
<file path=[Content_Types].xml><?xml version="1.0" encoding="utf-8"?>
<Types xmlns="http://schemas.openxmlformats.org/package/2006/content-types">
  <Default Extension="fntdata" ContentType="application/x-fontdata"/>
  <Default Extension="jfif"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8"/>
  </p:notesMasterIdLst>
  <p:sldIdLst>
    <p:sldId id="256" r:id="rId2"/>
    <p:sldId id="258" r:id="rId3"/>
    <p:sldId id="259" r:id="rId4"/>
    <p:sldId id="260" r:id="rId5"/>
    <p:sldId id="261" r:id="rId6"/>
    <p:sldId id="320" r:id="rId7"/>
    <p:sldId id="321" r:id="rId8"/>
    <p:sldId id="268" r:id="rId9"/>
    <p:sldId id="313" r:id="rId10"/>
    <p:sldId id="314" r:id="rId11"/>
    <p:sldId id="319" r:id="rId12"/>
    <p:sldId id="277" r:id="rId13"/>
    <p:sldId id="316" r:id="rId14"/>
    <p:sldId id="279" r:id="rId15"/>
    <p:sldId id="318" r:id="rId16"/>
    <p:sldId id="317" r:id="rId17"/>
  </p:sldIdLst>
  <p:sldSz cx="9144000" cy="5143500" type="screen16x9"/>
  <p:notesSz cx="6858000" cy="9144000"/>
  <p:embeddedFontLst>
    <p:embeddedFont>
      <p:font typeface="Berkshire Swash" panose="020B0604020202020204" charset="0"/>
      <p:regular r:id="rId19"/>
    </p:embeddedFont>
    <p:embeddedFont>
      <p:font typeface="Livvic" pitchFamily="2" charset="0"/>
      <p:regular r:id="rId20"/>
      <p:bold r:id="rId21"/>
      <p:italic r:id="rId22"/>
      <p:boldItalic r:id="rId23"/>
    </p:embeddedFont>
    <p:embeddedFont>
      <p:font typeface="Merriweather" panose="00000500000000000000" pitchFamily="2" charset="0"/>
      <p:regular r:id="rId24"/>
      <p:bold r:id="rId25"/>
      <p:italic r:id="rId26"/>
      <p:boldItalic r:id="rId27"/>
    </p:embeddedFont>
    <p:embeddedFont>
      <p:font typeface="Nunito Light" pitchFamily="2" charset="0"/>
      <p:regular r:id="rId28"/>
      <p:italic r:id="rId29"/>
    </p:embeddedFont>
    <p:embeddedFont>
      <p:font typeface="PT Serif" panose="020A0603040505020204" pitchFamily="18" charset="0"/>
      <p:regular r:id="rId30"/>
      <p:bold r:id="rId31"/>
      <p:italic r:id="rId32"/>
      <p:boldItalic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0B9094-58CC-4FA7-8C98-5C7FCA4733F6}" v="4" dt="2023-10-16T22:16:20.057"/>
  </p1510:revLst>
</p1510:revInfo>
</file>

<file path=ppt/tableStyles.xml><?xml version="1.0" encoding="utf-8"?>
<a:tblStyleLst xmlns:a="http://schemas.openxmlformats.org/drawingml/2006/main" def="{693A0CFC-BC75-45F3-B2B4-DD2798A05732}">
  <a:tblStyle styleId="{693A0CFC-BC75-45F3-B2B4-DD2798A057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250" autoAdjust="0"/>
    <p:restoredTop sz="93191" autoAdjust="0"/>
  </p:normalViewPr>
  <p:slideViewPr>
    <p:cSldViewPr snapToGrid="0">
      <p:cViewPr varScale="1">
        <p:scale>
          <a:sx n="84" d="100"/>
          <a:sy n="84" d="100"/>
        </p:scale>
        <p:origin x="76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viewProps" Target="viewProps.xml"/><Relationship Id="rId21" Type="http://schemas.openxmlformats.org/officeDocument/2006/relationships/font" Target="fonts/font3.fntdata"/><Relationship Id="rId34" Type="http://schemas.openxmlformats.org/officeDocument/2006/relationships/font" Target="fonts/font16.fntdata"/><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hd Maher" userId="e1361f07803abbda" providerId="LiveId" clId="{7E0B9094-58CC-4FA7-8C98-5C7FCA4733F6}"/>
    <pc:docChg chg="undo custSel modSld">
      <pc:chgData name="Shahd Maher" userId="e1361f07803abbda" providerId="LiveId" clId="{7E0B9094-58CC-4FA7-8C98-5C7FCA4733F6}" dt="2023-10-16T22:16:27.122" v="195" actId="20577"/>
      <pc:docMkLst>
        <pc:docMk/>
      </pc:docMkLst>
      <pc:sldChg chg="addSp modSp mod">
        <pc:chgData name="Shahd Maher" userId="e1361f07803abbda" providerId="LiveId" clId="{7E0B9094-58CC-4FA7-8C98-5C7FCA4733F6}" dt="2023-10-16T22:16:27.122" v="195" actId="20577"/>
        <pc:sldMkLst>
          <pc:docMk/>
          <pc:sldMk cId="0" sldId="279"/>
        </pc:sldMkLst>
        <pc:spChg chg="add mod">
          <ac:chgData name="Shahd Maher" userId="e1361f07803abbda" providerId="LiveId" clId="{7E0B9094-58CC-4FA7-8C98-5C7FCA4733F6}" dt="2023-10-16T22:16:14.194" v="186" actId="1076"/>
          <ac:spMkLst>
            <pc:docMk/>
            <pc:sldMk cId="0" sldId="279"/>
            <ac:spMk id="4" creationId="{4AC98E20-D7A6-3C18-405B-0BECAE952497}"/>
          </ac:spMkLst>
        </pc:spChg>
        <pc:spChg chg="add mod">
          <ac:chgData name="Shahd Maher" userId="e1361f07803abbda" providerId="LiveId" clId="{7E0B9094-58CC-4FA7-8C98-5C7FCA4733F6}" dt="2023-10-16T22:16:27.122" v="195" actId="20577"/>
          <ac:spMkLst>
            <pc:docMk/>
            <pc:sldMk cId="0" sldId="279"/>
            <ac:spMk id="8" creationId="{4565B243-ED58-236C-7E86-FBE705A71394}"/>
          </ac:spMkLst>
        </pc:spChg>
        <pc:spChg chg="mod">
          <ac:chgData name="Shahd Maher" userId="e1361f07803abbda" providerId="LiveId" clId="{7E0B9094-58CC-4FA7-8C98-5C7FCA4733F6}" dt="2023-10-16T22:14:47.472" v="162" actId="1076"/>
          <ac:spMkLst>
            <pc:docMk/>
            <pc:sldMk cId="0" sldId="279"/>
            <ac:spMk id="16" creationId="{95C1876D-6C14-0FFB-737C-38A7C17F62F3}"/>
          </ac:spMkLst>
        </pc:spChg>
        <pc:spChg chg="mod">
          <ac:chgData name="Shahd Maher" userId="e1361f07803abbda" providerId="LiveId" clId="{7E0B9094-58CC-4FA7-8C98-5C7FCA4733F6}" dt="2023-10-16T22:15:05.582" v="166" actId="1076"/>
          <ac:spMkLst>
            <pc:docMk/>
            <pc:sldMk cId="0" sldId="279"/>
            <ac:spMk id="14376" creationId="{00000000-0000-0000-0000-000000000000}"/>
          </ac:spMkLst>
        </pc:spChg>
        <pc:spChg chg="mod">
          <ac:chgData name="Shahd Maher" userId="e1361f07803abbda" providerId="LiveId" clId="{7E0B9094-58CC-4FA7-8C98-5C7FCA4733F6}" dt="2023-10-16T22:15:11.765" v="168" actId="1076"/>
          <ac:spMkLst>
            <pc:docMk/>
            <pc:sldMk cId="0" sldId="279"/>
            <ac:spMk id="14378" creationId="{00000000-0000-0000-0000-000000000000}"/>
          </ac:spMkLst>
        </pc:spChg>
        <pc:spChg chg="mod">
          <ac:chgData name="Shahd Maher" userId="e1361f07803abbda" providerId="LiveId" clId="{7E0B9094-58CC-4FA7-8C98-5C7FCA4733F6}" dt="2023-10-16T22:16:06.532" v="184" actId="1076"/>
          <ac:spMkLst>
            <pc:docMk/>
            <pc:sldMk cId="0" sldId="279"/>
            <ac:spMk id="14382" creationId="{00000000-0000-0000-0000-000000000000}"/>
          </ac:spMkLst>
        </pc:spChg>
        <pc:picChg chg="add mod">
          <ac:chgData name="Shahd Maher" userId="e1361f07803abbda" providerId="LiveId" clId="{7E0B9094-58CC-4FA7-8C98-5C7FCA4733F6}" dt="2023-10-16T22:16:09.503" v="185" actId="1076"/>
          <ac:picMkLst>
            <pc:docMk/>
            <pc:sldMk cId="0" sldId="279"/>
            <ac:picMk id="3" creationId="{FE1F3E3A-A7AF-6CC2-A2C9-E0A5E1DDC429}"/>
          </ac:picMkLst>
        </pc:picChg>
        <pc:picChg chg="add mod">
          <ac:chgData name="Shahd Maher" userId="e1361f07803abbda" providerId="LiveId" clId="{7E0B9094-58CC-4FA7-8C98-5C7FCA4733F6}" dt="2023-10-16T22:16:16.802" v="187" actId="1076"/>
          <ac:picMkLst>
            <pc:docMk/>
            <pc:sldMk cId="0" sldId="279"/>
            <ac:picMk id="7" creationId="{62F30769-A82F-3C4B-9815-7CF56B17DB2C}"/>
          </ac:picMkLst>
        </pc:picChg>
        <pc:picChg chg="mod">
          <ac:chgData name="Shahd Maher" userId="e1361f07803abbda" providerId="LiveId" clId="{7E0B9094-58CC-4FA7-8C98-5C7FCA4733F6}" dt="2023-10-16T22:15:02.922" v="165" actId="1076"/>
          <ac:picMkLst>
            <pc:docMk/>
            <pc:sldMk cId="0" sldId="279"/>
            <ac:picMk id="22" creationId="{9F447DBD-F098-A5E8-1F1E-C91D69633CCE}"/>
          </ac:picMkLst>
        </pc:picChg>
        <pc:picChg chg="mod">
          <ac:chgData name="Shahd Maher" userId="e1361f07803abbda" providerId="LiveId" clId="{7E0B9094-58CC-4FA7-8C98-5C7FCA4733F6}" dt="2023-10-16T22:15:07.602" v="167" actId="1076"/>
          <ac:picMkLst>
            <pc:docMk/>
            <pc:sldMk cId="0" sldId="279"/>
            <ac:picMk id="26" creationId="{D0D58974-CB41-850F-62D0-AD4F2FF6044A}"/>
          </ac:picMkLst>
        </pc:picChg>
        <pc:picChg chg="mod">
          <ac:chgData name="Shahd Maher" userId="e1361f07803abbda" providerId="LiveId" clId="{7E0B9094-58CC-4FA7-8C98-5C7FCA4733F6}" dt="2023-10-16T22:14:42.104" v="160" actId="14100"/>
          <ac:picMkLst>
            <pc:docMk/>
            <pc:sldMk cId="0" sldId="279"/>
            <ac:picMk id="28" creationId="{562A4DE3-C9ED-F7EE-559F-9BA65A6758B0}"/>
          </ac:picMkLst>
        </pc:picChg>
        <pc:picChg chg="mod">
          <ac:chgData name="Shahd Maher" userId="e1361f07803abbda" providerId="LiveId" clId="{7E0B9094-58CC-4FA7-8C98-5C7FCA4733F6}" dt="2023-10-16T22:16:03.006" v="183" actId="1076"/>
          <ac:picMkLst>
            <pc:docMk/>
            <pc:sldMk cId="0" sldId="279"/>
            <ac:picMk id="30" creationId="{E002DC83-4008-745B-B349-5DD5EFC68377}"/>
          </ac:picMkLst>
        </pc:picChg>
      </pc:sldChg>
    </pc:docChg>
  </pc:docChgLst>
</pc:chgInfo>
</file>

<file path=ppt/media/image1.jpg>
</file>

<file path=ppt/media/image10.png>
</file>

<file path=ppt/media/image11.png>
</file>

<file path=ppt/media/image12.png>
</file>

<file path=ppt/media/image2.jf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b1723facd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b1723facd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b1723facdc_0_5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b1723facdc_0_5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57413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1"/>
        <p:cNvGrpSpPr/>
        <p:nvPr/>
      </p:nvGrpSpPr>
      <p:grpSpPr>
        <a:xfrm>
          <a:off x="0" y="0"/>
          <a:ext cx="0" cy="0"/>
          <a:chOff x="0" y="0"/>
          <a:chExt cx="0" cy="0"/>
        </a:xfrm>
      </p:grpSpPr>
      <p:sp>
        <p:nvSpPr>
          <p:cNvPr id="14292" name="Google Shape;14292;gb1a8945be4_0_7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3" name="Google Shape;14293;gb1a8945be4_0_7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9"/>
        <p:cNvGrpSpPr/>
        <p:nvPr/>
      </p:nvGrpSpPr>
      <p:grpSpPr>
        <a:xfrm>
          <a:off x="0" y="0"/>
          <a:ext cx="0" cy="0"/>
          <a:chOff x="0" y="0"/>
          <a:chExt cx="0" cy="0"/>
        </a:xfrm>
      </p:grpSpPr>
      <p:sp>
        <p:nvSpPr>
          <p:cNvPr id="10080" name="Google Shape;10080;gb1a8945be4_0_20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1" name="Google Shape;10081;gb1a8945be4_0_2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4872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29"/>
        <p:cNvGrpSpPr/>
        <p:nvPr/>
      </p:nvGrpSpPr>
      <p:grpSpPr>
        <a:xfrm>
          <a:off x="0" y="0"/>
          <a:ext cx="0" cy="0"/>
          <a:chOff x="0" y="0"/>
          <a:chExt cx="0" cy="0"/>
        </a:xfrm>
      </p:grpSpPr>
      <p:sp>
        <p:nvSpPr>
          <p:cNvPr id="14330" name="Google Shape;14330;gb1a8945be4_0_7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31" name="Google Shape;14331;gb1a8945be4_0_7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3"/>
        <p:cNvGrpSpPr/>
        <p:nvPr/>
      </p:nvGrpSpPr>
      <p:grpSpPr>
        <a:xfrm>
          <a:off x="0" y="0"/>
          <a:ext cx="0" cy="0"/>
          <a:chOff x="0" y="0"/>
          <a:chExt cx="0" cy="0"/>
        </a:xfrm>
      </p:grpSpPr>
      <p:sp>
        <p:nvSpPr>
          <p:cNvPr id="8684" name="Google Shape;8684;gb179643f6e_0_5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5" name="Google Shape;8685;gb179643f6e_0_5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2648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04"/>
        <p:cNvGrpSpPr/>
        <p:nvPr/>
      </p:nvGrpSpPr>
      <p:grpSpPr>
        <a:xfrm>
          <a:off x="0" y="0"/>
          <a:ext cx="0" cy="0"/>
          <a:chOff x="0" y="0"/>
          <a:chExt cx="0" cy="0"/>
        </a:xfrm>
      </p:grpSpPr>
      <p:sp>
        <p:nvSpPr>
          <p:cNvPr id="17605" name="Google Shape;17605;gb1a8945be4_0_177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6" name="Google Shape;17606;gb1a8945be4_0_17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3973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b1723facdc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b1723facdc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b1723facdc_0_5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b1723facdc_0_5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b179643f6e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b179643f6e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3"/>
        <p:cNvGrpSpPr/>
        <p:nvPr/>
      </p:nvGrpSpPr>
      <p:grpSpPr>
        <a:xfrm>
          <a:off x="0" y="0"/>
          <a:ext cx="0" cy="0"/>
          <a:chOff x="0" y="0"/>
          <a:chExt cx="0" cy="0"/>
        </a:xfrm>
      </p:grpSpPr>
      <p:sp>
        <p:nvSpPr>
          <p:cNvPr id="8684" name="Google Shape;8684;gb179643f6e_0_5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5" name="Google Shape;8685;gb179643f6e_0_5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b1723facdc_0_5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b1723facdc_0_5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77394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9"/>
        <p:cNvGrpSpPr/>
        <p:nvPr/>
      </p:nvGrpSpPr>
      <p:grpSpPr>
        <a:xfrm>
          <a:off x="0" y="0"/>
          <a:ext cx="0" cy="0"/>
          <a:chOff x="0" y="0"/>
          <a:chExt cx="0" cy="0"/>
        </a:xfrm>
      </p:grpSpPr>
      <p:sp>
        <p:nvSpPr>
          <p:cNvPr id="10080" name="Google Shape;10080;gb1a8945be4_0_20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1" name="Google Shape;10081;gb1a8945be4_0_2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b179643f6e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b179643f6e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0851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b179643f6e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b179643f6e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6573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228250" y="1542475"/>
            <a:ext cx="4687500" cy="1536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176100" y="3164550"/>
            <a:ext cx="2791800" cy="652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9">
    <p:spTree>
      <p:nvGrpSpPr>
        <p:cNvPr id="1" name="Shape 97"/>
        <p:cNvGrpSpPr/>
        <p:nvPr/>
      </p:nvGrpSpPr>
      <p:grpSpPr>
        <a:xfrm>
          <a:off x="0" y="0"/>
          <a:ext cx="0" cy="0"/>
          <a:chOff x="0" y="0"/>
          <a:chExt cx="0" cy="0"/>
        </a:xfrm>
      </p:grpSpPr>
      <p:sp>
        <p:nvSpPr>
          <p:cNvPr id="98" name="Google Shape;98;p2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9" name="Google Shape;99;p23"/>
          <p:cNvSpPr txBox="1">
            <a:spLocks noGrp="1"/>
          </p:cNvSpPr>
          <p:nvPr>
            <p:ph type="subTitle" idx="1"/>
          </p:nvPr>
        </p:nvSpPr>
        <p:spPr>
          <a:xfrm>
            <a:off x="699100" y="1511713"/>
            <a:ext cx="2533500" cy="4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Berkshire Swash"/>
              <a:buNone/>
              <a:defRPr b="1">
                <a:latin typeface="Merriweather"/>
                <a:ea typeface="Merriweather"/>
                <a:cs typeface="Merriweather"/>
                <a:sym typeface="Merriweather"/>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0" name="Google Shape;100;p23"/>
          <p:cNvSpPr txBox="1">
            <a:spLocks noGrp="1"/>
          </p:cNvSpPr>
          <p:nvPr>
            <p:ph type="subTitle" idx="2"/>
          </p:nvPr>
        </p:nvSpPr>
        <p:spPr>
          <a:xfrm>
            <a:off x="699100" y="1901672"/>
            <a:ext cx="2533500" cy="8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1" name="Google Shape;101;p23"/>
          <p:cNvSpPr txBox="1">
            <a:spLocks noGrp="1"/>
          </p:cNvSpPr>
          <p:nvPr>
            <p:ph type="subTitle" idx="3"/>
          </p:nvPr>
        </p:nvSpPr>
        <p:spPr>
          <a:xfrm>
            <a:off x="3305250" y="1511713"/>
            <a:ext cx="2533500" cy="4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Berkshire Swash"/>
              <a:buNone/>
              <a:defRPr b="1">
                <a:latin typeface="Merriweather"/>
                <a:ea typeface="Merriweather"/>
                <a:cs typeface="Merriweather"/>
                <a:sym typeface="Merriweather"/>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2" name="Google Shape;102;p23"/>
          <p:cNvSpPr txBox="1">
            <a:spLocks noGrp="1"/>
          </p:cNvSpPr>
          <p:nvPr>
            <p:ph type="subTitle" idx="4"/>
          </p:nvPr>
        </p:nvSpPr>
        <p:spPr>
          <a:xfrm>
            <a:off x="3305250" y="1901672"/>
            <a:ext cx="2533500" cy="8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3" name="Google Shape;103;p23"/>
          <p:cNvSpPr txBox="1">
            <a:spLocks noGrp="1"/>
          </p:cNvSpPr>
          <p:nvPr>
            <p:ph type="subTitle" idx="5"/>
          </p:nvPr>
        </p:nvSpPr>
        <p:spPr>
          <a:xfrm>
            <a:off x="5911400" y="1511713"/>
            <a:ext cx="2533500" cy="4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Berkshire Swash"/>
              <a:buNone/>
              <a:defRPr b="1">
                <a:latin typeface="Merriweather"/>
                <a:ea typeface="Merriweather"/>
                <a:cs typeface="Merriweather"/>
                <a:sym typeface="Merriweather"/>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4" name="Google Shape;104;p23"/>
          <p:cNvSpPr txBox="1">
            <a:spLocks noGrp="1"/>
          </p:cNvSpPr>
          <p:nvPr>
            <p:ph type="subTitle" idx="6"/>
          </p:nvPr>
        </p:nvSpPr>
        <p:spPr>
          <a:xfrm>
            <a:off x="5911400" y="1901672"/>
            <a:ext cx="2533500" cy="8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5" name="Google Shape;105;p23"/>
          <p:cNvSpPr txBox="1">
            <a:spLocks noGrp="1"/>
          </p:cNvSpPr>
          <p:nvPr>
            <p:ph type="subTitle" idx="7"/>
          </p:nvPr>
        </p:nvSpPr>
        <p:spPr>
          <a:xfrm>
            <a:off x="699075" y="2951463"/>
            <a:ext cx="2533500" cy="4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Berkshire Swash"/>
              <a:buNone/>
              <a:defRPr b="1">
                <a:latin typeface="Merriweather"/>
                <a:ea typeface="Merriweather"/>
                <a:cs typeface="Merriweather"/>
                <a:sym typeface="Merriweather"/>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6" name="Google Shape;106;p23"/>
          <p:cNvSpPr txBox="1">
            <a:spLocks noGrp="1"/>
          </p:cNvSpPr>
          <p:nvPr>
            <p:ph type="subTitle" idx="8"/>
          </p:nvPr>
        </p:nvSpPr>
        <p:spPr>
          <a:xfrm>
            <a:off x="699075" y="3341422"/>
            <a:ext cx="2533500" cy="8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7" name="Google Shape;107;p23"/>
          <p:cNvSpPr txBox="1">
            <a:spLocks noGrp="1"/>
          </p:cNvSpPr>
          <p:nvPr>
            <p:ph type="subTitle" idx="9"/>
          </p:nvPr>
        </p:nvSpPr>
        <p:spPr>
          <a:xfrm>
            <a:off x="3305225" y="2951463"/>
            <a:ext cx="2533500" cy="4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Berkshire Swash"/>
              <a:buNone/>
              <a:defRPr b="1">
                <a:latin typeface="Merriweather"/>
                <a:ea typeface="Merriweather"/>
                <a:cs typeface="Merriweather"/>
                <a:sym typeface="Merriweather"/>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8" name="Google Shape;108;p23"/>
          <p:cNvSpPr txBox="1">
            <a:spLocks noGrp="1"/>
          </p:cNvSpPr>
          <p:nvPr>
            <p:ph type="subTitle" idx="13"/>
          </p:nvPr>
        </p:nvSpPr>
        <p:spPr>
          <a:xfrm>
            <a:off x="3305225" y="3341422"/>
            <a:ext cx="2533500" cy="8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9" name="Google Shape;109;p23"/>
          <p:cNvSpPr txBox="1">
            <a:spLocks noGrp="1"/>
          </p:cNvSpPr>
          <p:nvPr>
            <p:ph type="subTitle" idx="14"/>
          </p:nvPr>
        </p:nvSpPr>
        <p:spPr>
          <a:xfrm>
            <a:off x="5911375" y="2951463"/>
            <a:ext cx="2533500" cy="4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Berkshire Swash"/>
              <a:buNone/>
              <a:defRPr b="1">
                <a:latin typeface="Merriweather"/>
                <a:ea typeface="Merriweather"/>
                <a:cs typeface="Merriweather"/>
                <a:sym typeface="Merriweather"/>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0" name="Google Shape;110;p23"/>
          <p:cNvSpPr txBox="1">
            <a:spLocks noGrp="1"/>
          </p:cNvSpPr>
          <p:nvPr>
            <p:ph type="subTitle" idx="15"/>
          </p:nvPr>
        </p:nvSpPr>
        <p:spPr>
          <a:xfrm>
            <a:off x="5911375" y="3341422"/>
            <a:ext cx="2533500" cy="8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USTOM_12">
    <p:spTree>
      <p:nvGrpSpPr>
        <p:cNvPr id="1" name="Shape 111"/>
        <p:cNvGrpSpPr/>
        <p:nvPr/>
      </p:nvGrpSpPr>
      <p:grpSpPr>
        <a:xfrm>
          <a:off x="0" y="0"/>
          <a:ext cx="0" cy="0"/>
          <a:chOff x="0" y="0"/>
          <a:chExt cx="0" cy="0"/>
        </a:xfrm>
      </p:grpSpPr>
      <p:sp>
        <p:nvSpPr>
          <p:cNvPr id="112" name="Google Shape;112;p2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572000" y="2671658"/>
            <a:ext cx="3792900" cy="625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4572000" y="1329738"/>
            <a:ext cx="3792900" cy="1173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2"/>
              </a:buClr>
              <a:buSzPts val="12000"/>
              <a:buNone/>
              <a:defRPr sz="12000">
                <a:solidFill>
                  <a:schemeClr val="accent2"/>
                </a:solidFill>
              </a:defRPr>
            </a:lvl1pPr>
            <a:lvl2pPr lvl="1" algn="ctr" rtl="0">
              <a:spcBef>
                <a:spcPts val="0"/>
              </a:spcBef>
              <a:spcAft>
                <a:spcPts val="0"/>
              </a:spcAft>
              <a:buClr>
                <a:schemeClr val="lt2"/>
              </a:buClr>
              <a:buSzPts val="12000"/>
              <a:buNone/>
              <a:defRPr sz="12000">
                <a:solidFill>
                  <a:schemeClr val="lt2"/>
                </a:solidFill>
              </a:defRPr>
            </a:lvl2pPr>
            <a:lvl3pPr lvl="2" algn="ctr" rtl="0">
              <a:spcBef>
                <a:spcPts val="0"/>
              </a:spcBef>
              <a:spcAft>
                <a:spcPts val="0"/>
              </a:spcAft>
              <a:buClr>
                <a:schemeClr val="lt2"/>
              </a:buClr>
              <a:buSzPts val="12000"/>
              <a:buNone/>
              <a:defRPr sz="12000">
                <a:solidFill>
                  <a:schemeClr val="lt2"/>
                </a:solidFill>
              </a:defRPr>
            </a:lvl3pPr>
            <a:lvl4pPr lvl="3" algn="ctr" rtl="0">
              <a:spcBef>
                <a:spcPts val="0"/>
              </a:spcBef>
              <a:spcAft>
                <a:spcPts val="0"/>
              </a:spcAft>
              <a:buClr>
                <a:schemeClr val="lt2"/>
              </a:buClr>
              <a:buSzPts val="12000"/>
              <a:buNone/>
              <a:defRPr sz="12000">
                <a:solidFill>
                  <a:schemeClr val="lt2"/>
                </a:solidFill>
              </a:defRPr>
            </a:lvl4pPr>
            <a:lvl5pPr lvl="4" algn="ctr" rtl="0">
              <a:spcBef>
                <a:spcPts val="0"/>
              </a:spcBef>
              <a:spcAft>
                <a:spcPts val="0"/>
              </a:spcAft>
              <a:buClr>
                <a:schemeClr val="lt2"/>
              </a:buClr>
              <a:buSzPts val="12000"/>
              <a:buNone/>
              <a:defRPr sz="12000">
                <a:solidFill>
                  <a:schemeClr val="lt2"/>
                </a:solidFill>
              </a:defRPr>
            </a:lvl5pPr>
            <a:lvl6pPr lvl="5" algn="ctr" rtl="0">
              <a:spcBef>
                <a:spcPts val="0"/>
              </a:spcBef>
              <a:spcAft>
                <a:spcPts val="0"/>
              </a:spcAft>
              <a:buClr>
                <a:schemeClr val="lt2"/>
              </a:buClr>
              <a:buSzPts val="12000"/>
              <a:buNone/>
              <a:defRPr sz="12000">
                <a:solidFill>
                  <a:schemeClr val="lt2"/>
                </a:solidFill>
              </a:defRPr>
            </a:lvl6pPr>
            <a:lvl7pPr lvl="6" algn="ctr" rtl="0">
              <a:spcBef>
                <a:spcPts val="0"/>
              </a:spcBef>
              <a:spcAft>
                <a:spcPts val="0"/>
              </a:spcAft>
              <a:buClr>
                <a:schemeClr val="lt2"/>
              </a:buClr>
              <a:buSzPts val="12000"/>
              <a:buNone/>
              <a:defRPr sz="12000">
                <a:solidFill>
                  <a:schemeClr val="lt2"/>
                </a:solidFill>
              </a:defRPr>
            </a:lvl7pPr>
            <a:lvl8pPr lvl="7" algn="ctr" rtl="0">
              <a:spcBef>
                <a:spcPts val="0"/>
              </a:spcBef>
              <a:spcAft>
                <a:spcPts val="0"/>
              </a:spcAft>
              <a:buClr>
                <a:schemeClr val="lt2"/>
              </a:buClr>
              <a:buSzPts val="12000"/>
              <a:buNone/>
              <a:defRPr sz="12000">
                <a:solidFill>
                  <a:schemeClr val="lt2"/>
                </a:solidFill>
              </a:defRPr>
            </a:lvl8pPr>
            <a:lvl9pPr lvl="8" algn="ctr" rtl="0">
              <a:spcBef>
                <a:spcPts val="0"/>
              </a:spcBef>
              <a:spcAft>
                <a:spcPts val="0"/>
              </a:spcAft>
              <a:buClr>
                <a:schemeClr val="lt2"/>
              </a:buClr>
              <a:buSzPts val="12000"/>
              <a:buNone/>
              <a:defRPr sz="12000">
                <a:solidFill>
                  <a:schemeClr val="lt2"/>
                </a:solidFill>
              </a:defRPr>
            </a:lvl9pPr>
          </a:lstStyle>
          <a:p>
            <a:r>
              <a:t>xx%</a:t>
            </a:r>
          </a:p>
        </p:txBody>
      </p:sp>
      <p:sp>
        <p:nvSpPr>
          <p:cNvPr id="14" name="Google Shape;14;p3"/>
          <p:cNvSpPr txBox="1">
            <a:spLocks noGrp="1"/>
          </p:cNvSpPr>
          <p:nvPr>
            <p:ph type="subTitle" idx="1"/>
          </p:nvPr>
        </p:nvSpPr>
        <p:spPr>
          <a:xfrm>
            <a:off x="4572000" y="3297463"/>
            <a:ext cx="3792900" cy="5163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400">
                <a:solidFill>
                  <a:schemeClr val="accent4"/>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3933675" y="1576975"/>
            <a:ext cx="4275900" cy="994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 name="Google Shape;26;p7"/>
          <p:cNvSpPr txBox="1">
            <a:spLocks noGrp="1"/>
          </p:cNvSpPr>
          <p:nvPr>
            <p:ph type="subTitle" idx="1"/>
          </p:nvPr>
        </p:nvSpPr>
        <p:spPr>
          <a:xfrm>
            <a:off x="3933675" y="2688675"/>
            <a:ext cx="4275900" cy="842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9"/>
        <p:cNvGrpSpPr/>
        <p:nvPr/>
      </p:nvGrpSpPr>
      <p:grpSpPr>
        <a:xfrm>
          <a:off x="0" y="0"/>
          <a:ext cx="0" cy="0"/>
          <a:chOff x="0" y="0"/>
          <a:chExt cx="0" cy="0"/>
        </a:xfrm>
      </p:grpSpPr>
      <p:sp>
        <p:nvSpPr>
          <p:cNvPr id="30" name="Google Shape;30;p9"/>
          <p:cNvSpPr txBox="1">
            <a:spLocks noGrp="1"/>
          </p:cNvSpPr>
          <p:nvPr>
            <p:ph type="body" idx="1"/>
          </p:nvPr>
        </p:nvSpPr>
        <p:spPr>
          <a:xfrm>
            <a:off x="1152375" y="2139400"/>
            <a:ext cx="4275900" cy="12837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rgbClr val="482400"/>
              </a:buClr>
              <a:buSzPts val="800"/>
              <a:buFont typeface="Nunito Light"/>
              <a:buChar char="●"/>
              <a:defRPr sz="1400"/>
            </a:lvl1pPr>
            <a:lvl2pPr marL="914400" lvl="1" indent="-304800" rtl="0">
              <a:spcBef>
                <a:spcPts val="1600"/>
              </a:spcBef>
              <a:spcAft>
                <a:spcPts val="0"/>
              </a:spcAft>
              <a:buClr>
                <a:srgbClr val="482400"/>
              </a:buClr>
              <a:buSzPts val="1200"/>
              <a:buFont typeface="Nunito Light"/>
              <a:buChar char="○"/>
              <a:defRPr sz="1200"/>
            </a:lvl2pPr>
            <a:lvl3pPr marL="1371600" lvl="2" indent="-304800" rtl="0">
              <a:spcBef>
                <a:spcPts val="1600"/>
              </a:spcBef>
              <a:spcAft>
                <a:spcPts val="0"/>
              </a:spcAft>
              <a:buClr>
                <a:srgbClr val="482400"/>
              </a:buClr>
              <a:buSzPts val="1200"/>
              <a:buFont typeface="Nunito Light"/>
              <a:buChar char="■"/>
              <a:defRPr sz="1200"/>
            </a:lvl3pPr>
            <a:lvl4pPr marL="1828800" lvl="3" indent="-304800" rtl="0">
              <a:spcBef>
                <a:spcPts val="1600"/>
              </a:spcBef>
              <a:spcAft>
                <a:spcPts val="0"/>
              </a:spcAft>
              <a:buClr>
                <a:srgbClr val="482400"/>
              </a:buClr>
              <a:buSzPts val="1200"/>
              <a:buFont typeface="Nunito Light"/>
              <a:buChar char="●"/>
              <a:defRPr sz="1200"/>
            </a:lvl4pPr>
            <a:lvl5pPr marL="2286000" lvl="4" indent="-304800" rtl="0">
              <a:spcBef>
                <a:spcPts val="1600"/>
              </a:spcBef>
              <a:spcAft>
                <a:spcPts val="0"/>
              </a:spcAft>
              <a:buClr>
                <a:srgbClr val="482400"/>
              </a:buClr>
              <a:buSzPts val="1200"/>
              <a:buFont typeface="Nunito Light"/>
              <a:buChar char="○"/>
              <a:defRPr sz="1200"/>
            </a:lvl5pPr>
            <a:lvl6pPr marL="2743200" lvl="5" indent="-304800" rtl="0">
              <a:spcBef>
                <a:spcPts val="1600"/>
              </a:spcBef>
              <a:spcAft>
                <a:spcPts val="0"/>
              </a:spcAft>
              <a:buClr>
                <a:srgbClr val="482400"/>
              </a:buClr>
              <a:buSzPts val="1200"/>
              <a:buFont typeface="Nunito Light"/>
              <a:buChar char="■"/>
              <a:defRPr sz="1200"/>
            </a:lvl6pPr>
            <a:lvl7pPr marL="3200400" lvl="6" indent="-304800" rtl="0">
              <a:spcBef>
                <a:spcPts val="1600"/>
              </a:spcBef>
              <a:spcAft>
                <a:spcPts val="0"/>
              </a:spcAft>
              <a:buClr>
                <a:srgbClr val="482400"/>
              </a:buClr>
              <a:buSzPts val="1200"/>
              <a:buFont typeface="Nunito Light"/>
              <a:buChar char="●"/>
              <a:defRPr sz="1200"/>
            </a:lvl7pPr>
            <a:lvl8pPr marL="3657600" lvl="7" indent="-304800" rtl="0">
              <a:spcBef>
                <a:spcPts val="1600"/>
              </a:spcBef>
              <a:spcAft>
                <a:spcPts val="0"/>
              </a:spcAft>
              <a:buClr>
                <a:srgbClr val="482400"/>
              </a:buClr>
              <a:buSzPts val="1200"/>
              <a:buFont typeface="Nunito Light"/>
              <a:buChar char="○"/>
              <a:defRPr sz="1200"/>
            </a:lvl8pPr>
            <a:lvl9pPr marL="4114800" lvl="8" indent="-304800" rtl="0">
              <a:spcBef>
                <a:spcPts val="1600"/>
              </a:spcBef>
              <a:spcAft>
                <a:spcPts val="1600"/>
              </a:spcAft>
              <a:buClr>
                <a:srgbClr val="482400"/>
              </a:buClr>
              <a:buSzPts val="1200"/>
              <a:buFont typeface="Nunito Light"/>
              <a:buChar char="■"/>
              <a:defRPr sz="1200"/>
            </a:lvl9pPr>
          </a:lstStyle>
          <a:p>
            <a:endParaRPr/>
          </a:p>
        </p:txBody>
      </p:sp>
      <p:sp>
        <p:nvSpPr>
          <p:cNvPr id="31" name="Google Shape;31;p9"/>
          <p:cNvSpPr txBox="1">
            <a:spLocks noGrp="1"/>
          </p:cNvSpPr>
          <p:nvPr>
            <p:ph type="title"/>
          </p:nvPr>
        </p:nvSpPr>
        <p:spPr>
          <a:xfrm>
            <a:off x="1152375" y="1566700"/>
            <a:ext cx="4275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
    <p:bg>
      <p:bgPr>
        <a:blipFill>
          <a:blip r:embed="rId2">
            <a:alphaModFix/>
          </a:blip>
          <a:stretch>
            <a:fillRect/>
          </a:stretch>
        </a:blipFill>
        <a:effectLst/>
      </p:bgPr>
    </p:bg>
    <p:spTree>
      <p:nvGrpSpPr>
        <p:cNvPr id="1" name="Shape 3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39"/>
        <p:cNvGrpSpPr/>
        <p:nvPr/>
      </p:nvGrpSpPr>
      <p:grpSpPr>
        <a:xfrm>
          <a:off x="0" y="0"/>
          <a:ext cx="0" cy="0"/>
          <a:chOff x="0" y="0"/>
          <a:chExt cx="0" cy="0"/>
        </a:xfrm>
      </p:grpSpPr>
      <p:sp>
        <p:nvSpPr>
          <p:cNvPr id="40" name="Google Shape;40;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Font typeface="Berkshire Swash"/>
              <a:buNone/>
              <a:defRPr sz="2800" b="1"/>
            </a:lvl1pPr>
            <a:lvl2pPr lvl="1">
              <a:spcBef>
                <a:spcPts val="0"/>
              </a:spcBef>
              <a:spcAft>
                <a:spcPts val="0"/>
              </a:spcAft>
              <a:buSzPts val="2800"/>
              <a:buNone/>
              <a:defRPr>
                <a:latin typeface="Livvic"/>
                <a:ea typeface="Livvic"/>
                <a:cs typeface="Livvic"/>
                <a:sym typeface="Livvic"/>
              </a:defRPr>
            </a:lvl2pPr>
            <a:lvl3pPr lvl="2">
              <a:spcBef>
                <a:spcPts val="0"/>
              </a:spcBef>
              <a:spcAft>
                <a:spcPts val="0"/>
              </a:spcAft>
              <a:buSzPts val="2800"/>
              <a:buNone/>
              <a:defRPr>
                <a:latin typeface="Livvic"/>
                <a:ea typeface="Livvic"/>
                <a:cs typeface="Livvic"/>
                <a:sym typeface="Livvic"/>
              </a:defRPr>
            </a:lvl3pPr>
            <a:lvl4pPr lvl="3">
              <a:spcBef>
                <a:spcPts val="0"/>
              </a:spcBef>
              <a:spcAft>
                <a:spcPts val="0"/>
              </a:spcAft>
              <a:buSzPts val="2800"/>
              <a:buNone/>
              <a:defRPr>
                <a:latin typeface="Livvic"/>
                <a:ea typeface="Livvic"/>
                <a:cs typeface="Livvic"/>
                <a:sym typeface="Livvic"/>
              </a:defRPr>
            </a:lvl4pPr>
            <a:lvl5pPr lvl="4">
              <a:spcBef>
                <a:spcPts val="0"/>
              </a:spcBef>
              <a:spcAft>
                <a:spcPts val="0"/>
              </a:spcAft>
              <a:buSzPts val="2800"/>
              <a:buNone/>
              <a:defRPr>
                <a:latin typeface="Livvic"/>
                <a:ea typeface="Livvic"/>
                <a:cs typeface="Livvic"/>
                <a:sym typeface="Livvic"/>
              </a:defRPr>
            </a:lvl5pPr>
            <a:lvl6pPr lvl="5">
              <a:spcBef>
                <a:spcPts val="0"/>
              </a:spcBef>
              <a:spcAft>
                <a:spcPts val="0"/>
              </a:spcAft>
              <a:buSzPts val="2800"/>
              <a:buNone/>
              <a:defRPr>
                <a:latin typeface="Livvic"/>
                <a:ea typeface="Livvic"/>
                <a:cs typeface="Livvic"/>
                <a:sym typeface="Livvic"/>
              </a:defRPr>
            </a:lvl6pPr>
            <a:lvl7pPr lvl="6">
              <a:spcBef>
                <a:spcPts val="0"/>
              </a:spcBef>
              <a:spcAft>
                <a:spcPts val="0"/>
              </a:spcAft>
              <a:buSzPts val="2800"/>
              <a:buNone/>
              <a:defRPr>
                <a:latin typeface="Livvic"/>
                <a:ea typeface="Livvic"/>
                <a:cs typeface="Livvic"/>
                <a:sym typeface="Livvic"/>
              </a:defRPr>
            </a:lvl7pPr>
            <a:lvl8pPr lvl="7">
              <a:spcBef>
                <a:spcPts val="0"/>
              </a:spcBef>
              <a:spcAft>
                <a:spcPts val="0"/>
              </a:spcAft>
              <a:buSzPts val="2800"/>
              <a:buNone/>
              <a:defRPr>
                <a:latin typeface="Livvic"/>
                <a:ea typeface="Livvic"/>
                <a:cs typeface="Livvic"/>
                <a:sym typeface="Livvic"/>
              </a:defRPr>
            </a:lvl8pPr>
            <a:lvl9pPr lvl="8">
              <a:spcBef>
                <a:spcPts val="0"/>
              </a:spcBef>
              <a:spcAft>
                <a:spcPts val="0"/>
              </a:spcAft>
              <a:buSzPts val="2800"/>
              <a:buNone/>
              <a:defRPr>
                <a:latin typeface="Livvic"/>
                <a:ea typeface="Livvic"/>
                <a:cs typeface="Livvic"/>
                <a:sym typeface="Livvic"/>
              </a:defRPr>
            </a:lvl9pPr>
          </a:lstStyle>
          <a:p>
            <a:endParaRPr/>
          </a:p>
        </p:txBody>
      </p:sp>
      <p:sp>
        <p:nvSpPr>
          <p:cNvPr id="41" name="Google Shape;41;p14"/>
          <p:cNvSpPr txBox="1">
            <a:spLocks noGrp="1"/>
          </p:cNvSpPr>
          <p:nvPr>
            <p:ph type="subTitle" idx="1"/>
          </p:nvPr>
        </p:nvSpPr>
        <p:spPr>
          <a:xfrm>
            <a:off x="713213" y="1709220"/>
            <a:ext cx="2196000" cy="459000"/>
          </a:xfrm>
          <a:prstGeom prst="rect">
            <a:avLst/>
          </a:prstGeom>
        </p:spPr>
        <p:txBody>
          <a:bodyPr spcFirstLastPara="1" wrap="square" lIns="91425" tIns="91425" rIns="91425" bIns="91425" anchor="t" anchorCtr="0">
            <a:noAutofit/>
          </a:bodyPr>
          <a:lstStyle>
            <a:lvl1pPr lvl="0">
              <a:spcBef>
                <a:spcPts val="0"/>
              </a:spcBef>
              <a:spcAft>
                <a:spcPts val="0"/>
              </a:spcAft>
              <a:buSzPts val="1800"/>
              <a:buFont typeface="Berkshire Swash"/>
              <a:buNone/>
              <a:defRPr b="1">
                <a:latin typeface="Merriweather"/>
                <a:ea typeface="Merriweather"/>
                <a:cs typeface="Merriweather"/>
                <a:sym typeface="Merriweather"/>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42" name="Google Shape;42;p14"/>
          <p:cNvSpPr txBox="1">
            <a:spLocks noGrp="1"/>
          </p:cNvSpPr>
          <p:nvPr>
            <p:ph type="title" idx="2" hasCustomPrompt="1"/>
          </p:nvPr>
        </p:nvSpPr>
        <p:spPr>
          <a:xfrm>
            <a:off x="713213" y="1294513"/>
            <a:ext cx="824100" cy="523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b="1">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3" name="Google Shape;43;p14"/>
          <p:cNvSpPr txBox="1">
            <a:spLocks noGrp="1"/>
          </p:cNvSpPr>
          <p:nvPr>
            <p:ph type="subTitle" idx="3"/>
          </p:nvPr>
        </p:nvSpPr>
        <p:spPr>
          <a:xfrm>
            <a:off x="713213" y="2078613"/>
            <a:ext cx="2196000" cy="6633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44" name="Google Shape;44;p14"/>
          <p:cNvSpPr txBox="1">
            <a:spLocks noGrp="1"/>
          </p:cNvSpPr>
          <p:nvPr>
            <p:ph type="subTitle" idx="4"/>
          </p:nvPr>
        </p:nvSpPr>
        <p:spPr>
          <a:xfrm>
            <a:off x="3030913" y="1709220"/>
            <a:ext cx="2196000" cy="459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Berkshire Swash"/>
              <a:buNone/>
              <a:defRPr b="1">
                <a:latin typeface="Merriweather"/>
                <a:ea typeface="Merriweather"/>
                <a:cs typeface="Merriweather"/>
                <a:sym typeface="Merriweather"/>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5" name="Google Shape;45;p14"/>
          <p:cNvSpPr txBox="1">
            <a:spLocks noGrp="1"/>
          </p:cNvSpPr>
          <p:nvPr>
            <p:ph type="title" idx="5" hasCustomPrompt="1"/>
          </p:nvPr>
        </p:nvSpPr>
        <p:spPr>
          <a:xfrm>
            <a:off x="3030913" y="1294513"/>
            <a:ext cx="824100" cy="523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b="1">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6" name="Google Shape;46;p14"/>
          <p:cNvSpPr txBox="1">
            <a:spLocks noGrp="1"/>
          </p:cNvSpPr>
          <p:nvPr>
            <p:ph type="subTitle" idx="6"/>
          </p:nvPr>
        </p:nvSpPr>
        <p:spPr>
          <a:xfrm>
            <a:off x="3030913" y="2078613"/>
            <a:ext cx="2196000" cy="663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7" name="Google Shape;47;p14"/>
          <p:cNvSpPr txBox="1">
            <a:spLocks noGrp="1"/>
          </p:cNvSpPr>
          <p:nvPr>
            <p:ph type="subTitle" idx="7"/>
          </p:nvPr>
        </p:nvSpPr>
        <p:spPr>
          <a:xfrm>
            <a:off x="713213" y="3303710"/>
            <a:ext cx="2196000" cy="459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Berkshire Swash"/>
              <a:buNone/>
              <a:defRPr b="1">
                <a:latin typeface="Merriweather"/>
                <a:ea typeface="Merriweather"/>
                <a:cs typeface="Merriweather"/>
                <a:sym typeface="Merriweather"/>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8" name="Google Shape;48;p14"/>
          <p:cNvSpPr txBox="1">
            <a:spLocks noGrp="1"/>
          </p:cNvSpPr>
          <p:nvPr>
            <p:ph type="title" idx="8" hasCustomPrompt="1"/>
          </p:nvPr>
        </p:nvSpPr>
        <p:spPr>
          <a:xfrm>
            <a:off x="713213" y="2889000"/>
            <a:ext cx="824100" cy="523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b="1">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9" name="Google Shape;49;p14"/>
          <p:cNvSpPr txBox="1">
            <a:spLocks noGrp="1"/>
          </p:cNvSpPr>
          <p:nvPr>
            <p:ph type="subTitle" idx="9"/>
          </p:nvPr>
        </p:nvSpPr>
        <p:spPr>
          <a:xfrm>
            <a:off x="713213" y="3673107"/>
            <a:ext cx="2196000" cy="663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0" name="Google Shape;50;p14"/>
          <p:cNvSpPr txBox="1">
            <a:spLocks noGrp="1"/>
          </p:cNvSpPr>
          <p:nvPr>
            <p:ph type="subTitle" idx="13"/>
          </p:nvPr>
        </p:nvSpPr>
        <p:spPr>
          <a:xfrm>
            <a:off x="3030913" y="3303710"/>
            <a:ext cx="2196000" cy="459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Berkshire Swash"/>
              <a:buNone/>
              <a:defRPr b="1">
                <a:latin typeface="Merriweather"/>
                <a:ea typeface="Merriweather"/>
                <a:cs typeface="Merriweather"/>
                <a:sym typeface="Merriweather"/>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1" name="Google Shape;51;p14"/>
          <p:cNvSpPr txBox="1">
            <a:spLocks noGrp="1"/>
          </p:cNvSpPr>
          <p:nvPr>
            <p:ph type="title" idx="14" hasCustomPrompt="1"/>
          </p:nvPr>
        </p:nvSpPr>
        <p:spPr>
          <a:xfrm>
            <a:off x="3030913" y="2889000"/>
            <a:ext cx="824100" cy="523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b="1">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2" name="Google Shape;52;p14"/>
          <p:cNvSpPr txBox="1">
            <a:spLocks noGrp="1"/>
          </p:cNvSpPr>
          <p:nvPr>
            <p:ph type="subTitle" idx="15"/>
          </p:nvPr>
        </p:nvSpPr>
        <p:spPr>
          <a:xfrm>
            <a:off x="3030913" y="3673107"/>
            <a:ext cx="2196000" cy="663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53"/>
        <p:cNvGrpSpPr/>
        <p:nvPr/>
      </p:nvGrpSpPr>
      <p:grpSpPr>
        <a:xfrm>
          <a:off x="0" y="0"/>
          <a:ext cx="0" cy="0"/>
          <a:chOff x="0" y="0"/>
          <a:chExt cx="0" cy="0"/>
        </a:xfrm>
      </p:grpSpPr>
      <p:sp>
        <p:nvSpPr>
          <p:cNvPr id="54" name="Google Shape;54;p15"/>
          <p:cNvSpPr txBox="1">
            <a:spLocks noGrp="1"/>
          </p:cNvSpPr>
          <p:nvPr>
            <p:ph type="title"/>
          </p:nvPr>
        </p:nvSpPr>
        <p:spPr>
          <a:xfrm>
            <a:off x="2340425" y="2699163"/>
            <a:ext cx="4566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000"/>
            </a:lvl1pPr>
            <a:lvl2pPr lvl="1" algn="ctr" rtl="0">
              <a:spcBef>
                <a:spcPts val="0"/>
              </a:spcBef>
              <a:spcAft>
                <a:spcPts val="0"/>
              </a:spcAft>
              <a:buSzPts val="2800"/>
              <a:buNone/>
              <a:defRPr>
                <a:latin typeface="Arial"/>
                <a:ea typeface="Arial"/>
                <a:cs typeface="Arial"/>
                <a:sym typeface="Arial"/>
              </a:defRPr>
            </a:lvl2pPr>
            <a:lvl3pPr lvl="2" algn="ctr" rtl="0">
              <a:spcBef>
                <a:spcPts val="0"/>
              </a:spcBef>
              <a:spcAft>
                <a:spcPts val="0"/>
              </a:spcAft>
              <a:buSzPts val="2800"/>
              <a:buNone/>
              <a:defRPr>
                <a:latin typeface="Arial"/>
                <a:ea typeface="Arial"/>
                <a:cs typeface="Arial"/>
                <a:sym typeface="Arial"/>
              </a:defRPr>
            </a:lvl3pPr>
            <a:lvl4pPr lvl="3" algn="ctr" rtl="0">
              <a:spcBef>
                <a:spcPts val="0"/>
              </a:spcBef>
              <a:spcAft>
                <a:spcPts val="0"/>
              </a:spcAft>
              <a:buSzPts val="2800"/>
              <a:buNone/>
              <a:defRPr>
                <a:latin typeface="Arial"/>
                <a:ea typeface="Arial"/>
                <a:cs typeface="Arial"/>
                <a:sym typeface="Arial"/>
              </a:defRPr>
            </a:lvl4pPr>
            <a:lvl5pPr lvl="4" algn="ctr" rtl="0">
              <a:spcBef>
                <a:spcPts val="0"/>
              </a:spcBef>
              <a:spcAft>
                <a:spcPts val="0"/>
              </a:spcAft>
              <a:buSzPts val="2800"/>
              <a:buNone/>
              <a:defRPr>
                <a:latin typeface="Arial"/>
                <a:ea typeface="Arial"/>
                <a:cs typeface="Arial"/>
                <a:sym typeface="Arial"/>
              </a:defRPr>
            </a:lvl5pPr>
            <a:lvl6pPr lvl="5" algn="ctr" rtl="0">
              <a:spcBef>
                <a:spcPts val="0"/>
              </a:spcBef>
              <a:spcAft>
                <a:spcPts val="0"/>
              </a:spcAft>
              <a:buSzPts val="2800"/>
              <a:buNone/>
              <a:defRPr>
                <a:latin typeface="Arial"/>
                <a:ea typeface="Arial"/>
                <a:cs typeface="Arial"/>
                <a:sym typeface="Arial"/>
              </a:defRPr>
            </a:lvl6pPr>
            <a:lvl7pPr lvl="6" algn="ctr" rtl="0">
              <a:spcBef>
                <a:spcPts val="0"/>
              </a:spcBef>
              <a:spcAft>
                <a:spcPts val="0"/>
              </a:spcAft>
              <a:buSzPts val="2800"/>
              <a:buNone/>
              <a:defRPr>
                <a:latin typeface="Arial"/>
                <a:ea typeface="Arial"/>
                <a:cs typeface="Arial"/>
                <a:sym typeface="Arial"/>
              </a:defRPr>
            </a:lvl7pPr>
            <a:lvl8pPr lvl="7" algn="ctr" rtl="0">
              <a:spcBef>
                <a:spcPts val="0"/>
              </a:spcBef>
              <a:spcAft>
                <a:spcPts val="0"/>
              </a:spcAft>
              <a:buSzPts val="2800"/>
              <a:buNone/>
              <a:defRPr>
                <a:latin typeface="Arial"/>
                <a:ea typeface="Arial"/>
                <a:cs typeface="Arial"/>
                <a:sym typeface="Arial"/>
              </a:defRPr>
            </a:lvl8pPr>
            <a:lvl9pPr lvl="8" algn="ctr" rtl="0">
              <a:spcBef>
                <a:spcPts val="0"/>
              </a:spcBef>
              <a:spcAft>
                <a:spcPts val="0"/>
              </a:spcAft>
              <a:buSzPts val="2800"/>
              <a:buNone/>
              <a:defRPr>
                <a:latin typeface="Arial"/>
                <a:ea typeface="Arial"/>
                <a:cs typeface="Arial"/>
                <a:sym typeface="Arial"/>
              </a:defRPr>
            </a:lvl9pPr>
          </a:lstStyle>
          <a:p>
            <a:endParaRPr/>
          </a:p>
        </p:txBody>
      </p:sp>
      <p:sp>
        <p:nvSpPr>
          <p:cNvPr id="55" name="Google Shape;55;p15"/>
          <p:cNvSpPr txBox="1">
            <a:spLocks noGrp="1"/>
          </p:cNvSpPr>
          <p:nvPr>
            <p:ph type="subTitle" idx="1"/>
          </p:nvPr>
        </p:nvSpPr>
        <p:spPr>
          <a:xfrm>
            <a:off x="2340425" y="1643038"/>
            <a:ext cx="4566000" cy="113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sz="23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5">
    <p:spTree>
      <p:nvGrpSpPr>
        <p:cNvPr id="1" name="Shape 80"/>
        <p:cNvGrpSpPr/>
        <p:nvPr/>
      </p:nvGrpSpPr>
      <p:grpSpPr>
        <a:xfrm>
          <a:off x="0" y="0"/>
          <a:ext cx="0" cy="0"/>
          <a:chOff x="0" y="0"/>
          <a:chExt cx="0" cy="0"/>
        </a:xfrm>
      </p:grpSpPr>
      <p:sp>
        <p:nvSpPr>
          <p:cNvPr id="81" name="Google Shape;81;p19"/>
          <p:cNvSpPr txBox="1">
            <a:spLocks noGrp="1"/>
          </p:cNvSpPr>
          <p:nvPr>
            <p:ph type="title"/>
          </p:nvPr>
        </p:nvSpPr>
        <p:spPr>
          <a:xfrm>
            <a:off x="713225" y="2671646"/>
            <a:ext cx="3792900" cy="625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82" name="Google Shape;82;p19"/>
          <p:cNvSpPr txBox="1">
            <a:spLocks noGrp="1"/>
          </p:cNvSpPr>
          <p:nvPr>
            <p:ph type="title" idx="2" hasCustomPrompt="1"/>
          </p:nvPr>
        </p:nvSpPr>
        <p:spPr>
          <a:xfrm>
            <a:off x="713225" y="1329725"/>
            <a:ext cx="3792900" cy="1173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12000"/>
              <a:buNone/>
              <a:defRPr sz="12000">
                <a:solidFill>
                  <a:schemeClr val="accent2"/>
                </a:solidFill>
              </a:defRPr>
            </a:lvl1pPr>
            <a:lvl2pPr lvl="1" rtl="0">
              <a:spcBef>
                <a:spcPts val="0"/>
              </a:spcBef>
              <a:spcAft>
                <a:spcPts val="0"/>
              </a:spcAft>
              <a:buClr>
                <a:schemeClr val="lt2"/>
              </a:buClr>
              <a:buSzPts val="12000"/>
              <a:buNone/>
              <a:defRPr sz="12000">
                <a:solidFill>
                  <a:schemeClr val="lt2"/>
                </a:solidFill>
              </a:defRPr>
            </a:lvl2pPr>
            <a:lvl3pPr lvl="2" rtl="0">
              <a:spcBef>
                <a:spcPts val="0"/>
              </a:spcBef>
              <a:spcAft>
                <a:spcPts val="0"/>
              </a:spcAft>
              <a:buClr>
                <a:schemeClr val="lt2"/>
              </a:buClr>
              <a:buSzPts val="12000"/>
              <a:buNone/>
              <a:defRPr sz="12000">
                <a:solidFill>
                  <a:schemeClr val="lt2"/>
                </a:solidFill>
              </a:defRPr>
            </a:lvl3pPr>
            <a:lvl4pPr lvl="3" rtl="0">
              <a:spcBef>
                <a:spcPts val="0"/>
              </a:spcBef>
              <a:spcAft>
                <a:spcPts val="0"/>
              </a:spcAft>
              <a:buClr>
                <a:schemeClr val="lt2"/>
              </a:buClr>
              <a:buSzPts val="12000"/>
              <a:buNone/>
              <a:defRPr sz="12000">
                <a:solidFill>
                  <a:schemeClr val="lt2"/>
                </a:solidFill>
              </a:defRPr>
            </a:lvl4pPr>
            <a:lvl5pPr lvl="4" rtl="0">
              <a:spcBef>
                <a:spcPts val="0"/>
              </a:spcBef>
              <a:spcAft>
                <a:spcPts val="0"/>
              </a:spcAft>
              <a:buClr>
                <a:schemeClr val="lt2"/>
              </a:buClr>
              <a:buSzPts val="12000"/>
              <a:buNone/>
              <a:defRPr sz="12000">
                <a:solidFill>
                  <a:schemeClr val="lt2"/>
                </a:solidFill>
              </a:defRPr>
            </a:lvl5pPr>
            <a:lvl6pPr lvl="5" rtl="0">
              <a:spcBef>
                <a:spcPts val="0"/>
              </a:spcBef>
              <a:spcAft>
                <a:spcPts val="0"/>
              </a:spcAft>
              <a:buClr>
                <a:schemeClr val="lt2"/>
              </a:buClr>
              <a:buSzPts val="12000"/>
              <a:buNone/>
              <a:defRPr sz="12000">
                <a:solidFill>
                  <a:schemeClr val="lt2"/>
                </a:solidFill>
              </a:defRPr>
            </a:lvl6pPr>
            <a:lvl7pPr lvl="6" rtl="0">
              <a:spcBef>
                <a:spcPts val="0"/>
              </a:spcBef>
              <a:spcAft>
                <a:spcPts val="0"/>
              </a:spcAft>
              <a:buClr>
                <a:schemeClr val="lt2"/>
              </a:buClr>
              <a:buSzPts val="12000"/>
              <a:buNone/>
              <a:defRPr sz="12000">
                <a:solidFill>
                  <a:schemeClr val="lt2"/>
                </a:solidFill>
              </a:defRPr>
            </a:lvl7pPr>
            <a:lvl8pPr lvl="7" rtl="0">
              <a:spcBef>
                <a:spcPts val="0"/>
              </a:spcBef>
              <a:spcAft>
                <a:spcPts val="0"/>
              </a:spcAft>
              <a:buClr>
                <a:schemeClr val="lt2"/>
              </a:buClr>
              <a:buSzPts val="12000"/>
              <a:buNone/>
              <a:defRPr sz="12000">
                <a:solidFill>
                  <a:schemeClr val="lt2"/>
                </a:solidFill>
              </a:defRPr>
            </a:lvl8pPr>
            <a:lvl9pPr lvl="8" rtl="0">
              <a:spcBef>
                <a:spcPts val="0"/>
              </a:spcBef>
              <a:spcAft>
                <a:spcPts val="0"/>
              </a:spcAft>
              <a:buClr>
                <a:schemeClr val="lt2"/>
              </a:buClr>
              <a:buSzPts val="12000"/>
              <a:buNone/>
              <a:defRPr sz="12000">
                <a:solidFill>
                  <a:schemeClr val="lt2"/>
                </a:solidFill>
              </a:defRPr>
            </a:lvl9pPr>
          </a:lstStyle>
          <a:p>
            <a:r>
              <a:t>xx%</a:t>
            </a:r>
          </a:p>
        </p:txBody>
      </p:sp>
      <p:sp>
        <p:nvSpPr>
          <p:cNvPr id="83" name="Google Shape;83;p19"/>
          <p:cNvSpPr txBox="1">
            <a:spLocks noGrp="1"/>
          </p:cNvSpPr>
          <p:nvPr>
            <p:ph type="subTitle" idx="1"/>
          </p:nvPr>
        </p:nvSpPr>
        <p:spPr>
          <a:xfrm>
            <a:off x="713225" y="3297450"/>
            <a:ext cx="3792900" cy="516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Merriweather"/>
              <a:buNone/>
              <a:defRPr sz="2800" b="1">
                <a:solidFill>
                  <a:schemeClr val="lt2"/>
                </a:solidFill>
                <a:latin typeface="Merriweather"/>
                <a:ea typeface="Merriweather"/>
                <a:cs typeface="Merriweather"/>
                <a:sym typeface="Merriweather"/>
              </a:defRPr>
            </a:lvl1pPr>
            <a:lvl2pPr lvl="1">
              <a:spcBef>
                <a:spcPts val="0"/>
              </a:spcBef>
              <a:spcAft>
                <a:spcPts val="0"/>
              </a:spcAft>
              <a:buClr>
                <a:schemeClr val="lt2"/>
              </a:buClr>
              <a:buSzPts val="2800"/>
              <a:buFont typeface="Merriweather"/>
              <a:buNone/>
              <a:defRPr sz="2800" b="1">
                <a:solidFill>
                  <a:schemeClr val="lt2"/>
                </a:solidFill>
                <a:latin typeface="Merriweather"/>
                <a:ea typeface="Merriweather"/>
                <a:cs typeface="Merriweather"/>
                <a:sym typeface="Merriweather"/>
              </a:defRPr>
            </a:lvl2pPr>
            <a:lvl3pPr lvl="2">
              <a:spcBef>
                <a:spcPts val="0"/>
              </a:spcBef>
              <a:spcAft>
                <a:spcPts val="0"/>
              </a:spcAft>
              <a:buClr>
                <a:schemeClr val="lt2"/>
              </a:buClr>
              <a:buSzPts val="2800"/>
              <a:buFont typeface="Merriweather"/>
              <a:buNone/>
              <a:defRPr sz="2800" b="1">
                <a:solidFill>
                  <a:schemeClr val="lt2"/>
                </a:solidFill>
                <a:latin typeface="Merriweather"/>
                <a:ea typeface="Merriweather"/>
                <a:cs typeface="Merriweather"/>
                <a:sym typeface="Merriweather"/>
              </a:defRPr>
            </a:lvl3pPr>
            <a:lvl4pPr lvl="3">
              <a:spcBef>
                <a:spcPts val="0"/>
              </a:spcBef>
              <a:spcAft>
                <a:spcPts val="0"/>
              </a:spcAft>
              <a:buClr>
                <a:schemeClr val="lt2"/>
              </a:buClr>
              <a:buSzPts val="2800"/>
              <a:buFont typeface="Merriweather"/>
              <a:buNone/>
              <a:defRPr sz="2800" b="1">
                <a:solidFill>
                  <a:schemeClr val="lt2"/>
                </a:solidFill>
                <a:latin typeface="Merriweather"/>
                <a:ea typeface="Merriweather"/>
                <a:cs typeface="Merriweather"/>
                <a:sym typeface="Merriweather"/>
              </a:defRPr>
            </a:lvl4pPr>
            <a:lvl5pPr lvl="4">
              <a:spcBef>
                <a:spcPts val="0"/>
              </a:spcBef>
              <a:spcAft>
                <a:spcPts val="0"/>
              </a:spcAft>
              <a:buClr>
                <a:schemeClr val="lt2"/>
              </a:buClr>
              <a:buSzPts val="2800"/>
              <a:buFont typeface="Merriweather"/>
              <a:buNone/>
              <a:defRPr sz="2800" b="1">
                <a:solidFill>
                  <a:schemeClr val="lt2"/>
                </a:solidFill>
                <a:latin typeface="Merriweather"/>
                <a:ea typeface="Merriweather"/>
                <a:cs typeface="Merriweather"/>
                <a:sym typeface="Merriweather"/>
              </a:defRPr>
            </a:lvl5pPr>
            <a:lvl6pPr lvl="5">
              <a:spcBef>
                <a:spcPts val="0"/>
              </a:spcBef>
              <a:spcAft>
                <a:spcPts val="0"/>
              </a:spcAft>
              <a:buClr>
                <a:schemeClr val="lt2"/>
              </a:buClr>
              <a:buSzPts val="2800"/>
              <a:buFont typeface="Merriweather"/>
              <a:buNone/>
              <a:defRPr sz="2800" b="1">
                <a:solidFill>
                  <a:schemeClr val="lt2"/>
                </a:solidFill>
                <a:latin typeface="Merriweather"/>
                <a:ea typeface="Merriweather"/>
                <a:cs typeface="Merriweather"/>
                <a:sym typeface="Merriweather"/>
              </a:defRPr>
            </a:lvl6pPr>
            <a:lvl7pPr lvl="6">
              <a:spcBef>
                <a:spcPts val="0"/>
              </a:spcBef>
              <a:spcAft>
                <a:spcPts val="0"/>
              </a:spcAft>
              <a:buClr>
                <a:schemeClr val="lt2"/>
              </a:buClr>
              <a:buSzPts val="2800"/>
              <a:buFont typeface="Merriweather"/>
              <a:buNone/>
              <a:defRPr sz="2800" b="1">
                <a:solidFill>
                  <a:schemeClr val="lt2"/>
                </a:solidFill>
                <a:latin typeface="Merriweather"/>
                <a:ea typeface="Merriweather"/>
                <a:cs typeface="Merriweather"/>
                <a:sym typeface="Merriweather"/>
              </a:defRPr>
            </a:lvl7pPr>
            <a:lvl8pPr lvl="7">
              <a:spcBef>
                <a:spcPts val="0"/>
              </a:spcBef>
              <a:spcAft>
                <a:spcPts val="0"/>
              </a:spcAft>
              <a:buClr>
                <a:schemeClr val="lt2"/>
              </a:buClr>
              <a:buSzPts val="2800"/>
              <a:buFont typeface="Merriweather"/>
              <a:buNone/>
              <a:defRPr sz="2800" b="1">
                <a:solidFill>
                  <a:schemeClr val="lt2"/>
                </a:solidFill>
                <a:latin typeface="Merriweather"/>
                <a:ea typeface="Merriweather"/>
                <a:cs typeface="Merriweather"/>
                <a:sym typeface="Merriweather"/>
              </a:defRPr>
            </a:lvl8pPr>
            <a:lvl9pPr lvl="8">
              <a:spcBef>
                <a:spcPts val="0"/>
              </a:spcBef>
              <a:spcAft>
                <a:spcPts val="0"/>
              </a:spcAft>
              <a:buClr>
                <a:schemeClr val="lt2"/>
              </a:buClr>
              <a:buSzPts val="2800"/>
              <a:buFont typeface="Merriweather"/>
              <a:buNone/>
              <a:defRPr sz="2800" b="1">
                <a:solidFill>
                  <a:schemeClr val="lt2"/>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2"/>
              </a:buClr>
              <a:buSzPts val="1800"/>
              <a:buFont typeface="Livvic"/>
              <a:buChar char="●"/>
              <a:defRPr sz="1800">
                <a:solidFill>
                  <a:schemeClr val="lt2"/>
                </a:solidFill>
                <a:latin typeface="Livvic"/>
                <a:ea typeface="Livvic"/>
                <a:cs typeface="Livvic"/>
                <a:sym typeface="Livvic"/>
              </a:defRPr>
            </a:lvl1pPr>
            <a:lvl2pPr marL="914400" lvl="1" indent="-317500">
              <a:lnSpc>
                <a:spcPct val="100000"/>
              </a:lnSpc>
              <a:spcBef>
                <a:spcPts val="1600"/>
              </a:spcBef>
              <a:spcAft>
                <a:spcPts val="0"/>
              </a:spcAft>
              <a:buClr>
                <a:schemeClr val="lt2"/>
              </a:buClr>
              <a:buSzPts val="1400"/>
              <a:buFont typeface="Livvic"/>
              <a:buChar char="○"/>
              <a:defRPr>
                <a:solidFill>
                  <a:schemeClr val="lt2"/>
                </a:solidFill>
                <a:latin typeface="Livvic"/>
                <a:ea typeface="Livvic"/>
                <a:cs typeface="Livvic"/>
                <a:sym typeface="Livvic"/>
              </a:defRPr>
            </a:lvl2pPr>
            <a:lvl3pPr marL="1371600" lvl="2" indent="-317500">
              <a:lnSpc>
                <a:spcPct val="100000"/>
              </a:lnSpc>
              <a:spcBef>
                <a:spcPts val="1600"/>
              </a:spcBef>
              <a:spcAft>
                <a:spcPts val="0"/>
              </a:spcAft>
              <a:buClr>
                <a:schemeClr val="lt2"/>
              </a:buClr>
              <a:buSzPts val="1400"/>
              <a:buFont typeface="Livvic"/>
              <a:buChar char="■"/>
              <a:defRPr>
                <a:solidFill>
                  <a:schemeClr val="lt2"/>
                </a:solidFill>
                <a:latin typeface="Livvic"/>
                <a:ea typeface="Livvic"/>
                <a:cs typeface="Livvic"/>
                <a:sym typeface="Livvic"/>
              </a:defRPr>
            </a:lvl3pPr>
            <a:lvl4pPr marL="1828800" lvl="3" indent="-317500">
              <a:lnSpc>
                <a:spcPct val="100000"/>
              </a:lnSpc>
              <a:spcBef>
                <a:spcPts val="1600"/>
              </a:spcBef>
              <a:spcAft>
                <a:spcPts val="0"/>
              </a:spcAft>
              <a:buClr>
                <a:schemeClr val="lt2"/>
              </a:buClr>
              <a:buSzPts val="1400"/>
              <a:buFont typeface="Livvic"/>
              <a:buChar char="●"/>
              <a:defRPr>
                <a:solidFill>
                  <a:schemeClr val="lt2"/>
                </a:solidFill>
                <a:latin typeface="Livvic"/>
                <a:ea typeface="Livvic"/>
                <a:cs typeface="Livvic"/>
                <a:sym typeface="Livvic"/>
              </a:defRPr>
            </a:lvl4pPr>
            <a:lvl5pPr marL="2286000" lvl="4" indent="-317500">
              <a:lnSpc>
                <a:spcPct val="100000"/>
              </a:lnSpc>
              <a:spcBef>
                <a:spcPts val="1600"/>
              </a:spcBef>
              <a:spcAft>
                <a:spcPts val="0"/>
              </a:spcAft>
              <a:buClr>
                <a:schemeClr val="lt2"/>
              </a:buClr>
              <a:buSzPts val="1400"/>
              <a:buFont typeface="Livvic"/>
              <a:buChar char="○"/>
              <a:defRPr>
                <a:solidFill>
                  <a:schemeClr val="lt2"/>
                </a:solidFill>
                <a:latin typeface="Livvic"/>
                <a:ea typeface="Livvic"/>
                <a:cs typeface="Livvic"/>
                <a:sym typeface="Livvic"/>
              </a:defRPr>
            </a:lvl5pPr>
            <a:lvl6pPr marL="2743200" lvl="5" indent="-317500">
              <a:lnSpc>
                <a:spcPct val="100000"/>
              </a:lnSpc>
              <a:spcBef>
                <a:spcPts val="1600"/>
              </a:spcBef>
              <a:spcAft>
                <a:spcPts val="0"/>
              </a:spcAft>
              <a:buClr>
                <a:schemeClr val="lt2"/>
              </a:buClr>
              <a:buSzPts val="1400"/>
              <a:buFont typeface="Livvic"/>
              <a:buChar char="■"/>
              <a:defRPr>
                <a:solidFill>
                  <a:schemeClr val="lt2"/>
                </a:solidFill>
                <a:latin typeface="Livvic"/>
                <a:ea typeface="Livvic"/>
                <a:cs typeface="Livvic"/>
                <a:sym typeface="Livvic"/>
              </a:defRPr>
            </a:lvl6pPr>
            <a:lvl7pPr marL="3200400" lvl="6" indent="-317500">
              <a:lnSpc>
                <a:spcPct val="100000"/>
              </a:lnSpc>
              <a:spcBef>
                <a:spcPts val="1600"/>
              </a:spcBef>
              <a:spcAft>
                <a:spcPts val="0"/>
              </a:spcAft>
              <a:buClr>
                <a:schemeClr val="lt2"/>
              </a:buClr>
              <a:buSzPts val="1400"/>
              <a:buFont typeface="Livvic"/>
              <a:buChar char="●"/>
              <a:defRPr>
                <a:solidFill>
                  <a:schemeClr val="lt2"/>
                </a:solidFill>
                <a:latin typeface="Livvic"/>
                <a:ea typeface="Livvic"/>
                <a:cs typeface="Livvic"/>
                <a:sym typeface="Livvic"/>
              </a:defRPr>
            </a:lvl7pPr>
            <a:lvl8pPr marL="3657600" lvl="7" indent="-317500">
              <a:lnSpc>
                <a:spcPct val="100000"/>
              </a:lnSpc>
              <a:spcBef>
                <a:spcPts val="1600"/>
              </a:spcBef>
              <a:spcAft>
                <a:spcPts val="0"/>
              </a:spcAft>
              <a:buClr>
                <a:schemeClr val="lt2"/>
              </a:buClr>
              <a:buSzPts val="1400"/>
              <a:buFont typeface="Livvic"/>
              <a:buChar char="○"/>
              <a:defRPr>
                <a:solidFill>
                  <a:schemeClr val="lt2"/>
                </a:solidFill>
                <a:latin typeface="Livvic"/>
                <a:ea typeface="Livvic"/>
                <a:cs typeface="Livvic"/>
                <a:sym typeface="Livvic"/>
              </a:defRPr>
            </a:lvl8pPr>
            <a:lvl9pPr marL="4114800" lvl="8" indent="-317500">
              <a:lnSpc>
                <a:spcPct val="100000"/>
              </a:lnSpc>
              <a:spcBef>
                <a:spcPts val="1600"/>
              </a:spcBef>
              <a:spcAft>
                <a:spcPts val="1600"/>
              </a:spcAft>
              <a:buClr>
                <a:schemeClr val="lt2"/>
              </a:buClr>
              <a:buSzPts val="1400"/>
              <a:buFont typeface="Livvic"/>
              <a:buChar char="■"/>
              <a:defRPr>
                <a:solidFill>
                  <a:schemeClr val="lt2"/>
                </a:solidFill>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59" r:id="rId6"/>
    <p:sldLayoutId id="2147483660" r:id="rId7"/>
    <p:sldLayoutId id="2147483661" r:id="rId8"/>
    <p:sldLayoutId id="2147483665" r:id="rId9"/>
    <p:sldLayoutId id="2147483669" r:id="rId10"/>
    <p:sldLayoutId id="214748367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9"/>
        <p:cNvGrpSpPr/>
        <p:nvPr/>
      </p:nvGrpSpPr>
      <p:grpSpPr>
        <a:xfrm>
          <a:off x="0" y="0"/>
          <a:ext cx="0" cy="0"/>
          <a:chOff x="0" y="0"/>
          <a:chExt cx="0" cy="0"/>
        </a:xfrm>
      </p:grpSpPr>
      <p:grpSp>
        <p:nvGrpSpPr>
          <p:cNvPr id="130" name="Google Shape;130;p31"/>
          <p:cNvGrpSpPr/>
          <p:nvPr/>
        </p:nvGrpSpPr>
        <p:grpSpPr>
          <a:xfrm rot="-1985458">
            <a:off x="-512319" y="-928453"/>
            <a:ext cx="3236603" cy="2992665"/>
            <a:chOff x="2483025" y="1774950"/>
            <a:chExt cx="1815750" cy="1678900"/>
          </a:xfrm>
        </p:grpSpPr>
        <p:sp>
          <p:nvSpPr>
            <p:cNvPr id="131" name="Google Shape;131;p31"/>
            <p:cNvSpPr/>
            <p:nvPr/>
          </p:nvSpPr>
          <p:spPr>
            <a:xfrm>
              <a:off x="2546425" y="1800350"/>
              <a:ext cx="1653525" cy="1653500"/>
            </a:xfrm>
            <a:custGeom>
              <a:avLst/>
              <a:gdLst/>
              <a:ahLst/>
              <a:cxnLst/>
              <a:rect l="l" t="t" r="r" b="b"/>
              <a:pathLst>
                <a:path w="66141" h="66140" extrusionOk="0">
                  <a:moveTo>
                    <a:pt x="33077" y="1144"/>
                  </a:moveTo>
                  <a:cubicBezTo>
                    <a:pt x="50674" y="1144"/>
                    <a:pt x="64997" y="15467"/>
                    <a:pt x="64997" y="33064"/>
                  </a:cubicBezTo>
                  <a:cubicBezTo>
                    <a:pt x="64997" y="50673"/>
                    <a:pt x="50674" y="64997"/>
                    <a:pt x="33077" y="64997"/>
                  </a:cubicBezTo>
                  <a:cubicBezTo>
                    <a:pt x="15467" y="64997"/>
                    <a:pt x="1144" y="50673"/>
                    <a:pt x="1144" y="33064"/>
                  </a:cubicBezTo>
                  <a:cubicBezTo>
                    <a:pt x="1144" y="15467"/>
                    <a:pt x="15467" y="1144"/>
                    <a:pt x="33077" y="1144"/>
                  </a:cubicBezTo>
                  <a:close/>
                  <a:moveTo>
                    <a:pt x="33077" y="1"/>
                  </a:moveTo>
                  <a:cubicBezTo>
                    <a:pt x="14836" y="1"/>
                    <a:pt x="1" y="14836"/>
                    <a:pt x="1" y="33064"/>
                  </a:cubicBezTo>
                  <a:cubicBezTo>
                    <a:pt x="1" y="51304"/>
                    <a:pt x="14836" y="66140"/>
                    <a:pt x="33077" y="66140"/>
                  </a:cubicBezTo>
                  <a:cubicBezTo>
                    <a:pt x="51317" y="66140"/>
                    <a:pt x="66140" y="51304"/>
                    <a:pt x="66140" y="33064"/>
                  </a:cubicBezTo>
                  <a:cubicBezTo>
                    <a:pt x="66140" y="14836"/>
                    <a:pt x="51305" y="1"/>
                    <a:pt x="330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1"/>
            <p:cNvSpPr/>
            <p:nvPr/>
          </p:nvSpPr>
          <p:spPr>
            <a:xfrm>
              <a:off x="3422725" y="3171350"/>
              <a:ext cx="425675" cy="206900"/>
            </a:xfrm>
            <a:custGeom>
              <a:avLst/>
              <a:gdLst/>
              <a:ahLst/>
              <a:cxnLst/>
              <a:rect l="l" t="t" r="r" b="b"/>
              <a:pathLst>
                <a:path w="17027" h="8276" extrusionOk="0">
                  <a:moveTo>
                    <a:pt x="17027" y="1"/>
                  </a:moveTo>
                  <a:cubicBezTo>
                    <a:pt x="17027" y="1"/>
                    <a:pt x="16848" y="215"/>
                    <a:pt x="16503" y="584"/>
                  </a:cubicBezTo>
                  <a:cubicBezTo>
                    <a:pt x="16193" y="953"/>
                    <a:pt x="15705" y="1477"/>
                    <a:pt x="15050" y="2060"/>
                  </a:cubicBezTo>
                  <a:cubicBezTo>
                    <a:pt x="13753" y="3251"/>
                    <a:pt x="11741" y="4620"/>
                    <a:pt x="9312" y="5668"/>
                  </a:cubicBezTo>
                  <a:cubicBezTo>
                    <a:pt x="6895" y="6740"/>
                    <a:pt x="4525" y="7359"/>
                    <a:pt x="2811" y="7728"/>
                  </a:cubicBezTo>
                  <a:cubicBezTo>
                    <a:pt x="1954" y="7918"/>
                    <a:pt x="1251" y="8049"/>
                    <a:pt x="763" y="8144"/>
                  </a:cubicBezTo>
                  <a:cubicBezTo>
                    <a:pt x="263" y="8228"/>
                    <a:pt x="1" y="8275"/>
                    <a:pt x="1" y="8275"/>
                  </a:cubicBezTo>
                  <a:cubicBezTo>
                    <a:pt x="1" y="8275"/>
                    <a:pt x="287" y="8264"/>
                    <a:pt x="775" y="8252"/>
                  </a:cubicBezTo>
                  <a:cubicBezTo>
                    <a:pt x="1275" y="8216"/>
                    <a:pt x="1989" y="8168"/>
                    <a:pt x="2870" y="8061"/>
                  </a:cubicBezTo>
                  <a:cubicBezTo>
                    <a:pt x="4633" y="7859"/>
                    <a:pt x="7085" y="7406"/>
                    <a:pt x="9597" y="6311"/>
                  </a:cubicBezTo>
                  <a:cubicBezTo>
                    <a:pt x="12133" y="5216"/>
                    <a:pt x="14110" y="3632"/>
                    <a:pt x="15301" y="2310"/>
                  </a:cubicBezTo>
                  <a:cubicBezTo>
                    <a:pt x="15908" y="1656"/>
                    <a:pt x="16336" y="1072"/>
                    <a:pt x="16610" y="655"/>
                  </a:cubicBezTo>
                  <a:cubicBezTo>
                    <a:pt x="16896" y="239"/>
                    <a:pt x="17027" y="1"/>
                    <a:pt x="1702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1"/>
            <p:cNvSpPr/>
            <p:nvPr/>
          </p:nvSpPr>
          <p:spPr>
            <a:xfrm>
              <a:off x="3488525" y="3212725"/>
              <a:ext cx="233375" cy="116700"/>
            </a:xfrm>
            <a:custGeom>
              <a:avLst/>
              <a:gdLst/>
              <a:ahLst/>
              <a:cxnLst/>
              <a:rect l="l" t="t" r="r" b="b"/>
              <a:pathLst>
                <a:path w="9335" h="4668" extrusionOk="0">
                  <a:moveTo>
                    <a:pt x="9335" y="1"/>
                  </a:moveTo>
                  <a:cubicBezTo>
                    <a:pt x="9335" y="1"/>
                    <a:pt x="9216" y="84"/>
                    <a:pt x="9001" y="251"/>
                  </a:cubicBezTo>
                  <a:cubicBezTo>
                    <a:pt x="8799" y="417"/>
                    <a:pt x="8466" y="655"/>
                    <a:pt x="8085" y="917"/>
                  </a:cubicBezTo>
                  <a:cubicBezTo>
                    <a:pt x="7287" y="1477"/>
                    <a:pt x="6180" y="2168"/>
                    <a:pt x="4894" y="2810"/>
                  </a:cubicBezTo>
                  <a:cubicBezTo>
                    <a:pt x="3620" y="3453"/>
                    <a:pt x="2393" y="3930"/>
                    <a:pt x="1489" y="4227"/>
                  </a:cubicBezTo>
                  <a:cubicBezTo>
                    <a:pt x="1036" y="4370"/>
                    <a:pt x="667" y="4477"/>
                    <a:pt x="405" y="4549"/>
                  </a:cubicBezTo>
                  <a:cubicBezTo>
                    <a:pt x="143" y="4632"/>
                    <a:pt x="0" y="4668"/>
                    <a:pt x="0" y="4668"/>
                  </a:cubicBezTo>
                  <a:lnTo>
                    <a:pt x="417" y="4668"/>
                  </a:lnTo>
                  <a:cubicBezTo>
                    <a:pt x="691" y="4656"/>
                    <a:pt x="1072" y="4632"/>
                    <a:pt x="1560" y="4573"/>
                  </a:cubicBezTo>
                  <a:cubicBezTo>
                    <a:pt x="2524" y="4430"/>
                    <a:pt x="3858" y="4108"/>
                    <a:pt x="5203" y="3441"/>
                  </a:cubicBezTo>
                  <a:cubicBezTo>
                    <a:pt x="6561" y="2751"/>
                    <a:pt x="7620" y="1894"/>
                    <a:pt x="8299" y="1191"/>
                  </a:cubicBezTo>
                  <a:cubicBezTo>
                    <a:pt x="8644" y="834"/>
                    <a:pt x="8918" y="536"/>
                    <a:pt x="9073" y="322"/>
                  </a:cubicBezTo>
                  <a:cubicBezTo>
                    <a:pt x="9239" y="120"/>
                    <a:pt x="9335" y="1"/>
                    <a:pt x="933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1"/>
            <p:cNvSpPr/>
            <p:nvPr/>
          </p:nvSpPr>
          <p:spPr>
            <a:xfrm>
              <a:off x="3550725" y="3216000"/>
              <a:ext cx="75050" cy="50925"/>
            </a:xfrm>
            <a:custGeom>
              <a:avLst/>
              <a:gdLst/>
              <a:ahLst/>
              <a:cxnLst/>
              <a:rect l="l" t="t" r="r" b="b"/>
              <a:pathLst>
                <a:path w="3002" h="2037" extrusionOk="0">
                  <a:moveTo>
                    <a:pt x="3001" y="1"/>
                  </a:moveTo>
                  <a:cubicBezTo>
                    <a:pt x="3001" y="1"/>
                    <a:pt x="2132" y="167"/>
                    <a:pt x="1310" y="727"/>
                  </a:cubicBezTo>
                  <a:cubicBezTo>
                    <a:pt x="477" y="1298"/>
                    <a:pt x="1" y="2037"/>
                    <a:pt x="1" y="2037"/>
                  </a:cubicBezTo>
                  <a:cubicBezTo>
                    <a:pt x="1" y="2037"/>
                    <a:pt x="858" y="1870"/>
                    <a:pt x="1691" y="1310"/>
                  </a:cubicBezTo>
                  <a:cubicBezTo>
                    <a:pt x="2525" y="739"/>
                    <a:pt x="3001" y="1"/>
                    <a:pt x="300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1"/>
            <p:cNvSpPr/>
            <p:nvPr/>
          </p:nvSpPr>
          <p:spPr>
            <a:xfrm>
              <a:off x="3539125" y="3190600"/>
              <a:ext cx="61925" cy="30250"/>
            </a:xfrm>
            <a:custGeom>
              <a:avLst/>
              <a:gdLst/>
              <a:ahLst/>
              <a:cxnLst/>
              <a:rect l="l" t="t" r="r" b="b"/>
              <a:pathLst>
                <a:path w="2477" h="1210" extrusionOk="0">
                  <a:moveTo>
                    <a:pt x="2350" y="1"/>
                  </a:moveTo>
                  <a:cubicBezTo>
                    <a:pt x="2117" y="1"/>
                    <a:pt x="1597" y="34"/>
                    <a:pt x="1084" y="290"/>
                  </a:cubicBezTo>
                  <a:cubicBezTo>
                    <a:pt x="405" y="636"/>
                    <a:pt x="0" y="1207"/>
                    <a:pt x="0" y="1207"/>
                  </a:cubicBezTo>
                  <a:cubicBezTo>
                    <a:pt x="0" y="1207"/>
                    <a:pt x="37" y="1210"/>
                    <a:pt x="102" y="1210"/>
                  </a:cubicBezTo>
                  <a:cubicBezTo>
                    <a:pt x="320" y="1210"/>
                    <a:pt x="858" y="1181"/>
                    <a:pt x="1381" y="933"/>
                  </a:cubicBezTo>
                  <a:cubicBezTo>
                    <a:pt x="2072" y="588"/>
                    <a:pt x="2477" y="5"/>
                    <a:pt x="2477" y="5"/>
                  </a:cubicBezTo>
                  <a:cubicBezTo>
                    <a:pt x="2477" y="5"/>
                    <a:pt x="2431" y="1"/>
                    <a:pt x="235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1"/>
            <p:cNvSpPr/>
            <p:nvPr/>
          </p:nvSpPr>
          <p:spPr>
            <a:xfrm>
              <a:off x="2764025" y="1887850"/>
              <a:ext cx="393825" cy="307225"/>
            </a:xfrm>
            <a:custGeom>
              <a:avLst/>
              <a:gdLst/>
              <a:ahLst/>
              <a:cxnLst/>
              <a:rect l="l" t="t" r="r" b="b"/>
              <a:pathLst>
                <a:path w="15753" h="12289" extrusionOk="0">
                  <a:moveTo>
                    <a:pt x="15752" y="1"/>
                  </a:moveTo>
                  <a:lnTo>
                    <a:pt x="15752" y="1"/>
                  </a:lnTo>
                  <a:cubicBezTo>
                    <a:pt x="15752" y="1"/>
                    <a:pt x="15467" y="72"/>
                    <a:pt x="14967" y="191"/>
                  </a:cubicBezTo>
                  <a:cubicBezTo>
                    <a:pt x="14705" y="251"/>
                    <a:pt x="14395" y="334"/>
                    <a:pt x="14050" y="453"/>
                  </a:cubicBezTo>
                  <a:cubicBezTo>
                    <a:pt x="13693" y="572"/>
                    <a:pt x="13300" y="692"/>
                    <a:pt x="12859" y="870"/>
                  </a:cubicBezTo>
                  <a:cubicBezTo>
                    <a:pt x="12431" y="1037"/>
                    <a:pt x="11954" y="1215"/>
                    <a:pt x="11466" y="1454"/>
                  </a:cubicBezTo>
                  <a:cubicBezTo>
                    <a:pt x="10978" y="1668"/>
                    <a:pt x="10454" y="1942"/>
                    <a:pt x="9906" y="2227"/>
                  </a:cubicBezTo>
                  <a:cubicBezTo>
                    <a:pt x="8811" y="2823"/>
                    <a:pt x="7668" y="3549"/>
                    <a:pt x="6537" y="4430"/>
                  </a:cubicBezTo>
                  <a:cubicBezTo>
                    <a:pt x="5418" y="5311"/>
                    <a:pt x="4430" y="6252"/>
                    <a:pt x="3596" y="7157"/>
                  </a:cubicBezTo>
                  <a:cubicBezTo>
                    <a:pt x="3191" y="7621"/>
                    <a:pt x="2787" y="8061"/>
                    <a:pt x="2465" y="8490"/>
                  </a:cubicBezTo>
                  <a:cubicBezTo>
                    <a:pt x="2120" y="8907"/>
                    <a:pt x="1822" y="9324"/>
                    <a:pt x="1548" y="9716"/>
                  </a:cubicBezTo>
                  <a:cubicBezTo>
                    <a:pt x="1286" y="10097"/>
                    <a:pt x="1060" y="10455"/>
                    <a:pt x="870" y="10776"/>
                  </a:cubicBezTo>
                  <a:cubicBezTo>
                    <a:pt x="679" y="11086"/>
                    <a:pt x="512" y="11371"/>
                    <a:pt x="393" y="11586"/>
                  </a:cubicBezTo>
                  <a:cubicBezTo>
                    <a:pt x="143" y="12038"/>
                    <a:pt x="0" y="12288"/>
                    <a:pt x="0" y="12288"/>
                  </a:cubicBezTo>
                  <a:cubicBezTo>
                    <a:pt x="0" y="12288"/>
                    <a:pt x="167" y="12062"/>
                    <a:pt x="477" y="11645"/>
                  </a:cubicBezTo>
                  <a:cubicBezTo>
                    <a:pt x="631" y="11443"/>
                    <a:pt x="810" y="11193"/>
                    <a:pt x="1048" y="10907"/>
                  </a:cubicBezTo>
                  <a:cubicBezTo>
                    <a:pt x="1286" y="10621"/>
                    <a:pt x="1524" y="10276"/>
                    <a:pt x="1834" y="9943"/>
                  </a:cubicBezTo>
                  <a:cubicBezTo>
                    <a:pt x="2132" y="9585"/>
                    <a:pt x="2465" y="9193"/>
                    <a:pt x="2834" y="8812"/>
                  </a:cubicBezTo>
                  <a:cubicBezTo>
                    <a:pt x="3191" y="8407"/>
                    <a:pt x="3608" y="8002"/>
                    <a:pt x="4025" y="7573"/>
                  </a:cubicBezTo>
                  <a:cubicBezTo>
                    <a:pt x="4882" y="6728"/>
                    <a:pt x="5882" y="5847"/>
                    <a:pt x="6966" y="4978"/>
                  </a:cubicBezTo>
                  <a:cubicBezTo>
                    <a:pt x="8073" y="4132"/>
                    <a:pt x="9168" y="3394"/>
                    <a:pt x="10204" y="2751"/>
                  </a:cubicBezTo>
                  <a:cubicBezTo>
                    <a:pt x="10716" y="2442"/>
                    <a:pt x="11216" y="2144"/>
                    <a:pt x="11692" y="1882"/>
                  </a:cubicBezTo>
                  <a:cubicBezTo>
                    <a:pt x="12145" y="1632"/>
                    <a:pt x="12597" y="1406"/>
                    <a:pt x="13014" y="1204"/>
                  </a:cubicBezTo>
                  <a:cubicBezTo>
                    <a:pt x="13431" y="989"/>
                    <a:pt x="13812" y="834"/>
                    <a:pt x="14145" y="680"/>
                  </a:cubicBezTo>
                  <a:cubicBezTo>
                    <a:pt x="14467" y="513"/>
                    <a:pt x="14764" y="394"/>
                    <a:pt x="15002" y="311"/>
                  </a:cubicBezTo>
                  <a:cubicBezTo>
                    <a:pt x="15478" y="96"/>
                    <a:pt x="15752" y="1"/>
                    <a:pt x="15752"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1"/>
            <p:cNvSpPr/>
            <p:nvPr/>
          </p:nvSpPr>
          <p:spPr>
            <a:xfrm>
              <a:off x="2832175" y="1989650"/>
              <a:ext cx="202450" cy="180125"/>
            </a:xfrm>
            <a:custGeom>
              <a:avLst/>
              <a:gdLst/>
              <a:ahLst/>
              <a:cxnLst/>
              <a:rect l="l" t="t" r="r" b="b"/>
              <a:pathLst>
                <a:path w="8098" h="7205" extrusionOk="0">
                  <a:moveTo>
                    <a:pt x="8097" y="1"/>
                  </a:moveTo>
                  <a:cubicBezTo>
                    <a:pt x="8097" y="1"/>
                    <a:pt x="7966" y="60"/>
                    <a:pt x="7716" y="179"/>
                  </a:cubicBezTo>
                  <a:cubicBezTo>
                    <a:pt x="7454" y="299"/>
                    <a:pt x="7085" y="477"/>
                    <a:pt x="6657" y="715"/>
                  </a:cubicBezTo>
                  <a:cubicBezTo>
                    <a:pt x="5776" y="1192"/>
                    <a:pt x="4621" y="1942"/>
                    <a:pt x="3466" y="2954"/>
                  </a:cubicBezTo>
                  <a:cubicBezTo>
                    <a:pt x="2335" y="3966"/>
                    <a:pt x="1465" y="5037"/>
                    <a:pt x="882" y="5847"/>
                  </a:cubicBezTo>
                  <a:cubicBezTo>
                    <a:pt x="584" y="6252"/>
                    <a:pt x="370" y="6597"/>
                    <a:pt x="227" y="6835"/>
                  </a:cubicBezTo>
                  <a:cubicBezTo>
                    <a:pt x="72" y="7073"/>
                    <a:pt x="1" y="7204"/>
                    <a:pt x="1" y="7204"/>
                  </a:cubicBezTo>
                  <a:lnTo>
                    <a:pt x="1132" y="6073"/>
                  </a:lnTo>
                  <a:cubicBezTo>
                    <a:pt x="1835" y="5394"/>
                    <a:pt x="2811" y="4454"/>
                    <a:pt x="3930" y="3466"/>
                  </a:cubicBezTo>
                  <a:cubicBezTo>
                    <a:pt x="5049" y="2489"/>
                    <a:pt x="6073" y="1608"/>
                    <a:pt x="6847" y="1001"/>
                  </a:cubicBezTo>
                  <a:cubicBezTo>
                    <a:pt x="7621" y="394"/>
                    <a:pt x="8097" y="1"/>
                    <a:pt x="809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1"/>
            <p:cNvSpPr/>
            <p:nvPr/>
          </p:nvSpPr>
          <p:spPr>
            <a:xfrm>
              <a:off x="2904825" y="2081625"/>
              <a:ext cx="61325" cy="47950"/>
            </a:xfrm>
            <a:custGeom>
              <a:avLst/>
              <a:gdLst/>
              <a:ahLst/>
              <a:cxnLst/>
              <a:rect l="l" t="t" r="r" b="b"/>
              <a:pathLst>
                <a:path w="2453" h="1918" extrusionOk="0">
                  <a:moveTo>
                    <a:pt x="2453" y="1"/>
                  </a:moveTo>
                  <a:cubicBezTo>
                    <a:pt x="2453" y="1"/>
                    <a:pt x="1691" y="144"/>
                    <a:pt x="1012" y="680"/>
                  </a:cubicBezTo>
                  <a:cubicBezTo>
                    <a:pt x="322" y="1215"/>
                    <a:pt x="0" y="1918"/>
                    <a:pt x="0" y="1918"/>
                  </a:cubicBezTo>
                  <a:cubicBezTo>
                    <a:pt x="0" y="1918"/>
                    <a:pt x="762" y="1775"/>
                    <a:pt x="1441" y="1239"/>
                  </a:cubicBezTo>
                  <a:cubicBezTo>
                    <a:pt x="2131" y="703"/>
                    <a:pt x="2453" y="1"/>
                    <a:pt x="2453"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1"/>
            <p:cNvSpPr/>
            <p:nvPr/>
          </p:nvSpPr>
          <p:spPr>
            <a:xfrm>
              <a:off x="4110925" y="2429900"/>
              <a:ext cx="29200" cy="310775"/>
            </a:xfrm>
            <a:custGeom>
              <a:avLst/>
              <a:gdLst/>
              <a:ahLst/>
              <a:cxnLst/>
              <a:rect l="l" t="t" r="r" b="b"/>
              <a:pathLst>
                <a:path w="1168" h="12431" extrusionOk="0">
                  <a:moveTo>
                    <a:pt x="0" y="0"/>
                  </a:moveTo>
                  <a:cubicBezTo>
                    <a:pt x="0" y="0"/>
                    <a:pt x="24" y="179"/>
                    <a:pt x="48" y="488"/>
                  </a:cubicBezTo>
                  <a:cubicBezTo>
                    <a:pt x="95" y="798"/>
                    <a:pt x="143" y="1262"/>
                    <a:pt x="179" y="1834"/>
                  </a:cubicBezTo>
                  <a:cubicBezTo>
                    <a:pt x="286" y="2941"/>
                    <a:pt x="393" y="4489"/>
                    <a:pt x="417" y="6203"/>
                  </a:cubicBezTo>
                  <a:cubicBezTo>
                    <a:pt x="453" y="7918"/>
                    <a:pt x="405" y="9466"/>
                    <a:pt x="346" y="10597"/>
                  </a:cubicBezTo>
                  <a:cubicBezTo>
                    <a:pt x="322" y="11156"/>
                    <a:pt x="286" y="11621"/>
                    <a:pt x="262" y="11930"/>
                  </a:cubicBezTo>
                  <a:cubicBezTo>
                    <a:pt x="238" y="12252"/>
                    <a:pt x="226" y="12430"/>
                    <a:pt x="226" y="12430"/>
                  </a:cubicBezTo>
                  <a:cubicBezTo>
                    <a:pt x="226" y="12430"/>
                    <a:pt x="274" y="12252"/>
                    <a:pt x="393" y="11942"/>
                  </a:cubicBezTo>
                  <a:cubicBezTo>
                    <a:pt x="476" y="11644"/>
                    <a:pt x="596" y="11204"/>
                    <a:pt x="715" y="10632"/>
                  </a:cubicBezTo>
                  <a:cubicBezTo>
                    <a:pt x="953" y="9525"/>
                    <a:pt x="1167" y="7942"/>
                    <a:pt x="1131" y="6191"/>
                  </a:cubicBezTo>
                  <a:cubicBezTo>
                    <a:pt x="1096" y="4453"/>
                    <a:pt x="822" y="2870"/>
                    <a:pt x="536" y="1774"/>
                  </a:cubicBezTo>
                  <a:cubicBezTo>
                    <a:pt x="405" y="1215"/>
                    <a:pt x="274" y="774"/>
                    <a:pt x="167" y="476"/>
                  </a:cubicBezTo>
                  <a:cubicBezTo>
                    <a:pt x="60" y="167"/>
                    <a:pt x="0"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1"/>
            <p:cNvSpPr/>
            <p:nvPr/>
          </p:nvSpPr>
          <p:spPr>
            <a:xfrm>
              <a:off x="4076400" y="2491200"/>
              <a:ext cx="20250" cy="146775"/>
            </a:xfrm>
            <a:custGeom>
              <a:avLst/>
              <a:gdLst/>
              <a:ahLst/>
              <a:cxnLst/>
              <a:rect l="l" t="t" r="r" b="b"/>
              <a:pathLst>
                <a:path w="810" h="5871" extrusionOk="0">
                  <a:moveTo>
                    <a:pt x="107" y="1"/>
                  </a:moveTo>
                  <a:cubicBezTo>
                    <a:pt x="107" y="1"/>
                    <a:pt x="72" y="346"/>
                    <a:pt x="48" y="882"/>
                  </a:cubicBezTo>
                  <a:cubicBezTo>
                    <a:pt x="36" y="1418"/>
                    <a:pt x="0" y="2144"/>
                    <a:pt x="48" y="2942"/>
                  </a:cubicBezTo>
                  <a:cubicBezTo>
                    <a:pt x="72" y="3739"/>
                    <a:pt x="167" y="4466"/>
                    <a:pt x="238" y="5002"/>
                  </a:cubicBezTo>
                  <a:cubicBezTo>
                    <a:pt x="298" y="5537"/>
                    <a:pt x="369" y="5871"/>
                    <a:pt x="369" y="5871"/>
                  </a:cubicBezTo>
                  <a:cubicBezTo>
                    <a:pt x="369" y="5871"/>
                    <a:pt x="488" y="5549"/>
                    <a:pt x="607" y="5013"/>
                  </a:cubicBezTo>
                  <a:cubicBezTo>
                    <a:pt x="714" y="4478"/>
                    <a:pt x="810" y="3739"/>
                    <a:pt x="762" y="2918"/>
                  </a:cubicBezTo>
                  <a:cubicBezTo>
                    <a:pt x="714" y="2084"/>
                    <a:pt x="548" y="1358"/>
                    <a:pt x="405" y="834"/>
                  </a:cubicBezTo>
                  <a:cubicBezTo>
                    <a:pt x="238" y="310"/>
                    <a:pt x="107" y="1"/>
                    <a:pt x="10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1"/>
            <p:cNvSpPr/>
            <p:nvPr/>
          </p:nvSpPr>
          <p:spPr>
            <a:xfrm>
              <a:off x="4038875" y="2531700"/>
              <a:ext cx="19975" cy="78900"/>
            </a:xfrm>
            <a:custGeom>
              <a:avLst/>
              <a:gdLst/>
              <a:ahLst/>
              <a:cxnLst/>
              <a:rect l="l" t="t" r="r" b="b"/>
              <a:pathLst>
                <a:path w="799" h="3156" extrusionOk="0">
                  <a:moveTo>
                    <a:pt x="144" y="0"/>
                  </a:moveTo>
                  <a:cubicBezTo>
                    <a:pt x="144" y="0"/>
                    <a:pt x="84" y="203"/>
                    <a:pt x="60" y="500"/>
                  </a:cubicBezTo>
                  <a:cubicBezTo>
                    <a:pt x="13" y="798"/>
                    <a:pt x="1" y="1179"/>
                    <a:pt x="49" y="1607"/>
                  </a:cubicBezTo>
                  <a:cubicBezTo>
                    <a:pt x="108" y="2048"/>
                    <a:pt x="203" y="2417"/>
                    <a:pt x="310" y="2703"/>
                  </a:cubicBezTo>
                  <a:cubicBezTo>
                    <a:pt x="418" y="2977"/>
                    <a:pt x="501" y="3155"/>
                    <a:pt x="501" y="3155"/>
                  </a:cubicBezTo>
                  <a:cubicBezTo>
                    <a:pt x="501" y="3155"/>
                    <a:pt x="596" y="2977"/>
                    <a:pt x="668" y="2679"/>
                  </a:cubicBezTo>
                  <a:cubicBezTo>
                    <a:pt x="739" y="2393"/>
                    <a:pt x="799" y="1977"/>
                    <a:pt x="763" y="1536"/>
                  </a:cubicBezTo>
                  <a:cubicBezTo>
                    <a:pt x="715" y="1084"/>
                    <a:pt x="549" y="703"/>
                    <a:pt x="418" y="429"/>
                  </a:cubicBezTo>
                  <a:cubicBezTo>
                    <a:pt x="263" y="155"/>
                    <a:pt x="144" y="0"/>
                    <a:pt x="14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1"/>
            <p:cNvSpPr/>
            <p:nvPr/>
          </p:nvSpPr>
          <p:spPr>
            <a:xfrm>
              <a:off x="2709850" y="2941850"/>
              <a:ext cx="126525" cy="184275"/>
            </a:xfrm>
            <a:custGeom>
              <a:avLst/>
              <a:gdLst/>
              <a:ahLst/>
              <a:cxnLst/>
              <a:rect l="l" t="t" r="r" b="b"/>
              <a:pathLst>
                <a:path w="5061" h="7371" extrusionOk="0">
                  <a:moveTo>
                    <a:pt x="1" y="1"/>
                  </a:moveTo>
                  <a:cubicBezTo>
                    <a:pt x="1" y="1"/>
                    <a:pt x="12" y="132"/>
                    <a:pt x="60" y="358"/>
                  </a:cubicBezTo>
                  <a:cubicBezTo>
                    <a:pt x="108" y="584"/>
                    <a:pt x="179" y="906"/>
                    <a:pt x="298" y="1311"/>
                  </a:cubicBezTo>
                  <a:cubicBezTo>
                    <a:pt x="536" y="2108"/>
                    <a:pt x="965" y="3204"/>
                    <a:pt x="1691" y="4251"/>
                  </a:cubicBezTo>
                  <a:cubicBezTo>
                    <a:pt x="2417" y="5311"/>
                    <a:pt x="3287" y="6121"/>
                    <a:pt x="3941" y="6621"/>
                  </a:cubicBezTo>
                  <a:cubicBezTo>
                    <a:pt x="4263" y="6871"/>
                    <a:pt x="4549" y="7073"/>
                    <a:pt x="4751" y="7192"/>
                  </a:cubicBezTo>
                  <a:lnTo>
                    <a:pt x="5061" y="7371"/>
                  </a:lnTo>
                  <a:cubicBezTo>
                    <a:pt x="5061" y="7371"/>
                    <a:pt x="4989" y="7276"/>
                    <a:pt x="4823" y="7097"/>
                  </a:cubicBezTo>
                  <a:cubicBezTo>
                    <a:pt x="4656" y="6930"/>
                    <a:pt x="4453" y="6680"/>
                    <a:pt x="4180" y="6371"/>
                  </a:cubicBezTo>
                  <a:cubicBezTo>
                    <a:pt x="3644" y="5740"/>
                    <a:pt x="2977" y="4871"/>
                    <a:pt x="2275" y="3859"/>
                  </a:cubicBezTo>
                  <a:cubicBezTo>
                    <a:pt x="1596" y="2847"/>
                    <a:pt x="1013" y="1894"/>
                    <a:pt x="620" y="1180"/>
                  </a:cubicBezTo>
                  <a:cubicBezTo>
                    <a:pt x="417" y="822"/>
                    <a:pt x="262" y="525"/>
                    <a:pt x="167" y="310"/>
                  </a:cubicBezTo>
                  <a:cubicBezTo>
                    <a:pt x="60" y="120"/>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1"/>
            <p:cNvSpPr/>
            <p:nvPr/>
          </p:nvSpPr>
          <p:spPr>
            <a:xfrm>
              <a:off x="2758975" y="2976675"/>
              <a:ext cx="50900" cy="73850"/>
            </a:xfrm>
            <a:custGeom>
              <a:avLst/>
              <a:gdLst/>
              <a:ahLst/>
              <a:cxnLst/>
              <a:rect l="l" t="t" r="r" b="b"/>
              <a:pathLst>
                <a:path w="2036" h="2954" extrusionOk="0">
                  <a:moveTo>
                    <a:pt x="12" y="1"/>
                  </a:moveTo>
                  <a:cubicBezTo>
                    <a:pt x="12" y="1"/>
                    <a:pt x="0" y="227"/>
                    <a:pt x="60" y="572"/>
                  </a:cubicBezTo>
                  <a:cubicBezTo>
                    <a:pt x="119" y="906"/>
                    <a:pt x="262" y="1370"/>
                    <a:pt x="560" y="1799"/>
                  </a:cubicBezTo>
                  <a:cubicBezTo>
                    <a:pt x="857" y="2239"/>
                    <a:pt x="1238" y="2537"/>
                    <a:pt x="1536" y="2716"/>
                  </a:cubicBezTo>
                  <a:cubicBezTo>
                    <a:pt x="1834" y="2894"/>
                    <a:pt x="2036" y="2954"/>
                    <a:pt x="2036" y="2954"/>
                  </a:cubicBezTo>
                  <a:cubicBezTo>
                    <a:pt x="2036" y="2954"/>
                    <a:pt x="1929" y="2739"/>
                    <a:pt x="1786" y="2466"/>
                  </a:cubicBezTo>
                  <a:cubicBezTo>
                    <a:pt x="1619" y="2180"/>
                    <a:pt x="1417" y="1787"/>
                    <a:pt x="1143" y="1406"/>
                  </a:cubicBezTo>
                  <a:cubicBezTo>
                    <a:pt x="881" y="1013"/>
                    <a:pt x="595" y="680"/>
                    <a:pt x="381" y="418"/>
                  </a:cubicBezTo>
                  <a:cubicBezTo>
                    <a:pt x="167" y="168"/>
                    <a:pt x="12" y="1"/>
                    <a:pt x="12"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1"/>
            <p:cNvSpPr/>
            <p:nvPr/>
          </p:nvSpPr>
          <p:spPr>
            <a:xfrm>
              <a:off x="3598350" y="2251900"/>
              <a:ext cx="106000" cy="102425"/>
            </a:xfrm>
            <a:custGeom>
              <a:avLst/>
              <a:gdLst/>
              <a:ahLst/>
              <a:cxnLst/>
              <a:rect l="l" t="t" r="r" b="b"/>
              <a:pathLst>
                <a:path w="4240" h="4097" extrusionOk="0">
                  <a:moveTo>
                    <a:pt x="4239" y="0"/>
                  </a:moveTo>
                  <a:lnTo>
                    <a:pt x="4239" y="0"/>
                  </a:lnTo>
                  <a:cubicBezTo>
                    <a:pt x="4239" y="0"/>
                    <a:pt x="3953" y="203"/>
                    <a:pt x="3513" y="512"/>
                  </a:cubicBezTo>
                  <a:cubicBezTo>
                    <a:pt x="3287" y="679"/>
                    <a:pt x="3025" y="869"/>
                    <a:pt x="2727" y="1072"/>
                  </a:cubicBezTo>
                  <a:cubicBezTo>
                    <a:pt x="2572" y="1179"/>
                    <a:pt x="2430" y="1298"/>
                    <a:pt x="2263" y="1429"/>
                  </a:cubicBezTo>
                  <a:cubicBezTo>
                    <a:pt x="2096" y="1572"/>
                    <a:pt x="1965" y="1751"/>
                    <a:pt x="1858" y="1941"/>
                  </a:cubicBezTo>
                  <a:cubicBezTo>
                    <a:pt x="1751" y="2132"/>
                    <a:pt x="1679" y="2310"/>
                    <a:pt x="1560" y="2441"/>
                  </a:cubicBezTo>
                  <a:cubicBezTo>
                    <a:pt x="1453" y="2584"/>
                    <a:pt x="1310" y="2667"/>
                    <a:pt x="1144" y="2727"/>
                  </a:cubicBezTo>
                  <a:cubicBezTo>
                    <a:pt x="977" y="2798"/>
                    <a:pt x="798" y="2846"/>
                    <a:pt x="667" y="2977"/>
                  </a:cubicBezTo>
                  <a:cubicBezTo>
                    <a:pt x="513" y="3120"/>
                    <a:pt x="489" y="3298"/>
                    <a:pt x="477" y="3429"/>
                  </a:cubicBezTo>
                  <a:cubicBezTo>
                    <a:pt x="441" y="3679"/>
                    <a:pt x="310" y="3858"/>
                    <a:pt x="191" y="3965"/>
                  </a:cubicBezTo>
                  <a:cubicBezTo>
                    <a:pt x="84" y="4072"/>
                    <a:pt x="1" y="4096"/>
                    <a:pt x="1" y="4096"/>
                  </a:cubicBezTo>
                  <a:cubicBezTo>
                    <a:pt x="1" y="4096"/>
                    <a:pt x="84" y="4084"/>
                    <a:pt x="215" y="4013"/>
                  </a:cubicBezTo>
                  <a:cubicBezTo>
                    <a:pt x="358" y="3917"/>
                    <a:pt x="536" y="3739"/>
                    <a:pt x="596" y="3453"/>
                  </a:cubicBezTo>
                  <a:cubicBezTo>
                    <a:pt x="620" y="3310"/>
                    <a:pt x="667" y="3191"/>
                    <a:pt x="775" y="3096"/>
                  </a:cubicBezTo>
                  <a:cubicBezTo>
                    <a:pt x="882" y="3013"/>
                    <a:pt x="1037" y="2965"/>
                    <a:pt x="1215" y="2905"/>
                  </a:cubicBezTo>
                  <a:cubicBezTo>
                    <a:pt x="1382" y="2846"/>
                    <a:pt x="1608" y="2739"/>
                    <a:pt x="1739" y="2584"/>
                  </a:cubicBezTo>
                  <a:cubicBezTo>
                    <a:pt x="1894" y="2417"/>
                    <a:pt x="1977" y="2227"/>
                    <a:pt x="2084" y="2048"/>
                  </a:cubicBezTo>
                  <a:cubicBezTo>
                    <a:pt x="2263" y="1691"/>
                    <a:pt x="2572" y="1465"/>
                    <a:pt x="2858" y="1227"/>
                  </a:cubicBezTo>
                  <a:cubicBezTo>
                    <a:pt x="3120" y="989"/>
                    <a:pt x="3382" y="774"/>
                    <a:pt x="3584" y="596"/>
                  </a:cubicBezTo>
                  <a:cubicBezTo>
                    <a:pt x="3989" y="239"/>
                    <a:pt x="4239" y="0"/>
                    <a:pt x="4239"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1"/>
            <p:cNvSpPr/>
            <p:nvPr/>
          </p:nvSpPr>
          <p:spPr>
            <a:xfrm>
              <a:off x="3577525" y="2353400"/>
              <a:ext cx="13125" cy="11025"/>
            </a:xfrm>
            <a:custGeom>
              <a:avLst/>
              <a:gdLst/>
              <a:ahLst/>
              <a:cxnLst/>
              <a:rect l="l" t="t" r="r" b="b"/>
              <a:pathLst>
                <a:path w="525" h="441" extrusionOk="0">
                  <a:moveTo>
                    <a:pt x="405" y="0"/>
                  </a:moveTo>
                  <a:cubicBezTo>
                    <a:pt x="322" y="0"/>
                    <a:pt x="226" y="36"/>
                    <a:pt x="143" y="96"/>
                  </a:cubicBezTo>
                  <a:cubicBezTo>
                    <a:pt x="72" y="167"/>
                    <a:pt x="24" y="250"/>
                    <a:pt x="12" y="322"/>
                  </a:cubicBezTo>
                  <a:cubicBezTo>
                    <a:pt x="0" y="393"/>
                    <a:pt x="0" y="441"/>
                    <a:pt x="0" y="441"/>
                  </a:cubicBezTo>
                  <a:cubicBezTo>
                    <a:pt x="0" y="441"/>
                    <a:pt x="48" y="429"/>
                    <a:pt x="119" y="393"/>
                  </a:cubicBezTo>
                  <a:cubicBezTo>
                    <a:pt x="179" y="369"/>
                    <a:pt x="250" y="322"/>
                    <a:pt x="310" y="274"/>
                  </a:cubicBezTo>
                  <a:cubicBezTo>
                    <a:pt x="369" y="227"/>
                    <a:pt x="417" y="167"/>
                    <a:pt x="465" y="107"/>
                  </a:cubicBezTo>
                  <a:lnTo>
                    <a:pt x="524" y="24"/>
                  </a:lnTo>
                  <a:cubicBezTo>
                    <a:pt x="524" y="24"/>
                    <a:pt x="476" y="0"/>
                    <a:pt x="40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1"/>
            <p:cNvSpPr/>
            <p:nvPr/>
          </p:nvSpPr>
          <p:spPr>
            <a:xfrm>
              <a:off x="3592700" y="2398650"/>
              <a:ext cx="19375" cy="25900"/>
            </a:xfrm>
            <a:custGeom>
              <a:avLst/>
              <a:gdLst/>
              <a:ahLst/>
              <a:cxnLst/>
              <a:rect l="l" t="t" r="r" b="b"/>
              <a:pathLst>
                <a:path w="775" h="1036" extrusionOk="0">
                  <a:moveTo>
                    <a:pt x="0" y="0"/>
                  </a:moveTo>
                  <a:cubicBezTo>
                    <a:pt x="0" y="0"/>
                    <a:pt x="12" y="83"/>
                    <a:pt x="96" y="191"/>
                  </a:cubicBezTo>
                  <a:cubicBezTo>
                    <a:pt x="167" y="310"/>
                    <a:pt x="298" y="429"/>
                    <a:pt x="417" y="536"/>
                  </a:cubicBezTo>
                  <a:cubicBezTo>
                    <a:pt x="524" y="643"/>
                    <a:pt x="608" y="762"/>
                    <a:pt x="631" y="857"/>
                  </a:cubicBezTo>
                  <a:cubicBezTo>
                    <a:pt x="654" y="958"/>
                    <a:pt x="613" y="1027"/>
                    <a:pt x="608" y="1035"/>
                  </a:cubicBezTo>
                  <a:lnTo>
                    <a:pt x="608" y="1035"/>
                  </a:lnTo>
                  <a:cubicBezTo>
                    <a:pt x="620" y="1031"/>
                    <a:pt x="706" y="1004"/>
                    <a:pt x="727" y="857"/>
                  </a:cubicBezTo>
                  <a:cubicBezTo>
                    <a:pt x="774" y="726"/>
                    <a:pt x="727" y="500"/>
                    <a:pt x="572" y="357"/>
                  </a:cubicBezTo>
                  <a:cubicBezTo>
                    <a:pt x="417" y="226"/>
                    <a:pt x="274" y="167"/>
                    <a:pt x="167" y="107"/>
                  </a:cubicBezTo>
                  <a:cubicBezTo>
                    <a:pt x="60" y="48"/>
                    <a:pt x="0" y="0"/>
                    <a:pt x="0" y="0"/>
                  </a:cubicBezTo>
                  <a:close/>
                  <a:moveTo>
                    <a:pt x="608" y="1035"/>
                  </a:moveTo>
                  <a:lnTo>
                    <a:pt x="608" y="1035"/>
                  </a:lnTo>
                  <a:cubicBezTo>
                    <a:pt x="607" y="1036"/>
                    <a:pt x="606" y="1036"/>
                    <a:pt x="608" y="1036"/>
                  </a:cubicBezTo>
                  <a:cubicBezTo>
                    <a:pt x="608" y="1036"/>
                    <a:pt x="608" y="1036"/>
                    <a:pt x="608" y="1035"/>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1"/>
            <p:cNvSpPr/>
            <p:nvPr/>
          </p:nvSpPr>
          <p:spPr>
            <a:xfrm>
              <a:off x="3617100" y="2548050"/>
              <a:ext cx="181000" cy="62325"/>
            </a:xfrm>
            <a:custGeom>
              <a:avLst/>
              <a:gdLst/>
              <a:ahLst/>
              <a:cxnLst/>
              <a:rect l="l" t="t" r="r" b="b"/>
              <a:pathLst>
                <a:path w="7240" h="2493" extrusionOk="0">
                  <a:moveTo>
                    <a:pt x="1" y="1"/>
                  </a:moveTo>
                  <a:cubicBezTo>
                    <a:pt x="1" y="1"/>
                    <a:pt x="334" y="335"/>
                    <a:pt x="834" y="846"/>
                  </a:cubicBezTo>
                  <a:cubicBezTo>
                    <a:pt x="1108" y="1108"/>
                    <a:pt x="1418" y="1406"/>
                    <a:pt x="1763" y="1739"/>
                  </a:cubicBezTo>
                  <a:cubicBezTo>
                    <a:pt x="1846" y="1823"/>
                    <a:pt x="1953" y="1918"/>
                    <a:pt x="2096" y="1977"/>
                  </a:cubicBezTo>
                  <a:cubicBezTo>
                    <a:pt x="2239" y="2037"/>
                    <a:pt x="2370" y="2037"/>
                    <a:pt x="2477" y="2073"/>
                  </a:cubicBezTo>
                  <a:cubicBezTo>
                    <a:pt x="2703" y="2132"/>
                    <a:pt x="2906" y="2299"/>
                    <a:pt x="3192" y="2418"/>
                  </a:cubicBezTo>
                  <a:cubicBezTo>
                    <a:pt x="3301" y="2468"/>
                    <a:pt x="3435" y="2492"/>
                    <a:pt x="3573" y="2492"/>
                  </a:cubicBezTo>
                  <a:cubicBezTo>
                    <a:pt x="3600" y="2492"/>
                    <a:pt x="3628" y="2491"/>
                    <a:pt x="3656" y="2489"/>
                  </a:cubicBezTo>
                  <a:cubicBezTo>
                    <a:pt x="3823" y="2477"/>
                    <a:pt x="3942" y="2406"/>
                    <a:pt x="4061" y="2358"/>
                  </a:cubicBezTo>
                  <a:cubicBezTo>
                    <a:pt x="4287" y="2263"/>
                    <a:pt x="4525" y="2239"/>
                    <a:pt x="4775" y="2227"/>
                  </a:cubicBezTo>
                  <a:cubicBezTo>
                    <a:pt x="4868" y="2223"/>
                    <a:pt x="4959" y="2221"/>
                    <a:pt x="5049" y="2221"/>
                  </a:cubicBezTo>
                  <a:cubicBezTo>
                    <a:pt x="5417" y="2221"/>
                    <a:pt x="5752" y="2254"/>
                    <a:pt x="6049" y="2263"/>
                  </a:cubicBezTo>
                  <a:cubicBezTo>
                    <a:pt x="6799" y="2299"/>
                    <a:pt x="7240" y="2311"/>
                    <a:pt x="7240" y="2311"/>
                  </a:cubicBezTo>
                  <a:cubicBezTo>
                    <a:pt x="7240" y="2311"/>
                    <a:pt x="6799" y="2251"/>
                    <a:pt x="6037" y="2156"/>
                  </a:cubicBezTo>
                  <a:cubicBezTo>
                    <a:pt x="5656" y="2120"/>
                    <a:pt x="5228" y="2037"/>
                    <a:pt x="4739" y="2037"/>
                  </a:cubicBezTo>
                  <a:cubicBezTo>
                    <a:pt x="4501" y="2037"/>
                    <a:pt x="4227" y="2073"/>
                    <a:pt x="3966" y="2156"/>
                  </a:cubicBezTo>
                  <a:cubicBezTo>
                    <a:pt x="3835" y="2204"/>
                    <a:pt x="3716" y="2263"/>
                    <a:pt x="3608" y="2275"/>
                  </a:cubicBezTo>
                  <a:cubicBezTo>
                    <a:pt x="3585" y="2280"/>
                    <a:pt x="3561" y="2283"/>
                    <a:pt x="3536" y="2283"/>
                  </a:cubicBezTo>
                  <a:cubicBezTo>
                    <a:pt x="3449" y="2283"/>
                    <a:pt x="3356" y="2253"/>
                    <a:pt x="3263" y="2216"/>
                  </a:cubicBezTo>
                  <a:cubicBezTo>
                    <a:pt x="3025" y="2132"/>
                    <a:pt x="2799" y="1954"/>
                    <a:pt x="2525" y="1882"/>
                  </a:cubicBezTo>
                  <a:cubicBezTo>
                    <a:pt x="2370" y="1835"/>
                    <a:pt x="2239" y="1846"/>
                    <a:pt x="2144" y="1799"/>
                  </a:cubicBezTo>
                  <a:cubicBezTo>
                    <a:pt x="2061" y="1763"/>
                    <a:pt x="1965" y="1680"/>
                    <a:pt x="1882" y="1608"/>
                  </a:cubicBezTo>
                  <a:cubicBezTo>
                    <a:pt x="1525" y="1287"/>
                    <a:pt x="1191" y="1001"/>
                    <a:pt x="918" y="763"/>
                  </a:cubicBezTo>
                  <a:cubicBezTo>
                    <a:pt x="346" y="299"/>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1"/>
            <p:cNvSpPr/>
            <p:nvPr/>
          </p:nvSpPr>
          <p:spPr>
            <a:xfrm>
              <a:off x="3842425" y="2585875"/>
              <a:ext cx="60150" cy="15200"/>
            </a:xfrm>
            <a:custGeom>
              <a:avLst/>
              <a:gdLst/>
              <a:ahLst/>
              <a:cxnLst/>
              <a:rect l="l" t="t" r="r" b="b"/>
              <a:pathLst>
                <a:path w="2406" h="608" extrusionOk="0">
                  <a:moveTo>
                    <a:pt x="1251" y="0"/>
                  </a:moveTo>
                  <a:cubicBezTo>
                    <a:pt x="858" y="0"/>
                    <a:pt x="560" y="179"/>
                    <a:pt x="358" y="238"/>
                  </a:cubicBezTo>
                  <a:cubicBezTo>
                    <a:pt x="144" y="310"/>
                    <a:pt x="1" y="310"/>
                    <a:pt x="1" y="310"/>
                  </a:cubicBezTo>
                  <a:cubicBezTo>
                    <a:pt x="1" y="310"/>
                    <a:pt x="92" y="340"/>
                    <a:pt x="251" y="340"/>
                  </a:cubicBezTo>
                  <a:cubicBezTo>
                    <a:pt x="290" y="340"/>
                    <a:pt x="334" y="338"/>
                    <a:pt x="382" y="333"/>
                  </a:cubicBezTo>
                  <a:cubicBezTo>
                    <a:pt x="620" y="322"/>
                    <a:pt x="901" y="214"/>
                    <a:pt x="1216" y="214"/>
                  </a:cubicBezTo>
                  <a:cubicBezTo>
                    <a:pt x="1231" y="214"/>
                    <a:pt x="1247" y="214"/>
                    <a:pt x="1263" y="214"/>
                  </a:cubicBezTo>
                  <a:cubicBezTo>
                    <a:pt x="1596" y="238"/>
                    <a:pt x="1870" y="322"/>
                    <a:pt x="2084" y="417"/>
                  </a:cubicBezTo>
                  <a:cubicBezTo>
                    <a:pt x="2287" y="512"/>
                    <a:pt x="2406" y="607"/>
                    <a:pt x="2406" y="607"/>
                  </a:cubicBezTo>
                  <a:cubicBezTo>
                    <a:pt x="2406" y="607"/>
                    <a:pt x="2334" y="488"/>
                    <a:pt x="2144" y="322"/>
                  </a:cubicBezTo>
                  <a:cubicBezTo>
                    <a:pt x="1953" y="155"/>
                    <a:pt x="1632" y="0"/>
                    <a:pt x="125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1"/>
            <p:cNvSpPr/>
            <p:nvPr/>
          </p:nvSpPr>
          <p:spPr>
            <a:xfrm>
              <a:off x="3942750" y="2738550"/>
              <a:ext cx="32175" cy="103625"/>
            </a:xfrm>
            <a:custGeom>
              <a:avLst/>
              <a:gdLst/>
              <a:ahLst/>
              <a:cxnLst/>
              <a:rect l="l" t="t" r="r" b="b"/>
              <a:pathLst>
                <a:path w="1287" h="4145" extrusionOk="0">
                  <a:moveTo>
                    <a:pt x="107" y="1"/>
                  </a:moveTo>
                  <a:lnTo>
                    <a:pt x="107" y="1"/>
                  </a:lnTo>
                  <a:cubicBezTo>
                    <a:pt x="107" y="1"/>
                    <a:pt x="60" y="49"/>
                    <a:pt x="36" y="168"/>
                  </a:cubicBezTo>
                  <a:cubicBezTo>
                    <a:pt x="0" y="287"/>
                    <a:pt x="36" y="477"/>
                    <a:pt x="167" y="656"/>
                  </a:cubicBezTo>
                  <a:cubicBezTo>
                    <a:pt x="286" y="846"/>
                    <a:pt x="512" y="989"/>
                    <a:pt x="703" y="1168"/>
                  </a:cubicBezTo>
                  <a:cubicBezTo>
                    <a:pt x="881" y="1346"/>
                    <a:pt x="1000" y="1596"/>
                    <a:pt x="1012" y="1894"/>
                  </a:cubicBezTo>
                  <a:cubicBezTo>
                    <a:pt x="1048" y="2489"/>
                    <a:pt x="881" y="3061"/>
                    <a:pt x="834" y="3466"/>
                  </a:cubicBezTo>
                  <a:cubicBezTo>
                    <a:pt x="774" y="3882"/>
                    <a:pt x="750" y="4144"/>
                    <a:pt x="750" y="4144"/>
                  </a:cubicBezTo>
                  <a:cubicBezTo>
                    <a:pt x="750" y="4144"/>
                    <a:pt x="834" y="3906"/>
                    <a:pt x="953" y="3501"/>
                  </a:cubicBezTo>
                  <a:cubicBezTo>
                    <a:pt x="1012" y="3311"/>
                    <a:pt x="1072" y="3073"/>
                    <a:pt x="1155" y="2799"/>
                  </a:cubicBezTo>
                  <a:cubicBezTo>
                    <a:pt x="1227" y="2513"/>
                    <a:pt x="1286" y="2216"/>
                    <a:pt x="1250" y="1882"/>
                  </a:cubicBezTo>
                  <a:cubicBezTo>
                    <a:pt x="1238" y="1549"/>
                    <a:pt x="1072" y="1203"/>
                    <a:pt x="834" y="1025"/>
                  </a:cubicBezTo>
                  <a:cubicBezTo>
                    <a:pt x="619" y="834"/>
                    <a:pt x="393" y="751"/>
                    <a:pt x="262" y="596"/>
                  </a:cubicBezTo>
                  <a:cubicBezTo>
                    <a:pt x="119" y="453"/>
                    <a:pt x="60" y="287"/>
                    <a:pt x="60" y="180"/>
                  </a:cubicBezTo>
                  <a:cubicBezTo>
                    <a:pt x="60" y="61"/>
                    <a:pt x="107" y="1"/>
                    <a:pt x="10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1"/>
            <p:cNvSpPr/>
            <p:nvPr/>
          </p:nvSpPr>
          <p:spPr>
            <a:xfrm>
              <a:off x="3953150" y="2856125"/>
              <a:ext cx="24450" cy="94400"/>
            </a:xfrm>
            <a:custGeom>
              <a:avLst/>
              <a:gdLst/>
              <a:ahLst/>
              <a:cxnLst/>
              <a:rect l="l" t="t" r="r" b="b"/>
              <a:pathLst>
                <a:path w="978" h="3776" extrusionOk="0">
                  <a:moveTo>
                    <a:pt x="299" y="1"/>
                  </a:moveTo>
                  <a:cubicBezTo>
                    <a:pt x="299" y="1"/>
                    <a:pt x="298" y="1"/>
                    <a:pt x="296" y="2"/>
                  </a:cubicBezTo>
                  <a:lnTo>
                    <a:pt x="296" y="2"/>
                  </a:lnTo>
                  <a:cubicBezTo>
                    <a:pt x="301" y="1"/>
                    <a:pt x="302" y="1"/>
                    <a:pt x="299" y="1"/>
                  </a:cubicBezTo>
                  <a:close/>
                  <a:moveTo>
                    <a:pt x="296" y="2"/>
                  </a:moveTo>
                  <a:cubicBezTo>
                    <a:pt x="283" y="6"/>
                    <a:pt x="239" y="22"/>
                    <a:pt x="168" y="84"/>
                  </a:cubicBezTo>
                  <a:cubicBezTo>
                    <a:pt x="72" y="156"/>
                    <a:pt x="1" y="299"/>
                    <a:pt x="1" y="501"/>
                  </a:cubicBezTo>
                  <a:cubicBezTo>
                    <a:pt x="1" y="894"/>
                    <a:pt x="180" y="1370"/>
                    <a:pt x="394" y="1882"/>
                  </a:cubicBezTo>
                  <a:cubicBezTo>
                    <a:pt x="596" y="2382"/>
                    <a:pt x="799" y="2847"/>
                    <a:pt x="870" y="3192"/>
                  </a:cubicBezTo>
                  <a:cubicBezTo>
                    <a:pt x="894" y="3370"/>
                    <a:pt x="906" y="3501"/>
                    <a:pt x="930" y="3609"/>
                  </a:cubicBezTo>
                  <a:cubicBezTo>
                    <a:pt x="942" y="3716"/>
                    <a:pt x="942" y="3775"/>
                    <a:pt x="942" y="3775"/>
                  </a:cubicBezTo>
                  <a:lnTo>
                    <a:pt x="942" y="3597"/>
                  </a:lnTo>
                  <a:cubicBezTo>
                    <a:pt x="953" y="3489"/>
                    <a:pt x="977" y="3335"/>
                    <a:pt x="953" y="3156"/>
                  </a:cubicBezTo>
                  <a:cubicBezTo>
                    <a:pt x="942" y="2799"/>
                    <a:pt x="811" y="2299"/>
                    <a:pt x="584" y="1787"/>
                  </a:cubicBezTo>
                  <a:cubicBezTo>
                    <a:pt x="394" y="1287"/>
                    <a:pt x="156" y="822"/>
                    <a:pt x="108" y="501"/>
                  </a:cubicBezTo>
                  <a:cubicBezTo>
                    <a:pt x="96" y="334"/>
                    <a:pt x="120" y="180"/>
                    <a:pt x="180" y="108"/>
                  </a:cubicBezTo>
                  <a:cubicBezTo>
                    <a:pt x="232" y="45"/>
                    <a:pt x="285" y="9"/>
                    <a:pt x="296" y="2"/>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1"/>
            <p:cNvSpPr/>
            <p:nvPr/>
          </p:nvSpPr>
          <p:spPr>
            <a:xfrm>
              <a:off x="3961800" y="2979375"/>
              <a:ext cx="15800" cy="52400"/>
            </a:xfrm>
            <a:custGeom>
              <a:avLst/>
              <a:gdLst/>
              <a:ahLst/>
              <a:cxnLst/>
              <a:rect l="l" t="t" r="r" b="b"/>
              <a:pathLst>
                <a:path w="632" h="2096" extrusionOk="0">
                  <a:moveTo>
                    <a:pt x="631" y="0"/>
                  </a:moveTo>
                  <a:cubicBezTo>
                    <a:pt x="631" y="0"/>
                    <a:pt x="357" y="429"/>
                    <a:pt x="179" y="1024"/>
                  </a:cubicBezTo>
                  <a:cubicBezTo>
                    <a:pt x="95" y="1310"/>
                    <a:pt x="0" y="1607"/>
                    <a:pt x="60" y="1834"/>
                  </a:cubicBezTo>
                  <a:cubicBezTo>
                    <a:pt x="72" y="1941"/>
                    <a:pt x="155" y="2024"/>
                    <a:pt x="191" y="2060"/>
                  </a:cubicBezTo>
                  <a:cubicBezTo>
                    <a:pt x="250" y="2096"/>
                    <a:pt x="286" y="2096"/>
                    <a:pt x="286" y="2096"/>
                  </a:cubicBezTo>
                  <a:lnTo>
                    <a:pt x="226" y="2036"/>
                  </a:lnTo>
                  <a:cubicBezTo>
                    <a:pt x="191" y="2000"/>
                    <a:pt x="179" y="1917"/>
                    <a:pt x="179" y="1834"/>
                  </a:cubicBezTo>
                  <a:cubicBezTo>
                    <a:pt x="179" y="1643"/>
                    <a:pt x="310" y="1405"/>
                    <a:pt x="405" y="1107"/>
                  </a:cubicBezTo>
                  <a:cubicBezTo>
                    <a:pt x="584" y="524"/>
                    <a:pt x="631" y="0"/>
                    <a:pt x="63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1"/>
            <p:cNvSpPr/>
            <p:nvPr/>
          </p:nvSpPr>
          <p:spPr>
            <a:xfrm>
              <a:off x="3812375" y="2229200"/>
              <a:ext cx="46750" cy="9325"/>
            </a:xfrm>
            <a:custGeom>
              <a:avLst/>
              <a:gdLst/>
              <a:ahLst/>
              <a:cxnLst/>
              <a:rect l="l" t="t" r="r" b="b"/>
              <a:pathLst>
                <a:path w="1870" h="373" extrusionOk="0">
                  <a:moveTo>
                    <a:pt x="826" y="0"/>
                  </a:moveTo>
                  <a:cubicBezTo>
                    <a:pt x="601" y="0"/>
                    <a:pt x="411" y="25"/>
                    <a:pt x="262" y="75"/>
                  </a:cubicBezTo>
                  <a:cubicBezTo>
                    <a:pt x="96" y="122"/>
                    <a:pt x="0" y="182"/>
                    <a:pt x="0" y="182"/>
                  </a:cubicBezTo>
                  <a:cubicBezTo>
                    <a:pt x="0" y="182"/>
                    <a:pt x="429" y="182"/>
                    <a:pt x="929" y="242"/>
                  </a:cubicBezTo>
                  <a:cubicBezTo>
                    <a:pt x="1441" y="301"/>
                    <a:pt x="1870" y="373"/>
                    <a:pt x="1870" y="373"/>
                  </a:cubicBezTo>
                  <a:cubicBezTo>
                    <a:pt x="1870" y="373"/>
                    <a:pt x="1786" y="301"/>
                    <a:pt x="1631" y="218"/>
                  </a:cubicBezTo>
                  <a:cubicBezTo>
                    <a:pt x="1465" y="122"/>
                    <a:pt x="1250" y="39"/>
                    <a:pt x="965" y="3"/>
                  </a:cubicBezTo>
                  <a:cubicBezTo>
                    <a:pt x="917" y="1"/>
                    <a:pt x="871" y="0"/>
                    <a:pt x="826"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1"/>
            <p:cNvSpPr/>
            <p:nvPr/>
          </p:nvSpPr>
          <p:spPr>
            <a:xfrm>
              <a:off x="3881125" y="2265300"/>
              <a:ext cx="18175" cy="7450"/>
            </a:xfrm>
            <a:custGeom>
              <a:avLst/>
              <a:gdLst/>
              <a:ahLst/>
              <a:cxnLst/>
              <a:rect l="l" t="t" r="r" b="b"/>
              <a:pathLst>
                <a:path w="727" h="298" extrusionOk="0">
                  <a:moveTo>
                    <a:pt x="188" y="1"/>
                  </a:moveTo>
                  <a:cubicBezTo>
                    <a:pt x="80" y="1"/>
                    <a:pt x="1" y="24"/>
                    <a:pt x="1" y="24"/>
                  </a:cubicBezTo>
                  <a:cubicBezTo>
                    <a:pt x="1" y="24"/>
                    <a:pt x="120" y="179"/>
                    <a:pt x="322" y="262"/>
                  </a:cubicBezTo>
                  <a:cubicBezTo>
                    <a:pt x="398" y="289"/>
                    <a:pt x="474" y="297"/>
                    <a:pt x="539" y="297"/>
                  </a:cubicBezTo>
                  <a:cubicBezTo>
                    <a:pt x="648" y="297"/>
                    <a:pt x="727" y="274"/>
                    <a:pt x="727" y="274"/>
                  </a:cubicBezTo>
                  <a:cubicBezTo>
                    <a:pt x="727" y="274"/>
                    <a:pt x="608" y="107"/>
                    <a:pt x="405" y="36"/>
                  </a:cubicBezTo>
                  <a:cubicBezTo>
                    <a:pt x="330" y="9"/>
                    <a:pt x="254" y="1"/>
                    <a:pt x="18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1"/>
            <p:cNvSpPr/>
            <p:nvPr/>
          </p:nvSpPr>
          <p:spPr>
            <a:xfrm>
              <a:off x="2925650" y="2532000"/>
              <a:ext cx="24425" cy="7450"/>
            </a:xfrm>
            <a:custGeom>
              <a:avLst/>
              <a:gdLst/>
              <a:ahLst/>
              <a:cxnLst/>
              <a:rect l="l" t="t" r="r" b="b"/>
              <a:pathLst>
                <a:path w="977" h="298" extrusionOk="0">
                  <a:moveTo>
                    <a:pt x="238" y="1"/>
                  </a:moveTo>
                  <a:cubicBezTo>
                    <a:pt x="98" y="1"/>
                    <a:pt x="1" y="24"/>
                    <a:pt x="1" y="24"/>
                  </a:cubicBezTo>
                  <a:cubicBezTo>
                    <a:pt x="1" y="24"/>
                    <a:pt x="191" y="191"/>
                    <a:pt x="465" y="262"/>
                  </a:cubicBezTo>
                  <a:cubicBezTo>
                    <a:pt x="563" y="289"/>
                    <a:pt x="660" y="297"/>
                    <a:pt x="742" y="297"/>
                  </a:cubicBezTo>
                  <a:cubicBezTo>
                    <a:pt x="879" y="297"/>
                    <a:pt x="977" y="274"/>
                    <a:pt x="977" y="274"/>
                  </a:cubicBezTo>
                  <a:cubicBezTo>
                    <a:pt x="977" y="274"/>
                    <a:pt x="786" y="107"/>
                    <a:pt x="524" y="36"/>
                  </a:cubicBezTo>
                  <a:cubicBezTo>
                    <a:pt x="422" y="9"/>
                    <a:pt x="322" y="1"/>
                    <a:pt x="23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1"/>
            <p:cNvSpPr/>
            <p:nvPr/>
          </p:nvSpPr>
          <p:spPr>
            <a:xfrm>
              <a:off x="2970600" y="2549150"/>
              <a:ext cx="138125" cy="62050"/>
            </a:xfrm>
            <a:custGeom>
              <a:avLst/>
              <a:gdLst/>
              <a:ahLst/>
              <a:cxnLst/>
              <a:rect l="l" t="t" r="r" b="b"/>
              <a:pathLst>
                <a:path w="5525" h="2482" extrusionOk="0">
                  <a:moveTo>
                    <a:pt x="1078" y="1"/>
                  </a:moveTo>
                  <a:cubicBezTo>
                    <a:pt x="1018" y="1"/>
                    <a:pt x="961" y="2"/>
                    <a:pt x="905" y="5"/>
                  </a:cubicBezTo>
                  <a:cubicBezTo>
                    <a:pt x="631" y="17"/>
                    <a:pt x="405" y="52"/>
                    <a:pt x="239" y="64"/>
                  </a:cubicBezTo>
                  <a:cubicBezTo>
                    <a:pt x="96" y="76"/>
                    <a:pt x="0" y="88"/>
                    <a:pt x="0" y="88"/>
                  </a:cubicBezTo>
                  <a:lnTo>
                    <a:pt x="239" y="88"/>
                  </a:lnTo>
                  <a:cubicBezTo>
                    <a:pt x="405" y="88"/>
                    <a:pt x="631" y="88"/>
                    <a:pt x="905" y="112"/>
                  </a:cubicBezTo>
                  <a:cubicBezTo>
                    <a:pt x="1191" y="136"/>
                    <a:pt x="1524" y="171"/>
                    <a:pt x="1858" y="290"/>
                  </a:cubicBezTo>
                  <a:cubicBezTo>
                    <a:pt x="2215" y="386"/>
                    <a:pt x="2560" y="588"/>
                    <a:pt x="2917" y="802"/>
                  </a:cubicBezTo>
                  <a:cubicBezTo>
                    <a:pt x="3608" y="1279"/>
                    <a:pt x="4215" y="1791"/>
                    <a:pt x="4703" y="2076"/>
                  </a:cubicBezTo>
                  <a:cubicBezTo>
                    <a:pt x="4941" y="2219"/>
                    <a:pt x="5156" y="2326"/>
                    <a:pt x="5299" y="2386"/>
                  </a:cubicBezTo>
                  <a:lnTo>
                    <a:pt x="5525" y="2481"/>
                  </a:lnTo>
                  <a:cubicBezTo>
                    <a:pt x="5525" y="2481"/>
                    <a:pt x="5453" y="2433"/>
                    <a:pt x="5299" y="2374"/>
                  </a:cubicBezTo>
                  <a:cubicBezTo>
                    <a:pt x="5168" y="2291"/>
                    <a:pt x="4977" y="2160"/>
                    <a:pt x="4751" y="1993"/>
                  </a:cubicBezTo>
                  <a:cubicBezTo>
                    <a:pt x="4299" y="1660"/>
                    <a:pt x="3751" y="1124"/>
                    <a:pt x="3025" y="624"/>
                  </a:cubicBezTo>
                  <a:cubicBezTo>
                    <a:pt x="2667" y="386"/>
                    <a:pt x="2274" y="195"/>
                    <a:pt x="1905" y="112"/>
                  </a:cubicBezTo>
                  <a:cubicBezTo>
                    <a:pt x="1608" y="25"/>
                    <a:pt x="1326" y="1"/>
                    <a:pt x="107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1"/>
            <p:cNvSpPr/>
            <p:nvPr/>
          </p:nvSpPr>
          <p:spPr>
            <a:xfrm>
              <a:off x="3293250" y="2759100"/>
              <a:ext cx="10150" cy="50625"/>
            </a:xfrm>
            <a:custGeom>
              <a:avLst/>
              <a:gdLst/>
              <a:ahLst/>
              <a:cxnLst/>
              <a:rect l="l" t="t" r="r" b="b"/>
              <a:pathLst>
                <a:path w="406" h="2025" extrusionOk="0">
                  <a:moveTo>
                    <a:pt x="406" y="0"/>
                  </a:moveTo>
                  <a:lnTo>
                    <a:pt x="406" y="0"/>
                  </a:lnTo>
                  <a:cubicBezTo>
                    <a:pt x="406" y="1"/>
                    <a:pt x="322" y="96"/>
                    <a:pt x="251" y="274"/>
                  </a:cubicBezTo>
                  <a:cubicBezTo>
                    <a:pt x="179" y="453"/>
                    <a:pt x="84" y="703"/>
                    <a:pt x="48" y="989"/>
                  </a:cubicBezTo>
                  <a:cubicBezTo>
                    <a:pt x="1" y="1286"/>
                    <a:pt x="25" y="1536"/>
                    <a:pt x="60" y="1727"/>
                  </a:cubicBezTo>
                  <a:cubicBezTo>
                    <a:pt x="84" y="1905"/>
                    <a:pt x="132" y="2025"/>
                    <a:pt x="132" y="2025"/>
                  </a:cubicBezTo>
                  <a:cubicBezTo>
                    <a:pt x="132" y="2025"/>
                    <a:pt x="191" y="1584"/>
                    <a:pt x="263" y="1013"/>
                  </a:cubicBezTo>
                  <a:cubicBezTo>
                    <a:pt x="346" y="465"/>
                    <a:pt x="406" y="1"/>
                    <a:pt x="406"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1"/>
            <p:cNvSpPr/>
            <p:nvPr/>
          </p:nvSpPr>
          <p:spPr>
            <a:xfrm>
              <a:off x="3281950" y="2821900"/>
              <a:ext cx="14900" cy="58975"/>
            </a:xfrm>
            <a:custGeom>
              <a:avLst/>
              <a:gdLst/>
              <a:ahLst/>
              <a:cxnLst/>
              <a:rect l="l" t="t" r="r" b="b"/>
              <a:pathLst>
                <a:path w="596" h="2359" extrusionOk="0">
                  <a:moveTo>
                    <a:pt x="405" y="1"/>
                  </a:moveTo>
                  <a:cubicBezTo>
                    <a:pt x="405" y="1"/>
                    <a:pt x="322" y="120"/>
                    <a:pt x="274" y="358"/>
                  </a:cubicBezTo>
                  <a:cubicBezTo>
                    <a:pt x="238" y="477"/>
                    <a:pt x="238" y="620"/>
                    <a:pt x="262" y="775"/>
                  </a:cubicBezTo>
                  <a:cubicBezTo>
                    <a:pt x="274" y="929"/>
                    <a:pt x="358" y="1108"/>
                    <a:pt x="358" y="1227"/>
                  </a:cubicBezTo>
                  <a:cubicBezTo>
                    <a:pt x="381" y="1346"/>
                    <a:pt x="286" y="1477"/>
                    <a:pt x="238" y="1632"/>
                  </a:cubicBezTo>
                  <a:cubicBezTo>
                    <a:pt x="179" y="1763"/>
                    <a:pt x="143" y="1894"/>
                    <a:pt x="107" y="2001"/>
                  </a:cubicBezTo>
                  <a:cubicBezTo>
                    <a:pt x="36" y="2227"/>
                    <a:pt x="0" y="2358"/>
                    <a:pt x="0" y="2358"/>
                  </a:cubicBezTo>
                  <a:cubicBezTo>
                    <a:pt x="0" y="2358"/>
                    <a:pt x="96" y="2239"/>
                    <a:pt x="215" y="2060"/>
                  </a:cubicBezTo>
                  <a:cubicBezTo>
                    <a:pt x="274" y="1953"/>
                    <a:pt x="346" y="1846"/>
                    <a:pt x="417" y="1715"/>
                  </a:cubicBezTo>
                  <a:cubicBezTo>
                    <a:pt x="477" y="1584"/>
                    <a:pt x="596" y="1453"/>
                    <a:pt x="596" y="1215"/>
                  </a:cubicBezTo>
                  <a:cubicBezTo>
                    <a:pt x="572" y="989"/>
                    <a:pt x="477" y="870"/>
                    <a:pt x="453" y="739"/>
                  </a:cubicBezTo>
                  <a:cubicBezTo>
                    <a:pt x="417" y="596"/>
                    <a:pt x="393" y="465"/>
                    <a:pt x="393" y="358"/>
                  </a:cubicBezTo>
                  <a:cubicBezTo>
                    <a:pt x="369" y="156"/>
                    <a:pt x="405" y="1"/>
                    <a:pt x="40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1"/>
            <p:cNvSpPr/>
            <p:nvPr/>
          </p:nvSpPr>
          <p:spPr>
            <a:xfrm>
              <a:off x="3220925" y="2921025"/>
              <a:ext cx="33950" cy="29500"/>
            </a:xfrm>
            <a:custGeom>
              <a:avLst/>
              <a:gdLst/>
              <a:ahLst/>
              <a:cxnLst/>
              <a:rect l="l" t="t" r="r" b="b"/>
              <a:pathLst>
                <a:path w="1358" h="1180" extrusionOk="0">
                  <a:moveTo>
                    <a:pt x="1358" y="0"/>
                  </a:moveTo>
                  <a:lnTo>
                    <a:pt x="1358" y="0"/>
                  </a:lnTo>
                  <a:cubicBezTo>
                    <a:pt x="1358" y="1"/>
                    <a:pt x="953" y="131"/>
                    <a:pt x="572" y="465"/>
                  </a:cubicBezTo>
                  <a:cubicBezTo>
                    <a:pt x="179" y="786"/>
                    <a:pt x="1" y="1179"/>
                    <a:pt x="1" y="1179"/>
                  </a:cubicBezTo>
                  <a:cubicBezTo>
                    <a:pt x="1" y="1179"/>
                    <a:pt x="358" y="953"/>
                    <a:pt x="715" y="632"/>
                  </a:cubicBezTo>
                  <a:cubicBezTo>
                    <a:pt x="1096" y="310"/>
                    <a:pt x="1358" y="1"/>
                    <a:pt x="135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1"/>
            <p:cNvSpPr/>
            <p:nvPr/>
          </p:nvSpPr>
          <p:spPr>
            <a:xfrm>
              <a:off x="3182225" y="2972225"/>
              <a:ext cx="17600" cy="43175"/>
            </a:xfrm>
            <a:custGeom>
              <a:avLst/>
              <a:gdLst/>
              <a:ahLst/>
              <a:cxnLst/>
              <a:rect l="l" t="t" r="r" b="b"/>
              <a:pathLst>
                <a:path w="704" h="1727" extrusionOk="0">
                  <a:moveTo>
                    <a:pt x="703" y="0"/>
                  </a:moveTo>
                  <a:cubicBezTo>
                    <a:pt x="703" y="0"/>
                    <a:pt x="441" y="346"/>
                    <a:pt x="239" y="822"/>
                  </a:cubicBezTo>
                  <a:cubicBezTo>
                    <a:pt x="48" y="1298"/>
                    <a:pt x="1" y="1727"/>
                    <a:pt x="1" y="1727"/>
                  </a:cubicBezTo>
                  <a:cubicBezTo>
                    <a:pt x="1" y="1727"/>
                    <a:pt x="275" y="1393"/>
                    <a:pt x="465" y="917"/>
                  </a:cubicBezTo>
                  <a:cubicBezTo>
                    <a:pt x="656" y="429"/>
                    <a:pt x="703" y="0"/>
                    <a:pt x="703"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1"/>
            <p:cNvSpPr/>
            <p:nvPr/>
          </p:nvSpPr>
          <p:spPr>
            <a:xfrm>
              <a:off x="3149500" y="3058250"/>
              <a:ext cx="11925" cy="38725"/>
            </a:xfrm>
            <a:custGeom>
              <a:avLst/>
              <a:gdLst/>
              <a:ahLst/>
              <a:cxnLst/>
              <a:rect l="l" t="t" r="r" b="b"/>
              <a:pathLst>
                <a:path w="477" h="1549" extrusionOk="0">
                  <a:moveTo>
                    <a:pt x="405" y="0"/>
                  </a:moveTo>
                  <a:cubicBezTo>
                    <a:pt x="405" y="0"/>
                    <a:pt x="262" y="346"/>
                    <a:pt x="143" y="762"/>
                  </a:cubicBezTo>
                  <a:cubicBezTo>
                    <a:pt x="36" y="1179"/>
                    <a:pt x="0" y="1548"/>
                    <a:pt x="0" y="1548"/>
                  </a:cubicBezTo>
                  <a:cubicBezTo>
                    <a:pt x="0" y="1548"/>
                    <a:pt x="262" y="1262"/>
                    <a:pt x="357" y="822"/>
                  </a:cubicBezTo>
                  <a:cubicBezTo>
                    <a:pt x="476" y="369"/>
                    <a:pt x="405" y="0"/>
                    <a:pt x="40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1"/>
            <p:cNvSpPr/>
            <p:nvPr/>
          </p:nvSpPr>
          <p:spPr>
            <a:xfrm>
              <a:off x="2819975" y="2257550"/>
              <a:ext cx="77425" cy="50325"/>
            </a:xfrm>
            <a:custGeom>
              <a:avLst/>
              <a:gdLst/>
              <a:ahLst/>
              <a:cxnLst/>
              <a:rect l="l" t="t" r="r" b="b"/>
              <a:pathLst>
                <a:path w="3097" h="2013" extrusionOk="0">
                  <a:moveTo>
                    <a:pt x="1" y="1"/>
                  </a:moveTo>
                  <a:cubicBezTo>
                    <a:pt x="1" y="1"/>
                    <a:pt x="644" y="548"/>
                    <a:pt x="1489" y="1108"/>
                  </a:cubicBezTo>
                  <a:cubicBezTo>
                    <a:pt x="2334" y="1655"/>
                    <a:pt x="3096" y="2013"/>
                    <a:pt x="3096" y="2013"/>
                  </a:cubicBezTo>
                  <a:cubicBezTo>
                    <a:pt x="3096" y="2013"/>
                    <a:pt x="2465" y="1477"/>
                    <a:pt x="1608" y="905"/>
                  </a:cubicBezTo>
                  <a:cubicBezTo>
                    <a:pt x="763" y="358"/>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1"/>
            <p:cNvSpPr/>
            <p:nvPr/>
          </p:nvSpPr>
          <p:spPr>
            <a:xfrm>
              <a:off x="2892025" y="2280175"/>
              <a:ext cx="9850" cy="16100"/>
            </a:xfrm>
            <a:custGeom>
              <a:avLst/>
              <a:gdLst/>
              <a:ahLst/>
              <a:cxnLst/>
              <a:rect l="l" t="t" r="r" b="b"/>
              <a:pathLst>
                <a:path w="394" h="644" extrusionOk="0">
                  <a:moveTo>
                    <a:pt x="36" y="0"/>
                  </a:moveTo>
                  <a:cubicBezTo>
                    <a:pt x="36" y="0"/>
                    <a:pt x="0" y="203"/>
                    <a:pt x="95" y="381"/>
                  </a:cubicBezTo>
                  <a:cubicBezTo>
                    <a:pt x="179" y="560"/>
                    <a:pt x="357" y="643"/>
                    <a:pt x="357" y="643"/>
                  </a:cubicBezTo>
                  <a:cubicBezTo>
                    <a:pt x="357" y="643"/>
                    <a:pt x="393" y="453"/>
                    <a:pt x="298" y="274"/>
                  </a:cubicBezTo>
                  <a:cubicBezTo>
                    <a:pt x="214" y="96"/>
                    <a:pt x="36" y="0"/>
                    <a:pt x="36"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1"/>
            <p:cNvSpPr/>
            <p:nvPr/>
          </p:nvSpPr>
          <p:spPr>
            <a:xfrm>
              <a:off x="2883675" y="2218850"/>
              <a:ext cx="9250" cy="42900"/>
            </a:xfrm>
            <a:custGeom>
              <a:avLst/>
              <a:gdLst/>
              <a:ahLst/>
              <a:cxnLst/>
              <a:rect l="l" t="t" r="r" b="b"/>
              <a:pathLst>
                <a:path w="370" h="1716" extrusionOk="0">
                  <a:moveTo>
                    <a:pt x="370" y="1"/>
                  </a:moveTo>
                  <a:cubicBezTo>
                    <a:pt x="370" y="1"/>
                    <a:pt x="298" y="72"/>
                    <a:pt x="239" y="215"/>
                  </a:cubicBezTo>
                  <a:cubicBezTo>
                    <a:pt x="144" y="358"/>
                    <a:pt x="60" y="572"/>
                    <a:pt x="25" y="822"/>
                  </a:cubicBezTo>
                  <a:cubicBezTo>
                    <a:pt x="1" y="1072"/>
                    <a:pt x="25" y="1298"/>
                    <a:pt x="72" y="1465"/>
                  </a:cubicBezTo>
                  <a:cubicBezTo>
                    <a:pt x="120" y="1620"/>
                    <a:pt x="156" y="1715"/>
                    <a:pt x="156" y="1715"/>
                  </a:cubicBezTo>
                  <a:cubicBezTo>
                    <a:pt x="156" y="1715"/>
                    <a:pt x="191" y="1310"/>
                    <a:pt x="251" y="846"/>
                  </a:cubicBezTo>
                  <a:cubicBezTo>
                    <a:pt x="298" y="406"/>
                    <a:pt x="370" y="1"/>
                    <a:pt x="37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1"/>
            <p:cNvSpPr/>
            <p:nvPr/>
          </p:nvSpPr>
          <p:spPr>
            <a:xfrm>
              <a:off x="3017025" y="1898575"/>
              <a:ext cx="325075" cy="144975"/>
            </a:xfrm>
            <a:custGeom>
              <a:avLst/>
              <a:gdLst/>
              <a:ahLst/>
              <a:cxnLst/>
              <a:rect l="l" t="t" r="r" b="b"/>
              <a:pathLst>
                <a:path w="13003" h="5799" extrusionOk="0">
                  <a:moveTo>
                    <a:pt x="13002" y="1"/>
                  </a:moveTo>
                  <a:lnTo>
                    <a:pt x="13002" y="1"/>
                  </a:lnTo>
                  <a:cubicBezTo>
                    <a:pt x="13002" y="1"/>
                    <a:pt x="12984" y="25"/>
                    <a:pt x="12965" y="86"/>
                  </a:cubicBezTo>
                  <a:lnTo>
                    <a:pt x="12965" y="86"/>
                  </a:lnTo>
                  <a:cubicBezTo>
                    <a:pt x="12988" y="29"/>
                    <a:pt x="13002" y="1"/>
                    <a:pt x="13002" y="1"/>
                  </a:cubicBezTo>
                  <a:close/>
                  <a:moveTo>
                    <a:pt x="12965" y="86"/>
                  </a:moveTo>
                  <a:lnTo>
                    <a:pt x="12965" y="86"/>
                  </a:lnTo>
                  <a:cubicBezTo>
                    <a:pt x="12959" y="102"/>
                    <a:pt x="12951" y="122"/>
                    <a:pt x="12943" y="143"/>
                  </a:cubicBezTo>
                  <a:cubicBezTo>
                    <a:pt x="12918" y="193"/>
                    <a:pt x="12890" y="253"/>
                    <a:pt x="12850" y="320"/>
                  </a:cubicBezTo>
                  <a:lnTo>
                    <a:pt x="12850" y="320"/>
                  </a:lnTo>
                  <a:cubicBezTo>
                    <a:pt x="12891" y="263"/>
                    <a:pt x="12920" y="214"/>
                    <a:pt x="12943" y="179"/>
                  </a:cubicBezTo>
                  <a:cubicBezTo>
                    <a:pt x="12950" y="141"/>
                    <a:pt x="12958" y="110"/>
                    <a:pt x="12965" y="86"/>
                  </a:cubicBezTo>
                  <a:close/>
                  <a:moveTo>
                    <a:pt x="12850" y="320"/>
                  </a:moveTo>
                  <a:lnTo>
                    <a:pt x="12850" y="320"/>
                  </a:lnTo>
                  <a:cubicBezTo>
                    <a:pt x="12808" y="379"/>
                    <a:pt x="12754" y="446"/>
                    <a:pt x="12681" y="513"/>
                  </a:cubicBezTo>
                  <a:cubicBezTo>
                    <a:pt x="12431" y="798"/>
                    <a:pt x="11931" y="1048"/>
                    <a:pt x="11276" y="1203"/>
                  </a:cubicBezTo>
                  <a:cubicBezTo>
                    <a:pt x="10943" y="1286"/>
                    <a:pt x="10574" y="1334"/>
                    <a:pt x="10181" y="1453"/>
                  </a:cubicBezTo>
                  <a:cubicBezTo>
                    <a:pt x="9800" y="1572"/>
                    <a:pt x="9371" y="1727"/>
                    <a:pt x="9014" y="2037"/>
                  </a:cubicBezTo>
                  <a:cubicBezTo>
                    <a:pt x="8835" y="2179"/>
                    <a:pt x="8669" y="2394"/>
                    <a:pt x="8573" y="2632"/>
                  </a:cubicBezTo>
                  <a:cubicBezTo>
                    <a:pt x="8478" y="2858"/>
                    <a:pt x="8442" y="3108"/>
                    <a:pt x="8335" y="3287"/>
                  </a:cubicBezTo>
                  <a:cubicBezTo>
                    <a:pt x="8240" y="3477"/>
                    <a:pt x="8026" y="3489"/>
                    <a:pt x="7764" y="3525"/>
                  </a:cubicBezTo>
                  <a:cubicBezTo>
                    <a:pt x="7621" y="3537"/>
                    <a:pt x="7478" y="3596"/>
                    <a:pt x="7359" y="3692"/>
                  </a:cubicBezTo>
                  <a:cubicBezTo>
                    <a:pt x="7252" y="3775"/>
                    <a:pt x="7168" y="3882"/>
                    <a:pt x="7073" y="3989"/>
                  </a:cubicBezTo>
                  <a:cubicBezTo>
                    <a:pt x="6775" y="4394"/>
                    <a:pt x="6359" y="4656"/>
                    <a:pt x="5918" y="4823"/>
                  </a:cubicBezTo>
                  <a:cubicBezTo>
                    <a:pt x="5466" y="5001"/>
                    <a:pt x="5001" y="5073"/>
                    <a:pt x="4561" y="5144"/>
                  </a:cubicBezTo>
                  <a:cubicBezTo>
                    <a:pt x="3668" y="5263"/>
                    <a:pt x="2858" y="5382"/>
                    <a:pt x="2192" y="5477"/>
                  </a:cubicBezTo>
                  <a:cubicBezTo>
                    <a:pt x="834" y="5680"/>
                    <a:pt x="1" y="5799"/>
                    <a:pt x="1" y="5799"/>
                  </a:cubicBezTo>
                  <a:cubicBezTo>
                    <a:pt x="1" y="5799"/>
                    <a:pt x="858" y="5727"/>
                    <a:pt x="2203" y="5597"/>
                  </a:cubicBezTo>
                  <a:cubicBezTo>
                    <a:pt x="2894" y="5513"/>
                    <a:pt x="3692" y="5442"/>
                    <a:pt x="4585" y="5335"/>
                  </a:cubicBezTo>
                  <a:cubicBezTo>
                    <a:pt x="5037" y="5275"/>
                    <a:pt x="5513" y="5204"/>
                    <a:pt x="5990" y="5025"/>
                  </a:cubicBezTo>
                  <a:cubicBezTo>
                    <a:pt x="6454" y="4858"/>
                    <a:pt x="6930" y="4561"/>
                    <a:pt x="7252" y="4132"/>
                  </a:cubicBezTo>
                  <a:cubicBezTo>
                    <a:pt x="7418" y="3930"/>
                    <a:pt x="7585" y="3775"/>
                    <a:pt x="7799" y="3751"/>
                  </a:cubicBezTo>
                  <a:cubicBezTo>
                    <a:pt x="7918" y="3715"/>
                    <a:pt x="8061" y="3715"/>
                    <a:pt x="8192" y="3668"/>
                  </a:cubicBezTo>
                  <a:cubicBezTo>
                    <a:pt x="8335" y="3632"/>
                    <a:pt x="8454" y="3513"/>
                    <a:pt x="8538" y="3394"/>
                  </a:cubicBezTo>
                  <a:cubicBezTo>
                    <a:pt x="8680" y="3132"/>
                    <a:pt x="8680" y="2894"/>
                    <a:pt x="8776" y="2691"/>
                  </a:cubicBezTo>
                  <a:cubicBezTo>
                    <a:pt x="8847" y="2501"/>
                    <a:pt x="8978" y="2322"/>
                    <a:pt x="9133" y="2168"/>
                  </a:cubicBezTo>
                  <a:cubicBezTo>
                    <a:pt x="9442" y="1870"/>
                    <a:pt x="9847" y="1715"/>
                    <a:pt x="10216" y="1584"/>
                  </a:cubicBezTo>
                  <a:cubicBezTo>
                    <a:pt x="10585" y="1453"/>
                    <a:pt x="10955" y="1394"/>
                    <a:pt x="11288" y="1286"/>
                  </a:cubicBezTo>
                  <a:cubicBezTo>
                    <a:pt x="11943" y="1096"/>
                    <a:pt x="12443" y="822"/>
                    <a:pt x="12705" y="524"/>
                  </a:cubicBezTo>
                  <a:cubicBezTo>
                    <a:pt x="12767" y="450"/>
                    <a:pt x="12814" y="382"/>
                    <a:pt x="12850" y="32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1"/>
            <p:cNvSpPr/>
            <p:nvPr/>
          </p:nvSpPr>
          <p:spPr>
            <a:xfrm>
              <a:off x="3341475" y="1874775"/>
              <a:ext cx="20275" cy="12225"/>
            </a:xfrm>
            <a:custGeom>
              <a:avLst/>
              <a:gdLst/>
              <a:ahLst/>
              <a:cxnLst/>
              <a:rect l="l" t="t" r="r" b="b"/>
              <a:pathLst>
                <a:path w="811" h="489" extrusionOk="0">
                  <a:moveTo>
                    <a:pt x="810" y="0"/>
                  </a:moveTo>
                  <a:cubicBezTo>
                    <a:pt x="810" y="0"/>
                    <a:pt x="560" y="0"/>
                    <a:pt x="346" y="143"/>
                  </a:cubicBezTo>
                  <a:cubicBezTo>
                    <a:pt x="120" y="286"/>
                    <a:pt x="1" y="488"/>
                    <a:pt x="1" y="488"/>
                  </a:cubicBezTo>
                  <a:cubicBezTo>
                    <a:pt x="1" y="488"/>
                    <a:pt x="239" y="476"/>
                    <a:pt x="465" y="345"/>
                  </a:cubicBezTo>
                  <a:cubicBezTo>
                    <a:pt x="691" y="203"/>
                    <a:pt x="810" y="0"/>
                    <a:pt x="81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1"/>
            <p:cNvSpPr/>
            <p:nvPr/>
          </p:nvSpPr>
          <p:spPr>
            <a:xfrm>
              <a:off x="3360525" y="1852150"/>
              <a:ext cx="8975" cy="14300"/>
            </a:xfrm>
            <a:custGeom>
              <a:avLst/>
              <a:gdLst/>
              <a:ahLst/>
              <a:cxnLst/>
              <a:rect l="l" t="t" r="r" b="b"/>
              <a:pathLst>
                <a:path w="359" h="572" extrusionOk="0">
                  <a:moveTo>
                    <a:pt x="358" y="0"/>
                  </a:moveTo>
                  <a:cubicBezTo>
                    <a:pt x="358" y="0"/>
                    <a:pt x="358" y="0"/>
                    <a:pt x="358" y="0"/>
                  </a:cubicBezTo>
                  <a:lnTo>
                    <a:pt x="358" y="0"/>
                  </a:lnTo>
                  <a:cubicBezTo>
                    <a:pt x="358" y="0"/>
                    <a:pt x="358" y="0"/>
                    <a:pt x="358" y="0"/>
                  </a:cubicBezTo>
                  <a:close/>
                  <a:moveTo>
                    <a:pt x="358" y="0"/>
                  </a:moveTo>
                  <a:cubicBezTo>
                    <a:pt x="347" y="4"/>
                    <a:pt x="163" y="35"/>
                    <a:pt x="96" y="215"/>
                  </a:cubicBezTo>
                  <a:cubicBezTo>
                    <a:pt x="1" y="405"/>
                    <a:pt x="132" y="572"/>
                    <a:pt x="132" y="572"/>
                  </a:cubicBezTo>
                  <a:lnTo>
                    <a:pt x="191" y="488"/>
                  </a:lnTo>
                  <a:cubicBezTo>
                    <a:pt x="227" y="441"/>
                    <a:pt x="274" y="381"/>
                    <a:pt x="298" y="310"/>
                  </a:cubicBezTo>
                  <a:cubicBezTo>
                    <a:pt x="310" y="226"/>
                    <a:pt x="334" y="155"/>
                    <a:pt x="346" y="95"/>
                  </a:cubicBezTo>
                  <a:cubicBezTo>
                    <a:pt x="357" y="39"/>
                    <a:pt x="358" y="4"/>
                    <a:pt x="35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1"/>
            <p:cNvSpPr/>
            <p:nvPr/>
          </p:nvSpPr>
          <p:spPr>
            <a:xfrm>
              <a:off x="3643300" y="1914050"/>
              <a:ext cx="105100" cy="200950"/>
            </a:xfrm>
            <a:custGeom>
              <a:avLst/>
              <a:gdLst/>
              <a:ahLst/>
              <a:cxnLst/>
              <a:rect l="l" t="t" r="r" b="b"/>
              <a:pathLst>
                <a:path w="4204" h="8038" extrusionOk="0">
                  <a:moveTo>
                    <a:pt x="155" y="1"/>
                  </a:moveTo>
                  <a:lnTo>
                    <a:pt x="155" y="1"/>
                  </a:lnTo>
                  <a:cubicBezTo>
                    <a:pt x="155" y="1"/>
                    <a:pt x="142" y="21"/>
                    <a:pt x="125" y="61"/>
                  </a:cubicBezTo>
                  <a:lnTo>
                    <a:pt x="125" y="61"/>
                  </a:lnTo>
                  <a:lnTo>
                    <a:pt x="155" y="1"/>
                  </a:lnTo>
                  <a:close/>
                  <a:moveTo>
                    <a:pt x="125" y="61"/>
                  </a:moveTo>
                  <a:lnTo>
                    <a:pt x="108" y="96"/>
                  </a:lnTo>
                  <a:cubicBezTo>
                    <a:pt x="96" y="156"/>
                    <a:pt x="48" y="251"/>
                    <a:pt x="36" y="394"/>
                  </a:cubicBezTo>
                  <a:cubicBezTo>
                    <a:pt x="1" y="656"/>
                    <a:pt x="60" y="1120"/>
                    <a:pt x="477" y="1429"/>
                  </a:cubicBezTo>
                  <a:cubicBezTo>
                    <a:pt x="691" y="1584"/>
                    <a:pt x="965" y="1644"/>
                    <a:pt x="1251" y="1668"/>
                  </a:cubicBezTo>
                  <a:cubicBezTo>
                    <a:pt x="1536" y="1703"/>
                    <a:pt x="1822" y="1763"/>
                    <a:pt x="2096" y="1894"/>
                  </a:cubicBezTo>
                  <a:cubicBezTo>
                    <a:pt x="2382" y="2013"/>
                    <a:pt x="2668" y="2180"/>
                    <a:pt x="2977" y="2334"/>
                  </a:cubicBezTo>
                  <a:cubicBezTo>
                    <a:pt x="3132" y="2418"/>
                    <a:pt x="3275" y="2489"/>
                    <a:pt x="3441" y="2572"/>
                  </a:cubicBezTo>
                  <a:lnTo>
                    <a:pt x="3680" y="2692"/>
                  </a:lnTo>
                  <a:cubicBezTo>
                    <a:pt x="3751" y="2739"/>
                    <a:pt x="3858" y="2787"/>
                    <a:pt x="3870" y="2811"/>
                  </a:cubicBezTo>
                  <a:cubicBezTo>
                    <a:pt x="3918" y="2846"/>
                    <a:pt x="3846" y="3096"/>
                    <a:pt x="3846" y="3275"/>
                  </a:cubicBezTo>
                  <a:cubicBezTo>
                    <a:pt x="3822" y="3477"/>
                    <a:pt x="3846" y="3644"/>
                    <a:pt x="3870" y="3823"/>
                  </a:cubicBezTo>
                  <a:cubicBezTo>
                    <a:pt x="3918" y="4192"/>
                    <a:pt x="3989" y="4501"/>
                    <a:pt x="3989" y="4811"/>
                  </a:cubicBezTo>
                  <a:cubicBezTo>
                    <a:pt x="4001" y="5430"/>
                    <a:pt x="3882" y="6001"/>
                    <a:pt x="3822" y="6478"/>
                  </a:cubicBezTo>
                  <a:cubicBezTo>
                    <a:pt x="3751" y="6954"/>
                    <a:pt x="3727" y="7359"/>
                    <a:pt x="3739" y="7621"/>
                  </a:cubicBezTo>
                  <a:cubicBezTo>
                    <a:pt x="3751" y="7895"/>
                    <a:pt x="3787" y="8037"/>
                    <a:pt x="3787" y="8037"/>
                  </a:cubicBezTo>
                  <a:cubicBezTo>
                    <a:pt x="3787" y="8037"/>
                    <a:pt x="3763" y="7895"/>
                    <a:pt x="3787" y="7597"/>
                  </a:cubicBezTo>
                  <a:cubicBezTo>
                    <a:pt x="3799" y="7323"/>
                    <a:pt x="3846" y="6954"/>
                    <a:pt x="3941" y="6478"/>
                  </a:cubicBezTo>
                  <a:cubicBezTo>
                    <a:pt x="4037" y="6013"/>
                    <a:pt x="4180" y="5454"/>
                    <a:pt x="4180" y="4799"/>
                  </a:cubicBezTo>
                  <a:cubicBezTo>
                    <a:pt x="4203" y="4466"/>
                    <a:pt x="4144" y="4144"/>
                    <a:pt x="4096" y="3799"/>
                  </a:cubicBezTo>
                  <a:cubicBezTo>
                    <a:pt x="4084" y="3632"/>
                    <a:pt x="4061" y="3454"/>
                    <a:pt x="4061" y="3287"/>
                  </a:cubicBezTo>
                  <a:cubicBezTo>
                    <a:pt x="4061" y="3203"/>
                    <a:pt x="4084" y="3132"/>
                    <a:pt x="4096" y="3037"/>
                  </a:cubicBezTo>
                  <a:cubicBezTo>
                    <a:pt x="4108" y="2965"/>
                    <a:pt x="4156" y="2811"/>
                    <a:pt x="4049" y="2680"/>
                  </a:cubicBezTo>
                  <a:cubicBezTo>
                    <a:pt x="3941" y="2561"/>
                    <a:pt x="3858" y="2549"/>
                    <a:pt x="3787" y="2501"/>
                  </a:cubicBezTo>
                  <a:lnTo>
                    <a:pt x="3549" y="2382"/>
                  </a:lnTo>
                  <a:cubicBezTo>
                    <a:pt x="3382" y="2299"/>
                    <a:pt x="3215" y="2215"/>
                    <a:pt x="3072" y="2144"/>
                  </a:cubicBezTo>
                  <a:cubicBezTo>
                    <a:pt x="2751" y="2001"/>
                    <a:pt x="2453" y="1846"/>
                    <a:pt x="2156" y="1715"/>
                  </a:cubicBezTo>
                  <a:cubicBezTo>
                    <a:pt x="1548" y="1429"/>
                    <a:pt x="905" y="1608"/>
                    <a:pt x="536" y="1346"/>
                  </a:cubicBezTo>
                  <a:cubicBezTo>
                    <a:pt x="155" y="1084"/>
                    <a:pt x="48" y="656"/>
                    <a:pt x="60" y="406"/>
                  </a:cubicBezTo>
                  <a:cubicBezTo>
                    <a:pt x="60" y="275"/>
                    <a:pt x="96" y="179"/>
                    <a:pt x="108" y="108"/>
                  </a:cubicBezTo>
                  <a:cubicBezTo>
                    <a:pt x="114" y="90"/>
                    <a:pt x="120" y="74"/>
                    <a:pt x="125" y="6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1"/>
            <p:cNvSpPr/>
            <p:nvPr/>
          </p:nvSpPr>
          <p:spPr>
            <a:xfrm>
              <a:off x="3786175" y="2089575"/>
              <a:ext cx="178625" cy="76025"/>
            </a:xfrm>
            <a:custGeom>
              <a:avLst/>
              <a:gdLst/>
              <a:ahLst/>
              <a:cxnLst/>
              <a:rect l="l" t="t" r="r" b="b"/>
              <a:pathLst>
                <a:path w="7145" h="3041" extrusionOk="0">
                  <a:moveTo>
                    <a:pt x="1419" y="0"/>
                  </a:moveTo>
                  <a:cubicBezTo>
                    <a:pt x="1333" y="0"/>
                    <a:pt x="1241" y="16"/>
                    <a:pt x="1144" y="52"/>
                  </a:cubicBezTo>
                  <a:cubicBezTo>
                    <a:pt x="774" y="207"/>
                    <a:pt x="524" y="385"/>
                    <a:pt x="310" y="409"/>
                  </a:cubicBezTo>
                  <a:cubicBezTo>
                    <a:pt x="278" y="415"/>
                    <a:pt x="248" y="417"/>
                    <a:pt x="221" y="417"/>
                  </a:cubicBezTo>
                  <a:cubicBezTo>
                    <a:pt x="86" y="417"/>
                    <a:pt x="12" y="361"/>
                    <a:pt x="2" y="361"/>
                  </a:cubicBezTo>
                  <a:cubicBezTo>
                    <a:pt x="1" y="361"/>
                    <a:pt x="1" y="361"/>
                    <a:pt x="1" y="362"/>
                  </a:cubicBezTo>
                  <a:lnTo>
                    <a:pt x="1" y="362"/>
                  </a:lnTo>
                  <a:cubicBezTo>
                    <a:pt x="1" y="361"/>
                    <a:pt x="1" y="361"/>
                    <a:pt x="1" y="361"/>
                  </a:cubicBezTo>
                  <a:cubicBezTo>
                    <a:pt x="12" y="361"/>
                    <a:pt x="107" y="446"/>
                    <a:pt x="289" y="446"/>
                  </a:cubicBezTo>
                  <a:cubicBezTo>
                    <a:pt x="300" y="446"/>
                    <a:pt x="311" y="446"/>
                    <a:pt x="322" y="445"/>
                  </a:cubicBezTo>
                  <a:cubicBezTo>
                    <a:pt x="548" y="421"/>
                    <a:pt x="834" y="266"/>
                    <a:pt x="1191" y="159"/>
                  </a:cubicBezTo>
                  <a:cubicBezTo>
                    <a:pt x="1265" y="140"/>
                    <a:pt x="1340" y="126"/>
                    <a:pt x="1415" y="126"/>
                  </a:cubicBezTo>
                  <a:cubicBezTo>
                    <a:pt x="1523" y="126"/>
                    <a:pt x="1629" y="154"/>
                    <a:pt x="1727" y="231"/>
                  </a:cubicBezTo>
                  <a:cubicBezTo>
                    <a:pt x="1894" y="350"/>
                    <a:pt x="2048" y="540"/>
                    <a:pt x="2227" y="719"/>
                  </a:cubicBezTo>
                  <a:cubicBezTo>
                    <a:pt x="2406" y="897"/>
                    <a:pt x="2584" y="1100"/>
                    <a:pt x="2787" y="1290"/>
                  </a:cubicBezTo>
                  <a:cubicBezTo>
                    <a:pt x="2870" y="1374"/>
                    <a:pt x="2989" y="1516"/>
                    <a:pt x="3179" y="1540"/>
                  </a:cubicBezTo>
                  <a:cubicBezTo>
                    <a:pt x="3211" y="1542"/>
                    <a:pt x="3240" y="1543"/>
                    <a:pt x="3267" y="1543"/>
                  </a:cubicBezTo>
                  <a:cubicBezTo>
                    <a:pt x="3321" y="1543"/>
                    <a:pt x="3366" y="1540"/>
                    <a:pt x="3406" y="1540"/>
                  </a:cubicBezTo>
                  <a:cubicBezTo>
                    <a:pt x="3465" y="1540"/>
                    <a:pt x="3513" y="1546"/>
                    <a:pt x="3560" y="1576"/>
                  </a:cubicBezTo>
                  <a:cubicBezTo>
                    <a:pt x="3644" y="1636"/>
                    <a:pt x="3739" y="1755"/>
                    <a:pt x="3834" y="1850"/>
                  </a:cubicBezTo>
                  <a:cubicBezTo>
                    <a:pt x="3941" y="1969"/>
                    <a:pt x="4096" y="2052"/>
                    <a:pt x="4239" y="2088"/>
                  </a:cubicBezTo>
                  <a:cubicBezTo>
                    <a:pt x="4357" y="2121"/>
                    <a:pt x="4474" y="2134"/>
                    <a:pt x="4587" y="2134"/>
                  </a:cubicBezTo>
                  <a:cubicBezTo>
                    <a:pt x="4758" y="2134"/>
                    <a:pt x="4922" y="2105"/>
                    <a:pt x="5073" y="2076"/>
                  </a:cubicBezTo>
                  <a:cubicBezTo>
                    <a:pt x="5311" y="2028"/>
                    <a:pt x="5549" y="1957"/>
                    <a:pt x="5763" y="1945"/>
                  </a:cubicBezTo>
                  <a:cubicBezTo>
                    <a:pt x="5777" y="1942"/>
                    <a:pt x="5791" y="1941"/>
                    <a:pt x="5805" y="1941"/>
                  </a:cubicBezTo>
                  <a:cubicBezTo>
                    <a:pt x="5963" y="1941"/>
                    <a:pt x="6085" y="2121"/>
                    <a:pt x="6227" y="2231"/>
                  </a:cubicBezTo>
                  <a:cubicBezTo>
                    <a:pt x="6787" y="2731"/>
                    <a:pt x="7144" y="3040"/>
                    <a:pt x="7144" y="3040"/>
                  </a:cubicBezTo>
                  <a:cubicBezTo>
                    <a:pt x="7144" y="3040"/>
                    <a:pt x="6823" y="2707"/>
                    <a:pt x="6323" y="2195"/>
                  </a:cubicBezTo>
                  <a:cubicBezTo>
                    <a:pt x="6263" y="2124"/>
                    <a:pt x="6192" y="2052"/>
                    <a:pt x="6120" y="1969"/>
                  </a:cubicBezTo>
                  <a:cubicBezTo>
                    <a:pt x="6037" y="1886"/>
                    <a:pt x="5906" y="1826"/>
                    <a:pt x="5775" y="1826"/>
                  </a:cubicBezTo>
                  <a:cubicBezTo>
                    <a:pt x="5525" y="1826"/>
                    <a:pt x="5299" y="1886"/>
                    <a:pt x="5049" y="1909"/>
                  </a:cubicBezTo>
                  <a:cubicBezTo>
                    <a:pt x="4911" y="1928"/>
                    <a:pt x="4776" y="1944"/>
                    <a:pt x="4644" y="1944"/>
                  </a:cubicBezTo>
                  <a:cubicBezTo>
                    <a:pt x="4526" y="1944"/>
                    <a:pt x="4411" y="1931"/>
                    <a:pt x="4299" y="1897"/>
                  </a:cubicBezTo>
                  <a:cubicBezTo>
                    <a:pt x="4192" y="1874"/>
                    <a:pt x="4096" y="1814"/>
                    <a:pt x="4001" y="1719"/>
                  </a:cubicBezTo>
                  <a:cubicBezTo>
                    <a:pt x="3918" y="1636"/>
                    <a:pt x="3834" y="1493"/>
                    <a:pt x="3680" y="1397"/>
                  </a:cubicBezTo>
                  <a:cubicBezTo>
                    <a:pt x="3675" y="1397"/>
                    <a:pt x="3671" y="1397"/>
                    <a:pt x="3667" y="1397"/>
                  </a:cubicBezTo>
                  <a:cubicBezTo>
                    <a:pt x="2612" y="1397"/>
                    <a:pt x="2227" y="0"/>
                    <a:pt x="1419"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1"/>
            <p:cNvSpPr/>
            <p:nvPr/>
          </p:nvSpPr>
          <p:spPr>
            <a:xfrm>
              <a:off x="3989475" y="2177475"/>
              <a:ext cx="39200" cy="67600"/>
            </a:xfrm>
            <a:custGeom>
              <a:avLst/>
              <a:gdLst/>
              <a:ahLst/>
              <a:cxnLst/>
              <a:rect l="l" t="t" r="r" b="b"/>
              <a:pathLst>
                <a:path w="1568" h="2704" extrusionOk="0">
                  <a:moveTo>
                    <a:pt x="0" y="1"/>
                  </a:moveTo>
                  <a:cubicBezTo>
                    <a:pt x="1" y="1"/>
                    <a:pt x="346" y="632"/>
                    <a:pt x="893" y="1334"/>
                  </a:cubicBezTo>
                  <a:cubicBezTo>
                    <a:pt x="1155" y="1668"/>
                    <a:pt x="1382" y="1989"/>
                    <a:pt x="1441" y="2251"/>
                  </a:cubicBezTo>
                  <a:cubicBezTo>
                    <a:pt x="1465" y="2382"/>
                    <a:pt x="1465" y="2501"/>
                    <a:pt x="1453" y="2584"/>
                  </a:cubicBezTo>
                  <a:cubicBezTo>
                    <a:pt x="1445" y="2633"/>
                    <a:pt x="1437" y="2671"/>
                    <a:pt x="1432" y="2690"/>
                  </a:cubicBezTo>
                  <a:lnTo>
                    <a:pt x="1432" y="2690"/>
                  </a:lnTo>
                  <a:cubicBezTo>
                    <a:pt x="1459" y="2647"/>
                    <a:pt x="1568" y="2503"/>
                    <a:pt x="1548" y="2239"/>
                  </a:cubicBezTo>
                  <a:cubicBezTo>
                    <a:pt x="1548" y="1930"/>
                    <a:pt x="1346" y="1525"/>
                    <a:pt x="1072" y="1179"/>
                  </a:cubicBezTo>
                  <a:cubicBezTo>
                    <a:pt x="536" y="501"/>
                    <a:pt x="1" y="1"/>
                    <a:pt x="0" y="1"/>
                  </a:cubicBezTo>
                  <a:close/>
                  <a:moveTo>
                    <a:pt x="1432" y="2690"/>
                  </a:moveTo>
                  <a:cubicBezTo>
                    <a:pt x="1427" y="2699"/>
                    <a:pt x="1425" y="2703"/>
                    <a:pt x="1429" y="2703"/>
                  </a:cubicBezTo>
                  <a:cubicBezTo>
                    <a:pt x="1429" y="2703"/>
                    <a:pt x="1430" y="2699"/>
                    <a:pt x="1432" y="269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1"/>
            <p:cNvSpPr/>
            <p:nvPr/>
          </p:nvSpPr>
          <p:spPr>
            <a:xfrm>
              <a:off x="3973100" y="2259050"/>
              <a:ext cx="40500" cy="10550"/>
            </a:xfrm>
            <a:custGeom>
              <a:avLst/>
              <a:gdLst/>
              <a:ahLst/>
              <a:cxnLst/>
              <a:rect l="l" t="t" r="r" b="b"/>
              <a:pathLst>
                <a:path w="1620" h="422" extrusionOk="0">
                  <a:moveTo>
                    <a:pt x="1620" y="0"/>
                  </a:moveTo>
                  <a:cubicBezTo>
                    <a:pt x="1620" y="0"/>
                    <a:pt x="1227" y="71"/>
                    <a:pt x="798" y="167"/>
                  </a:cubicBezTo>
                  <a:cubicBezTo>
                    <a:pt x="370" y="274"/>
                    <a:pt x="1" y="357"/>
                    <a:pt x="1" y="357"/>
                  </a:cubicBezTo>
                  <a:cubicBezTo>
                    <a:pt x="1" y="357"/>
                    <a:pt x="84" y="393"/>
                    <a:pt x="239" y="405"/>
                  </a:cubicBezTo>
                  <a:cubicBezTo>
                    <a:pt x="303" y="416"/>
                    <a:pt x="384" y="421"/>
                    <a:pt x="475" y="421"/>
                  </a:cubicBezTo>
                  <a:cubicBezTo>
                    <a:pt x="587" y="421"/>
                    <a:pt x="715" y="413"/>
                    <a:pt x="846" y="393"/>
                  </a:cubicBezTo>
                  <a:cubicBezTo>
                    <a:pt x="1084" y="322"/>
                    <a:pt x="1275" y="238"/>
                    <a:pt x="1406" y="155"/>
                  </a:cubicBezTo>
                  <a:cubicBezTo>
                    <a:pt x="1548" y="71"/>
                    <a:pt x="1620" y="0"/>
                    <a:pt x="162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1"/>
            <p:cNvSpPr/>
            <p:nvPr/>
          </p:nvSpPr>
          <p:spPr>
            <a:xfrm>
              <a:off x="2862850" y="2550450"/>
              <a:ext cx="45275" cy="6275"/>
            </a:xfrm>
            <a:custGeom>
              <a:avLst/>
              <a:gdLst/>
              <a:ahLst/>
              <a:cxnLst/>
              <a:rect l="l" t="t" r="r" b="b"/>
              <a:pathLst>
                <a:path w="1811" h="251" extrusionOk="0">
                  <a:moveTo>
                    <a:pt x="1810" y="0"/>
                  </a:moveTo>
                  <a:cubicBezTo>
                    <a:pt x="1810" y="0"/>
                    <a:pt x="1381" y="12"/>
                    <a:pt x="905" y="12"/>
                  </a:cubicBezTo>
                  <a:cubicBezTo>
                    <a:pt x="417" y="12"/>
                    <a:pt x="0" y="0"/>
                    <a:pt x="0" y="0"/>
                  </a:cubicBezTo>
                  <a:lnTo>
                    <a:pt x="0" y="0"/>
                  </a:lnTo>
                  <a:cubicBezTo>
                    <a:pt x="0" y="0"/>
                    <a:pt x="84" y="60"/>
                    <a:pt x="250" y="131"/>
                  </a:cubicBezTo>
                  <a:cubicBezTo>
                    <a:pt x="417" y="191"/>
                    <a:pt x="631" y="250"/>
                    <a:pt x="905" y="250"/>
                  </a:cubicBezTo>
                  <a:cubicBezTo>
                    <a:pt x="1167" y="250"/>
                    <a:pt x="1393" y="179"/>
                    <a:pt x="1560" y="119"/>
                  </a:cubicBezTo>
                  <a:cubicBezTo>
                    <a:pt x="1727" y="60"/>
                    <a:pt x="1810" y="0"/>
                    <a:pt x="181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1"/>
            <p:cNvSpPr/>
            <p:nvPr/>
          </p:nvSpPr>
          <p:spPr>
            <a:xfrm>
              <a:off x="2828025" y="2538825"/>
              <a:ext cx="20250" cy="17800"/>
            </a:xfrm>
            <a:custGeom>
              <a:avLst/>
              <a:gdLst/>
              <a:ahLst/>
              <a:cxnLst/>
              <a:rect l="l" t="t" r="r" b="b"/>
              <a:pathLst>
                <a:path w="810" h="712" extrusionOk="0">
                  <a:moveTo>
                    <a:pt x="60" y="1"/>
                  </a:moveTo>
                  <a:cubicBezTo>
                    <a:pt x="60" y="1"/>
                    <a:pt x="24" y="60"/>
                    <a:pt x="0" y="168"/>
                  </a:cubicBezTo>
                  <a:cubicBezTo>
                    <a:pt x="0" y="287"/>
                    <a:pt x="48" y="465"/>
                    <a:pt x="203" y="584"/>
                  </a:cubicBezTo>
                  <a:cubicBezTo>
                    <a:pt x="313" y="677"/>
                    <a:pt x="446" y="712"/>
                    <a:pt x="555" y="712"/>
                  </a:cubicBezTo>
                  <a:cubicBezTo>
                    <a:pt x="587" y="712"/>
                    <a:pt x="616" y="709"/>
                    <a:pt x="643" y="703"/>
                  </a:cubicBezTo>
                  <a:cubicBezTo>
                    <a:pt x="762" y="668"/>
                    <a:pt x="810" y="608"/>
                    <a:pt x="810" y="608"/>
                  </a:cubicBezTo>
                  <a:cubicBezTo>
                    <a:pt x="810" y="608"/>
                    <a:pt x="738" y="608"/>
                    <a:pt x="643" y="584"/>
                  </a:cubicBezTo>
                  <a:cubicBezTo>
                    <a:pt x="536" y="549"/>
                    <a:pt x="453" y="489"/>
                    <a:pt x="346" y="406"/>
                  </a:cubicBezTo>
                  <a:cubicBezTo>
                    <a:pt x="238" y="334"/>
                    <a:pt x="167" y="239"/>
                    <a:pt x="119" y="156"/>
                  </a:cubicBezTo>
                  <a:cubicBezTo>
                    <a:pt x="84" y="72"/>
                    <a:pt x="60" y="1"/>
                    <a:pt x="6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1"/>
            <p:cNvSpPr/>
            <p:nvPr/>
          </p:nvSpPr>
          <p:spPr>
            <a:xfrm>
              <a:off x="2681575" y="2253975"/>
              <a:ext cx="80975" cy="205400"/>
            </a:xfrm>
            <a:custGeom>
              <a:avLst/>
              <a:gdLst/>
              <a:ahLst/>
              <a:cxnLst/>
              <a:rect l="l" t="t" r="r" b="b"/>
              <a:pathLst>
                <a:path w="3239" h="8216" extrusionOk="0">
                  <a:moveTo>
                    <a:pt x="3239" y="1"/>
                  </a:moveTo>
                  <a:lnTo>
                    <a:pt x="3156" y="84"/>
                  </a:lnTo>
                  <a:lnTo>
                    <a:pt x="3156" y="84"/>
                  </a:lnTo>
                  <a:lnTo>
                    <a:pt x="3239" y="1"/>
                  </a:lnTo>
                  <a:close/>
                  <a:moveTo>
                    <a:pt x="3155" y="84"/>
                  </a:moveTo>
                  <a:lnTo>
                    <a:pt x="3155" y="84"/>
                  </a:lnTo>
                  <a:cubicBezTo>
                    <a:pt x="3151" y="88"/>
                    <a:pt x="3147" y="92"/>
                    <a:pt x="3143" y="96"/>
                  </a:cubicBezTo>
                  <a:lnTo>
                    <a:pt x="3143" y="96"/>
                  </a:lnTo>
                  <a:cubicBezTo>
                    <a:pt x="3143" y="96"/>
                    <a:pt x="3143" y="96"/>
                    <a:pt x="3144" y="96"/>
                  </a:cubicBezTo>
                  <a:lnTo>
                    <a:pt x="3155" y="84"/>
                  </a:lnTo>
                  <a:close/>
                  <a:moveTo>
                    <a:pt x="3143" y="96"/>
                  </a:moveTo>
                  <a:cubicBezTo>
                    <a:pt x="3060" y="144"/>
                    <a:pt x="2977" y="203"/>
                    <a:pt x="2846" y="274"/>
                  </a:cubicBezTo>
                  <a:cubicBezTo>
                    <a:pt x="2572" y="429"/>
                    <a:pt x="2144" y="513"/>
                    <a:pt x="1632" y="727"/>
                  </a:cubicBezTo>
                  <a:cubicBezTo>
                    <a:pt x="1393" y="846"/>
                    <a:pt x="1120" y="1001"/>
                    <a:pt x="941" y="1298"/>
                  </a:cubicBezTo>
                  <a:cubicBezTo>
                    <a:pt x="739" y="1620"/>
                    <a:pt x="786" y="1989"/>
                    <a:pt x="762" y="2334"/>
                  </a:cubicBezTo>
                  <a:cubicBezTo>
                    <a:pt x="762" y="2513"/>
                    <a:pt x="727" y="2668"/>
                    <a:pt x="643" y="2811"/>
                  </a:cubicBezTo>
                  <a:cubicBezTo>
                    <a:pt x="560" y="2941"/>
                    <a:pt x="405" y="3013"/>
                    <a:pt x="239" y="3144"/>
                  </a:cubicBezTo>
                  <a:cubicBezTo>
                    <a:pt x="143" y="3227"/>
                    <a:pt x="72" y="3322"/>
                    <a:pt x="48" y="3442"/>
                  </a:cubicBezTo>
                  <a:cubicBezTo>
                    <a:pt x="0" y="3561"/>
                    <a:pt x="48" y="3739"/>
                    <a:pt x="143" y="3834"/>
                  </a:cubicBezTo>
                  <a:cubicBezTo>
                    <a:pt x="250" y="3918"/>
                    <a:pt x="346" y="3965"/>
                    <a:pt x="381" y="4013"/>
                  </a:cubicBezTo>
                  <a:cubicBezTo>
                    <a:pt x="429" y="4061"/>
                    <a:pt x="441" y="4120"/>
                    <a:pt x="441" y="4215"/>
                  </a:cubicBezTo>
                  <a:cubicBezTo>
                    <a:pt x="441" y="4311"/>
                    <a:pt x="441" y="4430"/>
                    <a:pt x="477" y="4549"/>
                  </a:cubicBezTo>
                  <a:cubicBezTo>
                    <a:pt x="489" y="4668"/>
                    <a:pt x="560" y="4775"/>
                    <a:pt x="643" y="4858"/>
                  </a:cubicBezTo>
                  <a:cubicBezTo>
                    <a:pt x="798" y="5025"/>
                    <a:pt x="1012" y="5120"/>
                    <a:pt x="1203" y="5168"/>
                  </a:cubicBezTo>
                  <a:cubicBezTo>
                    <a:pt x="1620" y="5275"/>
                    <a:pt x="1989" y="5204"/>
                    <a:pt x="2334" y="5263"/>
                  </a:cubicBezTo>
                  <a:cubicBezTo>
                    <a:pt x="2501" y="5275"/>
                    <a:pt x="2667" y="5335"/>
                    <a:pt x="2786" y="5418"/>
                  </a:cubicBezTo>
                  <a:cubicBezTo>
                    <a:pt x="2906" y="5489"/>
                    <a:pt x="2882" y="5585"/>
                    <a:pt x="2798" y="5716"/>
                  </a:cubicBezTo>
                  <a:cubicBezTo>
                    <a:pt x="2703" y="5835"/>
                    <a:pt x="2584" y="5930"/>
                    <a:pt x="2525" y="6097"/>
                  </a:cubicBezTo>
                  <a:cubicBezTo>
                    <a:pt x="2465" y="6251"/>
                    <a:pt x="2465" y="6406"/>
                    <a:pt x="2489" y="6549"/>
                  </a:cubicBezTo>
                  <a:cubicBezTo>
                    <a:pt x="2513" y="6823"/>
                    <a:pt x="2632" y="7049"/>
                    <a:pt x="2727" y="7240"/>
                  </a:cubicBezTo>
                  <a:cubicBezTo>
                    <a:pt x="2810" y="7430"/>
                    <a:pt x="2882" y="7597"/>
                    <a:pt x="2929" y="7752"/>
                  </a:cubicBezTo>
                  <a:cubicBezTo>
                    <a:pt x="2977" y="7894"/>
                    <a:pt x="2977" y="8014"/>
                    <a:pt x="2977" y="8097"/>
                  </a:cubicBezTo>
                  <a:cubicBezTo>
                    <a:pt x="2977" y="8014"/>
                    <a:pt x="2977" y="7894"/>
                    <a:pt x="2941" y="7752"/>
                  </a:cubicBezTo>
                  <a:cubicBezTo>
                    <a:pt x="2917" y="7597"/>
                    <a:pt x="2858" y="7418"/>
                    <a:pt x="2763" y="7228"/>
                  </a:cubicBezTo>
                  <a:cubicBezTo>
                    <a:pt x="2691" y="7037"/>
                    <a:pt x="2584" y="6799"/>
                    <a:pt x="2572" y="6537"/>
                  </a:cubicBezTo>
                  <a:cubicBezTo>
                    <a:pt x="2572" y="6406"/>
                    <a:pt x="2572" y="6275"/>
                    <a:pt x="2632" y="6156"/>
                  </a:cubicBezTo>
                  <a:cubicBezTo>
                    <a:pt x="2679" y="6037"/>
                    <a:pt x="2798" y="5942"/>
                    <a:pt x="2906" y="5811"/>
                  </a:cubicBezTo>
                  <a:cubicBezTo>
                    <a:pt x="2965" y="5751"/>
                    <a:pt x="3025" y="5668"/>
                    <a:pt x="3025" y="5549"/>
                  </a:cubicBezTo>
                  <a:cubicBezTo>
                    <a:pt x="3025" y="5430"/>
                    <a:pt x="2929" y="5323"/>
                    <a:pt x="2858" y="5263"/>
                  </a:cubicBezTo>
                  <a:cubicBezTo>
                    <a:pt x="2703" y="5144"/>
                    <a:pt x="2513" y="5085"/>
                    <a:pt x="2334" y="5049"/>
                  </a:cubicBezTo>
                  <a:cubicBezTo>
                    <a:pt x="1965" y="4977"/>
                    <a:pt x="1572" y="5037"/>
                    <a:pt x="1239" y="4930"/>
                  </a:cubicBezTo>
                  <a:cubicBezTo>
                    <a:pt x="1060" y="4894"/>
                    <a:pt x="893" y="4799"/>
                    <a:pt x="774" y="4680"/>
                  </a:cubicBezTo>
                  <a:cubicBezTo>
                    <a:pt x="655" y="4561"/>
                    <a:pt x="643" y="4418"/>
                    <a:pt x="643" y="4192"/>
                  </a:cubicBezTo>
                  <a:cubicBezTo>
                    <a:pt x="643" y="4084"/>
                    <a:pt x="620" y="3942"/>
                    <a:pt x="524" y="3834"/>
                  </a:cubicBezTo>
                  <a:cubicBezTo>
                    <a:pt x="417" y="3727"/>
                    <a:pt x="310" y="3680"/>
                    <a:pt x="262" y="3644"/>
                  </a:cubicBezTo>
                  <a:cubicBezTo>
                    <a:pt x="179" y="3561"/>
                    <a:pt x="239" y="3406"/>
                    <a:pt x="358" y="3299"/>
                  </a:cubicBezTo>
                  <a:cubicBezTo>
                    <a:pt x="489" y="3192"/>
                    <a:pt x="703" y="3084"/>
                    <a:pt x="798" y="2894"/>
                  </a:cubicBezTo>
                  <a:cubicBezTo>
                    <a:pt x="917" y="2703"/>
                    <a:pt x="941" y="2489"/>
                    <a:pt x="953" y="2310"/>
                  </a:cubicBezTo>
                  <a:cubicBezTo>
                    <a:pt x="965" y="1965"/>
                    <a:pt x="917" y="1620"/>
                    <a:pt x="1072" y="1370"/>
                  </a:cubicBezTo>
                  <a:cubicBezTo>
                    <a:pt x="1215" y="1096"/>
                    <a:pt x="1453" y="929"/>
                    <a:pt x="1691" y="810"/>
                  </a:cubicBezTo>
                  <a:cubicBezTo>
                    <a:pt x="2167" y="572"/>
                    <a:pt x="2620" y="453"/>
                    <a:pt x="2870" y="298"/>
                  </a:cubicBezTo>
                  <a:cubicBezTo>
                    <a:pt x="2992" y="221"/>
                    <a:pt x="3083" y="153"/>
                    <a:pt x="3143" y="96"/>
                  </a:cubicBezTo>
                  <a:close/>
                  <a:moveTo>
                    <a:pt x="2977" y="8097"/>
                  </a:moveTo>
                  <a:cubicBezTo>
                    <a:pt x="2965" y="8168"/>
                    <a:pt x="2965" y="8216"/>
                    <a:pt x="2965" y="8216"/>
                  </a:cubicBezTo>
                  <a:cubicBezTo>
                    <a:pt x="2965" y="8216"/>
                    <a:pt x="2977" y="8168"/>
                    <a:pt x="2977" y="8097"/>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1"/>
            <p:cNvSpPr/>
            <p:nvPr/>
          </p:nvSpPr>
          <p:spPr>
            <a:xfrm>
              <a:off x="2775025" y="2251850"/>
              <a:ext cx="36350" cy="10200"/>
            </a:xfrm>
            <a:custGeom>
              <a:avLst/>
              <a:gdLst/>
              <a:ahLst/>
              <a:cxnLst/>
              <a:rect l="l" t="t" r="r" b="b"/>
              <a:pathLst>
                <a:path w="1454" h="408" extrusionOk="0">
                  <a:moveTo>
                    <a:pt x="448" y="1"/>
                  </a:moveTo>
                  <a:cubicBezTo>
                    <a:pt x="361" y="1"/>
                    <a:pt x="282" y="10"/>
                    <a:pt x="215" y="26"/>
                  </a:cubicBezTo>
                  <a:cubicBezTo>
                    <a:pt x="84" y="50"/>
                    <a:pt x="1" y="86"/>
                    <a:pt x="1" y="86"/>
                  </a:cubicBezTo>
                  <a:cubicBezTo>
                    <a:pt x="1" y="86"/>
                    <a:pt x="334" y="169"/>
                    <a:pt x="727" y="264"/>
                  </a:cubicBezTo>
                  <a:cubicBezTo>
                    <a:pt x="1108" y="348"/>
                    <a:pt x="1454" y="407"/>
                    <a:pt x="1454" y="407"/>
                  </a:cubicBezTo>
                  <a:cubicBezTo>
                    <a:pt x="1454" y="407"/>
                    <a:pt x="1394" y="336"/>
                    <a:pt x="1275" y="264"/>
                  </a:cubicBezTo>
                  <a:cubicBezTo>
                    <a:pt x="1156" y="181"/>
                    <a:pt x="977" y="86"/>
                    <a:pt x="775" y="38"/>
                  </a:cubicBezTo>
                  <a:cubicBezTo>
                    <a:pt x="660" y="12"/>
                    <a:pt x="549" y="1"/>
                    <a:pt x="44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1"/>
            <p:cNvSpPr/>
            <p:nvPr/>
          </p:nvSpPr>
          <p:spPr>
            <a:xfrm>
              <a:off x="2835450" y="2655825"/>
              <a:ext cx="167625" cy="327425"/>
            </a:xfrm>
            <a:custGeom>
              <a:avLst/>
              <a:gdLst/>
              <a:ahLst/>
              <a:cxnLst/>
              <a:rect l="l" t="t" r="r" b="b"/>
              <a:pathLst>
                <a:path w="6705" h="13097" extrusionOk="0">
                  <a:moveTo>
                    <a:pt x="692" y="0"/>
                  </a:moveTo>
                  <a:cubicBezTo>
                    <a:pt x="691" y="0"/>
                    <a:pt x="681" y="11"/>
                    <a:pt x="665" y="37"/>
                  </a:cubicBezTo>
                  <a:lnTo>
                    <a:pt x="665" y="37"/>
                  </a:lnTo>
                  <a:lnTo>
                    <a:pt x="692" y="0"/>
                  </a:lnTo>
                  <a:close/>
                  <a:moveTo>
                    <a:pt x="665" y="37"/>
                  </a:moveTo>
                  <a:lnTo>
                    <a:pt x="596" y="131"/>
                  </a:lnTo>
                  <a:cubicBezTo>
                    <a:pt x="537" y="214"/>
                    <a:pt x="465" y="357"/>
                    <a:pt x="382" y="536"/>
                  </a:cubicBezTo>
                  <a:cubicBezTo>
                    <a:pt x="215" y="905"/>
                    <a:pt x="37" y="1465"/>
                    <a:pt x="25" y="2179"/>
                  </a:cubicBezTo>
                  <a:cubicBezTo>
                    <a:pt x="1" y="2893"/>
                    <a:pt x="180" y="3774"/>
                    <a:pt x="739" y="4584"/>
                  </a:cubicBezTo>
                  <a:cubicBezTo>
                    <a:pt x="1287" y="5382"/>
                    <a:pt x="2204" y="5929"/>
                    <a:pt x="3073" y="6560"/>
                  </a:cubicBezTo>
                  <a:cubicBezTo>
                    <a:pt x="3501" y="6882"/>
                    <a:pt x="3906" y="7215"/>
                    <a:pt x="4192" y="7620"/>
                  </a:cubicBezTo>
                  <a:cubicBezTo>
                    <a:pt x="4335" y="7811"/>
                    <a:pt x="4430" y="8037"/>
                    <a:pt x="4454" y="8251"/>
                  </a:cubicBezTo>
                  <a:cubicBezTo>
                    <a:pt x="4502" y="8477"/>
                    <a:pt x="4490" y="8715"/>
                    <a:pt x="4502" y="8954"/>
                  </a:cubicBezTo>
                  <a:cubicBezTo>
                    <a:pt x="4502" y="9192"/>
                    <a:pt x="4525" y="9430"/>
                    <a:pt x="4621" y="9656"/>
                  </a:cubicBezTo>
                  <a:cubicBezTo>
                    <a:pt x="4704" y="9882"/>
                    <a:pt x="4835" y="10073"/>
                    <a:pt x="4990" y="10216"/>
                  </a:cubicBezTo>
                  <a:cubicBezTo>
                    <a:pt x="5287" y="10513"/>
                    <a:pt x="5597" y="10751"/>
                    <a:pt x="5823" y="11025"/>
                  </a:cubicBezTo>
                  <a:cubicBezTo>
                    <a:pt x="6276" y="11561"/>
                    <a:pt x="6478" y="12109"/>
                    <a:pt x="6585" y="12478"/>
                  </a:cubicBezTo>
                  <a:cubicBezTo>
                    <a:pt x="6692" y="12871"/>
                    <a:pt x="6692" y="13097"/>
                    <a:pt x="6692" y="13097"/>
                  </a:cubicBezTo>
                  <a:cubicBezTo>
                    <a:pt x="6692" y="13097"/>
                    <a:pt x="6704" y="12883"/>
                    <a:pt x="6645" y="12478"/>
                  </a:cubicBezTo>
                  <a:cubicBezTo>
                    <a:pt x="6573" y="12097"/>
                    <a:pt x="6395" y="11513"/>
                    <a:pt x="5942" y="10942"/>
                  </a:cubicBezTo>
                  <a:cubicBezTo>
                    <a:pt x="5716" y="10668"/>
                    <a:pt x="5406" y="10406"/>
                    <a:pt x="5144" y="10108"/>
                  </a:cubicBezTo>
                  <a:cubicBezTo>
                    <a:pt x="5002" y="9954"/>
                    <a:pt x="4883" y="9787"/>
                    <a:pt x="4811" y="9596"/>
                  </a:cubicBezTo>
                  <a:cubicBezTo>
                    <a:pt x="4740" y="9406"/>
                    <a:pt x="4728" y="9180"/>
                    <a:pt x="4728" y="8954"/>
                  </a:cubicBezTo>
                  <a:cubicBezTo>
                    <a:pt x="4728" y="8727"/>
                    <a:pt x="4728" y="8477"/>
                    <a:pt x="4692" y="8227"/>
                  </a:cubicBezTo>
                  <a:cubicBezTo>
                    <a:pt x="4644" y="7953"/>
                    <a:pt x="4549" y="7703"/>
                    <a:pt x="4394" y="7477"/>
                  </a:cubicBezTo>
                  <a:cubicBezTo>
                    <a:pt x="4097" y="7037"/>
                    <a:pt x="3668" y="6691"/>
                    <a:pt x="3239" y="6370"/>
                  </a:cubicBezTo>
                  <a:cubicBezTo>
                    <a:pt x="2346" y="5739"/>
                    <a:pt x="1454" y="5215"/>
                    <a:pt x="918" y="4465"/>
                  </a:cubicBezTo>
                  <a:cubicBezTo>
                    <a:pt x="382" y="3715"/>
                    <a:pt x="180" y="2881"/>
                    <a:pt x="156" y="2179"/>
                  </a:cubicBezTo>
                  <a:cubicBezTo>
                    <a:pt x="144" y="1465"/>
                    <a:pt x="275" y="917"/>
                    <a:pt x="418" y="548"/>
                  </a:cubicBezTo>
                  <a:cubicBezTo>
                    <a:pt x="501" y="357"/>
                    <a:pt x="561" y="214"/>
                    <a:pt x="620" y="131"/>
                  </a:cubicBezTo>
                  <a:cubicBezTo>
                    <a:pt x="636" y="88"/>
                    <a:pt x="652" y="57"/>
                    <a:pt x="665" y="37"/>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1"/>
            <p:cNvSpPr/>
            <p:nvPr/>
          </p:nvSpPr>
          <p:spPr>
            <a:xfrm>
              <a:off x="2991725" y="2989475"/>
              <a:ext cx="34850" cy="190525"/>
            </a:xfrm>
            <a:custGeom>
              <a:avLst/>
              <a:gdLst/>
              <a:ahLst/>
              <a:cxnLst/>
              <a:rect l="l" t="t" r="r" b="b"/>
              <a:pathLst>
                <a:path w="1394" h="7621" extrusionOk="0">
                  <a:moveTo>
                    <a:pt x="25" y="1"/>
                  </a:moveTo>
                  <a:cubicBezTo>
                    <a:pt x="25" y="1"/>
                    <a:pt x="25" y="441"/>
                    <a:pt x="1" y="1156"/>
                  </a:cubicBezTo>
                  <a:lnTo>
                    <a:pt x="1" y="2430"/>
                  </a:lnTo>
                  <a:lnTo>
                    <a:pt x="1" y="2787"/>
                  </a:lnTo>
                  <a:cubicBezTo>
                    <a:pt x="25" y="2906"/>
                    <a:pt x="1" y="3049"/>
                    <a:pt x="84" y="3204"/>
                  </a:cubicBezTo>
                  <a:cubicBezTo>
                    <a:pt x="156" y="3358"/>
                    <a:pt x="322" y="3442"/>
                    <a:pt x="358" y="3501"/>
                  </a:cubicBezTo>
                  <a:cubicBezTo>
                    <a:pt x="417" y="3561"/>
                    <a:pt x="417" y="3680"/>
                    <a:pt x="406" y="3811"/>
                  </a:cubicBezTo>
                  <a:cubicBezTo>
                    <a:pt x="394" y="3930"/>
                    <a:pt x="382" y="4109"/>
                    <a:pt x="453" y="4251"/>
                  </a:cubicBezTo>
                  <a:cubicBezTo>
                    <a:pt x="525" y="4406"/>
                    <a:pt x="596" y="4490"/>
                    <a:pt x="644" y="4597"/>
                  </a:cubicBezTo>
                  <a:cubicBezTo>
                    <a:pt x="739" y="4787"/>
                    <a:pt x="703" y="5049"/>
                    <a:pt x="703" y="5287"/>
                  </a:cubicBezTo>
                  <a:cubicBezTo>
                    <a:pt x="703" y="5775"/>
                    <a:pt x="810" y="6204"/>
                    <a:pt x="929" y="6549"/>
                  </a:cubicBezTo>
                  <a:cubicBezTo>
                    <a:pt x="1048" y="6895"/>
                    <a:pt x="1168" y="7157"/>
                    <a:pt x="1251" y="7335"/>
                  </a:cubicBezTo>
                  <a:cubicBezTo>
                    <a:pt x="1346" y="7514"/>
                    <a:pt x="1394" y="7621"/>
                    <a:pt x="1394" y="7621"/>
                  </a:cubicBezTo>
                  <a:cubicBezTo>
                    <a:pt x="1394" y="7621"/>
                    <a:pt x="1358" y="7514"/>
                    <a:pt x="1275" y="7311"/>
                  </a:cubicBezTo>
                  <a:cubicBezTo>
                    <a:pt x="1215" y="7133"/>
                    <a:pt x="1120" y="6847"/>
                    <a:pt x="1037" y="6502"/>
                  </a:cubicBezTo>
                  <a:cubicBezTo>
                    <a:pt x="953" y="6156"/>
                    <a:pt x="870" y="5740"/>
                    <a:pt x="894" y="5287"/>
                  </a:cubicBezTo>
                  <a:cubicBezTo>
                    <a:pt x="918" y="5061"/>
                    <a:pt x="953" y="4787"/>
                    <a:pt x="858" y="4513"/>
                  </a:cubicBezTo>
                  <a:cubicBezTo>
                    <a:pt x="810" y="4370"/>
                    <a:pt x="715" y="4275"/>
                    <a:pt x="679" y="4168"/>
                  </a:cubicBezTo>
                  <a:cubicBezTo>
                    <a:pt x="632" y="4073"/>
                    <a:pt x="632" y="3954"/>
                    <a:pt x="644" y="3823"/>
                  </a:cubicBezTo>
                  <a:cubicBezTo>
                    <a:pt x="644" y="3704"/>
                    <a:pt x="679" y="3513"/>
                    <a:pt x="560" y="3358"/>
                  </a:cubicBezTo>
                  <a:cubicBezTo>
                    <a:pt x="417" y="3216"/>
                    <a:pt x="322" y="3180"/>
                    <a:pt x="286" y="3097"/>
                  </a:cubicBezTo>
                  <a:cubicBezTo>
                    <a:pt x="215" y="2930"/>
                    <a:pt x="239" y="2632"/>
                    <a:pt x="215" y="2406"/>
                  </a:cubicBezTo>
                  <a:cubicBezTo>
                    <a:pt x="179" y="1954"/>
                    <a:pt x="156" y="1513"/>
                    <a:pt x="120" y="1156"/>
                  </a:cubicBezTo>
                  <a:cubicBezTo>
                    <a:pt x="60" y="441"/>
                    <a:pt x="25" y="1"/>
                    <a:pt x="2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1"/>
            <p:cNvSpPr/>
            <p:nvPr/>
          </p:nvSpPr>
          <p:spPr>
            <a:xfrm>
              <a:off x="3134600" y="2622475"/>
              <a:ext cx="119700" cy="101225"/>
            </a:xfrm>
            <a:custGeom>
              <a:avLst/>
              <a:gdLst/>
              <a:ahLst/>
              <a:cxnLst/>
              <a:rect l="l" t="t" r="r" b="b"/>
              <a:pathLst>
                <a:path w="4788" h="4049" extrusionOk="0">
                  <a:moveTo>
                    <a:pt x="1" y="1"/>
                  </a:moveTo>
                  <a:lnTo>
                    <a:pt x="1" y="1"/>
                  </a:lnTo>
                  <a:cubicBezTo>
                    <a:pt x="1" y="1"/>
                    <a:pt x="84" y="60"/>
                    <a:pt x="215" y="167"/>
                  </a:cubicBezTo>
                  <a:cubicBezTo>
                    <a:pt x="346" y="286"/>
                    <a:pt x="525" y="453"/>
                    <a:pt x="703" y="691"/>
                  </a:cubicBezTo>
                  <a:cubicBezTo>
                    <a:pt x="882" y="929"/>
                    <a:pt x="1060" y="1227"/>
                    <a:pt x="1179" y="1596"/>
                  </a:cubicBezTo>
                  <a:cubicBezTo>
                    <a:pt x="1239" y="1775"/>
                    <a:pt x="1287" y="1965"/>
                    <a:pt x="1334" y="2191"/>
                  </a:cubicBezTo>
                  <a:cubicBezTo>
                    <a:pt x="1370" y="2418"/>
                    <a:pt x="1429" y="2656"/>
                    <a:pt x="1608" y="2858"/>
                  </a:cubicBezTo>
                  <a:cubicBezTo>
                    <a:pt x="1787" y="3072"/>
                    <a:pt x="2025" y="3156"/>
                    <a:pt x="2239" y="3239"/>
                  </a:cubicBezTo>
                  <a:cubicBezTo>
                    <a:pt x="2442" y="3310"/>
                    <a:pt x="2644" y="3382"/>
                    <a:pt x="2834" y="3441"/>
                  </a:cubicBezTo>
                  <a:cubicBezTo>
                    <a:pt x="3204" y="3572"/>
                    <a:pt x="3561" y="3680"/>
                    <a:pt x="3846" y="3775"/>
                  </a:cubicBezTo>
                  <a:cubicBezTo>
                    <a:pt x="4430" y="3953"/>
                    <a:pt x="4787" y="4049"/>
                    <a:pt x="4787" y="4049"/>
                  </a:cubicBezTo>
                  <a:cubicBezTo>
                    <a:pt x="4787" y="4049"/>
                    <a:pt x="4442" y="3906"/>
                    <a:pt x="3870" y="3632"/>
                  </a:cubicBezTo>
                  <a:cubicBezTo>
                    <a:pt x="3596" y="3513"/>
                    <a:pt x="3263" y="3382"/>
                    <a:pt x="2894" y="3239"/>
                  </a:cubicBezTo>
                  <a:cubicBezTo>
                    <a:pt x="2715" y="3156"/>
                    <a:pt x="2525" y="3084"/>
                    <a:pt x="2311" y="3013"/>
                  </a:cubicBezTo>
                  <a:cubicBezTo>
                    <a:pt x="2120" y="2941"/>
                    <a:pt x="1930" y="2846"/>
                    <a:pt x="1787" y="2703"/>
                  </a:cubicBezTo>
                  <a:cubicBezTo>
                    <a:pt x="1525" y="2382"/>
                    <a:pt x="1525" y="1906"/>
                    <a:pt x="1358" y="1525"/>
                  </a:cubicBezTo>
                  <a:cubicBezTo>
                    <a:pt x="1215" y="1132"/>
                    <a:pt x="989" y="822"/>
                    <a:pt x="775" y="596"/>
                  </a:cubicBezTo>
                  <a:cubicBezTo>
                    <a:pt x="572" y="382"/>
                    <a:pt x="382" y="227"/>
                    <a:pt x="227" y="143"/>
                  </a:cubicBezTo>
                  <a:cubicBezTo>
                    <a:pt x="96" y="48"/>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p:nvPr/>
          </p:nvSpPr>
          <p:spPr>
            <a:xfrm>
              <a:off x="3231350" y="2851075"/>
              <a:ext cx="103300" cy="133075"/>
            </a:xfrm>
            <a:custGeom>
              <a:avLst/>
              <a:gdLst/>
              <a:ahLst/>
              <a:cxnLst/>
              <a:rect l="l" t="t" r="r" b="b"/>
              <a:pathLst>
                <a:path w="4132" h="5323" extrusionOk="0">
                  <a:moveTo>
                    <a:pt x="4132" y="1"/>
                  </a:moveTo>
                  <a:cubicBezTo>
                    <a:pt x="4132" y="1"/>
                    <a:pt x="4108" y="84"/>
                    <a:pt x="4084" y="286"/>
                  </a:cubicBezTo>
                  <a:cubicBezTo>
                    <a:pt x="4048" y="441"/>
                    <a:pt x="4001" y="715"/>
                    <a:pt x="3917" y="1013"/>
                  </a:cubicBezTo>
                  <a:cubicBezTo>
                    <a:pt x="3739" y="1620"/>
                    <a:pt x="3370" y="2429"/>
                    <a:pt x="2715" y="3120"/>
                  </a:cubicBezTo>
                  <a:cubicBezTo>
                    <a:pt x="2393" y="3477"/>
                    <a:pt x="2036" y="3763"/>
                    <a:pt x="1679" y="3989"/>
                  </a:cubicBezTo>
                  <a:cubicBezTo>
                    <a:pt x="1346" y="4215"/>
                    <a:pt x="1000" y="4394"/>
                    <a:pt x="727" y="4584"/>
                  </a:cubicBezTo>
                  <a:cubicBezTo>
                    <a:pt x="465" y="4775"/>
                    <a:pt x="286" y="4954"/>
                    <a:pt x="167" y="5108"/>
                  </a:cubicBezTo>
                  <a:cubicBezTo>
                    <a:pt x="48" y="5239"/>
                    <a:pt x="0" y="5323"/>
                    <a:pt x="0" y="5323"/>
                  </a:cubicBezTo>
                  <a:cubicBezTo>
                    <a:pt x="0" y="5323"/>
                    <a:pt x="48" y="5239"/>
                    <a:pt x="179" y="5120"/>
                  </a:cubicBezTo>
                  <a:cubicBezTo>
                    <a:pt x="310" y="4989"/>
                    <a:pt x="524" y="4834"/>
                    <a:pt x="798" y="4668"/>
                  </a:cubicBezTo>
                  <a:cubicBezTo>
                    <a:pt x="1060" y="4513"/>
                    <a:pt x="1417" y="4358"/>
                    <a:pt x="1786" y="4156"/>
                  </a:cubicBezTo>
                  <a:cubicBezTo>
                    <a:pt x="2167" y="3941"/>
                    <a:pt x="2548" y="3656"/>
                    <a:pt x="2893" y="3287"/>
                  </a:cubicBezTo>
                  <a:cubicBezTo>
                    <a:pt x="3572" y="2548"/>
                    <a:pt x="3917" y="1679"/>
                    <a:pt x="4036" y="1036"/>
                  </a:cubicBezTo>
                  <a:cubicBezTo>
                    <a:pt x="4108" y="727"/>
                    <a:pt x="4132" y="465"/>
                    <a:pt x="4132" y="286"/>
                  </a:cubicBezTo>
                  <a:lnTo>
                    <a:pt x="41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1"/>
            <p:cNvSpPr/>
            <p:nvPr/>
          </p:nvSpPr>
          <p:spPr>
            <a:xfrm>
              <a:off x="3301900" y="2895725"/>
              <a:ext cx="39600" cy="58650"/>
            </a:xfrm>
            <a:custGeom>
              <a:avLst/>
              <a:gdLst/>
              <a:ahLst/>
              <a:cxnLst/>
              <a:rect l="l" t="t" r="r" b="b"/>
              <a:pathLst>
                <a:path w="1584" h="2346" extrusionOk="0">
                  <a:moveTo>
                    <a:pt x="1584" y="0"/>
                  </a:moveTo>
                  <a:cubicBezTo>
                    <a:pt x="1584" y="1"/>
                    <a:pt x="1548" y="143"/>
                    <a:pt x="1405" y="405"/>
                  </a:cubicBezTo>
                  <a:cubicBezTo>
                    <a:pt x="1310" y="620"/>
                    <a:pt x="1143" y="941"/>
                    <a:pt x="917" y="1263"/>
                  </a:cubicBezTo>
                  <a:cubicBezTo>
                    <a:pt x="691" y="1596"/>
                    <a:pt x="476" y="1858"/>
                    <a:pt x="298" y="2048"/>
                  </a:cubicBezTo>
                  <a:cubicBezTo>
                    <a:pt x="119" y="2239"/>
                    <a:pt x="0" y="2346"/>
                    <a:pt x="0" y="2346"/>
                  </a:cubicBezTo>
                  <a:cubicBezTo>
                    <a:pt x="0" y="2346"/>
                    <a:pt x="143" y="2286"/>
                    <a:pt x="369" y="2144"/>
                  </a:cubicBezTo>
                  <a:cubicBezTo>
                    <a:pt x="595" y="1989"/>
                    <a:pt x="869" y="1739"/>
                    <a:pt x="1107" y="1393"/>
                  </a:cubicBezTo>
                  <a:cubicBezTo>
                    <a:pt x="1345" y="1060"/>
                    <a:pt x="1465" y="703"/>
                    <a:pt x="1524" y="429"/>
                  </a:cubicBezTo>
                  <a:cubicBezTo>
                    <a:pt x="1584" y="167"/>
                    <a:pt x="1584" y="1"/>
                    <a:pt x="158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1"/>
            <p:cNvSpPr/>
            <p:nvPr/>
          </p:nvSpPr>
          <p:spPr>
            <a:xfrm>
              <a:off x="3531375" y="2505800"/>
              <a:ext cx="61350" cy="90875"/>
            </a:xfrm>
            <a:custGeom>
              <a:avLst/>
              <a:gdLst/>
              <a:ahLst/>
              <a:cxnLst/>
              <a:rect l="l" t="t" r="r" b="b"/>
              <a:pathLst>
                <a:path w="2454" h="3635" extrusionOk="0">
                  <a:moveTo>
                    <a:pt x="798" y="0"/>
                  </a:moveTo>
                  <a:cubicBezTo>
                    <a:pt x="798" y="0"/>
                    <a:pt x="644" y="227"/>
                    <a:pt x="406" y="608"/>
                  </a:cubicBezTo>
                  <a:cubicBezTo>
                    <a:pt x="346" y="703"/>
                    <a:pt x="287" y="798"/>
                    <a:pt x="203" y="917"/>
                  </a:cubicBezTo>
                  <a:cubicBezTo>
                    <a:pt x="144" y="1024"/>
                    <a:pt x="60" y="1131"/>
                    <a:pt x="13" y="1322"/>
                  </a:cubicBezTo>
                  <a:cubicBezTo>
                    <a:pt x="1" y="1429"/>
                    <a:pt x="25" y="1548"/>
                    <a:pt x="84" y="1620"/>
                  </a:cubicBezTo>
                  <a:cubicBezTo>
                    <a:pt x="144" y="1691"/>
                    <a:pt x="227" y="1751"/>
                    <a:pt x="287" y="1798"/>
                  </a:cubicBezTo>
                  <a:cubicBezTo>
                    <a:pt x="406" y="1893"/>
                    <a:pt x="501" y="1989"/>
                    <a:pt x="608" y="2132"/>
                  </a:cubicBezTo>
                  <a:cubicBezTo>
                    <a:pt x="798" y="2393"/>
                    <a:pt x="953" y="2679"/>
                    <a:pt x="1132" y="2929"/>
                  </a:cubicBezTo>
                  <a:cubicBezTo>
                    <a:pt x="1310" y="3179"/>
                    <a:pt x="1513" y="3382"/>
                    <a:pt x="1727" y="3501"/>
                  </a:cubicBezTo>
                  <a:cubicBezTo>
                    <a:pt x="1900" y="3602"/>
                    <a:pt x="2072" y="3634"/>
                    <a:pt x="2200" y="3634"/>
                  </a:cubicBezTo>
                  <a:cubicBezTo>
                    <a:pt x="2223" y="3634"/>
                    <a:pt x="2244" y="3633"/>
                    <a:pt x="2263" y="3632"/>
                  </a:cubicBezTo>
                  <a:cubicBezTo>
                    <a:pt x="2394" y="3620"/>
                    <a:pt x="2453" y="3584"/>
                    <a:pt x="2453" y="3584"/>
                  </a:cubicBezTo>
                  <a:lnTo>
                    <a:pt x="2453" y="3584"/>
                  </a:lnTo>
                  <a:cubicBezTo>
                    <a:pt x="2453" y="3584"/>
                    <a:pt x="2427" y="3589"/>
                    <a:pt x="2371" y="3589"/>
                  </a:cubicBezTo>
                  <a:cubicBezTo>
                    <a:pt x="2342" y="3589"/>
                    <a:pt x="2307" y="3588"/>
                    <a:pt x="2263" y="3584"/>
                  </a:cubicBezTo>
                  <a:cubicBezTo>
                    <a:pt x="2144" y="3572"/>
                    <a:pt x="1977" y="3525"/>
                    <a:pt x="1799" y="3394"/>
                  </a:cubicBezTo>
                  <a:cubicBezTo>
                    <a:pt x="1620" y="3275"/>
                    <a:pt x="1453" y="3084"/>
                    <a:pt x="1310" y="2822"/>
                  </a:cubicBezTo>
                  <a:cubicBezTo>
                    <a:pt x="1156" y="2584"/>
                    <a:pt x="1025" y="2274"/>
                    <a:pt x="798" y="1989"/>
                  </a:cubicBezTo>
                  <a:cubicBezTo>
                    <a:pt x="703" y="1846"/>
                    <a:pt x="560" y="1715"/>
                    <a:pt x="417" y="1620"/>
                  </a:cubicBezTo>
                  <a:cubicBezTo>
                    <a:pt x="263" y="1536"/>
                    <a:pt x="191" y="1453"/>
                    <a:pt x="203" y="1358"/>
                  </a:cubicBezTo>
                  <a:cubicBezTo>
                    <a:pt x="227" y="1250"/>
                    <a:pt x="298" y="1119"/>
                    <a:pt x="358" y="1000"/>
                  </a:cubicBezTo>
                  <a:cubicBezTo>
                    <a:pt x="406" y="881"/>
                    <a:pt x="465" y="774"/>
                    <a:pt x="501" y="667"/>
                  </a:cubicBezTo>
                  <a:cubicBezTo>
                    <a:pt x="703" y="250"/>
                    <a:pt x="798" y="0"/>
                    <a:pt x="79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1"/>
            <p:cNvSpPr/>
            <p:nvPr/>
          </p:nvSpPr>
          <p:spPr>
            <a:xfrm>
              <a:off x="3501325" y="2521275"/>
              <a:ext cx="39000" cy="64900"/>
            </a:xfrm>
            <a:custGeom>
              <a:avLst/>
              <a:gdLst/>
              <a:ahLst/>
              <a:cxnLst/>
              <a:rect l="l" t="t" r="r" b="b"/>
              <a:pathLst>
                <a:path w="1560" h="2596" extrusionOk="0">
                  <a:moveTo>
                    <a:pt x="24" y="0"/>
                  </a:moveTo>
                  <a:cubicBezTo>
                    <a:pt x="24" y="1"/>
                    <a:pt x="0" y="179"/>
                    <a:pt x="36" y="465"/>
                  </a:cubicBezTo>
                  <a:cubicBezTo>
                    <a:pt x="72" y="751"/>
                    <a:pt x="203" y="1132"/>
                    <a:pt x="453" y="1489"/>
                  </a:cubicBezTo>
                  <a:cubicBezTo>
                    <a:pt x="715" y="1846"/>
                    <a:pt x="988" y="2132"/>
                    <a:pt x="1203" y="2310"/>
                  </a:cubicBezTo>
                  <a:cubicBezTo>
                    <a:pt x="1429" y="2489"/>
                    <a:pt x="1560" y="2596"/>
                    <a:pt x="1560" y="2596"/>
                  </a:cubicBezTo>
                  <a:cubicBezTo>
                    <a:pt x="1560" y="2596"/>
                    <a:pt x="1453" y="2465"/>
                    <a:pt x="1286" y="2227"/>
                  </a:cubicBezTo>
                  <a:cubicBezTo>
                    <a:pt x="1131" y="2001"/>
                    <a:pt x="905" y="1703"/>
                    <a:pt x="667" y="1358"/>
                  </a:cubicBezTo>
                  <a:cubicBezTo>
                    <a:pt x="429" y="1012"/>
                    <a:pt x="250" y="691"/>
                    <a:pt x="155" y="441"/>
                  </a:cubicBezTo>
                  <a:cubicBezTo>
                    <a:pt x="60" y="179"/>
                    <a:pt x="24" y="1"/>
                    <a:pt x="2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1"/>
            <p:cNvSpPr/>
            <p:nvPr/>
          </p:nvSpPr>
          <p:spPr>
            <a:xfrm>
              <a:off x="2866425" y="2238200"/>
              <a:ext cx="101225" cy="116500"/>
            </a:xfrm>
            <a:custGeom>
              <a:avLst/>
              <a:gdLst/>
              <a:ahLst/>
              <a:cxnLst/>
              <a:rect l="l" t="t" r="r" b="b"/>
              <a:pathLst>
                <a:path w="4049" h="4660" extrusionOk="0">
                  <a:moveTo>
                    <a:pt x="3977" y="1"/>
                  </a:moveTo>
                  <a:cubicBezTo>
                    <a:pt x="3977" y="1"/>
                    <a:pt x="3941" y="417"/>
                    <a:pt x="3882" y="1084"/>
                  </a:cubicBezTo>
                  <a:cubicBezTo>
                    <a:pt x="3858" y="1429"/>
                    <a:pt x="3858" y="1846"/>
                    <a:pt x="3810" y="2263"/>
                  </a:cubicBezTo>
                  <a:cubicBezTo>
                    <a:pt x="3798" y="2346"/>
                    <a:pt x="3751" y="2394"/>
                    <a:pt x="3655" y="2429"/>
                  </a:cubicBezTo>
                  <a:cubicBezTo>
                    <a:pt x="3560" y="2453"/>
                    <a:pt x="3441" y="2453"/>
                    <a:pt x="3286" y="2549"/>
                  </a:cubicBezTo>
                  <a:cubicBezTo>
                    <a:pt x="3143" y="2632"/>
                    <a:pt x="3084" y="2799"/>
                    <a:pt x="3060" y="2930"/>
                  </a:cubicBezTo>
                  <a:cubicBezTo>
                    <a:pt x="3036" y="3084"/>
                    <a:pt x="3036" y="3203"/>
                    <a:pt x="3024" y="3322"/>
                  </a:cubicBezTo>
                  <a:cubicBezTo>
                    <a:pt x="2965" y="3799"/>
                    <a:pt x="2572" y="4144"/>
                    <a:pt x="2203" y="4323"/>
                  </a:cubicBezTo>
                  <a:cubicBezTo>
                    <a:pt x="1810" y="4513"/>
                    <a:pt x="1417" y="4525"/>
                    <a:pt x="1084" y="4525"/>
                  </a:cubicBezTo>
                  <a:cubicBezTo>
                    <a:pt x="762" y="4513"/>
                    <a:pt x="488" y="4477"/>
                    <a:pt x="298" y="4454"/>
                  </a:cubicBezTo>
                  <a:cubicBezTo>
                    <a:pt x="107" y="4418"/>
                    <a:pt x="0" y="4406"/>
                    <a:pt x="0" y="4406"/>
                  </a:cubicBezTo>
                  <a:lnTo>
                    <a:pt x="0" y="4406"/>
                  </a:lnTo>
                  <a:cubicBezTo>
                    <a:pt x="0" y="4406"/>
                    <a:pt x="107" y="4430"/>
                    <a:pt x="286" y="4477"/>
                  </a:cubicBezTo>
                  <a:cubicBezTo>
                    <a:pt x="465" y="4525"/>
                    <a:pt x="726" y="4585"/>
                    <a:pt x="1072" y="4632"/>
                  </a:cubicBezTo>
                  <a:cubicBezTo>
                    <a:pt x="1189" y="4648"/>
                    <a:pt x="1315" y="4659"/>
                    <a:pt x="1447" y="4659"/>
                  </a:cubicBezTo>
                  <a:cubicBezTo>
                    <a:pt x="1704" y="4659"/>
                    <a:pt x="1984" y="4619"/>
                    <a:pt x="2274" y="4501"/>
                  </a:cubicBezTo>
                  <a:cubicBezTo>
                    <a:pt x="2703" y="4323"/>
                    <a:pt x="3167" y="3930"/>
                    <a:pt x="3263" y="3346"/>
                  </a:cubicBezTo>
                  <a:cubicBezTo>
                    <a:pt x="3310" y="3072"/>
                    <a:pt x="3274" y="2810"/>
                    <a:pt x="3429" y="2727"/>
                  </a:cubicBezTo>
                  <a:cubicBezTo>
                    <a:pt x="3489" y="2680"/>
                    <a:pt x="3608" y="2668"/>
                    <a:pt x="3739" y="2620"/>
                  </a:cubicBezTo>
                  <a:cubicBezTo>
                    <a:pt x="3810" y="2608"/>
                    <a:pt x="3882" y="2560"/>
                    <a:pt x="3929" y="2501"/>
                  </a:cubicBezTo>
                  <a:cubicBezTo>
                    <a:pt x="3989" y="2441"/>
                    <a:pt x="4001" y="2370"/>
                    <a:pt x="4025" y="2310"/>
                  </a:cubicBezTo>
                  <a:cubicBezTo>
                    <a:pt x="4048" y="1834"/>
                    <a:pt x="4025" y="1441"/>
                    <a:pt x="4025" y="1108"/>
                  </a:cubicBezTo>
                  <a:cubicBezTo>
                    <a:pt x="3989" y="417"/>
                    <a:pt x="3977" y="1"/>
                    <a:pt x="39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1"/>
            <p:cNvSpPr/>
            <p:nvPr/>
          </p:nvSpPr>
          <p:spPr>
            <a:xfrm>
              <a:off x="2961975" y="2262900"/>
              <a:ext cx="25325" cy="52850"/>
            </a:xfrm>
            <a:custGeom>
              <a:avLst/>
              <a:gdLst/>
              <a:ahLst/>
              <a:cxnLst/>
              <a:rect l="l" t="t" r="r" b="b"/>
              <a:pathLst>
                <a:path w="1013" h="2114" extrusionOk="0">
                  <a:moveTo>
                    <a:pt x="1012" y="1"/>
                  </a:moveTo>
                  <a:cubicBezTo>
                    <a:pt x="1012" y="1"/>
                    <a:pt x="976" y="13"/>
                    <a:pt x="917" y="37"/>
                  </a:cubicBezTo>
                  <a:cubicBezTo>
                    <a:pt x="857" y="84"/>
                    <a:pt x="762" y="144"/>
                    <a:pt x="691" y="251"/>
                  </a:cubicBezTo>
                  <a:cubicBezTo>
                    <a:pt x="619" y="358"/>
                    <a:pt x="536" y="501"/>
                    <a:pt x="524" y="679"/>
                  </a:cubicBezTo>
                  <a:cubicBezTo>
                    <a:pt x="500" y="870"/>
                    <a:pt x="572" y="1060"/>
                    <a:pt x="619" y="1227"/>
                  </a:cubicBezTo>
                  <a:cubicBezTo>
                    <a:pt x="714" y="1537"/>
                    <a:pt x="536" y="1822"/>
                    <a:pt x="357" y="1953"/>
                  </a:cubicBezTo>
                  <a:cubicBezTo>
                    <a:pt x="262" y="2037"/>
                    <a:pt x="167" y="2061"/>
                    <a:pt x="107" y="2084"/>
                  </a:cubicBezTo>
                  <a:cubicBezTo>
                    <a:pt x="63" y="2093"/>
                    <a:pt x="26" y="2096"/>
                    <a:pt x="9" y="2096"/>
                  </a:cubicBezTo>
                  <a:lnTo>
                    <a:pt x="9" y="2096"/>
                  </a:lnTo>
                  <a:cubicBezTo>
                    <a:pt x="6" y="2095"/>
                    <a:pt x="4" y="2095"/>
                    <a:pt x="2" y="2095"/>
                  </a:cubicBezTo>
                  <a:cubicBezTo>
                    <a:pt x="1" y="2095"/>
                    <a:pt x="0" y="2095"/>
                    <a:pt x="0" y="2096"/>
                  </a:cubicBezTo>
                  <a:cubicBezTo>
                    <a:pt x="0" y="2096"/>
                    <a:pt x="3" y="2096"/>
                    <a:pt x="9" y="2096"/>
                  </a:cubicBezTo>
                  <a:lnTo>
                    <a:pt x="9" y="2096"/>
                  </a:lnTo>
                  <a:cubicBezTo>
                    <a:pt x="27" y="2100"/>
                    <a:pt x="73" y="2114"/>
                    <a:pt x="142" y="2114"/>
                  </a:cubicBezTo>
                  <a:cubicBezTo>
                    <a:pt x="211" y="2114"/>
                    <a:pt x="304" y="2100"/>
                    <a:pt x="417" y="2049"/>
                  </a:cubicBezTo>
                  <a:cubicBezTo>
                    <a:pt x="536" y="1989"/>
                    <a:pt x="691" y="1906"/>
                    <a:pt x="774" y="1739"/>
                  </a:cubicBezTo>
                  <a:cubicBezTo>
                    <a:pt x="881" y="1584"/>
                    <a:pt x="893" y="1346"/>
                    <a:pt x="834" y="1156"/>
                  </a:cubicBezTo>
                  <a:cubicBezTo>
                    <a:pt x="774" y="965"/>
                    <a:pt x="714" y="810"/>
                    <a:pt x="714" y="679"/>
                  </a:cubicBezTo>
                  <a:cubicBezTo>
                    <a:pt x="714" y="549"/>
                    <a:pt x="750" y="418"/>
                    <a:pt x="798" y="310"/>
                  </a:cubicBezTo>
                  <a:cubicBezTo>
                    <a:pt x="834" y="203"/>
                    <a:pt x="893" y="120"/>
                    <a:pt x="941" y="72"/>
                  </a:cubicBezTo>
                  <a:lnTo>
                    <a:pt x="101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1"/>
            <p:cNvSpPr/>
            <p:nvPr/>
          </p:nvSpPr>
          <p:spPr>
            <a:xfrm>
              <a:off x="3109000" y="1947700"/>
              <a:ext cx="270900" cy="134400"/>
            </a:xfrm>
            <a:custGeom>
              <a:avLst/>
              <a:gdLst/>
              <a:ahLst/>
              <a:cxnLst/>
              <a:rect l="l" t="t" r="r" b="b"/>
              <a:pathLst>
                <a:path w="10836" h="5376" extrusionOk="0">
                  <a:moveTo>
                    <a:pt x="10835" y="0"/>
                  </a:moveTo>
                  <a:lnTo>
                    <a:pt x="9407" y="1310"/>
                  </a:lnTo>
                  <a:cubicBezTo>
                    <a:pt x="9181" y="1512"/>
                    <a:pt x="8942" y="1727"/>
                    <a:pt x="8692" y="1965"/>
                  </a:cubicBezTo>
                  <a:cubicBezTo>
                    <a:pt x="8573" y="2060"/>
                    <a:pt x="8442" y="2203"/>
                    <a:pt x="8311" y="2322"/>
                  </a:cubicBezTo>
                  <a:cubicBezTo>
                    <a:pt x="8168" y="2441"/>
                    <a:pt x="8026" y="2560"/>
                    <a:pt x="7859" y="2584"/>
                  </a:cubicBezTo>
                  <a:cubicBezTo>
                    <a:pt x="7829" y="2590"/>
                    <a:pt x="7798" y="2592"/>
                    <a:pt x="7767" y="2592"/>
                  </a:cubicBezTo>
                  <a:cubicBezTo>
                    <a:pt x="7526" y="2592"/>
                    <a:pt x="7232" y="2447"/>
                    <a:pt x="6902" y="2447"/>
                  </a:cubicBezTo>
                  <a:cubicBezTo>
                    <a:pt x="6822" y="2447"/>
                    <a:pt x="6740" y="2456"/>
                    <a:pt x="6656" y="2477"/>
                  </a:cubicBezTo>
                  <a:cubicBezTo>
                    <a:pt x="6192" y="2572"/>
                    <a:pt x="5811" y="2881"/>
                    <a:pt x="5513" y="3227"/>
                  </a:cubicBezTo>
                  <a:cubicBezTo>
                    <a:pt x="5216" y="3584"/>
                    <a:pt x="4990" y="3965"/>
                    <a:pt x="4716" y="4286"/>
                  </a:cubicBezTo>
                  <a:cubicBezTo>
                    <a:pt x="4454" y="4608"/>
                    <a:pt x="4144" y="4846"/>
                    <a:pt x="3799" y="5001"/>
                  </a:cubicBezTo>
                  <a:cubicBezTo>
                    <a:pt x="3404" y="5168"/>
                    <a:pt x="3003" y="5226"/>
                    <a:pt x="2625" y="5226"/>
                  </a:cubicBezTo>
                  <a:cubicBezTo>
                    <a:pt x="2330" y="5226"/>
                    <a:pt x="2049" y="5191"/>
                    <a:pt x="1799" y="5144"/>
                  </a:cubicBezTo>
                  <a:cubicBezTo>
                    <a:pt x="1239" y="5025"/>
                    <a:pt x="787" y="4846"/>
                    <a:pt x="477" y="4751"/>
                  </a:cubicBezTo>
                  <a:cubicBezTo>
                    <a:pt x="168" y="4632"/>
                    <a:pt x="1" y="4572"/>
                    <a:pt x="1" y="4572"/>
                  </a:cubicBezTo>
                  <a:lnTo>
                    <a:pt x="1" y="4572"/>
                  </a:lnTo>
                  <a:cubicBezTo>
                    <a:pt x="1" y="4572"/>
                    <a:pt x="168" y="4644"/>
                    <a:pt x="465" y="4775"/>
                  </a:cubicBezTo>
                  <a:cubicBezTo>
                    <a:pt x="775" y="4905"/>
                    <a:pt x="1203" y="5108"/>
                    <a:pt x="1787" y="5251"/>
                  </a:cubicBezTo>
                  <a:cubicBezTo>
                    <a:pt x="2080" y="5318"/>
                    <a:pt x="2421" y="5376"/>
                    <a:pt x="2786" y="5376"/>
                  </a:cubicBezTo>
                  <a:cubicBezTo>
                    <a:pt x="3132" y="5376"/>
                    <a:pt x="3500" y="5324"/>
                    <a:pt x="3870" y="5179"/>
                  </a:cubicBezTo>
                  <a:cubicBezTo>
                    <a:pt x="4239" y="5048"/>
                    <a:pt x="4597" y="4775"/>
                    <a:pt x="4882" y="4429"/>
                  </a:cubicBezTo>
                  <a:cubicBezTo>
                    <a:pt x="5168" y="4108"/>
                    <a:pt x="5406" y="3715"/>
                    <a:pt x="5692" y="3393"/>
                  </a:cubicBezTo>
                  <a:cubicBezTo>
                    <a:pt x="5966" y="3060"/>
                    <a:pt x="6311" y="2798"/>
                    <a:pt x="6704" y="2703"/>
                  </a:cubicBezTo>
                  <a:cubicBezTo>
                    <a:pt x="6774" y="2689"/>
                    <a:pt x="6847" y="2682"/>
                    <a:pt x="6920" y="2682"/>
                  </a:cubicBezTo>
                  <a:cubicBezTo>
                    <a:pt x="7033" y="2682"/>
                    <a:pt x="7148" y="2698"/>
                    <a:pt x="7264" y="2727"/>
                  </a:cubicBezTo>
                  <a:cubicBezTo>
                    <a:pt x="7397" y="2752"/>
                    <a:pt x="7547" y="2782"/>
                    <a:pt x="7703" y="2782"/>
                  </a:cubicBezTo>
                  <a:cubicBezTo>
                    <a:pt x="7770" y="2782"/>
                    <a:pt x="7838" y="2777"/>
                    <a:pt x="7907" y="2762"/>
                  </a:cubicBezTo>
                  <a:cubicBezTo>
                    <a:pt x="8133" y="2703"/>
                    <a:pt x="8288" y="2572"/>
                    <a:pt x="8430" y="2441"/>
                  </a:cubicBezTo>
                  <a:lnTo>
                    <a:pt x="8811" y="2048"/>
                  </a:lnTo>
                  <a:lnTo>
                    <a:pt x="9502" y="1369"/>
                  </a:lnTo>
                  <a:cubicBezTo>
                    <a:pt x="10335" y="512"/>
                    <a:pt x="10835" y="0"/>
                    <a:pt x="1083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1"/>
            <p:cNvSpPr/>
            <p:nvPr/>
          </p:nvSpPr>
          <p:spPr>
            <a:xfrm>
              <a:off x="3293850" y="1989950"/>
              <a:ext cx="95875" cy="39625"/>
            </a:xfrm>
            <a:custGeom>
              <a:avLst/>
              <a:gdLst/>
              <a:ahLst/>
              <a:cxnLst/>
              <a:rect l="l" t="t" r="r" b="b"/>
              <a:pathLst>
                <a:path w="3835" h="1585" extrusionOk="0">
                  <a:moveTo>
                    <a:pt x="3834" y="1"/>
                  </a:moveTo>
                  <a:cubicBezTo>
                    <a:pt x="3834" y="1"/>
                    <a:pt x="3775" y="1"/>
                    <a:pt x="3656" y="25"/>
                  </a:cubicBezTo>
                  <a:cubicBezTo>
                    <a:pt x="3549" y="25"/>
                    <a:pt x="3382" y="48"/>
                    <a:pt x="3191" y="108"/>
                  </a:cubicBezTo>
                  <a:cubicBezTo>
                    <a:pt x="3013" y="179"/>
                    <a:pt x="2787" y="287"/>
                    <a:pt x="2584" y="465"/>
                  </a:cubicBezTo>
                  <a:cubicBezTo>
                    <a:pt x="2477" y="560"/>
                    <a:pt x="2382" y="656"/>
                    <a:pt x="2298" y="775"/>
                  </a:cubicBezTo>
                  <a:cubicBezTo>
                    <a:pt x="2227" y="882"/>
                    <a:pt x="2144" y="989"/>
                    <a:pt x="2048" y="1037"/>
                  </a:cubicBezTo>
                  <a:cubicBezTo>
                    <a:pt x="1941" y="1072"/>
                    <a:pt x="1787" y="1108"/>
                    <a:pt x="1656" y="1132"/>
                  </a:cubicBezTo>
                  <a:cubicBezTo>
                    <a:pt x="1525" y="1168"/>
                    <a:pt x="1382" y="1191"/>
                    <a:pt x="1275" y="1227"/>
                  </a:cubicBezTo>
                  <a:cubicBezTo>
                    <a:pt x="1036" y="1287"/>
                    <a:pt x="810" y="1346"/>
                    <a:pt x="620" y="1406"/>
                  </a:cubicBezTo>
                  <a:cubicBezTo>
                    <a:pt x="227" y="1513"/>
                    <a:pt x="1" y="1584"/>
                    <a:pt x="1" y="1584"/>
                  </a:cubicBezTo>
                  <a:cubicBezTo>
                    <a:pt x="1" y="1584"/>
                    <a:pt x="239" y="1549"/>
                    <a:pt x="632" y="1513"/>
                  </a:cubicBezTo>
                  <a:cubicBezTo>
                    <a:pt x="810" y="1477"/>
                    <a:pt x="1048" y="1453"/>
                    <a:pt x="1298" y="1406"/>
                  </a:cubicBezTo>
                  <a:cubicBezTo>
                    <a:pt x="1429" y="1370"/>
                    <a:pt x="1572" y="1358"/>
                    <a:pt x="1703" y="1334"/>
                  </a:cubicBezTo>
                  <a:cubicBezTo>
                    <a:pt x="1834" y="1299"/>
                    <a:pt x="1989" y="1299"/>
                    <a:pt x="2144" y="1227"/>
                  </a:cubicBezTo>
                  <a:cubicBezTo>
                    <a:pt x="2322" y="1156"/>
                    <a:pt x="2418" y="989"/>
                    <a:pt x="2489" y="882"/>
                  </a:cubicBezTo>
                  <a:cubicBezTo>
                    <a:pt x="2560" y="763"/>
                    <a:pt x="2644" y="679"/>
                    <a:pt x="2727" y="584"/>
                  </a:cubicBezTo>
                  <a:cubicBezTo>
                    <a:pt x="2894" y="406"/>
                    <a:pt x="3084" y="287"/>
                    <a:pt x="3251" y="203"/>
                  </a:cubicBezTo>
                  <a:cubicBezTo>
                    <a:pt x="3418" y="108"/>
                    <a:pt x="3561" y="60"/>
                    <a:pt x="3668" y="37"/>
                  </a:cubicBezTo>
                  <a:cubicBezTo>
                    <a:pt x="3775" y="25"/>
                    <a:pt x="3834" y="1"/>
                    <a:pt x="383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1"/>
            <p:cNvSpPr/>
            <p:nvPr/>
          </p:nvSpPr>
          <p:spPr>
            <a:xfrm>
              <a:off x="3836475" y="1876850"/>
              <a:ext cx="347400" cy="375075"/>
            </a:xfrm>
            <a:custGeom>
              <a:avLst/>
              <a:gdLst/>
              <a:ahLst/>
              <a:cxnLst/>
              <a:rect l="l" t="t" r="r" b="b"/>
              <a:pathLst>
                <a:path w="13896" h="15003" extrusionOk="0">
                  <a:moveTo>
                    <a:pt x="1" y="0"/>
                  </a:moveTo>
                  <a:cubicBezTo>
                    <a:pt x="1" y="1"/>
                    <a:pt x="239" y="167"/>
                    <a:pt x="679" y="453"/>
                  </a:cubicBezTo>
                  <a:cubicBezTo>
                    <a:pt x="906" y="596"/>
                    <a:pt x="1191" y="762"/>
                    <a:pt x="1489" y="989"/>
                  </a:cubicBezTo>
                  <a:cubicBezTo>
                    <a:pt x="1787" y="1191"/>
                    <a:pt x="2144" y="1429"/>
                    <a:pt x="2513" y="1715"/>
                  </a:cubicBezTo>
                  <a:cubicBezTo>
                    <a:pt x="2906" y="2001"/>
                    <a:pt x="3299" y="2298"/>
                    <a:pt x="3739" y="2656"/>
                  </a:cubicBezTo>
                  <a:cubicBezTo>
                    <a:pt x="4168" y="2989"/>
                    <a:pt x="4596" y="3382"/>
                    <a:pt x="5073" y="3787"/>
                  </a:cubicBezTo>
                  <a:cubicBezTo>
                    <a:pt x="6001" y="4596"/>
                    <a:pt x="6978" y="5537"/>
                    <a:pt x="7942" y="6585"/>
                  </a:cubicBezTo>
                  <a:cubicBezTo>
                    <a:pt x="8918" y="7620"/>
                    <a:pt x="9776" y="8680"/>
                    <a:pt x="10526" y="9656"/>
                  </a:cubicBezTo>
                  <a:cubicBezTo>
                    <a:pt x="10895" y="10168"/>
                    <a:pt x="11252" y="10633"/>
                    <a:pt x="11550" y="11085"/>
                  </a:cubicBezTo>
                  <a:cubicBezTo>
                    <a:pt x="11859" y="11538"/>
                    <a:pt x="12121" y="11966"/>
                    <a:pt x="12383" y="12371"/>
                  </a:cubicBezTo>
                  <a:cubicBezTo>
                    <a:pt x="12633" y="12764"/>
                    <a:pt x="12848" y="13133"/>
                    <a:pt x="13038" y="13454"/>
                  </a:cubicBezTo>
                  <a:cubicBezTo>
                    <a:pt x="13229" y="13776"/>
                    <a:pt x="13395" y="14050"/>
                    <a:pt x="13514" y="14288"/>
                  </a:cubicBezTo>
                  <a:cubicBezTo>
                    <a:pt x="13764" y="14752"/>
                    <a:pt x="13895" y="15002"/>
                    <a:pt x="13895" y="15002"/>
                  </a:cubicBezTo>
                  <a:cubicBezTo>
                    <a:pt x="13895" y="15002"/>
                    <a:pt x="13800" y="14740"/>
                    <a:pt x="13633" y="14288"/>
                  </a:cubicBezTo>
                  <a:cubicBezTo>
                    <a:pt x="13538" y="14038"/>
                    <a:pt x="13419" y="13740"/>
                    <a:pt x="13252" y="13395"/>
                  </a:cubicBezTo>
                  <a:cubicBezTo>
                    <a:pt x="13098" y="13050"/>
                    <a:pt x="12931" y="12657"/>
                    <a:pt x="12705" y="12240"/>
                  </a:cubicBezTo>
                  <a:cubicBezTo>
                    <a:pt x="12478" y="11800"/>
                    <a:pt x="12240" y="11347"/>
                    <a:pt x="11966" y="10871"/>
                  </a:cubicBezTo>
                  <a:cubicBezTo>
                    <a:pt x="11693" y="10371"/>
                    <a:pt x="11371" y="9883"/>
                    <a:pt x="11026" y="9347"/>
                  </a:cubicBezTo>
                  <a:cubicBezTo>
                    <a:pt x="10311" y="8311"/>
                    <a:pt x="9466" y="7204"/>
                    <a:pt x="8478" y="6132"/>
                  </a:cubicBezTo>
                  <a:cubicBezTo>
                    <a:pt x="7490" y="5061"/>
                    <a:pt x="6454" y="4144"/>
                    <a:pt x="5478" y="3346"/>
                  </a:cubicBezTo>
                  <a:cubicBezTo>
                    <a:pt x="4966" y="2965"/>
                    <a:pt x="4489" y="2608"/>
                    <a:pt x="4037" y="2298"/>
                  </a:cubicBezTo>
                  <a:cubicBezTo>
                    <a:pt x="3573" y="1965"/>
                    <a:pt x="3120" y="1703"/>
                    <a:pt x="2727" y="1441"/>
                  </a:cubicBezTo>
                  <a:cubicBezTo>
                    <a:pt x="2322" y="1179"/>
                    <a:pt x="1929" y="989"/>
                    <a:pt x="1608" y="810"/>
                  </a:cubicBezTo>
                  <a:cubicBezTo>
                    <a:pt x="1275" y="608"/>
                    <a:pt x="977" y="477"/>
                    <a:pt x="739" y="358"/>
                  </a:cubicBezTo>
                  <a:cubicBezTo>
                    <a:pt x="263" y="120"/>
                    <a:pt x="1" y="1"/>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1"/>
            <p:cNvSpPr/>
            <p:nvPr/>
          </p:nvSpPr>
          <p:spPr>
            <a:xfrm>
              <a:off x="4055550" y="1968825"/>
              <a:ext cx="92000" cy="101525"/>
            </a:xfrm>
            <a:custGeom>
              <a:avLst/>
              <a:gdLst/>
              <a:ahLst/>
              <a:cxnLst/>
              <a:rect l="l" t="t" r="r" b="b"/>
              <a:pathLst>
                <a:path w="3680" h="4061" extrusionOk="0">
                  <a:moveTo>
                    <a:pt x="1" y="0"/>
                  </a:moveTo>
                  <a:cubicBezTo>
                    <a:pt x="1" y="1"/>
                    <a:pt x="167" y="286"/>
                    <a:pt x="465" y="679"/>
                  </a:cubicBezTo>
                  <a:cubicBezTo>
                    <a:pt x="751" y="1084"/>
                    <a:pt x="1167" y="1632"/>
                    <a:pt x="1668" y="2191"/>
                  </a:cubicBezTo>
                  <a:cubicBezTo>
                    <a:pt x="2168" y="2739"/>
                    <a:pt x="2680" y="3215"/>
                    <a:pt x="3049" y="3537"/>
                  </a:cubicBezTo>
                  <a:cubicBezTo>
                    <a:pt x="3430" y="3870"/>
                    <a:pt x="3680" y="4060"/>
                    <a:pt x="3680" y="4060"/>
                  </a:cubicBezTo>
                  <a:cubicBezTo>
                    <a:pt x="3680" y="4060"/>
                    <a:pt x="3573" y="3763"/>
                    <a:pt x="3323" y="3322"/>
                  </a:cubicBezTo>
                  <a:cubicBezTo>
                    <a:pt x="3084" y="2870"/>
                    <a:pt x="2715" y="2275"/>
                    <a:pt x="2191" y="1715"/>
                  </a:cubicBezTo>
                  <a:cubicBezTo>
                    <a:pt x="1668" y="1143"/>
                    <a:pt x="1120" y="715"/>
                    <a:pt x="703" y="429"/>
                  </a:cubicBezTo>
                  <a:cubicBezTo>
                    <a:pt x="286" y="143"/>
                    <a:pt x="1" y="1"/>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1"/>
            <p:cNvSpPr/>
            <p:nvPr/>
          </p:nvSpPr>
          <p:spPr>
            <a:xfrm>
              <a:off x="4118050" y="1960500"/>
              <a:ext cx="47075" cy="58950"/>
            </a:xfrm>
            <a:custGeom>
              <a:avLst/>
              <a:gdLst/>
              <a:ahLst/>
              <a:cxnLst/>
              <a:rect l="l" t="t" r="r" b="b"/>
              <a:pathLst>
                <a:path w="1883" h="2358" extrusionOk="0">
                  <a:moveTo>
                    <a:pt x="1" y="0"/>
                  </a:moveTo>
                  <a:cubicBezTo>
                    <a:pt x="1" y="0"/>
                    <a:pt x="49" y="203"/>
                    <a:pt x="168" y="453"/>
                  </a:cubicBezTo>
                  <a:cubicBezTo>
                    <a:pt x="287" y="703"/>
                    <a:pt x="465" y="1048"/>
                    <a:pt x="715" y="1357"/>
                  </a:cubicBezTo>
                  <a:cubicBezTo>
                    <a:pt x="965" y="1667"/>
                    <a:pt x="1263" y="1929"/>
                    <a:pt x="1489" y="2084"/>
                  </a:cubicBezTo>
                  <a:cubicBezTo>
                    <a:pt x="1715" y="2262"/>
                    <a:pt x="1882" y="2358"/>
                    <a:pt x="1882" y="2358"/>
                  </a:cubicBezTo>
                  <a:cubicBezTo>
                    <a:pt x="1882" y="2358"/>
                    <a:pt x="1858" y="2167"/>
                    <a:pt x="1775" y="1881"/>
                  </a:cubicBezTo>
                  <a:cubicBezTo>
                    <a:pt x="1680" y="1607"/>
                    <a:pt x="1537" y="1238"/>
                    <a:pt x="1263" y="917"/>
                  </a:cubicBezTo>
                  <a:cubicBezTo>
                    <a:pt x="1001" y="584"/>
                    <a:pt x="692" y="357"/>
                    <a:pt x="430" y="214"/>
                  </a:cubicBezTo>
                  <a:cubicBezTo>
                    <a:pt x="180" y="60"/>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2483025" y="1774950"/>
              <a:ext cx="1815750" cy="1529175"/>
            </a:xfrm>
            <a:custGeom>
              <a:avLst/>
              <a:gdLst/>
              <a:ahLst/>
              <a:cxnLst/>
              <a:rect l="l" t="t" r="r" b="b"/>
              <a:pathLst>
                <a:path w="72630" h="61167" extrusionOk="0">
                  <a:moveTo>
                    <a:pt x="62423" y="3596"/>
                  </a:moveTo>
                  <a:cubicBezTo>
                    <a:pt x="62491" y="3596"/>
                    <a:pt x="62561" y="3614"/>
                    <a:pt x="62616" y="3660"/>
                  </a:cubicBezTo>
                  <a:cubicBezTo>
                    <a:pt x="62687" y="3707"/>
                    <a:pt x="62735" y="3803"/>
                    <a:pt x="62759" y="3886"/>
                  </a:cubicBezTo>
                  <a:lnTo>
                    <a:pt x="64199" y="18090"/>
                  </a:lnTo>
                  <a:cubicBezTo>
                    <a:pt x="64199" y="18209"/>
                    <a:pt x="64247" y="18304"/>
                    <a:pt x="64283" y="18412"/>
                  </a:cubicBezTo>
                  <a:lnTo>
                    <a:pt x="71879" y="33652"/>
                  </a:lnTo>
                  <a:cubicBezTo>
                    <a:pt x="71939" y="33771"/>
                    <a:pt x="71915" y="33902"/>
                    <a:pt x="71831" y="34009"/>
                  </a:cubicBezTo>
                  <a:lnTo>
                    <a:pt x="68593" y="37819"/>
                  </a:lnTo>
                  <a:cubicBezTo>
                    <a:pt x="68545" y="37866"/>
                    <a:pt x="68498" y="37926"/>
                    <a:pt x="68474" y="37985"/>
                  </a:cubicBezTo>
                  <a:lnTo>
                    <a:pt x="63735" y="46820"/>
                  </a:lnTo>
                  <a:cubicBezTo>
                    <a:pt x="63723" y="46832"/>
                    <a:pt x="63723" y="46856"/>
                    <a:pt x="63711" y="46867"/>
                  </a:cubicBezTo>
                  <a:lnTo>
                    <a:pt x="59877" y="51999"/>
                  </a:lnTo>
                  <a:cubicBezTo>
                    <a:pt x="59818" y="52094"/>
                    <a:pt x="59735" y="52130"/>
                    <a:pt x="59627" y="52130"/>
                  </a:cubicBezTo>
                  <a:cubicBezTo>
                    <a:pt x="59508" y="52130"/>
                    <a:pt x="59425" y="52094"/>
                    <a:pt x="59366" y="52011"/>
                  </a:cubicBezTo>
                  <a:lnTo>
                    <a:pt x="58389" y="50856"/>
                  </a:lnTo>
                  <a:cubicBezTo>
                    <a:pt x="58318" y="50761"/>
                    <a:pt x="58294" y="50630"/>
                    <a:pt x="58330" y="50523"/>
                  </a:cubicBezTo>
                  <a:lnTo>
                    <a:pt x="59306" y="47879"/>
                  </a:lnTo>
                  <a:cubicBezTo>
                    <a:pt x="59377" y="47653"/>
                    <a:pt x="59377" y="47415"/>
                    <a:pt x="59282" y="47213"/>
                  </a:cubicBezTo>
                  <a:lnTo>
                    <a:pt x="57722" y="43188"/>
                  </a:lnTo>
                  <a:cubicBezTo>
                    <a:pt x="57699" y="43117"/>
                    <a:pt x="57699" y="43022"/>
                    <a:pt x="57722" y="42950"/>
                  </a:cubicBezTo>
                  <a:lnTo>
                    <a:pt x="58473" y="40902"/>
                  </a:lnTo>
                  <a:cubicBezTo>
                    <a:pt x="58544" y="40664"/>
                    <a:pt x="58532" y="40390"/>
                    <a:pt x="58425" y="40176"/>
                  </a:cubicBezTo>
                  <a:lnTo>
                    <a:pt x="57318" y="37902"/>
                  </a:lnTo>
                  <a:cubicBezTo>
                    <a:pt x="57306" y="37878"/>
                    <a:pt x="57294" y="37819"/>
                    <a:pt x="57294" y="37771"/>
                  </a:cubicBezTo>
                  <a:lnTo>
                    <a:pt x="57258" y="34366"/>
                  </a:lnTo>
                  <a:cubicBezTo>
                    <a:pt x="57258" y="34306"/>
                    <a:pt x="57258" y="34247"/>
                    <a:pt x="57246" y="34187"/>
                  </a:cubicBezTo>
                  <a:lnTo>
                    <a:pt x="57139" y="33699"/>
                  </a:lnTo>
                  <a:cubicBezTo>
                    <a:pt x="57080" y="33413"/>
                    <a:pt x="56889" y="33175"/>
                    <a:pt x="56627" y="33044"/>
                  </a:cubicBezTo>
                  <a:cubicBezTo>
                    <a:pt x="56484" y="32985"/>
                    <a:pt x="56353" y="32949"/>
                    <a:pt x="56222" y="32949"/>
                  </a:cubicBezTo>
                  <a:cubicBezTo>
                    <a:pt x="56067" y="32949"/>
                    <a:pt x="55925" y="32997"/>
                    <a:pt x="55817" y="33092"/>
                  </a:cubicBezTo>
                  <a:lnTo>
                    <a:pt x="55627" y="33187"/>
                  </a:lnTo>
                  <a:cubicBezTo>
                    <a:pt x="55579" y="33219"/>
                    <a:pt x="55521" y="33235"/>
                    <a:pt x="55466" y="33235"/>
                  </a:cubicBezTo>
                  <a:cubicBezTo>
                    <a:pt x="55439" y="33235"/>
                    <a:pt x="55413" y="33231"/>
                    <a:pt x="55389" y="33223"/>
                  </a:cubicBezTo>
                  <a:cubicBezTo>
                    <a:pt x="55195" y="33159"/>
                    <a:pt x="54932" y="33128"/>
                    <a:pt x="54605" y="33128"/>
                  </a:cubicBezTo>
                  <a:cubicBezTo>
                    <a:pt x="53825" y="33128"/>
                    <a:pt x="52677" y="33304"/>
                    <a:pt x="51210" y="33640"/>
                  </a:cubicBezTo>
                  <a:cubicBezTo>
                    <a:pt x="50840" y="33724"/>
                    <a:pt x="50469" y="33762"/>
                    <a:pt x="50101" y="33762"/>
                  </a:cubicBezTo>
                  <a:cubicBezTo>
                    <a:pt x="47301" y="33762"/>
                    <a:pt x="44650" y="31563"/>
                    <a:pt x="43840" y="30806"/>
                  </a:cubicBezTo>
                  <a:cubicBezTo>
                    <a:pt x="43745" y="30723"/>
                    <a:pt x="43721" y="30604"/>
                    <a:pt x="43745" y="30484"/>
                  </a:cubicBezTo>
                  <a:lnTo>
                    <a:pt x="44566" y="27258"/>
                  </a:lnTo>
                  <a:cubicBezTo>
                    <a:pt x="44626" y="27032"/>
                    <a:pt x="44602" y="26782"/>
                    <a:pt x="44483" y="26567"/>
                  </a:cubicBezTo>
                  <a:lnTo>
                    <a:pt x="42887" y="23698"/>
                  </a:lnTo>
                  <a:cubicBezTo>
                    <a:pt x="42816" y="23567"/>
                    <a:pt x="42828" y="23400"/>
                    <a:pt x="42947" y="23293"/>
                  </a:cubicBezTo>
                  <a:lnTo>
                    <a:pt x="46352" y="20186"/>
                  </a:lnTo>
                  <a:lnTo>
                    <a:pt x="49186" y="18066"/>
                  </a:lnTo>
                  <a:cubicBezTo>
                    <a:pt x="49221" y="18042"/>
                    <a:pt x="49281" y="18007"/>
                    <a:pt x="49340" y="18007"/>
                  </a:cubicBezTo>
                  <a:lnTo>
                    <a:pt x="55055" y="17495"/>
                  </a:lnTo>
                  <a:cubicBezTo>
                    <a:pt x="55073" y="17488"/>
                    <a:pt x="55090" y="17485"/>
                    <a:pt x="55108" y="17485"/>
                  </a:cubicBezTo>
                  <a:cubicBezTo>
                    <a:pt x="55150" y="17485"/>
                    <a:pt x="55192" y="17502"/>
                    <a:pt x="55234" y="17519"/>
                  </a:cubicBezTo>
                  <a:lnTo>
                    <a:pt x="57794" y="18828"/>
                  </a:lnTo>
                  <a:cubicBezTo>
                    <a:pt x="57935" y="18909"/>
                    <a:pt x="58093" y="18938"/>
                    <a:pt x="58246" y="18938"/>
                  </a:cubicBezTo>
                  <a:cubicBezTo>
                    <a:pt x="58274" y="18938"/>
                    <a:pt x="58302" y="18937"/>
                    <a:pt x="58330" y="18935"/>
                  </a:cubicBezTo>
                  <a:lnTo>
                    <a:pt x="59580" y="18804"/>
                  </a:lnTo>
                  <a:cubicBezTo>
                    <a:pt x="59901" y="18769"/>
                    <a:pt x="60163" y="18578"/>
                    <a:pt x="60318" y="18304"/>
                  </a:cubicBezTo>
                  <a:cubicBezTo>
                    <a:pt x="60449" y="18042"/>
                    <a:pt x="60461" y="17709"/>
                    <a:pt x="60318" y="17435"/>
                  </a:cubicBezTo>
                  <a:lnTo>
                    <a:pt x="60151" y="17114"/>
                  </a:lnTo>
                  <a:cubicBezTo>
                    <a:pt x="60056" y="16959"/>
                    <a:pt x="59937" y="16816"/>
                    <a:pt x="59782" y="16733"/>
                  </a:cubicBezTo>
                  <a:lnTo>
                    <a:pt x="58270" y="15864"/>
                  </a:lnTo>
                  <a:cubicBezTo>
                    <a:pt x="58246" y="15852"/>
                    <a:pt x="58211" y="15828"/>
                    <a:pt x="58199" y="15804"/>
                  </a:cubicBezTo>
                  <a:lnTo>
                    <a:pt x="57770" y="15375"/>
                  </a:lnTo>
                  <a:cubicBezTo>
                    <a:pt x="57585" y="15190"/>
                    <a:pt x="57343" y="15101"/>
                    <a:pt x="57098" y="15101"/>
                  </a:cubicBezTo>
                  <a:cubicBezTo>
                    <a:pt x="57044" y="15101"/>
                    <a:pt x="56990" y="15105"/>
                    <a:pt x="56937" y="15114"/>
                  </a:cubicBezTo>
                  <a:lnTo>
                    <a:pt x="55639" y="15316"/>
                  </a:lnTo>
                  <a:cubicBezTo>
                    <a:pt x="55621" y="15319"/>
                    <a:pt x="55605" y="15321"/>
                    <a:pt x="55589" y="15321"/>
                  </a:cubicBezTo>
                  <a:cubicBezTo>
                    <a:pt x="55550" y="15321"/>
                    <a:pt x="55514" y="15312"/>
                    <a:pt x="55472" y="15304"/>
                  </a:cubicBezTo>
                  <a:lnTo>
                    <a:pt x="54734" y="15030"/>
                  </a:lnTo>
                  <a:cubicBezTo>
                    <a:pt x="54651" y="15006"/>
                    <a:pt x="54591" y="14947"/>
                    <a:pt x="54555" y="14875"/>
                  </a:cubicBezTo>
                  <a:lnTo>
                    <a:pt x="54282" y="14352"/>
                  </a:lnTo>
                  <a:cubicBezTo>
                    <a:pt x="54114" y="14032"/>
                    <a:pt x="53786" y="13844"/>
                    <a:pt x="53444" y="13844"/>
                  </a:cubicBezTo>
                  <a:cubicBezTo>
                    <a:pt x="53301" y="13844"/>
                    <a:pt x="53156" y="13877"/>
                    <a:pt x="53019" y="13947"/>
                  </a:cubicBezTo>
                  <a:lnTo>
                    <a:pt x="52769" y="14078"/>
                  </a:lnTo>
                  <a:cubicBezTo>
                    <a:pt x="52722" y="14101"/>
                    <a:pt x="52671" y="14113"/>
                    <a:pt x="52622" y="14113"/>
                  </a:cubicBezTo>
                  <a:cubicBezTo>
                    <a:pt x="52573" y="14113"/>
                    <a:pt x="52525" y="14101"/>
                    <a:pt x="52484" y="14078"/>
                  </a:cubicBezTo>
                  <a:lnTo>
                    <a:pt x="51841" y="13780"/>
                  </a:lnTo>
                  <a:cubicBezTo>
                    <a:pt x="51718" y="13721"/>
                    <a:pt x="51580" y="13691"/>
                    <a:pt x="51441" y="13691"/>
                  </a:cubicBezTo>
                  <a:cubicBezTo>
                    <a:pt x="51271" y="13691"/>
                    <a:pt x="51098" y="13736"/>
                    <a:pt x="50948" y="13828"/>
                  </a:cubicBezTo>
                  <a:cubicBezTo>
                    <a:pt x="50686" y="13994"/>
                    <a:pt x="50519" y="14292"/>
                    <a:pt x="50507" y="14602"/>
                  </a:cubicBezTo>
                  <a:lnTo>
                    <a:pt x="50483" y="15054"/>
                  </a:lnTo>
                  <a:cubicBezTo>
                    <a:pt x="50472" y="15125"/>
                    <a:pt x="50460" y="15197"/>
                    <a:pt x="50400" y="15256"/>
                  </a:cubicBezTo>
                  <a:cubicBezTo>
                    <a:pt x="50091" y="15602"/>
                    <a:pt x="49269" y="16411"/>
                    <a:pt x="48328" y="16614"/>
                  </a:cubicBezTo>
                  <a:cubicBezTo>
                    <a:pt x="48285" y="16622"/>
                    <a:pt x="48241" y="16626"/>
                    <a:pt x="48198" y="16626"/>
                  </a:cubicBezTo>
                  <a:cubicBezTo>
                    <a:pt x="47494" y="16626"/>
                    <a:pt x="46738" y="15597"/>
                    <a:pt x="46435" y="15137"/>
                  </a:cubicBezTo>
                  <a:cubicBezTo>
                    <a:pt x="46376" y="15054"/>
                    <a:pt x="46364" y="14959"/>
                    <a:pt x="46400" y="14875"/>
                  </a:cubicBezTo>
                  <a:cubicBezTo>
                    <a:pt x="46412" y="14780"/>
                    <a:pt x="46471" y="14709"/>
                    <a:pt x="46566" y="14661"/>
                  </a:cubicBezTo>
                  <a:lnTo>
                    <a:pt x="48317" y="13744"/>
                  </a:lnTo>
                  <a:cubicBezTo>
                    <a:pt x="48495" y="13637"/>
                    <a:pt x="48638" y="13482"/>
                    <a:pt x="48733" y="13292"/>
                  </a:cubicBezTo>
                  <a:lnTo>
                    <a:pt x="49805" y="10923"/>
                  </a:lnTo>
                  <a:cubicBezTo>
                    <a:pt x="49852" y="10827"/>
                    <a:pt x="49864" y="10720"/>
                    <a:pt x="49876" y="10613"/>
                  </a:cubicBezTo>
                  <a:lnTo>
                    <a:pt x="49971" y="9649"/>
                  </a:lnTo>
                  <a:cubicBezTo>
                    <a:pt x="49995" y="9351"/>
                    <a:pt x="49876" y="9065"/>
                    <a:pt x="49674" y="8875"/>
                  </a:cubicBezTo>
                  <a:cubicBezTo>
                    <a:pt x="49496" y="8717"/>
                    <a:pt x="49278" y="8624"/>
                    <a:pt x="49039" y="8624"/>
                  </a:cubicBezTo>
                  <a:cubicBezTo>
                    <a:pt x="48989" y="8624"/>
                    <a:pt x="48939" y="8628"/>
                    <a:pt x="48888" y="8637"/>
                  </a:cubicBezTo>
                  <a:lnTo>
                    <a:pt x="48150" y="8756"/>
                  </a:lnTo>
                  <a:cubicBezTo>
                    <a:pt x="48130" y="8758"/>
                    <a:pt x="48111" y="8760"/>
                    <a:pt x="48092" y="8760"/>
                  </a:cubicBezTo>
                  <a:cubicBezTo>
                    <a:pt x="48032" y="8760"/>
                    <a:pt x="47975" y="8744"/>
                    <a:pt x="47912" y="8708"/>
                  </a:cubicBezTo>
                  <a:lnTo>
                    <a:pt x="47185" y="8232"/>
                  </a:lnTo>
                  <a:cubicBezTo>
                    <a:pt x="47029" y="8132"/>
                    <a:pt x="46851" y="8083"/>
                    <a:pt x="46674" y="8083"/>
                  </a:cubicBezTo>
                  <a:cubicBezTo>
                    <a:pt x="46556" y="8083"/>
                    <a:pt x="46438" y="8105"/>
                    <a:pt x="46328" y="8148"/>
                  </a:cubicBezTo>
                  <a:lnTo>
                    <a:pt x="46126" y="8220"/>
                  </a:lnTo>
                  <a:cubicBezTo>
                    <a:pt x="46089" y="8229"/>
                    <a:pt x="46050" y="8235"/>
                    <a:pt x="46011" y="8235"/>
                  </a:cubicBezTo>
                  <a:cubicBezTo>
                    <a:pt x="45949" y="8235"/>
                    <a:pt x="45886" y="8221"/>
                    <a:pt x="45828" y="8184"/>
                  </a:cubicBezTo>
                  <a:cubicBezTo>
                    <a:pt x="45745" y="8125"/>
                    <a:pt x="45685" y="8041"/>
                    <a:pt x="45673" y="7934"/>
                  </a:cubicBezTo>
                  <a:lnTo>
                    <a:pt x="45447" y="5839"/>
                  </a:lnTo>
                  <a:cubicBezTo>
                    <a:pt x="45435" y="5684"/>
                    <a:pt x="45507" y="5553"/>
                    <a:pt x="45638" y="5493"/>
                  </a:cubicBezTo>
                  <a:lnTo>
                    <a:pt x="49079" y="3957"/>
                  </a:lnTo>
                  <a:cubicBezTo>
                    <a:pt x="49120" y="3940"/>
                    <a:pt x="49168" y="3931"/>
                    <a:pt x="49215" y="3931"/>
                  </a:cubicBezTo>
                  <a:cubicBezTo>
                    <a:pt x="49263" y="3931"/>
                    <a:pt x="49311" y="3940"/>
                    <a:pt x="49352" y="3957"/>
                  </a:cubicBezTo>
                  <a:lnTo>
                    <a:pt x="51817" y="5124"/>
                  </a:lnTo>
                  <a:cubicBezTo>
                    <a:pt x="51948" y="5176"/>
                    <a:pt x="52078" y="5210"/>
                    <a:pt x="52214" y="5210"/>
                  </a:cubicBezTo>
                  <a:cubicBezTo>
                    <a:pt x="52263" y="5210"/>
                    <a:pt x="52314" y="5205"/>
                    <a:pt x="52365" y="5196"/>
                  </a:cubicBezTo>
                  <a:lnTo>
                    <a:pt x="62366" y="3600"/>
                  </a:lnTo>
                  <a:cubicBezTo>
                    <a:pt x="62385" y="3598"/>
                    <a:pt x="62404" y="3596"/>
                    <a:pt x="62423" y="3596"/>
                  </a:cubicBezTo>
                  <a:close/>
                  <a:moveTo>
                    <a:pt x="62475" y="2955"/>
                  </a:moveTo>
                  <a:cubicBezTo>
                    <a:pt x="62422" y="2955"/>
                    <a:pt x="62370" y="2959"/>
                    <a:pt x="62318" y="2969"/>
                  </a:cubicBezTo>
                  <a:lnTo>
                    <a:pt x="52317" y="4553"/>
                  </a:lnTo>
                  <a:cubicBezTo>
                    <a:pt x="52300" y="4560"/>
                    <a:pt x="52281" y="4563"/>
                    <a:pt x="52262" y="4563"/>
                  </a:cubicBezTo>
                  <a:cubicBezTo>
                    <a:pt x="52217" y="4563"/>
                    <a:pt x="52169" y="4546"/>
                    <a:pt x="52127" y="4529"/>
                  </a:cubicBezTo>
                  <a:lnTo>
                    <a:pt x="49674" y="3362"/>
                  </a:lnTo>
                  <a:cubicBezTo>
                    <a:pt x="49543" y="3303"/>
                    <a:pt x="49409" y="3273"/>
                    <a:pt x="49275" y="3273"/>
                  </a:cubicBezTo>
                  <a:cubicBezTo>
                    <a:pt x="49141" y="3273"/>
                    <a:pt x="49007" y="3303"/>
                    <a:pt x="48876" y="3362"/>
                  </a:cubicBezTo>
                  <a:lnTo>
                    <a:pt x="45411" y="4946"/>
                  </a:lnTo>
                  <a:cubicBezTo>
                    <a:pt x="45042" y="5124"/>
                    <a:pt x="44816" y="5505"/>
                    <a:pt x="44864" y="5910"/>
                  </a:cubicBezTo>
                  <a:lnTo>
                    <a:pt x="45090" y="8006"/>
                  </a:lnTo>
                  <a:cubicBezTo>
                    <a:pt x="45114" y="8291"/>
                    <a:pt x="45280" y="8565"/>
                    <a:pt x="45530" y="8708"/>
                  </a:cubicBezTo>
                  <a:cubicBezTo>
                    <a:pt x="45678" y="8799"/>
                    <a:pt x="45851" y="8845"/>
                    <a:pt x="46021" y="8845"/>
                  </a:cubicBezTo>
                  <a:cubicBezTo>
                    <a:pt x="46140" y="8845"/>
                    <a:pt x="46257" y="8823"/>
                    <a:pt x="46364" y="8779"/>
                  </a:cubicBezTo>
                  <a:lnTo>
                    <a:pt x="46554" y="8708"/>
                  </a:lnTo>
                  <a:cubicBezTo>
                    <a:pt x="46594" y="8690"/>
                    <a:pt x="46633" y="8683"/>
                    <a:pt x="46671" y="8683"/>
                  </a:cubicBezTo>
                  <a:cubicBezTo>
                    <a:pt x="46737" y="8683"/>
                    <a:pt x="46799" y="8706"/>
                    <a:pt x="46852" y="8744"/>
                  </a:cubicBezTo>
                  <a:lnTo>
                    <a:pt x="47590" y="9220"/>
                  </a:lnTo>
                  <a:cubicBezTo>
                    <a:pt x="47736" y="9311"/>
                    <a:pt x="47910" y="9367"/>
                    <a:pt x="48090" y="9367"/>
                  </a:cubicBezTo>
                  <a:cubicBezTo>
                    <a:pt x="48145" y="9367"/>
                    <a:pt x="48201" y="9362"/>
                    <a:pt x="48257" y="9351"/>
                  </a:cubicBezTo>
                  <a:lnTo>
                    <a:pt x="48983" y="9232"/>
                  </a:lnTo>
                  <a:cubicBezTo>
                    <a:pt x="49001" y="9230"/>
                    <a:pt x="49018" y="9229"/>
                    <a:pt x="49035" y="9229"/>
                  </a:cubicBezTo>
                  <a:cubicBezTo>
                    <a:pt x="49124" y="9229"/>
                    <a:pt x="49209" y="9255"/>
                    <a:pt x="49269" y="9315"/>
                  </a:cubicBezTo>
                  <a:cubicBezTo>
                    <a:pt x="49340" y="9375"/>
                    <a:pt x="49388" y="9482"/>
                    <a:pt x="49376" y="9589"/>
                  </a:cubicBezTo>
                  <a:lnTo>
                    <a:pt x="49281" y="10553"/>
                  </a:lnTo>
                  <a:cubicBezTo>
                    <a:pt x="49281" y="10589"/>
                    <a:pt x="49269" y="10625"/>
                    <a:pt x="49257" y="10661"/>
                  </a:cubicBezTo>
                  <a:lnTo>
                    <a:pt x="48186" y="13030"/>
                  </a:lnTo>
                  <a:cubicBezTo>
                    <a:pt x="48150" y="13089"/>
                    <a:pt x="48090" y="13149"/>
                    <a:pt x="48031" y="13173"/>
                  </a:cubicBezTo>
                  <a:lnTo>
                    <a:pt x="46281" y="14101"/>
                  </a:lnTo>
                  <a:cubicBezTo>
                    <a:pt x="46042" y="14221"/>
                    <a:pt x="45864" y="14435"/>
                    <a:pt x="45804" y="14697"/>
                  </a:cubicBezTo>
                  <a:cubicBezTo>
                    <a:pt x="45721" y="14947"/>
                    <a:pt x="45769" y="15209"/>
                    <a:pt x="45923" y="15435"/>
                  </a:cubicBezTo>
                  <a:cubicBezTo>
                    <a:pt x="46462" y="16276"/>
                    <a:pt x="47255" y="17205"/>
                    <a:pt x="48161" y="17205"/>
                  </a:cubicBezTo>
                  <a:cubicBezTo>
                    <a:pt x="48255" y="17205"/>
                    <a:pt x="48351" y="17195"/>
                    <a:pt x="48447" y="17173"/>
                  </a:cubicBezTo>
                  <a:cubicBezTo>
                    <a:pt x="49555" y="16935"/>
                    <a:pt x="50483" y="16018"/>
                    <a:pt x="50841" y="15625"/>
                  </a:cubicBezTo>
                  <a:cubicBezTo>
                    <a:pt x="50995" y="15471"/>
                    <a:pt x="51067" y="15256"/>
                    <a:pt x="51079" y="15030"/>
                  </a:cubicBezTo>
                  <a:lnTo>
                    <a:pt x="51103" y="14590"/>
                  </a:lnTo>
                  <a:cubicBezTo>
                    <a:pt x="51114" y="14482"/>
                    <a:pt x="51174" y="14375"/>
                    <a:pt x="51257" y="14316"/>
                  </a:cubicBezTo>
                  <a:cubicBezTo>
                    <a:pt x="51314" y="14284"/>
                    <a:pt x="51370" y="14270"/>
                    <a:pt x="51427" y="14270"/>
                  </a:cubicBezTo>
                  <a:cubicBezTo>
                    <a:pt x="51478" y="14270"/>
                    <a:pt x="51528" y="14281"/>
                    <a:pt x="51579" y="14304"/>
                  </a:cubicBezTo>
                  <a:lnTo>
                    <a:pt x="52210" y="14602"/>
                  </a:lnTo>
                  <a:cubicBezTo>
                    <a:pt x="52338" y="14660"/>
                    <a:pt x="52477" y="14689"/>
                    <a:pt x="52615" y="14689"/>
                  </a:cubicBezTo>
                  <a:cubicBezTo>
                    <a:pt x="52760" y="14689"/>
                    <a:pt x="52903" y="14657"/>
                    <a:pt x="53031" y="14590"/>
                  </a:cubicBezTo>
                  <a:lnTo>
                    <a:pt x="53281" y="14459"/>
                  </a:lnTo>
                  <a:cubicBezTo>
                    <a:pt x="53332" y="14433"/>
                    <a:pt x="53385" y="14421"/>
                    <a:pt x="53436" y="14421"/>
                  </a:cubicBezTo>
                  <a:cubicBezTo>
                    <a:pt x="53555" y="14421"/>
                    <a:pt x="53667" y="14485"/>
                    <a:pt x="53734" y="14602"/>
                  </a:cubicBezTo>
                  <a:lnTo>
                    <a:pt x="53996" y="15125"/>
                  </a:lnTo>
                  <a:cubicBezTo>
                    <a:pt x="54115" y="15352"/>
                    <a:pt x="54293" y="15506"/>
                    <a:pt x="54520" y="15590"/>
                  </a:cubicBezTo>
                  <a:lnTo>
                    <a:pt x="55270" y="15852"/>
                  </a:lnTo>
                  <a:cubicBezTo>
                    <a:pt x="55367" y="15892"/>
                    <a:pt x="55476" y="15911"/>
                    <a:pt x="55588" y="15911"/>
                  </a:cubicBezTo>
                  <a:cubicBezTo>
                    <a:pt x="55640" y="15911"/>
                    <a:pt x="55693" y="15907"/>
                    <a:pt x="55746" y="15899"/>
                  </a:cubicBezTo>
                  <a:lnTo>
                    <a:pt x="57032" y="15685"/>
                  </a:lnTo>
                  <a:cubicBezTo>
                    <a:pt x="57051" y="15681"/>
                    <a:pt x="57070" y="15679"/>
                    <a:pt x="57089" y="15679"/>
                  </a:cubicBezTo>
                  <a:cubicBezTo>
                    <a:pt x="57176" y="15679"/>
                    <a:pt x="57259" y="15721"/>
                    <a:pt x="57318" y="15780"/>
                  </a:cubicBezTo>
                  <a:lnTo>
                    <a:pt x="57746" y="16209"/>
                  </a:lnTo>
                  <a:cubicBezTo>
                    <a:pt x="57806" y="16280"/>
                    <a:pt x="57889" y="16328"/>
                    <a:pt x="57961" y="16376"/>
                  </a:cubicBezTo>
                  <a:lnTo>
                    <a:pt x="59461" y="17233"/>
                  </a:lnTo>
                  <a:cubicBezTo>
                    <a:pt x="59520" y="17269"/>
                    <a:pt x="59568" y="17316"/>
                    <a:pt x="59592" y="17376"/>
                  </a:cubicBezTo>
                  <a:lnTo>
                    <a:pt x="59758" y="17685"/>
                  </a:lnTo>
                  <a:cubicBezTo>
                    <a:pt x="59818" y="17792"/>
                    <a:pt x="59818" y="17888"/>
                    <a:pt x="59758" y="17995"/>
                  </a:cubicBezTo>
                  <a:cubicBezTo>
                    <a:pt x="59711" y="18102"/>
                    <a:pt x="59616" y="18162"/>
                    <a:pt x="59508" y="18173"/>
                  </a:cubicBezTo>
                  <a:lnTo>
                    <a:pt x="58258" y="18304"/>
                  </a:lnTo>
                  <a:cubicBezTo>
                    <a:pt x="58237" y="18311"/>
                    <a:pt x="58217" y="18314"/>
                    <a:pt x="58198" y="18314"/>
                  </a:cubicBezTo>
                  <a:cubicBezTo>
                    <a:pt x="58152" y="18314"/>
                    <a:pt x="58110" y="18297"/>
                    <a:pt x="58068" y="18281"/>
                  </a:cubicBezTo>
                  <a:lnTo>
                    <a:pt x="55508" y="16971"/>
                  </a:lnTo>
                  <a:cubicBezTo>
                    <a:pt x="55367" y="16890"/>
                    <a:pt x="55218" y="16861"/>
                    <a:pt x="55067" y="16861"/>
                  </a:cubicBezTo>
                  <a:cubicBezTo>
                    <a:pt x="55039" y="16861"/>
                    <a:pt x="55012" y="16862"/>
                    <a:pt x="54984" y="16864"/>
                  </a:cubicBezTo>
                  <a:lnTo>
                    <a:pt x="49269" y="17388"/>
                  </a:lnTo>
                  <a:cubicBezTo>
                    <a:pt x="49102" y="17400"/>
                    <a:pt x="48924" y="17459"/>
                    <a:pt x="48793" y="17566"/>
                  </a:cubicBezTo>
                  <a:lnTo>
                    <a:pt x="45959" y="19674"/>
                  </a:lnTo>
                  <a:cubicBezTo>
                    <a:pt x="45935" y="19697"/>
                    <a:pt x="45923" y="19721"/>
                    <a:pt x="45888" y="19733"/>
                  </a:cubicBezTo>
                  <a:lnTo>
                    <a:pt x="42494" y="22829"/>
                  </a:lnTo>
                  <a:cubicBezTo>
                    <a:pt x="42173" y="23115"/>
                    <a:pt x="42090" y="23591"/>
                    <a:pt x="42304" y="23984"/>
                  </a:cubicBezTo>
                  <a:lnTo>
                    <a:pt x="43899" y="26853"/>
                  </a:lnTo>
                  <a:cubicBezTo>
                    <a:pt x="43935" y="26924"/>
                    <a:pt x="43935" y="27020"/>
                    <a:pt x="43923" y="27091"/>
                  </a:cubicBezTo>
                  <a:lnTo>
                    <a:pt x="43102" y="30318"/>
                  </a:lnTo>
                  <a:cubicBezTo>
                    <a:pt x="43030" y="30663"/>
                    <a:pt x="43137" y="31008"/>
                    <a:pt x="43387" y="31246"/>
                  </a:cubicBezTo>
                  <a:cubicBezTo>
                    <a:pt x="44258" y="32033"/>
                    <a:pt x="47057" y="34361"/>
                    <a:pt x="50072" y="34361"/>
                  </a:cubicBezTo>
                  <a:cubicBezTo>
                    <a:pt x="50480" y="34361"/>
                    <a:pt x="50893" y="34318"/>
                    <a:pt x="51305" y="34223"/>
                  </a:cubicBezTo>
                  <a:cubicBezTo>
                    <a:pt x="53044" y="33822"/>
                    <a:pt x="54030" y="33724"/>
                    <a:pt x="54581" y="33724"/>
                  </a:cubicBezTo>
                  <a:cubicBezTo>
                    <a:pt x="54898" y="33724"/>
                    <a:pt x="55071" y="33756"/>
                    <a:pt x="55163" y="33782"/>
                  </a:cubicBezTo>
                  <a:cubicBezTo>
                    <a:pt x="55251" y="33813"/>
                    <a:pt x="55341" y="33828"/>
                    <a:pt x="55430" y="33828"/>
                  </a:cubicBezTo>
                  <a:cubicBezTo>
                    <a:pt x="55583" y="33828"/>
                    <a:pt x="55735" y="33786"/>
                    <a:pt x="55877" y="33711"/>
                  </a:cubicBezTo>
                  <a:lnTo>
                    <a:pt x="56067" y="33604"/>
                  </a:lnTo>
                  <a:cubicBezTo>
                    <a:pt x="56118" y="33572"/>
                    <a:pt x="56175" y="33558"/>
                    <a:pt x="56229" y="33558"/>
                  </a:cubicBezTo>
                  <a:cubicBezTo>
                    <a:pt x="56278" y="33558"/>
                    <a:pt x="56326" y="33569"/>
                    <a:pt x="56365" y="33592"/>
                  </a:cubicBezTo>
                  <a:cubicBezTo>
                    <a:pt x="56460" y="33640"/>
                    <a:pt x="56532" y="33723"/>
                    <a:pt x="56544" y="33830"/>
                  </a:cubicBezTo>
                  <a:lnTo>
                    <a:pt x="56651" y="34318"/>
                  </a:lnTo>
                  <a:lnTo>
                    <a:pt x="56651" y="34378"/>
                  </a:lnTo>
                  <a:lnTo>
                    <a:pt x="56687" y="37795"/>
                  </a:lnTo>
                  <a:cubicBezTo>
                    <a:pt x="56687" y="37926"/>
                    <a:pt x="56710" y="38069"/>
                    <a:pt x="56770" y="38188"/>
                  </a:cubicBezTo>
                  <a:lnTo>
                    <a:pt x="57877" y="40450"/>
                  </a:lnTo>
                  <a:cubicBezTo>
                    <a:pt x="57913" y="40533"/>
                    <a:pt x="57913" y="40617"/>
                    <a:pt x="57889" y="40712"/>
                  </a:cubicBezTo>
                  <a:lnTo>
                    <a:pt x="57139" y="42760"/>
                  </a:lnTo>
                  <a:cubicBezTo>
                    <a:pt x="57068" y="42986"/>
                    <a:pt x="57068" y="43224"/>
                    <a:pt x="57163" y="43427"/>
                  </a:cubicBezTo>
                  <a:lnTo>
                    <a:pt x="58723" y="47451"/>
                  </a:lnTo>
                  <a:cubicBezTo>
                    <a:pt x="58746" y="47522"/>
                    <a:pt x="58746" y="47618"/>
                    <a:pt x="58723" y="47689"/>
                  </a:cubicBezTo>
                  <a:lnTo>
                    <a:pt x="57758" y="50332"/>
                  </a:lnTo>
                  <a:cubicBezTo>
                    <a:pt x="57639" y="50654"/>
                    <a:pt x="57711" y="51011"/>
                    <a:pt x="57913" y="51261"/>
                  </a:cubicBezTo>
                  <a:lnTo>
                    <a:pt x="58889" y="52416"/>
                  </a:lnTo>
                  <a:cubicBezTo>
                    <a:pt x="59080" y="52642"/>
                    <a:pt x="59330" y="52761"/>
                    <a:pt x="59616" y="52761"/>
                  </a:cubicBezTo>
                  <a:cubicBezTo>
                    <a:pt x="59627" y="52761"/>
                    <a:pt x="59639" y="52761"/>
                    <a:pt x="59699" y="52737"/>
                  </a:cubicBezTo>
                  <a:cubicBezTo>
                    <a:pt x="59985" y="52737"/>
                    <a:pt x="60258" y="52594"/>
                    <a:pt x="60437" y="52356"/>
                  </a:cubicBezTo>
                  <a:lnTo>
                    <a:pt x="64259" y="47225"/>
                  </a:lnTo>
                  <a:cubicBezTo>
                    <a:pt x="64283" y="47177"/>
                    <a:pt x="64307" y="47153"/>
                    <a:pt x="64330" y="47106"/>
                  </a:cubicBezTo>
                  <a:lnTo>
                    <a:pt x="69069" y="38271"/>
                  </a:lnTo>
                  <a:cubicBezTo>
                    <a:pt x="69081" y="38247"/>
                    <a:pt x="69093" y="38223"/>
                    <a:pt x="69105" y="38212"/>
                  </a:cubicBezTo>
                  <a:lnTo>
                    <a:pt x="72355" y="34378"/>
                  </a:lnTo>
                  <a:cubicBezTo>
                    <a:pt x="72593" y="34104"/>
                    <a:pt x="72629" y="33699"/>
                    <a:pt x="72474" y="33354"/>
                  </a:cubicBezTo>
                  <a:lnTo>
                    <a:pt x="64878" y="18114"/>
                  </a:lnTo>
                  <a:cubicBezTo>
                    <a:pt x="64866" y="18066"/>
                    <a:pt x="64854" y="18042"/>
                    <a:pt x="64854" y="17995"/>
                  </a:cubicBezTo>
                  <a:lnTo>
                    <a:pt x="63402" y="3803"/>
                  </a:lnTo>
                  <a:cubicBezTo>
                    <a:pt x="63390" y="3541"/>
                    <a:pt x="63259" y="3303"/>
                    <a:pt x="63045" y="3148"/>
                  </a:cubicBezTo>
                  <a:cubicBezTo>
                    <a:pt x="62884" y="3025"/>
                    <a:pt x="62678" y="2955"/>
                    <a:pt x="62475" y="2955"/>
                  </a:cubicBezTo>
                  <a:close/>
                  <a:moveTo>
                    <a:pt x="27341" y="619"/>
                  </a:moveTo>
                  <a:cubicBezTo>
                    <a:pt x="27356" y="619"/>
                    <a:pt x="27370" y="621"/>
                    <a:pt x="27385" y="624"/>
                  </a:cubicBezTo>
                  <a:lnTo>
                    <a:pt x="36125" y="2029"/>
                  </a:lnTo>
                  <a:cubicBezTo>
                    <a:pt x="36220" y="2040"/>
                    <a:pt x="36303" y="2088"/>
                    <a:pt x="36351" y="2160"/>
                  </a:cubicBezTo>
                  <a:cubicBezTo>
                    <a:pt x="36398" y="2231"/>
                    <a:pt x="36410" y="2326"/>
                    <a:pt x="36398" y="2410"/>
                  </a:cubicBezTo>
                  <a:lnTo>
                    <a:pt x="35779" y="5136"/>
                  </a:lnTo>
                  <a:cubicBezTo>
                    <a:pt x="35767" y="5243"/>
                    <a:pt x="35696" y="5327"/>
                    <a:pt x="35589" y="5374"/>
                  </a:cubicBezTo>
                  <a:lnTo>
                    <a:pt x="33446" y="6231"/>
                  </a:lnTo>
                  <a:cubicBezTo>
                    <a:pt x="33374" y="6267"/>
                    <a:pt x="33303" y="6315"/>
                    <a:pt x="33243" y="6351"/>
                  </a:cubicBezTo>
                  <a:lnTo>
                    <a:pt x="31541" y="7625"/>
                  </a:lnTo>
                  <a:cubicBezTo>
                    <a:pt x="31493" y="7648"/>
                    <a:pt x="31457" y="7684"/>
                    <a:pt x="31422" y="7720"/>
                  </a:cubicBezTo>
                  <a:lnTo>
                    <a:pt x="29743" y="9470"/>
                  </a:lnTo>
                  <a:cubicBezTo>
                    <a:pt x="29695" y="9506"/>
                    <a:pt x="29636" y="9541"/>
                    <a:pt x="29576" y="9553"/>
                  </a:cubicBezTo>
                  <a:lnTo>
                    <a:pt x="20623" y="11446"/>
                  </a:lnTo>
                  <a:cubicBezTo>
                    <a:pt x="20361" y="11506"/>
                    <a:pt x="20158" y="11637"/>
                    <a:pt x="20027" y="11851"/>
                  </a:cubicBezTo>
                  <a:lnTo>
                    <a:pt x="17956" y="14911"/>
                  </a:lnTo>
                  <a:lnTo>
                    <a:pt x="16765" y="16638"/>
                  </a:lnTo>
                  <a:cubicBezTo>
                    <a:pt x="16598" y="16876"/>
                    <a:pt x="16551" y="17161"/>
                    <a:pt x="16634" y="17423"/>
                  </a:cubicBezTo>
                  <a:lnTo>
                    <a:pt x="17527" y="20721"/>
                  </a:lnTo>
                  <a:cubicBezTo>
                    <a:pt x="17551" y="20817"/>
                    <a:pt x="17527" y="20924"/>
                    <a:pt x="17467" y="21019"/>
                  </a:cubicBezTo>
                  <a:lnTo>
                    <a:pt x="16955" y="21638"/>
                  </a:lnTo>
                  <a:cubicBezTo>
                    <a:pt x="16899" y="21719"/>
                    <a:pt x="16803" y="21762"/>
                    <a:pt x="16707" y="21762"/>
                  </a:cubicBezTo>
                  <a:cubicBezTo>
                    <a:pt x="16662" y="21762"/>
                    <a:pt x="16616" y="21752"/>
                    <a:pt x="16574" y="21733"/>
                  </a:cubicBezTo>
                  <a:lnTo>
                    <a:pt x="15705" y="21340"/>
                  </a:lnTo>
                  <a:cubicBezTo>
                    <a:pt x="15681" y="21329"/>
                    <a:pt x="15646" y="21329"/>
                    <a:pt x="15622" y="21317"/>
                  </a:cubicBezTo>
                  <a:lnTo>
                    <a:pt x="12062" y="20102"/>
                  </a:lnTo>
                  <a:cubicBezTo>
                    <a:pt x="11968" y="20069"/>
                    <a:pt x="11866" y="20051"/>
                    <a:pt x="11763" y="20051"/>
                  </a:cubicBezTo>
                  <a:cubicBezTo>
                    <a:pt x="11644" y="20051"/>
                    <a:pt x="11522" y="20075"/>
                    <a:pt x="11407" y="20126"/>
                  </a:cubicBezTo>
                  <a:lnTo>
                    <a:pt x="9859" y="20745"/>
                  </a:lnTo>
                  <a:cubicBezTo>
                    <a:pt x="9574" y="20852"/>
                    <a:pt x="9359" y="21102"/>
                    <a:pt x="9300" y="21412"/>
                  </a:cubicBezTo>
                  <a:lnTo>
                    <a:pt x="9085" y="22400"/>
                  </a:lnTo>
                  <a:cubicBezTo>
                    <a:pt x="9014" y="22710"/>
                    <a:pt x="9121" y="23043"/>
                    <a:pt x="9335" y="23257"/>
                  </a:cubicBezTo>
                  <a:cubicBezTo>
                    <a:pt x="9517" y="23439"/>
                    <a:pt x="9769" y="23537"/>
                    <a:pt x="10022" y="23537"/>
                  </a:cubicBezTo>
                  <a:cubicBezTo>
                    <a:pt x="10083" y="23537"/>
                    <a:pt x="10144" y="23531"/>
                    <a:pt x="10205" y="23519"/>
                  </a:cubicBezTo>
                  <a:lnTo>
                    <a:pt x="11502" y="23245"/>
                  </a:lnTo>
                  <a:cubicBezTo>
                    <a:pt x="11530" y="23237"/>
                    <a:pt x="11557" y="23233"/>
                    <a:pt x="11584" y="23233"/>
                  </a:cubicBezTo>
                  <a:cubicBezTo>
                    <a:pt x="11709" y="23233"/>
                    <a:pt x="11822" y="23318"/>
                    <a:pt x="11871" y="23436"/>
                  </a:cubicBezTo>
                  <a:lnTo>
                    <a:pt x="12241" y="24377"/>
                  </a:lnTo>
                  <a:cubicBezTo>
                    <a:pt x="12276" y="24472"/>
                    <a:pt x="12276" y="24555"/>
                    <a:pt x="12229" y="24650"/>
                  </a:cubicBezTo>
                  <a:lnTo>
                    <a:pt x="11502" y="26091"/>
                  </a:lnTo>
                  <a:cubicBezTo>
                    <a:pt x="11395" y="26282"/>
                    <a:pt x="11360" y="26508"/>
                    <a:pt x="11407" y="26710"/>
                  </a:cubicBezTo>
                  <a:cubicBezTo>
                    <a:pt x="11407" y="26734"/>
                    <a:pt x="11419" y="26746"/>
                    <a:pt x="11419" y="26758"/>
                  </a:cubicBezTo>
                  <a:lnTo>
                    <a:pt x="12348" y="29270"/>
                  </a:lnTo>
                  <a:cubicBezTo>
                    <a:pt x="12419" y="29591"/>
                    <a:pt x="12645" y="29842"/>
                    <a:pt x="12943" y="29949"/>
                  </a:cubicBezTo>
                  <a:lnTo>
                    <a:pt x="13979" y="30627"/>
                  </a:lnTo>
                  <a:cubicBezTo>
                    <a:pt x="14003" y="30639"/>
                    <a:pt x="14027" y="30639"/>
                    <a:pt x="14062" y="30663"/>
                  </a:cubicBezTo>
                  <a:cubicBezTo>
                    <a:pt x="14148" y="30689"/>
                    <a:pt x="14221" y="30708"/>
                    <a:pt x="14300" y="30708"/>
                  </a:cubicBezTo>
                  <a:cubicBezTo>
                    <a:pt x="14331" y="30708"/>
                    <a:pt x="14362" y="30705"/>
                    <a:pt x="14396" y="30699"/>
                  </a:cubicBezTo>
                  <a:lnTo>
                    <a:pt x="15812" y="30604"/>
                  </a:lnTo>
                  <a:cubicBezTo>
                    <a:pt x="16027" y="30580"/>
                    <a:pt x="16229" y="30496"/>
                    <a:pt x="16384" y="30365"/>
                  </a:cubicBezTo>
                  <a:lnTo>
                    <a:pt x="17848" y="29044"/>
                  </a:lnTo>
                  <a:cubicBezTo>
                    <a:pt x="17896" y="29008"/>
                    <a:pt x="17944" y="28984"/>
                    <a:pt x="18003" y="28960"/>
                  </a:cubicBezTo>
                  <a:lnTo>
                    <a:pt x="18146" y="28937"/>
                  </a:lnTo>
                  <a:lnTo>
                    <a:pt x="18146" y="28937"/>
                  </a:lnTo>
                  <a:cubicBezTo>
                    <a:pt x="18134" y="28996"/>
                    <a:pt x="18134" y="29068"/>
                    <a:pt x="18134" y="29127"/>
                  </a:cubicBezTo>
                  <a:cubicBezTo>
                    <a:pt x="18134" y="29425"/>
                    <a:pt x="18289" y="29699"/>
                    <a:pt x="18527" y="29877"/>
                  </a:cubicBezTo>
                  <a:lnTo>
                    <a:pt x="18646" y="29961"/>
                  </a:lnTo>
                  <a:cubicBezTo>
                    <a:pt x="18789" y="30068"/>
                    <a:pt x="18968" y="30127"/>
                    <a:pt x="19146" y="30139"/>
                  </a:cubicBezTo>
                  <a:lnTo>
                    <a:pt x="21230" y="30223"/>
                  </a:lnTo>
                  <a:cubicBezTo>
                    <a:pt x="21301" y="30223"/>
                    <a:pt x="21385" y="30270"/>
                    <a:pt x="21444" y="30318"/>
                  </a:cubicBezTo>
                  <a:lnTo>
                    <a:pt x="22456" y="31223"/>
                  </a:lnTo>
                  <a:cubicBezTo>
                    <a:pt x="22551" y="31330"/>
                    <a:pt x="22706" y="31401"/>
                    <a:pt x="22849" y="31449"/>
                  </a:cubicBezTo>
                  <a:lnTo>
                    <a:pt x="27171" y="32509"/>
                  </a:lnTo>
                  <a:cubicBezTo>
                    <a:pt x="27278" y="32532"/>
                    <a:pt x="27350" y="32592"/>
                    <a:pt x="27397" y="32687"/>
                  </a:cubicBezTo>
                  <a:lnTo>
                    <a:pt x="28088" y="34116"/>
                  </a:lnTo>
                  <a:cubicBezTo>
                    <a:pt x="28124" y="34175"/>
                    <a:pt x="28147" y="34235"/>
                    <a:pt x="28195" y="34271"/>
                  </a:cubicBezTo>
                  <a:lnTo>
                    <a:pt x="29600" y="36080"/>
                  </a:lnTo>
                  <a:cubicBezTo>
                    <a:pt x="29695" y="36223"/>
                    <a:pt x="29850" y="36330"/>
                    <a:pt x="30029" y="36390"/>
                  </a:cubicBezTo>
                  <a:lnTo>
                    <a:pt x="34255" y="37842"/>
                  </a:lnTo>
                  <a:cubicBezTo>
                    <a:pt x="34386" y="37890"/>
                    <a:pt x="34458" y="38009"/>
                    <a:pt x="34481" y="38128"/>
                  </a:cubicBezTo>
                  <a:cubicBezTo>
                    <a:pt x="34565" y="39438"/>
                    <a:pt x="33708" y="40498"/>
                    <a:pt x="33327" y="40902"/>
                  </a:cubicBezTo>
                  <a:cubicBezTo>
                    <a:pt x="33184" y="41069"/>
                    <a:pt x="33088" y="41271"/>
                    <a:pt x="33077" y="41510"/>
                  </a:cubicBezTo>
                  <a:cubicBezTo>
                    <a:pt x="33005" y="43665"/>
                    <a:pt x="32338" y="45081"/>
                    <a:pt x="32136" y="45474"/>
                  </a:cubicBezTo>
                  <a:cubicBezTo>
                    <a:pt x="32112" y="45510"/>
                    <a:pt x="32064" y="45558"/>
                    <a:pt x="32017" y="45582"/>
                  </a:cubicBezTo>
                  <a:lnTo>
                    <a:pt x="29433" y="47189"/>
                  </a:lnTo>
                  <a:cubicBezTo>
                    <a:pt x="29255" y="47308"/>
                    <a:pt x="29124" y="47475"/>
                    <a:pt x="29040" y="47689"/>
                  </a:cubicBezTo>
                  <a:lnTo>
                    <a:pt x="27254" y="52785"/>
                  </a:lnTo>
                  <a:cubicBezTo>
                    <a:pt x="27231" y="52844"/>
                    <a:pt x="27195" y="52892"/>
                    <a:pt x="27159" y="52940"/>
                  </a:cubicBezTo>
                  <a:lnTo>
                    <a:pt x="24956" y="54797"/>
                  </a:lnTo>
                  <a:cubicBezTo>
                    <a:pt x="24778" y="54952"/>
                    <a:pt x="24659" y="55166"/>
                    <a:pt x="24623" y="55404"/>
                  </a:cubicBezTo>
                  <a:lnTo>
                    <a:pt x="24492" y="56619"/>
                  </a:lnTo>
                  <a:lnTo>
                    <a:pt x="24492" y="56702"/>
                  </a:lnTo>
                  <a:lnTo>
                    <a:pt x="24444" y="58119"/>
                  </a:lnTo>
                  <a:cubicBezTo>
                    <a:pt x="24444" y="58369"/>
                    <a:pt x="24540" y="58607"/>
                    <a:pt x="24695" y="58786"/>
                  </a:cubicBezTo>
                  <a:lnTo>
                    <a:pt x="25802" y="59976"/>
                  </a:lnTo>
                  <a:cubicBezTo>
                    <a:pt x="25885" y="60083"/>
                    <a:pt x="25909" y="60214"/>
                    <a:pt x="25861" y="60333"/>
                  </a:cubicBezTo>
                  <a:cubicBezTo>
                    <a:pt x="25813" y="60459"/>
                    <a:pt x="25695" y="60537"/>
                    <a:pt x="25563" y="60537"/>
                  </a:cubicBezTo>
                  <a:cubicBezTo>
                    <a:pt x="25532" y="60537"/>
                    <a:pt x="25500" y="60533"/>
                    <a:pt x="25468" y="60524"/>
                  </a:cubicBezTo>
                  <a:lnTo>
                    <a:pt x="24183" y="60190"/>
                  </a:lnTo>
                  <a:cubicBezTo>
                    <a:pt x="24099" y="60167"/>
                    <a:pt x="24040" y="60131"/>
                    <a:pt x="24004" y="60071"/>
                  </a:cubicBezTo>
                  <a:lnTo>
                    <a:pt x="20968" y="55916"/>
                  </a:lnTo>
                  <a:cubicBezTo>
                    <a:pt x="20253" y="55023"/>
                    <a:pt x="20158" y="53547"/>
                    <a:pt x="20146" y="52951"/>
                  </a:cubicBezTo>
                  <a:cubicBezTo>
                    <a:pt x="20146" y="52701"/>
                    <a:pt x="20039" y="52475"/>
                    <a:pt x="19861" y="52297"/>
                  </a:cubicBezTo>
                  <a:cubicBezTo>
                    <a:pt x="19337" y="51820"/>
                    <a:pt x="19265" y="50892"/>
                    <a:pt x="19265" y="50749"/>
                  </a:cubicBezTo>
                  <a:lnTo>
                    <a:pt x="19432" y="46856"/>
                  </a:lnTo>
                  <a:cubicBezTo>
                    <a:pt x="19444" y="46451"/>
                    <a:pt x="19194" y="46082"/>
                    <a:pt x="18801" y="45927"/>
                  </a:cubicBezTo>
                  <a:cubicBezTo>
                    <a:pt x="18360" y="45748"/>
                    <a:pt x="18194" y="45284"/>
                    <a:pt x="18194" y="45284"/>
                  </a:cubicBezTo>
                  <a:lnTo>
                    <a:pt x="17884" y="43772"/>
                  </a:lnTo>
                  <a:cubicBezTo>
                    <a:pt x="17825" y="43462"/>
                    <a:pt x="17610" y="43200"/>
                    <a:pt x="17313" y="43081"/>
                  </a:cubicBezTo>
                  <a:cubicBezTo>
                    <a:pt x="13907" y="41652"/>
                    <a:pt x="13157" y="38593"/>
                    <a:pt x="13038" y="37985"/>
                  </a:cubicBezTo>
                  <a:cubicBezTo>
                    <a:pt x="13026" y="37938"/>
                    <a:pt x="13026" y="37890"/>
                    <a:pt x="13038" y="37842"/>
                  </a:cubicBezTo>
                  <a:lnTo>
                    <a:pt x="13503" y="35699"/>
                  </a:lnTo>
                  <a:lnTo>
                    <a:pt x="14443" y="32866"/>
                  </a:lnTo>
                  <a:cubicBezTo>
                    <a:pt x="14562" y="32509"/>
                    <a:pt x="14455" y="32116"/>
                    <a:pt x="14193" y="31866"/>
                  </a:cubicBezTo>
                  <a:lnTo>
                    <a:pt x="12360" y="30199"/>
                  </a:lnTo>
                  <a:cubicBezTo>
                    <a:pt x="12324" y="30187"/>
                    <a:pt x="12312" y="30163"/>
                    <a:pt x="12300" y="30139"/>
                  </a:cubicBezTo>
                  <a:lnTo>
                    <a:pt x="11300" y="28579"/>
                  </a:lnTo>
                  <a:cubicBezTo>
                    <a:pt x="11288" y="28556"/>
                    <a:pt x="11288" y="28544"/>
                    <a:pt x="11276" y="28532"/>
                  </a:cubicBezTo>
                  <a:cubicBezTo>
                    <a:pt x="11169" y="28282"/>
                    <a:pt x="10776" y="27603"/>
                    <a:pt x="9276" y="26865"/>
                  </a:cubicBezTo>
                  <a:cubicBezTo>
                    <a:pt x="8157" y="26293"/>
                    <a:pt x="7550" y="25210"/>
                    <a:pt x="7299" y="24615"/>
                  </a:cubicBezTo>
                  <a:cubicBezTo>
                    <a:pt x="7144" y="24271"/>
                    <a:pt x="6814" y="24051"/>
                    <a:pt x="6442" y="24051"/>
                  </a:cubicBezTo>
                  <a:cubicBezTo>
                    <a:pt x="6415" y="24051"/>
                    <a:pt x="6387" y="24053"/>
                    <a:pt x="6359" y="24055"/>
                  </a:cubicBezTo>
                  <a:lnTo>
                    <a:pt x="3013" y="24317"/>
                  </a:lnTo>
                  <a:cubicBezTo>
                    <a:pt x="3004" y="24318"/>
                    <a:pt x="2994" y="24318"/>
                    <a:pt x="2985" y="24318"/>
                  </a:cubicBezTo>
                  <a:cubicBezTo>
                    <a:pt x="2862" y="24318"/>
                    <a:pt x="2735" y="24248"/>
                    <a:pt x="2680" y="24127"/>
                  </a:cubicBezTo>
                  <a:lnTo>
                    <a:pt x="715" y="19709"/>
                  </a:lnTo>
                  <a:cubicBezTo>
                    <a:pt x="680" y="19602"/>
                    <a:pt x="692" y="19471"/>
                    <a:pt x="751" y="19376"/>
                  </a:cubicBezTo>
                  <a:lnTo>
                    <a:pt x="7716" y="9196"/>
                  </a:lnTo>
                  <a:cubicBezTo>
                    <a:pt x="7740" y="9137"/>
                    <a:pt x="7788" y="9113"/>
                    <a:pt x="7847" y="9077"/>
                  </a:cubicBezTo>
                  <a:lnTo>
                    <a:pt x="27207" y="659"/>
                  </a:lnTo>
                  <a:cubicBezTo>
                    <a:pt x="27251" y="633"/>
                    <a:pt x="27296" y="619"/>
                    <a:pt x="27341" y="619"/>
                  </a:cubicBezTo>
                  <a:close/>
                  <a:moveTo>
                    <a:pt x="27315" y="0"/>
                  </a:moveTo>
                  <a:cubicBezTo>
                    <a:pt x="27193" y="0"/>
                    <a:pt x="27072" y="27"/>
                    <a:pt x="26957" y="76"/>
                  </a:cubicBezTo>
                  <a:lnTo>
                    <a:pt x="7597" y="8494"/>
                  </a:lnTo>
                  <a:cubicBezTo>
                    <a:pt x="7430" y="8553"/>
                    <a:pt x="7299" y="8672"/>
                    <a:pt x="7192" y="8827"/>
                  </a:cubicBezTo>
                  <a:lnTo>
                    <a:pt x="227" y="19007"/>
                  </a:lnTo>
                  <a:cubicBezTo>
                    <a:pt x="37" y="19269"/>
                    <a:pt x="1" y="19614"/>
                    <a:pt x="144" y="19912"/>
                  </a:cubicBezTo>
                  <a:lnTo>
                    <a:pt x="2108" y="24329"/>
                  </a:lnTo>
                  <a:cubicBezTo>
                    <a:pt x="2256" y="24669"/>
                    <a:pt x="2608" y="24890"/>
                    <a:pt x="2980" y="24890"/>
                  </a:cubicBezTo>
                  <a:cubicBezTo>
                    <a:pt x="2999" y="24890"/>
                    <a:pt x="3018" y="24890"/>
                    <a:pt x="3037" y="24889"/>
                  </a:cubicBezTo>
                  <a:lnTo>
                    <a:pt x="6395" y="24615"/>
                  </a:lnTo>
                  <a:cubicBezTo>
                    <a:pt x="6526" y="24615"/>
                    <a:pt x="6657" y="24686"/>
                    <a:pt x="6716" y="24829"/>
                  </a:cubicBezTo>
                  <a:cubicBezTo>
                    <a:pt x="7014" y="25496"/>
                    <a:pt x="7704" y="26734"/>
                    <a:pt x="8990" y="27365"/>
                  </a:cubicBezTo>
                  <a:cubicBezTo>
                    <a:pt x="10419" y="28079"/>
                    <a:pt x="10657" y="28651"/>
                    <a:pt x="10693" y="28710"/>
                  </a:cubicBezTo>
                  <a:cubicBezTo>
                    <a:pt x="10705" y="28770"/>
                    <a:pt x="10740" y="28818"/>
                    <a:pt x="10764" y="28877"/>
                  </a:cubicBezTo>
                  <a:lnTo>
                    <a:pt x="11764" y="30449"/>
                  </a:lnTo>
                  <a:cubicBezTo>
                    <a:pt x="11812" y="30520"/>
                    <a:pt x="11871" y="30580"/>
                    <a:pt x="11931" y="30639"/>
                  </a:cubicBezTo>
                  <a:lnTo>
                    <a:pt x="13741" y="32306"/>
                  </a:lnTo>
                  <a:cubicBezTo>
                    <a:pt x="13836" y="32401"/>
                    <a:pt x="13872" y="32532"/>
                    <a:pt x="13836" y="32651"/>
                  </a:cubicBezTo>
                  <a:lnTo>
                    <a:pt x="12884" y="35497"/>
                  </a:lnTo>
                  <a:cubicBezTo>
                    <a:pt x="12872" y="35533"/>
                    <a:pt x="12848" y="35557"/>
                    <a:pt x="12848" y="35592"/>
                  </a:cubicBezTo>
                  <a:lnTo>
                    <a:pt x="12383" y="37700"/>
                  </a:lnTo>
                  <a:cubicBezTo>
                    <a:pt x="12372" y="37819"/>
                    <a:pt x="12360" y="37950"/>
                    <a:pt x="12383" y="38069"/>
                  </a:cubicBezTo>
                  <a:cubicBezTo>
                    <a:pt x="12514" y="38724"/>
                    <a:pt x="13324" y="42093"/>
                    <a:pt x="17039" y="43641"/>
                  </a:cubicBezTo>
                  <a:cubicBezTo>
                    <a:pt x="17134" y="43688"/>
                    <a:pt x="17229" y="43772"/>
                    <a:pt x="17241" y="43879"/>
                  </a:cubicBezTo>
                  <a:lnTo>
                    <a:pt x="17575" y="45427"/>
                  </a:lnTo>
                  <a:cubicBezTo>
                    <a:pt x="17586" y="45451"/>
                    <a:pt x="17813" y="46201"/>
                    <a:pt x="18551" y="46475"/>
                  </a:cubicBezTo>
                  <a:cubicBezTo>
                    <a:pt x="18706" y="46546"/>
                    <a:pt x="18789" y="46665"/>
                    <a:pt x="18789" y="46808"/>
                  </a:cubicBezTo>
                  <a:lnTo>
                    <a:pt x="18622" y="50713"/>
                  </a:lnTo>
                  <a:lnTo>
                    <a:pt x="18622" y="50808"/>
                  </a:lnTo>
                  <a:cubicBezTo>
                    <a:pt x="18634" y="51023"/>
                    <a:pt x="18741" y="52106"/>
                    <a:pt x="19420" y="52737"/>
                  </a:cubicBezTo>
                  <a:cubicBezTo>
                    <a:pt x="19491" y="52797"/>
                    <a:pt x="19515" y="52868"/>
                    <a:pt x="19515" y="52951"/>
                  </a:cubicBezTo>
                  <a:cubicBezTo>
                    <a:pt x="19515" y="53606"/>
                    <a:pt x="19634" y="55261"/>
                    <a:pt x="20456" y="56285"/>
                  </a:cubicBezTo>
                  <a:lnTo>
                    <a:pt x="23492" y="60441"/>
                  </a:lnTo>
                  <a:cubicBezTo>
                    <a:pt x="23623" y="60619"/>
                    <a:pt x="23802" y="60738"/>
                    <a:pt x="24016" y="60798"/>
                  </a:cubicBezTo>
                  <a:lnTo>
                    <a:pt x="25314" y="61143"/>
                  </a:lnTo>
                  <a:cubicBezTo>
                    <a:pt x="25385" y="61155"/>
                    <a:pt x="25468" y="61167"/>
                    <a:pt x="25552" y="61167"/>
                  </a:cubicBezTo>
                  <a:cubicBezTo>
                    <a:pt x="25921" y="61167"/>
                    <a:pt x="26278" y="60952"/>
                    <a:pt x="26421" y="60595"/>
                  </a:cubicBezTo>
                  <a:cubicBezTo>
                    <a:pt x="26576" y="60250"/>
                    <a:pt x="26504" y="59845"/>
                    <a:pt x="26242" y="59583"/>
                  </a:cubicBezTo>
                  <a:lnTo>
                    <a:pt x="25147" y="58393"/>
                  </a:lnTo>
                  <a:cubicBezTo>
                    <a:pt x="25087" y="58309"/>
                    <a:pt x="25052" y="58238"/>
                    <a:pt x="25052" y="58155"/>
                  </a:cubicBezTo>
                  <a:lnTo>
                    <a:pt x="25099" y="56702"/>
                  </a:lnTo>
                  <a:lnTo>
                    <a:pt x="25230" y="55499"/>
                  </a:lnTo>
                  <a:cubicBezTo>
                    <a:pt x="25254" y="55428"/>
                    <a:pt x="25290" y="55357"/>
                    <a:pt x="25349" y="55297"/>
                  </a:cubicBezTo>
                  <a:lnTo>
                    <a:pt x="27588" y="53356"/>
                  </a:lnTo>
                  <a:cubicBezTo>
                    <a:pt x="27719" y="53249"/>
                    <a:pt x="27814" y="53118"/>
                    <a:pt x="27873" y="52951"/>
                  </a:cubicBezTo>
                  <a:lnTo>
                    <a:pt x="29636" y="47856"/>
                  </a:lnTo>
                  <a:cubicBezTo>
                    <a:pt x="29659" y="47772"/>
                    <a:pt x="29719" y="47713"/>
                    <a:pt x="29778" y="47677"/>
                  </a:cubicBezTo>
                  <a:lnTo>
                    <a:pt x="32362" y="46046"/>
                  </a:lnTo>
                  <a:cubicBezTo>
                    <a:pt x="32517" y="45963"/>
                    <a:pt x="32636" y="45843"/>
                    <a:pt x="32707" y="45689"/>
                  </a:cubicBezTo>
                  <a:cubicBezTo>
                    <a:pt x="32993" y="45177"/>
                    <a:pt x="33624" y="43700"/>
                    <a:pt x="33719" y="41486"/>
                  </a:cubicBezTo>
                  <a:cubicBezTo>
                    <a:pt x="33719" y="41391"/>
                    <a:pt x="33743" y="41319"/>
                    <a:pt x="33803" y="41260"/>
                  </a:cubicBezTo>
                  <a:cubicBezTo>
                    <a:pt x="34243" y="40795"/>
                    <a:pt x="35232" y="39581"/>
                    <a:pt x="35136" y="38033"/>
                  </a:cubicBezTo>
                  <a:cubicBezTo>
                    <a:pt x="35112" y="37652"/>
                    <a:pt x="34862" y="37331"/>
                    <a:pt x="34505" y="37211"/>
                  </a:cubicBezTo>
                  <a:lnTo>
                    <a:pt x="30279" y="35747"/>
                  </a:lnTo>
                  <a:cubicBezTo>
                    <a:pt x="30219" y="35735"/>
                    <a:pt x="30171" y="35687"/>
                    <a:pt x="30136" y="35652"/>
                  </a:cubicBezTo>
                  <a:lnTo>
                    <a:pt x="28731" y="33842"/>
                  </a:lnTo>
                  <a:cubicBezTo>
                    <a:pt x="28719" y="33830"/>
                    <a:pt x="28719" y="33806"/>
                    <a:pt x="28707" y="33782"/>
                  </a:cubicBezTo>
                  <a:lnTo>
                    <a:pt x="28004" y="32354"/>
                  </a:lnTo>
                  <a:cubicBezTo>
                    <a:pt x="27885" y="32104"/>
                    <a:pt x="27647" y="31925"/>
                    <a:pt x="27373" y="31854"/>
                  </a:cubicBezTo>
                  <a:lnTo>
                    <a:pt x="23063" y="30794"/>
                  </a:lnTo>
                  <a:cubicBezTo>
                    <a:pt x="23004" y="30782"/>
                    <a:pt x="22956" y="30746"/>
                    <a:pt x="22909" y="30723"/>
                  </a:cubicBezTo>
                  <a:lnTo>
                    <a:pt x="21897" y="29818"/>
                  </a:lnTo>
                  <a:cubicBezTo>
                    <a:pt x="21742" y="29675"/>
                    <a:pt x="21527" y="29591"/>
                    <a:pt x="21301" y="29580"/>
                  </a:cubicBezTo>
                  <a:lnTo>
                    <a:pt x="19206" y="29484"/>
                  </a:lnTo>
                  <a:cubicBezTo>
                    <a:pt x="19146" y="29484"/>
                    <a:pt x="19087" y="29472"/>
                    <a:pt x="19027" y="29425"/>
                  </a:cubicBezTo>
                  <a:lnTo>
                    <a:pt x="18908" y="29341"/>
                  </a:lnTo>
                  <a:cubicBezTo>
                    <a:pt x="18825" y="29282"/>
                    <a:pt x="18777" y="29187"/>
                    <a:pt x="18777" y="29080"/>
                  </a:cubicBezTo>
                  <a:cubicBezTo>
                    <a:pt x="18765" y="28984"/>
                    <a:pt x="18801" y="28877"/>
                    <a:pt x="18896" y="28818"/>
                  </a:cubicBezTo>
                  <a:lnTo>
                    <a:pt x="19063" y="28687"/>
                  </a:lnTo>
                  <a:cubicBezTo>
                    <a:pt x="19182" y="28591"/>
                    <a:pt x="19206" y="28448"/>
                    <a:pt x="19146" y="28306"/>
                  </a:cubicBezTo>
                  <a:cubicBezTo>
                    <a:pt x="19097" y="28207"/>
                    <a:pt x="18991" y="28142"/>
                    <a:pt x="18876" y="28142"/>
                  </a:cubicBezTo>
                  <a:cubicBezTo>
                    <a:pt x="18851" y="28142"/>
                    <a:pt x="18826" y="28145"/>
                    <a:pt x="18801" y="28151"/>
                  </a:cubicBezTo>
                  <a:lnTo>
                    <a:pt x="17896" y="28341"/>
                  </a:lnTo>
                  <a:cubicBezTo>
                    <a:pt x="17729" y="28389"/>
                    <a:pt x="17586" y="28460"/>
                    <a:pt x="17467" y="28568"/>
                  </a:cubicBezTo>
                  <a:lnTo>
                    <a:pt x="15991" y="29889"/>
                  </a:lnTo>
                  <a:cubicBezTo>
                    <a:pt x="15943" y="29949"/>
                    <a:pt x="15872" y="29972"/>
                    <a:pt x="15801" y="29972"/>
                  </a:cubicBezTo>
                  <a:lnTo>
                    <a:pt x="14384" y="30080"/>
                  </a:lnTo>
                  <a:lnTo>
                    <a:pt x="14300" y="30080"/>
                  </a:lnTo>
                  <a:lnTo>
                    <a:pt x="13265" y="29413"/>
                  </a:lnTo>
                  <a:cubicBezTo>
                    <a:pt x="13253" y="29401"/>
                    <a:pt x="13229" y="29401"/>
                    <a:pt x="13193" y="29377"/>
                  </a:cubicBezTo>
                  <a:cubicBezTo>
                    <a:pt x="13086" y="29341"/>
                    <a:pt x="13003" y="29246"/>
                    <a:pt x="12967" y="29127"/>
                  </a:cubicBezTo>
                  <a:cubicBezTo>
                    <a:pt x="12967" y="29115"/>
                    <a:pt x="12955" y="29103"/>
                    <a:pt x="12955" y="29080"/>
                  </a:cubicBezTo>
                  <a:lnTo>
                    <a:pt x="12038" y="26579"/>
                  </a:lnTo>
                  <a:cubicBezTo>
                    <a:pt x="12014" y="26520"/>
                    <a:pt x="12038" y="26448"/>
                    <a:pt x="12062" y="26389"/>
                  </a:cubicBezTo>
                  <a:lnTo>
                    <a:pt x="12788" y="24948"/>
                  </a:lnTo>
                  <a:cubicBezTo>
                    <a:pt x="12907" y="24710"/>
                    <a:pt x="12931" y="24424"/>
                    <a:pt x="12824" y="24174"/>
                  </a:cubicBezTo>
                  <a:lnTo>
                    <a:pt x="12455" y="23234"/>
                  </a:lnTo>
                  <a:cubicBezTo>
                    <a:pt x="12300" y="22862"/>
                    <a:pt x="11940" y="22634"/>
                    <a:pt x="11559" y="22634"/>
                  </a:cubicBezTo>
                  <a:cubicBezTo>
                    <a:pt x="11501" y="22634"/>
                    <a:pt x="11442" y="22639"/>
                    <a:pt x="11383" y="22650"/>
                  </a:cubicBezTo>
                  <a:lnTo>
                    <a:pt x="10086" y="22924"/>
                  </a:lnTo>
                  <a:cubicBezTo>
                    <a:pt x="10064" y="22929"/>
                    <a:pt x="10041" y="22931"/>
                    <a:pt x="10019" y="22931"/>
                  </a:cubicBezTo>
                  <a:cubicBezTo>
                    <a:pt x="9932" y="22931"/>
                    <a:pt x="9845" y="22895"/>
                    <a:pt x="9788" y="22829"/>
                  </a:cubicBezTo>
                  <a:cubicBezTo>
                    <a:pt x="9716" y="22757"/>
                    <a:pt x="9669" y="22638"/>
                    <a:pt x="9693" y="22531"/>
                  </a:cubicBezTo>
                  <a:lnTo>
                    <a:pt x="9907" y="21555"/>
                  </a:lnTo>
                  <a:cubicBezTo>
                    <a:pt x="9919" y="21448"/>
                    <a:pt x="9990" y="21364"/>
                    <a:pt x="10097" y="21317"/>
                  </a:cubicBezTo>
                  <a:lnTo>
                    <a:pt x="11645" y="20686"/>
                  </a:lnTo>
                  <a:cubicBezTo>
                    <a:pt x="11675" y="20674"/>
                    <a:pt x="11714" y="20668"/>
                    <a:pt x="11754" y="20668"/>
                  </a:cubicBezTo>
                  <a:cubicBezTo>
                    <a:pt x="11794" y="20668"/>
                    <a:pt x="11836" y="20674"/>
                    <a:pt x="11871" y="20686"/>
                  </a:cubicBezTo>
                  <a:lnTo>
                    <a:pt x="15455" y="21912"/>
                  </a:lnTo>
                  <a:lnTo>
                    <a:pt x="16324" y="22293"/>
                  </a:lnTo>
                  <a:cubicBezTo>
                    <a:pt x="16445" y="22349"/>
                    <a:pt x="16574" y="22376"/>
                    <a:pt x="16702" y="22376"/>
                  </a:cubicBezTo>
                  <a:cubicBezTo>
                    <a:pt x="16979" y="22376"/>
                    <a:pt x="17253" y="22251"/>
                    <a:pt x="17432" y="22031"/>
                  </a:cubicBezTo>
                  <a:lnTo>
                    <a:pt x="17944" y="21400"/>
                  </a:lnTo>
                  <a:cubicBezTo>
                    <a:pt x="18134" y="21162"/>
                    <a:pt x="18194" y="20852"/>
                    <a:pt x="18122" y="20555"/>
                  </a:cubicBezTo>
                  <a:lnTo>
                    <a:pt x="17229" y="17269"/>
                  </a:lnTo>
                  <a:cubicBezTo>
                    <a:pt x="17194" y="17173"/>
                    <a:pt x="17217" y="17078"/>
                    <a:pt x="17277" y="16995"/>
                  </a:cubicBezTo>
                  <a:lnTo>
                    <a:pt x="18468" y="15256"/>
                  </a:lnTo>
                  <a:lnTo>
                    <a:pt x="20527" y="12196"/>
                  </a:lnTo>
                  <a:cubicBezTo>
                    <a:pt x="20575" y="12113"/>
                    <a:pt x="20646" y="12077"/>
                    <a:pt x="20742" y="12054"/>
                  </a:cubicBezTo>
                  <a:lnTo>
                    <a:pt x="29695" y="10172"/>
                  </a:lnTo>
                  <a:cubicBezTo>
                    <a:pt x="29898" y="10125"/>
                    <a:pt x="30052" y="10030"/>
                    <a:pt x="30195" y="9899"/>
                  </a:cubicBezTo>
                  <a:lnTo>
                    <a:pt x="31838" y="8136"/>
                  </a:lnTo>
                  <a:cubicBezTo>
                    <a:pt x="31862" y="8136"/>
                    <a:pt x="31874" y="8125"/>
                    <a:pt x="31886" y="8113"/>
                  </a:cubicBezTo>
                  <a:lnTo>
                    <a:pt x="33588" y="6851"/>
                  </a:lnTo>
                  <a:cubicBezTo>
                    <a:pt x="33612" y="6827"/>
                    <a:pt x="33624" y="6815"/>
                    <a:pt x="33660" y="6803"/>
                  </a:cubicBezTo>
                  <a:lnTo>
                    <a:pt x="35803" y="5934"/>
                  </a:lnTo>
                  <a:cubicBezTo>
                    <a:pt x="36089" y="5815"/>
                    <a:pt x="36291" y="5565"/>
                    <a:pt x="36363" y="5267"/>
                  </a:cubicBezTo>
                  <a:lnTo>
                    <a:pt x="36982" y="2541"/>
                  </a:lnTo>
                  <a:cubicBezTo>
                    <a:pt x="37041" y="2291"/>
                    <a:pt x="36994" y="2029"/>
                    <a:pt x="36839" y="1814"/>
                  </a:cubicBezTo>
                  <a:cubicBezTo>
                    <a:pt x="36708" y="1612"/>
                    <a:pt x="36470" y="1457"/>
                    <a:pt x="36220" y="1409"/>
                  </a:cubicBezTo>
                  <a:lnTo>
                    <a:pt x="27481" y="16"/>
                  </a:lnTo>
                  <a:cubicBezTo>
                    <a:pt x="27425" y="5"/>
                    <a:pt x="27370" y="0"/>
                    <a:pt x="2731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190;p31"/>
          <p:cNvGrpSpPr/>
          <p:nvPr/>
        </p:nvGrpSpPr>
        <p:grpSpPr>
          <a:xfrm>
            <a:off x="6981011" y="1736299"/>
            <a:ext cx="3317106" cy="2634668"/>
            <a:chOff x="3275400" y="1702825"/>
            <a:chExt cx="1966625" cy="1562025"/>
          </a:xfrm>
        </p:grpSpPr>
        <p:sp>
          <p:nvSpPr>
            <p:cNvPr id="191" name="Google Shape;191;p31"/>
            <p:cNvSpPr/>
            <p:nvPr/>
          </p:nvSpPr>
          <p:spPr>
            <a:xfrm>
              <a:off x="3420000" y="1702825"/>
              <a:ext cx="1599675" cy="1562025"/>
            </a:xfrm>
            <a:custGeom>
              <a:avLst/>
              <a:gdLst/>
              <a:ahLst/>
              <a:cxnLst/>
              <a:rect l="l" t="t" r="r" b="b"/>
              <a:pathLst>
                <a:path w="63987" h="62481" extrusionOk="0">
                  <a:moveTo>
                    <a:pt x="24024" y="12626"/>
                  </a:moveTo>
                  <a:cubicBezTo>
                    <a:pt x="23911" y="12764"/>
                    <a:pt x="23798" y="12922"/>
                    <a:pt x="23684" y="13069"/>
                  </a:cubicBezTo>
                  <a:cubicBezTo>
                    <a:pt x="23684" y="13057"/>
                    <a:pt x="23696" y="13022"/>
                    <a:pt x="23708" y="12986"/>
                  </a:cubicBezTo>
                  <a:cubicBezTo>
                    <a:pt x="23810" y="12862"/>
                    <a:pt x="23922" y="12749"/>
                    <a:pt x="24024" y="12626"/>
                  </a:cubicBezTo>
                  <a:close/>
                  <a:moveTo>
                    <a:pt x="22077" y="21892"/>
                  </a:moveTo>
                  <a:lnTo>
                    <a:pt x="22077" y="21892"/>
                  </a:lnTo>
                  <a:cubicBezTo>
                    <a:pt x="21791" y="22416"/>
                    <a:pt x="21529" y="22952"/>
                    <a:pt x="21315" y="23487"/>
                  </a:cubicBezTo>
                  <a:cubicBezTo>
                    <a:pt x="21375" y="23094"/>
                    <a:pt x="21446" y="22713"/>
                    <a:pt x="21529" y="22309"/>
                  </a:cubicBezTo>
                  <a:cubicBezTo>
                    <a:pt x="21560" y="22357"/>
                    <a:pt x="21612" y="22388"/>
                    <a:pt x="21669" y="22388"/>
                  </a:cubicBezTo>
                  <a:cubicBezTo>
                    <a:pt x="21723" y="22388"/>
                    <a:pt x="21781" y="22360"/>
                    <a:pt x="21827" y="22297"/>
                  </a:cubicBezTo>
                  <a:cubicBezTo>
                    <a:pt x="21910" y="22166"/>
                    <a:pt x="21982" y="22023"/>
                    <a:pt x="22077" y="21892"/>
                  </a:cubicBezTo>
                  <a:close/>
                  <a:moveTo>
                    <a:pt x="20279" y="12522"/>
                  </a:moveTo>
                  <a:cubicBezTo>
                    <a:pt x="20708" y="13974"/>
                    <a:pt x="21148" y="15522"/>
                    <a:pt x="21779" y="16927"/>
                  </a:cubicBezTo>
                  <a:cubicBezTo>
                    <a:pt x="21267" y="19153"/>
                    <a:pt x="20851" y="21404"/>
                    <a:pt x="20529" y="23666"/>
                  </a:cubicBezTo>
                  <a:cubicBezTo>
                    <a:pt x="19946" y="21773"/>
                    <a:pt x="19231" y="19939"/>
                    <a:pt x="18731" y="18022"/>
                  </a:cubicBezTo>
                  <a:cubicBezTo>
                    <a:pt x="18731" y="18010"/>
                    <a:pt x="18731" y="18010"/>
                    <a:pt x="18708" y="18010"/>
                  </a:cubicBezTo>
                  <a:cubicBezTo>
                    <a:pt x="19089" y="16153"/>
                    <a:pt x="19624" y="14308"/>
                    <a:pt x="20279" y="12522"/>
                  </a:cubicBezTo>
                  <a:close/>
                  <a:moveTo>
                    <a:pt x="18588" y="18689"/>
                  </a:moveTo>
                  <a:cubicBezTo>
                    <a:pt x="19029" y="20558"/>
                    <a:pt x="19517" y="22440"/>
                    <a:pt x="20363" y="24154"/>
                  </a:cubicBezTo>
                  <a:cubicBezTo>
                    <a:pt x="20374" y="24202"/>
                    <a:pt x="20410" y="24214"/>
                    <a:pt x="20434" y="24225"/>
                  </a:cubicBezTo>
                  <a:cubicBezTo>
                    <a:pt x="20410" y="24452"/>
                    <a:pt x="20374" y="24690"/>
                    <a:pt x="20351" y="24916"/>
                  </a:cubicBezTo>
                  <a:cubicBezTo>
                    <a:pt x="19767" y="23475"/>
                    <a:pt x="19053" y="22070"/>
                    <a:pt x="18410" y="20677"/>
                  </a:cubicBezTo>
                  <a:cubicBezTo>
                    <a:pt x="18386" y="20618"/>
                    <a:pt x="18338" y="20582"/>
                    <a:pt x="18291" y="20582"/>
                  </a:cubicBezTo>
                  <a:cubicBezTo>
                    <a:pt x="18386" y="19939"/>
                    <a:pt x="18469" y="19320"/>
                    <a:pt x="18588" y="18689"/>
                  </a:cubicBezTo>
                  <a:close/>
                  <a:moveTo>
                    <a:pt x="19898" y="26357"/>
                  </a:moveTo>
                  <a:lnTo>
                    <a:pt x="19898" y="26357"/>
                  </a:lnTo>
                  <a:cubicBezTo>
                    <a:pt x="19958" y="26511"/>
                    <a:pt x="20041" y="26654"/>
                    <a:pt x="20124" y="26785"/>
                  </a:cubicBezTo>
                  <a:cubicBezTo>
                    <a:pt x="20112" y="26928"/>
                    <a:pt x="20101" y="27047"/>
                    <a:pt x="20077" y="27142"/>
                  </a:cubicBezTo>
                  <a:cubicBezTo>
                    <a:pt x="20017" y="26881"/>
                    <a:pt x="19958" y="26631"/>
                    <a:pt x="19898" y="26357"/>
                  </a:cubicBezTo>
                  <a:close/>
                  <a:moveTo>
                    <a:pt x="18231" y="21094"/>
                  </a:moveTo>
                  <a:cubicBezTo>
                    <a:pt x="18886" y="22606"/>
                    <a:pt x="19505" y="24166"/>
                    <a:pt x="20279" y="25630"/>
                  </a:cubicBezTo>
                  <a:cubicBezTo>
                    <a:pt x="20255" y="25773"/>
                    <a:pt x="20232" y="25928"/>
                    <a:pt x="20220" y="26071"/>
                  </a:cubicBezTo>
                  <a:cubicBezTo>
                    <a:pt x="20053" y="25714"/>
                    <a:pt x="19874" y="25357"/>
                    <a:pt x="19720" y="24999"/>
                  </a:cubicBezTo>
                  <a:cubicBezTo>
                    <a:pt x="19398" y="24261"/>
                    <a:pt x="19065" y="23499"/>
                    <a:pt x="18743" y="22761"/>
                  </a:cubicBezTo>
                  <a:cubicBezTo>
                    <a:pt x="18719" y="22708"/>
                    <a:pt x="18671" y="22686"/>
                    <a:pt x="18622" y="22686"/>
                  </a:cubicBezTo>
                  <a:cubicBezTo>
                    <a:pt x="18525" y="22686"/>
                    <a:pt x="18422" y="22770"/>
                    <a:pt x="18469" y="22880"/>
                  </a:cubicBezTo>
                  <a:cubicBezTo>
                    <a:pt x="18791" y="23630"/>
                    <a:pt x="19100" y="24380"/>
                    <a:pt x="19410" y="25142"/>
                  </a:cubicBezTo>
                  <a:cubicBezTo>
                    <a:pt x="19577" y="25916"/>
                    <a:pt x="19755" y="26690"/>
                    <a:pt x="19922" y="27464"/>
                  </a:cubicBezTo>
                  <a:cubicBezTo>
                    <a:pt x="19931" y="27518"/>
                    <a:pt x="19973" y="27544"/>
                    <a:pt x="20019" y="27544"/>
                  </a:cubicBezTo>
                  <a:cubicBezTo>
                    <a:pt x="20034" y="27544"/>
                    <a:pt x="20050" y="27541"/>
                    <a:pt x="20065" y="27535"/>
                  </a:cubicBezTo>
                  <a:lnTo>
                    <a:pt x="20065" y="27535"/>
                  </a:lnTo>
                  <a:cubicBezTo>
                    <a:pt x="19958" y="28547"/>
                    <a:pt x="19874" y="29559"/>
                    <a:pt x="19803" y="30571"/>
                  </a:cubicBezTo>
                  <a:cubicBezTo>
                    <a:pt x="19410" y="29559"/>
                    <a:pt x="18946" y="28595"/>
                    <a:pt x="18505" y="27595"/>
                  </a:cubicBezTo>
                  <a:cubicBezTo>
                    <a:pt x="18481" y="27535"/>
                    <a:pt x="18427" y="27510"/>
                    <a:pt x="18370" y="27510"/>
                  </a:cubicBezTo>
                  <a:cubicBezTo>
                    <a:pt x="18255" y="27510"/>
                    <a:pt x="18124" y="27607"/>
                    <a:pt x="18172" y="27726"/>
                  </a:cubicBezTo>
                  <a:cubicBezTo>
                    <a:pt x="18648" y="28857"/>
                    <a:pt x="19089" y="30000"/>
                    <a:pt x="19648" y="31095"/>
                  </a:cubicBezTo>
                  <a:cubicBezTo>
                    <a:pt x="19684" y="31131"/>
                    <a:pt x="19708" y="31167"/>
                    <a:pt x="19755" y="31167"/>
                  </a:cubicBezTo>
                  <a:cubicBezTo>
                    <a:pt x="19720" y="31512"/>
                    <a:pt x="19708" y="31845"/>
                    <a:pt x="19696" y="32203"/>
                  </a:cubicBezTo>
                  <a:cubicBezTo>
                    <a:pt x="19291" y="31155"/>
                    <a:pt x="18803" y="30107"/>
                    <a:pt x="18350" y="29071"/>
                  </a:cubicBezTo>
                  <a:cubicBezTo>
                    <a:pt x="18333" y="29027"/>
                    <a:pt x="18295" y="29003"/>
                    <a:pt x="18253" y="29003"/>
                  </a:cubicBezTo>
                  <a:cubicBezTo>
                    <a:pt x="18238" y="29003"/>
                    <a:pt x="18223" y="29006"/>
                    <a:pt x="18207" y="29012"/>
                  </a:cubicBezTo>
                  <a:cubicBezTo>
                    <a:pt x="17910" y="26357"/>
                    <a:pt x="17934" y="23714"/>
                    <a:pt x="18231" y="21094"/>
                  </a:cubicBezTo>
                  <a:close/>
                  <a:moveTo>
                    <a:pt x="18565" y="31572"/>
                  </a:moveTo>
                  <a:lnTo>
                    <a:pt x="18565" y="31572"/>
                  </a:lnTo>
                  <a:cubicBezTo>
                    <a:pt x="18684" y="31881"/>
                    <a:pt x="18803" y="32179"/>
                    <a:pt x="18922" y="32488"/>
                  </a:cubicBezTo>
                  <a:cubicBezTo>
                    <a:pt x="18862" y="32369"/>
                    <a:pt x="18815" y="32250"/>
                    <a:pt x="18755" y="32131"/>
                  </a:cubicBezTo>
                  <a:cubicBezTo>
                    <a:pt x="18743" y="32072"/>
                    <a:pt x="18696" y="32048"/>
                    <a:pt x="18648" y="32024"/>
                  </a:cubicBezTo>
                  <a:cubicBezTo>
                    <a:pt x="18624" y="31881"/>
                    <a:pt x="18588" y="31714"/>
                    <a:pt x="18565" y="31572"/>
                  </a:cubicBezTo>
                  <a:close/>
                  <a:moveTo>
                    <a:pt x="18279" y="29571"/>
                  </a:moveTo>
                  <a:lnTo>
                    <a:pt x="18279" y="29571"/>
                  </a:lnTo>
                  <a:cubicBezTo>
                    <a:pt x="18731" y="30679"/>
                    <a:pt x="19148" y="31786"/>
                    <a:pt x="19684" y="32857"/>
                  </a:cubicBezTo>
                  <a:cubicBezTo>
                    <a:pt x="19648" y="32917"/>
                    <a:pt x="19648" y="32977"/>
                    <a:pt x="19648" y="33060"/>
                  </a:cubicBezTo>
                  <a:cubicBezTo>
                    <a:pt x="19303" y="32286"/>
                    <a:pt x="18910" y="31512"/>
                    <a:pt x="18565" y="30750"/>
                  </a:cubicBezTo>
                  <a:cubicBezTo>
                    <a:pt x="18529" y="30691"/>
                    <a:pt x="18469" y="30679"/>
                    <a:pt x="18434" y="30679"/>
                  </a:cubicBezTo>
                  <a:cubicBezTo>
                    <a:pt x="18374" y="30298"/>
                    <a:pt x="18327" y="29929"/>
                    <a:pt x="18279" y="29571"/>
                  </a:cubicBezTo>
                  <a:close/>
                  <a:moveTo>
                    <a:pt x="27863" y="973"/>
                  </a:moveTo>
                  <a:lnTo>
                    <a:pt x="27863" y="973"/>
                  </a:lnTo>
                  <a:cubicBezTo>
                    <a:pt x="28995" y="4425"/>
                    <a:pt x="29292" y="7676"/>
                    <a:pt x="27792" y="11117"/>
                  </a:cubicBezTo>
                  <a:cubicBezTo>
                    <a:pt x="27756" y="11117"/>
                    <a:pt x="27744" y="11129"/>
                    <a:pt x="27732" y="11152"/>
                  </a:cubicBezTo>
                  <a:cubicBezTo>
                    <a:pt x="27387" y="11581"/>
                    <a:pt x="27078" y="11986"/>
                    <a:pt x="26744" y="12426"/>
                  </a:cubicBezTo>
                  <a:cubicBezTo>
                    <a:pt x="26638" y="12574"/>
                    <a:pt x="26786" y="12770"/>
                    <a:pt x="26946" y="12770"/>
                  </a:cubicBezTo>
                  <a:cubicBezTo>
                    <a:pt x="26966" y="12770"/>
                    <a:pt x="26986" y="12766"/>
                    <a:pt x="27006" y="12760"/>
                  </a:cubicBezTo>
                  <a:lnTo>
                    <a:pt x="27006" y="12760"/>
                  </a:lnTo>
                  <a:cubicBezTo>
                    <a:pt x="27256" y="13319"/>
                    <a:pt x="27090" y="13843"/>
                    <a:pt x="26506" y="14308"/>
                  </a:cubicBezTo>
                  <a:cubicBezTo>
                    <a:pt x="26408" y="14486"/>
                    <a:pt x="26577" y="14698"/>
                    <a:pt x="26748" y="14698"/>
                  </a:cubicBezTo>
                  <a:cubicBezTo>
                    <a:pt x="26806" y="14698"/>
                    <a:pt x="26863" y="14674"/>
                    <a:pt x="26911" y="14617"/>
                  </a:cubicBezTo>
                  <a:lnTo>
                    <a:pt x="26911" y="14617"/>
                  </a:lnTo>
                  <a:cubicBezTo>
                    <a:pt x="25292" y="16605"/>
                    <a:pt x="24482" y="19975"/>
                    <a:pt x="23792" y="22523"/>
                  </a:cubicBezTo>
                  <a:cubicBezTo>
                    <a:pt x="22994" y="25333"/>
                    <a:pt x="22279" y="28297"/>
                    <a:pt x="22148" y="31226"/>
                  </a:cubicBezTo>
                  <a:cubicBezTo>
                    <a:pt x="21887" y="31488"/>
                    <a:pt x="21732" y="31953"/>
                    <a:pt x="21660" y="32488"/>
                  </a:cubicBezTo>
                  <a:cubicBezTo>
                    <a:pt x="21077" y="33715"/>
                    <a:pt x="20422" y="34989"/>
                    <a:pt x="20041" y="36286"/>
                  </a:cubicBezTo>
                  <a:cubicBezTo>
                    <a:pt x="20053" y="35894"/>
                    <a:pt x="20077" y="35513"/>
                    <a:pt x="20101" y="35120"/>
                  </a:cubicBezTo>
                  <a:cubicBezTo>
                    <a:pt x="20874" y="33691"/>
                    <a:pt x="21482" y="32131"/>
                    <a:pt x="22148" y="30655"/>
                  </a:cubicBezTo>
                  <a:cubicBezTo>
                    <a:pt x="22213" y="30526"/>
                    <a:pt x="22103" y="30408"/>
                    <a:pt x="21995" y="30408"/>
                  </a:cubicBezTo>
                  <a:cubicBezTo>
                    <a:pt x="21944" y="30408"/>
                    <a:pt x="21893" y="30435"/>
                    <a:pt x="21863" y="30500"/>
                  </a:cubicBezTo>
                  <a:cubicBezTo>
                    <a:pt x="21315" y="31607"/>
                    <a:pt x="20708" y="32715"/>
                    <a:pt x="20172" y="33846"/>
                  </a:cubicBezTo>
                  <a:cubicBezTo>
                    <a:pt x="20398" y="30405"/>
                    <a:pt x="20755" y="27000"/>
                    <a:pt x="21291" y="23606"/>
                  </a:cubicBezTo>
                  <a:cubicBezTo>
                    <a:pt x="21298" y="23686"/>
                    <a:pt x="21385" y="23739"/>
                    <a:pt x="21470" y="23739"/>
                  </a:cubicBezTo>
                  <a:cubicBezTo>
                    <a:pt x="21525" y="23739"/>
                    <a:pt x="21580" y="23717"/>
                    <a:pt x="21613" y="23666"/>
                  </a:cubicBezTo>
                  <a:cubicBezTo>
                    <a:pt x="21698" y="23520"/>
                    <a:pt x="21784" y="23381"/>
                    <a:pt x="21865" y="23243"/>
                  </a:cubicBezTo>
                  <a:lnTo>
                    <a:pt x="21865" y="23243"/>
                  </a:lnTo>
                  <a:cubicBezTo>
                    <a:pt x="21670" y="23580"/>
                    <a:pt x="21478" y="23912"/>
                    <a:pt x="21303" y="24261"/>
                  </a:cubicBezTo>
                  <a:cubicBezTo>
                    <a:pt x="21267" y="24333"/>
                    <a:pt x="21333" y="24425"/>
                    <a:pt x="21403" y="24425"/>
                  </a:cubicBezTo>
                  <a:cubicBezTo>
                    <a:pt x="21426" y="24425"/>
                    <a:pt x="21449" y="24416"/>
                    <a:pt x="21470" y="24392"/>
                  </a:cubicBezTo>
                  <a:cubicBezTo>
                    <a:pt x="21982" y="23785"/>
                    <a:pt x="22327" y="23035"/>
                    <a:pt x="22660" y="22309"/>
                  </a:cubicBezTo>
                  <a:cubicBezTo>
                    <a:pt x="22691" y="22205"/>
                    <a:pt x="22624" y="22111"/>
                    <a:pt x="22543" y="22111"/>
                  </a:cubicBezTo>
                  <a:cubicBezTo>
                    <a:pt x="22531" y="22111"/>
                    <a:pt x="22518" y="22113"/>
                    <a:pt x="22506" y="22118"/>
                  </a:cubicBezTo>
                  <a:cubicBezTo>
                    <a:pt x="22982" y="21249"/>
                    <a:pt x="23446" y="20392"/>
                    <a:pt x="23970" y="19558"/>
                  </a:cubicBezTo>
                  <a:cubicBezTo>
                    <a:pt x="24061" y="19402"/>
                    <a:pt x="23923" y="19262"/>
                    <a:pt x="23787" y="19262"/>
                  </a:cubicBezTo>
                  <a:cubicBezTo>
                    <a:pt x="23726" y="19262"/>
                    <a:pt x="23665" y="19290"/>
                    <a:pt x="23625" y="19356"/>
                  </a:cubicBezTo>
                  <a:cubicBezTo>
                    <a:pt x="23411" y="19677"/>
                    <a:pt x="23220" y="19999"/>
                    <a:pt x="23018" y="20332"/>
                  </a:cubicBezTo>
                  <a:cubicBezTo>
                    <a:pt x="23637" y="19272"/>
                    <a:pt x="24232" y="18201"/>
                    <a:pt x="24863" y="17129"/>
                  </a:cubicBezTo>
                  <a:cubicBezTo>
                    <a:pt x="24945" y="16982"/>
                    <a:pt x="24812" y="16840"/>
                    <a:pt x="24683" y="16840"/>
                  </a:cubicBezTo>
                  <a:cubicBezTo>
                    <a:pt x="24624" y="16840"/>
                    <a:pt x="24567" y="16869"/>
                    <a:pt x="24530" y="16939"/>
                  </a:cubicBezTo>
                  <a:cubicBezTo>
                    <a:pt x="23530" y="18630"/>
                    <a:pt x="22506" y="20296"/>
                    <a:pt x="21565" y="22023"/>
                  </a:cubicBezTo>
                  <a:cubicBezTo>
                    <a:pt x="21648" y="21618"/>
                    <a:pt x="21720" y="21201"/>
                    <a:pt x="21791" y="20808"/>
                  </a:cubicBezTo>
                  <a:cubicBezTo>
                    <a:pt x="23041" y="18868"/>
                    <a:pt x="24280" y="16939"/>
                    <a:pt x="25530" y="14998"/>
                  </a:cubicBezTo>
                  <a:cubicBezTo>
                    <a:pt x="25630" y="14831"/>
                    <a:pt x="25478" y="14681"/>
                    <a:pt x="25329" y="14681"/>
                  </a:cubicBezTo>
                  <a:cubicBezTo>
                    <a:pt x="25266" y="14681"/>
                    <a:pt x="25203" y="14708"/>
                    <a:pt x="25161" y="14772"/>
                  </a:cubicBezTo>
                  <a:cubicBezTo>
                    <a:pt x="24113" y="16355"/>
                    <a:pt x="23089" y="17951"/>
                    <a:pt x="22041" y="19523"/>
                  </a:cubicBezTo>
                  <a:cubicBezTo>
                    <a:pt x="22101" y="19261"/>
                    <a:pt x="22148" y="18975"/>
                    <a:pt x="22208" y="18701"/>
                  </a:cubicBezTo>
                  <a:cubicBezTo>
                    <a:pt x="22375" y="17975"/>
                    <a:pt x="22541" y="17260"/>
                    <a:pt x="22732" y="16534"/>
                  </a:cubicBezTo>
                  <a:cubicBezTo>
                    <a:pt x="22756" y="16522"/>
                    <a:pt x="22791" y="16498"/>
                    <a:pt x="22815" y="16475"/>
                  </a:cubicBezTo>
                  <a:cubicBezTo>
                    <a:pt x="23934" y="15105"/>
                    <a:pt x="24839" y="13522"/>
                    <a:pt x="25935" y="12129"/>
                  </a:cubicBezTo>
                  <a:cubicBezTo>
                    <a:pt x="26034" y="11993"/>
                    <a:pt x="25921" y="11817"/>
                    <a:pt x="25794" y="11817"/>
                  </a:cubicBezTo>
                  <a:cubicBezTo>
                    <a:pt x="25753" y="11817"/>
                    <a:pt x="25710" y="11835"/>
                    <a:pt x="25673" y="11879"/>
                  </a:cubicBezTo>
                  <a:cubicBezTo>
                    <a:pt x="24815" y="12915"/>
                    <a:pt x="23863" y="13998"/>
                    <a:pt x="23101" y="15165"/>
                  </a:cubicBezTo>
                  <a:cubicBezTo>
                    <a:pt x="23172" y="14879"/>
                    <a:pt x="23256" y="14581"/>
                    <a:pt x="23339" y="14296"/>
                  </a:cubicBezTo>
                  <a:cubicBezTo>
                    <a:pt x="24530" y="12891"/>
                    <a:pt x="25530" y="11200"/>
                    <a:pt x="26613" y="9712"/>
                  </a:cubicBezTo>
                  <a:cubicBezTo>
                    <a:pt x="26656" y="9652"/>
                    <a:pt x="26601" y="9599"/>
                    <a:pt x="26541" y="9599"/>
                  </a:cubicBezTo>
                  <a:cubicBezTo>
                    <a:pt x="26517" y="9599"/>
                    <a:pt x="26491" y="9608"/>
                    <a:pt x="26470" y="9628"/>
                  </a:cubicBezTo>
                  <a:cubicBezTo>
                    <a:pt x="25881" y="10377"/>
                    <a:pt x="25259" y="11114"/>
                    <a:pt x="24656" y="11882"/>
                  </a:cubicBezTo>
                  <a:lnTo>
                    <a:pt x="24656" y="11882"/>
                  </a:lnTo>
                  <a:cubicBezTo>
                    <a:pt x="25575" y="10704"/>
                    <a:pt x="26452" y="9495"/>
                    <a:pt x="27340" y="8331"/>
                  </a:cubicBezTo>
                  <a:cubicBezTo>
                    <a:pt x="27430" y="8204"/>
                    <a:pt x="27329" y="8051"/>
                    <a:pt x="27223" y="8051"/>
                  </a:cubicBezTo>
                  <a:cubicBezTo>
                    <a:pt x="27189" y="8051"/>
                    <a:pt x="27154" y="8067"/>
                    <a:pt x="27125" y="8104"/>
                  </a:cubicBezTo>
                  <a:cubicBezTo>
                    <a:pt x="26125" y="9355"/>
                    <a:pt x="25065" y="10581"/>
                    <a:pt x="24065" y="11843"/>
                  </a:cubicBezTo>
                  <a:cubicBezTo>
                    <a:pt x="25208" y="8152"/>
                    <a:pt x="26554" y="4580"/>
                    <a:pt x="27863" y="973"/>
                  </a:cubicBezTo>
                  <a:close/>
                  <a:moveTo>
                    <a:pt x="21589" y="33262"/>
                  </a:moveTo>
                  <a:lnTo>
                    <a:pt x="21589" y="33262"/>
                  </a:lnTo>
                  <a:cubicBezTo>
                    <a:pt x="21541" y="34048"/>
                    <a:pt x="21553" y="34846"/>
                    <a:pt x="21434" y="35298"/>
                  </a:cubicBezTo>
                  <a:cubicBezTo>
                    <a:pt x="21148" y="36429"/>
                    <a:pt x="20196" y="37465"/>
                    <a:pt x="20232" y="38596"/>
                  </a:cubicBezTo>
                  <a:cubicBezTo>
                    <a:pt x="20136" y="38608"/>
                    <a:pt x="20041" y="38620"/>
                    <a:pt x="19946" y="38620"/>
                  </a:cubicBezTo>
                  <a:cubicBezTo>
                    <a:pt x="19958" y="38037"/>
                    <a:pt x="19993" y="37441"/>
                    <a:pt x="20017" y="36870"/>
                  </a:cubicBezTo>
                  <a:cubicBezTo>
                    <a:pt x="20028" y="36873"/>
                    <a:pt x="20039" y="36874"/>
                    <a:pt x="20051" y="36874"/>
                  </a:cubicBezTo>
                  <a:cubicBezTo>
                    <a:pt x="20090" y="36874"/>
                    <a:pt x="20132" y="36857"/>
                    <a:pt x="20160" y="36810"/>
                  </a:cubicBezTo>
                  <a:cubicBezTo>
                    <a:pt x="20172" y="36763"/>
                    <a:pt x="20196" y="36715"/>
                    <a:pt x="20220" y="36691"/>
                  </a:cubicBezTo>
                  <a:lnTo>
                    <a:pt x="20220" y="36691"/>
                  </a:lnTo>
                  <a:cubicBezTo>
                    <a:pt x="20184" y="36822"/>
                    <a:pt x="20160" y="36965"/>
                    <a:pt x="20136" y="37108"/>
                  </a:cubicBezTo>
                  <a:cubicBezTo>
                    <a:pt x="20129" y="37205"/>
                    <a:pt x="20224" y="37274"/>
                    <a:pt x="20317" y="37274"/>
                  </a:cubicBezTo>
                  <a:cubicBezTo>
                    <a:pt x="20372" y="37274"/>
                    <a:pt x="20427" y="37249"/>
                    <a:pt x="20458" y="37191"/>
                  </a:cubicBezTo>
                  <a:cubicBezTo>
                    <a:pt x="20613" y="36882"/>
                    <a:pt x="20672" y="36525"/>
                    <a:pt x="20779" y="36191"/>
                  </a:cubicBezTo>
                  <a:cubicBezTo>
                    <a:pt x="20910" y="35798"/>
                    <a:pt x="21077" y="35405"/>
                    <a:pt x="21244" y="35024"/>
                  </a:cubicBezTo>
                  <a:cubicBezTo>
                    <a:pt x="21293" y="34910"/>
                    <a:pt x="21201" y="34813"/>
                    <a:pt x="21113" y="34813"/>
                  </a:cubicBezTo>
                  <a:cubicBezTo>
                    <a:pt x="21072" y="34813"/>
                    <a:pt x="21032" y="34833"/>
                    <a:pt x="21005" y="34882"/>
                  </a:cubicBezTo>
                  <a:cubicBezTo>
                    <a:pt x="20994" y="34917"/>
                    <a:pt x="20958" y="34965"/>
                    <a:pt x="20946" y="34989"/>
                  </a:cubicBezTo>
                  <a:cubicBezTo>
                    <a:pt x="21172" y="34429"/>
                    <a:pt x="21363" y="33846"/>
                    <a:pt x="21589" y="33262"/>
                  </a:cubicBezTo>
                  <a:close/>
                  <a:moveTo>
                    <a:pt x="19005" y="33608"/>
                  </a:moveTo>
                  <a:cubicBezTo>
                    <a:pt x="19148" y="33881"/>
                    <a:pt x="19291" y="34155"/>
                    <a:pt x="19470" y="34393"/>
                  </a:cubicBezTo>
                  <a:cubicBezTo>
                    <a:pt x="19505" y="34441"/>
                    <a:pt x="19541" y="34453"/>
                    <a:pt x="19589" y="34453"/>
                  </a:cubicBezTo>
                  <a:cubicBezTo>
                    <a:pt x="19589" y="34691"/>
                    <a:pt x="19577" y="34929"/>
                    <a:pt x="19577" y="35167"/>
                  </a:cubicBezTo>
                  <a:cubicBezTo>
                    <a:pt x="19553" y="35215"/>
                    <a:pt x="19553" y="35263"/>
                    <a:pt x="19577" y="35286"/>
                  </a:cubicBezTo>
                  <a:cubicBezTo>
                    <a:pt x="19541" y="36417"/>
                    <a:pt x="19541" y="37549"/>
                    <a:pt x="19553" y="38668"/>
                  </a:cubicBezTo>
                  <a:cubicBezTo>
                    <a:pt x="19517" y="38668"/>
                    <a:pt x="19458" y="38680"/>
                    <a:pt x="19410" y="38680"/>
                  </a:cubicBezTo>
                  <a:cubicBezTo>
                    <a:pt x="19410" y="38680"/>
                    <a:pt x="19410" y="38668"/>
                    <a:pt x="19398" y="38632"/>
                  </a:cubicBezTo>
                  <a:cubicBezTo>
                    <a:pt x="18946" y="37441"/>
                    <a:pt x="18410" y="36310"/>
                    <a:pt x="17969" y="35143"/>
                  </a:cubicBezTo>
                  <a:lnTo>
                    <a:pt x="17969" y="35143"/>
                  </a:lnTo>
                  <a:cubicBezTo>
                    <a:pt x="18017" y="35198"/>
                    <a:pt x="18077" y="35221"/>
                    <a:pt x="18136" y="35221"/>
                  </a:cubicBezTo>
                  <a:cubicBezTo>
                    <a:pt x="18283" y="35221"/>
                    <a:pt x="18420" y="35075"/>
                    <a:pt x="18327" y="34905"/>
                  </a:cubicBezTo>
                  <a:cubicBezTo>
                    <a:pt x="17849" y="34068"/>
                    <a:pt x="17758" y="33910"/>
                    <a:pt x="18045" y="33910"/>
                  </a:cubicBezTo>
                  <a:cubicBezTo>
                    <a:pt x="18195" y="33910"/>
                    <a:pt x="18448" y="33953"/>
                    <a:pt x="18803" y="33965"/>
                  </a:cubicBezTo>
                  <a:cubicBezTo>
                    <a:pt x="18946" y="33965"/>
                    <a:pt x="19065" y="33810"/>
                    <a:pt x="19029" y="33667"/>
                  </a:cubicBezTo>
                  <a:cubicBezTo>
                    <a:pt x="19029" y="33643"/>
                    <a:pt x="19005" y="33619"/>
                    <a:pt x="19005" y="33608"/>
                  </a:cubicBezTo>
                  <a:close/>
                  <a:moveTo>
                    <a:pt x="53236" y="38513"/>
                  </a:moveTo>
                  <a:lnTo>
                    <a:pt x="53236" y="38513"/>
                  </a:lnTo>
                  <a:cubicBezTo>
                    <a:pt x="53224" y="38596"/>
                    <a:pt x="53212" y="38680"/>
                    <a:pt x="53200" y="38751"/>
                  </a:cubicBezTo>
                  <a:cubicBezTo>
                    <a:pt x="53164" y="38811"/>
                    <a:pt x="53152" y="38894"/>
                    <a:pt x="53140" y="38977"/>
                  </a:cubicBezTo>
                  <a:lnTo>
                    <a:pt x="53140" y="39013"/>
                  </a:lnTo>
                  <a:cubicBezTo>
                    <a:pt x="53117" y="39073"/>
                    <a:pt x="53105" y="39132"/>
                    <a:pt x="53081" y="39192"/>
                  </a:cubicBezTo>
                  <a:cubicBezTo>
                    <a:pt x="53057" y="39215"/>
                    <a:pt x="53081" y="39227"/>
                    <a:pt x="53057" y="39239"/>
                  </a:cubicBezTo>
                  <a:lnTo>
                    <a:pt x="53057" y="39263"/>
                  </a:lnTo>
                  <a:cubicBezTo>
                    <a:pt x="52998" y="39275"/>
                    <a:pt x="52926" y="39287"/>
                    <a:pt x="52867" y="39311"/>
                  </a:cubicBezTo>
                  <a:cubicBezTo>
                    <a:pt x="52828" y="39234"/>
                    <a:pt x="52760" y="39181"/>
                    <a:pt x="52673" y="39181"/>
                  </a:cubicBezTo>
                  <a:cubicBezTo>
                    <a:pt x="52651" y="39181"/>
                    <a:pt x="52628" y="39184"/>
                    <a:pt x="52605" y="39192"/>
                  </a:cubicBezTo>
                  <a:cubicBezTo>
                    <a:pt x="52557" y="39204"/>
                    <a:pt x="52521" y="39204"/>
                    <a:pt x="52486" y="39215"/>
                  </a:cubicBezTo>
                  <a:cubicBezTo>
                    <a:pt x="52509" y="39168"/>
                    <a:pt x="52497" y="39108"/>
                    <a:pt x="52450" y="39084"/>
                  </a:cubicBezTo>
                  <a:lnTo>
                    <a:pt x="52188" y="38953"/>
                  </a:lnTo>
                  <a:cubicBezTo>
                    <a:pt x="52171" y="38945"/>
                    <a:pt x="52155" y="38941"/>
                    <a:pt x="52140" y="38941"/>
                  </a:cubicBezTo>
                  <a:cubicBezTo>
                    <a:pt x="52046" y="38941"/>
                    <a:pt x="51989" y="39081"/>
                    <a:pt x="52081" y="39132"/>
                  </a:cubicBezTo>
                  <a:cubicBezTo>
                    <a:pt x="52164" y="39168"/>
                    <a:pt x="52247" y="39215"/>
                    <a:pt x="52331" y="39263"/>
                  </a:cubicBezTo>
                  <a:cubicBezTo>
                    <a:pt x="52212" y="39287"/>
                    <a:pt x="52105" y="39323"/>
                    <a:pt x="51986" y="39334"/>
                  </a:cubicBezTo>
                  <a:cubicBezTo>
                    <a:pt x="51914" y="39204"/>
                    <a:pt x="51795" y="39084"/>
                    <a:pt x="51676" y="38977"/>
                  </a:cubicBezTo>
                  <a:cubicBezTo>
                    <a:pt x="52200" y="38834"/>
                    <a:pt x="52724" y="38680"/>
                    <a:pt x="53236" y="38513"/>
                  </a:cubicBezTo>
                  <a:close/>
                  <a:moveTo>
                    <a:pt x="51176" y="39132"/>
                  </a:moveTo>
                  <a:lnTo>
                    <a:pt x="51188" y="39144"/>
                  </a:lnTo>
                  <a:cubicBezTo>
                    <a:pt x="51307" y="39227"/>
                    <a:pt x="51366" y="39346"/>
                    <a:pt x="51426" y="39454"/>
                  </a:cubicBezTo>
                  <a:cubicBezTo>
                    <a:pt x="51200" y="39513"/>
                    <a:pt x="50985" y="39573"/>
                    <a:pt x="50771" y="39632"/>
                  </a:cubicBezTo>
                  <a:cubicBezTo>
                    <a:pt x="50831" y="39513"/>
                    <a:pt x="50843" y="39370"/>
                    <a:pt x="50843" y="39215"/>
                  </a:cubicBezTo>
                  <a:cubicBezTo>
                    <a:pt x="50950" y="39192"/>
                    <a:pt x="51069" y="39156"/>
                    <a:pt x="51176" y="39132"/>
                  </a:cubicBezTo>
                  <a:close/>
                  <a:moveTo>
                    <a:pt x="49426" y="39585"/>
                  </a:moveTo>
                  <a:cubicBezTo>
                    <a:pt x="49485" y="39739"/>
                    <a:pt x="49580" y="39858"/>
                    <a:pt x="49688" y="39966"/>
                  </a:cubicBezTo>
                  <a:cubicBezTo>
                    <a:pt x="49592" y="39989"/>
                    <a:pt x="49485" y="40025"/>
                    <a:pt x="49402" y="40049"/>
                  </a:cubicBezTo>
                  <a:cubicBezTo>
                    <a:pt x="49426" y="39966"/>
                    <a:pt x="49438" y="39870"/>
                    <a:pt x="49414" y="39763"/>
                  </a:cubicBezTo>
                  <a:cubicBezTo>
                    <a:pt x="49402" y="39704"/>
                    <a:pt x="49342" y="39644"/>
                    <a:pt x="49283" y="39620"/>
                  </a:cubicBezTo>
                  <a:cubicBezTo>
                    <a:pt x="49307" y="39620"/>
                    <a:pt x="49366" y="39608"/>
                    <a:pt x="49426" y="39585"/>
                  </a:cubicBezTo>
                  <a:close/>
                  <a:moveTo>
                    <a:pt x="47271" y="40096"/>
                  </a:moveTo>
                  <a:cubicBezTo>
                    <a:pt x="47306" y="40156"/>
                    <a:pt x="47330" y="40239"/>
                    <a:pt x="47342" y="40335"/>
                  </a:cubicBezTo>
                  <a:cubicBezTo>
                    <a:pt x="47326" y="40326"/>
                    <a:pt x="47304" y="40312"/>
                    <a:pt x="47284" y="40312"/>
                  </a:cubicBezTo>
                  <a:cubicBezTo>
                    <a:pt x="47275" y="40312"/>
                    <a:pt x="47266" y="40315"/>
                    <a:pt x="47259" y="40323"/>
                  </a:cubicBezTo>
                  <a:cubicBezTo>
                    <a:pt x="47244" y="40324"/>
                    <a:pt x="47229" y="40324"/>
                    <a:pt x="47215" y="40324"/>
                  </a:cubicBezTo>
                  <a:cubicBezTo>
                    <a:pt x="47064" y="40324"/>
                    <a:pt x="46980" y="40266"/>
                    <a:pt x="46925" y="40168"/>
                  </a:cubicBezTo>
                  <a:cubicBezTo>
                    <a:pt x="47033" y="40144"/>
                    <a:pt x="47152" y="40108"/>
                    <a:pt x="47271" y="40096"/>
                  </a:cubicBezTo>
                  <a:close/>
                  <a:moveTo>
                    <a:pt x="48390" y="39846"/>
                  </a:moveTo>
                  <a:cubicBezTo>
                    <a:pt x="48426" y="40037"/>
                    <a:pt x="48521" y="40204"/>
                    <a:pt x="48699" y="40287"/>
                  </a:cubicBezTo>
                  <a:cubicBezTo>
                    <a:pt x="48616" y="40323"/>
                    <a:pt x="48509" y="40347"/>
                    <a:pt x="48414" y="40382"/>
                  </a:cubicBezTo>
                  <a:cubicBezTo>
                    <a:pt x="48402" y="40323"/>
                    <a:pt x="48366" y="40239"/>
                    <a:pt x="48330" y="40180"/>
                  </a:cubicBezTo>
                  <a:cubicBezTo>
                    <a:pt x="48287" y="40130"/>
                    <a:pt x="48228" y="40110"/>
                    <a:pt x="48166" y="40110"/>
                  </a:cubicBezTo>
                  <a:cubicBezTo>
                    <a:pt x="48108" y="40110"/>
                    <a:pt x="48048" y="40127"/>
                    <a:pt x="47997" y="40156"/>
                  </a:cubicBezTo>
                  <a:cubicBezTo>
                    <a:pt x="47985" y="40120"/>
                    <a:pt x="47985" y="40096"/>
                    <a:pt x="47973" y="40061"/>
                  </a:cubicBezTo>
                  <a:cubicBezTo>
                    <a:pt x="47949" y="40037"/>
                    <a:pt x="47937" y="39989"/>
                    <a:pt x="47925" y="39966"/>
                  </a:cubicBezTo>
                  <a:cubicBezTo>
                    <a:pt x="48080" y="39918"/>
                    <a:pt x="48235" y="39870"/>
                    <a:pt x="48390" y="39846"/>
                  </a:cubicBezTo>
                  <a:close/>
                  <a:moveTo>
                    <a:pt x="47449" y="40692"/>
                  </a:moveTo>
                  <a:cubicBezTo>
                    <a:pt x="47449" y="40692"/>
                    <a:pt x="47449" y="40704"/>
                    <a:pt x="47461" y="40704"/>
                  </a:cubicBezTo>
                  <a:cubicBezTo>
                    <a:pt x="47449" y="40704"/>
                    <a:pt x="47449" y="40704"/>
                    <a:pt x="47437" y="40716"/>
                  </a:cubicBezTo>
                  <a:cubicBezTo>
                    <a:pt x="47437" y="40704"/>
                    <a:pt x="47449" y="40704"/>
                    <a:pt x="47449" y="40692"/>
                  </a:cubicBezTo>
                  <a:close/>
                  <a:moveTo>
                    <a:pt x="46294" y="40299"/>
                  </a:moveTo>
                  <a:cubicBezTo>
                    <a:pt x="46354" y="40537"/>
                    <a:pt x="46473" y="40763"/>
                    <a:pt x="46687" y="40882"/>
                  </a:cubicBezTo>
                  <a:cubicBezTo>
                    <a:pt x="46735" y="40906"/>
                    <a:pt x="46782" y="40906"/>
                    <a:pt x="46830" y="40930"/>
                  </a:cubicBezTo>
                  <a:cubicBezTo>
                    <a:pt x="46675" y="40989"/>
                    <a:pt x="46532" y="41025"/>
                    <a:pt x="46366" y="41097"/>
                  </a:cubicBezTo>
                  <a:cubicBezTo>
                    <a:pt x="46330" y="40989"/>
                    <a:pt x="46271" y="40894"/>
                    <a:pt x="46151" y="40858"/>
                  </a:cubicBezTo>
                  <a:cubicBezTo>
                    <a:pt x="46140" y="40835"/>
                    <a:pt x="46140" y="40835"/>
                    <a:pt x="46140" y="40823"/>
                  </a:cubicBezTo>
                  <a:cubicBezTo>
                    <a:pt x="46092" y="40751"/>
                    <a:pt x="46068" y="40692"/>
                    <a:pt x="46032" y="40620"/>
                  </a:cubicBezTo>
                  <a:cubicBezTo>
                    <a:pt x="45997" y="40537"/>
                    <a:pt x="45961" y="40454"/>
                    <a:pt x="45937" y="40358"/>
                  </a:cubicBezTo>
                  <a:cubicBezTo>
                    <a:pt x="46044" y="40347"/>
                    <a:pt x="46175" y="40323"/>
                    <a:pt x="46294" y="40299"/>
                  </a:cubicBezTo>
                  <a:close/>
                  <a:moveTo>
                    <a:pt x="45294" y="40501"/>
                  </a:moveTo>
                  <a:cubicBezTo>
                    <a:pt x="45354" y="40775"/>
                    <a:pt x="45425" y="41168"/>
                    <a:pt x="45604" y="41359"/>
                  </a:cubicBezTo>
                  <a:cubicBezTo>
                    <a:pt x="45544" y="41394"/>
                    <a:pt x="45473" y="41406"/>
                    <a:pt x="45413" y="41430"/>
                  </a:cubicBezTo>
                  <a:cubicBezTo>
                    <a:pt x="45401" y="41406"/>
                    <a:pt x="45378" y="41359"/>
                    <a:pt x="45366" y="41335"/>
                  </a:cubicBezTo>
                  <a:cubicBezTo>
                    <a:pt x="45342" y="41287"/>
                    <a:pt x="45306" y="41251"/>
                    <a:pt x="45258" y="41228"/>
                  </a:cubicBezTo>
                  <a:cubicBezTo>
                    <a:pt x="45175" y="41013"/>
                    <a:pt x="45104" y="40799"/>
                    <a:pt x="45044" y="40573"/>
                  </a:cubicBezTo>
                  <a:cubicBezTo>
                    <a:pt x="45044" y="40573"/>
                    <a:pt x="45044" y="40561"/>
                    <a:pt x="45020" y="40561"/>
                  </a:cubicBezTo>
                  <a:cubicBezTo>
                    <a:pt x="45116" y="40525"/>
                    <a:pt x="45199" y="40513"/>
                    <a:pt x="45294" y="40501"/>
                  </a:cubicBezTo>
                  <a:close/>
                  <a:moveTo>
                    <a:pt x="34340" y="37739"/>
                  </a:moveTo>
                  <a:cubicBezTo>
                    <a:pt x="37386" y="38305"/>
                    <a:pt x="40571" y="38507"/>
                    <a:pt x="43764" y="38507"/>
                  </a:cubicBezTo>
                  <a:cubicBezTo>
                    <a:pt x="45613" y="38507"/>
                    <a:pt x="47465" y="38439"/>
                    <a:pt x="49295" y="38334"/>
                  </a:cubicBezTo>
                  <a:lnTo>
                    <a:pt x="49295" y="38334"/>
                  </a:lnTo>
                  <a:cubicBezTo>
                    <a:pt x="43568" y="39489"/>
                    <a:pt x="37865" y="40739"/>
                    <a:pt x="32078" y="41609"/>
                  </a:cubicBezTo>
                  <a:cubicBezTo>
                    <a:pt x="32043" y="41597"/>
                    <a:pt x="32007" y="41585"/>
                    <a:pt x="31959" y="41585"/>
                  </a:cubicBezTo>
                  <a:cubicBezTo>
                    <a:pt x="26328" y="41573"/>
                    <a:pt x="20672" y="41239"/>
                    <a:pt x="15017" y="41108"/>
                  </a:cubicBezTo>
                  <a:cubicBezTo>
                    <a:pt x="13877" y="41049"/>
                    <a:pt x="12723" y="40993"/>
                    <a:pt x="11576" y="40993"/>
                  </a:cubicBezTo>
                  <a:cubicBezTo>
                    <a:pt x="10902" y="40993"/>
                    <a:pt x="10229" y="41012"/>
                    <a:pt x="9564" y="41061"/>
                  </a:cubicBezTo>
                  <a:lnTo>
                    <a:pt x="9147" y="41061"/>
                  </a:lnTo>
                  <a:cubicBezTo>
                    <a:pt x="17553" y="40168"/>
                    <a:pt x="25935" y="38692"/>
                    <a:pt x="34340" y="37739"/>
                  </a:cubicBezTo>
                  <a:close/>
                  <a:moveTo>
                    <a:pt x="6135" y="41537"/>
                  </a:moveTo>
                  <a:cubicBezTo>
                    <a:pt x="6182" y="41537"/>
                    <a:pt x="6242" y="41549"/>
                    <a:pt x="6289" y="41549"/>
                  </a:cubicBezTo>
                  <a:cubicBezTo>
                    <a:pt x="6123" y="41597"/>
                    <a:pt x="5944" y="41644"/>
                    <a:pt x="5777" y="41704"/>
                  </a:cubicBezTo>
                  <a:cubicBezTo>
                    <a:pt x="5777" y="41704"/>
                    <a:pt x="5777" y="41692"/>
                    <a:pt x="5765" y="41656"/>
                  </a:cubicBezTo>
                  <a:cubicBezTo>
                    <a:pt x="5754" y="41632"/>
                    <a:pt x="5754" y="41597"/>
                    <a:pt x="5730" y="41573"/>
                  </a:cubicBezTo>
                  <a:cubicBezTo>
                    <a:pt x="5849" y="41573"/>
                    <a:pt x="5992" y="41573"/>
                    <a:pt x="6111" y="41549"/>
                  </a:cubicBezTo>
                  <a:cubicBezTo>
                    <a:pt x="6123" y="41549"/>
                    <a:pt x="6123" y="41537"/>
                    <a:pt x="6135" y="41537"/>
                  </a:cubicBezTo>
                  <a:close/>
                  <a:moveTo>
                    <a:pt x="44449" y="40644"/>
                  </a:moveTo>
                  <a:cubicBezTo>
                    <a:pt x="44473" y="41001"/>
                    <a:pt x="44544" y="41347"/>
                    <a:pt x="44675" y="41692"/>
                  </a:cubicBezTo>
                  <a:cubicBezTo>
                    <a:pt x="44616" y="41704"/>
                    <a:pt x="44580" y="41716"/>
                    <a:pt x="44520" y="41751"/>
                  </a:cubicBezTo>
                  <a:cubicBezTo>
                    <a:pt x="44449" y="41466"/>
                    <a:pt x="44163" y="41251"/>
                    <a:pt x="44068" y="40978"/>
                  </a:cubicBezTo>
                  <a:cubicBezTo>
                    <a:pt x="44032" y="40835"/>
                    <a:pt x="43937" y="40775"/>
                    <a:pt x="43830" y="40763"/>
                  </a:cubicBezTo>
                  <a:cubicBezTo>
                    <a:pt x="44044" y="40716"/>
                    <a:pt x="44246" y="40692"/>
                    <a:pt x="44449" y="40644"/>
                  </a:cubicBezTo>
                  <a:close/>
                  <a:moveTo>
                    <a:pt x="43663" y="40763"/>
                  </a:moveTo>
                  <a:cubicBezTo>
                    <a:pt x="43568" y="40835"/>
                    <a:pt x="43461" y="40954"/>
                    <a:pt x="43508" y="41120"/>
                  </a:cubicBezTo>
                  <a:cubicBezTo>
                    <a:pt x="43568" y="41370"/>
                    <a:pt x="43711" y="41751"/>
                    <a:pt x="43949" y="41942"/>
                  </a:cubicBezTo>
                  <a:cubicBezTo>
                    <a:pt x="43830" y="41978"/>
                    <a:pt x="43699" y="42013"/>
                    <a:pt x="43580" y="42061"/>
                  </a:cubicBezTo>
                  <a:cubicBezTo>
                    <a:pt x="43532" y="41894"/>
                    <a:pt x="43401" y="41799"/>
                    <a:pt x="43294" y="41656"/>
                  </a:cubicBezTo>
                  <a:cubicBezTo>
                    <a:pt x="43163" y="41478"/>
                    <a:pt x="43068" y="41251"/>
                    <a:pt x="43044" y="41025"/>
                  </a:cubicBezTo>
                  <a:cubicBezTo>
                    <a:pt x="43044" y="40978"/>
                    <a:pt x="43008" y="40930"/>
                    <a:pt x="42984" y="40882"/>
                  </a:cubicBezTo>
                  <a:cubicBezTo>
                    <a:pt x="43211" y="40835"/>
                    <a:pt x="43449" y="40811"/>
                    <a:pt x="43663" y="40763"/>
                  </a:cubicBezTo>
                  <a:close/>
                  <a:moveTo>
                    <a:pt x="42461" y="40989"/>
                  </a:moveTo>
                  <a:cubicBezTo>
                    <a:pt x="42461" y="41001"/>
                    <a:pt x="42449" y="41013"/>
                    <a:pt x="42461" y="41049"/>
                  </a:cubicBezTo>
                  <a:cubicBezTo>
                    <a:pt x="42472" y="41406"/>
                    <a:pt x="42627" y="41990"/>
                    <a:pt x="42937" y="42287"/>
                  </a:cubicBezTo>
                  <a:cubicBezTo>
                    <a:pt x="42782" y="42347"/>
                    <a:pt x="42615" y="42382"/>
                    <a:pt x="42449" y="42430"/>
                  </a:cubicBezTo>
                  <a:cubicBezTo>
                    <a:pt x="42389" y="42347"/>
                    <a:pt x="42318" y="42263"/>
                    <a:pt x="42258" y="42144"/>
                  </a:cubicBezTo>
                  <a:cubicBezTo>
                    <a:pt x="42091" y="41906"/>
                    <a:pt x="42020" y="41644"/>
                    <a:pt x="41960" y="41359"/>
                  </a:cubicBezTo>
                  <a:cubicBezTo>
                    <a:pt x="41934" y="41208"/>
                    <a:pt x="41806" y="41139"/>
                    <a:pt x="41674" y="41139"/>
                  </a:cubicBezTo>
                  <a:cubicBezTo>
                    <a:pt x="41503" y="41139"/>
                    <a:pt x="41326" y="41253"/>
                    <a:pt x="41353" y="41454"/>
                  </a:cubicBezTo>
                  <a:cubicBezTo>
                    <a:pt x="41389" y="41751"/>
                    <a:pt x="41508" y="42299"/>
                    <a:pt x="41746" y="42644"/>
                  </a:cubicBezTo>
                  <a:cubicBezTo>
                    <a:pt x="41568" y="42704"/>
                    <a:pt x="41389" y="42740"/>
                    <a:pt x="41210" y="42799"/>
                  </a:cubicBezTo>
                  <a:lnTo>
                    <a:pt x="41198" y="42799"/>
                  </a:lnTo>
                  <a:cubicBezTo>
                    <a:pt x="41175" y="42644"/>
                    <a:pt x="41079" y="42478"/>
                    <a:pt x="41008" y="42299"/>
                  </a:cubicBezTo>
                  <a:cubicBezTo>
                    <a:pt x="40877" y="41954"/>
                    <a:pt x="40722" y="41609"/>
                    <a:pt x="40591" y="41275"/>
                  </a:cubicBezTo>
                  <a:cubicBezTo>
                    <a:pt x="41210" y="41180"/>
                    <a:pt x="41841" y="41097"/>
                    <a:pt x="42461" y="40989"/>
                  </a:cubicBezTo>
                  <a:close/>
                  <a:moveTo>
                    <a:pt x="38293" y="42966"/>
                  </a:moveTo>
                  <a:lnTo>
                    <a:pt x="38293" y="42966"/>
                  </a:lnTo>
                  <a:cubicBezTo>
                    <a:pt x="38299" y="42972"/>
                    <a:pt x="38299" y="42975"/>
                    <a:pt x="38298" y="42975"/>
                  </a:cubicBezTo>
                  <a:cubicBezTo>
                    <a:pt x="38296" y="42975"/>
                    <a:pt x="38293" y="42972"/>
                    <a:pt x="38293" y="42966"/>
                  </a:cubicBezTo>
                  <a:close/>
                  <a:moveTo>
                    <a:pt x="39996" y="41347"/>
                  </a:moveTo>
                  <a:lnTo>
                    <a:pt x="39996" y="41394"/>
                  </a:lnTo>
                  <a:cubicBezTo>
                    <a:pt x="40127" y="41763"/>
                    <a:pt x="40258" y="42144"/>
                    <a:pt x="40401" y="42513"/>
                  </a:cubicBezTo>
                  <a:cubicBezTo>
                    <a:pt x="40436" y="42668"/>
                    <a:pt x="40484" y="42811"/>
                    <a:pt x="40556" y="42954"/>
                  </a:cubicBezTo>
                  <a:cubicBezTo>
                    <a:pt x="40341" y="43013"/>
                    <a:pt x="40127" y="43073"/>
                    <a:pt x="39901" y="43109"/>
                  </a:cubicBezTo>
                  <a:cubicBezTo>
                    <a:pt x="40020" y="42954"/>
                    <a:pt x="39913" y="42680"/>
                    <a:pt x="39794" y="42502"/>
                  </a:cubicBezTo>
                  <a:cubicBezTo>
                    <a:pt x="39567" y="42168"/>
                    <a:pt x="39413" y="41799"/>
                    <a:pt x="39305" y="41406"/>
                  </a:cubicBezTo>
                  <a:cubicBezTo>
                    <a:pt x="39532" y="41406"/>
                    <a:pt x="39758" y="41370"/>
                    <a:pt x="39996" y="41347"/>
                  </a:cubicBezTo>
                  <a:close/>
                  <a:moveTo>
                    <a:pt x="54164" y="42835"/>
                  </a:moveTo>
                  <a:lnTo>
                    <a:pt x="54164" y="42835"/>
                  </a:lnTo>
                  <a:cubicBezTo>
                    <a:pt x="54129" y="42918"/>
                    <a:pt x="54129" y="43013"/>
                    <a:pt x="54224" y="43061"/>
                  </a:cubicBezTo>
                  <a:lnTo>
                    <a:pt x="54355" y="43144"/>
                  </a:lnTo>
                  <a:lnTo>
                    <a:pt x="53950" y="42918"/>
                  </a:lnTo>
                  <a:cubicBezTo>
                    <a:pt x="54033" y="42894"/>
                    <a:pt x="54093" y="42859"/>
                    <a:pt x="54164" y="42835"/>
                  </a:cubicBezTo>
                  <a:close/>
                  <a:moveTo>
                    <a:pt x="38686" y="41513"/>
                  </a:moveTo>
                  <a:cubicBezTo>
                    <a:pt x="38722" y="41882"/>
                    <a:pt x="38829" y="42251"/>
                    <a:pt x="38984" y="42597"/>
                  </a:cubicBezTo>
                  <a:cubicBezTo>
                    <a:pt x="39091" y="42811"/>
                    <a:pt x="39234" y="43144"/>
                    <a:pt x="39472" y="43228"/>
                  </a:cubicBezTo>
                  <a:cubicBezTo>
                    <a:pt x="39186" y="43311"/>
                    <a:pt x="38901" y="43383"/>
                    <a:pt x="38627" y="43442"/>
                  </a:cubicBezTo>
                  <a:cubicBezTo>
                    <a:pt x="38651" y="43383"/>
                    <a:pt x="38686" y="43323"/>
                    <a:pt x="38686" y="43228"/>
                  </a:cubicBezTo>
                  <a:cubicBezTo>
                    <a:pt x="38686" y="43109"/>
                    <a:pt x="38603" y="43013"/>
                    <a:pt x="38520" y="42966"/>
                  </a:cubicBezTo>
                  <a:lnTo>
                    <a:pt x="38508" y="42954"/>
                  </a:lnTo>
                  <a:cubicBezTo>
                    <a:pt x="38460" y="42930"/>
                    <a:pt x="38436" y="42894"/>
                    <a:pt x="38436" y="42811"/>
                  </a:cubicBezTo>
                  <a:cubicBezTo>
                    <a:pt x="38341" y="42668"/>
                    <a:pt x="38281" y="42502"/>
                    <a:pt x="38210" y="42335"/>
                  </a:cubicBezTo>
                  <a:cubicBezTo>
                    <a:pt x="38091" y="42085"/>
                    <a:pt x="37972" y="41835"/>
                    <a:pt x="37841" y="41585"/>
                  </a:cubicBezTo>
                  <a:cubicBezTo>
                    <a:pt x="38115" y="41585"/>
                    <a:pt x="38400" y="41549"/>
                    <a:pt x="38686" y="41513"/>
                  </a:cubicBezTo>
                  <a:close/>
                  <a:moveTo>
                    <a:pt x="37150" y="41692"/>
                  </a:moveTo>
                  <a:cubicBezTo>
                    <a:pt x="37269" y="42013"/>
                    <a:pt x="37388" y="42323"/>
                    <a:pt x="37508" y="42656"/>
                  </a:cubicBezTo>
                  <a:cubicBezTo>
                    <a:pt x="37603" y="42906"/>
                    <a:pt x="37662" y="43252"/>
                    <a:pt x="37841" y="43454"/>
                  </a:cubicBezTo>
                  <a:cubicBezTo>
                    <a:pt x="37900" y="43514"/>
                    <a:pt x="37972" y="43561"/>
                    <a:pt x="38055" y="43597"/>
                  </a:cubicBezTo>
                  <a:cubicBezTo>
                    <a:pt x="37865" y="43633"/>
                    <a:pt x="37686" y="43680"/>
                    <a:pt x="37496" y="43728"/>
                  </a:cubicBezTo>
                  <a:cubicBezTo>
                    <a:pt x="37579" y="43514"/>
                    <a:pt x="37519" y="43275"/>
                    <a:pt x="37257" y="43240"/>
                  </a:cubicBezTo>
                  <a:cubicBezTo>
                    <a:pt x="37150" y="43025"/>
                    <a:pt x="37103" y="42716"/>
                    <a:pt x="37043" y="42537"/>
                  </a:cubicBezTo>
                  <a:cubicBezTo>
                    <a:pt x="36960" y="42263"/>
                    <a:pt x="36865" y="42001"/>
                    <a:pt x="36781" y="41716"/>
                  </a:cubicBezTo>
                  <a:cubicBezTo>
                    <a:pt x="36900" y="41716"/>
                    <a:pt x="37031" y="41704"/>
                    <a:pt x="37150" y="41692"/>
                  </a:cubicBezTo>
                  <a:close/>
                  <a:moveTo>
                    <a:pt x="54251" y="40194"/>
                  </a:moveTo>
                  <a:cubicBezTo>
                    <a:pt x="54540" y="40194"/>
                    <a:pt x="54758" y="40253"/>
                    <a:pt x="54867" y="40394"/>
                  </a:cubicBezTo>
                  <a:cubicBezTo>
                    <a:pt x="54819" y="40525"/>
                    <a:pt x="54795" y="40680"/>
                    <a:pt x="54783" y="40835"/>
                  </a:cubicBezTo>
                  <a:cubicBezTo>
                    <a:pt x="54760" y="41097"/>
                    <a:pt x="54700" y="41394"/>
                    <a:pt x="54783" y="41632"/>
                  </a:cubicBezTo>
                  <a:cubicBezTo>
                    <a:pt x="54795" y="41668"/>
                    <a:pt x="54831" y="41716"/>
                    <a:pt x="54879" y="41728"/>
                  </a:cubicBezTo>
                  <a:cubicBezTo>
                    <a:pt x="54879" y="41763"/>
                    <a:pt x="54867" y="41775"/>
                    <a:pt x="54867" y="41811"/>
                  </a:cubicBezTo>
                  <a:lnTo>
                    <a:pt x="54867" y="41835"/>
                  </a:lnTo>
                  <a:cubicBezTo>
                    <a:pt x="54831" y="41847"/>
                    <a:pt x="54819" y="41882"/>
                    <a:pt x="54819" y="41906"/>
                  </a:cubicBezTo>
                  <a:cubicBezTo>
                    <a:pt x="53629" y="42263"/>
                    <a:pt x="52462" y="42621"/>
                    <a:pt x="51307" y="43002"/>
                  </a:cubicBezTo>
                  <a:cubicBezTo>
                    <a:pt x="51319" y="42966"/>
                    <a:pt x="51331" y="42942"/>
                    <a:pt x="51319" y="42894"/>
                  </a:cubicBezTo>
                  <a:cubicBezTo>
                    <a:pt x="51295" y="42740"/>
                    <a:pt x="51259" y="42621"/>
                    <a:pt x="51212" y="42478"/>
                  </a:cubicBezTo>
                  <a:cubicBezTo>
                    <a:pt x="51183" y="42388"/>
                    <a:pt x="51110" y="42349"/>
                    <a:pt x="51037" y="42349"/>
                  </a:cubicBezTo>
                  <a:cubicBezTo>
                    <a:pt x="50925" y="42349"/>
                    <a:pt x="50811" y="42441"/>
                    <a:pt x="50854" y="42585"/>
                  </a:cubicBezTo>
                  <a:cubicBezTo>
                    <a:pt x="50902" y="42740"/>
                    <a:pt x="50962" y="42859"/>
                    <a:pt x="51033" y="43013"/>
                  </a:cubicBezTo>
                  <a:cubicBezTo>
                    <a:pt x="51045" y="43037"/>
                    <a:pt x="51069" y="43037"/>
                    <a:pt x="51093" y="43061"/>
                  </a:cubicBezTo>
                  <a:cubicBezTo>
                    <a:pt x="50164" y="43359"/>
                    <a:pt x="49223" y="43668"/>
                    <a:pt x="48283" y="43978"/>
                  </a:cubicBezTo>
                  <a:cubicBezTo>
                    <a:pt x="48199" y="43716"/>
                    <a:pt x="48045" y="43454"/>
                    <a:pt x="47937" y="43192"/>
                  </a:cubicBezTo>
                  <a:cubicBezTo>
                    <a:pt x="47830" y="42894"/>
                    <a:pt x="47747" y="42597"/>
                    <a:pt x="47675" y="42299"/>
                  </a:cubicBezTo>
                  <a:lnTo>
                    <a:pt x="49188" y="41811"/>
                  </a:lnTo>
                  <a:cubicBezTo>
                    <a:pt x="49584" y="41672"/>
                    <a:pt x="52808" y="40194"/>
                    <a:pt x="54251" y="40194"/>
                  </a:cubicBezTo>
                  <a:close/>
                  <a:moveTo>
                    <a:pt x="36031" y="41811"/>
                  </a:moveTo>
                  <a:cubicBezTo>
                    <a:pt x="36138" y="42216"/>
                    <a:pt x="36257" y="42621"/>
                    <a:pt x="36365" y="43037"/>
                  </a:cubicBezTo>
                  <a:cubicBezTo>
                    <a:pt x="36436" y="43323"/>
                    <a:pt x="36484" y="43740"/>
                    <a:pt x="36734" y="43930"/>
                  </a:cubicBezTo>
                  <a:cubicBezTo>
                    <a:pt x="36543" y="43978"/>
                    <a:pt x="36353" y="44037"/>
                    <a:pt x="36138" y="44085"/>
                  </a:cubicBezTo>
                  <a:cubicBezTo>
                    <a:pt x="36150" y="44061"/>
                    <a:pt x="36186" y="44049"/>
                    <a:pt x="36198" y="44026"/>
                  </a:cubicBezTo>
                  <a:cubicBezTo>
                    <a:pt x="36412" y="43728"/>
                    <a:pt x="36210" y="43406"/>
                    <a:pt x="36114" y="43097"/>
                  </a:cubicBezTo>
                  <a:lnTo>
                    <a:pt x="35757" y="42025"/>
                  </a:lnTo>
                  <a:cubicBezTo>
                    <a:pt x="35722" y="41942"/>
                    <a:pt x="35662" y="41882"/>
                    <a:pt x="35603" y="41835"/>
                  </a:cubicBezTo>
                  <a:cubicBezTo>
                    <a:pt x="35757" y="41835"/>
                    <a:pt x="35888" y="41823"/>
                    <a:pt x="36031" y="41811"/>
                  </a:cubicBezTo>
                  <a:close/>
                  <a:moveTo>
                    <a:pt x="35222" y="41882"/>
                  </a:moveTo>
                  <a:lnTo>
                    <a:pt x="35222" y="41882"/>
                  </a:lnTo>
                  <a:cubicBezTo>
                    <a:pt x="35126" y="41954"/>
                    <a:pt x="35079" y="42061"/>
                    <a:pt x="35114" y="42204"/>
                  </a:cubicBezTo>
                  <a:cubicBezTo>
                    <a:pt x="35198" y="42561"/>
                    <a:pt x="35305" y="42942"/>
                    <a:pt x="35400" y="43299"/>
                  </a:cubicBezTo>
                  <a:cubicBezTo>
                    <a:pt x="35472" y="43609"/>
                    <a:pt x="35483" y="43978"/>
                    <a:pt x="35817" y="44109"/>
                  </a:cubicBezTo>
                  <a:cubicBezTo>
                    <a:pt x="35841" y="44133"/>
                    <a:pt x="35876" y="44133"/>
                    <a:pt x="35900" y="44145"/>
                  </a:cubicBezTo>
                  <a:cubicBezTo>
                    <a:pt x="35769" y="44168"/>
                    <a:pt x="35626" y="44216"/>
                    <a:pt x="35495" y="44252"/>
                  </a:cubicBezTo>
                  <a:cubicBezTo>
                    <a:pt x="35579" y="43918"/>
                    <a:pt x="35352" y="43597"/>
                    <a:pt x="35222" y="43275"/>
                  </a:cubicBezTo>
                  <a:cubicBezTo>
                    <a:pt x="35031" y="42871"/>
                    <a:pt x="34876" y="42478"/>
                    <a:pt x="34698" y="42073"/>
                  </a:cubicBezTo>
                  <a:cubicBezTo>
                    <a:pt x="34662" y="42013"/>
                    <a:pt x="34626" y="41966"/>
                    <a:pt x="34579" y="41942"/>
                  </a:cubicBezTo>
                  <a:cubicBezTo>
                    <a:pt x="34781" y="41918"/>
                    <a:pt x="35007" y="41894"/>
                    <a:pt x="35222" y="41882"/>
                  </a:cubicBezTo>
                  <a:close/>
                  <a:moveTo>
                    <a:pt x="47342" y="42406"/>
                  </a:moveTo>
                  <a:cubicBezTo>
                    <a:pt x="47402" y="42728"/>
                    <a:pt x="47485" y="43061"/>
                    <a:pt x="47580" y="43371"/>
                  </a:cubicBezTo>
                  <a:cubicBezTo>
                    <a:pt x="47664" y="43609"/>
                    <a:pt x="47735" y="43895"/>
                    <a:pt x="47866" y="44109"/>
                  </a:cubicBezTo>
                  <a:cubicBezTo>
                    <a:pt x="47735" y="44168"/>
                    <a:pt x="47580" y="44228"/>
                    <a:pt x="47437" y="44276"/>
                  </a:cubicBezTo>
                  <a:cubicBezTo>
                    <a:pt x="47342" y="43692"/>
                    <a:pt x="47092" y="43097"/>
                    <a:pt x="46866" y="42549"/>
                  </a:cubicBezTo>
                  <a:cubicBezTo>
                    <a:pt x="47033" y="42502"/>
                    <a:pt x="47199" y="42466"/>
                    <a:pt x="47342" y="42406"/>
                  </a:cubicBezTo>
                  <a:close/>
                  <a:moveTo>
                    <a:pt x="54772" y="42597"/>
                  </a:moveTo>
                  <a:cubicBezTo>
                    <a:pt x="54724" y="42680"/>
                    <a:pt x="54724" y="42799"/>
                    <a:pt x="54843" y="42859"/>
                  </a:cubicBezTo>
                  <a:lnTo>
                    <a:pt x="55117" y="43002"/>
                  </a:lnTo>
                  <a:cubicBezTo>
                    <a:pt x="55145" y="43013"/>
                    <a:pt x="55175" y="43019"/>
                    <a:pt x="55205" y="43019"/>
                  </a:cubicBezTo>
                  <a:cubicBezTo>
                    <a:pt x="55266" y="43019"/>
                    <a:pt x="55327" y="42998"/>
                    <a:pt x="55367" y="42966"/>
                  </a:cubicBezTo>
                  <a:lnTo>
                    <a:pt x="55379" y="42978"/>
                  </a:lnTo>
                  <a:cubicBezTo>
                    <a:pt x="56153" y="43502"/>
                    <a:pt x="57224" y="43609"/>
                    <a:pt x="58141" y="43764"/>
                  </a:cubicBezTo>
                  <a:cubicBezTo>
                    <a:pt x="58439" y="43823"/>
                    <a:pt x="58748" y="43883"/>
                    <a:pt x="59070" y="43930"/>
                  </a:cubicBezTo>
                  <a:cubicBezTo>
                    <a:pt x="59010" y="44002"/>
                    <a:pt x="58998" y="44109"/>
                    <a:pt x="59046" y="44192"/>
                  </a:cubicBezTo>
                  <a:lnTo>
                    <a:pt x="59058" y="44204"/>
                  </a:lnTo>
                  <a:cubicBezTo>
                    <a:pt x="58986" y="44168"/>
                    <a:pt x="58879" y="44145"/>
                    <a:pt x="58879" y="44145"/>
                  </a:cubicBezTo>
                  <a:cubicBezTo>
                    <a:pt x="58849" y="44134"/>
                    <a:pt x="58820" y="44130"/>
                    <a:pt x="58794" y="44130"/>
                  </a:cubicBezTo>
                  <a:cubicBezTo>
                    <a:pt x="58631" y="44130"/>
                    <a:pt x="58541" y="44301"/>
                    <a:pt x="58582" y="44454"/>
                  </a:cubicBezTo>
                  <a:lnTo>
                    <a:pt x="58510" y="44454"/>
                  </a:lnTo>
                  <a:cubicBezTo>
                    <a:pt x="58474" y="44442"/>
                    <a:pt x="58451" y="44407"/>
                    <a:pt x="58415" y="44395"/>
                  </a:cubicBezTo>
                  <a:cubicBezTo>
                    <a:pt x="58343" y="44347"/>
                    <a:pt x="58272" y="44323"/>
                    <a:pt x="58177" y="44276"/>
                  </a:cubicBezTo>
                  <a:cubicBezTo>
                    <a:pt x="58034" y="44204"/>
                    <a:pt x="57867" y="44109"/>
                    <a:pt x="57724" y="44037"/>
                  </a:cubicBezTo>
                  <a:cubicBezTo>
                    <a:pt x="57708" y="44029"/>
                    <a:pt x="57691" y="44025"/>
                    <a:pt x="57676" y="44025"/>
                  </a:cubicBezTo>
                  <a:cubicBezTo>
                    <a:pt x="57580" y="44025"/>
                    <a:pt x="57515" y="44165"/>
                    <a:pt x="57617" y="44216"/>
                  </a:cubicBezTo>
                  <a:cubicBezTo>
                    <a:pt x="57748" y="44287"/>
                    <a:pt x="57879" y="44371"/>
                    <a:pt x="57998" y="44442"/>
                  </a:cubicBezTo>
                  <a:cubicBezTo>
                    <a:pt x="57879" y="44442"/>
                    <a:pt x="57748" y="44442"/>
                    <a:pt x="57629" y="44454"/>
                  </a:cubicBezTo>
                  <a:cubicBezTo>
                    <a:pt x="57224" y="44252"/>
                    <a:pt x="56796" y="44073"/>
                    <a:pt x="56379" y="43871"/>
                  </a:cubicBezTo>
                  <a:cubicBezTo>
                    <a:pt x="55688" y="43549"/>
                    <a:pt x="55034" y="43180"/>
                    <a:pt x="54379" y="42775"/>
                  </a:cubicBezTo>
                  <a:cubicBezTo>
                    <a:pt x="54367" y="42775"/>
                    <a:pt x="54367" y="42775"/>
                    <a:pt x="54355" y="42763"/>
                  </a:cubicBezTo>
                  <a:cubicBezTo>
                    <a:pt x="54486" y="42704"/>
                    <a:pt x="54617" y="42656"/>
                    <a:pt x="54772" y="42597"/>
                  </a:cubicBezTo>
                  <a:close/>
                  <a:moveTo>
                    <a:pt x="56610" y="44517"/>
                  </a:moveTo>
                  <a:cubicBezTo>
                    <a:pt x="56611" y="44517"/>
                    <a:pt x="56611" y="44520"/>
                    <a:pt x="56605" y="44526"/>
                  </a:cubicBezTo>
                  <a:cubicBezTo>
                    <a:pt x="56605" y="44520"/>
                    <a:pt x="56608" y="44517"/>
                    <a:pt x="56610" y="44517"/>
                  </a:cubicBezTo>
                  <a:close/>
                  <a:moveTo>
                    <a:pt x="34233" y="41990"/>
                  </a:moveTo>
                  <a:lnTo>
                    <a:pt x="34233" y="41990"/>
                  </a:lnTo>
                  <a:cubicBezTo>
                    <a:pt x="34114" y="42061"/>
                    <a:pt x="34043" y="42192"/>
                    <a:pt x="34090" y="42347"/>
                  </a:cubicBezTo>
                  <a:cubicBezTo>
                    <a:pt x="34221" y="42763"/>
                    <a:pt x="34364" y="43180"/>
                    <a:pt x="34507" y="43597"/>
                  </a:cubicBezTo>
                  <a:cubicBezTo>
                    <a:pt x="34602" y="43895"/>
                    <a:pt x="34662" y="44228"/>
                    <a:pt x="34888" y="44442"/>
                  </a:cubicBezTo>
                  <a:cubicBezTo>
                    <a:pt x="34769" y="44466"/>
                    <a:pt x="34650" y="44514"/>
                    <a:pt x="34531" y="44549"/>
                  </a:cubicBezTo>
                  <a:cubicBezTo>
                    <a:pt x="34519" y="44514"/>
                    <a:pt x="34519" y="44466"/>
                    <a:pt x="34483" y="44430"/>
                  </a:cubicBezTo>
                  <a:cubicBezTo>
                    <a:pt x="34448" y="44287"/>
                    <a:pt x="34412" y="44156"/>
                    <a:pt x="34364" y="44026"/>
                  </a:cubicBezTo>
                  <a:cubicBezTo>
                    <a:pt x="34305" y="43835"/>
                    <a:pt x="34245" y="43621"/>
                    <a:pt x="34209" y="43430"/>
                  </a:cubicBezTo>
                  <a:cubicBezTo>
                    <a:pt x="34067" y="42966"/>
                    <a:pt x="33936" y="42490"/>
                    <a:pt x="33805" y="42025"/>
                  </a:cubicBezTo>
                  <a:cubicBezTo>
                    <a:pt x="33948" y="42013"/>
                    <a:pt x="34090" y="42001"/>
                    <a:pt x="34233" y="41990"/>
                  </a:cubicBezTo>
                  <a:close/>
                  <a:moveTo>
                    <a:pt x="53605" y="43073"/>
                  </a:moveTo>
                  <a:cubicBezTo>
                    <a:pt x="53629" y="43109"/>
                    <a:pt x="53640" y="43144"/>
                    <a:pt x="53688" y="43180"/>
                  </a:cubicBezTo>
                  <a:cubicBezTo>
                    <a:pt x="54141" y="43490"/>
                    <a:pt x="54605" y="43799"/>
                    <a:pt x="55081" y="44097"/>
                  </a:cubicBezTo>
                  <a:cubicBezTo>
                    <a:pt x="55343" y="44264"/>
                    <a:pt x="55569" y="44442"/>
                    <a:pt x="55843" y="44585"/>
                  </a:cubicBezTo>
                  <a:cubicBezTo>
                    <a:pt x="55724" y="44609"/>
                    <a:pt x="55617" y="44621"/>
                    <a:pt x="55498" y="44633"/>
                  </a:cubicBezTo>
                  <a:cubicBezTo>
                    <a:pt x="55545" y="44561"/>
                    <a:pt x="55545" y="44442"/>
                    <a:pt x="55462" y="44383"/>
                  </a:cubicBezTo>
                  <a:cubicBezTo>
                    <a:pt x="54783" y="43918"/>
                    <a:pt x="54010" y="43561"/>
                    <a:pt x="53271" y="43204"/>
                  </a:cubicBezTo>
                  <a:cubicBezTo>
                    <a:pt x="53390" y="43156"/>
                    <a:pt x="53486" y="43109"/>
                    <a:pt x="53605" y="43073"/>
                  </a:cubicBezTo>
                  <a:close/>
                  <a:moveTo>
                    <a:pt x="52902" y="43359"/>
                  </a:moveTo>
                  <a:cubicBezTo>
                    <a:pt x="53676" y="43811"/>
                    <a:pt x="54450" y="44311"/>
                    <a:pt x="55284" y="44668"/>
                  </a:cubicBezTo>
                  <a:lnTo>
                    <a:pt x="54926" y="44704"/>
                  </a:lnTo>
                  <a:cubicBezTo>
                    <a:pt x="54236" y="44192"/>
                    <a:pt x="53402" y="43835"/>
                    <a:pt x="52605" y="43478"/>
                  </a:cubicBezTo>
                  <a:cubicBezTo>
                    <a:pt x="52700" y="43430"/>
                    <a:pt x="52795" y="43394"/>
                    <a:pt x="52902" y="43359"/>
                  </a:cubicBezTo>
                  <a:close/>
                  <a:moveTo>
                    <a:pt x="33162" y="42073"/>
                  </a:moveTo>
                  <a:lnTo>
                    <a:pt x="33162" y="42192"/>
                  </a:lnTo>
                  <a:lnTo>
                    <a:pt x="33650" y="44109"/>
                  </a:lnTo>
                  <a:cubicBezTo>
                    <a:pt x="33709" y="44323"/>
                    <a:pt x="33745" y="44561"/>
                    <a:pt x="33817" y="44764"/>
                  </a:cubicBezTo>
                  <a:cubicBezTo>
                    <a:pt x="33745" y="44799"/>
                    <a:pt x="33638" y="44823"/>
                    <a:pt x="33531" y="44859"/>
                  </a:cubicBezTo>
                  <a:cubicBezTo>
                    <a:pt x="33495" y="44490"/>
                    <a:pt x="33352" y="44109"/>
                    <a:pt x="33245" y="43752"/>
                  </a:cubicBezTo>
                  <a:cubicBezTo>
                    <a:pt x="33090" y="43240"/>
                    <a:pt x="32936" y="42704"/>
                    <a:pt x="32769" y="42180"/>
                  </a:cubicBezTo>
                  <a:cubicBezTo>
                    <a:pt x="32757" y="42144"/>
                    <a:pt x="32745" y="42132"/>
                    <a:pt x="32733" y="42109"/>
                  </a:cubicBezTo>
                  <a:cubicBezTo>
                    <a:pt x="32876" y="42085"/>
                    <a:pt x="33031" y="42073"/>
                    <a:pt x="33162" y="42073"/>
                  </a:cubicBezTo>
                  <a:close/>
                  <a:moveTo>
                    <a:pt x="52045" y="43692"/>
                  </a:moveTo>
                  <a:cubicBezTo>
                    <a:pt x="52712" y="44085"/>
                    <a:pt x="53402" y="44514"/>
                    <a:pt x="54117" y="44823"/>
                  </a:cubicBezTo>
                  <a:cubicBezTo>
                    <a:pt x="53950" y="44859"/>
                    <a:pt x="53807" y="44883"/>
                    <a:pt x="53640" y="44918"/>
                  </a:cubicBezTo>
                  <a:cubicBezTo>
                    <a:pt x="52926" y="44561"/>
                    <a:pt x="52188" y="44252"/>
                    <a:pt x="51450" y="43930"/>
                  </a:cubicBezTo>
                  <a:cubicBezTo>
                    <a:pt x="51640" y="43859"/>
                    <a:pt x="51855" y="43787"/>
                    <a:pt x="52045" y="43692"/>
                  </a:cubicBezTo>
                  <a:close/>
                  <a:moveTo>
                    <a:pt x="46521" y="42656"/>
                  </a:moveTo>
                  <a:cubicBezTo>
                    <a:pt x="46675" y="43240"/>
                    <a:pt x="46818" y="43871"/>
                    <a:pt x="47104" y="44395"/>
                  </a:cubicBezTo>
                  <a:cubicBezTo>
                    <a:pt x="46925" y="44454"/>
                    <a:pt x="46782" y="44502"/>
                    <a:pt x="46628" y="44561"/>
                  </a:cubicBezTo>
                  <a:cubicBezTo>
                    <a:pt x="46568" y="44371"/>
                    <a:pt x="46485" y="44168"/>
                    <a:pt x="46425" y="43990"/>
                  </a:cubicBezTo>
                  <a:cubicBezTo>
                    <a:pt x="46306" y="43633"/>
                    <a:pt x="46151" y="43311"/>
                    <a:pt x="46009" y="42966"/>
                  </a:cubicBezTo>
                  <a:cubicBezTo>
                    <a:pt x="45984" y="42909"/>
                    <a:pt x="45941" y="42886"/>
                    <a:pt x="45895" y="42886"/>
                  </a:cubicBezTo>
                  <a:cubicBezTo>
                    <a:pt x="45806" y="42886"/>
                    <a:pt x="45707" y="42975"/>
                    <a:pt x="45723" y="43085"/>
                  </a:cubicBezTo>
                  <a:cubicBezTo>
                    <a:pt x="45806" y="43490"/>
                    <a:pt x="45901" y="43871"/>
                    <a:pt x="46020" y="44264"/>
                  </a:cubicBezTo>
                  <a:cubicBezTo>
                    <a:pt x="46068" y="44407"/>
                    <a:pt x="46092" y="44573"/>
                    <a:pt x="46140" y="44728"/>
                  </a:cubicBezTo>
                  <a:cubicBezTo>
                    <a:pt x="45890" y="44811"/>
                    <a:pt x="45628" y="44907"/>
                    <a:pt x="45389" y="44978"/>
                  </a:cubicBezTo>
                  <a:cubicBezTo>
                    <a:pt x="45294" y="44347"/>
                    <a:pt x="45008" y="43692"/>
                    <a:pt x="44770" y="43156"/>
                  </a:cubicBezTo>
                  <a:cubicBezTo>
                    <a:pt x="45366" y="43002"/>
                    <a:pt x="45949" y="42823"/>
                    <a:pt x="46521" y="42656"/>
                  </a:cubicBezTo>
                  <a:close/>
                  <a:moveTo>
                    <a:pt x="32586" y="45187"/>
                  </a:moveTo>
                  <a:cubicBezTo>
                    <a:pt x="32589" y="45187"/>
                    <a:pt x="32594" y="45188"/>
                    <a:pt x="32602" y="45192"/>
                  </a:cubicBezTo>
                  <a:cubicBezTo>
                    <a:pt x="32586" y="45192"/>
                    <a:pt x="32581" y="45187"/>
                    <a:pt x="32586" y="45187"/>
                  </a:cubicBezTo>
                  <a:close/>
                  <a:moveTo>
                    <a:pt x="32257" y="42323"/>
                  </a:moveTo>
                  <a:lnTo>
                    <a:pt x="32257" y="42359"/>
                  </a:lnTo>
                  <a:cubicBezTo>
                    <a:pt x="32388" y="42894"/>
                    <a:pt x="32507" y="43430"/>
                    <a:pt x="32638" y="43966"/>
                  </a:cubicBezTo>
                  <a:cubicBezTo>
                    <a:pt x="32733" y="44335"/>
                    <a:pt x="32793" y="44752"/>
                    <a:pt x="32971" y="45097"/>
                  </a:cubicBezTo>
                  <a:cubicBezTo>
                    <a:pt x="32840" y="45109"/>
                    <a:pt x="32721" y="45157"/>
                    <a:pt x="32602" y="45192"/>
                  </a:cubicBezTo>
                  <a:cubicBezTo>
                    <a:pt x="32578" y="45180"/>
                    <a:pt x="32566" y="45169"/>
                    <a:pt x="32555" y="45169"/>
                  </a:cubicBezTo>
                  <a:cubicBezTo>
                    <a:pt x="32543" y="45157"/>
                    <a:pt x="32507" y="45157"/>
                    <a:pt x="32495" y="45157"/>
                  </a:cubicBezTo>
                  <a:cubicBezTo>
                    <a:pt x="32495" y="45109"/>
                    <a:pt x="32483" y="45061"/>
                    <a:pt x="32447" y="45002"/>
                  </a:cubicBezTo>
                  <a:lnTo>
                    <a:pt x="32400" y="44823"/>
                  </a:lnTo>
                  <a:cubicBezTo>
                    <a:pt x="32364" y="44597"/>
                    <a:pt x="32316" y="44395"/>
                    <a:pt x="32281" y="44168"/>
                  </a:cubicBezTo>
                  <a:cubicBezTo>
                    <a:pt x="32209" y="43728"/>
                    <a:pt x="32138" y="43264"/>
                    <a:pt x="32090" y="42799"/>
                  </a:cubicBezTo>
                  <a:cubicBezTo>
                    <a:pt x="32090" y="42740"/>
                    <a:pt x="32043" y="42716"/>
                    <a:pt x="32007" y="42692"/>
                  </a:cubicBezTo>
                  <a:cubicBezTo>
                    <a:pt x="32150" y="42621"/>
                    <a:pt x="32245" y="42478"/>
                    <a:pt x="32245" y="42323"/>
                  </a:cubicBezTo>
                  <a:close/>
                  <a:moveTo>
                    <a:pt x="1348" y="45109"/>
                  </a:moveTo>
                  <a:cubicBezTo>
                    <a:pt x="1360" y="45109"/>
                    <a:pt x="1384" y="45109"/>
                    <a:pt x="1408" y="45121"/>
                  </a:cubicBezTo>
                  <a:cubicBezTo>
                    <a:pt x="1324" y="45157"/>
                    <a:pt x="1265" y="45192"/>
                    <a:pt x="1193" y="45228"/>
                  </a:cubicBezTo>
                  <a:cubicBezTo>
                    <a:pt x="1205" y="45180"/>
                    <a:pt x="1241" y="45157"/>
                    <a:pt x="1313" y="45121"/>
                  </a:cubicBezTo>
                  <a:cubicBezTo>
                    <a:pt x="1324" y="45121"/>
                    <a:pt x="1324" y="45109"/>
                    <a:pt x="1348" y="45109"/>
                  </a:cubicBezTo>
                  <a:close/>
                  <a:moveTo>
                    <a:pt x="8313" y="41823"/>
                  </a:moveTo>
                  <a:cubicBezTo>
                    <a:pt x="13546" y="42364"/>
                    <a:pt x="18920" y="42432"/>
                    <a:pt x="24234" y="42432"/>
                  </a:cubicBezTo>
                  <a:cubicBezTo>
                    <a:pt x="24881" y="42432"/>
                    <a:pt x="25528" y="42431"/>
                    <a:pt x="26173" y="42430"/>
                  </a:cubicBezTo>
                  <a:cubicBezTo>
                    <a:pt x="27911" y="42549"/>
                    <a:pt x="29649" y="42656"/>
                    <a:pt x="31364" y="42716"/>
                  </a:cubicBezTo>
                  <a:cubicBezTo>
                    <a:pt x="31328" y="42990"/>
                    <a:pt x="31328" y="43264"/>
                    <a:pt x="31316" y="43549"/>
                  </a:cubicBezTo>
                  <a:cubicBezTo>
                    <a:pt x="31316" y="43787"/>
                    <a:pt x="31292" y="44026"/>
                    <a:pt x="31316" y="44264"/>
                  </a:cubicBezTo>
                  <a:lnTo>
                    <a:pt x="31316" y="44347"/>
                  </a:lnTo>
                  <a:cubicBezTo>
                    <a:pt x="31388" y="44633"/>
                    <a:pt x="31435" y="44930"/>
                    <a:pt x="31435" y="45228"/>
                  </a:cubicBezTo>
                  <a:lnTo>
                    <a:pt x="31435" y="45335"/>
                  </a:lnTo>
                  <a:cubicBezTo>
                    <a:pt x="31352" y="45228"/>
                    <a:pt x="31257" y="45204"/>
                    <a:pt x="31138" y="45169"/>
                  </a:cubicBezTo>
                  <a:cubicBezTo>
                    <a:pt x="31078" y="45109"/>
                    <a:pt x="30995" y="45061"/>
                    <a:pt x="30888" y="45061"/>
                  </a:cubicBezTo>
                  <a:cubicBezTo>
                    <a:pt x="22696" y="44430"/>
                    <a:pt x="14409" y="44145"/>
                    <a:pt x="6206" y="43668"/>
                  </a:cubicBezTo>
                  <a:cubicBezTo>
                    <a:pt x="6266" y="43633"/>
                    <a:pt x="6313" y="43597"/>
                    <a:pt x="6349" y="43537"/>
                  </a:cubicBezTo>
                  <a:cubicBezTo>
                    <a:pt x="6385" y="43394"/>
                    <a:pt x="6385" y="43264"/>
                    <a:pt x="6373" y="43133"/>
                  </a:cubicBezTo>
                  <a:cubicBezTo>
                    <a:pt x="6432" y="43073"/>
                    <a:pt x="6492" y="43013"/>
                    <a:pt x="6551" y="42942"/>
                  </a:cubicBezTo>
                  <a:cubicBezTo>
                    <a:pt x="6679" y="42804"/>
                    <a:pt x="6563" y="42618"/>
                    <a:pt x="6411" y="42618"/>
                  </a:cubicBezTo>
                  <a:cubicBezTo>
                    <a:pt x="6380" y="42618"/>
                    <a:pt x="6346" y="42626"/>
                    <a:pt x="6313" y="42644"/>
                  </a:cubicBezTo>
                  <a:cubicBezTo>
                    <a:pt x="6289" y="42656"/>
                    <a:pt x="6254" y="42668"/>
                    <a:pt x="6206" y="42680"/>
                  </a:cubicBezTo>
                  <a:cubicBezTo>
                    <a:pt x="6182" y="42609"/>
                    <a:pt x="6135" y="42537"/>
                    <a:pt x="6111" y="42466"/>
                  </a:cubicBezTo>
                  <a:cubicBezTo>
                    <a:pt x="6051" y="42323"/>
                    <a:pt x="6004" y="42204"/>
                    <a:pt x="5944" y="42073"/>
                  </a:cubicBezTo>
                  <a:cubicBezTo>
                    <a:pt x="6730" y="41966"/>
                    <a:pt x="7516" y="41882"/>
                    <a:pt x="8313" y="41823"/>
                  </a:cubicBezTo>
                  <a:close/>
                  <a:moveTo>
                    <a:pt x="32019" y="44407"/>
                  </a:moveTo>
                  <a:cubicBezTo>
                    <a:pt x="32043" y="44692"/>
                    <a:pt x="32054" y="45085"/>
                    <a:pt x="32209" y="45347"/>
                  </a:cubicBezTo>
                  <a:cubicBezTo>
                    <a:pt x="32126" y="45383"/>
                    <a:pt x="32043" y="45419"/>
                    <a:pt x="31959" y="45454"/>
                  </a:cubicBezTo>
                  <a:cubicBezTo>
                    <a:pt x="31983" y="45228"/>
                    <a:pt x="31947" y="44966"/>
                    <a:pt x="31900" y="44728"/>
                  </a:cubicBezTo>
                  <a:cubicBezTo>
                    <a:pt x="31959" y="44621"/>
                    <a:pt x="32007" y="44514"/>
                    <a:pt x="32019" y="44407"/>
                  </a:cubicBezTo>
                  <a:close/>
                  <a:moveTo>
                    <a:pt x="9706" y="46538"/>
                  </a:moveTo>
                  <a:lnTo>
                    <a:pt x="9706" y="46538"/>
                  </a:lnTo>
                  <a:cubicBezTo>
                    <a:pt x="11028" y="46585"/>
                    <a:pt x="12362" y="46645"/>
                    <a:pt x="13683" y="46716"/>
                  </a:cubicBezTo>
                  <a:cubicBezTo>
                    <a:pt x="14814" y="46776"/>
                    <a:pt x="15945" y="46883"/>
                    <a:pt x="17076" y="47014"/>
                  </a:cubicBezTo>
                  <a:cubicBezTo>
                    <a:pt x="16207" y="46954"/>
                    <a:pt x="15350" y="46907"/>
                    <a:pt x="14469" y="46895"/>
                  </a:cubicBezTo>
                  <a:cubicBezTo>
                    <a:pt x="12814" y="46847"/>
                    <a:pt x="11242" y="46728"/>
                    <a:pt x="9706" y="46538"/>
                  </a:cubicBezTo>
                  <a:close/>
                  <a:moveTo>
                    <a:pt x="6885" y="44133"/>
                  </a:moveTo>
                  <a:cubicBezTo>
                    <a:pt x="13087" y="45285"/>
                    <a:pt x="19709" y="46027"/>
                    <a:pt x="26127" y="46027"/>
                  </a:cubicBezTo>
                  <a:cubicBezTo>
                    <a:pt x="27730" y="46027"/>
                    <a:pt x="29320" y="45980"/>
                    <a:pt x="30888" y="45883"/>
                  </a:cubicBezTo>
                  <a:cubicBezTo>
                    <a:pt x="31054" y="45871"/>
                    <a:pt x="31150" y="45788"/>
                    <a:pt x="31209" y="45692"/>
                  </a:cubicBezTo>
                  <a:cubicBezTo>
                    <a:pt x="31245" y="45692"/>
                    <a:pt x="31257" y="45704"/>
                    <a:pt x="31292" y="45704"/>
                  </a:cubicBezTo>
                  <a:cubicBezTo>
                    <a:pt x="31376" y="45704"/>
                    <a:pt x="31435" y="45657"/>
                    <a:pt x="31471" y="45597"/>
                  </a:cubicBezTo>
                  <a:cubicBezTo>
                    <a:pt x="31471" y="45621"/>
                    <a:pt x="31471" y="45645"/>
                    <a:pt x="31483" y="45657"/>
                  </a:cubicBezTo>
                  <a:cubicBezTo>
                    <a:pt x="31412" y="45692"/>
                    <a:pt x="31352" y="45716"/>
                    <a:pt x="31269" y="45752"/>
                  </a:cubicBezTo>
                  <a:cubicBezTo>
                    <a:pt x="31076" y="45848"/>
                    <a:pt x="31181" y="46145"/>
                    <a:pt x="31368" y="46145"/>
                  </a:cubicBezTo>
                  <a:cubicBezTo>
                    <a:pt x="31390" y="46145"/>
                    <a:pt x="31412" y="46142"/>
                    <a:pt x="31435" y="46133"/>
                  </a:cubicBezTo>
                  <a:cubicBezTo>
                    <a:pt x="32816" y="45704"/>
                    <a:pt x="34257" y="45347"/>
                    <a:pt x="35722" y="45002"/>
                  </a:cubicBezTo>
                  <a:lnTo>
                    <a:pt x="35722" y="45002"/>
                  </a:lnTo>
                  <a:cubicBezTo>
                    <a:pt x="33686" y="45752"/>
                    <a:pt x="31673" y="46585"/>
                    <a:pt x="29721" y="47562"/>
                  </a:cubicBezTo>
                  <a:cubicBezTo>
                    <a:pt x="29733" y="47502"/>
                    <a:pt x="29768" y="47443"/>
                    <a:pt x="29780" y="47383"/>
                  </a:cubicBezTo>
                  <a:cubicBezTo>
                    <a:pt x="29836" y="47210"/>
                    <a:pt x="29682" y="47073"/>
                    <a:pt x="29530" y="47073"/>
                  </a:cubicBezTo>
                  <a:cubicBezTo>
                    <a:pt x="29453" y="47073"/>
                    <a:pt x="29376" y="47108"/>
                    <a:pt x="29328" y="47193"/>
                  </a:cubicBezTo>
                  <a:cubicBezTo>
                    <a:pt x="28875" y="47978"/>
                    <a:pt x="27852" y="48074"/>
                    <a:pt x="27066" y="48490"/>
                  </a:cubicBezTo>
                  <a:cubicBezTo>
                    <a:pt x="26994" y="48455"/>
                    <a:pt x="26947" y="48443"/>
                    <a:pt x="26887" y="48431"/>
                  </a:cubicBezTo>
                  <a:cubicBezTo>
                    <a:pt x="26863" y="48276"/>
                    <a:pt x="26768" y="48193"/>
                    <a:pt x="26649" y="48157"/>
                  </a:cubicBezTo>
                  <a:cubicBezTo>
                    <a:pt x="26613" y="48145"/>
                    <a:pt x="26589" y="48133"/>
                    <a:pt x="26554" y="48133"/>
                  </a:cubicBezTo>
                  <a:cubicBezTo>
                    <a:pt x="24708" y="47847"/>
                    <a:pt x="22851" y="47585"/>
                    <a:pt x="21005" y="47371"/>
                  </a:cubicBezTo>
                  <a:cubicBezTo>
                    <a:pt x="17103" y="46323"/>
                    <a:pt x="12897" y="46226"/>
                    <a:pt x="8788" y="46226"/>
                  </a:cubicBezTo>
                  <a:cubicBezTo>
                    <a:pt x="8371" y="46226"/>
                    <a:pt x="7954" y="46227"/>
                    <a:pt x="7539" y="46228"/>
                  </a:cubicBezTo>
                  <a:cubicBezTo>
                    <a:pt x="5992" y="45954"/>
                    <a:pt x="4444" y="45597"/>
                    <a:pt x="2872" y="45169"/>
                  </a:cubicBezTo>
                  <a:cubicBezTo>
                    <a:pt x="3218" y="45061"/>
                    <a:pt x="3575" y="44966"/>
                    <a:pt x="3932" y="44871"/>
                  </a:cubicBezTo>
                  <a:cubicBezTo>
                    <a:pt x="4861" y="44645"/>
                    <a:pt x="5849" y="44609"/>
                    <a:pt x="6730" y="44252"/>
                  </a:cubicBezTo>
                  <a:cubicBezTo>
                    <a:pt x="6789" y="44216"/>
                    <a:pt x="6849" y="44168"/>
                    <a:pt x="6885" y="44133"/>
                  </a:cubicBezTo>
                  <a:close/>
                  <a:moveTo>
                    <a:pt x="24292" y="48490"/>
                  </a:moveTo>
                  <a:lnTo>
                    <a:pt x="24292" y="48490"/>
                  </a:lnTo>
                  <a:cubicBezTo>
                    <a:pt x="24518" y="48526"/>
                    <a:pt x="24744" y="48574"/>
                    <a:pt x="24982" y="48609"/>
                  </a:cubicBezTo>
                  <a:cubicBezTo>
                    <a:pt x="24804" y="48609"/>
                    <a:pt x="24625" y="48574"/>
                    <a:pt x="24458" y="48562"/>
                  </a:cubicBezTo>
                  <a:cubicBezTo>
                    <a:pt x="24399" y="48526"/>
                    <a:pt x="24351" y="48514"/>
                    <a:pt x="24292" y="48490"/>
                  </a:cubicBezTo>
                  <a:close/>
                  <a:moveTo>
                    <a:pt x="2182" y="45359"/>
                  </a:moveTo>
                  <a:cubicBezTo>
                    <a:pt x="3277" y="45704"/>
                    <a:pt x="4372" y="45990"/>
                    <a:pt x="5480" y="46216"/>
                  </a:cubicBezTo>
                  <a:cubicBezTo>
                    <a:pt x="4825" y="46216"/>
                    <a:pt x="4182" y="46216"/>
                    <a:pt x="3551" y="46192"/>
                  </a:cubicBezTo>
                  <a:cubicBezTo>
                    <a:pt x="3491" y="46192"/>
                    <a:pt x="3491" y="46300"/>
                    <a:pt x="3551" y="46300"/>
                  </a:cubicBezTo>
                  <a:cubicBezTo>
                    <a:pt x="4527" y="46347"/>
                    <a:pt x="5527" y="46371"/>
                    <a:pt x="6504" y="46407"/>
                  </a:cubicBezTo>
                  <a:cubicBezTo>
                    <a:pt x="11719" y="47359"/>
                    <a:pt x="16981" y="47407"/>
                    <a:pt x="22268" y="48145"/>
                  </a:cubicBezTo>
                  <a:cubicBezTo>
                    <a:pt x="22660" y="48312"/>
                    <a:pt x="23375" y="48633"/>
                    <a:pt x="24042" y="49038"/>
                  </a:cubicBezTo>
                  <a:cubicBezTo>
                    <a:pt x="17100" y="47776"/>
                    <a:pt x="9992" y="48157"/>
                    <a:pt x="3098" y="46395"/>
                  </a:cubicBezTo>
                  <a:cubicBezTo>
                    <a:pt x="3051" y="46252"/>
                    <a:pt x="3015" y="46121"/>
                    <a:pt x="2967" y="46014"/>
                  </a:cubicBezTo>
                  <a:cubicBezTo>
                    <a:pt x="2908" y="45895"/>
                    <a:pt x="2789" y="45800"/>
                    <a:pt x="2658" y="45752"/>
                  </a:cubicBezTo>
                  <a:cubicBezTo>
                    <a:pt x="2617" y="45671"/>
                    <a:pt x="2542" y="45616"/>
                    <a:pt x="2448" y="45616"/>
                  </a:cubicBezTo>
                  <a:cubicBezTo>
                    <a:pt x="2431" y="45616"/>
                    <a:pt x="2414" y="45617"/>
                    <a:pt x="2396" y="45621"/>
                  </a:cubicBezTo>
                  <a:cubicBezTo>
                    <a:pt x="2216" y="45666"/>
                    <a:pt x="2015" y="45725"/>
                    <a:pt x="1825" y="45725"/>
                  </a:cubicBezTo>
                  <a:cubicBezTo>
                    <a:pt x="1764" y="45725"/>
                    <a:pt x="1704" y="45719"/>
                    <a:pt x="1646" y="45704"/>
                  </a:cubicBezTo>
                  <a:cubicBezTo>
                    <a:pt x="1598" y="45692"/>
                    <a:pt x="1539" y="45657"/>
                    <a:pt x="1467" y="45597"/>
                  </a:cubicBezTo>
                  <a:cubicBezTo>
                    <a:pt x="1705" y="45514"/>
                    <a:pt x="1944" y="45442"/>
                    <a:pt x="2182" y="45359"/>
                  </a:cubicBezTo>
                  <a:close/>
                  <a:moveTo>
                    <a:pt x="24601" y="49419"/>
                  </a:moveTo>
                  <a:cubicBezTo>
                    <a:pt x="24625" y="49443"/>
                    <a:pt x="24649" y="49455"/>
                    <a:pt x="24661" y="49467"/>
                  </a:cubicBezTo>
                  <a:cubicBezTo>
                    <a:pt x="24637" y="49467"/>
                    <a:pt x="24625" y="49467"/>
                    <a:pt x="24589" y="49455"/>
                  </a:cubicBezTo>
                  <a:cubicBezTo>
                    <a:pt x="24589" y="49443"/>
                    <a:pt x="24601" y="49443"/>
                    <a:pt x="24601" y="49419"/>
                  </a:cubicBezTo>
                  <a:close/>
                  <a:moveTo>
                    <a:pt x="27697" y="49729"/>
                  </a:moveTo>
                  <a:cubicBezTo>
                    <a:pt x="27697" y="49741"/>
                    <a:pt x="27709" y="49752"/>
                    <a:pt x="27709" y="49764"/>
                  </a:cubicBezTo>
                  <a:cubicBezTo>
                    <a:pt x="27697" y="49752"/>
                    <a:pt x="27685" y="49741"/>
                    <a:pt x="27673" y="49741"/>
                  </a:cubicBezTo>
                  <a:cubicBezTo>
                    <a:pt x="27673" y="49729"/>
                    <a:pt x="27685" y="49729"/>
                    <a:pt x="27697" y="49729"/>
                  </a:cubicBezTo>
                  <a:close/>
                  <a:moveTo>
                    <a:pt x="25542" y="49229"/>
                  </a:moveTo>
                  <a:cubicBezTo>
                    <a:pt x="25613" y="49229"/>
                    <a:pt x="25697" y="49252"/>
                    <a:pt x="25756" y="49252"/>
                  </a:cubicBezTo>
                  <a:cubicBezTo>
                    <a:pt x="26089" y="49467"/>
                    <a:pt x="26423" y="49681"/>
                    <a:pt x="26768" y="49907"/>
                  </a:cubicBezTo>
                  <a:cubicBezTo>
                    <a:pt x="26994" y="50062"/>
                    <a:pt x="27256" y="50229"/>
                    <a:pt x="27506" y="50360"/>
                  </a:cubicBezTo>
                  <a:cubicBezTo>
                    <a:pt x="27435" y="50336"/>
                    <a:pt x="27375" y="50324"/>
                    <a:pt x="27316" y="50288"/>
                  </a:cubicBezTo>
                  <a:cubicBezTo>
                    <a:pt x="26887" y="50110"/>
                    <a:pt x="26447" y="49919"/>
                    <a:pt x="26030" y="49693"/>
                  </a:cubicBezTo>
                  <a:cubicBezTo>
                    <a:pt x="25994" y="49681"/>
                    <a:pt x="25958" y="49657"/>
                    <a:pt x="25911" y="49657"/>
                  </a:cubicBezTo>
                  <a:cubicBezTo>
                    <a:pt x="25816" y="49502"/>
                    <a:pt x="25697" y="49360"/>
                    <a:pt x="25542" y="49229"/>
                  </a:cubicBezTo>
                  <a:close/>
                  <a:moveTo>
                    <a:pt x="4003" y="47931"/>
                  </a:moveTo>
                  <a:cubicBezTo>
                    <a:pt x="11028" y="48681"/>
                    <a:pt x="18041" y="49705"/>
                    <a:pt x="25077" y="50145"/>
                  </a:cubicBezTo>
                  <a:lnTo>
                    <a:pt x="25101" y="50145"/>
                  </a:lnTo>
                  <a:cubicBezTo>
                    <a:pt x="25077" y="50252"/>
                    <a:pt x="25006" y="50383"/>
                    <a:pt x="24935" y="50514"/>
                  </a:cubicBezTo>
                  <a:cubicBezTo>
                    <a:pt x="24899" y="50503"/>
                    <a:pt x="24863" y="50479"/>
                    <a:pt x="24815" y="50479"/>
                  </a:cubicBezTo>
                  <a:cubicBezTo>
                    <a:pt x="17838" y="50157"/>
                    <a:pt x="10897" y="49026"/>
                    <a:pt x="4003" y="47931"/>
                  </a:cubicBezTo>
                  <a:close/>
                  <a:moveTo>
                    <a:pt x="26137" y="50360"/>
                  </a:moveTo>
                  <a:cubicBezTo>
                    <a:pt x="26423" y="50538"/>
                    <a:pt x="26697" y="50705"/>
                    <a:pt x="26982" y="50848"/>
                  </a:cubicBezTo>
                  <a:cubicBezTo>
                    <a:pt x="27185" y="50955"/>
                    <a:pt x="27387" y="51074"/>
                    <a:pt x="27613" y="51134"/>
                  </a:cubicBezTo>
                  <a:lnTo>
                    <a:pt x="27602" y="51145"/>
                  </a:lnTo>
                  <a:cubicBezTo>
                    <a:pt x="27423" y="51062"/>
                    <a:pt x="27221" y="51003"/>
                    <a:pt x="27042" y="50907"/>
                  </a:cubicBezTo>
                  <a:cubicBezTo>
                    <a:pt x="26744" y="50776"/>
                    <a:pt x="26435" y="50645"/>
                    <a:pt x="26137" y="50514"/>
                  </a:cubicBezTo>
                  <a:lnTo>
                    <a:pt x="26137" y="50360"/>
                  </a:lnTo>
                  <a:close/>
                  <a:moveTo>
                    <a:pt x="3206" y="46812"/>
                  </a:moveTo>
                  <a:lnTo>
                    <a:pt x="3206" y="46812"/>
                  </a:lnTo>
                  <a:cubicBezTo>
                    <a:pt x="4420" y="47193"/>
                    <a:pt x="5694" y="47538"/>
                    <a:pt x="7004" y="47847"/>
                  </a:cubicBezTo>
                  <a:cubicBezTo>
                    <a:pt x="5896" y="47764"/>
                    <a:pt x="4801" y="47669"/>
                    <a:pt x="3706" y="47562"/>
                  </a:cubicBezTo>
                  <a:cubicBezTo>
                    <a:pt x="3702" y="47561"/>
                    <a:pt x="3698" y="47561"/>
                    <a:pt x="3694" y="47561"/>
                  </a:cubicBezTo>
                  <a:cubicBezTo>
                    <a:pt x="3480" y="47561"/>
                    <a:pt x="3483" y="47884"/>
                    <a:pt x="3706" y="47907"/>
                  </a:cubicBezTo>
                  <a:cubicBezTo>
                    <a:pt x="3753" y="47907"/>
                    <a:pt x="3813" y="47919"/>
                    <a:pt x="3860" y="47919"/>
                  </a:cubicBezTo>
                  <a:cubicBezTo>
                    <a:pt x="3753" y="47943"/>
                    <a:pt x="3729" y="48074"/>
                    <a:pt x="3825" y="48097"/>
                  </a:cubicBezTo>
                  <a:cubicBezTo>
                    <a:pt x="10647" y="49633"/>
                    <a:pt x="17529" y="50360"/>
                    <a:pt x="24470" y="51098"/>
                  </a:cubicBezTo>
                  <a:cubicBezTo>
                    <a:pt x="24434" y="51169"/>
                    <a:pt x="24470" y="51253"/>
                    <a:pt x="24530" y="51300"/>
                  </a:cubicBezTo>
                  <a:cubicBezTo>
                    <a:pt x="24601" y="51372"/>
                    <a:pt x="24673" y="51395"/>
                    <a:pt x="24756" y="51407"/>
                  </a:cubicBezTo>
                  <a:cubicBezTo>
                    <a:pt x="24601" y="51467"/>
                    <a:pt x="24458" y="51526"/>
                    <a:pt x="24268" y="51574"/>
                  </a:cubicBezTo>
                  <a:cubicBezTo>
                    <a:pt x="24220" y="51586"/>
                    <a:pt x="24184" y="51598"/>
                    <a:pt x="24161" y="51634"/>
                  </a:cubicBezTo>
                  <a:cubicBezTo>
                    <a:pt x="24101" y="51610"/>
                    <a:pt x="24042" y="51610"/>
                    <a:pt x="23982" y="51598"/>
                  </a:cubicBezTo>
                  <a:cubicBezTo>
                    <a:pt x="23934" y="51538"/>
                    <a:pt x="23863" y="51515"/>
                    <a:pt x="23768" y="51515"/>
                  </a:cubicBezTo>
                  <a:cubicBezTo>
                    <a:pt x="23661" y="51515"/>
                    <a:pt x="23589" y="51526"/>
                    <a:pt x="23506" y="51550"/>
                  </a:cubicBezTo>
                  <a:cubicBezTo>
                    <a:pt x="23113" y="51532"/>
                    <a:pt x="22714" y="51529"/>
                    <a:pt x="22333" y="51529"/>
                  </a:cubicBezTo>
                  <a:cubicBezTo>
                    <a:pt x="22142" y="51529"/>
                    <a:pt x="21956" y="51530"/>
                    <a:pt x="21778" y="51530"/>
                  </a:cubicBezTo>
                  <a:cubicBezTo>
                    <a:pt x="21599" y="51530"/>
                    <a:pt x="21428" y="51529"/>
                    <a:pt x="21267" y="51526"/>
                  </a:cubicBezTo>
                  <a:cubicBezTo>
                    <a:pt x="21089" y="51526"/>
                    <a:pt x="20970" y="51634"/>
                    <a:pt x="20910" y="51765"/>
                  </a:cubicBezTo>
                  <a:cubicBezTo>
                    <a:pt x="20660" y="51729"/>
                    <a:pt x="20398" y="51717"/>
                    <a:pt x="20136" y="51717"/>
                  </a:cubicBezTo>
                  <a:lnTo>
                    <a:pt x="20124" y="51717"/>
                  </a:lnTo>
                  <a:cubicBezTo>
                    <a:pt x="20089" y="51705"/>
                    <a:pt x="20053" y="51705"/>
                    <a:pt x="20017" y="51693"/>
                  </a:cubicBezTo>
                  <a:cubicBezTo>
                    <a:pt x="19874" y="51657"/>
                    <a:pt x="19720" y="51574"/>
                    <a:pt x="19577" y="51574"/>
                  </a:cubicBezTo>
                  <a:cubicBezTo>
                    <a:pt x="19543" y="51569"/>
                    <a:pt x="19510" y="51566"/>
                    <a:pt x="19477" y="51566"/>
                  </a:cubicBezTo>
                  <a:cubicBezTo>
                    <a:pt x="19368" y="51566"/>
                    <a:pt x="19261" y="51592"/>
                    <a:pt x="19160" y="51610"/>
                  </a:cubicBezTo>
                  <a:cubicBezTo>
                    <a:pt x="19124" y="51550"/>
                    <a:pt x="19077" y="51526"/>
                    <a:pt x="19005" y="51503"/>
                  </a:cubicBezTo>
                  <a:cubicBezTo>
                    <a:pt x="14528" y="50764"/>
                    <a:pt x="10076" y="50217"/>
                    <a:pt x="5646" y="49383"/>
                  </a:cubicBezTo>
                  <a:cubicBezTo>
                    <a:pt x="5623" y="49360"/>
                    <a:pt x="5611" y="49348"/>
                    <a:pt x="5587" y="49336"/>
                  </a:cubicBezTo>
                  <a:cubicBezTo>
                    <a:pt x="4753" y="48967"/>
                    <a:pt x="3706" y="48871"/>
                    <a:pt x="2777" y="48740"/>
                  </a:cubicBezTo>
                  <a:cubicBezTo>
                    <a:pt x="2265" y="48633"/>
                    <a:pt x="1777" y="48538"/>
                    <a:pt x="1289" y="48431"/>
                  </a:cubicBezTo>
                  <a:lnTo>
                    <a:pt x="1289" y="48324"/>
                  </a:lnTo>
                  <a:cubicBezTo>
                    <a:pt x="1289" y="48276"/>
                    <a:pt x="1265" y="48228"/>
                    <a:pt x="1253" y="48205"/>
                  </a:cubicBezTo>
                  <a:cubicBezTo>
                    <a:pt x="1324" y="48145"/>
                    <a:pt x="1432" y="48097"/>
                    <a:pt x="1515" y="48086"/>
                  </a:cubicBezTo>
                  <a:cubicBezTo>
                    <a:pt x="1545" y="48082"/>
                    <a:pt x="1576" y="48080"/>
                    <a:pt x="1608" y="48080"/>
                  </a:cubicBezTo>
                  <a:cubicBezTo>
                    <a:pt x="1774" y="48080"/>
                    <a:pt x="1954" y="48127"/>
                    <a:pt x="2134" y="48157"/>
                  </a:cubicBezTo>
                  <a:cubicBezTo>
                    <a:pt x="2301" y="48193"/>
                    <a:pt x="2456" y="48240"/>
                    <a:pt x="2622" y="48252"/>
                  </a:cubicBezTo>
                  <a:cubicBezTo>
                    <a:pt x="2668" y="48283"/>
                    <a:pt x="2721" y="48298"/>
                    <a:pt x="2773" y="48298"/>
                  </a:cubicBezTo>
                  <a:cubicBezTo>
                    <a:pt x="2843" y="48298"/>
                    <a:pt x="2913" y="48271"/>
                    <a:pt x="2967" y="48217"/>
                  </a:cubicBezTo>
                  <a:cubicBezTo>
                    <a:pt x="3003" y="48205"/>
                    <a:pt x="3075" y="48193"/>
                    <a:pt x="3110" y="48157"/>
                  </a:cubicBezTo>
                  <a:cubicBezTo>
                    <a:pt x="3229" y="48097"/>
                    <a:pt x="3218" y="47943"/>
                    <a:pt x="3134" y="47859"/>
                  </a:cubicBezTo>
                  <a:cubicBezTo>
                    <a:pt x="3229" y="47538"/>
                    <a:pt x="3241" y="47169"/>
                    <a:pt x="3206" y="46812"/>
                  </a:cubicBezTo>
                  <a:close/>
                  <a:moveTo>
                    <a:pt x="25899" y="51467"/>
                  </a:moveTo>
                  <a:cubicBezTo>
                    <a:pt x="26101" y="51598"/>
                    <a:pt x="26328" y="51729"/>
                    <a:pt x="26542" y="51872"/>
                  </a:cubicBezTo>
                  <a:cubicBezTo>
                    <a:pt x="26720" y="51967"/>
                    <a:pt x="26899" y="52110"/>
                    <a:pt x="27078" y="52181"/>
                  </a:cubicBezTo>
                  <a:cubicBezTo>
                    <a:pt x="27090" y="52205"/>
                    <a:pt x="27113" y="52241"/>
                    <a:pt x="27149" y="52253"/>
                  </a:cubicBezTo>
                  <a:cubicBezTo>
                    <a:pt x="27137" y="52253"/>
                    <a:pt x="27090" y="52288"/>
                    <a:pt x="27042" y="52288"/>
                  </a:cubicBezTo>
                  <a:cubicBezTo>
                    <a:pt x="27030" y="52288"/>
                    <a:pt x="27006" y="52300"/>
                    <a:pt x="26982" y="52300"/>
                  </a:cubicBezTo>
                  <a:cubicBezTo>
                    <a:pt x="26804" y="52134"/>
                    <a:pt x="26554" y="52027"/>
                    <a:pt x="26316" y="51943"/>
                  </a:cubicBezTo>
                  <a:cubicBezTo>
                    <a:pt x="26101" y="51848"/>
                    <a:pt x="25887" y="51776"/>
                    <a:pt x="25661" y="51705"/>
                  </a:cubicBezTo>
                  <a:cubicBezTo>
                    <a:pt x="25744" y="51634"/>
                    <a:pt x="25827" y="51550"/>
                    <a:pt x="25899" y="51467"/>
                  </a:cubicBezTo>
                  <a:close/>
                  <a:moveTo>
                    <a:pt x="4563" y="53551"/>
                  </a:moveTo>
                  <a:lnTo>
                    <a:pt x="4563" y="53551"/>
                  </a:lnTo>
                  <a:cubicBezTo>
                    <a:pt x="4515" y="53670"/>
                    <a:pt x="4468" y="53777"/>
                    <a:pt x="4408" y="53896"/>
                  </a:cubicBezTo>
                  <a:lnTo>
                    <a:pt x="4408" y="53908"/>
                  </a:lnTo>
                  <a:cubicBezTo>
                    <a:pt x="4396" y="53908"/>
                    <a:pt x="4372" y="53896"/>
                    <a:pt x="4372" y="53896"/>
                  </a:cubicBezTo>
                  <a:cubicBezTo>
                    <a:pt x="4396" y="53860"/>
                    <a:pt x="4408" y="53848"/>
                    <a:pt x="4420" y="53812"/>
                  </a:cubicBezTo>
                  <a:cubicBezTo>
                    <a:pt x="4480" y="53729"/>
                    <a:pt x="4515" y="53634"/>
                    <a:pt x="4563" y="53551"/>
                  </a:cubicBezTo>
                  <a:close/>
                  <a:moveTo>
                    <a:pt x="22779" y="52550"/>
                  </a:moveTo>
                  <a:cubicBezTo>
                    <a:pt x="22863" y="52562"/>
                    <a:pt x="22970" y="52562"/>
                    <a:pt x="23077" y="52562"/>
                  </a:cubicBezTo>
                  <a:cubicBezTo>
                    <a:pt x="23208" y="52848"/>
                    <a:pt x="23315" y="53122"/>
                    <a:pt x="23411" y="53384"/>
                  </a:cubicBezTo>
                  <a:cubicBezTo>
                    <a:pt x="23399" y="53396"/>
                    <a:pt x="23399" y="53420"/>
                    <a:pt x="23399" y="53443"/>
                  </a:cubicBezTo>
                  <a:cubicBezTo>
                    <a:pt x="23446" y="53622"/>
                    <a:pt x="23494" y="53812"/>
                    <a:pt x="23530" y="53991"/>
                  </a:cubicBezTo>
                  <a:cubicBezTo>
                    <a:pt x="23315" y="53479"/>
                    <a:pt x="23041" y="52967"/>
                    <a:pt x="22779" y="52550"/>
                  </a:cubicBezTo>
                  <a:close/>
                  <a:moveTo>
                    <a:pt x="19458" y="52122"/>
                  </a:moveTo>
                  <a:cubicBezTo>
                    <a:pt x="19470" y="52122"/>
                    <a:pt x="19470" y="52122"/>
                    <a:pt x="19481" y="52134"/>
                  </a:cubicBezTo>
                  <a:cubicBezTo>
                    <a:pt x="19624" y="52169"/>
                    <a:pt x="19755" y="52146"/>
                    <a:pt x="19874" y="52181"/>
                  </a:cubicBezTo>
                  <a:cubicBezTo>
                    <a:pt x="20077" y="52217"/>
                    <a:pt x="20279" y="52324"/>
                    <a:pt x="20482" y="52419"/>
                  </a:cubicBezTo>
                  <a:cubicBezTo>
                    <a:pt x="20470" y="52443"/>
                    <a:pt x="20470" y="52491"/>
                    <a:pt x="20482" y="52550"/>
                  </a:cubicBezTo>
                  <a:cubicBezTo>
                    <a:pt x="20672" y="53098"/>
                    <a:pt x="20851" y="53634"/>
                    <a:pt x="21017" y="54170"/>
                  </a:cubicBezTo>
                  <a:cubicBezTo>
                    <a:pt x="20973" y="54131"/>
                    <a:pt x="20928" y="54114"/>
                    <a:pt x="20887" y="54114"/>
                  </a:cubicBezTo>
                  <a:cubicBezTo>
                    <a:pt x="20829" y="54114"/>
                    <a:pt x="20781" y="54149"/>
                    <a:pt x="20767" y="54205"/>
                  </a:cubicBezTo>
                  <a:cubicBezTo>
                    <a:pt x="20577" y="53372"/>
                    <a:pt x="20160" y="52634"/>
                    <a:pt x="19458" y="52122"/>
                  </a:cubicBezTo>
                  <a:close/>
                  <a:moveTo>
                    <a:pt x="4932" y="54146"/>
                  </a:moveTo>
                  <a:cubicBezTo>
                    <a:pt x="5099" y="54253"/>
                    <a:pt x="5265" y="54336"/>
                    <a:pt x="5432" y="54443"/>
                  </a:cubicBezTo>
                  <a:cubicBezTo>
                    <a:pt x="5349" y="54396"/>
                    <a:pt x="5253" y="54372"/>
                    <a:pt x="5158" y="54324"/>
                  </a:cubicBezTo>
                  <a:cubicBezTo>
                    <a:pt x="5063" y="54277"/>
                    <a:pt x="4968" y="54229"/>
                    <a:pt x="4896" y="54170"/>
                  </a:cubicBezTo>
                  <a:cubicBezTo>
                    <a:pt x="4920" y="54170"/>
                    <a:pt x="4932" y="54158"/>
                    <a:pt x="4932" y="54146"/>
                  </a:cubicBezTo>
                  <a:close/>
                  <a:moveTo>
                    <a:pt x="21184" y="54967"/>
                  </a:moveTo>
                  <a:cubicBezTo>
                    <a:pt x="21255" y="55289"/>
                    <a:pt x="21315" y="55634"/>
                    <a:pt x="21363" y="55967"/>
                  </a:cubicBezTo>
                  <a:cubicBezTo>
                    <a:pt x="21327" y="55944"/>
                    <a:pt x="21255" y="55908"/>
                    <a:pt x="21172" y="55908"/>
                  </a:cubicBezTo>
                  <a:cubicBezTo>
                    <a:pt x="21089" y="55908"/>
                    <a:pt x="21017" y="55956"/>
                    <a:pt x="20970" y="56015"/>
                  </a:cubicBezTo>
                  <a:cubicBezTo>
                    <a:pt x="20934" y="56003"/>
                    <a:pt x="20898" y="56003"/>
                    <a:pt x="20851" y="55991"/>
                  </a:cubicBezTo>
                  <a:cubicBezTo>
                    <a:pt x="20874" y="55801"/>
                    <a:pt x="20874" y="55610"/>
                    <a:pt x="20874" y="55420"/>
                  </a:cubicBezTo>
                  <a:cubicBezTo>
                    <a:pt x="21029" y="55301"/>
                    <a:pt x="21136" y="55146"/>
                    <a:pt x="21184" y="54967"/>
                  </a:cubicBezTo>
                  <a:close/>
                  <a:moveTo>
                    <a:pt x="4682" y="50002"/>
                  </a:moveTo>
                  <a:cubicBezTo>
                    <a:pt x="5301" y="50133"/>
                    <a:pt x="5908" y="50229"/>
                    <a:pt x="6527" y="50241"/>
                  </a:cubicBezTo>
                  <a:cubicBezTo>
                    <a:pt x="6587" y="50241"/>
                    <a:pt x="6611" y="50217"/>
                    <a:pt x="6647" y="50169"/>
                  </a:cubicBezTo>
                  <a:cubicBezTo>
                    <a:pt x="9623" y="50907"/>
                    <a:pt x="12683" y="51526"/>
                    <a:pt x="15719" y="51824"/>
                  </a:cubicBezTo>
                  <a:cubicBezTo>
                    <a:pt x="15612" y="51896"/>
                    <a:pt x="15612" y="52062"/>
                    <a:pt x="15767" y="52110"/>
                  </a:cubicBezTo>
                  <a:cubicBezTo>
                    <a:pt x="16922" y="52527"/>
                    <a:pt x="17993" y="53122"/>
                    <a:pt x="19148" y="53539"/>
                  </a:cubicBezTo>
                  <a:cubicBezTo>
                    <a:pt x="19164" y="53545"/>
                    <a:pt x="19180" y="53548"/>
                    <a:pt x="19194" y="53548"/>
                  </a:cubicBezTo>
                  <a:cubicBezTo>
                    <a:pt x="19305" y="53548"/>
                    <a:pt x="19349" y="53364"/>
                    <a:pt x="19243" y="53300"/>
                  </a:cubicBezTo>
                  <a:cubicBezTo>
                    <a:pt x="18315" y="52622"/>
                    <a:pt x="17124" y="52229"/>
                    <a:pt x="16029" y="51848"/>
                  </a:cubicBezTo>
                  <a:lnTo>
                    <a:pt x="16029" y="51848"/>
                  </a:lnTo>
                  <a:cubicBezTo>
                    <a:pt x="16981" y="51943"/>
                    <a:pt x="17957" y="52003"/>
                    <a:pt x="18886" y="52015"/>
                  </a:cubicBezTo>
                  <a:cubicBezTo>
                    <a:pt x="18886" y="52062"/>
                    <a:pt x="18886" y="52110"/>
                    <a:pt x="18934" y="52134"/>
                  </a:cubicBezTo>
                  <a:cubicBezTo>
                    <a:pt x="19862" y="52896"/>
                    <a:pt x="20279" y="53979"/>
                    <a:pt x="20339" y="55158"/>
                  </a:cubicBezTo>
                  <a:cubicBezTo>
                    <a:pt x="17029" y="53860"/>
                    <a:pt x="13874" y="52300"/>
                    <a:pt x="10480" y="51205"/>
                  </a:cubicBezTo>
                  <a:cubicBezTo>
                    <a:pt x="10470" y="51202"/>
                    <a:pt x="10460" y="51201"/>
                    <a:pt x="10450" y="51201"/>
                  </a:cubicBezTo>
                  <a:cubicBezTo>
                    <a:pt x="10336" y="51201"/>
                    <a:pt x="10266" y="51376"/>
                    <a:pt x="10397" y="51431"/>
                  </a:cubicBezTo>
                  <a:cubicBezTo>
                    <a:pt x="13624" y="52955"/>
                    <a:pt x="17029" y="53979"/>
                    <a:pt x="20351" y="55277"/>
                  </a:cubicBezTo>
                  <a:lnTo>
                    <a:pt x="20351" y="55872"/>
                  </a:lnTo>
                  <a:cubicBezTo>
                    <a:pt x="20220" y="55896"/>
                    <a:pt x="20136" y="56027"/>
                    <a:pt x="20136" y="56146"/>
                  </a:cubicBezTo>
                  <a:cubicBezTo>
                    <a:pt x="20124" y="56146"/>
                    <a:pt x="20124" y="56134"/>
                    <a:pt x="20112" y="56134"/>
                  </a:cubicBezTo>
                  <a:cubicBezTo>
                    <a:pt x="15255" y="53789"/>
                    <a:pt x="9897" y="51943"/>
                    <a:pt x="4813" y="50181"/>
                  </a:cubicBezTo>
                  <a:lnTo>
                    <a:pt x="4765" y="50181"/>
                  </a:lnTo>
                  <a:lnTo>
                    <a:pt x="4682" y="50002"/>
                  </a:lnTo>
                  <a:close/>
                  <a:moveTo>
                    <a:pt x="21446" y="56598"/>
                  </a:moveTo>
                  <a:cubicBezTo>
                    <a:pt x="21446" y="56670"/>
                    <a:pt x="21470" y="56753"/>
                    <a:pt x="21470" y="56837"/>
                  </a:cubicBezTo>
                  <a:cubicBezTo>
                    <a:pt x="21482" y="57146"/>
                    <a:pt x="21482" y="57527"/>
                    <a:pt x="21482" y="57896"/>
                  </a:cubicBezTo>
                  <a:cubicBezTo>
                    <a:pt x="21305" y="57720"/>
                    <a:pt x="21008" y="57648"/>
                    <a:pt x="20743" y="57648"/>
                  </a:cubicBezTo>
                  <a:cubicBezTo>
                    <a:pt x="20686" y="57648"/>
                    <a:pt x="20630" y="57652"/>
                    <a:pt x="20577" y="57658"/>
                  </a:cubicBezTo>
                  <a:cubicBezTo>
                    <a:pt x="20601" y="57551"/>
                    <a:pt x="20636" y="57444"/>
                    <a:pt x="20648" y="57349"/>
                  </a:cubicBezTo>
                  <a:cubicBezTo>
                    <a:pt x="20814" y="57448"/>
                    <a:pt x="20986" y="57536"/>
                    <a:pt x="21139" y="57536"/>
                  </a:cubicBezTo>
                  <a:cubicBezTo>
                    <a:pt x="21206" y="57536"/>
                    <a:pt x="21269" y="57519"/>
                    <a:pt x="21327" y="57480"/>
                  </a:cubicBezTo>
                  <a:cubicBezTo>
                    <a:pt x="21422" y="57396"/>
                    <a:pt x="21470" y="57313"/>
                    <a:pt x="21446" y="57194"/>
                  </a:cubicBezTo>
                  <a:cubicBezTo>
                    <a:pt x="21434" y="57099"/>
                    <a:pt x="21363" y="57051"/>
                    <a:pt x="21267" y="57015"/>
                  </a:cubicBezTo>
                  <a:cubicBezTo>
                    <a:pt x="21244" y="57003"/>
                    <a:pt x="21196" y="56979"/>
                    <a:pt x="21148" y="56968"/>
                  </a:cubicBezTo>
                  <a:cubicBezTo>
                    <a:pt x="21077" y="56944"/>
                    <a:pt x="21005" y="56932"/>
                    <a:pt x="20934" y="56896"/>
                  </a:cubicBezTo>
                  <a:cubicBezTo>
                    <a:pt x="20874" y="56884"/>
                    <a:pt x="20815" y="56849"/>
                    <a:pt x="20767" y="56837"/>
                  </a:cubicBezTo>
                  <a:cubicBezTo>
                    <a:pt x="20779" y="56765"/>
                    <a:pt x="20791" y="56670"/>
                    <a:pt x="20803" y="56598"/>
                  </a:cubicBezTo>
                  <a:cubicBezTo>
                    <a:pt x="20928" y="56658"/>
                    <a:pt x="21064" y="56702"/>
                    <a:pt x="21187" y="56702"/>
                  </a:cubicBezTo>
                  <a:cubicBezTo>
                    <a:pt x="21286" y="56702"/>
                    <a:pt x="21377" y="56673"/>
                    <a:pt x="21446" y="56598"/>
                  </a:cubicBezTo>
                  <a:close/>
                  <a:moveTo>
                    <a:pt x="15653" y="58483"/>
                  </a:moveTo>
                  <a:cubicBezTo>
                    <a:pt x="15626" y="58483"/>
                    <a:pt x="15608" y="58541"/>
                    <a:pt x="15648" y="58551"/>
                  </a:cubicBezTo>
                  <a:cubicBezTo>
                    <a:pt x="15804" y="58622"/>
                    <a:pt x="15956" y="58696"/>
                    <a:pt x="16104" y="58775"/>
                  </a:cubicBezTo>
                  <a:lnTo>
                    <a:pt x="16104" y="58775"/>
                  </a:lnTo>
                  <a:cubicBezTo>
                    <a:pt x="15958" y="58685"/>
                    <a:pt x="15814" y="58591"/>
                    <a:pt x="15671" y="58492"/>
                  </a:cubicBezTo>
                  <a:cubicBezTo>
                    <a:pt x="15665" y="58485"/>
                    <a:pt x="15659" y="58483"/>
                    <a:pt x="15653" y="58483"/>
                  </a:cubicBezTo>
                  <a:close/>
                  <a:moveTo>
                    <a:pt x="20589" y="58087"/>
                  </a:moveTo>
                  <a:cubicBezTo>
                    <a:pt x="20770" y="58278"/>
                    <a:pt x="21037" y="58454"/>
                    <a:pt x="21270" y="58454"/>
                  </a:cubicBezTo>
                  <a:cubicBezTo>
                    <a:pt x="21327" y="58454"/>
                    <a:pt x="21383" y="58444"/>
                    <a:pt x="21434" y="58420"/>
                  </a:cubicBezTo>
                  <a:lnTo>
                    <a:pt x="21434" y="58420"/>
                  </a:lnTo>
                  <a:cubicBezTo>
                    <a:pt x="21434" y="58515"/>
                    <a:pt x="21422" y="58658"/>
                    <a:pt x="21410" y="58777"/>
                  </a:cubicBezTo>
                  <a:cubicBezTo>
                    <a:pt x="21184" y="58515"/>
                    <a:pt x="20672" y="58444"/>
                    <a:pt x="20351" y="58373"/>
                  </a:cubicBezTo>
                  <a:cubicBezTo>
                    <a:pt x="20363" y="58337"/>
                    <a:pt x="20363" y="58313"/>
                    <a:pt x="20374" y="58277"/>
                  </a:cubicBezTo>
                  <a:cubicBezTo>
                    <a:pt x="20493" y="58277"/>
                    <a:pt x="20577" y="58206"/>
                    <a:pt x="20589" y="58087"/>
                  </a:cubicBezTo>
                  <a:close/>
                  <a:moveTo>
                    <a:pt x="4884" y="50538"/>
                  </a:moveTo>
                  <a:lnTo>
                    <a:pt x="4884" y="50538"/>
                  </a:lnTo>
                  <a:cubicBezTo>
                    <a:pt x="9873" y="52527"/>
                    <a:pt x="14874" y="54741"/>
                    <a:pt x="19934" y="56515"/>
                  </a:cubicBezTo>
                  <a:cubicBezTo>
                    <a:pt x="19950" y="56519"/>
                    <a:pt x="19966" y="56521"/>
                    <a:pt x="19981" y="56521"/>
                  </a:cubicBezTo>
                  <a:cubicBezTo>
                    <a:pt x="20100" y="56521"/>
                    <a:pt x="20184" y="56406"/>
                    <a:pt x="20184" y="56301"/>
                  </a:cubicBezTo>
                  <a:cubicBezTo>
                    <a:pt x="20196" y="56313"/>
                    <a:pt x="20220" y="56337"/>
                    <a:pt x="20243" y="56348"/>
                  </a:cubicBezTo>
                  <a:cubicBezTo>
                    <a:pt x="20255" y="56348"/>
                    <a:pt x="20279" y="56360"/>
                    <a:pt x="20291" y="56360"/>
                  </a:cubicBezTo>
                  <a:cubicBezTo>
                    <a:pt x="20279" y="56491"/>
                    <a:pt x="20255" y="56634"/>
                    <a:pt x="20232" y="56777"/>
                  </a:cubicBezTo>
                  <a:cubicBezTo>
                    <a:pt x="20172" y="56837"/>
                    <a:pt x="20160" y="56932"/>
                    <a:pt x="20184" y="57015"/>
                  </a:cubicBezTo>
                  <a:cubicBezTo>
                    <a:pt x="20160" y="57182"/>
                    <a:pt x="20112" y="57360"/>
                    <a:pt x="20065" y="57527"/>
                  </a:cubicBezTo>
                  <a:cubicBezTo>
                    <a:pt x="18446" y="56527"/>
                    <a:pt x="16374" y="55956"/>
                    <a:pt x="14588" y="55420"/>
                  </a:cubicBezTo>
                  <a:cubicBezTo>
                    <a:pt x="14583" y="55419"/>
                    <a:pt x="14579" y="55418"/>
                    <a:pt x="14575" y="55418"/>
                  </a:cubicBezTo>
                  <a:cubicBezTo>
                    <a:pt x="14527" y="55418"/>
                    <a:pt x="14520" y="55482"/>
                    <a:pt x="14564" y="55515"/>
                  </a:cubicBezTo>
                  <a:cubicBezTo>
                    <a:pt x="16422" y="56217"/>
                    <a:pt x="18088" y="57289"/>
                    <a:pt x="19898" y="58075"/>
                  </a:cubicBezTo>
                  <a:cubicBezTo>
                    <a:pt x="19827" y="58313"/>
                    <a:pt x="19743" y="58551"/>
                    <a:pt x="19636" y="58789"/>
                  </a:cubicBezTo>
                  <a:cubicBezTo>
                    <a:pt x="14755" y="56777"/>
                    <a:pt x="9992" y="54515"/>
                    <a:pt x="5158" y="52419"/>
                  </a:cubicBezTo>
                  <a:lnTo>
                    <a:pt x="5158" y="52205"/>
                  </a:lnTo>
                  <a:cubicBezTo>
                    <a:pt x="5158" y="51955"/>
                    <a:pt x="5123" y="51705"/>
                    <a:pt x="5099" y="51455"/>
                  </a:cubicBezTo>
                  <a:lnTo>
                    <a:pt x="5099" y="51455"/>
                  </a:lnTo>
                  <a:cubicBezTo>
                    <a:pt x="7397" y="52550"/>
                    <a:pt x="9718" y="53610"/>
                    <a:pt x="12135" y="54467"/>
                  </a:cubicBezTo>
                  <a:cubicBezTo>
                    <a:pt x="12148" y="54472"/>
                    <a:pt x="12161" y="54475"/>
                    <a:pt x="12172" y="54475"/>
                  </a:cubicBezTo>
                  <a:cubicBezTo>
                    <a:pt x="12268" y="54475"/>
                    <a:pt x="12314" y="54318"/>
                    <a:pt x="12219" y="54265"/>
                  </a:cubicBezTo>
                  <a:cubicBezTo>
                    <a:pt x="9897" y="53039"/>
                    <a:pt x="7480" y="52027"/>
                    <a:pt x="5039" y="51062"/>
                  </a:cubicBezTo>
                  <a:cubicBezTo>
                    <a:pt x="5003" y="50884"/>
                    <a:pt x="4944" y="50705"/>
                    <a:pt x="4884" y="50538"/>
                  </a:cubicBezTo>
                  <a:close/>
                  <a:moveTo>
                    <a:pt x="16104" y="58775"/>
                  </a:moveTo>
                  <a:lnTo>
                    <a:pt x="16104" y="58775"/>
                  </a:lnTo>
                  <a:cubicBezTo>
                    <a:pt x="16288" y="58887"/>
                    <a:pt x="16477" y="58993"/>
                    <a:pt x="16671" y="59096"/>
                  </a:cubicBezTo>
                  <a:lnTo>
                    <a:pt x="16671" y="59096"/>
                  </a:lnTo>
                  <a:cubicBezTo>
                    <a:pt x="16486" y="58984"/>
                    <a:pt x="16298" y="58877"/>
                    <a:pt x="16104" y="58775"/>
                  </a:cubicBezTo>
                  <a:close/>
                  <a:moveTo>
                    <a:pt x="20220" y="58777"/>
                  </a:moveTo>
                  <a:cubicBezTo>
                    <a:pt x="20484" y="58950"/>
                    <a:pt x="20845" y="59245"/>
                    <a:pt x="21167" y="59245"/>
                  </a:cubicBezTo>
                  <a:cubicBezTo>
                    <a:pt x="21222" y="59245"/>
                    <a:pt x="21275" y="59237"/>
                    <a:pt x="21327" y="59218"/>
                  </a:cubicBezTo>
                  <a:lnTo>
                    <a:pt x="21327" y="59218"/>
                  </a:lnTo>
                  <a:cubicBezTo>
                    <a:pt x="21315" y="59313"/>
                    <a:pt x="21303" y="59396"/>
                    <a:pt x="21267" y="59480"/>
                  </a:cubicBezTo>
                  <a:cubicBezTo>
                    <a:pt x="21136" y="59396"/>
                    <a:pt x="20970" y="59337"/>
                    <a:pt x="20827" y="59277"/>
                  </a:cubicBezTo>
                  <a:cubicBezTo>
                    <a:pt x="20589" y="59182"/>
                    <a:pt x="20363" y="59087"/>
                    <a:pt x="20124" y="58992"/>
                  </a:cubicBezTo>
                  <a:lnTo>
                    <a:pt x="20220" y="58777"/>
                  </a:lnTo>
                  <a:close/>
                  <a:moveTo>
                    <a:pt x="11838" y="58194"/>
                  </a:moveTo>
                  <a:lnTo>
                    <a:pt x="11838" y="58194"/>
                  </a:lnTo>
                  <a:cubicBezTo>
                    <a:pt x="12159" y="58325"/>
                    <a:pt x="12504" y="58456"/>
                    <a:pt x="12838" y="58575"/>
                  </a:cubicBezTo>
                  <a:cubicBezTo>
                    <a:pt x="12873" y="58611"/>
                    <a:pt x="12921" y="58623"/>
                    <a:pt x="12969" y="58658"/>
                  </a:cubicBezTo>
                  <a:cubicBezTo>
                    <a:pt x="12933" y="58658"/>
                    <a:pt x="12921" y="58694"/>
                    <a:pt x="12969" y="58718"/>
                  </a:cubicBezTo>
                  <a:cubicBezTo>
                    <a:pt x="13159" y="58789"/>
                    <a:pt x="13338" y="58861"/>
                    <a:pt x="13516" y="58932"/>
                  </a:cubicBezTo>
                  <a:cubicBezTo>
                    <a:pt x="13979" y="59173"/>
                    <a:pt x="14426" y="59406"/>
                    <a:pt x="14877" y="59638"/>
                  </a:cubicBezTo>
                  <a:lnTo>
                    <a:pt x="14877" y="59638"/>
                  </a:lnTo>
                  <a:cubicBezTo>
                    <a:pt x="13858" y="59146"/>
                    <a:pt x="12859" y="58664"/>
                    <a:pt x="11838" y="58194"/>
                  </a:cubicBezTo>
                  <a:close/>
                  <a:moveTo>
                    <a:pt x="15166" y="59786"/>
                  </a:moveTo>
                  <a:cubicBezTo>
                    <a:pt x="15176" y="59791"/>
                    <a:pt x="15185" y="59796"/>
                    <a:pt x="15195" y="59801"/>
                  </a:cubicBezTo>
                  <a:cubicBezTo>
                    <a:pt x="15185" y="59796"/>
                    <a:pt x="15175" y="59791"/>
                    <a:pt x="15166" y="59786"/>
                  </a:cubicBezTo>
                  <a:close/>
                  <a:moveTo>
                    <a:pt x="7456" y="56229"/>
                  </a:moveTo>
                  <a:cubicBezTo>
                    <a:pt x="7837" y="56396"/>
                    <a:pt x="8194" y="56551"/>
                    <a:pt x="8563" y="56718"/>
                  </a:cubicBezTo>
                  <a:cubicBezTo>
                    <a:pt x="9290" y="57075"/>
                    <a:pt x="10016" y="57432"/>
                    <a:pt x="10766" y="57741"/>
                  </a:cubicBezTo>
                  <a:cubicBezTo>
                    <a:pt x="10659" y="57789"/>
                    <a:pt x="10611" y="57956"/>
                    <a:pt x="10730" y="58015"/>
                  </a:cubicBezTo>
                  <a:cubicBezTo>
                    <a:pt x="11981" y="58634"/>
                    <a:pt x="13243" y="59265"/>
                    <a:pt x="14493" y="59885"/>
                  </a:cubicBezTo>
                  <a:cubicBezTo>
                    <a:pt x="13088" y="59254"/>
                    <a:pt x="11766" y="58539"/>
                    <a:pt x="10838" y="58087"/>
                  </a:cubicBezTo>
                  <a:cubicBezTo>
                    <a:pt x="9683" y="57527"/>
                    <a:pt x="8563" y="56884"/>
                    <a:pt x="7456" y="56229"/>
                  </a:cubicBezTo>
                  <a:close/>
                  <a:moveTo>
                    <a:pt x="5158" y="52729"/>
                  </a:moveTo>
                  <a:cubicBezTo>
                    <a:pt x="9897" y="54932"/>
                    <a:pt x="14719" y="56944"/>
                    <a:pt x="19446" y="59218"/>
                  </a:cubicBezTo>
                  <a:cubicBezTo>
                    <a:pt x="19458" y="59254"/>
                    <a:pt x="19458" y="59254"/>
                    <a:pt x="19446" y="59254"/>
                  </a:cubicBezTo>
                  <a:cubicBezTo>
                    <a:pt x="19403" y="59235"/>
                    <a:pt x="19361" y="59226"/>
                    <a:pt x="19321" y="59226"/>
                  </a:cubicBezTo>
                  <a:cubicBezTo>
                    <a:pt x="19062" y="59226"/>
                    <a:pt x="18893" y="59582"/>
                    <a:pt x="19172" y="59706"/>
                  </a:cubicBezTo>
                  <a:cubicBezTo>
                    <a:pt x="19184" y="59706"/>
                    <a:pt x="19208" y="59730"/>
                    <a:pt x="19220" y="59730"/>
                  </a:cubicBezTo>
                  <a:cubicBezTo>
                    <a:pt x="19184" y="59766"/>
                    <a:pt x="19172" y="59813"/>
                    <a:pt x="19148" y="59861"/>
                  </a:cubicBezTo>
                  <a:lnTo>
                    <a:pt x="19124" y="59861"/>
                  </a:lnTo>
                  <a:cubicBezTo>
                    <a:pt x="19091" y="59842"/>
                    <a:pt x="19058" y="59834"/>
                    <a:pt x="19027" y="59834"/>
                  </a:cubicBezTo>
                  <a:cubicBezTo>
                    <a:pt x="18881" y="59834"/>
                    <a:pt x="18776" y="60019"/>
                    <a:pt x="18874" y="60147"/>
                  </a:cubicBezTo>
                  <a:cubicBezTo>
                    <a:pt x="18648" y="60039"/>
                    <a:pt x="18422" y="59932"/>
                    <a:pt x="18184" y="59825"/>
                  </a:cubicBezTo>
                  <a:cubicBezTo>
                    <a:pt x="18173" y="59794"/>
                    <a:pt x="18154" y="59763"/>
                    <a:pt x="18110" y="59763"/>
                  </a:cubicBezTo>
                  <a:cubicBezTo>
                    <a:pt x="18104" y="59763"/>
                    <a:pt x="18096" y="59764"/>
                    <a:pt x="18088" y="59766"/>
                  </a:cubicBezTo>
                  <a:lnTo>
                    <a:pt x="18041" y="59766"/>
                  </a:lnTo>
                  <a:cubicBezTo>
                    <a:pt x="17707" y="59623"/>
                    <a:pt x="17398" y="59456"/>
                    <a:pt x="17076" y="59313"/>
                  </a:cubicBezTo>
                  <a:cubicBezTo>
                    <a:pt x="16981" y="59265"/>
                    <a:pt x="16898" y="59206"/>
                    <a:pt x="16791" y="59158"/>
                  </a:cubicBezTo>
                  <a:cubicBezTo>
                    <a:pt x="16750" y="59138"/>
                    <a:pt x="16711" y="59117"/>
                    <a:pt x="16671" y="59096"/>
                  </a:cubicBezTo>
                  <a:lnTo>
                    <a:pt x="16671" y="59096"/>
                  </a:lnTo>
                  <a:cubicBezTo>
                    <a:pt x="16679" y="59101"/>
                    <a:pt x="16687" y="59106"/>
                    <a:pt x="16695" y="59111"/>
                  </a:cubicBezTo>
                  <a:cubicBezTo>
                    <a:pt x="15660" y="58623"/>
                    <a:pt x="14481" y="58325"/>
                    <a:pt x="13350" y="58099"/>
                  </a:cubicBezTo>
                  <a:cubicBezTo>
                    <a:pt x="12457" y="57694"/>
                    <a:pt x="11576" y="57313"/>
                    <a:pt x="10683" y="56908"/>
                  </a:cubicBezTo>
                  <a:cubicBezTo>
                    <a:pt x="8802" y="55896"/>
                    <a:pt x="6908" y="54908"/>
                    <a:pt x="4992" y="53955"/>
                  </a:cubicBezTo>
                  <a:cubicBezTo>
                    <a:pt x="5063" y="53753"/>
                    <a:pt x="5111" y="53515"/>
                    <a:pt x="5123" y="53277"/>
                  </a:cubicBezTo>
                  <a:cubicBezTo>
                    <a:pt x="6373" y="54277"/>
                    <a:pt x="7742" y="55086"/>
                    <a:pt x="9290" y="55539"/>
                  </a:cubicBezTo>
                  <a:cubicBezTo>
                    <a:pt x="9303" y="55544"/>
                    <a:pt x="9316" y="55546"/>
                    <a:pt x="9329" y="55546"/>
                  </a:cubicBezTo>
                  <a:cubicBezTo>
                    <a:pt x="9438" y="55546"/>
                    <a:pt x="9504" y="55375"/>
                    <a:pt x="9397" y="55301"/>
                  </a:cubicBezTo>
                  <a:cubicBezTo>
                    <a:pt x="7920" y="54610"/>
                    <a:pt x="6492" y="53860"/>
                    <a:pt x="5158" y="52955"/>
                  </a:cubicBezTo>
                  <a:lnTo>
                    <a:pt x="5158" y="52729"/>
                  </a:lnTo>
                  <a:close/>
                  <a:moveTo>
                    <a:pt x="15171" y="58908"/>
                  </a:moveTo>
                  <a:lnTo>
                    <a:pt x="15171" y="58908"/>
                  </a:lnTo>
                  <a:cubicBezTo>
                    <a:pt x="15850" y="59170"/>
                    <a:pt x="16541" y="59456"/>
                    <a:pt x="17243" y="59730"/>
                  </a:cubicBezTo>
                  <a:cubicBezTo>
                    <a:pt x="17264" y="59736"/>
                    <a:pt x="17284" y="59738"/>
                    <a:pt x="17301" y="59738"/>
                  </a:cubicBezTo>
                  <a:cubicBezTo>
                    <a:pt x="17395" y="59738"/>
                    <a:pt x="17445" y="59665"/>
                    <a:pt x="17445" y="59575"/>
                  </a:cubicBezTo>
                  <a:lnTo>
                    <a:pt x="17850" y="59837"/>
                  </a:lnTo>
                  <a:cubicBezTo>
                    <a:pt x="17838" y="59897"/>
                    <a:pt x="17862" y="59992"/>
                    <a:pt x="17957" y="59992"/>
                  </a:cubicBezTo>
                  <a:lnTo>
                    <a:pt x="18077" y="59992"/>
                  </a:lnTo>
                  <a:cubicBezTo>
                    <a:pt x="18291" y="60158"/>
                    <a:pt x="18529" y="60301"/>
                    <a:pt x="18755" y="60456"/>
                  </a:cubicBezTo>
                  <a:cubicBezTo>
                    <a:pt x="18755" y="60456"/>
                    <a:pt x="18755" y="60468"/>
                    <a:pt x="18743" y="60468"/>
                  </a:cubicBezTo>
                  <a:cubicBezTo>
                    <a:pt x="18731" y="60468"/>
                    <a:pt x="18708" y="60468"/>
                    <a:pt x="18696" y="60480"/>
                  </a:cubicBezTo>
                  <a:cubicBezTo>
                    <a:pt x="17517" y="59968"/>
                    <a:pt x="16350" y="59432"/>
                    <a:pt x="15171" y="58908"/>
                  </a:cubicBezTo>
                  <a:close/>
                  <a:moveTo>
                    <a:pt x="19958" y="59361"/>
                  </a:moveTo>
                  <a:cubicBezTo>
                    <a:pt x="20184" y="59480"/>
                    <a:pt x="20410" y="59623"/>
                    <a:pt x="20636" y="59742"/>
                  </a:cubicBezTo>
                  <a:cubicBezTo>
                    <a:pt x="20791" y="59825"/>
                    <a:pt x="20958" y="59932"/>
                    <a:pt x="21136" y="59956"/>
                  </a:cubicBezTo>
                  <a:cubicBezTo>
                    <a:pt x="21017" y="60278"/>
                    <a:pt x="20874" y="60563"/>
                    <a:pt x="20672" y="60813"/>
                  </a:cubicBezTo>
                  <a:cubicBezTo>
                    <a:pt x="20660" y="60778"/>
                    <a:pt x="20660" y="60754"/>
                    <a:pt x="20636" y="60718"/>
                  </a:cubicBezTo>
                  <a:cubicBezTo>
                    <a:pt x="20458" y="60516"/>
                    <a:pt x="20172" y="60408"/>
                    <a:pt x="19934" y="60289"/>
                  </a:cubicBezTo>
                  <a:cubicBezTo>
                    <a:pt x="19815" y="60230"/>
                    <a:pt x="19708" y="60170"/>
                    <a:pt x="19589" y="60111"/>
                  </a:cubicBezTo>
                  <a:cubicBezTo>
                    <a:pt x="19624" y="60063"/>
                    <a:pt x="19636" y="60004"/>
                    <a:pt x="19660" y="59968"/>
                  </a:cubicBezTo>
                  <a:cubicBezTo>
                    <a:pt x="19803" y="60027"/>
                    <a:pt x="19934" y="60099"/>
                    <a:pt x="20065" y="60158"/>
                  </a:cubicBezTo>
                  <a:cubicBezTo>
                    <a:pt x="20266" y="60254"/>
                    <a:pt x="20451" y="60373"/>
                    <a:pt x="20664" y="60373"/>
                  </a:cubicBezTo>
                  <a:cubicBezTo>
                    <a:pt x="20716" y="60373"/>
                    <a:pt x="20770" y="60365"/>
                    <a:pt x="20827" y="60349"/>
                  </a:cubicBezTo>
                  <a:cubicBezTo>
                    <a:pt x="20958" y="60313"/>
                    <a:pt x="21005" y="60170"/>
                    <a:pt x="20946" y="60051"/>
                  </a:cubicBezTo>
                  <a:cubicBezTo>
                    <a:pt x="20827" y="59801"/>
                    <a:pt x="20541" y="59742"/>
                    <a:pt x="20303" y="59623"/>
                  </a:cubicBezTo>
                  <a:cubicBezTo>
                    <a:pt x="20172" y="59563"/>
                    <a:pt x="20053" y="59504"/>
                    <a:pt x="19922" y="59456"/>
                  </a:cubicBezTo>
                  <a:lnTo>
                    <a:pt x="19958" y="59361"/>
                  </a:lnTo>
                  <a:close/>
                  <a:moveTo>
                    <a:pt x="44425" y="43216"/>
                  </a:moveTo>
                  <a:lnTo>
                    <a:pt x="44425" y="43252"/>
                  </a:lnTo>
                  <a:cubicBezTo>
                    <a:pt x="44592" y="43621"/>
                    <a:pt x="44735" y="44014"/>
                    <a:pt x="44842" y="44407"/>
                  </a:cubicBezTo>
                  <a:cubicBezTo>
                    <a:pt x="44901" y="44633"/>
                    <a:pt x="44949" y="44859"/>
                    <a:pt x="44997" y="45085"/>
                  </a:cubicBezTo>
                  <a:cubicBezTo>
                    <a:pt x="42341" y="46014"/>
                    <a:pt x="39710" y="47014"/>
                    <a:pt x="37091" y="48014"/>
                  </a:cubicBezTo>
                  <a:cubicBezTo>
                    <a:pt x="37055" y="47907"/>
                    <a:pt x="37031" y="47824"/>
                    <a:pt x="36996" y="47716"/>
                  </a:cubicBezTo>
                  <a:cubicBezTo>
                    <a:pt x="36982" y="47665"/>
                    <a:pt x="36938" y="47643"/>
                    <a:pt x="36895" y="47643"/>
                  </a:cubicBezTo>
                  <a:cubicBezTo>
                    <a:pt x="36826" y="47643"/>
                    <a:pt x="36757" y="47696"/>
                    <a:pt x="36793" y="47776"/>
                  </a:cubicBezTo>
                  <a:cubicBezTo>
                    <a:pt x="36841" y="47883"/>
                    <a:pt x="36865" y="47978"/>
                    <a:pt x="36912" y="48086"/>
                  </a:cubicBezTo>
                  <a:cubicBezTo>
                    <a:pt x="36781" y="48133"/>
                    <a:pt x="36662" y="48181"/>
                    <a:pt x="36543" y="48240"/>
                  </a:cubicBezTo>
                  <a:cubicBezTo>
                    <a:pt x="36484" y="48014"/>
                    <a:pt x="36376" y="47800"/>
                    <a:pt x="36305" y="47597"/>
                  </a:cubicBezTo>
                  <a:cubicBezTo>
                    <a:pt x="36290" y="47567"/>
                    <a:pt x="36258" y="47554"/>
                    <a:pt x="36228" y="47554"/>
                  </a:cubicBezTo>
                  <a:cubicBezTo>
                    <a:pt x="36187" y="47554"/>
                    <a:pt x="36148" y="47580"/>
                    <a:pt x="36162" y="47621"/>
                  </a:cubicBezTo>
                  <a:cubicBezTo>
                    <a:pt x="36257" y="47836"/>
                    <a:pt x="36329" y="48062"/>
                    <a:pt x="36436" y="48264"/>
                  </a:cubicBezTo>
                  <a:cubicBezTo>
                    <a:pt x="36329" y="48312"/>
                    <a:pt x="36210" y="48359"/>
                    <a:pt x="36103" y="48383"/>
                  </a:cubicBezTo>
                  <a:cubicBezTo>
                    <a:pt x="36103" y="48074"/>
                    <a:pt x="36019" y="47740"/>
                    <a:pt x="35972" y="47431"/>
                  </a:cubicBezTo>
                  <a:cubicBezTo>
                    <a:pt x="35961" y="47353"/>
                    <a:pt x="35895" y="47318"/>
                    <a:pt x="35826" y="47318"/>
                  </a:cubicBezTo>
                  <a:cubicBezTo>
                    <a:pt x="35736" y="47318"/>
                    <a:pt x="35642" y="47377"/>
                    <a:pt x="35662" y="47478"/>
                  </a:cubicBezTo>
                  <a:cubicBezTo>
                    <a:pt x="35710" y="47800"/>
                    <a:pt x="35710" y="48181"/>
                    <a:pt x="35793" y="48502"/>
                  </a:cubicBezTo>
                  <a:cubicBezTo>
                    <a:pt x="33340" y="49455"/>
                    <a:pt x="30888" y="50407"/>
                    <a:pt x="28447" y="51348"/>
                  </a:cubicBezTo>
                  <a:cubicBezTo>
                    <a:pt x="28252" y="51413"/>
                    <a:pt x="28313" y="51703"/>
                    <a:pt x="28477" y="51703"/>
                  </a:cubicBezTo>
                  <a:cubicBezTo>
                    <a:pt x="28494" y="51703"/>
                    <a:pt x="28511" y="51700"/>
                    <a:pt x="28530" y="51693"/>
                  </a:cubicBezTo>
                  <a:cubicBezTo>
                    <a:pt x="35984" y="49276"/>
                    <a:pt x="43592" y="46907"/>
                    <a:pt x="50950" y="44085"/>
                  </a:cubicBezTo>
                  <a:cubicBezTo>
                    <a:pt x="51605" y="44395"/>
                    <a:pt x="52236" y="44728"/>
                    <a:pt x="52890" y="45026"/>
                  </a:cubicBezTo>
                  <a:cubicBezTo>
                    <a:pt x="51271" y="45335"/>
                    <a:pt x="49676" y="45704"/>
                    <a:pt x="48152" y="46050"/>
                  </a:cubicBezTo>
                  <a:cubicBezTo>
                    <a:pt x="47952" y="46083"/>
                    <a:pt x="48021" y="46364"/>
                    <a:pt x="48195" y="46364"/>
                  </a:cubicBezTo>
                  <a:cubicBezTo>
                    <a:pt x="48208" y="46364"/>
                    <a:pt x="48221" y="46362"/>
                    <a:pt x="48235" y="46359"/>
                  </a:cubicBezTo>
                  <a:cubicBezTo>
                    <a:pt x="51855" y="45645"/>
                    <a:pt x="55545" y="45597"/>
                    <a:pt x="59141" y="44966"/>
                  </a:cubicBezTo>
                  <a:cubicBezTo>
                    <a:pt x="59308" y="44930"/>
                    <a:pt x="59367" y="44788"/>
                    <a:pt x="59344" y="44668"/>
                  </a:cubicBezTo>
                  <a:cubicBezTo>
                    <a:pt x="59367" y="44645"/>
                    <a:pt x="59403" y="44633"/>
                    <a:pt x="59415" y="44621"/>
                  </a:cubicBezTo>
                  <a:cubicBezTo>
                    <a:pt x="59439" y="44692"/>
                    <a:pt x="59522" y="44752"/>
                    <a:pt x="59617" y="44752"/>
                  </a:cubicBezTo>
                  <a:cubicBezTo>
                    <a:pt x="59665" y="44752"/>
                    <a:pt x="59713" y="44740"/>
                    <a:pt x="59736" y="44704"/>
                  </a:cubicBezTo>
                  <a:lnTo>
                    <a:pt x="59796" y="44704"/>
                  </a:lnTo>
                  <a:cubicBezTo>
                    <a:pt x="59844" y="44692"/>
                    <a:pt x="59891" y="44692"/>
                    <a:pt x="59915" y="44680"/>
                  </a:cubicBezTo>
                  <a:cubicBezTo>
                    <a:pt x="60082" y="44633"/>
                    <a:pt x="60082" y="44395"/>
                    <a:pt x="59915" y="44371"/>
                  </a:cubicBezTo>
                  <a:cubicBezTo>
                    <a:pt x="59879" y="44347"/>
                    <a:pt x="59832" y="44347"/>
                    <a:pt x="59796" y="44335"/>
                  </a:cubicBezTo>
                  <a:lnTo>
                    <a:pt x="59736" y="44335"/>
                  </a:lnTo>
                  <a:cubicBezTo>
                    <a:pt x="59713" y="44323"/>
                    <a:pt x="59665" y="44287"/>
                    <a:pt x="59617" y="44287"/>
                  </a:cubicBezTo>
                  <a:lnTo>
                    <a:pt x="59606" y="44287"/>
                  </a:lnTo>
                  <a:cubicBezTo>
                    <a:pt x="59617" y="44192"/>
                    <a:pt x="59606" y="44073"/>
                    <a:pt x="59546" y="43978"/>
                  </a:cubicBezTo>
                  <a:lnTo>
                    <a:pt x="59546" y="43978"/>
                  </a:lnTo>
                  <a:cubicBezTo>
                    <a:pt x="59719" y="44002"/>
                    <a:pt x="59876" y="44014"/>
                    <a:pt x="60024" y="44014"/>
                  </a:cubicBezTo>
                  <a:cubicBezTo>
                    <a:pt x="60171" y="44014"/>
                    <a:pt x="60308" y="44002"/>
                    <a:pt x="60439" y="43978"/>
                  </a:cubicBezTo>
                  <a:lnTo>
                    <a:pt x="60439" y="43978"/>
                  </a:lnTo>
                  <a:cubicBezTo>
                    <a:pt x="63499" y="47562"/>
                    <a:pt x="61689" y="52193"/>
                    <a:pt x="60403" y="56170"/>
                  </a:cubicBezTo>
                  <a:cubicBezTo>
                    <a:pt x="60308" y="56122"/>
                    <a:pt x="60201" y="56098"/>
                    <a:pt x="60070" y="56098"/>
                  </a:cubicBezTo>
                  <a:cubicBezTo>
                    <a:pt x="59725" y="56098"/>
                    <a:pt x="59510" y="56301"/>
                    <a:pt x="59427" y="56551"/>
                  </a:cubicBezTo>
                  <a:cubicBezTo>
                    <a:pt x="58355" y="56825"/>
                    <a:pt x="57272" y="57063"/>
                    <a:pt x="56200" y="57301"/>
                  </a:cubicBezTo>
                  <a:lnTo>
                    <a:pt x="56200" y="57194"/>
                  </a:lnTo>
                  <a:cubicBezTo>
                    <a:pt x="56200" y="57093"/>
                    <a:pt x="56117" y="57042"/>
                    <a:pt x="56034" y="57042"/>
                  </a:cubicBezTo>
                  <a:cubicBezTo>
                    <a:pt x="55950" y="57042"/>
                    <a:pt x="55867" y="57093"/>
                    <a:pt x="55867" y="57194"/>
                  </a:cubicBezTo>
                  <a:lnTo>
                    <a:pt x="55867" y="57325"/>
                  </a:lnTo>
                  <a:cubicBezTo>
                    <a:pt x="55867" y="57349"/>
                    <a:pt x="55867" y="57360"/>
                    <a:pt x="55891" y="57372"/>
                  </a:cubicBezTo>
                  <a:cubicBezTo>
                    <a:pt x="55593" y="57432"/>
                    <a:pt x="55295" y="57503"/>
                    <a:pt x="54998" y="57563"/>
                  </a:cubicBezTo>
                  <a:cubicBezTo>
                    <a:pt x="54998" y="57360"/>
                    <a:pt x="54974" y="57134"/>
                    <a:pt x="54974" y="56920"/>
                  </a:cubicBezTo>
                  <a:cubicBezTo>
                    <a:pt x="54974" y="56825"/>
                    <a:pt x="54900" y="56777"/>
                    <a:pt x="54825" y="56777"/>
                  </a:cubicBezTo>
                  <a:cubicBezTo>
                    <a:pt x="54751" y="56777"/>
                    <a:pt x="54676" y="56825"/>
                    <a:pt x="54676" y="56920"/>
                  </a:cubicBezTo>
                  <a:cubicBezTo>
                    <a:pt x="54676" y="57146"/>
                    <a:pt x="54664" y="57384"/>
                    <a:pt x="54664" y="57622"/>
                  </a:cubicBezTo>
                  <a:cubicBezTo>
                    <a:pt x="54569" y="57658"/>
                    <a:pt x="54450" y="57670"/>
                    <a:pt x="54343" y="57682"/>
                  </a:cubicBezTo>
                  <a:cubicBezTo>
                    <a:pt x="54426" y="57087"/>
                    <a:pt x="54248" y="56360"/>
                    <a:pt x="54129" y="55789"/>
                  </a:cubicBezTo>
                  <a:cubicBezTo>
                    <a:pt x="54110" y="55715"/>
                    <a:pt x="54060" y="55684"/>
                    <a:pt x="54006" y="55684"/>
                  </a:cubicBezTo>
                  <a:cubicBezTo>
                    <a:pt x="53921" y="55684"/>
                    <a:pt x="53828" y="55763"/>
                    <a:pt x="53843" y="55872"/>
                  </a:cubicBezTo>
                  <a:cubicBezTo>
                    <a:pt x="53902" y="56241"/>
                    <a:pt x="53950" y="56610"/>
                    <a:pt x="53962" y="56979"/>
                  </a:cubicBezTo>
                  <a:cubicBezTo>
                    <a:pt x="53986" y="57241"/>
                    <a:pt x="53950" y="57491"/>
                    <a:pt x="53986" y="57741"/>
                  </a:cubicBezTo>
                  <a:cubicBezTo>
                    <a:pt x="53664" y="57801"/>
                    <a:pt x="53343" y="57861"/>
                    <a:pt x="53033" y="57920"/>
                  </a:cubicBezTo>
                  <a:cubicBezTo>
                    <a:pt x="53093" y="57313"/>
                    <a:pt x="53045" y="56670"/>
                    <a:pt x="52986" y="56098"/>
                  </a:cubicBezTo>
                  <a:cubicBezTo>
                    <a:pt x="52980" y="56051"/>
                    <a:pt x="52947" y="56027"/>
                    <a:pt x="52916" y="56027"/>
                  </a:cubicBezTo>
                  <a:cubicBezTo>
                    <a:pt x="52884" y="56027"/>
                    <a:pt x="52855" y="56051"/>
                    <a:pt x="52855" y="56098"/>
                  </a:cubicBezTo>
                  <a:cubicBezTo>
                    <a:pt x="52878" y="56729"/>
                    <a:pt x="52807" y="57360"/>
                    <a:pt x="52748" y="57980"/>
                  </a:cubicBezTo>
                  <a:cubicBezTo>
                    <a:pt x="52557" y="58015"/>
                    <a:pt x="52355" y="58063"/>
                    <a:pt x="52152" y="58099"/>
                  </a:cubicBezTo>
                  <a:cubicBezTo>
                    <a:pt x="52557" y="54789"/>
                    <a:pt x="52200" y="51360"/>
                    <a:pt x="51462" y="48121"/>
                  </a:cubicBezTo>
                  <a:cubicBezTo>
                    <a:pt x="51447" y="48045"/>
                    <a:pt x="51395" y="48013"/>
                    <a:pt x="51340" y="48013"/>
                  </a:cubicBezTo>
                  <a:cubicBezTo>
                    <a:pt x="51256" y="48013"/>
                    <a:pt x="51166" y="48086"/>
                    <a:pt x="51188" y="48193"/>
                  </a:cubicBezTo>
                  <a:cubicBezTo>
                    <a:pt x="51843" y="51574"/>
                    <a:pt x="51878" y="54801"/>
                    <a:pt x="51735" y="58182"/>
                  </a:cubicBezTo>
                  <a:cubicBezTo>
                    <a:pt x="47866" y="58873"/>
                    <a:pt x="43985" y="59396"/>
                    <a:pt x="40020" y="59777"/>
                  </a:cubicBezTo>
                  <a:lnTo>
                    <a:pt x="40020" y="59468"/>
                  </a:lnTo>
                  <a:cubicBezTo>
                    <a:pt x="40020" y="59379"/>
                    <a:pt x="39948" y="59334"/>
                    <a:pt x="39877" y="59334"/>
                  </a:cubicBezTo>
                  <a:cubicBezTo>
                    <a:pt x="39805" y="59334"/>
                    <a:pt x="39734" y="59379"/>
                    <a:pt x="39734" y="59468"/>
                  </a:cubicBezTo>
                  <a:lnTo>
                    <a:pt x="39734" y="59813"/>
                  </a:lnTo>
                  <a:cubicBezTo>
                    <a:pt x="39555" y="59825"/>
                    <a:pt x="39401" y="59837"/>
                    <a:pt x="39222" y="59861"/>
                  </a:cubicBezTo>
                  <a:cubicBezTo>
                    <a:pt x="39115" y="59873"/>
                    <a:pt x="39020" y="59873"/>
                    <a:pt x="38924" y="59885"/>
                  </a:cubicBezTo>
                  <a:cubicBezTo>
                    <a:pt x="38889" y="59742"/>
                    <a:pt x="38865" y="59575"/>
                    <a:pt x="38829" y="59420"/>
                  </a:cubicBezTo>
                  <a:cubicBezTo>
                    <a:pt x="38819" y="59343"/>
                    <a:pt x="38752" y="59308"/>
                    <a:pt x="38683" y="59308"/>
                  </a:cubicBezTo>
                  <a:cubicBezTo>
                    <a:pt x="38593" y="59308"/>
                    <a:pt x="38499" y="59367"/>
                    <a:pt x="38520" y="59468"/>
                  </a:cubicBezTo>
                  <a:lnTo>
                    <a:pt x="38567" y="59920"/>
                  </a:lnTo>
                  <a:cubicBezTo>
                    <a:pt x="38293" y="59944"/>
                    <a:pt x="38031" y="59956"/>
                    <a:pt x="37758" y="59980"/>
                  </a:cubicBezTo>
                  <a:cubicBezTo>
                    <a:pt x="37746" y="59885"/>
                    <a:pt x="37710" y="59777"/>
                    <a:pt x="37698" y="59694"/>
                  </a:cubicBezTo>
                  <a:cubicBezTo>
                    <a:pt x="37689" y="59628"/>
                    <a:pt x="37645" y="59599"/>
                    <a:pt x="37598" y="59599"/>
                  </a:cubicBezTo>
                  <a:cubicBezTo>
                    <a:pt x="37526" y="59599"/>
                    <a:pt x="37446" y="59665"/>
                    <a:pt x="37460" y="59766"/>
                  </a:cubicBezTo>
                  <a:cubicBezTo>
                    <a:pt x="37472" y="59837"/>
                    <a:pt x="37472" y="59920"/>
                    <a:pt x="37496" y="60004"/>
                  </a:cubicBezTo>
                  <a:cubicBezTo>
                    <a:pt x="37341" y="60016"/>
                    <a:pt x="37198" y="60039"/>
                    <a:pt x="37043" y="60039"/>
                  </a:cubicBezTo>
                  <a:cubicBezTo>
                    <a:pt x="37019" y="59825"/>
                    <a:pt x="36972" y="59623"/>
                    <a:pt x="36924" y="59420"/>
                  </a:cubicBezTo>
                  <a:cubicBezTo>
                    <a:pt x="36914" y="59353"/>
                    <a:pt x="36856" y="59322"/>
                    <a:pt x="36795" y="59322"/>
                  </a:cubicBezTo>
                  <a:cubicBezTo>
                    <a:pt x="36716" y="59322"/>
                    <a:pt x="36632" y="59374"/>
                    <a:pt x="36638" y="59468"/>
                  </a:cubicBezTo>
                  <a:cubicBezTo>
                    <a:pt x="36674" y="59658"/>
                    <a:pt x="36674" y="59873"/>
                    <a:pt x="36698" y="60075"/>
                  </a:cubicBezTo>
                  <a:cubicBezTo>
                    <a:pt x="36555" y="60099"/>
                    <a:pt x="36424" y="60099"/>
                    <a:pt x="36269" y="60111"/>
                  </a:cubicBezTo>
                  <a:lnTo>
                    <a:pt x="36269" y="58670"/>
                  </a:lnTo>
                  <a:cubicBezTo>
                    <a:pt x="36269" y="58646"/>
                    <a:pt x="36251" y="58634"/>
                    <a:pt x="36234" y="58634"/>
                  </a:cubicBezTo>
                  <a:cubicBezTo>
                    <a:pt x="36216" y="58634"/>
                    <a:pt x="36198" y="58646"/>
                    <a:pt x="36198" y="58670"/>
                  </a:cubicBezTo>
                  <a:lnTo>
                    <a:pt x="36198" y="60111"/>
                  </a:lnTo>
                  <a:cubicBezTo>
                    <a:pt x="36031" y="60123"/>
                    <a:pt x="35864" y="60135"/>
                    <a:pt x="35710" y="60135"/>
                  </a:cubicBezTo>
                  <a:cubicBezTo>
                    <a:pt x="35626" y="57980"/>
                    <a:pt x="35555" y="55836"/>
                    <a:pt x="35591" y="53681"/>
                  </a:cubicBezTo>
                  <a:cubicBezTo>
                    <a:pt x="35591" y="53586"/>
                    <a:pt x="35516" y="53539"/>
                    <a:pt x="35442" y="53539"/>
                  </a:cubicBezTo>
                  <a:cubicBezTo>
                    <a:pt x="35367" y="53539"/>
                    <a:pt x="35293" y="53586"/>
                    <a:pt x="35293" y="53681"/>
                  </a:cubicBezTo>
                  <a:cubicBezTo>
                    <a:pt x="35210" y="55836"/>
                    <a:pt x="35174" y="58015"/>
                    <a:pt x="35245" y="60170"/>
                  </a:cubicBezTo>
                  <a:cubicBezTo>
                    <a:pt x="31626" y="60420"/>
                    <a:pt x="27971" y="60647"/>
                    <a:pt x="24363" y="61075"/>
                  </a:cubicBezTo>
                  <a:cubicBezTo>
                    <a:pt x="24375" y="61051"/>
                    <a:pt x="24399" y="61016"/>
                    <a:pt x="24411" y="61004"/>
                  </a:cubicBezTo>
                  <a:cubicBezTo>
                    <a:pt x="24470" y="60968"/>
                    <a:pt x="24530" y="60944"/>
                    <a:pt x="24577" y="60873"/>
                  </a:cubicBezTo>
                  <a:cubicBezTo>
                    <a:pt x="24792" y="60420"/>
                    <a:pt x="24946" y="59980"/>
                    <a:pt x="25006" y="59551"/>
                  </a:cubicBezTo>
                  <a:cubicBezTo>
                    <a:pt x="25423" y="57968"/>
                    <a:pt x="25530" y="56337"/>
                    <a:pt x="25268" y="54694"/>
                  </a:cubicBezTo>
                  <a:cubicBezTo>
                    <a:pt x="25196" y="54193"/>
                    <a:pt x="25089" y="53420"/>
                    <a:pt x="24827" y="52789"/>
                  </a:cubicBezTo>
                  <a:lnTo>
                    <a:pt x="24827" y="52789"/>
                  </a:lnTo>
                  <a:cubicBezTo>
                    <a:pt x="25490" y="52882"/>
                    <a:pt x="26144" y="52948"/>
                    <a:pt x="26788" y="52948"/>
                  </a:cubicBezTo>
                  <a:cubicBezTo>
                    <a:pt x="26885" y="52948"/>
                    <a:pt x="26981" y="52946"/>
                    <a:pt x="27078" y="52943"/>
                  </a:cubicBezTo>
                  <a:cubicBezTo>
                    <a:pt x="27101" y="52943"/>
                    <a:pt x="27113" y="52919"/>
                    <a:pt x="27137" y="52908"/>
                  </a:cubicBezTo>
                  <a:cubicBezTo>
                    <a:pt x="27613" y="52860"/>
                    <a:pt x="28042" y="52658"/>
                    <a:pt x="28233" y="52205"/>
                  </a:cubicBezTo>
                  <a:cubicBezTo>
                    <a:pt x="28294" y="52061"/>
                    <a:pt x="28205" y="51855"/>
                    <a:pt x="28049" y="51855"/>
                  </a:cubicBezTo>
                  <a:cubicBezTo>
                    <a:pt x="28025" y="51855"/>
                    <a:pt x="27998" y="51860"/>
                    <a:pt x="27971" y="51872"/>
                  </a:cubicBezTo>
                  <a:cubicBezTo>
                    <a:pt x="27887" y="51896"/>
                    <a:pt x="27816" y="51931"/>
                    <a:pt x="27756" y="51955"/>
                  </a:cubicBezTo>
                  <a:cubicBezTo>
                    <a:pt x="27804" y="51907"/>
                    <a:pt x="27852" y="51884"/>
                    <a:pt x="27875" y="51836"/>
                  </a:cubicBezTo>
                  <a:lnTo>
                    <a:pt x="27911" y="51836"/>
                  </a:lnTo>
                  <a:cubicBezTo>
                    <a:pt x="27916" y="51836"/>
                    <a:pt x="27921" y="51837"/>
                    <a:pt x="27926" y="51837"/>
                  </a:cubicBezTo>
                  <a:cubicBezTo>
                    <a:pt x="28071" y="51837"/>
                    <a:pt x="28148" y="51665"/>
                    <a:pt x="28102" y="51538"/>
                  </a:cubicBezTo>
                  <a:cubicBezTo>
                    <a:pt x="28364" y="51074"/>
                    <a:pt x="28459" y="50479"/>
                    <a:pt x="28340" y="49979"/>
                  </a:cubicBezTo>
                  <a:cubicBezTo>
                    <a:pt x="28233" y="49490"/>
                    <a:pt x="27947" y="49086"/>
                    <a:pt x="27578" y="48788"/>
                  </a:cubicBezTo>
                  <a:cubicBezTo>
                    <a:pt x="28268" y="48609"/>
                    <a:pt x="29006" y="48478"/>
                    <a:pt x="29435" y="47966"/>
                  </a:cubicBezTo>
                  <a:cubicBezTo>
                    <a:pt x="29459" y="47972"/>
                    <a:pt x="29483" y="47975"/>
                    <a:pt x="29507" y="47975"/>
                  </a:cubicBezTo>
                  <a:cubicBezTo>
                    <a:pt x="29530" y="47975"/>
                    <a:pt x="29554" y="47972"/>
                    <a:pt x="29578" y="47966"/>
                  </a:cubicBezTo>
                  <a:cubicBezTo>
                    <a:pt x="33948" y="46002"/>
                    <a:pt x="38543" y="44847"/>
                    <a:pt x="43163" y="43573"/>
                  </a:cubicBezTo>
                  <a:cubicBezTo>
                    <a:pt x="43580" y="43454"/>
                    <a:pt x="44008" y="43335"/>
                    <a:pt x="44425" y="43216"/>
                  </a:cubicBezTo>
                  <a:close/>
                  <a:moveTo>
                    <a:pt x="17838" y="60861"/>
                  </a:moveTo>
                  <a:cubicBezTo>
                    <a:pt x="17993" y="60932"/>
                    <a:pt x="18172" y="61004"/>
                    <a:pt x="18338" y="61075"/>
                  </a:cubicBezTo>
                  <a:cubicBezTo>
                    <a:pt x="18315" y="61111"/>
                    <a:pt x="18279" y="61159"/>
                    <a:pt x="18255" y="61182"/>
                  </a:cubicBezTo>
                  <a:lnTo>
                    <a:pt x="18065" y="61135"/>
                  </a:lnTo>
                  <a:cubicBezTo>
                    <a:pt x="17957" y="61099"/>
                    <a:pt x="17850" y="61051"/>
                    <a:pt x="17731" y="61004"/>
                  </a:cubicBezTo>
                  <a:cubicBezTo>
                    <a:pt x="17803" y="60992"/>
                    <a:pt x="17838" y="60920"/>
                    <a:pt x="17838" y="60861"/>
                  </a:cubicBezTo>
                  <a:close/>
                  <a:moveTo>
                    <a:pt x="24184" y="59277"/>
                  </a:moveTo>
                  <a:cubicBezTo>
                    <a:pt x="24232" y="59325"/>
                    <a:pt x="24292" y="59349"/>
                    <a:pt x="24351" y="59349"/>
                  </a:cubicBezTo>
                  <a:cubicBezTo>
                    <a:pt x="24244" y="59766"/>
                    <a:pt x="24125" y="60182"/>
                    <a:pt x="23982" y="60599"/>
                  </a:cubicBezTo>
                  <a:cubicBezTo>
                    <a:pt x="23934" y="60718"/>
                    <a:pt x="23982" y="60825"/>
                    <a:pt x="24053" y="60897"/>
                  </a:cubicBezTo>
                  <a:cubicBezTo>
                    <a:pt x="24030" y="60968"/>
                    <a:pt x="24006" y="61063"/>
                    <a:pt x="23982" y="61135"/>
                  </a:cubicBezTo>
                  <a:cubicBezTo>
                    <a:pt x="23792" y="61170"/>
                    <a:pt x="23613" y="61182"/>
                    <a:pt x="23411" y="61218"/>
                  </a:cubicBezTo>
                  <a:cubicBezTo>
                    <a:pt x="23744" y="60647"/>
                    <a:pt x="23994" y="59968"/>
                    <a:pt x="24184" y="59277"/>
                  </a:cubicBezTo>
                  <a:close/>
                  <a:moveTo>
                    <a:pt x="20017" y="60885"/>
                  </a:moveTo>
                  <a:cubicBezTo>
                    <a:pt x="20160" y="60956"/>
                    <a:pt x="20291" y="61028"/>
                    <a:pt x="20434" y="61063"/>
                  </a:cubicBezTo>
                  <a:lnTo>
                    <a:pt x="20458" y="61063"/>
                  </a:lnTo>
                  <a:cubicBezTo>
                    <a:pt x="20351" y="61159"/>
                    <a:pt x="20243" y="61242"/>
                    <a:pt x="20112" y="61313"/>
                  </a:cubicBezTo>
                  <a:cubicBezTo>
                    <a:pt x="20136" y="61230"/>
                    <a:pt x="20112" y="61123"/>
                    <a:pt x="19993" y="61075"/>
                  </a:cubicBezTo>
                  <a:cubicBezTo>
                    <a:pt x="19982" y="61063"/>
                    <a:pt x="19946" y="61063"/>
                    <a:pt x="19934" y="61051"/>
                  </a:cubicBezTo>
                  <a:cubicBezTo>
                    <a:pt x="19982" y="61004"/>
                    <a:pt x="20005" y="60944"/>
                    <a:pt x="20017" y="60885"/>
                  </a:cubicBezTo>
                  <a:close/>
                  <a:moveTo>
                    <a:pt x="21017" y="52300"/>
                  </a:moveTo>
                  <a:cubicBezTo>
                    <a:pt x="21053" y="52312"/>
                    <a:pt x="21077" y="52324"/>
                    <a:pt x="21125" y="52336"/>
                  </a:cubicBezTo>
                  <a:cubicBezTo>
                    <a:pt x="21529" y="52431"/>
                    <a:pt x="21910" y="52479"/>
                    <a:pt x="22315" y="52515"/>
                  </a:cubicBezTo>
                  <a:cubicBezTo>
                    <a:pt x="22315" y="52538"/>
                    <a:pt x="22327" y="52562"/>
                    <a:pt x="22327" y="52598"/>
                  </a:cubicBezTo>
                  <a:cubicBezTo>
                    <a:pt x="22684" y="53229"/>
                    <a:pt x="22970" y="53920"/>
                    <a:pt x="23196" y="54622"/>
                  </a:cubicBezTo>
                  <a:cubicBezTo>
                    <a:pt x="23351" y="55182"/>
                    <a:pt x="23387" y="55789"/>
                    <a:pt x="23625" y="56325"/>
                  </a:cubicBezTo>
                  <a:cubicBezTo>
                    <a:pt x="23637" y="56372"/>
                    <a:pt x="23684" y="56384"/>
                    <a:pt x="23732" y="56408"/>
                  </a:cubicBezTo>
                  <a:cubicBezTo>
                    <a:pt x="23744" y="56646"/>
                    <a:pt x="23756" y="56884"/>
                    <a:pt x="23744" y="57134"/>
                  </a:cubicBezTo>
                  <a:cubicBezTo>
                    <a:pt x="23637" y="57849"/>
                    <a:pt x="23434" y="58551"/>
                    <a:pt x="23172" y="59265"/>
                  </a:cubicBezTo>
                  <a:cubicBezTo>
                    <a:pt x="22875" y="59718"/>
                    <a:pt x="22494" y="60123"/>
                    <a:pt x="22041" y="60551"/>
                  </a:cubicBezTo>
                  <a:cubicBezTo>
                    <a:pt x="22017" y="60587"/>
                    <a:pt x="21982" y="60635"/>
                    <a:pt x="21982" y="60694"/>
                  </a:cubicBezTo>
                  <a:cubicBezTo>
                    <a:pt x="21744" y="60825"/>
                    <a:pt x="21506" y="60944"/>
                    <a:pt x="21327" y="61135"/>
                  </a:cubicBezTo>
                  <a:cubicBezTo>
                    <a:pt x="21255" y="61206"/>
                    <a:pt x="21244" y="61325"/>
                    <a:pt x="21255" y="61432"/>
                  </a:cubicBezTo>
                  <a:cubicBezTo>
                    <a:pt x="21196" y="61480"/>
                    <a:pt x="21136" y="61528"/>
                    <a:pt x="21077" y="61587"/>
                  </a:cubicBezTo>
                  <a:cubicBezTo>
                    <a:pt x="20958" y="61599"/>
                    <a:pt x="20839" y="61623"/>
                    <a:pt x="20720" y="61647"/>
                  </a:cubicBezTo>
                  <a:cubicBezTo>
                    <a:pt x="20827" y="61587"/>
                    <a:pt x="20886" y="61551"/>
                    <a:pt x="20946" y="61492"/>
                  </a:cubicBezTo>
                  <a:cubicBezTo>
                    <a:pt x="21005" y="61456"/>
                    <a:pt x="21005" y="61373"/>
                    <a:pt x="20970" y="61313"/>
                  </a:cubicBezTo>
                  <a:cubicBezTo>
                    <a:pt x="23339" y="59813"/>
                    <a:pt x="22089" y="54324"/>
                    <a:pt x="20874" y="52455"/>
                  </a:cubicBezTo>
                  <a:cubicBezTo>
                    <a:pt x="20946" y="52431"/>
                    <a:pt x="20994" y="52372"/>
                    <a:pt x="21017" y="52300"/>
                  </a:cubicBezTo>
                  <a:close/>
                  <a:moveTo>
                    <a:pt x="27875" y="0"/>
                  </a:moveTo>
                  <a:cubicBezTo>
                    <a:pt x="27799" y="0"/>
                    <a:pt x="27725" y="34"/>
                    <a:pt x="27685" y="115"/>
                  </a:cubicBezTo>
                  <a:cubicBezTo>
                    <a:pt x="25970" y="3509"/>
                    <a:pt x="24565" y="7140"/>
                    <a:pt x="23399" y="10891"/>
                  </a:cubicBezTo>
                  <a:cubicBezTo>
                    <a:pt x="23137" y="9974"/>
                    <a:pt x="22815" y="9081"/>
                    <a:pt x="22518" y="8164"/>
                  </a:cubicBezTo>
                  <a:cubicBezTo>
                    <a:pt x="22494" y="8094"/>
                    <a:pt x="22439" y="8065"/>
                    <a:pt x="22383" y="8065"/>
                  </a:cubicBezTo>
                  <a:cubicBezTo>
                    <a:pt x="22295" y="8065"/>
                    <a:pt x="22207" y="8138"/>
                    <a:pt x="22244" y="8247"/>
                  </a:cubicBezTo>
                  <a:cubicBezTo>
                    <a:pt x="22577" y="9224"/>
                    <a:pt x="22922" y="10224"/>
                    <a:pt x="23315" y="11188"/>
                  </a:cubicBezTo>
                  <a:cubicBezTo>
                    <a:pt x="23101" y="11891"/>
                    <a:pt x="22899" y="12593"/>
                    <a:pt x="22696" y="13284"/>
                  </a:cubicBezTo>
                  <a:cubicBezTo>
                    <a:pt x="22482" y="12295"/>
                    <a:pt x="22137" y="11295"/>
                    <a:pt x="21863" y="10331"/>
                  </a:cubicBezTo>
                  <a:cubicBezTo>
                    <a:pt x="21848" y="10268"/>
                    <a:pt x="21800" y="10240"/>
                    <a:pt x="21751" y="10240"/>
                  </a:cubicBezTo>
                  <a:cubicBezTo>
                    <a:pt x="21678" y="10240"/>
                    <a:pt x="21603" y="10299"/>
                    <a:pt x="21625" y="10390"/>
                  </a:cubicBezTo>
                  <a:cubicBezTo>
                    <a:pt x="21946" y="11486"/>
                    <a:pt x="22184" y="12641"/>
                    <a:pt x="22577" y="13712"/>
                  </a:cubicBezTo>
                  <a:cubicBezTo>
                    <a:pt x="22518" y="13950"/>
                    <a:pt x="22446" y="14177"/>
                    <a:pt x="22387" y="14427"/>
                  </a:cubicBezTo>
                  <a:cubicBezTo>
                    <a:pt x="22148" y="13534"/>
                    <a:pt x="21791" y="12665"/>
                    <a:pt x="21601" y="11760"/>
                  </a:cubicBezTo>
                  <a:cubicBezTo>
                    <a:pt x="21586" y="11697"/>
                    <a:pt x="21538" y="11669"/>
                    <a:pt x="21489" y="11669"/>
                  </a:cubicBezTo>
                  <a:cubicBezTo>
                    <a:pt x="21417" y="11669"/>
                    <a:pt x="21341" y="11727"/>
                    <a:pt x="21363" y="11819"/>
                  </a:cubicBezTo>
                  <a:cubicBezTo>
                    <a:pt x="21565" y="12819"/>
                    <a:pt x="21791" y="13950"/>
                    <a:pt x="22279" y="14855"/>
                  </a:cubicBezTo>
                  <a:cubicBezTo>
                    <a:pt x="22220" y="15058"/>
                    <a:pt x="22184" y="15272"/>
                    <a:pt x="22137" y="15474"/>
                  </a:cubicBezTo>
                  <a:cubicBezTo>
                    <a:pt x="21922" y="14522"/>
                    <a:pt x="21613" y="13569"/>
                    <a:pt x="21363" y="12629"/>
                  </a:cubicBezTo>
                  <a:cubicBezTo>
                    <a:pt x="21344" y="12569"/>
                    <a:pt x="21298" y="12543"/>
                    <a:pt x="21250" y="12543"/>
                  </a:cubicBezTo>
                  <a:cubicBezTo>
                    <a:pt x="21174" y="12543"/>
                    <a:pt x="21095" y="12610"/>
                    <a:pt x="21125" y="12712"/>
                  </a:cubicBezTo>
                  <a:cubicBezTo>
                    <a:pt x="21255" y="13343"/>
                    <a:pt x="21363" y="14022"/>
                    <a:pt x="21494" y="14677"/>
                  </a:cubicBezTo>
                  <a:cubicBezTo>
                    <a:pt x="21196" y="13879"/>
                    <a:pt x="20886" y="13105"/>
                    <a:pt x="20577" y="12367"/>
                  </a:cubicBezTo>
                  <a:cubicBezTo>
                    <a:pt x="20547" y="12286"/>
                    <a:pt x="20482" y="12257"/>
                    <a:pt x="20413" y="12257"/>
                  </a:cubicBezTo>
                  <a:cubicBezTo>
                    <a:pt x="20400" y="12257"/>
                    <a:pt x="20387" y="12258"/>
                    <a:pt x="20374" y="12260"/>
                  </a:cubicBezTo>
                  <a:cubicBezTo>
                    <a:pt x="21982" y="7950"/>
                    <a:pt x="24387" y="3902"/>
                    <a:pt x="27423" y="389"/>
                  </a:cubicBezTo>
                  <a:cubicBezTo>
                    <a:pt x="27478" y="315"/>
                    <a:pt x="27419" y="220"/>
                    <a:pt x="27345" y="220"/>
                  </a:cubicBezTo>
                  <a:cubicBezTo>
                    <a:pt x="27324" y="220"/>
                    <a:pt x="27301" y="228"/>
                    <a:pt x="27280" y="246"/>
                  </a:cubicBezTo>
                  <a:cubicBezTo>
                    <a:pt x="23101" y="4675"/>
                    <a:pt x="20184" y="9998"/>
                    <a:pt x="18636" y="15891"/>
                  </a:cubicBezTo>
                  <a:cubicBezTo>
                    <a:pt x="17898" y="18737"/>
                    <a:pt x="17493" y="21654"/>
                    <a:pt x="17434" y="24583"/>
                  </a:cubicBezTo>
                  <a:cubicBezTo>
                    <a:pt x="17398" y="26202"/>
                    <a:pt x="17445" y="27857"/>
                    <a:pt x="17672" y="29464"/>
                  </a:cubicBezTo>
                  <a:cubicBezTo>
                    <a:pt x="17748" y="30054"/>
                    <a:pt x="18575" y="33226"/>
                    <a:pt x="17712" y="33226"/>
                  </a:cubicBezTo>
                  <a:cubicBezTo>
                    <a:pt x="17634" y="33226"/>
                    <a:pt x="17541" y="33200"/>
                    <a:pt x="17434" y="33143"/>
                  </a:cubicBezTo>
                  <a:cubicBezTo>
                    <a:pt x="17397" y="33124"/>
                    <a:pt x="17356" y="33115"/>
                    <a:pt x="17315" y="33115"/>
                  </a:cubicBezTo>
                  <a:cubicBezTo>
                    <a:pt x="17157" y="33115"/>
                    <a:pt x="16998" y="33249"/>
                    <a:pt x="17064" y="33429"/>
                  </a:cubicBezTo>
                  <a:cubicBezTo>
                    <a:pt x="17362" y="34215"/>
                    <a:pt x="17326" y="34239"/>
                    <a:pt x="17517" y="34524"/>
                  </a:cubicBezTo>
                  <a:cubicBezTo>
                    <a:pt x="17612" y="34953"/>
                    <a:pt x="17719" y="35405"/>
                    <a:pt x="17815" y="35846"/>
                  </a:cubicBezTo>
                  <a:cubicBezTo>
                    <a:pt x="17815" y="35894"/>
                    <a:pt x="17815" y="35941"/>
                    <a:pt x="17850" y="35965"/>
                  </a:cubicBezTo>
                  <a:cubicBezTo>
                    <a:pt x="18100" y="36953"/>
                    <a:pt x="18434" y="37906"/>
                    <a:pt x="18886" y="38787"/>
                  </a:cubicBezTo>
                  <a:cubicBezTo>
                    <a:pt x="14409" y="39382"/>
                    <a:pt x="9956" y="40120"/>
                    <a:pt x="5634" y="41144"/>
                  </a:cubicBezTo>
                  <a:lnTo>
                    <a:pt x="5515" y="41144"/>
                  </a:lnTo>
                  <a:cubicBezTo>
                    <a:pt x="5450" y="41079"/>
                    <a:pt x="5362" y="41048"/>
                    <a:pt x="5276" y="41048"/>
                  </a:cubicBezTo>
                  <a:cubicBezTo>
                    <a:pt x="5098" y="41048"/>
                    <a:pt x="4931" y="41181"/>
                    <a:pt x="5003" y="41406"/>
                  </a:cubicBezTo>
                  <a:cubicBezTo>
                    <a:pt x="5158" y="41847"/>
                    <a:pt x="5301" y="42275"/>
                    <a:pt x="5456" y="42728"/>
                  </a:cubicBezTo>
                  <a:cubicBezTo>
                    <a:pt x="5468" y="42787"/>
                    <a:pt x="5480" y="42835"/>
                    <a:pt x="5492" y="42894"/>
                  </a:cubicBezTo>
                  <a:cubicBezTo>
                    <a:pt x="5492" y="43025"/>
                    <a:pt x="5515" y="43144"/>
                    <a:pt x="5575" y="43275"/>
                  </a:cubicBezTo>
                  <a:cubicBezTo>
                    <a:pt x="5587" y="43311"/>
                    <a:pt x="5634" y="43335"/>
                    <a:pt x="5670" y="43335"/>
                  </a:cubicBezTo>
                  <a:cubicBezTo>
                    <a:pt x="5754" y="43466"/>
                    <a:pt x="5837" y="43609"/>
                    <a:pt x="5992" y="43680"/>
                  </a:cubicBezTo>
                  <a:cubicBezTo>
                    <a:pt x="6004" y="43692"/>
                    <a:pt x="6027" y="43692"/>
                    <a:pt x="6051" y="43692"/>
                  </a:cubicBezTo>
                  <a:cubicBezTo>
                    <a:pt x="4658" y="43704"/>
                    <a:pt x="3170" y="44287"/>
                    <a:pt x="1884" y="44895"/>
                  </a:cubicBezTo>
                  <a:cubicBezTo>
                    <a:pt x="1563" y="44811"/>
                    <a:pt x="1265" y="44716"/>
                    <a:pt x="955" y="44633"/>
                  </a:cubicBezTo>
                  <a:cubicBezTo>
                    <a:pt x="934" y="44626"/>
                    <a:pt x="913" y="44623"/>
                    <a:pt x="894" y="44623"/>
                  </a:cubicBezTo>
                  <a:cubicBezTo>
                    <a:pt x="716" y="44623"/>
                    <a:pt x="667" y="44903"/>
                    <a:pt x="872" y="44978"/>
                  </a:cubicBezTo>
                  <a:cubicBezTo>
                    <a:pt x="932" y="44990"/>
                    <a:pt x="991" y="45014"/>
                    <a:pt x="1051" y="45038"/>
                  </a:cubicBezTo>
                  <a:cubicBezTo>
                    <a:pt x="848" y="45169"/>
                    <a:pt x="848" y="45550"/>
                    <a:pt x="991" y="45764"/>
                  </a:cubicBezTo>
                  <a:cubicBezTo>
                    <a:pt x="1171" y="46081"/>
                    <a:pt x="1510" y="46173"/>
                    <a:pt x="1842" y="46173"/>
                  </a:cubicBezTo>
                  <a:cubicBezTo>
                    <a:pt x="1884" y="46173"/>
                    <a:pt x="1926" y="46171"/>
                    <a:pt x="1967" y="46169"/>
                  </a:cubicBezTo>
                  <a:cubicBezTo>
                    <a:pt x="1967" y="46301"/>
                    <a:pt x="2026" y="46440"/>
                    <a:pt x="2154" y="46440"/>
                  </a:cubicBezTo>
                  <a:cubicBezTo>
                    <a:pt x="2198" y="46440"/>
                    <a:pt x="2251" y="46423"/>
                    <a:pt x="2313" y="46383"/>
                  </a:cubicBezTo>
                  <a:cubicBezTo>
                    <a:pt x="2336" y="46371"/>
                    <a:pt x="2372" y="46347"/>
                    <a:pt x="2420" y="46323"/>
                  </a:cubicBezTo>
                  <a:lnTo>
                    <a:pt x="2444" y="46300"/>
                  </a:lnTo>
                  <a:cubicBezTo>
                    <a:pt x="2456" y="46312"/>
                    <a:pt x="2456" y="46323"/>
                    <a:pt x="2491" y="46359"/>
                  </a:cubicBezTo>
                  <a:cubicBezTo>
                    <a:pt x="2515" y="46442"/>
                    <a:pt x="2539" y="46538"/>
                    <a:pt x="2551" y="46621"/>
                  </a:cubicBezTo>
                  <a:cubicBezTo>
                    <a:pt x="2575" y="46788"/>
                    <a:pt x="2598" y="46943"/>
                    <a:pt x="2575" y="47097"/>
                  </a:cubicBezTo>
                  <a:cubicBezTo>
                    <a:pt x="2575" y="47324"/>
                    <a:pt x="2539" y="47550"/>
                    <a:pt x="2503" y="47776"/>
                  </a:cubicBezTo>
                  <a:cubicBezTo>
                    <a:pt x="2479" y="47776"/>
                    <a:pt x="2456" y="47776"/>
                    <a:pt x="2432" y="47752"/>
                  </a:cubicBezTo>
                  <a:cubicBezTo>
                    <a:pt x="2253" y="47728"/>
                    <a:pt x="2086" y="47669"/>
                    <a:pt x="1908" y="47633"/>
                  </a:cubicBezTo>
                  <a:cubicBezTo>
                    <a:pt x="1790" y="47619"/>
                    <a:pt x="1670" y="47607"/>
                    <a:pt x="1550" y="47607"/>
                  </a:cubicBezTo>
                  <a:cubicBezTo>
                    <a:pt x="1368" y="47607"/>
                    <a:pt x="1187" y="47635"/>
                    <a:pt x="1015" y="47728"/>
                  </a:cubicBezTo>
                  <a:cubicBezTo>
                    <a:pt x="812" y="47847"/>
                    <a:pt x="658" y="48050"/>
                    <a:pt x="610" y="48288"/>
                  </a:cubicBezTo>
                  <a:cubicBezTo>
                    <a:pt x="527" y="48276"/>
                    <a:pt x="431" y="48252"/>
                    <a:pt x="348" y="48228"/>
                  </a:cubicBezTo>
                  <a:cubicBezTo>
                    <a:pt x="326" y="48223"/>
                    <a:pt x="305" y="48220"/>
                    <a:pt x="286" y="48220"/>
                  </a:cubicBezTo>
                  <a:cubicBezTo>
                    <a:pt x="61" y="48220"/>
                    <a:pt x="0" y="48568"/>
                    <a:pt x="241" y="48633"/>
                  </a:cubicBezTo>
                  <a:cubicBezTo>
                    <a:pt x="408" y="48681"/>
                    <a:pt x="551" y="48740"/>
                    <a:pt x="717" y="48800"/>
                  </a:cubicBezTo>
                  <a:cubicBezTo>
                    <a:pt x="753" y="48848"/>
                    <a:pt x="789" y="48883"/>
                    <a:pt x="836" y="48931"/>
                  </a:cubicBezTo>
                  <a:cubicBezTo>
                    <a:pt x="884" y="48967"/>
                    <a:pt x="937" y="48984"/>
                    <a:pt x="988" y="48984"/>
                  </a:cubicBezTo>
                  <a:cubicBezTo>
                    <a:pt x="1039" y="48984"/>
                    <a:pt x="1086" y="48967"/>
                    <a:pt x="1122" y="48931"/>
                  </a:cubicBezTo>
                  <a:cubicBezTo>
                    <a:pt x="2027" y="49240"/>
                    <a:pt x="2991" y="49586"/>
                    <a:pt x="3944" y="49860"/>
                  </a:cubicBezTo>
                  <a:cubicBezTo>
                    <a:pt x="3932" y="49883"/>
                    <a:pt x="3920" y="49931"/>
                    <a:pt x="3932" y="49979"/>
                  </a:cubicBezTo>
                  <a:cubicBezTo>
                    <a:pt x="4099" y="50586"/>
                    <a:pt x="4301" y="51169"/>
                    <a:pt x="4301" y="51800"/>
                  </a:cubicBezTo>
                  <a:cubicBezTo>
                    <a:pt x="4301" y="51919"/>
                    <a:pt x="4289" y="52062"/>
                    <a:pt x="4289" y="52181"/>
                  </a:cubicBezTo>
                  <a:cubicBezTo>
                    <a:pt x="4241" y="52217"/>
                    <a:pt x="4230" y="52277"/>
                    <a:pt x="4277" y="52336"/>
                  </a:cubicBezTo>
                  <a:cubicBezTo>
                    <a:pt x="4218" y="52789"/>
                    <a:pt x="4099" y="53217"/>
                    <a:pt x="3968" y="53646"/>
                  </a:cubicBezTo>
                  <a:lnTo>
                    <a:pt x="3968" y="53681"/>
                  </a:lnTo>
                  <a:cubicBezTo>
                    <a:pt x="3622" y="53467"/>
                    <a:pt x="3265" y="53277"/>
                    <a:pt x="2920" y="53050"/>
                  </a:cubicBezTo>
                  <a:cubicBezTo>
                    <a:pt x="2898" y="53038"/>
                    <a:pt x="2877" y="53032"/>
                    <a:pt x="2856" y="53032"/>
                  </a:cubicBezTo>
                  <a:cubicBezTo>
                    <a:pt x="2741" y="53032"/>
                    <a:pt x="2658" y="53206"/>
                    <a:pt x="2789" y="53277"/>
                  </a:cubicBezTo>
                  <a:cubicBezTo>
                    <a:pt x="2801" y="53289"/>
                    <a:pt x="2837" y="53312"/>
                    <a:pt x="2848" y="53324"/>
                  </a:cubicBezTo>
                  <a:cubicBezTo>
                    <a:pt x="2753" y="53336"/>
                    <a:pt x="2694" y="53467"/>
                    <a:pt x="2801" y="53527"/>
                  </a:cubicBezTo>
                  <a:cubicBezTo>
                    <a:pt x="2813" y="53551"/>
                    <a:pt x="2837" y="53551"/>
                    <a:pt x="2848" y="53562"/>
                  </a:cubicBezTo>
                  <a:cubicBezTo>
                    <a:pt x="2777" y="53586"/>
                    <a:pt x="2717" y="53693"/>
                    <a:pt x="2801" y="53765"/>
                  </a:cubicBezTo>
                  <a:cubicBezTo>
                    <a:pt x="6015" y="56479"/>
                    <a:pt x="10016" y="58408"/>
                    <a:pt x="13862" y="60051"/>
                  </a:cubicBezTo>
                  <a:cubicBezTo>
                    <a:pt x="15314" y="60674"/>
                    <a:pt x="17492" y="62044"/>
                    <a:pt x="19293" y="62044"/>
                  </a:cubicBezTo>
                  <a:cubicBezTo>
                    <a:pt x="19353" y="62044"/>
                    <a:pt x="19411" y="62043"/>
                    <a:pt x="19470" y="62040"/>
                  </a:cubicBezTo>
                  <a:cubicBezTo>
                    <a:pt x="19481" y="62075"/>
                    <a:pt x="19517" y="62099"/>
                    <a:pt x="19565" y="62099"/>
                  </a:cubicBezTo>
                  <a:lnTo>
                    <a:pt x="20541" y="62099"/>
                  </a:lnTo>
                  <a:cubicBezTo>
                    <a:pt x="20493" y="62282"/>
                    <a:pt x="20624" y="62481"/>
                    <a:pt x="20821" y="62481"/>
                  </a:cubicBezTo>
                  <a:cubicBezTo>
                    <a:pt x="20867" y="62481"/>
                    <a:pt x="20917" y="62470"/>
                    <a:pt x="20970" y="62444"/>
                  </a:cubicBezTo>
                  <a:cubicBezTo>
                    <a:pt x="21077" y="62397"/>
                    <a:pt x="21172" y="62337"/>
                    <a:pt x="21267" y="62278"/>
                  </a:cubicBezTo>
                  <a:cubicBezTo>
                    <a:pt x="22089" y="62206"/>
                    <a:pt x="22910" y="62123"/>
                    <a:pt x="23732" y="62040"/>
                  </a:cubicBezTo>
                  <a:cubicBezTo>
                    <a:pt x="23743" y="62050"/>
                    <a:pt x="23758" y="62056"/>
                    <a:pt x="23774" y="62056"/>
                  </a:cubicBezTo>
                  <a:cubicBezTo>
                    <a:pt x="23794" y="62056"/>
                    <a:pt x="23814" y="62047"/>
                    <a:pt x="23827" y="62028"/>
                  </a:cubicBezTo>
                  <a:cubicBezTo>
                    <a:pt x="23994" y="62016"/>
                    <a:pt x="24161" y="62004"/>
                    <a:pt x="24339" y="61980"/>
                  </a:cubicBezTo>
                  <a:cubicBezTo>
                    <a:pt x="26851" y="61849"/>
                    <a:pt x="29399" y="61611"/>
                    <a:pt x="31923" y="61349"/>
                  </a:cubicBezTo>
                  <a:cubicBezTo>
                    <a:pt x="38555" y="60789"/>
                    <a:pt x="45128" y="60230"/>
                    <a:pt x="51688" y="59146"/>
                  </a:cubicBezTo>
                  <a:lnTo>
                    <a:pt x="51688" y="59146"/>
                  </a:lnTo>
                  <a:cubicBezTo>
                    <a:pt x="51688" y="59218"/>
                    <a:pt x="51676" y="59301"/>
                    <a:pt x="51676" y="59385"/>
                  </a:cubicBezTo>
                  <a:cubicBezTo>
                    <a:pt x="51669" y="59472"/>
                    <a:pt x="51757" y="59525"/>
                    <a:pt x="51839" y="59525"/>
                  </a:cubicBezTo>
                  <a:cubicBezTo>
                    <a:pt x="51903" y="59525"/>
                    <a:pt x="51963" y="59493"/>
                    <a:pt x="51974" y="59420"/>
                  </a:cubicBezTo>
                  <a:cubicBezTo>
                    <a:pt x="51986" y="59301"/>
                    <a:pt x="52009" y="59206"/>
                    <a:pt x="52021" y="59087"/>
                  </a:cubicBezTo>
                  <a:cubicBezTo>
                    <a:pt x="54641" y="58634"/>
                    <a:pt x="57248" y="58111"/>
                    <a:pt x="59844" y="57480"/>
                  </a:cubicBezTo>
                  <a:cubicBezTo>
                    <a:pt x="59903" y="57491"/>
                    <a:pt x="59987" y="57503"/>
                    <a:pt x="60058" y="57503"/>
                  </a:cubicBezTo>
                  <a:cubicBezTo>
                    <a:pt x="60260" y="57503"/>
                    <a:pt x="60427" y="57432"/>
                    <a:pt x="60546" y="57301"/>
                  </a:cubicBezTo>
                  <a:cubicBezTo>
                    <a:pt x="60582" y="57277"/>
                    <a:pt x="60618" y="57277"/>
                    <a:pt x="60653" y="57265"/>
                  </a:cubicBezTo>
                  <a:cubicBezTo>
                    <a:pt x="60975" y="57194"/>
                    <a:pt x="60975" y="56825"/>
                    <a:pt x="60796" y="56646"/>
                  </a:cubicBezTo>
                  <a:cubicBezTo>
                    <a:pt x="62796" y="53062"/>
                    <a:pt x="63987" y="46550"/>
                    <a:pt x="60796" y="43549"/>
                  </a:cubicBezTo>
                  <a:cubicBezTo>
                    <a:pt x="60736" y="43493"/>
                    <a:pt x="60672" y="43469"/>
                    <a:pt x="60611" y="43469"/>
                  </a:cubicBezTo>
                  <a:cubicBezTo>
                    <a:pt x="60492" y="43469"/>
                    <a:pt x="60387" y="43562"/>
                    <a:pt x="60356" y="43680"/>
                  </a:cubicBezTo>
                  <a:cubicBezTo>
                    <a:pt x="59665" y="43371"/>
                    <a:pt x="58855" y="43264"/>
                    <a:pt x="58141" y="43085"/>
                  </a:cubicBezTo>
                  <a:cubicBezTo>
                    <a:pt x="57297" y="42862"/>
                    <a:pt x="56418" y="42489"/>
                    <a:pt x="55562" y="42489"/>
                  </a:cubicBezTo>
                  <a:cubicBezTo>
                    <a:pt x="55548" y="42489"/>
                    <a:pt x="55535" y="42489"/>
                    <a:pt x="55522" y="42490"/>
                  </a:cubicBezTo>
                  <a:cubicBezTo>
                    <a:pt x="55415" y="42490"/>
                    <a:pt x="55355" y="42537"/>
                    <a:pt x="55307" y="42609"/>
                  </a:cubicBezTo>
                  <a:cubicBezTo>
                    <a:pt x="55236" y="42561"/>
                    <a:pt x="55141" y="42537"/>
                    <a:pt x="55069" y="42490"/>
                  </a:cubicBezTo>
                  <a:lnTo>
                    <a:pt x="55057" y="42490"/>
                  </a:lnTo>
                  <a:cubicBezTo>
                    <a:pt x="55069" y="42478"/>
                    <a:pt x="55105" y="42478"/>
                    <a:pt x="55117" y="42466"/>
                  </a:cubicBezTo>
                  <a:cubicBezTo>
                    <a:pt x="55379" y="42347"/>
                    <a:pt x="55367" y="41978"/>
                    <a:pt x="55141" y="41894"/>
                  </a:cubicBezTo>
                  <a:cubicBezTo>
                    <a:pt x="55498" y="41466"/>
                    <a:pt x="55522" y="40894"/>
                    <a:pt x="55343" y="40347"/>
                  </a:cubicBezTo>
                  <a:cubicBezTo>
                    <a:pt x="55355" y="39787"/>
                    <a:pt x="55105" y="39454"/>
                    <a:pt x="54700" y="39287"/>
                  </a:cubicBezTo>
                  <a:cubicBezTo>
                    <a:pt x="54581" y="39168"/>
                    <a:pt x="54450" y="39049"/>
                    <a:pt x="54331" y="38977"/>
                  </a:cubicBezTo>
                  <a:cubicBezTo>
                    <a:pt x="54318" y="38970"/>
                    <a:pt x="54304" y="38966"/>
                    <a:pt x="54292" y="38966"/>
                  </a:cubicBezTo>
                  <a:cubicBezTo>
                    <a:pt x="54228" y="38966"/>
                    <a:pt x="54188" y="39056"/>
                    <a:pt x="54248" y="39096"/>
                  </a:cubicBezTo>
                  <a:cubicBezTo>
                    <a:pt x="54200" y="39084"/>
                    <a:pt x="54149" y="39078"/>
                    <a:pt x="54097" y="39078"/>
                  </a:cubicBezTo>
                  <a:cubicBezTo>
                    <a:pt x="54045" y="39078"/>
                    <a:pt x="53992" y="39084"/>
                    <a:pt x="53938" y="39096"/>
                  </a:cubicBezTo>
                  <a:cubicBezTo>
                    <a:pt x="53974" y="38775"/>
                    <a:pt x="53950" y="38453"/>
                    <a:pt x="53891" y="38132"/>
                  </a:cubicBezTo>
                  <a:cubicBezTo>
                    <a:pt x="53926" y="38037"/>
                    <a:pt x="53926" y="37918"/>
                    <a:pt x="53891" y="37834"/>
                  </a:cubicBezTo>
                  <a:cubicBezTo>
                    <a:pt x="53914" y="37727"/>
                    <a:pt x="53867" y="37632"/>
                    <a:pt x="53795" y="37584"/>
                  </a:cubicBezTo>
                  <a:cubicBezTo>
                    <a:pt x="53760" y="37537"/>
                    <a:pt x="53736" y="37501"/>
                    <a:pt x="53688" y="37477"/>
                  </a:cubicBezTo>
                  <a:cubicBezTo>
                    <a:pt x="53677" y="37256"/>
                    <a:pt x="53543" y="37045"/>
                    <a:pt x="53275" y="37045"/>
                  </a:cubicBezTo>
                  <a:cubicBezTo>
                    <a:pt x="53255" y="37045"/>
                    <a:pt x="53234" y="37046"/>
                    <a:pt x="53212" y="37048"/>
                  </a:cubicBezTo>
                  <a:cubicBezTo>
                    <a:pt x="50735" y="37194"/>
                    <a:pt x="48265" y="37227"/>
                    <a:pt x="45796" y="37227"/>
                  </a:cubicBezTo>
                  <a:cubicBezTo>
                    <a:pt x="43750" y="37227"/>
                    <a:pt x="41704" y="37204"/>
                    <a:pt x="39658" y="37204"/>
                  </a:cubicBezTo>
                  <a:cubicBezTo>
                    <a:pt x="38109" y="37204"/>
                    <a:pt x="36559" y="37217"/>
                    <a:pt x="35007" y="37263"/>
                  </a:cubicBezTo>
                  <a:cubicBezTo>
                    <a:pt x="35007" y="37096"/>
                    <a:pt x="34904" y="36951"/>
                    <a:pt x="34697" y="36951"/>
                  </a:cubicBezTo>
                  <a:cubicBezTo>
                    <a:pt x="34682" y="36951"/>
                    <a:pt x="34666" y="36952"/>
                    <a:pt x="34650" y="36953"/>
                  </a:cubicBezTo>
                  <a:cubicBezTo>
                    <a:pt x="30114" y="37453"/>
                    <a:pt x="25518" y="37918"/>
                    <a:pt x="20934" y="38501"/>
                  </a:cubicBezTo>
                  <a:cubicBezTo>
                    <a:pt x="21113" y="37441"/>
                    <a:pt x="21779" y="36477"/>
                    <a:pt x="21946" y="35405"/>
                  </a:cubicBezTo>
                  <a:cubicBezTo>
                    <a:pt x="22029" y="34858"/>
                    <a:pt x="22017" y="34286"/>
                    <a:pt x="22029" y="33739"/>
                  </a:cubicBezTo>
                  <a:cubicBezTo>
                    <a:pt x="22029" y="33369"/>
                    <a:pt x="22029" y="32988"/>
                    <a:pt x="22041" y="32643"/>
                  </a:cubicBezTo>
                  <a:cubicBezTo>
                    <a:pt x="22006" y="32536"/>
                    <a:pt x="21982" y="32429"/>
                    <a:pt x="21958" y="32322"/>
                  </a:cubicBezTo>
                  <a:cubicBezTo>
                    <a:pt x="21982" y="32262"/>
                    <a:pt x="22017" y="32191"/>
                    <a:pt x="22029" y="32131"/>
                  </a:cubicBezTo>
                  <a:cubicBezTo>
                    <a:pt x="22065" y="32060"/>
                    <a:pt x="21982" y="32012"/>
                    <a:pt x="21922" y="32012"/>
                  </a:cubicBezTo>
                  <a:cubicBezTo>
                    <a:pt x="21946" y="31834"/>
                    <a:pt x="22017" y="31703"/>
                    <a:pt x="22137" y="31595"/>
                  </a:cubicBezTo>
                  <a:lnTo>
                    <a:pt x="22137" y="31595"/>
                  </a:lnTo>
                  <a:cubicBezTo>
                    <a:pt x="22137" y="31667"/>
                    <a:pt x="22125" y="31738"/>
                    <a:pt x="22125" y="31798"/>
                  </a:cubicBezTo>
                  <a:cubicBezTo>
                    <a:pt x="22125" y="31926"/>
                    <a:pt x="22231" y="32000"/>
                    <a:pt x="22334" y="32000"/>
                  </a:cubicBezTo>
                  <a:cubicBezTo>
                    <a:pt x="22414" y="32000"/>
                    <a:pt x="22492" y="31956"/>
                    <a:pt x="22518" y="31857"/>
                  </a:cubicBezTo>
                  <a:lnTo>
                    <a:pt x="22613" y="31464"/>
                  </a:lnTo>
                  <a:lnTo>
                    <a:pt x="22613" y="31643"/>
                  </a:lnTo>
                  <a:cubicBezTo>
                    <a:pt x="22613" y="31673"/>
                    <a:pt x="22640" y="31688"/>
                    <a:pt x="22666" y="31688"/>
                  </a:cubicBezTo>
                  <a:cubicBezTo>
                    <a:pt x="22693" y="31688"/>
                    <a:pt x="22720" y="31673"/>
                    <a:pt x="22720" y="31643"/>
                  </a:cubicBezTo>
                  <a:lnTo>
                    <a:pt x="22720" y="31441"/>
                  </a:lnTo>
                  <a:cubicBezTo>
                    <a:pt x="22720" y="31409"/>
                    <a:pt x="22697" y="31394"/>
                    <a:pt x="22673" y="31394"/>
                  </a:cubicBezTo>
                  <a:cubicBezTo>
                    <a:pt x="22652" y="31394"/>
                    <a:pt x="22630" y="31406"/>
                    <a:pt x="22625" y="31429"/>
                  </a:cubicBezTo>
                  <a:cubicBezTo>
                    <a:pt x="23994" y="25416"/>
                    <a:pt x="24958" y="19689"/>
                    <a:pt x="27482" y="13938"/>
                  </a:cubicBezTo>
                  <a:cubicBezTo>
                    <a:pt x="27542" y="13796"/>
                    <a:pt x="27447" y="13629"/>
                    <a:pt x="27328" y="13569"/>
                  </a:cubicBezTo>
                  <a:cubicBezTo>
                    <a:pt x="27792" y="13403"/>
                    <a:pt x="28054" y="13022"/>
                    <a:pt x="28113" y="12379"/>
                  </a:cubicBezTo>
                  <a:cubicBezTo>
                    <a:pt x="28198" y="12232"/>
                    <a:pt x="28087" y="12047"/>
                    <a:pt x="27928" y="12047"/>
                  </a:cubicBezTo>
                  <a:cubicBezTo>
                    <a:pt x="27907" y="12047"/>
                    <a:pt x="27886" y="12050"/>
                    <a:pt x="27863" y="12057"/>
                  </a:cubicBezTo>
                  <a:cubicBezTo>
                    <a:pt x="27840" y="12058"/>
                    <a:pt x="27817" y="12059"/>
                    <a:pt x="27795" y="12059"/>
                  </a:cubicBezTo>
                  <a:cubicBezTo>
                    <a:pt x="27366" y="12059"/>
                    <a:pt x="27399" y="11833"/>
                    <a:pt x="27863" y="11402"/>
                  </a:cubicBezTo>
                  <a:cubicBezTo>
                    <a:pt x="27904" y="11433"/>
                    <a:pt x="27951" y="11450"/>
                    <a:pt x="27996" y="11450"/>
                  </a:cubicBezTo>
                  <a:cubicBezTo>
                    <a:pt x="28057" y="11450"/>
                    <a:pt x="28115" y="11418"/>
                    <a:pt x="28149" y="11343"/>
                  </a:cubicBezTo>
                  <a:cubicBezTo>
                    <a:pt x="29602" y="8021"/>
                    <a:pt x="29840" y="3937"/>
                    <a:pt x="27959" y="746"/>
                  </a:cubicBezTo>
                  <a:cubicBezTo>
                    <a:pt x="28018" y="592"/>
                    <a:pt x="28054" y="449"/>
                    <a:pt x="28113" y="294"/>
                  </a:cubicBezTo>
                  <a:cubicBezTo>
                    <a:pt x="28176" y="129"/>
                    <a:pt x="28021" y="0"/>
                    <a:pt x="278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3584700" y="2761450"/>
              <a:ext cx="577725" cy="51075"/>
            </a:xfrm>
            <a:custGeom>
              <a:avLst/>
              <a:gdLst/>
              <a:ahLst/>
              <a:cxnLst/>
              <a:rect l="l" t="t" r="r" b="b"/>
              <a:pathLst>
                <a:path w="23109" h="2043" extrusionOk="0">
                  <a:moveTo>
                    <a:pt x="179" y="0"/>
                  </a:moveTo>
                  <a:cubicBezTo>
                    <a:pt x="0" y="0"/>
                    <a:pt x="18" y="277"/>
                    <a:pt x="201" y="311"/>
                  </a:cubicBezTo>
                  <a:cubicBezTo>
                    <a:pt x="7047" y="1182"/>
                    <a:pt x="14209" y="2043"/>
                    <a:pt x="21149" y="2043"/>
                  </a:cubicBezTo>
                  <a:cubicBezTo>
                    <a:pt x="21704" y="2043"/>
                    <a:pt x="22259" y="2037"/>
                    <a:pt x="22811" y="2026"/>
                  </a:cubicBezTo>
                  <a:cubicBezTo>
                    <a:pt x="23109" y="2002"/>
                    <a:pt x="23085" y="1609"/>
                    <a:pt x="22811" y="1561"/>
                  </a:cubicBezTo>
                  <a:cubicBezTo>
                    <a:pt x="15370" y="633"/>
                    <a:pt x="7702" y="442"/>
                    <a:pt x="201" y="2"/>
                  </a:cubicBezTo>
                  <a:cubicBezTo>
                    <a:pt x="194" y="1"/>
                    <a:pt x="1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4170400" y="2793300"/>
              <a:ext cx="22100" cy="12600"/>
            </a:xfrm>
            <a:custGeom>
              <a:avLst/>
              <a:gdLst/>
              <a:ahLst/>
              <a:cxnLst/>
              <a:rect l="l" t="t" r="r" b="b"/>
              <a:pathLst>
                <a:path w="884" h="504" extrusionOk="0">
                  <a:moveTo>
                    <a:pt x="295" y="0"/>
                  </a:moveTo>
                  <a:cubicBezTo>
                    <a:pt x="0" y="0"/>
                    <a:pt x="0" y="503"/>
                    <a:pt x="295" y="503"/>
                  </a:cubicBezTo>
                  <a:cubicBezTo>
                    <a:pt x="304" y="503"/>
                    <a:pt x="314" y="503"/>
                    <a:pt x="324" y="502"/>
                  </a:cubicBezTo>
                  <a:cubicBezTo>
                    <a:pt x="407" y="490"/>
                    <a:pt x="503" y="490"/>
                    <a:pt x="586" y="478"/>
                  </a:cubicBezTo>
                  <a:cubicBezTo>
                    <a:pt x="884" y="454"/>
                    <a:pt x="884" y="61"/>
                    <a:pt x="586" y="37"/>
                  </a:cubicBezTo>
                  <a:cubicBezTo>
                    <a:pt x="503" y="14"/>
                    <a:pt x="407" y="14"/>
                    <a:pt x="324" y="2"/>
                  </a:cubicBezTo>
                  <a:cubicBezTo>
                    <a:pt x="314" y="1"/>
                    <a:pt x="304"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4802975" y="3135050"/>
              <a:ext cx="2400" cy="1800"/>
            </a:xfrm>
            <a:custGeom>
              <a:avLst/>
              <a:gdLst/>
              <a:ahLst/>
              <a:cxnLst/>
              <a:rect l="l" t="t" r="r" b="b"/>
              <a:pathLst>
                <a:path w="96" h="72" extrusionOk="0">
                  <a:moveTo>
                    <a:pt x="48" y="0"/>
                  </a:moveTo>
                  <a:cubicBezTo>
                    <a:pt x="0" y="12"/>
                    <a:pt x="0" y="71"/>
                    <a:pt x="48" y="71"/>
                  </a:cubicBezTo>
                  <a:cubicBezTo>
                    <a:pt x="96" y="71"/>
                    <a:pt x="96"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4680025" y="2817150"/>
              <a:ext cx="5700" cy="4775"/>
            </a:xfrm>
            <a:custGeom>
              <a:avLst/>
              <a:gdLst/>
              <a:ahLst/>
              <a:cxnLst/>
              <a:rect l="l" t="t" r="r" b="b"/>
              <a:pathLst>
                <a:path w="228" h="191" extrusionOk="0">
                  <a:moveTo>
                    <a:pt x="108" y="0"/>
                  </a:moveTo>
                  <a:cubicBezTo>
                    <a:pt x="1" y="12"/>
                    <a:pt x="1" y="191"/>
                    <a:pt x="108" y="191"/>
                  </a:cubicBezTo>
                  <a:cubicBezTo>
                    <a:pt x="227" y="191"/>
                    <a:pt x="227"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4280400" y="2872400"/>
              <a:ext cx="21825" cy="48850"/>
            </a:xfrm>
            <a:custGeom>
              <a:avLst/>
              <a:gdLst/>
              <a:ahLst/>
              <a:cxnLst/>
              <a:rect l="l" t="t" r="r" b="b"/>
              <a:pathLst>
                <a:path w="873" h="1954" extrusionOk="0">
                  <a:moveTo>
                    <a:pt x="225" y="0"/>
                  </a:moveTo>
                  <a:cubicBezTo>
                    <a:pt x="113" y="0"/>
                    <a:pt x="1" y="88"/>
                    <a:pt x="44" y="231"/>
                  </a:cubicBezTo>
                  <a:cubicBezTo>
                    <a:pt x="210" y="791"/>
                    <a:pt x="317" y="1374"/>
                    <a:pt x="591" y="1886"/>
                  </a:cubicBezTo>
                  <a:cubicBezTo>
                    <a:pt x="614" y="1932"/>
                    <a:pt x="663" y="1953"/>
                    <a:pt x="713" y="1953"/>
                  </a:cubicBezTo>
                  <a:cubicBezTo>
                    <a:pt x="791" y="1953"/>
                    <a:pt x="872" y="1902"/>
                    <a:pt x="865" y="1815"/>
                  </a:cubicBezTo>
                  <a:cubicBezTo>
                    <a:pt x="782" y="1231"/>
                    <a:pt x="579" y="683"/>
                    <a:pt x="401" y="124"/>
                  </a:cubicBezTo>
                  <a:cubicBezTo>
                    <a:pt x="372" y="39"/>
                    <a:pt x="299"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4710100" y="2747200"/>
              <a:ext cx="13425" cy="10425"/>
            </a:xfrm>
            <a:custGeom>
              <a:avLst/>
              <a:gdLst/>
              <a:ahLst/>
              <a:cxnLst/>
              <a:rect l="l" t="t" r="r" b="b"/>
              <a:pathLst>
                <a:path w="537" h="417" extrusionOk="0">
                  <a:moveTo>
                    <a:pt x="262" y="0"/>
                  </a:moveTo>
                  <a:cubicBezTo>
                    <a:pt x="1" y="0"/>
                    <a:pt x="1" y="417"/>
                    <a:pt x="262" y="417"/>
                  </a:cubicBezTo>
                  <a:cubicBezTo>
                    <a:pt x="536" y="417"/>
                    <a:pt x="536" y="0"/>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3963375" y="1930425"/>
              <a:ext cx="21775" cy="51650"/>
            </a:xfrm>
            <a:custGeom>
              <a:avLst/>
              <a:gdLst/>
              <a:ahLst/>
              <a:cxnLst/>
              <a:rect l="l" t="t" r="r" b="b"/>
              <a:pathLst>
                <a:path w="871" h="2066" extrusionOk="0">
                  <a:moveTo>
                    <a:pt x="203" y="1"/>
                  </a:moveTo>
                  <a:cubicBezTo>
                    <a:pt x="103" y="1"/>
                    <a:pt x="1" y="80"/>
                    <a:pt x="44" y="203"/>
                  </a:cubicBezTo>
                  <a:cubicBezTo>
                    <a:pt x="235" y="798"/>
                    <a:pt x="413" y="1394"/>
                    <a:pt x="628" y="1989"/>
                  </a:cubicBezTo>
                  <a:cubicBezTo>
                    <a:pt x="642" y="2042"/>
                    <a:pt x="688" y="2066"/>
                    <a:pt x="734" y="2066"/>
                  </a:cubicBezTo>
                  <a:cubicBezTo>
                    <a:pt x="802" y="2066"/>
                    <a:pt x="870" y="2014"/>
                    <a:pt x="842" y="1929"/>
                  </a:cubicBezTo>
                  <a:cubicBezTo>
                    <a:pt x="699" y="1310"/>
                    <a:pt x="521" y="715"/>
                    <a:pt x="354" y="108"/>
                  </a:cubicBezTo>
                  <a:cubicBezTo>
                    <a:pt x="331" y="33"/>
                    <a:pt x="267"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3990425" y="1905225"/>
              <a:ext cx="19450" cy="42700"/>
            </a:xfrm>
            <a:custGeom>
              <a:avLst/>
              <a:gdLst/>
              <a:ahLst/>
              <a:cxnLst/>
              <a:rect l="l" t="t" r="r" b="b"/>
              <a:pathLst>
                <a:path w="778" h="1708" extrusionOk="0">
                  <a:moveTo>
                    <a:pt x="102" y="1"/>
                  </a:moveTo>
                  <a:cubicBezTo>
                    <a:pt x="52" y="1"/>
                    <a:pt x="1" y="39"/>
                    <a:pt x="22" y="104"/>
                  </a:cubicBezTo>
                  <a:cubicBezTo>
                    <a:pt x="201" y="604"/>
                    <a:pt x="379" y="1116"/>
                    <a:pt x="558" y="1640"/>
                  </a:cubicBezTo>
                  <a:cubicBezTo>
                    <a:pt x="572" y="1687"/>
                    <a:pt x="612" y="1708"/>
                    <a:pt x="653" y="1708"/>
                  </a:cubicBezTo>
                  <a:cubicBezTo>
                    <a:pt x="715" y="1708"/>
                    <a:pt x="777" y="1659"/>
                    <a:pt x="748" y="1580"/>
                  </a:cubicBezTo>
                  <a:cubicBezTo>
                    <a:pt x="558" y="1068"/>
                    <a:pt x="379" y="568"/>
                    <a:pt x="177" y="56"/>
                  </a:cubicBezTo>
                  <a:cubicBezTo>
                    <a:pt x="167" y="18"/>
                    <a:pt x="135"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3958525" y="2306950"/>
              <a:ext cx="5975" cy="5100"/>
            </a:xfrm>
            <a:custGeom>
              <a:avLst/>
              <a:gdLst/>
              <a:ahLst/>
              <a:cxnLst/>
              <a:rect l="l" t="t" r="r" b="b"/>
              <a:pathLst>
                <a:path w="239" h="204" extrusionOk="0">
                  <a:moveTo>
                    <a:pt x="119" y="1"/>
                  </a:moveTo>
                  <a:cubicBezTo>
                    <a:pt x="0" y="1"/>
                    <a:pt x="0" y="203"/>
                    <a:pt x="119" y="203"/>
                  </a:cubicBezTo>
                  <a:cubicBezTo>
                    <a:pt x="238" y="203"/>
                    <a:pt x="238"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4028125" y="1867250"/>
              <a:ext cx="87800" cy="113250"/>
            </a:xfrm>
            <a:custGeom>
              <a:avLst/>
              <a:gdLst/>
              <a:ahLst/>
              <a:cxnLst/>
              <a:rect l="l" t="t" r="r" b="b"/>
              <a:pathLst>
                <a:path w="3512" h="4530" extrusionOk="0">
                  <a:moveTo>
                    <a:pt x="3255" y="1"/>
                  </a:moveTo>
                  <a:cubicBezTo>
                    <a:pt x="3202" y="1"/>
                    <a:pt x="3148" y="23"/>
                    <a:pt x="3110" y="75"/>
                  </a:cubicBezTo>
                  <a:cubicBezTo>
                    <a:pt x="2074" y="1480"/>
                    <a:pt x="979" y="2849"/>
                    <a:pt x="62" y="4302"/>
                  </a:cubicBezTo>
                  <a:cubicBezTo>
                    <a:pt x="0" y="4416"/>
                    <a:pt x="100" y="4529"/>
                    <a:pt x="200" y="4529"/>
                  </a:cubicBezTo>
                  <a:cubicBezTo>
                    <a:pt x="236" y="4529"/>
                    <a:pt x="272" y="4515"/>
                    <a:pt x="300" y="4480"/>
                  </a:cubicBezTo>
                  <a:cubicBezTo>
                    <a:pt x="1407" y="3135"/>
                    <a:pt x="2395" y="1670"/>
                    <a:pt x="3419" y="253"/>
                  </a:cubicBezTo>
                  <a:cubicBezTo>
                    <a:pt x="3512" y="127"/>
                    <a:pt x="3384" y="1"/>
                    <a:pt x="32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3896000" y="2230750"/>
              <a:ext cx="2125" cy="1825"/>
            </a:xfrm>
            <a:custGeom>
              <a:avLst/>
              <a:gdLst/>
              <a:ahLst/>
              <a:cxnLst/>
              <a:rect l="l" t="t" r="r" b="b"/>
              <a:pathLst>
                <a:path w="85" h="73" extrusionOk="0">
                  <a:moveTo>
                    <a:pt x="49" y="1"/>
                  </a:moveTo>
                  <a:cubicBezTo>
                    <a:pt x="1" y="1"/>
                    <a:pt x="1" y="72"/>
                    <a:pt x="49" y="72"/>
                  </a:cubicBezTo>
                  <a:cubicBezTo>
                    <a:pt x="84" y="72"/>
                    <a:pt x="84" y="1"/>
                    <a:pt x="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3423025" y="3226125"/>
              <a:ext cx="436100" cy="19075"/>
            </a:xfrm>
            <a:custGeom>
              <a:avLst/>
              <a:gdLst/>
              <a:ahLst/>
              <a:cxnLst/>
              <a:rect l="l" t="t" r="r" b="b"/>
              <a:pathLst>
                <a:path w="17444" h="763" extrusionOk="0">
                  <a:moveTo>
                    <a:pt x="15634" y="0"/>
                  </a:moveTo>
                  <a:cubicBezTo>
                    <a:pt x="10419" y="60"/>
                    <a:pt x="5216" y="179"/>
                    <a:pt x="1" y="358"/>
                  </a:cubicBezTo>
                  <a:cubicBezTo>
                    <a:pt x="5823" y="548"/>
                    <a:pt x="11621" y="679"/>
                    <a:pt x="17444" y="762"/>
                  </a:cubicBezTo>
                  <a:cubicBezTo>
                    <a:pt x="16836" y="548"/>
                    <a:pt x="16205" y="286"/>
                    <a:pt x="15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4103175" y="3221950"/>
              <a:ext cx="1064150" cy="25625"/>
            </a:xfrm>
            <a:custGeom>
              <a:avLst/>
              <a:gdLst/>
              <a:ahLst/>
              <a:cxnLst/>
              <a:rect l="l" t="t" r="r" b="b"/>
              <a:pathLst>
                <a:path w="42566" h="1025" extrusionOk="0">
                  <a:moveTo>
                    <a:pt x="10943" y="1"/>
                  </a:moveTo>
                  <a:cubicBezTo>
                    <a:pt x="8847" y="191"/>
                    <a:pt x="6728" y="370"/>
                    <a:pt x="4620" y="548"/>
                  </a:cubicBezTo>
                  <a:cubicBezTo>
                    <a:pt x="3084" y="727"/>
                    <a:pt x="1537" y="882"/>
                    <a:pt x="1" y="1001"/>
                  </a:cubicBezTo>
                  <a:cubicBezTo>
                    <a:pt x="2561" y="1013"/>
                    <a:pt x="5120" y="1013"/>
                    <a:pt x="7680" y="1025"/>
                  </a:cubicBezTo>
                  <a:cubicBezTo>
                    <a:pt x="13502" y="1013"/>
                    <a:pt x="19301" y="1001"/>
                    <a:pt x="25123" y="906"/>
                  </a:cubicBezTo>
                  <a:cubicBezTo>
                    <a:pt x="30945" y="846"/>
                    <a:pt x="36743" y="715"/>
                    <a:pt x="42566" y="513"/>
                  </a:cubicBezTo>
                  <a:cubicBezTo>
                    <a:pt x="36743" y="310"/>
                    <a:pt x="30945" y="179"/>
                    <a:pt x="25123" y="108"/>
                  </a:cubicBezTo>
                  <a:cubicBezTo>
                    <a:pt x="20396" y="48"/>
                    <a:pt x="15657" y="13"/>
                    <a:pt x="109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4391300" y="3197250"/>
              <a:ext cx="786450" cy="23825"/>
            </a:xfrm>
            <a:custGeom>
              <a:avLst/>
              <a:gdLst/>
              <a:ahLst/>
              <a:cxnLst/>
              <a:rect l="l" t="t" r="r" b="b"/>
              <a:pathLst>
                <a:path w="31458" h="953" extrusionOk="0">
                  <a:moveTo>
                    <a:pt x="8478" y="0"/>
                  </a:moveTo>
                  <a:cubicBezTo>
                    <a:pt x="5668" y="381"/>
                    <a:pt x="2835" y="691"/>
                    <a:pt x="1" y="953"/>
                  </a:cubicBezTo>
                  <a:cubicBezTo>
                    <a:pt x="2918" y="941"/>
                    <a:pt x="5811" y="929"/>
                    <a:pt x="8716" y="893"/>
                  </a:cubicBezTo>
                  <a:cubicBezTo>
                    <a:pt x="10383" y="882"/>
                    <a:pt x="13443" y="858"/>
                    <a:pt x="15098" y="822"/>
                  </a:cubicBezTo>
                  <a:cubicBezTo>
                    <a:pt x="20551" y="751"/>
                    <a:pt x="26016" y="631"/>
                    <a:pt x="31457" y="453"/>
                  </a:cubicBezTo>
                  <a:cubicBezTo>
                    <a:pt x="26016" y="262"/>
                    <a:pt x="20551" y="143"/>
                    <a:pt x="15098" y="84"/>
                  </a:cubicBezTo>
                  <a:cubicBezTo>
                    <a:pt x="13431" y="48"/>
                    <a:pt x="10371" y="24"/>
                    <a:pt x="8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3401900" y="3199925"/>
              <a:ext cx="395025" cy="17875"/>
            </a:xfrm>
            <a:custGeom>
              <a:avLst/>
              <a:gdLst/>
              <a:ahLst/>
              <a:cxnLst/>
              <a:rect l="l" t="t" r="r" b="b"/>
              <a:pathLst>
                <a:path w="15801" h="715" extrusionOk="0">
                  <a:moveTo>
                    <a:pt x="14288" y="1"/>
                  </a:moveTo>
                  <a:cubicBezTo>
                    <a:pt x="9526" y="84"/>
                    <a:pt x="4763" y="179"/>
                    <a:pt x="1" y="346"/>
                  </a:cubicBezTo>
                  <a:cubicBezTo>
                    <a:pt x="5263" y="524"/>
                    <a:pt x="10538" y="644"/>
                    <a:pt x="15800" y="715"/>
                  </a:cubicBezTo>
                  <a:cubicBezTo>
                    <a:pt x="15372" y="513"/>
                    <a:pt x="14967" y="298"/>
                    <a:pt x="14598" y="155"/>
                  </a:cubicBezTo>
                  <a:cubicBezTo>
                    <a:pt x="14514" y="96"/>
                    <a:pt x="14407" y="48"/>
                    <a:pt x="14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3381075" y="3174325"/>
              <a:ext cx="356300" cy="16400"/>
            </a:xfrm>
            <a:custGeom>
              <a:avLst/>
              <a:gdLst/>
              <a:ahLst/>
              <a:cxnLst/>
              <a:rect l="l" t="t" r="r" b="b"/>
              <a:pathLst>
                <a:path w="14252" h="656" extrusionOk="0">
                  <a:moveTo>
                    <a:pt x="12823" y="1"/>
                  </a:moveTo>
                  <a:cubicBezTo>
                    <a:pt x="8537" y="72"/>
                    <a:pt x="4274" y="167"/>
                    <a:pt x="0" y="310"/>
                  </a:cubicBezTo>
                  <a:cubicBezTo>
                    <a:pt x="4751" y="477"/>
                    <a:pt x="9513" y="584"/>
                    <a:pt x="14252" y="656"/>
                  </a:cubicBezTo>
                  <a:cubicBezTo>
                    <a:pt x="13776" y="453"/>
                    <a:pt x="13299" y="227"/>
                    <a:pt x="128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4631825" y="3172250"/>
              <a:ext cx="556925" cy="20850"/>
            </a:xfrm>
            <a:custGeom>
              <a:avLst/>
              <a:gdLst/>
              <a:ahLst/>
              <a:cxnLst/>
              <a:rect l="l" t="t" r="r" b="b"/>
              <a:pathLst>
                <a:path w="22277" h="834" extrusionOk="0">
                  <a:moveTo>
                    <a:pt x="5132" y="0"/>
                  </a:moveTo>
                  <a:cubicBezTo>
                    <a:pt x="4620" y="84"/>
                    <a:pt x="4084" y="191"/>
                    <a:pt x="3560" y="274"/>
                  </a:cubicBezTo>
                  <a:cubicBezTo>
                    <a:pt x="3548" y="393"/>
                    <a:pt x="3524" y="512"/>
                    <a:pt x="3513" y="619"/>
                  </a:cubicBezTo>
                  <a:cubicBezTo>
                    <a:pt x="3502" y="691"/>
                    <a:pt x="3446" y="723"/>
                    <a:pt x="3385" y="723"/>
                  </a:cubicBezTo>
                  <a:cubicBezTo>
                    <a:pt x="3304" y="723"/>
                    <a:pt x="3215" y="667"/>
                    <a:pt x="3215" y="572"/>
                  </a:cubicBezTo>
                  <a:cubicBezTo>
                    <a:pt x="3215" y="500"/>
                    <a:pt x="3227" y="417"/>
                    <a:pt x="3227" y="334"/>
                  </a:cubicBezTo>
                  <a:lnTo>
                    <a:pt x="3227" y="334"/>
                  </a:lnTo>
                  <a:cubicBezTo>
                    <a:pt x="2155" y="512"/>
                    <a:pt x="1072" y="679"/>
                    <a:pt x="0" y="834"/>
                  </a:cubicBezTo>
                  <a:lnTo>
                    <a:pt x="48" y="834"/>
                  </a:lnTo>
                  <a:cubicBezTo>
                    <a:pt x="1429" y="810"/>
                    <a:pt x="5632" y="774"/>
                    <a:pt x="7013" y="739"/>
                  </a:cubicBezTo>
                  <a:cubicBezTo>
                    <a:pt x="12097" y="667"/>
                    <a:pt x="17193" y="560"/>
                    <a:pt x="22277" y="381"/>
                  </a:cubicBezTo>
                  <a:cubicBezTo>
                    <a:pt x="17193" y="203"/>
                    <a:pt x="12097" y="96"/>
                    <a:pt x="7013" y="24"/>
                  </a:cubicBezTo>
                  <a:cubicBezTo>
                    <a:pt x="6596" y="24"/>
                    <a:pt x="5906" y="12"/>
                    <a:pt x="5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3359925" y="3148725"/>
              <a:ext cx="318825" cy="14925"/>
            </a:xfrm>
            <a:custGeom>
              <a:avLst/>
              <a:gdLst/>
              <a:ahLst/>
              <a:cxnLst/>
              <a:rect l="l" t="t" r="r" b="b"/>
              <a:pathLst>
                <a:path w="12753" h="597" extrusionOk="0">
                  <a:moveTo>
                    <a:pt x="11562" y="1"/>
                  </a:moveTo>
                  <a:cubicBezTo>
                    <a:pt x="7704" y="60"/>
                    <a:pt x="3846" y="144"/>
                    <a:pt x="1" y="286"/>
                  </a:cubicBezTo>
                  <a:cubicBezTo>
                    <a:pt x="4251" y="429"/>
                    <a:pt x="8490" y="525"/>
                    <a:pt x="12752" y="596"/>
                  </a:cubicBezTo>
                  <a:cubicBezTo>
                    <a:pt x="12348" y="406"/>
                    <a:pt x="11967" y="203"/>
                    <a:pt x="115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801475" y="3147550"/>
              <a:ext cx="398000" cy="16675"/>
            </a:xfrm>
            <a:custGeom>
              <a:avLst/>
              <a:gdLst/>
              <a:ahLst/>
              <a:cxnLst/>
              <a:rect l="l" t="t" r="r" b="b"/>
              <a:pathLst>
                <a:path w="15920" h="667" extrusionOk="0">
                  <a:moveTo>
                    <a:pt x="3144" y="0"/>
                  </a:moveTo>
                  <a:cubicBezTo>
                    <a:pt x="2096" y="238"/>
                    <a:pt x="1048" y="464"/>
                    <a:pt x="1" y="667"/>
                  </a:cubicBezTo>
                  <a:cubicBezTo>
                    <a:pt x="775" y="667"/>
                    <a:pt x="1418" y="667"/>
                    <a:pt x="1727" y="655"/>
                  </a:cubicBezTo>
                  <a:cubicBezTo>
                    <a:pt x="6466" y="584"/>
                    <a:pt x="11181" y="476"/>
                    <a:pt x="15919" y="310"/>
                  </a:cubicBezTo>
                  <a:cubicBezTo>
                    <a:pt x="11657" y="167"/>
                    <a:pt x="7395" y="72"/>
                    <a:pt x="3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3338500" y="3122525"/>
              <a:ext cx="286675" cy="14025"/>
            </a:xfrm>
            <a:custGeom>
              <a:avLst/>
              <a:gdLst/>
              <a:ahLst/>
              <a:cxnLst/>
              <a:rect l="l" t="t" r="r" b="b"/>
              <a:pathLst>
                <a:path w="11467" h="561" extrusionOk="0">
                  <a:moveTo>
                    <a:pt x="10502" y="1"/>
                  </a:moveTo>
                  <a:cubicBezTo>
                    <a:pt x="7013" y="84"/>
                    <a:pt x="3513" y="156"/>
                    <a:pt x="1" y="275"/>
                  </a:cubicBezTo>
                  <a:cubicBezTo>
                    <a:pt x="3834" y="406"/>
                    <a:pt x="7656" y="477"/>
                    <a:pt x="11466" y="561"/>
                  </a:cubicBezTo>
                  <a:cubicBezTo>
                    <a:pt x="11133" y="370"/>
                    <a:pt x="10823" y="203"/>
                    <a:pt x="105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4933050" y="3123125"/>
              <a:ext cx="276850" cy="13425"/>
            </a:xfrm>
            <a:custGeom>
              <a:avLst/>
              <a:gdLst/>
              <a:ahLst/>
              <a:cxnLst/>
              <a:rect l="l" t="t" r="r" b="b"/>
              <a:pathLst>
                <a:path w="11074" h="537" extrusionOk="0">
                  <a:moveTo>
                    <a:pt x="381" y="1"/>
                  </a:moveTo>
                  <a:lnTo>
                    <a:pt x="381" y="1"/>
                  </a:lnTo>
                  <a:cubicBezTo>
                    <a:pt x="453" y="156"/>
                    <a:pt x="393" y="394"/>
                    <a:pt x="143" y="453"/>
                  </a:cubicBezTo>
                  <a:cubicBezTo>
                    <a:pt x="107" y="477"/>
                    <a:pt x="72" y="477"/>
                    <a:pt x="36" y="489"/>
                  </a:cubicBezTo>
                  <a:lnTo>
                    <a:pt x="0" y="537"/>
                  </a:lnTo>
                  <a:cubicBezTo>
                    <a:pt x="3679" y="453"/>
                    <a:pt x="7382" y="382"/>
                    <a:pt x="11073" y="263"/>
                  </a:cubicBezTo>
                  <a:cubicBezTo>
                    <a:pt x="7513" y="144"/>
                    <a:pt x="3941" y="72"/>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3317675" y="3096650"/>
              <a:ext cx="261350" cy="12525"/>
            </a:xfrm>
            <a:custGeom>
              <a:avLst/>
              <a:gdLst/>
              <a:ahLst/>
              <a:cxnLst/>
              <a:rect l="l" t="t" r="r" b="b"/>
              <a:pathLst>
                <a:path w="10454" h="501" extrusionOk="0">
                  <a:moveTo>
                    <a:pt x="9644" y="0"/>
                  </a:moveTo>
                  <a:cubicBezTo>
                    <a:pt x="6429" y="72"/>
                    <a:pt x="3215" y="131"/>
                    <a:pt x="0" y="250"/>
                  </a:cubicBezTo>
                  <a:cubicBezTo>
                    <a:pt x="3489" y="369"/>
                    <a:pt x="6965" y="441"/>
                    <a:pt x="10454" y="500"/>
                  </a:cubicBezTo>
                  <a:cubicBezTo>
                    <a:pt x="10180" y="345"/>
                    <a:pt x="9918" y="179"/>
                    <a:pt x="9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4944950" y="3096350"/>
              <a:ext cx="275650" cy="13425"/>
            </a:xfrm>
            <a:custGeom>
              <a:avLst/>
              <a:gdLst/>
              <a:ahLst/>
              <a:cxnLst/>
              <a:rect l="l" t="t" r="r" b="b"/>
              <a:pathLst>
                <a:path w="11026" h="537" extrusionOk="0">
                  <a:moveTo>
                    <a:pt x="262" y="0"/>
                  </a:moveTo>
                  <a:cubicBezTo>
                    <a:pt x="179" y="191"/>
                    <a:pt x="84" y="369"/>
                    <a:pt x="1" y="536"/>
                  </a:cubicBezTo>
                  <a:cubicBezTo>
                    <a:pt x="3691" y="453"/>
                    <a:pt x="7359" y="381"/>
                    <a:pt x="11026" y="262"/>
                  </a:cubicBezTo>
                  <a:cubicBezTo>
                    <a:pt x="7442" y="143"/>
                    <a:pt x="3846" y="72"/>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957450" y="3069850"/>
              <a:ext cx="273875" cy="13425"/>
            </a:xfrm>
            <a:custGeom>
              <a:avLst/>
              <a:gdLst/>
              <a:ahLst/>
              <a:cxnLst/>
              <a:rect l="l" t="t" r="r" b="b"/>
              <a:pathLst>
                <a:path w="10955" h="537" extrusionOk="0">
                  <a:moveTo>
                    <a:pt x="215" y="1"/>
                  </a:moveTo>
                  <a:cubicBezTo>
                    <a:pt x="132" y="179"/>
                    <a:pt x="72" y="370"/>
                    <a:pt x="1" y="536"/>
                  </a:cubicBezTo>
                  <a:lnTo>
                    <a:pt x="24" y="536"/>
                  </a:lnTo>
                  <a:cubicBezTo>
                    <a:pt x="3680" y="441"/>
                    <a:pt x="7311" y="382"/>
                    <a:pt x="10954" y="263"/>
                  </a:cubicBezTo>
                  <a:cubicBezTo>
                    <a:pt x="7371" y="143"/>
                    <a:pt x="3787" y="72"/>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3296525" y="3070450"/>
              <a:ext cx="241425" cy="11925"/>
            </a:xfrm>
            <a:custGeom>
              <a:avLst/>
              <a:gdLst/>
              <a:ahLst/>
              <a:cxnLst/>
              <a:rect l="l" t="t" r="r" b="b"/>
              <a:pathLst>
                <a:path w="9657" h="477" extrusionOk="0">
                  <a:moveTo>
                    <a:pt x="8990" y="0"/>
                  </a:moveTo>
                  <a:cubicBezTo>
                    <a:pt x="6001" y="84"/>
                    <a:pt x="2989" y="143"/>
                    <a:pt x="1" y="239"/>
                  </a:cubicBezTo>
                  <a:cubicBezTo>
                    <a:pt x="3215" y="358"/>
                    <a:pt x="6442" y="417"/>
                    <a:pt x="9657" y="477"/>
                  </a:cubicBezTo>
                  <a:cubicBezTo>
                    <a:pt x="9442" y="310"/>
                    <a:pt x="9216" y="167"/>
                    <a:pt x="89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275400" y="3044550"/>
              <a:ext cx="226825" cy="11625"/>
            </a:xfrm>
            <a:custGeom>
              <a:avLst/>
              <a:gdLst/>
              <a:ahLst/>
              <a:cxnLst/>
              <a:rect l="l" t="t" r="r" b="b"/>
              <a:pathLst>
                <a:path w="9073" h="465" extrusionOk="0">
                  <a:moveTo>
                    <a:pt x="8573" y="1"/>
                  </a:moveTo>
                  <a:cubicBezTo>
                    <a:pt x="5715" y="72"/>
                    <a:pt x="2858" y="120"/>
                    <a:pt x="0" y="227"/>
                  </a:cubicBezTo>
                  <a:cubicBezTo>
                    <a:pt x="3013" y="322"/>
                    <a:pt x="6061" y="382"/>
                    <a:pt x="9073" y="465"/>
                  </a:cubicBezTo>
                  <a:cubicBezTo>
                    <a:pt x="8918" y="346"/>
                    <a:pt x="8751" y="227"/>
                    <a:pt x="8597" y="84"/>
                  </a:cubicBezTo>
                  <a:cubicBezTo>
                    <a:pt x="8585" y="60"/>
                    <a:pt x="8573" y="24"/>
                    <a:pt x="8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967575" y="3043350"/>
              <a:ext cx="274450" cy="13425"/>
            </a:xfrm>
            <a:custGeom>
              <a:avLst/>
              <a:gdLst/>
              <a:ahLst/>
              <a:cxnLst/>
              <a:rect l="l" t="t" r="r" b="b"/>
              <a:pathLst>
                <a:path w="10978" h="537" extrusionOk="0">
                  <a:moveTo>
                    <a:pt x="167" y="1"/>
                  </a:moveTo>
                  <a:cubicBezTo>
                    <a:pt x="108" y="180"/>
                    <a:pt x="48" y="358"/>
                    <a:pt x="0" y="537"/>
                  </a:cubicBezTo>
                  <a:lnTo>
                    <a:pt x="1143" y="525"/>
                  </a:lnTo>
                  <a:cubicBezTo>
                    <a:pt x="4418" y="430"/>
                    <a:pt x="7692" y="394"/>
                    <a:pt x="10978" y="263"/>
                  </a:cubicBezTo>
                  <a:cubicBezTo>
                    <a:pt x="7704" y="156"/>
                    <a:pt x="4430" y="108"/>
                    <a:pt x="1143" y="13"/>
                  </a:cubicBezTo>
                  <a:lnTo>
                    <a:pt x="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3519175" y="3043650"/>
              <a:ext cx="625" cy="475"/>
            </a:xfrm>
            <a:custGeom>
              <a:avLst/>
              <a:gdLst/>
              <a:ahLst/>
              <a:cxnLst/>
              <a:rect l="l" t="t" r="r" b="b"/>
              <a:pathLst>
                <a:path w="25" h="19" extrusionOk="0">
                  <a:moveTo>
                    <a:pt x="1" y="1"/>
                  </a:moveTo>
                  <a:cubicBezTo>
                    <a:pt x="7" y="13"/>
                    <a:pt x="13" y="19"/>
                    <a:pt x="17" y="19"/>
                  </a:cubicBezTo>
                  <a:cubicBezTo>
                    <a:pt x="21" y="19"/>
                    <a:pt x="24" y="13"/>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1"/>
          <p:cNvSpPr txBox="1">
            <a:spLocks noGrp="1"/>
          </p:cNvSpPr>
          <p:nvPr>
            <p:ph type="ctrTitle"/>
          </p:nvPr>
        </p:nvSpPr>
        <p:spPr>
          <a:xfrm>
            <a:off x="1778168" y="1372949"/>
            <a:ext cx="5561742" cy="16834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solidFill>
                  <a:schemeClr val="lt2"/>
                </a:solidFill>
              </a:rPr>
              <a:t>InklyReads</a:t>
            </a:r>
            <a:endParaRPr dirty="0">
              <a:solidFill>
                <a:schemeClr val="lt2"/>
              </a:solidFill>
            </a:endParaRPr>
          </a:p>
        </p:txBody>
      </p:sp>
      <p:grpSp>
        <p:nvGrpSpPr>
          <p:cNvPr id="222" name="Google Shape;222;p31"/>
          <p:cNvGrpSpPr/>
          <p:nvPr/>
        </p:nvGrpSpPr>
        <p:grpSpPr>
          <a:xfrm>
            <a:off x="3445893" y="4063605"/>
            <a:ext cx="2252199" cy="93989"/>
            <a:chOff x="3445893" y="4053330"/>
            <a:chExt cx="2252199" cy="93989"/>
          </a:xfrm>
        </p:grpSpPr>
        <p:sp>
          <p:nvSpPr>
            <p:cNvPr id="223" name="Google Shape;223;p31"/>
            <p:cNvSpPr/>
            <p:nvPr/>
          </p:nvSpPr>
          <p:spPr>
            <a:xfrm>
              <a:off x="3445893" y="4088755"/>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4" name="Google Shape;224;p31"/>
            <p:cNvSpPr/>
            <p:nvPr/>
          </p:nvSpPr>
          <p:spPr>
            <a:xfrm>
              <a:off x="3445893" y="4053330"/>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225" name="Google Shape;225;p31"/>
          <p:cNvGrpSpPr/>
          <p:nvPr/>
        </p:nvGrpSpPr>
        <p:grpSpPr>
          <a:xfrm>
            <a:off x="3445893" y="996205"/>
            <a:ext cx="2252199" cy="93989"/>
            <a:chOff x="3445893" y="996180"/>
            <a:chExt cx="2252199" cy="93989"/>
          </a:xfrm>
        </p:grpSpPr>
        <p:sp>
          <p:nvSpPr>
            <p:cNvPr id="226" name="Google Shape;226;p31"/>
            <p:cNvSpPr/>
            <p:nvPr/>
          </p:nvSpPr>
          <p:spPr>
            <a:xfrm rot="10800000" flipH="1">
              <a:off x="3445893" y="996180"/>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7" name="Google Shape;227;p31"/>
            <p:cNvSpPr/>
            <p:nvPr/>
          </p:nvSpPr>
          <p:spPr>
            <a:xfrm rot="10800000" flipH="1">
              <a:off x="3445893" y="1031605"/>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228" name="Google Shape;228;p31"/>
          <p:cNvGrpSpPr/>
          <p:nvPr/>
        </p:nvGrpSpPr>
        <p:grpSpPr>
          <a:xfrm>
            <a:off x="6904811" y="1736299"/>
            <a:ext cx="3317106" cy="2634668"/>
            <a:chOff x="3275400" y="1702825"/>
            <a:chExt cx="1966625" cy="1562025"/>
          </a:xfrm>
        </p:grpSpPr>
        <p:sp>
          <p:nvSpPr>
            <p:cNvPr id="229" name="Google Shape;229;p31"/>
            <p:cNvSpPr/>
            <p:nvPr/>
          </p:nvSpPr>
          <p:spPr>
            <a:xfrm>
              <a:off x="3420000" y="1702825"/>
              <a:ext cx="1599675" cy="1562025"/>
            </a:xfrm>
            <a:custGeom>
              <a:avLst/>
              <a:gdLst/>
              <a:ahLst/>
              <a:cxnLst/>
              <a:rect l="l" t="t" r="r" b="b"/>
              <a:pathLst>
                <a:path w="63987" h="62481" extrusionOk="0">
                  <a:moveTo>
                    <a:pt x="24024" y="12626"/>
                  </a:moveTo>
                  <a:cubicBezTo>
                    <a:pt x="23911" y="12764"/>
                    <a:pt x="23798" y="12922"/>
                    <a:pt x="23684" y="13069"/>
                  </a:cubicBezTo>
                  <a:cubicBezTo>
                    <a:pt x="23684" y="13057"/>
                    <a:pt x="23696" y="13022"/>
                    <a:pt x="23708" y="12986"/>
                  </a:cubicBezTo>
                  <a:cubicBezTo>
                    <a:pt x="23810" y="12862"/>
                    <a:pt x="23922" y="12749"/>
                    <a:pt x="24024" y="12626"/>
                  </a:cubicBezTo>
                  <a:close/>
                  <a:moveTo>
                    <a:pt x="22077" y="21892"/>
                  </a:moveTo>
                  <a:lnTo>
                    <a:pt x="22077" y="21892"/>
                  </a:lnTo>
                  <a:cubicBezTo>
                    <a:pt x="21791" y="22416"/>
                    <a:pt x="21529" y="22952"/>
                    <a:pt x="21315" y="23487"/>
                  </a:cubicBezTo>
                  <a:cubicBezTo>
                    <a:pt x="21375" y="23094"/>
                    <a:pt x="21446" y="22713"/>
                    <a:pt x="21529" y="22309"/>
                  </a:cubicBezTo>
                  <a:cubicBezTo>
                    <a:pt x="21560" y="22357"/>
                    <a:pt x="21612" y="22388"/>
                    <a:pt x="21669" y="22388"/>
                  </a:cubicBezTo>
                  <a:cubicBezTo>
                    <a:pt x="21723" y="22388"/>
                    <a:pt x="21781" y="22360"/>
                    <a:pt x="21827" y="22297"/>
                  </a:cubicBezTo>
                  <a:cubicBezTo>
                    <a:pt x="21910" y="22166"/>
                    <a:pt x="21982" y="22023"/>
                    <a:pt x="22077" y="21892"/>
                  </a:cubicBezTo>
                  <a:close/>
                  <a:moveTo>
                    <a:pt x="20279" y="12522"/>
                  </a:moveTo>
                  <a:cubicBezTo>
                    <a:pt x="20708" y="13974"/>
                    <a:pt x="21148" y="15522"/>
                    <a:pt x="21779" y="16927"/>
                  </a:cubicBezTo>
                  <a:cubicBezTo>
                    <a:pt x="21267" y="19153"/>
                    <a:pt x="20851" y="21404"/>
                    <a:pt x="20529" y="23666"/>
                  </a:cubicBezTo>
                  <a:cubicBezTo>
                    <a:pt x="19946" y="21773"/>
                    <a:pt x="19231" y="19939"/>
                    <a:pt x="18731" y="18022"/>
                  </a:cubicBezTo>
                  <a:cubicBezTo>
                    <a:pt x="18731" y="18010"/>
                    <a:pt x="18731" y="18010"/>
                    <a:pt x="18708" y="18010"/>
                  </a:cubicBezTo>
                  <a:cubicBezTo>
                    <a:pt x="19089" y="16153"/>
                    <a:pt x="19624" y="14308"/>
                    <a:pt x="20279" y="12522"/>
                  </a:cubicBezTo>
                  <a:close/>
                  <a:moveTo>
                    <a:pt x="18588" y="18689"/>
                  </a:moveTo>
                  <a:cubicBezTo>
                    <a:pt x="19029" y="20558"/>
                    <a:pt x="19517" y="22440"/>
                    <a:pt x="20363" y="24154"/>
                  </a:cubicBezTo>
                  <a:cubicBezTo>
                    <a:pt x="20374" y="24202"/>
                    <a:pt x="20410" y="24214"/>
                    <a:pt x="20434" y="24225"/>
                  </a:cubicBezTo>
                  <a:cubicBezTo>
                    <a:pt x="20410" y="24452"/>
                    <a:pt x="20374" y="24690"/>
                    <a:pt x="20351" y="24916"/>
                  </a:cubicBezTo>
                  <a:cubicBezTo>
                    <a:pt x="19767" y="23475"/>
                    <a:pt x="19053" y="22070"/>
                    <a:pt x="18410" y="20677"/>
                  </a:cubicBezTo>
                  <a:cubicBezTo>
                    <a:pt x="18386" y="20618"/>
                    <a:pt x="18338" y="20582"/>
                    <a:pt x="18291" y="20582"/>
                  </a:cubicBezTo>
                  <a:cubicBezTo>
                    <a:pt x="18386" y="19939"/>
                    <a:pt x="18469" y="19320"/>
                    <a:pt x="18588" y="18689"/>
                  </a:cubicBezTo>
                  <a:close/>
                  <a:moveTo>
                    <a:pt x="19898" y="26357"/>
                  </a:moveTo>
                  <a:lnTo>
                    <a:pt x="19898" y="26357"/>
                  </a:lnTo>
                  <a:cubicBezTo>
                    <a:pt x="19958" y="26511"/>
                    <a:pt x="20041" y="26654"/>
                    <a:pt x="20124" y="26785"/>
                  </a:cubicBezTo>
                  <a:cubicBezTo>
                    <a:pt x="20112" y="26928"/>
                    <a:pt x="20101" y="27047"/>
                    <a:pt x="20077" y="27142"/>
                  </a:cubicBezTo>
                  <a:cubicBezTo>
                    <a:pt x="20017" y="26881"/>
                    <a:pt x="19958" y="26631"/>
                    <a:pt x="19898" y="26357"/>
                  </a:cubicBezTo>
                  <a:close/>
                  <a:moveTo>
                    <a:pt x="18231" y="21094"/>
                  </a:moveTo>
                  <a:cubicBezTo>
                    <a:pt x="18886" y="22606"/>
                    <a:pt x="19505" y="24166"/>
                    <a:pt x="20279" y="25630"/>
                  </a:cubicBezTo>
                  <a:cubicBezTo>
                    <a:pt x="20255" y="25773"/>
                    <a:pt x="20232" y="25928"/>
                    <a:pt x="20220" y="26071"/>
                  </a:cubicBezTo>
                  <a:cubicBezTo>
                    <a:pt x="20053" y="25714"/>
                    <a:pt x="19874" y="25357"/>
                    <a:pt x="19720" y="24999"/>
                  </a:cubicBezTo>
                  <a:cubicBezTo>
                    <a:pt x="19398" y="24261"/>
                    <a:pt x="19065" y="23499"/>
                    <a:pt x="18743" y="22761"/>
                  </a:cubicBezTo>
                  <a:cubicBezTo>
                    <a:pt x="18719" y="22708"/>
                    <a:pt x="18671" y="22686"/>
                    <a:pt x="18622" y="22686"/>
                  </a:cubicBezTo>
                  <a:cubicBezTo>
                    <a:pt x="18525" y="22686"/>
                    <a:pt x="18422" y="22770"/>
                    <a:pt x="18469" y="22880"/>
                  </a:cubicBezTo>
                  <a:cubicBezTo>
                    <a:pt x="18791" y="23630"/>
                    <a:pt x="19100" y="24380"/>
                    <a:pt x="19410" y="25142"/>
                  </a:cubicBezTo>
                  <a:cubicBezTo>
                    <a:pt x="19577" y="25916"/>
                    <a:pt x="19755" y="26690"/>
                    <a:pt x="19922" y="27464"/>
                  </a:cubicBezTo>
                  <a:cubicBezTo>
                    <a:pt x="19931" y="27518"/>
                    <a:pt x="19973" y="27544"/>
                    <a:pt x="20019" y="27544"/>
                  </a:cubicBezTo>
                  <a:cubicBezTo>
                    <a:pt x="20034" y="27544"/>
                    <a:pt x="20050" y="27541"/>
                    <a:pt x="20065" y="27535"/>
                  </a:cubicBezTo>
                  <a:lnTo>
                    <a:pt x="20065" y="27535"/>
                  </a:lnTo>
                  <a:cubicBezTo>
                    <a:pt x="19958" y="28547"/>
                    <a:pt x="19874" y="29559"/>
                    <a:pt x="19803" y="30571"/>
                  </a:cubicBezTo>
                  <a:cubicBezTo>
                    <a:pt x="19410" y="29559"/>
                    <a:pt x="18946" y="28595"/>
                    <a:pt x="18505" y="27595"/>
                  </a:cubicBezTo>
                  <a:cubicBezTo>
                    <a:pt x="18481" y="27535"/>
                    <a:pt x="18427" y="27510"/>
                    <a:pt x="18370" y="27510"/>
                  </a:cubicBezTo>
                  <a:cubicBezTo>
                    <a:pt x="18255" y="27510"/>
                    <a:pt x="18124" y="27607"/>
                    <a:pt x="18172" y="27726"/>
                  </a:cubicBezTo>
                  <a:cubicBezTo>
                    <a:pt x="18648" y="28857"/>
                    <a:pt x="19089" y="30000"/>
                    <a:pt x="19648" y="31095"/>
                  </a:cubicBezTo>
                  <a:cubicBezTo>
                    <a:pt x="19684" y="31131"/>
                    <a:pt x="19708" y="31167"/>
                    <a:pt x="19755" y="31167"/>
                  </a:cubicBezTo>
                  <a:cubicBezTo>
                    <a:pt x="19720" y="31512"/>
                    <a:pt x="19708" y="31845"/>
                    <a:pt x="19696" y="32203"/>
                  </a:cubicBezTo>
                  <a:cubicBezTo>
                    <a:pt x="19291" y="31155"/>
                    <a:pt x="18803" y="30107"/>
                    <a:pt x="18350" y="29071"/>
                  </a:cubicBezTo>
                  <a:cubicBezTo>
                    <a:pt x="18333" y="29027"/>
                    <a:pt x="18295" y="29003"/>
                    <a:pt x="18253" y="29003"/>
                  </a:cubicBezTo>
                  <a:cubicBezTo>
                    <a:pt x="18238" y="29003"/>
                    <a:pt x="18223" y="29006"/>
                    <a:pt x="18207" y="29012"/>
                  </a:cubicBezTo>
                  <a:cubicBezTo>
                    <a:pt x="17910" y="26357"/>
                    <a:pt x="17934" y="23714"/>
                    <a:pt x="18231" y="21094"/>
                  </a:cubicBezTo>
                  <a:close/>
                  <a:moveTo>
                    <a:pt x="18565" y="31572"/>
                  </a:moveTo>
                  <a:lnTo>
                    <a:pt x="18565" y="31572"/>
                  </a:lnTo>
                  <a:cubicBezTo>
                    <a:pt x="18684" y="31881"/>
                    <a:pt x="18803" y="32179"/>
                    <a:pt x="18922" y="32488"/>
                  </a:cubicBezTo>
                  <a:cubicBezTo>
                    <a:pt x="18862" y="32369"/>
                    <a:pt x="18815" y="32250"/>
                    <a:pt x="18755" y="32131"/>
                  </a:cubicBezTo>
                  <a:cubicBezTo>
                    <a:pt x="18743" y="32072"/>
                    <a:pt x="18696" y="32048"/>
                    <a:pt x="18648" y="32024"/>
                  </a:cubicBezTo>
                  <a:cubicBezTo>
                    <a:pt x="18624" y="31881"/>
                    <a:pt x="18588" y="31714"/>
                    <a:pt x="18565" y="31572"/>
                  </a:cubicBezTo>
                  <a:close/>
                  <a:moveTo>
                    <a:pt x="18279" y="29571"/>
                  </a:moveTo>
                  <a:lnTo>
                    <a:pt x="18279" y="29571"/>
                  </a:lnTo>
                  <a:cubicBezTo>
                    <a:pt x="18731" y="30679"/>
                    <a:pt x="19148" y="31786"/>
                    <a:pt x="19684" y="32857"/>
                  </a:cubicBezTo>
                  <a:cubicBezTo>
                    <a:pt x="19648" y="32917"/>
                    <a:pt x="19648" y="32977"/>
                    <a:pt x="19648" y="33060"/>
                  </a:cubicBezTo>
                  <a:cubicBezTo>
                    <a:pt x="19303" y="32286"/>
                    <a:pt x="18910" y="31512"/>
                    <a:pt x="18565" y="30750"/>
                  </a:cubicBezTo>
                  <a:cubicBezTo>
                    <a:pt x="18529" y="30691"/>
                    <a:pt x="18469" y="30679"/>
                    <a:pt x="18434" y="30679"/>
                  </a:cubicBezTo>
                  <a:cubicBezTo>
                    <a:pt x="18374" y="30298"/>
                    <a:pt x="18327" y="29929"/>
                    <a:pt x="18279" y="29571"/>
                  </a:cubicBezTo>
                  <a:close/>
                  <a:moveTo>
                    <a:pt x="27863" y="973"/>
                  </a:moveTo>
                  <a:lnTo>
                    <a:pt x="27863" y="973"/>
                  </a:lnTo>
                  <a:cubicBezTo>
                    <a:pt x="28995" y="4425"/>
                    <a:pt x="29292" y="7676"/>
                    <a:pt x="27792" y="11117"/>
                  </a:cubicBezTo>
                  <a:cubicBezTo>
                    <a:pt x="27756" y="11117"/>
                    <a:pt x="27744" y="11129"/>
                    <a:pt x="27732" y="11152"/>
                  </a:cubicBezTo>
                  <a:cubicBezTo>
                    <a:pt x="27387" y="11581"/>
                    <a:pt x="27078" y="11986"/>
                    <a:pt x="26744" y="12426"/>
                  </a:cubicBezTo>
                  <a:cubicBezTo>
                    <a:pt x="26638" y="12574"/>
                    <a:pt x="26786" y="12770"/>
                    <a:pt x="26946" y="12770"/>
                  </a:cubicBezTo>
                  <a:cubicBezTo>
                    <a:pt x="26966" y="12770"/>
                    <a:pt x="26986" y="12766"/>
                    <a:pt x="27006" y="12760"/>
                  </a:cubicBezTo>
                  <a:lnTo>
                    <a:pt x="27006" y="12760"/>
                  </a:lnTo>
                  <a:cubicBezTo>
                    <a:pt x="27256" y="13319"/>
                    <a:pt x="27090" y="13843"/>
                    <a:pt x="26506" y="14308"/>
                  </a:cubicBezTo>
                  <a:cubicBezTo>
                    <a:pt x="26408" y="14486"/>
                    <a:pt x="26577" y="14698"/>
                    <a:pt x="26748" y="14698"/>
                  </a:cubicBezTo>
                  <a:cubicBezTo>
                    <a:pt x="26806" y="14698"/>
                    <a:pt x="26863" y="14674"/>
                    <a:pt x="26911" y="14617"/>
                  </a:cubicBezTo>
                  <a:lnTo>
                    <a:pt x="26911" y="14617"/>
                  </a:lnTo>
                  <a:cubicBezTo>
                    <a:pt x="25292" y="16605"/>
                    <a:pt x="24482" y="19975"/>
                    <a:pt x="23792" y="22523"/>
                  </a:cubicBezTo>
                  <a:cubicBezTo>
                    <a:pt x="22994" y="25333"/>
                    <a:pt x="22279" y="28297"/>
                    <a:pt x="22148" y="31226"/>
                  </a:cubicBezTo>
                  <a:cubicBezTo>
                    <a:pt x="21887" y="31488"/>
                    <a:pt x="21732" y="31953"/>
                    <a:pt x="21660" y="32488"/>
                  </a:cubicBezTo>
                  <a:cubicBezTo>
                    <a:pt x="21077" y="33715"/>
                    <a:pt x="20422" y="34989"/>
                    <a:pt x="20041" y="36286"/>
                  </a:cubicBezTo>
                  <a:cubicBezTo>
                    <a:pt x="20053" y="35894"/>
                    <a:pt x="20077" y="35513"/>
                    <a:pt x="20101" y="35120"/>
                  </a:cubicBezTo>
                  <a:cubicBezTo>
                    <a:pt x="20874" y="33691"/>
                    <a:pt x="21482" y="32131"/>
                    <a:pt x="22148" y="30655"/>
                  </a:cubicBezTo>
                  <a:cubicBezTo>
                    <a:pt x="22213" y="30526"/>
                    <a:pt x="22103" y="30408"/>
                    <a:pt x="21995" y="30408"/>
                  </a:cubicBezTo>
                  <a:cubicBezTo>
                    <a:pt x="21944" y="30408"/>
                    <a:pt x="21893" y="30435"/>
                    <a:pt x="21863" y="30500"/>
                  </a:cubicBezTo>
                  <a:cubicBezTo>
                    <a:pt x="21315" y="31607"/>
                    <a:pt x="20708" y="32715"/>
                    <a:pt x="20172" y="33846"/>
                  </a:cubicBezTo>
                  <a:cubicBezTo>
                    <a:pt x="20398" y="30405"/>
                    <a:pt x="20755" y="27000"/>
                    <a:pt x="21291" y="23606"/>
                  </a:cubicBezTo>
                  <a:cubicBezTo>
                    <a:pt x="21298" y="23686"/>
                    <a:pt x="21385" y="23739"/>
                    <a:pt x="21470" y="23739"/>
                  </a:cubicBezTo>
                  <a:cubicBezTo>
                    <a:pt x="21525" y="23739"/>
                    <a:pt x="21580" y="23717"/>
                    <a:pt x="21613" y="23666"/>
                  </a:cubicBezTo>
                  <a:cubicBezTo>
                    <a:pt x="21698" y="23520"/>
                    <a:pt x="21784" y="23381"/>
                    <a:pt x="21865" y="23243"/>
                  </a:cubicBezTo>
                  <a:lnTo>
                    <a:pt x="21865" y="23243"/>
                  </a:lnTo>
                  <a:cubicBezTo>
                    <a:pt x="21670" y="23580"/>
                    <a:pt x="21478" y="23912"/>
                    <a:pt x="21303" y="24261"/>
                  </a:cubicBezTo>
                  <a:cubicBezTo>
                    <a:pt x="21267" y="24333"/>
                    <a:pt x="21333" y="24425"/>
                    <a:pt x="21403" y="24425"/>
                  </a:cubicBezTo>
                  <a:cubicBezTo>
                    <a:pt x="21426" y="24425"/>
                    <a:pt x="21449" y="24416"/>
                    <a:pt x="21470" y="24392"/>
                  </a:cubicBezTo>
                  <a:cubicBezTo>
                    <a:pt x="21982" y="23785"/>
                    <a:pt x="22327" y="23035"/>
                    <a:pt x="22660" y="22309"/>
                  </a:cubicBezTo>
                  <a:cubicBezTo>
                    <a:pt x="22691" y="22205"/>
                    <a:pt x="22624" y="22111"/>
                    <a:pt x="22543" y="22111"/>
                  </a:cubicBezTo>
                  <a:cubicBezTo>
                    <a:pt x="22531" y="22111"/>
                    <a:pt x="22518" y="22113"/>
                    <a:pt x="22506" y="22118"/>
                  </a:cubicBezTo>
                  <a:cubicBezTo>
                    <a:pt x="22982" y="21249"/>
                    <a:pt x="23446" y="20392"/>
                    <a:pt x="23970" y="19558"/>
                  </a:cubicBezTo>
                  <a:cubicBezTo>
                    <a:pt x="24061" y="19402"/>
                    <a:pt x="23923" y="19262"/>
                    <a:pt x="23787" y="19262"/>
                  </a:cubicBezTo>
                  <a:cubicBezTo>
                    <a:pt x="23726" y="19262"/>
                    <a:pt x="23665" y="19290"/>
                    <a:pt x="23625" y="19356"/>
                  </a:cubicBezTo>
                  <a:cubicBezTo>
                    <a:pt x="23411" y="19677"/>
                    <a:pt x="23220" y="19999"/>
                    <a:pt x="23018" y="20332"/>
                  </a:cubicBezTo>
                  <a:cubicBezTo>
                    <a:pt x="23637" y="19272"/>
                    <a:pt x="24232" y="18201"/>
                    <a:pt x="24863" y="17129"/>
                  </a:cubicBezTo>
                  <a:cubicBezTo>
                    <a:pt x="24945" y="16982"/>
                    <a:pt x="24812" y="16840"/>
                    <a:pt x="24683" y="16840"/>
                  </a:cubicBezTo>
                  <a:cubicBezTo>
                    <a:pt x="24624" y="16840"/>
                    <a:pt x="24567" y="16869"/>
                    <a:pt x="24530" y="16939"/>
                  </a:cubicBezTo>
                  <a:cubicBezTo>
                    <a:pt x="23530" y="18630"/>
                    <a:pt x="22506" y="20296"/>
                    <a:pt x="21565" y="22023"/>
                  </a:cubicBezTo>
                  <a:cubicBezTo>
                    <a:pt x="21648" y="21618"/>
                    <a:pt x="21720" y="21201"/>
                    <a:pt x="21791" y="20808"/>
                  </a:cubicBezTo>
                  <a:cubicBezTo>
                    <a:pt x="23041" y="18868"/>
                    <a:pt x="24280" y="16939"/>
                    <a:pt x="25530" y="14998"/>
                  </a:cubicBezTo>
                  <a:cubicBezTo>
                    <a:pt x="25630" y="14831"/>
                    <a:pt x="25478" y="14681"/>
                    <a:pt x="25329" y="14681"/>
                  </a:cubicBezTo>
                  <a:cubicBezTo>
                    <a:pt x="25266" y="14681"/>
                    <a:pt x="25203" y="14708"/>
                    <a:pt x="25161" y="14772"/>
                  </a:cubicBezTo>
                  <a:cubicBezTo>
                    <a:pt x="24113" y="16355"/>
                    <a:pt x="23089" y="17951"/>
                    <a:pt x="22041" y="19523"/>
                  </a:cubicBezTo>
                  <a:cubicBezTo>
                    <a:pt x="22101" y="19261"/>
                    <a:pt x="22148" y="18975"/>
                    <a:pt x="22208" y="18701"/>
                  </a:cubicBezTo>
                  <a:cubicBezTo>
                    <a:pt x="22375" y="17975"/>
                    <a:pt x="22541" y="17260"/>
                    <a:pt x="22732" y="16534"/>
                  </a:cubicBezTo>
                  <a:cubicBezTo>
                    <a:pt x="22756" y="16522"/>
                    <a:pt x="22791" y="16498"/>
                    <a:pt x="22815" y="16475"/>
                  </a:cubicBezTo>
                  <a:cubicBezTo>
                    <a:pt x="23934" y="15105"/>
                    <a:pt x="24839" y="13522"/>
                    <a:pt x="25935" y="12129"/>
                  </a:cubicBezTo>
                  <a:cubicBezTo>
                    <a:pt x="26034" y="11993"/>
                    <a:pt x="25921" y="11817"/>
                    <a:pt x="25794" y="11817"/>
                  </a:cubicBezTo>
                  <a:cubicBezTo>
                    <a:pt x="25753" y="11817"/>
                    <a:pt x="25710" y="11835"/>
                    <a:pt x="25673" y="11879"/>
                  </a:cubicBezTo>
                  <a:cubicBezTo>
                    <a:pt x="24815" y="12915"/>
                    <a:pt x="23863" y="13998"/>
                    <a:pt x="23101" y="15165"/>
                  </a:cubicBezTo>
                  <a:cubicBezTo>
                    <a:pt x="23172" y="14879"/>
                    <a:pt x="23256" y="14581"/>
                    <a:pt x="23339" y="14296"/>
                  </a:cubicBezTo>
                  <a:cubicBezTo>
                    <a:pt x="24530" y="12891"/>
                    <a:pt x="25530" y="11200"/>
                    <a:pt x="26613" y="9712"/>
                  </a:cubicBezTo>
                  <a:cubicBezTo>
                    <a:pt x="26656" y="9652"/>
                    <a:pt x="26601" y="9599"/>
                    <a:pt x="26541" y="9599"/>
                  </a:cubicBezTo>
                  <a:cubicBezTo>
                    <a:pt x="26517" y="9599"/>
                    <a:pt x="26491" y="9608"/>
                    <a:pt x="26470" y="9628"/>
                  </a:cubicBezTo>
                  <a:cubicBezTo>
                    <a:pt x="25881" y="10377"/>
                    <a:pt x="25259" y="11114"/>
                    <a:pt x="24656" y="11882"/>
                  </a:cubicBezTo>
                  <a:lnTo>
                    <a:pt x="24656" y="11882"/>
                  </a:lnTo>
                  <a:cubicBezTo>
                    <a:pt x="25575" y="10704"/>
                    <a:pt x="26452" y="9495"/>
                    <a:pt x="27340" y="8331"/>
                  </a:cubicBezTo>
                  <a:cubicBezTo>
                    <a:pt x="27430" y="8204"/>
                    <a:pt x="27329" y="8051"/>
                    <a:pt x="27223" y="8051"/>
                  </a:cubicBezTo>
                  <a:cubicBezTo>
                    <a:pt x="27189" y="8051"/>
                    <a:pt x="27154" y="8067"/>
                    <a:pt x="27125" y="8104"/>
                  </a:cubicBezTo>
                  <a:cubicBezTo>
                    <a:pt x="26125" y="9355"/>
                    <a:pt x="25065" y="10581"/>
                    <a:pt x="24065" y="11843"/>
                  </a:cubicBezTo>
                  <a:cubicBezTo>
                    <a:pt x="25208" y="8152"/>
                    <a:pt x="26554" y="4580"/>
                    <a:pt x="27863" y="973"/>
                  </a:cubicBezTo>
                  <a:close/>
                  <a:moveTo>
                    <a:pt x="21589" y="33262"/>
                  </a:moveTo>
                  <a:lnTo>
                    <a:pt x="21589" y="33262"/>
                  </a:lnTo>
                  <a:cubicBezTo>
                    <a:pt x="21541" y="34048"/>
                    <a:pt x="21553" y="34846"/>
                    <a:pt x="21434" y="35298"/>
                  </a:cubicBezTo>
                  <a:cubicBezTo>
                    <a:pt x="21148" y="36429"/>
                    <a:pt x="20196" y="37465"/>
                    <a:pt x="20232" y="38596"/>
                  </a:cubicBezTo>
                  <a:cubicBezTo>
                    <a:pt x="20136" y="38608"/>
                    <a:pt x="20041" y="38620"/>
                    <a:pt x="19946" y="38620"/>
                  </a:cubicBezTo>
                  <a:cubicBezTo>
                    <a:pt x="19958" y="38037"/>
                    <a:pt x="19993" y="37441"/>
                    <a:pt x="20017" y="36870"/>
                  </a:cubicBezTo>
                  <a:cubicBezTo>
                    <a:pt x="20028" y="36873"/>
                    <a:pt x="20039" y="36874"/>
                    <a:pt x="20051" y="36874"/>
                  </a:cubicBezTo>
                  <a:cubicBezTo>
                    <a:pt x="20090" y="36874"/>
                    <a:pt x="20132" y="36857"/>
                    <a:pt x="20160" y="36810"/>
                  </a:cubicBezTo>
                  <a:cubicBezTo>
                    <a:pt x="20172" y="36763"/>
                    <a:pt x="20196" y="36715"/>
                    <a:pt x="20220" y="36691"/>
                  </a:cubicBezTo>
                  <a:lnTo>
                    <a:pt x="20220" y="36691"/>
                  </a:lnTo>
                  <a:cubicBezTo>
                    <a:pt x="20184" y="36822"/>
                    <a:pt x="20160" y="36965"/>
                    <a:pt x="20136" y="37108"/>
                  </a:cubicBezTo>
                  <a:cubicBezTo>
                    <a:pt x="20129" y="37205"/>
                    <a:pt x="20224" y="37274"/>
                    <a:pt x="20317" y="37274"/>
                  </a:cubicBezTo>
                  <a:cubicBezTo>
                    <a:pt x="20372" y="37274"/>
                    <a:pt x="20427" y="37249"/>
                    <a:pt x="20458" y="37191"/>
                  </a:cubicBezTo>
                  <a:cubicBezTo>
                    <a:pt x="20613" y="36882"/>
                    <a:pt x="20672" y="36525"/>
                    <a:pt x="20779" y="36191"/>
                  </a:cubicBezTo>
                  <a:cubicBezTo>
                    <a:pt x="20910" y="35798"/>
                    <a:pt x="21077" y="35405"/>
                    <a:pt x="21244" y="35024"/>
                  </a:cubicBezTo>
                  <a:cubicBezTo>
                    <a:pt x="21293" y="34910"/>
                    <a:pt x="21201" y="34813"/>
                    <a:pt x="21113" y="34813"/>
                  </a:cubicBezTo>
                  <a:cubicBezTo>
                    <a:pt x="21072" y="34813"/>
                    <a:pt x="21032" y="34833"/>
                    <a:pt x="21005" y="34882"/>
                  </a:cubicBezTo>
                  <a:cubicBezTo>
                    <a:pt x="20994" y="34917"/>
                    <a:pt x="20958" y="34965"/>
                    <a:pt x="20946" y="34989"/>
                  </a:cubicBezTo>
                  <a:cubicBezTo>
                    <a:pt x="21172" y="34429"/>
                    <a:pt x="21363" y="33846"/>
                    <a:pt x="21589" y="33262"/>
                  </a:cubicBezTo>
                  <a:close/>
                  <a:moveTo>
                    <a:pt x="19005" y="33608"/>
                  </a:moveTo>
                  <a:cubicBezTo>
                    <a:pt x="19148" y="33881"/>
                    <a:pt x="19291" y="34155"/>
                    <a:pt x="19470" y="34393"/>
                  </a:cubicBezTo>
                  <a:cubicBezTo>
                    <a:pt x="19505" y="34441"/>
                    <a:pt x="19541" y="34453"/>
                    <a:pt x="19589" y="34453"/>
                  </a:cubicBezTo>
                  <a:cubicBezTo>
                    <a:pt x="19589" y="34691"/>
                    <a:pt x="19577" y="34929"/>
                    <a:pt x="19577" y="35167"/>
                  </a:cubicBezTo>
                  <a:cubicBezTo>
                    <a:pt x="19553" y="35215"/>
                    <a:pt x="19553" y="35263"/>
                    <a:pt x="19577" y="35286"/>
                  </a:cubicBezTo>
                  <a:cubicBezTo>
                    <a:pt x="19541" y="36417"/>
                    <a:pt x="19541" y="37549"/>
                    <a:pt x="19553" y="38668"/>
                  </a:cubicBezTo>
                  <a:cubicBezTo>
                    <a:pt x="19517" y="38668"/>
                    <a:pt x="19458" y="38680"/>
                    <a:pt x="19410" y="38680"/>
                  </a:cubicBezTo>
                  <a:cubicBezTo>
                    <a:pt x="19410" y="38680"/>
                    <a:pt x="19410" y="38668"/>
                    <a:pt x="19398" y="38632"/>
                  </a:cubicBezTo>
                  <a:cubicBezTo>
                    <a:pt x="18946" y="37441"/>
                    <a:pt x="18410" y="36310"/>
                    <a:pt x="17969" y="35143"/>
                  </a:cubicBezTo>
                  <a:lnTo>
                    <a:pt x="17969" y="35143"/>
                  </a:lnTo>
                  <a:cubicBezTo>
                    <a:pt x="18017" y="35198"/>
                    <a:pt x="18077" y="35221"/>
                    <a:pt x="18136" y="35221"/>
                  </a:cubicBezTo>
                  <a:cubicBezTo>
                    <a:pt x="18283" y="35221"/>
                    <a:pt x="18420" y="35075"/>
                    <a:pt x="18327" y="34905"/>
                  </a:cubicBezTo>
                  <a:cubicBezTo>
                    <a:pt x="17849" y="34068"/>
                    <a:pt x="17758" y="33910"/>
                    <a:pt x="18045" y="33910"/>
                  </a:cubicBezTo>
                  <a:cubicBezTo>
                    <a:pt x="18195" y="33910"/>
                    <a:pt x="18448" y="33953"/>
                    <a:pt x="18803" y="33965"/>
                  </a:cubicBezTo>
                  <a:cubicBezTo>
                    <a:pt x="18946" y="33965"/>
                    <a:pt x="19065" y="33810"/>
                    <a:pt x="19029" y="33667"/>
                  </a:cubicBezTo>
                  <a:cubicBezTo>
                    <a:pt x="19029" y="33643"/>
                    <a:pt x="19005" y="33619"/>
                    <a:pt x="19005" y="33608"/>
                  </a:cubicBezTo>
                  <a:close/>
                  <a:moveTo>
                    <a:pt x="53236" y="38513"/>
                  </a:moveTo>
                  <a:lnTo>
                    <a:pt x="53236" y="38513"/>
                  </a:lnTo>
                  <a:cubicBezTo>
                    <a:pt x="53224" y="38596"/>
                    <a:pt x="53212" y="38680"/>
                    <a:pt x="53200" y="38751"/>
                  </a:cubicBezTo>
                  <a:cubicBezTo>
                    <a:pt x="53164" y="38811"/>
                    <a:pt x="53152" y="38894"/>
                    <a:pt x="53140" y="38977"/>
                  </a:cubicBezTo>
                  <a:lnTo>
                    <a:pt x="53140" y="39013"/>
                  </a:lnTo>
                  <a:cubicBezTo>
                    <a:pt x="53117" y="39073"/>
                    <a:pt x="53105" y="39132"/>
                    <a:pt x="53081" y="39192"/>
                  </a:cubicBezTo>
                  <a:cubicBezTo>
                    <a:pt x="53057" y="39215"/>
                    <a:pt x="53081" y="39227"/>
                    <a:pt x="53057" y="39239"/>
                  </a:cubicBezTo>
                  <a:lnTo>
                    <a:pt x="53057" y="39263"/>
                  </a:lnTo>
                  <a:cubicBezTo>
                    <a:pt x="52998" y="39275"/>
                    <a:pt x="52926" y="39287"/>
                    <a:pt x="52867" y="39311"/>
                  </a:cubicBezTo>
                  <a:cubicBezTo>
                    <a:pt x="52828" y="39234"/>
                    <a:pt x="52760" y="39181"/>
                    <a:pt x="52673" y="39181"/>
                  </a:cubicBezTo>
                  <a:cubicBezTo>
                    <a:pt x="52651" y="39181"/>
                    <a:pt x="52628" y="39184"/>
                    <a:pt x="52605" y="39192"/>
                  </a:cubicBezTo>
                  <a:cubicBezTo>
                    <a:pt x="52557" y="39204"/>
                    <a:pt x="52521" y="39204"/>
                    <a:pt x="52486" y="39215"/>
                  </a:cubicBezTo>
                  <a:cubicBezTo>
                    <a:pt x="52509" y="39168"/>
                    <a:pt x="52497" y="39108"/>
                    <a:pt x="52450" y="39084"/>
                  </a:cubicBezTo>
                  <a:lnTo>
                    <a:pt x="52188" y="38953"/>
                  </a:lnTo>
                  <a:cubicBezTo>
                    <a:pt x="52171" y="38945"/>
                    <a:pt x="52155" y="38941"/>
                    <a:pt x="52140" y="38941"/>
                  </a:cubicBezTo>
                  <a:cubicBezTo>
                    <a:pt x="52046" y="38941"/>
                    <a:pt x="51989" y="39081"/>
                    <a:pt x="52081" y="39132"/>
                  </a:cubicBezTo>
                  <a:cubicBezTo>
                    <a:pt x="52164" y="39168"/>
                    <a:pt x="52247" y="39215"/>
                    <a:pt x="52331" y="39263"/>
                  </a:cubicBezTo>
                  <a:cubicBezTo>
                    <a:pt x="52212" y="39287"/>
                    <a:pt x="52105" y="39323"/>
                    <a:pt x="51986" y="39334"/>
                  </a:cubicBezTo>
                  <a:cubicBezTo>
                    <a:pt x="51914" y="39204"/>
                    <a:pt x="51795" y="39084"/>
                    <a:pt x="51676" y="38977"/>
                  </a:cubicBezTo>
                  <a:cubicBezTo>
                    <a:pt x="52200" y="38834"/>
                    <a:pt x="52724" y="38680"/>
                    <a:pt x="53236" y="38513"/>
                  </a:cubicBezTo>
                  <a:close/>
                  <a:moveTo>
                    <a:pt x="51176" y="39132"/>
                  </a:moveTo>
                  <a:lnTo>
                    <a:pt x="51188" y="39144"/>
                  </a:lnTo>
                  <a:cubicBezTo>
                    <a:pt x="51307" y="39227"/>
                    <a:pt x="51366" y="39346"/>
                    <a:pt x="51426" y="39454"/>
                  </a:cubicBezTo>
                  <a:cubicBezTo>
                    <a:pt x="51200" y="39513"/>
                    <a:pt x="50985" y="39573"/>
                    <a:pt x="50771" y="39632"/>
                  </a:cubicBezTo>
                  <a:cubicBezTo>
                    <a:pt x="50831" y="39513"/>
                    <a:pt x="50843" y="39370"/>
                    <a:pt x="50843" y="39215"/>
                  </a:cubicBezTo>
                  <a:cubicBezTo>
                    <a:pt x="50950" y="39192"/>
                    <a:pt x="51069" y="39156"/>
                    <a:pt x="51176" y="39132"/>
                  </a:cubicBezTo>
                  <a:close/>
                  <a:moveTo>
                    <a:pt x="49426" y="39585"/>
                  </a:moveTo>
                  <a:cubicBezTo>
                    <a:pt x="49485" y="39739"/>
                    <a:pt x="49580" y="39858"/>
                    <a:pt x="49688" y="39966"/>
                  </a:cubicBezTo>
                  <a:cubicBezTo>
                    <a:pt x="49592" y="39989"/>
                    <a:pt x="49485" y="40025"/>
                    <a:pt x="49402" y="40049"/>
                  </a:cubicBezTo>
                  <a:cubicBezTo>
                    <a:pt x="49426" y="39966"/>
                    <a:pt x="49438" y="39870"/>
                    <a:pt x="49414" y="39763"/>
                  </a:cubicBezTo>
                  <a:cubicBezTo>
                    <a:pt x="49402" y="39704"/>
                    <a:pt x="49342" y="39644"/>
                    <a:pt x="49283" y="39620"/>
                  </a:cubicBezTo>
                  <a:cubicBezTo>
                    <a:pt x="49307" y="39620"/>
                    <a:pt x="49366" y="39608"/>
                    <a:pt x="49426" y="39585"/>
                  </a:cubicBezTo>
                  <a:close/>
                  <a:moveTo>
                    <a:pt x="47271" y="40096"/>
                  </a:moveTo>
                  <a:cubicBezTo>
                    <a:pt x="47306" y="40156"/>
                    <a:pt x="47330" y="40239"/>
                    <a:pt x="47342" y="40335"/>
                  </a:cubicBezTo>
                  <a:cubicBezTo>
                    <a:pt x="47326" y="40326"/>
                    <a:pt x="47304" y="40312"/>
                    <a:pt x="47284" y="40312"/>
                  </a:cubicBezTo>
                  <a:cubicBezTo>
                    <a:pt x="47275" y="40312"/>
                    <a:pt x="47266" y="40315"/>
                    <a:pt x="47259" y="40323"/>
                  </a:cubicBezTo>
                  <a:cubicBezTo>
                    <a:pt x="47244" y="40324"/>
                    <a:pt x="47229" y="40324"/>
                    <a:pt x="47215" y="40324"/>
                  </a:cubicBezTo>
                  <a:cubicBezTo>
                    <a:pt x="47064" y="40324"/>
                    <a:pt x="46980" y="40266"/>
                    <a:pt x="46925" y="40168"/>
                  </a:cubicBezTo>
                  <a:cubicBezTo>
                    <a:pt x="47033" y="40144"/>
                    <a:pt x="47152" y="40108"/>
                    <a:pt x="47271" y="40096"/>
                  </a:cubicBezTo>
                  <a:close/>
                  <a:moveTo>
                    <a:pt x="48390" y="39846"/>
                  </a:moveTo>
                  <a:cubicBezTo>
                    <a:pt x="48426" y="40037"/>
                    <a:pt x="48521" y="40204"/>
                    <a:pt x="48699" y="40287"/>
                  </a:cubicBezTo>
                  <a:cubicBezTo>
                    <a:pt x="48616" y="40323"/>
                    <a:pt x="48509" y="40347"/>
                    <a:pt x="48414" y="40382"/>
                  </a:cubicBezTo>
                  <a:cubicBezTo>
                    <a:pt x="48402" y="40323"/>
                    <a:pt x="48366" y="40239"/>
                    <a:pt x="48330" y="40180"/>
                  </a:cubicBezTo>
                  <a:cubicBezTo>
                    <a:pt x="48287" y="40130"/>
                    <a:pt x="48228" y="40110"/>
                    <a:pt x="48166" y="40110"/>
                  </a:cubicBezTo>
                  <a:cubicBezTo>
                    <a:pt x="48108" y="40110"/>
                    <a:pt x="48048" y="40127"/>
                    <a:pt x="47997" y="40156"/>
                  </a:cubicBezTo>
                  <a:cubicBezTo>
                    <a:pt x="47985" y="40120"/>
                    <a:pt x="47985" y="40096"/>
                    <a:pt x="47973" y="40061"/>
                  </a:cubicBezTo>
                  <a:cubicBezTo>
                    <a:pt x="47949" y="40037"/>
                    <a:pt x="47937" y="39989"/>
                    <a:pt x="47925" y="39966"/>
                  </a:cubicBezTo>
                  <a:cubicBezTo>
                    <a:pt x="48080" y="39918"/>
                    <a:pt x="48235" y="39870"/>
                    <a:pt x="48390" y="39846"/>
                  </a:cubicBezTo>
                  <a:close/>
                  <a:moveTo>
                    <a:pt x="47449" y="40692"/>
                  </a:moveTo>
                  <a:cubicBezTo>
                    <a:pt x="47449" y="40692"/>
                    <a:pt x="47449" y="40704"/>
                    <a:pt x="47461" y="40704"/>
                  </a:cubicBezTo>
                  <a:cubicBezTo>
                    <a:pt x="47449" y="40704"/>
                    <a:pt x="47449" y="40704"/>
                    <a:pt x="47437" y="40716"/>
                  </a:cubicBezTo>
                  <a:cubicBezTo>
                    <a:pt x="47437" y="40704"/>
                    <a:pt x="47449" y="40704"/>
                    <a:pt x="47449" y="40692"/>
                  </a:cubicBezTo>
                  <a:close/>
                  <a:moveTo>
                    <a:pt x="46294" y="40299"/>
                  </a:moveTo>
                  <a:cubicBezTo>
                    <a:pt x="46354" y="40537"/>
                    <a:pt x="46473" y="40763"/>
                    <a:pt x="46687" y="40882"/>
                  </a:cubicBezTo>
                  <a:cubicBezTo>
                    <a:pt x="46735" y="40906"/>
                    <a:pt x="46782" y="40906"/>
                    <a:pt x="46830" y="40930"/>
                  </a:cubicBezTo>
                  <a:cubicBezTo>
                    <a:pt x="46675" y="40989"/>
                    <a:pt x="46532" y="41025"/>
                    <a:pt x="46366" y="41097"/>
                  </a:cubicBezTo>
                  <a:cubicBezTo>
                    <a:pt x="46330" y="40989"/>
                    <a:pt x="46271" y="40894"/>
                    <a:pt x="46151" y="40858"/>
                  </a:cubicBezTo>
                  <a:cubicBezTo>
                    <a:pt x="46140" y="40835"/>
                    <a:pt x="46140" y="40835"/>
                    <a:pt x="46140" y="40823"/>
                  </a:cubicBezTo>
                  <a:cubicBezTo>
                    <a:pt x="46092" y="40751"/>
                    <a:pt x="46068" y="40692"/>
                    <a:pt x="46032" y="40620"/>
                  </a:cubicBezTo>
                  <a:cubicBezTo>
                    <a:pt x="45997" y="40537"/>
                    <a:pt x="45961" y="40454"/>
                    <a:pt x="45937" y="40358"/>
                  </a:cubicBezTo>
                  <a:cubicBezTo>
                    <a:pt x="46044" y="40347"/>
                    <a:pt x="46175" y="40323"/>
                    <a:pt x="46294" y="40299"/>
                  </a:cubicBezTo>
                  <a:close/>
                  <a:moveTo>
                    <a:pt x="45294" y="40501"/>
                  </a:moveTo>
                  <a:cubicBezTo>
                    <a:pt x="45354" y="40775"/>
                    <a:pt x="45425" y="41168"/>
                    <a:pt x="45604" y="41359"/>
                  </a:cubicBezTo>
                  <a:cubicBezTo>
                    <a:pt x="45544" y="41394"/>
                    <a:pt x="45473" y="41406"/>
                    <a:pt x="45413" y="41430"/>
                  </a:cubicBezTo>
                  <a:cubicBezTo>
                    <a:pt x="45401" y="41406"/>
                    <a:pt x="45378" y="41359"/>
                    <a:pt x="45366" y="41335"/>
                  </a:cubicBezTo>
                  <a:cubicBezTo>
                    <a:pt x="45342" y="41287"/>
                    <a:pt x="45306" y="41251"/>
                    <a:pt x="45258" y="41228"/>
                  </a:cubicBezTo>
                  <a:cubicBezTo>
                    <a:pt x="45175" y="41013"/>
                    <a:pt x="45104" y="40799"/>
                    <a:pt x="45044" y="40573"/>
                  </a:cubicBezTo>
                  <a:cubicBezTo>
                    <a:pt x="45044" y="40573"/>
                    <a:pt x="45044" y="40561"/>
                    <a:pt x="45020" y="40561"/>
                  </a:cubicBezTo>
                  <a:cubicBezTo>
                    <a:pt x="45116" y="40525"/>
                    <a:pt x="45199" y="40513"/>
                    <a:pt x="45294" y="40501"/>
                  </a:cubicBezTo>
                  <a:close/>
                  <a:moveTo>
                    <a:pt x="34340" y="37739"/>
                  </a:moveTo>
                  <a:cubicBezTo>
                    <a:pt x="37386" y="38305"/>
                    <a:pt x="40571" y="38507"/>
                    <a:pt x="43764" y="38507"/>
                  </a:cubicBezTo>
                  <a:cubicBezTo>
                    <a:pt x="45613" y="38507"/>
                    <a:pt x="47465" y="38439"/>
                    <a:pt x="49295" y="38334"/>
                  </a:cubicBezTo>
                  <a:lnTo>
                    <a:pt x="49295" y="38334"/>
                  </a:lnTo>
                  <a:cubicBezTo>
                    <a:pt x="43568" y="39489"/>
                    <a:pt x="37865" y="40739"/>
                    <a:pt x="32078" y="41609"/>
                  </a:cubicBezTo>
                  <a:cubicBezTo>
                    <a:pt x="32043" y="41597"/>
                    <a:pt x="32007" y="41585"/>
                    <a:pt x="31959" y="41585"/>
                  </a:cubicBezTo>
                  <a:cubicBezTo>
                    <a:pt x="26328" y="41573"/>
                    <a:pt x="20672" y="41239"/>
                    <a:pt x="15017" y="41108"/>
                  </a:cubicBezTo>
                  <a:cubicBezTo>
                    <a:pt x="13877" y="41049"/>
                    <a:pt x="12723" y="40993"/>
                    <a:pt x="11576" y="40993"/>
                  </a:cubicBezTo>
                  <a:cubicBezTo>
                    <a:pt x="10902" y="40993"/>
                    <a:pt x="10229" y="41012"/>
                    <a:pt x="9564" y="41061"/>
                  </a:cubicBezTo>
                  <a:lnTo>
                    <a:pt x="9147" y="41061"/>
                  </a:lnTo>
                  <a:cubicBezTo>
                    <a:pt x="17553" y="40168"/>
                    <a:pt x="25935" y="38692"/>
                    <a:pt x="34340" y="37739"/>
                  </a:cubicBezTo>
                  <a:close/>
                  <a:moveTo>
                    <a:pt x="6135" y="41537"/>
                  </a:moveTo>
                  <a:cubicBezTo>
                    <a:pt x="6182" y="41537"/>
                    <a:pt x="6242" y="41549"/>
                    <a:pt x="6289" y="41549"/>
                  </a:cubicBezTo>
                  <a:cubicBezTo>
                    <a:pt x="6123" y="41597"/>
                    <a:pt x="5944" y="41644"/>
                    <a:pt x="5777" y="41704"/>
                  </a:cubicBezTo>
                  <a:cubicBezTo>
                    <a:pt x="5777" y="41704"/>
                    <a:pt x="5777" y="41692"/>
                    <a:pt x="5765" y="41656"/>
                  </a:cubicBezTo>
                  <a:cubicBezTo>
                    <a:pt x="5754" y="41632"/>
                    <a:pt x="5754" y="41597"/>
                    <a:pt x="5730" y="41573"/>
                  </a:cubicBezTo>
                  <a:cubicBezTo>
                    <a:pt x="5849" y="41573"/>
                    <a:pt x="5992" y="41573"/>
                    <a:pt x="6111" y="41549"/>
                  </a:cubicBezTo>
                  <a:cubicBezTo>
                    <a:pt x="6123" y="41549"/>
                    <a:pt x="6123" y="41537"/>
                    <a:pt x="6135" y="41537"/>
                  </a:cubicBezTo>
                  <a:close/>
                  <a:moveTo>
                    <a:pt x="44449" y="40644"/>
                  </a:moveTo>
                  <a:cubicBezTo>
                    <a:pt x="44473" y="41001"/>
                    <a:pt x="44544" y="41347"/>
                    <a:pt x="44675" y="41692"/>
                  </a:cubicBezTo>
                  <a:cubicBezTo>
                    <a:pt x="44616" y="41704"/>
                    <a:pt x="44580" y="41716"/>
                    <a:pt x="44520" y="41751"/>
                  </a:cubicBezTo>
                  <a:cubicBezTo>
                    <a:pt x="44449" y="41466"/>
                    <a:pt x="44163" y="41251"/>
                    <a:pt x="44068" y="40978"/>
                  </a:cubicBezTo>
                  <a:cubicBezTo>
                    <a:pt x="44032" y="40835"/>
                    <a:pt x="43937" y="40775"/>
                    <a:pt x="43830" y="40763"/>
                  </a:cubicBezTo>
                  <a:cubicBezTo>
                    <a:pt x="44044" y="40716"/>
                    <a:pt x="44246" y="40692"/>
                    <a:pt x="44449" y="40644"/>
                  </a:cubicBezTo>
                  <a:close/>
                  <a:moveTo>
                    <a:pt x="43663" y="40763"/>
                  </a:moveTo>
                  <a:cubicBezTo>
                    <a:pt x="43568" y="40835"/>
                    <a:pt x="43461" y="40954"/>
                    <a:pt x="43508" y="41120"/>
                  </a:cubicBezTo>
                  <a:cubicBezTo>
                    <a:pt x="43568" y="41370"/>
                    <a:pt x="43711" y="41751"/>
                    <a:pt x="43949" y="41942"/>
                  </a:cubicBezTo>
                  <a:cubicBezTo>
                    <a:pt x="43830" y="41978"/>
                    <a:pt x="43699" y="42013"/>
                    <a:pt x="43580" y="42061"/>
                  </a:cubicBezTo>
                  <a:cubicBezTo>
                    <a:pt x="43532" y="41894"/>
                    <a:pt x="43401" y="41799"/>
                    <a:pt x="43294" y="41656"/>
                  </a:cubicBezTo>
                  <a:cubicBezTo>
                    <a:pt x="43163" y="41478"/>
                    <a:pt x="43068" y="41251"/>
                    <a:pt x="43044" y="41025"/>
                  </a:cubicBezTo>
                  <a:cubicBezTo>
                    <a:pt x="43044" y="40978"/>
                    <a:pt x="43008" y="40930"/>
                    <a:pt x="42984" y="40882"/>
                  </a:cubicBezTo>
                  <a:cubicBezTo>
                    <a:pt x="43211" y="40835"/>
                    <a:pt x="43449" y="40811"/>
                    <a:pt x="43663" y="40763"/>
                  </a:cubicBezTo>
                  <a:close/>
                  <a:moveTo>
                    <a:pt x="42461" y="40989"/>
                  </a:moveTo>
                  <a:cubicBezTo>
                    <a:pt x="42461" y="41001"/>
                    <a:pt x="42449" y="41013"/>
                    <a:pt x="42461" y="41049"/>
                  </a:cubicBezTo>
                  <a:cubicBezTo>
                    <a:pt x="42472" y="41406"/>
                    <a:pt x="42627" y="41990"/>
                    <a:pt x="42937" y="42287"/>
                  </a:cubicBezTo>
                  <a:cubicBezTo>
                    <a:pt x="42782" y="42347"/>
                    <a:pt x="42615" y="42382"/>
                    <a:pt x="42449" y="42430"/>
                  </a:cubicBezTo>
                  <a:cubicBezTo>
                    <a:pt x="42389" y="42347"/>
                    <a:pt x="42318" y="42263"/>
                    <a:pt x="42258" y="42144"/>
                  </a:cubicBezTo>
                  <a:cubicBezTo>
                    <a:pt x="42091" y="41906"/>
                    <a:pt x="42020" y="41644"/>
                    <a:pt x="41960" y="41359"/>
                  </a:cubicBezTo>
                  <a:cubicBezTo>
                    <a:pt x="41934" y="41208"/>
                    <a:pt x="41806" y="41139"/>
                    <a:pt x="41674" y="41139"/>
                  </a:cubicBezTo>
                  <a:cubicBezTo>
                    <a:pt x="41503" y="41139"/>
                    <a:pt x="41326" y="41253"/>
                    <a:pt x="41353" y="41454"/>
                  </a:cubicBezTo>
                  <a:cubicBezTo>
                    <a:pt x="41389" y="41751"/>
                    <a:pt x="41508" y="42299"/>
                    <a:pt x="41746" y="42644"/>
                  </a:cubicBezTo>
                  <a:cubicBezTo>
                    <a:pt x="41568" y="42704"/>
                    <a:pt x="41389" y="42740"/>
                    <a:pt x="41210" y="42799"/>
                  </a:cubicBezTo>
                  <a:lnTo>
                    <a:pt x="41198" y="42799"/>
                  </a:lnTo>
                  <a:cubicBezTo>
                    <a:pt x="41175" y="42644"/>
                    <a:pt x="41079" y="42478"/>
                    <a:pt x="41008" y="42299"/>
                  </a:cubicBezTo>
                  <a:cubicBezTo>
                    <a:pt x="40877" y="41954"/>
                    <a:pt x="40722" y="41609"/>
                    <a:pt x="40591" y="41275"/>
                  </a:cubicBezTo>
                  <a:cubicBezTo>
                    <a:pt x="41210" y="41180"/>
                    <a:pt x="41841" y="41097"/>
                    <a:pt x="42461" y="40989"/>
                  </a:cubicBezTo>
                  <a:close/>
                  <a:moveTo>
                    <a:pt x="38293" y="42966"/>
                  </a:moveTo>
                  <a:lnTo>
                    <a:pt x="38293" y="42966"/>
                  </a:lnTo>
                  <a:cubicBezTo>
                    <a:pt x="38299" y="42972"/>
                    <a:pt x="38299" y="42975"/>
                    <a:pt x="38298" y="42975"/>
                  </a:cubicBezTo>
                  <a:cubicBezTo>
                    <a:pt x="38296" y="42975"/>
                    <a:pt x="38293" y="42972"/>
                    <a:pt x="38293" y="42966"/>
                  </a:cubicBezTo>
                  <a:close/>
                  <a:moveTo>
                    <a:pt x="39996" y="41347"/>
                  </a:moveTo>
                  <a:lnTo>
                    <a:pt x="39996" y="41394"/>
                  </a:lnTo>
                  <a:cubicBezTo>
                    <a:pt x="40127" y="41763"/>
                    <a:pt x="40258" y="42144"/>
                    <a:pt x="40401" y="42513"/>
                  </a:cubicBezTo>
                  <a:cubicBezTo>
                    <a:pt x="40436" y="42668"/>
                    <a:pt x="40484" y="42811"/>
                    <a:pt x="40556" y="42954"/>
                  </a:cubicBezTo>
                  <a:cubicBezTo>
                    <a:pt x="40341" y="43013"/>
                    <a:pt x="40127" y="43073"/>
                    <a:pt x="39901" y="43109"/>
                  </a:cubicBezTo>
                  <a:cubicBezTo>
                    <a:pt x="40020" y="42954"/>
                    <a:pt x="39913" y="42680"/>
                    <a:pt x="39794" y="42502"/>
                  </a:cubicBezTo>
                  <a:cubicBezTo>
                    <a:pt x="39567" y="42168"/>
                    <a:pt x="39413" y="41799"/>
                    <a:pt x="39305" y="41406"/>
                  </a:cubicBezTo>
                  <a:cubicBezTo>
                    <a:pt x="39532" y="41406"/>
                    <a:pt x="39758" y="41370"/>
                    <a:pt x="39996" y="41347"/>
                  </a:cubicBezTo>
                  <a:close/>
                  <a:moveTo>
                    <a:pt x="54164" y="42835"/>
                  </a:moveTo>
                  <a:lnTo>
                    <a:pt x="54164" y="42835"/>
                  </a:lnTo>
                  <a:cubicBezTo>
                    <a:pt x="54129" y="42918"/>
                    <a:pt x="54129" y="43013"/>
                    <a:pt x="54224" y="43061"/>
                  </a:cubicBezTo>
                  <a:lnTo>
                    <a:pt x="54355" y="43144"/>
                  </a:lnTo>
                  <a:lnTo>
                    <a:pt x="53950" y="42918"/>
                  </a:lnTo>
                  <a:cubicBezTo>
                    <a:pt x="54033" y="42894"/>
                    <a:pt x="54093" y="42859"/>
                    <a:pt x="54164" y="42835"/>
                  </a:cubicBezTo>
                  <a:close/>
                  <a:moveTo>
                    <a:pt x="38686" y="41513"/>
                  </a:moveTo>
                  <a:cubicBezTo>
                    <a:pt x="38722" y="41882"/>
                    <a:pt x="38829" y="42251"/>
                    <a:pt x="38984" y="42597"/>
                  </a:cubicBezTo>
                  <a:cubicBezTo>
                    <a:pt x="39091" y="42811"/>
                    <a:pt x="39234" y="43144"/>
                    <a:pt x="39472" y="43228"/>
                  </a:cubicBezTo>
                  <a:cubicBezTo>
                    <a:pt x="39186" y="43311"/>
                    <a:pt x="38901" y="43383"/>
                    <a:pt x="38627" y="43442"/>
                  </a:cubicBezTo>
                  <a:cubicBezTo>
                    <a:pt x="38651" y="43383"/>
                    <a:pt x="38686" y="43323"/>
                    <a:pt x="38686" y="43228"/>
                  </a:cubicBezTo>
                  <a:cubicBezTo>
                    <a:pt x="38686" y="43109"/>
                    <a:pt x="38603" y="43013"/>
                    <a:pt x="38520" y="42966"/>
                  </a:cubicBezTo>
                  <a:lnTo>
                    <a:pt x="38508" y="42954"/>
                  </a:lnTo>
                  <a:cubicBezTo>
                    <a:pt x="38460" y="42930"/>
                    <a:pt x="38436" y="42894"/>
                    <a:pt x="38436" y="42811"/>
                  </a:cubicBezTo>
                  <a:cubicBezTo>
                    <a:pt x="38341" y="42668"/>
                    <a:pt x="38281" y="42502"/>
                    <a:pt x="38210" y="42335"/>
                  </a:cubicBezTo>
                  <a:cubicBezTo>
                    <a:pt x="38091" y="42085"/>
                    <a:pt x="37972" y="41835"/>
                    <a:pt x="37841" y="41585"/>
                  </a:cubicBezTo>
                  <a:cubicBezTo>
                    <a:pt x="38115" y="41585"/>
                    <a:pt x="38400" y="41549"/>
                    <a:pt x="38686" y="41513"/>
                  </a:cubicBezTo>
                  <a:close/>
                  <a:moveTo>
                    <a:pt x="37150" y="41692"/>
                  </a:moveTo>
                  <a:cubicBezTo>
                    <a:pt x="37269" y="42013"/>
                    <a:pt x="37388" y="42323"/>
                    <a:pt x="37508" y="42656"/>
                  </a:cubicBezTo>
                  <a:cubicBezTo>
                    <a:pt x="37603" y="42906"/>
                    <a:pt x="37662" y="43252"/>
                    <a:pt x="37841" y="43454"/>
                  </a:cubicBezTo>
                  <a:cubicBezTo>
                    <a:pt x="37900" y="43514"/>
                    <a:pt x="37972" y="43561"/>
                    <a:pt x="38055" y="43597"/>
                  </a:cubicBezTo>
                  <a:cubicBezTo>
                    <a:pt x="37865" y="43633"/>
                    <a:pt x="37686" y="43680"/>
                    <a:pt x="37496" y="43728"/>
                  </a:cubicBezTo>
                  <a:cubicBezTo>
                    <a:pt x="37579" y="43514"/>
                    <a:pt x="37519" y="43275"/>
                    <a:pt x="37257" y="43240"/>
                  </a:cubicBezTo>
                  <a:cubicBezTo>
                    <a:pt x="37150" y="43025"/>
                    <a:pt x="37103" y="42716"/>
                    <a:pt x="37043" y="42537"/>
                  </a:cubicBezTo>
                  <a:cubicBezTo>
                    <a:pt x="36960" y="42263"/>
                    <a:pt x="36865" y="42001"/>
                    <a:pt x="36781" y="41716"/>
                  </a:cubicBezTo>
                  <a:cubicBezTo>
                    <a:pt x="36900" y="41716"/>
                    <a:pt x="37031" y="41704"/>
                    <a:pt x="37150" y="41692"/>
                  </a:cubicBezTo>
                  <a:close/>
                  <a:moveTo>
                    <a:pt x="54251" y="40194"/>
                  </a:moveTo>
                  <a:cubicBezTo>
                    <a:pt x="54540" y="40194"/>
                    <a:pt x="54758" y="40253"/>
                    <a:pt x="54867" y="40394"/>
                  </a:cubicBezTo>
                  <a:cubicBezTo>
                    <a:pt x="54819" y="40525"/>
                    <a:pt x="54795" y="40680"/>
                    <a:pt x="54783" y="40835"/>
                  </a:cubicBezTo>
                  <a:cubicBezTo>
                    <a:pt x="54760" y="41097"/>
                    <a:pt x="54700" y="41394"/>
                    <a:pt x="54783" y="41632"/>
                  </a:cubicBezTo>
                  <a:cubicBezTo>
                    <a:pt x="54795" y="41668"/>
                    <a:pt x="54831" y="41716"/>
                    <a:pt x="54879" y="41728"/>
                  </a:cubicBezTo>
                  <a:cubicBezTo>
                    <a:pt x="54879" y="41763"/>
                    <a:pt x="54867" y="41775"/>
                    <a:pt x="54867" y="41811"/>
                  </a:cubicBezTo>
                  <a:lnTo>
                    <a:pt x="54867" y="41835"/>
                  </a:lnTo>
                  <a:cubicBezTo>
                    <a:pt x="54831" y="41847"/>
                    <a:pt x="54819" y="41882"/>
                    <a:pt x="54819" y="41906"/>
                  </a:cubicBezTo>
                  <a:cubicBezTo>
                    <a:pt x="53629" y="42263"/>
                    <a:pt x="52462" y="42621"/>
                    <a:pt x="51307" y="43002"/>
                  </a:cubicBezTo>
                  <a:cubicBezTo>
                    <a:pt x="51319" y="42966"/>
                    <a:pt x="51331" y="42942"/>
                    <a:pt x="51319" y="42894"/>
                  </a:cubicBezTo>
                  <a:cubicBezTo>
                    <a:pt x="51295" y="42740"/>
                    <a:pt x="51259" y="42621"/>
                    <a:pt x="51212" y="42478"/>
                  </a:cubicBezTo>
                  <a:cubicBezTo>
                    <a:pt x="51183" y="42388"/>
                    <a:pt x="51110" y="42349"/>
                    <a:pt x="51037" y="42349"/>
                  </a:cubicBezTo>
                  <a:cubicBezTo>
                    <a:pt x="50925" y="42349"/>
                    <a:pt x="50811" y="42441"/>
                    <a:pt x="50854" y="42585"/>
                  </a:cubicBezTo>
                  <a:cubicBezTo>
                    <a:pt x="50902" y="42740"/>
                    <a:pt x="50962" y="42859"/>
                    <a:pt x="51033" y="43013"/>
                  </a:cubicBezTo>
                  <a:cubicBezTo>
                    <a:pt x="51045" y="43037"/>
                    <a:pt x="51069" y="43037"/>
                    <a:pt x="51093" y="43061"/>
                  </a:cubicBezTo>
                  <a:cubicBezTo>
                    <a:pt x="50164" y="43359"/>
                    <a:pt x="49223" y="43668"/>
                    <a:pt x="48283" y="43978"/>
                  </a:cubicBezTo>
                  <a:cubicBezTo>
                    <a:pt x="48199" y="43716"/>
                    <a:pt x="48045" y="43454"/>
                    <a:pt x="47937" y="43192"/>
                  </a:cubicBezTo>
                  <a:cubicBezTo>
                    <a:pt x="47830" y="42894"/>
                    <a:pt x="47747" y="42597"/>
                    <a:pt x="47675" y="42299"/>
                  </a:cubicBezTo>
                  <a:lnTo>
                    <a:pt x="49188" y="41811"/>
                  </a:lnTo>
                  <a:cubicBezTo>
                    <a:pt x="49584" y="41672"/>
                    <a:pt x="52808" y="40194"/>
                    <a:pt x="54251" y="40194"/>
                  </a:cubicBezTo>
                  <a:close/>
                  <a:moveTo>
                    <a:pt x="36031" y="41811"/>
                  </a:moveTo>
                  <a:cubicBezTo>
                    <a:pt x="36138" y="42216"/>
                    <a:pt x="36257" y="42621"/>
                    <a:pt x="36365" y="43037"/>
                  </a:cubicBezTo>
                  <a:cubicBezTo>
                    <a:pt x="36436" y="43323"/>
                    <a:pt x="36484" y="43740"/>
                    <a:pt x="36734" y="43930"/>
                  </a:cubicBezTo>
                  <a:cubicBezTo>
                    <a:pt x="36543" y="43978"/>
                    <a:pt x="36353" y="44037"/>
                    <a:pt x="36138" y="44085"/>
                  </a:cubicBezTo>
                  <a:cubicBezTo>
                    <a:pt x="36150" y="44061"/>
                    <a:pt x="36186" y="44049"/>
                    <a:pt x="36198" y="44026"/>
                  </a:cubicBezTo>
                  <a:cubicBezTo>
                    <a:pt x="36412" y="43728"/>
                    <a:pt x="36210" y="43406"/>
                    <a:pt x="36114" y="43097"/>
                  </a:cubicBezTo>
                  <a:lnTo>
                    <a:pt x="35757" y="42025"/>
                  </a:lnTo>
                  <a:cubicBezTo>
                    <a:pt x="35722" y="41942"/>
                    <a:pt x="35662" y="41882"/>
                    <a:pt x="35603" y="41835"/>
                  </a:cubicBezTo>
                  <a:cubicBezTo>
                    <a:pt x="35757" y="41835"/>
                    <a:pt x="35888" y="41823"/>
                    <a:pt x="36031" y="41811"/>
                  </a:cubicBezTo>
                  <a:close/>
                  <a:moveTo>
                    <a:pt x="35222" y="41882"/>
                  </a:moveTo>
                  <a:lnTo>
                    <a:pt x="35222" y="41882"/>
                  </a:lnTo>
                  <a:cubicBezTo>
                    <a:pt x="35126" y="41954"/>
                    <a:pt x="35079" y="42061"/>
                    <a:pt x="35114" y="42204"/>
                  </a:cubicBezTo>
                  <a:cubicBezTo>
                    <a:pt x="35198" y="42561"/>
                    <a:pt x="35305" y="42942"/>
                    <a:pt x="35400" y="43299"/>
                  </a:cubicBezTo>
                  <a:cubicBezTo>
                    <a:pt x="35472" y="43609"/>
                    <a:pt x="35483" y="43978"/>
                    <a:pt x="35817" y="44109"/>
                  </a:cubicBezTo>
                  <a:cubicBezTo>
                    <a:pt x="35841" y="44133"/>
                    <a:pt x="35876" y="44133"/>
                    <a:pt x="35900" y="44145"/>
                  </a:cubicBezTo>
                  <a:cubicBezTo>
                    <a:pt x="35769" y="44168"/>
                    <a:pt x="35626" y="44216"/>
                    <a:pt x="35495" y="44252"/>
                  </a:cubicBezTo>
                  <a:cubicBezTo>
                    <a:pt x="35579" y="43918"/>
                    <a:pt x="35352" y="43597"/>
                    <a:pt x="35222" y="43275"/>
                  </a:cubicBezTo>
                  <a:cubicBezTo>
                    <a:pt x="35031" y="42871"/>
                    <a:pt x="34876" y="42478"/>
                    <a:pt x="34698" y="42073"/>
                  </a:cubicBezTo>
                  <a:cubicBezTo>
                    <a:pt x="34662" y="42013"/>
                    <a:pt x="34626" y="41966"/>
                    <a:pt x="34579" y="41942"/>
                  </a:cubicBezTo>
                  <a:cubicBezTo>
                    <a:pt x="34781" y="41918"/>
                    <a:pt x="35007" y="41894"/>
                    <a:pt x="35222" y="41882"/>
                  </a:cubicBezTo>
                  <a:close/>
                  <a:moveTo>
                    <a:pt x="47342" y="42406"/>
                  </a:moveTo>
                  <a:cubicBezTo>
                    <a:pt x="47402" y="42728"/>
                    <a:pt x="47485" y="43061"/>
                    <a:pt x="47580" y="43371"/>
                  </a:cubicBezTo>
                  <a:cubicBezTo>
                    <a:pt x="47664" y="43609"/>
                    <a:pt x="47735" y="43895"/>
                    <a:pt x="47866" y="44109"/>
                  </a:cubicBezTo>
                  <a:cubicBezTo>
                    <a:pt x="47735" y="44168"/>
                    <a:pt x="47580" y="44228"/>
                    <a:pt x="47437" y="44276"/>
                  </a:cubicBezTo>
                  <a:cubicBezTo>
                    <a:pt x="47342" y="43692"/>
                    <a:pt x="47092" y="43097"/>
                    <a:pt x="46866" y="42549"/>
                  </a:cubicBezTo>
                  <a:cubicBezTo>
                    <a:pt x="47033" y="42502"/>
                    <a:pt x="47199" y="42466"/>
                    <a:pt x="47342" y="42406"/>
                  </a:cubicBezTo>
                  <a:close/>
                  <a:moveTo>
                    <a:pt x="54772" y="42597"/>
                  </a:moveTo>
                  <a:cubicBezTo>
                    <a:pt x="54724" y="42680"/>
                    <a:pt x="54724" y="42799"/>
                    <a:pt x="54843" y="42859"/>
                  </a:cubicBezTo>
                  <a:lnTo>
                    <a:pt x="55117" y="43002"/>
                  </a:lnTo>
                  <a:cubicBezTo>
                    <a:pt x="55145" y="43013"/>
                    <a:pt x="55175" y="43019"/>
                    <a:pt x="55205" y="43019"/>
                  </a:cubicBezTo>
                  <a:cubicBezTo>
                    <a:pt x="55266" y="43019"/>
                    <a:pt x="55327" y="42998"/>
                    <a:pt x="55367" y="42966"/>
                  </a:cubicBezTo>
                  <a:lnTo>
                    <a:pt x="55379" y="42978"/>
                  </a:lnTo>
                  <a:cubicBezTo>
                    <a:pt x="56153" y="43502"/>
                    <a:pt x="57224" y="43609"/>
                    <a:pt x="58141" y="43764"/>
                  </a:cubicBezTo>
                  <a:cubicBezTo>
                    <a:pt x="58439" y="43823"/>
                    <a:pt x="58748" y="43883"/>
                    <a:pt x="59070" y="43930"/>
                  </a:cubicBezTo>
                  <a:cubicBezTo>
                    <a:pt x="59010" y="44002"/>
                    <a:pt x="58998" y="44109"/>
                    <a:pt x="59046" y="44192"/>
                  </a:cubicBezTo>
                  <a:lnTo>
                    <a:pt x="59058" y="44204"/>
                  </a:lnTo>
                  <a:cubicBezTo>
                    <a:pt x="58986" y="44168"/>
                    <a:pt x="58879" y="44145"/>
                    <a:pt x="58879" y="44145"/>
                  </a:cubicBezTo>
                  <a:cubicBezTo>
                    <a:pt x="58849" y="44134"/>
                    <a:pt x="58820" y="44130"/>
                    <a:pt x="58794" y="44130"/>
                  </a:cubicBezTo>
                  <a:cubicBezTo>
                    <a:pt x="58631" y="44130"/>
                    <a:pt x="58541" y="44301"/>
                    <a:pt x="58582" y="44454"/>
                  </a:cubicBezTo>
                  <a:lnTo>
                    <a:pt x="58510" y="44454"/>
                  </a:lnTo>
                  <a:cubicBezTo>
                    <a:pt x="58474" y="44442"/>
                    <a:pt x="58451" y="44407"/>
                    <a:pt x="58415" y="44395"/>
                  </a:cubicBezTo>
                  <a:cubicBezTo>
                    <a:pt x="58343" y="44347"/>
                    <a:pt x="58272" y="44323"/>
                    <a:pt x="58177" y="44276"/>
                  </a:cubicBezTo>
                  <a:cubicBezTo>
                    <a:pt x="58034" y="44204"/>
                    <a:pt x="57867" y="44109"/>
                    <a:pt x="57724" y="44037"/>
                  </a:cubicBezTo>
                  <a:cubicBezTo>
                    <a:pt x="57708" y="44029"/>
                    <a:pt x="57691" y="44025"/>
                    <a:pt x="57676" y="44025"/>
                  </a:cubicBezTo>
                  <a:cubicBezTo>
                    <a:pt x="57580" y="44025"/>
                    <a:pt x="57515" y="44165"/>
                    <a:pt x="57617" y="44216"/>
                  </a:cubicBezTo>
                  <a:cubicBezTo>
                    <a:pt x="57748" y="44287"/>
                    <a:pt x="57879" y="44371"/>
                    <a:pt x="57998" y="44442"/>
                  </a:cubicBezTo>
                  <a:cubicBezTo>
                    <a:pt x="57879" y="44442"/>
                    <a:pt x="57748" y="44442"/>
                    <a:pt x="57629" y="44454"/>
                  </a:cubicBezTo>
                  <a:cubicBezTo>
                    <a:pt x="57224" y="44252"/>
                    <a:pt x="56796" y="44073"/>
                    <a:pt x="56379" y="43871"/>
                  </a:cubicBezTo>
                  <a:cubicBezTo>
                    <a:pt x="55688" y="43549"/>
                    <a:pt x="55034" y="43180"/>
                    <a:pt x="54379" y="42775"/>
                  </a:cubicBezTo>
                  <a:cubicBezTo>
                    <a:pt x="54367" y="42775"/>
                    <a:pt x="54367" y="42775"/>
                    <a:pt x="54355" y="42763"/>
                  </a:cubicBezTo>
                  <a:cubicBezTo>
                    <a:pt x="54486" y="42704"/>
                    <a:pt x="54617" y="42656"/>
                    <a:pt x="54772" y="42597"/>
                  </a:cubicBezTo>
                  <a:close/>
                  <a:moveTo>
                    <a:pt x="56610" y="44517"/>
                  </a:moveTo>
                  <a:cubicBezTo>
                    <a:pt x="56611" y="44517"/>
                    <a:pt x="56611" y="44520"/>
                    <a:pt x="56605" y="44526"/>
                  </a:cubicBezTo>
                  <a:cubicBezTo>
                    <a:pt x="56605" y="44520"/>
                    <a:pt x="56608" y="44517"/>
                    <a:pt x="56610" y="44517"/>
                  </a:cubicBezTo>
                  <a:close/>
                  <a:moveTo>
                    <a:pt x="34233" y="41990"/>
                  </a:moveTo>
                  <a:lnTo>
                    <a:pt x="34233" y="41990"/>
                  </a:lnTo>
                  <a:cubicBezTo>
                    <a:pt x="34114" y="42061"/>
                    <a:pt x="34043" y="42192"/>
                    <a:pt x="34090" y="42347"/>
                  </a:cubicBezTo>
                  <a:cubicBezTo>
                    <a:pt x="34221" y="42763"/>
                    <a:pt x="34364" y="43180"/>
                    <a:pt x="34507" y="43597"/>
                  </a:cubicBezTo>
                  <a:cubicBezTo>
                    <a:pt x="34602" y="43895"/>
                    <a:pt x="34662" y="44228"/>
                    <a:pt x="34888" y="44442"/>
                  </a:cubicBezTo>
                  <a:cubicBezTo>
                    <a:pt x="34769" y="44466"/>
                    <a:pt x="34650" y="44514"/>
                    <a:pt x="34531" y="44549"/>
                  </a:cubicBezTo>
                  <a:cubicBezTo>
                    <a:pt x="34519" y="44514"/>
                    <a:pt x="34519" y="44466"/>
                    <a:pt x="34483" y="44430"/>
                  </a:cubicBezTo>
                  <a:cubicBezTo>
                    <a:pt x="34448" y="44287"/>
                    <a:pt x="34412" y="44156"/>
                    <a:pt x="34364" y="44026"/>
                  </a:cubicBezTo>
                  <a:cubicBezTo>
                    <a:pt x="34305" y="43835"/>
                    <a:pt x="34245" y="43621"/>
                    <a:pt x="34209" y="43430"/>
                  </a:cubicBezTo>
                  <a:cubicBezTo>
                    <a:pt x="34067" y="42966"/>
                    <a:pt x="33936" y="42490"/>
                    <a:pt x="33805" y="42025"/>
                  </a:cubicBezTo>
                  <a:cubicBezTo>
                    <a:pt x="33948" y="42013"/>
                    <a:pt x="34090" y="42001"/>
                    <a:pt x="34233" y="41990"/>
                  </a:cubicBezTo>
                  <a:close/>
                  <a:moveTo>
                    <a:pt x="53605" y="43073"/>
                  </a:moveTo>
                  <a:cubicBezTo>
                    <a:pt x="53629" y="43109"/>
                    <a:pt x="53640" y="43144"/>
                    <a:pt x="53688" y="43180"/>
                  </a:cubicBezTo>
                  <a:cubicBezTo>
                    <a:pt x="54141" y="43490"/>
                    <a:pt x="54605" y="43799"/>
                    <a:pt x="55081" y="44097"/>
                  </a:cubicBezTo>
                  <a:cubicBezTo>
                    <a:pt x="55343" y="44264"/>
                    <a:pt x="55569" y="44442"/>
                    <a:pt x="55843" y="44585"/>
                  </a:cubicBezTo>
                  <a:cubicBezTo>
                    <a:pt x="55724" y="44609"/>
                    <a:pt x="55617" y="44621"/>
                    <a:pt x="55498" y="44633"/>
                  </a:cubicBezTo>
                  <a:cubicBezTo>
                    <a:pt x="55545" y="44561"/>
                    <a:pt x="55545" y="44442"/>
                    <a:pt x="55462" y="44383"/>
                  </a:cubicBezTo>
                  <a:cubicBezTo>
                    <a:pt x="54783" y="43918"/>
                    <a:pt x="54010" y="43561"/>
                    <a:pt x="53271" y="43204"/>
                  </a:cubicBezTo>
                  <a:cubicBezTo>
                    <a:pt x="53390" y="43156"/>
                    <a:pt x="53486" y="43109"/>
                    <a:pt x="53605" y="43073"/>
                  </a:cubicBezTo>
                  <a:close/>
                  <a:moveTo>
                    <a:pt x="52902" y="43359"/>
                  </a:moveTo>
                  <a:cubicBezTo>
                    <a:pt x="53676" y="43811"/>
                    <a:pt x="54450" y="44311"/>
                    <a:pt x="55284" y="44668"/>
                  </a:cubicBezTo>
                  <a:lnTo>
                    <a:pt x="54926" y="44704"/>
                  </a:lnTo>
                  <a:cubicBezTo>
                    <a:pt x="54236" y="44192"/>
                    <a:pt x="53402" y="43835"/>
                    <a:pt x="52605" y="43478"/>
                  </a:cubicBezTo>
                  <a:cubicBezTo>
                    <a:pt x="52700" y="43430"/>
                    <a:pt x="52795" y="43394"/>
                    <a:pt x="52902" y="43359"/>
                  </a:cubicBezTo>
                  <a:close/>
                  <a:moveTo>
                    <a:pt x="33162" y="42073"/>
                  </a:moveTo>
                  <a:lnTo>
                    <a:pt x="33162" y="42192"/>
                  </a:lnTo>
                  <a:lnTo>
                    <a:pt x="33650" y="44109"/>
                  </a:lnTo>
                  <a:cubicBezTo>
                    <a:pt x="33709" y="44323"/>
                    <a:pt x="33745" y="44561"/>
                    <a:pt x="33817" y="44764"/>
                  </a:cubicBezTo>
                  <a:cubicBezTo>
                    <a:pt x="33745" y="44799"/>
                    <a:pt x="33638" y="44823"/>
                    <a:pt x="33531" y="44859"/>
                  </a:cubicBezTo>
                  <a:cubicBezTo>
                    <a:pt x="33495" y="44490"/>
                    <a:pt x="33352" y="44109"/>
                    <a:pt x="33245" y="43752"/>
                  </a:cubicBezTo>
                  <a:cubicBezTo>
                    <a:pt x="33090" y="43240"/>
                    <a:pt x="32936" y="42704"/>
                    <a:pt x="32769" y="42180"/>
                  </a:cubicBezTo>
                  <a:cubicBezTo>
                    <a:pt x="32757" y="42144"/>
                    <a:pt x="32745" y="42132"/>
                    <a:pt x="32733" y="42109"/>
                  </a:cubicBezTo>
                  <a:cubicBezTo>
                    <a:pt x="32876" y="42085"/>
                    <a:pt x="33031" y="42073"/>
                    <a:pt x="33162" y="42073"/>
                  </a:cubicBezTo>
                  <a:close/>
                  <a:moveTo>
                    <a:pt x="52045" y="43692"/>
                  </a:moveTo>
                  <a:cubicBezTo>
                    <a:pt x="52712" y="44085"/>
                    <a:pt x="53402" y="44514"/>
                    <a:pt x="54117" y="44823"/>
                  </a:cubicBezTo>
                  <a:cubicBezTo>
                    <a:pt x="53950" y="44859"/>
                    <a:pt x="53807" y="44883"/>
                    <a:pt x="53640" y="44918"/>
                  </a:cubicBezTo>
                  <a:cubicBezTo>
                    <a:pt x="52926" y="44561"/>
                    <a:pt x="52188" y="44252"/>
                    <a:pt x="51450" y="43930"/>
                  </a:cubicBezTo>
                  <a:cubicBezTo>
                    <a:pt x="51640" y="43859"/>
                    <a:pt x="51855" y="43787"/>
                    <a:pt x="52045" y="43692"/>
                  </a:cubicBezTo>
                  <a:close/>
                  <a:moveTo>
                    <a:pt x="46521" y="42656"/>
                  </a:moveTo>
                  <a:cubicBezTo>
                    <a:pt x="46675" y="43240"/>
                    <a:pt x="46818" y="43871"/>
                    <a:pt x="47104" y="44395"/>
                  </a:cubicBezTo>
                  <a:cubicBezTo>
                    <a:pt x="46925" y="44454"/>
                    <a:pt x="46782" y="44502"/>
                    <a:pt x="46628" y="44561"/>
                  </a:cubicBezTo>
                  <a:cubicBezTo>
                    <a:pt x="46568" y="44371"/>
                    <a:pt x="46485" y="44168"/>
                    <a:pt x="46425" y="43990"/>
                  </a:cubicBezTo>
                  <a:cubicBezTo>
                    <a:pt x="46306" y="43633"/>
                    <a:pt x="46151" y="43311"/>
                    <a:pt x="46009" y="42966"/>
                  </a:cubicBezTo>
                  <a:cubicBezTo>
                    <a:pt x="45984" y="42909"/>
                    <a:pt x="45941" y="42886"/>
                    <a:pt x="45895" y="42886"/>
                  </a:cubicBezTo>
                  <a:cubicBezTo>
                    <a:pt x="45806" y="42886"/>
                    <a:pt x="45707" y="42975"/>
                    <a:pt x="45723" y="43085"/>
                  </a:cubicBezTo>
                  <a:cubicBezTo>
                    <a:pt x="45806" y="43490"/>
                    <a:pt x="45901" y="43871"/>
                    <a:pt x="46020" y="44264"/>
                  </a:cubicBezTo>
                  <a:cubicBezTo>
                    <a:pt x="46068" y="44407"/>
                    <a:pt x="46092" y="44573"/>
                    <a:pt x="46140" y="44728"/>
                  </a:cubicBezTo>
                  <a:cubicBezTo>
                    <a:pt x="45890" y="44811"/>
                    <a:pt x="45628" y="44907"/>
                    <a:pt x="45389" y="44978"/>
                  </a:cubicBezTo>
                  <a:cubicBezTo>
                    <a:pt x="45294" y="44347"/>
                    <a:pt x="45008" y="43692"/>
                    <a:pt x="44770" y="43156"/>
                  </a:cubicBezTo>
                  <a:cubicBezTo>
                    <a:pt x="45366" y="43002"/>
                    <a:pt x="45949" y="42823"/>
                    <a:pt x="46521" y="42656"/>
                  </a:cubicBezTo>
                  <a:close/>
                  <a:moveTo>
                    <a:pt x="32586" y="45187"/>
                  </a:moveTo>
                  <a:cubicBezTo>
                    <a:pt x="32589" y="45187"/>
                    <a:pt x="32594" y="45188"/>
                    <a:pt x="32602" y="45192"/>
                  </a:cubicBezTo>
                  <a:cubicBezTo>
                    <a:pt x="32586" y="45192"/>
                    <a:pt x="32581" y="45187"/>
                    <a:pt x="32586" y="45187"/>
                  </a:cubicBezTo>
                  <a:close/>
                  <a:moveTo>
                    <a:pt x="32257" y="42323"/>
                  </a:moveTo>
                  <a:lnTo>
                    <a:pt x="32257" y="42359"/>
                  </a:lnTo>
                  <a:cubicBezTo>
                    <a:pt x="32388" y="42894"/>
                    <a:pt x="32507" y="43430"/>
                    <a:pt x="32638" y="43966"/>
                  </a:cubicBezTo>
                  <a:cubicBezTo>
                    <a:pt x="32733" y="44335"/>
                    <a:pt x="32793" y="44752"/>
                    <a:pt x="32971" y="45097"/>
                  </a:cubicBezTo>
                  <a:cubicBezTo>
                    <a:pt x="32840" y="45109"/>
                    <a:pt x="32721" y="45157"/>
                    <a:pt x="32602" y="45192"/>
                  </a:cubicBezTo>
                  <a:cubicBezTo>
                    <a:pt x="32578" y="45180"/>
                    <a:pt x="32566" y="45169"/>
                    <a:pt x="32555" y="45169"/>
                  </a:cubicBezTo>
                  <a:cubicBezTo>
                    <a:pt x="32543" y="45157"/>
                    <a:pt x="32507" y="45157"/>
                    <a:pt x="32495" y="45157"/>
                  </a:cubicBezTo>
                  <a:cubicBezTo>
                    <a:pt x="32495" y="45109"/>
                    <a:pt x="32483" y="45061"/>
                    <a:pt x="32447" y="45002"/>
                  </a:cubicBezTo>
                  <a:lnTo>
                    <a:pt x="32400" y="44823"/>
                  </a:lnTo>
                  <a:cubicBezTo>
                    <a:pt x="32364" y="44597"/>
                    <a:pt x="32316" y="44395"/>
                    <a:pt x="32281" y="44168"/>
                  </a:cubicBezTo>
                  <a:cubicBezTo>
                    <a:pt x="32209" y="43728"/>
                    <a:pt x="32138" y="43264"/>
                    <a:pt x="32090" y="42799"/>
                  </a:cubicBezTo>
                  <a:cubicBezTo>
                    <a:pt x="32090" y="42740"/>
                    <a:pt x="32043" y="42716"/>
                    <a:pt x="32007" y="42692"/>
                  </a:cubicBezTo>
                  <a:cubicBezTo>
                    <a:pt x="32150" y="42621"/>
                    <a:pt x="32245" y="42478"/>
                    <a:pt x="32245" y="42323"/>
                  </a:cubicBezTo>
                  <a:close/>
                  <a:moveTo>
                    <a:pt x="1348" y="45109"/>
                  </a:moveTo>
                  <a:cubicBezTo>
                    <a:pt x="1360" y="45109"/>
                    <a:pt x="1384" y="45109"/>
                    <a:pt x="1408" y="45121"/>
                  </a:cubicBezTo>
                  <a:cubicBezTo>
                    <a:pt x="1324" y="45157"/>
                    <a:pt x="1265" y="45192"/>
                    <a:pt x="1193" y="45228"/>
                  </a:cubicBezTo>
                  <a:cubicBezTo>
                    <a:pt x="1205" y="45180"/>
                    <a:pt x="1241" y="45157"/>
                    <a:pt x="1313" y="45121"/>
                  </a:cubicBezTo>
                  <a:cubicBezTo>
                    <a:pt x="1324" y="45121"/>
                    <a:pt x="1324" y="45109"/>
                    <a:pt x="1348" y="45109"/>
                  </a:cubicBezTo>
                  <a:close/>
                  <a:moveTo>
                    <a:pt x="8313" y="41823"/>
                  </a:moveTo>
                  <a:cubicBezTo>
                    <a:pt x="13546" y="42364"/>
                    <a:pt x="18920" y="42432"/>
                    <a:pt x="24234" y="42432"/>
                  </a:cubicBezTo>
                  <a:cubicBezTo>
                    <a:pt x="24881" y="42432"/>
                    <a:pt x="25528" y="42431"/>
                    <a:pt x="26173" y="42430"/>
                  </a:cubicBezTo>
                  <a:cubicBezTo>
                    <a:pt x="27911" y="42549"/>
                    <a:pt x="29649" y="42656"/>
                    <a:pt x="31364" y="42716"/>
                  </a:cubicBezTo>
                  <a:cubicBezTo>
                    <a:pt x="31328" y="42990"/>
                    <a:pt x="31328" y="43264"/>
                    <a:pt x="31316" y="43549"/>
                  </a:cubicBezTo>
                  <a:cubicBezTo>
                    <a:pt x="31316" y="43787"/>
                    <a:pt x="31292" y="44026"/>
                    <a:pt x="31316" y="44264"/>
                  </a:cubicBezTo>
                  <a:lnTo>
                    <a:pt x="31316" y="44347"/>
                  </a:lnTo>
                  <a:cubicBezTo>
                    <a:pt x="31388" y="44633"/>
                    <a:pt x="31435" y="44930"/>
                    <a:pt x="31435" y="45228"/>
                  </a:cubicBezTo>
                  <a:lnTo>
                    <a:pt x="31435" y="45335"/>
                  </a:lnTo>
                  <a:cubicBezTo>
                    <a:pt x="31352" y="45228"/>
                    <a:pt x="31257" y="45204"/>
                    <a:pt x="31138" y="45169"/>
                  </a:cubicBezTo>
                  <a:cubicBezTo>
                    <a:pt x="31078" y="45109"/>
                    <a:pt x="30995" y="45061"/>
                    <a:pt x="30888" y="45061"/>
                  </a:cubicBezTo>
                  <a:cubicBezTo>
                    <a:pt x="22696" y="44430"/>
                    <a:pt x="14409" y="44145"/>
                    <a:pt x="6206" y="43668"/>
                  </a:cubicBezTo>
                  <a:cubicBezTo>
                    <a:pt x="6266" y="43633"/>
                    <a:pt x="6313" y="43597"/>
                    <a:pt x="6349" y="43537"/>
                  </a:cubicBezTo>
                  <a:cubicBezTo>
                    <a:pt x="6385" y="43394"/>
                    <a:pt x="6385" y="43264"/>
                    <a:pt x="6373" y="43133"/>
                  </a:cubicBezTo>
                  <a:cubicBezTo>
                    <a:pt x="6432" y="43073"/>
                    <a:pt x="6492" y="43013"/>
                    <a:pt x="6551" y="42942"/>
                  </a:cubicBezTo>
                  <a:cubicBezTo>
                    <a:pt x="6679" y="42804"/>
                    <a:pt x="6563" y="42618"/>
                    <a:pt x="6411" y="42618"/>
                  </a:cubicBezTo>
                  <a:cubicBezTo>
                    <a:pt x="6380" y="42618"/>
                    <a:pt x="6346" y="42626"/>
                    <a:pt x="6313" y="42644"/>
                  </a:cubicBezTo>
                  <a:cubicBezTo>
                    <a:pt x="6289" y="42656"/>
                    <a:pt x="6254" y="42668"/>
                    <a:pt x="6206" y="42680"/>
                  </a:cubicBezTo>
                  <a:cubicBezTo>
                    <a:pt x="6182" y="42609"/>
                    <a:pt x="6135" y="42537"/>
                    <a:pt x="6111" y="42466"/>
                  </a:cubicBezTo>
                  <a:cubicBezTo>
                    <a:pt x="6051" y="42323"/>
                    <a:pt x="6004" y="42204"/>
                    <a:pt x="5944" y="42073"/>
                  </a:cubicBezTo>
                  <a:cubicBezTo>
                    <a:pt x="6730" y="41966"/>
                    <a:pt x="7516" y="41882"/>
                    <a:pt x="8313" y="41823"/>
                  </a:cubicBezTo>
                  <a:close/>
                  <a:moveTo>
                    <a:pt x="32019" y="44407"/>
                  </a:moveTo>
                  <a:cubicBezTo>
                    <a:pt x="32043" y="44692"/>
                    <a:pt x="32054" y="45085"/>
                    <a:pt x="32209" y="45347"/>
                  </a:cubicBezTo>
                  <a:cubicBezTo>
                    <a:pt x="32126" y="45383"/>
                    <a:pt x="32043" y="45419"/>
                    <a:pt x="31959" y="45454"/>
                  </a:cubicBezTo>
                  <a:cubicBezTo>
                    <a:pt x="31983" y="45228"/>
                    <a:pt x="31947" y="44966"/>
                    <a:pt x="31900" y="44728"/>
                  </a:cubicBezTo>
                  <a:cubicBezTo>
                    <a:pt x="31959" y="44621"/>
                    <a:pt x="32007" y="44514"/>
                    <a:pt x="32019" y="44407"/>
                  </a:cubicBezTo>
                  <a:close/>
                  <a:moveTo>
                    <a:pt x="9706" y="46538"/>
                  </a:moveTo>
                  <a:lnTo>
                    <a:pt x="9706" y="46538"/>
                  </a:lnTo>
                  <a:cubicBezTo>
                    <a:pt x="11028" y="46585"/>
                    <a:pt x="12362" y="46645"/>
                    <a:pt x="13683" y="46716"/>
                  </a:cubicBezTo>
                  <a:cubicBezTo>
                    <a:pt x="14814" y="46776"/>
                    <a:pt x="15945" y="46883"/>
                    <a:pt x="17076" y="47014"/>
                  </a:cubicBezTo>
                  <a:cubicBezTo>
                    <a:pt x="16207" y="46954"/>
                    <a:pt x="15350" y="46907"/>
                    <a:pt x="14469" y="46895"/>
                  </a:cubicBezTo>
                  <a:cubicBezTo>
                    <a:pt x="12814" y="46847"/>
                    <a:pt x="11242" y="46728"/>
                    <a:pt x="9706" y="46538"/>
                  </a:cubicBezTo>
                  <a:close/>
                  <a:moveTo>
                    <a:pt x="6885" y="44133"/>
                  </a:moveTo>
                  <a:cubicBezTo>
                    <a:pt x="13087" y="45285"/>
                    <a:pt x="19709" y="46027"/>
                    <a:pt x="26127" y="46027"/>
                  </a:cubicBezTo>
                  <a:cubicBezTo>
                    <a:pt x="27730" y="46027"/>
                    <a:pt x="29320" y="45980"/>
                    <a:pt x="30888" y="45883"/>
                  </a:cubicBezTo>
                  <a:cubicBezTo>
                    <a:pt x="31054" y="45871"/>
                    <a:pt x="31150" y="45788"/>
                    <a:pt x="31209" y="45692"/>
                  </a:cubicBezTo>
                  <a:cubicBezTo>
                    <a:pt x="31245" y="45692"/>
                    <a:pt x="31257" y="45704"/>
                    <a:pt x="31292" y="45704"/>
                  </a:cubicBezTo>
                  <a:cubicBezTo>
                    <a:pt x="31376" y="45704"/>
                    <a:pt x="31435" y="45657"/>
                    <a:pt x="31471" y="45597"/>
                  </a:cubicBezTo>
                  <a:cubicBezTo>
                    <a:pt x="31471" y="45621"/>
                    <a:pt x="31471" y="45645"/>
                    <a:pt x="31483" y="45657"/>
                  </a:cubicBezTo>
                  <a:cubicBezTo>
                    <a:pt x="31412" y="45692"/>
                    <a:pt x="31352" y="45716"/>
                    <a:pt x="31269" y="45752"/>
                  </a:cubicBezTo>
                  <a:cubicBezTo>
                    <a:pt x="31076" y="45848"/>
                    <a:pt x="31181" y="46145"/>
                    <a:pt x="31368" y="46145"/>
                  </a:cubicBezTo>
                  <a:cubicBezTo>
                    <a:pt x="31390" y="46145"/>
                    <a:pt x="31412" y="46142"/>
                    <a:pt x="31435" y="46133"/>
                  </a:cubicBezTo>
                  <a:cubicBezTo>
                    <a:pt x="32816" y="45704"/>
                    <a:pt x="34257" y="45347"/>
                    <a:pt x="35722" y="45002"/>
                  </a:cubicBezTo>
                  <a:lnTo>
                    <a:pt x="35722" y="45002"/>
                  </a:lnTo>
                  <a:cubicBezTo>
                    <a:pt x="33686" y="45752"/>
                    <a:pt x="31673" y="46585"/>
                    <a:pt x="29721" y="47562"/>
                  </a:cubicBezTo>
                  <a:cubicBezTo>
                    <a:pt x="29733" y="47502"/>
                    <a:pt x="29768" y="47443"/>
                    <a:pt x="29780" y="47383"/>
                  </a:cubicBezTo>
                  <a:cubicBezTo>
                    <a:pt x="29836" y="47210"/>
                    <a:pt x="29682" y="47073"/>
                    <a:pt x="29530" y="47073"/>
                  </a:cubicBezTo>
                  <a:cubicBezTo>
                    <a:pt x="29453" y="47073"/>
                    <a:pt x="29376" y="47108"/>
                    <a:pt x="29328" y="47193"/>
                  </a:cubicBezTo>
                  <a:cubicBezTo>
                    <a:pt x="28875" y="47978"/>
                    <a:pt x="27852" y="48074"/>
                    <a:pt x="27066" y="48490"/>
                  </a:cubicBezTo>
                  <a:cubicBezTo>
                    <a:pt x="26994" y="48455"/>
                    <a:pt x="26947" y="48443"/>
                    <a:pt x="26887" y="48431"/>
                  </a:cubicBezTo>
                  <a:cubicBezTo>
                    <a:pt x="26863" y="48276"/>
                    <a:pt x="26768" y="48193"/>
                    <a:pt x="26649" y="48157"/>
                  </a:cubicBezTo>
                  <a:cubicBezTo>
                    <a:pt x="26613" y="48145"/>
                    <a:pt x="26589" y="48133"/>
                    <a:pt x="26554" y="48133"/>
                  </a:cubicBezTo>
                  <a:cubicBezTo>
                    <a:pt x="24708" y="47847"/>
                    <a:pt x="22851" y="47585"/>
                    <a:pt x="21005" y="47371"/>
                  </a:cubicBezTo>
                  <a:cubicBezTo>
                    <a:pt x="17103" y="46323"/>
                    <a:pt x="12897" y="46226"/>
                    <a:pt x="8788" y="46226"/>
                  </a:cubicBezTo>
                  <a:cubicBezTo>
                    <a:pt x="8371" y="46226"/>
                    <a:pt x="7954" y="46227"/>
                    <a:pt x="7539" y="46228"/>
                  </a:cubicBezTo>
                  <a:cubicBezTo>
                    <a:pt x="5992" y="45954"/>
                    <a:pt x="4444" y="45597"/>
                    <a:pt x="2872" y="45169"/>
                  </a:cubicBezTo>
                  <a:cubicBezTo>
                    <a:pt x="3218" y="45061"/>
                    <a:pt x="3575" y="44966"/>
                    <a:pt x="3932" y="44871"/>
                  </a:cubicBezTo>
                  <a:cubicBezTo>
                    <a:pt x="4861" y="44645"/>
                    <a:pt x="5849" y="44609"/>
                    <a:pt x="6730" y="44252"/>
                  </a:cubicBezTo>
                  <a:cubicBezTo>
                    <a:pt x="6789" y="44216"/>
                    <a:pt x="6849" y="44168"/>
                    <a:pt x="6885" y="44133"/>
                  </a:cubicBezTo>
                  <a:close/>
                  <a:moveTo>
                    <a:pt x="24292" y="48490"/>
                  </a:moveTo>
                  <a:lnTo>
                    <a:pt x="24292" y="48490"/>
                  </a:lnTo>
                  <a:cubicBezTo>
                    <a:pt x="24518" y="48526"/>
                    <a:pt x="24744" y="48574"/>
                    <a:pt x="24982" y="48609"/>
                  </a:cubicBezTo>
                  <a:cubicBezTo>
                    <a:pt x="24804" y="48609"/>
                    <a:pt x="24625" y="48574"/>
                    <a:pt x="24458" y="48562"/>
                  </a:cubicBezTo>
                  <a:cubicBezTo>
                    <a:pt x="24399" y="48526"/>
                    <a:pt x="24351" y="48514"/>
                    <a:pt x="24292" y="48490"/>
                  </a:cubicBezTo>
                  <a:close/>
                  <a:moveTo>
                    <a:pt x="2182" y="45359"/>
                  </a:moveTo>
                  <a:cubicBezTo>
                    <a:pt x="3277" y="45704"/>
                    <a:pt x="4372" y="45990"/>
                    <a:pt x="5480" y="46216"/>
                  </a:cubicBezTo>
                  <a:cubicBezTo>
                    <a:pt x="4825" y="46216"/>
                    <a:pt x="4182" y="46216"/>
                    <a:pt x="3551" y="46192"/>
                  </a:cubicBezTo>
                  <a:cubicBezTo>
                    <a:pt x="3491" y="46192"/>
                    <a:pt x="3491" y="46300"/>
                    <a:pt x="3551" y="46300"/>
                  </a:cubicBezTo>
                  <a:cubicBezTo>
                    <a:pt x="4527" y="46347"/>
                    <a:pt x="5527" y="46371"/>
                    <a:pt x="6504" y="46407"/>
                  </a:cubicBezTo>
                  <a:cubicBezTo>
                    <a:pt x="11719" y="47359"/>
                    <a:pt x="16981" y="47407"/>
                    <a:pt x="22268" y="48145"/>
                  </a:cubicBezTo>
                  <a:cubicBezTo>
                    <a:pt x="22660" y="48312"/>
                    <a:pt x="23375" y="48633"/>
                    <a:pt x="24042" y="49038"/>
                  </a:cubicBezTo>
                  <a:cubicBezTo>
                    <a:pt x="17100" y="47776"/>
                    <a:pt x="9992" y="48157"/>
                    <a:pt x="3098" y="46395"/>
                  </a:cubicBezTo>
                  <a:cubicBezTo>
                    <a:pt x="3051" y="46252"/>
                    <a:pt x="3015" y="46121"/>
                    <a:pt x="2967" y="46014"/>
                  </a:cubicBezTo>
                  <a:cubicBezTo>
                    <a:pt x="2908" y="45895"/>
                    <a:pt x="2789" y="45800"/>
                    <a:pt x="2658" y="45752"/>
                  </a:cubicBezTo>
                  <a:cubicBezTo>
                    <a:pt x="2617" y="45671"/>
                    <a:pt x="2542" y="45616"/>
                    <a:pt x="2448" y="45616"/>
                  </a:cubicBezTo>
                  <a:cubicBezTo>
                    <a:pt x="2431" y="45616"/>
                    <a:pt x="2414" y="45617"/>
                    <a:pt x="2396" y="45621"/>
                  </a:cubicBezTo>
                  <a:cubicBezTo>
                    <a:pt x="2216" y="45666"/>
                    <a:pt x="2015" y="45725"/>
                    <a:pt x="1825" y="45725"/>
                  </a:cubicBezTo>
                  <a:cubicBezTo>
                    <a:pt x="1764" y="45725"/>
                    <a:pt x="1704" y="45719"/>
                    <a:pt x="1646" y="45704"/>
                  </a:cubicBezTo>
                  <a:cubicBezTo>
                    <a:pt x="1598" y="45692"/>
                    <a:pt x="1539" y="45657"/>
                    <a:pt x="1467" y="45597"/>
                  </a:cubicBezTo>
                  <a:cubicBezTo>
                    <a:pt x="1705" y="45514"/>
                    <a:pt x="1944" y="45442"/>
                    <a:pt x="2182" y="45359"/>
                  </a:cubicBezTo>
                  <a:close/>
                  <a:moveTo>
                    <a:pt x="24601" y="49419"/>
                  </a:moveTo>
                  <a:cubicBezTo>
                    <a:pt x="24625" y="49443"/>
                    <a:pt x="24649" y="49455"/>
                    <a:pt x="24661" y="49467"/>
                  </a:cubicBezTo>
                  <a:cubicBezTo>
                    <a:pt x="24637" y="49467"/>
                    <a:pt x="24625" y="49467"/>
                    <a:pt x="24589" y="49455"/>
                  </a:cubicBezTo>
                  <a:cubicBezTo>
                    <a:pt x="24589" y="49443"/>
                    <a:pt x="24601" y="49443"/>
                    <a:pt x="24601" y="49419"/>
                  </a:cubicBezTo>
                  <a:close/>
                  <a:moveTo>
                    <a:pt x="27697" y="49729"/>
                  </a:moveTo>
                  <a:cubicBezTo>
                    <a:pt x="27697" y="49741"/>
                    <a:pt x="27709" y="49752"/>
                    <a:pt x="27709" y="49764"/>
                  </a:cubicBezTo>
                  <a:cubicBezTo>
                    <a:pt x="27697" y="49752"/>
                    <a:pt x="27685" y="49741"/>
                    <a:pt x="27673" y="49741"/>
                  </a:cubicBezTo>
                  <a:cubicBezTo>
                    <a:pt x="27673" y="49729"/>
                    <a:pt x="27685" y="49729"/>
                    <a:pt x="27697" y="49729"/>
                  </a:cubicBezTo>
                  <a:close/>
                  <a:moveTo>
                    <a:pt x="25542" y="49229"/>
                  </a:moveTo>
                  <a:cubicBezTo>
                    <a:pt x="25613" y="49229"/>
                    <a:pt x="25697" y="49252"/>
                    <a:pt x="25756" y="49252"/>
                  </a:cubicBezTo>
                  <a:cubicBezTo>
                    <a:pt x="26089" y="49467"/>
                    <a:pt x="26423" y="49681"/>
                    <a:pt x="26768" y="49907"/>
                  </a:cubicBezTo>
                  <a:cubicBezTo>
                    <a:pt x="26994" y="50062"/>
                    <a:pt x="27256" y="50229"/>
                    <a:pt x="27506" y="50360"/>
                  </a:cubicBezTo>
                  <a:cubicBezTo>
                    <a:pt x="27435" y="50336"/>
                    <a:pt x="27375" y="50324"/>
                    <a:pt x="27316" y="50288"/>
                  </a:cubicBezTo>
                  <a:cubicBezTo>
                    <a:pt x="26887" y="50110"/>
                    <a:pt x="26447" y="49919"/>
                    <a:pt x="26030" y="49693"/>
                  </a:cubicBezTo>
                  <a:cubicBezTo>
                    <a:pt x="25994" y="49681"/>
                    <a:pt x="25958" y="49657"/>
                    <a:pt x="25911" y="49657"/>
                  </a:cubicBezTo>
                  <a:cubicBezTo>
                    <a:pt x="25816" y="49502"/>
                    <a:pt x="25697" y="49360"/>
                    <a:pt x="25542" y="49229"/>
                  </a:cubicBezTo>
                  <a:close/>
                  <a:moveTo>
                    <a:pt x="4003" y="47931"/>
                  </a:moveTo>
                  <a:cubicBezTo>
                    <a:pt x="11028" y="48681"/>
                    <a:pt x="18041" y="49705"/>
                    <a:pt x="25077" y="50145"/>
                  </a:cubicBezTo>
                  <a:lnTo>
                    <a:pt x="25101" y="50145"/>
                  </a:lnTo>
                  <a:cubicBezTo>
                    <a:pt x="25077" y="50252"/>
                    <a:pt x="25006" y="50383"/>
                    <a:pt x="24935" y="50514"/>
                  </a:cubicBezTo>
                  <a:cubicBezTo>
                    <a:pt x="24899" y="50503"/>
                    <a:pt x="24863" y="50479"/>
                    <a:pt x="24815" y="50479"/>
                  </a:cubicBezTo>
                  <a:cubicBezTo>
                    <a:pt x="17838" y="50157"/>
                    <a:pt x="10897" y="49026"/>
                    <a:pt x="4003" y="47931"/>
                  </a:cubicBezTo>
                  <a:close/>
                  <a:moveTo>
                    <a:pt x="26137" y="50360"/>
                  </a:moveTo>
                  <a:cubicBezTo>
                    <a:pt x="26423" y="50538"/>
                    <a:pt x="26697" y="50705"/>
                    <a:pt x="26982" y="50848"/>
                  </a:cubicBezTo>
                  <a:cubicBezTo>
                    <a:pt x="27185" y="50955"/>
                    <a:pt x="27387" y="51074"/>
                    <a:pt x="27613" y="51134"/>
                  </a:cubicBezTo>
                  <a:lnTo>
                    <a:pt x="27602" y="51145"/>
                  </a:lnTo>
                  <a:cubicBezTo>
                    <a:pt x="27423" y="51062"/>
                    <a:pt x="27221" y="51003"/>
                    <a:pt x="27042" y="50907"/>
                  </a:cubicBezTo>
                  <a:cubicBezTo>
                    <a:pt x="26744" y="50776"/>
                    <a:pt x="26435" y="50645"/>
                    <a:pt x="26137" y="50514"/>
                  </a:cubicBezTo>
                  <a:lnTo>
                    <a:pt x="26137" y="50360"/>
                  </a:lnTo>
                  <a:close/>
                  <a:moveTo>
                    <a:pt x="3206" y="46812"/>
                  </a:moveTo>
                  <a:lnTo>
                    <a:pt x="3206" y="46812"/>
                  </a:lnTo>
                  <a:cubicBezTo>
                    <a:pt x="4420" y="47193"/>
                    <a:pt x="5694" y="47538"/>
                    <a:pt x="7004" y="47847"/>
                  </a:cubicBezTo>
                  <a:cubicBezTo>
                    <a:pt x="5896" y="47764"/>
                    <a:pt x="4801" y="47669"/>
                    <a:pt x="3706" y="47562"/>
                  </a:cubicBezTo>
                  <a:cubicBezTo>
                    <a:pt x="3702" y="47561"/>
                    <a:pt x="3698" y="47561"/>
                    <a:pt x="3694" y="47561"/>
                  </a:cubicBezTo>
                  <a:cubicBezTo>
                    <a:pt x="3480" y="47561"/>
                    <a:pt x="3483" y="47884"/>
                    <a:pt x="3706" y="47907"/>
                  </a:cubicBezTo>
                  <a:cubicBezTo>
                    <a:pt x="3753" y="47907"/>
                    <a:pt x="3813" y="47919"/>
                    <a:pt x="3860" y="47919"/>
                  </a:cubicBezTo>
                  <a:cubicBezTo>
                    <a:pt x="3753" y="47943"/>
                    <a:pt x="3729" y="48074"/>
                    <a:pt x="3825" y="48097"/>
                  </a:cubicBezTo>
                  <a:cubicBezTo>
                    <a:pt x="10647" y="49633"/>
                    <a:pt x="17529" y="50360"/>
                    <a:pt x="24470" y="51098"/>
                  </a:cubicBezTo>
                  <a:cubicBezTo>
                    <a:pt x="24434" y="51169"/>
                    <a:pt x="24470" y="51253"/>
                    <a:pt x="24530" y="51300"/>
                  </a:cubicBezTo>
                  <a:cubicBezTo>
                    <a:pt x="24601" y="51372"/>
                    <a:pt x="24673" y="51395"/>
                    <a:pt x="24756" y="51407"/>
                  </a:cubicBezTo>
                  <a:cubicBezTo>
                    <a:pt x="24601" y="51467"/>
                    <a:pt x="24458" y="51526"/>
                    <a:pt x="24268" y="51574"/>
                  </a:cubicBezTo>
                  <a:cubicBezTo>
                    <a:pt x="24220" y="51586"/>
                    <a:pt x="24184" y="51598"/>
                    <a:pt x="24161" y="51634"/>
                  </a:cubicBezTo>
                  <a:cubicBezTo>
                    <a:pt x="24101" y="51610"/>
                    <a:pt x="24042" y="51610"/>
                    <a:pt x="23982" y="51598"/>
                  </a:cubicBezTo>
                  <a:cubicBezTo>
                    <a:pt x="23934" y="51538"/>
                    <a:pt x="23863" y="51515"/>
                    <a:pt x="23768" y="51515"/>
                  </a:cubicBezTo>
                  <a:cubicBezTo>
                    <a:pt x="23661" y="51515"/>
                    <a:pt x="23589" y="51526"/>
                    <a:pt x="23506" y="51550"/>
                  </a:cubicBezTo>
                  <a:cubicBezTo>
                    <a:pt x="23113" y="51532"/>
                    <a:pt x="22714" y="51529"/>
                    <a:pt x="22333" y="51529"/>
                  </a:cubicBezTo>
                  <a:cubicBezTo>
                    <a:pt x="22142" y="51529"/>
                    <a:pt x="21956" y="51530"/>
                    <a:pt x="21778" y="51530"/>
                  </a:cubicBezTo>
                  <a:cubicBezTo>
                    <a:pt x="21599" y="51530"/>
                    <a:pt x="21428" y="51529"/>
                    <a:pt x="21267" y="51526"/>
                  </a:cubicBezTo>
                  <a:cubicBezTo>
                    <a:pt x="21089" y="51526"/>
                    <a:pt x="20970" y="51634"/>
                    <a:pt x="20910" y="51765"/>
                  </a:cubicBezTo>
                  <a:cubicBezTo>
                    <a:pt x="20660" y="51729"/>
                    <a:pt x="20398" y="51717"/>
                    <a:pt x="20136" y="51717"/>
                  </a:cubicBezTo>
                  <a:lnTo>
                    <a:pt x="20124" y="51717"/>
                  </a:lnTo>
                  <a:cubicBezTo>
                    <a:pt x="20089" y="51705"/>
                    <a:pt x="20053" y="51705"/>
                    <a:pt x="20017" y="51693"/>
                  </a:cubicBezTo>
                  <a:cubicBezTo>
                    <a:pt x="19874" y="51657"/>
                    <a:pt x="19720" y="51574"/>
                    <a:pt x="19577" y="51574"/>
                  </a:cubicBezTo>
                  <a:cubicBezTo>
                    <a:pt x="19543" y="51569"/>
                    <a:pt x="19510" y="51566"/>
                    <a:pt x="19477" y="51566"/>
                  </a:cubicBezTo>
                  <a:cubicBezTo>
                    <a:pt x="19368" y="51566"/>
                    <a:pt x="19261" y="51592"/>
                    <a:pt x="19160" y="51610"/>
                  </a:cubicBezTo>
                  <a:cubicBezTo>
                    <a:pt x="19124" y="51550"/>
                    <a:pt x="19077" y="51526"/>
                    <a:pt x="19005" y="51503"/>
                  </a:cubicBezTo>
                  <a:cubicBezTo>
                    <a:pt x="14528" y="50764"/>
                    <a:pt x="10076" y="50217"/>
                    <a:pt x="5646" y="49383"/>
                  </a:cubicBezTo>
                  <a:cubicBezTo>
                    <a:pt x="5623" y="49360"/>
                    <a:pt x="5611" y="49348"/>
                    <a:pt x="5587" y="49336"/>
                  </a:cubicBezTo>
                  <a:cubicBezTo>
                    <a:pt x="4753" y="48967"/>
                    <a:pt x="3706" y="48871"/>
                    <a:pt x="2777" y="48740"/>
                  </a:cubicBezTo>
                  <a:cubicBezTo>
                    <a:pt x="2265" y="48633"/>
                    <a:pt x="1777" y="48538"/>
                    <a:pt x="1289" y="48431"/>
                  </a:cubicBezTo>
                  <a:lnTo>
                    <a:pt x="1289" y="48324"/>
                  </a:lnTo>
                  <a:cubicBezTo>
                    <a:pt x="1289" y="48276"/>
                    <a:pt x="1265" y="48228"/>
                    <a:pt x="1253" y="48205"/>
                  </a:cubicBezTo>
                  <a:cubicBezTo>
                    <a:pt x="1324" y="48145"/>
                    <a:pt x="1432" y="48097"/>
                    <a:pt x="1515" y="48086"/>
                  </a:cubicBezTo>
                  <a:cubicBezTo>
                    <a:pt x="1545" y="48082"/>
                    <a:pt x="1576" y="48080"/>
                    <a:pt x="1608" y="48080"/>
                  </a:cubicBezTo>
                  <a:cubicBezTo>
                    <a:pt x="1774" y="48080"/>
                    <a:pt x="1954" y="48127"/>
                    <a:pt x="2134" y="48157"/>
                  </a:cubicBezTo>
                  <a:cubicBezTo>
                    <a:pt x="2301" y="48193"/>
                    <a:pt x="2456" y="48240"/>
                    <a:pt x="2622" y="48252"/>
                  </a:cubicBezTo>
                  <a:cubicBezTo>
                    <a:pt x="2668" y="48283"/>
                    <a:pt x="2721" y="48298"/>
                    <a:pt x="2773" y="48298"/>
                  </a:cubicBezTo>
                  <a:cubicBezTo>
                    <a:pt x="2843" y="48298"/>
                    <a:pt x="2913" y="48271"/>
                    <a:pt x="2967" y="48217"/>
                  </a:cubicBezTo>
                  <a:cubicBezTo>
                    <a:pt x="3003" y="48205"/>
                    <a:pt x="3075" y="48193"/>
                    <a:pt x="3110" y="48157"/>
                  </a:cubicBezTo>
                  <a:cubicBezTo>
                    <a:pt x="3229" y="48097"/>
                    <a:pt x="3218" y="47943"/>
                    <a:pt x="3134" y="47859"/>
                  </a:cubicBezTo>
                  <a:cubicBezTo>
                    <a:pt x="3229" y="47538"/>
                    <a:pt x="3241" y="47169"/>
                    <a:pt x="3206" y="46812"/>
                  </a:cubicBezTo>
                  <a:close/>
                  <a:moveTo>
                    <a:pt x="25899" y="51467"/>
                  </a:moveTo>
                  <a:cubicBezTo>
                    <a:pt x="26101" y="51598"/>
                    <a:pt x="26328" y="51729"/>
                    <a:pt x="26542" y="51872"/>
                  </a:cubicBezTo>
                  <a:cubicBezTo>
                    <a:pt x="26720" y="51967"/>
                    <a:pt x="26899" y="52110"/>
                    <a:pt x="27078" y="52181"/>
                  </a:cubicBezTo>
                  <a:cubicBezTo>
                    <a:pt x="27090" y="52205"/>
                    <a:pt x="27113" y="52241"/>
                    <a:pt x="27149" y="52253"/>
                  </a:cubicBezTo>
                  <a:cubicBezTo>
                    <a:pt x="27137" y="52253"/>
                    <a:pt x="27090" y="52288"/>
                    <a:pt x="27042" y="52288"/>
                  </a:cubicBezTo>
                  <a:cubicBezTo>
                    <a:pt x="27030" y="52288"/>
                    <a:pt x="27006" y="52300"/>
                    <a:pt x="26982" y="52300"/>
                  </a:cubicBezTo>
                  <a:cubicBezTo>
                    <a:pt x="26804" y="52134"/>
                    <a:pt x="26554" y="52027"/>
                    <a:pt x="26316" y="51943"/>
                  </a:cubicBezTo>
                  <a:cubicBezTo>
                    <a:pt x="26101" y="51848"/>
                    <a:pt x="25887" y="51776"/>
                    <a:pt x="25661" y="51705"/>
                  </a:cubicBezTo>
                  <a:cubicBezTo>
                    <a:pt x="25744" y="51634"/>
                    <a:pt x="25827" y="51550"/>
                    <a:pt x="25899" y="51467"/>
                  </a:cubicBezTo>
                  <a:close/>
                  <a:moveTo>
                    <a:pt x="4563" y="53551"/>
                  </a:moveTo>
                  <a:lnTo>
                    <a:pt x="4563" y="53551"/>
                  </a:lnTo>
                  <a:cubicBezTo>
                    <a:pt x="4515" y="53670"/>
                    <a:pt x="4468" y="53777"/>
                    <a:pt x="4408" y="53896"/>
                  </a:cubicBezTo>
                  <a:lnTo>
                    <a:pt x="4408" y="53908"/>
                  </a:lnTo>
                  <a:cubicBezTo>
                    <a:pt x="4396" y="53908"/>
                    <a:pt x="4372" y="53896"/>
                    <a:pt x="4372" y="53896"/>
                  </a:cubicBezTo>
                  <a:cubicBezTo>
                    <a:pt x="4396" y="53860"/>
                    <a:pt x="4408" y="53848"/>
                    <a:pt x="4420" y="53812"/>
                  </a:cubicBezTo>
                  <a:cubicBezTo>
                    <a:pt x="4480" y="53729"/>
                    <a:pt x="4515" y="53634"/>
                    <a:pt x="4563" y="53551"/>
                  </a:cubicBezTo>
                  <a:close/>
                  <a:moveTo>
                    <a:pt x="22779" y="52550"/>
                  </a:moveTo>
                  <a:cubicBezTo>
                    <a:pt x="22863" y="52562"/>
                    <a:pt x="22970" y="52562"/>
                    <a:pt x="23077" y="52562"/>
                  </a:cubicBezTo>
                  <a:cubicBezTo>
                    <a:pt x="23208" y="52848"/>
                    <a:pt x="23315" y="53122"/>
                    <a:pt x="23411" y="53384"/>
                  </a:cubicBezTo>
                  <a:cubicBezTo>
                    <a:pt x="23399" y="53396"/>
                    <a:pt x="23399" y="53420"/>
                    <a:pt x="23399" y="53443"/>
                  </a:cubicBezTo>
                  <a:cubicBezTo>
                    <a:pt x="23446" y="53622"/>
                    <a:pt x="23494" y="53812"/>
                    <a:pt x="23530" y="53991"/>
                  </a:cubicBezTo>
                  <a:cubicBezTo>
                    <a:pt x="23315" y="53479"/>
                    <a:pt x="23041" y="52967"/>
                    <a:pt x="22779" y="52550"/>
                  </a:cubicBezTo>
                  <a:close/>
                  <a:moveTo>
                    <a:pt x="19458" y="52122"/>
                  </a:moveTo>
                  <a:cubicBezTo>
                    <a:pt x="19470" y="52122"/>
                    <a:pt x="19470" y="52122"/>
                    <a:pt x="19481" y="52134"/>
                  </a:cubicBezTo>
                  <a:cubicBezTo>
                    <a:pt x="19624" y="52169"/>
                    <a:pt x="19755" y="52146"/>
                    <a:pt x="19874" y="52181"/>
                  </a:cubicBezTo>
                  <a:cubicBezTo>
                    <a:pt x="20077" y="52217"/>
                    <a:pt x="20279" y="52324"/>
                    <a:pt x="20482" y="52419"/>
                  </a:cubicBezTo>
                  <a:cubicBezTo>
                    <a:pt x="20470" y="52443"/>
                    <a:pt x="20470" y="52491"/>
                    <a:pt x="20482" y="52550"/>
                  </a:cubicBezTo>
                  <a:cubicBezTo>
                    <a:pt x="20672" y="53098"/>
                    <a:pt x="20851" y="53634"/>
                    <a:pt x="21017" y="54170"/>
                  </a:cubicBezTo>
                  <a:cubicBezTo>
                    <a:pt x="20973" y="54131"/>
                    <a:pt x="20928" y="54114"/>
                    <a:pt x="20887" y="54114"/>
                  </a:cubicBezTo>
                  <a:cubicBezTo>
                    <a:pt x="20829" y="54114"/>
                    <a:pt x="20781" y="54149"/>
                    <a:pt x="20767" y="54205"/>
                  </a:cubicBezTo>
                  <a:cubicBezTo>
                    <a:pt x="20577" y="53372"/>
                    <a:pt x="20160" y="52634"/>
                    <a:pt x="19458" y="52122"/>
                  </a:cubicBezTo>
                  <a:close/>
                  <a:moveTo>
                    <a:pt x="4932" y="54146"/>
                  </a:moveTo>
                  <a:cubicBezTo>
                    <a:pt x="5099" y="54253"/>
                    <a:pt x="5265" y="54336"/>
                    <a:pt x="5432" y="54443"/>
                  </a:cubicBezTo>
                  <a:cubicBezTo>
                    <a:pt x="5349" y="54396"/>
                    <a:pt x="5253" y="54372"/>
                    <a:pt x="5158" y="54324"/>
                  </a:cubicBezTo>
                  <a:cubicBezTo>
                    <a:pt x="5063" y="54277"/>
                    <a:pt x="4968" y="54229"/>
                    <a:pt x="4896" y="54170"/>
                  </a:cubicBezTo>
                  <a:cubicBezTo>
                    <a:pt x="4920" y="54170"/>
                    <a:pt x="4932" y="54158"/>
                    <a:pt x="4932" y="54146"/>
                  </a:cubicBezTo>
                  <a:close/>
                  <a:moveTo>
                    <a:pt x="21184" y="54967"/>
                  </a:moveTo>
                  <a:cubicBezTo>
                    <a:pt x="21255" y="55289"/>
                    <a:pt x="21315" y="55634"/>
                    <a:pt x="21363" y="55967"/>
                  </a:cubicBezTo>
                  <a:cubicBezTo>
                    <a:pt x="21327" y="55944"/>
                    <a:pt x="21255" y="55908"/>
                    <a:pt x="21172" y="55908"/>
                  </a:cubicBezTo>
                  <a:cubicBezTo>
                    <a:pt x="21089" y="55908"/>
                    <a:pt x="21017" y="55956"/>
                    <a:pt x="20970" y="56015"/>
                  </a:cubicBezTo>
                  <a:cubicBezTo>
                    <a:pt x="20934" y="56003"/>
                    <a:pt x="20898" y="56003"/>
                    <a:pt x="20851" y="55991"/>
                  </a:cubicBezTo>
                  <a:cubicBezTo>
                    <a:pt x="20874" y="55801"/>
                    <a:pt x="20874" y="55610"/>
                    <a:pt x="20874" y="55420"/>
                  </a:cubicBezTo>
                  <a:cubicBezTo>
                    <a:pt x="21029" y="55301"/>
                    <a:pt x="21136" y="55146"/>
                    <a:pt x="21184" y="54967"/>
                  </a:cubicBezTo>
                  <a:close/>
                  <a:moveTo>
                    <a:pt x="4682" y="50002"/>
                  </a:moveTo>
                  <a:cubicBezTo>
                    <a:pt x="5301" y="50133"/>
                    <a:pt x="5908" y="50229"/>
                    <a:pt x="6527" y="50241"/>
                  </a:cubicBezTo>
                  <a:cubicBezTo>
                    <a:pt x="6587" y="50241"/>
                    <a:pt x="6611" y="50217"/>
                    <a:pt x="6647" y="50169"/>
                  </a:cubicBezTo>
                  <a:cubicBezTo>
                    <a:pt x="9623" y="50907"/>
                    <a:pt x="12683" y="51526"/>
                    <a:pt x="15719" y="51824"/>
                  </a:cubicBezTo>
                  <a:cubicBezTo>
                    <a:pt x="15612" y="51896"/>
                    <a:pt x="15612" y="52062"/>
                    <a:pt x="15767" y="52110"/>
                  </a:cubicBezTo>
                  <a:cubicBezTo>
                    <a:pt x="16922" y="52527"/>
                    <a:pt x="17993" y="53122"/>
                    <a:pt x="19148" y="53539"/>
                  </a:cubicBezTo>
                  <a:cubicBezTo>
                    <a:pt x="19164" y="53545"/>
                    <a:pt x="19180" y="53548"/>
                    <a:pt x="19194" y="53548"/>
                  </a:cubicBezTo>
                  <a:cubicBezTo>
                    <a:pt x="19305" y="53548"/>
                    <a:pt x="19349" y="53364"/>
                    <a:pt x="19243" y="53300"/>
                  </a:cubicBezTo>
                  <a:cubicBezTo>
                    <a:pt x="18315" y="52622"/>
                    <a:pt x="17124" y="52229"/>
                    <a:pt x="16029" y="51848"/>
                  </a:cubicBezTo>
                  <a:lnTo>
                    <a:pt x="16029" y="51848"/>
                  </a:lnTo>
                  <a:cubicBezTo>
                    <a:pt x="16981" y="51943"/>
                    <a:pt x="17957" y="52003"/>
                    <a:pt x="18886" y="52015"/>
                  </a:cubicBezTo>
                  <a:cubicBezTo>
                    <a:pt x="18886" y="52062"/>
                    <a:pt x="18886" y="52110"/>
                    <a:pt x="18934" y="52134"/>
                  </a:cubicBezTo>
                  <a:cubicBezTo>
                    <a:pt x="19862" y="52896"/>
                    <a:pt x="20279" y="53979"/>
                    <a:pt x="20339" y="55158"/>
                  </a:cubicBezTo>
                  <a:cubicBezTo>
                    <a:pt x="17029" y="53860"/>
                    <a:pt x="13874" y="52300"/>
                    <a:pt x="10480" y="51205"/>
                  </a:cubicBezTo>
                  <a:cubicBezTo>
                    <a:pt x="10470" y="51202"/>
                    <a:pt x="10460" y="51201"/>
                    <a:pt x="10450" y="51201"/>
                  </a:cubicBezTo>
                  <a:cubicBezTo>
                    <a:pt x="10336" y="51201"/>
                    <a:pt x="10266" y="51376"/>
                    <a:pt x="10397" y="51431"/>
                  </a:cubicBezTo>
                  <a:cubicBezTo>
                    <a:pt x="13624" y="52955"/>
                    <a:pt x="17029" y="53979"/>
                    <a:pt x="20351" y="55277"/>
                  </a:cubicBezTo>
                  <a:lnTo>
                    <a:pt x="20351" y="55872"/>
                  </a:lnTo>
                  <a:cubicBezTo>
                    <a:pt x="20220" y="55896"/>
                    <a:pt x="20136" y="56027"/>
                    <a:pt x="20136" y="56146"/>
                  </a:cubicBezTo>
                  <a:cubicBezTo>
                    <a:pt x="20124" y="56146"/>
                    <a:pt x="20124" y="56134"/>
                    <a:pt x="20112" y="56134"/>
                  </a:cubicBezTo>
                  <a:cubicBezTo>
                    <a:pt x="15255" y="53789"/>
                    <a:pt x="9897" y="51943"/>
                    <a:pt x="4813" y="50181"/>
                  </a:cubicBezTo>
                  <a:lnTo>
                    <a:pt x="4765" y="50181"/>
                  </a:lnTo>
                  <a:lnTo>
                    <a:pt x="4682" y="50002"/>
                  </a:lnTo>
                  <a:close/>
                  <a:moveTo>
                    <a:pt x="21446" y="56598"/>
                  </a:moveTo>
                  <a:cubicBezTo>
                    <a:pt x="21446" y="56670"/>
                    <a:pt x="21470" y="56753"/>
                    <a:pt x="21470" y="56837"/>
                  </a:cubicBezTo>
                  <a:cubicBezTo>
                    <a:pt x="21482" y="57146"/>
                    <a:pt x="21482" y="57527"/>
                    <a:pt x="21482" y="57896"/>
                  </a:cubicBezTo>
                  <a:cubicBezTo>
                    <a:pt x="21305" y="57720"/>
                    <a:pt x="21008" y="57648"/>
                    <a:pt x="20743" y="57648"/>
                  </a:cubicBezTo>
                  <a:cubicBezTo>
                    <a:pt x="20686" y="57648"/>
                    <a:pt x="20630" y="57652"/>
                    <a:pt x="20577" y="57658"/>
                  </a:cubicBezTo>
                  <a:cubicBezTo>
                    <a:pt x="20601" y="57551"/>
                    <a:pt x="20636" y="57444"/>
                    <a:pt x="20648" y="57349"/>
                  </a:cubicBezTo>
                  <a:cubicBezTo>
                    <a:pt x="20814" y="57448"/>
                    <a:pt x="20986" y="57536"/>
                    <a:pt x="21139" y="57536"/>
                  </a:cubicBezTo>
                  <a:cubicBezTo>
                    <a:pt x="21206" y="57536"/>
                    <a:pt x="21269" y="57519"/>
                    <a:pt x="21327" y="57480"/>
                  </a:cubicBezTo>
                  <a:cubicBezTo>
                    <a:pt x="21422" y="57396"/>
                    <a:pt x="21470" y="57313"/>
                    <a:pt x="21446" y="57194"/>
                  </a:cubicBezTo>
                  <a:cubicBezTo>
                    <a:pt x="21434" y="57099"/>
                    <a:pt x="21363" y="57051"/>
                    <a:pt x="21267" y="57015"/>
                  </a:cubicBezTo>
                  <a:cubicBezTo>
                    <a:pt x="21244" y="57003"/>
                    <a:pt x="21196" y="56979"/>
                    <a:pt x="21148" y="56968"/>
                  </a:cubicBezTo>
                  <a:cubicBezTo>
                    <a:pt x="21077" y="56944"/>
                    <a:pt x="21005" y="56932"/>
                    <a:pt x="20934" y="56896"/>
                  </a:cubicBezTo>
                  <a:cubicBezTo>
                    <a:pt x="20874" y="56884"/>
                    <a:pt x="20815" y="56849"/>
                    <a:pt x="20767" y="56837"/>
                  </a:cubicBezTo>
                  <a:cubicBezTo>
                    <a:pt x="20779" y="56765"/>
                    <a:pt x="20791" y="56670"/>
                    <a:pt x="20803" y="56598"/>
                  </a:cubicBezTo>
                  <a:cubicBezTo>
                    <a:pt x="20928" y="56658"/>
                    <a:pt x="21064" y="56702"/>
                    <a:pt x="21187" y="56702"/>
                  </a:cubicBezTo>
                  <a:cubicBezTo>
                    <a:pt x="21286" y="56702"/>
                    <a:pt x="21377" y="56673"/>
                    <a:pt x="21446" y="56598"/>
                  </a:cubicBezTo>
                  <a:close/>
                  <a:moveTo>
                    <a:pt x="15653" y="58483"/>
                  </a:moveTo>
                  <a:cubicBezTo>
                    <a:pt x="15626" y="58483"/>
                    <a:pt x="15608" y="58541"/>
                    <a:pt x="15648" y="58551"/>
                  </a:cubicBezTo>
                  <a:cubicBezTo>
                    <a:pt x="15804" y="58622"/>
                    <a:pt x="15956" y="58696"/>
                    <a:pt x="16104" y="58775"/>
                  </a:cubicBezTo>
                  <a:lnTo>
                    <a:pt x="16104" y="58775"/>
                  </a:lnTo>
                  <a:cubicBezTo>
                    <a:pt x="15958" y="58685"/>
                    <a:pt x="15814" y="58591"/>
                    <a:pt x="15671" y="58492"/>
                  </a:cubicBezTo>
                  <a:cubicBezTo>
                    <a:pt x="15665" y="58485"/>
                    <a:pt x="15659" y="58483"/>
                    <a:pt x="15653" y="58483"/>
                  </a:cubicBezTo>
                  <a:close/>
                  <a:moveTo>
                    <a:pt x="20589" y="58087"/>
                  </a:moveTo>
                  <a:cubicBezTo>
                    <a:pt x="20770" y="58278"/>
                    <a:pt x="21037" y="58454"/>
                    <a:pt x="21270" y="58454"/>
                  </a:cubicBezTo>
                  <a:cubicBezTo>
                    <a:pt x="21327" y="58454"/>
                    <a:pt x="21383" y="58444"/>
                    <a:pt x="21434" y="58420"/>
                  </a:cubicBezTo>
                  <a:lnTo>
                    <a:pt x="21434" y="58420"/>
                  </a:lnTo>
                  <a:cubicBezTo>
                    <a:pt x="21434" y="58515"/>
                    <a:pt x="21422" y="58658"/>
                    <a:pt x="21410" y="58777"/>
                  </a:cubicBezTo>
                  <a:cubicBezTo>
                    <a:pt x="21184" y="58515"/>
                    <a:pt x="20672" y="58444"/>
                    <a:pt x="20351" y="58373"/>
                  </a:cubicBezTo>
                  <a:cubicBezTo>
                    <a:pt x="20363" y="58337"/>
                    <a:pt x="20363" y="58313"/>
                    <a:pt x="20374" y="58277"/>
                  </a:cubicBezTo>
                  <a:cubicBezTo>
                    <a:pt x="20493" y="58277"/>
                    <a:pt x="20577" y="58206"/>
                    <a:pt x="20589" y="58087"/>
                  </a:cubicBezTo>
                  <a:close/>
                  <a:moveTo>
                    <a:pt x="4884" y="50538"/>
                  </a:moveTo>
                  <a:lnTo>
                    <a:pt x="4884" y="50538"/>
                  </a:lnTo>
                  <a:cubicBezTo>
                    <a:pt x="9873" y="52527"/>
                    <a:pt x="14874" y="54741"/>
                    <a:pt x="19934" y="56515"/>
                  </a:cubicBezTo>
                  <a:cubicBezTo>
                    <a:pt x="19950" y="56519"/>
                    <a:pt x="19966" y="56521"/>
                    <a:pt x="19981" y="56521"/>
                  </a:cubicBezTo>
                  <a:cubicBezTo>
                    <a:pt x="20100" y="56521"/>
                    <a:pt x="20184" y="56406"/>
                    <a:pt x="20184" y="56301"/>
                  </a:cubicBezTo>
                  <a:cubicBezTo>
                    <a:pt x="20196" y="56313"/>
                    <a:pt x="20220" y="56337"/>
                    <a:pt x="20243" y="56348"/>
                  </a:cubicBezTo>
                  <a:cubicBezTo>
                    <a:pt x="20255" y="56348"/>
                    <a:pt x="20279" y="56360"/>
                    <a:pt x="20291" y="56360"/>
                  </a:cubicBezTo>
                  <a:cubicBezTo>
                    <a:pt x="20279" y="56491"/>
                    <a:pt x="20255" y="56634"/>
                    <a:pt x="20232" y="56777"/>
                  </a:cubicBezTo>
                  <a:cubicBezTo>
                    <a:pt x="20172" y="56837"/>
                    <a:pt x="20160" y="56932"/>
                    <a:pt x="20184" y="57015"/>
                  </a:cubicBezTo>
                  <a:cubicBezTo>
                    <a:pt x="20160" y="57182"/>
                    <a:pt x="20112" y="57360"/>
                    <a:pt x="20065" y="57527"/>
                  </a:cubicBezTo>
                  <a:cubicBezTo>
                    <a:pt x="18446" y="56527"/>
                    <a:pt x="16374" y="55956"/>
                    <a:pt x="14588" y="55420"/>
                  </a:cubicBezTo>
                  <a:cubicBezTo>
                    <a:pt x="14583" y="55419"/>
                    <a:pt x="14579" y="55418"/>
                    <a:pt x="14575" y="55418"/>
                  </a:cubicBezTo>
                  <a:cubicBezTo>
                    <a:pt x="14527" y="55418"/>
                    <a:pt x="14520" y="55482"/>
                    <a:pt x="14564" y="55515"/>
                  </a:cubicBezTo>
                  <a:cubicBezTo>
                    <a:pt x="16422" y="56217"/>
                    <a:pt x="18088" y="57289"/>
                    <a:pt x="19898" y="58075"/>
                  </a:cubicBezTo>
                  <a:cubicBezTo>
                    <a:pt x="19827" y="58313"/>
                    <a:pt x="19743" y="58551"/>
                    <a:pt x="19636" y="58789"/>
                  </a:cubicBezTo>
                  <a:cubicBezTo>
                    <a:pt x="14755" y="56777"/>
                    <a:pt x="9992" y="54515"/>
                    <a:pt x="5158" y="52419"/>
                  </a:cubicBezTo>
                  <a:lnTo>
                    <a:pt x="5158" y="52205"/>
                  </a:lnTo>
                  <a:cubicBezTo>
                    <a:pt x="5158" y="51955"/>
                    <a:pt x="5123" y="51705"/>
                    <a:pt x="5099" y="51455"/>
                  </a:cubicBezTo>
                  <a:lnTo>
                    <a:pt x="5099" y="51455"/>
                  </a:lnTo>
                  <a:cubicBezTo>
                    <a:pt x="7397" y="52550"/>
                    <a:pt x="9718" y="53610"/>
                    <a:pt x="12135" y="54467"/>
                  </a:cubicBezTo>
                  <a:cubicBezTo>
                    <a:pt x="12148" y="54472"/>
                    <a:pt x="12161" y="54475"/>
                    <a:pt x="12172" y="54475"/>
                  </a:cubicBezTo>
                  <a:cubicBezTo>
                    <a:pt x="12268" y="54475"/>
                    <a:pt x="12314" y="54318"/>
                    <a:pt x="12219" y="54265"/>
                  </a:cubicBezTo>
                  <a:cubicBezTo>
                    <a:pt x="9897" y="53039"/>
                    <a:pt x="7480" y="52027"/>
                    <a:pt x="5039" y="51062"/>
                  </a:cubicBezTo>
                  <a:cubicBezTo>
                    <a:pt x="5003" y="50884"/>
                    <a:pt x="4944" y="50705"/>
                    <a:pt x="4884" y="50538"/>
                  </a:cubicBezTo>
                  <a:close/>
                  <a:moveTo>
                    <a:pt x="16104" y="58775"/>
                  </a:moveTo>
                  <a:lnTo>
                    <a:pt x="16104" y="58775"/>
                  </a:lnTo>
                  <a:cubicBezTo>
                    <a:pt x="16288" y="58887"/>
                    <a:pt x="16477" y="58993"/>
                    <a:pt x="16671" y="59096"/>
                  </a:cubicBezTo>
                  <a:lnTo>
                    <a:pt x="16671" y="59096"/>
                  </a:lnTo>
                  <a:cubicBezTo>
                    <a:pt x="16486" y="58984"/>
                    <a:pt x="16298" y="58877"/>
                    <a:pt x="16104" y="58775"/>
                  </a:cubicBezTo>
                  <a:close/>
                  <a:moveTo>
                    <a:pt x="20220" y="58777"/>
                  </a:moveTo>
                  <a:cubicBezTo>
                    <a:pt x="20484" y="58950"/>
                    <a:pt x="20845" y="59245"/>
                    <a:pt x="21167" y="59245"/>
                  </a:cubicBezTo>
                  <a:cubicBezTo>
                    <a:pt x="21222" y="59245"/>
                    <a:pt x="21275" y="59237"/>
                    <a:pt x="21327" y="59218"/>
                  </a:cubicBezTo>
                  <a:lnTo>
                    <a:pt x="21327" y="59218"/>
                  </a:lnTo>
                  <a:cubicBezTo>
                    <a:pt x="21315" y="59313"/>
                    <a:pt x="21303" y="59396"/>
                    <a:pt x="21267" y="59480"/>
                  </a:cubicBezTo>
                  <a:cubicBezTo>
                    <a:pt x="21136" y="59396"/>
                    <a:pt x="20970" y="59337"/>
                    <a:pt x="20827" y="59277"/>
                  </a:cubicBezTo>
                  <a:cubicBezTo>
                    <a:pt x="20589" y="59182"/>
                    <a:pt x="20363" y="59087"/>
                    <a:pt x="20124" y="58992"/>
                  </a:cubicBezTo>
                  <a:lnTo>
                    <a:pt x="20220" y="58777"/>
                  </a:lnTo>
                  <a:close/>
                  <a:moveTo>
                    <a:pt x="11838" y="58194"/>
                  </a:moveTo>
                  <a:lnTo>
                    <a:pt x="11838" y="58194"/>
                  </a:lnTo>
                  <a:cubicBezTo>
                    <a:pt x="12159" y="58325"/>
                    <a:pt x="12504" y="58456"/>
                    <a:pt x="12838" y="58575"/>
                  </a:cubicBezTo>
                  <a:cubicBezTo>
                    <a:pt x="12873" y="58611"/>
                    <a:pt x="12921" y="58623"/>
                    <a:pt x="12969" y="58658"/>
                  </a:cubicBezTo>
                  <a:cubicBezTo>
                    <a:pt x="12933" y="58658"/>
                    <a:pt x="12921" y="58694"/>
                    <a:pt x="12969" y="58718"/>
                  </a:cubicBezTo>
                  <a:cubicBezTo>
                    <a:pt x="13159" y="58789"/>
                    <a:pt x="13338" y="58861"/>
                    <a:pt x="13516" y="58932"/>
                  </a:cubicBezTo>
                  <a:cubicBezTo>
                    <a:pt x="13979" y="59173"/>
                    <a:pt x="14426" y="59406"/>
                    <a:pt x="14877" y="59638"/>
                  </a:cubicBezTo>
                  <a:lnTo>
                    <a:pt x="14877" y="59638"/>
                  </a:lnTo>
                  <a:cubicBezTo>
                    <a:pt x="13858" y="59146"/>
                    <a:pt x="12859" y="58664"/>
                    <a:pt x="11838" y="58194"/>
                  </a:cubicBezTo>
                  <a:close/>
                  <a:moveTo>
                    <a:pt x="15166" y="59786"/>
                  </a:moveTo>
                  <a:cubicBezTo>
                    <a:pt x="15176" y="59791"/>
                    <a:pt x="15185" y="59796"/>
                    <a:pt x="15195" y="59801"/>
                  </a:cubicBezTo>
                  <a:cubicBezTo>
                    <a:pt x="15185" y="59796"/>
                    <a:pt x="15175" y="59791"/>
                    <a:pt x="15166" y="59786"/>
                  </a:cubicBezTo>
                  <a:close/>
                  <a:moveTo>
                    <a:pt x="7456" y="56229"/>
                  </a:moveTo>
                  <a:cubicBezTo>
                    <a:pt x="7837" y="56396"/>
                    <a:pt x="8194" y="56551"/>
                    <a:pt x="8563" y="56718"/>
                  </a:cubicBezTo>
                  <a:cubicBezTo>
                    <a:pt x="9290" y="57075"/>
                    <a:pt x="10016" y="57432"/>
                    <a:pt x="10766" y="57741"/>
                  </a:cubicBezTo>
                  <a:cubicBezTo>
                    <a:pt x="10659" y="57789"/>
                    <a:pt x="10611" y="57956"/>
                    <a:pt x="10730" y="58015"/>
                  </a:cubicBezTo>
                  <a:cubicBezTo>
                    <a:pt x="11981" y="58634"/>
                    <a:pt x="13243" y="59265"/>
                    <a:pt x="14493" y="59885"/>
                  </a:cubicBezTo>
                  <a:cubicBezTo>
                    <a:pt x="13088" y="59254"/>
                    <a:pt x="11766" y="58539"/>
                    <a:pt x="10838" y="58087"/>
                  </a:cubicBezTo>
                  <a:cubicBezTo>
                    <a:pt x="9683" y="57527"/>
                    <a:pt x="8563" y="56884"/>
                    <a:pt x="7456" y="56229"/>
                  </a:cubicBezTo>
                  <a:close/>
                  <a:moveTo>
                    <a:pt x="5158" y="52729"/>
                  </a:moveTo>
                  <a:cubicBezTo>
                    <a:pt x="9897" y="54932"/>
                    <a:pt x="14719" y="56944"/>
                    <a:pt x="19446" y="59218"/>
                  </a:cubicBezTo>
                  <a:cubicBezTo>
                    <a:pt x="19458" y="59254"/>
                    <a:pt x="19458" y="59254"/>
                    <a:pt x="19446" y="59254"/>
                  </a:cubicBezTo>
                  <a:cubicBezTo>
                    <a:pt x="19403" y="59235"/>
                    <a:pt x="19361" y="59226"/>
                    <a:pt x="19321" y="59226"/>
                  </a:cubicBezTo>
                  <a:cubicBezTo>
                    <a:pt x="19062" y="59226"/>
                    <a:pt x="18893" y="59582"/>
                    <a:pt x="19172" y="59706"/>
                  </a:cubicBezTo>
                  <a:cubicBezTo>
                    <a:pt x="19184" y="59706"/>
                    <a:pt x="19208" y="59730"/>
                    <a:pt x="19220" y="59730"/>
                  </a:cubicBezTo>
                  <a:cubicBezTo>
                    <a:pt x="19184" y="59766"/>
                    <a:pt x="19172" y="59813"/>
                    <a:pt x="19148" y="59861"/>
                  </a:cubicBezTo>
                  <a:lnTo>
                    <a:pt x="19124" y="59861"/>
                  </a:lnTo>
                  <a:cubicBezTo>
                    <a:pt x="19091" y="59842"/>
                    <a:pt x="19058" y="59834"/>
                    <a:pt x="19027" y="59834"/>
                  </a:cubicBezTo>
                  <a:cubicBezTo>
                    <a:pt x="18881" y="59834"/>
                    <a:pt x="18776" y="60019"/>
                    <a:pt x="18874" y="60147"/>
                  </a:cubicBezTo>
                  <a:cubicBezTo>
                    <a:pt x="18648" y="60039"/>
                    <a:pt x="18422" y="59932"/>
                    <a:pt x="18184" y="59825"/>
                  </a:cubicBezTo>
                  <a:cubicBezTo>
                    <a:pt x="18173" y="59794"/>
                    <a:pt x="18154" y="59763"/>
                    <a:pt x="18110" y="59763"/>
                  </a:cubicBezTo>
                  <a:cubicBezTo>
                    <a:pt x="18104" y="59763"/>
                    <a:pt x="18096" y="59764"/>
                    <a:pt x="18088" y="59766"/>
                  </a:cubicBezTo>
                  <a:lnTo>
                    <a:pt x="18041" y="59766"/>
                  </a:lnTo>
                  <a:cubicBezTo>
                    <a:pt x="17707" y="59623"/>
                    <a:pt x="17398" y="59456"/>
                    <a:pt x="17076" y="59313"/>
                  </a:cubicBezTo>
                  <a:cubicBezTo>
                    <a:pt x="16981" y="59265"/>
                    <a:pt x="16898" y="59206"/>
                    <a:pt x="16791" y="59158"/>
                  </a:cubicBezTo>
                  <a:cubicBezTo>
                    <a:pt x="16750" y="59138"/>
                    <a:pt x="16711" y="59117"/>
                    <a:pt x="16671" y="59096"/>
                  </a:cubicBezTo>
                  <a:lnTo>
                    <a:pt x="16671" y="59096"/>
                  </a:lnTo>
                  <a:cubicBezTo>
                    <a:pt x="16679" y="59101"/>
                    <a:pt x="16687" y="59106"/>
                    <a:pt x="16695" y="59111"/>
                  </a:cubicBezTo>
                  <a:cubicBezTo>
                    <a:pt x="15660" y="58623"/>
                    <a:pt x="14481" y="58325"/>
                    <a:pt x="13350" y="58099"/>
                  </a:cubicBezTo>
                  <a:cubicBezTo>
                    <a:pt x="12457" y="57694"/>
                    <a:pt x="11576" y="57313"/>
                    <a:pt x="10683" y="56908"/>
                  </a:cubicBezTo>
                  <a:cubicBezTo>
                    <a:pt x="8802" y="55896"/>
                    <a:pt x="6908" y="54908"/>
                    <a:pt x="4992" y="53955"/>
                  </a:cubicBezTo>
                  <a:cubicBezTo>
                    <a:pt x="5063" y="53753"/>
                    <a:pt x="5111" y="53515"/>
                    <a:pt x="5123" y="53277"/>
                  </a:cubicBezTo>
                  <a:cubicBezTo>
                    <a:pt x="6373" y="54277"/>
                    <a:pt x="7742" y="55086"/>
                    <a:pt x="9290" y="55539"/>
                  </a:cubicBezTo>
                  <a:cubicBezTo>
                    <a:pt x="9303" y="55544"/>
                    <a:pt x="9316" y="55546"/>
                    <a:pt x="9329" y="55546"/>
                  </a:cubicBezTo>
                  <a:cubicBezTo>
                    <a:pt x="9438" y="55546"/>
                    <a:pt x="9504" y="55375"/>
                    <a:pt x="9397" y="55301"/>
                  </a:cubicBezTo>
                  <a:cubicBezTo>
                    <a:pt x="7920" y="54610"/>
                    <a:pt x="6492" y="53860"/>
                    <a:pt x="5158" y="52955"/>
                  </a:cubicBezTo>
                  <a:lnTo>
                    <a:pt x="5158" y="52729"/>
                  </a:lnTo>
                  <a:close/>
                  <a:moveTo>
                    <a:pt x="15171" y="58908"/>
                  </a:moveTo>
                  <a:lnTo>
                    <a:pt x="15171" y="58908"/>
                  </a:lnTo>
                  <a:cubicBezTo>
                    <a:pt x="15850" y="59170"/>
                    <a:pt x="16541" y="59456"/>
                    <a:pt x="17243" y="59730"/>
                  </a:cubicBezTo>
                  <a:cubicBezTo>
                    <a:pt x="17264" y="59736"/>
                    <a:pt x="17284" y="59738"/>
                    <a:pt x="17301" y="59738"/>
                  </a:cubicBezTo>
                  <a:cubicBezTo>
                    <a:pt x="17395" y="59738"/>
                    <a:pt x="17445" y="59665"/>
                    <a:pt x="17445" y="59575"/>
                  </a:cubicBezTo>
                  <a:lnTo>
                    <a:pt x="17850" y="59837"/>
                  </a:lnTo>
                  <a:cubicBezTo>
                    <a:pt x="17838" y="59897"/>
                    <a:pt x="17862" y="59992"/>
                    <a:pt x="17957" y="59992"/>
                  </a:cubicBezTo>
                  <a:lnTo>
                    <a:pt x="18077" y="59992"/>
                  </a:lnTo>
                  <a:cubicBezTo>
                    <a:pt x="18291" y="60158"/>
                    <a:pt x="18529" y="60301"/>
                    <a:pt x="18755" y="60456"/>
                  </a:cubicBezTo>
                  <a:cubicBezTo>
                    <a:pt x="18755" y="60456"/>
                    <a:pt x="18755" y="60468"/>
                    <a:pt x="18743" y="60468"/>
                  </a:cubicBezTo>
                  <a:cubicBezTo>
                    <a:pt x="18731" y="60468"/>
                    <a:pt x="18708" y="60468"/>
                    <a:pt x="18696" y="60480"/>
                  </a:cubicBezTo>
                  <a:cubicBezTo>
                    <a:pt x="17517" y="59968"/>
                    <a:pt x="16350" y="59432"/>
                    <a:pt x="15171" y="58908"/>
                  </a:cubicBezTo>
                  <a:close/>
                  <a:moveTo>
                    <a:pt x="19958" y="59361"/>
                  </a:moveTo>
                  <a:cubicBezTo>
                    <a:pt x="20184" y="59480"/>
                    <a:pt x="20410" y="59623"/>
                    <a:pt x="20636" y="59742"/>
                  </a:cubicBezTo>
                  <a:cubicBezTo>
                    <a:pt x="20791" y="59825"/>
                    <a:pt x="20958" y="59932"/>
                    <a:pt x="21136" y="59956"/>
                  </a:cubicBezTo>
                  <a:cubicBezTo>
                    <a:pt x="21017" y="60278"/>
                    <a:pt x="20874" y="60563"/>
                    <a:pt x="20672" y="60813"/>
                  </a:cubicBezTo>
                  <a:cubicBezTo>
                    <a:pt x="20660" y="60778"/>
                    <a:pt x="20660" y="60754"/>
                    <a:pt x="20636" y="60718"/>
                  </a:cubicBezTo>
                  <a:cubicBezTo>
                    <a:pt x="20458" y="60516"/>
                    <a:pt x="20172" y="60408"/>
                    <a:pt x="19934" y="60289"/>
                  </a:cubicBezTo>
                  <a:cubicBezTo>
                    <a:pt x="19815" y="60230"/>
                    <a:pt x="19708" y="60170"/>
                    <a:pt x="19589" y="60111"/>
                  </a:cubicBezTo>
                  <a:cubicBezTo>
                    <a:pt x="19624" y="60063"/>
                    <a:pt x="19636" y="60004"/>
                    <a:pt x="19660" y="59968"/>
                  </a:cubicBezTo>
                  <a:cubicBezTo>
                    <a:pt x="19803" y="60027"/>
                    <a:pt x="19934" y="60099"/>
                    <a:pt x="20065" y="60158"/>
                  </a:cubicBezTo>
                  <a:cubicBezTo>
                    <a:pt x="20266" y="60254"/>
                    <a:pt x="20451" y="60373"/>
                    <a:pt x="20664" y="60373"/>
                  </a:cubicBezTo>
                  <a:cubicBezTo>
                    <a:pt x="20716" y="60373"/>
                    <a:pt x="20770" y="60365"/>
                    <a:pt x="20827" y="60349"/>
                  </a:cubicBezTo>
                  <a:cubicBezTo>
                    <a:pt x="20958" y="60313"/>
                    <a:pt x="21005" y="60170"/>
                    <a:pt x="20946" y="60051"/>
                  </a:cubicBezTo>
                  <a:cubicBezTo>
                    <a:pt x="20827" y="59801"/>
                    <a:pt x="20541" y="59742"/>
                    <a:pt x="20303" y="59623"/>
                  </a:cubicBezTo>
                  <a:cubicBezTo>
                    <a:pt x="20172" y="59563"/>
                    <a:pt x="20053" y="59504"/>
                    <a:pt x="19922" y="59456"/>
                  </a:cubicBezTo>
                  <a:lnTo>
                    <a:pt x="19958" y="59361"/>
                  </a:lnTo>
                  <a:close/>
                  <a:moveTo>
                    <a:pt x="44425" y="43216"/>
                  </a:moveTo>
                  <a:lnTo>
                    <a:pt x="44425" y="43252"/>
                  </a:lnTo>
                  <a:cubicBezTo>
                    <a:pt x="44592" y="43621"/>
                    <a:pt x="44735" y="44014"/>
                    <a:pt x="44842" y="44407"/>
                  </a:cubicBezTo>
                  <a:cubicBezTo>
                    <a:pt x="44901" y="44633"/>
                    <a:pt x="44949" y="44859"/>
                    <a:pt x="44997" y="45085"/>
                  </a:cubicBezTo>
                  <a:cubicBezTo>
                    <a:pt x="42341" y="46014"/>
                    <a:pt x="39710" y="47014"/>
                    <a:pt x="37091" y="48014"/>
                  </a:cubicBezTo>
                  <a:cubicBezTo>
                    <a:pt x="37055" y="47907"/>
                    <a:pt x="37031" y="47824"/>
                    <a:pt x="36996" y="47716"/>
                  </a:cubicBezTo>
                  <a:cubicBezTo>
                    <a:pt x="36982" y="47665"/>
                    <a:pt x="36938" y="47643"/>
                    <a:pt x="36895" y="47643"/>
                  </a:cubicBezTo>
                  <a:cubicBezTo>
                    <a:pt x="36826" y="47643"/>
                    <a:pt x="36757" y="47696"/>
                    <a:pt x="36793" y="47776"/>
                  </a:cubicBezTo>
                  <a:cubicBezTo>
                    <a:pt x="36841" y="47883"/>
                    <a:pt x="36865" y="47978"/>
                    <a:pt x="36912" y="48086"/>
                  </a:cubicBezTo>
                  <a:cubicBezTo>
                    <a:pt x="36781" y="48133"/>
                    <a:pt x="36662" y="48181"/>
                    <a:pt x="36543" y="48240"/>
                  </a:cubicBezTo>
                  <a:cubicBezTo>
                    <a:pt x="36484" y="48014"/>
                    <a:pt x="36376" y="47800"/>
                    <a:pt x="36305" y="47597"/>
                  </a:cubicBezTo>
                  <a:cubicBezTo>
                    <a:pt x="36290" y="47567"/>
                    <a:pt x="36258" y="47554"/>
                    <a:pt x="36228" y="47554"/>
                  </a:cubicBezTo>
                  <a:cubicBezTo>
                    <a:pt x="36187" y="47554"/>
                    <a:pt x="36148" y="47580"/>
                    <a:pt x="36162" y="47621"/>
                  </a:cubicBezTo>
                  <a:cubicBezTo>
                    <a:pt x="36257" y="47836"/>
                    <a:pt x="36329" y="48062"/>
                    <a:pt x="36436" y="48264"/>
                  </a:cubicBezTo>
                  <a:cubicBezTo>
                    <a:pt x="36329" y="48312"/>
                    <a:pt x="36210" y="48359"/>
                    <a:pt x="36103" y="48383"/>
                  </a:cubicBezTo>
                  <a:cubicBezTo>
                    <a:pt x="36103" y="48074"/>
                    <a:pt x="36019" y="47740"/>
                    <a:pt x="35972" y="47431"/>
                  </a:cubicBezTo>
                  <a:cubicBezTo>
                    <a:pt x="35961" y="47353"/>
                    <a:pt x="35895" y="47318"/>
                    <a:pt x="35826" y="47318"/>
                  </a:cubicBezTo>
                  <a:cubicBezTo>
                    <a:pt x="35736" y="47318"/>
                    <a:pt x="35642" y="47377"/>
                    <a:pt x="35662" y="47478"/>
                  </a:cubicBezTo>
                  <a:cubicBezTo>
                    <a:pt x="35710" y="47800"/>
                    <a:pt x="35710" y="48181"/>
                    <a:pt x="35793" y="48502"/>
                  </a:cubicBezTo>
                  <a:cubicBezTo>
                    <a:pt x="33340" y="49455"/>
                    <a:pt x="30888" y="50407"/>
                    <a:pt x="28447" y="51348"/>
                  </a:cubicBezTo>
                  <a:cubicBezTo>
                    <a:pt x="28252" y="51413"/>
                    <a:pt x="28313" y="51703"/>
                    <a:pt x="28477" y="51703"/>
                  </a:cubicBezTo>
                  <a:cubicBezTo>
                    <a:pt x="28494" y="51703"/>
                    <a:pt x="28511" y="51700"/>
                    <a:pt x="28530" y="51693"/>
                  </a:cubicBezTo>
                  <a:cubicBezTo>
                    <a:pt x="35984" y="49276"/>
                    <a:pt x="43592" y="46907"/>
                    <a:pt x="50950" y="44085"/>
                  </a:cubicBezTo>
                  <a:cubicBezTo>
                    <a:pt x="51605" y="44395"/>
                    <a:pt x="52236" y="44728"/>
                    <a:pt x="52890" y="45026"/>
                  </a:cubicBezTo>
                  <a:cubicBezTo>
                    <a:pt x="51271" y="45335"/>
                    <a:pt x="49676" y="45704"/>
                    <a:pt x="48152" y="46050"/>
                  </a:cubicBezTo>
                  <a:cubicBezTo>
                    <a:pt x="47952" y="46083"/>
                    <a:pt x="48021" y="46364"/>
                    <a:pt x="48195" y="46364"/>
                  </a:cubicBezTo>
                  <a:cubicBezTo>
                    <a:pt x="48208" y="46364"/>
                    <a:pt x="48221" y="46362"/>
                    <a:pt x="48235" y="46359"/>
                  </a:cubicBezTo>
                  <a:cubicBezTo>
                    <a:pt x="51855" y="45645"/>
                    <a:pt x="55545" y="45597"/>
                    <a:pt x="59141" y="44966"/>
                  </a:cubicBezTo>
                  <a:cubicBezTo>
                    <a:pt x="59308" y="44930"/>
                    <a:pt x="59367" y="44788"/>
                    <a:pt x="59344" y="44668"/>
                  </a:cubicBezTo>
                  <a:cubicBezTo>
                    <a:pt x="59367" y="44645"/>
                    <a:pt x="59403" y="44633"/>
                    <a:pt x="59415" y="44621"/>
                  </a:cubicBezTo>
                  <a:cubicBezTo>
                    <a:pt x="59439" y="44692"/>
                    <a:pt x="59522" y="44752"/>
                    <a:pt x="59617" y="44752"/>
                  </a:cubicBezTo>
                  <a:cubicBezTo>
                    <a:pt x="59665" y="44752"/>
                    <a:pt x="59713" y="44740"/>
                    <a:pt x="59736" y="44704"/>
                  </a:cubicBezTo>
                  <a:lnTo>
                    <a:pt x="59796" y="44704"/>
                  </a:lnTo>
                  <a:cubicBezTo>
                    <a:pt x="59844" y="44692"/>
                    <a:pt x="59891" y="44692"/>
                    <a:pt x="59915" y="44680"/>
                  </a:cubicBezTo>
                  <a:cubicBezTo>
                    <a:pt x="60082" y="44633"/>
                    <a:pt x="60082" y="44395"/>
                    <a:pt x="59915" y="44371"/>
                  </a:cubicBezTo>
                  <a:cubicBezTo>
                    <a:pt x="59879" y="44347"/>
                    <a:pt x="59832" y="44347"/>
                    <a:pt x="59796" y="44335"/>
                  </a:cubicBezTo>
                  <a:lnTo>
                    <a:pt x="59736" y="44335"/>
                  </a:lnTo>
                  <a:cubicBezTo>
                    <a:pt x="59713" y="44323"/>
                    <a:pt x="59665" y="44287"/>
                    <a:pt x="59617" y="44287"/>
                  </a:cubicBezTo>
                  <a:lnTo>
                    <a:pt x="59606" y="44287"/>
                  </a:lnTo>
                  <a:cubicBezTo>
                    <a:pt x="59617" y="44192"/>
                    <a:pt x="59606" y="44073"/>
                    <a:pt x="59546" y="43978"/>
                  </a:cubicBezTo>
                  <a:lnTo>
                    <a:pt x="59546" y="43978"/>
                  </a:lnTo>
                  <a:cubicBezTo>
                    <a:pt x="59719" y="44002"/>
                    <a:pt x="59876" y="44014"/>
                    <a:pt x="60024" y="44014"/>
                  </a:cubicBezTo>
                  <a:cubicBezTo>
                    <a:pt x="60171" y="44014"/>
                    <a:pt x="60308" y="44002"/>
                    <a:pt x="60439" y="43978"/>
                  </a:cubicBezTo>
                  <a:lnTo>
                    <a:pt x="60439" y="43978"/>
                  </a:lnTo>
                  <a:cubicBezTo>
                    <a:pt x="63499" y="47562"/>
                    <a:pt x="61689" y="52193"/>
                    <a:pt x="60403" y="56170"/>
                  </a:cubicBezTo>
                  <a:cubicBezTo>
                    <a:pt x="60308" y="56122"/>
                    <a:pt x="60201" y="56098"/>
                    <a:pt x="60070" y="56098"/>
                  </a:cubicBezTo>
                  <a:cubicBezTo>
                    <a:pt x="59725" y="56098"/>
                    <a:pt x="59510" y="56301"/>
                    <a:pt x="59427" y="56551"/>
                  </a:cubicBezTo>
                  <a:cubicBezTo>
                    <a:pt x="58355" y="56825"/>
                    <a:pt x="57272" y="57063"/>
                    <a:pt x="56200" y="57301"/>
                  </a:cubicBezTo>
                  <a:lnTo>
                    <a:pt x="56200" y="57194"/>
                  </a:lnTo>
                  <a:cubicBezTo>
                    <a:pt x="56200" y="57093"/>
                    <a:pt x="56117" y="57042"/>
                    <a:pt x="56034" y="57042"/>
                  </a:cubicBezTo>
                  <a:cubicBezTo>
                    <a:pt x="55950" y="57042"/>
                    <a:pt x="55867" y="57093"/>
                    <a:pt x="55867" y="57194"/>
                  </a:cubicBezTo>
                  <a:lnTo>
                    <a:pt x="55867" y="57325"/>
                  </a:lnTo>
                  <a:cubicBezTo>
                    <a:pt x="55867" y="57349"/>
                    <a:pt x="55867" y="57360"/>
                    <a:pt x="55891" y="57372"/>
                  </a:cubicBezTo>
                  <a:cubicBezTo>
                    <a:pt x="55593" y="57432"/>
                    <a:pt x="55295" y="57503"/>
                    <a:pt x="54998" y="57563"/>
                  </a:cubicBezTo>
                  <a:cubicBezTo>
                    <a:pt x="54998" y="57360"/>
                    <a:pt x="54974" y="57134"/>
                    <a:pt x="54974" y="56920"/>
                  </a:cubicBezTo>
                  <a:cubicBezTo>
                    <a:pt x="54974" y="56825"/>
                    <a:pt x="54900" y="56777"/>
                    <a:pt x="54825" y="56777"/>
                  </a:cubicBezTo>
                  <a:cubicBezTo>
                    <a:pt x="54751" y="56777"/>
                    <a:pt x="54676" y="56825"/>
                    <a:pt x="54676" y="56920"/>
                  </a:cubicBezTo>
                  <a:cubicBezTo>
                    <a:pt x="54676" y="57146"/>
                    <a:pt x="54664" y="57384"/>
                    <a:pt x="54664" y="57622"/>
                  </a:cubicBezTo>
                  <a:cubicBezTo>
                    <a:pt x="54569" y="57658"/>
                    <a:pt x="54450" y="57670"/>
                    <a:pt x="54343" y="57682"/>
                  </a:cubicBezTo>
                  <a:cubicBezTo>
                    <a:pt x="54426" y="57087"/>
                    <a:pt x="54248" y="56360"/>
                    <a:pt x="54129" y="55789"/>
                  </a:cubicBezTo>
                  <a:cubicBezTo>
                    <a:pt x="54110" y="55715"/>
                    <a:pt x="54060" y="55684"/>
                    <a:pt x="54006" y="55684"/>
                  </a:cubicBezTo>
                  <a:cubicBezTo>
                    <a:pt x="53921" y="55684"/>
                    <a:pt x="53828" y="55763"/>
                    <a:pt x="53843" y="55872"/>
                  </a:cubicBezTo>
                  <a:cubicBezTo>
                    <a:pt x="53902" y="56241"/>
                    <a:pt x="53950" y="56610"/>
                    <a:pt x="53962" y="56979"/>
                  </a:cubicBezTo>
                  <a:cubicBezTo>
                    <a:pt x="53986" y="57241"/>
                    <a:pt x="53950" y="57491"/>
                    <a:pt x="53986" y="57741"/>
                  </a:cubicBezTo>
                  <a:cubicBezTo>
                    <a:pt x="53664" y="57801"/>
                    <a:pt x="53343" y="57861"/>
                    <a:pt x="53033" y="57920"/>
                  </a:cubicBezTo>
                  <a:cubicBezTo>
                    <a:pt x="53093" y="57313"/>
                    <a:pt x="53045" y="56670"/>
                    <a:pt x="52986" y="56098"/>
                  </a:cubicBezTo>
                  <a:cubicBezTo>
                    <a:pt x="52980" y="56051"/>
                    <a:pt x="52947" y="56027"/>
                    <a:pt x="52916" y="56027"/>
                  </a:cubicBezTo>
                  <a:cubicBezTo>
                    <a:pt x="52884" y="56027"/>
                    <a:pt x="52855" y="56051"/>
                    <a:pt x="52855" y="56098"/>
                  </a:cubicBezTo>
                  <a:cubicBezTo>
                    <a:pt x="52878" y="56729"/>
                    <a:pt x="52807" y="57360"/>
                    <a:pt x="52748" y="57980"/>
                  </a:cubicBezTo>
                  <a:cubicBezTo>
                    <a:pt x="52557" y="58015"/>
                    <a:pt x="52355" y="58063"/>
                    <a:pt x="52152" y="58099"/>
                  </a:cubicBezTo>
                  <a:cubicBezTo>
                    <a:pt x="52557" y="54789"/>
                    <a:pt x="52200" y="51360"/>
                    <a:pt x="51462" y="48121"/>
                  </a:cubicBezTo>
                  <a:cubicBezTo>
                    <a:pt x="51447" y="48045"/>
                    <a:pt x="51395" y="48013"/>
                    <a:pt x="51340" y="48013"/>
                  </a:cubicBezTo>
                  <a:cubicBezTo>
                    <a:pt x="51256" y="48013"/>
                    <a:pt x="51166" y="48086"/>
                    <a:pt x="51188" y="48193"/>
                  </a:cubicBezTo>
                  <a:cubicBezTo>
                    <a:pt x="51843" y="51574"/>
                    <a:pt x="51878" y="54801"/>
                    <a:pt x="51735" y="58182"/>
                  </a:cubicBezTo>
                  <a:cubicBezTo>
                    <a:pt x="47866" y="58873"/>
                    <a:pt x="43985" y="59396"/>
                    <a:pt x="40020" y="59777"/>
                  </a:cubicBezTo>
                  <a:lnTo>
                    <a:pt x="40020" y="59468"/>
                  </a:lnTo>
                  <a:cubicBezTo>
                    <a:pt x="40020" y="59379"/>
                    <a:pt x="39948" y="59334"/>
                    <a:pt x="39877" y="59334"/>
                  </a:cubicBezTo>
                  <a:cubicBezTo>
                    <a:pt x="39805" y="59334"/>
                    <a:pt x="39734" y="59379"/>
                    <a:pt x="39734" y="59468"/>
                  </a:cubicBezTo>
                  <a:lnTo>
                    <a:pt x="39734" y="59813"/>
                  </a:lnTo>
                  <a:cubicBezTo>
                    <a:pt x="39555" y="59825"/>
                    <a:pt x="39401" y="59837"/>
                    <a:pt x="39222" y="59861"/>
                  </a:cubicBezTo>
                  <a:cubicBezTo>
                    <a:pt x="39115" y="59873"/>
                    <a:pt x="39020" y="59873"/>
                    <a:pt x="38924" y="59885"/>
                  </a:cubicBezTo>
                  <a:cubicBezTo>
                    <a:pt x="38889" y="59742"/>
                    <a:pt x="38865" y="59575"/>
                    <a:pt x="38829" y="59420"/>
                  </a:cubicBezTo>
                  <a:cubicBezTo>
                    <a:pt x="38819" y="59343"/>
                    <a:pt x="38752" y="59308"/>
                    <a:pt x="38683" y="59308"/>
                  </a:cubicBezTo>
                  <a:cubicBezTo>
                    <a:pt x="38593" y="59308"/>
                    <a:pt x="38499" y="59367"/>
                    <a:pt x="38520" y="59468"/>
                  </a:cubicBezTo>
                  <a:lnTo>
                    <a:pt x="38567" y="59920"/>
                  </a:lnTo>
                  <a:cubicBezTo>
                    <a:pt x="38293" y="59944"/>
                    <a:pt x="38031" y="59956"/>
                    <a:pt x="37758" y="59980"/>
                  </a:cubicBezTo>
                  <a:cubicBezTo>
                    <a:pt x="37746" y="59885"/>
                    <a:pt x="37710" y="59777"/>
                    <a:pt x="37698" y="59694"/>
                  </a:cubicBezTo>
                  <a:cubicBezTo>
                    <a:pt x="37689" y="59628"/>
                    <a:pt x="37645" y="59599"/>
                    <a:pt x="37598" y="59599"/>
                  </a:cubicBezTo>
                  <a:cubicBezTo>
                    <a:pt x="37526" y="59599"/>
                    <a:pt x="37446" y="59665"/>
                    <a:pt x="37460" y="59766"/>
                  </a:cubicBezTo>
                  <a:cubicBezTo>
                    <a:pt x="37472" y="59837"/>
                    <a:pt x="37472" y="59920"/>
                    <a:pt x="37496" y="60004"/>
                  </a:cubicBezTo>
                  <a:cubicBezTo>
                    <a:pt x="37341" y="60016"/>
                    <a:pt x="37198" y="60039"/>
                    <a:pt x="37043" y="60039"/>
                  </a:cubicBezTo>
                  <a:cubicBezTo>
                    <a:pt x="37019" y="59825"/>
                    <a:pt x="36972" y="59623"/>
                    <a:pt x="36924" y="59420"/>
                  </a:cubicBezTo>
                  <a:cubicBezTo>
                    <a:pt x="36914" y="59353"/>
                    <a:pt x="36856" y="59322"/>
                    <a:pt x="36795" y="59322"/>
                  </a:cubicBezTo>
                  <a:cubicBezTo>
                    <a:pt x="36716" y="59322"/>
                    <a:pt x="36632" y="59374"/>
                    <a:pt x="36638" y="59468"/>
                  </a:cubicBezTo>
                  <a:cubicBezTo>
                    <a:pt x="36674" y="59658"/>
                    <a:pt x="36674" y="59873"/>
                    <a:pt x="36698" y="60075"/>
                  </a:cubicBezTo>
                  <a:cubicBezTo>
                    <a:pt x="36555" y="60099"/>
                    <a:pt x="36424" y="60099"/>
                    <a:pt x="36269" y="60111"/>
                  </a:cubicBezTo>
                  <a:lnTo>
                    <a:pt x="36269" y="58670"/>
                  </a:lnTo>
                  <a:cubicBezTo>
                    <a:pt x="36269" y="58646"/>
                    <a:pt x="36251" y="58634"/>
                    <a:pt x="36234" y="58634"/>
                  </a:cubicBezTo>
                  <a:cubicBezTo>
                    <a:pt x="36216" y="58634"/>
                    <a:pt x="36198" y="58646"/>
                    <a:pt x="36198" y="58670"/>
                  </a:cubicBezTo>
                  <a:lnTo>
                    <a:pt x="36198" y="60111"/>
                  </a:lnTo>
                  <a:cubicBezTo>
                    <a:pt x="36031" y="60123"/>
                    <a:pt x="35864" y="60135"/>
                    <a:pt x="35710" y="60135"/>
                  </a:cubicBezTo>
                  <a:cubicBezTo>
                    <a:pt x="35626" y="57980"/>
                    <a:pt x="35555" y="55836"/>
                    <a:pt x="35591" y="53681"/>
                  </a:cubicBezTo>
                  <a:cubicBezTo>
                    <a:pt x="35591" y="53586"/>
                    <a:pt x="35516" y="53539"/>
                    <a:pt x="35442" y="53539"/>
                  </a:cubicBezTo>
                  <a:cubicBezTo>
                    <a:pt x="35367" y="53539"/>
                    <a:pt x="35293" y="53586"/>
                    <a:pt x="35293" y="53681"/>
                  </a:cubicBezTo>
                  <a:cubicBezTo>
                    <a:pt x="35210" y="55836"/>
                    <a:pt x="35174" y="58015"/>
                    <a:pt x="35245" y="60170"/>
                  </a:cubicBezTo>
                  <a:cubicBezTo>
                    <a:pt x="31626" y="60420"/>
                    <a:pt x="27971" y="60647"/>
                    <a:pt x="24363" y="61075"/>
                  </a:cubicBezTo>
                  <a:cubicBezTo>
                    <a:pt x="24375" y="61051"/>
                    <a:pt x="24399" y="61016"/>
                    <a:pt x="24411" y="61004"/>
                  </a:cubicBezTo>
                  <a:cubicBezTo>
                    <a:pt x="24470" y="60968"/>
                    <a:pt x="24530" y="60944"/>
                    <a:pt x="24577" y="60873"/>
                  </a:cubicBezTo>
                  <a:cubicBezTo>
                    <a:pt x="24792" y="60420"/>
                    <a:pt x="24946" y="59980"/>
                    <a:pt x="25006" y="59551"/>
                  </a:cubicBezTo>
                  <a:cubicBezTo>
                    <a:pt x="25423" y="57968"/>
                    <a:pt x="25530" y="56337"/>
                    <a:pt x="25268" y="54694"/>
                  </a:cubicBezTo>
                  <a:cubicBezTo>
                    <a:pt x="25196" y="54193"/>
                    <a:pt x="25089" y="53420"/>
                    <a:pt x="24827" y="52789"/>
                  </a:cubicBezTo>
                  <a:lnTo>
                    <a:pt x="24827" y="52789"/>
                  </a:lnTo>
                  <a:cubicBezTo>
                    <a:pt x="25490" y="52882"/>
                    <a:pt x="26144" y="52948"/>
                    <a:pt x="26788" y="52948"/>
                  </a:cubicBezTo>
                  <a:cubicBezTo>
                    <a:pt x="26885" y="52948"/>
                    <a:pt x="26981" y="52946"/>
                    <a:pt x="27078" y="52943"/>
                  </a:cubicBezTo>
                  <a:cubicBezTo>
                    <a:pt x="27101" y="52943"/>
                    <a:pt x="27113" y="52919"/>
                    <a:pt x="27137" y="52908"/>
                  </a:cubicBezTo>
                  <a:cubicBezTo>
                    <a:pt x="27613" y="52860"/>
                    <a:pt x="28042" y="52658"/>
                    <a:pt x="28233" y="52205"/>
                  </a:cubicBezTo>
                  <a:cubicBezTo>
                    <a:pt x="28294" y="52061"/>
                    <a:pt x="28205" y="51855"/>
                    <a:pt x="28049" y="51855"/>
                  </a:cubicBezTo>
                  <a:cubicBezTo>
                    <a:pt x="28025" y="51855"/>
                    <a:pt x="27998" y="51860"/>
                    <a:pt x="27971" y="51872"/>
                  </a:cubicBezTo>
                  <a:cubicBezTo>
                    <a:pt x="27887" y="51896"/>
                    <a:pt x="27816" y="51931"/>
                    <a:pt x="27756" y="51955"/>
                  </a:cubicBezTo>
                  <a:cubicBezTo>
                    <a:pt x="27804" y="51907"/>
                    <a:pt x="27852" y="51884"/>
                    <a:pt x="27875" y="51836"/>
                  </a:cubicBezTo>
                  <a:lnTo>
                    <a:pt x="27911" y="51836"/>
                  </a:lnTo>
                  <a:cubicBezTo>
                    <a:pt x="27916" y="51836"/>
                    <a:pt x="27921" y="51837"/>
                    <a:pt x="27926" y="51837"/>
                  </a:cubicBezTo>
                  <a:cubicBezTo>
                    <a:pt x="28071" y="51837"/>
                    <a:pt x="28148" y="51665"/>
                    <a:pt x="28102" y="51538"/>
                  </a:cubicBezTo>
                  <a:cubicBezTo>
                    <a:pt x="28364" y="51074"/>
                    <a:pt x="28459" y="50479"/>
                    <a:pt x="28340" y="49979"/>
                  </a:cubicBezTo>
                  <a:cubicBezTo>
                    <a:pt x="28233" y="49490"/>
                    <a:pt x="27947" y="49086"/>
                    <a:pt x="27578" y="48788"/>
                  </a:cubicBezTo>
                  <a:cubicBezTo>
                    <a:pt x="28268" y="48609"/>
                    <a:pt x="29006" y="48478"/>
                    <a:pt x="29435" y="47966"/>
                  </a:cubicBezTo>
                  <a:cubicBezTo>
                    <a:pt x="29459" y="47972"/>
                    <a:pt x="29483" y="47975"/>
                    <a:pt x="29507" y="47975"/>
                  </a:cubicBezTo>
                  <a:cubicBezTo>
                    <a:pt x="29530" y="47975"/>
                    <a:pt x="29554" y="47972"/>
                    <a:pt x="29578" y="47966"/>
                  </a:cubicBezTo>
                  <a:cubicBezTo>
                    <a:pt x="33948" y="46002"/>
                    <a:pt x="38543" y="44847"/>
                    <a:pt x="43163" y="43573"/>
                  </a:cubicBezTo>
                  <a:cubicBezTo>
                    <a:pt x="43580" y="43454"/>
                    <a:pt x="44008" y="43335"/>
                    <a:pt x="44425" y="43216"/>
                  </a:cubicBezTo>
                  <a:close/>
                  <a:moveTo>
                    <a:pt x="17838" y="60861"/>
                  </a:moveTo>
                  <a:cubicBezTo>
                    <a:pt x="17993" y="60932"/>
                    <a:pt x="18172" y="61004"/>
                    <a:pt x="18338" y="61075"/>
                  </a:cubicBezTo>
                  <a:cubicBezTo>
                    <a:pt x="18315" y="61111"/>
                    <a:pt x="18279" y="61159"/>
                    <a:pt x="18255" y="61182"/>
                  </a:cubicBezTo>
                  <a:lnTo>
                    <a:pt x="18065" y="61135"/>
                  </a:lnTo>
                  <a:cubicBezTo>
                    <a:pt x="17957" y="61099"/>
                    <a:pt x="17850" y="61051"/>
                    <a:pt x="17731" y="61004"/>
                  </a:cubicBezTo>
                  <a:cubicBezTo>
                    <a:pt x="17803" y="60992"/>
                    <a:pt x="17838" y="60920"/>
                    <a:pt x="17838" y="60861"/>
                  </a:cubicBezTo>
                  <a:close/>
                  <a:moveTo>
                    <a:pt x="24184" y="59277"/>
                  </a:moveTo>
                  <a:cubicBezTo>
                    <a:pt x="24232" y="59325"/>
                    <a:pt x="24292" y="59349"/>
                    <a:pt x="24351" y="59349"/>
                  </a:cubicBezTo>
                  <a:cubicBezTo>
                    <a:pt x="24244" y="59766"/>
                    <a:pt x="24125" y="60182"/>
                    <a:pt x="23982" y="60599"/>
                  </a:cubicBezTo>
                  <a:cubicBezTo>
                    <a:pt x="23934" y="60718"/>
                    <a:pt x="23982" y="60825"/>
                    <a:pt x="24053" y="60897"/>
                  </a:cubicBezTo>
                  <a:cubicBezTo>
                    <a:pt x="24030" y="60968"/>
                    <a:pt x="24006" y="61063"/>
                    <a:pt x="23982" y="61135"/>
                  </a:cubicBezTo>
                  <a:cubicBezTo>
                    <a:pt x="23792" y="61170"/>
                    <a:pt x="23613" y="61182"/>
                    <a:pt x="23411" y="61218"/>
                  </a:cubicBezTo>
                  <a:cubicBezTo>
                    <a:pt x="23744" y="60647"/>
                    <a:pt x="23994" y="59968"/>
                    <a:pt x="24184" y="59277"/>
                  </a:cubicBezTo>
                  <a:close/>
                  <a:moveTo>
                    <a:pt x="20017" y="60885"/>
                  </a:moveTo>
                  <a:cubicBezTo>
                    <a:pt x="20160" y="60956"/>
                    <a:pt x="20291" y="61028"/>
                    <a:pt x="20434" y="61063"/>
                  </a:cubicBezTo>
                  <a:lnTo>
                    <a:pt x="20458" y="61063"/>
                  </a:lnTo>
                  <a:cubicBezTo>
                    <a:pt x="20351" y="61159"/>
                    <a:pt x="20243" y="61242"/>
                    <a:pt x="20112" y="61313"/>
                  </a:cubicBezTo>
                  <a:cubicBezTo>
                    <a:pt x="20136" y="61230"/>
                    <a:pt x="20112" y="61123"/>
                    <a:pt x="19993" y="61075"/>
                  </a:cubicBezTo>
                  <a:cubicBezTo>
                    <a:pt x="19982" y="61063"/>
                    <a:pt x="19946" y="61063"/>
                    <a:pt x="19934" y="61051"/>
                  </a:cubicBezTo>
                  <a:cubicBezTo>
                    <a:pt x="19982" y="61004"/>
                    <a:pt x="20005" y="60944"/>
                    <a:pt x="20017" y="60885"/>
                  </a:cubicBezTo>
                  <a:close/>
                  <a:moveTo>
                    <a:pt x="21017" y="52300"/>
                  </a:moveTo>
                  <a:cubicBezTo>
                    <a:pt x="21053" y="52312"/>
                    <a:pt x="21077" y="52324"/>
                    <a:pt x="21125" y="52336"/>
                  </a:cubicBezTo>
                  <a:cubicBezTo>
                    <a:pt x="21529" y="52431"/>
                    <a:pt x="21910" y="52479"/>
                    <a:pt x="22315" y="52515"/>
                  </a:cubicBezTo>
                  <a:cubicBezTo>
                    <a:pt x="22315" y="52538"/>
                    <a:pt x="22327" y="52562"/>
                    <a:pt x="22327" y="52598"/>
                  </a:cubicBezTo>
                  <a:cubicBezTo>
                    <a:pt x="22684" y="53229"/>
                    <a:pt x="22970" y="53920"/>
                    <a:pt x="23196" y="54622"/>
                  </a:cubicBezTo>
                  <a:cubicBezTo>
                    <a:pt x="23351" y="55182"/>
                    <a:pt x="23387" y="55789"/>
                    <a:pt x="23625" y="56325"/>
                  </a:cubicBezTo>
                  <a:cubicBezTo>
                    <a:pt x="23637" y="56372"/>
                    <a:pt x="23684" y="56384"/>
                    <a:pt x="23732" y="56408"/>
                  </a:cubicBezTo>
                  <a:cubicBezTo>
                    <a:pt x="23744" y="56646"/>
                    <a:pt x="23756" y="56884"/>
                    <a:pt x="23744" y="57134"/>
                  </a:cubicBezTo>
                  <a:cubicBezTo>
                    <a:pt x="23637" y="57849"/>
                    <a:pt x="23434" y="58551"/>
                    <a:pt x="23172" y="59265"/>
                  </a:cubicBezTo>
                  <a:cubicBezTo>
                    <a:pt x="22875" y="59718"/>
                    <a:pt x="22494" y="60123"/>
                    <a:pt x="22041" y="60551"/>
                  </a:cubicBezTo>
                  <a:cubicBezTo>
                    <a:pt x="22017" y="60587"/>
                    <a:pt x="21982" y="60635"/>
                    <a:pt x="21982" y="60694"/>
                  </a:cubicBezTo>
                  <a:cubicBezTo>
                    <a:pt x="21744" y="60825"/>
                    <a:pt x="21506" y="60944"/>
                    <a:pt x="21327" y="61135"/>
                  </a:cubicBezTo>
                  <a:cubicBezTo>
                    <a:pt x="21255" y="61206"/>
                    <a:pt x="21244" y="61325"/>
                    <a:pt x="21255" y="61432"/>
                  </a:cubicBezTo>
                  <a:cubicBezTo>
                    <a:pt x="21196" y="61480"/>
                    <a:pt x="21136" y="61528"/>
                    <a:pt x="21077" y="61587"/>
                  </a:cubicBezTo>
                  <a:cubicBezTo>
                    <a:pt x="20958" y="61599"/>
                    <a:pt x="20839" y="61623"/>
                    <a:pt x="20720" y="61647"/>
                  </a:cubicBezTo>
                  <a:cubicBezTo>
                    <a:pt x="20827" y="61587"/>
                    <a:pt x="20886" y="61551"/>
                    <a:pt x="20946" y="61492"/>
                  </a:cubicBezTo>
                  <a:cubicBezTo>
                    <a:pt x="21005" y="61456"/>
                    <a:pt x="21005" y="61373"/>
                    <a:pt x="20970" y="61313"/>
                  </a:cubicBezTo>
                  <a:cubicBezTo>
                    <a:pt x="23339" y="59813"/>
                    <a:pt x="22089" y="54324"/>
                    <a:pt x="20874" y="52455"/>
                  </a:cubicBezTo>
                  <a:cubicBezTo>
                    <a:pt x="20946" y="52431"/>
                    <a:pt x="20994" y="52372"/>
                    <a:pt x="21017" y="52300"/>
                  </a:cubicBezTo>
                  <a:close/>
                  <a:moveTo>
                    <a:pt x="27875" y="0"/>
                  </a:moveTo>
                  <a:cubicBezTo>
                    <a:pt x="27799" y="0"/>
                    <a:pt x="27725" y="34"/>
                    <a:pt x="27685" y="115"/>
                  </a:cubicBezTo>
                  <a:cubicBezTo>
                    <a:pt x="25970" y="3509"/>
                    <a:pt x="24565" y="7140"/>
                    <a:pt x="23399" y="10891"/>
                  </a:cubicBezTo>
                  <a:cubicBezTo>
                    <a:pt x="23137" y="9974"/>
                    <a:pt x="22815" y="9081"/>
                    <a:pt x="22518" y="8164"/>
                  </a:cubicBezTo>
                  <a:cubicBezTo>
                    <a:pt x="22494" y="8094"/>
                    <a:pt x="22439" y="8065"/>
                    <a:pt x="22383" y="8065"/>
                  </a:cubicBezTo>
                  <a:cubicBezTo>
                    <a:pt x="22295" y="8065"/>
                    <a:pt x="22207" y="8138"/>
                    <a:pt x="22244" y="8247"/>
                  </a:cubicBezTo>
                  <a:cubicBezTo>
                    <a:pt x="22577" y="9224"/>
                    <a:pt x="22922" y="10224"/>
                    <a:pt x="23315" y="11188"/>
                  </a:cubicBezTo>
                  <a:cubicBezTo>
                    <a:pt x="23101" y="11891"/>
                    <a:pt x="22899" y="12593"/>
                    <a:pt x="22696" y="13284"/>
                  </a:cubicBezTo>
                  <a:cubicBezTo>
                    <a:pt x="22482" y="12295"/>
                    <a:pt x="22137" y="11295"/>
                    <a:pt x="21863" y="10331"/>
                  </a:cubicBezTo>
                  <a:cubicBezTo>
                    <a:pt x="21848" y="10268"/>
                    <a:pt x="21800" y="10240"/>
                    <a:pt x="21751" y="10240"/>
                  </a:cubicBezTo>
                  <a:cubicBezTo>
                    <a:pt x="21678" y="10240"/>
                    <a:pt x="21603" y="10299"/>
                    <a:pt x="21625" y="10390"/>
                  </a:cubicBezTo>
                  <a:cubicBezTo>
                    <a:pt x="21946" y="11486"/>
                    <a:pt x="22184" y="12641"/>
                    <a:pt x="22577" y="13712"/>
                  </a:cubicBezTo>
                  <a:cubicBezTo>
                    <a:pt x="22518" y="13950"/>
                    <a:pt x="22446" y="14177"/>
                    <a:pt x="22387" y="14427"/>
                  </a:cubicBezTo>
                  <a:cubicBezTo>
                    <a:pt x="22148" y="13534"/>
                    <a:pt x="21791" y="12665"/>
                    <a:pt x="21601" y="11760"/>
                  </a:cubicBezTo>
                  <a:cubicBezTo>
                    <a:pt x="21586" y="11697"/>
                    <a:pt x="21538" y="11669"/>
                    <a:pt x="21489" y="11669"/>
                  </a:cubicBezTo>
                  <a:cubicBezTo>
                    <a:pt x="21417" y="11669"/>
                    <a:pt x="21341" y="11727"/>
                    <a:pt x="21363" y="11819"/>
                  </a:cubicBezTo>
                  <a:cubicBezTo>
                    <a:pt x="21565" y="12819"/>
                    <a:pt x="21791" y="13950"/>
                    <a:pt x="22279" y="14855"/>
                  </a:cubicBezTo>
                  <a:cubicBezTo>
                    <a:pt x="22220" y="15058"/>
                    <a:pt x="22184" y="15272"/>
                    <a:pt x="22137" y="15474"/>
                  </a:cubicBezTo>
                  <a:cubicBezTo>
                    <a:pt x="21922" y="14522"/>
                    <a:pt x="21613" y="13569"/>
                    <a:pt x="21363" y="12629"/>
                  </a:cubicBezTo>
                  <a:cubicBezTo>
                    <a:pt x="21344" y="12569"/>
                    <a:pt x="21298" y="12543"/>
                    <a:pt x="21250" y="12543"/>
                  </a:cubicBezTo>
                  <a:cubicBezTo>
                    <a:pt x="21174" y="12543"/>
                    <a:pt x="21095" y="12610"/>
                    <a:pt x="21125" y="12712"/>
                  </a:cubicBezTo>
                  <a:cubicBezTo>
                    <a:pt x="21255" y="13343"/>
                    <a:pt x="21363" y="14022"/>
                    <a:pt x="21494" y="14677"/>
                  </a:cubicBezTo>
                  <a:cubicBezTo>
                    <a:pt x="21196" y="13879"/>
                    <a:pt x="20886" y="13105"/>
                    <a:pt x="20577" y="12367"/>
                  </a:cubicBezTo>
                  <a:cubicBezTo>
                    <a:pt x="20547" y="12286"/>
                    <a:pt x="20482" y="12257"/>
                    <a:pt x="20413" y="12257"/>
                  </a:cubicBezTo>
                  <a:cubicBezTo>
                    <a:pt x="20400" y="12257"/>
                    <a:pt x="20387" y="12258"/>
                    <a:pt x="20374" y="12260"/>
                  </a:cubicBezTo>
                  <a:cubicBezTo>
                    <a:pt x="21982" y="7950"/>
                    <a:pt x="24387" y="3902"/>
                    <a:pt x="27423" y="389"/>
                  </a:cubicBezTo>
                  <a:cubicBezTo>
                    <a:pt x="27478" y="315"/>
                    <a:pt x="27419" y="220"/>
                    <a:pt x="27345" y="220"/>
                  </a:cubicBezTo>
                  <a:cubicBezTo>
                    <a:pt x="27324" y="220"/>
                    <a:pt x="27301" y="228"/>
                    <a:pt x="27280" y="246"/>
                  </a:cubicBezTo>
                  <a:cubicBezTo>
                    <a:pt x="23101" y="4675"/>
                    <a:pt x="20184" y="9998"/>
                    <a:pt x="18636" y="15891"/>
                  </a:cubicBezTo>
                  <a:cubicBezTo>
                    <a:pt x="17898" y="18737"/>
                    <a:pt x="17493" y="21654"/>
                    <a:pt x="17434" y="24583"/>
                  </a:cubicBezTo>
                  <a:cubicBezTo>
                    <a:pt x="17398" y="26202"/>
                    <a:pt x="17445" y="27857"/>
                    <a:pt x="17672" y="29464"/>
                  </a:cubicBezTo>
                  <a:cubicBezTo>
                    <a:pt x="17748" y="30054"/>
                    <a:pt x="18575" y="33226"/>
                    <a:pt x="17712" y="33226"/>
                  </a:cubicBezTo>
                  <a:cubicBezTo>
                    <a:pt x="17634" y="33226"/>
                    <a:pt x="17541" y="33200"/>
                    <a:pt x="17434" y="33143"/>
                  </a:cubicBezTo>
                  <a:cubicBezTo>
                    <a:pt x="17397" y="33124"/>
                    <a:pt x="17356" y="33115"/>
                    <a:pt x="17315" y="33115"/>
                  </a:cubicBezTo>
                  <a:cubicBezTo>
                    <a:pt x="17157" y="33115"/>
                    <a:pt x="16998" y="33249"/>
                    <a:pt x="17064" y="33429"/>
                  </a:cubicBezTo>
                  <a:cubicBezTo>
                    <a:pt x="17362" y="34215"/>
                    <a:pt x="17326" y="34239"/>
                    <a:pt x="17517" y="34524"/>
                  </a:cubicBezTo>
                  <a:cubicBezTo>
                    <a:pt x="17612" y="34953"/>
                    <a:pt x="17719" y="35405"/>
                    <a:pt x="17815" y="35846"/>
                  </a:cubicBezTo>
                  <a:cubicBezTo>
                    <a:pt x="17815" y="35894"/>
                    <a:pt x="17815" y="35941"/>
                    <a:pt x="17850" y="35965"/>
                  </a:cubicBezTo>
                  <a:cubicBezTo>
                    <a:pt x="18100" y="36953"/>
                    <a:pt x="18434" y="37906"/>
                    <a:pt x="18886" y="38787"/>
                  </a:cubicBezTo>
                  <a:cubicBezTo>
                    <a:pt x="14409" y="39382"/>
                    <a:pt x="9956" y="40120"/>
                    <a:pt x="5634" y="41144"/>
                  </a:cubicBezTo>
                  <a:lnTo>
                    <a:pt x="5515" y="41144"/>
                  </a:lnTo>
                  <a:cubicBezTo>
                    <a:pt x="5450" y="41079"/>
                    <a:pt x="5362" y="41048"/>
                    <a:pt x="5276" y="41048"/>
                  </a:cubicBezTo>
                  <a:cubicBezTo>
                    <a:pt x="5098" y="41048"/>
                    <a:pt x="4931" y="41181"/>
                    <a:pt x="5003" y="41406"/>
                  </a:cubicBezTo>
                  <a:cubicBezTo>
                    <a:pt x="5158" y="41847"/>
                    <a:pt x="5301" y="42275"/>
                    <a:pt x="5456" y="42728"/>
                  </a:cubicBezTo>
                  <a:cubicBezTo>
                    <a:pt x="5468" y="42787"/>
                    <a:pt x="5480" y="42835"/>
                    <a:pt x="5492" y="42894"/>
                  </a:cubicBezTo>
                  <a:cubicBezTo>
                    <a:pt x="5492" y="43025"/>
                    <a:pt x="5515" y="43144"/>
                    <a:pt x="5575" y="43275"/>
                  </a:cubicBezTo>
                  <a:cubicBezTo>
                    <a:pt x="5587" y="43311"/>
                    <a:pt x="5634" y="43335"/>
                    <a:pt x="5670" y="43335"/>
                  </a:cubicBezTo>
                  <a:cubicBezTo>
                    <a:pt x="5754" y="43466"/>
                    <a:pt x="5837" y="43609"/>
                    <a:pt x="5992" y="43680"/>
                  </a:cubicBezTo>
                  <a:cubicBezTo>
                    <a:pt x="6004" y="43692"/>
                    <a:pt x="6027" y="43692"/>
                    <a:pt x="6051" y="43692"/>
                  </a:cubicBezTo>
                  <a:cubicBezTo>
                    <a:pt x="4658" y="43704"/>
                    <a:pt x="3170" y="44287"/>
                    <a:pt x="1884" y="44895"/>
                  </a:cubicBezTo>
                  <a:cubicBezTo>
                    <a:pt x="1563" y="44811"/>
                    <a:pt x="1265" y="44716"/>
                    <a:pt x="955" y="44633"/>
                  </a:cubicBezTo>
                  <a:cubicBezTo>
                    <a:pt x="934" y="44626"/>
                    <a:pt x="913" y="44623"/>
                    <a:pt x="894" y="44623"/>
                  </a:cubicBezTo>
                  <a:cubicBezTo>
                    <a:pt x="716" y="44623"/>
                    <a:pt x="667" y="44903"/>
                    <a:pt x="872" y="44978"/>
                  </a:cubicBezTo>
                  <a:cubicBezTo>
                    <a:pt x="932" y="44990"/>
                    <a:pt x="991" y="45014"/>
                    <a:pt x="1051" y="45038"/>
                  </a:cubicBezTo>
                  <a:cubicBezTo>
                    <a:pt x="848" y="45169"/>
                    <a:pt x="848" y="45550"/>
                    <a:pt x="991" y="45764"/>
                  </a:cubicBezTo>
                  <a:cubicBezTo>
                    <a:pt x="1171" y="46081"/>
                    <a:pt x="1510" y="46173"/>
                    <a:pt x="1842" y="46173"/>
                  </a:cubicBezTo>
                  <a:cubicBezTo>
                    <a:pt x="1884" y="46173"/>
                    <a:pt x="1926" y="46171"/>
                    <a:pt x="1967" y="46169"/>
                  </a:cubicBezTo>
                  <a:cubicBezTo>
                    <a:pt x="1967" y="46301"/>
                    <a:pt x="2026" y="46440"/>
                    <a:pt x="2154" y="46440"/>
                  </a:cubicBezTo>
                  <a:cubicBezTo>
                    <a:pt x="2198" y="46440"/>
                    <a:pt x="2251" y="46423"/>
                    <a:pt x="2313" y="46383"/>
                  </a:cubicBezTo>
                  <a:cubicBezTo>
                    <a:pt x="2336" y="46371"/>
                    <a:pt x="2372" y="46347"/>
                    <a:pt x="2420" y="46323"/>
                  </a:cubicBezTo>
                  <a:lnTo>
                    <a:pt x="2444" y="46300"/>
                  </a:lnTo>
                  <a:cubicBezTo>
                    <a:pt x="2456" y="46312"/>
                    <a:pt x="2456" y="46323"/>
                    <a:pt x="2491" y="46359"/>
                  </a:cubicBezTo>
                  <a:cubicBezTo>
                    <a:pt x="2515" y="46442"/>
                    <a:pt x="2539" y="46538"/>
                    <a:pt x="2551" y="46621"/>
                  </a:cubicBezTo>
                  <a:cubicBezTo>
                    <a:pt x="2575" y="46788"/>
                    <a:pt x="2598" y="46943"/>
                    <a:pt x="2575" y="47097"/>
                  </a:cubicBezTo>
                  <a:cubicBezTo>
                    <a:pt x="2575" y="47324"/>
                    <a:pt x="2539" y="47550"/>
                    <a:pt x="2503" y="47776"/>
                  </a:cubicBezTo>
                  <a:cubicBezTo>
                    <a:pt x="2479" y="47776"/>
                    <a:pt x="2456" y="47776"/>
                    <a:pt x="2432" y="47752"/>
                  </a:cubicBezTo>
                  <a:cubicBezTo>
                    <a:pt x="2253" y="47728"/>
                    <a:pt x="2086" y="47669"/>
                    <a:pt x="1908" y="47633"/>
                  </a:cubicBezTo>
                  <a:cubicBezTo>
                    <a:pt x="1790" y="47619"/>
                    <a:pt x="1670" y="47607"/>
                    <a:pt x="1550" y="47607"/>
                  </a:cubicBezTo>
                  <a:cubicBezTo>
                    <a:pt x="1368" y="47607"/>
                    <a:pt x="1187" y="47635"/>
                    <a:pt x="1015" y="47728"/>
                  </a:cubicBezTo>
                  <a:cubicBezTo>
                    <a:pt x="812" y="47847"/>
                    <a:pt x="658" y="48050"/>
                    <a:pt x="610" y="48288"/>
                  </a:cubicBezTo>
                  <a:cubicBezTo>
                    <a:pt x="527" y="48276"/>
                    <a:pt x="431" y="48252"/>
                    <a:pt x="348" y="48228"/>
                  </a:cubicBezTo>
                  <a:cubicBezTo>
                    <a:pt x="326" y="48223"/>
                    <a:pt x="305" y="48220"/>
                    <a:pt x="286" y="48220"/>
                  </a:cubicBezTo>
                  <a:cubicBezTo>
                    <a:pt x="61" y="48220"/>
                    <a:pt x="0" y="48568"/>
                    <a:pt x="241" y="48633"/>
                  </a:cubicBezTo>
                  <a:cubicBezTo>
                    <a:pt x="408" y="48681"/>
                    <a:pt x="551" y="48740"/>
                    <a:pt x="717" y="48800"/>
                  </a:cubicBezTo>
                  <a:cubicBezTo>
                    <a:pt x="753" y="48848"/>
                    <a:pt x="789" y="48883"/>
                    <a:pt x="836" y="48931"/>
                  </a:cubicBezTo>
                  <a:cubicBezTo>
                    <a:pt x="884" y="48967"/>
                    <a:pt x="937" y="48984"/>
                    <a:pt x="988" y="48984"/>
                  </a:cubicBezTo>
                  <a:cubicBezTo>
                    <a:pt x="1039" y="48984"/>
                    <a:pt x="1086" y="48967"/>
                    <a:pt x="1122" y="48931"/>
                  </a:cubicBezTo>
                  <a:cubicBezTo>
                    <a:pt x="2027" y="49240"/>
                    <a:pt x="2991" y="49586"/>
                    <a:pt x="3944" y="49860"/>
                  </a:cubicBezTo>
                  <a:cubicBezTo>
                    <a:pt x="3932" y="49883"/>
                    <a:pt x="3920" y="49931"/>
                    <a:pt x="3932" y="49979"/>
                  </a:cubicBezTo>
                  <a:cubicBezTo>
                    <a:pt x="4099" y="50586"/>
                    <a:pt x="4301" y="51169"/>
                    <a:pt x="4301" y="51800"/>
                  </a:cubicBezTo>
                  <a:cubicBezTo>
                    <a:pt x="4301" y="51919"/>
                    <a:pt x="4289" y="52062"/>
                    <a:pt x="4289" y="52181"/>
                  </a:cubicBezTo>
                  <a:cubicBezTo>
                    <a:pt x="4241" y="52217"/>
                    <a:pt x="4230" y="52277"/>
                    <a:pt x="4277" y="52336"/>
                  </a:cubicBezTo>
                  <a:cubicBezTo>
                    <a:pt x="4218" y="52789"/>
                    <a:pt x="4099" y="53217"/>
                    <a:pt x="3968" y="53646"/>
                  </a:cubicBezTo>
                  <a:lnTo>
                    <a:pt x="3968" y="53681"/>
                  </a:lnTo>
                  <a:cubicBezTo>
                    <a:pt x="3622" y="53467"/>
                    <a:pt x="3265" y="53277"/>
                    <a:pt x="2920" y="53050"/>
                  </a:cubicBezTo>
                  <a:cubicBezTo>
                    <a:pt x="2898" y="53038"/>
                    <a:pt x="2877" y="53032"/>
                    <a:pt x="2856" y="53032"/>
                  </a:cubicBezTo>
                  <a:cubicBezTo>
                    <a:pt x="2741" y="53032"/>
                    <a:pt x="2658" y="53206"/>
                    <a:pt x="2789" y="53277"/>
                  </a:cubicBezTo>
                  <a:cubicBezTo>
                    <a:pt x="2801" y="53289"/>
                    <a:pt x="2837" y="53312"/>
                    <a:pt x="2848" y="53324"/>
                  </a:cubicBezTo>
                  <a:cubicBezTo>
                    <a:pt x="2753" y="53336"/>
                    <a:pt x="2694" y="53467"/>
                    <a:pt x="2801" y="53527"/>
                  </a:cubicBezTo>
                  <a:cubicBezTo>
                    <a:pt x="2813" y="53551"/>
                    <a:pt x="2837" y="53551"/>
                    <a:pt x="2848" y="53562"/>
                  </a:cubicBezTo>
                  <a:cubicBezTo>
                    <a:pt x="2777" y="53586"/>
                    <a:pt x="2717" y="53693"/>
                    <a:pt x="2801" y="53765"/>
                  </a:cubicBezTo>
                  <a:cubicBezTo>
                    <a:pt x="6015" y="56479"/>
                    <a:pt x="10016" y="58408"/>
                    <a:pt x="13862" y="60051"/>
                  </a:cubicBezTo>
                  <a:cubicBezTo>
                    <a:pt x="15314" y="60674"/>
                    <a:pt x="17492" y="62044"/>
                    <a:pt x="19293" y="62044"/>
                  </a:cubicBezTo>
                  <a:cubicBezTo>
                    <a:pt x="19353" y="62044"/>
                    <a:pt x="19411" y="62043"/>
                    <a:pt x="19470" y="62040"/>
                  </a:cubicBezTo>
                  <a:cubicBezTo>
                    <a:pt x="19481" y="62075"/>
                    <a:pt x="19517" y="62099"/>
                    <a:pt x="19565" y="62099"/>
                  </a:cubicBezTo>
                  <a:lnTo>
                    <a:pt x="20541" y="62099"/>
                  </a:lnTo>
                  <a:cubicBezTo>
                    <a:pt x="20493" y="62282"/>
                    <a:pt x="20624" y="62481"/>
                    <a:pt x="20821" y="62481"/>
                  </a:cubicBezTo>
                  <a:cubicBezTo>
                    <a:pt x="20867" y="62481"/>
                    <a:pt x="20917" y="62470"/>
                    <a:pt x="20970" y="62444"/>
                  </a:cubicBezTo>
                  <a:cubicBezTo>
                    <a:pt x="21077" y="62397"/>
                    <a:pt x="21172" y="62337"/>
                    <a:pt x="21267" y="62278"/>
                  </a:cubicBezTo>
                  <a:cubicBezTo>
                    <a:pt x="22089" y="62206"/>
                    <a:pt x="22910" y="62123"/>
                    <a:pt x="23732" y="62040"/>
                  </a:cubicBezTo>
                  <a:cubicBezTo>
                    <a:pt x="23743" y="62050"/>
                    <a:pt x="23758" y="62056"/>
                    <a:pt x="23774" y="62056"/>
                  </a:cubicBezTo>
                  <a:cubicBezTo>
                    <a:pt x="23794" y="62056"/>
                    <a:pt x="23814" y="62047"/>
                    <a:pt x="23827" y="62028"/>
                  </a:cubicBezTo>
                  <a:cubicBezTo>
                    <a:pt x="23994" y="62016"/>
                    <a:pt x="24161" y="62004"/>
                    <a:pt x="24339" y="61980"/>
                  </a:cubicBezTo>
                  <a:cubicBezTo>
                    <a:pt x="26851" y="61849"/>
                    <a:pt x="29399" y="61611"/>
                    <a:pt x="31923" y="61349"/>
                  </a:cubicBezTo>
                  <a:cubicBezTo>
                    <a:pt x="38555" y="60789"/>
                    <a:pt x="45128" y="60230"/>
                    <a:pt x="51688" y="59146"/>
                  </a:cubicBezTo>
                  <a:lnTo>
                    <a:pt x="51688" y="59146"/>
                  </a:lnTo>
                  <a:cubicBezTo>
                    <a:pt x="51688" y="59218"/>
                    <a:pt x="51676" y="59301"/>
                    <a:pt x="51676" y="59385"/>
                  </a:cubicBezTo>
                  <a:cubicBezTo>
                    <a:pt x="51669" y="59472"/>
                    <a:pt x="51757" y="59525"/>
                    <a:pt x="51839" y="59525"/>
                  </a:cubicBezTo>
                  <a:cubicBezTo>
                    <a:pt x="51903" y="59525"/>
                    <a:pt x="51963" y="59493"/>
                    <a:pt x="51974" y="59420"/>
                  </a:cubicBezTo>
                  <a:cubicBezTo>
                    <a:pt x="51986" y="59301"/>
                    <a:pt x="52009" y="59206"/>
                    <a:pt x="52021" y="59087"/>
                  </a:cubicBezTo>
                  <a:cubicBezTo>
                    <a:pt x="54641" y="58634"/>
                    <a:pt x="57248" y="58111"/>
                    <a:pt x="59844" y="57480"/>
                  </a:cubicBezTo>
                  <a:cubicBezTo>
                    <a:pt x="59903" y="57491"/>
                    <a:pt x="59987" y="57503"/>
                    <a:pt x="60058" y="57503"/>
                  </a:cubicBezTo>
                  <a:cubicBezTo>
                    <a:pt x="60260" y="57503"/>
                    <a:pt x="60427" y="57432"/>
                    <a:pt x="60546" y="57301"/>
                  </a:cubicBezTo>
                  <a:cubicBezTo>
                    <a:pt x="60582" y="57277"/>
                    <a:pt x="60618" y="57277"/>
                    <a:pt x="60653" y="57265"/>
                  </a:cubicBezTo>
                  <a:cubicBezTo>
                    <a:pt x="60975" y="57194"/>
                    <a:pt x="60975" y="56825"/>
                    <a:pt x="60796" y="56646"/>
                  </a:cubicBezTo>
                  <a:cubicBezTo>
                    <a:pt x="62796" y="53062"/>
                    <a:pt x="63987" y="46550"/>
                    <a:pt x="60796" y="43549"/>
                  </a:cubicBezTo>
                  <a:cubicBezTo>
                    <a:pt x="60736" y="43493"/>
                    <a:pt x="60672" y="43469"/>
                    <a:pt x="60611" y="43469"/>
                  </a:cubicBezTo>
                  <a:cubicBezTo>
                    <a:pt x="60492" y="43469"/>
                    <a:pt x="60387" y="43562"/>
                    <a:pt x="60356" y="43680"/>
                  </a:cubicBezTo>
                  <a:cubicBezTo>
                    <a:pt x="59665" y="43371"/>
                    <a:pt x="58855" y="43264"/>
                    <a:pt x="58141" y="43085"/>
                  </a:cubicBezTo>
                  <a:cubicBezTo>
                    <a:pt x="57297" y="42862"/>
                    <a:pt x="56418" y="42489"/>
                    <a:pt x="55562" y="42489"/>
                  </a:cubicBezTo>
                  <a:cubicBezTo>
                    <a:pt x="55548" y="42489"/>
                    <a:pt x="55535" y="42489"/>
                    <a:pt x="55522" y="42490"/>
                  </a:cubicBezTo>
                  <a:cubicBezTo>
                    <a:pt x="55415" y="42490"/>
                    <a:pt x="55355" y="42537"/>
                    <a:pt x="55307" y="42609"/>
                  </a:cubicBezTo>
                  <a:cubicBezTo>
                    <a:pt x="55236" y="42561"/>
                    <a:pt x="55141" y="42537"/>
                    <a:pt x="55069" y="42490"/>
                  </a:cubicBezTo>
                  <a:lnTo>
                    <a:pt x="55057" y="42490"/>
                  </a:lnTo>
                  <a:cubicBezTo>
                    <a:pt x="55069" y="42478"/>
                    <a:pt x="55105" y="42478"/>
                    <a:pt x="55117" y="42466"/>
                  </a:cubicBezTo>
                  <a:cubicBezTo>
                    <a:pt x="55379" y="42347"/>
                    <a:pt x="55367" y="41978"/>
                    <a:pt x="55141" y="41894"/>
                  </a:cubicBezTo>
                  <a:cubicBezTo>
                    <a:pt x="55498" y="41466"/>
                    <a:pt x="55522" y="40894"/>
                    <a:pt x="55343" y="40347"/>
                  </a:cubicBezTo>
                  <a:cubicBezTo>
                    <a:pt x="55355" y="39787"/>
                    <a:pt x="55105" y="39454"/>
                    <a:pt x="54700" y="39287"/>
                  </a:cubicBezTo>
                  <a:cubicBezTo>
                    <a:pt x="54581" y="39168"/>
                    <a:pt x="54450" y="39049"/>
                    <a:pt x="54331" y="38977"/>
                  </a:cubicBezTo>
                  <a:cubicBezTo>
                    <a:pt x="54318" y="38970"/>
                    <a:pt x="54304" y="38966"/>
                    <a:pt x="54292" y="38966"/>
                  </a:cubicBezTo>
                  <a:cubicBezTo>
                    <a:pt x="54228" y="38966"/>
                    <a:pt x="54188" y="39056"/>
                    <a:pt x="54248" y="39096"/>
                  </a:cubicBezTo>
                  <a:cubicBezTo>
                    <a:pt x="54200" y="39084"/>
                    <a:pt x="54149" y="39078"/>
                    <a:pt x="54097" y="39078"/>
                  </a:cubicBezTo>
                  <a:cubicBezTo>
                    <a:pt x="54045" y="39078"/>
                    <a:pt x="53992" y="39084"/>
                    <a:pt x="53938" y="39096"/>
                  </a:cubicBezTo>
                  <a:cubicBezTo>
                    <a:pt x="53974" y="38775"/>
                    <a:pt x="53950" y="38453"/>
                    <a:pt x="53891" y="38132"/>
                  </a:cubicBezTo>
                  <a:cubicBezTo>
                    <a:pt x="53926" y="38037"/>
                    <a:pt x="53926" y="37918"/>
                    <a:pt x="53891" y="37834"/>
                  </a:cubicBezTo>
                  <a:cubicBezTo>
                    <a:pt x="53914" y="37727"/>
                    <a:pt x="53867" y="37632"/>
                    <a:pt x="53795" y="37584"/>
                  </a:cubicBezTo>
                  <a:cubicBezTo>
                    <a:pt x="53760" y="37537"/>
                    <a:pt x="53736" y="37501"/>
                    <a:pt x="53688" y="37477"/>
                  </a:cubicBezTo>
                  <a:cubicBezTo>
                    <a:pt x="53677" y="37256"/>
                    <a:pt x="53543" y="37045"/>
                    <a:pt x="53275" y="37045"/>
                  </a:cubicBezTo>
                  <a:cubicBezTo>
                    <a:pt x="53255" y="37045"/>
                    <a:pt x="53234" y="37046"/>
                    <a:pt x="53212" y="37048"/>
                  </a:cubicBezTo>
                  <a:cubicBezTo>
                    <a:pt x="50735" y="37194"/>
                    <a:pt x="48265" y="37227"/>
                    <a:pt x="45796" y="37227"/>
                  </a:cubicBezTo>
                  <a:cubicBezTo>
                    <a:pt x="43750" y="37227"/>
                    <a:pt x="41704" y="37204"/>
                    <a:pt x="39658" y="37204"/>
                  </a:cubicBezTo>
                  <a:cubicBezTo>
                    <a:pt x="38109" y="37204"/>
                    <a:pt x="36559" y="37217"/>
                    <a:pt x="35007" y="37263"/>
                  </a:cubicBezTo>
                  <a:cubicBezTo>
                    <a:pt x="35007" y="37096"/>
                    <a:pt x="34904" y="36951"/>
                    <a:pt x="34697" y="36951"/>
                  </a:cubicBezTo>
                  <a:cubicBezTo>
                    <a:pt x="34682" y="36951"/>
                    <a:pt x="34666" y="36952"/>
                    <a:pt x="34650" y="36953"/>
                  </a:cubicBezTo>
                  <a:cubicBezTo>
                    <a:pt x="30114" y="37453"/>
                    <a:pt x="25518" y="37918"/>
                    <a:pt x="20934" y="38501"/>
                  </a:cubicBezTo>
                  <a:cubicBezTo>
                    <a:pt x="21113" y="37441"/>
                    <a:pt x="21779" y="36477"/>
                    <a:pt x="21946" y="35405"/>
                  </a:cubicBezTo>
                  <a:cubicBezTo>
                    <a:pt x="22029" y="34858"/>
                    <a:pt x="22017" y="34286"/>
                    <a:pt x="22029" y="33739"/>
                  </a:cubicBezTo>
                  <a:cubicBezTo>
                    <a:pt x="22029" y="33369"/>
                    <a:pt x="22029" y="32988"/>
                    <a:pt x="22041" y="32643"/>
                  </a:cubicBezTo>
                  <a:cubicBezTo>
                    <a:pt x="22006" y="32536"/>
                    <a:pt x="21982" y="32429"/>
                    <a:pt x="21958" y="32322"/>
                  </a:cubicBezTo>
                  <a:cubicBezTo>
                    <a:pt x="21982" y="32262"/>
                    <a:pt x="22017" y="32191"/>
                    <a:pt x="22029" y="32131"/>
                  </a:cubicBezTo>
                  <a:cubicBezTo>
                    <a:pt x="22065" y="32060"/>
                    <a:pt x="21982" y="32012"/>
                    <a:pt x="21922" y="32012"/>
                  </a:cubicBezTo>
                  <a:cubicBezTo>
                    <a:pt x="21946" y="31834"/>
                    <a:pt x="22017" y="31703"/>
                    <a:pt x="22137" y="31595"/>
                  </a:cubicBezTo>
                  <a:lnTo>
                    <a:pt x="22137" y="31595"/>
                  </a:lnTo>
                  <a:cubicBezTo>
                    <a:pt x="22137" y="31667"/>
                    <a:pt x="22125" y="31738"/>
                    <a:pt x="22125" y="31798"/>
                  </a:cubicBezTo>
                  <a:cubicBezTo>
                    <a:pt x="22125" y="31926"/>
                    <a:pt x="22231" y="32000"/>
                    <a:pt x="22334" y="32000"/>
                  </a:cubicBezTo>
                  <a:cubicBezTo>
                    <a:pt x="22414" y="32000"/>
                    <a:pt x="22492" y="31956"/>
                    <a:pt x="22518" y="31857"/>
                  </a:cubicBezTo>
                  <a:lnTo>
                    <a:pt x="22613" y="31464"/>
                  </a:lnTo>
                  <a:lnTo>
                    <a:pt x="22613" y="31643"/>
                  </a:lnTo>
                  <a:cubicBezTo>
                    <a:pt x="22613" y="31673"/>
                    <a:pt x="22640" y="31688"/>
                    <a:pt x="22666" y="31688"/>
                  </a:cubicBezTo>
                  <a:cubicBezTo>
                    <a:pt x="22693" y="31688"/>
                    <a:pt x="22720" y="31673"/>
                    <a:pt x="22720" y="31643"/>
                  </a:cubicBezTo>
                  <a:lnTo>
                    <a:pt x="22720" y="31441"/>
                  </a:lnTo>
                  <a:cubicBezTo>
                    <a:pt x="22720" y="31409"/>
                    <a:pt x="22697" y="31394"/>
                    <a:pt x="22673" y="31394"/>
                  </a:cubicBezTo>
                  <a:cubicBezTo>
                    <a:pt x="22652" y="31394"/>
                    <a:pt x="22630" y="31406"/>
                    <a:pt x="22625" y="31429"/>
                  </a:cubicBezTo>
                  <a:cubicBezTo>
                    <a:pt x="23994" y="25416"/>
                    <a:pt x="24958" y="19689"/>
                    <a:pt x="27482" y="13938"/>
                  </a:cubicBezTo>
                  <a:cubicBezTo>
                    <a:pt x="27542" y="13796"/>
                    <a:pt x="27447" y="13629"/>
                    <a:pt x="27328" y="13569"/>
                  </a:cubicBezTo>
                  <a:cubicBezTo>
                    <a:pt x="27792" y="13403"/>
                    <a:pt x="28054" y="13022"/>
                    <a:pt x="28113" y="12379"/>
                  </a:cubicBezTo>
                  <a:cubicBezTo>
                    <a:pt x="28198" y="12232"/>
                    <a:pt x="28087" y="12047"/>
                    <a:pt x="27928" y="12047"/>
                  </a:cubicBezTo>
                  <a:cubicBezTo>
                    <a:pt x="27907" y="12047"/>
                    <a:pt x="27886" y="12050"/>
                    <a:pt x="27863" y="12057"/>
                  </a:cubicBezTo>
                  <a:cubicBezTo>
                    <a:pt x="27840" y="12058"/>
                    <a:pt x="27817" y="12059"/>
                    <a:pt x="27795" y="12059"/>
                  </a:cubicBezTo>
                  <a:cubicBezTo>
                    <a:pt x="27366" y="12059"/>
                    <a:pt x="27399" y="11833"/>
                    <a:pt x="27863" y="11402"/>
                  </a:cubicBezTo>
                  <a:cubicBezTo>
                    <a:pt x="27904" y="11433"/>
                    <a:pt x="27951" y="11450"/>
                    <a:pt x="27996" y="11450"/>
                  </a:cubicBezTo>
                  <a:cubicBezTo>
                    <a:pt x="28057" y="11450"/>
                    <a:pt x="28115" y="11418"/>
                    <a:pt x="28149" y="11343"/>
                  </a:cubicBezTo>
                  <a:cubicBezTo>
                    <a:pt x="29602" y="8021"/>
                    <a:pt x="29840" y="3937"/>
                    <a:pt x="27959" y="746"/>
                  </a:cubicBezTo>
                  <a:cubicBezTo>
                    <a:pt x="28018" y="592"/>
                    <a:pt x="28054" y="449"/>
                    <a:pt x="28113" y="294"/>
                  </a:cubicBezTo>
                  <a:cubicBezTo>
                    <a:pt x="28176" y="129"/>
                    <a:pt x="28021" y="0"/>
                    <a:pt x="278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3584700" y="2761450"/>
              <a:ext cx="577725" cy="51075"/>
            </a:xfrm>
            <a:custGeom>
              <a:avLst/>
              <a:gdLst/>
              <a:ahLst/>
              <a:cxnLst/>
              <a:rect l="l" t="t" r="r" b="b"/>
              <a:pathLst>
                <a:path w="23109" h="2043" extrusionOk="0">
                  <a:moveTo>
                    <a:pt x="179" y="0"/>
                  </a:moveTo>
                  <a:cubicBezTo>
                    <a:pt x="0" y="0"/>
                    <a:pt x="18" y="277"/>
                    <a:pt x="201" y="311"/>
                  </a:cubicBezTo>
                  <a:cubicBezTo>
                    <a:pt x="7047" y="1182"/>
                    <a:pt x="14209" y="2043"/>
                    <a:pt x="21149" y="2043"/>
                  </a:cubicBezTo>
                  <a:cubicBezTo>
                    <a:pt x="21704" y="2043"/>
                    <a:pt x="22259" y="2037"/>
                    <a:pt x="22811" y="2026"/>
                  </a:cubicBezTo>
                  <a:cubicBezTo>
                    <a:pt x="23109" y="2002"/>
                    <a:pt x="23085" y="1609"/>
                    <a:pt x="22811" y="1561"/>
                  </a:cubicBezTo>
                  <a:cubicBezTo>
                    <a:pt x="15370" y="633"/>
                    <a:pt x="7702" y="442"/>
                    <a:pt x="201" y="2"/>
                  </a:cubicBezTo>
                  <a:cubicBezTo>
                    <a:pt x="194" y="1"/>
                    <a:pt x="18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4170400" y="2793300"/>
              <a:ext cx="22100" cy="12600"/>
            </a:xfrm>
            <a:custGeom>
              <a:avLst/>
              <a:gdLst/>
              <a:ahLst/>
              <a:cxnLst/>
              <a:rect l="l" t="t" r="r" b="b"/>
              <a:pathLst>
                <a:path w="884" h="504" extrusionOk="0">
                  <a:moveTo>
                    <a:pt x="295" y="0"/>
                  </a:moveTo>
                  <a:cubicBezTo>
                    <a:pt x="0" y="0"/>
                    <a:pt x="0" y="503"/>
                    <a:pt x="295" y="503"/>
                  </a:cubicBezTo>
                  <a:cubicBezTo>
                    <a:pt x="304" y="503"/>
                    <a:pt x="314" y="503"/>
                    <a:pt x="324" y="502"/>
                  </a:cubicBezTo>
                  <a:cubicBezTo>
                    <a:pt x="407" y="490"/>
                    <a:pt x="503" y="490"/>
                    <a:pt x="586" y="478"/>
                  </a:cubicBezTo>
                  <a:cubicBezTo>
                    <a:pt x="884" y="454"/>
                    <a:pt x="884" y="61"/>
                    <a:pt x="586" y="37"/>
                  </a:cubicBezTo>
                  <a:cubicBezTo>
                    <a:pt x="503" y="14"/>
                    <a:pt x="407" y="14"/>
                    <a:pt x="324" y="2"/>
                  </a:cubicBezTo>
                  <a:cubicBezTo>
                    <a:pt x="314" y="1"/>
                    <a:pt x="304"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802975" y="3135050"/>
              <a:ext cx="2400" cy="1800"/>
            </a:xfrm>
            <a:custGeom>
              <a:avLst/>
              <a:gdLst/>
              <a:ahLst/>
              <a:cxnLst/>
              <a:rect l="l" t="t" r="r" b="b"/>
              <a:pathLst>
                <a:path w="96" h="72" extrusionOk="0">
                  <a:moveTo>
                    <a:pt x="48" y="0"/>
                  </a:moveTo>
                  <a:cubicBezTo>
                    <a:pt x="0" y="12"/>
                    <a:pt x="0" y="71"/>
                    <a:pt x="48" y="71"/>
                  </a:cubicBezTo>
                  <a:cubicBezTo>
                    <a:pt x="96" y="71"/>
                    <a:pt x="96"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4680025" y="2817150"/>
              <a:ext cx="5700" cy="4775"/>
            </a:xfrm>
            <a:custGeom>
              <a:avLst/>
              <a:gdLst/>
              <a:ahLst/>
              <a:cxnLst/>
              <a:rect l="l" t="t" r="r" b="b"/>
              <a:pathLst>
                <a:path w="228" h="191" extrusionOk="0">
                  <a:moveTo>
                    <a:pt x="108" y="0"/>
                  </a:moveTo>
                  <a:cubicBezTo>
                    <a:pt x="1" y="12"/>
                    <a:pt x="1" y="191"/>
                    <a:pt x="108" y="191"/>
                  </a:cubicBezTo>
                  <a:cubicBezTo>
                    <a:pt x="227" y="191"/>
                    <a:pt x="227"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280400" y="2872400"/>
              <a:ext cx="21825" cy="48850"/>
            </a:xfrm>
            <a:custGeom>
              <a:avLst/>
              <a:gdLst/>
              <a:ahLst/>
              <a:cxnLst/>
              <a:rect l="l" t="t" r="r" b="b"/>
              <a:pathLst>
                <a:path w="873" h="1954" extrusionOk="0">
                  <a:moveTo>
                    <a:pt x="225" y="0"/>
                  </a:moveTo>
                  <a:cubicBezTo>
                    <a:pt x="113" y="0"/>
                    <a:pt x="1" y="88"/>
                    <a:pt x="44" y="231"/>
                  </a:cubicBezTo>
                  <a:cubicBezTo>
                    <a:pt x="210" y="791"/>
                    <a:pt x="317" y="1374"/>
                    <a:pt x="591" y="1886"/>
                  </a:cubicBezTo>
                  <a:cubicBezTo>
                    <a:pt x="614" y="1932"/>
                    <a:pt x="663" y="1953"/>
                    <a:pt x="713" y="1953"/>
                  </a:cubicBezTo>
                  <a:cubicBezTo>
                    <a:pt x="791" y="1953"/>
                    <a:pt x="872" y="1902"/>
                    <a:pt x="865" y="1815"/>
                  </a:cubicBezTo>
                  <a:cubicBezTo>
                    <a:pt x="782" y="1231"/>
                    <a:pt x="579" y="683"/>
                    <a:pt x="401" y="124"/>
                  </a:cubicBezTo>
                  <a:cubicBezTo>
                    <a:pt x="372" y="39"/>
                    <a:pt x="299" y="0"/>
                    <a:pt x="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4710100" y="2747200"/>
              <a:ext cx="13425" cy="10425"/>
            </a:xfrm>
            <a:custGeom>
              <a:avLst/>
              <a:gdLst/>
              <a:ahLst/>
              <a:cxnLst/>
              <a:rect l="l" t="t" r="r" b="b"/>
              <a:pathLst>
                <a:path w="537" h="417" extrusionOk="0">
                  <a:moveTo>
                    <a:pt x="262" y="0"/>
                  </a:moveTo>
                  <a:cubicBezTo>
                    <a:pt x="1" y="0"/>
                    <a:pt x="1" y="417"/>
                    <a:pt x="262" y="417"/>
                  </a:cubicBezTo>
                  <a:cubicBezTo>
                    <a:pt x="536" y="417"/>
                    <a:pt x="536" y="0"/>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3963375" y="1930425"/>
              <a:ext cx="21775" cy="51650"/>
            </a:xfrm>
            <a:custGeom>
              <a:avLst/>
              <a:gdLst/>
              <a:ahLst/>
              <a:cxnLst/>
              <a:rect l="l" t="t" r="r" b="b"/>
              <a:pathLst>
                <a:path w="871" h="2066" extrusionOk="0">
                  <a:moveTo>
                    <a:pt x="203" y="1"/>
                  </a:moveTo>
                  <a:cubicBezTo>
                    <a:pt x="103" y="1"/>
                    <a:pt x="1" y="80"/>
                    <a:pt x="44" y="203"/>
                  </a:cubicBezTo>
                  <a:cubicBezTo>
                    <a:pt x="235" y="798"/>
                    <a:pt x="413" y="1394"/>
                    <a:pt x="628" y="1989"/>
                  </a:cubicBezTo>
                  <a:cubicBezTo>
                    <a:pt x="642" y="2042"/>
                    <a:pt x="688" y="2066"/>
                    <a:pt x="734" y="2066"/>
                  </a:cubicBezTo>
                  <a:cubicBezTo>
                    <a:pt x="802" y="2066"/>
                    <a:pt x="870" y="2014"/>
                    <a:pt x="842" y="1929"/>
                  </a:cubicBezTo>
                  <a:cubicBezTo>
                    <a:pt x="699" y="1310"/>
                    <a:pt x="521" y="715"/>
                    <a:pt x="354" y="108"/>
                  </a:cubicBezTo>
                  <a:cubicBezTo>
                    <a:pt x="331" y="33"/>
                    <a:pt x="267"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3990425" y="1905225"/>
              <a:ext cx="19450" cy="42700"/>
            </a:xfrm>
            <a:custGeom>
              <a:avLst/>
              <a:gdLst/>
              <a:ahLst/>
              <a:cxnLst/>
              <a:rect l="l" t="t" r="r" b="b"/>
              <a:pathLst>
                <a:path w="778" h="1708" extrusionOk="0">
                  <a:moveTo>
                    <a:pt x="102" y="1"/>
                  </a:moveTo>
                  <a:cubicBezTo>
                    <a:pt x="52" y="1"/>
                    <a:pt x="1" y="39"/>
                    <a:pt x="22" y="104"/>
                  </a:cubicBezTo>
                  <a:cubicBezTo>
                    <a:pt x="201" y="604"/>
                    <a:pt x="379" y="1116"/>
                    <a:pt x="558" y="1640"/>
                  </a:cubicBezTo>
                  <a:cubicBezTo>
                    <a:pt x="572" y="1687"/>
                    <a:pt x="612" y="1708"/>
                    <a:pt x="653" y="1708"/>
                  </a:cubicBezTo>
                  <a:cubicBezTo>
                    <a:pt x="715" y="1708"/>
                    <a:pt x="777" y="1659"/>
                    <a:pt x="748" y="1580"/>
                  </a:cubicBezTo>
                  <a:cubicBezTo>
                    <a:pt x="558" y="1068"/>
                    <a:pt x="379" y="568"/>
                    <a:pt x="177" y="56"/>
                  </a:cubicBezTo>
                  <a:cubicBezTo>
                    <a:pt x="167" y="18"/>
                    <a:pt x="135"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3958525" y="2306950"/>
              <a:ext cx="5975" cy="5100"/>
            </a:xfrm>
            <a:custGeom>
              <a:avLst/>
              <a:gdLst/>
              <a:ahLst/>
              <a:cxnLst/>
              <a:rect l="l" t="t" r="r" b="b"/>
              <a:pathLst>
                <a:path w="239" h="204" extrusionOk="0">
                  <a:moveTo>
                    <a:pt x="119" y="1"/>
                  </a:moveTo>
                  <a:cubicBezTo>
                    <a:pt x="0" y="1"/>
                    <a:pt x="0" y="203"/>
                    <a:pt x="119" y="203"/>
                  </a:cubicBezTo>
                  <a:cubicBezTo>
                    <a:pt x="238" y="203"/>
                    <a:pt x="238"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4028125" y="1867250"/>
              <a:ext cx="87800" cy="113250"/>
            </a:xfrm>
            <a:custGeom>
              <a:avLst/>
              <a:gdLst/>
              <a:ahLst/>
              <a:cxnLst/>
              <a:rect l="l" t="t" r="r" b="b"/>
              <a:pathLst>
                <a:path w="3512" h="4530" extrusionOk="0">
                  <a:moveTo>
                    <a:pt x="3255" y="1"/>
                  </a:moveTo>
                  <a:cubicBezTo>
                    <a:pt x="3202" y="1"/>
                    <a:pt x="3148" y="23"/>
                    <a:pt x="3110" y="75"/>
                  </a:cubicBezTo>
                  <a:cubicBezTo>
                    <a:pt x="2074" y="1480"/>
                    <a:pt x="979" y="2849"/>
                    <a:pt x="62" y="4302"/>
                  </a:cubicBezTo>
                  <a:cubicBezTo>
                    <a:pt x="0" y="4416"/>
                    <a:pt x="100" y="4529"/>
                    <a:pt x="200" y="4529"/>
                  </a:cubicBezTo>
                  <a:cubicBezTo>
                    <a:pt x="236" y="4529"/>
                    <a:pt x="272" y="4515"/>
                    <a:pt x="300" y="4480"/>
                  </a:cubicBezTo>
                  <a:cubicBezTo>
                    <a:pt x="1407" y="3135"/>
                    <a:pt x="2395" y="1670"/>
                    <a:pt x="3419" y="253"/>
                  </a:cubicBezTo>
                  <a:cubicBezTo>
                    <a:pt x="3512" y="127"/>
                    <a:pt x="3384" y="1"/>
                    <a:pt x="3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3896000" y="2230750"/>
              <a:ext cx="2125" cy="1825"/>
            </a:xfrm>
            <a:custGeom>
              <a:avLst/>
              <a:gdLst/>
              <a:ahLst/>
              <a:cxnLst/>
              <a:rect l="l" t="t" r="r" b="b"/>
              <a:pathLst>
                <a:path w="85" h="73" extrusionOk="0">
                  <a:moveTo>
                    <a:pt x="49" y="1"/>
                  </a:moveTo>
                  <a:cubicBezTo>
                    <a:pt x="1" y="1"/>
                    <a:pt x="1" y="72"/>
                    <a:pt x="49" y="72"/>
                  </a:cubicBezTo>
                  <a:cubicBezTo>
                    <a:pt x="84" y="72"/>
                    <a:pt x="84" y="1"/>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3423025" y="3226125"/>
              <a:ext cx="436100" cy="19075"/>
            </a:xfrm>
            <a:custGeom>
              <a:avLst/>
              <a:gdLst/>
              <a:ahLst/>
              <a:cxnLst/>
              <a:rect l="l" t="t" r="r" b="b"/>
              <a:pathLst>
                <a:path w="17444" h="763" extrusionOk="0">
                  <a:moveTo>
                    <a:pt x="15634" y="0"/>
                  </a:moveTo>
                  <a:cubicBezTo>
                    <a:pt x="10419" y="60"/>
                    <a:pt x="5216" y="179"/>
                    <a:pt x="1" y="358"/>
                  </a:cubicBezTo>
                  <a:cubicBezTo>
                    <a:pt x="5823" y="548"/>
                    <a:pt x="11621" y="679"/>
                    <a:pt x="17444" y="762"/>
                  </a:cubicBezTo>
                  <a:cubicBezTo>
                    <a:pt x="16836" y="548"/>
                    <a:pt x="16205" y="286"/>
                    <a:pt x="15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4103175" y="3221950"/>
              <a:ext cx="1064150" cy="25625"/>
            </a:xfrm>
            <a:custGeom>
              <a:avLst/>
              <a:gdLst/>
              <a:ahLst/>
              <a:cxnLst/>
              <a:rect l="l" t="t" r="r" b="b"/>
              <a:pathLst>
                <a:path w="42566" h="1025" extrusionOk="0">
                  <a:moveTo>
                    <a:pt x="10943" y="1"/>
                  </a:moveTo>
                  <a:cubicBezTo>
                    <a:pt x="8847" y="191"/>
                    <a:pt x="6728" y="370"/>
                    <a:pt x="4620" y="548"/>
                  </a:cubicBezTo>
                  <a:cubicBezTo>
                    <a:pt x="3084" y="727"/>
                    <a:pt x="1537" y="882"/>
                    <a:pt x="1" y="1001"/>
                  </a:cubicBezTo>
                  <a:cubicBezTo>
                    <a:pt x="2561" y="1013"/>
                    <a:pt x="5120" y="1013"/>
                    <a:pt x="7680" y="1025"/>
                  </a:cubicBezTo>
                  <a:cubicBezTo>
                    <a:pt x="13502" y="1013"/>
                    <a:pt x="19301" y="1001"/>
                    <a:pt x="25123" y="906"/>
                  </a:cubicBezTo>
                  <a:cubicBezTo>
                    <a:pt x="30945" y="846"/>
                    <a:pt x="36743" y="715"/>
                    <a:pt x="42566" y="513"/>
                  </a:cubicBezTo>
                  <a:cubicBezTo>
                    <a:pt x="36743" y="310"/>
                    <a:pt x="30945" y="179"/>
                    <a:pt x="25123" y="108"/>
                  </a:cubicBezTo>
                  <a:cubicBezTo>
                    <a:pt x="20396" y="48"/>
                    <a:pt x="15657" y="13"/>
                    <a:pt x="10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4391300" y="3197250"/>
              <a:ext cx="786450" cy="23825"/>
            </a:xfrm>
            <a:custGeom>
              <a:avLst/>
              <a:gdLst/>
              <a:ahLst/>
              <a:cxnLst/>
              <a:rect l="l" t="t" r="r" b="b"/>
              <a:pathLst>
                <a:path w="31458" h="953" extrusionOk="0">
                  <a:moveTo>
                    <a:pt x="8478" y="0"/>
                  </a:moveTo>
                  <a:cubicBezTo>
                    <a:pt x="5668" y="381"/>
                    <a:pt x="2835" y="691"/>
                    <a:pt x="1" y="953"/>
                  </a:cubicBezTo>
                  <a:cubicBezTo>
                    <a:pt x="2918" y="941"/>
                    <a:pt x="5811" y="929"/>
                    <a:pt x="8716" y="893"/>
                  </a:cubicBezTo>
                  <a:cubicBezTo>
                    <a:pt x="10383" y="882"/>
                    <a:pt x="13443" y="858"/>
                    <a:pt x="15098" y="822"/>
                  </a:cubicBezTo>
                  <a:cubicBezTo>
                    <a:pt x="20551" y="751"/>
                    <a:pt x="26016" y="631"/>
                    <a:pt x="31457" y="453"/>
                  </a:cubicBezTo>
                  <a:cubicBezTo>
                    <a:pt x="26016" y="262"/>
                    <a:pt x="20551" y="143"/>
                    <a:pt x="15098" y="84"/>
                  </a:cubicBezTo>
                  <a:cubicBezTo>
                    <a:pt x="13431" y="48"/>
                    <a:pt x="10371" y="24"/>
                    <a:pt x="8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3401900" y="3199925"/>
              <a:ext cx="395025" cy="17875"/>
            </a:xfrm>
            <a:custGeom>
              <a:avLst/>
              <a:gdLst/>
              <a:ahLst/>
              <a:cxnLst/>
              <a:rect l="l" t="t" r="r" b="b"/>
              <a:pathLst>
                <a:path w="15801" h="715" extrusionOk="0">
                  <a:moveTo>
                    <a:pt x="14288" y="1"/>
                  </a:moveTo>
                  <a:cubicBezTo>
                    <a:pt x="9526" y="84"/>
                    <a:pt x="4763" y="179"/>
                    <a:pt x="1" y="346"/>
                  </a:cubicBezTo>
                  <a:cubicBezTo>
                    <a:pt x="5263" y="524"/>
                    <a:pt x="10538" y="644"/>
                    <a:pt x="15800" y="715"/>
                  </a:cubicBezTo>
                  <a:cubicBezTo>
                    <a:pt x="15372" y="513"/>
                    <a:pt x="14967" y="298"/>
                    <a:pt x="14598" y="155"/>
                  </a:cubicBezTo>
                  <a:cubicBezTo>
                    <a:pt x="14514" y="96"/>
                    <a:pt x="14407" y="48"/>
                    <a:pt x="14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3381075" y="3174325"/>
              <a:ext cx="356300" cy="16400"/>
            </a:xfrm>
            <a:custGeom>
              <a:avLst/>
              <a:gdLst/>
              <a:ahLst/>
              <a:cxnLst/>
              <a:rect l="l" t="t" r="r" b="b"/>
              <a:pathLst>
                <a:path w="14252" h="656" extrusionOk="0">
                  <a:moveTo>
                    <a:pt x="12823" y="1"/>
                  </a:moveTo>
                  <a:cubicBezTo>
                    <a:pt x="8537" y="72"/>
                    <a:pt x="4274" y="167"/>
                    <a:pt x="0" y="310"/>
                  </a:cubicBezTo>
                  <a:cubicBezTo>
                    <a:pt x="4751" y="477"/>
                    <a:pt x="9513" y="584"/>
                    <a:pt x="14252" y="656"/>
                  </a:cubicBezTo>
                  <a:cubicBezTo>
                    <a:pt x="13776" y="453"/>
                    <a:pt x="13299" y="227"/>
                    <a:pt x="12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4631825" y="3172250"/>
              <a:ext cx="556925" cy="20850"/>
            </a:xfrm>
            <a:custGeom>
              <a:avLst/>
              <a:gdLst/>
              <a:ahLst/>
              <a:cxnLst/>
              <a:rect l="l" t="t" r="r" b="b"/>
              <a:pathLst>
                <a:path w="22277" h="834" extrusionOk="0">
                  <a:moveTo>
                    <a:pt x="5132" y="0"/>
                  </a:moveTo>
                  <a:cubicBezTo>
                    <a:pt x="4620" y="84"/>
                    <a:pt x="4084" y="191"/>
                    <a:pt x="3560" y="274"/>
                  </a:cubicBezTo>
                  <a:cubicBezTo>
                    <a:pt x="3548" y="393"/>
                    <a:pt x="3524" y="512"/>
                    <a:pt x="3513" y="619"/>
                  </a:cubicBezTo>
                  <a:cubicBezTo>
                    <a:pt x="3502" y="691"/>
                    <a:pt x="3446" y="723"/>
                    <a:pt x="3385" y="723"/>
                  </a:cubicBezTo>
                  <a:cubicBezTo>
                    <a:pt x="3304" y="723"/>
                    <a:pt x="3215" y="667"/>
                    <a:pt x="3215" y="572"/>
                  </a:cubicBezTo>
                  <a:cubicBezTo>
                    <a:pt x="3215" y="500"/>
                    <a:pt x="3227" y="417"/>
                    <a:pt x="3227" y="334"/>
                  </a:cubicBezTo>
                  <a:lnTo>
                    <a:pt x="3227" y="334"/>
                  </a:lnTo>
                  <a:cubicBezTo>
                    <a:pt x="2155" y="512"/>
                    <a:pt x="1072" y="679"/>
                    <a:pt x="0" y="834"/>
                  </a:cubicBezTo>
                  <a:lnTo>
                    <a:pt x="48" y="834"/>
                  </a:lnTo>
                  <a:cubicBezTo>
                    <a:pt x="1429" y="810"/>
                    <a:pt x="5632" y="774"/>
                    <a:pt x="7013" y="739"/>
                  </a:cubicBezTo>
                  <a:cubicBezTo>
                    <a:pt x="12097" y="667"/>
                    <a:pt x="17193" y="560"/>
                    <a:pt x="22277" y="381"/>
                  </a:cubicBezTo>
                  <a:cubicBezTo>
                    <a:pt x="17193" y="203"/>
                    <a:pt x="12097" y="96"/>
                    <a:pt x="7013" y="24"/>
                  </a:cubicBezTo>
                  <a:cubicBezTo>
                    <a:pt x="6596" y="24"/>
                    <a:pt x="5906" y="12"/>
                    <a:pt x="5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3359925" y="3148725"/>
              <a:ext cx="318825" cy="14925"/>
            </a:xfrm>
            <a:custGeom>
              <a:avLst/>
              <a:gdLst/>
              <a:ahLst/>
              <a:cxnLst/>
              <a:rect l="l" t="t" r="r" b="b"/>
              <a:pathLst>
                <a:path w="12753" h="597" extrusionOk="0">
                  <a:moveTo>
                    <a:pt x="11562" y="1"/>
                  </a:moveTo>
                  <a:cubicBezTo>
                    <a:pt x="7704" y="60"/>
                    <a:pt x="3846" y="144"/>
                    <a:pt x="1" y="286"/>
                  </a:cubicBezTo>
                  <a:cubicBezTo>
                    <a:pt x="4251" y="429"/>
                    <a:pt x="8490" y="525"/>
                    <a:pt x="12752" y="596"/>
                  </a:cubicBezTo>
                  <a:cubicBezTo>
                    <a:pt x="12348" y="406"/>
                    <a:pt x="11967" y="203"/>
                    <a:pt x="115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4801475" y="3147550"/>
              <a:ext cx="398000" cy="16675"/>
            </a:xfrm>
            <a:custGeom>
              <a:avLst/>
              <a:gdLst/>
              <a:ahLst/>
              <a:cxnLst/>
              <a:rect l="l" t="t" r="r" b="b"/>
              <a:pathLst>
                <a:path w="15920" h="667" extrusionOk="0">
                  <a:moveTo>
                    <a:pt x="3144" y="0"/>
                  </a:moveTo>
                  <a:cubicBezTo>
                    <a:pt x="2096" y="238"/>
                    <a:pt x="1048" y="464"/>
                    <a:pt x="1" y="667"/>
                  </a:cubicBezTo>
                  <a:cubicBezTo>
                    <a:pt x="775" y="667"/>
                    <a:pt x="1418" y="667"/>
                    <a:pt x="1727" y="655"/>
                  </a:cubicBezTo>
                  <a:cubicBezTo>
                    <a:pt x="6466" y="584"/>
                    <a:pt x="11181" y="476"/>
                    <a:pt x="15919" y="310"/>
                  </a:cubicBezTo>
                  <a:cubicBezTo>
                    <a:pt x="11657" y="167"/>
                    <a:pt x="7395" y="72"/>
                    <a:pt x="3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3338500" y="3122525"/>
              <a:ext cx="286675" cy="14025"/>
            </a:xfrm>
            <a:custGeom>
              <a:avLst/>
              <a:gdLst/>
              <a:ahLst/>
              <a:cxnLst/>
              <a:rect l="l" t="t" r="r" b="b"/>
              <a:pathLst>
                <a:path w="11467" h="561" extrusionOk="0">
                  <a:moveTo>
                    <a:pt x="10502" y="1"/>
                  </a:moveTo>
                  <a:cubicBezTo>
                    <a:pt x="7013" y="84"/>
                    <a:pt x="3513" y="156"/>
                    <a:pt x="1" y="275"/>
                  </a:cubicBezTo>
                  <a:cubicBezTo>
                    <a:pt x="3834" y="406"/>
                    <a:pt x="7656" y="477"/>
                    <a:pt x="11466" y="561"/>
                  </a:cubicBezTo>
                  <a:cubicBezTo>
                    <a:pt x="11133" y="370"/>
                    <a:pt x="10823" y="203"/>
                    <a:pt x="10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4933050" y="3123125"/>
              <a:ext cx="276850" cy="13425"/>
            </a:xfrm>
            <a:custGeom>
              <a:avLst/>
              <a:gdLst/>
              <a:ahLst/>
              <a:cxnLst/>
              <a:rect l="l" t="t" r="r" b="b"/>
              <a:pathLst>
                <a:path w="11074" h="537" extrusionOk="0">
                  <a:moveTo>
                    <a:pt x="381" y="1"/>
                  </a:moveTo>
                  <a:lnTo>
                    <a:pt x="381" y="1"/>
                  </a:lnTo>
                  <a:cubicBezTo>
                    <a:pt x="453" y="156"/>
                    <a:pt x="393" y="394"/>
                    <a:pt x="143" y="453"/>
                  </a:cubicBezTo>
                  <a:cubicBezTo>
                    <a:pt x="107" y="477"/>
                    <a:pt x="72" y="477"/>
                    <a:pt x="36" y="489"/>
                  </a:cubicBezTo>
                  <a:lnTo>
                    <a:pt x="0" y="537"/>
                  </a:lnTo>
                  <a:cubicBezTo>
                    <a:pt x="3679" y="453"/>
                    <a:pt x="7382" y="382"/>
                    <a:pt x="11073" y="263"/>
                  </a:cubicBezTo>
                  <a:cubicBezTo>
                    <a:pt x="7513" y="144"/>
                    <a:pt x="3941" y="72"/>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3317675" y="3096650"/>
              <a:ext cx="261350" cy="12525"/>
            </a:xfrm>
            <a:custGeom>
              <a:avLst/>
              <a:gdLst/>
              <a:ahLst/>
              <a:cxnLst/>
              <a:rect l="l" t="t" r="r" b="b"/>
              <a:pathLst>
                <a:path w="10454" h="501" extrusionOk="0">
                  <a:moveTo>
                    <a:pt x="9644" y="0"/>
                  </a:moveTo>
                  <a:cubicBezTo>
                    <a:pt x="6429" y="72"/>
                    <a:pt x="3215" y="131"/>
                    <a:pt x="0" y="250"/>
                  </a:cubicBezTo>
                  <a:cubicBezTo>
                    <a:pt x="3489" y="369"/>
                    <a:pt x="6965" y="441"/>
                    <a:pt x="10454" y="500"/>
                  </a:cubicBezTo>
                  <a:cubicBezTo>
                    <a:pt x="10180" y="345"/>
                    <a:pt x="9918" y="179"/>
                    <a:pt x="9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944950" y="3096350"/>
              <a:ext cx="275650" cy="13425"/>
            </a:xfrm>
            <a:custGeom>
              <a:avLst/>
              <a:gdLst/>
              <a:ahLst/>
              <a:cxnLst/>
              <a:rect l="l" t="t" r="r" b="b"/>
              <a:pathLst>
                <a:path w="11026" h="537" extrusionOk="0">
                  <a:moveTo>
                    <a:pt x="262" y="0"/>
                  </a:moveTo>
                  <a:cubicBezTo>
                    <a:pt x="179" y="191"/>
                    <a:pt x="84" y="369"/>
                    <a:pt x="1" y="536"/>
                  </a:cubicBezTo>
                  <a:cubicBezTo>
                    <a:pt x="3691" y="453"/>
                    <a:pt x="7359" y="381"/>
                    <a:pt x="11026" y="262"/>
                  </a:cubicBezTo>
                  <a:cubicBezTo>
                    <a:pt x="7442" y="143"/>
                    <a:pt x="3846" y="72"/>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4957450" y="3069850"/>
              <a:ext cx="273875" cy="13425"/>
            </a:xfrm>
            <a:custGeom>
              <a:avLst/>
              <a:gdLst/>
              <a:ahLst/>
              <a:cxnLst/>
              <a:rect l="l" t="t" r="r" b="b"/>
              <a:pathLst>
                <a:path w="10955" h="537" extrusionOk="0">
                  <a:moveTo>
                    <a:pt x="215" y="1"/>
                  </a:moveTo>
                  <a:cubicBezTo>
                    <a:pt x="132" y="179"/>
                    <a:pt x="72" y="370"/>
                    <a:pt x="1" y="536"/>
                  </a:cubicBezTo>
                  <a:lnTo>
                    <a:pt x="24" y="536"/>
                  </a:lnTo>
                  <a:cubicBezTo>
                    <a:pt x="3680" y="441"/>
                    <a:pt x="7311" y="382"/>
                    <a:pt x="10954" y="263"/>
                  </a:cubicBezTo>
                  <a:cubicBezTo>
                    <a:pt x="7371" y="143"/>
                    <a:pt x="3787" y="72"/>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3296525" y="3070450"/>
              <a:ext cx="241425" cy="11925"/>
            </a:xfrm>
            <a:custGeom>
              <a:avLst/>
              <a:gdLst/>
              <a:ahLst/>
              <a:cxnLst/>
              <a:rect l="l" t="t" r="r" b="b"/>
              <a:pathLst>
                <a:path w="9657" h="477" extrusionOk="0">
                  <a:moveTo>
                    <a:pt x="8990" y="0"/>
                  </a:moveTo>
                  <a:cubicBezTo>
                    <a:pt x="6001" y="84"/>
                    <a:pt x="2989" y="143"/>
                    <a:pt x="1" y="239"/>
                  </a:cubicBezTo>
                  <a:cubicBezTo>
                    <a:pt x="3215" y="358"/>
                    <a:pt x="6442" y="417"/>
                    <a:pt x="9657" y="477"/>
                  </a:cubicBezTo>
                  <a:cubicBezTo>
                    <a:pt x="9442" y="310"/>
                    <a:pt x="9216" y="167"/>
                    <a:pt x="8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3275400" y="3044550"/>
              <a:ext cx="226825" cy="11625"/>
            </a:xfrm>
            <a:custGeom>
              <a:avLst/>
              <a:gdLst/>
              <a:ahLst/>
              <a:cxnLst/>
              <a:rect l="l" t="t" r="r" b="b"/>
              <a:pathLst>
                <a:path w="9073" h="465" extrusionOk="0">
                  <a:moveTo>
                    <a:pt x="8573" y="1"/>
                  </a:moveTo>
                  <a:cubicBezTo>
                    <a:pt x="5715" y="72"/>
                    <a:pt x="2858" y="120"/>
                    <a:pt x="0" y="227"/>
                  </a:cubicBezTo>
                  <a:cubicBezTo>
                    <a:pt x="3013" y="322"/>
                    <a:pt x="6061" y="382"/>
                    <a:pt x="9073" y="465"/>
                  </a:cubicBezTo>
                  <a:cubicBezTo>
                    <a:pt x="8918" y="346"/>
                    <a:pt x="8751" y="227"/>
                    <a:pt x="8597" y="84"/>
                  </a:cubicBezTo>
                  <a:cubicBezTo>
                    <a:pt x="8585" y="60"/>
                    <a:pt x="8573" y="24"/>
                    <a:pt x="8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4967575" y="3043350"/>
              <a:ext cx="274450" cy="13425"/>
            </a:xfrm>
            <a:custGeom>
              <a:avLst/>
              <a:gdLst/>
              <a:ahLst/>
              <a:cxnLst/>
              <a:rect l="l" t="t" r="r" b="b"/>
              <a:pathLst>
                <a:path w="10978" h="537" extrusionOk="0">
                  <a:moveTo>
                    <a:pt x="167" y="1"/>
                  </a:moveTo>
                  <a:cubicBezTo>
                    <a:pt x="108" y="180"/>
                    <a:pt x="48" y="358"/>
                    <a:pt x="0" y="537"/>
                  </a:cubicBezTo>
                  <a:lnTo>
                    <a:pt x="1143" y="525"/>
                  </a:lnTo>
                  <a:cubicBezTo>
                    <a:pt x="4418" y="430"/>
                    <a:pt x="7692" y="394"/>
                    <a:pt x="10978" y="263"/>
                  </a:cubicBezTo>
                  <a:cubicBezTo>
                    <a:pt x="7704" y="156"/>
                    <a:pt x="4430" y="108"/>
                    <a:pt x="1143" y="13"/>
                  </a:cubicBezTo>
                  <a:lnTo>
                    <a:pt x="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3519175" y="3043650"/>
              <a:ext cx="625" cy="475"/>
            </a:xfrm>
            <a:custGeom>
              <a:avLst/>
              <a:gdLst/>
              <a:ahLst/>
              <a:cxnLst/>
              <a:rect l="l" t="t" r="r" b="b"/>
              <a:pathLst>
                <a:path w="25" h="19" extrusionOk="0">
                  <a:moveTo>
                    <a:pt x="1" y="1"/>
                  </a:moveTo>
                  <a:cubicBezTo>
                    <a:pt x="7" y="13"/>
                    <a:pt x="13" y="19"/>
                    <a:pt x="17" y="19"/>
                  </a:cubicBezTo>
                  <a:cubicBezTo>
                    <a:pt x="21" y="19"/>
                    <a:pt x="24" y="13"/>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31"/>
          <p:cNvGrpSpPr/>
          <p:nvPr/>
        </p:nvGrpSpPr>
        <p:grpSpPr>
          <a:xfrm rot="-1985458">
            <a:off x="-512319" y="-1004653"/>
            <a:ext cx="3236603" cy="2992665"/>
            <a:chOff x="2483025" y="1774950"/>
            <a:chExt cx="1815750" cy="1678900"/>
          </a:xfrm>
        </p:grpSpPr>
        <p:sp>
          <p:nvSpPr>
            <p:cNvPr id="259" name="Google Shape;259;p31"/>
            <p:cNvSpPr/>
            <p:nvPr/>
          </p:nvSpPr>
          <p:spPr>
            <a:xfrm>
              <a:off x="2546425" y="1800350"/>
              <a:ext cx="1653525" cy="1653500"/>
            </a:xfrm>
            <a:custGeom>
              <a:avLst/>
              <a:gdLst/>
              <a:ahLst/>
              <a:cxnLst/>
              <a:rect l="l" t="t" r="r" b="b"/>
              <a:pathLst>
                <a:path w="66141" h="66140" extrusionOk="0">
                  <a:moveTo>
                    <a:pt x="33077" y="1144"/>
                  </a:moveTo>
                  <a:cubicBezTo>
                    <a:pt x="50674" y="1144"/>
                    <a:pt x="64997" y="15467"/>
                    <a:pt x="64997" y="33064"/>
                  </a:cubicBezTo>
                  <a:cubicBezTo>
                    <a:pt x="64997" y="50673"/>
                    <a:pt x="50674" y="64997"/>
                    <a:pt x="33077" y="64997"/>
                  </a:cubicBezTo>
                  <a:cubicBezTo>
                    <a:pt x="15467" y="64997"/>
                    <a:pt x="1144" y="50673"/>
                    <a:pt x="1144" y="33064"/>
                  </a:cubicBezTo>
                  <a:cubicBezTo>
                    <a:pt x="1144" y="15467"/>
                    <a:pt x="15467" y="1144"/>
                    <a:pt x="33077" y="1144"/>
                  </a:cubicBezTo>
                  <a:close/>
                  <a:moveTo>
                    <a:pt x="33077" y="1"/>
                  </a:moveTo>
                  <a:cubicBezTo>
                    <a:pt x="14836" y="1"/>
                    <a:pt x="1" y="14836"/>
                    <a:pt x="1" y="33064"/>
                  </a:cubicBezTo>
                  <a:cubicBezTo>
                    <a:pt x="1" y="51304"/>
                    <a:pt x="14836" y="66140"/>
                    <a:pt x="33077" y="66140"/>
                  </a:cubicBezTo>
                  <a:cubicBezTo>
                    <a:pt x="51317" y="66140"/>
                    <a:pt x="66140" y="51304"/>
                    <a:pt x="66140" y="33064"/>
                  </a:cubicBezTo>
                  <a:cubicBezTo>
                    <a:pt x="66140" y="14836"/>
                    <a:pt x="51305" y="1"/>
                    <a:pt x="3307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1"/>
            <p:cNvSpPr/>
            <p:nvPr/>
          </p:nvSpPr>
          <p:spPr>
            <a:xfrm>
              <a:off x="3422725" y="3171350"/>
              <a:ext cx="425675" cy="206900"/>
            </a:xfrm>
            <a:custGeom>
              <a:avLst/>
              <a:gdLst/>
              <a:ahLst/>
              <a:cxnLst/>
              <a:rect l="l" t="t" r="r" b="b"/>
              <a:pathLst>
                <a:path w="17027" h="8276" extrusionOk="0">
                  <a:moveTo>
                    <a:pt x="17027" y="1"/>
                  </a:moveTo>
                  <a:cubicBezTo>
                    <a:pt x="17027" y="1"/>
                    <a:pt x="16848" y="215"/>
                    <a:pt x="16503" y="584"/>
                  </a:cubicBezTo>
                  <a:cubicBezTo>
                    <a:pt x="16193" y="953"/>
                    <a:pt x="15705" y="1477"/>
                    <a:pt x="15050" y="2060"/>
                  </a:cubicBezTo>
                  <a:cubicBezTo>
                    <a:pt x="13753" y="3251"/>
                    <a:pt x="11741" y="4620"/>
                    <a:pt x="9312" y="5668"/>
                  </a:cubicBezTo>
                  <a:cubicBezTo>
                    <a:pt x="6895" y="6740"/>
                    <a:pt x="4525" y="7359"/>
                    <a:pt x="2811" y="7728"/>
                  </a:cubicBezTo>
                  <a:cubicBezTo>
                    <a:pt x="1954" y="7918"/>
                    <a:pt x="1251" y="8049"/>
                    <a:pt x="763" y="8144"/>
                  </a:cubicBezTo>
                  <a:cubicBezTo>
                    <a:pt x="263" y="8228"/>
                    <a:pt x="1" y="8275"/>
                    <a:pt x="1" y="8275"/>
                  </a:cubicBezTo>
                  <a:cubicBezTo>
                    <a:pt x="1" y="8275"/>
                    <a:pt x="287" y="8264"/>
                    <a:pt x="775" y="8252"/>
                  </a:cubicBezTo>
                  <a:cubicBezTo>
                    <a:pt x="1275" y="8216"/>
                    <a:pt x="1989" y="8168"/>
                    <a:pt x="2870" y="8061"/>
                  </a:cubicBezTo>
                  <a:cubicBezTo>
                    <a:pt x="4633" y="7859"/>
                    <a:pt x="7085" y="7406"/>
                    <a:pt x="9597" y="6311"/>
                  </a:cubicBezTo>
                  <a:cubicBezTo>
                    <a:pt x="12133" y="5216"/>
                    <a:pt x="14110" y="3632"/>
                    <a:pt x="15301" y="2310"/>
                  </a:cubicBezTo>
                  <a:cubicBezTo>
                    <a:pt x="15908" y="1656"/>
                    <a:pt x="16336" y="1072"/>
                    <a:pt x="16610" y="655"/>
                  </a:cubicBezTo>
                  <a:cubicBezTo>
                    <a:pt x="16896" y="239"/>
                    <a:pt x="17027" y="1"/>
                    <a:pt x="1702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1"/>
            <p:cNvSpPr/>
            <p:nvPr/>
          </p:nvSpPr>
          <p:spPr>
            <a:xfrm>
              <a:off x="3488525" y="3212725"/>
              <a:ext cx="233375" cy="116700"/>
            </a:xfrm>
            <a:custGeom>
              <a:avLst/>
              <a:gdLst/>
              <a:ahLst/>
              <a:cxnLst/>
              <a:rect l="l" t="t" r="r" b="b"/>
              <a:pathLst>
                <a:path w="9335" h="4668" extrusionOk="0">
                  <a:moveTo>
                    <a:pt x="9335" y="1"/>
                  </a:moveTo>
                  <a:cubicBezTo>
                    <a:pt x="9335" y="1"/>
                    <a:pt x="9216" y="84"/>
                    <a:pt x="9001" y="251"/>
                  </a:cubicBezTo>
                  <a:cubicBezTo>
                    <a:pt x="8799" y="417"/>
                    <a:pt x="8466" y="655"/>
                    <a:pt x="8085" y="917"/>
                  </a:cubicBezTo>
                  <a:cubicBezTo>
                    <a:pt x="7287" y="1477"/>
                    <a:pt x="6180" y="2168"/>
                    <a:pt x="4894" y="2810"/>
                  </a:cubicBezTo>
                  <a:cubicBezTo>
                    <a:pt x="3620" y="3453"/>
                    <a:pt x="2393" y="3930"/>
                    <a:pt x="1489" y="4227"/>
                  </a:cubicBezTo>
                  <a:cubicBezTo>
                    <a:pt x="1036" y="4370"/>
                    <a:pt x="667" y="4477"/>
                    <a:pt x="405" y="4549"/>
                  </a:cubicBezTo>
                  <a:cubicBezTo>
                    <a:pt x="143" y="4632"/>
                    <a:pt x="0" y="4668"/>
                    <a:pt x="0" y="4668"/>
                  </a:cubicBezTo>
                  <a:lnTo>
                    <a:pt x="417" y="4668"/>
                  </a:lnTo>
                  <a:cubicBezTo>
                    <a:pt x="691" y="4656"/>
                    <a:pt x="1072" y="4632"/>
                    <a:pt x="1560" y="4573"/>
                  </a:cubicBezTo>
                  <a:cubicBezTo>
                    <a:pt x="2524" y="4430"/>
                    <a:pt x="3858" y="4108"/>
                    <a:pt x="5203" y="3441"/>
                  </a:cubicBezTo>
                  <a:cubicBezTo>
                    <a:pt x="6561" y="2751"/>
                    <a:pt x="7620" y="1894"/>
                    <a:pt x="8299" y="1191"/>
                  </a:cubicBezTo>
                  <a:cubicBezTo>
                    <a:pt x="8644" y="834"/>
                    <a:pt x="8918" y="536"/>
                    <a:pt x="9073" y="322"/>
                  </a:cubicBezTo>
                  <a:cubicBezTo>
                    <a:pt x="9239" y="120"/>
                    <a:pt x="9335" y="1"/>
                    <a:pt x="93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3550725" y="3216000"/>
              <a:ext cx="75050" cy="50925"/>
            </a:xfrm>
            <a:custGeom>
              <a:avLst/>
              <a:gdLst/>
              <a:ahLst/>
              <a:cxnLst/>
              <a:rect l="l" t="t" r="r" b="b"/>
              <a:pathLst>
                <a:path w="3002" h="2037" extrusionOk="0">
                  <a:moveTo>
                    <a:pt x="3001" y="1"/>
                  </a:moveTo>
                  <a:cubicBezTo>
                    <a:pt x="3001" y="1"/>
                    <a:pt x="2132" y="167"/>
                    <a:pt x="1310" y="727"/>
                  </a:cubicBezTo>
                  <a:cubicBezTo>
                    <a:pt x="477" y="1298"/>
                    <a:pt x="1" y="2037"/>
                    <a:pt x="1" y="2037"/>
                  </a:cubicBezTo>
                  <a:cubicBezTo>
                    <a:pt x="1" y="2037"/>
                    <a:pt x="858" y="1870"/>
                    <a:pt x="1691" y="1310"/>
                  </a:cubicBezTo>
                  <a:cubicBezTo>
                    <a:pt x="2525" y="739"/>
                    <a:pt x="3001" y="1"/>
                    <a:pt x="300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3539125" y="3190600"/>
              <a:ext cx="61925" cy="30250"/>
            </a:xfrm>
            <a:custGeom>
              <a:avLst/>
              <a:gdLst/>
              <a:ahLst/>
              <a:cxnLst/>
              <a:rect l="l" t="t" r="r" b="b"/>
              <a:pathLst>
                <a:path w="2477" h="1210" extrusionOk="0">
                  <a:moveTo>
                    <a:pt x="2350" y="1"/>
                  </a:moveTo>
                  <a:cubicBezTo>
                    <a:pt x="2117" y="1"/>
                    <a:pt x="1597" y="34"/>
                    <a:pt x="1084" y="290"/>
                  </a:cubicBezTo>
                  <a:cubicBezTo>
                    <a:pt x="405" y="636"/>
                    <a:pt x="0" y="1207"/>
                    <a:pt x="0" y="1207"/>
                  </a:cubicBezTo>
                  <a:cubicBezTo>
                    <a:pt x="0" y="1207"/>
                    <a:pt x="37" y="1210"/>
                    <a:pt x="102" y="1210"/>
                  </a:cubicBezTo>
                  <a:cubicBezTo>
                    <a:pt x="320" y="1210"/>
                    <a:pt x="858" y="1181"/>
                    <a:pt x="1381" y="933"/>
                  </a:cubicBezTo>
                  <a:cubicBezTo>
                    <a:pt x="2072" y="588"/>
                    <a:pt x="2477" y="5"/>
                    <a:pt x="2477" y="5"/>
                  </a:cubicBezTo>
                  <a:cubicBezTo>
                    <a:pt x="2477" y="5"/>
                    <a:pt x="2431" y="1"/>
                    <a:pt x="235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2764025" y="1887850"/>
              <a:ext cx="393825" cy="307225"/>
            </a:xfrm>
            <a:custGeom>
              <a:avLst/>
              <a:gdLst/>
              <a:ahLst/>
              <a:cxnLst/>
              <a:rect l="l" t="t" r="r" b="b"/>
              <a:pathLst>
                <a:path w="15753" h="12289" extrusionOk="0">
                  <a:moveTo>
                    <a:pt x="15752" y="1"/>
                  </a:moveTo>
                  <a:lnTo>
                    <a:pt x="15752" y="1"/>
                  </a:lnTo>
                  <a:cubicBezTo>
                    <a:pt x="15752" y="1"/>
                    <a:pt x="15467" y="72"/>
                    <a:pt x="14967" y="191"/>
                  </a:cubicBezTo>
                  <a:cubicBezTo>
                    <a:pt x="14705" y="251"/>
                    <a:pt x="14395" y="334"/>
                    <a:pt x="14050" y="453"/>
                  </a:cubicBezTo>
                  <a:cubicBezTo>
                    <a:pt x="13693" y="572"/>
                    <a:pt x="13300" y="692"/>
                    <a:pt x="12859" y="870"/>
                  </a:cubicBezTo>
                  <a:cubicBezTo>
                    <a:pt x="12431" y="1037"/>
                    <a:pt x="11954" y="1215"/>
                    <a:pt x="11466" y="1454"/>
                  </a:cubicBezTo>
                  <a:cubicBezTo>
                    <a:pt x="10978" y="1668"/>
                    <a:pt x="10454" y="1942"/>
                    <a:pt x="9906" y="2227"/>
                  </a:cubicBezTo>
                  <a:cubicBezTo>
                    <a:pt x="8811" y="2823"/>
                    <a:pt x="7668" y="3549"/>
                    <a:pt x="6537" y="4430"/>
                  </a:cubicBezTo>
                  <a:cubicBezTo>
                    <a:pt x="5418" y="5311"/>
                    <a:pt x="4430" y="6252"/>
                    <a:pt x="3596" y="7157"/>
                  </a:cubicBezTo>
                  <a:cubicBezTo>
                    <a:pt x="3191" y="7621"/>
                    <a:pt x="2787" y="8061"/>
                    <a:pt x="2465" y="8490"/>
                  </a:cubicBezTo>
                  <a:cubicBezTo>
                    <a:pt x="2120" y="8907"/>
                    <a:pt x="1822" y="9324"/>
                    <a:pt x="1548" y="9716"/>
                  </a:cubicBezTo>
                  <a:cubicBezTo>
                    <a:pt x="1286" y="10097"/>
                    <a:pt x="1060" y="10455"/>
                    <a:pt x="870" y="10776"/>
                  </a:cubicBezTo>
                  <a:cubicBezTo>
                    <a:pt x="679" y="11086"/>
                    <a:pt x="512" y="11371"/>
                    <a:pt x="393" y="11586"/>
                  </a:cubicBezTo>
                  <a:cubicBezTo>
                    <a:pt x="143" y="12038"/>
                    <a:pt x="0" y="12288"/>
                    <a:pt x="0" y="12288"/>
                  </a:cubicBezTo>
                  <a:cubicBezTo>
                    <a:pt x="0" y="12288"/>
                    <a:pt x="167" y="12062"/>
                    <a:pt x="477" y="11645"/>
                  </a:cubicBezTo>
                  <a:cubicBezTo>
                    <a:pt x="631" y="11443"/>
                    <a:pt x="810" y="11193"/>
                    <a:pt x="1048" y="10907"/>
                  </a:cubicBezTo>
                  <a:cubicBezTo>
                    <a:pt x="1286" y="10621"/>
                    <a:pt x="1524" y="10276"/>
                    <a:pt x="1834" y="9943"/>
                  </a:cubicBezTo>
                  <a:cubicBezTo>
                    <a:pt x="2132" y="9585"/>
                    <a:pt x="2465" y="9193"/>
                    <a:pt x="2834" y="8812"/>
                  </a:cubicBezTo>
                  <a:cubicBezTo>
                    <a:pt x="3191" y="8407"/>
                    <a:pt x="3608" y="8002"/>
                    <a:pt x="4025" y="7573"/>
                  </a:cubicBezTo>
                  <a:cubicBezTo>
                    <a:pt x="4882" y="6728"/>
                    <a:pt x="5882" y="5847"/>
                    <a:pt x="6966" y="4978"/>
                  </a:cubicBezTo>
                  <a:cubicBezTo>
                    <a:pt x="8073" y="4132"/>
                    <a:pt x="9168" y="3394"/>
                    <a:pt x="10204" y="2751"/>
                  </a:cubicBezTo>
                  <a:cubicBezTo>
                    <a:pt x="10716" y="2442"/>
                    <a:pt x="11216" y="2144"/>
                    <a:pt x="11692" y="1882"/>
                  </a:cubicBezTo>
                  <a:cubicBezTo>
                    <a:pt x="12145" y="1632"/>
                    <a:pt x="12597" y="1406"/>
                    <a:pt x="13014" y="1204"/>
                  </a:cubicBezTo>
                  <a:cubicBezTo>
                    <a:pt x="13431" y="989"/>
                    <a:pt x="13812" y="834"/>
                    <a:pt x="14145" y="680"/>
                  </a:cubicBezTo>
                  <a:cubicBezTo>
                    <a:pt x="14467" y="513"/>
                    <a:pt x="14764" y="394"/>
                    <a:pt x="15002" y="311"/>
                  </a:cubicBezTo>
                  <a:cubicBezTo>
                    <a:pt x="15478" y="96"/>
                    <a:pt x="15752" y="1"/>
                    <a:pt x="1575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832175" y="1989650"/>
              <a:ext cx="202450" cy="180125"/>
            </a:xfrm>
            <a:custGeom>
              <a:avLst/>
              <a:gdLst/>
              <a:ahLst/>
              <a:cxnLst/>
              <a:rect l="l" t="t" r="r" b="b"/>
              <a:pathLst>
                <a:path w="8098" h="7205" extrusionOk="0">
                  <a:moveTo>
                    <a:pt x="8097" y="1"/>
                  </a:moveTo>
                  <a:cubicBezTo>
                    <a:pt x="8097" y="1"/>
                    <a:pt x="7966" y="60"/>
                    <a:pt x="7716" y="179"/>
                  </a:cubicBezTo>
                  <a:cubicBezTo>
                    <a:pt x="7454" y="299"/>
                    <a:pt x="7085" y="477"/>
                    <a:pt x="6657" y="715"/>
                  </a:cubicBezTo>
                  <a:cubicBezTo>
                    <a:pt x="5776" y="1192"/>
                    <a:pt x="4621" y="1942"/>
                    <a:pt x="3466" y="2954"/>
                  </a:cubicBezTo>
                  <a:cubicBezTo>
                    <a:pt x="2335" y="3966"/>
                    <a:pt x="1465" y="5037"/>
                    <a:pt x="882" y="5847"/>
                  </a:cubicBezTo>
                  <a:cubicBezTo>
                    <a:pt x="584" y="6252"/>
                    <a:pt x="370" y="6597"/>
                    <a:pt x="227" y="6835"/>
                  </a:cubicBezTo>
                  <a:cubicBezTo>
                    <a:pt x="72" y="7073"/>
                    <a:pt x="1" y="7204"/>
                    <a:pt x="1" y="7204"/>
                  </a:cubicBezTo>
                  <a:lnTo>
                    <a:pt x="1132" y="6073"/>
                  </a:lnTo>
                  <a:cubicBezTo>
                    <a:pt x="1835" y="5394"/>
                    <a:pt x="2811" y="4454"/>
                    <a:pt x="3930" y="3466"/>
                  </a:cubicBezTo>
                  <a:cubicBezTo>
                    <a:pt x="5049" y="2489"/>
                    <a:pt x="6073" y="1608"/>
                    <a:pt x="6847" y="1001"/>
                  </a:cubicBezTo>
                  <a:cubicBezTo>
                    <a:pt x="7621" y="394"/>
                    <a:pt x="8097" y="1"/>
                    <a:pt x="809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904825" y="2081625"/>
              <a:ext cx="61325" cy="47950"/>
            </a:xfrm>
            <a:custGeom>
              <a:avLst/>
              <a:gdLst/>
              <a:ahLst/>
              <a:cxnLst/>
              <a:rect l="l" t="t" r="r" b="b"/>
              <a:pathLst>
                <a:path w="2453" h="1918" extrusionOk="0">
                  <a:moveTo>
                    <a:pt x="2453" y="1"/>
                  </a:moveTo>
                  <a:cubicBezTo>
                    <a:pt x="2453" y="1"/>
                    <a:pt x="1691" y="144"/>
                    <a:pt x="1012" y="680"/>
                  </a:cubicBezTo>
                  <a:cubicBezTo>
                    <a:pt x="322" y="1215"/>
                    <a:pt x="0" y="1918"/>
                    <a:pt x="0" y="1918"/>
                  </a:cubicBezTo>
                  <a:cubicBezTo>
                    <a:pt x="0" y="1918"/>
                    <a:pt x="762" y="1775"/>
                    <a:pt x="1441" y="1239"/>
                  </a:cubicBezTo>
                  <a:cubicBezTo>
                    <a:pt x="2131" y="703"/>
                    <a:pt x="2453" y="1"/>
                    <a:pt x="2453"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4110925" y="2429900"/>
              <a:ext cx="29200" cy="310775"/>
            </a:xfrm>
            <a:custGeom>
              <a:avLst/>
              <a:gdLst/>
              <a:ahLst/>
              <a:cxnLst/>
              <a:rect l="l" t="t" r="r" b="b"/>
              <a:pathLst>
                <a:path w="1168" h="12431" extrusionOk="0">
                  <a:moveTo>
                    <a:pt x="0" y="0"/>
                  </a:moveTo>
                  <a:cubicBezTo>
                    <a:pt x="0" y="0"/>
                    <a:pt x="24" y="179"/>
                    <a:pt x="48" y="488"/>
                  </a:cubicBezTo>
                  <a:cubicBezTo>
                    <a:pt x="95" y="798"/>
                    <a:pt x="143" y="1262"/>
                    <a:pt x="179" y="1834"/>
                  </a:cubicBezTo>
                  <a:cubicBezTo>
                    <a:pt x="286" y="2941"/>
                    <a:pt x="393" y="4489"/>
                    <a:pt x="417" y="6203"/>
                  </a:cubicBezTo>
                  <a:cubicBezTo>
                    <a:pt x="453" y="7918"/>
                    <a:pt x="405" y="9466"/>
                    <a:pt x="346" y="10597"/>
                  </a:cubicBezTo>
                  <a:cubicBezTo>
                    <a:pt x="322" y="11156"/>
                    <a:pt x="286" y="11621"/>
                    <a:pt x="262" y="11930"/>
                  </a:cubicBezTo>
                  <a:cubicBezTo>
                    <a:pt x="238" y="12252"/>
                    <a:pt x="226" y="12430"/>
                    <a:pt x="226" y="12430"/>
                  </a:cubicBezTo>
                  <a:cubicBezTo>
                    <a:pt x="226" y="12430"/>
                    <a:pt x="274" y="12252"/>
                    <a:pt x="393" y="11942"/>
                  </a:cubicBezTo>
                  <a:cubicBezTo>
                    <a:pt x="476" y="11644"/>
                    <a:pt x="596" y="11204"/>
                    <a:pt x="715" y="10632"/>
                  </a:cubicBezTo>
                  <a:cubicBezTo>
                    <a:pt x="953" y="9525"/>
                    <a:pt x="1167" y="7942"/>
                    <a:pt x="1131" y="6191"/>
                  </a:cubicBezTo>
                  <a:cubicBezTo>
                    <a:pt x="1096" y="4453"/>
                    <a:pt x="822" y="2870"/>
                    <a:pt x="536" y="1774"/>
                  </a:cubicBezTo>
                  <a:cubicBezTo>
                    <a:pt x="405" y="1215"/>
                    <a:pt x="274" y="774"/>
                    <a:pt x="167" y="476"/>
                  </a:cubicBezTo>
                  <a:cubicBezTo>
                    <a:pt x="60" y="167"/>
                    <a:pt x="0" y="0"/>
                    <a:pt x="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4076400" y="2491200"/>
              <a:ext cx="20250" cy="146775"/>
            </a:xfrm>
            <a:custGeom>
              <a:avLst/>
              <a:gdLst/>
              <a:ahLst/>
              <a:cxnLst/>
              <a:rect l="l" t="t" r="r" b="b"/>
              <a:pathLst>
                <a:path w="810" h="5871" extrusionOk="0">
                  <a:moveTo>
                    <a:pt x="107" y="1"/>
                  </a:moveTo>
                  <a:cubicBezTo>
                    <a:pt x="107" y="1"/>
                    <a:pt x="72" y="346"/>
                    <a:pt x="48" y="882"/>
                  </a:cubicBezTo>
                  <a:cubicBezTo>
                    <a:pt x="36" y="1418"/>
                    <a:pt x="0" y="2144"/>
                    <a:pt x="48" y="2942"/>
                  </a:cubicBezTo>
                  <a:cubicBezTo>
                    <a:pt x="72" y="3739"/>
                    <a:pt x="167" y="4466"/>
                    <a:pt x="238" y="5002"/>
                  </a:cubicBezTo>
                  <a:cubicBezTo>
                    <a:pt x="298" y="5537"/>
                    <a:pt x="369" y="5871"/>
                    <a:pt x="369" y="5871"/>
                  </a:cubicBezTo>
                  <a:cubicBezTo>
                    <a:pt x="369" y="5871"/>
                    <a:pt x="488" y="5549"/>
                    <a:pt x="607" y="5013"/>
                  </a:cubicBezTo>
                  <a:cubicBezTo>
                    <a:pt x="714" y="4478"/>
                    <a:pt x="810" y="3739"/>
                    <a:pt x="762" y="2918"/>
                  </a:cubicBezTo>
                  <a:cubicBezTo>
                    <a:pt x="714" y="2084"/>
                    <a:pt x="548" y="1358"/>
                    <a:pt x="405" y="834"/>
                  </a:cubicBezTo>
                  <a:cubicBezTo>
                    <a:pt x="238" y="310"/>
                    <a:pt x="107" y="1"/>
                    <a:pt x="10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4038875" y="2531700"/>
              <a:ext cx="19975" cy="78900"/>
            </a:xfrm>
            <a:custGeom>
              <a:avLst/>
              <a:gdLst/>
              <a:ahLst/>
              <a:cxnLst/>
              <a:rect l="l" t="t" r="r" b="b"/>
              <a:pathLst>
                <a:path w="799" h="3156" extrusionOk="0">
                  <a:moveTo>
                    <a:pt x="144" y="0"/>
                  </a:moveTo>
                  <a:cubicBezTo>
                    <a:pt x="144" y="0"/>
                    <a:pt x="84" y="203"/>
                    <a:pt x="60" y="500"/>
                  </a:cubicBezTo>
                  <a:cubicBezTo>
                    <a:pt x="13" y="798"/>
                    <a:pt x="1" y="1179"/>
                    <a:pt x="49" y="1607"/>
                  </a:cubicBezTo>
                  <a:cubicBezTo>
                    <a:pt x="108" y="2048"/>
                    <a:pt x="203" y="2417"/>
                    <a:pt x="310" y="2703"/>
                  </a:cubicBezTo>
                  <a:cubicBezTo>
                    <a:pt x="418" y="2977"/>
                    <a:pt x="501" y="3155"/>
                    <a:pt x="501" y="3155"/>
                  </a:cubicBezTo>
                  <a:cubicBezTo>
                    <a:pt x="501" y="3155"/>
                    <a:pt x="596" y="2977"/>
                    <a:pt x="668" y="2679"/>
                  </a:cubicBezTo>
                  <a:cubicBezTo>
                    <a:pt x="739" y="2393"/>
                    <a:pt x="799" y="1977"/>
                    <a:pt x="763" y="1536"/>
                  </a:cubicBezTo>
                  <a:cubicBezTo>
                    <a:pt x="715" y="1084"/>
                    <a:pt x="549" y="703"/>
                    <a:pt x="418" y="429"/>
                  </a:cubicBezTo>
                  <a:cubicBezTo>
                    <a:pt x="263" y="155"/>
                    <a:pt x="144" y="0"/>
                    <a:pt x="14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2709850" y="2941850"/>
              <a:ext cx="126525" cy="184275"/>
            </a:xfrm>
            <a:custGeom>
              <a:avLst/>
              <a:gdLst/>
              <a:ahLst/>
              <a:cxnLst/>
              <a:rect l="l" t="t" r="r" b="b"/>
              <a:pathLst>
                <a:path w="5061" h="7371" extrusionOk="0">
                  <a:moveTo>
                    <a:pt x="1" y="1"/>
                  </a:moveTo>
                  <a:cubicBezTo>
                    <a:pt x="1" y="1"/>
                    <a:pt x="12" y="132"/>
                    <a:pt x="60" y="358"/>
                  </a:cubicBezTo>
                  <a:cubicBezTo>
                    <a:pt x="108" y="584"/>
                    <a:pt x="179" y="906"/>
                    <a:pt x="298" y="1311"/>
                  </a:cubicBezTo>
                  <a:cubicBezTo>
                    <a:pt x="536" y="2108"/>
                    <a:pt x="965" y="3204"/>
                    <a:pt x="1691" y="4251"/>
                  </a:cubicBezTo>
                  <a:cubicBezTo>
                    <a:pt x="2417" y="5311"/>
                    <a:pt x="3287" y="6121"/>
                    <a:pt x="3941" y="6621"/>
                  </a:cubicBezTo>
                  <a:cubicBezTo>
                    <a:pt x="4263" y="6871"/>
                    <a:pt x="4549" y="7073"/>
                    <a:pt x="4751" y="7192"/>
                  </a:cubicBezTo>
                  <a:lnTo>
                    <a:pt x="5061" y="7371"/>
                  </a:lnTo>
                  <a:cubicBezTo>
                    <a:pt x="5061" y="7371"/>
                    <a:pt x="4989" y="7276"/>
                    <a:pt x="4823" y="7097"/>
                  </a:cubicBezTo>
                  <a:cubicBezTo>
                    <a:pt x="4656" y="6930"/>
                    <a:pt x="4453" y="6680"/>
                    <a:pt x="4180" y="6371"/>
                  </a:cubicBezTo>
                  <a:cubicBezTo>
                    <a:pt x="3644" y="5740"/>
                    <a:pt x="2977" y="4871"/>
                    <a:pt x="2275" y="3859"/>
                  </a:cubicBezTo>
                  <a:cubicBezTo>
                    <a:pt x="1596" y="2847"/>
                    <a:pt x="1013" y="1894"/>
                    <a:pt x="620" y="1180"/>
                  </a:cubicBezTo>
                  <a:cubicBezTo>
                    <a:pt x="417" y="822"/>
                    <a:pt x="262" y="525"/>
                    <a:pt x="167" y="310"/>
                  </a:cubicBezTo>
                  <a:cubicBezTo>
                    <a:pt x="60" y="120"/>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2758975" y="2976675"/>
              <a:ext cx="50900" cy="73850"/>
            </a:xfrm>
            <a:custGeom>
              <a:avLst/>
              <a:gdLst/>
              <a:ahLst/>
              <a:cxnLst/>
              <a:rect l="l" t="t" r="r" b="b"/>
              <a:pathLst>
                <a:path w="2036" h="2954" extrusionOk="0">
                  <a:moveTo>
                    <a:pt x="12" y="1"/>
                  </a:moveTo>
                  <a:cubicBezTo>
                    <a:pt x="12" y="1"/>
                    <a:pt x="0" y="227"/>
                    <a:pt x="60" y="572"/>
                  </a:cubicBezTo>
                  <a:cubicBezTo>
                    <a:pt x="119" y="906"/>
                    <a:pt x="262" y="1370"/>
                    <a:pt x="560" y="1799"/>
                  </a:cubicBezTo>
                  <a:cubicBezTo>
                    <a:pt x="857" y="2239"/>
                    <a:pt x="1238" y="2537"/>
                    <a:pt x="1536" y="2716"/>
                  </a:cubicBezTo>
                  <a:cubicBezTo>
                    <a:pt x="1834" y="2894"/>
                    <a:pt x="2036" y="2954"/>
                    <a:pt x="2036" y="2954"/>
                  </a:cubicBezTo>
                  <a:cubicBezTo>
                    <a:pt x="2036" y="2954"/>
                    <a:pt x="1929" y="2739"/>
                    <a:pt x="1786" y="2466"/>
                  </a:cubicBezTo>
                  <a:cubicBezTo>
                    <a:pt x="1619" y="2180"/>
                    <a:pt x="1417" y="1787"/>
                    <a:pt x="1143" y="1406"/>
                  </a:cubicBezTo>
                  <a:cubicBezTo>
                    <a:pt x="881" y="1013"/>
                    <a:pt x="595" y="680"/>
                    <a:pt x="381" y="418"/>
                  </a:cubicBezTo>
                  <a:cubicBezTo>
                    <a:pt x="167" y="168"/>
                    <a:pt x="12" y="1"/>
                    <a:pt x="1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3598350" y="2251900"/>
              <a:ext cx="106000" cy="102425"/>
            </a:xfrm>
            <a:custGeom>
              <a:avLst/>
              <a:gdLst/>
              <a:ahLst/>
              <a:cxnLst/>
              <a:rect l="l" t="t" r="r" b="b"/>
              <a:pathLst>
                <a:path w="4240" h="4097" extrusionOk="0">
                  <a:moveTo>
                    <a:pt x="4239" y="0"/>
                  </a:moveTo>
                  <a:lnTo>
                    <a:pt x="4239" y="0"/>
                  </a:lnTo>
                  <a:cubicBezTo>
                    <a:pt x="4239" y="0"/>
                    <a:pt x="3953" y="203"/>
                    <a:pt x="3513" y="512"/>
                  </a:cubicBezTo>
                  <a:cubicBezTo>
                    <a:pt x="3287" y="679"/>
                    <a:pt x="3025" y="869"/>
                    <a:pt x="2727" y="1072"/>
                  </a:cubicBezTo>
                  <a:cubicBezTo>
                    <a:pt x="2572" y="1179"/>
                    <a:pt x="2430" y="1298"/>
                    <a:pt x="2263" y="1429"/>
                  </a:cubicBezTo>
                  <a:cubicBezTo>
                    <a:pt x="2096" y="1572"/>
                    <a:pt x="1965" y="1751"/>
                    <a:pt x="1858" y="1941"/>
                  </a:cubicBezTo>
                  <a:cubicBezTo>
                    <a:pt x="1751" y="2132"/>
                    <a:pt x="1679" y="2310"/>
                    <a:pt x="1560" y="2441"/>
                  </a:cubicBezTo>
                  <a:cubicBezTo>
                    <a:pt x="1453" y="2584"/>
                    <a:pt x="1310" y="2667"/>
                    <a:pt x="1144" y="2727"/>
                  </a:cubicBezTo>
                  <a:cubicBezTo>
                    <a:pt x="977" y="2798"/>
                    <a:pt x="798" y="2846"/>
                    <a:pt x="667" y="2977"/>
                  </a:cubicBezTo>
                  <a:cubicBezTo>
                    <a:pt x="513" y="3120"/>
                    <a:pt x="489" y="3298"/>
                    <a:pt x="477" y="3429"/>
                  </a:cubicBezTo>
                  <a:cubicBezTo>
                    <a:pt x="441" y="3679"/>
                    <a:pt x="310" y="3858"/>
                    <a:pt x="191" y="3965"/>
                  </a:cubicBezTo>
                  <a:cubicBezTo>
                    <a:pt x="84" y="4072"/>
                    <a:pt x="1" y="4096"/>
                    <a:pt x="1" y="4096"/>
                  </a:cubicBezTo>
                  <a:cubicBezTo>
                    <a:pt x="1" y="4096"/>
                    <a:pt x="84" y="4084"/>
                    <a:pt x="215" y="4013"/>
                  </a:cubicBezTo>
                  <a:cubicBezTo>
                    <a:pt x="358" y="3917"/>
                    <a:pt x="536" y="3739"/>
                    <a:pt x="596" y="3453"/>
                  </a:cubicBezTo>
                  <a:cubicBezTo>
                    <a:pt x="620" y="3310"/>
                    <a:pt x="667" y="3191"/>
                    <a:pt x="775" y="3096"/>
                  </a:cubicBezTo>
                  <a:cubicBezTo>
                    <a:pt x="882" y="3013"/>
                    <a:pt x="1037" y="2965"/>
                    <a:pt x="1215" y="2905"/>
                  </a:cubicBezTo>
                  <a:cubicBezTo>
                    <a:pt x="1382" y="2846"/>
                    <a:pt x="1608" y="2739"/>
                    <a:pt x="1739" y="2584"/>
                  </a:cubicBezTo>
                  <a:cubicBezTo>
                    <a:pt x="1894" y="2417"/>
                    <a:pt x="1977" y="2227"/>
                    <a:pt x="2084" y="2048"/>
                  </a:cubicBezTo>
                  <a:cubicBezTo>
                    <a:pt x="2263" y="1691"/>
                    <a:pt x="2572" y="1465"/>
                    <a:pt x="2858" y="1227"/>
                  </a:cubicBezTo>
                  <a:cubicBezTo>
                    <a:pt x="3120" y="989"/>
                    <a:pt x="3382" y="774"/>
                    <a:pt x="3584" y="596"/>
                  </a:cubicBezTo>
                  <a:cubicBezTo>
                    <a:pt x="3989" y="239"/>
                    <a:pt x="4239" y="0"/>
                    <a:pt x="4239"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3577525" y="2353400"/>
              <a:ext cx="13125" cy="11025"/>
            </a:xfrm>
            <a:custGeom>
              <a:avLst/>
              <a:gdLst/>
              <a:ahLst/>
              <a:cxnLst/>
              <a:rect l="l" t="t" r="r" b="b"/>
              <a:pathLst>
                <a:path w="525" h="441" extrusionOk="0">
                  <a:moveTo>
                    <a:pt x="405" y="0"/>
                  </a:moveTo>
                  <a:cubicBezTo>
                    <a:pt x="322" y="0"/>
                    <a:pt x="226" y="36"/>
                    <a:pt x="143" y="96"/>
                  </a:cubicBezTo>
                  <a:cubicBezTo>
                    <a:pt x="72" y="167"/>
                    <a:pt x="24" y="250"/>
                    <a:pt x="12" y="322"/>
                  </a:cubicBezTo>
                  <a:cubicBezTo>
                    <a:pt x="0" y="393"/>
                    <a:pt x="0" y="441"/>
                    <a:pt x="0" y="441"/>
                  </a:cubicBezTo>
                  <a:cubicBezTo>
                    <a:pt x="0" y="441"/>
                    <a:pt x="48" y="429"/>
                    <a:pt x="119" y="393"/>
                  </a:cubicBezTo>
                  <a:cubicBezTo>
                    <a:pt x="179" y="369"/>
                    <a:pt x="250" y="322"/>
                    <a:pt x="310" y="274"/>
                  </a:cubicBezTo>
                  <a:cubicBezTo>
                    <a:pt x="369" y="227"/>
                    <a:pt x="417" y="167"/>
                    <a:pt x="465" y="107"/>
                  </a:cubicBezTo>
                  <a:lnTo>
                    <a:pt x="524" y="24"/>
                  </a:lnTo>
                  <a:cubicBezTo>
                    <a:pt x="524" y="24"/>
                    <a:pt x="476" y="0"/>
                    <a:pt x="40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3592700" y="2398650"/>
              <a:ext cx="19375" cy="25900"/>
            </a:xfrm>
            <a:custGeom>
              <a:avLst/>
              <a:gdLst/>
              <a:ahLst/>
              <a:cxnLst/>
              <a:rect l="l" t="t" r="r" b="b"/>
              <a:pathLst>
                <a:path w="775" h="1036" extrusionOk="0">
                  <a:moveTo>
                    <a:pt x="0" y="0"/>
                  </a:moveTo>
                  <a:cubicBezTo>
                    <a:pt x="0" y="0"/>
                    <a:pt x="12" y="83"/>
                    <a:pt x="96" y="191"/>
                  </a:cubicBezTo>
                  <a:cubicBezTo>
                    <a:pt x="167" y="310"/>
                    <a:pt x="298" y="429"/>
                    <a:pt x="417" y="536"/>
                  </a:cubicBezTo>
                  <a:cubicBezTo>
                    <a:pt x="524" y="643"/>
                    <a:pt x="608" y="762"/>
                    <a:pt x="631" y="857"/>
                  </a:cubicBezTo>
                  <a:cubicBezTo>
                    <a:pt x="654" y="958"/>
                    <a:pt x="613" y="1027"/>
                    <a:pt x="608" y="1035"/>
                  </a:cubicBezTo>
                  <a:lnTo>
                    <a:pt x="608" y="1035"/>
                  </a:lnTo>
                  <a:cubicBezTo>
                    <a:pt x="620" y="1031"/>
                    <a:pt x="706" y="1004"/>
                    <a:pt x="727" y="857"/>
                  </a:cubicBezTo>
                  <a:cubicBezTo>
                    <a:pt x="774" y="726"/>
                    <a:pt x="727" y="500"/>
                    <a:pt x="572" y="357"/>
                  </a:cubicBezTo>
                  <a:cubicBezTo>
                    <a:pt x="417" y="226"/>
                    <a:pt x="274" y="167"/>
                    <a:pt x="167" y="107"/>
                  </a:cubicBezTo>
                  <a:cubicBezTo>
                    <a:pt x="60" y="48"/>
                    <a:pt x="0" y="0"/>
                    <a:pt x="0" y="0"/>
                  </a:cubicBezTo>
                  <a:close/>
                  <a:moveTo>
                    <a:pt x="608" y="1035"/>
                  </a:moveTo>
                  <a:lnTo>
                    <a:pt x="608" y="1035"/>
                  </a:lnTo>
                  <a:cubicBezTo>
                    <a:pt x="607" y="1036"/>
                    <a:pt x="606" y="1036"/>
                    <a:pt x="608" y="1036"/>
                  </a:cubicBezTo>
                  <a:cubicBezTo>
                    <a:pt x="608" y="1036"/>
                    <a:pt x="608" y="1036"/>
                    <a:pt x="608" y="1035"/>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617100" y="2548050"/>
              <a:ext cx="181000" cy="62325"/>
            </a:xfrm>
            <a:custGeom>
              <a:avLst/>
              <a:gdLst/>
              <a:ahLst/>
              <a:cxnLst/>
              <a:rect l="l" t="t" r="r" b="b"/>
              <a:pathLst>
                <a:path w="7240" h="2493" extrusionOk="0">
                  <a:moveTo>
                    <a:pt x="1" y="1"/>
                  </a:moveTo>
                  <a:cubicBezTo>
                    <a:pt x="1" y="1"/>
                    <a:pt x="334" y="335"/>
                    <a:pt x="834" y="846"/>
                  </a:cubicBezTo>
                  <a:cubicBezTo>
                    <a:pt x="1108" y="1108"/>
                    <a:pt x="1418" y="1406"/>
                    <a:pt x="1763" y="1739"/>
                  </a:cubicBezTo>
                  <a:cubicBezTo>
                    <a:pt x="1846" y="1823"/>
                    <a:pt x="1953" y="1918"/>
                    <a:pt x="2096" y="1977"/>
                  </a:cubicBezTo>
                  <a:cubicBezTo>
                    <a:pt x="2239" y="2037"/>
                    <a:pt x="2370" y="2037"/>
                    <a:pt x="2477" y="2073"/>
                  </a:cubicBezTo>
                  <a:cubicBezTo>
                    <a:pt x="2703" y="2132"/>
                    <a:pt x="2906" y="2299"/>
                    <a:pt x="3192" y="2418"/>
                  </a:cubicBezTo>
                  <a:cubicBezTo>
                    <a:pt x="3301" y="2468"/>
                    <a:pt x="3435" y="2492"/>
                    <a:pt x="3573" y="2492"/>
                  </a:cubicBezTo>
                  <a:cubicBezTo>
                    <a:pt x="3600" y="2492"/>
                    <a:pt x="3628" y="2491"/>
                    <a:pt x="3656" y="2489"/>
                  </a:cubicBezTo>
                  <a:cubicBezTo>
                    <a:pt x="3823" y="2477"/>
                    <a:pt x="3942" y="2406"/>
                    <a:pt x="4061" y="2358"/>
                  </a:cubicBezTo>
                  <a:cubicBezTo>
                    <a:pt x="4287" y="2263"/>
                    <a:pt x="4525" y="2239"/>
                    <a:pt x="4775" y="2227"/>
                  </a:cubicBezTo>
                  <a:cubicBezTo>
                    <a:pt x="4868" y="2223"/>
                    <a:pt x="4959" y="2221"/>
                    <a:pt x="5049" y="2221"/>
                  </a:cubicBezTo>
                  <a:cubicBezTo>
                    <a:pt x="5417" y="2221"/>
                    <a:pt x="5752" y="2254"/>
                    <a:pt x="6049" y="2263"/>
                  </a:cubicBezTo>
                  <a:cubicBezTo>
                    <a:pt x="6799" y="2299"/>
                    <a:pt x="7240" y="2311"/>
                    <a:pt x="7240" y="2311"/>
                  </a:cubicBezTo>
                  <a:cubicBezTo>
                    <a:pt x="7240" y="2311"/>
                    <a:pt x="6799" y="2251"/>
                    <a:pt x="6037" y="2156"/>
                  </a:cubicBezTo>
                  <a:cubicBezTo>
                    <a:pt x="5656" y="2120"/>
                    <a:pt x="5228" y="2037"/>
                    <a:pt x="4739" y="2037"/>
                  </a:cubicBezTo>
                  <a:cubicBezTo>
                    <a:pt x="4501" y="2037"/>
                    <a:pt x="4227" y="2073"/>
                    <a:pt x="3966" y="2156"/>
                  </a:cubicBezTo>
                  <a:cubicBezTo>
                    <a:pt x="3835" y="2204"/>
                    <a:pt x="3716" y="2263"/>
                    <a:pt x="3608" y="2275"/>
                  </a:cubicBezTo>
                  <a:cubicBezTo>
                    <a:pt x="3585" y="2280"/>
                    <a:pt x="3561" y="2283"/>
                    <a:pt x="3536" y="2283"/>
                  </a:cubicBezTo>
                  <a:cubicBezTo>
                    <a:pt x="3449" y="2283"/>
                    <a:pt x="3356" y="2253"/>
                    <a:pt x="3263" y="2216"/>
                  </a:cubicBezTo>
                  <a:cubicBezTo>
                    <a:pt x="3025" y="2132"/>
                    <a:pt x="2799" y="1954"/>
                    <a:pt x="2525" y="1882"/>
                  </a:cubicBezTo>
                  <a:cubicBezTo>
                    <a:pt x="2370" y="1835"/>
                    <a:pt x="2239" y="1846"/>
                    <a:pt x="2144" y="1799"/>
                  </a:cubicBezTo>
                  <a:cubicBezTo>
                    <a:pt x="2061" y="1763"/>
                    <a:pt x="1965" y="1680"/>
                    <a:pt x="1882" y="1608"/>
                  </a:cubicBezTo>
                  <a:cubicBezTo>
                    <a:pt x="1525" y="1287"/>
                    <a:pt x="1191" y="1001"/>
                    <a:pt x="918" y="763"/>
                  </a:cubicBezTo>
                  <a:cubicBezTo>
                    <a:pt x="346" y="299"/>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842425" y="2585875"/>
              <a:ext cx="60150" cy="15200"/>
            </a:xfrm>
            <a:custGeom>
              <a:avLst/>
              <a:gdLst/>
              <a:ahLst/>
              <a:cxnLst/>
              <a:rect l="l" t="t" r="r" b="b"/>
              <a:pathLst>
                <a:path w="2406" h="608" extrusionOk="0">
                  <a:moveTo>
                    <a:pt x="1251" y="0"/>
                  </a:moveTo>
                  <a:cubicBezTo>
                    <a:pt x="858" y="0"/>
                    <a:pt x="560" y="179"/>
                    <a:pt x="358" y="238"/>
                  </a:cubicBezTo>
                  <a:cubicBezTo>
                    <a:pt x="144" y="310"/>
                    <a:pt x="1" y="310"/>
                    <a:pt x="1" y="310"/>
                  </a:cubicBezTo>
                  <a:cubicBezTo>
                    <a:pt x="1" y="310"/>
                    <a:pt x="92" y="340"/>
                    <a:pt x="251" y="340"/>
                  </a:cubicBezTo>
                  <a:cubicBezTo>
                    <a:pt x="290" y="340"/>
                    <a:pt x="334" y="338"/>
                    <a:pt x="382" y="333"/>
                  </a:cubicBezTo>
                  <a:cubicBezTo>
                    <a:pt x="620" y="322"/>
                    <a:pt x="901" y="214"/>
                    <a:pt x="1216" y="214"/>
                  </a:cubicBezTo>
                  <a:cubicBezTo>
                    <a:pt x="1231" y="214"/>
                    <a:pt x="1247" y="214"/>
                    <a:pt x="1263" y="214"/>
                  </a:cubicBezTo>
                  <a:cubicBezTo>
                    <a:pt x="1596" y="238"/>
                    <a:pt x="1870" y="322"/>
                    <a:pt x="2084" y="417"/>
                  </a:cubicBezTo>
                  <a:cubicBezTo>
                    <a:pt x="2287" y="512"/>
                    <a:pt x="2406" y="607"/>
                    <a:pt x="2406" y="607"/>
                  </a:cubicBezTo>
                  <a:cubicBezTo>
                    <a:pt x="2406" y="607"/>
                    <a:pt x="2334" y="488"/>
                    <a:pt x="2144" y="322"/>
                  </a:cubicBezTo>
                  <a:cubicBezTo>
                    <a:pt x="1953" y="155"/>
                    <a:pt x="1632" y="0"/>
                    <a:pt x="125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942750" y="2738550"/>
              <a:ext cx="32175" cy="103625"/>
            </a:xfrm>
            <a:custGeom>
              <a:avLst/>
              <a:gdLst/>
              <a:ahLst/>
              <a:cxnLst/>
              <a:rect l="l" t="t" r="r" b="b"/>
              <a:pathLst>
                <a:path w="1287" h="4145" extrusionOk="0">
                  <a:moveTo>
                    <a:pt x="107" y="1"/>
                  </a:moveTo>
                  <a:lnTo>
                    <a:pt x="107" y="1"/>
                  </a:lnTo>
                  <a:cubicBezTo>
                    <a:pt x="107" y="1"/>
                    <a:pt x="60" y="49"/>
                    <a:pt x="36" y="168"/>
                  </a:cubicBezTo>
                  <a:cubicBezTo>
                    <a:pt x="0" y="287"/>
                    <a:pt x="36" y="477"/>
                    <a:pt x="167" y="656"/>
                  </a:cubicBezTo>
                  <a:cubicBezTo>
                    <a:pt x="286" y="846"/>
                    <a:pt x="512" y="989"/>
                    <a:pt x="703" y="1168"/>
                  </a:cubicBezTo>
                  <a:cubicBezTo>
                    <a:pt x="881" y="1346"/>
                    <a:pt x="1000" y="1596"/>
                    <a:pt x="1012" y="1894"/>
                  </a:cubicBezTo>
                  <a:cubicBezTo>
                    <a:pt x="1048" y="2489"/>
                    <a:pt x="881" y="3061"/>
                    <a:pt x="834" y="3466"/>
                  </a:cubicBezTo>
                  <a:cubicBezTo>
                    <a:pt x="774" y="3882"/>
                    <a:pt x="750" y="4144"/>
                    <a:pt x="750" y="4144"/>
                  </a:cubicBezTo>
                  <a:cubicBezTo>
                    <a:pt x="750" y="4144"/>
                    <a:pt x="834" y="3906"/>
                    <a:pt x="953" y="3501"/>
                  </a:cubicBezTo>
                  <a:cubicBezTo>
                    <a:pt x="1012" y="3311"/>
                    <a:pt x="1072" y="3073"/>
                    <a:pt x="1155" y="2799"/>
                  </a:cubicBezTo>
                  <a:cubicBezTo>
                    <a:pt x="1227" y="2513"/>
                    <a:pt x="1286" y="2216"/>
                    <a:pt x="1250" y="1882"/>
                  </a:cubicBezTo>
                  <a:cubicBezTo>
                    <a:pt x="1238" y="1549"/>
                    <a:pt x="1072" y="1203"/>
                    <a:pt x="834" y="1025"/>
                  </a:cubicBezTo>
                  <a:cubicBezTo>
                    <a:pt x="619" y="834"/>
                    <a:pt x="393" y="751"/>
                    <a:pt x="262" y="596"/>
                  </a:cubicBezTo>
                  <a:cubicBezTo>
                    <a:pt x="119" y="453"/>
                    <a:pt x="60" y="287"/>
                    <a:pt x="60" y="180"/>
                  </a:cubicBezTo>
                  <a:cubicBezTo>
                    <a:pt x="60" y="61"/>
                    <a:pt x="107" y="1"/>
                    <a:pt x="10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3953150" y="2856125"/>
              <a:ext cx="24450" cy="94400"/>
            </a:xfrm>
            <a:custGeom>
              <a:avLst/>
              <a:gdLst/>
              <a:ahLst/>
              <a:cxnLst/>
              <a:rect l="l" t="t" r="r" b="b"/>
              <a:pathLst>
                <a:path w="978" h="3776" extrusionOk="0">
                  <a:moveTo>
                    <a:pt x="299" y="1"/>
                  </a:moveTo>
                  <a:cubicBezTo>
                    <a:pt x="299" y="1"/>
                    <a:pt x="298" y="1"/>
                    <a:pt x="296" y="2"/>
                  </a:cubicBezTo>
                  <a:lnTo>
                    <a:pt x="296" y="2"/>
                  </a:lnTo>
                  <a:cubicBezTo>
                    <a:pt x="301" y="1"/>
                    <a:pt x="302" y="1"/>
                    <a:pt x="299" y="1"/>
                  </a:cubicBezTo>
                  <a:close/>
                  <a:moveTo>
                    <a:pt x="296" y="2"/>
                  </a:moveTo>
                  <a:cubicBezTo>
                    <a:pt x="283" y="6"/>
                    <a:pt x="239" y="22"/>
                    <a:pt x="168" y="84"/>
                  </a:cubicBezTo>
                  <a:cubicBezTo>
                    <a:pt x="72" y="156"/>
                    <a:pt x="1" y="299"/>
                    <a:pt x="1" y="501"/>
                  </a:cubicBezTo>
                  <a:cubicBezTo>
                    <a:pt x="1" y="894"/>
                    <a:pt x="180" y="1370"/>
                    <a:pt x="394" y="1882"/>
                  </a:cubicBezTo>
                  <a:cubicBezTo>
                    <a:pt x="596" y="2382"/>
                    <a:pt x="799" y="2847"/>
                    <a:pt x="870" y="3192"/>
                  </a:cubicBezTo>
                  <a:cubicBezTo>
                    <a:pt x="894" y="3370"/>
                    <a:pt x="906" y="3501"/>
                    <a:pt x="930" y="3609"/>
                  </a:cubicBezTo>
                  <a:cubicBezTo>
                    <a:pt x="942" y="3716"/>
                    <a:pt x="942" y="3775"/>
                    <a:pt x="942" y="3775"/>
                  </a:cubicBezTo>
                  <a:lnTo>
                    <a:pt x="942" y="3597"/>
                  </a:lnTo>
                  <a:cubicBezTo>
                    <a:pt x="953" y="3489"/>
                    <a:pt x="977" y="3335"/>
                    <a:pt x="953" y="3156"/>
                  </a:cubicBezTo>
                  <a:cubicBezTo>
                    <a:pt x="942" y="2799"/>
                    <a:pt x="811" y="2299"/>
                    <a:pt x="584" y="1787"/>
                  </a:cubicBezTo>
                  <a:cubicBezTo>
                    <a:pt x="394" y="1287"/>
                    <a:pt x="156" y="822"/>
                    <a:pt x="108" y="501"/>
                  </a:cubicBezTo>
                  <a:cubicBezTo>
                    <a:pt x="96" y="334"/>
                    <a:pt x="120" y="180"/>
                    <a:pt x="180" y="108"/>
                  </a:cubicBezTo>
                  <a:cubicBezTo>
                    <a:pt x="232" y="45"/>
                    <a:pt x="285" y="9"/>
                    <a:pt x="296" y="2"/>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3961800" y="2979375"/>
              <a:ext cx="15800" cy="52400"/>
            </a:xfrm>
            <a:custGeom>
              <a:avLst/>
              <a:gdLst/>
              <a:ahLst/>
              <a:cxnLst/>
              <a:rect l="l" t="t" r="r" b="b"/>
              <a:pathLst>
                <a:path w="632" h="2096" extrusionOk="0">
                  <a:moveTo>
                    <a:pt x="631" y="0"/>
                  </a:moveTo>
                  <a:cubicBezTo>
                    <a:pt x="631" y="0"/>
                    <a:pt x="357" y="429"/>
                    <a:pt x="179" y="1024"/>
                  </a:cubicBezTo>
                  <a:cubicBezTo>
                    <a:pt x="95" y="1310"/>
                    <a:pt x="0" y="1607"/>
                    <a:pt x="60" y="1834"/>
                  </a:cubicBezTo>
                  <a:cubicBezTo>
                    <a:pt x="72" y="1941"/>
                    <a:pt x="155" y="2024"/>
                    <a:pt x="191" y="2060"/>
                  </a:cubicBezTo>
                  <a:cubicBezTo>
                    <a:pt x="250" y="2096"/>
                    <a:pt x="286" y="2096"/>
                    <a:pt x="286" y="2096"/>
                  </a:cubicBezTo>
                  <a:lnTo>
                    <a:pt x="226" y="2036"/>
                  </a:lnTo>
                  <a:cubicBezTo>
                    <a:pt x="191" y="2000"/>
                    <a:pt x="179" y="1917"/>
                    <a:pt x="179" y="1834"/>
                  </a:cubicBezTo>
                  <a:cubicBezTo>
                    <a:pt x="179" y="1643"/>
                    <a:pt x="310" y="1405"/>
                    <a:pt x="405" y="1107"/>
                  </a:cubicBezTo>
                  <a:cubicBezTo>
                    <a:pt x="584" y="524"/>
                    <a:pt x="631" y="0"/>
                    <a:pt x="63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3812375" y="2229200"/>
              <a:ext cx="46750" cy="9325"/>
            </a:xfrm>
            <a:custGeom>
              <a:avLst/>
              <a:gdLst/>
              <a:ahLst/>
              <a:cxnLst/>
              <a:rect l="l" t="t" r="r" b="b"/>
              <a:pathLst>
                <a:path w="1870" h="373" extrusionOk="0">
                  <a:moveTo>
                    <a:pt x="826" y="0"/>
                  </a:moveTo>
                  <a:cubicBezTo>
                    <a:pt x="601" y="0"/>
                    <a:pt x="411" y="25"/>
                    <a:pt x="262" y="75"/>
                  </a:cubicBezTo>
                  <a:cubicBezTo>
                    <a:pt x="96" y="122"/>
                    <a:pt x="0" y="182"/>
                    <a:pt x="0" y="182"/>
                  </a:cubicBezTo>
                  <a:cubicBezTo>
                    <a:pt x="0" y="182"/>
                    <a:pt x="429" y="182"/>
                    <a:pt x="929" y="242"/>
                  </a:cubicBezTo>
                  <a:cubicBezTo>
                    <a:pt x="1441" y="301"/>
                    <a:pt x="1870" y="373"/>
                    <a:pt x="1870" y="373"/>
                  </a:cubicBezTo>
                  <a:cubicBezTo>
                    <a:pt x="1870" y="373"/>
                    <a:pt x="1786" y="301"/>
                    <a:pt x="1631" y="218"/>
                  </a:cubicBezTo>
                  <a:cubicBezTo>
                    <a:pt x="1465" y="122"/>
                    <a:pt x="1250" y="39"/>
                    <a:pt x="965" y="3"/>
                  </a:cubicBezTo>
                  <a:cubicBezTo>
                    <a:pt x="917" y="1"/>
                    <a:pt x="871" y="0"/>
                    <a:pt x="8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3881125" y="2265300"/>
              <a:ext cx="18175" cy="7450"/>
            </a:xfrm>
            <a:custGeom>
              <a:avLst/>
              <a:gdLst/>
              <a:ahLst/>
              <a:cxnLst/>
              <a:rect l="l" t="t" r="r" b="b"/>
              <a:pathLst>
                <a:path w="727" h="298" extrusionOk="0">
                  <a:moveTo>
                    <a:pt x="188" y="1"/>
                  </a:moveTo>
                  <a:cubicBezTo>
                    <a:pt x="80" y="1"/>
                    <a:pt x="1" y="24"/>
                    <a:pt x="1" y="24"/>
                  </a:cubicBezTo>
                  <a:cubicBezTo>
                    <a:pt x="1" y="24"/>
                    <a:pt x="120" y="179"/>
                    <a:pt x="322" y="262"/>
                  </a:cubicBezTo>
                  <a:cubicBezTo>
                    <a:pt x="398" y="289"/>
                    <a:pt x="474" y="297"/>
                    <a:pt x="539" y="297"/>
                  </a:cubicBezTo>
                  <a:cubicBezTo>
                    <a:pt x="648" y="297"/>
                    <a:pt x="727" y="274"/>
                    <a:pt x="727" y="274"/>
                  </a:cubicBezTo>
                  <a:cubicBezTo>
                    <a:pt x="727" y="274"/>
                    <a:pt x="608" y="107"/>
                    <a:pt x="405" y="36"/>
                  </a:cubicBezTo>
                  <a:cubicBezTo>
                    <a:pt x="330" y="9"/>
                    <a:pt x="254" y="1"/>
                    <a:pt x="18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925650" y="2532000"/>
              <a:ext cx="24425" cy="7450"/>
            </a:xfrm>
            <a:custGeom>
              <a:avLst/>
              <a:gdLst/>
              <a:ahLst/>
              <a:cxnLst/>
              <a:rect l="l" t="t" r="r" b="b"/>
              <a:pathLst>
                <a:path w="977" h="298" extrusionOk="0">
                  <a:moveTo>
                    <a:pt x="238" y="1"/>
                  </a:moveTo>
                  <a:cubicBezTo>
                    <a:pt x="98" y="1"/>
                    <a:pt x="1" y="24"/>
                    <a:pt x="1" y="24"/>
                  </a:cubicBezTo>
                  <a:cubicBezTo>
                    <a:pt x="1" y="24"/>
                    <a:pt x="191" y="191"/>
                    <a:pt x="465" y="262"/>
                  </a:cubicBezTo>
                  <a:cubicBezTo>
                    <a:pt x="563" y="289"/>
                    <a:pt x="660" y="297"/>
                    <a:pt x="742" y="297"/>
                  </a:cubicBezTo>
                  <a:cubicBezTo>
                    <a:pt x="879" y="297"/>
                    <a:pt x="977" y="274"/>
                    <a:pt x="977" y="274"/>
                  </a:cubicBezTo>
                  <a:cubicBezTo>
                    <a:pt x="977" y="274"/>
                    <a:pt x="786" y="107"/>
                    <a:pt x="524" y="36"/>
                  </a:cubicBezTo>
                  <a:cubicBezTo>
                    <a:pt x="422" y="9"/>
                    <a:pt x="322" y="1"/>
                    <a:pt x="23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970600" y="2549150"/>
              <a:ext cx="138125" cy="62050"/>
            </a:xfrm>
            <a:custGeom>
              <a:avLst/>
              <a:gdLst/>
              <a:ahLst/>
              <a:cxnLst/>
              <a:rect l="l" t="t" r="r" b="b"/>
              <a:pathLst>
                <a:path w="5525" h="2482" extrusionOk="0">
                  <a:moveTo>
                    <a:pt x="1078" y="1"/>
                  </a:moveTo>
                  <a:cubicBezTo>
                    <a:pt x="1018" y="1"/>
                    <a:pt x="961" y="2"/>
                    <a:pt x="905" y="5"/>
                  </a:cubicBezTo>
                  <a:cubicBezTo>
                    <a:pt x="631" y="17"/>
                    <a:pt x="405" y="52"/>
                    <a:pt x="239" y="64"/>
                  </a:cubicBezTo>
                  <a:cubicBezTo>
                    <a:pt x="96" y="76"/>
                    <a:pt x="0" y="88"/>
                    <a:pt x="0" y="88"/>
                  </a:cubicBezTo>
                  <a:lnTo>
                    <a:pt x="239" y="88"/>
                  </a:lnTo>
                  <a:cubicBezTo>
                    <a:pt x="405" y="88"/>
                    <a:pt x="631" y="88"/>
                    <a:pt x="905" y="112"/>
                  </a:cubicBezTo>
                  <a:cubicBezTo>
                    <a:pt x="1191" y="136"/>
                    <a:pt x="1524" y="171"/>
                    <a:pt x="1858" y="290"/>
                  </a:cubicBezTo>
                  <a:cubicBezTo>
                    <a:pt x="2215" y="386"/>
                    <a:pt x="2560" y="588"/>
                    <a:pt x="2917" y="802"/>
                  </a:cubicBezTo>
                  <a:cubicBezTo>
                    <a:pt x="3608" y="1279"/>
                    <a:pt x="4215" y="1791"/>
                    <a:pt x="4703" y="2076"/>
                  </a:cubicBezTo>
                  <a:cubicBezTo>
                    <a:pt x="4941" y="2219"/>
                    <a:pt x="5156" y="2326"/>
                    <a:pt x="5299" y="2386"/>
                  </a:cubicBezTo>
                  <a:lnTo>
                    <a:pt x="5525" y="2481"/>
                  </a:lnTo>
                  <a:cubicBezTo>
                    <a:pt x="5525" y="2481"/>
                    <a:pt x="5453" y="2433"/>
                    <a:pt x="5299" y="2374"/>
                  </a:cubicBezTo>
                  <a:cubicBezTo>
                    <a:pt x="5168" y="2291"/>
                    <a:pt x="4977" y="2160"/>
                    <a:pt x="4751" y="1993"/>
                  </a:cubicBezTo>
                  <a:cubicBezTo>
                    <a:pt x="4299" y="1660"/>
                    <a:pt x="3751" y="1124"/>
                    <a:pt x="3025" y="624"/>
                  </a:cubicBezTo>
                  <a:cubicBezTo>
                    <a:pt x="2667" y="386"/>
                    <a:pt x="2274" y="195"/>
                    <a:pt x="1905" y="112"/>
                  </a:cubicBezTo>
                  <a:cubicBezTo>
                    <a:pt x="1608" y="25"/>
                    <a:pt x="1326" y="1"/>
                    <a:pt x="107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3293250" y="2759100"/>
              <a:ext cx="10150" cy="50625"/>
            </a:xfrm>
            <a:custGeom>
              <a:avLst/>
              <a:gdLst/>
              <a:ahLst/>
              <a:cxnLst/>
              <a:rect l="l" t="t" r="r" b="b"/>
              <a:pathLst>
                <a:path w="406" h="2025" extrusionOk="0">
                  <a:moveTo>
                    <a:pt x="406" y="0"/>
                  </a:moveTo>
                  <a:lnTo>
                    <a:pt x="406" y="0"/>
                  </a:lnTo>
                  <a:cubicBezTo>
                    <a:pt x="406" y="1"/>
                    <a:pt x="322" y="96"/>
                    <a:pt x="251" y="274"/>
                  </a:cubicBezTo>
                  <a:cubicBezTo>
                    <a:pt x="179" y="453"/>
                    <a:pt x="84" y="703"/>
                    <a:pt x="48" y="989"/>
                  </a:cubicBezTo>
                  <a:cubicBezTo>
                    <a:pt x="1" y="1286"/>
                    <a:pt x="25" y="1536"/>
                    <a:pt x="60" y="1727"/>
                  </a:cubicBezTo>
                  <a:cubicBezTo>
                    <a:pt x="84" y="1905"/>
                    <a:pt x="132" y="2025"/>
                    <a:pt x="132" y="2025"/>
                  </a:cubicBezTo>
                  <a:cubicBezTo>
                    <a:pt x="132" y="2025"/>
                    <a:pt x="191" y="1584"/>
                    <a:pt x="263" y="1013"/>
                  </a:cubicBezTo>
                  <a:cubicBezTo>
                    <a:pt x="346" y="465"/>
                    <a:pt x="406" y="1"/>
                    <a:pt x="40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3281950" y="2821900"/>
              <a:ext cx="14900" cy="58975"/>
            </a:xfrm>
            <a:custGeom>
              <a:avLst/>
              <a:gdLst/>
              <a:ahLst/>
              <a:cxnLst/>
              <a:rect l="l" t="t" r="r" b="b"/>
              <a:pathLst>
                <a:path w="596" h="2359" extrusionOk="0">
                  <a:moveTo>
                    <a:pt x="405" y="1"/>
                  </a:moveTo>
                  <a:cubicBezTo>
                    <a:pt x="405" y="1"/>
                    <a:pt x="322" y="120"/>
                    <a:pt x="274" y="358"/>
                  </a:cubicBezTo>
                  <a:cubicBezTo>
                    <a:pt x="238" y="477"/>
                    <a:pt x="238" y="620"/>
                    <a:pt x="262" y="775"/>
                  </a:cubicBezTo>
                  <a:cubicBezTo>
                    <a:pt x="274" y="929"/>
                    <a:pt x="358" y="1108"/>
                    <a:pt x="358" y="1227"/>
                  </a:cubicBezTo>
                  <a:cubicBezTo>
                    <a:pt x="381" y="1346"/>
                    <a:pt x="286" y="1477"/>
                    <a:pt x="238" y="1632"/>
                  </a:cubicBezTo>
                  <a:cubicBezTo>
                    <a:pt x="179" y="1763"/>
                    <a:pt x="143" y="1894"/>
                    <a:pt x="107" y="2001"/>
                  </a:cubicBezTo>
                  <a:cubicBezTo>
                    <a:pt x="36" y="2227"/>
                    <a:pt x="0" y="2358"/>
                    <a:pt x="0" y="2358"/>
                  </a:cubicBezTo>
                  <a:cubicBezTo>
                    <a:pt x="0" y="2358"/>
                    <a:pt x="96" y="2239"/>
                    <a:pt x="215" y="2060"/>
                  </a:cubicBezTo>
                  <a:cubicBezTo>
                    <a:pt x="274" y="1953"/>
                    <a:pt x="346" y="1846"/>
                    <a:pt x="417" y="1715"/>
                  </a:cubicBezTo>
                  <a:cubicBezTo>
                    <a:pt x="477" y="1584"/>
                    <a:pt x="596" y="1453"/>
                    <a:pt x="596" y="1215"/>
                  </a:cubicBezTo>
                  <a:cubicBezTo>
                    <a:pt x="572" y="989"/>
                    <a:pt x="477" y="870"/>
                    <a:pt x="453" y="739"/>
                  </a:cubicBezTo>
                  <a:cubicBezTo>
                    <a:pt x="417" y="596"/>
                    <a:pt x="393" y="465"/>
                    <a:pt x="393" y="358"/>
                  </a:cubicBezTo>
                  <a:cubicBezTo>
                    <a:pt x="369" y="156"/>
                    <a:pt x="405" y="1"/>
                    <a:pt x="40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220925" y="2921025"/>
              <a:ext cx="33950" cy="29500"/>
            </a:xfrm>
            <a:custGeom>
              <a:avLst/>
              <a:gdLst/>
              <a:ahLst/>
              <a:cxnLst/>
              <a:rect l="l" t="t" r="r" b="b"/>
              <a:pathLst>
                <a:path w="1358" h="1180" extrusionOk="0">
                  <a:moveTo>
                    <a:pt x="1358" y="0"/>
                  </a:moveTo>
                  <a:lnTo>
                    <a:pt x="1358" y="0"/>
                  </a:lnTo>
                  <a:cubicBezTo>
                    <a:pt x="1358" y="1"/>
                    <a:pt x="953" y="131"/>
                    <a:pt x="572" y="465"/>
                  </a:cubicBezTo>
                  <a:cubicBezTo>
                    <a:pt x="179" y="786"/>
                    <a:pt x="1" y="1179"/>
                    <a:pt x="1" y="1179"/>
                  </a:cubicBezTo>
                  <a:cubicBezTo>
                    <a:pt x="1" y="1179"/>
                    <a:pt x="358" y="953"/>
                    <a:pt x="715" y="632"/>
                  </a:cubicBezTo>
                  <a:cubicBezTo>
                    <a:pt x="1096" y="310"/>
                    <a:pt x="1358" y="1"/>
                    <a:pt x="135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3182225" y="2972225"/>
              <a:ext cx="17600" cy="43175"/>
            </a:xfrm>
            <a:custGeom>
              <a:avLst/>
              <a:gdLst/>
              <a:ahLst/>
              <a:cxnLst/>
              <a:rect l="l" t="t" r="r" b="b"/>
              <a:pathLst>
                <a:path w="704" h="1727" extrusionOk="0">
                  <a:moveTo>
                    <a:pt x="703" y="0"/>
                  </a:moveTo>
                  <a:cubicBezTo>
                    <a:pt x="703" y="0"/>
                    <a:pt x="441" y="346"/>
                    <a:pt x="239" y="822"/>
                  </a:cubicBezTo>
                  <a:cubicBezTo>
                    <a:pt x="48" y="1298"/>
                    <a:pt x="1" y="1727"/>
                    <a:pt x="1" y="1727"/>
                  </a:cubicBezTo>
                  <a:cubicBezTo>
                    <a:pt x="1" y="1727"/>
                    <a:pt x="275" y="1393"/>
                    <a:pt x="465" y="917"/>
                  </a:cubicBezTo>
                  <a:cubicBezTo>
                    <a:pt x="656" y="429"/>
                    <a:pt x="703" y="0"/>
                    <a:pt x="70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3149500" y="3058250"/>
              <a:ext cx="11925" cy="38725"/>
            </a:xfrm>
            <a:custGeom>
              <a:avLst/>
              <a:gdLst/>
              <a:ahLst/>
              <a:cxnLst/>
              <a:rect l="l" t="t" r="r" b="b"/>
              <a:pathLst>
                <a:path w="477" h="1549" extrusionOk="0">
                  <a:moveTo>
                    <a:pt x="405" y="0"/>
                  </a:moveTo>
                  <a:cubicBezTo>
                    <a:pt x="405" y="0"/>
                    <a:pt x="262" y="346"/>
                    <a:pt x="143" y="762"/>
                  </a:cubicBezTo>
                  <a:cubicBezTo>
                    <a:pt x="36" y="1179"/>
                    <a:pt x="0" y="1548"/>
                    <a:pt x="0" y="1548"/>
                  </a:cubicBezTo>
                  <a:cubicBezTo>
                    <a:pt x="0" y="1548"/>
                    <a:pt x="262" y="1262"/>
                    <a:pt x="357" y="822"/>
                  </a:cubicBezTo>
                  <a:cubicBezTo>
                    <a:pt x="476" y="369"/>
                    <a:pt x="405" y="0"/>
                    <a:pt x="40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2819975" y="2257550"/>
              <a:ext cx="77425" cy="50325"/>
            </a:xfrm>
            <a:custGeom>
              <a:avLst/>
              <a:gdLst/>
              <a:ahLst/>
              <a:cxnLst/>
              <a:rect l="l" t="t" r="r" b="b"/>
              <a:pathLst>
                <a:path w="3097" h="2013" extrusionOk="0">
                  <a:moveTo>
                    <a:pt x="1" y="1"/>
                  </a:moveTo>
                  <a:cubicBezTo>
                    <a:pt x="1" y="1"/>
                    <a:pt x="644" y="548"/>
                    <a:pt x="1489" y="1108"/>
                  </a:cubicBezTo>
                  <a:cubicBezTo>
                    <a:pt x="2334" y="1655"/>
                    <a:pt x="3096" y="2013"/>
                    <a:pt x="3096" y="2013"/>
                  </a:cubicBezTo>
                  <a:cubicBezTo>
                    <a:pt x="3096" y="2013"/>
                    <a:pt x="2465" y="1477"/>
                    <a:pt x="1608" y="905"/>
                  </a:cubicBezTo>
                  <a:cubicBezTo>
                    <a:pt x="763" y="358"/>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2892025" y="2280175"/>
              <a:ext cx="9850" cy="16100"/>
            </a:xfrm>
            <a:custGeom>
              <a:avLst/>
              <a:gdLst/>
              <a:ahLst/>
              <a:cxnLst/>
              <a:rect l="l" t="t" r="r" b="b"/>
              <a:pathLst>
                <a:path w="394" h="644" extrusionOk="0">
                  <a:moveTo>
                    <a:pt x="36" y="0"/>
                  </a:moveTo>
                  <a:cubicBezTo>
                    <a:pt x="36" y="0"/>
                    <a:pt x="0" y="203"/>
                    <a:pt x="95" y="381"/>
                  </a:cubicBezTo>
                  <a:cubicBezTo>
                    <a:pt x="179" y="560"/>
                    <a:pt x="357" y="643"/>
                    <a:pt x="357" y="643"/>
                  </a:cubicBezTo>
                  <a:cubicBezTo>
                    <a:pt x="357" y="643"/>
                    <a:pt x="393" y="453"/>
                    <a:pt x="298" y="274"/>
                  </a:cubicBezTo>
                  <a:cubicBezTo>
                    <a:pt x="214" y="96"/>
                    <a:pt x="36" y="0"/>
                    <a:pt x="3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2883675" y="2218850"/>
              <a:ext cx="9250" cy="42900"/>
            </a:xfrm>
            <a:custGeom>
              <a:avLst/>
              <a:gdLst/>
              <a:ahLst/>
              <a:cxnLst/>
              <a:rect l="l" t="t" r="r" b="b"/>
              <a:pathLst>
                <a:path w="370" h="1716" extrusionOk="0">
                  <a:moveTo>
                    <a:pt x="370" y="1"/>
                  </a:moveTo>
                  <a:cubicBezTo>
                    <a:pt x="370" y="1"/>
                    <a:pt x="298" y="72"/>
                    <a:pt x="239" y="215"/>
                  </a:cubicBezTo>
                  <a:cubicBezTo>
                    <a:pt x="144" y="358"/>
                    <a:pt x="60" y="572"/>
                    <a:pt x="25" y="822"/>
                  </a:cubicBezTo>
                  <a:cubicBezTo>
                    <a:pt x="1" y="1072"/>
                    <a:pt x="25" y="1298"/>
                    <a:pt x="72" y="1465"/>
                  </a:cubicBezTo>
                  <a:cubicBezTo>
                    <a:pt x="120" y="1620"/>
                    <a:pt x="156" y="1715"/>
                    <a:pt x="156" y="1715"/>
                  </a:cubicBezTo>
                  <a:cubicBezTo>
                    <a:pt x="156" y="1715"/>
                    <a:pt x="191" y="1310"/>
                    <a:pt x="251" y="846"/>
                  </a:cubicBezTo>
                  <a:cubicBezTo>
                    <a:pt x="298" y="406"/>
                    <a:pt x="370" y="1"/>
                    <a:pt x="37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3017025" y="1898575"/>
              <a:ext cx="325075" cy="144975"/>
            </a:xfrm>
            <a:custGeom>
              <a:avLst/>
              <a:gdLst/>
              <a:ahLst/>
              <a:cxnLst/>
              <a:rect l="l" t="t" r="r" b="b"/>
              <a:pathLst>
                <a:path w="13003" h="5799" extrusionOk="0">
                  <a:moveTo>
                    <a:pt x="13002" y="1"/>
                  </a:moveTo>
                  <a:lnTo>
                    <a:pt x="13002" y="1"/>
                  </a:lnTo>
                  <a:cubicBezTo>
                    <a:pt x="13002" y="1"/>
                    <a:pt x="12984" y="25"/>
                    <a:pt x="12965" y="86"/>
                  </a:cubicBezTo>
                  <a:lnTo>
                    <a:pt x="12965" y="86"/>
                  </a:lnTo>
                  <a:cubicBezTo>
                    <a:pt x="12988" y="29"/>
                    <a:pt x="13002" y="1"/>
                    <a:pt x="13002" y="1"/>
                  </a:cubicBezTo>
                  <a:close/>
                  <a:moveTo>
                    <a:pt x="12965" y="86"/>
                  </a:moveTo>
                  <a:lnTo>
                    <a:pt x="12965" y="86"/>
                  </a:lnTo>
                  <a:cubicBezTo>
                    <a:pt x="12959" y="102"/>
                    <a:pt x="12951" y="122"/>
                    <a:pt x="12943" y="143"/>
                  </a:cubicBezTo>
                  <a:cubicBezTo>
                    <a:pt x="12918" y="193"/>
                    <a:pt x="12890" y="253"/>
                    <a:pt x="12850" y="320"/>
                  </a:cubicBezTo>
                  <a:lnTo>
                    <a:pt x="12850" y="320"/>
                  </a:lnTo>
                  <a:cubicBezTo>
                    <a:pt x="12891" y="263"/>
                    <a:pt x="12920" y="214"/>
                    <a:pt x="12943" y="179"/>
                  </a:cubicBezTo>
                  <a:cubicBezTo>
                    <a:pt x="12950" y="141"/>
                    <a:pt x="12958" y="110"/>
                    <a:pt x="12965" y="86"/>
                  </a:cubicBezTo>
                  <a:close/>
                  <a:moveTo>
                    <a:pt x="12850" y="320"/>
                  </a:moveTo>
                  <a:lnTo>
                    <a:pt x="12850" y="320"/>
                  </a:lnTo>
                  <a:cubicBezTo>
                    <a:pt x="12808" y="379"/>
                    <a:pt x="12754" y="446"/>
                    <a:pt x="12681" y="513"/>
                  </a:cubicBezTo>
                  <a:cubicBezTo>
                    <a:pt x="12431" y="798"/>
                    <a:pt x="11931" y="1048"/>
                    <a:pt x="11276" y="1203"/>
                  </a:cubicBezTo>
                  <a:cubicBezTo>
                    <a:pt x="10943" y="1286"/>
                    <a:pt x="10574" y="1334"/>
                    <a:pt x="10181" y="1453"/>
                  </a:cubicBezTo>
                  <a:cubicBezTo>
                    <a:pt x="9800" y="1572"/>
                    <a:pt x="9371" y="1727"/>
                    <a:pt x="9014" y="2037"/>
                  </a:cubicBezTo>
                  <a:cubicBezTo>
                    <a:pt x="8835" y="2179"/>
                    <a:pt x="8669" y="2394"/>
                    <a:pt x="8573" y="2632"/>
                  </a:cubicBezTo>
                  <a:cubicBezTo>
                    <a:pt x="8478" y="2858"/>
                    <a:pt x="8442" y="3108"/>
                    <a:pt x="8335" y="3287"/>
                  </a:cubicBezTo>
                  <a:cubicBezTo>
                    <a:pt x="8240" y="3477"/>
                    <a:pt x="8026" y="3489"/>
                    <a:pt x="7764" y="3525"/>
                  </a:cubicBezTo>
                  <a:cubicBezTo>
                    <a:pt x="7621" y="3537"/>
                    <a:pt x="7478" y="3596"/>
                    <a:pt x="7359" y="3692"/>
                  </a:cubicBezTo>
                  <a:cubicBezTo>
                    <a:pt x="7252" y="3775"/>
                    <a:pt x="7168" y="3882"/>
                    <a:pt x="7073" y="3989"/>
                  </a:cubicBezTo>
                  <a:cubicBezTo>
                    <a:pt x="6775" y="4394"/>
                    <a:pt x="6359" y="4656"/>
                    <a:pt x="5918" y="4823"/>
                  </a:cubicBezTo>
                  <a:cubicBezTo>
                    <a:pt x="5466" y="5001"/>
                    <a:pt x="5001" y="5073"/>
                    <a:pt x="4561" y="5144"/>
                  </a:cubicBezTo>
                  <a:cubicBezTo>
                    <a:pt x="3668" y="5263"/>
                    <a:pt x="2858" y="5382"/>
                    <a:pt x="2192" y="5477"/>
                  </a:cubicBezTo>
                  <a:cubicBezTo>
                    <a:pt x="834" y="5680"/>
                    <a:pt x="1" y="5799"/>
                    <a:pt x="1" y="5799"/>
                  </a:cubicBezTo>
                  <a:cubicBezTo>
                    <a:pt x="1" y="5799"/>
                    <a:pt x="858" y="5727"/>
                    <a:pt x="2203" y="5597"/>
                  </a:cubicBezTo>
                  <a:cubicBezTo>
                    <a:pt x="2894" y="5513"/>
                    <a:pt x="3692" y="5442"/>
                    <a:pt x="4585" y="5335"/>
                  </a:cubicBezTo>
                  <a:cubicBezTo>
                    <a:pt x="5037" y="5275"/>
                    <a:pt x="5513" y="5204"/>
                    <a:pt x="5990" y="5025"/>
                  </a:cubicBezTo>
                  <a:cubicBezTo>
                    <a:pt x="6454" y="4858"/>
                    <a:pt x="6930" y="4561"/>
                    <a:pt x="7252" y="4132"/>
                  </a:cubicBezTo>
                  <a:cubicBezTo>
                    <a:pt x="7418" y="3930"/>
                    <a:pt x="7585" y="3775"/>
                    <a:pt x="7799" y="3751"/>
                  </a:cubicBezTo>
                  <a:cubicBezTo>
                    <a:pt x="7918" y="3715"/>
                    <a:pt x="8061" y="3715"/>
                    <a:pt x="8192" y="3668"/>
                  </a:cubicBezTo>
                  <a:cubicBezTo>
                    <a:pt x="8335" y="3632"/>
                    <a:pt x="8454" y="3513"/>
                    <a:pt x="8538" y="3394"/>
                  </a:cubicBezTo>
                  <a:cubicBezTo>
                    <a:pt x="8680" y="3132"/>
                    <a:pt x="8680" y="2894"/>
                    <a:pt x="8776" y="2691"/>
                  </a:cubicBezTo>
                  <a:cubicBezTo>
                    <a:pt x="8847" y="2501"/>
                    <a:pt x="8978" y="2322"/>
                    <a:pt x="9133" y="2168"/>
                  </a:cubicBezTo>
                  <a:cubicBezTo>
                    <a:pt x="9442" y="1870"/>
                    <a:pt x="9847" y="1715"/>
                    <a:pt x="10216" y="1584"/>
                  </a:cubicBezTo>
                  <a:cubicBezTo>
                    <a:pt x="10585" y="1453"/>
                    <a:pt x="10955" y="1394"/>
                    <a:pt x="11288" y="1286"/>
                  </a:cubicBezTo>
                  <a:cubicBezTo>
                    <a:pt x="11943" y="1096"/>
                    <a:pt x="12443" y="822"/>
                    <a:pt x="12705" y="524"/>
                  </a:cubicBezTo>
                  <a:cubicBezTo>
                    <a:pt x="12767" y="450"/>
                    <a:pt x="12814" y="382"/>
                    <a:pt x="12850" y="32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3341475" y="1874775"/>
              <a:ext cx="20275" cy="12225"/>
            </a:xfrm>
            <a:custGeom>
              <a:avLst/>
              <a:gdLst/>
              <a:ahLst/>
              <a:cxnLst/>
              <a:rect l="l" t="t" r="r" b="b"/>
              <a:pathLst>
                <a:path w="811" h="489" extrusionOk="0">
                  <a:moveTo>
                    <a:pt x="810" y="0"/>
                  </a:moveTo>
                  <a:cubicBezTo>
                    <a:pt x="810" y="0"/>
                    <a:pt x="560" y="0"/>
                    <a:pt x="346" y="143"/>
                  </a:cubicBezTo>
                  <a:cubicBezTo>
                    <a:pt x="120" y="286"/>
                    <a:pt x="1" y="488"/>
                    <a:pt x="1" y="488"/>
                  </a:cubicBezTo>
                  <a:cubicBezTo>
                    <a:pt x="1" y="488"/>
                    <a:pt x="239" y="476"/>
                    <a:pt x="465" y="345"/>
                  </a:cubicBezTo>
                  <a:cubicBezTo>
                    <a:pt x="691" y="203"/>
                    <a:pt x="810" y="0"/>
                    <a:pt x="81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3360525" y="1852150"/>
              <a:ext cx="8975" cy="14300"/>
            </a:xfrm>
            <a:custGeom>
              <a:avLst/>
              <a:gdLst/>
              <a:ahLst/>
              <a:cxnLst/>
              <a:rect l="l" t="t" r="r" b="b"/>
              <a:pathLst>
                <a:path w="359" h="572" extrusionOk="0">
                  <a:moveTo>
                    <a:pt x="358" y="0"/>
                  </a:moveTo>
                  <a:cubicBezTo>
                    <a:pt x="358" y="0"/>
                    <a:pt x="358" y="0"/>
                    <a:pt x="358" y="0"/>
                  </a:cubicBezTo>
                  <a:lnTo>
                    <a:pt x="358" y="0"/>
                  </a:lnTo>
                  <a:cubicBezTo>
                    <a:pt x="358" y="0"/>
                    <a:pt x="358" y="0"/>
                    <a:pt x="358" y="0"/>
                  </a:cubicBezTo>
                  <a:close/>
                  <a:moveTo>
                    <a:pt x="358" y="0"/>
                  </a:moveTo>
                  <a:cubicBezTo>
                    <a:pt x="347" y="4"/>
                    <a:pt x="163" y="35"/>
                    <a:pt x="96" y="215"/>
                  </a:cubicBezTo>
                  <a:cubicBezTo>
                    <a:pt x="1" y="405"/>
                    <a:pt x="132" y="572"/>
                    <a:pt x="132" y="572"/>
                  </a:cubicBezTo>
                  <a:lnTo>
                    <a:pt x="191" y="488"/>
                  </a:lnTo>
                  <a:cubicBezTo>
                    <a:pt x="227" y="441"/>
                    <a:pt x="274" y="381"/>
                    <a:pt x="298" y="310"/>
                  </a:cubicBezTo>
                  <a:cubicBezTo>
                    <a:pt x="310" y="226"/>
                    <a:pt x="334" y="155"/>
                    <a:pt x="346" y="95"/>
                  </a:cubicBezTo>
                  <a:cubicBezTo>
                    <a:pt x="357" y="39"/>
                    <a:pt x="358" y="4"/>
                    <a:pt x="35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3643300" y="1914050"/>
              <a:ext cx="105100" cy="200950"/>
            </a:xfrm>
            <a:custGeom>
              <a:avLst/>
              <a:gdLst/>
              <a:ahLst/>
              <a:cxnLst/>
              <a:rect l="l" t="t" r="r" b="b"/>
              <a:pathLst>
                <a:path w="4204" h="8038" extrusionOk="0">
                  <a:moveTo>
                    <a:pt x="155" y="1"/>
                  </a:moveTo>
                  <a:lnTo>
                    <a:pt x="155" y="1"/>
                  </a:lnTo>
                  <a:cubicBezTo>
                    <a:pt x="155" y="1"/>
                    <a:pt x="142" y="21"/>
                    <a:pt x="125" y="61"/>
                  </a:cubicBezTo>
                  <a:lnTo>
                    <a:pt x="125" y="61"/>
                  </a:lnTo>
                  <a:lnTo>
                    <a:pt x="155" y="1"/>
                  </a:lnTo>
                  <a:close/>
                  <a:moveTo>
                    <a:pt x="125" y="61"/>
                  </a:moveTo>
                  <a:lnTo>
                    <a:pt x="108" y="96"/>
                  </a:lnTo>
                  <a:cubicBezTo>
                    <a:pt x="96" y="156"/>
                    <a:pt x="48" y="251"/>
                    <a:pt x="36" y="394"/>
                  </a:cubicBezTo>
                  <a:cubicBezTo>
                    <a:pt x="1" y="656"/>
                    <a:pt x="60" y="1120"/>
                    <a:pt x="477" y="1429"/>
                  </a:cubicBezTo>
                  <a:cubicBezTo>
                    <a:pt x="691" y="1584"/>
                    <a:pt x="965" y="1644"/>
                    <a:pt x="1251" y="1668"/>
                  </a:cubicBezTo>
                  <a:cubicBezTo>
                    <a:pt x="1536" y="1703"/>
                    <a:pt x="1822" y="1763"/>
                    <a:pt x="2096" y="1894"/>
                  </a:cubicBezTo>
                  <a:cubicBezTo>
                    <a:pt x="2382" y="2013"/>
                    <a:pt x="2668" y="2180"/>
                    <a:pt x="2977" y="2334"/>
                  </a:cubicBezTo>
                  <a:cubicBezTo>
                    <a:pt x="3132" y="2418"/>
                    <a:pt x="3275" y="2489"/>
                    <a:pt x="3441" y="2572"/>
                  </a:cubicBezTo>
                  <a:lnTo>
                    <a:pt x="3680" y="2692"/>
                  </a:lnTo>
                  <a:cubicBezTo>
                    <a:pt x="3751" y="2739"/>
                    <a:pt x="3858" y="2787"/>
                    <a:pt x="3870" y="2811"/>
                  </a:cubicBezTo>
                  <a:cubicBezTo>
                    <a:pt x="3918" y="2846"/>
                    <a:pt x="3846" y="3096"/>
                    <a:pt x="3846" y="3275"/>
                  </a:cubicBezTo>
                  <a:cubicBezTo>
                    <a:pt x="3822" y="3477"/>
                    <a:pt x="3846" y="3644"/>
                    <a:pt x="3870" y="3823"/>
                  </a:cubicBezTo>
                  <a:cubicBezTo>
                    <a:pt x="3918" y="4192"/>
                    <a:pt x="3989" y="4501"/>
                    <a:pt x="3989" y="4811"/>
                  </a:cubicBezTo>
                  <a:cubicBezTo>
                    <a:pt x="4001" y="5430"/>
                    <a:pt x="3882" y="6001"/>
                    <a:pt x="3822" y="6478"/>
                  </a:cubicBezTo>
                  <a:cubicBezTo>
                    <a:pt x="3751" y="6954"/>
                    <a:pt x="3727" y="7359"/>
                    <a:pt x="3739" y="7621"/>
                  </a:cubicBezTo>
                  <a:cubicBezTo>
                    <a:pt x="3751" y="7895"/>
                    <a:pt x="3787" y="8037"/>
                    <a:pt x="3787" y="8037"/>
                  </a:cubicBezTo>
                  <a:cubicBezTo>
                    <a:pt x="3787" y="8037"/>
                    <a:pt x="3763" y="7895"/>
                    <a:pt x="3787" y="7597"/>
                  </a:cubicBezTo>
                  <a:cubicBezTo>
                    <a:pt x="3799" y="7323"/>
                    <a:pt x="3846" y="6954"/>
                    <a:pt x="3941" y="6478"/>
                  </a:cubicBezTo>
                  <a:cubicBezTo>
                    <a:pt x="4037" y="6013"/>
                    <a:pt x="4180" y="5454"/>
                    <a:pt x="4180" y="4799"/>
                  </a:cubicBezTo>
                  <a:cubicBezTo>
                    <a:pt x="4203" y="4466"/>
                    <a:pt x="4144" y="4144"/>
                    <a:pt x="4096" y="3799"/>
                  </a:cubicBezTo>
                  <a:cubicBezTo>
                    <a:pt x="4084" y="3632"/>
                    <a:pt x="4061" y="3454"/>
                    <a:pt x="4061" y="3287"/>
                  </a:cubicBezTo>
                  <a:cubicBezTo>
                    <a:pt x="4061" y="3203"/>
                    <a:pt x="4084" y="3132"/>
                    <a:pt x="4096" y="3037"/>
                  </a:cubicBezTo>
                  <a:cubicBezTo>
                    <a:pt x="4108" y="2965"/>
                    <a:pt x="4156" y="2811"/>
                    <a:pt x="4049" y="2680"/>
                  </a:cubicBezTo>
                  <a:cubicBezTo>
                    <a:pt x="3941" y="2561"/>
                    <a:pt x="3858" y="2549"/>
                    <a:pt x="3787" y="2501"/>
                  </a:cubicBezTo>
                  <a:lnTo>
                    <a:pt x="3549" y="2382"/>
                  </a:lnTo>
                  <a:cubicBezTo>
                    <a:pt x="3382" y="2299"/>
                    <a:pt x="3215" y="2215"/>
                    <a:pt x="3072" y="2144"/>
                  </a:cubicBezTo>
                  <a:cubicBezTo>
                    <a:pt x="2751" y="2001"/>
                    <a:pt x="2453" y="1846"/>
                    <a:pt x="2156" y="1715"/>
                  </a:cubicBezTo>
                  <a:cubicBezTo>
                    <a:pt x="1548" y="1429"/>
                    <a:pt x="905" y="1608"/>
                    <a:pt x="536" y="1346"/>
                  </a:cubicBezTo>
                  <a:cubicBezTo>
                    <a:pt x="155" y="1084"/>
                    <a:pt x="48" y="656"/>
                    <a:pt x="60" y="406"/>
                  </a:cubicBezTo>
                  <a:cubicBezTo>
                    <a:pt x="60" y="275"/>
                    <a:pt x="96" y="179"/>
                    <a:pt x="108" y="108"/>
                  </a:cubicBezTo>
                  <a:cubicBezTo>
                    <a:pt x="114" y="90"/>
                    <a:pt x="120" y="74"/>
                    <a:pt x="125" y="6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786175" y="2089575"/>
              <a:ext cx="178625" cy="76025"/>
            </a:xfrm>
            <a:custGeom>
              <a:avLst/>
              <a:gdLst/>
              <a:ahLst/>
              <a:cxnLst/>
              <a:rect l="l" t="t" r="r" b="b"/>
              <a:pathLst>
                <a:path w="7145" h="3041" extrusionOk="0">
                  <a:moveTo>
                    <a:pt x="1419" y="0"/>
                  </a:moveTo>
                  <a:cubicBezTo>
                    <a:pt x="1333" y="0"/>
                    <a:pt x="1241" y="16"/>
                    <a:pt x="1144" y="52"/>
                  </a:cubicBezTo>
                  <a:cubicBezTo>
                    <a:pt x="774" y="207"/>
                    <a:pt x="524" y="385"/>
                    <a:pt x="310" y="409"/>
                  </a:cubicBezTo>
                  <a:cubicBezTo>
                    <a:pt x="278" y="415"/>
                    <a:pt x="248" y="417"/>
                    <a:pt x="221" y="417"/>
                  </a:cubicBezTo>
                  <a:cubicBezTo>
                    <a:pt x="86" y="417"/>
                    <a:pt x="12" y="361"/>
                    <a:pt x="2" y="361"/>
                  </a:cubicBezTo>
                  <a:cubicBezTo>
                    <a:pt x="1" y="361"/>
                    <a:pt x="1" y="361"/>
                    <a:pt x="1" y="362"/>
                  </a:cubicBezTo>
                  <a:lnTo>
                    <a:pt x="1" y="362"/>
                  </a:lnTo>
                  <a:cubicBezTo>
                    <a:pt x="1" y="361"/>
                    <a:pt x="1" y="361"/>
                    <a:pt x="1" y="361"/>
                  </a:cubicBezTo>
                  <a:cubicBezTo>
                    <a:pt x="12" y="361"/>
                    <a:pt x="107" y="446"/>
                    <a:pt x="289" y="446"/>
                  </a:cubicBezTo>
                  <a:cubicBezTo>
                    <a:pt x="300" y="446"/>
                    <a:pt x="311" y="446"/>
                    <a:pt x="322" y="445"/>
                  </a:cubicBezTo>
                  <a:cubicBezTo>
                    <a:pt x="548" y="421"/>
                    <a:pt x="834" y="266"/>
                    <a:pt x="1191" y="159"/>
                  </a:cubicBezTo>
                  <a:cubicBezTo>
                    <a:pt x="1265" y="140"/>
                    <a:pt x="1340" y="126"/>
                    <a:pt x="1415" y="126"/>
                  </a:cubicBezTo>
                  <a:cubicBezTo>
                    <a:pt x="1523" y="126"/>
                    <a:pt x="1629" y="154"/>
                    <a:pt x="1727" y="231"/>
                  </a:cubicBezTo>
                  <a:cubicBezTo>
                    <a:pt x="1894" y="350"/>
                    <a:pt x="2048" y="540"/>
                    <a:pt x="2227" y="719"/>
                  </a:cubicBezTo>
                  <a:cubicBezTo>
                    <a:pt x="2406" y="897"/>
                    <a:pt x="2584" y="1100"/>
                    <a:pt x="2787" y="1290"/>
                  </a:cubicBezTo>
                  <a:cubicBezTo>
                    <a:pt x="2870" y="1374"/>
                    <a:pt x="2989" y="1516"/>
                    <a:pt x="3179" y="1540"/>
                  </a:cubicBezTo>
                  <a:cubicBezTo>
                    <a:pt x="3211" y="1542"/>
                    <a:pt x="3240" y="1543"/>
                    <a:pt x="3267" y="1543"/>
                  </a:cubicBezTo>
                  <a:cubicBezTo>
                    <a:pt x="3321" y="1543"/>
                    <a:pt x="3366" y="1540"/>
                    <a:pt x="3406" y="1540"/>
                  </a:cubicBezTo>
                  <a:cubicBezTo>
                    <a:pt x="3465" y="1540"/>
                    <a:pt x="3513" y="1546"/>
                    <a:pt x="3560" y="1576"/>
                  </a:cubicBezTo>
                  <a:cubicBezTo>
                    <a:pt x="3644" y="1636"/>
                    <a:pt x="3739" y="1755"/>
                    <a:pt x="3834" y="1850"/>
                  </a:cubicBezTo>
                  <a:cubicBezTo>
                    <a:pt x="3941" y="1969"/>
                    <a:pt x="4096" y="2052"/>
                    <a:pt x="4239" y="2088"/>
                  </a:cubicBezTo>
                  <a:cubicBezTo>
                    <a:pt x="4357" y="2121"/>
                    <a:pt x="4474" y="2134"/>
                    <a:pt x="4587" y="2134"/>
                  </a:cubicBezTo>
                  <a:cubicBezTo>
                    <a:pt x="4758" y="2134"/>
                    <a:pt x="4922" y="2105"/>
                    <a:pt x="5073" y="2076"/>
                  </a:cubicBezTo>
                  <a:cubicBezTo>
                    <a:pt x="5311" y="2028"/>
                    <a:pt x="5549" y="1957"/>
                    <a:pt x="5763" y="1945"/>
                  </a:cubicBezTo>
                  <a:cubicBezTo>
                    <a:pt x="5777" y="1942"/>
                    <a:pt x="5791" y="1941"/>
                    <a:pt x="5805" y="1941"/>
                  </a:cubicBezTo>
                  <a:cubicBezTo>
                    <a:pt x="5963" y="1941"/>
                    <a:pt x="6085" y="2121"/>
                    <a:pt x="6227" y="2231"/>
                  </a:cubicBezTo>
                  <a:cubicBezTo>
                    <a:pt x="6787" y="2731"/>
                    <a:pt x="7144" y="3040"/>
                    <a:pt x="7144" y="3040"/>
                  </a:cubicBezTo>
                  <a:cubicBezTo>
                    <a:pt x="7144" y="3040"/>
                    <a:pt x="6823" y="2707"/>
                    <a:pt x="6323" y="2195"/>
                  </a:cubicBezTo>
                  <a:cubicBezTo>
                    <a:pt x="6263" y="2124"/>
                    <a:pt x="6192" y="2052"/>
                    <a:pt x="6120" y="1969"/>
                  </a:cubicBezTo>
                  <a:cubicBezTo>
                    <a:pt x="6037" y="1886"/>
                    <a:pt x="5906" y="1826"/>
                    <a:pt x="5775" y="1826"/>
                  </a:cubicBezTo>
                  <a:cubicBezTo>
                    <a:pt x="5525" y="1826"/>
                    <a:pt x="5299" y="1886"/>
                    <a:pt x="5049" y="1909"/>
                  </a:cubicBezTo>
                  <a:cubicBezTo>
                    <a:pt x="4911" y="1928"/>
                    <a:pt x="4776" y="1944"/>
                    <a:pt x="4644" y="1944"/>
                  </a:cubicBezTo>
                  <a:cubicBezTo>
                    <a:pt x="4526" y="1944"/>
                    <a:pt x="4411" y="1931"/>
                    <a:pt x="4299" y="1897"/>
                  </a:cubicBezTo>
                  <a:cubicBezTo>
                    <a:pt x="4192" y="1874"/>
                    <a:pt x="4096" y="1814"/>
                    <a:pt x="4001" y="1719"/>
                  </a:cubicBezTo>
                  <a:cubicBezTo>
                    <a:pt x="3918" y="1636"/>
                    <a:pt x="3834" y="1493"/>
                    <a:pt x="3680" y="1397"/>
                  </a:cubicBezTo>
                  <a:cubicBezTo>
                    <a:pt x="3675" y="1397"/>
                    <a:pt x="3671" y="1397"/>
                    <a:pt x="3667" y="1397"/>
                  </a:cubicBezTo>
                  <a:cubicBezTo>
                    <a:pt x="2612" y="1397"/>
                    <a:pt x="2227" y="0"/>
                    <a:pt x="1419"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989475" y="2177475"/>
              <a:ext cx="39200" cy="67600"/>
            </a:xfrm>
            <a:custGeom>
              <a:avLst/>
              <a:gdLst/>
              <a:ahLst/>
              <a:cxnLst/>
              <a:rect l="l" t="t" r="r" b="b"/>
              <a:pathLst>
                <a:path w="1568" h="2704" extrusionOk="0">
                  <a:moveTo>
                    <a:pt x="0" y="1"/>
                  </a:moveTo>
                  <a:cubicBezTo>
                    <a:pt x="1" y="1"/>
                    <a:pt x="346" y="632"/>
                    <a:pt x="893" y="1334"/>
                  </a:cubicBezTo>
                  <a:cubicBezTo>
                    <a:pt x="1155" y="1668"/>
                    <a:pt x="1382" y="1989"/>
                    <a:pt x="1441" y="2251"/>
                  </a:cubicBezTo>
                  <a:cubicBezTo>
                    <a:pt x="1465" y="2382"/>
                    <a:pt x="1465" y="2501"/>
                    <a:pt x="1453" y="2584"/>
                  </a:cubicBezTo>
                  <a:cubicBezTo>
                    <a:pt x="1445" y="2633"/>
                    <a:pt x="1437" y="2671"/>
                    <a:pt x="1432" y="2690"/>
                  </a:cubicBezTo>
                  <a:lnTo>
                    <a:pt x="1432" y="2690"/>
                  </a:lnTo>
                  <a:cubicBezTo>
                    <a:pt x="1459" y="2647"/>
                    <a:pt x="1568" y="2503"/>
                    <a:pt x="1548" y="2239"/>
                  </a:cubicBezTo>
                  <a:cubicBezTo>
                    <a:pt x="1548" y="1930"/>
                    <a:pt x="1346" y="1525"/>
                    <a:pt x="1072" y="1179"/>
                  </a:cubicBezTo>
                  <a:cubicBezTo>
                    <a:pt x="536" y="501"/>
                    <a:pt x="1" y="1"/>
                    <a:pt x="0" y="1"/>
                  </a:cubicBezTo>
                  <a:close/>
                  <a:moveTo>
                    <a:pt x="1432" y="2690"/>
                  </a:moveTo>
                  <a:cubicBezTo>
                    <a:pt x="1427" y="2699"/>
                    <a:pt x="1425" y="2703"/>
                    <a:pt x="1429" y="2703"/>
                  </a:cubicBezTo>
                  <a:cubicBezTo>
                    <a:pt x="1429" y="2703"/>
                    <a:pt x="1430" y="2699"/>
                    <a:pt x="1432" y="269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973100" y="2259050"/>
              <a:ext cx="40500" cy="10550"/>
            </a:xfrm>
            <a:custGeom>
              <a:avLst/>
              <a:gdLst/>
              <a:ahLst/>
              <a:cxnLst/>
              <a:rect l="l" t="t" r="r" b="b"/>
              <a:pathLst>
                <a:path w="1620" h="422" extrusionOk="0">
                  <a:moveTo>
                    <a:pt x="1620" y="0"/>
                  </a:moveTo>
                  <a:cubicBezTo>
                    <a:pt x="1620" y="0"/>
                    <a:pt x="1227" y="71"/>
                    <a:pt x="798" y="167"/>
                  </a:cubicBezTo>
                  <a:cubicBezTo>
                    <a:pt x="370" y="274"/>
                    <a:pt x="1" y="357"/>
                    <a:pt x="1" y="357"/>
                  </a:cubicBezTo>
                  <a:cubicBezTo>
                    <a:pt x="1" y="357"/>
                    <a:pt x="84" y="393"/>
                    <a:pt x="239" y="405"/>
                  </a:cubicBezTo>
                  <a:cubicBezTo>
                    <a:pt x="303" y="416"/>
                    <a:pt x="384" y="421"/>
                    <a:pt x="475" y="421"/>
                  </a:cubicBezTo>
                  <a:cubicBezTo>
                    <a:pt x="587" y="421"/>
                    <a:pt x="715" y="413"/>
                    <a:pt x="846" y="393"/>
                  </a:cubicBezTo>
                  <a:cubicBezTo>
                    <a:pt x="1084" y="322"/>
                    <a:pt x="1275" y="238"/>
                    <a:pt x="1406" y="155"/>
                  </a:cubicBezTo>
                  <a:cubicBezTo>
                    <a:pt x="1548" y="71"/>
                    <a:pt x="1620" y="0"/>
                    <a:pt x="162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2862850" y="2550450"/>
              <a:ext cx="45275" cy="6275"/>
            </a:xfrm>
            <a:custGeom>
              <a:avLst/>
              <a:gdLst/>
              <a:ahLst/>
              <a:cxnLst/>
              <a:rect l="l" t="t" r="r" b="b"/>
              <a:pathLst>
                <a:path w="1811" h="251" extrusionOk="0">
                  <a:moveTo>
                    <a:pt x="1810" y="0"/>
                  </a:moveTo>
                  <a:cubicBezTo>
                    <a:pt x="1810" y="0"/>
                    <a:pt x="1381" y="12"/>
                    <a:pt x="905" y="12"/>
                  </a:cubicBezTo>
                  <a:cubicBezTo>
                    <a:pt x="417" y="12"/>
                    <a:pt x="0" y="0"/>
                    <a:pt x="0" y="0"/>
                  </a:cubicBezTo>
                  <a:lnTo>
                    <a:pt x="0" y="0"/>
                  </a:lnTo>
                  <a:cubicBezTo>
                    <a:pt x="0" y="0"/>
                    <a:pt x="84" y="60"/>
                    <a:pt x="250" y="131"/>
                  </a:cubicBezTo>
                  <a:cubicBezTo>
                    <a:pt x="417" y="191"/>
                    <a:pt x="631" y="250"/>
                    <a:pt x="905" y="250"/>
                  </a:cubicBezTo>
                  <a:cubicBezTo>
                    <a:pt x="1167" y="250"/>
                    <a:pt x="1393" y="179"/>
                    <a:pt x="1560" y="119"/>
                  </a:cubicBezTo>
                  <a:cubicBezTo>
                    <a:pt x="1727" y="60"/>
                    <a:pt x="1810" y="0"/>
                    <a:pt x="181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828025" y="2538825"/>
              <a:ext cx="20250" cy="17800"/>
            </a:xfrm>
            <a:custGeom>
              <a:avLst/>
              <a:gdLst/>
              <a:ahLst/>
              <a:cxnLst/>
              <a:rect l="l" t="t" r="r" b="b"/>
              <a:pathLst>
                <a:path w="810" h="712" extrusionOk="0">
                  <a:moveTo>
                    <a:pt x="60" y="1"/>
                  </a:moveTo>
                  <a:cubicBezTo>
                    <a:pt x="60" y="1"/>
                    <a:pt x="24" y="60"/>
                    <a:pt x="0" y="168"/>
                  </a:cubicBezTo>
                  <a:cubicBezTo>
                    <a:pt x="0" y="287"/>
                    <a:pt x="48" y="465"/>
                    <a:pt x="203" y="584"/>
                  </a:cubicBezTo>
                  <a:cubicBezTo>
                    <a:pt x="313" y="677"/>
                    <a:pt x="446" y="712"/>
                    <a:pt x="555" y="712"/>
                  </a:cubicBezTo>
                  <a:cubicBezTo>
                    <a:pt x="587" y="712"/>
                    <a:pt x="616" y="709"/>
                    <a:pt x="643" y="703"/>
                  </a:cubicBezTo>
                  <a:cubicBezTo>
                    <a:pt x="762" y="668"/>
                    <a:pt x="810" y="608"/>
                    <a:pt x="810" y="608"/>
                  </a:cubicBezTo>
                  <a:cubicBezTo>
                    <a:pt x="810" y="608"/>
                    <a:pt x="738" y="608"/>
                    <a:pt x="643" y="584"/>
                  </a:cubicBezTo>
                  <a:cubicBezTo>
                    <a:pt x="536" y="549"/>
                    <a:pt x="453" y="489"/>
                    <a:pt x="346" y="406"/>
                  </a:cubicBezTo>
                  <a:cubicBezTo>
                    <a:pt x="238" y="334"/>
                    <a:pt x="167" y="239"/>
                    <a:pt x="119" y="156"/>
                  </a:cubicBezTo>
                  <a:cubicBezTo>
                    <a:pt x="84" y="72"/>
                    <a:pt x="60" y="1"/>
                    <a:pt x="60" y="1"/>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681575" y="2253975"/>
              <a:ext cx="80975" cy="205400"/>
            </a:xfrm>
            <a:custGeom>
              <a:avLst/>
              <a:gdLst/>
              <a:ahLst/>
              <a:cxnLst/>
              <a:rect l="l" t="t" r="r" b="b"/>
              <a:pathLst>
                <a:path w="3239" h="8216" extrusionOk="0">
                  <a:moveTo>
                    <a:pt x="3239" y="1"/>
                  </a:moveTo>
                  <a:lnTo>
                    <a:pt x="3156" y="84"/>
                  </a:lnTo>
                  <a:lnTo>
                    <a:pt x="3156" y="84"/>
                  </a:lnTo>
                  <a:lnTo>
                    <a:pt x="3239" y="1"/>
                  </a:lnTo>
                  <a:close/>
                  <a:moveTo>
                    <a:pt x="3155" y="84"/>
                  </a:moveTo>
                  <a:lnTo>
                    <a:pt x="3155" y="84"/>
                  </a:lnTo>
                  <a:cubicBezTo>
                    <a:pt x="3151" y="88"/>
                    <a:pt x="3147" y="92"/>
                    <a:pt x="3143" y="96"/>
                  </a:cubicBezTo>
                  <a:lnTo>
                    <a:pt x="3143" y="96"/>
                  </a:lnTo>
                  <a:cubicBezTo>
                    <a:pt x="3143" y="96"/>
                    <a:pt x="3143" y="96"/>
                    <a:pt x="3144" y="96"/>
                  </a:cubicBezTo>
                  <a:lnTo>
                    <a:pt x="3155" y="84"/>
                  </a:lnTo>
                  <a:close/>
                  <a:moveTo>
                    <a:pt x="3143" y="96"/>
                  </a:moveTo>
                  <a:cubicBezTo>
                    <a:pt x="3060" y="144"/>
                    <a:pt x="2977" y="203"/>
                    <a:pt x="2846" y="274"/>
                  </a:cubicBezTo>
                  <a:cubicBezTo>
                    <a:pt x="2572" y="429"/>
                    <a:pt x="2144" y="513"/>
                    <a:pt x="1632" y="727"/>
                  </a:cubicBezTo>
                  <a:cubicBezTo>
                    <a:pt x="1393" y="846"/>
                    <a:pt x="1120" y="1001"/>
                    <a:pt x="941" y="1298"/>
                  </a:cubicBezTo>
                  <a:cubicBezTo>
                    <a:pt x="739" y="1620"/>
                    <a:pt x="786" y="1989"/>
                    <a:pt x="762" y="2334"/>
                  </a:cubicBezTo>
                  <a:cubicBezTo>
                    <a:pt x="762" y="2513"/>
                    <a:pt x="727" y="2668"/>
                    <a:pt x="643" y="2811"/>
                  </a:cubicBezTo>
                  <a:cubicBezTo>
                    <a:pt x="560" y="2941"/>
                    <a:pt x="405" y="3013"/>
                    <a:pt x="239" y="3144"/>
                  </a:cubicBezTo>
                  <a:cubicBezTo>
                    <a:pt x="143" y="3227"/>
                    <a:pt x="72" y="3322"/>
                    <a:pt x="48" y="3442"/>
                  </a:cubicBezTo>
                  <a:cubicBezTo>
                    <a:pt x="0" y="3561"/>
                    <a:pt x="48" y="3739"/>
                    <a:pt x="143" y="3834"/>
                  </a:cubicBezTo>
                  <a:cubicBezTo>
                    <a:pt x="250" y="3918"/>
                    <a:pt x="346" y="3965"/>
                    <a:pt x="381" y="4013"/>
                  </a:cubicBezTo>
                  <a:cubicBezTo>
                    <a:pt x="429" y="4061"/>
                    <a:pt x="441" y="4120"/>
                    <a:pt x="441" y="4215"/>
                  </a:cubicBezTo>
                  <a:cubicBezTo>
                    <a:pt x="441" y="4311"/>
                    <a:pt x="441" y="4430"/>
                    <a:pt x="477" y="4549"/>
                  </a:cubicBezTo>
                  <a:cubicBezTo>
                    <a:pt x="489" y="4668"/>
                    <a:pt x="560" y="4775"/>
                    <a:pt x="643" y="4858"/>
                  </a:cubicBezTo>
                  <a:cubicBezTo>
                    <a:pt x="798" y="5025"/>
                    <a:pt x="1012" y="5120"/>
                    <a:pt x="1203" y="5168"/>
                  </a:cubicBezTo>
                  <a:cubicBezTo>
                    <a:pt x="1620" y="5275"/>
                    <a:pt x="1989" y="5204"/>
                    <a:pt x="2334" y="5263"/>
                  </a:cubicBezTo>
                  <a:cubicBezTo>
                    <a:pt x="2501" y="5275"/>
                    <a:pt x="2667" y="5335"/>
                    <a:pt x="2786" y="5418"/>
                  </a:cubicBezTo>
                  <a:cubicBezTo>
                    <a:pt x="2906" y="5489"/>
                    <a:pt x="2882" y="5585"/>
                    <a:pt x="2798" y="5716"/>
                  </a:cubicBezTo>
                  <a:cubicBezTo>
                    <a:pt x="2703" y="5835"/>
                    <a:pt x="2584" y="5930"/>
                    <a:pt x="2525" y="6097"/>
                  </a:cubicBezTo>
                  <a:cubicBezTo>
                    <a:pt x="2465" y="6251"/>
                    <a:pt x="2465" y="6406"/>
                    <a:pt x="2489" y="6549"/>
                  </a:cubicBezTo>
                  <a:cubicBezTo>
                    <a:pt x="2513" y="6823"/>
                    <a:pt x="2632" y="7049"/>
                    <a:pt x="2727" y="7240"/>
                  </a:cubicBezTo>
                  <a:cubicBezTo>
                    <a:pt x="2810" y="7430"/>
                    <a:pt x="2882" y="7597"/>
                    <a:pt x="2929" y="7752"/>
                  </a:cubicBezTo>
                  <a:cubicBezTo>
                    <a:pt x="2977" y="7894"/>
                    <a:pt x="2977" y="8014"/>
                    <a:pt x="2977" y="8097"/>
                  </a:cubicBezTo>
                  <a:cubicBezTo>
                    <a:pt x="2977" y="8014"/>
                    <a:pt x="2977" y="7894"/>
                    <a:pt x="2941" y="7752"/>
                  </a:cubicBezTo>
                  <a:cubicBezTo>
                    <a:pt x="2917" y="7597"/>
                    <a:pt x="2858" y="7418"/>
                    <a:pt x="2763" y="7228"/>
                  </a:cubicBezTo>
                  <a:cubicBezTo>
                    <a:pt x="2691" y="7037"/>
                    <a:pt x="2584" y="6799"/>
                    <a:pt x="2572" y="6537"/>
                  </a:cubicBezTo>
                  <a:cubicBezTo>
                    <a:pt x="2572" y="6406"/>
                    <a:pt x="2572" y="6275"/>
                    <a:pt x="2632" y="6156"/>
                  </a:cubicBezTo>
                  <a:cubicBezTo>
                    <a:pt x="2679" y="6037"/>
                    <a:pt x="2798" y="5942"/>
                    <a:pt x="2906" y="5811"/>
                  </a:cubicBezTo>
                  <a:cubicBezTo>
                    <a:pt x="2965" y="5751"/>
                    <a:pt x="3025" y="5668"/>
                    <a:pt x="3025" y="5549"/>
                  </a:cubicBezTo>
                  <a:cubicBezTo>
                    <a:pt x="3025" y="5430"/>
                    <a:pt x="2929" y="5323"/>
                    <a:pt x="2858" y="5263"/>
                  </a:cubicBezTo>
                  <a:cubicBezTo>
                    <a:pt x="2703" y="5144"/>
                    <a:pt x="2513" y="5085"/>
                    <a:pt x="2334" y="5049"/>
                  </a:cubicBezTo>
                  <a:cubicBezTo>
                    <a:pt x="1965" y="4977"/>
                    <a:pt x="1572" y="5037"/>
                    <a:pt x="1239" y="4930"/>
                  </a:cubicBezTo>
                  <a:cubicBezTo>
                    <a:pt x="1060" y="4894"/>
                    <a:pt x="893" y="4799"/>
                    <a:pt x="774" y="4680"/>
                  </a:cubicBezTo>
                  <a:cubicBezTo>
                    <a:pt x="655" y="4561"/>
                    <a:pt x="643" y="4418"/>
                    <a:pt x="643" y="4192"/>
                  </a:cubicBezTo>
                  <a:cubicBezTo>
                    <a:pt x="643" y="4084"/>
                    <a:pt x="620" y="3942"/>
                    <a:pt x="524" y="3834"/>
                  </a:cubicBezTo>
                  <a:cubicBezTo>
                    <a:pt x="417" y="3727"/>
                    <a:pt x="310" y="3680"/>
                    <a:pt x="262" y="3644"/>
                  </a:cubicBezTo>
                  <a:cubicBezTo>
                    <a:pt x="179" y="3561"/>
                    <a:pt x="239" y="3406"/>
                    <a:pt x="358" y="3299"/>
                  </a:cubicBezTo>
                  <a:cubicBezTo>
                    <a:pt x="489" y="3192"/>
                    <a:pt x="703" y="3084"/>
                    <a:pt x="798" y="2894"/>
                  </a:cubicBezTo>
                  <a:cubicBezTo>
                    <a:pt x="917" y="2703"/>
                    <a:pt x="941" y="2489"/>
                    <a:pt x="953" y="2310"/>
                  </a:cubicBezTo>
                  <a:cubicBezTo>
                    <a:pt x="965" y="1965"/>
                    <a:pt x="917" y="1620"/>
                    <a:pt x="1072" y="1370"/>
                  </a:cubicBezTo>
                  <a:cubicBezTo>
                    <a:pt x="1215" y="1096"/>
                    <a:pt x="1453" y="929"/>
                    <a:pt x="1691" y="810"/>
                  </a:cubicBezTo>
                  <a:cubicBezTo>
                    <a:pt x="2167" y="572"/>
                    <a:pt x="2620" y="453"/>
                    <a:pt x="2870" y="298"/>
                  </a:cubicBezTo>
                  <a:cubicBezTo>
                    <a:pt x="2992" y="221"/>
                    <a:pt x="3083" y="153"/>
                    <a:pt x="3143" y="96"/>
                  </a:cubicBezTo>
                  <a:close/>
                  <a:moveTo>
                    <a:pt x="2977" y="8097"/>
                  </a:moveTo>
                  <a:cubicBezTo>
                    <a:pt x="2965" y="8168"/>
                    <a:pt x="2965" y="8216"/>
                    <a:pt x="2965" y="8216"/>
                  </a:cubicBezTo>
                  <a:cubicBezTo>
                    <a:pt x="2965" y="8216"/>
                    <a:pt x="2977" y="8168"/>
                    <a:pt x="2977" y="8097"/>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2775025" y="2251850"/>
              <a:ext cx="36350" cy="10200"/>
            </a:xfrm>
            <a:custGeom>
              <a:avLst/>
              <a:gdLst/>
              <a:ahLst/>
              <a:cxnLst/>
              <a:rect l="l" t="t" r="r" b="b"/>
              <a:pathLst>
                <a:path w="1454" h="408" extrusionOk="0">
                  <a:moveTo>
                    <a:pt x="448" y="1"/>
                  </a:moveTo>
                  <a:cubicBezTo>
                    <a:pt x="361" y="1"/>
                    <a:pt x="282" y="10"/>
                    <a:pt x="215" y="26"/>
                  </a:cubicBezTo>
                  <a:cubicBezTo>
                    <a:pt x="84" y="50"/>
                    <a:pt x="1" y="86"/>
                    <a:pt x="1" y="86"/>
                  </a:cubicBezTo>
                  <a:cubicBezTo>
                    <a:pt x="1" y="86"/>
                    <a:pt x="334" y="169"/>
                    <a:pt x="727" y="264"/>
                  </a:cubicBezTo>
                  <a:cubicBezTo>
                    <a:pt x="1108" y="348"/>
                    <a:pt x="1454" y="407"/>
                    <a:pt x="1454" y="407"/>
                  </a:cubicBezTo>
                  <a:cubicBezTo>
                    <a:pt x="1454" y="407"/>
                    <a:pt x="1394" y="336"/>
                    <a:pt x="1275" y="264"/>
                  </a:cubicBezTo>
                  <a:cubicBezTo>
                    <a:pt x="1156" y="181"/>
                    <a:pt x="977" y="86"/>
                    <a:pt x="775" y="38"/>
                  </a:cubicBezTo>
                  <a:cubicBezTo>
                    <a:pt x="660" y="12"/>
                    <a:pt x="549" y="1"/>
                    <a:pt x="44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2835450" y="2655825"/>
              <a:ext cx="167625" cy="327425"/>
            </a:xfrm>
            <a:custGeom>
              <a:avLst/>
              <a:gdLst/>
              <a:ahLst/>
              <a:cxnLst/>
              <a:rect l="l" t="t" r="r" b="b"/>
              <a:pathLst>
                <a:path w="6705" h="13097" extrusionOk="0">
                  <a:moveTo>
                    <a:pt x="692" y="0"/>
                  </a:moveTo>
                  <a:cubicBezTo>
                    <a:pt x="691" y="0"/>
                    <a:pt x="681" y="11"/>
                    <a:pt x="665" y="37"/>
                  </a:cubicBezTo>
                  <a:lnTo>
                    <a:pt x="665" y="37"/>
                  </a:lnTo>
                  <a:lnTo>
                    <a:pt x="692" y="0"/>
                  </a:lnTo>
                  <a:close/>
                  <a:moveTo>
                    <a:pt x="665" y="37"/>
                  </a:moveTo>
                  <a:lnTo>
                    <a:pt x="596" y="131"/>
                  </a:lnTo>
                  <a:cubicBezTo>
                    <a:pt x="537" y="214"/>
                    <a:pt x="465" y="357"/>
                    <a:pt x="382" y="536"/>
                  </a:cubicBezTo>
                  <a:cubicBezTo>
                    <a:pt x="215" y="905"/>
                    <a:pt x="37" y="1465"/>
                    <a:pt x="25" y="2179"/>
                  </a:cubicBezTo>
                  <a:cubicBezTo>
                    <a:pt x="1" y="2893"/>
                    <a:pt x="180" y="3774"/>
                    <a:pt x="739" y="4584"/>
                  </a:cubicBezTo>
                  <a:cubicBezTo>
                    <a:pt x="1287" y="5382"/>
                    <a:pt x="2204" y="5929"/>
                    <a:pt x="3073" y="6560"/>
                  </a:cubicBezTo>
                  <a:cubicBezTo>
                    <a:pt x="3501" y="6882"/>
                    <a:pt x="3906" y="7215"/>
                    <a:pt x="4192" y="7620"/>
                  </a:cubicBezTo>
                  <a:cubicBezTo>
                    <a:pt x="4335" y="7811"/>
                    <a:pt x="4430" y="8037"/>
                    <a:pt x="4454" y="8251"/>
                  </a:cubicBezTo>
                  <a:cubicBezTo>
                    <a:pt x="4502" y="8477"/>
                    <a:pt x="4490" y="8715"/>
                    <a:pt x="4502" y="8954"/>
                  </a:cubicBezTo>
                  <a:cubicBezTo>
                    <a:pt x="4502" y="9192"/>
                    <a:pt x="4525" y="9430"/>
                    <a:pt x="4621" y="9656"/>
                  </a:cubicBezTo>
                  <a:cubicBezTo>
                    <a:pt x="4704" y="9882"/>
                    <a:pt x="4835" y="10073"/>
                    <a:pt x="4990" y="10216"/>
                  </a:cubicBezTo>
                  <a:cubicBezTo>
                    <a:pt x="5287" y="10513"/>
                    <a:pt x="5597" y="10751"/>
                    <a:pt x="5823" y="11025"/>
                  </a:cubicBezTo>
                  <a:cubicBezTo>
                    <a:pt x="6276" y="11561"/>
                    <a:pt x="6478" y="12109"/>
                    <a:pt x="6585" y="12478"/>
                  </a:cubicBezTo>
                  <a:cubicBezTo>
                    <a:pt x="6692" y="12871"/>
                    <a:pt x="6692" y="13097"/>
                    <a:pt x="6692" y="13097"/>
                  </a:cubicBezTo>
                  <a:cubicBezTo>
                    <a:pt x="6692" y="13097"/>
                    <a:pt x="6704" y="12883"/>
                    <a:pt x="6645" y="12478"/>
                  </a:cubicBezTo>
                  <a:cubicBezTo>
                    <a:pt x="6573" y="12097"/>
                    <a:pt x="6395" y="11513"/>
                    <a:pt x="5942" y="10942"/>
                  </a:cubicBezTo>
                  <a:cubicBezTo>
                    <a:pt x="5716" y="10668"/>
                    <a:pt x="5406" y="10406"/>
                    <a:pt x="5144" y="10108"/>
                  </a:cubicBezTo>
                  <a:cubicBezTo>
                    <a:pt x="5002" y="9954"/>
                    <a:pt x="4883" y="9787"/>
                    <a:pt x="4811" y="9596"/>
                  </a:cubicBezTo>
                  <a:cubicBezTo>
                    <a:pt x="4740" y="9406"/>
                    <a:pt x="4728" y="9180"/>
                    <a:pt x="4728" y="8954"/>
                  </a:cubicBezTo>
                  <a:cubicBezTo>
                    <a:pt x="4728" y="8727"/>
                    <a:pt x="4728" y="8477"/>
                    <a:pt x="4692" y="8227"/>
                  </a:cubicBezTo>
                  <a:cubicBezTo>
                    <a:pt x="4644" y="7953"/>
                    <a:pt x="4549" y="7703"/>
                    <a:pt x="4394" y="7477"/>
                  </a:cubicBezTo>
                  <a:cubicBezTo>
                    <a:pt x="4097" y="7037"/>
                    <a:pt x="3668" y="6691"/>
                    <a:pt x="3239" y="6370"/>
                  </a:cubicBezTo>
                  <a:cubicBezTo>
                    <a:pt x="2346" y="5739"/>
                    <a:pt x="1454" y="5215"/>
                    <a:pt x="918" y="4465"/>
                  </a:cubicBezTo>
                  <a:cubicBezTo>
                    <a:pt x="382" y="3715"/>
                    <a:pt x="180" y="2881"/>
                    <a:pt x="156" y="2179"/>
                  </a:cubicBezTo>
                  <a:cubicBezTo>
                    <a:pt x="144" y="1465"/>
                    <a:pt x="275" y="917"/>
                    <a:pt x="418" y="548"/>
                  </a:cubicBezTo>
                  <a:cubicBezTo>
                    <a:pt x="501" y="357"/>
                    <a:pt x="561" y="214"/>
                    <a:pt x="620" y="131"/>
                  </a:cubicBezTo>
                  <a:cubicBezTo>
                    <a:pt x="636" y="88"/>
                    <a:pt x="652" y="57"/>
                    <a:pt x="665" y="37"/>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991725" y="2989475"/>
              <a:ext cx="34850" cy="190525"/>
            </a:xfrm>
            <a:custGeom>
              <a:avLst/>
              <a:gdLst/>
              <a:ahLst/>
              <a:cxnLst/>
              <a:rect l="l" t="t" r="r" b="b"/>
              <a:pathLst>
                <a:path w="1394" h="7621" extrusionOk="0">
                  <a:moveTo>
                    <a:pt x="25" y="1"/>
                  </a:moveTo>
                  <a:cubicBezTo>
                    <a:pt x="25" y="1"/>
                    <a:pt x="25" y="441"/>
                    <a:pt x="1" y="1156"/>
                  </a:cubicBezTo>
                  <a:lnTo>
                    <a:pt x="1" y="2430"/>
                  </a:lnTo>
                  <a:lnTo>
                    <a:pt x="1" y="2787"/>
                  </a:lnTo>
                  <a:cubicBezTo>
                    <a:pt x="25" y="2906"/>
                    <a:pt x="1" y="3049"/>
                    <a:pt x="84" y="3204"/>
                  </a:cubicBezTo>
                  <a:cubicBezTo>
                    <a:pt x="156" y="3358"/>
                    <a:pt x="322" y="3442"/>
                    <a:pt x="358" y="3501"/>
                  </a:cubicBezTo>
                  <a:cubicBezTo>
                    <a:pt x="417" y="3561"/>
                    <a:pt x="417" y="3680"/>
                    <a:pt x="406" y="3811"/>
                  </a:cubicBezTo>
                  <a:cubicBezTo>
                    <a:pt x="394" y="3930"/>
                    <a:pt x="382" y="4109"/>
                    <a:pt x="453" y="4251"/>
                  </a:cubicBezTo>
                  <a:cubicBezTo>
                    <a:pt x="525" y="4406"/>
                    <a:pt x="596" y="4490"/>
                    <a:pt x="644" y="4597"/>
                  </a:cubicBezTo>
                  <a:cubicBezTo>
                    <a:pt x="739" y="4787"/>
                    <a:pt x="703" y="5049"/>
                    <a:pt x="703" y="5287"/>
                  </a:cubicBezTo>
                  <a:cubicBezTo>
                    <a:pt x="703" y="5775"/>
                    <a:pt x="810" y="6204"/>
                    <a:pt x="929" y="6549"/>
                  </a:cubicBezTo>
                  <a:cubicBezTo>
                    <a:pt x="1048" y="6895"/>
                    <a:pt x="1168" y="7157"/>
                    <a:pt x="1251" y="7335"/>
                  </a:cubicBezTo>
                  <a:cubicBezTo>
                    <a:pt x="1346" y="7514"/>
                    <a:pt x="1394" y="7621"/>
                    <a:pt x="1394" y="7621"/>
                  </a:cubicBezTo>
                  <a:cubicBezTo>
                    <a:pt x="1394" y="7621"/>
                    <a:pt x="1358" y="7514"/>
                    <a:pt x="1275" y="7311"/>
                  </a:cubicBezTo>
                  <a:cubicBezTo>
                    <a:pt x="1215" y="7133"/>
                    <a:pt x="1120" y="6847"/>
                    <a:pt x="1037" y="6502"/>
                  </a:cubicBezTo>
                  <a:cubicBezTo>
                    <a:pt x="953" y="6156"/>
                    <a:pt x="870" y="5740"/>
                    <a:pt x="894" y="5287"/>
                  </a:cubicBezTo>
                  <a:cubicBezTo>
                    <a:pt x="918" y="5061"/>
                    <a:pt x="953" y="4787"/>
                    <a:pt x="858" y="4513"/>
                  </a:cubicBezTo>
                  <a:cubicBezTo>
                    <a:pt x="810" y="4370"/>
                    <a:pt x="715" y="4275"/>
                    <a:pt x="679" y="4168"/>
                  </a:cubicBezTo>
                  <a:cubicBezTo>
                    <a:pt x="632" y="4073"/>
                    <a:pt x="632" y="3954"/>
                    <a:pt x="644" y="3823"/>
                  </a:cubicBezTo>
                  <a:cubicBezTo>
                    <a:pt x="644" y="3704"/>
                    <a:pt x="679" y="3513"/>
                    <a:pt x="560" y="3358"/>
                  </a:cubicBezTo>
                  <a:cubicBezTo>
                    <a:pt x="417" y="3216"/>
                    <a:pt x="322" y="3180"/>
                    <a:pt x="286" y="3097"/>
                  </a:cubicBezTo>
                  <a:cubicBezTo>
                    <a:pt x="215" y="2930"/>
                    <a:pt x="239" y="2632"/>
                    <a:pt x="215" y="2406"/>
                  </a:cubicBezTo>
                  <a:cubicBezTo>
                    <a:pt x="179" y="1954"/>
                    <a:pt x="156" y="1513"/>
                    <a:pt x="120" y="1156"/>
                  </a:cubicBezTo>
                  <a:cubicBezTo>
                    <a:pt x="60" y="441"/>
                    <a:pt x="25" y="1"/>
                    <a:pt x="2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34600" y="2622475"/>
              <a:ext cx="119700" cy="101225"/>
            </a:xfrm>
            <a:custGeom>
              <a:avLst/>
              <a:gdLst/>
              <a:ahLst/>
              <a:cxnLst/>
              <a:rect l="l" t="t" r="r" b="b"/>
              <a:pathLst>
                <a:path w="4788" h="4049" extrusionOk="0">
                  <a:moveTo>
                    <a:pt x="1" y="1"/>
                  </a:moveTo>
                  <a:lnTo>
                    <a:pt x="1" y="1"/>
                  </a:lnTo>
                  <a:cubicBezTo>
                    <a:pt x="1" y="1"/>
                    <a:pt x="84" y="60"/>
                    <a:pt x="215" y="167"/>
                  </a:cubicBezTo>
                  <a:cubicBezTo>
                    <a:pt x="346" y="286"/>
                    <a:pt x="525" y="453"/>
                    <a:pt x="703" y="691"/>
                  </a:cubicBezTo>
                  <a:cubicBezTo>
                    <a:pt x="882" y="929"/>
                    <a:pt x="1060" y="1227"/>
                    <a:pt x="1179" y="1596"/>
                  </a:cubicBezTo>
                  <a:cubicBezTo>
                    <a:pt x="1239" y="1775"/>
                    <a:pt x="1287" y="1965"/>
                    <a:pt x="1334" y="2191"/>
                  </a:cubicBezTo>
                  <a:cubicBezTo>
                    <a:pt x="1370" y="2418"/>
                    <a:pt x="1429" y="2656"/>
                    <a:pt x="1608" y="2858"/>
                  </a:cubicBezTo>
                  <a:cubicBezTo>
                    <a:pt x="1787" y="3072"/>
                    <a:pt x="2025" y="3156"/>
                    <a:pt x="2239" y="3239"/>
                  </a:cubicBezTo>
                  <a:cubicBezTo>
                    <a:pt x="2442" y="3310"/>
                    <a:pt x="2644" y="3382"/>
                    <a:pt x="2834" y="3441"/>
                  </a:cubicBezTo>
                  <a:cubicBezTo>
                    <a:pt x="3204" y="3572"/>
                    <a:pt x="3561" y="3680"/>
                    <a:pt x="3846" y="3775"/>
                  </a:cubicBezTo>
                  <a:cubicBezTo>
                    <a:pt x="4430" y="3953"/>
                    <a:pt x="4787" y="4049"/>
                    <a:pt x="4787" y="4049"/>
                  </a:cubicBezTo>
                  <a:cubicBezTo>
                    <a:pt x="4787" y="4049"/>
                    <a:pt x="4442" y="3906"/>
                    <a:pt x="3870" y="3632"/>
                  </a:cubicBezTo>
                  <a:cubicBezTo>
                    <a:pt x="3596" y="3513"/>
                    <a:pt x="3263" y="3382"/>
                    <a:pt x="2894" y="3239"/>
                  </a:cubicBezTo>
                  <a:cubicBezTo>
                    <a:pt x="2715" y="3156"/>
                    <a:pt x="2525" y="3084"/>
                    <a:pt x="2311" y="3013"/>
                  </a:cubicBezTo>
                  <a:cubicBezTo>
                    <a:pt x="2120" y="2941"/>
                    <a:pt x="1930" y="2846"/>
                    <a:pt x="1787" y="2703"/>
                  </a:cubicBezTo>
                  <a:cubicBezTo>
                    <a:pt x="1525" y="2382"/>
                    <a:pt x="1525" y="1906"/>
                    <a:pt x="1358" y="1525"/>
                  </a:cubicBezTo>
                  <a:cubicBezTo>
                    <a:pt x="1215" y="1132"/>
                    <a:pt x="989" y="822"/>
                    <a:pt x="775" y="596"/>
                  </a:cubicBezTo>
                  <a:cubicBezTo>
                    <a:pt x="572" y="382"/>
                    <a:pt x="382" y="227"/>
                    <a:pt x="227" y="143"/>
                  </a:cubicBezTo>
                  <a:cubicBezTo>
                    <a:pt x="96" y="48"/>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3231350" y="2851075"/>
              <a:ext cx="103300" cy="133075"/>
            </a:xfrm>
            <a:custGeom>
              <a:avLst/>
              <a:gdLst/>
              <a:ahLst/>
              <a:cxnLst/>
              <a:rect l="l" t="t" r="r" b="b"/>
              <a:pathLst>
                <a:path w="4132" h="5323" extrusionOk="0">
                  <a:moveTo>
                    <a:pt x="4132" y="1"/>
                  </a:moveTo>
                  <a:cubicBezTo>
                    <a:pt x="4132" y="1"/>
                    <a:pt x="4108" y="84"/>
                    <a:pt x="4084" y="286"/>
                  </a:cubicBezTo>
                  <a:cubicBezTo>
                    <a:pt x="4048" y="441"/>
                    <a:pt x="4001" y="715"/>
                    <a:pt x="3917" y="1013"/>
                  </a:cubicBezTo>
                  <a:cubicBezTo>
                    <a:pt x="3739" y="1620"/>
                    <a:pt x="3370" y="2429"/>
                    <a:pt x="2715" y="3120"/>
                  </a:cubicBezTo>
                  <a:cubicBezTo>
                    <a:pt x="2393" y="3477"/>
                    <a:pt x="2036" y="3763"/>
                    <a:pt x="1679" y="3989"/>
                  </a:cubicBezTo>
                  <a:cubicBezTo>
                    <a:pt x="1346" y="4215"/>
                    <a:pt x="1000" y="4394"/>
                    <a:pt x="727" y="4584"/>
                  </a:cubicBezTo>
                  <a:cubicBezTo>
                    <a:pt x="465" y="4775"/>
                    <a:pt x="286" y="4954"/>
                    <a:pt x="167" y="5108"/>
                  </a:cubicBezTo>
                  <a:cubicBezTo>
                    <a:pt x="48" y="5239"/>
                    <a:pt x="0" y="5323"/>
                    <a:pt x="0" y="5323"/>
                  </a:cubicBezTo>
                  <a:cubicBezTo>
                    <a:pt x="0" y="5323"/>
                    <a:pt x="48" y="5239"/>
                    <a:pt x="179" y="5120"/>
                  </a:cubicBezTo>
                  <a:cubicBezTo>
                    <a:pt x="310" y="4989"/>
                    <a:pt x="524" y="4834"/>
                    <a:pt x="798" y="4668"/>
                  </a:cubicBezTo>
                  <a:cubicBezTo>
                    <a:pt x="1060" y="4513"/>
                    <a:pt x="1417" y="4358"/>
                    <a:pt x="1786" y="4156"/>
                  </a:cubicBezTo>
                  <a:cubicBezTo>
                    <a:pt x="2167" y="3941"/>
                    <a:pt x="2548" y="3656"/>
                    <a:pt x="2893" y="3287"/>
                  </a:cubicBezTo>
                  <a:cubicBezTo>
                    <a:pt x="3572" y="2548"/>
                    <a:pt x="3917" y="1679"/>
                    <a:pt x="4036" y="1036"/>
                  </a:cubicBezTo>
                  <a:cubicBezTo>
                    <a:pt x="4108" y="727"/>
                    <a:pt x="4132" y="465"/>
                    <a:pt x="4132" y="286"/>
                  </a:cubicBezTo>
                  <a:lnTo>
                    <a:pt x="4132"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3301900" y="2895725"/>
              <a:ext cx="39600" cy="58650"/>
            </a:xfrm>
            <a:custGeom>
              <a:avLst/>
              <a:gdLst/>
              <a:ahLst/>
              <a:cxnLst/>
              <a:rect l="l" t="t" r="r" b="b"/>
              <a:pathLst>
                <a:path w="1584" h="2346" extrusionOk="0">
                  <a:moveTo>
                    <a:pt x="1584" y="0"/>
                  </a:moveTo>
                  <a:cubicBezTo>
                    <a:pt x="1584" y="1"/>
                    <a:pt x="1548" y="143"/>
                    <a:pt x="1405" y="405"/>
                  </a:cubicBezTo>
                  <a:cubicBezTo>
                    <a:pt x="1310" y="620"/>
                    <a:pt x="1143" y="941"/>
                    <a:pt x="917" y="1263"/>
                  </a:cubicBezTo>
                  <a:cubicBezTo>
                    <a:pt x="691" y="1596"/>
                    <a:pt x="476" y="1858"/>
                    <a:pt x="298" y="2048"/>
                  </a:cubicBezTo>
                  <a:cubicBezTo>
                    <a:pt x="119" y="2239"/>
                    <a:pt x="0" y="2346"/>
                    <a:pt x="0" y="2346"/>
                  </a:cubicBezTo>
                  <a:cubicBezTo>
                    <a:pt x="0" y="2346"/>
                    <a:pt x="143" y="2286"/>
                    <a:pt x="369" y="2144"/>
                  </a:cubicBezTo>
                  <a:cubicBezTo>
                    <a:pt x="595" y="1989"/>
                    <a:pt x="869" y="1739"/>
                    <a:pt x="1107" y="1393"/>
                  </a:cubicBezTo>
                  <a:cubicBezTo>
                    <a:pt x="1345" y="1060"/>
                    <a:pt x="1465" y="703"/>
                    <a:pt x="1524" y="429"/>
                  </a:cubicBezTo>
                  <a:cubicBezTo>
                    <a:pt x="1584" y="167"/>
                    <a:pt x="1584" y="1"/>
                    <a:pt x="158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3531375" y="2505800"/>
              <a:ext cx="61350" cy="90875"/>
            </a:xfrm>
            <a:custGeom>
              <a:avLst/>
              <a:gdLst/>
              <a:ahLst/>
              <a:cxnLst/>
              <a:rect l="l" t="t" r="r" b="b"/>
              <a:pathLst>
                <a:path w="2454" h="3635" extrusionOk="0">
                  <a:moveTo>
                    <a:pt x="798" y="0"/>
                  </a:moveTo>
                  <a:cubicBezTo>
                    <a:pt x="798" y="0"/>
                    <a:pt x="644" y="227"/>
                    <a:pt x="406" y="608"/>
                  </a:cubicBezTo>
                  <a:cubicBezTo>
                    <a:pt x="346" y="703"/>
                    <a:pt x="287" y="798"/>
                    <a:pt x="203" y="917"/>
                  </a:cubicBezTo>
                  <a:cubicBezTo>
                    <a:pt x="144" y="1024"/>
                    <a:pt x="60" y="1131"/>
                    <a:pt x="13" y="1322"/>
                  </a:cubicBezTo>
                  <a:cubicBezTo>
                    <a:pt x="1" y="1429"/>
                    <a:pt x="25" y="1548"/>
                    <a:pt x="84" y="1620"/>
                  </a:cubicBezTo>
                  <a:cubicBezTo>
                    <a:pt x="144" y="1691"/>
                    <a:pt x="227" y="1751"/>
                    <a:pt x="287" y="1798"/>
                  </a:cubicBezTo>
                  <a:cubicBezTo>
                    <a:pt x="406" y="1893"/>
                    <a:pt x="501" y="1989"/>
                    <a:pt x="608" y="2132"/>
                  </a:cubicBezTo>
                  <a:cubicBezTo>
                    <a:pt x="798" y="2393"/>
                    <a:pt x="953" y="2679"/>
                    <a:pt x="1132" y="2929"/>
                  </a:cubicBezTo>
                  <a:cubicBezTo>
                    <a:pt x="1310" y="3179"/>
                    <a:pt x="1513" y="3382"/>
                    <a:pt x="1727" y="3501"/>
                  </a:cubicBezTo>
                  <a:cubicBezTo>
                    <a:pt x="1900" y="3602"/>
                    <a:pt x="2072" y="3634"/>
                    <a:pt x="2200" y="3634"/>
                  </a:cubicBezTo>
                  <a:cubicBezTo>
                    <a:pt x="2223" y="3634"/>
                    <a:pt x="2244" y="3633"/>
                    <a:pt x="2263" y="3632"/>
                  </a:cubicBezTo>
                  <a:cubicBezTo>
                    <a:pt x="2394" y="3620"/>
                    <a:pt x="2453" y="3584"/>
                    <a:pt x="2453" y="3584"/>
                  </a:cubicBezTo>
                  <a:lnTo>
                    <a:pt x="2453" y="3584"/>
                  </a:lnTo>
                  <a:cubicBezTo>
                    <a:pt x="2453" y="3584"/>
                    <a:pt x="2427" y="3589"/>
                    <a:pt x="2371" y="3589"/>
                  </a:cubicBezTo>
                  <a:cubicBezTo>
                    <a:pt x="2342" y="3589"/>
                    <a:pt x="2307" y="3588"/>
                    <a:pt x="2263" y="3584"/>
                  </a:cubicBezTo>
                  <a:cubicBezTo>
                    <a:pt x="2144" y="3572"/>
                    <a:pt x="1977" y="3525"/>
                    <a:pt x="1799" y="3394"/>
                  </a:cubicBezTo>
                  <a:cubicBezTo>
                    <a:pt x="1620" y="3275"/>
                    <a:pt x="1453" y="3084"/>
                    <a:pt x="1310" y="2822"/>
                  </a:cubicBezTo>
                  <a:cubicBezTo>
                    <a:pt x="1156" y="2584"/>
                    <a:pt x="1025" y="2274"/>
                    <a:pt x="798" y="1989"/>
                  </a:cubicBezTo>
                  <a:cubicBezTo>
                    <a:pt x="703" y="1846"/>
                    <a:pt x="560" y="1715"/>
                    <a:pt x="417" y="1620"/>
                  </a:cubicBezTo>
                  <a:cubicBezTo>
                    <a:pt x="263" y="1536"/>
                    <a:pt x="191" y="1453"/>
                    <a:pt x="203" y="1358"/>
                  </a:cubicBezTo>
                  <a:cubicBezTo>
                    <a:pt x="227" y="1250"/>
                    <a:pt x="298" y="1119"/>
                    <a:pt x="358" y="1000"/>
                  </a:cubicBezTo>
                  <a:cubicBezTo>
                    <a:pt x="406" y="881"/>
                    <a:pt x="465" y="774"/>
                    <a:pt x="501" y="667"/>
                  </a:cubicBezTo>
                  <a:cubicBezTo>
                    <a:pt x="703" y="250"/>
                    <a:pt x="798" y="0"/>
                    <a:pt x="79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3501325" y="2521275"/>
              <a:ext cx="39000" cy="64900"/>
            </a:xfrm>
            <a:custGeom>
              <a:avLst/>
              <a:gdLst/>
              <a:ahLst/>
              <a:cxnLst/>
              <a:rect l="l" t="t" r="r" b="b"/>
              <a:pathLst>
                <a:path w="1560" h="2596" extrusionOk="0">
                  <a:moveTo>
                    <a:pt x="24" y="0"/>
                  </a:moveTo>
                  <a:cubicBezTo>
                    <a:pt x="24" y="1"/>
                    <a:pt x="0" y="179"/>
                    <a:pt x="36" y="465"/>
                  </a:cubicBezTo>
                  <a:cubicBezTo>
                    <a:pt x="72" y="751"/>
                    <a:pt x="203" y="1132"/>
                    <a:pt x="453" y="1489"/>
                  </a:cubicBezTo>
                  <a:cubicBezTo>
                    <a:pt x="715" y="1846"/>
                    <a:pt x="988" y="2132"/>
                    <a:pt x="1203" y="2310"/>
                  </a:cubicBezTo>
                  <a:cubicBezTo>
                    <a:pt x="1429" y="2489"/>
                    <a:pt x="1560" y="2596"/>
                    <a:pt x="1560" y="2596"/>
                  </a:cubicBezTo>
                  <a:cubicBezTo>
                    <a:pt x="1560" y="2596"/>
                    <a:pt x="1453" y="2465"/>
                    <a:pt x="1286" y="2227"/>
                  </a:cubicBezTo>
                  <a:cubicBezTo>
                    <a:pt x="1131" y="2001"/>
                    <a:pt x="905" y="1703"/>
                    <a:pt x="667" y="1358"/>
                  </a:cubicBezTo>
                  <a:cubicBezTo>
                    <a:pt x="429" y="1012"/>
                    <a:pt x="250" y="691"/>
                    <a:pt x="155" y="441"/>
                  </a:cubicBezTo>
                  <a:cubicBezTo>
                    <a:pt x="60" y="179"/>
                    <a:pt x="24" y="1"/>
                    <a:pt x="2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866425" y="2238200"/>
              <a:ext cx="101225" cy="116500"/>
            </a:xfrm>
            <a:custGeom>
              <a:avLst/>
              <a:gdLst/>
              <a:ahLst/>
              <a:cxnLst/>
              <a:rect l="l" t="t" r="r" b="b"/>
              <a:pathLst>
                <a:path w="4049" h="4660" extrusionOk="0">
                  <a:moveTo>
                    <a:pt x="3977" y="1"/>
                  </a:moveTo>
                  <a:cubicBezTo>
                    <a:pt x="3977" y="1"/>
                    <a:pt x="3941" y="417"/>
                    <a:pt x="3882" y="1084"/>
                  </a:cubicBezTo>
                  <a:cubicBezTo>
                    <a:pt x="3858" y="1429"/>
                    <a:pt x="3858" y="1846"/>
                    <a:pt x="3810" y="2263"/>
                  </a:cubicBezTo>
                  <a:cubicBezTo>
                    <a:pt x="3798" y="2346"/>
                    <a:pt x="3751" y="2394"/>
                    <a:pt x="3655" y="2429"/>
                  </a:cubicBezTo>
                  <a:cubicBezTo>
                    <a:pt x="3560" y="2453"/>
                    <a:pt x="3441" y="2453"/>
                    <a:pt x="3286" y="2549"/>
                  </a:cubicBezTo>
                  <a:cubicBezTo>
                    <a:pt x="3143" y="2632"/>
                    <a:pt x="3084" y="2799"/>
                    <a:pt x="3060" y="2930"/>
                  </a:cubicBezTo>
                  <a:cubicBezTo>
                    <a:pt x="3036" y="3084"/>
                    <a:pt x="3036" y="3203"/>
                    <a:pt x="3024" y="3322"/>
                  </a:cubicBezTo>
                  <a:cubicBezTo>
                    <a:pt x="2965" y="3799"/>
                    <a:pt x="2572" y="4144"/>
                    <a:pt x="2203" y="4323"/>
                  </a:cubicBezTo>
                  <a:cubicBezTo>
                    <a:pt x="1810" y="4513"/>
                    <a:pt x="1417" y="4525"/>
                    <a:pt x="1084" y="4525"/>
                  </a:cubicBezTo>
                  <a:cubicBezTo>
                    <a:pt x="762" y="4513"/>
                    <a:pt x="488" y="4477"/>
                    <a:pt x="298" y="4454"/>
                  </a:cubicBezTo>
                  <a:cubicBezTo>
                    <a:pt x="107" y="4418"/>
                    <a:pt x="0" y="4406"/>
                    <a:pt x="0" y="4406"/>
                  </a:cubicBezTo>
                  <a:lnTo>
                    <a:pt x="0" y="4406"/>
                  </a:lnTo>
                  <a:cubicBezTo>
                    <a:pt x="0" y="4406"/>
                    <a:pt x="107" y="4430"/>
                    <a:pt x="286" y="4477"/>
                  </a:cubicBezTo>
                  <a:cubicBezTo>
                    <a:pt x="465" y="4525"/>
                    <a:pt x="726" y="4585"/>
                    <a:pt x="1072" y="4632"/>
                  </a:cubicBezTo>
                  <a:cubicBezTo>
                    <a:pt x="1189" y="4648"/>
                    <a:pt x="1315" y="4659"/>
                    <a:pt x="1447" y="4659"/>
                  </a:cubicBezTo>
                  <a:cubicBezTo>
                    <a:pt x="1704" y="4659"/>
                    <a:pt x="1984" y="4619"/>
                    <a:pt x="2274" y="4501"/>
                  </a:cubicBezTo>
                  <a:cubicBezTo>
                    <a:pt x="2703" y="4323"/>
                    <a:pt x="3167" y="3930"/>
                    <a:pt x="3263" y="3346"/>
                  </a:cubicBezTo>
                  <a:cubicBezTo>
                    <a:pt x="3310" y="3072"/>
                    <a:pt x="3274" y="2810"/>
                    <a:pt x="3429" y="2727"/>
                  </a:cubicBezTo>
                  <a:cubicBezTo>
                    <a:pt x="3489" y="2680"/>
                    <a:pt x="3608" y="2668"/>
                    <a:pt x="3739" y="2620"/>
                  </a:cubicBezTo>
                  <a:cubicBezTo>
                    <a:pt x="3810" y="2608"/>
                    <a:pt x="3882" y="2560"/>
                    <a:pt x="3929" y="2501"/>
                  </a:cubicBezTo>
                  <a:cubicBezTo>
                    <a:pt x="3989" y="2441"/>
                    <a:pt x="4001" y="2370"/>
                    <a:pt x="4025" y="2310"/>
                  </a:cubicBezTo>
                  <a:cubicBezTo>
                    <a:pt x="4048" y="1834"/>
                    <a:pt x="4025" y="1441"/>
                    <a:pt x="4025" y="1108"/>
                  </a:cubicBezTo>
                  <a:cubicBezTo>
                    <a:pt x="3989" y="417"/>
                    <a:pt x="3977" y="1"/>
                    <a:pt x="397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961975" y="2262900"/>
              <a:ext cx="25325" cy="52850"/>
            </a:xfrm>
            <a:custGeom>
              <a:avLst/>
              <a:gdLst/>
              <a:ahLst/>
              <a:cxnLst/>
              <a:rect l="l" t="t" r="r" b="b"/>
              <a:pathLst>
                <a:path w="1013" h="2114" extrusionOk="0">
                  <a:moveTo>
                    <a:pt x="1012" y="1"/>
                  </a:moveTo>
                  <a:cubicBezTo>
                    <a:pt x="1012" y="1"/>
                    <a:pt x="976" y="13"/>
                    <a:pt x="917" y="37"/>
                  </a:cubicBezTo>
                  <a:cubicBezTo>
                    <a:pt x="857" y="84"/>
                    <a:pt x="762" y="144"/>
                    <a:pt x="691" y="251"/>
                  </a:cubicBezTo>
                  <a:cubicBezTo>
                    <a:pt x="619" y="358"/>
                    <a:pt x="536" y="501"/>
                    <a:pt x="524" y="679"/>
                  </a:cubicBezTo>
                  <a:cubicBezTo>
                    <a:pt x="500" y="870"/>
                    <a:pt x="572" y="1060"/>
                    <a:pt x="619" y="1227"/>
                  </a:cubicBezTo>
                  <a:cubicBezTo>
                    <a:pt x="714" y="1537"/>
                    <a:pt x="536" y="1822"/>
                    <a:pt x="357" y="1953"/>
                  </a:cubicBezTo>
                  <a:cubicBezTo>
                    <a:pt x="262" y="2037"/>
                    <a:pt x="167" y="2061"/>
                    <a:pt x="107" y="2084"/>
                  </a:cubicBezTo>
                  <a:cubicBezTo>
                    <a:pt x="63" y="2093"/>
                    <a:pt x="26" y="2096"/>
                    <a:pt x="9" y="2096"/>
                  </a:cubicBezTo>
                  <a:lnTo>
                    <a:pt x="9" y="2096"/>
                  </a:lnTo>
                  <a:cubicBezTo>
                    <a:pt x="6" y="2095"/>
                    <a:pt x="4" y="2095"/>
                    <a:pt x="2" y="2095"/>
                  </a:cubicBezTo>
                  <a:cubicBezTo>
                    <a:pt x="1" y="2095"/>
                    <a:pt x="0" y="2095"/>
                    <a:pt x="0" y="2096"/>
                  </a:cubicBezTo>
                  <a:cubicBezTo>
                    <a:pt x="0" y="2096"/>
                    <a:pt x="3" y="2096"/>
                    <a:pt x="9" y="2096"/>
                  </a:cubicBezTo>
                  <a:lnTo>
                    <a:pt x="9" y="2096"/>
                  </a:lnTo>
                  <a:cubicBezTo>
                    <a:pt x="27" y="2100"/>
                    <a:pt x="73" y="2114"/>
                    <a:pt x="142" y="2114"/>
                  </a:cubicBezTo>
                  <a:cubicBezTo>
                    <a:pt x="211" y="2114"/>
                    <a:pt x="304" y="2100"/>
                    <a:pt x="417" y="2049"/>
                  </a:cubicBezTo>
                  <a:cubicBezTo>
                    <a:pt x="536" y="1989"/>
                    <a:pt x="691" y="1906"/>
                    <a:pt x="774" y="1739"/>
                  </a:cubicBezTo>
                  <a:cubicBezTo>
                    <a:pt x="881" y="1584"/>
                    <a:pt x="893" y="1346"/>
                    <a:pt x="834" y="1156"/>
                  </a:cubicBezTo>
                  <a:cubicBezTo>
                    <a:pt x="774" y="965"/>
                    <a:pt x="714" y="810"/>
                    <a:pt x="714" y="679"/>
                  </a:cubicBezTo>
                  <a:cubicBezTo>
                    <a:pt x="714" y="549"/>
                    <a:pt x="750" y="418"/>
                    <a:pt x="798" y="310"/>
                  </a:cubicBezTo>
                  <a:cubicBezTo>
                    <a:pt x="834" y="203"/>
                    <a:pt x="893" y="120"/>
                    <a:pt x="941" y="72"/>
                  </a:cubicBezTo>
                  <a:lnTo>
                    <a:pt x="1012"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109000" y="1947700"/>
              <a:ext cx="270900" cy="134400"/>
            </a:xfrm>
            <a:custGeom>
              <a:avLst/>
              <a:gdLst/>
              <a:ahLst/>
              <a:cxnLst/>
              <a:rect l="l" t="t" r="r" b="b"/>
              <a:pathLst>
                <a:path w="10836" h="5376" extrusionOk="0">
                  <a:moveTo>
                    <a:pt x="10835" y="0"/>
                  </a:moveTo>
                  <a:lnTo>
                    <a:pt x="9407" y="1310"/>
                  </a:lnTo>
                  <a:cubicBezTo>
                    <a:pt x="9181" y="1512"/>
                    <a:pt x="8942" y="1727"/>
                    <a:pt x="8692" y="1965"/>
                  </a:cubicBezTo>
                  <a:cubicBezTo>
                    <a:pt x="8573" y="2060"/>
                    <a:pt x="8442" y="2203"/>
                    <a:pt x="8311" y="2322"/>
                  </a:cubicBezTo>
                  <a:cubicBezTo>
                    <a:pt x="8168" y="2441"/>
                    <a:pt x="8026" y="2560"/>
                    <a:pt x="7859" y="2584"/>
                  </a:cubicBezTo>
                  <a:cubicBezTo>
                    <a:pt x="7829" y="2590"/>
                    <a:pt x="7798" y="2592"/>
                    <a:pt x="7767" y="2592"/>
                  </a:cubicBezTo>
                  <a:cubicBezTo>
                    <a:pt x="7526" y="2592"/>
                    <a:pt x="7232" y="2447"/>
                    <a:pt x="6902" y="2447"/>
                  </a:cubicBezTo>
                  <a:cubicBezTo>
                    <a:pt x="6822" y="2447"/>
                    <a:pt x="6740" y="2456"/>
                    <a:pt x="6656" y="2477"/>
                  </a:cubicBezTo>
                  <a:cubicBezTo>
                    <a:pt x="6192" y="2572"/>
                    <a:pt x="5811" y="2881"/>
                    <a:pt x="5513" y="3227"/>
                  </a:cubicBezTo>
                  <a:cubicBezTo>
                    <a:pt x="5216" y="3584"/>
                    <a:pt x="4990" y="3965"/>
                    <a:pt x="4716" y="4286"/>
                  </a:cubicBezTo>
                  <a:cubicBezTo>
                    <a:pt x="4454" y="4608"/>
                    <a:pt x="4144" y="4846"/>
                    <a:pt x="3799" y="5001"/>
                  </a:cubicBezTo>
                  <a:cubicBezTo>
                    <a:pt x="3404" y="5168"/>
                    <a:pt x="3003" y="5226"/>
                    <a:pt x="2625" y="5226"/>
                  </a:cubicBezTo>
                  <a:cubicBezTo>
                    <a:pt x="2330" y="5226"/>
                    <a:pt x="2049" y="5191"/>
                    <a:pt x="1799" y="5144"/>
                  </a:cubicBezTo>
                  <a:cubicBezTo>
                    <a:pt x="1239" y="5025"/>
                    <a:pt x="787" y="4846"/>
                    <a:pt x="477" y="4751"/>
                  </a:cubicBezTo>
                  <a:cubicBezTo>
                    <a:pt x="168" y="4632"/>
                    <a:pt x="1" y="4572"/>
                    <a:pt x="1" y="4572"/>
                  </a:cubicBezTo>
                  <a:lnTo>
                    <a:pt x="1" y="4572"/>
                  </a:lnTo>
                  <a:cubicBezTo>
                    <a:pt x="1" y="4572"/>
                    <a:pt x="168" y="4644"/>
                    <a:pt x="465" y="4775"/>
                  </a:cubicBezTo>
                  <a:cubicBezTo>
                    <a:pt x="775" y="4905"/>
                    <a:pt x="1203" y="5108"/>
                    <a:pt x="1787" y="5251"/>
                  </a:cubicBezTo>
                  <a:cubicBezTo>
                    <a:pt x="2080" y="5318"/>
                    <a:pt x="2421" y="5376"/>
                    <a:pt x="2786" y="5376"/>
                  </a:cubicBezTo>
                  <a:cubicBezTo>
                    <a:pt x="3132" y="5376"/>
                    <a:pt x="3500" y="5324"/>
                    <a:pt x="3870" y="5179"/>
                  </a:cubicBezTo>
                  <a:cubicBezTo>
                    <a:pt x="4239" y="5048"/>
                    <a:pt x="4597" y="4775"/>
                    <a:pt x="4882" y="4429"/>
                  </a:cubicBezTo>
                  <a:cubicBezTo>
                    <a:pt x="5168" y="4108"/>
                    <a:pt x="5406" y="3715"/>
                    <a:pt x="5692" y="3393"/>
                  </a:cubicBezTo>
                  <a:cubicBezTo>
                    <a:pt x="5966" y="3060"/>
                    <a:pt x="6311" y="2798"/>
                    <a:pt x="6704" y="2703"/>
                  </a:cubicBezTo>
                  <a:cubicBezTo>
                    <a:pt x="6774" y="2689"/>
                    <a:pt x="6847" y="2682"/>
                    <a:pt x="6920" y="2682"/>
                  </a:cubicBezTo>
                  <a:cubicBezTo>
                    <a:pt x="7033" y="2682"/>
                    <a:pt x="7148" y="2698"/>
                    <a:pt x="7264" y="2727"/>
                  </a:cubicBezTo>
                  <a:cubicBezTo>
                    <a:pt x="7397" y="2752"/>
                    <a:pt x="7547" y="2782"/>
                    <a:pt x="7703" y="2782"/>
                  </a:cubicBezTo>
                  <a:cubicBezTo>
                    <a:pt x="7770" y="2782"/>
                    <a:pt x="7838" y="2777"/>
                    <a:pt x="7907" y="2762"/>
                  </a:cubicBezTo>
                  <a:cubicBezTo>
                    <a:pt x="8133" y="2703"/>
                    <a:pt x="8288" y="2572"/>
                    <a:pt x="8430" y="2441"/>
                  </a:cubicBezTo>
                  <a:lnTo>
                    <a:pt x="8811" y="2048"/>
                  </a:lnTo>
                  <a:lnTo>
                    <a:pt x="9502" y="1369"/>
                  </a:lnTo>
                  <a:cubicBezTo>
                    <a:pt x="10335" y="512"/>
                    <a:pt x="10835" y="0"/>
                    <a:pt x="1083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293850" y="1989950"/>
              <a:ext cx="95875" cy="39625"/>
            </a:xfrm>
            <a:custGeom>
              <a:avLst/>
              <a:gdLst/>
              <a:ahLst/>
              <a:cxnLst/>
              <a:rect l="l" t="t" r="r" b="b"/>
              <a:pathLst>
                <a:path w="3835" h="1585" extrusionOk="0">
                  <a:moveTo>
                    <a:pt x="3834" y="1"/>
                  </a:moveTo>
                  <a:cubicBezTo>
                    <a:pt x="3834" y="1"/>
                    <a:pt x="3775" y="1"/>
                    <a:pt x="3656" y="25"/>
                  </a:cubicBezTo>
                  <a:cubicBezTo>
                    <a:pt x="3549" y="25"/>
                    <a:pt x="3382" y="48"/>
                    <a:pt x="3191" y="108"/>
                  </a:cubicBezTo>
                  <a:cubicBezTo>
                    <a:pt x="3013" y="179"/>
                    <a:pt x="2787" y="287"/>
                    <a:pt x="2584" y="465"/>
                  </a:cubicBezTo>
                  <a:cubicBezTo>
                    <a:pt x="2477" y="560"/>
                    <a:pt x="2382" y="656"/>
                    <a:pt x="2298" y="775"/>
                  </a:cubicBezTo>
                  <a:cubicBezTo>
                    <a:pt x="2227" y="882"/>
                    <a:pt x="2144" y="989"/>
                    <a:pt x="2048" y="1037"/>
                  </a:cubicBezTo>
                  <a:cubicBezTo>
                    <a:pt x="1941" y="1072"/>
                    <a:pt x="1787" y="1108"/>
                    <a:pt x="1656" y="1132"/>
                  </a:cubicBezTo>
                  <a:cubicBezTo>
                    <a:pt x="1525" y="1168"/>
                    <a:pt x="1382" y="1191"/>
                    <a:pt x="1275" y="1227"/>
                  </a:cubicBezTo>
                  <a:cubicBezTo>
                    <a:pt x="1036" y="1287"/>
                    <a:pt x="810" y="1346"/>
                    <a:pt x="620" y="1406"/>
                  </a:cubicBezTo>
                  <a:cubicBezTo>
                    <a:pt x="227" y="1513"/>
                    <a:pt x="1" y="1584"/>
                    <a:pt x="1" y="1584"/>
                  </a:cubicBezTo>
                  <a:cubicBezTo>
                    <a:pt x="1" y="1584"/>
                    <a:pt x="239" y="1549"/>
                    <a:pt x="632" y="1513"/>
                  </a:cubicBezTo>
                  <a:cubicBezTo>
                    <a:pt x="810" y="1477"/>
                    <a:pt x="1048" y="1453"/>
                    <a:pt x="1298" y="1406"/>
                  </a:cubicBezTo>
                  <a:cubicBezTo>
                    <a:pt x="1429" y="1370"/>
                    <a:pt x="1572" y="1358"/>
                    <a:pt x="1703" y="1334"/>
                  </a:cubicBezTo>
                  <a:cubicBezTo>
                    <a:pt x="1834" y="1299"/>
                    <a:pt x="1989" y="1299"/>
                    <a:pt x="2144" y="1227"/>
                  </a:cubicBezTo>
                  <a:cubicBezTo>
                    <a:pt x="2322" y="1156"/>
                    <a:pt x="2418" y="989"/>
                    <a:pt x="2489" y="882"/>
                  </a:cubicBezTo>
                  <a:cubicBezTo>
                    <a:pt x="2560" y="763"/>
                    <a:pt x="2644" y="679"/>
                    <a:pt x="2727" y="584"/>
                  </a:cubicBezTo>
                  <a:cubicBezTo>
                    <a:pt x="2894" y="406"/>
                    <a:pt x="3084" y="287"/>
                    <a:pt x="3251" y="203"/>
                  </a:cubicBezTo>
                  <a:cubicBezTo>
                    <a:pt x="3418" y="108"/>
                    <a:pt x="3561" y="60"/>
                    <a:pt x="3668" y="37"/>
                  </a:cubicBezTo>
                  <a:cubicBezTo>
                    <a:pt x="3775" y="25"/>
                    <a:pt x="3834" y="1"/>
                    <a:pt x="383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3836475" y="1876850"/>
              <a:ext cx="347400" cy="375075"/>
            </a:xfrm>
            <a:custGeom>
              <a:avLst/>
              <a:gdLst/>
              <a:ahLst/>
              <a:cxnLst/>
              <a:rect l="l" t="t" r="r" b="b"/>
              <a:pathLst>
                <a:path w="13896" h="15003" extrusionOk="0">
                  <a:moveTo>
                    <a:pt x="1" y="0"/>
                  </a:moveTo>
                  <a:cubicBezTo>
                    <a:pt x="1" y="1"/>
                    <a:pt x="239" y="167"/>
                    <a:pt x="679" y="453"/>
                  </a:cubicBezTo>
                  <a:cubicBezTo>
                    <a:pt x="906" y="596"/>
                    <a:pt x="1191" y="762"/>
                    <a:pt x="1489" y="989"/>
                  </a:cubicBezTo>
                  <a:cubicBezTo>
                    <a:pt x="1787" y="1191"/>
                    <a:pt x="2144" y="1429"/>
                    <a:pt x="2513" y="1715"/>
                  </a:cubicBezTo>
                  <a:cubicBezTo>
                    <a:pt x="2906" y="2001"/>
                    <a:pt x="3299" y="2298"/>
                    <a:pt x="3739" y="2656"/>
                  </a:cubicBezTo>
                  <a:cubicBezTo>
                    <a:pt x="4168" y="2989"/>
                    <a:pt x="4596" y="3382"/>
                    <a:pt x="5073" y="3787"/>
                  </a:cubicBezTo>
                  <a:cubicBezTo>
                    <a:pt x="6001" y="4596"/>
                    <a:pt x="6978" y="5537"/>
                    <a:pt x="7942" y="6585"/>
                  </a:cubicBezTo>
                  <a:cubicBezTo>
                    <a:pt x="8918" y="7620"/>
                    <a:pt x="9776" y="8680"/>
                    <a:pt x="10526" y="9656"/>
                  </a:cubicBezTo>
                  <a:cubicBezTo>
                    <a:pt x="10895" y="10168"/>
                    <a:pt x="11252" y="10633"/>
                    <a:pt x="11550" y="11085"/>
                  </a:cubicBezTo>
                  <a:cubicBezTo>
                    <a:pt x="11859" y="11538"/>
                    <a:pt x="12121" y="11966"/>
                    <a:pt x="12383" y="12371"/>
                  </a:cubicBezTo>
                  <a:cubicBezTo>
                    <a:pt x="12633" y="12764"/>
                    <a:pt x="12848" y="13133"/>
                    <a:pt x="13038" y="13454"/>
                  </a:cubicBezTo>
                  <a:cubicBezTo>
                    <a:pt x="13229" y="13776"/>
                    <a:pt x="13395" y="14050"/>
                    <a:pt x="13514" y="14288"/>
                  </a:cubicBezTo>
                  <a:cubicBezTo>
                    <a:pt x="13764" y="14752"/>
                    <a:pt x="13895" y="15002"/>
                    <a:pt x="13895" y="15002"/>
                  </a:cubicBezTo>
                  <a:cubicBezTo>
                    <a:pt x="13895" y="15002"/>
                    <a:pt x="13800" y="14740"/>
                    <a:pt x="13633" y="14288"/>
                  </a:cubicBezTo>
                  <a:cubicBezTo>
                    <a:pt x="13538" y="14038"/>
                    <a:pt x="13419" y="13740"/>
                    <a:pt x="13252" y="13395"/>
                  </a:cubicBezTo>
                  <a:cubicBezTo>
                    <a:pt x="13098" y="13050"/>
                    <a:pt x="12931" y="12657"/>
                    <a:pt x="12705" y="12240"/>
                  </a:cubicBezTo>
                  <a:cubicBezTo>
                    <a:pt x="12478" y="11800"/>
                    <a:pt x="12240" y="11347"/>
                    <a:pt x="11966" y="10871"/>
                  </a:cubicBezTo>
                  <a:cubicBezTo>
                    <a:pt x="11693" y="10371"/>
                    <a:pt x="11371" y="9883"/>
                    <a:pt x="11026" y="9347"/>
                  </a:cubicBezTo>
                  <a:cubicBezTo>
                    <a:pt x="10311" y="8311"/>
                    <a:pt x="9466" y="7204"/>
                    <a:pt x="8478" y="6132"/>
                  </a:cubicBezTo>
                  <a:cubicBezTo>
                    <a:pt x="7490" y="5061"/>
                    <a:pt x="6454" y="4144"/>
                    <a:pt x="5478" y="3346"/>
                  </a:cubicBezTo>
                  <a:cubicBezTo>
                    <a:pt x="4966" y="2965"/>
                    <a:pt x="4489" y="2608"/>
                    <a:pt x="4037" y="2298"/>
                  </a:cubicBezTo>
                  <a:cubicBezTo>
                    <a:pt x="3573" y="1965"/>
                    <a:pt x="3120" y="1703"/>
                    <a:pt x="2727" y="1441"/>
                  </a:cubicBezTo>
                  <a:cubicBezTo>
                    <a:pt x="2322" y="1179"/>
                    <a:pt x="1929" y="989"/>
                    <a:pt x="1608" y="810"/>
                  </a:cubicBezTo>
                  <a:cubicBezTo>
                    <a:pt x="1275" y="608"/>
                    <a:pt x="977" y="477"/>
                    <a:pt x="739" y="358"/>
                  </a:cubicBezTo>
                  <a:cubicBezTo>
                    <a:pt x="263" y="120"/>
                    <a:pt x="1" y="1"/>
                    <a:pt x="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055550" y="1968825"/>
              <a:ext cx="92000" cy="101525"/>
            </a:xfrm>
            <a:custGeom>
              <a:avLst/>
              <a:gdLst/>
              <a:ahLst/>
              <a:cxnLst/>
              <a:rect l="l" t="t" r="r" b="b"/>
              <a:pathLst>
                <a:path w="3680" h="4061" extrusionOk="0">
                  <a:moveTo>
                    <a:pt x="1" y="0"/>
                  </a:moveTo>
                  <a:cubicBezTo>
                    <a:pt x="1" y="1"/>
                    <a:pt x="167" y="286"/>
                    <a:pt x="465" y="679"/>
                  </a:cubicBezTo>
                  <a:cubicBezTo>
                    <a:pt x="751" y="1084"/>
                    <a:pt x="1167" y="1632"/>
                    <a:pt x="1668" y="2191"/>
                  </a:cubicBezTo>
                  <a:cubicBezTo>
                    <a:pt x="2168" y="2739"/>
                    <a:pt x="2680" y="3215"/>
                    <a:pt x="3049" y="3537"/>
                  </a:cubicBezTo>
                  <a:cubicBezTo>
                    <a:pt x="3430" y="3870"/>
                    <a:pt x="3680" y="4060"/>
                    <a:pt x="3680" y="4060"/>
                  </a:cubicBezTo>
                  <a:cubicBezTo>
                    <a:pt x="3680" y="4060"/>
                    <a:pt x="3573" y="3763"/>
                    <a:pt x="3323" y="3322"/>
                  </a:cubicBezTo>
                  <a:cubicBezTo>
                    <a:pt x="3084" y="2870"/>
                    <a:pt x="2715" y="2275"/>
                    <a:pt x="2191" y="1715"/>
                  </a:cubicBezTo>
                  <a:cubicBezTo>
                    <a:pt x="1668" y="1143"/>
                    <a:pt x="1120" y="715"/>
                    <a:pt x="703" y="429"/>
                  </a:cubicBezTo>
                  <a:cubicBezTo>
                    <a:pt x="286" y="143"/>
                    <a:pt x="1" y="1"/>
                    <a:pt x="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118050" y="1960500"/>
              <a:ext cx="47075" cy="58950"/>
            </a:xfrm>
            <a:custGeom>
              <a:avLst/>
              <a:gdLst/>
              <a:ahLst/>
              <a:cxnLst/>
              <a:rect l="l" t="t" r="r" b="b"/>
              <a:pathLst>
                <a:path w="1883" h="2358" extrusionOk="0">
                  <a:moveTo>
                    <a:pt x="1" y="0"/>
                  </a:moveTo>
                  <a:cubicBezTo>
                    <a:pt x="1" y="0"/>
                    <a:pt x="49" y="203"/>
                    <a:pt x="168" y="453"/>
                  </a:cubicBezTo>
                  <a:cubicBezTo>
                    <a:pt x="287" y="703"/>
                    <a:pt x="465" y="1048"/>
                    <a:pt x="715" y="1357"/>
                  </a:cubicBezTo>
                  <a:cubicBezTo>
                    <a:pt x="965" y="1667"/>
                    <a:pt x="1263" y="1929"/>
                    <a:pt x="1489" y="2084"/>
                  </a:cubicBezTo>
                  <a:cubicBezTo>
                    <a:pt x="1715" y="2262"/>
                    <a:pt x="1882" y="2358"/>
                    <a:pt x="1882" y="2358"/>
                  </a:cubicBezTo>
                  <a:cubicBezTo>
                    <a:pt x="1882" y="2358"/>
                    <a:pt x="1858" y="2167"/>
                    <a:pt x="1775" y="1881"/>
                  </a:cubicBezTo>
                  <a:cubicBezTo>
                    <a:pt x="1680" y="1607"/>
                    <a:pt x="1537" y="1238"/>
                    <a:pt x="1263" y="917"/>
                  </a:cubicBezTo>
                  <a:cubicBezTo>
                    <a:pt x="1001" y="584"/>
                    <a:pt x="692" y="357"/>
                    <a:pt x="430" y="214"/>
                  </a:cubicBezTo>
                  <a:cubicBezTo>
                    <a:pt x="180" y="60"/>
                    <a:pt x="1" y="0"/>
                    <a:pt x="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2483025" y="1774950"/>
              <a:ext cx="1815750" cy="1529175"/>
            </a:xfrm>
            <a:custGeom>
              <a:avLst/>
              <a:gdLst/>
              <a:ahLst/>
              <a:cxnLst/>
              <a:rect l="l" t="t" r="r" b="b"/>
              <a:pathLst>
                <a:path w="72630" h="61167" extrusionOk="0">
                  <a:moveTo>
                    <a:pt x="62423" y="3596"/>
                  </a:moveTo>
                  <a:cubicBezTo>
                    <a:pt x="62491" y="3596"/>
                    <a:pt x="62561" y="3614"/>
                    <a:pt x="62616" y="3660"/>
                  </a:cubicBezTo>
                  <a:cubicBezTo>
                    <a:pt x="62687" y="3707"/>
                    <a:pt x="62735" y="3803"/>
                    <a:pt x="62759" y="3886"/>
                  </a:cubicBezTo>
                  <a:lnTo>
                    <a:pt x="64199" y="18090"/>
                  </a:lnTo>
                  <a:cubicBezTo>
                    <a:pt x="64199" y="18209"/>
                    <a:pt x="64247" y="18304"/>
                    <a:pt x="64283" y="18412"/>
                  </a:cubicBezTo>
                  <a:lnTo>
                    <a:pt x="71879" y="33652"/>
                  </a:lnTo>
                  <a:cubicBezTo>
                    <a:pt x="71939" y="33771"/>
                    <a:pt x="71915" y="33902"/>
                    <a:pt x="71831" y="34009"/>
                  </a:cubicBezTo>
                  <a:lnTo>
                    <a:pt x="68593" y="37819"/>
                  </a:lnTo>
                  <a:cubicBezTo>
                    <a:pt x="68545" y="37866"/>
                    <a:pt x="68498" y="37926"/>
                    <a:pt x="68474" y="37985"/>
                  </a:cubicBezTo>
                  <a:lnTo>
                    <a:pt x="63735" y="46820"/>
                  </a:lnTo>
                  <a:cubicBezTo>
                    <a:pt x="63723" y="46832"/>
                    <a:pt x="63723" y="46856"/>
                    <a:pt x="63711" y="46867"/>
                  </a:cubicBezTo>
                  <a:lnTo>
                    <a:pt x="59877" y="51999"/>
                  </a:lnTo>
                  <a:cubicBezTo>
                    <a:pt x="59818" y="52094"/>
                    <a:pt x="59735" y="52130"/>
                    <a:pt x="59627" y="52130"/>
                  </a:cubicBezTo>
                  <a:cubicBezTo>
                    <a:pt x="59508" y="52130"/>
                    <a:pt x="59425" y="52094"/>
                    <a:pt x="59366" y="52011"/>
                  </a:cubicBezTo>
                  <a:lnTo>
                    <a:pt x="58389" y="50856"/>
                  </a:lnTo>
                  <a:cubicBezTo>
                    <a:pt x="58318" y="50761"/>
                    <a:pt x="58294" y="50630"/>
                    <a:pt x="58330" y="50523"/>
                  </a:cubicBezTo>
                  <a:lnTo>
                    <a:pt x="59306" y="47879"/>
                  </a:lnTo>
                  <a:cubicBezTo>
                    <a:pt x="59377" y="47653"/>
                    <a:pt x="59377" y="47415"/>
                    <a:pt x="59282" y="47213"/>
                  </a:cubicBezTo>
                  <a:lnTo>
                    <a:pt x="57722" y="43188"/>
                  </a:lnTo>
                  <a:cubicBezTo>
                    <a:pt x="57699" y="43117"/>
                    <a:pt x="57699" y="43022"/>
                    <a:pt x="57722" y="42950"/>
                  </a:cubicBezTo>
                  <a:lnTo>
                    <a:pt x="58473" y="40902"/>
                  </a:lnTo>
                  <a:cubicBezTo>
                    <a:pt x="58544" y="40664"/>
                    <a:pt x="58532" y="40390"/>
                    <a:pt x="58425" y="40176"/>
                  </a:cubicBezTo>
                  <a:lnTo>
                    <a:pt x="57318" y="37902"/>
                  </a:lnTo>
                  <a:cubicBezTo>
                    <a:pt x="57306" y="37878"/>
                    <a:pt x="57294" y="37819"/>
                    <a:pt x="57294" y="37771"/>
                  </a:cubicBezTo>
                  <a:lnTo>
                    <a:pt x="57258" y="34366"/>
                  </a:lnTo>
                  <a:cubicBezTo>
                    <a:pt x="57258" y="34306"/>
                    <a:pt x="57258" y="34247"/>
                    <a:pt x="57246" y="34187"/>
                  </a:cubicBezTo>
                  <a:lnTo>
                    <a:pt x="57139" y="33699"/>
                  </a:lnTo>
                  <a:cubicBezTo>
                    <a:pt x="57080" y="33413"/>
                    <a:pt x="56889" y="33175"/>
                    <a:pt x="56627" y="33044"/>
                  </a:cubicBezTo>
                  <a:cubicBezTo>
                    <a:pt x="56484" y="32985"/>
                    <a:pt x="56353" y="32949"/>
                    <a:pt x="56222" y="32949"/>
                  </a:cubicBezTo>
                  <a:cubicBezTo>
                    <a:pt x="56067" y="32949"/>
                    <a:pt x="55925" y="32997"/>
                    <a:pt x="55817" y="33092"/>
                  </a:cubicBezTo>
                  <a:lnTo>
                    <a:pt x="55627" y="33187"/>
                  </a:lnTo>
                  <a:cubicBezTo>
                    <a:pt x="55579" y="33219"/>
                    <a:pt x="55521" y="33235"/>
                    <a:pt x="55466" y="33235"/>
                  </a:cubicBezTo>
                  <a:cubicBezTo>
                    <a:pt x="55439" y="33235"/>
                    <a:pt x="55413" y="33231"/>
                    <a:pt x="55389" y="33223"/>
                  </a:cubicBezTo>
                  <a:cubicBezTo>
                    <a:pt x="55195" y="33159"/>
                    <a:pt x="54932" y="33128"/>
                    <a:pt x="54605" y="33128"/>
                  </a:cubicBezTo>
                  <a:cubicBezTo>
                    <a:pt x="53825" y="33128"/>
                    <a:pt x="52677" y="33304"/>
                    <a:pt x="51210" y="33640"/>
                  </a:cubicBezTo>
                  <a:cubicBezTo>
                    <a:pt x="50840" y="33724"/>
                    <a:pt x="50469" y="33762"/>
                    <a:pt x="50101" y="33762"/>
                  </a:cubicBezTo>
                  <a:cubicBezTo>
                    <a:pt x="47301" y="33762"/>
                    <a:pt x="44650" y="31563"/>
                    <a:pt x="43840" y="30806"/>
                  </a:cubicBezTo>
                  <a:cubicBezTo>
                    <a:pt x="43745" y="30723"/>
                    <a:pt x="43721" y="30604"/>
                    <a:pt x="43745" y="30484"/>
                  </a:cubicBezTo>
                  <a:lnTo>
                    <a:pt x="44566" y="27258"/>
                  </a:lnTo>
                  <a:cubicBezTo>
                    <a:pt x="44626" y="27032"/>
                    <a:pt x="44602" y="26782"/>
                    <a:pt x="44483" y="26567"/>
                  </a:cubicBezTo>
                  <a:lnTo>
                    <a:pt x="42887" y="23698"/>
                  </a:lnTo>
                  <a:cubicBezTo>
                    <a:pt x="42816" y="23567"/>
                    <a:pt x="42828" y="23400"/>
                    <a:pt x="42947" y="23293"/>
                  </a:cubicBezTo>
                  <a:lnTo>
                    <a:pt x="46352" y="20186"/>
                  </a:lnTo>
                  <a:lnTo>
                    <a:pt x="49186" y="18066"/>
                  </a:lnTo>
                  <a:cubicBezTo>
                    <a:pt x="49221" y="18042"/>
                    <a:pt x="49281" y="18007"/>
                    <a:pt x="49340" y="18007"/>
                  </a:cubicBezTo>
                  <a:lnTo>
                    <a:pt x="55055" y="17495"/>
                  </a:lnTo>
                  <a:cubicBezTo>
                    <a:pt x="55073" y="17488"/>
                    <a:pt x="55090" y="17485"/>
                    <a:pt x="55108" y="17485"/>
                  </a:cubicBezTo>
                  <a:cubicBezTo>
                    <a:pt x="55150" y="17485"/>
                    <a:pt x="55192" y="17502"/>
                    <a:pt x="55234" y="17519"/>
                  </a:cubicBezTo>
                  <a:lnTo>
                    <a:pt x="57794" y="18828"/>
                  </a:lnTo>
                  <a:cubicBezTo>
                    <a:pt x="57935" y="18909"/>
                    <a:pt x="58093" y="18938"/>
                    <a:pt x="58246" y="18938"/>
                  </a:cubicBezTo>
                  <a:cubicBezTo>
                    <a:pt x="58274" y="18938"/>
                    <a:pt x="58302" y="18937"/>
                    <a:pt x="58330" y="18935"/>
                  </a:cubicBezTo>
                  <a:lnTo>
                    <a:pt x="59580" y="18804"/>
                  </a:lnTo>
                  <a:cubicBezTo>
                    <a:pt x="59901" y="18769"/>
                    <a:pt x="60163" y="18578"/>
                    <a:pt x="60318" y="18304"/>
                  </a:cubicBezTo>
                  <a:cubicBezTo>
                    <a:pt x="60449" y="18042"/>
                    <a:pt x="60461" y="17709"/>
                    <a:pt x="60318" y="17435"/>
                  </a:cubicBezTo>
                  <a:lnTo>
                    <a:pt x="60151" y="17114"/>
                  </a:lnTo>
                  <a:cubicBezTo>
                    <a:pt x="60056" y="16959"/>
                    <a:pt x="59937" y="16816"/>
                    <a:pt x="59782" y="16733"/>
                  </a:cubicBezTo>
                  <a:lnTo>
                    <a:pt x="58270" y="15864"/>
                  </a:lnTo>
                  <a:cubicBezTo>
                    <a:pt x="58246" y="15852"/>
                    <a:pt x="58211" y="15828"/>
                    <a:pt x="58199" y="15804"/>
                  </a:cubicBezTo>
                  <a:lnTo>
                    <a:pt x="57770" y="15375"/>
                  </a:lnTo>
                  <a:cubicBezTo>
                    <a:pt x="57585" y="15190"/>
                    <a:pt x="57343" y="15101"/>
                    <a:pt x="57098" y="15101"/>
                  </a:cubicBezTo>
                  <a:cubicBezTo>
                    <a:pt x="57044" y="15101"/>
                    <a:pt x="56990" y="15105"/>
                    <a:pt x="56937" y="15114"/>
                  </a:cubicBezTo>
                  <a:lnTo>
                    <a:pt x="55639" y="15316"/>
                  </a:lnTo>
                  <a:cubicBezTo>
                    <a:pt x="55621" y="15319"/>
                    <a:pt x="55605" y="15321"/>
                    <a:pt x="55589" y="15321"/>
                  </a:cubicBezTo>
                  <a:cubicBezTo>
                    <a:pt x="55550" y="15321"/>
                    <a:pt x="55514" y="15312"/>
                    <a:pt x="55472" y="15304"/>
                  </a:cubicBezTo>
                  <a:lnTo>
                    <a:pt x="54734" y="15030"/>
                  </a:lnTo>
                  <a:cubicBezTo>
                    <a:pt x="54651" y="15006"/>
                    <a:pt x="54591" y="14947"/>
                    <a:pt x="54555" y="14875"/>
                  </a:cubicBezTo>
                  <a:lnTo>
                    <a:pt x="54282" y="14352"/>
                  </a:lnTo>
                  <a:cubicBezTo>
                    <a:pt x="54114" y="14032"/>
                    <a:pt x="53786" y="13844"/>
                    <a:pt x="53444" y="13844"/>
                  </a:cubicBezTo>
                  <a:cubicBezTo>
                    <a:pt x="53301" y="13844"/>
                    <a:pt x="53156" y="13877"/>
                    <a:pt x="53019" y="13947"/>
                  </a:cubicBezTo>
                  <a:lnTo>
                    <a:pt x="52769" y="14078"/>
                  </a:lnTo>
                  <a:cubicBezTo>
                    <a:pt x="52722" y="14101"/>
                    <a:pt x="52671" y="14113"/>
                    <a:pt x="52622" y="14113"/>
                  </a:cubicBezTo>
                  <a:cubicBezTo>
                    <a:pt x="52573" y="14113"/>
                    <a:pt x="52525" y="14101"/>
                    <a:pt x="52484" y="14078"/>
                  </a:cubicBezTo>
                  <a:lnTo>
                    <a:pt x="51841" y="13780"/>
                  </a:lnTo>
                  <a:cubicBezTo>
                    <a:pt x="51718" y="13721"/>
                    <a:pt x="51580" y="13691"/>
                    <a:pt x="51441" y="13691"/>
                  </a:cubicBezTo>
                  <a:cubicBezTo>
                    <a:pt x="51271" y="13691"/>
                    <a:pt x="51098" y="13736"/>
                    <a:pt x="50948" y="13828"/>
                  </a:cubicBezTo>
                  <a:cubicBezTo>
                    <a:pt x="50686" y="13994"/>
                    <a:pt x="50519" y="14292"/>
                    <a:pt x="50507" y="14602"/>
                  </a:cubicBezTo>
                  <a:lnTo>
                    <a:pt x="50483" y="15054"/>
                  </a:lnTo>
                  <a:cubicBezTo>
                    <a:pt x="50472" y="15125"/>
                    <a:pt x="50460" y="15197"/>
                    <a:pt x="50400" y="15256"/>
                  </a:cubicBezTo>
                  <a:cubicBezTo>
                    <a:pt x="50091" y="15602"/>
                    <a:pt x="49269" y="16411"/>
                    <a:pt x="48328" y="16614"/>
                  </a:cubicBezTo>
                  <a:cubicBezTo>
                    <a:pt x="48285" y="16622"/>
                    <a:pt x="48241" y="16626"/>
                    <a:pt x="48198" y="16626"/>
                  </a:cubicBezTo>
                  <a:cubicBezTo>
                    <a:pt x="47494" y="16626"/>
                    <a:pt x="46738" y="15597"/>
                    <a:pt x="46435" y="15137"/>
                  </a:cubicBezTo>
                  <a:cubicBezTo>
                    <a:pt x="46376" y="15054"/>
                    <a:pt x="46364" y="14959"/>
                    <a:pt x="46400" y="14875"/>
                  </a:cubicBezTo>
                  <a:cubicBezTo>
                    <a:pt x="46412" y="14780"/>
                    <a:pt x="46471" y="14709"/>
                    <a:pt x="46566" y="14661"/>
                  </a:cubicBezTo>
                  <a:lnTo>
                    <a:pt x="48317" y="13744"/>
                  </a:lnTo>
                  <a:cubicBezTo>
                    <a:pt x="48495" y="13637"/>
                    <a:pt x="48638" y="13482"/>
                    <a:pt x="48733" y="13292"/>
                  </a:cubicBezTo>
                  <a:lnTo>
                    <a:pt x="49805" y="10923"/>
                  </a:lnTo>
                  <a:cubicBezTo>
                    <a:pt x="49852" y="10827"/>
                    <a:pt x="49864" y="10720"/>
                    <a:pt x="49876" y="10613"/>
                  </a:cubicBezTo>
                  <a:lnTo>
                    <a:pt x="49971" y="9649"/>
                  </a:lnTo>
                  <a:cubicBezTo>
                    <a:pt x="49995" y="9351"/>
                    <a:pt x="49876" y="9065"/>
                    <a:pt x="49674" y="8875"/>
                  </a:cubicBezTo>
                  <a:cubicBezTo>
                    <a:pt x="49496" y="8717"/>
                    <a:pt x="49278" y="8624"/>
                    <a:pt x="49039" y="8624"/>
                  </a:cubicBezTo>
                  <a:cubicBezTo>
                    <a:pt x="48989" y="8624"/>
                    <a:pt x="48939" y="8628"/>
                    <a:pt x="48888" y="8637"/>
                  </a:cubicBezTo>
                  <a:lnTo>
                    <a:pt x="48150" y="8756"/>
                  </a:lnTo>
                  <a:cubicBezTo>
                    <a:pt x="48130" y="8758"/>
                    <a:pt x="48111" y="8760"/>
                    <a:pt x="48092" y="8760"/>
                  </a:cubicBezTo>
                  <a:cubicBezTo>
                    <a:pt x="48032" y="8760"/>
                    <a:pt x="47975" y="8744"/>
                    <a:pt x="47912" y="8708"/>
                  </a:cubicBezTo>
                  <a:lnTo>
                    <a:pt x="47185" y="8232"/>
                  </a:lnTo>
                  <a:cubicBezTo>
                    <a:pt x="47029" y="8132"/>
                    <a:pt x="46851" y="8083"/>
                    <a:pt x="46674" y="8083"/>
                  </a:cubicBezTo>
                  <a:cubicBezTo>
                    <a:pt x="46556" y="8083"/>
                    <a:pt x="46438" y="8105"/>
                    <a:pt x="46328" y="8148"/>
                  </a:cubicBezTo>
                  <a:lnTo>
                    <a:pt x="46126" y="8220"/>
                  </a:lnTo>
                  <a:cubicBezTo>
                    <a:pt x="46089" y="8229"/>
                    <a:pt x="46050" y="8235"/>
                    <a:pt x="46011" y="8235"/>
                  </a:cubicBezTo>
                  <a:cubicBezTo>
                    <a:pt x="45949" y="8235"/>
                    <a:pt x="45886" y="8221"/>
                    <a:pt x="45828" y="8184"/>
                  </a:cubicBezTo>
                  <a:cubicBezTo>
                    <a:pt x="45745" y="8125"/>
                    <a:pt x="45685" y="8041"/>
                    <a:pt x="45673" y="7934"/>
                  </a:cubicBezTo>
                  <a:lnTo>
                    <a:pt x="45447" y="5839"/>
                  </a:lnTo>
                  <a:cubicBezTo>
                    <a:pt x="45435" y="5684"/>
                    <a:pt x="45507" y="5553"/>
                    <a:pt x="45638" y="5493"/>
                  </a:cubicBezTo>
                  <a:lnTo>
                    <a:pt x="49079" y="3957"/>
                  </a:lnTo>
                  <a:cubicBezTo>
                    <a:pt x="49120" y="3940"/>
                    <a:pt x="49168" y="3931"/>
                    <a:pt x="49215" y="3931"/>
                  </a:cubicBezTo>
                  <a:cubicBezTo>
                    <a:pt x="49263" y="3931"/>
                    <a:pt x="49311" y="3940"/>
                    <a:pt x="49352" y="3957"/>
                  </a:cubicBezTo>
                  <a:lnTo>
                    <a:pt x="51817" y="5124"/>
                  </a:lnTo>
                  <a:cubicBezTo>
                    <a:pt x="51948" y="5176"/>
                    <a:pt x="52078" y="5210"/>
                    <a:pt x="52214" y="5210"/>
                  </a:cubicBezTo>
                  <a:cubicBezTo>
                    <a:pt x="52263" y="5210"/>
                    <a:pt x="52314" y="5205"/>
                    <a:pt x="52365" y="5196"/>
                  </a:cubicBezTo>
                  <a:lnTo>
                    <a:pt x="62366" y="3600"/>
                  </a:lnTo>
                  <a:cubicBezTo>
                    <a:pt x="62385" y="3598"/>
                    <a:pt x="62404" y="3596"/>
                    <a:pt x="62423" y="3596"/>
                  </a:cubicBezTo>
                  <a:close/>
                  <a:moveTo>
                    <a:pt x="62475" y="2955"/>
                  </a:moveTo>
                  <a:cubicBezTo>
                    <a:pt x="62422" y="2955"/>
                    <a:pt x="62370" y="2959"/>
                    <a:pt x="62318" y="2969"/>
                  </a:cubicBezTo>
                  <a:lnTo>
                    <a:pt x="52317" y="4553"/>
                  </a:lnTo>
                  <a:cubicBezTo>
                    <a:pt x="52300" y="4560"/>
                    <a:pt x="52281" y="4563"/>
                    <a:pt x="52262" y="4563"/>
                  </a:cubicBezTo>
                  <a:cubicBezTo>
                    <a:pt x="52217" y="4563"/>
                    <a:pt x="52169" y="4546"/>
                    <a:pt x="52127" y="4529"/>
                  </a:cubicBezTo>
                  <a:lnTo>
                    <a:pt x="49674" y="3362"/>
                  </a:lnTo>
                  <a:cubicBezTo>
                    <a:pt x="49543" y="3303"/>
                    <a:pt x="49409" y="3273"/>
                    <a:pt x="49275" y="3273"/>
                  </a:cubicBezTo>
                  <a:cubicBezTo>
                    <a:pt x="49141" y="3273"/>
                    <a:pt x="49007" y="3303"/>
                    <a:pt x="48876" y="3362"/>
                  </a:cubicBezTo>
                  <a:lnTo>
                    <a:pt x="45411" y="4946"/>
                  </a:lnTo>
                  <a:cubicBezTo>
                    <a:pt x="45042" y="5124"/>
                    <a:pt x="44816" y="5505"/>
                    <a:pt x="44864" y="5910"/>
                  </a:cubicBezTo>
                  <a:lnTo>
                    <a:pt x="45090" y="8006"/>
                  </a:lnTo>
                  <a:cubicBezTo>
                    <a:pt x="45114" y="8291"/>
                    <a:pt x="45280" y="8565"/>
                    <a:pt x="45530" y="8708"/>
                  </a:cubicBezTo>
                  <a:cubicBezTo>
                    <a:pt x="45678" y="8799"/>
                    <a:pt x="45851" y="8845"/>
                    <a:pt x="46021" y="8845"/>
                  </a:cubicBezTo>
                  <a:cubicBezTo>
                    <a:pt x="46140" y="8845"/>
                    <a:pt x="46257" y="8823"/>
                    <a:pt x="46364" y="8779"/>
                  </a:cubicBezTo>
                  <a:lnTo>
                    <a:pt x="46554" y="8708"/>
                  </a:lnTo>
                  <a:cubicBezTo>
                    <a:pt x="46594" y="8690"/>
                    <a:pt x="46633" y="8683"/>
                    <a:pt x="46671" y="8683"/>
                  </a:cubicBezTo>
                  <a:cubicBezTo>
                    <a:pt x="46737" y="8683"/>
                    <a:pt x="46799" y="8706"/>
                    <a:pt x="46852" y="8744"/>
                  </a:cubicBezTo>
                  <a:lnTo>
                    <a:pt x="47590" y="9220"/>
                  </a:lnTo>
                  <a:cubicBezTo>
                    <a:pt x="47736" y="9311"/>
                    <a:pt x="47910" y="9367"/>
                    <a:pt x="48090" y="9367"/>
                  </a:cubicBezTo>
                  <a:cubicBezTo>
                    <a:pt x="48145" y="9367"/>
                    <a:pt x="48201" y="9362"/>
                    <a:pt x="48257" y="9351"/>
                  </a:cubicBezTo>
                  <a:lnTo>
                    <a:pt x="48983" y="9232"/>
                  </a:lnTo>
                  <a:cubicBezTo>
                    <a:pt x="49001" y="9230"/>
                    <a:pt x="49018" y="9229"/>
                    <a:pt x="49035" y="9229"/>
                  </a:cubicBezTo>
                  <a:cubicBezTo>
                    <a:pt x="49124" y="9229"/>
                    <a:pt x="49209" y="9255"/>
                    <a:pt x="49269" y="9315"/>
                  </a:cubicBezTo>
                  <a:cubicBezTo>
                    <a:pt x="49340" y="9375"/>
                    <a:pt x="49388" y="9482"/>
                    <a:pt x="49376" y="9589"/>
                  </a:cubicBezTo>
                  <a:lnTo>
                    <a:pt x="49281" y="10553"/>
                  </a:lnTo>
                  <a:cubicBezTo>
                    <a:pt x="49281" y="10589"/>
                    <a:pt x="49269" y="10625"/>
                    <a:pt x="49257" y="10661"/>
                  </a:cubicBezTo>
                  <a:lnTo>
                    <a:pt x="48186" y="13030"/>
                  </a:lnTo>
                  <a:cubicBezTo>
                    <a:pt x="48150" y="13089"/>
                    <a:pt x="48090" y="13149"/>
                    <a:pt x="48031" y="13173"/>
                  </a:cubicBezTo>
                  <a:lnTo>
                    <a:pt x="46281" y="14101"/>
                  </a:lnTo>
                  <a:cubicBezTo>
                    <a:pt x="46042" y="14221"/>
                    <a:pt x="45864" y="14435"/>
                    <a:pt x="45804" y="14697"/>
                  </a:cubicBezTo>
                  <a:cubicBezTo>
                    <a:pt x="45721" y="14947"/>
                    <a:pt x="45769" y="15209"/>
                    <a:pt x="45923" y="15435"/>
                  </a:cubicBezTo>
                  <a:cubicBezTo>
                    <a:pt x="46462" y="16276"/>
                    <a:pt x="47255" y="17205"/>
                    <a:pt x="48161" y="17205"/>
                  </a:cubicBezTo>
                  <a:cubicBezTo>
                    <a:pt x="48255" y="17205"/>
                    <a:pt x="48351" y="17195"/>
                    <a:pt x="48447" y="17173"/>
                  </a:cubicBezTo>
                  <a:cubicBezTo>
                    <a:pt x="49555" y="16935"/>
                    <a:pt x="50483" y="16018"/>
                    <a:pt x="50841" y="15625"/>
                  </a:cubicBezTo>
                  <a:cubicBezTo>
                    <a:pt x="50995" y="15471"/>
                    <a:pt x="51067" y="15256"/>
                    <a:pt x="51079" y="15030"/>
                  </a:cubicBezTo>
                  <a:lnTo>
                    <a:pt x="51103" y="14590"/>
                  </a:lnTo>
                  <a:cubicBezTo>
                    <a:pt x="51114" y="14482"/>
                    <a:pt x="51174" y="14375"/>
                    <a:pt x="51257" y="14316"/>
                  </a:cubicBezTo>
                  <a:cubicBezTo>
                    <a:pt x="51314" y="14284"/>
                    <a:pt x="51370" y="14270"/>
                    <a:pt x="51427" y="14270"/>
                  </a:cubicBezTo>
                  <a:cubicBezTo>
                    <a:pt x="51478" y="14270"/>
                    <a:pt x="51528" y="14281"/>
                    <a:pt x="51579" y="14304"/>
                  </a:cubicBezTo>
                  <a:lnTo>
                    <a:pt x="52210" y="14602"/>
                  </a:lnTo>
                  <a:cubicBezTo>
                    <a:pt x="52338" y="14660"/>
                    <a:pt x="52477" y="14689"/>
                    <a:pt x="52615" y="14689"/>
                  </a:cubicBezTo>
                  <a:cubicBezTo>
                    <a:pt x="52760" y="14689"/>
                    <a:pt x="52903" y="14657"/>
                    <a:pt x="53031" y="14590"/>
                  </a:cubicBezTo>
                  <a:lnTo>
                    <a:pt x="53281" y="14459"/>
                  </a:lnTo>
                  <a:cubicBezTo>
                    <a:pt x="53332" y="14433"/>
                    <a:pt x="53385" y="14421"/>
                    <a:pt x="53436" y="14421"/>
                  </a:cubicBezTo>
                  <a:cubicBezTo>
                    <a:pt x="53555" y="14421"/>
                    <a:pt x="53667" y="14485"/>
                    <a:pt x="53734" y="14602"/>
                  </a:cubicBezTo>
                  <a:lnTo>
                    <a:pt x="53996" y="15125"/>
                  </a:lnTo>
                  <a:cubicBezTo>
                    <a:pt x="54115" y="15352"/>
                    <a:pt x="54293" y="15506"/>
                    <a:pt x="54520" y="15590"/>
                  </a:cubicBezTo>
                  <a:lnTo>
                    <a:pt x="55270" y="15852"/>
                  </a:lnTo>
                  <a:cubicBezTo>
                    <a:pt x="55367" y="15892"/>
                    <a:pt x="55476" y="15911"/>
                    <a:pt x="55588" y="15911"/>
                  </a:cubicBezTo>
                  <a:cubicBezTo>
                    <a:pt x="55640" y="15911"/>
                    <a:pt x="55693" y="15907"/>
                    <a:pt x="55746" y="15899"/>
                  </a:cubicBezTo>
                  <a:lnTo>
                    <a:pt x="57032" y="15685"/>
                  </a:lnTo>
                  <a:cubicBezTo>
                    <a:pt x="57051" y="15681"/>
                    <a:pt x="57070" y="15679"/>
                    <a:pt x="57089" y="15679"/>
                  </a:cubicBezTo>
                  <a:cubicBezTo>
                    <a:pt x="57176" y="15679"/>
                    <a:pt x="57259" y="15721"/>
                    <a:pt x="57318" y="15780"/>
                  </a:cubicBezTo>
                  <a:lnTo>
                    <a:pt x="57746" y="16209"/>
                  </a:lnTo>
                  <a:cubicBezTo>
                    <a:pt x="57806" y="16280"/>
                    <a:pt x="57889" y="16328"/>
                    <a:pt x="57961" y="16376"/>
                  </a:cubicBezTo>
                  <a:lnTo>
                    <a:pt x="59461" y="17233"/>
                  </a:lnTo>
                  <a:cubicBezTo>
                    <a:pt x="59520" y="17269"/>
                    <a:pt x="59568" y="17316"/>
                    <a:pt x="59592" y="17376"/>
                  </a:cubicBezTo>
                  <a:lnTo>
                    <a:pt x="59758" y="17685"/>
                  </a:lnTo>
                  <a:cubicBezTo>
                    <a:pt x="59818" y="17792"/>
                    <a:pt x="59818" y="17888"/>
                    <a:pt x="59758" y="17995"/>
                  </a:cubicBezTo>
                  <a:cubicBezTo>
                    <a:pt x="59711" y="18102"/>
                    <a:pt x="59616" y="18162"/>
                    <a:pt x="59508" y="18173"/>
                  </a:cubicBezTo>
                  <a:lnTo>
                    <a:pt x="58258" y="18304"/>
                  </a:lnTo>
                  <a:cubicBezTo>
                    <a:pt x="58237" y="18311"/>
                    <a:pt x="58217" y="18314"/>
                    <a:pt x="58198" y="18314"/>
                  </a:cubicBezTo>
                  <a:cubicBezTo>
                    <a:pt x="58152" y="18314"/>
                    <a:pt x="58110" y="18297"/>
                    <a:pt x="58068" y="18281"/>
                  </a:cubicBezTo>
                  <a:lnTo>
                    <a:pt x="55508" y="16971"/>
                  </a:lnTo>
                  <a:cubicBezTo>
                    <a:pt x="55367" y="16890"/>
                    <a:pt x="55218" y="16861"/>
                    <a:pt x="55067" y="16861"/>
                  </a:cubicBezTo>
                  <a:cubicBezTo>
                    <a:pt x="55039" y="16861"/>
                    <a:pt x="55012" y="16862"/>
                    <a:pt x="54984" y="16864"/>
                  </a:cubicBezTo>
                  <a:lnTo>
                    <a:pt x="49269" y="17388"/>
                  </a:lnTo>
                  <a:cubicBezTo>
                    <a:pt x="49102" y="17400"/>
                    <a:pt x="48924" y="17459"/>
                    <a:pt x="48793" y="17566"/>
                  </a:cubicBezTo>
                  <a:lnTo>
                    <a:pt x="45959" y="19674"/>
                  </a:lnTo>
                  <a:cubicBezTo>
                    <a:pt x="45935" y="19697"/>
                    <a:pt x="45923" y="19721"/>
                    <a:pt x="45888" y="19733"/>
                  </a:cubicBezTo>
                  <a:lnTo>
                    <a:pt x="42494" y="22829"/>
                  </a:lnTo>
                  <a:cubicBezTo>
                    <a:pt x="42173" y="23115"/>
                    <a:pt x="42090" y="23591"/>
                    <a:pt x="42304" y="23984"/>
                  </a:cubicBezTo>
                  <a:lnTo>
                    <a:pt x="43899" y="26853"/>
                  </a:lnTo>
                  <a:cubicBezTo>
                    <a:pt x="43935" y="26924"/>
                    <a:pt x="43935" y="27020"/>
                    <a:pt x="43923" y="27091"/>
                  </a:cubicBezTo>
                  <a:lnTo>
                    <a:pt x="43102" y="30318"/>
                  </a:lnTo>
                  <a:cubicBezTo>
                    <a:pt x="43030" y="30663"/>
                    <a:pt x="43137" y="31008"/>
                    <a:pt x="43387" y="31246"/>
                  </a:cubicBezTo>
                  <a:cubicBezTo>
                    <a:pt x="44258" y="32033"/>
                    <a:pt x="47057" y="34361"/>
                    <a:pt x="50072" y="34361"/>
                  </a:cubicBezTo>
                  <a:cubicBezTo>
                    <a:pt x="50480" y="34361"/>
                    <a:pt x="50893" y="34318"/>
                    <a:pt x="51305" y="34223"/>
                  </a:cubicBezTo>
                  <a:cubicBezTo>
                    <a:pt x="53044" y="33822"/>
                    <a:pt x="54030" y="33724"/>
                    <a:pt x="54581" y="33724"/>
                  </a:cubicBezTo>
                  <a:cubicBezTo>
                    <a:pt x="54898" y="33724"/>
                    <a:pt x="55071" y="33756"/>
                    <a:pt x="55163" y="33782"/>
                  </a:cubicBezTo>
                  <a:cubicBezTo>
                    <a:pt x="55251" y="33813"/>
                    <a:pt x="55341" y="33828"/>
                    <a:pt x="55430" y="33828"/>
                  </a:cubicBezTo>
                  <a:cubicBezTo>
                    <a:pt x="55583" y="33828"/>
                    <a:pt x="55735" y="33786"/>
                    <a:pt x="55877" y="33711"/>
                  </a:cubicBezTo>
                  <a:lnTo>
                    <a:pt x="56067" y="33604"/>
                  </a:lnTo>
                  <a:cubicBezTo>
                    <a:pt x="56118" y="33572"/>
                    <a:pt x="56175" y="33558"/>
                    <a:pt x="56229" y="33558"/>
                  </a:cubicBezTo>
                  <a:cubicBezTo>
                    <a:pt x="56278" y="33558"/>
                    <a:pt x="56326" y="33569"/>
                    <a:pt x="56365" y="33592"/>
                  </a:cubicBezTo>
                  <a:cubicBezTo>
                    <a:pt x="56460" y="33640"/>
                    <a:pt x="56532" y="33723"/>
                    <a:pt x="56544" y="33830"/>
                  </a:cubicBezTo>
                  <a:lnTo>
                    <a:pt x="56651" y="34318"/>
                  </a:lnTo>
                  <a:lnTo>
                    <a:pt x="56651" y="34378"/>
                  </a:lnTo>
                  <a:lnTo>
                    <a:pt x="56687" y="37795"/>
                  </a:lnTo>
                  <a:cubicBezTo>
                    <a:pt x="56687" y="37926"/>
                    <a:pt x="56710" y="38069"/>
                    <a:pt x="56770" y="38188"/>
                  </a:cubicBezTo>
                  <a:lnTo>
                    <a:pt x="57877" y="40450"/>
                  </a:lnTo>
                  <a:cubicBezTo>
                    <a:pt x="57913" y="40533"/>
                    <a:pt x="57913" y="40617"/>
                    <a:pt x="57889" y="40712"/>
                  </a:cubicBezTo>
                  <a:lnTo>
                    <a:pt x="57139" y="42760"/>
                  </a:lnTo>
                  <a:cubicBezTo>
                    <a:pt x="57068" y="42986"/>
                    <a:pt x="57068" y="43224"/>
                    <a:pt x="57163" y="43427"/>
                  </a:cubicBezTo>
                  <a:lnTo>
                    <a:pt x="58723" y="47451"/>
                  </a:lnTo>
                  <a:cubicBezTo>
                    <a:pt x="58746" y="47522"/>
                    <a:pt x="58746" y="47618"/>
                    <a:pt x="58723" y="47689"/>
                  </a:cubicBezTo>
                  <a:lnTo>
                    <a:pt x="57758" y="50332"/>
                  </a:lnTo>
                  <a:cubicBezTo>
                    <a:pt x="57639" y="50654"/>
                    <a:pt x="57711" y="51011"/>
                    <a:pt x="57913" y="51261"/>
                  </a:cubicBezTo>
                  <a:lnTo>
                    <a:pt x="58889" y="52416"/>
                  </a:lnTo>
                  <a:cubicBezTo>
                    <a:pt x="59080" y="52642"/>
                    <a:pt x="59330" y="52761"/>
                    <a:pt x="59616" y="52761"/>
                  </a:cubicBezTo>
                  <a:cubicBezTo>
                    <a:pt x="59627" y="52761"/>
                    <a:pt x="59639" y="52761"/>
                    <a:pt x="59699" y="52737"/>
                  </a:cubicBezTo>
                  <a:cubicBezTo>
                    <a:pt x="59985" y="52737"/>
                    <a:pt x="60258" y="52594"/>
                    <a:pt x="60437" y="52356"/>
                  </a:cubicBezTo>
                  <a:lnTo>
                    <a:pt x="64259" y="47225"/>
                  </a:lnTo>
                  <a:cubicBezTo>
                    <a:pt x="64283" y="47177"/>
                    <a:pt x="64307" y="47153"/>
                    <a:pt x="64330" y="47106"/>
                  </a:cubicBezTo>
                  <a:lnTo>
                    <a:pt x="69069" y="38271"/>
                  </a:lnTo>
                  <a:cubicBezTo>
                    <a:pt x="69081" y="38247"/>
                    <a:pt x="69093" y="38223"/>
                    <a:pt x="69105" y="38212"/>
                  </a:cubicBezTo>
                  <a:lnTo>
                    <a:pt x="72355" y="34378"/>
                  </a:lnTo>
                  <a:cubicBezTo>
                    <a:pt x="72593" y="34104"/>
                    <a:pt x="72629" y="33699"/>
                    <a:pt x="72474" y="33354"/>
                  </a:cubicBezTo>
                  <a:lnTo>
                    <a:pt x="64878" y="18114"/>
                  </a:lnTo>
                  <a:cubicBezTo>
                    <a:pt x="64866" y="18066"/>
                    <a:pt x="64854" y="18042"/>
                    <a:pt x="64854" y="17995"/>
                  </a:cubicBezTo>
                  <a:lnTo>
                    <a:pt x="63402" y="3803"/>
                  </a:lnTo>
                  <a:cubicBezTo>
                    <a:pt x="63390" y="3541"/>
                    <a:pt x="63259" y="3303"/>
                    <a:pt x="63045" y="3148"/>
                  </a:cubicBezTo>
                  <a:cubicBezTo>
                    <a:pt x="62884" y="3025"/>
                    <a:pt x="62678" y="2955"/>
                    <a:pt x="62475" y="2955"/>
                  </a:cubicBezTo>
                  <a:close/>
                  <a:moveTo>
                    <a:pt x="27341" y="619"/>
                  </a:moveTo>
                  <a:cubicBezTo>
                    <a:pt x="27356" y="619"/>
                    <a:pt x="27370" y="621"/>
                    <a:pt x="27385" y="624"/>
                  </a:cubicBezTo>
                  <a:lnTo>
                    <a:pt x="36125" y="2029"/>
                  </a:lnTo>
                  <a:cubicBezTo>
                    <a:pt x="36220" y="2040"/>
                    <a:pt x="36303" y="2088"/>
                    <a:pt x="36351" y="2160"/>
                  </a:cubicBezTo>
                  <a:cubicBezTo>
                    <a:pt x="36398" y="2231"/>
                    <a:pt x="36410" y="2326"/>
                    <a:pt x="36398" y="2410"/>
                  </a:cubicBezTo>
                  <a:lnTo>
                    <a:pt x="35779" y="5136"/>
                  </a:lnTo>
                  <a:cubicBezTo>
                    <a:pt x="35767" y="5243"/>
                    <a:pt x="35696" y="5327"/>
                    <a:pt x="35589" y="5374"/>
                  </a:cubicBezTo>
                  <a:lnTo>
                    <a:pt x="33446" y="6231"/>
                  </a:lnTo>
                  <a:cubicBezTo>
                    <a:pt x="33374" y="6267"/>
                    <a:pt x="33303" y="6315"/>
                    <a:pt x="33243" y="6351"/>
                  </a:cubicBezTo>
                  <a:lnTo>
                    <a:pt x="31541" y="7625"/>
                  </a:lnTo>
                  <a:cubicBezTo>
                    <a:pt x="31493" y="7648"/>
                    <a:pt x="31457" y="7684"/>
                    <a:pt x="31422" y="7720"/>
                  </a:cubicBezTo>
                  <a:lnTo>
                    <a:pt x="29743" y="9470"/>
                  </a:lnTo>
                  <a:cubicBezTo>
                    <a:pt x="29695" y="9506"/>
                    <a:pt x="29636" y="9541"/>
                    <a:pt x="29576" y="9553"/>
                  </a:cubicBezTo>
                  <a:lnTo>
                    <a:pt x="20623" y="11446"/>
                  </a:lnTo>
                  <a:cubicBezTo>
                    <a:pt x="20361" y="11506"/>
                    <a:pt x="20158" y="11637"/>
                    <a:pt x="20027" y="11851"/>
                  </a:cubicBezTo>
                  <a:lnTo>
                    <a:pt x="17956" y="14911"/>
                  </a:lnTo>
                  <a:lnTo>
                    <a:pt x="16765" y="16638"/>
                  </a:lnTo>
                  <a:cubicBezTo>
                    <a:pt x="16598" y="16876"/>
                    <a:pt x="16551" y="17161"/>
                    <a:pt x="16634" y="17423"/>
                  </a:cubicBezTo>
                  <a:lnTo>
                    <a:pt x="17527" y="20721"/>
                  </a:lnTo>
                  <a:cubicBezTo>
                    <a:pt x="17551" y="20817"/>
                    <a:pt x="17527" y="20924"/>
                    <a:pt x="17467" y="21019"/>
                  </a:cubicBezTo>
                  <a:lnTo>
                    <a:pt x="16955" y="21638"/>
                  </a:lnTo>
                  <a:cubicBezTo>
                    <a:pt x="16899" y="21719"/>
                    <a:pt x="16803" y="21762"/>
                    <a:pt x="16707" y="21762"/>
                  </a:cubicBezTo>
                  <a:cubicBezTo>
                    <a:pt x="16662" y="21762"/>
                    <a:pt x="16616" y="21752"/>
                    <a:pt x="16574" y="21733"/>
                  </a:cubicBezTo>
                  <a:lnTo>
                    <a:pt x="15705" y="21340"/>
                  </a:lnTo>
                  <a:cubicBezTo>
                    <a:pt x="15681" y="21329"/>
                    <a:pt x="15646" y="21329"/>
                    <a:pt x="15622" y="21317"/>
                  </a:cubicBezTo>
                  <a:lnTo>
                    <a:pt x="12062" y="20102"/>
                  </a:lnTo>
                  <a:cubicBezTo>
                    <a:pt x="11968" y="20069"/>
                    <a:pt x="11866" y="20051"/>
                    <a:pt x="11763" y="20051"/>
                  </a:cubicBezTo>
                  <a:cubicBezTo>
                    <a:pt x="11644" y="20051"/>
                    <a:pt x="11522" y="20075"/>
                    <a:pt x="11407" y="20126"/>
                  </a:cubicBezTo>
                  <a:lnTo>
                    <a:pt x="9859" y="20745"/>
                  </a:lnTo>
                  <a:cubicBezTo>
                    <a:pt x="9574" y="20852"/>
                    <a:pt x="9359" y="21102"/>
                    <a:pt x="9300" y="21412"/>
                  </a:cubicBezTo>
                  <a:lnTo>
                    <a:pt x="9085" y="22400"/>
                  </a:lnTo>
                  <a:cubicBezTo>
                    <a:pt x="9014" y="22710"/>
                    <a:pt x="9121" y="23043"/>
                    <a:pt x="9335" y="23257"/>
                  </a:cubicBezTo>
                  <a:cubicBezTo>
                    <a:pt x="9517" y="23439"/>
                    <a:pt x="9769" y="23537"/>
                    <a:pt x="10022" y="23537"/>
                  </a:cubicBezTo>
                  <a:cubicBezTo>
                    <a:pt x="10083" y="23537"/>
                    <a:pt x="10144" y="23531"/>
                    <a:pt x="10205" y="23519"/>
                  </a:cubicBezTo>
                  <a:lnTo>
                    <a:pt x="11502" y="23245"/>
                  </a:lnTo>
                  <a:cubicBezTo>
                    <a:pt x="11530" y="23237"/>
                    <a:pt x="11557" y="23233"/>
                    <a:pt x="11584" y="23233"/>
                  </a:cubicBezTo>
                  <a:cubicBezTo>
                    <a:pt x="11709" y="23233"/>
                    <a:pt x="11822" y="23318"/>
                    <a:pt x="11871" y="23436"/>
                  </a:cubicBezTo>
                  <a:lnTo>
                    <a:pt x="12241" y="24377"/>
                  </a:lnTo>
                  <a:cubicBezTo>
                    <a:pt x="12276" y="24472"/>
                    <a:pt x="12276" y="24555"/>
                    <a:pt x="12229" y="24650"/>
                  </a:cubicBezTo>
                  <a:lnTo>
                    <a:pt x="11502" y="26091"/>
                  </a:lnTo>
                  <a:cubicBezTo>
                    <a:pt x="11395" y="26282"/>
                    <a:pt x="11360" y="26508"/>
                    <a:pt x="11407" y="26710"/>
                  </a:cubicBezTo>
                  <a:cubicBezTo>
                    <a:pt x="11407" y="26734"/>
                    <a:pt x="11419" y="26746"/>
                    <a:pt x="11419" y="26758"/>
                  </a:cubicBezTo>
                  <a:lnTo>
                    <a:pt x="12348" y="29270"/>
                  </a:lnTo>
                  <a:cubicBezTo>
                    <a:pt x="12419" y="29591"/>
                    <a:pt x="12645" y="29842"/>
                    <a:pt x="12943" y="29949"/>
                  </a:cubicBezTo>
                  <a:lnTo>
                    <a:pt x="13979" y="30627"/>
                  </a:lnTo>
                  <a:cubicBezTo>
                    <a:pt x="14003" y="30639"/>
                    <a:pt x="14027" y="30639"/>
                    <a:pt x="14062" y="30663"/>
                  </a:cubicBezTo>
                  <a:cubicBezTo>
                    <a:pt x="14148" y="30689"/>
                    <a:pt x="14221" y="30708"/>
                    <a:pt x="14300" y="30708"/>
                  </a:cubicBezTo>
                  <a:cubicBezTo>
                    <a:pt x="14331" y="30708"/>
                    <a:pt x="14362" y="30705"/>
                    <a:pt x="14396" y="30699"/>
                  </a:cubicBezTo>
                  <a:lnTo>
                    <a:pt x="15812" y="30604"/>
                  </a:lnTo>
                  <a:cubicBezTo>
                    <a:pt x="16027" y="30580"/>
                    <a:pt x="16229" y="30496"/>
                    <a:pt x="16384" y="30365"/>
                  </a:cubicBezTo>
                  <a:lnTo>
                    <a:pt x="17848" y="29044"/>
                  </a:lnTo>
                  <a:cubicBezTo>
                    <a:pt x="17896" y="29008"/>
                    <a:pt x="17944" y="28984"/>
                    <a:pt x="18003" y="28960"/>
                  </a:cubicBezTo>
                  <a:lnTo>
                    <a:pt x="18146" y="28937"/>
                  </a:lnTo>
                  <a:lnTo>
                    <a:pt x="18146" y="28937"/>
                  </a:lnTo>
                  <a:cubicBezTo>
                    <a:pt x="18134" y="28996"/>
                    <a:pt x="18134" y="29068"/>
                    <a:pt x="18134" y="29127"/>
                  </a:cubicBezTo>
                  <a:cubicBezTo>
                    <a:pt x="18134" y="29425"/>
                    <a:pt x="18289" y="29699"/>
                    <a:pt x="18527" y="29877"/>
                  </a:cubicBezTo>
                  <a:lnTo>
                    <a:pt x="18646" y="29961"/>
                  </a:lnTo>
                  <a:cubicBezTo>
                    <a:pt x="18789" y="30068"/>
                    <a:pt x="18968" y="30127"/>
                    <a:pt x="19146" y="30139"/>
                  </a:cubicBezTo>
                  <a:lnTo>
                    <a:pt x="21230" y="30223"/>
                  </a:lnTo>
                  <a:cubicBezTo>
                    <a:pt x="21301" y="30223"/>
                    <a:pt x="21385" y="30270"/>
                    <a:pt x="21444" y="30318"/>
                  </a:cubicBezTo>
                  <a:lnTo>
                    <a:pt x="22456" y="31223"/>
                  </a:lnTo>
                  <a:cubicBezTo>
                    <a:pt x="22551" y="31330"/>
                    <a:pt x="22706" y="31401"/>
                    <a:pt x="22849" y="31449"/>
                  </a:cubicBezTo>
                  <a:lnTo>
                    <a:pt x="27171" y="32509"/>
                  </a:lnTo>
                  <a:cubicBezTo>
                    <a:pt x="27278" y="32532"/>
                    <a:pt x="27350" y="32592"/>
                    <a:pt x="27397" y="32687"/>
                  </a:cubicBezTo>
                  <a:lnTo>
                    <a:pt x="28088" y="34116"/>
                  </a:lnTo>
                  <a:cubicBezTo>
                    <a:pt x="28124" y="34175"/>
                    <a:pt x="28147" y="34235"/>
                    <a:pt x="28195" y="34271"/>
                  </a:cubicBezTo>
                  <a:lnTo>
                    <a:pt x="29600" y="36080"/>
                  </a:lnTo>
                  <a:cubicBezTo>
                    <a:pt x="29695" y="36223"/>
                    <a:pt x="29850" y="36330"/>
                    <a:pt x="30029" y="36390"/>
                  </a:cubicBezTo>
                  <a:lnTo>
                    <a:pt x="34255" y="37842"/>
                  </a:lnTo>
                  <a:cubicBezTo>
                    <a:pt x="34386" y="37890"/>
                    <a:pt x="34458" y="38009"/>
                    <a:pt x="34481" y="38128"/>
                  </a:cubicBezTo>
                  <a:cubicBezTo>
                    <a:pt x="34565" y="39438"/>
                    <a:pt x="33708" y="40498"/>
                    <a:pt x="33327" y="40902"/>
                  </a:cubicBezTo>
                  <a:cubicBezTo>
                    <a:pt x="33184" y="41069"/>
                    <a:pt x="33088" y="41271"/>
                    <a:pt x="33077" y="41510"/>
                  </a:cubicBezTo>
                  <a:cubicBezTo>
                    <a:pt x="33005" y="43665"/>
                    <a:pt x="32338" y="45081"/>
                    <a:pt x="32136" y="45474"/>
                  </a:cubicBezTo>
                  <a:cubicBezTo>
                    <a:pt x="32112" y="45510"/>
                    <a:pt x="32064" y="45558"/>
                    <a:pt x="32017" y="45582"/>
                  </a:cubicBezTo>
                  <a:lnTo>
                    <a:pt x="29433" y="47189"/>
                  </a:lnTo>
                  <a:cubicBezTo>
                    <a:pt x="29255" y="47308"/>
                    <a:pt x="29124" y="47475"/>
                    <a:pt x="29040" y="47689"/>
                  </a:cubicBezTo>
                  <a:lnTo>
                    <a:pt x="27254" y="52785"/>
                  </a:lnTo>
                  <a:cubicBezTo>
                    <a:pt x="27231" y="52844"/>
                    <a:pt x="27195" y="52892"/>
                    <a:pt x="27159" y="52940"/>
                  </a:cubicBezTo>
                  <a:lnTo>
                    <a:pt x="24956" y="54797"/>
                  </a:lnTo>
                  <a:cubicBezTo>
                    <a:pt x="24778" y="54952"/>
                    <a:pt x="24659" y="55166"/>
                    <a:pt x="24623" y="55404"/>
                  </a:cubicBezTo>
                  <a:lnTo>
                    <a:pt x="24492" y="56619"/>
                  </a:lnTo>
                  <a:lnTo>
                    <a:pt x="24492" y="56702"/>
                  </a:lnTo>
                  <a:lnTo>
                    <a:pt x="24444" y="58119"/>
                  </a:lnTo>
                  <a:cubicBezTo>
                    <a:pt x="24444" y="58369"/>
                    <a:pt x="24540" y="58607"/>
                    <a:pt x="24695" y="58786"/>
                  </a:cubicBezTo>
                  <a:lnTo>
                    <a:pt x="25802" y="59976"/>
                  </a:lnTo>
                  <a:cubicBezTo>
                    <a:pt x="25885" y="60083"/>
                    <a:pt x="25909" y="60214"/>
                    <a:pt x="25861" y="60333"/>
                  </a:cubicBezTo>
                  <a:cubicBezTo>
                    <a:pt x="25813" y="60459"/>
                    <a:pt x="25695" y="60537"/>
                    <a:pt x="25563" y="60537"/>
                  </a:cubicBezTo>
                  <a:cubicBezTo>
                    <a:pt x="25532" y="60537"/>
                    <a:pt x="25500" y="60533"/>
                    <a:pt x="25468" y="60524"/>
                  </a:cubicBezTo>
                  <a:lnTo>
                    <a:pt x="24183" y="60190"/>
                  </a:lnTo>
                  <a:cubicBezTo>
                    <a:pt x="24099" y="60167"/>
                    <a:pt x="24040" y="60131"/>
                    <a:pt x="24004" y="60071"/>
                  </a:cubicBezTo>
                  <a:lnTo>
                    <a:pt x="20968" y="55916"/>
                  </a:lnTo>
                  <a:cubicBezTo>
                    <a:pt x="20253" y="55023"/>
                    <a:pt x="20158" y="53547"/>
                    <a:pt x="20146" y="52951"/>
                  </a:cubicBezTo>
                  <a:cubicBezTo>
                    <a:pt x="20146" y="52701"/>
                    <a:pt x="20039" y="52475"/>
                    <a:pt x="19861" y="52297"/>
                  </a:cubicBezTo>
                  <a:cubicBezTo>
                    <a:pt x="19337" y="51820"/>
                    <a:pt x="19265" y="50892"/>
                    <a:pt x="19265" y="50749"/>
                  </a:cubicBezTo>
                  <a:lnTo>
                    <a:pt x="19432" y="46856"/>
                  </a:lnTo>
                  <a:cubicBezTo>
                    <a:pt x="19444" y="46451"/>
                    <a:pt x="19194" y="46082"/>
                    <a:pt x="18801" y="45927"/>
                  </a:cubicBezTo>
                  <a:cubicBezTo>
                    <a:pt x="18360" y="45748"/>
                    <a:pt x="18194" y="45284"/>
                    <a:pt x="18194" y="45284"/>
                  </a:cubicBezTo>
                  <a:lnTo>
                    <a:pt x="17884" y="43772"/>
                  </a:lnTo>
                  <a:cubicBezTo>
                    <a:pt x="17825" y="43462"/>
                    <a:pt x="17610" y="43200"/>
                    <a:pt x="17313" y="43081"/>
                  </a:cubicBezTo>
                  <a:cubicBezTo>
                    <a:pt x="13907" y="41652"/>
                    <a:pt x="13157" y="38593"/>
                    <a:pt x="13038" y="37985"/>
                  </a:cubicBezTo>
                  <a:cubicBezTo>
                    <a:pt x="13026" y="37938"/>
                    <a:pt x="13026" y="37890"/>
                    <a:pt x="13038" y="37842"/>
                  </a:cubicBezTo>
                  <a:lnTo>
                    <a:pt x="13503" y="35699"/>
                  </a:lnTo>
                  <a:lnTo>
                    <a:pt x="14443" y="32866"/>
                  </a:lnTo>
                  <a:cubicBezTo>
                    <a:pt x="14562" y="32509"/>
                    <a:pt x="14455" y="32116"/>
                    <a:pt x="14193" y="31866"/>
                  </a:cubicBezTo>
                  <a:lnTo>
                    <a:pt x="12360" y="30199"/>
                  </a:lnTo>
                  <a:cubicBezTo>
                    <a:pt x="12324" y="30187"/>
                    <a:pt x="12312" y="30163"/>
                    <a:pt x="12300" y="30139"/>
                  </a:cubicBezTo>
                  <a:lnTo>
                    <a:pt x="11300" y="28579"/>
                  </a:lnTo>
                  <a:cubicBezTo>
                    <a:pt x="11288" y="28556"/>
                    <a:pt x="11288" y="28544"/>
                    <a:pt x="11276" y="28532"/>
                  </a:cubicBezTo>
                  <a:cubicBezTo>
                    <a:pt x="11169" y="28282"/>
                    <a:pt x="10776" y="27603"/>
                    <a:pt x="9276" y="26865"/>
                  </a:cubicBezTo>
                  <a:cubicBezTo>
                    <a:pt x="8157" y="26293"/>
                    <a:pt x="7550" y="25210"/>
                    <a:pt x="7299" y="24615"/>
                  </a:cubicBezTo>
                  <a:cubicBezTo>
                    <a:pt x="7144" y="24271"/>
                    <a:pt x="6814" y="24051"/>
                    <a:pt x="6442" y="24051"/>
                  </a:cubicBezTo>
                  <a:cubicBezTo>
                    <a:pt x="6415" y="24051"/>
                    <a:pt x="6387" y="24053"/>
                    <a:pt x="6359" y="24055"/>
                  </a:cubicBezTo>
                  <a:lnTo>
                    <a:pt x="3013" y="24317"/>
                  </a:lnTo>
                  <a:cubicBezTo>
                    <a:pt x="3004" y="24318"/>
                    <a:pt x="2994" y="24318"/>
                    <a:pt x="2985" y="24318"/>
                  </a:cubicBezTo>
                  <a:cubicBezTo>
                    <a:pt x="2862" y="24318"/>
                    <a:pt x="2735" y="24248"/>
                    <a:pt x="2680" y="24127"/>
                  </a:cubicBezTo>
                  <a:lnTo>
                    <a:pt x="715" y="19709"/>
                  </a:lnTo>
                  <a:cubicBezTo>
                    <a:pt x="680" y="19602"/>
                    <a:pt x="692" y="19471"/>
                    <a:pt x="751" y="19376"/>
                  </a:cubicBezTo>
                  <a:lnTo>
                    <a:pt x="7716" y="9196"/>
                  </a:lnTo>
                  <a:cubicBezTo>
                    <a:pt x="7740" y="9137"/>
                    <a:pt x="7788" y="9113"/>
                    <a:pt x="7847" y="9077"/>
                  </a:cubicBezTo>
                  <a:lnTo>
                    <a:pt x="27207" y="659"/>
                  </a:lnTo>
                  <a:cubicBezTo>
                    <a:pt x="27251" y="633"/>
                    <a:pt x="27296" y="619"/>
                    <a:pt x="27341" y="619"/>
                  </a:cubicBezTo>
                  <a:close/>
                  <a:moveTo>
                    <a:pt x="27315" y="0"/>
                  </a:moveTo>
                  <a:cubicBezTo>
                    <a:pt x="27193" y="0"/>
                    <a:pt x="27072" y="27"/>
                    <a:pt x="26957" y="76"/>
                  </a:cubicBezTo>
                  <a:lnTo>
                    <a:pt x="7597" y="8494"/>
                  </a:lnTo>
                  <a:cubicBezTo>
                    <a:pt x="7430" y="8553"/>
                    <a:pt x="7299" y="8672"/>
                    <a:pt x="7192" y="8827"/>
                  </a:cubicBezTo>
                  <a:lnTo>
                    <a:pt x="227" y="19007"/>
                  </a:lnTo>
                  <a:cubicBezTo>
                    <a:pt x="37" y="19269"/>
                    <a:pt x="1" y="19614"/>
                    <a:pt x="144" y="19912"/>
                  </a:cubicBezTo>
                  <a:lnTo>
                    <a:pt x="2108" y="24329"/>
                  </a:lnTo>
                  <a:cubicBezTo>
                    <a:pt x="2256" y="24669"/>
                    <a:pt x="2608" y="24890"/>
                    <a:pt x="2980" y="24890"/>
                  </a:cubicBezTo>
                  <a:cubicBezTo>
                    <a:pt x="2999" y="24890"/>
                    <a:pt x="3018" y="24890"/>
                    <a:pt x="3037" y="24889"/>
                  </a:cubicBezTo>
                  <a:lnTo>
                    <a:pt x="6395" y="24615"/>
                  </a:lnTo>
                  <a:cubicBezTo>
                    <a:pt x="6526" y="24615"/>
                    <a:pt x="6657" y="24686"/>
                    <a:pt x="6716" y="24829"/>
                  </a:cubicBezTo>
                  <a:cubicBezTo>
                    <a:pt x="7014" y="25496"/>
                    <a:pt x="7704" y="26734"/>
                    <a:pt x="8990" y="27365"/>
                  </a:cubicBezTo>
                  <a:cubicBezTo>
                    <a:pt x="10419" y="28079"/>
                    <a:pt x="10657" y="28651"/>
                    <a:pt x="10693" y="28710"/>
                  </a:cubicBezTo>
                  <a:cubicBezTo>
                    <a:pt x="10705" y="28770"/>
                    <a:pt x="10740" y="28818"/>
                    <a:pt x="10764" y="28877"/>
                  </a:cubicBezTo>
                  <a:lnTo>
                    <a:pt x="11764" y="30449"/>
                  </a:lnTo>
                  <a:cubicBezTo>
                    <a:pt x="11812" y="30520"/>
                    <a:pt x="11871" y="30580"/>
                    <a:pt x="11931" y="30639"/>
                  </a:cubicBezTo>
                  <a:lnTo>
                    <a:pt x="13741" y="32306"/>
                  </a:lnTo>
                  <a:cubicBezTo>
                    <a:pt x="13836" y="32401"/>
                    <a:pt x="13872" y="32532"/>
                    <a:pt x="13836" y="32651"/>
                  </a:cubicBezTo>
                  <a:lnTo>
                    <a:pt x="12884" y="35497"/>
                  </a:lnTo>
                  <a:cubicBezTo>
                    <a:pt x="12872" y="35533"/>
                    <a:pt x="12848" y="35557"/>
                    <a:pt x="12848" y="35592"/>
                  </a:cubicBezTo>
                  <a:lnTo>
                    <a:pt x="12383" y="37700"/>
                  </a:lnTo>
                  <a:cubicBezTo>
                    <a:pt x="12372" y="37819"/>
                    <a:pt x="12360" y="37950"/>
                    <a:pt x="12383" y="38069"/>
                  </a:cubicBezTo>
                  <a:cubicBezTo>
                    <a:pt x="12514" y="38724"/>
                    <a:pt x="13324" y="42093"/>
                    <a:pt x="17039" y="43641"/>
                  </a:cubicBezTo>
                  <a:cubicBezTo>
                    <a:pt x="17134" y="43688"/>
                    <a:pt x="17229" y="43772"/>
                    <a:pt x="17241" y="43879"/>
                  </a:cubicBezTo>
                  <a:lnTo>
                    <a:pt x="17575" y="45427"/>
                  </a:lnTo>
                  <a:cubicBezTo>
                    <a:pt x="17586" y="45451"/>
                    <a:pt x="17813" y="46201"/>
                    <a:pt x="18551" y="46475"/>
                  </a:cubicBezTo>
                  <a:cubicBezTo>
                    <a:pt x="18706" y="46546"/>
                    <a:pt x="18789" y="46665"/>
                    <a:pt x="18789" y="46808"/>
                  </a:cubicBezTo>
                  <a:lnTo>
                    <a:pt x="18622" y="50713"/>
                  </a:lnTo>
                  <a:lnTo>
                    <a:pt x="18622" y="50808"/>
                  </a:lnTo>
                  <a:cubicBezTo>
                    <a:pt x="18634" y="51023"/>
                    <a:pt x="18741" y="52106"/>
                    <a:pt x="19420" y="52737"/>
                  </a:cubicBezTo>
                  <a:cubicBezTo>
                    <a:pt x="19491" y="52797"/>
                    <a:pt x="19515" y="52868"/>
                    <a:pt x="19515" y="52951"/>
                  </a:cubicBezTo>
                  <a:cubicBezTo>
                    <a:pt x="19515" y="53606"/>
                    <a:pt x="19634" y="55261"/>
                    <a:pt x="20456" y="56285"/>
                  </a:cubicBezTo>
                  <a:lnTo>
                    <a:pt x="23492" y="60441"/>
                  </a:lnTo>
                  <a:cubicBezTo>
                    <a:pt x="23623" y="60619"/>
                    <a:pt x="23802" y="60738"/>
                    <a:pt x="24016" y="60798"/>
                  </a:cubicBezTo>
                  <a:lnTo>
                    <a:pt x="25314" y="61143"/>
                  </a:lnTo>
                  <a:cubicBezTo>
                    <a:pt x="25385" y="61155"/>
                    <a:pt x="25468" y="61167"/>
                    <a:pt x="25552" y="61167"/>
                  </a:cubicBezTo>
                  <a:cubicBezTo>
                    <a:pt x="25921" y="61167"/>
                    <a:pt x="26278" y="60952"/>
                    <a:pt x="26421" y="60595"/>
                  </a:cubicBezTo>
                  <a:cubicBezTo>
                    <a:pt x="26576" y="60250"/>
                    <a:pt x="26504" y="59845"/>
                    <a:pt x="26242" y="59583"/>
                  </a:cubicBezTo>
                  <a:lnTo>
                    <a:pt x="25147" y="58393"/>
                  </a:lnTo>
                  <a:cubicBezTo>
                    <a:pt x="25087" y="58309"/>
                    <a:pt x="25052" y="58238"/>
                    <a:pt x="25052" y="58155"/>
                  </a:cubicBezTo>
                  <a:lnTo>
                    <a:pt x="25099" y="56702"/>
                  </a:lnTo>
                  <a:lnTo>
                    <a:pt x="25230" y="55499"/>
                  </a:lnTo>
                  <a:cubicBezTo>
                    <a:pt x="25254" y="55428"/>
                    <a:pt x="25290" y="55357"/>
                    <a:pt x="25349" y="55297"/>
                  </a:cubicBezTo>
                  <a:lnTo>
                    <a:pt x="27588" y="53356"/>
                  </a:lnTo>
                  <a:cubicBezTo>
                    <a:pt x="27719" y="53249"/>
                    <a:pt x="27814" y="53118"/>
                    <a:pt x="27873" y="52951"/>
                  </a:cubicBezTo>
                  <a:lnTo>
                    <a:pt x="29636" y="47856"/>
                  </a:lnTo>
                  <a:cubicBezTo>
                    <a:pt x="29659" y="47772"/>
                    <a:pt x="29719" y="47713"/>
                    <a:pt x="29778" y="47677"/>
                  </a:cubicBezTo>
                  <a:lnTo>
                    <a:pt x="32362" y="46046"/>
                  </a:lnTo>
                  <a:cubicBezTo>
                    <a:pt x="32517" y="45963"/>
                    <a:pt x="32636" y="45843"/>
                    <a:pt x="32707" y="45689"/>
                  </a:cubicBezTo>
                  <a:cubicBezTo>
                    <a:pt x="32993" y="45177"/>
                    <a:pt x="33624" y="43700"/>
                    <a:pt x="33719" y="41486"/>
                  </a:cubicBezTo>
                  <a:cubicBezTo>
                    <a:pt x="33719" y="41391"/>
                    <a:pt x="33743" y="41319"/>
                    <a:pt x="33803" y="41260"/>
                  </a:cubicBezTo>
                  <a:cubicBezTo>
                    <a:pt x="34243" y="40795"/>
                    <a:pt x="35232" y="39581"/>
                    <a:pt x="35136" y="38033"/>
                  </a:cubicBezTo>
                  <a:cubicBezTo>
                    <a:pt x="35112" y="37652"/>
                    <a:pt x="34862" y="37331"/>
                    <a:pt x="34505" y="37211"/>
                  </a:cubicBezTo>
                  <a:lnTo>
                    <a:pt x="30279" y="35747"/>
                  </a:lnTo>
                  <a:cubicBezTo>
                    <a:pt x="30219" y="35735"/>
                    <a:pt x="30171" y="35687"/>
                    <a:pt x="30136" y="35652"/>
                  </a:cubicBezTo>
                  <a:lnTo>
                    <a:pt x="28731" y="33842"/>
                  </a:lnTo>
                  <a:cubicBezTo>
                    <a:pt x="28719" y="33830"/>
                    <a:pt x="28719" y="33806"/>
                    <a:pt x="28707" y="33782"/>
                  </a:cubicBezTo>
                  <a:lnTo>
                    <a:pt x="28004" y="32354"/>
                  </a:lnTo>
                  <a:cubicBezTo>
                    <a:pt x="27885" y="32104"/>
                    <a:pt x="27647" y="31925"/>
                    <a:pt x="27373" y="31854"/>
                  </a:cubicBezTo>
                  <a:lnTo>
                    <a:pt x="23063" y="30794"/>
                  </a:lnTo>
                  <a:cubicBezTo>
                    <a:pt x="23004" y="30782"/>
                    <a:pt x="22956" y="30746"/>
                    <a:pt x="22909" y="30723"/>
                  </a:cubicBezTo>
                  <a:lnTo>
                    <a:pt x="21897" y="29818"/>
                  </a:lnTo>
                  <a:cubicBezTo>
                    <a:pt x="21742" y="29675"/>
                    <a:pt x="21527" y="29591"/>
                    <a:pt x="21301" y="29580"/>
                  </a:cubicBezTo>
                  <a:lnTo>
                    <a:pt x="19206" y="29484"/>
                  </a:lnTo>
                  <a:cubicBezTo>
                    <a:pt x="19146" y="29484"/>
                    <a:pt x="19087" y="29472"/>
                    <a:pt x="19027" y="29425"/>
                  </a:cubicBezTo>
                  <a:lnTo>
                    <a:pt x="18908" y="29341"/>
                  </a:lnTo>
                  <a:cubicBezTo>
                    <a:pt x="18825" y="29282"/>
                    <a:pt x="18777" y="29187"/>
                    <a:pt x="18777" y="29080"/>
                  </a:cubicBezTo>
                  <a:cubicBezTo>
                    <a:pt x="18765" y="28984"/>
                    <a:pt x="18801" y="28877"/>
                    <a:pt x="18896" y="28818"/>
                  </a:cubicBezTo>
                  <a:lnTo>
                    <a:pt x="19063" y="28687"/>
                  </a:lnTo>
                  <a:cubicBezTo>
                    <a:pt x="19182" y="28591"/>
                    <a:pt x="19206" y="28448"/>
                    <a:pt x="19146" y="28306"/>
                  </a:cubicBezTo>
                  <a:cubicBezTo>
                    <a:pt x="19097" y="28207"/>
                    <a:pt x="18991" y="28142"/>
                    <a:pt x="18876" y="28142"/>
                  </a:cubicBezTo>
                  <a:cubicBezTo>
                    <a:pt x="18851" y="28142"/>
                    <a:pt x="18826" y="28145"/>
                    <a:pt x="18801" y="28151"/>
                  </a:cubicBezTo>
                  <a:lnTo>
                    <a:pt x="17896" y="28341"/>
                  </a:lnTo>
                  <a:cubicBezTo>
                    <a:pt x="17729" y="28389"/>
                    <a:pt x="17586" y="28460"/>
                    <a:pt x="17467" y="28568"/>
                  </a:cubicBezTo>
                  <a:lnTo>
                    <a:pt x="15991" y="29889"/>
                  </a:lnTo>
                  <a:cubicBezTo>
                    <a:pt x="15943" y="29949"/>
                    <a:pt x="15872" y="29972"/>
                    <a:pt x="15801" y="29972"/>
                  </a:cubicBezTo>
                  <a:lnTo>
                    <a:pt x="14384" y="30080"/>
                  </a:lnTo>
                  <a:lnTo>
                    <a:pt x="14300" y="30080"/>
                  </a:lnTo>
                  <a:lnTo>
                    <a:pt x="13265" y="29413"/>
                  </a:lnTo>
                  <a:cubicBezTo>
                    <a:pt x="13253" y="29401"/>
                    <a:pt x="13229" y="29401"/>
                    <a:pt x="13193" y="29377"/>
                  </a:cubicBezTo>
                  <a:cubicBezTo>
                    <a:pt x="13086" y="29341"/>
                    <a:pt x="13003" y="29246"/>
                    <a:pt x="12967" y="29127"/>
                  </a:cubicBezTo>
                  <a:cubicBezTo>
                    <a:pt x="12967" y="29115"/>
                    <a:pt x="12955" y="29103"/>
                    <a:pt x="12955" y="29080"/>
                  </a:cubicBezTo>
                  <a:lnTo>
                    <a:pt x="12038" y="26579"/>
                  </a:lnTo>
                  <a:cubicBezTo>
                    <a:pt x="12014" y="26520"/>
                    <a:pt x="12038" y="26448"/>
                    <a:pt x="12062" y="26389"/>
                  </a:cubicBezTo>
                  <a:lnTo>
                    <a:pt x="12788" y="24948"/>
                  </a:lnTo>
                  <a:cubicBezTo>
                    <a:pt x="12907" y="24710"/>
                    <a:pt x="12931" y="24424"/>
                    <a:pt x="12824" y="24174"/>
                  </a:cubicBezTo>
                  <a:lnTo>
                    <a:pt x="12455" y="23234"/>
                  </a:lnTo>
                  <a:cubicBezTo>
                    <a:pt x="12300" y="22862"/>
                    <a:pt x="11940" y="22634"/>
                    <a:pt x="11559" y="22634"/>
                  </a:cubicBezTo>
                  <a:cubicBezTo>
                    <a:pt x="11501" y="22634"/>
                    <a:pt x="11442" y="22639"/>
                    <a:pt x="11383" y="22650"/>
                  </a:cubicBezTo>
                  <a:lnTo>
                    <a:pt x="10086" y="22924"/>
                  </a:lnTo>
                  <a:cubicBezTo>
                    <a:pt x="10064" y="22929"/>
                    <a:pt x="10041" y="22931"/>
                    <a:pt x="10019" y="22931"/>
                  </a:cubicBezTo>
                  <a:cubicBezTo>
                    <a:pt x="9932" y="22931"/>
                    <a:pt x="9845" y="22895"/>
                    <a:pt x="9788" y="22829"/>
                  </a:cubicBezTo>
                  <a:cubicBezTo>
                    <a:pt x="9716" y="22757"/>
                    <a:pt x="9669" y="22638"/>
                    <a:pt x="9693" y="22531"/>
                  </a:cubicBezTo>
                  <a:lnTo>
                    <a:pt x="9907" y="21555"/>
                  </a:lnTo>
                  <a:cubicBezTo>
                    <a:pt x="9919" y="21448"/>
                    <a:pt x="9990" y="21364"/>
                    <a:pt x="10097" y="21317"/>
                  </a:cubicBezTo>
                  <a:lnTo>
                    <a:pt x="11645" y="20686"/>
                  </a:lnTo>
                  <a:cubicBezTo>
                    <a:pt x="11675" y="20674"/>
                    <a:pt x="11714" y="20668"/>
                    <a:pt x="11754" y="20668"/>
                  </a:cubicBezTo>
                  <a:cubicBezTo>
                    <a:pt x="11794" y="20668"/>
                    <a:pt x="11836" y="20674"/>
                    <a:pt x="11871" y="20686"/>
                  </a:cubicBezTo>
                  <a:lnTo>
                    <a:pt x="15455" y="21912"/>
                  </a:lnTo>
                  <a:lnTo>
                    <a:pt x="16324" y="22293"/>
                  </a:lnTo>
                  <a:cubicBezTo>
                    <a:pt x="16445" y="22349"/>
                    <a:pt x="16574" y="22376"/>
                    <a:pt x="16702" y="22376"/>
                  </a:cubicBezTo>
                  <a:cubicBezTo>
                    <a:pt x="16979" y="22376"/>
                    <a:pt x="17253" y="22251"/>
                    <a:pt x="17432" y="22031"/>
                  </a:cubicBezTo>
                  <a:lnTo>
                    <a:pt x="17944" y="21400"/>
                  </a:lnTo>
                  <a:cubicBezTo>
                    <a:pt x="18134" y="21162"/>
                    <a:pt x="18194" y="20852"/>
                    <a:pt x="18122" y="20555"/>
                  </a:cubicBezTo>
                  <a:lnTo>
                    <a:pt x="17229" y="17269"/>
                  </a:lnTo>
                  <a:cubicBezTo>
                    <a:pt x="17194" y="17173"/>
                    <a:pt x="17217" y="17078"/>
                    <a:pt x="17277" y="16995"/>
                  </a:cubicBezTo>
                  <a:lnTo>
                    <a:pt x="18468" y="15256"/>
                  </a:lnTo>
                  <a:lnTo>
                    <a:pt x="20527" y="12196"/>
                  </a:lnTo>
                  <a:cubicBezTo>
                    <a:pt x="20575" y="12113"/>
                    <a:pt x="20646" y="12077"/>
                    <a:pt x="20742" y="12054"/>
                  </a:cubicBezTo>
                  <a:lnTo>
                    <a:pt x="29695" y="10172"/>
                  </a:lnTo>
                  <a:cubicBezTo>
                    <a:pt x="29898" y="10125"/>
                    <a:pt x="30052" y="10030"/>
                    <a:pt x="30195" y="9899"/>
                  </a:cubicBezTo>
                  <a:lnTo>
                    <a:pt x="31838" y="8136"/>
                  </a:lnTo>
                  <a:cubicBezTo>
                    <a:pt x="31862" y="8136"/>
                    <a:pt x="31874" y="8125"/>
                    <a:pt x="31886" y="8113"/>
                  </a:cubicBezTo>
                  <a:lnTo>
                    <a:pt x="33588" y="6851"/>
                  </a:lnTo>
                  <a:cubicBezTo>
                    <a:pt x="33612" y="6827"/>
                    <a:pt x="33624" y="6815"/>
                    <a:pt x="33660" y="6803"/>
                  </a:cubicBezTo>
                  <a:lnTo>
                    <a:pt x="35803" y="5934"/>
                  </a:lnTo>
                  <a:cubicBezTo>
                    <a:pt x="36089" y="5815"/>
                    <a:pt x="36291" y="5565"/>
                    <a:pt x="36363" y="5267"/>
                  </a:cubicBezTo>
                  <a:lnTo>
                    <a:pt x="36982" y="2541"/>
                  </a:lnTo>
                  <a:cubicBezTo>
                    <a:pt x="37041" y="2291"/>
                    <a:pt x="36994" y="2029"/>
                    <a:pt x="36839" y="1814"/>
                  </a:cubicBezTo>
                  <a:cubicBezTo>
                    <a:pt x="36708" y="1612"/>
                    <a:pt x="36470" y="1457"/>
                    <a:pt x="36220" y="1409"/>
                  </a:cubicBezTo>
                  <a:lnTo>
                    <a:pt x="27481" y="16"/>
                  </a:lnTo>
                  <a:cubicBezTo>
                    <a:pt x="27425" y="5"/>
                    <a:pt x="27370" y="0"/>
                    <a:pt x="2731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grpSp>
        <p:nvGrpSpPr>
          <p:cNvPr id="498" name="Google Shape;498;p35"/>
          <p:cNvGrpSpPr/>
          <p:nvPr/>
        </p:nvGrpSpPr>
        <p:grpSpPr>
          <a:xfrm>
            <a:off x="7205094" y="315131"/>
            <a:ext cx="2319893" cy="4649083"/>
            <a:chOff x="5108075" y="1607775"/>
            <a:chExt cx="1235300" cy="2475550"/>
          </a:xfrm>
        </p:grpSpPr>
        <p:sp>
          <p:nvSpPr>
            <p:cNvPr id="499" name="Google Shape;499;p35"/>
            <p:cNvSpPr/>
            <p:nvPr/>
          </p:nvSpPr>
          <p:spPr>
            <a:xfrm>
              <a:off x="5417325" y="2628675"/>
              <a:ext cx="284300" cy="45675"/>
            </a:xfrm>
            <a:custGeom>
              <a:avLst/>
              <a:gdLst/>
              <a:ahLst/>
              <a:cxnLst/>
              <a:rect l="l" t="t" r="r" b="b"/>
              <a:pathLst>
                <a:path w="11372" h="1827" extrusionOk="0">
                  <a:moveTo>
                    <a:pt x="854" y="1"/>
                  </a:moveTo>
                  <a:cubicBezTo>
                    <a:pt x="549" y="1"/>
                    <a:pt x="314" y="157"/>
                    <a:pt x="179" y="515"/>
                  </a:cubicBezTo>
                  <a:cubicBezTo>
                    <a:pt x="144" y="538"/>
                    <a:pt x="132" y="586"/>
                    <a:pt x="144" y="634"/>
                  </a:cubicBezTo>
                  <a:cubicBezTo>
                    <a:pt x="1" y="1015"/>
                    <a:pt x="13" y="1408"/>
                    <a:pt x="239" y="1765"/>
                  </a:cubicBezTo>
                  <a:cubicBezTo>
                    <a:pt x="273" y="1805"/>
                    <a:pt x="310" y="1827"/>
                    <a:pt x="350" y="1827"/>
                  </a:cubicBezTo>
                  <a:cubicBezTo>
                    <a:pt x="380" y="1827"/>
                    <a:pt x="410" y="1814"/>
                    <a:pt x="441" y="1789"/>
                  </a:cubicBezTo>
                  <a:lnTo>
                    <a:pt x="441" y="1777"/>
                  </a:lnTo>
                  <a:cubicBezTo>
                    <a:pt x="584" y="1658"/>
                    <a:pt x="513" y="1467"/>
                    <a:pt x="656" y="1360"/>
                  </a:cubicBezTo>
                  <a:cubicBezTo>
                    <a:pt x="715" y="955"/>
                    <a:pt x="1037" y="824"/>
                    <a:pt x="1334" y="657"/>
                  </a:cubicBezTo>
                  <a:cubicBezTo>
                    <a:pt x="1572" y="657"/>
                    <a:pt x="1811" y="681"/>
                    <a:pt x="2049" y="693"/>
                  </a:cubicBezTo>
                  <a:cubicBezTo>
                    <a:pt x="2668" y="753"/>
                    <a:pt x="3287" y="919"/>
                    <a:pt x="3882" y="931"/>
                  </a:cubicBezTo>
                  <a:cubicBezTo>
                    <a:pt x="4716" y="955"/>
                    <a:pt x="5537" y="1015"/>
                    <a:pt x="6371" y="1050"/>
                  </a:cubicBezTo>
                  <a:cubicBezTo>
                    <a:pt x="7740" y="1110"/>
                    <a:pt x="9109" y="1372"/>
                    <a:pt x="10490" y="1396"/>
                  </a:cubicBezTo>
                  <a:cubicBezTo>
                    <a:pt x="10740" y="1181"/>
                    <a:pt x="11133" y="1348"/>
                    <a:pt x="11371" y="1074"/>
                  </a:cubicBezTo>
                  <a:cubicBezTo>
                    <a:pt x="10995" y="980"/>
                    <a:pt x="10618" y="941"/>
                    <a:pt x="10225" y="941"/>
                  </a:cubicBezTo>
                  <a:cubicBezTo>
                    <a:pt x="10171" y="941"/>
                    <a:pt x="10116" y="942"/>
                    <a:pt x="10062" y="943"/>
                  </a:cubicBezTo>
                  <a:cubicBezTo>
                    <a:pt x="9958" y="1122"/>
                    <a:pt x="9839" y="1174"/>
                    <a:pt x="9720" y="1174"/>
                  </a:cubicBezTo>
                  <a:cubicBezTo>
                    <a:pt x="9624" y="1174"/>
                    <a:pt x="9528" y="1141"/>
                    <a:pt x="9438" y="1112"/>
                  </a:cubicBezTo>
                  <a:lnTo>
                    <a:pt x="9438" y="1112"/>
                  </a:lnTo>
                  <a:cubicBezTo>
                    <a:pt x="9498" y="1121"/>
                    <a:pt x="9545" y="1126"/>
                    <a:pt x="9586" y="1126"/>
                  </a:cubicBezTo>
                  <a:cubicBezTo>
                    <a:pt x="9716" y="1126"/>
                    <a:pt x="9772" y="1075"/>
                    <a:pt x="9919" y="943"/>
                  </a:cubicBezTo>
                  <a:cubicBezTo>
                    <a:pt x="9488" y="836"/>
                    <a:pt x="9058" y="780"/>
                    <a:pt x="8623" y="780"/>
                  </a:cubicBezTo>
                  <a:cubicBezTo>
                    <a:pt x="8433" y="780"/>
                    <a:pt x="8242" y="790"/>
                    <a:pt x="8049" y="812"/>
                  </a:cubicBezTo>
                  <a:cubicBezTo>
                    <a:pt x="8014" y="848"/>
                    <a:pt x="7990" y="872"/>
                    <a:pt x="7990" y="919"/>
                  </a:cubicBezTo>
                  <a:cubicBezTo>
                    <a:pt x="8026" y="955"/>
                    <a:pt x="8049" y="991"/>
                    <a:pt x="8109" y="991"/>
                  </a:cubicBezTo>
                  <a:cubicBezTo>
                    <a:pt x="8101" y="999"/>
                    <a:pt x="8093" y="1001"/>
                    <a:pt x="8085" y="1001"/>
                  </a:cubicBezTo>
                  <a:cubicBezTo>
                    <a:pt x="8069" y="1001"/>
                    <a:pt x="8053" y="991"/>
                    <a:pt x="8037" y="991"/>
                  </a:cubicBezTo>
                  <a:cubicBezTo>
                    <a:pt x="7978" y="955"/>
                    <a:pt x="7918" y="919"/>
                    <a:pt x="7918" y="836"/>
                  </a:cubicBezTo>
                  <a:lnTo>
                    <a:pt x="7918" y="765"/>
                  </a:lnTo>
                  <a:cubicBezTo>
                    <a:pt x="7799" y="622"/>
                    <a:pt x="7621" y="646"/>
                    <a:pt x="7454" y="634"/>
                  </a:cubicBezTo>
                  <a:cubicBezTo>
                    <a:pt x="5847" y="479"/>
                    <a:pt x="4227" y="419"/>
                    <a:pt x="2620" y="205"/>
                  </a:cubicBezTo>
                  <a:cubicBezTo>
                    <a:pt x="2498" y="152"/>
                    <a:pt x="2371" y="135"/>
                    <a:pt x="2242" y="135"/>
                  </a:cubicBezTo>
                  <a:cubicBezTo>
                    <a:pt x="2048" y="135"/>
                    <a:pt x="1849" y="172"/>
                    <a:pt x="1655" y="172"/>
                  </a:cubicBezTo>
                  <a:cubicBezTo>
                    <a:pt x="1492" y="172"/>
                    <a:pt x="1332" y="146"/>
                    <a:pt x="1179" y="50"/>
                  </a:cubicBezTo>
                  <a:cubicBezTo>
                    <a:pt x="1064" y="18"/>
                    <a:pt x="955" y="1"/>
                    <a:pt x="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5"/>
            <p:cNvSpPr/>
            <p:nvPr/>
          </p:nvSpPr>
          <p:spPr>
            <a:xfrm>
              <a:off x="5195875" y="2276300"/>
              <a:ext cx="175350" cy="78300"/>
            </a:xfrm>
            <a:custGeom>
              <a:avLst/>
              <a:gdLst/>
              <a:ahLst/>
              <a:cxnLst/>
              <a:rect l="l" t="t" r="r" b="b"/>
              <a:pathLst>
                <a:path w="7014" h="3132" extrusionOk="0">
                  <a:moveTo>
                    <a:pt x="1060" y="1"/>
                  </a:moveTo>
                  <a:cubicBezTo>
                    <a:pt x="1001" y="13"/>
                    <a:pt x="941" y="24"/>
                    <a:pt x="882" y="72"/>
                  </a:cubicBezTo>
                  <a:cubicBezTo>
                    <a:pt x="822" y="120"/>
                    <a:pt x="882" y="215"/>
                    <a:pt x="786" y="263"/>
                  </a:cubicBezTo>
                  <a:cubicBezTo>
                    <a:pt x="715" y="239"/>
                    <a:pt x="655" y="203"/>
                    <a:pt x="584" y="179"/>
                  </a:cubicBezTo>
                  <a:cubicBezTo>
                    <a:pt x="524" y="155"/>
                    <a:pt x="477" y="143"/>
                    <a:pt x="417" y="143"/>
                  </a:cubicBezTo>
                  <a:cubicBezTo>
                    <a:pt x="274" y="143"/>
                    <a:pt x="131" y="191"/>
                    <a:pt x="36" y="322"/>
                  </a:cubicBezTo>
                  <a:cubicBezTo>
                    <a:pt x="12" y="358"/>
                    <a:pt x="12" y="382"/>
                    <a:pt x="1" y="417"/>
                  </a:cubicBezTo>
                  <a:cubicBezTo>
                    <a:pt x="96" y="453"/>
                    <a:pt x="191" y="513"/>
                    <a:pt x="286" y="560"/>
                  </a:cubicBezTo>
                  <a:cubicBezTo>
                    <a:pt x="405" y="667"/>
                    <a:pt x="596" y="548"/>
                    <a:pt x="703" y="691"/>
                  </a:cubicBezTo>
                  <a:lnTo>
                    <a:pt x="715" y="691"/>
                  </a:lnTo>
                  <a:cubicBezTo>
                    <a:pt x="834" y="798"/>
                    <a:pt x="1024" y="715"/>
                    <a:pt x="1144" y="834"/>
                  </a:cubicBezTo>
                  <a:cubicBezTo>
                    <a:pt x="1263" y="965"/>
                    <a:pt x="1465" y="858"/>
                    <a:pt x="1596" y="965"/>
                  </a:cubicBezTo>
                  <a:cubicBezTo>
                    <a:pt x="1906" y="977"/>
                    <a:pt x="2239" y="977"/>
                    <a:pt x="2548" y="989"/>
                  </a:cubicBezTo>
                  <a:cubicBezTo>
                    <a:pt x="2672" y="1014"/>
                    <a:pt x="2779" y="1153"/>
                    <a:pt x="2904" y="1153"/>
                  </a:cubicBezTo>
                  <a:cubicBezTo>
                    <a:pt x="2959" y="1153"/>
                    <a:pt x="3018" y="1125"/>
                    <a:pt x="3084" y="1048"/>
                  </a:cubicBezTo>
                  <a:cubicBezTo>
                    <a:pt x="3132" y="1025"/>
                    <a:pt x="3132" y="989"/>
                    <a:pt x="3144" y="953"/>
                  </a:cubicBezTo>
                  <a:lnTo>
                    <a:pt x="3144" y="953"/>
                  </a:lnTo>
                  <a:cubicBezTo>
                    <a:pt x="3156" y="1036"/>
                    <a:pt x="3072" y="1072"/>
                    <a:pt x="3049" y="1120"/>
                  </a:cubicBezTo>
                  <a:cubicBezTo>
                    <a:pt x="2679" y="1667"/>
                    <a:pt x="2084" y="2037"/>
                    <a:pt x="1775" y="2632"/>
                  </a:cubicBezTo>
                  <a:cubicBezTo>
                    <a:pt x="1644" y="2882"/>
                    <a:pt x="1655" y="2882"/>
                    <a:pt x="1882" y="3132"/>
                  </a:cubicBezTo>
                  <a:cubicBezTo>
                    <a:pt x="1894" y="3072"/>
                    <a:pt x="1953" y="3037"/>
                    <a:pt x="2013" y="2989"/>
                  </a:cubicBezTo>
                  <a:cubicBezTo>
                    <a:pt x="2036" y="2930"/>
                    <a:pt x="2096" y="2882"/>
                    <a:pt x="2144" y="2834"/>
                  </a:cubicBezTo>
                  <a:cubicBezTo>
                    <a:pt x="2191" y="2799"/>
                    <a:pt x="2239" y="2751"/>
                    <a:pt x="2298" y="2703"/>
                  </a:cubicBezTo>
                  <a:cubicBezTo>
                    <a:pt x="2334" y="2656"/>
                    <a:pt x="2382" y="2632"/>
                    <a:pt x="2429" y="2608"/>
                  </a:cubicBezTo>
                  <a:cubicBezTo>
                    <a:pt x="2441" y="2596"/>
                    <a:pt x="2477" y="2584"/>
                    <a:pt x="2489" y="2572"/>
                  </a:cubicBezTo>
                  <a:cubicBezTo>
                    <a:pt x="2537" y="2537"/>
                    <a:pt x="2560" y="2489"/>
                    <a:pt x="2608" y="2465"/>
                  </a:cubicBezTo>
                  <a:lnTo>
                    <a:pt x="2668" y="2406"/>
                  </a:lnTo>
                  <a:lnTo>
                    <a:pt x="2787" y="2287"/>
                  </a:lnTo>
                  <a:lnTo>
                    <a:pt x="2870" y="2156"/>
                  </a:lnTo>
                  <a:cubicBezTo>
                    <a:pt x="2965" y="2037"/>
                    <a:pt x="3072" y="1929"/>
                    <a:pt x="3191" y="1858"/>
                  </a:cubicBezTo>
                  <a:cubicBezTo>
                    <a:pt x="3251" y="1822"/>
                    <a:pt x="3287" y="1798"/>
                    <a:pt x="3334" y="1763"/>
                  </a:cubicBezTo>
                  <a:cubicBezTo>
                    <a:pt x="3382" y="1739"/>
                    <a:pt x="3430" y="1703"/>
                    <a:pt x="3465" y="1667"/>
                  </a:cubicBezTo>
                  <a:lnTo>
                    <a:pt x="3525" y="1608"/>
                  </a:lnTo>
                  <a:cubicBezTo>
                    <a:pt x="3560" y="1560"/>
                    <a:pt x="3608" y="1525"/>
                    <a:pt x="3632" y="1489"/>
                  </a:cubicBezTo>
                  <a:lnTo>
                    <a:pt x="3739" y="1382"/>
                  </a:lnTo>
                  <a:cubicBezTo>
                    <a:pt x="3799" y="1334"/>
                    <a:pt x="3858" y="1322"/>
                    <a:pt x="3930" y="1310"/>
                  </a:cubicBezTo>
                  <a:cubicBezTo>
                    <a:pt x="3989" y="1310"/>
                    <a:pt x="4072" y="1334"/>
                    <a:pt x="4144" y="1346"/>
                  </a:cubicBezTo>
                  <a:cubicBezTo>
                    <a:pt x="4176" y="1362"/>
                    <a:pt x="4208" y="1369"/>
                    <a:pt x="4242" y="1369"/>
                  </a:cubicBezTo>
                  <a:cubicBezTo>
                    <a:pt x="4282" y="1369"/>
                    <a:pt x="4324" y="1359"/>
                    <a:pt x="4370" y="1346"/>
                  </a:cubicBezTo>
                  <a:cubicBezTo>
                    <a:pt x="4442" y="1346"/>
                    <a:pt x="4513" y="1346"/>
                    <a:pt x="4573" y="1406"/>
                  </a:cubicBezTo>
                  <a:cubicBezTo>
                    <a:pt x="4599" y="1432"/>
                    <a:pt x="4619" y="1446"/>
                    <a:pt x="4648" y="1446"/>
                  </a:cubicBezTo>
                  <a:cubicBezTo>
                    <a:pt x="4657" y="1446"/>
                    <a:pt x="4668" y="1444"/>
                    <a:pt x="4680" y="1441"/>
                  </a:cubicBezTo>
                  <a:cubicBezTo>
                    <a:pt x="4711" y="1441"/>
                    <a:pt x="4738" y="1447"/>
                    <a:pt x="4773" y="1447"/>
                  </a:cubicBezTo>
                  <a:cubicBezTo>
                    <a:pt x="4791" y="1447"/>
                    <a:pt x="4811" y="1445"/>
                    <a:pt x="4834" y="1441"/>
                  </a:cubicBezTo>
                  <a:cubicBezTo>
                    <a:pt x="4834" y="1408"/>
                    <a:pt x="4833" y="1397"/>
                    <a:pt x="4834" y="1397"/>
                  </a:cubicBezTo>
                  <a:lnTo>
                    <a:pt x="4834" y="1397"/>
                  </a:lnTo>
                  <a:cubicBezTo>
                    <a:pt x="4835" y="1397"/>
                    <a:pt x="4840" y="1422"/>
                    <a:pt x="4860" y="1422"/>
                  </a:cubicBezTo>
                  <a:cubicBezTo>
                    <a:pt x="4868" y="1422"/>
                    <a:pt x="4880" y="1418"/>
                    <a:pt x="4894" y="1406"/>
                  </a:cubicBezTo>
                  <a:cubicBezTo>
                    <a:pt x="4920" y="1392"/>
                    <a:pt x="4935" y="1383"/>
                    <a:pt x="4952" y="1383"/>
                  </a:cubicBezTo>
                  <a:cubicBezTo>
                    <a:pt x="4965" y="1383"/>
                    <a:pt x="4980" y="1389"/>
                    <a:pt x="5001" y="1406"/>
                  </a:cubicBezTo>
                  <a:cubicBezTo>
                    <a:pt x="5061" y="1453"/>
                    <a:pt x="5120" y="1465"/>
                    <a:pt x="5180" y="1513"/>
                  </a:cubicBezTo>
                  <a:cubicBezTo>
                    <a:pt x="5239" y="1525"/>
                    <a:pt x="5287" y="1525"/>
                    <a:pt x="5335" y="1525"/>
                  </a:cubicBezTo>
                  <a:cubicBezTo>
                    <a:pt x="5406" y="1477"/>
                    <a:pt x="5474" y="1453"/>
                    <a:pt x="5544" y="1453"/>
                  </a:cubicBezTo>
                  <a:cubicBezTo>
                    <a:pt x="5614" y="1453"/>
                    <a:pt x="5686" y="1477"/>
                    <a:pt x="5763" y="1525"/>
                  </a:cubicBezTo>
                  <a:cubicBezTo>
                    <a:pt x="5794" y="1548"/>
                    <a:pt x="5815" y="1561"/>
                    <a:pt x="5838" y="1561"/>
                  </a:cubicBezTo>
                  <a:cubicBezTo>
                    <a:pt x="5851" y="1561"/>
                    <a:pt x="5865" y="1557"/>
                    <a:pt x="5882" y="1548"/>
                  </a:cubicBezTo>
                  <a:cubicBezTo>
                    <a:pt x="6042" y="1561"/>
                    <a:pt x="6208" y="1586"/>
                    <a:pt x="6374" y="1586"/>
                  </a:cubicBezTo>
                  <a:cubicBezTo>
                    <a:pt x="6530" y="1586"/>
                    <a:pt x="6685" y="1564"/>
                    <a:pt x="6835" y="1489"/>
                  </a:cubicBezTo>
                  <a:cubicBezTo>
                    <a:pt x="6954" y="1406"/>
                    <a:pt x="7013" y="1286"/>
                    <a:pt x="6966" y="1144"/>
                  </a:cubicBezTo>
                  <a:cubicBezTo>
                    <a:pt x="6918" y="1096"/>
                    <a:pt x="6882" y="1048"/>
                    <a:pt x="6823" y="1025"/>
                  </a:cubicBezTo>
                  <a:cubicBezTo>
                    <a:pt x="6644" y="977"/>
                    <a:pt x="6466" y="977"/>
                    <a:pt x="6287" y="917"/>
                  </a:cubicBezTo>
                  <a:cubicBezTo>
                    <a:pt x="6227" y="905"/>
                    <a:pt x="6168" y="905"/>
                    <a:pt x="6108" y="905"/>
                  </a:cubicBezTo>
                  <a:cubicBezTo>
                    <a:pt x="6103" y="902"/>
                    <a:pt x="6098" y="901"/>
                    <a:pt x="6093" y="901"/>
                  </a:cubicBezTo>
                  <a:cubicBezTo>
                    <a:pt x="6059" y="901"/>
                    <a:pt x="6046" y="981"/>
                    <a:pt x="6003" y="981"/>
                  </a:cubicBezTo>
                  <a:cubicBezTo>
                    <a:pt x="5990" y="981"/>
                    <a:pt x="5974" y="974"/>
                    <a:pt x="5954" y="953"/>
                  </a:cubicBezTo>
                  <a:cubicBezTo>
                    <a:pt x="5930" y="917"/>
                    <a:pt x="5870" y="894"/>
                    <a:pt x="5823" y="870"/>
                  </a:cubicBezTo>
                  <a:cubicBezTo>
                    <a:pt x="5751" y="858"/>
                    <a:pt x="5656" y="858"/>
                    <a:pt x="5585" y="858"/>
                  </a:cubicBezTo>
                  <a:cubicBezTo>
                    <a:pt x="5477" y="858"/>
                    <a:pt x="5394" y="786"/>
                    <a:pt x="5299" y="739"/>
                  </a:cubicBezTo>
                  <a:cubicBezTo>
                    <a:pt x="5239" y="727"/>
                    <a:pt x="5192" y="715"/>
                    <a:pt x="5132" y="691"/>
                  </a:cubicBezTo>
                  <a:cubicBezTo>
                    <a:pt x="4954" y="667"/>
                    <a:pt x="4799" y="679"/>
                    <a:pt x="4620" y="667"/>
                  </a:cubicBezTo>
                  <a:cubicBezTo>
                    <a:pt x="4525" y="655"/>
                    <a:pt x="4453" y="632"/>
                    <a:pt x="4358" y="620"/>
                  </a:cubicBezTo>
                  <a:cubicBezTo>
                    <a:pt x="4328" y="614"/>
                    <a:pt x="4305" y="611"/>
                    <a:pt x="4281" y="611"/>
                  </a:cubicBezTo>
                  <a:cubicBezTo>
                    <a:pt x="4257" y="611"/>
                    <a:pt x="4233" y="614"/>
                    <a:pt x="4203" y="620"/>
                  </a:cubicBezTo>
                  <a:cubicBezTo>
                    <a:pt x="4159" y="646"/>
                    <a:pt x="4120" y="658"/>
                    <a:pt x="4084" y="658"/>
                  </a:cubicBezTo>
                  <a:cubicBezTo>
                    <a:pt x="4022" y="658"/>
                    <a:pt x="3970" y="624"/>
                    <a:pt x="3918" y="572"/>
                  </a:cubicBezTo>
                  <a:cubicBezTo>
                    <a:pt x="3846" y="548"/>
                    <a:pt x="3751" y="513"/>
                    <a:pt x="3668" y="513"/>
                  </a:cubicBezTo>
                  <a:cubicBezTo>
                    <a:pt x="3465" y="513"/>
                    <a:pt x="3275" y="477"/>
                    <a:pt x="3096" y="394"/>
                  </a:cubicBezTo>
                  <a:cubicBezTo>
                    <a:pt x="2441" y="179"/>
                    <a:pt x="1727" y="19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5"/>
            <p:cNvSpPr/>
            <p:nvPr/>
          </p:nvSpPr>
          <p:spPr>
            <a:xfrm>
              <a:off x="5201825" y="1843625"/>
              <a:ext cx="28000" cy="217500"/>
            </a:xfrm>
            <a:custGeom>
              <a:avLst/>
              <a:gdLst/>
              <a:ahLst/>
              <a:cxnLst/>
              <a:rect l="l" t="t" r="r" b="b"/>
              <a:pathLst>
                <a:path w="1120" h="8700" extrusionOk="0">
                  <a:moveTo>
                    <a:pt x="398" y="1955"/>
                  </a:moveTo>
                  <a:cubicBezTo>
                    <a:pt x="397" y="2007"/>
                    <a:pt x="396" y="2058"/>
                    <a:pt x="395" y="2108"/>
                  </a:cubicBezTo>
                  <a:lnTo>
                    <a:pt x="395" y="2108"/>
                  </a:lnTo>
                  <a:cubicBezTo>
                    <a:pt x="395" y="2058"/>
                    <a:pt x="396" y="2007"/>
                    <a:pt x="398" y="1955"/>
                  </a:cubicBezTo>
                  <a:close/>
                  <a:moveTo>
                    <a:pt x="596" y="0"/>
                  </a:moveTo>
                  <a:cubicBezTo>
                    <a:pt x="570" y="0"/>
                    <a:pt x="542" y="3"/>
                    <a:pt x="513" y="8"/>
                  </a:cubicBezTo>
                  <a:cubicBezTo>
                    <a:pt x="382" y="55"/>
                    <a:pt x="465" y="198"/>
                    <a:pt x="394" y="282"/>
                  </a:cubicBezTo>
                  <a:cubicBezTo>
                    <a:pt x="332" y="226"/>
                    <a:pt x="276" y="196"/>
                    <a:pt x="224" y="196"/>
                  </a:cubicBezTo>
                  <a:cubicBezTo>
                    <a:pt x="165" y="196"/>
                    <a:pt x="111" y="235"/>
                    <a:pt x="60" y="317"/>
                  </a:cubicBezTo>
                  <a:cubicBezTo>
                    <a:pt x="1" y="770"/>
                    <a:pt x="1" y="1210"/>
                    <a:pt x="1" y="1663"/>
                  </a:cubicBezTo>
                  <a:cubicBezTo>
                    <a:pt x="36" y="3032"/>
                    <a:pt x="155" y="4377"/>
                    <a:pt x="263" y="5735"/>
                  </a:cubicBezTo>
                  <a:cubicBezTo>
                    <a:pt x="298" y="6378"/>
                    <a:pt x="334" y="7021"/>
                    <a:pt x="215" y="7652"/>
                  </a:cubicBezTo>
                  <a:cubicBezTo>
                    <a:pt x="155" y="8033"/>
                    <a:pt x="155" y="8354"/>
                    <a:pt x="298" y="8699"/>
                  </a:cubicBezTo>
                  <a:cubicBezTo>
                    <a:pt x="441" y="8640"/>
                    <a:pt x="501" y="8521"/>
                    <a:pt x="548" y="8414"/>
                  </a:cubicBezTo>
                  <a:cubicBezTo>
                    <a:pt x="584" y="8354"/>
                    <a:pt x="596" y="8295"/>
                    <a:pt x="608" y="8235"/>
                  </a:cubicBezTo>
                  <a:cubicBezTo>
                    <a:pt x="644" y="8033"/>
                    <a:pt x="632" y="7806"/>
                    <a:pt x="667" y="7580"/>
                  </a:cubicBezTo>
                  <a:cubicBezTo>
                    <a:pt x="775" y="7318"/>
                    <a:pt x="929" y="7044"/>
                    <a:pt x="751" y="6747"/>
                  </a:cubicBezTo>
                  <a:cubicBezTo>
                    <a:pt x="608" y="6485"/>
                    <a:pt x="655" y="6187"/>
                    <a:pt x="655" y="5890"/>
                  </a:cubicBezTo>
                  <a:lnTo>
                    <a:pt x="655" y="5675"/>
                  </a:lnTo>
                  <a:lnTo>
                    <a:pt x="655" y="5473"/>
                  </a:lnTo>
                  <a:lnTo>
                    <a:pt x="655" y="5056"/>
                  </a:lnTo>
                  <a:cubicBezTo>
                    <a:pt x="703" y="4627"/>
                    <a:pt x="405" y="4163"/>
                    <a:pt x="775" y="3770"/>
                  </a:cubicBezTo>
                  <a:cubicBezTo>
                    <a:pt x="977" y="3115"/>
                    <a:pt x="870" y="2461"/>
                    <a:pt x="763" y="1806"/>
                  </a:cubicBezTo>
                  <a:cubicBezTo>
                    <a:pt x="735" y="1694"/>
                    <a:pt x="721" y="1504"/>
                    <a:pt x="576" y="1504"/>
                  </a:cubicBezTo>
                  <a:cubicBezTo>
                    <a:pt x="542" y="1504"/>
                    <a:pt x="501" y="1514"/>
                    <a:pt x="452" y="1538"/>
                  </a:cubicBezTo>
                  <a:lnTo>
                    <a:pt x="452" y="1538"/>
                  </a:lnTo>
                  <a:cubicBezTo>
                    <a:pt x="452" y="1536"/>
                    <a:pt x="453" y="1534"/>
                    <a:pt x="453" y="1532"/>
                  </a:cubicBezTo>
                  <a:cubicBezTo>
                    <a:pt x="822" y="1079"/>
                    <a:pt x="1120" y="615"/>
                    <a:pt x="703" y="20"/>
                  </a:cubicBezTo>
                  <a:cubicBezTo>
                    <a:pt x="668" y="6"/>
                    <a:pt x="633"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5"/>
            <p:cNvSpPr/>
            <p:nvPr/>
          </p:nvSpPr>
          <p:spPr>
            <a:xfrm>
              <a:off x="5292325" y="2607900"/>
              <a:ext cx="154500" cy="33675"/>
            </a:xfrm>
            <a:custGeom>
              <a:avLst/>
              <a:gdLst/>
              <a:ahLst/>
              <a:cxnLst/>
              <a:rect l="l" t="t" r="r" b="b"/>
              <a:pathLst>
                <a:path w="6180" h="1347" extrusionOk="0">
                  <a:moveTo>
                    <a:pt x="155" y="0"/>
                  </a:moveTo>
                  <a:lnTo>
                    <a:pt x="155" y="0"/>
                  </a:lnTo>
                  <a:cubicBezTo>
                    <a:pt x="0" y="298"/>
                    <a:pt x="310" y="322"/>
                    <a:pt x="417" y="464"/>
                  </a:cubicBezTo>
                  <a:cubicBezTo>
                    <a:pt x="643" y="500"/>
                    <a:pt x="845" y="619"/>
                    <a:pt x="1107" y="619"/>
                  </a:cubicBezTo>
                  <a:cubicBezTo>
                    <a:pt x="2334" y="655"/>
                    <a:pt x="3548" y="881"/>
                    <a:pt x="4763" y="1048"/>
                  </a:cubicBezTo>
                  <a:cubicBezTo>
                    <a:pt x="4977" y="1072"/>
                    <a:pt x="5132" y="1119"/>
                    <a:pt x="5179" y="1346"/>
                  </a:cubicBezTo>
                  <a:cubicBezTo>
                    <a:pt x="5192" y="1344"/>
                    <a:pt x="5207" y="1344"/>
                    <a:pt x="5222" y="1344"/>
                  </a:cubicBezTo>
                  <a:cubicBezTo>
                    <a:pt x="5255" y="1344"/>
                    <a:pt x="5293" y="1346"/>
                    <a:pt x="5331" y="1346"/>
                  </a:cubicBezTo>
                  <a:cubicBezTo>
                    <a:pt x="5430" y="1346"/>
                    <a:pt x="5525" y="1330"/>
                    <a:pt x="5525" y="1215"/>
                  </a:cubicBezTo>
                  <a:cubicBezTo>
                    <a:pt x="5534" y="1018"/>
                    <a:pt x="5569" y="922"/>
                    <a:pt x="5693" y="922"/>
                  </a:cubicBezTo>
                  <a:cubicBezTo>
                    <a:pt x="5734" y="922"/>
                    <a:pt x="5784" y="932"/>
                    <a:pt x="5846" y="953"/>
                  </a:cubicBezTo>
                  <a:cubicBezTo>
                    <a:pt x="5882" y="974"/>
                    <a:pt x="5917" y="983"/>
                    <a:pt x="5952" y="983"/>
                  </a:cubicBezTo>
                  <a:cubicBezTo>
                    <a:pt x="6030" y="983"/>
                    <a:pt x="6105" y="938"/>
                    <a:pt x="6179" y="905"/>
                  </a:cubicBezTo>
                  <a:cubicBezTo>
                    <a:pt x="6049" y="738"/>
                    <a:pt x="5846" y="726"/>
                    <a:pt x="5656" y="691"/>
                  </a:cubicBezTo>
                  <a:cubicBezTo>
                    <a:pt x="5132" y="691"/>
                    <a:pt x="4632" y="524"/>
                    <a:pt x="4108" y="500"/>
                  </a:cubicBezTo>
                  <a:cubicBezTo>
                    <a:pt x="3172" y="420"/>
                    <a:pt x="2225" y="165"/>
                    <a:pt x="1267" y="165"/>
                  </a:cubicBezTo>
                  <a:cubicBezTo>
                    <a:pt x="1226" y="165"/>
                    <a:pt x="1185" y="166"/>
                    <a:pt x="1143" y="167"/>
                  </a:cubicBezTo>
                  <a:cubicBezTo>
                    <a:pt x="1107" y="226"/>
                    <a:pt x="1048" y="286"/>
                    <a:pt x="953" y="286"/>
                  </a:cubicBezTo>
                  <a:cubicBezTo>
                    <a:pt x="945" y="282"/>
                    <a:pt x="934" y="281"/>
                    <a:pt x="922" y="281"/>
                  </a:cubicBezTo>
                  <a:cubicBezTo>
                    <a:pt x="897" y="281"/>
                    <a:pt x="865" y="286"/>
                    <a:pt x="834" y="286"/>
                  </a:cubicBezTo>
                  <a:cubicBezTo>
                    <a:pt x="859" y="269"/>
                    <a:pt x="878" y="252"/>
                    <a:pt x="904" y="252"/>
                  </a:cubicBezTo>
                  <a:cubicBezTo>
                    <a:pt x="915" y="252"/>
                    <a:pt x="927" y="255"/>
                    <a:pt x="941" y="262"/>
                  </a:cubicBezTo>
                  <a:cubicBezTo>
                    <a:pt x="988" y="238"/>
                    <a:pt x="1012" y="214"/>
                    <a:pt x="1024" y="155"/>
                  </a:cubicBezTo>
                  <a:cubicBezTo>
                    <a:pt x="762" y="24"/>
                    <a:pt x="429" y="83"/>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5"/>
            <p:cNvSpPr/>
            <p:nvPr/>
          </p:nvSpPr>
          <p:spPr>
            <a:xfrm>
              <a:off x="5198550" y="2368275"/>
              <a:ext cx="19675" cy="209900"/>
            </a:xfrm>
            <a:custGeom>
              <a:avLst/>
              <a:gdLst/>
              <a:ahLst/>
              <a:cxnLst/>
              <a:rect l="l" t="t" r="r" b="b"/>
              <a:pathLst>
                <a:path w="787" h="8396" extrusionOk="0">
                  <a:moveTo>
                    <a:pt x="596" y="1"/>
                  </a:moveTo>
                  <a:cubicBezTo>
                    <a:pt x="394" y="72"/>
                    <a:pt x="251" y="203"/>
                    <a:pt x="215" y="394"/>
                  </a:cubicBezTo>
                  <a:cubicBezTo>
                    <a:pt x="108" y="810"/>
                    <a:pt x="1" y="1215"/>
                    <a:pt x="60" y="1656"/>
                  </a:cubicBezTo>
                  <a:cubicBezTo>
                    <a:pt x="155" y="2358"/>
                    <a:pt x="191" y="3072"/>
                    <a:pt x="191" y="3787"/>
                  </a:cubicBezTo>
                  <a:cubicBezTo>
                    <a:pt x="191" y="5311"/>
                    <a:pt x="251" y="6823"/>
                    <a:pt x="298" y="8347"/>
                  </a:cubicBezTo>
                  <a:cubicBezTo>
                    <a:pt x="332" y="8380"/>
                    <a:pt x="365" y="8395"/>
                    <a:pt x="401" y="8395"/>
                  </a:cubicBezTo>
                  <a:cubicBezTo>
                    <a:pt x="429" y="8395"/>
                    <a:pt x="458" y="8386"/>
                    <a:pt x="489" y="8371"/>
                  </a:cubicBezTo>
                  <a:cubicBezTo>
                    <a:pt x="536" y="8323"/>
                    <a:pt x="584" y="8264"/>
                    <a:pt x="596" y="8192"/>
                  </a:cubicBezTo>
                  <a:cubicBezTo>
                    <a:pt x="679" y="7763"/>
                    <a:pt x="584" y="7323"/>
                    <a:pt x="679" y="6894"/>
                  </a:cubicBezTo>
                  <a:cubicBezTo>
                    <a:pt x="715" y="6835"/>
                    <a:pt x="715" y="6763"/>
                    <a:pt x="727" y="6704"/>
                  </a:cubicBezTo>
                  <a:cubicBezTo>
                    <a:pt x="739" y="6609"/>
                    <a:pt x="739" y="6513"/>
                    <a:pt x="727" y="6418"/>
                  </a:cubicBezTo>
                  <a:lnTo>
                    <a:pt x="679" y="6239"/>
                  </a:lnTo>
                  <a:cubicBezTo>
                    <a:pt x="596" y="5989"/>
                    <a:pt x="679" y="5763"/>
                    <a:pt x="739" y="5525"/>
                  </a:cubicBezTo>
                  <a:cubicBezTo>
                    <a:pt x="786" y="5323"/>
                    <a:pt x="775" y="5120"/>
                    <a:pt x="727" y="4930"/>
                  </a:cubicBezTo>
                  <a:cubicBezTo>
                    <a:pt x="691" y="4763"/>
                    <a:pt x="656" y="4585"/>
                    <a:pt x="656" y="4430"/>
                  </a:cubicBezTo>
                  <a:lnTo>
                    <a:pt x="656" y="3989"/>
                  </a:lnTo>
                  <a:lnTo>
                    <a:pt x="656" y="3322"/>
                  </a:lnTo>
                  <a:lnTo>
                    <a:pt x="656" y="2977"/>
                  </a:lnTo>
                  <a:cubicBezTo>
                    <a:pt x="691" y="2048"/>
                    <a:pt x="572" y="1120"/>
                    <a:pt x="727" y="203"/>
                  </a:cubicBezTo>
                  <a:cubicBezTo>
                    <a:pt x="703" y="120"/>
                    <a:pt x="656" y="4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5"/>
            <p:cNvSpPr/>
            <p:nvPr/>
          </p:nvSpPr>
          <p:spPr>
            <a:xfrm>
              <a:off x="5206000" y="2576925"/>
              <a:ext cx="97650" cy="50975"/>
            </a:xfrm>
            <a:custGeom>
              <a:avLst/>
              <a:gdLst/>
              <a:ahLst/>
              <a:cxnLst/>
              <a:rect l="l" t="t" r="r" b="b"/>
              <a:pathLst>
                <a:path w="3906" h="2039" extrusionOk="0">
                  <a:moveTo>
                    <a:pt x="0" y="1"/>
                  </a:moveTo>
                  <a:cubicBezTo>
                    <a:pt x="0" y="394"/>
                    <a:pt x="12" y="799"/>
                    <a:pt x="0" y="1180"/>
                  </a:cubicBezTo>
                  <a:cubicBezTo>
                    <a:pt x="28" y="1807"/>
                    <a:pt x="124" y="2039"/>
                    <a:pt x="530" y="2039"/>
                  </a:cubicBezTo>
                  <a:cubicBezTo>
                    <a:pt x="655" y="2039"/>
                    <a:pt x="809" y="2017"/>
                    <a:pt x="1000" y="1977"/>
                  </a:cubicBezTo>
                  <a:cubicBezTo>
                    <a:pt x="1107" y="1959"/>
                    <a:pt x="1181" y="1788"/>
                    <a:pt x="1296" y="1788"/>
                  </a:cubicBezTo>
                  <a:cubicBezTo>
                    <a:pt x="1335" y="1788"/>
                    <a:pt x="1378" y="1807"/>
                    <a:pt x="1429" y="1858"/>
                  </a:cubicBezTo>
                  <a:cubicBezTo>
                    <a:pt x="2251" y="1811"/>
                    <a:pt x="3048" y="1751"/>
                    <a:pt x="3870" y="1703"/>
                  </a:cubicBezTo>
                  <a:cubicBezTo>
                    <a:pt x="3906" y="1477"/>
                    <a:pt x="3644" y="1418"/>
                    <a:pt x="3608" y="1239"/>
                  </a:cubicBezTo>
                  <a:cubicBezTo>
                    <a:pt x="3466" y="1136"/>
                    <a:pt x="3314" y="1106"/>
                    <a:pt x="3162" y="1106"/>
                  </a:cubicBezTo>
                  <a:cubicBezTo>
                    <a:pt x="3034" y="1106"/>
                    <a:pt x="2906" y="1128"/>
                    <a:pt x="2786" y="1144"/>
                  </a:cubicBezTo>
                  <a:cubicBezTo>
                    <a:pt x="2596" y="1167"/>
                    <a:pt x="2404" y="1178"/>
                    <a:pt x="2212" y="1178"/>
                  </a:cubicBezTo>
                  <a:cubicBezTo>
                    <a:pt x="1910" y="1178"/>
                    <a:pt x="1608" y="1152"/>
                    <a:pt x="1310" y="1108"/>
                  </a:cubicBezTo>
                  <a:cubicBezTo>
                    <a:pt x="1095" y="1129"/>
                    <a:pt x="890" y="1289"/>
                    <a:pt x="677" y="1289"/>
                  </a:cubicBezTo>
                  <a:cubicBezTo>
                    <a:pt x="642" y="1289"/>
                    <a:pt x="607" y="1285"/>
                    <a:pt x="572" y="1275"/>
                  </a:cubicBezTo>
                  <a:cubicBezTo>
                    <a:pt x="155" y="1156"/>
                    <a:pt x="584" y="834"/>
                    <a:pt x="453" y="620"/>
                  </a:cubicBezTo>
                  <a:cubicBezTo>
                    <a:pt x="334" y="430"/>
                    <a:pt x="358" y="15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5"/>
            <p:cNvSpPr/>
            <p:nvPr/>
          </p:nvSpPr>
          <p:spPr>
            <a:xfrm>
              <a:off x="5111925" y="2177800"/>
              <a:ext cx="48250" cy="108950"/>
            </a:xfrm>
            <a:custGeom>
              <a:avLst/>
              <a:gdLst/>
              <a:ahLst/>
              <a:cxnLst/>
              <a:rect l="l" t="t" r="r" b="b"/>
              <a:pathLst>
                <a:path w="1930" h="4358" extrusionOk="0">
                  <a:moveTo>
                    <a:pt x="383" y="1"/>
                  </a:moveTo>
                  <a:cubicBezTo>
                    <a:pt x="347" y="1"/>
                    <a:pt x="308" y="8"/>
                    <a:pt x="263" y="23"/>
                  </a:cubicBezTo>
                  <a:cubicBezTo>
                    <a:pt x="49" y="95"/>
                    <a:pt x="191" y="309"/>
                    <a:pt x="168" y="452"/>
                  </a:cubicBezTo>
                  <a:cubicBezTo>
                    <a:pt x="1" y="1238"/>
                    <a:pt x="322" y="2012"/>
                    <a:pt x="311" y="2810"/>
                  </a:cubicBezTo>
                  <a:cubicBezTo>
                    <a:pt x="489" y="3429"/>
                    <a:pt x="739" y="4012"/>
                    <a:pt x="1334" y="4357"/>
                  </a:cubicBezTo>
                  <a:cubicBezTo>
                    <a:pt x="1454" y="4143"/>
                    <a:pt x="1501" y="3964"/>
                    <a:pt x="1203" y="3893"/>
                  </a:cubicBezTo>
                  <a:cubicBezTo>
                    <a:pt x="1193" y="3893"/>
                    <a:pt x="1158" y="3825"/>
                    <a:pt x="1169" y="3825"/>
                  </a:cubicBezTo>
                  <a:lnTo>
                    <a:pt x="1169" y="3825"/>
                  </a:lnTo>
                  <a:cubicBezTo>
                    <a:pt x="1170" y="3825"/>
                    <a:pt x="1174" y="3828"/>
                    <a:pt x="1180" y="3833"/>
                  </a:cubicBezTo>
                  <a:cubicBezTo>
                    <a:pt x="1328" y="3869"/>
                    <a:pt x="1471" y="3920"/>
                    <a:pt x="1599" y="3920"/>
                  </a:cubicBezTo>
                  <a:cubicBezTo>
                    <a:pt x="1727" y="3920"/>
                    <a:pt x="1840" y="3869"/>
                    <a:pt x="1930" y="3702"/>
                  </a:cubicBezTo>
                  <a:cubicBezTo>
                    <a:pt x="1477" y="3345"/>
                    <a:pt x="1073" y="2952"/>
                    <a:pt x="1013" y="2333"/>
                  </a:cubicBezTo>
                  <a:cubicBezTo>
                    <a:pt x="953" y="2155"/>
                    <a:pt x="918" y="1976"/>
                    <a:pt x="858" y="1809"/>
                  </a:cubicBezTo>
                  <a:cubicBezTo>
                    <a:pt x="739" y="1333"/>
                    <a:pt x="894" y="809"/>
                    <a:pt x="727" y="333"/>
                  </a:cubicBezTo>
                  <a:cubicBezTo>
                    <a:pt x="638" y="184"/>
                    <a:pt x="565" y="1"/>
                    <a:pt x="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5"/>
            <p:cNvSpPr/>
            <p:nvPr/>
          </p:nvSpPr>
          <p:spPr>
            <a:xfrm>
              <a:off x="5331300" y="2726650"/>
              <a:ext cx="53025" cy="134575"/>
            </a:xfrm>
            <a:custGeom>
              <a:avLst/>
              <a:gdLst/>
              <a:ahLst/>
              <a:cxnLst/>
              <a:rect l="l" t="t" r="r" b="b"/>
              <a:pathLst>
                <a:path w="2121" h="5383" extrusionOk="0">
                  <a:moveTo>
                    <a:pt x="1894" y="1"/>
                  </a:moveTo>
                  <a:cubicBezTo>
                    <a:pt x="1430" y="858"/>
                    <a:pt x="1120" y="1715"/>
                    <a:pt x="1346" y="2703"/>
                  </a:cubicBezTo>
                  <a:cubicBezTo>
                    <a:pt x="1418" y="3037"/>
                    <a:pt x="1430" y="3394"/>
                    <a:pt x="1465" y="3751"/>
                  </a:cubicBezTo>
                  <a:cubicBezTo>
                    <a:pt x="1477" y="3894"/>
                    <a:pt x="1525" y="4073"/>
                    <a:pt x="1334" y="4108"/>
                  </a:cubicBezTo>
                  <a:cubicBezTo>
                    <a:pt x="918" y="4216"/>
                    <a:pt x="703" y="4597"/>
                    <a:pt x="346" y="4787"/>
                  </a:cubicBezTo>
                  <a:cubicBezTo>
                    <a:pt x="227" y="4978"/>
                    <a:pt x="25" y="5097"/>
                    <a:pt x="1" y="5335"/>
                  </a:cubicBezTo>
                  <a:cubicBezTo>
                    <a:pt x="19" y="5344"/>
                    <a:pt x="30" y="5367"/>
                    <a:pt x="50" y="5367"/>
                  </a:cubicBezTo>
                  <a:cubicBezTo>
                    <a:pt x="56" y="5367"/>
                    <a:pt x="64" y="5364"/>
                    <a:pt x="72" y="5359"/>
                  </a:cubicBezTo>
                  <a:cubicBezTo>
                    <a:pt x="96" y="5359"/>
                    <a:pt x="120" y="5382"/>
                    <a:pt x="156" y="5382"/>
                  </a:cubicBezTo>
                  <a:cubicBezTo>
                    <a:pt x="168" y="5382"/>
                    <a:pt x="191" y="5359"/>
                    <a:pt x="227" y="5359"/>
                  </a:cubicBezTo>
                  <a:cubicBezTo>
                    <a:pt x="299" y="5335"/>
                    <a:pt x="370" y="5299"/>
                    <a:pt x="429" y="5263"/>
                  </a:cubicBezTo>
                  <a:cubicBezTo>
                    <a:pt x="477" y="5228"/>
                    <a:pt x="513" y="5204"/>
                    <a:pt x="537" y="5156"/>
                  </a:cubicBezTo>
                  <a:cubicBezTo>
                    <a:pt x="572" y="5120"/>
                    <a:pt x="596" y="5085"/>
                    <a:pt x="632" y="5037"/>
                  </a:cubicBezTo>
                  <a:cubicBezTo>
                    <a:pt x="656" y="4989"/>
                    <a:pt x="703" y="4966"/>
                    <a:pt x="727" y="4930"/>
                  </a:cubicBezTo>
                  <a:cubicBezTo>
                    <a:pt x="787" y="4906"/>
                    <a:pt x="870" y="4858"/>
                    <a:pt x="930" y="4823"/>
                  </a:cubicBezTo>
                  <a:cubicBezTo>
                    <a:pt x="965" y="4811"/>
                    <a:pt x="1001" y="4787"/>
                    <a:pt x="1049" y="4751"/>
                  </a:cubicBezTo>
                  <a:cubicBezTo>
                    <a:pt x="1072" y="4727"/>
                    <a:pt x="1120" y="4692"/>
                    <a:pt x="1144" y="4668"/>
                  </a:cubicBezTo>
                  <a:lnTo>
                    <a:pt x="1191" y="4668"/>
                  </a:lnTo>
                  <a:cubicBezTo>
                    <a:pt x="1191" y="4636"/>
                    <a:pt x="1193" y="4623"/>
                    <a:pt x="1194" y="4623"/>
                  </a:cubicBezTo>
                  <a:lnTo>
                    <a:pt x="1194" y="4623"/>
                  </a:lnTo>
                  <a:cubicBezTo>
                    <a:pt x="1195" y="4623"/>
                    <a:pt x="1195" y="4676"/>
                    <a:pt x="1180" y="4739"/>
                  </a:cubicBezTo>
                  <a:cubicBezTo>
                    <a:pt x="1144" y="4823"/>
                    <a:pt x="1120" y="4918"/>
                    <a:pt x="1132" y="5025"/>
                  </a:cubicBezTo>
                  <a:cubicBezTo>
                    <a:pt x="1196" y="5117"/>
                    <a:pt x="1272" y="5142"/>
                    <a:pt x="1355" y="5142"/>
                  </a:cubicBezTo>
                  <a:cubicBezTo>
                    <a:pt x="1413" y="5142"/>
                    <a:pt x="1474" y="5130"/>
                    <a:pt x="1537" y="5120"/>
                  </a:cubicBezTo>
                  <a:cubicBezTo>
                    <a:pt x="1559" y="5117"/>
                    <a:pt x="1582" y="5116"/>
                    <a:pt x="1606" y="5116"/>
                  </a:cubicBezTo>
                  <a:cubicBezTo>
                    <a:pt x="1670" y="5116"/>
                    <a:pt x="1738" y="5127"/>
                    <a:pt x="1799" y="5144"/>
                  </a:cubicBezTo>
                  <a:cubicBezTo>
                    <a:pt x="1818" y="5147"/>
                    <a:pt x="1835" y="5149"/>
                    <a:pt x="1852" y="5149"/>
                  </a:cubicBezTo>
                  <a:cubicBezTo>
                    <a:pt x="1897" y="5149"/>
                    <a:pt x="1934" y="5138"/>
                    <a:pt x="1977" y="5120"/>
                  </a:cubicBezTo>
                  <a:cubicBezTo>
                    <a:pt x="2084" y="5061"/>
                    <a:pt x="2120" y="4978"/>
                    <a:pt x="2120" y="4870"/>
                  </a:cubicBezTo>
                  <a:cubicBezTo>
                    <a:pt x="1894" y="3334"/>
                    <a:pt x="1596" y="1810"/>
                    <a:pt x="2025" y="251"/>
                  </a:cubicBezTo>
                  <a:cubicBezTo>
                    <a:pt x="2033" y="223"/>
                    <a:pt x="2034" y="216"/>
                    <a:pt x="2032" y="216"/>
                  </a:cubicBezTo>
                  <a:lnTo>
                    <a:pt x="2032" y="216"/>
                  </a:lnTo>
                  <a:cubicBezTo>
                    <a:pt x="2031" y="216"/>
                    <a:pt x="2027" y="222"/>
                    <a:pt x="2023" y="222"/>
                  </a:cubicBezTo>
                  <a:cubicBezTo>
                    <a:pt x="2018" y="222"/>
                    <a:pt x="2013" y="214"/>
                    <a:pt x="2013" y="179"/>
                  </a:cubicBezTo>
                  <a:cubicBezTo>
                    <a:pt x="2001" y="108"/>
                    <a:pt x="1953" y="48"/>
                    <a:pt x="1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5"/>
            <p:cNvSpPr/>
            <p:nvPr/>
          </p:nvSpPr>
          <p:spPr>
            <a:xfrm>
              <a:off x="5115525" y="2099800"/>
              <a:ext cx="115800" cy="75175"/>
            </a:xfrm>
            <a:custGeom>
              <a:avLst/>
              <a:gdLst/>
              <a:ahLst/>
              <a:cxnLst/>
              <a:rect l="l" t="t" r="r" b="b"/>
              <a:pathLst>
                <a:path w="4632" h="3007" extrusionOk="0">
                  <a:moveTo>
                    <a:pt x="3988" y="0"/>
                  </a:moveTo>
                  <a:cubicBezTo>
                    <a:pt x="3917" y="0"/>
                    <a:pt x="3857" y="12"/>
                    <a:pt x="3798" y="48"/>
                  </a:cubicBezTo>
                  <a:cubicBezTo>
                    <a:pt x="3760" y="99"/>
                    <a:pt x="3718" y="123"/>
                    <a:pt x="3675" y="123"/>
                  </a:cubicBezTo>
                  <a:cubicBezTo>
                    <a:pt x="3637" y="123"/>
                    <a:pt x="3598" y="105"/>
                    <a:pt x="3560" y="72"/>
                  </a:cubicBezTo>
                  <a:cubicBezTo>
                    <a:pt x="3429" y="72"/>
                    <a:pt x="3322" y="131"/>
                    <a:pt x="3215" y="179"/>
                  </a:cubicBezTo>
                  <a:cubicBezTo>
                    <a:pt x="3024" y="262"/>
                    <a:pt x="2822" y="238"/>
                    <a:pt x="2607" y="286"/>
                  </a:cubicBezTo>
                  <a:cubicBezTo>
                    <a:pt x="2546" y="286"/>
                    <a:pt x="2497" y="351"/>
                    <a:pt x="2437" y="351"/>
                  </a:cubicBezTo>
                  <a:cubicBezTo>
                    <a:pt x="2416" y="351"/>
                    <a:pt x="2394" y="343"/>
                    <a:pt x="2369" y="322"/>
                  </a:cubicBezTo>
                  <a:lnTo>
                    <a:pt x="2369" y="322"/>
                  </a:lnTo>
                  <a:cubicBezTo>
                    <a:pt x="2383" y="329"/>
                    <a:pt x="2397" y="332"/>
                    <a:pt x="2410" y="332"/>
                  </a:cubicBezTo>
                  <a:cubicBezTo>
                    <a:pt x="2443" y="332"/>
                    <a:pt x="2471" y="315"/>
                    <a:pt x="2488" y="298"/>
                  </a:cubicBezTo>
                  <a:cubicBezTo>
                    <a:pt x="2524" y="238"/>
                    <a:pt x="2524" y="179"/>
                    <a:pt x="2476" y="131"/>
                  </a:cubicBezTo>
                  <a:cubicBezTo>
                    <a:pt x="2060" y="191"/>
                    <a:pt x="1655" y="262"/>
                    <a:pt x="1333" y="584"/>
                  </a:cubicBezTo>
                  <a:cubicBezTo>
                    <a:pt x="1071" y="738"/>
                    <a:pt x="988" y="1072"/>
                    <a:pt x="750" y="1262"/>
                  </a:cubicBezTo>
                  <a:cubicBezTo>
                    <a:pt x="690" y="1358"/>
                    <a:pt x="714" y="1488"/>
                    <a:pt x="595" y="1548"/>
                  </a:cubicBezTo>
                  <a:cubicBezTo>
                    <a:pt x="571" y="1608"/>
                    <a:pt x="536" y="1667"/>
                    <a:pt x="488" y="1715"/>
                  </a:cubicBezTo>
                  <a:cubicBezTo>
                    <a:pt x="452" y="1727"/>
                    <a:pt x="440" y="1762"/>
                    <a:pt x="452" y="1798"/>
                  </a:cubicBezTo>
                  <a:cubicBezTo>
                    <a:pt x="452" y="1893"/>
                    <a:pt x="393" y="1953"/>
                    <a:pt x="345" y="2012"/>
                  </a:cubicBezTo>
                  <a:lnTo>
                    <a:pt x="333" y="2024"/>
                  </a:lnTo>
                  <a:cubicBezTo>
                    <a:pt x="190" y="2143"/>
                    <a:pt x="321" y="2334"/>
                    <a:pt x="178" y="2441"/>
                  </a:cubicBezTo>
                  <a:cubicBezTo>
                    <a:pt x="155" y="2477"/>
                    <a:pt x="155" y="2501"/>
                    <a:pt x="167" y="2548"/>
                  </a:cubicBezTo>
                  <a:cubicBezTo>
                    <a:pt x="145" y="2757"/>
                    <a:pt x="1" y="3006"/>
                    <a:pt x="325" y="3006"/>
                  </a:cubicBezTo>
                  <a:cubicBezTo>
                    <a:pt x="352" y="3006"/>
                    <a:pt x="382" y="3004"/>
                    <a:pt x="417" y="3001"/>
                  </a:cubicBezTo>
                  <a:cubicBezTo>
                    <a:pt x="476" y="2989"/>
                    <a:pt x="536" y="2965"/>
                    <a:pt x="595" y="2929"/>
                  </a:cubicBezTo>
                  <a:cubicBezTo>
                    <a:pt x="643" y="2882"/>
                    <a:pt x="678" y="2846"/>
                    <a:pt x="702" y="2786"/>
                  </a:cubicBezTo>
                  <a:cubicBezTo>
                    <a:pt x="714" y="2727"/>
                    <a:pt x="714" y="2667"/>
                    <a:pt x="714" y="2608"/>
                  </a:cubicBezTo>
                  <a:cubicBezTo>
                    <a:pt x="714" y="2512"/>
                    <a:pt x="750" y="2441"/>
                    <a:pt x="774" y="2370"/>
                  </a:cubicBezTo>
                  <a:lnTo>
                    <a:pt x="869" y="2227"/>
                  </a:lnTo>
                  <a:cubicBezTo>
                    <a:pt x="905" y="2155"/>
                    <a:pt x="952" y="2084"/>
                    <a:pt x="988" y="2012"/>
                  </a:cubicBezTo>
                  <a:cubicBezTo>
                    <a:pt x="1000" y="1965"/>
                    <a:pt x="1012" y="1917"/>
                    <a:pt x="1024" y="1858"/>
                  </a:cubicBezTo>
                  <a:cubicBezTo>
                    <a:pt x="1048" y="1786"/>
                    <a:pt x="1071" y="1715"/>
                    <a:pt x="1107" y="1631"/>
                  </a:cubicBezTo>
                  <a:lnTo>
                    <a:pt x="1190" y="1500"/>
                  </a:lnTo>
                  <a:cubicBezTo>
                    <a:pt x="1250" y="1441"/>
                    <a:pt x="1310" y="1405"/>
                    <a:pt x="1381" y="1358"/>
                  </a:cubicBezTo>
                  <a:cubicBezTo>
                    <a:pt x="1429" y="1322"/>
                    <a:pt x="1488" y="1298"/>
                    <a:pt x="1536" y="1262"/>
                  </a:cubicBezTo>
                  <a:cubicBezTo>
                    <a:pt x="2060" y="941"/>
                    <a:pt x="2655" y="881"/>
                    <a:pt x="3250" y="869"/>
                  </a:cubicBezTo>
                  <a:cubicBezTo>
                    <a:pt x="3667" y="762"/>
                    <a:pt x="4060" y="655"/>
                    <a:pt x="4453" y="476"/>
                  </a:cubicBezTo>
                  <a:cubicBezTo>
                    <a:pt x="4631" y="250"/>
                    <a:pt x="4405" y="179"/>
                    <a:pt x="4286" y="72"/>
                  </a:cubicBezTo>
                  <a:cubicBezTo>
                    <a:pt x="4179" y="24"/>
                    <a:pt x="4096" y="0"/>
                    <a:pt x="3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5"/>
            <p:cNvSpPr/>
            <p:nvPr/>
          </p:nvSpPr>
          <p:spPr>
            <a:xfrm>
              <a:off x="5213425" y="2300700"/>
              <a:ext cx="61050" cy="74125"/>
            </a:xfrm>
            <a:custGeom>
              <a:avLst/>
              <a:gdLst/>
              <a:ahLst/>
              <a:cxnLst/>
              <a:rect l="l" t="t" r="r" b="b"/>
              <a:pathLst>
                <a:path w="2442" h="2965" extrusionOk="0">
                  <a:moveTo>
                    <a:pt x="2442" y="1"/>
                  </a:moveTo>
                  <a:cubicBezTo>
                    <a:pt x="2382" y="53"/>
                    <a:pt x="2320" y="70"/>
                    <a:pt x="2257" y="70"/>
                  </a:cubicBezTo>
                  <a:cubicBezTo>
                    <a:pt x="2137" y="70"/>
                    <a:pt x="2014" y="8"/>
                    <a:pt x="1898" y="8"/>
                  </a:cubicBezTo>
                  <a:cubicBezTo>
                    <a:pt x="1881" y="8"/>
                    <a:pt x="1863" y="10"/>
                    <a:pt x="1846" y="13"/>
                  </a:cubicBezTo>
                  <a:cubicBezTo>
                    <a:pt x="2096" y="191"/>
                    <a:pt x="1918" y="310"/>
                    <a:pt x="1799" y="465"/>
                  </a:cubicBezTo>
                  <a:cubicBezTo>
                    <a:pt x="1204" y="1203"/>
                    <a:pt x="513" y="1882"/>
                    <a:pt x="1" y="2716"/>
                  </a:cubicBezTo>
                  <a:cubicBezTo>
                    <a:pt x="1" y="2775"/>
                    <a:pt x="13" y="2835"/>
                    <a:pt x="13" y="2894"/>
                  </a:cubicBezTo>
                  <a:cubicBezTo>
                    <a:pt x="71" y="2944"/>
                    <a:pt x="129" y="2965"/>
                    <a:pt x="195" y="2965"/>
                  </a:cubicBezTo>
                  <a:cubicBezTo>
                    <a:pt x="224" y="2965"/>
                    <a:pt x="254" y="2961"/>
                    <a:pt x="287" y="2954"/>
                  </a:cubicBezTo>
                  <a:cubicBezTo>
                    <a:pt x="465" y="2906"/>
                    <a:pt x="525" y="2656"/>
                    <a:pt x="739" y="2656"/>
                  </a:cubicBezTo>
                  <a:cubicBezTo>
                    <a:pt x="894" y="2489"/>
                    <a:pt x="1073" y="2382"/>
                    <a:pt x="1156" y="2180"/>
                  </a:cubicBezTo>
                  <a:cubicBezTo>
                    <a:pt x="1132" y="2108"/>
                    <a:pt x="1037" y="2025"/>
                    <a:pt x="1061" y="2013"/>
                  </a:cubicBezTo>
                  <a:cubicBezTo>
                    <a:pt x="1299" y="1715"/>
                    <a:pt x="1358" y="1311"/>
                    <a:pt x="1715" y="1072"/>
                  </a:cubicBezTo>
                  <a:cubicBezTo>
                    <a:pt x="2085" y="822"/>
                    <a:pt x="2382" y="477"/>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5"/>
            <p:cNvSpPr/>
            <p:nvPr/>
          </p:nvSpPr>
          <p:spPr>
            <a:xfrm>
              <a:off x="6136175" y="2788800"/>
              <a:ext cx="105975" cy="19850"/>
            </a:xfrm>
            <a:custGeom>
              <a:avLst/>
              <a:gdLst/>
              <a:ahLst/>
              <a:cxnLst/>
              <a:rect l="l" t="t" r="r" b="b"/>
              <a:pathLst>
                <a:path w="4239" h="794" extrusionOk="0">
                  <a:moveTo>
                    <a:pt x="483" y="0"/>
                  </a:moveTo>
                  <a:cubicBezTo>
                    <a:pt x="390" y="0"/>
                    <a:pt x="297" y="26"/>
                    <a:pt x="203" y="98"/>
                  </a:cubicBezTo>
                  <a:cubicBezTo>
                    <a:pt x="84" y="194"/>
                    <a:pt x="0" y="313"/>
                    <a:pt x="119" y="479"/>
                  </a:cubicBezTo>
                  <a:cubicBezTo>
                    <a:pt x="429" y="706"/>
                    <a:pt x="786" y="729"/>
                    <a:pt x="1143" y="729"/>
                  </a:cubicBezTo>
                  <a:cubicBezTo>
                    <a:pt x="1471" y="729"/>
                    <a:pt x="1793" y="667"/>
                    <a:pt x="2113" y="667"/>
                  </a:cubicBezTo>
                  <a:cubicBezTo>
                    <a:pt x="2258" y="667"/>
                    <a:pt x="2403" y="680"/>
                    <a:pt x="2548" y="717"/>
                  </a:cubicBezTo>
                  <a:lnTo>
                    <a:pt x="3406" y="717"/>
                  </a:lnTo>
                  <a:cubicBezTo>
                    <a:pt x="3492" y="769"/>
                    <a:pt x="3585" y="793"/>
                    <a:pt x="3678" y="793"/>
                  </a:cubicBezTo>
                  <a:cubicBezTo>
                    <a:pt x="3778" y="793"/>
                    <a:pt x="3879" y="767"/>
                    <a:pt x="3977" y="717"/>
                  </a:cubicBezTo>
                  <a:cubicBezTo>
                    <a:pt x="4025" y="706"/>
                    <a:pt x="4060" y="706"/>
                    <a:pt x="4108" y="706"/>
                  </a:cubicBezTo>
                  <a:cubicBezTo>
                    <a:pt x="4168" y="658"/>
                    <a:pt x="4215" y="610"/>
                    <a:pt x="4239" y="587"/>
                  </a:cubicBezTo>
                  <a:lnTo>
                    <a:pt x="4239" y="527"/>
                  </a:lnTo>
                  <a:lnTo>
                    <a:pt x="4239" y="467"/>
                  </a:lnTo>
                  <a:cubicBezTo>
                    <a:pt x="4150" y="253"/>
                    <a:pt x="3987" y="226"/>
                    <a:pt x="3810" y="226"/>
                  </a:cubicBezTo>
                  <a:cubicBezTo>
                    <a:pt x="3752" y="226"/>
                    <a:pt x="3691" y="229"/>
                    <a:pt x="3632" y="229"/>
                  </a:cubicBezTo>
                  <a:cubicBezTo>
                    <a:pt x="3601" y="230"/>
                    <a:pt x="3571" y="230"/>
                    <a:pt x="3541" y="230"/>
                  </a:cubicBezTo>
                  <a:cubicBezTo>
                    <a:pt x="2952" y="230"/>
                    <a:pt x="2370" y="143"/>
                    <a:pt x="1777" y="143"/>
                  </a:cubicBezTo>
                  <a:cubicBezTo>
                    <a:pt x="1645" y="143"/>
                    <a:pt x="1514" y="148"/>
                    <a:pt x="1381" y="158"/>
                  </a:cubicBezTo>
                  <a:lnTo>
                    <a:pt x="1251" y="158"/>
                  </a:lnTo>
                  <a:cubicBezTo>
                    <a:pt x="1226" y="162"/>
                    <a:pt x="1201" y="164"/>
                    <a:pt x="1176" y="164"/>
                  </a:cubicBezTo>
                  <a:cubicBezTo>
                    <a:pt x="946" y="164"/>
                    <a:pt x="717"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5"/>
            <p:cNvSpPr/>
            <p:nvPr/>
          </p:nvSpPr>
          <p:spPr>
            <a:xfrm>
              <a:off x="5383575" y="2681700"/>
              <a:ext cx="37950" cy="61675"/>
            </a:xfrm>
            <a:custGeom>
              <a:avLst/>
              <a:gdLst/>
              <a:ahLst/>
              <a:cxnLst/>
              <a:rect l="l" t="t" r="r" b="b"/>
              <a:pathLst>
                <a:path w="1518" h="2467" extrusionOk="0">
                  <a:moveTo>
                    <a:pt x="672" y="1"/>
                  </a:moveTo>
                  <a:cubicBezTo>
                    <a:pt x="434" y="287"/>
                    <a:pt x="208" y="572"/>
                    <a:pt x="208" y="953"/>
                  </a:cubicBezTo>
                  <a:cubicBezTo>
                    <a:pt x="208" y="989"/>
                    <a:pt x="208" y="1013"/>
                    <a:pt x="232" y="1049"/>
                  </a:cubicBezTo>
                  <a:cubicBezTo>
                    <a:pt x="279" y="1382"/>
                    <a:pt x="89" y="1680"/>
                    <a:pt x="41" y="2013"/>
                  </a:cubicBezTo>
                  <a:cubicBezTo>
                    <a:pt x="0" y="2318"/>
                    <a:pt x="99" y="2467"/>
                    <a:pt x="336" y="2467"/>
                  </a:cubicBezTo>
                  <a:cubicBezTo>
                    <a:pt x="376" y="2467"/>
                    <a:pt x="421" y="2462"/>
                    <a:pt x="470" y="2454"/>
                  </a:cubicBezTo>
                  <a:cubicBezTo>
                    <a:pt x="994" y="2061"/>
                    <a:pt x="922" y="1311"/>
                    <a:pt x="1339" y="846"/>
                  </a:cubicBezTo>
                  <a:cubicBezTo>
                    <a:pt x="1363" y="811"/>
                    <a:pt x="1398" y="751"/>
                    <a:pt x="1422" y="691"/>
                  </a:cubicBezTo>
                  <a:lnTo>
                    <a:pt x="1470" y="596"/>
                  </a:lnTo>
                  <a:cubicBezTo>
                    <a:pt x="1506" y="537"/>
                    <a:pt x="1517" y="477"/>
                    <a:pt x="1517" y="418"/>
                  </a:cubicBezTo>
                  <a:cubicBezTo>
                    <a:pt x="1517" y="299"/>
                    <a:pt x="1482" y="179"/>
                    <a:pt x="1375" y="108"/>
                  </a:cubicBezTo>
                  <a:cubicBezTo>
                    <a:pt x="1357" y="95"/>
                    <a:pt x="1338" y="90"/>
                    <a:pt x="1318" y="90"/>
                  </a:cubicBezTo>
                  <a:cubicBezTo>
                    <a:pt x="1285" y="90"/>
                    <a:pt x="1250" y="105"/>
                    <a:pt x="1220" y="120"/>
                  </a:cubicBezTo>
                  <a:cubicBezTo>
                    <a:pt x="1197" y="157"/>
                    <a:pt x="1177" y="170"/>
                    <a:pt x="1159" y="170"/>
                  </a:cubicBezTo>
                  <a:cubicBezTo>
                    <a:pt x="1112" y="170"/>
                    <a:pt x="1076" y="87"/>
                    <a:pt x="1032" y="87"/>
                  </a:cubicBezTo>
                  <a:cubicBezTo>
                    <a:pt x="1020" y="87"/>
                    <a:pt x="1007" y="93"/>
                    <a:pt x="994" y="108"/>
                  </a:cubicBezTo>
                  <a:cubicBezTo>
                    <a:pt x="935" y="173"/>
                    <a:pt x="891" y="197"/>
                    <a:pt x="857" y="197"/>
                  </a:cubicBezTo>
                  <a:cubicBezTo>
                    <a:pt x="767" y="197"/>
                    <a:pt x="741" y="27"/>
                    <a:pt x="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6112650" y="2762075"/>
              <a:ext cx="99450" cy="14250"/>
            </a:xfrm>
            <a:custGeom>
              <a:avLst/>
              <a:gdLst/>
              <a:ahLst/>
              <a:cxnLst/>
              <a:rect l="l" t="t" r="r" b="b"/>
              <a:pathLst>
                <a:path w="3978" h="570" extrusionOk="0">
                  <a:moveTo>
                    <a:pt x="173" y="1"/>
                  </a:moveTo>
                  <a:cubicBezTo>
                    <a:pt x="120" y="1"/>
                    <a:pt x="66" y="18"/>
                    <a:pt x="13" y="60"/>
                  </a:cubicBezTo>
                  <a:cubicBezTo>
                    <a:pt x="1" y="132"/>
                    <a:pt x="13" y="215"/>
                    <a:pt x="48" y="286"/>
                  </a:cubicBezTo>
                  <a:cubicBezTo>
                    <a:pt x="120" y="393"/>
                    <a:pt x="215" y="453"/>
                    <a:pt x="334" y="489"/>
                  </a:cubicBezTo>
                  <a:cubicBezTo>
                    <a:pt x="552" y="538"/>
                    <a:pt x="768" y="555"/>
                    <a:pt x="984" y="555"/>
                  </a:cubicBezTo>
                  <a:cubicBezTo>
                    <a:pt x="1418" y="555"/>
                    <a:pt x="1850" y="488"/>
                    <a:pt x="2287" y="488"/>
                  </a:cubicBezTo>
                  <a:cubicBezTo>
                    <a:pt x="2311" y="488"/>
                    <a:pt x="2334" y="488"/>
                    <a:pt x="2358" y="489"/>
                  </a:cubicBezTo>
                  <a:cubicBezTo>
                    <a:pt x="2447" y="542"/>
                    <a:pt x="2540" y="569"/>
                    <a:pt x="2634" y="569"/>
                  </a:cubicBezTo>
                  <a:cubicBezTo>
                    <a:pt x="2727" y="569"/>
                    <a:pt x="2823" y="542"/>
                    <a:pt x="2918" y="489"/>
                  </a:cubicBezTo>
                  <a:lnTo>
                    <a:pt x="3204" y="489"/>
                  </a:lnTo>
                  <a:cubicBezTo>
                    <a:pt x="3272" y="435"/>
                    <a:pt x="3346" y="421"/>
                    <a:pt x="3422" y="421"/>
                  </a:cubicBezTo>
                  <a:cubicBezTo>
                    <a:pt x="3502" y="421"/>
                    <a:pt x="3585" y="437"/>
                    <a:pt x="3665" y="437"/>
                  </a:cubicBezTo>
                  <a:cubicBezTo>
                    <a:pt x="3694" y="437"/>
                    <a:pt x="3723" y="435"/>
                    <a:pt x="3751" y="429"/>
                  </a:cubicBezTo>
                  <a:cubicBezTo>
                    <a:pt x="3846" y="393"/>
                    <a:pt x="3918" y="334"/>
                    <a:pt x="3966" y="239"/>
                  </a:cubicBezTo>
                  <a:cubicBezTo>
                    <a:pt x="3977" y="167"/>
                    <a:pt x="3966" y="108"/>
                    <a:pt x="3918" y="60"/>
                  </a:cubicBezTo>
                  <a:cubicBezTo>
                    <a:pt x="3476" y="73"/>
                    <a:pt x="3036" y="78"/>
                    <a:pt x="2596" y="78"/>
                  </a:cubicBezTo>
                  <a:cubicBezTo>
                    <a:pt x="1840" y="78"/>
                    <a:pt x="1087" y="63"/>
                    <a:pt x="334" y="48"/>
                  </a:cubicBezTo>
                  <a:cubicBezTo>
                    <a:pt x="281" y="18"/>
                    <a:pt x="227"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6080800" y="2345800"/>
              <a:ext cx="113450" cy="13825"/>
            </a:xfrm>
            <a:custGeom>
              <a:avLst/>
              <a:gdLst/>
              <a:ahLst/>
              <a:cxnLst/>
              <a:rect l="l" t="t" r="r" b="b"/>
              <a:pathLst>
                <a:path w="4538" h="553" extrusionOk="0">
                  <a:moveTo>
                    <a:pt x="3817" y="0"/>
                  </a:moveTo>
                  <a:cubicBezTo>
                    <a:pt x="3735" y="0"/>
                    <a:pt x="3656" y="18"/>
                    <a:pt x="3585" y="90"/>
                  </a:cubicBezTo>
                  <a:lnTo>
                    <a:pt x="3596" y="90"/>
                  </a:lnTo>
                  <a:cubicBezTo>
                    <a:pt x="3504" y="134"/>
                    <a:pt x="3412" y="149"/>
                    <a:pt x="3320" y="149"/>
                  </a:cubicBezTo>
                  <a:cubicBezTo>
                    <a:pt x="3162" y="149"/>
                    <a:pt x="3004" y="105"/>
                    <a:pt x="2846" y="90"/>
                  </a:cubicBezTo>
                  <a:cubicBezTo>
                    <a:pt x="2829" y="102"/>
                    <a:pt x="2808" y="108"/>
                    <a:pt x="2788" y="108"/>
                  </a:cubicBezTo>
                  <a:cubicBezTo>
                    <a:pt x="2769" y="108"/>
                    <a:pt x="2751" y="102"/>
                    <a:pt x="2739" y="90"/>
                  </a:cubicBezTo>
                  <a:cubicBezTo>
                    <a:pt x="2192" y="78"/>
                    <a:pt x="1620" y="78"/>
                    <a:pt x="1072" y="54"/>
                  </a:cubicBezTo>
                  <a:cubicBezTo>
                    <a:pt x="940" y="24"/>
                    <a:pt x="809" y="2"/>
                    <a:pt x="667" y="2"/>
                  </a:cubicBezTo>
                  <a:cubicBezTo>
                    <a:pt x="477" y="2"/>
                    <a:pt x="266" y="41"/>
                    <a:pt x="1" y="150"/>
                  </a:cubicBezTo>
                  <a:cubicBezTo>
                    <a:pt x="297" y="258"/>
                    <a:pt x="570" y="277"/>
                    <a:pt x="825" y="277"/>
                  </a:cubicBezTo>
                  <a:cubicBezTo>
                    <a:pt x="957" y="277"/>
                    <a:pt x="1083" y="272"/>
                    <a:pt x="1206" y="272"/>
                  </a:cubicBezTo>
                  <a:cubicBezTo>
                    <a:pt x="1392" y="272"/>
                    <a:pt x="1569" y="283"/>
                    <a:pt x="1739" y="340"/>
                  </a:cubicBezTo>
                  <a:cubicBezTo>
                    <a:pt x="2280" y="416"/>
                    <a:pt x="2822" y="552"/>
                    <a:pt x="3367" y="552"/>
                  </a:cubicBezTo>
                  <a:cubicBezTo>
                    <a:pt x="3590" y="552"/>
                    <a:pt x="3813" y="530"/>
                    <a:pt x="4037" y="471"/>
                  </a:cubicBezTo>
                  <a:cubicBezTo>
                    <a:pt x="4347" y="376"/>
                    <a:pt x="4537" y="257"/>
                    <a:pt x="4108" y="19"/>
                  </a:cubicBezTo>
                  <a:lnTo>
                    <a:pt x="4108" y="19"/>
                  </a:lnTo>
                  <a:cubicBezTo>
                    <a:pt x="4097" y="19"/>
                    <a:pt x="4086" y="20"/>
                    <a:pt x="4075" y="20"/>
                  </a:cubicBezTo>
                  <a:cubicBezTo>
                    <a:pt x="3989" y="20"/>
                    <a:pt x="3902" y="0"/>
                    <a:pt x="3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6149275" y="2998725"/>
              <a:ext cx="86925" cy="21150"/>
            </a:xfrm>
            <a:custGeom>
              <a:avLst/>
              <a:gdLst/>
              <a:ahLst/>
              <a:cxnLst/>
              <a:rect l="l" t="t" r="r" b="b"/>
              <a:pathLst>
                <a:path w="3477" h="846" extrusionOk="0">
                  <a:moveTo>
                    <a:pt x="3274" y="0"/>
                  </a:moveTo>
                  <a:cubicBezTo>
                    <a:pt x="3203" y="0"/>
                    <a:pt x="3143" y="12"/>
                    <a:pt x="3084" y="48"/>
                  </a:cubicBezTo>
                  <a:cubicBezTo>
                    <a:pt x="2832" y="121"/>
                    <a:pt x="2576" y="134"/>
                    <a:pt x="2321" y="134"/>
                  </a:cubicBezTo>
                  <a:cubicBezTo>
                    <a:pt x="2165" y="134"/>
                    <a:pt x="2009" y="129"/>
                    <a:pt x="1854" y="129"/>
                  </a:cubicBezTo>
                  <a:cubicBezTo>
                    <a:pt x="1808" y="129"/>
                    <a:pt x="1761" y="130"/>
                    <a:pt x="1715" y="131"/>
                  </a:cubicBezTo>
                  <a:cubicBezTo>
                    <a:pt x="1682" y="124"/>
                    <a:pt x="1650" y="120"/>
                    <a:pt x="1618" y="120"/>
                  </a:cubicBezTo>
                  <a:cubicBezTo>
                    <a:pt x="1389" y="120"/>
                    <a:pt x="1184" y="289"/>
                    <a:pt x="952" y="289"/>
                  </a:cubicBezTo>
                  <a:cubicBezTo>
                    <a:pt x="902" y="289"/>
                    <a:pt x="851" y="281"/>
                    <a:pt x="798" y="262"/>
                  </a:cubicBezTo>
                  <a:lnTo>
                    <a:pt x="607" y="262"/>
                  </a:lnTo>
                  <a:cubicBezTo>
                    <a:pt x="524" y="286"/>
                    <a:pt x="417" y="298"/>
                    <a:pt x="322" y="321"/>
                  </a:cubicBezTo>
                  <a:cubicBezTo>
                    <a:pt x="203" y="357"/>
                    <a:pt x="72" y="393"/>
                    <a:pt x="0" y="500"/>
                  </a:cubicBezTo>
                  <a:cubicBezTo>
                    <a:pt x="167" y="631"/>
                    <a:pt x="357" y="583"/>
                    <a:pt x="536" y="607"/>
                  </a:cubicBezTo>
                  <a:cubicBezTo>
                    <a:pt x="1000" y="667"/>
                    <a:pt x="1477" y="631"/>
                    <a:pt x="1917" y="762"/>
                  </a:cubicBezTo>
                  <a:lnTo>
                    <a:pt x="1977" y="750"/>
                  </a:lnTo>
                  <a:lnTo>
                    <a:pt x="2000" y="762"/>
                  </a:lnTo>
                  <a:cubicBezTo>
                    <a:pt x="2052" y="744"/>
                    <a:pt x="2105" y="737"/>
                    <a:pt x="2157" y="737"/>
                  </a:cubicBezTo>
                  <a:cubicBezTo>
                    <a:pt x="2362" y="737"/>
                    <a:pt x="2570" y="846"/>
                    <a:pt x="2775" y="846"/>
                  </a:cubicBezTo>
                  <a:cubicBezTo>
                    <a:pt x="2867" y="846"/>
                    <a:pt x="2958" y="824"/>
                    <a:pt x="3048" y="762"/>
                  </a:cubicBezTo>
                  <a:lnTo>
                    <a:pt x="3036" y="762"/>
                  </a:lnTo>
                  <a:cubicBezTo>
                    <a:pt x="3167" y="691"/>
                    <a:pt x="3382" y="714"/>
                    <a:pt x="3441" y="524"/>
                  </a:cubicBezTo>
                  <a:cubicBezTo>
                    <a:pt x="3477" y="393"/>
                    <a:pt x="3477" y="262"/>
                    <a:pt x="3417" y="131"/>
                  </a:cubicBezTo>
                  <a:cubicBezTo>
                    <a:pt x="3382" y="71"/>
                    <a:pt x="3334" y="36"/>
                    <a:pt x="3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5"/>
            <p:cNvSpPr/>
            <p:nvPr/>
          </p:nvSpPr>
          <p:spPr>
            <a:xfrm>
              <a:off x="5399775" y="2644800"/>
              <a:ext cx="25925" cy="47825"/>
            </a:xfrm>
            <a:custGeom>
              <a:avLst/>
              <a:gdLst/>
              <a:ahLst/>
              <a:cxnLst/>
              <a:rect l="l" t="t" r="r" b="b"/>
              <a:pathLst>
                <a:path w="1037" h="1913" extrusionOk="0">
                  <a:moveTo>
                    <a:pt x="858" y="1"/>
                  </a:moveTo>
                  <a:cubicBezTo>
                    <a:pt x="524" y="465"/>
                    <a:pt x="155" y="917"/>
                    <a:pt x="0" y="1477"/>
                  </a:cubicBezTo>
                  <a:cubicBezTo>
                    <a:pt x="24" y="1548"/>
                    <a:pt x="24" y="1608"/>
                    <a:pt x="24" y="1691"/>
                  </a:cubicBezTo>
                  <a:cubicBezTo>
                    <a:pt x="24" y="1775"/>
                    <a:pt x="60" y="1882"/>
                    <a:pt x="155" y="1906"/>
                  </a:cubicBezTo>
                  <a:cubicBezTo>
                    <a:pt x="175" y="1910"/>
                    <a:pt x="192" y="1913"/>
                    <a:pt x="206" y="1913"/>
                  </a:cubicBezTo>
                  <a:cubicBezTo>
                    <a:pt x="332" y="1913"/>
                    <a:pt x="282" y="1745"/>
                    <a:pt x="346" y="1691"/>
                  </a:cubicBezTo>
                  <a:cubicBezTo>
                    <a:pt x="381" y="1655"/>
                    <a:pt x="417" y="1632"/>
                    <a:pt x="453" y="1596"/>
                  </a:cubicBezTo>
                  <a:cubicBezTo>
                    <a:pt x="453" y="1608"/>
                    <a:pt x="465" y="1632"/>
                    <a:pt x="500" y="1655"/>
                  </a:cubicBezTo>
                  <a:cubicBezTo>
                    <a:pt x="524" y="1655"/>
                    <a:pt x="560" y="1644"/>
                    <a:pt x="584" y="1596"/>
                  </a:cubicBezTo>
                  <a:cubicBezTo>
                    <a:pt x="815" y="1538"/>
                    <a:pt x="709" y="1154"/>
                    <a:pt x="1009" y="1154"/>
                  </a:cubicBezTo>
                  <a:cubicBezTo>
                    <a:pt x="1017" y="1154"/>
                    <a:pt x="1027" y="1155"/>
                    <a:pt x="1036" y="1155"/>
                  </a:cubicBezTo>
                  <a:cubicBezTo>
                    <a:pt x="977" y="763"/>
                    <a:pt x="917" y="393"/>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5"/>
            <p:cNvSpPr/>
            <p:nvPr/>
          </p:nvSpPr>
          <p:spPr>
            <a:xfrm>
              <a:off x="5140500" y="2262900"/>
              <a:ext cx="49150" cy="25975"/>
            </a:xfrm>
            <a:custGeom>
              <a:avLst/>
              <a:gdLst/>
              <a:ahLst/>
              <a:cxnLst/>
              <a:rect l="l" t="t" r="r" b="b"/>
              <a:pathLst>
                <a:path w="1966" h="1039" extrusionOk="0">
                  <a:moveTo>
                    <a:pt x="1192" y="1"/>
                  </a:moveTo>
                  <a:cubicBezTo>
                    <a:pt x="1013" y="13"/>
                    <a:pt x="870" y="72"/>
                    <a:pt x="775" y="239"/>
                  </a:cubicBezTo>
                  <a:cubicBezTo>
                    <a:pt x="584" y="489"/>
                    <a:pt x="275" y="310"/>
                    <a:pt x="1" y="441"/>
                  </a:cubicBezTo>
                  <a:cubicBezTo>
                    <a:pt x="180" y="572"/>
                    <a:pt x="215" y="751"/>
                    <a:pt x="191" y="953"/>
                  </a:cubicBezTo>
                  <a:cubicBezTo>
                    <a:pt x="236" y="1018"/>
                    <a:pt x="285" y="1039"/>
                    <a:pt x="337" y="1039"/>
                  </a:cubicBezTo>
                  <a:cubicBezTo>
                    <a:pt x="410" y="1039"/>
                    <a:pt x="489" y="998"/>
                    <a:pt x="572" y="977"/>
                  </a:cubicBezTo>
                  <a:cubicBezTo>
                    <a:pt x="947" y="926"/>
                    <a:pt x="1314" y="824"/>
                    <a:pt x="1693" y="824"/>
                  </a:cubicBezTo>
                  <a:cubicBezTo>
                    <a:pt x="1760" y="824"/>
                    <a:pt x="1827" y="827"/>
                    <a:pt x="1894" y="834"/>
                  </a:cubicBezTo>
                  <a:cubicBezTo>
                    <a:pt x="1954" y="787"/>
                    <a:pt x="1965" y="727"/>
                    <a:pt x="1942" y="668"/>
                  </a:cubicBezTo>
                  <a:cubicBezTo>
                    <a:pt x="1739" y="477"/>
                    <a:pt x="1442" y="382"/>
                    <a:pt x="1370" y="72"/>
                  </a:cubicBezTo>
                  <a:cubicBezTo>
                    <a:pt x="1311" y="25"/>
                    <a:pt x="1251" y="13"/>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6088550" y="3166975"/>
              <a:ext cx="78900" cy="14600"/>
            </a:xfrm>
            <a:custGeom>
              <a:avLst/>
              <a:gdLst/>
              <a:ahLst/>
              <a:cxnLst/>
              <a:rect l="l" t="t" r="r" b="b"/>
              <a:pathLst>
                <a:path w="3156" h="584" extrusionOk="0">
                  <a:moveTo>
                    <a:pt x="1141" y="0"/>
                  </a:moveTo>
                  <a:cubicBezTo>
                    <a:pt x="985" y="0"/>
                    <a:pt x="829" y="13"/>
                    <a:pt x="671" y="13"/>
                  </a:cubicBezTo>
                  <a:cubicBezTo>
                    <a:pt x="622" y="13"/>
                    <a:pt x="573" y="12"/>
                    <a:pt x="524" y="9"/>
                  </a:cubicBezTo>
                  <a:cubicBezTo>
                    <a:pt x="346" y="92"/>
                    <a:pt x="131" y="57"/>
                    <a:pt x="0" y="235"/>
                  </a:cubicBezTo>
                  <a:cubicBezTo>
                    <a:pt x="142" y="344"/>
                    <a:pt x="293" y="368"/>
                    <a:pt x="449" y="368"/>
                  </a:cubicBezTo>
                  <a:cubicBezTo>
                    <a:pt x="575" y="368"/>
                    <a:pt x="703" y="352"/>
                    <a:pt x="832" y="352"/>
                  </a:cubicBezTo>
                  <a:cubicBezTo>
                    <a:pt x="892" y="352"/>
                    <a:pt x="952" y="356"/>
                    <a:pt x="1012" y="366"/>
                  </a:cubicBezTo>
                  <a:cubicBezTo>
                    <a:pt x="1102" y="355"/>
                    <a:pt x="1191" y="350"/>
                    <a:pt x="1281" y="350"/>
                  </a:cubicBezTo>
                  <a:cubicBezTo>
                    <a:pt x="1668" y="350"/>
                    <a:pt x="2054" y="441"/>
                    <a:pt x="2441" y="509"/>
                  </a:cubicBezTo>
                  <a:cubicBezTo>
                    <a:pt x="2667" y="555"/>
                    <a:pt x="2819" y="583"/>
                    <a:pt x="2923" y="583"/>
                  </a:cubicBezTo>
                  <a:cubicBezTo>
                    <a:pt x="3115" y="583"/>
                    <a:pt x="3140" y="486"/>
                    <a:pt x="3156" y="223"/>
                  </a:cubicBezTo>
                  <a:cubicBezTo>
                    <a:pt x="3057" y="154"/>
                    <a:pt x="2952" y="133"/>
                    <a:pt x="2845" y="133"/>
                  </a:cubicBezTo>
                  <a:cubicBezTo>
                    <a:pt x="2684" y="133"/>
                    <a:pt x="2517" y="181"/>
                    <a:pt x="2355" y="181"/>
                  </a:cubicBezTo>
                  <a:cubicBezTo>
                    <a:pt x="2237" y="181"/>
                    <a:pt x="2121" y="155"/>
                    <a:pt x="2013" y="68"/>
                  </a:cubicBezTo>
                  <a:cubicBezTo>
                    <a:pt x="1858" y="68"/>
                    <a:pt x="1727" y="57"/>
                    <a:pt x="1584" y="57"/>
                  </a:cubicBezTo>
                  <a:cubicBezTo>
                    <a:pt x="1435" y="12"/>
                    <a:pt x="1288"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6066525" y="2132225"/>
              <a:ext cx="75025" cy="25725"/>
            </a:xfrm>
            <a:custGeom>
              <a:avLst/>
              <a:gdLst/>
              <a:ahLst/>
              <a:cxnLst/>
              <a:rect l="l" t="t" r="r" b="b"/>
              <a:pathLst>
                <a:path w="3001" h="1029" extrusionOk="0">
                  <a:moveTo>
                    <a:pt x="2441" y="1"/>
                  </a:moveTo>
                  <a:cubicBezTo>
                    <a:pt x="1631" y="13"/>
                    <a:pt x="822" y="13"/>
                    <a:pt x="0" y="13"/>
                  </a:cubicBezTo>
                  <a:cubicBezTo>
                    <a:pt x="106" y="282"/>
                    <a:pt x="292" y="336"/>
                    <a:pt x="490" y="336"/>
                  </a:cubicBezTo>
                  <a:cubicBezTo>
                    <a:pt x="626" y="336"/>
                    <a:pt x="767" y="311"/>
                    <a:pt x="893" y="311"/>
                  </a:cubicBezTo>
                  <a:cubicBezTo>
                    <a:pt x="916" y="310"/>
                    <a:pt x="938" y="310"/>
                    <a:pt x="960" y="310"/>
                  </a:cubicBezTo>
                  <a:cubicBezTo>
                    <a:pt x="1386" y="310"/>
                    <a:pt x="1536" y="427"/>
                    <a:pt x="1286" y="858"/>
                  </a:cubicBezTo>
                  <a:cubicBezTo>
                    <a:pt x="1606" y="945"/>
                    <a:pt x="1929" y="1028"/>
                    <a:pt x="2255" y="1028"/>
                  </a:cubicBezTo>
                  <a:cubicBezTo>
                    <a:pt x="2463" y="1028"/>
                    <a:pt x="2672" y="994"/>
                    <a:pt x="2882" y="906"/>
                  </a:cubicBezTo>
                  <a:cubicBezTo>
                    <a:pt x="3001" y="703"/>
                    <a:pt x="2798" y="620"/>
                    <a:pt x="2679" y="525"/>
                  </a:cubicBezTo>
                  <a:cubicBezTo>
                    <a:pt x="2584" y="430"/>
                    <a:pt x="2417" y="358"/>
                    <a:pt x="2584" y="191"/>
                  </a:cubicBezTo>
                  <a:cubicBezTo>
                    <a:pt x="2596" y="180"/>
                    <a:pt x="2608" y="144"/>
                    <a:pt x="2620" y="120"/>
                  </a:cubicBezTo>
                  <a:cubicBezTo>
                    <a:pt x="2596" y="84"/>
                    <a:pt x="2584" y="49"/>
                    <a:pt x="2560" y="13"/>
                  </a:cubicBezTo>
                  <a:cubicBezTo>
                    <a:pt x="2549" y="29"/>
                    <a:pt x="2533" y="38"/>
                    <a:pt x="2514" y="38"/>
                  </a:cubicBezTo>
                  <a:cubicBezTo>
                    <a:pt x="2492" y="38"/>
                    <a:pt x="2467" y="27"/>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5"/>
            <p:cNvSpPr/>
            <p:nvPr/>
          </p:nvSpPr>
          <p:spPr>
            <a:xfrm>
              <a:off x="5108075" y="2163500"/>
              <a:ext cx="25025" cy="83350"/>
            </a:xfrm>
            <a:custGeom>
              <a:avLst/>
              <a:gdLst/>
              <a:ahLst/>
              <a:cxnLst/>
              <a:rect l="l" t="t" r="r" b="b"/>
              <a:pathLst>
                <a:path w="1001" h="3334" extrusionOk="0">
                  <a:moveTo>
                    <a:pt x="465" y="0"/>
                  </a:moveTo>
                  <a:lnTo>
                    <a:pt x="465" y="0"/>
                  </a:lnTo>
                  <a:cubicBezTo>
                    <a:pt x="0" y="1131"/>
                    <a:pt x="214" y="2250"/>
                    <a:pt x="453" y="3334"/>
                  </a:cubicBezTo>
                  <a:cubicBezTo>
                    <a:pt x="572" y="2917"/>
                    <a:pt x="512" y="2489"/>
                    <a:pt x="405" y="2096"/>
                  </a:cubicBezTo>
                  <a:cubicBezTo>
                    <a:pt x="262" y="1596"/>
                    <a:pt x="441" y="1131"/>
                    <a:pt x="417" y="572"/>
                  </a:cubicBezTo>
                  <a:lnTo>
                    <a:pt x="417" y="572"/>
                  </a:lnTo>
                  <a:cubicBezTo>
                    <a:pt x="584" y="726"/>
                    <a:pt x="679" y="798"/>
                    <a:pt x="762" y="869"/>
                  </a:cubicBezTo>
                  <a:cubicBezTo>
                    <a:pt x="869" y="857"/>
                    <a:pt x="929" y="822"/>
                    <a:pt x="976" y="726"/>
                  </a:cubicBezTo>
                  <a:cubicBezTo>
                    <a:pt x="1000" y="655"/>
                    <a:pt x="1000" y="560"/>
                    <a:pt x="976" y="476"/>
                  </a:cubicBezTo>
                  <a:cubicBezTo>
                    <a:pt x="929" y="405"/>
                    <a:pt x="822" y="381"/>
                    <a:pt x="762" y="322"/>
                  </a:cubicBezTo>
                  <a:cubicBezTo>
                    <a:pt x="691" y="353"/>
                    <a:pt x="638" y="366"/>
                    <a:pt x="598" y="366"/>
                  </a:cubicBezTo>
                  <a:cubicBezTo>
                    <a:pt x="428" y="366"/>
                    <a:pt x="513" y="116"/>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5"/>
            <p:cNvSpPr/>
            <p:nvPr/>
          </p:nvSpPr>
          <p:spPr>
            <a:xfrm>
              <a:off x="6109675" y="2303300"/>
              <a:ext cx="65225" cy="19450"/>
            </a:xfrm>
            <a:custGeom>
              <a:avLst/>
              <a:gdLst/>
              <a:ahLst/>
              <a:cxnLst/>
              <a:rect l="l" t="t" r="r" b="b"/>
              <a:pathLst>
                <a:path w="2609" h="778" extrusionOk="0">
                  <a:moveTo>
                    <a:pt x="684" y="1"/>
                  </a:moveTo>
                  <a:cubicBezTo>
                    <a:pt x="552" y="1"/>
                    <a:pt x="418" y="35"/>
                    <a:pt x="286" y="87"/>
                  </a:cubicBezTo>
                  <a:cubicBezTo>
                    <a:pt x="1" y="433"/>
                    <a:pt x="298" y="433"/>
                    <a:pt x="513" y="492"/>
                  </a:cubicBezTo>
                  <a:cubicBezTo>
                    <a:pt x="536" y="492"/>
                    <a:pt x="584" y="504"/>
                    <a:pt x="620" y="504"/>
                  </a:cubicBezTo>
                  <a:lnTo>
                    <a:pt x="703" y="504"/>
                  </a:lnTo>
                  <a:cubicBezTo>
                    <a:pt x="716" y="503"/>
                    <a:pt x="729" y="502"/>
                    <a:pt x="742" y="502"/>
                  </a:cubicBezTo>
                  <a:cubicBezTo>
                    <a:pt x="855" y="502"/>
                    <a:pt x="951" y="551"/>
                    <a:pt x="1037" y="647"/>
                  </a:cubicBezTo>
                  <a:cubicBezTo>
                    <a:pt x="1054" y="648"/>
                    <a:pt x="1072" y="648"/>
                    <a:pt x="1090" y="648"/>
                  </a:cubicBezTo>
                  <a:cubicBezTo>
                    <a:pt x="1153" y="648"/>
                    <a:pt x="1216" y="643"/>
                    <a:pt x="1278" y="643"/>
                  </a:cubicBezTo>
                  <a:cubicBezTo>
                    <a:pt x="1399" y="643"/>
                    <a:pt x="1514" y="663"/>
                    <a:pt x="1608" y="778"/>
                  </a:cubicBezTo>
                  <a:lnTo>
                    <a:pt x="1727" y="778"/>
                  </a:lnTo>
                  <a:cubicBezTo>
                    <a:pt x="1792" y="727"/>
                    <a:pt x="1858" y="711"/>
                    <a:pt x="1925" y="711"/>
                  </a:cubicBezTo>
                  <a:cubicBezTo>
                    <a:pt x="2041" y="711"/>
                    <a:pt x="2158" y="758"/>
                    <a:pt x="2273" y="758"/>
                  </a:cubicBezTo>
                  <a:cubicBezTo>
                    <a:pt x="2326" y="758"/>
                    <a:pt x="2378" y="748"/>
                    <a:pt x="2430" y="718"/>
                  </a:cubicBezTo>
                  <a:cubicBezTo>
                    <a:pt x="2537" y="659"/>
                    <a:pt x="2596" y="587"/>
                    <a:pt x="2608" y="468"/>
                  </a:cubicBezTo>
                  <a:cubicBezTo>
                    <a:pt x="2144" y="266"/>
                    <a:pt x="1632" y="385"/>
                    <a:pt x="1168" y="195"/>
                  </a:cubicBezTo>
                  <a:cubicBezTo>
                    <a:pt x="1015" y="55"/>
                    <a:pt x="851" y="1"/>
                    <a:pt x="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5197075" y="1819400"/>
              <a:ext cx="14300" cy="65800"/>
            </a:xfrm>
            <a:custGeom>
              <a:avLst/>
              <a:gdLst/>
              <a:ahLst/>
              <a:cxnLst/>
              <a:rect l="l" t="t" r="r" b="b"/>
              <a:pathLst>
                <a:path w="572" h="2632" extrusionOk="0">
                  <a:moveTo>
                    <a:pt x="357" y="1"/>
                  </a:moveTo>
                  <a:cubicBezTo>
                    <a:pt x="0" y="846"/>
                    <a:pt x="119" y="1727"/>
                    <a:pt x="107" y="2596"/>
                  </a:cubicBezTo>
                  <a:cubicBezTo>
                    <a:pt x="131" y="2620"/>
                    <a:pt x="179" y="2620"/>
                    <a:pt x="214" y="2632"/>
                  </a:cubicBezTo>
                  <a:cubicBezTo>
                    <a:pt x="453" y="2167"/>
                    <a:pt x="310" y="1667"/>
                    <a:pt x="393" y="1167"/>
                  </a:cubicBezTo>
                  <a:cubicBezTo>
                    <a:pt x="548" y="965"/>
                    <a:pt x="572" y="715"/>
                    <a:pt x="572" y="441"/>
                  </a:cubicBezTo>
                  <a:cubicBezTo>
                    <a:pt x="536" y="274"/>
                    <a:pt x="512" y="96"/>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6216250" y="1842025"/>
              <a:ext cx="43175" cy="14300"/>
            </a:xfrm>
            <a:custGeom>
              <a:avLst/>
              <a:gdLst/>
              <a:ahLst/>
              <a:cxnLst/>
              <a:rect l="l" t="t" r="r" b="b"/>
              <a:pathLst>
                <a:path w="1727" h="572" extrusionOk="0">
                  <a:moveTo>
                    <a:pt x="345" y="0"/>
                  </a:moveTo>
                  <a:cubicBezTo>
                    <a:pt x="286" y="60"/>
                    <a:pt x="203" y="72"/>
                    <a:pt x="131" y="119"/>
                  </a:cubicBezTo>
                  <a:cubicBezTo>
                    <a:pt x="48" y="203"/>
                    <a:pt x="0" y="298"/>
                    <a:pt x="12" y="417"/>
                  </a:cubicBezTo>
                  <a:cubicBezTo>
                    <a:pt x="60" y="489"/>
                    <a:pt x="143" y="500"/>
                    <a:pt x="203" y="560"/>
                  </a:cubicBezTo>
                  <a:lnTo>
                    <a:pt x="488" y="560"/>
                  </a:lnTo>
                  <a:cubicBezTo>
                    <a:pt x="536" y="524"/>
                    <a:pt x="584" y="500"/>
                    <a:pt x="619" y="500"/>
                  </a:cubicBezTo>
                  <a:cubicBezTo>
                    <a:pt x="679" y="524"/>
                    <a:pt x="726" y="536"/>
                    <a:pt x="774" y="572"/>
                  </a:cubicBezTo>
                  <a:lnTo>
                    <a:pt x="917" y="572"/>
                  </a:lnTo>
                  <a:cubicBezTo>
                    <a:pt x="965" y="524"/>
                    <a:pt x="1024" y="477"/>
                    <a:pt x="1072" y="429"/>
                  </a:cubicBezTo>
                  <a:lnTo>
                    <a:pt x="1357" y="429"/>
                  </a:lnTo>
                  <a:cubicBezTo>
                    <a:pt x="1357" y="429"/>
                    <a:pt x="1369" y="441"/>
                    <a:pt x="1393" y="453"/>
                  </a:cubicBezTo>
                  <a:cubicBezTo>
                    <a:pt x="1404" y="460"/>
                    <a:pt x="1413" y="463"/>
                    <a:pt x="1422" y="463"/>
                  </a:cubicBezTo>
                  <a:cubicBezTo>
                    <a:pt x="1444" y="463"/>
                    <a:pt x="1463" y="446"/>
                    <a:pt x="1488" y="429"/>
                  </a:cubicBezTo>
                  <a:lnTo>
                    <a:pt x="1631" y="429"/>
                  </a:lnTo>
                  <a:cubicBezTo>
                    <a:pt x="1727" y="346"/>
                    <a:pt x="1727" y="239"/>
                    <a:pt x="1631" y="143"/>
                  </a:cubicBezTo>
                  <a:cubicBezTo>
                    <a:pt x="1500" y="72"/>
                    <a:pt x="1310" y="131"/>
                    <a:pt x="1203" y="0"/>
                  </a:cubicBezTo>
                  <a:lnTo>
                    <a:pt x="917" y="0"/>
                  </a:lnTo>
                  <a:cubicBezTo>
                    <a:pt x="917" y="0"/>
                    <a:pt x="905" y="12"/>
                    <a:pt x="881" y="24"/>
                  </a:cubicBezTo>
                  <a:cubicBezTo>
                    <a:pt x="867" y="31"/>
                    <a:pt x="854" y="34"/>
                    <a:pt x="842" y="34"/>
                  </a:cubicBezTo>
                  <a:cubicBezTo>
                    <a:pt x="814" y="34"/>
                    <a:pt x="791" y="17"/>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5"/>
            <p:cNvSpPr/>
            <p:nvPr/>
          </p:nvSpPr>
          <p:spPr>
            <a:xfrm>
              <a:off x="6156400" y="2580500"/>
              <a:ext cx="40525" cy="19875"/>
            </a:xfrm>
            <a:custGeom>
              <a:avLst/>
              <a:gdLst/>
              <a:ahLst/>
              <a:cxnLst/>
              <a:rect l="l" t="t" r="r" b="b"/>
              <a:pathLst>
                <a:path w="1621" h="795" extrusionOk="0">
                  <a:moveTo>
                    <a:pt x="477" y="1"/>
                  </a:moveTo>
                  <a:cubicBezTo>
                    <a:pt x="358" y="108"/>
                    <a:pt x="203" y="167"/>
                    <a:pt x="96" y="298"/>
                  </a:cubicBezTo>
                  <a:cubicBezTo>
                    <a:pt x="61" y="346"/>
                    <a:pt x="25" y="406"/>
                    <a:pt x="1" y="465"/>
                  </a:cubicBezTo>
                  <a:cubicBezTo>
                    <a:pt x="10" y="538"/>
                    <a:pt x="26" y="604"/>
                    <a:pt x="98" y="604"/>
                  </a:cubicBezTo>
                  <a:cubicBezTo>
                    <a:pt x="119" y="604"/>
                    <a:pt x="146" y="598"/>
                    <a:pt x="180" y="584"/>
                  </a:cubicBezTo>
                  <a:cubicBezTo>
                    <a:pt x="381" y="712"/>
                    <a:pt x="594" y="737"/>
                    <a:pt x="811" y="737"/>
                  </a:cubicBezTo>
                  <a:cubicBezTo>
                    <a:pt x="955" y="737"/>
                    <a:pt x="1101" y="726"/>
                    <a:pt x="1248" y="726"/>
                  </a:cubicBezTo>
                  <a:cubicBezTo>
                    <a:pt x="1273" y="726"/>
                    <a:pt x="1298" y="726"/>
                    <a:pt x="1323" y="727"/>
                  </a:cubicBezTo>
                  <a:cubicBezTo>
                    <a:pt x="1363" y="773"/>
                    <a:pt x="1409" y="794"/>
                    <a:pt x="1456" y="794"/>
                  </a:cubicBezTo>
                  <a:cubicBezTo>
                    <a:pt x="1507" y="794"/>
                    <a:pt x="1559" y="770"/>
                    <a:pt x="1608" y="727"/>
                  </a:cubicBezTo>
                  <a:cubicBezTo>
                    <a:pt x="1585" y="572"/>
                    <a:pt x="1620" y="406"/>
                    <a:pt x="1454" y="298"/>
                  </a:cubicBezTo>
                  <a:cubicBezTo>
                    <a:pt x="1394" y="298"/>
                    <a:pt x="1346" y="287"/>
                    <a:pt x="1334" y="287"/>
                  </a:cubicBezTo>
                  <a:cubicBezTo>
                    <a:pt x="1196" y="298"/>
                    <a:pt x="1035" y="363"/>
                    <a:pt x="901" y="363"/>
                  </a:cubicBezTo>
                  <a:cubicBezTo>
                    <a:pt x="758" y="363"/>
                    <a:pt x="645" y="289"/>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5"/>
            <p:cNvSpPr/>
            <p:nvPr/>
          </p:nvSpPr>
          <p:spPr>
            <a:xfrm>
              <a:off x="6151050" y="2501600"/>
              <a:ext cx="41700" cy="10925"/>
            </a:xfrm>
            <a:custGeom>
              <a:avLst/>
              <a:gdLst/>
              <a:ahLst/>
              <a:cxnLst/>
              <a:rect l="l" t="t" r="r" b="b"/>
              <a:pathLst>
                <a:path w="1668" h="437" extrusionOk="0">
                  <a:moveTo>
                    <a:pt x="1622" y="0"/>
                  </a:moveTo>
                  <a:cubicBezTo>
                    <a:pt x="1490" y="0"/>
                    <a:pt x="1371" y="54"/>
                    <a:pt x="1233" y="54"/>
                  </a:cubicBezTo>
                  <a:cubicBezTo>
                    <a:pt x="1212" y="54"/>
                    <a:pt x="1190" y="52"/>
                    <a:pt x="1167" y="49"/>
                  </a:cubicBezTo>
                  <a:cubicBezTo>
                    <a:pt x="1034" y="27"/>
                    <a:pt x="897" y="13"/>
                    <a:pt x="759" y="13"/>
                  </a:cubicBezTo>
                  <a:cubicBezTo>
                    <a:pt x="529" y="13"/>
                    <a:pt x="296" y="52"/>
                    <a:pt x="72" y="156"/>
                  </a:cubicBezTo>
                  <a:cubicBezTo>
                    <a:pt x="1" y="216"/>
                    <a:pt x="1" y="252"/>
                    <a:pt x="72" y="299"/>
                  </a:cubicBezTo>
                  <a:cubicBezTo>
                    <a:pt x="161" y="414"/>
                    <a:pt x="267" y="436"/>
                    <a:pt x="376" y="436"/>
                  </a:cubicBezTo>
                  <a:cubicBezTo>
                    <a:pt x="447" y="436"/>
                    <a:pt x="520" y="427"/>
                    <a:pt x="590" y="427"/>
                  </a:cubicBezTo>
                  <a:cubicBezTo>
                    <a:pt x="612" y="427"/>
                    <a:pt x="634" y="428"/>
                    <a:pt x="656" y="430"/>
                  </a:cubicBezTo>
                  <a:lnTo>
                    <a:pt x="810" y="430"/>
                  </a:lnTo>
                  <a:cubicBezTo>
                    <a:pt x="864" y="414"/>
                    <a:pt x="918" y="410"/>
                    <a:pt x="973" y="410"/>
                  </a:cubicBezTo>
                  <a:cubicBezTo>
                    <a:pt x="1050" y="410"/>
                    <a:pt x="1127" y="419"/>
                    <a:pt x="1203" y="419"/>
                  </a:cubicBezTo>
                  <a:cubicBezTo>
                    <a:pt x="1316" y="419"/>
                    <a:pt x="1425" y="399"/>
                    <a:pt x="1525" y="299"/>
                  </a:cubicBezTo>
                  <a:cubicBezTo>
                    <a:pt x="1560" y="240"/>
                    <a:pt x="1656" y="228"/>
                    <a:pt x="1668" y="133"/>
                  </a:cubicBezTo>
                  <a:cubicBezTo>
                    <a:pt x="1668" y="97"/>
                    <a:pt x="1656" y="49"/>
                    <a:pt x="1656" y="2"/>
                  </a:cubicBezTo>
                  <a:cubicBezTo>
                    <a:pt x="1644" y="1"/>
                    <a:pt x="1633" y="0"/>
                    <a:pt x="1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5"/>
            <p:cNvSpPr/>
            <p:nvPr/>
          </p:nvSpPr>
          <p:spPr>
            <a:xfrm>
              <a:off x="6173075" y="2315000"/>
              <a:ext cx="44675" cy="10750"/>
            </a:xfrm>
            <a:custGeom>
              <a:avLst/>
              <a:gdLst/>
              <a:ahLst/>
              <a:cxnLst/>
              <a:rect l="l" t="t" r="r" b="b"/>
              <a:pathLst>
                <a:path w="1787" h="430" extrusionOk="0">
                  <a:moveTo>
                    <a:pt x="203" y="0"/>
                  </a:moveTo>
                  <a:cubicBezTo>
                    <a:pt x="120" y="84"/>
                    <a:pt x="60" y="179"/>
                    <a:pt x="13" y="274"/>
                  </a:cubicBezTo>
                  <a:cubicBezTo>
                    <a:pt x="1" y="334"/>
                    <a:pt x="25" y="381"/>
                    <a:pt x="72" y="429"/>
                  </a:cubicBezTo>
                  <a:lnTo>
                    <a:pt x="918" y="429"/>
                  </a:lnTo>
                  <a:cubicBezTo>
                    <a:pt x="1048" y="370"/>
                    <a:pt x="1173" y="340"/>
                    <a:pt x="1296" y="340"/>
                  </a:cubicBezTo>
                  <a:cubicBezTo>
                    <a:pt x="1418" y="340"/>
                    <a:pt x="1537" y="370"/>
                    <a:pt x="1656" y="429"/>
                  </a:cubicBezTo>
                  <a:lnTo>
                    <a:pt x="1787" y="429"/>
                  </a:lnTo>
                  <a:cubicBezTo>
                    <a:pt x="1748" y="161"/>
                    <a:pt x="1556" y="8"/>
                    <a:pt x="1371" y="8"/>
                  </a:cubicBezTo>
                  <a:cubicBezTo>
                    <a:pt x="1326" y="8"/>
                    <a:pt x="1281" y="17"/>
                    <a:pt x="1239" y="36"/>
                  </a:cubicBezTo>
                  <a:cubicBezTo>
                    <a:pt x="1120" y="88"/>
                    <a:pt x="1008" y="107"/>
                    <a:pt x="900" y="107"/>
                  </a:cubicBezTo>
                  <a:cubicBezTo>
                    <a:pt x="661" y="107"/>
                    <a:pt x="441" y="17"/>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a:off x="6177850" y="2295400"/>
              <a:ext cx="51500" cy="14675"/>
            </a:xfrm>
            <a:custGeom>
              <a:avLst/>
              <a:gdLst/>
              <a:ahLst/>
              <a:cxnLst/>
              <a:rect l="l" t="t" r="r" b="b"/>
              <a:pathLst>
                <a:path w="2060" h="587" extrusionOk="0">
                  <a:moveTo>
                    <a:pt x="1021" y="0"/>
                  </a:moveTo>
                  <a:cubicBezTo>
                    <a:pt x="971" y="0"/>
                    <a:pt x="925" y="21"/>
                    <a:pt x="881" y="70"/>
                  </a:cubicBezTo>
                  <a:cubicBezTo>
                    <a:pt x="774" y="165"/>
                    <a:pt x="643" y="130"/>
                    <a:pt x="524" y="189"/>
                  </a:cubicBezTo>
                  <a:cubicBezTo>
                    <a:pt x="346" y="249"/>
                    <a:pt x="107" y="165"/>
                    <a:pt x="0" y="392"/>
                  </a:cubicBezTo>
                  <a:cubicBezTo>
                    <a:pt x="165" y="492"/>
                    <a:pt x="339" y="518"/>
                    <a:pt x="516" y="518"/>
                  </a:cubicBezTo>
                  <a:cubicBezTo>
                    <a:pt x="692" y="518"/>
                    <a:pt x="870" y="493"/>
                    <a:pt x="1045" y="493"/>
                  </a:cubicBezTo>
                  <a:cubicBezTo>
                    <a:pt x="1090" y="493"/>
                    <a:pt x="1135" y="495"/>
                    <a:pt x="1179" y="499"/>
                  </a:cubicBezTo>
                  <a:cubicBezTo>
                    <a:pt x="1212" y="450"/>
                    <a:pt x="1250" y="417"/>
                    <a:pt x="1282" y="417"/>
                  </a:cubicBezTo>
                  <a:cubicBezTo>
                    <a:pt x="1297" y="417"/>
                    <a:pt x="1311" y="424"/>
                    <a:pt x="1322" y="439"/>
                  </a:cubicBezTo>
                  <a:cubicBezTo>
                    <a:pt x="1448" y="531"/>
                    <a:pt x="1563" y="587"/>
                    <a:pt x="1671" y="587"/>
                  </a:cubicBezTo>
                  <a:cubicBezTo>
                    <a:pt x="1787" y="587"/>
                    <a:pt x="1896" y="522"/>
                    <a:pt x="2000" y="368"/>
                  </a:cubicBezTo>
                  <a:cubicBezTo>
                    <a:pt x="2024" y="332"/>
                    <a:pt x="2036" y="320"/>
                    <a:pt x="2060" y="284"/>
                  </a:cubicBezTo>
                  <a:cubicBezTo>
                    <a:pt x="2036" y="261"/>
                    <a:pt x="2012" y="249"/>
                    <a:pt x="2000" y="213"/>
                  </a:cubicBezTo>
                  <a:lnTo>
                    <a:pt x="1858" y="213"/>
                  </a:lnTo>
                  <a:cubicBezTo>
                    <a:pt x="1858" y="201"/>
                    <a:pt x="1846" y="201"/>
                    <a:pt x="1822" y="189"/>
                  </a:cubicBezTo>
                  <a:cubicBezTo>
                    <a:pt x="1811" y="182"/>
                    <a:pt x="1802" y="179"/>
                    <a:pt x="1793" y="179"/>
                  </a:cubicBezTo>
                  <a:cubicBezTo>
                    <a:pt x="1771" y="179"/>
                    <a:pt x="1752" y="196"/>
                    <a:pt x="1727" y="213"/>
                  </a:cubicBezTo>
                  <a:cubicBezTo>
                    <a:pt x="1727" y="213"/>
                    <a:pt x="1715" y="225"/>
                    <a:pt x="1679" y="249"/>
                  </a:cubicBezTo>
                  <a:cubicBezTo>
                    <a:pt x="1655" y="249"/>
                    <a:pt x="1619" y="225"/>
                    <a:pt x="1596" y="201"/>
                  </a:cubicBezTo>
                  <a:cubicBezTo>
                    <a:pt x="1536" y="153"/>
                    <a:pt x="1489" y="106"/>
                    <a:pt x="1441" y="70"/>
                  </a:cubicBezTo>
                  <a:cubicBezTo>
                    <a:pt x="1358" y="70"/>
                    <a:pt x="1250" y="46"/>
                    <a:pt x="1167" y="46"/>
                  </a:cubicBezTo>
                  <a:cubicBezTo>
                    <a:pt x="1116" y="18"/>
                    <a:pt x="1067" y="0"/>
                    <a:pt x="10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5"/>
            <p:cNvSpPr/>
            <p:nvPr/>
          </p:nvSpPr>
          <p:spPr>
            <a:xfrm>
              <a:off x="6134100" y="1992350"/>
              <a:ext cx="36325" cy="14000"/>
            </a:xfrm>
            <a:custGeom>
              <a:avLst/>
              <a:gdLst/>
              <a:ahLst/>
              <a:cxnLst/>
              <a:rect l="l" t="t" r="r" b="b"/>
              <a:pathLst>
                <a:path w="1453" h="560" extrusionOk="0">
                  <a:moveTo>
                    <a:pt x="905" y="0"/>
                  </a:moveTo>
                  <a:cubicBezTo>
                    <a:pt x="747" y="75"/>
                    <a:pt x="606" y="254"/>
                    <a:pt x="435" y="254"/>
                  </a:cubicBezTo>
                  <a:cubicBezTo>
                    <a:pt x="360" y="254"/>
                    <a:pt x="280" y="221"/>
                    <a:pt x="191" y="131"/>
                  </a:cubicBezTo>
                  <a:cubicBezTo>
                    <a:pt x="60" y="179"/>
                    <a:pt x="0" y="262"/>
                    <a:pt x="0" y="393"/>
                  </a:cubicBezTo>
                  <a:cubicBezTo>
                    <a:pt x="12" y="429"/>
                    <a:pt x="24" y="441"/>
                    <a:pt x="36" y="476"/>
                  </a:cubicBezTo>
                  <a:cubicBezTo>
                    <a:pt x="95" y="488"/>
                    <a:pt x="143" y="536"/>
                    <a:pt x="191" y="560"/>
                  </a:cubicBezTo>
                  <a:lnTo>
                    <a:pt x="619" y="560"/>
                  </a:lnTo>
                  <a:cubicBezTo>
                    <a:pt x="689" y="454"/>
                    <a:pt x="771" y="423"/>
                    <a:pt x="858" y="423"/>
                  </a:cubicBezTo>
                  <a:cubicBezTo>
                    <a:pt x="978" y="423"/>
                    <a:pt x="1109" y="481"/>
                    <a:pt x="1233" y="481"/>
                  </a:cubicBezTo>
                  <a:cubicBezTo>
                    <a:pt x="1311" y="481"/>
                    <a:pt x="1385" y="458"/>
                    <a:pt x="1453" y="381"/>
                  </a:cubicBezTo>
                  <a:cubicBezTo>
                    <a:pt x="1310" y="202"/>
                    <a:pt x="905" y="357"/>
                    <a:pt x="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5"/>
            <p:cNvSpPr/>
            <p:nvPr/>
          </p:nvSpPr>
          <p:spPr>
            <a:xfrm>
              <a:off x="5208675" y="2053350"/>
              <a:ext cx="14900" cy="45425"/>
            </a:xfrm>
            <a:custGeom>
              <a:avLst/>
              <a:gdLst/>
              <a:ahLst/>
              <a:cxnLst/>
              <a:rect l="l" t="t" r="r" b="b"/>
              <a:pathLst>
                <a:path w="596" h="1817" extrusionOk="0">
                  <a:moveTo>
                    <a:pt x="179" y="1"/>
                  </a:moveTo>
                  <a:cubicBezTo>
                    <a:pt x="60" y="72"/>
                    <a:pt x="36" y="191"/>
                    <a:pt x="24" y="310"/>
                  </a:cubicBezTo>
                  <a:cubicBezTo>
                    <a:pt x="12" y="596"/>
                    <a:pt x="60" y="858"/>
                    <a:pt x="131" y="1096"/>
                  </a:cubicBezTo>
                  <a:cubicBezTo>
                    <a:pt x="227" y="1322"/>
                    <a:pt x="179" y="1513"/>
                    <a:pt x="0" y="1668"/>
                  </a:cubicBezTo>
                  <a:cubicBezTo>
                    <a:pt x="24" y="1727"/>
                    <a:pt x="72" y="1775"/>
                    <a:pt x="131" y="1799"/>
                  </a:cubicBezTo>
                  <a:cubicBezTo>
                    <a:pt x="165" y="1811"/>
                    <a:pt x="198" y="1816"/>
                    <a:pt x="231" y="1816"/>
                  </a:cubicBezTo>
                  <a:cubicBezTo>
                    <a:pt x="293" y="1816"/>
                    <a:pt x="355" y="1798"/>
                    <a:pt x="417" y="1775"/>
                  </a:cubicBezTo>
                  <a:cubicBezTo>
                    <a:pt x="501" y="1703"/>
                    <a:pt x="548" y="1632"/>
                    <a:pt x="584" y="1537"/>
                  </a:cubicBezTo>
                  <a:cubicBezTo>
                    <a:pt x="596" y="1465"/>
                    <a:pt x="596" y="1406"/>
                    <a:pt x="596" y="1334"/>
                  </a:cubicBezTo>
                  <a:cubicBezTo>
                    <a:pt x="560" y="1096"/>
                    <a:pt x="489" y="870"/>
                    <a:pt x="429" y="656"/>
                  </a:cubicBezTo>
                  <a:cubicBezTo>
                    <a:pt x="358" y="429"/>
                    <a:pt x="381" y="179"/>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5"/>
            <p:cNvSpPr/>
            <p:nvPr/>
          </p:nvSpPr>
          <p:spPr>
            <a:xfrm>
              <a:off x="6267150" y="3045025"/>
              <a:ext cx="53000" cy="11500"/>
            </a:xfrm>
            <a:custGeom>
              <a:avLst/>
              <a:gdLst/>
              <a:ahLst/>
              <a:cxnLst/>
              <a:rect l="l" t="t" r="r" b="b"/>
              <a:pathLst>
                <a:path w="2120" h="460" extrusionOk="0">
                  <a:moveTo>
                    <a:pt x="1007" y="0"/>
                  </a:moveTo>
                  <a:cubicBezTo>
                    <a:pt x="965" y="0"/>
                    <a:pt x="923" y="9"/>
                    <a:pt x="881" y="17"/>
                  </a:cubicBezTo>
                  <a:cubicBezTo>
                    <a:pt x="810" y="53"/>
                    <a:pt x="714" y="101"/>
                    <a:pt x="631" y="124"/>
                  </a:cubicBezTo>
                  <a:cubicBezTo>
                    <a:pt x="602" y="131"/>
                    <a:pt x="573" y="134"/>
                    <a:pt x="544" y="134"/>
                  </a:cubicBezTo>
                  <a:cubicBezTo>
                    <a:pt x="442" y="134"/>
                    <a:pt x="342" y="101"/>
                    <a:pt x="245" y="101"/>
                  </a:cubicBezTo>
                  <a:cubicBezTo>
                    <a:pt x="177" y="101"/>
                    <a:pt x="111" y="117"/>
                    <a:pt x="48" y="172"/>
                  </a:cubicBezTo>
                  <a:cubicBezTo>
                    <a:pt x="0" y="232"/>
                    <a:pt x="0" y="291"/>
                    <a:pt x="48" y="351"/>
                  </a:cubicBezTo>
                  <a:lnTo>
                    <a:pt x="1346" y="351"/>
                  </a:lnTo>
                  <a:cubicBezTo>
                    <a:pt x="1420" y="415"/>
                    <a:pt x="1505" y="460"/>
                    <a:pt x="1607" y="460"/>
                  </a:cubicBezTo>
                  <a:cubicBezTo>
                    <a:pt x="1619" y="460"/>
                    <a:pt x="1631" y="459"/>
                    <a:pt x="1643" y="458"/>
                  </a:cubicBezTo>
                  <a:cubicBezTo>
                    <a:pt x="1703" y="424"/>
                    <a:pt x="1769" y="396"/>
                    <a:pt x="1836" y="396"/>
                  </a:cubicBezTo>
                  <a:cubicBezTo>
                    <a:pt x="1863" y="396"/>
                    <a:pt x="1890" y="400"/>
                    <a:pt x="1917" y="410"/>
                  </a:cubicBezTo>
                  <a:cubicBezTo>
                    <a:pt x="1925" y="412"/>
                    <a:pt x="1933" y="413"/>
                    <a:pt x="1941" y="413"/>
                  </a:cubicBezTo>
                  <a:cubicBezTo>
                    <a:pt x="1980" y="413"/>
                    <a:pt x="2016" y="390"/>
                    <a:pt x="2036" y="351"/>
                  </a:cubicBezTo>
                  <a:cubicBezTo>
                    <a:pt x="2119" y="255"/>
                    <a:pt x="2119" y="160"/>
                    <a:pt x="2036" y="65"/>
                  </a:cubicBezTo>
                  <a:cubicBezTo>
                    <a:pt x="1994" y="29"/>
                    <a:pt x="1947" y="11"/>
                    <a:pt x="1899" y="11"/>
                  </a:cubicBezTo>
                  <a:cubicBezTo>
                    <a:pt x="1852" y="11"/>
                    <a:pt x="1804" y="29"/>
                    <a:pt x="1762" y="65"/>
                  </a:cubicBezTo>
                  <a:cubicBezTo>
                    <a:pt x="1643" y="89"/>
                    <a:pt x="1536" y="89"/>
                    <a:pt x="1429" y="101"/>
                  </a:cubicBezTo>
                  <a:cubicBezTo>
                    <a:pt x="1396" y="120"/>
                    <a:pt x="1364" y="128"/>
                    <a:pt x="1333" y="128"/>
                  </a:cubicBezTo>
                  <a:cubicBezTo>
                    <a:pt x="1231" y="128"/>
                    <a:pt x="1142" y="42"/>
                    <a:pt x="1060" y="5"/>
                  </a:cubicBezTo>
                  <a:cubicBezTo>
                    <a:pt x="1042" y="2"/>
                    <a:pt x="1025" y="0"/>
                    <a:pt x="10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5"/>
            <p:cNvSpPr/>
            <p:nvPr/>
          </p:nvSpPr>
          <p:spPr>
            <a:xfrm>
              <a:off x="6101650" y="2870650"/>
              <a:ext cx="44375" cy="10800"/>
            </a:xfrm>
            <a:custGeom>
              <a:avLst/>
              <a:gdLst/>
              <a:ahLst/>
              <a:cxnLst/>
              <a:rect l="l" t="t" r="r" b="b"/>
              <a:pathLst>
                <a:path w="1775" h="432" extrusionOk="0">
                  <a:moveTo>
                    <a:pt x="771" y="1"/>
                  </a:moveTo>
                  <a:cubicBezTo>
                    <a:pt x="713" y="1"/>
                    <a:pt x="655" y="5"/>
                    <a:pt x="596" y="15"/>
                  </a:cubicBezTo>
                  <a:cubicBezTo>
                    <a:pt x="537" y="66"/>
                    <a:pt x="469" y="77"/>
                    <a:pt x="398" y="77"/>
                  </a:cubicBezTo>
                  <a:cubicBezTo>
                    <a:pt x="342" y="77"/>
                    <a:pt x="285" y="70"/>
                    <a:pt x="230" y="70"/>
                  </a:cubicBezTo>
                  <a:cubicBezTo>
                    <a:pt x="141" y="70"/>
                    <a:pt x="60" y="88"/>
                    <a:pt x="0" y="182"/>
                  </a:cubicBezTo>
                  <a:cubicBezTo>
                    <a:pt x="147" y="287"/>
                    <a:pt x="306" y="305"/>
                    <a:pt x="470" y="305"/>
                  </a:cubicBezTo>
                  <a:cubicBezTo>
                    <a:pt x="561" y="305"/>
                    <a:pt x="654" y="300"/>
                    <a:pt x="748" y="300"/>
                  </a:cubicBezTo>
                  <a:cubicBezTo>
                    <a:pt x="772" y="300"/>
                    <a:pt x="797" y="300"/>
                    <a:pt x="822" y="301"/>
                  </a:cubicBezTo>
                  <a:cubicBezTo>
                    <a:pt x="863" y="305"/>
                    <a:pt x="906" y="306"/>
                    <a:pt x="948" y="306"/>
                  </a:cubicBezTo>
                  <a:cubicBezTo>
                    <a:pt x="1020" y="306"/>
                    <a:pt x="1093" y="302"/>
                    <a:pt x="1165" y="302"/>
                  </a:cubicBezTo>
                  <a:cubicBezTo>
                    <a:pt x="1330" y="302"/>
                    <a:pt x="1491" y="320"/>
                    <a:pt x="1631" y="432"/>
                  </a:cubicBezTo>
                  <a:lnTo>
                    <a:pt x="1739" y="432"/>
                  </a:lnTo>
                  <a:cubicBezTo>
                    <a:pt x="1750" y="349"/>
                    <a:pt x="1750" y="253"/>
                    <a:pt x="1774" y="170"/>
                  </a:cubicBezTo>
                  <a:cubicBezTo>
                    <a:pt x="1437" y="160"/>
                    <a:pt x="1118" y="1"/>
                    <a:pt x="7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5"/>
            <p:cNvSpPr/>
            <p:nvPr/>
          </p:nvSpPr>
          <p:spPr>
            <a:xfrm>
              <a:off x="6171300" y="2056925"/>
              <a:ext cx="28900" cy="12525"/>
            </a:xfrm>
            <a:custGeom>
              <a:avLst/>
              <a:gdLst/>
              <a:ahLst/>
              <a:cxnLst/>
              <a:rect l="l" t="t" r="r" b="b"/>
              <a:pathLst>
                <a:path w="1156" h="501" extrusionOk="0">
                  <a:moveTo>
                    <a:pt x="143" y="1"/>
                  </a:moveTo>
                  <a:cubicBezTo>
                    <a:pt x="84" y="60"/>
                    <a:pt x="12" y="120"/>
                    <a:pt x="0" y="215"/>
                  </a:cubicBezTo>
                  <a:lnTo>
                    <a:pt x="0" y="298"/>
                  </a:lnTo>
                  <a:cubicBezTo>
                    <a:pt x="60" y="388"/>
                    <a:pt x="139" y="445"/>
                    <a:pt x="219" y="445"/>
                  </a:cubicBezTo>
                  <a:cubicBezTo>
                    <a:pt x="266" y="445"/>
                    <a:pt x="313" y="426"/>
                    <a:pt x="357" y="382"/>
                  </a:cubicBezTo>
                  <a:cubicBezTo>
                    <a:pt x="439" y="291"/>
                    <a:pt x="513" y="253"/>
                    <a:pt x="581" y="253"/>
                  </a:cubicBezTo>
                  <a:cubicBezTo>
                    <a:pt x="683" y="253"/>
                    <a:pt x="772" y="335"/>
                    <a:pt x="858" y="441"/>
                  </a:cubicBezTo>
                  <a:cubicBezTo>
                    <a:pt x="869" y="453"/>
                    <a:pt x="905" y="465"/>
                    <a:pt x="929" y="501"/>
                  </a:cubicBezTo>
                  <a:cubicBezTo>
                    <a:pt x="965" y="465"/>
                    <a:pt x="977" y="453"/>
                    <a:pt x="1012" y="441"/>
                  </a:cubicBezTo>
                  <a:cubicBezTo>
                    <a:pt x="1072" y="382"/>
                    <a:pt x="1096" y="334"/>
                    <a:pt x="1155" y="286"/>
                  </a:cubicBezTo>
                  <a:lnTo>
                    <a:pt x="1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5"/>
            <p:cNvSpPr/>
            <p:nvPr/>
          </p:nvSpPr>
          <p:spPr>
            <a:xfrm>
              <a:off x="6198075" y="1840825"/>
              <a:ext cx="24750" cy="15125"/>
            </a:xfrm>
            <a:custGeom>
              <a:avLst/>
              <a:gdLst/>
              <a:ahLst/>
              <a:cxnLst/>
              <a:rect l="l" t="t" r="r" b="b"/>
              <a:pathLst>
                <a:path w="990" h="605" extrusionOk="0">
                  <a:moveTo>
                    <a:pt x="72" y="1"/>
                  </a:moveTo>
                  <a:cubicBezTo>
                    <a:pt x="37" y="25"/>
                    <a:pt x="25" y="48"/>
                    <a:pt x="13" y="72"/>
                  </a:cubicBezTo>
                  <a:cubicBezTo>
                    <a:pt x="1" y="167"/>
                    <a:pt x="13" y="251"/>
                    <a:pt x="84" y="310"/>
                  </a:cubicBezTo>
                  <a:cubicBezTo>
                    <a:pt x="221" y="457"/>
                    <a:pt x="348" y="604"/>
                    <a:pt x="564" y="604"/>
                  </a:cubicBezTo>
                  <a:cubicBezTo>
                    <a:pt x="593" y="604"/>
                    <a:pt x="623" y="602"/>
                    <a:pt x="656" y="596"/>
                  </a:cubicBezTo>
                  <a:cubicBezTo>
                    <a:pt x="691" y="548"/>
                    <a:pt x="787" y="548"/>
                    <a:pt x="799" y="465"/>
                  </a:cubicBezTo>
                  <a:cubicBezTo>
                    <a:pt x="858" y="358"/>
                    <a:pt x="906" y="263"/>
                    <a:pt x="953" y="167"/>
                  </a:cubicBezTo>
                  <a:cubicBezTo>
                    <a:pt x="989" y="120"/>
                    <a:pt x="989" y="72"/>
                    <a:pt x="930" y="25"/>
                  </a:cubicBezTo>
                  <a:lnTo>
                    <a:pt x="799" y="25"/>
                  </a:lnTo>
                  <a:cubicBezTo>
                    <a:pt x="739" y="84"/>
                    <a:pt x="656" y="108"/>
                    <a:pt x="572" y="108"/>
                  </a:cubicBezTo>
                  <a:cubicBezTo>
                    <a:pt x="489" y="108"/>
                    <a:pt x="418" y="84"/>
                    <a:pt x="358" y="25"/>
                  </a:cubicBezTo>
                  <a:lnTo>
                    <a:pt x="215" y="25"/>
                  </a:lnTo>
                  <a:cubicBezTo>
                    <a:pt x="156" y="25"/>
                    <a:pt x="120"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5"/>
            <p:cNvSpPr/>
            <p:nvPr/>
          </p:nvSpPr>
          <p:spPr>
            <a:xfrm>
              <a:off x="6131400" y="2910600"/>
              <a:ext cx="21475" cy="14550"/>
            </a:xfrm>
            <a:custGeom>
              <a:avLst/>
              <a:gdLst/>
              <a:ahLst/>
              <a:cxnLst/>
              <a:rect l="l" t="t" r="r" b="b"/>
              <a:pathLst>
                <a:path w="859" h="582" extrusionOk="0">
                  <a:moveTo>
                    <a:pt x="13" y="1"/>
                  </a:moveTo>
                  <a:cubicBezTo>
                    <a:pt x="1" y="251"/>
                    <a:pt x="25" y="489"/>
                    <a:pt x="322" y="548"/>
                  </a:cubicBezTo>
                  <a:cubicBezTo>
                    <a:pt x="400" y="565"/>
                    <a:pt x="483" y="581"/>
                    <a:pt x="560" y="581"/>
                  </a:cubicBezTo>
                  <a:cubicBezTo>
                    <a:pt x="708" y="581"/>
                    <a:pt x="835" y="521"/>
                    <a:pt x="858" y="287"/>
                  </a:cubicBezTo>
                  <a:cubicBezTo>
                    <a:pt x="763" y="156"/>
                    <a:pt x="549" y="287"/>
                    <a:pt x="429" y="132"/>
                  </a:cubicBezTo>
                  <a:lnTo>
                    <a:pt x="299" y="132"/>
                  </a:lnTo>
                  <a:cubicBezTo>
                    <a:pt x="239" y="84"/>
                    <a:pt x="191" y="3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5"/>
            <p:cNvSpPr/>
            <p:nvPr/>
          </p:nvSpPr>
          <p:spPr>
            <a:xfrm>
              <a:off x="6255525" y="2720100"/>
              <a:ext cx="25025" cy="12825"/>
            </a:xfrm>
            <a:custGeom>
              <a:avLst/>
              <a:gdLst/>
              <a:ahLst/>
              <a:cxnLst/>
              <a:rect l="l" t="t" r="r" b="b"/>
              <a:pathLst>
                <a:path w="1001" h="513" extrusionOk="0">
                  <a:moveTo>
                    <a:pt x="48" y="1"/>
                  </a:moveTo>
                  <a:lnTo>
                    <a:pt x="48" y="48"/>
                  </a:lnTo>
                  <a:cubicBezTo>
                    <a:pt x="1" y="167"/>
                    <a:pt x="60" y="251"/>
                    <a:pt x="132" y="322"/>
                  </a:cubicBezTo>
                  <a:cubicBezTo>
                    <a:pt x="215" y="370"/>
                    <a:pt x="287" y="382"/>
                    <a:pt x="346" y="441"/>
                  </a:cubicBezTo>
                  <a:cubicBezTo>
                    <a:pt x="423" y="489"/>
                    <a:pt x="495" y="513"/>
                    <a:pt x="565" y="513"/>
                  </a:cubicBezTo>
                  <a:cubicBezTo>
                    <a:pt x="635" y="513"/>
                    <a:pt x="703" y="489"/>
                    <a:pt x="775" y="441"/>
                  </a:cubicBezTo>
                  <a:lnTo>
                    <a:pt x="929" y="441"/>
                  </a:lnTo>
                  <a:cubicBezTo>
                    <a:pt x="1001" y="358"/>
                    <a:pt x="1001" y="263"/>
                    <a:pt x="929" y="167"/>
                  </a:cubicBezTo>
                  <a:cubicBezTo>
                    <a:pt x="882" y="167"/>
                    <a:pt x="822" y="144"/>
                    <a:pt x="775" y="144"/>
                  </a:cubicBezTo>
                  <a:cubicBezTo>
                    <a:pt x="739" y="108"/>
                    <a:pt x="679" y="60"/>
                    <a:pt x="620" y="25"/>
                  </a:cubicBezTo>
                  <a:lnTo>
                    <a:pt x="477" y="25"/>
                  </a:lnTo>
                  <a:cubicBezTo>
                    <a:pt x="477" y="25"/>
                    <a:pt x="465" y="48"/>
                    <a:pt x="441" y="60"/>
                  </a:cubicBezTo>
                  <a:cubicBezTo>
                    <a:pt x="394" y="60"/>
                    <a:pt x="358" y="48"/>
                    <a:pt x="334" y="13"/>
                  </a:cubicBezTo>
                  <a:cubicBezTo>
                    <a:pt x="239" y="13"/>
                    <a:pt x="132"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5"/>
            <p:cNvSpPr/>
            <p:nvPr/>
          </p:nvSpPr>
          <p:spPr>
            <a:xfrm>
              <a:off x="5177425" y="2099275"/>
              <a:ext cx="21450" cy="11625"/>
            </a:xfrm>
            <a:custGeom>
              <a:avLst/>
              <a:gdLst/>
              <a:ahLst/>
              <a:cxnLst/>
              <a:rect l="l" t="t" r="r" b="b"/>
              <a:pathLst>
                <a:path w="858" h="465" extrusionOk="0">
                  <a:moveTo>
                    <a:pt x="596" y="1"/>
                  </a:moveTo>
                  <a:cubicBezTo>
                    <a:pt x="389" y="1"/>
                    <a:pt x="191" y="76"/>
                    <a:pt x="0" y="176"/>
                  </a:cubicBezTo>
                  <a:lnTo>
                    <a:pt x="0" y="307"/>
                  </a:lnTo>
                  <a:cubicBezTo>
                    <a:pt x="12" y="390"/>
                    <a:pt x="107" y="390"/>
                    <a:pt x="143" y="450"/>
                  </a:cubicBezTo>
                  <a:cubicBezTo>
                    <a:pt x="165" y="448"/>
                    <a:pt x="187" y="447"/>
                    <a:pt x="209" y="447"/>
                  </a:cubicBezTo>
                  <a:cubicBezTo>
                    <a:pt x="309" y="447"/>
                    <a:pt x="413" y="465"/>
                    <a:pt x="514" y="465"/>
                  </a:cubicBezTo>
                  <a:cubicBezTo>
                    <a:pt x="637" y="465"/>
                    <a:pt x="756" y="438"/>
                    <a:pt x="858" y="319"/>
                  </a:cubicBezTo>
                  <a:cubicBezTo>
                    <a:pt x="798" y="247"/>
                    <a:pt x="619" y="236"/>
                    <a:pt x="762" y="81"/>
                  </a:cubicBezTo>
                  <a:cubicBezTo>
                    <a:pt x="739" y="57"/>
                    <a:pt x="727" y="33"/>
                    <a:pt x="715" y="9"/>
                  </a:cubicBezTo>
                  <a:cubicBezTo>
                    <a:pt x="675" y="4"/>
                    <a:pt x="636"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5"/>
            <p:cNvSpPr/>
            <p:nvPr/>
          </p:nvSpPr>
          <p:spPr>
            <a:xfrm>
              <a:off x="5378350" y="2705525"/>
              <a:ext cx="13100" cy="25625"/>
            </a:xfrm>
            <a:custGeom>
              <a:avLst/>
              <a:gdLst/>
              <a:ahLst/>
              <a:cxnLst/>
              <a:rect l="l" t="t" r="r" b="b"/>
              <a:pathLst>
                <a:path w="524" h="1025" extrusionOk="0">
                  <a:moveTo>
                    <a:pt x="417" y="0"/>
                  </a:moveTo>
                  <a:cubicBezTo>
                    <a:pt x="179" y="239"/>
                    <a:pt x="60" y="536"/>
                    <a:pt x="0" y="870"/>
                  </a:cubicBezTo>
                  <a:cubicBezTo>
                    <a:pt x="0" y="929"/>
                    <a:pt x="12" y="965"/>
                    <a:pt x="24" y="1024"/>
                  </a:cubicBezTo>
                  <a:cubicBezTo>
                    <a:pt x="429" y="822"/>
                    <a:pt x="524" y="477"/>
                    <a:pt x="464" y="60"/>
                  </a:cubicBezTo>
                  <a:cubicBezTo>
                    <a:pt x="441" y="48"/>
                    <a:pt x="429" y="12"/>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5"/>
            <p:cNvSpPr/>
            <p:nvPr/>
          </p:nvSpPr>
          <p:spPr>
            <a:xfrm>
              <a:off x="6195100" y="2243550"/>
              <a:ext cx="19075" cy="8750"/>
            </a:xfrm>
            <a:custGeom>
              <a:avLst/>
              <a:gdLst/>
              <a:ahLst/>
              <a:cxnLst/>
              <a:rect l="l" t="t" r="r" b="b"/>
              <a:pathLst>
                <a:path w="763" h="350" extrusionOk="0">
                  <a:moveTo>
                    <a:pt x="37" y="1"/>
                  </a:moveTo>
                  <a:cubicBezTo>
                    <a:pt x="1" y="37"/>
                    <a:pt x="1" y="96"/>
                    <a:pt x="25" y="132"/>
                  </a:cubicBezTo>
                  <a:cubicBezTo>
                    <a:pt x="72" y="191"/>
                    <a:pt x="132" y="227"/>
                    <a:pt x="167" y="275"/>
                  </a:cubicBezTo>
                  <a:cubicBezTo>
                    <a:pt x="215" y="275"/>
                    <a:pt x="275" y="299"/>
                    <a:pt x="322" y="299"/>
                  </a:cubicBezTo>
                  <a:cubicBezTo>
                    <a:pt x="389" y="332"/>
                    <a:pt x="457" y="349"/>
                    <a:pt x="525" y="349"/>
                  </a:cubicBezTo>
                  <a:cubicBezTo>
                    <a:pt x="604" y="349"/>
                    <a:pt x="681" y="326"/>
                    <a:pt x="751" y="275"/>
                  </a:cubicBezTo>
                  <a:cubicBezTo>
                    <a:pt x="763" y="72"/>
                    <a:pt x="656"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5"/>
            <p:cNvSpPr/>
            <p:nvPr/>
          </p:nvSpPr>
          <p:spPr>
            <a:xfrm>
              <a:off x="6203150" y="3174250"/>
              <a:ext cx="20550" cy="12300"/>
            </a:xfrm>
            <a:custGeom>
              <a:avLst/>
              <a:gdLst/>
              <a:ahLst/>
              <a:cxnLst/>
              <a:rect l="l" t="t" r="r" b="b"/>
              <a:pathLst>
                <a:path w="822" h="492" extrusionOk="0">
                  <a:moveTo>
                    <a:pt x="290" y="1"/>
                  </a:moveTo>
                  <a:cubicBezTo>
                    <a:pt x="194" y="1"/>
                    <a:pt x="96" y="22"/>
                    <a:pt x="0" y="63"/>
                  </a:cubicBezTo>
                  <a:cubicBezTo>
                    <a:pt x="0" y="158"/>
                    <a:pt x="12" y="254"/>
                    <a:pt x="12" y="349"/>
                  </a:cubicBezTo>
                  <a:cubicBezTo>
                    <a:pt x="215" y="408"/>
                    <a:pt x="417" y="349"/>
                    <a:pt x="572" y="492"/>
                  </a:cubicBezTo>
                  <a:lnTo>
                    <a:pt x="703" y="492"/>
                  </a:lnTo>
                  <a:cubicBezTo>
                    <a:pt x="786" y="420"/>
                    <a:pt x="822" y="337"/>
                    <a:pt x="810" y="230"/>
                  </a:cubicBezTo>
                  <a:cubicBezTo>
                    <a:pt x="786" y="170"/>
                    <a:pt x="762" y="123"/>
                    <a:pt x="703" y="75"/>
                  </a:cubicBezTo>
                  <a:cubicBezTo>
                    <a:pt x="655" y="75"/>
                    <a:pt x="607" y="75"/>
                    <a:pt x="572" y="63"/>
                  </a:cubicBezTo>
                  <a:cubicBezTo>
                    <a:pt x="482" y="22"/>
                    <a:pt x="387"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5134250" y="2114675"/>
              <a:ext cx="14625" cy="17300"/>
            </a:xfrm>
            <a:custGeom>
              <a:avLst/>
              <a:gdLst/>
              <a:ahLst/>
              <a:cxnLst/>
              <a:rect l="l" t="t" r="r" b="b"/>
              <a:pathLst>
                <a:path w="585" h="692" extrusionOk="0">
                  <a:moveTo>
                    <a:pt x="584" y="1"/>
                  </a:moveTo>
                  <a:lnTo>
                    <a:pt x="584" y="1"/>
                  </a:lnTo>
                  <a:cubicBezTo>
                    <a:pt x="203" y="96"/>
                    <a:pt x="108" y="393"/>
                    <a:pt x="1" y="691"/>
                  </a:cubicBezTo>
                  <a:cubicBezTo>
                    <a:pt x="322" y="584"/>
                    <a:pt x="430" y="27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6221900" y="3177525"/>
              <a:ext cx="17275" cy="10825"/>
            </a:xfrm>
            <a:custGeom>
              <a:avLst/>
              <a:gdLst/>
              <a:ahLst/>
              <a:cxnLst/>
              <a:rect l="l" t="t" r="r" b="b"/>
              <a:pathLst>
                <a:path w="691" h="433" extrusionOk="0">
                  <a:moveTo>
                    <a:pt x="292" y="1"/>
                  </a:moveTo>
                  <a:cubicBezTo>
                    <a:pt x="200" y="1"/>
                    <a:pt x="108" y="22"/>
                    <a:pt x="12" y="63"/>
                  </a:cubicBezTo>
                  <a:cubicBezTo>
                    <a:pt x="12" y="158"/>
                    <a:pt x="0" y="254"/>
                    <a:pt x="0" y="349"/>
                  </a:cubicBezTo>
                  <a:cubicBezTo>
                    <a:pt x="36" y="361"/>
                    <a:pt x="96" y="361"/>
                    <a:pt x="143" y="361"/>
                  </a:cubicBezTo>
                  <a:cubicBezTo>
                    <a:pt x="143" y="361"/>
                    <a:pt x="155" y="349"/>
                    <a:pt x="191" y="337"/>
                  </a:cubicBezTo>
                  <a:cubicBezTo>
                    <a:pt x="197" y="334"/>
                    <a:pt x="204" y="332"/>
                    <a:pt x="212" y="332"/>
                  </a:cubicBezTo>
                  <a:cubicBezTo>
                    <a:pt x="233" y="332"/>
                    <a:pt x="257" y="343"/>
                    <a:pt x="274" y="361"/>
                  </a:cubicBezTo>
                  <a:cubicBezTo>
                    <a:pt x="322" y="408"/>
                    <a:pt x="372" y="432"/>
                    <a:pt x="422" y="432"/>
                  </a:cubicBezTo>
                  <a:cubicBezTo>
                    <a:pt x="471" y="432"/>
                    <a:pt x="518" y="408"/>
                    <a:pt x="560" y="361"/>
                  </a:cubicBezTo>
                  <a:cubicBezTo>
                    <a:pt x="608" y="277"/>
                    <a:pt x="655" y="170"/>
                    <a:pt x="691" y="87"/>
                  </a:cubicBezTo>
                  <a:cubicBezTo>
                    <a:pt x="631" y="87"/>
                    <a:pt x="596" y="87"/>
                    <a:pt x="572" y="63"/>
                  </a:cubicBezTo>
                  <a:cubicBezTo>
                    <a:pt x="477" y="22"/>
                    <a:pt x="384"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6228750" y="2302800"/>
              <a:ext cx="17875" cy="8800"/>
            </a:xfrm>
            <a:custGeom>
              <a:avLst/>
              <a:gdLst/>
              <a:ahLst/>
              <a:cxnLst/>
              <a:rect l="l" t="t" r="r" b="b"/>
              <a:pathLst>
                <a:path w="715" h="352" extrusionOk="0">
                  <a:moveTo>
                    <a:pt x="148" y="0"/>
                  </a:moveTo>
                  <a:cubicBezTo>
                    <a:pt x="98" y="0"/>
                    <a:pt x="48" y="24"/>
                    <a:pt x="0" y="72"/>
                  </a:cubicBezTo>
                  <a:cubicBezTo>
                    <a:pt x="90" y="291"/>
                    <a:pt x="255" y="352"/>
                    <a:pt x="453" y="352"/>
                  </a:cubicBezTo>
                  <a:cubicBezTo>
                    <a:pt x="491" y="352"/>
                    <a:pt x="531" y="349"/>
                    <a:pt x="572" y="346"/>
                  </a:cubicBezTo>
                  <a:cubicBezTo>
                    <a:pt x="619" y="310"/>
                    <a:pt x="679" y="262"/>
                    <a:pt x="715" y="215"/>
                  </a:cubicBezTo>
                  <a:lnTo>
                    <a:pt x="572" y="72"/>
                  </a:lnTo>
                  <a:lnTo>
                    <a:pt x="286" y="72"/>
                  </a:lnTo>
                  <a:cubicBezTo>
                    <a:pt x="244" y="24"/>
                    <a:pt x="197"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5231300" y="2616475"/>
              <a:ext cx="13125" cy="10400"/>
            </a:xfrm>
            <a:custGeom>
              <a:avLst/>
              <a:gdLst/>
              <a:ahLst/>
              <a:cxnLst/>
              <a:rect l="l" t="t" r="r" b="b"/>
              <a:pathLst>
                <a:path w="525" h="416" extrusionOk="0">
                  <a:moveTo>
                    <a:pt x="342" y="0"/>
                  </a:moveTo>
                  <a:cubicBezTo>
                    <a:pt x="294" y="0"/>
                    <a:pt x="248" y="21"/>
                    <a:pt x="215" y="62"/>
                  </a:cubicBezTo>
                  <a:cubicBezTo>
                    <a:pt x="131" y="169"/>
                    <a:pt x="72" y="288"/>
                    <a:pt x="0" y="407"/>
                  </a:cubicBezTo>
                  <a:cubicBezTo>
                    <a:pt x="28" y="413"/>
                    <a:pt x="54" y="416"/>
                    <a:pt x="79" y="416"/>
                  </a:cubicBezTo>
                  <a:cubicBezTo>
                    <a:pt x="210" y="416"/>
                    <a:pt x="317" y="346"/>
                    <a:pt x="417" y="276"/>
                  </a:cubicBezTo>
                  <a:cubicBezTo>
                    <a:pt x="453" y="205"/>
                    <a:pt x="524" y="110"/>
                    <a:pt x="453" y="38"/>
                  </a:cubicBezTo>
                  <a:cubicBezTo>
                    <a:pt x="417" y="12"/>
                    <a:pt x="379"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5"/>
            <p:cNvSpPr/>
            <p:nvPr/>
          </p:nvSpPr>
          <p:spPr>
            <a:xfrm>
              <a:off x="6121050" y="2031325"/>
              <a:ext cx="18275" cy="8575"/>
            </a:xfrm>
            <a:custGeom>
              <a:avLst/>
              <a:gdLst/>
              <a:ahLst/>
              <a:cxnLst/>
              <a:rect l="l" t="t" r="r" b="b"/>
              <a:pathLst>
                <a:path w="731" h="343" extrusionOk="0">
                  <a:moveTo>
                    <a:pt x="427" y="1"/>
                  </a:moveTo>
                  <a:cubicBezTo>
                    <a:pt x="296" y="13"/>
                    <a:pt x="141" y="13"/>
                    <a:pt x="10" y="36"/>
                  </a:cubicBezTo>
                  <a:cubicBezTo>
                    <a:pt x="0" y="286"/>
                    <a:pt x="130" y="342"/>
                    <a:pt x="299" y="342"/>
                  </a:cubicBezTo>
                  <a:cubicBezTo>
                    <a:pt x="340" y="342"/>
                    <a:pt x="383" y="339"/>
                    <a:pt x="427" y="334"/>
                  </a:cubicBezTo>
                  <a:cubicBezTo>
                    <a:pt x="474" y="310"/>
                    <a:pt x="522" y="310"/>
                    <a:pt x="558" y="310"/>
                  </a:cubicBezTo>
                  <a:cubicBezTo>
                    <a:pt x="591" y="321"/>
                    <a:pt x="618" y="327"/>
                    <a:pt x="640" y="327"/>
                  </a:cubicBezTo>
                  <a:cubicBezTo>
                    <a:pt x="714" y="327"/>
                    <a:pt x="731" y="268"/>
                    <a:pt x="713" y="167"/>
                  </a:cubicBezTo>
                  <a:cubicBezTo>
                    <a:pt x="653" y="120"/>
                    <a:pt x="605" y="72"/>
                    <a:pt x="546" y="36"/>
                  </a:cubicBezTo>
                  <a:cubicBezTo>
                    <a:pt x="498" y="36"/>
                    <a:pt x="462" y="36"/>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5"/>
            <p:cNvSpPr/>
            <p:nvPr/>
          </p:nvSpPr>
          <p:spPr>
            <a:xfrm>
              <a:off x="6209100" y="2763575"/>
              <a:ext cx="12225" cy="7300"/>
            </a:xfrm>
            <a:custGeom>
              <a:avLst/>
              <a:gdLst/>
              <a:ahLst/>
              <a:cxnLst/>
              <a:rect l="l" t="t" r="r" b="b"/>
              <a:pathLst>
                <a:path w="489" h="292" extrusionOk="0">
                  <a:moveTo>
                    <a:pt x="48" y="0"/>
                  </a:moveTo>
                  <a:lnTo>
                    <a:pt x="48" y="155"/>
                  </a:lnTo>
                  <a:cubicBezTo>
                    <a:pt x="0" y="191"/>
                    <a:pt x="0" y="238"/>
                    <a:pt x="48" y="286"/>
                  </a:cubicBezTo>
                  <a:cubicBezTo>
                    <a:pt x="102" y="286"/>
                    <a:pt x="160" y="292"/>
                    <a:pt x="217" y="292"/>
                  </a:cubicBezTo>
                  <a:cubicBezTo>
                    <a:pt x="324" y="292"/>
                    <a:pt x="426" y="271"/>
                    <a:pt x="489" y="155"/>
                  </a:cubicBezTo>
                  <a:cubicBezTo>
                    <a:pt x="453" y="83"/>
                    <a:pt x="393" y="48"/>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5"/>
            <p:cNvSpPr/>
            <p:nvPr/>
          </p:nvSpPr>
          <p:spPr>
            <a:xfrm>
              <a:off x="5195275" y="2095325"/>
              <a:ext cx="14900" cy="7500"/>
            </a:xfrm>
            <a:custGeom>
              <a:avLst/>
              <a:gdLst/>
              <a:ahLst/>
              <a:cxnLst/>
              <a:rect l="l" t="t" r="r" b="b"/>
              <a:pathLst>
                <a:path w="596" h="300" extrusionOk="0">
                  <a:moveTo>
                    <a:pt x="548" y="1"/>
                  </a:moveTo>
                  <a:cubicBezTo>
                    <a:pt x="358" y="13"/>
                    <a:pt x="167" y="36"/>
                    <a:pt x="1" y="167"/>
                  </a:cubicBezTo>
                  <a:lnTo>
                    <a:pt x="1" y="239"/>
                  </a:lnTo>
                  <a:cubicBezTo>
                    <a:pt x="103" y="266"/>
                    <a:pt x="207" y="300"/>
                    <a:pt x="303" y="300"/>
                  </a:cubicBezTo>
                  <a:cubicBezTo>
                    <a:pt x="420" y="300"/>
                    <a:pt x="524" y="249"/>
                    <a:pt x="596" y="72"/>
                  </a:cubicBezTo>
                  <a:cubicBezTo>
                    <a:pt x="584" y="48"/>
                    <a:pt x="560" y="24"/>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5"/>
            <p:cNvSpPr/>
            <p:nvPr/>
          </p:nvSpPr>
          <p:spPr>
            <a:xfrm>
              <a:off x="6250175" y="3179975"/>
              <a:ext cx="10750" cy="7775"/>
            </a:xfrm>
            <a:custGeom>
              <a:avLst/>
              <a:gdLst/>
              <a:ahLst/>
              <a:cxnLst/>
              <a:rect l="l" t="t" r="r" b="b"/>
              <a:pathLst>
                <a:path w="430" h="311" extrusionOk="0">
                  <a:moveTo>
                    <a:pt x="143" y="1"/>
                  </a:moveTo>
                  <a:cubicBezTo>
                    <a:pt x="84" y="84"/>
                    <a:pt x="36" y="191"/>
                    <a:pt x="0" y="287"/>
                  </a:cubicBezTo>
                  <a:cubicBezTo>
                    <a:pt x="155" y="263"/>
                    <a:pt x="322" y="310"/>
                    <a:pt x="429" y="132"/>
                  </a:cubicBezTo>
                  <a:cubicBezTo>
                    <a:pt x="370" y="84"/>
                    <a:pt x="322" y="25"/>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5"/>
            <p:cNvSpPr/>
            <p:nvPr/>
          </p:nvSpPr>
          <p:spPr>
            <a:xfrm>
              <a:off x="6258500" y="1841425"/>
              <a:ext cx="11350" cy="11750"/>
            </a:xfrm>
            <a:custGeom>
              <a:avLst/>
              <a:gdLst/>
              <a:ahLst/>
              <a:cxnLst/>
              <a:rect l="l" t="t" r="r" b="b"/>
              <a:pathLst>
                <a:path w="454" h="470" extrusionOk="0">
                  <a:moveTo>
                    <a:pt x="227" y="1"/>
                  </a:moveTo>
                  <a:cubicBezTo>
                    <a:pt x="203" y="72"/>
                    <a:pt x="144" y="108"/>
                    <a:pt x="96" y="155"/>
                  </a:cubicBezTo>
                  <a:cubicBezTo>
                    <a:pt x="1" y="239"/>
                    <a:pt x="1" y="346"/>
                    <a:pt x="96" y="441"/>
                  </a:cubicBezTo>
                  <a:cubicBezTo>
                    <a:pt x="96" y="453"/>
                    <a:pt x="108" y="453"/>
                    <a:pt x="144" y="465"/>
                  </a:cubicBezTo>
                  <a:cubicBezTo>
                    <a:pt x="150" y="468"/>
                    <a:pt x="157" y="470"/>
                    <a:pt x="165" y="470"/>
                  </a:cubicBezTo>
                  <a:cubicBezTo>
                    <a:pt x="186" y="470"/>
                    <a:pt x="210" y="459"/>
                    <a:pt x="227" y="441"/>
                  </a:cubicBezTo>
                  <a:cubicBezTo>
                    <a:pt x="263" y="286"/>
                    <a:pt x="453" y="155"/>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5"/>
            <p:cNvSpPr/>
            <p:nvPr/>
          </p:nvSpPr>
          <p:spPr>
            <a:xfrm>
              <a:off x="6281125" y="3043650"/>
              <a:ext cx="9850" cy="6875"/>
            </a:xfrm>
            <a:custGeom>
              <a:avLst/>
              <a:gdLst/>
              <a:ahLst/>
              <a:cxnLst/>
              <a:rect l="l" t="t" r="r" b="b"/>
              <a:pathLst>
                <a:path w="394" h="275" extrusionOk="0">
                  <a:moveTo>
                    <a:pt x="72" y="1"/>
                  </a:moveTo>
                  <a:cubicBezTo>
                    <a:pt x="36" y="37"/>
                    <a:pt x="25" y="72"/>
                    <a:pt x="1" y="108"/>
                  </a:cubicBezTo>
                  <a:cubicBezTo>
                    <a:pt x="25" y="191"/>
                    <a:pt x="120" y="215"/>
                    <a:pt x="191" y="275"/>
                  </a:cubicBezTo>
                  <a:cubicBezTo>
                    <a:pt x="275" y="251"/>
                    <a:pt x="334" y="191"/>
                    <a:pt x="370" y="120"/>
                  </a:cubicBezTo>
                  <a:cubicBezTo>
                    <a:pt x="394" y="48"/>
                    <a:pt x="382" y="25"/>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5"/>
            <p:cNvSpPr/>
            <p:nvPr/>
          </p:nvSpPr>
          <p:spPr>
            <a:xfrm>
              <a:off x="6292750" y="3046350"/>
              <a:ext cx="10125" cy="4000"/>
            </a:xfrm>
            <a:custGeom>
              <a:avLst/>
              <a:gdLst/>
              <a:ahLst/>
              <a:cxnLst/>
              <a:rect l="l" t="t" r="r" b="b"/>
              <a:pathLst>
                <a:path w="405" h="160" extrusionOk="0">
                  <a:moveTo>
                    <a:pt x="298" y="0"/>
                  </a:moveTo>
                  <a:cubicBezTo>
                    <a:pt x="202" y="0"/>
                    <a:pt x="107" y="12"/>
                    <a:pt x="0" y="12"/>
                  </a:cubicBezTo>
                  <a:cubicBezTo>
                    <a:pt x="61" y="115"/>
                    <a:pt x="127" y="159"/>
                    <a:pt x="197" y="159"/>
                  </a:cubicBezTo>
                  <a:cubicBezTo>
                    <a:pt x="264" y="159"/>
                    <a:pt x="335" y="118"/>
                    <a:pt x="405" y="48"/>
                  </a:cubicBezTo>
                  <a:cubicBezTo>
                    <a:pt x="381" y="36"/>
                    <a:pt x="333" y="1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5"/>
            <p:cNvSpPr/>
            <p:nvPr/>
          </p:nvSpPr>
          <p:spPr>
            <a:xfrm>
              <a:off x="5224150" y="2296875"/>
              <a:ext cx="11350" cy="4375"/>
            </a:xfrm>
            <a:custGeom>
              <a:avLst/>
              <a:gdLst/>
              <a:ahLst/>
              <a:cxnLst/>
              <a:rect l="l" t="t" r="r" b="b"/>
              <a:pathLst>
                <a:path w="454" h="175" extrusionOk="0">
                  <a:moveTo>
                    <a:pt x="101" y="1"/>
                  </a:moveTo>
                  <a:cubicBezTo>
                    <a:pt x="69" y="1"/>
                    <a:pt x="36" y="4"/>
                    <a:pt x="1" y="11"/>
                  </a:cubicBezTo>
                  <a:cubicBezTo>
                    <a:pt x="71" y="129"/>
                    <a:pt x="168" y="174"/>
                    <a:pt x="277" y="174"/>
                  </a:cubicBezTo>
                  <a:cubicBezTo>
                    <a:pt x="333" y="174"/>
                    <a:pt x="392" y="162"/>
                    <a:pt x="453" y="142"/>
                  </a:cubicBezTo>
                  <a:cubicBezTo>
                    <a:pt x="338" y="56"/>
                    <a:pt x="231"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5"/>
            <p:cNvSpPr/>
            <p:nvPr/>
          </p:nvSpPr>
          <p:spPr>
            <a:xfrm>
              <a:off x="5119675" y="2150700"/>
              <a:ext cx="4500" cy="10425"/>
            </a:xfrm>
            <a:custGeom>
              <a:avLst/>
              <a:gdLst/>
              <a:ahLst/>
              <a:cxnLst/>
              <a:rect l="l" t="t" r="r" b="b"/>
              <a:pathLst>
                <a:path w="180" h="417" extrusionOk="0">
                  <a:moveTo>
                    <a:pt x="167" y="0"/>
                  </a:moveTo>
                  <a:cubicBezTo>
                    <a:pt x="36" y="107"/>
                    <a:pt x="1" y="238"/>
                    <a:pt x="12" y="417"/>
                  </a:cubicBezTo>
                  <a:cubicBezTo>
                    <a:pt x="179" y="322"/>
                    <a:pt x="167" y="155"/>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5"/>
            <p:cNvSpPr/>
            <p:nvPr/>
          </p:nvSpPr>
          <p:spPr>
            <a:xfrm>
              <a:off x="5202725" y="2290475"/>
              <a:ext cx="10450" cy="3875"/>
            </a:xfrm>
            <a:custGeom>
              <a:avLst/>
              <a:gdLst/>
              <a:ahLst/>
              <a:cxnLst/>
              <a:rect l="l" t="t" r="r" b="b"/>
              <a:pathLst>
                <a:path w="418" h="155" extrusionOk="0">
                  <a:moveTo>
                    <a:pt x="105" y="0"/>
                  </a:moveTo>
                  <a:cubicBezTo>
                    <a:pt x="72" y="0"/>
                    <a:pt x="37" y="3"/>
                    <a:pt x="0" y="5"/>
                  </a:cubicBezTo>
                  <a:cubicBezTo>
                    <a:pt x="62" y="129"/>
                    <a:pt x="170" y="154"/>
                    <a:pt x="289" y="154"/>
                  </a:cubicBezTo>
                  <a:cubicBezTo>
                    <a:pt x="331" y="154"/>
                    <a:pt x="374" y="151"/>
                    <a:pt x="417" y="148"/>
                  </a:cubicBezTo>
                  <a:cubicBezTo>
                    <a:pt x="333" y="27"/>
                    <a:pt x="227"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5"/>
            <p:cNvSpPr/>
            <p:nvPr/>
          </p:nvSpPr>
          <p:spPr>
            <a:xfrm>
              <a:off x="5213425" y="2294150"/>
              <a:ext cx="10750" cy="3800"/>
            </a:xfrm>
            <a:custGeom>
              <a:avLst/>
              <a:gdLst/>
              <a:ahLst/>
              <a:cxnLst/>
              <a:rect l="l" t="t" r="r" b="b"/>
              <a:pathLst>
                <a:path w="430" h="152" extrusionOk="0">
                  <a:moveTo>
                    <a:pt x="1" y="1"/>
                  </a:moveTo>
                  <a:cubicBezTo>
                    <a:pt x="68" y="121"/>
                    <a:pt x="160" y="151"/>
                    <a:pt x="256" y="151"/>
                  </a:cubicBezTo>
                  <a:cubicBezTo>
                    <a:pt x="313" y="151"/>
                    <a:pt x="372" y="141"/>
                    <a:pt x="430" y="132"/>
                  </a:cubicBezTo>
                  <a:cubicBezTo>
                    <a:pt x="311" y="13"/>
                    <a:pt x="1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5"/>
            <p:cNvSpPr/>
            <p:nvPr/>
          </p:nvSpPr>
          <p:spPr>
            <a:xfrm>
              <a:off x="5187550" y="2280975"/>
              <a:ext cx="8050" cy="5775"/>
            </a:xfrm>
            <a:custGeom>
              <a:avLst/>
              <a:gdLst/>
              <a:ahLst/>
              <a:cxnLst/>
              <a:rect l="l" t="t" r="r" b="b"/>
              <a:pathLst>
                <a:path w="322" h="231" extrusionOk="0">
                  <a:moveTo>
                    <a:pt x="154" y="0"/>
                  </a:moveTo>
                  <a:cubicBezTo>
                    <a:pt x="119" y="0"/>
                    <a:pt x="80" y="10"/>
                    <a:pt x="36" y="28"/>
                  </a:cubicBezTo>
                  <a:cubicBezTo>
                    <a:pt x="24" y="64"/>
                    <a:pt x="12" y="76"/>
                    <a:pt x="0" y="111"/>
                  </a:cubicBezTo>
                  <a:cubicBezTo>
                    <a:pt x="83" y="207"/>
                    <a:pt x="191" y="230"/>
                    <a:pt x="310" y="230"/>
                  </a:cubicBezTo>
                  <a:lnTo>
                    <a:pt x="322" y="147"/>
                  </a:lnTo>
                  <a:cubicBezTo>
                    <a:pt x="289" y="48"/>
                    <a:pt x="233"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5"/>
            <p:cNvSpPr/>
            <p:nvPr/>
          </p:nvSpPr>
          <p:spPr>
            <a:xfrm>
              <a:off x="5130100" y="2132225"/>
              <a:ext cx="4475" cy="7175"/>
            </a:xfrm>
            <a:custGeom>
              <a:avLst/>
              <a:gdLst/>
              <a:ahLst/>
              <a:cxnLst/>
              <a:rect l="l" t="t" r="r" b="b"/>
              <a:pathLst>
                <a:path w="179" h="287" extrusionOk="0">
                  <a:moveTo>
                    <a:pt x="167" y="1"/>
                  </a:moveTo>
                  <a:cubicBezTo>
                    <a:pt x="48" y="49"/>
                    <a:pt x="0" y="144"/>
                    <a:pt x="12" y="287"/>
                  </a:cubicBezTo>
                  <a:cubicBezTo>
                    <a:pt x="155" y="239"/>
                    <a:pt x="179" y="13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5"/>
            <p:cNvSpPr/>
            <p:nvPr/>
          </p:nvSpPr>
          <p:spPr>
            <a:xfrm>
              <a:off x="6187575" y="2067925"/>
              <a:ext cx="6375" cy="3625"/>
            </a:xfrm>
            <a:custGeom>
              <a:avLst/>
              <a:gdLst/>
              <a:ahLst/>
              <a:cxnLst/>
              <a:rect l="l" t="t" r="r" b="b"/>
              <a:pathLst>
                <a:path w="255" h="145" extrusionOk="0">
                  <a:moveTo>
                    <a:pt x="77" y="1"/>
                  </a:moveTo>
                  <a:cubicBezTo>
                    <a:pt x="28" y="1"/>
                    <a:pt x="0" y="23"/>
                    <a:pt x="64" y="144"/>
                  </a:cubicBezTo>
                  <a:cubicBezTo>
                    <a:pt x="87" y="144"/>
                    <a:pt x="117" y="139"/>
                    <a:pt x="151" y="139"/>
                  </a:cubicBezTo>
                  <a:cubicBezTo>
                    <a:pt x="168" y="139"/>
                    <a:pt x="187" y="140"/>
                    <a:pt x="207" y="144"/>
                  </a:cubicBezTo>
                  <a:cubicBezTo>
                    <a:pt x="254" y="85"/>
                    <a:pt x="254" y="37"/>
                    <a:pt x="207" y="1"/>
                  </a:cubicBezTo>
                  <a:cubicBezTo>
                    <a:pt x="197" y="7"/>
                    <a:pt x="185" y="9"/>
                    <a:pt x="171" y="9"/>
                  </a:cubicBezTo>
                  <a:cubicBezTo>
                    <a:pt x="142" y="9"/>
                    <a:pt x="106"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5"/>
            <p:cNvSpPr/>
            <p:nvPr/>
          </p:nvSpPr>
          <p:spPr>
            <a:xfrm>
              <a:off x="5989375" y="3108550"/>
              <a:ext cx="6625" cy="6500"/>
            </a:xfrm>
            <a:custGeom>
              <a:avLst/>
              <a:gdLst/>
              <a:ahLst/>
              <a:cxnLst/>
              <a:rect l="l" t="t" r="r" b="b"/>
              <a:pathLst>
                <a:path w="265" h="260" extrusionOk="0">
                  <a:moveTo>
                    <a:pt x="86" y="0"/>
                  </a:moveTo>
                  <a:cubicBezTo>
                    <a:pt x="34" y="125"/>
                    <a:pt x="0" y="259"/>
                    <a:pt x="167" y="259"/>
                  </a:cubicBezTo>
                  <a:cubicBezTo>
                    <a:pt x="191" y="259"/>
                    <a:pt x="220" y="256"/>
                    <a:pt x="253" y="250"/>
                  </a:cubicBezTo>
                  <a:cubicBezTo>
                    <a:pt x="265" y="203"/>
                    <a:pt x="265" y="155"/>
                    <a:pt x="265" y="119"/>
                  </a:cubicBezTo>
                  <a:cubicBezTo>
                    <a:pt x="229" y="72"/>
                    <a:pt x="217" y="36"/>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5"/>
            <p:cNvSpPr/>
            <p:nvPr/>
          </p:nvSpPr>
          <p:spPr>
            <a:xfrm>
              <a:off x="5127425" y="2138775"/>
              <a:ext cx="3000" cy="4200"/>
            </a:xfrm>
            <a:custGeom>
              <a:avLst/>
              <a:gdLst/>
              <a:ahLst/>
              <a:cxnLst/>
              <a:rect l="l" t="t" r="r" b="b"/>
              <a:pathLst>
                <a:path w="120" h="168" extrusionOk="0">
                  <a:moveTo>
                    <a:pt x="119" y="1"/>
                  </a:moveTo>
                  <a:cubicBezTo>
                    <a:pt x="36" y="37"/>
                    <a:pt x="0" y="84"/>
                    <a:pt x="24" y="168"/>
                  </a:cubicBezTo>
                  <a:cubicBezTo>
                    <a:pt x="95" y="144"/>
                    <a:pt x="119" y="8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5"/>
            <p:cNvSpPr/>
            <p:nvPr/>
          </p:nvSpPr>
          <p:spPr>
            <a:xfrm>
              <a:off x="5124150" y="2145325"/>
              <a:ext cx="2700" cy="5100"/>
            </a:xfrm>
            <a:custGeom>
              <a:avLst/>
              <a:gdLst/>
              <a:ahLst/>
              <a:cxnLst/>
              <a:rect l="l" t="t" r="r" b="b"/>
              <a:pathLst>
                <a:path w="108" h="204" extrusionOk="0">
                  <a:moveTo>
                    <a:pt x="107" y="1"/>
                  </a:moveTo>
                  <a:lnTo>
                    <a:pt x="107" y="1"/>
                  </a:lnTo>
                  <a:cubicBezTo>
                    <a:pt x="36" y="37"/>
                    <a:pt x="0" y="96"/>
                    <a:pt x="0" y="203"/>
                  </a:cubicBezTo>
                  <a:cubicBezTo>
                    <a:pt x="72" y="156"/>
                    <a:pt x="107" y="84"/>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5"/>
            <p:cNvSpPr/>
            <p:nvPr/>
          </p:nvSpPr>
          <p:spPr>
            <a:xfrm>
              <a:off x="6131175" y="2002875"/>
              <a:ext cx="3825" cy="3475"/>
            </a:xfrm>
            <a:custGeom>
              <a:avLst/>
              <a:gdLst/>
              <a:ahLst/>
              <a:cxnLst/>
              <a:rect l="l" t="t" r="r" b="b"/>
              <a:pathLst>
                <a:path w="153" h="139" extrusionOk="0">
                  <a:moveTo>
                    <a:pt x="92" y="1"/>
                  </a:moveTo>
                  <a:cubicBezTo>
                    <a:pt x="21" y="1"/>
                    <a:pt x="0" y="41"/>
                    <a:pt x="10" y="127"/>
                  </a:cubicBezTo>
                  <a:lnTo>
                    <a:pt x="10" y="139"/>
                  </a:lnTo>
                  <a:lnTo>
                    <a:pt x="153" y="139"/>
                  </a:lnTo>
                  <a:lnTo>
                    <a:pt x="153" y="8"/>
                  </a:lnTo>
                  <a:cubicBezTo>
                    <a:pt x="129" y="3"/>
                    <a:pt x="109"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5"/>
            <p:cNvSpPr/>
            <p:nvPr/>
          </p:nvSpPr>
          <p:spPr>
            <a:xfrm>
              <a:off x="6163850" y="1847675"/>
              <a:ext cx="4500" cy="4800"/>
            </a:xfrm>
            <a:custGeom>
              <a:avLst/>
              <a:gdLst/>
              <a:ahLst/>
              <a:cxnLst/>
              <a:rect l="l" t="t" r="r" b="b"/>
              <a:pathLst>
                <a:path w="180" h="192" extrusionOk="0">
                  <a:moveTo>
                    <a:pt x="132" y="1"/>
                  </a:moveTo>
                  <a:cubicBezTo>
                    <a:pt x="72" y="1"/>
                    <a:pt x="24" y="13"/>
                    <a:pt x="1" y="60"/>
                  </a:cubicBezTo>
                  <a:cubicBezTo>
                    <a:pt x="1" y="96"/>
                    <a:pt x="13" y="144"/>
                    <a:pt x="13" y="191"/>
                  </a:cubicBezTo>
                  <a:cubicBezTo>
                    <a:pt x="60" y="191"/>
                    <a:pt x="96" y="191"/>
                    <a:pt x="144" y="179"/>
                  </a:cubicBezTo>
                  <a:cubicBezTo>
                    <a:pt x="144" y="132"/>
                    <a:pt x="155" y="96"/>
                    <a:pt x="179" y="60"/>
                  </a:cubicBezTo>
                  <a:cubicBezTo>
                    <a:pt x="155" y="36"/>
                    <a:pt x="144" y="13"/>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5"/>
            <p:cNvSpPr/>
            <p:nvPr/>
          </p:nvSpPr>
          <p:spPr>
            <a:xfrm>
              <a:off x="5887925" y="2074375"/>
              <a:ext cx="283400" cy="29975"/>
            </a:xfrm>
            <a:custGeom>
              <a:avLst/>
              <a:gdLst/>
              <a:ahLst/>
              <a:cxnLst/>
              <a:rect l="l" t="t" r="r" b="b"/>
              <a:pathLst>
                <a:path w="11336" h="1199" extrusionOk="0">
                  <a:moveTo>
                    <a:pt x="7286" y="0"/>
                  </a:moveTo>
                  <a:cubicBezTo>
                    <a:pt x="7106" y="0"/>
                    <a:pt x="6923" y="25"/>
                    <a:pt x="6744" y="25"/>
                  </a:cubicBezTo>
                  <a:cubicBezTo>
                    <a:pt x="6691" y="25"/>
                    <a:pt x="6637" y="23"/>
                    <a:pt x="6585" y="17"/>
                  </a:cubicBezTo>
                  <a:lnTo>
                    <a:pt x="6585" y="17"/>
                  </a:lnTo>
                  <a:cubicBezTo>
                    <a:pt x="6537" y="255"/>
                    <a:pt x="6728" y="410"/>
                    <a:pt x="6823" y="600"/>
                  </a:cubicBezTo>
                  <a:cubicBezTo>
                    <a:pt x="6906" y="708"/>
                    <a:pt x="7025" y="720"/>
                    <a:pt x="7144" y="767"/>
                  </a:cubicBezTo>
                  <a:cubicBezTo>
                    <a:pt x="7168" y="779"/>
                    <a:pt x="7180" y="779"/>
                    <a:pt x="7228" y="779"/>
                  </a:cubicBezTo>
                  <a:cubicBezTo>
                    <a:pt x="7263" y="779"/>
                    <a:pt x="7311" y="779"/>
                    <a:pt x="7347" y="731"/>
                  </a:cubicBezTo>
                  <a:cubicBezTo>
                    <a:pt x="7359" y="731"/>
                    <a:pt x="7359" y="779"/>
                    <a:pt x="7359" y="779"/>
                  </a:cubicBezTo>
                  <a:cubicBezTo>
                    <a:pt x="7326" y="788"/>
                    <a:pt x="7294" y="791"/>
                    <a:pt x="7262" y="791"/>
                  </a:cubicBezTo>
                  <a:cubicBezTo>
                    <a:pt x="7119" y="791"/>
                    <a:pt x="6981" y="720"/>
                    <a:pt x="6835" y="720"/>
                  </a:cubicBezTo>
                  <a:cubicBezTo>
                    <a:pt x="6644" y="672"/>
                    <a:pt x="6466" y="672"/>
                    <a:pt x="6287" y="672"/>
                  </a:cubicBezTo>
                  <a:lnTo>
                    <a:pt x="5942" y="672"/>
                  </a:lnTo>
                  <a:cubicBezTo>
                    <a:pt x="5632" y="708"/>
                    <a:pt x="5287" y="612"/>
                    <a:pt x="5013" y="874"/>
                  </a:cubicBezTo>
                  <a:lnTo>
                    <a:pt x="667" y="874"/>
                  </a:lnTo>
                  <a:cubicBezTo>
                    <a:pt x="574" y="874"/>
                    <a:pt x="471" y="858"/>
                    <a:pt x="369" y="858"/>
                  </a:cubicBezTo>
                  <a:cubicBezTo>
                    <a:pt x="237" y="858"/>
                    <a:pt x="108" y="885"/>
                    <a:pt x="1" y="1005"/>
                  </a:cubicBezTo>
                  <a:cubicBezTo>
                    <a:pt x="134" y="1160"/>
                    <a:pt x="304" y="1198"/>
                    <a:pt x="493" y="1198"/>
                  </a:cubicBezTo>
                  <a:cubicBezTo>
                    <a:pt x="523" y="1198"/>
                    <a:pt x="553" y="1197"/>
                    <a:pt x="584" y="1196"/>
                  </a:cubicBezTo>
                  <a:cubicBezTo>
                    <a:pt x="1222" y="1161"/>
                    <a:pt x="1861" y="1150"/>
                    <a:pt x="2501" y="1150"/>
                  </a:cubicBezTo>
                  <a:cubicBezTo>
                    <a:pt x="3546" y="1150"/>
                    <a:pt x="4593" y="1179"/>
                    <a:pt x="5637" y="1179"/>
                  </a:cubicBezTo>
                  <a:cubicBezTo>
                    <a:pt x="5910" y="1179"/>
                    <a:pt x="6182" y="1177"/>
                    <a:pt x="6454" y="1172"/>
                  </a:cubicBezTo>
                  <a:cubicBezTo>
                    <a:pt x="6471" y="1174"/>
                    <a:pt x="6488" y="1174"/>
                    <a:pt x="6505" y="1174"/>
                  </a:cubicBezTo>
                  <a:cubicBezTo>
                    <a:pt x="6610" y="1174"/>
                    <a:pt x="6721" y="1148"/>
                    <a:pt x="6823" y="1148"/>
                  </a:cubicBezTo>
                  <a:lnTo>
                    <a:pt x="7525" y="1148"/>
                  </a:lnTo>
                  <a:cubicBezTo>
                    <a:pt x="8383" y="1041"/>
                    <a:pt x="9240" y="1008"/>
                    <a:pt x="10097" y="1008"/>
                  </a:cubicBezTo>
                  <a:cubicBezTo>
                    <a:pt x="10383" y="1008"/>
                    <a:pt x="10669" y="1011"/>
                    <a:pt x="10954" y="1017"/>
                  </a:cubicBezTo>
                  <a:cubicBezTo>
                    <a:pt x="11061" y="1005"/>
                    <a:pt x="11181" y="1005"/>
                    <a:pt x="11264" y="934"/>
                  </a:cubicBezTo>
                  <a:cubicBezTo>
                    <a:pt x="11288" y="898"/>
                    <a:pt x="11311" y="874"/>
                    <a:pt x="11335" y="839"/>
                  </a:cubicBezTo>
                  <a:cubicBezTo>
                    <a:pt x="11046" y="413"/>
                    <a:pt x="10690" y="201"/>
                    <a:pt x="10276" y="201"/>
                  </a:cubicBezTo>
                  <a:cubicBezTo>
                    <a:pt x="10110" y="201"/>
                    <a:pt x="9935" y="235"/>
                    <a:pt x="9752" y="303"/>
                  </a:cubicBezTo>
                  <a:cubicBezTo>
                    <a:pt x="9234" y="233"/>
                    <a:pt x="8707" y="163"/>
                    <a:pt x="8187" y="163"/>
                  </a:cubicBezTo>
                  <a:cubicBezTo>
                    <a:pt x="8085" y="163"/>
                    <a:pt x="7984" y="166"/>
                    <a:pt x="7882" y="172"/>
                  </a:cubicBezTo>
                  <a:cubicBezTo>
                    <a:pt x="7693" y="33"/>
                    <a:pt x="7491" y="0"/>
                    <a:pt x="7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5"/>
            <p:cNvSpPr/>
            <p:nvPr/>
          </p:nvSpPr>
          <p:spPr>
            <a:xfrm>
              <a:off x="5865300" y="2099800"/>
              <a:ext cx="192025" cy="10150"/>
            </a:xfrm>
            <a:custGeom>
              <a:avLst/>
              <a:gdLst/>
              <a:ahLst/>
              <a:cxnLst/>
              <a:rect l="l" t="t" r="r" b="b"/>
              <a:pathLst>
                <a:path w="7681" h="406" extrusionOk="0">
                  <a:moveTo>
                    <a:pt x="894" y="0"/>
                  </a:moveTo>
                  <a:cubicBezTo>
                    <a:pt x="828" y="16"/>
                    <a:pt x="762" y="21"/>
                    <a:pt x="695" y="21"/>
                  </a:cubicBezTo>
                  <a:cubicBezTo>
                    <a:pt x="595" y="21"/>
                    <a:pt x="494" y="10"/>
                    <a:pt x="393" y="10"/>
                  </a:cubicBezTo>
                  <a:cubicBezTo>
                    <a:pt x="260" y="10"/>
                    <a:pt x="128" y="29"/>
                    <a:pt x="1" y="119"/>
                  </a:cubicBezTo>
                  <a:cubicBezTo>
                    <a:pt x="1" y="167"/>
                    <a:pt x="36" y="215"/>
                    <a:pt x="72" y="238"/>
                  </a:cubicBezTo>
                  <a:cubicBezTo>
                    <a:pt x="132" y="286"/>
                    <a:pt x="215" y="298"/>
                    <a:pt x="286" y="310"/>
                  </a:cubicBezTo>
                  <a:cubicBezTo>
                    <a:pt x="310" y="310"/>
                    <a:pt x="334" y="334"/>
                    <a:pt x="358" y="334"/>
                  </a:cubicBezTo>
                  <a:cubicBezTo>
                    <a:pt x="367" y="337"/>
                    <a:pt x="375" y="338"/>
                    <a:pt x="382" y="338"/>
                  </a:cubicBezTo>
                  <a:cubicBezTo>
                    <a:pt x="401" y="338"/>
                    <a:pt x="412" y="327"/>
                    <a:pt x="429" y="310"/>
                  </a:cubicBezTo>
                  <a:cubicBezTo>
                    <a:pt x="478" y="397"/>
                    <a:pt x="551" y="405"/>
                    <a:pt x="634" y="405"/>
                  </a:cubicBezTo>
                  <a:cubicBezTo>
                    <a:pt x="653" y="405"/>
                    <a:pt x="672" y="405"/>
                    <a:pt x="691" y="405"/>
                  </a:cubicBezTo>
                  <a:cubicBezTo>
                    <a:pt x="1608" y="369"/>
                    <a:pt x="2513" y="345"/>
                    <a:pt x="3442" y="310"/>
                  </a:cubicBezTo>
                  <a:cubicBezTo>
                    <a:pt x="3508" y="308"/>
                    <a:pt x="3574" y="307"/>
                    <a:pt x="3640" y="307"/>
                  </a:cubicBezTo>
                  <a:cubicBezTo>
                    <a:pt x="4241" y="307"/>
                    <a:pt x="4839" y="368"/>
                    <a:pt x="5438" y="368"/>
                  </a:cubicBezTo>
                  <a:cubicBezTo>
                    <a:pt x="5732" y="368"/>
                    <a:pt x="6027" y="354"/>
                    <a:pt x="6323" y="310"/>
                  </a:cubicBezTo>
                  <a:cubicBezTo>
                    <a:pt x="6460" y="272"/>
                    <a:pt x="6590" y="255"/>
                    <a:pt x="6719" y="255"/>
                  </a:cubicBezTo>
                  <a:cubicBezTo>
                    <a:pt x="6837" y="255"/>
                    <a:pt x="6954" y="269"/>
                    <a:pt x="7073" y="298"/>
                  </a:cubicBezTo>
                  <a:cubicBezTo>
                    <a:pt x="7093" y="290"/>
                    <a:pt x="7113" y="287"/>
                    <a:pt x="7132" y="287"/>
                  </a:cubicBezTo>
                  <a:cubicBezTo>
                    <a:pt x="7250" y="287"/>
                    <a:pt x="7369" y="399"/>
                    <a:pt x="7494" y="399"/>
                  </a:cubicBezTo>
                  <a:cubicBezTo>
                    <a:pt x="7551" y="399"/>
                    <a:pt x="7608" y="376"/>
                    <a:pt x="7668" y="310"/>
                  </a:cubicBezTo>
                  <a:cubicBezTo>
                    <a:pt x="7680" y="179"/>
                    <a:pt x="7597" y="95"/>
                    <a:pt x="7502" y="12"/>
                  </a:cubicBezTo>
                  <a:cubicBezTo>
                    <a:pt x="5299" y="12"/>
                    <a:pt x="3096"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5"/>
            <p:cNvSpPr/>
            <p:nvPr/>
          </p:nvSpPr>
          <p:spPr>
            <a:xfrm>
              <a:off x="5251525" y="1855350"/>
              <a:ext cx="27425" cy="150825"/>
            </a:xfrm>
            <a:custGeom>
              <a:avLst/>
              <a:gdLst/>
              <a:ahLst/>
              <a:cxnLst/>
              <a:rect l="l" t="t" r="r" b="b"/>
              <a:pathLst>
                <a:path w="1097" h="6033" extrusionOk="0">
                  <a:moveTo>
                    <a:pt x="867" y="0"/>
                  </a:moveTo>
                  <a:cubicBezTo>
                    <a:pt x="776" y="0"/>
                    <a:pt x="693" y="53"/>
                    <a:pt x="620" y="134"/>
                  </a:cubicBezTo>
                  <a:cubicBezTo>
                    <a:pt x="394" y="372"/>
                    <a:pt x="370" y="670"/>
                    <a:pt x="311" y="980"/>
                  </a:cubicBezTo>
                  <a:cubicBezTo>
                    <a:pt x="144" y="1884"/>
                    <a:pt x="263" y="2825"/>
                    <a:pt x="37" y="3718"/>
                  </a:cubicBezTo>
                  <a:cubicBezTo>
                    <a:pt x="13" y="4385"/>
                    <a:pt x="1" y="5040"/>
                    <a:pt x="37" y="5718"/>
                  </a:cubicBezTo>
                  <a:cubicBezTo>
                    <a:pt x="72" y="5837"/>
                    <a:pt x="96" y="6016"/>
                    <a:pt x="251" y="6028"/>
                  </a:cubicBezTo>
                  <a:cubicBezTo>
                    <a:pt x="267" y="6031"/>
                    <a:pt x="281" y="6032"/>
                    <a:pt x="295" y="6032"/>
                  </a:cubicBezTo>
                  <a:cubicBezTo>
                    <a:pt x="440" y="6032"/>
                    <a:pt x="430" y="5862"/>
                    <a:pt x="430" y="5742"/>
                  </a:cubicBezTo>
                  <a:cubicBezTo>
                    <a:pt x="430" y="5611"/>
                    <a:pt x="394" y="5480"/>
                    <a:pt x="477" y="5349"/>
                  </a:cubicBezTo>
                  <a:cubicBezTo>
                    <a:pt x="513" y="4563"/>
                    <a:pt x="572" y="3777"/>
                    <a:pt x="751" y="3015"/>
                  </a:cubicBezTo>
                  <a:cubicBezTo>
                    <a:pt x="692" y="2075"/>
                    <a:pt x="811" y="1134"/>
                    <a:pt x="1096" y="218"/>
                  </a:cubicBezTo>
                  <a:cubicBezTo>
                    <a:pt x="1096" y="146"/>
                    <a:pt x="1061" y="87"/>
                    <a:pt x="1001" y="39"/>
                  </a:cubicBezTo>
                  <a:cubicBezTo>
                    <a:pt x="955" y="12"/>
                    <a:pt x="910" y="0"/>
                    <a:pt x="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5"/>
            <p:cNvSpPr/>
            <p:nvPr/>
          </p:nvSpPr>
          <p:spPr>
            <a:xfrm>
              <a:off x="5648025" y="1773275"/>
              <a:ext cx="167000" cy="25325"/>
            </a:xfrm>
            <a:custGeom>
              <a:avLst/>
              <a:gdLst/>
              <a:ahLst/>
              <a:cxnLst/>
              <a:rect l="l" t="t" r="r" b="b"/>
              <a:pathLst>
                <a:path w="6680" h="1013" extrusionOk="0">
                  <a:moveTo>
                    <a:pt x="935" y="0"/>
                  </a:moveTo>
                  <a:cubicBezTo>
                    <a:pt x="846" y="0"/>
                    <a:pt x="757" y="4"/>
                    <a:pt x="667" y="12"/>
                  </a:cubicBezTo>
                  <a:cubicBezTo>
                    <a:pt x="585" y="12"/>
                    <a:pt x="501" y="5"/>
                    <a:pt x="420" y="5"/>
                  </a:cubicBezTo>
                  <a:cubicBezTo>
                    <a:pt x="265" y="5"/>
                    <a:pt x="117" y="30"/>
                    <a:pt x="0" y="179"/>
                  </a:cubicBezTo>
                  <a:cubicBezTo>
                    <a:pt x="179" y="303"/>
                    <a:pt x="365" y="334"/>
                    <a:pt x="555" y="334"/>
                  </a:cubicBezTo>
                  <a:cubicBezTo>
                    <a:pt x="740" y="334"/>
                    <a:pt x="928" y="305"/>
                    <a:pt x="1115" y="305"/>
                  </a:cubicBezTo>
                  <a:cubicBezTo>
                    <a:pt x="1156" y="305"/>
                    <a:pt x="1197" y="306"/>
                    <a:pt x="1238" y="310"/>
                  </a:cubicBezTo>
                  <a:cubicBezTo>
                    <a:pt x="1560" y="333"/>
                    <a:pt x="1905" y="298"/>
                    <a:pt x="2143" y="595"/>
                  </a:cubicBezTo>
                  <a:cubicBezTo>
                    <a:pt x="2143" y="679"/>
                    <a:pt x="2203" y="738"/>
                    <a:pt x="2274" y="786"/>
                  </a:cubicBezTo>
                  <a:cubicBezTo>
                    <a:pt x="2369" y="834"/>
                    <a:pt x="2500" y="798"/>
                    <a:pt x="2572" y="893"/>
                  </a:cubicBezTo>
                  <a:lnTo>
                    <a:pt x="2715" y="893"/>
                  </a:lnTo>
                  <a:cubicBezTo>
                    <a:pt x="2715" y="869"/>
                    <a:pt x="2727" y="857"/>
                    <a:pt x="2750" y="845"/>
                  </a:cubicBezTo>
                  <a:cubicBezTo>
                    <a:pt x="2765" y="836"/>
                    <a:pt x="2778" y="830"/>
                    <a:pt x="2790" y="830"/>
                  </a:cubicBezTo>
                  <a:cubicBezTo>
                    <a:pt x="2808" y="830"/>
                    <a:pt x="2825" y="841"/>
                    <a:pt x="2846" y="869"/>
                  </a:cubicBezTo>
                  <a:cubicBezTo>
                    <a:pt x="2893" y="881"/>
                    <a:pt x="2929" y="881"/>
                    <a:pt x="2977" y="881"/>
                  </a:cubicBezTo>
                  <a:cubicBezTo>
                    <a:pt x="2989" y="869"/>
                    <a:pt x="3024" y="869"/>
                    <a:pt x="3048" y="857"/>
                  </a:cubicBezTo>
                  <a:cubicBezTo>
                    <a:pt x="3143" y="834"/>
                    <a:pt x="3215" y="845"/>
                    <a:pt x="3310" y="834"/>
                  </a:cubicBezTo>
                  <a:cubicBezTo>
                    <a:pt x="3370" y="834"/>
                    <a:pt x="3405" y="834"/>
                    <a:pt x="3465" y="810"/>
                  </a:cubicBezTo>
                  <a:cubicBezTo>
                    <a:pt x="3506" y="800"/>
                    <a:pt x="3548" y="795"/>
                    <a:pt x="3589" y="795"/>
                  </a:cubicBezTo>
                  <a:cubicBezTo>
                    <a:pt x="3655" y="795"/>
                    <a:pt x="3721" y="809"/>
                    <a:pt x="3786" y="845"/>
                  </a:cubicBezTo>
                  <a:cubicBezTo>
                    <a:pt x="3810" y="857"/>
                    <a:pt x="3822" y="869"/>
                    <a:pt x="3858" y="893"/>
                  </a:cubicBezTo>
                  <a:cubicBezTo>
                    <a:pt x="4048" y="917"/>
                    <a:pt x="4239" y="964"/>
                    <a:pt x="4441" y="1012"/>
                  </a:cubicBezTo>
                  <a:cubicBezTo>
                    <a:pt x="4477" y="964"/>
                    <a:pt x="4524" y="929"/>
                    <a:pt x="4596" y="881"/>
                  </a:cubicBezTo>
                  <a:cubicBezTo>
                    <a:pt x="4703" y="845"/>
                    <a:pt x="4834" y="845"/>
                    <a:pt x="4941" y="798"/>
                  </a:cubicBezTo>
                  <a:cubicBezTo>
                    <a:pt x="4965" y="796"/>
                    <a:pt x="4990" y="795"/>
                    <a:pt x="5014" y="795"/>
                  </a:cubicBezTo>
                  <a:cubicBezTo>
                    <a:pt x="5250" y="795"/>
                    <a:pt x="5481" y="870"/>
                    <a:pt x="5721" y="870"/>
                  </a:cubicBezTo>
                  <a:cubicBezTo>
                    <a:pt x="5793" y="870"/>
                    <a:pt x="5867" y="863"/>
                    <a:pt x="5941" y="845"/>
                  </a:cubicBezTo>
                  <a:cubicBezTo>
                    <a:pt x="6037" y="814"/>
                    <a:pt x="6137" y="803"/>
                    <a:pt x="6236" y="803"/>
                  </a:cubicBezTo>
                  <a:cubicBezTo>
                    <a:pt x="6285" y="803"/>
                    <a:pt x="6334" y="806"/>
                    <a:pt x="6382" y="810"/>
                  </a:cubicBezTo>
                  <a:cubicBezTo>
                    <a:pt x="6489" y="810"/>
                    <a:pt x="6572" y="786"/>
                    <a:pt x="6644" y="691"/>
                  </a:cubicBezTo>
                  <a:cubicBezTo>
                    <a:pt x="6680" y="583"/>
                    <a:pt x="6680" y="500"/>
                    <a:pt x="6620" y="417"/>
                  </a:cubicBezTo>
                  <a:cubicBezTo>
                    <a:pt x="6429" y="250"/>
                    <a:pt x="6191" y="286"/>
                    <a:pt x="5965" y="214"/>
                  </a:cubicBezTo>
                  <a:cubicBezTo>
                    <a:pt x="5906" y="202"/>
                    <a:pt x="5834" y="191"/>
                    <a:pt x="5775" y="191"/>
                  </a:cubicBezTo>
                  <a:cubicBezTo>
                    <a:pt x="5613" y="200"/>
                    <a:pt x="5454" y="205"/>
                    <a:pt x="5294" y="205"/>
                  </a:cubicBezTo>
                  <a:cubicBezTo>
                    <a:pt x="5042" y="205"/>
                    <a:pt x="4792" y="191"/>
                    <a:pt x="4536" y="155"/>
                  </a:cubicBezTo>
                  <a:cubicBezTo>
                    <a:pt x="4516" y="153"/>
                    <a:pt x="4496" y="152"/>
                    <a:pt x="4476" y="152"/>
                  </a:cubicBezTo>
                  <a:cubicBezTo>
                    <a:pt x="4243" y="152"/>
                    <a:pt x="4001" y="263"/>
                    <a:pt x="3760" y="263"/>
                  </a:cubicBezTo>
                  <a:cubicBezTo>
                    <a:pt x="3749" y="263"/>
                    <a:pt x="3738" y="262"/>
                    <a:pt x="3727" y="262"/>
                  </a:cubicBezTo>
                  <a:cubicBezTo>
                    <a:pt x="3596" y="262"/>
                    <a:pt x="3489" y="250"/>
                    <a:pt x="3370" y="238"/>
                  </a:cubicBezTo>
                  <a:cubicBezTo>
                    <a:pt x="3191" y="238"/>
                    <a:pt x="3036" y="143"/>
                    <a:pt x="2870" y="83"/>
                  </a:cubicBezTo>
                  <a:cubicBezTo>
                    <a:pt x="2821" y="69"/>
                    <a:pt x="2768" y="64"/>
                    <a:pt x="2716" y="64"/>
                  </a:cubicBezTo>
                  <a:cubicBezTo>
                    <a:pt x="2679" y="64"/>
                    <a:pt x="2642" y="67"/>
                    <a:pt x="2608" y="72"/>
                  </a:cubicBezTo>
                  <a:cubicBezTo>
                    <a:pt x="2530" y="83"/>
                    <a:pt x="2456" y="86"/>
                    <a:pt x="2381" y="86"/>
                  </a:cubicBezTo>
                  <a:cubicBezTo>
                    <a:pt x="2307" y="86"/>
                    <a:pt x="2233" y="83"/>
                    <a:pt x="2155" y="83"/>
                  </a:cubicBezTo>
                  <a:cubicBezTo>
                    <a:pt x="2024" y="83"/>
                    <a:pt x="1905" y="36"/>
                    <a:pt x="1774" y="24"/>
                  </a:cubicBezTo>
                  <a:cubicBezTo>
                    <a:pt x="1741" y="25"/>
                    <a:pt x="1707" y="25"/>
                    <a:pt x="1674" y="25"/>
                  </a:cubicBezTo>
                  <a:cubicBezTo>
                    <a:pt x="1433" y="25"/>
                    <a:pt x="1187" y="0"/>
                    <a:pt x="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5"/>
            <p:cNvSpPr/>
            <p:nvPr/>
          </p:nvSpPr>
          <p:spPr>
            <a:xfrm>
              <a:off x="5909650" y="1839675"/>
              <a:ext cx="162550" cy="12800"/>
            </a:xfrm>
            <a:custGeom>
              <a:avLst/>
              <a:gdLst/>
              <a:ahLst/>
              <a:cxnLst/>
              <a:rect l="l" t="t" r="r" b="b"/>
              <a:pathLst>
                <a:path w="6502" h="512" extrusionOk="0">
                  <a:moveTo>
                    <a:pt x="5684" y="1"/>
                  </a:moveTo>
                  <a:cubicBezTo>
                    <a:pt x="5621" y="1"/>
                    <a:pt x="5568" y="122"/>
                    <a:pt x="5506" y="122"/>
                  </a:cubicBezTo>
                  <a:cubicBezTo>
                    <a:pt x="5479" y="122"/>
                    <a:pt x="5450" y="99"/>
                    <a:pt x="5418" y="35"/>
                  </a:cubicBezTo>
                  <a:cubicBezTo>
                    <a:pt x="5353" y="22"/>
                    <a:pt x="5287" y="12"/>
                    <a:pt x="5222" y="12"/>
                  </a:cubicBezTo>
                  <a:cubicBezTo>
                    <a:pt x="5168" y="12"/>
                    <a:pt x="5115" y="19"/>
                    <a:pt x="5061" y="35"/>
                  </a:cubicBezTo>
                  <a:cubicBezTo>
                    <a:pt x="4993" y="35"/>
                    <a:pt x="5066" y="155"/>
                    <a:pt x="4979" y="155"/>
                  </a:cubicBezTo>
                  <a:cubicBezTo>
                    <a:pt x="4975" y="155"/>
                    <a:pt x="4970" y="154"/>
                    <a:pt x="4966" y="154"/>
                  </a:cubicBezTo>
                  <a:lnTo>
                    <a:pt x="4835" y="154"/>
                  </a:lnTo>
                  <a:cubicBezTo>
                    <a:pt x="4763" y="154"/>
                    <a:pt x="4704" y="118"/>
                    <a:pt x="4644" y="71"/>
                  </a:cubicBezTo>
                  <a:cubicBezTo>
                    <a:pt x="4597" y="47"/>
                    <a:pt x="4549" y="35"/>
                    <a:pt x="4513" y="23"/>
                  </a:cubicBezTo>
                  <a:cubicBezTo>
                    <a:pt x="4430" y="23"/>
                    <a:pt x="4346" y="23"/>
                    <a:pt x="4275" y="47"/>
                  </a:cubicBezTo>
                  <a:cubicBezTo>
                    <a:pt x="4192" y="94"/>
                    <a:pt x="4132" y="154"/>
                    <a:pt x="4049" y="166"/>
                  </a:cubicBezTo>
                  <a:cubicBezTo>
                    <a:pt x="3969" y="166"/>
                    <a:pt x="3890" y="161"/>
                    <a:pt x="3811" y="161"/>
                  </a:cubicBezTo>
                  <a:cubicBezTo>
                    <a:pt x="3771" y="161"/>
                    <a:pt x="3731" y="162"/>
                    <a:pt x="3692" y="166"/>
                  </a:cubicBezTo>
                  <a:cubicBezTo>
                    <a:pt x="3652" y="195"/>
                    <a:pt x="3619" y="207"/>
                    <a:pt x="3591" y="207"/>
                  </a:cubicBezTo>
                  <a:cubicBezTo>
                    <a:pt x="3473" y="207"/>
                    <a:pt x="3431" y="8"/>
                    <a:pt x="3319" y="8"/>
                  </a:cubicBezTo>
                  <a:cubicBezTo>
                    <a:pt x="3302" y="8"/>
                    <a:pt x="3284" y="13"/>
                    <a:pt x="3263" y="23"/>
                  </a:cubicBezTo>
                  <a:cubicBezTo>
                    <a:pt x="3013" y="17"/>
                    <a:pt x="2762" y="14"/>
                    <a:pt x="2511" y="14"/>
                  </a:cubicBezTo>
                  <a:cubicBezTo>
                    <a:pt x="1758" y="14"/>
                    <a:pt x="1001" y="41"/>
                    <a:pt x="251" y="94"/>
                  </a:cubicBezTo>
                  <a:cubicBezTo>
                    <a:pt x="179" y="130"/>
                    <a:pt x="84" y="178"/>
                    <a:pt x="1" y="225"/>
                  </a:cubicBezTo>
                  <a:cubicBezTo>
                    <a:pt x="9" y="443"/>
                    <a:pt x="123" y="496"/>
                    <a:pt x="260" y="496"/>
                  </a:cubicBezTo>
                  <a:cubicBezTo>
                    <a:pt x="318" y="496"/>
                    <a:pt x="381" y="486"/>
                    <a:pt x="441" y="475"/>
                  </a:cubicBezTo>
                  <a:cubicBezTo>
                    <a:pt x="571" y="462"/>
                    <a:pt x="698" y="442"/>
                    <a:pt x="823" y="442"/>
                  </a:cubicBezTo>
                  <a:cubicBezTo>
                    <a:pt x="927" y="442"/>
                    <a:pt x="1029" y="456"/>
                    <a:pt x="1132" y="499"/>
                  </a:cubicBezTo>
                  <a:cubicBezTo>
                    <a:pt x="2060" y="499"/>
                    <a:pt x="3025" y="511"/>
                    <a:pt x="3954" y="511"/>
                  </a:cubicBezTo>
                  <a:cubicBezTo>
                    <a:pt x="4597" y="511"/>
                    <a:pt x="5239" y="499"/>
                    <a:pt x="5882" y="475"/>
                  </a:cubicBezTo>
                  <a:cubicBezTo>
                    <a:pt x="5902" y="443"/>
                    <a:pt x="5929" y="414"/>
                    <a:pt x="5953" y="414"/>
                  </a:cubicBezTo>
                  <a:cubicBezTo>
                    <a:pt x="5973" y="414"/>
                    <a:pt x="5991" y="434"/>
                    <a:pt x="6001" y="487"/>
                  </a:cubicBezTo>
                  <a:lnTo>
                    <a:pt x="6299" y="487"/>
                  </a:lnTo>
                  <a:cubicBezTo>
                    <a:pt x="6394" y="452"/>
                    <a:pt x="6490" y="404"/>
                    <a:pt x="6502" y="273"/>
                  </a:cubicBezTo>
                  <a:cubicBezTo>
                    <a:pt x="6433" y="51"/>
                    <a:pt x="6311" y="3"/>
                    <a:pt x="6173" y="3"/>
                  </a:cubicBezTo>
                  <a:cubicBezTo>
                    <a:pt x="6068" y="3"/>
                    <a:pt x="5953" y="31"/>
                    <a:pt x="5847" y="31"/>
                  </a:cubicBezTo>
                  <a:cubicBezTo>
                    <a:pt x="5801" y="31"/>
                    <a:pt x="5757" y="26"/>
                    <a:pt x="5716" y="11"/>
                  </a:cubicBezTo>
                  <a:cubicBezTo>
                    <a:pt x="5705" y="4"/>
                    <a:pt x="5695" y="1"/>
                    <a:pt x="5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5"/>
            <p:cNvSpPr/>
            <p:nvPr/>
          </p:nvSpPr>
          <p:spPr>
            <a:xfrm>
              <a:off x="5398275" y="1728275"/>
              <a:ext cx="143800" cy="16300"/>
            </a:xfrm>
            <a:custGeom>
              <a:avLst/>
              <a:gdLst/>
              <a:ahLst/>
              <a:cxnLst/>
              <a:rect l="l" t="t" r="r" b="b"/>
              <a:pathLst>
                <a:path w="5752" h="652" extrusionOk="0">
                  <a:moveTo>
                    <a:pt x="3553" y="0"/>
                  </a:moveTo>
                  <a:cubicBezTo>
                    <a:pt x="2842" y="0"/>
                    <a:pt x="2132" y="5"/>
                    <a:pt x="1418" y="26"/>
                  </a:cubicBezTo>
                  <a:cubicBezTo>
                    <a:pt x="977" y="38"/>
                    <a:pt x="525" y="86"/>
                    <a:pt x="108" y="288"/>
                  </a:cubicBezTo>
                  <a:cubicBezTo>
                    <a:pt x="25" y="348"/>
                    <a:pt x="1" y="443"/>
                    <a:pt x="48" y="526"/>
                  </a:cubicBezTo>
                  <a:cubicBezTo>
                    <a:pt x="132" y="632"/>
                    <a:pt x="230" y="651"/>
                    <a:pt x="333" y="651"/>
                  </a:cubicBezTo>
                  <a:cubicBezTo>
                    <a:pt x="391" y="651"/>
                    <a:pt x="452" y="645"/>
                    <a:pt x="513" y="645"/>
                  </a:cubicBezTo>
                  <a:cubicBezTo>
                    <a:pt x="1644" y="621"/>
                    <a:pt x="2775" y="574"/>
                    <a:pt x="3906" y="550"/>
                  </a:cubicBezTo>
                  <a:cubicBezTo>
                    <a:pt x="3953" y="547"/>
                    <a:pt x="4000" y="546"/>
                    <a:pt x="4046" y="546"/>
                  </a:cubicBezTo>
                  <a:cubicBezTo>
                    <a:pt x="4384" y="546"/>
                    <a:pt x="4724" y="611"/>
                    <a:pt x="5061" y="611"/>
                  </a:cubicBezTo>
                  <a:cubicBezTo>
                    <a:pt x="5261" y="611"/>
                    <a:pt x="5460" y="588"/>
                    <a:pt x="5656" y="514"/>
                  </a:cubicBezTo>
                  <a:cubicBezTo>
                    <a:pt x="5751" y="383"/>
                    <a:pt x="5740" y="264"/>
                    <a:pt x="5597" y="145"/>
                  </a:cubicBezTo>
                  <a:cubicBezTo>
                    <a:pt x="5406" y="26"/>
                    <a:pt x="5180" y="2"/>
                    <a:pt x="4978" y="2"/>
                  </a:cubicBezTo>
                  <a:cubicBezTo>
                    <a:pt x="4501" y="2"/>
                    <a:pt x="4027" y="0"/>
                    <a:pt x="3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5"/>
            <p:cNvSpPr/>
            <p:nvPr/>
          </p:nvSpPr>
          <p:spPr>
            <a:xfrm>
              <a:off x="5889425" y="2070025"/>
              <a:ext cx="115500" cy="17125"/>
            </a:xfrm>
            <a:custGeom>
              <a:avLst/>
              <a:gdLst/>
              <a:ahLst/>
              <a:cxnLst/>
              <a:rect l="l" t="t" r="r" b="b"/>
              <a:pathLst>
                <a:path w="4620" h="685" extrusionOk="0">
                  <a:moveTo>
                    <a:pt x="137" y="6"/>
                  </a:moveTo>
                  <a:cubicBezTo>
                    <a:pt x="112" y="6"/>
                    <a:pt x="86" y="15"/>
                    <a:pt x="60" y="36"/>
                  </a:cubicBezTo>
                  <a:cubicBezTo>
                    <a:pt x="24" y="72"/>
                    <a:pt x="0" y="132"/>
                    <a:pt x="24" y="191"/>
                  </a:cubicBezTo>
                  <a:cubicBezTo>
                    <a:pt x="107" y="334"/>
                    <a:pt x="238" y="393"/>
                    <a:pt x="357" y="477"/>
                  </a:cubicBezTo>
                  <a:cubicBezTo>
                    <a:pt x="424" y="421"/>
                    <a:pt x="484" y="400"/>
                    <a:pt x="540" y="400"/>
                  </a:cubicBezTo>
                  <a:cubicBezTo>
                    <a:pt x="724" y="400"/>
                    <a:pt x="865" y="632"/>
                    <a:pt x="1048" y="632"/>
                  </a:cubicBezTo>
                  <a:lnTo>
                    <a:pt x="3370" y="632"/>
                  </a:lnTo>
                  <a:cubicBezTo>
                    <a:pt x="3391" y="630"/>
                    <a:pt x="3412" y="629"/>
                    <a:pt x="3433" y="629"/>
                  </a:cubicBezTo>
                  <a:cubicBezTo>
                    <a:pt x="3612" y="629"/>
                    <a:pt x="3794" y="685"/>
                    <a:pt x="3971" y="685"/>
                  </a:cubicBezTo>
                  <a:cubicBezTo>
                    <a:pt x="4058" y="685"/>
                    <a:pt x="4143" y="671"/>
                    <a:pt x="4227" y="632"/>
                  </a:cubicBezTo>
                  <a:cubicBezTo>
                    <a:pt x="4227" y="632"/>
                    <a:pt x="4251" y="608"/>
                    <a:pt x="4274" y="596"/>
                  </a:cubicBezTo>
                  <a:cubicBezTo>
                    <a:pt x="4286" y="593"/>
                    <a:pt x="4297" y="591"/>
                    <a:pt x="4306" y="591"/>
                  </a:cubicBezTo>
                  <a:cubicBezTo>
                    <a:pt x="4335" y="591"/>
                    <a:pt x="4355" y="605"/>
                    <a:pt x="4382" y="632"/>
                  </a:cubicBezTo>
                  <a:cubicBezTo>
                    <a:pt x="4408" y="665"/>
                    <a:pt x="4439" y="680"/>
                    <a:pt x="4471" y="680"/>
                  </a:cubicBezTo>
                  <a:cubicBezTo>
                    <a:pt x="4496" y="680"/>
                    <a:pt x="4522" y="671"/>
                    <a:pt x="4548" y="655"/>
                  </a:cubicBezTo>
                  <a:cubicBezTo>
                    <a:pt x="4608" y="584"/>
                    <a:pt x="4620" y="477"/>
                    <a:pt x="4584" y="393"/>
                  </a:cubicBezTo>
                  <a:cubicBezTo>
                    <a:pt x="4548" y="298"/>
                    <a:pt x="4453" y="274"/>
                    <a:pt x="4382" y="215"/>
                  </a:cubicBezTo>
                  <a:cubicBezTo>
                    <a:pt x="4001" y="215"/>
                    <a:pt x="3630" y="204"/>
                    <a:pt x="3260" y="204"/>
                  </a:cubicBezTo>
                  <a:cubicBezTo>
                    <a:pt x="3075" y="204"/>
                    <a:pt x="2889" y="207"/>
                    <a:pt x="2703" y="215"/>
                  </a:cubicBezTo>
                  <a:cubicBezTo>
                    <a:pt x="2511" y="215"/>
                    <a:pt x="2299" y="285"/>
                    <a:pt x="2121" y="285"/>
                  </a:cubicBezTo>
                  <a:cubicBezTo>
                    <a:pt x="2056" y="285"/>
                    <a:pt x="1995" y="276"/>
                    <a:pt x="1941" y="251"/>
                  </a:cubicBezTo>
                  <a:cubicBezTo>
                    <a:pt x="1369" y="1"/>
                    <a:pt x="798" y="120"/>
                    <a:pt x="226" y="48"/>
                  </a:cubicBezTo>
                  <a:cubicBezTo>
                    <a:pt x="200" y="21"/>
                    <a:pt x="169" y="6"/>
                    <a:pt x="137" y="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5"/>
            <p:cNvSpPr/>
            <p:nvPr/>
          </p:nvSpPr>
          <p:spPr>
            <a:xfrm>
              <a:off x="5328325" y="1920300"/>
              <a:ext cx="124450" cy="14200"/>
            </a:xfrm>
            <a:custGeom>
              <a:avLst/>
              <a:gdLst/>
              <a:ahLst/>
              <a:cxnLst/>
              <a:rect l="l" t="t" r="r" b="b"/>
              <a:pathLst>
                <a:path w="4978" h="568" extrusionOk="0">
                  <a:moveTo>
                    <a:pt x="584" y="1"/>
                  </a:moveTo>
                  <a:cubicBezTo>
                    <a:pt x="545" y="11"/>
                    <a:pt x="501" y="13"/>
                    <a:pt x="456" y="13"/>
                  </a:cubicBezTo>
                  <a:cubicBezTo>
                    <a:pt x="434" y="13"/>
                    <a:pt x="411" y="13"/>
                    <a:pt x="388" y="13"/>
                  </a:cubicBezTo>
                  <a:cubicBezTo>
                    <a:pt x="249" y="13"/>
                    <a:pt x="104" y="29"/>
                    <a:pt x="1" y="251"/>
                  </a:cubicBezTo>
                  <a:cubicBezTo>
                    <a:pt x="703" y="513"/>
                    <a:pt x="1418" y="501"/>
                    <a:pt x="2108" y="560"/>
                  </a:cubicBezTo>
                  <a:cubicBezTo>
                    <a:pt x="2165" y="565"/>
                    <a:pt x="2221" y="567"/>
                    <a:pt x="2278" y="567"/>
                  </a:cubicBezTo>
                  <a:cubicBezTo>
                    <a:pt x="2638" y="567"/>
                    <a:pt x="2999" y="482"/>
                    <a:pt x="3372" y="482"/>
                  </a:cubicBezTo>
                  <a:cubicBezTo>
                    <a:pt x="3508" y="482"/>
                    <a:pt x="3647" y="493"/>
                    <a:pt x="3787" y="525"/>
                  </a:cubicBezTo>
                  <a:cubicBezTo>
                    <a:pt x="3856" y="542"/>
                    <a:pt x="3926" y="550"/>
                    <a:pt x="3998" y="550"/>
                  </a:cubicBezTo>
                  <a:cubicBezTo>
                    <a:pt x="4311" y="550"/>
                    <a:pt x="4648" y="409"/>
                    <a:pt x="4978" y="370"/>
                  </a:cubicBezTo>
                  <a:cubicBezTo>
                    <a:pt x="4773" y="165"/>
                    <a:pt x="4549" y="155"/>
                    <a:pt x="4323" y="155"/>
                  </a:cubicBezTo>
                  <a:cubicBezTo>
                    <a:pt x="4299" y="155"/>
                    <a:pt x="4275" y="156"/>
                    <a:pt x="4251" y="156"/>
                  </a:cubicBezTo>
                  <a:cubicBezTo>
                    <a:pt x="3454" y="144"/>
                    <a:pt x="2668" y="144"/>
                    <a:pt x="1882" y="144"/>
                  </a:cubicBezTo>
                  <a:cubicBezTo>
                    <a:pt x="1834" y="144"/>
                    <a:pt x="1788" y="145"/>
                    <a:pt x="1742" y="145"/>
                  </a:cubicBezTo>
                  <a:cubicBezTo>
                    <a:pt x="1617" y="145"/>
                    <a:pt x="1502" y="133"/>
                    <a:pt x="1406" y="36"/>
                  </a:cubicBezTo>
                  <a:cubicBezTo>
                    <a:pt x="1362" y="20"/>
                    <a:pt x="1319" y="14"/>
                    <a:pt x="1276" y="14"/>
                  </a:cubicBezTo>
                  <a:cubicBezTo>
                    <a:pt x="1118" y="14"/>
                    <a:pt x="962" y="99"/>
                    <a:pt x="814" y="99"/>
                  </a:cubicBezTo>
                  <a:cubicBezTo>
                    <a:pt x="735" y="99"/>
                    <a:pt x="658" y="7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5"/>
            <p:cNvSpPr/>
            <p:nvPr/>
          </p:nvSpPr>
          <p:spPr>
            <a:xfrm>
              <a:off x="5802200" y="1773225"/>
              <a:ext cx="151225" cy="15550"/>
            </a:xfrm>
            <a:custGeom>
              <a:avLst/>
              <a:gdLst/>
              <a:ahLst/>
              <a:cxnLst/>
              <a:rect l="l" t="t" r="r" b="b"/>
              <a:pathLst>
                <a:path w="6049" h="622" extrusionOk="0">
                  <a:moveTo>
                    <a:pt x="3254" y="1"/>
                  </a:moveTo>
                  <a:cubicBezTo>
                    <a:pt x="3205" y="1"/>
                    <a:pt x="3156" y="2"/>
                    <a:pt x="3108" y="2"/>
                  </a:cubicBezTo>
                  <a:cubicBezTo>
                    <a:pt x="2156" y="14"/>
                    <a:pt x="1215" y="26"/>
                    <a:pt x="262" y="38"/>
                  </a:cubicBezTo>
                  <a:cubicBezTo>
                    <a:pt x="84" y="157"/>
                    <a:pt x="1" y="276"/>
                    <a:pt x="262" y="359"/>
                  </a:cubicBezTo>
                  <a:cubicBezTo>
                    <a:pt x="405" y="395"/>
                    <a:pt x="501" y="490"/>
                    <a:pt x="620" y="550"/>
                  </a:cubicBezTo>
                  <a:cubicBezTo>
                    <a:pt x="814" y="615"/>
                    <a:pt x="1023" y="622"/>
                    <a:pt x="1229" y="622"/>
                  </a:cubicBezTo>
                  <a:cubicBezTo>
                    <a:pt x="1288" y="622"/>
                    <a:pt x="1347" y="621"/>
                    <a:pt x="1405" y="621"/>
                  </a:cubicBezTo>
                  <a:cubicBezTo>
                    <a:pt x="1667" y="621"/>
                    <a:pt x="1917" y="574"/>
                    <a:pt x="2156" y="455"/>
                  </a:cubicBezTo>
                  <a:cubicBezTo>
                    <a:pt x="2306" y="377"/>
                    <a:pt x="2453" y="341"/>
                    <a:pt x="2596" y="341"/>
                  </a:cubicBezTo>
                  <a:cubicBezTo>
                    <a:pt x="2803" y="341"/>
                    <a:pt x="3001" y="416"/>
                    <a:pt x="3191" y="550"/>
                  </a:cubicBezTo>
                  <a:cubicBezTo>
                    <a:pt x="3570" y="599"/>
                    <a:pt x="3945" y="615"/>
                    <a:pt x="4319" y="615"/>
                  </a:cubicBezTo>
                  <a:cubicBezTo>
                    <a:pt x="4578" y="615"/>
                    <a:pt x="4837" y="607"/>
                    <a:pt x="5096" y="597"/>
                  </a:cubicBezTo>
                  <a:cubicBezTo>
                    <a:pt x="5156" y="574"/>
                    <a:pt x="5215" y="550"/>
                    <a:pt x="5275" y="514"/>
                  </a:cubicBezTo>
                  <a:cubicBezTo>
                    <a:pt x="5323" y="485"/>
                    <a:pt x="5325" y="361"/>
                    <a:pt x="5400" y="361"/>
                  </a:cubicBezTo>
                  <a:cubicBezTo>
                    <a:pt x="5418" y="361"/>
                    <a:pt x="5439" y="368"/>
                    <a:pt x="5466" y="383"/>
                  </a:cubicBezTo>
                  <a:cubicBezTo>
                    <a:pt x="5507" y="401"/>
                    <a:pt x="5549" y="410"/>
                    <a:pt x="5589" y="410"/>
                  </a:cubicBezTo>
                  <a:cubicBezTo>
                    <a:pt x="5629" y="410"/>
                    <a:pt x="5668" y="401"/>
                    <a:pt x="5704" y="383"/>
                  </a:cubicBezTo>
                  <a:cubicBezTo>
                    <a:pt x="5799" y="359"/>
                    <a:pt x="5858" y="324"/>
                    <a:pt x="5930" y="264"/>
                  </a:cubicBezTo>
                  <a:cubicBezTo>
                    <a:pt x="5989" y="204"/>
                    <a:pt x="6049" y="145"/>
                    <a:pt x="6001" y="38"/>
                  </a:cubicBezTo>
                  <a:cubicBezTo>
                    <a:pt x="5869" y="38"/>
                    <a:pt x="5726" y="18"/>
                    <a:pt x="5583" y="18"/>
                  </a:cubicBezTo>
                  <a:cubicBezTo>
                    <a:pt x="5431" y="18"/>
                    <a:pt x="5280" y="41"/>
                    <a:pt x="5144" y="133"/>
                  </a:cubicBezTo>
                  <a:cubicBezTo>
                    <a:pt x="5085" y="204"/>
                    <a:pt x="5025" y="240"/>
                    <a:pt x="4930" y="240"/>
                  </a:cubicBezTo>
                  <a:cubicBezTo>
                    <a:pt x="4906" y="240"/>
                    <a:pt x="4858" y="240"/>
                    <a:pt x="4811" y="216"/>
                  </a:cubicBezTo>
                  <a:lnTo>
                    <a:pt x="4954" y="216"/>
                  </a:lnTo>
                  <a:cubicBezTo>
                    <a:pt x="5013" y="216"/>
                    <a:pt x="5037" y="193"/>
                    <a:pt x="5061" y="133"/>
                  </a:cubicBezTo>
                  <a:cubicBezTo>
                    <a:pt x="4914" y="51"/>
                    <a:pt x="4769" y="22"/>
                    <a:pt x="4625" y="22"/>
                  </a:cubicBezTo>
                  <a:cubicBezTo>
                    <a:pt x="4371" y="22"/>
                    <a:pt x="4121" y="111"/>
                    <a:pt x="3870" y="157"/>
                  </a:cubicBezTo>
                  <a:cubicBezTo>
                    <a:pt x="3870" y="181"/>
                    <a:pt x="3834" y="193"/>
                    <a:pt x="3799" y="193"/>
                  </a:cubicBezTo>
                  <a:cubicBezTo>
                    <a:pt x="3775" y="193"/>
                    <a:pt x="3751" y="181"/>
                    <a:pt x="3715" y="133"/>
                  </a:cubicBezTo>
                  <a:cubicBezTo>
                    <a:pt x="3579" y="15"/>
                    <a:pt x="3414" y="1"/>
                    <a:pt x="3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5"/>
            <p:cNvSpPr/>
            <p:nvPr/>
          </p:nvSpPr>
          <p:spPr>
            <a:xfrm>
              <a:off x="5704650" y="1989350"/>
              <a:ext cx="120200" cy="13200"/>
            </a:xfrm>
            <a:custGeom>
              <a:avLst/>
              <a:gdLst/>
              <a:ahLst/>
              <a:cxnLst/>
              <a:rect l="l" t="t" r="r" b="b"/>
              <a:pathLst>
                <a:path w="4808" h="528" extrusionOk="0">
                  <a:moveTo>
                    <a:pt x="4176" y="1"/>
                  </a:moveTo>
                  <a:cubicBezTo>
                    <a:pt x="3938" y="96"/>
                    <a:pt x="3688" y="96"/>
                    <a:pt x="3426" y="96"/>
                  </a:cubicBezTo>
                  <a:cubicBezTo>
                    <a:pt x="2426" y="96"/>
                    <a:pt x="1438" y="120"/>
                    <a:pt x="462" y="120"/>
                  </a:cubicBezTo>
                  <a:cubicBezTo>
                    <a:pt x="378" y="89"/>
                    <a:pt x="304" y="72"/>
                    <a:pt x="241" y="72"/>
                  </a:cubicBezTo>
                  <a:cubicBezTo>
                    <a:pt x="88" y="72"/>
                    <a:pt x="1" y="173"/>
                    <a:pt x="9" y="418"/>
                  </a:cubicBezTo>
                  <a:cubicBezTo>
                    <a:pt x="652" y="442"/>
                    <a:pt x="1307" y="477"/>
                    <a:pt x="1962" y="501"/>
                  </a:cubicBezTo>
                  <a:cubicBezTo>
                    <a:pt x="2288" y="518"/>
                    <a:pt x="2613" y="527"/>
                    <a:pt x="2939" y="527"/>
                  </a:cubicBezTo>
                  <a:cubicBezTo>
                    <a:pt x="3542" y="527"/>
                    <a:pt x="4145" y="495"/>
                    <a:pt x="4748" y="418"/>
                  </a:cubicBezTo>
                  <a:cubicBezTo>
                    <a:pt x="4796" y="370"/>
                    <a:pt x="4807" y="322"/>
                    <a:pt x="4796" y="299"/>
                  </a:cubicBezTo>
                  <a:cubicBezTo>
                    <a:pt x="4760" y="251"/>
                    <a:pt x="4736" y="227"/>
                    <a:pt x="4676" y="203"/>
                  </a:cubicBezTo>
                  <a:cubicBezTo>
                    <a:pt x="4581" y="203"/>
                    <a:pt x="4510" y="191"/>
                    <a:pt x="4462" y="120"/>
                  </a:cubicBezTo>
                  <a:lnTo>
                    <a:pt x="4474" y="120"/>
                  </a:lnTo>
                  <a:cubicBezTo>
                    <a:pt x="4391" y="61"/>
                    <a:pt x="4272" y="72"/>
                    <a:pt x="4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5"/>
            <p:cNvSpPr/>
            <p:nvPr/>
          </p:nvSpPr>
          <p:spPr>
            <a:xfrm>
              <a:off x="5493225" y="1923875"/>
              <a:ext cx="81600" cy="28600"/>
            </a:xfrm>
            <a:custGeom>
              <a:avLst/>
              <a:gdLst/>
              <a:ahLst/>
              <a:cxnLst/>
              <a:rect l="l" t="t" r="r" b="b"/>
              <a:pathLst>
                <a:path w="3264" h="1144" extrusionOk="0">
                  <a:moveTo>
                    <a:pt x="715" y="13"/>
                  </a:moveTo>
                  <a:cubicBezTo>
                    <a:pt x="572" y="322"/>
                    <a:pt x="60" y="1"/>
                    <a:pt x="1" y="441"/>
                  </a:cubicBezTo>
                  <a:cubicBezTo>
                    <a:pt x="87" y="441"/>
                    <a:pt x="170" y="439"/>
                    <a:pt x="254" y="439"/>
                  </a:cubicBezTo>
                  <a:cubicBezTo>
                    <a:pt x="379" y="439"/>
                    <a:pt x="503" y="444"/>
                    <a:pt x="632" y="465"/>
                  </a:cubicBezTo>
                  <a:cubicBezTo>
                    <a:pt x="822" y="489"/>
                    <a:pt x="870" y="596"/>
                    <a:pt x="715" y="739"/>
                  </a:cubicBezTo>
                  <a:cubicBezTo>
                    <a:pt x="763" y="786"/>
                    <a:pt x="691" y="953"/>
                    <a:pt x="632" y="965"/>
                  </a:cubicBezTo>
                  <a:cubicBezTo>
                    <a:pt x="572" y="1013"/>
                    <a:pt x="549" y="1072"/>
                    <a:pt x="584" y="1144"/>
                  </a:cubicBezTo>
                  <a:cubicBezTo>
                    <a:pt x="1346" y="1132"/>
                    <a:pt x="2120" y="1132"/>
                    <a:pt x="2894" y="1132"/>
                  </a:cubicBezTo>
                  <a:cubicBezTo>
                    <a:pt x="2894" y="1120"/>
                    <a:pt x="2906" y="1096"/>
                    <a:pt x="2930" y="1084"/>
                  </a:cubicBezTo>
                  <a:cubicBezTo>
                    <a:pt x="2938" y="1081"/>
                    <a:pt x="2945" y="1080"/>
                    <a:pt x="2952" y="1080"/>
                  </a:cubicBezTo>
                  <a:cubicBezTo>
                    <a:pt x="2972" y="1080"/>
                    <a:pt x="2986" y="1095"/>
                    <a:pt x="3013" y="1132"/>
                  </a:cubicBezTo>
                  <a:cubicBezTo>
                    <a:pt x="3108" y="1120"/>
                    <a:pt x="3263" y="1132"/>
                    <a:pt x="3251" y="965"/>
                  </a:cubicBezTo>
                  <a:cubicBezTo>
                    <a:pt x="3227" y="846"/>
                    <a:pt x="3144" y="775"/>
                    <a:pt x="3025" y="739"/>
                  </a:cubicBezTo>
                  <a:cubicBezTo>
                    <a:pt x="3006" y="735"/>
                    <a:pt x="2986" y="734"/>
                    <a:pt x="2967" y="734"/>
                  </a:cubicBezTo>
                  <a:cubicBezTo>
                    <a:pt x="2852" y="734"/>
                    <a:pt x="2731" y="786"/>
                    <a:pt x="2613" y="786"/>
                  </a:cubicBezTo>
                  <a:cubicBezTo>
                    <a:pt x="2550" y="786"/>
                    <a:pt x="2489" y="771"/>
                    <a:pt x="2430" y="727"/>
                  </a:cubicBezTo>
                  <a:cubicBezTo>
                    <a:pt x="2393" y="742"/>
                    <a:pt x="2356" y="788"/>
                    <a:pt x="2331" y="788"/>
                  </a:cubicBezTo>
                  <a:cubicBezTo>
                    <a:pt x="2315" y="788"/>
                    <a:pt x="2303" y="770"/>
                    <a:pt x="2299" y="715"/>
                  </a:cubicBezTo>
                  <a:cubicBezTo>
                    <a:pt x="2265" y="614"/>
                    <a:pt x="2221" y="427"/>
                    <a:pt x="2206" y="427"/>
                  </a:cubicBezTo>
                  <a:cubicBezTo>
                    <a:pt x="2205" y="427"/>
                    <a:pt x="2204" y="428"/>
                    <a:pt x="2204" y="429"/>
                  </a:cubicBezTo>
                  <a:cubicBezTo>
                    <a:pt x="2086" y="611"/>
                    <a:pt x="1962" y="665"/>
                    <a:pt x="1828" y="665"/>
                  </a:cubicBezTo>
                  <a:cubicBezTo>
                    <a:pt x="1638" y="665"/>
                    <a:pt x="1429" y="555"/>
                    <a:pt x="1191" y="548"/>
                  </a:cubicBezTo>
                  <a:cubicBezTo>
                    <a:pt x="1489" y="370"/>
                    <a:pt x="1894" y="548"/>
                    <a:pt x="1906" y="48"/>
                  </a:cubicBezTo>
                  <a:lnTo>
                    <a:pt x="1906" y="48"/>
                  </a:lnTo>
                  <a:cubicBezTo>
                    <a:pt x="1814" y="90"/>
                    <a:pt x="1719" y="99"/>
                    <a:pt x="1623" y="99"/>
                  </a:cubicBezTo>
                  <a:cubicBezTo>
                    <a:pt x="1540" y="99"/>
                    <a:pt x="1458" y="92"/>
                    <a:pt x="1379" y="92"/>
                  </a:cubicBezTo>
                  <a:cubicBezTo>
                    <a:pt x="1287" y="92"/>
                    <a:pt x="1199" y="102"/>
                    <a:pt x="1120" y="144"/>
                  </a:cubicBezTo>
                  <a:cubicBezTo>
                    <a:pt x="1064" y="177"/>
                    <a:pt x="1020" y="190"/>
                    <a:pt x="982" y="190"/>
                  </a:cubicBezTo>
                  <a:cubicBezTo>
                    <a:pt x="860" y="190"/>
                    <a:pt x="816" y="49"/>
                    <a:pt x="715"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p:cNvSpPr/>
            <p:nvPr/>
          </p:nvSpPr>
          <p:spPr>
            <a:xfrm>
              <a:off x="5309875" y="1942325"/>
              <a:ext cx="103025" cy="13600"/>
            </a:xfrm>
            <a:custGeom>
              <a:avLst/>
              <a:gdLst/>
              <a:ahLst/>
              <a:cxnLst/>
              <a:rect l="l" t="t" r="r" b="b"/>
              <a:pathLst>
                <a:path w="4121" h="544" extrusionOk="0">
                  <a:moveTo>
                    <a:pt x="727" y="1"/>
                  </a:moveTo>
                  <a:cubicBezTo>
                    <a:pt x="683" y="7"/>
                    <a:pt x="639" y="9"/>
                    <a:pt x="594" y="9"/>
                  </a:cubicBezTo>
                  <a:cubicBezTo>
                    <a:pt x="526" y="9"/>
                    <a:pt x="458" y="5"/>
                    <a:pt x="390" y="5"/>
                  </a:cubicBezTo>
                  <a:cubicBezTo>
                    <a:pt x="249" y="5"/>
                    <a:pt x="114" y="24"/>
                    <a:pt x="1" y="144"/>
                  </a:cubicBezTo>
                  <a:cubicBezTo>
                    <a:pt x="143" y="179"/>
                    <a:pt x="203" y="275"/>
                    <a:pt x="167" y="418"/>
                  </a:cubicBezTo>
                  <a:cubicBezTo>
                    <a:pt x="675" y="504"/>
                    <a:pt x="1189" y="544"/>
                    <a:pt x="1712" y="544"/>
                  </a:cubicBezTo>
                  <a:cubicBezTo>
                    <a:pt x="1840" y="544"/>
                    <a:pt x="1968" y="541"/>
                    <a:pt x="2096" y="537"/>
                  </a:cubicBezTo>
                  <a:cubicBezTo>
                    <a:pt x="2217" y="532"/>
                    <a:pt x="2338" y="531"/>
                    <a:pt x="2459" y="531"/>
                  </a:cubicBezTo>
                  <a:cubicBezTo>
                    <a:pt x="2591" y="531"/>
                    <a:pt x="2723" y="532"/>
                    <a:pt x="2855" y="532"/>
                  </a:cubicBezTo>
                  <a:cubicBezTo>
                    <a:pt x="3256" y="532"/>
                    <a:pt x="3654" y="520"/>
                    <a:pt x="4049" y="418"/>
                  </a:cubicBezTo>
                  <a:cubicBezTo>
                    <a:pt x="4120" y="346"/>
                    <a:pt x="4120" y="275"/>
                    <a:pt x="4096" y="179"/>
                  </a:cubicBezTo>
                  <a:cubicBezTo>
                    <a:pt x="4061" y="168"/>
                    <a:pt x="4049" y="156"/>
                    <a:pt x="4013" y="132"/>
                  </a:cubicBezTo>
                  <a:cubicBezTo>
                    <a:pt x="3608" y="68"/>
                    <a:pt x="3203" y="26"/>
                    <a:pt x="2799" y="26"/>
                  </a:cubicBezTo>
                  <a:cubicBezTo>
                    <a:pt x="2596" y="26"/>
                    <a:pt x="2394" y="37"/>
                    <a:pt x="2191" y="60"/>
                  </a:cubicBezTo>
                  <a:cubicBezTo>
                    <a:pt x="1931" y="93"/>
                    <a:pt x="1660" y="143"/>
                    <a:pt x="1390" y="143"/>
                  </a:cubicBezTo>
                  <a:cubicBezTo>
                    <a:pt x="1166" y="143"/>
                    <a:pt x="943" y="109"/>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5"/>
            <p:cNvSpPr/>
            <p:nvPr/>
          </p:nvSpPr>
          <p:spPr>
            <a:xfrm>
              <a:off x="5707850" y="2014100"/>
              <a:ext cx="99725" cy="15275"/>
            </a:xfrm>
            <a:custGeom>
              <a:avLst/>
              <a:gdLst/>
              <a:ahLst/>
              <a:cxnLst/>
              <a:rect l="l" t="t" r="r" b="b"/>
              <a:pathLst>
                <a:path w="3989" h="611" extrusionOk="0">
                  <a:moveTo>
                    <a:pt x="1084" y="1"/>
                  </a:moveTo>
                  <a:cubicBezTo>
                    <a:pt x="918" y="1"/>
                    <a:pt x="751" y="7"/>
                    <a:pt x="584" y="23"/>
                  </a:cubicBezTo>
                  <a:cubicBezTo>
                    <a:pt x="381" y="142"/>
                    <a:pt x="143" y="214"/>
                    <a:pt x="0" y="452"/>
                  </a:cubicBezTo>
                  <a:cubicBezTo>
                    <a:pt x="76" y="532"/>
                    <a:pt x="153" y="560"/>
                    <a:pt x="231" y="560"/>
                  </a:cubicBezTo>
                  <a:cubicBezTo>
                    <a:pt x="349" y="560"/>
                    <a:pt x="469" y="495"/>
                    <a:pt x="584" y="452"/>
                  </a:cubicBezTo>
                  <a:cubicBezTo>
                    <a:pt x="631" y="440"/>
                    <a:pt x="667" y="440"/>
                    <a:pt x="715" y="440"/>
                  </a:cubicBezTo>
                  <a:cubicBezTo>
                    <a:pt x="762" y="440"/>
                    <a:pt x="810" y="452"/>
                    <a:pt x="846" y="452"/>
                  </a:cubicBezTo>
                  <a:lnTo>
                    <a:pt x="905" y="464"/>
                  </a:lnTo>
                  <a:cubicBezTo>
                    <a:pt x="932" y="460"/>
                    <a:pt x="958" y="458"/>
                    <a:pt x="984" y="458"/>
                  </a:cubicBezTo>
                  <a:cubicBezTo>
                    <a:pt x="1121" y="458"/>
                    <a:pt x="1251" y="505"/>
                    <a:pt x="1381" y="535"/>
                  </a:cubicBezTo>
                  <a:cubicBezTo>
                    <a:pt x="1492" y="576"/>
                    <a:pt x="1606" y="611"/>
                    <a:pt x="1715" y="611"/>
                  </a:cubicBezTo>
                  <a:cubicBezTo>
                    <a:pt x="1829" y="611"/>
                    <a:pt x="1939" y="573"/>
                    <a:pt x="2036" y="464"/>
                  </a:cubicBezTo>
                  <a:cubicBezTo>
                    <a:pt x="2012" y="440"/>
                    <a:pt x="1989" y="416"/>
                    <a:pt x="1953" y="392"/>
                  </a:cubicBezTo>
                  <a:lnTo>
                    <a:pt x="1953" y="392"/>
                  </a:lnTo>
                  <a:cubicBezTo>
                    <a:pt x="2001" y="404"/>
                    <a:pt x="2024" y="416"/>
                    <a:pt x="2060" y="452"/>
                  </a:cubicBezTo>
                  <a:cubicBezTo>
                    <a:pt x="2247" y="556"/>
                    <a:pt x="2442" y="583"/>
                    <a:pt x="2643" y="583"/>
                  </a:cubicBezTo>
                  <a:cubicBezTo>
                    <a:pt x="2787" y="583"/>
                    <a:pt x="2935" y="569"/>
                    <a:pt x="3084" y="559"/>
                  </a:cubicBezTo>
                  <a:cubicBezTo>
                    <a:pt x="3248" y="545"/>
                    <a:pt x="3411" y="513"/>
                    <a:pt x="3575" y="513"/>
                  </a:cubicBezTo>
                  <a:cubicBezTo>
                    <a:pt x="3685" y="513"/>
                    <a:pt x="3795" y="528"/>
                    <a:pt x="3906" y="571"/>
                  </a:cubicBezTo>
                  <a:cubicBezTo>
                    <a:pt x="3989" y="487"/>
                    <a:pt x="3989" y="380"/>
                    <a:pt x="3906" y="285"/>
                  </a:cubicBezTo>
                  <a:cubicBezTo>
                    <a:pt x="3873" y="133"/>
                    <a:pt x="3840" y="20"/>
                    <a:pt x="3680" y="20"/>
                  </a:cubicBezTo>
                  <a:cubicBezTo>
                    <a:pt x="3665" y="20"/>
                    <a:pt x="3649" y="21"/>
                    <a:pt x="3632" y="23"/>
                  </a:cubicBezTo>
                  <a:cubicBezTo>
                    <a:pt x="3477" y="35"/>
                    <a:pt x="3322" y="59"/>
                    <a:pt x="3155" y="83"/>
                  </a:cubicBezTo>
                  <a:cubicBezTo>
                    <a:pt x="3076" y="86"/>
                    <a:pt x="2996" y="87"/>
                    <a:pt x="2917" y="87"/>
                  </a:cubicBezTo>
                  <a:cubicBezTo>
                    <a:pt x="2306" y="87"/>
                    <a:pt x="1699"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5"/>
            <p:cNvSpPr/>
            <p:nvPr/>
          </p:nvSpPr>
          <p:spPr>
            <a:xfrm>
              <a:off x="5883750" y="1951650"/>
              <a:ext cx="128025" cy="12725"/>
            </a:xfrm>
            <a:custGeom>
              <a:avLst/>
              <a:gdLst/>
              <a:ahLst/>
              <a:cxnLst/>
              <a:rect l="l" t="t" r="r" b="b"/>
              <a:pathLst>
                <a:path w="5121" h="509" extrusionOk="0">
                  <a:moveTo>
                    <a:pt x="4185" y="0"/>
                  </a:moveTo>
                  <a:cubicBezTo>
                    <a:pt x="4127" y="0"/>
                    <a:pt x="4070" y="3"/>
                    <a:pt x="4013" y="9"/>
                  </a:cubicBezTo>
                  <a:cubicBezTo>
                    <a:pt x="3501" y="45"/>
                    <a:pt x="2992" y="53"/>
                    <a:pt x="2482" y="53"/>
                  </a:cubicBezTo>
                  <a:cubicBezTo>
                    <a:pt x="1971" y="53"/>
                    <a:pt x="1459" y="45"/>
                    <a:pt x="941" y="45"/>
                  </a:cubicBezTo>
                  <a:cubicBezTo>
                    <a:pt x="907" y="45"/>
                    <a:pt x="872" y="44"/>
                    <a:pt x="837" y="44"/>
                  </a:cubicBezTo>
                  <a:cubicBezTo>
                    <a:pt x="610" y="44"/>
                    <a:pt x="387" y="53"/>
                    <a:pt x="191" y="187"/>
                  </a:cubicBezTo>
                  <a:cubicBezTo>
                    <a:pt x="161" y="174"/>
                    <a:pt x="132" y="166"/>
                    <a:pt x="107" y="166"/>
                  </a:cubicBezTo>
                  <a:cubicBezTo>
                    <a:pt x="64" y="166"/>
                    <a:pt x="32" y="191"/>
                    <a:pt x="25" y="259"/>
                  </a:cubicBezTo>
                  <a:cubicBezTo>
                    <a:pt x="1" y="330"/>
                    <a:pt x="37" y="390"/>
                    <a:pt x="108" y="426"/>
                  </a:cubicBezTo>
                  <a:cubicBezTo>
                    <a:pt x="227" y="461"/>
                    <a:pt x="346" y="437"/>
                    <a:pt x="453" y="509"/>
                  </a:cubicBezTo>
                  <a:cubicBezTo>
                    <a:pt x="690" y="371"/>
                    <a:pt x="944" y="339"/>
                    <a:pt x="1193" y="339"/>
                  </a:cubicBezTo>
                  <a:cubicBezTo>
                    <a:pt x="1245" y="339"/>
                    <a:pt x="1296" y="340"/>
                    <a:pt x="1346" y="342"/>
                  </a:cubicBezTo>
                  <a:cubicBezTo>
                    <a:pt x="1798" y="362"/>
                    <a:pt x="2246" y="410"/>
                    <a:pt x="2695" y="410"/>
                  </a:cubicBezTo>
                  <a:cubicBezTo>
                    <a:pt x="3062" y="410"/>
                    <a:pt x="3429" y="378"/>
                    <a:pt x="3799" y="271"/>
                  </a:cubicBezTo>
                  <a:cubicBezTo>
                    <a:pt x="3813" y="267"/>
                    <a:pt x="3827" y="266"/>
                    <a:pt x="3840" y="266"/>
                  </a:cubicBezTo>
                  <a:cubicBezTo>
                    <a:pt x="3873" y="266"/>
                    <a:pt x="3905" y="274"/>
                    <a:pt x="3930" y="283"/>
                  </a:cubicBezTo>
                  <a:cubicBezTo>
                    <a:pt x="4322" y="386"/>
                    <a:pt x="4488" y="429"/>
                    <a:pt x="4640" y="429"/>
                  </a:cubicBezTo>
                  <a:cubicBezTo>
                    <a:pt x="4752" y="429"/>
                    <a:pt x="4856" y="406"/>
                    <a:pt x="5037" y="366"/>
                  </a:cubicBezTo>
                  <a:cubicBezTo>
                    <a:pt x="5121" y="271"/>
                    <a:pt x="5121" y="187"/>
                    <a:pt x="5049" y="92"/>
                  </a:cubicBezTo>
                  <a:cubicBezTo>
                    <a:pt x="4763" y="63"/>
                    <a:pt x="4468" y="0"/>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5"/>
            <p:cNvSpPr/>
            <p:nvPr/>
          </p:nvSpPr>
          <p:spPr>
            <a:xfrm>
              <a:off x="5447400" y="1838750"/>
              <a:ext cx="109550" cy="13975"/>
            </a:xfrm>
            <a:custGeom>
              <a:avLst/>
              <a:gdLst/>
              <a:ahLst/>
              <a:cxnLst/>
              <a:rect l="l" t="t" r="r" b="b"/>
              <a:pathLst>
                <a:path w="4382" h="559" extrusionOk="0">
                  <a:moveTo>
                    <a:pt x="4263" y="0"/>
                  </a:moveTo>
                  <a:cubicBezTo>
                    <a:pt x="4146" y="22"/>
                    <a:pt x="4011" y="99"/>
                    <a:pt x="3898" y="99"/>
                  </a:cubicBezTo>
                  <a:cubicBezTo>
                    <a:pt x="3884" y="99"/>
                    <a:pt x="3871" y="98"/>
                    <a:pt x="3858" y="96"/>
                  </a:cubicBezTo>
                  <a:cubicBezTo>
                    <a:pt x="3572" y="56"/>
                    <a:pt x="3286" y="41"/>
                    <a:pt x="3001" y="41"/>
                  </a:cubicBezTo>
                  <a:cubicBezTo>
                    <a:pt x="2429" y="41"/>
                    <a:pt x="1858" y="100"/>
                    <a:pt x="1286" y="131"/>
                  </a:cubicBezTo>
                  <a:cubicBezTo>
                    <a:pt x="1247" y="134"/>
                    <a:pt x="1207" y="135"/>
                    <a:pt x="1167" y="135"/>
                  </a:cubicBezTo>
                  <a:cubicBezTo>
                    <a:pt x="1014" y="135"/>
                    <a:pt x="859" y="121"/>
                    <a:pt x="706" y="121"/>
                  </a:cubicBezTo>
                  <a:cubicBezTo>
                    <a:pt x="500" y="121"/>
                    <a:pt x="298" y="146"/>
                    <a:pt x="107" y="262"/>
                  </a:cubicBezTo>
                  <a:cubicBezTo>
                    <a:pt x="0" y="429"/>
                    <a:pt x="155" y="477"/>
                    <a:pt x="238" y="548"/>
                  </a:cubicBezTo>
                  <a:cubicBezTo>
                    <a:pt x="396" y="555"/>
                    <a:pt x="554" y="558"/>
                    <a:pt x="712" y="558"/>
                  </a:cubicBezTo>
                  <a:cubicBezTo>
                    <a:pt x="1798" y="558"/>
                    <a:pt x="2878" y="413"/>
                    <a:pt x="3965" y="413"/>
                  </a:cubicBezTo>
                  <a:cubicBezTo>
                    <a:pt x="4064" y="413"/>
                    <a:pt x="4163" y="415"/>
                    <a:pt x="4263" y="417"/>
                  </a:cubicBezTo>
                  <a:cubicBezTo>
                    <a:pt x="4382" y="274"/>
                    <a:pt x="4382" y="131"/>
                    <a:pt x="4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5"/>
            <p:cNvSpPr/>
            <p:nvPr/>
          </p:nvSpPr>
          <p:spPr>
            <a:xfrm>
              <a:off x="5997750" y="1774550"/>
              <a:ext cx="65525" cy="29425"/>
            </a:xfrm>
            <a:custGeom>
              <a:avLst/>
              <a:gdLst/>
              <a:ahLst/>
              <a:cxnLst/>
              <a:rect l="l" t="t" r="r" b="b"/>
              <a:pathLst>
                <a:path w="2621" h="1177" extrusionOk="0">
                  <a:moveTo>
                    <a:pt x="1419" y="1"/>
                  </a:moveTo>
                  <a:cubicBezTo>
                    <a:pt x="1151" y="1"/>
                    <a:pt x="881" y="30"/>
                    <a:pt x="608" y="80"/>
                  </a:cubicBezTo>
                  <a:cubicBezTo>
                    <a:pt x="525" y="163"/>
                    <a:pt x="406" y="211"/>
                    <a:pt x="358" y="342"/>
                  </a:cubicBezTo>
                  <a:cubicBezTo>
                    <a:pt x="263" y="521"/>
                    <a:pt x="144" y="675"/>
                    <a:pt x="49" y="842"/>
                  </a:cubicBezTo>
                  <a:cubicBezTo>
                    <a:pt x="1" y="961"/>
                    <a:pt x="49" y="1033"/>
                    <a:pt x="144" y="1092"/>
                  </a:cubicBezTo>
                  <a:cubicBezTo>
                    <a:pt x="322" y="1164"/>
                    <a:pt x="501" y="1164"/>
                    <a:pt x="703" y="1175"/>
                  </a:cubicBezTo>
                  <a:cubicBezTo>
                    <a:pt x="793" y="1171"/>
                    <a:pt x="883" y="1169"/>
                    <a:pt x="973" y="1169"/>
                  </a:cubicBezTo>
                  <a:cubicBezTo>
                    <a:pt x="1163" y="1169"/>
                    <a:pt x="1353" y="1176"/>
                    <a:pt x="1540" y="1176"/>
                  </a:cubicBezTo>
                  <a:cubicBezTo>
                    <a:pt x="1733" y="1176"/>
                    <a:pt x="1922" y="1169"/>
                    <a:pt x="2108" y="1140"/>
                  </a:cubicBezTo>
                  <a:cubicBezTo>
                    <a:pt x="2192" y="1104"/>
                    <a:pt x="2263" y="1080"/>
                    <a:pt x="2323" y="1033"/>
                  </a:cubicBezTo>
                  <a:cubicBezTo>
                    <a:pt x="2454" y="806"/>
                    <a:pt x="2311" y="699"/>
                    <a:pt x="2156" y="604"/>
                  </a:cubicBezTo>
                  <a:cubicBezTo>
                    <a:pt x="2073" y="556"/>
                    <a:pt x="1965" y="544"/>
                    <a:pt x="1858" y="544"/>
                  </a:cubicBezTo>
                  <a:lnTo>
                    <a:pt x="1858" y="502"/>
                  </a:lnTo>
                  <a:lnTo>
                    <a:pt x="1858" y="502"/>
                  </a:lnTo>
                  <a:cubicBezTo>
                    <a:pt x="1876" y="501"/>
                    <a:pt x="1897" y="500"/>
                    <a:pt x="1918" y="497"/>
                  </a:cubicBezTo>
                  <a:cubicBezTo>
                    <a:pt x="1937" y="493"/>
                    <a:pt x="1956" y="492"/>
                    <a:pt x="1976" y="492"/>
                  </a:cubicBezTo>
                  <a:cubicBezTo>
                    <a:pt x="2097" y="492"/>
                    <a:pt x="2221" y="552"/>
                    <a:pt x="2344" y="552"/>
                  </a:cubicBezTo>
                  <a:cubicBezTo>
                    <a:pt x="2397" y="552"/>
                    <a:pt x="2450" y="541"/>
                    <a:pt x="2501" y="509"/>
                  </a:cubicBezTo>
                  <a:cubicBezTo>
                    <a:pt x="2620" y="306"/>
                    <a:pt x="2525" y="199"/>
                    <a:pt x="2335" y="128"/>
                  </a:cubicBezTo>
                  <a:cubicBezTo>
                    <a:pt x="2030" y="39"/>
                    <a:pt x="1725" y="1"/>
                    <a:pt x="1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5"/>
            <p:cNvSpPr/>
            <p:nvPr/>
          </p:nvSpPr>
          <p:spPr>
            <a:xfrm>
              <a:off x="5336975" y="1877450"/>
              <a:ext cx="110450" cy="11025"/>
            </a:xfrm>
            <a:custGeom>
              <a:avLst/>
              <a:gdLst/>
              <a:ahLst/>
              <a:cxnLst/>
              <a:rect l="l" t="t" r="r" b="b"/>
              <a:pathLst>
                <a:path w="4418" h="441" extrusionOk="0">
                  <a:moveTo>
                    <a:pt x="95" y="0"/>
                  </a:moveTo>
                  <a:lnTo>
                    <a:pt x="95" y="0"/>
                  </a:lnTo>
                  <a:cubicBezTo>
                    <a:pt x="0" y="179"/>
                    <a:pt x="167" y="203"/>
                    <a:pt x="238" y="298"/>
                  </a:cubicBezTo>
                  <a:cubicBezTo>
                    <a:pt x="417" y="393"/>
                    <a:pt x="631" y="441"/>
                    <a:pt x="845" y="441"/>
                  </a:cubicBezTo>
                  <a:cubicBezTo>
                    <a:pt x="1881" y="429"/>
                    <a:pt x="2917" y="429"/>
                    <a:pt x="3965" y="417"/>
                  </a:cubicBezTo>
                  <a:cubicBezTo>
                    <a:pt x="4060" y="250"/>
                    <a:pt x="4417" y="334"/>
                    <a:pt x="4393" y="12"/>
                  </a:cubicBezTo>
                  <a:lnTo>
                    <a:pt x="4393" y="12"/>
                  </a:lnTo>
                  <a:cubicBezTo>
                    <a:pt x="3572" y="26"/>
                    <a:pt x="2746" y="47"/>
                    <a:pt x="1921" y="47"/>
                  </a:cubicBezTo>
                  <a:cubicBezTo>
                    <a:pt x="1311" y="47"/>
                    <a:pt x="702" y="36"/>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5"/>
            <p:cNvSpPr/>
            <p:nvPr/>
          </p:nvSpPr>
          <p:spPr>
            <a:xfrm>
              <a:off x="5624200" y="2096725"/>
              <a:ext cx="110150" cy="18200"/>
            </a:xfrm>
            <a:custGeom>
              <a:avLst/>
              <a:gdLst/>
              <a:ahLst/>
              <a:cxnLst/>
              <a:rect l="l" t="t" r="r" b="b"/>
              <a:pathLst>
                <a:path w="4406" h="728" extrusionOk="0">
                  <a:moveTo>
                    <a:pt x="519" y="1"/>
                  </a:moveTo>
                  <a:cubicBezTo>
                    <a:pt x="399" y="1"/>
                    <a:pt x="277" y="12"/>
                    <a:pt x="155" y="40"/>
                  </a:cubicBezTo>
                  <a:cubicBezTo>
                    <a:pt x="60" y="76"/>
                    <a:pt x="13" y="135"/>
                    <a:pt x="1" y="230"/>
                  </a:cubicBezTo>
                  <a:cubicBezTo>
                    <a:pt x="60" y="457"/>
                    <a:pt x="239" y="540"/>
                    <a:pt x="429" y="588"/>
                  </a:cubicBezTo>
                  <a:cubicBezTo>
                    <a:pt x="1001" y="617"/>
                    <a:pt x="1569" y="728"/>
                    <a:pt x="2137" y="728"/>
                  </a:cubicBezTo>
                  <a:cubicBezTo>
                    <a:pt x="2492" y="728"/>
                    <a:pt x="2847" y="684"/>
                    <a:pt x="3203" y="552"/>
                  </a:cubicBezTo>
                  <a:cubicBezTo>
                    <a:pt x="3203" y="540"/>
                    <a:pt x="3215" y="540"/>
                    <a:pt x="3263" y="528"/>
                  </a:cubicBezTo>
                  <a:cubicBezTo>
                    <a:pt x="3269" y="525"/>
                    <a:pt x="3277" y="523"/>
                    <a:pt x="3286" y="523"/>
                  </a:cubicBezTo>
                  <a:cubicBezTo>
                    <a:pt x="3311" y="523"/>
                    <a:pt x="3344" y="534"/>
                    <a:pt x="3370" y="552"/>
                  </a:cubicBezTo>
                  <a:cubicBezTo>
                    <a:pt x="3469" y="618"/>
                    <a:pt x="3567" y="641"/>
                    <a:pt x="3663" y="641"/>
                  </a:cubicBezTo>
                  <a:cubicBezTo>
                    <a:pt x="3809" y="641"/>
                    <a:pt x="3953" y="588"/>
                    <a:pt x="4096" y="552"/>
                  </a:cubicBezTo>
                  <a:cubicBezTo>
                    <a:pt x="4239" y="468"/>
                    <a:pt x="4406" y="373"/>
                    <a:pt x="4358" y="159"/>
                  </a:cubicBezTo>
                  <a:cubicBezTo>
                    <a:pt x="3453" y="135"/>
                    <a:pt x="2560" y="123"/>
                    <a:pt x="1656" y="111"/>
                  </a:cubicBezTo>
                  <a:cubicBezTo>
                    <a:pt x="1284" y="111"/>
                    <a:pt x="905"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5"/>
            <p:cNvSpPr/>
            <p:nvPr/>
          </p:nvSpPr>
          <p:spPr>
            <a:xfrm>
              <a:off x="5373275" y="1762150"/>
              <a:ext cx="152725" cy="10750"/>
            </a:xfrm>
            <a:custGeom>
              <a:avLst/>
              <a:gdLst/>
              <a:ahLst/>
              <a:cxnLst/>
              <a:rect l="l" t="t" r="r" b="b"/>
              <a:pathLst>
                <a:path w="6109" h="430" extrusionOk="0">
                  <a:moveTo>
                    <a:pt x="4403" y="0"/>
                  </a:moveTo>
                  <a:cubicBezTo>
                    <a:pt x="3465" y="0"/>
                    <a:pt x="2528" y="41"/>
                    <a:pt x="1587" y="41"/>
                  </a:cubicBezTo>
                  <a:cubicBezTo>
                    <a:pt x="1507" y="41"/>
                    <a:pt x="1426" y="41"/>
                    <a:pt x="1346" y="40"/>
                  </a:cubicBezTo>
                  <a:cubicBezTo>
                    <a:pt x="1242" y="89"/>
                    <a:pt x="1134" y="105"/>
                    <a:pt x="1023" y="105"/>
                  </a:cubicBezTo>
                  <a:cubicBezTo>
                    <a:pt x="836" y="105"/>
                    <a:pt x="644" y="60"/>
                    <a:pt x="456" y="60"/>
                  </a:cubicBezTo>
                  <a:cubicBezTo>
                    <a:pt x="299" y="60"/>
                    <a:pt x="145" y="92"/>
                    <a:pt x="1" y="207"/>
                  </a:cubicBezTo>
                  <a:cubicBezTo>
                    <a:pt x="296" y="307"/>
                    <a:pt x="596" y="329"/>
                    <a:pt x="898" y="329"/>
                  </a:cubicBezTo>
                  <a:cubicBezTo>
                    <a:pt x="1136" y="329"/>
                    <a:pt x="1375" y="316"/>
                    <a:pt x="1614" y="316"/>
                  </a:cubicBezTo>
                  <a:cubicBezTo>
                    <a:pt x="1719" y="316"/>
                    <a:pt x="1824" y="318"/>
                    <a:pt x="1929" y="326"/>
                  </a:cubicBezTo>
                  <a:cubicBezTo>
                    <a:pt x="1929" y="302"/>
                    <a:pt x="1941" y="278"/>
                    <a:pt x="1977" y="278"/>
                  </a:cubicBezTo>
                  <a:cubicBezTo>
                    <a:pt x="2037" y="278"/>
                    <a:pt x="2060" y="290"/>
                    <a:pt x="2072" y="350"/>
                  </a:cubicBezTo>
                  <a:cubicBezTo>
                    <a:pt x="2176" y="409"/>
                    <a:pt x="2277" y="429"/>
                    <a:pt x="2377" y="429"/>
                  </a:cubicBezTo>
                  <a:cubicBezTo>
                    <a:pt x="2591" y="429"/>
                    <a:pt x="2801" y="337"/>
                    <a:pt x="3021" y="337"/>
                  </a:cubicBezTo>
                  <a:cubicBezTo>
                    <a:pt x="3030" y="337"/>
                    <a:pt x="3040" y="338"/>
                    <a:pt x="3049" y="338"/>
                  </a:cubicBezTo>
                  <a:cubicBezTo>
                    <a:pt x="3274" y="345"/>
                    <a:pt x="3499" y="348"/>
                    <a:pt x="3724" y="348"/>
                  </a:cubicBezTo>
                  <a:cubicBezTo>
                    <a:pt x="4225" y="348"/>
                    <a:pt x="4726" y="334"/>
                    <a:pt x="5227" y="326"/>
                  </a:cubicBezTo>
                  <a:cubicBezTo>
                    <a:pt x="5307" y="271"/>
                    <a:pt x="5381" y="247"/>
                    <a:pt x="5455" y="247"/>
                  </a:cubicBezTo>
                  <a:cubicBezTo>
                    <a:pt x="5524" y="247"/>
                    <a:pt x="5593" y="268"/>
                    <a:pt x="5668" y="302"/>
                  </a:cubicBezTo>
                  <a:cubicBezTo>
                    <a:pt x="5751" y="302"/>
                    <a:pt x="5847" y="326"/>
                    <a:pt x="5930" y="338"/>
                  </a:cubicBezTo>
                  <a:cubicBezTo>
                    <a:pt x="5951" y="346"/>
                    <a:pt x="5976" y="352"/>
                    <a:pt x="6000" y="352"/>
                  </a:cubicBezTo>
                  <a:cubicBezTo>
                    <a:pt x="6046" y="352"/>
                    <a:pt x="6089" y="333"/>
                    <a:pt x="6097" y="278"/>
                  </a:cubicBezTo>
                  <a:cubicBezTo>
                    <a:pt x="6109" y="64"/>
                    <a:pt x="5906" y="112"/>
                    <a:pt x="5799" y="40"/>
                  </a:cubicBezTo>
                  <a:cubicBezTo>
                    <a:pt x="5333" y="10"/>
                    <a:pt x="4868" y="0"/>
                    <a:pt x="4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5"/>
            <p:cNvSpPr/>
            <p:nvPr/>
          </p:nvSpPr>
          <p:spPr>
            <a:xfrm>
              <a:off x="5757850" y="2100625"/>
              <a:ext cx="105700" cy="9950"/>
            </a:xfrm>
            <a:custGeom>
              <a:avLst/>
              <a:gdLst/>
              <a:ahLst/>
              <a:cxnLst/>
              <a:rect l="l" t="t" r="r" b="b"/>
              <a:pathLst>
                <a:path w="4228" h="398" extrusionOk="0">
                  <a:moveTo>
                    <a:pt x="3942" y="1"/>
                  </a:moveTo>
                  <a:cubicBezTo>
                    <a:pt x="3898" y="1"/>
                    <a:pt x="3854" y="3"/>
                    <a:pt x="3811" y="3"/>
                  </a:cubicBezTo>
                  <a:lnTo>
                    <a:pt x="24" y="3"/>
                  </a:lnTo>
                  <a:cubicBezTo>
                    <a:pt x="1" y="241"/>
                    <a:pt x="191" y="241"/>
                    <a:pt x="346" y="277"/>
                  </a:cubicBezTo>
                  <a:cubicBezTo>
                    <a:pt x="471" y="384"/>
                    <a:pt x="629" y="397"/>
                    <a:pt x="791" y="397"/>
                  </a:cubicBezTo>
                  <a:cubicBezTo>
                    <a:pt x="845" y="397"/>
                    <a:pt x="899" y="396"/>
                    <a:pt x="953" y="396"/>
                  </a:cubicBezTo>
                  <a:cubicBezTo>
                    <a:pt x="1894" y="384"/>
                    <a:pt x="2822" y="384"/>
                    <a:pt x="3763" y="372"/>
                  </a:cubicBezTo>
                  <a:cubicBezTo>
                    <a:pt x="3811" y="336"/>
                    <a:pt x="3822" y="312"/>
                    <a:pt x="3834" y="253"/>
                  </a:cubicBezTo>
                  <a:cubicBezTo>
                    <a:pt x="3941" y="182"/>
                    <a:pt x="4096" y="265"/>
                    <a:pt x="4180" y="158"/>
                  </a:cubicBezTo>
                  <a:cubicBezTo>
                    <a:pt x="4192" y="134"/>
                    <a:pt x="4215" y="122"/>
                    <a:pt x="4227" y="86"/>
                  </a:cubicBezTo>
                  <a:cubicBezTo>
                    <a:pt x="4137" y="12"/>
                    <a:pt x="404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5"/>
            <p:cNvSpPr/>
            <p:nvPr/>
          </p:nvSpPr>
          <p:spPr>
            <a:xfrm>
              <a:off x="5518225" y="1762825"/>
              <a:ext cx="111950" cy="14575"/>
            </a:xfrm>
            <a:custGeom>
              <a:avLst/>
              <a:gdLst/>
              <a:ahLst/>
              <a:cxnLst/>
              <a:rect l="l" t="t" r="r" b="b"/>
              <a:pathLst>
                <a:path w="4478" h="583" extrusionOk="0">
                  <a:moveTo>
                    <a:pt x="354" y="1"/>
                  </a:moveTo>
                  <a:cubicBezTo>
                    <a:pt x="241" y="1"/>
                    <a:pt x="127" y="8"/>
                    <a:pt x="13" y="25"/>
                  </a:cubicBezTo>
                  <a:cubicBezTo>
                    <a:pt x="1" y="144"/>
                    <a:pt x="346" y="120"/>
                    <a:pt x="132" y="311"/>
                  </a:cubicBezTo>
                  <a:cubicBezTo>
                    <a:pt x="203" y="335"/>
                    <a:pt x="299" y="418"/>
                    <a:pt x="382" y="430"/>
                  </a:cubicBezTo>
                  <a:cubicBezTo>
                    <a:pt x="494" y="426"/>
                    <a:pt x="606" y="424"/>
                    <a:pt x="717" y="424"/>
                  </a:cubicBezTo>
                  <a:cubicBezTo>
                    <a:pt x="1739" y="424"/>
                    <a:pt x="2748" y="582"/>
                    <a:pt x="3762" y="582"/>
                  </a:cubicBezTo>
                  <a:cubicBezTo>
                    <a:pt x="3897" y="582"/>
                    <a:pt x="4033" y="579"/>
                    <a:pt x="4168" y="573"/>
                  </a:cubicBezTo>
                  <a:cubicBezTo>
                    <a:pt x="4252" y="454"/>
                    <a:pt x="4430" y="442"/>
                    <a:pt x="4478" y="275"/>
                  </a:cubicBezTo>
                  <a:cubicBezTo>
                    <a:pt x="4279" y="181"/>
                    <a:pt x="4075" y="162"/>
                    <a:pt x="3870" y="162"/>
                  </a:cubicBezTo>
                  <a:cubicBezTo>
                    <a:pt x="3722" y="162"/>
                    <a:pt x="3573" y="172"/>
                    <a:pt x="3425" y="172"/>
                  </a:cubicBezTo>
                  <a:cubicBezTo>
                    <a:pt x="3335" y="172"/>
                    <a:pt x="3245" y="168"/>
                    <a:pt x="3156" y="156"/>
                  </a:cubicBezTo>
                  <a:cubicBezTo>
                    <a:pt x="3120" y="192"/>
                    <a:pt x="3109" y="216"/>
                    <a:pt x="3097" y="251"/>
                  </a:cubicBezTo>
                  <a:lnTo>
                    <a:pt x="3061" y="204"/>
                  </a:lnTo>
                  <a:cubicBezTo>
                    <a:pt x="3085" y="204"/>
                    <a:pt x="3025" y="156"/>
                    <a:pt x="3025" y="156"/>
                  </a:cubicBezTo>
                  <a:cubicBezTo>
                    <a:pt x="2827" y="156"/>
                    <a:pt x="2618" y="151"/>
                    <a:pt x="2412" y="151"/>
                  </a:cubicBezTo>
                  <a:cubicBezTo>
                    <a:pt x="2309" y="151"/>
                    <a:pt x="2208" y="152"/>
                    <a:pt x="2108" y="156"/>
                  </a:cubicBezTo>
                  <a:cubicBezTo>
                    <a:pt x="2054" y="160"/>
                    <a:pt x="2001" y="162"/>
                    <a:pt x="1947" y="162"/>
                  </a:cubicBezTo>
                  <a:cubicBezTo>
                    <a:pt x="1420" y="162"/>
                    <a:pt x="893" y="1"/>
                    <a:pt x="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5"/>
            <p:cNvSpPr/>
            <p:nvPr/>
          </p:nvSpPr>
          <p:spPr>
            <a:xfrm>
              <a:off x="5919175" y="1793625"/>
              <a:ext cx="101225" cy="23675"/>
            </a:xfrm>
            <a:custGeom>
              <a:avLst/>
              <a:gdLst/>
              <a:ahLst/>
              <a:cxnLst/>
              <a:rect l="l" t="t" r="r" b="b"/>
              <a:pathLst>
                <a:path w="4049" h="947" extrusionOk="0">
                  <a:moveTo>
                    <a:pt x="1223" y="0"/>
                  </a:moveTo>
                  <a:cubicBezTo>
                    <a:pt x="1000" y="0"/>
                    <a:pt x="779" y="21"/>
                    <a:pt x="560" y="55"/>
                  </a:cubicBezTo>
                  <a:cubicBezTo>
                    <a:pt x="346" y="115"/>
                    <a:pt x="120" y="174"/>
                    <a:pt x="1" y="389"/>
                  </a:cubicBezTo>
                  <a:cubicBezTo>
                    <a:pt x="36" y="674"/>
                    <a:pt x="334" y="710"/>
                    <a:pt x="453" y="912"/>
                  </a:cubicBezTo>
                  <a:cubicBezTo>
                    <a:pt x="482" y="911"/>
                    <a:pt x="511" y="910"/>
                    <a:pt x="541" y="910"/>
                  </a:cubicBezTo>
                  <a:cubicBezTo>
                    <a:pt x="717" y="910"/>
                    <a:pt x="898" y="938"/>
                    <a:pt x="1077" y="938"/>
                  </a:cubicBezTo>
                  <a:cubicBezTo>
                    <a:pt x="1258" y="938"/>
                    <a:pt x="1437" y="909"/>
                    <a:pt x="1608" y="793"/>
                  </a:cubicBezTo>
                  <a:cubicBezTo>
                    <a:pt x="2024" y="890"/>
                    <a:pt x="2441" y="947"/>
                    <a:pt x="2854" y="947"/>
                  </a:cubicBezTo>
                  <a:cubicBezTo>
                    <a:pt x="3256" y="947"/>
                    <a:pt x="3655" y="893"/>
                    <a:pt x="4049" y="770"/>
                  </a:cubicBezTo>
                  <a:cubicBezTo>
                    <a:pt x="4013" y="710"/>
                    <a:pt x="3954" y="674"/>
                    <a:pt x="3870" y="639"/>
                  </a:cubicBezTo>
                  <a:cubicBezTo>
                    <a:pt x="3728" y="594"/>
                    <a:pt x="3580" y="583"/>
                    <a:pt x="3431" y="583"/>
                  </a:cubicBezTo>
                  <a:cubicBezTo>
                    <a:pt x="3291" y="583"/>
                    <a:pt x="3150" y="592"/>
                    <a:pt x="3010" y="592"/>
                  </a:cubicBezTo>
                  <a:cubicBezTo>
                    <a:pt x="2823" y="592"/>
                    <a:pt x="2639" y="575"/>
                    <a:pt x="2465" y="496"/>
                  </a:cubicBezTo>
                  <a:cubicBezTo>
                    <a:pt x="2299" y="353"/>
                    <a:pt x="2168" y="150"/>
                    <a:pt x="1941" y="79"/>
                  </a:cubicBezTo>
                  <a:cubicBezTo>
                    <a:pt x="1701" y="24"/>
                    <a:pt x="1462"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5"/>
            <p:cNvSpPr/>
            <p:nvPr/>
          </p:nvSpPr>
          <p:spPr>
            <a:xfrm>
              <a:off x="5779875" y="1919550"/>
              <a:ext cx="74450" cy="15425"/>
            </a:xfrm>
            <a:custGeom>
              <a:avLst/>
              <a:gdLst/>
              <a:ahLst/>
              <a:cxnLst/>
              <a:rect l="l" t="t" r="r" b="b"/>
              <a:pathLst>
                <a:path w="2978" h="617" extrusionOk="0">
                  <a:moveTo>
                    <a:pt x="464" y="0"/>
                  </a:moveTo>
                  <a:cubicBezTo>
                    <a:pt x="305" y="0"/>
                    <a:pt x="149" y="39"/>
                    <a:pt x="1" y="174"/>
                  </a:cubicBezTo>
                  <a:cubicBezTo>
                    <a:pt x="1" y="305"/>
                    <a:pt x="60" y="376"/>
                    <a:pt x="155" y="436"/>
                  </a:cubicBezTo>
                  <a:cubicBezTo>
                    <a:pt x="393" y="471"/>
                    <a:pt x="620" y="483"/>
                    <a:pt x="858" y="531"/>
                  </a:cubicBezTo>
                  <a:cubicBezTo>
                    <a:pt x="1171" y="585"/>
                    <a:pt x="1479" y="617"/>
                    <a:pt x="1784" y="617"/>
                  </a:cubicBezTo>
                  <a:cubicBezTo>
                    <a:pt x="2152" y="617"/>
                    <a:pt x="2517" y="570"/>
                    <a:pt x="2882" y="459"/>
                  </a:cubicBezTo>
                  <a:cubicBezTo>
                    <a:pt x="2977" y="305"/>
                    <a:pt x="2810" y="245"/>
                    <a:pt x="2751" y="162"/>
                  </a:cubicBezTo>
                  <a:cubicBezTo>
                    <a:pt x="2459" y="62"/>
                    <a:pt x="2150" y="26"/>
                    <a:pt x="1842" y="26"/>
                  </a:cubicBezTo>
                  <a:cubicBezTo>
                    <a:pt x="1635" y="26"/>
                    <a:pt x="1428" y="43"/>
                    <a:pt x="1227" y="66"/>
                  </a:cubicBezTo>
                  <a:cubicBezTo>
                    <a:pt x="1193" y="70"/>
                    <a:pt x="1159" y="72"/>
                    <a:pt x="1126" y="72"/>
                  </a:cubicBezTo>
                  <a:cubicBezTo>
                    <a:pt x="904" y="72"/>
                    <a:pt x="68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5"/>
            <p:cNvSpPr/>
            <p:nvPr/>
          </p:nvSpPr>
          <p:spPr>
            <a:xfrm>
              <a:off x="5972450" y="1989800"/>
              <a:ext cx="100325" cy="13875"/>
            </a:xfrm>
            <a:custGeom>
              <a:avLst/>
              <a:gdLst/>
              <a:ahLst/>
              <a:cxnLst/>
              <a:rect l="l" t="t" r="r" b="b"/>
              <a:pathLst>
                <a:path w="4013" h="555" extrusionOk="0">
                  <a:moveTo>
                    <a:pt x="1223" y="0"/>
                  </a:moveTo>
                  <a:cubicBezTo>
                    <a:pt x="936" y="0"/>
                    <a:pt x="645" y="88"/>
                    <a:pt x="358" y="102"/>
                  </a:cubicBezTo>
                  <a:cubicBezTo>
                    <a:pt x="287" y="221"/>
                    <a:pt x="1" y="114"/>
                    <a:pt x="60" y="364"/>
                  </a:cubicBezTo>
                  <a:cubicBezTo>
                    <a:pt x="185" y="376"/>
                    <a:pt x="310" y="397"/>
                    <a:pt x="437" y="397"/>
                  </a:cubicBezTo>
                  <a:cubicBezTo>
                    <a:pt x="563" y="397"/>
                    <a:pt x="691" y="376"/>
                    <a:pt x="822" y="304"/>
                  </a:cubicBezTo>
                  <a:cubicBezTo>
                    <a:pt x="857" y="291"/>
                    <a:pt x="937" y="285"/>
                    <a:pt x="997" y="285"/>
                  </a:cubicBezTo>
                  <a:cubicBezTo>
                    <a:pt x="1040" y="285"/>
                    <a:pt x="1072" y="288"/>
                    <a:pt x="1072" y="293"/>
                  </a:cubicBezTo>
                  <a:cubicBezTo>
                    <a:pt x="1128" y="501"/>
                    <a:pt x="1252" y="555"/>
                    <a:pt x="1382" y="555"/>
                  </a:cubicBezTo>
                  <a:cubicBezTo>
                    <a:pt x="1506" y="555"/>
                    <a:pt x="1634" y="507"/>
                    <a:pt x="1715" y="495"/>
                  </a:cubicBezTo>
                  <a:cubicBezTo>
                    <a:pt x="1796" y="492"/>
                    <a:pt x="1876" y="491"/>
                    <a:pt x="1956" y="491"/>
                  </a:cubicBezTo>
                  <a:cubicBezTo>
                    <a:pt x="2196" y="491"/>
                    <a:pt x="2435" y="501"/>
                    <a:pt x="2674" y="501"/>
                  </a:cubicBezTo>
                  <a:cubicBezTo>
                    <a:pt x="2992" y="501"/>
                    <a:pt x="3311" y="483"/>
                    <a:pt x="3632" y="400"/>
                  </a:cubicBezTo>
                  <a:cubicBezTo>
                    <a:pt x="3711" y="428"/>
                    <a:pt x="3776" y="442"/>
                    <a:pt x="3827" y="442"/>
                  </a:cubicBezTo>
                  <a:cubicBezTo>
                    <a:pt x="3972" y="442"/>
                    <a:pt x="4012" y="330"/>
                    <a:pt x="3942" y="102"/>
                  </a:cubicBezTo>
                  <a:lnTo>
                    <a:pt x="3942" y="102"/>
                  </a:lnTo>
                  <a:cubicBezTo>
                    <a:pt x="3871" y="108"/>
                    <a:pt x="3800" y="110"/>
                    <a:pt x="3729" y="110"/>
                  </a:cubicBezTo>
                  <a:cubicBezTo>
                    <a:pt x="3331" y="110"/>
                    <a:pt x="2931" y="32"/>
                    <a:pt x="2532" y="32"/>
                  </a:cubicBezTo>
                  <a:cubicBezTo>
                    <a:pt x="2283" y="32"/>
                    <a:pt x="2034" y="63"/>
                    <a:pt x="1787" y="162"/>
                  </a:cubicBezTo>
                  <a:cubicBezTo>
                    <a:pt x="1602" y="38"/>
                    <a:pt x="1413"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5"/>
            <p:cNvSpPr/>
            <p:nvPr/>
          </p:nvSpPr>
          <p:spPr>
            <a:xfrm>
              <a:off x="5608125" y="2013475"/>
              <a:ext cx="114325" cy="11625"/>
            </a:xfrm>
            <a:custGeom>
              <a:avLst/>
              <a:gdLst/>
              <a:ahLst/>
              <a:cxnLst/>
              <a:rect l="l" t="t" r="r" b="b"/>
              <a:pathLst>
                <a:path w="4573" h="465" extrusionOk="0">
                  <a:moveTo>
                    <a:pt x="1" y="0"/>
                  </a:moveTo>
                  <a:cubicBezTo>
                    <a:pt x="15" y="260"/>
                    <a:pt x="143" y="301"/>
                    <a:pt x="290" y="301"/>
                  </a:cubicBezTo>
                  <a:cubicBezTo>
                    <a:pt x="357" y="301"/>
                    <a:pt x="429" y="293"/>
                    <a:pt x="495" y="293"/>
                  </a:cubicBezTo>
                  <a:cubicBezTo>
                    <a:pt x="522" y="293"/>
                    <a:pt x="548" y="294"/>
                    <a:pt x="572" y="298"/>
                  </a:cubicBezTo>
                  <a:cubicBezTo>
                    <a:pt x="633" y="309"/>
                    <a:pt x="696" y="313"/>
                    <a:pt x="759" y="313"/>
                  </a:cubicBezTo>
                  <a:cubicBezTo>
                    <a:pt x="867" y="313"/>
                    <a:pt x="978" y="302"/>
                    <a:pt x="1088" y="302"/>
                  </a:cubicBezTo>
                  <a:cubicBezTo>
                    <a:pt x="1253" y="302"/>
                    <a:pt x="1417" y="326"/>
                    <a:pt x="1572" y="441"/>
                  </a:cubicBezTo>
                  <a:cubicBezTo>
                    <a:pt x="2382" y="441"/>
                    <a:pt x="3192" y="465"/>
                    <a:pt x="3989" y="465"/>
                  </a:cubicBezTo>
                  <a:cubicBezTo>
                    <a:pt x="4275" y="441"/>
                    <a:pt x="4442" y="262"/>
                    <a:pt x="4573" y="48"/>
                  </a:cubicBezTo>
                  <a:cubicBezTo>
                    <a:pt x="4245" y="48"/>
                    <a:pt x="3922" y="95"/>
                    <a:pt x="3601" y="95"/>
                  </a:cubicBezTo>
                  <a:cubicBezTo>
                    <a:pt x="3409" y="95"/>
                    <a:pt x="3217" y="78"/>
                    <a:pt x="3025" y="24"/>
                  </a:cubicBezTo>
                  <a:cubicBezTo>
                    <a:pt x="2013" y="12"/>
                    <a:pt x="10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5"/>
            <p:cNvSpPr/>
            <p:nvPr/>
          </p:nvSpPr>
          <p:spPr>
            <a:xfrm>
              <a:off x="5277725" y="1971500"/>
              <a:ext cx="92000" cy="14075"/>
            </a:xfrm>
            <a:custGeom>
              <a:avLst/>
              <a:gdLst/>
              <a:ahLst/>
              <a:cxnLst/>
              <a:rect l="l" t="t" r="r" b="b"/>
              <a:pathLst>
                <a:path w="3680" h="563" extrusionOk="0">
                  <a:moveTo>
                    <a:pt x="322" y="1"/>
                  </a:moveTo>
                  <a:cubicBezTo>
                    <a:pt x="263" y="96"/>
                    <a:pt x="1" y="84"/>
                    <a:pt x="96" y="298"/>
                  </a:cubicBezTo>
                  <a:cubicBezTo>
                    <a:pt x="167" y="477"/>
                    <a:pt x="286" y="536"/>
                    <a:pt x="477" y="536"/>
                  </a:cubicBezTo>
                  <a:cubicBezTo>
                    <a:pt x="1175" y="536"/>
                    <a:pt x="1869" y="563"/>
                    <a:pt x="2564" y="563"/>
                  </a:cubicBezTo>
                  <a:cubicBezTo>
                    <a:pt x="2911" y="563"/>
                    <a:pt x="3259" y="556"/>
                    <a:pt x="3608" y="536"/>
                  </a:cubicBezTo>
                  <a:cubicBezTo>
                    <a:pt x="3680" y="429"/>
                    <a:pt x="3668" y="322"/>
                    <a:pt x="3573" y="251"/>
                  </a:cubicBezTo>
                  <a:cubicBezTo>
                    <a:pt x="3459" y="199"/>
                    <a:pt x="3346" y="139"/>
                    <a:pt x="3217" y="139"/>
                  </a:cubicBezTo>
                  <a:cubicBezTo>
                    <a:pt x="3197" y="139"/>
                    <a:pt x="3177" y="140"/>
                    <a:pt x="3156" y="144"/>
                  </a:cubicBezTo>
                  <a:cubicBezTo>
                    <a:pt x="3156" y="155"/>
                    <a:pt x="3144" y="179"/>
                    <a:pt x="3120" y="191"/>
                  </a:cubicBezTo>
                  <a:cubicBezTo>
                    <a:pt x="3112" y="194"/>
                    <a:pt x="3104" y="195"/>
                    <a:pt x="3097" y="195"/>
                  </a:cubicBezTo>
                  <a:cubicBezTo>
                    <a:pt x="3073" y="195"/>
                    <a:pt x="3052" y="180"/>
                    <a:pt x="3025" y="144"/>
                  </a:cubicBezTo>
                  <a:cubicBezTo>
                    <a:pt x="2636" y="169"/>
                    <a:pt x="2246" y="195"/>
                    <a:pt x="1858" y="195"/>
                  </a:cubicBezTo>
                  <a:cubicBezTo>
                    <a:pt x="1343" y="195"/>
                    <a:pt x="831" y="150"/>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5"/>
            <p:cNvSpPr/>
            <p:nvPr/>
          </p:nvSpPr>
          <p:spPr>
            <a:xfrm>
              <a:off x="5756950" y="1728550"/>
              <a:ext cx="88725" cy="16475"/>
            </a:xfrm>
            <a:custGeom>
              <a:avLst/>
              <a:gdLst/>
              <a:ahLst/>
              <a:cxnLst/>
              <a:rect l="l" t="t" r="r" b="b"/>
              <a:pathLst>
                <a:path w="3549" h="659" extrusionOk="0">
                  <a:moveTo>
                    <a:pt x="1975" y="0"/>
                  </a:moveTo>
                  <a:cubicBezTo>
                    <a:pt x="1493" y="0"/>
                    <a:pt x="1007" y="62"/>
                    <a:pt x="525" y="86"/>
                  </a:cubicBezTo>
                  <a:cubicBezTo>
                    <a:pt x="334" y="206"/>
                    <a:pt x="1" y="182"/>
                    <a:pt x="84" y="551"/>
                  </a:cubicBezTo>
                  <a:cubicBezTo>
                    <a:pt x="694" y="632"/>
                    <a:pt x="1308" y="658"/>
                    <a:pt x="1927" y="658"/>
                  </a:cubicBezTo>
                  <a:cubicBezTo>
                    <a:pt x="2311" y="658"/>
                    <a:pt x="2697" y="648"/>
                    <a:pt x="3085" y="634"/>
                  </a:cubicBezTo>
                  <a:cubicBezTo>
                    <a:pt x="3192" y="539"/>
                    <a:pt x="3549" y="575"/>
                    <a:pt x="3335" y="253"/>
                  </a:cubicBezTo>
                  <a:cubicBezTo>
                    <a:pt x="2888" y="56"/>
                    <a:pt x="2433" y="0"/>
                    <a:pt x="19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5"/>
            <p:cNvSpPr/>
            <p:nvPr/>
          </p:nvSpPr>
          <p:spPr>
            <a:xfrm>
              <a:off x="5961150" y="1736650"/>
              <a:ext cx="92600" cy="15100"/>
            </a:xfrm>
            <a:custGeom>
              <a:avLst/>
              <a:gdLst/>
              <a:ahLst/>
              <a:cxnLst/>
              <a:rect l="l" t="t" r="r" b="b"/>
              <a:pathLst>
                <a:path w="3704" h="604" extrusionOk="0">
                  <a:moveTo>
                    <a:pt x="560" y="1"/>
                  </a:moveTo>
                  <a:cubicBezTo>
                    <a:pt x="346" y="96"/>
                    <a:pt x="0" y="120"/>
                    <a:pt x="370" y="465"/>
                  </a:cubicBezTo>
                  <a:cubicBezTo>
                    <a:pt x="1274" y="584"/>
                    <a:pt x="2191" y="584"/>
                    <a:pt x="3108" y="584"/>
                  </a:cubicBezTo>
                  <a:cubicBezTo>
                    <a:pt x="3126" y="566"/>
                    <a:pt x="3147" y="557"/>
                    <a:pt x="3169" y="557"/>
                  </a:cubicBezTo>
                  <a:cubicBezTo>
                    <a:pt x="3191" y="557"/>
                    <a:pt x="3215" y="566"/>
                    <a:pt x="3239" y="584"/>
                  </a:cubicBezTo>
                  <a:cubicBezTo>
                    <a:pt x="3308" y="584"/>
                    <a:pt x="3385" y="603"/>
                    <a:pt x="3463" y="603"/>
                  </a:cubicBezTo>
                  <a:cubicBezTo>
                    <a:pt x="3546" y="603"/>
                    <a:pt x="3629" y="581"/>
                    <a:pt x="3703" y="489"/>
                  </a:cubicBezTo>
                  <a:cubicBezTo>
                    <a:pt x="3644" y="274"/>
                    <a:pt x="3489" y="167"/>
                    <a:pt x="3275" y="108"/>
                  </a:cubicBezTo>
                  <a:cubicBezTo>
                    <a:pt x="3098" y="119"/>
                    <a:pt x="2922" y="124"/>
                    <a:pt x="2747" y="124"/>
                  </a:cubicBezTo>
                  <a:cubicBezTo>
                    <a:pt x="2013" y="124"/>
                    <a:pt x="1291" y="39"/>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5607525" y="1728025"/>
              <a:ext cx="109875" cy="16200"/>
            </a:xfrm>
            <a:custGeom>
              <a:avLst/>
              <a:gdLst/>
              <a:ahLst/>
              <a:cxnLst/>
              <a:rect l="l" t="t" r="r" b="b"/>
              <a:pathLst>
                <a:path w="4395" h="648" extrusionOk="0">
                  <a:moveTo>
                    <a:pt x="2614" y="0"/>
                  </a:moveTo>
                  <a:cubicBezTo>
                    <a:pt x="2102" y="0"/>
                    <a:pt x="1590" y="34"/>
                    <a:pt x="1084" y="72"/>
                  </a:cubicBezTo>
                  <a:cubicBezTo>
                    <a:pt x="911" y="101"/>
                    <a:pt x="769" y="168"/>
                    <a:pt x="608" y="168"/>
                  </a:cubicBezTo>
                  <a:cubicBezTo>
                    <a:pt x="570" y="168"/>
                    <a:pt x="530" y="164"/>
                    <a:pt x="489" y="155"/>
                  </a:cubicBezTo>
                  <a:cubicBezTo>
                    <a:pt x="429" y="155"/>
                    <a:pt x="358" y="155"/>
                    <a:pt x="299" y="167"/>
                  </a:cubicBezTo>
                  <a:cubicBezTo>
                    <a:pt x="179" y="215"/>
                    <a:pt x="60" y="274"/>
                    <a:pt x="1" y="393"/>
                  </a:cubicBezTo>
                  <a:cubicBezTo>
                    <a:pt x="70" y="509"/>
                    <a:pt x="170" y="525"/>
                    <a:pt x="273" y="525"/>
                  </a:cubicBezTo>
                  <a:cubicBezTo>
                    <a:pt x="312" y="525"/>
                    <a:pt x="351" y="522"/>
                    <a:pt x="390" y="522"/>
                  </a:cubicBezTo>
                  <a:cubicBezTo>
                    <a:pt x="407" y="522"/>
                    <a:pt x="424" y="523"/>
                    <a:pt x="441" y="524"/>
                  </a:cubicBezTo>
                  <a:cubicBezTo>
                    <a:pt x="741" y="548"/>
                    <a:pt x="1040" y="555"/>
                    <a:pt x="1340" y="555"/>
                  </a:cubicBezTo>
                  <a:cubicBezTo>
                    <a:pt x="1756" y="555"/>
                    <a:pt x="2172" y="541"/>
                    <a:pt x="2587" y="541"/>
                  </a:cubicBezTo>
                  <a:cubicBezTo>
                    <a:pt x="3084" y="541"/>
                    <a:pt x="3579" y="560"/>
                    <a:pt x="4073" y="643"/>
                  </a:cubicBezTo>
                  <a:cubicBezTo>
                    <a:pt x="4093" y="646"/>
                    <a:pt x="4113" y="647"/>
                    <a:pt x="4133" y="647"/>
                  </a:cubicBezTo>
                  <a:cubicBezTo>
                    <a:pt x="4210" y="647"/>
                    <a:pt x="4288" y="626"/>
                    <a:pt x="4335" y="560"/>
                  </a:cubicBezTo>
                  <a:cubicBezTo>
                    <a:pt x="4394" y="286"/>
                    <a:pt x="4180" y="215"/>
                    <a:pt x="4001" y="107"/>
                  </a:cubicBezTo>
                  <a:cubicBezTo>
                    <a:pt x="3543" y="28"/>
                    <a:pt x="3079" y="0"/>
                    <a:pt x="2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5"/>
            <p:cNvSpPr/>
            <p:nvPr/>
          </p:nvSpPr>
          <p:spPr>
            <a:xfrm>
              <a:off x="5886450" y="1988800"/>
              <a:ext cx="80975" cy="14900"/>
            </a:xfrm>
            <a:custGeom>
              <a:avLst/>
              <a:gdLst/>
              <a:ahLst/>
              <a:cxnLst/>
              <a:rect l="l" t="t" r="r" b="b"/>
              <a:pathLst>
                <a:path w="3239" h="596" extrusionOk="0">
                  <a:moveTo>
                    <a:pt x="1273" y="0"/>
                  </a:moveTo>
                  <a:cubicBezTo>
                    <a:pt x="893" y="0"/>
                    <a:pt x="513" y="36"/>
                    <a:pt x="135" y="36"/>
                  </a:cubicBezTo>
                  <a:cubicBezTo>
                    <a:pt x="106" y="36"/>
                    <a:pt x="77" y="35"/>
                    <a:pt x="48" y="35"/>
                  </a:cubicBezTo>
                  <a:lnTo>
                    <a:pt x="48" y="35"/>
                  </a:lnTo>
                  <a:cubicBezTo>
                    <a:pt x="0" y="273"/>
                    <a:pt x="298" y="273"/>
                    <a:pt x="333" y="464"/>
                  </a:cubicBezTo>
                  <a:cubicBezTo>
                    <a:pt x="430" y="542"/>
                    <a:pt x="533" y="587"/>
                    <a:pt x="636" y="587"/>
                  </a:cubicBezTo>
                  <a:cubicBezTo>
                    <a:pt x="736" y="587"/>
                    <a:pt x="835" y="545"/>
                    <a:pt x="929" y="452"/>
                  </a:cubicBezTo>
                  <a:cubicBezTo>
                    <a:pt x="1369" y="527"/>
                    <a:pt x="1814" y="595"/>
                    <a:pt x="2260" y="595"/>
                  </a:cubicBezTo>
                  <a:cubicBezTo>
                    <a:pt x="2585" y="595"/>
                    <a:pt x="2912" y="559"/>
                    <a:pt x="3239" y="464"/>
                  </a:cubicBezTo>
                  <a:cubicBezTo>
                    <a:pt x="3125" y="309"/>
                    <a:pt x="2956" y="309"/>
                    <a:pt x="2788" y="309"/>
                  </a:cubicBezTo>
                  <a:cubicBezTo>
                    <a:pt x="2619" y="309"/>
                    <a:pt x="2453" y="309"/>
                    <a:pt x="2346" y="154"/>
                  </a:cubicBezTo>
                  <a:cubicBezTo>
                    <a:pt x="1990" y="32"/>
                    <a:pt x="1631" y="0"/>
                    <a:pt x="1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5"/>
            <p:cNvSpPr/>
            <p:nvPr/>
          </p:nvSpPr>
          <p:spPr>
            <a:xfrm>
              <a:off x="5805475" y="2016125"/>
              <a:ext cx="77125" cy="13625"/>
            </a:xfrm>
            <a:custGeom>
              <a:avLst/>
              <a:gdLst/>
              <a:ahLst/>
              <a:cxnLst/>
              <a:rect l="l" t="t" r="r" b="b"/>
              <a:pathLst>
                <a:path w="3085" h="545" extrusionOk="0">
                  <a:moveTo>
                    <a:pt x="2035" y="1"/>
                  </a:moveTo>
                  <a:cubicBezTo>
                    <a:pt x="1691" y="1"/>
                    <a:pt x="1345" y="60"/>
                    <a:pt x="1001" y="60"/>
                  </a:cubicBezTo>
                  <a:cubicBezTo>
                    <a:pt x="866" y="60"/>
                    <a:pt x="730" y="51"/>
                    <a:pt x="596" y="25"/>
                  </a:cubicBezTo>
                  <a:cubicBezTo>
                    <a:pt x="568" y="22"/>
                    <a:pt x="541" y="21"/>
                    <a:pt x="513" y="21"/>
                  </a:cubicBezTo>
                  <a:cubicBezTo>
                    <a:pt x="330" y="21"/>
                    <a:pt x="156" y="88"/>
                    <a:pt x="1" y="192"/>
                  </a:cubicBezTo>
                  <a:lnTo>
                    <a:pt x="1" y="478"/>
                  </a:lnTo>
                  <a:cubicBezTo>
                    <a:pt x="322" y="478"/>
                    <a:pt x="655" y="478"/>
                    <a:pt x="965" y="442"/>
                  </a:cubicBezTo>
                  <a:cubicBezTo>
                    <a:pt x="1319" y="515"/>
                    <a:pt x="1667" y="545"/>
                    <a:pt x="2014" y="545"/>
                  </a:cubicBezTo>
                  <a:cubicBezTo>
                    <a:pt x="2343" y="545"/>
                    <a:pt x="2671" y="518"/>
                    <a:pt x="3001" y="478"/>
                  </a:cubicBezTo>
                  <a:cubicBezTo>
                    <a:pt x="3084" y="359"/>
                    <a:pt x="3084" y="252"/>
                    <a:pt x="2977" y="144"/>
                  </a:cubicBezTo>
                  <a:cubicBezTo>
                    <a:pt x="2882" y="109"/>
                    <a:pt x="2798" y="73"/>
                    <a:pt x="2703" y="25"/>
                  </a:cubicBezTo>
                  <a:cubicBezTo>
                    <a:pt x="2620" y="56"/>
                    <a:pt x="2522" y="192"/>
                    <a:pt x="2431" y="192"/>
                  </a:cubicBezTo>
                  <a:cubicBezTo>
                    <a:pt x="2379" y="192"/>
                    <a:pt x="2330" y="148"/>
                    <a:pt x="2287" y="13"/>
                  </a:cubicBezTo>
                  <a:cubicBezTo>
                    <a:pt x="2203" y="5"/>
                    <a:pt x="2119" y="1"/>
                    <a:pt x="2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5"/>
            <p:cNvSpPr/>
            <p:nvPr/>
          </p:nvSpPr>
          <p:spPr>
            <a:xfrm>
              <a:off x="5806975" y="1952650"/>
              <a:ext cx="87825" cy="13575"/>
            </a:xfrm>
            <a:custGeom>
              <a:avLst/>
              <a:gdLst/>
              <a:ahLst/>
              <a:cxnLst/>
              <a:rect l="l" t="t" r="r" b="b"/>
              <a:pathLst>
                <a:path w="3513" h="543" extrusionOk="0">
                  <a:moveTo>
                    <a:pt x="2771" y="0"/>
                  </a:moveTo>
                  <a:cubicBezTo>
                    <a:pt x="2642" y="0"/>
                    <a:pt x="2512" y="16"/>
                    <a:pt x="2381" y="16"/>
                  </a:cubicBezTo>
                  <a:cubicBezTo>
                    <a:pt x="1987" y="34"/>
                    <a:pt x="1599" y="160"/>
                    <a:pt x="1212" y="160"/>
                  </a:cubicBezTo>
                  <a:cubicBezTo>
                    <a:pt x="1086" y="160"/>
                    <a:pt x="960" y="147"/>
                    <a:pt x="833" y="112"/>
                  </a:cubicBezTo>
                  <a:cubicBezTo>
                    <a:pt x="753" y="91"/>
                    <a:pt x="676" y="84"/>
                    <a:pt x="603" y="84"/>
                  </a:cubicBezTo>
                  <a:cubicBezTo>
                    <a:pt x="418" y="84"/>
                    <a:pt x="251" y="134"/>
                    <a:pt x="71" y="159"/>
                  </a:cubicBezTo>
                  <a:cubicBezTo>
                    <a:pt x="0" y="314"/>
                    <a:pt x="107" y="374"/>
                    <a:pt x="214" y="433"/>
                  </a:cubicBezTo>
                  <a:cubicBezTo>
                    <a:pt x="334" y="514"/>
                    <a:pt x="454" y="542"/>
                    <a:pt x="574" y="542"/>
                  </a:cubicBezTo>
                  <a:cubicBezTo>
                    <a:pt x="839" y="542"/>
                    <a:pt x="1105" y="407"/>
                    <a:pt x="1376" y="407"/>
                  </a:cubicBezTo>
                  <a:cubicBezTo>
                    <a:pt x="1397" y="407"/>
                    <a:pt x="1419" y="407"/>
                    <a:pt x="1441" y="409"/>
                  </a:cubicBezTo>
                  <a:cubicBezTo>
                    <a:pt x="1717" y="428"/>
                    <a:pt x="1993" y="434"/>
                    <a:pt x="2269" y="434"/>
                  </a:cubicBezTo>
                  <a:cubicBezTo>
                    <a:pt x="2684" y="434"/>
                    <a:pt x="3098" y="421"/>
                    <a:pt x="3512" y="421"/>
                  </a:cubicBezTo>
                  <a:cubicBezTo>
                    <a:pt x="3453" y="314"/>
                    <a:pt x="3334" y="314"/>
                    <a:pt x="3239" y="278"/>
                  </a:cubicBezTo>
                  <a:cubicBezTo>
                    <a:pt x="3155" y="243"/>
                    <a:pt x="3215" y="183"/>
                    <a:pt x="3262" y="147"/>
                  </a:cubicBezTo>
                  <a:cubicBezTo>
                    <a:pt x="3102" y="27"/>
                    <a:pt x="2937" y="0"/>
                    <a:pt x="2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5"/>
            <p:cNvSpPr/>
            <p:nvPr/>
          </p:nvSpPr>
          <p:spPr>
            <a:xfrm>
              <a:off x="5591450" y="1872375"/>
              <a:ext cx="70275" cy="12025"/>
            </a:xfrm>
            <a:custGeom>
              <a:avLst/>
              <a:gdLst/>
              <a:ahLst/>
              <a:cxnLst/>
              <a:rect l="l" t="t" r="r" b="b"/>
              <a:pathLst>
                <a:path w="2811" h="481" extrusionOk="0">
                  <a:moveTo>
                    <a:pt x="2255" y="0"/>
                  </a:moveTo>
                  <a:cubicBezTo>
                    <a:pt x="2250" y="0"/>
                    <a:pt x="2245" y="0"/>
                    <a:pt x="2239" y="1"/>
                  </a:cubicBezTo>
                  <a:cubicBezTo>
                    <a:pt x="2050" y="13"/>
                    <a:pt x="1861" y="17"/>
                    <a:pt x="1672" y="17"/>
                  </a:cubicBezTo>
                  <a:cubicBezTo>
                    <a:pt x="1446" y="17"/>
                    <a:pt x="1219" y="12"/>
                    <a:pt x="993" y="12"/>
                  </a:cubicBezTo>
                  <a:cubicBezTo>
                    <a:pt x="694" y="12"/>
                    <a:pt x="395" y="21"/>
                    <a:pt x="96" y="60"/>
                  </a:cubicBezTo>
                  <a:cubicBezTo>
                    <a:pt x="1" y="168"/>
                    <a:pt x="1" y="251"/>
                    <a:pt x="72" y="346"/>
                  </a:cubicBezTo>
                  <a:cubicBezTo>
                    <a:pt x="334" y="435"/>
                    <a:pt x="891" y="480"/>
                    <a:pt x="1446" y="480"/>
                  </a:cubicBezTo>
                  <a:cubicBezTo>
                    <a:pt x="2001" y="480"/>
                    <a:pt x="2555" y="435"/>
                    <a:pt x="2811" y="346"/>
                  </a:cubicBezTo>
                  <a:cubicBezTo>
                    <a:pt x="2751" y="227"/>
                    <a:pt x="2632" y="203"/>
                    <a:pt x="2513" y="179"/>
                  </a:cubicBezTo>
                  <a:cubicBezTo>
                    <a:pt x="2421" y="145"/>
                    <a:pt x="2385" y="0"/>
                    <a:pt x="2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5"/>
            <p:cNvSpPr/>
            <p:nvPr/>
          </p:nvSpPr>
          <p:spPr>
            <a:xfrm>
              <a:off x="5435500" y="1876200"/>
              <a:ext cx="73825" cy="11700"/>
            </a:xfrm>
            <a:custGeom>
              <a:avLst/>
              <a:gdLst/>
              <a:ahLst/>
              <a:cxnLst/>
              <a:rect l="l" t="t" r="r" b="b"/>
              <a:pathLst>
                <a:path w="2953" h="468" extrusionOk="0">
                  <a:moveTo>
                    <a:pt x="1640" y="1"/>
                  </a:moveTo>
                  <a:cubicBezTo>
                    <a:pt x="1477" y="1"/>
                    <a:pt x="1316" y="18"/>
                    <a:pt x="1155" y="74"/>
                  </a:cubicBezTo>
                  <a:cubicBezTo>
                    <a:pt x="1086" y="108"/>
                    <a:pt x="1018" y="126"/>
                    <a:pt x="950" y="126"/>
                  </a:cubicBezTo>
                  <a:cubicBezTo>
                    <a:pt x="877" y="126"/>
                    <a:pt x="806" y="105"/>
                    <a:pt x="738" y="62"/>
                  </a:cubicBezTo>
                  <a:lnTo>
                    <a:pt x="441" y="62"/>
                  </a:lnTo>
                  <a:cubicBezTo>
                    <a:pt x="345" y="241"/>
                    <a:pt x="0" y="169"/>
                    <a:pt x="24" y="467"/>
                  </a:cubicBezTo>
                  <a:cubicBezTo>
                    <a:pt x="164" y="463"/>
                    <a:pt x="305" y="462"/>
                    <a:pt x="445" y="462"/>
                  </a:cubicBezTo>
                  <a:cubicBezTo>
                    <a:pt x="737" y="462"/>
                    <a:pt x="1030" y="467"/>
                    <a:pt x="1323" y="467"/>
                  </a:cubicBezTo>
                  <a:cubicBezTo>
                    <a:pt x="1847" y="467"/>
                    <a:pt x="2372" y="451"/>
                    <a:pt x="2893" y="360"/>
                  </a:cubicBezTo>
                  <a:cubicBezTo>
                    <a:pt x="2941" y="312"/>
                    <a:pt x="2953" y="253"/>
                    <a:pt x="2941" y="193"/>
                  </a:cubicBezTo>
                  <a:cubicBezTo>
                    <a:pt x="2893" y="134"/>
                    <a:pt x="2858" y="86"/>
                    <a:pt x="2798" y="62"/>
                  </a:cubicBezTo>
                  <a:cubicBezTo>
                    <a:pt x="2774" y="50"/>
                    <a:pt x="2738" y="50"/>
                    <a:pt x="2715" y="26"/>
                  </a:cubicBezTo>
                  <a:cubicBezTo>
                    <a:pt x="2623" y="41"/>
                    <a:pt x="2530" y="47"/>
                    <a:pt x="2438" y="47"/>
                  </a:cubicBezTo>
                  <a:cubicBezTo>
                    <a:pt x="2171" y="47"/>
                    <a:pt x="1905" y="1"/>
                    <a:pt x="1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5"/>
            <p:cNvSpPr/>
            <p:nvPr/>
          </p:nvSpPr>
          <p:spPr>
            <a:xfrm>
              <a:off x="5720650" y="1870200"/>
              <a:ext cx="65800" cy="16100"/>
            </a:xfrm>
            <a:custGeom>
              <a:avLst/>
              <a:gdLst/>
              <a:ahLst/>
              <a:cxnLst/>
              <a:rect l="l" t="t" r="r" b="b"/>
              <a:pathLst>
                <a:path w="2632" h="644" extrusionOk="0">
                  <a:moveTo>
                    <a:pt x="383" y="0"/>
                  </a:moveTo>
                  <a:cubicBezTo>
                    <a:pt x="286" y="0"/>
                    <a:pt x="186" y="51"/>
                    <a:pt x="84" y="147"/>
                  </a:cubicBezTo>
                  <a:cubicBezTo>
                    <a:pt x="107" y="255"/>
                    <a:pt x="0" y="362"/>
                    <a:pt x="107" y="445"/>
                  </a:cubicBezTo>
                  <a:cubicBezTo>
                    <a:pt x="281" y="558"/>
                    <a:pt x="474" y="600"/>
                    <a:pt x="667" y="600"/>
                  </a:cubicBezTo>
                  <a:cubicBezTo>
                    <a:pt x="779" y="600"/>
                    <a:pt x="891" y="586"/>
                    <a:pt x="1000" y="564"/>
                  </a:cubicBezTo>
                  <a:cubicBezTo>
                    <a:pt x="1171" y="525"/>
                    <a:pt x="1342" y="508"/>
                    <a:pt x="1510" y="508"/>
                  </a:cubicBezTo>
                  <a:cubicBezTo>
                    <a:pt x="1754" y="508"/>
                    <a:pt x="1995" y="544"/>
                    <a:pt x="2227" y="600"/>
                  </a:cubicBezTo>
                  <a:cubicBezTo>
                    <a:pt x="2299" y="620"/>
                    <a:pt x="2375" y="643"/>
                    <a:pt x="2442" y="643"/>
                  </a:cubicBezTo>
                  <a:cubicBezTo>
                    <a:pt x="2529" y="643"/>
                    <a:pt x="2599" y="604"/>
                    <a:pt x="2620" y="469"/>
                  </a:cubicBezTo>
                  <a:cubicBezTo>
                    <a:pt x="2632" y="266"/>
                    <a:pt x="2465" y="171"/>
                    <a:pt x="2286" y="171"/>
                  </a:cubicBezTo>
                  <a:cubicBezTo>
                    <a:pt x="1739" y="147"/>
                    <a:pt x="1203" y="147"/>
                    <a:pt x="655" y="147"/>
                  </a:cubicBezTo>
                  <a:cubicBezTo>
                    <a:pt x="567" y="48"/>
                    <a:pt x="476" y="0"/>
                    <a:pt x="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5"/>
            <p:cNvSpPr/>
            <p:nvPr/>
          </p:nvSpPr>
          <p:spPr>
            <a:xfrm>
              <a:off x="5457950" y="2062475"/>
              <a:ext cx="76975" cy="12625"/>
            </a:xfrm>
            <a:custGeom>
              <a:avLst/>
              <a:gdLst/>
              <a:ahLst/>
              <a:cxnLst/>
              <a:rect l="l" t="t" r="r" b="b"/>
              <a:pathLst>
                <a:path w="3079" h="505" extrusionOk="0">
                  <a:moveTo>
                    <a:pt x="2084" y="0"/>
                  </a:moveTo>
                  <a:cubicBezTo>
                    <a:pt x="1517" y="0"/>
                    <a:pt x="955" y="27"/>
                    <a:pt x="388" y="76"/>
                  </a:cubicBezTo>
                  <a:lnTo>
                    <a:pt x="162" y="76"/>
                  </a:lnTo>
                  <a:cubicBezTo>
                    <a:pt x="150" y="124"/>
                    <a:pt x="138" y="172"/>
                    <a:pt x="114" y="195"/>
                  </a:cubicBezTo>
                  <a:cubicBezTo>
                    <a:pt x="36" y="351"/>
                    <a:pt x="0" y="496"/>
                    <a:pt x="217" y="496"/>
                  </a:cubicBezTo>
                  <a:cubicBezTo>
                    <a:pt x="233" y="496"/>
                    <a:pt x="250" y="495"/>
                    <a:pt x="269" y="493"/>
                  </a:cubicBezTo>
                  <a:cubicBezTo>
                    <a:pt x="469" y="501"/>
                    <a:pt x="669" y="505"/>
                    <a:pt x="868" y="505"/>
                  </a:cubicBezTo>
                  <a:cubicBezTo>
                    <a:pt x="1570" y="505"/>
                    <a:pt x="2267" y="457"/>
                    <a:pt x="2972" y="374"/>
                  </a:cubicBezTo>
                  <a:cubicBezTo>
                    <a:pt x="3079" y="219"/>
                    <a:pt x="2972" y="112"/>
                    <a:pt x="2853" y="17"/>
                  </a:cubicBezTo>
                  <a:cubicBezTo>
                    <a:pt x="2594" y="6"/>
                    <a:pt x="2339" y="0"/>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5"/>
            <p:cNvSpPr/>
            <p:nvPr/>
          </p:nvSpPr>
          <p:spPr>
            <a:xfrm>
              <a:off x="5960250" y="2051550"/>
              <a:ext cx="66000" cy="14625"/>
            </a:xfrm>
            <a:custGeom>
              <a:avLst/>
              <a:gdLst/>
              <a:ahLst/>
              <a:cxnLst/>
              <a:rect l="l" t="t" r="r" b="b"/>
              <a:pathLst>
                <a:path w="2640" h="585" extrusionOk="0">
                  <a:moveTo>
                    <a:pt x="1229" y="1"/>
                  </a:moveTo>
                  <a:cubicBezTo>
                    <a:pt x="807" y="1"/>
                    <a:pt x="341" y="80"/>
                    <a:pt x="108" y="204"/>
                  </a:cubicBezTo>
                  <a:cubicBezTo>
                    <a:pt x="25" y="370"/>
                    <a:pt x="1" y="513"/>
                    <a:pt x="251" y="525"/>
                  </a:cubicBezTo>
                  <a:lnTo>
                    <a:pt x="382" y="525"/>
                  </a:lnTo>
                  <a:cubicBezTo>
                    <a:pt x="489" y="561"/>
                    <a:pt x="587" y="585"/>
                    <a:pt x="682" y="585"/>
                  </a:cubicBezTo>
                  <a:cubicBezTo>
                    <a:pt x="778" y="585"/>
                    <a:pt x="870" y="561"/>
                    <a:pt x="965" y="501"/>
                  </a:cubicBezTo>
                  <a:cubicBezTo>
                    <a:pt x="985" y="451"/>
                    <a:pt x="1008" y="433"/>
                    <a:pt x="1030" y="433"/>
                  </a:cubicBezTo>
                  <a:cubicBezTo>
                    <a:pt x="1061" y="433"/>
                    <a:pt x="1092" y="467"/>
                    <a:pt x="1120" y="501"/>
                  </a:cubicBezTo>
                  <a:cubicBezTo>
                    <a:pt x="1120" y="513"/>
                    <a:pt x="1132" y="513"/>
                    <a:pt x="1156" y="525"/>
                  </a:cubicBezTo>
                  <a:cubicBezTo>
                    <a:pt x="1166" y="532"/>
                    <a:pt x="1176" y="535"/>
                    <a:pt x="1185" y="535"/>
                  </a:cubicBezTo>
                  <a:cubicBezTo>
                    <a:pt x="1206" y="535"/>
                    <a:pt x="1226" y="518"/>
                    <a:pt x="1251" y="501"/>
                  </a:cubicBezTo>
                  <a:cubicBezTo>
                    <a:pt x="1281" y="496"/>
                    <a:pt x="1307" y="493"/>
                    <a:pt x="1331" y="493"/>
                  </a:cubicBezTo>
                  <a:cubicBezTo>
                    <a:pt x="1355" y="493"/>
                    <a:pt x="1376" y="496"/>
                    <a:pt x="1394" y="501"/>
                  </a:cubicBezTo>
                  <a:cubicBezTo>
                    <a:pt x="1433" y="521"/>
                    <a:pt x="1472" y="529"/>
                    <a:pt x="1512" y="529"/>
                  </a:cubicBezTo>
                  <a:cubicBezTo>
                    <a:pt x="1651" y="529"/>
                    <a:pt x="1790" y="433"/>
                    <a:pt x="1929" y="433"/>
                  </a:cubicBezTo>
                  <a:cubicBezTo>
                    <a:pt x="1988" y="433"/>
                    <a:pt x="2048" y="451"/>
                    <a:pt x="2108" y="501"/>
                  </a:cubicBezTo>
                  <a:cubicBezTo>
                    <a:pt x="2151" y="501"/>
                    <a:pt x="2196" y="503"/>
                    <a:pt x="2240" y="503"/>
                  </a:cubicBezTo>
                  <a:cubicBezTo>
                    <a:pt x="2437" y="503"/>
                    <a:pt x="2622" y="479"/>
                    <a:pt x="2632" y="216"/>
                  </a:cubicBezTo>
                  <a:cubicBezTo>
                    <a:pt x="2640" y="79"/>
                    <a:pt x="2546" y="59"/>
                    <a:pt x="2440" y="59"/>
                  </a:cubicBezTo>
                  <a:cubicBezTo>
                    <a:pt x="2394" y="59"/>
                    <a:pt x="2346" y="62"/>
                    <a:pt x="2303" y="62"/>
                  </a:cubicBezTo>
                  <a:cubicBezTo>
                    <a:pt x="2289" y="62"/>
                    <a:pt x="2276" y="62"/>
                    <a:pt x="2263" y="61"/>
                  </a:cubicBezTo>
                  <a:cubicBezTo>
                    <a:pt x="2230" y="126"/>
                    <a:pt x="2198" y="147"/>
                    <a:pt x="2165" y="147"/>
                  </a:cubicBezTo>
                  <a:cubicBezTo>
                    <a:pt x="2107" y="147"/>
                    <a:pt x="2048" y="83"/>
                    <a:pt x="1985" y="83"/>
                  </a:cubicBezTo>
                  <a:cubicBezTo>
                    <a:pt x="1978" y="83"/>
                    <a:pt x="1972" y="83"/>
                    <a:pt x="1965" y="85"/>
                  </a:cubicBezTo>
                  <a:cubicBezTo>
                    <a:pt x="1965" y="85"/>
                    <a:pt x="1941" y="97"/>
                    <a:pt x="1918" y="120"/>
                  </a:cubicBezTo>
                  <a:cubicBezTo>
                    <a:pt x="1894" y="120"/>
                    <a:pt x="1858" y="120"/>
                    <a:pt x="1822" y="73"/>
                  </a:cubicBezTo>
                  <a:cubicBezTo>
                    <a:pt x="1665" y="23"/>
                    <a:pt x="1453"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5570625" y="2010375"/>
              <a:ext cx="76225" cy="14000"/>
            </a:xfrm>
            <a:custGeom>
              <a:avLst/>
              <a:gdLst/>
              <a:ahLst/>
              <a:cxnLst/>
              <a:rect l="l" t="t" r="r" b="b"/>
              <a:pathLst>
                <a:path w="3049" h="560" extrusionOk="0">
                  <a:moveTo>
                    <a:pt x="483" y="1"/>
                  </a:moveTo>
                  <a:cubicBezTo>
                    <a:pt x="426" y="1"/>
                    <a:pt x="368" y="6"/>
                    <a:pt x="310" y="17"/>
                  </a:cubicBezTo>
                  <a:cubicBezTo>
                    <a:pt x="227" y="124"/>
                    <a:pt x="48" y="136"/>
                    <a:pt x="0" y="303"/>
                  </a:cubicBezTo>
                  <a:cubicBezTo>
                    <a:pt x="642" y="524"/>
                    <a:pt x="1293" y="560"/>
                    <a:pt x="1948" y="560"/>
                  </a:cubicBezTo>
                  <a:cubicBezTo>
                    <a:pt x="2255" y="560"/>
                    <a:pt x="2562" y="552"/>
                    <a:pt x="2870" y="552"/>
                  </a:cubicBezTo>
                  <a:cubicBezTo>
                    <a:pt x="2929" y="552"/>
                    <a:pt x="2989" y="552"/>
                    <a:pt x="3048" y="553"/>
                  </a:cubicBezTo>
                  <a:cubicBezTo>
                    <a:pt x="3025" y="243"/>
                    <a:pt x="2787" y="303"/>
                    <a:pt x="2572" y="279"/>
                  </a:cubicBezTo>
                  <a:cubicBezTo>
                    <a:pt x="2534" y="275"/>
                    <a:pt x="2496" y="274"/>
                    <a:pt x="2457" y="274"/>
                  </a:cubicBezTo>
                  <a:cubicBezTo>
                    <a:pt x="2310" y="274"/>
                    <a:pt x="2158" y="296"/>
                    <a:pt x="2009" y="296"/>
                  </a:cubicBezTo>
                  <a:cubicBezTo>
                    <a:pt x="1829" y="296"/>
                    <a:pt x="1652" y="264"/>
                    <a:pt x="1489" y="124"/>
                  </a:cubicBezTo>
                  <a:cubicBezTo>
                    <a:pt x="1442" y="133"/>
                    <a:pt x="1395" y="137"/>
                    <a:pt x="1349" y="137"/>
                  </a:cubicBezTo>
                  <a:cubicBezTo>
                    <a:pt x="1067" y="137"/>
                    <a:pt x="784"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5950125" y="1773275"/>
              <a:ext cx="62850" cy="27525"/>
            </a:xfrm>
            <a:custGeom>
              <a:avLst/>
              <a:gdLst/>
              <a:ahLst/>
              <a:cxnLst/>
              <a:rect l="l" t="t" r="r" b="b"/>
              <a:pathLst>
                <a:path w="2514" h="1101" extrusionOk="0">
                  <a:moveTo>
                    <a:pt x="1645" y="0"/>
                  </a:moveTo>
                  <a:cubicBezTo>
                    <a:pt x="1342" y="0"/>
                    <a:pt x="1041" y="29"/>
                    <a:pt x="748" y="29"/>
                  </a:cubicBezTo>
                  <a:cubicBezTo>
                    <a:pt x="681" y="29"/>
                    <a:pt x="615" y="28"/>
                    <a:pt x="549" y="24"/>
                  </a:cubicBezTo>
                  <a:lnTo>
                    <a:pt x="549" y="24"/>
                  </a:lnTo>
                  <a:cubicBezTo>
                    <a:pt x="489" y="202"/>
                    <a:pt x="608" y="214"/>
                    <a:pt x="727" y="238"/>
                  </a:cubicBezTo>
                  <a:cubicBezTo>
                    <a:pt x="751" y="244"/>
                    <a:pt x="784" y="247"/>
                    <a:pt x="811" y="247"/>
                  </a:cubicBezTo>
                  <a:cubicBezTo>
                    <a:pt x="837" y="247"/>
                    <a:pt x="858" y="244"/>
                    <a:pt x="858" y="238"/>
                  </a:cubicBezTo>
                  <a:cubicBezTo>
                    <a:pt x="858" y="212"/>
                    <a:pt x="866" y="203"/>
                    <a:pt x="875" y="203"/>
                  </a:cubicBezTo>
                  <a:cubicBezTo>
                    <a:pt x="895" y="203"/>
                    <a:pt x="920" y="253"/>
                    <a:pt x="854" y="253"/>
                  </a:cubicBezTo>
                  <a:cubicBezTo>
                    <a:pt x="845" y="253"/>
                    <a:pt x="835" y="252"/>
                    <a:pt x="822" y="250"/>
                  </a:cubicBezTo>
                  <a:cubicBezTo>
                    <a:pt x="794" y="258"/>
                    <a:pt x="766" y="262"/>
                    <a:pt x="738" y="262"/>
                  </a:cubicBezTo>
                  <a:cubicBezTo>
                    <a:pt x="607" y="262"/>
                    <a:pt x="494" y="172"/>
                    <a:pt x="406" y="24"/>
                  </a:cubicBezTo>
                  <a:lnTo>
                    <a:pt x="251" y="24"/>
                  </a:lnTo>
                  <a:cubicBezTo>
                    <a:pt x="180" y="179"/>
                    <a:pt x="1" y="274"/>
                    <a:pt x="108" y="488"/>
                  </a:cubicBezTo>
                  <a:cubicBezTo>
                    <a:pt x="239" y="595"/>
                    <a:pt x="406" y="607"/>
                    <a:pt x="561" y="607"/>
                  </a:cubicBezTo>
                  <a:cubicBezTo>
                    <a:pt x="603" y="607"/>
                    <a:pt x="652" y="593"/>
                    <a:pt x="694" y="593"/>
                  </a:cubicBezTo>
                  <a:cubicBezTo>
                    <a:pt x="746" y="593"/>
                    <a:pt x="787" y="615"/>
                    <a:pt x="787" y="714"/>
                  </a:cubicBezTo>
                  <a:cubicBezTo>
                    <a:pt x="811" y="774"/>
                    <a:pt x="846" y="798"/>
                    <a:pt x="894" y="834"/>
                  </a:cubicBezTo>
                  <a:cubicBezTo>
                    <a:pt x="1073" y="834"/>
                    <a:pt x="1061" y="1012"/>
                    <a:pt x="1144" y="1084"/>
                  </a:cubicBezTo>
                  <a:cubicBezTo>
                    <a:pt x="1187" y="1094"/>
                    <a:pt x="1227" y="1100"/>
                    <a:pt x="1267" y="1100"/>
                  </a:cubicBezTo>
                  <a:cubicBezTo>
                    <a:pt x="1317" y="1100"/>
                    <a:pt x="1365" y="1091"/>
                    <a:pt x="1418" y="1072"/>
                  </a:cubicBezTo>
                  <a:cubicBezTo>
                    <a:pt x="1501" y="976"/>
                    <a:pt x="1561" y="869"/>
                    <a:pt x="1608" y="750"/>
                  </a:cubicBezTo>
                  <a:cubicBezTo>
                    <a:pt x="1620" y="667"/>
                    <a:pt x="1632" y="595"/>
                    <a:pt x="1608" y="500"/>
                  </a:cubicBezTo>
                  <a:cubicBezTo>
                    <a:pt x="1632" y="474"/>
                    <a:pt x="1651" y="464"/>
                    <a:pt x="1666" y="464"/>
                  </a:cubicBezTo>
                  <a:cubicBezTo>
                    <a:pt x="1714" y="464"/>
                    <a:pt x="1731" y="564"/>
                    <a:pt x="1781" y="564"/>
                  </a:cubicBezTo>
                  <a:cubicBezTo>
                    <a:pt x="1786" y="564"/>
                    <a:pt x="1792" y="562"/>
                    <a:pt x="1799" y="560"/>
                  </a:cubicBezTo>
                  <a:cubicBezTo>
                    <a:pt x="1856" y="576"/>
                    <a:pt x="1912" y="583"/>
                    <a:pt x="1966" y="583"/>
                  </a:cubicBezTo>
                  <a:cubicBezTo>
                    <a:pt x="2114" y="583"/>
                    <a:pt x="2251" y="528"/>
                    <a:pt x="2382" y="441"/>
                  </a:cubicBezTo>
                  <a:lnTo>
                    <a:pt x="2513" y="131"/>
                  </a:lnTo>
                  <a:cubicBezTo>
                    <a:pt x="2226" y="27"/>
                    <a:pt x="1935" y="0"/>
                    <a:pt x="16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114150" y="1953300"/>
              <a:ext cx="56275" cy="14275"/>
            </a:xfrm>
            <a:custGeom>
              <a:avLst/>
              <a:gdLst/>
              <a:ahLst/>
              <a:cxnLst/>
              <a:rect l="l" t="t" r="r" b="b"/>
              <a:pathLst>
                <a:path w="2251" h="571" extrusionOk="0">
                  <a:moveTo>
                    <a:pt x="349" y="0"/>
                  </a:moveTo>
                  <a:cubicBezTo>
                    <a:pt x="267" y="0"/>
                    <a:pt x="188" y="30"/>
                    <a:pt x="119" y="133"/>
                  </a:cubicBezTo>
                  <a:cubicBezTo>
                    <a:pt x="0" y="264"/>
                    <a:pt x="24" y="419"/>
                    <a:pt x="119" y="562"/>
                  </a:cubicBezTo>
                  <a:cubicBezTo>
                    <a:pt x="174" y="568"/>
                    <a:pt x="228" y="570"/>
                    <a:pt x="282" y="570"/>
                  </a:cubicBezTo>
                  <a:cubicBezTo>
                    <a:pt x="648" y="570"/>
                    <a:pt x="1005" y="455"/>
                    <a:pt x="1368" y="455"/>
                  </a:cubicBezTo>
                  <a:cubicBezTo>
                    <a:pt x="1502" y="455"/>
                    <a:pt x="1638" y="471"/>
                    <a:pt x="1774" y="514"/>
                  </a:cubicBezTo>
                  <a:cubicBezTo>
                    <a:pt x="1805" y="524"/>
                    <a:pt x="1835" y="529"/>
                    <a:pt x="1865" y="529"/>
                  </a:cubicBezTo>
                  <a:cubicBezTo>
                    <a:pt x="2012" y="529"/>
                    <a:pt x="2152" y="410"/>
                    <a:pt x="2251" y="193"/>
                  </a:cubicBezTo>
                  <a:cubicBezTo>
                    <a:pt x="1703" y="133"/>
                    <a:pt x="1215" y="74"/>
                    <a:pt x="703" y="62"/>
                  </a:cubicBezTo>
                  <a:cubicBezTo>
                    <a:pt x="591" y="62"/>
                    <a:pt x="466"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5565575" y="2089375"/>
              <a:ext cx="100025" cy="16100"/>
            </a:xfrm>
            <a:custGeom>
              <a:avLst/>
              <a:gdLst/>
              <a:ahLst/>
              <a:cxnLst/>
              <a:rect l="l" t="t" r="r" b="b"/>
              <a:pathLst>
                <a:path w="4001" h="644" extrusionOk="0">
                  <a:moveTo>
                    <a:pt x="548" y="0"/>
                  </a:moveTo>
                  <a:cubicBezTo>
                    <a:pt x="381" y="0"/>
                    <a:pt x="214" y="0"/>
                    <a:pt x="83" y="120"/>
                  </a:cubicBezTo>
                  <a:cubicBezTo>
                    <a:pt x="0" y="643"/>
                    <a:pt x="393" y="560"/>
                    <a:pt x="679" y="608"/>
                  </a:cubicBezTo>
                  <a:cubicBezTo>
                    <a:pt x="1250" y="512"/>
                    <a:pt x="1846" y="584"/>
                    <a:pt x="2405" y="429"/>
                  </a:cubicBezTo>
                  <a:cubicBezTo>
                    <a:pt x="2941" y="417"/>
                    <a:pt x="3465" y="417"/>
                    <a:pt x="4001" y="405"/>
                  </a:cubicBezTo>
                  <a:cubicBezTo>
                    <a:pt x="3882" y="286"/>
                    <a:pt x="3724" y="286"/>
                    <a:pt x="3565" y="286"/>
                  </a:cubicBezTo>
                  <a:cubicBezTo>
                    <a:pt x="3405" y="286"/>
                    <a:pt x="3245" y="286"/>
                    <a:pt x="3120" y="167"/>
                  </a:cubicBezTo>
                  <a:cubicBezTo>
                    <a:pt x="3108" y="131"/>
                    <a:pt x="3072" y="108"/>
                    <a:pt x="3060" y="72"/>
                  </a:cubicBezTo>
                  <a:cubicBezTo>
                    <a:pt x="2977" y="12"/>
                    <a:pt x="2858" y="0"/>
                    <a:pt x="2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5"/>
            <p:cNvSpPr/>
            <p:nvPr/>
          </p:nvSpPr>
          <p:spPr>
            <a:xfrm>
              <a:off x="5510800" y="1818650"/>
              <a:ext cx="94250" cy="8150"/>
            </a:xfrm>
            <a:custGeom>
              <a:avLst/>
              <a:gdLst/>
              <a:ahLst/>
              <a:cxnLst/>
              <a:rect l="l" t="t" r="r" b="b"/>
              <a:pathLst>
                <a:path w="3770" h="326" extrusionOk="0">
                  <a:moveTo>
                    <a:pt x="2577" y="1"/>
                  </a:moveTo>
                  <a:cubicBezTo>
                    <a:pt x="1718" y="1"/>
                    <a:pt x="862" y="73"/>
                    <a:pt x="0" y="90"/>
                  </a:cubicBezTo>
                  <a:cubicBezTo>
                    <a:pt x="511" y="272"/>
                    <a:pt x="1026" y="326"/>
                    <a:pt x="1542" y="326"/>
                  </a:cubicBezTo>
                  <a:cubicBezTo>
                    <a:pt x="2278" y="326"/>
                    <a:pt x="3016" y="216"/>
                    <a:pt x="3751" y="209"/>
                  </a:cubicBezTo>
                  <a:cubicBezTo>
                    <a:pt x="3770" y="96"/>
                    <a:pt x="3759" y="28"/>
                    <a:pt x="3677" y="28"/>
                  </a:cubicBezTo>
                  <a:cubicBezTo>
                    <a:pt x="3655" y="28"/>
                    <a:pt x="3628" y="33"/>
                    <a:pt x="3596" y="42"/>
                  </a:cubicBezTo>
                  <a:cubicBezTo>
                    <a:pt x="3256" y="12"/>
                    <a:pt x="2916" y="1"/>
                    <a:pt x="2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5"/>
            <p:cNvSpPr/>
            <p:nvPr/>
          </p:nvSpPr>
          <p:spPr>
            <a:xfrm>
              <a:off x="6115325" y="1796625"/>
              <a:ext cx="62850" cy="25250"/>
            </a:xfrm>
            <a:custGeom>
              <a:avLst/>
              <a:gdLst/>
              <a:ahLst/>
              <a:cxnLst/>
              <a:rect l="l" t="t" r="r" b="b"/>
              <a:pathLst>
                <a:path w="2514" h="1010" extrusionOk="0">
                  <a:moveTo>
                    <a:pt x="965" y="1"/>
                  </a:moveTo>
                  <a:cubicBezTo>
                    <a:pt x="933" y="1"/>
                    <a:pt x="900" y="7"/>
                    <a:pt x="870" y="19"/>
                  </a:cubicBezTo>
                  <a:cubicBezTo>
                    <a:pt x="608" y="78"/>
                    <a:pt x="334" y="30"/>
                    <a:pt x="96" y="197"/>
                  </a:cubicBezTo>
                  <a:cubicBezTo>
                    <a:pt x="49" y="233"/>
                    <a:pt x="13" y="292"/>
                    <a:pt x="1" y="376"/>
                  </a:cubicBezTo>
                  <a:cubicBezTo>
                    <a:pt x="13" y="447"/>
                    <a:pt x="37" y="507"/>
                    <a:pt x="72" y="566"/>
                  </a:cubicBezTo>
                  <a:cubicBezTo>
                    <a:pt x="275" y="709"/>
                    <a:pt x="513" y="673"/>
                    <a:pt x="715" y="769"/>
                  </a:cubicBezTo>
                  <a:cubicBezTo>
                    <a:pt x="811" y="804"/>
                    <a:pt x="894" y="804"/>
                    <a:pt x="989" y="804"/>
                  </a:cubicBezTo>
                  <a:lnTo>
                    <a:pt x="1227" y="804"/>
                  </a:lnTo>
                  <a:cubicBezTo>
                    <a:pt x="1275" y="816"/>
                    <a:pt x="1358" y="816"/>
                    <a:pt x="1418" y="864"/>
                  </a:cubicBezTo>
                  <a:cubicBezTo>
                    <a:pt x="1465" y="888"/>
                    <a:pt x="1489" y="923"/>
                    <a:pt x="1525" y="947"/>
                  </a:cubicBezTo>
                  <a:lnTo>
                    <a:pt x="2239" y="947"/>
                  </a:lnTo>
                  <a:cubicBezTo>
                    <a:pt x="2281" y="989"/>
                    <a:pt x="2329" y="1010"/>
                    <a:pt x="2376" y="1010"/>
                  </a:cubicBezTo>
                  <a:cubicBezTo>
                    <a:pt x="2424" y="1010"/>
                    <a:pt x="2471" y="989"/>
                    <a:pt x="2513" y="947"/>
                  </a:cubicBezTo>
                  <a:lnTo>
                    <a:pt x="2513" y="804"/>
                  </a:lnTo>
                  <a:lnTo>
                    <a:pt x="2513" y="650"/>
                  </a:lnTo>
                  <a:cubicBezTo>
                    <a:pt x="2430" y="650"/>
                    <a:pt x="2323" y="650"/>
                    <a:pt x="2215" y="673"/>
                  </a:cubicBezTo>
                  <a:cubicBezTo>
                    <a:pt x="2215" y="673"/>
                    <a:pt x="2204" y="650"/>
                    <a:pt x="2180" y="638"/>
                  </a:cubicBezTo>
                  <a:cubicBezTo>
                    <a:pt x="2171" y="635"/>
                    <a:pt x="2163" y="633"/>
                    <a:pt x="2155" y="633"/>
                  </a:cubicBezTo>
                  <a:cubicBezTo>
                    <a:pt x="2131" y="633"/>
                    <a:pt x="2111" y="647"/>
                    <a:pt x="2085" y="673"/>
                  </a:cubicBezTo>
                  <a:cubicBezTo>
                    <a:pt x="2001" y="614"/>
                    <a:pt x="1894" y="566"/>
                    <a:pt x="1799" y="519"/>
                  </a:cubicBezTo>
                  <a:cubicBezTo>
                    <a:pt x="1644" y="447"/>
                    <a:pt x="1537" y="281"/>
                    <a:pt x="1406" y="173"/>
                  </a:cubicBezTo>
                  <a:cubicBezTo>
                    <a:pt x="1299" y="102"/>
                    <a:pt x="1180" y="42"/>
                    <a:pt x="1061" y="19"/>
                  </a:cubicBezTo>
                  <a:cubicBezTo>
                    <a:pt x="1031" y="7"/>
                    <a:pt x="998"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29525" y="1900625"/>
              <a:ext cx="71750" cy="15475"/>
            </a:xfrm>
            <a:custGeom>
              <a:avLst/>
              <a:gdLst/>
              <a:ahLst/>
              <a:cxnLst/>
              <a:rect l="l" t="t" r="r" b="b"/>
              <a:pathLst>
                <a:path w="2870" h="619" extrusionOk="0">
                  <a:moveTo>
                    <a:pt x="546" y="0"/>
                  </a:moveTo>
                  <a:cubicBezTo>
                    <a:pt x="377" y="0"/>
                    <a:pt x="196" y="35"/>
                    <a:pt x="0" y="145"/>
                  </a:cubicBezTo>
                  <a:cubicBezTo>
                    <a:pt x="762" y="288"/>
                    <a:pt x="1358" y="395"/>
                    <a:pt x="1953" y="514"/>
                  </a:cubicBezTo>
                  <a:lnTo>
                    <a:pt x="2096" y="514"/>
                  </a:lnTo>
                  <a:cubicBezTo>
                    <a:pt x="2204" y="591"/>
                    <a:pt x="2316" y="618"/>
                    <a:pt x="2434" y="618"/>
                  </a:cubicBezTo>
                  <a:cubicBezTo>
                    <a:pt x="2498" y="618"/>
                    <a:pt x="2564" y="610"/>
                    <a:pt x="2632" y="597"/>
                  </a:cubicBezTo>
                  <a:cubicBezTo>
                    <a:pt x="2786" y="514"/>
                    <a:pt x="2870" y="407"/>
                    <a:pt x="2810" y="228"/>
                  </a:cubicBezTo>
                  <a:cubicBezTo>
                    <a:pt x="2464" y="172"/>
                    <a:pt x="2111" y="72"/>
                    <a:pt x="1762" y="72"/>
                  </a:cubicBezTo>
                  <a:cubicBezTo>
                    <a:pt x="1666" y="72"/>
                    <a:pt x="1571" y="79"/>
                    <a:pt x="1477" y="97"/>
                  </a:cubicBezTo>
                  <a:cubicBezTo>
                    <a:pt x="1436" y="104"/>
                    <a:pt x="1395" y="107"/>
                    <a:pt x="1354" y="107"/>
                  </a:cubicBezTo>
                  <a:cubicBezTo>
                    <a:pt x="1104" y="107"/>
                    <a:pt x="842"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10200" y="1942025"/>
              <a:ext cx="59800" cy="11350"/>
            </a:xfrm>
            <a:custGeom>
              <a:avLst/>
              <a:gdLst/>
              <a:ahLst/>
              <a:cxnLst/>
              <a:rect l="l" t="t" r="r" b="b"/>
              <a:pathLst>
                <a:path w="2392" h="454" extrusionOk="0">
                  <a:moveTo>
                    <a:pt x="1210" y="1"/>
                  </a:moveTo>
                  <a:cubicBezTo>
                    <a:pt x="805" y="1"/>
                    <a:pt x="401" y="32"/>
                    <a:pt x="0" y="132"/>
                  </a:cubicBezTo>
                  <a:lnTo>
                    <a:pt x="36" y="180"/>
                  </a:lnTo>
                  <a:cubicBezTo>
                    <a:pt x="95" y="251"/>
                    <a:pt x="83" y="358"/>
                    <a:pt x="155" y="430"/>
                  </a:cubicBezTo>
                  <a:lnTo>
                    <a:pt x="298" y="430"/>
                  </a:lnTo>
                  <a:cubicBezTo>
                    <a:pt x="298" y="406"/>
                    <a:pt x="298" y="394"/>
                    <a:pt x="333" y="370"/>
                  </a:cubicBezTo>
                  <a:cubicBezTo>
                    <a:pt x="352" y="362"/>
                    <a:pt x="368" y="359"/>
                    <a:pt x="380" y="359"/>
                  </a:cubicBezTo>
                  <a:cubicBezTo>
                    <a:pt x="408" y="359"/>
                    <a:pt x="424" y="377"/>
                    <a:pt x="441" y="418"/>
                  </a:cubicBezTo>
                  <a:cubicBezTo>
                    <a:pt x="740" y="418"/>
                    <a:pt x="1043" y="454"/>
                    <a:pt x="1342" y="454"/>
                  </a:cubicBezTo>
                  <a:cubicBezTo>
                    <a:pt x="1613" y="454"/>
                    <a:pt x="1882" y="424"/>
                    <a:pt x="2143" y="310"/>
                  </a:cubicBezTo>
                  <a:cubicBezTo>
                    <a:pt x="2173" y="315"/>
                    <a:pt x="2199" y="317"/>
                    <a:pt x="2223" y="317"/>
                  </a:cubicBezTo>
                  <a:cubicBezTo>
                    <a:pt x="2392" y="317"/>
                    <a:pt x="2383" y="206"/>
                    <a:pt x="2310" y="49"/>
                  </a:cubicBezTo>
                  <a:cubicBezTo>
                    <a:pt x="1943" y="26"/>
                    <a:pt x="1576"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5"/>
            <p:cNvSpPr/>
            <p:nvPr/>
          </p:nvSpPr>
          <p:spPr>
            <a:xfrm>
              <a:off x="5331000" y="1787925"/>
              <a:ext cx="81900" cy="15725"/>
            </a:xfrm>
            <a:custGeom>
              <a:avLst/>
              <a:gdLst/>
              <a:ahLst/>
              <a:cxnLst/>
              <a:rect l="l" t="t" r="r" b="b"/>
              <a:pathLst>
                <a:path w="3276" h="629" extrusionOk="0">
                  <a:moveTo>
                    <a:pt x="2444" y="1"/>
                  </a:moveTo>
                  <a:cubicBezTo>
                    <a:pt x="2304" y="1"/>
                    <a:pt x="2162" y="15"/>
                    <a:pt x="2013" y="45"/>
                  </a:cubicBezTo>
                  <a:cubicBezTo>
                    <a:pt x="1710" y="123"/>
                    <a:pt x="1406" y="151"/>
                    <a:pt x="1098" y="151"/>
                  </a:cubicBezTo>
                  <a:cubicBezTo>
                    <a:pt x="983" y="151"/>
                    <a:pt x="868" y="147"/>
                    <a:pt x="751" y="140"/>
                  </a:cubicBezTo>
                  <a:cubicBezTo>
                    <a:pt x="607" y="109"/>
                    <a:pt x="459" y="45"/>
                    <a:pt x="324" y="45"/>
                  </a:cubicBezTo>
                  <a:cubicBezTo>
                    <a:pt x="203" y="45"/>
                    <a:pt x="91" y="97"/>
                    <a:pt x="1" y="271"/>
                  </a:cubicBezTo>
                  <a:cubicBezTo>
                    <a:pt x="370" y="629"/>
                    <a:pt x="870" y="390"/>
                    <a:pt x="1287" y="557"/>
                  </a:cubicBezTo>
                  <a:cubicBezTo>
                    <a:pt x="1346" y="565"/>
                    <a:pt x="1402" y="570"/>
                    <a:pt x="1455" y="570"/>
                  </a:cubicBezTo>
                  <a:cubicBezTo>
                    <a:pt x="1562" y="570"/>
                    <a:pt x="1660" y="549"/>
                    <a:pt x="1763" y="486"/>
                  </a:cubicBezTo>
                  <a:cubicBezTo>
                    <a:pt x="2239" y="450"/>
                    <a:pt x="2716" y="438"/>
                    <a:pt x="3192" y="402"/>
                  </a:cubicBezTo>
                  <a:cubicBezTo>
                    <a:pt x="3275" y="319"/>
                    <a:pt x="3275" y="224"/>
                    <a:pt x="3192" y="140"/>
                  </a:cubicBezTo>
                  <a:cubicBezTo>
                    <a:pt x="2939" y="48"/>
                    <a:pt x="2696" y="1"/>
                    <a:pt x="2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5"/>
            <p:cNvSpPr/>
            <p:nvPr/>
          </p:nvSpPr>
          <p:spPr>
            <a:xfrm>
              <a:off x="6063250" y="1992325"/>
              <a:ext cx="59550" cy="11950"/>
            </a:xfrm>
            <a:custGeom>
              <a:avLst/>
              <a:gdLst/>
              <a:ahLst/>
              <a:cxnLst/>
              <a:rect l="l" t="t" r="r" b="b"/>
              <a:pathLst>
                <a:path w="2382" h="478" extrusionOk="0">
                  <a:moveTo>
                    <a:pt x="1021" y="1"/>
                  </a:moveTo>
                  <a:cubicBezTo>
                    <a:pt x="781" y="1"/>
                    <a:pt x="539" y="13"/>
                    <a:pt x="298" y="13"/>
                  </a:cubicBezTo>
                  <a:cubicBezTo>
                    <a:pt x="286" y="192"/>
                    <a:pt x="179" y="275"/>
                    <a:pt x="0" y="299"/>
                  </a:cubicBezTo>
                  <a:cubicBezTo>
                    <a:pt x="381" y="442"/>
                    <a:pt x="765" y="477"/>
                    <a:pt x="1152" y="477"/>
                  </a:cubicBezTo>
                  <a:cubicBezTo>
                    <a:pt x="1539" y="477"/>
                    <a:pt x="1929" y="442"/>
                    <a:pt x="2322" y="442"/>
                  </a:cubicBezTo>
                  <a:cubicBezTo>
                    <a:pt x="2370" y="418"/>
                    <a:pt x="2382" y="370"/>
                    <a:pt x="2370" y="311"/>
                  </a:cubicBezTo>
                  <a:cubicBezTo>
                    <a:pt x="2334" y="263"/>
                    <a:pt x="2286" y="215"/>
                    <a:pt x="2251" y="203"/>
                  </a:cubicBezTo>
                  <a:cubicBezTo>
                    <a:pt x="2167" y="192"/>
                    <a:pt x="2084" y="203"/>
                    <a:pt x="2024" y="144"/>
                  </a:cubicBezTo>
                  <a:cubicBezTo>
                    <a:pt x="1696" y="25"/>
                    <a:pt x="1360" y="1"/>
                    <a:pt x="1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6055800" y="1739450"/>
              <a:ext cx="78300" cy="15150"/>
            </a:xfrm>
            <a:custGeom>
              <a:avLst/>
              <a:gdLst/>
              <a:ahLst/>
              <a:cxnLst/>
              <a:rect l="l" t="t" r="r" b="b"/>
              <a:pathLst>
                <a:path w="3132" h="606" extrusionOk="0">
                  <a:moveTo>
                    <a:pt x="819" y="0"/>
                  </a:moveTo>
                  <a:cubicBezTo>
                    <a:pt x="698" y="0"/>
                    <a:pt x="578" y="52"/>
                    <a:pt x="453" y="67"/>
                  </a:cubicBezTo>
                  <a:cubicBezTo>
                    <a:pt x="405" y="79"/>
                    <a:pt x="346" y="79"/>
                    <a:pt x="298" y="103"/>
                  </a:cubicBezTo>
                  <a:cubicBezTo>
                    <a:pt x="251" y="115"/>
                    <a:pt x="215" y="139"/>
                    <a:pt x="179" y="139"/>
                  </a:cubicBezTo>
                  <a:cubicBezTo>
                    <a:pt x="144" y="174"/>
                    <a:pt x="108" y="198"/>
                    <a:pt x="72" y="234"/>
                  </a:cubicBezTo>
                  <a:cubicBezTo>
                    <a:pt x="48" y="246"/>
                    <a:pt x="13" y="293"/>
                    <a:pt x="1" y="341"/>
                  </a:cubicBezTo>
                  <a:cubicBezTo>
                    <a:pt x="86" y="438"/>
                    <a:pt x="177" y="469"/>
                    <a:pt x="270" y="469"/>
                  </a:cubicBezTo>
                  <a:cubicBezTo>
                    <a:pt x="373" y="469"/>
                    <a:pt x="478" y="432"/>
                    <a:pt x="584" y="401"/>
                  </a:cubicBezTo>
                  <a:cubicBezTo>
                    <a:pt x="647" y="374"/>
                    <a:pt x="709" y="320"/>
                    <a:pt x="772" y="320"/>
                  </a:cubicBezTo>
                  <a:cubicBezTo>
                    <a:pt x="792" y="320"/>
                    <a:pt x="813" y="326"/>
                    <a:pt x="834" y="341"/>
                  </a:cubicBezTo>
                  <a:cubicBezTo>
                    <a:pt x="1056" y="470"/>
                    <a:pt x="1285" y="501"/>
                    <a:pt x="1517" y="501"/>
                  </a:cubicBezTo>
                  <a:cubicBezTo>
                    <a:pt x="1725" y="501"/>
                    <a:pt x="1935" y="476"/>
                    <a:pt x="2145" y="476"/>
                  </a:cubicBezTo>
                  <a:cubicBezTo>
                    <a:pt x="2240" y="476"/>
                    <a:pt x="2335" y="481"/>
                    <a:pt x="2430" y="496"/>
                  </a:cubicBezTo>
                  <a:cubicBezTo>
                    <a:pt x="2512" y="562"/>
                    <a:pt x="2601" y="605"/>
                    <a:pt x="2700" y="605"/>
                  </a:cubicBezTo>
                  <a:cubicBezTo>
                    <a:pt x="2743" y="605"/>
                    <a:pt x="2787" y="597"/>
                    <a:pt x="2834" y="579"/>
                  </a:cubicBezTo>
                  <a:cubicBezTo>
                    <a:pt x="2906" y="555"/>
                    <a:pt x="2977" y="543"/>
                    <a:pt x="3037" y="520"/>
                  </a:cubicBezTo>
                  <a:cubicBezTo>
                    <a:pt x="3108" y="424"/>
                    <a:pt x="3132" y="317"/>
                    <a:pt x="3084" y="222"/>
                  </a:cubicBezTo>
                  <a:cubicBezTo>
                    <a:pt x="3037" y="162"/>
                    <a:pt x="2977" y="139"/>
                    <a:pt x="2906" y="139"/>
                  </a:cubicBezTo>
                  <a:cubicBezTo>
                    <a:pt x="2831" y="174"/>
                    <a:pt x="2758" y="186"/>
                    <a:pt x="2687" y="186"/>
                  </a:cubicBezTo>
                  <a:cubicBezTo>
                    <a:pt x="2563" y="186"/>
                    <a:pt x="2443" y="149"/>
                    <a:pt x="2322" y="127"/>
                  </a:cubicBezTo>
                  <a:cubicBezTo>
                    <a:pt x="2270" y="116"/>
                    <a:pt x="2216" y="112"/>
                    <a:pt x="2163" y="112"/>
                  </a:cubicBezTo>
                  <a:cubicBezTo>
                    <a:pt x="2023" y="112"/>
                    <a:pt x="1882" y="138"/>
                    <a:pt x="1742" y="138"/>
                  </a:cubicBezTo>
                  <a:cubicBezTo>
                    <a:pt x="1633" y="138"/>
                    <a:pt x="1524" y="123"/>
                    <a:pt x="1418" y="67"/>
                  </a:cubicBezTo>
                  <a:cubicBezTo>
                    <a:pt x="1275" y="67"/>
                    <a:pt x="1144" y="55"/>
                    <a:pt x="1013" y="55"/>
                  </a:cubicBezTo>
                  <a:cubicBezTo>
                    <a:pt x="947" y="14"/>
                    <a:pt x="883"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272675" y="1837750"/>
              <a:ext cx="63125" cy="26100"/>
            </a:xfrm>
            <a:custGeom>
              <a:avLst/>
              <a:gdLst/>
              <a:ahLst/>
              <a:cxnLst/>
              <a:rect l="l" t="t" r="r" b="b"/>
              <a:pathLst>
                <a:path w="2525" h="1044" extrusionOk="0">
                  <a:moveTo>
                    <a:pt x="409" y="0"/>
                  </a:moveTo>
                  <a:cubicBezTo>
                    <a:pt x="353" y="0"/>
                    <a:pt x="308" y="16"/>
                    <a:pt x="262" y="52"/>
                  </a:cubicBezTo>
                  <a:cubicBezTo>
                    <a:pt x="0" y="350"/>
                    <a:pt x="143" y="612"/>
                    <a:pt x="358" y="886"/>
                  </a:cubicBezTo>
                  <a:cubicBezTo>
                    <a:pt x="786" y="910"/>
                    <a:pt x="1239" y="933"/>
                    <a:pt x="1667" y="957"/>
                  </a:cubicBezTo>
                  <a:cubicBezTo>
                    <a:pt x="1827" y="965"/>
                    <a:pt x="2014" y="1043"/>
                    <a:pt x="2195" y="1043"/>
                  </a:cubicBezTo>
                  <a:cubicBezTo>
                    <a:pt x="2310" y="1043"/>
                    <a:pt x="2423" y="1011"/>
                    <a:pt x="2524" y="910"/>
                  </a:cubicBezTo>
                  <a:cubicBezTo>
                    <a:pt x="2501" y="850"/>
                    <a:pt x="2465" y="791"/>
                    <a:pt x="2405" y="791"/>
                  </a:cubicBezTo>
                  <a:cubicBezTo>
                    <a:pt x="2310" y="731"/>
                    <a:pt x="2191" y="719"/>
                    <a:pt x="2084" y="624"/>
                  </a:cubicBezTo>
                  <a:cubicBezTo>
                    <a:pt x="1912" y="561"/>
                    <a:pt x="1732" y="542"/>
                    <a:pt x="1554" y="542"/>
                  </a:cubicBezTo>
                  <a:cubicBezTo>
                    <a:pt x="1362" y="542"/>
                    <a:pt x="1173" y="564"/>
                    <a:pt x="1000" y="576"/>
                  </a:cubicBezTo>
                  <a:cubicBezTo>
                    <a:pt x="987" y="577"/>
                    <a:pt x="973" y="577"/>
                    <a:pt x="960" y="577"/>
                  </a:cubicBezTo>
                  <a:cubicBezTo>
                    <a:pt x="558" y="577"/>
                    <a:pt x="524" y="400"/>
                    <a:pt x="524" y="100"/>
                  </a:cubicBezTo>
                  <a:cubicBezTo>
                    <a:pt x="488" y="64"/>
                    <a:pt x="477" y="29"/>
                    <a:pt x="465" y="5"/>
                  </a:cubicBezTo>
                  <a:cubicBezTo>
                    <a:pt x="445" y="2"/>
                    <a:pt x="427" y="0"/>
                    <a:pt x="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5"/>
            <p:cNvSpPr/>
            <p:nvPr/>
          </p:nvSpPr>
          <p:spPr>
            <a:xfrm>
              <a:off x="5850125" y="1794700"/>
              <a:ext cx="50500" cy="21750"/>
            </a:xfrm>
            <a:custGeom>
              <a:avLst/>
              <a:gdLst/>
              <a:ahLst/>
              <a:cxnLst/>
              <a:rect l="l" t="t" r="r" b="b"/>
              <a:pathLst>
                <a:path w="2020" h="870" extrusionOk="0">
                  <a:moveTo>
                    <a:pt x="654" y="3"/>
                  </a:moveTo>
                  <a:cubicBezTo>
                    <a:pt x="355" y="3"/>
                    <a:pt x="105" y="101"/>
                    <a:pt x="12" y="524"/>
                  </a:cubicBezTo>
                  <a:cubicBezTo>
                    <a:pt x="0" y="608"/>
                    <a:pt x="12" y="691"/>
                    <a:pt x="72" y="750"/>
                  </a:cubicBezTo>
                  <a:cubicBezTo>
                    <a:pt x="179" y="786"/>
                    <a:pt x="286" y="822"/>
                    <a:pt x="381" y="869"/>
                  </a:cubicBezTo>
                  <a:cubicBezTo>
                    <a:pt x="435" y="836"/>
                    <a:pt x="482" y="814"/>
                    <a:pt x="525" y="814"/>
                  </a:cubicBezTo>
                  <a:cubicBezTo>
                    <a:pt x="558" y="814"/>
                    <a:pt x="589" y="827"/>
                    <a:pt x="620" y="858"/>
                  </a:cubicBezTo>
                  <a:lnTo>
                    <a:pt x="1513" y="858"/>
                  </a:lnTo>
                  <a:cubicBezTo>
                    <a:pt x="1536" y="762"/>
                    <a:pt x="1489" y="715"/>
                    <a:pt x="1417" y="667"/>
                  </a:cubicBezTo>
                  <a:cubicBezTo>
                    <a:pt x="1409" y="661"/>
                    <a:pt x="1399" y="659"/>
                    <a:pt x="1388" y="659"/>
                  </a:cubicBezTo>
                  <a:cubicBezTo>
                    <a:pt x="1364" y="659"/>
                    <a:pt x="1335" y="670"/>
                    <a:pt x="1312" y="670"/>
                  </a:cubicBezTo>
                  <a:cubicBezTo>
                    <a:pt x="1287" y="670"/>
                    <a:pt x="1268" y="658"/>
                    <a:pt x="1263" y="608"/>
                  </a:cubicBezTo>
                  <a:lnTo>
                    <a:pt x="1322" y="584"/>
                  </a:lnTo>
                  <a:lnTo>
                    <a:pt x="1370" y="643"/>
                  </a:lnTo>
                  <a:cubicBezTo>
                    <a:pt x="1429" y="655"/>
                    <a:pt x="1477" y="655"/>
                    <a:pt x="1536" y="655"/>
                  </a:cubicBezTo>
                  <a:cubicBezTo>
                    <a:pt x="1563" y="649"/>
                    <a:pt x="1591" y="646"/>
                    <a:pt x="1621" y="646"/>
                  </a:cubicBezTo>
                  <a:cubicBezTo>
                    <a:pt x="1684" y="646"/>
                    <a:pt x="1752" y="657"/>
                    <a:pt x="1813" y="657"/>
                  </a:cubicBezTo>
                  <a:cubicBezTo>
                    <a:pt x="1928" y="657"/>
                    <a:pt x="2019" y="620"/>
                    <a:pt x="2013" y="405"/>
                  </a:cubicBezTo>
                  <a:cubicBezTo>
                    <a:pt x="1786" y="0"/>
                    <a:pt x="1358" y="179"/>
                    <a:pt x="1036" y="36"/>
                  </a:cubicBezTo>
                  <a:cubicBezTo>
                    <a:pt x="906" y="19"/>
                    <a:pt x="776" y="3"/>
                    <a:pt x="654" y="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5"/>
            <p:cNvSpPr/>
            <p:nvPr/>
          </p:nvSpPr>
          <p:spPr>
            <a:xfrm>
              <a:off x="5708450" y="1727200"/>
              <a:ext cx="61025" cy="17550"/>
            </a:xfrm>
            <a:custGeom>
              <a:avLst/>
              <a:gdLst/>
              <a:ahLst/>
              <a:cxnLst/>
              <a:rect l="l" t="t" r="r" b="b"/>
              <a:pathLst>
                <a:path w="2441" h="702" extrusionOk="0">
                  <a:moveTo>
                    <a:pt x="1220" y="1"/>
                  </a:moveTo>
                  <a:cubicBezTo>
                    <a:pt x="813" y="1"/>
                    <a:pt x="405" y="99"/>
                    <a:pt x="0" y="295"/>
                  </a:cubicBezTo>
                  <a:cubicBezTo>
                    <a:pt x="83" y="391"/>
                    <a:pt x="191" y="486"/>
                    <a:pt x="298" y="593"/>
                  </a:cubicBezTo>
                  <a:cubicBezTo>
                    <a:pt x="674" y="601"/>
                    <a:pt x="1050" y="701"/>
                    <a:pt x="1423" y="701"/>
                  </a:cubicBezTo>
                  <a:cubicBezTo>
                    <a:pt x="1616" y="701"/>
                    <a:pt x="1809" y="674"/>
                    <a:pt x="2000" y="593"/>
                  </a:cubicBezTo>
                  <a:cubicBezTo>
                    <a:pt x="2060" y="367"/>
                    <a:pt x="2334" y="450"/>
                    <a:pt x="2441" y="295"/>
                  </a:cubicBezTo>
                  <a:cubicBezTo>
                    <a:pt x="2036" y="99"/>
                    <a:pt x="1628" y="1"/>
                    <a:pt x="1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5"/>
            <p:cNvSpPr/>
            <p:nvPr/>
          </p:nvSpPr>
          <p:spPr>
            <a:xfrm>
              <a:off x="6004900" y="1798875"/>
              <a:ext cx="57775" cy="15825"/>
            </a:xfrm>
            <a:custGeom>
              <a:avLst/>
              <a:gdLst/>
              <a:ahLst/>
              <a:cxnLst/>
              <a:rect l="l" t="t" r="r" b="b"/>
              <a:pathLst>
                <a:path w="2311" h="633" extrusionOk="0">
                  <a:moveTo>
                    <a:pt x="346" y="0"/>
                  </a:moveTo>
                  <a:cubicBezTo>
                    <a:pt x="251" y="119"/>
                    <a:pt x="1" y="24"/>
                    <a:pt x="13" y="262"/>
                  </a:cubicBezTo>
                  <a:cubicBezTo>
                    <a:pt x="108" y="464"/>
                    <a:pt x="322" y="429"/>
                    <a:pt x="465" y="560"/>
                  </a:cubicBezTo>
                  <a:cubicBezTo>
                    <a:pt x="525" y="560"/>
                    <a:pt x="560" y="583"/>
                    <a:pt x="620" y="583"/>
                  </a:cubicBezTo>
                  <a:cubicBezTo>
                    <a:pt x="658" y="583"/>
                    <a:pt x="696" y="568"/>
                    <a:pt x="752" y="568"/>
                  </a:cubicBezTo>
                  <a:cubicBezTo>
                    <a:pt x="767" y="568"/>
                    <a:pt x="782" y="569"/>
                    <a:pt x="798" y="572"/>
                  </a:cubicBezTo>
                  <a:cubicBezTo>
                    <a:pt x="858" y="512"/>
                    <a:pt x="894" y="441"/>
                    <a:pt x="906" y="369"/>
                  </a:cubicBezTo>
                  <a:cubicBezTo>
                    <a:pt x="952" y="330"/>
                    <a:pt x="1004" y="261"/>
                    <a:pt x="1068" y="261"/>
                  </a:cubicBezTo>
                  <a:cubicBezTo>
                    <a:pt x="1101" y="261"/>
                    <a:pt x="1138" y="280"/>
                    <a:pt x="1179" y="333"/>
                  </a:cubicBezTo>
                  <a:cubicBezTo>
                    <a:pt x="1191" y="452"/>
                    <a:pt x="1298" y="500"/>
                    <a:pt x="1370" y="572"/>
                  </a:cubicBezTo>
                  <a:cubicBezTo>
                    <a:pt x="1448" y="617"/>
                    <a:pt x="1526" y="633"/>
                    <a:pt x="1603" y="633"/>
                  </a:cubicBezTo>
                  <a:cubicBezTo>
                    <a:pt x="1757" y="633"/>
                    <a:pt x="1909" y="572"/>
                    <a:pt x="2064" y="572"/>
                  </a:cubicBezTo>
                  <a:cubicBezTo>
                    <a:pt x="2114" y="572"/>
                    <a:pt x="2164" y="578"/>
                    <a:pt x="2215" y="595"/>
                  </a:cubicBezTo>
                  <a:cubicBezTo>
                    <a:pt x="2227" y="560"/>
                    <a:pt x="2263" y="548"/>
                    <a:pt x="2275" y="512"/>
                  </a:cubicBezTo>
                  <a:cubicBezTo>
                    <a:pt x="2311" y="429"/>
                    <a:pt x="2287" y="321"/>
                    <a:pt x="2251" y="238"/>
                  </a:cubicBezTo>
                  <a:cubicBezTo>
                    <a:pt x="2168" y="119"/>
                    <a:pt x="2037" y="83"/>
                    <a:pt x="1930" y="12"/>
                  </a:cubicBezTo>
                  <a:cubicBezTo>
                    <a:pt x="1394" y="12"/>
                    <a:pt x="882"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5585800" y="2060100"/>
              <a:ext cx="47650" cy="13900"/>
            </a:xfrm>
            <a:custGeom>
              <a:avLst/>
              <a:gdLst/>
              <a:ahLst/>
              <a:cxnLst/>
              <a:rect l="l" t="t" r="r" b="b"/>
              <a:pathLst>
                <a:path w="1906" h="556" extrusionOk="0">
                  <a:moveTo>
                    <a:pt x="789" y="0"/>
                  </a:moveTo>
                  <a:cubicBezTo>
                    <a:pt x="530" y="0"/>
                    <a:pt x="275" y="31"/>
                    <a:pt x="25" y="148"/>
                  </a:cubicBezTo>
                  <a:cubicBezTo>
                    <a:pt x="1" y="255"/>
                    <a:pt x="1" y="350"/>
                    <a:pt x="25" y="457"/>
                  </a:cubicBezTo>
                  <a:cubicBezTo>
                    <a:pt x="212" y="523"/>
                    <a:pt x="421" y="555"/>
                    <a:pt x="654" y="555"/>
                  </a:cubicBezTo>
                  <a:cubicBezTo>
                    <a:pt x="1013" y="555"/>
                    <a:pt x="1429" y="478"/>
                    <a:pt x="1906" y="326"/>
                  </a:cubicBezTo>
                  <a:cubicBezTo>
                    <a:pt x="1846" y="183"/>
                    <a:pt x="1691" y="159"/>
                    <a:pt x="1608" y="40"/>
                  </a:cubicBezTo>
                  <a:cubicBezTo>
                    <a:pt x="1334" y="34"/>
                    <a:pt x="1060" y="0"/>
                    <a:pt x="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134975" y="1775650"/>
              <a:ext cx="52125" cy="18975"/>
            </a:xfrm>
            <a:custGeom>
              <a:avLst/>
              <a:gdLst/>
              <a:ahLst/>
              <a:cxnLst/>
              <a:rect l="l" t="t" r="r" b="b"/>
              <a:pathLst>
                <a:path w="2085" h="759" extrusionOk="0">
                  <a:moveTo>
                    <a:pt x="346" y="0"/>
                  </a:moveTo>
                  <a:cubicBezTo>
                    <a:pt x="239" y="0"/>
                    <a:pt x="156" y="24"/>
                    <a:pt x="72" y="96"/>
                  </a:cubicBezTo>
                  <a:cubicBezTo>
                    <a:pt x="1" y="227"/>
                    <a:pt x="1" y="358"/>
                    <a:pt x="60" y="500"/>
                  </a:cubicBezTo>
                  <a:cubicBezTo>
                    <a:pt x="156" y="655"/>
                    <a:pt x="298" y="739"/>
                    <a:pt x="489" y="750"/>
                  </a:cubicBezTo>
                  <a:cubicBezTo>
                    <a:pt x="512" y="756"/>
                    <a:pt x="534" y="758"/>
                    <a:pt x="556" y="758"/>
                  </a:cubicBezTo>
                  <a:cubicBezTo>
                    <a:pt x="729" y="758"/>
                    <a:pt x="860" y="603"/>
                    <a:pt x="1031" y="603"/>
                  </a:cubicBezTo>
                  <a:cubicBezTo>
                    <a:pt x="1070" y="603"/>
                    <a:pt x="1111" y="611"/>
                    <a:pt x="1156" y="631"/>
                  </a:cubicBezTo>
                  <a:lnTo>
                    <a:pt x="1287" y="631"/>
                  </a:lnTo>
                  <a:cubicBezTo>
                    <a:pt x="1292" y="631"/>
                    <a:pt x="1297" y="631"/>
                    <a:pt x="1302" y="631"/>
                  </a:cubicBezTo>
                  <a:cubicBezTo>
                    <a:pt x="1369" y="631"/>
                    <a:pt x="1427" y="676"/>
                    <a:pt x="1488" y="676"/>
                  </a:cubicBezTo>
                  <a:cubicBezTo>
                    <a:pt x="1519" y="676"/>
                    <a:pt x="1550" y="665"/>
                    <a:pt x="1584" y="631"/>
                  </a:cubicBezTo>
                  <a:lnTo>
                    <a:pt x="1715" y="631"/>
                  </a:lnTo>
                  <a:cubicBezTo>
                    <a:pt x="1894" y="477"/>
                    <a:pt x="2084" y="346"/>
                    <a:pt x="2013" y="60"/>
                  </a:cubicBezTo>
                  <a:cubicBezTo>
                    <a:pt x="1930" y="60"/>
                    <a:pt x="1834" y="60"/>
                    <a:pt x="1727" y="96"/>
                  </a:cubicBezTo>
                  <a:cubicBezTo>
                    <a:pt x="1727" y="107"/>
                    <a:pt x="1703" y="107"/>
                    <a:pt x="1668" y="119"/>
                  </a:cubicBezTo>
                  <a:cubicBezTo>
                    <a:pt x="1661" y="126"/>
                    <a:pt x="1652" y="129"/>
                    <a:pt x="1641" y="129"/>
                  </a:cubicBezTo>
                  <a:cubicBezTo>
                    <a:pt x="1617" y="129"/>
                    <a:pt x="1586" y="112"/>
                    <a:pt x="1560" y="96"/>
                  </a:cubicBezTo>
                  <a:lnTo>
                    <a:pt x="1429" y="96"/>
                  </a:lnTo>
                  <a:cubicBezTo>
                    <a:pt x="1376" y="103"/>
                    <a:pt x="1313" y="130"/>
                    <a:pt x="1247" y="130"/>
                  </a:cubicBezTo>
                  <a:cubicBezTo>
                    <a:pt x="1209" y="130"/>
                    <a:pt x="1171" y="121"/>
                    <a:pt x="1132" y="96"/>
                  </a:cubicBezTo>
                  <a:cubicBezTo>
                    <a:pt x="1048" y="96"/>
                    <a:pt x="953" y="84"/>
                    <a:pt x="870" y="84"/>
                  </a:cubicBezTo>
                  <a:cubicBezTo>
                    <a:pt x="870" y="60"/>
                    <a:pt x="846" y="60"/>
                    <a:pt x="822" y="48"/>
                  </a:cubicBezTo>
                  <a:cubicBezTo>
                    <a:pt x="813" y="45"/>
                    <a:pt x="805" y="43"/>
                    <a:pt x="797" y="43"/>
                  </a:cubicBezTo>
                  <a:cubicBezTo>
                    <a:pt x="774" y="43"/>
                    <a:pt x="754" y="57"/>
                    <a:pt x="727" y="84"/>
                  </a:cubicBezTo>
                  <a:cubicBezTo>
                    <a:pt x="667" y="60"/>
                    <a:pt x="632" y="60"/>
                    <a:pt x="572" y="60"/>
                  </a:cubicBezTo>
                  <a:lnTo>
                    <a:pt x="549" y="91"/>
                  </a:lnTo>
                  <a:lnTo>
                    <a:pt x="549" y="91"/>
                  </a:lnTo>
                  <a:cubicBezTo>
                    <a:pt x="552" y="86"/>
                    <a:pt x="552" y="83"/>
                    <a:pt x="550" y="83"/>
                  </a:cubicBezTo>
                  <a:lnTo>
                    <a:pt x="550" y="83"/>
                  </a:lnTo>
                  <a:cubicBezTo>
                    <a:pt x="539" y="83"/>
                    <a:pt x="474" y="146"/>
                    <a:pt x="537" y="155"/>
                  </a:cubicBezTo>
                  <a:cubicBezTo>
                    <a:pt x="584" y="161"/>
                    <a:pt x="587" y="173"/>
                    <a:pt x="571" y="173"/>
                  </a:cubicBezTo>
                  <a:cubicBezTo>
                    <a:pt x="554" y="173"/>
                    <a:pt x="519" y="161"/>
                    <a:pt x="489" y="119"/>
                  </a:cubicBezTo>
                  <a:cubicBezTo>
                    <a:pt x="453" y="60"/>
                    <a:pt x="417" y="24"/>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5703975" y="1954825"/>
              <a:ext cx="63125" cy="12550"/>
            </a:xfrm>
            <a:custGeom>
              <a:avLst/>
              <a:gdLst/>
              <a:ahLst/>
              <a:cxnLst/>
              <a:rect l="l" t="t" r="r" b="b"/>
              <a:pathLst>
                <a:path w="2525" h="502" extrusionOk="0">
                  <a:moveTo>
                    <a:pt x="12" y="1"/>
                  </a:moveTo>
                  <a:cubicBezTo>
                    <a:pt x="1" y="207"/>
                    <a:pt x="89" y="359"/>
                    <a:pt x="255" y="359"/>
                  </a:cubicBezTo>
                  <a:cubicBezTo>
                    <a:pt x="262" y="359"/>
                    <a:pt x="268" y="358"/>
                    <a:pt x="274" y="358"/>
                  </a:cubicBezTo>
                  <a:cubicBezTo>
                    <a:pt x="335" y="354"/>
                    <a:pt x="396" y="352"/>
                    <a:pt x="456" y="352"/>
                  </a:cubicBezTo>
                  <a:cubicBezTo>
                    <a:pt x="996" y="352"/>
                    <a:pt x="1524" y="502"/>
                    <a:pt x="2069" y="502"/>
                  </a:cubicBezTo>
                  <a:cubicBezTo>
                    <a:pt x="2157" y="502"/>
                    <a:pt x="2245" y="498"/>
                    <a:pt x="2334" y="489"/>
                  </a:cubicBezTo>
                  <a:cubicBezTo>
                    <a:pt x="2120" y="227"/>
                    <a:pt x="2394" y="299"/>
                    <a:pt x="2501" y="251"/>
                  </a:cubicBezTo>
                  <a:cubicBezTo>
                    <a:pt x="2525" y="191"/>
                    <a:pt x="2525" y="144"/>
                    <a:pt x="2477" y="84"/>
                  </a:cubicBezTo>
                  <a:cubicBezTo>
                    <a:pt x="2088" y="84"/>
                    <a:pt x="1694" y="101"/>
                    <a:pt x="1299" y="101"/>
                  </a:cubicBezTo>
                  <a:cubicBezTo>
                    <a:pt x="870" y="101"/>
                    <a:pt x="440" y="81"/>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5953400" y="1927650"/>
              <a:ext cx="66125" cy="10550"/>
            </a:xfrm>
            <a:custGeom>
              <a:avLst/>
              <a:gdLst/>
              <a:ahLst/>
              <a:cxnLst/>
              <a:rect l="l" t="t" r="r" b="b"/>
              <a:pathLst>
                <a:path w="2645" h="422" extrusionOk="0">
                  <a:moveTo>
                    <a:pt x="161" y="1"/>
                  </a:moveTo>
                  <a:cubicBezTo>
                    <a:pt x="141" y="1"/>
                    <a:pt x="119" y="6"/>
                    <a:pt x="96" y="16"/>
                  </a:cubicBezTo>
                  <a:cubicBezTo>
                    <a:pt x="1" y="112"/>
                    <a:pt x="25" y="207"/>
                    <a:pt x="108" y="290"/>
                  </a:cubicBezTo>
                  <a:cubicBezTo>
                    <a:pt x="584" y="402"/>
                    <a:pt x="1065" y="411"/>
                    <a:pt x="1545" y="411"/>
                  </a:cubicBezTo>
                  <a:cubicBezTo>
                    <a:pt x="1641" y="411"/>
                    <a:pt x="1737" y="411"/>
                    <a:pt x="1833" y="411"/>
                  </a:cubicBezTo>
                  <a:cubicBezTo>
                    <a:pt x="2024" y="411"/>
                    <a:pt x="2215" y="412"/>
                    <a:pt x="2406" y="421"/>
                  </a:cubicBezTo>
                  <a:cubicBezTo>
                    <a:pt x="2525" y="338"/>
                    <a:pt x="2644" y="231"/>
                    <a:pt x="2466" y="88"/>
                  </a:cubicBezTo>
                  <a:cubicBezTo>
                    <a:pt x="2352" y="82"/>
                    <a:pt x="2239" y="70"/>
                    <a:pt x="2129" y="70"/>
                  </a:cubicBezTo>
                  <a:cubicBezTo>
                    <a:pt x="2019" y="70"/>
                    <a:pt x="1912" y="82"/>
                    <a:pt x="1811" y="123"/>
                  </a:cubicBezTo>
                  <a:cubicBezTo>
                    <a:pt x="1553" y="82"/>
                    <a:pt x="1299" y="15"/>
                    <a:pt x="1049" y="15"/>
                  </a:cubicBezTo>
                  <a:cubicBezTo>
                    <a:pt x="872" y="15"/>
                    <a:pt x="698" y="49"/>
                    <a:pt x="525" y="147"/>
                  </a:cubicBezTo>
                  <a:cubicBezTo>
                    <a:pt x="505" y="155"/>
                    <a:pt x="486" y="159"/>
                    <a:pt x="468" y="159"/>
                  </a:cubicBezTo>
                  <a:cubicBezTo>
                    <a:pt x="349" y="159"/>
                    <a:pt x="278"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6131700" y="1928350"/>
              <a:ext cx="55400" cy="13000"/>
            </a:xfrm>
            <a:custGeom>
              <a:avLst/>
              <a:gdLst/>
              <a:ahLst/>
              <a:cxnLst/>
              <a:rect l="l" t="t" r="r" b="b"/>
              <a:pathLst>
                <a:path w="2216" h="520" extrusionOk="0">
                  <a:moveTo>
                    <a:pt x="1882" y="0"/>
                  </a:moveTo>
                  <a:cubicBezTo>
                    <a:pt x="1728" y="60"/>
                    <a:pt x="1581" y="80"/>
                    <a:pt x="1436" y="80"/>
                  </a:cubicBezTo>
                  <a:cubicBezTo>
                    <a:pt x="1233" y="80"/>
                    <a:pt x="1036" y="40"/>
                    <a:pt x="834" y="12"/>
                  </a:cubicBezTo>
                  <a:cubicBezTo>
                    <a:pt x="608" y="143"/>
                    <a:pt x="370" y="131"/>
                    <a:pt x="132" y="143"/>
                  </a:cubicBezTo>
                  <a:cubicBezTo>
                    <a:pt x="96" y="167"/>
                    <a:pt x="60" y="191"/>
                    <a:pt x="48" y="238"/>
                  </a:cubicBezTo>
                  <a:cubicBezTo>
                    <a:pt x="36" y="262"/>
                    <a:pt x="13" y="310"/>
                    <a:pt x="1" y="357"/>
                  </a:cubicBezTo>
                  <a:lnTo>
                    <a:pt x="1" y="417"/>
                  </a:lnTo>
                  <a:cubicBezTo>
                    <a:pt x="113" y="491"/>
                    <a:pt x="228" y="515"/>
                    <a:pt x="345" y="515"/>
                  </a:cubicBezTo>
                  <a:cubicBezTo>
                    <a:pt x="538" y="515"/>
                    <a:pt x="736" y="451"/>
                    <a:pt x="930" y="451"/>
                  </a:cubicBezTo>
                  <a:cubicBezTo>
                    <a:pt x="994" y="451"/>
                    <a:pt x="1057" y="458"/>
                    <a:pt x="1120" y="476"/>
                  </a:cubicBezTo>
                  <a:cubicBezTo>
                    <a:pt x="1222" y="506"/>
                    <a:pt x="1320" y="520"/>
                    <a:pt x="1414" y="520"/>
                  </a:cubicBezTo>
                  <a:cubicBezTo>
                    <a:pt x="1702" y="520"/>
                    <a:pt x="1949" y="386"/>
                    <a:pt x="2156" y="143"/>
                  </a:cubicBezTo>
                  <a:cubicBezTo>
                    <a:pt x="2215" y="84"/>
                    <a:pt x="2215" y="48"/>
                    <a:pt x="2144" y="12"/>
                  </a:cubicBezTo>
                  <a:cubicBezTo>
                    <a:pt x="2061" y="12"/>
                    <a:pt x="1965" y="0"/>
                    <a:pt x="1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5532525" y="1902475"/>
              <a:ext cx="62825" cy="13400"/>
            </a:xfrm>
            <a:custGeom>
              <a:avLst/>
              <a:gdLst/>
              <a:ahLst/>
              <a:cxnLst/>
              <a:rect l="l" t="t" r="r" b="b"/>
              <a:pathLst>
                <a:path w="2513" h="536" extrusionOk="0">
                  <a:moveTo>
                    <a:pt x="293" y="1"/>
                  </a:moveTo>
                  <a:cubicBezTo>
                    <a:pt x="197" y="1"/>
                    <a:pt x="100" y="43"/>
                    <a:pt x="0" y="142"/>
                  </a:cubicBezTo>
                  <a:lnTo>
                    <a:pt x="0" y="226"/>
                  </a:lnTo>
                  <a:cubicBezTo>
                    <a:pt x="24" y="321"/>
                    <a:pt x="72" y="392"/>
                    <a:pt x="143" y="440"/>
                  </a:cubicBezTo>
                  <a:cubicBezTo>
                    <a:pt x="917" y="464"/>
                    <a:pt x="1691" y="511"/>
                    <a:pt x="2513" y="535"/>
                  </a:cubicBezTo>
                  <a:cubicBezTo>
                    <a:pt x="2180" y="236"/>
                    <a:pt x="1847" y="76"/>
                    <a:pt x="1481" y="76"/>
                  </a:cubicBezTo>
                  <a:cubicBezTo>
                    <a:pt x="1324" y="76"/>
                    <a:pt x="1161" y="105"/>
                    <a:pt x="989" y="166"/>
                  </a:cubicBezTo>
                  <a:cubicBezTo>
                    <a:pt x="927" y="216"/>
                    <a:pt x="858" y="227"/>
                    <a:pt x="789" y="227"/>
                  </a:cubicBezTo>
                  <a:cubicBezTo>
                    <a:pt x="734" y="227"/>
                    <a:pt x="679" y="220"/>
                    <a:pt x="627" y="220"/>
                  </a:cubicBezTo>
                  <a:cubicBezTo>
                    <a:pt x="604" y="220"/>
                    <a:pt x="581" y="222"/>
                    <a:pt x="560" y="226"/>
                  </a:cubicBezTo>
                  <a:cubicBezTo>
                    <a:pt x="530" y="232"/>
                    <a:pt x="509" y="240"/>
                    <a:pt x="501" y="240"/>
                  </a:cubicBezTo>
                  <a:cubicBezTo>
                    <a:pt x="492" y="240"/>
                    <a:pt x="495" y="232"/>
                    <a:pt x="512" y="202"/>
                  </a:cubicBezTo>
                  <a:cubicBezTo>
                    <a:pt x="524" y="178"/>
                    <a:pt x="584" y="166"/>
                    <a:pt x="596" y="118"/>
                  </a:cubicBezTo>
                  <a:cubicBezTo>
                    <a:pt x="493" y="46"/>
                    <a:pt x="393"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5929600" y="1881100"/>
              <a:ext cx="51500" cy="11550"/>
            </a:xfrm>
            <a:custGeom>
              <a:avLst/>
              <a:gdLst/>
              <a:ahLst/>
              <a:cxnLst/>
              <a:rect l="l" t="t" r="r" b="b"/>
              <a:pathLst>
                <a:path w="2060" h="462" extrusionOk="0">
                  <a:moveTo>
                    <a:pt x="844" y="1"/>
                  </a:moveTo>
                  <a:cubicBezTo>
                    <a:pt x="676" y="1"/>
                    <a:pt x="510" y="31"/>
                    <a:pt x="346" y="128"/>
                  </a:cubicBezTo>
                  <a:cubicBezTo>
                    <a:pt x="227" y="152"/>
                    <a:pt x="119" y="164"/>
                    <a:pt x="36" y="283"/>
                  </a:cubicBezTo>
                  <a:cubicBezTo>
                    <a:pt x="0" y="331"/>
                    <a:pt x="0" y="378"/>
                    <a:pt x="48" y="426"/>
                  </a:cubicBezTo>
                  <a:cubicBezTo>
                    <a:pt x="536" y="438"/>
                    <a:pt x="1048" y="461"/>
                    <a:pt x="1536" y="461"/>
                  </a:cubicBezTo>
                  <a:cubicBezTo>
                    <a:pt x="1667" y="461"/>
                    <a:pt x="1822" y="426"/>
                    <a:pt x="1953" y="378"/>
                  </a:cubicBezTo>
                  <a:cubicBezTo>
                    <a:pt x="2001" y="366"/>
                    <a:pt x="2024" y="259"/>
                    <a:pt x="2048" y="200"/>
                  </a:cubicBezTo>
                  <a:cubicBezTo>
                    <a:pt x="2060" y="154"/>
                    <a:pt x="2017" y="56"/>
                    <a:pt x="1952" y="56"/>
                  </a:cubicBezTo>
                  <a:cubicBezTo>
                    <a:pt x="1949" y="56"/>
                    <a:pt x="1945" y="56"/>
                    <a:pt x="1941" y="57"/>
                  </a:cubicBezTo>
                  <a:cubicBezTo>
                    <a:pt x="1856" y="78"/>
                    <a:pt x="1771" y="86"/>
                    <a:pt x="1685" y="86"/>
                  </a:cubicBezTo>
                  <a:cubicBezTo>
                    <a:pt x="1407" y="86"/>
                    <a:pt x="1124"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5539675" y="1727975"/>
              <a:ext cx="55975" cy="16200"/>
            </a:xfrm>
            <a:custGeom>
              <a:avLst/>
              <a:gdLst/>
              <a:ahLst/>
              <a:cxnLst/>
              <a:rect l="l" t="t" r="r" b="b"/>
              <a:pathLst>
                <a:path w="2239" h="648" extrusionOk="0">
                  <a:moveTo>
                    <a:pt x="1019" y="1"/>
                  </a:moveTo>
                  <a:cubicBezTo>
                    <a:pt x="676" y="1"/>
                    <a:pt x="335" y="74"/>
                    <a:pt x="0" y="288"/>
                  </a:cubicBezTo>
                  <a:lnTo>
                    <a:pt x="0" y="526"/>
                  </a:lnTo>
                  <a:cubicBezTo>
                    <a:pt x="334" y="558"/>
                    <a:pt x="656" y="648"/>
                    <a:pt x="976" y="648"/>
                  </a:cubicBezTo>
                  <a:cubicBezTo>
                    <a:pt x="1135" y="648"/>
                    <a:pt x="1294" y="625"/>
                    <a:pt x="1453" y="562"/>
                  </a:cubicBezTo>
                  <a:cubicBezTo>
                    <a:pt x="1553" y="523"/>
                    <a:pt x="1658" y="513"/>
                    <a:pt x="1766" y="513"/>
                  </a:cubicBezTo>
                  <a:cubicBezTo>
                    <a:pt x="1889" y="513"/>
                    <a:pt x="2016" y="526"/>
                    <a:pt x="2143" y="526"/>
                  </a:cubicBezTo>
                  <a:cubicBezTo>
                    <a:pt x="2239" y="395"/>
                    <a:pt x="2227" y="276"/>
                    <a:pt x="2108" y="169"/>
                  </a:cubicBezTo>
                  <a:cubicBezTo>
                    <a:pt x="1746" y="83"/>
                    <a:pt x="1382" y="1"/>
                    <a:pt x="10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5"/>
            <p:cNvSpPr/>
            <p:nvPr/>
          </p:nvSpPr>
          <p:spPr>
            <a:xfrm>
              <a:off x="6072175" y="1953050"/>
              <a:ext cx="44975" cy="14300"/>
            </a:xfrm>
            <a:custGeom>
              <a:avLst/>
              <a:gdLst/>
              <a:ahLst/>
              <a:cxnLst/>
              <a:rect l="l" t="t" r="r" b="b"/>
              <a:pathLst>
                <a:path w="1799" h="572" extrusionOk="0">
                  <a:moveTo>
                    <a:pt x="370" y="0"/>
                  </a:moveTo>
                  <a:cubicBezTo>
                    <a:pt x="298" y="120"/>
                    <a:pt x="1" y="0"/>
                    <a:pt x="96" y="286"/>
                  </a:cubicBezTo>
                  <a:cubicBezTo>
                    <a:pt x="436" y="405"/>
                    <a:pt x="764" y="567"/>
                    <a:pt x="1115" y="567"/>
                  </a:cubicBezTo>
                  <a:cubicBezTo>
                    <a:pt x="1255" y="567"/>
                    <a:pt x="1399" y="541"/>
                    <a:pt x="1548" y="477"/>
                  </a:cubicBezTo>
                  <a:cubicBezTo>
                    <a:pt x="1555" y="474"/>
                    <a:pt x="1562" y="473"/>
                    <a:pt x="1570" y="473"/>
                  </a:cubicBezTo>
                  <a:cubicBezTo>
                    <a:pt x="1631" y="473"/>
                    <a:pt x="1724" y="551"/>
                    <a:pt x="1798" y="572"/>
                  </a:cubicBezTo>
                  <a:lnTo>
                    <a:pt x="1798" y="143"/>
                  </a:lnTo>
                  <a:cubicBezTo>
                    <a:pt x="1763" y="131"/>
                    <a:pt x="1715" y="131"/>
                    <a:pt x="1679" y="131"/>
                  </a:cubicBezTo>
                  <a:cubicBezTo>
                    <a:pt x="1548" y="24"/>
                    <a:pt x="1358" y="131"/>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5"/>
            <p:cNvSpPr/>
            <p:nvPr/>
          </p:nvSpPr>
          <p:spPr>
            <a:xfrm>
              <a:off x="5985550" y="1881800"/>
              <a:ext cx="55325" cy="11150"/>
            </a:xfrm>
            <a:custGeom>
              <a:avLst/>
              <a:gdLst/>
              <a:ahLst/>
              <a:cxnLst/>
              <a:rect l="l" t="t" r="r" b="b"/>
              <a:pathLst>
                <a:path w="2213" h="446" extrusionOk="0">
                  <a:moveTo>
                    <a:pt x="685" y="0"/>
                  </a:moveTo>
                  <a:cubicBezTo>
                    <a:pt x="640" y="0"/>
                    <a:pt x="594" y="2"/>
                    <a:pt x="548" y="5"/>
                  </a:cubicBezTo>
                  <a:cubicBezTo>
                    <a:pt x="322" y="17"/>
                    <a:pt x="120" y="52"/>
                    <a:pt x="1" y="445"/>
                  </a:cubicBezTo>
                  <a:cubicBezTo>
                    <a:pt x="199" y="346"/>
                    <a:pt x="361" y="306"/>
                    <a:pt x="508" y="306"/>
                  </a:cubicBezTo>
                  <a:cubicBezTo>
                    <a:pt x="626" y="306"/>
                    <a:pt x="735" y="332"/>
                    <a:pt x="846" y="374"/>
                  </a:cubicBezTo>
                  <a:cubicBezTo>
                    <a:pt x="949" y="406"/>
                    <a:pt x="1054" y="418"/>
                    <a:pt x="1161" y="418"/>
                  </a:cubicBezTo>
                  <a:cubicBezTo>
                    <a:pt x="1407" y="418"/>
                    <a:pt x="1661" y="357"/>
                    <a:pt x="1915" y="357"/>
                  </a:cubicBezTo>
                  <a:cubicBezTo>
                    <a:pt x="1955" y="357"/>
                    <a:pt x="1996" y="358"/>
                    <a:pt x="2037" y="362"/>
                  </a:cubicBezTo>
                  <a:cubicBezTo>
                    <a:pt x="2041" y="363"/>
                    <a:pt x="2045" y="363"/>
                    <a:pt x="2049" y="363"/>
                  </a:cubicBezTo>
                  <a:cubicBezTo>
                    <a:pt x="2120" y="363"/>
                    <a:pt x="2213" y="272"/>
                    <a:pt x="2168" y="160"/>
                  </a:cubicBezTo>
                  <a:cubicBezTo>
                    <a:pt x="2146" y="105"/>
                    <a:pt x="2062" y="39"/>
                    <a:pt x="2022" y="39"/>
                  </a:cubicBezTo>
                  <a:cubicBezTo>
                    <a:pt x="2019" y="39"/>
                    <a:pt x="2016" y="40"/>
                    <a:pt x="2013" y="41"/>
                  </a:cubicBezTo>
                  <a:cubicBezTo>
                    <a:pt x="1895" y="66"/>
                    <a:pt x="1778" y="75"/>
                    <a:pt x="1662" y="75"/>
                  </a:cubicBezTo>
                  <a:cubicBezTo>
                    <a:pt x="1333" y="75"/>
                    <a:pt x="1011" y="0"/>
                    <a:pt x="6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5372375" y="1846350"/>
              <a:ext cx="51225" cy="12175"/>
            </a:xfrm>
            <a:custGeom>
              <a:avLst/>
              <a:gdLst/>
              <a:ahLst/>
              <a:cxnLst/>
              <a:rect l="l" t="t" r="r" b="b"/>
              <a:pathLst>
                <a:path w="2049" h="487" extrusionOk="0">
                  <a:moveTo>
                    <a:pt x="1157" y="0"/>
                  </a:moveTo>
                  <a:cubicBezTo>
                    <a:pt x="894" y="0"/>
                    <a:pt x="632" y="30"/>
                    <a:pt x="370" y="113"/>
                  </a:cubicBezTo>
                  <a:cubicBezTo>
                    <a:pt x="299" y="232"/>
                    <a:pt x="1" y="113"/>
                    <a:pt x="84" y="387"/>
                  </a:cubicBezTo>
                  <a:cubicBezTo>
                    <a:pt x="266" y="461"/>
                    <a:pt x="444" y="486"/>
                    <a:pt x="621" y="486"/>
                  </a:cubicBezTo>
                  <a:cubicBezTo>
                    <a:pt x="1020" y="486"/>
                    <a:pt x="1412" y="356"/>
                    <a:pt x="1811" y="356"/>
                  </a:cubicBezTo>
                  <a:cubicBezTo>
                    <a:pt x="1862" y="356"/>
                    <a:pt x="1914" y="358"/>
                    <a:pt x="1965" y="363"/>
                  </a:cubicBezTo>
                  <a:cubicBezTo>
                    <a:pt x="2049" y="256"/>
                    <a:pt x="2037" y="173"/>
                    <a:pt x="1954" y="66"/>
                  </a:cubicBezTo>
                  <a:cubicBezTo>
                    <a:pt x="1686" y="30"/>
                    <a:pt x="1421" y="0"/>
                    <a:pt x="1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5417025" y="1970350"/>
              <a:ext cx="49450" cy="11300"/>
            </a:xfrm>
            <a:custGeom>
              <a:avLst/>
              <a:gdLst/>
              <a:ahLst/>
              <a:cxnLst/>
              <a:rect l="l" t="t" r="r" b="b"/>
              <a:pathLst>
                <a:path w="1978" h="452" extrusionOk="0">
                  <a:moveTo>
                    <a:pt x="922" y="0"/>
                  </a:moveTo>
                  <a:cubicBezTo>
                    <a:pt x="611" y="0"/>
                    <a:pt x="303" y="31"/>
                    <a:pt x="1" y="130"/>
                  </a:cubicBezTo>
                  <a:cubicBezTo>
                    <a:pt x="1" y="273"/>
                    <a:pt x="84" y="344"/>
                    <a:pt x="179" y="416"/>
                  </a:cubicBezTo>
                  <a:cubicBezTo>
                    <a:pt x="703" y="428"/>
                    <a:pt x="1239" y="428"/>
                    <a:pt x="1751" y="451"/>
                  </a:cubicBezTo>
                  <a:cubicBezTo>
                    <a:pt x="1870" y="344"/>
                    <a:pt x="1977" y="237"/>
                    <a:pt x="1906" y="59"/>
                  </a:cubicBezTo>
                  <a:cubicBezTo>
                    <a:pt x="1577" y="34"/>
                    <a:pt x="1248"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5853400" y="1924175"/>
              <a:ext cx="53000" cy="10925"/>
            </a:xfrm>
            <a:custGeom>
              <a:avLst/>
              <a:gdLst/>
              <a:ahLst/>
              <a:cxnLst/>
              <a:rect l="l" t="t" r="r" b="b"/>
              <a:pathLst>
                <a:path w="2120" h="437" extrusionOk="0">
                  <a:moveTo>
                    <a:pt x="96" y="1"/>
                  </a:moveTo>
                  <a:cubicBezTo>
                    <a:pt x="0" y="96"/>
                    <a:pt x="96" y="215"/>
                    <a:pt x="60" y="298"/>
                  </a:cubicBezTo>
                  <a:cubicBezTo>
                    <a:pt x="169" y="402"/>
                    <a:pt x="284" y="436"/>
                    <a:pt x="401" y="436"/>
                  </a:cubicBezTo>
                  <a:cubicBezTo>
                    <a:pt x="567" y="436"/>
                    <a:pt x="738" y="369"/>
                    <a:pt x="905" y="334"/>
                  </a:cubicBezTo>
                  <a:cubicBezTo>
                    <a:pt x="943" y="325"/>
                    <a:pt x="981" y="321"/>
                    <a:pt x="1018" y="321"/>
                  </a:cubicBezTo>
                  <a:cubicBezTo>
                    <a:pt x="1188" y="321"/>
                    <a:pt x="1357" y="396"/>
                    <a:pt x="1524" y="396"/>
                  </a:cubicBezTo>
                  <a:cubicBezTo>
                    <a:pt x="1612" y="396"/>
                    <a:pt x="1700" y="375"/>
                    <a:pt x="1786" y="310"/>
                  </a:cubicBezTo>
                  <a:cubicBezTo>
                    <a:pt x="1917" y="286"/>
                    <a:pt x="2048" y="262"/>
                    <a:pt x="2120" y="132"/>
                  </a:cubicBezTo>
                  <a:cubicBezTo>
                    <a:pt x="2001" y="1"/>
                    <a:pt x="1822" y="1"/>
                    <a:pt x="1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5"/>
            <p:cNvSpPr/>
            <p:nvPr/>
          </p:nvSpPr>
          <p:spPr>
            <a:xfrm>
              <a:off x="6086750" y="1927600"/>
              <a:ext cx="48250" cy="13025"/>
            </a:xfrm>
            <a:custGeom>
              <a:avLst/>
              <a:gdLst/>
              <a:ahLst/>
              <a:cxnLst/>
              <a:rect l="l" t="t" r="r" b="b"/>
              <a:pathLst>
                <a:path w="1930" h="521" extrusionOk="0">
                  <a:moveTo>
                    <a:pt x="661" y="0"/>
                  </a:moveTo>
                  <a:cubicBezTo>
                    <a:pt x="464" y="0"/>
                    <a:pt x="267" y="48"/>
                    <a:pt x="72" y="161"/>
                  </a:cubicBezTo>
                  <a:lnTo>
                    <a:pt x="13" y="221"/>
                  </a:lnTo>
                  <a:cubicBezTo>
                    <a:pt x="13" y="256"/>
                    <a:pt x="1" y="268"/>
                    <a:pt x="1" y="292"/>
                  </a:cubicBezTo>
                  <a:cubicBezTo>
                    <a:pt x="1" y="352"/>
                    <a:pt x="25" y="399"/>
                    <a:pt x="72" y="423"/>
                  </a:cubicBezTo>
                  <a:cubicBezTo>
                    <a:pt x="294" y="497"/>
                    <a:pt x="516" y="521"/>
                    <a:pt x="738" y="521"/>
                  </a:cubicBezTo>
                  <a:cubicBezTo>
                    <a:pt x="1089" y="521"/>
                    <a:pt x="1442" y="462"/>
                    <a:pt x="1799" y="447"/>
                  </a:cubicBezTo>
                  <a:cubicBezTo>
                    <a:pt x="1834" y="399"/>
                    <a:pt x="1894" y="352"/>
                    <a:pt x="1930" y="316"/>
                  </a:cubicBezTo>
                  <a:lnTo>
                    <a:pt x="1930" y="161"/>
                  </a:lnTo>
                  <a:cubicBezTo>
                    <a:pt x="1888" y="120"/>
                    <a:pt x="1843" y="99"/>
                    <a:pt x="1799" y="99"/>
                  </a:cubicBezTo>
                  <a:cubicBezTo>
                    <a:pt x="1754" y="99"/>
                    <a:pt x="1709" y="120"/>
                    <a:pt x="1668" y="161"/>
                  </a:cubicBezTo>
                  <a:cubicBezTo>
                    <a:pt x="1621" y="219"/>
                    <a:pt x="1580" y="240"/>
                    <a:pt x="1540" y="240"/>
                  </a:cubicBezTo>
                  <a:cubicBezTo>
                    <a:pt x="1488" y="240"/>
                    <a:pt x="1437" y="206"/>
                    <a:pt x="1370" y="173"/>
                  </a:cubicBezTo>
                  <a:cubicBezTo>
                    <a:pt x="1136" y="69"/>
                    <a:pt x="898" y="0"/>
                    <a:pt x="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5"/>
            <p:cNvSpPr/>
            <p:nvPr/>
          </p:nvSpPr>
          <p:spPr>
            <a:xfrm>
              <a:off x="5945975" y="2021300"/>
              <a:ext cx="49350" cy="14925"/>
            </a:xfrm>
            <a:custGeom>
              <a:avLst/>
              <a:gdLst/>
              <a:ahLst/>
              <a:cxnLst/>
              <a:rect l="l" t="t" r="r" b="b"/>
              <a:pathLst>
                <a:path w="1974" h="597" extrusionOk="0">
                  <a:moveTo>
                    <a:pt x="592" y="0"/>
                  </a:moveTo>
                  <a:cubicBezTo>
                    <a:pt x="525" y="0"/>
                    <a:pt x="458" y="34"/>
                    <a:pt x="393" y="104"/>
                  </a:cubicBezTo>
                  <a:cubicBezTo>
                    <a:pt x="393" y="116"/>
                    <a:pt x="369" y="152"/>
                    <a:pt x="357" y="164"/>
                  </a:cubicBezTo>
                  <a:cubicBezTo>
                    <a:pt x="342" y="171"/>
                    <a:pt x="328" y="175"/>
                    <a:pt x="316" y="175"/>
                  </a:cubicBezTo>
                  <a:cubicBezTo>
                    <a:pt x="288" y="175"/>
                    <a:pt x="267" y="157"/>
                    <a:pt x="250" y="116"/>
                  </a:cubicBezTo>
                  <a:cubicBezTo>
                    <a:pt x="167" y="116"/>
                    <a:pt x="60" y="128"/>
                    <a:pt x="36" y="235"/>
                  </a:cubicBezTo>
                  <a:cubicBezTo>
                    <a:pt x="0" y="342"/>
                    <a:pt x="72" y="402"/>
                    <a:pt x="179" y="402"/>
                  </a:cubicBezTo>
                  <a:cubicBezTo>
                    <a:pt x="190" y="401"/>
                    <a:pt x="202" y="401"/>
                    <a:pt x="213" y="401"/>
                  </a:cubicBezTo>
                  <a:cubicBezTo>
                    <a:pt x="379" y="401"/>
                    <a:pt x="535" y="478"/>
                    <a:pt x="691" y="545"/>
                  </a:cubicBezTo>
                  <a:cubicBezTo>
                    <a:pt x="816" y="447"/>
                    <a:pt x="940" y="413"/>
                    <a:pt x="1064" y="413"/>
                  </a:cubicBezTo>
                  <a:cubicBezTo>
                    <a:pt x="1316" y="413"/>
                    <a:pt x="1566" y="552"/>
                    <a:pt x="1822" y="568"/>
                  </a:cubicBezTo>
                  <a:cubicBezTo>
                    <a:pt x="1861" y="588"/>
                    <a:pt x="1890" y="597"/>
                    <a:pt x="1911" y="597"/>
                  </a:cubicBezTo>
                  <a:cubicBezTo>
                    <a:pt x="1969" y="597"/>
                    <a:pt x="1973" y="533"/>
                    <a:pt x="1965" y="437"/>
                  </a:cubicBezTo>
                  <a:cubicBezTo>
                    <a:pt x="1840" y="180"/>
                    <a:pt x="1663" y="96"/>
                    <a:pt x="1456" y="96"/>
                  </a:cubicBezTo>
                  <a:cubicBezTo>
                    <a:pt x="1347" y="96"/>
                    <a:pt x="1230" y="119"/>
                    <a:pt x="1108" y="152"/>
                  </a:cubicBezTo>
                  <a:cubicBezTo>
                    <a:pt x="1108" y="164"/>
                    <a:pt x="1096" y="164"/>
                    <a:pt x="1060" y="176"/>
                  </a:cubicBezTo>
                  <a:cubicBezTo>
                    <a:pt x="1053" y="183"/>
                    <a:pt x="1045" y="185"/>
                    <a:pt x="1037" y="185"/>
                  </a:cubicBezTo>
                  <a:cubicBezTo>
                    <a:pt x="1016" y="185"/>
                    <a:pt x="993" y="169"/>
                    <a:pt x="977" y="152"/>
                  </a:cubicBezTo>
                  <a:cubicBezTo>
                    <a:pt x="929" y="152"/>
                    <a:pt x="869" y="140"/>
                    <a:pt x="822" y="140"/>
                  </a:cubicBezTo>
                  <a:cubicBezTo>
                    <a:pt x="750" y="49"/>
                    <a:pt x="672"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5"/>
            <p:cNvSpPr/>
            <p:nvPr/>
          </p:nvSpPr>
          <p:spPr>
            <a:xfrm>
              <a:off x="6088550" y="1775150"/>
              <a:ext cx="50325" cy="17775"/>
            </a:xfrm>
            <a:custGeom>
              <a:avLst/>
              <a:gdLst/>
              <a:ahLst/>
              <a:cxnLst/>
              <a:rect l="l" t="t" r="r" b="b"/>
              <a:pathLst>
                <a:path w="2013" h="711" extrusionOk="0">
                  <a:moveTo>
                    <a:pt x="1715" y="1"/>
                  </a:moveTo>
                  <a:cubicBezTo>
                    <a:pt x="1621" y="1"/>
                    <a:pt x="1528" y="28"/>
                    <a:pt x="1441" y="92"/>
                  </a:cubicBezTo>
                  <a:cubicBezTo>
                    <a:pt x="1364" y="128"/>
                    <a:pt x="1287" y="140"/>
                    <a:pt x="1210" y="140"/>
                  </a:cubicBezTo>
                  <a:cubicBezTo>
                    <a:pt x="1011" y="140"/>
                    <a:pt x="810" y="54"/>
                    <a:pt x="606" y="54"/>
                  </a:cubicBezTo>
                  <a:cubicBezTo>
                    <a:pt x="547" y="54"/>
                    <a:pt x="488" y="61"/>
                    <a:pt x="429" y="80"/>
                  </a:cubicBezTo>
                  <a:cubicBezTo>
                    <a:pt x="346" y="187"/>
                    <a:pt x="0" y="139"/>
                    <a:pt x="191" y="437"/>
                  </a:cubicBezTo>
                  <a:cubicBezTo>
                    <a:pt x="494" y="625"/>
                    <a:pt x="803" y="711"/>
                    <a:pt x="1114" y="711"/>
                  </a:cubicBezTo>
                  <a:cubicBezTo>
                    <a:pt x="1413" y="711"/>
                    <a:pt x="1714" y="631"/>
                    <a:pt x="2013" y="485"/>
                  </a:cubicBezTo>
                  <a:lnTo>
                    <a:pt x="2013" y="80"/>
                  </a:lnTo>
                  <a:cubicBezTo>
                    <a:pt x="1915" y="31"/>
                    <a:pt x="1814" y="1"/>
                    <a:pt x="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5"/>
            <p:cNvSpPr/>
            <p:nvPr/>
          </p:nvSpPr>
          <p:spPr>
            <a:xfrm>
              <a:off x="6127500" y="1884625"/>
              <a:ext cx="50675" cy="16100"/>
            </a:xfrm>
            <a:custGeom>
              <a:avLst/>
              <a:gdLst/>
              <a:ahLst/>
              <a:cxnLst/>
              <a:rect l="l" t="t" r="r" b="b"/>
              <a:pathLst>
                <a:path w="2027" h="644" extrusionOk="0">
                  <a:moveTo>
                    <a:pt x="266" y="0"/>
                  </a:moveTo>
                  <a:cubicBezTo>
                    <a:pt x="238" y="0"/>
                    <a:pt x="201" y="11"/>
                    <a:pt x="169" y="11"/>
                  </a:cubicBezTo>
                  <a:cubicBezTo>
                    <a:pt x="38" y="262"/>
                    <a:pt x="1" y="462"/>
                    <a:pt x="270" y="462"/>
                  </a:cubicBezTo>
                  <a:cubicBezTo>
                    <a:pt x="320" y="462"/>
                    <a:pt x="381" y="455"/>
                    <a:pt x="455" y="440"/>
                  </a:cubicBezTo>
                  <a:cubicBezTo>
                    <a:pt x="535" y="366"/>
                    <a:pt x="605" y="338"/>
                    <a:pt x="667" y="338"/>
                  </a:cubicBezTo>
                  <a:cubicBezTo>
                    <a:pt x="808" y="338"/>
                    <a:pt x="914" y="480"/>
                    <a:pt x="1038" y="571"/>
                  </a:cubicBezTo>
                  <a:cubicBezTo>
                    <a:pt x="1153" y="622"/>
                    <a:pt x="1268" y="644"/>
                    <a:pt x="1383" y="644"/>
                  </a:cubicBezTo>
                  <a:cubicBezTo>
                    <a:pt x="1506" y="644"/>
                    <a:pt x="1629" y="619"/>
                    <a:pt x="1752" y="582"/>
                  </a:cubicBezTo>
                  <a:lnTo>
                    <a:pt x="1883" y="582"/>
                  </a:lnTo>
                  <a:cubicBezTo>
                    <a:pt x="1931" y="523"/>
                    <a:pt x="1967" y="487"/>
                    <a:pt x="2026" y="440"/>
                  </a:cubicBezTo>
                  <a:lnTo>
                    <a:pt x="2026" y="154"/>
                  </a:lnTo>
                  <a:cubicBezTo>
                    <a:pt x="1810" y="167"/>
                    <a:pt x="1592" y="181"/>
                    <a:pt x="1374" y="181"/>
                  </a:cubicBezTo>
                  <a:cubicBezTo>
                    <a:pt x="1015" y="181"/>
                    <a:pt x="655" y="144"/>
                    <a:pt x="300" y="11"/>
                  </a:cubicBezTo>
                  <a:cubicBezTo>
                    <a:pt x="292" y="3"/>
                    <a:pt x="280" y="0"/>
                    <a:pt x="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a:off x="5460650" y="1903350"/>
              <a:ext cx="48975" cy="13700"/>
            </a:xfrm>
            <a:custGeom>
              <a:avLst/>
              <a:gdLst/>
              <a:ahLst/>
              <a:cxnLst/>
              <a:rect l="l" t="t" r="r" b="b"/>
              <a:pathLst>
                <a:path w="1959" h="548" extrusionOk="0">
                  <a:moveTo>
                    <a:pt x="1459" y="8"/>
                  </a:moveTo>
                  <a:cubicBezTo>
                    <a:pt x="1447" y="8"/>
                    <a:pt x="1436" y="9"/>
                    <a:pt x="1423" y="12"/>
                  </a:cubicBezTo>
                  <a:cubicBezTo>
                    <a:pt x="1006" y="119"/>
                    <a:pt x="542" y="0"/>
                    <a:pt x="161" y="250"/>
                  </a:cubicBezTo>
                  <a:cubicBezTo>
                    <a:pt x="134" y="244"/>
                    <a:pt x="111" y="241"/>
                    <a:pt x="92" y="241"/>
                  </a:cubicBezTo>
                  <a:cubicBezTo>
                    <a:pt x="3" y="241"/>
                    <a:pt x="0" y="307"/>
                    <a:pt x="30" y="405"/>
                  </a:cubicBezTo>
                  <a:cubicBezTo>
                    <a:pt x="637" y="548"/>
                    <a:pt x="1256" y="464"/>
                    <a:pt x="1887" y="536"/>
                  </a:cubicBezTo>
                  <a:cubicBezTo>
                    <a:pt x="1959" y="393"/>
                    <a:pt x="1816" y="345"/>
                    <a:pt x="1756" y="250"/>
                  </a:cubicBezTo>
                  <a:cubicBezTo>
                    <a:pt x="1624" y="195"/>
                    <a:pt x="1594" y="8"/>
                    <a:pt x="1459" y="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5"/>
            <p:cNvSpPr/>
            <p:nvPr/>
          </p:nvSpPr>
          <p:spPr>
            <a:xfrm>
              <a:off x="5463775" y="1939975"/>
              <a:ext cx="55975" cy="12500"/>
            </a:xfrm>
            <a:custGeom>
              <a:avLst/>
              <a:gdLst/>
              <a:ahLst/>
              <a:cxnLst/>
              <a:rect l="l" t="t" r="r" b="b"/>
              <a:pathLst>
                <a:path w="2239" h="500" extrusionOk="0">
                  <a:moveTo>
                    <a:pt x="1651" y="1"/>
                  </a:moveTo>
                  <a:cubicBezTo>
                    <a:pt x="1496" y="1"/>
                    <a:pt x="1342" y="83"/>
                    <a:pt x="1188" y="83"/>
                  </a:cubicBezTo>
                  <a:cubicBezTo>
                    <a:pt x="1181" y="83"/>
                    <a:pt x="1174" y="83"/>
                    <a:pt x="1167" y="83"/>
                  </a:cubicBezTo>
                  <a:cubicBezTo>
                    <a:pt x="1103" y="128"/>
                    <a:pt x="1038" y="143"/>
                    <a:pt x="974" y="143"/>
                  </a:cubicBezTo>
                  <a:cubicBezTo>
                    <a:pt x="833" y="143"/>
                    <a:pt x="692" y="69"/>
                    <a:pt x="550" y="69"/>
                  </a:cubicBezTo>
                  <a:cubicBezTo>
                    <a:pt x="518" y="69"/>
                    <a:pt x="485" y="73"/>
                    <a:pt x="453" y="83"/>
                  </a:cubicBezTo>
                  <a:cubicBezTo>
                    <a:pt x="453" y="107"/>
                    <a:pt x="453" y="131"/>
                    <a:pt x="417" y="142"/>
                  </a:cubicBezTo>
                  <a:cubicBezTo>
                    <a:pt x="398" y="150"/>
                    <a:pt x="383" y="154"/>
                    <a:pt x="370" y="154"/>
                  </a:cubicBezTo>
                  <a:cubicBezTo>
                    <a:pt x="343" y="154"/>
                    <a:pt x="330" y="135"/>
                    <a:pt x="322" y="95"/>
                  </a:cubicBezTo>
                  <a:cubicBezTo>
                    <a:pt x="274" y="95"/>
                    <a:pt x="214" y="107"/>
                    <a:pt x="167" y="107"/>
                  </a:cubicBezTo>
                  <a:cubicBezTo>
                    <a:pt x="155" y="226"/>
                    <a:pt x="107" y="321"/>
                    <a:pt x="0" y="381"/>
                  </a:cubicBezTo>
                  <a:cubicBezTo>
                    <a:pt x="71" y="451"/>
                    <a:pt x="155" y="489"/>
                    <a:pt x="238" y="489"/>
                  </a:cubicBezTo>
                  <a:cubicBezTo>
                    <a:pt x="266" y="489"/>
                    <a:pt x="294" y="485"/>
                    <a:pt x="322" y="476"/>
                  </a:cubicBezTo>
                  <a:cubicBezTo>
                    <a:pt x="467" y="443"/>
                    <a:pt x="611" y="431"/>
                    <a:pt x="753" y="431"/>
                  </a:cubicBezTo>
                  <a:cubicBezTo>
                    <a:pt x="1077" y="431"/>
                    <a:pt x="1396" y="491"/>
                    <a:pt x="1727" y="500"/>
                  </a:cubicBezTo>
                  <a:cubicBezTo>
                    <a:pt x="1834" y="309"/>
                    <a:pt x="2072" y="428"/>
                    <a:pt x="2239" y="250"/>
                  </a:cubicBezTo>
                  <a:cubicBezTo>
                    <a:pt x="2108" y="202"/>
                    <a:pt x="1941" y="214"/>
                    <a:pt x="1881" y="83"/>
                  </a:cubicBezTo>
                  <a:cubicBezTo>
                    <a:pt x="1804" y="21"/>
                    <a:pt x="1727" y="1"/>
                    <a:pt x="1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5"/>
            <p:cNvSpPr/>
            <p:nvPr/>
          </p:nvSpPr>
          <p:spPr>
            <a:xfrm>
              <a:off x="5465250" y="1970225"/>
              <a:ext cx="51525" cy="14050"/>
            </a:xfrm>
            <a:custGeom>
              <a:avLst/>
              <a:gdLst/>
              <a:ahLst/>
              <a:cxnLst/>
              <a:rect l="l" t="t" r="r" b="b"/>
              <a:pathLst>
                <a:path w="2061" h="562" extrusionOk="0">
                  <a:moveTo>
                    <a:pt x="1384" y="1"/>
                  </a:moveTo>
                  <a:cubicBezTo>
                    <a:pt x="1360" y="1"/>
                    <a:pt x="1336" y="2"/>
                    <a:pt x="1310" y="4"/>
                  </a:cubicBezTo>
                  <a:cubicBezTo>
                    <a:pt x="1114" y="28"/>
                    <a:pt x="914" y="31"/>
                    <a:pt x="714" y="31"/>
                  </a:cubicBezTo>
                  <a:cubicBezTo>
                    <a:pt x="647" y="31"/>
                    <a:pt x="579" y="30"/>
                    <a:pt x="512" y="30"/>
                  </a:cubicBezTo>
                  <a:cubicBezTo>
                    <a:pt x="378" y="30"/>
                    <a:pt x="243" y="32"/>
                    <a:pt x="108" y="40"/>
                  </a:cubicBezTo>
                  <a:cubicBezTo>
                    <a:pt x="24" y="183"/>
                    <a:pt x="1" y="314"/>
                    <a:pt x="120" y="456"/>
                  </a:cubicBezTo>
                  <a:cubicBezTo>
                    <a:pt x="167" y="456"/>
                    <a:pt x="227" y="433"/>
                    <a:pt x="275" y="433"/>
                  </a:cubicBezTo>
                  <a:lnTo>
                    <a:pt x="394" y="314"/>
                  </a:lnTo>
                  <a:cubicBezTo>
                    <a:pt x="462" y="291"/>
                    <a:pt x="520" y="249"/>
                    <a:pt x="581" y="249"/>
                  </a:cubicBezTo>
                  <a:cubicBezTo>
                    <a:pt x="616" y="249"/>
                    <a:pt x="652" y="263"/>
                    <a:pt x="691" y="302"/>
                  </a:cubicBezTo>
                  <a:lnTo>
                    <a:pt x="834" y="302"/>
                  </a:lnTo>
                  <a:cubicBezTo>
                    <a:pt x="1068" y="450"/>
                    <a:pt x="1312" y="562"/>
                    <a:pt x="1569" y="562"/>
                  </a:cubicBezTo>
                  <a:cubicBezTo>
                    <a:pt x="1705" y="562"/>
                    <a:pt x="1845" y="531"/>
                    <a:pt x="1989" y="456"/>
                  </a:cubicBezTo>
                  <a:cubicBezTo>
                    <a:pt x="2060" y="397"/>
                    <a:pt x="2049" y="349"/>
                    <a:pt x="1989" y="302"/>
                  </a:cubicBezTo>
                  <a:cubicBezTo>
                    <a:pt x="1826" y="116"/>
                    <a:pt x="1642" y="1"/>
                    <a:pt x="1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5759050" y="1788975"/>
              <a:ext cx="58650" cy="9625"/>
            </a:xfrm>
            <a:custGeom>
              <a:avLst/>
              <a:gdLst/>
              <a:ahLst/>
              <a:cxnLst/>
              <a:rect l="l" t="t" r="r" b="b"/>
              <a:pathLst>
                <a:path w="2346" h="385" extrusionOk="0">
                  <a:moveTo>
                    <a:pt x="598" y="1"/>
                  </a:moveTo>
                  <a:cubicBezTo>
                    <a:pt x="525" y="1"/>
                    <a:pt x="463" y="33"/>
                    <a:pt x="417" y="110"/>
                  </a:cubicBezTo>
                  <a:cubicBezTo>
                    <a:pt x="298" y="217"/>
                    <a:pt x="119" y="122"/>
                    <a:pt x="0" y="229"/>
                  </a:cubicBezTo>
                  <a:lnTo>
                    <a:pt x="0" y="384"/>
                  </a:lnTo>
                  <a:lnTo>
                    <a:pt x="2286" y="384"/>
                  </a:lnTo>
                  <a:cubicBezTo>
                    <a:pt x="2346" y="277"/>
                    <a:pt x="2298" y="206"/>
                    <a:pt x="2227" y="122"/>
                  </a:cubicBezTo>
                  <a:lnTo>
                    <a:pt x="2143" y="86"/>
                  </a:lnTo>
                  <a:lnTo>
                    <a:pt x="1858" y="86"/>
                  </a:lnTo>
                  <a:cubicBezTo>
                    <a:pt x="1810" y="45"/>
                    <a:pt x="1759" y="24"/>
                    <a:pt x="1710" y="24"/>
                  </a:cubicBezTo>
                  <a:cubicBezTo>
                    <a:pt x="1661" y="24"/>
                    <a:pt x="1613" y="45"/>
                    <a:pt x="1572" y="86"/>
                  </a:cubicBezTo>
                  <a:cubicBezTo>
                    <a:pt x="1449" y="86"/>
                    <a:pt x="1329" y="93"/>
                    <a:pt x="1209" y="93"/>
                  </a:cubicBezTo>
                  <a:cubicBezTo>
                    <a:pt x="1049" y="93"/>
                    <a:pt x="890" y="81"/>
                    <a:pt x="726" y="27"/>
                  </a:cubicBezTo>
                  <a:cubicBezTo>
                    <a:pt x="680" y="10"/>
                    <a:pt x="637" y="1"/>
                    <a:pt x="5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5762625" y="1772375"/>
              <a:ext cx="53600" cy="13125"/>
            </a:xfrm>
            <a:custGeom>
              <a:avLst/>
              <a:gdLst/>
              <a:ahLst/>
              <a:cxnLst/>
              <a:rect l="l" t="t" r="r" b="b"/>
              <a:pathLst>
                <a:path w="2144" h="525" extrusionOk="0">
                  <a:moveTo>
                    <a:pt x="771" y="9"/>
                  </a:moveTo>
                  <a:cubicBezTo>
                    <a:pt x="669" y="9"/>
                    <a:pt x="569" y="28"/>
                    <a:pt x="464" y="48"/>
                  </a:cubicBezTo>
                  <a:cubicBezTo>
                    <a:pt x="310" y="131"/>
                    <a:pt x="0" y="0"/>
                    <a:pt x="12" y="346"/>
                  </a:cubicBezTo>
                  <a:cubicBezTo>
                    <a:pt x="233" y="390"/>
                    <a:pt x="461" y="417"/>
                    <a:pt x="690" y="417"/>
                  </a:cubicBezTo>
                  <a:cubicBezTo>
                    <a:pt x="893" y="417"/>
                    <a:pt x="1097" y="396"/>
                    <a:pt x="1298" y="346"/>
                  </a:cubicBezTo>
                  <a:cubicBezTo>
                    <a:pt x="1403" y="457"/>
                    <a:pt x="1536" y="471"/>
                    <a:pt x="1675" y="471"/>
                  </a:cubicBezTo>
                  <a:cubicBezTo>
                    <a:pt x="1722" y="471"/>
                    <a:pt x="1769" y="470"/>
                    <a:pt x="1816" y="470"/>
                  </a:cubicBezTo>
                  <a:cubicBezTo>
                    <a:pt x="1883" y="470"/>
                    <a:pt x="1949" y="473"/>
                    <a:pt x="2012" y="489"/>
                  </a:cubicBezTo>
                  <a:cubicBezTo>
                    <a:pt x="2012" y="512"/>
                    <a:pt x="2024" y="512"/>
                    <a:pt x="2060" y="524"/>
                  </a:cubicBezTo>
                  <a:cubicBezTo>
                    <a:pt x="2084" y="524"/>
                    <a:pt x="2119" y="512"/>
                    <a:pt x="2143" y="477"/>
                  </a:cubicBezTo>
                  <a:cubicBezTo>
                    <a:pt x="2131" y="274"/>
                    <a:pt x="1643" y="429"/>
                    <a:pt x="1845" y="72"/>
                  </a:cubicBezTo>
                  <a:cubicBezTo>
                    <a:pt x="1687" y="72"/>
                    <a:pt x="1528" y="67"/>
                    <a:pt x="1380" y="67"/>
                  </a:cubicBezTo>
                  <a:cubicBezTo>
                    <a:pt x="1306" y="67"/>
                    <a:pt x="1234" y="68"/>
                    <a:pt x="1167" y="72"/>
                  </a:cubicBezTo>
                  <a:cubicBezTo>
                    <a:pt x="1167" y="72"/>
                    <a:pt x="1143" y="96"/>
                    <a:pt x="1119" y="108"/>
                  </a:cubicBezTo>
                  <a:cubicBezTo>
                    <a:pt x="1111" y="110"/>
                    <a:pt x="1103" y="112"/>
                    <a:pt x="1096" y="112"/>
                  </a:cubicBezTo>
                  <a:cubicBezTo>
                    <a:pt x="1072" y="112"/>
                    <a:pt x="1051" y="96"/>
                    <a:pt x="1024" y="60"/>
                  </a:cubicBezTo>
                  <a:cubicBezTo>
                    <a:pt x="938" y="22"/>
                    <a:pt x="854" y="9"/>
                    <a:pt x="771" y="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5"/>
            <p:cNvSpPr/>
            <p:nvPr/>
          </p:nvSpPr>
          <p:spPr>
            <a:xfrm>
              <a:off x="5293625" y="1730500"/>
              <a:ext cx="60025" cy="30150"/>
            </a:xfrm>
            <a:custGeom>
              <a:avLst/>
              <a:gdLst/>
              <a:ahLst/>
              <a:cxnLst/>
              <a:rect l="l" t="t" r="r" b="b"/>
              <a:pathLst>
                <a:path w="2401" h="1206" extrusionOk="0">
                  <a:moveTo>
                    <a:pt x="1074" y="1"/>
                  </a:moveTo>
                  <a:cubicBezTo>
                    <a:pt x="972" y="1"/>
                    <a:pt x="873" y="48"/>
                    <a:pt x="793" y="139"/>
                  </a:cubicBezTo>
                  <a:cubicBezTo>
                    <a:pt x="579" y="401"/>
                    <a:pt x="258" y="532"/>
                    <a:pt x="103" y="830"/>
                  </a:cubicBezTo>
                  <a:cubicBezTo>
                    <a:pt x="66" y="1014"/>
                    <a:pt x="1" y="1206"/>
                    <a:pt x="166" y="1206"/>
                  </a:cubicBezTo>
                  <a:cubicBezTo>
                    <a:pt x="214" y="1206"/>
                    <a:pt x="282" y="1189"/>
                    <a:pt x="377" y="1151"/>
                  </a:cubicBezTo>
                  <a:cubicBezTo>
                    <a:pt x="532" y="854"/>
                    <a:pt x="805" y="782"/>
                    <a:pt x="1091" y="711"/>
                  </a:cubicBezTo>
                  <a:cubicBezTo>
                    <a:pt x="1199" y="595"/>
                    <a:pt x="1332" y="580"/>
                    <a:pt x="1464" y="580"/>
                  </a:cubicBezTo>
                  <a:cubicBezTo>
                    <a:pt x="1514" y="580"/>
                    <a:pt x="1563" y="582"/>
                    <a:pt x="1611" y="582"/>
                  </a:cubicBezTo>
                  <a:cubicBezTo>
                    <a:pt x="1633" y="582"/>
                    <a:pt x="1654" y="581"/>
                    <a:pt x="1675" y="580"/>
                  </a:cubicBezTo>
                  <a:cubicBezTo>
                    <a:pt x="1925" y="556"/>
                    <a:pt x="2187" y="616"/>
                    <a:pt x="2401" y="437"/>
                  </a:cubicBezTo>
                  <a:cubicBezTo>
                    <a:pt x="2222" y="175"/>
                    <a:pt x="1913" y="259"/>
                    <a:pt x="1663" y="199"/>
                  </a:cubicBezTo>
                  <a:cubicBezTo>
                    <a:pt x="1623" y="199"/>
                    <a:pt x="1583" y="194"/>
                    <a:pt x="1544" y="194"/>
                  </a:cubicBezTo>
                  <a:cubicBezTo>
                    <a:pt x="1524" y="194"/>
                    <a:pt x="1504" y="195"/>
                    <a:pt x="1484" y="199"/>
                  </a:cubicBezTo>
                  <a:cubicBezTo>
                    <a:pt x="1436" y="247"/>
                    <a:pt x="1401" y="259"/>
                    <a:pt x="1377" y="282"/>
                  </a:cubicBezTo>
                  <a:cubicBezTo>
                    <a:pt x="1389" y="259"/>
                    <a:pt x="1401" y="223"/>
                    <a:pt x="1401" y="175"/>
                  </a:cubicBezTo>
                  <a:cubicBezTo>
                    <a:pt x="1301" y="57"/>
                    <a:pt x="1186"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p:cNvSpPr/>
            <p:nvPr/>
          </p:nvSpPr>
          <p:spPr>
            <a:xfrm>
              <a:off x="5712150" y="1922175"/>
              <a:ext cx="41550" cy="10975"/>
            </a:xfrm>
            <a:custGeom>
              <a:avLst/>
              <a:gdLst/>
              <a:ahLst/>
              <a:cxnLst/>
              <a:rect l="l" t="t" r="r" b="b"/>
              <a:pathLst>
                <a:path w="1662" h="439" extrusionOk="0">
                  <a:moveTo>
                    <a:pt x="734" y="0"/>
                  </a:moveTo>
                  <a:cubicBezTo>
                    <a:pt x="599" y="0"/>
                    <a:pt x="464" y="11"/>
                    <a:pt x="328" y="33"/>
                  </a:cubicBezTo>
                  <a:cubicBezTo>
                    <a:pt x="318" y="35"/>
                    <a:pt x="308" y="36"/>
                    <a:pt x="297" y="36"/>
                  </a:cubicBezTo>
                  <a:cubicBezTo>
                    <a:pt x="243" y="36"/>
                    <a:pt x="178" y="16"/>
                    <a:pt x="123" y="16"/>
                  </a:cubicBezTo>
                  <a:cubicBezTo>
                    <a:pt x="54" y="16"/>
                    <a:pt x="1" y="47"/>
                    <a:pt x="7" y="188"/>
                  </a:cubicBezTo>
                  <a:cubicBezTo>
                    <a:pt x="31" y="366"/>
                    <a:pt x="185" y="366"/>
                    <a:pt x="340" y="378"/>
                  </a:cubicBezTo>
                  <a:cubicBezTo>
                    <a:pt x="578" y="406"/>
                    <a:pt x="820" y="438"/>
                    <a:pt x="1063" y="438"/>
                  </a:cubicBezTo>
                  <a:cubicBezTo>
                    <a:pt x="1235" y="438"/>
                    <a:pt x="1407" y="422"/>
                    <a:pt x="1578" y="378"/>
                  </a:cubicBezTo>
                  <a:cubicBezTo>
                    <a:pt x="1662" y="212"/>
                    <a:pt x="1555" y="152"/>
                    <a:pt x="1436" y="92"/>
                  </a:cubicBezTo>
                  <a:cubicBezTo>
                    <a:pt x="1202" y="32"/>
                    <a:pt x="968"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p:cNvSpPr/>
            <p:nvPr/>
          </p:nvSpPr>
          <p:spPr>
            <a:xfrm>
              <a:off x="5460800" y="1922225"/>
              <a:ext cx="50325" cy="13275"/>
            </a:xfrm>
            <a:custGeom>
              <a:avLst/>
              <a:gdLst/>
              <a:ahLst/>
              <a:cxnLst/>
              <a:rect l="l" t="t" r="r" b="b"/>
              <a:pathLst>
                <a:path w="2013" h="531" extrusionOk="0">
                  <a:moveTo>
                    <a:pt x="371" y="1"/>
                  </a:moveTo>
                  <a:cubicBezTo>
                    <a:pt x="249" y="1"/>
                    <a:pt x="126" y="21"/>
                    <a:pt x="0" y="79"/>
                  </a:cubicBezTo>
                  <a:lnTo>
                    <a:pt x="0" y="233"/>
                  </a:lnTo>
                  <a:cubicBezTo>
                    <a:pt x="83" y="317"/>
                    <a:pt x="202" y="269"/>
                    <a:pt x="274" y="364"/>
                  </a:cubicBezTo>
                  <a:cubicBezTo>
                    <a:pt x="595" y="531"/>
                    <a:pt x="953" y="448"/>
                    <a:pt x="1298" y="507"/>
                  </a:cubicBezTo>
                  <a:cubicBezTo>
                    <a:pt x="1476" y="257"/>
                    <a:pt x="1905" y="448"/>
                    <a:pt x="2012" y="79"/>
                  </a:cubicBezTo>
                  <a:cubicBezTo>
                    <a:pt x="1994" y="77"/>
                    <a:pt x="1976" y="77"/>
                    <a:pt x="1959" y="77"/>
                  </a:cubicBezTo>
                  <a:cubicBezTo>
                    <a:pt x="1812" y="77"/>
                    <a:pt x="1674" y="117"/>
                    <a:pt x="1536" y="138"/>
                  </a:cubicBezTo>
                  <a:cubicBezTo>
                    <a:pt x="1477" y="149"/>
                    <a:pt x="1419" y="153"/>
                    <a:pt x="1361" y="153"/>
                  </a:cubicBezTo>
                  <a:cubicBezTo>
                    <a:pt x="1026" y="153"/>
                    <a:pt x="703"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5"/>
            <p:cNvSpPr/>
            <p:nvPr/>
          </p:nvSpPr>
          <p:spPr>
            <a:xfrm>
              <a:off x="6102825" y="1794050"/>
              <a:ext cx="50625" cy="26550"/>
            </a:xfrm>
            <a:custGeom>
              <a:avLst/>
              <a:gdLst/>
              <a:ahLst/>
              <a:cxnLst/>
              <a:rect l="l" t="t" r="r" b="b"/>
              <a:pathLst>
                <a:path w="2025" h="1062" extrusionOk="0">
                  <a:moveTo>
                    <a:pt x="230" y="0"/>
                  </a:moveTo>
                  <a:cubicBezTo>
                    <a:pt x="217" y="0"/>
                    <a:pt x="205" y="1"/>
                    <a:pt x="191" y="3"/>
                  </a:cubicBezTo>
                  <a:cubicBezTo>
                    <a:pt x="132" y="38"/>
                    <a:pt x="84" y="86"/>
                    <a:pt x="60" y="145"/>
                  </a:cubicBezTo>
                  <a:cubicBezTo>
                    <a:pt x="1" y="324"/>
                    <a:pt x="25" y="491"/>
                    <a:pt x="156" y="622"/>
                  </a:cubicBezTo>
                  <a:cubicBezTo>
                    <a:pt x="235" y="885"/>
                    <a:pt x="385" y="982"/>
                    <a:pt x="571" y="982"/>
                  </a:cubicBezTo>
                  <a:cubicBezTo>
                    <a:pt x="663" y="982"/>
                    <a:pt x="764" y="959"/>
                    <a:pt x="870" y="919"/>
                  </a:cubicBezTo>
                  <a:cubicBezTo>
                    <a:pt x="1168" y="1012"/>
                    <a:pt x="1466" y="1062"/>
                    <a:pt x="1770" y="1062"/>
                  </a:cubicBezTo>
                  <a:cubicBezTo>
                    <a:pt x="1854" y="1062"/>
                    <a:pt x="1939" y="1058"/>
                    <a:pt x="2025" y="1050"/>
                  </a:cubicBezTo>
                  <a:lnTo>
                    <a:pt x="2025" y="979"/>
                  </a:lnTo>
                  <a:lnTo>
                    <a:pt x="2025" y="907"/>
                  </a:lnTo>
                  <a:cubicBezTo>
                    <a:pt x="1965" y="860"/>
                    <a:pt x="1918" y="812"/>
                    <a:pt x="1906" y="776"/>
                  </a:cubicBezTo>
                  <a:lnTo>
                    <a:pt x="1608" y="776"/>
                  </a:lnTo>
                  <a:cubicBezTo>
                    <a:pt x="1555" y="818"/>
                    <a:pt x="1504" y="839"/>
                    <a:pt x="1455" y="839"/>
                  </a:cubicBezTo>
                  <a:cubicBezTo>
                    <a:pt x="1406" y="839"/>
                    <a:pt x="1358" y="818"/>
                    <a:pt x="1311" y="776"/>
                  </a:cubicBezTo>
                  <a:cubicBezTo>
                    <a:pt x="1089" y="754"/>
                    <a:pt x="889" y="619"/>
                    <a:pt x="661" y="619"/>
                  </a:cubicBezTo>
                  <a:cubicBezTo>
                    <a:pt x="643" y="619"/>
                    <a:pt x="626" y="620"/>
                    <a:pt x="608" y="622"/>
                  </a:cubicBezTo>
                  <a:cubicBezTo>
                    <a:pt x="501" y="598"/>
                    <a:pt x="501" y="550"/>
                    <a:pt x="572" y="491"/>
                  </a:cubicBezTo>
                  <a:cubicBezTo>
                    <a:pt x="572" y="431"/>
                    <a:pt x="596" y="384"/>
                    <a:pt x="596" y="336"/>
                  </a:cubicBezTo>
                  <a:cubicBezTo>
                    <a:pt x="596" y="312"/>
                    <a:pt x="572" y="276"/>
                    <a:pt x="560" y="253"/>
                  </a:cubicBezTo>
                  <a:cubicBezTo>
                    <a:pt x="483" y="142"/>
                    <a:pt x="395" y="0"/>
                    <a:pt x="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5"/>
            <p:cNvSpPr/>
            <p:nvPr/>
          </p:nvSpPr>
          <p:spPr>
            <a:xfrm>
              <a:off x="5659625" y="1768625"/>
              <a:ext cx="53300" cy="11500"/>
            </a:xfrm>
            <a:custGeom>
              <a:avLst/>
              <a:gdLst/>
              <a:ahLst/>
              <a:cxnLst/>
              <a:rect l="l" t="t" r="r" b="b"/>
              <a:pathLst>
                <a:path w="2132" h="460" extrusionOk="0">
                  <a:moveTo>
                    <a:pt x="450" y="1"/>
                  </a:moveTo>
                  <a:cubicBezTo>
                    <a:pt x="336" y="1"/>
                    <a:pt x="222" y="9"/>
                    <a:pt x="108" y="31"/>
                  </a:cubicBezTo>
                  <a:cubicBezTo>
                    <a:pt x="0" y="198"/>
                    <a:pt x="120" y="269"/>
                    <a:pt x="239" y="329"/>
                  </a:cubicBezTo>
                  <a:cubicBezTo>
                    <a:pt x="655" y="341"/>
                    <a:pt x="1084" y="341"/>
                    <a:pt x="1513" y="365"/>
                  </a:cubicBezTo>
                  <a:cubicBezTo>
                    <a:pt x="1539" y="354"/>
                    <a:pt x="1564" y="348"/>
                    <a:pt x="1589" y="348"/>
                  </a:cubicBezTo>
                  <a:cubicBezTo>
                    <a:pt x="1620" y="348"/>
                    <a:pt x="1652" y="357"/>
                    <a:pt x="1691" y="377"/>
                  </a:cubicBezTo>
                  <a:cubicBezTo>
                    <a:pt x="1774" y="418"/>
                    <a:pt x="1856" y="459"/>
                    <a:pt x="1941" y="459"/>
                  </a:cubicBezTo>
                  <a:cubicBezTo>
                    <a:pt x="2003" y="459"/>
                    <a:pt x="2066" y="437"/>
                    <a:pt x="2132" y="377"/>
                  </a:cubicBezTo>
                  <a:cubicBezTo>
                    <a:pt x="2132" y="281"/>
                    <a:pt x="2084" y="222"/>
                    <a:pt x="2013" y="186"/>
                  </a:cubicBezTo>
                  <a:lnTo>
                    <a:pt x="1786" y="91"/>
                  </a:lnTo>
                  <a:cubicBezTo>
                    <a:pt x="1728" y="96"/>
                    <a:pt x="1669" y="98"/>
                    <a:pt x="1611" y="98"/>
                  </a:cubicBezTo>
                  <a:cubicBezTo>
                    <a:pt x="1218" y="98"/>
                    <a:pt x="835" y="1"/>
                    <a:pt x="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5"/>
            <p:cNvSpPr/>
            <p:nvPr/>
          </p:nvSpPr>
          <p:spPr>
            <a:xfrm>
              <a:off x="6050750" y="1928075"/>
              <a:ext cx="37825" cy="12125"/>
            </a:xfrm>
            <a:custGeom>
              <a:avLst/>
              <a:gdLst/>
              <a:ahLst/>
              <a:cxnLst/>
              <a:rect l="l" t="t" r="r" b="b"/>
              <a:pathLst>
                <a:path w="1513" h="485" extrusionOk="0">
                  <a:moveTo>
                    <a:pt x="1512" y="130"/>
                  </a:moveTo>
                  <a:cubicBezTo>
                    <a:pt x="1508" y="133"/>
                    <a:pt x="1505" y="135"/>
                    <a:pt x="1501" y="138"/>
                  </a:cubicBezTo>
                  <a:lnTo>
                    <a:pt x="1501" y="138"/>
                  </a:lnTo>
                  <a:cubicBezTo>
                    <a:pt x="1505" y="139"/>
                    <a:pt x="1509" y="141"/>
                    <a:pt x="1512" y="142"/>
                  </a:cubicBezTo>
                  <a:lnTo>
                    <a:pt x="1512" y="130"/>
                  </a:lnTo>
                  <a:close/>
                  <a:moveTo>
                    <a:pt x="761" y="0"/>
                  </a:moveTo>
                  <a:cubicBezTo>
                    <a:pt x="535" y="0"/>
                    <a:pt x="309" y="39"/>
                    <a:pt x="84" y="118"/>
                  </a:cubicBezTo>
                  <a:cubicBezTo>
                    <a:pt x="12" y="214"/>
                    <a:pt x="0" y="309"/>
                    <a:pt x="84" y="416"/>
                  </a:cubicBezTo>
                  <a:cubicBezTo>
                    <a:pt x="285" y="466"/>
                    <a:pt x="486" y="485"/>
                    <a:pt x="687" y="485"/>
                  </a:cubicBezTo>
                  <a:cubicBezTo>
                    <a:pt x="962" y="485"/>
                    <a:pt x="1237" y="450"/>
                    <a:pt x="1512" y="416"/>
                  </a:cubicBezTo>
                  <a:lnTo>
                    <a:pt x="1512" y="297"/>
                  </a:lnTo>
                  <a:cubicBezTo>
                    <a:pt x="1445" y="241"/>
                    <a:pt x="1441" y="184"/>
                    <a:pt x="1501" y="138"/>
                  </a:cubicBezTo>
                  <a:lnTo>
                    <a:pt x="1501" y="138"/>
                  </a:lnTo>
                  <a:cubicBezTo>
                    <a:pt x="1255" y="47"/>
                    <a:pt x="1008"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5"/>
            <p:cNvSpPr/>
            <p:nvPr/>
          </p:nvSpPr>
          <p:spPr>
            <a:xfrm>
              <a:off x="5912925" y="1924125"/>
              <a:ext cx="42900" cy="10800"/>
            </a:xfrm>
            <a:custGeom>
              <a:avLst/>
              <a:gdLst/>
              <a:ahLst/>
              <a:cxnLst/>
              <a:rect l="l" t="t" r="r" b="b"/>
              <a:pathLst>
                <a:path w="1716" h="432" extrusionOk="0">
                  <a:moveTo>
                    <a:pt x="1120" y="1"/>
                  </a:moveTo>
                  <a:cubicBezTo>
                    <a:pt x="937" y="1"/>
                    <a:pt x="753" y="42"/>
                    <a:pt x="572" y="122"/>
                  </a:cubicBezTo>
                  <a:cubicBezTo>
                    <a:pt x="548" y="128"/>
                    <a:pt x="522" y="131"/>
                    <a:pt x="495" y="131"/>
                  </a:cubicBezTo>
                  <a:cubicBezTo>
                    <a:pt x="468" y="131"/>
                    <a:pt x="441" y="128"/>
                    <a:pt x="417" y="122"/>
                  </a:cubicBezTo>
                  <a:cubicBezTo>
                    <a:pt x="338" y="93"/>
                    <a:pt x="249" y="28"/>
                    <a:pt x="162" y="28"/>
                  </a:cubicBezTo>
                  <a:cubicBezTo>
                    <a:pt x="107" y="28"/>
                    <a:pt x="52" y="55"/>
                    <a:pt x="1" y="134"/>
                  </a:cubicBezTo>
                  <a:cubicBezTo>
                    <a:pt x="13" y="229"/>
                    <a:pt x="72" y="288"/>
                    <a:pt x="167" y="300"/>
                  </a:cubicBezTo>
                  <a:cubicBezTo>
                    <a:pt x="480" y="412"/>
                    <a:pt x="802" y="421"/>
                    <a:pt x="1127" y="421"/>
                  </a:cubicBezTo>
                  <a:cubicBezTo>
                    <a:pt x="1192" y="421"/>
                    <a:pt x="1257" y="421"/>
                    <a:pt x="1323" y="421"/>
                  </a:cubicBezTo>
                  <a:cubicBezTo>
                    <a:pt x="1453" y="421"/>
                    <a:pt x="1584" y="422"/>
                    <a:pt x="1715" y="431"/>
                  </a:cubicBezTo>
                  <a:lnTo>
                    <a:pt x="1715" y="157"/>
                  </a:lnTo>
                  <a:cubicBezTo>
                    <a:pt x="1522" y="51"/>
                    <a:pt x="1322"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5"/>
            <p:cNvSpPr/>
            <p:nvPr/>
          </p:nvSpPr>
          <p:spPr>
            <a:xfrm>
              <a:off x="5844775" y="1989350"/>
              <a:ext cx="42275" cy="14375"/>
            </a:xfrm>
            <a:custGeom>
              <a:avLst/>
              <a:gdLst/>
              <a:ahLst/>
              <a:cxnLst/>
              <a:rect l="l" t="t" r="r" b="b"/>
              <a:pathLst>
                <a:path w="1691" h="575" extrusionOk="0">
                  <a:moveTo>
                    <a:pt x="881" y="1"/>
                  </a:moveTo>
                  <a:cubicBezTo>
                    <a:pt x="679" y="1"/>
                    <a:pt x="476" y="13"/>
                    <a:pt x="286" y="13"/>
                  </a:cubicBezTo>
                  <a:cubicBezTo>
                    <a:pt x="167" y="132"/>
                    <a:pt x="48" y="251"/>
                    <a:pt x="0" y="418"/>
                  </a:cubicBezTo>
                  <a:cubicBezTo>
                    <a:pt x="212" y="533"/>
                    <a:pt x="425" y="575"/>
                    <a:pt x="639" y="575"/>
                  </a:cubicBezTo>
                  <a:cubicBezTo>
                    <a:pt x="955" y="575"/>
                    <a:pt x="1271" y="484"/>
                    <a:pt x="1584" y="406"/>
                  </a:cubicBezTo>
                  <a:cubicBezTo>
                    <a:pt x="1691" y="203"/>
                    <a:pt x="1226" y="203"/>
                    <a:pt x="1465" y="1"/>
                  </a:cubicBezTo>
                  <a:cubicBezTo>
                    <a:pt x="1357" y="1"/>
                    <a:pt x="1250" y="13"/>
                    <a:pt x="1155" y="13"/>
                  </a:cubicBezTo>
                  <a:cubicBezTo>
                    <a:pt x="1110" y="41"/>
                    <a:pt x="1067" y="56"/>
                    <a:pt x="1024" y="56"/>
                  </a:cubicBezTo>
                  <a:cubicBezTo>
                    <a:pt x="978" y="56"/>
                    <a:pt x="931" y="38"/>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5"/>
            <p:cNvSpPr/>
            <p:nvPr/>
          </p:nvSpPr>
          <p:spPr>
            <a:xfrm>
              <a:off x="5765600" y="1956325"/>
              <a:ext cx="46450" cy="10525"/>
            </a:xfrm>
            <a:custGeom>
              <a:avLst/>
              <a:gdLst/>
              <a:ahLst/>
              <a:cxnLst/>
              <a:rect l="l" t="t" r="r" b="b"/>
              <a:pathLst>
                <a:path w="1858" h="421" extrusionOk="0">
                  <a:moveTo>
                    <a:pt x="630" y="0"/>
                  </a:moveTo>
                  <a:cubicBezTo>
                    <a:pt x="450" y="0"/>
                    <a:pt x="269" y="14"/>
                    <a:pt x="90" y="14"/>
                  </a:cubicBezTo>
                  <a:cubicBezTo>
                    <a:pt x="60" y="14"/>
                    <a:pt x="30" y="13"/>
                    <a:pt x="0" y="12"/>
                  </a:cubicBezTo>
                  <a:lnTo>
                    <a:pt x="0" y="143"/>
                  </a:lnTo>
                  <a:cubicBezTo>
                    <a:pt x="131" y="262"/>
                    <a:pt x="310" y="215"/>
                    <a:pt x="429" y="298"/>
                  </a:cubicBezTo>
                  <a:cubicBezTo>
                    <a:pt x="682" y="368"/>
                    <a:pt x="936" y="421"/>
                    <a:pt x="1190" y="421"/>
                  </a:cubicBezTo>
                  <a:cubicBezTo>
                    <a:pt x="1412" y="421"/>
                    <a:pt x="1635" y="380"/>
                    <a:pt x="1857" y="274"/>
                  </a:cubicBezTo>
                  <a:cubicBezTo>
                    <a:pt x="1798" y="191"/>
                    <a:pt x="1762" y="84"/>
                    <a:pt x="1715" y="0"/>
                  </a:cubicBezTo>
                  <a:cubicBezTo>
                    <a:pt x="1598" y="45"/>
                    <a:pt x="1494" y="124"/>
                    <a:pt x="1374" y="124"/>
                  </a:cubicBezTo>
                  <a:cubicBezTo>
                    <a:pt x="1335" y="124"/>
                    <a:pt x="1294" y="116"/>
                    <a:pt x="1250" y="96"/>
                  </a:cubicBezTo>
                  <a:cubicBezTo>
                    <a:pt x="1048" y="18"/>
                    <a:pt x="839" y="0"/>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5"/>
            <p:cNvSpPr/>
            <p:nvPr/>
          </p:nvSpPr>
          <p:spPr>
            <a:xfrm>
              <a:off x="6077525" y="1841600"/>
              <a:ext cx="38125" cy="11850"/>
            </a:xfrm>
            <a:custGeom>
              <a:avLst/>
              <a:gdLst/>
              <a:ahLst/>
              <a:cxnLst/>
              <a:rect l="l" t="t" r="r" b="b"/>
              <a:pathLst>
                <a:path w="1525" h="474" extrusionOk="0">
                  <a:moveTo>
                    <a:pt x="691" y="1"/>
                  </a:moveTo>
                  <a:cubicBezTo>
                    <a:pt x="454" y="1"/>
                    <a:pt x="221" y="27"/>
                    <a:pt x="1" y="136"/>
                  </a:cubicBezTo>
                  <a:cubicBezTo>
                    <a:pt x="144" y="184"/>
                    <a:pt x="203" y="267"/>
                    <a:pt x="144" y="434"/>
                  </a:cubicBezTo>
                  <a:cubicBezTo>
                    <a:pt x="380" y="434"/>
                    <a:pt x="616" y="473"/>
                    <a:pt x="847" y="473"/>
                  </a:cubicBezTo>
                  <a:cubicBezTo>
                    <a:pt x="1059" y="473"/>
                    <a:pt x="1266" y="440"/>
                    <a:pt x="1465" y="315"/>
                  </a:cubicBezTo>
                  <a:cubicBezTo>
                    <a:pt x="1453" y="208"/>
                    <a:pt x="1525" y="101"/>
                    <a:pt x="1441" y="17"/>
                  </a:cubicBezTo>
                  <a:cubicBezTo>
                    <a:pt x="1398" y="20"/>
                    <a:pt x="1355" y="20"/>
                    <a:pt x="1311" y="20"/>
                  </a:cubicBezTo>
                  <a:cubicBezTo>
                    <a:pt x="1107" y="20"/>
                    <a:pt x="898"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5"/>
            <p:cNvSpPr/>
            <p:nvPr/>
          </p:nvSpPr>
          <p:spPr>
            <a:xfrm>
              <a:off x="5843975" y="1844900"/>
              <a:ext cx="63025" cy="11600"/>
            </a:xfrm>
            <a:custGeom>
              <a:avLst/>
              <a:gdLst/>
              <a:ahLst/>
              <a:cxnLst/>
              <a:rect l="l" t="t" r="r" b="b"/>
              <a:pathLst>
                <a:path w="2521" h="464" extrusionOk="0">
                  <a:moveTo>
                    <a:pt x="1361" y="1"/>
                  </a:moveTo>
                  <a:cubicBezTo>
                    <a:pt x="1055" y="1"/>
                    <a:pt x="749" y="28"/>
                    <a:pt x="449" y="135"/>
                  </a:cubicBezTo>
                  <a:cubicBezTo>
                    <a:pt x="426" y="219"/>
                    <a:pt x="348" y="227"/>
                    <a:pt x="266" y="227"/>
                  </a:cubicBezTo>
                  <a:cubicBezTo>
                    <a:pt x="248" y="227"/>
                    <a:pt x="229" y="226"/>
                    <a:pt x="210" y="226"/>
                  </a:cubicBezTo>
                  <a:cubicBezTo>
                    <a:pt x="100" y="226"/>
                    <a:pt x="1" y="240"/>
                    <a:pt x="32" y="433"/>
                  </a:cubicBezTo>
                  <a:cubicBezTo>
                    <a:pt x="178" y="454"/>
                    <a:pt x="327" y="463"/>
                    <a:pt x="474" y="463"/>
                  </a:cubicBezTo>
                  <a:cubicBezTo>
                    <a:pt x="664" y="463"/>
                    <a:pt x="852" y="448"/>
                    <a:pt x="1032" y="421"/>
                  </a:cubicBezTo>
                  <a:cubicBezTo>
                    <a:pt x="1204" y="317"/>
                    <a:pt x="1383" y="294"/>
                    <a:pt x="1562" y="294"/>
                  </a:cubicBezTo>
                  <a:cubicBezTo>
                    <a:pt x="1708" y="294"/>
                    <a:pt x="1855" y="309"/>
                    <a:pt x="2000" y="309"/>
                  </a:cubicBezTo>
                  <a:cubicBezTo>
                    <a:pt x="2145" y="309"/>
                    <a:pt x="2288" y="294"/>
                    <a:pt x="2425" y="231"/>
                  </a:cubicBezTo>
                  <a:cubicBezTo>
                    <a:pt x="2509" y="171"/>
                    <a:pt x="2521" y="112"/>
                    <a:pt x="2473" y="28"/>
                  </a:cubicBezTo>
                  <a:lnTo>
                    <a:pt x="2473" y="28"/>
                  </a:lnTo>
                  <a:cubicBezTo>
                    <a:pt x="2422" y="30"/>
                    <a:pt x="2372" y="31"/>
                    <a:pt x="2321" y="31"/>
                  </a:cubicBezTo>
                  <a:cubicBezTo>
                    <a:pt x="2004" y="31"/>
                    <a:pt x="1682" y="1"/>
                    <a:pt x="1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5"/>
            <p:cNvSpPr/>
            <p:nvPr/>
          </p:nvSpPr>
          <p:spPr>
            <a:xfrm>
              <a:off x="5831375" y="2048600"/>
              <a:ext cx="32775" cy="11925"/>
            </a:xfrm>
            <a:custGeom>
              <a:avLst/>
              <a:gdLst/>
              <a:ahLst/>
              <a:cxnLst/>
              <a:rect l="l" t="t" r="r" b="b"/>
              <a:pathLst>
                <a:path w="1311" h="477" extrusionOk="0">
                  <a:moveTo>
                    <a:pt x="181" y="0"/>
                  </a:moveTo>
                  <a:cubicBezTo>
                    <a:pt x="108" y="0"/>
                    <a:pt x="51" y="22"/>
                    <a:pt x="36" y="119"/>
                  </a:cubicBezTo>
                  <a:cubicBezTo>
                    <a:pt x="0" y="274"/>
                    <a:pt x="108" y="429"/>
                    <a:pt x="238" y="441"/>
                  </a:cubicBezTo>
                  <a:cubicBezTo>
                    <a:pt x="524" y="477"/>
                    <a:pt x="810" y="453"/>
                    <a:pt x="1096" y="477"/>
                  </a:cubicBezTo>
                  <a:cubicBezTo>
                    <a:pt x="1215" y="429"/>
                    <a:pt x="1298" y="346"/>
                    <a:pt x="1310" y="215"/>
                  </a:cubicBezTo>
                  <a:cubicBezTo>
                    <a:pt x="1310" y="155"/>
                    <a:pt x="1286" y="119"/>
                    <a:pt x="1239" y="72"/>
                  </a:cubicBezTo>
                  <a:cubicBezTo>
                    <a:pt x="929" y="60"/>
                    <a:pt x="631" y="36"/>
                    <a:pt x="322" y="12"/>
                  </a:cubicBezTo>
                  <a:cubicBezTo>
                    <a:pt x="273" y="8"/>
                    <a:pt x="224"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5"/>
            <p:cNvSpPr/>
            <p:nvPr/>
          </p:nvSpPr>
          <p:spPr>
            <a:xfrm>
              <a:off x="5834050" y="1732575"/>
              <a:ext cx="50925" cy="14775"/>
            </a:xfrm>
            <a:custGeom>
              <a:avLst/>
              <a:gdLst/>
              <a:ahLst/>
              <a:cxnLst/>
              <a:rect l="l" t="t" r="r" b="b"/>
              <a:pathLst>
                <a:path w="2037" h="591" extrusionOk="0">
                  <a:moveTo>
                    <a:pt x="830" y="1"/>
                  </a:moveTo>
                  <a:cubicBezTo>
                    <a:pt x="638" y="1"/>
                    <a:pt x="454" y="56"/>
                    <a:pt x="286" y="211"/>
                  </a:cubicBezTo>
                  <a:cubicBezTo>
                    <a:pt x="191" y="295"/>
                    <a:pt x="96" y="390"/>
                    <a:pt x="1" y="473"/>
                  </a:cubicBezTo>
                  <a:cubicBezTo>
                    <a:pt x="140" y="510"/>
                    <a:pt x="300" y="591"/>
                    <a:pt x="432" y="591"/>
                  </a:cubicBezTo>
                  <a:cubicBezTo>
                    <a:pt x="470" y="591"/>
                    <a:pt x="505" y="584"/>
                    <a:pt x="536" y="568"/>
                  </a:cubicBezTo>
                  <a:cubicBezTo>
                    <a:pt x="703" y="503"/>
                    <a:pt x="873" y="485"/>
                    <a:pt x="1043" y="485"/>
                  </a:cubicBezTo>
                  <a:cubicBezTo>
                    <a:pt x="1248" y="485"/>
                    <a:pt x="1454" y="512"/>
                    <a:pt x="1657" y="512"/>
                  </a:cubicBezTo>
                  <a:cubicBezTo>
                    <a:pt x="1777" y="512"/>
                    <a:pt x="1896" y="502"/>
                    <a:pt x="2013" y="473"/>
                  </a:cubicBezTo>
                  <a:cubicBezTo>
                    <a:pt x="2036" y="354"/>
                    <a:pt x="1965" y="295"/>
                    <a:pt x="1882" y="235"/>
                  </a:cubicBezTo>
                  <a:cubicBezTo>
                    <a:pt x="1679" y="164"/>
                    <a:pt x="1477" y="152"/>
                    <a:pt x="1286" y="80"/>
                  </a:cubicBezTo>
                  <a:cubicBezTo>
                    <a:pt x="1131" y="34"/>
                    <a:pt x="978"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5"/>
            <p:cNvSpPr/>
            <p:nvPr/>
          </p:nvSpPr>
          <p:spPr>
            <a:xfrm>
              <a:off x="5866800" y="2058075"/>
              <a:ext cx="32175" cy="24675"/>
            </a:xfrm>
            <a:custGeom>
              <a:avLst/>
              <a:gdLst/>
              <a:ahLst/>
              <a:cxnLst/>
              <a:rect l="l" t="t" r="r" b="b"/>
              <a:pathLst>
                <a:path w="1287" h="987" extrusionOk="0">
                  <a:moveTo>
                    <a:pt x="768" y="1"/>
                  </a:moveTo>
                  <a:cubicBezTo>
                    <a:pt x="567" y="1"/>
                    <a:pt x="406" y="65"/>
                    <a:pt x="286" y="240"/>
                  </a:cubicBezTo>
                  <a:lnTo>
                    <a:pt x="286" y="395"/>
                  </a:lnTo>
                  <a:cubicBezTo>
                    <a:pt x="357" y="645"/>
                    <a:pt x="119" y="693"/>
                    <a:pt x="0" y="812"/>
                  </a:cubicBezTo>
                  <a:cubicBezTo>
                    <a:pt x="102" y="947"/>
                    <a:pt x="234" y="986"/>
                    <a:pt x="366" y="986"/>
                  </a:cubicBezTo>
                  <a:cubicBezTo>
                    <a:pt x="467" y="986"/>
                    <a:pt x="567" y="964"/>
                    <a:pt x="655" y="943"/>
                  </a:cubicBezTo>
                  <a:cubicBezTo>
                    <a:pt x="720" y="929"/>
                    <a:pt x="781" y="924"/>
                    <a:pt x="842" y="924"/>
                  </a:cubicBezTo>
                  <a:cubicBezTo>
                    <a:pt x="992" y="924"/>
                    <a:pt x="1133" y="955"/>
                    <a:pt x="1286" y="955"/>
                  </a:cubicBezTo>
                  <a:cubicBezTo>
                    <a:pt x="1227" y="824"/>
                    <a:pt x="1131" y="729"/>
                    <a:pt x="1000" y="669"/>
                  </a:cubicBezTo>
                  <a:cubicBezTo>
                    <a:pt x="941" y="598"/>
                    <a:pt x="834" y="610"/>
                    <a:pt x="762" y="574"/>
                  </a:cubicBezTo>
                  <a:lnTo>
                    <a:pt x="762" y="574"/>
                  </a:lnTo>
                  <a:cubicBezTo>
                    <a:pt x="796" y="584"/>
                    <a:pt x="833" y="591"/>
                    <a:pt x="868" y="591"/>
                  </a:cubicBezTo>
                  <a:cubicBezTo>
                    <a:pt x="920" y="591"/>
                    <a:pt x="970" y="575"/>
                    <a:pt x="1012" y="526"/>
                  </a:cubicBezTo>
                  <a:lnTo>
                    <a:pt x="1143" y="526"/>
                  </a:lnTo>
                  <a:lnTo>
                    <a:pt x="1143" y="240"/>
                  </a:lnTo>
                  <a:cubicBezTo>
                    <a:pt x="1072" y="109"/>
                    <a:pt x="953" y="26"/>
                    <a:pt x="822" y="2"/>
                  </a:cubicBezTo>
                  <a:cubicBezTo>
                    <a:pt x="803" y="1"/>
                    <a:pt x="786"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5"/>
            <p:cNvSpPr/>
            <p:nvPr/>
          </p:nvSpPr>
          <p:spPr>
            <a:xfrm>
              <a:off x="6082300" y="1789625"/>
              <a:ext cx="24425" cy="27000"/>
            </a:xfrm>
            <a:custGeom>
              <a:avLst/>
              <a:gdLst/>
              <a:ahLst/>
              <a:cxnLst/>
              <a:rect l="l" t="t" r="r" b="b"/>
              <a:pathLst>
                <a:path w="977" h="1080" extrusionOk="0">
                  <a:moveTo>
                    <a:pt x="787" y="0"/>
                  </a:moveTo>
                  <a:cubicBezTo>
                    <a:pt x="716" y="0"/>
                    <a:pt x="635" y="20"/>
                    <a:pt x="560" y="25"/>
                  </a:cubicBezTo>
                  <a:cubicBezTo>
                    <a:pt x="494" y="58"/>
                    <a:pt x="550" y="182"/>
                    <a:pt x="456" y="182"/>
                  </a:cubicBezTo>
                  <a:cubicBezTo>
                    <a:pt x="448" y="182"/>
                    <a:pt x="439" y="181"/>
                    <a:pt x="429" y="180"/>
                  </a:cubicBezTo>
                  <a:cubicBezTo>
                    <a:pt x="381" y="203"/>
                    <a:pt x="346" y="215"/>
                    <a:pt x="298" y="263"/>
                  </a:cubicBezTo>
                  <a:cubicBezTo>
                    <a:pt x="179" y="453"/>
                    <a:pt x="0" y="656"/>
                    <a:pt x="107" y="918"/>
                  </a:cubicBezTo>
                  <a:cubicBezTo>
                    <a:pt x="298" y="1023"/>
                    <a:pt x="417" y="1080"/>
                    <a:pt x="512" y="1080"/>
                  </a:cubicBezTo>
                  <a:cubicBezTo>
                    <a:pt x="630" y="1080"/>
                    <a:pt x="708" y="991"/>
                    <a:pt x="834" y="799"/>
                  </a:cubicBezTo>
                  <a:lnTo>
                    <a:pt x="846" y="799"/>
                  </a:lnTo>
                  <a:cubicBezTo>
                    <a:pt x="893" y="799"/>
                    <a:pt x="917" y="787"/>
                    <a:pt x="965" y="787"/>
                  </a:cubicBezTo>
                  <a:cubicBezTo>
                    <a:pt x="965" y="596"/>
                    <a:pt x="977" y="394"/>
                    <a:pt x="977" y="203"/>
                  </a:cubicBezTo>
                  <a:cubicBezTo>
                    <a:pt x="963" y="38"/>
                    <a:pt x="885"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5"/>
            <p:cNvSpPr/>
            <p:nvPr/>
          </p:nvSpPr>
          <p:spPr>
            <a:xfrm>
              <a:off x="6065925" y="1879525"/>
              <a:ext cx="42875" cy="16125"/>
            </a:xfrm>
            <a:custGeom>
              <a:avLst/>
              <a:gdLst/>
              <a:ahLst/>
              <a:cxnLst/>
              <a:rect l="l" t="t" r="r" b="b"/>
              <a:pathLst>
                <a:path w="1715" h="645" extrusionOk="0">
                  <a:moveTo>
                    <a:pt x="24" y="72"/>
                  </a:moveTo>
                  <a:lnTo>
                    <a:pt x="24" y="72"/>
                  </a:lnTo>
                  <a:cubicBezTo>
                    <a:pt x="0" y="132"/>
                    <a:pt x="0" y="191"/>
                    <a:pt x="48" y="251"/>
                  </a:cubicBezTo>
                  <a:cubicBezTo>
                    <a:pt x="310" y="251"/>
                    <a:pt x="417" y="417"/>
                    <a:pt x="477" y="644"/>
                  </a:cubicBezTo>
                  <a:cubicBezTo>
                    <a:pt x="667" y="632"/>
                    <a:pt x="882" y="632"/>
                    <a:pt x="1072" y="632"/>
                  </a:cubicBezTo>
                  <a:cubicBezTo>
                    <a:pt x="1116" y="584"/>
                    <a:pt x="1159" y="568"/>
                    <a:pt x="1203" y="568"/>
                  </a:cubicBezTo>
                  <a:cubicBezTo>
                    <a:pt x="1298" y="568"/>
                    <a:pt x="1392" y="644"/>
                    <a:pt x="1487" y="644"/>
                  </a:cubicBezTo>
                  <a:cubicBezTo>
                    <a:pt x="1491" y="644"/>
                    <a:pt x="1496" y="644"/>
                    <a:pt x="1501" y="644"/>
                  </a:cubicBezTo>
                  <a:lnTo>
                    <a:pt x="1620" y="644"/>
                  </a:lnTo>
                  <a:cubicBezTo>
                    <a:pt x="1715" y="536"/>
                    <a:pt x="1715" y="429"/>
                    <a:pt x="1620" y="346"/>
                  </a:cubicBezTo>
                  <a:cubicBezTo>
                    <a:pt x="1132" y="1"/>
                    <a:pt x="548" y="167"/>
                    <a:pt x="24" y="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5825425" y="1786950"/>
              <a:ext cx="52100" cy="22950"/>
            </a:xfrm>
            <a:custGeom>
              <a:avLst/>
              <a:gdLst/>
              <a:ahLst/>
              <a:cxnLst/>
              <a:rect l="l" t="t" r="r" b="b"/>
              <a:pathLst>
                <a:path w="2084" h="918" extrusionOk="0">
                  <a:moveTo>
                    <a:pt x="393" y="1"/>
                  </a:moveTo>
                  <a:cubicBezTo>
                    <a:pt x="179" y="108"/>
                    <a:pt x="0" y="203"/>
                    <a:pt x="179" y="477"/>
                  </a:cubicBezTo>
                  <a:cubicBezTo>
                    <a:pt x="204" y="503"/>
                    <a:pt x="233" y="514"/>
                    <a:pt x="262" y="514"/>
                  </a:cubicBezTo>
                  <a:cubicBezTo>
                    <a:pt x="287" y="514"/>
                    <a:pt x="311" y="505"/>
                    <a:pt x="334" y="489"/>
                  </a:cubicBezTo>
                  <a:lnTo>
                    <a:pt x="465" y="489"/>
                  </a:lnTo>
                  <a:cubicBezTo>
                    <a:pt x="596" y="620"/>
                    <a:pt x="798" y="668"/>
                    <a:pt x="917" y="822"/>
                  </a:cubicBezTo>
                  <a:cubicBezTo>
                    <a:pt x="953" y="858"/>
                    <a:pt x="1000" y="894"/>
                    <a:pt x="1060" y="918"/>
                  </a:cubicBezTo>
                  <a:cubicBezTo>
                    <a:pt x="1172" y="548"/>
                    <a:pt x="1404" y="477"/>
                    <a:pt x="1668" y="477"/>
                  </a:cubicBezTo>
                  <a:cubicBezTo>
                    <a:pt x="1794" y="477"/>
                    <a:pt x="1928" y="493"/>
                    <a:pt x="2060" y="501"/>
                  </a:cubicBezTo>
                  <a:cubicBezTo>
                    <a:pt x="2072" y="477"/>
                    <a:pt x="2084" y="441"/>
                    <a:pt x="2084" y="417"/>
                  </a:cubicBezTo>
                  <a:cubicBezTo>
                    <a:pt x="2084" y="358"/>
                    <a:pt x="2060" y="298"/>
                    <a:pt x="2012" y="239"/>
                  </a:cubicBezTo>
                  <a:cubicBezTo>
                    <a:pt x="1824" y="100"/>
                    <a:pt x="1619" y="67"/>
                    <a:pt x="1409" y="67"/>
                  </a:cubicBezTo>
                  <a:cubicBezTo>
                    <a:pt x="1224" y="67"/>
                    <a:pt x="1036" y="93"/>
                    <a:pt x="853" y="93"/>
                  </a:cubicBezTo>
                  <a:cubicBezTo>
                    <a:pt x="694" y="93"/>
                    <a:pt x="538" y="73"/>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5"/>
            <p:cNvSpPr/>
            <p:nvPr/>
          </p:nvSpPr>
          <p:spPr>
            <a:xfrm>
              <a:off x="5563475" y="1971200"/>
              <a:ext cx="45875" cy="10450"/>
            </a:xfrm>
            <a:custGeom>
              <a:avLst/>
              <a:gdLst/>
              <a:ahLst/>
              <a:cxnLst/>
              <a:rect l="l" t="t" r="r" b="b"/>
              <a:pathLst>
                <a:path w="1835" h="418" extrusionOk="0">
                  <a:moveTo>
                    <a:pt x="561" y="1"/>
                  </a:moveTo>
                  <a:cubicBezTo>
                    <a:pt x="446" y="1"/>
                    <a:pt x="331" y="5"/>
                    <a:pt x="215" y="13"/>
                  </a:cubicBezTo>
                  <a:cubicBezTo>
                    <a:pt x="156" y="13"/>
                    <a:pt x="108" y="84"/>
                    <a:pt x="48" y="132"/>
                  </a:cubicBezTo>
                  <a:cubicBezTo>
                    <a:pt x="1" y="167"/>
                    <a:pt x="1" y="227"/>
                    <a:pt x="60" y="275"/>
                  </a:cubicBezTo>
                  <a:cubicBezTo>
                    <a:pt x="196" y="356"/>
                    <a:pt x="346" y="410"/>
                    <a:pt x="499" y="410"/>
                  </a:cubicBezTo>
                  <a:cubicBezTo>
                    <a:pt x="547" y="410"/>
                    <a:pt x="596" y="405"/>
                    <a:pt x="644" y="394"/>
                  </a:cubicBezTo>
                  <a:cubicBezTo>
                    <a:pt x="684" y="354"/>
                    <a:pt x="722" y="337"/>
                    <a:pt x="759" y="337"/>
                  </a:cubicBezTo>
                  <a:cubicBezTo>
                    <a:pt x="811" y="337"/>
                    <a:pt x="862" y="369"/>
                    <a:pt x="918" y="417"/>
                  </a:cubicBezTo>
                  <a:cubicBezTo>
                    <a:pt x="1123" y="296"/>
                    <a:pt x="1350" y="270"/>
                    <a:pt x="1581" y="270"/>
                  </a:cubicBezTo>
                  <a:cubicBezTo>
                    <a:pt x="1645" y="270"/>
                    <a:pt x="1710" y="272"/>
                    <a:pt x="1775" y="275"/>
                  </a:cubicBezTo>
                  <a:cubicBezTo>
                    <a:pt x="1834" y="239"/>
                    <a:pt x="1834" y="191"/>
                    <a:pt x="1775" y="132"/>
                  </a:cubicBezTo>
                  <a:cubicBezTo>
                    <a:pt x="1367" y="48"/>
                    <a:pt x="966" y="1"/>
                    <a:pt x="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5600400" y="1814800"/>
              <a:ext cx="52775" cy="9325"/>
            </a:xfrm>
            <a:custGeom>
              <a:avLst/>
              <a:gdLst/>
              <a:ahLst/>
              <a:cxnLst/>
              <a:rect l="l" t="t" r="r" b="b"/>
              <a:pathLst>
                <a:path w="2111" h="373" extrusionOk="0">
                  <a:moveTo>
                    <a:pt x="1581" y="1"/>
                  </a:moveTo>
                  <a:cubicBezTo>
                    <a:pt x="1048" y="1"/>
                    <a:pt x="532" y="196"/>
                    <a:pt x="0" y="196"/>
                  </a:cubicBezTo>
                  <a:lnTo>
                    <a:pt x="167" y="363"/>
                  </a:lnTo>
                  <a:cubicBezTo>
                    <a:pt x="244" y="359"/>
                    <a:pt x="322" y="357"/>
                    <a:pt x="400" y="357"/>
                  </a:cubicBezTo>
                  <a:cubicBezTo>
                    <a:pt x="634" y="357"/>
                    <a:pt x="871" y="372"/>
                    <a:pt x="1109" y="372"/>
                  </a:cubicBezTo>
                  <a:cubicBezTo>
                    <a:pt x="1426" y="372"/>
                    <a:pt x="1744" y="345"/>
                    <a:pt x="2060" y="220"/>
                  </a:cubicBezTo>
                  <a:cubicBezTo>
                    <a:pt x="2110" y="157"/>
                    <a:pt x="2101" y="138"/>
                    <a:pt x="2065" y="138"/>
                  </a:cubicBezTo>
                  <a:cubicBezTo>
                    <a:pt x="2013" y="138"/>
                    <a:pt x="1905" y="180"/>
                    <a:pt x="1852" y="180"/>
                  </a:cubicBezTo>
                  <a:cubicBezTo>
                    <a:pt x="1806" y="180"/>
                    <a:pt x="1803" y="148"/>
                    <a:pt x="1917" y="30"/>
                  </a:cubicBezTo>
                  <a:cubicBezTo>
                    <a:pt x="1804" y="9"/>
                    <a:pt x="1692" y="1"/>
                    <a:pt x="15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5"/>
            <p:cNvSpPr/>
            <p:nvPr/>
          </p:nvSpPr>
          <p:spPr>
            <a:xfrm>
              <a:off x="5600475" y="2085750"/>
              <a:ext cx="84175" cy="7825"/>
            </a:xfrm>
            <a:custGeom>
              <a:avLst/>
              <a:gdLst/>
              <a:ahLst/>
              <a:cxnLst/>
              <a:rect l="l" t="t" r="r" b="b"/>
              <a:pathLst>
                <a:path w="3367" h="313" extrusionOk="0">
                  <a:moveTo>
                    <a:pt x="2917" y="0"/>
                  </a:moveTo>
                  <a:cubicBezTo>
                    <a:pt x="2683" y="0"/>
                    <a:pt x="2442" y="83"/>
                    <a:pt x="2215" y="83"/>
                  </a:cubicBezTo>
                  <a:cubicBezTo>
                    <a:pt x="2103" y="83"/>
                    <a:pt x="1994" y="63"/>
                    <a:pt x="1890" y="3"/>
                  </a:cubicBezTo>
                  <a:cubicBezTo>
                    <a:pt x="1259" y="3"/>
                    <a:pt x="640" y="15"/>
                    <a:pt x="9" y="15"/>
                  </a:cubicBezTo>
                  <a:cubicBezTo>
                    <a:pt x="1" y="185"/>
                    <a:pt x="81" y="206"/>
                    <a:pt x="185" y="206"/>
                  </a:cubicBezTo>
                  <a:cubicBezTo>
                    <a:pt x="220" y="206"/>
                    <a:pt x="258" y="204"/>
                    <a:pt x="296" y="204"/>
                  </a:cubicBezTo>
                  <a:cubicBezTo>
                    <a:pt x="312" y="204"/>
                    <a:pt x="327" y="204"/>
                    <a:pt x="342" y="205"/>
                  </a:cubicBezTo>
                  <a:lnTo>
                    <a:pt x="1366" y="205"/>
                  </a:lnTo>
                  <a:cubicBezTo>
                    <a:pt x="1485" y="217"/>
                    <a:pt x="1616" y="193"/>
                    <a:pt x="1735" y="253"/>
                  </a:cubicBezTo>
                  <a:lnTo>
                    <a:pt x="1759" y="312"/>
                  </a:lnTo>
                  <a:cubicBezTo>
                    <a:pt x="1945" y="275"/>
                    <a:pt x="2132" y="269"/>
                    <a:pt x="2318" y="269"/>
                  </a:cubicBezTo>
                  <a:cubicBezTo>
                    <a:pt x="2401" y="269"/>
                    <a:pt x="2484" y="271"/>
                    <a:pt x="2567" y="271"/>
                  </a:cubicBezTo>
                  <a:cubicBezTo>
                    <a:pt x="2837" y="271"/>
                    <a:pt x="3105" y="259"/>
                    <a:pt x="3367" y="157"/>
                  </a:cubicBezTo>
                  <a:cubicBezTo>
                    <a:pt x="3224" y="36"/>
                    <a:pt x="3072" y="0"/>
                    <a:pt x="2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6062050" y="1789200"/>
              <a:ext cx="29800" cy="25275"/>
            </a:xfrm>
            <a:custGeom>
              <a:avLst/>
              <a:gdLst/>
              <a:ahLst/>
              <a:cxnLst/>
              <a:rect l="l" t="t" r="r" b="b"/>
              <a:pathLst>
                <a:path w="1192" h="1011" extrusionOk="0">
                  <a:moveTo>
                    <a:pt x="490" y="1"/>
                  </a:moveTo>
                  <a:cubicBezTo>
                    <a:pt x="469" y="1"/>
                    <a:pt x="449" y="2"/>
                    <a:pt x="429" y="6"/>
                  </a:cubicBezTo>
                  <a:cubicBezTo>
                    <a:pt x="298" y="42"/>
                    <a:pt x="179" y="101"/>
                    <a:pt x="96" y="185"/>
                  </a:cubicBezTo>
                  <a:cubicBezTo>
                    <a:pt x="36" y="268"/>
                    <a:pt x="1" y="351"/>
                    <a:pt x="72" y="447"/>
                  </a:cubicBezTo>
                  <a:cubicBezTo>
                    <a:pt x="390" y="447"/>
                    <a:pt x="303" y="1011"/>
                    <a:pt x="631" y="1011"/>
                  </a:cubicBezTo>
                  <a:cubicBezTo>
                    <a:pt x="672" y="1011"/>
                    <a:pt x="719" y="1002"/>
                    <a:pt x="775" y="982"/>
                  </a:cubicBezTo>
                  <a:cubicBezTo>
                    <a:pt x="822" y="970"/>
                    <a:pt x="870" y="947"/>
                    <a:pt x="917" y="947"/>
                  </a:cubicBezTo>
                  <a:cubicBezTo>
                    <a:pt x="1037" y="732"/>
                    <a:pt x="1191" y="518"/>
                    <a:pt x="1191" y="256"/>
                  </a:cubicBezTo>
                  <a:cubicBezTo>
                    <a:pt x="1179" y="220"/>
                    <a:pt x="1168" y="208"/>
                    <a:pt x="1144" y="173"/>
                  </a:cubicBezTo>
                  <a:cubicBezTo>
                    <a:pt x="989" y="89"/>
                    <a:pt x="810" y="77"/>
                    <a:pt x="632" y="6"/>
                  </a:cubicBezTo>
                  <a:cubicBezTo>
                    <a:pt x="576" y="6"/>
                    <a:pt x="531"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5747725" y="1922150"/>
              <a:ext cx="35750" cy="9925"/>
            </a:xfrm>
            <a:custGeom>
              <a:avLst/>
              <a:gdLst/>
              <a:ahLst/>
              <a:cxnLst/>
              <a:rect l="l" t="t" r="r" b="b"/>
              <a:pathLst>
                <a:path w="1430" h="397" extrusionOk="0">
                  <a:moveTo>
                    <a:pt x="597" y="1"/>
                  </a:moveTo>
                  <a:cubicBezTo>
                    <a:pt x="397" y="1"/>
                    <a:pt x="198" y="26"/>
                    <a:pt x="1" y="93"/>
                  </a:cubicBezTo>
                  <a:cubicBezTo>
                    <a:pt x="60" y="189"/>
                    <a:pt x="108" y="296"/>
                    <a:pt x="155" y="379"/>
                  </a:cubicBezTo>
                  <a:cubicBezTo>
                    <a:pt x="190" y="378"/>
                    <a:pt x="225" y="378"/>
                    <a:pt x="259" y="378"/>
                  </a:cubicBezTo>
                  <a:cubicBezTo>
                    <a:pt x="490" y="378"/>
                    <a:pt x="721" y="396"/>
                    <a:pt x="949" y="396"/>
                  </a:cubicBezTo>
                  <a:cubicBezTo>
                    <a:pt x="1110" y="396"/>
                    <a:pt x="1271" y="387"/>
                    <a:pt x="1429" y="355"/>
                  </a:cubicBezTo>
                  <a:cubicBezTo>
                    <a:pt x="1429" y="236"/>
                    <a:pt x="1382" y="129"/>
                    <a:pt x="1263" y="70"/>
                  </a:cubicBezTo>
                  <a:cubicBezTo>
                    <a:pt x="1043" y="32"/>
                    <a:pt x="820"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5455425" y="1994050"/>
              <a:ext cx="33075" cy="14975"/>
            </a:xfrm>
            <a:custGeom>
              <a:avLst/>
              <a:gdLst/>
              <a:ahLst/>
              <a:cxnLst/>
              <a:rect l="l" t="t" r="r" b="b"/>
              <a:pathLst>
                <a:path w="1323" h="599" extrusionOk="0">
                  <a:moveTo>
                    <a:pt x="766" y="1"/>
                  </a:moveTo>
                  <a:cubicBezTo>
                    <a:pt x="633" y="1"/>
                    <a:pt x="501" y="28"/>
                    <a:pt x="370" y="63"/>
                  </a:cubicBezTo>
                  <a:cubicBezTo>
                    <a:pt x="239" y="134"/>
                    <a:pt x="120" y="218"/>
                    <a:pt x="13" y="349"/>
                  </a:cubicBezTo>
                  <a:cubicBezTo>
                    <a:pt x="13" y="373"/>
                    <a:pt x="1" y="408"/>
                    <a:pt x="1" y="432"/>
                  </a:cubicBezTo>
                  <a:cubicBezTo>
                    <a:pt x="13" y="468"/>
                    <a:pt x="36" y="480"/>
                    <a:pt x="60" y="515"/>
                  </a:cubicBezTo>
                  <a:cubicBezTo>
                    <a:pt x="489" y="444"/>
                    <a:pt x="965" y="599"/>
                    <a:pt x="1322" y="194"/>
                  </a:cubicBezTo>
                  <a:cubicBezTo>
                    <a:pt x="1130" y="50"/>
                    <a:pt x="947"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5529250" y="2061650"/>
              <a:ext cx="46150" cy="12450"/>
            </a:xfrm>
            <a:custGeom>
              <a:avLst/>
              <a:gdLst/>
              <a:ahLst/>
              <a:cxnLst/>
              <a:rect l="l" t="t" r="r" b="b"/>
              <a:pathLst>
                <a:path w="1846" h="498" extrusionOk="0">
                  <a:moveTo>
                    <a:pt x="1388" y="1"/>
                  </a:moveTo>
                  <a:cubicBezTo>
                    <a:pt x="1174" y="1"/>
                    <a:pt x="946" y="86"/>
                    <a:pt x="727" y="86"/>
                  </a:cubicBezTo>
                  <a:cubicBezTo>
                    <a:pt x="719" y="86"/>
                    <a:pt x="711" y="86"/>
                    <a:pt x="703" y="86"/>
                  </a:cubicBezTo>
                  <a:cubicBezTo>
                    <a:pt x="694" y="83"/>
                    <a:pt x="684" y="82"/>
                    <a:pt x="675" y="82"/>
                  </a:cubicBezTo>
                  <a:cubicBezTo>
                    <a:pt x="591" y="82"/>
                    <a:pt x="507" y="172"/>
                    <a:pt x="416" y="172"/>
                  </a:cubicBezTo>
                  <a:cubicBezTo>
                    <a:pt x="375" y="172"/>
                    <a:pt x="331" y="153"/>
                    <a:pt x="286" y="97"/>
                  </a:cubicBezTo>
                  <a:cubicBezTo>
                    <a:pt x="203" y="97"/>
                    <a:pt x="96" y="109"/>
                    <a:pt x="1" y="109"/>
                  </a:cubicBezTo>
                  <a:cubicBezTo>
                    <a:pt x="36" y="217"/>
                    <a:pt x="84" y="324"/>
                    <a:pt x="143" y="407"/>
                  </a:cubicBezTo>
                  <a:cubicBezTo>
                    <a:pt x="233" y="474"/>
                    <a:pt x="324" y="497"/>
                    <a:pt x="415" y="497"/>
                  </a:cubicBezTo>
                  <a:cubicBezTo>
                    <a:pt x="567" y="497"/>
                    <a:pt x="721" y="432"/>
                    <a:pt x="870" y="395"/>
                  </a:cubicBezTo>
                  <a:cubicBezTo>
                    <a:pt x="870" y="383"/>
                    <a:pt x="882" y="371"/>
                    <a:pt x="917" y="347"/>
                  </a:cubicBezTo>
                  <a:cubicBezTo>
                    <a:pt x="920" y="345"/>
                    <a:pt x="925" y="343"/>
                    <a:pt x="932" y="343"/>
                  </a:cubicBezTo>
                  <a:cubicBezTo>
                    <a:pt x="952" y="343"/>
                    <a:pt x="983" y="356"/>
                    <a:pt x="1001" y="383"/>
                  </a:cubicBezTo>
                  <a:cubicBezTo>
                    <a:pt x="1096" y="383"/>
                    <a:pt x="1191" y="395"/>
                    <a:pt x="1286" y="395"/>
                  </a:cubicBezTo>
                  <a:cubicBezTo>
                    <a:pt x="1453" y="395"/>
                    <a:pt x="1608" y="371"/>
                    <a:pt x="1751" y="276"/>
                  </a:cubicBezTo>
                  <a:cubicBezTo>
                    <a:pt x="1775" y="264"/>
                    <a:pt x="1822" y="252"/>
                    <a:pt x="1846" y="228"/>
                  </a:cubicBezTo>
                  <a:cubicBezTo>
                    <a:pt x="1709" y="51"/>
                    <a:pt x="1553" y="1"/>
                    <a:pt x="13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5786125" y="1805700"/>
              <a:ext cx="44975" cy="11350"/>
            </a:xfrm>
            <a:custGeom>
              <a:avLst/>
              <a:gdLst/>
              <a:ahLst/>
              <a:cxnLst/>
              <a:rect l="l" t="t" r="r" b="b"/>
              <a:pathLst>
                <a:path w="1799" h="454" extrusionOk="0">
                  <a:moveTo>
                    <a:pt x="1243" y="1"/>
                  </a:moveTo>
                  <a:cubicBezTo>
                    <a:pt x="1131" y="1"/>
                    <a:pt x="1020" y="95"/>
                    <a:pt x="900" y="95"/>
                  </a:cubicBezTo>
                  <a:cubicBezTo>
                    <a:pt x="852" y="95"/>
                    <a:pt x="802" y="80"/>
                    <a:pt x="751" y="37"/>
                  </a:cubicBezTo>
                  <a:lnTo>
                    <a:pt x="489" y="37"/>
                  </a:lnTo>
                  <a:cubicBezTo>
                    <a:pt x="370" y="215"/>
                    <a:pt x="1" y="96"/>
                    <a:pt x="48" y="453"/>
                  </a:cubicBezTo>
                  <a:cubicBezTo>
                    <a:pt x="152" y="445"/>
                    <a:pt x="257" y="442"/>
                    <a:pt x="362" y="442"/>
                  </a:cubicBezTo>
                  <a:cubicBezTo>
                    <a:pt x="546" y="442"/>
                    <a:pt x="732" y="450"/>
                    <a:pt x="917" y="450"/>
                  </a:cubicBezTo>
                  <a:cubicBezTo>
                    <a:pt x="1209" y="450"/>
                    <a:pt x="1501" y="429"/>
                    <a:pt x="1787" y="322"/>
                  </a:cubicBezTo>
                  <a:cubicBezTo>
                    <a:pt x="1798" y="263"/>
                    <a:pt x="1787" y="227"/>
                    <a:pt x="1751" y="215"/>
                  </a:cubicBezTo>
                  <a:cubicBezTo>
                    <a:pt x="1727" y="168"/>
                    <a:pt x="1691" y="144"/>
                    <a:pt x="1656" y="120"/>
                  </a:cubicBezTo>
                  <a:cubicBezTo>
                    <a:pt x="1632" y="132"/>
                    <a:pt x="1611" y="138"/>
                    <a:pt x="1592" y="138"/>
                  </a:cubicBezTo>
                  <a:cubicBezTo>
                    <a:pt x="1572" y="138"/>
                    <a:pt x="1554" y="132"/>
                    <a:pt x="1537" y="120"/>
                  </a:cubicBezTo>
                  <a:cubicBezTo>
                    <a:pt x="1537" y="84"/>
                    <a:pt x="1513" y="48"/>
                    <a:pt x="1477" y="37"/>
                  </a:cubicBezTo>
                  <a:cubicBezTo>
                    <a:pt x="1429" y="37"/>
                    <a:pt x="1382" y="25"/>
                    <a:pt x="1334" y="25"/>
                  </a:cubicBezTo>
                  <a:cubicBezTo>
                    <a:pt x="1304" y="7"/>
                    <a:pt x="1273" y="1"/>
                    <a:pt x="1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5818575" y="1988700"/>
              <a:ext cx="33650" cy="10800"/>
            </a:xfrm>
            <a:custGeom>
              <a:avLst/>
              <a:gdLst/>
              <a:ahLst/>
              <a:cxnLst/>
              <a:rect l="l" t="t" r="r" b="b"/>
              <a:pathLst>
                <a:path w="1346" h="432" extrusionOk="0">
                  <a:moveTo>
                    <a:pt x="853" y="1"/>
                  </a:moveTo>
                  <a:cubicBezTo>
                    <a:pt x="567" y="1"/>
                    <a:pt x="286" y="33"/>
                    <a:pt x="0" y="110"/>
                  </a:cubicBezTo>
                  <a:cubicBezTo>
                    <a:pt x="24" y="206"/>
                    <a:pt x="119" y="217"/>
                    <a:pt x="179" y="277"/>
                  </a:cubicBezTo>
                  <a:cubicBezTo>
                    <a:pt x="215" y="337"/>
                    <a:pt x="274" y="384"/>
                    <a:pt x="322" y="432"/>
                  </a:cubicBezTo>
                  <a:lnTo>
                    <a:pt x="1036" y="432"/>
                  </a:lnTo>
                  <a:cubicBezTo>
                    <a:pt x="1322" y="432"/>
                    <a:pt x="1346" y="229"/>
                    <a:pt x="1322" y="27"/>
                  </a:cubicBezTo>
                  <a:cubicBezTo>
                    <a:pt x="1163" y="10"/>
                    <a:pt x="1007"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5517950" y="1973400"/>
              <a:ext cx="47650" cy="8575"/>
            </a:xfrm>
            <a:custGeom>
              <a:avLst/>
              <a:gdLst/>
              <a:ahLst/>
              <a:cxnLst/>
              <a:rect l="l" t="t" r="r" b="b"/>
              <a:pathLst>
                <a:path w="1906" h="343" extrusionOk="0">
                  <a:moveTo>
                    <a:pt x="993" y="0"/>
                  </a:moveTo>
                  <a:cubicBezTo>
                    <a:pt x="603" y="0"/>
                    <a:pt x="210" y="36"/>
                    <a:pt x="0" y="163"/>
                  </a:cubicBezTo>
                  <a:cubicBezTo>
                    <a:pt x="155" y="341"/>
                    <a:pt x="429" y="210"/>
                    <a:pt x="607" y="341"/>
                  </a:cubicBezTo>
                  <a:cubicBezTo>
                    <a:pt x="645" y="342"/>
                    <a:pt x="682" y="343"/>
                    <a:pt x="719" y="343"/>
                  </a:cubicBezTo>
                  <a:cubicBezTo>
                    <a:pt x="1118" y="343"/>
                    <a:pt x="1502" y="285"/>
                    <a:pt x="1905" y="187"/>
                  </a:cubicBezTo>
                  <a:cubicBezTo>
                    <a:pt x="1881" y="151"/>
                    <a:pt x="1881" y="91"/>
                    <a:pt x="1881" y="44"/>
                  </a:cubicBezTo>
                  <a:cubicBezTo>
                    <a:pt x="1671" y="27"/>
                    <a:pt x="1333" y="0"/>
                    <a:pt x="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5658125" y="1786825"/>
              <a:ext cx="48250" cy="8200"/>
            </a:xfrm>
            <a:custGeom>
              <a:avLst/>
              <a:gdLst/>
              <a:ahLst/>
              <a:cxnLst/>
              <a:rect l="l" t="t" r="r" b="b"/>
              <a:pathLst>
                <a:path w="1930" h="328" extrusionOk="0">
                  <a:moveTo>
                    <a:pt x="710" y="0"/>
                  </a:moveTo>
                  <a:cubicBezTo>
                    <a:pt x="466" y="0"/>
                    <a:pt x="227" y="39"/>
                    <a:pt x="1" y="184"/>
                  </a:cubicBezTo>
                  <a:cubicBezTo>
                    <a:pt x="120" y="303"/>
                    <a:pt x="299" y="196"/>
                    <a:pt x="418" y="315"/>
                  </a:cubicBezTo>
                  <a:cubicBezTo>
                    <a:pt x="894" y="327"/>
                    <a:pt x="1382" y="327"/>
                    <a:pt x="1858" y="327"/>
                  </a:cubicBezTo>
                  <a:cubicBezTo>
                    <a:pt x="1930" y="292"/>
                    <a:pt x="1930" y="232"/>
                    <a:pt x="1858" y="184"/>
                  </a:cubicBezTo>
                  <a:lnTo>
                    <a:pt x="1715" y="30"/>
                  </a:lnTo>
                  <a:cubicBezTo>
                    <a:pt x="1648" y="83"/>
                    <a:pt x="1582" y="102"/>
                    <a:pt x="1517" y="102"/>
                  </a:cubicBezTo>
                  <a:cubicBezTo>
                    <a:pt x="1408" y="102"/>
                    <a:pt x="1298" y="52"/>
                    <a:pt x="1180" y="30"/>
                  </a:cubicBezTo>
                  <a:cubicBezTo>
                    <a:pt x="1022" y="16"/>
                    <a:pt x="865" y="0"/>
                    <a:pt x="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5876925" y="1786500"/>
              <a:ext cx="34250" cy="26975"/>
            </a:xfrm>
            <a:custGeom>
              <a:avLst/>
              <a:gdLst/>
              <a:ahLst/>
              <a:cxnLst/>
              <a:rect l="l" t="t" r="r" b="b"/>
              <a:pathLst>
                <a:path w="1370" h="1079" extrusionOk="0">
                  <a:moveTo>
                    <a:pt x="917" y="0"/>
                  </a:moveTo>
                  <a:cubicBezTo>
                    <a:pt x="752" y="0"/>
                    <a:pt x="593" y="92"/>
                    <a:pt x="429" y="150"/>
                  </a:cubicBezTo>
                  <a:cubicBezTo>
                    <a:pt x="324" y="159"/>
                    <a:pt x="522" y="440"/>
                    <a:pt x="403" y="440"/>
                  </a:cubicBezTo>
                  <a:cubicBezTo>
                    <a:pt x="372" y="440"/>
                    <a:pt x="321" y="422"/>
                    <a:pt x="238" y="376"/>
                  </a:cubicBezTo>
                  <a:cubicBezTo>
                    <a:pt x="225" y="365"/>
                    <a:pt x="209" y="361"/>
                    <a:pt x="191" y="361"/>
                  </a:cubicBezTo>
                  <a:cubicBezTo>
                    <a:pt x="129" y="361"/>
                    <a:pt x="46" y="418"/>
                    <a:pt x="0" y="483"/>
                  </a:cubicBezTo>
                  <a:lnTo>
                    <a:pt x="0" y="507"/>
                  </a:lnTo>
                  <a:cubicBezTo>
                    <a:pt x="98" y="613"/>
                    <a:pt x="223" y="630"/>
                    <a:pt x="350" y="630"/>
                  </a:cubicBezTo>
                  <a:cubicBezTo>
                    <a:pt x="409" y="630"/>
                    <a:pt x="467" y="626"/>
                    <a:pt x="524" y="626"/>
                  </a:cubicBezTo>
                  <a:cubicBezTo>
                    <a:pt x="714" y="626"/>
                    <a:pt x="845" y="686"/>
                    <a:pt x="845" y="900"/>
                  </a:cubicBezTo>
                  <a:cubicBezTo>
                    <a:pt x="857" y="995"/>
                    <a:pt x="953" y="1007"/>
                    <a:pt x="976" y="1055"/>
                  </a:cubicBezTo>
                  <a:cubicBezTo>
                    <a:pt x="1024" y="1078"/>
                    <a:pt x="1072" y="1078"/>
                    <a:pt x="1119" y="1078"/>
                  </a:cubicBezTo>
                  <a:cubicBezTo>
                    <a:pt x="1238" y="1031"/>
                    <a:pt x="1310" y="959"/>
                    <a:pt x="1334" y="840"/>
                  </a:cubicBezTo>
                  <a:cubicBezTo>
                    <a:pt x="1322" y="697"/>
                    <a:pt x="1369" y="555"/>
                    <a:pt x="1274" y="435"/>
                  </a:cubicBezTo>
                  <a:cubicBezTo>
                    <a:pt x="1143" y="340"/>
                    <a:pt x="1203" y="185"/>
                    <a:pt x="1143" y="66"/>
                  </a:cubicBezTo>
                  <a:cubicBezTo>
                    <a:pt x="1066" y="19"/>
                    <a:pt x="991"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5"/>
            <p:cNvSpPr/>
            <p:nvPr/>
          </p:nvSpPr>
          <p:spPr>
            <a:xfrm>
              <a:off x="5924825" y="1734125"/>
              <a:ext cx="49450" cy="14475"/>
            </a:xfrm>
            <a:custGeom>
              <a:avLst/>
              <a:gdLst/>
              <a:ahLst/>
              <a:cxnLst/>
              <a:rect l="l" t="t" r="r" b="b"/>
              <a:pathLst>
                <a:path w="1978" h="579" extrusionOk="0">
                  <a:moveTo>
                    <a:pt x="1659" y="1"/>
                  </a:moveTo>
                  <a:cubicBezTo>
                    <a:pt x="1507" y="1"/>
                    <a:pt x="1338" y="94"/>
                    <a:pt x="1180" y="114"/>
                  </a:cubicBezTo>
                  <a:cubicBezTo>
                    <a:pt x="1054" y="177"/>
                    <a:pt x="932" y="219"/>
                    <a:pt x="809" y="219"/>
                  </a:cubicBezTo>
                  <a:cubicBezTo>
                    <a:pt x="723" y="219"/>
                    <a:pt x="637" y="198"/>
                    <a:pt x="549" y="149"/>
                  </a:cubicBezTo>
                  <a:cubicBezTo>
                    <a:pt x="455" y="102"/>
                    <a:pt x="356" y="50"/>
                    <a:pt x="255" y="50"/>
                  </a:cubicBezTo>
                  <a:cubicBezTo>
                    <a:pt x="203" y="50"/>
                    <a:pt x="149" y="65"/>
                    <a:pt x="96" y="102"/>
                  </a:cubicBezTo>
                  <a:cubicBezTo>
                    <a:pt x="1" y="268"/>
                    <a:pt x="132" y="340"/>
                    <a:pt x="239" y="411"/>
                  </a:cubicBezTo>
                  <a:cubicBezTo>
                    <a:pt x="473" y="547"/>
                    <a:pt x="714" y="579"/>
                    <a:pt x="956" y="579"/>
                  </a:cubicBezTo>
                  <a:cubicBezTo>
                    <a:pt x="1169" y="579"/>
                    <a:pt x="1384" y="554"/>
                    <a:pt x="1596" y="554"/>
                  </a:cubicBezTo>
                  <a:cubicBezTo>
                    <a:pt x="1672" y="554"/>
                    <a:pt x="1747" y="557"/>
                    <a:pt x="1823" y="566"/>
                  </a:cubicBezTo>
                  <a:cubicBezTo>
                    <a:pt x="1715" y="387"/>
                    <a:pt x="1739" y="268"/>
                    <a:pt x="1977" y="268"/>
                  </a:cubicBezTo>
                  <a:cubicBezTo>
                    <a:pt x="1892" y="61"/>
                    <a:pt x="1781" y="1"/>
                    <a:pt x="1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5"/>
            <p:cNvSpPr/>
            <p:nvPr/>
          </p:nvSpPr>
          <p:spPr>
            <a:xfrm>
              <a:off x="6012350" y="1952750"/>
              <a:ext cx="39025" cy="11050"/>
            </a:xfrm>
            <a:custGeom>
              <a:avLst/>
              <a:gdLst/>
              <a:ahLst/>
              <a:cxnLst/>
              <a:rect l="l" t="t" r="r" b="b"/>
              <a:pathLst>
                <a:path w="1561" h="442" extrusionOk="0">
                  <a:moveTo>
                    <a:pt x="1322" y="1"/>
                  </a:moveTo>
                  <a:cubicBezTo>
                    <a:pt x="893" y="1"/>
                    <a:pt x="477" y="24"/>
                    <a:pt x="48" y="24"/>
                  </a:cubicBezTo>
                  <a:cubicBezTo>
                    <a:pt x="0" y="334"/>
                    <a:pt x="381" y="227"/>
                    <a:pt x="465" y="417"/>
                  </a:cubicBezTo>
                  <a:cubicBezTo>
                    <a:pt x="500" y="417"/>
                    <a:pt x="560" y="441"/>
                    <a:pt x="608" y="441"/>
                  </a:cubicBezTo>
                  <a:cubicBezTo>
                    <a:pt x="608" y="417"/>
                    <a:pt x="619" y="405"/>
                    <a:pt x="655" y="393"/>
                  </a:cubicBezTo>
                  <a:cubicBezTo>
                    <a:pt x="662" y="390"/>
                    <a:pt x="669" y="389"/>
                    <a:pt x="676" y="389"/>
                  </a:cubicBezTo>
                  <a:cubicBezTo>
                    <a:pt x="697" y="389"/>
                    <a:pt x="721" y="400"/>
                    <a:pt x="739" y="417"/>
                  </a:cubicBezTo>
                  <a:cubicBezTo>
                    <a:pt x="762" y="415"/>
                    <a:pt x="786" y="414"/>
                    <a:pt x="810" y="414"/>
                  </a:cubicBezTo>
                  <a:cubicBezTo>
                    <a:pt x="920" y="414"/>
                    <a:pt x="1030" y="434"/>
                    <a:pt x="1136" y="434"/>
                  </a:cubicBezTo>
                  <a:cubicBezTo>
                    <a:pt x="1257" y="434"/>
                    <a:pt x="1373" y="408"/>
                    <a:pt x="1477" y="298"/>
                  </a:cubicBezTo>
                  <a:cubicBezTo>
                    <a:pt x="1560" y="143"/>
                    <a:pt x="1429" y="60"/>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5333400" y="1848950"/>
              <a:ext cx="36625" cy="12750"/>
            </a:xfrm>
            <a:custGeom>
              <a:avLst/>
              <a:gdLst/>
              <a:ahLst/>
              <a:cxnLst/>
              <a:rect l="l" t="t" r="r" b="b"/>
              <a:pathLst>
                <a:path w="1465" h="510" extrusionOk="0">
                  <a:moveTo>
                    <a:pt x="892" y="1"/>
                  </a:moveTo>
                  <a:cubicBezTo>
                    <a:pt x="609" y="1"/>
                    <a:pt x="337" y="46"/>
                    <a:pt x="72" y="140"/>
                  </a:cubicBezTo>
                  <a:cubicBezTo>
                    <a:pt x="0" y="223"/>
                    <a:pt x="0" y="331"/>
                    <a:pt x="72" y="426"/>
                  </a:cubicBezTo>
                  <a:lnTo>
                    <a:pt x="95" y="462"/>
                  </a:lnTo>
                  <a:cubicBezTo>
                    <a:pt x="512" y="390"/>
                    <a:pt x="965" y="509"/>
                    <a:pt x="1369" y="295"/>
                  </a:cubicBezTo>
                  <a:cubicBezTo>
                    <a:pt x="1465" y="140"/>
                    <a:pt x="1334" y="81"/>
                    <a:pt x="1227" y="21"/>
                  </a:cubicBezTo>
                  <a:cubicBezTo>
                    <a:pt x="1113" y="8"/>
                    <a:pt x="1002" y="1"/>
                    <a:pt x="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5536100" y="1875075"/>
              <a:ext cx="39900" cy="9400"/>
            </a:xfrm>
            <a:custGeom>
              <a:avLst/>
              <a:gdLst/>
              <a:ahLst/>
              <a:cxnLst/>
              <a:rect l="l" t="t" r="r" b="b"/>
              <a:pathLst>
                <a:path w="1596" h="376" extrusionOk="0">
                  <a:moveTo>
                    <a:pt x="143" y="0"/>
                  </a:moveTo>
                  <a:cubicBezTo>
                    <a:pt x="72" y="48"/>
                    <a:pt x="24" y="107"/>
                    <a:pt x="0" y="179"/>
                  </a:cubicBezTo>
                  <a:lnTo>
                    <a:pt x="0" y="250"/>
                  </a:lnTo>
                  <a:cubicBezTo>
                    <a:pt x="72" y="357"/>
                    <a:pt x="179" y="369"/>
                    <a:pt x="298" y="369"/>
                  </a:cubicBezTo>
                  <a:cubicBezTo>
                    <a:pt x="298" y="357"/>
                    <a:pt x="310" y="345"/>
                    <a:pt x="346" y="345"/>
                  </a:cubicBezTo>
                  <a:cubicBezTo>
                    <a:pt x="369" y="345"/>
                    <a:pt x="405" y="345"/>
                    <a:pt x="429" y="369"/>
                  </a:cubicBezTo>
                  <a:cubicBezTo>
                    <a:pt x="468" y="374"/>
                    <a:pt x="506" y="376"/>
                    <a:pt x="544" y="376"/>
                  </a:cubicBezTo>
                  <a:cubicBezTo>
                    <a:pt x="719" y="376"/>
                    <a:pt x="888" y="334"/>
                    <a:pt x="1061" y="334"/>
                  </a:cubicBezTo>
                  <a:cubicBezTo>
                    <a:pt x="1127" y="334"/>
                    <a:pt x="1194" y="340"/>
                    <a:pt x="1262" y="357"/>
                  </a:cubicBezTo>
                  <a:cubicBezTo>
                    <a:pt x="1292" y="366"/>
                    <a:pt x="1323" y="371"/>
                    <a:pt x="1354" y="371"/>
                  </a:cubicBezTo>
                  <a:cubicBezTo>
                    <a:pt x="1480" y="371"/>
                    <a:pt x="1596" y="289"/>
                    <a:pt x="1596" y="107"/>
                  </a:cubicBezTo>
                  <a:cubicBezTo>
                    <a:pt x="1548" y="60"/>
                    <a:pt x="1498" y="36"/>
                    <a:pt x="1447" y="36"/>
                  </a:cubicBezTo>
                  <a:cubicBezTo>
                    <a:pt x="1396" y="36"/>
                    <a:pt x="1346" y="60"/>
                    <a:pt x="1298" y="107"/>
                  </a:cubicBezTo>
                  <a:cubicBezTo>
                    <a:pt x="1188" y="62"/>
                    <a:pt x="1076" y="49"/>
                    <a:pt x="965" y="49"/>
                  </a:cubicBezTo>
                  <a:cubicBezTo>
                    <a:pt x="814" y="49"/>
                    <a:pt x="663" y="73"/>
                    <a:pt x="512" y="73"/>
                  </a:cubicBezTo>
                  <a:cubicBezTo>
                    <a:pt x="388" y="73"/>
                    <a:pt x="265" y="57"/>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5"/>
            <p:cNvSpPr/>
            <p:nvPr/>
          </p:nvSpPr>
          <p:spPr>
            <a:xfrm>
              <a:off x="6053125" y="1796900"/>
              <a:ext cx="28300" cy="20025"/>
            </a:xfrm>
            <a:custGeom>
              <a:avLst/>
              <a:gdLst/>
              <a:ahLst/>
              <a:cxnLst/>
              <a:rect l="l" t="t" r="r" b="b"/>
              <a:pathLst>
                <a:path w="1132" h="801" extrusionOk="0">
                  <a:moveTo>
                    <a:pt x="242" y="0"/>
                  </a:moveTo>
                  <a:cubicBezTo>
                    <a:pt x="201" y="0"/>
                    <a:pt x="159" y="12"/>
                    <a:pt x="120" y="31"/>
                  </a:cubicBezTo>
                  <a:cubicBezTo>
                    <a:pt x="72" y="43"/>
                    <a:pt x="48" y="43"/>
                    <a:pt x="1" y="67"/>
                  </a:cubicBezTo>
                  <a:cubicBezTo>
                    <a:pt x="60" y="198"/>
                    <a:pt x="155" y="293"/>
                    <a:pt x="286" y="341"/>
                  </a:cubicBezTo>
                  <a:cubicBezTo>
                    <a:pt x="370" y="436"/>
                    <a:pt x="405" y="520"/>
                    <a:pt x="286" y="615"/>
                  </a:cubicBezTo>
                  <a:lnTo>
                    <a:pt x="274" y="662"/>
                  </a:lnTo>
                  <a:cubicBezTo>
                    <a:pt x="413" y="753"/>
                    <a:pt x="556" y="801"/>
                    <a:pt x="701" y="801"/>
                  </a:cubicBezTo>
                  <a:cubicBezTo>
                    <a:pt x="842" y="801"/>
                    <a:pt x="985" y="756"/>
                    <a:pt x="1132" y="662"/>
                  </a:cubicBezTo>
                  <a:cubicBezTo>
                    <a:pt x="1048" y="639"/>
                    <a:pt x="882" y="615"/>
                    <a:pt x="893" y="543"/>
                  </a:cubicBezTo>
                  <a:cubicBezTo>
                    <a:pt x="1028" y="130"/>
                    <a:pt x="829" y="74"/>
                    <a:pt x="584" y="74"/>
                  </a:cubicBezTo>
                  <a:cubicBezTo>
                    <a:pt x="525" y="74"/>
                    <a:pt x="465" y="77"/>
                    <a:pt x="405" y="79"/>
                  </a:cubicBezTo>
                  <a:cubicBezTo>
                    <a:pt x="356" y="23"/>
                    <a:pt x="300"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5503050" y="1873575"/>
              <a:ext cx="34850" cy="11325"/>
            </a:xfrm>
            <a:custGeom>
              <a:avLst/>
              <a:gdLst/>
              <a:ahLst/>
              <a:cxnLst/>
              <a:rect l="l" t="t" r="r" b="b"/>
              <a:pathLst>
                <a:path w="1394" h="453" extrusionOk="0">
                  <a:moveTo>
                    <a:pt x="1322" y="0"/>
                  </a:moveTo>
                  <a:cubicBezTo>
                    <a:pt x="1246" y="7"/>
                    <a:pt x="1170" y="8"/>
                    <a:pt x="1094" y="8"/>
                  </a:cubicBezTo>
                  <a:cubicBezTo>
                    <a:pt x="955" y="8"/>
                    <a:pt x="817" y="2"/>
                    <a:pt x="680" y="2"/>
                  </a:cubicBezTo>
                  <a:cubicBezTo>
                    <a:pt x="450" y="2"/>
                    <a:pt x="224" y="20"/>
                    <a:pt x="1" y="120"/>
                  </a:cubicBezTo>
                  <a:lnTo>
                    <a:pt x="36" y="167"/>
                  </a:lnTo>
                  <a:cubicBezTo>
                    <a:pt x="84" y="191"/>
                    <a:pt x="132" y="215"/>
                    <a:pt x="179" y="227"/>
                  </a:cubicBezTo>
                  <a:lnTo>
                    <a:pt x="215" y="179"/>
                  </a:lnTo>
                  <a:lnTo>
                    <a:pt x="239" y="239"/>
                  </a:lnTo>
                  <a:lnTo>
                    <a:pt x="191" y="251"/>
                  </a:lnTo>
                  <a:lnTo>
                    <a:pt x="179" y="310"/>
                  </a:lnTo>
                  <a:lnTo>
                    <a:pt x="179" y="453"/>
                  </a:lnTo>
                  <a:cubicBezTo>
                    <a:pt x="244" y="445"/>
                    <a:pt x="308" y="442"/>
                    <a:pt x="374" y="442"/>
                  </a:cubicBezTo>
                  <a:cubicBezTo>
                    <a:pt x="496" y="442"/>
                    <a:pt x="619" y="451"/>
                    <a:pt x="741" y="451"/>
                  </a:cubicBezTo>
                  <a:cubicBezTo>
                    <a:pt x="939" y="451"/>
                    <a:pt x="1132" y="427"/>
                    <a:pt x="1310" y="298"/>
                  </a:cubicBezTo>
                  <a:lnTo>
                    <a:pt x="1370" y="274"/>
                  </a:lnTo>
                  <a:cubicBezTo>
                    <a:pt x="1382" y="167"/>
                    <a:pt x="1394" y="72"/>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6109675" y="1841425"/>
              <a:ext cx="38125" cy="11400"/>
            </a:xfrm>
            <a:custGeom>
              <a:avLst/>
              <a:gdLst/>
              <a:ahLst/>
              <a:cxnLst/>
              <a:rect l="l" t="t" r="r" b="b"/>
              <a:pathLst>
                <a:path w="1525" h="456" extrusionOk="0">
                  <a:moveTo>
                    <a:pt x="1453" y="1"/>
                  </a:moveTo>
                  <a:cubicBezTo>
                    <a:pt x="1013" y="1"/>
                    <a:pt x="584" y="24"/>
                    <a:pt x="155" y="24"/>
                  </a:cubicBezTo>
                  <a:cubicBezTo>
                    <a:pt x="120" y="132"/>
                    <a:pt x="1" y="251"/>
                    <a:pt x="179" y="322"/>
                  </a:cubicBezTo>
                  <a:cubicBezTo>
                    <a:pt x="275" y="370"/>
                    <a:pt x="346" y="405"/>
                    <a:pt x="417" y="453"/>
                  </a:cubicBezTo>
                  <a:cubicBezTo>
                    <a:pt x="513" y="394"/>
                    <a:pt x="513" y="286"/>
                    <a:pt x="513" y="203"/>
                  </a:cubicBezTo>
                  <a:cubicBezTo>
                    <a:pt x="513" y="286"/>
                    <a:pt x="513" y="382"/>
                    <a:pt x="596" y="453"/>
                  </a:cubicBezTo>
                  <a:cubicBezTo>
                    <a:pt x="633" y="455"/>
                    <a:pt x="670" y="456"/>
                    <a:pt x="706" y="456"/>
                  </a:cubicBezTo>
                  <a:cubicBezTo>
                    <a:pt x="919" y="456"/>
                    <a:pt x="1105" y="421"/>
                    <a:pt x="1298" y="298"/>
                  </a:cubicBezTo>
                  <a:cubicBezTo>
                    <a:pt x="1429" y="251"/>
                    <a:pt x="1525" y="167"/>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5"/>
            <p:cNvSpPr/>
            <p:nvPr/>
          </p:nvSpPr>
          <p:spPr>
            <a:xfrm>
              <a:off x="5554250" y="1838450"/>
              <a:ext cx="37225" cy="10450"/>
            </a:xfrm>
            <a:custGeom>
              <a:avLst/>
              <a:gdLst/>
              <a:ahLst/>
              <a:cxnLst/>
              <a:rect l="l" t="t" r="r" b="b"/>
              <a:pathLst>
                <a:path w="1489" h="418" extrusionOk="0">
                  <a:moveTo>
                    <a:pt x="1" y="1"/>
                  </a:moveTo>
                  <a:lnTo>
                    <a:pt x="1" y="417"/>
                  </a:lnTo>
                  <a:cubicBezTo>
                    <a:pt x="477" y="382"/>
                    <a:pt x="953" y="334"/>
                    <a:pt x="1441" y="286"/>
                  </a:cubicBezTo>
                  <a:cubicBezTo>
                    <a:pt x="1489" y="227"/>
                    <a:pt x="1489" y="167"/>
                    <a:pt x="1429" y="108"/>
                  </a:cubicBezTo>
                  <a:cubicBezTo>
                    <a:pt x="1279" y="35"/>
                    <a:pt x="1127" y="14"/>
                    <a:pt x="973" y="14"/>
                  </a:cubicBezTo>
                  <a:cubicBezTo>
                    <a:pt x="768" y="14"/>
                    <a:pt x="561" y="51"/>
                    <a:pt x="354" y="51"/>
                  </a:cubicBezTo>
                  <a:cubicBezTo>
                    <a:pt x="236" y="51"/>
                    <a:pt x="118" y="3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5679275" y="2060800"/>
              <a:ext cx="41400" cy="10150"/>
            </a:xfrm>
            <a:custGeom>
              <a:avLst/>
              <a:gdLst/>
              <a:ahLst/>
              <a:cxnLst/>
              <a:rect l="l" t="t" r="r" b="b"/>
              <a:pathLst>
                <a:path w="1656" h="406" extrusionOk="0">
                  <a:moveTo>
                    <a:pt x="465" y="0"/>
                  </a:moveTo>
                  <a:cubicBezTo>
                    <a:pt x="410" y="61"/>
                    <a:pt x="333" y="63"/>
                    <a:pt x="254" y="63"/>
                  </a:cubicBezTo>
                  <a:cubicBezTo>
                    <a:pt x="247" y="63"/>
                    <a:pt x="240" y="63"/>
                    <a:pt x="232" y="63"/>
                  </a:cubicBezTo>
                  <a:cubicBezTo>
                    <a:pt x="146" y="63"/>
                    <a:pt x="60" y="66"/>
                    <a:pt x="0" y="143"/>
                  </a:cubicBezTo>
                  <a:cubicBezTo>
                    <a:pt x="189" y="327"/>
                    <a:pt x="398" y="371"/>
                    <a:pt x="613" y="371"/>
                  </a:cubicBezTo>
                  <a:cubicBezTo>
                    <a:pt x="810" y="371"/>
                    <a:pt x="1013" y="334"/>
                    <a:pt x="1211" y="334"/>
                  </a:cubicBezTo>
                  <a:cubicBezTo>
                    <a:pt x="1342" y="334"/>
                    <a:pt x="1472" y="351"/>
                    <a:pt x="1596" y="405"/>
                  </a:cubicBezTo>
                  <a:cubicBezTo>
                    <a:pt x="1643" y="358"/>
                    <a:pt x="1655" y="310"/>
                    <a:pt x="1631" y="251"/>
                  </a:cubicBezTo>
                  <a:cubicBezTo>
                    <a:pt x="1608" y="179"/>
                    <a:pt x="1548" y="120"/>
                    <a:pt x="1477" y="72"/>
                  </a:cubicBezTo>
                  <a:cubicBezTo>
                    <a:pt x="1369" y="60"/>
                    <a:pt x="1262" y="84"/>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5817450" y="1846075"/>
              <a:ext cx="37750" cy="10125"/>
            </a:xfrm>
            <a:custGeom>
              <a:avLst/>
              <a:gdLst/>
              <a:ahLst/>
              <a:cxnLst/>
              <a:rect l="l" t="t" r="r" b="b"/>
              <a:pathLst>
                <a:path w="1510" h="405" extrusionOk="0">
                  <a:moveTo>
                    <a:pt x="128" y="1"/>
                  </a:moveTo>
                  <a:cubicBezTo>
                    <a:pt x="61" y="1"/>
                    <a:pt x="1" y="57"/>
                    <a:pt x="10" y="148"/>
                  </a:cubicBezTo>
                  <a:cubicBezTo>
                    <a:pt x="10" y="196"/>
                    <a:pt x="81" y="279"/>
                    <a:pt x="129" y="291"/>
                  </a:cubicBezTo>
                  <a:cubicBezTo>
                    <a:pt x="355" y="361"/>
                    <a:pt x="595" y="405"/>
                    <a:pt x="833" y="405"/>
                  </a:cubicBezTo>
                  <a:cubicBezTo>
                    <a:pt x="920" y="405"/>
                    <a:pt x="1007" y="399"/>
                    <a:pt x="1093" y="386"/>
                  </a:cubicBezTo>
                  <a:cubicBezTo>
                    <a:pt x="1188" y="219"/>
                    <a:pt x="1450" y="291"/>
                    <a:pt x="1510" y="88"/>
                  </a:cubicBezTo>
                  <a:cubicBezTo>
                    <a:pt x="1423" y="74"/>
                    <a:pt x="1337" y="70"/>
                    <a:pt x="1249" y="70"/>
                  </a:cubicBezTo>
                  <a:cubicBezTo>
                    <a:pt x="1054" y="70"/>
                    <a:pt x="857" y="94"/>
                    <a:pt x="663" y="94"/>
                  </a:cubicBezTo>
                  <a:cubicBezTo>
                    <a:pt x="502" y="94"/>
                    <a:pt x="344" y="77"/>
                    <a:pt x="188" y="17"/>
                  </a:cubicBezTo>
                  <a:cubicBezTo>
                    <a:pt x="169" y="6"/>
                    <a:pt x="148"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5333700" y="1825250"/>
              <a:ext cx="35425" cy="10250"/>
            </a:xfrm>
            <a:custGeom>
              <a:avLst/>
              <a:gdLst/>
              <a:ahLst/>
              <a:cxnLst/>
              <a:rect l="l" t="t" r="r" b="b"/>
              <a:pathLst>
                <a:path w="1417" h="410" extrusionOk="0">
                  <a:moveTo>
                    <a:pt x="1053" y="1"/>
                  </a:moveTo>
                  <a:cubicBezTo>
                    <a:pt x="769" y="1"/>
                    <a:pt x="486" y="30"/>
                    <a:pt x="203" y="88"/>
                  </a:cubicBezTo>
                  <a:cubicBezTo>
                    <a:pt x="83" y="148"/>
                    <a:pt x="0" y="219"/>
                    <a:pt x="72" y="350"/>
                  </a:cubicBezTo>
                  <a:cubicBezTo>
                    <a:pt x="179" y="395"/>
                    <a:pt x="289" y="410"/>
                    <a:pt x="400" y="410"/>
                  </a:cubicBezTo>
                  <a:cubicBezTo>
                    <a:pt x="608" y="410"/>
                    <a:pt x="821" y="358"/>
                    <a:pt x="1031" y="358"/>
                  </a:cubicBezTo>
                  <a:cubicBezTo>
                    <a:pt x="1092" y="358"/>
                    <a:pt x="1154" y="362"/>
                    <a:pt x="1215" y="374"/>
                  </a:cubicBezTo>
                  <a:cubicBezTo>
                    <a:pt x="1262" y="243"/>
                    <a:pt x="1417" y="183"/>
                    <a:pt x="1417" y="17"/>
                  </a:cubicBezTo>
                  <a:cubicBezTo>
                    <a:pt x="1296" y="6"/>
                    <a:pt x="1174" y="1"/>
                    <a:pt x="10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5433400" y="1994850"/>
              <a:ext cx="31275" cy="13250"/>
            </a:xfrm>
            <a:custGeom>
              <a:avLst/>
              <a:gdLst/>
              <a:ahLst/>
              <a:cxnLst/>
              <a:rect l="l" t="t" r="r" b="b"/>
              <a:pathLst>
                <a:path w="1251" h="530" extrusionOk="0">
                  <a:moveTo>
                    <a:pt x="828" y="0"/>
                  </a:moveTo>
                  <a:cubicBezTo>
                    <a:pt x="581" y="0"/>
                    <a:pt x="335" y="29"/>
                    <a:pt x="84" y="67"/>
                  </a:cubicBezTo>
                  <a:cubicBezTo>
                    <a:pt x="13" y="126"/>
                    <a:pt x="1" y="210"/>
                    <a:pt x="48" y="305"/>
                  </a:cubicBezTo>
                  <a:cubicBezTo>
                    <a:pt x="84" y="376"/>
                    <a:pt x="179" y="424"/>
                    <a:pt x="239" y="483"/>
                  </a:cubicBezTo>
                  <a:cubicBezTo>
                    <a:pt x="258" y="503"/>
                    <a:pt x="289" y="512"/>
                    <a:pt x="318" y="512"/>
                  </a:cubicBezTo>
                  <a:cubicBezTo>
                    <a:pt x="342" y="512"/>
                    <a:pt x="366" y="506"/>
                    <a:pt x="382" y="495"/>
                  </a:cubicBezTo>
                  <a:lnTo>
                    <a:pt x="667" y="495"/>
                  </a:lnTo>
                  <a:cubicBezTo>
                    <a:pt x="667" y="507"/>
                    <a:pt x="679" y="507"/>
                    <a:pt x="715" y="519"/>
                  </a:cubicBezTo>
                  <a:cubicBezTo>
                    <a:pt x="729" y="526"/>
                    <a:pt x="741" y="529"/>
                    <a:pt x="752" y="529"/>
                  </a:cubicBezTo>
                  <a:cubicBezTo>
                    <a:pt x="778" y="529"/>
                    <a:pt x="797" y="512"/>
                    <a:pt x="822" y="495"/>
                  </a:cubicBezTo>
                  <a:cubicBezTo>
                    <a:pt x="858" y="495"/>
                    <a:pt x="906" y="483"/>
                    <a:pt x="953" y="483"/>
                  </a:cubicBezTo>
                  <a:lnTo>
                    <a:pt x="953" y="329"/>
                  </a:lnTo>
                  <a:cubicBezTo>
                    <a:pt x="1096" y="269"/>
                    <a:pt x="1191" y="186"/>
                    <a:pt x="1251" y="31"/>
                  </a:cubicBezTo>
                  <a:cubicBezTo>
                    <a:pt x="1109" y="10"/>
                    <a:pt x="968"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5884350" y="1881325"/>
              <a:ext cx="32475" cy="10425"/>
            </a:xfrm>
            <a:custGeom>
              <a:avLst/>
              <a:gdLst/>
              <a:ahLst/>
              <a:cxnLst/>
              <a:rect l="l" t="t" r="r" b="b"/>
              <a:pathLst>
                <a:path w="1299" h="417" extrusionOk="0">
                  <a:moveTo>
                    <a:pt x="263" y="0"/>
                  </a:moveTo>
                  <a:cubicBezTo>
                    <a:pt x="144" y="0"/>
                    <a:pt x="13" y="36"/>
                    <a:pt x="13" y="179"/>
                  </a:cubicBezTo>
                  <a:cubicBezTo>
                    <a:pt x="1" y="310"/>
                    <a:pt x="108" y="393"/>
                    <a:pt x="227" y="405"/>
                  </a:cubicBezTo>
                  <a:cubicBezTo>
                    <a:pt x="477" y="417"/>
                    <a:pt x="739" y="417"/>
                    <a:pt x="1001" y="417"/>
                  </a:cubicBezTo>
                  <a:cubicBezTo>
                    <a:pt x="1132" y="322"/>
                    <a:pt x="1298" y="226"/>
                    <a:pt x="1144" y="24"/>
                  </a:cubicBezTo>
                  <a:lnTo>
                    <a:pt x="1144" y="24"/>
                  </a:lnTo>
                  <a:cubicBezTo>
                    <a:pt x="1046" y="86"/>
                    <a:pt x="950" y="108"/>
                    <a:pt x="855" y="108"/>
                  </a:cubicBezTo>
                  <a:cubicBezTo>
                    <a:pt x="658" y="108"/>
                    <a:pt x="463" y="16"/>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5867975" y="2049775"/>
              <a:ext cx="36350" cy="14325"/>
            </a:xfrm>
            <a:custGeom>
              <a:avLst/>
              <a:gdLst/>
              <a:ahLst/>
              <a:cxnLst/>
              <a:rect l="l" t="t" r="r" b="b"/>
              <a:pathLst>
                <a:path w="1454" h="573" extrusionOk="0">
                  <a:moveTo>
                    <a:pt x="656" y="1"/>
                  </a:moveTo>
                  <a:cubicBezTo>
                    <a:pt x="465" y="1"/>
                    <a:pt x="263" y="25"/>
                    <a:pt x="72" y="25"/>
                  </a:cubicBezTo>
                  <a:cubicBezTo>
                    <a:pt x="1" y="84"/>
                    <a:pt x="1" y="168"/>
                    <a:pt x="25" y="263"/>
                  </a:cubicBezTo>
                  <a:cubicBezTo>
                    <a:pt x="120" y="346"/>
                    <a:pt x="179" y="453"/>
                    <a:pt x="227" y="572"/>
                  </a:cubicBezTo>
                  <a:cubicBezTo>
                    <a:pt x="418" y="525"/>
                    <a:pt x="596" y="489"/>
                    <a:pt x="787" y="441"/>
                  </a:cubicBezTo>
                  <a:cubicBezTo>
                    <a:pt x="850" y="481"/>
                    <a:pt x="915" y="494"/>
                    <a:pt x="980" y="494"/>
                  </a:cubicBezTo>
                  <a:cubicBezTo>
                    <a:pt x="1111" y="494"/>
                    <a:pt x="1243" y="441"/>
                    <a:pt x="1370" y="441"/>
                  </a:cubicBezTo>
                  <a:cubicBezTo>
                    <a:pt x="1453" y="334"/>
                    <a:pt x="1453" y="227"/>
                    <a:pt x="1394" y="120"/>
                  </a:cubicBezTo>
                  <a:cubicBezTo>
                    <a:pt x="1318" y="82"/>
                    <a:pt x="1239" y="73"/>
                    <a:pt x="1159" y="73"/>
                  </a:cubicBezTo>
                  <a:cubicBezTo>
                    <a:pt x="1086" y="73"/>
                    <a:pt x="1013" y="81"/>
                    <a:pt x="941" y="81"/>
                  </a:cubicBezTo>
                  <a:cubicBezTo>
                    <a:pt x="842" y="81"/>
                    <a:pt x="745" y="67"/>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5654275" y="1871200"/>
              <a:ext cx="32450" cy="12225"/>
            </a:xfrm>
            <a:custGeom>
              <a:avLst/>
              <a:gdLst/>
              <a:ahLst/>
              <a:cxnLst/>
              <a:rect l="l" t="t" r="r" b="b"/>
              <a:pathLst>
                <a:path w="1298" h="489" extrusionOk="0">
                  <a:moveTo>
                    <a:pt x="1298" y="250"/>
                  </a:moveTo>
                  <a:cubicBezTo>
                    <a:pt x="1296" y="251"/>
                    <a:pt x="1294" y="251"/>
                    <a:pt x="1292" y="252"/>
                  </a:cubicBezTo>
                  <a:lnTo>
                    <a:pt x="1292" y="252"/>
                  </a:lnTo>
                  <a:cubicBezTo>
                    <a:pt x="1294" y="255"/>
                    <a:pt x="1296" y="259"/>
                    <a:pt x="1298" y="262"/>
                  </a:cubicBezTo>
                  <a:lnTo>
                    <a:pt x="1298" y="250"/>
                  </a:lnTo>
                  <a:close/>
                  <a:moveTo>
                    <a:pt x="1081" y="33"/>
                  </a:moveTo>
                  <a:cubicBezTo>
                    <a:pt x="1074" y="33"/>
                    <a:pt x="1067" y="34"/>
                    <a:pt x="1060" y="36"/>
                  </a:cubicBezTo>
                  <a:cubicBezTo>
                    <a:pt x="715" y="167"/>
                    <a:pt x="322" y="0"/>
                    <a:pt x="0" y="250"/>
                  </a:cubicBezTo>
                  <a:cubicBezTo>
                    <a:pt x="60" y="381"/>
                    <a:pt x="179" y="393"/>
                    <a:pt x="298" y="405"/>
                  </a:cubicBezTo>
                  <a:cubicBezTo>
                    <a:pt x="399" y="465"/>
                    <a:pt x="494" y="488"/>
                    <a:pt x="586" y="488"/>
                  </a:cubicBezTo>
                  <a:cubicBezTo>
                    <a:pt x="837" y="488"/>
                    <a:pt x="1058" y="314"/>
                    <a:pt x="1292" y="252"/>
                  </a:cubicBezTo>
                  <a:lnTo>
                    <a:pt x="1292" y="252"/>
                  </a:lnTo>
                  <a:cubicBezTo>
                    <a:pt x="1238" y="154"/>
                    <a:pt x="1164" y="33"/>
                    <a:pt x="1081" y="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5622425" y="1766425"/>
              <a:ext cx="42875" cy="10725"/>
            </a:xfrm>
            <a:custGeom>
              <a:avLst/>
              <a:gdLst/>
              <a:ahLst/>
              <a:cxnLst/>
              <a:rect l="l" t="t" r="r" b="b"/>
              <a:pathLst>
                <a:path w="1715" h="429" extrusionOk="0">
                  <a:moveTo>
                    <a:pt x="1363" y="1"/>
                  </a:moveTo>
                  <a:cubicBezTo>
                    <a:pt x="1280" y="1"/>
                    <a:pt x="1198" y="47"/>
                    <a:pt x="1119" y="119"/>
                  </a:cubicBezTo>
                  <a:cubicBezTo>
                    <a:pt x="1111" y="174"/>
                    <a:pt x="1098" y="191"/>
                    <a:pt x="1084" y="191"/>
                  </a:cubicBezTo>
                  <a:cubicBezTo>
                    <a:pt x="1057" y="191"/>
                    <a:pt x="1023" y="131"/>
                    <a:pt x="1000" y="131"/>
                  </a:cubicBezTo>
                  <a:lnTo>
                    <a:pt x="846" y="131"/>
                  </a:lnTo>
                  <a:cubicBezTo>
                    <a:pt x="774" y="191"/>
                    <a:pt x="703" y="221"/>
                    <a:pt x="631" y="221"/>
                  </a:cubicBezTo>
                  <a:cubicBezTo>
                    <a:pt x="560" y="221"/>
                    <a:pt x="488" y="191"/>
                    <a:pt x="417" y="131"/>
                  </a:cubicBezTo>
                  <a:cubicBezTo>
                    <a:pt x="392" y="123"/>
                    <a:pt x="372" y="114"/>
                    <a:pt x="346" y="114"/>
                  </a:cubicBezTo>
                  <a:cubicBezTo>
                    <a:pt x="336" y="114"/>
                    <a:pt x="324" y="116"/>
                    <a:pt x="310" y="119"/>
                  </a:cubicBezTo>
                  <a:cubicBezTo>
                    <a:pt x="143" y="155"/>
                    <a:pt x="0" y="215"/>
                    <a:pt x="0" y="417"/>
                  </a:cubicBezTo>
                  <a:cubicBezTo>
                    <a:pt x="322" y="417"/>
                    <a:pt x="667" y="429"/>
                    <a:pt x="1000" y="429"/>
                  </a:cubicBezTo>
                  <a:cubicBezTo>
                    <a:pt x="1238" y="417"/>
                    <a:pt x="1477" y="417"/>
                    <a:pt x="1715" y="405"/>
                  </a:cubicBezTo>
                  <a:cubicBezTo>
                    <a:pt x="1667" y="298"/>
                    <a:pt x="1619" y="215"/>
                    <a:pt x="1572" y="107"/>
                  </a:cubicBezTo>
                  <a:cubicBezTo>
                    <a:pt x="1502" y="32"/>
                    <a:pt x="1432" y="1"/>
                    <a:pt x="1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5441450" y="1791725"/>
              <a:ext cx="43175" cy="7425"/>
            </a:xfrm>
            <a:custGeom>
              <a:avLst/>
              <a:gdLst/>
              <a:ahLst/>
              <a:cxnLst/>
              <a:rect l="l" t="t" r="r" b="b"/>
              <a:pathLst>
                <a:path w="1727" h="297" extrusionOk="0">
                  <a:moveTo>
                    <a:pt x="84" y="0"/>
                  </a:moveTo>
                  <a:cubicBezTo>
                    <a:pt x="24" y="36"/>
                    <a:pt x="0" y="72"/>
                    <a:pt x="24" y="131"/>
                  </a:cubicBezTo>
                  <a:cubicBezTo>
                    <a:pt x="48" y="155"/>
                    <a:pt x="60" y="167"/>
                    <a:pt x="95" y="179"/>
                  </a:cubicBezTo>
                  <a:cubicBezTo>
                    <a:pt x="290" y="273"/>
                    <a:pt x="495" y="296"/>
                    <a:pt x="703" y="296"/>
                  </a:cubicBezTo>
                  <a:cubicBezTo>
                    <a:pt x="897" y="296"/>
                    <a:pt x="1093" y="276"/>
                    <a:pt x="1283" y="276"/>
                  </a:cubicBezTo>
                  <a:cubicBezTo>
                    <a:pt x="1353" y="276"/>
                    <a:pt x="1421" y="279"/>
                    <a:pt x="1488" y="286"/>
                  </a:cubicBezTo>
                  <a:cubicBezTo>
                    <a:pt x="1584" y="191"/>
                    <a:pt x="1727" y="155"/>
                    <a:pt x="1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5647425" y="2083725"/>
              <a:ext cx="72950" cy="5975"/>
            </a:xfrm>
            <a:custGeom>
              <a:avLst/>
              <a:gdLst/>
              <a:ahLst/>
              <a:cxnLst/>
              <a:rect l="l" t="t" r="r" b="b"/>
              <a:pathLst>
                <a:path w="2918" h="239" extrusionOk="0">
                  <a:moveTo>
                    <a:pt x="1209" y="0"/>
                  </a:moveTo>
                  <a:cubicBezTo>
                    <a:pt x="1027" y="0"/>
                    <a:pt x="846" y="18"/>
                    <a:pt x="667" y="48"/>
                  </a:cubicBezTo>
                  <a:cubicBezTo>
                    <a:pt x="441" y="48"/>
                    <a:pt x="215" y="60"/>
                    <a:pt x="0" y="84"/>
                  </a:cubicBezTo>
                  <a:cubicBezTo>
                    <a:pt x="196" y="196"/>
                    <a:pt x="397" y="222"/>
                    <a:pt x="600" y="222"/>
                  </a:cubicBezTo>
                  <a:cubicBezTo>
                    <a:pt x="776" y="222"/>
                    <a:pt x="953" y="202"/>
                    <a:pt x="1128" y="202"/>
                  </a:cubicBezTo>
                  <a:cubicBezTo>
                    <a:pt x="1242" y="202"/>
                    <a:pt x="1354" y="211"/>
                    <a:pt x="1465" y="238"/>
                  </a:cubicBezTo>
                  <a:cubicBezTo>
                    <a:pt x="1941" y="238"/>
                    <a:pt x="2405" y="226"/>
                    <a:pt x="2870" y="226"/>
                  </a:cubicBezTo>
                  <a:cubicBezTo>
                    <a:pt x="2917" y="167"/>
                    <a:pt x="2917" y="107"/>
                    <a:pt x="2870" y="48"/>
                  </a:cubicBezTo>
                  <a:cubicBezTo>
                    <a:pt x="2798" y="36"/>
                    <a:pt x="2727" y="24"/>
                    <a:pt x="2655" y="24"/>
                  </a:cubicBezTo>
                  <a:cubicBezTo>
                    <a:pt x="2633" y="25"/>
                    <a:pt x="2611" y="25"/>
                    <a:pt x="2588" y="25"/>
                  </a:cubicBezTo>
                  <a:cubicBezTo>
                    <a:pt x="2449" y="25"/>
                    <a:pt x="2308" y="9"/>
                    <a:pt x="2167" y="9"/>
                  </a:cubicBezTo>
                  <a:cubicBezTo>
                    <a:pt x="2051" y="9"/>
                    <a:pt x="1936" y="20"/>
                    <a:pt x="1822" y="60"/>
                  </a:cubicBezTo>
                  <a:cubicBezTo>
                    <a:pt x="1810" y="54"/>
                    <a:pt x="1801" y="51"/>
                    <a:pt x="1791" y="51"/>
                  </a:cubicBezTo>
                  <a:cubicBezTo>
                    <a:pt x="1780" y="51"/>
                    <a:pt x="1768" y="54"/>
                    <a:pt x="1751" y="60"/>
                  </a:cubicBezTo>
                  <a:cubicBezTo>
                    <a:pt x="1572" y="18"/>
                    <a:pt x="1390" y="0"/>
                    <a:pt x="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5421200" y="1845225"/>
              <a:ext cx="29200" cy="10275"/>
            </a:xfrm>
            <a:custGeom>
              <a:avLst/>
              <a:gdLst/>
              <a:ahLst/>
              <a:cxnLst/>
              <a:rect l="l" t="t" r="r" b="b"/>
              <a:pathLst>
                <a:path w="1168" h="411" extrusionOk="0">
                  <a:moveTo>
                    <a:pt x="464" y="0"/>
                  </a:moveTo>
                  <a:cubicBezTo>
                    <a:pt x="306" y="0"/>
                    <a:pt x="151" y="22"/>
                    <a:pt x="1" y="111"/>
                  </a:cubicBezTo>
                  <a:cubicBezTo>
                    <a:pt x="12" y="218"/>
                    <a:pt x="12" y="301"/>
                    <a:pt x="12" y="408"/>
                  </a:cubicBezTo>
                  <a:cubicBezTo>
                    <a:pt x="54" y="409"/>
                    <a:pt x="96" y="410"/>
                    <a:pt x="137" y="410"/>
                  </a:cubicBezTo>
                  <a:cubicBezTo>
                    <a:pt x="496" y="410"/>
                    <a:pt x="836" y="365"/>
                    <a:pt x="1167" y="301"/>
                  </a:cubicBezTo>
                  <a:cubicBezTo>
                    <a:pt x="1132" y="194"/>
                    <a:pt x="1096" y="99"/>
                    <a:pt x="1013" y="15"/>
                  </a:cubicBezTo>
                  <a:cubicBezTo>
                    <a:pt x="978" y="18"/>
                    <a:pt x="944" y="19"/>
                    <a:pt x="910" y="19"/>
                  </a:cubicBezTo>
                  <a:cubicBezTo>
                    <a:pt x="761" y="19"/>
                    <a:pt x="61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5991500" y="2026625"/>
              <a:ext cx="40825" cy="12000"/>
            </a:xfrm>
            <a:custGeom>
              <a:avLst/>
              <a:gdLst/>
              <a:ahLst/>
              <a:cxnLst/>
              <a:rect l="l" t="t" r="r" b="b"/>
              <a:pathLst>
                <a:path w="1633" h="480" extrusionOk="0">
                  <a:moveTo>
                    <a:pt x="580" y="0"/>
                  </a:moveTo>
                  <a:cubicBezTo>
                    <a:pt x="424" y="0"/>
                    <a:pt x="275" y="50"/>
                    <a:pt x="144" y="236"/>
                  </a:cubicBezTo>
                  <a:cubicBezTo>
                    <a:pt x="108" y="284"/>
                    <a:pt x="49" y="320"/>
                    <a:pt x="1" y="367"/>
                  </a:cubicBezTo>
                  <a:cubicBezTo>
                    <a:pt x="75" y="450"/>
                    <a:pt x="149" y="480"/>
                    <a:pt x="223" y="480"/>
                  </a:cubicBezTo>
                  <a:cubicBezTo>
                    <a:pt x="341" y="480"/>
                    <a:pt x="460" y="406"/>
                    <a:pt x="584" y="355"/>
                  </a:cubicBezTo>
                  <a:cubicBezTo>
                    <a:pt x="591" y="355"/>
                    <a:pt x="597" y="355"/>
                    <a:pt x="603" y="355"/>
                  </a:cubicBezTo>
                  <a:cubicBezTo>
                    <a:pt x="805" y="355"/>
                    <a:pt x="1017" y="458"/>
                    <a:pt x="1216" y="458"/>
                  </a:cubicBezTo>
                  <a:cubicBezTo>
                    <a:pt x="1365" y="458"/>
                    <a:pt x="1507" y="401"/>
                    <a:pt x="1632" y="201"/>
                  </a:cubicBezTo>
                  <a:cubicBezTo>
                    <a:pt x="1620" y="82"/>
                    <a:pt x="1561" y="22"/>
                    <a:pt x="1442" y="10"/>
                  </a:cubicBezTo>
                  <a:cubicBezTo>
                    <a:pt x="1334" y="10"/>
                    <a:pt x="1239" y="10"/>
                    <a:pt x="1144" y="70"/>
                  </a:cubicBezTo>
                  <a:cubicBezTo>
                    <a:pt x="957" y="70"/>
                    <a:pt x="764" y="0"/>
                    <a:pt x="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5387275" y="1973575"/>
              <a:ext cx="34250" cy="10125"/>
            </a:xfrm>
            <a:custGeom>
              <a:avLst/>
              <a:gdLst/>
              <a:ahLst/>
              <a:cxnLst/>
              <a:rect l="l" t="t" r="r" b="b"/>
              <a:pathLst>
                <a:path w="1370" h="405" extrusionOk="0">
                  <a:moveTo>
                    <a:pt x="1191" y="1"/>
                  </a:moveTo>
                  <a:cubicBezTo>
                    <a:pt x="905" y="25"/>
                    <a:pt x="643" y="37"/>
                    <a:pt x="357" y="37"/>
                  </a:cubicBezTo>
                  <a:cubicBezTo>
                    <a:pt x="357" y="49"/>
                    <a:pt x="346" y="49"/>
                    <a:pt x="310" y="61"/>
                  </a:cubicBezTo>
                  <a:cubicBezTo>
                    <a:pt x="286" y="61"/>
                    <a:pt x="250" y="61"/>
                    <a:pt x="226" y="13"/>
                  </a:cubicBezTo>
                  <a:cubicBezTo>
                    <a:pt x="179" y="37"/>
                    <a:pt x="119" y="37"/>
                    <a:pt x="72" y="37"/>
                  </a:cubicBezTo>
                  <a:cubicBezTo>
                    <a:pt x="0" y="132"/>
                    <a:pt x="0" y="239"/>
                    <a:pt x="107" y="334"/>
                  </a:cubicBezTo>
                  <a:cubicBezTo>
                    <a:pt x="336" y="366"/>
                    <a:pt x="562" y="405"/>
                    <a:pt x="786" y="405"/>
                  </a:cubicBezTo>
                  <a:cubicBezTo>
                    <a:pt x="981" y="405"/>
                    <a:pt x="1175" y="375"/>
                    <a:pt x="1369" y="287"/>
                  </a:cubicBezTo>
                  <a:cubicBezTo>
                    <a:pt x="1358" y="156"/>
                    <a:pt x="1310" y="6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5725400" y="2099775"/>
              <a:ext cx="41100" cy="12725"/>
            </a:xfrm>
            <a:custGeom>
              <a:avLst/>
              <a:gdLst/>
              <a:ahLst/>
              <a:cxnLst/>
              <a:rect l="l" t="t" r="r" b="b"/>
              <a:pathLst>
                <a:path w="1644" h="509" extrusionOk="0">
                  <a:moveTo>
                    <a:pt x="764" y="1"/>
                  </a:moveTo>
                  <a:cubicBezTo>
                    <a:pt x="614" y="1"/>
                    <a:pt x="462" y="11"/>
                    <a:pt x="310" y="37"/>
                  </a:cubicBezTo>
                  <a:cubicBezTo>
                    <a:pt x="251" y="168"/>
                    <a:pt x="132" y="251"/>
                    <a:pt x="1" y="311"/>
                  </a:cubicBezTo>
                  <a:cubicBezTo>
                    <a:pt x="29" y="440"/>
                    <a:pt x="80" y="509"/>
                    <a:pt x="149" y="509"/>
                  </a:cubicBezTo>
                  <a:cubicBezTo>
                    <a:pt x="195" y="509"/>
                    <a:pt x="249" y="479"/>
                    <a:pt x="310" y="418"/>
                  </a:cubicBezTo>
                  <a:cubicBezTo>
                    <a:pt x="417" y="287"/>
                    <a:pt x="584" y="335"/>
                    <a:pt x="715" y="311"/>
                  </a:cubicBezTo>
                  <a:cubicBezTo>
                    <a:pt x="864" y="352"/>
                    <a:pt x="1016" y="373"/>
                    <a:pt x="1168" y="373"/>
                  </a:cubicBezTo>
                  <a:cubicBezTo>
                    <a:pt x="1319" y="373"/>
                    <a:pt x="1471" y="352"/>
                    <a:pt x="1620" y="311"/>
                  </a:cubicBezTo>
                  <a:lnTo>
                    <a:pt x="1644" y="311"/>
                  </a:lnTo>
                  <a:cubicBezTo>
                    <a:pt x="1537" y="227"/>
                    <a:pt x="1429" y="120"/>
                    <a:pt x="1322" y="37"/>
                  </a:cubicBezTo>
                  <a:cubicBezTo>
                    <a:pt x="1142" y="17"/>
                    <a:pt x="955" y="1"/>
                    <a:pt x="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5646825" y="2060500"/>
              <a:ext cx="43775" cy="10425"/>
            </a:xfrm>
            <a:custGeom>
              <a:avLst/>
              <a:gdLst/>
              <a:ahLst/>
              <a:cxnLst/>
              <a:rect l="l" t="t" r="r" b="b"/>
              <a:pathLst>
                <a:path w="1751" h="417" extrusionOk="0">
                  <a:moveTo>
                    <a:pt x="1751" y="1"/>
                  </a:moveTo>
                  <a:lnTo>
                    <a:pt x="1751" y="1"/>
                  </a:lnTo>
                  <a:cubicBezTo>
                    <a:pt x="1274" y="12"/>
                    <a:pt x="798" y="12"/>
                    <a:pt x="298" y="12"/>
                  </a:cubicBezTo>
                  <a:cubicBezTo>
                    <a:pt x="262" y="48"/>
                    <a:pt x="203" y="120"/>
                    <a:pt x="120" y="143"/>
                  </a:cubicBezTo>
                  <a:cubicBezTo>
                    <a:pt x="84" y="167"/>
                    <a:pt x="36" y="203"/>
                    <a:pt x="0" y="251"/>
                  </a:cubicBezTo>
                  <a:lnTo>
                    <a:pt x="0" y="322"/>
                  </a:lnTo>
                  <a:cubicBezTo>
                    <a:pt x="112" y="390"/>
                    <a:pt x="219" y="417"/>
                    <a:pt x="323" y="417"/>
                  </a:cubicBezTo>
                  <a:cubicBezTo>
                    <a:pt x="655" y="417"/>
                    <a:pt x="960" y="153"/>
                    <a:pt x="1286" y="143"/>
                  </a:cubicBezTo>
                  <a:cubicBezTo>
                    <a:pt x="1453" y="132"/>
                    <a:pt x="1644" y="167"/>
                    <a:pt x="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5478650" y="1789175"/>
              <a:ext cx="33950" cy="9725"/>
            </a:xfrm>
            <a:custGeom>
              <a:avLst/>
              <a:gdLst/>
              <a:ahLst/>
              <a:cxnLst/>
              <a:rect l="l" t="t" r="r" b="b"/>
              <a:pathLst>
                <a:path w="1358" h="389" extrusionOk="0">
                  <a:moveTo>
                    <a:pt x="642" y="0"/>
                  </a:moveTo>
                  <a:cubicBezTo>
                    <a:pt x="482" y="0"/>
                    <a:pt x="319" y="32"/>
                    <a:pt x="155" y="102"/>
                  </a:cubicBezTo>
                  <a:cubicBezTo>
                    <a:pt x="96" y="198"/>
                    <a:pt x="48" y="293"/>
                    <a:pt x="0" y="388"/>
                  </a:cubicBezTo>
                  <a:cubicBezTo>
                    <a:pt x="76" y="350"/>
                    <a:pt x="155" y="341"/>
                    <a:pt x="235" y="341"/>
                  </a:cubicBezTo>
                  <a:cubicBezTo>
                    <a:pt x="308" y="341"/>
                    <a:pt x="382" y="349"/>
                    <a:pt x="454" y="349"/>
                  </a:cubicBezTo>
                  <a:cubicBezTo>
                    <a:pt x="553" y="349"/>
                    <a:pt x="649" y="335"/>
                    <a:pt x="739" y="269"/>
                  </a:cubicBezTo>
                  <a:lnTo>
                    <a:pt x="751" y="257"/>
                  </a:lnTo>
                  <a:cubicBezTo>
                    <a:pt x="916" y="311"/>
                    <a:pt x="1008" y="340"/>
                    <a:pt x="1080" y="340"/>
                  </a:cubicBezTo>
                  <a:cubicBezTo>
                    <a:pt x="1168" y="340"/>
                    <a:pt x="1227" y="296"/>
                    <a:pt x="1358" y="198"/>
                  </a:cubicBezTo>
                  <a:cubicBezTo>
                    <a:pt x="1127" y="75"/>
                    <a:pt x="887"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5941450" y="1992350"/>
              <a:ext cx="39375" cy="7775"/>
            </a:xfrm>
            <a:custGeom>
              <a:avLst/>
              <a:gdLst/>
              <a:ahLst/>
              <a:cxnLst/>
              <a:rect l="l" t="t" r="r" b="b"/>
              <a:pathLst>
                <a:path w="1575" h="311" extrusionOk="0">
                  <a:moveTo>
                    <a:pt x="122" y="0"/>
                  </a:moveTo>
                  <a:cubicBezTo>
                    <a:pt x="145" y="81"/>
                    <a:pt x="0" y="251"/>
                    <a:pt x="164" y="251"/>
                  </a:cubicBezTo>
                  <a:cubicBezTo>
                    <a:pt x="169" y="251"/>
                    <a:pt x="175" y="250"/>
                    <a:pt x="181" y="250"/>
                  </a:cubicBezTo>
                  <a:cubicBezTo>
                    <a:pt x="200" y="249"/>
                    <a:pt x="219" y="249"/>
                    <a:pt x="239" y="249"/>
                  </a:cubicBezTo>
                  <a:cubicBezTo>
                    <a:pt x="485" y="249"/>
                    <a:pt x="722" y="311"/>
                    <a:pt x="960" y="311"/>
                  </a:cubicBezTo>
                  <a:cubicBezTo>
                    <a:pt x="978" y="311"/>
                    <a:pt x="996" y="310"/>
                    <a:pt x="1015" y="310"/>
                  </a:cubicBezTo>
                  <a:cubicBezTo>
                    <a:pt x="1110" y="298"/>
                    <a:pt x="1193" y="286"/>
                    <a:pt x="1277" y="286"/>
                  </a:cubicBezTo>
                  <a:cubicBezTo>
                    <a:pt x="1372" y="191"/>
                    <a:pt x="1467" y="107"/>
                    <a:pt x="1574" y="12"/>
                  </a:cubicBezTo>
                  <a:cubicBezTo>
                    <a:pt x="1098" y="12"/>
                    <a:pt x="598"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5735225" y="2056925"/>
              <a:ext cx="32775" cy="15150"/>
            </a:xfrm>
            <a:custGeom>
              <a:avLst/>
              <a:gdLst/>
              <a:ahLst/>
              <a:cxnLst/>
              <a:rect l="l" t="t" r="r" b="b"/>
              <a:pathLst>
                <a:path w="1311" h="606" extrusionOk="0">
                  <a:moveTo>
                    <a:pt x="513" y="1"/>
                  </a:moveTo>
                  <a:cubicBezTo>
                    <a:pt x="322" y="144"/>
                    <a:pt x="1" y="215"/>
                    <a:pt x="239" y="560"/>
                  </a:cubicBezTo>
                  <a:cubicBezTo>
                    <a:pt x="392" y="530"/>
                    <a:pt x="545" y="396"/>
                    <a:pt x="698" y="396"/>
                  </a:cubicBezTo>
                  <a:cubicBezTo>
                    <a:pt x="783" y="396"/>
                    <a:pt x="868" y="437"/>
                    <a:pt x="953" y="560"/>
                  </a:cubicBezTo>
                  <a:cubicBezTo>
                    <a:pt x="953" y="572"/>
                    <a:pt x="965" y="584"/>
                    <a:pt x="989" y="596"/>
                  </a:cubicBezTo>
                  <a:cubicBezTo>
                    <a:pt x="999" y="603"/>
                    <a:pt x="1008" y="606"/>
                    <a:pt x="1017" y="606"/>
                  </a:cubicBezTo>
                  <a:cubicBezTo>
                    <a:pt x="1039" y="606"/>
                    <a:pt x="1058" y="586"/>
                    <a:pt x="1084" y="560"/>
                  </a:cubicBezTo>
                  <a:cubicBezTo>
                    <a:pt x="1310" y="346"/>
                    <a:pt x="1251" y="179"/>
                    <a:pt x="989" y="84"/>
                  </a:cubicBezTo>
                  <a:cubicBezTo>
                    <a:pt x="846" y="25"/>
                    <a:pt x="679" y="25"/>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5607825" y="1973050"/>
              <a:ext cx="32775" cy="9725"/>
            </a:xfrm>
            <a:custGeom>
              <a:avLst/>
              <a:gdLst/>
              <a:ahLst/>
              <a:cxnLst/>
              <a:rect l="l" t="t" r="r" b="b"/>
              <a:pathLst>
                <a:path w="1311" h="389" extrusionOk="0">
                  <a:moveTo>
                    <a:pt x="290" y="1"/>
                  </a:moveTo>
                  <a:cubicBezTo>
                    <a:pt x="194" y="1"/>
                    <a:pt x="98" y="16"/>
                    <a:pt x="1" y="58"/>
                  </a:cubicBezTo>
                  <a:lnTo>
                    <a:pt x="1" y="201"/>
                  </a:lnTo>
                  <a:cubicBezTo>
                    <a:pt x="225" y="284"/>
                    <a:pt x="447" y="388"/>
                    <a:pt x="679" y="388"/>
                  </a:cubicBezTo>
                  <a:cubicBezTo>
                    <a:pt x="878" y="388"/>
                    <a:pt x="1085" y="312"/>
                    <a:pt x="1310" y="82"/>
                  </a:cubicBezTo>
                  <a:lnTo>
                    <a:pt x="1310" y="82"/>
                  </a:lnTo>
                  <a:cubicBezTo>
                    <a:pt x="1233" y="98"/>
                    <a:pt x="1159" y="105"/>
                    <a:pt x="1086" y="105"/>
                  </a:cubicBezTo>
                  <a:cubicBezTo>
                    <a:pt x="798" y="105"/>
                    <a:pt x="543"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6110275" y="1884825"/>
              <a:ext cx="28600" cy="14750"/>
            </a:xfrm>
            <a:custGeom>
              <a:avLst/>
              <a:gdLst/>
              <a:ahLst/>
              <a:cxnLst/>
              <a:rect l="l" t="t" r="r" b="b"/>
              <a:pathLst>
                <a:path w="1144" h="590" extrusionOk="0">
                  <a:moveTo>
                    <a:pt x="721" y="0"/>
                  </a:moveTo>
                  <a:cubicBezTo>
                    <a:pt x="601" y="0"/>
                    <a:pt x="490" y="19"/>
                    <a:pt x="429" y="158"/>
                  </a:cubicBezTo>
                  <a:cubicBezTo>
                    <a:pt x="429" y="193"/>
                    <a:pt x="417" y="217"/>
                    <a:pt x="393" y="217"/>
                  </a:cubicBezTo>
                  <a:cubicBezTo>
                    <a:pt x="378" y="223"/>
                    <a:pt x="365" y="226"/>
                    <a:pt x="354" y="226"/>
                  </a:cubicBezTo>
                  <a:cubicBezTo>
                    <a:pt x="322" y="226"/>
                    <a:pt x="307" y="202"/>
                    <a:pt x="298" y="158"/>
                  </a:cubicBezTo>
                  <a:cubicBezTo>
                    <a:pt x="251" y="146"/>
                    <a:pt x="191" y="146"/>
                    <a:pt x="143" y="146"/>
                  </a:cubicBezTo>
                  <a:cubicBezTo>
                    <a:pt x="24" y="205"/>
                    <a:pt x="12" y="324"/>
                    <a:pt x="1" y="443"/>
                  </a:cubicBezTo>
                  <a:cubicBezTo>
                    <a:pt x="191" y="539"/>
                    <a:pt x="379" y="589"/>
                    <a:pt x="568" y="589"/>
                  </a:cubicBezTo>
                  <a:cubicBezTo>
                    <a:pt x="757" y="589"/>
                    <a:pt x="947" y="539"/>
                    <a:pt x="1144" y="432"/>
                  </a:cubicBezTo>
                  <a:cubicBezTo>
                    <a:pt x="858" y="420"/>
                    <a:pt x="858" y="205"/>
                    <a:pt x="858" y="3"/>
                  </a:cubicBezTo>
                  <a:cubicBezTo>
                    <a:pt x="812" y="3"/>
                    <a:pt x="766" y="0"/>
                    <a:pt x="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5681950" y="1988325"/>
              <a:ext cx="33950" cy="11775"/>
            </a:xfrm>
            <a:custGeom>
              <a:avLst/>
              <a:gdLst/>
              <a:ahLst/>
              <a:cxnLst/>
              <a:rect l="l" t="t" r="r" b="b"/>
              <a:pathLst>
                <a:path w="1358" h="471" extrusionOk="0">
                  <a:moveTo>
                    <a:pt x="805" y="1"/>
                  </a:moveTo>
                  <a:cubicBezTo>
                    <a:pt x="653" y="1"/>
                    <a:pt x="502" y="28"/>
                    <a:pt x="358" y="66"/>
                  </a:cubicBezTo>
                  <a:cubicBezTo>
                    <a:pt x="0" y="149"/>
                    <a:pt x="119" y="328"/>
                    <a:pt x="346" y="471"/>
                  </a:cubicBezTo>
                  <a:cubicBezTo>
                    <a:pt x="437" y="404"/>
                    <a:pt x="532" y="371"/>
                    <a:pt x="628" y="371"/>
                  </a:cubicBezTo>
                  <a:cubicBezTo>
                    <a:pt x="719" y="371"/>
                    <a:pt x="812" y="401"/>
                    <a:pt x="905" y="459"/>
                  </a:cubicBezTo>
                  <a:cubicBezTo>
                    <a:pt x="977" y="256"/>
                    <a:pt x="1143" y="173"/>
                    <a:pt x="1358" y="161"/>
                  </a:cubicBezTo>
                  <a:cubicBezTo>
                    <a:pt x="1180" y="43"/>
                    <a:pt x="992" y="1"/>
                    <a:pt x="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6044200" y="1879225"/>
              <a:ext cx="24725" cy="17000"/>
            </a:xfrm>
            <a:custGeom>
              <a:avLst/>
              <a:gdLst/>
              <a:ahLst/>
              <a:cxnLst/>
              <a:rect l="l" t="t" r="r" b="b"/>
              <a:pathLst>
                <a:path w="989" h="680" extrusionOk="0">
                  <a:moveTo>
                    <a:pt x="893" y="84"/>
                  </a:moveTo>
                  <a:cubicBezTo>
                    <a:pt x="596" y="203"/>
                    <a:pt x="96" y="1"/>
                    <a:pt x="0" y="679"/>
                  </a:cubicBezTo>
                  <a:cubicBezTo>
                    <a:pt x="322" y="406"/>
                    <a:pt x="679" y="608"/>
                    <a:pt x="917" y="370"/>
                  </a:cubicBezTo>
                  <a:cubicBezTo>
                    <a:pt x="989" y="322"/>
                    <a:pt x="989" y="263"/>
                    <a:pt x="917" y="227"/>
                  </a:cubicBezTo>
                  <a:cubicBezTo>
                    <a:pt x="917" y="179"/>
                    <a:pt x="917" y="132"/>
                    <a:pt x="893"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5366350" y="1759900"/>
              <a:ext cx="40600" cy="7500"/>
            </a:xfrm>
            <a:custGeom>
              <a:avLst/>
              <a:gdLst/>
              <a:ahLst/>
              <a:cxnLst/>
              <a:rect l="l" t="t" r="r" b="b"/>
              <a:pathLst>
                <a:path w="1624" h="300" extrusionOk="0">
                  <a:moveTo>
                    <a:pt x="127" y="0"/>
                  </a:moveTo>
                  <a:cubicBezTo>
                    <a:pt x="56" y="0"/>
                    <a:pt x="0" y="25"/>
                    <a:pt x="16" y="142"/>
                  </a:cubicBezTo>
                  <a:cubicBezTo>
                    <a:pt x="26" y="258"/>
                    <a:pt x="139" y="299"/>
                    <a:pt x="247" y="299"/>
                  </a:cubicBezTo>
                  <a:cubicBezTo>
                    <a:pt x="261" y="299"/>
                    <a:pt x="275" y="298"/>
                    <a:pt x="290" y="297"/>
                  </a:cubicBezTo>
                  <a:cubicBezTo>
                    <a:pt x="401" y="270"/>
                    <a:pt x="515" y="263"/>
                    <a:pt x="630" y="263"/>
                  </a:cubicBezTo>
                  <a:cubicBezTo>
                    <a:pt x="762" y="263"/>
                    <a:pt x="896" y="272"/>
                    <a:pt x="1029" y="272"/>
                  </a:cubicBezTo>
                  <a:cubicBezTo>
                    <a:pt x="1233" y="272"/>
                    <a:pt x="1434" y="249"/>
                    <a:pt x="1623" y="130"/>
                  </a:cubicBezTo>
                  <a:cubicBezTo>
                    <a:pt x="1159" y="83"/>
                    <a:pt x="706" y="35"/>
                    <a:pt x="242" y="11"/>
                  </a:cubicBezTo>
                  <a:cubicBezTo>
                    <a:pt x="205" y="7"/>
                    <a:pt x="164"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5429475" y="1904525"/>
              <a:ext cx="34900" cy="12225"/>
            </a:xfrm>
            <a:custGeom>
              <a:avLst/>
              <a:gdLst/>
              <a:ahLst/>
              <a:cxnLst/>
              <a:rect l="l" t="t" r="r" b="b"/>
              <a:pathLst>
                <a:path w="1396" h="489" extrusionOk="0">
                  <a:moveTo>
                    <a:pt x="576" y="0"/>
                  </a:moveTo>
                  <a:cubicBezTo>
                    <a:pt x="464" y="0"/>
                    <a:pt x="353" y="22"/>
                    <a:pt x="241" y="72"/>
                  </a:cubicBezTo>
                  <a:cubicBezTo>
                    <a:pt x="193" y="84"/>
                    <a:pt x="158" y="84"/>
                    <a:pt x="110" y="108"/>
                  </a:cubicBezTo>
                  <a:cubicBezTo>
                    <a:pt x="1" y="416"/>
                    <a:pt x="165" y="484"/>
                    <a:pt x="361" y="484"/>
                  </a:cubicBezTo>
                  <a:cubicBezTo>
                    <a:pt x="400" y="484"/>
                    <a:pt x="440" y="481"/>
                    <a:pt x="479" y="477"/>
                  </a:cubicBezTo>
                  <a:cubicBezTo>
                    <a:pt x="753" y="441"/>
                    <a:pt x="1003" y="489"/>
                    <a:pt x="1253" y="382"/>
                  </a:cubicBezTo>
                  <a:lnTo>
                    <a:pt x="1253" y="370"/>
                  </a:lnTo>
                  <a:cubicBezTo>
                    <a:pt x="1301" y="310"/>
                    <a:pt x="1348" y="263"/>
                    <a:pt x="1396" y="227"/>
                  </a:cubicBezTo>
                  <a:cubicBezTo>
                    <a:pt x="1331" y="89"/>
                    <a:pt x="1228" y="67"/>
                    <a:pt x="1116" y="67"/>
                  </a:cubicBezTo>
                  <a:cubicBezTo>
                    <a:pt x="1063" y="67"/>
                    <a:pt x="1009" y="72"/>
                    <a:pt x="955" y="72"/>
                  </a:cubicBezTo>
                  <a:cubicBezTo>
                    <a:pt x="829" y="28"/>
                    <a:pt x="703" y="0"/>
                    <a:pt x="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5734050" y="1770575"/>
              <a:ext cx="39300" cy="13275"/>
            </a:xfrm>
            <a:custGeom>
              <a:avLst/>
              <a:gdLst/>
              <a:ahLst/>
              <a:cxnLst/>
              <a:rect l="l" t="t" r="r" b="b"/>
              <a:pathLst>
                <a:path w="1572" h="531" extrusionOk="0">
                  <a:moveTo>
                    <a:pt x="857" y="60"/>
                  </a:moveTo>
                  <a:cubicBezTo>
                    <a:pt x="786" y="60"/>
                    <a:pt x="714" y="72"/>
                    <a:pt x="655" y="84"/>
                  </a:cubicBezTo>
                  <a:cubicBezTo>
                    <a:pt x="441" y="191"/>
                    <a:pt x="0" y="1"/>
                    <a:pt x="131" y="501"/>
                  </a:cubicBezTo>
                  <a:cubicBezTo>
                    <a:pt x="207" y="522"/>
                    <a:pt x="281" y="530"/>
                    <a:pt x="355" y="530"/>
                  </a:cubicBezTo>
                  <a:cubicBezTo>
                    <a:pt x="618" y="530"/>
                    <a:pt x="871" y="424"/>
                    <a:pt x="1131" y="406"/>
                  </a:cubicBezTo>
                  <a:cubicBezTo>
                    <a:pt x="1214" y="227"/>
                    <a:pt x="1488" y="299"/>
                    <a:pt x="1572" y="108"/>
                  </a:cubicBezTo>
                  <a:cubicBezTo>
                    <a:pt x="1515" y="80"/>
                    <a:pt x="1463" y="65"/>
                    <a:pt x="1412" y="65"/>
                  </a:cubicBezTo>
                  <a:cubicBezTo>
                    <a:pt x="1356" y="65"/>
                    <a:pt x="1301" y="83"/>
                    <a:pt x="1238" y="120"/>
                  </a:cubicBezTo>
                  <a:cubicBezTo>
                    <a:pt x="1220" y="114"/>
                    <a:pt x="1208" y="111"/>
                    <a:pt x="1197" y="111"/>
                  </a:cubicBezTo>
                  <a:cubicBezTo>
                    <a:pt x="1185" y="111"/>
                    <a:pt x="1173" y="114"/>
                    <a:pt x="1155" y="120"/>
                  </a:cubicBezTo>
                  <a:cubicBezTo>
                    <a:pt x="1072" y="60"/>
                    <a:pt x="964" y="60"/>
                    <a:pt x="857"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5927525" y="2049950"/>
              <a:ext cx="39300" cy="18725"/>
            </a:xfrm>
            <a:custGeom>
              <a:avLst/>
              <a:gdLst/>
              <a:ahLst/>
              <a:cxnLst/>
              <a:rect l="l" t="t" r="r" b="b"/>
              <a:pathLst>
                <a:path w="1572" h="749" extrusionOk="0">
                  <a:moveTo>
                    <a:pt x="1227" y="1"/>
                  </a:moveTo>
                  <a:cubicBezTo>
                    <a:pt x="1162" y="1"/>
                    <a:pt x="1085" y="47"/>
                    <a:pt x="1000" y="137"/>
                  </a:cubicBezTo>
                  <a:cubicBezTo>
                    <a:pt x="1012" y="161"/>
                    <a:pt x="1012" y="196"/>
                    <a:pt x="1012" y="220"/>
                  </a:cubicBezTo>
                  <a:cubicBezTo>
                    <a:pt x="949" y="380"/>
                    <a:pt x="843" y="414"/>
                    <a:pt x="727" y="414"/>
                  </a:cubicBezTo>
                  <a:cubicBezTo>
                    <a:pt x="640" y="414"/>
                    <a:pt x="549" y="395"/>
                    <a:pt x="465" y="395"/>
                  </a:cubicBezTo>
                  <a:cubicBezTo>
                    <a:pt x="427" y="395"/>
                    <a:pt x="391" y="399"/>
                    <a:pt x="357" y="411"/>
                  </a:cubicBezTo>
                  <a:cubicBezTo>
                    <a:pt x="226" y="434"/>
                    <a:pt x="83" y="458"/>
                    <a:pt x="0" y="577"/>
                  </a:cubicBezTo>
                  <a:cubicBezTo>
                    <a:pt x="258" y="695"/>
                    <a:pt x="514" y="749"/>
                    <a:pt x="771" y="749"/>
                  </a:cubicBezTo>
                  <a:cubicBezTo>
                    <a:pt x="1035" y="749"/>
                    <a:pt x="1300" y="692"/>
                    <a:pt x="1572" y="589"/>
                  </a:cubicBezTo>
                  <a:cubicBezTo>
                    <a:pt x="1453" y="518"/>
                    <a:pt x="1429" y="399"/>
                    <a:pt x="1429" y="268"/>
                  </a:cubicBezTo>
                  <a:cubicBezTo>
                    <a:pt x="1387" y="88"/>
                    <a:pt x="1318"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5812625" y="1783975"/>
              <a:ext cx="25925" cy="14625"/>
            </a:xfrm>
            <a:custGeom>
              <a:avLst/>
              <a:gdLst/>
              <a:ahLst/>
              <a:cxnLst/>
              <a:rect l="l" t="t" r="r" b="b"/>
              <a:pathLst>
                <a:path w="1037" h="585" extrusionOk="0">
                  <a:moveTo>
                    <a:pt x="143" y="1"/>
                  </a:moveTo>
                  <a:cubicBezTo>
                    <a:pt x="96" y="1"/>
                    <a:pt x="36" y="13"/>
                    <a:pt x="0" y="13"/>
                  </a:cubicBezTo>
                  <a:lnTo>
                    <a:pt x="0" y="286"/>
                  </a:lnTo>
                  <a:lnTo>
                    <a:pt x="12" y="310"/>
                  </a:lnTo>
                  <a:cubicBezTo>
                    <a:pt x="143" y="406"/>
                    <a:pt x="357" y="382"/>
                    <a:pt x="429" y="584"/>
                  </a:cubicBezTo>
                  <a:lnTo>
                    <a:pt x="715" y="584"/>
                  </a:lnTo>
                  <a:cubicBezTo>
                    <a:pt x="715" y="382"/>
                    <a:pt x="798" y="251"/>
                    <a:pt x="977" y="179"/>
                  </a:cubicBezTo>
                  <a:cubicBezTo>
                    <a:pt x="1036" y="132"/>
                    <a:pt x="1036" y="84"/>
                    <a:pt x="1012" y="13"/>
                  </a:cubicBezTo>
                  <a:cubicBezTo>
                    <a:pt x="727" y="13"/>
                    <a:pt x="429"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5314650" y="1876800"/>
              <a:ext cx="28000" cy="8400"/>
            </a:xfrm>
            <a:custGeom>
              <a:avLst/>
              <a:gdLst/>
              <a:ahLst/>
              <a:cxnLst/>
              <a:rect l="l" t="t" r="r" b="b"/>
              <a:pathLst>
                <a:path w="1120" h="336" extrusionOk="0">
                  <a:moveTo>
                    <a:pt x="304" y="0"/>
                  </a:moveTo>
                  <a:cubicBezTo>
                    <a:pt x="267" y="0"/>
                    <a:pt x="229" y="1"/>
                    <a:pt x="191" y="2"/>
                  </a:cubicBezTo>
                  <a:cubicBezTo>
                    <a:pt x="107" y="2"/>
                    <a:pt x="0" y="62"/>
                    <a:pt x="0" y="169"/>
                  </a:cubicBezTo>
                  <a:cubicBezTo>
                    <a:pt x="0" y="276"/>
                    <a:pt x="95" y="324"/>
                    <a:pt x="191" y="324"/>
                  </a:cubicBezTo>
                  <a:cubicBezTo>
                    <a:pt x="512" y="336"/>
                    <a:pt x="810" y="336"/>
                    <a:pt x="1119" y="336"/>
                  </a:cubicBezTo>
                  <a:cubicBezTo>
                    <a:pt x="1060" y="229"/>
                    <a:pt x="1012" y="145"/>
                    <a:pt x="965" y="38"/>
                  </a:cubicBezTo>
                  <a:cubicBezTo>
                    <a:pt x="749" y="28"/>
                    <a:pt x="534" y="0"/>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5"/>
            <p:cNvSpPr/>
            <p:nvPr/>
          </p:nvSpPr>
          <p:spPr>
            <a:xfrm>
              <a:off x="5265225" y="1824150"/>
              <a:ext cx="18475" cy="36350"/>
            </a:xfrm>
            <a:custGeom>
              <a:avLst/>
              <a:gdLst/>
              <a:ahLst/>
              <a:cxnLst/>
              <a:rect l="l" t="t" r="r" b="b"/>
              <a:pathLst>
                <a:path w="739" h="1454" extrusionOk="0">
                  <a:moveTo>
                    <a:pt x="283" y="0"/>
                  </a:moveTo>
                  <a:cubicBezTo>
                    <a:pt x="145" y="0"/>
                    <a:pt x="42" y="70"/>
                    <a:pt x="1" y="275"/>
                  </a:cubicBezTo>
                  <a:cubicBezTo>
                    <a:pt x="48" y="501"/>
                    <a:pt x="203" y="680"/>
                    <a:pt x="227" y="906"/>
                  </a:cubicBezTo>
                  <a:cubicBezTo>
                    <a:pt x="239" y="965"/>
                    <a:pt x="251" y="1025"/>
                    <a:pt x="286" y="1085"/>
                  </a:cubicBezTo>
                  <a:cubicBezTo>
                    <a:pt x="358" y="1192"/>
                    <a:pt x="441" y="1275"/>
                    <a:pt x="501" y="1382"/>
                  </a:cubicBezTo>
                  <a:cubicBezTo>
                    <a:pt x="525" y="1406"/>
                    <a:pt x="536" y="1430"/>
                    <a:pt x="548" y="1454"/>
                  </a:cubicBezTo>
                  <a:cubicBezTo>
                    <a:pt x="584" y="1442"/>
                    <a:pt x="620" y="1430"/>
                    <a:pt x="656" y="1394"/>
                  </a:cubicBezTo>
                  <a:cubicBezTo>
                    <a:pt x="703" y="1120"/>
                    <a:pt x="417" y="834"/>
                    <a:pt x="656" y="549"/>
                  </a:cubicBezTo>
                  <a:cubicBezTo>
                    <a:pt x="739" y="346"/>
                    <a:pt x="656" y="192"/>
                    <a:pt x="489" y="37"/>
                  </a:cubicBezTo>
                  <a:cubicBezTo>
                    <a:pt x="415" y="15"/>
                    <a:pt x="345"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5672125" y="1816500"/>
              <a:ext cx="32775" cy="7575"/>
            </a:xfrm>
            <a:custGeom>
              <a:avLst/>
              <a:gdLst/>
              <a:ahLst/>
              <a:cxnLst/>
              <a:rect l="l" t="t" r="r" b="b"/>
              <a:pathLst>
                <a:path w="1311" h="303" extrusionOk="0">
                  <a:moveTo>
                    <a:pt x="748" y="1"/>
                  </a:moveTo>
                  <a:cubicBezTo>
                    <a:pt x="594" y="1"/>
                    <a:pt x="438" y="21"/>
                    <a:pt x="286" y="21"/>
                  </a:cubicBezTo>
                  <a:cubicBezTo>
                    <a:pt x="215" y="105"/>
                    <a:pt x="60" y="33"/>
                    <a:pt x="1" y="176"/>
                  </a:cubicBezTo>
                  <a:cubicBezTo>
                    <a:pt x="271" y="258"/>
                    <a:pt x="468" y="303"/>
                    <a:pt x="674" y="303"/>
                  </a:cubicBezTo>
                  <a:cubicBezTo>
                    <a:pt x="859" y="303"/>
                    <a:pt x="1051" y="267"/>
                    <a:pt x="1310" y="188"/>
                  </a:cubicBezTo>
                  <a:cubicBezTo>
                    <a:pt x="1137" y="34"/>
                    <a:pt x="944" y="1"/>
                    <a:pt x="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5"/>
            <p:cNvSpPr/>
            <p:nvPr/>
          </p:nvSpPr>
          <p:spPr>
            <a:xfrm>
              <a:off x="5621225" y="2060800"/>
              <a:ext cx="33075" cy="9550"/>
            </a:xfrm>
            <a:custGeom>
              <a:avLst/>
              <a:gdLst/>
              <a:ahLst/>
              <a:cxnLst/>
              <a:rect l="l" t="t" r="r" b="b"/>
              <a:pathLst>
                <a:path w="1323" h="382" extrusionOk="0">
                  <a:moveTo>
                    <a:pt x="1322" y="0"/>
                  </a:moveTo>
                  <a:lnTo>
                    <a:pt x="1322" y="0"/>
                  </a:lnTo>
                  <a:cubicBezTo>
                    <a:pt x="953" y="12"/>
                    <a:pt x="572" y="12"/>
                    <a:pt x="179" y="12"/>
                  </a:cubicBezTo>
                  <a:cubicBezTo>
                    <a:pt x="1" y="381"/>
                    <a:pt x="346" y="239"/>
                    <a:pt x="477" y="298"/>
                  </a:cubicBezTo>
                  <a:cubicBezTo>
                    <a:pt x="535" y="276"/>
                    <a:pt x="594" y="218"/>
                    <a:pt x="652" y="218"/>
                  </a:cubicBezTo>
                  <a:cubicBezTo>
                    <a:pt x="689" y="218"/>
                    <a:pt x="726" y="241"/>
                    <a:pt x="763" y="310"/>
                  </a:cubicBezTo>
                  <a:cubicBezTo>
                    <a:pt x="783" y="350"/>
                    <a:pt x="808" y="363"/>
                    <a:pt x="837" y="363"/>
                  </a:cubicBezTo>
                  <a:cubicBezTo>
                    <a:pt x="888" y="363"/>
                    <a:pt x="948" y="321"/>
                    <a:pt x="1000" y="321"/>
                  </a:cubicBezTo>
                  <a:cubicBezTo>
                    <a:pt x="1004" y="321"/>
                    <a:pt x="1009" y="321"/>
                    <a:pt x="1013" y="322"/>
                  </a:cubicBezTo>
                  <a:cubicBezTo>
                    <a:pt x="1024" y="298"/>
                    <a:pt x="1048" y="262"/>
                    <a:pt x="1060" y="251"/>
                  </a:cubicBezTo>
                  <a:cubicBezTo>
                    <a:pt x="1060" y="239"/>
                    <a:pt x="1072" y="227"/>
                    <a:pt x="1108" y="227"/>
                  </a:cubicBezTo>
                  <a:cubicBezTo>
                    <a:pt x="1132" y="227"/>
                    <a:pt x="1167" y="239"/>
                    <a:pt x="1179" y="262"/>
                  </a:cubicBezTo>
                  <a:cubicBezTo>
                    <a:pt x="1298" y="227"/>
                    <a:pt x="1322" y="120"/>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5"/>
            <p:cNvSpPr/>
            <p:nvPr/>
          </p:nvSpPr>
          <p:spPr>
            <a:xfrm>
              <a:off x="5419725" y="1903450"/>
              <a:ext cx="41100" cy="15500"/>
            </a:xfrm>
            <a:custGeom>
              <a:avLst/>
              <a:gdLst/>
              <a:ahLst/>
              <a:cxnLst/>
              <a:rect l="l" t="t" r="r" b="b"/>
              <a:pathLst>
                <a:path w="1644" h="620" extrusionOk="0">
                  <a:moveTo>
                    <a:pt x="343" y="1"/>
                  </a:moveTo>
                  <a:cubicBezTo>
                    <a:pt x="254" y="1"/>
                    <a:pt x="160" y="86"/>
                    <a:pt x="71" y="115"/>
                  </a:cubicBezTo>
                  <a:cubicBezTo>
                    <a:pt x="0" y="294"/>
                    <a:pt x="119" y="401"/>
                    <a:pt x="214" y="496"/>
                  </a:cubicBezTo>
                  <a:cubicBezTo>
                    <a:pt x="364" y="581"/>
                    <a:pt x="520" y="619"/>
                    <a:pt x="678" y="619"/>
                  </a:cubicBezTo>
                  <a:cubicBezTo>
                    <a:pt x="810" y="619"/>
                    <a:pt x="942" y="592"/>
                    <a:pt x="1072" y="544"/>
                  </a:cubicBezTo>
                  <a:lnTo>
                    <a:pt x="1214" y="544"/>
                  </a:lnTo>
                  <a:cubicBezTo>
                    <a:pt x="1239" y="542"/>
                    <a:pt x="1263" y="542"/>
                    <a:pt x="1288" y="542"/>
                  </a:cubicBezTo>
                  <a:cubicBezTo>
                    <a:pt x="1308" y="542"/>
                    <a:pt x="1328" y="542"/>
                    <a:pt x="1347" y="542"/>
                  </a:cubicBezTo>
                  <a:cubicBezTo>
                    <a:pt x="1462" y="542"/>
                    <a:pt x="1574" y="533"/>
                    <a:pt x="1643" y="413"/>
                  </a:cubicBezTo>
                  <a:cubicBezTo>
                    <a:pt x="1381" y="413"/>
                    <a:pt x="1095" y="401"/>
                    <a:pt x="833" y="401"/>
                  </a:cubicBezTo>
                  <a:cubicBezTo>
                    <a:pt x="655" y="401"/>
                    <a:pt x="512" y="341"/>
                    <a:pt x="500" y="127"/>
                  </a:cubicBezTo>
                  <a:cubicBezTo>
                    <a:pt x="450" y="32"/>
                    <a:pt x="397"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5767375" y="1805400"/>
              <a:ext cx="31275" cy="12775"/>
            </a:xfrm>
            <a:custGeom>
              <a:avLst/>
              <a:gdLst/>
              <a:ahLst/>
              <a:cxnLst/>
              <a:rect l="l" t="t" r="r" b="b"/>
              <a:pathLst>
                <a:path w="1251" h="511" extrusionOk="0">
                  <a:moveTo>
                    <a:pt x="810" y="1"/>
                  </a:moveTo>
                  <a:cubicBezTo>
                    <a:pt x="590" y="34"/>
                    <a:pt x="380" y="158"/>
                    <a:pt x="153" y="158"/>
                  </a:cubicBezTo>
                  <a:cubicBezTo>
                    <a:pt x="134" y="158"/>
                    <a:pt x="115" y="158"/>
                    <a:pt x="96" y="156"/>
                  </a:cubicBezTo>
                  <a:lnTo>
                    <a:pt x="96" y="156"/>
                  </a:lnTo>
                  <a:cubicBezTo>
                    <a:pt x="1" y="311"/>
                    <a:pt x="155" y="358"/>
                    <a:pt x="227" y="430"/>
                  </a:cubicBezTo>
                  <a:cubicBezTo>
                    <a:pt x="347" y="446"/>
                    <a:pt x="474" y="511"/>
                    <a:pt x="605" y="511"/>
                  </a:cubicBezTo>
                  <a:cubicBezTo>
                    <a:pt x="668" y="511"/>
                    <a:pt x="733" y="496"/>
                    <a:pt x="798" y="453"/>
                  </a:cubicBezTo>
                  <a:cubicBezTo>
                    <a:pt x="882" y="239"/>
                    <a:pt x="1251" y="346"/>
                    <a:pt x="1239" y="37"/>
                  </a:cubicBezTo>
                  <a:cubicBezTo>
                    <a:pt x="1191" y="37"/>
                    <a:pt x="1132" y="37"/>
                    <a:pt x="1096" y="25"/>
                  </a:cubicBezTo>
                  <a:cubicBezTo>
                    <a:pt x="1065" y="51"/>
                    <a:pt x="1034" y="61"/>
                    <a:pt x="1002" y="61"/>
                  </a:cubicBezTo>
                  <a:cubicBezTo>
                    <a:pt x="935" y="61"/>
                    <a:pt x="867" y="17"/>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5708725" y="2056975"/>
              <a:ext cx="30400" cy="14275"/>
            </a:xfrm>
            <a:custGeom>
              <a:avLst/>
              <a:gdLst/>
              <a:ahLst/>
              <a:cxnLst/>
              <a:rect l="l" t="t" r="r" b="b"/>
              <a:pathLst>
                <a:path w="1216" h="571" extrusionOk="0">
                  <a:moveTo>
                    <a:pt x="677" y="0"/>
                  </a:moveTo>
                  <a:cubicBezTo>
                    <a:pt x="451" y="0"/>
                    <a:pt x="231" y="122"/>
                    <a:pt x="1" y="153"/>
                  </a:cubicBezTo>
                  <a:cubicBezTo>
                    <a:pt x="61" y="273"/>
                    <a:pt x="168" y="284"/>
                    <a:pt x="287" y="284"/>
                  </a:cubicBezTo>
                  <a:cubicBezTo>
                    <a:pt x="346" y="308"/>
                    <a:pt x="418" y="332"/>
                    <a:pt x="430" y="439"/>
                  </a:cubicBezTo>
                  <a:lnTo>
                    <a:pt x="430" y="558"/>
                  </a:lnTo>
                  <a:cubicBezTo>
                    <a:pt x="525" y="558"/>
                    <a:pt x="620" y="570"/>
                    <a:pt x="715" y="570"/>
                  </a:cubicBezTo>
                  <a:cubicBezTo>
                    <a:pt x="823" y="415"/>
                    <a:pt x="1215" y="499"/>
                    <a:pt x="1025" y="118"/>
                  </a:cubicBezTo>
                  <a:cubicBezTo>
                    <a:pt x="906" y="30"/>
                    <a:pt x="791" y="0"/>
                    <a:pt x="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5"/>
            <p:cNvSpPr/>
            <p:nvPr/>
          </p:nvSpPr>
          <p:spPr>
            <a:xfrm>
              <a:off x="5733150" y="1806000"/>
              <a:ext cx="39600" cy="11075"/>
            </a:xfrm>
            <a:custGeom>
              <a:avLst/>
              <a:gdLst/>
              <a:ahLst/>
              <a:cxnLst/>
              <a:rect l="l" t="t" r="r" b="b"/>
              <a:pathLst>
                <a:path w="1584" h="443" extrusionOk="0">
                  <a:moveTo>
                    <a:pt x="869" y="1"/>
                  </a:moveTo>
                  <a:cubicBezTo>
                    <a:pt x="738" y="120"/>
                    <a:pt x="560" y="25"/>
                    <a:pt x="417" y="120"/>
                  </a:cubicBezTo>
                  <a:lnTo>
                    <a:pt x="286" y="120"/>
                  </a:lnTo>
                  <a:cubicBezTo>
                    <a:pt x="237" y="93"/>
                    <a:pt x="193" y="78"/>
                    <a:pt x="150" y="78"/>
                  </a:cubicBezTo>
                  <a:cubicBezTo>
                    <a:pt x="100" y="78"/>
                    <a:pt x="52" y="98"/>
                    <a:pt x="0" y="144"/>
                  </a:cubicBezTo>
                  <a:cubicBezTo>
                    <a:pt x="421" y="349"/>
                    <a:pt x="851" y="442"/>
                    <a:pt x="1294" y="442"/>
                  </a:cubicBezTo>
                  <a:cubicBezTo>
                    <a:pt x="1390" y="442"/>
                    <a:pt x="1487" y="438"/>
                    <a:pt x="1584" y="429"/>
                  </a:cubicBezTo>
                  <a:cubicBezTo>
                    <a:pt x="1536" y="334"/>
                    <a:pt x="1489" y="239"/>
                    <a:pt x="1453" y="144"/>
                  </a:cubicBezTo>
                  <a:cubicBezTo>
                    <a:pt x="1425" y="116"/>
                    <a:pt x="1397" y="104"/>
                    <a:pt x="1364" y="104"/>
                  </a:cubicBezTo>
                  <a:cubicBezTo>
                    <a:pt x="1341" y="104"/>
                    <a:pt x="1316" y="110"/>
                    <a:pt x="1286" y="120"/>
                  </a:cubicBezTo>
                  <a:cubicBezTo>
                    <a:pt x="1237" y="163"/>
                    <a:pt x="1191" y="187"/>
                    <a:pt x="1145" y="187"/>
                  </a:cubicBezTo>
                  <a:cubicBezTo>
                    <a:pt x="1102" y="187"/>
                    <a:pt x="1058" y="166"/>
                    <a:pt x="1012" y="120"/>
                  </a:cubicBezTo>
                  <a:cubicBezTo>
                    <a:pt x="977" y="84"/>
                    <a:pt x="917" y="36"/>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5493525" y="1993525"/>
              <a:ext cx="15500" cy="12825"/>
            </a:xfrm>
            <a:custGeom>
              <a:avLst/>
              <a:gdLst/>
              <a:ahLst/>
              <a:cxnLst/>
              <a:rect l="l" t="t" r="r" b="b"/>
              <a:pathLst>
                <a:path w="620" h="513" extrusionOk="0">
                  <a:moveTo>
                    <a:pt x="263" y="1"/>
                  </a:moveTo>
                  <a:cubicBezTo>
                    <a:pt x="96" y="13"/>
                    <a:pt x="1" y="132"/>
                    <a:pt x="1" y="298"/>
                  </a:cubicBezTo>
                  <a:cubicBezTo>
                    <a:pt x="1" y="489"/>
                    <a:pt x="156" y="513"/>
                    <a:pt x="298" y="513"/>
                  </a:cubicBezTo>
                  <a:cubicBezTo>
                    <a:pt x="453" y="513"/>
                    <a:pt x="584" y="489"/>
                    <a:pt x="620" y="298"/>
                  </a:cubicBezTo>
                  <a:cubicBezTo>
                    <a:pt x="537" y="132"/>
                    <a:pt x="453"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5905200" y="1803550"/>
              <a:ext cx="25625" cy="13200"/>
            </a:xfrm>
            <a:custGeom>
              <a:avLst/>
              <a:gdLst/>
              <a:ahLst/>
              <a:cxnLst/>
              <a:rect l="l" t="t" r="r" b="b"/>
              <a:pathLst>
                <a:path w="1025" h="528" extrusionOk="0">
                  <a:moveTo>
                    <a:pt x="371" y="1"/>
                  </a:moveTo>
                  <a:cubicBezTo>
                    <a:pt x="355" y="1"/>
                    <a:pt x="339" y="2"/>
                    <a:pt x="322" y="4"/>
                  </a:cubicBezTo>
                  <a:cubicBezTo>
                    <a:pt x="250" y="27"/>
                    <a:pt x="203" y="63"/>
                    <a:pt x="155" y="123"/>
                  </a:cubicBezTo>
                  <a:cubicBezTo>
                    <a:pt x="107" y="206"/>
                    <a:pt x="60" y="313"/>
                    <a:pt x="0" y="408"/>
                  </a:cubicBezTo>
                  <a:cubicBezTo>
                    <a:pt x="345" y="432"/>
                    <a:pt x="679" y="396"/>
                    <a:pt x="988" y="527"/>
                  </a:cubicBezTo>
                  <a:cubicBezTo>
                    <a:pt x="1024" y="230"/>
                    <a:pt x="857" y="111"/>
                    <a:pt x="595" y="99"/>
                  </a:cubicBezTo>
                  <a:cubicBezTo>
                    <a:pt x="525" y="29"/>
                    <a:pt x="455"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5909350" y="1881325"/>
              <a:ext cx="23850" cy="10425"/>
            </a:xfrm>
            <a:custGeom>
              <a:avLst/>
              <a:gdLst/>
              <a:ahLst/>
              <a:cxnLst/>
              <a:rect l="l" t="t" r="r" b="b"/>
              <a:pathLst>
                <a:path w="954" h="417" extrusionOk="0">
                  <a:moveTo>
                    <a:pt x="858" y="0"/>
                  </a:moveTo>
                  <a:cubicBezTo>
                    <a:pt x="620" y="0"/>
                    <a:pt x="382" y="24"/>
                    <a:pt x="144" y="24"/>
                  </a:cubicBezTo>
                  <a:cubicBezTo>
                    <a:pt x="96" y="155"/>
                    <a:pt x="37" y="286"/>
                    <a:pt x="1" y="417"/>
                  </a:cubicBezTo>
                  <a:cubicBezTo>
                    <a:pt x="275" y="417"/>
                    <a:pt x="560" y="405"/>
                    <a:pt x="858" y="405"/>
                  </a:cubicBezTo>
                  <a:lnTo>
                    <a:pt x="858" y="286"/>
                  </a:lnTo>
                  <a:cubicBezTo>
                    <a:pt x="953" y="179"/>
                    <a:pt x="953" y="9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5915900" y="2051675"/>
              <a:ext cx="27700" cy="12725"/>
            </a:xfrm>
            <a:custGeom>
              <a:avLst/>
              <a:gdLst/>
              <a:ahLst/>
              <a:cxnLst/>
              <a:rect l="l" t="t" r="r" b="b"/>
              <a:pathLst>
                <a:path w="1108" h="509" extrusionOk="0">
                  <a:moveTo>
                    <a:pt x="526" y="1"/>
                  </a:moveTo>
                  <a:cubicBezTo>
                    <a:pt x="467" y="1"/>
                    <a:pt x="406" y="8"/>
                    <a:pt x="346" y="8"/>
                  </a:cubicBezTo>
                  <a:cubicBezTo>
                    <a:pt x="191" y="80"/>
                    <a:pt x="1" y="92"/>
                    <a:pt x="13" y="330"/>
                  </a:cubicBezTo>
                  <a:cubicBezTo>
                    <a:pt x="179" y="365"/>
                    <a:pt x="358" y="330"/>
                    <a:pt x="453" y="508"/>
                  </a:cubicBezTo>
                  <a:cubicBezTo>
                    <a:pt x="596" y="496"/>
                    <a:pt x="751" y="496"/>
                    <a:pt x="894" y="485"/>
                  </a:cubicBezTo>
                  <a:cubicBezTo>
                    <a:pt x="1001" y="425"/>
                    <a:pt x="1108" y="354"/>
                    <a:pt x="1108" y="211"/>
                  </a:cubicBezTo>
                  <a:cubicBezTo>
                    <a:pt x="1084" y="151"/>
                    <a:pt x="1060" y="92"/>
                    <a:pt x="1013" y="68"/>
                  </a:cubicBezTo>
                  <a:cubicBezTo>
                    <a:pt x="986" y="41"/>
                    <a:pt x="956" y="26"/>
                    <a:pt x="928" y="26"/>
                  </a:cubicBezTo>
                  <a:cubicBezTo>
                    <a:pt x="906" y="26"/>
                    <a:pt x="886" y="35"/>
                    <a:pt x="870" y="56"/>
                  </a:cubicBezTo>
                  <a:lnTo>
                    <a:pt x="727" y="56"/>
                  </a:lnTo>
                  <a:cubicBezTo>
                    <a:pt x="663" y="11"/>
                    <a:pt x="595"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5873050" y="1850250"/>
              <a:ext cx="50625" cy="5800"/>
            </a:xfrm>
            <a:custGeom>
              <a:avLst/>
              <a:gdLst/>
              <a:ahLst/>
              <a:cxnLst/>
              <a:rect l="l" t="t" r="r" b="b"/>
              <a:pathLst>
                <a:path w="2025" h="232" extrusionOk="0">
                  <a:moveTo>
                    <a:pt x="507" y="0"/>
                  </a:moveTo>
                  <a:cubicBezTo>
                    <a:pt x="328" y="0"/>
                    <a:pt x="155" y="45"/>
                    <a:pt x="0" y="219"/>
                  </a:cubicBezTo>
                  <a:cubicBezTo>
                    <a:pt x="44" y="218"/>
                    <a:pt x="87" y="218"/>
                    <a:pt x="131" y="218"/>
                  </a:cubicBezTo>
                  <a:cubicBezTo>
                    <a:pt x="408" y="218"/>
                    <a:pt x="682" y="231"/>
                    <a:pt x="953" y="231"/>
                  </a:cubicBezTo>
                  <a:cubicBezTo>
                    <a:pt x="1313" y="231"/>
                    <a:pt x="1668" y="208"/>
                    <a:pt x="2024" y="100"/>
                  </a:cubicBezTo>
                  <a:cubicBezTo>
                    <a:pt x="1922" y="26"/>
                    <a:pt x="1806" y="9"/>
                    <a:pt x="1685" y="9"/>
                  </a:cubicBezTo>
                  <a:cubicBezTo>
                    <a:pt x="1585" y="9"/>
                    <a:pt x="1481" y="21"/>
                    <a:pt x="1380" y="21"/>
                  </a:cubicBezTo>
                  <a:cubicBezTo>
                    <a:pt x="1348" y="21"/>
                    <a:pt x="1317" y="20"/>
                    <a:pt x="1286" y="17"/>
                  </a:cubicBezTo>
                  <a:cubicBezTo>
                    <a:pt x="1214" y="39"/>
                    <a:pt x="1139" y="47"/>
                    <a:pt x="1064" y="47"/>
                  </a:cubicBezTo>
                  <a:cubicBezTo>
                    <a:pt x="881" y="47"/>
                    <a:pt x="691"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5879600" y="1733000"/>
              <a:ext cx="34550" cy="13950"/>
            </a:xfrm>
            <a:custGeom>
              <a:avLst/>
              <a:gdLst/>
              <a:ahLst/>
              <a:cxnLst/>
              <a:rect l="l" t="t" r="r" b="b"/>
              <a:pathLst>
                <a:path w="1382" h="558" extrusionOk="0">
                  <a:moveTo>
                    <a:pt x="570" y="1"/>
                  </a:moveTo>
                  <a:cubicBezTo>
                    <a:pt x="414" y="1"/>
                    <a:pt x="256" y="34"/>
                    <a:pt x="95" y="99"/>
                  </a:cubicBezTo>
                  <a:cubicBezTo>
                    <a:pt x="24" y="159"/>
                    <a:pt x="0" y="218"/>
                    <a:pt x="24" y="313"/>
                  </a:cubicBezTo>
                  <a:lnTo>
                    <a:pt x="191" y="480"/>
                  </a:lnTo>
                  <a:cubicBezTo>
                    <a:pt x="280" y="536"/>
                    <a:pt x="369" y="558"/>
                    <a:pt x="461" y="558"/>
                  </a:cubicBezTo>
                  <a:cubicBezTo>
                    <a:pt x="565" y="558"/>
                    <a:pt x="672" y="530"/>
                    <a:pt x="786" y="492"/>
                  </a:cubicBezTo>
                  <a:lnTo>
                    <a:pt x="1036" y="492"/>
                  </a:lnTo>
                  <a:cubicBezTo>
                    <a:pt x="1381" y="361"/>
                    <a:pt x="1155" y="242"/>
                    <a:pt x="1036" y="99"/>
                  </a:cubicBezTo>
                  <a:cubicBezTo>
                    <a:pt x="881" y="34"/>
                    <a:pt x="726"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5332200" y="1731550"/>
              <a:ext cx="43600" cy="11500"/>
            </a:xfrm>
            <a:custGeom>
              <a:avLst/>
              <a:gdLst/>
              <a:ahLst/>
              <a:cxnLst/>
              <a:rect l="l" t="t" r="r" b="b"/>
              <a:pathLst>
                <a:path w="1744" h="460" extrusionOk="0">
                  <a:moveTo>
                    <a:pt x="824" y="1"/>
                  </a:moveTo>
                  <a:cubicBezTo>
                    <a:pt x="547" y="1"/>
                    <a:pt x="272" y="73"/>
                    <a:pt x="1" y="252"/>
                  </a:cubicBezTo>
                  <a:cubicBezTo>
                    <a:pt x="114" y="371"/>
                    <a:pt x="247" y="394"/>
                    <a:pt x="385" y="394"/>
                  </a:cubicBezTo>
                  <a:cubicBezTo>
                    <a:pt x="474" y="394"/>
                    <a:pt x="566" y="385"/>
                    <a:pt x="656" y="385"/>
                  </a:cubicBezTo>
                  <a:cubicBezTo>
                    <a:pt x="733" y="385"/>
                    <a:pt x="809" y="392"/>
                    <a:pt x="882" y="419"/>
                  </a:cubicBezTo>
                  <a:cubicBezTo>
                    <a:pt x="898" y="417"/>
                    <a:pt x="914" y="416"/>
                    <a:pt x="931" y="416"/>
                  </a:cubicBezTo>
                  <a:cubicBezTo>
                    <a:pt x="1050" y="416"/>
                    <a:pt x="1176" y="460"/>
                    <a:pt x="1304" y="460"/>
                  </a:cubicBezTo>
                  <a:cubicBezTo>
                    <a:pt x="1381" y="460"/>
                    <a:pt x="1459" y="444"/>
                    <a:pt x="1536" y="395"/>
                  </a:cubicBezTo>
                  <a:cubicBezTo>
                    <a:pt x="1573" y="404"/>
                    <a:pt x="1603" y="408"/>
                    <a:pt x="1628" y="408"/>
                  </a:cubicBezTo>
                  <a:cubicBezTo>
                    <a:pt x="1734" y="408"/>
                    <a:pt x="1744" y="330"/>
                    <a:pt x="1715" y="205"/>
                  </a:cubicBezTo>
                  <a:cubicBezTo>
                    <a:pt x="1415" y="82"/>
                    <a:pt x="1118" y="1"/>
                    <a:pt x="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5884350" y="2049700"/>
              <a:ext cx="50325" cy="7250"/>
            </a:xfrm>
            <a:custGeom>
              <a:avLst/>
              <a:gdLst/>
              <a:ahLst/>
              <a:cxnLst/>
              <a:rect l="l" t="t" r="r" b="b"/>
              <a:pathLst>
                <a:path w="2013" h="290" extrusionOk="0">
                  <a:moveTo>
                    <a:pt x="1652" y="1"/>
                  </a:moveTo>
                  <a:cubicBezTo>
                    <a:pt x="1597" y="1"/>
                    <a:pt x="1543" y="4"/>
                    <a:pt x="1489" y="4"/>
                  </a:cubicBezTo>
                  <a:lnTo>
                    <a:pt x="1" y="4"/>
                  </a:lnTo>
                  <a:cubicBezTo>
                    <a:pt x="96" y="135"/>
                    <a:pt x="215" y="162"/>
                    <a:pt x="340" y="162"/>
                  </a:cubicBezTo>
                  <a:cubicBezTo>
                    <a:pt x="427" y="162"/>
                    <a:pt x="516" y="149"/>
                    <a:pt x="602" y="149"/>
                  </a:cubicBezTo>
                  <a:cubicBezTo>
                    <a:pt x="641" y="149"/>
                    <a:pt x="678" y="151"/>
                    <a:pt x="715" y="159"/>
                  </a:cubicBezTo>
                  <a:cubicBezTo>
                    <a:pt x="763" y="206"/>
                    <a:pt x="798" y="230"/>
                    <a:pt x="858" y="266"/>
                  </a:cubicBezTo>
                  <a:cubicBezTo>
                    <a:pt x="917" y="278"/>
                    <a:pt x="977" y="290"/>
                    <a:pt x="1037" y="290"/>
                  </a:cubicBezTo>
                  <a:cubicBezTo>
                    <a:pt x="1096" y="278"/>
                    <a:pt x="1156" y="278"/>
                    <a:pt x="1215" y="266"/>
                  </a:cubicBezTo>
                  <a:cubicBezTo>
                    <a:pt x="1322" y="218"/>
                    <a:pt x="1453" y="230"/>
                    <a:pt x="1560" y="159"/>
                  </a:cubicBezTo>
                  <a:cubicBezTo>
                    <a:pt x="1715" y="147"/>
                    <a:pt x="1858" y="147"/>
                    <a:pt x="2013" y="135"/>
                  </a:cubicBezTo>
                  <a:cubicBezTo>
                    <a:pt x="1904" y="18"/>
                    <a:pt x="1779" y="1"/>
                    <a:pt x="1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6013525" y="1926725"/>
              <a:ext cx="32775" cy="12350"/>
            </a:xfrm>
            <a:custGeom>
              <a:avLst/>
              <a:gdLst/>
              <a:ahLst/>
              <a:cxnLst/>
              <a:rect l="l" t="t" r="r" b="b"/>
              <a:pathLst>
                <a:path w="1311" h="494" extrusionOk="0">
                  <a:moveTo>
                    <a:pt x="914" y="0"/>
                  </a:moveTo>
                  <a:cubicBezTo>
                    <a:pt x="847" y="0"/>
                    <a:pt x="781" y="20"/>
                    <a:pt x="715" y="77"/>
                  </a:cubicBezTo>
                  <a:cubicBezTo>
                    <a:pt x="619" y="151"/>
                    <a:pt x="519" y="184"/>
                    <a:pt x="414" y="184"/>
                  </a:cubicBezTo>
                  <a:cubicBezTo>
                    <a:pt x="349" y="184"/>
                    <a:pt x="283" y="171"/>
                    <a:pt x="215" y="149"/>
                  </a:cubicBezTo>
                  <a:cubicBezTo>
                    <a:pt x="191" y="172"/>
                    <a:pt x="180" y="184"/>
                    <a:pt x="144" y="196"/>
                  </a:cubicBezTo>
                  <a:cubicBezTo>
                    <a:pt x="96" y="291"/>
                    <a:pt x="37" y="387"/>
                    <a:pt x="1" y="482"/>
                  </a:cubicBezTo>
                  <a:cubicBezTo>
                    <a:pt x="108" y="471"/>
                    <a:pt x="215" y="465"/>
                    <a:pt x="324" y="465"/>
                  </a:cubicBezTo>
                  <a:cubicBezTo>
                    <a:pt x="458" y="465"/>
                    <a:pt x="595" y="474"/>
                    <a:pt x="739" y="494"/>
                  </a:cubicBezTo>
                  <a:cubicBezTo>
                    <a:pt x="906" y="327"/>
                    <a:pt x="1311" y="482"/>
                    <a:pt x="1311" y="77"/>
                  </a:cubicBezTo>
                  <a:cubicBezTo>
                    <a:pt x="1170" y="69"/>
                    <a:pt x="1040" y="0"/>
                    <a:pt x="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5313450" y="1825500"/>
              <a:ext cx="25325" cy="11850"/>
            </a:xfrm>
            <a:custGeom>
              <a:avLst/>
              <a:gdLst/>
              <a:ahLst/>
              <a:cxnLst/>
              <a:rect l="l" t="t" r="r" b="b"/>
              <a:pathLst>
                <a:path w="1013" h="474" extrusionOk="0">
                  <a:moveTo>
                    <a:pt x="744" y="0"/>
                  </a:moveTo>
                  <a:cubicBezTo>
                    <a:pt x="643" y="0"/>
                    <a:pt x="542" y="28"/>
                    <a:pt x="441" y="66"/>
                  </a:cubicBezTo>
                  <a:lnTo>
                    <a:pt x="167" y="197"/>
                  </a:lnTo>
                  <a:cubicBezTo>
                    <a:pt x="96" y="233"/>
                    <a:pt x="36" y="292"/>
                    <a:pt x="0" y="376"/>
                  </a:cubicBezTo>
                  <a:cubicBezTo>
                    <a:pt x="109" y="448"/>
                    <a:pt x="219" y="474"/>
                    <a:pt x="329" y="474"/>
                  </a:cubicBezTo>
                  <a:cubicBezTo>
                    <a:pt x="510" y="474"/>
                    <a:pt x="692" y="404"/>
                    <a:pt x="870" y="352"/>
                  </a:cubicBezTo>
                  <a:cubicBezTo>
                    <a:pt x="929" y="257"/>
                    <a:pt x="977" y="173"/>
                    <a:pt x="1013" y="78"/>
                  </a:cubicBezTo>
                  <a:cubicBezTo>
                    <a:pt x="923" y="22"/>
                    <a:pt x="834"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6185275" y="1928050"/>
              <a:ext cx="23850" cy="13650"/>
            </a:xfrm>
            <a:custGeom>
              <a:avLst/>
              <a:gdLst/>
              <a:ahLst/>
              <a:cxnLst/>
              <a:rect l="l" t="t" r="r" b="b"/>
              <a:pathLst>
                <a:path w="954" h="546" extrusionOk="0">
                  <a:moveTo>
                    <a:pt x="430" y="0"/>
                  </a:moveTo>
                  <a:cubicBezTo>
                    <a:pt x="299" y="12"/>
                    <a:pt x="156" y="12"/>
                    <a:pt x="1" y="24"/>
                  </a:cubicBezTo>
                  <a:cubicBezTo>
                    <a:pt x="1" y="72"/>
                    <a:pt x="1" y="107"/>
                    <a:pt x="13" y="155"/>
                  </a:cubicBezTo>
                  <a:cubicBezTo>
                    <a:pt x="120" y="179"/>
                    <a:pt x="215" y="238"/>
                    <a:pt x="215" y="322"/>
                  </a:cubicBezTo>
                  <a:cubicBezTo>
                    <a:pt x="222" y="478"/>
                    <a:pt x="252" y="545"/>
                    <a:pt x="310" y="545"/>
                  </a:cubicBezTo>
                  <a:cubicBezTo>
                    <a:pt x="353" y="545"/>
                    <a:pt x="412" y="507"/>
                    <a:pt x="489" y="441"/>
                  </a:cubicBezTo>
                  <a:cubicBezTo>
                    <a:pt x="549" y="381"/>
                    <a:pt x="644" y="334"/>
                    <a:pt x="715" y="298"/>
                  </a:cubicBezTo>
                  <a:cubicBezTo>
                    <a:pt x="953" y="298"/>
                    <a:pt x="953" y="179"/>
                    <a:pt x="846" y="12"/>
                  </a:cubicBezTo>
                  <a:cubicBezTo>
                    <a:pt x="763" y="0"/>
                    <a:pt x="656" y="0"/>
                    <a:pt x="572" y="0"/>
                  </a:cubicBezTo>
                  <a:cubicBezTo>
                    <a:pt x="572" y="12"/>
                    <a:pt x="549" y="24"/>
                    <a:pt x="525" y="36"/>
                  </a:cubicBezTo>
                  <a:cubicBezTo>
                    <a:pt x="489" y="36"/>
                    <a:pt x="465" y="36"/>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5394700" y="1994425"/>
              <a:ext cx="25850" cy="11675"/>
            </a:xfrm>
            <a:custGeom>
              <a:avLst/>
              <a:gdLst/>
              <a:ahLst/>
              <a:cxnLst/>
              <a:rect l="l" t="t" r="r" b="b"/>
              <a:pathLst>
                <a:path w="1034" h="467" extrusionOk="0">
                  <a:moveTo>
                    <a:pt x="842" y="1"/>
                  </a:moveTo>
                  <a:cubicBezTo>
                    <a:pt x="792" y="1"/>
                    <a:pt x="730" y="12"/>
                    <a:pt x="656" y="36"/>
                  </a:cubicBezTo>
                  <a:cubicBezTo>
                    <a:pt x="560" y="36"/>
                    <a:pt x="453" y="48"/>
                    <a:pt x="370" y="48"/>
                  </a:cubicBezTo>
                  <a:cubicBezTo>
                    <a:pt x="363" y="49"/>
                    <a:pt x="355" y="49"/>
                    <a:pt x="348" y="49"/>
                  </a:cubicBezTo>
                  <a:cubicBezTo>
                    <a:pt x="283" y="49"/>
                    <a:pt x="226" y="19"/>
                    <a:pt x="166" y="19"/>
                  </a:cubicBezTo>
                  <a:cubicBezTo>
                    <a:pt x="136" y="19"/>
                    <a:pt x="105" y="26"/>
                    <a:pt x="72" y="48"/>
                  </a:cubicBezTo>
                  <a:cubicBezTo>
                    <a:pt x="25" y="96"/>
                    <a:pt x="1" y="143"/>
                    <a:pt x="1" y="203"/>
                  </a:cubicBezTo>
                  <a:cubicBezTo>
                    <a:pt x="1" y="262"/>
                    <a:pt x="25" y="298"/>
                    <a:pt x="72" y="346"/>
                  </a:cubicBezTo>
                  <a:cubicBezTo>
                    <a:pt x="218" y="429"/>
                    <a:pt x="383" y="467"/>
                    <a:pt x="550" y="467"/>
                  </a:cubicBezTo>
                  <a:cubicBezTo>
                    <a:pt x="573" y="467"/>
                    <a:pt x="597" y="466"/>
                    <a:pt x="620" y="465"/>
                  </a:cubicBezTo>
                  <a:cubicBezTo>
                    <a:pt x="715" y="417"/>
                    <a:pt x="846" y="429"/>
                    <a:pt x="953" y="334"/>
                  </a:cubicBezTo>
                  <a:cubicBezTo>
                    <a:pt x="1034" y="110"/>
                    <a:pt x="993"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5503950" y="1905725"/>
              <a:ext cx="29800" cy="11500"/>
            </a:xfrm>
            <a:custGeom>
              <a:avLst/>
              <a:gdLst/>
              <a:ahLst/>
              <a:cxnLst/>
              <a:rect l="l" t="t" r="r" b="b"/>
              <a:pathLst>
                <a:path w="1192" h="460" extrusionOk="0">
                  <a:moveTo>
                    <a:pt x="1155" y="0"/>
                  </a:moveTo>
                  <a:lnTo>
                    <a:pt x="1155" y="0"/>
                  </a:lnTo>
                  <a:cubicBezTo>
                    <a:pt x="808" y="53"/>
                    <a:pt x="489" y="161"/>
                    <a:pt x="141" y="161"/>
                  </a:cubicBezTo>
                  <a:cubicBezTo>
                    <a:pt x="94" y="161"/>
                    <a:pt x="48" y="159"/>
                    <a:pt x="0" y="155"/>
                  </a:cubicBezTo>
                  <a:lnTo>
                    <a:pt x="0" y="155"/>
                  </a:lnTo>
                  <a:cubicBezTo>
                    <a:pt x="48" y="262"/>
                    <a:pt x="108" y="358"/>
                    <a:pt x="155" y="441"/>
                  </a:cubicBezTo>
                  <a:cubicBezTo>
                    <a:pt x="210" y="454"/>
                    <a:pt x="263" y="459"/>
                    <a:pt x="315" y="459"/>
                  </a:cubicBezTo>
                  <a:cubicBezTo>
                    <a:pt x="549" y="459"/>
                    <a:pt x="767" y="349"/>
                    <a:pt x="1001" y="310"/>
                  </a:cubicBezTo>
                  <a:cubicBezTo>
                    <a:pt x="1120" y="262"/>
                    <a:pt x="1191" y="191"/>
                    <a:pt x="1132" y="36"/>
                  </a:cubicBezTo>
                  <a:lnTo>
                    <a:pt x="1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5717675" y="2081925"/>
              <a:ext cx="48825" cy="7475"/>
            </a:xfrm>
            <a:custGeom>
              <a:avLst/>
              <a:gdLst/>
              <a:ahLst/>
              <a:cxnLst/>
              <a:rect l="l" t="t" r="r" b="b"/>
              <a:pathLst>
                <a:path w="1953" h="299" extrusionOk="0">
                  <a:moveTo>
                    <a:pt x="1631" y="1"/>
                  </a:moveTo>
                  <a:cubicBezTo>
                    <a:pt x="1096" y="1"/>
                    <a:pt x="584" y="13"/>
                    <a:pt x="48" y="13"/>
                  </a:cubicBezTo>
                  <a:cubicBezTo>
                    <a:pt x="0" y="72"/>
                    <a:pt x="0" y="108"/>
                    <a:pt x="72" y="132"/>
                  </a:cubicBezTo>
                  <a:cubicBezTo>
                    <a:pt x="188" y="202"/>
                    <a:pt x="312" y="220"/>
                    <a:pt x="438" y="220"/>
                  </a:cubicBezTo>
                  <a:cubicBezTo>
                    <a:pt x="574" y="220"/>
                    <a:pt x="712" y="199"/>
                    <a:pt x="848" y="199"/>
                  </a:cubicBezTo>
                  <a:cubicBezTo>
                    <a:pt x="975" y="199"/>
                    <a:pt x="1098" y="217"/>
                    <a:pt x="1215" y="287"/>
                  </a:cubicBezTo>
                  <a:cubicBezTo>
                    <a:pt x="1250" y="298"/>
                    <a:pt x="1298" y="298"/>
                    <a:pt x="1334" y="298"/>
                  </a:cubicBezTo>
                  <a:cubicBezTo>
                    <a:pt x="1396" y="227"/>
                    <a:pt x="1478" y="214"/>
                    <a:pt x="1563" y="214"/>
                  </a:cubicBezTo>
                  <a:cubicBezTo>
                    <a:pt x="1610" y="214"/>
                    <a:pt x="1658" y="218"/>
                    <a:pt x="1704" y="218"/>
                  </a:cubicBezTo>
                  <a:cubicBezTo>
                    <a:pt x="1799" y="218"/>
                    <a:pt x="1888" y="202"/>
                    <a:pt x="1953" y="108"/>
                  </a:cubicBezTo>
                  <a:cubicBezTo>
                    <a:pt x="1858" y="13"/>
                    <a:pt x="1750" y="13"/>
                    <a:pt x="1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6069500" y="1776550"/>
              <a:ext cx="29775" cy="11575"/>
            </a:xfrm>
            <a:custGeom>
              <a:avLst/>
              <a:gdLst/>
              <a:ahLst/>
              <a:cxnLst/>
              <a:rect l="l" t="t" r="r" b="b"/>
              <a:pathLst>
                <a:path w="1191" h="463" extrusionOk="0">
                  <a:moveTo>
                    <a:pt x="714" y="0"/>
                  </a:moveTo>
                  <a:cubicBezTo>
                    <a:pt x="489" y="0"/>
                    <a:pt x="264" y="18"/>
                    <a:pt x="48" y="60"/>
                  </a:cubicBezTo>
                  <a:cubicBezTo>
                    <a:pt x="0" y="119"/>
                    <a:pt x="0" y="179"/>
                    <a:pt x="36" y="238"/>
                  </a:cubicBezTo>
                  <a:cubicBezTo>
                    <a:pt x="108" y="357"/>
                    <a:pt x="227" y="417"/>
                    <a:pt x="358" y="441"/>
                  </a:cubicBezTo>
                  <a:cubicBezTo>
                    <a:pt x="421" y="454"/>
                    <a:pt x="484" y="463"/>
                    <a:pt x="546" y="463"/>
                  </a:cubicBezTo>
                  <a:cubicBezTo>
                    <a:pt x="647" y="463"/>
                    <a:pt x="745" y="440"/>
                    <a:pt x="834" y="381"/>
                  </a:cubicBezTo>
                  <a:lnTo>
                    <a:pt x="917" y="310"/>
                  </a:lnTo>
                  <a:lnTo>
                    <a:pt x="1191" y="24"/>
                  </a:lnTo>
                  <a:cubicBezTo>
                    <a:pt x="1033" y="9"/>
                    <a:pt x="873"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6203150" y="1928050"/>
              <a:ext cx="17875" cy="12600"/>
            </a:xfrm>
            <a:custGeom>
              <a:avLst/>
              <a:gdLst/>
              <a:ahLst/>
              <a:cxnLst/>
              <a:rect l="l" t="t" r="r" b="b"/>
              <a:pathLst>
                <a:path w="715" h="504" extrusionOk="0">
                  <a:moveTo>
                    <a:pt x="429" y="0"/>
                  </a:moveTo>
                  <a:cubicBezTo>
                    <a:pt x="334" y="12"/>
                    <a:pt x="238" y="12"/>
                    <a:pt x="131" y="12"/>
                  </a:cubicBezTo>
                  <a:cubicBezTo>
                    <a:pt x="155" y="131"/>
                    <a:pt x="107" y="238"/>
                    <a:pt x="0" y="298"/>
                  </a:cubicBezTo>
                  <a:cubicBezTo>
                    <a:pt x="17" y="464"/>
                    <a:pt x="90" y="504"/>
                    <a:pt x="178" y="504"/>
                  </a:cubicBezTo>
                  <a:cubicBezTo>
                    <a:pt x="260" y="504"/>
                    <a:pt x="354" y="470"/>
                    <a:pt x="427" y="470"/>
                  </a:cubicBezTo>
                  <a:cubicBezTo>
                    <a:pt x="445" y="470"/>
                    <a:pt x="462" y="472"/>
                    <a:pt x="477" y="477"/>
                  </a:cubicBezTo>
                  <a:cubicBezTo>
                    <a:pt x="498" y="483"/>
                    <a:pt x="517" y="486"/>
                    <a:pt x="535" y="486"/>
                  </a:cubicBezTo>
                  <a:cubicBezTo>
                    <a:pt x="675" y="486"/>
                    <a:pt x="704" y="291"/>
                    <a:pt x="715" y="143"/>
                  </a:cubicBezTo>
                  <a:cubicBezTo>
                    <a:pt x="596" y="131"/>
                    <a:pt x="488" y="11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5370600" y="1731275"/>
              <a:ext cx="29200" cy="13250"/>
            </a:xfrm>
            <a:custGeom>
              <a:avLst/>
              <a:gdLst/>
              <a:ahLst/>
              <a:cxnLst/>
              <a:rect l="l" t="t" r="r" b="b"/>
              <a:pathLst>
                <a:path w="1168" h="530" extrusionOk="0">
                  <a:moveTo>
                    <a:pt x="699" y="0"/>
                  </a:moveTo>
                  <a:cubicBezTo>
                    <a:pt x="520" y="0"/>
                    <a:pt x="339" y="105"/>
                    <a:pt x="155" y="263"/>
                  </a:cubicBezTo>
                  <a:cubicBezTo>
                    <a:pt x="120" y="323"/>
                    <a:pt x="60" y="370"/>
                    <a:pt x="0" y="430"/>
                  </a:cubicBezTo>
                  <a:cubicBezTo>
                    <a:pt x="108" y="504"/>
                    <a:pt x="217" y="529"/>
                    <a:pt x="327" y="529"/>
                  </a:cubicBezTo>
                  <a:cubicBezTo>
                    <a:pt x="576" y="529"/>
                    <a:pt x="829" y="399"/>
                    <a:pt x="1073" y="399"/>
                  </a:cubicBezTo>
                  <a:cubicBezTo>
                    <a:pt x="1105" y="399"/>
                    <a:pt x="1136" y="401"/>
                    <a:pt x="1167" y="406"/>
                  </a:cubicBezTo>
                  <a:lnTo>
                    <a:pt x="1167" y="275"/>
                  </a:lnTo>
                  <a:cubicBezTo>
                    <a:pt x="1012" y="80"/>
                    <a:pt x="856"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5607400" y="1906825"/>
              <a:ext cx="27550" cy="10475"/>
            </a:xfrm>
            <a:custGeom>
              <a:avLst/>
              <a:gdLst/>
              <a:ahLst/>
              <a:cxnLst/>
              <a:rect l="l" t="t" r="r" b="b"/>
              <a:pathLst>
                <a:path w="1102" h="419" extrusionOk="0">
                  <a:moveTo>
                    <a:pt x="904" y="0"/>
                  </a:moveTo>
                  <a:cubicBezTo>
                    <a:pt x="644" y="0"/>
                    <a:pt x="461" y="269"/>
                    <a:pt x="230" y="269"/>
                  </a:cubicBezTo>
                  <a:cubicBezTo>
                    <a:pt x="215" y="269"/>
                    <a:pt x="200" y="268"/>
                    <a:pt x="184" y="266"/>
                  </a:cubicBezTo>
                  <a:cubicBezTo>
                    <a:pt x="143" y="247"/>
                    <a:pt x="110" y="238"/>
                    <a:pt x="85" y="238"/>
                  </a:cubicBezTo>
                  <a:cubicBezTo>
                    <a:pt x="15" y="238"/>
                    <a:pt x="0" y="304"/>
                    <a:pt x="18" y="409"/>
                  </a:cubicBezTo>
                  <a:cubicBezTo>
                    <a:pt x="103" y="414"/>
                    <a:pt x="189" y="419"/>
                    <a:pt x="273" y="419"/>
                  </a:cubicBezTo>
                  <a:cubicBezTo>
                    <a:pt x="577" y="419"/>
                    <a:pt x="868" y="359"/>
                    <a:pt x="1101" y="52"/>
                  </a:cubicBezTo>
                  <a:cubicBezTo>
                    <a:pt x="1030" y="15"/>
                    <a:pt x="965" y="0"/>
                    <a:pt x="9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5287550" y="1827375"/>
              <a:ext cx="30100" cy="9225"/>
            </a:xfrm>
            <a:custGeom>
              <a:avLst/>
              <a:gdLst/>
              <a:ahLst/>
              <a:cxnLst/>
              <a:rect l="l" t="t" r="r" b="b"/>
              <a:pathLst>
                <a:path w="1204" h="369" extrusionOk="0">
                  <a:moveTo>
                    <a:pt x="293" y="0"/>
                  </a:moveTo>
                  <a:cubicBezTo>
                    <a:pt x="208" y="0"/>
                    <a:pt x="132" y="25"/>
                    <a:pt x="72" y="74"/>
                  </a:cubicBezTo>
                  <a:cubicBezTo>
                    <a:pt x="24" y="122"/>
                    <a:pt x="1" y="182"/>
                    <a:pt x="13" y="241"/>
                  </a:cubicBezTo>
                  <a:cubicBezTo>
                    <a:pt x="48" y="265"/>
                    <a:pt x="60" y="289"/>
                    <a:pt x="84" y="301"/>
                  </a:cubicBezTo>
                  <a:cubicBezTo>
                    <a:pt x="121" y="294"/>
                    <a:pt x="159" y="291"/>
                    <a:pt x="196" y="291"/>
                  </a:cubicBezTo>
                  <a:cubicBezTo>
                    <a:pt x="389" y="291"/>
                    <a:pt x="582" y="368"/>
                    <a:pt x="771" y="368"/>
                  </a:cubicBezTo>
                  <a:cubicBezTo>
                    <a:pt x="860" y="368"/>
                    <a:pt x="949" y="351"/>
                    <a:pt x="1036" y="301"/>
                  </a:cubicBezTo>
                  <a:cubicBezTo>
                    <a:pt x="1084" y="241"/>
                    <a:pt x="1144" y="182"/>
                    <a:pt x="1203" y="122"/>
                  </a:cubicBezTo>
                  <a:cubicBezTo>
                    <a:pt x="1126" y="80"/>
                    <a:pt x="1047" y="68"/>
                    <a:pt x="967" y="68"/>
                  </a:cubicBezTo>
                  <a:cubicBezTo>
                    <a:pt x="850" y="68"/>
                    <a:pt x="732" y="95"/>
                    <a:pt x="619" y="95"/>
                  </a:cubicBezTo>
                  <a:cubicBezTo>
                    <a:pt x="523" y="95"/>
                    <a:pt x="430" y="75"/>
                    <a:pt x="346" y="3"/>
                  </a:cubicBezTo>
                  <a:cubicBezTo>
                    <a:pt x="328" y="1"/>
                    <a:pt x="311"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5686700" y="1873800"/>
              <a:ext cx="22650" cy="10450"/>
            </a:xfrm>
            <a:custGeom>
              <a:avLst/>
              <a:gdLst/>
              <a:ahLst/>
              <a:cxnLst/>
              <a:rect l="l" t="t" r="r" b="b"/>
              <a:pathLst>
                <a:path w="906" h="418" extrusionOk="0">
                  <a:moveTo>
                    <a:pt x="393" y="0"/>
                  </a:moveTo>
                  <a:cubicBezTo>
                    <a:pt x="261" y="0"/>
                    <a:pt x="130" y="45"/>
                    <a:pt x="1" y="158"/>
                  </a:cubicBezTo>
                  <a:cubicBezTo>
                    <a:pt x="29" y="311"/>
                    <a:pt x="89" y="417"/>
                    <a:pt x="221" y="417"/>
                  </a:cubicBezTo>
                  <a:cubicBezTo>
                    <a:pt x="254" y="417"/>
                    <a:pt x="291" y="411"/>
                    <a:pt x="334" y="396"/>
                  </a:cubicBezTo>
                  <a:cubicBezTo>
                    <a:pt x="513" y="337"/>
                    <a:pt x="668" y="289"/>
                    <a:pt x="870" y="289"/>
                  </a:cubicBezTo>
                  <a:cubicBezTo>
                    <a:pt x="906" y="242"/>
                    <a:pt x="894" y="206"/>
                    <a:pt x="870" y="158"/>
                  </a:cubicBezTo>
                  <a:cubicBezTo>
                    <a:pt x="713" y="67"/>
                    <a:pt x="553"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5725100" y="2056800"/>
              <a:ext cx="22950" cy="14450"/>
            </a:xfrm>
            <a:custGeom>
              <a:avLst/>
              <a:gdLst/>
              <a:ahLst/>
              <a:cxnLst/>
              <a:rect l="l" t="t" r="r" b="b"/>
              <a:pathLst>
                <a:path w="918" h="578" extrusionOk="0">
                  <a:moveTo>
                    <a:pt x="827" y="0"/>
                  </a:moveTo>
                  <a:cubicBezTo>
                    <a:pt x="661" y="0"/>
                    <a:pt x="510" y="54"/>
                    <a:pt x="358" y="125"/>
                  </a:cubicBezTo>
                  <a:cubicBezTo>
                    <a:pt x="418" y="399"/>
                    <a:pt x="1" y="327"/>
                    <a:pt x="48" y="577"/>
                  </a:cubicBezTo>
                  <a:cubicBezTo>
                    <a:pt x="239" y="565"/>
                    <a:pt x="441" y="565"/>
                    <a:pt x="632" y="565"/>
                  </a:cubicBezTo>
                  <a:cubicBezTo>
                    <a:pt x="608" y="303"/>
                    <a:pt x="846" y="208"/>
                    <a:pt x="918" y="6"/>
                  </a:cubicBezTo>
                  <a:cubicBezTo>
                    <a:pt x="887" y="2"/>
                    <a:pt x="85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5546800" y="2060050"/>
              <a:ext cx="38425" cy="12525"/>
            </a:xfrm>
            <a:custGeom>
              <a:avLst/>
              <a:gdLst/>
              <a:ahLst/>
              <a:cxnLst/>
              <a:rect l="l" t="t" r="r" b="b"/>
              <a:pathLst>
                <a:path w="1537" h="501" extrusionOk="0">
                  <a:moveTo>
                    <a:pt x="729" y="1"/>
                  </a:moveTo>
                  <a:cubicBezTo>
                    <a:pt x="486" y="1"/>
                    <a:pt x="245" y="54"/>
                    <a:pt x="1" y="150"/>
                  </a:cubicBezTo>
                  <a:cubicBezTo>
                    <a:pt x="69" y="165"/>
                    <a:pt x="139" y="170"/>
                    <a:pt x="210" y="170"/>
                  </a:cubicBezTo>
                  <a:cubicBezTo>
                    <a:pt x="359" y="170"/>
                    <a:pt x="511" y="147"/>
                    <a:pt x="661" y="147"/>
                  </a:cubicBezTo>
                  <a:cubicBezTo>
                    <a:pt x="827" y="147"/>
                    <a:pt x="991" y="175"/>
                    <a:pt x="1144" y="292"/>
                  </a:cubicBezTo>
                  <a:cubicBezTo>
                    <a:pt x="1146" y="292"/>
                    <a:pt x="1149" y="292"/>
                    <a:pt x="1151" y="292"/>
                  </a:cubicBezTo>
                  <a:cubicBezTo>
                    <a:pt x="1259" y="292"/>
                    <a:pt x="1253" y="500"/>
                    <a:pt x="1363" y="500"/>
                  </a:cubicBezTo>
                  <a:cubicBezTo>
                    <a:pt x="1390" y="500"/>
                    <a:pt x="1423" y="488"/>
                    <a:pt x="1465" y="459"/>
                  </a:cubicBezTo>
                  <a:cubicBezTo>
                    <a:pt x="1537" y="376"/>
                    <a:pt x="1537" y="269"/>
                    <a:pt x="1465" y="173"/>
                  </a:cubicBezTo>
                  <a:cubicBezTo>
                    <a:pt x="1215" y="54"/>
                    <a:pt x="971" y="1"/>
                    <a:pt x="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5559025" y="2010425"/>
              <a:ext cx="20250" cy="8750"/>
            </a:xfrm>
            <a:custGeom>
              <a:avLst/>
              <a:gdLst/>
              <a:ahLst/>
              <a:cxnLst/>
              <a:rect l="l" t="t" r="r" b="b"/>
              <a:pathLst>
                <a:path w="810" h="350" extrusionOk="0">
                  <a:moveTo>
                    <a:pt x="296" y="0"/>
                  </a:moveTo>
                  <a:cubicBezTo>
                    <a:pt x="257" y="0"/>
                    <a:pt x="218" y="1"/>
                    <a:pt x="179" y="3"/>
                  </a:cubicBezTo>
                  <a:cubicBezTo>
                    <a:pt x="83" y="3"/>
                    <a:pt x="0" y="63"/>
                    <a:pt x="24" y="182"/>
                  </a:cubicBezTo>
                  <a:cubicBezTo>
                    <a:pt x="35" y="281"/>
                    <a:pt x="87" y="350"/>
                    <a:pt x="189" y="350"/>
                  </a:cubicBezTo>
                  <a:cubicBezTo>
                    <a:pt x="197" y="350"/>
                    <a:pt x="206" y="349"/>
                    <a:pt x="214" y="349"/>
                  </a:cubicBezTo>
                  <a:cubicBezTo>
                    <a:pt x="322" y="337"/>
                    <a:pt x="405" y="337"/>
                    <a:pt x="500" y="313"/>
                  </a:cubicBezTo>
                  <a:cubicBezTo>
                    <a:pt x="655" y="289"/>
                    <a:pt x="810" y="241"/>
                    <a:pt x="810" y="39"/>
                  </a:cubicBezTo>
                  <a:cubicBezTo>
                    <a:pt x="635" y="20"/>
                    <a:pt x="468"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6006100" y="2031625"/>
              <a:ext cx="31275" cy="9750"/>
            </a:xfrm>
            <a:custGeom>
              <a:avLst/>
              <a:gdLst/>
              <a:ahLst/>
              <a:cxnLst/>
              <a:rect l="l" t="t" r="r" b="b"/>
              <a:pathLst>
                <a:path w="1251" h="390" extrusionOk="0">
                  <a:moveTo>
                    <a:pt x="989" y="1"/>
                  </a:moveTo>
                  <a:cubicBezTo>
                    <a:pt x="872" y="89"/>
                    <a:pt x="745" y="110"/>
                    <a:pt x="614" y="110"/>
                  </a:cubicBezTo>
                  <a:cubicBezTo>
                    <a:pt x="494" y="110"/>
                    <a:pt x="372" y="93"/>
                    <a:pt x="251" y="93"/>
                  </a:cubicBezTo>
                  <a:cubicBezTo>
                    <a:pt x="166" y="93"/>
                    <a:pt x="82" y="102"/>
                    <a:pt x="0" y="132"/>
                  </a:cubicBezTo>
                  <a:cubicBezTo>
                    <a:pt x="84" y="179"/>
                    <a:pt x="191" y="239"/>
                    <a:pt x="298" y="322"/>
                  </a:cubicBezTo>
                  <a:cubicBezTo>
                    <a:pt x="384" y="368"/>
                    <a:pt x="473" y="389"/>
                    <a:pt x="564" y="389"/>
                  </a:cubicBezTo>
                  <a:cubicBezTo>
                    <a:pt x="661" y="389"/>
                    <a:pt x="759" y="365"/>
                    <a:pt x="858" y="322"/>
                  </a:cubicBezTo>
                  <a:lnTo>
                    <a:pt x="1012" y="322"/>
                  </a:lnTo>
                  <a:cubicBezTo>
                    <a:pt x="1048" y="298"/>
                    <a:pt x="1108" y="298"/>
                    <a:pt x="1155" y="298"/>
                  </a:cubicBezTo>
                  <a:cubicBezTo>
                    <a:pt x="1250" y="120"/>
                    <a:pt x="1227" y="1"/>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5568550" y="1873525"/>
              <a:ext cx="25325" cy="8775"/>
            </a:xfrm>
            <a:custGeom>
              <a:avLst/>
              <a:gdLst/>
              <a:ahLst/>
              <a:cxnLst/>
              <a:rect l="l" t="t" r="r" b="b"/>
              <a:pathLst>
                <a:path w="1013" h="351" extrusionOk="0">
                  <a:moveTo>
                    <a:pt x="507" y="1"/>
                  </a:moveTo>
                  <a:cubicBezTo>
                    <a:pt x="331" y="1"/>
                    <a:pt x="159" y="29"/>
                    <a:pt x="0" y="157"/>
                  </a:cubicBezTo>
                  <a:cubicBezTo>
                    <a:pt x="95" y="169"/>
                    <a:pt x="191" y="169"/>
                    <a:pt x="298" y="169"/>
                  </a:cubicBezTo>
                  <a:cubicBezTo>
                    <a:pt x="390" y="312"/>
                    <a:pt x="498" y="351"/>
                    <a:pt x="615" y="351"/>
                  </a:cubicBezTo>
                  <a:cubicBezTo>
                    <a:pt x="740" y="351"/>
                    <a:pt x="876" y="306"/>
                    <a:pt x="1012" y="300"/>
                  </a:cubicBezTo>
                  <a:lnTo>
                    <a:pt x="1012" y="14"/>
                  </a:lnTo>
                  <a:cubicBezTo>
                    <a:pt x="981" y="17"/>
                    <a:pt x="949" y="17"/>
                    <a:pt x="917" y="17"/>
                  </a:cubicBezTo>
                  <a:cubicBezTo>
                    <a:pt x="780" y="17"/>
                    <a:pt x="642" y="1"/>
                    <a:pt x="5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6050750" y="1952750"/>
              <a:ext cx="20850" cy="11000"/>
            </a:xfrm>
            <a:custGeom>
              <a:avLst/>
              <a:gdLst/>
              <a:ahLst/>
              <a:cxnLst/>
              <a:rect l="l" t="t" r="r" b="b"/>
              <a:pathLst>
                <a:path w="834" h="440" extrusionOk="0">
                  <a:moveTo>
                    <a:pt x="84" y="1"/>
                  </a:moveTo>
                  <a:cubicBezTo>
                    <a:pt x="0" y="96"/>
                    <a:pt x="0" y="203"/>
                    <a:pt x="84" y="286"/>
                  </a:cubicBezTo>
                  <a:cubicBezTo>
                    <a:pt x="234" y="365"/>
                    <a:pt x="380" y="440"/>
                    <a:pt x="530" y="440"/>
                  </a:cubicBezTo>
                  <a:cubicBezTo>
                    <a:pt x="629" y="440"/>
                    <a:pt x="730" y="407"/>
                    <a:pt x="834" y="322"/>
                  </a:cubicBezTo>
                  <a:cubicBezTo>
                    <a:pt x="810" y="203"/>
                    <a:pt x="750" y="96"/>
                    <a:pt x="667" y="24"/>
                  </a:cubicBezTo>
                  <a:cubicBezTo>
                    <a:pt x="477" y="1"/>
                    <a:pt x="274"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6056100" y="1777725"/>
              <a:ext cx="23850" cy="14025"/>
            </a:xfrm>
            <a:custGeom>
              <a:avLst/>
              <a:gdLst/>
              <a:ahLst/>
              <a:cxnLst/>
              <a:rect l="l" t="t" r="r" b="b"/>
              <a:pathLst>
                <a:path w="954" h="561" extrusionOk="0">
                  <a:moveTo>
                    <a:pt x="453" y="1"/>
                  </a:moveTo>
                  <a:cubicBezTo>
                    <a:pt x="298" y="1"/>
                    <a:pt x="155" y="13"/>
                    <a:pt x="1" y="13"/>
                  </a:cubicBezTo>
                  <a:cubicBezTo>
                    <a:pt x="84" y="132"/>
                    <a:pt x="167" y="251"/>
                    <a:pt x="143" y="394"/>
                  </a:cubicBezTo>
                  <a:cubicBezTo>
                    <a:pt x="155" y="429"/>
                    <a:pt x="167" y="441"/>
                    <a:pt x="179" y="477"/>
                  </a:cubicBezTo>
                  <a:cubicBezTo>
                    <a:pt x="241" y="526"/>
                    <a:pt x="307" y="538"/>
                    <a:pt x="374" y="538"/>
                  </a:cubicBezTo>
                  <a:cubicBezTo>
                    <a:pt x="441" y="538"/>
                    <a:pt x="510" y="525"/>
                    <a:pt x="577" y="525"/>
                  </a:cubicBezTo>
                  <a:cubicBezTo>
                    <a:pt x="620" y="525"/>
                    <a:pt x="662" y="531"/>
                    <a:pt x="703" y="548"/>
                  </a:cubicBezTo>
                  <a:cubicBezTo>
                    <a:pt x="763" y="548"/>
                    <a:pt x="810" y="560"/>
                    <a:pt x="870" y="560"/>
                  </a:cubicBezTo>
                  <a:cubicBezTo>
                    <a:pt x="941" y="477"/>
                    <a:pt x="953" y="370"/>
                    <a:pt x="870" y="275"/>
                  </a:cubicBezTo>
                  <a:cubicBezTo>
                    <a:pt x="774" y="215"/>
                    <a:pt x="667" y="179"/>
                    <a:pt x="584" y="132"/>
                  </a:cubicBezTo>
                  <a:cubicBezTo>
                    <a:pt x="501" y="132"/>
                    <a:pt x="501" y="24"/>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6031400" y="1927650"/>
              <a:ext cx="21450" cy="10550"/>
            </a:xfrm>
            <a:custGeom>
              <a:avLst/>
              <a:gdLst/>
              <a:ahLst/>
              <a:cxnLst/>
              <a:rect l="l" t="t" r="r" b="b"/>
              <a:pathLst>
                <a:path w="858" h="422" extrusionOk="0">
                  <a:moveTo>
                    <a:pt x="628" y="1"/>
                  </a:moveTo>
                  <a:cubicBezTo>
                    <a:pt x="606" y="1"/>
                    <a:pt x="583" y="2"/>
                    <a:pt x="560" y="4"/>
                  </a:cubicBezTo>
                  <a:cubicBezTo>
                    <a:pt x="369" y="159"/>
                    <a:pt x="191" y="290"/>
                    <a:pt x="0" y="421"/>
                  </a:cubicBezTo>
                  <a:cubicBezTo>
                    <a:pt x="298" y="421"/>
                    <a:pt x="572" y="409"/>
                    <a:pt x="858" y="409"/>
                  </a:cubicBezTo>
                  <a:lnTo>
                    <a:pt x="858" y="112"/>
                  </a:lnTo>
                  <a:cubicBezTo>
                    <a:pt x="800" y="25"/>
                    <a:pt x="719" y="1"/>
                    <a:pt x="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5905200" y="1734050"/>
              <a:ext cx="22625" cy="14600"/>
            </a:xfrm>
            <a:custGeom>
              <a:avLst/>
              <a:gdLst/>
              <a:ahLst/>
              <a:cxnLst/>
              <a:rect l="l" t="t" r="r" b="b"/>
              <a:pathLst>
                <a:path w="905" h="584" extrusionOk="0">
                  <a:moveTo>
                    <a:pt x="377" y="0"/>
                  </a:moveTo>
                  <a:cubicBezTo>
                    <a:pt x="248" y="0"/>
                    <a:pt x="124" y="45"/>
                    <a:pt x="12" y="164"/>
                  </a:cubicBezTo>
                  <a:cubicBezTo>
                    <a:pt x="48" y="259"/>
                    <a:pt x="155" y="355"/>
                    <a:pt x="0" y="450"/>
                  </a:cubicBezTo>
                  <a:cubicBezTo>
                    <a:pt x="149" y="539"/>
                    <a:pt x="301" y="584"/>
                    <a:pt x="453" y="584"/>
                  </a:cubicBezTo>
                  <a:cubicBezTo>
                    <a:pt x="604" y="584"/>
                    <a:pt x="756" y="539"/>
                    <a:pt x="905" y="450"/>
                  </a:cubicBezTo>
                  <a:cubicBezTo>
                    <a:pt x="905" y="319"/>
                    <a:pt x="453" y="438"/>
                    <a:pt x="738" y="152"/>
                  </a:cubicBezTo>
                  <a:cubicBezTo>
                    <a:pt x="750" y="152"/>
                    <a:pt x="691" y="93"/>
                    <a:pt x="655" y="57"/>
                  </a:cubicBezTo>
                  <a:cubicBezTo>
                    <a:pt x="562" y="23"/>
                    <a:pt x="468" y="0"/>
                    <a:pt x="3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5880175" y="2019350"/>
              <a:ext cx="17300" cy="12300"/>
            </a:xfrm>
            <a:custGeom>
              <a:avLst/>
              <a:gdLst/>
              <a:ahLst/>
              <a:cxnLst/>
              <a:rect l="l" t="t" r="r" b="b"/>
              <a:pathLst>
                <a:path w="692" h="492" extrusionOk="0">
                  <a:moveTo>
                    <a:pt x="147" y="1"/>
                  </a:moveTo>
                  <a:cubicBezTo>
                    <a:pt x="100" y="1"/>
                    <a:pt x="51" y="11"/>
                    <a:pt x="1" y="39"/>
                  </a:cubicBezTo>
                  <a:cubicBezTo>
                    <a:pt x="1" y="158"/>
                    <a:pt x="13" y="254"/>
                    <a:pt x="13" y="361"/>
                  </a:cubicBezTo>
                  <a:cubicBezTo>
                    <a:pt x="132" y="373"/>
                    <a:pt x="239" y="396"/>
                    <a:pt x="311" y="492"/>
                  </a:cubicBezTo>
                  <a:lnTo>
                    <a:pt x="453" y="492"/>
                  </a:lnTo>
                  <a:cubicBezTo>
                    <a:pt x="489" y="456"/>
                    <a:pt x="549" y="408"/>
                    <a:pt x="596" y="361"/>
                  </a:cubicBezTo>
                  <a:cubicBezTo>
                    <a:pt x="692" y="254"/>
                    <a:pt x="692" y="170"/>
                    <a:pt x="596" y="63"/>
                  </a:cubicBezTo>
                  <a:cubicBezTo>
                    <a:pt x="569" y="71"/>
                    <a:pt x="543" y="74"/>
                    <a:pt x="516" y="74"/>
                  </a:cubicBezTo>
                  <a:cubicBezTo>
                    <a:pt x="392" y="74"/>
                    <a:pt x="274"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5715000" y="1770300"/>
              <a:ext cx="41375" cy="6725"/>
            </a:xfrm>
            <a:custGeom>
              <a:avLst/>
              <a:gdLst/>
              <a:ahLst/>
              <a:cxnLst/>
              <a:rect l="l" t="t" r="r" b="b"/>
              <a:pathLst>
                <a:path w="1655" h="269" extrusionOk="0">
                  <a:moveTo>
                    <a:pt x="1619" y="0"/>
                  </a:moveTo>
                  <a:cubicBezTo>
                    <a:pt x="1083" y="0"/>
                    <a:pt x="536" y="12"/>
                    <a:pt x="0" y="12"/>
                  </a:cubicBezTo>
                  <a:cubicBezTo>
                    <a:pt x="0" y="155"/>
                    <a:pt x="107" y="191"/>
                    <a:pt x="226" y="214"/>
                  </a:cubicBezTo>
                  <a:cubicBezTo>
                    <a:pt x="325" y="255"/>
                    <a:pt x="429" y="268"/>
                    <a:pt x="532" y="268"/>
                  </a:cubicBezTo>
                  <a:cubicBezTo>
                    <a:pt x="577" y="268"/>
                    <a:pt x="623" y="266"/>
                    <a:pt x="667" y="262"/>
                  </a:cubicBezTo>
                  <a:cubicBezTo>
                    <a:pt x="929" y="167"/>
                    <a:pt x="1203" y="238"/>
                    <a:pt x="1464" y="143"/>
                  </a:cubicBezTo>
                  <a:cubicBezTo>
                    <a:pt x="1488" y="131"/>
                    <a:pt x="1536" y="119"/>
                    <a:pt x="1584" y="119"/>
                  </a:cubicBezTo>
                  <a:cubicBezTo>
                    <a:pt x="1643" y="95"/>
                    <a:pt x="1655" y="60"/>
                    <a:pt x="1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5876025" y="1989075"/>
              <a:ext cx="22050" cy="11325"/>
            </a:xfrm>
            <a:custGeom>
              <a:avLst/>
              <a:gdLst/>
              <a:ahLst/>
              <a:cxnLst/>
              <a:rect l="l" t="t" r="r" b="b"/>
              <a:pathLst>
                <a:path w="882" h="453" extrusionOk="0">
                  <a:moveTo>
                    <a:pt x="179" y="0"/>
                  </a:moveTo>
                  <a:cubicBezTo>
                    <a:pt x="0" y="214"/>
                    <a:pt x="238" y="298"/>
                    <a:pt x="334" y="417"/>
                  </a:cubicBezTo>
                  <a:cubicBezTo>
                    <a:pt x="465" y="429"/>
                    <a:pt x="596" y="429"/>
                    <a:pt x="750" y="453"/>
                  </a:cubicBezTo>
                  <a:cubicBezTo>
                    <a:pt x="881" y="369"/>
                    <a:pt x="834" y="274"/>
                    <a:pt x="738" y="202"/>
                  </a:cubicBezTo>
                  <a:cubicBezTo>
                    <a:pt x="643" y="131"/>
                    <a:pt x="560" y="72"/>
                    <a:pt x="465" y="12"/>
                  </a:cubicBezTo>
                  <a:cubicBezTo>
                    <a:pt x="357" y="1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5870075" y="1848575"/>
              <a:ext cx="36925" cy="7350"/>
            </a:xfrm>
            <a:custGeom>
              <a:avLst/>
              <a:gdLst/>
              <a:ahLst/>
              <a:cxnLst/>
              <a:rect l="l" t="t" r="r" b="b"/>
              <a:pathLst>
                <a:path w="1477" h="294" extrusionOk="0">
                  <a:moveTo>
                    <a:pt x="1417" y="0"/>
                  </a:moveTo>
                  <a:cubicBezTo>
                    <a:pt x="1072" y="24"/>
                    <a:pt x="715" y="24"/>
                    <a:pt x="357" y="24"/>
                  </a:cubicBezTo>
                  <a:cubicBezTo>
                    <a:pt x="167" y="24"/>
                    <a:pt x="36" y="60"/>
                    <a:pt x="0" y="274"/>
                  </a:cubicBezTo>
                  <a:cubicBezTo>
                    <a:pt x="28" y="288"/>
                    <a:pt x="56" y="294"/>
                    <a:pt x="84" y="294"/>
                  </a:cubicBezTo>
                  <a:cubicBezTo>
                    <a:pt x="104" y="294"/>
                    <a:pt x="123" y="291"/>
                    <a:pt x="143" y="286"/>
                  </a:cubicBezTo>
                  <a:cubicBezTo>
                    <a:pt x="338" y="163"/>
                    <a:pt x="541" y="140"/>
                    <a:pt x="748" y="140"/>
                  </a:cubicBezTo>
                  <a:cubicBezTo>
                    <a:pt x="874" y="140"/>
                    <a:pt x="1002" y="149"/>
                    <a:pt x="1130" y="149"/>
                  </a:cubicBezTo>
                  <a:cubicBezTo>
                    <a:pt x="1238" y="149"/>
                    <a:pt x="1346" y="143"/>
                    <a:pt x="1453" y="119"/>
                  </a:cubicBezTo>
                  <a:cubicBezTo>
                    <a:pt x="1477" y="84"/>
                    <a:pt x="1477" y="36"/>
                    <a:pt x="1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5367025" y="1973875"/>
              <a:ext cx="22950" cy="11175"/>
            </a:xfrm>
            <a:custGeom>
              <a:avLst/>
              <a:gdLst/>
              <a:ahLst/>
              <a:cxnLst/>
              <a:rect l="l" t="t" r="r" b="b"/>
              <a:pathLst>
                <a:path w="918" h="447" extrusionOk="0">
                  <a:moveTo>
                    <a:pt x="432" y="1"/>
                  </a:moveTo>
                  <a:cubicBezTo>
                    <a:pt x="283" y="1"/>
                    <a:pt x="138" y="31"/>
                    <a:pt x="1" y="144"/>
                  </a:cubicBezTo>
                  <a:cubicBezTo>
                    <a:pt x="24" y="251"/>
                    <a:pt x="24" y="334"/>
                    <a:pt x="36" y="441"/>
                  </a:cubicBezTo>
                  <a:cubicBezTo>
                    <a:pt x="50" y="445"/>
                    <a:pt x="63" y="446"/>
                    <a:pt x="76" y="446"/>
                  </a:cubicBezTo>
                  <a:cubicBezTo>
                    <a:pt x="106" y="446"/>
                    <a:pt x="134" y="438"/>
                    <a:pt x="167" y="430"/>
                  </a:cubicBezTo>
                  <a:cubicBezTo>
                    <a:pt x="247" y="358"/>
                    <a:pt x="335" y="338"/>
                    <a:pt x="425" y="338"/>
                  </a:cubicBezTo>
                  <a:cubicBezTo>
                    <a:pt x="532" y="338"/>
                    <a:pt x="644" y="366"/>
                    <a:pt x="751" y="366"/>
                  </a:cubicBezTo>
                  <a:cubicBezTo>
                    <a:pt x="808" y="366"/>
                    <a:pt x="864" y="358"/>
                    <a:pt x="917" y="334"/>
                  </a:cubicBezTo>
                  <a:cubicBezTo>
                    <a:pt x="894" y="227"/>
                    <a:pt x="894" y="144"/>
                    <a:pt x="882" y="37"/>
                  </a:cubicBezTo>
                  <a:cubicBezTo>
                    <a:pt x="733" y="31"/>
                    <a:pt x="581"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5589675" y="1839250"/>
              <a:ext cx="21450" cy="6375"/>
            </a:xfrm>
            <a:custGeom>
              <a:avLst/>
              <a:gdLst/>
              <a:ahLst/>
              <a:cxnLst/>
              <a:rect l="l" t="t" r="r" b="b"/>
              <a:pathLst>
                <a:path w="858" h="255" extrusionOk="0">
                  <a:moveTo>
                    <a:pt x="650" y="0"/>
                  </a:moveTo>
                  <a:cubicBezTo>
                    <a:pt x="408" y="0"/>
                    <a:pt x="197" y="20"/>
                    <a:pt x="0" y="76"/>
                  </a:cubicBezTo>
                  <a:cubicBezTo>
                    <a:pt x="12" y="135"/>
                    <a:pt x="12" y="195"/>
                    <a:pt x="12" y="254"/>
                  </a:cubicBezTo>
                  <a:cubicBezTo>
                    <a:pt x="66" y="236"/>
                    <a:pt x="125" y="232"/>
                    <a:pt x="185" y="232"/>
                  </a:cubicBezTo>
                  <a:cubicBezTo>
                    <a:pt x="252" y="232"/>
                    <a:pt x="321" y="237"/>
                    <a:pt x="391" y="237"/>
                  </a:cubicBezTo>
                  <a:cubicBezTo>
                    <a:pt x="555" y="237"/>
                    <a:pt x="721" y="207"/>
                    <a:pt x="858" y="4"/>
                  </a:cubicBezTo>
                  <a:cubicBezTo>
                    <a:pt x="786" y="2"/>
                    <a:pt x="717"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6142425" y="1840825"/>
              <a:ext cx="18775" cy="11875"/>
            </a:xfrm>
            <a:custGeom>
              <a:avLst/>
              <a:gdLst/>
              <a:ahLst/>
              <a:cxnLst/>
              <a:rect l="l" t="t" r="r" b="b"/>
              <a:pathLst>
                <a:path w="751" h="475" extrusionOk="0">
                  <a:moveTo>
                    <a:pt x="596" y="1"/>
                  </a:moveTo>
                  <a:cubicBezTo>
                    <a:pt x="536" y="1"/>
                    <a:pt x="500" y="13"/>
                    <a:pt x="441" y="13"/>
                  </a:cubicBezTo>
                  <a:cubicBezTo>
                    <a:pt x="346" y="25"/>
                    <a:pt x="239" y="25"/>
                    <a:pt x="155" y="25"/>
                  </a:cubicBezTo>
                  <a:cubicBezTo>
                    <a:pt x="108" y="132"/>
                    <a:pt x="48" y="227"/>
                    <a:pt x="0" y="322"/>
                  </a:cubicBezTo>
                  <a:cubicBezTo>
                    <a:pt x="102" y="447"/>
                    <a:pt x="221" y="474"/>
                    <a:pt x="347" y="474"/>
                  </a:cubicBezTo>
                  <a:cubicBezTo>
                    <a:pt x="442" y="474"/>
                    <a:pt x="541" y="459"/>
                    <a:pt x="640" y="459"/>
                  </a:cubicBezTo>
                  <a:cubicBezTo>
                    <a:pt x="673" y="459"/>
                    <a:pt x="706" y="461"/>
                    <a:pt x="739" y="465"/>
                  </a:cubicBezTo>
                  <a:cubicBezTo>
                    <a:pt x="739" y="418"/>
                    <a:pt x="750" y="382"/>
                    <a:pt x="750" y="346"/>
                  </a:cubicBezTo>
                  <a:cubicBezTo>
                    <a:pt x="715" y="251"/>
                    <a:pt x="584" y="191"/>
                    <a:pt x="631" y="72"/>
                  </a:cubicBezTo>
                  <a:cubicBezTo>
                    <a:pt x="620" y="48"/>
                    <a:pt x="620" y="25"/>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5905500" y="1845100"/>
              <a:ext cx="32150" cy="8550"/>
            </a:xfrm>
            <a:custGeom>
              <a:avLst/>
              <a:gdLst/>
              <a:ahLst/>
              <a:cxnLst/>
              <a:rect l="l" t="t" r="r" b="b"/>
              <a:pathLst>
                <a:path w="1286" h="342" extrusionOk="0">
                  <a:moveTo>
                    <a:pt x="96" y="1"/>
                  </a:moveTo>
                  <a:cubicBezTo>
                    <a:pt x="68" y="1"/>
                    <a:pt x="40" y="6"/>
                    <a:pt x="12" y="20"/>
                  </a:cubicBezTo>
                  <a:cubicBezTo>
                    <a:pt x="12" y="56"/>
                    <a:pt x="12" y="104"/>
                    <a:pt x="0" y="139"/>
                  </a:cubicBezTo>
                  <a:cubicBezTo>
                    <a:pt x="0" y="187"/>
                    <a:pt x="12" y="223"/>
                    <a:pt x="36" y="258"/>
                  </a:cubicBezTo>
                  <a:cubicBezTo>
                    <a:pt x="274" y="282"/>
                    <a:pt x="488" y="294"/>
                    <a:pt x="750" y="306"/>
                  </a:cubicBezTo>
                  <a:lnTo>
                    <a:pt x="869" y="306"/>
                  </a:lnTo>
                  <a:cubicBezTo>
                    <a:pt x="887" y="330"/>
                    <a:pt x="911" y="342"/>
                    <a:pt x="938" y="342"/>
                  </a:cubicBezTo>
                  <a:cubicBezTo>
                    <a:pt x="964" y="342"/>
                    <a:pt x="994" y="330"/>
                    <a:pt x="1024" y="306"/>
                  </a:cubicBezTo>
                  <a:cubicBezTo>
                    <a:pt x="1107" y="294"/>
                    <a:pt x="1191" y="294"/>
                    <a:pt x="1286" y="282"/>
                  </a:cubicBezTo>
                  <a:cubicBezTo>
                    <a:pt x="1186" y="169"/>
                    <a:pt x="1068" y="149"/>
                    <a:pt x="944" y="149"/>
                  </a:cubicBezTo>
                  <a:cubicBezTo>
                    <a:pt x="874" y="149"/>
                    <a:pt x="802" y="155"/>
                    <a:pt x="731" y="155"/>
                  </a:cubicBezTo>
                  <a:cubicBezTo>
                    <a:pt x="702" y="155"/>
                    <a:pt x="672" y="154"/>
                    <a:pt x="643" y="151"/>
                  </a:cubicBezTo>
                  <a:cubicBezTo>
                    <a:pt x="583" y="151"/>
                    <a:pt x="523" y="157"/>
                    <a:pt x="463" y="157"/>
                  </a:cubicBezTo>
                  <a:cubicBezTo>
                    <a:pt x="345" y="157"/>
                    <a:pt x="234" y="135"/>
                    <a:pt x="155" y="8"/>
                  </a:cubicBezTo>
                  <a:cubicBezTo>
                    <a:pt x="135" y="3"/>
                    <a:pt x="115"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5410775" y="1992000"/>
              <a:ext cx="21750" cy="11975"/>
            </a:xfrm>
            <a:custGeom>
              <a:avLst/>
              <a:gdLst/>
              <a:ahLst/>
              <a:cxnLst/>
              <a:rect l="l" t="t" r="r" b="b"/>
              <a:pathLst>
                <a:path w="870" h="479" extrusionOk="0">
                  <a:moveTo>
                    <a:pt x="442" y="1"/>
                  </a:moveTo>
                  <a:cubicBezTo>
                    <a:pt x="297" y="1"/>
                    <a:pt x="152" y="48"/>
                    <a:pt x="1" y="145"/>
                  </a:cubicBezTo>
                  <a:cubicBezTo>
                    <a:pt x="191" y="157"/>
                    <a:pt x="310" y="240"/>
                    <a:pt x="298" y="443"/>
                  </a:cubicBezTo>
                  <a:cubicBezTo>
                    <a:pt x="322" y="455"/>
                    <a:pt x="370" y="455"/>
                    <a:pt x="394" y="478"/>
                  </a:cubicBezTo>
                  <a:cubicBezTo>
                    <a:pt x="429" y="455"/>
                    <a:pt x="441" y="455"/>
                    <a:pt x="477" y="443"/>
                  </a:cubicBezTo>
                  <a:cubicBezTo>
                    <a:pt x="537" y="419"/>
                    <a:pt x="608" y="383"/>
                    <a:pt x="679" y="371"/>
                  </a:cubicBezTo>
                  <a:lnTo>
                    <a:pt x="810" y="276"/>
                  </a:lnTo>
                  <a:cubicBezTo>
                    <a:pt x="846" y="228"/>
                    <a:pt x="870" y="193"/>
                    <a:pt x="870" y="133"/>
                  </a:cubicBezTo>
                  <a:cubicBezTo>
                    <a:pt x="724" y="45"/>
                    <a:pt x="583"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6113850" y="1992425"/>
              <a:ext cx="18175" cy="14525"/>
            </a:xfrm>
            <a:custGeom>
              <a:avLst/>
              <a:gdLst/>
              <a:ahLst/>
              <a:cxnLst/>
              <a:rect l="l" t="t" r="r" b="b"/>
              <a:pathLst>
                <a:path w="727" h="581" extrusionOk="0">
                  <a:moveTo>
                    <a:pt x="481" y="0"/>
                  </a:moveTo>
                  <a:cubicBezTo>
                    <a:pt x="308" y="0"/>
                    <a:pt x="150" y="70"/>
                    <a:pt x="0" y="140"/>
                  </a:cubicBezTo>
                  <a:cubicBezTo>
                    <a:pt x="60" y="259"/>
                    <a:pt x="167" y="295"/>
                    <a:pt x="286" y="295"/>
                  </a:cubicBezTo>
                  <a:cubicBezTo>
                    <a:pt x="286" y="342"/>
                    <a:pt x="286" y="378"/>
                    <a:pt x="298" y="438"/>
                  </a:cubicBezTo>
                  <a:cubicBezTo>
                    <a:pt x="393" y="485"/>
                    <a:pt x="489" y="533"/>
                    <a:pt x="584" y="580"/>
                  </a:cubicBezTo>
                  <a:cubicBezTo>
                    <a:pt x="715" y="378"/>
                    <a:pt x="727" y="199"/>
                    <a:pt x="584" y="9"/>
                  </a:cubicBezTo>
                  <a:cubicBezTo>
                    <a:pt x="549" y="3"/>
                    <a:pt x="514" y="0"/>
                    <a:pt x="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5866500" y="2067950"/>
              <a:ext cx="14000" cy="10425"/>
            </a:xfrm>
            <a:custGeom>
              <a:avLst/>
              <a:gdLst/>
              <a:ahLst/>
              <a:cxnLst/>
              <a:rect l="l" t="t" r="r" b="b"/>
              <a:pathLst>
                <a:path w="560" h="417" extrusionOk="0">
                  <a:moveTo>
                    <a:pt x="286" y="0"/>
                  </a:moveTo>
                  <a:cubicBezTo>
                    <a:pt x="238" y="36"/>
                    <a:pt x="179" y="84"/>
                    <a:pt x="131" y="131"/>
                  </a:cubicBezTo>
                  <a:cubicBezTo>
                    <a:pt x="84" y="179"/>
                    <a:pt x="36" y="238"/>
                    <a:pt x="0" y="274"/>
                  </a:cubicBezTo>
                  <a:lnTo>
                    <a:pt x="0" y="417"/>
                  </a:lnTo>
                  <a:lnTo>
                    <a:pt x="286" y="417"/>
                  </a:lnTo>
                  <a:cubicBezTo>
                    <a:pt x="405" y="417"/>
                    <a:pt x="524" y="381"/>
                    <a:pt x="536" y="250"/>
                  </a:cubicBezTo>
                  <a:cubicBezTo>
                    <a:pt x="560" y="60"/>
                    <a:pt x="429" y="1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5858750" y="2052600"/>
              <a:ext cx="17300" cy="11625"/>
            </a:xfrm>
            <a:custGeom>
              <a:avLst/>
              <a:gdLst/>
              <a:ahLst/>
              <a:cxnLst/>
              <a:rect l="l" t="t" r="r" b="b"/>
              <a:pathLst>
                <a:path w="692" h="465" extrusionOk="0">
                  <a:moveTo>
                    <a:pt x="237" y="1"/>
                  </a:moveTo>
                  <a:cubicBezTo>
                    <a:pt x="212" y="1"/>
                    <a:pt x="182" y="10"/>
                    <a:pt x="144" y="31"/>
                  </a:cubicBezTo>
                  <a:cubicBezTo>
                    <a:pt x="96" y="114"/>
                    <a:pt x="36" y="221"/>
                    <a:pt x="1" y="317"/>
                  </a:cubicBezTo>
                  <a:cubicBezTo>
                    <a:pt x="156" y="399"/>
                    <a:pt x="311" y="464"/>
                    <a:pt x="489" y="464"/>
                  </a:cubicBezTo>
                  <a:cubicBezTo>
                    <a:pt x="516" y="464"/>
                    <a:pt x="544" y="463"/>
                    <a:pt x="572" y="459"/>
                  </a:cubicBezTo>
                  <a:cubicBezTo>
                    <a:pt x="608" y="352"/>
                    <a:pt x="691" y="233"/>
                    <a:pt x="667" y="162"/>
                  </a:cubicBezTo>
                  <a:cubicBezTo>
                    <a:pt x="654" y="131"/>
                    <a:pt x="635" y="120"/>
                    <a:pt x="613" y="120"/>
                  </a:cubicBezTo>
                  <a:cubicBezTo>
                    <a:pt x="561" y="120"/>
                    <a:pt x="492" y="186"/>
                    <a:pt x="441" y="186"/>
                  </a:cubicBezTo>
                  <a:cubicBezTo>
                    <a:pt x="343" y="186"/>
                    <a:pt x="350" y="1"/>
                    <a:pt x="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5898050" y="1927450"/>
              <a:ext cx="19075" cy="7300"/>
            </a:xfrm>
            <a:custGeom>
              <a:avLst/>
              <a:gdLst/>
              <a:ahLst/>
              <a:cxnLst/>
              <a:rect l="l" t="t" r="r" b="b"/>
              <a:pathLst>
                <a:path w="763" h="292" extrusionOk="0">
                  <a:moveTo>
                    <a:pt x="334" y="1"/>
                  </a:moveTo>
                  <a:cubicBezTo>
                    <a:pt x="191" y="24"/>
                    <a:pt x="60" y="48"/>
                    <a:pt x="0" y="179"/>
                  </a:cubicBezTo>
                  <a:cubicBezTo>
                    <a:pt x="75" y="270"/>
                    <a:pt x="165" y="291"/>
                    <a:pt x="258" y="291"/>
                  </a:cubicBezTo>
                  <a:cubicBezTo>
                    <a:pt x="339" y="291"/>
                    <a:pt x="421" y="276"/>
                    <a:pt x="500" y="276"/>
                  </a:cubicBezTo>
                  <a:cubicBezTo>
                    <a:pt x="533" y="276"/>
                    <a:pt x="565" y="279"/>
                    <a:pt x="596" y="286"/>
                  </a:cubicBezTo>
                  <a:cubicBezTo>
                    <a:pt x="643" y="239"/>
                    <a:pt x="691" y="203"/>
                    <a:pt x="750" y="167"/>
                  </a:cubicBezTo>
                  <a:lnTo>
                    <a:pt x="762" y="179"/>
                  </a:lnTo>
                  <a:cubicBezTo>
                    <a:pt x="715" y="120"/>
                    <a:pt x="655" y="84"/>
                    <a:pt x="596" y="24"/>
                  </a:cubicBezTo>
                  <a:cubicBezTo>
                    <a:pt x="512" y="24"/>
                    <a:pt x="41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a:off x="5934650" y="1773550"/>
              <a:ext cx="21475" cy="14175"/>
            </a:xfrm>
            <a:custGeom>
              <a:avLst/>
              <a:gdLst/>
              <a:ahLst/>
              <a:cxnLst/>
              <a:rect l="l" t="t" r="r" b="b"/>
              <a:pathLst>
                <a:path w="859" h="567" extrusionOk="0">
                  <a:moveTo>
                    <a:pt x="846" y="1"/>
                  </a:moveTo>
                  <a:cubicBezTo>
                    <a:pt x="799" y="13"/>
                    <a:pt x="751" y="13"/>
                    <a:pt x="715" y="13"/>
                  </a:cubicBezTo>
                  <a:cubicBezTo>
                    <a:pt x="656" y="61"/>
                    <a:pt x="608" y="96"/>
                    <a:pt x="560" y="144"/>
                  </a:cubicBezTo>
                  <a:cubicBezTo>
                    <a:pt x="501" y="191"/>
                    <a:pt x="453" y="239"/>
                    <a:pt x="418" y="275"/>
                  </a:cubicBezTo>
                  <a:lnTo>
                    <a:pt x="132" y="275"/>
                  </a:lnTo>
                  <a:cubicBezTo>
                    <a:pt x="132" y="263"/>
                    <a:pt x="120" y="263"/>
                    <a:pt x="84" y="251"/>
                  </a:cubicBezTo>
                  <a:cubicBezTo>
                    <a:pt x="78" y="248"/>
                    <a:pt x="71" y="246"/>
                    <a:pt x="63" y="246"/>
                  </a:cubicBezTo>
                  <a:cubicBezTo>
                    <a:pt x="42" y="246"/>
                    <a:pt x="18" y="257"/>
                    <a:pt x="1" y="275"/>
                  </a:cubicBezTo>
                  <a:lnTo>
                    <a:pt x="1" y="406"/>
                  </a:lnTo>
                  <a:cubicBezTo>
                    <a:pt x="108" y="513"/>
                    <a:pt x="221" y="567"/>
                    <a:pt x="337" y="567"/>
                  </a:cubicBezTo>
                  <a:cubicBezTo>
                    <a:pt x="453" y="567"/>
                    <a:pt x="572" y="513"/>
                    <a:pt x="691" y="406"/>
                  </a:cubicBezTo>
                  <a:cubicBezTo>
                    <a:pt x="775" y="287"/>
                    <a:pt x="858" y="168"/>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a:off x="5833450" y="1804125"/>
              <a:ext cx="18475" cy="12400"/>
            </a:xfrm>
            <a:custGeom>
              <a:avLst/>
              <a:gdLst/>
              <a:ahLst/>
              <a:cxnLst/>
              <a:rect l="l" t="t" r="r" b="b"/>
              <a:pathLst>
                <a:path w="739" h="496" extrusionOk="0">
                  <a:moveTo>
                    <a:pt x="613" y="0"/>
                  </a:moveTo>
                  <a:cubicBezTo>
                    <a:pt x="600" y="0"/>
                    <a:pt x="586" y="2"/>
                    <a:pt x="572" y="4"/>
                  </a:cubicBezTo>
                  <a:cubicBezTo>
                    <a:pt x="417" y="28"/>
                    <a:pt x="322" y="147"/>
                    <a:pt x="191" y="219"/>
                  </a:cubicBezTo>
                  <a:cubicBezTo>
                    <a:pt x="120" y="254"/>
                    <a:pt x="36" y="290"/>
                    <a:pt x="1" y="385"/>
                  </a:cubicBezTo>
                  <a:cubicBezTo>
                    <a:pt x="100" y="466"/>
                    <a:pt x="197" y="495"/>
                    <a:pt x="294" y="495"/>
                  </a:cubicBezTo>
                  <a:cubicBezTo>
                    <a:pt x="441" y="495"/>
                    <a:pt x="588" y="426"/>
                    <a:pt x="739" y="362"/>
                  </a:cubicBezTo>
                  <a:lnTo>
                    <a:pt x="739" y="231"/>
                  </a:lnTo>
                  <a:cubicBezTo>
                    <a:pt x="739" y="171"/>
                    <a:pt x="727" y="111"/>
                    <a:pt x="727" y="52"/>
                  </a:cubicBezTo>
                  <a:cubicBezTo>
                    <a:pt x="691" y="16"/>
                    <a:pt x="654"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a:off x="5396500" y="1823975"/>
              <a:ext cx="10450" cy="10625"/>
            </a:xfrm>
            <a:custGeom>
              <a:avLst/>
              <a:gdLst/>
              <a:ahLst/>
              <a:cxnLst/>
              <a:rect l="l" t="t" r="r" b="b"/>
              <a:pathLst>
                <a:path w="418" h="425" extrusionOk="0">
                  <a:moveTo>
                    <a:pt x="230" y="1"/>
                  </a:moveTo>
                  <a:cubicBezTo>
                    <a:pt x="156" y="1"/>
                    <a:pt x="69" y="64"/>
                    <a:pt x="0" y="139"/>
                  </a:cubicBezTo>
                  <a:lnTo>
                    <a:pt x="0" y="425"/>
                  </a:lnTo>
                  <a:cubicBezTo>
                    <a:pt x="179" y="401"/>
                    <a:pt x="417" y="353"/>
                    <a:pt x="358" y="127"/>
                  </a:cubicBezTo>
                  <a:cubicBezTo>
                    <a:pt x="332" y="36"/>
                    <a:pt x="285"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5364050" y="1847875"/>
              <a:ext cx="17575" cy="9775"/>
            </a:xfrm>
            <a:custGeom>
              <a:avLst/>
              <a:gdLst/>
              <a:ahLst/>
              <a:cxnLst/>
              <a:rect l="l" t="t" r="r" b="b"/>
              <a:pathLst>
                <a:path w="703" h="391" extrusionOk="0">
                  <a:moveTo>
                    <a:pt x="456" y="0"/>
                  </a:moveTo>
                  <a:cubicBezTo>
                    <a:pt x="306" y="0"/>
                    <a:pt x="153" y="33"/>
                    <a:pt x="1" y="40"/>
                  </a:cubicBezTo>
                  <a:cubicBezTo>
                    <a:pt x="48" y="147"/>
                    <a:pt x="96" y="243"/>
                    <a:pt x="143" y="338"/>
                  </a:cubicBezTo>
                  <a:cubicBezTo>
                    <a:pt x="178" y="377"/>
                    <a:pt x="213" y="391"/>
                    <a:pt x="247" y="391"/>
                  </a:cubicBezTo>
                  <a:cubicBezTo>
                    <a:pt x="306" y="391"/>
                    <a:pt x="364" y="349"/>
                    <a:pt x="417" y="326"/>
                  </a:cubicBezTo>
                  <a:lnTo>
                    <a:pt x="703" y="40"/>
                  </a:lnTo>
                  <a:cubicBezTo>
                    <a:pt x="622" y="10"/>
                    <a:pt x="540"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5325050" y="1850175"/>
              <a:ext cx="10450" cy="9550"/>
            </a:xfrm>
            <a:custGeom>
              <a:avLst/>
              <a:gdLst/>
              <a:ahLst/>
              <a:cxnLst/>
              <a:rect l="l" t="t" r="r" b="b"/>
              <a:pathLst>
                <a:path w="418" h="382" extrusionOk="0">
                  <a:moveTo>
                    <a:pt x="254" y="1"/>
                  </a:moveTo>
                  <a:cubicBezTo>
                    <a:pt x="164" y="1"/>
                    <a:pt x="75" y="66"/>
                    <a:pt x="1" y="103"/>
                  </a:cubicBezTo>
                  <a:cubicBezTo>
                    <a:pt x="1" y="342"/>
                    <a:pt x="139" y="382"/>
                    <a:pt x="299" y="382"/>
                  </a:cubicBezTo>
                  <a:cubicBezTo>
                    <a:pt x="338" y="382"/>
                    <a:pt x="378" y="379"/>
                    <a:pt x="418" y="377"/>
                  </a:cubicBezTo>
                  <a:lnTo>
                    <a:pt x="418" y="91"/>
                  </a:lnTo>
                  <a:cubicBezTo>
                    <a:pt x="364" y="24"/>
                    <a:pt x="309"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a:off x="5293500" y="1945900"/>
              <a:ext cx="15200" cy="7475"/>
            </a:xfrm>
            <a:custGeom>
              <a:avLst/>
              <a:gdLst/>
              <a:ahLst/>
              <a:cxnLst/>
              <a:rect l="l" t="t" r="r" b="b"/>
              <a:pathLst>
                <a:path w="608" h="299" extrusionOk="0">
                  <a:moveTo>
                    <a:pt x="263" y="1"/>
                  </a:moveTo>
                  <a:cubicBezTo>
                    <a:pt x="144" y="13"/>
                    <a:pt x="1" y="13"/>
                    <a:pt x="25" y="179"/>
                  </a:cubicBezTo>
                  <a:cubicBezTo>
                    <a:pt x="36" y="275"/>
                    <a:pt x="167" y="298"/>
                    <a:pt x="251" y="298"/>
                  </a:cubicBezTo>
                  <a:cubicBezTo>
                    <a:pt x="346" y="298"/>
                    <a:pt x="441" y="275"/>
                    <a:pt x="537" y="275"/>
                  </a:cubicBezTo>
                  <a:cubicBezTo>
                    <a:pt x="608" y="191"/>
                    <a:pt x="608" y="96"/>
                    <a:pt x="548" y="25"/>
                  </a:cubicBezTo>
                  <a:cubicBezTo>
                    <a:pt x="453" y="13"/>
                    <a:pt x="358"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5"/>
            <p:cNvSpPr/>
            <p:nvPr/>
          </p:nvSpPr>
          <p:spPr>
            <a:xfrm>
              <a:off x="5757550" y="1959300"/>
              <a:ext cx="19375" cy="7475"/>
            </a:xfrm>
            <a:custGeom>
              <a:avLst/>
              <a:gdLst/>
              <a:ahLst/>
              <a:cxnLst/>
              <a:rect l="l" t="t" r="r" b="b"/>
              <a:pathLst>
                <a:path w="775" h="299" extrusionOk="0">
                  <a:moveTo>
                    <a:pt x="322" y="24"/>
                  </a:moveTo>
                  <a:cubicBezTo>
                    <a:pt x="304" y="28"/>
                    <a:pt x="286" y="30"/>
                    <a:pt x="267" y="30"/>
                  </a:cubicBezTo>
                  <a:cubicBezTo>
                    <a:pt x="229" y="30"/>
                    <a:pt x="191" y="24"/>
                    <a:pt x="155" y="24"/>
                  </a:cubicBezTo>
                  <a:cubicBezTo>
                    <a:pt x="102" y="24"/>
                    <a:pt x="54" y="36"/>
                    <a:pt x="24" y="96"/>
                  </a:cubicBezTo>
                  <a:cubicBezTo>
                    <a:pt x="1" y="131"/>
                    <a:pt x="132" y="215"/>
                    <a:pt x="191" y="298"/>
                  </a:cubicBezTo>
                  <a:cubicBezTo>
                    <a:pt x="270" y="224"/>
                    <a:pt x="358" y="211"/>
                    <a:pt x="448" y="211"/>
                  </a:cubicBezTo>
                  <a:cubicBezTo>
                    <a:pt x="497" y="211"/>
                    <a:pt x="547" y="215"/>
                    <a:pt x="596" y="215"/>
                  </a:cubicBezTo>
                  <a:cubicBezTo>
                    <a:pt x="659" y="215"/>
                    <a:pt x="719" y="209"/>
                    <a:pt x="775" y="179"/>
                  </a:cubicBezTo>
                  <a:cubicBezTo>
                    <a:pt x="667" y="0"/>
                    <a:pt x="489" y="36"/>
                    <a:pt x="322"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5"/>
            <p:cNvSpPr/>
            <p:nvPr/>
          </p:nvSpPr>
          <p:spPr>
            <a:xfrm>
              <a:off x="5719150" y="2085675"/>
              <a:ext cx="28600" cy="3725"/>
            </a:xfrm>
            <a:custGeom>
              <a:avLst/>
              <a:gdLst/>
              <a:ahLst/>
              <a:cxnLst/>
              <a:rect l="l" t="t" r="r" b="b"/>
              <a:pathLst>
                <a:path w="1144" h="149" extrusionOk="0">
                  <a:moveTo>
                    <a:pt x="626" y="1"/>
                  </a:moveTo>
                  <a:cubicBezTo>
                    <a:pt x="481" y="1"/>
                    <a:pt x="334" y="19"/>
                    <a:pt x="188" y="19"/>
                  </a:cubicBezTo>
                  <a:cubicBezTo>
                    <a:pt x="125" y="19"/>
                    <a:pt x="63" y="15"/>
                    <a:pt x="1" y="6"/>
                  </a:cubicBezTo>
                  <a:lnTo>
                    <a:pt x="1" y="148"/>
                  </a:lnTo>
                  <a:lnTo>
                    <a:pt x="1144" y="148"/>
                  </a:lnTo>
                  <a:cubicBezTo>
                    <a:pt x="979" y="28"/>
                    <a:pt x="804"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5643550" y="1814700"/>
              <a:ext cx="22050" cy="7000"/>
            </a:xfrm>
            <a:custGeom>
              <a:avLst/>
              <a:gdLst/>
              <a:ahLst/>
              <a:cxnLst/>
              <a:rect l="l" t="t" r="r" b="b"/>
              <a:pathLst>
                <a:path w="882" h="280" extrusionOk="0">
                  <a:moveTo>
                    <a:pt x="644" y="1"/>
                  </a:moveTo>
                  <a:cubicBezTo>
                    <a:pt x="514" y="1"/>
                    <a:pt x="384" y="51"/>
                    <a:pt x="256" y="51"/>
                  </a:cubicBezTo>
                  <a:cubicBezTo>
                    <a:pt x="234" y="51"/>
                    <a:pt x="213" y="49"/>
                    <a:pt x="191" y="46"/>
                  </a:cubicBezTo>
                  <a:cubicBezTo>
                    <a:pt x="120" y="93"/>
                    <a:pt x="1" y="58"/>
                    <a:pt x="12" y="177"/>
                  </a:cubicBezTo>
                  <a:cubicBezTo>
                    <a:pt x="12" y="200"/>
                    <a:pt x="131" y="212"/>
                    <a:pt x="191" y="224"/>
                  </a:cubicBezTo>
                  <a:cubicBezTo>
                    <a:pt x="239" y="248"/>
                    <a:pt x="286" y="248"/>
                    <a:pt x="334" y="248"/>
                  </a:cubicBezTo>
                  <a:cubicBezTo>
                    <a:pt x="405" y="248"/>
                    <a:pt x="477" y="248"/>
                    <a:pt x="572" y="224"/>
                  </a:cubicBezTo>
                  <a:cubicBezTo>
                    <a:pt x="635" y="251"/>
                    <a:pt x="703" y="279"/>
                    <a:pt x="759" y="279"/>
                  </a:cubicBezTo>
                  <a:cubicBezTo>
                    <a:pt x="830" y="279"/>
                    <a:pt x="882" y="234"/>
                    <a:pt x="882" y="81"/>
                  </a:cubicBezTo>
                  <a:cubicBezTo>
                    <a:pt x="803" y="20"/>
                    <a:pt x="724" y="1"/>
                    <a:pt x="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a:off x="6045675" y="1738975"/>
              <a:ext cx="17900" cy="9600"/>
            </a:xfrm>
            <a:custGeom>
              <a:avLst/>
              <a:gdLst/>
              <a:ahLst/>
              <a:cxnLst/>
              <a:rect l="l" t="t" r="r" b="b"/>
              <a:pathLst>
                <a:path w="716" h="384" extrusionOk="0">
                  <a:moveTo>
                    <a:pt x="317" y="0"/>
                  </a:moveTo>
                  <a:cubicBezTo>
                    <a:pt x="209" y="0"/>
                    <a:pt x="103" y="32"/>
                    <a:pt x="1" y="134"/>
                  </a:cubicBezTo>
                  <a:cubicBezTo>
                    <a:pt x="84" y="241"/>
                    <a:pt x="179" y="336"/>
                    <a:pt x="322" y="384"/>
                  </a:cubicBezTo>
                  <a:lnTo>
                    <a:pt x="406" y="384"/>
                  </a:lnTo>
                  <a:cubicBezTo>
                    <a:pt x="465" y="384"/>
                    <a:pt x="525" y="372"/>
                    <a:pt x="584" y="372"/>
                  </a:cubicBezTo>
                  <a:cubicBezTo>
                    <a:pt x="620" y="324"/>
                    <a:pt x="656" y="277"/>
                    <a:pt x="703" y="241"/>
                  </a:cubicBezTo>
                  <a:lnTo>
                    <a:pt x="703" y="122"/>
                  </a:lnTo>
                  <a:lnTo>
                    <a:pt x="715" y="74"/>
                  </a:lnTo>
                  <a:cubicBezTo>
                    <a:pt x="584" y="48"/>
                    <a:pt x="449"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a:off x="6128125" y="1992350"/>
              <a:ext cx="10750" cy="14000"/>
            </a:xfrm>
            <a:custGeom>
              <a:avLst/>
              <a:gdLst/>
              <a:ahLst/>
              <a:cxnLst/>
              <a:rect l="l" t="t" r="r" b="b"/>
              <a:pathLst>
                <a:path w="430" h="560" extrusionOk="0">
                  <a:moveTo>
                    <a:pt x="1" y="0"/>
                  </a:moveTo>
                  <a:lnTo>
                    <a:pt x="1" y="560"/>
                  </a:lnTo>
                  <a:cubicBezTo>
                    <a:pt x="37" y="560"/>
                    <a:pt x="96" y="560"/>
                    <a:pt x="144" y="548"/>
                  </a:cubicBezTo>
                  <a:lnTo>
                    <a:pt x="275" y="417"/>
                  </a:lnTo>
                  <a:cubicBezTo>
                    <a:pt x="322" y="322"/>
                    <a:pt x="382" y="214"/>
                    <a:pt x="430" y="131"/>
                  </a:cubicBezTo>
                  <a:cubicBezTo>
                    <a:pt x="370" y="83"/>
                    <a:pt x="322"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5657250" y="1816725"/>
              <a:ext cx="22050" cy="6125"/>
            </a:xfrm>
            <a:custGeom>
              <a:avLst/>
              <a:gdLst/>
              <a:ahLst/>
              <a:cxnLst/>
              <a:rect l="l" t="t" r="r" b="b"/>
              <a:pathLst>
                <a:path w="882" h="245" extrusionOk="0">
                  <a:moveTo>
                    <a:pt x="322" y="0"/>
                  </a:moveTo>
                  <a:cubicBezTo>
                    <a:pt x="262" y="119"/>
                    <a:pt x="119" y="131"/>
                    <a:pt x="0" y="143"/>
                  </a:cubicBezTo>
                  <a:cubicBezTo>
                    <a:pt x="85" y="218"/>
                    <a:pt x="169" y="245"/>
                    <a:pt x="252" y="245"/>
                  </a:cubicBezTo>
                  <a:cubicBezTo>
                    <a:pt x="369" y="245"/>
                    <a:pt x="484" y="192"/>
                    <a:pt x="596" y="143"/>
                  </a:cubicBezTo>
                  <a:cubicBezTo>
                    <a:pt x="703" y="131"/>
                    <a:pt x="822" y="119"/>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5"/>
            <p:cNvSpPr/>
            <p:nvPr/>
          </p:nvSpPr>
          <p:spPr>
            <a:xfrm>
              <a:off x="6009675" y="1952925"/>
              <a:ext cx="14900" cy="10275"/>
            </a:xfrm>
            <a:custGeom>
              <a:avLst/>
              <a:gdLst/>
              <a:ahLst/>
              <a:cxnLst/>
              <a:rect l="l" t="t" r="r" b="b"/>
              <a:pathLst>
                <a:path w="596" h="411" extrusionOk="0">
                  <a:moveTo>
                    <a:pt x="102" y="0"/>
                  </a:moveTo>
                  <a:cubicBezTo>
                    <a:pt x="70" y="0"/>
                    <a:pt x="44" y="5"/>
                    <a:pt x="12" y="5"/>
                  </a:cubicBezTo>
                  <a:cubicBezTo>
                    <a:pt x="12" y="101"/>
                    <a:pt x="0" y="184"/>
                    <a:pt x="0" y="279"/>
                  </a:cubicBezTo>
                  <a:cubicBezTo>
                    <a:pt x="191" y="327"/>
                    <a:pt x="369" y="363"/>
                    <a:pt x="572" y="410"/>
                  </a:cubicBezTo>
                  <a:cubicBezTo>
                    <a:pt x="596" y="113"/>
                    <a:pt x="250" y="184"/>
                    <a:pt x="155" y="5"/>
                  </a:cubicBezTo>
                  <a:cubicBezTo>
                    <a:pt x="135" y="1"/>
                    <a:pt x="118"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5"/>
            <p:cNvSpPr/>
            <p:nvPr/>
          </p:nvSpPr>
          <p:spPr>
            <a:xfrm>
              <a:off x="6067425" y="1845000"/>
              <a:ext cx="16975" cy="8425"/>
            </a:xfrm>
            <a:custGeom>
              <a:avLst/>
              <a:gdLst/>
              <a:ahLst/>
              <a:cxnLst/>
              <a:rect l="l" t="t" r="r" b="b"/>
              <a:pathLst>
                <a:path w="679" h="337" extrusionOk="0">
                  <a:moveTo>
                    <a:pt x="405" y="0"/>
                  </a:moveTo>
                  <a:cubicBezTo>
                    <a:pt x="321" y="48"/>
                    <a:pt x="238" y="84"/>
                    <a:pt x="179" y="120"/>
                  </a:cubicBezTo>
                  <a:cubicBezTo>
                    <a:pt x="119" y="179"/>
                    <a:pt x="60" y="227"/>
                    <a:pt x="0" y="286"/>
                  </a:cubicBezTo>
                  <a:cubicBezTo>
                    <a:pt x="95" y="322"/>
                    <a:pt x="188" y="337"/>
                    <a:pt x="280" y="337"/>
                  </a:cubicBezTo>
                  <a:cubicBezTo>
                    <a:pt x="372" y="337"/>
                    <a:pt x="464" y="322"/>
                    <a:pt x="560" y="298"/>
                  </a:cubicBezTo>
                  <a:cubicBezTo>
                    <a:pt x="679" y="108"/>
                    <a:pt x="607" y="12"/>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5622725" y="1835450"/>
              <a:ext cx="12225" cy="8075"/>
            </a:xfrm>
            <a:custGeom>
              <a:avLst/>
              <a:gdLst/>
              <a:ahLst/>
              <a:cxnLst/>
              <a:rect l="l" t="t" r="r" b="b"/>
              <a:pathLst>
                <a:path w="489" h="323" extrusionOk="0">
                  <a:moveTo>
                    <a:pt x="246" y="0"/>
                  </a:moveTo>
                  <a:cubicBezTo>
                    <a:pt x="118" y="0"/>
                    <a:pt x="47" y="124"/>
                    <a:pt x="0" y="323"/>
                  </a:cubicBezTo>
                  <a:cubicBezTo>
                    <a:pt x="167" y="275"/>
                    <a:pt x="333" y="311"/>
                    <a:pt x="453" y="168"/>
                  </a:cubicBezTo>
                  <a:cubicBezTo>
                    <a:pt x="488" y="121"/>
                    <a:pt x="417" y="49"/>
                    <a:pt x="357" y="25"/>
                  </a:cubicBezTo>
                  <a:cubicBezTo>
                    <a:pt x="316" y="8"/>
                    <a:pt x="279" y="0"/>
                    <a:pt x="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6023950" y="1804000"/>
              <a:ext cx="14325" cy="9325"/>
            </a:xfrm>
            <a:custGeom>
              <a:avLst/>
              <a:gdLst/>
              <a:ahLst/>
              <a:cxnLst/>
              <a:rect l="l" t="t" r="r" b="b"/>
              <a:pathLst>
                <a:path w="573" h="373" extrusionOk="0">
                  <a:moveTo>
                    <a:pt x="233" y="0"/>
                  </a:moveTo>
                  <a:cubicBezTo>
                    <a:pt x="158" y="0"/>
                    <a:pt x="82" y="30"/>
                    <a:pt x="13" y="93"/>
                  </a:cubicBezTo>
                  <a:cubicBezTo>
                    <a:pt x="1" y="176"/>
                    <a:pt x="1" y="271"/>
                    <a:pt x="1" y="355"/>
                  </a:cubicBezTo>
                  <a:cubicBezTo>
                    <a:pt x="96" y="367"/>
                    <a:pt x="191" y="372"/>
                    <a:pt x="286" y="372"/>
                  </a:cubicBezTo>
                  <a:cubicBezTo>
                    <a:pt x="382" y="372"/>
                    <a:pt x="477" y="367"/>
                    <a:pt x="572" y="355"/>
                  </a:cubicBezTo>
                  <a:cubicBezTo>
                    <a:pt x="536" y="271"/>
                    <a:pt x="465" y="164"/>
                    <a:pt x="429" y="69"/>
                  </a:cubicBezTo>
                  <a:cubicBezTo>
                    <a:pt x="367" y="24"/>
                    <a:pt x="300" y="0"/>
                    <a:pt x="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5751000" y="2084600"/>
              <a:ext cx="26225" cy="5000"/>
            </a:xfrm>
            <a:custGeom>
              <a:avLst/>
              <a:gdLst/>
              <a:ahLst/>
              <a:cxnLst/>
              <a:rect l="l" t="t" r="r" b="b"/>
              <a:pathLst>
                <a:path w="1049" h="200" extrusionOk="0">
                  <a:moveTo>
                    <a:pt x="620" y="1"/>
                  </a:moveTo>
                  <a:cubicBezTo>
                    <a:pt x="549" y="39"/>
                    <a:pt x="470" y="42"/>
                    <a:pt x="392" y="42"/>
                  </a:cubicBezTo>
                  <a:cubicBezTo>
                    <a:pt x="371" y="42"/>
                    <a:pt x="351" y="42"/>
                    <a:pt x="331" y="42"/>
                  </a:cubicBezTo>
                  <a:cubicBezTo>
                    <a:pt x="207" y="42"/>
                    <a:pt x="87" y="52"/>
                    <a:pt x="1" y="191"/>
                  </a:cubicBezTo>
                  <a:cubicBezTo>
                    <a:pt x="26" y="190"/>
                    <a:pt x="51" y="190"/>
                    <a:pt x="76" y="190"/>
                  </a:cubicBezTo>
                  <a:cubicBezTo>
                    <a:pt x="193" y="190"/>
                    <a:pt x="312" y="199"/>
                    <a:pt x="442" y="199"/>
                  </a:cubicBezTo>
                  <a:cubicBezTo>
                    <a:pt x="617" y="199"/>
                    <a:pt x="811" y="183"/>
                    <a:pt x="1048" y="108"/>
                  </a:cubicBezTo>
                  <a:cubicBezTo>
                    <a:pt x="798" y="49"/>
                    <a:pt x="703" y="13"/>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5374475" y="1992050"/>
              <a:ext cx="22050" cy="9600"/>
            </a:xfrm>
            <a:custGeom>
              <a:avLst/>
              <a:gdLst/>
              <a:ahLst/>
              <a:cxnLst/>
              <a:rect l="l" t="t" r="r" b="b"/>
              <a:pathLst>
                <a:path w="882" h="384" extrusionOk="0">
                  <a:moveTo>
                    <a:pt x="298" y="0"/>
                  </a:moveTo>
                  <a:cubicBezTo>
                    <a:pt x="215" y="12"/>
                    <a:pt x="107" y="12"/>
                    <a:pt x="0" y="24"/>
                  </a:cubicBezTo>
                  <a:cubicBezTo>
                    <a:pt x="154" y="258"/>
                    <a:pt x="335" y="383"/>
                    <a:pt x="551" y="383"/>
                  </a:cubicBezTo>
                  <a:cubicBezTo>
                    <a:pt x="653" y="383"/>
                    <a:pt x="763" y="355"/>
                    <a:pt x="881" y="298"/>
                  </a:cubicBezTo>
                  <a:cubicBezTo>
                    <a:pt x="869" y="250"/>
                    <a:pt x="869" y="191"/>
                    <a:pt x="869" y="143"/>
                  </a:cubicBezTo>
                  <a:cubicBezTo>
                    <a:pt x="691" y="36"/>
                    <a:pt x="512" y="1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5371200" y="1979050"/>
              <a:ext cx="18775" cy="6175"/>
            </a:xfrm>
            <a:custGeom>
              <a:avLst/>
              <a:gdLst/>
              <a:ahLst/>
              <a:cxnLst/>
              <a:rect l="l" t="t" r="r" b="b"/>
              <a:pathLst>
                <a:path w="751" h="247" extrusionOk="0">
                  <a:moveTo>
                    <a:pt x="287" y="0"/>
                  </a:moveTo>
                  <a:cubicBezTo>
                    <a:pt x="179" y="0"/>
                    <a:pt x="80" y="52"/>
                    <a:pt x="0" y="223"/>
                  </a:cubicBezTo>
                  <a:cubicBezTo>
                    <a:pt x="238" y="234"/>
                    <a:pt x="477" y="234"/>
                    <a:pt x="727" y="246"/>
                  </a:cubicBezTo>
                  <a:cubicBezTo>
                    <a:pt x="727" y="199"/>
                    <a:pt x="750" y="175"/>
                    <a:pt x="750" y="127"/>
                  </a:cubicBezTo>
                  <a:cubicBezTo>
                    <a:pt x="599" y="100"/>
                    <a:pt x="435" y="0"/>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5514375" y="1977750"/>
              <a:ext cx="18475" cy="6025"/>
            </a:xfrm>
            <a:custGeom>
              <a:avLst/>
              <a:gdLst/>
              <a:ahLst/>
              <a:cxnLst/>
              <a:rect l="l" t="t" r="r" b="b"/>
              <a:pathLst>
                <a:path w="739" h="241" extrusionOk="0">
                  <a:moveTo>
                    <a:pt x="119" y="1"/>
                  </a:moveTo>
                  <a:cubicBezTo>
                    <a:pt x="95" y="1"/>
                    <a:pt x="48" y="1"/>
                    <a:pt x="0" y="13"/>
                  </a:cubicBezTo>
                  <a:lnTo>
                    <a:pt x="0" y="167"/>
                  </a:lnTo>
                  <a:cubicBezTo>
                    <a:pt x="108" y="221"/>
                    <a:pt x="220" y="241"/>
                    <a:pt x="333" y="241"/>
                  </a:cubicBezTo>
                  <a:cubicBezTo>
                    <a:pt x="470" y="241"/>
                    <a:pt x="608" y="212"/>
                    <a:pt x="738" y="179"/>
                  </a:cubicBezTo>
                  <a:cubicBezTo>
                    <a:pt x="635" y="21"/>
                    <a:pt x="490" y="15"/>
                    <a:pt x="341" y="15"/>
                  </a:cubicBezTo>
                  <a:cubicBezTo>
                    <a:pt x="330" y="15"/>
                    <a:pt x="319" y="15"/>
                    <a:pt x="309" y="15"/>
                  </a:cubicBezTo>
                  <a:cubicBezTo>
                    <a:pt x="245" y="15"/>
                    <a:pt x="180" y="1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5410775" y="1789475"/>
              <a:ext cx="15500" cy="9700"/>
            </a:xfrm>
            <a:custGeom>
              <a:avLst/>
              <a:gdLst/>
              <a:ahLst/>
              <a:cxnLst/>
              <a:rect l="l" t="t" r="r" b="b"/>
              <a:pathLst>
                <a:path w="620" h="388" extrusionOk="0">
                  <a:moveTo>
                    <a:pt x="231" y="0"/>
                  </a:moveTo>
                  <a:cubicBezTo>
                    <a:pt x="155" y="0"/>
                    <a:pt x="78" y="23"/>
                    <a:pt x="1" y="90"/>
                  </a:cubicBezTo>
                  <a:lnTo>
                    <a:pt x="1" y="340"/>
                  </a:lnTo>
                  <a:cubicBezTo>
                    <a:pt x="37" y="364"/>
                    <a:pt x="96" y="376"/>
                    <a:pt x="132" y="388"/>
                  </a:cubicBezTo>
                  <a:lnTo>
                    <a:pt x="120" y="376"/>
                  </a:lnTo>
                  <a:cubicBezTo>
                    <a:pt x="203" y="293"/>
                    <a:pt x="322" y="316"/>
                    <a:pt x="429" y="269"/>
                  </a:cubicBezTo>
                  <a:cubicBezTo>
                    <a:pt x="477" y="257"/>
                    <a:pt x="513" y="245"/>
                    <a:pt x="560" y="245"/>
                  </a:cubicBezTo>
                  <a:cubicBezTo>
                    <a:pt x="620" y="186"/>
                    <a:pt x="620" y="138"/>
                    <a:pt x="572" y="78"/>
                  </a:cubicBezTo>
                  <a:cubicBezTo>
                    <a:pt x="459" y="50"/>
                    <a:pt x="345"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5396500" y="1906325"/>
              <a:ext cx="19075" cy="9900"/>
            </a:xfrm>
            <a:custGeom>
              <a:avLst/>
              <a:gdLst/>
              <a:ahLst/>
              <a:cxnLst/>
              <a:rect l="l" t="t" r="r" b="b"/>
              <a:pathLst>
                <a:path w="763" h="396" extrusionOk="0">
                  <a:moveTo>
                    <a:pt x="131" y="0"/>
                  </a:moveTo>
                  <a:cubicBezTo>
                    <a:pt x="96" y="84"/>
                    <a:pt x="48" y="191"/>
                    <a:pt x="0" y="286"/>
                  </a:cubicBezTo>
                  <a:cubicBezTo>
                    <a:pt x="70" y="363"/>
                    <a:pt x="149" y="395"/>
                    <a:pt x="239" y="395"/>
                  </a:cubicBezTo>
                  <a:cubicBezTo>
                    <a:pt x="288" y="395"/>
                    <a:pt x="339" y="386"/>
                    <a:pt x="393" y="369"/>
                  </a:cubicBezTo>
                  <a:cubicBezTo>
                    <a:pt x="465" y="226"/>
                    <a:pt x="762" y="286"/>
                    <a:pt x="703" y="12"/>
                  </a:cubicBezTo>
                  <a:cubicBezTo>
                    <a:pt x="512" y="0"/>
                    <a:pt x="334"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a:off x="5452750" y="2013575"/>
              <a:ext cx="11925" cy="10675"/>
            </a:xfrm>
            <a:custGeom>
              <a:avLst/>
              <a:gdLst/>
              <a:ahLst/>
              <a:cxnLst/>
              <a:rect l="l" t="t" r="r" b="b"/>
              <a:pathLst>
                <a:path w="477" h="427" extrusionOk="0">
                  <a:moveTo>
                    <a:pt x="244" y="0"/>
                  </a:moveTo>
                  <a:cubicBezTo>
                    <a:pt x="225" y="0"/>
                    <a:pt x="204" y="3"/>
                    <a:pt x="179" y="8"/>
                  </a:cubicBezTo>
                  <a:cubicBezTo>
                    <a:pt x="143" y="127"/>
                    <a:pt x="1" y="246"/>
                    <a:pt x="132" y="365"/>
                  </a:cubicBezTo>
                  <a:cubicBezTo>
                    <a:pt x="179" y="409"/>
                    <a:pt x="225" y="427"/>
                    <a:pt x="268" y="427"/>
                  </a:cubicBezTo>
                  <a:cubicBezTo>
                    <a:pt x="346" y="427"/>
                    <a:pt x="416" y="370"/>
                    <a:pt x="477" y="294"/>
                  </a:cubicBezTo>
                  <a:cubicBezTo>
                    <a:pt x="358" y="240"/>
                    <a:pt x="42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a:off x="5851900" y="2102775"/>
              <a:ext cx="22650" cy="8175"/>
            </a:xfrm>
            <a:custGeom>
              <a:avLst/>
              <a:gdLst/>
              <a:ahLst/>
              <a:cxnLst/>
              <a:rect l="l" t="t" r="r" b="b"/>
              <a:pathLst>
                <a:path w="906" h="327" extrusionOk="0">
                  <a:moveTo>
                    <a:pt x="453" y="0"/>
                  </a:moveTo>
                  <a:cubicBezTo>
                    <a:pt x="430" y="12"/>
                    <a:pt x="418" y="48"/>
                    <a:pt x="406" y="60"/>
                  </a:cubicBezTo>
                  <a:cubicBezTo>
                    <a:pt x="352" y="108"/>
                    <a:pt x="286" y="110"/>
                    <a:pt x="221" y="110"/>
                  </a:cubicBezTo>
                  <a:cubicBezTo>
                    <a:pt x="213" y="110"/>
                    <a:pt x="206" y="110"/>
                    <a:pt x="199" y="110"/>
                  </a:cubicBezTo>
                  <a:cubicBezTo>
                    <a:pt x="126" y="110"/>
                    <a:pt x="54" y="113"/>
                    <a:pt x="1" y="179"/>
                  </a:cubicBezTo>
                  <a:lnTo>
                    <a:pt x="1" y="286"/>
                  </a:lnTo>
                  <a:cubicBezTo>
                    <a:pt x="154" y="298"/>
                    <a:pt x="310" y="326"/>
                    <a:pt x="466" y="326"/>
                  </a:cubicBezTo>
                  <a:cubicBezTo>
                    <a:pt x="614" y="326"/>
                    <a:pt x="761" y="301"/>
                    <a:pt x="906" y="215"/>
                  </a:cubicBezTo>
                  <a:cubicBezTo>
                    <a:pt x="894" y="191"/>
                    <a:pt x="870" y="179"/>
                    <a:pt x="846" y="167"/>
                  </a:cubicBezTo>
                  <a:cubicBezTo>
                    <a:pt x="775" y="107"/>
                    <a:pt x="668" y="119"/>
                    <a:pt x="596" y="48"/>
                  </a:cubicBezTo>
                  <a:cubicBezTo>
                    <a:pt x="572" y="36"/>
                    <a:pt x="549" y="12"/>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a:off x="5832550" y="1800200"/>
              <a:ext cx="15800" cy="12675"/>
            </a:xfrm>
            <a:custGeom>
              <a:avLst/>
              <a:gdLst/>
              <a:ahLst/>
              <a:cxnLst/>
              <a:rect l="l" t="t" r="r" b="b"/>
              <a:pathLst>
                <a:path w="632" h="507" extrusionOk="0">
                  <a:moveTo>
                    <a:pt x="471" y="0"/>
                  </a:moveTo>
                  <a:cubicBezTo>
                    <a:pt x="391" y="0"/>
                    <a:pt x="295" y="53"/>
                    <a:pt x="215" y="78"/>
                  </a:cubicBezTo>
                  <a:cubicBezTo>
                    <a:pt x="168" y="138"/>
                    <a:pt x="108" y="185"/>
                    <a:pt x="49" y="245"/>
                  </a:cubicBezTo>
                  <a:cubicBezTo>
                    <a:pt x="1" y="495"/>
                    <a:pt x="287" y="388"/>
                    <a:pt x="358" y="507"/>
                  </a:cubicBezTo>
                  <a:cubicBezTo>
                    <a:pt x="453" y="411"/>
                    <a:pt x="537" y="316"/>
                    <a:pt x="632" y="209"/>
                  </a:cubicBezTo>
                  <a:cubicBezTo>
                    <a:pt x="609" y="47"/>
                    <a:pt x="547" y="0"/>
                    <a:pt x="4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a:off x="5998350" y="1926100"/>
              <a:ext cx="22050" cy="5250"/>
            </a:xfrm>
            <a:custGeom>
              <a:avLst/>
              <a:gdLst/>
              <a:ahLst/>
              <a:cxnLst/>
              <a:rect l="l" t="t" r="r" b="b"/>
              <a:pathLst>
                <a:path w="882" h="210" extrusionOk="0">
                  <a:moveTo>
                    <a:pt x="615" y="0"/>
                  </a:moveTo>
                  <a:cubicBezTo>
                    <a:pt x="405" y="0"/>
                    <a:pt x="203" y="93"/>
                    <a:pt x="1" y="185"/>
                  </a:cubicBezTo>
                  <a:cubicBezTo>
                    <a:pt x="251" y="185"/>
                    <a:pt x="501" y="209"/>
                    <a:pt x="739" y="209"/>
                  </a:cubicBezTo>
                  <a:cubicBezTo>
                    <a:pt x="798" y="162"/>
                    <a:pt x="882" y="150"/>
                    <a:pt x="882" y="55"/>
                  </a:cubicBezTo>
                  <a:cubicBezTo>
                    <a:pt x="791" y="16"/>
                    <a:pt x="703"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a:off x="5959950" y="1773725"/>
              <a:ext cx="19675" cy="7725"/>
            </a:xfrm>
            <a:custGeom>
              <a:avLst/>
              <a:gdLst/>
              <a:ahLst/>
              <a:cxnLst/>
              <a:rect l="l" t="t" r="r" b="b"/>
              <a:pathLst>
                <a:path w="787" h="309" extrusionOk="0">
                  <a:moveTo>
                    <a:pt x="32" y="1"/>
                  </a:moveTo>
                  <a:cubicBezTo>
                    <a:pt x="19" y="1"/>
                    <a:pt x="9" y="2"/>
                    <a:pt x="1" y="6"/>
                  </a:cubicBezTo>
                  <a:cubicBezTo>
                    <a:pt x="51" y="254"/>
                    <a:pt x="168" y="308"/>
                    <a:pt x="318" y="308"/>
                  </a:cubicBezTo>
                  <a:cubicBezTo>
                    <a:pt x="434" y="308"/>
                    <a:pt x="570" y="276"/>
                    <a:pt x="709" y="276"/>
                  </a:cubicBezTo>
                  <a:cubicBezTo>
                    <a:pt x="735" y="276"/>
                    <a:pt x="761" y="277"/>
                    <a:pt x="787" y="280"/>
                  </a:cubicBezTo>
                  <a:cubicBezTo>
                    <a:pt x="537" y="77"/>
                    <a:pt x="263" y="232"/>
                    <a:pt x="132" y="6"/>
                  </a:cubicBezTo>
                  <a:cubicBezTo>
                    <a:pt x="92" y="6"/>
                    <a:pt x="58" y="1"/>
                    <a:pt x="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a:off x="5882875" y="1807850"/>
              <a:ext cx="19375" cy="8000"/>
            </a:xfrm>
            <a:custGeom>
              <a:avLst/>
              <a:gdLst/>
              <a:ahLst/>
              <a:cxnLst/>
              <a:rect l="l" t="t" r="r" b="b"/>
              <a:pathLst>
                <a:path w="775" h="320" extrusionOk="0">
                  <a:moveTo>
                    <a:pt x="216" y="0"/>
                  </a:moveTo>
                  <a:cubicBezTo>
                    <a:pt x="163" y="0"/>
                    <a:pt x="111" y="12"/>
                    <a:pt x="60" y="46"/>
                  </a:cubicBezTo>
                  <a:cubicBezTo>
                    <a:pt x="0" y="82"/>
                    <a:pt x="0" y="129"/>
                    <a:pt x="48" y="177"/>
                  </a:cubicBezTo>
                  <a:cubicBezTo>
                    <a:pt x="83" y="224"/>
                    <a:pt x="143" y="284"/>
                    <a:pt x="203" y="320"/>
                  </a:cubicBezTo>
                  <a:cubicBezTo>
                    <a:pt x="405" y="296"/>
                    <a:pt x="584" y="248"/>
                    <a:pt x="774" y="201"/>
                  </a:cubicBezTo>
                  <a:lnTo>
                    <a:pt x="607" y="46"/>
                  </a:lnTo>
                  <a:cubicBezTo>
                    <a:pt x="588" y="50"/>
                    <a:pt x="569" y="51"/>
                    <a:pt x="549" y="51"/>
                  </a:cubicBezTo>
                  <a:cubicBezTo>
                    <a:pt x="440" y="51"/>
                    <a:pt x="327"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a:off x="5641775" y="1906625"/>
              <a:ext cx="8050" cy="5975"/>
            </a:xfrm>
            <a:custGeom>
              <a:avLst/>
              <a:gdLst/>
              <a:ahLst/>
              <a:cxnLst/>
              <a:rect l="l" t="t" r="r" b="b"/>
              <a:pathLst>
                <a:path w="322" h="239" extrusionOk="0">
                  <a:moveTo>
                    <a:pt x="167" y="0"/>
                  </a:moveTo>
                  <a:cubicBezTo>
                    <a:pt x="72" y="24"/>
                    <a:pt x="12" y="48"/>
                    <a:pt x="0" y="119"/>
                  </a:cubicBezTo>
                  <a:cubicBezTo>
                    <a:pt x="0" y="202"/>
                    <a:pt x="60" y="238"/>
                    <a:pt x="131" y="238"/>
                  </a:cubicBezTo>
                  <a:cubicBezTo>
                    <a:pt x="226" y="238"/>
                    <a:pt x="322" y="214"/>
                    <a:pt x="298" y="95"/>
                  </a:cubicBezTo>
                  <a:cubicBezTo>
                    <a:pt x="286" y="48"/>
                    <a:pt x="191" y="36"/>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a:off x="5916200" y="1737300"/>
              <a:ext cx="14900" cy="8000"/>
            </a:xfrm>
            <a:custGeom>
              <a:avLst/>
              <a:gdLst/>
              <a:ahLst/>
              <a:cxnLst/>
              <a:rect l="l" t="t" r="r" b="b"/>
              <a:pathLst>
                <a:path w="596" h="320" extrusionOk="0">
                  <a:moveTo>
                    <a:pt x="382" y="0"/>
                  </a:moveTo>
                  <a:cubicBezTo>
                    <a:pt x="362" y="0"/>
                    <a:pt x="339" y="17"/>
                    <a:pt x="322" y="34"/>
                  </a:cubicBezTo>
                  <a:cubicBezTo>
                    <a:pt x="263" y="165"/>
                    <a:pt x="48" y="106"/>
                    <a:pt x="1" y="272"/>
                  </a:cubicBezTo>
                  <a:cubicBezTo>
                    <a:pt x="155" y="284"/>
                    <a:pt x="322" y="308"/>
                    <a:pt x="465" y="320"/>
                  </a:cubicBezTo>
                  <a:cubicBezTo>
                    <a:pt x="513" y="320"/>
                    <a:pt x="536" y="320"/>
                    <a:pt x="596" y="308"/>
                  </a:cubicBezTo>
                  <a:cubicBezTo>
                    <a:pt x="560" y="213"/>
                    <a:pt x="501" y="129"/>
                    <a:pt x="453" y="34"/>
                  </a:cubicBezTo>
                  <a:cubicBezTo>
                    <a:pt x="453" y="22"/>
                    <a:pt x="441" y="22"/>
                    <a:pt x="405" y="10"/>
                  </a:cubicBezTo>
                  <a:cubicBezTo>
                    <a:pt x="398" y="3"/>
                    <a:pt x="390"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a:off x="6067125" y="1953050"/>
              <a:ext cx="14000" cy="7475"/>
            </a:xfrm>
            <a:custGeom>
              <a:avLst/>
              <a:gdLst/>
              <a:ahLst/>
              <a:cxnLst/>
              <a:rect l="l" t="t" r="r" b="b"/>
              <a:pathLst>
                <a:path w="560" h="299" extrusionOk="0">
                  <a:moveTo>
                    <a:pt x="0" y="0"/>
                  </a:moveTo>
                  <a:cubicBezTo>
                    <a:pt x="0" y="143"/>
                    <a:pt x="36" y="250"/>
                    <a:pt x="155" y="298"/>
                  </a:cubicBezTo>
                  <a:cubicBezTo>
                    <a:pt x="203" y="298"/>
                    <a:pt x="250" y="286"/>
                    <a:pt x="274" y="286"/>
                  </a:cubicBezTo>
                  <a:lnTo>
                    <a:pt x="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a:off x="5425075" y="1791125"/>
              <a:ext cx="18775" cy="8125"/>
            </a:xfrm>
            <a:custGeom>
              <a:avLst/>
              <a:gdLst/>
              <a:ahLst/>
              <a:cxnLst/>
              <a:rect l="l" t="t" r="r" b="b"/>
              <a:pathLst>
                <a:path w="751" h="325" extrusionOk="0">
                  <a:moveTo>
                    <a:pt x="12" y="0"/>
                  </a:moveTo>
                  <a:cubicBezTo>
                    <a:pt x="12" y="60"/>
                    <a:pt x="0" y="96"/>
                    <a:pt x="0" y="155"/>
                  </a:cubicBezTo>
                  <a:cubicBezTo>
                    <a:pt x="119" y="274"/>
                    <a:pt x="244" y="325"/>
                    <a:pt x="371" y="325"/>
                  </a:cubicBezTo>
                  <a:cubicBezTo>
                    <a:pt x="497" y="325"/>
                    <a:pt x="625" y="274"/>
                    <a:pt x="750" y="191"/>
                  </a:cubicBezTo>
                  <a:lnTo>
                    <a:pt x="715" y="143"/>
                  </a:lnTo>
                  <a:cubicBezTo>
                    <a:pt x="661" y="94"/>
                    <a:pt x="596" y="83"/>
                    <a:pt x="527" y="83"/>
                  </a:cubicBezTo>
                  <a:cubicBezTo>
                    <a:pt x="474" y="83"/>
                    <a:pt x="418" y="89"/>
                    <a:pt x="364" y="89"/>
                  </a:cubicBezTo>
                  <a:cubicBezTo>
                    <a:pt x="288" y="89"/>
                    <a:pt x="214" y="76"/>
                    <a:pt x="155" y="12"/>
                  </a:cubicBezTo>
                  <a:cubicBezTo>
                    <a:pt x="107" y="0"/>
                    <a:pt x="60" y="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a:off x="5596225" y="1730800"/>
              <a:ext cx="19075" cy="10150"/>
            </a:xfrm>
            <a:custGeom>
              <a:avLst/>
              <a:gdLst/>
              <a:ahLst/>
              <a:cxnLst/>
              <a:rect l="l" t="t" r="r" b="b"/>
              <a:pathLst>
                <a:path w="763" h="406" extrusionOk="0">
                  <a:moveTo>
                    <a:pt x="444" y="1"/>
                  </a:moveTo>
                  <a:cubicBezTo>
                    <a:pt x="373" y="1"/>
                    <a:pt x="301" y="14"/>
                    <a:pt x="227" y="32"/>
                  </a:cubicBezTo>
                  <a:cubicBezTo>
                    <a:pt x="84" y="116"/>
                    <a:pt x="0" y="223"/>
                    <a:pt x="48" y="401"/>
                  </a:cubicBezTo>
                  <a:cubicBezTo>
                    <a:pt x="68" y="404"/>
                    <a:pt x="87" y="405"/>
                    <a:pt x="106" y="405"/>
                  </a:cubicBezTo>
                  <a:cubicBezTo>
                    <a:pt x="243" y="405"/>
                    <a:pt x="349" y="335"/>
                    <a:pt x="465" y="282"/>
                  </a:cubicBezTo>
                  <a:cubicBezTo>
                    <a:pt x="584" y="270"/>
                    <a:pt x="703" y="270"/>
                    <a:pt x="762" y="127"/>
                  </a:cubicBezTo>
                  <a:cubicBezTo>
                    <a:pt x="661" y="33"/>
                    <a:pt x="554"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a:off x="5812625" y="1790850"/>
              <a:ext cx="12125" cy="8050"/>
            </a:xfrm>
            <a:custGeom>
              <a:avLst/>
              <a:gdLst/>
              <a:ahLst/>
              <a:cxnLst/>
              <a:rect l="l" t="t" r="r" b="b"/>
              <a:pathLst>
                <a:path w="485" h="322" extrusionOk="0">
                  <a:moveTo>
                    <a:pt x="337" y="0"/>
                  </a:moveTo>
                  <a:cubicBezTo>
                    <a:pt x="251" y="0"/>
                    <a:pt x="131" y="55"/>
                    <a:pt x="47" y="55"/>
                  </a:cubicBezTo>
                  <a:cubicBezTo>
                    <a:pt x="30" y="55"/>
                    <a:pt x="14" y="52"/>
                    <a:pt x="0" y="47"/>
                  </a:cubicBezTo>
                  <a:lnTo>
                    <a:pt x="0" y="47"/>
                  </a:lnTo>
                  <a:cubicBezTo>
                    <a:pt x="60" y="142"/>
                    <a:pt x="96" y="226"/>
                    <a:pt x="131" y="321"/>
                  </a:cubicBezTo>
                  <a:lnTo>
                    <a:pt x="417" y="321"/>
                  </a:lnTo>
                  <a:cubicBezTo>
                    <a:pt x="484" y="63"/>
                    <a:pt x="430"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a:off x="6016800" y="1927450"/>
              <a:ext cx="13725" cy="6575"/>
            </a:xfrm>
            <a:custGeom>
              <a:avLst/>
              <a:gdLst/>
              <a:ahLst/>
              <a:cxnLst/>
              <a:rect l="l" t="t" r="r" b="b"/>
              <a:pathLst>
                <a:path w="549" h="263" extrusionOk="0">
                  <a:moveTo>
                    <a:pt x="144" y="1"/>
                  </a:moveTo>
                  <a:lnTo>
                    <a:pt x="1" y="155"/>
                  </a:lnTo>
                  <a:cubicBezTo>
                    <a:pt x="108" y="220"/>
                    <a:pt x="206" y="262"/>
                    <a:pt x="292" y="262"/>
                  </a:cubicBezTo>
                  <a:cubicBezTo>
                    <a:pt x="397" y="262"/>
                    <a:pt x="483" y="199"/>
                    <a:pt x="549" y="36"/>
                  </a:cubicBezTo>
                  <a:cubicBezTo>
                    <a:pt x="418" y="24"/>
                    <a:pt x="287" y="2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5722725" y="1792175"/>
              <a:ext cx="21750" cy="6850"/>
            </a:xfrm>
            <a:custGeom>
              <a:avLst/>
              <a:gdLst/>
              <a:ahLst/>
              <a:cxnLst/>
              <a:rect l="l" t="t" r="r" b="b"/>
              <a:pathLst>
                <a:path w="870" h="274" extrusionOk="0">
                  <a:moveTo>
                    <a:pt x="613" y="0"/>
                  </a:moveTo>
                  <a:cubicBezTo>
                    <a:pt x="570" y="0"/>
                    <a:pt x="525" y="7"/>
                    <a:pt x="477" y="18"/>
                  </a:cubicBezTo>
                  <a:cubicBezTo>
                    <a:pt x="442" y="28"/>
                    <a:pt x="402" y="32"/>
                    <a:pt x="360" y="32"/>
                  </a:cubicBezTo>
                  <a:cubicBezTo>
                    <a:pt x="303" y="32"/>
                    <a:pt x="241" y="25"/>
                    <a:pt x="179" y="18"/>
                  </a:cubicBezTo>
                  <a:cubicBezTo>
                    <a:pt x="108" y="30"/>
                    <a:pt x="48" y="54"/>
                    <a:pt x="1" y="101"/>
                  </a:cubicBezTo>
                  <a:lnTo>
                    <a:pt x="1" y="113"/>
                  </a:lnTo>
                  <a:cubicBezTo>
                    <a:pt x="143" y="220"/>
                    <a:pt x="289" y="274"/>
                    <a:pt x="435" y="274"/>
                  </a:cubicBezTo>
                  <a:cubicBezTo>
                    <a:pt x="581" y="274"/>
                    <a:pt x="727" y="220"/>
                    <a:pt x="870" y="113"/>
                  </a:cubicBezTo>
                  <a:cubicBezTo>
                    <a:pt x="788" y="32"/>
                    <a:pt x="706"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a:off x="6185575" y="1956725"/>
              <a:ext cx="14625" cy="3500"/>
            </a:xfrm>
            <a:custGeom>
              <a:avLst/>
              <a:gdLst/>
              <a:ahLst/>
              <a:cxnLst/>
              <a:rect l="l" t="t" r="r" b="b"/>
              <a:pathLst>
                <a:path w="585" h="140" extrusionOk="0">
                  <a:moveTo>
                    <a:pt x="284" y="1"/>
                  </a:moveTo>
                  <a:cubicBezTo>
                    <a:pt x="194" y="1"/>
                    <a:pt x="106" y="45"/>
                    <a:pt x="1" y="139"/>
                  </a:cubicBezTo>
                  <a:lnTo>
                    <a:pt x="584" y="139"/>
                  </a:lnTo>
                  <a:cubicBezTo>
                    <a:pt x="469" y="48"/>
                    <a:pt x="376" y="1"/>
                    <a:pt x="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a:off x="5460800" y="1971325"/>
              <a:ext cx="7450" cy="10625"/>
            </a:xfrm>
            <a:custGeom>
              <a:avLst/>
              <a:gdLst/>
              <a:ahLst/>
              <a:cxnLst/>
              <a:rect l="l" t="t" r="r" b="b"/>
              <a:pathLst>
                <a:path w="298" h="425" extrusionOk="0">
                  <a:moveTo>
                    <a:pt x="232" y="1"/>
                  </a:moveTo>
                  <a:cubicBezTo>
                    <a:pt x="207" y="1"/>
                    <a:pt x="189" y="9"/>
                    <a:pt x="167" y="31"/>
                  </a:cubicBezTo>
                  <a:cubicBezTo>
                    <a:pt x="95" y="151"/>
                    <a:pt x="0" y="270"/>
                    <a:pt x="12" y="424"/>
                  </a:cubicBezTo>
                  <a:lnTo>
                    <a:pt x="298" y="424"/>
                  </a:lnTo>
                  <a:cubicBezTo>
                    <a:pt x="286" y="270"/>
                    <a:pt x="286" y="139"/>
                    <a:pt x="286" y="8"/>
                  </a:cubicBezTo>
                  <a:cubicBezTo>
                    <a:pt x="264" y="3"/>
                    <a:pt x="247" y="1"/>
                    <a:pt x="2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a:off x="5436075" y="1902225"/>
              <a:ext cx="17900" cy="3825"/>
            </a:xfrm>
            <a:custGeom>
              <a:avLst/>
              <a:gdLst/>
              <a:ahLst/>
              <a:cxnLst/>
              <a:rect l="l" t="t" r="r" b="b"/>
              <a:pathLst>
                <a:path w="716" h="153" extrusionOk="0">
                  <a:moveTo>
                    <a:pt x="349" y="0"/>
                  </a:moveTo>
                  <a:cubicBezTo>
                    <a:pt x="227" y="0"/>
                    <a:pt x="108" y="51"/>
                    <a:pt x="1" y="152"/>
                  </a:cubicBezTo>
                  <a:lnTo>
                    <a:pt x="715" y="152"/>
                  </a:lnTo>
                  <a:cubicBezTo>
                    <a:pt x="596" y="51"/>
                    <a:pt x="471"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a:off x="5306900" y="1945300"/>
              <a:ext cx="9550" cy="7475"/>
            </a:xfrm>
            <a:custGeom>
              <a:avLst/>
              <a:gdLst/>
              <a:ahLst/>
              <a:cxnLst/>
              <a:rect l="l" t="t" r="r" b="b"/>
              <a:pathLst>
                <a:path w="382" h="299" extrusionOk="0">
                  <a:moveTo>
                    <a:pt x="120" y="1"/>
                  </a:moveTo>
                  <a:cubicBezTo>
                    <a:pt x="72" y="1"/>
                    <a:pt x="24" y="13"/>
                    <a:pt x="1" y="37"/>
                  </a:cubicBezTo>
                  <a:lnTo>
                    <a:pt x="1" y="299"/>
                  </a:lnTo>
                  <a:cubicBezTo>
                    <a:pt x="84" y="299"/>
                    <a:pt x="179" y="287"/>
                    <a:pt x="274" y="287"/>
                  </a:cubicBezTo>
                  <a:cubicBezTo>
                    <a:pt x="382" y="108"/>
                    <a:pt x="322"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5415850" y="1906325"/>
              <a:ext cx="10000" cy="10975"/>
            </a:xfrm>
            <a:custGeom>
              <a:avLst/>
              <a:gdLst/>
              <a:ahLst/>
              <a:cxnLst/>
              <a:rect l="l" t="t" r="r" b="b"/>
              <a:pathLst>
                <a:path w="400" h="439" extrusionOk="0">
                  <a:moveTo>
                    <a:pt x="107" y="0"/>
                  </a:moveTo>
                  <a:cubicBezTo>
                    <a:pt x="0" y="84"/>
                    <a:pt x="0" y="179"/>
                    <a:pt x="72" y="286"/>
                  </a:cubicBezTo>
                  <a:cubicBezTo>
                    <a:pt x="131" y="322"/>
                    <a:pt x="179" y="369"/>
                    <a:pt x="238" y="417"/>
                  </a:cubicBezTo>
                  <a:cubicBezTo>
                    <a:pt x="271" y="432"/>
                    <a:pt x="297" y="438"/>
                    <a:pt x="318" y="438"/>
                  </a:cubicBezTo>
                  <a:cubicBezTo>
                    <a:pt x="383" y="438"/>
                    <a:pt x="399" y="376"/>
                    <a:pt x="381" y="286"/>
                  </a:cubicBezTo>
                  <a:cubicBezTo>
                    <a:pt x="334" y="191"/>
                    <a:pt x="286" y="95"/>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5826600" y="1806000"/>
              <a:ext cx="14625" cy="7475"/>
            </a:xfrm>
            <a:custGeom>
              <a:avLst/>
              <a:gdLst/>
              <a:ahLst/>
              <a:cxnLst/>
              <a:rect l="l" t="t" r="r" b="b"/>
              <a:pathLst>
                <a:path w="585" h="299" extrusionOk="0">
                  <a:moveTo>
                    <a:pt x="168" y="1"/>
                  </a:moveTo>
                  <a:cubicBezTo>
                    <a:pt x="108" y="25"/>
                    <a:pt x="13" y="36"/>
                    <a:pt x="1" y="132"/>
                  </a:cubicBezTo>
                  <a:lnTo>
                    <a:pt x="168" y="298"/>
                  </a:lnTo>
                  <a:lnTo>
                    <a:pt x="251" y="298"/>
                  </a:lnTo>
                  <a:cubicBezTo>
                    <a:pt x="370" y="298"/>
                    <a:pt x="477" y="275"/>
                    <a:pt x="584" y="275"/>
                  </a:cubicBezTo>
                  <a:cubicBezTo>
                    <a:pt x="537" y="108"/>
                    <a:pt x="358" y="132"/>
                    <a:pt x="275" y="13"/>
                  </a:cubicBezTo>
                  <a:cubicBezTo>
                    <a:pt x="239" y="13"/>
                    <a:pt x="215" y="13"/>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5"/>
            <p:cNvSpPr/>
            <p:nvPr/>
          </p:nvSpPr>
          <p:spPr>
            <a:xfrm>
              <a:off x="6067125" y="1884700"/>
              <a:ext cx="12025" cy="10625"/>
            </a:xfrm>
            <a:custGeom>
              <a:avLst/>
              <a:gdLst/>
              <a:ahLst/>
              <a:cxnLst/>
              <a:rect l="l" t="t" r="r" b="b"/>
              <a:pathLst>
                <a:path w="481" h="425" extrusionOk="0">
                  <a:moveTo>
                    <a:pt x="120" y="0"/>
                  </a:moveTo>
                  <a:cubicBezTo>
                    <a:pt x="82" y="0"/>
                    <a:pt x="42" y="3"/>
                    <a:pt x="0" y="8"/>
                  </a:cubicBezTo>
                  <a:lnTo>
                    <a:pt x="0" y="151"/>
                  </a:lnTo>
                  <a:cubicBezTo>
                    <a:pt x="10" y="150"/>
                    <a:pt x="19" y="149"/>
                    <a:pt x="28" y="149"/>
                  </a:cubicBezTo>
                  <a:cubicBezTo>
                    <a:pt x="219" y="149"/>
                    <a:pt x="270" y="379"/>
                    <a:pt x="429" y="425"/>
                  </a:cubicBezTo>
                  <a:cubicBezTo>
                    <a:pt x="480" y="106"/>
                    <a:pt x="354"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5"/>
            <p:cNvSpPr/>
            <p:nvPr/>
          </p:nvSpPr>
          <p:spPr>
            <a:xfrm>
              <a:off x="5837325" y="1798675"/>
              <a:ext cx="14600" cy="6750"/>
            </a:xfrm>
            <a:custGeom>
              <a:avLst/>
              <a:gdLst/>
              <a:ahLst/>
              <a:cxnLst/>
              <a:rect l="l" t="t" r="r" b="b"/>
              <a:pathLst>
                <a:path w="584" h="270" extrusionOk="0">
                  <a:moveTo>
                    <a:pt x="283" y="1"/>
                  </a:moveTo>
                  <a:cubicBezTo>
                    <a:pt x="211" y="1"/>
                    <a:pt x="134" y="11"/>
                    <a:pt x="61" y="11"/>
                  </a:cubicBezTo>
                  <a:cubicBezTo>
                    <a:pt x="40" y="11"/>
                    <a:pt x="20" y="10"/>
                    <a:pt x="0" y="8"/>
                  </a:cubicBezTo>
                  <a:lnTo>
                    <a:pt x="0" y="8"/>
                  </a:lnTo>
                  <a:cubicBezTo>
                    <a:pt x="24" y="56"/>
                    <a:pt x="24" y="91"/>
                    <a:pt x="24" y="139"/>
                  </a:cubicBezTo>
                  <a:cubicBezTo>
                    <a:pt x="47" y="141"/>
                    <a:pt x="69" y="141"/>
                    <a:pt x="93" y="141"/>
                  </a:cubicBezTo>
                  <a:cubicBezTo>
                    <a:pt x="111" y="141"/>
                    <a:pt x="129" y="141"/>
                    <a:pt x="148" y="141"/>
                  </a:cubicBezTo>
                  <a:cubicBezTo>
                    <a:pt x="256" y="141"/>
                    <a:pt x="364" y="150"/>
                    <a:pt x="441" y="270"/>
                  </a:cubicBezTo>
                  <a:lnTo>
                    <a:pt x="584" y="270"/>
                  </a:lnTo>
                  <a:cubicBezTo>
                    <a:pt x="548" y="40"/>
                    <a:pt x="425" y="1"/>
                    <a:pt x="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a:off x="5804875" y="1803275"/>
              <a:ext cx="14625" cy="6175"/>
            </a:xfrm>
            <a:custGeom>
              <a:avLst/>
              <a:gdLst/>
              <a:ahLst/>
              <a:cxnLst/>
              <a:rect l="l" t="t" r="r" b="b"/>
              <a:pathLst>
                <a:path w="585" h="247" extrusionOk="0">
                  <a:moveTo>
                    <a:pt x="409" y="1"/>
                  </a:moveTo>
                  <a:cubicBezTo>
                    <a:pt x="287" y="1"/>
                    <a:pt x="168" y="126"/>
                    <a:pt x="42" y="126"/>
                  </a:cubicBezTo>
                  <a:cubicBezTo>
                    <a:pt x="28" y="126"/>
                    <a:pt x="15" y="125"/>
                    <a:pt x="1" y="122"/>
                  </a:cubicBezTo>
                  <a:lnTo>
                    <a:pt x="1" y="122"/>
                  </a:lnTo>
                  <a:cubicBezTo>
                    <a:pt x="76" y="215"/>
                    <a:pt x="149" y="247"/>
                    <a:pt x="222" y="247"/>
                  </a:cubicBezTo>
                  <a:cubicBezTo>
                    <a:pt x="345" y="247"/>
                    <a:pt x="464" y="155"/>
                    <a:pt x="584" y="110"/>
                  </a:cubicBezTo>
                  <a:cubicBezTo>
                    <a:pt x="524" y="28"/>
                    <a:pt x="466" y="1"/>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5528950" y="1907200"/>
              <a:ext cx="7175" cy="8900"/>
            </a:xfrm>
            <a:custGeom>
              <a:avLst/>
              <a:gdLst/>
              <a:ahLst/>
              <a:cxnLst/>
              <a:rect l="l" t="t" r="r" b="b"/>
              <a:pathLst>
                <a:path w="287" h="356" extrusionOk="0">
                  <a:moveTo>
                    <a:pt x="132" y="1"/>
                  </a:moveTo>
                  <a:lnTo>
                    <a:pt x="1" y="263"/>
                  </a:lnTo>
                  <a:cubicBezTo>
                    <a:pt x="52" y="325"/>
                    <a:pt x="97" y="355"/>
                    <a:pt x="142" y="355"/>
                  </a:cubicBezTo>
                  <a:cubicBezTo>
                    <a:pt x="190" y="355"/>
                    <a:pt x="237" y="319"/>
                    <a:pt x="286" y="251"/>
                  </a:cubicBezTo>
                  <a:cubicBezTo>
                    <a:pt x="286" y="144"/>
                    <a:pt x="286" y="25"/>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5542050" y="1906025"/>
              <a:ext cx="15200" cy="4075"/>
            </a:xfrm>
            <a:custGeom>
              <a:avLst/>
              <a:gdLst/>
              <a:ahLst/>
              <a:cxnLst/>
              <a:rect l="l" t="t" r="r" b="b"/>
              <a:pathLst>
                <a:path w="608" h="163" extrusionOk="0">
                  <a:moveTo>
                    <a:pt x="191" y="0"/>
                  </a:moveTo>
                  <a:cubicBezTo>
                    <a:pt x="143" y="24"/>
                    <a:pt x="72" y="36"/>
                    <a:pt x="24" y="84"/>
                  </a:cubicBezTo>
                  <a:cubicBezTo>
                    <a:pt x="0" y="119"/>
                    <a:pt x="36" y="155"/>
                    <a:pt x="96" y="155"/>
                  </a:cubicBezTo>
                  <a:cubicBezTo>
                    <a:pt x="110" y="154"/>
                    <a:pt x="124" y="154"/>
                    <a:pt x="138" y="154"/>
                  </a:cubicBezTo>
                  <a:cubicBezTo>
                    <a:pt x="205" y="154"/>
                    <a:pt x="271" y="162"/>
                    <a:pt x="335" y="162"/>
                  </a:cubicBezTo>
                  <a:cubicBezTo>
                    <a:pt x="438" y="162"/>
                    <a:pt x="533" y="140"/>
                    <a:pt x="608" y="24"/>
                  </a:cubicBezTo>
                  <a:cubicBezTo>
                    <a:pt x="477" y="12"/>
                    <a:pt x="35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5848625" y="1923275"/>
              <a:ext cx="10750" cy="8675"/>
            </a:xfrm>
            <a:custGeom>
              <a:avLst/>
              <a:gdLst/>
              <a:ahLst/>
              <a:cxnLst/>
              <a:rect l="l" t="t" r="r" b="b"/>
              <a:pathLst>
                <a:path w="430" h="347" extrusionOk="0">
                  <a:moveTo>
                    <a:pt x="199" y="1"/>
                  </a:moveTo>
                  <a:cubicBezTo>
                    <a:pt x="171" y="1"/>
                    <a:pt x="144" y="13"/>
                    <a:pt x="120" y="37"/>
                  </a:cubicBezTo>
                  <a:cubicBezTo>
                    <a:pt x="72" y="25"/>
                    <a:pt x="37" y="25"/>
                    <a:pt x="1" y="25"/>
                  </a:cubicBezTo>
                  <a:cubicBezTo>
                    <a:pt x="49" y="108"/>
                    <a:pt x="84" y="215"/>
                    <a:pt x="132" y="322"/>
                  </a:cubicBezTo>
                  <a:cubicBezTo>
                    <a:pt x="180" y="334"/>
                    <a:pt x="203" y="346"/>
                    <a:pt x="251" y="346"/>
                  </a:cubicBezTo>
                  <a:cubicBezTo>
                    <a:pt x="430" y="263"/>
                    <a:pt x="299" y="144"/>
                    <a:pt x="287" y="37"/>
                  </a:cubicBezTo>
                  <a:cubicBezTo>
                    <a:pt x="257" y="13"/>
                    <a:pt x="227" y="1"/>
                    <a:pt x="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6106700" y="1886625"/>
              <a:ext cx="7175" cy="9300"/>
            </a:xfrm>
            <a:custGeom>
              <a:avLst/>
              <a:gdLst/>
              <a:ahLst/>
              <a:cxnLst/>
              <a:rect l="l" t="t" r="r" b="b"/>
              <a:pathLst>
                <a:path w="287" h="372" extrusionOk="0">
                  <a:moveTo>
                    <a:pt x="134" y="1"/>
                  </a:moveTo>
                  <a:cubicBezTo>
                    <a:pt x="90" y="1"/>
                    <a:pt x="47" y="22"/>
                    <a:pt x="1" y="62"/>
                  </a:cubicBezTo>
                  <a:lnTo>
                    <a:pt x="1" y="360"/>
                  </a:lnTo>
                  <a:cubicBezTo>
                    <a:pt x="48" y="371"/>
                    <a:pt x="96" y="371"/>
                    <a:pt x="144" y="371"/>
                  </a:cubicBezTo>
                  <a:cubicBezTo>
                    <a:pt x="239" y="300"/>
                    <a:pt x="286" y="193"/>
                    <a:pt x="286" y="74"/>
                  </a:cubicBezTo>
                  <a:cubicBezTo>
                    <a:pt x="231" y="25"/>
                    <a:pt x="182"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5"/>
            <p:cNvSpPr/>
            <p:nvPr/>
          </p:nvSpPr>
          <p:spPr>
            <a:xfrm>
              <a:off x="6092725" y="1890425"/>
              <a:ext cx="10725" cy="6425"/>
            </a:xfrm>
            <a:custGeom>
              <a:avLst/>
              <a:gdLst/>
              <a:ahLst/>
              <a:cxnLst/>
              <a:rect l="l" t="t" r="r" b="b"/>
              <a:pathLst>
                <a:path w="429" h="257" extrusionOk="0">
                  <a:moveTo>
                    <a:pt x="146" y="1"/>
                  </a:moveTo>
                  <a:cubicBezTo>
                    <a:pt x="92" y="1"/>
                    <a:pt x="59" y="66"/>
                    <a:pt x="0" y="196"/>
                  </a:cubicBezTo>
                  <a:cubicBezTo>
                    <a:pt x="24" y="208"/>
                    <a:pt x="71" y="208"/>
                    <a:pt x="119" y="208"/>
                  </a:cubicBezTo>
                  <a:cubicBezTo>
                    <a:pt x="170" y="242"/>
                    <a:pt x="216" y="257"/>
                    <a:pt x="261" y="257"/>
                  </a:cubicBezTo>
                  <a:cubicBezTo>
                    <a:pt x="311" y="257"/>
                    <a:pt x="361" y="239"/>
                    <a:pt x="417" y="208"/>
                  </a:cubicBezTo>
                  <a:lnTo>
                    <a:pt x="429" y="208"/>
                  </a:lnTo>
                  <a:cubicBezTo>
                    <a:pt x="278" y="69"/>
                    <a:pt x="201"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5"/>
            <p:cNvSpPr/>
            <p:nvPr/>
          </p:nvSpPr>
          <p:spPr>
            <a:xfrm>
              <a:off x="5582825" y="2063775"/>
              <a:ext cx="8075" cy="7775"/>
            </a:xfrm>
            <a:custGeom>
              <a:avLst/>
              <a:gdLst/>
              <a:ahLst/>
              <a:cxnLst/>
              <a:rect l="l" t="t" r="r" b="b"/>
              <a:pathLst>
                <a:path w="323" h="311" extrusionOk="0">
                  <a:moveTo>
                    <a:pt x="144" y="1"/>
                  </a:moveTo>
                  <a:cubicBezTo>
                    <a:pt x="96" y="1"/>
                    <a:pt x="48" y="1"/>
                    <a:pt x="1" y="12"/>
                  </a:cubicBezTo>
                  <a:lnTo>
                    <a:pt x="1" y="298"/>
                  </a:lnTo>
                  <a:cubicBezTo>
                    <a:pt x="48" y="298"/>
                    <a:pt x="96" y="310"/>
                    <a:pt x="144" y="310"/>
                  </a:cubicBezTo>
                  <a:cubicBezTo>
                    <a:pt x="322" y="203"/>
                    <a:pt x="286" y="10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5"/>
            <p:cNvSpPr/>
            <p:nvPr/>
          </p:nvSpPr>
          <p:spPr>
            <a:xfrm>
              <a:off x="5428650" y="1791425"/>
              <a:ext cx="14300" cy="4100"/>
            </a:xfrm>
            <a:custGeom>
              <a:avLst/>
              <a:gdLst/>
              <a:ahLst/>
              <a:cxnLst/>
              <a:rect l="l" t="t" r="r" b="b"/>
              <a:pathLst>
                <a:path w="572" h="164" extrusionOk="0">
                  <a:moveTo>
                    <a:pt x="572" y="0"/>
                  </a:moveTo>
                  <a:lnTo>
                    <a:pt x="572" y="0"/>
                  </a:lnTo>
                  <a:cubicBezTo>
                    <a:pt x="381" y="12"/>
                    <a:pt x="191" y="12"/>
                    <a:pt x="0" y="12"/>
                  </a:cubicBezTo>
                  <a:cubicBezTo>
                    <a:pt x="78" y="135"/>
                    <a:pt x="180" y="163"/>
                    <a:pt x="288" y="163"/>
                  </a:cubicBezTo>
                  <a:cubicBezTo>
                    <a:pt x="378" y="163"/>
                    <a:pt x="473" y="143"/>
                    <a:pt x="560" y="143"/>
                  </a:cubicBezTo>
                  <a:cubicBezTo>
                    <a:pt x="572" y="84"/>
                    <a:pt x="572" y="48"/>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5"/>
            <p:cNvSpPr/>
            <p:nvPr/>
          </p:nvSpPr>
          <p:spPr>
            <a:xfrm>
              <a:off x="5930800" y="1880975"/>
              <a:ext cx="7450" cy="7500"/>
            </a:xfrm>
            <a:custGeom>
              <a:avLst/>
              <a:gdLst/>
              <a:ahLst/>
              <a:cxnLst/>
              <a:rect l="l" t="t" r="r" b="b"/>
              <a:pathLst>
                <a:path w="298" h="300" extrusionOk="0">
                  <a:moveTo>
                    <a:pt x="90" y="1"/>
                  </a:moveTo>
                  <a:cubicBezTo>
                    <a:pt x="62" y="1"/>
                    <a:pt x="32" y="5"/>
                    <a:pt x="0" y="14"/>
                  </a:cubicBezTo>
                  <a:lnTo>
                    <a:pt x="0" y="300"/>
                  </a:lnTo>
                  <a:cubicBezTo>
                    <a:pt x="119" y="288"/>
                    <a:pt x="238" y="252"/>
                    <a:pt x="298" y="133"/>
                  </a:cubicBezTo>
                  <a:cubicBezTo>
                    <a:pt x="244" y="43"/>
                    <a:pt x="176"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5"/>
            <p:cNvSpPr/>
            <p:nvPr/>
          </p:nvSpPr>
          <p:spPr>
            <a:xfrm>
              <a:off x="5941500" y="2051525"/>
              <a:ext cx="11625" cy="7675"/>
            </a:xfrm>
            <a:custGeom>
              <a:avLst/>
              <a:gdLst/>
              <a:ahLst/>
              <a:cxnLst/>
              <a:rect l="l" t="t" r="r" b="b"/>
              <a:pathLst>
                <a:path w="465" h="307" extrusionOk="0">
                  <a:moveTo>
                    <a:pt x="224" y="1"/>
                  </a:moveTo>
                  <a:cubicBezTo>
                    <a:pt x="148" y="1"/>
                    <a:pt x="74" y="25"/>
                    <a:pt x="1" y="74"/>
                  </a:cubicBezTo>
                  <a:lnTo>
                    <a:pt x="1" y="217"/>
                  </a:lnTo>
                  <a:cubicBezTo>
                    <a:pt x="91" y="270"/>
                    <a:pt x="171" y="306"/>
                    <a:pt x="243" y="306"/>
                  </a:cubicBezTo>
                  <a:cubicBezTo>
                    <a:pt x="331" y="306"/>
                    <a:pt x="406" y="250"/>
                    <a:pt x="465" y="98"/>
                  </a:cubicBezTo>
                  <a:lnTo>
                    <a:pt x="441" y="62"/>
                  </a:lnTo>
                  <a:cubicBezTo>
                    <a:pt x="366" y="22"/>
                    <a:pt x="294"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5"/>
            <p:cNvSpPr/>
            <p:nvPr/>
          </p:nvSpPr>
          <p:spPr>
            <a:xfrm>
              <a:off x="5862325" y="2050375"/>
              <a:ext cx="7475" cy="7725"/>
            </a:xfrm>
            <a:custGeom>
              <a:avLst/>
              <a:gdLst/>
              <a:ahLst/>
              <a:cxnLst/>
              <a:rect l="l" t="t" r="r" b="b"/>
              <a:pathLst>
                <a:path w="299" h="309" extrusionOk="0">
                  <a:moveTo>
                    <a:pt x="1" y="1"/>
                  </a:moveTo>
                  <a:lnTo>
                    <a:pt x="1" y="120"/>
                  </a:lnTo>
                  <a:cubicBezTo>
                    <a:pt x="107" y="120"/>
                    <a:pt x="111" y="309"/>
                    <a:pt x="212" y="309"/>
                  </a:cubicBezTo>
                  <a:cubicBezTo>
                    <a:pt x="235" y="309"/>
                    <a:pt x="263" y="299"/>
                    <a:pt x="298" y="275"/>
                  </a:cubicBezTo>
                  <a:cubicBezTo>
                    <a:pt x="298" y="179"/>
                    <a:pt x="298" y="8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5"/>
            <p:cNvSpPr/>
            <p:nvPr/>
          </p:nvSpPr>
          <p:spPr>
            <a:xfrm>
              <a:off x="5884350" y="1744975"/>
              <a:ext cx="14900" cy="3200"/>
            </a:xfrm>
            <a:custGeom>
              <a:avLst/>
              <a:gdLst/>
              <a:ahLst/>
              <a:cxnLst/>
              <a:rect l="l" t="t" r="r" b="b"/>
              <a:pathLst>
                <a:path w="596" h="128" extrusionOk="0">
                  <a:moveTo>
                    <a:pt x="1" y="1"/>
                  </a:moveTo>
                  <a:cubicBezTo>
                    <a:pt x="91" y="91"/>
                    <a:pt x="181" y="128"/>
                    <a:pt x="273" y="128"/>
                  </a:cubicBezTo>
                  <a:cubicBezTo>
                    <a:pt x="377" y="128"/>
                    <a:pt x="483" y="82"/>
                    <a:pt x="596" y="13"/>
                  </a:cubicBezTo>
                  <a:cubicBezTo>
                    <a:pt x="382" y="13"/>
                    <a:pt x="19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5"/>
            <p:cNvSpPr/>
            <p:nvPr/>
          </p:nvSpPr>
          <p:spPr>
            <a:xfrm>
              <a:off x="5401250" y="2042350"/>
              <a:ext cx="9550" cy="8775"/>
            </a:xfrm>
            <a:custGeom>
              <a:avLst/>
              <a:gdLst/>
              <a:ahLst/>
              <a:cxnLst/>
              <a:rect l="l" t="t" r="r" b="b"/>
              <a:pathLst>
                <a:path w="382" h="351" extrusionOk="0">
                  <a:moveTo>
                    <a:pt x="382" y="0"/>
                  </a:moveTo>
                  <a:cubicBezTo>
                    <a:pt x="334" y="0"/>
                    <a:pt x="287" y="0"/>
                    <a:pt x="239" y="24"/>
                  </a:cubicBezTo>
                  <a:cubicBezTo>
                    <a:pt x="239" y="143"/>
                    <a:pt x="1" y="262"/>
                    <a:pt x="215" y="346"/>
                  </a:cubicBezTo>
                  <a:cubicBezTo>
                    <a:pt x="222" y="349"/>
                    <a:pt x="230" y="350"/>
                    <a:pt x="237" y="350"/>
                  </a:cubicBezTo>
                  <a:cubicBezTo>
                    <a:pt x="309" y="350"/>
                    <a:pt x="360" y="192"/>
                    <a:pt x="382" y="84"/>
                  </a:cubicBezTo>
                  <a:lnTo>
                    <a:pt x="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5"/>
            <p:cNvSpPr/>
            <p:nvPr/>
          </p:nvSpPr>
          <p:spPr>
            <a:xfrm>
              <a:off x="5406625" y="1906625"/>
              <a:ext cx="11625" cy="7825"/>
            </a:xfrm>
            <a:custGeom>
              <a:avLst/>
              <a:gdLst/>
              <a:ahLst/>
              <a:cxnLst/>
              <a:rect l="l" t="t" r="r" b="b"/>
              <a:pathLst>
                <a:path w="465" h="313" extrusionOk="0">
                  <a:moveTo>
                    <a:pt x="286" y="0"/>
                  </a:moveTo>
                  <a:cubicBezTo>
                    <a:pt x="191" y="95"/>
                    <a:pt x="83" y="179"/>
                    <a:pt x="0" y="274"/>
                  </a:cubicBezTo>
                  <a:cubicBezTo>
                    <a:pt x="36" y="295"/>
                    <a:pt x="67" y="312"/>
                    <a:pt x="100" y="312"/>
                  </a:cubicBezTo>
                  <a:cubicBezTo>
                    <a:pt x="121" y="312"/>
                    <a:pt x="143" y="305"/>
                    <a:pt x="167" y="286"/>
                  </a:cubicBezTo>
                  <a:lnTo>
                    <a:pt x="429" y="286"/>
                  </a:lnTo>
                  <a:cubicBezTo>
                    <a:pt x="441" y="202"/>
                    <a:pt x="441" y="95"/>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5"/>
            <p:cNvSpPr/>
            <p:nvPr/>
          </p:nvSpPr>
          <p:spPr>
            <a:xfrm>
              <a:off x="5708725" y="1770575"/>
              <a:ext cx="11650" cy="7175"/>
            </a:xfrm>
            <a:custGeom>
              <a:avLst/>
              <a:gdLst/>
              <a:ahLst/>
              <a:cxnLst/>
              <a:rect l="l" t="t" r="r" b="b"/>
              <a:pathLst>
                <a:path w="466" h="287" extrusionOk="0">
                  <a:moveTo>
                    <a:pt x="168" y="1"/>
                  </a:moveTo>
                  <a:cubicBezTo>
                    <a:pt x="108" y="25"/>
                    <a:pt x="25" y="25"/>
                    <a:pt x="1" y="120"/>
                  </a:cubicBezTo>
                  <a:cubicBezTo>
                    <a:pt x="49" y="180"/>
                    <a:pt x="108" y="227"/>
                    <a:pt x="168" y="287"/>
                  </a:cubicBezTo>
                  <a:lnTo>
                    <a:pt x="418" y="287"/>
                  </a:lnTo>
                  <a:cubicBezTo>
                    <a:pt x="465" y="239"/>
                    <a:pt x="465" y="191"/>
                    <a:pt x="418" y="144"/>
                  </a:cubicBezTo>
                  <a:cubicBezTo>
                    <a:pt x="358" y="108"/>
                    <a:pt x="299" y="49"/>
                    <a:pt x="239" y="1"/>
                  </a:cubicBezTo>
                  <a:cubicBezTo>
                    <a:pt x="221" y="7"/>
                    <a:pt x="206" y="10"/>
                    <a:pt x="194" y="10"/>
                  </a:cubicBezTo>
                  <a:cubicBezTo>
                    <a:pt x="183" y="10"/>
                    <a:pt x="174" y="7"/>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5718250" y="1873875"/>
              <a:ext cx="8675" cy="8775"/>
            </a:xfrm>
            <a:custGeom>
              <a:avLst/>
              <a:gdLst/>
              <a:ahLst/>
              <a:cxnLst/>
              <a:rect l="l" t="t" r="r" b="b"/>
              <a:pathLst>
                <a:path w="347" h="351" extrusionOk="0">
                  <a:moveTo>
                    <a:pt x="180" y="0"/>
                  </a:moveTo>
                  <a:cubicBezTo>
                    <a:pt x="84" y="60"/>
                    <a:pt x="1" y="155"/>
                    <a:pt x="49" y="286"/>
                  </a:cubicBezTo>
                  <a:cubicBezTo>
                    <a:pt x="66" y="332"/>
                    <a:pt x="86" y="350"/>
                    <a:pt x="108" y="350"/>
                  </a:cubicBezTo>
                  <a:cubicBezTo>
                    <a:pt x="133" y="350"/>
                    <a:pt x="161" y="329"/>
                    <a:pt x="191" y="298"/>
                  </a:cubicBezTo>
                  <a:cubicBezTo>
                    <a:pt x="191" y="203"/>
                    <a:pt x="346" y="96"/>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5722425" y="2021200"/>
              <a:ext cx="8075" cy="6075"/>
            </a:xfrm>
            <a:custGeom>
              <a:avLst/>
              <a:gdLst/>
              <a:ahLst/>
              <a:cxnLst/>
              <a:rect l="l" t="t" r="r" b="b"/>
              <a:pathLst>
                <a:path w="323" h="243" extrusionOk="0">
                  <a:moveTo>
                    <a:pt x="167" y="1"/>
                  </a:moveTo>
                  <a:cubicBezTo>
                    <a:pt x="108" y="49"/>
                    <a:pt x="60" y="108"/>
                    <a:pt x="1" y="156"/>
                  </a:cubicBezTo>
                  <a:cubicBezTo>
                    <a:pt x="51" y="218"/>
                    <a:pt x="105" y="242"/>
                    <a:pt x="157" y="242"/>
                  </a:cubicBezTo>
                  <a:cubicBezTo>
                    <a:pt x="215" y="242"/>
                    <a:pt x="272" y="212"/>
                    <a:pt x="322" y="168"/>
                  </a:cubicBezTo>
                  <a:lnTo>
                    <a:pt x="286" y="132"/>
                  </a:lnTo>
                  <a:cubicBezTo>
                    <a:pt x="239" y="96"/>
                    <a:pt x="215" y="49"/>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5792375" y="1876250"/>
              <a:ext cx="4200" cy="3600"/>
            </a:xfrm>
            <a:custGeom>
              <a:avLst/>
              <a:gdLst/>
              <a:ahLst/>
              <a:cxnLst/>
              <a:rect l="l" t="t" r="r" b="b"/>
              <a:pathLst>
                <a:path w="168" h="144" extrusionOk="0">
                  <a:moveTo>
                    <a:pt x="155" y="1"/>
                  </a:moveTo>
                  <a:cubicBezTo>
                    <a:pt x="120" y="24"/>
                    <a:pt x="60" y="24"/>
                    <a:pt x="24" y="60"/>
                  </a:cubicBezTo>
                  <a:cubicBezTo>
                    <a:pt x="1" y="96"/>
                    <a:pt x="24" y="144"/>
                    <a:pt x="96" y="144"/>
                  </a:cubicBezTo>
                  <a:cubicBezTo>
                    <a:pt x="120" y="144"/>
                    <a:pt x="155" y="132"/>
                    <a:pt x="155" y="120"/>
                  </a:cubicBezTo>
                  <a:cubicBezTo>
                    <a:pt x="167" y="72"/>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5787625" y="1803950"/>
              <a:ext cx="7150" cy="4875"/>
            </a:xfrm>
            <a:custGeom>
              <a:avLst/>
              <a:gdLst/>
              <a:ahLst/>
              <a:cxnLst/>
              <a:rect l="l" t="t" r="r" b="b"/>
              <a:pathLst>
                <a:path w="286" h="195" extrusionOk="0">
                  <a:moveTo>
                    <a:pt x="89" y="0"/>
                  </a:moveTo>
                  <a:cubicBezTo>
                    <a:pt x="58" y="0"/>
                    <a:pt x="28" y="19"/>
                    <a:pt x="0" y="71"/>
                  </a:cubicBezTo>
                  <a:cubicBezTo>
                    <a:pt x="38" y="153"/>
                    <a:pt x="86" y="195"/>
                    <a:pt x="138" y="195"/>
                  </a:cubicBezTo>
                  <a:cubicBezTo>
                    <a:pt x="185" y="195"/>
                    <a:pt x="236" y="162"/>
                    <a:pt x="286" y="95"/>
                  </a:cubicBezTo>
                  <a:cubicBezTo>
                    <a:pt x="215" y="71"/>
                    <a:pt x="149"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5810250" y="2062575"/>
              <a:ext cx="4775" cy="4200"/>
            </a:xfrm>
            <a:custGeom>
              <a:avLst/>
              <a:gdLst/>
              <a:ahLst/>
              <a:cxnLst/>
              <a:rect l="l" t="t" r="r" b="b"/>
              <a:pathLst>
                <a:path w="191" h="168" extrusionOk="0">
                  <a:moveTo>
                    <a:pt x="155" y="1"/>
                  </a:moveTo>
                  <a:cubicBezTo>
                    <a:pt x="119" y="13"/>
                    <a:pt x="71" y="37"/>
                    <a:pt x="48" y="60"/>
                  </a:cubicBezTo>
                  <a:cubicBezTo>
                    <a:pt x="0" y="108"/>
                    <a:pt x="12" y="132"/>
                    <a:pt x="71" y="168"/>
                  </a:cubicBezTo>
                  <a:cubicBezTo>
                    <a:pt x="107" y="156"/>
                    <a:pt x="167" y="156"/>
                    <a:pt x="179" y="120"/>
                  </a:cubicBezTo>
                  <a:cubicBezTo>
                    <a:pt x="191" y="96"/>
                    <a:pt x="167" y="4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5859650" y="1811375"/>
              <a:ext cx="7175" cy="5075"/>
            </a:xfrm>
            <a:custGeom>
              <a:avLst/>
              <a:gdLst/>
              <a:ahLst/>
              <a:cxnLst/>
              <a:rect l="l" t="t" r="r" b="b"/>
              <a:pathLst>
                <a:path w="287" h="203" extrusionOk="0">
                  <a:moveTo>
                    <a:pt x="155" y="0"/>
                  </a:moveTo>
                  <a:cubicBezTo>
                    <a:pt x="60" y="0"/>
                    <a:pt x="24" y="107"/>
                    <a:pt x="0" y="202"/>
                  </a:cubicBezTo>
                  <a:lnTo>
                    <a:pt x="239" y="202"/>
                  </a:lnTo>
                  <a:cubicBezTo>
                    <a:pt x="239" y="119"/>
                    <a:pt x="286"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5744150" y="1806025"/>
              <a:ext cx="11050" cy="3575"/>
            </a:xfrm>
            <a:custGeom>
              <a:avLst/>
              <a:gdLst/>
              <a:ahLst/>
              <a:cxnLst/>
              <a:rect l="l" t="t" r="r" b="b"/>
              <a:pathLst>
                <a:path w="442" h="143" extrusionOk="0">
                  <a:moveTo>
                    <a:pt x="268" y="0"/>
                  </a:moveTo>
                  <a:cubicBezTo>
                    <a:pt x="169" y="0"/>
                    <a:pt x="77" y="24"/>
                    <a:pt x="1" y="131"/>
                  </a:cubicBezTo>
                  <a:cubicBezTo>
                    <a:pt x="56" y="135"/>
                    <a:pt x="113" y="142"/>
                    <a:pt x="169" y="142"/>
                  </a:cubicBezTo>
                  <a:cubicBezTo>
                    <a:pt x="269" y="142"/>
                    <a:pt x="365" y="119"/>
                    <a:pt x="441" y="12"/>
                  </a:cubicBezTo>
                  <a:cubicBezTo>
                    <a:pt x="382" y="7"/>
                    <a:pt x="324"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6102825" y="1953025"/>
              <a:ext cx="11050" cy="3400"/>
            </a:xfrm>
            <a:custGeom>
              <a:avLst/>
              <a:gdLst/>
              <a:ahLst/>
              <a:cxnLst/>
              <a:rect l="l" t="t" r="r" b="b"/>
              <a:pathLst>
                <a:path w="442" h="136" extrusionOk="0">
                  <a:moveTo>
                    <a:pt x="111" y="0"/>
                  </a:moveTo>
                  <a:cubicBezTo>
                    <a:pt x="74" y="0"/>
                    <a:pt x="37" y="1"/>
                    <a:pt x="1" y="1"/>
                  </a:cubicBezTo>
                  <a:cubicBezTo>
                    <a:pt x="84" y="118"/>
                    <a:pt x="185" y="136"/>
                    <a:pt x="295" y="136"/>
                  </a:cubicBezTo>
                  <a:cubicBezTo>
                    <a:pt x="342" y="136"/>
                    <a:pt x="391" y="132"/>
                    <a:pt x="441" y="132"/>
                  </a:cubicBezTo>
                  <a:cubicBezTo>
                    <a:pt x="350" y="14"/>
                    <a:pt x="231"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6116825" y="1752425"/>
              <a:ext cx="12825" cy="5050"/>
            </a:xfrm>
            <a:custGeom>
              <a:avLst/>
              <a:gdLst/>
              <a:ahLst/>
              <a:cxnLst/>
              <a:rect l="l" t="t" r="r" b="b"/>
              <a:pathLst>
                <a:path w="513" h="202" extrusionOk="0">
                  <a:moveTo>
                    <a:pt x="0" y="1"/>
                  </a:moveTo>
                  <a:cubicBezTo>
                    <a:pt x="12" y="36"/>
                    <a:pt x="12" y="72"/>
                    <a:pt x="12" y="120"/>
                  </a:cubicBezTo>
                  <a:cubicBezTo>
                    <a:pt x="82" y="177"/>
                    <a:pt x="151" y="202"/>
                    <a:pt x="222" y="202"/>
                  </a:cubicBezTo>
                  <a:cubicBezTo>
                    <a:pt x="297" y="202"/>
                    <a:pt x="373" y="175"/>
                    <a:pt x="453" y="132"/>
                  </a:cubicBezTo>
                  <a:cubicBezTo>
                    <a:pt x="489" y="96"/>
                    <a:pt x="512" y="60"/>
                    <a:pt x="477" y="13"/>
                  </a:cubicBezTo>
                  <a:cubicBezTo>
                    <a:pt x="310" y="13"/>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6117425" y="1888450"/>
              <a:ext cx="6575" cy="5900"/>
            </a:xfrm>
            <a:custGeom>
              <a:avLst/>
              <a:gdLst/>
              <a:ahLst/>
              <a:cxnLst/>
              <a:rect l="l" t="t" r="r" b="b"/>
              <a:pathLst>
                <a:path w="263" h="236" extrusionOk="0">
                  <a:moveTo>
                    <a:pt x="0" y="1"/>
                  </a:moveTo>
                  <a:cubicBezTo>
                    <a:pt x="21" y="95"/>
                    <a:pt x="5" y="235"/>
                    <a:pt x="107" y="235"/>
                  </a:cubicBezTo>
                  <a:cubicBezTo>
                    <a:pt x="120" y="235"/>
                    <a:pt x="136" y="233"/>
                    <a:pt x="155" y="227"/>
                  </a:cubicBezTo>
                  <a:cubicBezTo>
                    <a:pt x="262" y="191"/>
                    <a:pt x="143"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6056700" y="1846350"/>
              <a:ext cx="7475" cy="5825"/>
            </a:xfrm>
            <a:custGeom>
              <a:avLst/>
              <a:gdLst/>
              <a:ahLst/>
              <a:cxnLst/>
              <a:rect l="l" t="t" r="r" b="b"/>
              <a:pathLst>
                <a:path w="299" h="233" extrusionOk="0">
                  <a:moveTo>
                    <a:pt x="99" y="1"/>
                  </a:moveTo>
                  <a:cubicBezTo>
                    <a:pt x="12" y="1"/>
                    <a:pt x="11" y="133"/>
                    <a:pt x="0" y="208"/>
                  </a:cubicBezTo>
                  <a:cubicBezTo>
                    <a:pt x="36" y="232"/>
                    <a:pt x="84" y="232"/>
                    <a:pt x="143" y="232"/>
                  </a:cubicBezTo>
                  <a:cubicBezTo>
                    <a:pt x="143" y="149"/>
                    <a:pt x="298" y="30"/>
                    <a:pt x="131" y="6"/>
                  </a:cubicBezTo>
                  <a:cubicBezTo>
                    <a:pt x="119" y="2"/>
                    <a:pt x="109" y="1"/>
                    <a:pt x="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6045375" y="1951950"/>
              <a:ext cx="7475" cy="8275"/>
            </a:xfrm>
            <a:custGeom>
              <a:avLst/>
              <a:gdLst/>
              <a:ahLst/>
              <a:cxnLst/>
              <a:rect l="l" t="t" r="r" b="b"/>
              <a:pathLst>
                <a:path w="299" h="331" extrusionOk="0">
                  <a:moveTo>
                    <a:pt x="103" y="1"/>
                  </a:moveTo>
                  <a:cubicBezTo>
                    <a:pt x="71" y="1"/>
                    <a:pt x="36" y="7"/>
                    <a:pt x="1" y="21"/>
                  </a:cubicBezTo>
                  <a:cubicBezTo>
                    <a:pt x="60" y="128"/>
                    <a:pt x="108" y="235"/>
                    <a:pt x="168" y="330"/>
                  </a:cubicBezTo>
                  <a:cubicBezTo>
                    <a:pt x="215" y="330"/>
                    <a:pt x="251" y="330"/>
                    <a:pt x="299" y="318"/>
                  </a:cubicBezTo>
                  <a:lnTo>
                    <a:pt x="299" y="33"/>
                  </a:lnTo>
                  <a:cubicBezTo>
                    <a:pt x="251" y="21"/>
                    <a:pt x="215" y="21"/>
                    <a:pt x="168" y="9"/>
                  </a:cubicBezTo>
                  <a:cubicBezTo>
                    <a:pt x="148" y="4"/>
                    <a:pt x="126"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5998950" y="2083925"/>
              <a:ext cx="11050" cy="5550"/>
            </a:xfrm>
            <a:custGeom>
              <a:avLst/>
              <a:gdLst/>
              <a:ahLst/>
              <a:cxnLst/>
              <a:rect l="l" t="t" r="r" b="b"/>
              <a:pathLst>
                <a:path w="442" h="222" extrusionOk="0">
                  <a:moveTo>
                    <a:pt x="283" y="0"/>
                  </a:moveTo>
                  <a:cubicBezTo>
                    <a:pt x="230" y="0"/>
                    <a:pt x="180" y="24"/>
                    <a:pt x="143" y="76"/>
                  </a:cubicBezTo>
                  <a:lnTo>
                    <a:pt x="1" y="76"/>
                  </a:lnTo>
                  <a:cubicBezTo>
                    <a:pt x="77" y="203"/>
                    <a:pt x="178" y="221"/>
                    <a:pt x="290" y="221"/>
                  </a:cubicBezTo>
                  <a:cubicBezTo>
                    <a:pt x="335" y="221"/>
                    <a:pt x="382" y="218"/>
                    <a:pt x="429" y="218"/>
                  </a:cubicBezTo>
                  <a:cubicBezTo>
                    <a:pt x="429" y="171"/>
                    <a:pt x="441" y="135"/>
                    <a:pt x="441" y="88"/>
                  </a:cubicBezTo>
                  <a:lnTo>
                    <a:pt x="382" y="28"/>
                  </a:lnTo>
                  <a:cubicBezTo>
                    <a:pt x="349" y="10"/>
                    <a:pt x="316"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5453950" y="1877750"/>
              <a:ext cx="10425" cy="3400"/>
            </a:xfrm>
            <a:custGeom>
              <a:avLst/>
              <a:gdLst/>
              <a:ahLst/>
              <a:cxnLst/>
              <a:rect l="l" t="t" r="r" b="b"/>
              <a:pathLst>
                <a:path w="417" h="136" extrusionOk="0">
                  <a:moveTo>
                    <a:pt x="0" y="0"/>
                  </a:moveTo>
                  <a:lnTo>
                    <a:pt x="0" y="0"/>
                  </a:lnTo>
                  <a:cubicBezTo>
                    <a:pt x="67" y="91"/>
                    <a:pt x="133" y="136"/>
                    <a:pt x="203" y="136"/>
                  </a:cubicBezTo>
                  <a:cubicBezTo>
                    <a:pt x="271" y="136"/>
                    <a:pt x="341" y="94"/>
                    <a:pt x="417" y="12"/>
                  </a:cubicBezTo>
                  <a:cubicBezTo>
                    <a:pt x="274" y="12"/>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5472100" y="1974475"/>
              <a:ext cx="10450" cy="5125"/>
            </a:xfrm>
            <a:custGeom>
              <a:avLst/>
              <a:gdLst/>
              <a:ahLst/>
              <a:cxnLst/>
              <a:rect l="l" t="t" r="r" b="b"/>
              <a:pathLst>
                <a:path w="418" h="205" extrusionOk="0">
                  <a:moveTo>
                    <a:pt x="209" y="1"/>
                  </a:moveTo>
                  <a:cubicBezTo>
                    <a:pt x="137" y="1"/>
                    <a:pt x="66" y="48"/>
                    <a:pt x="1" y="144"/>
                  </a:cubicBezTo>
                  <a:cubicBezTo>
                    <a:pt x="40" y="189"/>
                    <a:pt x="86" y="205"/>
                    <a:pt x="135" y="205"/>
                  </a:cubicBezTo>
                  <a:cubicBezTo>
                    <a:pt x="189" y="205"/>
                    <a:pt x="248" y="186"/>
                    <a:pt x="310" y="167"/>
                  </a:cubicBezTo>
                  <a:cubicBezTo>
                    <a:pt x="320" y="171"/>
                    <a:pt x="329" y="172"/>
                    <a:pt x="339" y="172"/>
                  </a:cubicBezTo>
                  <a:cubicBezTo>
                    <a:pt x="365" y="172"/>
                    <a:pt x="391" y="161"/>
                    <a:pt x="417" y="144"/>
                  </a:cubicBezTo>
                  <a:cubicBezTo>
                    <a:pt x="352" y="48"/>
                    <a:pt x="280"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5579550" y="1976775"/>
              <a:ext cx="6875" cy="4775"/>
            </a:xfrm>
            <a:custGeom>
              <a:avLst/>
              <a:gdLst/>
              <a:ahLst/>
              <a:cxnLst/>
              <a:rect l="l" t="t" r="r" b="b"/>
              <a:pathLst>
                <a:path w="275" h="191" extrusionOk="0">
                  <a:moveTo>
                    <a:pt x="96" y="1"/>
                  </a:moveTo>
                  <a:cubicBezTo>
                    <a:pt x="85" y="1"/>
                    <a:pt x="73" y="2"/>
                    <a:pt x="60" y="4"/>
                  </a:cubicBezTo>
                  <a:cubicBezTo>
                    <a:pt x="36" y="4"/>
                    <a:pt x="13" y="111"/>
                    <a:pt x="1" y="171"/>
                  </a:cubicBezTo>
                  <a:cubicBezTo>
                    <a:pt x="56" y="185"/>
                    <a:pt x="108" y="190"/>
                    <a:pt x="161" y="190"/>
                  </a:cubicBezTo>
                  <a:cubicBezTo>
                    <a:pt x="198" y="190"/>
                    <a:pt x="235" y="187"/>
                    <a:pt x="275" y="183"/>
                  </a:cubicBezTo>
                  <a:cubicBezTo>
                    <a:pt x="242" y="96"/>
                    <a:pt x="200"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5"/>
            <p:cNvSpPr/>
            <p:nvPr/>
          </p:nvSpPr>
          <p:spPr>
            <a:xfrm>
              <a:off x="5503950" y="1766750"/>
              <a:ext cx="11025" cy="2975"/>
            </a:xfrm>
            <a:custGeom>
              <a:avLst/>
              <a:gdLst/>
              <a:ahLst/>
              <a:cxnLst/>
              <a:rect l="l" t="t" r="r" b="b"/>
              <a:pathLst>
                <a:path w="441" h="119" extrusionOk="0">
                  <a:moveTo>
                    <a:pt x="221" y="1"/>
                  </a:moveTo>
                  <a:cubicBezTo>
                    <a:pt x="146" y="1"/>
                    <a:pt x="73" y="39"/>
                    <a:pt x="0" y="118"/>
                  </a:cubicBezTo>
                  <a:cubicBezTo>
                    <a:pt x="143" y="118"/>
                    <a:pt x="286" y="118"/>
                    <a:pt x="441" y="106"/>
                  </a:cubicBezTo>
                  <a:cubicBezTo>
                    <a:pt x="365" y="36"/>
                    <a:pt x="292"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5396200" y="1993225"/>
              <a:ext cx="7475" cy="4825"/>
            </a:xfrm>
            <a:custGeom>
              <a:avLst/>
              <a:gdLst/>
              <a:ahLst/>
              <a:cxnLst/>
              <a:rect l="l" t="t" r="r" b="b"/>
              <a:pathLst>
                <a:path w="299" h="193" extrusionOk="0">
                  <a:moveTo>
                    <a:pt x="154" y="1"/>
                  </a:moveTo>
                  <a:cubicBezTo>
                    <a:pt x="105" y="1"/>
                    <a:pt x="54" y="36"/>
                    <a:pt x="0" y="108"/>
                  </a:cubicBezTo>
                  <a:cubicBezTo>
                    <a:pt x="69" y="123"/>
                    <a:pt x="129" y="193"/>
                    <a:pt x="190" y="193"/>
                  </a:cubicBezTo>
                  <a:cubicBezTo>
                    <a:pt x="225" y="193"/>
                    <a:pt x="260" y="172"/>
                    <a:pt x="298" y="108"/>
                  </a:cubicBezTo>
                  <a:cubicBezTo>
                    <a:pt x="250" y="36"/>
                    <a:pt x="203"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5428650" y="1995325"/>
              <a:ext cx="7150" cy="9550"/>
            </a:xfrm>
            <a:custGeom>
              <a:avLst/>
              <a:gdLst/>
              <a:ahLst/>
              <a:cxnLst/>
              <a:rect l="l" t="t" r="r" b="b"/>
              <a:pathLst>
                <a:path w="286" h="382" extrusionOk="0">
                  <a:moveTo>
                    <a:pt x="155" y="0"/>
                  </a:moveTo>
                  <a:cubicBezTo>
                    <a:pt x="95" y="60"/>
                    <a:pt x="60" y="119"/>
                    <a:pt x="0" y="179"/>
                  </a:cubicBezTo>
                  <a:cubicBezTo>
                    <a:pt x="0" y="262"/>
                    <a:pt x="84" y="262"/>
                    <a:pt x="143" y="322"/>
                  </a:cubicBezTo>
                  <a:cubicBezTo>
                    <a:pt x="167" y="333"/>
                    <a:pt x="191" y="369"/>
                    <a:pt x="215" y="381"/>
                  </a:cubicBezTo>
                  <a:cubicBezTo>
                    <a:pt x="250" y="357"/>
                    <a:pt x="262" y="345"/>
                    <a:pt x="286" y="322"/>
                  </a:cubicBezTo>
                  <a:cubicBezTo>
                    <a:pt x="286" y="238"/>
                    <a:pt x="274" y="131"/>
                    <a:pt x="274" y="48"/>
                  </a:cubicBezTo>
                  <a:cubicBezTo>
                    <a:pt x="238" y="24"/>
                    <a:pt x="203" y="1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5446800" y="1845000"/>
              <a:ext cx="7175" cy="7875"/>
            </a:xfrm>
            <a:custGeom>
              <a:avLst/>
              <a:gdLst/>
              <a:ahLst/>
              <a:cxnLst/>
              <a:rect l="l" t="t" r="r" b="b"/>
              <a:pathLst>
                <a:path w="287" h="315" extrusionOk="0">
                  <a:moveTo>
                    <a:pt x="143" y="0"/>
                  </a:moveTo>
                  <a:cubicBezTo>
                    <a:pt x="108" y="12"/>
                    <a:pt x="48" y="12"/>
                    <a:pt x="0" y="24"/>
                  </a:cubicBezTo>
                  <a:cubicBezTo>
                    <a:pt x="0" y="143"/>
                    <a:pt x="48" y="251"/>
                    <a:pt x="167" y="310"/>
                  </a:cubicBezTo>
                  <a:cubicBezTo>
                    <a:pt x="177" y="313"/>
                    <a:pt x="186" y="315"/>
                    <a:pt x="196" y="315"/>
                  </a:cubicBezTo>
                  <a:cubicBezTo>
                    <a:pt x="223" y="315"/>
                    <a:pt x="251" y="304"/>
                    <a:pt x="286" y="286"/>
                  </a:cubicBezTo>
                  <a:cubicBezTo>
                    <a:pt x="239" y="191"/>
                    <a:pt x="191" y="8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5658125" y="1791575"/>
              <a:ext cx="10450" cy="3575"/>
            </a:xfrm>
            <a:custGeom>
              <a:avLst/>
              <a:gdLst/>
              <a:ahLst/>
              <a:cxnLst/>
              <a:rect l="l" t="t" r="r" b="b"/>
              <a:pathLst>
                <a:path w="418" h="143" extrusionOk="0">
                  <a:moveTo>
                    <a:pt x="155" y="1"/>
                  </a:moveTo>
                  <a:cubicBezTo>
                    <a:pt x="103" y="1"/>
                    <a:pt x="51" y="6"/>
                    <a:pt x="1" y="6"/>
                  </a:cubicBezTo>
                  <a:cubicBezTo>
                    <a:pt x="71" y="123"/>
                    <a:pt x="161" y="143"/>
                    <a:pt x="258" y="143"/>
                  </a:cubicBezTo>
                  <a:cubicBezTo>
                    <a:pt x="310" y="143"/>
                    <a:pt x="364" y="137"/>
                    <a:pt x="418" y="137"/>
                  </a:cubicBezTo>
                  <a:cubicBezTo>
                    <a:pt x="348" y="21"/>
                    <a:pt x="25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5633125" y="1769175"/>
              <a:ext cx="10750" cy="4500"/>
            </a:xfrm>
            <a:custGeom>
              <a:avLst/>
              <a:gdLst/>
              <a:ahLst/>
              <a:cxnLst/>
              <a:rect l="l" t="t" r="r" b="b"/>
              <a:pathLst>
                <a:path w="430" h="180" extrusionOk="0">
                  <a:moveTo>
                    <a:pt x="211" y="0"/>
                  </a:moveTo>
                  <a:cubicBezTo>
                    <a:pt x="138" y="0"/>
                    <a:pt x="66" y="15"/>
                    <a:pt x="1" y="45"/>
                  </a:cubicBezTo>
                  <a:cubicBezTo>
                    <a:pt x="81" y="131"/>
                    <a:pt x="154" y="179"/>
                    <a:pt x="227" y="179"/>
                  </a:cubicBezTo>
                  <a:cubicBezTo>
                    <a:pt x="294" y="179"/>
                    <a:pt x="360" y="137"/>
                    <a:pt x="429" y="45"/>
                  </a:cubicBezTo>
                  <a:cubicBezTo>
                    <a:pt x="358" y="15"/>
                    <a:pt x="284"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5647725" y="1769400"/>
              <a:ext cx="7450" cy="3925"/>
            </a:xfrm>
            <a:custGeom>
              <a:avLst/>
              <a:gdLst/>
              <a:ahLst/>
              <a:cxnLst/>
              <a:rect l="l" t="t" r="r" b="b"/>
              <a:pathLst>
                <a:path w="298" h="157" extrusionOk="0">
                  <a:moveTo>
                    <a:pt x="107" y="0"/>
                  </a:moveTo>
                  <a:cubicBezTo>
                    <a:pt x="60" y="0"/>
                    <a:pt x="24" y="0"/>
                    <a:pt x="0" y="36"/>
                  </a:cubicBezTo>
                  <a:cubicBezTo>
                    <a:pt x="32" y="111"/>
                    <a:pt x="103" y="157"/>
                    <a:pt x="194" y="157"/>
                  </a:cubicBezTo>
                  <a:cubicBezTo>
                    <a:pt x="205" y="157"/>
                    <a:pt x="215" y="156"/>
                    <a:pt x="226" y="155"/>
                  </a:cubicBezTo>
                  <a:cubicBezTo>
                    <a:pt x="250" y="155"/>
                    <a:pt x="262" y="107"/>
                    <a:pt x="298" y="72"/>
                  </a:cubicBezTo>
                  <a:cubicBezTo>
                    <a:pt x="238" y="48"/>
                    <a:pt x="167" y="36"/>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5593250" y="1732700"/>
              <a:ext cx="7450" cy="8750"/>
            </a:xfrm>
            <a:custGeom>
              <a:avLst/>
              <a:gdLst/>
              <a:ahLst/>
              <a:cxnLst/>
              <a:rect l="l" t="t" r="r" b="b"/>
              <a:pathLst>
                <a:path w="298" h="350" extrusionOk="0">
                  <a:moveTo>
                    <a:pt x="164" y="1"/>
                  </a:moveTo>
                  <a:cubicBezTo>
                    <a:pt x="112" y="1"/>
                    <a:pt x="58" y="24"/>
                    <a:pt x="0" y="75"/>
                  </a:cubicBezTo>
                  <a:lnTo>
                    <a:pt x="0" y="349"/>
                  </a:lnTo>
                  <a:cubicBezTo>
                    <a:pt x="48" y="337"/>
                    <a:pt x="108" y="337"/>
                    <a:pt x="155" y="337"/>
                  </a:cubicBezTo>
                  <a:cubicBezTo>
                    <a:pt x="215" y="254"/>
                    <a:pt x="262" y="147"/>
                    <a:pt x="298" y="51"/>
                  </a:cubicBezTo>
                  <a:cubicBezTo>
                    <a:pt x="254" y="18"/>
                    <a:pt x="210"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5603675" y="1910775"/>
              <a:ext cx="8350" cy="6275"/>
            </a:xfrm>
            <a:custGeom>
              <a:avLst/>
              <a:gdLst/>
              <a:ahLst/>
              <a:cxnLst/>
              <a:rect l="l" t="t" r="r" b="b"/>
              <a:pathLst>
                <a:path w="334" h="251" extrusionOk="0">
                  <a:moveTo>
                    <a:pt x="201" y="0"/>
                  </a:moveTo>
                  <a:cubicBezTo>
                    <a:pt x="172" y="0"/>
                    <a:pt x="141" y="14"/>
                    <a:pt x="107" y="48"/>
                  </a:cubicBezTo>
                  <a:cubicBezTo>
                    <a:pt x="0" y="132"/>
                    <a:pt x="60" y="203"/>
                    <a:pt x="167" y="251"/>
                  </a:cubicBezTo>
                  <a:cubicBezTo>
                    <a:pt x="226" y="203"/>
                    <a:pt x="274" y="156"/>
                    <a:pt x="333" y="108"/>
                  </a:cubicBezTo>
                  <a:cubicBezTo>
                    <a:pt x="295" y="47"/>
                    <a:pt x="252"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095700" y="1895900"/>
              <a:ext cx="7450" cy="2375"/>
            </a:xfrm>
            <a:custGeom>
              <a:avLst/>
              <a:gdLst/>
              <a:ahLst/>
              <a:cxnLst/>
              <a:rect l="l" t="t" r="r" b="b"/>
              <a:pathLst>
                <a:path w="298" h="95" extrusionOk="0">
                  <a:moveTo>
                    <a:pt x="0" y="0"/>
                  </a:moveTo>
                  <a:cubicBezTo>
                    <a:pt x="55" y="61"/>
                    <a:pt x="104" y="94"/>
                    <a:pt x="152" y="94"/>
                  </a:cubicBezTo>
                  <a:cubicBezTo>
                    <a:pt x="199" y="94"/>
                    <a:pt x="245"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6067425" y="1776950"/>
              <a:ext cx="3275" cy="5700"/>
            </a:xfrm>
            <a:custGeom>
              <a:avLst/>
              <a:gdLst/>
              <a:ahLst/>
              <a:cxnLst/>
              <a:rect l="l" t="t" r="r" b="b"/>
              <a:pathLst>
                <a:path w="131" h="228" extrusionOk="0">
                  <a:moveTo>
                    <a:pt x="43" y="1"/>
                  </a:moveTo>
                  <a:cubicBezTo>
                    <a:pt x="28" y="1"/>
                    <a:pt x="13" y="4"/>
                    <a:pt x="0" y="8"/>
                  </a:cubicBezTo>
                  <a:cubicBezTo>
                    <a:pt x="0" y="67"/>
                    <a:pt x="0" y="163"/>
                    <a:pt x="24" y="210"/>
                  </a:cubicBezTo>
                  <a:cubicBezTo>
                    <a:pt x="35" y="222"/>
                    <a:pt x="49" y="227"/>
                    <a:pt x="63" y="227"/>
                  </a:cubicBezTo>
                  <a:cubicBezTo>
                    <a:pt x="93" y="227"/>
                    <a:pt x="123" y="203"/>
                    <a:pt x="131" y="163"/>
                  </a:cubicBezTo>
                  <a:lnTo>
                    <a:pt x="131" y="32"/>
                  </a:lnTo>
                  <a:cubicBezTo>
                    <a:pt x="101" y="9"/>
                    <a:pt x="71"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6128125" y="1928950"/>
              <a:ext cx="6875" cy="2700"/>
            </a:xfrm>
            <a:custGeom>
              <a:avLst/>
              <a:gdLst/>
              <a:ahLst/>
              <a:cxnLst/>
              <a:rect l="l" t="t" r="r" b="b"/>
              <a:pathLst>
                <a:path w="275" h="108" extrusionOk="0">
                  <a:moveTo>
                    <a:pt x="142" y="0"/>
                  </a:moveTo>
                  <a:cubicBezTo>
                    <a:pt x="96" y="0"/>
                    <a:pt x="49" y="36"/>
                    <a:pt x="1" y="107"/>
                  </a:cubicBezTo>
                  <a:lnTo>
                    <a:pt x="275" y="107"/>
                  </a:lnTo>
                  <a:cubicBezTo>
                    <a:pt x="233" y="36"/>
                    <a:pt x="188" y="0"/>
                    <a:pt x="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106400" y="1885525"/>
              <a:ext cx="7475" cy="2950"/>
            </a:xfrm>
            <a:custGeom>
              <a:avLst/>
              <a:gdLst/>
              <a:ahLst/>
              <a:cxnLst/>
              <a:rect l="l" t="t" r="r" b="b"/>
              <a:pathLst>
                <a:path w="299" h="118" extrusionOk="0">
                  <a:moveTo>
                    <a:pt x="152" y="0"/>
                  </a:moveTo>
                  <a:cubicBezTo>
                    <a:pt x="104" y="0"/>
                    <a:pt x="55" y="39"/>
                    <a:pt x="1" y="106"/>
                  </a:cubicBezTo>
                  <a:cubicBezTo>
                    <a:pt x="108" y="118"/>
                    <a:pt x="191" y="118"/>
                    <a:pt x="298" y="118"/>
                  </a:cubicBezTo>
                  <a:cubicBezTo>
                    <a:pt x="246" y="36"/>
                    <a:pt x="199"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120175" y="1848250"/>
              <a:ext cx="5000" cy="4525"/>
            </a:xfrm>
            <a:custGeom>
              <a:avLst/>
              <a:gdLst/>
              <a:ahLst/>
              <a:cxnLst/>
              <a:rect l="l" t="t" r="r" b="b"/>
              <a:pathLst>
                <a:path w="200" h="181" extrusionOk="0">
                  <a:moveTo>
                    <a:pt x="121" y="1"/>
                  </a:moveTo>
                  <a:cubicBezTo>
                    <a:pt x="1" y="1"/>
                    <a:pt x="33" y="112"/>
                    <a:pt x="21" y="180"/>
                  </a:cubicBezTo>
                  <a:lnTo>
                    <a:pt x="200" y="180"/>
                  </a:lnTo>
                  <a:cubicBezTo>
                    <a:pt x="176" y="121"/>
                    <a:pt x="164" y="1"/>
                    <a:pt x="140" y="1"/>
                  </a:cubicBezTo>
                  <a:cubicBezTo>
                    <a:pt x="134" y="1"/>
                    <a:pt x="127" y="1"/>
                    <a:pt x="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5808750" y="1988775"/>
              <a:ext cx="7475" cy="3375"/>
            </a:xfrm>
            <a:custGeom>
              <a:avLst/>
              <a:gdLst/>
              <a:ahLst/>
              <a:cxnLst/>
              <a:rect l="l" t="t" r="r" b="b"/>
              <a:pathLst>
                <a:path w="299" h="135" extrusionOk="0">
                  <a:moveTo>
                    <a:pt x="110" y="0"/>
                  </a:moveTo>
                  <a:cubicBezTo>
                    <a:pt x="75" y="0"/>
                    <a:pt x="38" y="5"/>
                    <a:pt x="0" y="12"/>
                  </a:cubicBezTo>
                  <a:cubicBezTo>
                    <a:pt x="58" y="109"/>
                    <a:pt x="140" y="135"/>
                    <a:pt x="232" y="135"/>
                  </a:cubicBezTo>
                  <a:cubicBezTo>
                    <a:pt x="254" y="135"/>
                    <a:pt x="276" y="133"/>
                    <a:pt x="298" y="131"/>
                  </a:cubicBezTo>
                  <a:cubicBezTo>
                    <a:pt x="264" y="30"/>
                    <a:pt x="194" y="0"/>
                    <a:pt x="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5822450" y="1806300"/>
              <a:ext cx="8350" cy="3300"/>
            </a:xfrm>
            <a:custGeom>
              <a:avLst/>
              <a:gdLst/>
              <a:ahLst/>
              <a:cxnLst/>
              <a:rect l="l" t="t" r="r" b="b"/>
              <a:pathLst>
                <a:path w="334" h="132" extrusionOk="0">
                  <a:moveTo>
                    <a:pt x="0" y="1"/>
                  </a:moveTo>
                  <a:cubicBezTo>
                    <a:pt x="24" y="36"/>
                    <a:pt x="24" y="84"/>
                    <a:pt x="24" y="132"/>
                  </a:cubicBezTo>
                  <a:lnTo>
                    <a:pt x="167" y="132"/>
                  </a:lnTo>
                  <a:cubicBezTo>
                    <a:pt x="226" y="84"/>
                    <a:pt x="274" y="48"/>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5816200" y="1991600"/>
              <a:ext cx="7150" cy="4325"/>
            </a:xfrm>
            <a:custGeom>
              <a:avLst/>
              <a:gdLst/>
              <a:ahLst/>
              <a:cxnLst/>
              <a:rect l="l" t="t" r="r" b="b"/>
              <a:pathLst>
                <a:path w="286" h="173" extrusionOk="0">
                  <a:moveTo>
                    <a:pt x="54" y="0"/>
                  </a:moveTo>
                  <a:cubicBezTo>
                    <a:pt x="36" y="0"/>
                    <a:pt x="18" y="6"/>
                    <a:pt x="0" y="18"/>
                  </a:cubicBezTo>
                  <a:cubicBezTo>
                    <a:pt x="48" y="149"/>
                    <a:pt x="167" y="173"/>
                    <a:pt x="286" y="173"/>
                  </a:cubicBezTo>
                  <a:cubicBezTo>
                    <a:pt x="226" y="113"/>
                    <a:pt x="167" y="78"/>
                    <a:pt x="107" y="18"/>
                  </a:cubicBezTo>
                  <a:cubicBezTo>
                    <a:pt x="89" y="6"/>
                    <a:pt x="72"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5866200" y="1989075"/>
              <a:ext cx="6575" cy="2725"/>
            </a:xfrm>
            <a:custGeom>
              <a:avLst/>
              <a:gdLst/>
              <a:ahLst/>
              <a:cxnLst/>
              <a:rect l="l" t="t" r="r" b="b"/>
              <a:pathLst>
                <a:path w="263" h="109" extrusionOk="0">
                  <a:moveTo>
                    <a:pt x="0" y="0"/>
                  </a:moveTo>
                  <a:cubicBezTo>
                    <a:pt x="43" y="73"/>
                    <a:pt x="89" y="109"/>
                    <a:pt x="134" y="109"/>
                  </a:cubicBezTo>
                  <a:cubicBezTo>
                    <a:pt x="178" y="109"/>
                    <a:pt x="222" y="76"/>
                    <a:pt x="262" y="12"/>
                  </a:cubicBezTo>
                  <a:cubicBezTo>
                    <a:pt x="191" y="12"/>
                    <a:pt x="9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5565575" y="1948275"/>
              <a:ext cx="3575" cy="4500"/>
            </a:xfrm>
            <a:custGeom>
              <a:avLst/>
              <a:gdLst/>
              <a:ahLst/>
              <a:cxnLst/>
              <a:rect l="l" t="t" r="r" b="b"/>
              <a:pathLst>
                <a:path w="143" h="180" extrusionOk="0">
                  <a:moveTo>
                    <a:pt x="24" y="1"/>
                  </a:moveTo>
                  <a:cubicBezTo>
                    <a:pt x="24" y="1"/>
                    <a:pt x="12" y="108"/>
                    <a:pt x="0" y="168"/>
                  </a:cubicBezTo>
                  <a:cubicBezTo>
                    <a:pt x="24" y="180"/>
                    <a:pt x="72" y="180"/>
                    <a:pt x="95" y="180"/>
                  </a:cubicBezTo>
                  <a:cubicBezTo>
                    <a:pt x="83" y="108"/>
                    <a:pt x="143"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5536400" y="1873875"/>
              <a:ext cx="3300" cy="6875"/>
            </a:xfrm>
            <a:custGeom>
              <a:avLst/>
              <a:gdLst/>
              <a:ahLst/>
              <a:cxnLst/>
              <a:rect l="l" t="t" r="r" b="b"/>
              <a:pathLst>
                <a:path w="132" h="275" extrusionOk="0">
                  <a:moveTo>
                    <a:pt x="0" y="0"/>
                  </a:moveTo>
                  <a:lnTo>
                    <a:pt x="48" y="274"/>
                  </a:lnTo>
                  <a:cubicBezTo>
                    <a:pt x="119" y="215"/>
                    <a:pt x="131" y="143"/>
                    <a:pt x="131" y="36"/>
                  </a:cubicBezTo>
                  <a:cubicBezTo>
                    <a:pt x="96" y="36"/>
                    <a:pt x="48"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5549200" y="1941750"/>
              <a:ext cx="4775" cy="3475"/>
            </a:xfrm>
            <a:custGeom>
              <a:avLst/>
              <a:gdLst/>
              <a:ahLst/>
              <a:cxnLst/>
              <a:rect l="l" t="t" r="r" b="b"/>
              <a:pathLst>
                <a:path w="191" h="139" extrusionOk="0">
                  <a:moveTo>
                    <a:pt x="60" y="0"/>
                  </a:moveTo>
                  <a:cubicBezTo>
                    <a:pt x="36" y="48"/>
                    <a:pt x="0" y="107"/>
                    <a:pt x="0" y="107"/>
                  </a:cubicBezTo>
                  <a:cubicBezTo>
                    <a:pt x="29" y="129"/>
                    <a:pt x="54" y="139"/>
                    <a:pt x="76" y="139"/>
                  </a:cubicBezTo>
                  <a:cubicBezTo>
                    <a:pt x="125" y="139"/>
                    <a:pt x="158" y="90"/>
                    <a:pt x="191" y="24"/>
                  </a:cubicBezTo>
                  <a:cubicBezTo>
                    <a:pt x="143" y="24"/>
                    <a:pt x="95"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5733750" y="1806600"/>
              <a:ext cx="6850" cy="3000"/>
            </a:xfrm>
            <a:custGeom>
              <a:avLst/>
              <a:gdLst/>
              <a:ahLst/>
              <a:cxnLst/>
              <a:rect l="l" t="t" r="r" b="b"/>
              <a:pathLst>
                <a:path w="274" h="120" extrusionOk="0">
                  <a:moveTo>
                    <a:pt x="128" y="1"/>
                  </a:moveTo>
                  <a:cubicBezTo>
                    <a:pt x="80" y="1"/>
                    <a:pt x="36" y="36"/>
                    <a:pt x="0" y="120"/>
                  </a:cubicBezTo>
                  <a:cubicBezTo>
                    <a:pt x="83" y="108"/>
                    <a:pt x="191" y="108"/>
                    <a:pt x="274" y="96"/>
                  </a:cubicBezTo>
                  <a:cubicBezTo>
                    <a:pt x="226" y="36"/>
                    <a:pt x="176"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5704275" y="1770575"/>
              <a:ext cx="8650" cy="3000"/>
            </a:xfrm>
            <a:custGeom>
              <a:avLst/>
              <a:gdLst/>
              <a:ahLst/>
              <a:cxnLst/>
              <a:rect l="l" t="t" r="r" b="b"/>
              <a:pathLst>
                <a:path w="346" h="120" extrusionOk="0">
                  <a:moveTo>
                    <a:pt x="0" y="1"/>
                  </a:moveTo>
                  <a:cubicBezTo>
                    <a:pt x="60" y="25"/>
                    <a:pt x="119" y="72"/>
                    <a:pt x="179" y="120"/>
                  </a:cubicBezTo>
                  <a:cubicBezTo>
                    <a:pt x="227" y="84"/>
                    <a:pt x="286" y="49"/>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5704875" y="1791425"/>
              <a:ext cx="7450" cy="3600"/>
            </a:xfrm>
            <a:custGeom>
              <a:avLst/>
              <a:gdLst/>
              <a:ahLst/>
              <a:cxnLst/>
              <a:rect l="l" t="t" r="r" b="b"/>
              <a:pathLst>
                <a:path w="298" h="144" extrusionOk="0">
                  <a:moveTo>
                    <a:pt x="0" y="0"/>
                  </a:moveTo>
                  <a:lnTo>
                    <a:pt x="0" y="143"/>
                  </a:lnTo>
                  <a:lnTo>
                    <a:pt x="298" y="143"/>
                  </a:lnTo>
                  <a:cubicBezTo>
                    <a:pt x="238" y="24"/>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5759050" y="1809275"/>
              <a:ext cx="6575" cy="2925"/>
            </a:xfrm>
            <a:custGeom>
              <a:avLst/>
              <a:gdLst/>
              <a:ahLst/>
              <a:cxnLst/>
              <a:rect l="l" t="t" r="r" b="b"/>
              <a:pathLst>
                <a:path w="263" h="117" extrusionOk="0">
                  <a:moveTo>
                    <a:pt x="0" y="1"/>
                  </a:moveTo>
                  <a:cubicBezTo>
                    <a:pt x="40" y="81"/>
                    <a:pt x="83" y="117"/>
                    <a:pt x="126" y="117"/>
                  </a:cubicBezTo>
                  <a:cubicBezTo>
                    <a:pt x="172" y="117"/>
                    <a:pt x="219" y="75"/>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5754575" y="1770300"/>
              <a:ext cx="8350" cy="3000"/>
            </a:xfrm>
            <a:custGeom>
              <a:avLst/>
              <a:gdLst/>
              <a:ahLst/>
              <a:cxnLst/>
              <a:rect l="l" t="t" r="r" b="b"/>
              <a:pathLst>
                <a:path w="334" h="120" extrusionOk="0">
                  <a:moveTo>
                    <a:pt x="36" y="0"/>
                  </a:moveTo>
                  <a:cubicBezTo>
                    <a:pt x="24" y="36"/>
                    <a:pt x="12" y="71"/>
                    <a:pt x="1" y="119"/>
                  </a:cubicBezTo>
                  <a:lnTo>
                    <a:pt x="334" y="119"/>
                  </a:lnTo>
                  <a:cubicBezTo>
                    <a:pt x="262" y="24"/>
                    <a:pt x="155"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5765000" y="1771100"/>
              <a:ext cx="8350" cy="2475"/>
            </a:xfrm>
            <a:custGeom>
              <a:avLst/>
              <a:gdLst/>
              <a:ahLst/>
              <a:cxnLst/>
              <a:rect l="l" t="t" r="r" b="b"/>
              <a:pathLst>
                <a:path w="334" h="99" extrusionOk="0">
                  <a:moveTo>
                    <a:pt x="167" y="1"/>
                  </a:moveTo>
                  <a:cubicBezTo>
                    <a:pt x="113" y="1"/>
                    <a:pt x="60" y="34"/>
                    <a:pt x="0" y="99"/>
                  </a:cubicBezTo>
                  <a:lnTo>
                    <a:pt x="334" y="99"/>
                  </a:lnTo>
                  <a:cubicBezTo>
                    <a:pt x="274" y="34"/>
                    <a:pt x="22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5764100" y="2047100"/>
              <a:ext cx="3900" cy="1825"/>
            </a:xfrm>
            <a:custGeom>
              <a:avLst/>
              <a:gdLst/>
              <a:ahLst/>
              <a:cxnLst/>
              <a:rect l="l" t="t" r="r" b="b"/>
              <a:pathLst>
                <a:path w="156" h="73" extrusionOk="0">
                  <a:moveTo>
                    <a:pt x="108" y="1"/>
                  </a:moveTo>
                  <a:cubicBezTo>
                    <a:pt x="60" y="13"/>
                    <a:pt x="36" y="13"/>
                    <a:pt x="1" y="25"/>
                  </a:cubicBezTo>
                  <a:cubicBezTo>
                    <a:pt x="12" y="37"/>
                    <a:pt x="36" y="72"/>
                    <a:pt x="48" y="72"/>
                  </a:cubicBezTo>
                  <a:cubicBezTo>
                    <a:pt x="72" y="72"/>
                    <a:pt x="120" y="60"/>
                    <a:pt x="155" y="37"/>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5414050" y="1795750"/>
              <a:ext cx="7775" cy="2925"/>
            </a:xfrm>
            <a:custGeom>
              <a:avLst/>
              <a:gdLst/>
              <a:ahLst/>
              <a:cxnLst/>
              <a:rect l="l" t="t" r="r" b="b"/>
              <a:pathLst>
                <a:path w="311" h="117" extrusionOk="0">
                  <a:moveTo>
                    <a:pt x="225" y="1"/>
                  </a:moveTo>
                  <a:cubicBezTo>
                    <a:pt x="137" y="1"/>
                    <a:pt x="55" y="23"/>
                    <a:pt x="1" y="113"/>
                  </a:cubicBezTo>
                  <a:cubicBezTo>
                    <a:pt x="24" y="115"/>
                    <a:pt x="47" y="117"/>
                    <a:pt x="70" y="117"/>
                  </a:cubicBezTo>
                  <a:cubicBezTo>
                    <a:pt x="164" y="117"/>
                    <a:pt x="253" y="92"/>
                    <a:pt x="310" y="6"/>
                  </a:cubicBezTo>
                  <a:cubicBezTo>
                    <a:pt x="282" y="3"/>
                    <a:pt x="253"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5418225" y="1948000"/>
              <a:ext cx="3300" cy="4800"/>
            </a:xfrm>
            <a:custGeom>
              <a:avLst/>
              <a:gdLst/>
              <a:ahLst/>
              <a:cxnLst/>
              <a:rect l="l" t="t" r="r" b="b"/>
              <a:pathLst>
                <a:path w="132" h="192" extrusionOk="0">
                  <a:moveTo>
                    <a:pt x="60" y="0"/>
                  </a:moveTo>
                  <a:cubicBezTo>
                    <a:pt x="36" y="60"/>
                    <a:pt x="12" y="119"/>
                    <a:pt x="0" y="179"/>
                  </a:cubicBezTo>
                  <a:cubicBezTo>
                    <a:pt x="14" y="188"/>
                    <a:pt x="30" y="192"/>
                    <a:pt x="46" y="192"/>
                  </a:cubicBezTo>
                  <a:cubicBezTo>
                    <a:pt x="73" y="192"/>
                    <a:pt x="102" y="181"/>
                    <a:pt x="131" y="167"/>
                  </a:cubicBezTo>
                  <a:cubicBezTo>
                    <a:pt x="131" y="107"/>
                    <a:pt x="131"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5411075" y="1946200"/>
              <a:ext cx="3300" cy="6500"/>
            </a:xfrm>
            <a:custGeom>
              <a:avLst/>
              <a:gdLst/>
              <a:ahLst/>
              <a:cxnLst/>
              <a:rect l="l" t="t" r="r" b="b"/>
              <a:pathLst>
                <a:path w="132" h="260" extrusionOk="0">
                  <a:moveTo>
                    <a:pt x="13" y="1"/>
                  </a:moveTo>
                  <a:cubicBezTo>
                    <a:pt x="1" y="84"/>
                    <a:pt x="1" y="179"/>
                    <a:pt x="1" y="251"/>
                  </a:cubicBezTo>
                  <a:cubicBezTo>
                    <a:pt x="25" y="257"/>
                    <a:pt x="45" y="260"/>
                    <a:pt x="66" y="260"/>
                  </a:cubicBezTo>
                  <a:cubicBezTo>
                    <a:pt x="87" y="260"/>
                    <a:pt x="108" y="257"/>
                    <a:pt x="132" y="251"/>
                  </a:cubicBezTo>
                  <a:cubicBezTo>
                    <a:pt x="120" y="143"/>
                    <a:pt x="120" y="60"/>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5353325" y="1974550"/>
              <a:ext cx="3300" cy="4725"/>
            </a:xfrm>
            <a:custGeom>
              <a:avLst/>
              <a:gdLst/>
              <a:ahLst/>
              <a:cxnLst/>
              <a:rect l="l" t="t" r="r" b="b"/>
              <a:pathLst>
                <a:path w="132" h="189" extrusionOk="0">
                  <a:moveTo>
                    <a:pt x="72" y="1"/>
                  </a:moveTo>
                  <a:cubicBezTo>
                    <a:pt x="52" y="1"/>
                    <a:pt x="31" y="4"/>
                    <a:pt x="13" y="10"/>
                  </a:cubicBezTo>
                  <a:cubicBezTo>
                    <a:pt x="13" y="81"/>
                    <a:pt x="1" y="141"/>
                    <a:pt x="72" y="188"/>
                  </a:cubicBezTo>
                  <a:cubicBezTo>
                    <a:pt x="96" y="129"/>
                    <a:pt x="120" y="69"/>
                    <a:pt x="132" y="10"/>
                  </a:cubicBezTo>
                  <a:cubicBezTo>
                    <a:pt x="114" y="4"/>
                    <a:pt x="9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5471800" y="1978050"/>
              <a:ext cx="8075" cy="3600"/>
            </a:xfrm>
            <a:custGeom>
              <a:avLst/>
              <a:gdLst/>
              <a:ahLst/>
              <a:cxnLst/>
              <a:rect l="l" t="t" r="r" b="b"/>
              <a:pathLst>
                <a:path w="323" h="144" extrusionOk="0">
                  <a:moveTo>
                    <a:pt x="13" y="1"/>
                  </a:moveTo>
                  <a:cubicBezTo>
                    <a:pt x="1" y="48"/>
                    <a:pt x="1" y="84"/>
                    <a:pt x="13" y="143"/>
                  </a:cubicBezTo>
                  <a:cubicBezTo>
                    <a:pt x="132" y="143"/>
                    <a:pt x="239" y="108"/>
                    <a:pt x="322" y="24"/>
                  </a:cubicBezTo>
                  <a:cubicBezTo>
                    <a:pt x="215" y="24"/>
                    <a:pt x="120" y="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5922750" y="1776400"/>
              <a:ext cx="8075" cy="4325"/>
            </a:xfrm>
            <a:custGeom>
              <a:avLst/>
              <a:gdLst/>
              <a:ahLst/>
              <a:cxnLst/>
              <a:rect l="l" t="t" r="r" b="b"/>
              <a:pathLst>
                <a:path w="323" h="173" extrusionOk="0">
                  <a:moveTo>
                    <a:pt x="260" y="1"/>
                  </a:moveTo>
                  <a:cubicBezTo>
                    <a:pt x="251" y="1"/>
                    <a:pt x="243" y="2"/>
                    <a:pt x="239" y="6"/>
                  </a:cubicBezTo>
                  <a:cubicBezTo>
                    <a:pt x="155" y="6"/>
                    <a:pt x="96" y="18"/>
                    <a:pt x="36" y="30"/>
                  </a:cubicBezTo>
                  <a:cubicBezTo>
                    <a:pt x="1" y="77"/>
                    <a:pt x="1" y="125"/>
                    <a:pt x="36" y="173"/>
                  </a:cubicBezTo>
                  <a:cubicBezTo>
                    <a:pt x="155" y="173"/>
                    <a:pt x="274" y="137"/>
                    <a:pt x="322" y="6"/>
                  </a:cubicBezTo>
                  <a:cubicBezTo>
                    <a:pt x="306" y="6"/>
                    <a:pt x="280" y="1"/>
                    <a:pt x="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5923350" y="1926550"/>
              <a:ext cx="3900" cy="2925"/>
            </a:xfrm>
            <a:custGeom>
              <a:avLst/>
              <a:gdLst/>
              <a:ahLst/>
              <a:cxnLst/>
              <a:rect l="l" t="t" r="r" b="b"/>
              <a:pathLst>
                <a:path w="156" h="117" extrusionOk="0">
                  <a:moveTo>
                    <a:pt x="108" y="1"/>
                  </a:moveTo>
                  <a:cubicBezTo>
                    <a:pt x="72" y="13"/>
                    <a:pt x="36" y="25"/>
                    <a:pt x="0" y="37"/>
                  </a:cubicBezTo>
                  <a:cubicBezTo>
                    <a:pt x="24" y="90"/>
                    <a:pt x="48" y="117"/>
                    <a:pt x="73" y="117"/>
                  </a:cubicBezTo>
                  <a:cubicBezTo>
                    <a:pt x="99" y="117"/>
                    <a:pt x="125" y="90"/>
                    <a:pt x="155" y="37"/>
                  </a:cubicBezTo>
                  <a:cubicBezTo>
                    <a:pt x="131" y="25"/>
                    <a:pt x="119"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5421500" y="1768275"/>
              <a:ext cx="3600" cy="2325"/>
            </a:xfrm>
            <a:custGeom>
              <a:avLst/>
              <a:gdLst/>
              <a:ahLst/>
              <a:cxnLst/>
              <a:rect l="l" t="t" r="r" b="b"/>
              <a:pathLst>
                <a:path w="144" h="93" extrusionOk="0">
                  <a:moveTo>
                    <a:pt x="72" y="1"/>
                  </a:moveTo>
                  <a:cubicBezTo>
                    <a:pt x="50" y="1"/>
                    <a:pt x="26" y="24"/>
                    <a:pt x="0" y="81"/>
                  </a:cubicBezTo>
                  <a:cubicBezTo>
                    <a:pt x="48" y="81"/>
                    <a:pt x="108" y="81"/>
                    <a:pt x="143" y="93"/>
                  </a:cubicBezTo>
                  <a:cubicBezTo>
                    <a:pt x="123" y="39"/>
                    <a:pt x="99"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5432225" y="2003050"/>
              <a:ext cx="3875" cy="3900"/>
            </a:xfrm>
            <a:custGeom>
              <a:avLst/>
              <a:gdLst/>
              <a:ahLst/>
              <a:cxnLst/>
              <a:rect l="l" t="t" r="r" b="b"/>
              <a:pathLst>
                <a:path w="155" h="156" extrusionOk="0">
                  <a:moveTo>
                    <a:pt x="0" y="1"/>
                  </a:moveTo>
                  <a:lnTo>
                    <a:pt x="0" y="155"/>
                  </a:lnTo>
                  <a:lnTo>
                    <a:pt x="155" y="155"/>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5593250" y="1766725"/>
              <a:ext cx="3900" cy="3600"/>
            </a:xfrm>
            <a:custGeom>
              <a:avLst/>
              <a:gdLst/>
              <a:ahLst/>
              <a:cxnLst/>
              <a:rect l="l" t="t" r="r" b="b"/>
              <a:pathLst>
                <a:path w="156" h="144" extrusionOk="0">
                  <a:moveTo>
                    <a:pt x="0" y="0"/>
                  </a:moveTo>
                  <a:cubicBezTo>
                    <a:pt x="60" y="48"/>
                    <a:pt x="108" y="95"/>
                    <a:pt x="155" y="143"/>
                  </a:cubicBezTo>
                  <a:lnTo>
                    <a:pt x="155" y="83"/>
                  </a:ln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5543550" y="1882800"/>
              <a:ext cx="3000" cy="1875"/>
            </a:xfrm>
            <a:custGeom>
              <a:avLst/>
              <a:gdLst/>
              <a:ahLst/>
              <a:cxnLst/>
              <a:rect l="l" t="t" r="r" b="b"/>
              <a:pathLst>
                <a:path w="120" h="75" extrusionOk="0">
                  <a:moveTo>
                    <a:pt x="83" y="1"/>
                  </a:moveTo>
                  <a:lnTo>
                    <a:pt x="0" y="48"/>
                  </a:lnTo>
                  <a:cubicBezTo>
                    <a:pt x="24" y="66"/>
                    <a:pt x="45" y="75"/>
                    <a:pt x="64" y="75"/>
                  </a:cubicBezTo>
                  <a:cubicBezTo>
                    <a:pt x="83" y="75"/>
                    <a:pt x="101" y="66"/>
                    <a:pt x="119" y="48"/>
                  </a:cubicBezTo>
                  <a:cubicBezTo>
                    <a:pt x="119" y="36"/>
                    <a:pt x="107"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5392925" y="1974275"/>
              <a:ext cx="3300" cy="2000"/>
            </a:xfrm>
            <a:custGeom>
              <a:avLst/>
              <a:gdLst/>
              <a:ahLst/>
              <a:cxnLst/>
              <a:rect l="l" t="t" r="r" b="b"/>
              <a:pathLst>
                <a:path w="132" h="80" extrusionOk="0">
                  <a:moveTo>
                    <a:pt x="50" y="1"/>
                  </a:moveTo>
                  <a:cubicBezTo>
                    <a:pt x="32" y="1"/>
                    <a:pt x="15" y="4"/>
                    <a:pt x="0" y="9"/>
                  </a:cubicBezTo>
                  <a:cubicBezTo>
                    <a:pt x="0" y="33"/>
                    <a:pt x="12" y="44"/>
                    <a:pt x="24" y="68"/>
                  </a:cubicBezTo>
                  <a:cubicBezTo>
                    <a:pt x="39" y="76"/>
                    <a:pt x="52" y="80"/>
                    <a:pt x="63" y="80"/>
                  </a:cubicBezTo>
                  <a:cubicBezTo>
                    <a:pt x="88" y="80"/>
                    <a:pt x="107" y="61"/>
                    <a:pt x="131" y="21"/>
                  </a:cubicBezTo>
                  <a:cubicBezTo>
                    <a:pt x="104" y="7"/>
                    <a:pt x="76" y="1"/>
                    <a:pt x="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5"/>
            <p:cNvSpPr/>
            <p:nvPr/>
          </p:nvSpPr>
          <p:spPr>
            <a:xfrm>
              <a:off x="5285175" y="1834575"/>
              <a:ext cx="4475" cy="4800"/>
            </a:xfrm>
            <a:custGeom>
              <a:avLst/>
              <a:gdLst/>
              <a:ahLst/>
              <a:cxnLst/>
              <a:rect l="l" t="t" r="r" b="b"/>
              <a:pathLst>
                <a:path w="179" h="192" extrusionOk="0">
                  <a:moveTo>
                    <a:pt x="119" y="1"/>
                  </a:moveTo>
                  <a:cubicBezTo>
                    <a:pt x="48" y="1"/>
                    <a:pt x="24" y="25"/>
                    <a:pt x="0" y="108"/>
                  </a:cubicBezTo>
                  <a:cubicBezTo>
                    <a:pt x="0" y="132"/>
                    <a:pt x="24" y="167"/>
                    <a:pt x="24" y="191"/>
                  </a:cubicBezTo>
                  <a:cubicBezTo>
                    <a:pt x="60" y="132"/>
                    <a:pt x="119" y="72"/>
                    <a:pt x="179" y="13"/>
                  </a:cubicBezTo>
                  <a:cubicBezTo>
                    <a:pt x="155" y="13"/>
                    <a:pt x="143"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6045375" y="1950700"/>
              <a:ext cx="4200" cy="2075"/>
            </a:xfrm>
            <a:custGeom>
              <a:avLst/>
              <a:gdLst/>
              <a:ahLst/>
              <a:cxnLst/>
              <a:rect l="l" t="t" r="r" b="b"/>
              <a:pathLst>
                <a:path w="168" h="83" extrusionOk="0">
                  <a:moveTo>
                    <a:pt x="77" y="1"/>
                  </a:moveTo>
                  <a:cubicBezTo>
                    <a:pt x="50" y="1"/>
                    <a:pt x="24" y="25"/>
                    <a:pt x="1" y="83"/>
                  </a:cubicBezTo>
                  <a:cubicBezTo>
                    <a:pt x="49" y="83"/>
                    <a:pt x="108" y="71"/>
                    <a:pt x="168" y="71"/>
                  </a:cubicBezTo>
                  <a:cubicBezTo>
                    <a:pt x="137" y="28"/>
                    <a:pt x="106"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5"/>
            <p:cNvSpPr/>
            <p:nvPr/>
          </p:nvSpPr>
          <p:spPr>
            <a:xfrm>
              <a:off x="6038850" y="1750350"/>
              <a:ext cx="3275" cy="1875"/>
            </a:xfrm>
            <a:custGeom>
              <a:avLst/>
              <a:gdLst/>
              <a:ahLst/>
              <a:cxnLst/>
              <a:rect l="l" t="t" r="r" b="b"/>
              <a:pathLst>
                <a:path w="131" h="75" extrusionOk="0">
                  <a:moveTo>
                    <a:pt x="83" y="0"/>
                  </a:moveTo>
                  <a:lnTo>
                    <a:pt x="0" y="48"/>
                  </a:lnTo>
                  <a:cubicBezTo>
                    <a:pt x="12" y="66"/>
                    <a:pt x="30" y="75"/>
                    <a:pt x="52" y="75"/>
                  </a:cubicBezTo>
                  <a:cubicBezTo>
                    <a:pt x="74" y="75"/>
                    <a:pt x="101" y="66"/>
                    <a:pt x="131" y="48"/>
                  </a:cubicBezTo>
                  <a:cubicBezTo>
                    <a:pt x="119" y="36"/>
                    <a:pt x="95"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5"/>
            <p:cNvSpPr/>
            <p:nvPr/>
          </p:nvSpPr>
          <p:spPr>
            <a:xfrm>
              <a:off x="6027525" y="1961750"/>
              <a:ext cx="3300" cy="2250"/>
            </a:xfrm>
            <a:custGeom>
              <a:avLst/>
              <a:gdLst/>
              <a:ahLst/>
              <a:cxnLst/>
              <a:rect l="l" t="t" r="r" b="b"/>
              <a:pathLst>
                <a:path w="132" h="90" extrusionOk="0">
                  <a:moveTo>
                    <a:pt x="71" y="1"/>
                  </a:moveTo>
                  <a:cubicBezTo>
                    <a:pt x="48" y="1"/>
                    <a:pt x="24" y="27"/>
                    <a:pt x="1" y="81"/>
                  </a:cubicBezTo>
                  <a:cubicBezTo>
                    <a:pt x="24" y="87"/>
                    <a:pt x="48" y="90"/>
                    <a:pt x="71" y="90"/>
                  </a:cubicBezTo>
                  <a:cubicBezTo>
                    <a:pt x="93" y="90"/>
                    <a:pt x="114" y="87"/>
                    <a:pt x="132" y="81"/>
                  </a:cubicBezTo>
                  <a:cubicBezTo>
                    <a:pt x="114" y="27"/>
                    <a:pt x="93"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5995075" y="2083800"/>
              <a:ext cx="3900" cy="2025"/>
            </a:xfrm>
            <a:custGeom>
              <a:avLst/>
              <a:gdLst/>
              <a:ahLst/>
              <a:cxnLst/>
              <a:rect l="l" t="t" r="r" b="b"/>
              <a:pathLst>
                <a:path w="156" h="81" extrusionOk="0">
                  <a:moveTo>
                    <a:pt x="74" y="0"/>
                  </a:moveTo>
                  <a:cubicBezTo>
                    <a:pt x="48" y="0"/>
                    <a:pt x="25" y="27"/>
                    <a:pt x="1" y="81"/>
                  </a:cubicBezTo>
                  <a:lnTo>
                    <a:pt x="156" y="81"/>
                  </a:lnTo>
                  <a:cubicBezTo>
                    <a:pt x="126" y="27"/>
                    <a:pt x="99" y="0"/>
                    <a:pt x="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5"/>
            <p:cNvSpPr/>
            <p:nvPr/>
          </p:nvSpPr>
          <p:spPr>
            <a:xfrm>
              <a:off x="6006100" y="2053350"/>
              <a:ext cx="3600" cy="2150"/>
            </a:xfrm>
            <a:custGeom>
              <a:avLst/>
              <a:gdLst/>
              <a:ahLst/>
              <a:cxnLst/>
              <a:rect l="l" t="t" r="r" b="b"/>
              <a:pathLst>
                <a:path w="144" h="86" extrusionOk="0">
                  <a:moveTo>
                    <a:pt x="0" y="1"/>
                  </a:moveTo>
                  <a:cubicBezTo>
                    <a:pt x="19" y="56"/>
                    <a:pt x="43" y="86"/>
                    <a:pt x="69" y="86"/>
                  </a:cubicBezTo>
                  <a:cubicBezTo>
                    <a:pt x="94" y="86"/>
                    <a:pt x="120" y="59"/>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5"/>
            <p:cNvSpPr/>
            <p:nvPr/>
          </p:nvSpPr>
          <p:spPr>
            <a:xfrm>
              <a:off x="6134975" y="1992650"/>
              <a:ext cx="3900" cy="3275"/>
            </a:xfrm>
            <a:custGeom>
              <a:avLst/>
              <a:gdLst/>
              <a:ahLst/>
              <a:cxnLst/>
              <a:rect l="l" t="t" r="r" b="b"/>
              <a:pathLst>
                <a:path w="156" h="131" extrusionOk="0">
                  <a:moveTo>
                    <a:pt x="1" y="0"/>
                  </a:moveTo>
                  <a:cubicBezTo>
                    <a:pt x="60" y="48"/>
                    <a:pt x="108" y="95"/>
                    <a:pt x="156" y="131"/>
                  </a:cubicBezTo>
                  <a:cubicBezTo>
                    <a:pt x="108" y="83"/>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65600" y="1807500"/>
              <a:ext cx="3875" cy="1800"/>
            </a:xfrm>
            <a:custGeom>
              <a:avLst/>
              <a:gdLst/>
              <a:ahLst/>
              <a:cxnLst/>
              <a:rect l="l" t="t" r="r" b="b"/>
              <a:pathLst>
                <a:path w="155" h="72" extrusionOk="0">
                  <a:moveTo>
                    <a:pt x="77" y="0"/>
                  </a:moveTo>
                  <a:cubicBezTo>
                    <a:pt x="51" y="0"/>
                    <a:pt x="24" y="24"/>
                    <a:pt x="0" y="72"/>
                  </a:cubicBezTo>
                  <a:lnTo>
                    <a:pt x="155" y="72"/>
                  </a:lnTo>
                  <a:cubicBezTo>
                    <a:pt x="131" y="24"/>
                    <a:pt x="104"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87325" y="1773550"/>
              <a:ext cx="3600" cy="1225"/>
            </a:xfrm>
            <a:custGeom>
              <a:avLst/>
              <a:gdLst/>
              <a:ahLst/>
              <a:cxnLst/>
              <a:rect l="l" t="t" r="r" b="b"/>
              <a:pathLst>
                <a:path w="144" h="49" extrusionOk="0">
                  <a:moveTo>
                    <a:pt x="0" y="1"/>
                  </a:moveTo>
                  <a:cubicBezTo>
                    <a:pt x="12" y="13"/>
                    <a:pt x="24" y="49"/>
                    <a:pt x="36" y="49"/>
                  </a:cubicBezTo>
                  <a:cubicBezTo>
                    <a:pt x="72" y="25"/>
                    <a:pt x="119" y="13"/>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15275" y="1793200"/>
              <a:ext cx="3900" cy="1825"/>
            </a:xfrm>
            <a:custGeom>
              <a:avLst/>
              <a:gdLst/>
              <a:ahLst/>
              <a:cxnLst/>
              <a:rect l="l" t="t" r="r" b="b"/>
              <a:pathLst>
                <a:path w="156" h="73" extrusionOk="0">
                  <a:moveTo>
                    <a:pt x="74" y="1"/>
                  </a:moveTo>
                  <a:cubicBezTo>
                    <a:pt x="49" y="1"/>
                    <a:pt x="25" y="25"/>
                    <a:pt x="1" y="72"/>
                  </a:cubicBezTo>
                  <a:lnTo>
                    <a:pt x="156" y="72"/>
                  </a:lnTo>
                  <a:cubicBezTo>
                    <a:pt x="126" y="25"/>
                    <a:pt x="99"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708450" y="1877750"/>
              <a:ext cx="2400" cy="3300"/>
            </a:xfrm>
            <a:custGeom>
              <a:avLst/>
              <a:gdLst/>
              <a:ahLst/>
              <a:cxnLst/>
              <a:rect l="l" t="t" r="r" b="b"/>
              <a:pathLst>
                <a:path w="96" h="132" extrusionOk="0">
                  <a:moveTo>
                    <a:pt x="0" y="0"/>
                  </a:moveTo>
                  <a:lnTo>
                    <a:pt x="0" y="131"/>
                  </a:lnTo>
                  <a:cubicBezTo>
                    <a:pt x="36" y="119"/>
                    <a:pt x="72" y="84"/>
                    <a:pt x="95" y="72"/>
                  </a:cubicBezTo>
                  <a:cubicBezTo>
                    <a:pt x="72" y="48"/>
                    <a:pt x="24"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5912925" y="1931625"/>
              <a:ext cx="3900" cy="3025"/>
            </a:xfrm>
            <a:custGeom>
              <a:avLst/>
              <a:gdLst/>
              <a:ahLst/>
              <a:cxnLst/>
              <a:rect l="l" t="t" r="r" b="b"/>
              <a:pathLst>
                <a:path w="156" h="121" extrusionOk="0">
                  <a:moveTo>
                    <a:pt x="155" y="0"/>
                  </a:moveTo>
                  <a:cubicBezTo>
                    <a:pt x="108" y="24"/>
                    <a:pt x="48" y="72"/>
                    <a:pt x="1" y="119"/>
                  </a:cubicBezTo>
                  <a:cubicBezTo>
                    <a:pt x="10" y="120"/>
                    <a:pt x="19" y="121"/>
                    <a:pt x="27" y="121"/>
                  </a:cubicBezTo>
                  <a:cubicBezTo>
                    <a:pt x="112" y="121"/>
                    <a:pt x="134" y="6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5895075" y="1776550"/>
              <a:ext cx="3300" cy="2350"/>
            </a:xfrm>
            <a:custGeom>
              <a:avLst/>
              <a:gdLst/>
              <a:ahLst/>
              <a:cxnLst/>
              <a:rect l="l" t="t" r="r" b="b"/>
              <a:pathLst>
                <a:path w="132" h="94" extrusionOk="0">
                  <a:moveTo>
                    <a:pt x="0" y="0"/>
                  </a:moveTo>
                  <a:cubicBezTo>
                    <a:pt x="20" y="60"/>
                    <a:pt x="40" y="93"/>
                    <a:pt x="64" y="93"/>
                  </a:cubicBezTo>
                  <a:cubicBezTo>
                    <a:pt x="83" y="93"/>
                    <a:pt x="105" y="72"/>
                    <a:pt x="131" y="24"/>
                  </a:cubicBezTo>
                  <a:cubicBezTo>
                    <a:pt x="96" y="12"/>
                    <a:pt x="48"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5926625" y="1852750"/>
              <a:ext cx="4200" cy="1800"/>
            </a:xfrm>
            <a:custGeom>
              <a:avLst/>
              <a:gdLst/>
              <a:ahLst/>
              <a:cxnLst/>
              <a:rect l="l" t="t" r="r" b="b"/>
              <a:pathLst>
                <a:path w="168" h="72" extrusionOk="0">
                  <a:moveTo>
                    <a:pt x="0" y="0"/>
                  </a:moveTo>
                  <a:cubicBezTo>
                    <a:pt x="30" y="48"/>
                    <a:pt x="60" y="71"/>
                    <a:pt x="88" y="71"/>
                  </a:cubicBezTo>
                  <a:cubicBezTo>
                    <a:pt x="116" y="71"/>
                    <a:pt x="143"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5937925" y="2051450"/>
              <a:ext cx="3600" cy="1925"/>
            </a:xfrm>
            <a:custGeom>
              <a:avLst/>
              <a:gdLst/>
              <a:ahLst/>
              <a:cxnLst/>
              <a:rect l="l" t="t" r="r" b="b"/>
              <a:pathLst>
                <a:path w="144" h="77" extrusionOk="0">
                  <a:moveTo>
                    <a:pt x="66" y="1"/>
                  </a:moveTo>
                  <a:cubicBezTo>
                    <a:pt x="39" y="1"/>
                    <a:pt x="17" y="24"/>
                    <a:pt x="1" y="65"/>
                  </a:cubicBezTo>
                  <a:cubicBezTo>
                    <a:pt x="60" y="65"/>
                    <a:pt x="108" y="77"/>
                    <a:pt x="144" y="77"/>
                  </a:cubicBezTo>
                  <a:cubicBezTo>
                    <a:pt x="132" y="65"/>
                    <a:pt x="120" y="29"/>
                    <a:pt x="108" y="17"/>
                  </a:cubicBezTo>
                  <a:cubicBezTo>
                    <a:pt x="93" y="6"/>
                    <a:pt x="79"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5830475" y="1798875"/>
              <a:ext cx="3600" cy="1800"/>
            </a:xfrm>
            <a:custGeom>
              <a:avLst/>
              <a:gdLst/>
              <a:ahLst/>
              <a:cxnLst/>
              <a:rect l="l" t="t" r="r" b="b"/>
              <a:pathLst>
                <a:path w="144" h="72" extrusionOk="0">
                  <a:moveTo>
                    <a:pt x="1" y="0"/>
                  </a:moveTo>
                  <a:cubicBezTo>
                    <a:pt x="13" y="12"/>
                    <a:pt x="13" y="48"/>
                    <a:pt x="36" y="60"/>
                  </a:cubicBezTo>
                  <a:cubicBezTo>
                    <a:pt x="51" y="67"/>
                    <a:pt x="65" y="71"/>
                    <a:pt x="78" y="71"/>
                  </a:cubicBezTo>
                  <a:cubicBezTo>
                    <a:pt x="105" y="71"/>
                    <a:pt x="127" y="53"/>
                    <a:pt x="144" y="12"/>
                  </a:cubicBezTo>
                  <a:cubicBezTo>
                    <a:pt x="84" y="0"/>
                    <a:pt x="3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869775" y="2067950"/>
              <a:ext cx="3900" cy="3300"/>
            </a:xfrm>
            <a:custGeom>
              <a:avLst/>
              <a:gdLst/>
              <a:ahLst/>
              <a:cxnLst/>
              <a:rect l="l" t="t" r="r" b="b"/>
              <a:pathLst>
                <a:path w="156" h="132" extrusionOk="0">
                  <a:moveTo>
                    <a:pt x="155" y="0"/>
                  </a:moveTo>
                  <a:cubicBezTo>
                    <a:pt x="107" y="36"/>
                    <a:pt x="48" y="84"/>
                    <a:pt x="0" y="131"/>
                  </a:cubicBezTo>
                  <a:cubicBezTo>
                    <a:pt x="48" y="84"/>
                    <a:pt x="10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851325" y="1922350"/>
              <a:ext cx="4475" cy="1850"/>
            </a:xfrm>
            <a:custGeom>
              <a:avLst/>
              <a:gdLst/>
              <a:ahLst/>
              <a:cxnLst/>
              <a:rect l="l" t="t" r="r" b="b"/>
              <a:pathLst>
                <a:path w="179" h="74" extrusionOk="0">
                  <a:moveTo>
                    <a:pt x="92" y="1"/>
                  </a:moveTo>
                  <a:cubicBezTo>
                    <a:pt x="62" y="1"/>
                    <a:pt x="31" y="25"/>
                    <a:pt x="0" y="62"/>
                  </a:cubicBezTo>
                  <a:cubicBezTo>
                    <a:pt x="60" y="74"/>
                    <a:pt x="119" y="74"/>
                    <a:pt x="179" y="74"/>
                  </a:cubicBezTo>
                  <a:cubicBezTo>
                    <a:pt x="150" y="22"/>
                    <a:pt x="12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5866500" y="2071225"/>
              <a:ext cx="3300" cy="3600"/>
            </a:xfrm>
            <a:custGeom>
              <a:avLst/>
              <a:gdLst/>
              <a:ahLst/>
              <a:cxnLst/>
              <a:rect l="l" t="t" r="r" b="b"/>
              <a:pathLst>
                <a:path w="132" h="144" extrusionOk="0">
                  <a:moveTo>
                    <a:pt x="131" y="0"/>
                  </a:moveTo>
                  <a:cubicBezTo>
                    <a:pt x="84" y="48"/>
                    <a:pt x="48" y="107"/>
                    <a:pt x="0" y="143"/>
                  </a:cubicBezTo>
                  <a:cubicBezTo>
                    <a:pt x="48" y="107"/>
                    <a:pt x="84" y="6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5"/>
            <p:cNvSpPr/>
            <p:nvPr/>
          </p:nvSpPr>
          <p:spPr>
            <a:xfrm>
              <a:off x="5395900" y="2309350"/>
              <a:ext cx="184575" cy="34850"/>
            </a:xfrm>
            <a:custGeom>
              <a:avLst/>
              <a:gdLst/>
              <a:ahLst/>
              <a:cxnLst/>
              <a:rect l="l" t="t" r="r" b="b"/>
              <a:pathLst>
                <a:path w="7383" h="1394" extrusionOk="0">
                  <a:moveTo>
                    <a:pt x="512" y="0"/>
                  </a:moveTo>
                  <a:cubicBezTo>
                    <a:pt x="274" y="12"/>
                    <a:pt x="1" y="24"/>
                    <a:pt x="24" y="345"/>
                  </a:cubicBezTo>
                  <a:cubicBezTo>
                    <a:pt x="60" y="560"/>
                    <a:pt x="322" y="524"/>
                    <a:pt x="501" y="536"/>
                  </a:cubicBezTo>
                  <a:cubicBezTo>
                    <a:pt x="751" y="560"/>
                    <a:pt x="1013" y="560"/>
                    <a:pt x="1263" y="643"/>
                  </a:cubicBezTo>
                  <a:cubicBezTo>
                    <a:pt x="1394" y="667"/>
                    <a:pt x="1513" y="679"/>
                    <a:pt x="1644" y="703"/>
                  </a:cubicBezTo>
                  <a:cubicBezTo>
                    <a:pt x="1727" y="715"/>
                    <a:pt x="1775" y="726"/>
                    <a:pt x="1846" y="726"/>
                  </a:cubicBezTo>
                  <a:cubicBezTo>
                    <a:pt x="1929" y="762"/>
                    <a:pt x="2025" y="774"/>
                    <a:pt x="2108" y="798"/>
                  </a:cubicBezTo>
                  <a:cubicBezTo>
                    <a:pt x="2453" y="905"/>
                    <a:pt x="2834" y="822"/>
                    <a:pt x="3179" y="965"/>
                  </a:cubicBezTo>
                  <a:lnTo>
                    <a:pt x="3215" y="1000"/>
                  </a:lnTo>
                  <a:lnTo>
                    <a:pt x="3251" y="977"/>
                  </a:lnTo>
                  <a:cubicBezTo>
                    <a:pt x="3846" y="1012"/>
                    <a:pt x="4442" y="977"/>
                    <a:pt x="5037" y="1096"/>
                  </a:cubicBezTo>
                  <a:cubicBezTo>
                    <a:pt x="5799" y="1262"/>
                    <a:pt x="6561" y="1369"/>
                    <a:pt x="7335" y="1393"/>
                  </a:cubicBezTo>
                  <a:cubicBezTo>
                    <a:pt x="7344" y="1375"/>
                    <a:pt x="7353" y="1350"/>
                    <a:pt x="7368" y="1350"/>
                  </a:cubicBezTo>
                  <a:cubicBezTo>
                    <a:pt x="7372" y="1350"/>
                    <a:pt x="7377" y="1352"/>
                    <a:pt x="7382" y="1358"/>
                  </a:cubicBezTo>
                  <a:cubicBezTo>
                    <a:pt x="7299" y="977"/>
                    <a:pt x="6906" y="893"/>
                    <a:pt x="6751" y="584"/>
                  </a:cubicBezTo>
                  <a:cubicBezTo>
                    <a:pt x="6437" y="501"/>
                    <a:pt x="6118" y="482"/>
                    <a:pt x="5797" y="482"/>
                  </a:cubicBezTo>
                  <a:cubicBezTo>
                    <a:pt x="5527" y="482"/>
                    <a:pt x="5255" y="496"/>
                    <a:pt x="4985" y="496"/>
                  </a:cubicBezTo>
                  <a:cubicBezTo>
                    <a:pt x="4883" y="496"/>
                    <a:pt x="4781" y="494"/>
                    <a:pt x="4680" y="488"/>
                  </a:cubicBezTo>
                  <a:cubicBezTo>
                    <a:pt x="4552" y="488"/>
                    <a:pt x="4425" y="495"/>
                    <a:pt x="4299" y="495"/>
                  </a:cubicBezTo>
                  <a:cubicBezTo>
                    <a:pt x="4131" y="495"/>
                    <a:pt x="3967" y="483"/>
                    <a:pt x="3811" y="429"/>
                  </a:cubicBezTo>
                  <a:cubicBezTo>
                    <a:pt x="3751" y="405"/>
                    <a:pt x="3668" y="381"/>
                    <a:pt x="3596" y="381"/>
                  </a:cubicBezTo>
                  <a:cubicBezTo>
                    <a:pt x="3489" y="369"/>
                    <a:pt x="3378" y="368"/>
                    <a:pt x="3265" y="368"/>
                  </a:cubicBezTo>
                  <a:cubicBezTo>
                    <a:pt x="3233" y="368"/>
                    <a:pt x="3200" y="368"/>
                    <a:pt x="3168" y="368"/>
                  </a:cubicBezTo>
                  <a:cubicBezTo>
                    <a:pt x="2973" y="368"/>
                    <a:pt x="2775" y="364"/>
                    <a:pt x="2584" y="310"/>
                  </a:cubicBezTo>
                  <a:cubicBezTo>
                    <a:pt x="2525" y="298"/>
                    <a:pt x="2453" y="286"/>
                    <a:pt x="2394" y="262"/>
                  </a:cubicBezTo>
                  <a:cubicBezTo>
                    <a:pt x="2239" y="238"/>
                    <a:pt x="2096" y="203"/>
                    <a:pt x="1941" y="167"/>
                  </a:cubicBezTo>
                  <a:lnTo>
                    <a:pt x="1763" y="119"/>
                  </a:lnTo>
                  <a:cubicBezTo>
                    <a:pt x="1584" y="84"/>
                    <a:pt x="1405" y="84"/>
                    <a:pt x="1227" y="48"/>
                  </a:cubicBezTo>
                  <a:cubicBezTo>
                    <a:pt x="1167" y="24"/>
                    <a:pt x="1108" y="24"/>
                    <a:pt x="1048" y="24"/>
                  </a:cubicBezTo>
                  <a:cubicBezTo>
                    <a:pt x="1011" y="31"/>
                    <a:pt x="974" y="34"/>
                    <a:pt x="937" y="34"/>
                  </a:cubicBezTo>
                  <a:cubicBezTo>
                    <a:pt x="855" y="34"/>
                    <a:pt x="773" y="20"/>
                    <a:pt x="691" y="12"/>
                  </a:cubicBezTo>
                  <a:cubicBezTo>
                    <a:pt x="632" y="12"/>
                    <a:pt x="572" y="0"/>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5"/>
            <p:cNvSpPr/>
            <p:nvPr/>
          </p:nvSpPr>
          <p:spPr>
            <a:xfrm>
              <a:off x="5863825" y="2637075"/>
              <a:ext cx="167900" cy="18775"/>
            </a:xfrm>
            <a:custGeom>
              <a:avLst/>
              <a:gdLst/>
              <a:ahLst/>
              <a:cxnLst/>
              <a:rect l="l" t="t" r="r" b="b"/>
              <a:pathLst>
                <a:path w="6716" h="751" extrusionOk="0">
                  <a:moveTo>
                    <a:pt x="391" y="0"/>
                  </a:moveTo>
                  <a:cubicBezTo>
                    <a:pt x="290" y="0"/>
                    <a:pt x="190" y="11"/>
                    <a:pt x="95" y="36"/>
                  </a:cubicBezTo>
                  <a:cubicBezTo>
                    <a:pt x="0" y="190"/>
                    <a:pt x="155" y="238"/>
                    <a:pt x="238" y="310"/>
                  </a:cubicBezTo>
                  <a:lnTo>
                    <a:pt x="3370" y="536"/>
                  </a:lnTo>
                  <a:cubicBezTo>
                    <a:pt x="4344" y="605"/>
                    <a:pt x="5308" y="751"/>
                    <a:pt x="6304" y="751"/>
                  </a:cubicBezTo>
                  <a:cubicBezTo>
                    <a:pt x="6342" y="751"/>
                    <a:pt x="6380" y="750"/>
                    <a:pt x="6418" y="750"/>
                  </a:cubicBezTo>
                  <a:cubicBezTo>
                    <a:pt x="6537" y="643"/>
                    <a:pt x="6715" y="571"/>
                    <a:pt x="6465" y="393"/>
                  </a:cubicBezTo>
                  <a:cubicBezTo>
                    <a:pt x="6028" y="238"/>
                    <a:pt x="5576" y="232"/>
                    <a:pt x="5124" y="232"/>
                  </a:cubicBezTo>
                  <a:cubicBezTo>
                    <a:pt x="5082" y="232"/>
                    <a:pt x="5040" y="232"/>
                    <a:pt x="4998" y="232"/>
                  </a:cubicBezTo>
                  <a:cubicBezTo>
                    <a:pt x="4691" y="232"/>
                    <a:pt x="4385" y="229"/>
                    <a:pt x="4084" y="179"/>
                  </a:cubicBezTo>
                  <a:cubicBezTo>
                    <a:pt x="3994" y="197"/>
                    <a:pt x="3906" y="203"/>
                    <a:pt x="3818" y="203"/>
                  </a:cubicBezTo>
                  <a:cubicBezTo>
                    <a:pt x="3674" y="203"/>
                    <a:pt x="3530" y="186"/>
                    <a:pt x="3382" y="179"/>
                  </a:cubicBezTo>
                  <a:cubicBezTo>
                    <a:pt x="2755" y="130"/>
                    <a:pt x="2129" y="32"/>
                    <a:pt x="1496" y="32"/>
                  </a:cubicBezTo>
                  <a:cubicBezTo>
                    <a:pt x="1359" y="32"/>
                    <a:pt x="1221" y="37"/>
                    <a:pt x="1084" y="48"/>
                  </a:cubicBezTo>
                  <a:cubicBezTo>
                    <a:pt x="1042" y="83"/>
                    <a:pt x="994" y="101"/>
                    <a:pt x="947" y="101"/>
                  </a:cubicBezTo>
                  <a:cubicBezTo>
                    <a:pt x="899" y="101"/>
                    <a:pt x="851" y="83"/>
                    <a:pt x="810" y="48"/>
                  </a:cubicBezTo>
                  <a:cubicBezTo>
                    <a:pt x="672" y="20"/>
                    <a:pt x="530"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5905200" y="2379000"/>
              <a:ext cx="146175" cy="15500"/>
            </a:xfrm>
            <a:custGeom>
              <a:avLst/>
              <a:gdLst/>
              <a:ahLst/>
              <a:cxnLst/>
              <a:rect l="l" t="t" r="r" b="b"/>
              <a:pathLst>
                <a:path w="5847" h="620" extrusionOk="0">
                  <a:moveTo>
                    <a:pt x="3262" y="0"/>
                  </a:moveTo>
                  <a:cubicBezTo>
                    <a:pt x="3154" y="24"/>
                    <a:pt x="3045" y="30"/>
                    <a:pt x="2935" y="30"/>
                  </a:cubicBezTo>
                  <a:cubicBezTo>
                    <a:pt x="2807" y="30"/>
                    <a:pt x="2679" y="22"/>
                    <a:pt x="2551" y="22"/>
                  </a:cubicBezTo>
                  <a:cubicBezTo>
                    <a:pt x="2402" y="22"/>
                    <a:pt x="2254" y="33"/>
                    <a:pt x="2108" y="84"/>
                  </a:cubicBezTo>
                  <a:cubicBezTo>
                    <a:pt x="2071" y="215"/>
                    <a:pt x="2039" y="259"/>
                    <a:pt x="2009" y="259"/>
                  </a:cubicBezTo>
                  <a:cubicBezTo>
                    <a:pt x="1947" y="259"/>
                    <a:pt x="1894" y="67"/>
                    <a:pt x="1828" y="67"/>
                  </a:cubicBezTo>
                  <a:cubicBezTo>
                    <a:pt x="1822" y="67"/>
                    <a:pt x="1816" y="68"/>
                    <a:pt x="1810" y="72"/>
                  </a:cubicBezTo>
                  <a:cubicBezTo>
                    <a:pt x="1710" y="42"/>
                    <a:pt x="1616" y="20"/>
                    <a:pt x="1527" y="20"/>
                  </a:cubicBezTo>
                  <a:cubicBezTo>
                    <a:pt x="1404" y="20"/>
                    <a:pt x="1289" y="61"/>
                    <a:pt x="1179" y="179"/>
                  </a:cubicBezTo>
                  <a:cubicBezTo>
                    <a:pt x="1143" y="274"/>
                    <a:pt x="1191" y="322"/>
                    <a:pt x="1262" y="357"/>
                  </a:cubicBezTo>
                  <a:cubicBezTo>
                    <a:pt x="1131" y="357"/>
                    <a:pt x="1143" y="215"/>
                    <a:pt x="1072" y="155"/>
                  </a:cubicBezTo>
                  <a:cubicBezTo>
                    <a:pt x="916" y="55"/>
                    <a:pt x="760" y="4"/>
                    <a:pt x="604" y="4"/>
                  </a:cubicBezTo>
                  <a:cubicBezTo>
                    <a:pt x="462" y="4"/>
                    <a:pt x="320" y="46"/>
                    <a:pt x="179" y="131"/>
                  </a:cubicBezTo>
                  <a:cubicBezTo>
                    <a:pt x="0" y="560"/>
                    <a:pt x="548" y="238"/>
                    <a:pt x="548" y="488"/>
                  </a:cubicBezTo>
                  <a:cubicBezTo>
                    <a:pt x="645" y="563"/>
                    <a:pt x="741" y="577"/>
                    <a:pt x="841" y="577"/>
                  </a:cubicBezTo>
                  <a:cubicBezTo>
                    <a:pt x="901" y="577"/>
                    <a:pt x="962" y="572"/>
                    <a:pt x="1024" y="572"/>
                  </a:cubicBezTo>
                  <a:lnTo>
                    <a:pt x="5763" y="619"/>
                  </a:lnTo>
                  <a:cubicBezTo>
                    <a:pt x="5846" y="500"/>
                    <a:pt x="5846" y="393"/>
                    <a:pt x="5775" y="274"/>
                  </a:cubicBezTo>
                  <a:cubicBezTo>
                    <a:pt x="5411" y="54"/>
                    <a:pt x="5025" y="7"/>
                    <a:pt x="4633" y="7"/>
                  </a:cubicBezTo>
                  <a:cubicBezTo>
                    <a:pt x="4338" y="7"/>
                    <a:pt x="4040" y="33"/>
                    <a:pt x="3746" y="33"/>
                  </a:cubicBezTo>
                  <a:cubicBezTo>
                    <a:pt x="3583" y="33"/>
                    <a:pt x="3422" y="25"/>
                    <a:pt x="3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5232475" y="2373050"/>
              <a:ext cx="47650" cy="135775"/>
            </a:xfrm>
            <a:custGeom>
              <a:avLst/>
              <a:gdLst/>
              <a:ahLst/>
              <a:cxnLst/>
              <a:rect l="l" t="t" r="r" b="b"/>
              <a:pathLst>
                <a:path w="1906" h="5431" extrusionOk="0">
                  <a:moveTo>
                    <a:pt x="1418" y="0"/>
                  </a:moveTo>
                  <a:cubicBezTo>
                    <a:pt x="1275" y="0"/>
                    <a:pt x="1180" y="12"/>
                    <a:pt x="1120" y="143"/>
                  </a:cubicBezTo>
                  <a:cubicBezTo>
                    <a:pt x="942" y="834"/>
                    <a:pt x="620" y="1453"/>
                    <a:pt x="370" y="2108"/>
                  </a:cubicBezTo>
                  <a:cubicBezTo>
                    <a:pt x="108" y="2870"/>
                    <a:pt x="1" y="3655"/>
                    <a:pt x="49" y="4465"/>
                  </a:cubicBezTo>
                  <a:cubicBezTo>
                    <a:pt x="84" y="4786"/>
                    <a:pt x="1" y="5120"/>
                    <a:pt x="203" y="5417"/>
                  </a:cubicBezTo>
                  <a:cubicBezTo>
                    <a:pt x="248" y="5427"/>
                    <a:pt x="287" y="5431"/>
                    <a:pt x="322" y="5431"/>
                  </a:cubicBezTo>
                  <a:cubicBezTo>
                    <a:pt x="596" y="5431"/>
                    <a:pt x="551" y="5157"/>
                    <a:pt x="572" y="4977"/>
                  </a:cubicBezTo>
                  <a:cubicBezTo>
                    <a:pt x="620" y="4584"/>
                    <a:pt x="727" y="4191"/>
                    <a:pt x="787" y="3810"/>
                  </a:cubicBezTo>
                  <a:cubicBezTo>
                    <a:pt x="799" y="3727"/>
                    <a:pt x="823" y="3655"/>
                    <a:pt x="823" y="3584"/>
                  </a:cubicBezTo>
                  <a:cubicBezTo>
                    <a:pt x="918" y="3036"/>
                    <a:pt x="1073" y="2500"/>
                    <a:pt x="1204" y="1941"/>
                  </a:cubicBezTo>
                  <a:cubicBezTo>
                    <a:pt x="1215" y="1881"/>
                    <a:pt x="1251" y="1822"/>
                    <a:pt x="1263" y="1750"/>
                  </a:cubicBezTo>
                  <a:cubicBezTo>
                    <a:pt x="1370" y="1405"/>
                    <a:pt x="1465" y="1048"/>
                    <a:pt x="1656" y="738"/>
                  </a:cubicBezTo>
                  <a:cubicBezTo>
                    <a:pt x="1906" y="381"/>
                    <a:pt x="1656" y="191"/>
                    <a:pt x="1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5717975" y="2552525"/>
              <a:ext cx="102700" cy="16325"/>
            </a:xfrm>
            <a:custGeom>
              <a:avLst/>
              <a:gdLst/>
              <a:ahLst/>
              <a:cxnLst/>
              <a:rect l="l" t="t" r="r" b="b"/>
              <a:pathLst>
                <a:path w="4108" h="653" extrusionOk="0">
                  <a:moveTo>
                    <a:pt x="488" y="1"/>
                  </a:moveTo>
                  <a:cubicBezTo>
                    <a:pt x="369" y="203"/>
                    <a:pt x="107" y="48"/>
                    <a:pt x="0" y="239"/>
                  </a:cubicBezTo>
                  <a:cubicBezTo>
                    <a:pt x="12" y="263"/>
                    <a:pt x="12" y="298"/>
                    <a:pt x="36" y="298"/>
                  </a:cubicBezTo>
                  <a:cubicBezTo>
                    <a:pt x="425" y="433"/>
                    <a:pt x="819" y="554"/>
                    <a:pt x="1215" y="554"/>
                  </a:cubicBezTo>
                  <a:cubicBezTo>
                    <a:pt x="1448" y="554"/>
                    <a:pt x="1683" y="511"/>
                    <a:pt x="1917" y="405"/>
                  </a:cubicBezTo>
                  <a:cubicBezTo>
                    <a:pt x="1957" y="389"/>
                    <a:pt x="1992" y="382"/>
                    <a:pt x="2023" y="382"/>
                  </a:cubicBezTo>
                  <a:cubicBezTo>
                    <a:pt x="2103" y="382"/>
                    <a:pt x="2161" y="424"/>
                    <a:pt x="2238" y="441"/>
                  </a:cubicBezTo>
                  <a:cubicBezTo>
                    <a:pt x="2649" y="499"/>
                    <a:pt x="3065" y="652"/>
                    <a:pt x="3487" y="652"/>
                  </a:cubicBezTo>
                  <a:cubicBezTo>
                    <a:pt x="3677" y="652"/>
                    <a:pt x="3868" y="621"/>
                    <a:pt x="4060" y="536"/>
                  </a:cubicBezTo>
                  <a:cubicBezTo>
                    <a:pt x="4108" y="477"/>
                    <a:pt x="4108" y="441"/>
                    <a:pt x="4060" y="417"/>
                  </a:cubicBezTo>
                  <a:cubicBezTo>
                    <a:pt x="3929" y="322"/>
                    <a:pt x="3870" y="155"/>
                    <a:pt x="3620" y="155"/>
                  </a:cubicBezTo>
                  <a:cubicBezTo>
                    <a:pt x="2774" y="155"/>
                    <a:pt x="1929" y="84"/>
                    <a:pt x="1095" y="48"/>
                  </a:cubicBezTo>
                  <a:cubicBezTo>
                    <a:pt x="1086" y="48"/>
                    <a:pt x="1077" y="47"/>
                    <a:pt x="1068" y="47"/>
                  </a:cubicBezTo>
                  <a:cubicBezTo>
                    <a:pt x="955" y="47"/>
                    <a:pt x="842" y="86"/>
                    <a:pt x="729" y="86"/>
                  </a:cubicBezTo>
                  <a:cubicBezTo>
                    <a:pt x="649" y="86"/>
                    <a:pt x="568" y="67"/>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680450" y="2421500"/>
              <a:ext cx="169100" cy="9275"/>
            </a:xfrm>
            <a:custGeom>
              <a:avLst/>
              <a:gdLst/>
              <a:ahLst/>
              <a:cxnLst/>
              <a:rect l="l" t="t" r="r" b="b"/>
              <a:pathLst>
                <a:path w="6764" h="371" extrusionOk="0">
                  <a:moveTo>
                    <a:pt x="3200" y="1"/>
                  </a:moveTo>
                  <a:cubicBezTo>
                    <a:pt x="2412" y="1"/>
                    <a:pt x="1623" y="29"/>
                    <a:pt x="834" y="62"/>
                  </a:cubicBezTo>
                  <a:cubicBezTo>
                    <a:pt x="769" y="110"/>
                    <a:pt x="697" y="134"/>
                    <a:pt x="626" y="134"/>
                  </a:cubicBezTo>
                  <a:cubicBezTo>
                    <a:pt x="555" y="134"/>
                    <a:pt x="483" y="110"/>
                    <a:pt x="418" y="62"/>
                  </a:cubicBezTo>
                  <a:lnTo>
                    <a:pt x="251" y="62"/>
                  </a:lnTo>
                  <a:cubicBezTo>
                    <a:pt x="179" y="158"/>
                    <a:pt x="25" y="98"/>
                    <a:pt x="1" y="217"/>
                  </a:cubicBezTo>
                  <a:cubicBezTo>
                    <a:pt x="140" y="339"/>
                    <a:pt x="291" y="370"/>
                    <a:pt x="448" y="370"/>
                  </a:cubicBezTo>
                  <a:cubicBezTo>
                    <a:pt x="612" y="370"/>
                    <a:pt x="783" y="336"/>
                    <a:pt x="953" y="336"/>
                  </a:cubicBezTo>
                  <a:cubicBezTo>
                    <a:pt x="1391" y="336"/>
                    <a:pt x="1838" y="272"/>
                    <a:pt x="2293" y="272"/>
                  </a:cubicBezTo>
                  <a:cubicBezTo>
                    <a:pt x="2359" y="272"/>
                    <a:pt x="2424" y="274"/>
                    <a:pt x="2489" y="277"/>
                  </a:cubicBezTo>
                  <a:cubicBezTo>
                    <a:pt x="3568" y="313"/>
                    <a:pt x="4653" y="364"/>
                    <a:pt x="5740" y="364"/>
                  </a:cubicBezTo>
                  <a:cubicBezTo>
                    <a:pt x="6069" y="364"/>
                    <a:pt x="6399" y="359"/>
                    <a:pt x="6728" y="348"/>
                  </a:cubicBezTo>
                  <a:cubicBezTo>
                    <a:pt x="6764" y="300"/>
                    <a:pt x="6764" y="265"/>
                    <a:pt x="6728" y="217"/>
                  </a:cubicBezTo>
                  <a:cubicBezTo>
                    <a:pt x="6625" y="123"/>
                    <a:pt x="6516" y="96"/>
                    <a:pt x="6406" y="96"/>
                  </a:cubicBezTo>
                  <a:cubicBezTo>
                    <a:pt x="6254" y="96"/>
                    <a:pt x="6100" y="148"/>
                    <a:pt x="5955" y="148"/>
                  </a:cubicBezTo>
                  <a:cubicBezTo>
                    <a:pt x="5939" y="148"/>
                    <a:pt x="5922" y="147"/>
                    <a:pt x="5906" y="146"/>
                  </a:cubicBezTo>
                  <a:cubicBezTo>
                    <a:pt x="5004" y="38"/>
                    <a:pt x="4102" y="1"/>
                    <a:pt x="3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758150" y="2368500"/>
              <a:ext cx="99150" cy="18250"/>
            </a:xfrm>
            <a:custGeom>
              <a:avLst/>
              <a:gdLst/>
              <a:ahLst/>
              <a:cxnLst/>
              <a:rect l="l" t="t" r="r" b="b"/>
              <a:pathLst>
                <a:path w="3966" h="730" extrusionOk="0">
                  <a:moveTo>
                    <a:pt x="2826" y="1"/>
                  </a:moveTo>
                  <a:cubicBezTo>
                    <a:pt x="2732" y="1"/>
                    <a:pt x="2636" y="13"/>
                    <a:pt x="2536" y="39"/>
                  </a:cubicBezTo>
                  <a:cubicBezTo>
                    <a:pt x="2334" y="206"/>
                    <a:pt x="2072" y="146"/>
                    <a:pt x="1882" y="301"/>
                  </a:cubicBezTo>
                  <a:cubicBezTo>
                    <a:pt x="1715" y="332"/>
                    <a:pt x="1552" y="349"/>
                    <a:pt x="1390" y="349"/>
                  </a:cubicBezTo>
                  <a:cubicBezTo>
                    <a:pt x="1171" y="349"/>
                    <a:pt x="953" y="317"/>
                    <a:pt x="727" y="242"/>
                  </a:cubicBezTo>
                  <a:cubicBezTo>
                    <a:pt x="613" y="202"/>
                    <a:pt x="494" y="173"/>
                    <a:pt x="376" y="173"/>
                  </a:cubicBezTo>
                  <a:cubicBezTo>
                    <a:pt x="247" y="173"/>
                    <a:pt x="119" y="208"/>
                    <a:pt x="0" y="301"/>
                  </a:cubicBezTo>
                  <a:cubicBezTo>
                    <a:pt x="12" y="480"/>
                    <a:pt x="250" y="444"/>
                    <a:pt x="286" y="587"/>
                  </a:cubicBezTo>
                  <a:cubicBezTo>
                    <a:pt x="358" y="623"/>
                    <a:pt x="417" y="682"/>
                    <a:pt x="477" y="682"/>
                  </a:cubicBezTo>
                  <a:cubicBezTo>
                    <a:pt x="1608" y="694"/>
                    <a:pt x="2751" y="706"/>
                    <a:pt x="3882" y="730"/>
                  </a:cubicBezTo>
                  <a:cubicBezTo>
                    <a:pt x="3965" y="575"/>
                    <a:pt x="3870" y="456"/>
                    <a:pt x="3787" y="361"/>
                  </a:cubicBezTo>
                  <a:cubicBezTo>
                    <a:pt x="3703" y="277"/>
                    <a:pt x="3620" y="218"/>
                    <a:pt x="3525" y="182"/>
                  </a:cubicBezTo>
                  <a:cubicBezTo>
                    <a:pt x="3293" y="79"/>
                    <a:pt x="3067" y="1"/>
                    <a:pt x="2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5403350" y="2369175"/>
              <a:ext cx="206300" cy="10875"/>
            </a:xfrm>
            <a:custGeom>
              <a:avLst/>
              <a:gdLst/>
              <a:ahLst/>
              <a:cxnLst/>
              <a:rect l="l" t="t" r="r" b="b"/>
              <a:pathLst>
                <a:path w="8252" h="435" extrusionOk="0">
                  <a:moveTo>
                    <a:pt x="1012" y="0"/>
                  </a:moveTo>
                  <a:cubicBezTo>
                    <a:pt x="965" y="12"/>
                    <a:pt x="905" y="12"/>
                    <a:pt x="857" y="36"/>
                  </a:cubicBezTo>
                  <a:cubicBezTo>
                    <a:pt x="803" y="73"/>
                    <a:pt x="741" y="85"/>
                    <a:pt x="675" y="85"/>
                  </a:cubicBezTo>
                  <a:cubicBezTo>
                    <a:pt x="557" y="85"/>
                    <a:pt x="427" y="46"/>
                    <a:pt x="309" y="46"/>
                  </a:cubicBezTo>
                  <a:cubicBezTo>
                    <a:pt x="179" y="46"/>
                    <a:pt x="65" y="94"/>
                    <a:pt x="0" y="298"/>
                  </a:cubicBezTo>
                  <a:lnTo>
                    <a:pt x="12" y="298"/>
                  </a:lnTo>
                  <a:cubicBezTo>
                    <a:pt x="191" y="334"/>
                    <a:pt x="369" y="352"/>
                    <a:pt x="548" y="352"/>
                  </a:cubicBezTo>
                  <a:cubicBezTo>
                    <a:pt x="726" y="352"/>
                    <a:pt x="905" y="334"/>
                    <a:pt x="1084" y="298"/>
                  </a:cubicBezTo>
                  <a:lnTo>
                    <a:pt x="1107" y="298"/>
                  </a:lnTo>
                  <a:cubicBezTo>
                    <a:pt x="1428" y="345"/>
                    <a:pt x="1751" y="358"/>
                    <a:pt x="2073" y="358"/>
                  </a:cubicBezTo>
                  <a:cubicBezTo>
                    <a:pt x="2477" y="358"/>
                    <a:pt x="2881" y="338"/>
                    <a:pt x="3286" y="338"/>
                  </a:cubicBezTo>
                  <a:cubicBezTo>
                    <a:pt x="3627" y="338"/>
                    <a:pt x="3969" y="352"/>
                    <a:pt x="4310" y="405"/>
                  </a:cubicBezTo>
                  <a:cubicBezTo>
                    <a:pt x="4705" y="427"/>
                    <a:pt x="5099" y="434"/>
                    <a:pt x="5494" y="434"/>
                  </a:cubicBezTo>
                  <a:cubicBezTo>
                    <a:pt x="6298" y="434"/>
                    <a:pt x="7103" y="404"/>
                    <a:pt x="7912" y="404"/>
                  </a:cubicBezTo>
                  <a:cubicBezTo>
                    <a:pt x="8002" y="404"/>
                    <a:pt x="8091" y="404"/>
                    <a:pt x="8180" y="405"/>
                  </a:cubicBezTo>
                  <a:cubicBezTo>
                    <a:pt x="8251" y="250"/>
                    <a:pt x="8108" y="215"/>
                    <a:pt x="8037" y="131"/>
                  </a:cubicBezTo>
                  <a:lnTo>
                    <a:pt x="7882" y="131"/>
                  </a:lnTo>
                  <a:cubicBezTo>
                    <a:pt x="7648" y="153"/>
                    <a:pt x="7414" y="193"/>
                    <a:pt x="7181" y="193"/>
                  </a:cubicBezTo>
                  <a:cubicBezTo>
                    <a:pt x="7033" y="193"/>
                    <a:pt x="6886" y="177"/>
                    <a:pt x="6739" y="131"/>
                  </a:cubicBezTo>
                  <a:cubicBezTo>
                    <a:pt x="6711" y="117"/>
                    <a:pt x="6683" y="112"/>
                    <a:pt x="6658" y="112"/>
                  </a:cubicBezTo>
                  <a:cubicBezTo>
                    <a:pt x="6640" y="112"/>
                    <a:pt x="6623" y="114"/>
                    <a:pt x="6608" y="119"/>
                  </a:cubicBezTo>
                  <a:cubicBezTo>
                    <a:pt x="6430" y="141"/>
                    <a:pt x="6255" y="171"/>
                    <a:pt x="6080" y="171"/>
                  </a:cubicBezTo>
                  <a:cubicBezTo>
                    <a:pt x="5963" y="171"/>
                    <a:pt x="5846" y="158"/>
                    <a:pt x="5727" y="119"/>
                  </a:cubicBezTo>
                  <a:cubicBezTo>
                    <a:pt x="5227" y="119"/>
                    <a:pt x="4727" y="61"/>
                    <a:pt x="4223" y="61"/>
                  </a:cubicBezTo>
                  <a:cubicBezTo>
                    <a:pt x="3972" y="61"/>
                    <a:pt x="3719" y="76"/>
                    <a:pt x="3465" y="119"/>
                  </a:cubicBezTo>
                  <a:cubicBezTo>
                    <a:pt x="3211" y="68"/>
                    <a:pt x="2957" y="54"/>
                    <a:pt x="2703" y="54"/>
                  </a:cubicBezTo>
                  <a:cubicBezTo>
                    <a:pt x="2402" y="54"/>
                    <a:pt x="2102" y="74"/>
                    <a:pt x="1803" y="74"/>
                  </a:cubicBezTo>
                  <a:cubicBezTo>
                    <a:pt x="1538" y="74"/>
                    <a:pt x="1275" y="58"/>
                    <a:pt x="1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5"/>
            <p:cNvSpPr/>
            <p:nvPr/>
          </p:nvSpPr>
          <p:spPr>
            <a:xfrm>
              <a:off x="5247075" y="2474850"/>
              <a:ext cx="93200" cy="22375"/>
            </a:xfrm>
            <a:custGeom>
              <a:avLst/>
              <a:gdLst/>
              <a:ahLst/>
              <a:cxnLst/>
              <a:rect l="l" t="t" r="r" b="b"/>
              <a:pathLst>
                <a:path w="3728" h="895" extrusionOk="0">
                  <a:moveTo>
                    <a:pt x="322" y="0"/>
                  </a:moveTo>
                  <a:cubicBezTo>
                    <a:pt x="72" y="179"/>
                    <a:pt x="0" y="405"/>
                    <a:pt x="119" y="691"/>
                  </a:cubicBezTo>
                  <a:cubicBezTo>
                    <a:pt x="239" y="774"/>
                    <a:pt x="369" y="833"/>
                    <a:pt x="500" y="869"/>
                  </a:cubicBezTo>
                  <a:cubicBezTo>
                    <a:pt x="572" y="881"/>
                    <a:pt x="631" y="881"/>
                    <a:pt x="715" y="881"/>
                  </a:cubicBezTo>
                  <a:cubicBezTo>
                    <a:pt x="852" y="865"/>
                    <a:pt x="990" y="859"/>
                    <a:pt x="1129" y="859"/>
                  </a:cubicBezTo>
                  <a:cubicBezTo>
                    <a:pt x="1473" y="859"/>
                    <a:pt x="1820" y="894"/>
                    <a:pt x="2167" y="894"/>
                  </a:cubicBezTo>
                  <a:cubicBezTo>
                    <a:pt x="2203" y="894"/>
                    <a:pt x="2239" y="894"/>
                    <a:pt x="2274" y="893"/>
                  </a:cubicBezTo>
                  <a:cubicBezTo>
                    <a:pt x="2465" y="845"/>
                    <a:pt x="2679" y="822"/>
                    <a:pt x="2822" y="667"/>
                  </a:cubicBezTo>
                  <a:cubicBezTo>
                    <a:pt x="2834" y="476"/>
                    <a:pt x="2941" y="369"/>
                    <a:pt x="3132" y="369"/>
                  </a:cubicBezTo>
                  <a:cubicBezTo>
                    <a:pt x="3310" y="369"/>
                    <a:pt x="3513" y="357"/>
                    <a:pt x="3691" y="357"/>
                  </a:cubicBezTo>
                  <a:cubicBezTo>
                    <a:pt x="3727" y="250"/>
                    <a:pt x="3703" y="191"/>
                    <a:pt x="3608" y="167"/>
                  </a:cubicBezTo>
                  <a:cubicBezTo>
                    <a:pt x="3170" y="79"/>
                    <a:pt x="2723" y="71"/>
                    <a:pt x="2282" y="71"/>
                  </a:cubicBezTo>
                  <a:cubicBezTo>
                    <a:pt x="2184" y="71"/>
                    <a:pt x="2086" y="71"/>
                    <a:pt x="1989" y="71"/>
                  </a:cubicBezTo>
                  <a:cubicBezTo>
                    <a:pt x="1806" y="71"/>
                    <a:pt x="1621" y="74"/>
                    <a:pt x="1435" y="74"/>
                  </a:cubicBezTo>
                  <a:cubicBezTo>
                    <a:pt x="1063" y="74"/>
                    <a:pt x="687" y="64"/>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5"/>
            <p:cNvSpPr/>
            <p:nvPr/>
          </p:nvSpPr>
          <p:spPr>
            <a:xfrm>
              <a:off x="5656350" y="2330950"/>
              <a:ext cx="82475" cy="31700"/>
            </a:xfrm>
            <a:custGeom>
              <a:avLst/>
              <a:gdLst/>
              <a:ahLst/>
              <a:cxnLst/>
              <a:rect l="l" t="t" r="r" b="b"/>
              <a:pathLst>
                <a:path w="3299" h="1268" extrusionOk="0">
                  <a:moveTo>
                    <a:pt x="1389" y="1"/>
                  </a:moveTo>
                  <a:cubicBezTo>
                    <a:pt x="1103" y="1"/>
                    <a:pt x="815" y="46"/>
                    <a:pt x="524" y="89"/>
                  </a:cubicBezTo>
                  <a:cubicBezTo>
                    <a:pt x="453" y="113"/>
                    <a:pt x="393" y="160"/>
                    <a:pt x="346" y="208"/>
                  </a:cubicBezTo>
                  <a:cubicBezTo>
                    <a:pt x="274" y="410"/>
                    <a:pt x="465" y="398"/>
                    <a:pt x="572" y="470"/>
                  </a:cubicBezTo>
                  <a:cubicBezTo>
                    <a:pt x="554" y="496"/>
                    <a:pt x="539" y="506"/>
                    <a:pt x="526" y="506"/>
                  </a:cubicBezTo>
                  <a:cubicBezTo>
                    <a:pt x="491" y="506"/>
                    <a:pt x="466" y="441"/>
                    <a:pt x="425" y="441"/>
                  </a:cubicBezTo>
                  <a:cubicBezTo>
                    <a:pt x="419" y="441"/>
                    <a:pt x="412" y="442"/>
                    <a:pt x="405" y="446"/>
                  </a:cubicBezTo>
                  <a:cubicBezTo>
                    <a:pt x="387" y="443"/>
                    <a:pt x="368" y="442"/>
                    <a:pt x="350" y="442"/>
                  </a:cubicBezTo>
                  <a:cubicBezTo>
                    <a:pt x="207" y="442"/>
                    <a:pt x="88" y="524"/>
                    <a:pt x="24" y="672"/>
                  </a:cubicBezTo>
                  <a:cubicBezTo>
                    <a:pt x="0" y="767"/>
                    <a:pt x="12" y="875"/>
                    <a:pt x="84" y="946"/>
                  </a:cubicBezTo>
                  <a:cubicBezTo>
                    <a:pt x="1084" y="994"/>
                    <a:pt x="2060" y="1244"/>
                    <a:pt x="3060" y="1267"/>
                  </a:cubicBezTo>
                  <a:cubicBezTo>
                    <a:pt x="3096" y="1244"/>
                    <a:pt x="3120" y="1232"/>
                    <a:pt x="3132" y="1232"/>
                  </a:cubicBezTo>
                  <a:cubicBezTo>
                    <a:pt x="3299" y="1065"/>
                    <a:pt x="3251" y="934"/>
                    <a:pt x="3060" y="851"/>
                  </a:cubicBezTo>
                  <a:cubicBezTo>
                    <a:pt x="2870" y="755"/>
                    <a:pt x="2656" y="744"/>
                    <a:pt x="2453" y="684"/>
                  </a:cubicBezTo>
                  <a:cubicBezTo>
                    <a:pt x="2275" y="648"/>
                    <a:pt x="2096" y="636"/>
                    <a:pt x="1917" y="613"/>
                  </a:cubicBezTo>
                  <a:cubicBezTo>
                    <a:pt x="1870" y="613"/>
                    <a:pt x="1810" y="589"/>
                    <a:pt x="1751" y="589"/>
                  </a:cubicBezTo>
                  <a:lnTo>
                    <a:pt x="1679" y="589"/>
                  </a:lnTo>
                  <a:cubicBezTo>
                    <a:pt x="1632" y="601"/>
                    <a:pt x="1572" y="601"/>
                    <a:pt x="1524" y="624"/>
                  </a:cubicBezTo>
                  <a:lnTo>
                    <a:pt x="1394" y="624"/>
                  </a:lnTo>
                  <a:cubicBezTo>
                    <a:pt x="1370" y="601"/>
                    <a:pt x="1322" y="589"/>
                    <a:pt x="1286" y="577"/>
                  </a:cubicBezTo>
                  <a:lnTo>
                    <a:pt x="1274" y="529"/>
                  </a:lnTo>
                  <a:lnTo>
                    <a:pt x="1322" y="517"/>
                  </a:lnTo>
                  <a:cubicBezTo>
                    <a:pt x="1346" y="529"/>
                    <a:pt x="1394" y="529"/>
                    <a:pt x="1441" y="529"/>
                  </a:cubicBezTo>
                  <a:cubicBezTo>
                    <a:pt x="1524" y="541"/>
                    <a:pt x="1608" y="565"/>
                    <a:pt x="1691" y="565"/>
                  </a:cubicBezTo>
                  <a:lnTo>
                    <a:pt x="1775" y="565"/>
                  </a:lnTo>
                  <a:cubicBezTo>
                    <a:pt x="1834" y="565"/>
                    <a:pt x="1917" y="553"/>
                    <a:pt x="1977" y="529"/>
                  </a:cubicBezTo>
                  <a:cubicBezTo>
                    <a:pt x="2120" y="458"/>
                    <a:pt x="2370" y="446"/>
                    <a:pt x="2215" y="172"/>
                  </a:cubicBezTo>
                  <a:cubicBezTo>
                    <a:pt x="1940" y="43"/>
                    <a:pt x="1665"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5753975" y="2630050"/>
              <a:ext cx="115825" cy="14950"/>
            </a:xfrm>
            <a:custGeom>
              <a:avLst/>
              <a:gdLst/>
              <a:ahLst/>
              <a:cxnLst/>
              <a:rect l="l" t="t" r="r" b="b"/>
              <a:pathLst>
                <a:path w="4633" h="598" extrusionOk="0">
                  <a:moveTo>
                    <a:pt x="950" y="0"/>
                  </a:moveTo>
                  <a:cubicBezTo>
                    <a:pt x="758" y="0"/>
                    <a:pt x="564" y="9"/>
                    <a:pt x="370" y="31"/>
                  </a:cubicBezTo>
                  <a:cubicBezTo>
                    <a:pt x="310" y="31"/>
                    <a:pt x="251" y="31"/>
                    <a:pt x="191" y="43"/>
                  </a:cubicBezTo>
                  <a:cubicBezTo>
                    <a:pt x="108" y="79"/>
                    <a:pt x="36" y="114"/>
                    <a:pt x="1" y="210"/>
                  </a:cubicBezTo>
                  <a:cubicBezTo>
                    <a:pt x="195" y="326"/>
                    <a:pt x="409" y="346"/>
                    <a:pt x="624" y="346"/>
                  </a:cubicBezTo>
                  <a:cubicBezTo>
                    <a:pt x="739" y="346"/>
                    <a:pt x="853" y="340"/>
                    <a:pt x="965" y="340"/>
                  </a:cubicBezTo>
                  <a:cubicBezTo>
                    <a:pt x="1049" y="339"/>
                    <a:pt x="1134" y="338"/>
                    <a:pt x="1218" y="338"/>
                  </a:cubicBezTo>
                  <a:cubicBezTo>
                    <a:pt x="1845" y="338"/>
                    <a:pt x="2465" y="380"/>
                    <a:pt x="3084" y="495"/>
                  </a:cubicBezTo>
                  <a:cubicBezTo>
                    <a:pt x="3501" y="562"/>
                    <a:pt x="3903" y="598"/>
                    <a:pt x="4314" y="598"/>
                  </a:cubicBezTo>
                  <a:cubicBezTo>
                    <a:pt x="4419" y="598"/>
                    <a:pt x="4525" y="595"/>
                    <a:pt x="4632" y="591"/>
                  </a:cubicBezTo>
                  <a:cubicBezTo>
                    <a:pt x="4573" y="507"/>
                    <a:pt x="4525" y="400"/>
                    <a:pt x="4489" y="317"/>
                  </a:cubicBezTo>
                  <a:cubicBezTo>
                    <a:pt x="4285" y="211"/>
                    <a:pt x="4075" y="191"/>
                    <a:pt x="3864" y="191"/>
                  </a:cubicBezTo>
                  <a:cubicBezTo>
                    <a:pt x="3744" y="191"/>
                    <a:pt x="3622" y="198"/>
                    <a:pt x="3501" y="198"/>
                  </a:cubicBezTo>
                  <a:cubicBezTo>
                    <a:pt x="2646" y="178"/>
                    <a:pt x="1806" y="0"/>
                    <a:pt x="9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5822750" y="2556125"/>
              <a:ext cx="92000" cy="14525"/>
            </a:xfrm>
            <a:custGeom>
              <a:avLst/>
              <a:gdLst/>
              <a:ahLst/>
              <a:cxnLst/>
              <a:rect l="l" t="t" r="r" b="b"/>
              <a:pathLst>
                <a:path w="3680" h="581" extrusionOk="0">
                  <a:moveTo>
                    <a:pt x="2463" y="1"/>
                  </a:moveTo>
                  <a:cubicBezTo>
                    <a:pt x="2413" y="1"/>
                    <a:pt x="2363" y="25"/>
                    <a:pt x="2310" y="95"/>
                  </a:cubicBezTo>
                  <a:cubicBezTo>
                    <a:pt x="2238" y="190"/>
                    <a:pt x="2156" y="232"/>
                    <a:pt x="2071" y="232"/>
                  </a:cubicBezTo>
                  <a:cubicBezTo>
                    <a:pt x="2028" y="232"/>
                    <a:pt x="1984" y="222"/>
                    <a:pt x="1941" y="202"/>
                  </a:cubicBezTo>
                  <a:cubicBezTo>
                    <a:pt x="1667" y="68"/>
                    <a:pt x="1387" y="23"/>
                    <a:pt x="1107" y="23"/>
                  </a:cubicBezTo>
                  <a:cubicBezTo>
                    <a:pt x="789" y="23"/>
                    <a:pt x="470" y="80"/>
                    <a:pt x="155" y="130"/>
                  </a:cubicBezTo>
                  <a:cubicBezTo>
                    <a:pt x="72" y="214"/>
                    <a:pt x="24" y="309"/>
                    <a:pt x="0" y="428"/>
                  </a:cubicBezTo>
                  <a:cubicBezTo>
                    <a:pt x="72" y="476"/>
                    <a:pt x="119" y="535"/>
                    <a:pt x="179" y="535"/>
                  </a:cubicBezTo>
                  <a:lnTo>
                    <a:pt x="3441" y="571"/>
                  </a:lnTo>
                  <a:cubicBezTo>
                    <a:pt x="3471" y="577"/>
                    <a:pt x="3497" y="580"/>
                    <a:pt x="3519" y="580"/>
                  </a:cubicBezTo>
                  <a:cubicBezTo>
                    <a:pt x="3665" y="580"/>
                    <a:pt x="3658" y="455"/>
                    <a:pt x="3679" y="321"/>
                  </a:cubicBezTo>
                  <a:cubicBezTo>
                    <a:pt x="3585" y="231"/>
                    <a:pt x="3473" y="210"/>
                    <a:pt x="3357" y="210"/>
                  </a:cubicBezTo>
                  <a:cubicBezTo>
                    <a:pt x="3259" y="210"/>
                    <a:pt x="3157" y="225"/>
                    <a:pt x="3059" y="225"/>
                  </a:cubicBezTo>
                  <a:cubicBezTo>
                    <a:pt x="2949" y="225"/>
                    <a:pt x="2843" y="207"/>
                    <a:pt x="2750" y="130"/>
                  </a:cubicBezTo>
                  <a:cubicBezTo>
                    <a:pt x="2649" y="91"/>
                    <a:pt x="2557" y="1"/>
                    <a:pt x="2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5"/>
            <p:cNvSpPr/>
            <p:nvPr/>
          </p:nvSpPr>
          <p:spPr>
            <a:xfrm>
              <a:off x="5218800" y="2417975"/>
              <a:ext cx="27700" cy="82900"/>
            </a:xfrm>
            <a:custGeom>
              <a:avLst/>
              <a:gdLst/>
              <a:ahLst/>
              <a:cxnLst/>
              <a:rect l="l" t="t" r="r" b="b"/>
              <a:pathLst>
                <a:path w="1108" h="3316" extrusionOk="0">
                  <a:moveTo>
                    <a:pt x="846" y="1"/>
                  </a:moveTo>
                  <a:cubicBezTo>
                    <a:pt x="738" y="49"/>
                    <a:pt x="715" y="132"/>
                    <a:pt x="679" y="227"/>
                  </a:cubicBezTo>
                  <a:cubicBezTo>
                    <a:pt x="679" y="251"/>
                    <a:pt x="667" y="299"/>
                    <a:pt x="643" y="322"/>
                  </a:cubicBezTo>
                  <a:cubicBezTo>
                    <a:pt x="346" y="644"/>
                    <a:pt x="334" y="1037"/>
                    <a:pt x="227" y="1430"/>
                  </a:cubicBezTo>
                  <a:cubicBezTo>
                    <a:pt x="167" y="1692"/>
                    <a:pt x="215" y="1965"/>
                    <a:pt x="131" y="2227"/>
                  </a:cubicBezTo>
                  <a:cubicBezTo>
                    <a:pt x="84" y="2370"/>
                    <a:pt x="36" y="2489"/>
                    <a:pt x="12" y="2620"/>
                  </a:cubicBezTo>
                  <a:cubicBezTo>
                    <a:pt x="0" y="2692"/>
                    <a:pt x="0" y="2751"/>
                    <a:pt x="12" y="2823"/>
                  </a:cubicBezTo>
                  <a:cubicBezTo>
                    <a:pt x="48" y="3001"/>
                    <a:pt x="96" y="3168"/>
                    <a:pt x="262" y="3275"/>
                  </a:cubicBezTo>
                  <a:cubicBezTo>
                    <a:pt x="318" y="3301"/>
                    <a:pt x="378" y="3315"/>
                    <a:pt x="438" y="3315"/>
                  </a:cubicBezTo>
                  <a:cubicBezTo>
                    <a:pt x="519" y="3315"/>
                    <a:pt x="599" y="3289"/>
                    <a:pt x="667" y="3228"/>
                  </a:cubicBezTo>
                  <a:cubicBezTo>
                    <a:pt x="774" y="3037"/>
                    <a:pt x="655" y="2799"/>
                    <a:pt x="774" y="2608"/>
                  </a:cubicBezTo>
                  <a:cubicBezTo>
                    <a:pt x="679" y="1775"/>
                    <a:pt x="929" y="977"/>
                    <a:pt x="1108" y="191"/>
                  </a:cubicBezTo>
                  <a:cubicBezTo>
                    <a:pt x="1072" y="60"/>
                    <a:pt x="965" y="1"/>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5"/>
            <p:cNvSpPr/>
            <p:nvPr/>
          </p:nvSpPr>
          <p:spPr>
            <a:xfrm>
              <a:off x="5232775" y="2465900"/>
              <a:ext cx="33075" cy="88150"/>
            </a:xfrm>
            <a:custGeom>
              <a:avLst/>
              <a:gdLst/>
              <a:ahLst/>
              <a:cxnLst/>
              <a:rect l="l" t="t" r="r" b="b"/>
              <a:pathLst>
                <a:path w="1323" h="3526" extrusionOk="0">
                  <a:moveTo>
                    <a:pt x="691" y="1"/>
                  </a:moveTo>
                  <a:cubicBezTo>
                    <a:pt x="489" y="382"/>
                    <a:pt x="430" y="810"/>
                    <a:pt x="430" y="1239"/>
                  </a:cubicBezTo>
                  <a:cubicBezTo>
                    <a:pt x="430" y="1418"/>
                    <a:pt x="489" y="1620"/>
                    <a:pt x="251" y="1727"/>
                  </a:cubicBezTo>
                  <a:cubicBezTo>
                    <a:pt x="1" y="2323"/>
                    <a:pt x="287" y="2858"/>
                    <a:pt x="453" y="3406"/>
                  </a:cubicBezTo>
                  <a:cubicBezTo>
                    <a:pt x="489" y="3489"/>
                    <a:pt x="572" y="3513"/>
                    <a:pt x="644" y="3525"/>
                  </a:cubicBezTo>
                  <a:cubicBezTo>
                    <a:pt x="775" y="3513"/>
                    <a:pt x="870" y="3454"/>
                    <a:pt x="930" y="3347"/>
                  </a:cubicBezTo>
                  <a:cubicBezTo>
                    <a:pt x="965" y="3227"/>
                    <a:pt x="989" y="3132"/>
                    <a:pt x="965" y="3013"/>
                  </a:cubicBezTo>
                  <a:cubicBezTo>
                    <a:pt x="953" y="2906"/>
                    <a:pt x="894" y="2799"/>
                    <a:pt x="834" y="2715"/>
                  </a:cubicBezTo>
                  <a:lnTo>
                    <a:pt x="834" y="2192"/>
                  </a:lnTo>
                  <a:cubicBezTo>
                    <a:pt x="953" y="2037"/>
                    <a:pt x="882" y="1846"/>
                    <a:pt x="930" y="1680"/>
                  </a:cubicBezTo>
                  <a:cubicBezTo>
                    <a:pt x="941" y="1620"/>
                    <a:pt x="965" y="1584"/>
                    <a:pt x="1001" y="1537"/>
                  </a:cubicBezTo>
                  <a:cubicBezTo>
                    <a:pt x="1084" y="1406"/>
                    <a:pt x="1322" y="1370"/>
                    <a:pt x="1239" y="1132"/>
                  </a:cubicBezTo>
                  <a:cubicBezTo>
                    <a:pt x="1215" y="1126"/>
                    <a:pt x="1197" y="1123"/>
                    <a:pt x="1181" y="1123"/>
                  </a:cubicBezTo>
                  <a:cubicBezTo>
                    <a:pt x="1165" y="1123"/>
                    <a:pt x="1150" y="1126"/>
                    <a:pt x="1132" y="1132"/>
                  </a:cubicBezTo>
                  <a:cubicBezTo>
                    <a:pt x="1025" y="1072"/>
                    <a:pt x="894" y="1084"/>
                    <a:pt x="846" y="1049"/>
                  </a:cubicBezTo>
                  <a:cubicBezTo>
                    <a:pt x="727" y="846"/>
                    <a:pt x="846" y="656"/>
                    <a:pt x="882" y="477"/>
                  </a:cubicBezTo>
                  <a:lnTo>
                    <a:pt x="882" y="382"/>
                  </a:lnTo>
                  <a:cubicBezTo>
                    <a:pt x="846" y="239"/>
                    <a:pt x="834" y="84"/>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5"/>
            <p:cNvSpPr/>
            <p:nvPr/>
          </p:nvSpPr>
          <p:spPr>
            <a:xfrm>
              <a:off x="5832275" y="2588875"/>
              <a:ext cx="79500" cy="17800"/>
            </a:xfrm>
            <a:custGeom>
              <a:avLst/>
              <a:gdLst/>
              <a:ahLst/>
              <a:cxnLst/>
              <a:rect l="l" t="t" r="r" b="b"/>
              <a:pathLst>
                <a:path w="3180" h="712" extrusionOk="0">
                  <a:moveTo>
                    <a:pt x="1094" y="1"/>
                  </a:moveTo>
                  <a:cubicBezTo>
                    <a:pt x="985" y="1"/>
                    <a:pt x="874" y="10"/>
                    <a:pt x="762" y="35"/>
                  </a:cubicBezTo>
                  <a:cubicBezTo>
                    <a:pt x="596" y="70"/>
                    <a:pt x="430" y="162"/>
                    <a:pt x="260" y="162"/>
                  </a:cubicBezTo>
                  <a:cubicBezTo>
                    <a:pt x="198" y="162"/>
                    <a:pt x="135" y="150"/>
                    <a:pt x="72" y="118"/>
                  </a:cubicBezTo>
                  <a:cubicBezTo>
                    <a:pt x="0" y="202"/>
                    <a:pt x="0" y="273"/>
                    <a:pt x="72" y="368"/>
                  </a:cubicBezTo>
                  <a:cubicBezTo>
                    <a:pt x="119" y="428"/>
                    <a:pt x="179" y="475"/>
                    <a:pt x="226" y="535"/>
                  </a:cubicBezTo>
                  <a:cubicBezTo>
                    <a:pt x="306" y="536"/>
                    <a:pt x="386" y="536"/>
                    <a:pt x="465" y="536"/>
                  </a:cubicBezTo>
                  <a:cubicBezTo>
                    <a:pt x="728" y="536"/>
                    <a:pt x="991" y="532"/>
                    <a:pt x="1255" y="532"/>
                  </a:cubicBezTo>
                  <a:cubicBezTo>
                    <a:pt x="1820" y="532"/>
                    <a:pt x="2388" y="552"/>
                    <a:pt x="2965" y="678"/>
                  </a:cubicBezTo>
                  <a:cubicBezTo>
                    <a:pt x="2965" y="678"/>
                    <a:pt x="2977" y="690"/>
                    <a:pt x="3024" y="702"/>
                  </a:cubicBezTo>
                  <a:cubicBezTo>
                    <a:pt x="3035" y="709"/>
                    <a:pt x="3045" y="711"/>
                    <a:pt x="3056" y="711"/>
                  </a:cubicBezTo>
                  <a:cubicBezTo>
                    <a:pt x="3082" y="711"/>
                    <a:pt x="3110" y="695"/>
                    <a:pt x="3143" y="678"/>
                  </a:cubicBezTo>
                  <a:cubicBezTo>
                    <a:pt x="3179" y="571"/>
                    <a:pt x="3179" y="487"/>
                    <a:pt x="3096" y="392"/>
                  </a:cubicBezTo>
                  <a:cubicBezTo>
                    <a:pt x="2946" y="311"/>
                    <a:pt x="2807" y="141"/>
                    <a:pt x="2690" y="141"/>
                  </a:cubicBezTo>
                  <a:cubicBezTo>
                    <a:pt x="2687" y="141"/>
                    <a:pt x="2683" y="142"/>
                    <a:pt x="2679" y="142"/>
                  </a:cubicBezTo>
                  <a:cubicBezTo>
                    <a:pt x="2591" y="156"/>
                    <a:pt x="2504" y="162"/>
                    <a:pt x="2418" y="162"/>
                  </a:cubicBezTo>
                  <a:cubicBezTo>
                    <a:pt x="1971" y="162"/>
                    <a:pt x="1540" y="1"/>
                    <a:pt x="1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5"/>
            <p:cNvSpPr/>
            <p:nvPr/>
          </p:nvSpPr>
          <p:spPr>
            <a:xfrm>
              <a:off x="5314950" y="2544500"/>
              <a:ext cx="92275" cy="14600"/>
            </a:xfrm>
            <a:custGeom>
              <a:avLst/>
              <a:gdLst/>
              <a:ahLst/>
              <a:cxnLst/>
              <a:rect l="l" t="t" r="r" b="b"/>
              <a:pathLst>
                <a:path w="3691" h="584" extrusionOk="0">
                  <a:moveTo>
                    <a:pt x="2536" y="0"/>
                  </a:moveTo>
                  <a:cubicBezTo>
                    <a:pt x="2456" y="51"/>
                    <a:pt x="2372" y="66"/>
                    <a:pt x="2288" y="66"/>
                  </a:cubicBezTo>
                  <a:cubicBezTo>
                    <a:pt x="2172" y="66"/>
                    <a:pt x="2054" y="38"/>
                    <a:pt x="1940" y="38"/>
                  </a:cubicBezTo>
                  <a:cubicBezTo>
                    <a:pt x="1904" y="38"/>
                    <a:pt x="1869" y="40"/>
                    <a:pt x="1834" y="48"/>
                  </a:cubicBezTo>
                  <a:cubicBezTo>
                    <a:pt x="1623" y="25"/>
                    <a:pt x="1411" y="10"/>
                    <a:pt x="1198" y="10"/>
                  </a:cubicBezTo>
                  <a:cubicBezTo>
                    <a:pt x="964" y="10"/>
                    <a:pt x="730" y="28"/>
                    <a:pt x="500" y="72"/>
                  </a:cubicBezTo>
                  <a:cubicBezTo>
                    <a:pt x="333" y="119"/>
                    <a:pt x="167" y="167"/>
                    <a:pt x="48" y="298"/>
                  </a:cubicBezTo>
                  <a:cubicBezTo>
                    <a:pt x="0" y="405"/>
                    <a:pt x="0" y="488"/>
                    <a:pt x="95" y="584"/>
                  </a:cubicBezTo>
                  <a:cubicBezTo>
                    <a:pt x="953" y="584"/>
                    <a:pt x="1810" y="560"/>
                    <a:pt x="2667" y="560"/>
                  </a:cubicBezTo>
                  <a:cubicBezTo>
                    <a:pt x="2774" y="483"/>
                    <a:pt x="2885" y="461"/>
                    <a:pt x="2996" y="461"/>
                  </a:cubicBezTo>
                  <a:cubicBezTo>
                    <a:pt x="3156" y="461"/>
                    <a:pt x="3317" y="507"/>
                    <a:pt x="3472" y="507"/>
                  </a:cubicBezTo>
                  <a:cubicBezTo>
                    <a:pt x="3547" y="507"/>
                    <a:pt x="3620" y="496"/>
                    <a:pt x="3691" y="464"/>
                  </a:cubicBezTo>
                  <a:cubicBezTo>
                    <a:pt x="3680" y="181"/>
                    <a:pt x="3503" y="129"/>
                    <a:pt x="3297" y="129"/>
                  </a:cubicBezTo>
                  <a:cubicBezTo>
                    <a:pt x="3270" y="129"/>
                    <a:pt x="3242" y="130"/>
                    <a:pt x="3215" y="131"/>
                  </a:cubicBezTo>
                  <a:cubicBezTo>
                    <a:pt x="3000" y="60"/>
                    <a:pt x="2738" y="131"/>
                    <a:pt x="2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5"/>
            <p:cNvSpPr/>
            <p:nvPr/>
          </p:nvSpPr>
          <p:spPr>
            <a:xfrm>
              <a:off x="5636100" y="2373025"/>
              <a:ext cx="96175" cy="10450"/>
            </a:xfrm>
            <a:custGeom>
              <a:avLst/>
              <a:gdLst/>
              <a:ahLst/>
              <a:cxnLst/>
              <a:rect l="l" t="t" r="r" b="b"/>
              <a:pathLst>
                <a:path w="3847" h="418" extrusionOk="0">
                  <a:moveTo>
                    <a:pt x="1892" y="1"/>
                  </a:moveTo>
                  <a:cubicBezTo>
                    <a:pt x="1659" y="1"/>
                    <a:pt x="1426" y="3"/>
                    <a:pt x="1194" y="3"/>
                  </a:cubicBezTo>
                  <a:cubicBezTo>
                    <a:pt x="1090" y="3"/>
                    <a:pt x="986" y="2"/>
                    <a:pt x="882" y="1"/>
                  </a:cubicBezTo>
                  <a:cubicBezTo>
                    <a:pt x="846" y="13"/>
                    <a:pt x="834" y="37"/>
                    <a:pt x="822" y="61"/>
                  </a:cubicBezTo>
                  <a:cubicBezTo>
                    <a:pt x="822" y="73"/>
                    <a:pt x="834" y="96"/>
                    <a:pt x="834" y="132"/>
                  </a:cubicBezTo>
                  <a:cubicBezTo>
                    <a:pt x="882" y="180"/>
                    <a:pt x="918" y="192"/>
                    <a:pt x="989" y="192"/>
                  </a:cubicBezTo>
                  <a:cubicBezTo>
                    <a:pt x="1002" y="199"/>
                    <a:pt x="1012" y="202"/>
                    <a:pt x="1021" y="202"/>
                  </a:cubicBezTo>
                  <a:cubicBezTo>
                    <a:pt x="1035" y="202"/>
                    <a:pt x="1044" y="194"/>
                    <a:pt x="1050" y="185"/>
                  </a:cubicBezTo>
                  <a:lnTo>
                    <a:pt x="1050" y="185"/>
                  </a:lnTo>
                  <a:cubicBezTo>
                    <a:pt x="1049" y="187"/>
                    <a:pt x="1049" y="189"/>
                    <a:pt x="1049" y="192"/>
                  </a:cubicBezTo>
                  <a:cubicBezTo>
                    <a:pt x="1041" y="210"/>
                    <a:pt x="1028" y="216"/>
                    <a:pt x="1010" y="216"/>
                  </a:cubicBezTo>
                  <a:cubicBezTo>
                    <a:pt x="975" y="216"/>
                    <a:pt x="925" y="190"/>
                    <a:pt x="885" y="190"/>
                  </a:cubicBezTo>
                  <a:cubicBezTo>
                    <a:pt x="880" y="190"/>
                    <a:pt x="875" y="191"/>
                    <a:pt x="870" y="192"/>
                  </a:cubicBezTo>
                  <a:lnTo>
                    <a:pt x="691" y="144"/>
                  </a:lnTo>
                  <a:cubicBezTo>
                    <a:pt x="674" y="145"/>
                    <a:pt x="656" y="145"/>
                    <a:pt x="638" y="145"/>
                  </a:cubicBezTo>
                  <a:cubicBezTo>
                    <a:pt x="560" y="145"/>
                    <a:pt x="481" y="138"/>
                    <a:pt x="403" y="138"/>
                  </a:cubicBezTo>
                  <a:cubicBezTo>
                    <a:pt x="257" y="138"/>
                    <a:pt x="116" y="162"/>
                    <a:pt x="1" y="299"/>
                  </a:cubicBezTo>
                  <a:cubicBezTo>
                    <a:pt x="96" y="375"/>
                    <a:pt x="199" y="383"/>
                    <a:pt x="316" y="383"/>
                  </a:cubicBezTo>
                  <a:cubicBezTo>
                    <a:pt x="345" y="383"/>
                    <a:pt x="375" y="382"/>
                    <a:pt x="406" y="382"/>
                  </a:cubicBezTo>
                  <a:cubicBezTo>
                    <a:pt x="1525" y="382"/>
                    <a:pt x="2632" y="394"/>
                    <a:pt x="3751" y="418"/>
                  </a:cubicBezTo>
                  <a:cubicBezTo>
                    <a:pt x="3847" y="323"/>
                    <a:pt x="3847" y="239"/>
                    <a:pt x="3751" y="132"/>
                  </a:cubicBezTo>
                  <a:cubicBezTo>
                    <a:pt x="3134" y="16"/>
                    <a:pt x="2513" y="1"/>
                    <a:pt x="1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5"/>
            <p:cNvSpPr/>
            <p:nvPr/>
          </p:nvSpPr>
          <p:spPr>
            <a:xfrm>
              <a:off x="5792975" y="2473150"/>
              <a:ext cx="100625" cy="15600"/>
            </a:xfrm>
            <a:custGeom>
              <a:avLst/>
              <a:gdLst/>
              <a:ahLst/>
              <a:cxnLst/>
              <a:rect l="l" t="t" r="r" b="b"/>
              <a:pathLst>
                <a:path w="4025" h="624" extrusionOk="0">
                  <a:moveTo>
                    <a:pt x="612" y="0"/>
                  </a:moveTo>
                  <a:cubicBezTo>
                    <a:pt x="536" y="0"/>
                    <a:pt x="460" y="10"/>
                    <a:pt x="388" y="10"/>
                  </a:cubicBezTo>
                  <a:cubicBezTo>
                    <a:pt x="374" y="10"/>
                    <a:pt x="360" y="9"/>
                    <a:pt x="346" y="9"/>
                  </a:cubicBezTo>
                  <a:lnTo>
                    <a:pt x="346" y="9"/>
                  </a:lnTo>
                  <a:cubicBezTo>
                    <a:pt x="381" y="259"/>
                    <a:pt x="96" y="128"/>
                    <a:pt x="36" y="259"/>
                  </a:cubicBezTo>
                  <a:cubicBezTo>
                    <a:pt x="0" y="318"/>
                    <a:pt x="24" y="378"/>
                    <a:pt x="60" y="425"/>
                  </a:cubicBezTo>
                  <a:cubicBezTo>
                    <a:pt x="108" y="461"/>
                    <a:pt x="158" y="479"/>
                    <a:pt x="207" y="479"/>
                  </a:cubicBezTo>
                  <a:cubicBezTo>
                    <a:pt x="256" y="479"/>
                    <a:pt x="304" y="461"/>
                    <a:pt x="346" y="425"/>
                  </a:cubicBezTo>
                  <a:cubicBezTo>
                    <a:pt x="501" y="425"/>
                    <a:pt x="631" y="437"/>
                    <a:pt x="774" y="437"/>
                  </a:cubicBezTo>
                  <a:cubicBezTo>
                    <a:pt x="944" y="437"/>
                    <a:pt x="1115" y="445"/>
                    <a:pt x="1285" y="445"/>
                  </a:cubicBezTo>
                  <a:cubicBezTo>
                    <a:pt x="1412" y="445"/>
                    <a:pt x="1540" y="441"/>
                    <a:pt x="1667" y="425"/>
                  </a:cubicBezTo>
                  <a:cubicBezTo>
                    <a:pt x="1801" y="415"/>
                    <a:pt x="1926" y="399"/>
                    <a:pt x="2046" y="399"/>
                  </a:cubicBezTo>
                  <a:cubicBezTo>
                    <a:pt x="2214" y="399"/>
                    <a:pt x="2372" y="431"/>
                    <a:pt x="2525" y="556"/>
                  </a:cubicBezTo>
                  <a:cubicBezTo>
                    <a:pt x="2534" y="593"/>
                    <a:pt x="2565" y="623"/>
                    <a:pt x="2595" y="623"/>
                  </a:cubicBezTo>
                  <a:cubicBezTo>
                    <a:pt x="2604" y="623"/>
                    <a:pt x="2612" y="621"/>
                    <a:pt x="2620" y="616"/>
                  </a:cubicBezTo>
                  <a:cubicBezTo>
                    <a:pt x="2656" y="604"/>
                    <a:pt x="2703" y="592"/>
                    <a:pt x="2727" y="556"/>
                  </a:cubicBezTo>
                  <a:lnTo>
                    <a:pt x="2787" y="556"/>
                  </a:lnTo>
                  <a:cubicBezTo>
                    <a:pt x="2929" y="556"/>
                    <a:pt x="3072" y="544"/>
                    <a:pt x="3227" y="544"/>
                  </a:cubicBezTo>
                  <a:cubicBezTo>
                    <a:pt x="3269" y="518"/>
                    <a:pt x="3311" y="503"/>
                    <a:pt x="3352" y="503"/>
                  </a:cubicBezTo>
                  <a:cubicBezTo>
                    <a:pt x="3404" y="503"/>
                    <a:pt x="3454" y="527"/>
                    <a:pt x="3501" y="580"/>
                  </a:cubicBezTo>
                  <a:lnTo>
                    <a:pt x="3941" y="580"/>
                  </a:lnTo>
                  <a:cubicBezTo>
                    <a:pt x="4025" y="294"/>
                    <a:pt x="3739" y="378"/>
                    <a:pt x="3656" y="259"/>
                  </a:cubicBezTo>
                  <a:cubicBezTo>
                    <a:pt x="3402" y="170"/>
                    <a:pt x="3169" y="42"/>
                    <a:pt x="2910" y="42"/>
                  </a:cubicBezTo>
                  <a:cubicBezTo>
                    <a:pt x="2889" y="42"/>
                    <a:pt x="2867" y="42"/>
                    <a:pt x="2846" y="44"/>
                  </a:cubicBezTo>
                  <a:lnTo>
                    <a:pt x="929" y="128"/>
                  </a:lnTo>
                  <a:cubicBezTo>
                    <a:pt x="836" y="22"/>
                    <a:pt x="725"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5"/>
            <p:cNvSpPr/>
            <p:nvPr/>
          </p:nvSpPr>
          <p:spPr>
            <a:xfrm>
              <a:off x="5623600" y="2616525"/>
              <a:ext cx="117000" cy="14675"/>
            </a:xfrm>
            <a:custGeom>
              <a:avLst/>
              <a:gdLst/>
              <a:ahLst/>
              <a:cxnLst/>
              <a:rect l="l" t="t" r="r" b="b"/>
              <a:pathLst>
                <a:path w="4680" h="587" extrusionOk="0">
                  <a:moveTo>
                    <a:pt x="668" y="0"/>
                  </a:moveTo>
                  <a:cubicBezTo>
                    <a:pt x="620" y="24"/>
                    <a:pt x="560" y="24"/>
                    <a:pt x="513" y="24"/>
                  </a:cubicBezTo>
                  <a:cubicBezTo>
                    <a:pt x="469" y="62"/>
                    <a:pt x="419" y="79"/>
                    <a:pt x="369" y="79"/>
                  </a:cubicBezTo>
                  <a:cubicBezTo>
                    <a:pt x="324" y="79"/>
                    <a:pt x="279" y="65"/>
                    <a:pt x="239" y="36"/>
                  </a:cubicBezTo>
                  <a:cubicBezTo>
                    <a:pt x="191" y="36"/>
                    <a:pt x="132" y="24"/>
                    <a:pt x="84" y="24"/>
                  </a:cubicBezTo>
                  <a:cubicBezTo>
                    <a:pt x="1" y="96"/>
                    <a:pt x="1" y="179"/>
                    <a:pt x="84" y="274"/>
                  </a:cubicBezTo>
                  <a:cubicBezTo>
                    <a:pt x="1057" y="379"/>
                    <a:pt x="2011" y="585"/>
                    <a:pt x="2988" y="585"/>
                  </a:cubicBezTo>
                  <a:cubicBezTo>
                    <a:pt x="3123" y="585"/>
                    <a:pt x="3258" y="581"/>
                    <a:pt x="3394" y="572"/>
                  </a:cubicBezTo>
                  <a:cubicBezTo>
                    <a:pt x="3484" y="526"/>
                    <a:pt x="3576" y="510"/>
                    <a:pt x="3671" y="510"/>
                  </a:cubicBezTo>
                  <a:cubicBezTo>
                    <a:pt x="3878" y="510"/>
                    <a:pt x="4093" y="586"/>
                    <a:pt x="4296" y="586"/>
                  </a:cubicBezTo>
                  <a:cubicBezTo>
                    <a:pt x="4431" y="586"/>
                    <a:pt x="4561" y="553"/>
                    <a:pt x="4680" y="441"/>
                  </a:cubicBezTo>
                  <a:cubicBezTo>
                    <a:pt x="3466" y="262"/>
                    <a:pt x="2239" y="167"/>
                    <a:pt x="1013" y="119"/>
                  </a:cubicBezTo>
                  <a:cubicBezTo>
                    <a:pt x="894" y="84"/>
                    <a:pt x="775" y="96"/>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5"/>
            <p:cNvSpPr/>
            <p:nvPr/>
          </p:nvSpPr>
          <p:spPr>
            <a:xfrm>
              <a:off x="5597700" y="2327425"/>
              <a:ext cx="67900" cy="24525"/>
            </a:xfrm>
            <a:custGeom>
              <a:avLst/>
              <a:gdLst/>
              <a:ahLst/>
              <a:cxnLst/>
              <a:rect l="l" t="t" r="r" b="b"/>
              <a:pathLst>
                <a:path w="2716" h="981" extrusionOk="0">
                  <a:moveTo>
                    <a:pt x="1485" y="0"/>
                  </a:moveTo>
                  <a:cubicBezTo>
                    <a:pt x="1077" y="0"/>
                    <a:pt x="660" y="76"/>
                    <a:pt x="239" y="111"/>
                  </a:cubicBezTo>
                  <a:cubicBezTo>
                    <a:pt x="37" y="230"/>
                    <a:pt x="1" y="373"/>
                    <a:pt x="156" y="575"/>
                  </a:cubicBezTo>
                  <a:cubicBezTo>
                    <a:pt x="239" y="635"/>
                    <a:pt x="334" y="658"/>
                    <a:pt x="418" y="706"/>
                  </a:cubicBezTo>
                  <a:cubicBezTo>
                    <a:pt x="465" y="730"/>
                    <a:pt x="513" y="777"/>
                    <a:pt x="537" y="837"/>
                  </a:cubicBezTo>
                  <a:cubicBezTo>
                    <a:pt x="727" y="951"/>
                    <a:pt x="928" y="974"/>
                    <a:pt x="1132" y="974"/>
                  </a:cubicBezTo>
                  <a:cubicBezTo>
                    <a:pt x="1267" y="974"/>
                    <a:pt x="1403" y="964"/>
                    <a:pt x="1538" y="964"/>
                  </a:cubicBezTo>
                  <a:cubicBezTo>
                    <a:pt x="1582" y="964"/>
                    <a:pt x="1625" y="965"/>
                    <a:pt x="1668" y="968"/>
                  </a:cubicBezTo>
                  <a:cubicBezTo>
                    <a:pt x="1702" y="976"/>
                    <a:pt x="1731" y="980"/>
                    <a:pt x="1754" y="980"/>
                  </a:cubicBezTo>
                  <a:cubicBezTo>
                    <a:pt x="1896" y="980"/>
                    <a:pt x="1865" y="842"/>
                    <a:pt x="1835" y="730"/>
                  </a:cubicBezTo>
                  <a:cubicBezTo>
                    <a:pt x="1811" y="694"/>
                    <a:pt x="1787" y="658"/>
                    <a:pt x="1811" y="611"/>
                  </a:cubicBezTo>
                  <a:lnTo>
                    <a:pt x="1811" y="611"/>
                  </a:lnTo>
                  <a:cubicBezTo>
                    <a:pt x="1846" y="623"/>
                    <a:pt x="1882" y="646"/>
                    <a:pt x="1906" y="670"/>
                  </a:cubicBezTo>
                  <a:cubicBezTo>
                    <a:pt x="1954" y="706"/>
                    <a:pt x="2001" y="718"/>
                    <a:pt x="2061" y="718"/>
                  </a:cubicBezTo>
                  <a:cubicBezTo>
                    <a:pt x="2099" y="680"/>
                    <a:pt x="2137" y="655"/>
                    <a:pt x="2177" y="655"/>
                  </a:cubicBezTo>
                  <a:cubicBezTo>
                    <a:pt x="2212" y="655"/>
                    <a:pt x="2248" y="674"/>
                    <a:pt x="2287" y="718"/>
                  </a:cubicBezTo>
                  <a:cubicBezTo>
                    <a:pt x="2346" y="718"/>
                    <a:pt x="2406" y="718"/>
                    <a:pt x="2442" y="694"/>
                  </a:cubicBezTo>
                  <a:cubicBezTo>
                    <a:pt x="2525" y="611"/>
                    <a:pt x="2644" y="599"/>
                    <a:pt x="2716" y="515"/>
                  </a:cubicBezTo>
                  <a:lnTo>
                    <a:pt x="2716" y="373"/>
                  </a:lnTo>
                  <a:cubicBezTo>
                    <a:pt x="2321" y="81"/>
                    <a:pt x="1909" y="0"/>
                    <a:pt x="1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5"/>
            <p:cNvSpPr/>
            <p:nvPr/>
          </p:nvSpPr>
          <p:spPr>
            <a:xfrm>
              <a:off x="5877500" y="2501400"/>
              <a:ext cx="61650" cy="18400"/>
            </a:xfrm>
            <a:custGeom>
              <a:avLst/>
              <a:gdLst/>
              <a:ahLst/>
              <a:cxnLst/>
              <a:rect l="l" t="t" r="r" b="b"/>
              <a:pathLst>
                <a:path w="2466" h="736" extrusionOk="0">
                  <a:moveTo>
                    <a:pt x="935" y="1"/>
                  </a:moveTo>
                  <a:cubicBezTo>
                    <a:pt x="674" y="1"/>
                    <a:pt x="408" y="58"/>
                    <a:pt x="144" y="141"/>
                  </a:cubicBezTo>
                  <a:cubicBezTo>
                    <a:pt x="1" y="283"/>
                    <a:pt x="120" y="414"/>
                    <a:pt x="120" y="545"/>
                  </a:cubicBezTo>
                  <a:lnTo>
                    <a:pt x="120" y="605"/>
                  </a:lnTo>
                  <a:cubicBezTo>
                    <a:pt x="247" y="585"/>
                    <a:pt x="372" y="577"/>
                    <a:pt x="497" y="577"/>
                  </a:cubicBezTo>
                  <a:cubicBezTo>
                    <a:pt x="1051" y="577"/>
                    <a:pt x="1588" y="736"/>
                    <a:pt x="2132" y="736"/>
                  </a:cubicBezTo>
                  <a:cubicBezTo>
                    <a:pt x="2168" y="557"/>
                    <a:pt x="2465" y="676"/>
                    <a:pt x="2465" y="498"/>
                  </a:cubicBezTo>
                  <a:cubicBezTo>
                    <a:pt x="2394" y="339"/>
                    <a:pt x="2302" y="303"/>
                    <a:pt x="2203" y="303"/>
                  </a:cubicBezTo>
                  <a:cubicBezTo>
                    <a:pt x="2125" y="303"/>
                    <a:pt x="2043" y="326"/>
                    <a:pt x="1964" y="326"/>
                  </a:cubicBezTo>
                  <a:cubicBezTo>
                    <a:pt x="1911" y="326"/>
                    <a:pt x="1859" y="316"/>
                    <a:pt x="1811" y="283"/>
                  </a:cubicBezTo>
                  <a:cubicBezTo>
                    <a:pt x="1535" y="78"/>
                    <a:pt x="1239" y="1"/>
                    <a:pt x="9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5"/>
            <p:cNvSpPr/>
            <p:nvPr/>
          </p:nvSpPr>
          <p:spPr>
            <a:xfrm>
              <a:off x="5603825" y="2467850"/>
              <a:ext cx="100475" cy="10875"/>
            </a:xfrm>
            <a:custGeom>
              <a:avLst/>
              <a:gdLst/>
              <a:ahLst/>
              <a:cxnLst/>
              <a:rect l="l" t="t" r="r" b="b"/>
              <a:pathLst>
                <a:path w="4019" h="435" extrusionOk="0">
                  <a:moveTo>
                    <a:pt x="1889" y="0"/>
                  </a:moveTo>
                  <a:cubicBezTo>
                    <a:pt x="1363" y="0"/>
                    <a:pt x="839" y="18"/>
                    <a:pt x="316" y="54"/>
                  </a:cubicBezTo>
                  <a:cubicBezTo>
                    <a:pt x="274" y="43"/>
                    <a:pt x="237" y="38"/>
                    <a:pt x="205" y="38"/>
                  </a:cubicBezTo>
                  <a:cubicBezTo>
                    <a:pt x="52" y="38"/>
                    <a:pt x="0" y="149"/>
                    <a:pt x="30" y="316"/>
                  </a:cubicBezTo>
                  <a:cubicBezTo>
                    <a:pt x="518" y="328"/>
                    <a:pt x="994" y="340"/>
                    <a:pt x="1470" y="351"/>
                  </a:cubicBezTo>
                  <a:cubicBezTo>
                    <a:pt x="1773" y="412"/>
                    <a:pt x="2078" y="426"/>
                    <a:pt x="2383" y="426"/>
                  </a:cubicBezTo>
                  <a:cubicBezTo>
                    <a:pt x="2629" y="426"/>
                    <a:pt x="2876" y="417"/>
                    <a:pt x="3121" y="417"/>
                  </a:cubicBezTo>
                  <a:cubicBezTo>
                    <a:pt x="3290" y="417"/>
                    <a:pt x="3458" y="421"/>
                    <a:pt x="3625" y="435"/>
                  </a:cubicBezTo>
                  <a:cubicBezTo>
                    <a:pt x="4018" y="101"/>
                    <a:pt x="3542" y="173"/>
                    <a:pt x="3471" y="54"/>
                  </a:cubicBezTo>
                  <a:cubicBezTo>
                    <a:pt x="2941" y="18"/>
                    <a:pt x="241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5"/>
            <p:cNvSpPr/>
            <p:nvPr/>
          </p:nvSpPr>
          <p:spPr>
            <a:xfrm>
              <a:off x="5993000" y="2597550"/>
              <a:ext cx="66100" cy="19375"/>
            </a:xfrm>
            <a:custGeom>
              <a:avLst/>
              <a:gdLst/>
              <a:ahLst/>
              <a:cxnLst/>
              <a:rect l="l" t="t" r="r" b="b"/>
              <a:pathLst>
                <a:path w="2644" h="775" extrusionOk="0">
                  <a:moveTo>
                    <a:pt x="1691" y="299"/>
                  </a:moveTo>
                  <a:cubicBezTo>
                    <a:pt x="1699" y="299"/>
                    <a:pt x="1707" y="307"/>
                    <a:pt x="1715" y="315"/>
                  </a:cubicBezTo>
                  <a:lnTo>
                    <a:pt x="1715" y="315"/>
                  </a:lnTo>
                  <a:cubicBezTo>
                    <a:pt x="1712" y="314"/>
                    <a:pt x="1709" y="314"/>
                    <a:pt x="1707" y="314"/>
                  </a:cubicBezTo>
                  <a:cubicBezTo>
                    <a:pt x="1691" y="314"/>
                    <a:pt x="1678" y="320"/>
                    <a:pt x="1667" y="331"/>
                  </a:cubicBezTo>
                  <a:cubicBezTo>
                    <a:pt x="1675" y="307"/>
                    <a:pt x="1683" y="299"/>
                    <a:pt x="1691" y="299"/>
                  </a:cubicBezTo>
                  <a:close/>
                  <a:moveTo>
                    <a:pt x="705" y="0"/>
                  </a:moveTo>
                  <a:cubicBezTo>
                    <a:pt x="597" y="0"/>
                    <a:pt x="481" y="21"/>
                    <a:pt x="370" y="21"/>
                  </a:cubicBezTo>
                  <a:cubicBezTo>
                    <a:pt x="310" y="57"/>
                    <a:pt x="310" y="105"/>
                    <a:pt x="358" y="152"/>
                  </a:cubicBezTo>
                  <a:cubicBezTo>
                    <a:pt x="405" y="188"/>
                    <a:pt x="429" y="212"/>
                    <a:pt x="477" y="247"/>
                  </a:cubicBezTo>
                  <a:cubicBezTo>
                    <a:pt x="405" y="212"/>
                    <a:pt x="358" y="152"/>
                    <a:pt x="262" y="140"/>
                  </a:cubicBezTo>
                  <a:cubicBezTo>
                    <a:pt x="84" y="212"/>
                    <a:pt x="0" y="331"/>
                    <a:pt x="24" y="521"/>
                  </a:cubicBezTo>
                  <a:cubicBezTo>
                    <a:pt x="76" y="618"/>
                    <a:pt x="143" y="664"/>
                    <a:pt x="220" y="664"/>
                  </a:cubicBezTo>
                  <a:cubicBezTo>
                    <a:pt x="266" y="664"/>
                    <a:pt x="316" y="648"/>
                    <a:pt x="370" y="617"/>
                  </a:cubicBezTo>
                  <a:cubicBezTo>
                    <a:pt x="417" y="605"/>
                    <a:pt x="465" y="605"/>
                    <a:pt x="501" y="605"/>
                  </a:cubicBezTo>
                  <a:cubicBezTo>
                    <a:pt x="527" y="604"/>
                    <a:pt x="554" y="603"/>
                    <a:pt x="581" y="603"/>
                  </a:cubicBezTo>
                  <a:cubicBezTo>
                    <a:pt x="1108" y="603"/>
                    <a:pt x="1615" y="775"/>
                    <a:pt x="2130" y="775"/>
                  </a:cubicBezTo>
                  <a:cubicBezTo>
                    <a:pt x="2261" y="775"/>
                    <a:pt x="2392" y="763"/>
                    <a:pt x="2525" y="736"/>
                  </a:cubicBezTo>
                  <a:lnTo>
                    <a:pt x="2513" y="736"/>
                  </a:lnTo>
                  <a:cubicBezTo>
                    <a:pt x="2513" y="688"/>
                    <a:pt x="2525" y="628"/>
                    <a:pt x="2525" y="581"/>
                  </a:cubicBezTo>
                  <a:cubicBezTo>
                    <a:pt x="2644" y="462"/>
                    <a:pt x="2644" y="331"/>
                    <a:pt x="2548" y="188"/>
                  </a:cubicBezTo>
                  <a:cubicBezTo>
                    <a:pt x="2501" y="164"/>
                    <a:pt x="2441" y="164"/>
                    <a:pt x="2394" y="164"/>
                  </a:cubicBezTo>
                  <a:cubicBezTo>
                    <a:pt x="2275" y="224"/>
                    <a:pt x="2382" y="390"/>
                    <a:pt x="2263" y="450"/>
                  </a:cubicBezTo>
                  <a:cubicBezTo>
                    <a:pt x="2346" y="343"/>
                    <a:pt x="2310" y="259"/>
                    <a:pt x="2251" y="152"/>
                  </a:cubicBezTo>
                  <a:cubicBezTo>
                    <a:pt x="2222" y="112"/>
                    <a:pt x="2193" y="91"/>
                    <a:pt x="2167" y="91"/>
                  </a:cubicBezTo>
                  <a:cubicBezTo>
                    <a:pt x="2139" y="91"/>
                    <a:pt x="2114" y="115"/>
                    <a:pt x="2096" y="164"/>
                  </a:cubicBezTo>
                  <a:cubicBezTo>
                    <a:pt x="2013" y="259"/>
                    <a:pt x="1905" y="319"/>
                    <a:pt x="1774" y="343"/>
                  </a:cubicBezTo>
                  <a:cubicBezTo>
                    <a:pt x="1767" y="337"/>
                    <a:pt x="1760" y="333"/>
                    <a:pt x="1754" y="329"/>
                  </a:cubicBezTo>
                  <a:lnTo>
                    <a:pt x="1754" y="329"/>
                  </a:lnTo>
                  <a:cubicBezTo>
                    <a:pt x="1854" y="314"/>
                    <a:pt x="1931" y="266"/>
                    <a:pt x="1965" y="152"/>
                  </a:cubicBezTo>
                  <a:cubicBezTo>
                    <a:pt x="1862" y="57"/>
                    <a:pt x="1722" y="4"/>
                    <a:pt x="1601" y="4"/>
                  </a:cubicBezTo>
                  <a:cubicBezTo>
                    <a:pt x="1540" y="4"/>
                    <a:pt x="1485" y="17"/>
                    <a:pt x="1441" y="45"/>
                  </a:cubicBezTo>
                  <a:cubicBezTo>
                    <a:pt x="1355" y="99"/>
                    <a:pt x="1282" y="119"/>
                    <a:pt x="1211" y="119"/>
                  </a:cubicBezTo>
                  <a:cubicBezTo>
                    <a:pt x="1096" y="119"/>
                    <a:pt x="991" y="66"/>
                    <a:pt x="858" y="21"/>
                  </a:cubicBezTo>
                  <a:cubicBezTo>
                    <a:pt x="810" y="5"/>
                    <a:pt x="758" y="0"/>
                    <a:pt x="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5"/>
            <p:cNvSpPr/>
            <p:nvPr/>
          </p:nvSpPr>
          <p:spPr>
            <a:xfrm>
              <a:off x="5851600" y="2375000"/>
              <a:ext cx="71925" cy="16625"/>
            </a:xfrm>
            <a:custGeom>
              <a:avLst/>
              <a:gdLst/>
              <a:ahLst/>
              <a:cxnLst/>
              <a:rect l="l" t="t" r="r" b="b"/>
              <a:pathLst>
                <a:path w="2877" h="665" extrusionOk="0">
                  <a:moveTo>
                    <a:pt x="671" y="1"/>
                  </a:moveTo>
                  <a:cubicBezTo>
                    <a:pt x="434" y="1"/>
                    <a:pt x="204" y="36"/>
                    <a:pt x="1" y="220"/>
                  </a:cubicBezTo>
                  <a:cubicBezTo>
                    <a:pt x="61" y="303"/>
                    <a:pt x="108" y="398"/>
                    <a:pt x="144" y="482"/>
                  </a:cubicBezTo>
                  <a:cubicBezTo>
                    <a:pt x="843" y="569"/>
                    <a:pt x="1533" y="664"/>
                    <a:pt x="2216" y="664"/>
                  </a:cubicBezTo>
                  <a:cubicBezTo>
                    <a:pt x="2371" y="664"/>
                    <a:pt x="2526" y="659"/>
                    <a:pt x="2680" y="648"/>
                  </a:cubicBezTo>
                  <a:cubicBezTo>
                    <a:pt x="2739" y="613"/>
                    <a:pt x="2847" y="601"/>
                    <a:pt x="2858" y="553"/>
                  </a:cubicBezTo>
                  <a:cubicBezTo>
                    <a:pt x="2877" y="488"/>
                    <a:pt x="2831" y="481"/>
                    <a:pt x="2781" y="481"/>
                  </a:cubicBezTo>
                  <a:cubicBezTo>
                    <a:pt x="2767" y="481"/>
                    <a:pt x="2753" y="482"/>
                    <a:pt x="2739" y="482"/>
                  </a:cubicBezTo>
                  <a:cubicBezTo>
                    <a:pt x="2585" y="470"/>
                    <a:pt x="2406" y="494"/>
                    <a:pt x="2311" y="339"/>
                  </a:cubicBezTo>
                  <a:cubicBezTo>
                    <a:pt x="2175" y="60"/>
                    <a:pt x="1958" y="30"/>
                    <a:pt x="1734" y="30"/>
                  </a:cubicBezTo>
                  <a:cubicBezTo>
                    <a:pt x="1672" y="30"/>
                    <a:pt x="1610" y="32"/>
                    <a:pt x="1549" y="32"/>
                  </a:cubicBezTo>
                  <a:cubicBezTo>
                    <a:pt x="1462" y="32"/>
                    <a:pt x="1377" y="28"/>
                    <a:pt x="1299" y="5"/>
                  </a:cubicBezTo>
                  <a:cubicBezTo>
                    <a:pt x="1239" y="12"/>
                    <a:pt x="1178" y="14"/>
                    <a:pt x="1118" y="14"/>
                  </a:cubicBezTo>
                  <a:cubicBezTo>
                    <a:pt x="969" y="14"/>
                    <a:pt x="819" y="1"/>
                    <a:pt x="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5"/>
            <p:cNvSpPr/>
            <p:nvPr/>
          </p:nvSpPr>
          <p:spPr>
            <a:xfrm>
              <a:off x="5271775" y="2507575"/>
              <a:ext cx="81575" cy="16075"/>
            </a:xfrm>
            <a:custGeom>
              <a:avLst/>
              <a:gdLst/>
              <a:ahLst/>
              <a:cxnLst/>
              <a:rect l="l" t="t" r="r" b="b"/>
              <a:pathLst>
                <a:path w="3263" h="643" extrusionOk="0">
                  <a:moveTo>
                    <a:pt x="2686" y="313"/>
                  </a:moveTo>
                  <a:cubicBezTo>
                    <a:pt x="2693" y="313"/>
                    <a:pt x="2712" y="326"/>
                    <a:pt x="2739" y="358"/>
                  </a:cubicBezTo>
                  <a:cubicBezTo>
                    <a:pt x="2753" y="368"/>
                    <a:pt x="2764" y="372"/>
                    <a:pt x="2773" y="372"/>
                  </a:cubicBezTo>
                  <a:cubicBezTo>
                    <a:pt x="2788" y="372"/>
                    <a:pt x="2795" y="361"/>
                    <a:pt x="2799" y="350"/>
                  </a:cubicBezTo>
                  <a:lnTo>
                    <a:pt x="2799" y="350"/>
                  </a:lnTo>
                  <a:cubicBezTo>
                    <a:pt x="2799" y="355"/>
                    <a:pt x="2799" y="362"/>
                    <a:pt x="2799" y="370"/>
                  </a:cubicBezTo>
                  <a:cubicBezTo>
                    <a:pt x="2799" y="376"/>
                    <a:pt x="2799" y="382"/>
                    <a:pt x="2800" y="386"/>
                  </a:cubicBezTo>
                  <a:lnTo>
                    <a:pt x="2800" y="386"/>
                  </a:lnTo>
                  <a:cubicBezTo>
                    <a:pt x="2774" y="382"/>
                    <a:pt x="2749" y="374"/>
                    <a:pt x="2727" y="358"/>
                  </a:cubicBezTo>
                  <a:cubicBezTo>
                    <a:pt x="2688" y="332"/>
                    <a:pt x="2677" y="313"/>
                    <a:pt x="2686" y="313"/>
                  </a:cubicBezTo>
                  <a:close/>
                  <a:moveTo>
                    <a:pt x="715" y="1"/>
                  </a:moveTo>
                  <a:cubicBezTo>
                    <a:pt x="513" y="13"/>
                    <a:pt x="286" y="1"/>
                    <a:pt x="108" y="156"/>
                  </a:cubicBezTo>
                  <a:cubicBezTo>
                    <a:pt x="1" y="453"/>
                    <a:pt x="334" y="358"/>
                    <a:pt x="405" y="489"/>
                  </a:cubicBezTo>
                  <a:cubicBezTo>
                    <a:pt x="443" y="481"/>
                    <a:pt x="480" y="478"/>
                    <a:pt x="517" y="478"/>
                  </a:cubicBezTo>
                  <a:cubicBezTo>
                    <a:pt x="716" y="478"/>
                    <a:pt x="913" y="575"/>
                    <a:pt x="1111" y="575"/>
                  </a:cubicBezTo>
                  <a:cubicBezTo>
                    <a:pt x="1204" y="575"/>
                    <a:pt x="1299" y="553"/>
                    <a:pt x="1394" y="489"/>
                  </a:cubicBezTo>
                  <a:cubicBezTo>
                    <a:pt x="1417" y="465"/>
                    <a:pt x="1453" y="429"/>
                    <a:pt x="1477" y="417"/>
                  </a:cubicBezTo>
                  <a:lnTo>
                    <a:pt x="1477" y="417"/>
                  </a:lnTo>
                  <a:cubicBezTo>
                    <a:pt x="1453" y="453"/>
                    <a:pt x="1417" y="477"/>
                    <a:pt x="1394" y="489"/>
                  </a:cubicBezTo>
                  <a:cubicBezTo>
                    <a:pt x="1661" y="610"/>
                    <a:pt x="1936" y="642"/>
                    <a:pt x="2212" y="642"/>
                  </a:cubicBezTo>
                  <a:cubicBezTo>
                    <a:pt x="2542" y="642"/>
                    <a:pt x="2875" y="595"/>
                    <a:pt x="3201" y="595"/>
                  </a:cubicBezTo>
                  <a:cubicBezTo>
                    <a:pt x="3222" y="595"/>
                    <a:pt x="3242" y="596"/>
                    <a:pt x="3263" y="596"/>
                  </a:cubicBezTo>
                  <a:cubicBezTo>
                    <a:pt x="3241" y="408"/>
                    <a:pt x="3160" y="369"/>
                    <a:pt x="3063" y="369"/>
                  </a:cubicBezTo>
                  <a:cubicBezTo>
                    <a:pt x="2995" y="369"/>
                    <a:pt x="2919" y="389"/>
                    <a:pt x="2849" y="390"/>
                  </a:cubicBezTo>
                  <a:lnTo>
                    <a:pt x="2849" y="390"/>
                  </a:lnTo>
                  <a:cubicBezTo>
                    <a:pt x="2873" y="370"/>
                    <a:pt x="2894" y="338"/>
                    <a:pt x="2879" y="338"/>
                  </a:cubicBezTo>
                  <a:cubicBezTo>
                    <a:pt x="2875" y="338"/>
                    <a:pt x="2868" y="340"/>
                    <a:pt x="2858" y="346"/>
                  </a:cubicBezTo>
                  <a:cubicBezTo>
                    <a:pt x="2894" y="286"/>
                    <a:pt x="2882" y="239"/>
                    <a:pt x="2822" y="191"/>
                  </a:cubicBezTo>
                  <a:cubicBezTo>
                    <a:pt x="2771" y="146"/>
                    <a:pt x="2723" y="125"/>
                    <a:pt x="2672" y="125"/>
                  </a:cubicBezTo>
                  <a:cubicBezTo>
                    <a:pt x="2630" y="125"/>
                    <a:pt x="2586" y="140"/>
                    <a:pt x="2537" y="167"/>
                  </a:cubicBezTo>
                  <a:cubicBezTo>
                    <a:pt x="2489" y="167"/>
                    <a:pt x="2429" y="179"/>
                    <a:pt x="2382" y="179"/>
                  </a:cubicBezTo>
                  <a:cubicBezTo>
                    <a:pt x="2302" y="129"/>
                    <a:pt x="2216" y="117"/>
                    <a:pt x="2128" y="117"/>
                  </a:cubicBezTo>
                  <a:cubicBezTo>
                    <a:pt x="2043" y="117"/>
                    <a:pt x="1957" y="128"/>
                    <a:pt x="1873" y="128"/>
                  </a:cubicBezTo>
                  <a:cubicBezTo>
                    <a:pt x="1836" y="128"/>
                    <a:pt x="1799" y="126"/>
                    <a:pt x="1763" y="120"/>
                  </a:cubicBezTo>
                  <a:cubicBezTo>
                    <a:pt x="1656" y="120"/>
                    <a:pt x="1548" y="108"/>
                    <a:pt x="1453" y="60"/>
                  </a:cubicBezTo>
                  <a:cubicBezTo>
                    <a:pt x="1370" y="36"/>
                    <a:pt x="1310" y="13"/>
                    <a:pt x="1239" y="13"/>
                  </a:cubicBezTo>
                  <a:cubicBezTo>
                    <a:pt x="1132" y="1"/>
                    <a:pt x="1036"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5"/>
            <p:cNvSpPr/>
            <p:nvPr/>
          </p:nvSpPr>
          <p:spPr>
            <a:xfrm>
              <a:off x="5432225" y="2546225"/>
              <a:ext cx="79775" cy="14975"/>
            </a:xfrm>
            <a:custGeom>
              <a:avLst/>
              <a:gdLst/>
              <a:ahLst/>
              <a:cxnLst/>
              <a:rect l="l" t="t" r="r" b="b"/>
              <a:pathLst>
                <a:path w="3191" h="599" extrusionOk="0">
                  <a:moveTo>
                    <a:pt x="1541" y="0"/>
                  </a:moveTo>
                  <a:cubicBezTo>
                    <a:pt x="1421" y="0"/>
                    <a:pt x="1298" y="117"/>
                    <a:pt x="1180" y="117"/>
                  </a:cubicBezTo>
                  <a:cubicBezTo>
                    <a:pt x="1164" y="117"/>
                    <a:pt x="1147" y="115"/>
                    <a:pt x="1131" y="110"/>
                  </a:cubicBezTo>
                  <a:cubicBezTo>
                    <a:pt x="1131" y="134"/>
                    <a:pt x="1131" y="169"/>
                    <a:pt x="1107" y="169"/>
                  </a:cubicBezTo>
                  <a:cubicBezTo>
                    <a:pt x="1100" y="171"/>
                    <a:pt x="1092" y="172"/>
                    <a:pt x="1085" y="172"/>
                  </a:cubicBezTo>
                  <a:cubicBezTo>
                    <a:pt x="1039" y="172"/>
                    <a:pt x="1011" y="139"/>
                    <a:pt x="1000" y="98"/>
                  </a:cubicBezTo>
                  <a:lnTo>
                    <a:pt x="0" y="98"/>
                  </a:lnTo>
                  <a:cubicBezTo>
                    <a:pt x="0" y="273"/>
                    <a:pt x="75" y="311"/>
                    <a:pt x="172" y="311"/>
                  </a:cubicBezTo>
                  <a:cubicBezTo>
                    <a:pt x="245" y="311"/>
                    <a:pt x="332" y="288"/>
                    <a:pt x="407" y="288"/>
                  </a:cubicBezTo>
                  <a:cubicBezTo>
                    <a:pt x="480" y="288"/>
                    <a:pt x="543" y="310"/>
                    <a:pt x="572" y="395"/>
                  </a:cubicBezTo>
                  <a:cubicBezTo>
                    <a:pt x="572" y="431"/>
                    <a:pt x="583" y="467"/>
                    <a:pt x="583" y="515"/>
                  </a:cubicBezTo>
                  <a:cubicBezTo>
                    <a:pt x="1238" y="515"/>
                    <a:pt x="1905" y="526"/>
                    <a:pt x="2572" y="526"/>
                  </a:cubicBezTo>
                  <a:cubicBezTo>
                    <a:pt x="2679" y="571"/>
                    <a:pt x="2787" y="598"/>
                    <a:pt x="2896" y="598"/>
                  </a:cubicBezTo>
                  <a:cubicBezTo>
                    <a:pt x="2992" y="598"/>
                    <a:pt x="3090" y="577"/>
                    <a:pt x="3191" y="526"/>
                  </a:cubicBezTo>
                  <a:cubicBezTo>
                    <a:pt x="3145" y="412"/>
                    <a:pt x="3056" y="288"/>
                    <a:pt x="2965" y="288"/>
                  </a:cubicBezTo>
                  <a:cubicBezTo>
                    <a:pt x="2961" y="288"/>
                    <a:pt x="2957" y="288"/>
                    <a:pt x="2953" y="288"/>
                  </a:cubicBezTo>
                  <a:cubicBezTo>
                    <a:pt x="2900" y="298"/>
                    <a:pt x="2848" y="303"/>
                    <a:pt x="2797" y="303"/>
                  </a:cubicBezTo>
                  <a:cubicBezTo>
                    <a:pt x="2454" y="303"/>
                    <a:pt x="2148" y="105"/>
                    <a:pt x="1816" y="105"/>
                  </a:cubicBezTo>
                  <a:cubicBezTo>
                    <a:pt x="1786" y="105"/>
                    <a:pt x="1757" y="106"/>
                    <a:pt x="1726" y="110"/>
                  </a:cubicBezTo>
                  <a:lnTo>
                    <a:pt x="1703" y="157"/>
                  </a:lnTo>
                  <a:lnTo>
                    <a:pt x="1715" y="110"/>
                  </a:lnTo>
                  <a:cubicBezTo>
                    <a:pt x="1658" y="28"/>
                    <a:pt x="1599" y="0"/>
                    <a:pt x="1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5"/>
            <p:cNvSpPr/>
            <p:nvPr/>
          </p:nvSpPr>
          <p:spPr>
            <a:xfrm>
              <a:off x="5575375" y="2441425"/>
              <a:ext cx="90375" cy="10525"/>
            </a:xfrm>
            <a:custGeom>
              <a:avLst/>
              <a:gdLst/>
              <a:ahLst/>
              <a:cxnLst/>
              <a:rect l="l" t="t" r="r" b="b"/>
              <a:pathLst>
                <a:path w="3615" h="421" extrusionOk="0">
                  <a:moveTo>
                    <a:pt x="717" y="0"/>
                  </a:moveTo>
                  <a:cubicBezTo>
                    <a:pt x="477" y="0"/>
                    <a:pt x="238" y="27"/>
                    <a:pt x="1" y="123"/>
                  </a:cubicBezTo>
                  <a:lnTo>
                    <a:pt x="1" y="254"/>
                  </a:lnTo>
                  <a:cubicBezTo>
                    <a:pt x="145" y="378"/>
                    <a:pt x="303" y="402"/>
                    <a:pt x="466" y="402"/>
                  </a:cubicBezTo>
                  <a:cubicBezTo>
                    <a:pt x="566" y="402"/>
                    <a:pt x="667" y="393"/>
                    <a:pt x="768" y="393"/>
                  </a:cubicBezTo>
                  <a:cubicBezTo>
                    <a:pt x="802" y="393"/>
                    <a:pt x="836" y="394"/>
                    <a:pt x="870" y="396"/>
                  </a:cubicBezTo>
                  <a:lnTo>
                    <a:pt x="1001" y="396"/>
                  </a:lnTo>
                  <a:cubicBezTo>
                    <a:pt x="1079" y="301"/>
                    <a:pt x="1176" y="262"/>
                    <a:pt x="1279" y="262"/>
                  </a:cubicBezTo>
                  <a:cubicBezTo>
                    <a:pt x="1317" y="262"/>
                    <a:pt x="1355" y="268"/>
                    <a:pt x="1394" y="277"/>
                  </a:cubicBezTo>
                  <a:cubicBezTo>
                    <a:pt x="1714" y="397"/>
                    <a:pt x="2040" y="417"/>
                    <a:pt x="2371" y="417"/>
                  </a:cubicBezTo>
                  <a:cubicBezTo>
                    <a:pt x="2528" y="417"/>
                    <a:pt x="2686" y="412"/>
                    <a:pt x="2845" y="412"/>
                  </a:cubicBezTo>
                  <a:cubicBezTo>
                    <a:pt x="2948" y="412"/>
                    <a:pt x="3052" y="414"/>
                    <a:pt x="3156" y="420"/>
                  </a:cubicBezTo>
                  <a:cubicBezTo>
                    <a:pt x="3193" y="343"/>
                    <a:pt x="3269" y="335"/>
                    <a:pt x="3349" y="335"/>
                  </a:cubicBezTo>
                  <a:cubicBezTo>
                    <a:pt x="3369" y="335"/>
                    <a:pt x="3389" y="336"/>
                    <a:pt x="3408" y="336"/>
                  </a:cubicBezTo>
                  <a:cubicBezTo>
                    <a:pt x="3517" y="336"/>
                    <a:pt x="3615" y="321"/>
                    <a:pt x="3609" y="135"/>
                  </a:cubicBezTo>
                  <a:cubicBezTo>
                    <a:pt x="2906" y="87"/>
                    <a:pt x="2204" y="75"/>
                    <a:pt x="1513" y="39"/>
                  </a:cubicBezTo>
                  <a:cubicBezTo>
                    <a:pt x="1250" y="33"/>
                    <a:pt x="983" y="0"/>
                    <a:pt x="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5"/>
            <p:cNvSpPr/>
            <p:nvPr/>
          </p:nvSpPr>
          <p:spPr>
            <a:xfrm>
              <a:off x="5317025" y="2448200"/>
              <a:ext cx="94100" cy="7900"/>
            </a:xfrm>
            <a:custGeom>
              <a:avLst/>
              <a:gdLst/>
              <a:ahLst/>
              <a:cxnLst/>
              <a:rect l="l" t="t" r="r" b="b"/>
              <a:pathLst>
                <a:path w="3764" h="316" extrusionOk="0">
                  <a:moveTo>
                    <a:pt x="1911" y="0"/>
                  </a:moveTo>
                  <a:cubicBezTo>
                    <a:pt x="1584" y="0"/>
                    <a:pt x="1256" y="6"/>
                    <a:pt x="929" y="30"/>
                  </a:cubicBezTo>
                  <a:cubicBezTo>
                    <a:pt x="915" y="31"/>
                    <a:pt x="901" y="31"/>
                    <a:pt x="887" y="31"/>
                  </a:cubicBezTo>
                  <a:cubicBezTo>
                    <a:pt x="732" y="31"/>
                    <a:pt x="570" y="1"/>
                    <a:pt x="413" y="1"/>
                  </a:cubicBezTo>
                  <a:cubicBezTo>
                    <a:pt x="267" y="1"/>
                    <a:pt x="126" y="27"/>
                    <a:pt x="0" y="125"/>
                  </a:cubicBezTo>
                  <a:cubicBezTo>
                    <a:pt x="72" y="268"/>
                    <a:pt x="238" y="185"/>
                    <a:pt x="310" y="292"/>
                  </a:cubicBezTo>
                  <a:cubicBezTo>
                    <a:pt x="635" y="292"/>
                    <a:pt x="961" y="297"/>
                    <a:pt x="1290" y="297"/>
                  </a:cubicBezTo>
                  <a:cubicBezTo>
                    <a:pt x="1454" y="297"/>
                    <a:pt x="1620" y="296"/>
                    <a:pt x="1786" y="292"/>
                  </a:cubicBezTo>
                  <a:cubicBezTo>
                    <a:pt x="1860" y="289"/>
                    <a:pt x="1934" y="288"/>
                    <a:pt x="2009" y="288"/>
                  </a:cubicBezTo>
                  <a:cubicBezTo>
                    <a:pt x="2369" y="288"/>
                    <a:pt x="2736" y="315"/>
                    <a:pt x="3105" y="315"/>
                  </a:cubicBezTo>
                  <a:cubicBezTo>
                    <a:pt x="3312" y="315"/>
                    <a:pt x="3519" y="307"/>
                    <a:pt x="3727" y="280"/>
                  </a:cubicBezTo>
                  <a:cubicBezTo>
                    <a:pt x="3763" y="108"/>
                    <a:pt x="3676" y="88"/>
                    <a:pt x="3579" y="88"/>
                  </a:cubicBezTo>
                  <a:cubicBezTo>
                    <a:pt x="3549" y="88"/>
                    <a:pt x="3517" y="90"/>
                    <a:pt x="3489" y="90"/>
                  </a:cubicBezTo>
                  <a:cubicBezTo>
                    <a:pt x="3458" y="84"/>
                    <a:pt x="3426" y="82"/>
                    <a:pt x="3394" y="82"/>
                  </a:cubicBezTo>
                  <a:cubicBezTo>
                    <a:pt x="3317" y="82"/>
                    <a:pt x="3238" y="93"/>
                    <a:pt x="3160" y="93"/>
                  </a:cubicBezTo>
                  <a:cubicBezTo>
                    <a:pt x="3067" y="93"/>
                    <a:pt x="2975" y="77"/>
                    <a:pt x="2894" y="6"/>
                  </a:cubicBezTo>
                  <a:cubicBezTo>
                    <a:pt x="2566" y="6"/>
                    <a:pt x="2239" y="0"/>
                    <a:pt x="1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5"/>
            <p:cNvSpPr/>
            <p:nvPr/>
          </p:nvSpPr>
          <p:spPr>
            <a:xfrm>
              <a:off x="5372975" y="2303350"/>
              <a:ext cx="55700" cy="23475"/>
            </a:xfrm>
            <a:custGeom>
              <a:avLst/>
              <a:gdLst/>
              <a:ahLst/>
              <a:cxnLst/>
              <a:rect l="l" t="t" r="r" b="b"/>
              <a:pathLst>
                <a:path w="2228" h="939" extrusionOk="0">
                  <a:moveTo>
                    <a:pt x="1070" y="0"/>
                  </a:moveTo>
                  <a:cubicBezTo>
                    <a:pt x="990" y="0"/>
                    <a:pt x="908" y="2"/>
                    <a:pt x="822" y="2"/>
                  </a:cubicBezTo>
                  <a:cubicBezTo>
                    <a:pt x="560" y="14"/>
                    <a:pt x="298" y="74"/>
                    <a:pt x="108" y="288"/>
                  </a:cubicBezTo>
                  <a:cubicBezTo>
                    <a:pt x="60" y="324"/>
                    <a:pt x="36" y="383"/>
                    <a:pt x="1" y="443"/>
                  </a:cubicBezTo>
                  <a:cubicBezTo>
                    <a:pt x="1" y="502"/>
                    <a:pt x="1" y="562"/>
                    <a:pt x="48" y="621"/>
                  </a:cubicBezTo>
                  <a:cubicBezTo>
                    <a:pt x="179" y="705"/>
                    <a:pt x="358" y="621"/>
                    <a:pt x="501" y="728"/>
                  </a:cubicBezTo>
                  <a:cubicBezTo>
                    <a:pt x="742" y="892"/>
                    <a:pt x="1006" y="908"/>
                    <a:pt x="1281" y="908"/>
                  </a:cubicBezTo>
                  <a:cubicBezTo>
                    <a:pt x="1346" y="908"/>
                    <a:pt x="1411" y="907"/>
                    <a:pt x="1477" y="907"/>
                  </a:cubicBezTo>
                  <a:cubicBezTo>
                    <a:pt x="1559" y="927"/>
                    <a:pt x="1639" y="938"/>
                    <a:pt x="1715" y="938"/>
                  </a:cubicBezTo>
                  <a:cubicBezTo>
                    <a:pt x="1904" y="938"/>
                    <a:pt x="2075" y="873"/>
                    <a:pt x="2227" y="728"/>
                  </a:cubicBezTo>
                  <a:cubicBezTo>
                    <a:pt x="2103" y="626"/>
                    <a:pt x="1962" y="601"/>
                    <a:pt x="1815" y="601"/>
                  </a:cubicBezTo>
                  <a:cubicBezTo>
                    <a:pt x="1684" y="601"/>
                    <a:pt x="1547" y="621"/>
                    <a:pt x="1414" y="621"/>
                  </a:cubicBezTo>
                  <a:cubicBezTo>
                    <a:pt x="1283" y="621"/>
                    <a:pt x="1154" y="602"/>
                    <a:pt x="1037" y="526"/>
                  </a:cubicBezTo>
                  <a:cubicBezTo>
                    <a:pt x="1092" y="398"/>
                    <a:pt x="1175" y="368"/>
                    <a:pt x="1265" y="368"/>
                  </a:cubicBezTo>
                  <a:cubicBezTo>
                    <a:pt x="1342" y="368"/>
                    <a:pt x="1425" y="390"/>
                    <a:pt x="1499" y="390"/>
                  </a:cubicBezTo>
                  <a:cubicBezTo>
                    <a:pt x="1564" y="390"/>
                    <a:pt x="1623" y="373"/>
                    <a:pt x="1668" y="312"/>
                  </a:cubicBezTo>
                  <a:cubicBezTo>
                    <a:pt x="1691" y="252"/>
                    <a:pt x="1691" y="193"/>
                    <a:pt x="1632" y="121"/>
                  </a:cubicBezTo>
                  <a:cubicBezTo>
                    <a:pt x="1572" y="74"/>
                    <a:pt x="1513" y="50"/>
                    <a:pt x="1429" y="26"/>
                  </a:cubicBezTo>
                  <a:cubicBezTo>
                    <a:pt x="1308" y="4"/>
                    <a:pt x="1191" y="0"/>
                    <a:pt x="1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5"/>
            <p:cNvSpPr/>
            <p:nvPr/>
          </p:nvSpPr>
          <p:spPr>
            <a:xfrm>
              <a:off x="5497400" y="2409350"/>
              <a:ext cx="92725" cy="10850"/>
            </a:xfrm>
            <a:custGeom>
              <a:avLst/>
              <a:gdLst/>
              <a:ahLst/>
              <a:cxnLst/>
              <a:rect l="l" t="t" r="r" b="b"/>
              <a:pathLst>
                <a:path w="3709" h="434" extrusionOk="0">
                  <a:moveTo>
                    <a:pt x="1" y="1"/>
                  </a:moveTo>
                  <a:cubicBezTo>
                    <a:pt x="417" y="310"/>
                    <a:pt x="810" y="405"/>
                    <a:pt x="1251" y="405"/>
                  </a:cubicBezTo>
                  <a:lnTo>
                    <a:pt x="3537" y="405"/>
                  </a:lnTo>
                  <a:cubicBezTo>
                    <a:pt x="3582" y="425"/>
                    <a:pt x="3616" y="434"/>
                    <a:pt x="3641" y="434"/>
                  </a:cubicBezTo>
                  <a:cubicBezTo>
                    <a:pt x="3707" y="434"/>
                    <a:pt x="3709" y="370"/>
                    <a:pt x="3691" y="275"/>
                  </a:cubicBezTo>
                  <a:cubicBezTo>
                    <a:pt x="2477" y="179"/>
                    <a:pt x="1275"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5"/>
            <p:cNvSpPr/>
            <p:nvPr/>
          </p:nvSpPr>
          <p:spPr>
            <a:xfrm>
              <a:off x="5266425" y="2306950"/>
              <a:ext cx="41700" cy="53300"/>
            </a:xfrm>
            <a:custGeom>
              <a:avLst/>
              <a:gdLst/>
              <a:ahLst/>
              <a:cxnLst/>
              <a:rect l="l" t="t" r="r" b="b"/>
              <a:pathLst>
                <a:path w="1668" h="2132" extrusionOk="0">
                  <a:moveTo>
                    <a:pt x="1244" y="0"/>
                  </a:moveTo>
                  <a:cubicBezTo>
                    <a:pt x="1210" y="0"/>
                    <a:pt x="1177" y="15"/>
                    <a:pt x="1143" y="49"/>
                  </a:cubicBezTo>
                  <a:cubicBezTo>
                    <a:pt x="1084" y="84"/>
                    <a:pt x="1036" y="120"/>
                    <a:pt x="989" y="168"/>
                  </a:cubicBezTo>
                  <a:cubicBezTo>
                    <a:pt x="750" y="441"/>
                    <a:pt x="560" y="715"/>
                    <a:pt x="477" y="1073"/>
                  </a:cubicBezTo>
                  <a:cubicBezTo>
                    <a:pt x="429" y="1120"/>
                    <a:pt x="381" y="1180"/>
                    <a:pt x="334" y="1227"/>
                  </a:cubicBezTo>
                  <a:cubicBezTo>
                    <a:pt x="298" y="1275"/>
                    <a:pt x="238" y="1311"/>
                    <a:pt x="203" y="1370"/>
                  </a:cubicBezTo>
                  <a:cubicBezTo>
                    <a:pt x="96" y="1430"/>
                    <a:pt x="143" y="1584"/>
                    <a:pt x="36" y="1644"/>
                  </a:cubicBezTo>
                  <a:lnTo>
                    <a:pt x="36" y="1656"/>
                  </a:lnTo>
                  <a:cubicBezTo>
                    <a:pt x="12" y="1692"/>
                    <a:pt x="0" y="1727"/>
                    <a:pt x="12" y="1787"/>
                  </a:cubicBezTo>
                  <a:cubicBezTo>
                    <a:pt x="36" y="1846"/>
                    <a:pt x="96" y="1894"/>
                    <a:pt x="119" y="1965"/>
                  </a:cubicBezTo>
                  <a:cubicBezTo>
                    <a:pt x="119" y="2013"/>
                    <a:pt x="143" y="2061"/>
                    <a:pt x="191" y="2073"/>
                  </a:cubicBezTo>
                  <a:cubicBezTo>
                    <a:pt x="238" y="2073"/>
                    <a:pt x="274" y="2085"/>
                    <a:pt x="322" y="2085"/>
                  </a:cubicBezTo>
                  <a:cubicBezTo>
                    <a:pt x="385" y="2109"/>
                    <a:pt x="448" y="2131"/>
                    <a:pt x="500" y="2131"/>
                  </a:cubicBezTo>
                  <a:cubicBezTo>
                    <a:pt x="575" y="2131"/>
                    <a:pt x="626" y="2085"/>
                    <a:pt x="619" y="1930"/>
                  </a:cubicBezTo>
                  <a:cubicBezTo>
                    <a:pt x="453" y="1811"/>
                    <a:pt x="536" y="1692"/>
                    <a:pt x="619" y="1573"/>
                  </a:cubicBezTo>
                  <a:cubicBezTo>
                    <a:pt x="953" y="1096"/>
                    <a:pt x="1262" y="620"/>
                    <a:pt x="1631" y="180"/>
                  </a:cubicBezTo>
                  <a:cubicBezTo>
                    <a:pt x="1667" y="144"/>
                    <a:pt x="1643" y="96"/>
                    <a:pt x="1608" y="60"/>
                  </a:cubicBezTo>
                  <a:cubicBezTo>
                    <a:pt x="1500" y="49"/>
                    <a:pt x="1405" y="37"/>
                    <a:pt x="1322" y="25"/>
                  </a:cubicBezTo>
                  <a:cubicBezTo>
                    <a:pt x="1296" y="9"/>
                    <a:pt x="1270" y="0"/>
                    <a:pt x="1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5"/>
            <p:cNvSpPr/>
            <p:nvPr/>
          </p:nvSpPr>
          <p:spPr>
            <a:xfrm>
              <a:off x="5251825" y="2498350"/>
              <a:ext cx="63725" cy="17525"/>
            </a:xfrm>
            <a:custGeom>
              <a:avLst/>
              <a:gdLst/>
              <a:ahLst/>
              <a:cxnLst/>
              <a:rect l="l" t="t" r="r" b="b"/>
              <a:pathLst>
                <a:path w="2549" h="701" extrusionOk="0">
                  <a:moveTo>
                    <a:pt x="2251" y="1"/>
                  </a:moveTo>
                  <a:cubicBezTo>
                    <a:pt x="2192" y="1"/>
                    <a:pt x="2132" y="1"/>
                    <a:pt x="2073" y="24"/>
                  </a:cubicBezTo>
                  <a:cubicBezTo>
                    <a:pt x="2013" y="48"/>
                    <a:pt x="1954" y="48"/>
                    <a:pt x="1894" y="48"/>
                  </a:cubicBezTo>
                  <a:cubicBezTo>
                    <a:pt x="1811" y="30"/>
                    <a:pt x="1727" y="30"/>
                    <a:pt x="1644" y="30"/>
                  </a:cubicBezTo>
                  <a:cubicBezTo>
                    <a:pt x="1561" y="30"/>
                    <a:pt x="1477" y="30"/>
                    <a:pt x="1394" y="13"/>
                  </a:cubicBezTo>
                  <a:cubicBezTo>
                    <a:pt x="1334" y="7"/>
                    <a:pt x="1281" y="4"/>
                    <a:pt x="1229" y="4"/>
                  </a:cubicBezTo>
                  <a:cubicBezTo>
                    <a:pt x="1177" y="4"/>
                    <a:pt x="1126" y="7"/>
                    <a:pt x="1072" y="13"/>
                  </a:cubicBezTo>
                  <a:cubicBezTo>
                    <a:pt x="1032" y="10"/>
                    <a:pt x="992" y="8"/>
                    <a:pt x="952" y="8"/>
                  </a:cubicBezTo>
                  <a:cubicBezTo>
                    <a:pt x="647" y="8"/>
                    <a:pt x="344" y="85"/>
                    <a:pt x="60" y="179"/>
                  </a:cubicBezTo>
                  <a:cubicBezTo>
                    <a:pt x="49" y="227"/>
                    <a:pt x="49" y="263"/>
                    <a:pt x="25" y="310"/>
                  </a:cubicBezTo>
                  <a:cubicBezTo>
                    <a:pt x="1" y="417"/>
                    <a:pt x="60" y="489"/>
                    <a:pt x="132" y="548"/>
                  </a:cubicBezTo>
                  <a:cubicBezTo>
                    <a:pt x="203" y="608"/>
                    <a:pt x="287" y="655"/>
                    <a:pt x="382" y="679"/>
                  </a:cubicBezTo>
                  <a:cubicBezTo>
                    <a:pt x="427" y="694"/>
                    <a:pt x="472" y="701"/>
                    <a:pt x="515" y="701"/>
                  </a:cubicBezTo>
                  <a:cubicBezTo>
                    <a:pt x="575" y="701"/>
                    <a:pt x="631" y="688"/>
                    <a:pt x="680" y="667"/>
                  </a:cubicBezTo>
                  <a:cubicBezTo>
                    <a:pt x="842" y="542"/>
                    <a:pt x="1019" y="522"/>
                    <a:pt x="1195" y="522"/>
                  </a:cubicBezTo>
                  <a:cubicBezTo>
                    <a:pt x="1277" y="522"/>
                    <a:pt x="1359" y="526"/>
                    <a:pt x="1440" y="526"/>
                  </a:cubicBezTo>
                  <a:cubicBezTo>
                    <a:pt x="1465" y="526"/>
                    <a:pt x="1489" y="526"/>
                    <a:pt x="1513" y="525"/>
                  </a:cubicBezTo>
                  <a:cubicBezTo>
                    <a:pt x="1548" y="525"/>
                    <a:pt x="1584" y="521"/>
                    <a:pt x="1619" y="521"/>
                  </a:cubicBezTo>
                  <a:cubicBezTo>
                    <a:pt x="1681" y="521"/>
                    <a:pt x="1741" y="531"/>
                    <a:pt x="1787" y="584"/>
                  </a:cubicBezTo>
                  <a:cubicBezTo>
                    <a:pt x="1870" y="584"/>
                    <a:pt x="1977" y="560"/>
                    <a:pt x="2073" y="560"/>
                  </a:cubicBezTo>
                  <a:cubicBezTo>
                    <a:pt x="2073" y="548"/>
                    <a:pt x="2084" y="548"/>
                    <a:pt x="2108" y="536"/>
                  </a:cubicBezTo>
                  <a:cubicBezTo>
                    <a:pt x="2118" y="533"/>
                    <a:pt x="2127" y="532"/>
                    <a:pt x="2135" y="532"/>
                  </a:cubicBezTo>
                  <a:cubicBezTo>
                    <a:pt x="2158" y="532"/>
                    <a:pt x="2177" y="543"/>
                    <a:pt x="2204" y="560"/>
                  </a:cubicBezTo>
                  <a:lnTo>
                    <a:pt x="2489" y="560"/>
                  </a:lnTo>
                  <a:cubicBezTo>
                    <a:pt x="2549" y="525"/>
                    <a:pt x="2549" y="477"/>
                    <a:pt x="2501" y="477"/>
                  </a:cubicBezTo>
                  <a:cubicBezTo>
                    <a:pt x="2442" y="429"/>
                    <a:pt x="2394" y="370"/>
                    <a:pt x="2346" y="322"/>
                  </a:cubicBezTo>
                  <a:cubicBezTo>
                    <a:pt x="2394" y="298"/>
                    <a:pt x="2430" y="239"/>
                    <a:pt x="2430" y="179"/>
                  </a:cubicBezTo>
                  <a:cubicBezTo>
                    <a:pt x="2394" y="84"/>
                    <a:pt x="2346" y="24"/>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5"/>
            <p:cNvSpPr/>
            <p:nvPr/>
          </p:nvSpPr>
          <p:spPr>
            <a:xfrm>
              <a:off x="5750400" y="2587950"/>
              <a:ext cx="65825" cy="10150"/>
            </a:xfrm>
            <a:custGeom>
              <a:avLst/>
              <a:gdLst/>
              <a:ahLst/>
              <a:cxnLst/>
              <a:rect l="l" t="t" r="r" b="b"/>
              <a:pathLst>
                <a:path w="2633" h="406" extrusionOk="0">
                  <a:moveTo>
                    <a:pt x="322" y="0"/>
                  </a:moveTo>
                  <a:cubicBezTo>
                    <a:pt x="239" y="108"/>
                    <a:pt x="48" y="36"/>
                    <a:pt x="1" y="179"/>
                  </a:cubicBezTo>
                  <a:cubicBezTo>
                    <a:pt x="13" y="250"/>
                    <a:pt x="60" y="298"/>
                    <a:pt x="120" y="334"/>
                  </a:cubicBezTo>
                  <a:cubicBezTo>
                    <a:pt x="198" y="345"/>
                    <a:pt x="277" y="349"/>
                    <a:pt x="356" y="349"/>
                  </a:cubicBezTo>
                  <a:cubicBezTo>
                    <a:pt x="528" y="349"/>
                    <a:pt x="702" y="330"/>
                    <a:pt x="874" y="330"/>
                  </a:cubicBezTo>
                  <a:cubicBezTo>
                    <a:pt x="1029" y="330"/>
                    <a:pt x="1184" y="346"/>
                    <a:pt x="1334" y="405"/>
                  </a:cubicBezTo>
                  <a:lnTo>
                    <a:pt x="1727" y="405"/>
                  </a:lnTo>
                  <a:cubicBezTo>
                    <a:pt x="1805" y="336"/>
                    <a:pt x="1883" y="314"/>
                    <a:pt x="1961" y="314"/>
                  </a:cubicBezTo>
                  <a:cubicBezTo>
                    <a:pt x="2086" y="314"/>
                    <a:pt x="2210" y="371"/>
                    <a:pt x="2334" y="393"/>
                  </a:cubicBezTo>
                  <a:cubicBezTo>
                    <a:pt x="2347" y="394"/>
                    <a:pt x="2360" y="395"/>
                    <a:pt x="2373" y="395"/>
                  </a:cubicBezTo>
                  <a:cubicBezTo>
                    <a:pt x="2488" y="395"/>
                    <a:pt x="2587" y="345"/>
                    <a:pt x="2608" y="227"/>
                  </a:cubicBezTo>
                  <a:cubicBezTo>
                    <a:pt x="2632" y="12"/>
                    <a:pt x="2489" y="0"/>
                    <a:pt x="2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5"/>
            <p:cNvSpPr/>
            <p:nvPr/>
          </p:nvSpPr>
          <p:spPr>
            <a:xfrm>
              <a:off x="5352150" y="2425725"/>
              <a:ext cx="78300" cy="10550"/>
            </a:xfrm>
            <a:custGeom>
              <a:avLst/>
              <a:gdLst/>
              <a:ahLst/>
              <a:cxnLst/>
              <a:rect l="l" t="t" r="r" b="b"/>
              <a:pathLst>
                <a:path w="3132" h="422" extrusionOk="0">
                  <a:moveTo>
                    <a:pt x="1677" y="1"/>
                  </a:moveTo>
                  <a:cubicBezTo>
                    <a:pt x="1118" y="1"/>
                    <a:pt x="559" y="42"/>
                    <a:pt x="0" y="167"/>
                  </a:cubicBezTo>
                  <a:cubicBezTo>
                    <a:pt x="24" y="334"/>
                    <a:pt x="286" y="155"/>
                    <a:pt x="286" y="358"/>
                  </a:cubicBezTo>
                  <a:cubicBezTo>
                    <a:pt x="347" y="394"/>
                    <a:pt x="405" y="422"/>
                    <a:pt x="462" y="422"/>
                  </a:cubicBezTo>
                  <a:cubicBezTo>
                    <a:pt x="515" y="422"/>
                    <a:pt x="567" y="397"/>
                    <a:pt x="619" y="334"/>
                  </a:cubicBezTo>
                  <a:cubicBezTo>
                    <a:pt x="715" y="262"/>
                    <a:pt x="810" y="227"/>
                    <a:pt x="905" y="227"/>
                  </a:cubicBezTo>
                  <a:cubicBezTo>
                    <a:pt x="1000" y="227"/>
                    <a:pt x="1096" y="262"/>
                    <a:pt x="1191" y="334"/>
                  </a:cubicBezTo>
                  <a:cubicBezTo>
                    <a:pt x="1810" y="310"/>
                    <a:pt x="2429" y="310"/>
                    <a:pt x="3036" y="298"/>
                  </a:cubicBezTo>
                  <a:cubicBezTo>
                    <a:pt x="3132" y="227"/>
                    <a:pt x="3132" y="131"/>
                    <a:pt x="3036" y="60"/>
                  </a:cubicBezTo>
                  <a:cubicBezTo>
                    <a:pt x="2583" y="28"/>
                    <a:pt x="2130" y="1"/>
                    <a:pt x="1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5"/>
            <p:cNvSpPr/>
            <p:nvPr/>
          </p:nvSpPr>
          <p:spPr>
            <a:xfrm>
              <a:off x="5698625" y="2440225"/>
              <a:ext cx="67875" cy="11425"/>
            </a:xfrm>
            <a:custGeom>
              <a:avLst/>
              <a:gdLst/>
              <a:ahLst/>
              <a:cxnLst/>
              <a:rect l="l" t="t" r="r" b="b"/>
              <a:pathLst>
                <a:path w="2715" h="457" extrusionOk="0">
                  <a:moveTo>
                    <a:pt x="2211" y="1"/>
                  </a:moveTo>
                  <a:cubicBezTo>
                    <a:pt x="2069" y="1"/>
                    <a:pt x="1926" y="22"/>
                    <a:pt x="1786" y="28"/>
                  </a:cubicBezTo>
                  <a:cubicBezTo>
                    <a:pt x="1746" y="74"/>
                    <a:pt x="1702" y="98"/>
                    <a:pt x="1659" y="98"/>
                  </a:cubicBezTo>
                  <a:cubicBezTo>
                    <a:pt x="1613" y="98"/>
                    <a:pt x="1567" y="71"/>
                    <a:pt x="1524" y="16"/>
                  </a:cubicBezTo>
                  <a:cubicBezTo>
                    <a:pt x="1466" y="10"/>
                    <a:pt x="1407" y="8"/>
                    <a:pt x="1349" y="8"/>
                  </a:cubicBezTo>
                  <a:cubicBezTo>
                    <a:pt x="1054" y="8"/>
                    <a:pt x="758" y="69"/>
                    <a:pt x="456" y="69"/>
                  </a:cubicBezTo>
                  <a:cubicBezTo>
                    <a:pt x="329" y="69"/>
                    <a:pt x="201" y="59"/>
                    <a:pt x="72" y="28"/>
                  </a:cubicBezTo>
                  <a:lnTo>
                    <a:pt x="72" y="28"/>
                  </a:lnTo>
                  <a:cubicBezTo>
                    <a:pt x="12" y="123"/>
                    <a:pt x="0" y="206"/>
                    <a:pt x="95" y="302"/>
                  </a:cubicBezTo>
                  <a:cubicBezTo>
                    <a:pt x="423" y="427"/>
                    <a:pt x="756" y="456"/>
                    <a:pt x="1091" y="456"/>
                  </a:cubicBezTo>
                  <a:cubicBezTo>
                    <a:pt x="1395" y="456"/>
                    <a:pt x="1701" y="432"/>
                    <a:pt x="2005" y="432"/>
                  </a:cubicBezTo>
                  <a:cubicBezTo>
                    <a:pt x="2035" y="432"/>
                    <a:pt x="2065" y="432"/>
                    <a:pt x="2096" y="433"/>
                  </a:cubicBezTo>
                  <a:cubicBezTo>
                    <a:pt x="2145" y="378"/>
                    <a:pt x="2191" y="356"/>
                    <a:pt x="2235" y="356"/>
                  </a:cubicBezTo>
                  <a:cubicBezTo>
                    <a:pt x="2287" y="356"/>
                    <a:pt x="2336" y="387"/>
                    <a:pt x="2381" y="433"/>
                  </a:cubicBezTo>
                  <a:lnTo>
                    <a:pt x="2548" y="433"/>
                  </a:lnTo>
                  <a:cubicBezTo>
                    <a:pt x="2631" y="361"/>
                    <a:pt x="2715" y="266"/>
                    <a:pt x="2679" y="135"/>
                  </a:cubicBezTo>
                  <a:cubicBezTo>
                    <a:pt x="2528" y="28"/>
                    <a:pt x="2370" y="1"/>
                    <a:pt x="2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5"/>
            <p:cNvSpPr/>
            <p:nvPr/>
          </p:nvSpPr>
          <p:spPr>
            <a:xfrm>
              <a:off x="5896850" y="2426025"/>
              <a:ext cx="76825" cy="16525"/>
            </a:xfrm>
            <a:custGeom>
              <a:avLst/>
              <a:gdLst/>
              <a:ahLst/>
              <a:cxnLst/>
              <a:rect l="l" t="t" r="r" b="b"/>
              <a:pathLst>
                <a:path w="3073" h="661" extrusionOk="0">
                  <a:moveTo>
                    <a:pt x="215" y="0"/>
                  </a:moveTo>
                  <a:cubicBezTo>
                    <a:pt x="156" y="60"/>
                    <a:pt x="84" y="84"/>
                    <a:pt x="25" y="143"/>
                  </a:cubicBezTo>
                  <a:cubicBezTo>
                    <a:pt x="1" y="179"/>
                    <a:pt x="25" y="239"/>
                    <a:pt x="60" y="274"/>
                  </a:cubicBezTo>
                  <a:cubicBezTo>
                    <a:pt x="537" y="393"/>
                    <a:pt x="1013" y="453"/>
                    <a:pt x="1513" y="453"/>
                  </a:cubicBezTo>
                  <a:cubicBezTo>
                    <a:pt x="1736" y="602"/>
                    <a:pt x="1962" y="660"/>
                    <a:pt x="2193" y="660"/>
                  </a:cubicBezTo>
                  <a:cubicBezTo>
                    <a:pt x="2406" y="660"/>
                    <a:pt x="2624" y="610"/>
                    <a:pt x="2846" y="536"/>
                  </a:cubicBezTo>
                  <a:cubicBezTo>
                    <a:pt x="3073" y="381"/>
                    <a:pt x="2942" y="262"/>
                    <a:pt x="2787" y="155"/>
                  </a:cubicBezTo>
                  <a:cubicBezTo>
                    <a:pt x="2577" y="117"/>
                    <a:pt x="2366" y="104"/>
                    <a:pt x="2155" y="104"/>
                  </a:cubicBezTo>
                  <a:cubicBezTo>
                    <a:pt x="1838" y="104"/>
                    <a:pt x="1522" y="134"/>
                    <a:pt x="1215" y="155"/>
                  </a:cubicBezTo>
                  <a:cubicBezTo>
                    <a:pt x="1145" y="204"/>
                    <a:pt x="1079" y="226"/>
                    <a:pt x="1014" y="226"/>
                  </a:cubicBezTo>
                  <a:cubicBezTo>
                    <a:pt x="936" y="226"/>
                    <a:pt x="859" y="195"/>
                    <a:pt x="775" y="143"/>
                  </a:cubicBezTo>
                  <a:cubicBezTo>
                    <a:pt x="584" y="96"/>
                    <a:pt x="406" y="48"/>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5"/>
            <p:cNvSpPr/>
            <p:nvPr/>
          </p:nvSpPr>
          <p:spPr>
            <a:xfrm>
              <a:off x="5541750" y="2505500"/>
              <a:ext cx="74450" cy="8275"/>
            </a:xfrm>
            <a:custGeom>
              <a:avLst/>
              <a:gdLst/>
              <a:ahLst/>
              <a:cxnLst/>
              <a:rect l="l" t="t" r="r" b="b"/>
              <a:pathLst>
                <a:path w="2978" h="331" extrusionOk="0">
                  <a:moveTo>
                    <a:pt x="203" y="0"/>
                  </a:moveTo>
                  <a:cubicBezTo>
                    <a:pt x="132" y="72"/>
                    <a:pt x="1" y="119"/>
                    <a:pt x="60" y="262"/>
                  </a:cubicBezTo>
                  <a:cubicBezTo>
                    <a:pt x="223" y="266"/>
                    <a:pt x="387" y="266"/>
                    <a:pt x="552" y="266"/>
                  </a:cubicBezTo>
                  <a:cubicBezTo>
                    <a:pt x="882" y="266"/>
                    <a:pt x="1215" y="266"/>
                    <a:pt x="1548" y="298"/>
                  </a:cubicBezTo>
                  <a:cubicBezTo>
                    <a:pt x="1787" y="310"/>
                    <a:pt x="2025" y="331"/>
                    <a:pt x="2263" y="331"/>
                  </a:cubicBezTo>
                  <a:cubicBezTo>
                    <a:pt x="2501" y="331"/>
                    <a:pt x="2739" y="310"/>
                    <a:pt x="2977" y="239"/>
                  </a:cubicBezTo>
                  <a:cubicBezTo>
                    <a:pt x="2394" y="24"/>
                    <a:pt x="1798" y="36"/>
                    <a:pt x="1203" y="0"/>
                  </a:cubicBezTo>
                  <a:cubicBezTo>
                    <a:pt x="1157" y="40"/>
                    <a:pt x="1114" y="59"/>
                    <a:pt x="1071" y="59"/>
                  </a:cubicBezTo>
                  <a:cubicBezTo>
                    <a:pt x="1025" y="59"/>
                    <a:pt x="979" y="37"/>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5"/>
            <p:cNvSpPr/>
            <p:nvPr/>
          </p:nvSpPr>
          <p:spPr>
            <a:xfrm>
              <a:off x="5236650" y="2376600"/>
              <a:ext cx="26825" cy="46175"/>
            </a:xfrm>
            <a:custGeom>
              <a:avLst/>
              <a:gdLst/>
              <a:ahLst/>
              <a:cxnLst/>
              <a:rect l="l" t="t" r="r" b="b"/>
              <a:pathLst>
                <a:path w="1073" h="1847" extrusionOk="0">
                  <a:moveTo>
                    <a:pt x="929" y="1"/>
                  </a:moveTo>
                  <a:cubicBezTo>
                    <a:pt x="798" y="61"/>
                    <a:pt x="727" y="168"/>
                    <a:pt x="632" y="275"/>
                  </a:cubicBezTo>
                  <a:cubicBezTo>
                    <a:pt x="513" y="727"/>
                    <a:pt x="275" y="1144"/>
                    <a:pt x="60" y="1561"/>
                  </a:cubicBezTo>
                  <a:cubicBezTo>
                    <a:pt x="1" y="1620"/>
                    <a:pt x="13" y="1668"/>
                    <a:pt x="84" y="1715"/>
                  </a:cubicBezTo>
                  <a:lnTo>
                    <a:pt x="394" y="1846"/>
                  </a:lnTo>
                  <a:cubicBezTo>
                    <a:pt x="667" y="1382"/>
                    <a:pt x="834" y="882"/>
                    <a:pt x="1013" y="370"/>
                  </a:cubicBezTo>
                  <a:cubicBezTo>
                    <a:pt x="1072" y="239"/>
                    <a:pt x="1072" y="108"/>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5"/>
            <p:cNvSpPr/>
            <p:nvPr/>
          </p:nvSpPr>
          <p:spPr>
            <a:xfrm>
              <a:off x="5260475" y="2390150"/>
              <a:ext cx="65800" cy="27925"/>
            </a:xfrm>
            <a:custGeom>
              <a:avLst/>
              <a:gdLst/>
              <a:ahLst/>
              <a:cxnLst/>
              <a:rect l="l" t="t" r="r" b="b"/>
              <a:pathLst>
                <a:path w="2632" h="1117" extrusionOk="0">
                  <a:moveTo>
                    <a:pt x="488" y="1"/>
                  </a:moveTo>
                  <a:cubicBezTo>
                    <a:pt x="470" y="1"/>
                    <a:pt x="450" y="3"/>
                    <a:pt x="429" y="7"/>
                  </a:cubicBezTo>
                  <a:cubicBezTo>
                    <a:pt x="143" y="292"/>
                    <a:pt x="72" y="662"/>
                    <a:pt x="0" y="1019"/>
                  </a:cubicBezTo>
                  <a:cubicBezTo>
                    <a:pt x="36" y="1066"/>
                    <a:pt x="95" y="1102"/>
                    <a:pt x="155" y="1114"/>
                  </a:cubicBezTo>
                  <a:cubicBezTo>
                    <a:pt x="172" y="1116"/>
                    <a:pt x="188" y="1117"/>
                    <a:pt x="205" y="1117"/>
                  </a:cubicBezTo>
                  <a:cubicBezTo>
                    <a:pt x="294" y="1117"/>
                    <a:pt x="378" y="1087"/>
                    <a:pt x="429" y="1007"/>
                  </a:cubicBezTo>
                  <a:cubicBezTo>
                    <a:pt x="429" y="935"/>
                    <a:pt x="441" y="840"/>
                    <a:pt x="441" y="769"/>
                  </a:cubicBezTo>
                  <a:cubicBezTo>
                    <a:pt x="504" y="667"/>
                    <a:pt x="572" y="636"/>
                    <a:pt x="644" y="636"/>
                  </a:cubicBezTo>
                  <a:cubicBezTo>
                    <a:pt x="748" y="636"/>
                    <a:pt x="859" y="702"/>
                    <a:pt x="965" y="709"/>
                  </a:cubicBezTo>
                  <a:cubicBezTo>
                    <a:pt x="1500" y="662"/>
                    <a:pt x="2024" y="626"/>
                    <a:pt x="2560" y="578"/>
                  </a:cubicBezTo>
                  <a:cubicBezTo>
                    <a:pt x="2631" y="531"/>
                    <a:pt x="2631" y="471"/>
                    <a:pt x="2572" y="423"/>
                  </a:cubicBezTo>
                  <a:lnTo>
                    <a:pt x="976" y="423"/>
                  </a:lnTo>
                  <a:cubicBezTo>
                    <a:pt x="941" y="423"/>
                    <a:pt x="904" y="425"/>
                    <a:pt x="868" y="425"/>
                  </a:cubicBezTo>
                  <a:cubicBezTo>
                    <a:pt x="725" y="425"/>
                    <a:pt x="595" y="402"/>
                    <a:pt x="595" y="173"/>
                  </a:cubicBezTo>
                  <a:cubicBezTo>
                    <a:pt x="625" y="54"/>
                    <a:pt x="580"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5"/>
            <p:cNvSpPr/>
            <p:nvPr/>
          </p:nvSpPr>
          <p:spPr>
            <a:xfrm>
              <a:off x="6013150" y="2572200"/>
              <a:ext cx="55475" cy="14775"/>
            </a:xfrm>
            <a:custGeom>
              <a:avLst/>
              <a:gdLst/>
              <a:ahLst/>
              <a:cxnLst/>
              <a:rect l="l" t="t" r="r" b="b"/>
              <a:pathLst>
                <a:path w="2219" h="591" extrusionOk="0">
                  <a:moveTo>
                    <a:pt x="285" y="0"/>
                  </a:moveTo>
                  <a:cubicBezTo>
                    <a:pt x="171" y="0"/>
                    <a:pt x="121" y="179"/>
                    <a:pt x="28" y="226"/>
                  </a:cubicBezTo>
                  <a:cubicBezTo>
                    <a:pt x="1" y="316"/>
                    <a:pt x="15" y="393"/>
                    <a:pt x="86" y="393"/>
                  </a:cubicBezTo>
                  <a:cubicBezTo>
                    <a:pt x="109" y="393"/>
                    <a:pt x="137" y="386"/>
                    <a:pt x="171" y="368"/>
                  </a:cubicBezTo>
                  <a:cubicBezTo>
                    <a:pt x="300" y="401"/>
                    <a:pt x="428" y="491"/>
                    <a:pt x="540" y="491"/>
                  </a:cubicBezTo>
                  <a:cubicBezTo>
                    <a:pt x="552" y="491"/>
                    <a:pt x="564" y="490"/>
                    <a:pt x="576" y="488"/>
                  </a:cubicBezTo>
                  <a:cubicBezTo>
                    <a:pt x="722" y="448"/>
                    <a:pt x="865" y="433"/>
                    <a:pt x="1006" y="433"/>
                  </a:cubicBezTo>
                  <a:cubicBezTo>
                    <a:pt x="1380" y="433"/>
                    <a:pt x="1740" y="540"/>
                    <a:pt x="2111" y="583"/>
                  </a:cubicBezTo>
                  <a:cubicBezTo>
                    <a:pt x="2124" y="588"/>
                    <a:pt x="2135" y="590"/>
                    <a:pt x="2145" y="590"/>
                  </a:cubicBezTo>
                  <a:cubicBezTo>
                    <a:pt x="2181" y="590"/>
                    <a:pt x="2200" y="558"/>
                    <a:pt x="2219" y="511"/>
                  </a:cubicBezTo>
                  <a:cubicBezTo>
                    <a:pt x="2179" y="324"/>
                    <a:pt x="2099" y="210"/>
                    <a:pt x="1931" y="210"/>
                  </a:cubicBezTo>
                  <a:cubicBezTo>
                    <a:pt x="1896" y="210"/>
                    <a:pt x="1857" y="215"/>
                    <a:pt x="1814" y="226"/>
                  </a:cubicBezTo>
                  <a:cubicBezTo>
                    <a:pt x="1743" y="242"/>
                    <a:pt x="1674" y="252"/>
                    <a:pt x="1608" y="252"/>
                  </a:cubicBezTo>
                  <a:cubicBezTo>
                    <a:pt x="1440" y="252"/>
                    <a:pt x="1287" y="192"/>
                    <a:pt x="1159" y="47"/>
                  </a:cubicBezTo>
                  <a:cubicBezTo>
                    <a:pt x="997" y="62"/>
                    <a:pt x="831" y="143"/>
                    <a:pt x="666" y="143"/>
                  </a:cubicBezTo>
                  <a:cubicBezTo>
                    <a:pt x="575" y="143"/>
                    <a:pt x="485" y="119"/>
                    <a:pt x="397" y="47"/>
                  </a:cubicBezTo>
                  <a:cubicBezTo>
                    <a:pt x="353" y="14"/>
                    <a:pt x="317"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5"/>
            <p:cNvSpPr/>
            <p:nvPr/>
          </p:nvSpPr>
          <p:spPr>
            <a:xfrm>
              <a:off x="5552475" y="2464175"/>
              <a:ext cx="59250" cy="11875"/>
            </a:xfrm>
            <a:custGeom>
              <a:avLst/>
              <a:gdLst/>
              <a:ahLst/>
              <a:cxnLst/>
              <a:rect l="l" t="t" r="r" b="b"/>
              <a:pathLst>
                <a:path w="2370" h="475" extrusionOk="0">
                  <a:moveTo>
                    <a:pt x="1200" y="1"/>
                  </a:moveTo>
                  <a:cubicBezTo>
                    <a:pt x="1062" y="1"/>
                    <a:pt x="924" y="18"/>
                    <a:pt x="786" y="70"/>
                  </a:cubicBezTo>
                  <a:cubicBezTo>
                    <a:pt x="736" y="104"/>
                    <a:pt x="679" y="114"/>
                    <a:pt x="618" y="114"/>
                  </a:cubicBezTo>
                  <a:cubicBezTo>
                    <a:pt x="526" y="114"/>
                    <a:pt x="425" y="90"/>
                    <a:pt x="328" y="90"/>
                  </a:cubicBezTo>
                  <a:cubicBezTo>
                    <a:pt x="203" y="90"/>
                    <a:pt x="84" y="131"/>
                    <a:pt x="0" y="320"/>
                  </a:cubicBezTo>
                  <a:cubicBezTo>
                    <a:pt x="726" y="368"/>
                    <a:pt x="1393" y="427"/>
                    <a:pt x="2084" y="475"/>
                  </a:cubicBezTo>
                  <a:cubicBezTo>
                    <a:pt x="2143" y="344"/>
                    <a:pt x="2227" y="248"/>
                    <a:pt x="2370" y="201"/>
                  </a:cubicBezTo>
                  <a:cubicBezTo>
                    <a:pt x="2310" y="106"/>
                    <a:pt x="2203" y="82"/>
                    <a:pt x="2084" y="82"/>
                  </a:cubicBezTo>
                  <a:lnTo>
                    <a:pt x="2084" y="70"/>
                  </a:lnTo>
                  <a:cubicBezTo>
                    <a:pt x="2054" y="94"/>
                    <a:pt x="2027" y="106"/>
                    <a:pt x="2000" y="106"/>
                  </a:cubicBezTo>
                  <a:cubicBezTo>
                    <a:pt x="1974" y="106"/>
                    <a:pt x="1947" y="94"/>
                    <a:pt x="1917" y="70"/>
                  </a:cubicBezTo>
                  <a:lnTo>
                    <a:pt x="1929" y="70"/>
                  </a:lnTo>
                  <a:cubicBezTo>
                    <a:pt x="1686" y="55"/>
                    <a:pt x="1443"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5"/>
            <p:cNvSpPr/>
            <p:nvPr/>
          </p:nvSpPr>
          <p:spPr>
            <a:xfrm>
              <a:off x="5703375" y="2579075"/>
              <a:ext cx="50025" cy="15750"/>
            </a:xfrm>
            <a:custGeom>
              <a:avLst/>
              <a:gdLst/>
              <a:ahLst/>
              <a:cxnLst/>
              <a:rect l="l" t="t" r="r" b="b"/>
              <a:pathLst>
                <a:path w="2001" h="630" extrusionOk="0">
                  <a:moveTo>
                    <a:pt x="678" y="0"/>
                  </a:moveTo>
                  <a:cubicBezTo>
                    <a:pt x="526" y="0"/>
                    <a:pt x="372" y="15"/>
                    <a:pt x="215" y="46"/>
                  </a:cubicBezTo>
                  <a:cubicBezTo>
                    <a:pt x="84" y="93"/>
                    <a:pt x="1" y="177"/>
                    <a:pt x="1" y="308"/>
                  </a:cubicBezTo>
                  <a:cubicBezTo>
                    <a:pt x="36" y="367"/>
                    <a:pt x="72" y="403"/>
                    <a:pt x="132" y="415"/>
                  </a:cubicBezTo>
                  <a:cubicBezTo>
                    <a:pt x="154" y="417"/>
                    <a:pt x="176" y="418"/>
                    <a:pt x="198" y="418"/>
                  </a:cubicBezTo>
                  <a:cubicBezTo>
                    <a:pt x="222" y="418"/>
                    <a:pt x="245" y="417"/>
                    <a:pt x="269" y="417"/>
                  </a:cubicBezTo>
                  <a:cubicBezTo>
                    <a:pt x="341" y="417"/>
                    <a:pt x="411" y="423"/>
                    <a:pt x="477" y="474"/>
                  </a:cubicBezTo>
                  <a:lnTo>
                    <a:pt x="632" y="474"/>
                  </a:lnTo>
                  <a:cubicBezTo>
                    <a:pt x="703" y="439"/>
                    <a:pt x="778" y="412"/>
                    <a:pt x="850" y="412"/>
                  </a:cubicBezTo>
                  <a:cubicBezTo>
                    <a:pt x="923" y="412"/>
                    <a:pt x="995" y="439"/>
                    <a:pt x="1060" y="510"/>
                  </a:cubicBezTo>
                  <a:cubicBezTo>
                    <a:pt x="1298" y="534"/>
                    <a:pt x="1537" y="582"/>
                    <a:pt x="1775" y="629"/>
                  </a:cubicBezTo>
                  <a:cubicBezTo>
                    <a:pt x="1846" y="605"/>
                    <a:pt x="1894" y="570"/>
                    <a:pt x="1906" y="510"/>
                  </a:cubicBezTo>
                  <a:lnTo>
                    <a:pt x="1965" y="486"/>
                  </a:lnTo>
                  <a:cubicBezTo>
                    <a:pt x="2001" y="427"/>
                    <a:pt x="1989" y="391"/>
                    <a:pt x="1929" y="344"/>
                  </a:cubicBezTo>
                  <a:cubicBezTo>
                    <a:pt x="1532" y="123"/>
                    <a:pt x="1115" y="0"/>
                    <a:pt x="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5"/>
            <p:cNvSpPr/>
            <p:nvPr/>
          </p:nvSpPr>
          <p:spPr>
            <a:xfrm>
              <a:off x="5965325" y="2484375"/>
              <a:ext cx="46150" cy="13700"/>
            </a:xfrm>
            <a:custGeom>
              <a:avLst/>
              <a:gdLst/>
              <a:ahLst/>
              <a:cxnLst/>
              <a:rect l="l" t="t" r="r" b="b"/>
              <a:pathLst>
                <a:path w="1846" h="548" extrusionOk="0">
                  <a:moveTo>
                    <a:pt x="919" y="0"/>
                  </a:moveTo>
                  <a:cubicBezTo>
                    <a:pt x="859" y="0"/>
                    <a:pt x="802" y="19"/>
                    <a:pt x="750" y="71"/>
                  </a:cubicBezTo>
                  <a:cubicBezTo>
                    <a:pt x="695" y="119"/>
                    <a:pt x="641" y="137"/>
                    <a:pt x="588" y="137"/>
                  </a:cubicBezTo>
                  <a:cubicBezTo>
                    <a:pt x="443" y="137"/>
                    <a:pt x="306" y="5"/>
                    <a:pt x="182" y="5"/>
                  </a:cubicBezTo>
                  <a:cubicBezTo>
                    <a:pt x="127" y="5"/>
                    <a:pt x="74" y="31"/>
                    <a:pt x="24" y="107"/>
                  </a:cubicBezTo>
                  <a:cubicBezTo>
                    <a:pt x="0" y="250"/>
                    <a:pt x="95" y="322"/>
                    <a:pt x="179" y="405"/>
                  </a:cubicBezTo>
                  <a:lnTo>
                    <a:pt x="357" y="548"/>
                  </a:lnTo>
                  <a:cubicBezTo>
                    <a:pt x="445" y="497"/>
                    <a:pt x="532" y="441"/>
                    <a:pt x="617" y="441"/>
                  </a:cubicBezTo>
                  <a:cubicBezTo>
                    <a:pt x="670" y="441"/>
                    <a:pt x="723" y="464"/>
                    <a:pt x="774" y="524"/>
                  </a:cubicBezTo>
                  <a:cubicBezTo>
                    <a:pt x="1107" y="524"/>
                    <a:pt x="1453" y="548"/>
                    <a:pt x="1774" y="548"/>
                  </a:cubicBezTo>
                  <a:cubicBezTo>
                    <a:pt x="1846" y="286"/>
                    <a:pt x="1584" y="250"/>
                    <a:pt x="1477" y="131"/>
                  </a:cubicBezTo>
                  <a:cubicBezTo>
                    <a:pt x="1462" y="133"/>
                    <a:pt x="1448" y="134"/>
                    <a:pt x="1433" y="134"/>
                  </a:cubicBezTo>
                  <a:cubicBezTo>
                    <a:pt x="1260" y="134"/>
                    <a:pt x="1079" y="0"/>
                    <a:pt x="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5"/>
            <p:cNvSpPr/>
            <p:nvPr/>
          </p:nvSpPr>
          <p:spPr>
            <a:xfrm>
              <a:off x="5966500" y="2429575"/>
              <a:ext cx="59275" cy="13875"/>
            </a:xfrm>
            <a:custGeom>
              <a:avLst/>
              <a:gdLst/>
              <a:ahLst/>
              <a:cxnLst/>
              <a:rect l="l" t="t" r="r" b="b"/>
              <a:pathLst>
                <a:path w="2371" h="555" extrusionOk="0">
                  <a:moveTo>
                    <a:pt x="323" y="1"/>
                  </a:moveTo>
                  <a:cubicBezTo>
                    <a:pt x="215" y="1"/>
                    <a:pt x="108" y="4"/>
                    <a:pt x="1" y="13"/>
                  </a:cubicBezTo>
                  <a:cubicBezTo>
                    <a:pt x="60" y="97"/>
                    <a:pt x="108" y="204"/>
                    <a:pt x="156" y="299"/>
                  </a:cubicBezTo>
                  <a:cubicBezTo>
                    <a:pt x="191" y="335"/>
                    <a:pt x="251" y="358"/>
                    <a:pt x="310" y="358"/>
                  </a:cubicBezTo>
                  <a:cubicBezTo>
                    <a:pt x="343" y="354"/>
                    <a:pt x="374" y="351"/>
                    <a:pt x="406" y="351"/>
                  </a:cubicBezTo>
                  <a:cubicBezTo>
                    <a:pt x="525" y="351"/>
                    <a:pt x="638" y="385"/>
                    <a:pt x="751" y="442"/>
                  </a:cubicBezTo>
                  <a:cubicBezTo>
                    <a:pt x="977" y="525"/>
                    <a:pt x="1212" y="555"/>
                    <a:pt x="1450" y="555"/>
                  </a:cubicBezTo>
                  <a:cubicBezTo>
                    <a:pt x="1689" y="555"/>
                    <a:pt x="1930" y="525"/>
                    <a:pt x="2168" y="489"/>
                  </a:cubicBezTo>
                  <a:cubicBezTo>
                    <a:pt x="2299" y="394"/>
                    <a:pt x="2370" y="311"/>
                    <a:pt x="2311" y="144"/>
                  </a:cubicBezTo>
                  <a:cubicBezTo>
                    <a:pt x="2263" y="120"/>
                    <a:pt x="2239" y="61"/>
                    <a:pt x="2203" y="61"/>
                  </a:cubicBezTo>
                  <a:cubicBezTo>
                    <a:pt x="2079" y="73"/>
                    <a:pt x="1953" y="78"/>
                    <a:pt x="1828" y="78"/>
                  </a:cubicBezTo>
                  <a:cubicBezTo>
                    <a:pt x="1328" y="78"/>
                    <a:pt x="822"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5"/>
            <p:cNvSpPr/>
            <p:nvPr/>
          </p:nvSpPr>
          <p:spPr>
            <a:xfrm>
              <a:off x="5389050" y="2448050"/>
              <a:ext cx="68775" cy="10400"/>
            </a:xfrm>
            <a:custGeom>
              <a:avLst/>
              <a:gdLst/>
              <a:ahLst/>
              <a:cxnLst/>
              <a:rect l="l" t="t" r="r" b="b"/>
              <a:pathLst>
                <a:path w="2751" h="416" extrusionOk="0">
                  <a:moveTo>
                    <a:pt x="1" y="0"/>
                  </a:moveTo>
                  <a:cubicBezTo>
                    <a:pt x="59" y="117"/>
                    <a:pt x="164" y="135"/>
                    <a:pt x="275" y="135"/>
                  </a:cubicBezTo>
                  <a:cubicBezTo>
                    <a:pt x="322" y="135"/>
                    <a:pt x="371" y="131"/>
                    <a:pt x="417" y="131"/>
                  </a:cubicBezTo>
                  <a:cubicBezTo>
                    <a:pt x="584" y="155"/>
                    <a:pt x="751" y="120"/>
                    <a:pt x="846" y="286"/>
                  </a:cubicBezTo>
                  <a:cubicBezTo>
                    <a:pt x="1107" y="390"/>
                    <a:pt x="1372" y="416"/>
                    <a:pt x="1637" y="416"/>
                  </a:cubicBezTo>
                  <a:cubicBezTo>
                    <a:pt x="1905" y="416"/>
                    <a:pt x="2173" y="389"/>
                    <a:pt x="2437" y="389"/>
                  </a:cubicBezTo>
                  <a:cubicBezTo>
                    <a:pt x="2542" y="389"/>
                    <a:pt x="2647" y="393"/>
                    <a:pt x="2751" y="405"/>
                  </a:cubicBezTo>
                  <a:cubicBezTo>
                    <a:pt x="1858" y="108"/>
                    <a:pt x="94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5"/>
            <p:cNvSpPr/>
            <p:nvPr/>
          </p:nvSpPr>
          <p:spPr>
            <a:xfrm>
              <a:off x="5908750" y="2559375"/>
              <a:ext cx="45275" cy="16575"/>
            </a:xfrm>
            <a:custGeom>
              <a:avLst/>
              <a:gdLst/>
              <a:ahLst/>
              <a:cxnLst/>
              <a:rect l="l" t="t" r="r" b="b"/>
              <a:pathLst>
                <a:path w="1811" h="663" extrusionOk="0">
                  <a:moveTo>
                    <a:pt x="311" y="0"/>
                  </a:moveTo>
                  <a:cubicBezTo>
                    <a:pt x="239" y="24"/>
                    <a:pt x="203" y="72"/>
                    <a:pt x="168" y="131"/>
                  </a:cubicBezTo>
                  <a:cubicBezTo>
                    <a:pt x="168" y="262"/>
                    <a:pt x="120" y="381"/>
                    <a:pt x="1" y="441"/>
                  </a:cubicBezTo>
                  <a:cubicBezTo>
                    <a:pt x="248" y="473"/>
                    <a:pt x="485" y="563"/>
                    <a:pt x="748" y="563"/>
                  </a:cubicBezTo>
                  <a:cubicBezTo>
                    <a:pt x="776" y="563"/>
                    <a:pt x="805" y="562"/>
                    <a:pt x="834" y="560"/>
                  </a:cubicBezTo>
                  <a:cubicBezTo>
                    <a:pt x="851" y="559"/>
                    <a:pt x="868" y="558"/>
                    <a:pt x="885" y="558"/>
                  </a:cubicBezTo>
                  <a:cubicBezTo>
                    <a:pt x="1114" y="558"/>
                    <a:pt x="1332" y="662"/>
                    <a:pt x="1556" y="662"/>
                  </a:cubicBezTo>
                  <a:cubicBezTo>
                    <a:pt x="1640" y="662"/>
                    <a:pt x="1725" y="648"/>
                    <a:pt x="1811" y="608"/>
                  </a:cubicBezTo>
                  <a:cubicBezTo>
                    <a:pt x="1811" y="548"/>
                    <a:pt x="1787" y="489"/>
                    <a:pt x="1763" y="441"/>
                  </a:cubicBezTo>
                  <a:cubicBezTo>
                    <a:pt x="1715" y="405"/>
                    <a:pt x="1668" y="358"/>
                    <a:pt x="1632" y="322"/>
                  </a:cubicBezTo>
                  <a:cubicBezTo>
                    <a:pt x="1572" y="195"/>
                    <a:pt x="1499" y="148"/>
                    <a:pt x="1408" y="148"/>
                  </a:cubicBezTo>
                  <a:cubicBezTo>
                    <a:pt x="1354" y="148"/>
                    <a:pt x="1294" y="164"/>
                    <a:pt x="1227" y="191"/>
                  </a:cubicBezTo>
                  <a:cubicBezTo>
                    <a:pt x="1169" y="220"/>
                    <a:pt x="1119" y="233"/>
                    <a:pt x="1077" y="233"/>
                  </a:cubicBezTo>
                  <a:cubicBezTo>
                    <a:pt x="965" y="233"/>
                    <a:pt x="908" y="139"/>
                    <a:pt x="882" y="0"/>
                  </a:cubicBezTo>
                  <a:lnTo>
                    <a:pt x="620" y="0"/>
                  </a:lnTo>
                  <a:cubicBezTo>
                    <a:pt x="620" y="12"/>
                    <a:pt x="584" y="12"/>
                    <a:pt x="561" y="24"/>
                  </a:cubicBezTo>
                  <a:cubicBezTo>
                    <a:pt x="550" y="31"/>
                    <a:pt x="539" y="34"/>
                    <a:pt x="527" y="34"/>
                  </a:cubicBezTo>
                  <a:cubicBezTo>
                    <a:pt x="499" y="34"/>
                    <a:pt x="470" y="17"/>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5"/>
            <p:cNvSpPr/>
            <p:nvPr/>
          </p:nvSpPr>
          <p:spPr>
            <a:xfrm>
              <a:off x="5334000" y="2491525"/>
              <a:ext cx="55375" cy="12350"/>
            </a:xfrm>
            <a:custGeom>
              <a:avLst/>
              <a:gdLst/>
              <a:ahLst/>
              <a:cxnLst/>
              <a:rect l="l" t="t" r="r" b="b"/>
              <a:pathLst>
                <a:path w="2215" h="494" extrusionOk="0">
                  <a:moveTo>
                    <a:pt x="677" y="1"/>
                  </a:moveTo>
                  <a:cubicBezTo>
                    <a:pt x="513" y="1"/>
                    <a:pt x="350" y="31"/>
                    <a:pt x="191" y="119"/>
                  </a:cubicBezTo>
                  <a:cubicBezTo>
                    <a:pt x="191" y="238"/>
                    <a:pt x="0" y="250"/>
                    <a:pt x="60" y="405"/>
                  </a:cubicBezTo>
                  <a:cubicBezTo>
                    <a:pt x="107" y="417"/>
                    <a:pt x="167" y="417"/>
                    <a:pt x="214" y="428"/>
                  </a:cubicBezTo>
                  <a:cubicBezTo>
                    <a:pt x="460" y="480"/>
                    <a:pt x="710" y="493"/>
                    <a:pt x="962" y="493"/>
                  </a:cubicBezTo>
                  <a:cubicBezTo>
                    <a:pt x="1255" y="493"/>
                    <a:pt x="1549" y="475"/>
                    <a:pt x="1842" y="475"/>
                  </a:cubicBezTo>
                  <a:cubicBezTo>
                    <a:pt x="1883" y="475"/>
                    <a:pt x="1924" y="475"/>
                    <a:pt x="1965" y="476"/>
                  </a:cubicBezTo>
                  <a:cubicBezTo>
                    <a:pt x="2215" y="333"/>
                    <a:pt x="2036" y="226"/>
                    <a:pt x="1917" y="119"/>
                  </a:cubicBezTo>
                  <a:cubicBezTo>
                    <a:pt x="1857" y="119"/>
                    <a:pt x="1822" y="143"/>
                    <a:pt x="1774" y="143"/>
                  </a:cubicBezTo>
                  <a:cubicBezTo>
                    <a:pt x="1774" y="155"/>
                    <a:pt x="1762" y="155"/>
                    <a:pt x="1726" y="166"/>
                  </a:cubicBezTo>
                  <a:cubicBezTo>
                    <a:pt x="1720" y="170"/>
                    <a:pt x="1713" y="171"/>
                    <a:pt x="1705" y="171"/>
                  </a:cubicBezTo>
                  <a:cubicBezTo>
                    <a:pt x="1684" y="171"/>
                    <a:pt x="1661" y="160"/>
                    <a:pt x="1643" y="143"/>
                  </a:cubicBezTo>
                  <a:cubicBezTo>
                    <a:pt x="1327" y="119"/>
                    <a:pt x="1000" y="1"/>
                    <a:pt x="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5"/>
            <p:cNvSpPr/>
            <p:nvPr/>
          </p:nvSpPr>
          <p:spPr>
            <a:xfrm>
              <a:off x="5276250" y="2533050"/>
              <a:ext cx="61025" cy="13025"/>
            </a:xfrm>
            <a:custGeom>
              <a:avLst/>
              <a:gdLst/>
              <a:ahLst/>
              <a:cxnLst/>
              <a:rect l="l" t="t" r="r" b="b"/>
              <a:pathLst>
                <a:path w="2441" h="521" extrusionOk="0">
                  <a:moveTo>
                    <a:pt x="1161" y="0"/>
                  </a:moveTo>
                  <a:cubicBezTo>
                    <a:pt x="910" y="0"/>
                    <a:pt x="657" y="17"/>
                    <a:pt x="405" y="77"/>
                  </a:cubicBezTo>
                  <a:cubicBezTo>
                    <a:pt x="381" y="85"/>
                    <a:pt x="357" y="88"/>
                    <a:pt x="332" y="88"/>
                  </a:cubicBezTo>
                  <a:cubicBezTo>
                    <a:pt x="245" y="88"/>
                    <a:pt x="152" y="48"/>
                    <a:pt x="60" y="29"/>
                  </a:cubicBezTo>
                  <a:lnTo>
                    <a:pt x="60" y="29"/>
                  </a:lnTo>
                  <a:cubicBezTo>
                    <a:pt x="0" y="232"/>
                    <a:pt x="107" y="351"/>
                    <a:pt x="262" y="422"/>
                  </a:cubicBezTo>
                  <a:cubicBezTo>
                    <a:pt x="491" y="506"/>
                    <a:pt x="728" y="520"/>
                    <a:pt x="968" y="520"/>
                  </a:cubicBezTo>
                  <a:cubicBezTo>
                    <a:pt x="1097" y="520"/>
                    <a:pt x="1228" y="516"/>
                    <a:pt x="1358" y="516"/>
                  </a:cubicBezTo>
                  <a:cubicBezTo>
                    <a:pt x="1402" y="516"/>
                    <a:pt x="1445" y="516"/>
                    <a:pt x="1488" y="518"/>
                  </a:cubicBezTo>
                  <a:cubicBezTo>
                    <a:pt x="1774" y="506"/>
                    <a:pt x="2072" y="506"/>
                    <a:pt x="2346" y="363"/>
                  </a:cubicBezTo>
                  <a:cubicBezTo>
                    <a:pt x="2441" y="244"/>
                    <a:pt x="2429" y="149"/>
                    <a:pt x="2358" y="29"/>
                  </a:cubicBezTo>
                  <a:lnTo>
                    <a:pt x="2358" y="29"/>
                  </a:lnTo>
                  <a:cubicBezTo>
                    <a:pt x="2301" y="32"/>
                    <a:pt x="2244" y="32"/>
                    <a:pt x="2188" y="32"/>
                  </a:cubicBezTo>
                  <a:cubicBezTo>
                    <a:pt x="1848" y="32"/>
                    <a:pt x="1505" y="0"/>
                    <a:pt x="1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5"/>
            <p:cNvSpPr/>
            <p:nvPr/>
          </p:nvSpPr>
          <p:spPr>
            <a:xfrm>
              <a:off x="6127750" y="2463775"/>
              <a:ext cx="47150" cy="13050"/>
            </a:xfrm>
            <a:custGeom>
              <a:avLst/>
              <a:gdLst/>
              <a:ahLst/>
              <a:cxnLst/>
              <a:rect l="l" t="t" r="r" b="b"/>
              <a:pathLst>
                <a:path w="1886" h="522" extrusionOk="0">
                  <a:moveTo>
                    <a:pt x="1001" y="1"/>
                  </a:moveTo>
                  <a:cubicBezTo>
                    <a:pt x="720" y="1"/>
                    <a:pt x="450" y="111"/>
                    <a:pt x="171" y="217"/>
                  </a:cubicBezTo>
                  <a:cubicBezTo>
                    <a:pt x="138" y="203"/>
                    <a:pt x="112" y="197"/>
                    <a:pt x="90" y="197"/>
                  </a:cubicBezTo>
                  <a:cubicBezTo>
                    <a:pt x="15" y="197"/>
                    <a:pt x="0" y="270"/>
                    <a:pt x="28" y="372"/>
                  </a:cubicBezTo>
                  <a:cubicBezTo>
                    <a:pt x="327" y="478"/>
                    <a:pt x="642" y="521"/>
                    <a:pt x="953" y="521"/>
                  </a:cubicBezTo>
                  <a:cubicBezTo>
                    <a:pt x="1026" y="521"/>
                    <a:pt x="1099" y="519"/>
                    <a:pt x="1171" y="514"/>
                  </a:cubicBezTo>
                  <a:cubicBezTo>
                    <a:pt x="1254" y="385"/>
                    <a:pt x="1373" y="370"/>
                    <a:pt x="1490" y="370"/>
                  </a:cubicBezTo>
                  <a:cubicBezTo>
                    <a:pt x="1523" y="370"/>
                    <a:pt x="1556" y="372"/>
                    <a:pt x="1588" y="372"/>
                  </a:cubicBezTo>
                  <a:cubicBezTo>
                    <a:pt x="1778" y="372"/>
                    <a:pt x="1873" y="264"/>
                    <a:pt x="1885" y="86"/>
                  </a:cubicBezTo>
                  <a:lnTo>
                    <a:pt x="1885" y="86"/>
                  </a:lnTo>
                  <a:cubicBezTo>
                    <a:pt x="1785" y="95"/>
                    <a:pt x="1657" y="153"/>
                    <a:pt x="1570" y="153"/>
                  </a:cubicBezTo>
                  <a:cubicBezTo>
                    <a:pt x="1544" y="153"/>
                    <a:pt x="1521" y="147"/>
                    <a:pt x="1504" y="133"/>
                  </a:cubicBezTo>
                  <a:cubicBezTo>
                    <a:pt x="1330" y="38"/>
                    <a:pt x="1163" y="1"/>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5"/>
            <p:cNvSpPr/>
            <p:nvPr/>
          </p:nvSpPr>
          <p:spPr>
            <a:xfrm>
              <a:off x="5542750" y="2580250"/>
              <a:ext cx="55575" cy="11125"/>
            </a:xfrm>
            <a:custGeom>
              <a:avLst/>
              <a:gdLst/>
              <a:ahLst/>
              <a:cxnLst/>
              <a:rect l="l" t="t" r="r" b="b"/>
              <a:pathLst>
                <a:path w="2223" h="445" extrusionOk="0">
                  <a:moveTo>
                    <a:pt x="301" y="0"/>
                  </a:moveTo>
                  <a:cubicBezTo>
                    <a:pt x="205" y="0"/>
                    <a:pt x="115" y="11"/>
                    <a:pt x="20" y="11"/>
                  </a:cubicBezTo>
                  <a:cubicBezTo>
                    <a:pt x="1" y="210"/>
                    <a:pt x="100" y="225"/>
                    <a:pt x="210" y="225"/>
                  </a:cubicBezTo>
                  <a:cubicBezTo>
                    <a:pt x="230" y="225"/>
                    <a:pt x="250" y="225"/>
                    <a:pt x="269" y="225"/>
                  </a:cubicBezTo>
                  <a:cubicBezTo>
                    <a:pt x="344" y="225"/>
                    <a:pt x="414" y="232"/>
                    <a:pt x="449" y="297"/>
                  </a:cubicBezTo>
                  <a:cubicBezTo>
                    <a:pt x="568" y="308"/>
                    <a:pt x="687" y="320"/>
                    <a:pt x="746" y="439"/>
                  </a:cubicBezTo>
                  <a:cubicBezTo>
                    <a:pt x="794" y="443"/>
                    <a:pt x="842" y="445"/>
                    <a:pt x="890" y="445"/>
                  </a:cubicBezTo>
                  <a:cubicBezTo>
                    <a:pt x="1180" y="445"/>
                    <a:pt x="1469" y="388"/>
                    <a:pt x="1759" y="388"/>
                  </a:cubicBezTo>
                  <a:cubicBezTo>
                    <a:pt x="1898" y="388"/>
                    <a:pt x="2036" y="401"/>
                    <a:pt x="2175" y="439"/>
                  </a:cubicBezTo>
                  <a:cubicBezTo>
                    <a:pt x="2223" y="404"/>
                    <a:pt x="2223" y="344"/>
                    <a:pt x="2175" y="297"/>
                  </a:cubicBezTo>
                  <a:lnTo>
                    <a:pt x="2175" y="11"/>
                  </a:lnTo>
                  <a:cubicBezTo>
                    <a:pt x="1841" y="46"/>
                    <a:pt x="1506" y="85"/>
                    <a:pt x="1169" y="85"/>
                  </a:cubicBezTo>
                  <a:cubicBezTo>
                    <a:pt x="930" y="85"/>
                    <a:pt x="691" y="65"/>
                    <a:pt x="449" y="11"/>
                  </a:cubicBezTo>
                  <a:cubicBezTo>
                    <a:pt x="397" y="3"/>
                    <a:pt x="348"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5"/>
            <p:cNvSpPr/>
            <p:nvPr/>
          </p:nvSpPr>
          <p:spPr>
            <a:xfrm>
              <a:off x="5513175" y="2607475"/>
              <a:ext cx="57475" cy="12200"/>
            </a:xfrm>
            <a:custGeom>
              <a:avLst/>
              <a:gdLst/>
              <a:ahLst/>
              <a:cxnLst/>
              <a:rect l="l" t="t" r="r" b="b"/>
              <a:pathLst>
                <a:path w="2299" h="488" extrusionOk="0">
                  <a:moveTo>
                    <a:pt x="293" y="1"/>
                  </a:moveTo>
                  <a:cubicBezTo>
                    <a:pt x="225" y="1"/>
                    <a:pt x="158" y="12"/>
                    <a:pt x="96" y="29"/>
                  </a:cubicBezTo>
                  <a:cubicBezTo>
                    <a:pt x="24" y="89"/>
                    <a:pt x="1" y="148"/>
                    <a:pt x="60" y="220"/>
                  </a:cubicBezTo>
                  <a:cubicBezTo>
                    <a:pt x="85" y="228"/>
                    <a:pt x="111" y="236"/>
                    <a:pt x="136" y="236"/>
                  </a:cubicBezTo>
                  <a:cubicBezTo>
                    <a:pt x="146" y="236"/>
                    <a:pt x="157" y="235"/>
                    <a:pt x="167" y="231"/>
                  </a:cubicBezTo>
                  <a:cubicBezTo>
                    <a:pt x="322" y="327"/>
                    <a:pt x="501" y="231"/>
                    <a:pt x="632" y="339"/>
                  </a:cubicBezTo>
                  <a:cubicBezTo>
                    <a:pt x="1028" y="438"/>
                    <a:pt x="1425" y="487"/>
                    <a:pt x="1829" y="487"/>
                  </a:cubicBezTo>
                  <a:cubicBezTo>
                    <a:pt x="1910" y="487"/>
                    <a:pt x="1991" y="485"/>
                    <a:pt x="2072" y="481"/>
                  </a:cubicBezTo>
                  <a:cubicBezTo>
                    <a:pt x="2144" y="410"/>
                    <a:pt x="2298" y="386"/>
                    <a:pt x="2215" y="220"/>
                  </a:cubicBezTo>
                  <a:cubicBezTo>
                    <a:pt x="1977" y="172"/>
                    <a:pt x="1739" y="112"/>
                    <a:pt x="1501" y="65"/>
                  </a:cubicBezTo>
                  <a:cubicBezTo>
                    <a:pt x="1422" y="88"/>
                    <a:pt x="1343" y="96"/>
                    <a:pt x="1265" y="96"/>
                  </a:cubicBezTo>
                  <a:cubicBezTo>
                    <a:pt x="1066" y="96"/>
                    <a:pt x="867" y="44"/>
                    <a:pt x="663" y="44"/>
                  </a:cubicBezTo>
                  <a:cubicBezTo>
                    <a:pt x="617" y="44"/>
                    <a:pt x="571" y="46"/>
                    <a:pt x="524" y="53"/>
                  </a:cubicBezTo>
                  <a:cubicBezTo>
                    <a:pt x="449" y="15"/>
                    <a:pt x="370"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5"/>
            <p:cNvSpPr/>
            <p:nvPr/>
          </p:nvSpPr>
          <p:spPr>
            <a:xfrm>
              <a:off x="5210175" y="2419175"/>
              <a:ext cx="19050" cy="64625"/>
            </a:xfrm>
            <a:custGeom>
              <a:avLst/>
              <a:gdLst/>
              <a:ahLst/>
              <a:cxnLst/>
              <a:rect l="l" t="t" r="r" b="b"/>
              <a:pathLst>
                <a:path w="762" h="2585" extrusionOk="0">
                  <a:moveTo>
                    <a:pt x="310" y="1"/>
                  </a:moveTo>
                  <a:cubicBezTo>
                    <a:pt x="0" y="310"/>
                    <a:pt x="191" y="715"/>
                    <a:pt x="131" y="1060"/>
                  </a:cubicBezTo>
                  <a:cubicBezTo>
                    <a:pt x="131" y="1406"/>
                    <a:pt x="119" y="1763"/>
                    <a:pt x="131" y="2120"/>
                  </a:cubicBezTo>
                  <a:cubicBezTo>
                    <a:pt x="131" y="2322"/>
                    <a:pt x="83" y="2584"/>
                    <a:pt x="417" y="2584"/>
                  </a:cubicBezTo>
                  <a:cubicBezTo>
                    <a:pt x="536" y="2513"/>
                    <a:pt x="524" y="2394"/>
                    <a:pt x="560" y="2287"/>
                  </a:cubicBezTo>
                  <a:cubicBezTo>
                    <a:pt x="607" y="2239"/>
                    <a:pt x="619" y="2179"/>
                    <a:pt x="595" y="2156"/>
                  </a:cubicBezTo>
                  <a:cubicBezTo>
                    <a:pt x="512" y="1977"/>
                    <a:pt x="595" y="1798"/>
                    <a:pt x="619" y="1620"/>
                  </a:cubicBezTo>
                  <a:cubicBezTo>
                    <a:pt x="619" y="1513"/>
                    <a:pt x="619" y="1417"/>
                    <a:pt x="655" y="1322"/>
                  </a:cubicBezTo>
                  <a:cubicBezTo>
                    <a:pt x="714" y="1060"/>
                    <a:pt x="762" y="810"/>
                    <a:pt x="560" y="584"/>
                  </a:cubicBezTo>
                  <a:lnTo>
                    <a:pt x="536" y="524"/>
                  </a:lnTo>
                  <a:lnTo>
                    <a:pt x="548" y="465"/>
                  </a:lnTo>
                  <a:cubicBezTo>
                    <a:pt x="393" y="334"/>
                    <a:pt x="643" y="24"/>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5"/>
            <p:cNvSpPr/>
            <p:nvPr/>
          </p:nvSpPr>
          <p:spPr>
            <a:xfrm>
              <a:off x="5324475" y="2396850"/>
              <a:ext cx="71750" cy="7925"/>
            </a:xfrm>
            <a:custGeom>
              <a:avLst/>
              <a:gdLst/>
              <a:ahLst/>
              <a:cxnLst/>
              <a:rect l="l" t="t" r="r" b="b"/>
              <a:pathLst>
                <a:path w="2870" h="317" extrusionOk="0">
                  <a:moveTo>
                    <a:pt x="1492" y="0"/>
                  </a:moveTo>
                  <a:cubicBezTo>
                    <a:pt x="999" y="0"/>
                    <a:pt x="505" y="44"/>
                    <a:pt x="12" y="155"/>
                  </a:cubicBezTo>
                  <a:cubicBezTo>
                    <a:pt x="0" y="215"/>
                    <a:pt x="0" y="263"/>
                    <a:pt x="0" y="310"/>
                  </a:cubicBezTo>
                  <a:cubicBezTo>
                    <a:pt x="87" y="314"/>
                    <a:pt x="174" y="316"/>
                    <a:pt x="262" y="316"/>
                  </a:cubicBezTo>
                  <a:cubicBezTo>
                    <a:pt x="1137" y="316"/>
                    <a:pt x="2003" y="118"/>
                    <a:pt x="2869" y="96"/>
                  </a:cubicBezTo>
                  <a:cubicBezTo>
                    <a:pt x="2410" y="38"/>
                    <a:pt x="1951"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5"/>
            <p:cNvSpPr/>
            <p:nvPr/>
          </p:nvSpPr>
          <p:spPr>
            <a:xfrm>
              <a:off x="6079625" y="2577225"/>
              <a:ext cx="43175" cy="14400"/>
            </a:xfrm>
            <a:custGeom>
              <a:avLst/>
              <a:gdLst/>
              <a:ahLst/>
              <a:cxnLst/>
              <a:rect l="l" t="t" r="r" b="b"/>
              <a:pathLst>
                <a:path w="1727" h="576" extrusionOk="0">
                  <a:moveTo>
                    <a:pt x="60" y="1"/>
                  </a:moveTo>
                  <a:cubicBezTo>
                    <a:pt x="12" y="48"/>
                    <a:pt x="0" y="84"/>
                    <a:pt x="12" y="144"/>
                  </a:cubicBezTo>
                  <a:cubicBezTo>
                    <a:pt x="60" y="239"/>
                    <a:pt x="131" y="275"/>
                    <a:pt x="226" y="298"/>
                  </a:cubicBezTo>
                  <a:cubicBezTo>
                    <a:pt x="370" y="527"/>
                    <a:pt x="587" y="575"/>
                    <a:pt x="811" y="575"/>
                  </a:cubicBezTo>
                  <a:cubicBezTo>
                    <a:pt x="902" y="575"/>
                    <a:pt x="994" y="567"/>
                    <a:pt x="1084" y="560"/>
                  </a:cubicBezTo>
                  <a:cubicBezTo>
                    <a:pt x="1144" y="500"/>
                    <a:pt x="1204" y="478"/>
                    <a:pt x="1263" y="478"/>
                  </a:cubicBezTo>
                  <a:cubicBezTo>
                    <a:pt x="1343" y="478"/>
                    <a:pt x="1420" y="519"/>
                    <a:pt x="1488" y="560"/>
                  </a:cubicBezTo>
                  <a:cubicBezTo>
                    <a:pt x="1548" y="513"/>
                    <a:pt x="1596" y="453"/>
                    <a:pt x="1631" y="418"/>
                  </a:cubicBezTo>
                  <a:cubicBezTo>
                    <a:pt x="1727" y="322"/>
                    <a:pt x="1727" y="227"/>
                    <a:pt x="1631" y="132"/>
                  </a:cubicBezTo>
                  <a:cubicBezTo>
                    <a:pt x="1601" y="132"/>
                    <a:pt x="1571" y="133"/>
                    <a:pt x="1540" y="133"/>
                  </a:cubicBezTo>
                  <a:cubicBezTo>
                    <a:pt x="1047" y="133"/>
                    <a:pt x="553" y="4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5"/>
            <p:cNvSpPr/>
            <p:nvPr/>
          </p:nvSpPr>
          <p:spPr>
            <a:xfrm>
              <a:off x="5496500" y="2552125"/>
              <a:ext cx="57775" cy="11125"/>
            </a:xfrm>
            <a:custGeom>
              <a:avLst/>
              <a:gdLst/>
              <a:ahLst/>
              <a:cxnLst/>
              <a:rect l="l" t="t" r="r" b="b"/>
              <a:pathLst>
                <a:path w="2311" h="445" extrusionOk="0">
                  <a:moveTo>
                    <a:pt x="1039" y="0"/>
                  </a:moveTo>
                  <a:cubicBezTo>
                    <a:pt x="863" y="0"/>
                    <a:pt x="717" y="114"/>
                    <a:pt x="596" y="279"/>
                  </a:cubicBezTo>
                  <a:cubicBezTo>
                    <a:pt x="406" y="279"/>
                    <a:pt x="203" y="290"/>
                    <a:pt x="1" y="290"/>
                  </a:cubicBezTo>
                  <a:cubicBezTo>
                    <a:pt x="310" y="414"/>
                    <a:pt x="624" y="444"/>
                    <a:pt x="950" y="444"/>
                  </a:cubicBezTo>
                  <a:cubicBezTo>
                    <a:pt x="1256" y="444"/>
                    <a:pt x="1573" y="418"/>
                    <a:pt x="1907" y="418"/>
                  </a:cubicBezTo>
                  <a:cubicBezTo>
                    <a:pt x="2039" y="418"/>
                    <a:pt x="2173" y="422"/>
                    <a:pt x="2311" y="433"/>
                  </a:cubicBezTo>
                  <a:cubicBezTo>
                    <a:pt x="2073" y="279"/>
                    <a:pt x="1965" y="219"/>
                    <a:pt x="1882" y="136"/>
                  </a:cubicBezTo>
                  <a:cubicBezTo>
                    <a:pt x="1668" y="124"/>
                    <a:pt x="1465" y="136"/>
                    <a:pt x="1251" y="52"/>
                  </a:cubicBezTo>
                  <a:cubicBezTo>
                    <a:pt x="1176" y="16"/>
                    <a:pt x="1105" y="0"/>
                    <a:pt x="10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5"/>
            <p:cNvSpPr/>
            <p:nvPr/>
          </p:nvSpPr>
          <p:spPr>
            <a:xfrm>
              <a:off x="5335175" y="2534075"/>
              <a:ext cx="43200" cy="16650"/>
            </a:xfrm>
            <a:custGeom>
              <a:avLst/>
              <a:gdLst/>
              <a:ahLst/>
              <a:cxnLst/>
              <a:rect l="l" t="t" r="r" b="b"/>
              <a:pathLst>
                <a:path w="1728" h="666" extrusionOk="0">
                  <a:moveTo>
                    <a:pt x="1" y="0"/>
                  </a:moveTo>
                  <a:lnTo>
                    <a:pt x="1" y="262"/>
                  </a:lnTo>
                  <a:cubicBezTo>
                    <a:pt x="116" y="430"/>
                    <a:pt x="270" y="457"/>
                    <a:pt x="432" y="457"/>
                  </a:cubicBezTo>
                  <a:cubicBezTo>
                    <a:pt x="508" y="457"/>
                    <a:pt x="586" y="451"/>
                    <a:pt x="662" y="451"/>
                  </a:cubicBezTo>
                  <a:cubicBezTo>
                    <a:pt x="790" y="451"/>
                    <a:pt x="912" y="468"/>
                    <a:pt x="1013" y="560"/>
                  </a:cubicBezTo>
                  <a:cubicBezTo>
                    <a:pt x="1153" y="573"/>
                    <a:pt x="1313" y="666"/>
                    <a:pt x="1453" y="666"/>
                  </a:cubicBezTo>
                  <a:cubicBezTo>
                    <a:pt x="1562" y="666"/>
                    <a:pt x="1659" y="610"/>
                    <a:pt x="1727" y="417"/>
                  </a:cubicBezTo>
                  <a:cubicBezTo>
                    <a:pt x="1548" y="250"/>
                    <a:pt x="1358" y="143"/>
                    <a:pt x="1096" y="131"/>
                  </a:cubicBezTo>
                  <a:cubicBezTo>
                    <a:pt x="727" y="108"/>
                    <a:pt x="37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5"/>
            <p:cNvSpPr/>
            <p:nvPr/>
          </p:nvSpPr>
          <p:spPr>
            <a:xfrm>
              <a:off x="5754575" y="2355350"/>
              <a:ext cx="52425" cy="17725"/>
            </a:xfrm>
            <a:custGeom>
              <a:avLst/>
              <a:gdLst/>
              <a:ahLst/>
              <a:cxnLst/>
              <a:rect l="l" t="t" r="r" b="b"/>
              <a:pathLst>
                <a:path w="2097" h="709" extrusionOk="0">
                  <a:moveTo>
                    <a:pt x="1089" y="1"/>
                  </a:moveTo>
                  <a:cubicBezTo>
                    <a:pt x="1043" y="1"/>
                    <a:pt x="995" y="9"/>
                    <a:pt x="953" y="18"/>
                  </a:cubicBezTo>
                  <a:cubicBezTo>
                    <a:pt x="632" y="149"/>
                    <a:pt x="251" y="125"/>
                    <a:pt x="1" y="410"/>
                  </a:cubicBezTo>
                  <a:cubicBezTo>
                    <a:pt x="110" y="513"/>
                    <a:pt x="240" y="533"/>
                    <a:pt x="376" y="533"/>
                  </a:cubicBezTo>
                  <a:cubicBezTo>
                    <a:pt x="459" y="533"/>
                    <a:pt x="545" y="525"/>
                    <a:pt x="630" y="525"/>
                  </a:cubicBezTo>
                  <a:cubicBezTo>
                    <a:pt x="663" y="525"/>
                    <a:pt x="695" y="526"/>
                    <a:pt x="727" y="530"/>
                  </a:cubicBezTo>
                  <a:cubicBezTo>
                    <a:pt x="1155" y="553"/>
                    <a:pt x="1608" y="530"/>
                    <a:pt x="2025" y="708"/>
                  </a:cubicBezTo>
                  <a:cubicBezTo>
                    <a:pt x="2048" y="684"/>
                    <a:pt x="2060" y="660"/>
                    <a:pt x="2084" y="613"/>
                  </a:cubicBezTo>
                  <a:cubicBezTo>
                    <a:pt x="2096" y="553"/>
                    <a:pt x="2096" y="482"/>
                    <a:pt x="2084" y="422"/>
                  </a:cubicBezTo>
                  <a:cubicBezTo>
                    <a:pt x="2015" y="84"/>
                    <a:pt x="1809" y="46"/>
                    <a:pt x="1591" y="46"/>
                  </a:cubicBezTo>
                  <a:cubicBezTo>
                    <a:pt x="1528" y="46"/>
                    <a:pt x="1465" y="49"/>
                    <a:pt x="1403" y="49"/>
                  </a:cubicBezTo>
                  <a:cubicBezTo>
                    <a:pt x="1309" y="49"/>
                    <a:pt x="1219" y="42"/>
                    <a:pt x="1144" y="6"/>
                  </a:cubicBezTo>
                  <a:cubicBezTo>
                    <a:pt x="1126" y="2"/>
                    <a:pt x="1108" y="1"/>
                    <a:pt x="10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5"/>
            <p:cNvSpPr/>
            <p:nvPr/>
          </p:nvSpPr>
          <p:spPr>
            <a:xfrm>
              <a:off x="5567050" y="2324250"/>
              <a:ext cx="44675" cy="24100"/>
            </a:xfrm>
            <a:custGeom>
              <a:avLst/>
              <a:gdLst/>
              <a:ahLst/>
              <a:cxnLst/>
              <a:rect l="l" t="t" r="r" b="b"/>
              <a:pathLst>
                <a:path w="1787" h="964" extrusionOk="0">
                  <a:moveTo>
                    <a:pt x="888" y="1"/>
                  </a:moveTo>
                  <a:cubicBezTo>
                    <a:pt x="710" y="1"/>
                    <a:pt x="518" y="60"/>
                    <a:pt x="334" y="83"/>
                  </a:cubicBezTo>
                  <a:cubicBezTo>
                    <a:pt x="1" y="369"/>
                    <a:pt x="263" y="392"/>
                    <a:pt x="489" y="440"/>
                  </a:cubicBezTo>
                  <a:cubicBezTo>
                    <a:pt x="810" y="511"/>
                    <a:pt x="548" y="654"/>
                    <a:pt x="513" y="750"/>
                  </a:cubicBezTo>
                  <a:lnTo>
                    <a:pt x="489" y="797"/>
                  </a:lnTo>
                  <a:cubicBezTo>
                    <a:pt x="724" y="929"/>
                    <a:pt x="972" y="940"/>
                    <a:pt x="1222" y="940"/>
                  </a:cubicBezTo>
                  <a:cubicBezTo>
                    <a:pt x="1271" y="940"/>
                    <a:pt x="1319" y="939"/>
                    <a:pt x="1368" y="939"/>
                  </a:cubicBezTo>
                  <a:cubicBezTo>
                    <a:pt x="1500" y="939"/>
                    <a:pt x="1632" y="942"/>
                    <a:pt x="1763" y="964"/>
                  </a:cubicBezTo>
                  <a:cubicBezTo>
                    <a:pt x="1763" y="904"/>
                    <a:pt x="1787" y="845"/>
                    <a:pt x="1787" y="785"/>
                  </a:cubicBezTo>
                  <a:cubicBezTo>
                    <a:pt x="1727" y="738"/>
                    <a:pt x="1679" y="702"/>
                    <a:pt x="1667" y="642"/>
                  </a:cubicBezTo>
                  <a:cubicBezTo>
                    <a:pt x="1465" y="619"/>
                    <a:pt x="1370" y="523"/>
                    <a:pt x="1382" y="321"/>
                  </a:cubicBezTo>
                  <a:cubicBezTo>
                    <a:pt x="1252" y="69"/>
                    <a:pt x="1079"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5"/>
            <p:cNvSpPr/>
            <p:nvPr/>
          </p:nvSpPr>
          <p:spPr>
            <a:xfrm>
              <a:off x="6049250" y="2381425"/>
              <a:ext cx="48550" cy="16050"/>
            </a:xfrm>
            <a:custGeom>
              <a:avLst/>
              <a:gdLst/>
              <a:ahLst/>
              <a:cxnLst/>
              <a:rect l="l" t="t" r="r" b="b"/>
              <a:pathLst>
                <a:path w="1942" h="642" extrusionOk="0">
                  <a:moveTo>
                    <a:pt x="491" y="1"/>
                  </a:moveTo>
                  <a:cubicBezTo>
                    <a:pt x="325" y="1"/>
                    <a:pt x="162" y="58"/>
                    <a:pt x="1" y="225"/>
                  </a:cubicBezTo>
                  <a:lnTo>
                    <a:pt x="1" y="522"/>
                  </a:lnTo>
                  <a:cubicBezTo>
                    <a:pt x="429" y="570"/>
                    <a:pt x="858" y="618"/>
                    <a:pt x="1287" y="641"/>
                  </a:cubicBezTo>
                  <a:cubicBezTo>
                    <a:pt x="1489" y="630"/>
                    <a:pt x="1680" y="630"/>
                    <a:pt x="1870" y="618"/>
                  </a:cubicBezTo>
                  <a:cubicBezTo>
                    <a:pt x="1918" y="570"/>
                    <a:pt x="1941" y="510"/>
                    <a:pt x="1941" y="451"/>
                  </a:cubicBezTo>
                  <a:cubicBezTo>
                    <a:pt x="1930" y="391"/>
                    <a:pt x="1906" y="344"/>
                    <a:pt x="1858" y="296"/>
                  </a:cubicBezTo>
                  <a:cubicBezTo>
                    <a:pt x="1813" y="274"/>
                    <a:pt x="1758" y="265"/>
                    <a:pt x="1703" y="265"/>
                  </a:cubicBezTo>
                  <a:cubicBezTo>
                    <a:pt x="1671" y="265"/>
                    <a:pt x="1639" y="268"/>
                    <a:pt x="1608" y="272"/>
                  </a:cubicBezTo>
                  <a:cubicBezTo>
                    <a:pt x="1513" y="284"/>
                    <a:pt x="1441" y="320"/>
                    <a:pt x="1346" y="332"/>
                  </a:cubicBezTo>
                  <a:cubicBezTo>
                    <a:pt x="1321" y="342"/>
                    <a:pt x="1300" y="347"/>
                    <a:pt x="1281" y="347"/>
                  </a:cubicBezTo>
                  <a:cubicBezTo>
                    <a:pt x="1190" y="347"/>
                    <a:pt x="1157" y="244"/>
                    <a:pt x="1108" y="165"/>
                  </a:cubicBezTo>
                  <a:cubicBezTo>
                    <a:pt x="899" y="87"/>
                    <a:pt x="693"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5"/>
            <p:cNvSpPr/>
            <p:nvPr/>
          </p:nvSpPr>
          <p:spPr>
            <a:xfrm>
              <a:off x="5249450" y="2418275"/>
              <a:ext cx="17000" cy="52125"/>
            </a:xfrm>
            <a:custGeom>
              <a:avLst/>
              <a:gdLst/>
              <a:ahLst/>
              <a:cxnLst/>
              <a:rect l="l" t="t" r="r" b="b"/>
              <a:pathLst>
                <a:path w="680" h="2085" extrusionOk="0">
                  <a:moveTo>
                    <a:pt x="405" y="1"/>
                  </a:moveTo>
                  <a:cubicBezTo>
                    <a:pt x="227" y="584"/>
                    <a:pt x="96" y="1168"/>
                    <a:pt x="1" y="1763"/>
                  </a:cubicBezTo>
                  <a:cubicBezTo>
                    <a:pt x="108" y="1846"/>
                    <a:pt x="24" y="2061"/>
                    <a:pt x="263" y="2084"/>
                  </a:cubicBezTo>
                  <a:cubicBezTo>
                    <a:pt x="286" y="2073"/>
                    <a:pt x="298" y="2061"/>
                    <a:pt x="334" y="2037"/>
                  </a:cubicBezTo>
                  <a:cubicBezTo>
                    <a:pt x="298" y="1787"/>
                    <a:pt x="334" y="1537"/>
                    <a:pt x="453" y="1311"/>
                  </a:cubicBezTo>
                  <a:cubicBezTo>
                    <a:pt x="525" y="1263"/>
                    <a:pt x="536" y="1227"/>
                    <a:pt x="465" y="1168"/>
                  </a:cubicBezTo>
                  <a:lnTo>
                    <a:pt x="596" y="763"/>
                  </a:lnTo>
                  <a:cubicBezTo>
                    <a:pt x="679" y="656"/>
                    <a:pt x="679" y="549"/>
                    <a:pt x="596" y="429"/>
                  </a:cubicBezTo>
                  <a:lnTo>
                    <a:pt x="620" y="394"/>
                  </a:lnTo>
                  <a:lnTo>
                    <a:pt x="596" y="346"/>
                  </a:lnTo>
                  <a:cubicBezTo>
                    <a:pt x="584" y="203"/>
                    <a:pt x="560" y="60"/>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5"/>
            <p:cNvSpPr/>
            <p:nvPr/>
          </p:nvSpPr>
          <p:spPr>
            <a:xfrm>
              <a:off x="5284700" y="2472725"/>
              <a:ext cx="58400" cy="8200"/>
            </a:xfrm>
            <a:custGeom>
              <a:avLst/>
              <a:gdLst/>
              <a:ahLst/>
              <a:cxnLst/>
              <a:rect l="l" t="t" r="r" b="b"/>
              <a:pathLst>
                <a:path w="2336" h="328" extrusionOk="0">
                  <a:moveTo>
                    <a:pt x="652" y="1"/>
                  </a:moveTo>
                  <a:cubicBezTo>
                    <a:pt x="442" y="1"/>
                    <a:pt x="231" y="9"/>
                    <a:pt x="19" y="26"/>
                  </a:cubicBezTo>
                  <a:cubicBezTo>
                    <a:pt x="0" y="218"/>
                    <a:pt x="99" y="234"/>
                    <a:pt x="207" y="234"/>
                  </a:cubicBezTo>
                  <a:cubicBezTo>
                    <a:pt x="228" y="234"/>
                    <a:pt x="250" y="234"/>
                    <a:pt x="271" y="234"/>
                  </a:cubicBezTo>
                  <a:cubicBezTo>
                    <a:pt x="341" y="234"/>
                    <a:pt x="407" y="240"/>
                    <a:pt x="436" y="299"/>
                  </a:cubicBezTo>
                  <a:cubicBezTo>
                    <a:pt x="1020" y="299"/>
                    <a:pt x="1591" y="311"/>
                    <a:pt x="2163" y="311"/>
                  </a:cubicBezTo>
                  <a:cubicBezTo>
                    <a:pt x="2199" y="322"/>
                    <a:pt x="2228" y="328"/>
                    <a:pt x="2251" y="328"/>
                  </a:cubicBezTo>
                  <a:cubicBezTo>
                    <a:pt x="2326" y="328"/>
                    <a:pt x="2336" y="271"/>
                    <a:pt x="2317" y="180"/>
                  </a:cubicBezTo>
                  <a:cubicBezTo>
                    <a:pt x="1764" y="59"/>
                    <a:pt x="1210" y="1"/>
                    <a:pt x="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5"/>
            <p:cNvSpPr/>
            <p:nvPr/>
          </p:nvSpPr>
          <p:spPr>
            <a:xfrm>
              <a:off x="5715275" y="2503550"/>
              <a:ext cx="43800" cy="9375"/>
            </a:xfrm>
            <a:custGeom>
              <a:avLst/>
              <a:gdLst/>
              <a:ahLst/>
              <a:cxnLst/>
              <a:rect l="l" t="t" r="r" b="b"/>
              <a:pathLst>
                <a:path w="1752" h="375" extrusionOk="0">
                  <a:moveTo>
                    <a:pt x="1288" y="0"/>
                  </a:moveTo>
                  <a:cubicBezTo>
                    <a:pt x="1029" y="0"/>
                    <a:pt x="770" y="74"/>
                    <a:pt x="511" y="74"/>
                  </a:cubicBezTo>
                  <a:cubicBezTo>
                    <a:pt x="440" y="74"/>
                    <a:pt x="369" y="69"/>
                    <a:pt x="299" y="55"/>
                  </a:cubicBezTo>
                  <a:cubicBezTo>
                    <a:pt x="275" y="55"/>
                    <a:pt x="239" y="55"/>
                    <a:pt x="227" y="78"/>
                  </a:cubicBezTo>
                  <a:cubicBezTo>
                    <a:pt x="120" y="102"/>
                    <a:pt x="49" y="150"/>
                    <a:pt x="1" y="233"/>
                  </a:cubicBezTo>
                  <a:cubicBezTo>
                    <a:pt x="175" y="343"/>
                    <a:pt x="355" y="375"/>
                    <a:pt x="537" y="375"/>
                  </a:cubicBezTo>
                  <a:cubicBezTo>
                    <a:pt x="797" y="375"/>
                    <a:pt x="1061" y="309"/>
                    <a:pt x="1321" y="309"/>
                  </a:cubicBezTo>
                  <a:cubicBezTo>
                    <a:pt x="1413" y="309"/>
                    <a:pt x="1505" y="318"/>
                    <a:pt x="1596" y="340"/>
                  </a:cubicBezTo>
                  <a:cubicBezTo>
                    <a:pt x="1632" y="340"/>
                    <a:pt x="1704" y="257"/>
                    <a:pt x="1715" y="197"/>
                  </a:cubicBezTo>
                  <a:cubicBezTo>
                    <a:pt x="1751" y="78"/>
                    <a:pt x="1656" y="55"/>
                    <a:pt x="1549" y="31"/>
                  </a:cubicBezTo>
                  <a:cubicBezTo>
                    <a:pt x="1462" y="8"/>
                    <a:pt x="1375" y="0"/>
                    <a:pt x="1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5"/>
            <p:cNvSpPr/>
            <p:nvPr/>
          </p:nvSpPr>
          <p:spPr>
            <a:xfrm>
              <a:off x="5410200" y="2321825"/>
              <a:ext cx="41675" cy="11825"/>
            </a:xfrm>
            <a:custGeom>
              <a:avLst/>
              <a:gdLst/>
              <a:ahLst/>
              <a:cxnLst/>
              <a:rect l="l" t="t" r="r" b="b"/>
              <a:pathLst>
                <a:path w="1667" h="473" extrusionOk="0">
                  <a:moveTo>
                    <a:pt x="715" y="0"/>
                  </a:moveTo>
                  <a:cubicBezTo>
                    <a:pt x="458" y="0"/>
                    <a:pt x="251" y="123"/>
                    <a:pt x="0" y="180"/>
                  </a:cubicBezTo>
                  <a:cubicBezTo>
                    <a:pt x="385" y="377"/>
                    <a:pt x="784" y="473"/>
                    <a:pt x="1196" y="473"/>
                  </a:cubicBezTo>
                  <a:cubicBezTo>
                    <a:pt x="1331" y="473"/>
                    <a:pt x="1469" y="462"/>
                    <a:pt x="1607" y="442"/>
                  </a:cubicBezTo>
                  <a:cubicBezTo>
                    <a:pt x="1667" y="287"/>
                    <a:pt x="1536" y="239"/>
                    <a:pt x="1464" y="168"/>
                  </a:cubicBezTo>
                  <a:cubicBezTo>
                    <a:pt x="1429" y="120"/>
                    <a:pt x="1393" y="85"/>
                    <a:pt x="1345" y="37"/>
                  </a:cubicBezTo>
                  <a:cubicBezTo>
                    <a:pt x="1345" y="49"/>
                    <a:pt x="1322" y="61"/>
                    <a:pt x="1286" y="85"/>
                  </a:cubicBezTo>
                  <a:cubicBezTo>
                    <a:pt x="1275" y="87"/>
                    <a:pt x="1263" y="89"/>
                    <a:pt x="1252" y="89"/>
                  </a:cubicBezTo>
                  <a:cubicBezTo>
                    <a:pt x="1217" y="89"/>
                    <a:pt x="1185" y="73"/>
                    <a:pt x="1167" y="37"/>
                  </a:cubicBezTo>
                  <a:cubicBezTo>
                    <a:pt x="1036" y="25"/>
                    <a:pt x="881" y="25"/>
                    <a:pt x="750" y="1"/>
                  </a:cubicBezTo>
                  <a:cubicBezTo>
                    <a:pt x="738" y="1"/>
                    <a:pt x="727" y="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5"/>
            <p:cNvSpPr/>
            <p:nvPr/>
          </p:nvSpPr>
          <p:spPr>
            <a:xfrm>
              <a:off x="5395900" y="2545675"/>
              <a:ext cx="55100" cy="10975"/>
            </a:xfrm>
            <a:custGeom>
              <a:avLst/>
              <a:gdLst/>
              <a:ahLst/>
              <a:cxnLst/>
              <a:rect l="l" t="t" r="r" b="b"/>
              <a:pathLst>
                <a:path w="2204" h="439" extrusionOk="0">
                  <a:moveTo>
                    <a:pt x="429" y="1"/>
                  </a:moveTo>
                  <a:cubicBezTo>
                    <a:pt x="285" y="1"/>
                    <a:pt x="142" y="25"/>
                    <a:pt x="1" y="96"/>
                  </a:cubicBezTo>
                  <a:cubicBezTo>
                    <a:pt x="155" y="191"/>
                    <a:pt x="370" y="239"/>
                    <a:pt x="477" y="429"/>
                  </a:cubicBezTo>
                  <a:cubicBezTo>
                    <a:pt x="495" y="435"/>
                    <a:pt x="512" y="438"/>
                    <a:pt x="532" y="438"/>
                  </a:cubicBezTo>
                  <a:cubicBezTo>
                    <a:pt x="551" y="438"/>
                    <a:pt x="572" y="435"/>
                    <a:pt x="596" y="429"/>
                  </a:cubicBezTo>
                  <a:cubicBezTo>
                    <a:pt x="652" y="394"/>
                    <a:pt x="708" y="363"/>
                    <a:pt x="767" y="363"/>
                  </a:cubicBezTo>
                  <a:cubicBezTo>
                    <a:pt x="807" y="363"/>
                    <a:pt x="849" y="378"/>
                    <a:pt x="893" y="417"/>
                  </a:cubicBezTo>
                  <a:cubicBezTo>
                    <a:pt x="1263" y="429"/>
                    <a:pt x="1644" y="429"/>
                    <a:pt x="2025" y="429"/>
                  </a:cubicBezTo>
                  <a:cubicBezTo>
                    <a:pt x="2060" y="417"/>
                    <a:pt x="2108" y="417"/>
                    <a:pt x="2144" y="382"/>
                  </a:cubicBezTo>
                  <a:cubicBezTo>
                    <a:pt x="2203" y="310"/>
                    <a:pt x="2156" y="275"/>
                    <a:pt x="2084" y="263"/>
                  </a:cubicBezTo>
                  <a:cubicBezTo>
                    <a:pt x="2051" y="259"/>
                    <a:pt x="2017" y="258"/>
                    <a:pt x="1983" y="258"/>
                  </a:cubicBezTo>
                  <a:cubicBezTo>
                    <a:pt x="1931" y="258"/>
                    <a:pt x="1879" y="260"/>
                    <a:pt x="1827" y="260"/>
                  </a:cubicBezTo>
                  <a:cubicBezTo>
                    <a:pt x="1693" y="260"/>
                    <a:pt x="1562" y="243"/>
                    <a:pt x="1453" y="120"/>
                  </a:cubicBezTo>
                  <a:cubicBezTo>
                    <a:pt x="1433" y="121"/>
                    <a:pt x="1413" y="121"/>
                    <a:pt x="1393" y="121"/>
                  </a:cubicBezTo>
                  <a:cubicBezTo>
                    <a:pt x="1071" y="121"/>
                    <a:pt x="748"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5"/>
            <p:cNvSpPr/>
            <p:nvPr/>
          </p:nvSpPr>
          <p:spPr>
            <a:xfrm>
              <a:off x="5506025" y="2501625"/>
              <a:ext cx="40800" cy="10450"/>
            </a:xfrm>
            <a:custGeom>
              <a:avLst/>
              <a:gdLst/>
              <a:ahLst/>
              <a:cxnLst/>
              <a:rect l="l" t="t" r="r" b="b"/>
              <a:pathLst>
                <a:path w="1632" h="418" extrusionOk="0">
                  <a:moveTo>
                    <a:pt x="742" y="1"/>
                  </a:moveTo>
                  <a:cubicBezTo>
                    <a:pt x="496" y="1"/>
                    <a:pt x="250" y="49"/>
                    <a:pt x="1" y="179"/>
                  </a:cubicBezTo>
                  <a:cubicBezTo>
                    <a:pt x="477" y="370"/>
                    <a:pt x="1013" y="191"/>
                    <a:pt x="1489" y="417"/>
                  </a:cubicBezTo>
                  <a:cubicBezTo>
                    <a:pt x="1525" y="334"/>
                    <a:pt x="1584" y="239"/>
                    <a:pt x="1632" y="155"/>
                  </a:cubicBezTo>
                  <a:cubicBezTo>
                    <a:pt x="1333" y="71"/>
                    <a:pt x="1038" y="1"/>
                    <a:pt x="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5"/>
            <p:cNvSpPr/>
            <p:nvPr/>
          </p:nvSpPr>
          <p:spPr>
            <a:xfrm>
              <a:off x="5365550" y="2510750"/>
              <a:ext cx="47350" cy="12975"/>
            </a:xfrm>
            <a:custGeom>
              <a:avLst/>
              <a:gdLst/>
              <a:ahLst/>
              <a:cxnLst/>
              <a:rect l="l" t="t" r="r" b="b"/>
              <a:pathLst>
                <a:path w="1894" h="519" extrusionOk="0">
                  <a:moveTo>
                    <a:pt x="294" y="0"/>
                  </a:moveTo>
                  <a:cubicBezTo>
                    <a:pt x="224" y="0"/>
                    <a:pt x="152" y="18"/>
                    <a:pt x="83" y="52"/>
                  </a:cubicBezTo>
                  <a:cubicBezTo>
                    <a:pt x="36" y="100"/>
                    <a:pt x="12" y="124"/>
                    <a:pt x="12" y="183"/>
                  </a:cubicBezTo>
                  <a:cubicBezTo>
                    <a:pt x="36" y="290"/>
                    <a:pt x="0" y="398"/>
                    <a:pt x="83" y="481"/>
                  </a:cubicBezTo>
                  <a:cubicBezTo>
                    <a:pt x="523" y="503"/>
                    <a:pt x="829" y="519"/>
                    <a:pt x="1054" y="519"/>
                  </a:cubicBezTo>
                  <a:cubicBezTo>
                    <a:pt x="1548" y="519"/>
                    <a:pt x="1648" y="444"/>
                    <a:pt x="1893" y="207"/>
                  </a:cubicBezTo>
                  <a:lnTo>
                    <a:pt x="1893" y="207"/>
                  </a:lnTo>
                  <a:cubicBezTo>
                    <a:pt x="1645" y="273"/>
                    <a:pt x="1412" y="324"/>
                    <a:pt x="1196" y="324"/>
                  </a:cubicBezTo>
                  <a:cubicBezTo>
                    <a:pt x="945" y="324"/>
                    <a:pt x="717" y="256"/>
                    <a:pt x="512" y="64"/>
                  </a:cubicBezTo>
                  <a:cubicBezTo>
                    <a:pt x="444" y="21"/>
                    <a:pt x="370"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5"/>
            <p:cNvSpPr/>
            <p:nvPr/>
          </p:nvSpPr>
          <p:spPr>
            <a:xfrm>
              <a:off x="5708450" y="2626825"/>
              <a:ext cx="55075" cy="7650"/>
            </a:xfrm>
            <a:custGeom>
              <a:avLst/>
              <a:gdLst/>
              <a:ahLst/>
              <a:cxnLst/>
              <a:rect l="l" t="t" r="r" b="b"/>
              <a:pathLst>
                <a:path w="2203" h="306" extrusionOk="0">
                  <a:moveTo>
                    <a:pt x="1734" y="1"/>
                  </a:moveTo>
                  <a:cubicBezTo>
                    <a:pt x="1626" y="1"/>
                    <a:pt x="1517" y="12"/>
                    <a:pt x="1411" y="12"/>
                  </a:cubicBezTo>
                  <a:cubicBezTo>
                    <a:pt x="1369" y="12"/>
                    <a:pt x="1327" y="10"/>
                    <a:pt x="1286" y="5"/>
                  </a:cubicBezTo>
                  <a:cubicBezTo>
                    <a:pt x="1195" y="28"/>
                    <a:pt x="1103" y="35"/>
                    <a:pt x="1010" y="35"/>
                  </a:cubicBezTo>
                  <a:cubicBezTo>
                    <a:pt x="847" y="35"/>
                    <a:pt x="682" y="13"/>
                    <a:pt x="521" y="13"/>
                  </a:cubicBezTo>
                  <a:cubicBezTo>
                    <a:pt x="340" y="13"/>
                    <a:pt x="164" y="41"/>
                    <a:pt x="0" y="160"/>
                  </a:cubicBezTo>
                  <a:cubicBezTo>
                    <a:pt x="373" y="244"/>
                    <a:pt x="746" y="306"/>
                    <a:pt x="1125" y="306"/>
                  </a:cubicBezTo>
                  <a:cubicBezTo>
                    <a:pt x="1230" y="306"/>
                    <a:pt x="1335" y="301"/>
                    <a:pt x="1441" y="291"/>
                  </a:cubicBezTo>
                  <a:cubicBezTo>
                    <a:pt x="1441" y="279"/>
                    <a:pt x="1453" y="279"/>
                    <a:pt x="1488" y="255"/>
                  </a:cubicBezTo>
                  <a:cubicBezTo>
                    <a:pt x="1512" y="255"/>
                    <a:pt x="1548" y="279"/>
                    <a:pt x="1572" y="303"/>
                  </a:cubicBezTo>
                  <a:lnTo>
                    <a:pt x="1726" y="303"/>
                  </a:lnTo>
                  <a:cubicBezTo>
                    <a:pt x="1810" y="184"/>
                    <a:pt x="1988" y="279"/>
                    <a:pt x="2096" y="172"/>
                  </a:cubicBezTo>
                  <a:cubicBezTo>
                    <a:pt x="2119" y="148"/>
                    <a:pt x="2155" y="148"/>
                    <a:pt x="2203" y="148"/>
                  </a:cubicBezTo>
                  <a:cubicBezTo>
                    <a:pt x="2055" y="25"/>
                    <a:pt x="1896" y="1"/>
                    <a:pt x="1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5"/>
            <p:cNvSpPr/>
            <p:nvPr/>
          </p:nvSpPr>
          <p:spPr>
            <a:xfrm>
              <a:off x="5811725" y="2444475"/>
              <a:ext cx="48550" cy="11100"/>
            </a:xfrm>
            <a:custGeom>
              <a:avLst/>
              <a:gdLst/>
              <a:ahLst/>
              <a:cxnLst/>
              <a:rect l="l" t="t" r="r" b="b"/>
              <a:pathLst>
                <a:path w="1942" h="444" extrusionOk="0">
                  <a:moveTo>
                    <a:pt x="1441" y="1"/>
                  </a:moveTo>
                  <a:cubicBezTo>
                    <a:pt x="1203" y="60"/>
                    <a:pt x="953" y="24"/>
                    <a:pt x="727" y="143"/>
                  </a:cubicBezTo>
                  <a:cubicBezTo>
                    <a:pt x="668" y="192"/>
                    <a:pt x="601" y="207"/>
                    <a:pt x="531" y="207"/>
                  </a:cubicBezTo>
                  <a:cubicBezTo>
                    <a:pt x="437" y="207"/>
                    <a:pt x="337" y="181"/>
                    <a:pt x="244" y="181"/>
                  </a:cubicBezTo>
                  <a:cubicBezTo>
                    <a:pt x="153" y="181"/>
                    <a:pt x="68" y="205"/>
                    <a:pt x="1" y="298"/>
                  </a:cubicBezTo>
                  <a:cubicBezTo>
                    <a:pt x="280" y="414"/>
                    <a:pt x="560" y="444"/>
                    <a:pt x="840" y="444"/>
                  </a:cubicBezTo>
                  <a:cubicBezTo>
                    <a:pt x="1129" y="444"/>
                    <a:pt x="1419" y="412"/>
                    <a:pt x="1708" y="412"/>
                  </a:cubicBezTo>
                  <a:cubicBezTo>
                    <a:pt x="1770" y="412"/>
                    <a:pt x="1832" y="414"/>
                    <a:pt x="1894" y="417"/>
                  </a:cubicBezTo>
                  <a:cubicBezTo>
                    <a:pt x="1941" y="370"/>
                    <a:pt x="1917" y="310"/>
                    <a:pt x="1882" y="263"/>
                  </a:cubicBezTo>
                  <a:cubicBezTo>
                    <a:pt x="1727" y="191"/>
                    <a:pt x="1548" y="143"/>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5"/>
            <p:cNvSpPr/>
            <p:nvPr/>
          </p:nvSpPr>
          <p:spPr>
            <a:xfrm>
              <a:off x="5819475" y="2501625"/>
              <a:ext cx="39300" cy="14625"/>
            </a:xfrm>
            <a:custGeom>
              <a:avLst/>
              <a:gdLst/>
              <a:ahLst/>
              <a:cxnLst/>
              <a:rect l="l" t="t" r="r" b="b"/>
              <a:pathLst>
                <a:path w="1572" h="585" extrusionOk="0">
                  <a:moveTo>
                    <a:pt x="0" y="1"/>
                  </a:moveTo>
                  <a:lnTo>
                    <a:pt x="0" y="132"/>
                  </a:lnTo>
                  <a:lnTo>
                    <a:pt x="0" y="227"/>
                  </a:lnTo>
                  <a:cubicBezTo>
                    <a:pt x="12" y="310"/>
                    <a:pt x="72" y="370"/>
                    <a:pt x="155" y="429"/>
                  </a:cubicBezTo>
                  <a:cubicBezTo>
                    <a:pt x="203" y="429"/>
                    <a:pt x="238" y="453"/>
                    <a:pt x="286" y="453"/>
                  </a:cubicBezTo>
                  <a:cubicBezTo>
                    <a:pt x="310" y="453"/>
                    <a:pt x="333" y="429"/>
                    <a:pt x="357" y="429"/>
                  </a:cubicBezTo>
                  <a:cubicBezTo>
                    <a:pt x="387" y="423"/>
                    <a:pt x="417" y="420"/>
                    <a:pt x="445" y="420"/>
                  </a:cubicBezTo>
                  <a:cubicBezTo>
                    <a:pt x="473" y="420"/>
                    <a:pt x="500" y="423"/>
                    <a:pt x="524" y="429"/>
                  </a:cubicBezTo>
                  <a:cubicBezTo>
                    <a:pt x="536" y="429"/>
                    <a:pt x="572" y="453"/>
                    <a:pt x="595" y="453"/>
                  </a:cubicBezTo>
                  <a:cubicBezTo>
                    <a:pt x="755" y="526"/>
                    <a:pt x="914" y="584"/>
                    <a:pt x="1072" y="584"/>
                  </a:cubicBezTo>
                  <a:cubicBezTo>
                    <a:pt x="1196" y="584"/>
                    <a:pt x="1320" y="548"/>
                    <a:pt x="1441" y="453"/>
                  </a:cubicBezTo>
                  <a:cubicBezTo>
                    <a:pt x="1388" y="401"/>
                    <a:pt x="1334" y="371"/>
                    <a:pt x="1278" y="361"/>
                  </a:cubicBezTo>
                  <a:lnTo>
                    <a:pt x="1278" y="361"/>
                  </a:lnTo>
                  <a:cubicBezTo>
                    <a:pt x="1397" y="345"/>
                    <a:pt x="1513" y="318"/>
                    <a:pt x="1572" y="179"/>
                  </a:cubicBezTo>
                  <a:cubicBezTo>
                    <a:pt x="1048" y="72"/>
                    <a:pt x="52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5"/>
            <p:cNvSpPr/>
            <p:nvPr/>
          </p:nvSpPr>
          <p:spPr>
            <a:xfrm>
              <a:off x="5430725" y="2376325"/>
              <a:ext cx="80100" cy="3350"/>
            </a:xfrm>
            <a:custGeom>
              <a:avLst/>
              <a:gdLst/>
              <a:ahLst/>
              <a:cxnLst/>
              <a:rect l="l" t="t" r="r" b="b"/>
              <a:pathLst>
                <a:path w="3204" h="134" extrusionOk="0">
                  <a:moveTo>
                    <a:pt x="2810" y="0"/>
                  </a:moveTo>
                  <a:cubicBezTo>
                    <a:pt x="1870" y="0"/>
                    <a:pt x="941" y="12"/>
                    <a:pt x="1" y="12"/>
                  </a:cubicBezTo>
                  <a:cubicBezTo>
                    <a:pt x="596" y="111"/>
                    <a:pt x="1191" y="133"/>
                    <a:pt x="1784" y="133"/>
                  </a:cubicBezTo>
                  <a:cubicBezTo>
                    <a:pt x="2259" y="133"/>
                    <a:pt x="2732" y="119"/>
                    <a:pt x="3203" y="119"/>
                  </a:cubicBezTo>
                  <a:cubicBezTo>
                    <a:pt x="3096" y="0"/>
                    <a:pt x="2965" y="0"/>
                    <a:pt x="2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5"/>
            <p:cNvSpPr/>
            <p:nvPr/>
          </p:nvSpPr>
          <p:spPr>
            <a:xfrm>
              <a:off x="6020375" y="2432350"/>
              <a:ext cx="36350" cy="15000"/>
            </a:xfrm>
            <a:custGeom>
              <a:avLst/>
              <a:gdLst/>
              <a:ahLst/>
              <a:cxnLst/>
              <a:rect l="l" t="t" r="r" b="b"/>
              <a:pathLst>
                <a:path w="1454" h="600" extrusionOk="0">
                  <a:moveTo>
                    <a:pt x="978" y="0"/>
                  </a:moveTo>
                  <a:cubicBezTo>
                    <a:pt x="864" y="0"/>
                    <a:pt x="745" y="23"/>
                    <a:pt x="632" y="45"/>
                  </a:cubicBezTo>
                  <a:cubicBezTo>
                    <a:pt x="531" y="67"/>
                    <a:pt x="434" y="102"/>
                    <a:pt x="339" y="102"/>
                  </a:cubicBezTo>
                  <a:cubicBezTo>
                    <a:pt x="277" y="102"/>
                    <a:pt x="216" y="87"/>
                    <a:pt x="156" y="45"/>
                  </a:cubicBezTo>
                  <a:cubicBezTo>
                    <a:pt x="108" y="140"/>
                    <a:pt x="48" y="236"/>
                    <a:pt x="1" y="331"/>
                  </a:cubicBezTo>
                  <a:cubicBezTo>
                    <a:pt x="198" y="533"/>
                    <a:pt x="402" y="600"/>
                    <a:pt x="611" y="600"/>
                  </a:cubicBezTo>
                  <a:cubicBezTo>
                    <a:pt x="868" y="600"/>
                    <a:pt x="1131" y="498"/>
                    <a:pt x="1394" y="426"/>
                  </a:cubicBezTo>
                  <a:cubicBezTo>
                    <a:pt x="1406" y="390"/>
                    <a:pt x="1430" y="378"/>
                    <a:pt x="1453" y="343"/>
                  </a:cubicBezTo>
                  <a:cubicBezTo>
                    <a:pt x="1355" y="71"/>
                    <a:pt x="1175" y="0"/>
                    <a:pt x="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5"/>
            <p:cNvSpPr/>
            <p:nvPr/>
          </p:nvSpPr>
          <p:spPr>
            <a:xfrm>
              <a:off x="5985850" y="2566425"/>
              <a:ext cx="31275" cy="15800"/>
            </a:xfrm>
            <a:custGeom>
              <a:avLst/>
              <a:gdLst/>
              <a:ahLst/>
              <a:cxnLst/>
              <a:rect l="l" t="t" r="r" b="b"/>
              <a:pathLst>
                <a:path w="1251" h="632" extrusionOk="0">
                  <a:moveTo>
                    <a:pt x="581" y="1"/>
                  </a:moveTo>
                  <a:cubicBezTo>
                    <a:pt x="470" y="1"/>
                    <a:pt x="328" y="52"/>
                    <a:pt x="96" y="135"/>
                  </a:cubicBezTo>
                  <a:cubicBezTo>
                    <a:pt x="1" y="290"/>
                    <a:pt x="132" y="338"/>
                    <a:pt x="227" y="409"/>
                  </a:cubicBezTo>
                  <a:cubicBezTo>
                    <a:pt x="466" y="497"/>
                    <a:pt x="711" y="632"/>
                    <a:pt x="972" y="632"/>
                  </a:cubicBezTo>
                  <a:cubicBezTo>
                    <a:pt x="1063" y="632"/>
                    <a:pt x="1156" y="616"/>
                    <a:pt x="1251" y="576"/>
                  </a:cubicBezTo>
                  <a:cubicBezTo>
                    <a:pt x="1203" y="540"/>
                    <a:pt x="1144" y="492"/>
                    <a:pt x="1108" y="445"/>
                  </a:cubicBezTo>
                  <a:cubicBezTo>
                    <a:pt x="854" y="125"/>
                    <a:pt x="755" y="1"/>
                    <a:pt x="5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5"/>
            <p:cNvSpPr/>
            <p:nvPr/>
          </p:nvSpPr>
          <p:spPr>
            <a:xfrm>
              <a:off x="5712000" y="2468450"/>
              <a:ext cx="34575" cy="11775"/>
            </a:xfrm>
            <a:custGeom>
              <a:avLst/>
              <a:gdLst/>
              <a:ahLst/>
              <a:cxnLst/>
              <a:rect l="l" t="t" r="r" b="b"/>
              <a:pathLst>
                <a:path w="1383" h="471" extrusionOk="0">
                  <a:moveTo>
                    <a:pt x="635" y="0"/>
                  </a:moveTo>
                  <a:cubicBezTo>
                    <a:pt x="470" y="0"/>
                    <a:pt x="302" y="26"/>
                    <a:pt x="132" y="66"/>
                  </a:cubicBezTo>
                  <a:cubicBezTo>
                    <a:pt x="1" y="137"/>
                    <a:pt x="418" y="268"/>
                    <a:pt x="108" y="316"/>
                  </a:cubicBezTo>
                  <a:cubicBezTo>
                    <a:pt x="72" y="375"/>
                    <a:pt x="96" y="423"/>
                    <a:pt x="156" y="470"/>
                  </a:cubicBezTo>
                  <a:cubicBezTo>
                    <a:pt x="287" y="447"/>
                    <a:pt x="430" y="447"/>
                    <a:pt x="572" y="447"/>
                  </a:cubicBezTo>
                  <a:cubicBezTo>
                    <a:pt x="628" y="425"/>
                    <a:pt x="683" y="418"/>
                    <a:pt x="737" y="418"/>
                  </a:cubicBezTo>
                  <a:cubicBezTo>
                    <a:pt x="879" y="418"/>
                    <a:pt x="1018" y="469"/>
                    <a:pt x="1156" y="469"/>
                  </a:cubicBezTo>
                  <a:cubicBezTo>
                    <a:pt x="1203" y="469"/>
                    <a:pt x="1251" y="463"/>
                    <a:pt x="1299" y="447"/>
                  </a:cubicBezTo>
                  <a:cubicBezTo>
                    <a:pt x="1370" y="363"/>
                    <a:pt x="1382" y="268"/>
                    <a:pt x="1299" y="173"/>
                  </a:cubicBezTo>
                  <a:cubicBezTo>
                    <a:pt x="1085" y="48"/>
                    <a:pt x="863"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5"/>
            <p:cNvSpPr/>
            <p:nvPr/>
          </p:nvSpPr>
          <p:spPr>
            <a:xfrm>
              <a:off x="5613775" y="2583475"/>
              <a:ext cx="39025" cy="10775"/>
            </a:xfrm>
            <a:custGeom>
              <a:avLst/>
              <a:gdLst/>
              <a:ahLst/>
              <a:cxnLst/>
              <a:rect l="l" t="t" r="r" b="b"/>
              <a:pathLst>
                <a:path w="1561" h="431" extrusionOk="0">
                  <a:moveTo>
                    <a:pt x="234" y="0"/>
                  </a:moveTo>
                  <a:cubicBezTo>
                    <a:pt x="195" y="0"/>
                    <a:pt x="105" y="122"/>
                    <a:pt x="49" y="179"/>
                  </a:cubicBezTo>
                  <a:cubicBezTo>
                    <a:pt x="1" y="227"/>
                    <a:pt x="1" y="251"/>
                    <a:pt x="49" y="298"/>
                  </a:cubicBezTo>
                  <a:cubicBezTo>
                    <a:pt x="347" y="343"/>
                    <a:pt x="645" y="430"/>
                    <a:pt x="947" y="430"/>
                  </a:cubicBezTo>
                  <a:cubicBezTo>
                    <a:pt x="1126" y="430"/>
                    <a:pt x="1307" y="399"/>
                    <a:pt x="1489" y="310"/>
                  </a:cubicBezTo>
                  <a:cubicBezTo>
                    <a:pt x="1549" y="275"/>
                    <a:pt x="1561" y="227"/>
                    <a:pt x="1489" y="179"/>
                  </a:cubicBezTo>
                  <a:cubicBezTo>
                    <a:pt x="1300" y="102"/>
                    <a:pt x="1104" y="99"/>
                    <a:pt x="906" y="99"/>
                  </a:cubicBezTo>
                  <a:cubicBezTo>
                    <a:pt x="892" y="99"/>
                    <a:pt x="878" y="99"/>
                    <a:pt x="864" y="99"/>
                  </a:cubicBezTo>
                  <a:cubicBezTo>
                    <a:pt x="653" y="99"/>
                    <a:pt x="441" y="96"/>
                    <a:pt x="239" y="1"/>
                  </a:cubicBezTo>
                  <a:cubicBezTo>
                    <a:pt x="237" y="0"/>
                    <a:pt x="236"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5"/>
            <p:cNvSpPr/>
            <p:nvPr/>
          </p:nvSpPr>
          <p:spPr>
            <a:xfrm>
              <a:off x="5603675" y="2372450"/>
              <a:ext cx="54475" cy="7800"/>
            </a:xfrm>
            <a:custGeom>
              <a:avLst/>
              <a:gdLst/>
              <a:ahLst/>
              <a:cxnLst/>
              <a:rect l="l" t="t" r="r" b="b"/>
              <a:pathLst>
                <a:path w="2179" h="312" extrusionOk="0">
                  <a:moveTo>
                    <a:pt x="0" y="0"/>
                  </a:moveTo>
                  <a:cubicBezTo>
                    <a:pt x="60" y="96"/>
                    <a:pt x="107" y="179"/>
                    <a:pt x="155" y="274"/>
                  </a:cubicBezTo>
                  <a:cubicBezTo>
                    <a:pt x="340" y="300"/>
                    <a:pt x="518" y="312"/>
                    <a:pt x="697" y="312"/>
                  </a:cubicBezTo>
                  <a:cubicBezTo>
                    <a:pt x="852" y="312"/>
                    <a:pt x="1007" y="303"/>
                    <a:pt x="1167" y="286"/>
                  </a:cubicBezTo>
                  <a:cubicBezTo>
                    <a:pt x="1274" y="223"/>
                    <a:pt x="1388" y="207"/>
                    <a:pt x="1503" y="207"/>
                  </a:cubicBezTo>
                  <a:cubicBezTo>
                    <a:pt x="1619" y="207"/>
                    <a:pt x="1736" y="223"/>
                    <a:pt x="1850" y="223"/>
                  </a:cubicBezTo>
                  <a:cubicBezTo>
                    <a:pt x="1965" y="223"/>
                    <a:pt x="2076" y="207"/>
                    <a:pt x="2179" y="143"/>
                  </a:cubicBezTo>
                  <a:lnTo>
                    <a:pt x="2179" y="24"/>
                  </a:lnTo>
                  <a:cubicBezTo>
                    <a:pt x="1465" y="24"/>
                    <a:pt x="75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5"/>
            <p:cNvSpPr/>
            <p:nvPr/>
          </p:nvSpPr>
          <p:spPr>
            <a:xfrm>
              <a:off x="5732550" y="2349950"/>
              <a:ext cx="47650" cy="16575"/>
            </a:xfrm>
            <a:custGeom>
              <a:avLst/>
              <a:gdLst/>
              <a:ahLst/>
              <a:cxnLst/>
              <a:rect l="l" t="t" r="r" b="b"/>
              <a:pathLst>
                <a:path w="1906" h="663" extrusionOk="0">
                  <a:moveTo>
                    <a:pt x="669" y="0"/>
                  </a:moveTo>
                  <a:cubicBezTo>
                    <a:pt x="428" y="0"/>
                    <a:pt x="268" y="270"/>
                    <a:pt x="72" y="424"/>
                  </a:cubicBezTo>
                  <a:cubicBezTo>
                    <a:pt x="60" y="460"/>
                    <a:pt x="24" y="472"/>
                    <a:pt x="0" y="507"/>
                  </a:cubicBezTo>
                  <a:cubicBezTo>
                    <a:pt x="262" y="662"/>
                    <a:pt x="584" y="591"/>
                    <a:pt x="858" y="638"/>
                  </a:cubicBezTo>
                  <a:cubicBezTo>
                    <a:pt x="1239" y="603"/>
                    <a:pt x="1608" y="591"/>
                    <a:pt x="1905" y="341"/>
                  </a:cubicBezTo>
                  <a:cubicBezTo>
                    <a:pt x="1834" y="222"/>
                    <a:pt x="1715" y="210"/>
                    <a:pt x="1560" y="174"/>
                  </a:cubicBezTo>
                  <a:cubicBezTo>
                    <a:pt x="1501" y="186"/>
                    <a:pt x="1441" y="186"/>
                    <a:pt x="1382" y="210"/>
                  </a:cubicBezTo>
                  <a:cubicBezTo>
                    <a:pt x="1337" y="230"/>
                    <a:pt x="1292" y="239"/>
                    <a:pt x="1248" y="239"/>
                  </a:cubicBezTo>
                  <a:cubicBezTo>
                    <a:pt x="1163" y="239"/>
                    <a:pt x="1079" y="205"/>
                    <a:pt x="1001" y="150"/>
                  </a:cubicBezTo>
                  <a:cubicBezTo>
                    <a:pt x="873" y="42"/>
                    <a:pt x="765"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5"/>
            <p:cNvSpPr/>
            <p:nvPr/>
          </p:nvSpPr>
          <p:spPr>
            <a:xfrm>
              <a:off x="5761425" y="2502575"/>
              <a:ext cx="35450" cy="11500"/>
            </a:xfrm>
            <a:custGeom>
              <a:avLst/>
              <a:gdLst/>
              <a:ahLst/>
              <a:cxnLst/>
              <a:rect l="l" t="t" r="r" b="b"/>
              <a:pathLst>
                <a:path w="1418" h="460" extrusionOk="0">
                  <a:moveTo>
                    <a:pt x="725" y="1"/>
                  </a:moveTo>
                  <a:cubicBezTo>
                    <a:pt x="590" y="1"/>
                    <a:pt x="456" y="31"/>
                    <a:pt x="322" y="117"/>
                  </a:cubicBezTo>
                  <a:cubicBezTo>
                    <a:pt x="119" y="117"/>
                    <a:pt x="0" y="189"/>
                    <a:pt x="36" y="379"/>
                  </a:cubicBezTo>
                  <a:cubicBezTo>
                    <a:pt x="102" y="433"/>
                    <a:pt x="170" y="457"/>
                    <a:pt x="241" y="457"/>
                  </a:cubicBezTo>
                  <a:cubicBezTo>
                    <a:pt x="313" y="457"/>
                    <a:pt x="387" y="433"/>
                    <a:pt x="465" y="391"/>
                  </a:cubicBezTo>
                  <a:lnTo>
                    <a:pt x="596" y="391"/>
                  </a:lnTo>
                  <a:cubicBezTo>
                    <a:pt x="596" y="403"/>
                    <a:pt x="608" y="403"/>
                    <a:pt x="643" y="427"/>
                  </a:cubicBezTo>
                  <a:cubicBezTo>
                    <a:pt x="655" y="430"/>
                    <a:pt x="666" y="431"/>
                    <a:pt x="675" y="431"/>
                  </a:cubicBezTo>
                  <a:cubicBezTo>
                    <a:pt x="704" y="431"/>
                    <a:pt x="724" y="418"/>
                    <a:pt x="750" y="391"/>
                  </a:cubicBezTo>
                  <a:cubicBezTo>
                    <a:pt x="834" y="391"/>
                    <a:pt x="941" y="415"/>
                    <a:pt x="1036" y="415"/>
                  </a:cubicBezTo>
                  <a:cubicBezTo>
                    <a:pt x="1084" y="445"/>
                    <a:pt x="1131" y="460"/>
                    <a:pt x="1181" y="460"/>
                  </a:cubicBezTo>
                  <a:cubicBezTo>
                    <a:pt x="1230" y="460"/>
                    <a:pt x="1280" y="445"/>
                    <a:pt x="1334" y="415"/>
                  </a:cubicBezTo>
                  <a:lnTo>
                    <a:pt x="1346" y="415"/>
                  </a:lnTo>
                  <a:cubicBezTo>
                    <a:pt x="1417" y="308"/>
                    <a:pt x="1417" y="201"/>
                    <a:pt x="1334" y="117"/>
                  </a:cubicBezTo>
                  <a:cubicBezTo>
                    <a:pt x="1128" y="68"/>
                    <a:pt x="926"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5"/>
            <p:cNvSpPr/>
            <p:nvPr/>
          </p:nvSpPr>
          <p:spPr>
            <a:xfrm>
              <a:off x="5301250" y="2429325"/>
              <a:ext cx="43475" cy="8400"/>
            </a:xfrm>
            <a:custGeom>
              <a:avLst/>
              <a:gdLst/>
              <a:ahLst/>
              <a:cxnLst/>
              <a:rect l="l" t="t" r="r" b="b"/>
              <a:pathLst>
                <a:path w="1739" h="336" extrusionOk="0">
                  <a:moveTo>
                    <a:pt x="1080" y="0"/>
                  </a:moveTo>
                  <a:cubicBezTo>
                    <a:pt x="738" y="0"/>
                    <a:pt x="400" y="44"/>
                    <a:pt x="72" y="166"/>
                  </a:cubicBezTo>
                  <a:cubicBezTo>
                    <a:pt x="12" y="202"/>
                    <a:pt x="0" y="249"/>
                    <a:pt x="72" y="285"/>
                  </a:cubicBezTo>
                  <a:cubicBezTo>
                    <a:pt x="300" y="321"/>
                    <a:pt x="530" y="335"/>
                    <a:pt x="761" y="335"/>
                  </a:cubicBezTo>
                  <a:cubicBezTo>
                    <a:pt x="1060" y="335"/>
                    <a:pt x="1359" y="312"/>
                    <a:pt x="1655" y="285"/>
                  </a:cubicBezTo>
                  <a:cubicBezTo>
                    <a:pt x="1739" y="214"/>
                    <a:pt x="1739" y="130"/>
                    <a:pt x="1655" y="35"/>
                  </a:cubicBezTo>
                  <a:cubicBezTo>
                    <a:pt x="1463" y="14"/>
                    <a:pt x="1271" y="0"/>
                    <a:pt x="1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5"/>
            <p:cNvSpPr/>
            <p:nvPr/>
          </p:nvSpPr>
          <p:spPr>
            <a:xfrm>
              <a:off x="5729875" y="2374975"/>
              <a:ext cx="37825" cy="9850"/>
            </a:xfrm>
            <a:custGeom>
              <a:avLst/>
              <a:gdLst/>
              <a:ahLst/>
              <a:cxnLst/>
              <a:rect l="l" t="t" r="r" b="b"/>
              <a:pathLst>
                <a:path w="1513" h="394" extrusionOk="0">
                  <a:moveTo>
                    <a:pt x="468" y="0"/>
                  </a:moveTo>
                  <a:cubicBezTo>
                    <a:pt x="310" y="0"/>
                    <a:pt x="153" y="17"/>
                    <a:pt x="0" y="66"/>
                  </a:cubicBezTo>
                  <a:lnTo>
                    <a:pt x="0" y="340"/>
                  </a:lnTo>
                  <a:cubicBezTo>
                    <a:pt x="278" y="375"/>
                    <a:pt x="555" y="393"/>
                    <a:pt x="830" y="393"/>
                  </a:cubicBezTo>
                  <a:cubicBezTo>
                    <a:pt x="1027" y="393"/>
                    <a:pt x="1223" y="384"/>
                    <a:pt x="1417" y="364"/>
                  </a:cubicBezTo>
                  <a:cubicBezTo>
                    <a:pt x="1512" y="78"/>
                    <a:pt x="1215" y="149"/>
                    <a:pt x="1131" y="54"/>
                  </a:cubicBezTo>
                  <a:cubicBezTo>
                    <a:pt x="915" y="33"/>
                    <a:pt x="691" y="0"/>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5"/>
            <p:cNvSpPr/>
            <p:nvPr/>
          </p:nvSpPr>
          <p:spPr>
            <a:xfrm>
              <a:off x="5441450" y="2498650"/>
              <a:ext cx="45250" cy="9075"/>
            </a:xfrm>
            <a:custGeom>
              <a:avLst/>
              <a:gdLst/>
              <a:ahLst/>
              <a:cxnLst/>
              <a:rect l="l" t="t" r="r" b="b"/>
              <a:pathLst>
                <a:path w="1810" h="363" extrusionOk="0">
                  <a:moveTo>
                    <a:pt x="334" y="1"/>
                  </a:moveTo>
                  <a:cubicBezTo>
                    <a:pt x="238" y="72"/>
                    <a:pt x="107" y="36"/>
                    <a:pt x="36" y="108"/>
                  </a:cubicBezTo>
                  <a:cubicBezTo>
                    <a:pt x="0" y="167"/>
                    <a:pt x="24" y="215"/>
                    <a:pt x="60" y="251"/>
                  </a:cubicBezTo>
                  <a:cubicBezTo>
                    <a:pt x="102" y="246"/>
                    <a:pt x="144" y="244"/>
                    <a:pt x="186" y="244"/>
                  </a:cubicBezTo>
                  <a:cubicBezTo>
                    <a:pt x="511" y="244"/>
                    <a:pt x="835" y="363"/>
                    <a:pt x="1178" y="363"/>
                  </a:cubicBezTo>
                  <a:cubicBezTo>
                    <a:pt x="1381" y="363"/>
                    <a:pt x="1590" y="322"/>
                    <a:pt x="1810" y="191"/>
                  </a:cubicBezTo>
                  <a:cubicBezTo>
                    <a:pt x="1250" y="12"/>
                    <a:pt x="798" y="72"/>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5"/>
            <p:cNvSpPr/>
            <p:nvPr/>
          </p:nvSpPr>
          <p:spPr>
            <a:xfrm>
              <a:off x="5359300" y="2367975"/>
              <a:ext cx="42875" cy="8525"/>
            </a:xfrm>
            <a:custGeom>
              <a:avLst/>
              <a:gdLst/>
              <a:ahLst/>
              <a:cxnLst/>
              <a:rect l="l" t="t" r="r" b="b"/>
              <a:pathLst>
                <a:path w="1715" h="341" extrusionOk="0">
                  <a:moveTo>
                    <a:pt x="1191" y="0"/>
                  </a:moveTo>
                  <a:cubicBezTo>
                    <a:pt x="934" y="0"/>
                    <a:pt x="675" y="37"/>
                    <a:pt x="415" y="37"/>
                  </a:cubicBezTo>
                  <a:cubicBezTo>
                    <a:pt x="392" y="37"/>
                    <a:pt x="369" y="37"/>
                    <a:pt x="345" y="36"/>
                  </a:cubicBezTo>
                  <a:cubicBezTo>
                    <a:pt x="250" y="155"/>
                    <a:pt x="60" y="60"/>
                    <a:pt x="0" y="215"/>
                  </a:cubicBezTo>
                  <a:cubicBezTo>
                    <a:pt x="333" y="321"/>
                    <a:pt x="676" y="340"/>
                    <a:pt x="1023" y="340"/>
                  </a:cubicBezTo>
                  <a:cubicBezTo>
                    <a:pt x="1221" y="340"/>
                    <a:pt x="1420" y="334"/>
                    <a:pt x="1619" y="334"/>
                  </a:cubicBezTo>
                  <a:cubicBezTo>
                    <a:pt x="1715" y="239"/>
                    <a:pt x="1715" y="155"/>
                    <a:pt x="1619" y="48"/>
                  </a:cubicBezTo>
                  <a:cubicBezTo>
                    <a:pt x="1478" y="12"/>
                    <a:pt x="1335" y="0"/>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5"/>
            <p:cNvSpPr/>
            <p:nvPr/>
          </p:nvSpPr>
          <p:spPr>
            <a:xfrm>
              <a:off x="5784925" y="2443975"/>
              <a:ext cx="44975" cy="7975"/>
            </a:xfrm>
            <a:custGeom>
              <a:avLst/>
              <a:gdLst/>
              <a:ahLst/>
              <a:cxnLst/>
              <a:rect l="l" t="t" r="r" b="b"/>
              <a:pathLst>
                <a:path w="1799" h="319" extrusionOk="0">
                  <a:moveTo>
                    <a:pt x="681" y="0"/>
                  </a:moveTo>
                  <a:cubicBezTo>
                    <a:pt x="486" y="0"/>
                    <a:pt x="290" y="12"/>
                    <a:pt x="96" y="33"/>
                  </a:cubicBezTo>
                  <a:cubicBezTo>
                    <a:pt x="13" y="116"/>
                    <a:pt x="1" y="211"/>
                    <a:pt x="96" y="294"/>
                  </a:cubicBezTo>
                  <a:cubicBezTo>
                    <a:pt x="418" y="294"/>
                    <a:pt x="751" y="318"/>
                    <a:pt x="1073" y="318"/>
                  </a:cubicBezTo>
                  <a:cubicBezTo>
                    <a:pt x="1123" y="306"/>
                    <a:pt x="1175" y="302"/>
                    <a:pt x="1229" y="302"/>
                  </a:cubicBezTo>
                  <a:cubicBezTo>
                    <a:pt x="1297" y="302"/>
                    <a:pt x="1367" y="308"/>
                    <a:pt x="1436" y="308"/>
                  </a:cubicBezTo>
                  <a:cubicBezTo>
                    <a:pt x="1567" y="308"/>
                    <a:pt x="1694" y="287"/>
                    <a:pt x="1799" y="163"/>
                  </a:cubicBezTo>
                  <a:cubicBezTo>
                    <a:pt x="1437" y="46"/>
                    <a:pt x="1060" y="0"/>
                    <a:pt x="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5"/>
            <p:cNvSpPr/>
            <p:nvPr/>
          </p:nvSpPr>
          <p:spPr>
            <a:xfrm>
              <a:off x="5564975" y="2613250"/>
              <a:ext cx="60750" cy="10150"/>
            </a:xfrm>
            <a:custGeom>
              <a:avLst/>
              <a:gdLst/>
              <a:ahLst/>
              <a:cxnLst/>
              <a:rect l="l" t="t" r="r" b="b"/>
              <a:pathLst>
                <a:path w="2430" h="406" extrusionOk="0">
                  <a:moveTo>
                    <a:pt x="143" y="0"/>
                  </a:moveTo>
                  <a:lnTo>
                    <a:pt x="0" y="274"/>
                  </a:lnTo>
                  <a:cubicBezTo>
                    <a:pt x="141" y="298"/>
                    <a:pt x="277" y="326"/>
                    <a:pt x="414" y="326"/>
                  </a:cubicBezTo>
                  <a:cubicBezTo>
                    <a:pt x="486" y="326"/>
                    <a:pt x="558" y="319"/>
                    <a:pt x="631" y="298"/>
                  </a:cubicBezTo>
                  <a:cubicBezTo>
                    <a:pt x="784" y="339"/>
                    <a:pt x="941" y="350"/>
                    <a:pt x="1099" y="350"/>
                  </a:cubicBezTo>
                  <a:cubicBezTo>
                    <a:pt x="1268" y="350"/>
                    <a:pt x="1438" y="338"/>
                    <a:pt x="1608" y="338"/>
                  </a:cubicBezTo>
                  <a:cubicBezTo>
                    <a:pt x="1785" y="338"/>
                    <a:pt x="1960" y="351"/>
                    <a:pt x="2131" y="405"/>
                  </a:cubicBezTo>
                  <a:lnTo>
                    <a:pt x="2429" y="405"/>
                  </a:lnTo>
                  <a:lnTo>
                    <a:pt x="2429" y="155"/>
                  </a:lnTo>
                  <a:cubicBezTo>
                    <a:pt x="2245" y="107"/>
                    <a:pt x="2059" y="92"/>
                    <a:pt x="1872" y="92"/>
                  </a:cubicBezTo>
                  <a:cubicBezTo>
                    <a:pt x="1646" y="92"/>
                    <a:pt x="1418" y="113"/>
                    <a:pt x="1191" y="120"/>
                  </a:cubicBezTo>
                  <a:cubicBezTo>
                    <a:pt x="1083" y="73"/>
                    <a:pt x="969" y="63"/>
                    <a:pt x="851" y="63"/>
                  </a:cubicBezTo>
                  <a:cubicBezTo>
                    <a:pt x="762" y="63"/>
                    <a:pt x="671" y="68"/>
                    <a:pt x="581" y="68"/>
                  </a:cubicBezTo>
                  <a:cubicBezTo>
                    <a:pt x="486" y="68"/>
                    <a:pt x="391" y="62"/>
                    <a:pt x="298" y="36"/>
                  </a:cubicBezTo>
                  <a:cubicBezTo>
                    <a:pt x="238" y="36"/>
                    <a:pt x="203"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5"/>
            <p:cNvSpPr/>
            <p:nvPr/>
          </p:nvSpPr>
          <p:spPr>
            <a:xfrm>
              <a:off x="5687900" y="2498375"/>
              <a:ext cx="34850" cy="10425"/>
            </a:xfrm>
            <a:custGeom>
              <a:avLst/>
              <a:gdLst/>
              <a:ahLst/>
              <a:cxnLst/>
              <a:rect l="l" t="t" r="r" b="b"/>
              <a:pathLst>
                <a:path w="1394" h="417" extrusionOk="0">
                  <a:moveTo>
                    <a:pt x="256" y="0"/>
                  </a:moveTo>
                  <a:cubicBezTo>
                    <a:pt x="163" y="0"/>
                    <a:pt x="68" y="93"/>
                    <a:pt x="48" y="202"/>
                  </a:cubicBezTo>
                  <a:cubicBezTo>
                    <a:pt x="1" y="369"/>
                    <a:pt x="132" y="416"/>
                    <a:pt x="251" y="416"/>
                  </a:cubicBezTo>
                  <a:lnTo>
                    <a:pt x="822" y="416"/>
                  </a:lnTo>
                  <a:cubicBezTo>
                    <a:pt x="1001" y="321"/>
                    <a:pt x="1203" y="381"/>
                    <a:pt x="1394" y="285"/>
                  </a:cubicBezTo>
                  <a:lnTo>
                    <a:pt x="1394" y="250"/>
                  </a:lnTo>
                  <a:cubicBezTo>
                    <a:pt x="1072" y="12"/>
                    <a:pt x="667" y="166"/>
                    <a:pt x="310" y="12"/>
                  </a:cubicBezTo>
                  <a:cubicBezTo>
                    <a:pt x="292" y="4"/>
                    <a:pt x="274"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5"/>
            <p:cNvSpPr/>
            <p:nvPr/>
          </p:nvSpPr>
          <p:spPr>
            <a:xfrm>
              <a:off x="5250950" y="2469175"/>
              <a:ext cx="44675" cy="10925"/>
            </a:xfrm>
            <a:custGeom>
              <a:avLst/>
              <a:gdLst/>
              <a:ahLst/>
              <a:cxnLst/>
              <a:rect l="l" t="t" r="r" b="b"/>
              <a:pathLst>
                <a:path w="1787" h="437" extrusionOk="0">
                  <a:moveTo>
                    <a:pt x="226" y="1"/>
                  </a:moveTo>
                  <a:lnTo>
                    <a:pt x="179" y="37"/>
                  </a:lnTo>
                  <a:cubicBezTo>
                    <a:pt x="95" y="96"/>
                    <a:pt x="0" y="156"/>
                    <a:pt x="60" y="287"/>
                  </a:cubicBezTo>
                  <a:lnTo>
                    <a:pt x="107" y="322"/>
                  </a:lnTo>
                  <a:cubicBezTo>
                    <a:pt x="551" y="369"/>
                    <a:pt x="981" y="436"/>
                    <a:pt x="1413" y="436"/>
                  </a:cubicBezTo>
                  <a:cubicBezTo>
                    <a:pt x="1537" y="436"/>
                    <a:pt x="1661" y="431"/>
                    <a:pt x="1786" y="418"/>
                  </a:cubicBezTo>
                  <a:cubicBezTo>
                    <a:pt x="1715" y="239"/>
                    <a:pt x="1453" y="334"/>
                    <a:pt x="1369" y="156"/>
                  </a:cubicBezTo>
                  <a:cubicBezTo>
                    <a:pt x="1281" y="139"/>
                    <a:pt x="1192" y="135"/>
                    <a:pt x="1103" y="135"/>
                  </a:cubicBezTo>
                  <a:cubicBezTo>
                    <a:pt x="998" y="135"/>
                    <a:pt x="893" y="141"/>
                    <a:pt x="789" y="141"/>
                  </a:cubicBezTo>
                  <a:cubicBezTo>
                    <a:pt x="595" y="141"/>
                    <a:pt x="405" y="120"/>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5"/>
            <p:cNvSpPr/>
            <p:nvPr/>
          </p:nvSpPr>
          <p:spPr>
            <a:xfrm>
              <a:off x="5320425" y="2366850"/>
              <a:ext cx="47225" cy="7725"/>
            </a:xfrm>
            <a:custGeom>
              <a:avLst/>
              <a:gdLst/>
              <a:ahLst/>
              <a:cxnLst/>
              <a:rect l="l" t="t" r="r" b="b"/>
              <a:pathLst>
                <a:path w="1889" h="309" extrusionOk="0">
                  <a:moveTo>
                    <a:pt x="1354" y="1"/>
                  </a:moveTo>
                  <a:cubicBezTo>
                    <a:pt x="1065" y="1"/>
                    <a:pt x="775" y="51"/>
                    <a:pt x="488" y="51"/>
                  </a:cubicBezTo>
                  <a:cubicBezTo>
                    <a:pt x="438" y="51"/>
                    <a:pt x="389" y="49"/>
                    <a:pt x="341" y="46"/>
                  </a:cubicBezTo>
                  <a:cubicBezTo>
                    <a:pt x="275" y="36"/>
                    <a:pt x="207" y="19"/>
                    <a:pt x="150" y="19"/>
                  </a:cubicBezTo>
                  <a:cubicBezTo>
                    <a:pt x="62" y="19"/>
                    <a:pt x="0" y="59"/>
                    <a:pt x="7" y="224"/>
                  </a:cubicBezTo>
                  <a:cubicBezTo>
                    <a:pt x="24" y="224"/>
                    <a:pt x="41" y="224"/>
                    <a:pt x="57" y="224"/>
                  </a:cubicBezTo>
                  <a:cubicBezTo>
                    <a:pt x="414" y="224"/>
                    <a:pt x="771" y="308"/>
                    <a:pt x="1127" y="308"/>
                  </a:cubicBezTo>
                  <a:cubicBezTo>
                    <a:pt x="1266" y="308"/>
                    <a:pt x="1405" y="295"/>
                    <a:pt x="1543" y="260"/>
                  </a:cubicBezTo>
                  <a:cubicBezTo>
                    <a:pt x="1674" y="224"/>
                    <a:pt x="1805" y="212"/>
                    <a:pt x="1888" y="81"/>
                  </a:cubicBezTo>
                  <a:cubicBezTo>
                    <a:pt x="1712" y="20"/>
                    <a:pt x="1533"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5"/>
            <p:cNvSpPr/>
            <p:nvPr/>
          </p:nvSpPr>
          <p:spPr>
            <a:xfrm>
              <a:off x="6128125" y="2580500"/>
              <a:ext cx="34550" cy="15225"/>
            </a:xfrm>
            <a:custGeom>
              <a:avLst/>
              <a:gdLst/>
              <a:ahLst/>
              <a:cxnLst/>
              <a:rect l="l" t="t" r="r" b="b"/>
              <a:pathLst>
                <a:path w="1382" h="609" extrusionOk="0">
                  <a:moveTo>
                    <a:pt x="989" y="1"/>
                  </a:moveTo>
                  <a:cubicBezTo>
                    <a:pt x="806" y="193"/>
                    <a:pt x="608" y="323"/>
                    <a:pt x="363" y="323"/>
                  </a:cubicBezTo>
                  <a:cubicBezTo>
                    <a:pt x="291" y="323"/>
                    <a:pt x="214" y="311"/>
                    <a:pt x="132" y="287"/>
                  </a:cubicBezTo>
                  <a:cubicBezTo>
                    <a:pt x="122" y="284"/>
                    <a:pt x="113" y="283"/>
                    <a:pt x="103" y="283"/>
                  </a:cubicBezTo>
                  <a:cubicBezTo>
                    <a:pt x="66" y="283"/>
                    <a:pt x="29" y="298"/>
                    <a:pt x="1" y="298"/>
                  </a:cubicBezTo>
                  <a:cubicBezTo>
                    <a:pt x="159" y="532"/>
                    <a:pt x="339" y="608"/>
                    <a:pt x="530" y="608"/>
                  </a:cubicBezTo>
                  <a:cubicBezTo>
                    <a:pt x="728" y="608"/>
                    <a:pt x="938" y="526"/>
                    <a:pt x="1144" y="453"/>
                  </a:cubicBezTo>
                  <a:cubicBezTo>
                    <a:pt x="1192" y="453"/>
                    <a:pt x="1251" y="429"/>
                    <a:pt x="1287" y="429"/>
                  </a:cubicBezTo>
                  <a:cubicBezTo>
                    <a:pt x="1382" y="167"/>
                    <a:pt x="1108" y="120"/>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5"/>
            <p:cNvSpPr/>
            <p:nvPr/>
          </p:nvSpPr>
          <p:spPr>
            <a:xfrm>
              <a:off x="5430125" y="2424600"/>
              <a:ext cx="41700" cy="9300"/>
            </a:xfrm>
            <a:custGeom>
              <a:avLst/>
              <a:gdLst/>
              <a:ahLst/>
              <a:cxnLst/>
              <a:rect l="l" t="t" r="r" b="b"/>
              <a:pathLst>
                <a:path w="1668" h="372" extrusionOk="0">
                  <a:moveTo>
                    <a:pt x="1156" y="1"/>
                  </a:moveTo>
                  <a:cubicBezTo>
                    <a:pt x="1008" y="1"/>
                    <a:pt x="864" y="85"/>
                    <a:pt x="712" y="85"/>
                  </a:cubicBezTo>
                  <a:cubicBezTo>
                    <a:pt x="693" y="85"/>
                    <a:pt x="674" y="84"/>
                    <a:pt x="656" y="81"/>
                  </a:cubicBezTo>
                  <a:cubicBezTo>
                    <a:pt x="576" y="26"/>
                    <a:pt x="499" y="2"/>
                    <a:pt x="420" y="2"/>
                  </a:cubicBezTo>
                  <a:cubicBezTo>
                    <a:pt x="347" y="2"/>
                    <a:pt x="272" y="23"/>
                    <a:pt x="191" y="57"/>
                  </a:cubicBezTo>
                  <a:cubicBezTo>
                    <a:pt x="156" y="57"/>
                    <a:pt x="120" y="81"/>
                    <a:pt x="84" y="93"/>
                  </a:cubicBezTo>
                  <a:cubicBezTo>
                    <a:pt x="1" y="176"/>
                    <a:pt x="1" y="272"/>
                    <a:pt x="72" y="343"/>
                  </a:cubicBezTo>
                  <a:cubicBezTo>
                    <a:pt x="108" y="343"/>
                    <a:pt x="179" y="331"/>
                    <a:pt x="215" y="331"/>
                  </a:cubicBezTo>
                  <a:cubicBezTo>
                    <a:pt x="281" y="302"/>
                    <a:pt x="352" y="287"/>
                    <a:pt x="423" y="287"/>
                  </a:cubicBezTo>
                  <a:cubicBezTo>
                    <a:pt x="495" y="287"/>
                    <a:pt x="566" y="302"/>
                    <a:pt x="632" y="331"/>
                  </a:cubicBezTo>
                  <a:cubicBezTo>
                    <a:pt x="809" y="344"/>
                    <a:pt x="990" y="372"/>
                    <a:pt x="1169" y="372"/>
                  </a:cubicBezTo>
                  <a:cubicBezTo>
                    <a:pt x="1338" y="372"/>
                    <a:pt x="1506" y="347"/>
                    <a:pt x="1668" y="260"/>
                  </a:cubicBezTo>
                  <a:cubicBezTo>
                    <a:pt x="1668" y="200"/>
                    <a:pt x="1644" y="153"/>
                    <a:pt x="1572" y="153"/>
                  </a:cubicBezTo>
                  <a:cubicBezTo>
                    <a:pt x="1501" y="153"/>
                    <a:pt x="1406" y="141"/>
                    <a:pt x="1346" y="57"/>
                  </a:cubicBezTo>
                  <a:cubicBezTo>
                    <a:pt x="1281" y="15"/>
                    <a:pt x="1219"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5"/>
            <p:cNvSpPr/>
            <p:nvPr/>
          </p:nvSpPr>
          <p:spPr>
            <a:xfrm>
              <a:off x="5491150" y="2426625"/>
              <a:ext cx="45275" cy="6875"/>
            </a:xfrm>
            <a:custGeom>
              <a:avLst/>
              <a:gdLst/>
              <a:ahLst/>
              <a:cxnLst/>
              <a:rect l="l" t="t" r="r" b="b"/>
              <a:pathLst>
                <a:path w="1811" h="275" extrusionOk="0">
                  <a:moveTo>
                    <a:pt x="84" y="0"/>
                  </a:moveTo>
                  <a:lnTo>
                    <a:pt x="84" y="0"/>
                  </a:lnTo>
                  <a:cubicBezTo>
                    <a:pt x="1" y="262"/>
                    <a:pt x="298" y="155"/>
                    <a:pt x="370" y="274"/>
                  </a:cubicBezTo>
                  <a:lnTo>
                    <a:pt x="1810" y="274"/>
                  </a:lnTo>
                  <a:lnTo>
                    <a:pt x="1810" y="119"/>
                  </a:lnTo>
                  <a:cubicBezTo>
                    <a:pt x="1251" y="72"/>
                    <a:pt x="667"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5"/>
            <p:cNvSpPr/>
            <p:nvPr/>
          </p:nvSpPr>
          <p:spPr>
            <a:xfrm>
              <a:off x="5381900" y="2494250"/>
              <a:ext cx="30400" cy="11275"/>
            </a:xfrm>
            <a:custGeom>
              <a:avLst/>
              <a:gdLst/>
              <a:ahLst/>
              <a:cxnLst/>
              <a:rect l="l" t="t" r="r" b="b"/>
              <a:pathLst>
                <a:path w="1216" h="451" extrusionOk="0">
                  <a:moveTo>
                    <a:pt x="558" y="1"/>
                  </a:moveTo>
                  <a:cubicBezTo>
                    <a:pt x="413" y="1"/>
                    <a:pt x="266" y="13"/>
                    <a:pt x="121" y="13"/>
                  </a:cubicBezTo>
                  <a:cubicBezTo>
                    <a:pt x="81" y="13"/>
                    <a:pt x="41" y="12"/>
                    <a:pt x="1" y="10"/>
                  </a:cubicBezTo>
                  <a:lnTo>
                    <a:pt x="1" y="10"/>
                  </a:lnTo>
                  <a:cubicBezTo>
                    <a:pt x="60" y="105"/>
                    <a:pt x="108" y="212"/>
                    <a:pt x="156" y="296"/>
                  </a:cubicBezTo>
                  <a:cubicBezTo>
                    <a:pt x="168" y="391"/>
                    <a:pt x="263" y="403"/>
                    <a:pt x="322" y="450"/>
                  </a:cubicBezTo>
                  <a:cubicBezTo>
                    <a:pt x="596" y="403"/>
                    <a:pt x="870" y="367"/>
                    <a:pt x="1156" y="331"/>
                  </a:cubicBezTo>
                  <a:cubicBezTo>
                    <a:pt x="1215" y="272"/>
                    <a:pt x="1215" y="212"/>
                    <a:pt x="1168" y="153"/>
                  </a:cubicBezTo>
                  <a:cubicBezTo>
                    <a:pt x="972" y="27"/>
                    <a:pt x="767" y="1"/>
                    <a:pt x="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5"/>
            <p:cNvSpPr/>
            <p:nvPr/>
          </p:nvSpPr>
          <p:spPr>
            <a:xfrm>
              <a:off x="6097775" y="2496625"/>
              <a:ext cx="36325" cy="12175"/>
            </a:xfrm>
            <a:custGeom>
              <a:avLst/>
              <a:gdLst/>
              <a:ahLst/>
              <a:cxnLst/>
              <a:rect l="l" t="t" r="r" b="b"/>
              <a:pathLst>
                <a:path w="1453" h="487" extrusionOk="0">
                  <a:moveTo>
                    <a:pt x="435" y="1"/>
                  </a:moveTo>
                  <a:cubicBezTo>
                    <a:pt x="350" y="1"/>
                    <a:pt x="268" y="52"/>
                    <a:pt x="179" y="70"/>
                  </a:cubicBezTo>
                  <a:cubicBezTo>
                    <a:pt x="120" y="93"/>
                    <a:pt x="84" y="129"/>
                    <a:pt x="36" y="177"/>
                  </a:cubicBezTo>
                  <a:cubicBezTo>
                    <a:pt x="12" y="201"/>
                    <a:pt x="12" y="236"/>
                    <a:pt x="0" y="260"/>
                  </a:cubicBezTo>
                  <a:cubicBezTo>
                    <a:pt x="36" y="296"/>
                    <a:pt x="48" y="308"/>
                    <a:pt x="60" y="332"/>
                  </a:cubicBezTo>
                  <a:lnTo>
                    <a:pt x="215" y="486"/>
                  </a:lnTo>
                  <a:cubicBezTo>
                    <a:pt x="262" y="486"/>
                    <a:pt x="298" y="486"/>
                    <a:pt x="358" y="474"/>
                  </a:cubicBezTo>
                  <a:cubicBezTo>
                    <a:pt x="503" y="353"/>
                    <a:pt x="662" y="324"/>
                    <a:pt x="827" y="324"/>
                  </a:cubicBezTo>
                  <a:cubicBezTo>
                    <a:pt x="972" y="324"/>
                    <a:pt x="1123" y="346"/>
                    <a:pt x="1272" y="346"/>
                  </a:cubicBezTo>
                  <a:cubicBezTo>
                    <a:pt x="1300" y="346"/>
                    <a:pt x="1329" y="345"/>
                    <a:pt x="1358" y="343"/>
                  </a:cubicBezTo>
                  <a:cubicBezTo>
                    <a:pt x="1453" y="260"/>
                    <a:pt x="1453" y="177"/>
                    <a:pt x="1370" y="70"/>
                  </a:cubicBezTo>
                  <a:lnTo>
                    <a:pt x="524" y="22"/>
                  </a:lnTo>
                  <a:cubicBezTo>
                    <a:pt x="494" y="7"/>
                    <a:pt x="465"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5"/>
            <p:cNvSpPr/>
            <p:nvPr/>
          </p:nvSpPr>
          <p:spPr>
            <a:xfrm>
              <a:off x="5428950" y="2368875"/>
              <a:ext cx="61325" cy="3450"/>
            </a:xfrm>
            <a:custGeom>
              <a:avLst/>
              <a:gdLst/>
              <a:ahLst/>
              <a:cxnLst/>
              <a:rect l="l" t="t" r="r" b="b"/>
              <a:pathLst>
                <a:path w="2453" h="138" extrusionOk="0">
                  <a:moveTo>
                    <a:pt x="0" y="0"/>
                  </a:moveTo>
                  <a:cubicBezTo>
                    <a:pt x="93" y="117"/>
                    <a:pt x="217" y="137"/>
                    <a:pt x="341" y="137"/>
                  </a:cubicBezTo>
                  <a:cubicBezTo>
                    <a:pt x="407" y="137"/>
                    <a:pt x="474" y="131"/>
                    <a:pt x="536" y="131"/>
                  </a:cubicBezTo>
                  <a:cubicBezTo>
                    <a:pt x="750" y="135"/>
                    <a:pt x="963" y="137"/>
                    <a:pt x="1176" y="137"/>
                  </a:cubicBezTo>
                  <a:cubicBezTo>
                    <a:pt x="1601" y="137"/>
                    <a:pt x="2024" y="131"/>
                    <a:pt x="2453" y="131"/>
                  </a:cubicBezTo>
                  <a:cubicBezTo>
                    <a:pt x="2334" y="48"/>
                    <a:pt x="2203" y="12"/>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5"/>
            <p:cNvSpPr/>
            <p:nvPr/>
          </p:nvSpPr>
          <p:spPr>
            <a:xfrm>
              <a:off x="5259875" y="2447450"/>
              <a:ext cx="34250" cy="8450"/>
            </a:xfrm>
            <a:custGeom>
              <a:avLst/>
              <a:gdLst/>
              <a:ahLst/>
              <a:cxnLst/>
              <a:rect l="l" t="t" r="r" b="b"/>
              <a:pathLst>
                <a:path w="1370" h="338" extrusionOk="0">
                  <a:moveTo>
                    <a:pt x="24" y="1"/>
                  </a:moveTo>
                  <a:cubicBezTo>
                    <a:pt x="24" y="36"/>
                    <a:pt x="0" y="96"/>
                    <a:pt x="0" y="144"/>
                  </a:cubicBezTo>
                  <a:cubicBezTo>
                    <a:pt x="219" y="298"/>
                    <a:pt x="452" y="338"/>
                    <a:pt x="688" y="338"/>
                  </a:cubicBezTo>
                  <a:cubicBezTo>
                    <a:pt x="888" y="338"/>
                    <a:pt x="1090" y="309"/>
                    <a:pt x="1286" y="298"/>
                  </a:cubicBezTo>
                  <a:cubicBezTo>
                    <a:pt x="1370" y="203"/>
                    <a:pt x="1370" y="120"/>
                    <a:pt x="1286" y="36"/>
                  </a:cubicBezTo>
                  <a:cubicBezTo>
                    <a:pt x="870" y="24"/>
                    <a:pt x="441" y="13"/>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5"/>
            <p:cNvSpPr/>
            <p:nvPr/>
          </p:nvSpPr>
          <p:spPr>
            <a:xfrm>
              <a:off x="5214925" y="2374375"/>
              <a:ext cx="12525" cy="56150"/>
            </a:xfrm>
            <a:custGeom>
              <a:avLst/>
              <a:gdLst/>
              <a:ahLst/>
              <a:cxnLst/>
              <a:rect l="l" t="t" r="r" b="b"/>
              <a:pathLst>
                <a:path w="501" h="2246" extrusionOk="0">
                  <a:moveTo>
                    <a:pt x="371" y="0"/>
                  </a:moveTo>
                  <a:cubicBezTo>
                    <a:pt x="301" y="0"/>
                    <a:pt x="237" y="32"/>
                    <a:pt x="167" y="78"/>
                  </a:cubicBezTo>
                  <a:cubicBezTo>
                    <a:pt x="120" y="150"/>
                    <a:pt x="84" y="221"/>
                    <a:pt x="72" y="304"/>
                  </a:cubicBezTo>
                  <a:cubicBezTo>
                    <a:pt x="1" y="733"/>
                    <a:pt x="1" y="1162"/>
                    <a:pt x="72" y="1590"/>
                  </a:cubicBezTo>
                  <a:cubicBezTo>
                    <a:pt x="108" y="1662"/>
                    <a:pt x="155" y="1733"/>
                    <a:pt x="215" y="1793"/>
                  </a:cubicBezTo>
                  <a:cubicBezTo>
                    <a:pt x="286" y="1935"/>
                    <a:pt x="215" y="2126"/>
                    <a:pt x="358" y="2245"/>
                  </a:cubicBezTo>
                  <a:cubicBezTo>
                    <a:pt x="405" y="2102"/>
                    <a:pt x="465" y="1947"/>
                    <a:pt x="501" y="1793"/>
                  </a:cubicBezTo>
                  <a:cubicBezTo>
                    <a:pt x="239" y="1209"/>
                    <a:pt x="358" y="626"/>
                    <a:pt x="489" y="30"/>
                  </a:cubicBezTo>
                  <a:cubicBezTo>
                    <a:pt x="447" y="10"/>
                    <a:pt x="408"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5"/>
            <p:cNvSpPr/>
            <p:nvPr/>
          </p:nvSpPr>
          <p:spPr>
            <a:xfrm>
              <a:off x="5263750" y="2415300"/>
              <a:ext cx="44375" cy="7300"/>
            </a:xfrm>
            <a:custGeom>
              <a:avLst/>
              <a:gdLst/>
              <a:ahLst/>
              <a:cxnLst/>
              <a:rect l="l" t="t" r="r" b="b"/>
              <a:pathLst>
                <a:path w="1775" h="292" extrusionOk="0">
                  <a:moveTo>
                    <a:pt x="1396" y="0"/>
                  </a:moveTo>
                  <a:cubicBezTo>
                    <a:pt x="1148" y="0"/>
                    <a:pt x="904" y="50"/>
                    <a:pt x="660" y="50"/>
                  </a:cubicBezTo>
                  <a:cubicBezTo>
                    <a:pt x="539" y="50"/>
                    <a:pt x="419" y="38"/>
                    <a:pt x="298" y="1"/>
                  </a:cubicBezTo>
                  <a:cubicBezTo>
                    <a:pt x="191" y="13"/>
                    <a:pt x="107" y="13"/>
                    <a:pt x="0" y="37"/>
                  </a:cubicBezTo>
                  <a:cubicBezTo>
                    <a:pt x="43" y="208"/>
                    <a:pt x="135" y="248"/>
                    <a:pt x="243" y="248"/>
                  </a:cubicBezTo>
                  <a:cubicBezTo>
                    <a:pt x="337" y="248"/>
                    <a:pt x="443" y="217"/>
                    <a:pt x="538" y="217"/>
                  </a:cubicBezTo>
                  <a:cubicBezTo>
                    <a:pt x="605" y="217"/>
                    <a:pt x="667" y="233"/>
                    <a:pt x="715" y="287"/>
                  </a:cubicBezTo>
                  <a:cubicBezTo>
                    <a:pt x="745" y="286"/>
                    <a:pt x="776" y="285"/>
                    <a:pt x="806" y="285"/>
                  </a:cubicBezTo>
                  <a:cubicBezTo>
                    <a:pt x="930" y="285"/>
                    <a:pt x="1054" y="292"/>
                    <a:pt x="1178" y="292"/>
                  </a:cubicBezTo>
                  <a:cubicBezTo>
                    <a:pt x="1379" y="292"/>
                    <a:pt x="1578" y="274"/>
                    <a:pt x="1774" y="179"/>
                  </a:cubicBezTo>
                  <a:cubicBezTo>
                    <a:pt x="1750" y="72"/>
                    <a:pt x="1655" y="60"/>
                    <a:pt x="1596" y="13"/>
                  </a:cubicBezTo>
                  <a:cubicBezTo>
                    <a:pt x="1529" y="4"/>
                    <a:pt x="1463" y="0"/>
                    <a:pt x="1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5"/>
            <p:cNvSpPr/>
            <p:nvPr/>
          </p:nvSpPr>
          <p:spPr>
            <a:xfrm>
              <a:off x="6102075" y="2462450"/>
              <a:ext cx="29650" cy="11200"/>
            </a:xfrm>
            <a:custGeom>
              <a:avLst/>
              <a:gdLst/>
              <a:ahLst/>
              <a:cxnLst/>
              <a:rect l="l" t="t" r="r" b="b"/>
              <a:pathLst>
                <a:path w="1186" h="448" extrusionOk="0">
                  <a:moveTo>
                    <a:pt x="131" y="0"/>
                  </a:moveTo>
                  <a:cubicBezTo>
                    <a:pt x="60" y="0"/>
                    <a:pt x="1" y="11"/>
                    <a:pt x="7" y="56"/>
                  </a:cubicBezTo>
                  <a:cubicBezTo>
                    <a:pt x="40" y="167"/>
                    <a:pt x="53" y="392"/>
                    <a:pt x="190" y="392"/>
                  </a:cubicBezTo>
                  <a:cubicBezTo>
                    <a:pt x="200" y="392"/>
                    <a:pt x="210" y="391"/>
                    <a:pt x="221" y="389"/>
                  </a:cubicBezTo>
                  <a:cubicBezTo>
                    <a:pt x="264" y="380"/>
                    <a:pt x="305" y="376"/>
                    <a:pt x="347" y="376"/>
                  </a:cubicBezTo>
                  <a:cubicBezTo>
                    <a:pt x="530" y="376"/>
                    <a:pt x="706" y="447"/>
                    <a:pt x="883" y="447"/>
                  </a:cubicBezTo>
                  <a:cubicBezTo>
                    <a:pt x="936" y="447"/>
                    <a:pt x="989" y="441"/>
                    <a:pt x="1043" y="425"/>
                  </a:cubicBezTo>
                  <a:cubicBezTo>
                    <a:pt x="1079" y="365"/>
                    <a:pt x="1138" y="317"/>
                    <a:pt x="1186" y="270"/>
                  </a:cubicBezTo>
                  <a:cubicBezTo>
                    <a:pt x="1122" y="169"/>
                    <a:pt x="1023" y="146"/>
                    <a:pt x="915" y="146"/>
                  </a:cubicBezTo>
                  <a:cubicBezTo>
                    <a:pt x="883" y="146"/>
                    <a:pt x="850" y="148"/>
                    <a:pt x="817" y="151"/>
                  </a:cubicBezTo>
                  <a:cubicBezTo>
                    <a:pt x="787" y="149"/>
                    <a:pt x="757" y="148"/>
                    <a:pt x="727" y="148"/>
                  </a:cubicBezTo>
                  <a:cubicBezTo>
                    <a:pt x="712" y="148"/>
                    <a:pt x="696" y="149"/>
                    <a:pt x="681" y="149"/>
                  </a:cubicBezTo>
                  <a:cubicBezTo>
                    <a:pt x="546" y="149"/>
                    <a:pt x="412" y="142"/>
                    <a:pt x="305" y="8"/>
                  </a:cubicBezTo>
                  <a:cubicBezTo>
                    <a:pt x="261" y="8"/>
                    <a:pt x="191"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5"/>
            <p:cNvSpPr/>
            <p:nvPr/>
          </p:nvSpPr>
          <p:spPr>
            <a:xfrm>
              <a:off x="5585800" y="2416200"/>
              <a:ext cx="43050" cy="8175"/>
            </a:xfrm>
            <a:custGeom>
              <a:avLst/>
              <a:gdLst/>
              <a:ahLst/>
              <a:cxnLst/>
              <a:rect l="l" t="t" r="r" b="b"/>
              <a:pathLst>
                <a:path w="1722" h="327" extrusionOk="0">
                  <a:moveTo>
                    <a:pt x="155" y="1"/>
                  </a:moveTo>
                  <a:cubicBezTo>
                    <a:pt x="108" y="36"/>
                    <a:pt x="48" y="84"/>
                    <a:pt x="1" y="131"/>
                  </a:cubicBezTo>
                  <a:cubicBezTo>
                    <a:pt x="220" y="249"/>
                    <a:pt x="449" y="275"/>
                    <a:pt x="678" y="275"/>
                  </a:cubicBezTo>
                  <a:cubicBezTo>
                    <a:pt x="850" y="275"/>
                    <a:pt x="1021" y="260"/>
                    <a:pt x="1187" y="260"/>
                  </a:cubicBezTo>
                  <a:cubicBezTo>
                    <a:pt x="1269" y="260"/>
                    <a:pt x="1350" y="264"/>
                    <a:pt x="1429" y="274"/>
                  </a:cubicBezTo>
                  <a:cubicBezTo>
                    <a:pt x="1497" y="300"/>
                    <a:pt x="1563" y="327"/>
                    <a:pt x="1614" y="327"/>
                  </a:cubicBezTo>
                  <a:cubicBezTo>
                    <a:pt x="1680" y="327"/>
                    <a:pt x="1722" y="284"/>
                    <a:pt x="1715" y="143"/>
                  </a:cubicBezTo>
                  <a:cubicBezTo>
                    <a:pt x="1191" y="96"/>
                    <a:pt x="679"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5"/>
            <p:cNvSpPr/>
            <p:nvPr/>
          </p:nvSpPr>
          <p:spPr>
            <a:xfrm>
              <a:off x="5263750" y="2429000"/>
              <a:ext cx="39300" cy="9600"/>
            </a:xfrm>
            <a:custGeom>
              <a:avLst/>
              <a:gdLst/>
              <a:ahLst/>
              <a:cxnLst/>
              <a:rect l="l" t="t" r="r" b="b"/>
              <a:pathLst>
                <a:path w="1572" h="384" extrusionOk="0">
                  <a:moveTo>
                    <a:pt x="0" y="0"/>
                  </a:moveTo>
                  <a:lnTo>
                    <a:pt x="0" y="334"/>
                  </a:lnTo>
                  <a:cubicBezTo>
                    <a:pt x="241" y="366"/>
                    <a:pt x="479" y="384"/>
                    <a:pt x="715" y="384"/>
                  </a:cubicBezTo>
                  <a:cubicBezTo>
                    <a:pt x="1004" y="384"/>
                    <a:pt x="1290" y="357"/>
                    <a:pt x="1572" y="298"/>
                  </a:cubicBezTo>
                  <a:lnTo>
                    <a:pt x="1572" y="179"/>
                  </a:lnTo>
                  <a:cubicBezTo>
                    <a:pt x="1470" y="147"/>
                    <a:pt x="1368" y="136"/>
                    <a:pt x="1264" y="136"/>
                  </a:cubicBezTo>
                  <a:cubicBezTo>
                    <a:pt x="1082" y="136"/>
                    <a:pt x="897" y="168"/>
                    <a:pt x="711" y="168"/>
                  </a:cubicBezTo>
                  <a:cubicBezTo>
                    <a:pt x="693" y="168"/>
                    <a:pt x="674" y="168"/>
                    <a:pt x="655" y="167"/>
                  </a:cubicBezTo>
                  <a:cubicBezTo>
                    <a:pt x="573" y="167"/>
                    <a:pt x="491" y="174"/>
                    <a:pt x="411" y="174"/>
                  </a:cubicBezTo>
                  <a:cubicBezTo>
                    <a:pt x="260" y="174"/>
                    <a:pt x="117" y="14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5"/>
            <p:cNvSpPr/>
            <p:nvPr/>
          </p:nvSpPr>
          <p:spPr>
            <a:xfrm>
              <a:off x="5247075" y="2505500"/>
              <a:ext cx="34850" cy="15200"/>
            </a:xfrm>
            <a:custGeom>
              <a:avLst/>
              <a:gdLst/>
              <a:ahLst/>
              <a:cxnLst/>
              <a:rect l="l" t="t" r="r" b="b"/>
              <a:pathLst>
                <a:path w="1394" h="608" extrusionOk="0">
                  <a:moveTo>
                    <a:pt x="203" y="0"/>
                  </a:moveTo>
                  <a:cubicBezTo>
                    <a:pt x="0" y="215"/>
                    <a:pt x="298" y="393"/>
                    <a:pt x="250" y="608"/>
                  </a:cubicBezTo>
                  <a:cubicBezTo>
                    <a:pt x="631" y="608"/>
                    <a:pt x="1012" y="596"/>
                    <a:pt x="1393" y="596"/>
                  </a:cubicBezTo>
                  <a:lnTo>
                    <a:pt x="1096" y="298"/>
                  </a:lnTo>
                  <a:cubicBezTo>
                    <a:pt x="1051" y="247"/>
                    <a:pt x="1003" y="223"/>
                    <a:pt x="952" y="223"/>
                  </a:cubicBezTo>
                  <a:cubicBezTo>
                    <a:pt x="907" y="223"/>
                    <a:pt x="860" y="241"/>
                    <a:pt x="810" y="274"/>
                  </a:cubicBezTo>
                  <a:lnTo>
                    <a:pt x="512" y="274"/>
                  </a:lnTo>
                  <a:cubicBezTo>
                    <a:pt x="429" y="274"/>
                    <a:pt x="417" y="179"/>
                    <a:pt x="334" y="155"/>
                  </a:cubicBezTo>
                  <a:cubicBezTo>
                    <a:pt x="298" y="96"/>
                    <a:pt x="250" y="6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5"/>
            <p:cNvSpPr/>
            <p:nvPr/>
          </p:nvSpPr>
          <p:spPr>
            <a:xfrm>
              <a:off x="5253025" y="2533175"/>
              <a:ext cx="28300" cy="12975"/>
            </a:xfrm>
            <a:custGeom>
              <a:avLst/>
              <a:gdLst/>
              <a:ahLst/>
              <a:cxnLst/>
              <a:rect l="l" t="t" r="r" b="b"/>
              <a:pathLst>
                <a:path w="1132" h="519" extrusionOk="0">
                  <a:moveTo>
                    <a:pt x="1" y="1"/>
                  </a:moveTo>
                  <a:cubicBezTo>
                    <a:pt x="12" y="120"/>
                    <a:pt x="12" y="227"/>
                    <a:pt x="12" y="346"/>
                  </a:cubicBezTo>
                  <a:cubicBezTo>
                    <a:pt x="193" y="456"/>
                    <a:pt x="379" y="519"/>
                    <a:pt x="564" y="519"/>
                  </a:cubicBezTo>
                  <a:cubicBezTo>
                    <a:pt x="757" y="519"/>
                    <a:pt x="949" y="451"/>
                    <a:pt x="1132" y="298"/>
                  </a:cubicBezTo>
                  <a:cubicBezTo>
                    <a:pt x="1084" y="215"/>
                    <a:pt x="1036" y="108"/>
                    <a:pt x="989" y="24"/>
                  </a:cubicBezTo>
                  <a:cubicBezTo>
                    <a:pt x="796" y="24"/>
                    <a:pt x="599" y="50"/>
                    <a:pt x="400" y="50"/>
                  </a:cubicBezTo>
                  <a:cubicBezTo>
                    <a:pt x="267" y="50"/>
                    <a:pt x="134" y="3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5"/>
            <p:cNvSpPr/>
            <p:nvPr/>
          </p:nvSpPr>
          <p:spPr>
            <a:xfrm>
              <a:off x="5222075" y="2426525"/>
              <a:ext cx="12525" cy="30000"/>
            </a:xfrm>
            <a:custGeom>
              <a:avLst/>
              <a:gdLst/>
              <a:ahLst/>
              <a:cxnLst/>
              <a:rect l="l" t="t" r="r" b="b"/>
              <a:pathLst>
                <a:path w="501" h="1200" extrusionOk="0">
                  <a:moveTo>
                    <a:pt x="456" y="0"/>
                  </a:moveTo>
                  <a:cubicBezTo>
                    <a:pt x="279" y="0"/>
                    <a:pt x="227" y="201"/>
                    <a:pt x="84" y="278"/>
                  </a:cubicBezTo>
                  <a:cubicBezTo>
                    <a:pt x="0" y="564"/>
                    <a:pt x="60" y="861"/>
                    <a:pt x="84" y="1147"/>
                  </a:cubicBezTo>
                  <a:cubicBezTo>
                    <a:pt x="84" y="1159"/>
                    <a:pt x="107" y="1171"/>
                    <a:pt x="131" y="1195"/>
                  </a:cubicBezTo>
                  <a:cubicBezTo>
                    <a:pt x="137" y="1198"/>
                    <a:pt x="143" y="1199"/>
                    <a:pt x="150" y="1199"/>
                  </a:cubicBezTo>
                  <a:cubicBezTo>
                    <a:pt x="171" y="1199"/>
                    <a:pt x="196" y="1184"/>
                    <a:pt x="215" y="1147"/>
                  </a:cubicBezTo>
                  <a:cubicBezTo>
                    <a:pt x="393" y="790"/>
                    <a:pt x="393" y="385"/>
                    <a:pt x="500" y="4"/>
                  </a:cubicBezTo>
                  <a:cubicBezTo>
                    <a:pt x="485" y="2"/>
                    <a:pt x="470"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5"/>
            <p:cNvSpPr/>
            <p:nvPr/>
          </p:nvSpPr>
          <p:spPr>
            <a:xfrm>
              <a:off x="5477150" y="2331275"/>
              <a:ext cx="44675" cy="5475"/>
            </a:xfrm>
            <a:custGeom>
              <a:avLst/>
              <a:gdLst/>
              <a:ahLst/>
              <a:cxnLst/>
              <a:rect l="l" t="t" r="r" b="b"/>
              <a:pathLst>
                <a:path w="1787" h="219" extrusionOk="0">
                  <a:moveTo>
                    <a:pt x="626" y="1"/>
                  </a:moveTo>
                  <a:cubicBezTo>
                    <a:pt x="420" y="1"/>
                    <a:pt x="212" y="29"/>
                    <a:pt x="1" y="100"/>
                  </a:cubicBezTo>
                  <a:cubicBezTo>
                    <a:pt x="359" y="202"/>
                    <a:pt x="725" y="214"/>
                    <a:pt x="1093" y="214"/>
                  </a:cubicBezTo>
                  <a:cubicBezTo>
                    <a:pt x="1214" y="214"/>
                    <a:pt x="1335" y="213"/>
                    <a:pt x="1456" y="213"/>
                  </a:cubicBezTo>
                  <a:cubicBezTo>
                    <a:pt x="1567" y="213"/>
                    <a:pt x="1677" y="214"/>
                    <a:pt x="1787" y="219"/>
                  </a:cubicBezTo>
                  <a:cubicBezTo>
                    <a:pt x="1398" y="102"/>
                    <a:pt x="1015"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5"/>
            <p:cNvSpPr/>
            <p:nvPr/>
          </p:nvSpPr>
          <p:spPr>
            <a:xfrm>
              <a:off x="5410775" y="2497175"/>
              <a:ext cx="32775" cy="8175"/>
            </a:xfrm>
            <a:custGeom>
              <a:avLst/>
              <a:gdLst/>
              <a:ahLst/>
              <a:cxnLst/>
              <a:rect l="l" t="t" r="r" b="b"/>
              <a:pathLst>
                <a:path w="1311" h="327" extrusionOk="0">
                  <a:moveTo>
                    <a:pt x="165" y="1"/>
                  </a:moveTo>
                  <a:cubicBezTo>
                    <a:pt x="114" y="1"/>
                    <a:pt x="63" y="4"/>
                    <a:pt x="13" y="12"/>
                  </a:cubicBezTo>
                  <a:cubicBezTo>
                    <a:pt x="1" y="71"/>
                    <a:pt x="1" y="131"/>
                    <a:pt x="1" y="191"/>
                  </a:cubicBezTo>
                  <a:cubicBezTo>
                    <a:pt x="247" y="296"/>
                    <a:pt x="498" y="327"/>
                    <a:pt x="753" y="327"/>
                  </a:cubicBezTo>
                  <a:cubicBezTo>
                    <a:pt x="929" y="327"/>
                    <a:pt x="1107" y="312"/>
                    <a:pt x="1287" y="298"/>
                  </a:cubicBezTo>
                  <a:cubicBezTo>
                    <a:pt x="1311" y="250"/>
                    <a:pt x="1311" y="226"/>
                    <a:pt x="1311" y="179"/>
                  </a:cubicBezTo>
                  <a:cubicBezTo>
                    <a:pt x="1311" y="95"/>
                    <a:pt x="1203" y="95"/>
                    <a:pt x="1156" y="48"/>
                  </a:cubicBezTo>
                  <a:cubicBezTo>
                    <a:pt x="1073" y="71"/>
                    <a:pt x="991" y="80"/>
                    <a:pt x="909" y="80"/>
                  </a:cubicBezTo>
                  <a:cubicBezTo>
                    <a:pt x="661" y="80"/>
                    <a:pt x="413"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5"/>
            <p:cNvSpPr/>
            <p:nvPr/>
          </p:nvSpPr>
          <p:spPr>
            <a:xfrm>
              <a:off x="5273850" y="2306600"/>
              <a:ext cx="22350" cy="26575"/>
            </a:xfrm>
            <a:custGeom>
              <a:avLst/>
              <a:gdLst/>
              <a:ahLst/>
              <a:cxnLst/>
              <a:rect l="l" t="t" r="r" b="b"/>
              <a:pathLst>
                <a:path w="894" h="1063" extrusionOk="0">
                  <a:moveTo>
                    <a:pt x="722" y="1"/>
                  </a:moveTo>
                  <a:cubicBezTo>
                    <a:pt x="610" y="1"/>
                    <a:pt x="535" y="94"/>
                    <a:pt x="477" y="194"/>
                  </a:cubicBezTo>
                  <a:cubicBezTo>
                    <a:pt x="430" y="253"/>
                    <a:pt x="358" y="301"/>
                    <a:pt x="358" y="372"/>
                  </a:cubicBezTo>
                  <a:cubicBezTo>
                    <a:pt x="275" y="396"/>
                    <a:pt x="215" y="432"/>
                    <a:pt x="191" y="515"/>
                  </a:cubicBezTo>
                  <a:cubicBezTo>
                    <a:pt x="84" y="551"/>
                    <a:pt x="13" y="610"/>
                    <a:pt x="1" y="729"/>
                  </a:cubicBezTo>
                  <a:cubicBezTo>
                    <a:pt x="25" y="753"/>
                    <a:pt x="37" y="777"/>
                    <a:pt x="72" y="813"/>
                  </a:cubicBezTo>
                  <a:cubicBezTo>
                    <a:pt x="180" y="872"/>
                    <a:pt x="156" y="967"/>
                    <a:pt x="180" y="1063"/>
                  </a:cubicBezTo>
                  <a:cubicBezTo>
                    <a:pt x="441" y="765"/>
                    <a:pt x="727" y="455"/>
                    <a:pt x="894" y="63"/>
                  </a:cubicBezTo>
                  <a:cubicBezTo>
                    <a:pt x="828" y="19"/>
                    <a:pt x="772" y="1"/>
                    <a:pt x="7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5"/>
            <p:cNvSpPr/>
            <p:nvPr/>
          </p:nvSpPr>
          <p:spPr>
            <a:xfrm>
              <a:off x="5266725" y="2373050"/>
              <a:ext cx="24125" cy="21750"/>
            </a:xfrm>
            <a:custGeom>
              <a:avLst/>
              <a:gdLst/>
              <a:ahLst/>
              <a:cxnLst/>
              <a:rect l="l" t="t" r="r" b="b"/>
              <a:pathLst>
                <a:path w="965" h="870" extrusionOk="0">
                  <a:moveTo>
                    <a:pt x="24" y="0"/>
                  </a:moveTo>
                  <a:cubicBezTo>
                    <a:pt x="0" y="250"/>
                    <a:pt x="441" y="417"/>
                    <a:pt x="167" y="714"/>
                  </a:cubicBezTo>
                  <a:lnTo>
                    <a:pt x="322" y="869"/>
                  </a:lnTo>
                  <a:cubicBezTo>
                    <a:pt x="476" y="655"/>
                    <a:pt x="667" y="536"/>
                    <a:pt x="965" y="524"/>
                  </a:cubicBezTo>
                  <a:cubicBezTo>
                    <a:pt x="857" y="333"/>
                    <a:pt x="726" y="322"/>
                    <a:pt x="596" y="274"/>
                  </a:cubicBezTo>
                  <a:cubicBezTo>
                    <a:pt x="596" y="286"/>
                    <a:pt x="560" y="310"/>
                    <a:pt x="536" y="310"/>
                  </a:cubicBezTo>
                  <a:cubicBezTo>
                    <a:pt x="488" y="310"/>
                    <a:pt x="465" y="298"/>
                    <a:pt x="441" y="250"/>
                  </a:cubicBezTo>
                  <a:cubicBezTo>
                    <a:pt x="357" y="83"/>
                    <a:pt x="226"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5"/>
            <p:cNvSpPr/>
            <p:nvPr/>
          </p:nvSpPr>
          <p:spPr>
            <a:xfrm>
              <a:off x="5639375" y="2342300"/>
              <a:ext cx="20575" cy="12875"/>
            </a:xfrm>
            <a:custGeom>
              <a:avLst/>
              <a:gdLst/>
              <a:ahLst/>
              <a:cxnLst/>
              <a:rect l="l" t="t" r="r" b="b"/>
              <a:pathLst>
                <a:path w="823" h="515" extrusionOk="0">
                  <a:moveTo>
                    <a:pt x="179" y="0"/>
                  </a:moveTo>
                  <a:cubicBezTo>
                    <a:pt x="127" y="0"/>
                    <a:pt x="76" y="25"/>
                    <a:pt x="25" y="63"/>
                  </a:cubicBezTo>
                  <a:cubicBezTo>
                    <a:pt x="48" y="170"/>
                    <a:pt x="168" y="290"/>
                    <a:pt x="1" y="373"/>
                  </a:cubicBezTo>
                  <a:cubicBezTo>
                    <a:pt x="155" y="481"/>
                    <a:pt x="320" y="514"/>
                    <a:pt x="485" y="514"/>
                  </a:cubicBezTo>
                  <a:cubicBezTo>
                    <a:pt x="574" y="514"/>
                    <a:pt x="663" y="504"/>
                    <a:pt x="751" y="492"/>
                  </a:cubicBezTo>
                  <a:lnTo>
                    <a:pt x="751" y="218"/>
                  </a:lnTo>
                  <a:cubicBezTo>
                    <a:pt x="822" y="170"/>
                    <a:pt x="810" y="123"/>
                    <a:pt x="739" y="99"/>
                  </a:cubicBezTo>
                  <a:cubicBezTo>
                    <a:pt x="691" y="75"/>
                    <a:pt x="644" y="75"/>
                    <a:pt x="596" y="63"/>
                  </a:cubicBezTo>
                  <a:cubicBezTo>
                    <a:pt x="577" y="38"/>
                    <a:pt x="554" y="26"/>
                    <a:pt x="530" y="26"/>
                  </a:cubicBezTo>
                  <a:cubicBezTo>
                    <a:pt x="509" y="26"/>
                    <a:pt x="487" y="35"/>
                    <a:pt x="465" y="51"/>
                  </a:cubicBezTo>
                  <a:cubicBezTo>
                    <a:pt x="418" y="63"/>
                    <a:pt x="358" y="63"/>
                    <a:pt x="322" y="63"/>
                  </a:cubicBezTo>
                  <a:cubicBezTo>
                    <a:pt x="272" y="19"/>
                    <a:pt x="225"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5"/>
            <p:cNvSpPr/>
            <p:nvPr/>
          </p:nvSpPr>
          <p:spPr>
            <a:xfrm>
              <a:off x="5641775" y="2420950"/>
              <a:ext cx="36025" cy="6125"/>
            </a:xfrm>
            <a:custGeom>
              <a:avLst/>
              <a:gdLst/>
              <a:ahLst/>
              <a:cxnLst/>
              <a:rect l="l" t="t" r="r" b="b"/>
              <a:pathLst>
                <a:path w="1441" h="245" extrusionOk="0">
                  <a:moveTo>
                    <a:pt x="495" y="1"/>
                  </a:moveTo>
                  <a:cubicBezTo>
                    <a:pt x="349" y="1"/>
                    <a:pt x="205" y="16"/>
                    <a:pt x="60" y="61"/>
                  </a:cubicBezTo>
                  <a:cubicBezTo>
                    <a:pt x="0" y="120"/>
                    <a:pt x="0" y="180"/>
                    <a:pt x="72" y="227"/>
                  </a:cubicBezTo>
                  <a:cubicBezTo>
                    <a:pt x="137" y="222"/>
                    <a:pt x="203" y="220"/>
                    <a:pt x="270" y="220"/>
                  </a:cubicBezTo>
                  <a:cubicBezTo>
                    <a:pt x="494" y="220"/>
                    <a:pt x="721" y="244"/>
                    <a:pt x="947" y="244"/>
                  </a:cubicBezTo>
                  <a:cubicBezTo>
                    <a:pt x="1089" y="244"/>
                    <a:pt x="1230" y="234"/>
                    <a:pt x="1369" y="203"/>
                  </a:cubicBezTo>
                  <a:cubicBezTo>
                    <a:pt x="1441" y="168"/>
                    <a:pt x="1441" y="132"/>
                    <a:pt x="1357" y="84"/>
                  </a:cubicBezTo>
                  <a:cubicBezTo>
                    <a:pt x="1066" y="61"/>
                    <a:pt x="779" y="1"/>
                    <a:pt x="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5"/>
            <p:cNvSpPr/>
            <p:nvPr/>
          </p:nvSpPr>
          <p:spPr>
            <a:xfrm>
              <a:off x="6055600" y="2437025"/>
              <a:ext cx="36250" cy="10750"/>
            </a:xfrm>
            <a:custGeom>
              <a:avLst/>
              <a:gdLst/>
              <a:ahLst/>
              <a:cxnLst/>
              <a:rect l="l" t="t" r="r" b="b"/>
              <a:pathLst>
                <a:path w="1450" h="430" extrusionOk="0">
                  <a:moveTo>
                    <a:pt x="515" y="1"/>
                  </a:moveTo>
                  <a:cubicBezTo>
                    <a:pt x="351" y="1"/>
                    <a:pt x="186" y="37"/>
                    <a:pt x="21" y="144"/>
                  </a:cubicBezTo>
                  <a:cubicBezTo>
                    <a:pt x="1" y="253"/>
                    <a:pt x="22" y="305"/>
                    <a:pt x="113" y="305"/>
                  </a:cubicBezTo>
                  <a:cubicBezTo>
                    <a:pt x="131" y="305"/>
                    <a:pt x="152" y="303"/>
                    <a:pt x="175" y="299"/>
                  </a:cubicBezTo>
                  <a:lnTo>
                    <a:pt x="461" y="299"/>
                  </a:lnTo>
                  <a:cubicBezTo>
                    <a:pt x="652" y="322"/>
                    <a:pt x="830" y="430"/>
                    <a:pt x="1021" y="430"/>
                  </a:cubicBezTo>
                  <a:cubicBezTo>
                    <a:pt x="1164" y="346"/>
                    <a:pt x="1342" y="311"/>
                    <a:pt x="1449" y="144"/>
                  </a:cubicBezTo>
                  <a:cubicBezTo>
                    <a:pt x="1138" y="128"/>
                    <a:pt x="827" y="1"/>
                    <a:pt x="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5"/>
            <p:cNvSpPr/>
            <p:nvPr/>
          </p:nvSpPr>
          <p:spPr>
            <a:xfrm>
              <a:off x="5339350" y="2501575"/>
              <a:ext cx="50625" cy="3950"/>
            </a:xfrm>
            <a:custGeom>
              <a:avLst/>
              <a:gdLst/>
              <a:ahLst/>
              <a:cxnLst/>
              <a:rect l="l" t="t" r="r" b="b"/>
              <a:pathLst>
                <a:path w="2025" h="158" extrusionOk="0">
                  <a:moveTo>
                    <a:pt x="314" y="0"/>
                  </a:moveTo>
                  <a:cubicBezTo>
                    <a:pt x="209" y="0"/>
                    <a:pt x="105" y="4"/>
                    <a:pt x="0" y="15"/>
                  </a:cubicBezTo>
                  <a:cubicBezTo>
                    <a:pt x="104" y="149"/>
                    <a:pt x="251" y="158"/>
                    <a:pt x="390" y="158"/>
                  </a:cubicBezTo>
                  <a:cubicBezTo>
                    <a:pt x="411" y="158"/>
                    <a:pt x="432" y="157"/>
                    <a:pt x="453" y="157"/>
                  </a:cubicBezTo>
                  <a:cubicBezTo>
                    <a:pt x="977" y="157"/>
                    <a:pt x="1501" y="134"/>
                    <a:pt x="2024" y="134"/>
                  </a:cubicBezTo>
                  <a:cubicBezTo>
                    <a:pt x="1977" y="98"/>
                    <a:pt x="1917" y="50"/>
                    <a:pt x="1858" y="3"/>
                  </a:cubicBezTo>
                  <a:cubicBezTo>
                    <a:pt x="1686" y="32"/>
                    <a:pt x="1516" y="41"/>
                    <a:pt x="1346" y="41"/>
                  </a:cubicBezTo>
                  <a:cubicBezTo>
                    <a:pt x="998" y="41"/>
                    <a:pt x="654" y="0"/>
                    <a:pt x="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5"/>
            <p:cNvSpPr/>
            <p:nvPr/>
          </p:nvSpPr>
          <p:spPr>
            <a:xfrm>
              <a:off x="5338750" y="2473750"/>
              <a:ext cx="26225" cy="10050"/>
            </a:xfrm>
            <a:custGeom>
              <a:avLst/>
              <a:gdLst/>
              <a:ahLst/>
              <a:cxnLst/>
              <a:rect l="l" t="t" r="r" b="b"/>
              <a:pathLst>
                <a:path w="1049" h="402" extrusionOk="0">
                  <a:moveTo>
                    <a:pt x="492" y="1"/>
                  </a:moveTo>
                  <a:cubicBezTo>
                    <a:pt x="380" y="1"/>
                    <a:pt x="269" y="34"/>
                    <a:pt x="155" y="115"/>
                  </a:cubicBezTo>
                  <a:lnTo>
                    <a:pt x="1" y="270"/>
                  </a:lnTo>
                  <a:cubicBezTo>
                    <a:pt x="1" y="318"/>
                    <a:pt x="1" y="354"/>
                    <a:pt x="24" y="401"/>
                  </a:cubicBezTo>
                  <a:cubicBezTo>
                    <a:pt x="346" y="330"/>
                    <a:pt x="679" y="270"/>
                    <a:pt x="1048" y="199"/>
                  </a:cubicBezTo>
                  <a:cubicBezTo>
                    <a:pt x="857" y="88"/>
                    <a:pt x="674" y="1"/>
                    <a:pt x="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5"/>
            <p:cNvSpPr/>
            <p:nvPr/>
          </p:nvSpPr>
          <p:spPr>
            <a:xfrm>
              <a:off x="5302725" y="2365150"/>
              <a:ext cx="26525" cy="7950"/>
            </a:xfrm>
            <a:custGeom>
              <a:avLst/>
              <a:gdLst/>
              <a:ahLst/>
              <a:cxnLst/>
              <a:rect l="l" t="t" r="r" b="b"/>
              <a:pathLst>
                <a:path w="1061" h="318" extrusionOk="0">
                  <a:moveTo>
                    <a:pt x="531" y="1"/>
                  </a:moveTo>
                  <a:cubicBezTo>
                    <a:pt x="355" y="1"/>
                    <a:pt x="179" y="60"/>
                    <a:pt x="1" y="221"/>
                  </a:cubicBezTo>
                  <a:cubicBezTo>
                    <a:pt x="144" y="302"/>
                    <a:pt x="278" y="318"/>
                    <a:pt x="404" y="318"/>
                  </a:cubicBezTo>
                  <a:cubicBezTo>
                    <a:pt x="483" y="318"/>
                    <a:pt x="559" y="311"/>
                    <a:pt x="632" y="311"/>
                  </a:cubicBezTo>
                  <a:cubicBezTo>
                    <a:pt x="664" y="311"/>
                    <a:pt x="696" y="313"/>
                    <a:pt x="727" y="316"/>
                  </a:cubicBezTo>
                  <a:cubicBezTo>
                    <a:pt x="787" y="161"/>
                    <a:pt x="941" y="161"/>
                    <a:pt x="1061" y="138"/>
                  </a:cubicBezTo>
                  <a:cubicBezTo>
                    <a:pt x="882" y="60"/>
                    <a:pt x="70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5"/>
            <p:cNvSpPr/>
            <p:nvPr/>
          </p:nvSpPr>
          <p:spPr>
            <a:xfrm>
              <a:off x="5597125" y="2577975"/>
              <a:ext cx="14600" cy="17250"/>
            </a:xfrm>
            <a:custGeom>
              <a:avLst/>
              <a:gdLst/>
              <a:ahLst/>
              <a:cxnLst/>
              <a:rect l="l" t="t" r="r" b="b"/>
              <a:pathLst>
                <a:path w="584" h="690" extrusionOk="0">
                  <a:moveTo>
                    <a:pt x="349" y="0"/>
                  </a:moveTo>
                  <a:cubicBezTo>
                    <a:pt x="298" y="0"/>
                    <a:pt x="248" y="69"/>
                    <a:pt x="203" y="257"/>
                  </a:cubicBezTo>
                  <a:cubicBezTo>
                    <a:pt x="179" y="388"/>
                    <a:pt x="83" y="364"/>
                    <a:pt x="0" y="388"/>
                  </a:cubicBezTo>
                  <a:lnTo>
                    <a:pt x="0" y="530"/>
                  </a:lnTo>
                  <a:cubicBezTo>
                    <a:pt x="97" y="639"/>
                    <a:pt x="194" y="690"/>
                    <a:pt x="292" y="690"/>
                  </a:cubicBezTo>
                  <a:cubicBezTo>
                    <a:pt x="387" y="690"/>
                    <a:pt x="484" y="642"/>
                    <a:pt x="584" y="554"/>
                  </a:cubicBezTo>
                  <a:cubicBezTo>
                    <a:pt x="560" y="447"/>
                    <a:pt x="560" y="352"/>
                    <a:pt x="560" y="257"/>
                  </a:cubicBezTo>
                  <a:cubicBezTo>
                    <a:pt x="491" y="126"/>
                    <a:pt x="419"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5"/>
            <p:cNvSpPr/>
            <p:nvPr/>
          </p:nvSpPr>
          <p:spPr>
            <a:xfrm>
              <a:off x="5572125" y="2369775"/>
              <a:ext cx="28575" cy="6725"/>
            </a:xfrm>
            <a:custGeom>
              <a:avLst/>
              <a:gdLst/>
              <a:ahLst/>
              <a:cxnLst/>
              <a:rect l="l" t="t" r="r" b="b"/>
              <a:pathLst>
                <a:path w="1143" h="269" extrusionOk="0">
                  <a:moveTo>
                    <a:pt x="676" y="1"/>
                  </a:moveTo>
                  <a:cubicBezTo>
                    <a:pt x="454" y="1"/>
                    <a:pt x="231" y="58"/>
                    <a:pt x="0" y="107"/>
                  </a:cubicBezTo>
                  <a:cubicBezTo>
                    <a:pt x="196" y="214"/>
                    <a:pt x="387" y="268"/>
                    <a:pt x="576" y="268"/>
                  </a:cubicBezTo>
                  <a:cubicBezTo>
                    <a:pt x="765" y="268"/>
                    <a:pt x="953" y="214"/>
                    <a:pt x="1143" y="107"/>
                  </a:cubicBezTo>
                  <a:cubicBezTo>
                    <a:pt x="986" y="29"/>
                    <a:pt x="832" y="1"/>
                    <a:pt x="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5"/>
            <p:cNvSpPr/>
            <p:nvPr/>
          </p:nvSpPr>
          <p:spPr>
            <a:xfrm>
              <a:off x="5308400" y="2413600"/>
              <a:ext cx="30375" cy="6200"/>
            </a:xfrm>
            <a:custGeom>
              <a:avLst/>
              <a:gdLst/>
              <a:ahLst/>
              <a:cxnLst/>
              <a:rect l="l" t="t" r="r" b="b"/>
              <a:pathLst>
                <a:path w="1215" h="248" extrusionOk="0">
                  <a:moveTo>
                    <a:pt x="396" y="1"/>
                  </a:moveTo>
                  <a:cubicBezTo>
                    <a:pt x="289" y="1"/>
                    <a:pt x="181" y="19"/>
                    <a:pt x="72" y="69"/>
                  </a:cubicBezTo>
                  <a:cubicBezTo>
                    <a:pt x="0" y="128"/>
                    <a:pt x="0" y="188"/>
                    <a:pt x="83" y="247"/>
                  </a:cubicBezTo>
                  <a:cubicBezTo>
                    <a:pt x="147" y="247"/>
                    <a:pt x="210" y="248"/>
                    <a:pt x="274" y="248"/>
                  </a:cubicBezTo>
                  <a:cubicBezTo>
                    <a:pt x="591" y="248"/>
                    <a:pt x="907" y="239"/>
                    <a:pt x="1215" y="140"/>
                  </a:cubicBezTo>
                  <a:cubicBezTo>
                    <a:pt x="940" y="123"/>
                    <a:pt x="671"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5"/>
            <p:cNvSpPr/>
            <p:nvPr/>
          </p:nvSpPr>
          <p:spPr>
            <a:xfrm>
              <a:off x="5292325" y="2447450"/>
              <a:ext cx="22050" cy="7600"/>
            </a:xfrm>
            <a:custGeom>
              <a:avLst/>
              <a:gdLst/>
              <a:ahLst/>
              <a:cxnLst/>
              <a:rect l="l" t="t" r="r" b="b"/>
              <a:pathLst>
                <a:path w="882" h="304" extrusionOk="0">
                  <a:moveTo>
                    <a:pt x="450" y="1"/>
                  </a:moveTo>
                  <a:cubicBezTo>
                    <a:pt x="301" y="1"/>
                    <a:pt x="149" y="30"/>
                    <a:pt x="0" y="36"/>
                  </a:cubicBezTo>
                  <a:lnTo>
                    <a:pt x="0" y="298"/>
                  </a:lnTo>
                  <a:cubicBezTo>
                    <a:pt x="159" y="298"/>
                    <a:pt x="318" y="304"/>
                    <a:pt x="480" y="304"/>
                  </a:cubicBezTo>
                  <a:cubicBezTo>
                    <a:pt x="561" y="304"/>
                    <a:pt x="643" y="302"/>
                    <a:pt x="726" y="298"/>
                  </a:cubicBezTo>
                  <a:cubicBezTo>
                    <a:pt x="774" y="251"/>
                    <a:pt x="869" y="239"/>
                    <a:pt x="881" y="144"/>
                  </a:cubicBezTo>
                  <a:cubicBezTo>
                    <a:pt x="744" y="30"/>
                    <a:pt x="598" y="1"/>
                    <a:pt x="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5"/>
            <p:cNvSpPr/>
            <p:nvPr/>
          </p:nvSpPr>
          <p:spPr>
            <a:xfrm>
              <a:off x="5690575" y="2469775"/>
              <a:ext cx="22950" cy="10750"/>
            </a:xfrm>
            <a:custGeom>
              <a:avLst/>
              <a:gdLst/>
              <a:ahLst/>
              <a:cxnLst/>
              <a:rect l="l" t="t" r="r" b="b"/>
              <a:pathLst>
                <a:path w="918" h="430" extrusionOk="0">
                  <a:moveTo>
                    <a:pt x="1" y="1"/>
                  </a:moveTo>
                  <a:cubicBezTo>
                    <a:pt x="84" y="96"/>
                    <a:pt x="191" y="191"/>
                    <a:pt x="275" y="274"/>
                  </a:cubicBezTo>
                  <a:cubicBezTo>
                    <a:pt x="394" y="298"/>
                    <a:pt x="513" y="310"/>
                    <a:pt x="596" y="417"/>
                  </a:cubicBezTo>
                  <a:cubicBezTo>
                    <a:pt x="679" y="417"/>
                    <a:pt x="775" y="417"/>
                    <a:pt x="846" y="429"/>
                  </a:cubicBezTo>
                  <a:cubicBezTo>
                    <a:pt x="894" y="382"/>
                    <a:pt x="906" y="358"/>
                    <a:pt x="906" y="298"/>
                  </a:cubicBezTo>
                  <a:cubicBezTo>
                    <a:pt x="894" y="191"/>
                    <a:pt x="917" y="84"/>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5"/>
            <p:cNvSpPr/>
            <p:nvPr/>
          </p:nvSpPr>
          <p:spPr>
            <a:xfrm>
              <a:off x="5546800" y="2370225"/>
              <a:ext cx="22075" cy="6425"/>
            </a:xfrm>
            <a:custGeom>
              <a:avLst/>
              <a:gdLst/>
              <a:ahLst/>
              <a:cxnLst/>
              <a:rect l="l" t="t" r="r" b="b"/>
              <a:pathLst>
                <a:path w="883" h="257" extrusionOk="0">
                  <a:moveTo>
                    <a:pt x="479" y="1"/>
                  </a:moveTo>
                  <a:cubicBezTo>
                    <a:pt x="321" y="1"/>
                    <a:pt x="163" y="32"/>
                    <a:pt x="1" y="77"/>
                  </a:cubicBezTo>
                  <a:cubicBezTo>
                    <a:pt x="146" y="199"/>
                    <a:pt x="288" y="256"/>
                    <a:pt x="431" y="256"/>
                  </a:cubicBezTo>
                  <a:cubicBezTo>
                    <a:pt x="580" y="256"/>
                    <a:pt x="729" y="193"/>
                    <a:pt x="882" y="77"/>
                  </a:cubicBezTo>
                  <a:cubicBezTo>
                    <a:pt x="746" y="23"/>
                    <a:pt x="613"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5"/>
            <p:cNvSpPr/>
            <p:nvPr/>
          </p:nvSpPr>
          <p:spPr>
            <a:xfrm>
              <a:off x="5342325" y="2311125"/>
              <a:ext cx="32775" cy="8950"/>
            </a:xfrm>
            <a:custGeom>
              <a:avLst/>
              <a:gdLst/>
              <a:ahLst/>
              <a:cxnLst/>
              <a:rect l="l" t="t" r="r" b="b"/>
              <a:pathLst>
                <a:path w="1311" h="358" extrusionOk="0">
                  <a:moveTo>
                    <a:pt x="893" y="13"/>
                  </a:moveTo>
                  <a:cubicBezTo>
                    <a:pt x="791" y="110"/>
                    <a:pt x="680" y="133"/>
                    <a:pt x="565" y="133"/>
                  </a:cubicBezTo>
                  <a:cubicBezTo>
                    <a:pt x="461" y="133"/>
                    <a:pt x="354" y="114"/>
                    <a:pt x="251" y="114"/>
                  </a:cubicBezTo>
                  <a:cubicBezTo>
                    <a:pt x="164" y="114"/>
                    <a:pt x="79" y="128"/>
                    <a:pt x="0" y="179"/>
                  </a:cubicBezTo>
                  <a:cubicBezTo>
                    <a:pt x="417" y="358"/>
                    <a:pt x="846" y="322"/>
                    <a:pt x="1286" y="346"/>
                  </a:cubicBezTo>
                  <a:cubicBezTo>
                    <a:pt x="1286" y="286"/>
                    <a:pt x="1310" y="227"/>
                    <a:pt x="1310" y="167"/>
                  </a:cubicBezTo>
                  <a:cubicBezTo>
                    <a:pt x="1203" y="1"/>
                    <a:pt x="989" y="120"/>
                    <a:pt x="893"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5654275" y="2442900"/>
              <a:ext cx="25900" cy="9050"/>
            </a:xfrm>
            <a:custGeom>
              <a:avLst/>
              <a:gdLst/>
              <a:ahLst/>
              <a:cxnLst/>
              <a:rect l="l" t="t" r="r" b="b"/>
              <a:pathLst>
                <a:path w="1036" h="362" extrusionOk="0">
                  <a:moveTo>
                    <a:pt x="840" y="1"/>
                  </a:moveTo>
                  <a:cubicBezTo>
                    <a:pt x="708" y="1"/>
                    <a:pt x="580" y="68"/>
                    <a:pt x="453" y="76"/>
                  </a:cubicBezTo>
                  <a:cubicBezTo>
                    <a:pt x="357" y="254"/>
                    <a:pt x="95" y="159"/>
                    <a:pt x="0" y="361"/>
                  </a:cubicBezTo>
                  <a:cubicBezTo>
                    <a:pt x="298" y="326"/>
                    <a:pt x="619" y="326"/>
                    <a:pt x="917" y="302"/>
                  </a:cubicBezTo>
                  <a:cubicBezTo>
                    <a:pt x="1000" y="278"/>
                    <a:pt x="1012" y="147"/>
                    <a:pt x="1036" y="64"/>
                  </a:cubicBezTo>
                  <a:cubicBezTo>
                    <a:pt x="969" y="17"/>
                    <a:pt x="90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5311950" y="2492550"/>
              <a:ext cx="31000" cy="11275"/>
            </a:xfrm>
            <a:custGeom>
              <a:avLst/>
              <a:gdLst/>
              <a:ahLst/>
              <a:cxnLst/>
              <a:rect l="l" t="t" r="r" b="b"/>
              <a:pathLst>
                <a:path w="1240" h="451" extrusionOk="0">
                  <a:moveTo>
                    <a:pt x="589" y="0"/>
                  </a:moveTo>
                  <a:cubicBezTo>
                    <a:pt x="497" y="0"/>
                    <a:pt x="406" y="22"/>
                    <a:pt x="322" y="54"/>
                  </a:cubicBezTo>
                  <a:lnTo>
                    <a:pt x="263" y="54"/>
                  </a:lnTo>
                  <a:cubicBezTo>
                    <a:pt x="226" y="43"/>
                    <a:pt x="195" y="38"/>
                    <a:pt x="169" y="38"/>
                  </a:cubicBezTo>
                  <a:cubicBezTo>
                    <a:pt x="48" y="38"/>
                    <a:pt x="20" y="139"/>
                    <a:pt x="1" y="256"/>
                  </a:cubicBezTo>
                  <a:cubicBezTo>
                    <a:pt x="25" y="328"/>
                    <a:pt x="49" y="376"/>
                    <a:pt x="108" y="423"/>
                  </a:cubicBezTo>
                  <a:lnTo>
                    <a:pt x="215" y="423"/>
                  </a:lnTo>
                  <a:cubicBezTo>
                    <a:pt x="283" y="401"/>
                    <a:pt x="355" y="389"/>
                    <a:pt x="430" y="389"/>
                  </a:cubicBezTo>
                  <a:cubicBezTo>
                    <a:pt x="513" y="389"/>
                    <a:pt x="598" y="404"/>
                    <a:pt x="680" y="435"/>
                  </a:cubicBezTo>
                  <a:cubicBezTo>
                    <a:pt x="714" y="445"/>
                    <a:pt x="751" y="451"/>
                    <a:pt x="788" y="451"/>
                  </a:cubicBezTo>
                  <a:cubicBezTo>
                    <a:pt x="840" y="451"/>
                    <a:pt x="893" y="439"/>
                    <a:pt x="942" y="411"/>
                  </a:cubicBezTo>
                  <a:lnTo>
                    <a:pt x="942" y="364"/>
                  </a:lnTo>
                  <a:cubicBezTo>
                    <a:pt x="930" y="233"/>
                    <a:pt x="1239" y="280"/>
                    <a:pt x="1073" y="78"/>
                  </a:cubicBezTo>
                  <a:cubicBezTo>
                    <a:pt x="989" y="66"/>
                    <a:pt x="918" y="66"/>
                    <a:pt x="822" y="54"/>
                  </a:cubicBezTo>
                  <a:cubicBezTo>
                    <a:pt x="746" y="16"/>
                    <a:pt x="667"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5686700" y="2576600"/>
              <a:ext cx="22050" cy="12375"/>
            </a:xfrm>
            <a:custGeom>
              <a:avLst/>
              <a:gdLst/>
              <a:ahLst/>
              <a:cxnLst/>
              <a:rect l="l" t="t" r="r" b="b"/>
              <a:pathLst>
                <a:path w="882" h="495" extrusionOk="0">
                  <a:moveTo>
                    <a:pt x="736" y="0"/>
                  </a:moveTo>
                  <a:cubicBezTo>
                    <a:pt x="623" y="0"/>
                    <a:pt x="507" y="14"/>
                    <a:pt x="418" y="121"/>
                  </a:cubicBezTo>
                  <a:cubicBezTo>
                    <a:pt x="413" y="181"/>
                    <a:pt x="398" y="200"/>
                    <a:pt x="379" y="200"/>
                  </a:cubicBezTo>
                  <a:cubicBezTo>
                    <a:pt x="348" y="200"/>
                    <a:pt x="309" y="152"/>
                    <a:pt x="287" y="145"/>
                  </a:cubicBezTo>
                  <a:cubicBezTo>
                    <a:pt x="168" y="145"/>
                    <a:pt x="60" y="169"/>
                    <a:pt x="1" y="288"/>
                  </a:cubicBezTo>
                  <a:cubicBezTo>
                    <a:pt x="49" y="335"/>
                    <a:pt x="84" y="395"/>
                    <a:pt x="132" y="443"/>
                  </a:cubicBezTo>
                  <a:cubicBezTo>
                    <a:pt x="287" y="443"/>
                    <a:pt x="418" y="454"/>
                    <a:pt x="561" y="454"/>
                  </a:cubicBezTo>
                  <a:cubicBezTo>
                    <a:pt x="561" y="466"/>
                    <a:pt x="596" y="466"/>
                    <a:pt x="632" y="490"/>
                  </a:cubicBezTo>
                  <a:cubicBezTo>
                    <a:pt x="640" y="493"/>
                    <a:pt x="649" y="494"/>
                    <a:pt x="657" y="494"/>
                  </a:cubicBezTo>
                  <a:cubicBezTo>
                    <a:pt x="684" y="494"/>
                    <a:pt x="709" y="479"/>
                    <a:pt x="727" y="443"/>
                  </a:cubicBezTo>
                  <a:cubicBezTo>
                    <a:pt x="775" y="335"/>
                    <a:pt x="834" y="252"/>
                    <a:pt x="882" y="145"/>
                  </a:cubicBezTo>
                  <a:cubicBezTo>
                    <a:pt x="870" y="109"/>
                    <a:pt x="870" y="73"/>
                    <a:pt x="846" y="2"/>
                  </a:cubicBezTo>
                  <a:cubicBezTo>
                    <a:pt x="811" y="2"/>
                    <a:pt x="773" y="0"/>
                    <a:pt x="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5"/>
            <p:cNvSpPr/>
            <p:nvPr/>
          </p:nvSpPr>
          <p:spPr>
            <a:xfrm>
              <a:off x="5843875" y="2506100"/>
              <a:ext cx="25625" cy="10150"/>
            </a:xfrm>
            <a:custGeom>
              <a:avLst/>
              <a:gdLst/>
              <a:ahLst/>
              <a:cxnLst/>
              <a:rect l="l" t="t" r="r" b="b"/>
              <a:pathLst>
                <a:path w="1025" h="406" extrusionOk="0">
                  <a:moveTo>
                    <a:pt x="596" y="0"/>
                  </a:moveTo>
                  <a:cubicBezTo>
                    <a:pt x="393" y="60"/>
                    <a:pt x="203" y="119"/>
                    <a:pt x="0" y="179"/>
                  </a:cubicBezTo>
                  <a:cubicBezTo>
                    <a:pt x="155" y="298"/>
                    <a:pt x="322" y="238"/>
                    <a:pt x="477" y="274"/>
                  </a:cubicBezTo>
                  <a:cubicBezTo>
                    <a:pt x="500" y="274"/>
                    <a:pt x="530" y="263"/>
                    <a:pt x="560" y="263"/>
                  </a:cubicBezTo>
                  <a:cubicBezTo>
                    <a:pt x="576" y="263"/>
                    <a:pt x="592" y="266"/>
                    <a:pt x="608" y="274"/>
                  </a:cubicBezTo>
                  <a:cubicBezTo>
                    <a:pt x="643" y="310"/>
                    <a:pt x="715" y="357"/>
                    <a:pt x="751" y="405"/>
                  </a:cubicBezTo>
                  <a:cubicBezTo>
                    <a:pt x="858" y="393"/>
                    <a:pt x="989" y="405"/>
                    <a:pt x="1012" y="250"/>
                  </a:cubicBezTo>
                  <a:cubicBezTo>
                    <a:pt x="1024" y="131"/>
                    <a:pt x="917" y="131"/>
                    <a:pt x="822" y="107"/>
                  </a:cubicBezTo>
                  <a:cubicBezTo>
                    <a:pt x="739" y="72"/>
                    <a:pt x="667" y="36"/>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5"/>
            <p:cNvSpPr/>
            <p:nvPr/>
          </p:nvSpPr>
          <p:spPr>
            <a:xfrm>
              <a:off x="5446800" y="2326000"/>
              <a:ext cx="28600" cy="7475"/>
            </a:xfrm>
            <a:custGeom>
              <a:avLst/>
              <a:gdLst/>
              <a:ahLst/>
              <a:cxnLst/>
              <a:rect l="l" t="t" r="r" b="b"/>
              <a:pathLst>
                <a:path w="1144" h="299" extrusionOk="0">
                  <a:moveTo>
                    <a:pt x="0" y="1"/>
                  </a:moveTo>
                  <a:cubicBezTo>
                    <a:pt x="48" y="96"/>
                    <a:pt x="108" y="180"/>
                    <a:pt x="143" y="275"/>
                  </a:cubicBezTo>
                  <a:cubicBezTo>
                    <a:pt x="477" y="275"/>
                    <a:pt x="798" y="287"/>
                    <a:pt x="1143" y="299"/>
                  </a:cubicBezTo>
                  <a:cubicBezTo>
                    <a:pt x="1120" y="239"/>
                    <a:pt x="1084" y="120"/>
                    <a:pt x="1072" y="120"/>
                  </a:cubicBezTo>
                  <a:cubicBezTo>
                    <a:pt x="1009" y="134"/>
                    <a:pt x="947" y="140"/>
                    <a:pt x="885" y="140"/>
                  </a:cubicBezTo>
                  <a:cubicBezTo>
                    <a:pt x="585" y="140"/>
                    <a:pt x="29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5848350" y="2425050"/>
              <a:ext cx="18475" cy="9625"/>
            </a:xfrm>
            <a:custGeom>
              <a:avLst/>
              <a:gdLst/>
              <a:ahLst/>
              <a:cxnLst/>
              <a:rect l="l" t="t" r="r" b="b"/>
              <a:pathLst>
                <a:path w="739" h="385" extrusionOk="0">
                  <a:moveTo>
                    <a:pt x="193" y="1"/>
                  </a:moveTo>
                  <a:cubicBezTo>
                    <a:pt x="129" y="1"/>
                    <a:pt x="64" y="19"/>
                    <a:pt x="0" y="75"/>
                  </a:cubicBezTo>
                  <a:lnTo>
                    <a:pt x="0" y="206"/>
                  </a:lnTo>
                  <a:cubicBezTo>
                    <a:pt x="60" y="313"/>
                    <a:pt x="179" y="337"/>
                    <a:pt x="298" y="361"/>
                  </a:cubicBezTo>
                  <a:cubicBezTo>
                    <a:pt x="441" y="337"/>
                    <a:pt x="619" y="385"/>
                    <a:pt x="738" y="242"/>
                  </a:cubicBezTo>
                  <a:cubicBezTo>
                    <a:pt x="726" y="135"/>
                    <a:pt x="631" y="123"/>
                    <a:pt x="572" y="63"/>
                  </a:cubicBezTo>
                  <a:cubicBezTo>
                    <a:pt x="565" y="64"/>
                    <a:pt x="558" y="64"/>
                    <a:pt x="551" y="64"/>
                  </a:cubicBezTo>
                  <a:cubicBezTo>
                    <a:pt x="432" y="64"/>
                    <a:pt x="312"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5416725" y="2518000"/>
              <a:ext cx="14925" cy="8875"/>
            </a:xfrm>
            <a:custGeom>
              <a:avLst/>
              <a:gdLst/>
              <a:ahLst/>
              <a:cxnLst/>
              <a:rect l="l" t="t" r="r" b="b"/>
              <a:pathLst>
                <a:path w="597" h="355" extrusionOk="0">
                  <a:moveTo>
                    <a:pt x="132" y="12"/>
                  </a:moveTo>
                  <a:cubicBezTo>
                    <a:pt x="56" y="12"/>
                    <a:pt x="12" y="125"/>
                    <a:pt x="1" y="239"/>
                  </a:cubicBezTo>
                  <a:cubicBezTo>
                    <a:pt x="49" y="328"/>
                    <a:pt x="117" y="355"/>
                    <a:pt x="193" y="355"/>
                  </a:cubicBezTo>
                  <a:cubicBezTo>
                    <a:pt x="269" y="355"/>
                    <a:pt x="352" y="328"/>
                    <a:pt x="430" y="310"/>
                  </a:cubicBezTo>
                  <a:cubicBezTo>
                    <a:pt x="489" y="310"/>
                    <a:pt x="596" y="286"/>
                    <a:pt x="561" y="191"/>
                  </a:cubicBezTo>
                  <a:cubicBezTo>
                    <a:pt x="501" y="0"/>
                    <a:pt x="299" y="48"/>
                    <a:pt x="144" y="12"/>
                  </a:cubicBezTo>
                  <a:cubicBezTo>
                    <a:pt x="140" y="12"/>
                    <a:pt x="136" y="12"/>
                    <a:pt x="132"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5"/>
            <p:cNvSpPr/>
            <p:nvPr/>
          </p:nvSpPr>
          <p:spPr>
            <a:xfrm>
              <a:off x="5342625" y="2429600"/>
              <a:ext cx="17875" cy="7175"/>
            </a:xfrm>
            <a:custGeom>
              <a:avLst/>
              <a:gdLst/>
              <a:ahLst/>
              <a:cxnLst/>
              <a:rect l="l" t="t" r="r" b="b"/>
              <a:pathLst>
                <a:path w="715" h="287" extrusionOk="0">
                  <a:moveTo>
                    <a:pt x="381" y="0"/>
                  </a:moveTo>
                  <a:cubicBezTo>
                    <a:pt x="262" y="12"/>
                    <a:pt x="131" y="12"/>
                    <a:pt x="0" y="24"/>
                  </a:cubicBezTo>
                  <a:lnTo>
                    <a:pt x="0" y="274"/>
                  </a:lnTo>
                  <a:cubicBezTo>
                    <a:pt x="56" y="283"/>
                    <a:pt x="111" y="286"/>
                    <a:pt x="165" y="286"/>
                  </a:cubicBezTo>
                  <a:cubicBezTo>
                    <a:pt x="343" y="286"/>
                    <a:pt x="512" y="246"/>
                    <a:pt x="667" y="191"/>
                  </a:cubicBezTo>
                  <a:cubicBezTo>
                    <a:pt x="715" y="24"/>
                    <a:pt x="715" y="24"/>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5"/>
            <p:cNvSpPr/>
            <p:nvPr/>
          </p:nvSpPr>
          <p:spPr>
            <a:xfrm>
              <a:off x="5259575" y="2415600"/>
              <a:ext cx="22050" cy="11350"/>
            </a:xfrm>
            <a:custGeom>
              <a:avLst/>
              <a:gdLst/>
              <a:ahLst/>
              <a:cxnLst/>
              <a:rect l="l" t="t" r="r" b="b"/>
              <a:pathLst>
                <a:path w="882" h="454" extrusionOk="0">
                  <a:moveTo>
                    <a:pt x="36" y="1"/>
                  </a:moveTo>
                  <a:cubicBezTo>
                    <a:pt x="12" y="36"/>
                    <a:pt x="0" y="60"/>
                    <a:pt x="0" y="108"/>
                  </a:cubicBezTo>
                  <a:cubicBezTo>
                    <a:pt x="36" y="239"/>
                    <a:pt x="48" y="382"/>
                    <a:pt x="191" y="453"/>
                  </a:cubicBezTo>
                  <a:cubicBezTo>
                    <a:pt x="393" y="263"/>
                    <a:pt x="655" y="334"/>
                    <a:pt x="882" y="275"/>
                  </a:cubicBezTo>
                  <a:cubicBezTo>
                    <a:pt x="703" y="36"/>
                    <a:pt x="346" y="263"/>
                    <a:pt x="167" y="25"/>
                  </a:cubicBezTo>
                  <a:cubicBezTo>
                    <a:pt x="120" y="1"/>
                    <a:pt x="72" y="1"/>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5765600" y="2440900"/>
              <a:ext cx="21750" cy="10450"/>
            </a:xfrm>
            <a:custGeom>
              <a:avLst/>
              <a:gdLst/>
              <a:ahLst/>
              <a:cxnLst/>
              <a:rect l="l" t="t" r="r" b="b"/>
              <a:pathLst>
                <a:path w="870" h="418" extrusionOk="0">
                  <a:moveTo>
                    <a:pt x="572" y="1"/>
                  </a:moveTo>
                  <a:cubicBezTo>
                    <a:pt x="464" y="263"/>
                    <a:pt x="48" y="60"/>
                    <a:pt x="0" y="406"/>
                  </a:cubicBezTo>
                  <a:cubicBezTo>
                    <a:pt x="286" y="406"/>
                    <a:pt x="583" y="417"/>
                    <a:pt x="869" y="417"/>
                  </a:cubicBezTo>
                  <a:lnTo>
                    <a:pt x="869" y="156"/>
                  </a:lnTo>
                  <a:cubicBezTo>
                    <a:pt x="810" y="36"/>
                    <a:pt x="703"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5762325" y="2441500"/>
              <a:ext cx="20550" cy="9850"/>
            </a:xfrm>
            <a:custGeom>
              <a:avLst/>
              <a:gdLst/>
              <a:ahLst/>
              <a:cxnLst/>
              <a:rect l="l" t="t" r="r" b="b"/>
              <a:pathLst>
                <a:path w="822" h="394" extrusionOk="0">
                  <a:moveTo>
                    <a:pt x="714" y="1"/>
                  </a:moveTo>
                  <a:cubicBezTo>
                    <a:pt x="524" y="24"/>
                    <a:pt x="345" y="60"/>
                    <a:pt x="143" y="96"/>
                  </a:cubicBezTo>
                  <a:cubicBezTo>
                    <a:pt x="36" y="155"/>
                    <a:pt x="0" y="262"/>
                    <a:pt x="0" y="393"/>
                  </a:cubicBezTo>
                  <a:lnTo>
                    <a:pt x="131" y="393"/>
                  </a:lnTo>
                  <a:cubicBezTo>
                    <a:pt x="233" y="271"/>
                    <a:pt x="370" y="262"/>
                    <a:pt x="512" y="262"/>
                  </a:cubicBezTo>
                  <a:cubicBezTo>
                    <a:pt x="536" y="262"/>
                    <a:pt x="560" y="262"/>
                    <a:pt x="584" y="262"/>
                  </a:cubicBezTo>
                  <a:cubicBezTo>
                    <a:pt x="822" y="262"/>
                    <a:pt x="786" y="143"/>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5274150" y="2352250"/>
              <a:ext cx="18500" cy="9850"/>
            </a:xfrm>
            <a:custGeom>
              <a:avLst/>
              <a:gdLst/>
              <a:ahLst/>
              <a:cxnLst/>
              <a:rect l="l" t="t" r="r" b="b"/>
              <a:pathLst>
                <a:path w="740" h="394" extrusionOk="0">
                  <a:moveTo>
                    <a:pt x="545" y="0"/>
                  </a:moveTo>
                  <a:cubicBezTo>
                    <a:pt x="466" y="0"/>
                    <a:pt x="377" y="78"/>
                    <a:pt x="299" y="94"/>
                  </a:cubicBezTo>
                  <a:cubicBezTo>
                    <a:pt x="239" y="237"/>
                    <a:pt x="120" y="237"/>
                    <a:pt x="1" y="261"/>
                  </a:cubicBezTo>
                  <a:cubicBezTo>
                    <a:pt x="85" y="345"/>
                    <a:pt x="193" y="393"/>
                    <a:pt x="300" y="393"/>
                  </a:cubicBezTo>
                  <a:cubicBezTo>
                    <a:pt x="344" y="393"/>
                    <a:pt x="388" y="385"/>
                    <a:pt x="429" y="368"/>
                  </a:cubicBezTo>
                  <a:cubicBezTo>
                    <a:pt x="560" y="320"/>
                    <a:pt x="739" y="249"/>
                    <a:pt x="656" y="82"/>
                  </a:cubicBezTo>
                  <a:cubicBezTo>
                    <a:pt x="623" y="21"/>
                    <a:pt x="585" y="0"/>
                    <a:pt x="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5"/>
            <p:cNvSpPr/>
            <p:nvPr/>
          </p:nvSpPr>
          <p:spPr>
            <a:xfrm>
              <a:off x="5867975" y="2426625"/>
              <a:ext cx="21475" cy="7200"/>
            </a:xfrm>
            <a:custGeom>
              <a:avLst/>
              <a:gdLst/>
              <a:ahLst/>
              <a:cxnLst/>
              <a:rect l="l" t="t" r="r" b="b"/>
              <a:pathLst>
                <a:path w="859" h="288" extrusionOk="0">
                  <a:moveTo>
                    <a:pt x="72" y="0"/>
                  </a:moveTo>
                  <a:cubicBezTo>
                    <a:pt x="1" y="36"/>
                    <a:pt x="13" y="84"/>
                    <a:pt x="72" y="131"/>
                  </a:cubicBezTo>
                  <a:cubicBezTo>
                    <a:pt x="170" y="260"/>
                    <a:pt x="293" y="288"/>
                    <a:pt x="422" y="288"/>
                  </a:cubicBezTo>
                  <a:cubicBezTo>
                    <a:pt x="521" y="288"/>
                    <a:pt x="623" y="271"/>
                    <a:pt x="720" y="271"/>
                  </a:cubicBezTo>
                  <a:cubicBezTo>
                    <a:pt x="743" y="271"/>
                    <a:pt x="765" y="272"/>
                    <a:pt x="787" y="274"/>
                  </a:cubicBezTo>
                  <a:cubicBezTo>
                    <a:pt x="834" y="250"/>
                    <a:pt x="858" y="203"/>
                    <a:pt x="846" y="143"/>
                  </a:cubicBezTo>
                  <a:cubicBezTo>
                    <a:pt x="787" y="84"/>
                    <a:pt x="715" y="60"/>
                    <a:pt x="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5354525" y="2511725"/>
              <a:ext cx="17575" cy="11050"/>
            </a:xfrm>
            <a:custGeom>
              <a:avLst/>
              <a:gdLst/>
              <a:ahLst/>
              <a:cxnLst/>
              <a:rect l="l" t="t" r="r" b="b"/>
              <a:pathLst>
                <a:path w="703" h="442" extrusionOk="0">
                  <a:moveTo>
                    <a:pt x="166" y="0"/>
                  </a:moveTo>
                  <a:cubicBezTo>
                    <a:pt x="91" y="0"/>
                    <a:pt x="48" y="70"/>
                    <a:pt x="12" y="132"/>
                  </a:cubicBezTo>
                  <a:cubicBezTo>
                    <a:pt x="1" y="240"/>
                    <a:pt x="24" y="323"/>
                    <a:pt x="108" y="418"/>
                  </a:cubicBezTo>
                  <a:cubicBezTo>
                    <a:pt x="251" y="430"/>
                    <a:pt x="382" y="430"/>
                    <a:pt x="536" y="442"/>
                  </a:cubicBezTo>
                  <a:cubicBezTo>
                    <a:pt x="584" y="347"/>
                    <a:pt x="703" y="240"/>
                    <a:pt x="501" y="144"/>
                  </a:cubicBezTo>
                  <a:cubicBezTo>
                    <a:pt x="465" y="109"/>
                    <a:pt x="417" y="61"/>
                    <a:pt x="370" y="49"/>
                  </a:cubicBezTo>
                  <a:cubicBezTo>
                    <a:pt x="322" y="49"/>
                    <a:pt x="298" y="49"/>
                    <a:pt x="251" y="25"/>
                  </a:cubicBezTo>
                  <a:cubicBezTo>
                    <a:pt x="218" y="8"/>
                    <a:pt x="190"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5399775" y="2368975"/>
              <a:ext cx="25025" cy="7950"/>
            </a:xfrm>
            <a:custGeom>
              <a:avLst/>
              <a:gdLst/>
              <a:ahLst/>
              <a:cxnLst/>
              <a:rect l="l" t="t" r="r" b="b"/>
              <a:pathLst>
                <a:path w="1001" h="318" extrusionOk="0">
                  <a:moveTo>
                    <a:pt x="378" y="0"/>
                  </a:moveTo>
                  <a:cubicBezTo>
                    <a:pt x="252" y="0"/>
                    <a:pt x="125" y="7"/>
                    <a:pt x="0" y="20"/>
                  </a:cubicBezTo>
                  <a:lnTo>
                    <a:pt x="0" y="294"/>
                  </a:lnTo>
                  <a:cubicBezTo>
                    <a:pt x="48" y="318"/>
                    <a:pt x="84" y="318"/>
                    <a:pt x="119" y="318"/>
                  </a:cubicBezTo>
                  <a:cubicBezTo>
                    <a:pt x="219" y="176"/>
                    <a:pt x="356" y="155"/>
                    <a:pt x="498" y="155"/>
                  </a:cubicBezTo>
                  <a:cubicBezTo>
                    <a:pt x="559" y="155"/>
                    <a:pt x="622" y="159"/>
                    <a:pt x="683" y="159"/>
                  </a:cubicBezTo>
                  <a:cubicBezTo>
                    <a:pt x="800" y="159"/>
                    <a:pt x="913" y="144"/>
                    <a:pt x="1000" y="56"/>
                  </a:cubicBezTo>
                  <a:cubicBezTo>
                    <a:pt x="799" y="19"/>
                    <a:pt x="589"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5480725" y="2426625"/>
              <a:ext cx="19675" cy="6875"/>
            </a:xfrm>
            <a:custGeom>
              <a:avLst/>
              <a:gdLst/>
              <a:ahLst/>
              <a:cxnLst/>
              <a:rect l="l" t="t" r="r" b="b"/>
              <a:pathLst>
                <a:path w="787" h="275" extrusionOk="0">
                  <a:moveTo>
                    <a:pt x="501" y="0"/>
                  </a:moveTo>
                  <a:cubicBezTo>
                    <a:pt x="358" y="12"/>
                    <a:pt x="203" y="12"/>
                    <a:pt x="72" y="24"/>
                  </a:cubicBezTo>
                  <a:cubicBezTo>
                    <a:pt x="1" y="95"/>
                    <a:pt x="1" y="179"/>
                    <a:pt x="72" y="250"/>
                  </a:cubicBezTo>
                  <a:cubicBezTo>
                    <a:pt x="310" y="250"/>
                    <a:pt x="548" y="262"/>
                    <a:pt x="787" y="274"/>
                  </a:cubicBezTo>
                  <a:cubicBezTo>
                    <a:pt x="691" y="179"/>
                    <a:pt x="596" y="84"/>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5219100" y="2364700"/>
              <a:ext cx="12525" cy="12825"/>
            </a:xfrm>
            <a:custGeom>
              <a:avLst/>
              <a:gdLst/>
              <a:ahLst/>
              <a:cxnLst/>
              <a:rect l="l" t="t" r="r" b="b"/>
              <a:pathLst>
                <a:path w="501" h="513" extrusionOk="0">
                  <a:moveTo>
                    <a:pt x="322" y="0"/>
                  </a:moveTo>
                  <a:cubicBezTo>
                    <a:pt x="174" y="0"/>
                    <a:pt x="138" y="211"/>
                    <a:pt x="48" y="310"/>
                  </a:cubicBezTo>
                  <a:cubicBezTo>
                    <a:pt x="0" y="394"/>
                    <a:pt x="0" y="453"/>
                    <a:pt x="72" y="513"/>
                  </a:cubicBezTo>
                  <a:cubicBezTo>
                    <a:pt x="167" y="477"/>
                    <a:pt x="238" y="453"/>
                    <a:pt x="322" y="417"/>
                  </a:cubicBezTo>
                  <a:cubicBezTo>
                    <a:pt x="405" y="310"/>
                    <a:pt x="465" y="191"/>
                    <a:pt x="500" y="72"/>
                  </a:cubicBezTo>
                  <a:cubicBezTo>
                    <a:pt x="426" y="21"/>
                    <a:pt x="369"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5794175" y="2502475"/>
              <a:ext cx="11625" cy="12825"/>
            </a:xfrm>
            <a:custGeom>
              <a:avLst/>
              <a:gdLst/>
              <a:ahLst/>
              <a:cxnLst/>
              <a:rect l="l" t="t" r="r" b="b"/>
              <a:pathLst>
                <a:path w="465" h="513" extrusionOk="0">
                  <a:moveTo>
                    <a:pt x="291" y="0"/>
                  </a:moveTo>
                  <a:cubicBezTo>
                    <a:pt x="195" y="0"/>
                    <a:pt x="100" y="83"/>
                    <a:pt x="0" y="121"/>
                  </a:cubicBezTo>
                  <a:cubicBezTo>
                    <a:pt x="0" y="217"/>
                    <a:pt x="24" y="312"/>
                    <a:pt x="24" y="419"/>
                  </a:cubicBezTo>
                  <a:cubicBezTo>
                    <a:pt x="114" y="442"/>
                    <a:pt x="200" y="512"/>
                    <a:pt x="287" y="512"/>
                  </a:cubicBezTo>
                  <a:cubicBezTo>
                    <a:pt x="338" y="512"/>
                    <a:pt x="388" y="489"/>
                    <a:pt x="441" y="419"/>
                  </a:cubicBezTo>
                  <a:cubicBezTo>
                    <a:pt x="441" y="336"/>
                    <a:pt x="464" y="252"/>
                    <a:pt x="453" y="181"/>
                  </a:cubicBezTo>
                  <a:lnTo>
                    <a:pt x="453" y="98"/>
                  </a:lnTo>
                  <a:cubicBezTo>
                    <a:pt x="397" y="26"/>
                    <a:pt x="344"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5682300" y="2441500"/>
              <a:ext cx="19025" cy="8975"/>
            </a:xfrm>
            <a:custGeom>
              <a:avLst/>
              <a:gdLst/>
              <a:ahLst/>
              <a:cxnLst/>
              <a:rect l="l" t="t" r="r" b="b"/>
              <a:pathLst>
                <a:path w="761" h="359" extrusionOk="0">
                  <a:moveTo>
                    <a:pt x="748" y="1"/>
                  </a:moveTo>
                  <a:cubicBezTo>
                    <a:pt x="591" y="53"/>
                    <a:pt x="434" y="124"/>
                    <a:pt x="253" y="124"/>
                  </a:cubicBezTo>
                  <a:cubicBezTo>
                    <a:pt x="228" y="124"/>
                    <a:pt x="203" y="122"/>
                    <a:pt x="177" y="120"/>
                  </a:cubicBezTo>
                  <a:lnTo>
                    <a:pt x="177" y="120"/>
                  </a:lnTo>
                  <a:cubicBezTo>
                    <a:pt x="188" y="200"/>
                    <a:pt x="0" y="358"/>
                    <a:pt x="202" y="358"/>
                  </a:cubicBezTo>
                  <a:cubicBezTo>
                    <a:pt x="209" y="358"/>
                    <a:pt x="216" y="358"/>
                    <a:pt x="225" y="358"/>
                  </a:cubicBezTo>
                  <a:cubicBezTo>
                    <a:pt x="265" y="352"/>
                    <a:pt x="307" y="351"/>
                    <a:pt x="349" y="351"/>
                  </a:cubicBezTo>
                  <a:cubicBezTo>
                    <a:pt x="376" y="351"/>
                    <a:pt x="404" y="352"/>
                    <a:pt x="431" y="352"/>
                  </a:cubicBezTo>
                  <a:cubicBezTo>
                    <a:pt x="544" y="352"/>
                    <a:pt x="657" y="344"/>
                    <a:pt x="760" y="262"/>
                  </a:cubicBezTo>
                  <a:cubicBezTo>
                    <a:pt x="760" y="179"/>
                    <a:pt x="748" y="84"/>
                    <a:pt x="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5642050" y="2510850"/>
              <a:ext cx="19075" cy="7000"/>
            </a:xfrm>
            <a:custGeom>
              <a:avLst/>
              <a:gdLst/>
              <a:ahLst/>
              <a:cxnLst/>
              <a:rect l="l" t="t" r="r" b="b"/>
              <a:pathLst>
                <a:path w="763" h="280" extrusionOk="0">
                  <a:moveTo>
                    <a:pt x="294" y="1"/>
                  </a:moveTo>
                  <a:cubicBezTo>
                    <a:pt x="222" y="1"/>
                    <a:pt x="149" y="18"/>
                    <a:pt x="72" y="60"/>
                  </a:cubicBezTo>
                  <a:cubicBezTo>
                    <a:pt x="1" y="108"/>
                    <a:pt x="1" y="155"/>
                    <a:pt x="72" y="203"/>
                  </a:cubicBezTo>
                  <a:cubicBezTo>
                    <a:pt x="182" y="246"/>
                    <a:pt x="289" y="279"/>
                    <a:pt x="403" y="279"/>
                  </a:cubicBezTo>
                  <a:cubicBezTo>
                    <a:pt x="513" y="279"/>
                    <a:pt x="629" y="249"/>
                    <a:pt x="763" y="167"/>
                  </a:cubicBezTo>
                  <a:cubicBezTo>
                    <a:pt x="593" y="79"/>
                    <a:pt x="446" y="1"/>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5621825" y="2419750"/>
              <a:ext cx="22050" cy="6975"/>
            </a:xfrm>
            <a:custGeom>
              <a:avLst/>
              <a:gdLst/>
              <a:ahLst/>
              <a:cxnLst/>
              <a:rect l="l" t="t" r="r" b="b"/>
              <a:pathLst>
                <a:path w="882" h="279" extrusionOk="0">
                  <a:moveTo>
                    <a:pt x="381" y="0"/>
                  </a:moveTo>
                  <a:cubicBezTo>
                    <a:pt x="350" y="0"/>
                    <a:pt x="319" y="4"/>
                    <a:pt x="286" y="13"/>
                  </a:cubicBezTo>
                  <a:cubicBezTo>
                    <a:pt x="227" y="120"/>
                    <a:pt x="108" y="132"/>
                    <a:pt x="0" y="156"/>
                  </a:cubicBezTo>
                  <a:cubicBezTo>
                    <a:pt x="128" y="256"/>
                    <a:pt x="264" y="279"/>
                    <a:pt x="403" y="279"/>
                  </a:cubicBezTo>
                  <a:cubicBezTo>
                    <a:pt x="513" y="279"/>
                    <a:pt x="624" y="265"/>
                    <a:pt x="735" y="265"/>
                  </a:cubicBezTo>
                  <a:cubicBezTo>
                    <a:pt x="784" y="265"/>
                    <a:pt x="833" y="267"/>
                    <a:pt x="881" y="275"/>
                  </a:cubicBezTo>
                  <a:cubicBezTo>
                    <a:pt x="881" y="216"/>
                    <a:pt x="870" y="168"/>
                    <a:pt x="870" y="109"/>
                  </a:cubicBezTo>
                  <a:cubicBezTo>
                    <a:pt x="862" y="109"/>
                    <a:pt x="856" y="109"/>
                    <a:pt x="849" y="109"/>
                  </a:cubicBezTo>
                  <a:cubicBezTo>
                    <a:pt x="686" y="109"/>
                    <a:pt x="545"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5622725" y="2510900"/>
              <a:ext cx="21150" cy="5050"/>
            </a:xfrm>
            <a:custGeom>
              <a:avLst/>
              <a:gdLst/>
              <a:ahLst/>
              <a:cxnLst/>
              <a:rect l="l" t="t" r="r" b="b"/>
              <a:pathLst>
                <a:path w="846" h="202" extrusionOk="0">
                  <a:moveTo>
                    <a:pt x="299" y="0"/>
                  </a:moveTo>
                  <a:cubicBezTo>
                    <a:pt x="202" y="0"/>
                    <a:pt x="103" y="23"/>
                    <a:pt x="0" y="94"/>
                  </a:cubicBezTo>
                  <a:cubicBezTo>
                    <a:pt x="149" y="183"/>
                    <a:pt x="295" y="201"/>
                    <a:pt x="436" y="201"/>
                  </a:cubicBezTo>
                  <a:cubicBezTo>
                    <a:pt x="530" y="201"/>
                    <a:pt x="623" y="193"/>
                    <a:pt x="713" y="193"/>
                  </a:cubicBezTo>
                  <a:cubicBezTo>
                    <a:pt x="757" y="193"/>
                    <a:pt x="802" y="195"/>
                    <a:pt x="845" y="201"/>
                  </a:cubicBezTo>
                  <a:lnTo>
                    <a:pt x="845" y="58"/>
                  </a:lnTo>
                  <a:cubicBezTo>
                    <a:pt x="819" y="63"/>
                    <a:pt x="793" y="65"/>
                    <a:pt x="766" y="65"/>
                  </a:cubicBezTo>
                  <a:cubicBezTo>
                    <a:pt x="617" y="65"/>
                    <a:pt x="462"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633125" y="2376000"/>
              <a:ext cx="26825" cy="4325"/>
            </a:xfrm>
            <a:custGeom>
              <a:avLst/>
              <a:gdLst/>
              <a:ahLst/>
              <a:cxnLst/>
              <a:rect l="l" t="t" r="r" b="b"/>
              <a:pathLst>
                <a:path w="1073" h="173" extrusionOk="0">
                  <a:moveTo>
                    <a:pt x="459" y="1"/>
                  </a:moveTo>
                  <a:cubicBezTo>
                    <a:pt x="297" y="1"/>
                    <a:pt x="141" y="26"/>
                    <a:pt x="1" y="144"/>
                  </a:cubicBezTo>
                  <a:cubicBezTo>
                    <a:pt x="20" y="164"/>
                    <a:pt x="40" y="173"/>
                    <a:pt x="64" y="173"/>
                  </a:cubicBezTo>
                  <a:cubicBezTo>
                    <a:pt x="83" y="173"/>
                    <a:pt x="105" y="167"/>
                    <a:pt x="132" y="156"/>
                  </a:cubicBezTo>
                  <a:cubicBezTo>
                    <a:pt x="429" y="156"/>
                    <a:pt x="715" y="144"/>
                    <a:pt x="1013" y="144"/>
                  </a:cubicBezTo>
                  <a:cubicBezTo>
                    <a:pt x="1072" y="85"/>
                    <a:pt x="1072" y="37"/>
                    <a:pt x="1013" y="1"/>
                  </a:cubicBezTo>
                  <a:cubicBezTo>
                    <a:pt x="952" y="12"/>
                    <a:pt x="891" y="15"/>
                    <a:pt x="830" y="15"/>
                  </a:cubicBezTo>
                  <a:cubicBezTo>
                    <a:pt x="706" y="15"/>
                    <a:pt x="58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803100" y="2504900"/>
              <a:ext cx="19375" cy="10575"/>
            </a:xfrm>
            <a:custGeom>
              <a:avLst/>
              <a:gdLst/>
              <a:ahLst/>
              <a:cxnLst/>
              <a:rect l="l" t="t" r="r" b="b"/>
              <a:pathLst>
                <a:path w="775" h="423" extrusionOk="0">
                  <a:moveTo>
                    <a:pt x="107" y="1"/>
                  </a:moveTo>
                  <a:lnTo>
                    <a:pt x="96" y="36"/>
                  </a:lnTo>
                  <a:cubicBezTo>
                    <a:pt x="0" y="203"/>
                    <a:pt x="143" y="227"/>
                    <a:pt x="226" y="298"/>
                  </a:cubicBezTo>
                  <a:cubicBezTo>
                    <a:pt x="267" y="379"/>
                    <a:pt x="319" y="422"/>
                    <a:pt x="378" y="422"/>
                  </a:cubicBezTo>
                  <a:cubicBezTo>
                    <a:pt x="423" y="422"/>
                    <a:pt x="473" y="397"/>
                    <a:pt x="524" y="346"/>
                  </a:cubicBezTo>
                  <a:cubicBezTo>
                    <a:pt x="453" y="203"/>
                    <a:pt x="774" y="227"/>
                    <a:pt x="679" y="48"/>
                  </a:cubicBezTo>
                  <a:lnTo>
                    <a:pt x="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5666175" y="2512900"/>
              <a:ext cx="11025" cy="6600"/>
            </a:xfrm>
            <a:custGeom>
              <a:avLst/>
              <a:gdLst/>
              <a:ahLst/>
              <a:cxnLst/>
              <a:rect l="l" t="t" r="r" b="b"/>
              <a:pathLst>
                <a:path w="441" h="264" extrusionOk="0">
                  <a:moveTo>
                    <a:pt x="225" y="1"/>
                  </a:moveTo>
                  <a:cubicBezTo>
                    <a:pt x="199" y="1"/>
                    <a:pt x="172" y="5"/>
                    <a:pt x="143" y="14"/>
                  </a:cubicBezTo>
                  <a:cubicBezTo>
                    <a:pt x="60" y="38"/>
                    <a:pt x="0" y="97"/>
                    <a:pt x="48" y="181"/>
                  </a:cubicBezTo>
                  <a:cubicBezTo>
                    <a:pt x="96" y="264"/>
                    <a:pt x="215" y="264"/>
                    <a:pt x="298" y="264"/>
                  </a:cubicBezTo>
                  <a:cubicBezTo>
                    <a:pt x="358" y="264"/>
                    <a:pt x="441" y="252"/>
                    <a:pt x="417" y="145"/>
                  </a:cubicBezTo>
                  <a:cubicBezTo>
                    <a:pt x="372" y="45"/>
                    <a:pt x="306"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5337850" y="2514200"/>
              <a:ext cx="18775" cy="8575"/>
            </a:xfrm>
            <a:custGeom>
              <a:avLst/>
              <a:gdLst/>
              <a:ahLst/>
              <a:cxnLst/>
              <a:rect l="l" t="t" r="r" b="b"/>
              <a:pathLst>
                <a:path w="751" h="343" extrusionOk="0">
                  <a:moveTo>
                    <a:pt x="492" y="0"/>
                  </a:moveTo>
                  <a:cubicBezTo>
                    <a:pt x="395" y="0"/>
                    <a:pt x="297" y="30"/>
                    <a:pt x="203" y="93"/>
                  </a:cubicBezTo>
                  <a:cubicBezTo>
                    <a:pt x="156" y="93"/>
                    <a:pt x="96" y="93"/>
                    <a:pt x="72" y="129"/>
                  </a:cubicBezTo>
                  <a:cubicBezTo>
                    <a:pt x="1" y="188"/>
                    <a:pt x="37" y="212"/>
                    <a:pt x="120" y="224"/>
                  </a:cubicBezTo>
                  <a:cubicBezTo>
                    <a:pt x="275" y="248"/>
                    <a:pt x="477" y="188"/>
                    <a:pt x="608" y="343"/>
                  </a:cubicBezTo>
                  <a:cubicBezTo>
                    <a:pt x="668" y="331"/>
                    <a:pt x="715" y="331"/>
                    <a:pt x="751" y="331"/>
                  </a:cubicBezTo>
                  <a:lnTo>
                    <a:pt x="751" y="69"/>
                  </a:lnTo>
                  <a:cubicBezTo>
                    <a:pt x="667" y="24"/>
                    <a:pt x="580" y="0"/>
                    <a:pt x="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5302725" y="2491475"/>
              <a:ext cx="15800" cy="11375"/>
            </a:xfrm>
            <a:custGeom>
              <a:avLst/>
              <a:gdLst/>
              <a:ahLst/>
              <a:cxnLst/>
              <a:rect l="l" t="t" r="r" b="b"/>
              <a:pathLst>
                <a:path w="632" h="455" extrusionOk="0">
                  <a:moveTo>
                    <a:pt x="436" y="0"/>
                  </a:moveTo>
                  <a:cubicBezTo>
                    <a:pt x="284" y="0"/>
                    <a:pt x="126" y="14"/>
                    <a:pt x="1" y="121"/>
                  </a:cubicBezTo>
                  <a:cubicBezTo>
                    <a:pt x="13" y="204"/>
                    <a:pt x="72" y="240"/>
                    <a:pt x="156" y="252"/>
                  </a:cubicBezTo>
                  <a:cubicBezTo>
                    <a:pt x="215" y="288"/>
                    <a:pt x="251" y="335"/>
                    <a:pt x="310" y="383"/>
                  </a:cubicBezTo>
                  <a:cubicBezTo>
                    <a:pt x="334" y="430"/>
                    <a:pt x="358" y="454"/>
                    <a:pt x="382" y="454"/>
                  </a:cubicBezTo>
                  <a:cubicBezTo>
                    <a:pt x="406" y="454"/>
                    <a:pt x="429" y="430"/>
                    <a:pt x="453" y="383"/>
                  </a:cubicBezTo>
                  <a:cubicBezTo>
                    <a:pt x="453" y="240"/>
                    <a:pt x="513" y="157"/>
                    <a:pt x="632" y="97"/>
                  </a:cubicBezTo>
                  <a:cubicBezTo>
                    <a:pt x="608" y="61"/>
                    <a:pt x="596" y="26"/>
                    <a:pt x="584" y="2"/>
                  </a:cubicBezTo>
                  <a:cubicBezTo>
                    <a:pt x="537" y="2"/>
                    <a:pt x="4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5403350" y="2376600"/>
              <a:ext cx="26800" cy="2725"/>
            </a:xfrm>
            <a:custGeom>
              <a:avLst/>
              <a:gdLst/>
              <a:ahLst/>
              <a:cxnLst/>
              <a:rect l="l" t="t" r="r" b="b"/>
              <a:pathLst>
                <a:path w="1072" h="109" extrusionOk="0">
                  <a:moveTo>
                    <a:pt x="0" y="1"/>
                  </a:moveTo>
                  <a:cubicBezTo>
                    <a:pt x="164" y="78"/>
                    <a:pt x="328" y="109"/>
                    <a:pt x="492" y="109"/>
                  </a:cubicBezTo>
                  <a:cubicBezTo>
                    <a:pt x="685" y="109"/>
                    <a:pt x="879" y="65"/>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342325" y="2510250"/>
              <a:ext cx="18175" cy="6000"/>
            </a:xfrm>
            <a:custGeom>
              <a:avLst/>
              <a:gdLst/>
              <a:ahLst/>
              <a:cxnLst/>
              <a:rect l="l" t="t" r="r" b="b"/>
              <a:pathLst>
                <a:path w="727" h="240" extrusionOk="0">
                  <a:moveTo>
                    <a:pt x="510" y="1"/>
                  </a:moveTo>
                  <a:cubicBezTo>
                    <a:pt x="361" y="1"/>
                    <a:pt x="215" y="118"/>
                    <a:pt x="70" y="118"/>
                  </a:cubicBezTo>
                  <a:cubicBezTo>
                    <a:pt x="47" y="118"/>
                    <a:pt x="24" y="115"/>
                    <a:pt x="0" y="108"/>
                  </a:cubicBezTo>
                  <a:lnTo>
                    <a:pt x="0" y="108"/>
                  </a:lnTo>
                  <a:cubicBezTo>
                    <a:pt x="0" y="144"/>
                    <a:pt x="0" y="191"/>
                    <a:pt x="12" y="239"/>
                  </a:cubicBezTo>
                  <a:cubicBezTo>
                    <a:pt x="203" y="239"/>
                    <a:pt x="381" y="227"/>
                    <a:pt x="572" y="227"/>
                  </a:cubicBezTo>
                  <a:cubicBezTo>
                    <a:pt x="631" y="179"/>
                    <a:pt x="679" y="132"/>
                    <a:pt x="727" y="108"/>
                  </a:cubicBezTo>
                  <a:cubicBezTo>
                    <a:pt x="653" y="28"/>
                    <a:pt x="581" y="1"/>
                    <a:pt x="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564075" y="2429600"/>
              <a:ext cx="9850" cy="6300"/>
            </a:xfrm>
            <a:custGeom>
              <a:avLst/>
              <a:gdLst/>
              <a:ahLst/>
              <a:cxnLst/>
              <a:rect l="l" t="t" r="r" b="b"/>
              <a:pathLst>
                <a:path w="394" h="252" extrusionOk="0">
                  <a:moveTo>
                    <a:pt x="203" y="12"/>
                  </a:moveTo>
                  <a:cubicBezTo>
                    <a:pt x="120" y="24"/>
                    <a:pt x="1" y="0"/>
                    <a:pt x="1" y="96"/>
                  </a:cubicBezTo>
                  <a:cubicBezTo>
                    <a:pt x="1" y="194"/>
                    <a:pt x="70" y="252"/>
                    <a:pt x="164" y="252"/>
                  </a:cubicBezTo>
                  <a:cubicBezTo>
                    <a:pt x="173" y="252"/>
                    <a:pt x="182" y="251"/>
                    <a:pt x="191" y="250"/>
                  </a:cubicBezTo>
                  <a:cubicBezTo>
                    <a:pt x="251" y="250"/>
                    <a:pt x="334" y="203"/>
                    <a:pt x="358" y="155"/>
                  </a:cubicBezTo>
                  <a:cubicBezTo>
                    <a:pt x="393" y="24"/>
                    <a:pt x="274" y="24"/>
                    <a:pt x="203"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572400" y="2613400"/>
              <a:ext cx="22350" cy="3500"/>
            </a:xfrm>
            <a:custGeom>
              <a:avLst/>
              <a:gdLst/>
              <a:ahLst/>
              <a:cxnLst/>
              <a:rect l="l" t="t" r="r" b="b"/>
              <a:pathLst>
                <a:path w="894" h="140" extrusionOk="0">
                  <a:moveTo>
                    <a:pt x="426" y="0"/>
                  </a:moveTo>
                  <a:cubicBezTo>
                    <a:pt x="284" y="0"/>
                    <a:pt x="140" y="19"/>
                    <a:pt x="1" y="30"/>
                  </a:cubicBezTo>
                  <a:cubicBezTo>
                    <a:pt x="131" y="117"/>
                    <a:pt x="266" y="139"/>
                    <a:pt x="402" y="139"/>
                  </a:cubicBezTo>
                  <a:cubicBezTo>
                    <a:pt x="551" y="139"/>
                    <a:pt x="702" y="113"/>
                    <a:pt x="850" y="113"/>
                  </a:cubicBezTo>
                  <a:cubicBezTo>
                    <a:pt x="864" y="113"/>
                    <a:pt x="879" y="113"/>
                    <a:pt x="894" y="114"/>
                  </a:cubicBezTo>
                  <a:cubicBezTo>
                    <a:pt x="748" y="25"/>
                    <a:pt x="589"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5805175" y="2369500"/>
              <a:ext cx="14025" cy="9100"/>
            </a:xfrm>
            <a:custGeom>
              <a:avLst/>
              <a:gdLst/>
              <a:ahLst/>
              <a:cxnLst/>
              <a:rect l="l" t="t" r="r" b="b"/>
              <a:pathLst>
                <a:path w="561" h="364" extrusionOk="0">
                  <a:moveTo>
                    <a:pt x="263" y="1"/>
                  </a:moveTo>
                  <a:cubicBezTo>
                    <a:pt x="181" y="1"/>
                    <a:pt x="97" y="30"/>
                    <a:pt x="13" y="83"/>
                  </a:cubicBezTo>
                  <a:cubicBezTo>
                    <a:pt x="1" y="106"/>
                    <a:pt x="1" y="118"/>
                    <a:pt x="13" y="154"/>
                  </a:cubicBezTo>
                  <a:lnTo>
                    <a:pt x="13" y="273"/>
                  </a:lnTo>
                  <a:cubicBezTo>
                    <a:pt x="120" y="285"/>
                    <a:pt x="215" y="321"/>
                    <a:pt x="322" y="345"/>
                  </a:cubicBezTo>
                  <a:cubicBezTo>
                    <a:pt x="361" y="358"/>
                    <a:pt x="394" y="364"/>
                    <a:pt x="423" y="364"/>
                  </a:cubicBezTo>
                  <a:cubicBezTo>
                    <a:pt x="524" y="364"/>
                    <a:pt x="560" y="284"/>
                    <a:pt x="560" y="154"/>
                  </a:cubicBezTo>
                  <a:cubicBezTo>
                    <a:pt x="467" y="48"/>
                    <a:pt x="367"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5980800" y="2567100"/>
              <a:ext cx="10725" cy="10125"/>
            </a:xfrm>
            <a:custGeom>
              <a:avLst/>
              <a:gdLst/>
              <a:ahLst/>
              <a:cxnLst/>
              <a:rect l="l" t="t" r="r" b="b"/>
              <a:pathLst>
                <a:path w="429" h="405" extrusionOk="0">
                  <a:moveTo>
                    <a:pt x="274" y="1"/>
                  </a:moveTo>
                  <a:cubicBezTo>
                    <a:pt x="155" y="61"/>
                    <a:pt x="0" y="108"/>
                    <a:pt x="72" y="287"/>
                  </a:cubicBezTo>
                  <a:cubicBezTo>
                    <a:pt x="106" y="384"/>
                    <a:pt x="178" y="404"/>
                    <a:pt x="257" y="404"/>
                  </a:cubicBezTo>
                  <a:cubicBezTo>
                    <a:pt x="314" y="404"/>
                    <a:pt x="374" y="394"/>
                    <a:pt x="429" y="394"/>
                  </a:cubicBezTo>
                  <a:cubicBezTo>
                    <a:pt x="381" y="299"/>
                    <a:pt x="334" y="191"/>
                    <a:pt x="298" y="108"/>
                  </a:cubicBezTo>
                  <a:cubicBezTo>
                    <a:pt x="298" y="72"/>
                    <a:pt x="274" y="37"/>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5314050" y="2508800"/>
              <a:ext cx="17875" cy="3575"/>
            </a:xfrm>
            <a:custGeom>
              <a:avLst/>
              <a:gdLst/>
              <a:ahLst/>
              <a:cxnLst/>
              <a:rect l="l" t="t" r="r" b="b"/>
              <a:pathLst>
                <a:path w="715" h="143" extrusionOk="0">
                  <a:moveTo>
                    <a:pt x="381" y="1"/>
                  </a:moveTo>
                  <a:cubicBezTo>
                    <a:pt x="285" y="1"/>
                    <a:pt x="186" y="17"/>
                    <a:pt x="90" y="17"/>
                  </a:cubicBezTo>
                  <a:cubicBezTo>
                    <a:pt x="60" y="17"/>
                    <a:pt x="30" y="16"/>
                    <a:pt x="0" y="11"/>
                  </a:cubicBezTo>
                  <a:lnTo>
                    <a:pt x="0" y="142"/>
                  </a:lnTo>
                  <a:lnTo>
                    <a:pt x="715" y="142"/>
                  </a:lnTo>
                  <a:cubicBezTo>
                    <a:pt x="616" y="27"/>
                    <a:pt x="501"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5940900" y="2600125"/>
              <a:ext cx="11925" cy="8975"/>
            </a:xfrm>
            <a:custGeom>
              <a:avLst/>
              <a:gdLst/>
              <a:ahLst/>
              <a:cxnLst/>
              <a:rect l="l" t="t" r="r" b="b"/>
              <a:pathLst>
                <a:path w="477" h="359" extrusionOk="0">
                  <a:moveTo>
                    <a:pt x="242" y="0"/>
                  </a:moveTo>
                  <a:cubicBezTo>
                    <a:pt x="230" y="0"/>
                    <a:pt x="217" y="1"/>
                    <a:pt x="203" y="2"/>
                  </a:cubicBezTo>
                  <a:cubicBezTo>
                    <a:pt x="72" y="2"/>
                    <a:pt x="1" y="85"/>
                    <a:pt x="13" y="228"/>
                  </a:cubicBezTo>
                  <a:cubicBezTo>
                    <a:pt x="120" y="275"/>
                    <a:pt x="203" y="323"/>
                    <a:pt x="310" y="359"/>
                  </a:cubicBezTo>
                  <a:cubicBezTo>
                    <a:pt x="358" y="347"/>
                    <a:pt x="406" y="335"/>
                    <a:pt x="429" y="335"/>
                  </a:cubicBezTo>
                  <a:cubicBezTo>
                    <a:pt x="429" y="299"/>
                    <a:pt x="441" y="275"/>
                    <a:pt x="465" y="240"/>
                  </a:cubicBezTo>
                  <a:cubicBezTo>
                    <a:pt x="476" y="65"/>
                    <a:pt x="386"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268200" y="2404525"/>
              <a:ext cx="16400" cy="4850"/>
            </a:xfrm>
            <a:custGeom>
              <a:avLst/>
              <a:gdLst/>
              <a:ahLst/>
              <a:cxnLst/>
              <a:rect l="l" t="t" r="r" b="b"/>
              <a:pathLst>
                <a:path w="656" h="194" extrusionOk="0">
                  <a:moveTo>
                    <a:pt x="357" y="0"/>
                  </a:moveTo>
                  <a:cubicBezTo>
                    <a:pt x="286" y="0"/>
                    <a:pt x="213" y="10"/>
                    <a:pt x="144" y="15"/>
                  </a:cubicBezTo>
                  <a:cubicBezTo>
                    <a:pt x="1" y="27"/>
                    <a:pt x="60" y="134"/>
                    <a:pt x="132" y="194"/>
                  </a:cubicBezTo>
                  <a:cubicBezTo>
                    <a:pt x="310" y="182"/>
                    <a:pt x="477" y="146"/>
                    <a:pt x="656" y="134"/>
                  </a:cubicBezTo>
                  <a:cubicBezTo>
                    <a:pt x="576" y="25"/>
                    <a:pt x="469"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90550" y="2501625"/>
              <a:ext cx="8375" cy="6050"/>
            </a:xfrm>
            <a:custGeom>
              <a:avLst/>
              <a:gdLst/>
              <a:ahLst/>
              <a:cxnLst/>
              <a:rect l="l" t="t" r="r" b="b"/>
              <a:pathLst>
                <a:path w="335" h="242" extrusionOk="0">
                  <a:moveTo>
                    <a:pt x="179" y="1"/>
                  </a:moveTo>
                  <a:cubicBezTo>
                    <a:pt x="108" y="13"/>
                    <a:pt x="1" y="13"/>
                    <a:pt x="1" y="155"/>
                  </a:cubicBezTo>
                  <a:cubicBezTo>
                    <a:pt x="21" y="215"/>
                    <a:pt x="74" y="242"/>
                    <a:pt x="126" y="242"/>
                  </a:cubicBezTo>
                  <a:cubicBezTo>
                    <a:pt x="136" y="242"/>
                    <a:pt x="146" y="241"/>
                    <a:pt x="155" y="239"/>
                  </a:cubicBezTo>
                  <a:cubicBezTo>
                    <a:pt x="215" y="227"/>
                    <a:pt x="286" y="167"/>
                    <a:pt x="298" y="120"/>
                  </a:cubicBezTo>
                  <a:cubicBezTo>
                    <a:pt x="334" y="36"/>
                    <a:pt x="263" y="13"/>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08450" y="2505150"/>
              <a:ext cx="14000" cy="5550"/>
            </a:xfrm>
            <a:custGeom>
              <a:avLst/>
              <a:gdLst/>
              <a:ahLst/>
              <a:cxnLst/>
              <a:rect l="l" t="t" r="r" b="b"/>
              <a:pathLst>
                <a:path w="560" h="222" extrusionOk="0">
                  <a:moveTo>
                    <a:pt x="287" y="0"/>
                  </a:moveTo>
                  <a:cubicBezTo>
                    <a:pt x="180" y="0"/>
                    <a:pt x="78" y="29"/>
                    <a:pt x="0" y="145"/>
                  </a:cubicBezTo>
                  <a:cubicBezTo>
                    <a:pt x="33" y="203"/>
                    <a:pt x="69" y="222"/>
                    <a:pt x="104" y="222"/>
                  </a:cubicBezTo>
                  <a:cubicBezTo>
                    <a:pt x="158" y="222"/>
                    <a:pt x="212" y="179"/>
                    <a:pt x="262" y="157"/>
                  </a:cubicBezTo>
                  <a:cubicBezTo>
                    <a:pt x="369" y="145"/>
                    <a:pt x="488" y="133"/>
                    <a:pt x="560" y="26"/>
                  </a:cubicBezTo>
                  <a:cubicBezTo>
                    <a:pt x="472" y="21"/>
                    <a:pt x="378" y="0"/>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5471200" y="2426425"/>
              <a:ext cx="11350" cy="6975"/>
            </a:xfrm>
            <a:custGeom>
              <a:avLst/>
              <a:gdLst/>
              <a:ahLst/>
              <a:cxnLst/>
              <a:rect l="l" t="t" r="r" b="b"/>
              <a:pathLst>
                <a:path w="454" h="279" extrusionOk="0">
                  <a:moveTo>
                    <a:pt x="279" y="0"/>
                  </a:moveTo>
                  <a:cubicBezTo>
                    <a:pt x="189" y="0"/>
                    <a:pt x="105" y="22"/>
                    <a:pt x="25" y="44"/>
                  </a:cubicBezTo>
                  <a:lnTo>
                    <a:pt x="1" y="103"/>
                  </a:lnTo>
                  <a:cubicBezTo>
                    <a:pt x="25" y="139"/>
                    <a:pt x="37" y="163"/>
                    <a:pt x="37" y="199"/>
                  </a:cubicBezTo>
                  <a:cubicBezTo>
                    <a:pt x="42" y="198"/>
                    <a:pt x="48" y="198"/>
                    <a:pt x="54" y="198"/>
                  </a:cubicBezTo>
                  <a:cubicBezTo>
                    <a:pt x="161" y="198"/>
                    <a:pt x="255" y="278"/>
                    <a:pt x="363" y="278"/>
                  </a:cubicBezTo>
                  <a:cubicBezTo>
                    <a:pt x="392" y="278"/>
                    <a:pt x="422" y="273"/>
                    <a:pt x="453" y="258"/>
                  </a:cubicBezTo>
                  <a:lnTo>
                    <a:pt x="453" y="32"/>
                  </a:lnTo>
                  <a:cubicBezTo>
                    <a:pt x="393" y="9"/>
                    <a:pt x="335"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5367625" y="2429925"/>
              <a:ext cx="14300" cy="4150"/>
            </a:xfrm>
            <a:custGeom>
              <a:avLst/>
              <a:gdLst/>
              <a:ahLst/>
              <a:cxnLst/>
              <a:rect l="l" t="t" r="r" b="b"/>
              <a:pathLst>
                <a:path w="572" h="166" extrusionOk="0">
                  <a:moveTo>
                    <a:pt x="282" y="1"/>
                  </a:moveTo>
                  <a:cubicBezTo>
                    <a:pt x="188" y="1"/>
                    <a:pt x="94" y="54"/>
                    <a:pt x="0" y="166"/>
                  </a:cubicBezTo>
                  <a:cubicBezTo>
                    <a:pt x="96" y="154"/>
                    <a:pt x="191" y="148"/>
                    <a:pt x="286" y="148"/>
                  </a:cubicBezTo>
                  <a:cubicBezTo>
                    <a:pt x="381" y="148"/>
                    <a:pt x="477" y="154"/>
                    <a:pt x="572" y="166"/>
                  </a:cubicBezTo>
                  <a:cubicBezTo>
                    <a:pt x="475" y="57"/>
                    <a:pt x="379" y="1"/>
                    <a:pt x="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5538775" y="2465900"/>
              <a:ext cx="6875" cy="4900"/>
            </a:xfrm>
            <a:custGeom>
              <a:avLst/>
              <a:gdLst/>
              <a:ahLst/>
              <a:cxnLst/>
              <a:rect l="l" t="t" r="r" b="b"/>
              <a:pathLst>
                <a:path w="275" h="196" extrusionOk="0">
                  <a:moveTo>
                    <a:pt x="143" y="1"/>
                  </a:moveTo>
                  <a:cubicBezTo>
                    <a:pt x="84" y="1"/>
                    <a:pt x="1" y="1"/>
                    <a:pt x="1" y="72"/>
                  </a:cubicBezTo>
                  <a:cubicBezTo>
                    <a:pt x="1" y="108"/>
                    <a:pt x="84" y="156"/>
                    <a:pt x="143" y="179"/>
                  </a:cubicBezTo>
                  <a:cubicBezTo>
                    <a:pt x="161" y="190"/>
                    <a:pt x="180" y="196"/>
                    <a:pt x="198" y="196"/>
                  </a:cubicBezTo>
                  <a:cubicBezTo>
                    <a:pt x="239" y="196"/>
                    <a:pt x="274" y="166"/>
                    <a:pt x="274" y="108"/>
                  </a:cubicBezTo>
                  <a:cubicBezTo>
                    <a:pt x="274" y="37"/>
                    <a:pt x="215" y="13"/>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5810525" y="2506100"/>
              <a:ext cx="12825" cy="7750"/>
            </a:xfrm>
            <a:custGeom>
              <a:avLst/>
              <a:gdLst/>
              <a:ahLst/>
              <a:cxnLst/>
              <a:rect l="l" t="t" r="r" b="b"/>
              <a:pathLst>
                <a:path w="513" h="310" extrusionOk="0">
                  <a:moveTo>
                    <a:pt x="382" y="0"/>
                  </a:moveTo>
                  <a:cubicBezTo>
                    <a:pt x="382" y="119"/>
                    <a:pt x="1" y="60"/>
                    <a:pt x="227" y="298"/>
                  </a:cubicBezTo>
                  <a:cubicBezTo>
                    <a:pt x="251" y="286"/>
                    <a:pt x="275" y="280"/>
                    <a:pt x="297" y="280"/>
                  </a:cubicBezTo>
                  <a:cubicBezTo>
                    <a:pt x="319" y="280"/>
                    <a:pt x="340" y="286"/>
                    <a:pt x="358" y="298"/>
                  </a:cubicBezTo>
                  <a:cubicBezTo>
                    <a:pt x="358" y="298"/>
                    <a:pt x="394" y="310"/>
                    <a:pt x="418" y="310"/>
                  </a:cubicBezTo>
                  <a:cubicBezTo>
                    <a:pt x="453" y="310"/>
                    <a:pt x="477" y="298"/>
                    <a:pt x="513" y="274"/>
                  </a:cubicBezTo>
                  <a:cubicBezTo>
                    <a:pt x="513" y="167"/>
                    <a:pt x="501" y="48"/>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310175" y="2451325"/>
              <a:ext cx="14600" cy="4650"/>
            </a:xfrm>
            <a:custGeom>
              <a:avLst/>
              <a:gdLst/>
              <a:ahLst/>
              <a:cxnLst/>
              <a:rect l="l" t="t" r="r" b="b"/>
              <a:pathLst>
                <a:path w="584" h="186" extrusionOk="0">
                  <a:moveTo>
                    <a:pt x="155" y="0"/>
                  </a:moveTo>
                  <a:lnTo>
                    <a:pt x="1" y="155"/>
                  </a:lnTo>
                  <a:cubicBezTo>
                    <a:pt x="121" y="170"/>
                    <a:pt x="246" y="185"/>
                    <a:pt x="370" y="185"/>
                  </a:cubicBezTo>
                  <a:cubicBezTo>
                    <a:pt x="442" y="185"/>
                    <a:pt x="514" y="180"/>
                    <a:pt x="584" y="167"/>
                  </a:cubicBezTo>
                  <a:cubicBezTo>
                    <a:pt x="524" y="24"/>
                    <a:pt x="393" y="3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945375" y="2510525"/>
              <a:ext cx="5075" cy="9275"/>
            </a:xfrm>
            <a:custGeom>
              <a:avLst/>
              <a:gdLst/>
              <a:ahLst/>
              <a:cxnLst/>
              <a:rect l="l" t="t" r="r" b="b"/>
              <a:pathLst>
                <a:path w="203" h="371" extrusionOk="0">
                  <a:moveTo>
                    <a:pt x="92" y="1"/>
                  </a:moveTo>
                  <a:cubicBezTo>
                    <a:pt x="21" y="1"/>
                    <a:pt x="0" y="79"/>
                    <a:pt x="0" y="157"/>
                  </a:cubicBezTo>
                  <a:lnTo>
                    <a:pt x="0" y="359"/>
                  </a:lnTo>
                  <a:cubicBezTo>
                    <a:pt x="48" y="359"/>
                    <a:pt x="84" y="359"/>
                    <a:pt x="108" y="371"/>
                  </a:cubicBezTo>
                  <a:cubicBezTo>
                    <a:pt x="120" y="299"/>
                    <a:pt x="131" y="240"/>
                    <a:pt x="143" y="168"/>
                  </a:cubicBezTo>
                  <a:cubicBezTo>
                    <a:pt x="167" y="97"/>
                    <a:pt x="203" y="14"/>
                    <a:pt x="108" y="2"/>
                  </a:cubicBezTo>
                  <a:cubicBezTo>
                    <a:pt x="102" y="1"/>
                    <a:pt x="97"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37300" y="2440600"/>
              <a:ext cx="6875" cy="5700"/>
            </a:xfrm>
            <a:custGeom>
              <a:avLst/>
              <a:gdLst/>
              <a:ahLst/>
              <a:cxnLst/>
              <a:rect l="l" t="t" r="r" b="b"/>
              <a:pathLst>
                <a:path w="275" h="228" extrusionOk="0">
                  <a:moveTo>
                    <a:pt x="1" y="1"/>
                  </a:moveTo>
                  <a:cubicBezTo>
                    <a:pt x="12" y="103"/>
                    <a:pt x="2" y="228"/>
                    <a:pt x="147" y="228"/>
                  </a:cubicBezTo>
                  <a:cubicBezTo>
                    <a:pt x="154" y="228"/>
                    <a:pt x="161" y="228"/>
                    <a:pt x="168" y="227"/>
                  </a:cubicBezTo>
                  <a:cubicBezTo>
                    <a:pt x="251" y="215"/>
                    <a:pt x="275" y="108"/>
                    <a:pt x="275" y="13"/>
                  </a:cubicBezTo>
                  <a:cubicBezTo>
                    <a:pt x="180" y="13"/>
                    <a:pt x="96"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5261050" y="2347750"/>
              <a:ext cx="10150" cy="10725"/>
            </a:xfrm>
            <a:custGeom>
              <a:avLst/>
              <a:gdLst/>
              <a:ahLst/>
              <a:cxnLst/>
              <a:rect l="l" t="t" r="r" b="b"/>
              <a:pathLst>
                <a:path w="406" h="429" extrusionOk="0">
                  <a:moveTo>
                    <a:pt x="239" y="0"/>
                  </a:moveTo>
                  <a:lnTo>
                    <a:pt x="239" y="0"/>
                  </a:lnTo>
                  <a:cubicBezTo>
                    <a:pt x="1" y="238"/>
                    <a:pt x="96" y="369"/>
                    <a:pt x="406" y="429"/>
                  </a:cubicBezTo>
                  <a:cubicBezTo>
                    <a:pt x="394" y="381"/>
                    <a:pt x="370" y="357"/>
                    <a:pt x="370" y="310"/>
                  </a:cubicBezTo>
                  <a:cubicBezTo>
                    <a:pt x="358" y="238"/>
                    <a:pt x="334" y="179"/>
                    <a:pt x="275" y="143"/>
                  </a:cubicBezTo>
                  <a:cubicBezTo>
                    <a:pt x="251" y="95"/>
                    <a:pt x="251" y="36"/>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5801000" y="2505500"/>
              <a:ext cx="7475" cy="7475"/>
            </a:xfrm>
            <a:custGeom>
              <a:avLst/>
              <a:gdLst/>
              <a:ahLst/>
              <a:cxnLst/>
              <a:rect l="l" t="t" r="r" b="b"/>
              <a:pathLst>
                <a:path w="299" h="299" extrusionOk="0">
                  <a:moveTo>
                    <a:pt x="168" y="0"/>
                  </a:moveTo>
                  <a:cubicBezTo>
                    <a:pt x="1" y="96"/>
                    <a:pt x="13" y="203"/>
                    <a:pt x="168" y="298"/>
                  </a:cubicBezTo>
                  <a:cubicBezTo>
                    <a:pt x="203" y="274"/>
                    <a:pt x="251" y="262"/>
                    <a:pt x="299" y="262"/>
                  </a:cubicBezTo>
                  <a:lnTo>
                    <a:pt x="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5704875" y="2587925"/>
              <a:ext cx="11025" cy="3325"/>
            </a:xfrm>
            <a:custGeom>
              <a:avLst/>
              <a:gdLst/>
              <a:ahLst/>
              <a:cxnLst/>
              <a:rect l="l" t="t" r="r" b="b"/>
              <a:pathLst>
                <a:path w="441" h="133" extrusionOk="0">
                  <a:moveTo>
                    <a:pt x="111" y="0"/>
                  </a:moveTo>
                  <a:cubicBezTo>
                    <a:pt x="74" y="0"/>
                    <a:pt x="37" y="1"/>
                    <a:pt x="0" y="1"/>
                  </a:cubicBezTo>
                  <a:lnTo>
                    <a:pt x="0" y="132"/>
                  </a:lnTo>
                  <a:cubicBezTo>
                    <a:pt x="95" y="132"/>
                    <a:pt x="191" y="127"/>
                    <a:pt x="289" y="127"/>
                  </a:cubicBezTo>
                  <a:cubicBezTo>
                    <a:pt x="339" y="127"/>
                    <a:pt x="389" y="128"/>
                    <a:pt x="441" y="132"/>
                  </a:cubicBezTo>
                  <a:cubicBezTo>
                    <a:pt x="350" y="14"/>
                    <a:pt x="231"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5719150" y="2587900"/>
              <a:ext cx="10750" cy="3950"/>
            </a:xfrm>
            <a:custGeom>
              <a:avLst/>
              <a:gdLst/>
              <a:ahLst/>
              <a:cxnLst/>
              <a:rect l="l" t="t" r="r" b="b"/>
              <a:pathLst>
                <a:path w="430" h="158" extrusionOk="0">
                  <a:moveTo>
                    <a:pt x="209" y="1"/>
                  </a:moveTo>
                  <a:cubicBezTo>
                    <a:pt x="139" y="1"/>
                    <a:pt x="69" y="42"/>
                    <a:pt x="1" y="121"/>
                  </a:cubicBezTo>
                  <a:cubicBezTo>
                    <a:pt x="144" y="121"/>
                    <a:pt x="286" y="133"/>
                    <a:pt x="429" y="157"/>
                  </a:cubicBezTo>
                  <a:cubicBezTo>
                    <a:pt x="361" y="51"/>
                    <a:pt x="285"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p:nvPr/>
          </p:nvSpPr>
          <p:spPr>
            <a:xfrm>
              <a:off x="5762325" y="2512350"/>
              <a:ext cx="10725" cy="3675"/>
            </a:xfrm>
            <a:custGeom>
              <a:avLst/>
              <a:gdLst/>
              <a:ahLst/>
              <a:cxnLst/>
              <a:rect l="l" t="t" r="r" b="b"/>
              <a:pathLst>
                <a:path w="429" h="147" extrusionOk="0">
                  <a:moveTo>
                    <a:pt x="0" y="0"/>
                  </a:moveTo>
                  <a:cubicBezTo>
                    <a:pt x="66" y="101"/>
                    <a:pt x="137" y="146"/>
                    <a:pt x="210" y="146"/>
                  </a:cubicBezTo>
                  <a:cubicBezTo>
                    <a:pt x="283" y="146"/>
                    <a:pt x="357" y="101"/>
                    <a:pt x="429" y="24"/>
                  </a:cubicBezTo>
                  <a:cubicBezTo>
                    <a:pt x="286" y="24"/>
                    <a:pt x="14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5819175" y="2559150"/>
              <a:ext cx="7450" cy="7700"/>
            </a:xfrm>
            <a:custGeom>
              <a:avLst/>
              <a:gdLst/>
              <a:ahLst/>
              <a:cxnLst/>
              <a:rect l="l" t="t" r="r" b="b"/>
              <a:pathLst>
                <a:path w="298" h="308" extrusionOk="0">
                  <a:moveTo>
                    <a:pt x="231" y="0"/>
                  </a:moveTo>
                  <a:cubicBezTo>
                    <a:pt x="209" y="0"/>
                    <a:pt x="185" y="3"/>
                    <a:pt x="155" y="9"/>
                  </a:cubicBezTo>
                  <a:cubicBezTo>
                    <a:pt x="107" y="57"/>
                    <a:pt x="60" y="117"/>
                    <a:pt x="0" y="140"/>
                  </a:cubicBezTo>
                  <a:cubicBezTo>
                    <a:pt x="12" y="188"/>
                    <a:pt x="12" y="236"/>
                    <a:pt x="12" y="271"/>
                  </a:cubicBezTo>
                  <a:cubicBezTo>
                    <a:pt x="60" y="295"/>
                    <a:pt x="107" y="307"/>
                    <a:pt x="155" y="307"/>
                  </a:cubicBezTo>
                  <a:cubicBezTo>
                    <a:pt x="274" y="236"/>
                    <a:pt x="298" y="128"/>
                    <a:pt x="298" y="9"/>
                  </a:cubicBezTo>
                  <a:cubicBezTo>
                    <a:pt x="274" y="3"/>
                    <a:pt x="253"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6121000" y="2580500"/>
              <a:ext cx="7450" cy="7175"/>
            </a:xfrm>
            <a:custGeom>
              <a:avLst/>
              <a:gdLst/>
              <a:ahLst/>
              <a:cxnLst/>
              <a:rect l="l" t="t" r="r" b="b"/>
              <a:pathLst>
                <a:path w="298" h="287" extrusionOk="0">
                  <a:moveTo>
                    <a:pt x="0" y="1"/>
                  </a:moveTo>
                  <a:lnTo>
                    <a:pt x="0" y="287"/>
                  </a:lnTo>
                  <a:lnTo>
                    <a:pt x="298" y="287"/>
                  </a:lnTo>
                  <a:cubicBezTo>
                    <a:pt x="238" y="156"/>
                    <a:pt x="143"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5916200" y="2429600"/>
              <a:ext cx="11050" cy="3750"/>
            </a:xfrm>
            <a:custGeom>
              <a:avLst/>
              <a:gdLst/>
              <a:ahLst/>
              <a:cxnLst/>
              <a:rect l="l" t="t" r="r" b="b"/>
              <a:pathLst>
                <a:path w="442" h="150" extrusionOk="0">
                  <a:moveTo>
                    <a:pt x="1" y="0"/>
                  </a:moveTo>
                  <a:cubicBezTo>
                    <a:pt x="72" y="102"/>
                    <a:pt x="144" y="149"/>
                    <a:pt x="216" y="149"/>
                  </a:cubicBezTo>
                  <a:cubicBezTo>
                    <a:pt x="289" y="149"/>
                    <a:pt x="364" y="102"/>
                    <a:pt x="441" y="12"/>
                  </a:cubicBezTo>
                  <a:cubicBezTo>
                    <a:pt x="286" y="12"/>
                    <a:pt x="144"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5253025" y="2376325"/>
              <a:ext cx="7475" cy="6575"/>
            </a:xfrm>
            <a:custGeom>
              <a:avLst/>
              <a:gdLst/>
              <a:ahLst/>
              <a:cxnLst/>
              <a:rect l="l" t="t" r="r" b="b"/>
              <a:pathLst>
                <a:path w="299" h="263" extrusionOk="0">
                  <a:moveTo>
                    <a:pt x="298" y="0"/>
                  </a:moveTo>
                  <a:cubicBezTo>
                    <a:pt x="96" y="0"/>
                    <a:pt x="1" y="83"/>
                    <a:pt x="1" y="262"/>
                  </a:cubicBezTo>
                  <a:cubicBezTo>
                    <a:pt x="131" y="202"/>
                    <a:pt x="239" y="131"/>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5570025" y="2441750"/>
              <a:ext cx="5975" cy="4075"/>
            </a:xfrm>
            <a:custGeom>
              <a:avLst/>
              <a:gdLst/>
              <a:ahLst/>
              <a:cxnLst/>
              <a:rect l="l" t="t" r="r" b="b"/>
              <a:pathLst>
                <a:path w="239" h="163" extrusionOk="0">
                  <a:moveTo>
                    <a:pt x="106" y="0"/>
                  </a:moveTo>
                  <a:cubicBezTo>
                    <a:pt x="85" y="0"/>
                    <a:pt x="62" y="8"/>
                    <a:pt x="36" y="26"/>
                  </a:cubicBezTo>
                  <a:cubicBezTo>
                    <a:pt x="13" y="38"/>
                    <a:pt x="1" y="122"/>
                    <a:pt x="13" y="133"/>
                  </a:cubicBezTo>
                  <a:cubicBezTo>
                    <a:pt x="34" y="154"/>
                    <a:pt x="55" y="162"/>
                    <a:pt x="76" y="162"/>
                  </a:cubicBezTo>
                  <a:cubicBezTo>
                    <a:pt x="127" y="162"/>
                    <a:pt x="180" y="118"/>
                    <a:pt x="239" y="110"/>
                  </a:cubicBezTo>
                  <a:cubicBezTo>
                    <a:pt x="197" y="43"/>
                    <a:pt x="156" y="0"/>
                    <a:pt x="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5320000" y="2491725"/>
              <a:ext cx="12525" cy="2475"/>
            </a:xfrm>
            <a:custGeom>
              <a:avLst/>
              <a:gdLst/>
              <a:ahLst/>
              <a:cxnLst/>
              <a:rect l="l" t="t" r="r" b="b"/>
              <a:pathLst>
                <a:path w="501" h="99" extrusionOk="0">
                  <a:moveTo>
                    <a:pt x="244" y="1"/>
                  </a:moveTo>
                  <a:cubicBezTo>
                    <a:pt x="166" y="1"/>
                    <a:pt x="86" y="31"/>
                    <a:pt x="0" y="99"/>
                  </a:cubicBezTo>
                  <a:lnTo>
                    <a:pt x="500" y="99"/>
                  </a:lnTo>
                  <a:cubicBezTo>
                    <a:pt x="413" y="37"/>
                    <a:pt x="330"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5323275" y="2500425"/>
              <a:ext cx="12225" cy="5125"/>
            </a:xfrm>
            <a:custGeom>
              <a:avLst/>
              <a:gdLst/>
              <a:ahLst/>
              <a:cxnLst/>
              <a:rect l="l" t="t" r="r" b="b"/>
              <a:pathLst>
                <a:path w="489" h="205" extrusionOk="0">
                  <a:moveTo>
                    <a:pt x="108" y="1"/>
                  </a:moveTo>
                  <a:cubicBezTo>
                    <a:pt x="81" y="1"/>
                    <a:pt x="54" y="13"/>
                    <a:pt x="24" y="37"/>
                  </a:cubicBezTo>
                  <a:cubicBezTo>
                    <a:pt x="0" y="96"/>
                    <a:pt x="12" y="156"/>
                    <a:pt x="60" y="203"/>
                  </a:cubicBezTo>
                  <a:cubicBezTo>
                    <a:pt x="96" y="203"/>
                    <a:pt x="133" y="205"/>
                    <a:pt x="170" y="205"/>
                  </a:cubicBezTo>
                  <a:cubicBezTo>
                    <a:pt x="283" y="205"/>
                    <a:pt x="399" y="191"/>
                    <a:pt x="489" y="84"/>
                  </a:cubicBezTo>
                  <a:cubicBezTo>
                    <a:pt x="381" y="61"/>
                    <a:pt x="298" y="49"/>
                    <a:pt x="191" y="37"/>
                  </a:cubicBezTo>
                  <a:cubicBezTo>
                    <a:pt x="161" y="13"/>
                    <a:pt x="134"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5"/>
            <p:cNvSpPr/>
            <p:nvPr/>
          </p:nvSpPr>
          <p:spPr>
            <a:xfrm>
              <a:off x="5312850" y="2310725"/>
              <a:ext cx="11925" cy="4400"/>
            </a:xfrm>
            <a:custGeom>
              <a:avLst/>
              <a:gdLst/>
              <a:ahLst/>
              <a:cxnLst/>
              <a:rect l="l" t="t" r="r" b="b"/>
              <a:pathLst>
                <a:path w="477" h="176" extrusionOk="0">
                  <a:moveTo>
                    <a:pt x="254" y="0"/>
                  </a:moveTo>
                  <a:cubicBezTo>
                    <a:pt x="234" y="0"/>
                    <a:pt x="213" y="6"/>
                    <a:pt x="191" y="17"/>
                  </a:cubicBezTo>
                  <a:cubicBezTo>
                    <a:pt x="132" y="29"/>
                    <a:pt x="60" y="40"/>
                    <a:pt x="1" y="64"/>
                  </a:cubicBezTo>
                  <a:cubicBezTo>
                    <a:pt x="106" y="151"/>
                    <a:pt x="235" y="175"/>
                    <a:pt x="375" y="175"/>
                  </a:cubicBezTo>
                  <a:cubicBezTo>
                    <a:pt x="408" y="175"/>
                    <a:pt x="442" y="174"/>
                    <a:pt x="477" y="171"/>
                  </a:cubicBezTo>
                  <a:cubicBezTo>
                    <a:pt x="417" y="124"/>
                    <a:pt x="370" y="76"/>
                    <a:pt x="322" y="29"/>
                  </a:cubicBezTo>
                  <a:cubicBezTo>
                    <a:pt x="302" y="9"/>
                    <a:pt x="279"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5"/>
            <p:cNvSpPr/>
            <p:nvPr/>
          </p:nvSpPr>
          <p:spPr>
            <a:xfrm>
              <a:off x="5374175" y="2318800"/>
              <a:ext cx="11325" cy="3450"/>
            </a:xfrm>
            <a:custGeom>
              <a:avLst/>
              <a:gdLst/>
              <a:ahLst/>
              <a:cxnLst/>
              <a:rect l="l" t="t" r="r" b="b"/>
              <a:pathLst>
                <a:path w="453" h="138" extrusionOk="0">
                  <a:moveTo>
                    <a:pt x="196" y="1"/>
                  </a:moveTo>
                  <a:cubicBezTo>
                    <a:pt x="133" y="1"/>
                    <a:pt x="67" y="13"/>
                    <a:pt x="0" y="27"/>
                  </a:cubicBezTo>
                  <a:cubicBezTo>
                    <a:pt x="86" y="113"/>
                    <a:pt x="187" y="137"/>
                    <a:pt x="290" y="137"/>
                  </a:cubicBezTo>
                  <a:cubicBezTo>
                    <a:pt x="345" y="137"/>
                    <a:pt x="399" y="130"/>
                    <a:pt x="453" y="122"/>
                  </a:cubicBezTo>
                  <a:cubicBezTo>
                    <a:pt x="381" y="29"/>
                    <a:pt x="292" y="1"/>
                    <a:pt x="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5328025" y="2311650"/>
              <a:ext cx="10750" cy="3600"/>
            </a:xfrm>
            <a:custGeom>
              <a:avLst/>
              <a:gdLst/>
              <a:ahLst/>
              <a:cxnLst/>
              <a:rect l="l" t="t" r="r" b="b"/>
              <a:pathLst>
                <a:path w="430" h="144" extrusionOk="0">
                  <a:moveTo>
                    <a:pt x="220" y="0"/>
                  </a:moveTo>
                  <a:cubicBezTo>
                    <a:pt x="150" y="0"/>
                    <a:pt x="78" y="45"/>
                    <a:pt x="1" y="134"/>
                  </a:cubicBezTo>
                  <a:cubicBezTo>
                    <a:pt x="78" y="140"/>
                    <a:pt x="153" y="143"/>
                    <a:pt x="224" y="143"/>
                  </a:cubicBezTo>
                  <a:cubicBezTo>
                    <a:pt x="296" y="143"/>
                    <a:pt x="364" y="140"/>
                    <a:pt x="430" y="134"/>
                  </a:cubicBezTo>
                  <a:cubicBezTo>
                    <a:pt x="358" y="45"/>
                    <a:pt x="290"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5367625" y="2509000"/>
              <a:ext cx="10750" cy="3375"/>
            </a:xfrm>
            <a:custGeom>
              <a:avLst/>
              <a:gdLst/>
              <a:ahLst/>
              <a:cxnLst/>
              <a:rect l="l" t="t" r="r" b="b"/>
              <a:pathLst>
                <a:path w="430" h="135" extrusionOk="0">
                  <a:moveTo>
                    <a:pt x="219" y="0"/>
                  </a:moveTo>
                  <a:cubicBezTo>
                    <a:pt x="146" y="0"/>
                    <a:pt x="72" y="45"/>
                    <a:pt x="0" y="134"/>
                  </a:cubicBezTo>
                  <a:lnTo>
                    <a:pt x="429" y="134"/>
                  </a:lnTo>
                  <a:cubicBezTo>
                    <a:pt x="364" y="45"/>
                    <a:pt x="292"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5"/>
            <p:cNvSpPr/>
            <p:nvPr/>
          </p:nvSpPr>
          <p:spPr>
            <a:xfrm>
              <a:off x="5439350" y="2497800"/>
              <a:ext cx="10150" cy="4150"/>
            </a:xfrm>
            <a:custGeom>
              <a:avLst/>
              <a:gdLst/>
              <a:ahLst/>
              <a:cxnLst/>
              <a:rect l="l" t="t" r="r" b="b"/>
              <a:pathLst>
                <a:path w="406" h="166" extrusionOk="0">
                  <a:moveTo>
                    <a:pt x="188" y="0"/>
                  </a:moveTo>
                  <a:cubicBezTo>
                    <a:pt x="124" y="0"/>
                    <a:pt x="63" y="12"/>
                    <a:pt x="1" y="35"/>
                  </a:cubicBezTo>
                  <a:cubicBezTo>
                    <a:pt x="48" y="82"/>
                    <a:pt x="108" y="130"/>
                    <a:pt x="144" y="166"/>
                  </a:cubicBezTo>
                  <a:cubicBezTo>
                    <a:pt x="251" y="154"/>
                    <a:pt x="358" y="142"/>
                    <a:pt x="406" y="46"/>
                  </a:cubicBezTo>
                  <a:cubicBezTo>
                    <a:pt x="330" y="15"/>
                    <a:pt x="258"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5"/>
            <p:cNvSpPr/>
            <p:nvPr/>
          </p:nvSpPr>
          <p:spPr>
            <a:xfrm>
              <a:off x="5435200" y="2423200"/>
              <a:ext cx="11625" cy="3450"/>
            </a:xfrm>
            <a:custGeom>
              <a:avLst/>
              <a:gdLst/>
              <a:ahLst/>
              <a:cxnLst/>
              <a:rect l="l" t="t" r="r" b="b"/>
              <a:pathLst>
                <a:path w="465" h="138" extrusionOk="0">
                  <a:moveTo>
                    <a:pt x="241" y="0"/>
                  </a:moveTo>
                  <a:cubicBezTo>
                    <a:pt x="160" y="0"/>
                    <a:pt x="80" y="46"/>
                    <a:pt x="0" y="113"/>
                  </a:cubicBezTo>
                  <a:cubicBezTo>
                    <a:pt x="155" y="113"/>
                    <a:pt x="310" y="137"/>
                    <a:pt x="464" y="137"/>
                  </a:cubicBezTo>
                  <a:cubicBezTo>
                    <a:pt x="390" y="40"/>
                    <a:pt x="315"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5"/>
            <p:cNvSpPr/>
            <p:nvPr/>
          </p:nvSpPr>
          <p:spPr>
            <a:xfrm>
              <a:off x="5436075" y="2429975"/>
              <a:ext cx="10450" cy="2925"/>
            </a:xfrm>
            <a:custGeom>
              <a:avLst/>
              <a:gdLst/>
              <a:ahLst/>
              <a:cxnLst/>
              <a:rect l="l" t="t" r="r" b="b"/>
              <a:pathLst>
                <a:path w="418" h="117" extrusionOk="0">
                  <a:moveTo>
                    <a:pt x="205" y="0"/>
                  </a:moveTo>
                  <a:cubicBezTo>
                    <a:pt x="135" y="0"/>
                    <a:pt x="66" y="39"/>
                    <a:pt x="1" y="116"/>
                  </a:cubicBezTo>
                  <a:lnTo>
                    <a:pt x="418" y="116"/>
                  </a:lnTo>
                  <a:cubicBezTo>
                    <a:pt x="346" y="39"/>
                    <a:pt x="275"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5"/>
            <p:cNvSpPr/>
            <p:nvPr/>
          </p:nvSpPr>
          <p:spPr>
            <a:xfrm>
              <a:off x="5676000" y="2423050"/>
              <a:ext cx="10725" cy="3600"/>
            </a:xfrm>
            <a:custGeom>
              <a:avLst/>
              <a:gdLst/>
              <a:ahLst/>
              <a:cxnLst/>
              <a:rect l="l" t="t" r="r" b="b"/>
              <a:pathLst>
                <a:path w="429" h="144" extrusionOk="0">
                  <a:moveTo>
                    <a:pt x="0" y="0"/>
                  </a:moveTo>
                  <a:lnTo>
                    <a:pt x="0" y="119"/>
                  </a:lnTo>
                  <a:cubicBezTo>
                    <a:pt x="48" y="119"/>
                    <a:pt x="107" y="143"/>
                    <a:pt x="143" y="143"/>
                  </a:cubicBezTo>
                  <a:cubicBezTo>
                    <a:pt x="262" y="119"/>
                    <a:pt x="369" y="108"/>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5"/>
            <p:cNvSpPr/>
            <p:nvPr/>
          </p:nvSpPr>
          <p:spPr>
            <a:xfrm>
              <a:off x="5607525" y="2584375"/>
              <a:ext cx="7475" cy="7475"/>
            </a:xfrm>
            <a:custGeom>
              <a:avLst/>
              <a:gdLst/>
              <a:ahLst/>
              <a:cxnLst/>
              <a:rect l="l" t="t" r="r" b="b"/>
              <a:pathLst>
                <a:path w="299" h="299" extrusionOk="0">
                  <a:moveTo>
                    <a:pt x="144" y="1"/>
                  </a:moveTo>
                  <a:lnTo>
                    <a:pt x="144" y="1"/>
                  </a:lnTo>
                  <a:cubicBezTo>
                    <a:pt x="1" y="96"/>
                    <a:pt x="13" y="203"/>
                    <a:pt x="168" y="298"/>
                  </a:cubicBezTo>
                  <a:cubicBezTo>
                    <a:pt x="203" y="274"/>
                    <a:pt x="251" y="274"/>
                    <a:pt x="299" y="262"/>
                  </a:cubicBezTo>
                  <a:lnTo>
                    <a:pt x="299" y="143"/>
                  </a:lnTo>
                  <a:cubicBezTo>
                    <a:pt x="239" y="96"/>
                    <a:pt x="191" y="3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5"/>
            <p:cNvSpPr/>
            <p:nvPr/>
          </p:nvSpPr>
          <p:spPr>
            <a:xfrm>
              <a:off x="5690575" y="2423050"/>
              <a:ext cx="10450" cy="3250"/>
            </a:xfrm>
            <a:custGeom>
              <a:avLst/>
              <a:gdLst/>
              <a:ahLst/>
              <a:cxnLst/>
              <a:rect l="l" t="t" r="r" b="b"/>
              <a:pathLst>
                <a:path w="418" h="130" extrusionOk="0">
                  <a:moveTo>
                    <a:pt x="1" y="0"/>
                  </a:moveTo>
                  <a:cubicBezTo>
                    <a:pt x="65" y="88"/>
                    <a:pt x="132" y="130"/>
                    <a:pt x="201" y="130"/>
                  </a:cubicBezTo>
                  <a:cubicBezTo>
                    <a:pt x="272" y="130"/>
                    <a:pt x="345" y="8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5"/>
            <p:cNvSpPr/>
            <p:nvPr/>
          </p:nvSpPr>
          <p:spPr>
            <a:xfrm>
              <a:off x="5303025" y="2415300"/>
              <a:ext cx="7175" cy="4625"/>
            </a:xfrm>
            <a:custGeom>
              <a:avLst/>
              <a:gdLst/>
              <a:ahLst/>
              <a:cxnLst/>
              <a:rect l="l" t="t" r="r" b="b"/>
              <a:pathLst>
                <a:path w="287" h="185" extrusionOk="0">
                  <a:moveTo>
                    <a:pt x="287" y="1"/>
                  </a:moveTo>
                  <a:cubicBezTo>
                    <a:pt x="203" y="13"/>
                    <a:pt x="108" y="13"/>
                    <a:pt x="1" y="13"/>
                  </a:cubicBezTo>
                  <a:cubicBezTo>
                    <a:pt x="60" y="72"/>
                    <a:pt x="120" y="120"/>
                    <a:pt x="179" y="179"/>
                  </a:cubicBezTo>
                  <a:cubicBezTo>
                    <a:pt x="190" y="183"/>
                    <a:pt x="201" y="184"/>
                    <a:pt x="213" y="184"/>
                  </a:cubicBezTo>
                  <a:cubicBezTo>
                    <a:pt x="241" y="184"/>
                    <a:pt x="270" y="176"/>
                    <a:pt x="287" y="167"/>
                  </a:cubicBezTo>
                  <a:lnTo>
                    <a:pt x="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5"/>
            <p:cNvSpPr/>
            <p:nvPr/>
          </p:nvSpPr>
          <p:spPr>
            <a:xfrm>
              <a:off x="5335475" y="2509800"/>
              <a:ext cx="7175" cy="3175"/>
            </a:xfrm>
            <a:custGeom>
              <a:avLst/>
              <a:gdLst/>
              <a:ahLst/>
              <a:cxnLst/>
              <a:rect l="l" t="t" r="r" b="b"/>
              <a:pathLst>
                <a:path w="287" h="127" extrusionOk="0">
                  <a:moveTo>
                    <a:pt x="136" y="0"/>
                  </a:moveTo>
                  <a:cubicBezTo>
                    <a:pt x="94" y="0"/>
                    <a:pt x="50" y="30"/>
                    <a:pt x="1" y="90"/>
                  </a:cubicBezTo>
                  <a:cubicBezTo>
                    <a:pt x="96" y="102"/>
                    <a:pt x="191" y="102"/>
                    <a:pt x="286" y="126"/>
                  </a:cubicBezTo>
                  <a:cubicBezTo>
                    <a:pt x="235" y="42"/>
                    <a:pt x="187"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5"/>
            <p:cNvSpPr/>
            <p:nvPr/>
          </p:nvSpPr>
          <p:spPr>
            <a:xfrm>
              <a:off x="5310175" y="2501025"/>
              <a:ext cx="8350" cy="4500"/>
            </a:xfrm>
            <a:custGeom>
              <a:avLst/>
              <a:gdLst/>
              <a:ahLst/>
              <a:cxnLst/>
              <a:rect l="l" t="t" r="r" b="b"/>
              <a:pathLst>
                <a:path w="334" h="180" extrusionOk="0">
                  <a:moveTo>
                    <a:pt x="12" y="1"/>
                  </a:moveTo>
                  <a:cubicBezTo>
                    <a:pt x="12" y="60"/>
                    <a:pt x="12" y="120"/>
                    <a:pt x="1" y="179"/>
                  </a:cubicBezTo>
                  <a:lnTo>
                    <a:pt x="286" y="179"/>
                  </a:lnTo>
                  <a:cubicBezTo>
                    <a:pt x="334" y="132"/>
                    <a:pt x="334" y="84"/>
                    <a:pt x="286" y="37"/>
                  </a:cubicBezTo>
                  <a:lnTo>
                    <a:pt x="155" y="1"/>
                  </a:lnTo>
                  <a:cubicBezTo>
                    <a:pt x="131" y="7"/>
                    <a:pt x="108" y="10"/>
                    <a:pt x="84" y="10"/>
                  </a:cubicBezTo>
                  <a:cubicBezTo>
                    <a:pt x="60" y="10"/>
                    <a:pt x="36" y="7"/>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5"/>
            <p:cNvSpPr/>
            <p:nvPr/>
          </p:nvSpPr>
          <p:spPr>
            <a:xfrm>
              <a:off x="5235175" y="2415600"/>
              <a:ext cx="3875" cy="8075"/>
            </a:xfrm>
            <a:custGeom>
              <a:avLst/>
              <a:gdLst/>
              <a:ahLst/>
              <a:cxnLst/>
              <a:rect l="l" t="t" r="r" b="b"/>
              <a:pathLst>
                <a:path w="155" h="323" extrusionOk="0">
                  <a:moveTo>
                    <a:pt x="131" y="1"/>
                  </a:moveTo>
                  <a:cubicBezTo>
                    <a:pt x="12" y="84"/>
                    <a:pt x="0" y="203"/>
                    <a:pt x="12" y="322"/>
                  </a:cubicBezTo>
                  <a:cubicBezTo>
                    <a:pt x="60" y="275"/>
                    <a:pt x="119" y="215"/>
                    <a:pt x="155" y="155"/>
                  </a:cubicBezTo>
                  <a:cubicBezTo>
                    <a:pt x="143" y="108"/>
                    <a:pt x="143" y="4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5"/>
            <p:cNvSpPr/>
            <p:nvPr/>
          </p:nvSpPr>
          <p:spPr>
            <a:xfrm>
              <a:off x="5267025" y="2340600"/>
              <a:ext cx="4175" cy="6575"/>
            </a:xfrm>
            <a:custGeom>
              <a:avLst/>
              <a:gdLst/>
              <a:ahLst/>
              <a:cxnLst/>
              <a:rect l="l" t="t" r="r" b="b"/>
              <a:pathLst>
                <a:path w="167" h="263" extrusionOk="0">
                  <a:moveTo>
                    <a:pt x="167" y="0"/>
                  </a:moveTo>
                  <a:lnTo>
                    <a:pt x="167" y="0"/>
                  </a:lnTo>
                  <a:cubicBezTo>
                    <a:pt x="48" y="48"/>
                    <a:pt x="0" y="143"/>
                    <a:pt x="0" y="262"/>
                  </a:cubicBezTo>
                  <a:cubicBezTo>
                    <a:pt x="119" y="227"/>
                    <a:pt x="167" y="119"/>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5"/>
            <p:cNvSpPr/>
            <p:nvPr/>
          </p:nvSpPr>
          <p:spPr>
            <a:xfrm>
              <a:off x="5826600" y="2511300"/>
              <a:ext cx="7775" cy="4300"/>
            </a:xfrm>
            <a:custGeom>
              <a:avLst/>
              <a:gdLst/>
              <a:ahLst/>
              <a:cxnLst/>
              <a:rect l="l" t="t" r="r" b="b"/>
              <a:pathLst>
                <a:path w="311" h="172" extrusionOk="0">
                  <a:moveTo>
                    <a:pt x="165" y="1"/>
                  </a:moveTo>
                  <a:cubicBezTo>
                    <a:pt x="117" y="1"/>
                    <a:pt x="66" y="18"/>
                    <a:pt x="13" y="54"/>
                  </a:cubicBezTo>
                  <a:lnTo>
                    <a:pt x="1" y="78"/>
                  </a:lnTo>
                  <a:cubicBezTo>
                    <a:pt x="53" y="142"/>
                    <a:pt x="105" y="172"/>
                    <a:pt x="156" y="172"/>
                  </a:cubicBezTo>
                  <a:cubicBezTo>
                    <a:pt x="210" y="172"/>
                    <a:pt x="262" y="139"/>
                    <a:pt x="310" y="78"/>
                  </a:cubicBezTo>
                  <a:lnTo>
                    <a:pt x="299" y="54"/>
                  </a:lnTo>
                  <a:cubicBezTo>
                    <a:pt x="257" y="18"/>
                    <a:pt x="212"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5"/>
            <p:cNvSpPr/>
            <p:nvPr/>
          </p:nvSpPr>
          <p:spPr>
            <a:xfrm>
              <a:off x="5787325" y="2512950"/>
              <a:ext cx="7450" cy="2475"/>
            </a:xfrm>
            <a:custGeom>
              <a:avLst/>
              <a:gdLst/>
              <a:ahLst/>
              <a:cxnLst/>
              <a:rect l="l" t="t" r="r" b="b"/>
              <a:pathLst>
                <a:path w="298" h="99" extrusionOk="0">
                  <a:moveTo>
                    <a:pt x="0" y="0"/>
                  </a:moveTo>
                  <a:cubicBezTo>
                    <a:pt x="48" y="66"/>
                    <a:pt x="95" y="98"/>
                    <a:pt x="145" y="98"/>
                  </a:cubicBezTo>
                  <a:cubicBezTo>
                    <a:pt x="194" y="98"/>
                    <a:pt x="244" y="6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5"/>
            <p:cNvSpPr/>
            <p:nvPr/>
          </p:nvSpPr>
          <p:spPr>
            <a:xfrm>
              <a:off x="5862325" y="2426025"/>
              <a:ext cx="7475" cy="4500"/>
            </a:xfrm>
            <a:custGeom>
              <a:avLst/>
              <a:gdLst/>
              <a:ahLst/>
              <a:cxnLst/>
              <a:rect l="l" t="t" r="r" b="b"/>
              <a:pathLst>
                <a:path w="299" h="180" extrusionOk="0">
                  <a:moveTo>
                    <a:pt x="1" y="0"/>
                  </a:moveTo>
                  <a:lnTo>
                    <a:pt x="1" y="0"/>
                  </a:lnTo>
                  <a:cubicBezTo>
                    <a:pt x="60" y="60"/>
                    <a:pt x="108" y="119"/>
                    <a:pt x="167" y="179"/>
                  </a:cubicBezTo>
                  <a:cubicBezTo>
                    <a:pt x="215" y="167"/>
                    <a:pt x="251" y="155"/>
                    <a:pt x="298" y="155"/>
                  </a:cubicBezTo>
                  <a:lnTo>
                    <a:pt x="298" y="24"/>
                  </a:lnTo>
                  <a:cubicBezTo>
                    <a:pt x="191" y="24"/>
                    <a:pt x="108"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5"/>
            <p:cNvSpPr/>
            <p:nvPr/>
          </p:nvSpPr>
          <p:spPr>
            <a:xfrm>
              <a:off x="5564975" y="2504900"/>
              <a:ext cx="6875" cy="3125"/>
            </a:xfrm>
            <a:custGeom>
              <a:avLst/>
              <a:gdLst/>
              <a:ahLst/>
              <a:cxnLst/>
              <a:rect l="l" t="t" r="r" b="b"/>
              <a:pathLst>
                <a:path w="275" h="125" extrusionOk="0">
                  <a:moveTo>
                    <a:pt x="0" y="1"/>
                  </a:moveTo>
                  <a:lnTo>
                    <a:pt x="0" y="1"/>
                  </a:lnTo>
                  <a:cubicBezTo>
                    <a:pt x="51" y="83"/>
                    <a:pt x="98" y="125"/>
                    <a:pt x="145" y="125"/>
                  </a:cubicBezTo>
                  <a:cubicBezTo>
                    <a:pt x="187" y="125"/>
                    <a:pt x="229" y="92"/>
                    <a:pt x="274" y="24"/>
                  </a:cubicBezTo>
                  <a:cubicBezTo>
                    <a:pt x="179" y="24"/>
                    <a:pt x="96"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5"/>
            <p:cNvSpPr/>
            <p:nvPr/>
          </p:nvSpPr>
          <p:spPr>
            <a:xfrm>
              <a:off x="5694150" y="2580200"/>
              <a:ext cx="4800" cy="3500"/>
            </a:xfrm>
            <a:custGeom>
              <a:avLst/>
              <a:gdLst/>
              <a:ahLst/>
              <a:cxnLst/>
              <a:rect l="l" t="t" r="r" b="b"/>
              <a:pathLst>
                <a:path w="192" h="140" extrusionOk="0">
                  <a:moveTo>
                    <a:pt x="120" y="1"/>
                  </a:moveTo>
                  <a:cubicBezTo>
                    <a:pt x="72" y="1"/>
                    <a:pt x="48" y="13"/>
                    <a:pt x="1" y="13"/>
                  </a:cubicBezTo>
                  <a:cubicBezTo>
                    <a:pt x="26" y="88"/>
                    <a:pt x="62" y="139"/>
                    <a:pt x="114" y="139"/>
                  </a:cubicBezTo>
                  <a:cubicBezTo>
                    <a:pt x="137" y="139"/>
                    <a:pt x="162" y="130"/>
                    <a:pt x="191" y="108"/>
                  </a:cubicBezTo>
                  <a:cubicBezTo>
                    <a:pt x="191" y="108"/>
                    <a:pt x="155"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5"/>
            <p:cNvSpPr/>
            <p:nvPr/>
          </p:nvSpPr>
          <p:spPr>
            <a:xfrm>
              <a:off x="5629550" y="2617125"/>
              <a:ext cx="6875" cy="2625"/>
            </a:xfrm>
            <a:custGeom>
              <a:avLst/>
              <a:gdLst/>
              <a:ahLst/>
              <a:cxnLst/>
              <a:rect l="l" t="t" r="r" b="b"/>
              <a:pathLst>
                <a:path w="275" h="105" extrusionOk="0">
                  <a:moveTo>
                    <a:pt x="275" y="0"/>
                  </a:moveTo>
                  <a:cubicBezTo>
                    <a:pt x="191" y="0"/>
                    <a:pt x="96" y="0"/>
                    <a:pt x="1" y="12"/>
                  </a:cubicBezTo>
                  <a:cubicBezTo>
                    <a:pt x="46" y="75"/>
                    <a:pt x="92" y="105"/>
                    <a:pt x="136" y="105"/>
                  </a:cubicBezTo>
                  <a:cubicBezTo>
                    <a:pt x="184" y="105"/>
                    <a:pt x="231" y="69"/>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5"/>
            <p:cNvSpPr/>
            <p:nvPr/>
          </p:nvSpPr>
          <p:spPr>
            <a:xfrm>
              <a:off x="5640275" y="2616375"/>
              <a:ext cx="8650" cy="3450"/>
            </a:xfrm>
            <a:custGeom>
              <a:avLst/>
              <a:gdLst/>
              <a:ahLst/>
              <a:cxnLst/>
              <a:rect l="l" t="t" r="r" b="b"/>
              <a:pathLst>
                <a:path w="346" h="138" extrusionOk="0">
                  <a:moveTo>
                    <a:pt x="67" y="0"/>
                  </a:moveTo>
                  <a:cubicBezTo>
                    <a:pt x="45" y="0"/>
                    <a:pt x="23" y="2"/>
                    <a:pt x="1" y="6"/>
                  </a:cubicBezTo>
                  <a:cubicBezTo>
                    <a:pt x="51" y="108"/>
                    <a:pt x="132" y="137"/>
                    <a:pt x="226" y="137"/>
                  </a:cubicBezTo>
                  <a:cubicBezTo>
                    <a:pt x="264" y="137"/>
                    <a:pt x="304" y="132"/>
                    <a:pt x="346" y="125"/>
                  </a:cubicBezTo>
                  <a:cubicBezTo>
                    <a:pt x="267" y="47"/>
                    <a:pt x="172"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5"/>
            <p:cNvSpPr/>
            <p:nvPr/>
          </p:nvSpPr>
          <p:spPr>
            <a:xfrm>
              <a:off x="5405125" y="2398350"/>
              <a:ext cx="3600" cy="2100"/>
            </a:xfrm>
            <a:custGeom>
              <a:avLst/>
              <a:gdLst/>
              <a:ahLst/>
              <a:cxnLst/>
              <a:rect l="l" t="t" r="r" b="b"/>
              <a:pathLst>
                <a:path w="144" h="84" extrusionOk="0">
                  <a:moveTo>
                    <a:pt x="48" y="0"/>
                  </a:moveTo>
                  <a:lnTo>
                    <a:pt x="1" y="36"/>
                  </a:lnTo>
                  <a:cubicBezTo>
                    <a:pt x="24" y="60"/>
                    <a:pt x="72" y="72"/>
                    <a:pt x="108" y="83"/>
                  </a:cubicBezTo>
                  <a:cubicBezTo>
                    <a:pt x="120" y="83"/>
                    <a:pt x="132" y="60"/>
                    <a:pt x="143" y="36"/>
                  </a:cubicBezTo>
                  <a:cubicBezTo>
                    <a:pt x="120" y="24"/>
                    <a:pt x="72"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5"/>
            <p:cNvSpPr/>
            <p:nvPr/>
          </p:nvSpPr>
          <p:spPr>
            <a:xfrm>
              <a:off x="5884350" y="2638325"/>
              <a:ext cx="7175" cy="2700"/>
            </a:xfrm>
            <a:custGeom>
              <a:avLst/>
              <a:gdLst/>
              <a:ahLst/>
              <a:cxnLst/>
              <a:rect l="l" t="t" r="r" b="b"/>
              <a:pathLst>
                <a:path w="287" h="108" extrusionOk="0">
                  <a:moveTo>
                    <a:pt x="135" y="1"/>
                  </a:moveTo>
                  <a:cubicBezTo>
                    <a:pt x="87" y="1"/>
                    <a:pt x="42" y="4"/>
                    <a:pt x="1" y="9"/>
                  </a:cubicBezTo>
                  <a:cubicBezTo>
                    <a:pt x="42" y="75"/>
                    <a:pt x="90" y="108"/>
                    <a:pt x="139" y="108"/>
                  </a:cubicBezTo>
                  <a:cubicBezTo>
                    <a:pt x="188" y="108"/>
                    <a:pt x="239" y="75"/>
                    <a:pt x="286" y="9"/>
                  </a:cubicBezTo>
                  <a:cubicBezTo>
                    <a:pt x="233" y="4"/>
                    <a:pt x="182"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5"/>
            <p:cNvSpPr/>
            <p:nvPr/>
          </p:nvSpPr>
          <p:spPr>
            <a:xfrm>
              <a:off x="5428650" y="2426925"/>
              <a:ext cx="3600" cy="6575"/>
            </a:xfrm>
            <a:custGeom>
              <a:avLst/>
              <a:gdLst/>
              <a:ahLst/>
              <a:cxnLst/>
              <a:rect l="l" t="t" r="r" b="b"/>
              <a:pathLst>
                <a:path w="144" h="263" extrusionOk="0">
                  <a:moveTo>
                    <a:pt x="143" y="0"/>
                  </a:moveTo>
                  <a:cubicBezTo>
                    <a:pt x="95" y="0"/>
                    <a:pt x="36" y="0"/>
                    <a:pt x="0" y="12"/>
                  </a:cubicBezTo>
                  <a:lnTo>
                    <a:pt x="0" y="250"/>
                  </a:lnTo>
                  <a:cubicBezTo>
                    <a:pt x="36" y="250"/>
                    <a:pt x="95" y="262"/>
                    <a:pt x="143" y="262"/>
                  </a:cubicBez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5"/>
            <p:cNvSpPr/>
            <p:nvPr/>
          </p:nvSpPr>
          <p:spPr>
            <a:xfrm>
              <a:off x="5463775" y="2425800"/>
              <a:ext cx="7450" cy="3425"/>
            </a:xfrm>
            <a:custGeom>
              <a:avLst/>
              <a:gdLst/>
              <a:ahLst/>
              <a:cxnLst/>
              <a:rect l="l" t="t" r="r" b="b"/>
              <a:pathLst>
                <a:path w="298" h="137" extrusionOk="0">
                  <a:moveTo>
                    <a:pt x="91" y="0"/>
                  </a:moveTo>
                  <a:cubicBezTo>
                    <a:pt x="62" y="0"/>
                    <a:pt x="32" y="3"/>
                    <a:pt x="0" y="9"/>
                  </a:cubicBezTo>
                  <a:cubicBezTo>
                    <a:pt x="43" y="94"/>
                    <a:pt x="103" y="137"/>
                    <a:pt x="182" y="137"/>
                  </a:cubicBezTo>
                  <a:cubicBezTo>
                    <a:pt x="214" y="137"/>
                    <a:pt x="248" y="130"/>
                    <a:pt x="286" y="117"/>
                  </a:cubicBezTo>
                  <a:lnTo>
                    <a:pt x="298" y="57"/>
                  </a:lnTo>
                  <a:cubicBezTo>
                    <a:pt x="237" y="22"/>
                    <a:pt x="169"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5"/>
            <p:cNvSpPr/>
            <p:nvPr/>
          </p:nvSpPr>
          <p:spPr>
            <a:xfrm>
              <a:off x="5456325" y="2547950"/>
              <a:ext cx="4200" cy="4600"/>
            </a:xfrm>
            <a:custGeom>
              <a:avLst/>
              <a:gdLst/>
              <a:ahLst/>
              <a:cxnLst/>
              <a:rect l="l" t="t" r="r" b="b"/>
              <a:pathLst>
                <a:path w="168" h="184" extrusionOk="0">
                  <a:moveTo>
                    <a:pt x="72" y="0"/>
                  </a:moveTo>
                  <a:cubicBezTo>
                    <a:pt x="61" y="0"/>
                    <a:pt x="49" y="2"/>
                    <a:pt x="36" y="5"/>
                  </a:cubicBezTo>
                  <a:cubicBezTo>
                    <a:pt x="48" y="65"/>
                    <a:pt x="0" y="172"/>
                    <a:pt x="120" y="184"/>
                  </a:cubicBezTo>
                  <a:cubicBezTo>
                    <a:pt x="120" y="184"/>
                    <a:pt x="155" y="76"/>
                    <a:pt x="167" y="29"/>
                  </a:cubicBezTo>
                  <a:cubicBezTo>
                    <a:pt x="132" y="11"/>
                    <a:pt x="104"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5"/>
            <p:cNvSpPr/>
            <p:nvPr/>
          </p:nvSpPr>
          <p:spPr>
            <a:xfrm>
              <a:off x="5611100" y="2584375"/>
              <a:ext cx="3900" cy="3600"/>
            </a:xfrm>
            <a:custGeom>
              <a:avLst/>
              <a:gdLst/>
              <a:ahLst/>
              <a:cxnLst/>
              <a:rect l="l" t="t" r="r" b="b"/>
              <a:pathLst>
                <a:path w="156" h="144" extrusionOk="0">
                  <a:moveTo>
                    <a:pt x="1" y="1"/>
                  </a:moveTo>
                  <a:lnTo>
                    <a:pt x="156" y="143"/>
                  </a:lnTo>
                  <a:cubicBezTo>
                    <a:pt x="108" y="96"/>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5"/>
            <p:cNvSpPr/>
            <p:nvPr/>
          </p:nvSpPr>
          <p:spPr>
            <a:xfrm>
              <a:off x="5227725" y="2417700"/>
              <a:ext cx="2100" cy="1500"/>
            </a:xfrm>
            <a:custGeom>
              <a:avLst/>
              <a:gdLst/>
              <a:ahLst/>
              <a:cxnLst/>
              <a:rect l="l" t="t" r="r" b="b"/>
              <a:pathLst>
                <a:path w="84" h="60" extrusionOk="0">
                  <a:moveTo>
                    <a:pt x="24" y="0"/>
                  </a:moveTo>
                  <a:cubicBezTo>
                    <a:pt x="24" y="0"/>
                    <a:pt x="12" y="36"/>
                    <a:pt x="0" y="60"/>
                  </a:cubicBezTo>
                  <a:cubicBezTo>
                    <a:pt x="72" y="36"/>
                    <a:pt x="84" y="12"/>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5"/>
            <p:cNvSpPr/>
            <p:nvPr/>
          </p:nvSpPr>
          <p:spPr>
            <a:xfrm>
              <a:off x="5242600" y="2351300"/>
              <a:ext cx="3300" cy="3900"/>
            </a:xfrm>
            <a:custGeom>
              <a:avLst/>
              <a:gdLst/>
              <a:ahLst/>
              <a:cxnLst/>
              <a:rect l="l" t="t" r="r" b="b"/>
              <a:pathLst>
                <a:path w="132" h="156" extrusionOk="0">
                  <a:moveTo>
                    <a:pt x="132" y="1"/>
                  </a:moveTo>
                  <a:lnTo>
                    <a:pt x="132" y="1"/>
                  </a:lnTo>
                  <a:cubicBezTo>
                    <a:pt x="60" y="13"/>
                    <a:pt x="13" y="72"/>
                    <a:pt x="1" y="156"/>
                  </a:cubicBezTo>
                  <a:cubicBezTo>
                    <a:pt x="84" y="132"/>
                    <a:pt x="132" y="72"/>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5"/>
            <p:cNvSpPr/>
            <p:nvPr/>
          </p:nvSpPr>
          <p:spPr>
            <a:xfrm>
              <a:off x="5253025" y="2340300"/>
              <a:ext cx="4775" cy="3600"/>
            </a:xfrm>
            <a:custGeom>
              <a:avLst/>
              <a:gdLst/>
              <a:ahLst/>
              <a:cxnLst/>
              <a:rect l="l" t="t" r="r" b="b"/>
              <a:pathLst>
                <a:path w="191" h="144" extrusionOk="0">
                  <a:moveTo>
                    <a:pt x="143" y="0"/>
                  </a:moveTo>
                  <a:lnTo>
                    <a:pt x="143" y="0"/>
                  </a:lnTo>
                  <a:cubicBezTo>
                    <a:pt x="72" y="24"/>
                    <a:pt x="12" y="72"/>
                    <a:pt x="1" y="143"/>
                  </a:cubicBezTo>
                  <a:cubicBezTo>
                    <a:pt x="36" y="143"/>
                    <a:pt x="84" y="143"/>
                    <a:pt x="131" y="131"/>
                  </a:cubicBezTo>
                  <a:cubicBezTo>
                    <a:pt x="191" y="84"/>
                    <a:pt x="191"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5"/>
            <p:cNvSpPr/>
            <p:nvPr/>
          </p:nvSpPr>
          <p:spPr>
            <a:xfrm>
              <a:off x="5249150" y="2344175"/>
              <a:ext cx="3900" cy="3600"/>
            </a:xfrm>
            <a:custGeom>
              <a:avLst/>
              <a:gdLst/>
              <a:ahLst/>
              <a:cxnLst/>
              <a:rect l="l" t="t" r="r" b="b"/>
              <a:pathLst>
                <a:path w="156" h="144" extrusionOk="0">
                  <a:moveTo>
                    <a:pt x="156" y="0"/>
                  </a:moveTo>
                  <a:lnTo>
                    <a:pt x="156" y="0"/>
                  </a:lnTo>
                  <a:cubicBezTo>
                    <a:pt x="72" y="24"/>
                    <a:pt x="36" y="60"/>
                    <a:pt x="1" y="143"/>
                  </a:cubicBezTo>
                  <a:cubicBezTo>
                    <a:pt x="96" y="119"/>
                    <a:pt x="132" y="8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5"/>
            <p:cNvSpPr/>
            <p:nvPr/>
          </p:nvSpPr>
          <p:spPr>
            <a:xfrm>
              <a:off x="5245875" y="2347750"/>
              <a:ext cx="3300" cy="3575"/>
            </a:xfrm>
            <a:custGeom>
              <a:avLst/>
              <a:gdLst/>
              <a:ahLst/>
              <a:cxnLst/>
              <a:rect l="l" t="t" r="r" b="b"/>
              <a:pathLst>
                <a:path w="132" h="143" extrusionOk="0">
                  <a:moveTo>
                    <a:pt x="132" y="0"/>
                  </a:moveTo>
                  <a:cubicBezTo>
                    <a:pt x="60" y="12"/>
                    <a:pt x="13" y="72"/>
                    <a:pt x="1" y="143"/>
                  </a:cubicBezTo>
                  <a:cubicBezTo>
                    <a:pt x="48" y="83"/>
                    <a:pt x="84"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5"/>
            <p:cNvSpPr/>
            <p:nvPr/>
          </p:nvSpPr>
          <p:spPr>
            <a:xfrm>
              <a:off x="5363450" y="2512350"/>
              <a:ext cx="4200" cy="3000"/>
            </a:xfrm>
            <a:custGeom>
              <a:avLst/>
              <a:gdLst/>
              <a:ahLst/>
              <a:cxnLst/>
              <a:rect l="l" t="t" r="r" b="b"/>
              <a:pathLst>
                <a:path w="168" h="120" extrusionOk="0">
                  <a:moveTo>
                    <a:pt x="167" y="0"/>
                  </a:moveTo>
                  <a:cubicBezTo>
                    <a:pt x="108" y="0"/>
                    <a:pt x="60" y="24"/>
                    <a:pt x="1" y="24"/>
                  </a:cubicBezTo>
                  <a:cubicBezTo>
                    <a:pt x="60" y="60"/>
                    <a:pt x="108" y="95"/>
                    <a:pt x="144" y="119"/>
                  </a:cubicBezTo>
                  <a:cubicBezTo>
                    <a:pt x="144" y="84"/>
                    <a:pt x="167"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5"/>
            <p:cNvSpPr/>
            <p:nvPr/>
          </p:nvSpPr>
          <p:spPr>
            <a:xfrm>
              <a:off x="5374475" y="2494475"/>
              <a:ext cx="3900" cy="2025"/>
            </a:xfrm>
            <a:custGeom>
              <a:avLst/>
              <a:gdLst/>
              <a:ahLst/>
              <a:cxnLst/>
              <a:rect l="l" t="t" r="r" b="b"/>
              <a:pathLst>
                <a:path w="156" h="81" extrusionOk="0">
                  <a:moveTo>
                    <a:pt x="0" y="1"/>
                  </a:moveTo>
                  <a:cubicBezTo>
                    <a:pt x="24" y="37"/>
                    <a:pt x="36" y="48"/>
                    <a:pt x="48" y="60"/>
                  </a:cubicBezTo>
                  <a:cubicBezTo>
                    <a:pt x="66" y="74"/>
                    <a:pt x="84" y="80"/>
                    <a:pt x="100" y="80"/>
                  </a:cubicBezTo>
                  <a:cubicBezTo>
                    <a:pt x="126" y="80"/>
                    <a:pt x="148" y="62"/>
                    <a:pt x="155" y="25"/>
                  </a:cubicBezTo>
                  <a:cubicBezTo>
                    <a:pt x="107" y="1"/>
                    <a:pt x="6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5"/>
            <p:cNvSpPr/>
            <p:nvPr/>
          </p:nvSpPr>
          <p:spPr>
            <a:xfrm>
              <a:off x="5278325" y="2379300"/>
              <a:ext cx="3300" cy="2675"/>
            </a:xfrm>
            <a:custGeom>
              <a:avLst/>
              <a:gdLst/>
              <a:ahLst/>
              <a:cxnLst/>
              <a:rect l="l" t="t" r="r" b="b"/>
              <a:pathLst>
                <a:path w="132" h="107" extrusionOk="0">
                  <a:moveTo>
                    <a:pt x="1" y="0"/>
                  </a:moveTo>
                  <a:cubicBezTo>
                    <a:pt x="15" y="51"/>
                    <a:pt x="34" y="107"/>
                    <a:pt x="63" y="107"/>
                  </a:cubicBezTo>
                  <a:cubicBezTo>
                    <a:pt x="81" y="107"/>
                    <a:pt x="104" y="84"/>
                    <a:pt x="132" y="24"/>
                  </a:cubicBezTo>
                  <a:cubicBezTo>
                    <a:pt x="84" y="0"/>
                    <a:pt x="3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5"/>
            <p:cNvSpPr/>
            <p:nvPr/>
          </p:nvSpPr>
          <p:spPr>
            <a:xfrm>
              <a:off x="5262550" y="2331675"/>
              <a:ext cx="5675" cy="5975"/>
            </a:xfrm>
            <a:custGeom>
              <a:avLst/>
              <a:gdLst/>
              <a:ahLst/>
              <a:cxnLst/>
              <a:rect l="l" t="t" r="r" b="b"/>
              <a:pathLst>
                <a:path w="227" h="239" extrusionOk="0">
                  <a:moveTo>
                    <a:pt x="155" y="0"/>
                  </a:moveTo>
                  <a:cubicBezTo>
                    <a:pt x="120" y="12"/>
                    <a:pt x="96" y="48"/>
                    <a:pt x="60" y="60"/>
                  </a:cubicBezTo>
                  <a:cubicBezTo>
                    <a:pt x="12" y="107"/>
                    <a:pt x="1" y="143"/>
                    <a:pt x="1" y="203"/>
                  </a:cubicBezTo>
                  <a:cubicBezTo>
                    <a:pt x="12" y="226"/>
                    <a:pt x="48" y="226"/>
                    <a:pt x="72" y="238"/>
                  </a:cubicBezTo>
                  <a:cubicBezTo>
                    <a:pt x="131" y="191"/>
                    <a:pt x="179" y="131"/>
                    <a:pt x="227" y="84"/>
                  </a:cubicBezTo>
                  <a:cubicBezTo>
                    <a:pt x="191" y="60"/>
                    <a:pt x="16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5"/>
            <p:cNvSpPr/>
            <p:nvPr/>
          </p:nvSpPr>
          <p:spPr>
            <a:xfrm>
              <a:off x="5258975" y="2335825"/>
              <a:ext cx="5375" cy="5400"/>
            </a:xfrm>
            <a:custGeom>
              <a:avLst/>
              <a:gdLst/>
              <a:ahLst/>
              <a:cxnLst/>
              <a:rect l="l" t="t" r="r" b="b"/>
              <a:pathLst>
                <a:path w="215" h="216" extrusionOk="0">
                  <a:moveTo>
                    <a:pt x="144" y="1"/>
                  </a:moveTo>
                  <a:cubicBezTo>
                    <a:pt x="120" y="1"/>
                    <a:pt x="84" y="13"/>
                    <a:pt x="60" y="37"/>
                  </a:cubicBezTo>
                  <a:cubicBezTo>
                    <a:pt x="13" y="84"/>
                    <a:pt x="1" y="132"/>
                    <a:pt x="1" y="191"/>
                  </a:cubicBezTo>
                  <a:cubicBezTo>
                    <a:pt x="13" y="203"/>
                    <a:pt x="36" y="203"/>
                    <a:pt x="72" y="215"/>
                  </a:cubicBezTo>
                  <a:lnTo>
                    <a:pt x="215" y="72"/>
                  </a:lnTo>
                  <a:lnTo>
                    <a:pt x="191" y="25"/>
                  </a:lnTo>
                  <a:cubicBezTo>
                    <a:pt x="191" y="13"/>
                    <a:pt x="17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5"/>
            <p:cNvSpPr/>
            <p:nvPr/>
          </p:nvSpPr>
          <p:spPr>
            <a:xfrm>
              <a:off x="5256300" y="2339400"/>
              <a:ext cx="4500" cy="4500"/>
            </a:xfrm>
            <a:custGeom>
              <a:avLst/>
              <a:gdLst/>
              <a:ahLst/>
              <a:cxnLst/>
              <a:rect l="l" t="t" r="r" b="b"/>
              <a:pathLst>
                <a:path w="180" h="180" extrusionOk="0">
                  <a:moveTo>
                    <a:pt x="108" y="1"/>
                  </a:moveTo>
                  <a:cubicBezTo>
                    <a:pt x="72" y="1"/>
                    <a:pt x="48" y="13"/>
                    <a:pt x="12" y="48"/>
                  </a:cubicBezTo>
                  <a:cubicBezTo>
                    <a:pt x="12" y="84"/>
                    <a:pt x="12" y="132"/>
                    <a:pt x="0" y="179"/>
                  </a:cubicBezTo>
                  <a:cubicBezTo>
                    <a:pt x="60" y="132"/>
                    <a:pt x="120" y="108"/>
                    <a:pt x="179" y="72"/>
                  </a:cubicBezTo>
                  <a:lnTo>
                    <a:pt x="143" y="36"/>
                  </a:lnTo>
                  <a:cubicBezTo>
                    <a:pt x="143" y="13"/>
                    <a:pt x="131"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5"/>
            <p:cNvSpPr/>
            <p:nvPr/>
          </p:nvSpPr>
          <p:spPr>
            <a:xfrm>
              <a:off x="5274450" y="2333150"/>
              <a:ext cx="3300" cy="3600"/>
            </a:xfrm>
            <a:custGeom>
              <a:avLst/>
              <a:gdLst/>
              <a:ahLst/>
              <a:cxnLst/>
              <a:rect l="l" t="t" r="r" b="b"/>
              <a:pathLst>
                <a:path w="132" h="144" extrusionOk="0">
                  <a:moveTo>
                    <a:pt x="132" y="1"/>
                  </a:moveTo>
                  <a:lnTo>
                    <a:pt x="132" y="1"/>
                  </a:lnTo>
                  <a:cubicBezTo>
                    <a:pt x="60" y="13"/>
                    <a:pt x="13" y="72"/>
                    <a:pt x="1" y="144"/>
                  </a:cubicBezTo>
                  <a:cubicBezTo>
                    <a:pt x="72" y="132"/>
                    <a:pt x="120" y="72"/>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5"/>
            <p:cNvSpPr/>
            <p:nvPr/>
          </p:nvSpPr>
          <p:spPr>
            <a:xfrm>
              <a:off x="5269700" y="2325600"/>
              <a:ext cx="5675" cy="4900"/>
            </a:xfrm>
            <a:custGeom>
              <a:avLst/>
              <a:gdLst/>
              <a:ahLst/>
              <a:cxnLst/>
              <a:rect l="l" t="t" r="r" b="b"/>
              <a:pathLst>
                <a:path w="227" h="196" extrusionOk="0">
                  <a:moveTo>
                    <a:pt x="106" y="0"/>
                  </a:moveTo>
                  <a:cubicBezTo>
                    <a:pt x="39" y="0"/>
                    <a:pt x="9" y="54"/>
                    <a:pt x="0" y="136"/>
                  </a:cubicBezTo>
                  <a:cubicBezTo>
                    <a:pt x="24" y="148"/>
                    <a:pt x="48" y="184"/>
                    <a:pt x="72" y="196"/>
                  </a:cubicBezTo>
                  <a:cubicBezTo>
                    <a:pt x="119" y="136"/>
                    <a:pt x="179" y="88"/>
                    <a:pt x="226" y="53"/>
                  </a:cubicBezTo>
                  <a:lnTo>
                    <a:pt x="179" y="17"/>
                  </a:lnTo>
                  <a:cubicBezTo>
                    <a:pt x="151" y="6"/>
                    <a:pt x="126" y="0"/>
                    <a:pt x="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5"/>
            <p:cNvSpPr/>
            <p:nvPr/>
          </p:nvSpPr>
          <p:spPr>
            <a:xfrm>
              <a:off x="5271175" y="2336725"/>
              <a:ext cx="3300" cy="3900"/>
            </a:xfrm>
            <a:custGeom>
              <a:avLst/>
              <a:gdLst/>
              <a:ahLst/>
              <a:cxnLst/>
              <a:rect l="l" t="t" r="r" b="b"/>
              <a:pathLst>
                <a:path w="132" h="156" extrusionOk="0">
                  <a:moveTo>
                    <a:pt x="132" y="1"/>
                  </a:moveTo>
                  <a:cubicBezTo>
                    <a:pt x="60" y="24"/>
                    <a:pt x="13" y="84"/>
                    <a:pt x="1" y="155"/>
                  </a:cubicBezTo>
                  <a:cubicBezTo>
                    <a:pt x="72" y="143"/>
                    <a:pt x="120" y="96"/>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5"/>
            <p:cNvSpPr/>
            <p:nvPr/>
          </p:nvSpPr>
          <p:spPr>
            <a:xfrm>
              <a:off x="5266575" y="2329150"/>
              <a:ext cx="4925" cy="4625"/>
            </a:xfrm>
            <a:custGeom>
              <a:avLst/>
              <a:gdLst/>
              <a:ahLst/>
              <a:cxnLst/>
              <a:rect l="l" t="t" r="r" b="b"/>
              <a:pathLst>
                <a:path w="197" h="185" extrusionOk="0">
                  <a:moveTo>
                    <a:pt x="122" y="0"/>
                  </a:moveTo>
                  <a:cubicBezTo>
                    <a:pt x="29" y="0"/>
                    <a:pt x="0" y="51"/>
                    <a:pt x="30" y="161"/>
                  </a:cubicBezTo>
                  <a:lnTo>
                    <a:pt x="66" y="185"/>
                  </a:lnTo>
                  <a:lnTo>
                    <a:pt x="197" y="54"/>
                  </a:lnTo>
                  <a:lnTo>
                    <a:pt x="185" y="6"/>
                  </a:lnTo>
                  <a:cubicBezTo>
                    <a:pt x="161" y="2"/>
                    <a:pt x="140"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5"/>
            <p:cNvSpPr/>
            <p:nvPr/>
          </p:nvSpPr>
          <p:spPr>
            <a:xfrm>
              <a:off x="5319700" y="2500525"/>
              <a:ext cx="5075" cy="4400"/>
            </a:xfrm>
            <a:custGeom>
              <a:avLst/>
              <a:gdLst/>
              <a:ahLst/>
              <a:cxnLst/>
              <a:rect l="l" t="t" r="r" b="b"/>
              <a:pathLst>
                <a:path w="203" h="176" extrusionOk="0">
                  <a:moveTo>
                    <a:pt x="105" y="1"/>
                  </a:moveTo>
                  <a:cubicBezTo>
                    <a:pt x="86" y="1"/>
                    <a:pt x="66" y="7"/>
                    <a:pt x="48" y="21"/>
                  </a:cubicBezTo>
                  <a:cubicBezTo>
                    <a:pt x="1" y="80"/>
                    <a:pt x="1" y="140"/>
                    <a:pt x="60" y="176"/>
                  </a:cubicBezTo>
                  <a:lnTo>
                    <a:pt x="203" y="176"/>
                  </a:lnTo>
                  <a:lnTo>
                    <a:pt x="203" y="57"/>
                  </a:lnTo>
                  <a:cubicBezTo>
                    <a:pt x="173" y="19"/>
                    <a:pt x="139"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5"/>
            <p:cNvSpPr/>
            <p:nvPr/>
          </p:nvSpPr>
          <p:spPr>
            <a:xfrm>
              <a:off x="5306000" y="2308150"/>
              <a:ext cx="4200" cy="3225"/>
            </a:xfrm>
            <a:custGeom>
              <a:avLst/>
              <a:gdLst/>
              <a:ahLst/>
              <a:cxnLst/>
              <a:rect l="l" t="t" r="r" b="b"/>
              <a:pathLst>
                <a:path w="168" h="129" extrusionOk="0">
                  <a:moveTo>
                    <a:pt x="1" y="1"/>
                  </a:moveTo>
                  <a:lnTo>
                    <a:pt x="1" y="1"/>
                  </a:lnTo>
                  <a:cubicBezTo>
                    <a:pt x="25" y="48"/>
                    <a:pt x="37" y="72"/>
                    <a:pt x="37" y="120"/>
                  </a:cubicBezTo>
                  <a:cubicBezTo>
                    <a:pt x="60" y="126"/>
                    <a:pt x="81" y="129"/>
                    <a:pt x="102" y="129"/>
                  </a:cubicBezTo>
                  <a:cubicBezTo>
                    <a:pt x="123" y="129"/>
                    <a:pt x="144" y="126"/>
                    <a:pt x="168" y="120"/>
                  </a:cubicBezTo>
                  <a:cubicBezTo>
                    <a:pt x="144" y="48"/>
                    <a:pt x="84" y="1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5"/>
            <p:cNvSpPr/>
            <p:nvPr/>
          </p:nvSpPr>
          <p:spPr>
            <a:xfrm>
              <a:off x="5317325" y="2500525"/>
              <a:ext cx="3600" cy="4700"/>
            </a:xfrm>
            <a:custGeom>
              <a:avLst/>
              <a:gdLst/>
              <a:ahLst/>
              <a:cxnLst/>
              <a:rect l="l" t="t" r="r" b="b"/>
              <a:pathLst>
                <a:path w="144" h="188" extrusionOk="0">
                  <a:moveTo>
                    <a:pt x="65" y="1"/>
                  </a:moveTo>
                  <a:cubicBezTo>
                    <a:pt x="45" y="1"/>
                    <a:pt x="23" y="7"/>
                    <a:pt x="0" y="21"/>
                  </a:cubicBezTo>
                  <a:lnTo>
                    <a:pt x="0" y="57"/>
                  </a:lnTo>
                  <a:lnTo>
                    <a:pt x="0" y="187"/>
                  </a:lnTo>
                  <a:lnTo>
                    <a:pt x="143" y="187"/>
                  </a:lnTo>
                  <a:lnTo>
                    <a:pt x="143" y="57"/>
                  </a:lnTo>
                  <a:cubicBezTo>
                    <a:pt x="128" y="19"/>
                    <a:pt x="99" y="1"/>
                    <a:pt x="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5"/>
            <p:cNvSpPr/>
            <p:nvPr/>
          </p:nvSpPr>
          <p:spPr>
            <a:xfrm>
              <a:off x="5776300" y="2512950"/>
              <a:ext cx="3900" cy="1600"/>
            </a:xfrm>
            <a:custGeom>
              <a:avLst/>
              <a:gdLst/>
              <a:ahLst/>
              <a:cxnLst/>
              <a:rect l="l" t="t" r="r" b="b"/>
              <a:pathLst>
                <a:path w="156" h="64" extrusionOk="0">
                  <a:moveTo>
                    <a:pt x="1" y="0"/>
                  </a:moveTo>
                  <a:cubicBezTo>
                    <a:pt x="25" y="12"/>
                    <a:pt x="36" y="36"/>
                    <a:pt x="48" y="60"/>
                  </a:cubicBezTo>
                  <a:cubicBezTo>
                    <a:pt x="59" y="62"/>
                    <a:pt x="70" y="64"/>
                    <a:pt x="80" y="64"/>
                  </a:cubicBezTo>
                  <a:cubicBezTo>
                    <a:pt x="116" y="64"/>
                    <a:pt x="146" y="4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5"/>
            <p:cNvSpPr/>
            <p:nvPr/>
          </p:nvSpPr>
          <p:spPr>
            <a:xfrm>
              <a:off x="5819475" y="2512650"/>
              <a:ext cx="3875" cy="1500"/>
            </a:xfrm>
            <a:custGeom>
              <a:avLst/>
              <a:gdLst/>
              <a:ahLst/>
              <a:cxnLst/>
              <a:rect l="l" t="t" r="r" b="b"/>
              <a:pathLst>
                <a:path w="155" h="60" extrusionOk="0">
                  <a:moveTo>
                    <a:pt x="155" y="0"/>
                  </a:moveTo>
                  <a:cubicBezTo>
                    <a:pt x="107" y="0"/>
                    <a:pt x="48" y="24"/>
                    <a:pt x="0" y="24"/>
                  </a:cubicBezTo>
                  <a:lnTo>
                    <a:pt x="48" y="60"/>
                  </a:lnTo>
                  <a:cubicBezTo>
                    <a:pt x="95" y="48"/>
                    <a:pt x="119"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5"/>
            <p:cNvSpPr/>
            <p:nvPr/>
          </p:nvSpPr>
          <p:spPr>
            <a:xfrm>
              <a:off x="5819475" y="2559375"/>
              <a:ext cx="3875" cy="3300"/>
            </a:xfrm>
            <a:custGeom>
              <a:avLst/>
              <a:gdLst/>
              <a:ahLst/>
              <a:cxnLst/>
              <a:rect l="l" t="t" r="r" b="b"/>
              <a:pathLst>
                <a:path w="155" h="132" extrusionOk="0">
                  <a:moveTo>
                    <a:pt x="155" y="0"/>
                  </a:moveTo>
                  <a:cubicBezTo>
                    <a:pt x="60" y="0"/>
                    <a:pt x="24" y="48"/>
                    <a:pt x="0" y="131"/>
                  </a:cubicBezTo>
                  <a:cubicBezTo>
                    <a:pt x="48" y="84"/>
                    <a:pt x="10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5"/>
            <p:cNvSpPr/>
            <p:nvPr/>
          </p:nvSpPr>
          <p:spPr>
            <a:xfrm>
              <a:off x="5859050" y="2512950"/>
              <a:ext cx="3600" cy="3300"/>
            </a:xfrm>
            <a:custGeom>
              <a:avLst/>
              <a:gdLst/>
              <a:ahLst/>
              <a:cxnLst/>
              <a:rect l="l" t="t" r="r" b="b"/>
              <a:pathLst>
                <a:path w="144" h="132" extrusionOk="0">
                  <a:moveTo>
                    <a:pt x="1" y="0"/>
                  </a:moveTo>
                  <a:lnTo>
                    <a:pt x="1" y="131"/>
                  </a:lnTo>
                  <a:lnTo>
                    <a:pt x="144" y="131"/>
                  </a:lnTo>
                  <a:cubicBezTo>
                    <a:pt x="120" y="60"/>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5"/>
            <p:cNvSpPr/>
            <p:nvPr/>
          </p:nvSpPr>
          <p:spPr>
            <a:xfrm>
              <a:off x="5856375" y="3881650"/>
              <a:ext cx="135750" cy="38450"/>
            </a:xfrm>
            <a:custGeom>
              <a:avLst/>
              <a:gdLst/>
              <a:ahLst/>
              <a:cxnLst/>
              <a:rect l="l" t="t" r="r" b="b"/>
              <a:pathLst>
                <a:path w="5430" h="1538" extrusionOk="0">
                  <a:moveTo>
                    <a:pt x="604" y="0"/>
                  </a:moveTo>
                  <a:cubicBezTo>
                    <a:pt x="434" y="0"/>
                    <a:pt x="267" y="37"/>
                    <a:pt x="108" y="164"/>
                  </a:cubicBezTo>
                  <a:cubicBezTo>
                    <a:pt x="0" y="497"/>
                    <a:pt x="429" y="497"/>
                    <a:pt x="465" y="735"/>
                  </a:cubicBezTo>
                  <a:cubicBezTo>
                    <a:pt x="512" y="806"/>
                    <a:pt x="596" y="830"/>
                    <a:pt x="667" y="890"/>
                  </a:cubicBezTo>
                  <a:cubicBezTo>
                    <a:pt x="822" y="937"/>
                    <a:pt x="953" y="985"/>
                    <a:pt x="1108" y="1033"/>
                  </a:cubicBezTo>
                  <a:cubicBezTo>
                    <a:pt x="2256" y="1222"/>
                    <a:pt x="3395" y="1537"/>
                    <a:pt x="4552" y="1537"/>
                  </a:cubicBezTo>
                  <a:cubicBezTo>
                    <a:pt x="4630" y="1537"/>
                    <a:pt x="4708" y="1536"/>
                    <a:pt x="4787" y="1533"/>
                  </a:cubicBezTo>
                  <a:cubicBezTo>
                    <a:pt x="5061" y="1509"/>
                    <a:pt x="5299" y="1426"/>
                    <a:pt x="5382" y="1128"/>
                  </a:cubicBezTo>
                  <a:cubicBezTo>
                    <a:pt x="5430" y="973"/>
                    <a:pt x="5418" y="818"/>
                    <a:pt x="5346" y="676"/>
                  </a:cubicBezTo>
                  <a:cubicBezTo>
                    <a:pt x="5227" y="497"/>
                    <a:pt x="5025" y="497"/>
                    <a:pt x="4834" y="473"/>
                  </a:cubicBezTo>
                  <a:cubicBezTo>
                    <a:pt x="3560" y="402"/>
                    <a:pt x="2275" y="271"/>
                    <a:pt x="1013" y="44"/>
                  </a:cubicBezTo>
                  <a:cubicBezTo>
                    <a:pt x="876" y="23"/>
                    <a:pt x="739" y="0"/>
                    <a:pt x="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5"/>
            <p:cNvSpPr/>
            <p:nvPr/>
          </p:nvSpPr>
          <p:spPr>
            <a:xfrm>
              <a:off x="5908175" y="3921725"/>
              <a:ext cx="158975" cy="25575"/>
            </a:xfrm>
            <a:custGeom>
              <a:avLst/>
              <a:gdLst/>
              <a:ahLst/>
              <a:cxnLst/>
              <a:rect l="l" t="t" r="r" b="b"/>
              <a:pathLst>
                <a:path w="6359" h="1023" extrusionOk="0">
                  <a:moveTo>
                    <a:pt x="559" y="1"/>
                  </a:moveTo>
                  <a:cubicBezTo>
                    <a:pt x="379" y="1"/>
                    <a:pt x="200" y="42"/>
                    <a:pt x="24" y="168"/>
                  </a:cubicBezTo>
                  <a:cubicBezTo>
                    <a:pt x="36" y="335"/>
                    <a:pt x="0" y="513"/>
                    <a:pt x="191" y="597"/>
                  </a:cubicBezTo>
                  <a:cubicBezTo>
                    <a:pt x="235" y="579"/>
                    <a:pt x="278" y="571"/>
                    <a:pt x="319" y="571"/>
                  </a:cubicBezTo>
                  <a:cubicBezTo>
                    <a:pt x="497" y="571"/>
                    <a:pt x="648" y="710"/>
                    <a:pt x="822" y="739"/>
                  </a:cubicBezTo>
                  <a:cubicBezTo>
                    <a:pt x="869" y="739"/>
                    <a:pt x="953" y="751"/>
                    <a:pt x="1012" y="751"/>
                  </a:cubicBezTo>
                  <a:cubicBezTo>
                    <a:pt x="1357" y="811"/>
                    <a:pt x="1715" y="739"/>
                    <a:pt x="2036" y="870"/>
                  </a:cubicBezTo>
                  <a:cubicBezTo>
                    <a:pt x="2156" y="890"/>
                    <a:pt x="2277" y="896"/>
                    <a:pt x="2398" y="896"/>
                  </a:cubicBezTo>
                  <a:cubicBezTo>
                    <a:pt x="2633" y="896"/>
                    <a:pt x="2868" y="872"/>
                    <a:pt x="3100" y="872"/>
                  </a:cubicBezTo>
                  <a:cubicBezTo>
                    <a:pt x="3328" y="872"/>
                    <a:pt x="3554" y="896"/>
                    <a:pt x="3774" y="989"/>
                  </a:cubicBezTo>
                  <a:cubicBezTo>
                    <a:pt x="3929" y="1013"/>
                    <a:pt x="4096" y="1013"/>
                    <a:pt x="4239" y="1013"/>
                  </a:cubicBezTo>
                  <a:cubicBezTo>
                    <a:pt x="4272" y="1012"/>
                    <a:pt x="4306" y="1011"/>
                    <a:pt x="4340" y="1011"/>
                  </a:cubicBezTo>
                  <a:cubicBezTo>
                    <a:pt x="4429" y="1011"/>
                    <a:pt x="4520" y="1015"/>
                    <a:pt x="4612" y="1015"/>
                  </a:cubicBezTo>
                  <a:cubicBezTo>
                    <a:pt x="4761" y="1015"/>
                    <a:pt x="4913" y="1005"/>
                    <a:pt x="5060" y="954"/>
                  </a:cubicBezTo>
                  <a:cubicBezTo>
                    <a:pt x="5200" y="974"/>
                    <a:pt x="5323" y="1019"/>
                    <a:pt x="5457" y="1019"/>
                  </a:cubicBezTo>
                  <a:cubicBezTo>
                    <a:pt x="5483" y="1019"/>
                    <a:pt x="5510" y="1017"/>
                    <a:pt x="5537" y="1013"/>
                  </a:cubicBezTo>
                  <a:cubicBezTo>
                    <a:pt x="5566" y="1011"/>
                    <a:pt x="5595" y="1010"/>
                    <a:pt x="5624" y="1010"/>
                  </a:cubicBezTo>
                  <a:cubicBezTo>
                    <a:pt x="5730" y="1010"/>
                    <a:pt x="5836" y="1022"/>
                    <a:pt x="5940" y="1022"/>
                  </a:cubicBezTo>
                  <a:cubicBezTo>
                    <a:pt x="6089" y="1022"/>
                    <a:pt x="6232" y="997"/>
                    <a:pt x="6358" y="870"/>
                  </a:cubicBezTo>
                  <a:lnTo>
                    <a:pt x="6358" y="585"/>
                  </a:lnTo>
                  <a:cubicBezTo>
                    <a:pt x="6251" y="406"/>
                    <a:pt x="6072" y="335"/>
                    <a:pt x="5858" y="323"/>
                  </a:cubicBezTo>
                  <a:cubicBezTo>
                    <a:pt x="5632" y="275"/>
                    <a:pt x="5418" y="275"/>
                    <a:pt x="5191" y="275"/>
                  </a:cubicBezTo>
                  <a:lnTo>
                    <a:pt x="2977" y="275"/>
                  </a:lnTo>
                  <a:cubicBezTo>
                    <a:pt x="2739" y="275"/>
                    <a:pt x="2512" y="263"/>
                    <a:pt x="2286" y="180"/>
                  </a:cubicBezTo>
                  <a:cubicBezTo>
                    <a:pt x="2119" y="144"/>
                    <a:pt x="1977" y="120"/>
                    <a:pt x="1810" y="120"/>
                  </a:cubicBezTo>
                  <a:cubicBezTo>
                    <a:pt x="1733" y="139"/>
                    <a:pt x="1656" y="146"/>
                    <a:pt x="1578" y="146"/>
                  </a:cubicBezTo>
                  <a:cubicBezTo>
                    <a:pt x="1239" y="146"/>
                    <a:pt x="896"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5"/>
            <p:cNvSpPr/>
            <p:nvPr/>
          </p:nvSpPr>
          <p:spPr>
            <a:xfrm>
              <a:off x="5765000" y="3799100"/>
              <a:ext cx="57175" cy="115525"/>
            </a:xfrm>
            <a:custGeom>
              <a:avLst/>
              <a:gdLst/>
              <a:ahLst/>
              <a:cxnLst/>
              <a:rect l="l" t="t" r="r" b="b"/>
              <a:pathLst>
                <a:path w="2287" h="4621" extrusionOk="0">
                  <a:moveTo>
                    <a:pt x="1077" y="5"/>
                  </a:moveTo>
                  <a:cubicBezTo>
                    <a:pt x="1038" y="5"/>
                    <a:pt x="1000" y="11"/>
                    <a:pt x="965" y="25"/>
                  </a:cubicBezTo>
                  <a:cubicBezTo>
                    <a:pt x="691" y="275"/>
                    <a:pt x="155" y="1"/>
                    <a:pt x="0" y="477"/>
                  </a:cubicBezTo>
                  <a:cubicBezTo>
                    <a:pt x="24" y="572"/>
                    <a:pt x="96" y="656"/>
                    <a:pt x="191" y="715"/>
                  </a:cubicBezTo>
                  <a:cubicBezTo>
                    <a:pt x="548" y="846"/>
                    <a:pt x="917" y="846"/>
                    <a:pt x="1274" y="977"/>
                  </a:cubicBezTo>
                  <a:cubicBezTo>
                    <a:pt x="1584" y="1334"/>
                    <a:pt x="1215" y="1703"/>
                    <a:pt x="1286" y="2084"/>
                  </a:cubicBezTo>
                  <a:cubicBezTo>
                    <a:pt x="1286" y="2323"/>
                    <a:pt x="1274" y="2561"/>
                    <a:pt x="1203" y="2799"/>
                  </a:cubicBezTo>
                  <a:cubicBezTo>
                    <a:pt x="1155" y="3001"/>
                    <a:pt x="1143" y="3216"/>
                    <a:pt x="1250" y="3418"/>
                  </a:cubicBezTo>
                  <a:cubicBezTo>
                    <a:pt x="1274" y="3477"/>
                    <a:pt x="1334" y="3525"/>
                    <a:pt x="1405" y="3525"/>
                  </a:cubicBezTo>
                  <a:cubicBezTo>
                    <a:pt x="1465" y="3477"/>
                    <a:pt x="1512" y="3406"/>
                    <a:pt x="1524" y="3335"/>
                  </a:cubicBezTo>
                  <a:lnTo>
                    <a:pt x="1524" y="3335"/>
                  </a:lnTo>
                  <a:cubicBezTo>
                    <a:pt x="1548" y="3418"/>
                    <a:pt x="1489" y="3454"/>
                    <a:pt x="1441" y="3513"/>
                  </a:cubicBezTo>
                  <a:cubicBezTo>
                    <a:pt x="1334" y="3632"/>
                    <a:pt x="1262" y="3775"/>
                    <a:pt x="1227" y="3942"/>
                  </a:cubicBezTo>
                  <a:cubicBezTo>
                    <a:pt x="1227" y="4049"/>
                    <a:pt x="1227" y="4132"/>
                    <a:pt x="1274" y="4239"/>
                  </a:cubicBezTo>
                  <a:cubicBezTo>
                    <a:pt x="1393" y="4418"/>
                    <a:pt x="1489" y="4609"/>
                    <a:pt x="1739" y="4620"/>
                  </a:cubicBezTo>
                  <a:cubicBezTo>
                    <a:pt x="1929" y="4478"/>
                    <a:pt x="1739" y="4216"/>
                    <a:pt x="1905" y="4049"/>
                  </a:cubicBezTo>
                  <a:cubicBezTo>
                    <a:pt x="1941" y="4001"/>
                    <a:pt x="2001" y="3954"/>
                    <a:pt x="2048" y="3918"/>
                  </a:cubicBezTo>
                  <a:cubicBezTo>
                    <a:pt x="2084" y="3870"/>
                    <a:pt x="2084" y="3811"/>
                    <a:pt x="2048" y="3763"/>
                  </a:cubicBezTo>
                  <a:cubicBezTo>
                    <a:pt x="1846" y="3501"/>
                    <a:pt x="2286" y="3573"/>
                    <a:pt x="2227" y="3394"/>
                  </a:cubicBezTo>
                  <a:cubicBezTo>
                    <a:pt x="2227" y="3239"/>
                    <a:pt x="2120" y="3120"/>
                    <a:pt x="2096" y="2977"/>
                  </a:cubicBezTo>
                  <a:cubicBezTo>
                    <a:pt x="2060" y="2870"/>
                    <a:pt x="2060" y="2751"/>
                    <a:pt x="2084" y="2632"/>
                  </a:cubicBezTo>
                  <a:cubicBezTo>
                    <a:pt x="2155" y="2430"/>
                    <a:pt x="2024" y="2275"/>
                    <a:pt x="1929" y="2132"/>
                  </a:cubicBezTo>
                  <a:cubicBezTo>
                    <a:pt x="1977" y="1775"/>
                    <a:pt x="2001" y="1418"/>
                    <a:pt x="2048" y="1061"/>
                  </a:cubicBezTo>
                  <a:cubicBezTo>
                    <a:pt x="2096" y="1013"/>
                    <a:pt x="2108" y="953"/>
                    <a:pt x="2096" y="906"/>
                  </a:cubicBezTo>
                  <a:cubicBezTo>
                    <a:pt x="2001" y="691"/>
                    <a:pt x="1929" y="477"/>
                    <a:pt x="1762" y="310"/>
                  </a:cubicBezTo>
                  <a:cubicBezTo>
                    <a:pt x="1722" y="318"/>
                    <a:pt x="1682" y="321"/>
                    <a:pt x="1644" y="321"/>
                  </a:cubicBezTo>
                  <a:cubicBezTo>
                    <a:pt x="1436" y="321"/>
                    <a:pt x="1266" y="214"/>
                    <a:pt x="1155" y="13"/>
                  </a:cubicBezTo>
                  <a:cubicBezTo>
                    <a:pt x="1131" y="8"/>
                    <a:pt x="1104" y="5"/>
                    <a:pt x="1077"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5"/>
            <p:cNvSpPr/>
            <p:nvPr/>
          </p:nvSpPr>
          <p:spPr>
            <a:xfrm>
              <a:off x="6018300" y="3917275"/>
              <a:ext cx="158850" cy="23600"/>
            </a:xfrm>
            <a:custGeom>
              <a:avLst/>
              <a:gdLst/>
              <a:ahLst/>
              <a:cxnLst/>
              <a:rect l="l" t="t" r="r" b="b"/>
              <a:pathLst>
                <a:path w="6354" h="944" extrusionOk="0">
                  <a:moveTo>
                    <a:pt x="1191" y="1"/>
                  </a:moveTo>
                  <a:cubicBezTo>
                    <a:pt x="1120" y="1"/>
                    <a:pt x="1060" y="1"/>
                    <a:pt x="977" y="13"/>
                  </a:cubicBezTo>
                  <a:cubicBezTo>
                    <a:pt x="882" y="36"/>
                    <a:pt x="786" y="60"/>
                    <a:pt x="691" y="108"/>
                  </a:cubicBezTo>
                  <a:cubicBezTo>
                    <a:pt x="657" y="230"/>
                    <a:pt x="621" y="270"/>
                    <a:pt x="583" y="270"/>
                  </a:cubicBezTo>
                  <a:cubicBezTo>
                    <a:pt x="513" y="270"/>
                    <a:pt x="439" y="135"/>
                    <a:pt x="370" y="120"/>
                  </a:cubicBezTo>
                  <a:cubicBezTo>
                    <a:pt x="342" y="112"/>
                    <a:pt x="313" y="108"/>
                    <a:pt x="283" y="108"/>
                  </a:cubicBezTo>
                  <a:cubicBezTo>
                    <a:pt x="223" y="108"/>
                    <a:pt x="159" y="124"/>
                    <a:pt x="96" y="155"/>
                  </a:cubicBezTo>
                  <a:cubicBezTo>
                    <a:pt x="24" y="215"/>
                    <a:pt x="0" y="286"/>
                    <a:pt x="0" y="394"/>
                  </a:cubicBezTo>
                  <a:cubicBezTo>
                    <a:pt x="12" y="453"/>
                    <a:pt x="36" y="489"/>
                    <a:pt x="96" y="524"/>
                  </a:cubicBezTo>
                  <a:cubicBezTo>
                    <a:pt x="191" y="536"/>
                    <a:pt x="286" y="536"/>
                    <a:pt x="358" y="596"/>
                  </a:cubicBezTo>
                  <a:cubicBezTo>
                    <a:pt x="501" y="596"/>
                    <a:pt x="655" y="620"/>
                    <a:pt x="798" y="620"/>
                  </a:cubicBezTo>
                  <a:cubicBezTo>
                    <a:pt x="917" y="566"/>
                    <a:pt x="1036" y="539"/>
                    <a:pt x="1155" y="539"/>
                  </a:cubicBezTo>
                  <a:cubicBezTo>
                    <a:pt x="1274" y="539"/>
                    <a:pt x="1394" y="566"/>
                    <a:pt x="1513" y="620"/>
                  </a:cubicBezTo>
                  <a:cubicBezTo>
                    <a:pt x="1667" y="655"/>
                    <a:pt x="1798" y="715"/>
                    <a:pt x="1953" y="763"/>
                  </a:cubicBezTo>
                  <a:cubicBezTo>
                    <a:pt x="2029" y="706"/>
                    <a:pt x="2108" y="679"/>
                    <a:pt x="2186" y="679"/>
                  </a:cubicBezTo>
                  <a:cubicBezTo>
                    <a:pt x="2254" y="679"/>
                    <a:pt x="2320" y="700"/>
                    <a:pt x="2382" y="739"/>
                  </a:cubicBezTo>
                  <a:lnTo>
                    <a:pt x="2667" y="739"/>
                  </a:lnTo>
                  <a:cubicBezTo>
                    <a:pt x="2697" y="715"/>
                    <a:pt x="2721" y="703"/>
                    <a:pt x="2745" y="703"/>
                  </a:cubicBezTo>
                  <a:cubicBezTo>
                    <a:pt x="2769" y="703"/>
                    <a:pt x="2792" y="715"/>
                    <a:pt x="2822" y="739"/>
                  </a:cubicBezTo>
                  <a:cubicBezTo>
                    <a:pt x="3073" y="805"/>
                    <a:pt x="3329" y="823"/>
                    <a:pt x="3587" y="823"/>
                  </a:cubicBezTo>
                  <a:cubicBezTo>
                    <a:pt x="3875" y="823"/>
                    <a:pt x="4164" y="801"/>
                    <a:pt x="4451" y="801"/>
                  </a:cubicBezTo>
                  <a:cubicBezTo>
                    <a:pt x="4685" y="801"/>
                    <a:pt x="4917" y="816"/>
                    <a:pt x="5144" y="870"/>
                  </a:cubicBezTo>
                  <a:cubicBezTo>
                    <a:pt x="5192" y="870"/>
                    <a:pt x="5239" y="870"/>
                    <a:pt x="5263" y="882"/>
                  </a:cubicBezTo>
                  <a:cubicBezTo>
                    <a:pt x="5263" y="882"/>
                    <a:pt x="5287" y="894"/>
                    <a:pt x="5311" y="917"/>
                  </a:cubicBezTo>
                  <a:cubicBezTo>
                    <a:pt x="5320" y="920"/>
                    <a:pt x="5328" y="922"/>
                    <a:pt x="5336" y="922"/>
                  </a:cubicBezTo>
                  <a:cubicBezTo>
                    <a:pt x="5359" y="922"/>
                    <a:pt x="5379" y="908"/>
                    <a:pt x="5406" y="882"/>
                  </a:cubicBezTo>
                  <a:cubicBezTo>
                    <a:pt x="5464" y="838"/>
                    <a:pt x="5518" y="822"/>
                    <a:pt x="5569" y="822"/>
                  </a:cubicBezTo>
                  <a:cubicBezTo>
                    <a:pt x="5687" y="822"/>
                    <a:pt x="5794" y="904"/>
                    <a:pt x="5918" y="929"/>
                  </a:cubicBezTo>
                  <a:cubicBezTo>
                    <a:pt x="5981" y="936"/>
                    <a:pt x="6044" y="943"/>
                    <a:pt x="6101" y="943"/>
                  </a:cubicBezTo>
                  <a:cubicBezTo>
                    <a:pt x="6248" y="943"/>
                    <a:pt x="6354" y="893"/>
                    <a:pt x="6311" y="644"/>
                  </a:cubicBezTo>
                  <a:cubicBezTo>
                    <a:pt x="6132" y="394"/>
                    <a:pt x="5858" y="417"/>
                    <a:pt x="5608" y="405"/>
                  </a:cubicBezTo>
                  <a:cubicBezTo>
                    <a:pt x="5571" y="404"/>
                    <a:pt x="5535" y="404"/>
                    <a:pt x="5498" y="404"/>
                  </a:cubicBezTo>
                  <a:cubicBezTo>
                    <a:pt x="5350" y="404"/>
                    <a:pt x="5202" y="411"/>
                    <a:pt x="5053" y="411"/>
                  </a:cubicBezTo>
                  <a:cubicBezTo>
                    <a:pt x="4867" y="411"/>
                    <a:pt x="4680" y="399"/>
                    <a:pt x="4489" y="346"/>
                  </a:cubicBezTo>
                  <a:cubicBezTo>
                    <a:pt x="3620" y="155"/>
                    <a:pt x="2703" y="167"/>
                    <a:pt x="1834" y="36"/>
                  </a:cubicBezTo>
                  <a:cubicBezTo>
                    <a:pt x="1620" y="1"/>
                    <a:pt x="1394"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5"/>
            <p:cNvSpPr/>
            <p:nvPr/>
          </p:nvSpPr>
          <p:spPr>
            <a:xfrm>
              <a:off x="5791200" y="3900600"/>
              <a:ext cx="32450" cy="67175"/>
            </a:xfrm>
            <a:custGeom>
              <a:avLst/>
              <a:gdLst/>
              <a:ahLst/>
              <a:cxnLst/>
              <a:rect l="l" t="t" r="r" b="b"/>
              <a:pathLst>
                <a:path w="1298" h="2687" extrusionOk="0">
                  <a:moveTo>
                    <a:pt x="845" y="1"/>
                  </a:moveTo>
                  <a:lnTo>
                    <a:pt x="845" y="1"/>
                  </a:lnTo>
                  <a:cubicBezTo>
                    <a:pt x="655" y="96"/>
                    <a:pt x="774" y="334"/>
                    <a:pt x="619" y="477"/>
                  </a:cubicBezTo>
                  <a:cubicBezTo>
                    <a:pt x="524" y="346"/>
                    <a:pt x="441" y="215"/>
                    <a:pt x="298" y="132"/>
                  </a:cubicBezTo>
                  <a:cubicBezTo>
                    <a:pt x="36" y="334"/>
                    <a:pt x="107" y="632"/>
                    <a:pt x="71" y="894"/>
                  </a:cubicBezTo>
                  <a:cubicBezTo>
                    <a:pt x="71" y="1144"/>
                    <a:pt x="95" y="1406"/>
                    <a:pt x="60" y="1656"/>
                  </a:cubicBezTo>
                  <a:cubicBezTo>
                    <a:pt x="0" y="2001"/>
                    <a:pt x="619" y="2037"/>
                    <a:pt x="405" y="2454"/>
                  </a:cubicBezTo>
                  <a:cubicBezTo>
                    <a:pt x="508" y="2612"/>
                    <a:pt x="636" y="2687"/>
                    <a:pt x="771" y="2687"/>
                  </a:cubicBezTo>
                  <a:cubicBezTo>
                    <a:pt x="869" y="2687"/>
                    <a:pt x="971" y="2648"/>
                    <a:pt x="1072" y="2573"/>
                  </a:cubicBezTo>
                  <a:cubicBezTo>
                    <a:pt x="1298" y="2394"/>
                    <a:pt x="988" y="2251"/>
                    <a:pt x="964" y="2084"/>
                  </a:cubicBezTo>
                  <a:lnTo>
                    <a:pt x="964" y="2013"/>
                  </a:lnTo>
                  <a:cubicBezTo>
                    <a:pt x="714" y="1358"/>
                    <a:pt x="869" y="668"/>
                    <a:pt x="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5"/>
            <p:cNvSpPr/>
            <p:nvPr/>
          </p:nvSpPr>
          <p:spPr>
            <a:xfrm>
              <a:off x="6127550" y="3920600"/>
              <a:ext cx="106275" cy="22175"/>
            </a:xfrm>
            <a:custGeom>
              <a:avLst/>
              <a:gdLst/>
              <a:ahLst/>
              <a:cxnLst/>
              <a:rect l="l" t="t" r="r" b="b"/>
              <a:pathLst>
                <a:path w="4251" h="887" extrusionOk="0">
                  <a:moveTo>
                    <a:pt x="3468" y="0"/>
                  </a:moveTo>
                  <a:cubicBezTo>
                    <a:pt x="3435" y="0"/>
                    <a:pt x="3401" y="9"/>
                    <a:pt x="3370" y="22"/>
                  </a:cubicBezTo>
                  <a:cubicBezTo>
                    <a:pt x="3242" y="104"/>
                    <a:pt x="3239" y="332"/>
                    <a:pt x="3028" y="332"/>
                  </a:cubicBezTo>
                  <a:cubicBezTo>
                    <a:pt x="3023" y="332"/>
                    <a:pt x="3018" y="332"/>
                    <a:pt x="3012" y="332"/>
                  </a:cubicBezTo>
                  <a:cubicBezTo>
                    <a:pt x="2983" y="334"/>
                    <a:pt x="2954" y="335"/>
                    <a:pt x="2925" y="335"/>
                  </a:cubicBezTo>
                  <a:cubicBezTo>
                    <a:pt x="2776" y="335"/>
                    <a:pt x="2628" y="308"/>
                    <a:pt x="2488" y="249"/>
                  </a:cubicBezTo>
                  <a:cubicBezTo>
                    <a:pt x="2429" y="213"/>
                    <a:pt x="2369" y="189"/>
                    <a:pt x="2310" y="165"/>
                  </a:cubicBezTo>
                  <a:cubicBezTo>
                    <a:pt x="2082" y="116"/>
                    <a:pt x="1847" y="112"/>
                    <a:pt x="1612" y="112"/>
                  </a:cubicBezTo>
                  <a:cubicBezTo>
                    <a:pt x="1565" y="112"/>
                    <a:pt x="1518" y="112"/>
                    <a:pt x="1470" y="112"/>
                  </a:cubicBezTo>
                  <a:cubicBezTo>
                    <a:pt x="1188" y="112"/>
                    <a:pt x="905" y="106"/>
                    <a:pt x="631" y="22"/>
                  </a:cubicBezTo>
                  <a:cubicBezTo>
                    <a:pt x="581" y="8"/>
                    <a:pt x="531" y="1"/>
                    <a:pt x="481" y="1"/>
                  </a:cubicBezTo>
                  <a:cubicBezTo>
                    <a:pt x="279" y="1"/>
                    <a:pt x="86" y="117"/>
                    <a:pt x="0" y="356"/>
                  </a:cubicBezTo>
                  <a:cubicBezTo>
                    <a:pt x="70" y="447"/>
                    <a:pt x="160" y="460"/>
                    <a:pt x="254" y="460"/>
                  </a:cubicBezTo>
                  <a:cubicBezTo>
                    <a:pt x="292" y="460"/>
                    <a:pt x="330" y="457"/>
                    <a:pt x="367" y="457"/>
                  </a:cubicBezTo>
                  <a:cubicBezTo>
                    <a:pt x="396" y="457"/>
                    <a:pt x="425" y="459"/>
                    <a:pt x="453" y="463"/>
                  </a:cubicBezTo>
                  <a:cubicBezTo>
                    <a:pt x="568" y="486"/>
                    <a:pt x="685" y="492"/>
                    <a:pt x="803" y="492"/>
                  </a:cubicBezTo>
                  <a:cubicBezTo>
                    <a:pt x="942" y="492"/>
                    <a:pt x="1082" y="483"/>
                    <a:pt x="1221" y="483"/>
                  </a:cubicBezTo>
                  <a:cubicBezTo>
                    <a:pt x="1447" y="483"/>
                    <a:pt x="1669" y="507"/>
                    <a:pt x="1881" y="630"/>
                  </a:cubicBezTo>
                  <a:cubicBezTo>
                    <a:pt x="2238" y="844"/>
                    <a:pt x="2613" y="887"/>
                    <a:pt x="2991" y="887"/>
                  </a:cubicBezTo>
                  <a:cubicBezTo>
                    <a:pt x="3244" y="887"/>
                    <a:pt x="3498" y="868"/>
                    <a:pt x="3751" y="868"/>
                  </a:cubicBezTo>
                  <a:cubicBezTo>
                    <a:pt x="3777" y="860"/>
                    <a:pt x="3805" y="858"/>
                    <a:pt x="3835" y="858"/>
                  </a:cubicBezTo>
                  <a:cubicBezTo>
                    <a:pt x="3891" y="858"/>
                    <a:pt x="3950" y="867"/>
                    <a:pt x="4006" y="867"/>
                  </a:cubicBezTo>
                  <a:cubicBezTo>
                    <a:pt x="4104" y="867"/>
                    <a:pt x="4189" y="838"/>
                    <a:pt x="4215" y="677"/>
                  </a:cubicBezTo>
                  <a:cubicBezTo>
                    <a:pt x="4251" y="356"/>
                    <a:pt x="3929" y="344"/>
                    <a:pt x="3774" y="201"/>
                  </a:cubicBezTo>
                  <a:cubicBezTo>
                    <a:pt x="3727" y="153"/>
                    <a:pt x="3667" y="118"/>
                    <a:pt x="3620" y="82"/>
                  </a:cubicBezTo>
                  <a:cubicBezTo>
                    <a:pt x="3575" y="23"/>
                    <a:pt x="3522" y="0"/>
                    <a:pt x="3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5"/>
            <p:cNvSpPr/>
            <p:nvPr/>
          </p:nvSpPr>
          <p:spPr>
            <a:xfrm>
              <a:off x="5884050" y="3907175"/>
              <a:ext cx="104800" cy="19175"/>
            </a:xfrm>
            <a:custGeom>
              <a:avLst/>
              <a:gdLst/>
              <a:ahLst/>
              <a:cxnLst/>
              <a:rect l="l" t="t" r="r" b="b"/>
              <a:pathLst>
                <a:path w="4192" h="767" extrusionOk="0">
                  <a:moveTo>
                    <a:pt x="597" y="1"/>
                  </a:moveTo>
                  <a:cubicBezTo>
                    <a:pt x="397" y="1"/>
                    <a:pt x="198" y="5"/>
                    <a:pt x="1" y="12"/>
                  </a:cubicBezTo>
                  <a:cubicBezTo>
                    <a:pt x="132" y="262"/>
                    <a:pt x="489" y="83"/>
                    <a:pt x="608" y="333"/>
                  </a:cubicBezTo>
                  <a:cubicBezTo>
                    <a:pt x="989" y="678"/>
                    <a:pt x="1501" y="500"/>
                    <a:pt x="1930" y="678"/>
                  </a:cubicBezTo>
                  <a:cubicBezTo>
                    <a:pt x="1989" y="702"/>
                    <a:pt x="2061" y="726"/>
                    <a:pt x="2144" y="726"/>
                  </a:cubicBezTo>
                  <a:lnTo>
                    <a:pt x="3120" y="726"/>
                  </a:lnTo>
                  <a:cubicBezTo>
                    <a:pt x="3140" y="725"/>
                    <a:pt x="3159" y="724"/>
                    <a:pt x="3179" y="724"/>
                  </a:cubicBezTo>
                  <a:cubicBezTo>
                    <a:pt x="3349" y="724"/>
                    <a:pt x="3527" y="766"/>
                    <a:pt x="3696" y="766"/>
                  </a:cubicBezTo>
                  <a:cubicBezTo>
                    <a:pt x="3878" y="766"/>
                    <a:pt x="4051" y="717"/>
                    <a:pt x="4192" y="512"/>
                  </a:cubicBezTo>
                  <a:cubicBezTo>
                    <a:pt x="4150" y="387"/>
                    <a:pt x="4061" y="372"/>
                    <a:pt x="3966" y="372"/>
                  </a:cubicBezTo>
                  <a:cubicBezTo>
                    <a:pt x="3936" y="372"/>
                    <a:pt x="3905" y="373"/>
                    <a:pt x="3876" y="373"/>
                  </a:cubicBezTo>
                  <a:cubicBezTo>
                    <a:pt x="3811" y="373"/>
                    <a:pt x="3749" y="366"/>
                    <a:pt x="3704" y="321"/>
                  </a:cubicBezTo>
                  <a:cubicBezTo>
                    <a:pt x="3215" y="274"/>
                    <a:pt x="2703" y="286"/>
                    <a:pt x="2227" y="166"/>
                  </a:cubicBezTo>
                  <a:cubicBezTo>
                    <a:pt x="1695" y="36"/>
                    <a:pt x="1144"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5"/>
            <p:cNvSpPr/>
            <p:nvPr/>
          </p:nvSpPr>
          <p:spPr>
            <a:xfrm>
              <a:off x="6132000" y="3898150"/>
              <a:ext cx="70575" cy="22725"/>
            </a:xfrm>
            <a:custGeom>
              <a:avLst/>
              <a:gdLst/>
              <a:ahLst/>
              <a:cxnLst/>
              <a:rect l="l" t="t" r="r" b="b"/>
              <a:pathLst>
                <a:path w="2823" h="909" extrusionOk="0">
                  <a:moveTo>
                    <a:pt x="689" y="1"/>
                  </a:moveTo>
                  <a:cubicBezTo>
                    <a:pt x="481" y="1"/>
                    <a:pt x="273" y="29"/>
                    <a:pt x="72" y="135"/>
                  </a:cubicBezTo>
                  <a:cubicBezTo>
                    <a:pt x="13" y="230"/>
                    <a:pt x="1" y="349"/>
                    <a:pt x="36" y="468"/>
                  </a:cubicBezTo>
                  <a:cubicBezTo>
                    <a:pt x="167" y="754"/>
                    <a:pt x="405" y="908"/>
                    <a:pt x="715" y="908"/>
                  </a:cubicBezTo>
                  <a:cubicBezTo>
                    <a:pt x="836" y="890"/>
                    <a:pt x="949" y="850"/>
                    <a:pt x="1072" y="850"/>
                  </a:cubicBezTo>
                  <a:cubicBezTo>
                    <a:pt x="1107" y="850"/>
                    <a:pt x="1143" y="853"/>
                    <a:pt x="1179" y="861"/>
                  </a:cubicBezTo>
                  <a:cubicBezTo>
                    <a:pt x="1239" y="873"/>
                    <a:pt x="1298" y="885"/>
                    <a:pt x="1358" y="885"/>
                  </a:cubicBezTo>
                  <a:cubicBezTo>
                    <a:pt x="1418" y="885"/>
                    <a:pt x="1465" y="873"/>
                    <a:pt x="1525" y="861"/>
                  </a:cubicBezTo>
                  <a:cubicBezTo>
                    <a:pt x="1560" y="849"/>
                    <a:pt x="1608" y="813"/>
                    <a:pt x="1644" y="766"/>
                  </a:cubicBezTo>
                  <a:cubicBezTo>
                    <a:pt x="1666" y="728"/>
                    <a:pt x="1698" y="710"/>
                    <a:pt x="1739" y="710"/>
                  </a:cubicBezTo>
                  <a:cubicBezTo>
                    <a:pt x="1763" y="710"/>
                    <a:pt x="1791" y="717"/>
                    <a:pt x="1822" y="730"/>
                  </a:cubicBezTo>
                  <a:cubicBezTo>
                    <a:pt x="1846" y="754"/>
                    <a:pt x="1894" y="789"/>
                    <a:pt x="1918" y="813"/>
                  </a:cubicBezTo>
                  <a:cubicBezTo>
                    <a:pt x="1977" y="861"/>
                    <a:pt x="2060" y="885"/>
                    <a:pt x="2132" y="885"/>
                  </a:cubicBezTo>
                  <a:cubicBezTo>
                    <a:pt x="2180" y="885"/>
                    <a:pt x="2215" y="885"/>
                    <a:pt x="2263" y="861"/>
                  </a:cubicBezTo>
                  <a:lnTo>
                    <a:pt x="2322" y="825"/>
                  </a:lnTo>
                  <a:cubicBezTo>
                    <a:pt x="2346" y="819"/>
                    <a:pt x="2370" y="816"/>
                    <a:pt x="2394" y="816"/>
                  </a:cubicBezTo>
                  <a:cubicBezTo>
                    <a:pt x="2418" y="816"/>
                    <a:pt x="2441" y="819"/>
                    <a:pt x="2465" y="825"/>
                  </a:cubicBezTo>
                  <a:cubicBezTo>
                    <a:pt x="2511" y="848"/>
                    <a:pt x="2558" y="861"/>
                    <a:pt x="2604" y="861"/>
                  </a:cubicBezTo>
                  <a:cubicBezTo>
                    <a:pt x="2629" y="861"/>
                    <a:pt x="2654" y="857"/>
                    <a:pt x="2680" y="849"/>
                  </a:cubicBezTo>
                  <a:cubicBezTo>
                    <a:pt x="2727" y="813"/>
                    <a:pt x="2763" y="766"/>
                    <a:pt x="2787" y="730"/>
                  </a:cubicBezTo>
                  <a:cubicBezTo>
                    <a:pt x="2822" y="587"/>
                    <a:pt x="2822" y="492"/>
                    <a:pt x="2703" y="397"/>
                  </a:cubicBezTo>
                  <a:lnTo>
                    <a:pt x="2561" y="266"/>
                  </a:lnTo>
                  <a:cubicBezTo>
                    <a:pt x="2287" y="27"/>
                    <a:pt x="1929" y="135"/>
                    <a:pt x="1608" y="27"/>
                  </a:cubicBezTo>
                  <a:cubicBezTo>
                    <a:pt x="1542" y="35"/>
                    <a:pt x="1474" y="38"/>
                    <a:pt x="1407" y="38"/>
                  </a:cubicBezTo>
                  <a:cubicBezTo>
                    <a:pt x="1171" y="38"/>
                    <a:pt x="929" y="1"/>
                    <a:pt x="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5"/>
            <p:cNvSpPr/>
            <p:nvPr/>
          </p:nvSpPr>
          <p:spPr>
            <a:xfrm>
              <a:off x="5812625" y="3873675"/>
              <a:ext cx="72050" cy="27850"/>
            </a:xfrm>
            <a:custGeom>
              <a:avLst/>
              <a:gdLst/>
              <a:ahLst/>
              <a:cxnLst/>
              <a:rect l="l" t="t" r="r" b="b"/>
              <a:pathLst>
                <a:path w="2882" h="1114" extrusionOk="0">
                  <a:moveTo>
                    <a:pt x="882" y="1"/>
                  </a:moveTo>
                  <a:cubicBezTo>
                    <a:pt x="590" y="1"/>
                    <a:pt x="296" y="22"/>
                    <a:pt x="0" y="66"/>
                  </a:cubicBezTo>
                  <a:cubicBezTo>
                    <a:pt x="36" y="233"/>
                    <a:pt x="155" y="304"/>
                    <a:pt x="298" y="375"/>
                  </a:cubicBezTo>
                  <a:cubicBezTo>
                    <a:pt x="322" y="411"/>
                    <a:pt x="357" y="459"/>
                    <a:pt x="381" y="494"/>
                  </a:cubicBezTo>
                  <a:cubicBezTo>
                    <a:pt x="417" y="649"/>
                    <a:pt x="274" y="649"/>
                    <a:pt x="203" y="721"/>
                  </a:cubicBezTo>
                  <a:cubicBezTo>
                    <a:pt x="191" y="756"/>
                    <a:pt x="155" y="768"/>
                    <a:pt x="143" y="792"/>
                  </a:cubicBezTo>
                  <a:lnTo>
                    <a:pt x="143" y="947"/>
                  </a:lnTo>
                  <a:cubicBezTo>
                    <a:pt x="655" y="995"/>
                    <a:pt x="1167" y="1054"/>
                    <a:pt x="1691" y="1114"/>
                  </a:cubicBezTo>
                  <a:cubicBezTo>
                    <a:pt x="1739" y="1078"/>
                    <a:pt x="1750" y="1018"/>
                    <a:pt x="1739" y="959"/>
                  </a:cubicBezTo>
                  <a:cubicBezTo>
                    <a:pt x="1620" y="816"/>
                    <a:pt x="1727" y="709"/>
                    <a:pt x="1846" y="637"/>
                  </a:cubicBezTo>
                  <a:cubicBezTo>
                    <a:pt x="1989" y="533"/>
                    <a:pt x="2140" y="504"/>
                    <a:pt x="2294" y="504"/>
                  </a:cubicBezTo>
                  <a:cubicBezTo>
                    <a:pt x="2473" y="504"/>
                    <a:pt x="2655" y="542"/>
                    <a:pt x="2834" y="542"/>
                  </a:cubicBezTo>
                  <a:cubicBezTo>
                    <a:pt x="2882" y="471"/>
                    <a:pt x="2882" y="399"/>
                    <a:pt x="2822" y="316"/>
                  </a:cubicBezTo>
                  <a:cubicBezTo>
                    <a:pt x="2187" y="110"/>
                    <a:pt x="1540"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5"/>
            <p:cNvSpPr/>
            <p:nvPr/>
          </p:nvSpPr>
          <p:spPr>
            <a:xfrm>
              <a:off x="5829875" y="3982500"/>
              <a:ext cx="83075" cy="9425"/>
            </a:xfrm>
            <a:custGeom>
              <a:avLst/>
              <a:gdLst/>
              <a:ahLst/>
              <a:cxnLst/>
              <a:rect l="l" t="t" r="r" b="b"/>
              <a:pathLst>
                <a:path w="3323" h="377" extrusionOk="0">
                  <a:moveTo>
                    <a:pt x="2458" y="0"/>
                  </a:moveTo>
                  <a:cubicBezTo>
                    <a:pt x="2118" y="0"/>
                    <a:pt x="1775" y="37"/>
                    <a:pt x="1440" y="37"/>
                  </a:cubicBezTo>
                  <a:cubicBezTo>
                    <a:pt x="1392" y="37"/>
                    <a:pt x="1345" y="36"/>
                    <a:pt x="1299" y="35"/>
                  </a:cubicBezTo>
                  <a:cubicBezTo>
                    <a:pt x="1176" y="78"/>
                    <a:pt x="1056" y="102"/>
                    <a:pt x="936" y="102"/>
                  </a:cubicBezTo>
                  <a:cubicBezTo>
                    <a:pt x="824" y="102"/>
                    <a:pt x="711" y="81"/>
                    <a:pt x="596" y="35"/>
                  </a:cubicBezTo>
                  <a:lnTo>
                    <a:pt x="441" y="35"/>
                  </a:lnTo>
                  <a:cubicBezTo>
                    <a:pt x="408" y="64"/>
                    <a:pt x="370" y="72"/>
                    <a:pt x="329" y="72"/>
                  </a:cubicBezTo>
                  <a:cubicBezTo>
                    <a:pt x="281" y="72"/>
                    <a:pt x="229" y="61"/>
                    <a:pt x="179" y="61"/>
                  </a:cubicBezTo>
                  <a:cubicBezTo>
                    <a:pt x="133" y="61"/>
                    <a:pt x="88" y="71"/>
                    <a:pt x="48" y="106"/>
                  </a:cubicBezTo>
                  <a:cubicBezTo>
                    <a:pt x="37" y="130"/>
                    <a:pt x="25" y="154"/>
                    <a:pt x="1" y="178"/>
                  </a:cubicBezTo>
                  <a:cubicBezTo>
                    <a:pt x="190" y="291"/>
                    <a:pt x="389" y="318"/>
                    <a:pt x="589" y="318"/>
                  </a:cubicBezTo>
                  <a:cubicBezTo>
                    <a:pt x="767" y="318"/>
                    <a:pt x="946" y="297"/>
                    <a:pt x="1120" y="297"/>
                  </a:cubicBezTo>
                  <a:cubicBezTo>
                    <a:pt x="1551" y="305"/>
                    <a:pt x="1972" y="377"/>
                    <a:pt x="2396" y="377"/>
                  </a:cubicBezTo>
                  <a:cubicBezTo>
                    <a:pt x="2604" y="377"/>
                    <a:pt x="2813" y="360"/>
                    <a:pt x="3025" y="309"/>
                  </a:cubicBezTo>
                  <a:cubicBezTo>
                    <a:pt x="3096" y="237"/>
                    <a:pt x="3192" y="237"/>
                    <a:pt x="3275" y="213"/>
                  </a:cubicBezTo>
                  <a:cubicBezTo>
                    <a:pt x="3287" y="178"/>
                    <a:pt x="3311" y="166"/>
                    <a:pt x="3323" y="130"/>
                  </a:cubicBezTo>
                  <a:cubicBezTo>
                    <a:pt x="3041" y="28"/>
                    <a:pt x="2750" y="0"/>
                    <a:pt x="2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5"/>
            <p:cNvSpPr/>
            <p:nvPr/>
          </p:nvSpPr>
          <p:spPr>
            <a:xfrm>
              <a:off x="5924825" y="3936775"/>
              <a:ext cx="78925" cy="11625"/>
            </a:xfrm>
            <a:custGeom>
              <a:avLst/>
              <a:gdLst/>
              <a:ahLst/>
              <a:cxnLst/>
              <a:rect l="l" t="t" r="r" b="b"/>
              <a:pathLst>
                <a:path w="3157" h="465" extrusionOk="0">
                  <a:moveTo>
                    <a:pt x="174" y="0"/>
                  </a:moveTo>
                  <a:cubicBezTo>
                    <a:pt x="153" y="0"/>
                    <a:pt x="132" y="6"/>
                    <a:pt x="108" y="18"/>
                  </a:cubicBezTo>
                  <a:cubicBezTo>
                    <a:pt x="1" y="102"/>
                    <a:pt x="13" y="197"/>
                    <a:pt x="120" y="280"/>
                  </a:cubicBezTo>
                  <a:cubicBezTo>
                    <a:pt x="729" y="400"/>
                    <a:pt x="1350" y="465"/>
                    <a:pt x="1970" y="465"/>
                  </a:cubicBezTo>
                  <a:cubicBezTo>
                    <a:pt x="2211" y="465"/>
                    <a:pt x="2452" y="455"/>
                    <a:pt x="2692" y="435"/>
                  </a:cubicBezTo>
                  <a:cubicBezTo>
                    <a:pt x="2747" y="357"/>
                    <a:pt x="2829" y="355"/>
                    <a:pt x="2911" y="355"/>
                  </a:cubicBezTo>
                  <a:cubicBezTo>
                    <a:pt x="2917" y="355"/>
                    <a:pt x="2923" y="355"/>
                    <a:pt x="2928" y="355"/>
                  </a:cubicBezTo>
                  <a:cubicBezTo>
                    <a:pt x="3016" y="355"/>
                    <a:pt x="3102" y="352"/>
                    <a:pt x="3156" y="256"/>
                  </a:cubicBezTo>
                  <a:cubicBezTo>
                    <a:pt x="3049" y="169"/>
                    <a:pt x="2910" y="161"/>
                    <a:pt x="2772" y="161"/>
                  </a:cubicBezTo>
                  <a:cubicBezTo>
                    <a:pt x="2741" y="161"/>
                    <a:pt x="2710" y="161"/>
                    <a:pt x="2680" y="161"/>
                  </a:cubicBezTo>
                  <a:cubicBezTo>
                    <a:pt x="2251" y="149"/>
                    <a:pt x="1834" y="149"/>
                    <a:pt x="1406" y="137"/>
                  </a:cubicBezTo>
                  <a:cubicBezTo>
                    <a:pt x="1277" y="81"/>
                    <a:pt x="1144" y="67"/>
                    <a:pt x="1010" y="67"/>
                  </a:cubicBezTo>
                  <a:cubicBezTo>
                    <a:pt x="876" y="67"/>
                    <a:pt x="741" y="81"/>
                    <a:pt x="608" y="81"/>
                  </a:cubicBezTo>
                  <a:cubicBezTo>
                    <a:pt x="482" y="81"/>
                    <a:pt x="358" y="68"/>
                    <a:pt x="239" y="18"/>
                  </a:cubicBezTo>
                  <a:cubicBezTo>
                    <a:pt x="215" y="6"/>
                    <a:pt x="194" y="0"/>
                    <a:pt x="1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5"/>
            <p:cNvSpPr/>
            <p:nvPr/>
          </p:nvSpPr>
          <p:spPr>
            <a:xfrm>
              <a:off x="6152550" y="3936325"/>
              <a:ext cx="69975" cy="10400"/>
            </a:xfrm>
            <a:custGeom>
              <a:avLst/>
              <a:gdLst/>
              <a:ahLst/>
              <a:cxnLst/>
              <a:rect l="l" t="t" r="r" b="b"/>
              <a:pathLst>
                <a:path w="2799" h="416" extrusionOk="0">
                  <a:moveTo>
                    <a:pt x="881" y="1"/>
                  </a:moveTo>
                  <a:cubicBezTo>
                    <a:pt x="832" y="80"/>
                    <a:pt x="774" y="106"/>
                    <a:pt x="709" y="106"/>
                  </a:cubicBezTo>
                  <a:cubicBezTo>
                    <a:pt x="648" y="106"/>
                    <a:pt x="581" y="83"/>
                    <a:pt x="512" y="60"/>
                  </a:cubicBezTo>
                  <a:cubicBezTo>
                    <a:pt x="439" y="36"/>
                    <a:pt x="365" y="19"/>
                    <a:pt x="293" y="19"/>
                  </a:cubicBezTo>
                  <a:cubicBezTo>
                    <a:pt x="190" y="19"/>
                    <a:pt x="91" y="53"/>
                    <a:pt x="0" y="143"/>
                  </a:cubicBezTo>
                  <a:cubicBezTo>
                    <a:pt x="174" y="222"/>
                    <a:pt x="323" y="415"/>
                    <a:pt x="521" y="415"/>
                  </a:cubicBezTo>
                  <a:cubicBezTo>
                    <a:pt x="594" y="415"/>
                    <a:pt x="673" y="389"/>
                    <a:pt x="762" y="322"/>
                  </a:cubicBezTo>
                  <a:cubicBezTo>
                    <a:pt x="770" y="318"/>
                    <a:pt x="780" y="316"/>
                    <a:pt x="790" y="316"/>
                  </a:cubicBezTo>
                  <a:cubicBezTo>
                    <a:pt x="835" y="316"/>
                    <a:pt x="899" y="347"/>
                    <a:pt x="947" y="347"/>
                  </a:cubicBezTo>
                  <a:cubicBezTo>
                    <a:pt x="953" y="347"/>
                    <a:pt x="959" y="347"/>
                    <a:pt x="965" y="346"/>
                  </a:cubicBezTo>
                  <a:cubicBezTo>
                    <a:pt x="1059" y="331"/>
                    <a:pt x="1155" y="325"/>
                    <a:pt x="1250" y="325"/>
                  </a:cubicBezTo>
                  <a:cubicBezTo>
                    <a:pt x="1560" y="325"/>
                    <a:pt x="1873" y="387"/>
                    <a:pt x="2182" y="387"/>
                  </a:cubicBezTo>
                  <a:cubicBezTo>
                    <a:pt x="2373" y="387"/>
                    <a:pt x="2563" y="363"/>
                    <a:pt x="2751" y="286"/>
                  </a:cubicBezTo>
                  <a:cubicBezTo>
                    <a:pt x="2798" y="227"/>
                    <a:pt x="2786" y="179"/>
                    <a:pt x="2715" y="167"/>
                  </a:cubicBezTo>
                  <a:cubicBezTo>
                    <a:pt x="2096" y="167"/>
                    <a:pt x="1488" y="72"/>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5"/>
            <p:cNvSpPr/>
            <p:nvPr/>
          </p:nvSpPr>
          <p:spPr>
            <a:xfrm>
              <a:off x="6066225" y="3943775"/>
              <a:ext cx="62825" cy="13125"/>
            </a:xfrm>
            <a:custGeom>
              <a:avLst/>
              <a:gdLst/>
              <a:ahLst/>
              <a:cxnLst/>
              <a:rect l="l" t="t" r="r" b="b"/>
              <a:pathLst>
                <a:path w="2513" h="525" extrusionOk="0">
                  <a:moveTo>
                    <a:pt x="477" y="0"/>
                  </a:moveTo>
                  <a:cubicBezTo>
                    <a:pt x="393" y="72"/>
                    <a:pt x="250" y="60"/>
                    <a:pt x="155" y="72"/>
                  </a:cubicBezTo>
                  <a:cubicBezTo>
                    <a:pt x="60" y="119"/>
                    <a:pt x="12" y="191"/>
                    <a:pt x="0" y="286"/>
                  </a:cubicBezTo>
                  <a:cubicBezTo>
                    <a:pt x="155" y="399"/>
                    <a:pt x="328" y="420"/>
                    <a:pt x="503" y="420"/>
                  </a:cubicBezTo>
                  <a:cubicBezTo>
                    <a:pt x="606" y="420"/>
                    <a:pt x="709" y="413"/>
                    <a:pt x="811" y="413"/>
                  </a:cubicBezTo>
                  <a:cubicBezTo>
                    <a:pt x="883" y="413"/>
                    <a:pt x="955" y="416"/>
                    <a:pt x="1024" y="429"/>
                  </a:cubicBezTo>
                  <a:cubicBezTo>
                    <a:pt x="1175" y="476"/>
                    <a:pt x="1327" y="486"/>
                    <a:pt x="1480" y="486"/>
                  </a:cubicBezTo>
                  <a:cubicBezTo>
                    <a:pt x="1606" y="486"/>
                    <a:pt x="1733" y="479"/>
                    <a:pt x="1859" y="479"/>
                  </a:cubicBezTo>
                  <a:cubicBezTo>
                    <a:pt x="1931" y="479"/>
                    <a:pt x="2002" y="481"/>
                    <a:pt x="2072" y="488"/>
                  </a:cubicBezTo>
                  <a:cubicBezTo>
                    <a:pt x="2203" y="465"/>
                    <a:pt x="2382" y="524"/>
                    <a:pt x="2489" y="369"/>
                  </a:cubicBezTo>
                  <a:cubicBezTo>
                    <a:pt x="2513" y="226"/>
                    <a:pt x="2417" y="179"/>
                    <a:pt x="2310" y="131"/>
                  </a:cubicBezTo>
                  <a:cubicBezTo>
                    <a:pt x="2310" y="119"/>
                    <a:pt x="2298" y="107"/>
                    <a:pt x="2263" y="96"/>
                  </a:cubicBezTo>
                  <a:cubicBezTo>
                    <a:pt x="2253" y="86"/>
                    <a:pt x="2241" y="80"/>
                    <a:pt x="2229" y="80"/>
                  </a:cubicBezTo>
                  <a:cubicBezTo>
                    <a:pt x="2211" y="80"/>
                    <a:pt x="2193" y="91"/>
                    <a:pt x="2179" y="119"/>
                  </a:cubicBezTo>
                  <a:lnTo>
                    <a:pt x="1893" y="119"/>
                  </a:lnTo>
                  <a:cubicBezTo>
                    <a:pt x="1893" y="107"/>
                    <a:pt x="1882" y="107"/>
                    <a:pt x="1846" y="96"/>
                  </a:cubicBezTo>
                  <a:cubicBezTo>
                    <a:pt x="1839" y="89"/>
                    <a:pt x="1832" y="86"/>
                    <a:pt x="1824" y="86"/>
                  </a:cubicBezTo>
                  <a:cubicBezTo>
                    <a:pt x="1803" y="86"/>
                    <a:pt x="1780" y="105"/>
                    <a:pt x="1763" y="131"/>
                  </a:cubicBezTo>
                  <a:cubicBezTo>
                    <a:pt x="1707" y="174"/>
                    <a:pt x="1655" y="198"/>
                    <a:pt x="1604" y="198"/>
                  </a:cubicBezTo>
                  <a:cubicBezTo>
                    <a:pt x="1557" y="198"/>
                    <a:pt x="1511" y="177"/>
                    <a:pt x="1465" y="131"/>
                  </a:cubicBezTo>
                  <a:cubicBezTo>
                    <a:pt x="1371" y="70"/>
                    <a:pt x="1271" y="55"/>
                    <a:pt x="1169" y="55"/>
                  </a:cubicBezTo>
                  <a:cubicBezTo>
                    <a:pt x="1072" y="55"/>
                    <a:pt x="972" y="69"/>
                    <a:pt x="874" y="69"/>
                  </a:cubicBezTo>
                  <a:cubicBezTo>
                    <a:pt x="775" y="69"/>
                    <a:pt x="678" y="55"/>
                    <a:pt x="584" y="0"/>
                  </a:cubicBezTo>
                  <a:cubicBezTo>
                    <a:pt x="566" y="6"/>
                    <a:pt x="548" y="9"/>
                    <a:pt x="530" y="9"/>
                  </a:cubicBezTo>
                  <a:cubicBezTo>
                    <a:pt x="512" y="9"/>
                    <a:pt x="494" y="6"/>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5"/>
            <p:cNvSpPr/>
            <p:nvPr/>
          </p:nvSpPr>
          <p:spPr>
            <a:xfrm>
              <a:off x="5898350" y="3915500"/>
              <a:ext cx="62525" cy="13425"/>
            </a:xfrm>
            <a:custGeom>
              <a:avLst/>
              <a:gdLst/>
              <a:ahLst/>
              <a:cxnLst/>
              <a:rect l="l" t="t" r="r" b="b"/>
              <a:pathLst>
                <a:path w="2501" h="537" extrusionOk="0">
                  <a:moveTo>
                    <a:pt x="0" y="0"/>
                  </a:moveTo>
                  <a:lnTo>
                    <a:pt x="0" y="72"/>
                  </a:lnTo>
                  <a:cubicBezTo>
                    <a:pt x="36" y="155"/>
                    <a:pt x="84" y="214"/>
                    <a:pt x="143" y="250"/>
                  </a:cubicBezTo>
                  <a:cubicBezTo>
                    <a:pt x="226" y="298"/>
                    <a:pt x="334" y="345"/>
                    <a:pt x="417" y="393"/>
                  </a:cubicBezTo>
                  <a:cubicBezTo>
                    <a:pt x="474" y="389"/>
                    <a:pt x="530" y="387"/>
                    <a:pt x="586" y="387"/>
                  </a:cubicBezTo>
                  <a:cubicBezTo>
                    <a:pt x="1086" y="387"/>
                    <a:pt x="1568" y="537"/>
                    <a:pt x="2060" y="537"/>
                  </a:cubicBezTo>
                  <a:cubicBezTo>
                    <a:pt x="2139" y="537"/>
                    <a:pt x="2218" y="533"/>
                    <a:pt x="2298" y="524"/>
                  </a:cubicBezTo>
                  <a:cubicBezTo>
                    <a:pt x="2358" y="476"/>
                    <a:pt x="2441" y="465"/>
                    <a:pt x="2489" y="393"/>
                  </a:cubicBezTo>
                  <a:cubicBezTo>
                    <a:pt x="2501" y="334"/>
                    <a:pt x="2489" y="298"/>
                    <a:pt x="2429" y="274"/>
                  </a:cubicBezTo>
                  <a:cubicBezTo>
                    <a:pt x="2346" y="274"/>
                    <a:pt x="2239" y="286"/>
                    <a:pt x="2143" y="286"/>
                  </a:cubicBezTo>
                  <a:cubicBezTo>
                    <a:pt x="2076" y="319"/>
                    <a:pt x="2007" y="340"/>
                    <a:pt x="1937" y="340"/>
                  </a:cubicBezTo>
                  <a:cubicBezTo>
                    <a:pt x="1858" y="340"/>
                    <a:pt x="1779" y="314"/>
                    <a:pt x="1703" y="250"/>
                  </a:cubicBezTo>
                  <a:cubicBezTo>
                    <a:pt x="1673" y="244"/>
                    <a:pt x="1646" y="241"/>
                    <a:pt x="1621" y="241"/>
                  </a:cubicBezTo>
                  <a:cubicBezTo>
                    <a:pt x="1596" y="241"/>
                    <a:pt x="1572" y="244"/>
                    <a:pt x="1548" y="250"/>
                  </a:cubicBezTo>
                  <a:cubicBezTo>
                    <a:pt x="1548" y="262"/>
                    <a:pt x="1536" y="286"/>
                    <a:pt x="1512" y="298"/>
                  </a:cubicBezTo>
                  <a:cubicBezTo>
                    <a:pt x="1503" y="301"/>
                    <a:pt x="1495" y="302"/>
                    <a:pt x="1487" y="302"/>
                  </a:cubicBezTo>
                  <a:cubicBezTo>
                    <a:pt x="1464" y="302"/>
                    <a:pt x="1444" y="289"/>
                    <a:pt x="1417" y="262"/>
                  </a:cubicBezTo>
                  <a:cubicBezTo>
                    <a:pt x="977" y="72"/>
                    <a:pt x="477"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5"/>
            <p:cNvSpPr/>
            <p:nvPr/>
          </p:nvSpPr>
          <p:spPr>
            <a:xfrm>
              <a:off x="6075450" y="3994075"/>
              <a:ext cx="47350" cy="11075"/>
            </a:xfrm>
            <a:custGeom>
              <a:avLst/>
              <a:gdLst/>
              <a:ahLst/>
              <a:cxnLst/>
              <a:rect l="l" t="t" r="r" b="b"/>
              <a:pathLst>
                <a:path w="1894" h="443" extrusionOk="0">
                  <a:moveTo>
                    <a:pt x="84" y="0"/>
                  </a:moveTo>
                  <a:lnTo>
                    <a:pt x="84" y="0"/>
                  </a:lnTo>
                  <a:cubicBezTo>
                    <a:pt x="0" y="143"/>
                    <a:pt x="155" y="191"/>
                    <a:pt x="227" y="262"/>
                  </a:cubicBezTo>
                  <a:cubicBezTo>
                    <a:pt x="469" y="403"/>
                    <a:pt x="720" y="443"/>
                    <a:pt x="972" y="443"/>
                  </a:cubicBezTo>
                  <a:cubicBezTo>
                    <a:pt x="1252" y="443"/>
                    <a:pt x="1534" y="394"/>
                    <a:pt x="1810" y="381"/>
                  </a:cubicBezTo>
                  <a:cubicBezTo>
                    <a:pt x="1894" y="381"/>
                    <a:pt x="1834" y="239"/>
                    <a:pt x="1810" y="143"/>
                  </a:cubicBezTo>
                  <a:cubicBezTo>
                    <a:pt x="1239" y="84"/>
                    <a:pt x="655" y="48"/>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5"/>
            <p:cNvSpPr/>
            <p:nvPr/>
          </p:nvSpPr>
          <p:spPr>
            <a:xfrm>
              <a:off x="5977225" y="3987150"/>
              <a:ext cx="63125" cy="10225"/>
            </a:xfrm>
            <a:custGeom>
              <a:avLst/>
              <a:gdLst/>
              <a:ahLst/>
              <a:cxnLst/>
              <a:rect l="l" t="t" r="r" b="b"/>
              <a:pathLst>
                <a:path w="2525" h="409" extrusionOk="0">
                  <a:moveTo>
                    <a:pt x="486" y="0"/>
                  </a:moveTo>
                  <a:cubicBezTo>
                    <a:pt x="471" y="0"/>
                    <a:pt x="456" y="1"/>
                    <a:pt x="441" y="4"/>
                  </a:cubicBezTo>
                  <a:cubicBezTo>
                    <a:pt x="334" y="170"/>
                    <a:pt x="108" y="111"/>
                    <a:pt x="0" y="277"/>
                  </a:cubicBezTo>
                  <a:cubicBezTo>
                    <a:pt x="108" y="396"/>
                    <a:pt x="239" y="408"/>
                    <a:pt x="393" y="408"/>
                  </a:cubicBezTo>
                  <a:lnTo>
                    <a:pt x="2441" y="408"/>
                  </a:lnTo>
                  <a:cubicBezTo>
                    <a:pt x="2525" y="349"/>
                    <a:pt x="2525" y="301"/>
                    <a:pt x="2429" y="266"/>
                  </a:cubicBezTo>
                  <a:cubicBezTo>
                    <a:pt x="2191" y="177"/>
                    <a:pt x="1939" y="128"/>
                    <a:pt x="1684" y="128"/>
                  </a:cubicBezTo>
                  <a:cubicBezTo>
                    <a:pt x="1596" y="128"/>
                    <a:pt x="1506" y="134"/>
                    <a:pt x="1417" y="146"/>
                  </a:cubicBezTo>
                  <a:cubicBezTo>
                    <a:pt x="1328" y="188"/>
                    <a:pt x="1236" y="209"/>
                    <a:pt x="1143" y="209"/>
                  </a:cubicBezTo>
                  <a:cubicBezTo>
                    <a:pt x="1051" y="209"/>
                    <a:pt x="959" y="188"/>
                    <a:pt x="870" y="146"/>
                  </a:cubicBezTo>
                  <a:cubicBezTo>
                    <a:pt x="751" y="93"/>
                    <a:pt x="623"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5"/>
            <p:cNvSpPr/>
            <p:nvPr/>
          </p:nvSpPr>
          <p:spPr>
            <a:xfrm>
              <a:off x="6220700" y="3924725"/>
              <a:ext cx="28300" cy="19125"/>
            </a:xfrm>
            <a:custGeom>
              <a:avLst/>
              <a:gdLst/>
              <a:ahLst/>
              <a:cxnLst/>
              <a:rect l="l" t="t" r="r" b="b"/>
              <a:pathLst>
                <a:path w="1132" h="765" extrusionOk="0">
                  <a:moveTo>
                    <a:pt x="48" y="0"/>
                  </a:moveTo>
                  <a:cubicBezTo>
                    <a:pt x="84" y="60"/>
                    <a:pt x="120" y="119"/>
                    <a:pt x="167" y="167"/>
                  </a:cubicBezTo>
                  <a:cubicBezTo>
                    <a:pt x="465" y="524"/>
                    <a:pt x="465" y="524"/>
                    <a:pt x="1" y="631"/>
                  </a:cubicBezTo>
                  <a:cubicBezTo>
                    <a:pt x="13" y="679"/>
                    <a:pt x="25" y="703"/>
                    <a:pt x="48" y="750"/>
                  </a:cubicBezTo>
                  <a:cubicBezTo>
                    <a:pt x="172" y="757"/>
                    <a:pt x="304" y="764"/>
                    <a:pt x="439" y="764"/>
                  </a:cubicBezTo>
                  <a:cubicBezTo>
                    <a:pt x="538" y="764"/>
                    <a:pt x="638" y="760"/>
                    <a:pt x="739" y="750"/>
                  </a:cubicBezTo>
                  <a:cubicBezTo>
                    <a:pt x="894" y="750"/>
                    <a:pt x="1037" y="738"/>
                    <a:pt x="1084" y="572"/>
                  </a:cubicBezTo>
                  <a:cubicBezTo>
                    <a:pt x="1132" y="381"/>
                    <a:pt x="1013" y="250"/>
                    <a:pt x="846" y="191"/>
                  </a:cubicBezTo>
                  <a:cubicBezTo>
                    <a:pt x="596" y="119"/>
                    <a:pt x="310" y="6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5"/>
            <p:cNvSpPr/>
            <p:nvPr/>
          </p:nvSpPr>
          <p:spPr>
            <a:xfrm>
              <a:off x="5789700" y="3977250"/>
              <a:ext cx="48250" cy="10375"/>
            </a:xfrm>
            <a:custGeom>
              <a:avLst/>
              <a:gdLst/>
              <a:ahLst/>
              <a:cxnLst/>
              <a:rect l="l" t="t" r="r" b="b"/>
              <a:pathLst>
                <a:path w="1930" h="415" extrusionOk="0">
                  <a:moveTo>
                    <a:pt x="328" y="1"/>
                  </a:moveTo>
                  <a:cubicBezTo>
                    <a:pt x="222" y="1"/>
                    <a:pt x="114" y="9"/>
                    <a:pt x="0" y="30"/>
                  </a:cubicBezTo>
                  <a:cubicBezTo>
                    <a:pt x="497" y="289"/>
                    <a:pt x="927" y="414"/>
                    <a:pt x="1354" y="414"/>
                  </a:cubicBezTo>
                  <a:cubicBezTo>
                    <a:pt x="1438" y="414"/>
                    <a:pt x="1523" y="409"/>
                    <a:pt x="1608" y="400"/>
                  </a:cubicBezTo>
                  <a:lnTo>
                    <a:pt x="1655" y="340"/>
                  </a:lnTo>
                  <a:cubicBezTo>
                    <a:pt x="1727" y="269"/>
                    <a:pt x="1870" y="328"/>
                    <a:pt x="1929" y="221"/>
                  </a:cubicBezTo>
                  <a:cubicBezTo>
                    <a:pt x="1882" y="185"/>
                    <a:pt x="1822" y="138"/>
                    <a:pt x="1775" y="90"/>
                  </a:cubicBezTo>
                  <a:cubicBezTo>
                    <a:pt x="1669" y="123"/>
                    <a:pt x="1564" y="135"/>
                    <a:pt x="1458" y="135"/>
                  </a:cubicBezTo>
                  <a:cubicBezTo>
                    <a:pt x="1109" y="135"/>
                    <a:pt x="747" y="1"/>
                    <a:pt x="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5"/>
            <p:cNvSpPr/>
            <p:nvPr/>
          </p:nvSpPr>
          <p:spPr>
            <a:xfrm>
              <a:off x="6119500" y="3948600"/>
              <a:ext cx="56575" cy="13425"/>
            </a:xfrm>
            <a:custGeom>
              <a:avLst/>
              <a:gdLst/>
              <a:ahLst/>
              <a:cxnLst/>
              <a:rect l="l" t="t" r="r" b="b"/>
              <a:pathLst>
                <a:path w="2263" h="537" extrusionOk="0">
                  <a:moveTo>
                    <a:pt x="556" y="1"/>
                  </a:moveTo>
                  <a:cubicBezTo>
                    <a:pt x="486" y="1"/>
                    <a:pt x="417" y="28"/>
                    <a:pt x="346" y="81"/>
                  </a:cubicBezTo>
                  <a:cubicBezTo>
                    <a:pt x="286" y="224"/>
                    <a:pt x="143" y="224"/>
                    <a:pt x="24" y="260"/>
                  </a:cubicBezTo>
                  <a:cubicBezTo>
                    <a:pt x="1" y="319"/>
                    <a:pt x="1" y="343"/>
                    <a:pt x="60" y="367"/>
                  </a:cubicBezTo>
                  <a:cubicBezTo>
                    <a:pt x="143" y="367"/>
                    <a:pt x="251" y="391"/>
                    <a:pt x="346" y="391"/>
                  </a:cubicBezTo>
                  <a:cubicBezTo>
                    <a:pt x="503" y="447"/>
                    <a:pt x="665" y="462"/>
                    <a:pt x="830" y="462"/>
                  </a:cubicBezTo>
                  <a:cubicBezTo>
                    <a:pt x="1016" y="462"/>
                    <a:pt x="1206" y="443"/>
                    <a:pt x="1395" y="443"/>
                  </a:cubicBezTo>
                  <a:cubicBezTo>
                    <a:pt x="1570" y="443"/>
                    <a:pt x="1745" y="459"/>
                    <a:pt x="1918" y="522"/>
                  </a:cubicBezTo>
                  <a:cubicBezTo>
                    <a:pt x="1971" y="522"/>
                    <a:pt x="2040" y="537"/>
                    <a:pt x="2098" y="537"/>
                  </a:cubicBezTo>
                  <a:cubicBezTo>
                    <a:pt x="2156" y="537"/>
                    <a:pt x="2203" y="522"/>
                    <a:pt x="2215" y="462"/>
                  </a:cubicBezTo>
                  <a:cubicBezTo>
                    <a:pt x="2263" y="284"/>
                    <a:pt x="2084" y="272"/>
                    <a:pt x="1965" y="236"/>
                  </a:cubicBezTo>
                  <a:lnTo>
                    <a:pt x="1775" y="236"/>
                  </a:lnTo>
                  <a:cubicBezTo>
                    <a:pt x="1775" y="224"/>
                    <a:pt x="1751" y="224"/>
                    <a:pt x="1727" y="212"/>
                  </a:cubicBezTo>
                  <a:cubicBezTo>
                    <a:pt x="1717" y="205"/>
                    <a:pt x="1707" y="202"/>
                    <a:pt x="1698" y="202"/>
                  </a:cubicBezTo>
                  <a:cubicBezTo>
                    <a:pt x="1676" y="202"/>
                    <a:pt x="1657" y="219"/>
                    <a:pt x="1632" y="236"/>
                  </a:cubicBezTo>
                  <a:lnTo>
                    <a:pt x="1489" y="236"/>
                  </a:lnTo>
                  <a:cubicBezTo>
                    <a:pt x="1429" y="188"/>
                    <a:pt x="1382" y="153"/>
                    <a:pt x="1322" y="105"/>
                  </a:cubicBezTo>
                  <a:lnTo>
                    <a:pt x="1203" y="105"/>
                  </a:lnTo>
                  <a:cubicBezTo>
                    <a:pt x="1203" y="105"/>
                    <a:pt x="1191" y="117"/>
                    <a:pt x="1156" y="129"/>
                  </a:cubicBezTo>
                  <a:cubicBezTo>
                    <a:pt x="1120" y="129"/>
                    <a:pt x="1084" y="117"/>
                    <a:pt x="1060" y="93"/>
                  </a:cubicBezTo>
                  <a:lnTo>
                    <a:pt x="917" y="93"/>
                  </a:lnTo>
                  <a:cubicBezTo>
                    <a:pt x="917" y="93"/>
                    <a:pt x="905" y="105"/>
                    <a:pt x="882" y="117"/>
                  </a:cubicBezTo>
                  <a:cubicBezTo>
                    <a:pt x="834" y="117"/>
                    <a:pt x="798" y="105"/>
                    <a:pt x="775" y="81"/>
                  </a:cubicBezTo>
                  <a:cubicBezTo>
                    <a:pt x="697" y="28"/>
                    <a:pt x="626" y="1"/>
                    <a:pt x="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5"/>
            <p:cNvSpPr/>
            <p:nvPr/>
          </p:nvSpPr>
          <p:spPr>
            <a:xfrm>
              <a:off x="5942700" y="3986925"/>
              <a:ext cx="46525" cy="7450"/>
            </a:xfrm>
            <a:custGeom>
              <a:avLst/>
              <a:gdLst/>
              <a:ahLst/>
              <a:cxnLst/>
              <a:rect l="l" t="t" r="r" b="b"/>
              <a:pathLst>
                <a:path w="1861" h="298" extrusionOk="0">
                  <a:moveTo>
                    <a:pt x="96" y="1"/>
                  </a:moveTo>
                  <a:cubicBezTo>
                    <a:pt x="12" y="84"/>
                    <a:pt x="0" y="179"/>
                    <a:pt x="96" y="275"/>
                  </a:cubicBezTo>
                  <a:cubicBezTo>
                    <a:pt x="393" y="275"/>
                    <a:pt x="667" y="286"/>
                    <a:pt x="953" y="286"/>
                  </a:cubicBezTo>
                  <a:cubicBezTo>
                    <a:pt x="1007" y="246"/>
                    <a:pt x="1057" y="217"/>
                    <a:pt x="1110" y="217"/>
                  </a:cubicBezTo>
                  <a:cubicBezTo>
                    <a:pt x="1151" y="217"/>
                    <a:pt x="1192" y="233"/>
                    <a:pt x="1239" y="275"/>
                  </a:cubicBezTo>
                  <a:cubicBezTo>
                    <a:pt x="1286" y="275"/>
                    <a:pt x="1346" y="286"/>
                    <a:pt x="1381" y="286"/>
                  </a:cubicBezTo>
                  <a:cubicBezTo>
                    <a:pt x="1404" y="270"/>
                    <a:pt x="1432" y="264"/>
                    <a:pt x="1464" y="264"/>
                  </a:cubicBezTo>
                  <a:cubicBezTo>
                    <a:pt x="1539" y="264"/>
                    <a:pt x="1633" y="298"/>
                    <a:pt x="1707" y="298"/>
                  </a:cubicBezTo>
                  <a:cubicBezTo>
                    <a:pt x="1799" y="298"/>
                    <a:pt x="1861" y="246"/>
                    <a:pt x="1822" y="13"/>
                  </a:cubicBezTo>
                  <a:cubicBezTo>
                    <a:pt x="1250" y="1"/>
                    <a:pt x="667"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5"/>
            <p:cNvSpPr/>
            <p:nvPr/>
          </p:nvSpPr>
          <p:spPr>
            <a:xfrm>
              <a:off x="6199875" y="3907750"/>
              <a:ext cx="30375" cy="16100"/>
            </a:xfrm>
            <a:custGeom>
              <a:avLst/>
              <a:gdLst/>
              <a:ahLst/>
              <a:cxnLst/>
              <a:rect l="l" t="t" r="r" b="b"/>
              <a:pathLst>
                <a:path w="1215" h="644" extrusionOk="0">
                  <a:moveTo>
                    <a:pt x="174" y="1"/>
                  </a:moveTo>
                  <a:cubicBezTo>
                    <a:pt x="117" y="1"/>
                    <a:pt x="59" y="5"/>
                    <a:pt x="0" y="13"/>
                  </a:cubicBezTo>
                  <a:cubicBezTo>
                    <a:pt x="0" y="143"/>
                    <a:pt x="12" y="286"/>
                    <a:pt x="12" y="417"/>
                  </a:cubicBezTo>
                  <a:cubicBezTo>
                    <a:pt x="12" y="441"/>
                    <a:pt x="24" y="477"/>
                    <a:pt x="60" y="489"/>
                  </a:cubicBezTo>
                  <a:cubicBezTo>
                    <a:pt x="131" y="548"/>
                    <a:pt x="191" y="596"/>
                    <a:pt x="286" y="620"/>
                  </a:cubicBezTo>
                  <a:cubicBezTo>
                    <a:pt x="310" y="644"/>
                    <a:pt x="346" y="644"/>
                    <a:pt x="369" y="644"/>
                  </a:cubicBezTo>
                  <a:cubicBezTo>
                    <a:pt x="405" y="620"/>
                    <a:pt x="417" y="608"/>
                    <a:pt x="441" y="596"/>
                  </a:cubicBezTo>
                  <a:cubicBezTo>
                    <a:pt x="536" y="596"/>
                    <a:pt x="643" y="584"/>
                    <a:pt x="727" y="584"/>
                  </a:cubicBezTo>
                  <a:cubicBezTo>
                    <a:pt x="798" y="358"/>
                    <a:pt x="1072" y="501"/>
                    <a:pt x="1215" y="322"/>
                  </a:cubicBezTo>
                  <a:cubicBezTo>
                    <a:pt x="885" y="157"/>
                    <a:pt x="54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5"/>
            <p:cNvSpPr/>
            <p:nvPr/>
          </p:nvSpPr>
          <p:spPr>
            <a:xfrm>
              <a:off x="6119500" y="4022350"/>
              <a:ext cx="52125" cy="7925"/>
            </a:xfrm>
            <a:custGeom>
              <a:avLst/>
              <a:gdLst/>
              <a:ahLst/>
              <a:cxnLst/>
              <a:rect l="l" t="t" r="r" b="b"/>
              <a:pathLst>
                <a:path w="2085" h="317" extrusionOk="0">
                  <a:moveTo>
                    <a:pt x="1370" y="1"/>
                  </a:moveTo>
                  <a:cubicBezTo>
                    <a:pt x="1025" y="12"/>
                    <a:pt x="703" y="12"/>
                    <a:pt x="358" y="12"/>
                  </a:cubicBezTo>
                  <a:cubicBezTo>
                    <a:pt x="227" y="12"/>
                    <a:pt x="120" y="48"/>
                    <a:pt x="24" y="143"/>
                  </a:cubicBezTo>
                  <a:cubicBezTo>
                    <a:pt x="1" y="203"/>
                    <a:pt x="13" y="262"/>
                    <a:pt x="72" y="298"/>
                  </a:cubicBezTo>
                  <a:cubicBezTo>
                    <a:pt x="203" y="298"/>
                    <a:pt x="358" y="310"/>
                    <a:pt x="489" y="310"/>
                  </a:cubicBezTo>
                  <a:cubicBezTo>
                    <a:pt x="613" y="240"/>
                    <a:pt x="742" y="186"/>
                    <a:pt x="876" y="186"/>
                  </a:cubicBezTo>
                  <a:cubicBezTo>
                    <a:pt x="948" y="186"/>
                    <a:pt x="1021" y="201"/>
                    <a:pt x="1096" y="239"/>
                  </a:cubicBezTo>
                  <a:cubicBezTo>
                    <a:pt x="1225" y="297"/>
                    <a:pt x="1369" y="316"/>
                    <a:pt x="1513" y="316"/>
                  </a:cubicBezTo>
                  <a:cubicBezTo>
                    <a:pt x="1634" y="316"/>
                    <a:pt x="1756" y="303"/>
                    <a:pt x="1870" y="286"/>
                  </a:cubicBezTo>
                  <a:cubicBezTo>
                    <a:pt x="2084" y="239"/>
                    <a:pt x="1929" y="108"/>
                    <a:pt x="1906" y="12"/>
                  </a:cubicBezTo>
                  <a:lnTo>
                    <a:pt x="1667" y="12"/>
                  </a:lnTo>
                  <a:cubicBezTo>
                    <a:pt x="1610" y="44"/>
                    <a:pt x="1553" y="69"/>
                    <a:pt x="1499" y="69"/>
                  </a:cubicBezTo>
                  <a:cubicBezTo>
                    <a:pt x="1453" y="69"/>
                    <a:pt x="1409" y="50"/>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5"/>
            <p:cNvSpPr/>
            <p:nvPr/>
          </p:nvSpPr>
          <p:spPr>
            <a:xfrm>
              <a:off x="5912325" y="3985750"/>
              <a:ext cx="32775" cy="7575"/>
            </a:xfrm>
            <a:custGeom>
              <a:avLst/>
              <a:gdLst/>
              <a:ahLst/>
              <a:cxnLst/>
              <a:rect l="l" t="t" r="r" b="b"/>
              <a:pathLst>
                <a:path w="1311" h="303" extrusionOk="0">
                  <a:moveTo>
                    <a:pt x="25" y="0"/>
                  </a:moveTo>
                  <a:lnTo>
                    <a:pt x="1" y="60"/>
                  </a:lnTo>
                  <a:cubicBezTo>
                    <a:pt x="1" y="95"/>
                    <a:pt x="13" y="119"/>
                    <a:pt x="13" y="155"/>
                  </a:cubicBezTo>
                  <a:cubicBezTo>
                    <a:pt x="242" y="279"/>
                    <a:pt x="478" y="303"/>
                    <a:pt x="718" y="303"/>
                  </a:cubicBezTo>
                  <a:cubicBezTo>
                    <a:pt x="864" y="303"/>
                    <a:pt x="1012" y="294"/>
                    <a:pt x="1160" y="294"/>
                  </a:cubicBezTo>
                  <a:cubicBezTo>
                    <a:pt x="1210" y="294"/>
                    <a:pt x="1260" y="295"/>
                    <a:pt x="1311" y="298"/>
                  </a:cubicBezTo>
                  <a:lnTo>
                    <a:pt x="1311" y="36"/>
                  </a:lnTo>
                  <a:cubicBezTo>
                    <a:pt x="894" y="36"/>
                    <a:pt x="453" y="24"/>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5"/>
            <p:cNvSpPr/>
            <p:nvPr/>
          </p:nvSpPr>
          <p:spPr>
            <a:xfrm>
              <a:off x="6047175" y="3993775"/>
              <a:ext cx="34250" cy="6875"/>
            </a:xfrm>
            <a:custGeom>
              <a:avLst/>
              <a:gdLst/>
              <a:ahLst/>
              <a:cxnLst/>
              <a:rect l="l" t="t" r="r" b="b"/>
              <a:pathLst>
                <a:path w="1370" h="275" extrusionOk="0">
                  <a:moveTo>
                    <a:pt x="96" y="1"/>
                  </a:moveTo>
                  <a:cubicBezTo>
                    <a:pt x="0" y="84"/>
                    <a:pt x="0" y="167"/>
                    <a:pt x="84" y="262"/>
                  </a:cubicBezTo>
                  <a:cubicBezTo>
                    <a:pt x="512" y="262"/>
                    <a:pt x="941" y="274"/>
                    <a:pt x="1370" y="274"/>
                  </a:cubicBezTo>
                  <a:cubicBezTo>
                    <a:pt x="1334" y="191"/>
                    <a:pt x="1274" y="96"/>
                    <a:pt x="1227" y="12"/>
                  </a:cubicBezTo>
                  <a:cubicBezTo>
                    <a:pt x="834" y="12"/>
                    <a:pt x="465"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5"/>
            <p:cNvSpPr/>
            <p:nvPr/>
          </p:nvSpPr>
          <p:spPr>
            <a:xfrm>
              <a:off x="5998050" y="3942800"/>
              <a:ext cx="38725" cy="7675"/>
            </a:xfrm>
            <a:custGeom>
              <a:avLst/>
              <a:gdLst/>
              <a:ahLst/>
              <a:cxnLst/>
              <a:rect l="l" t="t" r="r" b="b"/>
              <a:pathLst>
                <a:path w="1549" h="307" extrusionOk="0">
                  <a:moveTo>
                    <a:pt x="1158" y="0"/>
                  </a:moveTo>
                  <a:cubicBezTo>
                    <a:pt x="1003" y="0"/>
                    <a:pt x="848" y="31"/>
                    <a:pt x="699" y="31"/>
                  </a:cubicBezTo>
                  <a:cubicBezTo>
                    <a:pt x="673" y="31"/>
                    <a:pt x="646" y="30"/>
                    <a:pt x="620" y="27"/>
                  </a:cubicBezTo>
                  <a:cubicBezTo>
                    <a:pt x="554" y="94"/>
                    <a:pt x="474" y="106"/>
                    <a:pt x="392" y="106"/>
                  </a:cubicBezTo>
                  <a:cubicBezTo>
                    <a:pt x="345" y="106"/>
                    <a:pt x="296" y="102"/>
                    <a:pt x="249" y="102"/>
                  </a:cubicBezTo>
                  <a:cubicBezTo>
                    <a:pt x="158" y="102"/>
                    <a:pt x="70" y="117"/>
                    <a:pt x="1" y="206"/>
                  </a:cubicBezTo>
                  <a:cubicBezTo>
                    <a:pt x="275" y="258"/>
                    <a:pt x="545" y="307"/>
                    <a:pt x="814" y="307"/>
                  </a:cubicBezTo>
                  <a:cubicBezTo>
                    <a:pt x="1036" y="307"/>
                    <a:pt x="1257" y="274"/>
                    <a:pt x="1477" y="182"/>
                  </a:cubicBezTo>
                  <a:cubicBezTo>
                    <a:pt x="1549" y="146"/>
                    <a:pt x="1549" y="111"/>
                    <a:pt x="1477" y="63"/>
                  </a:cubicBezTo>
                  <a:cubicBezTo>
                    <a:pt x="1372" y="15"/>
                    <a:pt x="1265" y="0"/>
                    <a:pt x="1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5"/>
            <p:cNvSpPr/>
            <p:nvPr/>
          </p:nvSpPr>
          <p:spPr>
            <a:xfrm>
              <a:off x="6088550" y="3936025"/>
              <a:ext cx="57775" cy="4225"/>
            </a:xfrm>
            <a:custGeom>
              <a:avLst/>
              <a:gdLst/>
              <a:ahLst/>
              <a:cxnLst/>
              <a:rect l="l" t="t" r="r" b="b"/>
              <a:pathLst>
                <a:path w="2311" h="169" extrusionOk="0">
                  <a:moveTo>
                    <a:pt x="0" y="1"/>
                  </a:moveTo>
                  <a:lnTo>
                    <a:pt x="0" y="1"/>
                  </a:lnTo>
                  <a:cubicBezTo>
                    <a:pt x="105" y="153"/>
                    <a:pt x="256" y="168"/>
                    <a:pt x="391" y="168"/>
                  </a:cubicBezTo>
                  <a:cubicBezTo>
                    <a:pt x="425" y="168"/>
                    <a:pt x="458" y="167"/>
                    <a:pt x="489" y="167"/>
                  </a:cubicBezTo>
                  <a:cubicBezTo>
                    <a:pt x="1108" y="167"/>
                    <a:pt x="1703" y="144"/>
                    <a:pt x="2310" y="144"/>
                  </a:cubicBezTo>
                  <a:cubicBezTo>
                    <a:pt x="2221" y="36"/>
                    <a:pt x="2098" y="23"/>
                    <a:pt x="1972" y="23"/>
                  </a:cubicBezTo>
                  <a:cubicBezTo>
                    <a:pt x="1930" y="23"/>
                    <a:pt x="1887" y="25"/>
                    <a:pt x="1846" y="25"/>
                  </a:cubicBezTo>
                  <a:cubicBezTo>
                    <a:pt x="1239" y="13"/>
                    <a:pt x="608"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5"/>
            <p:cNvSpPr/>
            <p:nvPr/>
          </p:nvSpPr>
          <p:spPr>
            <a:xfrm>
              <a:off x="6043600" y="3943475"/>
              <a:ext cx="28300" cy="7750"/>
            </a:xfrm>
            <a:custGeom>
              <a:avLst/>
              <a:gdLst/>
              <a:ahLst/>
              <a:cxnLst/>
              <a:rect l="l" t="t" r="r" b="b"/>
              <a:pathLst>
                <a:path w="1132" h="310" extrusionOk="0">
                  <a:moveTo>
                    <a:pt x="953" y="0"/>
                  </a:moveTo>
                  <a:cubicBezTo>
                    <a:pt x="831" y="26"/>
                    <a:pt x="707" y="34"/>
                    <a:pt x="583" y="34"/>
                  </a:cubicBezTo>
                  <a:cubicBezTo>
                    <a:pt x="416" y="34"/>
                    <a:pt x="248" y="19"/>
                    <a:pt x="84" y="12"/>
                  </a:cubicBezTo>
                  <a:cubicBezTo>
                    <a:pt x="1" y="96"/>
                    <a:pt x="1" y="191"/>
                    <a:pt x="84" y="286"/>
                  </a:cubicBezTo>
                  <a:cubicBezTo>
                    <a:pt x="358" y="298"/>
                    <a:pt x="643" y="298"/>
                    <a:pt x="917" y="310"/>
                  </a:cubicBezTo>
                  <a:cubicBezTo>
                    <a:pt x="977" y="238"/>
                    <a:pt x="1036" y="179"/>
                    <a:pt x="1096" y="119"/>
                  </a:cubicBezTo>
                  <a:cubicBezTo>
                    <a:pt x="1132" y="60"/>
                    <a:pt x="1120" y="24"/>
                    <a:pt x="1060" y="12"/>
                  </a:cubicBezTo>
                  <a:cubicBezTo>
                    <a:pt x="1045" y="17"/>
                    <a:pt x="1029" y="20"/>
                    <a:pt x="1012" y="20"/>
                  </a:cubicBezTo>
                  <a:cubicBezTo>
                    <a:pt x="989" y="20"/>
                    <a:pt x="967" y="14"/>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5"/>
            <p:cNvSpPr/>
            <p:nvPr/>
          </p:nvSpPr>
          <p:spPr>
            <a:xfrm>
              <a:off x="6152550" y="3828875"/>
              <a:ext cx="18175" cy="10675"/>
            </a:xfrm>
            <a:custGeom>
              <a:avLst/>
              <a:gdLst/>
              <a:ahLst/>
              <a:cxnLst/>
              <a:rect l="l" t="t" r="r" b="b"/>
              <a:pathLst>
                <a:path w="727" h="427" extrusionOk="0">
                  <a:moveTo>
                    <a:pt x="167" y="0"/>
                  </a:moveTo>
                  <a:cubicBezTo>
                    <a:pt x="107" y="48"/>
                    <a:pt x="12" y="60"/>
                    <a:pt x="0" y="167"/>
                  </a:cubicBezTo>
                  <a:cubicBezTo>
                    <a:pt x="213" y="337"/>
                    <a:pt x="357" y="427"/>
                    <a:pt x="462" y="427"/>
                  </a:cubicBezTo>
                  <a:cubicBezTo>
                    <a:pt x="591" y="427"/>
                    <a:pt x="661" y="290"/>
                    <a:pt x="726" y="0"/>
                  </a:cubicBezTo>
                  <a:lnTo>
                    <a:pt x="596" y="0"/>
                  </a:lnTo>
                  <a:cubicBezTo>
                    <a:pt x="545" y="80"/>
                    <a:pt x="495" y="107"/>
                    <a:pt x="445" y="107"/>
                  </a:cubicBezTo>
                  <a:cubicBezTo>
                    <a:pt x="352" y="107"/>
                    <a:pt x="260" y="16"/>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5"/>
            <p:cNvSpPr/>
            <p:nvPr/>
          </p:nvSpPr>
          <p:spPr>
            <a:xfrm>
              <a:off x="6148075" y="3804175"/>
              <a:ext cx="23250" cy="10675"/>
            </a:xfrm>
            <a:custGeom>
              <a:avLst/>
              <a:gdLst/>
              <a:ahLst/>
              <a:cxnLst/>
              <a:rect l="l" t="t" r="r" b="b"/>
              <a:pathLst>
                <a:path w="930" h="427" extrusionOk="0">
                  <a:moveTo>
                    <a:pt x="227" y="0"/>
                  </a:moveTo>
                  <a:cubicBezTo>
                    <a:pt x="155" y="48"/>
                    <a:pt x="60" y="84"/>
                    <a:pt x="13" y="155"/>
                  </a:cubicBezTo>
                  <a:cubicBezTo>
                    <a:pt x="1" y="215"/>
                    <a:pt x="13" y="262"/>
                    <a:pt x="72" y="286"/>
                  </a:cubicBezTo>
                  <a:cubicBezTo>
                    <a:pt x="236" y="354"/>
                    <a:pt x="399" y="426"/>
                    <a:pt x="563" y="426"/>
                  </a:cubicBezTo>
                  <a:cubicBezTo>
                    <a:pt x="685" y="426"/>
                    <a:pt x="807" y="386"/>
                    <a:pt x="929" y="274"/>
                  </a:cubicBezTo>
                  <a:cubicBezTo>
                    <a:pt x="870" y="226"/>
                    <a:pt x="834" y="167"/>
                    <a:pt x="786" y="143"/>
                  </a:cubicBezTo>
                  <a:cubicBezTo>
                    <a:pt x="667" y="24"/>
                    <a:pt x="465" y="119"/>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5"/>
            <p:cNvSpPr/>
            <p:nvPr/>
          </p:nvSpPr>
          <p:spPr>
            <a:xfrm>
              <a:off x="6128125" y="3957850"/>
              <a:ext cx="39325" cy="4250"/>
            </a:xfrm>
            <a:custGeom>
              <a:avLst/>
              <a:gdLst/>
              <a:ahLst/>
              <a:cxnLst/>
              <a:rect l="l" t="t" r="r" b="b"/>
              <a:pathLst>
                <a:path w="1573" h="170" extrusionOk="0">
                  <a:moveTo>
                    <a:pt x="848" y="1"/>
                  </a:moveTo>
                  <a:cubicBezTo>
                    <a:pt x="619" y="1"/>
                    <a:pt x="389" y="26"/>
                    <a:pt x="165" y="26"/>
                  </a:cubicBezTo>
                  <a:cubicBezTo>
                    <a:pt x="110" y="26"/>
                    <a:pt x="55" y="24"/>
                    <a:pt x="1" y="21"/>
                  </a:cubicBezTo>
                  <a:lnTo>
                    <a:pt x="1" y="21"/>
                  </a:lnTo>
                  <a:cubicBezTo>
                    <a:pt x="209" y="139"/>
                    <a:pt x="425" y="170"/>
                    <a:pt x="644" y="170"/>
                  </a:cubicBezTo>
                  <a:cubicBezTo>
                    <a:pt x="873" y="170"/>
                    <a:pt x="1104" y="137"/>
                    <a:pt x="1334" y="137"/>
                  </a:cubicBezTo>
                  <a:cubicBezTo>
                    <a:pt x="1414" y="137"/>
                    <a:pt x="1493" y="141"/>
                    <a:pt x="1573" y="152"/>
                  </a:cubicBezTo>
                  <a:cubicBezTo>
                    <a:pt x="1340" y="30"/>
                    <a:pt x="1096" y="1"/>
                    <a:pt x="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5"/>
            <p:cNvSpPr/>
            <p:nvPr/>
          </p:nvSpPr>
          <p:spPr>
            <a:xfrm>
              <a:off x="6215350" y="4050025"/>
              <a:ext cx="22350" cy="8375"/>
            </a:xfrm>
            <a:custGeom>
              <a:avLst/>
              <a:gdLst/>
              <a:ahLst/>
              <a:cxnLst/>
              <a:rect l="l" t="t" r="r" b="b"/>
              <a:pathLst>
                <a:path w="894" h="335" extrusionOk="0">
                  <a:moveTo>
                    <a:pt x="137" y="1"/>
                  </a:moveTo>
                  <a:cubicBezTo>
                    <a:pt x="108" y="1"/>
                    <a:pt x="78" y="13"/>
                    <a:pt x="48" y="37"/>
                  </a:cubicBezTo>
                  <a:cubicBezTo>
                    <a:pt x="0" y="132"/>
                    <a:pt x="0" y="227"/>
                    <a:pt x="60" y="322"/>
                  </a:cubicBezTo>
                  <a:cubicBezTo>
                    <a:pt x="215" y="322"/>
                    <a:pt x="381" y="334"/>
                    <a:pt x="524" y="334"/>
                  </a:cubicBezTo>
                  <a:lnTo>
                    <a:pt x="810" y="334"/>
                  </a:lnTo>
                  <a:cubicBezTo>
                    <a:pt x="893" y="251"/>
                    <a:pt x="893" y="144"/>
                    <a:pt x="810" y="48"/>
                  </a:cubicBezTo>
                  <a:cubicBezTo>
                    <a:pt x="751" y="48"/>
                    <a:pt x="703" y="37"/>
                    <a:pt x="655" y="37"/>
                  </a:cubicBezTo>
                  <a:cubicBezTo>
                    <a:pt x="655" y="25"/>
                    <a:pt x="643" y="25"/>
                    <a:pt x="620" y="13"/>
                  </a:cubicBezTo>
                  <a:cubicBezTo>
                    <a:pt x="609" y="6"/>
                    <a:pt x="600" y="3"/>
                    <a:pt x="591" y="3"/>
                  </a:cubicBezTo>
                  <a:cubicBezTo>
                    <a:pt x="569" y="3"/>
                    <a:pt x="550" y="20"/>
                    <a:pt x="524" y="37"/>
                  </a:cubicBezTo>
                  <a:lnTo>
                    <a:pt x="227" y="37"/>
                  </a:lnTo>
                  <a:cubicBezTo>
                    <a:pt x="197" y="13"/>
                    <a:pt x="167"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5"/>
            <p:cNvSpPr/>
            <p:nvPr/>
          </p:nvSpPr>
          <p:spPr>
            <a:xfrm>
              <a:off x="6091825" y="3955075"/>
              <a:ext cx="28900" cy="3425"/>
            </a:xfrm>
            <a:custGeom>
              <a:avLst/>
              <a:gdLst/>
              <a:ahLst/>
              <a:cxnLst/>
              <a:rect l="l" t="t" r="r" b="b"/>
              <a:pathLst>
                <a:path w="1156" h="137" extrusionOk="0">
                  <a:moveTo>
                    <a:pt x="0" y="1"/>
                  </a:moveTo>
                  <a:cubicBezTo>
                    <a:pt x="196" y="112"/>
                    <a:pt x="406" y="137"/>
                    <a:pt x="621" y="137"/>
                  </a:cubicBezTo>
                  <a:cubicBezTo>
                    <a:pt x="798" y="137"/>
                    <a:pt x="978" y="120"/>
                    <a:pt x="1155" y="120"/>
                  </a:cubicBezTo>
                  <a:cubicBezTo>
                    <a:pt x="1155" y="72"/>
                    <a:pt x="1155" y="25"/>
                    <a:pt x="1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5"/>
            <p:cNvSpPr/>
            <p:nvPr/>
          </p:nvSpPr>
          <p:spPr>
            <a:xfrm>
              <a:off x="5913225" y="3933150"/>
              <a:ext cx="14325" cy="10650"/>
            </a:xfrm>
            <a:custGeom>
              <a:avLst/>
              <a:gdLst/>
              <a:ahLst/>
              <a:cxnLst/>
              <a:rect l="l" t="t" r="r" b="b"/>
              <a:pathLst>
                <a:path w="573" h="426" extrusionOk="0">
                  <a:moveTo>
                    <a:pt x="222" y="1"/>
                  </a:moveTo>
                  <a:cubicBezTo>
                    <a:pt x="150" y="1"/>
                    <a:pt x="76" y="34"/>
                    <a:pt x="1" y="128"/>
                  </a:cubicBezTo>
                  <a:cubicBezTo>
                    <a:pt x="155" y="282"/>
                    <a:pt x="346" y="366"/>
                    <a:pt x="560" y="425"/>
                  </a:cubicBezTo>
                  <a:cubicBezTo>
                    <a:pt x="560" y="342"/>
                    <a:pt x="572" y="247"/>
                    <a:pt x="572" y="163"/>
                  </a:cubicBezTo>
                  <a:cubicBezTo>
                    <a:pt x="460" y="96"/>
                    <a:pt x="343"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5"/>
            <p:cNvSpPr/>
            <p:nvPr/>
          </p:nvSpPr>
          <p:spPr>
            <a:xfrm>
              <a:off x="6080800" y="3943400"/>
              <a:ext cx="22050" cy="4275"/>
            </a:xfrm>
            <a:custGeom>
              <a:avLst/>
              <a:gdLst/>
              <a:ahLst/>
              <a:cxnLst/>
              <a:rect l="l" t="t" r="r" b="b"/>
              <a:pathLst>
                <a:path w="882" h="171" extrusionOk="0">
                  <a:moveTo>
                    <a:pt x="474" y="0"/>
                  </a:moveTo>
                  <a:cubicBezTo>
                    <a:pt x="339" y="0"/>
                    <a:pt x="200" y="30"/>
                    <a:pt x="65" y="30"/>
                  </a:cubicBezTo>
                  <a:cubicBezTo>
                    <a:pt x="43" y="30"/>
                    <a:pt x="22" y="29"/>
                    <a:pt x="1" y="27"/>
                  </a:cubicBezTo>
                  <a:lnTo>
                    <a:pt x="1" y="27"/>
                  </a:lnTo>
                  <a:cubicBezTo>
                    <a:pt x="122" y="132"/>
                    <a:pt x="257" y="153"/>
                    <a:pt x="396" y="153"/>
                  </a:cubicBezTo>
                  <a:cubicBezTo>
                    <a:pt x="484" y="153"/>
                    <a:pt x="573" y="144"/>
                    <a:pt x="663" y="144"/>
                  </a:cubicBezTo>
                  <a:cubicBezTo>
                    <a:pt x="736" y="144"/>
                    <a:pt x="810" y="150"/>
                    <a:pt x="882" y="170"/>
                  </a:cubicBezTo>
                  <a:cubicBezTo>
                    <a:pt x="757" y="33"/>
                    <a:pt x="618"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5"/>
            <p:cNvSpPr/>
            <p:nvPr/>
          </p:nvSpPr>
          <p:spPr>
            <a:xfrm>
              <a:off x="6135575" y="3999900"/>
              <a:ext cx="16400" cy="8200"/>
            </a:xfrm>
            <a:custGeom>
              <a:avLst/>
              <a:gdLst/>
              <a:ahLst/>
              <a:cxnLst/>
              <a:rect l="l" t="t" r="r" b="b"/>
              <a:pathLst>
                <a:path w="656" h="328" extrusionOk="0">
                  <a:moveTo>
                    <a:pt x="63" y="1"/>
                  </a:moveTo>
                  <a:cubicBezTo>
                    <a:pt x="42" y="1"/>
                    <a:pt x="18" y="12"/>
                    <a:pt x="1" y="29"/>
                  </a:cubicBezTo>
                  <a:cubicBezTo>
                    <a:pt x="36" y="184"/>
                    <a:pt x="143" y="267"/>
                    <a:pt x="274" y="327"/>
                  </a:cubicBezTo>
                  <a:cubicBezTo>
                    <a:pt x="322" y="327"/>
                    <a:pt x="370" y="327"/>
                    <a:pt x="429" y="315"/>
                  </a:cubicBezTo>
                  <a:cubicBezTo>
                    <a:pt x="501" y="244"/>
                    <a:pt x="655" y="196"/>
                    <a:pt x="560" y="29"/>
                  </a:cubicBezTo>
                  <a:lnTo>
                    <a:pt x="132" y="29"/>
                  </a:lnTo>
                  <a:cubicBezTo>
                    <a:pt x="132" y="17"/>
                    <a:pt x="120" y="17"/>
                    <a:pt x="84" y="6"/>
                  </a:cubicBezTo>
                  <a:cubicBezTo>
                    <a:pt x="78" y="2"/>
                    <a:pt x="70" y="1"/>
                    <a:pt x="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5"/>
            <p:cNvSpPr/>
            <p:nvPr/>
          </p:nvSpPr>
          <p:spPr>
            <a:xfrm>
              <a:off x="6153425" y="3854175"/>
              <a:ext cx="10750" cy="8775"/>
            </a:xfrm>
            <a:custGeom>
              <a:avLst/>
              <a:gdLst/>
              <a:ahLst/>
              <a:cxnLst/>
              <a:rect l="l" t="t" r="r" b="b"/>
              <a:pathLst>
                <a:path w="430" h="351" extrusionOk="0">
                  <a:moveTo>
                    <a:pt x="275" y="1"/>
                  </a:moveTo>
                  <a:cubicBezTo>
                    <a:pt x="96" y="1"/>
                    <a:pt x="1" y="84"/>
                    <a:pt x="1" y="286"/>
                  </a:cubicBezTo>
                  <a:cubicBezTo>
                    <a:pt x="69" y="330"/>
                    <a:pt x="140" y="350"/>
                    <a:pt x="215" y="350"/>
                  </a:cubicBezTo>
                  <a:cubicBezTo>
                    <a:pt x="283" y="350"/>
                    <a:pt x="355" y="332"/>
                    <a:pt x="430" y="298"/>
                  </a:cubicBezTo>
                  <a:cubicBezTo>
                    <a:pt x="430" y="179"/>
                    <a:pt x="394" y="60"/>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5"/>
            <p:cNvSpPr/>
            <p:nvPr/>
          </p:nvSpPr>
          <p:spPr>
            <a:xfrm>
              <a:off x="5991800" y="3943175"/>
              <a:ext cx="21750" cy="5975"/>
            </a:xfrm>
            <a:custGeom>
              <a:avLst/>
              <a:gdLst/>
              <a:ahLst/>
              <a:cxnLst/>
              <a:rect l="l" t="t" r="r" b="b"/>
              <a:pathLst>
                <a:path w="870" h="239" extrusionOk="0">
                  <a:moveTo>
                    <a:pt x="465" y="0"/>
                  </a:moveTo>
                  <a:cubicBezTo>
                    <a:pt x="310" y="60"/>
                    <a:pt x="108" y="0"/>
                    <a:pt x="1" y="179"/>
                  </a:cubicBezTo>
                  <a:cubicBezTo>
                    <a:pt x="96" y="179"/>
                    <a:pt x="168" y="191"/>
                    <a:pt x="251" y="191"/>
                  </a:cubicBezTo>
                  <a:cubicBezTo>
                    <a:pt x="453" y="120"/>
                    <a:pt x="703" y="239"/>
                    <a:pt x="870" y="12"/>
                  </a:cubicBezTo>
                  <a:cubicBezTo>
                    <a:pt x="727" y="12"/>
                    <a:pt x="596"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5"/>
            <p:cNvSpPr/>
            <p:nvPr/>
          </p:nvSpPr>
          <p:spPr>
            <a:xfrm>
              <a:off x="6034675" y="3943200"/>
              <a:ext cx="10725" cy="7900"/>
            </a:xfrm>
            <a:custGeom>
              <a:avLst/>
              <a:gdLst/>
              <a:ahLst/>
              <a:cxnLst/>
              <a:rect l="l" t="t" r="r" b="b"/>
              <a:pathLst>
                <a:path w="429" h="316" extrusionOk="0">
                  <a:moveTo>
                    <a:pt x="286" y="1"/>
                  </a:moveTo>
                  <a:cubicBezTo>
                    <a:pt x="191" y="1"/>
                    <a:pt x="96" y="27"/>
                    <a:pt x="0" y="59"/>
                  </a:cubicBezTo>
                  <a:lnTo>
                    <a:pt x="0" y="178"/>
                  </a:lnTo>
                  <a:cubicBezTo>
                    <a:pt x="117" y="207"/>
                    <a:pt x="210" y="316"/>
                    <a:pt x="337" y="316"/>
                  </a:cubicBezTo>
                  <a:cubicBezTo>
                    <a:pt x="366" y="316"/>
                    <a:pt x="396" y="310"/>
                    <a:pt x="429" y="297"/>
                  </a:cubicBezTo>
                  <a:lnTo>
                    <a:pt x="429" y="23"/>
                  </a:lnTo>
                  <a:cubicBezTo>
                    <a:pt x="381" y="7"/>
                    <a:pt x="33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5"/>
            <p:cNvSpPr/>
            <p:nvPr/>
          </p:nvSpPr>
          <p:spPr>
            <a:xfrm>
              <a:off x="5844775" y="3982425"/>
              <a:ext cx="17575" cy="4725"/>
            </a:xfrm>
            <a:custGeom>
              <a:avLst/>
              <a:gdLst/>
              <a:ahLst/>
              <a:cxnLst/>
              <a:rect l="l" t="t" r="r" b="b"/>
              <a:pathLst>
                <a:path w="703" h="189" extrusionOk="0">
                  <a:moveTo>
                    <a:pt x="336" y="0"/>
                  </a:moveTo>
                  <a:cubicBezTo>
                    <a:pt x="225" y="0"/>
                    <a:pt x="114" y="16"/>
                    <a:pt x="0" y="50"/>
                  </a:cubicBezTo>
                  <a:cubicBezTo>
                    <a:pt x="121" y="140"/>
                    <a:pt x="239" y="188"/>
                    <a:pt x="357" y="188"/>
                  </a:cubicBezTo>
                  <a:cubicBezTo>
                    <a:pt x="471" y="188"/>
                    <a:pt x="585" y="143"/>
                    <a:pt x="703" y="50"/>
                  </a:cubicBezTo>
                  <a:cubicBezTo>
                    <a:pt x="578" y="19"/>
                    <a:pt x="457" y="0"/>
                    <a:pt x="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5"/>
            <p:cNvSpPr/>
            <p:nvPr/>
          </p:nvSpPr>
          <p:spPr>
            <a:xfrm>
              <a:off x="5854875" y="3897325"/>
              <a:ext cx="18800" cy="7875"/>
            </a:xfrm>
            <a:custGeom>
              <a:avLst/>
              <a:gdLst/>
              <a:ahLst/>
              <a:cxnLst/>
              <a:rect l="l" t="t" r="r" b="b"/>
              <a:pathLst>
                <a:path w="752" h="315" extrusionOk="0">
                  <a:moveTo>
                    <a:pt x="315" y="0"/>
                  </a:moveTo>
                  <a:cubicBezTo>
                    <a:pt x="232" y="0"/>
                    <a:pt x="148" y="30"/>
                    <a:pt x="60" y="84"/>
                  </a:cubicBezTo>
                  <a:cubicBezTo>
                    <a:pt x="49" y="120"/>
                    <a:pt x="13" y="144"/>
                    <a:pt x="1" y="179"/>
                  </a:cubicBezTo>
                  <a:cubicBezTo>
                    <a:pt x="165" y="270"/>
                    <a:pt x="328" y="315"/>
                    <a:pt x="504" y="315"/>
                  </a:cubicBezTo>
                  <a:cubicBezTo>
                    <a:pt x="583" y="315"/>
                    <a:pt x="665" y="305"/>
                    <a:pt x="751" y="287"/>
                  </a:cubicBezTo>
                  <a:cubicBezTo>
                    <a:pt x="703" y="227"/>
                    <a:pt x="644" y="179"/>
                    <a:pt x="596" y="132"/>
                  </a:cubicBezTo>
                  <a:cubicBezTo>
                    <a:pt x="506" y="42"/>
                    <a:pt x="412"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5"/>
            <p:cNvSpPr/>
            <p:nvPr/>
          </p:nvSpPr>
          <p:spPr>
            <a:xfrm>
              <a:off x="6038250" y="3993775"/>
              <a:ext cx="11025" cy="6750"/>
            </a:xfrm>
            <a:custGeom>
              <a:avLst/>
              <a:gdLst/>
              <a:ahLst/>
              <a:cxnLst/>
              <a:rect l="l" t="t" r="r" b="b"/>
              <a:pathLst>
                <a:path w="441" h="270" extrusionOk="0">
                  <a:moveTo>
                    <a:pt x="0" y="1"/>
                  </a:moveTo>
                  <a:lnTo>
                    <a:pt x="0" y="143"/>
                  </a:lnTo>
                  <a:cubicBezTo>
                    <a:pt x="123" y="184"/>
                    <a:pt x="229" y="270"/>
                    <a:pt x="354" y="270"/>
                  </a:cubicBezTo>
                  <a:cubicBezTo>
                    <a:pt x="375" y="270"/>
                    <a:pt x="395" y="267"/>
                    <a:pt x="417" y="262"/>
                  </a:cubicBezTo>
                  <a:cubicBezTo>
                    <a:pt x="441" y="179"/>
                    <a:pt x="441" y="84"/>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5"/>
            <p:cNvSpPr/>
            <p:nvPr/>
          </p:nvSpPr>
          <p:spPr>
            <a:xfrm>
              <a:off x="5999250" y="3989800"/>
              <a:ext cx="13725" cy="4600"/>
            </a:xfrm>
            <a:custGeom>
              <a:avLst/>
              <a:gdLst/>
              <a:ahLst/>
              <a:cxnLst/>
              <a:rect l="l" t="t" r="r" b="b"/>
              <a:pathLst>
                <a:path w="549" h="184" extrusionOk="0">
                  <a:moveTo>
                    <a:pt x="259" y="0"/>
                  </a:moveTo>
                  <a:cubicBezTo>
                    <a:pt x="172" y="0"/>
                    <a:pt x="85" y="12"/>
                    <a:pt x="0" y="40"/>
                  </a:cubicBezTo>
                  <a:cubicBezTo>
                    <a:pt x="90" y="136"/>
                    <a:pt x="182" y="183"/>
                    <a:pt x="274" y="183"/>
                  </a:cubicBezTo>
                  <a:cubicBezTo>
                    <a:pt x="367" y="183"/>
                    <a:pt x="459" y="136"/>
                    <a:pt x="548" y="40"/>
                  </a:cubicBezTo>
                  <a:cubicBezTo>
                    <a:pt x="454" y="15"/>
                    <a:pt x="356"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5"/>
            <p:cNvSpPr/>
            <p:nvPr/>
          </p:nvSpPr>
          <p:spPr>
            <a:xfrm>
              <a:off x="6123975" y="3947250"/>
              <a:ext cx="14900" cy="3700"/>
            </a:xfrm>
            <a:custGeom>
              <a:avLst/>
              <a:gdLst/>
              <a:ahLst/>
              <a:cxnLst/>
              <a:rect l="l" t="t" r="r" b="b"/>
              <a:pathLst>
                <a:path w="596" h="148" extrusionOk="0">
                  <a:moveTo>
                    <a:pt x="273" y="0"/>
                  </a:moveTo>
                  <a:cubicBezTo>
                    <a:pt x="182" y="0"/>
                    <a:pt x="89" y="16"/>
                    <a:pt x="0" y="16"/>
                  </a:cubicBezTo>
                  <a:cubicBezTo>
                    <a:pt x="60" y="52"/>
                    <a:pt x="107" y="99"/>
                    <a:pt x="167" y="147"/>
                  </a:cubicBezTo>
                  <a:lnTo>
                    <a:pt x="596" y="147"/>
                  </a:lnTo>
                  <a:cubicBezTo>
                    <a:pt x="502" y="26"/>
                    <a:pt x="389"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5"/>
            <p:cNvSpPr/>
            <p:nvPr/>
          </p:nvSpPr>
          <p:spPr>
            <a:xfrm>
              <a:off x="5831075" y="3982750"/>
              <a:ext cx="9850" cy="3600"/>
            </a:xfrm>
            <a:custGeom>
              <a:avLst/>
              <a:gdLst/>
              <a:ahLst/>
              <a:cxnLst/>
              <a:rect l="l" t="t" r="r" b="b"/>
              <a:pathLst>
                <a:path w="394" h="144" extrusionOk="0">
                  <a:moveTo>
                    <a:pt x="274" y="1"/>
                  </a:moveTo>
                  <a:cubicBezTo>
                    <a:pt x="167" y="25"/>
                    <a:pt x="60" y="1"/>
                    <a:pt x="0" y="120"/>
                  </a:cubicBezTo>
                  <a:cubicBezTo>
                    <a:pt x="51" y="134"/>
                    <a:pt x="104" y="144"/>
                    <a:pt x="157" y="144"/>
                  </a:cubicBezTo>
                  <a:cubicBezTo>
                    <a:pt x="243" y="144"/>
                    <a:pt x="327" y="118"/>
                    <a:pt x="393" y="37"/>
                  </a:cubicBezTo>
                  <a:cubicBezTo>
                    <a:pt x="358" y="1"/>
                    <a:pt x="31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5"/>
            <p:cNvSpPr/>
            <p:nvPr/>
          </p:nvSpPr>
          <p:spPr>
            <a:xfrm>
              <a:off x="6157000" y="4001225"/>
              <a:ext cx="7175" cy="8150"/>
            </a:xfrm>
            <a:custGeom>
              <a:avLst/>
              <a:gdLst/>
              <a:ahLst/>
              <a:cxnLst/>
              <a:rect l="l" t="t" r="r" b="b"/>
              <a:pathLst>
                <a:path w="287" h="326" extrusionOk="0">
                  <a:moveTo>
                    <a:pt x="132" y="0"/>
                  </a:moveTo>
                  <a:cubicBezTo>
                    <a:pt x="96" y="84"/>
                    <a:pt x="48" y="191"/>
                    <a:pt x="1" y="274"/>
                  </a:cubicBezTo>
                  <a:lnTo>
                    <a:pt x="132" y="274"/>
                  </a:lnTo>
                  <a:cubicBezTo>
                    <a:pt x="132" y="286"/>
                    <a:pt x="156" y="310"/>
                    <a:pt x="179" y="322"/>
                  </a:cubicBezTo>
                  <a:cubicBezTo>
                    <a:pt x="191" y="324"/>
                    <a:pt x="201" y="326"/>
                    <a:pt x="210" y="326"/>
                  </a:cubicBezTo>
                  <a:cubicBezTo>
                    <a:pt x="239" y="326"/>
                    <a:pt x="259" y="310"/>
                    <a:pt x="287" y="274"/>
                  </a:cubicBezTo>
                  <a:lnTo>
                    <a:pt x="2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5"/>
            <p:cNvSpPr/>
            <p:nvPr/>
          </p:nvSpPr>
          <p:spPr>
            <a:xfrm>
              <a:off x="6067125" y="3933425"/>
              <a:ext cx="10725" cy="2925"/>
            </a:xfrm>
            <a:custGeom>
              <a:avLst/>
              <a:gdLst/>
              <a:ahLst/>
              <a:cxnLst/>
              <a:rect l="l" t="t" r="r" b="b"/>
              <a:pathLst>
                <a:path w="429" h="117" extrusionOk="0">
                  <a:moveTo>
                    <a:pt x="210" y="0"/>
                  </a:moveTo>
                  <a:cubicBezTo>
                    <a:pt x="140" y="0"/>
                    <a:pt x="69" y="36"/>
                    <a:pt x="0" y="117"/>
                  </a:cubicBezTo>
                  <a:lnTo>
                    <a:pt x="429" y="117"/>
                  </a:lnTo>
                  <a:cubicBezTo>
                    <a:pt x="361" y="42"/>
                    <a:pt x="286"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5"/>
            <p:cNvSpPr/>
            <p:nvPr/>
          </p:nvSpPr>
          <p:spPr>
            <a:xfrm>
              <a:off x="6070100" y="3943775"/>
              <a:ext cx="8050" cy="2700"/>
            </a:xfrm>
            <a:custGeom>
              <a:avLst/>
              <a:gdLst/>
              <a:ahLst/>
              <a:cxnLst/>
              <a:rect l="l" t="t" r="r" b="b"/>
              <a:pathLst>
                <a:path w="322" h="108" extrusionOk="0">
                  <a:moveTo>
                    <a:pt x="0" y="0"/>
                  </a:moveTo>
                  <a:cubicBezTo>
                    <a:pt x="12" y="36"/>
                    <a:pt x="24" y="72"/>
                    <a:pt x="36" y="107"/>
                  </a:cubicBezTo>
                  <a:cubicBezTo>
                    <a:pt x="143" y="107"/>
                    <a:pt x="250" y="96"/>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5"/>
            <p:cNvSpPr/>
            <p:nvPr/>
          </p:nvSpPr>
          <p:spPr>
            <a:xfrm>
              <a:off x="6103125" y="3947650"/>
              <a:ext cx="7475" cy="2350"/>
            </a:xfrm>
            <a:custGeom>
              <a:avLst/>
              <a:gdLst/>
              <a:ahLst/>
              <a:cxnLst/>
              <a:rect l="l" t="t" r="r" b="b"/>
              <a:pathLst>
                <a:path w="299" h="94" extrusionOk="0">
                  <a:moveTo>
                    <a:pt x="1" y="0"/>
                  </a:moveTo>
                  <a:cubicBezTo>
                    <a:pt x="43" y="61"/>
                    <a:pt x="92" y="94"/>
                    <a:pt x="144" y="94"/>
                  </a:cubicBezTo>
                  <a:cubicBezTo>
                    <a:pt x="194" y="94"/>
                    <a:pt x="246"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5"/>
            <p:cNvSpPr/>
            <p:nvPr/>
          </p:nvSpPr>
          <p:spPr>
            <a:xfrm>
              <a:off x="6084975" y="3934525"/>
              <a:ext cx="3900" cy="1825"/>
            </a:xfrm>
            <a:custGeom>
              <a:avLst/>
              <a:gdLst/>
              <a:ahLst/>
              <a:cxnLst/>
              <a:rect l="l" t="t" r="r" b="b"/>
              <a:pathLst>
                <a:path w="156" h="73" extrusionOk="0">
                  <a:moveTo>
                    <a:pt x="74" y="1"/>
                  </a:moveTo>
                  <a:cubicBezTo>
                    <a:pt x="45" y="1"/>
                    <a:pt x="19" y="28"/>
                    <a:pt x="0" y="73"/>
                  </a:cubicBezTo>
                  <a:lnTo>
                    <a:pt x="155" y="73"/>
                  </a:lnTo>
                  <a:cubicBezTo>
                    <a:pt x="127" y="22"/>
                    <a:pt x="99"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5"/>
            <p:cNvSpPr/>
            <p:nvPr/>
          </p:nvSpPr>
          <p:spPr>
            <a:xfrm>
              <a:off x="6110575" y="3945425"/>
              <a:ext cx="3300" cy="2250"/>
            </a:xfrm>
            <a:custGeom>
              <a:avLst/>
              <a:gdLst/>
              <a:ahLst/>
              <a:cxnLst/>
              <a:rect l="l" t="t" r="r" b="b"/>
              <a:pathLst>
                <a:path w="132" h="90" extrusionOk="0">
                  <a:moveTo>
                    <a:pt x="59" y="1"/>
                  </a:moveTo>
                  <a:cubicBezTo>
                    <a:pt x="33" y="1"/>
                    <a:pt x="13" y="31"/>
                    <a:pt x="0" y="89"/>
                  </a:cubicBezTo>
                  <a:cubicBezTo>
                    <a:pt x="48" y="89"/>
                    <a:pt x="84" y="89"/>
                    <a:pt x="131" y="65"/>
                  </a:cubicBezTo>
                  <a:cubicBezTo>
                    <a:pt x="104" y="22"/>
                    <a:pt x="80" y="1"/>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5"/>
            <p:cNvSpPr/>
            <p:nvPr/>
          </p:nvSpPr>
          <p:spPr>
            <a:xfrm>
              <a:off x="6121000" y="3945675"/>
              <a:ext cx="3300" cy="2275"/>
            </a:xfrm>
            <a:custGeom>
              <a:avLst/>
              <a:gdLst/>
              <a:ahLst/>
              <a:cxnLst/>
              <a:rect l="l" t="t" r="r" b="b"/>
              <a:pathLst>
                <a:path w="132" h="91" extrusionOk="0">
                  <a:moveTo>
                    <a:pt x="64" y="0"/>
                  </a:moveTo>
                  <a:cubicBezTo>
                    <a:pt x="44" y="0"/>
                    <a:pt x="23" y="27"/>
                    <a:pt x="0" y="79"/>
                  </a:cubicBezTo>
                  <a:cubicBezTo>
                    <a:pt x="48" y="91"/>
                    <a:pt x="83" y="91"/>
                    <a:pt x="131" y="91"/>
                  </a:cubicBezTo>
                  <a:cubicBezTo>
                    <a:pt x="107" y="30"/>
                    <a:pt x="85"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5"/>
            <p:cNvSpPr/>
            <p:nvPr/>
          </p:nvSpPr>
          <p:spPr>
            <a:xfrm>
              <a:off x="6160275" y="3952700"/>
              <a:ext cx="3900" cy="1500"/>
            </a:xfrm>
            <a:custGeom>
              <a:avLst/>
              <a:gdLst/>
              <a:ahLst/>
              <a:cxnLst/>
              <a:rect l="l" t="t" r="r" b="b"/>
              <a:pathLst>
                <a:path w="156" h="60" extrusionOk="0">
                  <a:moveTo>
                    <a:pt x="108" y="0"/>
                  </a:moveTo>
                  <a:cubicBezTo>
                    <a:pt x="60" y="12"/>
                    <a:pt x="36" y="48"/>
                    <a:pt x="1" y="60"/>
                  </a:cubicBezTo>
                  <a:lnTo>
                    <a:pt x="156" y="60"/>
                  </a:lnTo>
                  <a:cubicBezTo>
                    <a:pt x="144" y="48"/>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5"/>
            <p:cNvSpPr/>
            <p:nvPr/>
          </p:nvSpPr>
          <p:spPr>
            <a:xfrm>
              <a:off x="6138850" y="3950925"/>
              <a:ext cx="3600" cy="2025"/>
            </a:xfrm>
            <a:custGeom>
              <a:avLst/>
              <a:gdLst/>
              <a:ahLst/>
              <a:cxnLst/>
              <a:rect l="l" t="t" r="r" b="b"/>
              <a:pathLst>
                <a:path w="144" h="81" extrusionOk="0">
                  <a:moveTo>
                    <a:pt x="1" y="0"/>
                  </a:moveTo>
                  <a:cubicBezTo>
                    <a:pt x="24" y="54"/>
                    <a:pt x="45" y="80"/>
                    <a:pt x="67" y="80"/>
                  </a:cubicBezTo>
                  <a:cubicBezTo>
                    <a:pt x="90" y="80"/>
                    <a:pt x="114" y="5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5"/>
            <p:cNvSpPr/>
            <p:nvPr/>
          </p:nvSpPr>
          <p:spPr>
            <a:xfrm>
              <a:off x="6152550" y="3950925"/>
              <a:ext cx="4175" cy="3275"/>
            </a:xfrm>
            <a:custGeom>
              <a:avLst/>
              <a:gdLst/>
              <a:ahLst/>
              <a:cxnLst/>
              <a:rect l="l" t="t" r="r" b="b"/>
              <a:pathLst>
                <a:path w="167" h="131" extrusionOk="0">
                  <a:moveTo>
                    <a:pt x="167" y="131"/>
                  </a:moveTo>
                  <a:cubicBezTo>
                    <a:pt x="119" y="83"/>
                    <a:pt x="60" y="48"/>
                    <a:pt x="0" y="0"/>
                  </a:cubicBezTo>
                  <a:cubicBezTo>
                    <a:pt x="60" y="48"/>
                    <a:pt x="119" y="83"/>
                    <a:pt x="167"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5"/>
            <p:cNvSpPr/>
            <p:nvPr/>
          </p:nvSpPr>
          <p:spPr>
            <a:xfrm>
              <a:off x="6146000" y="3950925"/>
              <a:ext cx="3600" cy="1575"/>
            </a:xfrm>
            <a:custGeom>
              <a:avLst/>
              <a:gdLst/>
              <a:ahLst/>
              <a:cxnLst/>
              <a:rect l="l" t="t" r="r" b="b"/>
              <a:pathLst>
                <a:path w="144" h="63" extrusionOk="0">
                  <a:moveTo>
                    <a:pt x="0" y="0"/>
                  </a:moveTo>
                  <a:cubicBezTo>
                    <a:pt x="18" y="42"/>
                    <a:pt x="39" y="63"/>
                    <a:pt x="63" y="63"/>
                  </a:cubicBezTo>
                  <a:cubicBezTo>
                    <a:pt x="87" y="63"/>
                    <a:pt x="113" y="4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5"/>
            <p:cNvSpPr/>
            <p:nvPr/>
          </p:nvSpPr>
          <p:spPr>
            <a:xfrm>
              <a:off x="6149575" y="3939750"/>
              <a:ext cx="3875" cy="2025"/>
            </a:xfrm>
            <a:custGeom>
              <a:avLst/>
              <a:gdLst/>
              <a:ahLst/>
              <a:cxnLst/>
              <a:rect l="l" t="t" r="r" b="b"/>
              <a:pathLst>
                <a:path w="155" h="81" extrusionOk="0">
                  <a:moveTo>
                    <a:pt x="73" y="1"/>
                  </a:moveTo>
                  <a:cubicBezTo>
                    <a:pt x="48" y="1"/>
                    <a:pt x="24" y="6"/>
                    <a:pt x="0" y="18"/>
                  </a:cubicBezTo>
                  <a:cubicBezTo>
                    <a:pt x="24" y="60"/>
                    <a:pt x="48" y="81"/>
                    <a:pt x="73" y="81"/>
                  </a:cubicBezTo>
                  <a:cubicBezTo>
                    <a:pt x="98" y="81"/>
                    <a:pt x="125" y="60"/>
                    <a:pt x="155" y="18"/>
                  </a:cubicBezTo>
                  <a:cubicBezTo>
                    <a:pt x="125" y="6"/>
                    <a:pt x="98" y="1"/>
                    <a:pt x="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5"/>
            <p:cNvSpPr/>
            <p:nvPr/>
          </p:nvSpPr>
          <p:spPr>
            <a:xfrm>
              <a:off x="5898950" y="3917875"/>
              <a:ext cx="3300" cy="4500"/>
            </a:xfrm>
            <a:custGeom>
              <a:avLst/>
              <a:gdLst/>
              <a:ahLst/>
              <a:cxnLst/>
              <a:rect l="l" t="t" r="r" b="b"/>
              <a:pathLst>
                <a:path w="132" h="180" extrusionOk="0">
                  <a:moveTo>
                    <a:pt x="0" y="0"/>
                  </a:moveTo>
                  <a:lnTo>
                    <a:pt x="0" y="0"/>
                  </a:lnTo>
                  <a:cubicBezTo>
                    <a:pt x="12" y="84"/>
                    <a:pt x="60" y="131"/>
                    <a:pt x="131" y="179"/>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5"/>
            <p:cNvSpPr/>
            <p:nvPr/>
          </p:nvSpPr>
          <p:spPr>
            <a:xfrm>
              <a:off x="5778975" y="3207800"/>
              <a:ext cx="266725" cy="48525"/>
            </a:xfrm>
            <a:custGeom>
              <a:avLst/>
              <a:gdLst/>
              <a:ahLst/>
              <a:cxnLst/>
              <a:rect l="l" t="t" r="r" b="b"/>
              <a:pathLst>
                <a:path w="10669" h="1941" extrusionOk="0">
                  <a:moveTo>
                    <a:pt x="2149" y="0"/>
                  </a:moveTo>
                  <a:cubicBezTo>
                    <a:pt x="1976" y="0"/>
                    <a:pt x="1805" y="37"/>
                    <a:pt x="1644" y="162"/>
                  </a:cubicBezTo>
                  <a:cubicBezTo>
                    <a:pt x="1537" y="317"/>
                    <a:pt x="1358" y="317"/>
                    <a:pt x="1191" y="317"/>
                  </a:cubicBezTo>
                  <a:lnTo>
                    <a:pt x="48" y="317"/>
                  </a:lnTo>
                  <a:cubicBezTo>
                    <a:pt x="1" y="400"/>
                    <a:pt x="13" y="471"/>
                    <a:pt x="108" y="555"/>
                  </a:cubicBezTo>
                  <a:cubicBezTo>
                    <a:pt x="346" y="698"/>
                    <a:pt x="608" y="662"/>
                    <a:pt x="882" y="674"/>
                  </a:cubicBezTo>
                  <a:cubicBezTo>
                    <a:pt x="942" y="675"/>
                    <a:pt x="1002" y="676"/>
                    <a:pt x="1063" y="676"/>
                  </a:cubicBezTo>
                  <a:cubicBezTo>
                    <a:pt x="1213" y="676"/>
                    <a:pt x="1364" y="673"/>
                    <a:pt x="1515" y="673"/>
                  </a:cubicBezTo>
                  <a:cubicBezTo>
                    <a:pt x="1873" y="673"/>
                    <a:pt x="2233" y="688"/>
                    <a:pt x="2585" y="793"/>
                  </a:cubicBezTo>
                  <a:cubicBezTo>
                    <a:pt x="3466" y="852"/>
                    <a:pt x="4311" y="1091"/>
                    <a:pt x="5180" y="1162"/>
                  </a:cubicBezTo>
                  <a:cubicBezTo>
                    <a:pt x="6144" y="1233"/>
                    <a:pt x="7085" y="1388"/>
                    <a:pt x="8038" y="1579"/>
                  </a:cubicBezTo>
                  <a:cubicBezTo>
                    <a:pt x="8169" y="1614"/>
                    <a:pt x="8323" y="1638"/>
                    <a:pt x="8454" y="1638"/>
                  </a:cubicBezTo>
                  <a:cubicBezTo>
                    <a:pt x="8621" y="1638"/>
                    <a:pt x="8776" y="1674"/>
                    <a:pt x="8942" y="1710"/>
                  </a:cubicBezTo>
                  <a:cubicBezTo>
                    <a:pt x="9038" y="1745"/>
                    <a:pt x="9121" y="1769"/>
                    <a:pt x="9228" y="1793"/>
                  </a:cubicBezTo>
                  <a:cubicBezTo>
                    <a:pt x="9359" y="1817"/>
                    <a:pt x="9490" y="1864"/>
                    <a:pt x="9633" y="1888"/>
                  </a:cubicBezTo>
                  <a:cubicBezTo>
                    <a:pt x="9788" y="1925"/>
                    <a:pt x="9949" y="1940"/>
                    <a:pt x="10112" y="1940"/>
                  </a:cubicBezTo>
                  <a:cubicBezTo>
                    <a:pt x="10163" y="1940"/>
                    <a:pt x="10213" y="1939"/>
                    <a:pt x="10264" y="1936"/>
                  </a:cubicBezTo>
                  <a:cubicBezTo>
                    <a:pt x="10419" y="1924"/>
                    <a:pt x="10562" y="1888"/>
                    <a:pt x="10669" y="1769"/>
                  </a:cubicBezTo>
                  <a:cubicBezTo>
                    <a:pt x="10538" y="1519"/>
                    <a:pt x="10240" y="1698"/>
                    <a:pt x="10062" y="1555"/>
                  </a:cubicBezTo>
                  <a:cubicBezTo>
                    <a:pt x="10109" y="1341"/>
                    <a:pt x="10288" y="1352"/>
                    <a:pt x="10431" y="1317"/>
                  </a:cubicBezTo>
                  <a:cubicBezTo>
                    <a:pt x="10312" y="960"/>
                    <a:pt x="9978" y="1031"/>
                    <a:pt x="9716" y="995"/>
                  </a:cubicBezTo>
                  <a:cubicBezTo>
                    <a:pt x="8728" y="864"/>
                    <a:pt x="7728" y="733"/>
                    <a:pt x="6728" y="567"/>
                  </a:cubicBezTo>
                  <a:cubicBezTo>
                    <a:pt x="6133" y="460"/>
                    <a:pt x="5537" y="400"/>
                    <a:pt x="4954" y="281"/>
                  </a:cubicBezTo>
                  <a:cubicBezTo>
                    <a:pt x="4299" y="186"/>
                    <a:pt x="3644" y="102"/>
                    <a:pt x="2977" y="79"/>
                  </a:cubicBezTo>
                  <a:cubicBezTo>
                    <a:pt x="2958" y="80"/>
                    <a:pt x="2938" y="80"/>
                    <a:pt x="2918" y="80"/>
                  </a:cubicBezTo>
                  <a:cubicBezTo>
                    <a:pt x="2666" y="80"/>
                    <a:pt x="2404" y="0"/>
                    <a:pt x="2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5"/>
            <p:cNvSpPr/>
            <p:nvPr/>
          </p:nvSpPr>
          <p:spPr>
            <a:xfrm>
              <a:off x="5943450" y="3218025"/>
              <a:ext cx="203450" cy="29550"/>
            </a:xfrm>
            <a:custGeom>
              <a:avLst/>
              <a:gdLst/>
              <a:ahLst/>
              <a:cxnLst/>
              <a:rect l="l" t="t" r="r" b="b"/>
              <a:pathLst>
                <a:path w="8138" h="1182" extrusionOk="0">
                  <a:moveTo>
                    <a:pt x="161" y="1"/>
                  </a:moveTo>
                  <a:cubicBezTo>
                    <a:pt x="28" y="1"/>
                    <a:pt x="0" y="110"/>
                    <a:pt x="77" y="324"/>
                  </a:cubicBezTo>
                  <a:cubicBezTo>
                    <a:pt x="1316" y="586"/>
                    <a:pt x="2590" y="658"/>
                    <a:pt x="3840" y="884"/>
                  </a:cubicBezTo>
                  <a:cubicBezTo>
                    <a:pt x="3944" y="877"/>
                    <a:pt x="4049" y="874"/>
                    <a:pt x="4153" y="874"/>
                  </a:cubicBezTo>
                  <a:cubicBezTo>
                    <a:pt x="4593" y="874"/>
                    <a:pt x="5030" y="926"/>
                    <a:pt x="5483" y="955"/>
                  </a:cubicBezTo>
                  <a:cubicBezTo>
                    <a:pt x="6221" y="1051"/>
                    <a:pt x="6947" y="1110"/>
                    <a:pt x="7686" y="1182"/>
                  </a:cubicBezTo>
                  <a:cubicBezTo>
                    <a:pt x="7713" y="1123"/>
                    <a:pt x="7773" y="1113"/>
                    <a:pt x="7840" y="1113"/>
                  </a:cubicBezTo>
                  <a:cubicBezTo>
                    <a:pt x="7876" y="1113"/>
                    <a:pt x="7913" y="1116"/>
                    <a:pt x="7949" y="1116"/>
                  </a:cubicBezTo>
                  <a:cubicBezTo>
                    <a:pt x="8052" y="1116"/>
                    <a:pt x="8138" y="1092"/>
                    <a:pt x="8114" y="908"/>
                  </a:cubicBezTo>
                  <a:cubicBezTo>
                    <a:pt x="6995" y="646"/>
                    <a:pt x="5876" y="491"/>
                    <a:pt x="4733" y="455"/>
                  </a:cubicBezTo>
                  <a:cubicBezTo>
                    <a:pt x="4173" y="443"/>
                    <a:pt x="3602" y="372"/>
                    <a:pt x="3042" y="336"/>
                  </a:cubicBezTo>
                  <a:cubicBezTo>
                    <a:pt x="2241" y="294"/>
                    <a:pt x="1449" y="40"/>
                    <a:pt x="641" y="40"/>
                  </a:cubicBezTo>
                  <a:cubicBezTo>
                    <a:pt x="549" y="40"/>
                    <a:pt x="456" y="43"/>
                    <a:pt x="363" y="51"/>
                  </a:cubicBezTo>
                  <a:cubicBezTo>
                    <a:pt x="280" y="17"/>
                    <a:pt x="21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5"/>
            <p:cNvSpPr/>
            <p:nvPr/>
          </p:nvSpPr>
          <p:spPr>
            <a:xfrm>
              <a:off x="5247975" y="3081175"/>
              <a:ext cx="155975" cy="33075"/>
            </a:xfrm>
            <a:custGeom>
              <a:avLst/>
              <a:gdLst/>
              <a:ahLst/>
              <a:cxnLst/>
              <a:rect l="l" t="t" r="r" b="b"/>
              <a:pathLst>
                <a:path w="6239" h="1323" extrusionOk="0">
                  <a:moveTo>
                    <a:pt x="369" y="0"/>
                  </a:moveTo>
                  <a:cubicBezTo>
                    <a:pt x="191" y="83"/>
                    <a:pt x="119" y="226"/>
                    <a:pt x="72" y="393"/>
                  </a:cubicBezTo>
                  <a:cubicBezTo>
                    <a:pt x="48" y="524"/>
                    <a:pt x="12" y="643"/>
                    <a:pt x="0" y="774"/>
                  </a:cubicBezTo>
                  <a:cubicBezTo>
                    <a:pt x="0" y="833"/>
                    <a:pt x="36" y="893"/>
                    <a:pt x="60" y="953"/>
                  </a:cubicBezTo>
                  <a:cubicBezTo>
                    <a:pt x="173" y="1059"/>
                    <a:pt x="301" y="1112"/>
                    <a:pt x="435" y="1112"/>
                  </a:cubicBezTo>
                  <a:cubicBezTo>
                    <a:pt x="511" y="1112"/>
                    <a:pt x="589" y="1094"/>
                    <a:pt x="667" y="1060"/>
                  </a:cubicBezTo>
                  <a:cubicBezTo>
                    <a:pt x="738" y="1036"/>
                    <a:pt x="774" y="1000"/>
                    <a:pt x="822" y="953"/>
                  </a:cubicBezTo>
                  <a:cubicBezTo>
                    <a:pt x="822" y="929"/>
                    <a:pt x="834" y="917"/>
                    <a:pt x="834" y="893"/>
                  </a:cubicBezTo>
                  <a:cubicBezTo>
                    <a:pt x="834" y="890"/>
                    <a:pt x="834" y="889"/>
                    <a:pt x="836" y="889"/>
                  </a:cubicBezTo>
                  <a:cubicBezTo>
                    <a:pt x="840" y="889"/>
                    <a:pt x="854" y="904"/>
                    <a:pt x="881" y="941"/>
                  </a:cubicBezTo>
                  <a:cubicBezTo>
                    <a:pt x="929" y="988"/>
                    <a:pt x="965" y="1012"/>
                    <a:pt x="1024" y="1036"/>
                  </a:cubicBezTo>
                  <a:cubicBezTo>
                    <a:pt x="1072" y="1060"/>
                    <a:pt x="1131" y="1060"/>
                    <a:pt x="1191" y="1072"/>
                  </a:cubicBezTo>
                  <a:cubicBezTo>
                    <a:pt x="1310" y="1095"/>
                    <a:pt x="1417" y="1119"/>
                    <a:pt x="1536" y="1131"/>
                  </a:cubicBezTo>
                  <a:cubicBezTo>
                    <a:pt x="1715" y="1131"/>
                    <a:pt x="1881" y="1131"/>
                    <a:pt x="2036" y="1226"/>
                  </a:cubicBezTo>
                  <a:cubicBezTo>
                    <a:pt x="2166" y="1299"/>
                    <a:pt x="2296" y="1322"/>
                    <a:pt x="2427" y="1322"/>
                  </a:cubicBezTo>
                  <a:cubicBezTo>
                    <a:pt x="2620" y="1322"/>
                    <a:pt x="2814" y="1271"/>
                    <a:pt x="3012" y="1250"/>
                  </a:cubicBezTo>
                  <a:cubicBezTo>
                    <a:pt x="3070" y="1247"/>
                    <a:pt x="3128" y="1246"/>
                    <a:pt x="3186" y="1246"/>
                  </a:cubicBezTo>
                  <a:cubicBezTo>
                    <a:pt x="3450" y="1246"/>
                    <a:pt x="3717" y="1272"/>
                    <a:pt x="3982" y="1272"/>
                  </a:cubicBezTo>
                  <a:cubicBezTo>
                    <a:pt x="4104" y="1272"/>
                    <a:pt x="4225" y="1266"/>
                    <a:pt x="4346" y="1250"/>
                  </a:cubicBezTo>
                  <a:lnTo>
                    <a:pt x="4977" y="1250"/>
                  </a:lnTo>
                  <a:cubicBezTo>
                    <a:pt x="5179" y="1250"/>
                    <a:pt x="5394" y="1238"/>
                    <a:pt x="5596" y="1191"/>
                  </a:cubicBezTo>
                  <a:cubicBezTo>
                    <a:pt x="5798" y="1119"/>
                    <a:pt x="6001" y="1095"/>
                    <a:pt x="6179" y="988"/>
                  </a:cubicBezTo>
                  <a:cubicBezTo>
                    <a:pt x="6191" y="976"/>
                    <a:pt x="6227" y="941"/>
                    <a:pt x="6239" y="917"/>
                  </a:cubicBezTo>
                  <a:cubicBezTo>
                    <a:pt x="6227" y="869"/>
                    <a:pt x="6227" y="822"/>
                    <a:pt x="6227" y="774"/>
                  </a:cubicBezTo>
                  <a:cubicBezTo>
                    <a:pt x="5918" y="476"/>
                    <a:pt x="5525" y="429"/>
                    <a:pt x="5120" y="417"/>
                  </a:cubicBezTo>
                  <a:cubicBezTo>
                    <a:pt x="4785" y="417"/>
                    <a:pt x="4443" y="446"/>
                    <a:pt x="4101" y="446"/>
                  </a:cubicBezTo>
                  <a:cubicBezTo>
                    <a:pt x="3824" y="446"/>
                    <a:pt x="3547" y="427"/>
                    <a:pt x="3274" y="357"/>
                  </a:cubicBezTo>
                  <a:cubicBezTo>
                    <a:pt x="3048" y="321"/>
                    <a:pt x="2834" y="298"/>
                    <a:pt x="2608" y="298"/>
                  </a:cubicBezTo>
                  <a:lnTo>
                    <a:pt x="2298" y="298"/>
                  </a:lnTo>
                  <a:cubicBezTo>
                    <a:pt x="2155" y="286"/>
                    <a:pt x="2024" y="262"/>
                    <a:pt x="1893" y="238"/>
                  </a:cubicBezTo>
                  <a:cubicBezTo>
                    <a:pt x="1780" y="275"/>
                    <a:pt x="1671" y="290"/>
                    <a:pt x="1564" y="290"/>
                  </a:cubicBezTo>
                  <a:cubicBezTo>
                    <a:pt x="1152" y="290"/>
                    <a:pt x="776" y="66"/>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5"/>
            <p:cNvSpPr/>
            <p:nvPr/>
          </p:nvSpPr>
          <p:spPr>
            <a:xfrm>
              <a:off x="6055200" y="3256475"/>
              <a:ext cx="226550" cy="31925"/>
            </a:xfrm>
            <a:custGeom>
              <a:avLst/>
              <a:gdLst/>
              <a:ahLst/>
              <a:cxnLst/>
              <a:rect l="l" t="t" r="r" b="b"/>
              <a:pathLst>
                <a:path w="9062" h="1277" extrusionOk="0">
                  <a:moveTo>
                    <a:pt x="84" y="1"/>
                  </a:moveTo>
                  <a:cubicBezTo>
                    <a:pt x="13" y="48"/>
                    <a:pt x="1" y="108"/>
                    <a:pt x="13" y="203"/>
                  </a:cubicBezTo>
                  <a:cubicBezTo>
                    <a:pt x="203" y="406"/>
                    <a:pt x="501" y="358"/>
                    <a:pt x="739" y="465"/>
                  </a:cubicBezTo>
                  <a:cubicBezTo>
                    <a:pt x="810" y="477"/>
                    <a:pt x="894" y="513"/>
                    <a:pt x="965" y="513"/>
                  </a:cubicBezTo>
                  <a:cubicBezTo>
                    <a:pt x="1263" y="537"/>
                    <a:pt x="1572" y="548"/>
                    <a:pt x="1858" y="644"/>
                  </a:cubicBezTo>
                  <a:cubicBezTo>
                    <a:pt x="3354" y="777"/>
                    <a:pt x="4839" y="1126"/>
                    <a:pt x="6352" y="1126"/>
                  </a:cubicBezTo>
                  <a:cubicBezTo>
                    <a:pt x="6465" y="1126"/>
                    <a:pt x="6579" y="1124"/>
                    <a:pt x="6692" y="1120"/>
                  </a:cubicBezTo>
                  <a:cubicBezTo>
                    <a:pt x="6896" y="1120"/>
                    <a:pt x="7096" y="1112"/>
                    <a:pt x="7297" y="1112"/>
                  </a:cubicBezTo>
                  <a:cubicBezTo>
                    <a:pt x="7448" y="1112"/>
                    <a:pt x="7599" y="1117"/>
                    <a:pt x="7752" y="1132"/>
                  </a:cubicBezTo>
                  <a:cubicBezTo>
                    <a:pt x="7811" y="1156"/>
                    <a:pt x="7883" y="1156"/>
                    <a:pt x="7942" y="1156"/>
                  </a:cubicBezTo>
                  <a:cubicBezTo>
                    <a:pt x="8000" y="1116"/>
                    <a:pt x="8053" y="1100"/>
                    <a:pt x="8103" y="1100"/>
                  </a:cubicBezTo>
                  <a:cubicBezTo>
                    <a:pt x="8186" y="1100"/>
                    <a:pt x="8261" y="1142"/>
                    <a:pt x="8335" y="1180"/>
                  </a:cubicBezTo>
                  <a:lnTo>
                    <a:pt x="8514" y="1227"/>
                  </a:lnTo>
                  <a:cubicBezTo>
                    <a:pt x="8620" y="1238"/>
                    <a:pt x="8726" y="1277"/>
                    <a:pt x="8832" y="1277"/>
                  </a:cubicBezTo>
                  <a:cubicBezTo>
                    <a:pt x="8845" y="1277"/>
                    <a:pt x="8858" y="1276"/>
                    <a:pt x="8871" y="1275"/>
                  </a:cubicBezTo>
                  <a:cubicBezTo>
                    <a:pt x="8931" y="1251"/>
                    <a:pt x="8966" y="1215"/>
                    <a:pt x="9002" y="1156"/>
                  </a:cubicBezTo>
                  <a:cubicBezTo>
                    <a:pt x="9062" y="858"/>
                    <a:pt x="8776" y="894"/>
                    <a:pt x="8645" y="799"/>
                  </a:cubicBezTo>
                  <a:cubicBezTo>
                    <a:pt x="8573" y="799"/>
                    <a:pt x="8478" y="775"/>
                    <a:pt x="8395" y="775"/>
                  </a:cubicBezTo>
                  <a:cubicBezTo>
                    <a:pt x="8353" y="763"/>
                    <a:pt x="8317" y="757"/>
                    <a:pt x="8283" y="757"/>
                  </a:cubicBezTo>
                  <a:cubicBezTo>
                    <a:pt x="8249" y="757"/>
                    <a:pt x="8216" y="763"/>
                    <a:pt x="8180" y="775"/>
                  </a:cubicBezTo>
                  <a:cubicBezTo>
                    <a:pt x="8169" y="769"/>
                    <a:pt x="8157" y="766"/>
                    <a:pt x="8145" y="766"/>
                  </a:cubicBezTo>
                  <a:cubicBezTo>
                    <a:pt x="8133" y="766"/>
                    <a:pt x="8121" y="769"/>
                    <a:pt x="8109" y="775"/>
                  </a:cubicBezTo>
                  <a:cubicBezTo>
                    <a:pt x="8014" y="735"/>
                    <a:pt x="7915" y="726"/>
                    <a:pt x="7814" y="726"/>
                  </a:cubicBezTo>
                  <a:cubicBezTo>
                    <a:pt x="7726" y="726"/>
                    <a:pt x="7637" y="733"/>
                    <a:pt x="7549" y="733"/>
                  </a:cubicBezTo>
                  <a:cubicBezTo>
                    <a:pt x="7435" y="733"/>
                    <a:pt x="7323" y="721"/>
                    <a:pt x="7216" y="668"/>
                  </a:cubicBezTo>
                  <a:cubicBezTo>
                    <a:pt x="6633" y="572"/>
                    <a:pt x="6049" y="513"/>
                    <a:pt x="5478" y="465"/>
                  </a:cubicBezTo>
                  <a:cubicBezTo>
                    <a:pt x="4549" y="394"/>
                    <a:pt x="3608" y="287"/>
                    <a:pt x="2692" y="203"/>
                  </a:cubicBezTo>
                  <a:cubicBezTo>
                    <a:pt x="2554" y="160"/>
                    <a:pt x="2414" y="148"/>
                    <a:pt x="2274" y="148"/>
                  </a:cubicBezTo>
                  <a:cubicBezTo>
                    <a:pt x="2117" y="148"/>
                    <a:pt x="1959" y="163"/>
                    <a:pt x="1804" y="163"/>
                  </a:cubicBezTo>
                  <a:cubicBezTo>
                    <a:pt x="1643" y="163"/>
                    <a:pt x="1486" y="147"/>
                    <a:pt x="1334" y="84"/>
                  </a:cubicBezTo>
                  <a:cubicBezTo>
                    <a:pt x="1239" y="52"/>
                    <a:pt x="1139" y="41"/>
                    <a:pt x="1040" y="41"/>
                  </a:cubicBezTo>
                  <a:cubicBezTo>
                    <a:pt x="955" y="41"/>
                    <a:pt x="869" y="49"/>
                    <a:pt x="787" y="60"/>
                  </a:cubicBezTo>
                  <a:cubicBezTo>
                    <a:pt x="648" y="9"/>
                    <a:pt x="505" y="3"/>
                    <a:pt x="360" y="3"/>
                  </a:cubicBezTo>
                  <a:cubicBezTo>
                    <a:pt x="312" y="3"/>
                    <a:pt x="264" y="4"/>
                    <a:pt x="216" y="4"/>
                  </a:cubicBezTo>
                  <a:cubicBezTo>
                    <a:pt x="172" y="4"/>
                    <a:pt x="128" y="3"/>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5"/>
            <p:cNvSpPr/>
            <p:nvPr/>
          </p:nvSpPr>
          <p:spPr>
            <a:xfrm>
              <a:off x="5867975" y="3171000"/>
              <a:ext cx="202725" cy="25175"/>
            </a:xfrm>
            <a:custGeom>
              <a:avLst/>
              <a:gdLst/>
              <a:ahLst/>
              <a:cxnLst/>
              <a:rect l="l" t="t" r="r" b="b"/>
              <a:pathLst>
                <a:path w="8109" h="1007" extrusionOk="0">
                  <a:moveTo>
                    <a:pt x="341" y="1"/>
                  </a:moveTo>
                  <a:cubicBezTo>
                    <a:pt x="251" y="1"/>
                    <a:pt x="161" y="16"/>
                    <a:pt x="72" y="62"/>
                  </a:cubicBezTo>
                  <a:cubicBezTo>
                    <a:pt x="13" y="146"/>
                    <a:pt x="1" y="241"/>
                    <a:pt x="84" y="324"/>
                  </a:cubicBezTo>
                  <a:cubicBezTo>
                    <a:pt x="108" y="336"/>
                    <a:pt x="132" y="342"/>
                    <a:pt x="156" y="342"/>
                  </a:cubicBezTo>
                  <a:cubicBezTo>
                    <a:pt x="179" y="342"/>
                    <a:pt x="203" y="336"/>
                    <a:pt x="227" y="324"/>
                  </a:cubicBezTo>
                  <a:cubicBezTo>
                    <a:pt x="227" y="312"/>
                    <a:pt x="239" y="312"/>
                    <a:pt x="263" y="300"/>
                  </a:cubicBezTo>
                  <a:cubicBezTo>
                    <a:pt x="272" y="297"/>
                    <a:pt x="281" y="296"/>
                    <a:pt x="289" y="296"/>
                  </a:cubicBezTo>
                  <a:cubicBezTo>
                    <a:pt x="312" y="296"/>
                    <a:pt x="332" y="307"/>
                    <a:pt x="358" y="324"/>
                  </a:cubicBezTo>
                  <a:cubicBezTo>
                    <a:pt x="1203" y="419"/>
                    <a:pt x="2049" y="527"/>
                    <a:pt x="2906" y="586"/>
                  </a:cubicBezTo>
                  <a:cubicBezTo>
                    <a:pt x="4299" y="681"/>
                    <a:pt x="5680" y="896"/>
                    <a:pt x="7085" y="919"/>
                  </a:cubicBezTo>
                  <a:cubicBezTo>
                    <a:pt x="7273" y="938"/>
                    <a:pt x="7467" y="1006"/>
                    <a:pt x="7650" y="1006"/>
                  </a:cubicBezTo>
                  <a:cubicBezTo>
                    <a:pt x="7816" y="1006"/>
                    <a:pt x="7973" y="951"/>
                    <a:pt x="8109" y="753"/>
                  </a:cubicBezTo>
                  <a:cubicBezTo>
                    <a:pt x="8035" y="699"/>
                    <a:pt x="7954" y="689"/>
                    <a:pt x="7871" y="689"/>
                  </a:cubicBezTo>
                  <a:cubicBezTo>
                    <a:pt x="7826" y="689"/>
                    <a:pt x="7780" y="692"/>
                    <a:pt x="7735" y="692"/>
                  </a:cubicBezTo>
                  <a:cubicBezTo>
                    <a:pt x="7662" y="692"/>
                    <a:pt x="7591" y="685"/>
                    <a:pt x="7526" y="646"/>
                  </a:cubicBezTo>
                  <a:cubicBezTo>
                    <a:pt x="7508" y="634"/>
                    <a:pt x="7487" y="628"/>
                    <a:pt x="7465" y="628"/>
                  </a:cubicBezTo>
                  <a:cubicBezTo>
                    <a:pt x="7442" y="628"/>
                    <a:pt x="7418" y="634"/>
                    <a:pt x="7395" y="646"/>
                  </a:cubicBezTo>
                  <a:cubicBezTo>
                    <a:pt x="7339" y="683"/>
                    <a:pt x="7289" y="701"/>
                    <a:pt x="7239" y="701"/>
                  </a:cubicBezTo>
                  <a:cubicBezTo>
                    <a:pt x="7194" y="701"/>
                    <a:pt x="7148" y="686"/>
                    <a:pt x="7097" y="658"/>
                  </a:cubicBezTo>
                  <a:cubicBezTo>
                    <a:pt x="6895" y="598"/>
                    <a:pt x="6668" y="646"/>
                    <a:pt x="6490" y="503"/>
                  </a:cubicBezTo>
                  <a:cubicBezTo>
                    <a:pt x="6410" y="503"/>
                    <a:pt x="6331" y="513"/>
                    <a:pt x="6255" y="513"/>
                  </a:cubicBezTo>
                  <a:cubicBezTo>
                    <a:pt x="6217" y="513"/>
                    <a:pt x="6180" y="511"/>
                    <a:pt x="6144" y="503"/>
                  </a:cubicBezTo>
                  <a:cubicBezTo>
                    <a:pt x="4955" y="386"/>
                    <a:pt x="3756" y="184"/>
                    <a:pt x="2547" y="184"/>
                  </a:cubicBezTo>
                  <a:cubicBezTo>
                    <a:pt x="2401" y="184"/>
                    <a:pt x="2255" y="187"/>
                    <a:pt x="2108" y="193"/>
                  </a:cubicBezTo>
                  <a:cubicBezTo>
                    <a:pt x="1993" y="141"/>
                    <a:pt x="1871" y="127"/>
                    <a:pt x="1748" y="127"/>
                  </a:cubicBezTo>
                  <a:cubicBezTo>
                    <a:pt x="1612" y="127"/>
                    <a:pt x="1473" y="144"/>
                    <a:pt x="1337" y="144"/>
                  </a:cubicBezTo>
                  <a:cubicBezTo>
                    <a:pt x="1201" y="144"/>
                    <a:pt x="1068" y="128"/>
                    <a:pt x="941" y="62"/>
                  </a:cubicBezTo>
                  <a:cubicBezTo>
                    <a:pt x="922" y="43"/>
                    <a:pt x="898" y="34"/>
                    <a:pt x="876" y="34"/>
                  </a:cubicBezTo>
                  <a:cubicBezTo>
                    <a:pt x="857" y="34"/>
                    <a:pt x="838" y="40"/>
                    <a:pt x="822" y="50"/>
                  </a:cubicBezTo>
                  <a:cubicBezTo>
                    <a:pt x="669" y="50"/>
                    <a:pt x="505"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5"/>
            <p:cNvSpPr/>
            <p:nvPr/>
          </p:nvSpPr>
          <p:spPr>
            <a:xfrm>
              <a:off x="5292325" y="3039500"/>
              <a:ext cx="187250" cy="16275"/>
            </a:xfrm>
            <a:custGeom>
              <a:avLst/>
              <a:gdLst/>
              <a:ahLst/>
              <a:cxnLst/>
              <a:rect l="l" t="t" r="r" b="b"/>
              <a:pathLst>
                <a:path w="7490" h="651" extrusionOk="0">
                  <a:moveTo>
                    <a:pt x="286" y="0"/>
                  </a:moveTo>
                  <a:cubicBezTo>
                    <a:pt x="238" y="24"/>
                    <a:pt x="214" y="60"/>
                    <a:pt x="226" y="107"/>
                  </a:cubicBezTo>
                  <a:cubicBezTo>
                    <a:pt x="179" y="107"/>
                    <a:pt x="155" y="119"/>
                    <a:pt x="107" y="143"/>
                  </a:cubicBezTo>
                  <a:cubicBezTo>
                    <a:pt x="48" y="191"/>
                    <a:pt x="0" y="226"/>
                    <a:pt x="0" y="310"/>
                  </a:cubicBezTo>
                  <a:cubicBezTo>
                    <a:pt x="238" y="476"/>
                    <a:pt x="512" y="417"/>
                    <a:pt x="762" y="441"/>
                  </a:cubicBezTo>
                  <a:cubicBezTo>
                    <a:pt x="1369" y="465"/>
                    <a:pt x="2000" y="465"/>
                    <a:pt x="2608" y="512"/>
                  </a:cubicBezTo>
                  <a:cubicBezTo>
                    <a:pt x="3817" y="588"/>
                    <a:pt x="5027" y="611"/>
                    <a:pt x="6237" y="611"/>
                  </a:cubicBezTo>
                  <a:cubicBezTo>
                    <a:pt x="6539" y="611"/>
                    <a:pt x="6841" y="610"/>
                    <a:pt x="7144" y="607"/>
                  </a:cubicBezTo>
                  <a:cubicBezTo>
                    <a:pt x="7202" y="625"/>
                    <a:pt x="7271" y="651"/>
                    <a:pt x="7330" y="651"/>
                  </a:cubicBezTo>
                  <a:cubicBezTo>
                    <a:pt x="7391" y="651"/>
                    <a:pt x="7441" y="622"/>
                    <a:pt x="7453" y="524"/>
                  </a:cubicBezTo>
                  <a:cubicBezTo>
                    <a:pt x="7489" y="345"/>
                    <a:pt x="7251" y="405"/>
                    <a:pt x="7180" y="310"/>
                  </a:cubicBezTo>
                  <a:cubicBezTo>
                    <a:pt x="7084" y="310"/>
                    <a:pt x="6977" y="286"/>
                    <a:pt x="6894" y="286"/>
                  </a:cubicBezTo>
                  <a:cubicBezTo>
                    <a:pt x="6845" y="344"/>
                    <a:pt x="6797" y="403"/>
                    <a:pt x="6716" y="403"/>
                  </a:cubicBezTo>
                  <a:cubicBezTo>
                    <a:pt x="6697" y="403"/>
                    <a:pt x="6678" y="400"/>
                    <a:pt x="6656" y="393"/>
                  </a:cubicBezTo>
                  <a:cubicBezTo>
                    <a:pt x="6072" y="208"/>
                    <a:pt x="5465" y="103"/>
                    <a:pt x="4854" y="103"/>
                  </a:cubicBezTo>
                  <a:cubicBezTo>
                    <a:pt x="4716" y="103"/>
                    <a:pt x="4579" y="108"/>
                    <a:pt x="4441" y="119"/>
                  </a:cubicBezTo>
                  <a:cubicBezTo>
                    <a:pt x="4363" y="259"/>
                    <a:pt x="4263" y="296"/>
                    <a:pt x="4156" y="296"/>
                  </a:cubicBezTo>
                  <a:cubicBezTo>
                    <a:pt x="4032" y="296"/>
                    <a:pt x="3897" y="247"/>
                    <a:pt x="3770" y="247"/>
                  </a:cubicBezTo>
                  <a:cubicBezTo>
                    <a:pt x="3705" y="247"/>
                    <a:pt x="3642" y="260"/>
                    <a:pt x="3584" y="298"/>
                  </a:cubicBezTo>
                  <a:cubicBezTo>
                    <a:pt x="3580" y="302"/>
                    <a:pt x="3577" y="304"/>
                    <a:pt x="3576" y="304"/>
                  </a:cubicBezTo>
                  <a:cubicBezTo>
                    <a:pt x="3568" y="304"/>
                    <a:pt x="3635" y="196"/>
                    <a:pt x="3572" y="143"/>
                  </a:cubicBezTo>
                  <a:cubicBezTo>
                    <a:pt x="2727" y="95"/>
                    <a:pt x="1858" y="48"/>
                    <a:pt x="1000" y="0"/>
                  </a:cubicBezTo>
                  <a:cubicBezTo>
                    <a:pt x="976" y="79"/>
                    <a:pt x="952" y="115"/>
                    <a:pt x="926" y="115"/>
                  </a:cubicBezTo>
                  <a:cubicBezTo>
                    <a:pt x="901" y="115"/>
                    <a:pt x="875" y="82"/>
                    <a:pt x="845" y="24"/>
                  </a:cubicBezTo>
                  <a:cubicBezTo>
                    <a:pt x="667" y="24"/>
                    <a:pt x="476"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5"/>
            <p:cNvSpPr/>
            <p:nvPr/>
          </p:nvSpPr>
          <p:spPr>
            <a:xfrm>
              <a:off x="5743275" y="2963875"/>
              <a:ext cx="131575" cy="134250"/>
            </a:xfrm>
            <a:custGeom>
              <a:avLst/>
              <a:gdLst/>
              <a:ahLst/>
              <a:cxnLst/>
              <a:rect l="l" t="t" r="r" b="b"/>
              <a:pathLst>
                <a:path w="5263" h="5370" extrusionOk="0">
                  <a:moveTo>
                    <a:pt x="405" y="1"/>
                  </a:moveTo>
                  <a:cubicBezTo>
                    <a:pt x="226" y="37"/>
                    <a:pt x="107" y="156"/>
                    <a:pt x="12" y="311"/>
                  </a:cubicBezTo>
                  <a:cubicBezTo>
                    <a:pt x="0" y="382"/>
                    <a:pt x="12" y="442"/>
                    <a:pt x="72" y="501"/>
                  </a:cubicBezTo>
                  <a:cubicBezTo>
                    <a:pt x="726" y="870"/>
                    <a:pt x="1488" y="703"/>
                    <a:pt x="2191" y="918"/>
                  </a:cubicBezTo>
                  <a:cubicBezTo>
                    <a:pt x="2229" y="915"/>
                    <a:pt x="2267" y="913"/>
                    <a:pt x="2304" y="913"/>
                  </a:cubicBezTo>
                  <a:cubicBezTo>
                    <a:pt x="2681" y="913"/>
                    <a:pt x="3050" y="1061"/>
                    <a:pt x="3429" y="1061"/>
                  </a:cubicBezTo>
                  <a:cubicBezTo>
                    <a:pt x="3596" y="1061"/>
                    <a:pt x="3774" y="1049"/>
                    <a:pt x="3953" y="1049"/>
                  </a:cubicBezTo>
                  <a:cubicBezTo>
                    <a:pt x="4072" y="1049"/>
                    <a:pt x="4215" y="1049"/>
                    <a:pt x="4334" y="1061"/>
                  </a:cubicBezTo>
                  <a:cubicBezTo>
                    <a:pt x="4417" y="1096"/>
                    <a:pt x="4477" y="1144"/>
                    <a:pt x="4536" y="1215"/>
                  </a:cubicBezTo>
                  <a:cubicBezTo>
                    <a:pt x="4620" y="1334"/>
                    <a:pt x="4644" y="1465"/>
                    <a:pt x="4679" y="1596"/>
                  </a:cubicBezTo>
                  <a:cubicBezTo>
                    <a:pt x="4775" y="2489"/>
                    <a:pt x="4584" y="3418"/>
                    <a:pt x="4775" y="4323"/>
                  </a:cubicBezTo>
                  <a:cubicBezTo>
                    <a:pt x="4894" y="4549"/>
                    <a:pt x="4894" y="4787"/>
                    <a:pt x="4894" y="5025"/>
                  </a:cubicBezTo>
                  <a:cubicBezTo>
                    <a:pt x="4834" y="5133"/>
                    <a:pt x="4834" y="5240"/>
                    <a:pt x="4941" y="5335"/>
                  </a:cubicBezTo>
                  <a:cubicBezTo>
                    <a:pt x="4969" y="5357"/>
                    <a:pt x="5000" y="5369"/>
                    <a:pt x="5031" y="5369"/>
                  </a:cubicBezTo>
                  <a:cubicBezTo>
                    <a:pt x="5066" y="5369"/>
                    <a:pt x="5100" y="5354"/>
                    <a:pt x="5132" y="5323"/>
                  </a:cubicBezTo>
                  <a:cubicBezTo>
                    <a:pt x="5215" y="5216"/>
                    <a:pt x="5239" y="5121"/>
                    <a:pt x="5251" y="5013"/>
                  </a:cubicBezTo>
                  <a:cubicBezTo>
                    <a:pt x="5263" y="4883"/>
                    <a:pt x="5263" y="4728"/>
                    <a:pt x="5263" y="4585"/>
                  </a:cubicBezTo>
                  <a:cubicBezTo>
                    <a:pt x="5263" y="4430"/>
                    <a:pt x="5239" y="4299"/>
                    <a:pt x="5203" y="4144"/>
                  </a:cubicBezTo>
                  <a:cubicBezTo>
                    <a:pt x="5132" y="3942"/>
                    <a:pt x="5132" y="3716"/>
                    <a:pt x="5144" y="3490"/>
                  </a:cubicBezTo>
                  <a:lnTo>
                    <a:pt x="5144" y="2335"/>
                  </a:lnTo>
                  <a:cubicBezTo>
                    <a:pt x="5132" y="1942"/>
                    <a:pt x="5084" y="1561"/>
                    <a:pt x="5203" y="1192"/>
                  </a:cubicBezTo>
                  <a:cubicBezTo>
                    <a:pt x="5239" y="918"/>
                    <a:pt x="5263" y="656"/>
                    <a:pt x="4941" y="513"/>
                  </a:cubicBezTo>
                  <a:cubicBezTo>
                    <a:pt x="4179" y="358"/>
                    <a:pt x="3417" y="299"/>
                    <a:pt x="2643" y="251"/>
                  </a:cubicBezTo>
                  <a:cubicBezTo>
                    <a:pt x="2566" y="298"/>
                    <a:pt x="2483" y="339"/>
                    <a:pt x="2398" y="339"/>
                  </a:cubicBezTo>
                  <a:cubicBezTo>
                    <a:pt x="2353" y="339"/>
                    <a:pt x="2308" y="328"/>
                    <a:pt x="2262" y="299"/>
                  </a:cubicBezTo>
                  <a:cubicBezTo>
                    <a:pt x="2215" y="275"/>
                    <a:pt x="2155" y="263"/>
                    <a:pt x="2096" y="263"/>
                  </a:cubicBezTo>
                  <a:cubicBezTo>
                    <a:pt x="2092" y="261"/>
                    <a:pt x="2088" y="261"/>
                    <a:pt x="2084" y="261"/>
                  </a:cubicBezTo>
                  <a:cubicBezTo>
                    <a:pt x="2046" y="261"/>
                    <a:pt x="2004" y="327"/>
                    <a:pt x="1967" y="327"/>
                  </a:cubicBezTo>
                  <a:cubicBezTo>
                    <a:pt x="1949" y="327"/>
                    <a:pt x="1932" y="311"/>
                    <a:pt x="1917" y="263"/>
                  </a:cubicBezTo>
                  <a:cubicBezTo>
                    <a:pt x="1869" y="215"/>
                    <a:pt x="1834" y="191"/>
                    <a:pt x="1774" y="156"/>
                  </a:cubicBezTo>
                  <a:cubicBezTo>
                    <a:pt x="1568" y="184"/>
                    <a:pt x="1362" y="234"/>
                    <a:pt x="1161" y="234"/>
                  </a:cubicBezTo>
                  <a:cubicBezTo>
                    <a:pt x="1025" y="234"/>
                    <a:pt x="892" y="211"/>
                    <a:pt x="762" y="144"/>
                  </a:cubicBezTo>
                  <a:cubicBezTo>
                    <a:pt x="619" y="108"/>
                    <a:pt x="536" y="13"/>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5"/>
            <p:cNvSpPr/>
            <p:nvPr/>
          </p:nvSpPr>
          <p:spPr>
            <a:xfrm>
              <a:off x="5581925" y="2970350"/>
              <a:ext cx="156000" cy="21250"/>
            </a:xfrm>
            <a:custGeom>
              <a:avLst/>
              <a:gdLst/>
              <a:ahLst/>
              <a:cxnLst/>
              <a:rect l="l" t="t" r="r" b="b"/>
              <a:pathLst>
                <a:path w="6240" h="850" extrusionOk="0">
                  <a:moveTo>
                    <a:pt x="2143" y="1"/>
                  </a:moveTo>
                  <a:cubicBezTo>
                    <a:pt x="1849" y="1"/>
                    <a:pt x="1555" y="10"/>
                    <a:pt x="1263" y="28"/>
                  </a:cubicBezTo>
                  <a:cubicBezTo>
                    <a:pt x="1109" y="66"/>
                    <a:pt x="947" y="136"/>
                    <a:pt x="784" y="136"/>
                  </a:cubicBezTo>
                  <a:cubicBezTo>
                    <a:pt x="745" y="136"/>
                    <a:pt x="706" y="132"/>
                    <a:pt x="668" y="123"/>
                  </a:cubicBezTo>
                  <a:cubicBezTo>
                    <a:pt x="638" y="117"/>
                    <a:pt x="605" y="114"/>
                    <a:pt x="572" y="114"/>
                  </a:cubicBezTo>
                  <a:cubicBezTo>
                    <a:pt x="540" y="114"/>
                    <a:pt x="507" y="117"/>
                    <a:pt x="477" y="123"/>
                  </a:cubicBezTo>
                  <a:cubicBezTo>
                    <a:pt x="322" y="171"/>
                    <a:pt x="180" y="194"/>
                    <a:pt x="37" y="302"/>
                  </a:cubicBezTo>
                  <a:cubicBezTo>
                    <a:pt x="1" y="361"/>
                    <a:pt x="1" y="409"/>
                    <a:pt x="37" y="468"/>
                  </a:cubicBezTo>
                  <a:cubicBezTo>
                    <a:pt x="1799" y="492"/>
                    <a:pt x="3549" y="647"/>
                    <a:pt x="5311" y="790"/>
                  </a:cubicBezTo>
                  <a:cubicBezTo>
                    <a:pt x="5439" y="837"/>
                    <a:pt x="5562" y="842"/>
                    <a:pt x="5687" y="842"/>
                  </a:cubicBezTo>
                  <a:cubicBezTo>
                    <a:pt x="5723" y="842"/>
                    <a:pt x="5760" y="842"/>
                    <a:pt x="5797" y="842"/>
                  </a:cubicBezTo>
                  <a:cubicBezTo>
                    <a:pt x="5857" y="842"/>
                    <a:pt x="5917" y="843"/>
                    <a:pt x="5978" y="849"/>
                  </a:cubicBezTo>
                  <a:cubicBezTo>
                    <a:pt x="6049" y="849"/>
                    <a:pt x="6133" y="837"/>
                    <a:pt x="6204" y="802"/>
                  </a:cubicBezTo>
                  <a:cubicBezTo>
                    <a:pt x="6240" y="730"/>
                    <a:pt x="6240" y="671"/>
                    <a:pt x="6204" y="599"/>
                  </a:cubicBezTo>
                  <a:cubicBezTo>
                    <a:pt x="6109" y="528"/>
                    <a:pt x="6014" y="480"/>
                    <a:pt x="5895" y="468"/>
                  </a:cubicBezTo>
                  <a:cubicBezTo>
                    <a:pt x="5621" y="433"/>
                    <a:pt x="5347" y="421"/>
                    <a:pt x="5121" y="313"/>
                  </a:cubicBezTo>
                  <a:cubicBezTo>
                    <a:pt x="4442" y="28"/>
                    <a:pt x="3704" y="254"/>
                    <a:pt x="3013" y="28"/>
                  </a:cubicBezTo>
                  <a:cubicBezTo>
                    <a:pt x="2727" y="10"/>
                    <a:pt x="2436" y="1"/>
                    <a:pt x="2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5"/>
            <p:cNvSpPr/>
            <p:nvPr/>
          </p:nvSpPr>
          <p:spPr>
            <a:xfrm>
              <a:off x="5768575" y="3190025"/>
              <a:ext cx="85750" cy="24050"/>
            </a:xfrm>
            <a:custGeom>
              <a:avLst/>
              <a:gdLst/>
              <a:ahLst/>
              <a:cxnLst/>
              <a:rect l="l" t="t" r="r" b="b"/>
              <a:pathLst>
                <a:path w="3430" h="962" extrusionOk="0">
                  <a:moveTo>
                    <a:pt x="588" y="0"/>
                  </a:moveTo>
                  <a:cubicBezTo>
                    <a:pt x="488" y="0"/>
                    <a:pt x="390" y="13"/>
                    <a:pt x="310" y="39"/>
                  </a:cubicBezTo>
                  <a:cubicBezTo>
                    <a:pt x="0" y="147"/>
                    <a:pt x="60" y="325"/>
                    <a:pt x="334" y="456"/>
                  </a:cubicBezTo>
                  <a:cubicBezTo>
                    <a:pt x="667" y="516"/>
                    <a:pt x="1024" y="563"/>
                    <a:pt x="1357" y="706"/>
                  </a:cubicBezTo>
                  <a:cubicBezTo>
                    <a:pt x="1370" y="703"/>
                    <a:pt x="1382" y="702"/>
                    <a:pt x="1393" y="702"/>
                  </a:cubicBezTo>
                  <a:cubicBezTo>
                    <a:pt x="1424" y="702"/>
                    <a:pt x="1450" y="713"/>
                    <a:pt x="1477" y="730"/>
                  </a:cubicBezTo>
                  <a:cubicBezTo>
                    <a:pt x="1550" y="798"/>
                    <a:pt x="1639" y="806"/>
                    <a:pt x="1730" y="806"/>
                  </a:cubicBezTo>
                  <a:cubicBezTo>
                    <a:pt x="1760" y="806"/>
                    <a:pt x="1789" y="805"/>
                    <a:pt x="1818" y="805"/>
                  </a:cubicBezTo>
                  <a:cubicBezTo>
                    <a:pt x="1905" y="805"/>
                    <a:pt x="1990" y="813"/>
                    <a:pt x="2060" y="873"/>
                  </a:cubicBezTo>
                  <a:cubicBezTo>
                    <a:pt x="2115" y="862"/>
                    <a:pt x="2170" y="857"/>
                    <a:pt x="2225" y="857"/>
                  </a:cubicBezTo>
                  <a:cubicBezTo>
                    <a:pt x="2490" y="857"/>
                    <a:pt x="2755" y="962"/>
                    <a:pt x="3023" y="962"/>
                  </a:cubicBezTo>
                  <a:cubicBezTo>
                    <a:pt x="3122" y="962"/>
                    <a:pt x="3222" y="948"/>
                    <a:pt x="3322" y="909"/>
                  </a:cubicBezTo>
                  <a:cubicBezTo>
                    <a:pt x="3405" y="801"/>
                    <a:pt x="3429" y="682"/>
                    <a:pt x="3334" y="575"/>
                  </a:cubicBezTo>
                  <a:cubicBezTo>
                    <a:pt x="3251" y="551"/>
                    <a:pt x="3167" y="468"/>
                    <a:pt x="3084" y="468"/>
                  </a:cubicBezTo>
                  <a:cubicBezTo>
                    <a:pt x="2358" y="409"/>
                    <a:pt x="1643" y="289"/>
                    <a:pt x="941" y="51"/>
                  </a:cubicBezTo>
                  <a:cubicBezTo>
                    <a:pt x="836" y="19"/>
                    <a:pt x="710" y="0"/>
                    <a:pt x="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5"/>
            <p:cNvSpPr/>
            <p:nvPr/>
          </p:nvSpPr>
          <p:spPr>
            <a:xfrm>
              <a:off x="5725100" y="3209675"/>
              <a:ext cx="126825" cy="24600"/>
            </a:xfrm>
            <a:custGeom>
              <a:avLst/>
              <a:gdLst/>
              <a:ahLst/>
              <a:cxnLst/>
              <a:rect l="l" t="t" r="r" b="b"/>
              <a:pathLst>
                <a:path w="5073" h="984" extrusionOk="0">
                  <a:moveTo>
                    <a:pt x="480" y="0"/>
                  </a:moveTo>
                  <a:cubicBezTo>
                    <a:pt x="321" y="0"/>
                    <a:pt x="163" y="35"/>
                    <a:pt x="1" y="123"/>
                  </a:cubicBezTo>
                  <a:cubicBezTo>
                    <a:pt x="108" y="385"/>
                    <a:pt x="346" y="396"/>
                    <a:pt x="525" y="492"/>
                  </a:cubicBezTo>
                  <a:cubicBezTo>
                    <a:pt x="668" y="539"/>
                    <a:pt x="822" y="563"/>
                    <a:pt x="977" y="563"/>
                  </a:cubicBezTo>
                  <a:cubicBezTo>
                    <a:pt x="1007" y="564"/>
                    <a:pt x="1038" y="565"/>
                    <a:pt x="1068" y="565"/>
                  </a:cubicBezTo>
                  <a:cubicBezTo>
                    <a:pt x="1151" y="565"/>
                    <a:pt x="1235" y="561"/>
                    <a:pt x="1319" y="561"/>
                  </a:cubicBezTo>
                  <a:cubicBezTo>
                    <a:pt x="1494" y="561"/>
                    <a:pt x="1669" y="577"/>
                    <a:pt x="1834" y="670"/>
                  </a:cubicBezTo>
                  <a:cubicBezTo>
                    <a:pt x="1918" y="730"/>
                    <a:pt x="2025" y="777"/>
                    <a:pt x="2132" y="801"/>
                  </a:cubicBezTo>
                  <a:cubicBezTo>
                    <a:pt x="2645" y="841"/>
                    <a:pt x="3141" y="984"/>
                    <a:pt x="3656" y="984"/>
                  </a:cubicBezTo>
                  <a:cubicBezTo>
                    <a:pt x="3751" y="984"/>
                    <a:pt x="3846" y="979"/>
                    <a:pt x="3942" y="968"/>
                  </a:cubicBezTo>
                  <a:cubicBezTo>
                    <a:pt x="4037" y="932"/>
                    <a:pt x="4120" y="896"/>
                    <a:pt x="4216" y="873"/>
                  </a:cubicBezTo>
                  <a:lnTo>
                    <a:pt x="4394" y="873"/>
                  </a:lnTo>
                  <a:cubicBezTo>
                    <a:pt x="4418" y="873"/>
                    <a:pt x="4430" y="861"/>
                    <a:pt x="4466" y="861"/>
                  </a:cubicBezTo>
                  <a:cubicBezTo>
                    <a:pt x="4487" y="836"/>
                    <a:pt x="4507" y="827"/>
                    <a:pt x="4526" y="827"/>
                  </a:cubicBezTo>
                  <a:cubicBezTo>
                    <a:pt x="4572" y="827"/>
                    <a:pt x="4614" y="880"/>
                    <a:pt x="4656" y="896"/>
                  </a:cubicBezTo>
                  <a:cubicBezTo>
                    <a:pt x="4704" y="908"/>
                    <a:pt x="4763" y="920"/>
                    <a:pt x="4823" y="920"/>
                  </a:cubicBezTo>
                  <a:cubicBezTo>
                    <a:pt x="4930" y="896"/>
                    <a:pt x="5061" y="873"/>
                    <a:pt x="5061" y="742"/>
                  </a:cubicBezTo>
                  <a:cubicBezTo>
                    <a:pt x="5073" y="563"/>
                    <a:pt x="4870" y="646"/>
                    <a:pt x="4775" y="551"/>
                  </a:cubicBezTo>
                  <a:cubicBezTo>
                    <a:pt x="3954" y="313"/>
                    <a:pt x="3096" y="420"/>
                    <a:pt x="2263" y="361"/>
                  </a:cubicBezTo>
                  <a:cubicBezTo>
                    <a:pt x="2192" y="349"/>
                    <a:pt x="2132" y="301"/>
                    <a:pt x="2037" y="254"/>
                  </a:cubicBezTo>
                  <a:cubicBezTo>
                    <a:pt x="1953" y="254"/>
                    <a:pt x="1858" y="242"/>
                    <a:pt x="1775" y="218"/>
                  </a:cubicBezTo>
                  <a:cubicBezTo>
                    <a:pt x="1708" y="174"/>
                    <a:pt x="1634" y="166"/>
                    <a:pt x="1557" y="166"/>
                  </a:cubicBezTo>
                  <a:cubicBezTo>
                    <a:pt x="1513" y="166"/>
                    <a:pt x="1468" y="168"/>
                    <a:pt x="1424" y="168"/>
                  </a:cubicBezTo>
                  <a:cubicBezTo>
                    <a:pt x="1338" y="168"/>
                    <a:pt x="1254" y="158"/>
                    <a:pt x="1180" y="99"/>
                  </a:cubicBezTo>
                  <a:cubicBezTo>
                    <a:pt x="1084" y="87"/>
                    <a:pt x="1013" y="87"/>
                    <a:pt x="918" y="75"/>
                  </a:cubicBezTo>
                  <a:cubicBezTo>
                    <a:pt x="770" y="30"/>
                    <a:pt x="625" y="0"/>
                    <a:pt x="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5"/>
            <p:cNvSpPr/>
            <p:nvPr/>
          </p:nvSpPr>
          <p:spPr>
            <a:xfrm>
              <a:off x="5398575" y="3118375"/>
              <a:ext cx="103325" cy="20000"/>
            </a:xfrm>
            <a:custGeom>
              <a:avLst/>
              <a:gdLst/>
              <a:ahLst/>
              <a:cxnLst/>
              <a:rect l="l" t="t" r="r" b="b"/>
              <a:pathLst>
                <a:path w="4133" h="800" extrusionOk="0">
                  <a:moveTo>
                    <a:pt x="2060" y="0"/>
                  </a:moveTo>
                  <a:cubicBezTo>
                    <a:pt x="1941" y="0"/>
                    <a:pt x="1822" y="24"/>
                    <a:pt x="1703" y="60"/>
                  </a:cubicBezTo>
                  <a:cubicBezTo>
                    <a:pt x="1701" y="60"/>
                    <a:pt x="1699" y="59"/>
                    <a:pt x="1698" y="59"/>
                  </a:cubicBezTo>
                  <a:cubicBezTo>
                    <a:pt x="1648" y="59"/>
                    <a:pt x="1648" y="179"/>
                    <a:pt x="1602" y="179"/>
                  </a:cubicBezTo>
                  <a:cubicBezTo>
                    <a:pt x="1589" y="179"/>
                    <a:pt x="1572" y="169"/>
                    <a:pt x="1548" y="143"/>
                  </a:cubicBezTo>
                  <a:cubicBezTo>
                    <a:pt x="1513" y="107"/>
                    <a:pt x="1465" y="84"/>
                    <a:pt x="1406" y="60"/>
                  </a:cubicBezTo>
                  <a:cubicBezTo>
                    <a:pt x="1388" y="57"/>
                    <a:pt x="1368" y="55"/>
                    <a:pt x="1348" y="55"/>
                  </a:cubicBezTo>
                  <a:cubicBezTo>
                    <a:pt x="1288" y="55"/>
                    <a:pt x="1221" y="69"/>
                    <a:pt x="1167" y="96"/>
                  </a:cubicBezTo>
                  <a:cubicBezTo>
                    <a:pt x="1092" y="121"/>
                    <a:pt x="1028" y="146"/>
                    <a:pt x="959" y="146"/>
                  </a:cubicBezTo>
                  <a:cubicBezTo>
                    <a:pt x="931" y="146"/>
                    <a:pt x="901" y="142"/>
                    <a:pt x="870" y="131"/>
                  </a:cubicBezTo>
                  <a:cubicBezTo>
                    <a:pt x="822" y="107"/>
                    <a:pt x="763" y="96"/>
                    <a:pt x="715" y="96"/>
                  </a:cubicBezTo>
                  <a:cubicBezTo>
                    <a:pt x="691" y="96"/>
                    <a:pt x="679" y="96"/>
                    <a:pt x="644" y="107"/>
                  </a:cubicBezTo>
                  <a:cubicBezTo>
                    <a:pt x="621" y="133"/>
                    <a:pt x="602" y="142"/>
                    <a:pt x="584" y="142"/>
                  </a:cubicBezTo>
                  <a:cubicBezTo>
                    <a:pt x="534" y="142"/>
                    <a:pt x="497" y="72"/>
                    <a:pt x="453" y="72"/>
                  </a:cubicBezTo>
                  <a:cubicBezTo>
                    <a:pt x="418" y="57"/>
                    <a:pt x="381" y="50"/>
                    <a:pt x="343" y="50"/>
                  </a:cubicBezTo>
                  <a:cubicBezTo>
                    <a:pt x="290" y="50"/>
                    <a:pt x="235" y="63"/>
                    <a:pt x="179" y="84"/>
                  </a:cubicBezTo>
                  <a:cubicBezTo>
                    <a:pt x="144" y="107"/>
                    <a:pt x="84" y="155"/>
                    <a:pt x="48" y="215"/>
                  </a:cubicBezTo>
                  <a:cubicBezTo>
                    <a:pt x="24" y="274"/>
                    <a:pt x="1" y="334"/>
                    <a:pt x="24" y="405"/>
                  </a:cubicBezTo>
                  <a:cubicBezTo>
                    <a:pt x="84" y="536"/>
                    <a:pt x="179" y="619"/>
                    <a:pt x="334" y="631"/>
                  </a:cubicBezTo>
                  <a:cubicBezTo>
                    <a:pt x="487" y="631"/>
                    <a:pt x="640" y="633"/>
                    <a:pt x="793" y="633"/>
                  </a:cubicBezTo>
                  <a:cubicBezTo>
                    <a:pt x="1175" y="633"/>
                    <a:pt x="1555" y="621"/>
                    <a:pt x="1929" y="536"/>
                  </a:cubicBezTo>
                  <a:cubicBezTo>
                    <a:pt x="1953" y="584"/>
                    <a:pt x="2001" y="619"/>
                    <a:pt x="2060" y="631"/>
                  </a:cubicBezTo>
                  <a:cubicBezTo>
                    <a:pt x="2108" y="631"/>
                    <a:pt x="2156" y="619"/>
                    <a:pt x="2191" y="584"/>
                  </a:cubicBezTo>
                  <a:lnTo>
                    <a:pt x="2191" y="524"/>
                  </a:lnTo>
                  <a:lnTo>
                    <a:pt x="2251" y="548"/>
                  </a:lnTo>
                  <a:cubicBezTo>
                    <a:pt x="2227" y="560"/>
                    <a:pt x="2180" y="584"/>
                    <a:pt x="2168" y="619"/>
                  </a:cubicBezTo>
                  <a:lnTo>
                    <a:pt x="2156" y="679"/>
                  </a:lnTo>
                  <a:lnTo>
                    <a:pt x="2191" y="727"/>
                  </a:lnTo>
                  <a:cubicBezTo>
                    <a:pt x="2287" y="703"/>
                    <a:pt x="2370" y="703"/>
                    <a:pt x="2465" y="703"/>
                  </a:cubicBezTo>
                  <a:cubicBezTo>
                    <a:pt x="2519" y="667"/>
                    <a:pt x="2575" y="649"/>
                    <a:pt x="2630" y="649"/>
                  </a:cubicBezTo>
                  <a:cubicBezTo>
                    <a:pt x="2686" y="649"/>
                    <a:pt x="2739" y="667"/>
                    <a:pt x="2787" y="703"/>
                  </a:cubicBezTo>
                  <a:cubicBezTo>
                    <a:pt x="2811" y="697"/>
                    <a:pt x="2831" y="694"/>
                    <a:pt x="2849" y="694"/>
                  </a:cubicBezTo>
                  <a:cubicBezTo>
                    <a:pt x="2867" y="694"/>
                    <a:pt x="2882" y="697"/>
                    <a:pt x="2894" y="703"/>
                  </a:cubicBezTo>
                  <a:cubicBezTo>
                    <a:pt x="2951" y="674"/>
                    <a:pt x="3005" y="660"/>
                    <a:pt x="3059" y="660"/>
                  </a:cubicBezTo>
                  <a:cubicBezTo>
                    <a:pt x="3118" y="660"/>
                    <a:pt x="3177" y="677"/>
                    <a:pt x="3239" y="715"/>
                  </a:cubicBezTo>
                  <a:lnTo>
                    <a:pt x="3489" y="715"/>
                  </a:lnTo>
                  <a:cubicBezTo>
                    <a:pt x="3515" y="688"/>
                    <a:pt x="3542" y="678"/>
                    <a:pt x="3568" y="678"/>
                  </a:cubicBezTo>
                  <a:cubicBezTo>
                    <a:pt x="3601" y="678"/>
                    <a:pt x="3634" y="695"/>
                    <a:pt x="3668" y="715"/>
                  </a:cubicBezTo>
                  <a:cubicBezTo>
                    <a:pt x="3715" y="715"/>
                    <a:pt x="3739" y="715"/>
                    <a:pt x="3787" y="738"/>
                  </a:cubicBezTo>
                  <a:cubicBezTo>
                    <a:pt x="3849" y="780"/>
                    <a:pt x="3902" y="799"/>
                    <a:pt x="3947" y="799"/>
                  </a:cubicBezTo>
                  <a:cubicBezTo>
                    <a:pt x="4034" y="799"/>
                    <a:pt x="4093" y="728"/>
                    <a:pt x="4132" y="596"/>
                  </a:cubicBezTo>
                  <a:cubicBezTo>
                    <a:pt x="4049" y="215"/>
                    <a:pt x="3692" y="357"/>
                    <a:pt x="3477" y="238"/>
                  </a:cubicBezTo>
                  <a:cubicBezTo>
                    <a:pt x="3413" y="227"/>
                    <a:pt x="3349" y="223"/>
                    <a:pt x="3285" y="223"/>
                  </a:cubicBezTo>
                  <a:cubicBezTo>
                    <a:pt x="3146" y="223"/>
                    <a:pt x="3008" y="242"/>
                    <a:pt x="2869" y="242"/>
                  </a:cubicBezTo>
                  <a:cubicBezTo>
                    <a:pt x="2743" y="242"/>
                    <a:pt x="2617" y="226"/>
                    <a:pt x="2489" y="167"/>
                  </a:cubicBezTo>
                  <a:cubicBezTo>
                    <a:pt x="2453" y="119"/>
                    <a:pt x="2406" y="84"/>
                    <a:pt x="2346" y="48"/>
                  </a:cubicBezTo>
                  <a:cubicBezTo>
                    <a:pt x="2251" y="24"/>
                    <a:pt x="2144"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5"/>
            <p:cNvSpPr/>
            <p:nvPr/>
          </p:nvSpPr>
          <p:spPr>
            <a:xfrm>
              <a:off x="5777225" y="3139250"/>
              <a:ext cx="126500" cy="19625"/>
            </a:xfrm>
            <a:custGeom>
              <a:avLst/>
              <a:gdLst/>
              <a:ahLst/>
              <a:cxnLst/>
              <a:rect l="l" t="t" r="r" b="b"/>
              <a:pathLst>
                <a:path w="5060" h="785" extrusionOk="0">
                  <a:moveTo>
                    <a:pt x="475" y="0"/>
                  </a:moveTo>
                  <a:cubicBezTo>
                    <a:pt x="443" y="0"/>
                    <a:pt x="412" y="15"/>
                    <a:pt x="380" y="46"/>
                  </a:cubicBezTo>
                  <a:cubicBezTo>
                    <a:pt x="380" y="58"/>
                    <a:pt x="369" y="82"/>
                    <a:pt x="345" y="94"/>
                  </a:cubicBezTo>
                  <a:cubicBezTo>
                    <a:pt x="336" y="97"/>
                    <a:pt x="328" y="98"/>
                    <a:pt x="321" y="98"/>
                  </a:cubicBezTo>
                  <a:cubicBezTo>
                    <a:pt x="297" y="98"/>
                    <a:pt x="277" y="83"/>
                    <a:pt x="249" y="46"/>
                  </a:cubicBezTo>
                  <a:cubicBezTo>
                    <a:pt x="239" y="46"/>
                    <a:pt x="229" y="46"/>
                    <a:pt x="219" y="46"/>
                  </a:cubicBezTo>
                  <a:cubicBezTo>
                    <a:pt x="1" y="46"/>
                    <a:pt x="15" y="172"/>
                    <a:pt x="107" y="332"/>
                  </a:cubicBezTo>
                  <a:cubicBezTo>
                    <a:pt x="535" y="404"/>
                    <a:pt x="952" y="392"/>
                    <a:pt x="1381" y="439"/>
                  </a:cubicBezTo>
                  <a:cubicBezTo>
                    <a:pt x="2109" y="511"/>
                    <a:pt x="2846" y="654"/>
                    <a:pt x="3584" y="654"/>
                  </a:cubicBezTo>
                  <a:cubicBezTo>
                    <a:pt x="3703" y="654"/>
                    <a:pt x="3822" y="650"/>
                    <a:pt x="3940" y="642"/>
                  </a:cubicBezTo>
                  <a:cubicBezTo>
                    <a:pt x="4043" y="693"/>
                    <a:pt x="4153" y="700"/>
                    <a:pt x="4263" y="700"/>
                  </a:cubicBezTo>
                  <a:cubicBezTo>
                    <a:pt x="4304" y="700"/>
                    <a:pt x="4346" y="699"/>
                    <a:pt x="4387" y="699"/>
                  </a:cubicBezTo>
                  <a:cubicBezTo>
                    <a:pt x="4491" y="699"/>
                    <a:pt x="4594" y="705"/>
                    <a:pt x="4690" y="749"/>
                  </a:cubicBezTo>
                  <a:cubicBezTo>
                    <a:pt x="4786" y="761"/>
                    <a:pt x="4881" y="761"/>
                    <a:pt x="4988" y="785"/>
                  </a:cubicBezTo>
                  <a:cubicBezTo>
                    <a:pt x="5060" y="594"/>
                    <a:pt x="4952" y="499"/>
                    <a:pt x="4833" y="404"/>
                  </a:cubicBezTo>
                  <a:cubicBezTo>
                    <a:pt x="4703" y="347"/>
                    <a:pt x="4564" y="328"/>
                    <a:pt x="4425" y="328"/>
                  </a:cubicBezTo>
                  <a:cubicBezTo>
                    <a:pt x="4386" y="328"/>
                    <a:pt x="4348" y="330"/>
                    <a:pt x="4309" y="332"/>
                  </a:cubicBezTo>
                  <a:cubicBezTo>
                    <a:pt x="4206" y="340"/>
                    <a:pt x="4102" y="412"/>
                    <a:pt x="3994" y="412"/>
                  </a:cubicBezTo>
                  <a:cubicBezTo>
                    <a:pt x="3942" y="412"/>
                    <a:pt x="3888" y="395"/>
                    <a:pt x="3833" y="344"/>
                  </a:cubicBezTo>
                  <a:cubicBezTo>
                    <a:pt x="3750" y="332"/>
                    <a:pt x="3643" y="332"/>
                    <a:pt x="3559" y="332"/>
                  </a:cubicBezTo>
                  <a:cubicBezTo>
                    <a:pt x="3510" y="381"/>
                    <a:pt x="3464" y="405"/>
                    <a:pt x="3416" y="405"/>
                  </a:cubicBezTo>
                  <a:cubicBezTo>
                    <a:pt x="3372" y="405"/>
                    <a:pt x="3325" y="384"/>
                    <a:pt x="3274" y="344"/>
                  </a:cubicBezTo>
                  <a:cubicBezTo>
                    <a:pt x="2381" y="142"/>
                    <a:pt x="1476" y="154"/>
                    <a:pt x="559" y="34"/>
                  </a:cubicBezTo>
                  <a:cubicBezTo>
                    <a:pt x="531" y="12"/>
                    <a:pt x="503" y="0"/>
                    <a:pt x="4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5"/>
            <p:cNvSpPr/>
            <p:nvPr/>
          </p:nvSpPr>
          <p:spPr>
            <a:xfrm>
              <a:off x="5231300" y="3042475"/>
              <a:ext cx="36925" cy="73300"/>
            </a:xfrm>
            <a:custGeom>
              <a:avLst/>
              <a:gdLst/>
              <a:ahLst/>
              <a:cxnLst/>
              <a:rect l="l" t="t" r="r" b="b"/>
              <a:pathLst>
                <a:path w="1477" h="2932" extrusionOk="0">
                  <a:moveTo>
                    <a:pt x="1210" y="1"/>
                  </a:moveTo>
                  <a:cubicBezTo>
                    <a:pt x="1112" y="1"/>
                    <a:pt x="1025" y="88"/>
                    <a:pt x="953" y="226"/>
                  </a:cubicBezTo>
                  <a:cubicBezTo>
                    <a:pt x="911" y="310"/>
                    <a:pt x="934" y="449"/>
                    <a:pt x="818" y="449"/>
                  </a:cubicBezTo>
                  <a:cubicBezTo>
                    <a:pt x="802" y="449"/>
                    <a:pt x="784" y="447"/>
                    <a:pt x="762" y="441"/>
                  </a:cubicBezTo>
                  <a:cubicBezTo>
                    <a:pt x="346" y="893"/>
                    <a:pt x="346" y="1524"/>
                    <a:pt x="119" y="2048"/>
                  </a:cubicBezTo>
                  <a:cubicBezTo>
                    <a:pt x="96" y="2155"/>
                    <a:pt x="60" y="2239"/>
                    <a:pt x="48" y="2346"/>
                  </a:cubicBezTo>
                  <a:cubicBezTo>
                    <a:pt x="12" y="2453"/>
                    <a:pt x="0" y="2536"/>
                    <a:pt x="12" y="2643"/>
                  </a:cubicBezTo>
                  <a:cubicBezTo>
                    <a:pt x="88" y="2859"/>
                    <a:pt x="160" y="2932"/>
                    <a:pt x="229" y="2932"/>
                  </a:cubicBezTo>
                  <a:cubicBezTo>
                    <a:pt x="355" y="2932"/>
                    <a:pt x="473" y="2689"/>
                    <a:pt x="596" y="2620"/>
                  </a:cubicBezTo>
                  <a:cubicBezTo>
                    <a:pt x="655" y="2584"/>
                    <a:pt x="691" y="2536"/>
                    <a:pt x="715" y="2477"/>
                  </a:cubicBezTo>
                  <a:cubicBezTo>
                    <a:pt x="715" y="2429"/>
                    <a:pt x="727" y="2381"/>
                    <a:pt x="727" y="2346"/>
                  </a:cubicBezTo>
                  <a:cubicBezTo>
                    <a:pt x="810" y="2239"/>
                    <a:pt x="810" y="2108"/>
                    <a:pt x="846" y="2000"/>
                  </a:cubicBezTo>
                  <a:cubicBezTo>
                    <a:pt x="834" y="1834"/>
                    <a:pt x="953" y="1727"/>
                    <a:pt x="1012" y="1619"/>
                  </a:cubicBezTo>
                  <a:lnTo>
                    <a:pt x="1143" y="1477"/>
                  </a:lnTo>
                  <a:cubicBezTo>
                    <a:pt x="1477" y="1227"/>
                    <a:pt x="1143" y="869"/>
                    <a:pt x="1298" y="607"/>
                  </a:cubicBezTo>
                  <a:cubicBezTo>
                    <a:pt x="1358" y="465"/>
                    <a:pt x="1405" y="322"/>
                    <a:pt x="1465" y="191"/>
                  </a:cubicBezTo>
                  <a:cubicBezTo>
                    <a:pt x="1374" y="58"/>
                    <a:pt x="1289"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5"/>
            <p:cNvSpPr/>
            <p:nvPr/>
          </p:nvSpPr>
          <p:spPr>
            <a:xfrm>
              <a:off x="5479250" y="2963500"/>
              <a:ext cx="104800" cy="18875"/>
            </a:xfrm>
            <a:custGeom>
              <a:avLst/>
              <a:gdLst/>
              <a:ahLst/>
              <a:cxnLst/>
              <a:rect l="l" t="t" r="r" b="b"/>
              <a:pathLst>
                <a:path w="4192" h="755" extrusionOk="0">
                  <a:moveTo>
                    <a:pt x="381" y="0"/>
                  </a:moveTo>
                  <a:cubicBezTo>
                    <a:pt x="322" y="0"/>
                    <a:pt x="262" y="4"/>
                    <a:pt x="203" y="16"/>
                  </a:cubicBezTo>
                  <a:cubicBezTo>
                    <a:pt x="0" y="135"/>
                    <a:pt x="0" y="290"/>
                    <a:pt x="131" y="468"/>
                  </a:cubicBezTo>
                  <a:cubicBezTo>
                    <a:pt x="1012" y="552"/>
                    <a:pt x="1881" y="516"/>
                    <a:pt x="2739" y="754"/>
                  </a:cubicBezTo>
                  <a:cubicBezTo>
                    <a:pt x="3108" y="742"/>
                    <a:pt x="3489" y="742"/>
                    <a:pt x="3870" y="742"/>
                  </a:cubicBezTo>
                  <a:cubicBezTo>
                    <a:pt x="3870" y="718"/>
                    <a:pt x="3882" y="718"/>
                    <a:pt x="3906" y="707"/>
                  </a:cubicBezTo>
                  <a:cubicBezTo>
                    <a:pt x="3914" y="704"/>
                    <a:pt x="3923" y="702"/>
                    <a:pt x="3930" y="702"/>
                  </a:cubicBezTo>
                  <a:cubicBezTo>
                    <a:pt x="3954" y="702"/>
                    <a:pt x="3974" y="715"/>
                    <a:pt x="4001" y="742"/>
                  </a:cubicBezTo>
                  <a:lnTo>
                    <a:pt x="4144" y="742"/>
                  </a:lnTo>
                  <a:lnTo>
                    <a:pt x="4144" y="611"/>
                  </a:lnTo>
                  <a:cubicBezTo>
                    <a:pt x="4191" y="528"/>
                    <a:pt x="4191" y="468"/>
                    <a:pt x="4120" y="409"/>
                  </a:cubicBezTo>
                  <a:cubicBezTo>
                    <a:pt x="3775" y="206"/>
                    <a:pt x="3394" y="337"/>
                    <a:pt x="3036" y="230"/>
                  </a:cubicBezTo>
                  <a:cubicBezTo>
                    <a:pt x="2274" y="123"/>
                    <a:pt x="1500" y="111"/>
                    <a:pt x="738" y="16"/>
                  </a:cubicBezTo>
                  <a:cubicBezTo>
                    <a:pt x="619" y="16"/>
                    <a:pt x="500"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5"/>
            <p:cNvSpPr/>
            <p:nvPr/>
          </p:nvSpPr>
          <p:spPr>
            <a:xfrm>
              <a:off x="5580750" y="3170925"/>
              <a:ext cx="88125" cy="26950"/>
            </a:xfrm>
            <a:custGeom>
              <a:avLst/>
              <a:gdLst/>
              <a:ahLst/>
              <a:cxnLst/>
              <a:rect l="l" t="t" r="r" b="b"/>
              <a:pathLst>
                <a:path w="3525" h="1078" extrusionOk="0">
                  <a:moveTo>
                    <a:pt x="249" y="0"/>
                  </a:moveTo>
                  <a:cubicBezTo>
                    <a:pt x="222" y="0"/>
                    <a:pt x="195" y="2"/>
                    <a:pt x="167" y="6"/>
                  </a:cubicBezTo>
                  <a:cubicBezTo>
                    <a:pt x="48" y="53"/>
                    <a:pt x="0" y="137"/>
                    <a:pt x="12" y="256"/>
                  </a:cubicBezTo>
                  <a:cubicBezTo>
                    <a:pt x="72" y="446"/>
                    <a:pt x="238" y="541"/>
                    <a:pt x="405" y="613"/>
                  </a:cubicBezTo>
                  <a:cubicBezTo>
                    <a:pt x="786" y="792"/>
                    <a:pt x="1203" y="792"/>
                    <a:pt x="1596" y="922"/>
                  </a:cubicBezTo>
                  <a:cubicBezTo>
                    <a:pt x="1886" y="922"/>
                    <a:pt x="2187" y="1078"/>
                    <a:pt x="2485" y="1078"/>
                  </a:cubicBezTo>
                  <a:cubicBezTo>
                    <a:pt x="2638" y="1078"/>
                    <a:pt x="2791" y="1036"/>
                    <a:pt x="2941" y="911"/>
                  </a:cubicBezTo>
                  <a:cubicBezTo>
                    <a:pt x="3084" y="708"/>
                    <a:pt x="3405" y="887"/>
                    <a:pt x="3525" y="649"/>
                  </a:cubicBezTo>
                  <a:cubicBezTo>
                    <a:pt x="3179" y="530"/>
                    <a:pt x="2786" y="530"/>
                    <a:pt x="2501" y="196"/>
                  </a:cubicBezTo>
                  <a:cubicBezTo>
                    <a:pt x="2340" y="86"/>
                    <a:pt x="2168" y="49"/>
                    <a:pt x="1992" y="49"/>
                  </a:cubicBezTo>
                  <a:cubicBezTo>
                    <a:pt x="1920" y="49"/>
                    <a:pt x="1847" y="55"/>
                    <a:pt x="1774" y="65"/>
                  </a:cubicBezTo>
                  <a:cubicBezTo>
                    <a:pt x="1621" y="172"/>
                    <a:pt x="1462" y="210"/>
                    <a:pt x="1300" y="210"/>
                  </a:cubicBezTo>
                  <a:cubicBezTo>
                    <a:pt x="1085" y="210"/>
                    <a:pt x="866" y="143"/>
                    <a:pt x="655" y="89"/>
                  </a:cubicBezTo>
                  <a:cubicBezTo>
                    <a:pt x="515" y="49"/>
                    <a:pt x="391"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5"/>
            <p:cNvSpPr/>
            <p:nvPr/>
          </p:nvSpPr>
          <p:spPr>
            <a:xfrm>
              <a:off x="5712900" y="3129075"/>
              <a:ext cx="70875" cy="17600"/>
            </a:xfrm>
            <a:custGeom>
              <a:avLst/>
              <a:gdLst/>
              <a:ahLst/>
              <a:cxnLst/>
              <a:rect l="l" t="t" r="r" b="b"/>
              <a:pathLst>
                <a:path w="2835" h="704" extrusionOk="0">
                  <a:moveTo>
                    <a:pt x="203" y="1"/>
                  </a:moveTo>
                  <a:cubicBezTo>
                    <a:pt x="120" y="1"/>
                    <a:pt x="13" y="25"/>
                    <a:pt x="13" y="144"/>
                  </a:cubicBezTo>
                  <a:cubicBezTo>
                    <a:pt x="1" y="215"/>
                    <a:pt x="36" y="275"/>
                    <a:pt x="120" y="310"/>
                  </a:cubicBezTo>
                  <a:cubicBezTo>
                    <a:pt x="275" y="346"/>
                    <a:pt x="429" y="406"/>
                    <a:pt x="596" y="441"/>
                  </a:cubicBezTo>
                  <a:lnTo>
                    <a:pt x="2691" y="703"/>
                  </a:lnTo>
                  <a:cubicBezTo>
                    <a:pt x="2691" y="596"/>
                    <a:pt x="2739" y="489"/>
                    <a:pt x="2834" y="430"/>
                  </a:cubicBezTo>
                  <a:cubicBezTo>
                    <a:pt x="2751" y="334"/>
                    <a:pt x="2644" y="310"/>
                    <a:pt x="2525" y="299"/>
                  </a:cubicBezTo>
                  <a:cubicBezTo>
                    <a:pt x="1882" y="275"/>
                    <a:pt x="1263" y="168"/>
                    <a:pt x="632" y="37"/>
                  </a:cubicBezTo>
                  <a:cubicBezTo>
                    <a:pt x="489" y="13"/>
                    <a:pt x="358"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5"/>
            <p:cNvSpPr/>
            <p:nvPr/>
          </p:nvSpPr>
          <p:spPr>
            <a:xfrm>
              <a:off x="5606950" y="3188500"/>
              <a:ext cx="91400" cy="23375"/>
            </a:xfrm>
            <a:custGeom>
              <a:avLst/>
              <a:gdLst/>
              <a:ahLst/>
              <a:cxnLst/>
              <a:rect l="l" t="t" r="r" b="b"/>
              <a:pathLst>
                <a:path w="3656" h="935" extrusionOk="0">
                  <a:moveTo>
                    <a:pt x="247" y="1"/>
                  </a:moveTo>
                  <a:cubicBezTo>
                    <a:pt x="160" y="1"/>
                    <a:pt x="76" y="31"/>
                    <a:pt x="0" y="136"/>
                  </a:cubicBezTo>
                  <a:cubicBezTo>
                    <a:pt x="48" y="350"/>
                    <a:pt x="226" y="458"/>
                    <a:pt x="405" y="493"/>
                  </a:cubicBezTo>
                  <a:cubicBezTo>
                    <a:pt x="1199" y="645"/>
                    <a:pt x="1970" y="934"/>
                    <a:pt x="2785" y="934"/>
                  </a:cubicBezTo>
                  <a:cubicBezTo>
                    <a:pt x="2801" y="934"/>
                    <a:pt x="2817" y="934"/>
                    <a:pt x="2834" y="934"/>
                  </a:cubicBezTo>
                  <a:cubicBezTo>
                    <a:pt x="2905" y="922"/>
                    <a:pt x="2977" y="910"/>
                    <a:pt x="3048" y="886"/>
                  </a:cubicBezTo>
                  <a:cubicBezTo>
                    <a:pt x="3119" y="874"/>
                    <a:pt x="3179" y="862"/>
                    <a:pt x="3239" y="827"/>
                  </a:cubicBezTo>
                  <a:cubicBezTo>
                    <a:pt x="3358" y="791"/>
                    <a:pt x="3489" y="767"/>
                    <a:pt x="3596" y="696"/>
                  </a:cubicBezTo>
                  <a:cubicBezTo>
                    <a:pt x="3608" y="672"/>
                    <a:pt x="3643" y="648"/>
                    <a:pt x="3655" y="624"/>
                  </a:cubicBezTo>
                  <a:cubicBezTo>
                    <a:pt x="3499" y="515"/>
                    <a:pt x="3331" y="492"/>
                    <a:pt x="3160" y="492"/>
                  </a:cubicBezTo>
                  <a:cubicBezTo>
                    <a:pt x="3032" y="492"/>
                    <a:pt x="2902" y="505"/>
                    <a:pt x="2774" y="505"/>
                  </a:cubicBezTo>
                  <a:cubicBezTo>
                    <a:pt x="2774" y="517"/>
                    <a:pt x="2762" y="529"/>
                    <a:pt x="2715" y="553"/>
                  </a:cubicBezTo>
                  <a:cubicBezTo>
                    <a:pt x="2667" y="553"/>
                    <a:pt x="2655" y="553"/>
                    <a:pt x="2643" y="529"/>
                  </a:cubicBezTo>
                  <a:cubicBezTo>
                    <a:pt x="2643" y="529"/>
                    <a:pt x="2655" y="517"/>
                    <a:pt x="2667" y="470"/>
                  </a:cubicBezTo>
                  <a:cubicBezTo>
                    <a:pt x="2453" y="279"/>
                    <a:pt x="2131" y="386"/>
                    <a:pt x="1917" y="208"/>
                  </a:cubicBezTo>
                  <a:cubicBezTo>
                    <a:pt x="1866" y="214"/>
                    <a:pt x="1815" y="217"/>
                    <a:pt x="1765" y="217"/>
                  </a:cubicBezTo>
                  <a:cubicBezTo>
                    <a:pt x="1377" y="217"/>
                    <a:pt x="1009" y="49"/>
                    <a:pt x="619" y="49"/>
                  </a:cubicBezTo>
                  <a:cubicBezTo>
                    <a:pt x="588" y="49"/>
                    <a:pt x="556" y="50"/>
                    <a:pt x="524" y="53"/>
                  </a:cubicBezTo>
                  <a:cubicBezTo>
                    <a:pt x="433" y="35"/>
                    <a:pt x="33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5"/>
            <p:cNvSpPr/>
            <p:nvPr/>
          </p:nvSpPr>
          <p:spPr>
            <a:xfrm>
              <a:off x="5360050" y="2982025"/>
              <a:ext cx="104925" cy="13175"/>
            </a:xfrm>
            <a:custGeom>
              <a:avLst/>
              <a:gdLst/>
              <a:ahLst/>
              <a:cxnLst/>
              <a:rect l="l" t="t" r="r" b="b"/>
              <a:pathLst>
                <a:path w="4197" h="527" extrusionOk="0">
                  <a:moveTo>
                    <a:pt x="1137" y="1"/>
                  </a:moveTo>
                  <a:cubicBezTo>
                    <a:pt x="765" y="1"/>
                    <a:pt x="392" y="14"/>
                    <a:pt x="18" y="25"/>
                  </a:cubicBezTo>
                  <a:cubicBezTo>
                    <a:pt x="1" y="195"/>
                    <a:pt x="72" y="225"/>
                    <a:pt x="164" y="225"/>
                  </a:cubicBezTo>
                  <a:cubicBezTo>
                    <a:pt x="214" y="225"/>
                    <a:pt x="269" y="216"/>
                    <a:pt x="320" y="216"/>
                  </a:cubicBezTo>
                  <a:cubicBezTo>
                    <a:pt x="372" y="216"/>
                    <a:pt x="418" y="225"/>
                    <a:pt x="446" y="263"/>
                  </a:cubicBezTo>
                  <a:cubicBezTo>
                    <a:pt x="673" y="299"/>
                    <a:pt x="893" y="314"/>
                    <a:pt x="1110" y="314"/>
                  </a:cubicBezTo>
                  <a:cubicBezTo>
                    <a:pt x="1327" y="314"/>
                    <a:pt x="1542" y="299"/>
                    <a:pt x="1756" y="275"/>
                  </a:cubicBezTo>
                  <a:cubicBezTo>
                    <a:pt x="1829" y="230"/>
                    <a:pt x="1899" y="206"/>
                    <a:pt x="1967" y="206"/>
                  </a:cubicBezTo>
                  <a:cubicBezTo>
                    <a:pt x="2043" y="206"/>
                    <a:pt x="2115" y="236"/>
                    <a:pt x="2185" y="299"/>
                  </a:cubicBezTo>
                  <a:cubicBezTo>
                    <a:pt x="2578" y="323"/>
                    <a:pt x="2947" y="370"/>
                    <a:pt x="3340" y="406"/>
                  </a:cubicBezTo>
                  <a:cubicBezTo>
                    <a:pt x="3479" y="479"/>
                    <a:pt x="3618" y="527"/>
                    <a:pt x="3755" y="527"/>
                  </a:cubicBezTo>
                  <a:cubicBezTo>
                    <a:pt x="3889" y="527"/>
                    <a:pt x="4020" y="482"/>
                    <a:pt x="4149" y="370"/>
                  </a:cubicBezTo>
                  <a:cubicBezTo>
                    <a:pt x="4197" y="311"/>
                    <a:pt x="4197" y="239"/>
                    <a:pt x="4173" y="168"/>
                  </a:cubicBezTo>
                  <a:lnTo>
                    <a:pt x="4185" y="168"/>
                  </a:lnTo>
                  <a:cubicBezTo>
                    <a:pt x="4023" y="89"/>
                    <a:pt x="3853" y="69"/>
                    <a:pt x="3682" y="69"/>
                  </a:cubicBezTo>
                  <a:cubicBezTo>
                    <a:pt x="3516" y="69"/>
                    <a:pt x="3348" y="88"/>
                    <a:pt x="3183" y="88"/>
                  </a:cubicBezTo>
                  <a:cubicBezTo>
                    <a:pt x="3033" y="88"/>
                    <a:pt x="2885" y="72"/>
                    <a:pt x="2744" y="13"/>
                  </a:cubicBezTo>
                  <a:lnTo>
                    <a:pt x="2744" y="25"/>
                  </a:lnTo>
                  <a:cubicBezTo>
                    <a:pt x="2667" y="54"/>
                    <a:pt x="2597" y="91"/>
                    <a:pt x="2523" y="91"/>
                  </a:cubicBezTo>
                  <a:cubicBezTo>
                    <a:pt x="2506" y="91"/>
                    <a:pt x="2488" y="89"/>
                    <a:pt x="2470" y="85"/>
                  </a:cubicBezTo>
                  <a:cubicBezTo>
                    <a:pt x="2024" y="20"/>
                    <a:pt x="158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5"/>
            <p:cNvSpPr/>
            <p:nvPr/>
          </p:nvSpPr>
          <p:spPr>
            <a:xfrm>
              <a:off x="5404825" y="3102675"/>
              <a:ext cx="83675" cy="16025"/>
            </a:xfrm>
            <a:custGeom>
              <a:avLst/>
              <a:gdLst/>
              <a:ahLst/>
              <a:cxnLst/>
              <a:rect l="l" t="t" r="r" b="b"/>
              <a:pathLst>
                <a:path w="3347" h="641" extrusionOk="0">
                  <a:moveTo>
                    <a:pt x="2844" y="1"/>
                  </a:moveTo>
                  <a:cubicBezTo>
                    <a:pt x="2572" y="1"/>
                    <a:pt x="2312" y="79"/>
                    <a:pt x="2043" y="79"/>
                  </a:cubicBezTo>
                  <a:cubicBezTo>
                    <a:pt x="1966" y="79"/>
                    <a:pt x="1889" y="73"/>
                    <a:pt x="1810" y="57"/>
                  </a:cubicBezTo>
                  <a:cubicBezTo>
                    <a:pt x="1287" y="57"/>
                    <a:pt x="775" y="69"/>
                    <a:pt x="251" y="69"/>
                  </a:cubicBezTo>
                  <a:cubicBezTo>
                    <a:pt x="179" y="116"/>
                    <a:pt x="96" y="140"/>
                    <a:pt x="25" y="200"/>
                  </a:cubicBezTo>
                  <a:cubicBezTo>
                    <a:pt x="13" y="247"/>
                    <a:pt x="1" y="307"/>
                    <a:pt x="1" y="366"/>
                  </a:cubicBezTo>
                  <a:cubicBezTo>
                    <a:pt x="13" y="426"/>
                    <a:pt x="36" y="485"/>
                    <a:pt x="72" y="533"/>
                  </a:cubicBezTo>
                  <a:cubicBezTo>
                    <a:pt x="132" y="569"/>
                    <a:pt x="179" y="593"/>
                    <a:pt x="239" y="604"/>
                  </a:cubicBezTo>
                  <a:cubicBezTo>
                    <a:pt x="259" y="606"/>
                    <a:pt x="279" y="607"/>
                    <a:pt x="298" y="607"/>
                  </a:cubicBezTo>
                  <a:cubicBezTo>
                    <a:pt x="397" y="607"/>
                    <a:pt x="493" y="583"/>
                    <a:pt x="572" y="533"/>
                  </a:cubicBezTo>
                  <a:cubicBezTo>
                    <a:pt x="711" y="468"/>
                    <a:pt x="845" y="442"/>
                    <a:pt x="977" y="442"/>
                  </a:cubicBezTo>
                  <a:cubicBezTo>
                    <a:pt x="1231" y="442"/>
                    <a:pt x="1476" y="538"/>
                    <a:pt x="1727" y="640"/>
                  </a:cubicBezTo>
                  <a:cubicBezTo>
                    <a:pt x="2215" y="604"/>
                    <a:pt x="2715" y="557"/>
                    <a:pt x="3215" y="557"/>
                  </a:cubicBezTo>
                  <a:cubicBezTo>
                    <a:pt x="3311" y="485"/>
                    <a:pt x="3346" y="378"/>
                    <a:pt x="3346" y="259"/>
                  </a:cubicBezTo>
                  <a:cubicBezTo>
                    <a:pt x="3299" y="57"/>
                    <a:pt x="3180" y="21"/>
                    <a:pt x="2989" y="9"/>
                  </a:cubicBezTo>
                  <a:cubicBezTo>
                    <a:pt x="2940" y="3"/>
                    <a:pt x="2892" y="1"/>
                    <a:pt x="2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5"/>
            <p:cNvSpPr/>
            <p:nvPr/>
          </p:nvSpPr>
          <p:spPr>
            <a:xfrm>
              <a:off x="5359300" y="3068425"/>
              <a:ext cx="53900" cy="25750"/>
            </a:xfrm>
            <a:custGeom>
              <a:avLst/>
              <a:gdLst/>
              <a:ahLst/>
              <a:cxnLst/>
              <a:rect l="l" t="t" r="r" b="b"/>
              <a:pathLst>
                <a:path w="2156" h="1030" extrusionOk="0">
                  <a:moveTo>
                    <a:pt x="750" y="1"/>
                  </a:moveTo>
                  <a:cubicBezTo>
                    <a:pt x="651" y="1"/>
                    <a:pt x="548" y="22"/>
                    <a:pt x="452" y="22"/>
                  </a:cubicBezTo>
                  <a:cubicBezTo>
                    <a:pt x="393" y="236"/>
                    <a:pt x="131" y="260"/>
                    <a:pt x="12" y="415"/>
                  </a:cubicBezTo>
                  <a:cubicBezTo>
                    <a:pt x="0" y="474"/>
                    <a:pt x="0" y="546"/>
                    <a:pt x="12" y="605"/>
                  </a:cubicBezTo>
                  <a:cubicBezTo>
                    <a:pt x="177" y="876"/>
                    <a:pt x="353" y="1029"/>
                    <a:pt x="546" y="1029"/>
                  </a:cubicBezTo>
                  <a:cubicBezTo>
                    <a:pt x="701" y="1029"/>
                    <a:pt x="867" y="930"/>
                    <a:pt x="1048" y="712"/>
                  </a:cubicBezTo>
                  <a:cubicBezTo>
                    <a:pt x="1120" y="576"/>
                    <a:pt x="1207" y="461"/>
                    <a:pt x="1344" y="461"/>
                  </a:cubicBezTo>
                  <a:cubicBezTo>
                    <a:pt x="1386" y="461"/>
                    <a:pt x="1434" y="473"/>
                    <a:pt x="1488" y="498"/>
                  </a:cubicBezTo>
                  <a:cubicBezTo>
                    <a:pt x="1563" y="535"/>
                    <a:pt x="1635" y="552"/>
                    <a:pt x="1706" y="552"/>
                  </a:cubicBezTo>
                  <a:cubicBezTo>
                    <a:pt x="1861" y="552"/>
                    <a:pt x="2008" y="473"/>
                    <a:pt x="2155" y="367"/>
                  </a:cubicBezTo>
                  <a:cubicBezTo>
                    <a:pt x="1917" y="248"/>
                    <a:pt x="1667" y="284"/>
                    <a:pt x="1488" y="105"/>
                  </a:cubicBezTo>
                  <a:cubicBezTo>
                    <a:pt x="1439" y="52"/>
                    <a:pt x="1388" y="32"/>
                    <a:pt x="1337" y="32"/>
                  </a:cubicBezTo>
                  <a:cubicBezTo>
                    <a:pt x="1240" y="32"/>
                    <a:pt x="1141" y="102"/>
                    <a:pt x="1048" y="141"/>
                  </a:cubicBezTo>
                  <a:cubicBezTo>
                    <a:pt x="966" y="27"/>
                    <a:pt x="861"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5"/>
            <p:cNvSpPr/>
            <p:nvPr/>
          </p:nvSpPr>
          <p:spPr>
            <a:xfrm>
              <a:off x="5981100" y="3156550"/>
              <a:ext cx="93475" cy="16325"/>
            </a:xfrm>
            <a:custGeom>
              <a:avLst/>
              <a:gdLst/>
              <a:ahLst/>
              <a:cxnLst/>
              <a:rect l="l" t="t" r="r" b="b"/>
              <a:pathLst>
                <a:path w="3739" h="653" extrusionOk="0">
                  <a:moveTo>
                    <a:pt x="372" y="0"/>
                  </a:moveTo>
                  <a:cubicBezTo>
                    <a:pt x="307" y="0"/>
                    <a:pt x="238" y="21"/>
                    <a:pt x="167" y="33"/>
                  </a:cubicBezTo>
                  <a:cubicBezTo>
                    <a:pt x="0" y="343"/>
                    <a:pt x="381" y="235"/>
                    <a:pt x="429" y="390"/>
                  </a:cubicBezTo>
                  <a:cubicBezTo>
                    <a:pt x="619" y="545"/>
                    <a:pt x="881" y="485"/>
                    <a:pt x="1096" y="509"/>
                  </a:cubicBezTo>
                  <a:cubicBezTo>
                    <a:pt x="1243" y="521"/>
                    <a:pt x="1391" y="524"/>
                    <a:pt x="1539" y="524"/>
                  </a:cubicBezTo>
                  <a:cubicBezTo>
                    <a:pt x="1794" y="524"/>
                    <a:pt x="2050" y="514"/>
                    <a:pt x="2306" y="514"/>
                  </a:cubicBezTo>
                  <a:cubicBezTo>
                    <a:pt x="2686" y="514"/>
                    <a:pt x="3066" y="537"/>
                    <a:pt x="3441" y="652"/>
                  </a:cubicBezTo>
                  <a:cubicBezTo>
                    <a:pt x="3620" y="605"/>
                    <a:pt x="3739" y="545"/>
                    <a:pt x="3524" y="402"/>
                  </a:cubicBezTo>
                  <a:cubicBezTo>
                    <a:pt x="3382" y="295"/>
                    <a:pt x="3120" y="402"/>
                    <a:pt x="3001" y="212"/>
                  </a:cubicBezTo>
                  <a:lnTo>
                    <a:pt x="1238" y="212"/>
                  </a:lnTo>
                  <a:cubicBezTo>
                    <a:pt x="1210" y="209"/>
                    <a:pt x="1180" y="207"/>
                    <a:pt x="1151" y="207"/>
                  </a:cubicBezTo>
                  <a:cubicBezTo>
                    <a:pt x="1074" y="207"/>
                    <a:pt x="995" y="215"/>
                    <a:pt x="918" y="215"/>
                  </a:cubicBezTo>
                  <a:cubicBezTo>
                    <a:pt x="792" y="215"/>
                    <a:pt x="669" y="195"/>
                    <a:pt x="560" y="93"/>
                  </a:cubicBezTo>
                  <a:cubicBezTo>
                    <a:pt x="500" y="21"/>
                    <a:pt x="438"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5"/>
            <p:cNvSpPr/>
            <p:nvPr/>
          </p:nvSpPr>
          <p:spPr>
            <a:xfrm>
              <a:off x="5660225" y="3090400"/>
              <a:ext cx="91400" cy="16350"/>
            </a:xfrm>
            <a:custGeom>
              <a:avLst/>
              <a:gdLst/>
              <a:ahLst/>
              <a:cxnLst/>
              <a:rect l="l" t="t" r="r" b="b"/>
              <a:pathLst>
                <a:path w="3656" h="654" extrusionOk="0">
                  <a:moveTo>
                    <a:pt x="643" y="0"/>
                  </a:moveTo>
                  <a:cubicBezTo>
                    <a:pt x="596" y="12"/>
                    <a:pt x="536" y="12"/>
                    <a:pt x="500" y="12"/>
                  </a:cubicBezTo>
                  <a:cubicBezTo>
                    <a:pt x="381" y="83"/>
                    <a:pt x="262" y="60"/>
                    <a:pt x="119" y="72"/>
                  </a:cubicBezTo>
                  <a:cubicBezTo>
                    <a:pt x="60" y="83"/>
                    <a:pt x="24" y="131"/>
                    <a:pt x="0" y="191"/>
                  </a:cubicBezTo>
                  <a:cubicBezTo>
                    <a:pt x="36" y="214"/>
                    <a:pt x="48" y="238"/>
                    <a:pt x="60" y="262"/>
                  </a:cubicBezTo>
                  <a:cubicBezTo>
                    <a:pt x="298" y="274"/>
                    <a:pt x="524" y="274"/>
                    <a:pt x="750" y="298"/>
                  </a:cubicBezTo>
                  <a:cubicBezTo>
                    <a:pt x="881" y="381"/>
                    <a:pt x="1072" y="298"/>
                    <a:pt x="1215" y="393"/>
                  </a:cubicBezTo>
                  <a:cubicBezTo>
                    <a:pt x="1822" y="476"/>
                    <a:pt x="2429" y="536"/>
                    <a:pt x="3036" y="595"/>
                  </a:cubicBezTo>
                  <a:cubicBezTo>
                    <a:pt x="3154" y="595"/>
                    <a:pt x="3289" y="654"/>
                    <a:pt x="3405" y="654"/>
                  </a:cubicBezTo>
                  <a:cubicBezTo>
                    <a:pt x="3512" y="654"/>
                    <a:pt x="3604" y="605"/>
                    <a:pt x="3655" y="417"/>
                  </a:cubicBezTo>
                  <a:cubicBezTo>
                    <a:pt x="2883" y="229"/>
                    <a:pt x="2111" y="93"/>
                    <a:pt x="1310" y="93"/>
                  </a:cubicBezTo>
                  <a:cubicBezTo>
                    <a:pt x="1246" y="93"/>
                    <a:pt x="1183" y="94"/>
                    <a:pt x="1119" y="95"/>
                  </a:cubicBezTo>
                  <a:cubicBezTo>
                    <a:pt x="977" y="24"/>
                    <a:pt x="798" y="95"/>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5"/>
            <p:cNvSpPr/>
            <p:nvPr/>
          </p:nvSpPr>
          <p:spPr>
            <a:xfrm>
              <a:off x="5327725" y="3082950"/>
              <a:ext cx="75650" cy="17575"/>
            </a:xfrm>
            <a:custGeom>
              <a:avLst/>
              <a:gdLst/>
              <a:ahLst/>
              <a:cxnLst/>
              <a:rect l="l" t="t" r="r" b="b"/>
              <a:pathLst>
                <a:path w="3026" h="703" extrusionOk="0">
                  <a:moveTo>
                    <a:pt x="1311" y="0"/>
                  </a:moveTo>
                  <a:cubicBezTo>
                    <a:pt x="1275" y="0"/>
                    <a:pt x="1263" y="0"/>
                    <a:pt x="1204" y="12"/>
                  </a:cubicBezTo>
                  <a:cubicBezTo>
                    <a:pt x="1156" y="24"/>
                    <a:pt x="1132" y="48"/>
                    <a:pt x="1084" y="84"/>
                  </a:cubicBezTo>
                  <a:cubicBezTo>
                    <a:pt x="1061" y="108"/>
                    <a:pt x="1013" y="143"/>
                    <a:pt x="977" y="167"/>
                  </a:cubicBezTo>
                  <a:cubicBezTo>
                    <a:pt x="960" y="178"/>
                    <a:pt x="946" y="183"/>
                    <a:pt x="936" y="183"/>
                  </a:cubicBezTo>
                  <a:cubicBezTo>
                    <a:pt x="888" y="183"/>
                    <a:pt x="897" y="94"/>
                    <a:pt x="858" y="84"/>
                  </a:cubicBezTo>
                  <a:cubicBezTo>
                    <a:pt x="823" y="60"/>
                    <a:pt x="775" y="36"/>
                    <a:pt x="715" y="24"/>
                  </a:cubicBezTo>
                  <a:cubicBezTo>
                    <a:pt x="692" y="22"/>
                    <a:pt x="670" y="21"/>
                    <a:pt x="648" y="21"/>
                  </a:cubicBezTo>
                  <a:cubicBezTo>
                    <a:pt x="556" y="21"/>
                    <a:pt x="473" y="45"/>
                    <a:pt x="406" y="131"/>
                  </a:cubicBezTo>
                  <a:cubicBezTo>
                    <a:pt x="499" y="283"/>
                    <a:pt x="481" y="318"/>
                    <a:pt x="429" y="318"/>
                  </a:cubicBezTo>
                  <a:cubicBezTo>
                    <a:pt x="385" y="318"/>
                    <a:pt x="316" y="293"/>
                    <a:pt x="269" y="293"/>
                  </a:cubicBezTo>
                  <a:cubicBezTo>
                    <a:pt x="258" y="293"/>
                    <a:pt x="247" y="295"/>
                    <a:pt x="239" y="298"/>
                  </a:cubicBezTo>
                  <a:cubicBezTo>
                    <a:pt x="144" y="310"/>
                    <a:pt x="61" y="334"/>
                    <a:pt x="1" y="429"/>
                  </a:cubicBezTo>
                  <a:cubicBezTo>
                    <a:pt x="121" y="549"/>
                    <a:pt x="251" y="575"/>
                    <a:pt x="383" y="575"/>
                  </a:cubicBezTo>
                  <a:cubicBezTo>
                    <a:pt x="487" y="575"/>
                    <a:pt x="593" y="559"/>
                    <a:pt x="697" y="559"/>
                  </a:cubicBezTo>
                  <a:cubicBezTo>
                    <a:pt x="711" y="559"/>
                    <a:pt x="725" y="559"/>
                    <a:pt x="739" y="560"/>
                  </a:cubicBezTo>
                  <a:cubicBezTo>
                    <a:pt x="844" y="565"/>
                    <a:pt x="949" y="567"/>
                    <a:pt x="1054" y="567"/>
                  </a:cubicBezTo>
                  <a:cubicBezTo>
                    <a:pt x="1320" y="567"/>
                    <a:pt x="1586" y="556"/>
                    <a:pt x="1851" y="556"/>
                  </a:cubicBezTo>
                  <a:cubicBezTo>
                    <a:pt x="2246" y="556"/>
                    <a:pt x="2639" y="580"/>
                    <a:pt x="3025" y="703"/>
                  </a:cubicBezTo>
                  <a:lnTo>
                    <a:pt x="3025" y="429"/>
                  </a:lnTo>
                  <a:cubicBezTo>
                    <a:pt x="2943" y="311"/>
                    <a:pt x="2826" y="297"/>
                    <a:pt x="2702" y="297"/>
                  </a:cubicBezTo>
                  <a:cubicBezTo>
                    <a:pt x="2663" y="297"/>
                    <a:pt x="2624" y="298"/>
                    <a:pt x="2585" y="298"/>
                  </a:cubicBezTo>
                  <a:cubicBezTo>
                    <a:pt x="2549" y="298"/>
                    <a:pt x="2501" y="274"/>
                    <a:pt x="2454" y="274"/>
                  </a:cubicBezTo>
                  <a:cubicBezTo>
                    <a:pt x="2394" y="239"/>
                    <a:pt x="2347" y="191"/>
                    <a:pt x="2311" y="143"/>
                  </a:cubicBezTo>
                  <a:cubicBezTo>
                    <a:pt x="2150" y="234"/>
                    <a:pt x="1999" y="282"/>
                    <a:pt x="1856" y="282"/>
                  </a:cubicBezTo>
                  <a:cubicBezTo>
                    <a:pt x="1662" y="282"/>
                    <a:pt x="1482" y="193"/>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5"/>
            <p:cNvSpPr/>
            <p:nvPr/>
          </p:nvSpPr>
          <p:spPr>
            <a:xfrm>
              <a:off x="5338750" y="3000475"/>
              <a:ext cx="72050" cy="19350"/>
            </a:xfrm>
            <a:custGeom>
              <a:avLst/>
              <a:gdLst/>
              <a:ahLst/>
              <a:cxnLst/>
              <a:rect l="l" t="t" r="r" b="b"/>
              <a:pathLst>
                <a:path w="2882" h="774" extrusionOk="0">
                  <a:moveTo>
                    <a:pt x="515" y="0"/>
                  </a:moveTo>
                  <a:cubicBezTo>
                    <a:pt x="345" y="0"/>
                    <a:pt x="174" y="11"/>
                    <a:pt x="1" y="37"/>
                  </a:cubicBezTo>
                  <a:cubicBezTo>
                    <a:pt x="91" y="232"/>
                    <a:pt x="206" y="287"/>
                    <a:pt x="331" y="287"/>
                  </a:cubicBezTo>
                  <a:cubicBezTo>
                    <a:pt x="489" y="287"/>
                    <a:pt x="662" y="201"/>
                    <a:pt x="822" y="201"/>
                  </a:cubicBezTo>
                  <a:cubicBezTo>
                    <a:pt x="838" y="201"/>
                    <a:pt x="854" y="202"/>
                    <a:pt x="870" y="204"/>
                  </a:cubicBezTo>
                  <a:cubicBezTo>
                    <a:pt x="739" y="228"/>
                    <a:pt x="572" y="180"/>
                    <a:pt x="560" y="394"/>
                  </a:cubicBezTo>
                  <a:cubicBezTo>
                    <a:pt x="703" y="621"/>
                    <a:pt x="953" y="573"/>
                    <a:pt x="1167" y="632"/>
                  </a:cubicBezTo>
                  <a:cubicBezTo>
                    <a:pt x="1227" y="644"/>
                    <a:pt x="1286" y="644"/>
                    <a:pt x="1346" y="644"/>
                  </a:cubicBezTo>
                  <a:cubicBezTo>
                    <a:pt x="1405" y="638"/>
                    <a:pt x="1462" y="635"/>
                    <a:pt x="1519" y="635"/>
                  </a:cubicBezTo>
                  <a:cubicBezTo>
                    <a:pt x="1575" y="635"/>
                    <a:pt x="1632" y="638"/>
                    <a:pt x="1691" y="644"/>
                  </a:cubicBezTo>
                  <a:cubicBezTo>
                    <a:pt x="1703" y="644"/>
                    <a:pt x="1727" y="656"/>
                    <a:pt x="1763" y="656"/>
                  </a:cubicBezTo>
                  <a:cubicBezTo>
                    <a:pt x="1810" y="680"/>
                    <a:pt x="1870" y="692"/>
                    <a:pt x="1929" y="692"/>
                  </a:cubicBezTo>
                  <a:cubicBezTo>
                    <a:pt x="2013" y="704"/>
                    <a:pt x="2108" y="704"/>
                    <a:pt x="2191" y="740"/>
                  </a:cubicBezTo>
                  <a:cubicBezTo>
                    <a:pt x="2298" y="750"/>
                    <a:pt x="2409" y="773"/>
                    <a:pt x="2515" y="773"/>
                  </a:cubicBezTo>
                  <a:cubicBezTo>
                    <a:pt x="2656" y="773"/>
                    <a:pt x="2786" y="731"/>
                    <a:pt x="2882" y="561"/>
                  </a:cubicBezTo>
                  <a:cubicBezTo>
                    <a:pt x="2798" y="430"/>
                    <a:pt x="2715" y="335"/>
                    <a:pt x="2560" y="299"/>
                  </a:cubicBezTo>
                  <a:cubicBezTo>
                    <a:pt x="1881" y="184"/>
                    <a:pt x="1210"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5"/>
            <p:cNvSpPr/>
            <p:nvPr/>
          </p:nvSpPr>
          <p:spPr>
            <a:xfrm>
              <a:off x="5892100" y="3207400"/>
              <a:ext cx="59850" cy="18450"/>
            </a:xfrm>
            <a:custGeom>
              <a:avLst/>
              <a:gdLst/>
              <a:ahLst/>
              <a:cxnLst/>
              <a:rect l="l" t="t" r="r" b="b"/>
              <a:pathLst>
                <a:path w="2394" h="738" extrusionOk="0">
                  <a:moveTo>
                    <a:pt x="378" y="1"/>
                  </a:moveTo>
                  <a:cubicBezTo>
                    <a:pt x="287" y="1"/>
                    <a:pt x="197" y="13"/>
                    <a:pt x="107" y="35"/>
                  </a:cubicBezTo>
                  <a:cubicBezTo>
                    <a:pt x="0" y="321"/>
                    <a:pt x="250" y="345"/>
                    <a:pt x="393" y="452"/>
                  </a:cubicBezTo>
                  <a:cubicBezTo>
                    <a:pt x="953" y="618"/>
                    <a:pt x="1536" y="654"/>
                    <a:pt x="2120" y="737"/>
                  </a:cubicBezTo>
                  <a:cubicBezTo>
                    <a:pt x="2120" y="559"/>
                    <a:pt x="2215" y="464"/>
                    <a:pt x="2393" y="464"/>
                  </a:cubicBezTo>
                  <a:cubicBezTo>
                    <a:pt x="2012" y="261"/>
                    <a:pt x="1584" y="214"/>
                    <a:pt x="1143" y="154"/>
                  </a:cubicBezTo>
                  <a:cubicBezTo>
                    <a:pt x="1000" y="59"/>
                    <a:pt x="822" y="142"/>
                    <a:pt x="691" y="47"/>
                  </a:cubicBezTo>
                  <a:cubicBezTo>
                    <a:pt x="584" y="15"/>
                    <a:pt x="480"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5"/>
            <p:cNvSpPr/>
            <p:nvPr/>
          </p:nvSpPr>
          <p:spPr>
            <a:xfrm>
              <a:off x="6084375" y="3193675"/>
              <a:ext cx="79500" cy="13425"/>
            </a:xfrm>
            <a:custGeom>
              <a:avLst/>
              <a:gdLst/>
              <a:ahLst/>
              <a:cxnLst/>
              <a:rect l="l" t="t" r="r" b="b"/>
              <a:pathLst>
                <a:path w="3180" h="537" extrusionOk="0">
                  <a:moveTo>
                    <a:pt x="894" y="1"/>
                  </a:moveTo>
                  <a:cubicBezTo>
                    <a:pt x="830" y="64"/>
                    <a:pt x="763" y="84"/>
                    <a:pt x="694" y="84"/>
                  </a:cubicBezTo>
                  <a:cubicBezTo>
                    <a:pt x="579" y="84"/>
                    <a:pt x="461" y="29"/>
                    <a:pt x="351" y="29"/>
                  </a:cubicBezTo>
                  <a:cubicBezTo>
                    <a:pt x="329" y="29"/>
                    <a:pt x="308" y="31"/>
                    <a:pt x="286" y="36"/>
                  </a:cubicBezTo>
                  <a:cubicBezTo>
                    <a:pt x="167" y="48"/>
                    <a:pt x="60" y="72"/>
                    <a:pt x="1" y="179"/>
                  </a:cubicBezTo>
                  <a:cubicBezTo>
                    <a:pt x="186" y="285"/>
                    <a:pt x="379" y="306"/>
                    <a:pt x="573" y="306"/>
                  </a:cubicBezTo>
                  <a:cubicBezTo>
                    <a:pt x="703" y="306"/>
                    <a:pt x="832" y="297"/>
                    <a:pt x="961" y="297"/>
                  </a:cubicBezTo>
                  <a:cubicBezTo>
                    <a:pt x="986" y="297"/>
                    <a:pt x="1011" y="297"/>
                    <a:pt x="1037" y="298"/>
                  </a:cubicBezTo>
                  <a:cubicBezTo>
                    <a:pt x="1216" y="424"/>
                    <a:pt x="1411" y="449"/>
                    <a:pt x="1610" y="449"/>
                  </a:cubicBezTo>
                  <a:cubicBezTo>
                    <a:pt x="1746" y="449"/>
                    <a:pt x="1884" y="437"/>
                    <a:pt x="2021" y="437"/>
                  </a:cubicBezTo>
                  <a:cubicBezTo>
                    <a:pt x="2119" y="437"/>
                    <a:pt x="2216" y="443"/>
                    <a:pt x="2310" y="465"/>
                  </a:cubicBezTo>
                  <a:cubicBezTo>
                    <a:pt x="2322" y="464"/>
                    <a:pt x="2334" y="463"/>
                    <a:pt x="2346" y="463"/>
                  </a:cubicBezTo>
                  <a:cubicBezTo>
                    <a:pt x="2498" y="463"/>
                    <a:pt x="2668" y="536"/>
                    <a:pt x="2825" y="536"/>
                  </a:cubicBezTo>
                  <a:cubicBezTo>
                    <a:pt x="2957" y="536"/>
                    <a:pt x="3081" y="485"/>
                    <a:pt x="3180" y="298"/>
                  </a:cubicBezTo>
                  <a:cubicBezTo>
                    <a:pt x="2668" y="60"/>
                    <a:pt x="2108" y="203"/>
                    <a:pt x="1596" y="12"/>
                  </a:cubicBezTo>
                  <a:cubicBezTo>
                    <a:pt x="1370" y="1"/>
                    <a:pt x="1132" y="1"/>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5"/>
            <p:cNvSpPr/>
            <p:nvPr/>
          </p:nvSpPr>
          <p:spPr>
            <a:xfrm>
              <a:off x="5290225" y="2971475"/>
              <a:ext cx="80700" cy="18725"/>
            </a:xfrm>
            <a:custGeom>
              <a:avLst/>
              <a:gdLst/>
              <a:ahLst/>
              <a:cxnLst/>
              <a:rect l="l" t="t" r="r" b="b"/>
              <a:pathLst>
                <a:path w="3228" h="749" extrusionOk="0">
                  <a:moveTo>
                    <a:pt x="168" y="0"/>
                  </a:moveTo>
                  <a:cubicBezTo>
                    <a:pt x="105" y="0"/>
                    <a:pt x="50" y="63"/>
                    <a:pt x="1" y="197"/>
                  </a:cubicBezTo>
                  <a:cubicBezTo>
                    <a:pt x="11" y="331"/>
                    <a:pt x="12" y="456"/>
                    <a:pt x="160" y="456"/>
                  </a:cubicBezTo>
                  <a:cubicBezTo>
                    <a:pt x="183" y="456"/>
                    <a:pt x="209" y="453"/>
                    <a:pt x="239" y="447"/>
                  </a:cubicBezTo>
                  <a:cubicBezTo>
                    <a:pt x="971" y="661"/>
                    <a:pt x="1717" y="748"/>
                    <a:pt x="2471" y="748"/>
                  </a:cubicBezTo>
                  <a:cubicBezTo>
                    <a:pt x="2722" y="748"/>
                    <a:pt x="2974" y="739"/>
                    <a:pt x="3227" y="721"/>
                  </a:cubicBezTo>
                  <a:cubicBezTo>
                    <a:pt x="3096" y="626"/>
                    <a:pt x="2942" y="542"/>
                    <a:pt x="2811" y="447"/>
                  </a:cubicBezTo>
                  <a:cubicBezTo>
                    <a:pt x="2406" y="435"/>
                    <a:pt x="2001" y="423"/>
                    <a:pt x="1608" y="423"/>
                  </a:cubicBezTo>
                  <a:cubicBezTo>
                    <a:pt x="1168" y="399"/>
                    <a:pt x="751" y="376"/>
                    <a:pt x="370" y="161"/>
                  </a:cubicBezTo>
                  <a:cubicBezTo>
                    <a:pt x="294" y="57"/>
                    <a:pt x="227"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5"/>
            <p:cNvSpPr/>
            <p:nvPr/>
          </p:nvSpPr>
          <p:spPr>
            <a:xfrm>
              <a:off x="5851600" y="3203225"/>
              <a:ext cx="50650" cy="15775"/>
            </a:xfrm>
            <a:custGeom>
              <a:avLst/>
              <a:gdLst/>
              <a:ahLst/>
              <a:cxnLst/>
              <a:rect l="l" t="t" r="r" b="b"/>
              <a:pathLst>
                <a:path w="2026" h="631" extrusionOk="0">
                  <a:moveTo>
                    <a:pt x="418" y="1"/>
                  </a:moveTo>
                  <a:cubicBezTo>
                    <a:pt x="285" y="1"/>
                    <a:pt x="150" y="14"/>
                    <a:pt x="13" y="47"/>
                  </a:cubicBezTo>
                  <a:cubicBezTo>
                    <a:pt x="13" y="154"/>
                    <a:pt x="1" y="273"/>
                    <a:pt x="1" y="381"/>
                  </a:cubicBezTo>
                  <a:cubicBezTo>
                    <a:pt x="656" y="583"/>
                    <a:pt x="1358" y="512"/>
                    <a:pt x="2025" y="631"/>
                  </a:cubicBezTo>
                  <a:cubicBezTo>
                    <a:pt x="1930" y="476"/>
                    <a:pt x="1835" y="345"/>
                    <a:pt x="1739" y="214"/>
                  </a:cubicBezTo>
                  <a:cubicBezTo>
                    <a:pt x="1290" y="150"/>
                    <a:pt x="862" y="1"/>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5"/>
            <p:cNvSpPr/>
            <p:nvPr/>
          </p:nvSpPr>
          <p:spPr>
            <a:xfrm>
              <a:off x="5246175" y="3025425"/>
              <a:ext cx="52725" cy="29650"/>
            </a:xfrm>
            <a:custGeom>
              <a:avLst/>
              <a:gdLst/>
              <a:ahLst/>
              <a:cxnLst/>
              <a:rect l="l" t="t" r="r" b="b"/>
              <a:pathLst>
                <a:path w="2109" h="1186" extrusionOk="0">
                  <a:moveTo>
                    <a:pt x="520" y="0"/>
                  </a:moveTo>
                  <a:cubicBezTo>
                    <a:pt x="502" y="0"/>
                    <a:pt x="484" y="1"/>
                    <a:pt x="465" y="4"/>
                  </a:cubicBezTo>
                  <a:cubicBezTo>
                    <a:pt x="191" y="325"/>
                    <a:pt x="1" y="670"/>
                    <a:pt x="239" y="1111"/>
                  </a:cubicBezTo>
                  <a:cubicBezTo>
                    <a:pt x="289" y="1165"/>
                    <a:pt x="324" y="1185"/>
                    <a:pt x="348" y="1185"/>
                  </a:cubicBezTo>
                  <a:cubicBezTo>
                    <a:pt x="408" y="1185"/>
                    <a:pt x="400" y="1055"/>
                    <a:pt x="417" y="1004"/>
                  </a:cubicBezTo>
                  <a:cubicBezTo>
                    <a:pt x="473" y="858"/>
                    <a:pt x="544" y="806"/>
                    <a:pt x="632" y="806"/>
                  </a:cubicBezTo>
                  <a:cubicBezTo>
                    <a:pt x="695" y="806"/>
                    <a:pt x="766" y="833"/>
                    <a:pt x="846" y="873"/>
                  </a:cubicBezTo>
                  <a:lnTo>
                    <a:pt x="1810" y="873"/>
                  </a:lnTo>
                  <a:cubicBezTo>
                    <a:pt x="1918" y="825"/>
                    <a:pt x="2013" y="766"/>
                    <a:pt x="2108" y="718"/>
                  </a:cubicBezTo>
                  <a:lnTo>
                    <a:pt x="2108" y="647"/>
                  </a:lnTo>
                  <a:lnTo>
                    <a:pt x="2108" y="575"/>
                  </a:lnTo>
                  <a:cubicBezTo>
                    <a:pt x="1846" y="575"/>
                    <a:pt x="1560" y="551"/>
                    <a:pt x="1287" y="551"/>
                  </a:cubicBezTo>
                  <a:cubicBezTo>
                    <a:pt x="968" y="472"/>
                    <a:pt x="899"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5"/>
            <p:cNvSpPr/>
            <p:nvPr/>
          </p:nvSpPr>
          <p:spPr>
            <a:xfrm>
              <a:off x="5509300" y="3050700"/>
              <a:ext cx="77300" cy="15925"/>
            </a:xfrm>
            <a:custGeom>
              <a:avLst/>
              <a:gdLst/>
              <a:ahLst/>
              <a:cxnLst/>
              <a:rect l="l" t="t" r="r" b="b"/>
              <a:pathLst>
                <a:path w="3092" h="637" extrusionOk="0">
                  <a:moveTo>
                    <a:pt x="600" y="0"/>
                  </a:moveTo>
                  <a:cubicBezTo>
                    <a:pt x="515" y="0"/>
                    <a:pt x="430" y="5"/>
                    <a:pt x="346" y="17"/>
                  </a:cubicBezTo>
                  <a:cubicBezTo>
                    <a:pt x="263" y="112"/>
                    <a:pt x="1" y="17"/>
                    <a:pt x="72" y="278"/>
                  </a:cubicBezTo>
                  <a:cubicBezTo>
                    <a:pt x="203" y="290"/>
                    <a:pt x="358" y="290"/>
                    <a:pt x="489" y="302"/>
                  </a:cubicBezTo>
                  <a:cubicBezTo>
                    <a:pt x="543" y="296"/>
                    <a:pt x="596" y="293"/>
                    <a:pt x="648" y="293"/>
                  </a:cubicBezTo>
                  <a:cubicBezTo>
                    <a:pt x="700" y="293"/>
                    <a:pt x="751" y="296"/>
                    <a:pt x="799" y="302"/>
                  </a:cubicBezTo>
                  <a:cubicBezTo>
                    <a:pt x="1441" y="540"/>
                    <a:pt x="2132" y="517"/>
                    <a:pt x="2799" y="576"/>
                  </a:cubicBezTo>
                  <a:cubicBezTo>
                    <a:pt x="2867" y="610"/>
                    <a:pt x="2930" y="637"/>
                    <a:pt x="2979" y="637"/>
                  </a:cubicBezTo>
                  <a:cubicBezTo>
                    <a:pt x="3049" y="637"/>
                    <a:pt x="3092" y="583"/>
                    <a:pt x="3085" y="421"/>
                  </a:cubicBezTo>
                  <a:cubicBezTo>
                    <a:pt x="2620" y="326"/>
                    <a:pt x="2144" y="207"/>
                    <a:pt x="1668" y="136"/>
                  </a:cubicBezTo>
                  <a:cubicBezTo>
                    <a:pt x="1321" y="87"/>
                    <a:pt x="959"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5"/>
            <p:cNvSpPr/>
            <p:nvPr/>
          </p:nvSpPr>
          <p:spPr>
            <a:xfrm>
              <a:off x="6271600" y="3276550"/>
              <a:ext cx="56275" cy="18525"/>
            </a:xfrm>
            <a:custGeom>
              <a:avLst/>
              <a:gdLst/>
              <a:ahLst/>
              <a:cxnLst/>
              <a:rect l="l" t="t" r="r" b="b"/>
              <a:pathLst>
                <a:path w="2251" h="741" extrusionOk="0">
                  <a:moveTo>
                    <a:pt x="167" y="1"/>
                  </a:moveTo>
                  <a:cubicBezTo>
                    <a:pt x="112" y="1"/>
                    <a:pt x="57" y="3"/>
                    <a:pt x="1" y="7"/>
                  </a:cubicBezTo>
                  <a:cubicBezTo>
                    <a:pt x="96" y="150"/>
                    <a:pt x="310" y="198"/>
                    <a:pt x="286" y="424"/>
                  </a:cubicBezTo>
                  <a:cubicBezTo>
                    <a:pt x="467" y="687"/>
                    <a:pt x="715" y="740"/>
                    <a:pt x="985" y="740"/>
                  </a:cubicBezTo>
                  <a:cubicBezTo>
                    <a:pt x="1106" y="740"/>
                    <a:pt x="1232" y="729"/>
                    <a:pt x="1358" y="722"/>
                  </a:cubicBezTo>
                  <a:cubicBezTo>
                    <a:pt x="1477" y="710"/>
                    <a:pt x="1596" y="662"/>
                    <a:pt x="1715" y="627"/>
                  </a:cubicBezTo>
                  <a:cubicBezTo>
                    <a:pt x="1775" y="650"/>
                    <a:pt x="1834" y="662"/>
                    <a:pt x="1882" y="686"/>
                  </a:cubicBezTo>
                  <a:cubicBezTo>
                    <a:pt x="1965" y="650"/>
                    <a:pt x="2060" y="615"/>
                    <a:pt x="2144" y="567"/>
                  </a:cubicBezTo>
                  <a:cubicBezTo>
                    <a:pt x="2251" y="412"/>
                    <a:pt x="2096" y="365"/>
                    <a:pt x="2013" y="305"/>
                  </a:cubicBezTo>
                  <a:cubicBezTo>
                    <a:pt x="1906" y="257"/>
                    <a:pt x="1822" y="198"/>
                    <a:pt x="1715" y="150"/>
                  </a:cubicBezTo>
                  <a:cubicBezTo>
                    <a:pt x="1618" y="191"/>
                    <a:pt x="1538" y="220"/>
                    <a:pt x="1448" y="220"/>
                  </a:cubicBezTo>
                  <a:cubicBezTo>
                    <a:pt x="1405" y="220"/>
                    <a:pt x="1360" y="213"/>
                    <a:pt x="1310" y="198"/>
                  </a:cubicBezTo>
                  <a:cubicBezTo>
                    <a:pt x="935" y="104"/>
                    <a:pt x="559"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5"/>
            <p:cNvSpPr/>
            <p:nvPr/>
          </p:nvSpPr>
          <p:spPr>
            <a:xfrm>
              <a:off x="5276250" y="3011400"/>
              <a:ext cx="70850" cy="14550"/>
            </a:xfrm>
            <a:custGeom>
              <a:avLst/>
              <a:gdLst/>
              <a:ahLst/>
              <a:cxnLst/>
              <a:rect l="l" t="t" r="r" b="b"/>
              <a:pathLst>
                <a:path w="2834" h="582" extrusionOk="0">
                  <a:moveTo>
                    <a:pt x="1581" y="0"/>
                  </a:moveTo>
                  <a:cubicBezTo>
                    <a:pt x="1515" y="0"/>
                    <a:pt x="1452" y="9"/>
                    <a:pt x="1393" y="29"/>
                  </a:cubicBezTo>
                  <a:cubicBezTo>
                    <a:pt x="1286" y="76"/>
                    <a:pt x="1167" y="100"/>
                    <a:pt x="1060" y="148"/>
                  </a:cubicBezTo>
                  <a:cubicBezTo>
                    <a:pt x="1012" y="160"/>
                    <a:pt x="965" y="195"/>
                    <a:pt x="929" y="243"/>
                  </a:cubicBezTo>
                  <a:cubicBezTo>
                    <a:pt x="923" y="268"/>
                    <a:pt x="925" y="283"/>
                    <a:pt x="932" y="290"/>
                  </a:cubicBezTo>
                  <a:lnTo>
                    <a:pt x="932" y="290"/>
                  </a:lnTo>
                  <a:cubicBezTo>
                    <a:pt x="931" y="290"/>
                    <a:pt x="930" y="291"/>
                    <a:pt x="929" y="291"/>
                  </a:cubicBezTo>
                  <a:cubicBezTo>
                    <a:pt x="869" y="291"/>
                    <a:pt x="846" y="243"/>
                    <a:pt x="810" y="207"/>
                  </a:cubicBezTo>
                  <a:cubicBezTo>
                    <a:pt x="762" y="195"/>
                    <a:pt x="715" y="160"/>
                    <a:pt x="655" y="148"/>
                  </a:cubicBezTo>
                  <a:cubicBezTo>
                    <a:pt x="584" y="136"/>
                    <a:pt x="500" y="100"/>
                    <a:pt x="417" y="88"/>
                  </a:cubicBezTo>
                  <a:cubicBezTo>
                    <a:pt x="393" y="88"/>
                    <a:pt x="357" y="76"/>
                    <a:pt x="334" y="76"/>
                  </a:cubicBezTo>
                  <a:cubicBezTo>
                    <a:pt x="298" y="88"/>
                    <a:pt x="274" y="88"/>
                    <a:pt x="238" y="88"/>
                  </a:cubicBezTo>
                  <a:cubicBezTo>
                    <a:pt x="203" y="124"/>
                    <a:pt x="155" y="148"/>
                    <a:pt x="119" y="195"/>
                  </a:cubicBezTo>
                  <a:cubicBezTo>
                    <a:pt x="84" y="255"/>
                    <a:pt x="36" y="326"/>
                    <a:pt x="24" y="422"/>
                  </a:cubicBezTo>
                  <a:cubicBezTo>
                    <a:pt x="0" y="481"/>
                    <a:pt x="24" y="517"/>
                    <a:pt x="60" y="565"/>
                  </a:cubicBezTo>
                  <a:cubicBezTo>
                    <a:pt x="134" y="564"/>
                    <a:pt x="208" y="563"/>
                    <a:pt x="282" y="563"/>
                  </a:cubicBezTo>
                  <a:cubicBezTo>
                    <a:pt x="774" y="563"/>
                    <a:pt x="1264" y="582"/>
                    <a:pt x="1752" y="582"/>
                  </a:cubicBezTo>
                  <a:cubicBezTo>
                    <a:pt x="2097" y="582"/>
                    <a:pt x="2442" y="572"/>
                    <a:pt x="2786" y="541"/>
                  </a:cubicBezTo>
                  <a:cubicBezTo>
                    <a:pt x="2834" y="481"/>
                    <a:pt x="2834" y="434"/>
                    <a:pt x="2822" y="374"/>
                  </a:cubicBezTo>
                  <a:cubicBezTo>
                    <a:pt x="2643" y="243"/>
                    <a:pt x="2429" y="279"/>
                    <a:pt x="2239" y="207"/>
                  </a:cubicBezTo>
                  <a:cubicBezTo>
                    <a:pt x="2179" y="195"/>
                    <a:pt x="2131" y="160"/>
                    <a:pt x="2072" y="148"/>
                  </a:cubicBezTo>
                  <a:cubicBezTo>
                    <a:pt x="1965" y="100"/>
                    <a:pt x="1869" y="41"/>
                    <a:pt x="1750" y="17"/>
                  </a:cubicBezTo>
                  <a:cubicBezTo>
                    <a:pt x="1692" y="6"/>
                    <a:pt x="1635"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5"/>
            <p:cNvSpPr/>
            <p:nvPr/>
          </p:nvSpPr>
          <p:spPr>
            <a:xfrm>
              <a:off x="5256600" y="3077000"/>
              <a:ext cx="55375" cy="16975"/>
            </a:xfrm>
            <a:custGeom>
              <a:avLst/>
              <a:gdLst/>
              <a:ahLst/>
              <a:cxnLst/>
              <a:rect l="l" t="t" r="r" b="b"/>
              <a:pathLst>
                <a:path w="2215" h="679" extrusionOk="0">
                  <a:moveTo>
                    <a:pt x="167" y="0"/>
                  </a:moveTo>
                  <a:cubicBezTo>
                    <a:pt x="108" y="12"/>
                    <a:pt x="48" y="36"/>
                    <a:pt x="0" y="84"/>
                  </a:cubicBezTo>
                  <a:lnTo>
                    <a:pt x="0" y="238"/>
                  </a:lnTo>
                  <a:cubicBezTo>
                    <a:pt x="352" y="435"/>
                    <a:pt x="709" y="645"/>
                    <a:pt x="1095" y="645"/>
                  </a:cubicBezTo>
                  <a:cubicBezTo>
                    <a:pt x="1245" y="645"/>
                    <a:pt x="1400" y="613"/>
                    <a:pt x="1560" y="536"/>
                  </a:cubicBezTo>
                  <a:cubicBezTo>
                    <a:pt x="1643" y="619"/>
                    <a:pt x="1774" y="596"/>
                    <a:pt x="1846" y="679"/>
                  </a:cubicBezTo>
                  <a:cubicBezTo>
                    <a:pt x="1941" y="679"/>
                    <a:pt x="2036" y="667"/>
                    <a:pt x="2132" y="667"/>
                  </a:cubicBezTo>
                  <a:cubicBezTo>
                    <a:pt x="2215" y="512"/>
                    <a:pt x="2132" y="381"/>
                    <a:pt x="2060" y="262"/>
                  </a:cubicBezTo>
                  <a:cubicBezTo>
                    <a:pt x="2013" y="238"/>
                    <a:pt x="1965" y="203"/>
                    <a:pt x="1905" y="203"/>
                  </a:cubicBezTo>
                  <a:cubicBezTo>
                    <a:pt x="1893" y="203"/>
                    <a:pt x="1882" y="250"/>
                    <a:pt x="1846" y="250"/>
                  </a:cubicBezTo>
                  <a:cubicBezTo>
                    <a:pt x="1849" y="220"/>
                    <a:pt x="1851" y="211"/>
                    <a:pt x="1852" y="211"/>
                  </a:cubicBezTo>
                  <a:cubicBezTo>
                    <a:pt x="1854" y="211"/>
                    <a:pt x="1857" y="235"/>
                    <a:pt x="1867" y="235"/>
                  </a:cubicBezTo>
                  <a:cubicBezTo>
                    <a:pt x="1873" y="235"/>
                    <a:pt x="1881" y="227"/>
                    <a:pt x="1893" y="203"/>
                  </a:cubicBezTo>
                  <a:cubicBezTo>
                    <a:pt x="1893" y="143"/>
                    <a:pt x="1882" y="96"/>
                    <a:pt x="1834" y="60"/>
                  </a:cubicBezTo>
                  <a:cubicBezTo>
                    <a:pt x="1817" y="53"/>
                    <a:pt x="1802" y="50"/>
                    <a:pt x="1787" y="50"/>
                  </a:cubicBezTo>
                  <a:cubicBezTo>
                    <a:pt x="1749" y="50"/>
                    <a:pt x="1717" y="70"/>
                    <a:pt x="1691" y="96"/>
                  </a:cubicBezTo>
                  <a:lnTo>
                    <a:pt x="1560" y="96"/>
                  </a:lnTo>
                  <a:cubicBezTo>
                    <a:pt x="1513" y="30"/>
                    <a:pt x="1451" y="8"/>
                    <a:pt x="1380" y="8"/>
                  </a:cubicBezTo>
                  <a:cubicBezTo>
                    <a:pt x="1361" y="8"/>
                    <a:pt x="1342" y="10"/>
                    <a:pt x="1322" y="12"/>
                  </a:cubicBezTo>
                  <a:cubicBezTo>
                    <a:pt x="1286" y="24"/>
                    <a:pt x="1227" y="36"/>
                    <a:pt x="1167" y="72"/>
                  </a:cubicBezTo>
                  <a:cubicBezTo>
                    <a:pt x="1094" y="89"/>
                    <a:pt x="1022" y="96"/>
                    <a:pt x="950" y="96"/>
                  </a:cubicBezTo>
                  <a:cubicBezTo>
                    <a:pt x="685" y="96"/>
                    <a:pt x="43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5"/>
            <p:cNvSpPr/>
            <p:nvPr/>
          </p:nvSpPr>
          <p:spPr>
            <a:xfrm>
              <a:off x="5736125" y="3100100"/>
              <a:ext cx="69550" cy="11950"/>
            </a:xfrm>
            <a:custGeom>
              <a:avLst/>
              <a:gdLst/>
              <a:ahLst/>
              <a:cxnLst/>
              <a:rect l="l" t="t" r="r" b="b"/>
              <a:pathLst>
                <a:path w="2782" h="478" extrusionOk="0">
                  <a:moveTo>
                    <a:pt x="800" y="1"/>
                  </a:moveTo>
                  <a:cubicBezTo>
                    <a:pt x="740" y="1"/>
                    <a:pt x="680" y="2"/>
                    <a:pt x="619" y="5"/>
                  </a:cubicBezTo>
                  <a:cubicBezTo>
                    <a:pt x="523" y="154"/>
                    <a:pt x="384" y="159"/>
                    <a:pt x="244" y="159"/>
                  </a:cubicBezTo>
                  <a:cubicBezTo>
                    <a:pt x="235" y="159"/>
                    <a:pt x="226" y="158"/>
                    <a:pt x="216" y="158"/>
                  </a:cubicBezTo>
                  <a:cubicBezTo>
                    <a:pt x="142" y="158"/>
                    <a:pt x="68" y="160"/>
                    <a:pt x="0" y="184"/>
                  </a:cubicBezTo>
                  <a:cubicBezTo>
                    <a:pt x="730" y="356"/>
                    <a:pt x="1469" y="468"/>
                    <a:pt x="2216" y="468"/>
                  </a:cubicBezTo>
                  <a:cubicBezTo>
                    <a:pt x="2347" y="468"/>
                    <a:pt x="2477" y="465"/>
                    <a:pt x="2608" y="457"/>
                  </a:cubicBezTo>
                  <a:cubicBezTo>
                    <a:pt x="2643" y="471"/>
                    <a:pt x="2671" y="477"/>
                    <a:pt x="2693" y="477"/>
                  </a:cubicBezTo>
                  <a:cubicBezTo>
                    <a:pt x="2771" y="477"/>
                    <a:pt x="2781" y="404"/>
                    <a:pt x="2763" y="303"/>
                  </a:cubicBezTo>
                  <a:cubicBezTo>
                    <a:pt x="2119" y="172"/>
                    <a:pt x="1464"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5"/>
            <p:cNvSpPr/>
            <p:nvPr/>
          </p:nvSpPr>
          <p:spPr>
            <a:xfrm>
              <a:off x="5596450" y="3084575"/>
              <a:ext cx="66775" cy="12100"/>
            </a:xfrm>
            <a:custGeom>
              <a:avLst/>
              <a:gdLst/>
              <a:ahLst/>
              <a:cxnLst/>
              <a:rect l="l" t="t" r="r" b="b"/>
              <a:pathLst>
                <a:path w="2671" h="484" extrusionOk="0">
                  <a:moveTo>
                    <a:pt x="169" y="1"/>
                  </a:moveTo>
                  <a:cubicBezTo>
                    <a:pt x="74" y="1"/>
                    <a:pt x="0" y="47"/>
                    <a:pt x="15" y="233"/>
                  </a:cubicBezTo>
                  <a:cubicBezTo>
                    <a:pt x="380" y="360"/>
                    <a:pt x="751" y="381"/>
                    <a:pt x="1126" y="381"/>
                  </a:cubicBezTo>
                  <a:cubicBezTo>
                    <a:pt x="1314" y="381"/>
                    <a:pt x="1504" y="376"/>
                    <a:pt x="1694" y="376"/>
                  </a:cubicBezTo>
                  <a:cubicBezTo>
                    <a:pt x="1795" y="424"/>
                    <a:pt x="1902" y="424"/>
                    <a:pt x="2008" y="424"/>
                  </a:cubicBezTo>
                  <a:cubicBezTo>
                    <a:pt x="2114" y="424"/>
                    <a:pt x="2218" y="424"/>
                    <a:pt x="2313" y="471"/>
                  </a:cubicBezTo>
                  <a:cubicBezTo>
                    <a:pt x="2361" y="483"/>
                    <a:pt x="2420" y="483"/>
                    <a:pt x="2468" y="483"/>
                  </a:cubicBezTo>
                  <a:cubicBezTo>
                    <a:pt x="2527" y="447"/>
                    <a:pt x="2575" y="412"/>
                    <a:pt x="2599" y="340"/>
                  </a:cubicBezTo>
                  <a:cubicBezTo>
                    <a:pt x="2670" y="305"/>
                    <a:pt x="2658" y="257"/>
                    <a:pt x="2599" y="233"/>
                  </a:cubicBezTo>
                  <a:cubicBezTo>
                    <a:pt x="1873" y="7"/>
                    <a:pt x="1111" y="66"/>
                    <a:pt x="349" y="31"/>
                  </a:cubicBezTo>
                  <a:cubicBezTo>
                    <a:pt x="291" y="17"/>
                    <a:pt x="226"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5"/>
            <p:cNvSpPr/>
            <p:nvPr/>
          </p:nvSpPr>
          <p:spPr>
            <a:xfrm>
              <a:off x="5391725" y="3141450"/>
              <a:ext cx="51225" cy="17425"/>
            </a:xfrm>
            <a:custGeom>
              <a:avLst/>
              <a:gdLst/>
              <a:ahLst/>
              <a:cxnLst/>
              <a:rect l="l" t="t" r="r" b="b"/>
              <a:pathLst>
                <a:path w="2049" h="697" extrusionOk="0">
                  <a:moveTo>
                    <a:pt x="522" y="0"/>
                  </a:moveTo>
                  <a:cubicBezTo>
                    <a:pt x="460" y="0"/>
                    <a:pt x="396" y="8"/>
                    <a:pt x="333" y="8"/>
                  </a:cubicBezTo>
                  <a:cubicBezTo>
                    <a:pt x="318" y="8"/>
                    <a:pt x="302" y="7"/>
                    <a:pt x="287" y="6"/>
                  </a:cubicBezTo>
                  <a:cubicBezTo>
                    <a:pt x="60" y="77"/>
                    <a:pt x="60" y="292"/>
                    <a:pt x="1" y="447"/>
                  </a:cubicBezTo>
                  <a:cubicBezTo>
                    <a:pt x="25" y="506"/>
                    <a:pt x="72" y="566"/>
                    <a:pt x="132" y="601"/>
                  </a:cubicBezTo>
                  <a:cubicBezTo>
                    <a:pt x="351" y="681"/>
                    <a:pt x="571" y="694"/>
                    <a:pt x="791" y="694"/>
                  </a:cubicBezTo>
                  <a:cubicBezTo>
                    <a:pt x="895" y="694"/>
                    <a:pt x="1000" y="691"/>
                    <a:pt x="1105" y="691"/>
                  </a:cubicBezTo>
                  <a:cubicBezTo>
                    <a:pt x="1173" y="691"/>
                    <a:pt x="1242" y="692"/>
                    <a:pt x="1311" y="697"/>
                  </a:cubicBezTo>
                  <a:cubicBezTo>
                    <a:pt x="1501" y="697"/>
                    <a:pt x="1680" y="673"/>
                    <a:pt x="1846" y="577"/>
                  </a:cubicBezTo>
                  <a:cubicBezTo>
                    <a:pt x="2049" y="280"/>
                    <a:pt x="1799" y="220"/>
                    <a:pt x="1608" y="113"/>
                  </a:cubicBezTo>
                  <a:lnTo>
                    <a:pt x="1620" y="101"/>
                  </a:lnTo>
                  <a:cubicBezTo>
                    <a:pt x="1576" y="44"/>
                    <a:pt x="1528" y="18"/>
                    <a:pt x="1477" y="18"/>
                  </a:cubicBezTo>
                  <a:cubicBezTo>
                    <a:pt x="1432" y="18"/>
                    <a:pt x="1385" y="38"/>
                    <a:pt x="1334" y="77"/>
                  </a:cubicBezTo>
                  <a:lnTo>
                    <a:pt x="1191" y="77"/>
                  </a:lnTo>
                  <a:cubicBezTo>
                    <a:pt x="1138" y="42"/>
                    <a:pt x="1090" y="24"/>
                    <a:pt x="1043" y="24"/>
                  </a:cubicBezTo>
                  <a:cubicBezTo>
                    <a:pt x="995" y="24"/>
                    <a:pt x="947" y="42"/>
                    <a:pt x="894" y="77"/>
                  </a:cubicBezTo>
                  <a:cubicBezTo>
                    <a:pt x="834" y="66"/>
                    <a:pt x="787" y="66"/>
                    <a:pt x="739" y="66"/>
                  </a:cubicBezTo>
                  <a:cubicBezTo>
                    <a:pt x="674" y="12"/>
                    <a:pt x="599"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5"/>
            <p:cNvSpPr/>
            <p:nvPr/>
          </p:nvSpPr>
          <p:spPr>
            <a:xfrm>
              <a:off x="5791775" y="2981850"/>
              <a:ext cx="72075" cy="18375"/>
            </a:xfrm>
            <a:custGeom>
              <a:avLst/>
              <a:gdLst/>
              <a:ahLst/>
              <a:cxnLst/>
              <a:rect l="l" t="t" r="r" b="b"/>
              <a:pathLst>
                <a:path w="2883" h="735" extrusionOk="0">
                  <a:moveTo>
                    <a:pt x="464" y="1"/>
                  </a:moveTo>
                  <a:cubicBezTo>
                    <a:pt x="394" y="1"/>
                    <a:pt x="323" y="7"/>
                    <a:pt x="251" y="20"/>
                  </a:cubicBezTo>
                  <a:cubicBezTo>
                    <a:pt x="132" y="115"/>
                    <a:pt x="1" y="187"/>
                    <a:pt x="132" y="318"/>
                  </a:cubicBezTo>
                  <a:cubicBezTo>
                    <a:pt x="215" y="377"/>
                    <a:pt x="322" y="401"/>
                    <a:pt x="429" y="425"/>
                  </a:cubicBezTo>
                  <a:cubicBezTo>
                    <a:pt x="596" y="437"/>
                    <a:pt x="775" y="437"/>
                    <a:pt x="930" y="437"/>
                  </a:cubicBezTo>
                  <a:cubicBezTo>
                    <a:pt x="1084" y="437"/>
                    <a:pt x="1239" y="473"/>
                    <a:pt x="1394" y="508"/>
                  </a:cubicBezTo>
                  <a:cubicBezTo>
                    <a:pt x="1513" y="556"/>
                    <a:pt x="1632" y="556"/>
                    <a:pt x="1751" y="556"/>
                  </a:cubicBezTo>
                  <a:cubicBezTo>
                    <a:pt x="1882" y="568"/>
                    <a:pt x="2037" y="556"/>
                    <a:pt x="2168" y="580"/>
                  </a:cubicBezTo>
                  <a:cubicBezTo>
                    <a:pt x="2239" y="615"/>
                    <a:pt x="2311" y="627"/>
                    <a:pt x="2382" y="687"/>
                  </a:cubicBezTo>
                  <a:cubicBezTo>
                    <a:pt x="2430" y="699"/>
                    <a:pt x="2477" y="723"/>
                    <a:pt x="2537" y="735"/>
                  </a:cubicBezTo>
                  <a:cubicBezTo>
                    <a:pt x="2656" y="723"/>
                    <a:pt x="2751" y="663"/>
                    <a:pt x="2823" y="568"/>
                  </a:cubicBezTo>
                  <a:cubicBezTo>
                    <a:pt x="2870" y="449"/>
                    <a:pt x="2882" y="330"/>
                    <a:pt x="2739" y="270"/>
                  </a:cubicBezTo>
                  <a:cubicBezTo>
                    <a:pt x="2680" y="258"/>
                    <a:pt x="2632" y="234"/>
                    <a:pt x="2573" y="211"/>
                  </a:cubicBezTo>
                  <a:cubicBezTo>
                    <a:pt x="2490" y="150"/>
                    <a:pt x="2397" y="119"/>
                    <a:pt x="2298" y="119"/>
                  </a:cubicBezTo>
                  <a:cubicBezTo>
                    <a:pt x="2241" y="119"/>
                    <a:pt x="2181" y="129"/>
                    <a:pt x="2120" y="151"/>
                  </a:cubicBezTo>
                  <a:cubicBezTo>
                    <a:pt x="2025" y="211"/>
                    <a:pt x="1930" y="240"/>
                    <a:pt x="1834" y="240"/>
                  </a:cubicBezTo>
                  <a:cubicBezTo>
                    <a:pt x="1739" y="240"/>
                    <a:pt x="1644" y="211"/>
                    <a:pt x="1549" y="151"/>
                  </a:cubicBezTo>
                  <a:cubicBezTo>
                    <a:pt x="1180" y="151"/>
                    <a:pt x="828"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5"/>
            <p:cNvSpPr/>
            <p:nvPr/>
          </p:nvSpPr>
          <p:spPr>
            <a:xfrm>
              <a:off x="5806675" y="3162375"/>
              <a:ext cx="40800" cy="14375"/>
            </a:xfrm>
            <a:custGeom>
              <a:avLst/>
              <a:gdLst/>
              <a:ahLst/>
              <a:cxnLst/>
              <a:rect l="l" t="t" r="r" b="b"/>
              <a:pathLst>
                <a:path w="1632" h="575" extrusionOk="0">
                  <a:moveTo>
                    <a:pt x="319" y="1"/>
                  </a:moveTo>
                  <a:cubicBezTo>
                    <a:pt x="280" y="1"/>
                    <a:pt x="241" y="1"/>
                    <a:pt x="203" y="2"/>
                  </a:cubicBezTo>
                  <a:cubicBezTo>
                    <a:pt x="95" y="14"/>
                    <a:pt x="24" y="98"/>
                    <a:pt x="12" y="181"/>
                  </a:cubicBezTo>
                  <a:cubicBezTo>
                    <a:pt x="0" y="288"/>
                    <a:pt x="72" y="360"/>
                    <a:pt x="179" y="395"/>
                  </a:cubicBezTo>
                  <a:cubicBezTo>
                    <a:pt x="538" y="485"/>
                    <a:pt x="908" y="575"/>
                    <a:pt x="1298" y="575"/>
                  </a:cubicBezTo>
                  <a:cubicBezTo>
                    <a:pt x="1322" y="575"/>
                    <a:pt x="1346" y="575"/>
                    <a:pt x="1369" y="574"/>
                  </a:cubicBezTo>
                  <a:cubicBezTo>
                    <a:pt x="1465" y="467"/>
                    <a:pt x="1607" y="419"/>
                    <a:pt x="1631" y="264"/>
                  </a:cubicBezTo>
                  <a:cubicBezTo>
                    <a:pt x="1226" y="67"/>
                    <a:pt x="770" y="1"/>
                    <a:pt x="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5"/>
            <p:cNvSpPr/>
            <p:nvPr/>
          </p:nvSpPr>
          <p:spPr>
            <a:xfrm>
              <a:off x="5406925" y="3112300"/>
              <a:ext cx="83350" cy="12425"/>
            </a:xfrm>
            <a:custGeom>
              <a:avLst/>
              <a:gdLst/>
              <a:ahLst/>
              <a:cxnLst/>
              <a:rect l="l" t="t" r="r" b="b"/>
              <a:pathLst>
                <a:path w="3334" h="497" extrusionOk="0">
                  <a:moveTo>
                    <a:pt x="1048" y="0"/>
                  </a:moveTo>
                  <a:cubicBezTo>
                    <a:pt x="848" y="0"/>
                    <a:pt x="652" y="60"/>
                    <a:pt x="464" y="89"/>
                  </a:cubicBezTo>
                  <a:cubicBezTo>
                    <a:pt x="310" y="100"/>
                    <a:pt x="179" y="112"/>
                    <a:pt x="36" y="136"/>
                  </a:cubicBezTo>
                  <a:cubicBezTo>
                    <a:pt x="0" y="172"/>
                    <a:pt x="0" y="219"/>
                    <a:pt x="36" y="279"/>
                  </a:cubicBezTo>
                  <a:lnTo>
                    <a:pt x="345" y="410"/>
                  </a:lnTo>
                  <a:cubicBezTo>
                    <a:pt x="369" y="434"/>
                    <a:pt x="417" y="446"/>
                    <a:pt x="464" y="446"/>
                  </a:cubicBezTo>
                  <a:cubicBezTo>
                    <a:pt x="524" y="481"/>
                    <a:pt x="584" y="497"/>
                    <a:pt x="643" y="497"/>
                  </a:cubicBezTo>
                  <a:cubicBezTo>
                    <a:pt x="725" y="497"/>
                    <a:pt x="805" y="465"/>
                    <a:pt x="881" y="410"/>
                  </a:cubicBezTo>
                  <a:cubicBezTo>
                    <a:pt x="988" y="410"/>
                    <a:pt x="1072" y="398"/>
                    <a:pt x="1179" y="398"/>
                  </a:cubicBezTo>
                  <a:cubicBezTo>
                    <a:pt x="1287" y="357"/>
                    <a:pt x="1392" y="321"/>
                    <a:pt x="1497" y="321"/>
                  </a:cubicBezTo>
                  <a:cubicBezTo>
                    <a:pt x="1576" y="321"/>
                    <a:pt x="1656" y="342"/>
                    <a:pt x="1738" y="398"/>
                  </a:cubicBezTo>
                  <a:lnTo>
                    <a:pt x="2024" y="398"/>
                  </a:lnTo>
                  <a:cubicBezTo>
                    <a:pt x="2072" y="350"/>
                    <a:pt x="2131" y="315"/>
                    <a:pt x="2179" y="267"/>
                  </a:cubicBezTo>
                  <a:cubicBezTo>
                    <a:pt x="2560" y="255"/>
                    <a:pt x="2953" y="255"/>
                    <a:pt x="3334" y="231"/>
                  </a:cubicBezTo>
                  <a:cubicBezTo>
                    <a:pt x="3323" y="135"/>
                    <a:pt x="3283" y="87"/>
                    <a:pt x="3189" y="87"/>
                  </a:cubicBezTo>
                  <a:cubicBezTo>
                    <a:pt x="3178" y="87"/>
                    <a:pt x="3167" y="87"/>
                    <a:pt x="3155" y="89"/>
                  </a:cubicBezTo>
                  <a:cubicBezTo>
                    <a:pt x="2860" y="120"/>
                    <a:pt x="2558" y="135"/>
                    <a:pt x="2254" y="135"/>
                  </a:cubicBezTo>
                  <a:cubicBezTo>
                    <a:pt x="1983" y="135"/>
                    <a:pt x="1711" y="123"/>
                    <a:pt x="1441" y="100"/>
                  </a:cubicBezTo>
                  <a:cubicBezTo>
                    <a:pt x="1309" y="25"/>
                    <a:pt x="1178"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5"/>
            <p:cNvSpPr/>
            <p:nvPr/>
          </p:nvSpPr>
          <p:spPr>
            <a:xfrm>
              <a:off x="5268200" y="2974625"/>
              <a:ext cx="39025" cy="42400"/>
            </a:xfrm>
            <a:custGeom>
              <a:avLst/>
              <a:gdLst/>
              <a:ahLst/>
              <a:cxnLst/>
              <a:rect l="l" t="t" r="r" b="b"/>
              <a:pathLst>
                <a:path w="1561" h="1696" extrusionOk="0">
                  <a:moveTo>
                    <a:pt x="887" y="1"/>
                  </a:moveTo>
                  <a:cubicBezTo>
                    <a:pt x="779" y="1"/>
                    <a:pt x="726" y="96"/>
                    <a:pt x="656" y="166"/>
                  </a:cubicBezTo>
                  <a:cubicBezTo>
                    <a:pt x="596" y="238"/>
                    <a:pt x="537" y="297"/>
                    <a:pt x="489" y="369"/>
                  </a:cubicBezTo>
                  <a:cubicBezTo>
                    <a:pt x="465" y="416"/>
                    <a:pt x="429" y="476"/>
                    <a:pt x="406" y="523"/>
                  </a:cubicBezTo>
                  <a:cubicBezTo>
                    <a:pt x="370" y="595"/>
                    <a:pt x="322" y="666"/>
                    <a:pt x="298" y="738"/>
                  </a:cubicBezTo>
                  <a:cubicBezTo>
                    <a:pt x="263" y="797"/>
                    <a:pt x="251" y="845"/>
                    <a:pt x="239" y="904"/>
                  </a:cubicBezTo>
                  <a:cubicBezTo>
                    <a:pt x="203" y="1035"/>
                    <a:pt x="132" y="1178"/>
                    <a:pt x="84" y="1309"/>
                  </a:cubicBezTo>
                  <a:cubicBezTo>
                    <a:pt x="48" y="1428"/>
                    <a:pt x="1" y="1547"/>
                    <a:pt x="132" y="1655"/>
                  </a:cubicBezTo>
                  <a:cubicBezTo>
                    <a:pt x="190" y="1681"/>
                    <a:pt x="245" y="1696"/>
                    <a:pt x="299" y="1696"/>
                  </a:cubicBezTo>
                  <a:cubicBezTo>
                    <a:pt x="368" y="1696"/>
                    <a:pt x="434" y="1672"/>
                    <a:pt x="501" y="1619"/>
                  </a:cubicBezTo>
                  <a:cubicBezTo>
                    <a:pt x="525" y="1607"/>
                    <a:pt x="537" y="1571"/>
                    <a:pt x="548" y="1559"/>
                  </a:cubicBezTo>
                  <a:cubicBezTo>
                    <a:pt x="620" y="1524"/>
                    <a:pt x="703" y="1500"/>
                    <a:pt x="727" y="1416"/>
                  </a:cubicBezTo>
                  <a:cubicBezTo>
                    <a:pt x="739" y="1369"/>
                    <a:pt x="763" y="1321"/>
                    <a:pt x="775" y="1262"/>
                  </a:cubicBezTo>
                  <a:cubicBezTo>
                    <a:pt x="865" y="1171"/>
                    <a:pt x="981" y="1162"/>
                    <a:pt x="1100" y="1162"/>
                  </a:cubicBezTo>
                  <a:cubicBezTo>
                    <a:pt x="1133" y="1162"/>
                    <a:pt x="1166" y="1162"/>
                    <a:pt x="1199" y="1162"/>
                  </a:cubicBezTo>
                  <a:cubicBezTo>
                    <a:pt x="1314" y="1162"/>
                    <a:pt x="1426" y="1153"/>
                    <a:pt x="1513" y="1071"/>
                  </a:cubicBezTo>
                  <a:lnTo>
                    <a:pt x="1560" y="976"/>
                  </a:lnTo>
                  <a:cubicBezTo>
                    <a:pt x="906" y="797"/>
                    <a:pt x="906" y="797"/>
                    <a:pt x="1120" y="309"/>
                  </a:cubicBezTo>
                  <a:cubicBezTo>
                    <a:pt x="1013" y="238"/>
                    <a:pt x="965" y="131"/>
                    <a:pt x="953" y="12"/>
                  </a:cubicBezTo>
                  <a:cubicBezTo>
                    <a:pt x="929" y="4"/>
                    <a:pt x="907" y="1"/>
                    <a:pt x="8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5"/>
            <p:cNvSpPr/>
            <p:nvPr/>
          </p:nvSpPr>
          <p:spPr>
            <a:xfrm>
              <a:off x="5362275" y="3128500"/>
              <a:ext cx="84550" cy="18050"/>
            </a:xfrm>
            <a:custGeom>
              <a:avLst/>
              <a:gdLst/>
              <a:ahLst/>
              <a:cxnLst/>
              <a:rect l="l" t="t" r="r" b="b"/>
              <a:pathLst>
                <a:path w="3382" h="722" extrusionOk="0">
                  <a:moveTo>
                    <a:pt x="893" y="0"/>
                  </a:moveTo>
                  <a:cubicBezTo>
                    <a:pt x="667" y="0"/>
                    <a:pt x="429" y="0"/>
                    <a:pt x="226" y="95"/>
                  </a:cubicBezTo>
                  <a:cubicBezTo>
                    <a:pt x="72" y="179"/>
                    <a:pt x="0" y="286"/>
                    <a:pt x="12" y="464"/>
                  </a:cubicBezTo>
                  <a:cubicBezTo>
                    <a:pt x="107" y="595"/>
                    <a:pt x="226" y="667"/>
                    <a:pt x="369" y="714"/>
                  </a:cubicBezTo>
                  <a:cubicBezTo>
                    <a:pt x="419" y="717"/>
                    <a:pt x="467" y="721"/>
                    <a:pt x="512" y="721"/>
                  </a:cubicBezTo>
                  <a:cubicBezTo>
                    <a:pt x="652" y="721"/>
                    <a:pt x="765" y="686"/>
                    <a:pt x="810" y="488"/>
                  </a:cubicBezTo>
                  <a:cubicBezTo>
                    <a:pt x="810" y="476"/>
                    <a:pt x="774" y="453"/>
                    <a:pt x="774" y="429"/>
                  </a:cubicBezTo>
                  <a:cubicBezTo>
                    <a:pt x="774" y="417"/>
                    <a:pt x="774" y="369"/>
                    <a:pt x="786" y="369"/>
                  </a:cubicBezTo>
                  <a:cubicBezTo>
                    <a:pt x="1023" y="330"/>
                    <a:pt x="1258" y="319"/>
                    <a:pt x="1492" y="319"/>
                  </a:cubicBezTo>
                  <a:cubicBezTo>
                    <a:pt x="1778" y="319"/>
                    <a:pt x="2062" y="335"/>
                    <a:pt x="2349" y="335"/>
                  </a:cubicBezTo>
                  <a:cubicBezTo>
                    <a:pt x="2396" y="335"/>
                    <a:pt x="2442" y="334"/>
                    <a:pt x="2489" y="333"/>
                  </a:cubicBezTo>
                  <a:cubicBezTo>
                    <a:pt x="2550" y="333"/>
                    <a:pt x="2612" y="334"/>
                    <a:pt x="2674" y="334"/>
                  </a:cubicBezTo>
                  <a:cubicBezTo>
                    <a:pt x="2920" y="334"/>
                    <a:pt x="3162" y="319"/>
                    <a:pt x="3381" y="167"/>
                  </a:cubicBezTo>
                  <a:lnTo>
                    <a:pt x="1667" y="167"/>
                  </a:lnTo>
                  <a:cubicBezTo>
                    <a:pt x="1536" y="107"/>
                    <a:pt x="1405" y="36"/>
                    <a:pt x="1238" y="12"/>
                  </a:cubicBezTo>
                  <a:cubicBezTo>
                    <a:pt x="1119" y="0"/>
                    <a:pt x="1012"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5"/>
            <p:cNvSpPr/>
            <p:nvPr/>
          </p:nvSpPr>
          <p:spPr>
            <a:xfrm>
              <a:off x="5297975" y="2999000"/>
              <a:ext cx="65800" cy="13425"/>
            </a:xfrm>
            <a:custGeom>
              <a:avLst/>
              <a:gdLst/>
              <a:ahLst/>
              <a:cxnLst/>
              <a:rect l="l" t="t" r="r" b="b"/>
              <a:pathLst>
                <a:path w="2632" h="537" extrusionOk="0">
                  <a:moveTo>
                    <a:pt x="369" y="1"/>
                  </a:moveTo>
                  <a:cubicBezTo>
                    <a:pt x="358" y="37"/>
                    <a:pt x="322" y="60"/>
                    <a:pt x="310" y="84"/>
                  </a:cubicBezTo>
                  <a:cubicBezTo>
                    <a:pt x="203" y="156"/>
                    <a:pt x="0" y="84"/>
                    <a:pt x="12" y="299"/>
                  </a:cubicBezTo>
                  <a:cubicBezTo>
                    <a:pt x="48" y="382"/>
                    <a:pt x="84" y="418"/>
                    <a:pt x="167" y="453"/>
                  </a:cubicBezTo>
                  <a:cubicBezTo>
                    <a:pt x="257" y="474"/>
                    <a:pt x="347" y="480"/>
                    <a:pt x="438" y="480"/>
                  </a:cubicBezTo>
                  <a:cubicBezTo>
                    <a:pt x="552" y="480"/>
                    <a:pt x="666" y="471"/>
                    <a:pt x="781" y="471"/>
                  </a:cubicBezTo>
                  <a:cubicBezTo>
                    <a:pt x="893" y="471"/>
                    <a:pt x="1006" y="479"/>
                    <a:pt x="1120" y="513"/>
                  </a:cubicBezTo>
                  <a:lnTo>
                    <a:pt x="1429" y="513"/>
                  </a:lnTo>
                  <a:cubicBezTo>
                    <a:pt x="1632" y="513"/>
                    <a:pt x="1834" y="525"/>
                    <a:pt x="2024" y="537"/>
                  </a:cubicBezTo>
                  <a:cubicBezTo>
                    <a:pt x="2096" y="537"/>
                    <a:pt x="2155" y="513"/>
                    <a:pt x="2203" y="465"/>
                  </a:cubicBezTo>
                  <a:cubicBezTo>
                    <a:pt x="2286" y="287"/>
                    <a:pt x="2548" y="406"/>
                    <a:pt x="2632" y="239"/>
                  </a:cubicBezTo>
                  <a:cubicBezTo>
                    <a:pt x="2547" y="205"/>
                    <a:pt x="2460" y="195"/>
                    <a:pt x="2372" y="195"/>
                  </a:cubicBezTo>
                  <a:cubicBezTo>
                    <a:pt x="2257" y="195"/>
                    <a:pt x="2139" y="212"/>
                    <a:pt x="2023" y="212"/>
                  </a:cubicBezTo>
                  <a:cubicBezTo>
                    <a:pt x="1890" y="212"/>
                    <a:pt x="1758" y="190"/>
                    <a:pt x="1632" y="96"/>
                  </a:cubicBezTo>
                  <a:cubicBezTo>
                    <a:pt x="1215" y="60"/>
                    <a:pt x="786" y="37"/>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5"/>
            <p:cNvSpPr/>
            <p:nvPr/>
          </p:nvSpPr>
          <p:spPr>
            <a:xfrm>
              <a:off x="5485800" y="3103525"/>
              <a:ext cx="41700" cy="15475"/>
            </a:xfrm>
            <a:custGeom>
              <a:avLst/>
              <a:gdLst/>
              <a:ahLst/>
              <a:cxnLst/>
              <a:rect l="l" t="t" r="r" b="b"/>
              <a:pathLst>
                <a:path w="1668" h="619" extrusionOk="0">
                  <a:moveTo>
                    <a:pt x="500" y="0"/>
                  </a:moveTo>
                  <a:cubicBezTo>
                    <a:pt x="439" y="0"/>
                    <a:pt x="376" y="10"/>
                    <a:pt x="310" y="35"/>
                  </a:cubicBezTo>
                  <a:cubicBezTo>
                    <a:pt x="226" y="94"/>
                    <a:pt x="107" y="70"/>
                    <a:pt x="36" y="142"/>
                  </a:cubicBezTo>
                  <a:cubicBezTo>
                    <a:pt x="12" y="249"/>
                    <a:pt x="12" y="332"/>
                    <a:pt x="0" y="440"/>
                  </a:cubicBezTo>
                  <a:cubicBezTo>
                    <a:pt x="60" y="475"/>
                    <a:pt x="119" y="547"/>
                    <a:pt x="179" y="582"/>
                  </a:cubicBezTo>
                  <a:lnTo>
                    <a:pt x="572" y="582"/>
                  </a:lnTo>
                  <a:cubicBezTo>
                    <a:pt x="634" y="551"/>
                    <a:pt x="690" y="533"/>
                    <a:pt x="746" y="533"/>
                  </a:cubicBezTo>
                  <a:cubicBezTo>
                    <a:pt x="797" y="533"/>
                    <a:pt x="848" y="548"/>
                    <a:pt x="905" y="582"/>
                  </a:cubicBezTo>
                  <a:lnTo>
                    <a:pt x="1143" y="582"/>
                  </a:lnTo>
                  <a:cubicBezTo>
                    <a:pt x="1286" y="463"/>
                    <a:pt x="1548" y="618"/>
                    <a:pt x="1655" y="392"/>
                  </a:cubicBezTo>
                  <a:cubicBezTo>
                    <a:pt x="1667" y="320"/>
                    <a:pt x="1667" y="261"/>
                    <a:pt x="1655" y="201"/>
                  </a:cubicBezTo>
                  <a:cubicBezTo>
                    <a:pt x="1615" y="146"/>
                    <a:pt x="1573" y="127"/>
                    <a:pt x="1529" y="127"/>
                  </a:cubicBezTo>
                  <a:cubicBezTo>
                    <a:pt x="1439" y="127"/>
                    <a:pt x="1344" y="208"/>
                    <a:pt x="1259" y="208"/>
                  </a:cubicBezTo>
                  <a:cubicBezTo>
                    <a:pt x="1227" y="208"/>
                    <a:pt x="1196" y="197"/>
                    <a:pt x="1167" y="166"/>
                  </a:cubicBezTo>
                  <a:cubicBezTo>
                    <a:pt x="940" y="147"/>
                    <a:pt x="736"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5"/>
            <p:cNvSpPr/>
            <p:nvPr/>
          </p:nvSpPr>
          <p:spPr>
            <a:xfrm>
              <a:off x="5493225" y="3125225"/>
              <a:ext cx="51825" cy="15200"/>
            </a:xfrm>
            <a:custGeom>
              <a:avLst/>
              <a:gdLst/>
              <a:ahLst/>
              <a:cxnLst/>
              <a:rect l="l" t="t" r="r" b="b"/>
              <a:pathLst>
                <a:path w="2073" h="608" extrusionOk="0">
                  <a:moveTo>
                    <a:pt x="1013" y="0"/>
                  </a:moveTo>
                  <a:lnTo>
                    <a:pt x="965" y="48"/>
                  </a:lnTo>
                  <a:cubicBezTo>
                    <a:pt x="953" y="83"/>
                    <a:pt x="953" y="119"/>
                    <a:pt x="965" y="167"/>
                  </a:cubicBezTo>
                  <a:cubicBezTo>
                    <a:pt x="1001" y="191"/>
                    <a:pt x="1013" y="226"/>
                    <a:pt x="1013" y="262"/>
                  </a:cubicBezTo>
                  <a:cubicBezTo>
                    <a:pt x="999" y="265"/>
                    <a:pt x="986" y="266"/>
                    <a:pt x="974" y="266"/>
                  </a:cubicBezTo>
                  <a:cubicBezTo>
                    <a:pt x="900" y="266"/>
                    <a:pt x="840" y="222"/>
                    <a:pt x="766" y="222"/>
                  </a:cubicBezTo>
                  <a:cubicBezTo>
                    <a:pt x="754" y="222"/>
                    <a:pt x="741" y="223"/>
                    <a:pt x="727" y="226"/>
                  </a:cubicBezTo>
                  <a:cubicBezTo>
                    <a:pt x="657" y="235"/>
                    <a:pt x="580" y="263"/>
                    <a:pt x="502" y="263"/>
                  </a:cubicBezTo>
                  <a:cubicBezTo>
                    <a:pt x="474" y="263"/>
                    <a:pt x="446" y="260"/>
                    <a:pt x="418" y="250"/>
                  </a:cubicBezTo>
                  <a:cubicBezTo>
                    <a:pt x="410" y="249"/>
                    <a:pt x="402" y="248"/>
                    <a:pt x="395" y="248"/>
                  </a:cubicBezTo>
                  <a:cubicBezTo>
                    <a:pt x="346" y="248"/>
                    <a:pt x="309" y="282"/>
                    <a:pt x="299" y="334"/>
                  </a:cubicBezTo>
                  <a:cubicBezTo>
                    <a:pt x="227" y="429"/>
                    <a:pt x="108" y="405"/>
                    <a:pt x="1" y="453"/>
                  </a:cubicBezTo>
                  <a:cubicBezTo>
                    <a:pt x="94" y="580"/>
                    <a:pt x="224" y="598"/>
                    <a:pt x="360" y="598"/>
                  </a:cubicBezTo>
                  <a:cubicBezTo>
                    <a:pt x="415" y="598"/>
                    <a:pt x="470" y="595"/>
                    <a:pt x="525" y="595"/>
                  </a:cubicBezTo>
                  <a:cubicBezTo>
                    <a:pt x="1013" y="607"/>
                    <a:pt x="1501" y="607"/>
                    <a:pt x="2001" y="607"/>
                  </a:cubicBezTo>
                  <a:cubicBezTo>
                    <a:pt x="2037" y="595"/>
                    <a:pt x="2073" y="560"/>
                    <a:pt x="2073" y="500"/>
                  </a:cubicBezTo>
                  <a:cubicBezTo>
                    <a:pt x="2061" y="453"/>
                    <a:pt x="2013" y="369"/>
                    <a:pt x="2061" y="310"/>
                  </a:cubicBezTo>
                  <a:lnTo>
                    <a:pt x="2073" y="238"/>
                  </a:lnTo>
                  <a:lnTo>
                    <a:pt x="2025" y="179"/>
                  </a:lnTo>
                  <a:cubicBezTo>
                    <a:pt x="1977" y="167"/>
                    <a:pt x="1918" y="167"/>
                    <a:pt x="1882" y="155"/>
                  </a:cubicBezTo>
                  <a:cubicBezTo>
                    <a:pt x="1823" y="119"/>
                    <a:pt x="1775" y="95"/>
                    <a:pt x="1727" y="36"/>
                  </a:cubicBezTo>
                  <a:cubicBezTo>
                    <a:pt x="1489" y="12"/>
                    <a:pt x="1251" y="12"/>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5"/>
            <p:cNvSpPr/>
            <p:nvPr/>
          </p:nvSpPr>
          <p:spPr>
            <a:xfrm>
              <a:off x="5934075" y="3152375"/>
              <a:ext cx="57450" cy="13550"/>
            </a:xfrm>
            <a:custGeom>
              <a:avLst/>
              <a:gdLst/>
              <a:ahLst/>
              <a:cxnLst/>
              <a:rect l="l" t="t" r="r" b="b"/>
              <a:pathLst>
                <a:path w="2298" h="542" extrusionOk="0">
                  <a:moveTo>
                    <a:pt x="542" y="1"/>
                  </a:moveTo>
                  <a:cubicBezTo>
                    <a:pt x="435" y="1"/>
                    <a:pt x="327" y="10"/>
                    <a:pt x="214" y="10"/>
                  </a:cubicBezTo>
                  <a:cubicBezTo>
                    <a:pt x="0" y="176"/>
                    <a:pt x="167" y="260"/>
                    <a:pt x="286" y="343"/>
                  </a:cubicBezTo>
                  <a:cubicBezTo>
                    <a:pt x="871" y="406"/>
                    <a:pt x="1448" y="542"/>
                    <a:pt x="2047" y="542"/>
                  </a:cubicBezTo>
                  <a:cubicBezTo>
                    <a:pt x="2130" y="542"/>
                    <a:pt x="2214" y="539"/>
                    <a:pt x="2298" y="533"/>
                  </a:cubicBezTo>
                  <a:cubicBezTo>
                    <a:pt x="2203" y="426"/>
                    <a:pt x="2107" y="343"/>
                    <a:pt x="2012" y="236"/>
                  </a:cubicBezTo>
                  <a:cubicBezTo>
                    <a:pt x="1917" y="166"/>
                    <a:pt x="1811" y="151"/>
                    <a:pt x="1701" y="151"/>
                  </a:cubicBezTo>
                  <a:cubicBezTo>
                    <a:pt x="1609" y="151"/>
                    <a:pt x="1515" y="162"/>
                    <a:pt x="1423" y="162"/>
                  </a:cubicBezTo>
                  <a:cubicBezTo>
                    <a:pt x="1322" y="162"/>
                    <a:pt x="1222" y="148"/>
                    <a:pt x="1131" y="93"/>
                  </a:cubicBezTo>
                  <a:lnTo>
                    <a:pt x="869" y="45"/>
                  </a:lnTo>
                  <a:cubicBezTo>
                    <a:pt x="756" y="10"/>
                    <a:pt x="649"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5"/>
            <p:cNvSpPr/>
            <p:nvPr/>
          </p:nvSpPr>
          <p:spPr>
            <a:xfrm>
              <a:off x="5256300" y="3057650"/>
              <a:ext cx="36925" cy="23900"/>
            </a:xfrm>
            <a:custGeom>
              <a:avLst/>
              <a:gdLst/>
              <a:ahLst/>
              <a:cxnLst/>
              <a:rect l="l" t="t" r="r" b="b"/>
              <a:pathLst>
                <a:path w="1477" h="956" extrusionOk="0">
                  <a:moveTo>
                    <a:pt x="298" y="0"/>
                  </a:moveTo>
                  <a:cubicBezTo>
                    <a:pt x="191" y="274"/>
                    <a:pt x="108" y="572"/>
                    <a:pt x="0" y="858"/>
                  </a:cubicBezTo>
                  <a:lnTo>
                    <a:pt x="131" y="858"/>
                  </a:lnTo>
                  <a:cubicBezTo>
                    <a:pt x="168" y="852"/>
                    <a:pt x="205" y="850"/>
                    <a:pt x="242" y="850"/>
                  </a:cubicBezTo>
                  <a:cubicBezTo>
                    <a:pt x="486" y="850"/>
                    <a:pt x="725" y="956"/>
                    <a:pt x="966" y="956"/>
                  </a:cubicBezTo>
                  <a:cubicBezTo>
                    <a:pt x="1076" y="956"/>
                    <a:pt x="1187" y="934"/>
                    <a:pt x="1298" y="870"/>
                  </a:cubicBezTo>
                  <a:lnTo>
                    <a:pt x="1310" y="846"/>
                  </a:lnTo>
                  <a:cubicBezTo>
                    <a:pt x="1394" y="774"/>
                    <a:pt x="1453" y="679"/>
                    <a:pt x="1477" y="560"/>
                  </a:cubicBezTo>
                  <a:cubicBezTo>
                    <a:pt x="1251" y="393"/>
                    <a:pt x="977" y="477"/>
                    <a:pt x="727" y="429"/>
                  </a:cubicBezTo>
                  <a:cubicBezTo>
                    <a:pt x="477" y="381"/>
                    <a:pt x="298" y="298"/>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5"/>
            <p:cNvSpPr/>
            <p:nvPr/>
          </p:nvSpPr>
          <p:spPr>
            <a:xfrm>
              <a:off x="5801000" y="3086475"/>
              <a:ext cx="64625" cy="10775"/>
            </a:xfrm>
            <a:custGeom>
              <a:avLst/>
              <a:gdLst/>
              <a:ahLst/>
              <a:cxnLst/>
              <a:rect l="l" t="t" r="r" b="b"/>
              <a:pathLst>
                <a:path w="2585" h="431" extrusionOk="0">
                  <a:moveTo>
                    <a:pt x="1002" y="1"/>
                  </a:moveTo>
                  <a:cubicBezTo>
                    <a:pt x="911" y="1"/>
                    <a:pt x="819" y="8"/>
                    <a:pt x="727" y="26"/>
                  </a:cubicBezTo>
                  <a:cubicBezTo>
                    <a:pt x="656" y="71"/>
                    <a:pt x="578" y="82"/>
                    <a:pt x="498" y="82"/>
                  </a:cubicBezTo>
                  <a:cubicBezTo>
                    <a:pt x="424" y="82"/>
                    <a:pt x="347" y="72"/>
                    <a:pt x="274" y="72"/>
                  </a:cubicBezTo>
                  <a:cubicBezTo>
                    <a:pt x="175" y="72"/>
                    <a:pt x="81" y="89"/>
                    <a:pt x="1" y="169"/>
                  </a:cubicBezTo>
                  <a:cubicBezTo>
                    <a:pt x="130" y="253"/>
                    <a:pt x="274" y="263"/>
                    <a:pt x="423" y="263"/>
                  </a:cubicBezTo>
                  <a:cubicBezTo>
                    <a:pt x="475" y="263"/>
                    <a:pt x="528" y="262"/>
                    <a:pt x="581" y="262"/>
                  </a:cubicBezTo>
                  <a:cubicBezTo>
                    <a:pt x="614" y="262"/>
                    <a:pt x="647" y="263"/>
                    <a:pt x="680" y="264"/>
                  </a:cubicBezTo>
                  <a:cubicBezTo>
                    <a:pt x="1323" y="288"/>
                    <a:pt x="1965" y="300"/>
                    <a:pt x="2585" y="431"/>
                  </a:cubicBezTo>
                  <a:lnTo>
                    <a:pt x="2585" y="121"/>
                  </a:lnTo>
                  <a:cubicBezTo>
                    <a:pt x="2418" y="121"/>
                    <a:pt x="2251" y="137"/>
                    <a:pt x="2085" y="137"/>
                  </a:cubicBezTo>
                  <a:cubicBezTo>
                    <a:pt x="2001" y="137"/>
                    <a:pt x="1918" y="133"/>
                    <a:pt x="1834" y="121"/>
                  </a:cubicBezTo>
                  <a:cubicBezTo>
                    <a:pt x="1549" y="68"/>
                    <a:pt x="1276" y="1"/>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5"/>
            <p:cNvSpPr/>
            <p:nvPr/>
          </p:nvSpPr>
          <p:spPr>
            <a:xfrm>
              <a:off x="6134975" y="3240100"/>
              <a:ext cx="43775" cy="11650"/>
            </a:xfrm>
            <a:custGeom>
              <a:avLst/>
              <a:gdLst/>
              <a:ahLst/>
              <a:cxnLst/>
              <a:rect l="l" t="t" r="r" b="b"/>
              <a:pathLst>
                <a:path w="1751" h="466" extrusionOk="0">
                  <a:moveTo>
                    <a:pt x="1538" y="358"/>
                  </a:moveTo>
                  <a:cubicBezTo>
                    <a:pt x="1538" y="358"/>
                    <a:pt x="1537" y="358"/>
                    <a:pt x="1537" y="358"/>
                  </a:cubicBezTo>
                  <a:cubicBezTo>
                    <a:pt x="1538" y="358"/>
                    <a:pt x="1538" y="358"/>
                    <a:pt x="1538" y="358"/>
                  </a:cubicBezTo>
                  <a:close/>
                  <a:moveTo>
                    <a:pt x="865" y="0"/>
                  </a:moveTo>
                  <a:cubicBezTo>
                    <a:pt x="723" y="0"/>
                    <a:pt x="582" y="10"/>
                    <a:pt x="441" y="25"/>
                  </a:cubicBezTo>
                  <a:cubicBezTo>
                    <a:pt x="346" y="191"/>
                    <a:pt x="96" y="120"/>
                    <a:pt x="1" y="299"/>
                  </a:cubicBezTo>
                  <a:cubicBezTo>
                    <a:pt x="477" y="358"/>
                    <a:pt x="977" y="406"/>
                    <a:pt x="1429" y="465"/>
                  </a:cubicBezTo>
                  <a:lnTo>
                    <a:pt x="1477" y="430"/>
                  </a:lnTo>
                  <a:lnTo>
                    <a:pt x="1489" y="394"/>
                  </a:lnTo>
                  <a:lnTo>
                    <a:pt x="1489" y="346"/>
                  </a:lnTo>
                  <a:cubicBezTo>
                    <a:pt x="1489" y="346"/>
                    <a:pt x="1537" y="356"/>
                    <a:pt x="1538" y="358"/>
                  </a:cubicBezTo>
                  <a:lnTo>
                    <a:pt x="1538" y="358"/>
                  </a:lnTo>
                  <a:cubicBezTo>
                    <a:pt x="1644" y="334"/>
                    <a:pt x="1715" y="274"/>
                    <a:pt x="1751" y="156"/>
                  </a:cubicBezTo>
                  <a:cubicBezTo>
                    <a:pt x="1467" y="42"/>
                    <a:pt x="1167"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5"/>
            <p:cNvSpPr/>
            <p:nvPr/>
          </p:nvSpPr>
          <p:spPr>
            <a:xfrm>
              <a:off x="6171300" y="3243625"/>
              <a:ext cx="52100" cy="12425"/>
            </a:xfrm>
            <a:custGeom>
              <a:avLst/>
              <a:gdLst/>
              <a:ahLst/>
              <a:cxnLst/>
              <a:rect l="l" t="t" r="r" b="b"/>
              <a:pathLst>
                <a:path w="2084" h="497" extrusionOk="0">
                  <a:moveTo>
                    <a:pt x="640" y="1"/>
                  </a:moveTo>
                  <a:cubicBezTo>
                    <a:pt x="566" y="1"/>
                    <a:pt x="492" y="8"/>
                    <a:pt x="417" y="27"/>
                  </a:cubicBezTo>
                  <a:cubicBezTo>
                    <a:pt x="310" y="146"/>
                    <a:pt x="155" y="217"/>
                    <a:pt x="12" y="253"/>
                  </a:cubicBezTo>
                  <a:cubicBezTo>
                    <a:pt x="0" y="277"/>
                    <a:pt x="0" y="289"/>
                    <a:pt x="0" y="324"/>
                  </a:cubicBezTo>
                  <a:cubicBezTo>
                    <a:pt x="608" y="491"/>
                    <a:pt x="1227" y="443"/>
                    <a:pt x="1846" y="479"/>
                  </a:cubicBezTo>
                  <a:cubicBezTo>
                    <a:pt x="1876" y="491"/>
                    <a:pt x="1905" y="497"/>
                    <a:pt x="1935" y="497"/>
                  </a:cubicBezTo>
                  <a:cubicBezTo>
                    <a:pt x="1965" y="497"/>
                    <a:pt x="1995" y="491"/>
                    <a:pt x="2024" y="479"/>
                  </a:cubicBezTo>
                  <a:cubicBezTo>
                    <a:pt x="2084" y="205"/>
                    <a:pt x="1810" y="277"/>
                    <a:pt x="1703" y="181"/>
                  </a:cubicBezTo>
                  <a:cubicBezTo>
                    <a:pt x="1347" y="181"/>
                    <a:pt x="999"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5"/>
            <p:cNvSpPr/>
            <p:nvPr/>
          </p:nvSpPr>
          <p:spPr>
            <a:xfrm>
              <a:off x="5651000" y="3034175"/>
              <a:ext cx="50325" cy="9800"/>
            </a:xfrm>
            <a:custGeom>
              <a:avLst/>
              <a:gdLst/>
              <a:ahLst/>
              <a:cxnLst/>
              <a:rect l="l" t="t" r="r" b="b"/>
              <a:pathLst>
                <a:path w="2013" h="392" extrusionOk="0">
                  <a:moveTo>
                    <a:pt x="865" y="0"/>
                  </a:moveTo>
                  <a:cubicBezTo>
                    <a:pt x="721" y="0"/>
                    <a:pt x="576" y="23"/>
                    <a:pt x="429" y="82"/>
                  </a:cubicBezTo>
                  <a:cubicBezTo>
                    <a:pt x="310" y="201"/>
                    <a:pt x="167" y="118"/>
                    <a:pt x="48" y="189"/>
                  </a:cubicBezTo>
                  <a:cubicBezTo>
                    <a:pt x="36" y="225"/>
                    <a:pt x="12" y="237"/>
                    <a:pt x="0" y="261"/>
                  </a:cubicBezTo>
                  <a:cubicBezTo>
                    <a:pt x="323" y="347"/>
                    <a:pt x="691" y="392"/>
                    <a:pt x="1039" y="392"/>
                  </a:cubicBezTo>
                  <a:cubicBezTo>
                    <a:pt x="1411" y="392"/>
                    <a:pt x="1761" y="341"/>
                    <a:pt x="2012" y="237"/>
                  </a:cubicBezTo>
                  <a:cubicBezTo>
                    <a:pt x="1615" y="159"/>
                    <a:pt x="1243"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5"/>
            <p:cNvSpPr/>
            <p:nvPr/>
          </p:nvSpPr>
          <p:spPr>
            <a:xfrm>
              <a:off x="5731650" y="2984800"/>
              <a:ext cx="72350" cy="13725"/>
            </a:xfrm>
            <a:custGeom>
              <a:avLst/>
              <a:gdLst/>
              <a:ahLst/>
              <a:cxnLst/>
              <a:rect l="l" t="t" r="r" b="b"/>
              <a:pathLst>
                <a:path w="2894" h="549" extrusionOk="0">
                  <a:moveTo>
                    <a:pt x="483" y="0"/>
                  </a:moveTo>
                  <a:cubicBezTo>
                    <a:pt x="453" y="0"/>
                    <a:pt x="423" y="3"/>
                    <a:pt x="394" y="9"/>
                  </a:cubicBezTo>
                  <a:cubicBezTo>
                    <a:pt x="298" y="33"/>
                    <a:pt x="287" y="140"/>
                    <a:pt x="227" y="200"/>
                  </a:cubicBezTo>
                  <a:lnTo>
                    <a:pt x="84" y="200"/>
                  </a:lnTo>
                  <a:cubicBezTo>
                    <a:pt x="1" y="224"/>
                    <a:pt x="25" y="271"/>
                    <a:pt x="84" y="319"/>
                  </a:cubicBezTo>
                  <a:cubicBezTo>
                    <a:pt x="267" y="354"/>
                    <a:pt x="455" y="364"/>
                    <a:pt x="644" y="364"/>
                  </a:cubicBezTo>
                  <a:cubicBezTo>
                    <a:pt x="774" y="364"/>
                    <a:pt x="905" y="359"/>
                    <a:pt x="1037" y="355"/>
                  </a:cubicBezTo>
                  <a:cubicBezTo>
                    <a:pt x="1130" y="385"/>
                    <a:pt x="1226" y="392"/>
                    <a:pt x="1323" y="392"/>
                  </a:cubicBezTo>
                  <a:cubicBezTo>
                    <a:pt x="1422" y="392"/>
                    <a:pt x="1521" y="384"/>
                    <a:pt x="1620" y="384"/>
                  </a:cubicBezTo>
                  <a:cubicBezTo>
                    <a:pt x="1733" y="384"/>
                    <a:pt x="1845" y="394"/>
                    <a:pt x="1953" y="438"/>
                  </a:cubicBezTo>
                  <a:lnTo>
                    <a:pt x="1941" y="486"/>
                  </a:lnTo>
                  <a:cubicBezTo>
                    <a:pt x="2084" y="533"/>
                    <a:pt x="2221" y="548"/>
                    <a:pt x="2358" y="548"/>
                  </a:cubicBezTo>
                  <a:cubicBezTo>
                    <a:pt x="2495" y="548"/>
                    <a:pt x="2632" y="533"/>
                    <a:pt x="2775" y="521"/>
                  </a:cubicBezTo>
                  <a:cubicBezTo>
                    <a:pt x="2894" y="438"/>
                    <a:pt x="2894" y="331"/>
                    <a:pt x="2799" y="212"/>
                  </a:cubicBezTo>
                  <a:cubicBezTo>
                    <a:pt x="2715" y="200"/>
                    <a:pt x="2608" y="188"/>
                    <a:pt x="2525" y="164"/>
                  </a:cubicBezTo>
                  <a:cubicBezTo>
                    <a:pt x="2465" y="128"/>
                    <a:pt x="2418" y="93"/>
                    <a:pt x="2358" y="81"/>
                  </a:cubicBezTo>
                  <a:cubicBezTo>
                    <a:pt x="2239" y="57"/>
                    <a:pt x="2108" y="57"/>
                    <a:pt x="1989" y="57"/>
                  </a:cubicBezTo>
                  <a:lnTo>
                    <a:pt x="1179" y="57"/>
                  </a:lnTo>
                  <a:cubicBezTo>
                    <a:pt x="1132" y="60"/>
                    <a:pt x="1083" y="61"/>
                    <a:pt x="1035" y="61"/>
                  </a:cubicBezTo>
                  <a:cubicBezTo>
                    <a:pt x="877" y="61"/>
                    <a:pt x="718" y="46"/>
                    <a:pt x="572" y="9"/>
                  </a:cubicBezTo>
                  <a:cubicBezTo>
                    <a:pt x="542" y="3"/>
                    <a:pt x="513"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5"/>
            <p:cNvSpPr/>
            <p:nvPr/>
          </p:nvSpPr>
          <p:spPr>
            <a:xfrm>
              <a:off x="5564075" y="3131250"/>
              <a:ext cx="42300" cy="14000"/>
            </a:xfrm>
            <a:custGeom>
              <a:avLst/>
              <a:gdLst/>
              <a:ahLst/>
              <a:cxnLst/>
              <a:rect l="l" t="t" r="r" b="b"/>
              <a:pathLst>
                <a:path w="1692" h="560" extrusionOk="0">
                  <a:moveTo>
                    <a:pt x="309" y="1"/>
                  </a:moveTo>
                  <a:cubicBezTo>
                    <a:pt x="276" y="1"/>
                    <a:pt x="241" y="5"/>
                    <a:pt x="203" y="9"/>
                  </a:cubicBezTo>
                  <a:cubicBezTo>
                    <a:pt x="72" y="81"/>
                    <a:pt x="1" y="176"/>
                    <a:pt x="36" y="319"/>
                  </a:cubicBezTo>
                  <a:cubicBezTo>
                    <a:pt x="390" y="450"/>
                    <a:pt x="749" y="559"/>
                    <a:pt x="1117" y="559"/>
                  </a:cubicBezTo>
                  <a:cubicBezTo>
                    <a:pt x="1283" y="559"/>
                    <a:pt x="1450" y="537"/>
                    <a:pt x="1620" y="485"/>
                  </a:cubicBezTo>
                  <a:cubicBezTo>
                    <a:pt x="1691" y="390"/>
                    <a:pt x="1691" y="283"/>
                    <a:pt x="1620" y="176"/>
                  </a:cubicBezTo>
                  <a:cubicBezTo>
                    <a:pt x="1286" y="128"/>
                    <a:pt x="953" y="116"/>
                    <a:pt x="620" y="69"/>
                  </a:cubicBezTo>
                  <a:cubicBezTo>
                    <a:pt x="620" y="69"/>
                    <a:pt x="608" y="81"/>
                    <a:pt x="572" y="104"/>
                  </a:cubicBezTo>
                  <a:cubicBezTo>
                    <a:pt x="566" y="107"/>
                    <a:pt x="559" y="109"/>
                    <a:pt x="550" y="109"/>
                  </a:cubicBezTo>
                  <a:cubicBezTo>
                    <a:pt x="526" y="109"/>
                    <a:pt x="495" y="96"/>
                    <a:pt x="477" y="69"/>
                  </a:cubicBezTo>
                  <a:cubicBezTo>
                    <a:pt x="423" y="15"/>
                    <a:pt x="369"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5"/>
            <p:cNvSpPr/>
            <p:nvPr/>
          </p:nvSpPr>
          <p:spPr>
            <a:xfrm>
              <a:off x="5514375" y="3103400"/>
              <a:ext cx="43475" cy="14700"/>
            </a:xfrm>
            <a:custGeom>
              <a:avLst/>
              <a:gdLst/>
              <a:ahLst/>
              <a:cxnLst/>
              <a:rect l="l" t="t" r="r" b="b"/>
              <a:pathLst>
                <a:path w="1739" h="588" extrusionOk="0">
                  <a:moveTo>
                    <a:pt x="925" y="1"/>
                  </a:moveTo>
                  <a:cubicBezTo>
                    <a:pt x="623" y="1"/>
                    <a:pt x="319" y="64"/>
                    <a:pt x="12" y="171"/>
                  </a:cubicBezTo>
                  <a:cubicBezTo>
                    <a:pt x="66" y="255"/>
                    <a:pt x="119" y="283"/>
                    <a:pt x="173" y="283"/>
                  </a:cubicBezTo>
                  <a:cubicBezTo>
                    <a:pt x="264" y="283"/>
                    <a:pt x="356" y="205"/>
                    <a:pt x="453" y="183"/>
                  </a:cubicBezTo>
                  <a:cubicBezTo>
                    <a:pt x="524" y="230"/>
                    <a:pt x="560" y="278"/>
                    <a:pt x="453" y="302"/>
                  </a:cubicBezTo>
                  <a:cubicBezTo>
                    <a:pt x="357" y="504"/>
                    <a:pt x="119" y="445"/>
                    <a:pt x="0" y="587"/>
                  </a:cubicBezTo>
                  <a:lnTo>
                    <a:pt x="1048" y="587"/>
                  </a:lnTo>
                  <a:cubicBezTo>
                    <a:pt x="1167" y="397"/>
                    <a:pt x="1381" y="349"/>
                    <a:pt x="1596" y="290"/>
                  </a:cubicBezTo>
                  <a:cubicBezTo>
                    <a:pt x="1655" y="266"/>
                    <a:pt x="1703" y="218"/>
                    <a:pt x="1739" y="171"/>
                  </a:cubicBezTo>
                  <a:cubicBezTo>
                    <a:pt x="1468" y="52"/>
                    <a:pt x="1197"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5"/>
            <p:cNvSpPr/>
            <p:nvPr/>
          </p:nvSpPr>
          <p:spPr>
            <a:xfrm>
              <a:off x="5387275" y="3014200"/>
              <a:ext cx="39600" cy="10725"/>
            </a:xfrm>
            <a:custGeom>
              <a:avLst/>
              <a:gdLst/>
              <a:ahLst/>
              <a:cxnLst/>
              <a:rect l="l" t="t" r="r" b="b"/>
              <a:pathLst>
                <a:path w="1584" h="429" extrusionOk="0">
                  <a:moveTo>
                    <a:pt x="929" y="0"/>
                  </a:moveTo>
                  <a:cubicBezTo>
                    <a:pt x="808" y="69"/>
                    <a:pt x="686" y="94"/>
                    <a:pt x="565" y="94"/>
                  </a:cubicBezTo>
                  <a:cubicBezTo>
                    <a:pt x="436" y="94"/>
                    <a:pt x="307" y="66"/>
                    <a:pt x="179" y="36"/>
                  </a:cubicBezTo>
                  <a:cubicBezTo>
                    <a:pt x="84" y="107"/>
                    <a:pt x="0" y="167"/>
                    <a:pt x="72" y="298"/>
                  </a:cubicBezTo>
                  <a:cubicBezTo>
                    <a:pt x="304" y="405"/>
                    <a:pt x="542" y="429"/>
                    <a:pt x="782" y="429"/>
                  </a:cubicBezTo>
                  <a:cubicBezTo>
                    <a:pt x="973" y="429"/>
                    <a:pt x="1166" y="414"/>
                    <a:pt x="1357" y="414"/>
                  </a:cubicBezTo>
                  <a:cubicBezTo>
                    <a:pt x="1405" y="414"/>
                    <a:pt x="1453" y="414"/>
                    <a:pt x="1500" y="417"/>
                  </a:cubicBezTo>
                  <a:cubicBezTo>
                    <a:pt x="1584" y="334"/>
                    <a:pt x="1584" y="238"/>
                    <a:pt x="1500" y="155"/>
                  </a:cubicBezTo>
                  <a:cubicBezTo>
                    <a:pt x="1310" y="95"/>
                    <a:pt x="1131" y="48"/>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5"/>
            <p:cNvSpPr/>
            <p:nvPr/>
          </p:nvSpPr>
          <p:spPr>
            <a:xfrm>
              <a:off x="5558425" y="3082050"/>
              <a:ext cx="47350" cy="8675"/>
            </a:xfrm>
            <a:custGeom>
              <a:avLst/>
              <a:gdLst/>
              <a:ahLst/>
              <a:cxnLst/>
              <a:rect l="l" t="t" r="r" b="b"/>
              <a:pathLst>
                <a:path w="1894" h="347" extrusionOk="0">
                  <a:moveTo>
                    <a:pt x="777" y="1"/>
                  </a:moveTo>
                  <a:cubicBezTo>
                    <a:pt x="447" y="1"/>
                    <a:pt x="173" y="48"/>
                    <a:pt x="0" y="144"/>
                  </a:cubicBezTo>
                  <a:cubicBezTo>
                    <a:pt x="433" y="331"/>
                    <a:pt x="850" y="347"/>
                    <a:pt x="1277" y="347"/>
                  </a:cubicBezTo>
                  <a:cubicBezTo>
                    <a:pt x="1367" y="347"/>
                    <a:pt x="1457" y="346"/>
                    <a:pt x="1548" y="346"/>
                  </a:cubicBezTo>
                  <a:cubicBezTo>
                    <a:pt x="1608" y="191"/>
                    <a:pt x="1751" y="179"/>
                    <a:pt x="1893" y="144"/>
                  </a:cubicBezTo>
                  <a:cubicBezTo>
                    <a:pt x="1495" y="48"/>
                    <a:pt x="1108" y="1"/>
                    <a:pt x="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5"/>
            <p:cNvSpPr/>
            <p:nvPr/>
          </p:nvSpPr>
          <p:spPr>
            <a:xfrm>
              <a:off x="5855175" y="2996925"/>
              <a:ext cx="7475" cy="75325"/>
            </a:xfrm>
            <a:custGeom>
              <a:avLst/>
              <a:gdLst/>
              <a:ahLst/>
              <a:cxnLst/>
              <a:rect l="l" t="t" r="r" b="b"/>
              <a:pathLst>
                <a:path w="299" h="3013" extrusionOk="0">
                  <a:moveTo>
                    <a:pt x="287" y="1"/>
                  </a:moveTo>
                  <a:cubicBezTo>
                    <a:pt x="168" y="1"/>
                    <a:pt x="60" y="48"/>
                    <a:pt x="1" y="167"/>
                  </a:cubicBezTo>
                  <a:cubicBezTo>
                    <a:pt x="168" y="382"/>
                    <a:pt x="144" y="655"/>
                    <a:pt x="144" y="917"/>
                  </a:cubicBezTo>
                  <a:cubicBezTo>
                    <a:pt x="156" y="1453"/>
                    <a:pt x="156" y="1977"/>
                    <a:pt x="156" y="2501"/>
                  </a:cubicBezTo>
                  <a:cubicBezTo>
                    <a:pt x="156" y="2679"/>
                    <a:pt x="120" y="2882"/>
                    <a:pt x="299" y="3013"/>
                  </a:cubicBezTo>
                  <a:cubicBezTo>
                    <a:pt x="299" y="2013"/>
                    <a:pt x="287" y="1013"/>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5"/>
            <p:cNvSpPr/>
            <p:nvPr/>
          </p:nvSpPr>
          <p:spPr>
            <a:xfrm>
              <a:off x="5898350" y="3148675"/>
              <a:ext cx="42875" cy="12575"/>
            </a:xfrm>
            <a:custGeom>
              <a:avLst/>
              <a:gdLst/>
              <a:ahLst/>
              <a:cxnLst/>
              <a:rect l="l" t="t" r="r" b="b"/>
              <a:pathLst>
                <a:path w="1715" h="503" extrusionOk="0">
                  <a:moveTo>
                    <a:pt x="445" y="1"/>
                  </a:moveTo>
                  <a:cubicBezTo>
                    <a:pt x="300" y="1"/>
                    <a:pt x="153" y="36"/>
                    <a:pt x="0" y="134"/>
                  </a:cubicBezTo>
                  <a:cubicBezTo>
                    <a:pt x="48" y="229"/>
                    <a:pt x="107" y="300"/>
                    <a:pt x="155" y="384"/>
                  </a:cubicBezTo>
                  <a:cubicBezTo>
                    <a:pt x="655" y="491"/>
                    <a:pt x="1191" y="491"/>
                    <a:pt x="1715" y="503"/>
                  </a:cubicBezTo>
                  <a:cubicBezTo>
                    <a:pt x="1667" y="419"/>
                    <a:pt x="1631" y="348"/>
                    <a:pt x="1584" y="253"/>
                  </a:cubicBezTo>
                  <a:cubicBezTo>
                    <a:pt x="1194" y="253"/>
                    <a:pt x="830"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5"/>
            <p:cNvSpPr/>
            <p:nvPr/>
          </p:nvSpPr>
          <p:spPr>
            <a:xfrm>
              <a:off x="5254800" y="3006575"/>
              <a:ext cx="23550" cy="32650"/>
            </a:xfrm>
            <a:custGeom>
              <a:avLst/>
              <a:gdLst/>
              <a:ahLst/>
              <a:cxnLst/>
              <a:rect l="l" t="t" r="r" b="b"/>
              <a:pathLst>
                <a:path w="942" h="1306" extrusionOk="0">
                  <a:moveTo>
                    <a:pt x="297" y="0"/>
                  </a:moveTo>
                  <a:cubicBezTo>
                    <a:pt x="267" y="0"/>
                    <a:pt x="232" y="9"/>
                    <a:pt x="191" y="31"/>
                  </a:cubicBezTo>
                  <a:cubicBezTo>
                    <a:pt x="13" y="269"/>
                    <a:pt x="1" y="508"/>
                    <a:pt x="191" y="746"/>
                  </a:cubicBezTo>
                  <a:cubicBezTo>
                    <a:pt x="382" y="1008"/>
                    <a:pt x="549" y="1293"/>
                    <a:pt x="942" y="1305"/>
                  </a:cubicBezTo>
                  <a:cubicBezTo>
                    <a:pt x="727" y="1127"/>
                    <a:pt x="775" y="936"/>
                    <a:pt x="918" y="746"/>
                  </a:cubicBezTo>
                  <a:lnTo>
                    <a:pt x="918" y="627"/>
                  </a:lnTo>
                  <a:cubicBezTo>
                    <a:pt x="858" y="531"/>
                    <a:pt x="763" y="484"/>
                    <a:pt x="656" y="412"/>
                  </a:cubicBezTo>
                  <a:cubicBezTo>
                    <a:pt x="572" y="353"/>
                    <a:pt x="537" y="281"/>
                    <a:pt x="501" y="198"/>
                  </a:cubicBezTo>
                  <a:cubicBezTo>
                    <a:pt x="446" y="106"/>
                    <a:pt x="398"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5"/>
            <p:cNvSpPr/>
            <p:nvPr/>
          </p:nvSpPr>
          <p:spPr>
            <a:xfrm>
              <a:off x="5606050" y="3032000"/>
              <a:ext cx="46150" cy="8700"/>
            </a:xfrm>
            <a:custGeom>
              <a:avLst/>
              <a:gdLst/>
              <a:ahLst/>
              <a:cxnLst/>
              <a:rect l="l" t="t" r="r" b="b"/>
              <a:pathLst>
                <a:path w="1846" h="348" extrusionOk="0">
                  <a:moveTo>
                    <a:pt x="1057" y="1"/>
                  </a:moveTo>
                  <a:cubicBezTo>
                    <a:pt x="824" y="1"/>
                    <a:pt x="589" y="27"/>
                    <a:pt x="358" y="38"/>
                  </a:cubicBezTo>
                  <a:cubicBezTo>
                    <a:pt x="358" y="47"/>
                    <a:pt x="352" y="55"/>
                    <a:pt x="335" y="55"/>
                  </a:cubicBezTo>
                  <a:cubicBezTo>
                    <a:pt x="329" y="55"/>
                    <a:pt x="320" y="54"/>
                    <a:pt x="310" y="50"/>
                  </a:cubicBezTo>
                  <a:cubicBezTo>
                    <a:pt x="286" y="50"/>
                    <a:pt x="250" y="38"/>
                    <a:pt x="215" y="14"/>
                  </a:cubicBezTo>
                  <a:lnTo>
                    <a:pt x="72" y="14"/>
                  </a:lnTo>
                  <a:cubicBezTo>
                    <a:pt x="0" y="62"/>
                    <a:pt x="0" y="110"/>
                    <a:pt x="72" y="169"/>
                  </a:cubicBezTo>
                  <a:cubicBezTo>
                    <a:pt x="631" y="348"/>
                    <a:pt x="1215" y="288"/>
                    <a:pt x="1798" y="324"/>
                  </a:cubicBezTo>
                  <a:lnTo>
                    <a:pt x="1798" y="264"/>
                  </a:lnTo>
                  <a:cubicBezTo>
                    <a:pt x="1846" y="217"/>
                    <a:pt x="1846" y="169"/>
                    <a:pt x="1786" y="133"/>
                  </a:cubicBezTo>
                  <a:cubicBezTo>
                    <a:pt x="1548" y="30"/>
                    <a:pt x="1303"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5"/>
            <p:cNvSpPr/>
            <p:nvPr/>
          </p:nvSpPr>
          <p:spPr>
            <a:xfrm>
              <a:off x="5682550" y="3204400"/>
              <a:ext cx="41700" cy="15350"/>
            </a:xfrm>
            <a:custGeom>
              <a:avLst/>
              <a:gdLst/>
              <a:ahLst/>
              <a:cxnLst/>
              <a:rect l="l" t="t" r="r" b="b"/>
              <a:pathLst>
                <a:path w="1668" h="614" extrusionOk="0">
                  <a:moveTo>
                    <a:pt x="619" y="0"/>
                  </a:moveTo>
                  <a:cubicBezTo>
                    <a:pt x="596" y="12"/>
                    <a:pt x="572" y="36"/>
                    <a:pt x="560" y="48"/>
                  </a:cubicBezTo>
                  <a:cubicBezTo>
                    <a:pt x="453" y="107"/>
                    <a:pt x="334" y="84"/>
                    <a:pt x="226" y="95"/>
                  </a:cubicBezTo>
                  <a:cubicBezTo>
                    <a:pt x="167" y="95"/>
                    <a:pt x="107" y="107"/>
                    <a:pt x="60" y="143"/>
                  </a:cubicBezTo>
                  <a:cubicBezTo>
                    <a:pt x="48" y="155"/>
                    <a:pt x="24" y="167"/>
                    <a:pt x="0" y="203"/>
                  </a:cubicBezTo>
                  <a:cubicBezTo>
                    <a:pt x="36" y="393"/>
                    <a:pt x="179" y="441"/>
                    <a:pt x="334" y="476"/>
                  </a:cubicBezTo>
                  <a:cubicBezTo>
                    <a:pt x="600" y="512"/>
                    <a:pt x="866" y="614"/>
                    <a:pt x="1143" y="614"/>
                  </a:cubicBezTo>
                  <a:cubicBezTo>
                    <a:pt x="1237" y="614"/>
                    <a:pt x="1332" y="602"/>
                    <a:pt x="1429" y="572"/>
                  </a:cubicBezTo>
                  <a:cubicBezTo>
                    <a:pt x="1667" y="453"/>
                    <a:pt x="1655" y="298"/>
                    <a:pt x="1465" y="155"/>
                  </a:cubicBezTo>
                  <a:cubicBezTo>
                    <a:pt x="1191" y="0"/>
                    <a:pt x="917"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5"/>
            <p:cNvSpPr/>
            <p:nvPr/>
          </p:nvSpPr>
          <p:spPr>
            <a:xfrm>
              <a:off x="6045375" y="3189975"/>
              <a:ext cx="54800" cy="7900"/>
            </a:xfrm>
            <a:custGeom>
              <a:avLst/>
              <a:gdLst/>
              <a:ahLst/>
              <a:cxnLst/>
              <a:rect l="l" t="t" r="r" b="b"/>
              <a:pathLst>
                <a:path w="2192" h="316" extrusionOk="0">
                  <a:moveTo>
                    <a:pt x="1558" y="1"/>
                  </a:moveTo>
                  <a:cubicBezTo>
                    <a:pt x="1426" y="1"/>
                    <a:pt x="1292" y="9"/>
                    <a:pt x="1160" y="9"/>
                  </a:cubicBezTo>
                  <a:cubicBezTo>
                    <a:pt x="1115" y="9"/>
                    <a:pt x="1070" y="8"/>
                    <a:pt x="1025" y="6"/>
                  </a:cubicBezTo>
                  <a:cubicBezTo>
                    <a:pt x="891" y="128"/>
                    <a:pt x="741" y="156"/>
                    <a:pt x="585" y="156"/>
                  </a:cubicBezTo>
                  <a:cubicBezTo>
                    <a:pt x="462" y="156"/>
                    <a:pt x="335" y="139"/>
                    <a:pt x="210" y="139"/>
                  </a:cubicBezTo>
                  <a:cubicBezTo>
                    <a:pt x="139" y="139"/>
                    <a:pt x="69" y="144"/>
                    <a:pt x="1" y="160"/>
                  </a:cubicBezTo>
                  <a:cubicBezTo>
                    <a:pt x="308" y="289"/>
                    <a:pt x="624" y="302"/>
                    <a:pt x="938" y="302"/>
                  </a:cubicBezTo>
                  <a:cubicBezTo>
                    <a:pt x="1016" y="302"/>
                    <a:pt x="1095" y="301"/>
                    <a:pt x="1173" y="301"/>
                  </a:cubicBezTo>
                  <a:cubicBezTo>
                    <a:pt x="1303" y="301"/>
                    <a:pt x="1433" y="303"/>
                    <a:pt x="1561" y="315"/>
                  </a:cubicBezTo>
                  <a:cubicBezTo>
                    <a:pt x="1668" y="303"/>
                    <a:pt x="1787" y="303"/>
                    <a:pt x="1894" y="280"/>
                  </a:cubicBezTo>
                  <a:cubicBezTo>
                    <a:pt x="1965" y="196"/>
                    <a:pt x="2120" y="268"/>
                    <a:pt x="2192" y="149"/>
                  </a:cubicBezTo>
                  <a:cubicBezTo>
                    <a:pt x="1989" y="24"/>
                    <a:pt x="1775"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5"/>
            <p:cNvSpPr/>
            <p:nvPr/>
          </p:nvSpPr>
          <p:spPr>
            <a:xfrm>
              <a:off x="5561700" y="3162725"/>
              <a:ext cx="30900" cy="17100"/>
            </a:xfrm>
            <a:custGeom>
              <a:avLst/>
              <a:gdLst/>
              <a:ahLst/>
              <a:cxnLst/>
              <a:rect l="l" t="t" r="r" b="b"/>
              <a:pathLst>
                <a:path w="1236" h="684" extrusionOk="0">
                  <a:moveTo>
                    <a:pt x="107" y="0"/>
                  </a:moveTo>
                  <a:cubicBezTo>
                    <a:pt x="60" y="48"/>
                    <a:pt x="12" y="107"/>
                    <a:pt x="0" y="179"/>
                  </a:cubicBezTo>
                  <a:cubicBezTo>
                    <a:pt x="0" y="262"/>
                    <a:pt x="0" y="322"/>
                    <a:pt x="12" y="393"/>
                  </a:cubicBezTo>
                  <a:cubicBezTo>
                    <a:pt x="48" y="465"/>
                    <a:pt x="72" y="524"/>
                    <a:pt x="131" y="572"/>
                  </a:cubicBezTo>
                  <a:cubicBezTo>
                    <a:pt x="260" y="642"/>
                    <a:pt x="383" y="683"/>
                    <a:pt x="500" y="683"/>
                  </a:cubicBezTo>
                  <a:cubicBezTo>
                    <a:pt x="621" y="683"/>
                    <a:pt x="737" y="639"/>
                    <a:pt x="846" y="536"/>
                  </a:cubicBezTo>
                  <a:cubicBezTo>
                    <a:pt x="893" y="500"/>
                    <a:pt x="929" y="453"/>
                    <a:pt x="965" y="405"/>
                  </a:cubicBezTo>
                  <a:cubicBezTo>
                    <a:pt x="993" y="409"/>
                    <a:pt x="1019" y="411"/>
                    <a:pt x="1041" y="411"/>
                  </a:cubicBezTo>
                  <a:cubicBezTo>
                    <a:pt x="1235" y="411"/>
                    <a:pt x="1215" y="279"/>
                    <a:pt x="1119" y="119"/>
                  </a:cubicBezTo>
                  <a:cubicBezTo>
                    <a:pt x="774" y="107"/>
                    <a:pt x="429" y="119"/>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5"/>
            <p:cNvSpPr/>
            <p:nvPr/>
          </p:nvSpPr>
          <p:spPr>
            <a:xfrm>
              <a:off x="5695950" y="3074600"/>
              <a:ext cx="43175" cy="10900"/>
            </a:xfrm>
            <a:custGeom>
              <a:avLst/>
              <a:gdLst/>
              <a:ahLst/>
              <a:cxnLst/>
              <a:rect l="l" t="t" r="r" b="b"/>
              <a:pathLst>
                <a:path w="1727" h="436" extrusionOk="0">
                  <a:moveTo>
                    <a:pt x="101" y="1"/>
                  </a:moveTo>
                  <a:cubicBezTo>
                    <a:pt x="87" y="1"/>
                    <a:pt x="73" y="1"/>
                    <a:pt x="60" y="1"/>
                  </a:cubicBezTo>
                  <a:cubicBezTo>
                    <a:pt x="0" y="49"/>
                    <a:pt x="0" y="96"/>
                    <a:pt x="60" y="156"/>
                  </a:cubicBezTo>
                  <a:cubicBezTo>
                    <a:pt x="525" y="315"/>
                    <a:pt x="981" y="436"/>
                    <a:pt x="1461" y="436"/>
                  </a:cubicBezTo>
                  <a:cubicBezTo>
                    <a:pt x="1521" y="436"/>
                    <a:pt x="1582" y="434"/>
                    <a:pt x="1643" y="430"/>
                  </a:cubicBezTo>
                  <a:cubicBezTo>
                    <a:pt x="1726" y="358"/>
                    <a:pt x="1726" y="287"/>
                    <a:pt x="1631" y="215"/>
                  </a:cubicBezTo>
                  <a:cubicBezTo>
                    <a:pt x="1121" y="215"/>
                    <a:pt x="622"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5"/>
            <p:cNvSpPr/>
            <p:nvPr/>
          </p:nvSpPr>
          <p:spPr>
            <a:xfrm>
              <a:off x="6012350" y="3250125"/>
              <a:ext cx="44375" cy="15275"/>
            </a:xfrm>
            <a:custGeom>
              <a:avLst/>
              <a:gdLst/>
              <a:ahLst/>
              <a:cxnLst/>
              <a:rect l="l" t="t" r="r" b="b"/>
              <a:pathLst>
                <a:path w="1775" h="611" extrusionOk="0">
                  <a:moveTo>
                    <a:pt x="131" y="0"/>
                  </a:moveTo>
                  <a:cubicBezTo>
                    <a:pt x="100" y="0"/>
                    <a:pt x="68" y="6"/>
                    <a:pt x="36" y="17"/>
                  </a:cubicBezTo>
                  <a:cubicBezTo>
                    <a:pt x="12" y="76"/>
                    <a:pt x="0" y="148"/>
                    <a:pt x="24" y="207"/>
                  </a:cubicBezTo>
                  <a:cubicBezTo>
                    <a:pt x="119" y="314"/>
                    <a:pt x="227" y="386"/>
                    <a:pt x="358" y="433"/>
                  </a:cubicBezTo>
                  <a:cubicBezTo>
                    <a:pt x="441" y="469"/>
                    <a:pt x="536" y="481"/>
                    <a:pt x="643" y="493"/>
                  </a:cubicBezTo>
                  <a:cubicBezTo>
                    <a:pt x="834" y="493"/>
                    <a:pt x="1012" y="529"/>
                    <a:pt x="1203" y="588"/>
                  </a:cubicBezTo>
                  <a:cubicBezTo>
                    <a:pt x="1275" y="601"/>
                    <a:pt x="1350" y="611"/>
                    <a:pt x="1425" y="611"/>
                  </a:cubicBezTo>
                  <a:cubicBezTo>
                    <a:pt x="1487" y="611"/>
                    <a:pt x="1549" y="604"/>
                    <a:pt x="1608" y="588"/>
                  </a:cubicBezTo>
                  <a:cubicBezTo>
                    <a:pt x="1667" y="552"/>
                    <a:pt x="1727" y="529"/>
                    <a:pt x="1774" y="469"/>
                  </a:cubicBezTo>
                  <a:lnTo>
                    <a:pt x="1774" y="410"/>
                  </a:lnTo>
                  <a:lnTo>
                    <a:pt x="1774" y="350"/>
                  </a:lnTo>
                  <a:cubicBezTo>
                    <a:pt x="1751" y="255"/>
                    <a:pt x="1667" y="243"/>
                    <a:pt x="1632" y="219"/>
                  </a:cubicBezTo>
                  <a:cubicBezTo>
                    <a:pt x="1616" y="187"/>
                    <a:pt x="1594" y="177"/>
                    <a:pt x="1568" y="177"/>
                  </a:cubicBezTo>
                  <a:cubicBezTo>
                    <a:pt x="1555" y="177"/>
                    <a:pt x="1540" y="179"/>
                    <a:pt x="1524" y="183"/>
                  </a:cubicBezTo>
                  <a:cubicBezTo>
                    <a:pt x="1334" y="76"/>
                    <a:pt x="1108" y="171"/>
                    <a:pt x="917" y="76"/>
                  </a:cubicBezTo>
                  <a:cubicBezTo>
                    <a:pt x="774" y="31"/>
                    <a:pt x="635" y="14"/>
                    <a:pt x="492" y="14"/>
                  </a:cubicBezTo>
                  <a:cubicBezTo>
                    <a:pt x="410" y="14"/>
                    <a:pt x="326" y="20"/>
                    <a:pt x="238" y="29"/>
                  </a:cubicBezTo>
                  <a:cubicBezTo>
                    <a:pt x="206" y="9"/>
                    <a:pt x="169"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5"/>
            <p:cNvSpPr/>
            <p:nvPr/>
          </p:nvSpPr>
          <p:spPr>
            <a:xfrm>
              <a:off x="5553950" y="3027000"/>
              <a:ext cx="40225" cy="9250"/>
            </a:xfrm>
            <a:custGeom>
              <a:avLst/>
              <a:gdLst/>
              <a:ahLst/>
              <a:cxnLst/>
              <a:rect l="l" t="t" r="r" b="b"/>
              <a:pathLst>
                <a:path w="1609" h="370" extrusionOk="0">
                  <a:moveTo>
                    <a:pt x="809" y="0"/>
                  </a:moveTo>
                  <a:cubicBezTo>
                    <a:pt x="539" y="0"/>
                    <a:pt x="269" y="60"/>
                    <a:pt x="1" y="167"/>
                  </a:cubicBezTo>
                  <a:cubicBezTo>
                    <a:pt x="351" y="187"/>
                    <a:pt x="665" y="359"/>
                    <a:pt x="1013" y="359"/>
                  </a:cubicBezTo>
                  <a:cubicBezTo>
                    <a:pt x="1068" y="359"/>
                    <a:pt x="1123" y="355"/>
                    <a:pt x="1179" y="345"/>
                  </a:cubicBezTo>
                  <a:cubicBezTo>
                    <a:pt x="1299" y="226"/>
                    <a:pt x="1501" y="369"/>
                    <a:pt x="1608" y="191"/>
                  </a:cubicBezTo>
                  <a:cubicBezTo>
                    <a:pt x="1346" y="60"/>
                    <a:pt x="1078"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5"/>
            <p:cNvSpPr/>
            <p:nvPr/>
          </p:nvSpPr>
          <p:spPr>
            <a:xfrm>
              <a:off x="6142125" y="3201100"/>
              <a:ext cx="42250" cy="9900"/>
            </a:xfrm>
            <a:custGeom>
              <a:avLst/>
              <a:gdLst/>
              <a:ahLst/>
              <a:cxnLst/>
              <a:rect l="l" t="t" r="r" b="b"/>
              <a:pathLst>
                <a:path w="1690" h="396" extrusionOk="0">
                  <a:moveTo>
                    <a:pt x="889" y="1"/>
                  </a:moveTo>
                  <a:cubicBezTo>
                    <a:pt x="883" y="1"/>
                    <a:pt x="876" y="1"/>
                    <a:pt x="870" y="1"/>
                  </a:cubicBezTo>
                  <a:cubicBezTo>
                    <a:pt x="754" y="134"/>
                    <a:pt x="613" y="161"/>
                    <a:pt x="466" y="161"/>
                  </a:cubicBezTo>
                  <a:cubicBezTo>
                    <a:pt x="370" y="161"/>
                    <a:pt x="272" y="149"/>
                    <a:pt x="176" y="149"/>
                  </a:cubicBezTo>
                  <a:cubicBezTo>
                    <a:pt x="116" y="149"/>
                    <a:pt x="57" y="154"/>
                    <a:pt x="0" y="168"/>
                  </a:cubicBezTo>
                  <a:cubicBezTo>
                    <a:pt x="489" y="358"/>
                    <a:pt x="1001" y="335"/>
                    <a:pt x="1501" y="394"/>
                  </a:cubicBezTo>
                  <a:cubicBezTo>
                    <a:pt x="1511" y="395"/>
                    <a:pt x="1522" y="396"/>
                    <a:pt x="1532" y="396"/>
                  </a:cubicBezTo>
                  <a:cubicBezTo>
                    <a:pt x="1623" y="396"/>
                    <a:pt x="1690" y="347"/>
                    <a:pt x="1679" y="239"/>
                  </a:cubicBezTo>
                  <a:cubicBezTo>
                    <a:pt x="1669" y="154"/>
                    <a:pt x="1601" y="69"/>
                    <a:pt x="1518" y="69"/>
                  </a:cubicBezTo>
                  <a:cubicBezTo>
                    <a:pt x="1509" y="69"/>
                    <a:pt x="1499" y="70"/>
                    <a:pt x="1489" y="73"/>
                  </a:cubicBezTo>
                  <a:cubicBezTo>
                    <a:pt x="1438" y="93"/>
                    <a:pt x="1390" y="101"/>
                    <a:pt x="1345" y="101"/>
                  </a:cubicBezTo>
                  <a:cubicBezTo>
                    <a:pt x="1181" y="101"/>
                    <a:pt x="1041"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5"/>
            <p:cNvSpPr/>
            <p:nvPr/>
          </p:nvSpPr>
          <p:spPr>
            <a:xfrm>
              <a:off x="5491450" y="3153125"/>
              <a:ext cx="37825" cy="16525"/>
            </a:xfrm>
            <a:custGeom>
              <a:avLst/>
              <a:gdLst/>
              <a:ahLst/>
              <a:cxnLst/>
              <a:rect l="l" t="t" r="r" b="b"/>
              <a:pathLst>
                <a:path w="1513" h="661" extrusionOk="0">
                  <a:moveTo>
                    <a:pt x="289" y="0"/>
                  </a:moveTo>
                  <a:cubicBezTo>
                    <a:pt x="221" y="0"/>
                    <a:pt x="149" y="15"/>
                    <a:pt x="72" y="27"/>
                  </a:cubicBezTo>
                  <a:cubicBezTo>
                    <a:pt x="12" y="87"/>
                    <a:pt x="0" y="170"/>
                    <a:pt x="12" y="241"/>
                  </a:cubicBezTo>
                  <a:cubicBezTo>
                    <a:pt x="24" y="313"/>
                    <a:pt x="72" y="372"/>
                    <a:pt x="119" y="432"/>
                  </a:cubicBezTo>
                  <a:cubicBezTo>
                    <a:pt x="143" y="468"/>
                    <a:pt x="179" y="480"/>
                    <a:pt x="203" y="503"/>
                  </a:cubicBezTo>
                  <a:cubicBezTo>
                    <a:pt x="262" y="551"/>
                    <a:pt x="322" y="575"/>
                    <a:pt x="405" y="611"/>
                  </a:cubicBezTo>
                  <a:cubicBezTo>
                    <a:pt x="523" y="643"/>
                    <a:pt x="638" y="660"/>
                    <a:pt x="753" y="660"/>
                  </a:cubicBezTo>
                  <a:cubicBezTo>
                    <a:pt x="894" y="660"/>
                    <a:pt x="1035" y="634"/>
                    <a:pt x="1179" y="575"/>
                  </a:cubicBezTo>
                  <a:cubicBezTo>
                    <a:pt x="1513" y="313"/>
                    <a:pt x="1382" y="182"/>
                    <a:pt x="1060" y="75"/>
                  </a:cubicBezTo>
                  <a:cubicBezTo>
                    <a:pt x="1048" y="71"/>
                    <a:pt x="1035" y="69"/>
                    <a:pt x="1021" y="69"/>
                  </a:cubicBezTo>
                  <a:cubicBezTo>
                    <a:pt x="994" y="69"/>
                    <a:pt x="965" y="75"/>
                    <a:pt x="941" y="75"/>
                  </a:cubicBezTo>
                  <a:cubicBezTo>
                    <a:pt x="917" y="93"/>
                    <a:pt x="890" y="102"/>
                    <a:pt x="861" y="102"/>
                  </a:cubicBezTo>
                  <a:cubicBezTo>
                    <a:pt x="831" y="102"/>
                    <a:pt x="798" y="93"/>
                    <a:pt x="762" y="75"/>
                  </a:cubicBezTo>
                  <a:lnTo>
                    <a:pt x="643" y="75"/>
                  </a:lnTo>
                  <a:cubicBezTo>
                    <a:pt x="614" y="99"/>
                    <a:pt x="587" y="110"/>
                    <a:pt x="560" y="110"/>
                  </a:cubicBezTo>
                  <a:cubicBezTo>
                    <a:pt x="533" y="110"/>
                    <a:pt x="506" y="99"/>
                    <a:pt x="477" y="75"/>
                  </a:cubicBezTo>
                  <a:lnTo>
                    <a:pt x="489" y="63"/>
                  </a:lnTo>
                  <a:cubicBezTo>
                    <a:pt x="423" y="15"/>
                    <a:pt x="358"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5"/>
            <p:cNvSpPr/>
            <p:nvPr/>
          </p:nvSpPr>
          <p:spPr>
            <a:xfrm>
              <a:off x="5595925" y="3169450"/>
              <a:ext cx="29750" cy="12650"/>
            </a:xfrm>
            <a:custGeom>
              <a:avLst/>
              <a:gdLst/>
              <a:ahLst/>
              <a:cxnLst/>
              <a:rect l="l" t="t" r="r" b="b"/>
              <a:pathLst>
                <a:path w="1190" h="506" extrusionOk="0">
                  <a:moveTo>
                    <a:pt x="644" y="0"/>
                  </a:moveTo>
                  <a:cubicBezTo>
                    <a:pt x="549" y="0"/>
                    <a:pt x="451" y="24"/>
                    <a:pt x="346" y="89"/>
                  </a:cubicBezTo>
                  <a:cubicBezTo>
                    <a:pt x="310" y="89"/>
                    <a:pt x="298" y="112"/>
                    <a:pt x="274" y="112"/>
                  </a:cubicBezTo>
                  <a:cubicBezTo>
                    <a:pt x="191" y="124"/>
                    <a:pt x="120" y="136"/>
                    <a:pt x="60" y="184"/>
                  </a:cubicBezTo>
                  <a:cubicBezTo>
                    <a:pt x="12" y="208"/>
                    <a:pt x="1" y="243"/>
                    <a:pt x="1" y="303"/>
                  </a:cubicBezTo>
                  <a:cubicBezTo>
                    <a:pt x="286" y="505"/>
                    <a:pt x="632" y="362"/>
                    <a:pt x="941" y="470"/>
                  </a:cubicBezTo>
                  <a:cubicBezTo>
                    <a:pt x="964" y="479"/>
                    <a:pt x="986" y="483"/>
                    <a:pt x="1005" y="483"/>
                  </a:cubicBezTo>
                  <a:cubicBezTo>
                    <a:pt x="1137" y="483"/>
                    <a:pt x="1190" y="292"/>
                    <a:pt x="1179" y="136"/>
                  </a:cubicBezTo>
                  <a:cubicBezTo>
                    <a:pt x="998" y="89"/>
                    <a:pt x="828" y="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5"/>
            <p:cNvSpPr/>
            <p:nvPr/>
          </p:nvSpPr>
          <p:spPr>
            <a:xfrm>
              <a:off x="5553075" y="3107650"/>
              <a:ext cx="36625" cy="12800"/>
            </a:xfrm>
            <a:custGeom>
              <a:avLst/>
              <a:gdLst/>
              <a:ahLst/>
              <a:cxnLst/>
              <a:rect l="l" t="t" r="r" b="b"/>
              <a:pathLst>
                <a:path w="1465" h="512" extrusionOk="0">
                  <a:moveTo>
                    <a:pt x="179" y="1"/>
                  </a:moveTo>
                  <a:cubicBezTo>
                    <a:pt x="143" y="13"/>
                    <a:pt x="83" y="13"/>
                    <a:pt x="36" y="36"/>
                  </a:cubicBezTo>
                  <a:cubicBezTo>
                    <a:pt x="0" y="96"/>
                    <a:pt x="0" y="155"/>
                    <a:pt x="12" y="215"/>
                  </a:cubicBezTo>
                  <a:cubicBezTo>
                    <a:pt x="95" y="334"/>
                    <a:pt x="226" y="346"/>
                    <a:pt x="310" y="453"/>
                  </a:cubicBezTo>
                  <a:cubicBezTo>
                    <a:pt x="333" y="465"/>
                    <a:pt x="360" y="471"/>
                    <a:pt x="387" y="471"/>
                  </a:cubicBezTo>
                  <a:cubicBezTo>
                    <a:pt x="414" y="471"/>
                    <a:pt x="441" y="465"/>
                    <a:pt x="464" y="453"/>
                  </a:cubicBezTo>
                  <a:cubicBezTo>
                    <a:pt x="488" y="441"/>
                    <a:pt x="509" y="435"/>
                    <a:pt x="530" y="435"/>
                  </a:cubicBezTo>
                  <a:cubicBezTo>
                    <a:pt x="551" y="435"/>
                    <a:pt x="572" y="441"/>
                    <a:pt x="595" y="453"/>
                  </a:cubicBezTo>
                  <a:cubicBezTo>
                    <a:pt x="643" y="483"/>
                    <a:pt x="688" y="498"/>
                    <a:pt x="734" y="498"/>
                  </a:cubicBezTo>
                  <a:cubicBezTo>
                    <a:pt x="780" y="498"/>
                    <a:pt x="827" y="483"/>
                    <a:pt x="881" y="453"/>
                  </a:cubicBezTo>
                  <a:cubicBezTo>
                    <a:pt x="911" y="441"/>
                    <a:pt x="938" y="435"/>
                    <a:pt x="963" y="435"/>
                  </a:cubicBezTo>
                  <a:cubicBezTo>
                    <a:pt x="988" y="435"/>
                    <a:pt x="1012" y="441"/>
                    <a:pt x="1036" y="453"/>
                  </a:cubicBezTo>
                  <a:cubicBezTo>
                    <a:pt x="1105" y="488"/>
                    <a:pt x="1177" y="511"/>
                    <a:pt x="1248" y="511"/>
                  </a:cubicBezTo>
                  <a:cubicBezTo>
                    <a:pt x="1323" y="511"/>
                    <a:pt x="1397" y="485"/>
                    <a:pt x="1464" y="417"/>
                  </a:cubicBezTo>
                  <a:cubicBezTo>
                    <a:pt x="1464" y="273"/>
                    <a:pt x="1411" y="120"/>
                    <a:pt x="1296" y="120"/>
                  </a:cubicBezTo>
                  <a:cubicBezTo>
                    <a:pt x="1278" y="120"/>
                    <a:pt x="1259" y="124"/>
                    <a:pt x="1238" y="132"/>
                  </a:cubicBezTo>
                  <a:cubicBezTo>
                    <a:pt x="1127" y="184"/>
                    <a:pt x="1019" y="205"/>
                    <a:pt x="914" y="205"/>
                  </a:cubicBezTo>
                  <a:cubicBezTo>
                    <a:pt x="661" y="205"/>
                    <a:pt x="423" y="8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5"/>
            <p:cNvSpPr/>
            <p:nvPr/>
          </p:nvSpPr>
          <p:spPr>
            <a:xfrm>
              <a:off x="6217425" y="3248175"/>
              <a:ext cx="43200" cy="10700"/>
            </a:xfrm>
            <a:custGeom>
              <a:avLst/>
              <a:gdLst/>
              <a:ahLst/>
              <a:cxnLst/>
              <a:rect l="l" t="t" r="r" b="b"/>
              <a:pathLst>
                <a:path w="1728" h="428" extrusionOk="0">
                  <a:moveTo>
                    <a:pt x="1023" y="1"/>
                  </a:moveTo>
                  <a:cubicBezTo>
                    <a:pt x="975" y="1"/>
                    <a:pt x="922" y="36"/>
                    <a:pt x="870" y="95"/>
                  </a:cubicBezTo>
                  <a:cubicBezTo>
                    <a:pt x="804" y="143"/>
                    <a:pt x="729" y="154"/>
                    <a:pt x="652" y="154"/>
                  </a:cubicBezTo>
                  <a:cubicBezTo>
                    <a:pt x="581" y="154"/>
                    <a:pt x="508" y="144"/>
                    <a:pt x="436" y="144"/>
                  </a:cubicBezTo>
                  <a:cubicBezTo>
                    <a:pt x="332" y="144"/>
                    <a:pt x="231" y="164"/>
                    <a:pt x="144" y="261"/>
                  </a:cubicBezTo>
                  <a:cubicBezTo>
                    <a:pt x="96" y="261"/>
                    <a:pt x="36" y="273"/>
                    <a:pt x="1" y="297"/>
                  </a:cubicBezTo>
                  <a:cubicBezTo>
                    <a:pt x="214" y="392"/>
                    <a:pt x="425" y="427"/>
                    <a:pt x="639" y="427"/>
                  </a:cubicBezTo>
                  <a:cubicBezTo>
                    <a:pt x="988" y="427"/>
                    <a:pt x="1344" y="335"/>
                    <a:pt x="1727" y="261"/>
                  </a:cubicBezTo>
                  <a:cubicBezTo>
                    <a:pt x="1623" y="145"/>
                    <a:pt x="1522" y="120"/>
                    <a:pt x="1424" y="120"/>
                  </a:cubicBezTo>
                  <a:cubicBezTo>
                    <a:pt x="1351" y="120"/>
                    <a:pt x="1279" y="134"/>
                    <a:pt x="1210" y="134"/>
                  </a:cubicBezTo>
                  <a:cubicBezTo>
                    <a:pt x="1192" y="134"/>
                    <a:pt x="1174" y="133"/>
                    <a:pt x="1156" y="130"/>
                  </a:cubicBezTo>
                  <a:cubicBezTo>
                    <a:pt x="1119" y="39"/>
                    <a:pt x="1074" y="1"/>
                    <a:pt x="1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5"/>
            <p:cNvSpPr/>
            <p:nvPr/>
          </p:nvSpPr>
          <p:spPr>
            <a:xfrm>
              <a:off x="5362100" y="3141000"/>
              <a:ext cx="32325" cy="14725"/>
            </a:xfrm>
            <a:custGeom>
              <a:avLst/>
              <a:gdLst/>
              <a:ahLst/>
              <a:cxnLst/>
              <a:rect l="l" t="t" r="r" b="b"/>
              <a:pathLst>
                <a:path w="1293" h="589" extrusionOk="0">
                  <a:moveTo>
                    <a:pt x="829" y="0"/>
                  </a:moveTo>
                  <a:cubicBezTo>
                    <a:pt x="756" y="73"/>
                    <a:pt x="666" y="83"/>
                    <a:pt x="575" y="83"/>
                  </a:cubicBezTo>
                  <a:cubicBezTo>
                    <a:pt x="536" y="83"/>
                    <a:pt x="497" y="81"/>
                    <a:pt x="459" y="81"/>
                  </a:cubicBezTo>
                  <a:cubicBezTo>
                    <a:pt x="439" y="81"/>
                    <a:pt x="419" y="82"/>
                    <a:pt x="400" y="84"/>
                  </a:cubicBezTo>
                  <a:cubicBezTo>
                    <a:pt x="331" y="66"/>
                    <a:pt x="270" y="57"/>
                    <a:pt x="220" y="57"/>
                  </a:cubicBezTo>
                  <a:cubicBezTo>
                    <a:pt x="63" y="57"/>
                    <a:pt x="1" y="150"/>
                    <a:pt x="55" y="393"/>
                  </a:cubicBezTo>
                  <a:cubicBezTo>
                    <a:pt x="213" y="552"/>
                    <a:pt x="399" y="589"/>
                    <a:pt x="593" y="589"/>
                  </a:cubicBezTo>
                  <a:cubicBezTo>
                    <a:pt x="690" y="589"/>
                    <a:pt x="789" y="580"/>
                    <a:pt x="888" y="572"/>
                  </a:cubicBezTo>
                  <a:cubicBezTo>
                    <a:pt x="1019" y="560"/>
                    <a:pt x="1126" y="500"/>
                    <a:pt x="1210" y="417"/>
                  </a:cubicBezTo>
                  <a:lnTo>
                    <a:pt x="1245" y="381"/>
                  </a:lnTo>
                  <a:cubicBezTo>
                    <a:pt x="1293" y="298"/>
                    <a:pt x="1293" y="203"/>
                    <a:pt x="1245" y="119"/>
                  </a:cubicBezTo>
                  <a:cubicBezTo>
                    <a:pt x="1150" y="24"/>
                    <a:pt x="1007" y="60"/>
                    <a:pt x="900" y="0"/>
                  </a:cubicBezTo>
                  <a:cubicBezTo>
                    <a:pt x="894" y="6"/>
                    <a:pt x="882" y="9"/>
                    <a:pt x="869" y="9"/>
                  </a:cubicBezTo>
                  <a:cubicBezTo>
                    <a:pt x="855" y="9"/>
                    <a:pt x="841" y="6"/>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5"/>
            <p:cNvSpPr/>
            <p:nvPr/>
          </p:nvSpPr>
          <p:spPr>
            <a:xfrm>
              <a:off x="5801300" y="3107050"/>
              <a:ext cx="34275" cy="9650"/>
            </a:xfrm>
            <a:custGeom>
              <a:avLst/>
              <a:gdLst/>
              <a:ahLst/>
              <a:cxnLst/>
              <a:rect l="l" t="t" r="r" b="b"/>
              <a:pathLst>
                <a:path w="1371" h="386" extrusionOk="0">
                  <a:moveTo>
                    <a:pt x="156" y="37"/>
                  </a:moveTo>
                  <a:cubicBezTo>
                    <a:pt x="108" y="96"/>
                    <a:pt x="48" y="144"/>
                    <a:pt x="1" y="191"/>
                  </a:cubicBezTo>
                  <a:cubicBezTo>
                    <a:pt x="316" y="321"/>
                    <a:pt x="631" y="386"/>
                    <a:pt x="1018" y="386"/>
                  </a:cubicBezTo>
                  <a:cubicBezTo>
                    <a:pt x="1129" y="386"/>
                    <a:pt x="1246" y="381"/>
                    <a:pt x="1370" y="370"/>
                  </a:cubicBezTo>
                  <a:cubicBezTo>
                    <a:pt x="930" y="1"/>
                    <a:pt x="525" y="72"/>
                    <a:pt x="156"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5"/>
            <p:cNvSpPr/>
            <p:nvPr/>
          </p:nvSpPr>
          <p:spPr>
            <a:xfrm>
              <a:off x="5840900" y="3169275"/>
              <a:ext cx="28900" cy="10225"/>
            </a:xfrm>
            <a:custGeom>
              <a:avLst/>
              <a:gdLst/>
              <a:ahLst/>
              <a:cxnLst/>
              <a:rect l="l" t="t" r="r" b="b"/>
              <a:pathLst>
                <a:path w="1156" h="409" extrusionOk="0">
                  <a:moveTo>
                    <a:pt x="274" y="0"/>
                  </a:moveTo>
                  <a:cubicBezTo>
                    <a:pt x="84" y="0"/>
                    <a:pt x="0" y="96"/>
                    <a:pt x="0" y="298"/>
                  </a:cubicBezTo>
                  <a:cubicBezTo>
                    <a:pt x="250" y="384"/>
                    <a:pt x="505" y="408"/>
                    <a:pt x="758" y="408"/>
                  </a:cubicBezTo>
                  <a:cubicBezTo>
                    <a:pt x="891" y="408"/>
                    <a:pt x="1024" y="401"/>
                    <a:pt x="1155" y="393"/>
                  </a:cubicBezTo>
                  <a:lnTo>
                    <a:pt x="1155" y="131"/>
                  </a:lnTo>
                  <a:cubicBezTo>
                    <a:pt x="1143" y="119"/>
                    <a:pt x="1108" y="84"/>
                    <a:pt x="1084" y="72"/>
                  </a:cubicBezTo>
                  <a:cubicBezTo>
                    <a:pt x="1021" y="58"/>
                    <a:pt x="958" y="54"/>
                    <a:pt x="896" y="54"/>
                  </a:cubicBezTo>
                  <a:cubicBezTo>
                    <a:pt x="796" y="54"/>
                    <a:pt x="698" y="65"/>
                    <a:pt x="601" y="65"/>
                  </a:cubicBezTo>
                  <a:cubicBezTo>
                    <a:pt x="498" y="65"/>
                    <a:pt x="397" y="5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5"/>
            <p:cNvSpPr/>
            <p:nvPr/>
          </p:nvSpPr>
          <p:spPr>
            <a:xfrm>
              <a:off x="5311950" y="3069650"/>
              <a:ext cx="35450" cy="13325"/>
            </a:xfrm>
            <a:custGeom>
              <a:avLst/>
              <a:gdLst/>
              <a:ahLst/>
              <a:cxnLst/>
              <a:rect l="l" t="t" r="r" b="b"/>
              <a:pathLst>
                <a:path w="1418" h="533" extrusionOk="0">
                  <a:moveTo>
                    <a:pt x="519" y="0"/>
                  </a:moveTo>
                  <a:cubicBezTo>
                    <a:pt x="422" y="0"/>
                    <a:pt x="325" y="20"/>
                    <a:pt x="227" y="80"/>
                  </a:cubicBezTo>
                  <a:cubicBezTo>
                    <a:pt x="96" y="151"/>
                    <a:pt x="1" y="247"/>
                    <a:pt x="84" y="390"/>
                  </a:cubicBezTo>
                  <a:cubicBezTo>
                    <a:pt x="240" y="500"/>
                    <a:pt x="403" y="532"/>
                    <a:pt x="567" y="532"/>
                  </a:cubicBezTo>
                  <a:cubicBezTo>
                    <a:pt x="792" y="532"/>
                    <a:pt x="1019" y="473"/>
                    <a:pt x="1239" y="473"/>
                  </a:cubicBezTo>
                  <a:cubicBezTo>
                    <a:pt x="1299" y="449"/>
                    <a:pt x="1358" y="425"/>
                    <a:pt x="1406" y="378"/>
                  </a:cubicBezTo>
                  <a:cubicBezTo>
                    <a:pt x="1406" y="342"/>
                    <a:pt x="1418" y="318"/>
                    <a:pt x="1418" y="294"/>
                  </a:cubicBezTo>
                  <a:cubicBezTo>
                    <a:pt x="1406" y="187"/>
                    <a:pt x="1299" y="151"/>
                    <a:pt x="1227" y="92"/>
                  </a:cubicBezTo>
                  <a:cubicBezTo>
                    <a:pt x="1204" y="94"/>
                    <a:pt x="1180" y="95"/>
                    <a:pt x="1157" y="95"/>
                  </a:cubicBezTo>
                  <a:cubicBezTo>
                    <a:pt x="939" y="95"/>
                    <a:pt x="729"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5"/>
            <p:cNvSpPr/>
            <p:nvPr/>
          </p:nvSpPr>
          <p:spPr>
            <a:xfrm>
              <a:off x="5579250" y="3061050"/>
              <a:ext cx="32475" cy="7650"/>
            </a:xfrm>
            <a:custGeom>
              <a:avLst/>
              <a:gdLst/>
              <a:ahLst/>
              <a:cxnLst/>
              <a:rect l="l" t="t" r="r" b="b"/>
              <a:pathLst>
                <a:path w="1299" h="306" extrusionOk="0">
                  <a:moveTo>
                    <a:pt x="699" y="1"/>
                  </a:moveTo>
                  <a:cubicBezTo>
                    <a:pt x="588" y="1"/>
                    <a:pt x="477" y="8"/>
                    <a:pt x="366" y="8"/>
                  </a:cubicBezTo>
                  <a:cubicBezTo>
                    <a:pt x="343" y="8"/>
                    <a:pt x="321" y="8"/>
                    <a:pt x="298" y="7"/>
                  </a:cubicBezTo>
                  <a:cubicBezTo>
                    <a:pt x="239" y="138"/>
                    <a:pt x="120" y="138"/>
                    <a:pt x="1" y="162"/>
                  </a:cubicBezTo>
                  <a:cubicBezTo>
                    <a:pt x="262" y="258"/>
                    <a:pt x="428" y="306"/>
                    <a:pt x="626" y="306"/>
                  </a:cubicBezTo>
                  <a:cubicBezTo>
                    <a:pt x="798" y="306"/>
                    <a:pt x="995" y="270"/>
                    <a:pt x="1299" y="198"/>
                  </a:cubicBezTo>
                  <a:cubicBezTo>
                    <a:pt x="1116" y="29"/>
                    <a:pt x="910"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5"/>
            <p:cNvSpPr/>
            <p:nvPr/>
          </p:nvSpPr>
          <p:spPr>
            <a:xfrm>
              <a:off x="5543250" y="3129075"/>
              <a:ext cx="26800" cy="11500"/>
            </a:xfrm>
            <a:custGeom>
              <a:avLst/>
              <a:gdLst/>
              <a:ahLst/>
              <a:cxnLst/>
              <a:rect l="l" t="t" r="r" b="b"/>
              <a:pathLst>
                <a:path w="1072" h="460" extrusionOk="0">
                  <a:moveTo>
                    <a:pt x="441" y="1"/>
                  </a:moveTo>
                  <a:cubicBezTo>
                    <a:pt x="413" y="22"/>
                    <a:pt x="381" y="34"/>
                    <a:pt x="348" y="34"/>
                  </a:cubicBezTo>
                  <a:cubicBezTo>
                    <a:pt x="324" y="34"/>
                    <a:pt x="299" y="28"/>
                    <a:pt x="274" y="13"/>
                  </a:cubicBezTo>
                  <a:lnTo>
                    <a:pt x="24" y="13"/>
                  </a:lnTo>
                  <a:cubicBezTo>
                    <a:pt x="24" y="49"/>
                    <a:pt x="12" y="96"/>
                    <a:pt x="12" y="144"/>
                  </a:cubicBezTo>
                  <a:cubicBezTo>
                    <a:pt x="24" y="203"/>
                    <a:pt x="12" y="251"/>
                    <a:pt x="0" y="310"/>
                  </a:cubicBezTo>
                  <a:lnTo>
                    <a:pt x="0" y="441"/>
                  </a:lnTo>
                  <a:cubicBezTo>
                    <a:pt x="165" y="441"/>
                    <a:pt x="331" y="460"/>
                    <a:pt x="492" y="460"/>
                  </a:cubicBezTo>
                  <a:cubicBezTo>
                    <a:pt x="621" y="460"/>
                    <a:pt x="748" y="448"/>
                    <a:pt x="869" y="406"/>
                  </a:cubicBezTo>
                  <a:cubicBezTo>
                    <a:pt x="917" y="322"/>
                    <a:pt x="976" y="239"/>
                    <a:pt x="1024" y="144"/>
                  </a:cubicBezTo>
                  <a:cubicBezTo>
                    <a:pt x="1072" y="84"/>
                    <a:pt x="1048" y="37"/>
                    <a:pt x="976" y="13"/>
                  </a:cubicBezTo>
                  <a:cubicBezTo>
                    <a:pt x="941" y="13"/>
                    <a:pt x="929" y="13"/>
                    <a:pt x="905" y="1"/>
                  </a:cubicBezTo>
                  <a:cubicBezTo>
                    <a:pt x="843" y="38"/>
                    <a:pt x="785" y="59"/>
                    <a:pt x="728" y="59"/>
                  </a:cubicBezTo>
                  <a:cubicBezTo>
                    <a:pt x="675" y="59"/>
                    <a:pt x="623" y="4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5"/>
            <p:cNvSpPr/>
            <p:nvPr/>
          </p:nvSpPr>
          <p:spPr>
            <a:xfrm>
              <a:off x="5347375" y="3012850"/>
              <a:ext cx="44375" cy="10725"/>
            </a:xfrm>
            <a:custGeom>
              <a:avLst/>
              <a:gdLst/>
              <a:ahLst/>
              <a:cxnLst/>
              <a:rect l="l" t="t" r="r" b="b"/>
              <a:pathLst>
                <a:path w="1775" h="429" extrusionOk="0">
                  <a:moveTo>
                    <a:pt x="721" y="1"/>
                  </a:moveTo>
                  <a:cubicBezTo>
                    <a:pt x="691" y="1"/>
                    <a:pt x="662" y="7"/>
                    <a:pt x="632" y="18"/>
                  </a:cubicBezTo>
                  <a:cubicBezTo>
                    <a:pt x="583" y="39"/>
                    <a:pt x="534" y="46"/>
                    <a:pt x="486" y="46"/>
                  </a:cubicBezTo>
                  <a:cubicBezTo>
                    <a:pt x="385" y="46"/>
                    <a:pt x="286" y="15"/>
                    <a:pt x="188" y="15"/>
                  </a:cubicBezTo>
                  <a:cubicBezTo>
                    <a:pt x="141" y="15"/>
                    <a:pt x="95" y="22"/>
                    <a:pt x="48" y="42"/>
                  </a:cubicBezTo>
                  <a:cubicBezTo>
                    <a:pt x="13" y="126"/>
                    <a:pt x="1" y="185"/>
                    <a:pt x="13" y="257"/>
                  </a:cubicBezTo>
                  <a:cubicBezTo>
                    <a:pt x="143" y="392"/>
                    <a:pt x="285" y="429"/>
                    <a:pt x="431" y="429"/>
                  </a:cubicBezTo>
                  <a:cubicBezTo>
                    <a:pt x="607" y="429"/>
                    <a:pt x="790" y="376"/>
                    <a:pt x="965" y="376"/>
                  </a:cubicBezTo>
                  <a:lnTo>
                    <a:pt x="1060" y="376"/>
                  </a:lnTo>
                  <a:cubicBezTo>
                    <a:pt x="1158" y="404"/>
                    <a:pt x="1258" y="422"/>
                    <a:pt x="1357" y="422"/>
                  </a:cubicBezTo>
                  <a:cubicBezTo>
                    <a:pt x="1463" y="422"/>
                    <a:pt x="1569" y="401"/>
                    <a:pt x="1668" y="352"/>
                  </a:cubicBezTo>
                  <a:cubicBezTo>
                    <a:pt x="1715" y="268"/>
                    <a:pt x="1739" y="185"/>
                    <a:pt x="1775" y="90"/>
                  </a:cubicBezTo>
                  <a:cubicBezTo>
                    <a:pt x="1703" y="90"/>
                    <a:pt x="1608" y="78"/>
                    <a:pt x="1525" y="66"/>
                  </a:cubicBezTo>
                  <a:cubicBezTo>
                    <a:pt x="1492" y="86"/>
                    <a:pt x="1463" y="95"/>
                    <a:pt x="1433" y="95"/>
                  </a:cubicBezTo>
                  <a:cubicBezTo>
                    <a:pt x="1409" y="95"/>
                    <a:pt x="1385" y="89"/>
                    <a:pt x="1358" y="78"/>
                  </a:cubicBezTo>
                  <a:lnTo>
                    <a:pt x="1370" y="66"/>
                  </a:lnTo>
                  <a:cubicBezTo>
                    <a:pt x="1338" y="34"/>
                    <a:pt x="1301" y="13"/>
                    <a:pt x="1262" y="13"/>
                  </a:cubicBezTo>
                  <a:cubicBezTo>
                    <a:pt x="1243" y="13"/>
                    <a:pt x="1223" y="18"/>
                    <a:pt x="1203" y="30"/>
                  </a:cubicBezTo>
                  <a:cubicBezTo>
                    <a:pt x="1141" y="87"/>
                    <a:pt x="1079" y="114"/>
                    <a:pt x="1017" y="114"/>
                  </a:cubicBezTo>
                  <a:cubicBezTo>
                    <a:pt x="948" y="114"/>
                    <a:pt x="879" y="81"/>
                    <a:pt x="810" y="18"/>
                  </a:cubicBezTo>
                  <a:cubicBezTo>
                    <a:pt x="781" y="7"/>
                    <a:pt x="751" y="1"/>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5460800" y="3122225"/>
              <a:ext cx="57750" cy="7050"/>
            </a:xfrm>
            <a:custGeom>
              <a:avLst/>
              <a:gdLst/>
              <a:ahLst/>
              <a:cxnLst/>
              <a:rect l="l" t="t" r="r" b="b"/>
              <a:pathLst>
                <a:path w="2310" h="282" extrusionOk="0">
                  <a:moveTo>
                    <a:pt x="1922" y="1"/>
                  </a:moveTo>
                  <a:cubicBezTo>
                    <a:pt x="1897" y="1"/>
                    <a:pt x="1871" y="1"/>
                    <a:pt x="1846" y="1"/>
                  </a:cubicBezTo>
                  <a:lnTo>
                    <a:pt x="0" y="1"/>
                  </a:lnTo>
                  <a:cubicBezTo>
                    <a:pt x="119" y="121"/>
                    <a:pt x="254" y="152"/>
                    <a:pt x="394" y="152"/>
                  </a:cubicBezTo>
                  <a:cubicBezTo>
                    <a:pt x="547" y="152"/>
                    <a:pt x="705" y="114"/>
                    <a:pt x="855" y="114"/>
                  </a:cubicBezTo>
                  <a:cubicBezTo>
                    <a:pt x="909" y="114"/>
                    <a:pt x="961" y="119"/>
                    <a:pt x="1012" y="132"/>
                  </a:cubicBezTo>
                  <a:cubicBezTo>
                    <a:pt x="1284" y="186"/>
                    <a:pt x="1556" y="281"/>
                    <a:pt x="1834" y="281"/>
                  </a:cubicBezTo>
                  <a:cubicBezTo>
                    <a:pt x="1982" y="281"/>
                    <a:pt x="2133" y="254"/>
                    <a:pt x="2286" y="180"/>
                  </a:cubicBezTo>
                  <a:lnTo>
                    <a:pt x="2310" y="120"/>
                  </a:lnTo>
                  <a:cubicBezTo>
                    <a:pt x="2199" y="9"/>
                    <a:pt x="2063" y="1"/>
                    <a:pt x="1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5450075" y="3100325"/>
              <a:ext cx="43475" cy="7125"/>
            </a:xfrm>
            <a:custGeom>
              <a:avLst/>
              <a:gdLst/>
              <a:ahLst/>
              <a:cxnLst/>
              <a:rect l="l" t="t" r="r" b="b"/>
              <a:pathLst>
                <a:path w="1739" h="285" extrusionOk="0">
                  <a:moveTo>
                    <a:pt x="841" y="0"/>
                  </a:moveTo>
                  <a:cubicBezTo>
                    <a:pt x="562" y="0"/>
                    <a:pt x="281" y="54"/>
                    <a:pt x="0" y="175"/>
                  </a:cubicBezTo>
                  <a:cubicBezTo>
                    <a:pt x="12" y="173"/>
                    <a:pt x="23" y="173"/>
                    <a:pt x="34" y="173"/>
                  </a:cubicBezTo>
                  <a:cubicBezTo>
                    <a:pt x="171" y="173"/>
                    <a:pt x="283" y="267"/>
                    <a:pt x="432" y="267"/>
                  </a:cubicBezTo>
                  <a:cubicBezTo>
                    <a:pt x="485" y="267"/>
                    <a:pt x="543" y="255"/>
                    <a:pt x="608" y="222"/>
                  </a:cubicBezTo>
                  <a:cubicBezTo>
                    <a:pt x="703" y="175"/>
                    <a:pt x="829" y="148"/>
                    <a:pt x="964" y="148"/>
                  </a:cubicBezTo>
                  <a:cubicBezTo>
                    <a:pt x="1132" y="148"/>
                    <a:pt x="1313" y="189"/>
                    <a:pt x="1465" y="282"/>
                  </a:cubicBezTo>
                  <a:cubicBezTo>
                    <a:pt x="1483" y="284"/>
                    <a:pt x="1501" y="285"/>
                    <a:pt x="1518" y="285"/>
                  </a:cubicBezTo>
                  <a:cubicBezTo>
                    <a:pt x="1609" y="285"/>
                    <a:pt x="1678" y="255"/>
                    <a:pt x="1739" y="175"/>
                  </a:cubicBezTo>
                  <a:cubicBezTo>
                    <a:pt x="1442" y="63"/>
                    <a:pt x="1142"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5"/>
            <p:cNvSpPr/>
            <p:nvPr/>
          </p:nvSpPr>
          <p:spPr>
            <a:xfrm>
              <a:off x="5737025" y="3079675"/>
              <a:ext cx="35425" cy="9100"/>
            </a:xfrm>
            <a:custGeom>
              <a:avLst/>
              <a:gdLst/>
              <a:ahLst/>
              <a:cxnLst/>
              <a:rect l="l" t="t" r="r" b="b"/>
              <a:pathLst>
                <a:path w="1417" h="364" extrusionOk="0">
                  <a:moveTo>
                    <a:pt x="202" y="0"/>
                  </a:moveTo>
                  <a:cubicBezTo>
                    <a:pt x="135" y="0"/>
                    <a:pt x="67" y="4"/>
                    <a:pt x="0" y="12"/>
                  </a:cubicBezTo>
                  <a:lnTo>
                    <a:pt x="0" y="227"/>
                  </a:lnTo>
                  <a:cubicBezTo>
                    <a:pt x="238" y="239"/>
                    <a:pt x="464" y="274"/>
                    <a:pt x="679" y="310"/>
                  </a:cubicBezTo>
                  <a:cubicBezTo>
                    <a:pt x="692" y="309"/>
                    <a:pt x="705" y="308"/>
                    <a:pt x="718" y="308"/>
                  </a:cubicBezTo>
                  <a:cubicBezTo>
                    <a:pt x="851" y="308"/>
                    <a:pt x="992" y="364"/>
                    <a:pt x="1120" y="364"/>
                  </a:cubicBezTo>
                  <a:cubicBezTo>
                    <a:pt x="1234" y="364"/>
                    <a:pt x="1337" y="320"/>
                    <a:pt x="1417" y="155"/>
                  </a:cubicBezTo>
                  <a:cubicBezTo>
                    <a:pt x="1008" y="135"/>
                    <a:pt x="608"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5718250" y="3207375"/>
              <a:ext cx="30400" cy="16200"/>
            </a:xfrm>
            <a:custGeom>
              <a:avLst/>
              <a:gdLst/>
              <a:ahLst/>
              <a:cxnLst/>
              <a:rect l="l" t="t" r="r" b="b"/>
              <a:pathLst>
                <a:path w="1216" h="648" extrusionOk="0">
                  <a:moveTo>
                    <a:pt x="37" y="24"/>
                  </a:moveTo>
                  <a:lnTo>
                    <a:pt x="37" y="24"/>
                  </a:lnTo>
                  <a:cubicBezTo>
                    <a:pt x="49" y="119"/>
                    <a:pt x="180" y="238"/>
                    <a:pt x="1" y="334"/>
                  </a:cubicBezTo>
                  <a:cubicBezTo>
                    <a:pt x="123" y="560"/>
                    <a:pt x="271" y="648"/>
                    <a:pt x="428" y="648"/>
                  </a:cubicBezTo>
                  <a:cubicBezTo>
                    <a:pt x="578" y="648"/>
                    <a:pt x="737" y="569"/>
                    <a:pt x="894" y="453"/>
                  </a:cubicBezTo>
                  <a:cubicBezTo>
                    <a:pt x="811" y="262"/>
                    <a:pt x="537" y="393"/>
                    <a:pt x="442" y="155"/>
                  </a:cubicBezTo>
                  <a:lnTo>
                    <a:pt x="1215" y="155"/>
                  </a:lnTo>
                  <a:cubicBezTo>
                    <a:pt x="834" y="0"/>
                    <a:pt x="442" y="36"/>
                    <a:pt x="3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5342625" y="3069000"/>
              <a:ext cx="20550" cy="20825"/>
            </a:xfrm>
            <a:custGeom>
              <a:avLst/>
              <a:gdLst/>
              <a:ahLst/>
              <a:cxnLst/>
              <a:rect l="l" t="t" r="r" b="b"/>
              <a:pathLst>
                <a:path w="822" h="833" extrusionOk="0">
                  <a:moveTo>
                    <a:pt x="511" y="0"/>
                  </a:moveTo>
                  <a:cubicBezTo>
                    <a:pt x="344" y="0"/>
                    <a:pt x="184" y="142"/>
                    <a:pt x="15" y="142"/>
                  </a:cubicBezTo>
                  <a:cubicBezTo>
                    <a:pt x="10" y="142"/>
                    <a:pt x="5" y="142"/>
                    <a:pt x="0" y="142"/>
                  </a:cubicBezTo>
                  <a:lnTo>
                    <a:pt x="0" y="142"/>
                  </a:lnTo>
                  <a:cubicBezTo>
                    <a:pt x="48" y="177"/>
                    <a:pt x="107" y="225"/>
                    <a:pt x="143" y="273"/>
                  </a:cubicBezTo>
                  <a:cubicBezTo>
                    <a:pt x="191" y="320"/>
                    <a:pt x="191" y="356"/>
                    <a:pt x="131" y="392"/>
                  </a:cubicBezTo>
                  <a:lnTo>
                    <a:pt x="143" y="451"/>
                  </a:lnTo>
                  <a:cubicBezTo>
                    <a:pt x="107" y="558"/>
                    <a:pt x="167" y="618"/>
                    <a:pt x="250" y="654"/>
                  </a:cubicBezTo>
                  <a:lnTo>
                    <a:pt x="298" y="701"/>
                  </a:lnTo>
                  <a:cubicBezTo>
                    <a:pt x="322" y="761"/>
                    <a:pt x="357" y="832"/>
                    <a:pt x="441" y="832"/>
                  </a:cubicBezTo>
                  <a:cubicBezTo>
                    <a:pt x="488" y="797"/>
                    <a:pt x="536" y="725"/>
                    <a:pt x="584" y="689"/>
                  </a:cubicBezTo>
                  <a:cubicBezTo>
                    <a:pt x="643" y="642"/>
                    <a:pt x="679" y="594"/>
                    <a:pt x="727" y="558"/>
                  </a:cubicBezTo>
                  <a:lnTo>
                    <a:pt x="727" y="416"/>
                  </a:lnTo>
                  <a:cubicBezTo>
                    <a:pt x="357" y="297"/>
                    <a:pt x="822" y="213"/>
                    <a:pt x="738" y="106"/>
                  </a:cubicBezTo>
                  <a:cubicBezTo>
                    <a:pt x="660" y="28"/>
                    <a:pt x="585" y="0"/>
                    <a:pt x="5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5"/>
            <p:cNvSpPr/>
            <p:nvPr/>
          </p:nvSpPr>
          <p:spPr>
            <a:xfrm>
              <a:off x="5488175" y="3047475"/>
              <a:ext cx="29800" cy="10900"/>
            </a:xfrm>
            <a:custGeom>
              <a:avLst/>
              <a:gdLst/>
              <a:ahLst/>
              <a:cxnLst/>
              <a:rect l="l" t="t" r="r" b="b"/>
              <a:pathLst>
                <a:path w="1192" h="436" extrusionOk="0">
                  <a:moveTo>
                    <a:pt x="694" y="1"/>
                  </a:moveTo>
                  <a:cubicBezTo>
                    <a:pt x="582" y="1"/>
                    <a:pt x="470" y="36"/>
                    <a:pt x="358" y="134"/>
                  </a:cubicBezTo>
                  <a:cubicBezTo>
                    <a:pt x="298" y="253"/>
                    <a:pt x="0" y="134"/>
                    <a:pt x="72" y="384"/>
                  </a:cubicBezTo>
                  <a:cubicBezTo>
                    <a:pt x="207" y="423"/>
                    <a:pt x="340" y="436"/>
                    <a:pt x="472" y="436"/>
                  </a:cubicBezTo>
                  <a:cubicBezTo>
                    <a:pt x="619" y="436"/>
                    <a:pt x="767" y="420"/>
                    <a:pt x="917" y="407"/>
                  </a:cubicBezTo>
                  <a:cubicBezTo>
                    <a:pt x="1012" y="324"/>
                    <a:pt x="1096" y="241"/>
                    <a:pt x="1191" y="146"/>
                  </a:cubicBezTo>
                  <a:cubicBezTo>
                    <a:pt x="1022" y="75"/>
                    <a:pt x="857"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5327450" y="3011050"/>
              <a:ext cx="44650" cy="14525"/>
            </a:xfrm>
            <a:custGeom>
              <a:avLst/>
              <a:gdLst/>
              <a:ahLst/>
              <a:cxnLst/>
              <a:rect l="l" t="t" r="r" b="b"/>
              <a:pathLst>
                <a:path w="1786" h="581" extrusionOk="0">
                  <a:moveTo>
                    <a:pt x="486" y="0"/>
                  </a:moveTo>
                  <a:cubicBezTo>
                    <a:pt x="363" y="0"/>
                    <a:pt x="239" y="28"/>
                    <a:pt x="119" y="55"/>
                  </a:cubicBezTo>
                  <a:cubicBezTo>
                    <a:pt x="24" y="102"/>
                    <a:pt x="0" y="162"/>
                    <a:pt x="24" y="257"/>
                  </a:cubicBezTo>
                  <a:lnTo>
                    <a:pt x="60" y="305"/>
                  </a:lnTo>
                  <a:cubicBezTo>
                    <a:pt x="127" y="340"/>
                    <a:pt x="202" y="348"/>
                    <a:pt x="281" y="348"/>
                  </a:cubicBezTo>
                  <a:cubicBezTo>
                    <a:pt x="343" y="348"/>
                    <a:pt x="407" y="343"/>
                    <a:pt x="470" y="343"/>
                  </a:cubicBezTo>
                  <a:cubicBezTo>
                    <a:pt x="565" y="343"/>
                    <a:pt x="657" y="355"/>
                    <a:pt x="738" y="412"/>
                  </a:cubicBezTo>
                  <a:lnTo>
                    <a:pt x="738" y="531"/>
                  </a:lnTo>
                  <a:cubicBezTo>
                    <a:pt x="921" y="549"/>
                    <a:pt x="1105" y="580"/>
                    <a:pt x="1285" y="580"/>
                  </a:cubicBezTo>
                  <a:cubicBezTo>
                    <a:pt x="1456" y="580"/>
                    <a:pt x="1624" y="552"/>
                    <a:pt x="1786" y="460"/>
                  </a:cubicBezTo>
                  <a:cubicBezTo>
                    <a:pt x="1572" y="460"/>
                    <a:pt x="1369" y="448"/>
                    <a:pt x="1155" y="424"/>
                  </a:cubicBezTo>
                  <a:cubicBezTo>
                    <a:pt x="976" y="412"/>
                    <a:pt x="905" y="329"/>
                    <a:pt x="905" y="162"/>
                  </a:cubicBezTo>
                  <a:cubicBezTo>
                    <a:pt x="776" y="39"/>
                    <a:pt x="632"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5640575" y="3175450"/>
              <a:ext cx="31875" cy="11825"/>
            </a:xfrm>
            <a:custGeom>
              <a:avLst/>
              <a:gdLst/>
              <a:ahLst/>
              <a:cxnLst/>
              <a:rect l="l" t="t" r="r" b="b"/>
              <a:pathLst>
                <a:path w="1275" h="473" extrusionOk="0">
                  <a:moveTo>
                    <a:pt x="195" y="0"/>
                  </a:moveTo>
                  <a:cubicBezTo>
                    <a:pt x="170" y="0"/>
                    <a:pt x="143" y="9"/>
                    <a:pt x="120" y="27"/>
                  </a:cubicBezTo>
                  <a:cubicBezTo>
                    <a:pt x="120" y="134"/>
                    <a:pt x="0" y="253"/>
                    <a:pt x="179" y="313"/>
                  </a:cubicBezTo>
                  <a:cubicBezTo>
                    <a:pt x="433" y="415"/>
                    <a:pt x="714" y="473"/>
                    <a:pt x="990" y="473"/>
                  </a:cubicBezTo>
                  <a:cubicBezTo>
                    <a:pt x="1037" y="473"/>
                    <a:pt x="1085" y="471"/>
                    <a:pt x="1132" y="468"/>
                  </a:cubicBezTo>
                  <a:cubicBezTo>
                    <a:pt x="1166" y="450"/>
                    <a:pt x="1201" y="439"/>
                    <a:pt x="1231" y="439"/>
                  </a:cubicBezTo>
                  <a:cubicBezTo>
                    <a:pt x="1243" y="439"/>
                    <a:pt x="1253" y="441"/>
                    <a:pt x="1263" y="444"/>
                  </a:cubicBezTo>
                  <a:cubicBezTo>
                    <a:pt x="1274" y="432"/>
                    <a:pt x="1274" y="408"/>
                    <a:pt x="1274" y="384"/>
                  </a:cubicBezTo>
                  <a:cubicBezTo>
                    <a:pt x="905" y="325"/>
                    <a:pt x="560" y="241"/>
                    <a:pt x="262" y="27"/>
                  </a:cubicBezTo>
                  <a:cubicBezTo>
                    <a:pt x="245" y="9"/>
                    <a:pt x="221"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5"/>
            <p:cNvSpPr/>
            <p:nvPr/>
          </p:nvSpPr>
          <p:spPr>
            <a:xfrm>
              <a:off x="5518225" y="3154675"/>
              <a:ext cx="25925" cy="16425"/>
            </a:xfrm>
            <a:custGeom>
              <a:avLst/>
              <a:gdLst/>
              <a:ahLst/>
              <a:cxnLst/>
              <a:rect l="l" t="t" r="r" b="b"/>
              <a:pathLst>
                <a:path w="1037" h="657" extrusionOk="0">
                  <a:moveTo>
                    <a:pt x="1" y="1"/>
                  </a:moveTo>
                  <a:lnTo>
                    <a:pt x="1" y="1"/>
                  </a:lnTo>
                  <a:cubicBezTo>
                    <a:pt x="108" y="120"/>
                    <a:pt x="299" y="227"/>
                    <a:pt x="144" y="429"/>
                  </a:cubicBezTo>
                  <a:cubicBezTo>
                    <a:pt x="124" y="640"/>
                    <a:pt x="247" y="656"/>
                    <a:pt x="378" y="656"/>
                  </a:cubicBezTo>
                  <a:cubicBezTo>
                    <a:pt x="403" y="656"/>
                    <a:pt x="429" y="656"/>
                    <a:pt x="453" y="656"/>
                  </a:cubicBezTo>
                  <a:cubicBezTo>
                    <a:pt x="525" y="644"/>
                    <a:pt x="561" y="620"/>
                    <a:pt x="608" y="584"/>
                  </a:cubicBezTo>
                  <a:cubicBezTo>
                    <a:pt x="664" y="562"/>
                    <a:pt x="562" y="476"/>
                    <a:pt x="649" y="476"/>
                  </a:cubicBezTo>
                  <a:cubicBezTo>
                    <a:pt x="655" y="476"/>
                    <a:pt x="661" y="476"/>
                    <a:pt x="668" y="477"/>
                  </a:cubicBezTo>
                  <a:cubicBezTo>
                    <a:pt x="727" y="477"/>
                    <a:pt x="775" y="465"/>
                    <a:pt x="823" y="441"/>
                  </a:cubicBezTo>
                  <a:cubicBezTo>
                    <a:pt x="906" y="406"/>
                    <a:pt x="1013" y="358"/>
                    <a:pt x="1037" y="239"/>
                  </a:cubicBezTo>
                  <a:cubicBezTo>
                    <a:pt x="715" y="72"/>
                    <a:pt x="35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5"/>
            <p:cNvSpPr/>
            <p:nvPr/>
          </p:nvSpPr>
          <p:spPr>
            <a:xfrm>
              <a:off x="5470600" y="3046275"/>
              <a:ext cx="25925" cy="11075"/>
            </a:xfrm>
            <a:custGeom>
              <a:avLst/>
              <a:gdLst/>
              <a:ahLst/>
              <a:cxnLst/>
              <a:rect l="l" t="t" r="r" b="b"/>
              <a:pathLst>
                <a:path w="1037" h="443" extrusionOk="0">
                  <a:moveTo>
                    <a:pt x="198" y="0"/>
                  </a:moveTo>
                  <a:cubicBezTo>
                    <a:pt x="149" y="0"/>
                    <a:pt x="99" y="5"/>
                    <a:pt x="49" y="15"/>
                  </a:cubicBezTo>
                  <a:cubicBezTo>
                    <a:pt x="72" y="122"/>
                    <a:pt x="430" y="277"/>
                    <a:pt x="1" y="313"/>
                  </a:cubicBezTo>
                  <a:cubicBezTo>
                    <a:pt x="153" y="412"/>
                    <a:pt x="310" y="442"/>
                    <a:pt x="476" y="442"/>
                  </a:cubicBezTo>
                  <a:cubicBezTo>
                    <a:pt x="569" y="442"/>
                    <a:pt x="664" y="433"/>
                    <a:pt x="763" y="420"/>
                  </a:cubicBezTo>
                  <a:cubicBezTo>
                    <a:pt x="858" y="336"/>
                    <a:pt x="953" y="253"/>
                    <a:pt x="1037" y="170"/>
                  </a:cubicBezTo>
                  <a:cubicBezTo>
                    <a:pt x="761" y="159"/>
                    <a:pt x="494"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5"/>
            <p:cNvSpPr/>
            <p:nvPr/>
          </p:nvSpPr>
          <p:spPr>
            <a:xfrm>
              <a:off x="5687000" y="3149950"/>
              <a:ext cx="26225" cy="9600"/>
            </a:xfrm>
            <a:custGeom>
              <a:avLst/>
              <a:gdLst/>
              <a:ahLst/>
              <a:cxnLst/>
              <a:rect l="l" t="t" r="r" b="b"/>
              <a:pathLst>
                <a:path w="1049" h="384" extrusionOk="0">
                  <a:moveTo>
                    <a:pt x="222" y="1"/>
                  </a:moveTo>
                  <a:cubicBezTo>
                    <a:pt x="154" y="1"/>
                    <a:pt x="81" y="11"/>
                    <a:pt x="1" y="35"/>
                  </a:cubicBezTo>
                  <a:cubicBezTo>
                    <a:pt x="343" y="337"/>
                    <a:pt x="396" y="384"/>
                    <a:pt x="793" y="384"/>
                  </a:cubicBezTo>
                  <a:cubicBezTo>
                    <a:pt x="865" y="384"/>
                    <a:pt x="949" y="382"/>
                    <a:pt x="1049" y="380"/>
                  </a:cubicBezTo>
                  <a:cubicBezTo>
                    <a:pt x="746" y="215"/>
                    <a:pt x="532"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5"/>
            <p:cNvSpPr/>
            <p:nvPr/>
          </p:nvSpPr>
          <p:spPr>
            <a:xfrm>
              <a:off x="5814400" y="2991450"/>
              <a:ext cx="36950" cy="9150"/>
            </a:xfrm>
            <a:custGeom>
              <a:avLst/>
              <a:gdLst/>
              <a:ahLst/>
              <a:cxnLst/>
              <a:rect l="l" t="t" r="r" b="b"/>
              <a:pathLst>
                <a:path w="1478" h="366" extrusionOk="0">
                  <a:moveTo>
                    <a:pt x="381" y="1"/>
                  </a:moveTo>
                  <a:cubicBezTo>
                    <a:pt x="366" y="1"/>
                    <a:pt x="351" y="2"/>
                    <a:pt x="334" y="5"/>
                  </a:cubicBezTo>
                  <a:cubicBezTo>
                    <a:pt x="215" y="53"/>
                    <a:pt x="108" y="77"/>
                    <a:pt x="25" y="184"/>
                  </a:cubicBezTo>
                  <a:cubicBezTo>
                    <a:pt x="1" y="255"/>
                    <a:pt x="13" y="303"/>
                    <a:pt x="84" y="315"/>
                  </a:cubicBezTo>
                  <a:cubicBezTo>
                    <a:pt x="215" y="339"/>
                    <a:pt x="334" y="339"/>
                    <a:pt x="477" y="339"/>
                  </a:cubicBezTo>
                  <a:cubicBezTo>
                    <a:pt x="507" y="321"/>
                    <a:pt x="536" y="312"/>
                    <a:pt x="566" y="312"/>
                  </a:cubicBezTo>
                  <a:cubicBezTo>
                    <a:pt x="596" y="312"/>
                    <a:pt x="626" y="321"/>
                    <a:pt x="656" y="339"/>
                  </a:cubicBezTo>
                  <a:cubicBezTo>
                    <a:pt x="689" y="336"/>
                    <a:pt x="722" y="335"/>
                    <a:pt x="754" y="335"/>
                  </a:cubicBezTo>
                  <a:cubicBezTo>
                    <a:pt x="923" y="335"/>
                    <a:pt x="1085" y="366"/>
                    <a:pt x="1247" y="366"/>
                  </a:cubicBezTo>
                  <a:cubicBezTo>
                    <a:pt x="1323" y="366"/>
                    <a:pt x="1400" y="359"/>
                    <a:pt x="1477" y="339"/>
                  </a:cubicBezTo>
                  <a:cubicBezTo>
                    <a:pt x="1429" y="303"/>
                    <a:pt x="1394" y="255"/>
                    <a:pt x="1358" y="220"/>
                  </a:cubicBezTo>
                  <a:cubicBezTo>
                    <a:pt x="1215" y="89"/>
                    <a:pt x="1025" y="172"/>
                    <a:pt x="894" y="65"/>
                  </a:cubicBezTo>
                  <a:cubicBezTo>
                    <a:pt x="751" y="65"/>
                    <a:pt x="632" y="53"/>
                    <a:pt x="501" y="53"/>
                  </a:cubicBezTo>
                  <a:cubicBezTo>
                    <a:pt x="464" y="17"/>
                    <a:pt x="428"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5"/>
            <p:cNvSpPr/>
            <p:nvPr/>
          </p:nvSpPr>
          <p:spPr>
            <a:xfrm>
              <a:off x="5579250" y="3132250"/>
              <a:ext cx="43200" cy="7250"/>
            </a:xfrm>
            <a:custGeom>
              <a:avLst/>
              <a:gdLst/>
              <a:ahLst/>
              <a:cxnLst/>
              <a:rect l="l" t="t" r="r" b="b"/>
              <a:pathLst>
                <a:path w="1728" h="290" extrusionOk="0">
                  <a:moveTo>
                    <a:pt x="416" y="1"/>
                  </a:moveTo>
                  <a:cubicBezTo>
                    <a:pt x="249" y="1"/>
                    <a:pt x="103" y="10"/>
                    <a:pt x="1" y="29"/>
                  </a:cubicBezTo>
                  <a:cubicBezTo>
                    <a:pt x="310" y="243"/>
                    <a:pt x="679" y="112"/>
                    <a:pt x="1013" y="207"/>
                  </a:cubicBezTo>
                  <a:cubicBezTo>
                    <a:pt x="1108" y="267"/>
                    <a:pt x="1201" y="289"/>
                    <a:pt x="1291" y="289"/>
                  </a:cubicBezTo>
                  <a:cubicBezTo>
                    <a:pt x="1438" y="289"/>
                    <a:pt x="1580" y="230"/>
                    <a:pt x="1727" y="172"/>
                  </a:cubicBezTo>
                  <a:cubicBezTo>
                    <a:pt x="1474" y="67"/>
                    <a:pt x="871"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5"/>
            <p:cNvSpPr/>
            <p:nvPr/>
          </p:nvSpPr>
          <p:spPr>
            <a:xfrm>
              <a:off x="5709925" y="3039675"/>
              <a:ext cx="33650" cy="7850"/>
            </a:xfrm>
            <a:custGeom>
              <a:avLst/>
              <a:gdLst/>
              <a:ahLst/>
              <a:cxnLst/>
              <a:rect l="l" t="t" r="r" b="b"/>
              <a:pathLst>
                <a:path w="1346" h="314" extrusionOk="0">
                  <a:moveTo>
                    <a:pt x="887" y="0"/>
                  </a:moveTo>
                  <a:cubicBezTo>
                    <a:pt x="818" y="0"/>
                    <a:pt x="750" y="17"/>
                    <a:pt x="679" y="53"/>
                  </a:cubicBezTo>
                  <a:cubicBezTo>
                    <a:pt x="607" y="99"/>
                    <a:pt x="535" y="117"/>
                    <a:pt x="463" y="117"/>
                  </a:cubicBezTo>
                  <a:cubicBezTo>
                    <a:pt x="334" y="117"/>
                    <a:pt x="207" y="59"/>
                    <a:pt x="84" y="5"/>
                  </a:cubicBezTo>
                  <a:cubicBezTo>
                    <a:pt x="1" y="88"/>
                    <a:pt x="1" y="184"/>
                    <a:pt x="72" y="303"/>
                  </a:cubicBezTo>
                  <a:cubicBezTo>
                    <a:pt x="158" y="310"/>
                    <a:pt x="242" y="313"/>
                    <a:pt x="326" y="313"/>
                  </a:cubicBezTo>
                  <a:cubicBezTo>
                    <a:pt x="650" y="313"/>
                    <a:pt x="968" y="264"/>
                    <a:pt x="1346" y="207"/>
                  </a:cubicBezTo>
                  <a:cubicBezTo>
                    <a:pt x="1170" y="72"/>
                    <a:pt x="1027"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5"/>
            <p:cNvSpPr/>
            <p:nvPr/>
          </p:nvSpPr>
          <p:spPr>
            <a:xfrm>
              <a:off x="5542050" y="3161225"/>
              <a:ext cx="22650" cy="15450"/>
            </a:xfrm>
            <a:custGeom>
              <a:avLst/>
              <a:gdLst/>
              <a:ahLst/>
              <a:cxnLst/>
              <a:rect l="l" t="t" r="r" b="b"/>
              <a:pathLst>
                <a:path w="906" h="618" extrusionOk="0">
                  <a:moveTo>
                    <a:pt x="322" y="1"/>
                  </a:moveTo>
                  <a:cubicBezTo>
                    <a:pt x="298" y="48"/>
                    <a:pt x="251" y="96"/>
                    <a:pt x="203" y="120"/>
                  </a:cubicBezTo>
                  <a:cubicBezTo>
                    <a:pt x="131" y="167"/>
                    <a:pt x="60" y="227"/>
                    <a:pt x="12" y="298"/>
                  </a:cubicBezTo>
                  <a:cubicBezTo>
                    <a:pt x="0" y="358"/>
                    <a:pt x="0" y="418"/>
                    <a:pt x="24" y="477"/>
                  </a:cubicBezTo>
                  <a:cubicBezTo>
                    <a:pt x="84" y="525"/>
                    <a:pt x="143" y="572"/>
                    <a:pt x="203" y="584"/>
                  </a:cubicBezTo>
                  <a:cubicBezTo>
                    <a:pt x="303" y="602"/>
                    <a:pt x="398" y="617"/>
                    <a:pt x="488" y="617"/>
                  </a:cubicBezTo>
                  <a:cubicBezTo>
                    <a:pt x="636" y="617"/>
                    <a:pt x="773" y="578"/>
                    <a:pt x="905" y="453"/>
                  </a:cubicBezTo>
                  <a:cubicBezTo>
                    <a:pt x="905" y="394"/>
                    <a:pt x="893" y="346"/>
                    <a:pt x="893" y="287"/>
                  </a:cubicBezTo>
                  <a:lnTo>
                    <a:pt x="846" y="239"/>
                  </a:lnTo>
                  <a:lnTo>
                    <a:pt x="893" y="203"/>
                  </a:lnTo>
                  <a:cubicBezTo>
                    <a:pt x="893" y="156"/>
                    <a:pt x="905" y="108"/>
                    <a:pt x="905" y="60"/>
                  </a:cubicBezTo>
                  <a:cubicBezTo>
                    <a:pt x="727" y="48"/>
                    <a:pt x="536" y="37"/>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5"/>
            <p:cNvSpPr/>
            <p:nvPr/>
          </p:nvSpPr>
          <p:spPr>
            <a:xfrm>
              <a:off x="5377450" y="3043150"/>
              <a:ext cx="30675" cy="6200"/>
            </a:xfrm>
            <a:custGeom>
              <a:avLst/>
              <a:gdLst/>
              <a:ahLst/>
              <a:cxnLst/>
              <a:rect l="l" t="t" r="r" b="b"/>
              <a:pathLst>
                <a:path w="1227" h="248" extrusionOk="0">
                  <a:moveTo>
                    <a:pt x="264" y="0"/>
                  </a:moveTo>
                  <a:cubicBezTo>
                    <a:pt x="241" y="0"/>
                    <a:pt x="221" y="3"/>
                    <a:pt x="203" y="9"/>
                  </a:cubicBezTo>
                  <a:cubicBezTo>
                    <a:pt x="155" y="68"/>
                    <a:pt x="96" y="140"/>
                    <a:pt x="0" y="247"/>
                  </a:cubicBezTo>
                  <a:lnTo>
                    <a:pt x="1227" y="247"/>
                  </a:lnTo>
                  <a:cubicBezTo>
                    <a:pt x="1155" y="164"/>
                    <a:pt x="1096" y="80"/>
                    <a:pt x="1048" y="9"/>
                  </a:cubicBezTo>
                  <a:lnTo>
                    <a:pt x="917" y="9"/>
                  </a:lnTo>
                  <a:cubicBezTo>
                    <a:pt x="795" y="38"/>
                    <a:pt x="678" y="79"/>
                    <a:pt x="562" y="79"/>
                  </a:cubicBezTo>
                  <a:cubicBezTo>
                    <a:pt x="485" y="79"/>
                    <a:pt x="409" y="61"/>
                    <a:pt x="334" y="9"/>
                  </a:cubicBezTo>
                  <a:cubicBezTo>
                    <a:pt x="310" y="3"/>
                    <a:pt x="286"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5"/>
            <p:cNvSpPr/>
            <p:nvPr/>
          </p:nvSpPr>
          <p:spPr>
            <a:xfrm>
              <a:off x="5618550" y="3140400"/>
              <a:ext cx="23825" cy="9425"/>
            </a:xfrm>
            <a:custGeom>
              <a:avLst/>
              <a:gdLst/>
              <a:ahLst/>
              <a:cxnLst/>
              <a:rect l="l" t="t" r="r" b="b"/>
              <a:pathLst>
                <a:path w="953" h="377" extrusionOk="0">
                  <a:moveTo>
                    <a:pt x="286" y="0"/>
                  </a:moveTo>
                  <a:cubicBezTo>
                    <a:pt x="215" y="96"/>
                    <a:pt x="60" y="36"/>
                    <a:pt x="0" y="143"/>
                  </a:cubicBezTo>
                  <a:cubicBezTo>
                    <a:pt x="176" y="279"/>
                    <a:pt x="351" y="377"/>
                    <a:pt x="548" y="377"/>
                  </a:cubicBezTo>
                  <a:cubicBezTo>
                    <a:pt x="645" y="377"/>
                    <a:pt x="748" y="353"/>
                    <a:pt x="858" y="298"/>
                  </a:cubicBezTo>
                  <a:cubicBezTo>
                    <a:pt x="953" y="215"/>
                    <a:pt x="941" y="119"/>
                    <a:pt x="870" y="36"/>
                  </a:cubicBezTo>
                  <a:cubicBezTo>
                    <a:pt x="679" y="24"/>
                    <a:pt x="477" y="24"/>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5"/>
            <p:cNvSpPr/>
            <p:nvPr/>
          </p:nvSpPr>
          <p:spPr>
            <a:xfrm>
              <a:off x="5781675" y="3083250"/>
              <a:ext cx="37525" cy="7175"/>
            </a:xfrm>
            <a:custGeom>
              <a:avLst/>
              <a:gdLst/>
              <a:ahLst/>
              <a:cxnLst/>
              <a:rect l="l" t="t" r="r" b="b"/>
              <a:pathLst>
                <a:path w="1501" h="287" extrusionOk="0">
                  <a:moveTo>
                    <a:pt x="83" y="0"/>
                  </a:moveTo>
                  <a:cubicBezTo>
                    <a:pt x="0" y="72"/>
                    <a:pt x="0" y="155"/>
                    <a:pt x="83" y="250"/>
                  </a:cubicBezTo>
                  <a:cubicBezTo>
                    <a:pt x="310" y="250"/>
                    <a:pt x="548" y="262"/>
                    <a:pt x="774" y="286"/>
                  </a:cubicBezTo>
                  <a:cubicBezTo>
                    <a:pt x="843" y="262"/>
                    <a:pt x="917" y="257"/>
                    <a:pt x="991" y="257"/>
                  </a:cubicBezTo>
                  <a:cubicBezTo>
                    <a:pt x="1044" y="257"/>
                    <a:pt x="1098" y="259"/>
                    <a:pt x="1150" y="259"/>
                  </a:cubicBezTo>
                  <a:cubicBezTo>
                    <a:pt x="1277" y="259"/>
                    <a:pt x="1399" y="244"/>
                    <a:pt x="1500" y="143"/>
                  </a:cubicBezTo>
                  <a:cubicBezTo>
                    <a:pt x="1024" y="96"/>
                    <a:pt x="560" y="48"/>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5"/>
            <p:cNvSpPr/>
            <p:nvPr/>
          </p:nvSpPr>
          <p:spPr>
            <a:xfrm>
              <a:off x="6214450" y="3247625"/>
              <a:ext cx="24725" cy="7475"/>
            </a:xfrm>
            <a:custGeom>
              <a:avLst/>
              <a:gdLst/>
              <a:ahLst/>
              <a:cxnLst/>
              <a:rect l="l" t="t" r="r" b="b"/>
              <a:pathLst>
                <a:path w="989" h="299" extrusionOk="0">
                  <a:moveTo>
                    <a:pt x="402" y="0"/>
                  </a:moveTo>
                  <a:cubicBezTo>
                    <a:pt x="266" y="0"/>
                    <a:pt x="131" y="12"/>
                    <a:pt x="1" y="21"/>
                  </a:cubicBezTo>
                  <a:lnTo>
                    <a:pt x="263" y="283"/>
                  </a:lnTo>
                  <a:cubicBezTo>
                    <a:pt x="284" y="281"/>
                    <a:pt x="305" y="281"/>
                    <a:pt x="326" y="281"/>
                  </a:cubicBezTo>
                  <a:cubicBezTo>
                    <a:pt x="426" y="281"/>
                    <a:pt x="530" y="298"/>
                    <a:pt x="630" y="298"/>
                  </a:cubicBezTo>
                  <a:cubicBezTo>
                    <a:pt x="763" y="298"/>
                    <a:pt x="889" y="266"/>
                    <a:pt x="989" y="117"/>
                  </a:cubicBezTo>
                  <a:cubicBezTo>
                    <a:pt x="798" y="25"/>
                    <a:pt x="599" y="0"/>
                    <a:pt x="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5"/>
            <p:cNvSpPr/>
            <p:nvPr/>
          </p:nvSpPr>
          <p:spPr>
            <a:xfrm>
              <a:off x="5753975" y="3082950"/>
              <a:ext cx="29800" cy="6750"/>
            </a:xfrm>
            <a:custGeom>
              <a:avLst/>
              <a:gdLst/>
              <a:ahLst/>
              <a:cxnLst/>
              <a:rect l="l" t="t" r="r" b="b"/>
              <a:pathLst>
                <a:path w="1192" h="270" extrusionOk="0">
                  <a:moveTo>
                    <a:pt x="739" y="0"/>
                  </a:moveTo>
                  <a:cubicBezTo>
                    <a:pt x="626" y="107"/>
                    <a:pt x="494" y="121"/>
                    <a:pt x="359" y="121"/>
                  </a:cubicBezTo>
                  <a:cubicBezTo>
                    <a:pt x="310" y="121"/>
                    <a:pt x="260" y="119"/>
                    <a:pt x="210" y="119"/>
                  </a:cubicBezTo>
                  <a:cubicBezTo>
                    <a:pt x="138" y="119"/>
                    <a:pt x="68" y="123"/>
                    <a:pt x="1" y="143"/>
                  </a:cubicBezTo>
                  <a:cubicBezTo>
                    <a:pt x="225" y="245"/>
                    <a:pt x="452" y="270"/>
                    <a:pt x="680" y="270"/>
                  </a:cubicBezTo>
                  <a:cubicBezTo>
                    <a:pt x="851" y="270"/>
                    <a:pt x="1022" y="256"/>
                    <a:pt x="1191" y="250"/>
                  </a:cubicBezTo>
                  <a:lnTo>
                    <a:pt x="1191" y="0"/>
                  </a:lnTo>
                  <a:cubicBezTo>
                    <a:pt x="1120" y="6"/>
                    <a:pt x="1046" y="9"/>
                    <a:pt x="970" y="9"/>
                  </a:cubicBezTo>
                  <a:cubicBezTo>
                    <a:pt x="894" y="9"/>
                    <a:pt x="816" y="6"/>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5"/>
            <p:cNvSpPr/>
            <p:nvPr/>
          </p:nvSpPr>
          <p:spPr>
            <a:xfrm>
              <a:off x="5876625" y="3121050"/>
              <a:ext cx="16375" cy="25325"/>
            </a:xfrm>
            <a:custGeom>
              <a:avLst/>
              <a:gdLst/>
              <a:ahLst/>
              <a:cxnLst/>
              <a:rect l="l" t="t" r="r" b="b"/>
              <a:pathLst>
                <a:path w="655" h="1013" extrusionOk="0">
                  <a:moveTo>
                    <a:pt x="72" y="0"/>
                  </a:moveTo>
                  <a:cubicBezTo>
                    <a:pt x="36" y="24"/>
                    <a:pt x="24" y="48"/>
                    <a:pt x="0" y="60"/>
                  </a:cubicBezTo>
                  <a:cubicBezTo>
                    <a:pt x="0" y="346"/>
                    <a:pt x="119" y="620"/>
                    <a:pt x="191" y="882"/>
                  </a:cubicBezTo>
                  <a:cubicBezTo>
                    <a:pt x="250" y="989"/>
                    <a:pt x="333" y="1012"/>
                    <a:pt x="453" y="1012"/>
                  </a:cubicBezTo>
                  <a:cubicBezTo>
                    <a:pt x="560" y="989"/>
                    <a:pt x="631" y="917"/>
                    <a:pt x="655" y="810"/>
                  </a:cubicBezTo>
                  <a:cubicBezTo>
                    <a:pt x="607" y="620"/>
                    <a:pt x="500" y="453"/>
                    <a:pt x="429" y="274"/>
                  </a:cubicBezTo>
                  <a:cubicBezTo>
                    <a:pt x="381" y="179"/>
                    <a:pt x="322" y="108"/>
                    <a:pt x="250" y="48"/>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5"/>
            <p:cNvSpPr/>
            <p:nvPr/>
          </p:nvSpPr>
          <p:spPr>
            <a:xfrm>
              <a:off x="5867675" y="3089075"/>
              <a:ext cx="12525" cy="33475"/>
            </a:xfrm>
            <a:custGeom>
              <a:avLst/>
              <a:gdLst/>
              <a:ahLst/>
              <a:cxnLst/>
              <a:rect l="l" t="t" r="r" b="b"/>
              <a:pathLst>
                <a:path w="501" h="1339" extrusionOk="0">
                  <a:moveTo>
                    <a:pt x="156" y="0"/>
                  </a:moveTo>
                  <a:cubicBezTo>
                    <a:pt x="136" y="0"/>
                    <a:pt x="116" y="5"/>
                    <a:pt x="96" y="17"/>
                  </a:cubicBezTo>
                  <a:cubicBezTo>
                    <a:pt x="96" y="125"/>
                    <a:pt x="84" y="220"/>
                    <a:pt x="84" y="327"/>
                  </a:cubicBezTo>
                  <a:cubicBezTo>
                    <a:pt x="1" y="422"/>
                    <a:pt x="13" y="529"/>
                    <a:pt x="72" y="625"/>
                  </a:cubicBezTo>
                  <a:cubicBezTo>
                    <a:pt x="132" y="863"/>
                    <a:pt x="72" y="1172"/>
                    <a:pt x="358" y="1339"/>
                  </a:cubicBezTo>
                  <a:cubicBezTo>
                    <a:pt x="382" y="1327"/>
                    <a:pt x="394" y="1315"/>
                    <a:pt x="418" y="1303"/>
                  </a:cubicBezTo>
                  <a:cubicBezTo>
                    <a:pt x="453" y="1256"/>
                    <a:pt x="477" y="1196"/>
                    <a:pt x="489" y="1137"/>
                  </a:cubicBezTo>
                  <a:cubicBezTo>
                    <a:pt x="501" y="1041"/>
                    <a:pt x="489" y="958"/>
                    <a:pt x="453" y="863"/>
                  </a:cubicBezTo>
                  <a:cubicBezTo>
                    <a:pt x="418" y="720"/>
                    <a:pt x="382" y="565"/>
                    <a:pt x="382" y="422"/>
                  </a:cubicBezTo>
                  <a:cubicBezTo>
                    <a:pt x="382" y="291"/>
                    <a:pt x="358" y="148"/>
                    <a:pt x="275" y="53"/>
                  </a:cubicBezTo>
                  <a:cubicBezTo>
                    <a:pt x="235" y="21"/>
                    <a:pt x="195"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5"/>
            <p:cNvSpPr/>
            <p:nvPr/>
          </p:nvSpPr>
          <p:spPr>
            <a:xfrm>
              <a:off x="5540275" y="3107850"/>
              <a:ext cx="15500" cy="11150"/>
            </a:xfrm>
            <a:custGeom>
              <a:avLst/>
              <a:gdLst/>
              <a:ahLst/>
              <a:cxnLst/>
              <a:rect l="l" t="t" r="r" b="b"/>
              <a:pathLst>
                <a:path w="620" h="446" extrusionOk="0">
                  <a:moveTo>
                    <a:pt x="230" y="1"/>
                  </a:moveTo>
                  <a:cubicBezTo>
                    <a:pt x="22" y="1"/>
                    <a:pt x="18" y="89"/>
                    <a:pt x="0" y="421"/>
                  </a:cubicBezTo>
                  <a:cubicBezTo>
                    <a:pt x="83" y="445"/>
                    <a:pt x="179" y="445"/>
                    <a:pt x="262" y="445"/>
                  </a:cubicBezTo>
                  <a:cubicBezTo>
                    <a:pt x="322" y="302"/>
                    <a:pt x="619" y="421"/>
                    <a:pt x="548" y="159"/>
                  </a:cubicBezTo>
                  <a:lnTo>
                    <a:pt x="548" y="28"/>
                  </a:lnTo>
                  <a:cubicBezTo>
                    <a:pt x="408" y="13"/>
                    <a:pt x="306"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5"/>
            <p:cNvSpPr/>
            <p:nvPr/>
          </p:nvSpPr>
          <p:spPr>
            <a:xfrm>
              <a:off x="5780175" y="2993775"/>
              <a:ext cx="36925" cy="7175"/>
            </a:xfrm>
            <a:custGeom>
              <a:avLst/>
              <a:gdLst/>
              <a:ahLst/>
              <a:cxnLst/>
              <a:rect l="l" t="t" r="r" b="b"/>
              <a:pathLst>
                <a:path w="1477" h="287" extrusionOk="0">
                  <a:moveTo>
                    <a:pt x="1141" y="0"/>
                  </a:moveTo>
                  <a:cubicBezTo>
                    <a:pt x="1051" y="0"/>
                    <a:pt x="957" y="38"/>
                    <a:pt x="858" y="103"/>
                  </a:cubicBezTo>
                  <a:cubicBezTo>
                    <a:pt x="584" y="103"/>
                    <a:pt x="286" y="127"/>
                    <a:pt x="0" y="138"/>
                  </a:cubicBezTo>
                  <a:cubicBezTo>
                    <a:pt x="223" y="255"/>
                    <a:pt x="450" y="286"/>
                    <a:pt x="680" y="286"/>
                  </a:cubicBezTo>
                  <a:cubicBezTo>
                    <a:pt x="943" y="286"/>
                    <a:pt x="1210" y="246"/>
                    <a:pt x="1477" y="246"/>
                  </a:cubicBezTo>
                  <a:cubicBezTo>
                    <a:pt x="1453" y="198"/>
                    <a:pt x="1429" y="174"/>
                    <a:pt x="1417" y="138"/>
                  </a:cubicBezTo>
                  <a:cubicBezTo>
                    <a:pt x="1326" y="41"/>
                    <a:pt x="1235"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5"/>
            <p:cNvSpPr/>
            <p:nvPr/>
          </p:nvSpPr>
          <p:spPr>
            <a:xfrm>
              <a:off x="5657850" y="3146200"/>
              <a:ext cx="20250" cy="6075"/>
            </a:xfrm>
            <a:custGeom>
              <a:avLst/>
              <a:gdLst/>
              <a:ahLst/>
              <a:cxnLst/>
              <a:rect l="l" t="t" r="r" b="b"/>
              <a:pathLst>
                <a:path w="810" h="243" extrusionOk="0">
                  <a:moveTo>
                    <a:pt x="235" y="0"/>
                  </a:moveTo>
                  <a:cubicBezTo>
                    <a:pt x="162" y="0"/>
                    <a:pt x="84" y="12"/>
                    <a:pt x="0" y="42"/>
                  </a:cubicBezTo>
                  <a:cubicBezTo>
                    <a:pt x="179" y="180"/>
                    <a:pt x="335" y="242"/>
                    <a:pt x="485" y="242"/>
                  </a:cubicBezTo>
                  <a:cubicBezTo>
                    <a:pt x="593" y="242"/>
                    <a:pt x="699" y="209"/>
                    <a:pt x="810" y="149"/>
                  </a:cubicBezTo>
                  <a:cubicBezTo>
                    <a:pt x="632" y="105"/>
                    <a:pt x="453" y="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5"/>
            <p:cNvSpPr/>
            <p:nvPr/>
          </p:nvSpPr>
          <p:spPr>
            <a:xfrm>
              <a:off x="5604550" y="3136400"/>
              <a:ext cx="19075" cy="9275"/>
            </a:xfrm>
            <a:custGeom>
              <a:avLst/>
              <a:gdLst/>
              <a:ahLst/>
              <a:cxnLst/>
              <a:rect l="l" t="t" r="r" b="b"/>
              <a:pathLst>
                <a:path w="763" h="371" extrusionOk="0">
                  <a:moveTo>
                    <a:pt x="326" y="1"/>
                  </a:moveTo>
                  <a:cubicBezTo>
                    <a:pt x="218" y="1"/>
                    <a:pt x="109" y="9"/>
                    <a:pt x="1" y="41"/>
                  </a:cubicBezTo>
                  <a:lnTo>
                    <a:pt x="1" y="268"/>
                  </a:lnTo>
                  <a:cubicBezTo>
                    <a:pt x="75" y="342"/>
                    <a:pt x="138" y="370"/>
                    <a:pt x="194" y="370"/>
                  </a:cubicBezTo>
                  <a:cubicBezTo>
                    <a:pt x="326" y="370"/>
                    <a:pt x="420" y="215"/>
                    <a:pt x="537" y="148"/>
                  </a:cubicBezTo>
                  <a:cubicBezTo>
                    <a:pt x="573" y="180"/>
                    <a:pt x="608" y="195"/>
                    <a:pt x="641" y="195"/>
                  </a:cubicBezTo>
                  <a:cubicBezTo>
                    <a:pt x="683" y="195"/>
                    <a:pt x="723" y="171"/>
                    <a:pt x="763" y="125"/>
                  </a:cubicBezTo>
                  <a:cubicBezTo>
                    <a:pt x="739" y="77"/>
                    <a:pt x="727" y="41"/>
                    <a:pt x="715" y="6"/>
                  </a:cubicBezTo>
                  <a:cubicBezTo>
                    <a:pt x="686" y="7"/>
                    <a:pt x="657" y="8"/>
                    <a:pt x="628" y="8"/>
                  </a:cubicBezTo>
                  <a:cubicBezTo>
                    <a:pt x="527" y="8"/>
                    <a:pt x="427"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5"/>
            <p:cNvSpPr/>
            <p:nvPr/>
          </p:nvSpPr>
          <p:spPr>
            <a:xfrm>
              <a:off x="5299450" y="3070750"/>
              <a:ext cx="18200" cy="10025"/>
            </a:xfrm>
            <a:custGeom>
              <a:avLst/>
              <a:gdLst/>
              <a:ahLst/>
              <a:cxnLst/>
              <a:rect l="l" t="t" r="r" b="b"/>
              <a:pathLst>
                <a:path w="728" h="401" extrusionOk="0">
                  <a:moveTo>
                    <a:pt x="294" y="0"/>
                  </a:moveTo>
                  <a:cubicBezTo>
                    <a:pt x="152" y="0"/>
                    <a:pt x="38" y="59"/>
                    <a:pt x="1" y="322"/>
                  </a:cubicBezTo>
                  <a:cubicBezTo>
                    <a:pt x="60" y="334"/>
                    <a:pt x="120" y="334"/>
                    <a:pt x="179" y="346"/>
                  </a:cubicBezTo>
                  <a:cubicBezTo>
                    <a:pt x="243" y="375"/>
                    <a:pt x="313" y="401"/>
                    <a:pt x="378" y="401"/>
                  </a:cubicBezTo>
                  <a:cubicBezTo>
                    <a:pt x="447" y="401"/>
                    <a:pt x="512" y="372"/>
                    <a:pt x="560" y="286"/>
                  </a:cubicBezTo>
                  <a:cubicBezTo>
                    <a:pt x="620" y="215"/>
                    <a:pt x="668" y="131"/>
                    <a:pt x="727" y="36"/>
                  </a:cubicBezTo>
                  <a:lnTo>
                    <a:pt x="727" y="36"/>
                  </a:lnTo>
                  <a:cubicBezTo>
                    <a:pt x="708" y="38"/>
                    <a:pt x="688" y="40"/>
                    <a:pt x="667" y="40"/>
                  </a:cubicBezTo>
                  <a:cubicBezTo>
                    <a:pt x="544" y="40"/>
                    <a:pt x="410"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5"/>
            <p:cNvSpPr/>
            <p:nvPr/>
          </p:nvSpPr>
          <p:spPr>
            <a:xfrm>
              <a:off x="5456325" y="3146050"/>
              <a:ext cx="21750" cy="16825"/>
            </a:xfrm>
            <a:custGeom>
              <a:avLst/>
              <a:gdLst/>
              <a:ahLst/>
              <a:cxnLst/>
              <a:rect l="l" t="t" r="r" b="b"/>
              <a:pathLst>
                <a:path w="870" h="673" extrusionOk="0">
                  <a:moveTo>
                    <a:pt x="120" y="1"/>
                  </a:moveTo>
                  <a:cubicBezTo>
                    <a:pt x="84" y="1"/>
                    <a:pt x="36" y="12"/>
                    <a:pt x="0" y="48"/>
                  </a:cubicBezTo>
                  <a:cubicBezTo>
                    <a:pt x="0" y="346"/>
                    <a:pt x="286" y="370"/>
                    <a:pt x="417" y="548"/>
                  </a:cubicBezTo>
                  <a:cubicBezTo>
                    <a:pt x="494" y="617"/>
                    <a:pt x="571" y="673"/>
                    <a:pt x="661" y="673"/>
                  </a:cubicBezTo>
                  <a:cubicBezTo>
                    <a:pt x="696" y="673"/>
                    <a:pt x="734" y="664"/>
                    <a:pt x="774" y="644"/>
                  </a:cubicBezTo>
                  <a:cubicBezTo>
                    <a:pt x="870" y="524"/>
                    <a:pt x="870" y="382"/>
                    <a:pt x="822" y="251"/>
                  </a:cubicBezTo>
                  <a:cubicBezTo>
                    <a:pt x="774" y="155"/>
                    <a:pt x="679" y="120"/>
                    <a:pt x="596" y="60"/>
                  </a:cubicBezTo>
                  <a:cubicBezTo>
                    <a:pt x="465" y="48"/>
                    <a:pt x="322" y="36"/>
                    <a:pt x="179" y="12"/>
                  </a:cubicBezTo>
                  <a:cubicBezTo>
                    <a:pt x="179" y="1"/>
                    <a:pt x="167"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5"/>
            <p:cNvSpPr/>
            <p:nvPr/>
          </p:nvSpPr>
          <p:spPr>
            <a:xfrm>
              <a:off x="5355725" y="3069550"/>
              <a:ext cx="16375" cy="9850"/>
            </a:xfrm>
            <a:custGeom>
              <a:avLst/>
              <a:gdLst/>
              <a:ahLst/>
              <a:cxnLst/>
              <a:rect l="l" t="t" r="r" b="b"/>
              <a:pathLst>
                <a:path w="655" h="394" extrusionOk="0">
                  <a:moveTo>
                    <a:pt x="595" y="1"/>
                  </a:moveTo>
                  <a:cubicBezTo>
                    <a:pt x="477" y="30"/>
                    <a:pt x="375" y="93"/>
                    <a:pt x="269" y="93"/>
                  </a:cubicBezTo>
                  <a:cubicBezTo>
                    <a:pt x="247" y="93"/>
                    <a:pt x="225" y="90"/>
                    <a:pt x="203" y="84"/>
                  </a:cubicBezTo>
                  <a:cubicBezTo>
                    <a:pt x="119" y="132"/>
                    <a:pt x="0" y="179"/>
                    <a:pt x="0" y="298"/>
                  </a:cubicBezTo>
                  <a:cubicBezTo>
                    <a:pt x="0" y="394"/>
                    <a:pt x="119" y="382"/>
                    <a:pt x="191" y="394"/>
                  </a:cubicBezTo>
                  <a:cubicBezTo>
                    <a:pt x="429" y="346"/>
                    <a:pt x="655" y="310"/>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5"/>
            <p:cNvSpPr/>
            <p:nvPr/>
          </p:nvSpPr>
          <p:spPr>
            <a:xfrm>
              <a:off x="5639975" y="3141000"/>
              <a:ext cx="14325" cy="9900"/>
            </a:xfrm>
            <a:custGeom>
              <a:avLst/>
              <a:gdLst/>
              <a:ahLst/>
              <a:cxnLst/>
              <a:rect l="l" t="t" r="r" b="b"/>
              <a:pathLst>
                <a:path w="573" h="396" extrusionOk="0">
                  <a:moveTo>
                    <a:pt x="13" y="0"/>
                  </a:moveTo>
                  <a:cubicBezTo>
                    <a:pt x="13" y="84"/>
                    <a:pt x="1" y="191"/>
                    <a:pt x="1" y="274"/>
                  </a:cubicBezTo>
                  <a:cubicBezTo>
                    <a:pt x="95" y="359"/>
                    <a:pt x="175" y="396"/>
                    <a:pt x="246" y="396"/>
                  </a:cubicBezTo>
                  <a:cubicBezTo>
                    <a:pt x="374" y="396"/>
                    <a:pt x="473" y="280"/>
                    <a:pt x="572" y="119"/>
                  </a:cubicBezTo>
                  <a:cubicBezTo>
                    <a:pt x="370" y="72"/>
                    <a:pt x="191" y="24"/>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5"/>
            <p:cNvSpPr/>
            <p:nvPr/>
          </p:nvSpPr>
          <p:spPr>
            <a:xfrm>
              <a:off x="6088550" y="3258575"/>
              <a:ext cx="33950" cy="4075"/>
            </a:xfrm>
            <a:custGeom>
              <a:avLst/>
              <a:gdLst/>
              <a:ahLst/>
              <a:cxnLst/>
              <a:rect l="l" t="t" r="r" b="b"/>
              <a:pathLst>
                <a:path w="1358" h="163" extrusionOk="0">
                  <a:moveTo>
                    <a:pt x="0" y="0"/>
                  </a:moveTo>
                  <a:lnTo>
                    <a:pt x="0" y="0"/>
                  </a:lnTo>
                  <a:cubicBezTo>
                    <a:pt x="202" y="129"/>
                    <a:pt x="411" y="163"/>
                    <a:pt x="624" y="163"/>
                  </a:cubicBezTo>
                  <a:cubicBezTo>
                    <a:pt x="865" y="163"/>
                    <a:pt x="1111" y="119"/>
                    <a:pt x="1358" y="119"/>
                  </a:cubicBezTo>
                  <a:cubicBezTo>
                    <a:pt x="905" y="0"/>
                    <a:pt x="45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5"/>
            <p:cNvSpPr/>
            <p:nvPr/>
          </p:nvSpPr>
          <p:spPr>
            <a:xfrm>
              <a:off x="5891500" y="3171825"/>
              <a:ext cx="29200" cy="4650"/>
            </a:xfrm>
            <a:custGeom>
              <a:avLst/>
              <a:gdLst/>
              <a:ahLst/>
              <a:cxnLst/>
              <a:rect l="l" t="t" r="r" b="b"/>
              <a:pathLst>
                <a:path w="1168" h="186" extrusionOk="0">
                  <a:moveTo>
                    <a:pt x="574" y="1"/>
                  </a:moveTo>
                  <a:cubicBezTo>
                    <a:pt x="381" y="1"/>
                    <a:pt x="186" y="29"/>
                    <a:pt x="0" y="29"/>
                  </a:cubicBezTo>
                  <a:cubicBezTo>
                    <a:pt x="162" y="154"/>
                    <a:pt x="332" y="186"/>
                    <a:pt x="505" y="186"/>
                  </a:cubicBezTo>
                  <a:cubicBezTo>
                    <a:pt x="682" y="186"/>
                    <a:pt x="861" y="153"/>
                    <a:pt x="1035" y="153"/>
                  </a:cubicBezTo>
                  <a:cubicBezTo>
                    <a:pt x="1079" y="153"/>
                    <a:pt x="1124" y="155"/>
                    <a:pt x="1167" y="160"/>
                  </a:cubicBezTo>
                  <a:cubicBezTo>
                    <a:pt x="978" y="32"/>
                    <a:pt x="777" y="1"/>
                    <a:pt x="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5"/>
            <p:cNvSpPr/>
            <p:nvPr/>
          </p:nvSpPr>
          <p:spPr>
            <a:xfrm>
              <a:off x="5776900" y="3201125"/>
              <a:ext cx="25625" cy="6875"/>
            </a:xfrm>
            <a:custGeom>
              <a:avLst/>
              <a:gdLst/>
              <a:ahLst/>
              <a:cxnLst/>
              <a:rect l="l" t="t" r="r" b="b"/>
              <a:pathLst>
                <a:path w="1025" h="275" extrusionOk="0">
                  <a:moveTo>
                    <a:pt x="225" y="1"/>
                  </a:moveTo>
                  <a:cubicBezTo>
                    <a:pt x="151" y="1"/>
                    <a:pt x="76" y="5"/>
                    <a:pt x="1" y="12"/>
                  </a:cubicBezTo>
                  <a:cubicBezTo>
                    <a:pt x="294" y="170"/>
                    <a:pt x="620" y="275"/>
                    <a:pt x="969" y="275"/>
                  </a:cubicBezTo>
                  <a:cubicBezTo>
                    <a:pt x="987" y="275"/>
                    <a:pt x="1006" y="275"/>
                    <a:pt x="1024" y="274"/>
                  </a:cubicBezTo>
                  <a:cubicBezTo>
                    <a:pt x="788" y="66"/>
                    <a:pt x="513"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5"/>
            <p:cNvSpPr/>
            <p:nvPr/>
          </p:nvSpPr>
          <p:spPr>
            <a:xfrm>
              <a:off x="5585800" y="3165700"/>
              <a:ext cx="19375" cy="11325"/>
            </a:xfrm>
            <a:custGeom>
              <a:avLst/>
              <a:gdLst/>
              <a:ahLst/>
              <a:cxnLst/>
              <a:rect l="l" t="t" r="r" b="b"/>
              <a:pathLst>
                <a:path w="775" h="453" extrusionOk="0">
                  <a:moveTo>
                    <a:pt x="167" y="0"/>
                  </a:moveTo>
                  <a:cubicBezTo>
                    <a:pt x="167" y="119"/>
                    <a:pt x="120" y="227"/>
                    <a:pt x="1" y="286"/>
                  </a:cubicBezTo>
                  <a:cubicBezTo>
                    <a:pt x="108" y="417"/>
                    <a:pt x="275" y="405"/>
                    <a:pt x="417" y="453"/>
                  </a:cubicBezTo>
                  <a:lnTo>
                    <a:pt x="465" y="405"/>
                  </a:lnTo>
                  <a:cubicBezTo>
                    <a:pt x="525" y="334"/>
                    <a:pt x="632" y="346"/>
                    <a:pt x="703" y="298"/>
                  </a:cubicBezTo>
                  <a:cubicBezTo>
                    <a:pt x="727" y="286"/>
                    <a:pt x="751" y="262"/>
                    <a:pt x="775" y="239"/>
                  </a:cubicBezTo>
                  <a:cubicBezTo>
                    <a:pt x="620" y="36"/>
                    <a:pt x="358" y="10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5"/>
            <p:cNvSpPr/>
            <p:nvPr/>
          </p:nvSpPr>
          <p:spPr>
            <a:xfrm>
              <a:off x="5731050" y="3154975"/>
              <a:ext cx="10750" cy="8400"/>
            </a:xfrm>
            <a:custGeom>
              <a:avLst/>
              <a:gdLst/>
              <a:ahLst/>
              <a:cxnLst/>
              <a:rect l="l" t="t" r="r" b="b"/>
              <a:pathLst>
                <a:path w="430" h="336" extrusionOk="0">
                  <a:moveTo>
                    <a:pt x="227" y="1"/>
                  </a:moveTo>
                  <a:cubicBezTo>
                    <a:pt x="120" y="1"/>
                    <a:pt x="13" y="1"/>
                    <a:pt x="13" y="132"/>
                  </a:cubicBezTo>
                  <a:cubicBezTo>
                    <a:pt x="1" y="227"/>
                    <a:pt x="72" y="334"/>
                    <a:pt x="168" y="334"/>
                  </a:cubicBezTo>
                  <a:cubicBezTo>
                    <a:pt x="179" y="335"/>
                    <a:pt x="191" y="336"/>
                    <a:pt x="203" y="336"/>
                  </a:cubicBezTo>
                  <a:cubicBezTo>
                    <a:pt x="311" y="336"/>
                    <a:pt x="419" y="286"/>
                    <a:pt x="430" y="167"/>
                  </a:cubicBezTo>
                  <a:cubicBezTo>
                    <a:pt x="430" y="60"/>
                    <a:pt x="311" y="13"/>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5"/>
            <p:cNvSpPr/>
            <p:nvPr/>
          </p:nvSpPr>
          <p:spPr>
            <a:xfrm>
              <a:off x="5595650" y="3113525"/>
              <a:ext cx="11900" cy="6975"/>
            </a:xfrm>
            <a:custGeom>
              <a:avLst/>
              <a:gdLst/>
              <a:ahLst/>
              <a:cxnLst/>
              <a:rect l="l" t="t" r="r" b="b"/>
              <a:pathLst>
                <a:path w="476" h="279" extrusionOk="0">
                  <a:moveTo>
                    <a:pt x="225" y="0"/>
                  </a:moveTo>
                  <a:cubicBezTo>
                    <a:pt x="130" y="0"/>
                    <a:pt x="53" y="50"/>
                    <a:pt x="12" y="159"/>
                  </a:cubicBezTo>
                  <a:cubicBezTo>
                    <a:pt x="0" y="214"/>
                    <a:pt x="71" y="279"/>
                    <a:pt x="129" y="279"/>
                  </a:cubicBezTo>
                  <a:cubicBezTo>
                    <a:pt x="133" y="279"/>
                    <a:pt x="138" y="279"/>
                    <a:pt x="142" y="278"/>
                  </a:cubicBezTo>
                  <a:cubicBezTo>
                    <a:pt x="165" y="270"/>
                    <a:pt x="188" y="268"/>
                    <a:pt x="212" y="268"/>
                  </a:cubicBezTo>
                  <a:cubicBezTo>
                    <a:pt x="249" y="268"/>
                    <a:pt x="287" y="273"/>
                    <a:pt x="323" y="273"/>
                  </a:cubicBezTo>
                  <a:cubicBezTo>
                    <a:pt x="375" y="273"/>
                    <a:pt x="425" y="262"/>
                    <a:pt x="464" y="206"/>
                  </a:cubicBezTo>
                  <a:cubicBezTo>
                    <a:pt x="476" y="111"/>
                    <a:pt x="416" y="51"/>
                    <a:pt x="357" y="28"/>
                  </a:cubicBezTo>
                  <a:cubicBezTo>
                    <a:pt x="310" y="10"/>
                    <a:pt x="266"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5"/>
            <p:cNvSpPr/>
            <p:nvPr/>
          </p:nvSpPr>
          <p:spPr>
            <a:xfrm>
              <a:off x="5392925" y="3086675"/>
              <a:ext cx="14025" cy="7600"/>
            </a:xfrm>
            <a:custGeom>
              <a:avLst/>
              <a:gdLst/>
              <a:ahLst/>
              <a:cxnLst/>
              <a:rect l="l" t="t" r="r" b="b"/>
              <a:pathLst>
                <a:path w="561" h="304" extrusionOk="0">
                  <a:moveTo>
                    <a:pt x="208" y="1"/>
                  </a:moveTo>
                  <a:cubicBezTo>
                    <a:pt x="127" y="1"/>
                    <a:pt x="56" y="54"/>
                    <a:pt x="0" y="149"/>
                  </a:cubicBezTo>
                  <a:cubicBezTo>
                    <a:pt x="96" y="304"/>
                    <a:pt x="274" y="256"/>
                    <a:pt x="429" y="280"/>
                  </a:cubicBezTo>
                  <a:cubicBezTo>
                    <a:pt x="560" y="149"/>
                    <a:pt x="441" y="66"/>
                    <a:pt x="334" y="42"/>
                  </a:cubicBezTo>
                  <a:cubicBezTo>
                    <a:pt x="290" y="14"/>
                    <a:pt x="248"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5"/>
            <p:cNvSpPr/>
            <p:nvPr/>
          </p:nvSpPr>
          <p:spPr>
            <a:xfrm>
              <a:off x="5535200" y="3160625"/>
              <a:ext cx="15500" cy="9825"/>
            </a:xfrm>
            <a:custGeom>
              <a:avLst/>
              <a:gdLst/>
              <a:ahLst/>
              <a:cxnLst/>
              <a:rect l="l" t="t" r="r" b="b"/>
              <a:pathLst>
                <a:path w="620" h="393" extrusionOk="0">
                  <a:moveTo>
                    <a:pt x="346" y="1"/>
                  </a:moveTo>
                  <a:cubicBezTo>
                    <a:pt x="215" y="25"/>
                    <a:pt x="84" y="72"/>
                    <a:pt x="36" y="227"/>
                  </a:cubicBezTo>
                  <a:cubicBezTo>
                    <a:pt x="1" y="275"/>
                    <a:pt x="24" y="322"/>
                    <a:pt x="84" y="370"/>
                  </a:cubicBezTo>
                  <a:cubicBezTo>
                    <a:pt x="117" y="384"/>
                    <a:pt x="148" y="393"/>
                    <a:pt x="179" y="393"/>
                  </a:cubicBezTo>
                  <a:cubicBezTo>
                    <a:pt x="226" y="393"/>
                    <a:pt x="272" y="373"/>
                    <a:pt x="322" y="322"/>
                  </a:cubicBezTo>
                  <a:cubicBezTo>
                    <a:pt x="382" y="322"/>
                    <a:pt x="417" y="311"/>
                    <a:pt x="477" y="311"/>
                  </a:cubicBezTo>
                  <a:cubicBezTo>
                    <a:pt x="513" y="263"/>
                    <a:pt x="560" y="239"/>
                    <a:pt x="596" y="191"/>
                  </a:cubicBezTo>
                  <a:cubicBezTo>
                    <a:pt x="620" y="132"/>
                    <a:pt x="620" y="84"/>
                    <a:pt x="620" y="25"/>
                  </a:cubicBezTo>
                  <a:cubicBezTo>
                    <a:pt x="525" y="25"/>
                    <a:pt x="441" y="13"/>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5"/>
            <p:cNvSpPr/>
            <p:nvPr/>
          </p:nvSpPr>
          <p:spPr>
            <a:xfrm>
              <a:off x="5481625" y="3150225"/>
              <a:ext cx="22350" cy="6625"/>
            </a:xfrm>
            <a:custGeom>
              <a:avLst/>
              <a:gdLst/>
              <a:ahLst/>
              <a:cxnLst/>
              <a:rect l="l" t="t" r="r" b="b"/>
              <a:pathLst>
                <a:path w="894" h="265" extrusionOk="0">
                  <a:moveTo>
                    <a:pt x="48" y="0"/>
                  </a:moveTo>
                  <a:cubicBezTo>
                    <a:pt x="36" y="48"/>
                    <a:pt x="24" y="72"/>
                    <a:pt x="1" y="107"/>
                  </a:cubicBezTo>
                  <a:cubicBezTo>
                    <a:pt x="66" y="218"/>
                    <a:pt x="145" y="265"/>
                    <a:pt x="233" y="265"/>
                  </a:cubicBezTo>
                  <a:cubicBezTo>
                    <a:pt x="306" y="265"/>
                    <a:pt x="384" y="233"/>
                    <a:pt x="465" y="179"/>
                  </a:cubicBezTo>
                  <a:cubicBezTo>
                    <a:pt x="620" y="179"/>
                    <a:pt x="751" y="167"/>
                    <a:pt x="893" y="167"/>
                  </a:cubicBezTo>
                  <a:cubicBezTo>
                    <a:pt x="774" y="36"/>
                    <a:pt x="635" y="12"/>
                    <a:pt x="489" y="12"/>
                  </a:cubicBezTo>
                  <a:cubicBezTo>
                    <a:pt x="405" y="12"/>
                    <a:pt x="320" y="20"/>
                    <a:pt x="236" y="20"/>
                  </a:cubicBezTo>
                  <a:cubicBezTo>
                    <a:pt x="172" y="20"/>
                    <a:pt x="109" y="16"/>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5"/>
            <p:cNvSpPr/>
            <p:nvPr/>
          </p:nvSpPr>
          <p:spPr>
            <a:xfrm>
              <a:off x="5433700" y="3018050"/>
              <a:ext cx="11925" cy="7300"/>
            </a:xfrm>
            <a:custGeom>
              <a:avLst/>
              <a:gdLst/>
              <a:ahLst/>
              <a:cxnLst/>
              <a:rect l="l" t="t" r="r" b="b"/>
              <a:pathLst>
                <a:path w="477" h="292" extrusionOk="0">
                  <a:moveTo>
                    <a:pt x="72" y="1"/>
                  </a:moveTo>
                  <a:cubicBezTo>
                    <a:pt x="1" y="96"/>
                    <a:pt x="1" y="191"/>
                    <a:pt x="60" y="287"/>
                  </a:cubicBezTo>
                  <a:cubicBezTo>
                    <a:pt x="108" y="287"/>
                    <a:pt x="161" y="292"/>
                    <a:pt x="208" y="292"/>
                  </a:cubicBezTo>
                  <a:cubicBezTo>
                    <a:pt x="232" y="292"/>
                    <a:pt x="255" y="291"/>
                    <a:pt x="274" y="287"/>
                  </a:cubicBezTo>
                  <a:cubicBezTo>
                    <a:pt x="334" y="275"/>
                    <a:pt x="417" y="239"/>
                    <a:pt x="429" y="191"/>
                  </a:cubicBezTo>
                  <a:cubicBezTo>
                    <a:pt x="477" y="72"/>
                    <a:pt x="370" y="37"/>
                    <a:pt x="286" y="13"/>
                  </a:cubicBezTo>
                  <a:cubicBezTo>
                    <a:pt x="215" y="1"/>
                    <a:pt x="155"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5"/>
            <p:cNvSpPr/>
            <p:nvPr/>
          </p:nvSpPr>
          <p:spPr>
            <a:xfrm>
              <a:off x="5424775" y="3018050"/>
              <a:ext cx="10750" cy="7175"/>
            </a:xfrm>
            <a:custGeom>
              <a:avLst/>
              <a:gdLst/>
              <a:ahLst/>
              <a:cxnLst/>
              <a:rect l="l" t="t" r="r" b="b"/>
              <a:pathLst>
                <a:path w="430" h="287" extrusionOk="0">
                  <a:moveTo>
                    <a:pt x="0" y="1"/>
                  </a:moveTo>
                  <a:lnTo>
                    <a:pt x="0" y="275"/>
                  </a:lnTo>
                  <a:cubicBezTo>
                    <a:pt x="131" y="287"/>
                    <a:pt x="286" y="287"/>
                    <a:pt x="417" y="287"/>
                  </a:cubicBezTo>
                  <a:cubicBezTo>
                    <a:pt x="429" y="180"/>
                    <a:pt x="429" y="96"/>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5"/>
            <p:cNvSpPr/>
            <p:nvPr/>
          </p:nvSpPr>
          <p:spPr>
            <a:xfrm>
              <a:off x="5868275" y="3168675"/>
              <a:ext cx="20275" cy="5400"/>
            </a:xfrm>
            <a:custGeom>
              <a:avLst/>
              <a:gdLst/>
              <a:ahLst/>
              <a:cxnLst/>
              <a:rect l="l" t="t" r="r" b="b"/>
              <a:pathLst>
                <a:path w="811" h="216" extrusionOk="0">
                  <a:moveTo>
                    <a:pt x="169" y="0"/>
                  </a:moveTo>
                  <a:cubicBezTo>
                    <a:pt x="136" y="0"/>
                    <a:pt x="104" y="0"/>
                    <a:pt x="72" y="0"/>
                  </a:cubicBezTo>
                  <a:cubicBezTo>
                    <a:pt x="1" y="48"/>
                    <a:pt x="1" y="96"/>
                    <a:pt x="60" y="143"/>
                  </a:cubicBezTo>
                  <a:lnTo>
                    <a:pt x="72" y="155"/>
                  </a:lnTo>
                  <a:cubicBezTo>
                    <a:pt x="97" y="150"/>
                    <a:pt x="122" y="148"/>
                    <a:pt x="148" y="148"/>
                  </a:cubicBezTo>
                  <a:cubicBezTo>
                    <a:pt x="291" y="148"/>
                    <a:pt x="441" y="216"/>
                    <a:pt x="587" y="216"/>
                  </a:cubicBezTo>
                  <a:cubicBezTo>
                    <a:pt x="663" y="216"/>
                    <a:pt x="738" y="198"/>
                    <a:pt x="810" y="143"/>
                  </a:cubicBezTo>
                  <a:cubicBezTo>
                    <a:pt x="604" y="9"/>
                    <a:pt x="380"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5"/>
            <p:cNvSpPr/>
            <p:nvPr/>
          </p:nvSpPr>
          <p:spPr>
            <a:xfrm>
              <a:off x="5757550" y="2992875"/>
              <a:ext cx="22950" cy="3175"/>
            </a:xfrm>
            <a:custGeom>
              <a:avLst/>
              <a:gdLst/>
              <a:ahLst/>
              <a:cxnLst/>
              <a:rect l="l" t="t" r="r" b="b"/>
              <a:pathLst>
                <a:path w="918" h="127" extrusionOk="0">
                  <a:moveTo>
                    <a:pt x="514" y="1"/>
                  </a:moveTo>
                  <a:cubicBezTo>
                    <a:pt x="358" y="1"/>
                    <a:pt x="200" y="32"/>
                    <a:pt x="42" y="32"/>
                  </a:cubicBezTo>
                  <a:cubicBezTo>
                    <a:pt x="28" y="32"/>
                    <a:pt x="15" y="32"/>
                    <a:pt x="1" y="32"/>
                  </a:cubicBezTo>
                  <a:lnTo>
                    <a:pt x="1" y="32"/>
                  </a:lnTo>
                  <a:cubicBezTo>
                    <a:pt x="138" y="109"/>
                    <a:pt x="289" y="127"/>
                    <a:pt x="446" y="127"/>
                  </a:cubicBezTo>
                  <a:cubicBezTo>
                    <a:pt x="580" y="127"/>
                    <a:pt x="717" y="114"/>
                    <a:pt x="851" y="114"/>
                  </a:cubicBezTo>
                  <a:cubicBezTo>
                    <a:pt x="873" y="114"/>
                    <a:pt x="895" y="114"/>
                    <a:pt x="917" y="115"/>
                  </a:cubicBezTo>
                  <a:cubicBezTo>
                    <a:pt x="785" y="25"/>
                    <a:pt x="650" y="1"/>
                    <a:pt x="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5"/>
            <p:cNvSpPr/>
            <p:nvPr/>
          </p:nvSpPr>
          <p:spPr>
            <a:xfrm>
              <a:off x="6192125" y="3204625"/>
              <a:ext cx="11350" cy="7100"/>
            </a:xfrm>
            <a:custGeom>
              <a:avLst/>
              <a:gdLst/>
              <a:ahLst/>
              <a:cxnLst/>
              <a:rect l="l" t="t" r="r" b="b"/>
              <a:pathLst>
                <a:path w="454" h="284" extrusionOk="0">
                  <a:moveTo>
                    <a:pt x="111" y="0"/>
                  </a:moveTo>
                  <a:cubicBezTo>
                    <a:pt x="48" y="0"/>
                    <a:pt x="1" y="21"/>
                    <a:pt x="1" y="122"/>
                  </a:cubicBezTo>
                  <a:cubicBezTo>
                    <a:pt x="1" y="238"/>
                    <a:pt x="95" y="284"/>
                    <a:pt x="195" y="284"/>
                  </a:cubicBezTo>
                  <a:cubicBezTo>
                    <a:pt x="218" y="284"/>
                    <a:pt x="241" y="281"/>
                    <a:pt x="263" y="277"/>
                  </a:cubicBezTo>
                  <a:cubicBezTo>
                    <a:pt x="453" y="229"/>
                    <a:pt x="322" y="110"/>
                    <a:pt x="310" y="3"/>
                  </a:cubicBezTo>
                  <a:lnTo>
                    <a:pt x="310" y="3"/>
                  </a:lnTo>
                  <a:cubicBezTo>
                    <a:pt x="292" y="8"/>
                    <a:pt x="273" y="10"/>
                    <a:pt x="253" y="10"/>
                  </a:cubicBezTo>
                  <a:cubicBezTo>
                    <a:pt x="206" y="10"/>
                    <a:pt x="155"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5"/>
            <p:cNvSpPr/>
            <p:nvPr/>
          </p:nvSpPr>
          <p:spPr>
            <a:xfrm>
              <a:off x="5848350" y="3169275"/>
              <a:ext cx="21450" cy="3825"/>
            </a:xfrm>
            <a:custGeom>
              <a:avLst/>
              <a:gdLst/>
              <a:ahLst/>
              <a:cxnLst/>
              <a:rect l="l" t="t" r="r" b="b"/>
              <a:pathLst>
                <a:path w="858" h="153" extrusionOk="0">
                  <a:moveTo>
                    <a:pt x="857" y="0"/>
                  </a:moveTo>
                  <a:cubicBezTo>
                    <a:pt x="572" y="0"/>
                    <a:pt x="274" y="0"/>
                    <a:pt x="0" y="12"/>
                  </a:cubicBezTo>
                  <a:cubicBezTo>
                    <a:pt x="125" y="125"/>
                    <a:pt x="265" y="152"/>
                    <a:pt x="409" y="152"/>
                  </a:cubicBezTo>
                  <a:cubicBezTo>
                    <a:pt x="539" y="152"/>
                    <a:pt x="673" y="130"/>
                    <a:pt x="802" y="130"/>
                  </a:cubicBezTo>
                  <a:cubicBezTo>
                    <a:pt x="817" y="130"/>
                    <a:pt x="831" y="131"/>
                    <a:pt x="845" y="131"/>
                  </a:cubicBezTo>
                  <a:cubicBezTo>
                    <a:pt x="857" y="84"/>
                    <a:pt x="857" y="36"/>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5"/>
            <p:cNvSpPr/>
            <p:nvPr/>
          </p:nvSpPr>
          <p:spPr>
            <a:xfrm>
              <a:off x="6052825" y="3255000"/>
              <a:ext cx="22050" cy="3900"/>
            </a:xfrm>
            <a:custGeom>
              <a:avLst/>
              <a:gdLst/>
              <a:ahLst/>
              <a:cxnLst/>
              <a:rect l="l" t="t" r="r" b="b"/>
              <a:pathLst>
                <a:path w="882" h="156" extrusionOk="0">
                  <a:moveTo>
                    <a:pt x="1" y="0"/>
                  </a:moveTo>
                  <a:lnTo>
                    <a:pt x="155" y="155"/>
                  </a:lnTo>
                  <a:cubicBezTo>
                    <a:pt x="394" y="143"/>
                    <a:pt x="644" y="143"/>
                    <a:pt x="882" y="119"/>
                  </a:cubicBezTo>
                  <a:cubicBezTo>
                    <a:pt x="755" y="26"/>
                    <a:pt x="620" y="6"/>
                    <a:pt x="483" y="6"/>
                  </a:cubicBezTo>
                  <a:cubicBezTo>
                    <a:pt x="384" y="6"/>
                    <a:pt x="283" y="16"/>
                    <a:pt x="183" y="16"/>
                  </a:cubicBezTo>
                  <a:cubicBezTo>
                    <a:pt x="122" y="16"/>
                    <a:pt x="61"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5"/>
            <p:cNvSpPr/>
            <p:nvPr/>
          </p:nvSpPr>
          <p:spPr>
            <a:xfrm>
              <a:off x="6235875" y="3272550"/>
              <a:ext cx="22350" cy="4100"/>
            </a:xfrm>
            <a:custGeom>
              <a:avLst/>
              <a:gdLst/>
              <a:ahLst/>
              <a:cxnLst/>
              <a:rect l="l" t="t" r="r" b="b"/>
              <a:pathLst>
                <a:path w="894" h="164" extrusionOk="0">
                  <a:moveTo>
                    <a:pt x="378" y="0"/>
                  </a:moveTo>
                  <a:cubicBezTo>
                    <a:pt x="252" y="0"/>
                    <a:pt x="125" y="15"/>
                    <a:pt x="1" y="25"/>
                  </a:cubicBezTo>
                  <a:cubicBezTo>
                    <a:pt x="134" y="135"/>
                    <a:pt x="279" y="163"/>
                    <a:pt x="427" y="163"/>
                  </a:cubicBezTo>
                  <a:cubicBezTo>
                    <a:pt x="582" y="163"/>
                    <a:pt x="741" y="132"/>
                    <a:pt x="894" y="132"/>
                  </a:cubicBezTo>
                  <a:cubicBezTo>
                    <a:pt x="728" y="28"/>
                    <a:pt x="553"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5"/>
            <p:cNvSpPr/>
            <p:nvPr/>
          </p:nvSpPr>
          <p:spPr>
            <a:xfrm>
              <a:off x="5431625" y="3144275"/>
              <a:ext cx="12825" cy="10725"/>
            </a:xfrm>
            <a:custGeom>
              <a:avLst/>
              <a:gdLst/>
              <a:ahLst/>
              <a:cxnLst/>
              <a:rect l="l" t="t" r="r" b="b"/>
              <a:pathLst>
                <a:path w="513" h="429" extrusionOk="0">
                  <a:moveTo>
                    <a:pt x="298" y="0"/>
                  </a:moveTo>
                  <a:cubicBezTo>
                    <a:pt x="203" y="0"/>
                    <a:pt x="96" y="12"/>
                    <a:pt x="0" y="12"/>
                  </a:cubicBezTo>
                  <a:cubicBezTo>
                    <a:pt x="96" y="131"/>
                    <a:pt x="191" y="262"/>
                    <a:pt x="298" y="405"/>
                  </a:cubicBezTo>
                  <a:lnTo>
                    <a:pt x="357" y="429"/>
                  </a:lnTo>
                  <a:cubicBezTo>
                    <a:pt x="369" y="429"/>
                    <a:pt x="393" y="417"/>
                    <a:pt x="429" y="417"/>
                  </a:cubicBezTo>
                  <a:cubicBezTo>
                    <a:pt x="500" y="369"/>
                    <a:pt x="512" y="298"/>
                    <a:pt x="512" y="203"/>
                  </a:cubicBezTo>
                  <a:cubicBezTo>
                    <a:pt x="500" y="143"/>
                    <a:pt x="477" y="107"/>
                    <a:pt x="429" y="72"/>
                  </a:cubicBezTo>
                  <a:cubicBezTo>
                    <a:pt x="381" y="60"/>
                    <a:pt x="334" y="2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5"/>
            <p:cNvSpPr/>
            <p:nvPr/>
          </p:nvSpPr>
          <p:spPr>
            <a:xfrm>
              <a:off x="5311075" y="3040075"/>
              <a:ext cx="10725" cy="7100"/>
            </a:xfrm>
            <a:custGeom>
              <a:avLst/>
              <a:gdLst/>
              <a:ahLst/>
              <a:cxnLst/>
              <a:rect l="l" t="t" r="r" b="b"/>
              <a:pathLst>
                <a:path w="429" h="284" extrusionOk="0">
                  <a:moveTo>
                    <a:pt x="262" y="1"/>
                  </a:moveTo>
                  <a:cubicBezTo>
                    <a:pt x="203" y="1"/>
                    <a:pt x="155" y="13"/>
                    <a:pt x="119" y="13"/>
                  </a:cubicBezTo>
                  <a:cubicBezTo>
                    <a:pt x="84" y="120"/>
                    <a:pt x="0" y="239"/>
                    <a:pt x="191" y="263"/>
                  </a:cubicBezTo>
                  <a:cubicBezTo>
                    <a:pt x="226" y="273"/>
                    <a:pt x="273" y="283"/>
                    <a:pt x="315" y="283"/>
                  </a:cubicBezTo>
                  <a:cubicBezTo>
                    <a:pt x="372" y="283"/>
                    <a:pt x="422" y="265"/>
                    <a:pt x="429" y="203"/>
                  </a:cubicBezTo>
                  <a:cubicBezTo>
                    <a:pt x="429" y="144"/>
                    <a:pt x="322" y="72"/>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5"/>
            <p:cNvSpPr/>
            <p:nvPr/>
          </p:nvSpPr>
          <p:spPr>
            <a:xfrm>
              <a:off x="6171300" y="3243375"/>
              <a:ext cx="10425" cy="7500"/>
            </a:xfrm>
            <a:custGeom>
              <a:avLst/>
              <a:gdLst/>
              <a:ahLst/>
              <a:cxnLst/>
              <a:rect l="l" t="t" r="r" b="b"/>
              <a:pathLst>
                <a:path w="417" h="300" extrusionOk="0">
                  <a:moveTo>
                    <a:pt x="310" y="1"/>
                  </a:moveTo>
                  <a:cubicBezTo>
                    <a:pt x="203" y="60"/>
                    <a:pt x="96" y="108"/>
                    <a:pt x="0" y="168"/>
                  </a:cubicBezTo>
                  <a:lnTo>
                    <a:pt x="0" y="263"/>
                  </a:lnTo>
                  <a:cubicBezTo>
                    <a:pt x="70" y="283"/>
                    <a:pt x="138" y="300"/>
                    <a:pt x="198" y="300"/>
                  </a:cubicBezTo>
                  <a:cubicBezTo>
                    <a:pt x="314" y="300"/>
                    <a:pt x="401" y="240"/>
                    <a:pt x="417" y="37"/>
                  </a:cubicBezTo>
                  <a:cubicBezTo>
                    <a:pt x="381" y="13"/>
                    <a:pt x="334" y="1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5"/>
            <p:cNvSpPr/>
            <p:nvPr/>
          </p:nvSpPr>
          <p:spPr>
            <a:xfrm>
              <a:off x="5442025" y="3143675"/>
              <a:ext cx="18800" cy="6775"/>
            </a:xfrm>
            <a:custGeom>
              <a:avLst/>
              <a:gdLst/>
              <a:ahLst/>
              <a:cxnLst/>
              <a:rect l="l" t="t" r="r" b="b"/>
              <a:pathLst>
                <a:path w="752" h="271" extrusionOk="0">
                  <a:moveTo>
                    <a:pt x="423" y="0"/>
                  </a:moveTo>
                  <a:cubicBezTo>
                    <a:pt x="293" y="0"/>
                    <a:pt x="157" y="30"/>
                    <a:pt x="25" y="36"/>
                  </a:cubicBezTo>
                  <a:lnTo>
                    <a:pt x="1" y="96"/>
                  </a:lnTo>
                  <a:lnTo>
                    <a:pt x="37" y="143"/>
                  </a:lnTo>
                  <a:lnTo>
                    <a:pt x="37" y="167"/>
                  </a:lnTo>
                  <a:cubicBezTo>
                    <a:pt x="132" y="230"/>
                    <a:pt x="227" y="270"/>
                    <a:pt x="322" y="270"/>
                  </a:cubicBezTo>
                  <a:cubicBezTo>
                    <a:pt x="405" y="270"/>
                    <a:pt x="489" y="239"/>
                    <a:pt x="572" y="167"/>
                  </a:cubicBezTo>
                  <a:cubicBezTo>
                    <a:pt x="632" y="155"/>
                    <a:pt x="692" y="131"/>
                    <a:pt x="751" y="107"/>
                  </a:cubicBezTo>
                  <a:cubicBezTo>
                    <a:pt x="650" y="23"/>
                    <a:pt x="539" y="0"/>
                    <a:pt x="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5"/>
            <p:cNvSpPr/>
            <p:nvPr/>
          </p:nvSpPr>
          <p:spPr>
            <a:xfrm>
              <a:off x="5385475" y="3041675"/>
              <a:ext cx="14325" cy="5500"/>
            </a:xfrm>
            <a:custGeom>
              <a:avLst/>
              <a:gdLst/>
              <a:ahLst/>
              <a:cxnLst/>
              <a:rect l="l" t="t" r="r" b="b"/>
              <a:pathLst>
                <a:path w="573" h="220" extrusionOk="0">
                  <a:moveTo>
                    <a:pt x="314" y="0"/>
                  </a:moveTo>
                  <a:cubicBezTo>
                    <a:pt x="210" y="0"/>
                    <a:pt x="105" y="29"/>
                    <a:pt x="1" y="68"/>
                  </a:cubicBezTo>
                  <a:cubicBezTo>
                    <a:pt x="96" y="169"/>
                    <a:pt x="191" y="220"/>
                    <a:pt x="287" y="220"/>
                  </a:cubicBezTo>
                  <a:cubicBezTo>
                    <a:pt x="382" y="220"/>
                    <a:pt x="477" y="169"/>
                    <a:pt x="572" y="68"/>
                  </a:cubicBezTo>
                  <a:cubicBezTo>
                    <a:pt x="486" y="20"/>
                    <a:pt x="400" y="0"/>
                    <a:pt x="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5"/>
            <p:cNvSpPr/>
            <p:nvPr/>
          </p:nvSpPr>
          <p:spPr>
            <a:xfrm>
              <a:off x="5546800" y="3111525"/>
              <a:ext cx="14325" cy="7175"/>
            </a:xfrm>
            <a:custGeom>
              <a:avLst/>
              <a:gdLst/>
              <a:ahLst/>
              <a:cxnLst/>
              <a:rect l="l" t="t" r="r" b="b"/>
              <a:pathLst>
                <a:path w="573" h="287" extrusionOk="0">
                  <a:moveTo>
                    <a:pt x="287" y="0"/>
                  </a:moveTo>
                  <a:cubicBezTo>
                    <a:pt x="191" y="108"/>
                    <a:pt x="96" y="191"/>
                    <a:pt x="1" y="286"/>
                  </a:cubicBezTo>
                  <a:lnTo>
                    <a:pt x="572" y="286"/>
                  </a:lnTo>
                  <a:cubicBezTo>
                    <a:pt x="489" y="167"/>
                    <a:pt x="430" y="48"/>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5"/>
            <p:cNvSpPr/>
            <p:nvPr/>
          </p:nvSpPr>
          <p:spPr>
            <a:xfrm>
              <a:off x="5873650" y="3143075"/>
              <a:ext cx="15500" cy="7525"/>
            </a:xfrm>
            <a:custGeom>
              <a:avLst/>
              <a:gdLst/>
              <a:ahLst/>
              <a:cxnLst/>
              <a:rect l="l" t="t" r="r" b="b"/>
              <a:pathLst>
                <a:path w="620" h="301" extrusionOk="0">
                  <a:moveTo>
                    <a:pt x="310" y="1"/>
                  </a:moveTo>
                  <a:cubicBezTo>
                    <a:pt x="250" y="155"/>
                    <a:pt x="119" y="155"/>
                    <a:pt x="0" y="167"/>
                  </a:cubicBezTo>
                  <a:cubicBezTo>
                    <a:pt x="80" y="276"/>
                    <a:pt x="178" y="301"/>
                    <a:pt x="280" y="301"/>
                  </a:cubicBezTo>
                  <a:cubicBezTo>
                    <a:pt x="345" y="301"/>
                    <a:pt x="411" y="291"/>
                    <a:pt x="476" y="286"/>
                  </a:cubicBezTo>
                  <a:cubicBezTo>
                    <a:pt x="548" y="227"/>
                    <a:pt x="619" y="155"/>
                    <a:pt x="595" y="48"/>
                  </a:cubicBezTo>
                  <a:cubicBezTo>
                    <a:pt x="500" y="36"/>
                    <a:pt x="393" y="12"/>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5"/>
            <p:cNvSpPr/>
            <p:nvPr/>
          </p:nvSpPr>
          <p:spPr>
            <a:xfrm>
              <a:off x="5714700" y="2989475"/>
              <a:ext cx="19075" cy="3275"/>
            </a:xfrm>
            <a:custGeom>
              <a:avLst/>
              <a:gdLst/>
              <a:ahLst/>
              <a:cxnLst/>
              <a:rect l="l" t="t" r="r" b="b"/>
              <a:pathLst>
                <a:path w="763" h="131" extrusionOk="0">
                  <a:moveTo>
                    <a:pt x="762" y="1"/>
                  </a:moveTo>
                  <a:cubicBezTo>
                    <a:pt x="500" y="13"/>
                    <a:pt x="250" y="13"/>
                    <a:pt x="0" y="13"/>
                  </a:cubicBezTo>
                  <a:cubicBezTo>
                    <a:pt x="139" y="110"/>
                    <a:pt x="286" y="130"/>
                    <a:pt x="436" y="130"/>
                  </a:cubicBezTo>
                  <a:cubicBezTo>
                    <a:pt x="544" y="130"/>
                    <a:pt x="653" y="120"/>
                    <a:pt x="762" y="120"/>
                  </a:cubicBez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5"/>
            <p:cNvSpPr/>
            <p:nvPr/>
          </p:nvSpPr>
          <p:spPr>
            <a:xfrm>
              <a:off x="5876025" y="3154300"/>
              <a:ext cx="18775" cy="3775"/>
            </a:xfrm>
            <a:custGeom>
              <a:avLst/>
              <a:gdLst/>
              <a:ahLst/>
              <a:cxnLst/>
              <a:rect l="l" t="t" r="r" b="b"/>
              <a:pathLst>
                <a:path w="751" h="151" extrusionOk="0">
                  <a:moveTo>
                    <a:pt x="389" y="1"/>
                  </a:moveTo>
                  <a:cubicBezTo>
                    <a:pt x="262" y="1"/>
                    <a:pt x="131" y="28"/>
                    <a:pt x="0" y="28"/>
                  </a:cubicBezTo>
                  <a:cubicBezTo>
                    <a:pt x="135" y="127"/>
                    <a:pt x="287" y="150"/>
                    <a:pt x="441" y="150"/>
                  </a:cubicBezTo>
                  <a:cubicBezTo>
                    <a:pt x="545" y="150"/>
                    <a:pt x="649" y="140"/>
                    <a:pt x="750" y="135"/>
                  </a:cubicBezTo>
                  <a:cubicBezTo>
                    <a:pt x="637" y="28"/>
                    <a:pt x="515" y="1"/>
                    <a:pt x="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5"/>
            <p:cNvSpPr/>
            <p:nvPr/>
          </p:nvSpPr>
          <p:spPr>
            <a:xfrm>
              <a:off x="6034975" y="3251425"/>
              <a:ext cx="15200" cy="3650"/>
            </a:xfrm>
            <a:custGeom>
              <a:avLst/>
              <a:gdLst/>
              <a:ahLst/>
              <a:cxnLst/>
              <a:rect l="l" t="t" r="r" b="b"/>
              <a:pathLst>
                <a:path w="608" h="146" extrusionOk="0">
                  <a:moveTo>
                    <a:pt x="417" y="0"/>
                  </a:moveTo>
                  <a:cubicBezTo>
                    <a:pt x="286" y="12"/>
                    <a:pt x="131" y="12"/>
                    <a:pt x="0" y="24"/>
                  </a:cubicBezTo>
                  <a:cubicBezTo>
                    <a:pt x="99" y="123"/>
                    <a:pt x="213" y="145"/>
                    <a:pt x="330" y="145"/>
                  </a:cubicBezTo>
                  <a:cubicBezTo>
                    <a:pt x="423" y="145"/>
                    <a:pt x="517" y="131"/>
                    <a:pt x="607" y="131"/>
                  </a:cubicBezTo>
                  <a:cubicBezTo>
                    <a:pt x="548" y="84"/>
                    <a:pt x="488" y="4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5"/>
            <p:cNvSpPr/>
            <p:nvPr/>
          </p:nvSpPr>
          <p:spPr>
            <a:xfrm>
              <a:off x="5374175" y="3021475"/>
              <a:ext cx="15200" cy="3725"/>
            </a:xfrm>
            <a:custGeom>
              <a:avLst/>
              <a:gdLst/>
              <a:ahLst/>
              <a:cxnLst/>
              <a:rect l="l" t="t" r="r" b="b"/>
              <a:pathLst>
                <a:path w="608" h="149" extrusionOk="0">
                  <a:moveTo>
                    <a:pt x="299" y="1"/>
                  </a:moveTo>
                  <a:cubicBezTo>
                    <a:pt x="197" y="1"/>
                    <a:pt x="96" y="13"/>
                    <a:pt x="0" y="43"/>
                  </a:cubicBezTo>
                  <a:cubicBezTo>
                    <a:pt x="105" y="113"/>
                    <a:pt x="205" y="148"/>
                    <a:pt x="302" y="148"/>
                  </a:cubicBezTo>
                  <a:cubicBezTo>
                    <a:pt x="404" y="148"/>
                    <a:pt x="504" y="110"/>
                    <a:pt x="608" y="31"/>
                  </a:cubicBezTo>
                  <a:cubicBezTo>
                    <a:pt x="506" y="13"/>
                    <a:pt x="402"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5"/>
            <p:cNvSpPr/>
            <p:nvPr/>
          </p:nvSpPr>
          <p:spPr>
            <a:xfrm>
              <a:off x="5288750" y="3071650"/>
              <a:ext cx="8050" cy="7450"/>
            </a:xfrm>
            <a:custGeom>
              <a:avLst/>
              <a:gdLst/>
              <a:ahLst/>
              <a:cxnLst/>
              <a:rect l="l" t="t" r="r" b="b"/>
              <a:pathLst>
                <a:path w="322" h="298" extrusionOk="0">
                  <a:moveTo>
                    <a:pt x="179" y="0"/>
                  </a:moveTo>
                  <a:cubicBezTo>
                    <a:pt x="60" y="60"/>
                    <a:pt x="0" y="155"/>
                    <a:pt x="12" y="286"/>
                  </a:cubicBezTo>
                  <a:cubicBezTo>
                    <a:pt x="96" y="286"/>
                    <a:pt x="191" y="298"/>
                    <a:pt x="298" y="298"/>
                  </a:cubicBezTo>
                  <a:cubicBezTo>
                    <a:pt x="322" y="179"/>
                    <a:pt x="310" y="6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p:nvPr/>
          </p:nvSpPr>
          <p:spPr>
            <a:xfrm>
              <a:off x="5805175" y="3208250"/>
              <a:ext cx="14325" cy="3675"/>
            </a:xfrm>
            <a:custGeom>
              <a:avLst/>
              <a:gdLst/>
              <a:ahLst/>
              <a:cxnLst/>
              <a:rect l="l" t="t" r="r" b="b"/>
              <a:pathLst>
                <a:path w="573" h="147" extrusionOk="0">
                  <a:moveTo>
                    <a:pt x="204" y="1"/>
                  </a:moveTo>
                  <a:cubicBezTo>
                    <a:pt x="159" y="1"/>
                    <a:pt x="114" y="3"/>
                    <a:pt x="68" y="3"/>
                  </a:cubicBezTo>
                  <a:cubicBezTo>
                    <a:pt x="46" y="3"/>
                    <a:pt x="23" y="2"/>
                    <a:pt x="1" y="1"/>
                  </a:cubicBezTo>
                  <a:lnTo>
                    <a:pt x="1" y="1"/>
                  </a:lnTo>
                  <a:cubicBezTo>
                    <a:pt x="97" y="127"/>
                    <a:pt x="221" y="147"/>
                    <a:pt x="346" y="147"/>
                  </a:cubicBezTo>
                  <a:cubicBezTo>
                    <a:pt x="405" y="147"/>
                    <a:pt x="464" y="142"/>
                    <a:pt x="521" y="142"/>
                  </a:cubicBezTo>
                  <a:cubicBezTo>
                    <a:pt x="538" y="142"/>
                    <a:pt x="555" y="143"/>
                    <a:pt x="572" y="144"/>
                  </a:cubicBezTo>
                  <a:cubicBezTo>
                    <a:pt x="469" y="17"/>
                    <a:pt x="339"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5"/>
            <p:cNvSpPr/>
            <p:nvPr/>
          </p:nvSpPr>
          <p:spPr>
            <a:xfrm>
              <a:off x="5485800" y="2988175"/>
              <a:ext cx="11925" cy="7850"/>
            </a:xfrm>
            <a:custGeom>
              <a:avLst/>
              <a:gdLst/>
              <a:ahLst/>
              <a:cxnLst/>
              <a:rect l="l" t="t" r="r" b="b"/>
              <a:pathLst>
                <a:path w="477" h="314" extrusionOk="0">
                  <a:moveTo>
                    <a:pt x="291" y="1"/>
                  </a:moveTo>
                  <a:cubicBezTo>
                    <a:pt x="247" y="1"/>
                    <a:pt x="201" y="19"/>
                    <a:pt x="155" y="53"/>
                  </a:cubicBezTo>
                  <a:cubicBezTo>
                    <a:pt x="95" y="89"/>
                    <a:pt x="48" y="160"/>
                    <a:pt x="0" y="196"/>
                  </a:cubicBezTo>
                  <a:cubicBezTo>
                    <a:pt x="57" y="283"/>
                    <a:pt x="111" y="313"/>
                    <a:pt x="163" y="313"/>
                  </a:cubicBezTo>
                  <a:cubicBezTo>
                    <a:pt x="253" y="313"/>
                    <a:pt x="339" y="226"/>
                    <a:pt x="429" y="196"/>
                  </a:cubicBezTo>
                  <a:cubicBezTo>
                    <a:pt x="476" y="160"/>
                    <a:pt x="476" y="112"/>
                    <a:pt x="429" y="65"/>
                  </a:cubicBezTo>
                  <a:cubicBezTo>
                    <a:pt x="386" y="22"/>
                    <a:pt x="339"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5"/>
            <p:cNvSpPr/>
            <p:nvPr/>
          </p:nvSpPr>
          <p:spPr>
            <a:xfrm>
              <a:off x="5390850" y="3141000"/>
              <a:ext cx="9625" cy="9300"/>
            </a:xfrm>
            <a:custGeom>
              <a:avLst/>
              <a:gdLst/>
              <a:ahLst/>
              <a:cxnLst/>
              <a:rect l="l" t="t" r="r" b="b"/>
              <a:pathLst>
                <a:path w="385" h="372" extrusionOk="0">
                  <a:moveTo>
                    <a:pt x="119" y="0"/>
                  </a:moveTo>
                  <a:cubicBezTo>
                    <a:pt x="12" y="12"/>
                    <a:pt x="0" y="36"/>
                    <a:pt x="83" y="119"/>
                  </a:cubicBezTo>
                  <a:cubicBezTo>
                    <a:pt x="95" y="191"/>
                    <a:pt x="95" y="274"/>
                    <a:pt x="107" y="369"/>
                  </a:cubicBezTo>
                  <a:cubicBezTo>
                    <a:pt x="126" y="371"/>
                    <a:pt x="142" y="371"/>
                    <a:pt x="157" y="371"/>
                  </a:cubicBezTo>
                  <a:cubicBezTo>
                    <a:pt x="385" y="371"/>
                    <a:pt x="237" y="209"/>
                    <a:pt x="226" y="119"/>
                  </a:cubicBezTo>
                  <a:cubicBezTo>
                    <a:pt x="298" y="36"/>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5"/>
            <p:cNvSpPr/>
            <p:nvPr/>
          </p:nvSpPr>
          <p:spPr>
            <a:xfrm>
              <a:off x="5395300" y="3139950"/>
              <a:ext cx="15800" cy="4050"/>
            </a:xfrm>
            <a:custGeom>
              <a:avLst/>
              <a:gdLst/>
              <a:ahLst/>
              <a:cxnLst/>
              <a:rect l="l" t="t" r="r" b="b"/>
              <a:pathLst>
                <a:path w="632" h="162" extrusionOk="0">
                  <a:moveTo>
                    <a:pt x="334" y="1"/>
                  </a:moveTo>
                  <a:cubicBezTo>
                    <a:pt x="227" y="1"/>
                    <a:pt x="114" y="30"/>
                    <a:pt x="1" y="42"/>
                  </a:cubicBezTo>
                  <a:cubicBezTo>
                    <a:pt x="1" y="78"/>
                    <a:pt x="25" y="126"/>
                    <a:pt x="48" y="161"/>
                  </a:cubicBezTo>
                  <a:cubicBezTo>
                    <a:pt x="227" y="161"/>
                    <a:pt x="417" y="137"/>
                    <a:pt x="632" y="137"/>
                  </a:cubicBezTo>
                  <a:cubicBezTo>
                    <a:pt x="542" y="30"/>
                    <a:pt x="441"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5"/>
            <p:cNvSpPr/>
            <p:nvPr/>
          </p:nvSpPr>
          <p:spPr>
            <a:xfrm>
              <a:off x="5521500" y="3054825"/>
              <a:ext cx="7775" cy="5275"/>
            </a:xfrm>
            <a:custGeom>
              <a:avLst/>
              <a:gdLst/>
              <a:ahLst/>
              <a:cxnLst/>
              <a:rect l="l" t="t" r="r" b="b"/>
              <a:pathLst>
                <a:path w="311" h="211" extrusionOk="0">
                  <a:moveTo>
                    <a:pt x="155" y="0"/>
                  </a:moveTo>
                  <a:cubicBezTo>
                    <a:pt x="104" y="0"/>
                    <a:pt x="53" y="39"/>
                    <a:pt x="1" y="125"/>
                  </a:cubicBezTo>
                  <a:cubicBezTo>
                    <a:pt x="56" y="180"/>
                    <a:pt x="111" y="210"/>
                    <a:pt x="164" y="210"/>
                  </a:cubicBezTo>
                  <a:cubicBezTo>
                    <a:pt x="215" y="210"/>
                    <a:pt x="264" y="183"/>
                    <a:pt x="311" y="125"/>
                  </a:cubicBezTo>
                  <a:cubicBezTo>
                    <a:pt x="261" y="45"/>
                    <a:pt x="209"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5"/>
            <p:cNvSpPr/>
            <p:nvPr/>
          </p:nvSpPr>
          <p:spPr>
            <a:xfrm>
              <a:off x="5650700" y="3033700"/>
              <a:ext cx="11025" cy="5775"/>
            </a:xfrm>
            <a:custGeom>
              <a:avLst/>
              <a:gdLst/>
              <a:ahLst/>
              <a:cxnLst/>
              <a:rect l="l" t="t" r="r" b="b"/>
              <a:pathLst>
                <a:path w="441" h="231" extrusionOk="0">
                  <a:moveTo>
                    <a:pt x="137" y="0"/>
                  </a:moveTo>
                  <a:cubicBezTo>
                    <a:pt x="91" y="0"/>
                    <a:pt x="45" y="17"/>
                    <a:pt x="0" y="65"/>
                  </a:cubicBezTo>
                  <a:cubicBezTo>
                    <a:pt x="12" y="101"/>
                    <a:pt x="12" y="149"/>
                    <a:pt x="12" y="196"/>
                  </a:cubicBezTo>
                  <a:cubicBezTo>
                    <a:pt x="79" y="215"/>
                    <a:pt x="142" y="231"/>
                    <a:pt x="201" y="231"/>
                  </a:cubicBezTo>
                  <a:cubicBezTo>
                    <a:pt x="289" y="231"/>
                    <a:pt x="369" y="196"/>
                    <a:pt x="441" y="89"/>
                  </a:cubicBezTo>
                  <a:cubicBezTo>
                    <a:pt x="343" y="81"/>
                    <a:pt x="23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5"/>
            <p:cNvSpPr/>
            <p:nvPr/>
          </p:nvSpPr>
          <p:spPr>
            <a:xfrm>
              <a:off x="5755175" y="3212175"/>
              <a:ext cx="14900" cy="3575"/>
            </a:xfrm>
            <a:custGeom>
              <a:avLst/>
              <a:gdLst/>
              <a:ahLst/>
              <a:cxnLst/>
              <a:rect l="l" t="t" r="r" b="b"/>
              <a:pathLst>
                <a:path w="596" h="143" extrusionOk="0">
                  <a:moveTo>
                    <a:pt x="161" y="1"/>
                  </a:moveTo>
                  <a:cubicBezTo>
                    <a:pt x="109" y="1"/>
                    <a:pt x="55" y="5"/>
                    <a:pt x="0" y="11"/>
                  </a:cubicBezTo>
                  <a:cubicBezTo>
                    <a:pt x="96" y="120"/>
                    <a:pt x="210" y="143"/>
                    <a:pt x="329" y="143"/>
                  </a:cubicBezTo>
                  <a:cubicBezTo>
                    <a:pt x="418" y="143"/>
                    <a:pt x="509" y="130"/>
                    <a:pt x="596" y="130"/>
                  </a:cubicBezTo>
                  <a:cubicBezTo>
                    <a:pt x="454" y="32"/>
                    <a:pt x="31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5"/>
            <p:cNvSpPr/>
            <p:nvPr/>
          </p:nvSpPr>
          <p:spPr>
            <a:xfrm>
              <a:off x="5638800" y="3093350"/>
              <a:ext cx="15500" cy="3200"/>
            </a:xfrm>
            <a:custGeom>
              <a:avLst/>
              <a:gdLst/>
              <a:ahLst/>
              <a:cxnLst/>
              <a:rect l="l" t="t" r="r" b="b"/>
              <a:pathLst>
                <a:path w="620" h="128" extrusionOk="0">
                  <a:moveTo>
                    <a:pt x="293" y="1"/>
                  </a:moveTo>
                  <a:cubicBezTo>
                    <a:pt x="194" y="1"/>
                    <a:pt x="95" y="19"/>
                    <a:pt x="0" y="25"/>
                  </a:cubicBezTo>
                  <a:cubicBezTo>
                    <a:pt x="133" y="108"/>
                    <a:pt x="284" y="127"/>
                    <a:pt x="431" y="127"/>
                  </a:cubicBezTo>
                  <a:cubicBezTo>
                    <a:pt x="495" y="127"/>
                    <a:pt x="558" y="124"/>
                    <a:pt x="619" y="120"/>
                  </a:cubicBezTo>
                  <a:cubicBezTo>
                    <a:pt x="518" y="25"/>
                    <a:pt x="406"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5"/>
            <p:cNvSpPr/>
            <p:nvPr/>
          </p:nvSpPr>
          <p:spPr>
            <a:xfrm>
              <a:off x="5705750" y="3039700"/>
              <a:ext cx="6275" cy="6950"/>
            </a:xfrm>
            <a:custGeom>
              <a:avLst/>
              <a:gdLst/>
              <a:ahLst/>
              <a:cxnLst/>
              <a:rect l="l" t="t" r="r" b="b"/>
              <a:pathLst>
                <a:path w="251" h="278" extrusionOk="0">
                  <a:moveTo>
                    <a:pt x="152" y="1"/>
                  </a:moveTo>
                  <a:cubicBezTo>
                    <a:pt x="76" y="1"/>
                    <a:pt x="9" y="18"/>
                    <a:pt x="1" y="135"/>
                  </a:cubicBezTo>
                  <a:cubicBezTo>
                    <a:pt x="1" y="266"/>
                    <a:pt x="132" y="278"/>
                    <a:pt x="239" y="278"/>
                  </a:cubicBezTo>
                  <a:cubicBezTo>
                    <a:pt x="251" y="195"/>
                    <a:pt x="251" y="87"/>
                    <a:pt x="251" y="4"/>
                  </a:cubicBezTo>
                  <a:cubicBezTo>
                    <a:pt x="219" y="4"/>
                    <a:pt x="185"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5"/>
            <p:cNvSpPr/>
            <p:nvPr/>
          </p:nvSpPr>
          <p:spPr>
            <a:xfrm>
              <a:off x="5909350" y="3208850"/>
              <a:ext cx="11350" cy="3025"/>
            </a:xfrm>
            <a:custGeom>
              <a:avLst/>
              <a:gdLst/>
              <a:ahLst/>
              <a:cxnLst/>
              <a:rect l="l" t="t" r="r" b="b"/>
              <a:pathLst>
                <a:path w="454" h="121" extrusionOk="0">
                  <a:moveTo>
                    <a:pt x="1" y="1"/>
                  </a:moveTo>
                  <a:cubicBezTo>
                    <a:pt x="83" y="98"/>
                    <a:pt x="179" y="120"/>
                    <a:pt x="278" y="120"/>
                  </a:cubicBezTo>
                  <a:cubicBezTo>
                    <a:pt x="337" y="120"/>
                    <a:pt x="396" y="112"/>
                    <a:pt x="453" y="108"/>
                  </a:cubicBezTo>
                  <a:cubicBezTo>
                    <a:pt x="322" y="1"/>
                    <a:pt x="15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5"/>
            <p:cNvSpPr/>
            <p:nvPr/>
          </p:nvSpPr>
          <p:spPr>
            <a:xfrm>
              <a:off x="5471800" y="3147125"/>
              <a:ext cx="11350" cy="5550"/>
            </a:xfrm>
            <a:custGeom>
              <a:avLst/>
              <a:gdLst/>
              <a:ahLst/>
              <a:cxnLst/>
              <a:rect l="l" t="t" r="r" b="b"/>
              <a:pathLst>
                <a:path w="454" h="222" extrusionOk="0">
                  <a:moveTo>
                    <a:pt x="109" y="0"/>
                  </a:moveTo>
                  <a:cubicBezTo>
                    <a:pt x="73" y="0"/>
                    <a:pt x="36" y="2"/>
                    <a:pt x="1" y="5"/>
                  </a:cubicBezTo>
                  <a:lnTo>
                    <a:pt x="132" y="136"/>
                  </a:lnTo>
                  <a:cubicBezTo>
                    <a:pt x="177" y="195"/>
                    <a:pt x="227" y="222"/>
                    <a:pt x="282" y="222"/>
                  </a:cubicBezTo>
                  <a:cubicBezTo>
                    <a:pt x="327" y="222"/>
                    <a:pt x="376" y="204"/>
                    <a:pt x="429" y="172"/>
                  </a:cubicBezTo>
                  <a:lnTo>
                    <a:pt x="453" y="124"/>
                  </a:lnTo>
                  <a:cubicBezTo>
                    <a:pt x="352" y="24"/>
                    <a:pt x="231"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5"/>
            <p:cNvSpPr/>
            <p:nvPr/>
          </p:nvSpPr>
          <p:spPr>
            <a:xfrm>
              <a:off x="5579250" y="3118075"/>
              <a:ext cx="10750" cy="3925"/>
            </a:xfrm>
            <a:custGeom>
              <a:avLst/>
              <a:gdLst/>
              <a:ahLst/>
              <a:cxnLst/>
              <a:rect l="l" t="t" r="r" b="b"/>
              <a:pathLst>
                <a:path w="430" h="157" extrusionOk="0">
                  <a:moveTo>
                    <a:pt x="429" y="0"/>
                  </a:moveTo>
                  <a:lnTo>
                    <a:pt x="429" y="0"/>
                  </a:lnTo>
                  <a:cubicBezTo>
                    <a:pt x="287" y="24"/>
                    <a:pt x="144" y="24"/>
                    <a:pt x="1" y="36"/>
                  </a:cubicBezTo>
                  <a:cubicBezTo>
                    <a:pt x="71" y="112"/>
                    <a:pt x="144" y="157"/>
                    <a:pt x="216" y="157"/>
                  </a:cubicBezTo>
                  <a:cubicBezTo>
                    <a:pt x="290" y="157"/>
                    <a:pt x="363" y="10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5"/>
            <p:cNvSpPr/>
            <p:nvPr/>
          </p:nvSpPr>
          <p:spPr>
            <a:xfrm>
              <a:off x="5403650" y="2986175"/>
              <a:ext cx="10725" cy="3625"/>
            </a:xfrm>
            <a:custGeom>
              <a:avLst/>
              <a:gdLst/>
              <a:ahLst/>
              <a:cxnLst/>
              <a:rect l="l" t="t" r="r" b="b"/>
              <a:pathLst>
                <a:path w="429" h="145" extrusionOk="0">
                  <a:moveTo>
                    <a:pt x="215" y="0"/>
                  </a:moveTo>
                  <a:cubicBezTo>
                    <a:pt x="144" y="0"/>
                    <a:pt x="70" y="45"/>
                    <a:pt x="0" y="133"/>
                  </a:cubicBezTo>
                  <a:cubicBezTo>
                    <a:pt x="143" y="133"/>
                    <a:pt x="286" y="145"/>
                    <a:pt x="429" y="145"/>
                  </a:cubicBezTo>
                  <a:cubicBezTo>
                    <a:pt x="362" y="48"/>
                    <a:pt x="28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5"/>
            <p:cNvSpPr/>
            <p:nvPr/>
          </p:nvSpPr>
          <p:spPr>
            <a:xfrm>
              <a:off x="5668550" y="3199925"/>
              <a:ext cx="7475" cy="4025"/>
            </a:xfrm>
            <a:custGeom>
              <a:avLst/>
              <a:gdLst/>
              <a:ahLst/>
              <a:cxnLst/>
              <a:rect l="l" t="t" r="r" b="b"/>
              <a:pathLst>
                <a:path w="299" h="161" extrusionOk="0">
                  <a:moveTo>
                    <a:pt x="191" y="24"/>
                  </a:moveTo>
                  <a:cubicBezTo>
                    <a:pt x="132" y="60"/>
                    <a:pt x="1" y="1"/>
                    <a:pt x="13" y="143"/>
                  </a:cubicBezTo>
                  <a:cubicBezTo>
                    <a:pt x="13" y="152"/>
                    <a:pt x="72" y="160"/>
                    <a:pt x="128" y="160"/>
                  </a:cubicBezTo>
                  <a:cubicBezTo>
                    <a:pt x="151" y="160"/>
                    <a:pt x="174" y="159"/>
                    <a:pt x="191" y="155"/>
                  </a:cubicBezTo>
                  <a:cubicBezTo>
                    <a:pt x="239" y="143"/>
                    <a:pt x="263" y="96"/>
                    <a:pt x="298" y="60"/>
                  </a:cubicBezTo>
                  <a:cubicBezTo>
                    <a:pt x="263" y="36"/>
                    <a:pt x="239" y="24"/>
                    <a:pt x="19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5"/>
            <p:cNvSpPr/>
            <p:nvPr/>
          </p:nvSpPr>
          <p:spPr>
            <a:xfrm>
              <a:off x="5661700" y="3090700"/>
              <a:ext cx="11050" cy="3575"/>
            </a:xfrm>
            <a:custGeom>
              <a:avLst/>
              <a:gdLst/>
              <a:ahLst/>
              <a:cxnLst/>
              <a:rect l="l" t="t" r="r" b="b"/>
              <a:pathLst>
                <a:path w="442" h="143" extrusionOk="0">
                  <a:moveTo>
                    <a:pt x="1" y="0"/>
                  </a:moveTo>
                  <a:lnTo>
                    <a:pt x="1" y="119"/>
                  </a:lnTo>
                  <a:cubicBezTo>
                    <a:pt x="156" y="95"/>
                    <a:pt x="322" y="143"/>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5"/>
            <p:cNvSpPr/>
            <p:nvPr/>
          </p:nvSpPr>
          <p:spPr>
            <a:xfrm>
              <a:off x="5676300" y="3089875"/>
              <a:ext cx="11925" cy="3450"/>
            </a:xfrm>
            <a:custGeom>
              <a:avLst/>
              <a:gdLst/>
              <a:ahLst/>
              <a:cxnLst/>
              <a:rect l="l" t="t" r="r" b="b"/>
              <a:pathLst>
                <a:path w="477" h="138" extrusionOk="0">
                  <a:moveTo>
                    <a:pt x="171" y="1"/>
                  </a:moveTo>
                  <a:cubicBezTo>
                    <a:pt x="115" y="1"/>
                    <a:pt x="57" y="9"/>
                    <a:pt x="0" y="21"/>
                  </a:cubicBezTo>
                  <a:cubicBezTo>
                    <a:pt x="78" y="113"/>
                    <a:pt x="168" y="138"/>
                    <a:pt x="266" y="138"/>
                  </a:cubicBezTo>
                  <a:cubicBezTo>
                    <a:pt x="333" y="138"/>
                    <a:pt x="404" y="126"/>
                    <a:pt x="476" y="116"/>
                  </a:cubicBezTo>
                  <a:cubicBezTo>
                    <a:pt x="383" y="30"/>
                    <a:pt x="278"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5"/>
            <p:cNvSpPr/>
            <p:nvPr/>
          </p:nvSpPr>
          <p:spPr>
            <a:xfrm>
              <a:off x="5678975" y="3097375"/>
              <a:ext cx="11625" cy="3250"/>
            </a:xfrm>
            <a:custGeom>
              <a:avLst/>
              <a:gdLst/>
              <a:ahLst/>
              <a:cxnLst/>
              <a:rect l="l" t="t" r="r" b="b"/>
              <a:pathLst>
                <a:path w="465" h="130" extrusionOk="0">
                  <a:moveTo>
                    <a:pt x="191" y="1"/>
                  </a:moveTo>
                  <a:cubicBezTo>
                    <a:pt x="128" y="1"/>
                    <a:pt x="63" y="10"/>
                    <a:pt x="0" y="19"/>
                  </a:cubicBezTo>
                  <a:cubicBezTo>
                    <a:pt x="94" y="96"/>
                    <a:pt x="200" y="130"/>
                    <a:pt x="318" y="130"/>
                  </a:cubicBezTo>
                  <a:cubicBezTo>
                    <a:pt x="365" y="130"/>
                    <a:pt x="414" y="124"/>
                    <a:pt x="465" y="114"/>
                  </a:cubicBezTo>
                  <a:cubicBezTo>
                    <a:pt x="391" y="25"/>
                    <a:pt x="294"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5"/>
            <p:cNvSpPr/>
            <p:nvPr/>
          </p:nvSpPr>
          <p:spPr>
            <a:xfrm>
              <a:off x="5595625" y="3030600"/>
              <a:ext cx="12225" cy="6650"/>
            </a:xfrm>
            <a:custGeom>
              <a:avLst/>
              <a:gdLst/>
              <a:ahLst/>
              <a:cxnLst/>
              <a:rect l="l" t="t" r="r" b="b"/>
              <a:pathLst>
                <a:path w="489" h="266" extrusionOk="0">
                  <a:moveTo>
                    <a:pt x="215" y="0"/>
                  </a:moveTo>
                  <a:cubicBezTo>
                    <a:pt x="155" y="0"/>
                    <a:pt x="99" y="15"/>
                    <a:pt x="48" y="47"/>
                  </a:cubicBezTo>
                  <a:cubicBezTo>
                    <a:pt x="1" y="106"/>
                    <a:pt x="13" y="154"/>
                    <a:pt x="72" y="201"/>
                  </a:cubicBezTo>
                  <a:cubicBezTo>
                    <a:pt x="161" y="242"/>
                    <a:pt x="256" y="266"/>
                    <a:pt x="352" y="266"/>
                  </a:cubicBezTo>
                  <a:cubicBezTo>
                    <a:pt x="397" y="266"/>
                    <a:pt x="443" y="260"/>
                    <a:pt x="489" y="249"/>
                  </a:cubicBezTo>
                  <a:lnTo>
                    <a:pt x="489" y="82"/>
                  </a:lnTo>
                  <a:cubicBezTo>
                    <a:pt x="465" y="70"/>
                    <a:pt x="429" y="47"/>
                    <a:pt x="382" y="35"/>
                  </a:cubicBezTo>
                  <a:cubicBezTo>
                    <a:pt x="325" y="12"/>
                    <a:pt x="26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5"/>
            <p:cNvSpPr/>
            <p:nvPr/>
          </p:nvSpPr>
          <p:spPr>
            <a:xfrm>
              <a:off x="5583425" y="3031450"/>
              <a:ext cx="11925" cy="4425"/>
            </a:xfrm>
            <a:custGeom>
              <a:avLst/>
              <a:gdLst/>
              <a:ahLst/>
              <a:cxnLst/>
              <a:rect l="l" t="t" r="r" b="b"/>
              <a:pathLst>
                <a:path w="477" h="177" extrusionOk="0">
                  <a:moveTo>
                    <a:pt x="429" y="13"/>
                  </a:moveTo>
                  <a:lnTo>
                    <a:pt x="429" y="13"/>
                  </a:lnTo>
                  <a:cubicBezTo>
                    <a:pt x="274" y="60"/>
                    <a:pt x="96" y="1"/>
                    <a:pt x="0" y="167"/>
                  </a:cubicBezTo>
                  <a:cubicBezTo>
                    <a:pt x="66" y="173"/>
                    <a:pt x="131" y="176"/>
                    <a:pt x="200" y="176"/>
                  </a:cubicBezTo>
                  <a:cubicBezTo>
                    <a:pt x="268" y="176"/>
                    <a:pt x="340" y="173"/>
                    <a:pt x="417" y="167"/>
                  </a:cubicBezTo>
                  <a:cubicBezTo>
                    <a:pt x="453" y="120"/>
                    <a:pt x="477" y="72"/>
                    <a:pt x="429"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5"/>
            <p:cNvSpPr/>
            <p:nvPr/>
          </p:nvSpPr>
          <p:spPr>
            <a:xfrm>
              <a:off x="5596825" y="3029100"/>
              <a:ext cx="8350" cy="3275"/>
            </a:xfrm>
            <a:custGeom>
              <a:avLst/>
              <a:gdLst/>
              <a:ahLst/>
              <a:cxnLst/>
              <a:rect l="l" t="t" r="r" b="b"/>
              <a:pathLst>
                <a:path w="334" h="131" extrusionOk="0">
                  <a:moveTo>
                    <a:pt x="140" y="1"/>
                  </a:moveTo>
                  <a:cubicBezTo>
                    <a:pt x="90" y="1"/>
                    <a:pt x="43" y="35"/>
                    <a:pt x="0" y="130"/>
                  </a:cubicBezTo>
                  <a:cubicBezTo>
                    <a:pt x="119" y="107"/>
                    <a:pt x="215" y="107"/>
                    <a:pt x="334" y="107"/>
                  </a:cubicBezTo>
                  <a:cubicBezTo>
                    <a:pt x="268" y="54"/>
                    <a:pt x="202"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5"/>
            <p:cNvSpPr/>
            <p:nvPr/>
          </p:nvSpPr>
          <p:spPr>
            <a:xfrm>
              <a:off x="5859050" y="3147250"/>
              <a:ext cx="7175" cy="2875"/>
            </a:xfrm>
            <a:custGeom>
              <a:avLst/>
              <a:gdLst/>
              <a:ahLst/>
              <a:cxnLst/>
              <a:rect l="l" t="t" r="r" b="b"/>
              <a:pathLst>
                <a:path w="287" h="115" extrusionOk="0">
                  <a:moveTo>
                    <a:pt x="286" y="0"/>
                  </a:moveTo>
                  <a:lnTo>
                    <a:pt x="286" y="0"/>
                  </a:lnTo>
                  <a:cubicBezTo>
                    <a:pt x="191" y="12"/>
                    <a:pt x="108" y="12"/>
                    <a:pt x="1" y="12"/>
                  </a:cubicBezTo>
                  <a:cubicBezTo>
                    <a:pt x="50" y="83"/>
                    <a:pt x="94" y="114"/>
                    <a:pt x="137" y="114"/>
                  </a:cubicBezTo>
                  <a:cubicBezTo>
                    <a:pt x="187" y="114"/>
                    <a:pt x="235" y="7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5"/>
            <p:cNvSpPr/>
            <p:nvPr/>
          </p:nvSpPr>
          <p:spPr>
            <a:xfrm>
              <a:off x="5866200" y="3097225"/>
              <a:ext cx="3600" cy="7475"/>
            </a:xfrm>
            <a:custGeom>
              <a:avLst/>
              <a:gdLst/>
              <a:ahLst/>
              <a:cxnLst/>
              <a:rect l="l" t="t" r="r" b="b"/>
              <a:pathLst>
                <a:path w="144" h="299" extrusionOk="0">
                  <a:moveTo>
                    <a:pt x="0" y="1"/>
                  </a:moveTo>
                  <a:cubicBezTo>
                    <a:pt x="0" y="120"/>
                    <a:pt x="24" y="227"/>
                    <a:pt x="131" y="299"/>
                  </a:cubicBezTo>
                  <a:cubicBezTo>
                    <a:pt x="131" y="191"/>
                    <a:pt x="143" y="10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5"/>
            <p:cNvSpPr/>
            <p:nvPr/>
          </p:nvSpPr>
          <p:spPr>
            <a:xfrm>
              <a:off x="5557225" y="3129675"/>
              <a:ext cx="8375" cy="2275"/>
            </a:xfrm>
            <a:custGeom>
              <a:avLst/>
              <a:gdLst/>
              <a:ahLst/>
              <a:cxnLst/>
              <a:rect l="l" t="t" r="r" b="b"/>
              <a:pathLst>
                <a:path w="335" h="91" extrusionOk="0">
                  <a:moveTo>
                    <a:pt x="1" y="1"/>
                  </a:moveTo>
                  <a:cubicBezTo>
                    <a:pt x="52" y="63"/>
                    <a:pt x="105" y="90"/>
                    <a:pt x="159" y="90"/>
                  </a:cubicBezTo>
                  <a:cubicBezTo>
                    <a:pt x="218" y="90"/>
                    <a:pt x="278" y="57"/>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5"/>
            <p:cNvSpPr/>
            <p:nvPr/>
          </p:nvSpPr>
          <p:spPr>
            <a:xfrm>
              <a:off x="5567650" y="3129575"/>
              <a:ext cx="8350" cy="3400"/>
            </a:xfrm>
            <a:custGeom>
              <a:avLst/>
              <a:gdLst/>
              <a:ahLst/>
              <a:cxnLst/>
              <a:rect l="l" t="t" r="r" b="b"/>
              <a:pathLst>
                <a:path w="334" h="136" extrusionOk="0">
                  <a:moveTo>
                    <a:pt x="86" y="0"/>
                  </a:moveTo>
                  <a:cubicBezTo>
                    <a:pt x="58" y="0"/>
                    <a:pt x="30" y="2"/>
                    <a:pt x="0" y="5"/>
                  </a:cubicBezTo>
                  <a:cubicBezTo>
                    <a:pt x="12" y="52"/>
                    <a:pt x="36" y="88"/>
                    <a:pt x="48" y="124"/>
                  </a:cubicBezTo>
                  <a:cubicBezTo>
                    <a:pt x="131" y="136"/>
                    <a:pt x="227" y="136"/>
                    <a:pt x="334" y="136"/>
                  </a:cubicBezTo>
                  <a:cubicBezTo>
                    <a:pt x="269" y="25"/>
                    <a:pt x="183"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5"/>
            <p:cNvSpPr/>
            <p:nvPr/>
          </p:nvSpPr>
          <p:spPr>
            <a:xfrm>
              <a:off x="5568550" y="3118975"/>
              <a:ext cx="6850" cy="2475"/>
            </a:xfrm>
            <a:custGeom>
              <a:avLst/>
              <a:gdLst/>
              <a:ahLst/>
              <a:cxnLst/>
              <a:rect l="l" t="t" r="r" b="b"/>
              <a:pathLst>
                <a:path w="274" h="99" extrusionOk="0">
                  <a:moveTo>
                    <a:pt x="0" y="0"/>
                  </a:moveTo>
                  <a:cubicBezTo>
                    <a:pt x="42" y="66"/>
                    <a:pt x="89" y="98"/>
                    <a:pt x="137" y="98"/>
                  </a:cubicBezTo>
                  <a:cubicBezTo>
                    <a:pt x="185" y="98"/>
                    <a:pt x="232" y="6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5"/>
            <p:cNvSpPr/>
            <p:nvPr/>
          </p:nvSpPr>
          <p:spPr>
            <a:xfrm>
              <a:off x="5693550" y="3073125"/>
              <a:ext cx="4500" cy="5075"/>
            </a:xfrm>
            <a:custGeom>
              <a:avLst/>
              <a:gdLst/>
              <a:ahLst/>
              <a:cxnLst/>
              <a:rect l="l" t="t" r="r" b="b"/>
              <a:pathLst>
                <a:path w="180" h="203" extrusionOk="0">
                  <a:moveTo>
                    <a:pt x="96" y="1"/>
                  </a:moveTo>
                  <a:cubicBezTo>
                    <a:pt x="85" y="1"/>
                    <a:pt x="76" y="5"/>
                    <a:pt x="72" y="12"/>
                  </a:cubicBezTo>
                  <a:cubicBezTo>
                    <a:pt x="1" y="120"/>
                    <a:pt x="36" y="191"/>
                    <a:pt x="179" y="203"/>
                  </a:cubicBezTo>
                  <a:lnTo>
                    <a:pt x="179" y="60"/>
                  </a:lnTo>
                  <a:cubicBezTo>
                    <a:pt x="155" y="19"/>
                    <a:pt x="119"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5"/>
            <p:cNvSpPr/>
            <p:nvPr/>
          </p:nvSpPr>
          <p:spPr>
            <a:xfrm>
              <a:off x="5617950" y="3139800"/>
              <a:ext cx="7775" cy="4200"/>
            </a:xfrm>
            <a:custGeom>
              <a:avLst/>
              <a:gdLst/>
              <a:ahLst/>
              <a:cxnLst/>
              <a:rect l="l" t="t" r="r" b="b"/>
              <a:pathLst>
                <a:path w="311" h="168" extrusionOk="0">
                  <a:moveTo>
                    <a:pt x="227" y="1"/>
                  </a:moveTo>
                  <a:cubicBezTo>
                    <a:pt x="143" y="1"/>
                    <a:pt x="72" y="12"/>
                    <a:pt x="1" y="24"/>
                  </a:cubicBezTo>
                  <a:cubicBezTo>
                    <a:pt x="1" y="72"/>
                    <a:pt x="12" y="120"/>
                    <a:pt x="24" y="167"/>
                  </a:cubicBezTo>
                  <a:cubicBezTo>
                    <a:pt x="143" y="167"/>
                    <a:pt x="251" y="143"/>
                    <a:pt x="310" y="24"/>
                  </a:cubicBezTo>
                  <a:cubicBezTo>
                    <a:pt x="286" y="12"/>
                    <a:pt x="251"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5"/>
            <p:cNvSpPr/>
            <p:nvPr/>
          </p:nvSpPr>
          <p:spPr>
            <a:xfrm>
              <a:off x="5402150" y="3103475"/>
              <a:ext cx="8950" cy="5175"/>
            </a:xfrm>
            <a:custGeom>
              <a:avLst/>
              <a:gdLst/>
              <a:ahLst/>
              <a:cxnLst/>
              <a:rect l="l" t="t" r="r" b="b"/>
              <a:pathLst>
                <a:path w="358" h="207" extrusionOk="0">
                  <a:moveTo>
                    <a:pt x="72" y="1"/>
                  </a:moveTo>
                  <a:lnTo>
                    <a:pt x="60" y="25"/>
                  </a:lnTo>
                  <a:cubicBezTo>
                    <a:pt x="1" y="84"/>
                    <a:pt x="1" y="132"/>
                    <a:pt x="24" y="180"/>
                  </a:cubicBezTo>
                  <a:cubicBezTo>
                    <a:pt x="54" y="197"/>
                    <a:pt x="81" y="206"/>
                    <a:pt x="108" y="206"/>
                  </a:cubicBezTo>
                  <a:cubicBezTo>
                    <a:pt x="134" y="206"/>
                    <a:pt x="161" y="197"/>
                    <a:pt x="191" y="180"/>
                  </a:cubicBezTo>
                  <a:cubicBezTo>
                    <a:pt x="251" y="144"/>
                    <a:pt x="298" y="84"/>
                    <a:pt x="358" y="37"/>
                  </a:cubicBezTo>
                  <a:cubicBezTo>
                    <a:pt x="262" y="37"/>
                    <a:pt x="167"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5"/>
            <p:cNvSpPr/>
            <p:nvPr/>
          </p:nvSpPr>
          <p:spPr>
            <a:xfrm>
              <a:off x="5425075" y="3140875"/>
              <a:ext cx="7175" cy="3125"/>
            </a:xfrm>
            <a:custGeom>
              <a:avLst/>
              <a:gdLst/>
              <a:ahLst/>
              <a:cxnLst/>
              <a:rect l="l" t="t" r="r" b="b"/>
              <a:pathLst>
                <a:path w="287" h="125" extrusionOk="0">
                  <a:moveTo>
                    <a:pt x="145" y="1"/>
                  </a:moveTo>
                  <a:cubicBezTo>
                    <a:pt x="97" y="1"/>
                    <a:pt x="47" y="36"/>
                    <a:pt x="0" y="100"/>
                  </a:cubicBezTo>
                  <a:cubicBezTo>
                    <a:pt x="96" y="124"/>
                    <a:pt x="203" y="124"/>
                    <a:pt x="286" y="124"/>
                  </a:cubicBezTo>
                  <a:cubicBezTo>
                    <a:pt x="244" y="39"/>
                    <a:pt x="19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5"/>
            <p:cNvSpPr/>
            <p:nvPr/>
          </p:nvSpPr>
          <p:spPr>
            <a:xfrm>
              <a:off x="5414350" y="3140975"/>
              <a:ext cx="7175" cy="3025"/>
            </a:xfrm>
            <a:custGeom>
              <a:avLst/>
              <a:gdLst/>
              <a:ahLst/>
              <a:cxnLst/>
              <a:rect l="l" t="t" r="r" b="b"/>
              <a:pathLst>
                <a:path w="287" h="121" extrusionOk="0">
                  <a:moveTo>
                    <a:pt x="145" y="1"/>
                  </a:moveTo>
                  <a:cubicBezTo>
                    <a:pt x="97" y="1"/>
                    <a:pt x="50" y="40"/>
                    <a:pt x="1" y="120"/>
                  </a:cubicBezTo>
                  <a:cubicBezTo>
                    <a:pt x="96" y="96"/>
                    <a:pt x="191" y="96"/>
                    <a:pt x="286" y="96"/>
                  </a:cubicBezTo>
                  <a:cubicBezTo>
                    <a:pt x="235" y="34"/>
                    <a:pt x="189"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5"/>
            <p:cNvSpPr/>
            <p:nvPr/>
          </p:nvSpPr>
          <p:spPr>
            <a:xfrm>
              <a:off x="5384600" y="3140725"/>
              <a:ext cx="8950" cy="3275"/>
            </a:xfrm>
            <a:custGeom>
              <a:avLst/>
              <a:gdLst/>
              <a:ahLst/>
              <a:cxnLst/>
              <a:rect l="l" t="t" r="r" b="b"/>
              <a:pathLst>
                <a:path w="358" h="131" extrusionOk="0">
                  <a:moveTo>
                    <a:pt x="127" y="1"/>
                  </a:moveTo>
                  <a:cubicBezTo>
                    <a:pt x="86" y="1"/>
                    <a:pt x="44" y="3"/>
                    <a:pt x="0" y="11"/>
                  </a:cubicBezTo>
                  <a:cubicBezTo>
                    <a:pt x="107" y="35"/>
                    <a:pt x="214" y="83"/>
                    <a:pt x="310" y="130"/>
                  </a:cubicBezTo>
                  <a:cubicBezTo>
                    <a:pt x="333" y="83"/>
                    <a:pt x="345" y="47"/>
                    <a:pt x="357" y="11"/>
                  </a:cubicBezTo>
                  <a:cubicBezTo>
                    <a:pt x="286" y="11"/>
                    <a:pt x="209" y="1"/>
                    <a:pt x="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5"/>
            <p:cNvSpPr/>
            <p:nvPr/>
          </p:nvSpPr>
          <p:spPr>
            <a:xfrm>
              <a:off x="5470900" y="3133925"/>
              <a:ext cx="8375" cy="2475"/>
            </a:xfrm>
            <a:custGeom>
              <a:avLst/>
              <a:gdLst/>
              <a:ahLst/>
              <a:cxnLst/>
              <a:rect l="l" t="t" r="r" b="b"/>
              <a:pathLst>
                <a:path w="335" h="99" extrusionOk="0">
                  <a:moveTo>
                    <a:pt x="168" y="0"/>
                  </a:moveTo>
                  <a:cubicBezTo>
                    <a:pt x="111" y="0"/>
                    <a:pt x="54" y="27"/>
                    <a:pt x="1" y="81"/>
                  </a:cubicBezTo>
                  <a:cubicBezTo>
                    <a:pt x="60" y="93"/>
                    <a:pt x="117" y="99"/>
                    <a:pt x="172" y="99"/>
                  </a:cubicBezTo>
                  <a:cubicBezTo>
                    <a:pt x="227" y="99"/>
                    <a:pt x="281" y="93"/>
                    <a:pt x="334" y="81"/>
                  </a:cubicBezTo>
                  <a:cubicBezTo>
                    <a:pt x="281" y="27"/>
                    <a:pt x="224"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5"/>
            <p:cNvSpPr/>
            <p:nvPr/>
          </p:nvSpPr>
          <p:spPr>
            <a:xfrm>
              <a:off x="5499475" y="3115725"/>
              <a:ext cx="8675" cy="2375"/>
            </a:xfrm>
            <a:custGeom>
              <a:avLst/>
              <a:gdLst/>
              <a:ahLst/>
              <a:cxnLst/>
              <a:rect l="l" t="t" r="r" b="b"/>
              <a:pathLst>
                <a:path w="347" h="95" extrusionOk="0">
                  <a:moveTo>
                    <a:pt x="190" y="0"/>
                  </a:moveTo>
                  <a:cubicBezTo>
                    <a:pt x="128" y="0"/>
                    <a:pt x="65" y="37"/>
                    <a:pt x="1" y="94"/>
                  </a:cubicBezTo>
                  <a:lnTo>
                    <a:pt x="346" y="94"/>
                  </a:lnTo>
                  <a:cubicBezTo>
                    <a:pt x="296" y="28"/>
                    <a:pt x="244" y="0"/>
                    <a:pt x="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5"/>
            <p:cNvSpPr/>
            <p:nvPr/>
          </p:nvSpPr>
          <p:spPr>
            <a:xfrm>
              <a:off x="5446800" y="3132650"/>
              <a:ext cx="6575" cy="4200"/>
            </a:xfrm>
            <a:custGeom>
              <a:avLst/>
              <a:gdLst/>
              <a:ahLst/>
              <a:cxnLst/>
              <a:rect l="l" t="t" r="r" b="b"/>
              <a:pathLst>
                <a:path w="263" h="168" extrusionOk="0">
                  <a:moveTo>
                    <a:pt x="0" y="1"/>
                  </a:moveTo>
                  <a:lnTo>
                    <a:pt x="0" y="1"/>
                  </a:lnTo>
                  <a:cubicBezTo>
                    <a:pt x="48" y="120"/>
                    <a:pt x="143" y="167"/>
                    <a:pt x="262" y="167"/>
                  </a:cubicBezTo>
                  <a:cubicBezTo>
                    <a:pt x="262" y="120"/>
                    <a:pt x="251" y="84"/>
                    <a:pt x="251" y="48"/>
                  </a:cubicBezTo>
                  <a:cubicBezTo>
                    <a:pt x="167" y="37"/>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5"/>
            <p:cNvSpPr/>
            <p:nvPr/>
          </p:nvSpPr>
          <p:spPr>
            <a:xfrm>
              <a:off x="5460500" y="3134525"/>
              <a:ext cx="8350" cy="2025"/>
            </a:xfrm>
            <a:custGeom>
              <a:avLst/>
              <a:gdLst/>
              <a:ahLst/>
              <a:cxnLst/>
              <a:rect l="l" t="t" r="r" b="b"/>
              <a:pathLst>
                <a:path w="334" h="81" extrusionOk="0">
                  <a:moveTo>
                    <a:pt x="167" y="0"/>
                  </a:moveTo>
                  <a:cubicBezTo>
                    <a:pt x="110" y="0"/>
                    <a:pt x="54" y="27"/>
                    <a:pt x="0" y="81"/>
                  </a:cubicBezTo>
                  <a:lnTo>
                    <a:pt x="334" y="81"/>
                  </a:lnTo>
                  <a:cubicBezTo>
                    <a:pt x="280" y="27"/>
                    <a:pt x="223"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5"/>
            <p:cNvSpPr/>
            <p:nvPr/>
          </p:nvSpPr>
          <p:spPr>
            <a:xfrm>
              <a:off x="5439350" y="3144125"/>
              <a:ext cx="3600" cy="3150"/>
            </a:xfrm>
            <a:custGeom>
              <a:avLst/>
              <a:gdLst/>
              <a:ahLst/>
              <a:cxnLst/>
              <a:rect l="l" t="t" r="r" b="b"/>
              <a:pathLst>
                <a:path w="144" h="126" extrusionOk="0">
                  <a:moveTo>
                    <a:pt x="45" y="1"/>
                  </a:moveTo>
                  <a:cubicBezTo>
                    <a:pt x="31" y="1"/>
                    <a:pt x="17" y="2"/>
                    <a:pt x="1" y="6"/>
                  </a:cubicBezTo>
                  <a:cubicBezTo>
                    <a:pt x="37" y="42"/>
                    <a:pt x="108" y="78"/>
                    <a:pt x="144" y="125"/>
                  </a:cubicBezTo>
                  <a:cubicBezTo>
                    <a:pt x="144" y="78"/>
                    <a:pt x="132" y="42"/>
                    <a:pt x="132" y="6"/>
                  </a:cubicBezTo>
                  <a:cubicBezTo>
                    <a:pt x="100" y="6"/>
                    <a:pt x="74" y="1"/>
                    <a:pt x="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5"/>
            <p:cNvSpPr/>
            <p:nvPr/>
          </p:nvSpPr>
          <p:spPr>
            <a:xfrm>
              <a:off x="5457225" y="3118975"/>
              <a:ext cx="3600" cy="3700"/>
            </a:xfrm>
            <a:custGeom>
              <a:avLst/>
              <a:gdLst/>
              <a:ahLst/>
              <a:cxnLst/>
              <a:rect l="l" t="t" r="r" b="b"/>
              <a:pathLst>
                <a:path w="144" h="148" extrusionOk="0">
                  <a:moveTo>
                    <a:pt x="143" y="0"/>
                  </a:moveTo>
                  <a:lnTo>
                    <a:pt x="143" y="0"/>
                  </a:lnTo>
                  <a:cubicBezTo>
                    <a:pt x="107" y="48"/>
                    <a:pt x="48" y="83"/>
                    <a:pt x="0" y="131"/>
                  </a:cubicBezTo>
                  <a:cubicBezTo>
                    <a:pt x="34" y="140"/>
                    <a:pt x="62" y="148"/>
                    <a:pt x="92" y="148"/>
                  </a:cubicBezTo>
                  <a:cubicBezTo>
                    <a:pt x="104" y="148"/>
                    <a:pt x="117" y="146"/>
                    <a:pt x="131" y="143"/>
                  </a:cubicBezTo>
                  <a:cubicBezTo>
                    <a:pt x="131" y="107"/>
                    <a:pt x="143"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5"/>
            <p:cNvSpPr/>
            <p:nvPr/>
          </p:nvSpPr>
          <p:spPr>
            <a:xfrm>
              <a:off x="5575975" y="2980850"/>
              <a:ext cx="3600" cy="1225"/>
            </a:xfrm>
            <a:custGeom>
              <a:avLst/>
              <a:gdLst/>
              <a:ahLst/>
              <a:cxnLst/>
              <a:rect l="l" t="t" r="r" b="b"/>
              <a:pathLst>
                <a:path w="144" h="49" extrusionOk="0">
                  <a:moveTo>
                    <a:pt x="96" y="1"/>
                  </a:moveTo>
                  <a:cubicBezTo>
                    <a:pt x="60" y="13"/>
                    <a:pt x="25" y="24"/>
                    <a:pt x="1" y="48"/>
                  </a:cubicBezTo>
                  <a:lnTo>
                    <a:pt x="144" y="48"/>
                  </a:lnTo>
                  <a:cubicBezTo>
                    <a:pt x="132" y="36"/>
                    <a:pt x="120"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5"/>
            <p:cNvSpPr/>
            <p:nvPr/>
          </p:nvSpPr>
          <p:spPr>
            <a:xfrm>
              <a:off x="5575375" y="3132950"/>
              <a:ext cx="3900" cy="1925"/>
            </a:xfrm>
            <a:custGeom>
              <a:avLst/>
              <a:gdLst/>
              <a:ahLst/>
              <a:cxnLst/>
              <a:rect l="l" t="t" r="r" b="b"/>
              <a:pathLst>
                <a:path w="156" h="77" extrusionOk="0">
                  <a:moveTo>
                    <a:pt x="1" y="1"/>
                  </a:moveTo>
                  <a:cubicBezTo>
                    <a:pt x="24" y="53"/>
                    <a:pt x="50" y="77"/>
                    <a:pt x="76" y="77"/>
                  </a:cubicBezTo>
                  <a:cubicBezTo>
                    <a:pt x="104" y="77"/>
                    <a:pt x="131" y="50"/>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5"/>
            <p:cNvSpPr/>
            <p:nvPr/>
          </p:nvSpPr>
          <p:spPr>
            <a:xfrm>
              <a:off x="5593250" y="3032350"/>
              <a:ext cx="3900" cy="3600"/>
            </a:xfrm>
            <a:custGeom>
              <a:avLst/>
              <a:gdLst/>
              <a:ahLst/>
              <a:cxnLst/>
              <a:rect l="l" t="t" r="r" b="b"/>
              <a:pathLst>
                <a:path w="156" h="144" extrusionOk="0">
                  <a:moveTo>
                    <a:pt x="24" y="0"/>
                  </a:moveTo>
                  <a:cubicBezTo>
                    <a:pt x="24" y="36"/>
                    <a:pt x="0" y="96"/>
                    <a:pt x="0" y="143"/>
                  </a:cubicBezTo>
                  <a:lnTo>
                    <a:pt x="155" y="143"/>
                  </a:lnTo>
                  <a:cubicBezTo>
                    <a:pt x="131" y="84"/>
                    <a:pt x="131" y="36"/>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5"/>
            <p:cNvSpPr/>
            <p:nvPr/>
          </p:nvSpPr>
          <p:spPr>
            <a:xfrm>
              <a:off x="5550075" y="3129375"/>
              <a:ext cx="4200" cy="1625"/>
            </a:xfrm>
            <a:custGeom>
              <a:avLst/>
              <a:gdLst/>
              <a:ahLst/>
              <a:cxnLst/>
              <a:rect l="l" t="t" r="r" b="b"/>
              <a:pathLst>
                <a:path w="168" h="65" extrusionOk="0">
                  <a:moveTo>
                    <a:pt x="168" y="1"/>
                  </a:moveTo>
                  <a:cubicBezTo>
                    <a:pt x="108" y="1"/>
                    <a:pt x="49" y="13"/>
                    <a:pt x="1" y="13"/>
                  </a:cubicBezTo>
                  <a:cubicBezTo>
                    <a:pt x="30" y="47"/>
                    <a:pt x="58" y="65"/>
                    <a:pt x="85" y="65"/>
                  </a:cubicBezTo>
                  <a:cubicBezTo>
                    <a:pt x="115" y="65"/>
                    <a:pt x="143" y="44"/>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5"/>
            <p:cNvSpPr/>
            <p:nvPr/>
          </p:nvSpPr>
          <p:spPr>
            <a:xfrm>
              <a:off x="5561400" y="3118975"/>
              <a:ext cx="3600" cy="1200"/>
            </a:xfrm>
            <a:custGeom>
              <a:avLst/>
              <a:gdLst/>
              <a:ahLst/>
              <a:cxnLst/>
              <a:rect l="l" t="t" r="r" b="b"/>
              <a:pathLst>
                <a:path w="144" h="48" extrusionOk="0">
                  <a:moveTo>
                    <a:pt x="0" y="0"/>
                  </a:moveTo>
                  <a:cubicBezTo>
                    <a:pt x="12" y="12"/>
                    <a:pt x="24" y="48"/>
                    <a:pt x="48" y="48"/>
                  </a:cubicBezTo>
                  <a:cubicBezTo>
                    <a:pt x="72" y="24"/>
                    <a:pt x="119"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5"/>
            <p:cNvSpPr/>
            <p:nvPr/>
          </p:nvSpPr>
          <p:spPr>
            <a:xfrm>
              <a:off x="5611400" y="3032350"/>
              <a:ext cx="3600" cy="1800"/>
            </a:xfrm>
            <a:custGeom>
              <a:avLst/>
              <a:gdLst/>
              <a:ahLst/>
              <a:cxnLst/>
              <a:rect l="l" t="t" r="r" b="b"/>
              <a:pathLst>
                <a:path w="144" h="72" extrusionOk="0">
                  <a:moveTo>
                    <a:pt x="1" y="0"/>
                  </a:moveTo>
                  <a:cubicBezTo>
                    <a:pt x="1" y="24"/>
                    <a:pt x="24" y="36"/>
                    <a:pt x="36" y="60"/>
                  </a:cubicBezTo>
                  <a:cubicBezTo>
                    <a:pt x="52" y="68"/>
                    <a:pt x="65" y="72"/>
                    <a:pt x="77" y="72"/>
                  </a:cubicBezTo>
                  <a:cubicBezTo>
                    <a:pt x="101" y="72"/>
                    <a:pt x="120" y="56"/>
                    <a:pt x="144" y="24"/>
                  </a:cubicBezTo>
                  <a:cubicBezTo>
                    <a:pt x="96" y="24"/>
                    <a:pt x="48"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5"/>
            <p:cNvSpPr/>
            <p:nvPr/>
          </p:nvSpPr>
          <p:spPr>
            <a:xfrm>
              <a:off x="5485500" y="3134525"/>
              <a:ext cx="4475" cy="2025"/>
            </a:xfrm>
            <a:custGeom>
              <a:avLst/>
              <a:gdLst/>
              <a:ahLst/>
              <a:cxnLst/>
              <a:rect l="l" t="t" r="r" b="b"/>
              <a:pathLst>
                <a:path w="179" h="81" extrusionOk="0">
                  <a:moveTo>
                    <a:pt x="90" y="0"/>
                  </a:moveTo>
                  <a:cubicBezTo>
                    <a:pt x="60" y="0"/>
                    <a:pt x="30" y="27"/>
                    <a:pt x="0" y="81"/>
                  </a:cubicBezTo>
                  <a:cubicBezTo>
                    <a:pt x="48" y="81"/>
                    <a:pt x="90" y="70"/>
                    <a:pt x="127" y="70"/>
                  </a:cubicBezTo>
                  <a:cubicBezTo>
                    <a:pt x="146" y="70"/>
                    <a:pt x="163" y="73"/>
                    <a:pt x="179" y="81"/>
                  </a:cubicBezTo>
                  <a:cubicBezTo>
                    <a:pt x="149" y="27"/>
                    <a:pt x="119"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5"/>
            <p:cNvSpPr/>
            <p:nvPr/>
          </p:nvSpPr>
          <p:spPr>
            <a:xfrm>
              <a:off x="5459000" y="3046600"/>
              <a:ext cx="5675" cy="3325"/>
            </a:xfrm>
            <a:custGeom>
              <a:avLst/>
              <a:gdLst/>
              <a:ahLst/>
              <a:cxnLst/>
              <a:rect l="l" t="t" r="r" b="b"/>
              <a:pathLst>
                <a:path w="227" h="133" extrusionOk="0">
                  <a:moveTo>
                    <a:pt x="204" y="1"/>
                  </a:moveTo>
                  <a:cubicBezTo>
                    <a:pt x="111" y="1"/>
                    <a:pt x="56" y="67"/>
                    <a:pt x="1" y="133"/>
                  </a:cubicBezTo>
                  <a:cubicBezTo>
                    <a:pt x="108" y="133"/>
                    <a:pt x="179" y="97"/>
                    <a:pt x="227" y="2"/>
                  </a:cubicBezTo>
                  <a:cubicBezTo>
                    <a:pt x="219" y="1"/>
                    <a:pt x="211"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5"/>
            <p:cNvSpPr/>
            <p:nvPr/>
          </p:nvSpPr>
          <p:spPr>
            <a:xfrm>
              <a:off x="5536400" y="3126100"/>
              <a:ext cx="3900" cy="3000"/>
            </a:xfrm>
            <a:custGeom>
              <a:avLst/>
              <a:gdLst/>
              <a:ahLst/>
              <a:cxnLst/>
              <a:rect l="l" t="t" r="r" b="b"/>
              <a:pathLst>
                <a:path w="156" h="120" extrusionOk="0">
                  <a:moveTo>
                    <a:pt x="0" y="1"/>
                  </a:moveTo>
                  <a:cubicBezTo>
                    <a:pt x="48" y="25"/>
                    <a:pt x="96" y="72"/>
                    <a:pt x="155" y="120"/>
                  </a:cubicBezTo>
                  <a:cubicBezTo>
                    <a:pt x="107" y="72"/>
                    <a:pt x="48"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5"/>
            <p:cNvSpPr/>
            <p:nvPr/>
          </p:nvSpPr>
          <p:spPr>
            <a:xfrm>
              <a:off x="5510800" y="3154975"/>
              <a:ext cx="4175" cy="1825"/>
            </a:xfrm>
            <a:custGeom>
              <a:avLst/>
              <a:gdLst/>
              <a:ahLst/>
              <a:cxnLst/>
              <a:rect l="l" t="t" r="r" b="b"/>
              <a:pathLst>
                <a:path w="167" h="73" extrusionOk="0">
                  <a:moveTo>
                    <a:pt x="0" y="1"/>
                  </a:moveTo>
                  <a:cubicBezTo>
                    <a:pt x="30" y="48"/>
                    <a:pt x="57" y="72"/>
                    <a:pt x="84" y="72"/>
                  </a:cubicBezTo>
                  <a:cubicBezTo>
                    <a:pt x="110" y="72"/>
                    <a:pt x="137"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5"/>
            <p:cNvSpPr/>
            <p:nvPr/>
          </p:nvSpPr>
          <p:spPr>
            <a:xfrm>
              <a:off x="5503650" y="3154975"/>
              <a:ext cx="4200" cy="1825"/>
            </a:xfrm>
            <a:custGeom>
              <a:avLst/>
              <a:gdLst/>
              <a:ahLst/>
              <a:cxnLst/>
              <a:rect l="l" t="t" r="r" b="b"/>
              <a:pathLst>
                <a:path w="168" h="73" extrusionOk="0">
                  <a:moveTo>
                    <a:pt x="1" y="1"/>
                  </a:moveTo>
                  <a:cubicBezTo>
                    <a:pt x="30" y="48"/>
                    <a:pt x="57" y="72"/>
                    <a:pt x="84" y="72"/>
                  </a:cubicBezTo>
                  <a:cubicBezTo>
                    <a:pt x="111" y="72"/>
                    <a:pt x="137"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5"/>
            <p:cNvSpPr/>
            <p:nvPr/>
          </p:nvSpPr>
          <p:spPr>
            <a:xfrm>
              <a:off x="5385475" y="3086225"/>
              <a:ext cx="3600" cy="3300"/>
            </a:xfrm>
            <a:custGeom>
              <a:avLst/>
              <a:gdLst/>
              <a:ahLst/>
              <a:cxnLst/>
              <a:rect l="l" t="t" r="r" b="b"/>
              <a:pathLst>
                <a:path w="144" h="132" extrusionOk="0">
                  <a:moveTo>
                    <a:pt x="1" y="0"/>
                  </a:moveTo>
                  <a:lnTo>
                    <a:pt x="1" y="0"/>
                  </a:lnTo>
                  <a:cubicBezTo>
                    <a:pt x="37" y="36"/>
                    <a:pt x="96" y="84"/>
                    <a:pt x="144" y="131"/>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5"/>
            <p:cNvSpPr/>
            <p:nvPr/>
          </p:nvSpPr>
          <p:spPr>
            <a:xfrm>
              <a:off x="6259700" y="3274500"/>
              <a:ext cx="5375" cy="1350"/>
            </a:xfrm>
            <a:custGeom>
              <a:avLst/>
              <a:gdLst/>
              <a:ahLst/>
              <a:cxnLst/>
              <a:rect l="l" t="t" r="r" b="b"/>
              <a:pathLst>
                <a:path w="215" h="54" extrusionOk="0">
                  <a:moveTo>
                    <a:pt x="112" y="0"/>
                  </a:moveTo>
                  <a:cubicBezTo>
                    <a:pt x="75" y="0"/>
                    <a:pt x="36" y="18"/>
                    <a:pt x="0" y="54"/>
                  </a:cubicBezTo>
                  <a:lnTo>
                    <a:pt x="215" y="54"/>
                  </a:lnTo>
                  <a:cubicBezTo>
                    <a:pt x="185" y="18"/>
                    <a:pt x="149"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5"/>
            <p:cNvSpPr/>
            <p:nvPr/>
          </p:nvSpPr>
          <p:spPr>
            <a:xfrm>
              <a:off x="5776300" y="3215700"/>
              <a:ext cx="5375" cy="3000"/>
            </a:xfrm>
            <a:custGeom>
              <a:avLst/>
              <a:gdLst/>
              <a:ahLst/>
              <a:cxnLst/>
              <a:rect l="l" t="t" r="r" b="b"/>
              <a:pathLst>
                <a:path w="215" h="120" extrusionOk="0">
                  <a:moveTo>
                    <a:pt x="144" y="1"/>
                  </a:moveTo>
                  <a:cubicBezTo>
                    <a:pt x="96" y="1"/>
                    <a:pt x="48" y="13"/>
                    <a:pt x="1" y="24"/>
                  </a:cubicBezTo>
                  <a:cubicBezTo>
                    <a:pt x="60" y="84"/>
                    <a:pt x="120" y="120"/>
                    <a:pt x="215" y="120"/>
                  </a:cubicBezTo>
                  <a:cubicBezTo>
                    <a:pt x="179" y="72"/>
                    <a:pt x="167" y="2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5"/>
            <p:cNvSpPr/>
            <p:nvPr/>
          </p:nvSpPr>
          <p:spPr>
            <a:xfrm>
              <a:off x="5786725" y="3138400"/>
              <a:ext cx="4475" cy="1725"/>
            </a:xfrm>
            <a:custGeom>
              <a:avLst/>
              <a:gdLst/>
              <a:ahLst/>
              <a:cxnLst/>
              <a:rect l="l" t="t" r="r" b="b"/>
              <a:pathLst>
                <a:path w="179" h="69" extrusionOk="0">
                  <a:moveTo>
                    <a:pt x="81" y="1"/>
                  </a:moveTo>
                  <a:cubicBezTo>
                    <a:pt x="54" y="1"/>
                    <a:pt x="27" y="20"/>
                    <a:pt x="0" y="68"/>
                  </a:cubicBezTo>
                  <a:lnTo>
                    <a:pt x="179" y="68"/>
                  </a:lnTo>
                  <a:cubicBezTo>
                    <a:pt x="146" y="29"/>
                    <a:pt x="114"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5"/>
            <p:cNvSpPr/>
            <p:nvPr/>
          </p:nvSpPr>
          <p:spPr>
            <a:xfrm>
              <a:off x="5783750" y="3139800"/>
              <a:ext cx="3600" cy="2150"/>
            </a:xfrm>
            <a:custGeom>
              <a:avLst/>
              <a:gdLst/>
              <a:ahLst/>
              <a:cxnLst/>
              <a:rect l="l" t="t" r="r" b="b"/>
              <a:pathLst>
                <a:path w="144" h="86" extrusionOk="0">
                  <a:moveTo>
                    <a:pt x="0" y="1"/>
                  </a:moveTo>
                  <a:cubicBezTo>
                    <a:pt x="24" y="59"/>
                    <a:pt x="47" y="85"/>
                    <a:pt x="70" y="85"/>
                  </a:cubicBezTo>
                  <a:cubicBezTo>
                    <a:pt x="94" y="85"/>
                    <a:pt x="119" y="5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5"/>
            <p:cNvSpPr/>
            <p:nvPr/>
          </p:nvSpPr>
          <p:spPr>
            <a:xfrm>
              <a:off x="5643850" y="3174325"/>
              <a:ext cx="3900" cy="1525"/>
            </a:xfrm>
            <a:custGeom>
              <a:avLst/>
              <a:gdLst/>
              <a:ahLst/>
              <a:cxnLst/>
              <a:rect l="l" t="t" r="r" b="b"/>
              <a:pathLst>
                <a:path w="156" h="61" extrusionOk="0">
                  <a:moveTo>
                    <a:pt x="108" y="1"/>
                  </a:moveTo>
                  <a:cubicBezTo>
                    <a:pt x="84" y="13"/>
                    <a:pt x="36" y="48"/>
                    <a:pt x="0" y="60"/>
                  </a:cubicBezTo>
                  <a:lnTo>
                    <a:pt x="155" y="60"/>
                  </a:lnTo>
                  <a:cubicBezTo>
                    <a:pt x="143" y="48"/>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5"/>
            <p:cNvSpPr/>
            <p:nvPr/>
          </p:nvSpPr>
          <p:spPr>
            <a:xfrm>
              <a:off x="5658125" y="3093675"/>
              <a:ext cx="3600" cy="3125"/>
            </a:xfrm>
            <a:custGeom>
              <a:avLst/>
              <a:gdLst/>
              <a:ahLst/>
              <a:cxnLst/>
              <a:rect l="l" t="t" r="r" b="b"/>
              <a:pathLst>
                <a:path w="144" h="125" extrusionOk="0">
                  <a:moveTo>
                    <a:pt x="144" y="0"/>
                  </a:moveTo>
                  <a:cubicBezTo>
                    <a:pt x="84" y="24"/>
                    <a:pt x="49" y="72"/>
                    <a:pt x="1" y="119"/>
                  </a:cubicBezTo>
                  <a:cubicBezTo>
                    <a:pt x="41" y="119"/>
                    <a:pt x="75" y="124"/>
                    <a:pt x="104" y="124"/>
                  </a:cubicBezTo>
                  <a:cubicBezTo>
                    <a:pt x="119" y="124"/>
                    <a:pt x="132" y="123"/>
                    <a:pt x="144" y="119"/>
                  </a:cubicBezTo>
                  <a:lnTo>
                    <a:pt x="144" y="60"/>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5"/>
            <p:cNvSpPr/>
            <p:nvPr/>
          </p:nvSpPr>
          <p:spPr>
            <a:xfrm>
              <a:off x="5826300" y="2997900"/>
              <a:ext cx="4500" cy="2025"/>
            </a:xfrm>
            <a:custGeom>
              <a:avLst/>
              <a:gdLst/>
              <a:ahLst/>
              <a:cxnLst/>
              <a:rect l="l" t="t" r="r" b="b"/>
              <a:pathLst>
                <a:path w="180" h="81" extrusionOk="0">
                  <a:moveTo>
                    <a:pt x="90" y="0"/>
                  </a:moveTo>
                  <a:cubicBezTo>
                    <a:pt x="60" y="0"/>
                    <a:pt x="31" y="27"/>
                    <a:pt x="1" y="81"/>
                  </a:cubicBezTo>
                  <a:lnTo>
                    <a:pt x="180" y="81"/>
                  </a:lnTo>
                  <a:cubicBezTo>
                    <a:pt x="150" y="27"/>
                    <a:pt x="120"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5"/>
            <p:cNvSpPr/>
            <p:nvPr/>
          </p:nvSpPr>
          <p:spPr>
            <a:xfrm>
              <a:off x="5873650" y="3178200"/>
              <a:ext cx="3575" cy="925"/>
            </a:xfrm>
            <a:custGeom>
              <a:avLst/>
              <a:gdLst/>
              <a:ahLst/>
              <a:cxnLst/>
              <a:rect l="l" t="t" r="r" b="b"/>
              <a:pathLst>
                <a:path w="143" h="37" extrusionOk="0">
                  <a:moveTo>
                    <a:pt x="95" y="0"/>
                  </a:moveTo>
                  <a:cubicBezTo>
                    <a:pt x="71" y="12"/>
                    <a:pt x="24" y="24"/>
                    <a:pt x="0" y="36"/>
                  </a:cubicBezTo>
                  <a:lnTo>
                    <a:pt x="143" y="36"/>
                  </a:lnTo>
                  <a:cubicBezTo>
                    <a:pt x="131" y="24"/>
                    <a:pt x="119"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5"/>
            <p:cNvSpPr/>
            <p:nvPr/>
          </p:nvSpPr>
          <p:spPr>
            <a:xfrm>
              <a:off x="5608125" y="3278000"/>
              <a:ext cx="142900" cy="20100"/>
            </a:xfrm>
            <a:custGeom>
              <a:avLst/>
              <a:gdLst/>
              <a:ahLst/>
              <a:cxnLst/>
              <a:rect l="l" t="t" r="r" b="b"/>
              <a:pathLst>
                <a:path w="5716" h="804" extrusionOk="0">
                  <a:moveTo>
                    <a:pt x="2811" y="0"/>
                  </a:moveTo>
                  <a:cubicBezTo>
                    <a:pt x="2102" y="0"/>
                    <a:pt x="1394" y="3"/>
                    <a:pt x="679" y="9"/>
                  </a:cubicBezTo>
                  <a:cubicBezTo>
                    <a:pt x="441" y="9"/>
                    <a:pt x="203" y="21"/>
                    <a:pt x="1" y="199"/>
                  </a:cubicBezTo>
                  <a:cubicBezTo>
                    <a:pt x="24" y="652"/>
                    <a:pt x="453" y="569"/>
                    <a:pt x="679" y="771"/>
                  </a:cubicBezTo>
                  <a:cubicBezTo>
                    <a:pt x="738" y="795"/>
                    <a:pt x="797" y="803"/>
                    <a:pt x="856" y="803"/>
                  </a:cubicBezTo>
                  <a:cubicBezTo>
                    <a:pt x="1018" y="803"/>
                    <a:pt x="1181" y="737"/>
                    <a:pt x="1343" y="737"/>
                  </a:cubicBezTo>
                  <a:cubicBezTo>
                    <a:pt x="1419" y="737"/>
                    <a:pt x="1496" y="752"/>
                    <a:pt x="1572" y="795"/>
                  </a:cubicBezTo>
                  <a:cubicBezTo>
                    <a:pt x="2310" y="795"/>
                    <a:pt x="3037" y="783"/>
                    <a:pt x="3775" y="783"/>
                  </a:cubicBezTo>
                  <a:cubicBezTo>
                    <a:pt x="3876" y="783"/>
                    <a:pt x="3977" y="783"/>
                    <a:pt x="4079" y="783"/>
                  </a:cubicBezTo>
                  <a:cubicBezTo>
                    <a:pt x="4585" y="783"/>
                    <a:pt x="5091" y="775"/>
                    <a:pt x="5597" y="676"/>
                  </a:cubicBezTo>
                  <a:cubicBezTo>
                    <a:pt x="5704" y="497"/>
                    <a:pt x="5716" y="319"/>
                    <a:pt x="5561" y="152"/>
                  </a:cubicBezTo>
                  <a:cubicBezTo>
                    <a:pt x="5382" y="33"/>
                    <a:pt x="5156" y="9"/>
                    <a:pt x="4942" y="9"/>
                  </a:cubicBezTo>
                  <a:cubicBezTo>
                    <a:pt x="4227" y="3"/>
                    <a:pt x="3519" y="0"/>
                    <a:pt x="2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5"/>
            <p:cNvSpPr/>
            <p:nvPr/>
          </p:nvSpPr>
          <p:spPr>
            <a:xfrm>
              <a:off x="5448875" y="3389525"/>
              <a:ext cx="64625" cy="78925"/>
            </a:xfrm>
            <a:custGeom>
              <a:avLst/>
              <a:gdLst/>
              <a:ahLst/>
              <a:cxnLst/>
              <a:rect l="l" t="t" r="r" b="b"/>
              <a:pathLst>
                <a:path w="2585" h="3157" extrusionOk="0">
                  <a:moveTo>
                    <a:pt x="632" y="1"/>
                  </a:moveTo>
                  <a:cubicBezTo>
                    <a:pt x="513" y="1"/>
                    <a:pt x="394" y="1"/>
                    <a:pt x="298" y="96"/>
                  </a:cubicBezTo>
                  <a:cubicBezTo>
                    <a:pt x="346" y="513"/>
                    <a:pt x="322" y="930"/>
                    <a:pt x="346" y="1334"/>
                  </a:cubicBezTo>
                  <a:lnTo>
                    <a:pt x="394" y="1513"/>
                  </a:lnTo>
                  <a:cubicBezTo>
                    <a:pt x="453" y="1668"/>
                    <a:pt x="465" y="1846"/>
                    <a:pt x="465" y="2001"/>
                  </a:cubicBezTo>
                  <a:cubicBezTo>
                    <a:pt x="453" y="2084"/>
                    <a:pt x="441" y="2156"/>
                    <a:pt x="406" y="2227"/>
                  </a:cubicBezTo>
                  <a:cubicBezTo>
                    <a:pt x="334" y="2323"/>
                    <a:pt x="215" y="2335"/>
                    <a:pt x="108" y="2394"/>
                  </a:cubicBezTo>
                  <a:cubicBezTo>
                    <a:pt x="48" y="2418"/>
                    <a:pt x="25" y="2477"/>
                    <a:pt x="1" y="2537"/>
                  </a:cubicBezTo>
                  <a:cubicBezTo>
                    <a:pt x="48" y="2692"/>
                    <a:pt x="179" y="2739"/>
                    <a:pt x="322" y="2763"/>
                  </a:cubicBezTo>
                  <a:cubicBezTo>
                    <a:pt x="362" y="2768"/>
                    <a:pt x="401" y="2771"/>
                    <a:pt x="441" y="2771"/>
                  </a:cubicBezTo>
                  <a:cubicBezTo>
                    <a:pt x="498" y="2771"/>
                    <a:pt x="557" y="2765"/>
                    <a:pt x="620" y="2751"/>
                  </a:cubicBezTo>
                  <a:cubicBezTo>
                    <a:pt x="679" y="2739"/>
                    <a:pt x="739" y="2704"/>
                    <a:pt x="775" y="2656"/>
                  </a:cubicBezTo>
                  <a:cubicBezTo>
                    <a:pt x="779" y="2658"/>
                    <a:pt x="784" y="2659"/>
                    <a:pt x="787" y="2659"/>
                  </a:cubicBezTo>
                  <a:cubicBezTo>
                    <a:pt x="834" y="2659"/>
                    <a:pt x="823" y="2520"/>
                    <a:pt x="865" y="2520"/>
                  </a:cubicBezTo>
                  <a:cubicBezTo>
                    <a:pt x="881" y="2520"/>
                    <a:pt x="904" y="2540"/>
                    <a:pt x="941" y="2596"/>
                  </a:cubicBezTo>
                  <a:cubicBezTo>
                    <a:pt x="1013" y="2704"/>
                    <a:pt x="1096" y="2823"/>
                    <a:pt x="1168" y="2930"/>
                  </a:cubicBezTo>
                  <a:cubicBezTo>
                    <a:pt x="1227" y="3001"/>
                    <a:pt x="1287" y="3073"/>
                    <a:pt x="1370" y="3120"/>
                  </a:cubicBezTo>
                  <a:cubicBezTo>
                    <a:pt x="1430" y="3156"/>
                    <a:pt x="1489" y="3156"/>
                    <a:pt x="1549" y="3156"/>
                  </a:cubicBezTo>
                  <a:cubicBezTo>
                    <a:pt x="1584" y="3132"/>
                    <a:pt x="1608" y="3132"/>
                    <a:pt x="1644" y="3120"/>
                  </a:cubicBezTo>
                  <a:cubicBezTo>
                    <a:pt x="1692" y="3097"/>
                    <a:pt x="1751" y="3061"/>
                    <a:pt x="1787" y="3037"/>
                  </a:cubicBezTo>
                  <a:cubicBezTo>
                    <a:pt x="1834" y="3001"/>
                    <a:pt x="1894" y="2977"/>
                    <a:pt x="1942" y="2942"/>
                  </a:cubicBezTo>
                  <a:cubicBezTo>
                    <a:pt x="2025" y="2894"/>
                    <a:pt x="2108" y="2858"/>
                    <a:pt x="2180" y="2811"/>
                  </a:cubicBezTo>
                  <a:cubicBezTo>
                    <a:pt x="2239" y="2692"/>
                    <a:pt x="2584" y="2585"/>
                    <a:pt x="2180" y="2477"/>
                  </a:cubicBezTo>
                  <a:lnTo>
                    <a:pt x="1942" y="2477"/>
                  </a:lnTo>
                  <a:cubicBezTo>
                    <a:pt x="1870" y="2454"/>
                    <a:pt x="1787" y="2442"/>
                    <a:pt x="1715" y="2418"/>
                  </a:cubicBezTo>
                  <a:cubicBezTo>
                    <a:pt x="1656" y="2442"/>
                    <a:pt x="1632" y="2454"/>
                    <a:pt x="1584" y="2465"/>
                  </a:cubicBezTo>
                  <a:cubicBezTo>
                    <a:pt x="1572" y="2394"/>
                    <a:pt x="1632" y="2346"/>
                    <a:pt x="1644" y="2287"/>
                  </a:cubicBezTo>
                  <a:cubicBezTo>
                    <a:pt x="1656" y="2275"/>
                    <a:pt x="1656" y="2239"/>
                    <a:pt x="1668" y="2215"/>
                  </a:cubicBezTo>
                  <a:cubicBezTo>
                    <a:pt x="1692" y="1823"/>
                    <a:pt x="1430" y="1465"/>
                    <a:pt x="1632" y="1084"/>
                  </a:cubicBezTo>
                  <a:cubicBezTo>
                    <a:pt x="1692" y="1037"/>
                    <a:pt x="1703" y="989"/>
                    <a:pt x="1715" y="906"/>
                  </a:cubicBezTo>
                  <a:cubicBezTo>
                    <a:pt x="1692" y="799"/>
                    <a:pt x="1656" y="680"/>
                    <a:pt x="1644" y="572"/>
                  </a:cubicBezTo>
                  <a:cubicBezTo>
                    <a:pt x="1632" y="513"/>
                    <a:pt x="1608" y="477"/>
                    <a:pt x="1596" y="418"/>
                  </a:cubicBezTo>
                  <a:cubicBezTo>
                    <a:pt x="1584" y="358"/>
                    <a:pt x="1549" y="310"/>
                    <a:pt x="1513" y="263"/>
                  </a:cubicBezTo>
                  <a:cubicBezTo>
                    <a:pt x="1391" y="161"/>
                    <a:pt x="1261" y="129"/>
                    <a:pt x="1115" y="129"/>
                  </a:cubicBezTo>
                  <a:cubicBezTo>
                    <a:pt x="1089" y="129"/>
                    <a:pt x="1063" y="130"/>
                    <a:pt x="1037" y="132"/>
                  </a:cubicBezTo>
                  <a:cubicBezTo>
                    <a:pt x="1031" y="131"/>
                    <a:pt x="1025" y="131"/>
                    <a:pt x="1019" y="131"/>
                  </a:cubicBezTo>
                  <a:cubicBezTo>
                    <a:pt x="976" y="131"/>
                    <a:pt x="937" y="152"/>
                    <a:pt x="903" y="152"/>
                  </a:cubicBezTo>
                  <a:cubicBezTo>
                    <a:pt x="877" y="152"/>
                    <a:pt x="853" y="139"/>
                    <a:pt x="834" y="96"/>
                  </a:cubicBezTo>
                  <a:cubicBezTo>
                    <a:pt x="799" y="25"/>
                    <a:pt x="715" y="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5"/>
            <p:cNvSpPr/>
            <p:nvPr/>
          </p:nvSpPr>
          <p:spPr>
            <a:xfrm>
              <a:off x="5540550" y="3420450"/>
              <a:ext cx="199175" cy="29050"/>
            </a:xfrm>
            <a:custGeom>
              <a:avLst/>
              <a:gdLst/>
              <a:ahLst/>
              <a:cxnLst/>
              <a:rect l="l" t="t" r="r" b="b"/>
              <a:pathLst>
                <a:path w="7967" h="1162" extrusionOk="0">
                  <a:moveTo>
                    <a:pt x="4067" y="1"/>
                  </a:moveTo>
                  <a:cubicBezTo>
                    <a:pt x="3995" y="1"/>
                    <a:pt x="3925" y="48"/>
                    <a:pt x="3859" y="145"/>
                  </a:cubicBezTo>
                  <a:cubicBezTo>
                    <a:pt x="3775" y="268"/>
                    <a:pt x="3669" y="296"/>
                    <a:pt x="3559" y="296"/>
                  </a:cubicBezTo>
                  <a:cubicBezTo>
                    <a:pt x="3465" y="296"/>
                    <a:pt x="3368" y="276"/>
                    <a:pt x="3275" y="276"/>
                  </a:cubicBezTo>
                  <a:lnTo>
                    <a:pt x="3120" y="276"/>
                  </a:lnTo>
                  <a:cubicBezTo>
                    <a:pt x="3049" y="359"/>
                    <a:pt x="2980" y="398"/>
                    <a:pt x="2915" y="398"/>
                  </a:cubicBezTo>
                  <a:cubicBezTo>
                    <a:pt x="2850" y="398"/>
                    <a:pt x="2787" y="359"/>
                    <a:pt x="2727" y="288"/>
                  </a:cubicBezTo>
                  <a:lnTo>
                    <a:pt x="2573" y="288"/>
                  </a:lnTo>
                  <a:cubicBezTo>
                    <a:pt x="2519" y="357"/>
                    <a:pt x="2456" y="379"/>
                    <a:pt x="2389" y="379"/>
                  </a:cubicBezTo>
                  <a:cubicBezTo>
                    <a:pt x="2277" y="379"/>
                    <a:pt x="2153" y="318"/>
                    <a:pt x="2042" y="318"/>
                  </a:cubicBezTo>
                  <a:cubicBezTo>
                    <a:pt x="1969" y="318"/>
                    <a:pt x="1902" y="344"/>
                    <a:pt x="1846" y="431"/>
                  </a:cubicBezTo>
                  <a:cubicBezTo>
                    <a:pt x="1615" y="283"/>
                    <a:pt x="1391" y="227"/>
                    <a:pt x="1172" y="227"/>
                  </a:cubicBezTo>
                  <a:cubicBezTo>
                    <a:pt x="771" y="227"/>
                    <a:pt x="386" y="416"/>
                    <a:pt x="1" y="586"/>
                  </a:cubicBezTo>
                  <a:cubicBezTo>
                    <a:pt x="203" y="788"/>
                    <a:pt x="489" y="740"/>
                    <a:pt x="739" y="752"/>
                  </a:cubicBezTo>
                  <a:cubicBezTo>
                    <a:pt x="754" y="753"/>
                    <a:pt x="769" y="753"/>
                    <a:pt x="783" y="753"/>
                  </a:cubicBezTo>
                  <a:cubicBezTo>
                    <a:pt x="937" y="753"/>
                    <a:pt x="1096" y="724"/>
                    <a:pt x="1255" y="724"/>
                  </a:cubicBezTo>
                  <a:cubicBezTo>
                    <a:pt x="1390" y="724"/>
                    <a:pt x="1525" y="745"/>
                    <a:pt x="1656" y="824"/>
                  </a:cubicBezTo>
                  <a:cubicBezTo>
                    <a:pt x="2634" y="1049"/>
                    <a:pt x="3612" y="1161"/>
                    <a:pt x="4597" y="1161"/>
                  </a:cubicBezTo>
                  <a:cubicBezTo>
                    <a:pt x="4811" y="1161"/>
                    <a:pt x="5025" y="1156"/>
                    <a:pt x="5240" y="1145"/>
                  </a:cubicBezTo>
                  <a:cubicBezTo>
                    <a:pt x="5486" y="1060"/>
                    <a:pt x="5733" y="1048"/>
                    <a:pt x="5988" y="1048"/>
                  </a:cubicBezTo>
                  <a:cubicBezTo>
                    <a:pt x="6090" y="1048"/>
                    <a:pt x="6194" y="1050"/>
                    <a:pt x="6299" y="1050"/>
                  </a:cubicBezTo>
                  <a:cubicBezTo>
                    <a:pt x="6505" y="1055"/>
                    <a:pt x="6718" y="1072"/>
                    <a:pt x="6930" y="1072"/>
                  </a:cubicBezTo>
                  <a:cubicBezTo>
                    <a:pt x="7233" y="1072"/>
                    <a:pt x="7536" y="1037"/>
                    <a:pt x="7823" y="883"/>
                  </a:cubicBezTo>
                  <a:cubicBezTo>
                    <a:pt x="7966" y="562"/>
                    <a:pt x="7680" y="609"/>
                    <a:pt x="7514" y="526"/>
                  </a:cubicBezTo>
                  <a:cubicBezTo>
                    <a:pt x="7442" y="514"/>
                    <a:pt x="7347" y="514"/>
                    <a:pt x="7276" y="514"/>
                  </a:cubicBezTo>
                  <a:lnTo>
                    <a:pt x="5799" y="514"/>
                  </a:lnTo>
                  <a:cubicBezTo>
                    <a:pt x="5675" y="514"/>
                    <a:pt x="5544" y="528"/>
                    <a:pt x="5415" y="528"/>
                  </a:cubicBezTo>
                  <a:cubicBezTo>
                    <a:pt x="5273" y="528"/>
                    <a:pt x="5133" y="511"/>
                    <a:pt x="5002" y="443"/>
                  </a:cubicBezTo>
                  <a:cubicBezTo>
                    <a:pt x="4787" y="252"/>
                    <a:pt x="4466" y="347"/>
                    <a:pt x="4287" y="133"/>
                  </a:cubicBezTo>
                  <a:cubicBezTo>
                    <a:pt x="4211" y="45"/>
                    <a:pt x="4138" y="1"/>
                    <a:pt x="4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5"/>
            <p:cNvSpPr/>
            <p:nvPr/>
          </p:nvSpPr>
          <p:spPr>
            <a:xfrm>
              <a:off x="5837925" y="3320450"/>
              <a:ext cx="176300" cy="14825"/>
            </a:xfrm>
            <a:custGeom>
              <a:avLst/>
              <a:gdLst/>
              <a:ahLst/>
              <a:cxnLst/>
              <a:rect l="l" t="t" r="r" b="b"/>
              <a:pathLst>
                <a:path w="7052" h="593" extrusionOk="0">
                  <a:moveTo>
                    <a:pt x="6609" y="0"/>
                  </a:moveTo>
                  <a:cubicBezTo>
                    <a:pt x="6601" y="0"/>
                    <a:pt x="6593" y="1"/>
                    <a:pt x="6584" y="2"/>
                  </a:cubicBezTo>
                  <a:cubicBezTo>
                    <a:pt x="6238" y="66"/>
                    <a:pt x="5892" y="84"/>
                    <a:pt x="5545" y="84"/>
                  </a:cubicBezTo>
                  <a:cubicBezTo>
                    <a:pt x="5118" y="84"/>
                    <a:pt x="4690" y="56"/>
                    <a:pt x="4263" y="49"/>
                  </a:cubicBezTo>
                  <a:cubicBezTo>
                    <a:pt x="4055" y="49"/>
                    <a:pt x="3904" y="217"/>
                    <a:pt x="3678" y="217"/>
                  </a:cubicBezTo>
                  <a:cubicBezTo>
                    <a:pt x="3671" y="217"/>
                    <a:pt x="3663" y="216"/>
                    <a:pt x="3656" y="216"/>
                  </a:cubicBezTo>
                  <a:cubicBezTo>
                    <a:pt x="3436" y="197"/>
                    <a:pt x="3217" y="192"/>
                    <a:pt x="2999" y="192"/>
                  </a:cubicBezTo>
                  <a:cubicBezTo>
                    <a:pt x="2678" y="192"/>
                    <a:pt x="2357" y="204"/>
                    <a:pt x="2037" y="204"/>
                  </a:cubicBezTo>
                  <a:cubicBezTo>
                    <a:pt x="1748" y="204"/>
                    <a:pt x="1458" y="194"/>
                    <a:pt x="1167" y="156"/>
                  </a:cubicBezTo>
                  <a:cubicBezTo>
                    <a:pt x="1101" y="146"/>
                    <a:pt x="1033" y="141"/>
                    <a:pt x="964" y="141"/>
                  </a:cubicBezTo>
                  <a:cubicBezTo>
                    <a:pt x="650" y="141"/>
                    <a:pt x="313" y="236"/>
                    <a:pt x="0" y="275"/>
                  </a:cubicBezTo>
                  <a:cubicBezTo>
                    <a:pt x="1703" y="561"/>
                    <a:pt x="3429" y="561"/>
                    <a:pt x="5144" y="561"/>
                  </a:cubicBezTo>
                  <a:cubicBezTo>
                    <a:pt x="5239" y="537"/>
                    <a:pt x="5310" y="514"/>
                    <a:pt x="5418" y="478"/>
                  </a:cubicBezTo>
                  <a:cubicBezTo>
                    <a:pt x="5483" y="452"/>
                    <a:pt x="5549" y="441"/>
                    <a:pt x="5615" y="441"/>
                  </a:cubicBezTo>
                  <a:cubicBezTo>
                    <a:pt x="5728" y="441"/>
                    <a:pt x="5840" y="472"/>
                    <a:pt x="5953" y="502"/>
                  </a:cubicBezTo>
                  <a:cubicBezTo>
                    <a:pt x="6156" y="514"/>
                    <a:pt x="6346" y="561"/>
                    <a:pt x="6561" y="585"/>
                  </a:cubicBezTo>
                  <a:cubicBezTo>
                    <a:pt x="6587" y="590"/>
                    <a:pt x="6612" y="593"/>
                    <a:pt x="6636" y="593"/>
                  </a:cubicBezTo>
                  <a:cubicBezTo>
                    <a:pt x="6827" y="593"/>
                    <a:pt x="6939" y="433"/>
                    <a:pt x="7013" y="264"/>
                  </a:cubicBezTo>
                  <a:cubicBezTo>
                    <a:pt x="7052" y="148"/>
                    <a:pt x="7043" y="72"/>
                    <a:pt x="6945" y="72"/>
                  </a:cubicBezTo>
                  <a:cubicBezTo>
                    <a:pt x="6921" y="72"/>
                    <a:pt x="6893" y="76"/>
                    <a:pt x="6858" y="85"/>
                  </a:cubicBezTo>
                  <a:cubicBezTo>
                    <a:pt x="6771" y="52"/>
                    <a:pt x="6695" y="0"/>
                    <a:pt x="6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5"/>
            <p:cNvSpPr/>
            <p:nvPr/>
          </p:nvSpPr>
          <p:spPr>
            <a:xfrm>
              <a:off x="5830475" y="3372575"/>
              <a:ext cx="184575" cy="13550"/>
            </a:xfrm>
            <a:custGeom>
              <a:avLst/>
              <a:gdLst/>
              <a:ahLst/>
              <a:cxnLst/>
              <a:rect l="l" t="t" r="r" b="b"/>
              <a:pathLst>
                <a:path w="7383" h="542" extrusionOk="0">
                  <a:moveTo>
                    <a:pt x="7323" y="0"/>
                  </a:moveTo>
                  <a:lnTo>
                    <a:pt x="7323" y="0"/>
                  </a:lnTo>
                  <a:cubicBezTo>
                    <a:pt x="7037" y="24"/>
                    <a:pt x="6740" y="24"/>
                    <a:pt x="6454" y="36"/>
                  </a:cubicBezTo>
                  <a:cubicBezTo>
                    <a:pt x="6406" y="48"/>
                    <a:pt x="6394" y="84"/>
                    <a:pt x="6406" y="119"/>
                  </a:cubicBezTo>
                  <a:lnTo>
                    <a:pt x="6370" y="167"/>
                  </a:lnTo>
                  <a:lnTo>
                    <a:pt x="6335" y="119"/>
                  </a:lnTo>
                  <a:cubicBezTo>
                    <a:pt x="6216" y="142"/>
                    <a:pt x="6091" y="170"/>
                    <a:pt x="5970" y="170"/>
                  </a:cubicBezTo>
                  <a:cubicBezTo>
                    <a:pt x="5837" y="170"/>
                    <a:pt x="5709" y="136"/>
                    <a:pt x="5597" y="24"/>
                  </a:cubicBezTo>
                  <a:cubicBezTo>
                    <a:pt x="4954" y="48"/>
                    <a:pt x="4323" y="84"/>
                    <a:pt x="3692" y="119"/>
                  </a:cubicBezTo>
                  <a:cubicBezTo>
                    <a:pt x="2703" y="203"/>
                    <a:pt x="1703" y="179"/>
                    <a:pt x="727" y="203"/>
                  </a:cubicBezTo>
                  <a:cubicBezTo>
                    <a:pt x="682" y="234"/>
                    <a:pt x="629" y="244"/>
                    <a:pt x="573" y="244"/>
                  </a:cubicBezTo>
                  <a:cubicBezTo>
                    <a:pt x="470" y="244"/>
                    <a:pt x="355" y="210"/>
                    <a:pt x="255" y="210"/>
                  </a:cubicBezTo>
                  <a:cubicBezTo>
                    <a:pt x="136" y="210"/>
                    <a:pt x="37" y="258"/>
                    <a:pt x="1" y="465"/>
                  </a:cubicBezTo>
                  <a:cubicBezTo>
                    <a:pt x="191" y="518"/>
                    <a:pt x="388" y="542"/>
                    <a:pt x="584" y="542"/>
                  </a:cubicBezTo>
                  <a:cubicBezTo>
                    <a:pt x="780" y="542"/>
                    <a:pt x="977" y="518"/>
                    <a:pt x="1167" y="476"/>
                  </a:cubicBezTo>
                  <a:lnTo>
                    <a:pt x="1275" y="476"/>
                  </a:lnTo>
                  <a:cubicBezTo>
                    <a:pt x="1346" y="512"/>
                    <a:pt x="1429" y="524"/>
                    <a:pt x="1513" y="524"/>
                  </a:cubicBezTo>
                  <a:cubicBezTo>
                    <a:pt x="1585" y="520"/>
                    <a:pt x="1658" y="519"/>
                    <a:pt x="1730" y="519"/>
                  </a:cubicBezTo>
                  <a:cubicBezTo>
                    <a:pt x="1912" y="519"/>
                    <a:pt x="2094" y="528"/>
                    <a:pt x="2275" y="528"/>
                  </a:cubicBezTo>
                  <a:cubicBezTo>
                    <a:pt x="2468" y="528"/>
                    <a:pt x="2662" y="518"/>
                    <a:pt x="2858" y="476"/>
                  </a:cubicBezTo>
                  <a:lnTo>
                    <a:pt x="3013" y="476"/>
                  </a:lnTo>
                  <a:cubicBezTo>
                    <a:pt x="3037" y="494"/>
                    <a:pt x="3061" y="503"/>
                    <a:pt x="3084" y="503"/>
                  </a:cubicBezTo>
                  <a:cubicBezTo>
                    <a:pt x="3108" y="503"/>
                    <a:pt x="3132" y="494"/>
                    <a:pt x="3156" y="476"/>
                  </a:cubicBezTo>
                  <a:lnTo>
                    <a:pt x="3311" y="476"/>
                  </a:lnTo>
                  <a:cubicBezTo>
                    <a:pt x="3438" y="510"/>
                    <a:pt x="3566" y="525"/>
                    <a:pt x="3695" y="525"/>
                  </a:cubicBezTo>
                  <a:cubicBezTo>
                    <a:pt x="3796" y="525"/>
                    <a:pt x="3897" y="516"/>
                    <a:pt x="4001" y="500"/>
                  </a:cubicBezTo>
                  <a:cubicBezTo>
                    <a:pt x="4061" y="476"/>
                    <a:pt x="4108" y="476"/>
                    <a:pt x="4168" y="476"/>
                  </a:cubicBezTo>
                  <a:cubicBezTo>
                    <a:pt x="4209" y="500"/>
                    <a:pt x="4254" y="512"/>
                    <a:pt x="4299" y="512"/>
                  </a:cubicBezTo>
                  <a:cubicBezTo>
                    <a:pt x="4343" y="512"/>
                    <a:pt x="4388" y="500"/>
                    <a:pt x="4430" y="476"/>
                  </a:cubicBezTo>
                  <a:lnTo>
                    <a:pt x="4739" y="476"/>
                  </a:lnTo>
                  <a:cubicBezTo>
                    <a:pt x="4739" y="476"/>
                    <a:pt x="4763" y="500"/>
                    <a:pt x="4799" y="500"/>
                  </a:cubicBezTo>
                  <a:cubicBezTo>
                    <a:pt x="4846" y="500"/>
                    <a:pt x="4882" y="476"/>
                    <a:pt x="4906" y="441"/>
                  </a:cubicBezTo>
                  <a:cubicBezTo>
                    <a:pt x="4906" y="393"/>
                    <a:pt x="4906" y="346"/>
                    <a:pt x="4882" y="322"/>
                  </a:cubicBezTo>
                  <a:cubicBezTo>
                    <a:pt x="4823" y="226"/>
                    <a:pt x="4716" y="262"/>
                    <a:pt x="4644" y="215"/>
                  </a:cubicBezTo>
                  <a:lnTo>
                    <a:pt x="4644" y="215"/>
                  </a:lnTo>
                  <a:cubicBezTo>
                    <a:pt x="4716" y="226"/>
                    <a:pt x="4799" y="226"/>
                    <a:pt x="4882" y="262"/>
                  </a:cubicBezTo>
                  <a:cubicBezTo>
                    <a:pt x="4977" y="298"/>
                    <a:pt x="5037" y="393"/>
                    <a:pt x="5132" y="465"/>
                  </a:cubicBezTo>
                  <a:cubicBezTo>
                    <a:pt x="5160" y="481"/>
                    <a:pt x="5182" y="490"/>
                    <a:pt x="5206" y="490"/>
                  </a:cubicBezTo>
                  <a:cubicBezTo>
                    <a:pt x="5233" y="490"/>
                    <a:pt x="5261" y="478"/>
                    <a:pt x="5299" y="453"/>
                  </a:cubicBezTo>
                  <a:cubicBezTo>
                    <a:pt x="5966" y="453"/>
                    <a:pt x="6632" y="441"/>
                    <a:pt x="7299" y="441"/>
                  </a:cubicBezTo>
                  <a:cubicBezTo>
                    <a:pt x="7359" y="405"/>
                    <a:pt x="7383" y="357"/>
                    <a:pt x="7359" y="298"/>
                  </a:cubicBezTo>
                  <a:cubicBezTo>
                    <a:pt x="7263" y="215"/>
                    <a:pt x="7383" y="95"/>
                    <a:pt x="7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5"/>
            <p:cNvSpPr/>
            <p:nvPr/>
          </p:nvSpPr>
          <p:spPr>
            <a:xfrm>
              <a:off x="6204625" y="3293875"/>
              <a:ext cx="89025" cy="29600"/>
            </a:xfrm>
            <a:custGeom>
              <a:avLst/>
              <a:gdLst/>
              <a:ahLst/>
              <a:cxnLst/>
              <a:rect l="l" t="t" r="r" b="b"/>
              <a:pathLst>
                <a:path w="3561" h="1184" extrusionOk="0">
                  <a:moveTo>
                    <a:pt x="525" y="1"/>
                  </a:moveTo>
                  <a:cubicBezTo>
                    <a:pt x="405" y="1"/>
                    <a:pt x="285" y="36"/>
                    <a:pt x="167" y="100"/>
                  </a:cubicBezTo>
                  <a:cubicBezTo>
                    <a:pt x="1" y="291"/>
                    <a:pt x="179" y="350"/>
                    <a:pt x="298" y="446"/>
                  </a:cubicBezTo>
                  <a:cubicBezTo>
                    <a:pt x="632" y="541"/>
                    <a:pt x="965" y="541"/>
                    <a:pt x="1322" y="707"/>
                  </a:cubicBezTo>
                  <a:cubicBezTo>
                    <a:pt x="1072" y="719"/>
                    <a:pt x="870" y="707"/>
                    <a:pt x="691" y="838"/>
                  </a:cubicBezTo>
                  <a:cubicBezTo>
                    <a:pt x="644" y="898"/>
                    <a:pt x="644" y="969"/>
                    <a:pt x="703" y="1005"/>
                  </a:cubicBezTo>
                  <a:cubicBezTo>
                    <a:pt x="787" y="1017"/>
                    <a:pt x="882" y="1017"/>
                    <a:pt x="965" y="1041"/>
                  </a:cubicBezTo>
                  <a:cubicBezTo>
                    <a:pt x="1132" y="1060"/>
                    <a:pt x="1267" y="1178"/>
                    <a:pt x="1429" y="1178"/>
                  </a:cubicBezTo>
                  <a:cubicBezTo>
                    <a:pt x="1464" y="1178"/>
                    <a:pt x="1499" y="1172"/>
                    <a:pt x="1537" y="1160"/>
                  </a:cubicBezTo>
                  <a:cubicBezTo>
                    <a:pt x="1581" y="1141"/>
                    <a:pt x="1633" y="1128"/>
                    <a:pt x="1685" y="1128"/>
                  </a:cubicBezTo>
                  <a:cubicBezTo>
                    <a:pt x="1731" y="1128"/>
                    <a:pt x="1778" y="1138"/>
                    <a:pt x="1822" y="1160"/>
                  </a:cubicBezTo>
                  <a:cubicBezTo>
                    <a:pt x="1822" y="1160"/>
                    <a:pt x="1834" y="1172"/>
                    <a:pt x="1858" y="1184"/>
                  </a:cubicBezTo>
                  <a:cubicBezTo>
                    <a:pt x="1894" y="1184"/>
                    <a:pt x="1918" y="1172"/>
                    <a:pt x="1953" y="1124"/>
                  </a:cubicBezTo>
                  <a:cubicBezTo>
                    <a:pt x="2041" y="1091"/>
                    <a:pt x="2128" y="1078"/>
                    <a:pt x="2214" y="1078"/>
                  </a:cubicBezTo>
                  <a:cubicBezTo>
                    <a:pt x="2371" y="1078"/>
                    <a:pt x="2525" y="1121"/>
                    <a:pt x="2680" y="1160"/>
                  </a:cubicBezTo>
                  <a:cubicBezTo>
                    <a:pt x="2870" y="1160"/>
                    <a:pt x="3049" y="1148"/>
                    <a:pt x="3251" y="1148"/>
                  </a:cubicBezTo>
                  <a:cubicBezTo>
                    <a:pt x="3394" y="1148"/>
                    <a:pt x="3561" y="1148"/>
                    <a:pt x="3561" y="946"/>
                  </a:cubicBezTo>
                  <a:cubicBezTo>
                    <a:pt x="3561" y="791"/>
                    <a:pt x="3513" y="612"/>
                    <a:pt x="3323" y="565"/>
                  </a:cubicBezTo>
                  <a:cubicBezTo>
                    <a:pt x="3096" y="505"/>
                    <a:pt x="2858" y="493"/>
                    <a:pt x="2620" y="457"/>
                  </a:cubicBezTo>
                  <a:cubicBezTo>
                    <a:pt x="2061" y="386"/>
                    <a:pt x="1501" y="326"/>
                    <a:pt x="953" y="172"/>
                  </a:cubicBezTo>
                  <a:cubicBezTo>
                    <a:pt x="816" y="54"/>
                    <a:pt x="671"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5"/>
            <p:cNvSpPr/>
            <p:nvPr/>
          </p:nvSpPr>
          <p:spPr>
            <a:xfrm>
              <a:off x="5466450" y="3293100"/>
              <a:ext cx="53000" cy="75775"/>
            </a:xfrm>
            <a:custGeom>
              <a:avLst/>
              <a:gdLst/>
              <a:ahLst/>
              <a:cxnLst/>
              <a:rect l="l" t="t" r="r" b="b"/>
              <a:pathLst>
                <a:path w="2120" h="3031" extrusionOk="0">
                  <a:moveTo>
                    <a:pt x="1917" y="0"/>
                  </a:moveTo>
                  <a:cubicBezTo>
                    <a:pt x="1643" y="107"/>
                    <a:pt x="1286" y="0"/>
                    <a:pt x="1060" y="286"/>
                  </a:cubicBezTo>
                  <a:cubicBezTo>
                    <a:pt x="488" y="893"/>
                    <a:pt x="429" y="1739"/>
                    <a:pt x="72" y="2441"/>
                  </a:cubicBezTo>
                  <a:cubicBezTo>
                    <a:pt x="36" y="2572"/>
                    <a:pt x="0" y="2703"/>
                    <a:pt x="36" y="2858"/>
                  </a:cubicBezTo>
                  <a:cubicBezTo>
                    <a:pt x="116" y="2981"/>
                    <a:pt x="202" y="3031"/>
                    <a:pt x="294" y="3031"/>
                  </a:cubicBezTo>
                  <a:cubicBezTo>
                    <a:pt x="381" y="3031"/>
                    <a:pt x="474" y="2986"/>
                    <a:pt x="572" y="2917"/>
                  </a:cubicBezTo>
                  <a:cubicBezTo>
                    <a:pt x="822" y="2703"/>
                    <a:pt x="655" y="2227"/>
                    <a:pt x="1072" y="2108"/>
                  </a:cubicBezTo>
                  <a:cubicBezTo>
                    <a:pt x="1167" y="2024"/>
                    <a:pt x="1108" y="1858"/>
                    <a:pt x="1227" y="1786"/>
                  </a:cubicBezTo>
                  <a:cubicBezTo>
                    <a:pt x="1310" y="1727"/>
                    <a:pt x="1405" y="1679"/>
                    <a:pt x="1489" y="1620"/>
                  </a:cubicBezTo>
                  <a:cubicBezTo>
                    <a:pt x="1703" y="1405"/>
                    <a:pt x="1417" y="1108"/>
                    <a:pt x="1655" y="917"/>
                  </a:cubicBezTo>
                  <a:cubicBezTo>
                    <a:pt x="1703" y="834"/>
                    <a:pt x="1762" y="738"/>
                    <a:pt x="1798" y="655"/>
                  </a:cubicBezTo>
                  <a:cubicBezTo>
                    <a:pt x="1834" y="584"/>
                    <a:pt x="1881" y="536"/>
                    <a:pt x="1917" y="488"/>
                  </a:cubicBezTo>
                  <a:cubicBezTo>
                    <a:pt x="2012" y="381"/>
                    <a:pt x="2072" y="286"/>
                    <a:pt x="2120" y="167"/>
                  </a:cubicBezTo>
                  <a:cubicBezTo>
                    <a:pt x="2096" y="60"/>
                    <a:pt x="2024" y="12"/>
                    <a:pt x="1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5"/>
            <p:cNvSpPr/>
            <p:nvPr/>
          </p:nvSpPr>
          <p:spPr>
            <a:xfrm>
              <a:off x="5486675" y="3387325"/>
              <a:ext cx="78325" cy="25500"/>
            </a:xfrm>
            <a:custGeom>
              <a:avLst/>
              <a:gdLst/>
              <a:ahLst/>
              <a:cxnLst/>
              <a:rect l="l" t="t" r="r" b="b"/>
              <a:pathLst>
                <a:path w="3133" h="1020" extrusionOk="0">
                  <a:moveTo>
                    <a:pt x="2210" y="1"/>
                  </a:moveTo>
                  <a:cubicBezTo>
                    <a:pt x="2181" y="1"/>
                    <a:pt x="2150" y="2"/>
                    <a:pt x="2120" y="6"/>
                  </a:cubicBezTo>
                  <a:cubicBezTo>
                    <a:pt x="2102" y="141"/>
                    <a:pt x="2146" y="201"/>
                    <a:pt x="2236" y="201"/>
                  </a:cubicBezTo>
                  <a:cubicBezTo>
                    <a:pt x="2265" y="201"/>
                    <a:pt x="2298" y="196"/>
                    <a:pt x="2335" y="184"/>
                  </a:cubicBezTo>
                  <a:lnTo>
                    <a:pt x="2335" y="184"/>
                  </a:lnTo>
                  <a:cubicBezTo>
                    <a:pt x="2286" y="215"/>
                    <a:pt x="2239" y="226"/>
                    <a:pt x="2192" y="226"/>
                  </a:cubicBezTo>
                  <a:cubicBezTo>
                    <a:pt x="2079" y="226"/>
                    <a:pt x="1972" y="160"/>
                    <a:pt x="1870" y="160"/>
                  </a:cubicBezTo>
                  <a:cubicBezTo>
                    <a:pt x="1802" y="158"/>
                    <a:pt x="1734" y="157"/>
                    <a:pt x="1665" y="157"/>
                  </a:cubicBezTo>
                  <a:cubicBezTo>
                    <a:pt x="1477" y="157"/>
                    <a:pt x="1287" y="164"/>
                    <a:pt x="1099" y="164"/>
                  </a:cubicBezTo>
                  <a:cubicBezTo>
                    <a:pt x="1030" y="164"/>
                    <a:pt x="962" y="163"/>
                    <a:pt x="894" y="160"/>
                  </a:cubicBezTo>
                  <a:cubicBezTo>
                    <a:pt x="739" y="160"/>
                    <a:pt x="596" y="160"/>
                    <a:pt x="441" y="172"/>
                  </a:cubicBezTo>
                  <a:cubicBezTo>
                    <a:pt x="191" y="208"/>
                    <a:pt x="72" y="387"/>
                    <a:pt x="1" y="601"/>
                  </a:cubicBezTo>
                  <a:lnTo>
                    <a:pt x="1" y="696"/>
                  </a:lnTo>
                  <a:cubicBezTo>
                    <a:pt x="60" y="922"/>
                    <a:pt x="215" y="982"/>
                    <a:pt x="430" y="1006"/>
                  </a:cubicBezTo>
                  <a:cubicBezTo>
                    <a:pt x="497" y="1016"/>
                    <a:pt x="563" y="1020"/>
                    <a:pt x="629" y="1020"/>
                  </a:cubicBezTo>
                  <a:cubicBezTo>
                    <a:pt x="938" y="1020"/>
                    <a:pt x="1236" y="929"/>
                    <a:pt x="1544" y="929"/>
                  </a:cubicBezTo>
                  <a:cubicBezTo>
                    <a:pt x="1636" y="929"/>
                    <a:pt x="1728" y="937"/>
                    <a:pt x="1823" y="958"/>
                  </a:cubicBezTo>
                  <a:cubicBezTo>
                    <a:pt x="2049" y="958"/>
                    <a:pt x="2251" y="922"/>
                    <a:pt x="2477" y="887"/>
                  </a:cubicBezTo>
                  <a:cubicBezTo>
                    <a:pt x="2716" y="839"/>
                    <a:pt x="3013" y="899"/>
                    <a:pt x="3132" y="577"/>
                  </a:cubicBezTo>
                  <a:cubicBezTo>
                    <a:pt x="3132" y="303"/>
                    <a:pt x="3120" y="89"/>
                    <a:pt x="2727" y="65"/>
                  </a:cubicBezTo>
                  <a:cubicBezTo>
                    <a:pt x="2564" y="55"/>
                    <a:pt x="2391" y="1"/>
                    <a:pt x="2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5"/>
            <p:cNvSpPr/>
            <p:nvPr/>
          </p:nvSpPr>
          <p:spPr>
            <a:xfrm>
              <a:off x="5997750" y="3414500"/>
              <a:ext cx="100950" cy="12575"/>
            </a:xfrm>
            <a:custGeom>
              <a:avLst/>
              <a:gdLst/>
              <a:ahLst/>
              <a:cxnLst/>
              <a:rect l="l" t="t" r="r" b="b"/>
              <a:pathLst>
                <a:path w="4038" h="503" extrusionOk="0">
                  <a:moveTo>
                    <a:pt x="862" y="0"/>
                  </a:moveTo>
                  <a:cubicBezTo>
                    <a:pt x="787" y="0"/>
                    <a:pt x="712" y="19"/>
                    <a:pt x="644" y="50"/>
                  </a:cubicBezTo>
                  <a:cubicBezTo>
                    <a:pt x="596" y="73"/>
                    <a:pt x="537" y="73"/>
                    <a:pt x="489" y="85"/>
                  </a:cubicBezTo>
                  <a:cubicBezTo>
                    <a:pt x="418" y="145"/>
                    <a:pt x="346" y="169"/>
                    <a:pt x="275" y="204"/>
                  </a:cubicBezTo>
                  <a:cubicBezTo>
                    <a:pt x="168" y="276"/>
                    <a:pt x="1" y="312"/>
                    <a:pt x="60" y="502"/>
                  </a:cubicBezTo>
                  <a:lnTo>
                    <a:pt x="3787" y="502"/>
                  </a:lnTo>
                  <a:cubicBezTo>
                    <a:pt x="3870" y="431"/>
                    <a:pt x="3990" y="371"/>
                    <a:pt x="4037" y="252"/>
                  </a:cubicBezTo>
                  <a:cubicBezTo>
                    <a:pt x="4025" y="193"/>
                    <a:pt x="3990" y="145"/>
                    <a:pt x="3942" y="97"/>
                  </a:cubicBezTo>
                  <a:cubicBezTo>
                    <a:pt x="3927" y="68"/>
                    <a:pt x="3904" y="53"/>
                    <a:pt x="3875" y="53"/>
                  </a:cubicBezTo>
                  <a:cubicBezTo>
                    <a:pt x="3856" y="53"/>
                    <a:pt x="3834" y="59"/>
                    <a:pt x="3811" y="73"/>
                  </a:cubicBezTo>
                  <a:cubicBezTo>
                    <a:pt x="3751" y="85"/>
                    <a:pt x="3704" y="85"/>
                    <a:pt x="3668" y="97"/>
                  </a:cubicBezTo>
                  <a:cubicBezTo>
                    <a:pt x="3668" y="109"/>
                    <a:pt x="3644" y="133"/>
                    <a:pt x="3620" y="145"/>
                  </a:cubicBezTo>
                  <a:cubicBezTo>
                    <a:pt x="3573" y="145"/>
                    <a:pt x="3525" y="133"/>
                    <a:pt x="3501" y="97"/>
                  </a:cubicBezTo>
                  <a:cubicBezTo>
                    <a:pt x="3484" y="103"/>
                    <a:pt x="3469" y="106"/>
                    <a:pt x="3454" y="106"/>
                  </a:cubicBezTo>
                  <a:cubicBezTo>
                    <a:pt x="3439" y="106"/>
                    <a:pt x="3424" y="103"/>
                    <a:pt x="3406" y="97"/>
                  </a:cubicBezTo>
                  <a:cubicBezTo>
                    <a:pt x="3326" y="146"/>
                    <a:pt x="3244" y="173"/>
                    <a:pt x="3161" y="173"/>
                  </a:cubicBezTo>
                  <a:cubicBezTo>
                    <a:pt x="3083" y="173"/>
                    <a:pt x="3005" y="149"/>
                    <a:pt x="2930" y="97"/>
                  </a:cubicBezTo>
                  <a:cubicBezTo>
                    <a:pt x="2886" y="40"/>
                    <a:pt x="2838" y="14"/>
                    <a:pt x="2789" y="14"/>
                  </a:cubicBezTo>
                  <a:cubicBezTo>
                    <a:pt x="2745" y="14"/>
                    <a:pt x="2701" y="34"/>
                    <a:pt x="2656" y="73"/>
                  </a:cubicBezTo>
                  <a:lnTo>
                    <a:pt x="2358" y="73"/>
                  </a:lnTo>
                  <a:cubicBezTo>
                    <a:pt x="2330" y="46"/>
                    <a:pt x="2303" y="34"/>
                    <a:pt x="2275" y="34"/>
                  </a:cubicBezTo>
                  <a:cubicBezTo>
                    <a:pt x="2255" y="34"/>
                    <a:pt x="2235" y="40"/>
                    <a:pt x="2216" y="50"/>
                  </a:cubicBezTo>
                  <a:cubicBezTo>
                    <a:pt x="2156" y="50"/>
                    <a:pt x="2120" y="38"/>
                    <a:pt x="2061" y="38"/>
                  </a:cubicBezTo>
                  <a:cubicBezTo>
                    <a:pt x="1959" y="17"/>
                    <a:pt x="1858" y="9"/>
                    <a:pt x="1757" y="9"/>
                  </a:cubicBezTo>
                  <a:cubicBezTo>
                    <a:pt x="1572" y="9"/>
                    <a:pt x="1388" y="34"/>
                    <a:pt x="1203" y="50"/>
                  </a:cubicBezTo>
                  <a:lnTo>
                    <a:pt x="1061" y="50"/>
                  </a:lnTo>
                  <a:cubicBezTo>
                    <a:pt x="998" y="16"/>
                    <a:pt x="930" y="0"/>
                    <a:pt x="8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5"/>
            <p:cNvSpPr/>
            <p:nvPr/>
          </p:nvSpPr>
          <p:spPr>
            <a:xfrm>
              <a:off x="5742675" y="3375575"/>
              <a:ext cx="105975" cy="12500"/>
            </a:xfrm>
            <a:custGeom>
              <a:avLst/>
              <a:gdLst/>
              <a:ahLst/>
              <a:cxnLst/>
              <a:rect l="l" t="t" r="r" b="b"/>
              <a:pathLst>
                <a:path w="4239" h="500" extrusionOk="0">
                  <a:moveTo>
                    <a:pt x="3726" y="1"/>
                  </a:moveTo>
                  <a:cubicBezTo>
                    <a:pt x="3568" y="1"/>
                    <a:pt x="3411" y="18"/>
                    <a:pt x="3251" y="35"/>
                  </a:cubicBezTo>
                  <a:cubicBezTo>
                    <a:pt x="2703" y="106"/>
                    <a:pt x="2155" y="106"/>
                    <a:pt x="1608" y="118"/>
                  </a:cubicBezTo>
                  <a:cubicBezTo>
                    <a:pt x="1573" y="120"/>
                    <a:pt x="1537" y="121"/>
                    <a:pt x="1502" y="121"/>
                  </a:cubicBezTo>
                  <a:cubicBezTo>
                    <a:pt x="1172" y="121"/>
                    <a:pt x="835" y="56"/>
                    <a:pt x="483" y="56"/>
                  </a:cubicBezTo>
                  <a:cubicBezTo>
                    <a:pt x="326" y="56"/>
                    <a:pt x="165" y="69"/>
                    <a:pt x="0" y="106"/>
                  </a:cubicBezTo>
                  <a:cubicBezTo>
                    <a:pt x="203" y="273"/>
                    <a:pt x="357" y="333"/>
                    <a:pt x="512" y="356"/>
                  </a:cubicBezTo>
                  <a:cubicBezTo>
                    <a:pt x="655" y="452"/>
                    <a:pt x="834" y="356"/>
                    <a:pt x="953" y="476"/>
                  </a:cubicBezTo>
                  <a:lnTo>
                    <a:pt x="1084" y="476"/>
                  </a:lnTo>
                  <a:cubicBezTo>
                    <a:pt x="1084" y="464"/>
                    <a:pt x="1096" y="452"/>
                    <a:pt x="1131" y="440"/>
                  </a:cubicBezTo>
                  <a:cubicBezTo>
                    <a:pt x="1155" y="440"/>
                    <a:pt x="1191" y="440"/>
                    <a:pt x="1215" y="476"/>
                  </a:cubicBezTo>
                  <a:lnTo>
                    <a:pt x="1631" y="476"/>
                  </a:lnTo>
                  <a:cubicBezTo>
                    <a:pt x="1631" y="464"/>
                    <a:pt x="1643" y="464"/>
                    <a:pt x="1679" y="452"/>
                  </a:cubicBezTo>
                  <a:cubicBezTo>
                    <a:pt x="1727" y="452"/>
                    <a:pt x="1751" y="452"/>
                    <a:pt x="1786" y="499"/>
                  </a:cubicBezTo>
                  <a:cubicBezTo>
                    <a:pt x="1903" y="487"/>
                    <a:pt x="2021" y="483"/>
                    <a:pt x="2140" y="483"/>
                  </a:cubicBezTo>
                  <a:cubicBezTo>
                    <a:pt x="2306" y="483"/>
                    <a:pt x="2474" y="490"/>
                    <a:pt x="2642" y="490"/>
                  </a:cubicBezTo>
                  <a:cubicBezTo>
                    <a:pt x="2929" y="490"/>
                    <a:pt x="3215" y="470"/>
                    <a:pt x="3489" y="356"/>
                  </a:cubicBezTo>
                  <a:cubicBezTo>
                    <a:pt x="3567" y="211"/>
                    <a:pt x="3695" y="197"/>
                    <a:pt x="3828" y="197"/>
                  </a:cubicBezTo>
                  <a:cubicBezTo>
                    <a:pt x="3861" y="197"/>
                    <a:pt x="3894" y="198"/>
                    <a:pt x="3927" y="198"/>
                  </a:cubicBezTo>
                  <a:cubicBezTo>
                    <a:pt x="4045" y="198"/>
                    <a:pt x="4160" y="187"/>
                    <a:pt x="4239" y="83"/>
                  </a:cubicBezTo>
                  <a:cubicBezTo>
                    <a:pt x="4066" y="21"/>
                    <a:pt x="3896" y="1"/>
                    <a:pt x="3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5"/>
            <p:cNvSpPr/>
            <p:nvPr/>
          </p:nvSpPr>
          <p:spPr>
            <a:xfrm>
              <a:off x="5937925" y="3332650"/>
              <a:ext cx="131000" cy="19200"/>
            </a:xfrm>
            <a:custGeom>
              <a:avLst/>
              <a:gdLst/>
              <a:ahLst/>
              <a:cxnLst/>
              <a:rect l="l" t="t" r="r" b="b"/>
              <a:pathLst>
                <a:path w="5240" h="768" extrusionOk="0">
                  <a:moveTo>
                    <a:pt x="3372" y="0"/>
                  </a:moveTo>
                  <a:cubicBezTo>
                    <a:pt x="3196" y="0"/>
                    <a:pt x="3027" y="53"/>
                    <a:pt x="2870" y="204"/>
                  </a:cubicBezTo>
                  <a:cubicBezTo>
                    <a:pt x="2930" y="347"/>
                    <a:pt x="2942" y="466"/>
                    <a:pt x="2715" y="466"/>
                  </a:cubicBezTo>
                  <a:cubicBezTo>
                    <a:pt x="2263" y="466"/>
                    <a:pt x="1805" y="461"/>
                    <a:pt x="1349" y="461"/>
                  </a:cubicBezTo>
                  <a:cubicBezTo>
                    <a:pt x="1121" y="461"/>
                    <a:pt x="894" y="462"/>
                    <a:pt x="668" y="466"/>
                  </a:cubicBezTo>
                  <a:cubicBezTo>
                    <a:pt x="636" y="469"/>
                    <a:pt x="604" y="470"/>
                    <a:pt x="572" y="470"/>
                  </a:cubicBezTo>
                  <a:cubicBezTo>
                    <a:pt x="506" y="470"/>
                    <a:pt x="440" y="466"/>
                    <a:pt x="376" y="466"/>
                  </a:cubicBezTo>
                  <a:cubicBezTo>
                    <a:pt x="237" y="466"/>
                    <a:pt x="107" y="487"/>
                    <a:pt x="1" y="621"/>
                  </a:cubicBezTo>
                  <a:cubicBezTo>
                    <a:pt x="135" y="739"/>
                    <a:pt x="282" y="768"/>
                    <a:pt x="431" y="768"/>
                  </a:cubicBezTo>
                  <a:cubicBezTo>
                    <a:pt x="568" y="768"/>
                    <a:pt x="708" y="743"/>
                    <a:pt x="842" y="743"/>
                  </a:cubicBezTo>
                  <a:cubicBezTo>
                    <a:pt x="884" y="743"/>
                    <a:pt x="925" y="746"/>
                    <a:pt x="965" y="752"/>
                  </a:cubicBezTo>
                  <a:lnTo>
                    <a:pt x="2049" y="752"/>
                  </a:lnTo>
                  <a:cubicBezTo>
                    <a:pt x="2221" y="746"/>
                    <a:pt x="2394" y="746"/>
                    <a:pt x="2567" y="746"/>
                  </a:cubicBezTo>
                  <a:cubicBezTo>
                    <a:pt x="2739" y="746"/>
                    <a:pt x="2912" y="746"/>
                    <a:pt x="3085" y="740"/>
                  </a:cubicBezTo>
                  <a:cubicBezTo>
                    <a:pt x="3181" y="713"/>
                    <a:pt x="3276" y="703"/>
                    <a:pt x="3371" y="703"/>
                  </a:cubicBezTo>
                  <a:cubicBezTo>
                    <a:pt x="3604" y="703"/>
                    <a:pt x="3836" y="761"/>
                    <a:pt x="4075" y="761"/>
                  </a:cubicBezTo>
                  <a:cubicBezTo>
                    <a:pt x="4125" y="761"/>
                    <a:pt x="4176" y="758"/>
                    <a:pt x="4228" y="752"/>
                  </a:cubicBezTo>
                  <a:cubicBezTo>
                    <a:pt x="4335" y="752"/>
                    <a:pt x="4418" y="752"/>
                    <a:pt x="4525" y="740"/>
                  </a:cubicBezTo>
                  <a:cubicBezTo>
                    <a:pt x="4644" y="704"/>
                    <a:pt x="4775" y="669"/>
                    <a:pt x="4894" y="633"/>
                  </a:cubicBezTo>
                  <a:cubicBezTo>
                    <a:pt x="4954" y="621"/>
                    <a:pt x="5013" y="609"/>
                    <a:pt x="5073" y="573"/>
                  </a:cubicBezTo>
                  <a:cubicBezTo>
                    <a:pt x="5168" y="526"/>
                    <a:pt x="5228" y="454"/>
                    <a:pt x="5240" y="347"/>
                  </a:cubicBezTo>
                  <a:cubicBezTo>
                    <a:pt x="5240" y="276"/>
                    <a:pt x="5204" y="228"/>
                    <a:pt x="5144" y="192"/>
                  </a:cubicBezTo>
                  <a:lnTo>
                    <a:pt x="5025" y="192"/>
                  </a:lnTo>
                  <a:cubicBezTo>
                    <a:pt x="4949" y="195"/>
                    <a:pt x="4872" y="196"/>
                    <a:pt x="4794" y="196"/>
                  </a:cubicBezTo>
                  <a:cubicBezTo>
                    <a:pt x="4498" y="196"/>
                    <a:pt x="4196" y="175"/>
                    <a:pt x="3894" y="109"/>
                  </a:cubicBezTo>
                  <a:cubicBezTo>
                    <a:pt x="3718" y="50"/>
                    <a:pt x="3542" y="0"/>
                    <a:pt x="3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5"/>
            <p:cNvSpPr/>
            <p:nvPr/>
          </p:nvSpPr>
          <p:spPr>
            <a:xfrm>
              <a:off x="5783750" y="3276600"/>
              <a:ext cx="158675" cy="20975"/>
            </a:xfrm>
            <a:custGeom>
              <a:avLst/>
              <a:gdLst/>
              <a:ahLst/>
              <a:cxnLst/>
              <a:rect l="l" t="t" r="r" b="b"/>
              <a:pathLst>
                <a:path w="6347" h="839" extrusionOk="0">
                  <a:moveTo>
                    <a:pt x="389" y="0"/>
                  </a:moveTo>
                  <a:cubicBezTo>
                    <a:pt x="259" y="0"/>
                    <a:pt x="128" y="51"/>
                    <a:pt x="0" y="184"/>
                  </a:cubicBezTo>
                  <a:cubicBezTo>
                    <a:pt x="108" y="470"/>
                    <a:pt x="441" y="505"/>
                    <a:pt x="584" y="732"/>
                  </a:cubicBezTo>
                  <a:cubicBezTo>
                    <a:pt x="762" y="803"/>
                    <a:pt x="941" y="839"/>
                    <a:pt x="1131" y="839"/>
                  </a:cubicBezTo>
                  <a:lnTo>
                    <a:pt x="6311" y="839"/>
                  </a:lnTo>
                  <a:cubicBezTo>
                    <a:pt x="6346" y="732"/>
                    <a:pt x="6311" y="672"/>
                    <a:pt x="6251" y="636"/>
                  </a:cubicBezTo>
                  <a:cubicBezTo>
                    <a:pt x="5895" y="547"/>
                    <a:pt x="5534" y="525"/>
                    <a:pt x="5171" y="525"/>
                  </a:cubicBezTo>
                  <a:cubicBezTo>
                    <a:pt x="4809" y="525"/>
                    <a:pt x="4444" y="547"/>
                    <a:pt x="4079" y="547"/>
                  </a:cubicBezTo>
                  <a:cubicBezTo>
                    <a:pt x="3978" y="547"/>
                    <a:pt x="3876" y="546"/>
                    <a:pt x="3775" y="541"/>
                  </a:cubicBezTo>
                  <a:cubicBezTo>
                    <a:pt x="3483" y="529"/>
                    <a:pt x="3191" y="523"/>
                    <a:pt x="2900" y="523"/>
                  </a:cubicBezTo>
                  <a:cubicBezTo>
                    <a:pt x="2608" y="523"/>
                    <a:pt x="2316" y="529"/>
                    <a:pt x="2024" y="541"/>
                  </a:cubicBezTo>
                  <a:cubicBezTo>
                    <a:pt x="1882" y="541"/>
                    <a:pt x="1727" y="541"/>
                    <a:pt x="1584" y="553"/>
                  </a:cubicBezTo>
                  <a:lnTo>
                    <a:pt x="1298" y="553"/>
                  </a:lnTo>
                  <a:lnTo>
                    <a:pt x="1120" y="505"/>
                  </a:lnTo>
                  <a:cubicBezTo>
                    <a:pt x="1000" y="410"/>
                    <a:pt x="953" y="255"/>
                    <a:pt x="834" y="148"/>
                  </a:cubicBezTo>
                  <a:cubicBezTo>
                    <a:pt x="688" y="66"/>
                    <a:pt x="538"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5"/>
            <p:cNvSpPr/>
            <p:nvPr/>
          </p:nvSpPr>
          <p:spPr>
            <a:xfrm>
              <a:off x="5559025" y="3346100"/>
              <a:ext cx="84550" cy="9000"/>
            </a:xfrm>
            <a:custGeom>
              <a:avLst/>
              <a:gdLst/>
              <a:ahLst/>
              <a:cxnLst/>
              <a:rect l="l" t="t" r="r" b="b"/>
              <a:pathLst>
                <a:path w="3382" h="360" extrusionOk="0">
                  <a:moveTo>
                    <a:pt x="3134" y="0"/>
                  </a:moveTo>
                  <a:cubicBezTo>
                    <a:pt x="3026" y="0"/>
                    <a:pt x="2904" y="49"/>
                    <a:pt x="2797" y="49"/>
                  </a:cubicBezTo>
                  <a:cubicBezTo>
                    <a:pt x="2785" y="49"/>
                    <a:pt x="2774" y="48"/>
                    <a:pt x="2762" y="47"/>
                  </a:cubicBezTo>
                  <a:cubicBezTo>
                    <a:pt x="2432" y="34"/>
                    <a:pt x="2100" y="27"/>
                    <a:pt x="1767" y="27"/>
                  </a:cubicBezTo>
                  <a:cubicBezTo>
                    <a:pt x="1212" y="27"/>
                    <a:pt x="653" y="46"/>
                    <a:pt x="95" y="83"/>
                  </a:cubicBezTo>
                  <a:cubicBezTo>
                    <a:pt x="0" y="250"/>
                    <a:pt x="143" y="285"/>
                    <a:pt x="226" y="345"/>
                  </a:cubicBezTo>
                  <a:cubicBezTo>
                    <a:pt x="323" y="343"/>
                    <a:pt x="419" y="342"/>
                    <a:pt x="515" y="342"/>
                  </a:cubicBezTo>
                  <a:cubicBezTo>
                    <a:pt x="949" y="342"/>
                    <a:pt x="1382" y="360"/>
                    <a:pt x="1813" y="360"/>
                  </a:cubicBezTo>
                  <a:cubicBezTo>
                    <a:pt x="2340" y="360"/>
                    <a:pt x="2864" y="333"/>
                    <a:pt x="3382" y="214"/>
                  </a:cubicBezTo>
                  <a:cubicBezTo>
                    <a:pt x="3327" y="44"/>
                    <a:pt x="3236" y="0"/>
                    <a:pt x="3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5"/>
            <p:cNvSpPr/>
            <p:nvPr/>
          </p:nvSpPr>
          <p:spPr>
            <a:xfrm>
              <a:off x="5671225" y="3413900"/>
              <a:ext cx="71775" cy="22050"/>
            </a:xfrm>
            <a:custGeom>
              <a:avLst/>
              <a:gdLst/>
              <a:ahLst/>
              <a:cxnLst/>
              <a:rect l="l" t="t" r="r" b="b"/>
              <a:pathLst>
                <a:path w="2871" h="882" extrusionOk="0">
                  <a:moveTo>
                    <a:pt x="481" y="0"/>
                  </a:moveTo>
                  <a:cubicBezTo>
                    <a:pt x="415" y="0"/>
                    <a:pt x="362" y="52"/>
                    <a:pt x="334" y="157"/>
                  </a:cubicBezTo>
                  <a:cubicBezTo>
                    <a:pt x="287" y="300"/>
                    <a:pt x="203" y="371"/>
                    <a:pt x="60" y="395"/>
                  </a:cubicBezTo>
                  <a:cubicBezTo>
                    <a:pt x="13" y="455"/>
                    <a:pt x="1" y="514"/>
                    <a:pt x="25" y="586"/>
                  </a:cubicBezTo>
                  <a:cubicBezTo>
                    <a:pt x="156" y="812"/>
                    <a:pt x="418" y="812"/>
                    <a:pt x="632" y="871"/>
                  </a:cubicBezTo>
                  <a:cubicBezTo>
                    <a:pt x="894" y="871"/>
                    <a:pt x="1150" y="882"/>
                    <a:pt x="1409" y="882"/>
                  </a:cubicBezTo>
                  <a:cubicBezTo>
                    <a:pt x="1538" y="882"/>
                    <a:pt x="1668" y="879"/>
                    <a:pt x="1799" y="871"/>
                  </a:cubicBezTo>
                  <a:cubicBezTo>
                    <a:pt x="1913" y="833"/>
                    <a:pt x="2030" y="822"/>
                    <a:pt x="2148" y="822"/>
                  </a:cubicBezTo>
                  <a:cubicBezTo>
                    <a:pt x="2312" y="822"/>
                    <a:pt x="2478" y="843"/>
                    <a:pt x="2643" y="843"/>
                  </a:cubicBezTo>
                  <a:cubicBezTo>
                    <a:pt x="2695" y="843"/>
                    <a:pt x="2747" y="841"/>
                    <a:pt x="2799" y="836"/>
                  </a:cubicBezTo>
                  <a:cubicBezTo>
                    <a:pt x="2858" y="752"/>
                    <a:pt x="2870" y="645"/>
                    <a:pt x="2834" y="538"/>
                  </a:cubicBezTo>
                  <a:cubicBezTo>
                    <a:pt x="2720" y="309"/>
                    <a:pt x="2522" y="302"/>
                    <a:pt x="2319" y="302"/>
                  </a:cubicBezTo>
                  <a:cubicBezTo>
                    <a:pt x="2305" y="302"/>
                    <a:pt x="2290" y="302"/>
                    <a:pt x="2276" y="302"/>
                  </a:cubicBezTo>
                  <a:cubicBezTo>
                    <a:pt x="2240" y="302"/>
                    <a:pt x="2203" y="302"/>
                    <a:pt x="2168" y="300"/>
                  </a:cubicBezTo>
                  <a:cubicBezTo>
                    <a:pt x="1644" y="288"/>
                    <a:pt x="1132" y="276"/>
                    <a:pt x="632" y="74"/>
                  </a:cubicBezTo>
                  <a:cubicBezTo>
                    <a:pt x="578" y="25"/>
                    <a:pt x="527" y="0"/>
                    <a:pt x="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5"/>
            <p:cNvSpPr/>
            <p:nvPr/>
          </p:nvSpPr>
          <p:spPr>
            <a:xfrm>
              <a:off x="5844275" y="3347050"/>
              <a:ext cx="145775" cy="10450"/>
            </a:xfrm>
            <a:custGeom>
              <a:avLst/>
              <a:gdLst/>
              <a:ahLst/>
              <a:cxnLst/>
              <a:rect l="l" t="t" r="r" b="b"/>
              <a:pathLst>
                <a:path w="5831" h="418" extrusionOk="0">
                  <a:moveTo>
                    <a:pt x="113" y="0"/>
                  </a:moveTo>
                  <a:cubicBezTo>
                    <a:pt x="13" y="0"/>
                    <a:pt x="0" y="68"/>
                    <a:pt x="20" y="176"/>
                  </a:cubicBezTo>
                  <a:cubicBezTo>
                    <a:pt x="47" y="203"/>
                    <a:pt x="67" y="216"/>
                    <a:pt x="95" y="216"/>
                  </a:cubicBezTo>
                  <a:cubicBezTo>
                    <a:pt x="105" y="216"/>
                    <a:pt x="115" y="215"/>
                    <a:pt x="127" y="212"/>
                  </a:cubicBezTo>
                  <a:cubicBezTo>
                    <a:pt x="234" y="247"/>
                    <a:pt x="330" y="247"/>
                    <a:pt x="437" y="295"/>
                  </a:cubicBezTo>
                  <a:cubicBezTo>
                    <a:pt x="682" y="344"/>
                    <a:pt x="933" y="376"/>
                    <a:pt x="1181" y="376"/>
                  </a:cubicBezTo>
                  <a:cubicBezTo>
                    <a:pt x="1295" y="376"/>
                    <a:pt x="1408" y="369"/>
                    <a:pt x="1520" y="354"/>
                  </a:cubicBezTo>
                  <a:cubicBezTo>
                    <a:pt x="1724" y="393"/>
                    <a:pt x="1925" y="417"/>
                    <a:pt x="2124" y="417"/>
                  </a:cubicBezTo>
                  <a:cubicBezTo>
                    <a:pt x="2296" y="417"/>
                    <a:pt x="2468" y="399"/>
                    <a:pt x="2640" y="354"/>
                  </a:cubicBezTo>
                  <a:lnTo>
                    <a:pt x="2973" y="354"/>
                  </a:lnTo>
                  <a:cubicBezTo>
                    <a:pt x="3074" y="384"/>
                    <a:pt x="3181" y="402"/>
                    <a:pt x="3291" y="402"/>
                  </a:cubicBezTo>
                  <a:cubicBezTo>
                    <a:pt x="3402" y="402"/>
                    <a:pt x="3515" y="384"/>
                    <a:pt x="3628" y="343"/>
                  </a:cubicBezTo>
                  <a:cubicBezTo>
                    <a:pt x="3814" y="376"/>
                    <a:pt x="4001" y="388"/>
                    <a:pt x="4188" y="388"/>
                  </a:cubicBezTo>
                  <a:cubicBezTo>
                    <a:pt x="4612" y="388"/>
                    <a:pt x="5038" y="328"/>
                    <a:pt x="5460" y="328"/>
                  </a:cubicBezTo>
                  <a:cubicBezTo>
                    <a:pt x="5508" y="328"/>
                    <a:pt x="5556" y="329"/>
                    <a:pt x="5604" y="331"/>
                  </a:cubicBezTo>
                  <a:cubicBezTo>
                    <a:pt x="5676" y="247"/>
                    <a:pt x="5830" y="224"/>
                    <a:pt x="5735" y="69"/>
                  </a:cubicBezTo>
                  <a:cubicBezTo>
                    <a:pt x="5652" y="69"/>
                    <a:pt x="5557" y="57"/>
                    <a:pt x="5473" y="57"/>
                  </a:cubicBezTo>
                  <a:cubicBezTo>
                    <a:pt x="5346" y="110"/>
                    <a:pt x="5216" y="123"/>
                    <a:pt x="5085" y="123"/>
                  </a:cubicBezTo>
                  <a:cubicBezTo>
                    <a:pt x="4964" y="123"/>
                    <a:pt x="4843" y="112"/>
                    <a:pt x="4724" y="112"/>
                  </a:cubicBezTo>
                  <a:cubicBezTo>
                    <a:pt x="4684" y="112"/>
                    <a:pt x="4644" y="113"/>
                    <a:pt x="4604" y="116"/>
                  </a:cubicBezTo>
                  <a:cubicBezTo>
                    <a:pt x="4544" y="117"/>
                    <a:pt x="4485" y="118"/>
                    <a:pt x="4425" y="118"/>
                  </a:cubicBezTo>
                  <a:cubicBezTo>
                    <a:pt x="4080" y="118"/>
                    <a:pt x="3731" y="104"/>
                    <a:pt x="3382" y="104"/>
                  </a:cubicBezTo>
                  <a:cubicBezTo>
                    <a:pt x="3053" y="104"/>
                    <a:pt x="2725" y="116"/>
                    <a:pt x="2401" y="164"/>
                  </a:cubicBezTo>
                  <a:lnTo>
                    <a:pt x="2354" y="164"/>
                  </a:lnTo>
                  <a:cubicBezTo>
                    <a:pt x="2247" y="128"/>
                    <a:pt x="2136" y="110"/>
                    <a:pt x="2025" y="110"/>
                  </a:cubicBezTo>
                  <a:cubicBezTo>
                    <a:pt x="1913" y="110"/>
                    <a:pt x="1800" y="128"/>
                    <a:pt x="1687" y="164"/>
                  </a:cubicBezTo>
                  <a:lnTo>
                    <a:pt x="1639" y="164"/>
                  </a:lnTo>
                  <a:cubicBezTo>
                    <a:pt x="1527" y="122"/>
                    <a:pt x="1409" y="113"/>
                    <a:pt x="1288" y="113"/>
                  </a:cubicBezTo>
                  <a:cubicBezTo>
                    <a:pt x="1184" y="113"/>
                    <a:pt x="1077" y="120"/>
                    <a:pt x="971" y="120"/>
                  </a:cubicBezTo>
                  <a:cubicBezTo>
                    <a:pt x="848" y="120"/>
                    <a:pt x="724" y="110"/>
                    <a:pt x="604" y="69"/>
                  </a:cubicBezTo>
                  <a:cubicBezTo>
                    <a:pt x="511" y="18"/>
                    <a:pt x="406" y="3"/>
                    <a:pt x="306" y="3"/>
                  </a:cubicBezTo>
                  <a:cubicBezTo>
                    <a:pt x="265" y="3"/>
                    <a:pt x="225" y="6"/>
                    <a:pt x="187" y="9"/>
                  </a:cubicBezTo>
                  <a:cubicBezTo>
                    <a:pt x="158" y="3"/>
                    <a:pt x="133"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5"/>
            <p:cNvSpPr/>
            <p:nvPr/>
          </p:nvSpPr>
          <p:spPr>
            <a:xfrm>
              <a:off x="6048650" y="3339600"/>
              <a:ext cx="102425" cy="16400"/>
            </a:xfrm>
            <a:custGeom>
              <a:avLst/>
              <a:gdLst/>
              <a:ahLst/>
              <a:cxnLst/>
              <a:rect l="l" t="t" r="r" b="b"/>
              <a:pathLst>
                <a:path w="4097" h="656" extrusionOk="0">
                  <a:moveTo>
                    <a:pt x="2131" y="0"/>
                  </a:moveTo>
                  <a:cubicBezTo>
                    <a:pt x="2007" y="0"/>
                    <a:pt x="1918" y="98"/>
                    <a:pt x="1834" y="248"/>
                  </a:cubicBezTo>
                  <a:cubicBezTo>
                    <a:pt x="1816" y="356"/>
                    <a:pt x="1780" y="387"/>
                    <a:pt x="1736" y="387"/>
                  </a:cubicBezTo>
                  <a:cubicBezTo>
                    <a:pt x="1675" y="387"/>
                    <a:pt x="1599" y="325"/>
                    <a:pt x="1541" y="325"/>
                  </a:cubicBezTo>
                  <a:cubicBezTo>
                    <a:pt x="1531" y="325"/>
                    <a:pt x="1522" y="327"/>
                    <a:pt x="1513" y="331"/>
                  </a:cubicBezTo>
                  <a:cubicBezTo>
                    <a:pt x="1458" y="336"/>
                    <a:pt x="1402" y="338"/>
                    <a:pt x="1345" y="338"/>
                  </a:cubicBezTo>
                  <a:cubicBezTo>
                    <a:pt x="1167" y="338"/>
                    <a:pt x="985" y="319"/>
                    <a:pt x="806" y="319"/>
                  </a:cubicBezTo>
                  <a:cubicBezTo>
                    <a:pt x="514" y="319"/>
                    <a:pt x="232" y="370"/>
                    <a:pt x="1" y="641"/>
                  </a:cubicBezTo>
                  <a:cubicBezTo>
                    <a:pt x="310" y="641"/>
                    <a:pt x="617" y="638"/>
                    <a:pt x="922" y="638"/>
                  </a:cubicBezTo>
                  <a:cubicBezTo>
                    <a:pt x="1227" y="638"/>
                    <a:pt x="1531" y="641"/>
                    <a:pt x="1834" y="652"/>
                  </a:cubicBezTo>
                  <a:cubicBezTo>
                    <a:pt x="1885" y="654"/>
                    <a:pt x="1935" y="655"/>
                    <a:pt x="1985" y="655"/>
                  </a:cubicBezTo>
                  <a:cubicBezTo>
                    <a:pt x="2389" y="655"/>
                    <a:pt x="2794" y="600"/>
                    <a:pt x="3199" y="600"/>
                  </a:cubicBezTo>
                  <a:cubicBezTo>
                    <a:pt x="3375" y="600"/>
                    <a:pt x="3551" y="611"/>
                    <a:pt x="3728" y="641"/>
                  </a:cubicBezTo>
                  <a:cubicBezTo>
                    <a:pt x="3799" y="522"/>
                    <a:pt x="4097" y="641"/>
                    <a:pt x="4025" y="355"/>
                  </a:cubicBezTo>
                  <a:cubicBezTo>
                    <a:pt x="3978" y="343"/>
                    <a:pt x="3918" y="343"/>
                    <a:pt x="3870" y="331"/>
                  </a:cubicBezTo>
                  <a:cubicBezTo>
                    <a:pt x="3821" y="300"/>
                    <a:pt x="3772" y="279"/>
                    <a:pt x="3724" y="279"/>
                  </a:cubicBezTo>
                  <a:cubicBezTo>
                    <a:pt x="3680" y="279"/>
                    <a:pt x="3637" y="297"/>
                    <a:pt x="3597" y="343"/>
                  </a:cubicBezTo>
                  <a:cubicBezTo>
                    <a:pt x="3311" y="343"/>
                    <a:pt x="3025" y="331"/>
                    <a:pt x="2739" y="331"/>
                  </a:cubicBezTo>
                  <a:cubicBezTo>
                    <a:pt x="2704" y="295"/>
                    <a:pt x="2656" y="271"/>
                    <a:pt x="2608" y="248"/>
                  </a:cubicBezTo>
                  <a:cubicBezTo>
                    <a:pt x="2604" y="241"/>
                    <a:pt x="2597" y="239"/>
                    <a:pt x="2587" y="239"/>
                  </a:cubicBezTo>
                  <a:cubicBezTo>
                    <a:pt x="2569" y="239"/>
                    <a:pt x="2543" y="248"/>
                    <a:pt x="2522" y="248"/>
                  </a:cubicBezTo>
                  <a:cubicBezTo>
                    <a:pt x="2497" y="248"/>
                    <a:pt x="2479" y="235"/>
                    <a:pt x="2489" y="176"/>
                  </a:cubicBezTo>
                  <a:cubicBezTo>
                    <a:pt x="2501" y="117"/>
                    <a:pt x="2489" y="93"/>
                    <a:pt x="2442" y="57"/>
                  </a:cubicBezTo>
                  <a:lnTo>
                    <a:pt x="2311" y="57"/>
                  </a:lnTo>
                  <a:cubicBezTo>
                    <a:pt x="2243" y="18"/>
                    <a:pt x="2184" y="0"/>
                    <a:pt x="2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5"/>
            <p:cNvSpPr/>
            <p:nvPr/>
          </p:nvSpPr>
          <p:spPr>
            <a:xfrm>
              <a:off x="6057600" y="3370300"/>
              <a:ext cx="68175" cy="11825"/>
            </a:xfrm>
            <a:custGeom>
              <a:avLst/>
              <a:gdLst/>
              <a:ahLst/>
              <a:cxnLst/>
              <a:rect l="l" t="t" r="r" b="b"/>
              <a:pathLst>
                <a:path w="2727" h="473" extrusionOk="0">
                  <a:moveTo>
                    <a:pt x="1105" y="0"/>
                  </a:moveTo>
                  <a:cubicBezTo>
                    <a:pt x="768" y="0"/>
                    <a:pt x="430" y="36"/>
                    <a:pt x="95" y="115"/>
                  </a:cubicBezTo>
                  <a:cubicBezTo>
                    <a:pt x="0" y="246"/>
                    <a:pt x="0" y="353"/>
                    <a:pt x="119" y="448"/>
                  </a:cubicBezTo>
                  <a:cubicBezTo>
                    <a:pt x="418" y="466"/>
                    <a:pt x="716" y="471"/>
                    <a:pt x="1013" y="471"/>
                  </a:cubicBezTo>
                  <a:cubicBezTo>
                    <a:pt x="1338" y="471"/>
                    <a:pt x="1662" y="465"/>
                    <a:pt x="1987" y="465"/>
                  </a:cubicBezTo>
                  <a:cubicBezTo>
                    <a:pt x="2170" y="465"/>
                    <a:pt x="2353" y="467"/>
                    <a:pt x="2536" y="472"/>
                  </a:cubicBezTo>
                  <a:cubicBezTo>
                    <a:pt x="2643" y="448"/>
                    <a:pt x="2727" y="413"/>
                    <a:pt x="2679" y="306"/>
                  </a:cubicBezTo>
                  <a:cubicBezTo>
                    <a:pt x="2584" y="91"/>
                    <a:pt x="2369" y="139"/>
                    <a:pt x="2191" y="115"/>
                  </a:cubicBezTo>
                  <a:cubicBezTo>
                    <a:pt x="2143" y="115"/>
                    <a:pt x="2119" y="91"/>
                    <a:pt x="2072" y="91"/>
                  </a:cubicBezTo>
                  <a:cubicBezTo>
                    <a:pt x="1752" y="33"/>
                    <a:pt x="1428" y="0"/>
                    <a:pt x="1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5"/>
            <p:cNvSpPr/>
            <p:nvPr/>
          </p:nvSpPr>
          <p:spPr>
            <a:xfrm>
              <a:off x="5491150" y="3337750"/>
              <a:ext cx="73550" cy="18700"/>
            </a:xfrm>
            <a:custGeom>
              <a:avLst/>
              <a:gdLst/>
              <a:ahLst/>
              <a:cxnLst/>
              <a:rect l="l" t="t" r="r" b="b"/>
              <a:pathLst>
                <a:path w="2942" h="748" extrusionOk="0">
                  <a:moveTo>
                    <a:pt x="239" y="0"/>
                  </a:moveTo>
                  <a:lnTo>
                    <a:pt x="239" y="0"/>
                  </a:lnTo>
                  <a:cubicBezTo>
                    <a:pt x="120" y="60"/>
                    <a:pt x="72" y="155"/>
                    <a:pt x="36" y="274"/>
                  </a:cubicBezTo>
                  <a:cubicBezTo>
                    <a:pt x="12" y="322"/>
                    <a:pt x="1" y="381"/>
                    <a:pt x="1" y="441"/>
                  </a:cubicBezTo>
                  <a:cubicBezTo>
                    <a:pt x="12" y="500"/>
                    <a:pt x="60" y="548"/>
                    <a:pt x="96" y="596"/>
                  </a:cubicBezTo>
                  <a:cubicBezTo>
                    <a:pt x="546" y="715"/>
                    <a:pt x="998" y="748"/>
                    <a:pt x="1452" y="748"/>
                  </a:cubicBezTo>
                  <a:cubicBezTo>
                    <a:pt x="1947" y="748"/>
                    <a:pt x="2444" y="709"/>
                    <a:pt x="2941" y="703"/>
                  </a:cubicBezTo>
                  <a:lnTo>
                    <a:pt x="2810" y="429"/>
                  </a:lnTo>
                  <a:cubicBezTo>
                    <a:pt x="2391" y="422"/>
                    <a:pt x="1964" y="415"/>
                    <a:pt x="1538" y="415"/>
                  </a:cubicBezTo>
                  <a:cubicBezTo>
                    <a:pt x="1226" y="415"/>
                    <a:pt x="915" y="419"/>
                    <a:pt x="608" y="429"/>
                  </a:cubicBezTo>
                  <a:cubicBezTo>
                    <a:pt x="274" y="429"/>
                    <a:pt x="179" y="298"/>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5"/>
            <p:cNvSpPr/>
            <p:nvPr/>
          </p:nvSpPr>
          <p:spPr>
            <a:xfrm>
              <a:off x="5875425" y="3414800"/>
              <a:ext cx="71175" cy="17000"/>
            </a:xfrm>
            <a:custGeom>
              <a:avLst/>
              <a:gdLst/>
              <a:ahLst/>
              <a:cxnLst/>
              <a:rect l="l" t="t" r="r" b="b"/>
              <a:pathLst>
                <a:path w="2847" h="680" extrusionOk="0">
                  <a:moveTo>
                    <a:pt x="1208" y="0"/>
                  </a:moveTo>
                  <a:cubicBezTo>
                    <a:pt x="1156" y="0"/>
                    <a:pt x="1104" y="24"/>
                    <a:pt x="1048" y="73"/>
                  </a:cubicBezTo>
                  <a:lnTo>
                    <a:pt x="643" y="73"/>
                  </a:lnTo>
                  <a:cubicBezTo>
                    <a:pt x="615" y="101"/>
                    <a:pt x="587" y="114"/>
                    <a:pt x="557" y="114"/>
                  </a:cubicBezTo>
                  <a:cubicBezTo>
                    <a:pt x="522" y="114"/>
                    <a:pt x="485" y="98"/>
                    <a:pt x="441" y="73"/>
                  </a:cubicBezTo>
                  <a:cubicBezTo>
                    <a:pt x="310" y="73"/>
                    <a:pt x="191" y="61"/>
                    <a:pt x="60" y="61"/>
                  </a:cubicBezTo>
                  <a:cubicBezTo>
                    <a:pt x="12" y="85"/>
                    <a:pt x="0" y="145"/>
                    <a:pt x="0" y="204"/>
                  </a:cubicBezTo>
                  <a:cubicBezTo>
                    <a:pt x="24" y="323"/>
                    <a:pt x="84" y="431"/>
                    <a:pt x="179" y="514"/>
                  </a:cubicBezTo>
                  <a:cubicBezTo>
                    <a:pt x="228" y="555"/>
                    <a:pt x="289" y="568"/>
                    <a:pt x="349" y="568"/>
                  </a:cubicBezTo>
                  <a:cubicBezTo>
                    <a:pt x="376" y="568"/>
                    <a:pt x="403" y="565"/>
                    <a:pt x="429" y="562"/>
                  </a:cubicBezTo>
                  <a:cubicBezTo>
                    <a:pt x="472" y="519"/>
                    <a:pt x="511" y="484"/>
                    <a:pt x="555" y="484"/>
                  </a:cubicBezTo>
                  <a:cubicBezTo>
                    <a:pt x="585" y="484"/>
                    <a:pt x="617" y="500"/>
                    <a:pt x="655" y="538"/>
                  </a:cubicBezTo>
                  <a:cubicBezTo>
                    <a:pt x="685" y="544"/>
                    <a:pt x="709" y="547"/>
                    <a:pt x="734" y="547"/>
                  </a:cubicBezTo>
                  <a:cubicBezTo>
                    <a:pt x="760" y="547"/>
                    <a:pt x="786" y="544"/>
                    <a:pt x="822" y="538"/>
                  </a:cubicBezTo>
                  <a:cubicBezTo>
                    <a:pt x="848" y="529"/>
                    <a:pt x="873" y="526"/>
                    <a:pt x="898" y="526"/>
                  </a:cubicBezTo>
                  <a:cubicBezTo>
                    <a:pt x="1012" y="526"/>
                    <a:pt x="1122" y="599"/>
                    <a:pt x="1239" y="609"/>
                  </a:cubicBezTo>
                  <a:cubicBezTo>
                    <a:pt x="1537" y="616"/>
                    <a:pt x="1839" y="680"/>
                    <a:pt x="2141" y="680"/>
                  </a:cubicBezTo>
                  <a:cubicBezTo>
                    <a:pt x="2357" y="680"/>
                    <a:pt x="2573" y="647"/>
                    <a:pt x="2787" y="538"/>
                  </a:cubicBezTo>
                  <a:cubicBezTo>
                    <a:pt x="2822" y="454"/>
                    <a:pt x="2846" y="395"/>
                    <a:pt x="2810" y="323"/>
                  </a:cubicBezTo>
                  <a:cubicBezTo>
                    <a:pt x="2704" y="161"/>
                    <a:pt x="2561" y="136"/>
                    <a:pt x="2409" y="136"/>
                  </a:cubicBezTo>
                  <a:cubicBezTo>
                    <a:pt x="2340" y="136"/>
                    <a:pt x="2269" y="141"/>
                    <a:pt x="2198" y="141"/>
                  </a:cubicBezTo>
                  <a:cubicBezTo>
                    <a:pt x="2096" y="141"/>
                    <a:pt x="1995" y="130"/>
                    <a:pt x="1905" y="73"/>
                  </a:cubicBezTo>
                  <a:lnTo>
                    <a:pt x="1667" y="73"/>
                  </a:lnTo>
                  <a:cubicBezTo>
                    <a:pt x="1667" y="85"/>
                    <a:pt x="1655" y="85"/>
                    <a:pt x="1608" y="97"/>
                  </a:cubicBezTo>
                  <a:cubicBezTo>
                    <a:pt x="1597" y="104"/>
                    <a:pt x="1587" y="107"/>
                    <a:pt x="1576" y="107"/>
                  </a:cubicBezTo>
                  <a:cubicBezTo>
                    <a:pt x="1551" y="107"/>
                    <a:pt x="1526" y="90"/>
                    <a:pt x="1501" y="73"/>
                  </a:cubicBezTo>
                  <a:cubicBezTo>
                    <a:pt x="1453" y="61"/>
                    <a:pt x="1394" y="61"/>
                    <a:pt x="1358" y="61"/>
                  </a:cubicBezTo>
                  <a:cubicBezTo>
                    <a:pt x="1306" y="21"/>
                    <a:pt x="1257"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5"/>
            <p:cNvSpPr/>
            <p:nvPr/>
          </p:nvSpPr>
          <p:spPr>
            <a:xfrm>
              <a:off x="5966500" y="3319950"/>
              <a:ext cx="73850" cy="18125"/>
            </a:xfrm>
            <a:custGeom>
              <a:avLst/>
              <a:gdLst/>
              <a:ahLst/>
              <a:cxnLst/>
              <a:rect l="l" t="t" r="r" b="b"/>
              <a:pathLst>
                <a:path w="2954" h="725" extrusionOk="0">
                  <a:moveTo>
                    <a:pt x="2089" y="0"/>
                  </a:moveTo>
                  <a:cubicBezTo>
                    <a:pt x="1952" y="0"/>
                    <a:pt x="1819" y="21"/>
                    <a:pt x="1703" y="117"/>
                  </a:cubicBezTo>
                  <a:cubicBezTo>
                    <a:pt x="1686" y="330"/>
                    <a:pt x="1615" y="504"/>
                    <a:pt x="1456" y="504"/>
                  </a:cubicBezTo>
                  <a:cubicBezTo>
                    <a:pt x="1402" y="504"/>
                    <a:pt x="1338" y="484"/>
                    <a:pt x="1263" y="438"/>
                  </a:cubicBezTo>
                  <a:cubicBezTo>
                    <a:pt x="1194" y="394"/>
                    <a:pt x="1131" y="380"/>
                    <a:pt x="1071" y="380"/>
                  </a:cubicBezTo>
                  <a:cubicBezTo>
                    <a:pt x="961" y="380"/>
                    <a:pt x="860" y="427"/>
                    <a:pt x="751" y="427"/>
                  </a:cubicBezTo>
                  <a:cubicBezTo>
                    <a:pt x="743" y="427"/>
                    <a:pt x="735" y="427"/>
                    <a:pt x="727" y="426"/>
                  </a:cubicBezTo>
                  <a:cubicBezTo>
                    <a:pt x="668" y="367"/>
                    <a:pt x="584" y="367"/>
                    <a:pt x="489" y="367"/>
                  </a:cubicBezTo>
                  <a:cubicBezTo>
                    <a:pt x="406" y="379"/>
                    <a:pt x="334" y="426"/>
                    <a:pt x="239" y="426"/>
                  </a:cubicBezTo>
                  <a:lnTo>
                    <a:pt x="156" y="426"/>
                  </a:lnTo>
                  <a:cubicBezTo>
                    <a:pt x="108" y="474"/>
                    <a:pt x="48" y="534"/>
                    <a:pt x="1" y="593"/>
                  </a:cubicBezTo>
                  <a:cubicBezTo>
                    <a:pt x="250" y="692"/>
                    <a:pt x="504" y="713"/>
                    <a:pt x="757" y="713"/>
                  </a:cubicBezTo>
                  <a:cubicBezTo>
                    <a:pt x="956" y="713"/>
                    <a:pt x="1154" y="700"/>
                    <a:pt x="1351" y="700"/>
                  </a:cubicBezTo>
                  <a:cubicBezTo>
                    <a:pt x="1477" y="700"/>
                    <a:pt x="1603" y="706"/>
                    <a:pt x="1727" y="724"/>
                  </a:cubicBezTo>
                  <a:cubicBezTo>
                    <a:pt x="2120" y="712"/>
                    <a:pt x="2489" y="712"/>
                    <a:pt x="2870" y="700"/>
                  </a:cubicBezTo>
                  <a:cubicBezTo>
                    <a:pt x="2954" y="653"/>
                    <a:pt x="2930" y="605"/>
                    <a:pt x="2858" y="557"/>
                  </a:cubicBezTo>
                  <a:cubicBezTo>
                    <a:pt x="2811" y="557"/>
                    <a:pt x="2787" y="546"/>
                    <a:pt x="2739" y="546"/>
                  </a:cubicBezTo>
                  <a:cubicBezTo>
                    <a:pt x="2650" y="462"/>
                    <a:pt x="2558" y="435"/>
                    <a:pt x="2464" y="435"/>
                  </a:cubicBezTo>
                  <a:cubicBezTo>
                    <a:pt x="2370" y="435"/>
                    <a:pt x="2275" y="462"/>
                    <a:pt x="2180" y="486"/>
                  </a:cubicBezTo>
                  <a:cubicBezTo>
                    <a:pt x="2143" y="486"/>
                    <a:pt x="2097" y="504"/>
                    <a:pt x="2054" y="504"/>
                  </a:cubicBezTo>
                  <a:cubicBezTo>
                    <a:pt x="2027" y="504"/>
                    <a:pt x="2000" y="497"/>
                    <a:pt x="1977" y="474"/>
                  </a:cubicBezTo>
                  <a:lnTo>
                    <a:pt x="1977" y="474"/>
                  </a:lnTo>
                  <a:cubicBezTo>
                    <a:pt x="2025" y="486"/>
                    <a:pt x="2072" y="486"/>
                    <a:pt x="2096" y="486"/>
                  </a:cubicBezTo>
                  <a:cubicBezTo>
                    <a:pt x="2215" y="486"/>
                    <a:pt x="2334" y="474"/>
                    <a:pt x="2334" y="307"/>
                  </a:cubicBezTo>
                  <a:cubicBezTo>
                    <a:pt x="2376" y="287"/>
                    <a:pt x="2103" y="167"/>
                    <a:pt x="2264" y="167"/>
                  </a:cubicBezTo>
                  <a:cubicBezTo>
                    <a:pt x="2288" y="167"/>
                    <a:pt x="2323" y="170"/>
                    <a:pt x="2370" y="176"/>
                  </a:cubicBezTo>
                  <a:cubicBezTo>
                    <a:pt x="2430" y="176"/>
                    <a:pt x="2477" y="81"/>
                    <a:pt x="2442" y="10"/>
                  </a:cubicBezTo>
                  <a:lnTo>
                    <a:pt x="2442" y="10"/>
                  </a:lnTo>
                  <a:cubicBezTo>
                    <a:pt x="2423" y="11"/>
                    <a:pt x="2405" y="11"/>
                    <a:pt x="2387" y="11"/>
                  </a:cubicBezTo>
                  <a:cubicBezTo>
                    <a:pt x="2289" y="11"/>
                    <a:pt x="2188" y="0"/>
                    <a:pt x="2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5"/>
            <p:cNvSpPr/>
            <p:nvPr/>
          </p:nvSpPr>
          <p:spPr>
            <a:xfrm>
              <a:off x="5682775" y="3411850"/>
              <a:ext cx="65875" cy="17125"/>
            </a:xfrm>
            <a:custGeom>
              <a:avLst/>
              <a:gdLst/>
              <a:ahLst/>
              <a:cxnLst/>
              <a:rect l="l" t="t" r="r" b="b"/>
              <a:pathLst>
                <a:path w="2635" h="685" extrusionOk="0">
                  <a:moveTo>
                    <a:pt x="713" y="0"/>
                  </a:moveTo>
                  <a:cubicBezTo>
                    <a:pt x="673" y="0"/>
                    <a:pt x="631" y="8"/>
                    <a:pt x="587" y="25"/>
                  </a:cubicBezTo>
                  <a:cubicBezTo>
                    <a:pt x="485" y="106"/>
                    <a:pt x="375" y="161"/>
                    <a:pt x="242" y="161"/>
                  </a:cubicBezTo>
                  <a:cubicBezTo>
                    <a:pt x="219" y="161"/>
                    <a:pt x="195" y="159"/>
                    <a:pt x="170" y="156"/>
                  </a:cubicBezTo>
                  <a:cubicBezTo>
                    <a:pt x="80" y="212"/>
                    <a:pt x="0" y="396"/>
                    <a:pt x="113" y="396"/>
                  </a:cubicBezTo>
                  <a:cubicBezTo>
                    <a:pt x="119" y="396"/>
                    <a:pt x="126" y="395"/>
                    <a:pt x="134" y="394"/>
                  </a:cubicBezTo>
                  <a:cubicBezTo>
                    <a:pt x="158" y="393"/>
                    <a:pt x="182" y="392"/>
                    <a:pt x="206" y="392"/>
                  </a:cubicBezTo>
                  <a:cubicBezTo>
                    <a:pt x="671" y="392"/>
                    <a:pt x="1109" y="566"/>
                    <a:pt x="1559" y="566"/>
                  </a:cubicBezTo>
                  <a:cubicBezTo>
                    <a:pt x="1659" y="566"/>
                    <a:pt x="1759" y="557"/>
                    <a:pt x="1861" y="537"/>
                  </a:cubicBezTo>
                  <a:cubicBezTo>
                    <a:pt x="1910" y="523"/>
                    <a:pt x="1957" y="517"/>
                    <a:pt x="2000" y="517"/>
                  </a:cubicBezTo>
                  <a:cubicBezTo>
                    <a:pt x="2113" y="517"/>
                    <a:pt x="2210" y="557"/>
                    <a:pt x="2313" y="608"/>
                  </a:cubicBezTo>
                  <a:cubicBezTo>
                    <a:pt x="2362" y="662"/>
                    <a:pt x="2411" y="685"/>
                    <a:pt x="2458" y="685"/>
                  </a:cubicBezTo>
                  <a:cubicBezTo>
                    <a:pt x="2513" y="685"/>
                    <a:pt x="2565" y="653"/>
                    <a:pt x="2611" y="608"/>
                  </a:cubicBezTo>
                  <a:cubicBezTo>
                    <a:pt x="2634" y="549"/>
                    <a:pt x="2634" y="501"/>
                    <a:pt x="2599" y="441"/>
                  </a:cubicBezTo>
                  <a:cubicBezTo>
                    <a:pt x="2527" y="370"/>
                    <a:pt x="2456" y="334"/>
                    <a:pt x="2372" y="310"/>
                  </a:cubicBezTo>
                  <a:cubicBezTo>
                    <a:pt x="2349" y="310"/>
                    <a:pt x="2337" y="299"/>
                    <a:pt x="2301" y="275"/>
                  </a:cubicBezTo>
                  <a:cubicBezTo>
                    <a:pt x="2242" y="263"/>
                    <a:pt x="2194" y="239"/>
                    <a:pt x="2170" y="191"/>
                  </a:cubicBezTo>
                  <a:lnTo>
                    <a:pt x="2158" y="179"/>
                  </a:lnTo>
                  <a:cubicBezTo>
                    <a:pt x="2107" y="143"/>
                    <a:pt x="2052" y="129"/>
                    <a:pt x="1994" y="129"/>
                  </a:cubicBezTo>
                  <a:cubicBezTo>
                    <a:pt x="1958" y="129"/>
                    <a:pt x="1921" y="135"/>
                    <a:pt x="1884" y="144"/>
                  </a:cubicBezTo>
                  <a:cubicBezTo>
                    <a:pt x="1801" y="156"/>
                    <a:pt x="1694" y="156"/>
                    <a:pt x="1587" y="179"/>
                  </a:cubicBezTo>
                  <a:cubicBezTo>
                    <a:pt x="1546" y="146"/>
                    <a:pt x="1495" y="131"/>
                    <a:pt x="1443" y="131"/>
                  </a:cubicBezTo>
                  <a:cubicBezTo>
                    <a:pt x="1402" y="131"/>
                    <a:pt x="1361" y="140"/>
                    <a:pt x="1325" y="156"/>
                  </a:cubicBezTo>
                  <a:cubicBezTo>
                    <a:pt x="1265" y="144"/>
                    <a:pt x="1218" y="144"/>
                    <a:pt x="1158" y="144"/>
                  </a:cubicBezTo>
                  <a:cubicBezTo>
                    <a:pt x="1007" y="106"/>
                    <a:pt x="870" y="0"/>
                    <a:pt x="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5"/>
            <p:cNvSpPr/>
            <p:nvPr/>
          </p:nvSpPr>
          <p:spPr>
            <a:xfrm>
              <a:off x="6129025" y="3414675"/>
              <a:ext cx="57475" cy="12400"/>
            </a:xfrm>
            <a:custGeom>
              <a:avLst/>
              <a:gdLst/>
              <a:ahLst/>
              <a:cxnLst/>
              <a:rect l="l" t="t" r="r" b="b"/>
              <a:pathLst>
                <a:path w="2299" h="496" extrusionOk="0">
                  <a:moveTo>
                    <a:pt x="540" y="1"/>
                  </a:moveTo>
                  <a:cubicBezTo>
                    <a:pt x="487" y="1"/>
                    <a:pt x="439" y="21"/>
                    <a:pt x="394" y="66"/>
                  </a:cubicBezTo>
                  <a:cubicBezTo>
                    <a:pt x="346" y="78"/>
                    <a:pt x="298" y="78"/>
                    <a:pt x="263" y="78"/>
                  </a:cubicBezTo>
                  <a:cubicBezTo>
                    <a:pt x="215" y="102"/>
                    <a:pt x="155" y="138"/>
                    <a:pt x="108" y="150"/>
                  </a:cubicBezTo>
                  <a:cubicBezTo>
                    <a:pt x="60" y="186"/>
                    <a:pt x="36" y="221"/>
                    <a:pt x="24" y="269"/>
                  </a:cubicBezTo>
                  <a:cubicBezTo>
                    <a:pt x="1" y="364"/>
                    <a:pt x="24" y="436"/>
                    <a:pt x="96" y="495"/>
                  </a:cubicBezTo>
                  <a:cubicBezTo>
                    <a:pt x="286" y="483"/>
                    <a:pt x="501" y="483"/>
                    <a:pt x="691" y="483"/>
                  </a:cubicBezTo>
                  <a:cubicBezTo>
                    <a:pt x="691" y="436"/>
                    <a:pt x="691" y="400"/>
                    <a:pt x="703" y="376"/>
                  </a:cubicBezTo>
                  <a:cubicBezTo>
                    <a:pt x="763" y="376"/>
                    <a:pt x="798" y="388"/>
                    <a:pt x="810" y="447"/>
                  </a:cubicBezTo>
                  <a:cubicBezTo>
                    <a:pt x="993" y="465"/>
                    <a:pt x="1180" y="495"/>
                    <a:pt x="1366" y="495"/>
                  </a:cubicBezTo>
                  <a:cubicBezTo>
                    <a:pt x="1568" y="495"/>
                    <a:pt x="1767" y="459"/>
                    <a:pt x="1953" y="328"/>
                  </a:cubicBezTo>
                  <a:cubicBezTo>
                    <a:pt x="2013" y="364"/>
                    <a:pt x="2072" y="388"/>
                    <a:pt x="2130" y="388"/>
                  </a:cubicBezTo>
                  <a:cubicBezTo>
                    <a:pt x="2188" y="388"/>
                    <a:pt x="2245" y="364"/>
                    <a:pt x="2299" y="305"/>
                  </a:cubicBezTo>
                  <a:cubicBezTo>
                    <a:pt x="2287" y="221"/>
                    <a:pt x="2251" y="138"/>
                    <a:pt x="2239" y="66"/>
                  </a:cubicBezTo>
                  <a:cubicBezTo>
                    <a:pt x="2221" y="72"/>
                    <a:pt x="2206" y="75"/>
                    <a:pt x="2191" y="75"/>
                  </a:cubicBezTo>
                  <a:cubicBezTo>
                    <a:pt x="2176" y="75"/>
                    <a:pt x="2162" y="72"/>
                    <a:pt x="2144" y="66"/>
                  </a:cubicBezTo>
                  <a:cubicBezTo>
                    <a:pt x="2144" y="78"/>
                    <a:pt x="2120" y="90"/>
                    <a:pt x="2084" y="102"/>
                  </a:cubicBezTo>
                  <a:cubicBezTo>
                    <a:pt x="2068" y="109"/>
                    <a:pt x="2054" y="112"/>
                    <a:pt x="2042" y="112"/>
                  </a:cubicBezTo>
                  <a:cubicBezTo>
                    <a:pt x="2010" y="112"/>
                    <a:pt x="1991" y="92"/>
                    <a:pt x="1965" y="66"/>
                  </a:cubicBezTo>
                  <a:lnTo>
                    <a:pt x="1251" y="66"/>
                  </a:lnTo>
                  <a:cubicBezTo>
                    <a:pt x="1251" y="78"/>
                    <a:pt x="1239" y="90"/>
                    <a:pt x="1215" y="102"/>
                  </a:cubicBezTo>
                  <a:cubicBezTo>
                    <a:pt x="1205" y="109"/>
                    <a:pt x="1196" y="112"/>
                    <a:pt x="1187" y="112"/>
                  </a:cubicBezTo>
                  <a:cubicBezTo>
                    <a:pt x="1165" y="112"/>
                    <a:pt x="1146" y="92"/>
                    <a:pt x="1120" y="66"/>
                  </a:cubicBezTo>
                  <a:cubicBezTo>
                    <a:pt x="977" y="66"/>
                    <a:pt x="822" y="43"/>
                    <a:pt x="679" y="43"/>
                  </a:cubicBezTo>
                  <a:cubicBezTo>
                    <a:pt x="630" y="15"/>
                    <a:pt x="584" y="1"/>
                    <a:pt x="5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5"/>
            <p:cNvSpPr/>
            <p:nvPr/>
          </p:nvSpPr>
          <p:spPr>
            <a:xfrm>
              <a:off x="6123975" y="3371750"/>
              <a:ext cx="70275" cy="12150"/>
            </a:xfrm>
            <a:custGeom>
              <a:avLst/>
              <a:gdLst/>
              <a:ahLst/>
              <a:cxnLst/>
              <a:rect l="l" t="t" r="r" b="b"/>
              <a:pathLst>
                <a:path w="2811" h="486" extrusionOk="0">
                  <a:moveTo>
                    <a:pt x="1047" y="0"/>
                  </a:moveTo>
                  <a:cubicBezTo>
                    <a:pt x="875" y="0"/>
                    <a:pt x="702" y="13"/>
                    <a:pt x="530" y="13"/>
                  </a:cubicBezTo>
                  <a:cubicBezTo>
                    <a:pt x="481" y="13"/>
                    <a:pt x="431" y="12"/>
                    <a:pt x="381" y="9"/>
                  </a:cubicBezTo>
                  <a:cubicBezTo>
                    <a:pt x="310" y="9"/>
                    <a:pt x="250" y="9"/>
                    <a:pt x="179" y="21"/>
                  </a:cubicBezTo>
                  <a:cubicBezTo>
                    <a:pt x="0" y="259"/>
                    <a:pt x="298" y="259"/>
                    <a:pt x="357" y="390"/>
                  </a:cubicBezTo>
                  <a:cubicBezTo>
                    <a:pt x="369" y="438"/>
                    <a:pt x="417" y="474"/>
                    <a:pt x="465" y="486"/>
                  </a:cubicBezTo>
                  <a:lnTo>
                    <a:pt x="679" y="486"/>
                  </a:lnTo>
                  <a:cubicBezTo>
                    <a:pt x="789" y="437"/>
                    <a:pt x="903" y="410"/>
                    <a:pt x="1014" y="410"/>
                  </a:cubicBezTo>
                  <a:cubicBezTo>
                    <a:pt x="1120" y="410"/>
                    <a:pt x="1224" y="434"/>
                    <a:pt x="1322" y="486"/>
                  </a:cubicBezTo>
                  <a:cubicBezTo>
                    <a:pt x="1334" y="480"/>
                    <a:pt x="1349" y="477"/>
                    <a:pt x="1365" y="477"/>
                  </a:cubicBezTo>
                  <a:cubicBezTo>
                    <a:pt x="1381" y="477"/>
                    <a:pt x="1399" y="480"/>
                    <a:pt x="1417" y="486"/>
                  </a:cubicBezTo>
                  <a:cubicBezTo>
                    <a:pt x="1442" y="461"/>
                    <a:pt x="1477" y="445"/>
                    <a:pt x="1513" y="445"/>
                  </a:cubicBezTo>
                  <a:cubicBezTo>
                    <a:pt x="1546" y="445"/>
                    <a:pt x="1579" y="458"/>
                    <a:pt x="1608" y="486"/>
                  </a:cubicBezTo>
                  <a:cubicBezTo>
                    <a:pt x="1619" y="480"/>
                    <a:pt x="1637" y="477"/>
                    <a:pt x="1657" y="477"/>
                  </a:cubicBezTo>
                  <a:cubicBezTo>
                    <a:pt x="1676" y="477"/>
                    <a:pt x="1697" y="480"/>
                    <a:pt x="1715" y="486"/>
                  </a:cubicBezTo>
                  <a:cubicBezTo>
                    <a:pt x="1715" y="474"/>
                    <a:pt x="1727" y="450"/>
                    <a:pt x="1774" y="438"/>
                  </a:cubicBezTo>
                  <a:cubicBezTo>
                    <a:pt x="1788" y="435"/>
                    <a:pt x="1801" y="434"/>
                    <a:pt x="1813" y="434"/>
                  </a:cubicBezTo>
                  <a:cubicBezTo>
                    <a:pt x="1851" y="434"/>
                    <a:pt x="1878" y="449"/>
                    <a:pt x="1905" y="486"/>
                  </a:cubicBezTo>
                  <a:cubicBezTo>
                    <a:pt x="1917" y="480"/>
                    <a:pt x="1935" y="477"/>
                    <a:pt x="1954" y="477"/>
                  </a:cubicBezTo>
                  <a:cubicBezTo>
                    <a:pt x="1974" y="477"/>
                    <a:pt x="1994" y="480"/>
                    <a:pt x="2012" y="486"/>
                  </a:cubicBezTo>
                  <a:cubicBezTo>
                    <a:pt x="2092" y="436"/>
                    <a:pt x="2172" y="413"/>
                    <a:pt x="2251" y="413"/>
                  </a:cubicBezTo>
                  <a:cubicBezTo>
                    <a:pt x="2324" y="413"/>
                    <a:pt x="2396" y="433"/>
                    <a:pt x="2465" y="474"/>
                  </a:cubicBezTo>
                  <a:cubicBezTo>
                    <a:pt x="2483" y="462"/>
                    <a:pt x="2498" y="456"/>
                    <a:pt x="2512" y="456"/>
                  </a:cubicBezTo>
                  <a:cubicBezTo>
                    <a:pt x="2527" y="456"/>
                    <a:pt x="2542" y="462"/>
                    <a:pt x="2560" y="474"/>
                  </a:cubicBezTo>
                  <a:cubicBezTo>
                    <a:pt x="2631" y="438"/>
                    <a:pt x="2715" y="426"/>
                    <a:pt x="2774" y="355"/>
                  </a:cubicBezTo>
                  <a:cubicBezTo>
                    <a:pt x="2810" y="307"/>
                    <a:pt x="2810" y="248"/>
                    <a:pt x="2810" y="188"/>
                  </a:cubicBezTo>
                  <a:cubicBezTo>
                    <a:pt x="2798" y="128"/>
                    <a:pt x="2751" y="93"/>
                    <a:pt x="2691" y="81"/>
                  </a:cubicBezTo>
                  <a:cubicBezTo>
                    <a:pt x="2620" y="69"/>
                    <a:pt x="2536" y="69"/>
                    <a:pt x="2465" y="69"/>
                  </a:cubicBezTo>
                  <a:cubicBezTo>
                    <a:pt x="2415" y="106"/>
                    <a:pt x="2363" y="127"/>
                    <a:pt x="2308" y="127"/>
                  </a:cubicBezTo>
                  <a:cubicBezTo>
                    <a:pt x="2258" y="127"/>
                    <a:pt x="2207" y="109"/>
                    <a:pt x="2155" y="69"/>
                  </a:cubicBezTo>
                  <a:cubicBezTo>
                    <a:pt x="2108" y="45"/>
                    <a:pt x="2048" y="45"/>
                    <a:pt x="2012" y="33"/>
                  </a:cubicBezTo>
                  <a:cubicBezTo>
                    <a:pt x="2012" y="33"/>
                    <a:pt x="1989" y="21"/>
                    <a:pt x="1965" y="21"/>
                  </a:cubicBezTo>
                  <a:cubicBezTo>
                    <a:pt x="1929" y="21"/>
                    <a:pt x="1905" y="21"/>
                    <a:pt x="1869" y="45"/>
                  </a:cubicBezTo>
                  <a:cubicBezTo>
                    <a:pt x="1852" y="72"/>
                    <a:pt x="1820" y="85"/>
                    <a:pt x="1786" y="85"/>
                  </a:cubicBezTo>
                  <a:cubicBezTo>
                    <a:pt x="1774" y="85"/>
                    <a:pt x="1762" y="84"/>
                    <a:pt x="1750" y="81"/>
                  </a:cubicBezTo>
                  <a:cubicBezTo>
                    <a:pt x="1750" y="93"/>
                    <a:pt x="1739" y="93"/>
                    <a:pt x="1691" y="117"/>
                  </a:cubicBezTo>
                  <a:cubicBezTo>
                    <a:pt x="1685" y="120"/>
                    <a:pt x="1677" y="121"/>
                    <a:pt x="1669" y="121"/>
                  </a:cubicBezTo>
                  <a:cubicBezTo>
                    <a:pt x="1645" y="121"/>
                    <a:pt x="1613" y="108"/>
                    <a:pt x="1596" y="81"/>
                  </a:cubicBezTo>
                  <a:cubicBezTo>
                    <a:pt x="1417" y="16"/>
                    <a:pt x="1232" y="0"/>
                    <a:pt x="10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5"/>
            <p:cNvSpPr/>
            <p:nvPr/>
          </p:nvSpPr>
          <p:spPr>
            <a:xfrm>
              <a:off x="5525375" y="3287150"/>
              <a:ext cx="66400" cy="15425"/>
            </a:xfrm>
            <a:custGeom>
              <a:avLst/>
              <a:gdLst/>
              <a:ahLst/>
              <a:cxnLst/>
              <a:rect l="l" t="t" r="r" b="b"/>
              <a:pathLst>
                <a:path w="2656" h="617" extrusionOk="0">
                  <a:moveTo>
                    <a:pt x="501" y="0"/>
                  </a:moveTo>
                  <a:cubicBezTo>
                    <a:pt x="275" y="60"/>
                    <a:pt x="1" y="72"/>
                    <a:pt x="215" y="429"/>
                  </a:cubicBezTo>
                  <a:cubicBezTo>
                    <a:pt x="275" y="476"/>
                    <a:pt x="334" y="500"/>
                    <a:pt x="394" y="524"/>
                  </a:cubicBezTo>
                  <a:cubicBezTo>
                    <a:pt x="520" y="587"/>
                    <a:pt x="648" y="606"/>
                    <a:pt x="775" y="606"/>
                  </a:cubicBezTo>
                  <a:cubicBezTo>
                    <a:pt x="971" y="606"/>
                    <a:pt x="1168" y="562"/>
                    <a:pt x="1363" y="562"/>
                  </a:cubicBezTo>
                  <a:cubicBezTo>
                    <a:pt x="1449" y="562"/>
                    <a:pt x="1535" y="570"/>
                    <a:pt x="1620" y="595"/>
                  </a:cubicBezTo>
                  <a:cubicBezTo>
                    <a:pt x="1723" y="602"/>
                    <a:pt x="1825" y="617"/>
                    <a:pt x="1928" y="617"/>
                  </a:cubicBezTo>
                  <a:cubicBezTo>
                    <a:pt x="2004" y="617"/>
                    <a:pt x="2080" y="609"/>
                    <a:pt x="2156" y="584"/>
                  </a:cubicBezTo>
                  <a:cubicBezTo>
                    <a:pt x="2287" y="441"/>
                    <a:pt x="2477" y="548"/>
                    <a:pt x="2632" y="453"/>
                  </a:cubicBezTo>
                  <a:cubicBezTo>
                    <a:pt x="2656" y="381"/>
                    <a:pt x="2656" y="322"/>
                    <a:pt x="2632" y="262"/>
                  </a:cubicBezTo>
                  <a:cubicBezTo>
                    <a:pt x="2475" y="86"/>
                    <a:pt x="2295" y="43"/>
                    <a:pt x="2109" y="43"/>
                  </a:cubicBezTo>
                  <a:cubicBezTo>
                    <a:pt x="1929" y="43"/>
                    <a:pt x="1742" y="83"/>
                    <a:pt x="1560" y="83"/>
                  </a:cubicBezTo>
                  <a:cubicBezTo>
                    <a:pt x="1501" y="83"/>
                    <a:pt x="1441" y="83"/>
                    <a:pt x="1382" y="95"/>
                  </a:cubicBezTo>
                  <a:cubicBezTo>
                    <a:pt x="1349" y="118"/>
                    <a:pt x="1313" y="127"/>
                    <a:pt x="1277" y="127"/>
                  </a:cubicBezTo>
                  <a:cubicBezTo>
                    <a:pt x="1236" y="127"/>
                    <a:pt x="1194" y="115"/>
                    <a:pt x="1156" y="95"/>
                  </a:cubicBezTo>
                  <a:cubicBezTo>
                    <a:pt x="1132" y="95"/>
                    <a:pt x="1108" y="83"/>
                    <a:pt x="1084" y="83"/>
                  </a:cubicBezTo>
                  <a:cubicBezTo>
                    <a:pt x="1048" y="83"/>
                    <a:pt x="1037" y="95"/>
                    <a:pt x="1013" y="95"/>
                  </a:cubicBezTo>
                  <a:cubicBezTo>
                    <a:pt x="977" y="119"/>
                    <a:pt x="965" y="119"/>
                    <a:pt x="929" y="131"/>
                  </a:cubicBezTo>
                  <a:cubicBezTo>
                    <a:pt x="913" y="141"/>
                    <a:pt x="900" y="146"/>
                    <a:pt x="889" y="146"/>
                  </a:cubicBezTo>
                  <a:cubicBezTo>
                    <a:pt x="836" y="146"/>
                    <a:pt x="834" y="48"/>
                    <a:pt x="775" y="48"/>
                  </a:cubicBezTo>
                  <a:cubicBezTo>
                    <a:pt x="679" y="12"/>
                    <a:pt x="596"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5"/>
            <p:cNvSpPr/>
            <p:nvPr/>
          </p:nvSpPr>
          <p:spPr>
            <a:xfrm>
              <a:off x="5749525" y="3280225"/>
              <a:ext cx="48825" cy="16025"/>
            </a:xfrm>
            <a:custGeom>
              <a:avLst/>
              <a:gdLst/>
              <a:ahLst/>
              <a:cxnLst/>
              <a:rect l="l" t="t" r="r" b="b"/>
              <a:pathLst>
                <a:path w="1953" h="641" extrusionOk="0">
                  <a:moveTo>
                    <a:pt x="593" y="0"/>
                  </a:moveTo>
                  <a:cubicBezTo>
                    <a:pt x="481" y="0"/>
                    <a:pt x="371" y="14"/>
                    <a:pt x="262" y="51"/>
                  </a:cubicBezTo>
                  <a:cubicBezTo>
                    <a:pt x="203" y="75"/>
                    <a:pt x="155" y="122"/>
                    <a:pt x="107" y="170"/>
                  </a:cubicBezTo>
                  <a:cubicBezTo>
                    <a:pt x="0" y="349"/>
                    <a:pt x="60" y="468"/>
                    <a:pt x="226" y="575"/>
                  </a:cubicBezTo>
                  <a:cubicBezTo>
                    <a:pt x="247" y="589"/>
                    <a:pt x="264" y="595"/>
                    <a:pt x="284" y="595"/>
                  </a:cubicBezTo>
                  <a:cubicBezTo>
                    <a:pt x="298" y="595"/>
                    <a:pt x="314" y="592"/>
                    <a:pt x="334" y="587"/>
                  </a:cubicBezTo>
                  <a:cubicBezTo>
                    <a:pt x="464" y="622"/>
                    <a:pt x="598" y="640"/>
                    <a:pt x="732" y="640"/>
                  </a:cubicBezTo>
                  <a:cubicBezTo>
                    <a:pt x="866" y="640"/>
                    <a:pt x="1000" y="622"/>
                    <a:pt x="1131" y="587"/>
                  </a:cubicBezTo>
                  <a:lnTo>
                    <a:pt x="1179" y="587"/>
                  </a:lnTo>
                  <a:cubicBezTo>
                    <a:pt x="1292" y="622"/>
                    <a:pt x="1405" y="640"/>
                    <a:pt x="1517" y="640"/>
                  </a:cubicBezTo>
                  <a:cubicBezTo>
                    <a:pt x="1628" y="640"/>
                    <a:pt x="1738" y="622"/>
                    <a:pt x="1846" y="587"/>
                  </a:cubicBezTo>
                  <a:cubicBezTo>
                    <a:pt x="1865" y="592"/>
                    <a:pt x="1883" y="595"/>
                    <a:pt x="1899" y="595"/>
                  </a:cubicBezTo>
                  <a:cubicBezTo>
                    <a:pt x="1921" y="595"/>
                    <a:pt x="1939" y="589"/>
                    <a:pt x="1953" y="575"/>
                  </a:cubicBezTo>
                  <a:cubicBezTo>
                    <a:pt x="1907" y="244"/>
                    <a:pt x="1708" y="110"/>
                    <a:pt x="1398" y="110"/>
                  </a:cubicBezTo>
                  <a:cubicBezTo>
                    <a:pt x="1385" y="110"/>
                    <a:pt x="1371" y="110"/>
                    <a:pt x="1357" y="110"/>
                  </a:cubicBezTo>
                  <a:lnTo>
                    <a:pt x="1286" y="110"/>
                  </a:lnTo>
                  <a:cubicBezTo>
                    <a:pt x="1179" y="110"/>
                    <a:pt x="1072" y="99"/>
                    <a:pt x="976" y="63"/>
                  </a:cubicBezTo>
                  <a:cubicBezTo>
                    <a:pt x="917" y="51"/>
                    <a:pt x="869" y="39"/>
                    <a:pt x="810" y="15"/>
                  </a:cubicBezTo>
                  <a:cubicBezTo>
                    <a:pt x="736" y="6"/>
                    <a:pt x="664" y="0"/>
                    <a:pt x="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5"/>
            <p:cNvSpPr/>
            <p:nvPr/>
          </p:nvSpPr>
          <p:spPr>
            <a:xfrm>
              <a:off x="6152250" y="3289775"/>
              <a:ext cx="40300" cy="21225"/>
            </a:xfrm>
            <a:custGeom>
              <a:avLst/>
              <a:gdLst/>
              <a:ahLst/>
              <a:cxnLst/>
              <a:rect l="l" t="t" r="r" b="b"/>
              <a:pathLst>
                <a:path w="1612" h="849" extrusionOk="0">
                  <a:moveTo>
                    <a:pt x="961" y="0"/>
                  </a:moveTo>
                  <a:cubicBezTo>
                    <a:pt x="819" y="0"/>
                    <a:pt x="670" y="24"/>
                    <a:pt x="524" y="38"/>
                  </a:cubicBezTo>
                  <a:cubicBezTo>
                    <a:pt x="227" y="121"/>
                    <a:pt x="227" y="443"/>
                    <a:pt x="24" y="610"/>
                  </a:cubicBezTo>
                  <a:cubicBezTo>
                    <a:pt x="0" y="681"/>
                    <a:pt x="12" y="729"/>
                    <a:pt x="84" y="740"/>
                  </a:cubicBezTo>
                  <a:cubicBezTo>
                    <a:pt x="179" y="752"/>
                    <a:pt x="250" y="752"/>
                    <a:pt x="322" y="776"/>
                  </a:cubicBezTo>
                  <a:cubicBezTo>
                    <a:pt x="431" y="820"/>
                    <a:pt x="547" y="828"/>
                    <a:pt x="663" y="828"/>
                  </a:cubicBezTo>
                  <a:cubicBezTo>
                    <a:pt x="740" y="828"/>
                    <a:pt x="816" y="825"/>
                    <a:pt x="889" y="825"/>
                  </a:cubicBezTo>
                  <a:cubicBezTo>
                    <a:pt x="948" y="825"/>
                    <a:pt x="1005" y="827"/>
                    <a:pt x="1060" y="836"/>
                  </a:cubicBezTo>
                  <a:cubicBezTo>
                    <a:pt x="1112" y="844"/>
                    <a:pt x="1161" y="848"/>
                    <a:pt x="1205" y="848"/>
                  </a:cubicBezTo>
                  <a:cubicBezTo>
                    <a:pt x="1486" y="848"/>
                    <a:pt x="1611" y="685"/>
                    <a:pt x="1560" y="336"/>
                  </a:cubicBezTo>
                  <a:cubicBezTo>
                    <a:pt x="1405" y="63"/>
                    <a:pt x="1192" y="0"/>
                    <a:pt x="9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5"/>
            <p:cNvSpPr/>
            <p:nvPr/>
          </p:nvSpPr>
          <p:spPr>
            <a:xfrm>
              <a:off x="5803100" y="3416325"/>
              <a:ext cx="58050" cy="15400"/>
            </a:xfrm>
            <a:custGeom>
              <a:avLst/>
              <a:gdLst/>
              <a:ahLst/>
              <a:cxnLst/>
              <a:rect l="l" t="t" r="r" b="b"/>
              <a:pathLst>
                <a:path w="2322" h="616" extrusionOk="0">
                  <a:moveTo>
                    <a:pt x="226" y="0"/>
                  </a:moveTo>
                  <a:cubicBezTo>
                    <a:pt x="143" y="72"/>
                    <a:pt x="24" y="120"/>
                    <a:pt x="0" y="239"/>
                  </a:cubicBezTo>
                  <a:cubicBezTo>
                    <a:pt x="0" y="346"/>
                    <a:pt x="48" y="453"/>
                    <a:pt x="167" y="512"/>
                  </a:cubicBezTo>
                  <a:cubicBezTo>
                    <a:pt x="405" y="588"/>
                    <a:pt x="645" y="615"/>
                    <a:pt x="886" y="615"/>
                  </a:cubicBezTo>
                  <a:cubicBezTo>
                    <a:pt x="1139" y="615"/>
                    <a:pt x="1393" y="585"/>
                    <a:pt x="1643" y="548"/>
                  </a:cubicBezTo>
                  <a:cubicBezTo>
                    <a:pt x="1728" y="502"/>
                    <a:pt x="1812" y="476"/>
                    <a:pt x="1900" y="476"/>
                  </a:cubicBezTo>
                  <a:cubicBezTo>
                    <a:pt x="1948" y="476"/>
                    <a:pt x="1998" y="484"/>
                    <a:pt x="2048" y="501"/>
                  </a:cubicBezTo>
                  <a:cubicBezTo>
                    <a:pt x="2167" y="501"/>
                    <a:pt x="2262" y="477"/>
                    <a:pt x="2310" y="334"/>
                  </a:cubicBezTo>
                  <a:cubicBezTo>
                    <a:pt x="2322" y="215"/>
                    <a:pt x="2310" y="120"/>
                    <a:pt x="2167" y="72"/>
                  </a:cubicBezTo>
                  <a:cubicBezTo>
                    <a:pt x="2061" y="63"/>
                    <a:pt x="1955" y="60"/>
                    <a:pt x="1849" y="60"/>
                  </a:cubicBezTo>
                  <a:cubicBezTo>
                    <a:pt x="1606" y="60"/>
                    <a:pt x="1366" y="76"/>
                    <a:pt x="1126" y="76"/>
                  </a:cubicBezTo>
                  <a:cubicBezTo>
                    <a:pt x="909" y="76"/>
                    <a:pt x="693" y="63"/>
                    <a:pt x="477" y="12"/>
                  </a:cubicBezTo>
                  <a:cubicBezTo>
                    <a:pt x="393" y="12"/>
                    <a:pt x="322"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5"/>
            <p:cNvSpPr/>
            <p:nvPr/>
          </p:nvSpPr>
          <p:spPr>
            <a:xfrm>
              <a:off x="5514075" y="3433300"/>
              <a:ext cx="65200" cy="20550"/>
            </a:xfrm>
            <a:custGeom>
              <a:avLst/>
              <a:gdLst/>
              <a:ahLst/>
              <a:cxnLst/>
              <a:rect l="l" t="t" r="r" b="b"/>
              <a:pathLst>
                <a:path w="2608" h="822" extrusionOk="0">
                  <a:moveTo>
                    <a:pt x="2548" y="0"/>
                  </a:moveTo>
                  <a:cubicBezTo>
                    <a:pt x="2388" y="43"/>
                    <a:pt x="2225" y="55"/>
                    <a:pt x="2060" y="55"/>
                  </a:cubicBezTo>
                  <a:cubicBezTo>
                    <a:pt x="1840" y="55"/>
                    <a:pt x="1618" y="34"/>
                    <a:pt x="1400" y="34"/>
                  </a:cubicBezTo>
                  <a:cubicBezTo>
                    <a:pt x="1281" y="34"/>
                    <a:pt x="1164" y="40"/>
                    <a:pt x="1048" y="60"/>
                  </a:cubicBezTo>
                  <a:cubicBezTo>
                    <a:pt x="989" y="179"/>
                    <a:pt x="881" y="179"/>
                    <a:pt x="774" y="179"/>
                  </a:cubicBezTo>
                  <a:cubicBezTo>
                    <a:pt x="715" y="226"/>
                    <a:pt x="655" y="250"/>
                    <a:pt x="596" y="286"/>
                  </a:cubicBezTo>
                  <a:cubicBezTo>
                    <a:pt x="417" y="417"/>
                    <a:pt x="167" y="417"/>
                    <a:pt x="0" y="595"/>
                  </a:cubicBezTo>
                  <a:cubicBezTo>
                    <a:pt x="60" y="726"/>
                    <a:pt x="179" y="786"/>
                    <a:pt x="334" y="822"/>
                  </a:cubicBezTo>
                  <a:cubicBezTo>
                    <a:pt x="655" y="786"/>
                    <a:pt x="965" y="655"/>
                    <a:pt x="1262" y="536"/>
                  </a:cubicBezTo>
                  <a:cubicBezTo>
                    <a:pt x="1313" y="384"/>
                    <a:pt x="1390" y="342"/>
                    <a:pt x="1475" y="342"/>
                  </a:cubicBezTo>
                  <a:cubicBezTo>
                    <a:pt x="1582" y="342"/>
                    <a:pt x="1703" y="407"/>
                    <a:pt x="1807" y="407"/>
                  </a:cubicBezTo>
                  <a:cubicBezTo>
                    <a:pt x="1816" y="407"/>
                    <a:pt x="1825" y="406"/>
                    <a:pt x="1834" y="405"/>
                  </a:cubicBezTo>
                  <a:cubicBezTo>
                    <a:pt x="2096" y="357"/>
                    <a:pt x="2393" y="405"/>
                    <a:pt x="2608" y="179"/>
                  </a:cubicBezTo>
                  <a:cubicBezTo>
                    <a:pt x="2596" y="119"/>
                    <a:pt x="2548" y="0"/>
                    <a:pt x="2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5"/>
            <p:cNvSpPr/>
            <p:nvPr/>
          </p:nvSpPr>
          <p:spPr>
            <a:xfrm>
              <a:off x="6177250" y="3292100"/>
              <a:ext cx="38725" cy="22375"/>
            </a:xfrm>
            <a:custGeom>
              <a:avLst/>
              <a:gdLst/>
              <a:ahLst/>
              <a:cxnLst/>
              <a:rect l="l" t="t" r="r" b="b"/>
              <a:pathLst>
                <a:path w="1549" h="895" extrusionOk="0">
                  <a:moveTo>
                    <a:pt x="810" y="0"/>
                  </a:moveTo>
                  <a:cubicBezTo>
                    <a:pt x="706" y="0"/>
                    <a:pt x="599" y="59"/>
                    <a:pt x="489" y="207"/>
                  </a:cubicBezTo>
                  <a:cubicBezTo>
                    <a:pt x="512" y="564"/>
                    <a:pt x="310" y="683"/>
                    <a:pt x="0" y="695"/>
                  </a:cubicBezTo>
                  <a:cubicBezTo>
                    <a:pt x="12" y="743"/>
                    <a:pt x="36" y="778"/>
                    <a:pt x="119" y="802"/>
                  </a:cubicBezTo>
                  <a:cubicBezTo>
                    <a:pt x="131" y="786"/>
                    <a:pt x="144" y="777"/>
                    <a:pt x="158" y="777"/>
                  </a:cubicBezTo>
                  <a:cubicBezTo>
                    <a:pt x="174" y="777"/>
                    <a:pt x="190" y="789"/>
                    <a:pt x="203" y="814"/>
                  </a:cubicBezTo>
                  <a:cubicBezTo>
                    <a:pt x="286" y="880"/>
                    <a:pt x="372" y="895"/>
                    <a:pt x="460" y="895"/>
                  </a:cubicBezTo>
                  <a:cubicBezTo>
                    <a:pt x="533" y="895"/>
                    <a:pt x="608" y="884"/>
                    <a:pt x="682" y="884"/>
                  </a:cubicBezTo>
                  <a:cubicBezTo>
                    <a:pt x="697" y="884"/>
                    <a:pt x="712" y="885"/>
                    <a:pt x="727" y="886"/>
                  </a:cubicBezTo>
                  <a:cubicBezTo>
                    <a:pt x="796" y="886"/>
                    <a:pt x="865" y="889"/>
                    <a:pt x="932" y="889"/>
                  </a:cubicBezTo>
                  <a:cubicBezTo>
                    <a:pt x="1109" y="889"/>
                    <a:pt x="1276" y="864"/>
                    <a:pt x="1405" y="683"/>
                  </a:cubicBezTo>
                  <a:cubicBezTo>
                    <a:pt x="1489" y="588"/>
                    <a:pt x="1548" y="505"/>
                    <a:pt x="1501" y="386"/>
                  </a:cubicBezTo>
                  <a:cubicBezTo>
                    <a:pt x="1370" y="362"/>
                    <a:pt x="1262" y="338"/>
                    <a:pt x="1203" y="219"/>
                  </a:cubicBezTo>
                  <a:cubicBezTo>
                    <a:pt x="1070" y="93"/>
                    <a:pt x="942"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5"/>
            <p:cNvSpPr/>
            <p:nvPr/>
          </p:nvSpPr>
          <p:spPr>
            <a:xfrm>
              <a:off x="5628075" y="3343775"/>
              <a:ext cx="72050" cy="10250"/>
            </a:xfrm>
            <a:custGeom>
              <a:avLst/>
              <a:gdLst/>
              <a:ahLst/>
              <a:cxnLst/>
              <a:rect l="l" t="t" r="r" b="b"/>
              <a:pathLst>
                <a:path w="2882" h="410" extrusionOk="0">
                  <a:moveTo>
                    <a:pt x="580" y="0"/>
                  </a:moveTo>
                  <a:cubicBezTo>
                    <a:pt x="384" y="0"/>
                    <a:pt x="187" y="34"/>
                    <a:pt x="0" y="140"/>
                  </a:cubicBezTo>
                  <a:cubicBezTo>
                    <a:pt x="203" y="200"/>
                    <a:pt x="453" y="104"/>
                    <a:pt x="620" y="307"/>
                  </a:cubicBezTo>
                  <a:cubicBezTo>
                    <a:pt x="829" y="341"/>
                    <a:pt x="1035" y="351"/>
                    <a:pt x="1239" y="351"/>
                  </a:cubicBezTo>
                  <a:cubicBezTo>
                    <a:pt x="1507" y="351"/>
                    <a:pt x="1772" y="334"/>
                    <a:pt x="2038" y="334"/>
                  </a:cubicBezTo>
                  <a:cubicBezTo>
                    <a:pt x="2136" y="334"/>
                    <a:pt x="2235" y="336"/>
                    <a:pt x="2334" y="343"/>
                  </a:cubicBezTo>
                  <a:cubicBezTo>
                    <a:pt x="2437" y="361"/>
                    <a:pt x="2546" y="410"/>
                    <a:pt x="2644" y="410"/>
                  </a:cubicBezTo>
                  <a:cubicBezTo>
                    <a:pt x="2739" y="410"/>
                    <a:pt x="2823" y="364"/>
                    <a:pt x="2882" y="200"/>
                  </a:cubicBezTo>
                  <a:cubicBezTo>
                    <a:pt x="2298" y="128"/>
                    <a:pt x="1703" y="164"/>
                    <a:pt x="1108" y="57"/>
                  </a:cubicBezTo>
                  <a:cubicBezTo>
                    <a:pt x="937" y="28"/>
                    <a:pt x="759" y="0"/>
                    <a:pt x="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5"/>
            <p:cNvSpPr/>
            <p:nvPr/>
          </p:nvSpPr>
          <p:spPr>
            <a:xfrm>
              <a:off x="5544725" y="3400525"/>
              <a:ext cx="47650" cy="13875"/>
            </a:xfrm>
            <a:custGeom>
              <a:avLst/>
              <a:gdLst/>
              <a:ahLst/>
              <a:cxnLst/>
              <a:rect l="l" t="t" r="r" b="b"/>
              <a:pathLst>
                <a:path w="1906" h="555" extrusionOk="0">
                  <a:moveTo>
                    <a:pt x="1478" y="1"/>
                  </a:moveTo>
                  <a:cubicBezTo>
                    <a:pt x="1400" y="1"/>
                    <a:pt x="1325" y="14"/>
                    <a:pt x="1251" y="61"/>
                  </a:cubicBezTo>
                  <a:cubicBezTo>
                    <a:pt x="1221" y="67"/>
                    <a:pt x="1194" y="70"/>
                    <a:pt x="1169" y="70"/>
                  </a:cubicBezTo>
                  <a:cubicBezTo>
                    <a:pt x="1144" y="70"/>
                    <a:pt x="1120" y="67"/>
                    <a:pt x="1096" y="61"/>
                  </a:cubicBezTo>
                  <a:cubicBezTo>
                    <a:pt x="1096" y="49"/>
                    <a:pt x="1084" y="49"/>
                    <a:pt x="1048" y="25"/>
                  </a:cubicBezTo>
                  <a:cubicBezTo>
                    <a:pt x="1039" y="22"/>
                    <a:pt x="1031" y="21"/>
                    <a:pt x="1022" y="21"/>
                  </a:cubicBezTo>
                  <a:cubicBezTo>
                    <a:pt x="996" y="21"/>
                    <a:pt x="971" y="34"/>
                    <a:pt x="953" y="61"/>
                  </a:cubicBezTo>
                  <a:cubicBezTo>
                    <a:pt x="929" y="67"/>
                    <a:pt x="906" y="70"/>
                    <a:pt x="882" y="70"/>
                  </a:cubicBezTo>
                  <a:cubicBezTo>
                    <a:pt x="858" y="70"/>
                    <a:pt x="834" y="67"/>
                    <a:pt x="810" y="61"/>
                  </a:cubicBezTo>
                  <a:cubicBezTo>
                    <a:pt x="596" y="192"/>
                    <a:pt x="322" y="168"/>
                    <a:pt x="84" y="216"/>
                  </a:cubicBezTo>
                  <a:cubicBezTo>
                    <a:pt x="13" y="287"/>
                    <a:pt x="1" y="394"/>
                    <a:pt x="72" y="513"/>
                  </a:cubicBezTo>
                  <a:cubicBezTo>
                    <a:pt x="103" y="537"/>
                    <a:pt x="139" y="555"/>
                    <a:pt x="180" y="555"/>
                  </a:cubicBezTo>
                  <a:cubicBezTo>
                    <a:pt x="202" y="555"/>
                    <a:pt x="226" y="550"/>
                    <a:pt x="251" y="537"/>
                  </a:cubicBezTo>
                  <a:cubicBezTo>
                    <a:pt x="775" y="478"/>
                    <a:pt x="1310" y="418"/>
                    <a:pt x="1822" y="359"/>
                  </a:cubicBezTo>
                  <a:cubicBezTo>
                    <a:pt x="1906" y="180"/>
                    <a:pt x="1798" y="97"/>
                    <a:pt x="1668" y="13"/>
                  </a:cubicBezTo>
                  <a:cubicBezTo>
                    <a:pt x="1601" y="8"/>
                    <a:pt x="1538" y="1"/>
                    <a:pt x="1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5"/>
            <p:cNvSpPr/>
            <p:nvPr/>
          </p:nvSpPr>
          <p:spPr>
            <a:xfrm>
              <a:off x="5964725" y="3415650"/>
              <a:ext cx="42875" cy="13225"/>
            </a:xfrm>
            <a:custGeom>
              <a:avLst/>
              <a:gdLst/>
              <a:ahLst/>
              <a:cxnLst/>
              <a:rect l="l" t="t" r="r" b="b"/>
              <a:pathLst>
                <a:path w="1715" h="529" extrusionOk="0">
                  <a:moveTo>
                    <a:pt x="862" y="1"/>
                  </a:moveTo>
                  <a:cubicBezTo>
                    <a:pt x="842" y="1"/>
                    <a:pt x="821" y="6"/>
                    <a:pt x="798" y="16"/>
                  </a:cubicBezTo>
                  <a:cubicBezTo>
                    <a:pt x="715" y="39"/>
                    <a:pt x="608" y="39"/>
                    <a:pt x="524" y="51"/>
                  </a:cubicBezTo>
                  <a:cubicBezTo>
                    <a:pt x="358" y="111"/>
                    <a:pt x="167" y="63"/>
                    <a:pt x="24" y="206"/>
                  </a:cubicBezTo>
                  <a:cubicBezTo>
                    <a:pt x="0" y="301"/>
                    <a:pt x="0" y="408"/>
                    <a:pt x="72" y="504"/>
                  </a:cubicBezTo>
                  <a:cubicBezTo>
                    <a:pt x="108" y="519"/>
                    <a:pt x="149" y="528"/>
                    <a:pt x="193" y="528"/>
                  </a:cubicBezTo>
                  <a:cubicBezTo>
                    <a:pt x="249" y="528"/>
                    <a:pt x="309" y="513"/>
                    <a:pt x="369" y="480"/>
                  </a:cubicBezTo>
                  <a:cubicBezTo>
                    <a:pt x="703" y="468"/>
                    <a:pt x="1036" y="456"/>
                    <a:pt x="1370" y="444"/>
                  </a:cubicBezTo>
                  <a:lnTo>
                    <a:pt x="1667" y="147"/>
                  </a:lnTo>
                  <a:cubicBezTo>
                    <a:pt x="1715" y="99"/>
                    <a:pt x="1691" y="51"/>
                    <a:pt x="1632" y="51"/>
                  </a:cubicBezTo>
                  <a:cubicBezTo>
                    <a:pt x="1620" y="57"/>
                    <a:pt x="1602" y="60"/>
                    <a:pt x="1584" y="60"/>
                  </a:cubicBezTo>
                  <a:cubicBezTo>
                    <a:pt x="1566" y="60"/>
                    <a:pt x="1548" y="57"/>
                    <a:pt x="1536" y="51"/>
                  </a:cubicBezTo>
                  <a:cubicBezTo>
                    <a:pt x="1536" y="63"/>
                    <a:pt x="1501" y="63"/>
                    <a:pt x="1477" y="87"/>
                  </a:cubicBezTo>
                  <a:cubicBezTo>
                    <a:pt x="1468" y="90"/>
                    <a:pt x="1458" y="91"/>
                    <a:pt x="1448" y="91"/>
                  </a:cubicBezTo>
                  <a:cubicBezTo>
                    <a:pt x="1419" y="91"/>
                    <a:pt x="1387" y="78"/>
                    <a:pt x="1370" y="51"/>
                  </a:cubicBezTo>
                  <a:cubicBezTo>
                    <a:pt x="1350" y="26"/>
                    <a:pt x="1324" y="14"/>
                    <a:pt x="1299" y="14"/>
                  </a:cubicBezTo>
                  <a:cubicBezTo>
                    <a:pt x="1277" y="14"/>
                    <a:pt x="1255" y="23"/>
                    <a:pt x="1239" y="39"/>
                  </a:cubicBezTo>
                  <a:cubicBezTo>
                    <a:pt x="1205" y="48"/>
                    <a:pt x="1171" y="56"/>
                    <a:pt x="1138" y="56"/>
                  </a:cubicBezTo>
                  <a:cubicBezTo>
                    <a:pt x="1124" y="56"/>
                    <a:pt x="1110" y="55"/>
                    <a:pt x="1096" y="51"/>
                  </a:cubicBezTo>
                  <a:cubicBezTo>
                    <a:pt x="1078" y="75"/>
                    <a:pt x="1054" y="87"/>
                    <a:pt x="1027" y="87"/>
                  </a:cubicBezTo>
                  <a:cubicBezTo>
                    <a:pt x="1000" y="87"/>
                    <a:pt x="971" y="75"/>
                    <a:pt x="941" y="51"/>
                  </a:cubicBezTo>
                  <a:cubicBezTo>
                    <a:pt x="919" y="15"/>
                    <a:pt x="893" y="1"/>
                    <a:pt x="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5"/>
            <p:cNvSpPr/>
            <p:nvPr/>
          </p:nvSpPr>
          <p:spPr>
            <a:xfrm>
              <a:off x="5543250" y="3322300"/>
              <a:ext cx="73525" cy="8250"/>
            </a:xfrm>
            <a:custGeom>
              <a:avLst/>
              <a:gdLst/>
              <a:ahLst/>
              <a:cxnLst/>
              <a:rect l="l" t="t" r="r" b="b"/>
              <a:pathLst>
                <a:path w="2941" h="330" extrusionOk="0">
                  <a:moveTo>
                    <a:pt x="670" y="1"/>
                  </a:moveTo>
                  <a:cubicBezTo>
                    <a:pt x="442" y="1"/>
                    <a:pt x="215" y="31"/>
                    <a:pt x="0" y="142"/>
                  </a:cubicBezTo>
                  <a:cubicBezTo>
                    <a:pt x="69" y="234"/>
                    <a:pt x="149" y="254"/>
                    <a:pt x="233" y="254"/>
                  </a:cubicBezTo>
                  <a:cubicBezTo>
                    <a:pt x="298" y="254"/>
                    <a:pt x="365" y="242"/>
                    <a:pt x="432" y="242"/>
                  </a:cubicBezTo>
                  <a:cubicBezTo>
                    <a:pt x="459" y="242"/>
                    <a:pt x="486" y="244"/>
                    <a:pt x="512" y="249"/>
                  </a:cubicBezTo>
                  <a:cubicBezTo>
                    <a:pt x="547" y="252"/>
                    <a:pt x="582" y="254"/>
                    <a:pt x="617" y="254"/>
                  </a:cubicBezTo>
                  <a:cubicBezTo>
                    <a:pt x="722" y="254"/>
                    <a:pt x="828" y="243"/>
                    <a:pt x="934" y="243"/>
                  </a:cubicBezTo>
                  <a:cubicBezTo>
                    <a:pt x="1048" y="243"/>
                    <a:pt x="1162" y="255"/>
                    <a:pt x="1274" y="309"/>
                  </a:cubicBezTo>
                  <a:cubicBezTo>
                    <a:pt x="1472" y="321"/>
                    <a:pt x="1670" y="329"/>
                    <a:pt x="1868" y="329"/>
                  </a:cubicBezTo>
                  <a:cubicBezTo>
                    <a:pt x="2228" y="329"/>
                    <a:pt x="2587" y="302"/>
                    <a:pt x="2941" y="225"/>
                  </a:cubicBezTo>
                  <a:cubicBezTo>
                    <a:pt x="2405" y="201"/>
                    <a:pt x="1905" y="82"/>
                    <a:pt x="1381" y="47"/>
                  </a:cubicBezTo>
                  <a:cubicBezTo>
                    <a:pt x="1150" y="35"/>
                    <a:pt x="909"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5"/>
            <p:cNvSpPr/>
            <p:nvPr/>
          </p:nvSpPr>
          <p:spPr>
            <a:xfrm>
              <a:off x="5686700" y="3347300"/>
              <a:ext cx="52425" cy="8375"/>
            </a:xfrm>
            <a:custGeom>
              <a:avLst/>
              <a:gdLst/>
              <a:ahLst/>
              <a:cxnLst/>
              <a:rect l="l" t="t" r="r" b="b"/>
              <a:pathLst>
                <a:path w="2097" h="335" extrusionOk="0">
                  <a:moveTo>
                    <a:pt x="1502" y="1"/>
                  </a:moveTo>
                  <a:cubicBezTo>
                    <a:pt x="1187" y="1"/>
                    <a:pt x="873" y="31"/>
                    <a:pt x="549" y="47"/>
                  </a:cubicBezTo>
                  <a:cubicBezTo>
                    <a:pt x="475" y="158"/>
                    <a:pt x="378" y="179"/>
                    <a:pt x="278" y="179"/>
                  </a:cubicBezTo>
                  <a:cubicBezTo>
                    <a:pt x="214" y="179"/>
                    <a:pt x="148" y="171"/>
                    <a:pt x="85" y="171"/>
                  </a:cubicBezTo>
                  <a:cubicBezTo>
                    <a:pt x="56" y="171"/>
                    <a:pt x="28" y="172"/>
                    <a:pt x="1" y="178"/>
                  </a:cubicBezTo>
                  <a:cubicBezTo>
                    <a:pt x="107" y="306"/>
                    <a:pt x="237" y="334"/>
                    <a:pt x="370" y="334"/>
                  </a:cubicBezTo>
                  <a:cubicBezTo>
                    <a:pt x="446" y="334"/>
                    <a:pt x="522" y="325"/>
                    <a:pt x="596" y="321"/>
                  </a:cubicBezTo>
                  <a:cubicBezTo>
                    <a:pt x="1072" y="321"/>
                    <a:pt x="1537" y="297"/>
                    <a:pt x="2013" y="297"/>
                  </a:cubicBezTo>
                  <a:cubicBezTo>
                    <a:pt x="2096" y="214"/>
                    <a:pt x="2096" y="118"/>
                    <a:pt x="2013" y="35"/>
                  </a:cubicBezTo>
                  <a:cubicBezTo>
                    <a:pt x="1842" y="10"/>
                    <a:pt x="1672" y="1"/>
                    <a:pt x="15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5"/>
            <p:cNvSpPr/>
            <p:nvPr/>
          </p:nvSpPr>
          <p:spPr>
            <a:xfrm>
              <a:off x="5487275" y="3369000"/>
              <a:ext cx="61950" cy="8400"/>
            </a:xfrm>
            <a:custGeom>
              <a:avLst/>
              <a:gdLst/>
              <a:ahLst/>
              <a:cxnLst/>
              <a:rect l="l" t="t" r="r" b="b"/>
              <a:pathLst>
                <a:path w="2478" h="336" extrusionOk="0">
                  <a:moveTo>
                    <a:pt x="108" y="0"/>
                  </a:moveTo>
                  <a:lnTo>
                    <a:pt x="108" y="0"/>
                  </a:lnTo>
                  <a:cubicBezTo>
                    <a:pt x="1" y="286"/>
                    <a:pt x="298" y="191"/>
                    <a:pt x="370" y="298"/>
                  </a:cubicBezTo>
                  <a:cubicBezTo>
                    <a:pt x="782" y="312"/>
                    <a:pt x="1190" y="336"/>
                    <a:pt x="1596" y="336"/>
                  </a:cubicBezTo>
                  <a:cubicBezTo>
                    <a:pt x="1859" y="336"/>
                    <a:pt x="2120" y="326"/>
                    <a:pt x="2382" y="298"/>
                  </a:cubicBezTo>
                  <a:cubicBezTo>
                    <a:pt x="2477" y="203"/>
                    <a:pt x="2477" y="131"/>
                    <a:pt x="2382" y="24"/>
                  </a:cubicBezTo>
                  <a:cubicBezTo>
                    <a:pt x="1919" y="39"/>
                    <a:pt x="1459" y="93"/>
                    <a:pt x="999" y="93"/>
                  </a:cubicBezTo>
                  <a:cubicBezTo>
                    <a:pt x="703" y="93"/>
                    <a:pt x="406" y="7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5"/>
            <p:cNvSpPr/>
            <p:nvPr/>
          </p:nvSpPr>
          <p:spPr>
            <a:xfrm>
              <a:off x="6076350" y="3318000"/>
              <a:ext cx="44675" cy="10350"/>
            </a:xfrm>
            <a:custGeom>
              <a:avLst/>
              <a:gdLst/>
              <a:ahLst/>
              <a:cxnLst/>
              <a:rect l="l" t="t" r="r" b="b"/>
              <a:pathLst>
                <a:path w="1787" h="414" extrusionOk="0">
                  <a:moveTo>
                    <a:pt x="521" y="1"/>
                  </a:moveTo>
                  <a:cubicBezTo>
                    <a:pt x="361" y="1"/>
                    <a:pt x="202" y="19"/>
                    <a:pt x="48" y="64"/>
                  </a:cubicBezTo>
                  <a:cubicBezTo>
                    <a:pt x="0" y="219"/>
                    <a:pt x="72" y="302"/>
                    <a:pt x="203" y="338"/>
                  </a:cubicBezTo>
                  <a:cubicBezTo>
                    <a:pt x="380" y="394"/>
                    <a:pt x="554" y="413"/>
                    <a:pt x="727" y="413"/>
                  </a:cubicBezTo>
                  <a:cubicBezTo>
                    <a:pt x="995" y="413"/>
                    <a:pt x="1261" y="367"/>
                    <a:pt x="1536" y="338"/>
                  </a:cubicBezTo>
                  <a:cubicBezTo>
                    <a:pt x="1715" y="326"/>
                    <a:pt x="1774" y="219"/>
                    <a:pt x="1786" y="64"/>
                  </a:cubicBezTo>
                  <a:lnTo>
                    <a:pt x="1786" y="64"/>
                  </a:lnTo>
                  <a:cubicBezTo>
                    <a:pt x="1687" y="102"/>
                    <a:pt x="1593" y="130"/>
                    <a:pt x="1489" y="130"/>
                  </a:cubicBezTo>
                  <a:cubicBezTo>
                    <a:pt x="1429" y="130"/>
                    <a:pt x="1367" y="121"/>
                    <a:pt x="1298" y="100"/>
                  </a:cubicBezTo>
                  <a:cubicBezTo>
                    <a:pt x="1047" y="48"/>
                    <a:pt x="783"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5"/>
            <p:cNvSpPr/>
            <p:nvPr/>
          </p:nvSpPr>
          <p:spPr>
            <a:xfrm>
              <a:off x="5807250" y="3390425"/>
              <a:ext cx="50350" cy="13500"/>
            </a:xfrm>
            <a:custGeom>
              <a:avLst/>
              <a:gdLst/>
              <a:ahLst/>
              <a:cxnLst/>
              <a:rect l="l" t="t" r="r" b="b"/>
              <a:pathLst>
                <a:path w="2014" h="540" extrusionOk="0">
                  <a:moveTo>
                    <a:pt x="1073" y="1"/>
                  </a:moveTo>
                  <a:cubicBezTo>
                    <a:pt x="1013" y="48"/>
                    <a:pt x="942" y="108"/>
                    <a:pt x="882" y="155"/>
                  </a:cubicBezTo>
                  <a:lnTo>
                    <a:pt x="834" y="215"/>
                  </a:lnTo>
                  <a:lnTo>
                    <a:pt x="787" y="155"/>
                  </a:lnTo>
                  <a:lnTo>
                    <a:pt x="775" y="155"/>
                  </a:lnTo>
                  <a:cubicBezTo>
                    <a:pt x="656" y="48"/>
                    <a:pt x="465" y="155"/>
                    <a:pt x="346" y="24"/>
                  </a:cubicBezTo>
                  <a:cubicBezTo>
                    <a:pt x="287" y="84"/>
                    <a:pt x="239" y="120"/>
                    <a:pt x="180" y="167"/>
                  </a:cubicBezTo>
                  <a:cubicBezTo>
                    <a:pt x="120" y="239"/>
                    <a:pt x="13" y="274"/>
                    <a:pt x="1" y="382"/>
                  </a:cubicBezTo>
                  <a:cubicBezTo>
                    <a:pt x="13" y="453"/>
                    <a:pt x="49" y="501"/>
                    <a:pt x="108" y="524"/>
                  </a:cubicBezTo>
                  <a:cubicBezTo>
                    <a:pt x="174" y="530"/>
                    <a:pt x="236" y="539"/>
                    <a:pt x="297" y="539"/>
                  </a:cubicBezTo>
                  <a:cubicBezTo>
                    <a:pt x="358" y="539"/>
                    <a:pt x="418" y="530"/>
                    <a:pt x="477" y="501"/>
                  </a:cubicBezTo>
                  <a:lnTo>
                    <a:pt x="787" y="501"/>
                  </a:lnTo>
                  <a:cubicBezTo>
                    <a:pt x="806" y="511"/>
                    <a:pt x="824" y="516"/>
                    <a:pt x="841" y="516"/>
                  </a:cubicBezTo>
                  <a:cubicBezTo>
                    <a:pt x="864" y="516"/>
                    <a:pt x="885" y="505"/>
                    <a:pt x="906" y="477"/>
                  </a:cubicBezTo>
                  <a:lnTo>
                    <a:pt x="1489" y="441"/>
                  </a:lnTo>
                  <a:cubicBezTo>
                    <a:pt x="1489" y="441"/>
                    <a:pt x="1501" y="417"/>
                    <a:pt x="1537" y="405"/>
                  </a:cubicBezTo>
                  <a:cubicBezTo>
                    <a:pt x="1542" y="403"/>
                    <a:pt x="1549" y="401"/>
                    <a:pt x="1555" y="401"/>
                  </a:cubicBezTo>
                  <a:cubicBezTo>
                    <a:pt x="1577" y="401"/>
                    <a:pt x="1602" y="417"/>
                    <a:pt x="1620" y="453"/>
                  </a:cubicBezTo>
                  <a:lnTo>
                    <a:pt x="1918" y="453"/>
                  </a:lnTo>
                  <a:cubicBezTo>
                    <a:pt x="2013" y="286"/>
                    <a:pt x="1858" y="239"/>
                    <a:pt x="1787" y="155"/>
                  </a:cubicBezTo>
                  <a:lnTo>
                    <a:pt x="1775" y="143"/>
                  </a:lnTo>
                  <a:cubicBezTo>
                    <a:pt x="1727" y="114"/>
                    <a:pt x="1677" y="99"/>
                    <a:pt x="1628" y="99"/>
                  </a:cubicBezTo>
                  <a:cubicBezTo>
                    <a:pt x="1579" y="99"/>
                    <a:pt x="1531" y="114"/>
                    <a:pt x="1489" y="143"/>
                  </a:cubicBezTo>
                  <a:lnTo>
                    <a:pt x="1334" y="143"/>
                  </a:lnTo>
                  <a:cubicBezTo>
                    <a:pt x="1263" y="60"/>
                    <a:pt x="1132" y="108"/>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5"/>
            <p:cNvSpPr/>
            <p:nvPr/>
          </p:nvSpPr>
          <p:spPr>
            <a:xfrm>
              <a:off x="5653975" y="3395775"/>
              <a:ext cx="47500" cy="9350"/>
            </a:xfrm>
            <a:custGeom>
              <a:avLst/>
              <a:gdLst/>
              <a:ahLst/>
              <a:cxnLst/>
              <a:rect l="l" t="t" r="r" b="b"/>
              <a:pathLst>
                <a:path w="1900" h="374" extrusionOk="0">
                  <a:moveTo>
                    <a:pt x="0" y="1"/>
                  </a:moveTo>
                  <a:cubicBezTo>
                    <a:pt x="547" y="325"/>
                    <a:pt x="637" y="373"/>
                    <a:pt x="1412" y="373"/>
                  </a:cubicBezTo>
                  <a:cubicBezTo>
                    <a:pt x="1549" y="373"/>
                    <a:pt x="1707" y="372"/>
                    <a:pt x="1893" y="370"/>
                  </a:cubicBezTo>
                  <a:cubicBezTo>
                    <a:pt x="1899" y="197"/>
                    <a:pt x="1813" y="177"/>
                    <a:pt x="1715" y="177"/>
                  </a:cubicBezTo>
                  <a:cubicBezTo>
                    <a:pt x="1683" y="177"/>
                    <a:pt x="1651" y="179"/>
                    <a:pt x="1620" y="179"/>
                  </a:cubicBezTo>
                  <a:cubicBezTo>
                    <a:pt x="1553" y="179"/>
                    <a:pt x="1493" y="169"/>
                    <a:pt x="1465" y="108"/>
                  </a:cubicBezTo>
                  <a:cubicBezTo>
                    <a:pt x="1417" y="84"/>
                    <a:pt x="1369" y="84"/>
                    <a:pt x="1322" y="84"/>
                  </a:cubicBezTo>
                  <a:cubicBezTo>
                    <a:pt x="1176" y="40"/>
                    <a:pt x="1029" y="28"/>
                    <a:pt x="881" y="28"/>
                  </a:cubicBezTo>
                  <a:cubicBezTo>
                    <a:pt x="722" y="28"/>
                    <a:pt x="561" y="41"/>
                    <a:pt x="399" y="41"/>
                  </a:cubicBezTo>
                  <a:cubicBezTo>
                    <a:pt x="267" y="41"/>
                    <a:pt x="134" y="3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5"/>
            <p:cNvSpPr/>
            <p:nvPr/>
          </p:nvSpPr>
          <p:spPr>
            <a:xfrm>
              <a:off x="6004000" y="3373175"/>
              <a:ext cx="51225" cy="8050"/>
            </a:xfrm>
            <a:custGeom>
              <a:avLst/>
              <a:gdLst/>
              <a:ahLst/>
              <a:cxnLst/>
              <a:rect l="l" t="t" r="r" b="b"/>
              <a:pathLst>
                <a:path w="2049" h="322" extrusionOk="0">
                  <a:moveTo>
                    <a:pt x="382" y="0"/>
                  </a:moveTo>
                  <a:cubicBezTo>
                    <a:pt x="322" y="119"/>
                    <a:pt x="1" y="274"/>
                    <a:pt x="418" y="322"/>
                  </a:cubicBezTo>
                  <a:cubicBezTo>
                    <a:pt x="942" y="310"/>
                    <a:pt x="1454" y="310"/>
                    <a:pt x="1954" y="298"/>
                  </a:cubicBezTo>
                  <a:cubicBezTo>
                    <a:pt x="2025" y="202"/>
                    <a:pt x="2049" y="95"/>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5"/>
            <p:cNvSpPr/>
            <p:nvPr/>
          </p:nvSpPr>
          <p:spPr>
            <a:xfrm>
              <a:off x="5499475" y="3316025"/>
              <a:ext cx="42300" cy="17950"/>
            </a:xfrm>
            <a:custGeom>
              <a:avLst/>
              <a:gdLst/>
              <a:ahLst/>
              <a:cxnLst/>
              <a:rect l="l" t="t" r="r" b="b"/>
              <a:pathLst>
                <a:path w="1692" h="718" extrusionOk="0">
                  <a:moveTo>
                    <a:pt x="334" y="0"/>
                  </a:moveTo>
                  <a:lnTo>
                    <a:pt x="334" y="0"/>
                  </a:lnTo>
                  <a:cubicBezTo>
                    <a:pt x="1" y="179"/>
                    <a:pt x="144" y="452"/>
                    <a:pt x="168" y="703"/>
                  </a:cubicBezTo>
                  <a:cubicBezTo>
                    <a:pt x="358" y="707"/>
                    <a:pt x="546" y="717"/>
                    <a:pt x="733" y="717"/>
                  </a:cubicBezTo>
                  <a:cubicBezTo>
                    <a:pt x="1027" y="717"/>
                    <a:pt x="1317" y="692"/>
                    <a:pt x="1608" y="583"/>
                  </a:cubicBezTo>
                  <a:cubicBezTo>
                    <a:pt x="1692" y="536"/>
                    <a:pt x="1692" y="488"/>
                    <a:pt x="1620" y="452"/>
                  </a:cubicBezTo>
                  <a:cubicBezTo>
                    <a:pt x="1299" y="429"/>
                    <a:pt x="977" y="417"/>
                    <a:pt x="644" y="417"/>
                  </a:cubicBezTo>
                  <a:cubicBezTo>
                    <a:pt x="346" y="417"/>
                    <a:pt x="299" y="238"/>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5"/>
            <p:cNvSpPr/>
            <p:nvPr/>
          </p:nvSpPr>
          <p:spPr>
            <a:xfrm>
              <a:off x="5728075" y="3395225"/>
              <a:ext cx="37825" cy="11600"/>
            </a:xfrm>
            <a:custGeom>
              <a:avLst/>
              <a:gdLst/>
              <a:ahLst/>
              <a:cxnLst/>
              <a:rect l="l" t="t" r="r" b="b"/>
              <a:pathLst>
                <a:path w="1513" h="464" extrusionOk="0">
                  <a:moveTo>
                    <a:pt x="1320" y="0"/>
                  </a:moveTo>
                  <a:cubicBezTo>
                    <a:pt x="1302" y="0"/>
                    <a:pt x="1283" y="4"/>
                    <a:pt x="1263" y="11"/>
                  </a:cubicBezTo>
                  <a:cubicBezTo>
                    <a:pt x="1050" y="91"/>
                    <a:pt x="829" y="104"/>
                    <a:pt x="606" y="104"/>
                  </a:cubicBezTo>
                  <a:cubicBezTo>
                    <a:pt x="499" y="104"/>
                    <a:pt x="392" y="101"/>
                    <a:pt x="284" y="101"/>
                  </a:cubicBezTo>
                  <a:cubicBezTo>
                    <a:pt x="214" y="101"/>
                    <a:pt x="143" y="102"/>
                    <a:pt x="72" y="106"/>
                  </a:cubicBezTo>
                  <a:cubicBezTo>
                    <a:pt x="1" y="202"/>
                    <a:pt x="1" y="309"/>
                    <a:pt x="72" y="392"/>
                  </a:cubicBezTo>
                  <a:cubicBezTo>
                    <a:pt x="310" y="404"/>
                    <a:pt x="560" y="428"/>
                    <a:pt x="799" y="440"/>
                  </a:cubicBezTo>
                  <a:cubicBezTo>
                    <a:pt x="799" y="440"/>
                    <a:pt x="822" y="452"/>
                    <a:pt x="846" y="452"/>
                  </a:cubicBezTo>
                  <a:cubicBezTo>
                    <a:pt x="882" y="452"/>
                    <a:pt x="906" y="452"/>
                    <a:pt x="941" y="428"/>
                  </a:cubicBezTo>
                  <a:cubicBezTo>
                    <a:pt x="1132" y="344"/>
                    <a:pt x="1358" y="463"/>
                    <a:pt x="1513" y="273"/>
                  </a:cubicBezTo>
                  <a:lnTo>
                    <a:pt x="1489" y="202"/>
                  </a:lnTo>
                  <a:lnTo>
                    <a:pt x="1430" y="190"/>
                  </a:lnTo>
                  <a:lnTo>
                    <a:pt x="1477" y="154"/>
                  </a:lnTo>
                  <a:lnTo>
                    <a:pt x="1501" y="106"/>
                  </a:lnTo>
                  <a:cubicBezTo>
                    <a:pt x="1454" y="50"/>
                    <a:pt x="1392" y="0"/>
                    <a:pt x="1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5"/>
            <p:cNvSpPr/>
            <p:nvPr/>
          </p:nvSpPr>
          <p:spPr>
            <a:xfrm>
              <a:off x="5506325" y="3386475"/>
              <a:ext cx="42300" cy="7550"/>
            </a:xfrm>
            <a:custGeom>
              <a:avLst/>
              <a:gdLst/>
              <a:ahLst/>
              <a:cxnLst/>
              <a:rect l="l" t="t" r="r" b="b"/>
              <a:pathLst>
                <a:path w="1692" h="302" extrusionOk="0">
                  <a:moveTo>
                    <a:pt x="656" y="1"/>
                  </a:moveTo>
                  <a:cubicBezTo>
                    <a:pt x="506" y="1"/>
                    <a:pt x="356" y="9"/>
                    <a:pt x="203" y="28"/>
                  </a:cubicBezTo>
                  <a:cubicBezTo>
                    <a:pt x="84" y="87"/>
                    <a:pt x="1" y="147"/>
                    <a:pt x="60" y="301"/>
                  </a:cubicBezTo>
                  <a:lnTo>
                    <a:pt x="1691" y="301"/>
                  </a:lnTo>
                  <a:cubicBezTo>
                    <a:pt x="1513" y="182"/>
                    <a:pt x="1429" y="99"/>
                    <a:pt x="1334" y="40"/>
                  </a:cubicBezTo>
                  <a:cubicBezTo>
                    <a:pt x="1106" y="18"/>
                    <a:pt x="881" y="1"/>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5"/>
            <p:cNvSpPr/>
            <p:nvPr/>
          </p:nvSpPr>
          <p:spPr>
            <a:xfrm>
              <a:off x="5489075" y="3405725"/>
              <a:ext cx="44075" cy="10925"/>
            </a:xfrm>
            <a:custGeom>
              <a:avLst/>
              <a:gdLst/>
              <a:ahLst/>
              <a:cxnLst/>
              <a:rect l="l" t="t" r="r" b="b"/>
              <a:pathLst>
                <a:path w="1763" h="437" extrusionOk="0">
                  <a:moveTo>
                    <a:pt x="1393" y="1"/>
                  </a:moveTo>
                  <a:cubicBezTo>
                    <a:pt x="1313" y="1"/>
                    <a:pt x="1233" y="16"/>
                    <a:pt x="1155" y="43"/>
                  </a:cubicBezTo>
                  <a:cubicBezTo>
                    <a:pt x="869" y="151"/>
                    <a:pt x="584" y="127"/>
                    <a:pt x="298" y="139"/>
                  </a:cubicBezTo>
                  <a:cubicBezTo>
                    <a:pt x="226" y="246"/>
                    <a:pt x="84" y="186"/>
                    <a:pt x="0" y="282"/>
                  </a:cubicBezTo>
                  <a:cubicBezTo>
                    <a:pt x="0" y="329"/>
                    <a:pt x="24" y="389"/>
                    <a:pt x="24" y="436"/>
                  </a:cubicBezTo>
                  <a:cubicBezTo>
                    <a:pt x="393" y="436"/>
                    <a:pt x="774" y="424"/>
                    <a:pt x="1143" y="424"/>
                  </a:cubicBezTo>
                  <a:cubicBezTo>
                    <a:pt x="1238" y="341"/>
                    <a:pt x="1369" y="377"/>
                    <a:pt x="1477" y="329"/>
                  </a:cubicBezTo>
                  <a:cubicBezTo>
                    <a:pt x="1596" y="282"/>
                    <a:pt x="1715" y="258"/>
                    <a:pt x="1762" y="127"/>
                  </a:cubicBezTo>
                  <a:cubicBezTo>
                    <a:pt x="1645" y="39"/>
                    <a:pt x="1519" y="1"/>
                    <a:pt x="1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5"/>
            <p:cNvSpPr/>
            <p:nvPr/>
          </p:nvSpPr>
          <p:spPr>
            <a:xfrm>
              <a:off x="5975725" y="3280600"/>
              <a:ext cx="41400" cy="16975"/>
            </a:xfrm>
            <a:custGeom>
              <a:avLst/>
              <a:gdLst/>
              <a:ahLst/>
              <a:cxnLst/>
              <a:rect l="l" t="t" r="r" b="b"/>
              <a:pathLst>
                <a:path w="1656" h="679" extrusionOk="0">
                  <a:moveTo>
                    <a:pt x="1130" y="0"/>
                  </a:moveTo>
                  <a:cubicBezTo>
                    <a:pt x="1020" y="0"/>
                    <a:pt x="925" y="68"/>
                    <a:pt x="858" y="250"/>
                  </a:cubicBezTo>
                  <a:cubicBezTo>
                    <a:pt x="820" y="356"/>
                    <a:pt x="768" y="386"/>
                    <a:pt x="711" y="386"/>
                  </a:cubicBezTo>
                  <a:cubicBezTo>
                    <a:pt x="635" y="386"/>
                    <a:pt x="550" y="332"/>
                    <a:pt x="476" y="332"/>
                  </a:cubicBezTo>
                  <a:cubicBezTo>
                    <a:pt x="469" y="332"/>
                    <a:pt x="461" y="332"/>
                    <a:pt x="453" y="334"/>
                  </a:cubicBezTo>
                  <a:cubicBezTo>
                    <a:pt x="424" y="328"/>
                    <a:pt x="391" y="325"/>
                    <a:pt x="358" y="325"/>
                  </a:cubicBezTo>
                  <a:cubicBezTo>
                    <a:pt x="325" y="325"/>
                    <a:pt x="293" y="328"/>
                    <a:pt x="263" y="334"/>
                  </a:cubicBezTo>
                  <a:cubicBezTo>
                    <a:pt x="168" y="369"/>
                    <a:pt x="96" y="429"/>
                    <a:pt x="37" y="500"/>
                  </a:cubicBezTo>
                  <a:cubicBezTo>
                    <a:pt x="1" y="572"/>
                    <a:pt x="25" y="631"/>
                    <a:pt x="60" y="679"/>
                  </a:cubicBezTo>
                  <a:cubicBezTo>
                    <a:pt x="572" y="667"/>
                    <a:pt x="1096" y="667"/>
                    <a:pt x="1596" y="667"/>
                  </a:cubicBezTo>
                  <a:cubicBezTo>
                    <a:pt x="1608" y="631"/>
                    <a:pt x="1632" y="607"/>
                    <a:pt x="1656" y="572"/>
                  </a:cubicBezTo>
                  <a:cubicBezTo>
                    <a:pt x="1656" y="548"/>
                    <a:pt x="1656" y="512"/>
                    <a:pt x="1644" y="476"/>
                  </a:cubicBezTo>
                  <a:cubicBezTo>
                    <a:pt x="1632" y="345"/>
                    <a:pt x="1584" y="226"/>
                    <a:pt x="1477" y="143"/>
                  </a:cubicBezTo>
                  <a:cubicBezTo>
                    <a:pt x="1355" y="62"/>
                    <a:pt x="1236" y="0"/>
                    <a:pt x="1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5"/>
            <p:cNvSpPr/>
            <p:nvPr/>
          </p:nvSpPr>
          <p:spPr>
            <a:xfrm>
              <a:off x="5690875" y="3397100"/>
              <a:ext cx="39325" cy="10325"/>
            </a:xfrm>
            <a:custGeom>
              <a:avLst/>
              <a:gdLst/>
              <a:ahLst/>
              <a:cxnLst/>
              <a:rect l="l" t="t" r="r" b="b"/>
              <a:pathLst>
                <a:path w="1573" h="413" extrusionOk="0">
                  <a:moveTo>
                    <a:pt x="601" y="0"/>
                  </a:moveTo>
                  <a:cubicBezTo>
                    <a:pt x="397" y="0"/>
                    <a:pt x="196" y="13"/>
                    <a:pt x="1" y="55"/>
                  </a:cubicBezTo>
                  <a:cubicBezTo>
                    <a:pt x="84" y="234"/>
                    <a:pt x="322" y="150"/>
                    <a:pt x="429" y="317"/>
                  </a:cubicBezTo>
                  <a:lnTo>
                    <a:pt x="417" y="365"/>
                  </a:lnTo>
                  <a:cubicBezTo>
                    <a:pt x="461" y="397"/>
                    <a:pt x="505" y="413"/>
                    <a:pt x="550" y="413"/>
                  </a:cubicBezTo>
                  <a:cubicBezTo>
                    <a:pt x="602" y="413"/>
                    <a:pt x="657" y="391"/>
                    <a:pt x="715" y="353"/>
                  </a:cubicBezTo>
                  <a:cubicBezTo>
                    <a:pt x="863" y="325"/>
                    <a:pt x="1006" y="280"/>
                    <a:pt x="1148" y="280"/>
                  </a:cubicBezTo>
                  <a:cubicBezTo>
                    <a:pt x="1246" y="280"/>
                    <a:pt x="1344" y="301"/>
                    <a:pt x="1441" y="365"/>
                  </a:cubicBezTo>
                  <a:cubicBezTo>
                    <a:pt x="1465" y="371"/>
                    <a:pt x="1489" y="374"/>
                    <a:pt x="1511" y="374"/>
                  </a:cubicBezTo>
                  <a:cubicBezTo>
                    <a:pt x="1534" y="374"/>
                    <a:pt x="1554" y="371"/>
                    <a:pt x="1572" y="365"/>
                  </a:cubicBezTo>
                  <a:lnTo>
                    <a:pt x="1560" y="317"/>
                  </a:lnTo>
                  <a:lnTo>
                    <a:pt x="1560" y="31"/>
                  </a:lnTo>
                  <a:cubicBezTo>
                    <a:pt x="1241" y="31"/>
                    <a:pt x="918"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5"/>
            <p:cNvSpPr/>
            <p:nvPr/>
          </p:nvSpPr>
          <p:spPr>
            <a:xfrm>
              <a:off x="5984375" y="3346600"/>
              <a:ext cx="41400" cy="8725"/>
            </a:xfrm>
            <a:custGeom>
              <a:avLst/>
              <a:gdLst/>
              <a:ahLst/>
              <a:cxnLst/>
              <a:rect l="l" t="t" r="r" b="b"/>
              <a:pathLst>
                <a:path w="1656" h="349" extrusionOk="0">
                  <a:moveTo>
                    <a:pt x="1448" y="0"/>
                  </a:moveTo>
                  <a:cubicBezTo>
                    <a:pt x="1393" y="0"/>
                    <a:pt x="1334" y="21"/>
                    <a:pt x="1286" y="51"/>
                  </a:cubicBezTo>
                  <a:cubicBezTo>
                    <a:pt x="893" y="63"/>
                    <a:pt x="524" y="75"/>
                    <a:pt x="131" y="87"/>
                  </a:cubicBezTo>
                  <a:cubicBezTo>
                    <a:pt x="95" y="182"/>
                    <a:pt x="48" y="253"/>
                    <a:pt x="0" y="349"/>
                  </a:cubicBezTo>
                  <a:lnTo>
                    <a:pt x="1441" y="349"/>
                  </a:lnTo>
                  <a:cubicBezTo>
                    <a:pt x="1548" y="289"/>
                    <a:pt x="1655" y="194"/>
                    <a:pt x="1584" y="75"/>
                  </a:cubicBezTo>
                  <a:cubicBezTo>
                    <a:pt x="1554" y="21"/>
                    <a:pt x="1503" y="0"/>
                    <a:pt x="1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5"/>
            <p:cNvSpPr/>
            <p:nvPr/>
          </p:nvSpPr>
          <p:spPr>
            <a:xfrm>
              <a:off x="6092425" y="3414825"/>
              <a:ext cx="40500" cy="12250"/>
            </a:xfrm>
            <a:custGeom>
              <a:avLst/>
              <a:gdLst/>
              <a:ahLst/>
              <a:cxnLst/>
              <a:rect l="l" t="t" r="r" b="b"/>
              <a:pathLst>
                <a:path w="1620" h="490" extrusionOk="0">
                  <a:moveTo>
                    <a:pt x="1372" y="1"/>
                  </a:moveTo>
                  <a:cubicBezTo>
                    <a:pt x="1304" y="1"/>
                    <a:pt x="1232" y="19"/>
                    <a:pt x="1155" y="37"/>
                  </a:cubicBezTo>
                  <a:cubicBezTo>
                    <a:pt x="1072" y="37"/>
                    <a:pt x="965" y="60"/>
                    <a:pt x="857" y="60"/>
                  </a:cubicBezTo>
                  <a:cubicBezTo>
                    <a:pt x="829" y="33"/>
                    <a:pt x="806" y="21"/>
                    <a:pt x="781" y="21"/>
                  </a:cubicBezTo>
                  <a:cubicBezTo>
                    <a:pt x="764" y="21"/>
                    <a:pt x="746" y="27"/>
                    <a:pt x="726" y="37"/>
                  </a:cubicBezTo>
                  <a:cubicBezTo>
                    <a:pt x="667" y="49"/>
                    <a:pt x="619" y="72"/>
                    <a:pt x="560" y="84"/>
                  </a:cubicBezTo>
                  <a:cubicBezTo>
                    <a:pt x="512" y="96"/>
                    <a:pt x="500" y="132"/>
                    <a:pt x="500" y="180"/>
                  </a:cubicBezTo>
                  <a:cubicBezTo>
                    <a:pt x="476" y="168"/>
                    <a:pt x="459" y="162"/>
                    <a:pt x="441" y="162"/>
                  </a:cubicBezTo>
                  <a:cubicBezTo>
                    <a:pt x="423" y="162"/>
                    <a:pt x="405" y="168"/>
                    <a:pt x="381" y="180"/>
                  </a:cubicBezTo>
                  <a:cubicBezTo>
                    <a:pt x="368" y="183"/>
                    <a:pt x="357" y="184"/>
                    <a:pt x="347" y="184"/>
                  </a:cubicBezTo>
                  <a:cubicBezTo>
                    <a:pt x="319" y="184"/>
                    <a:pt x="297" y="173"/>
                    <a:pt x="262" y="156"/>
                  </a:cubicBezTo>
                  <a:cubicBezTo>
                    <a:pt x="246" y="148"/>
                    <a:pt x="232" y="144"/>
                    <a:pt x="218" y="144"/>
                  </a:cubicBezTo>
                  <a:cubicBezTo>
                    <a:pt x="191" y="144"/>
                    <a:pt x="167" y="160"/>
                    <a:pt x="143" y="191"/>
                  </a:cubicBezTo>
                  <a:cubicBezTo>
                    <a:pt x="95" y="299"/>
                    <a:pt x="36" y="382"/>
                    <a:pt x="0" y="489"/>
                  </a:cubicBezTo>
                  <a:lnTo>
                    <a:pt x="1286" y="489"/>
                  </a:lnTo>
                  <a:cubicBezTo>
                    <a:pt x="1369" y="299"/>
                    <a:pt x="1215" y="299"/>
                    <a:pt x="1096" y="275"/>
                  </a:cubicBezTo>
                  <a:cubicBezTo>
                    <a:pt x="1083" y="280"/>
                    <a:pt x="1071" y="282"/>
                    <a:pt x="1059" y="282"/>
                  </a:cubicBezTo>
                  <a:cubicBezTo>
                    <a:pt x="1017" y="282"/>
                    <a:pt x="983" y="250"/>
                    <a:pt x="965" y="203"/>
                  </a:cubicBezTo>
                  <a:lnTo>
                    <a:pt x="965" y="203"/>
                  </a:lnTo>
                  <a:cubicBezTo>
                    <a:pt x="988" y="263"/>
                    <a:pt x="1048" y="275"/>
                    <a:pt x="1107" y="275"/>
                  </a:cubicBezTo>
                  <a:cubicBezTo>
                    <a:pt x="1199" y="275"/>
                    <a:pt x="1295" y="308"/>
                    <a:pt x="1385" y="308"/>
                  </a:cubicBezTo>
                  <a:cubicBezTo>
                    <a:pt x="1447" y="308"/>
                    <a:pt x="1506" y="292"/>
                    <a:pt x="1560" y="239"/>
                  </a:cubicBezTo>
                  <a:cubicBezTo>
                    <a:pt x="1572" y="203"/>
                    <a:pt x="1584" y="191"/>
                    <a:pt x="1607" y="180"/>
                  </a:cubicBezTo>
                  <a:lnTo>
                    <a:pt x="1619" y="120"/>
                  </a:lnTo>
                  <a:lnTo>
                    <a:pt x="1572" y="72"/>
                  </a:lnTo>
                  <a:cubicBezTo>
                    <a:pt x="1506" y="19"/>
                    <a:pt x="1441" y="1"/>
                    <a:pt x="1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5"/>
            <p:cNvSpPr/>
            <p:nvPr/>
          </p:nvSpPr>
          <p:spPr>
            <a:xfrm>
              <a:off x="6042700" y="3341850"/>
              <a:ext cx="50625" cy="13600"/>
            </a:xfrm>
            <a:custGeom>
              <a:avLst/>
              <a:gdLst/>
              <a:ahLst/>
              <a:cxnLst/>
              <a:rect l="l" t="t" r="r" b="b"/>
              <a:pathLst>
                <a:path w="2025" h="544" extrusionOk="0">
                  <a:moveTo>
                    <a:pt x="1463" y="1"/>
                  </a:moveTo>
                  <a:cubicBezTo>
                    <a:pt x="1236" y="1"/>
                    <a:pt x="1003" y="97"/>
                    <a:pt x="775" y="146"/>
                  </a:cubicBezTo>
                  <a:cubicBezTo>
                    <a:pt x="751" y="146"/>
                    <a:pt x="703" y="146"/>
                    <a:pt x="679" y="134"/>
                  </a:cubicBezTo>
                  <a:cubicBezTo>
                    <a:pt x="584" y="193"/>
                    <a:pt x="465" y="181"/>
                    <a:pt x="382" y="241"/>
                  </a:cubicBezTo>
                  <a:cubicBezTo>
                    <a:pt x="287" y="265"/>
                    <a:pt x="179" y="277"/>
                    <a:pt x="96" y="301"/>
                  </a:cubicBezTo>
                  <a:cubicBezTo>
                    <a:pt x="1" y="372"/>
                    <a:pt x="25" y="455"/>
                    <a:pt x="96" y="539"/>
                  </a:cubicBezTo>
                  <a:cubicBezTo>
                    <a:pt x="136" y="539"/>
                    <a:pt x="170" y="544"/>
                    <a:pt x="199" y="544"/>
                  </a:cubicBezTo>
                  <a:cubicBezTo>
                    <a:pt x="214" y="544"/>
                    <a:pt x="227" y="543"/>
                    <a:pt x="239" y="539"/>
                  </a:cubicBezTo>
                  <a:cubicBezTo>
                    <a:pt x="363" y="405"/>
                    <a:pt x="496" y="396"/>
                    <a:pt x="637" y="396"/>
                  </a:cubicBezTo>
                  <a:cubicBezTo>
                    <a:pt x="659" y="396"/>
                    <a:pt x="681" y="396"/>
                    <a:pt x="703" y="396"/>
                  </a:cubicBezTo>
                  <a:cubicBezTo>
                    <a:pt x="1132" y="396"/>
                    <a:pt x="1549" y="384"/>
                    <a:pt x="1989" y="384"/>
                  </a:cubicBezTo>
                  <a:cubicBezTo>
                    <a:pt x="2025" y="312"/>
                    <a:pt x="2025" y="253"/>
                    <a:pt x="1942" y="205"/>
                  </a:cubicBezTo>
                  <a:cubicBezTo>
                    <a:pt x="1787" y="51"/>
                    <a:pt x="1626" y="1"/>
                    <a:pt x="1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5"/>
            <p:cNvSpPr/>
            <p:nvPr/>
          </p:nvSpPr>
          <p:spPr>
            <a:xfrm>
              <a:off x="5768875" y="3393425"/>
              <a:ext cx="41375" cy="11900"/>
            </a:xfrm>
            <a:custGeom>
              <a:avLst/>
              <a:gdLst/>
              <a:ahLst/>
              <a:cxnLst/>
              <a:rect l="l" t="t" r="r" b="b"/>
              <a:pathLst>
                <a:path w="1655" h="476" extrusionOk="0">
                  <a:moveTo>
                    <a:pt x="631" y="1"/>
                  </a:moveTo>
                  <a:cubicBezTo>
                    <a:pt x="568" y="1"/>
                    <a:pt x="504" y="16"/>
                    <a:pt x="441" y="59"/>
                  </a:cubicBezTo>
                  <a:lnTo>
                    <a:pt x="286" y="59"/>
                  </a:lnTo>
                  <a:cubicBezTo>
                    <a:pt x="260" y="34"/>
                    <a:pt x="238" y="22"/>
                    <a:pt x="216" y="22"/>
                  </a:cubicBezTo>
                  <a:cubicBezTo>
                    <a:pt x="196" y="22"/>
                    <a:pt x="177" y="31"/>
                    <a:pt x="155" y="47"/>
                  </a:cubicBezTo>
                  <a:cubicBezTo>
                    <a:pt x="95" y="95"/>
                    <a:pt x="48" y="154"/>
                    <a:pt x="0" y="214"/>
                  </a:cubicBezTo>
                  <a:cubicBezTo>
                    <a:pt x="119" y="345"/>
                    <a:pt x="333" y="214"/>
                    <a:pt x="441" y="357"/>
                  </a:cubicBezTo>
                  <a:cubicBezTo>
                    <a:pt x="714" y="357"/>
                    <a:pt x="1000" y="393"/>
                    <a:pt x="1274" y="476"/>
                  </a:cubicBezTo>
                  <a:cubicBezTo>
                    <a:pt x="1357" y="404"/>
                    <a:pt x="1512" y="452"/>
                    <a:pt x="1584" y="333"/>
                  </a:cubicBezTo>
                  <a:cubicBezTo>
                    <a:pt x="1584" y="285"/>
                    <a:pt x="1595" y="238"/>
                    <a:pt x="1595" y="202"/>
                  </a:cubicBezTo>
                  <a:cubicBezTo>
                    <a:pt x="1655" y="143"/>
                    <a:pt x="1643" y="95"/>
                    <a:pt x="1548" y="83"/>
                  </a:cubicBezTo>
                  <a:cubicBezTo>
                    <a:pt x="1476" y="59"/>
                    <a:pt x="1393" y="59"/>
                    <a:pt x="1298" y="59"/>
                  </a:cubicBezTo>
                  <a:cubicBezTo>
                    <a:pt x="1255" y="108"/>
                    <a:pt x="1206" y="135"/>
                    <a:pt x="1155" y="135"/>
                  </a:cubicBezTo>
                  <a:cubicBezTo>
                    <a:pt x="1107" y="135"/>
                    <a:pt x="1058" y="111"/>
                    <a:pt x="1012" y="59"/>
                  </a:cubicBezTo>
                  <a:cubicBezTo>
                    <a:pt x="885" y="59"/>
                    <a:pt x="758" y="1"/>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5"/>
            <p:cNvSpPr/>
            <p:nvPr/>
          </p:nvSpPr>
          <p:spPr>
            <a:xfrm>
              <a:off x="5546800" y="3369350"/>
              <a:ext cx="36050" cy="7725"/>
            </a:xfrm>
            <a:custGeom>
              <a:avLst/>
              <a:gdLst/>
              <a:ahLst/>
              <a:cxnLst/>
              <a:rect l="l" t="t" r="r" b="b"/>
              <a:pathLst>
                <a:path w="1442" h="309" extrusionOk="0">
                  <a:moveTo>
                    <a:pt x="302" y="0"/>
                  </a:moveTo>
                  <a:cubicBezTo>
                    <a:pt x="204" y="0"/>
                    <a:pt x="104" y="10"/>
                    <a:pt x="1" y="34"/>
                  </a:cubicBezTo>
                  <a:lnTo>
                    <a:pt x="1" y="284"/>
                  </a:lnTo>
                  <a:cubicBezTo>
                    <a:pt x="218" y="295"/>
                    <a:pt x="435" y="308"/>
                    <a:pt x="654" y="308"/>
                  </a:cubicBezTo>
                  <a:cubicBezTo>
                    <a:pt x="914" y="308"/>
                    <a:pt x="1176" y="289"/>
                    <a:pt x="1442" y="224"/>
                  </a:cubicBezTo>
                  <a:cubicBezTo>
                    <a:pt x="1052" y="158"/>
                    <a:pt x="692" y="0"/>
                    <a:pt x="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5"/>
            <p:cNvSpPr/>
            <p:nvPr/>
          </p:nvSpPr>
          <p:spPr>
            <a:xfrm>
              <a:off x="6015925" y="3345575"/>
              <a:ext cx="29475" cy="9750"/>
            </a:xfrm>
            <a:custGeom>
              <a:avLst/>
              <a:gdLst/>
              <a:ahLst/>
              <a:cxnLst/>
              <a:rect l="l" t="t" r="r" b="b"/>
              <a:pathLst>
                <a:path w="1179" h="390" extrusionOk="0">
                  <a:moveTo>
                    <a:pt x="316" y="0"/>
                  </a:moveTo>
                  <a:cubicBezTo>
                    <a:pt x="213" y="0"/>
                    <a:pt x="108" y="24"/>
                    <a:pt x="0" y="92"/>
                  </a:cubicBezTo>
                  <a:cubicBezTo>
                    <a:pt x="226" y="104"/>
                    <a:pt x="286" y="187"/>
                    <a:pt x="167" y="390"/>
                  </a:cubicBezTo>
                  <a:cubicBezTo>
                    <a:pt x="512" y="366"/>
                    <a:pt x="834" y="366"/>
                    <a:pt x="1179" y="366"/>
                  </a:cubicBezTo>
                  <a:lnTo>
                    <a:pt x="1179" y="128"/>
                  </a:lnTo>
                  <a:cubicBezTo>
                    <a:pt x="1136" y="138"/>
                    <a:pt x="1093" y="143"/>
                    <a:pt x="1050" y="143"/>
                  </a:cubicBezTo>
                  <a:cubicBezTo>
                    <a:pt x="810" y="143"/>
                    <a:pt x="569" y="0"/>
                    <a:pt x="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5"/>
            <p:cNvSpPr/>
            <p:nvPr/>
          </p:nvSpPr>
          <p:spPr>
            <a:xfrm>
              <a:off x="5904300" y="3347925"/>
              <a:ext cx="60450" cy="3825"/>
            </a:xfrm>
            <a:custGeom>
              <a:avLst/>
              <a:gdLst/>
              <a:ahLst/>
              <a:cxnLst/>
              <a:rect l="l" t="t" r="r" b="b"/>
              <a:pathLst>
                <a:path w="2418" h="153" extrusionOk="0">
                  <a:moveTo>
                    <a:pt x="578" y="1"/>
                  </a:moveTo>
                  <a:cubicBezTo>
                    <a:pt x="384" y="1"/>
                    <a:pt x="191" y="26"/>
                    <a:pt x="0" y="129"/>
                  </a:cubicBezTo>
                  <a:cubicBezTo>
                    <a:pt x="774" y="141"/>
                    <a:pt x="1572" y="141"/>
                    <a:pt x="2346" y="153"/>
                  </a:cubicBezTo>
                  <a:cubicBezTo>
                    <a:pt x="2417" y="129"/>
                    <a:pt x="2417" y="81"/>
                    <a:pt x="2346" y="34"/>
                  </a:cubicBezTo>
                  <a:cubicBezTo>
                    <a:pt x="2013" y="22"/>
                    <a:pt x="1667" y="22"/>
                    <a:pt x="1346" y="10"/>
                  </a:cubicBezTo>
                  <a:cubicBezTo>
                    <a:pt x="1273" y="19"/>
                    <a:pt x="1201" y="23"/>
                    <a:pt x="1128" y="23"/>
                  </a:cubicBezTo>
                  <a:cubicBezTo>
                    <a:pt x="944" y="23"/>
                    <a:pt x="761" y="1"/>
                    <a:pt x="5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5"/>
            <p:cNvSpPr/>
            <p:nvPr/>
          </p:nvSpPr>
          <p:spPr>
            <a:xfrm>
              <a:off x="5771250" y="3416325"/>
              <a:ext cx="34250" cy="15625"/>
            </a:xfrm>
            <a:custGeom>
              <a:avLst/>
              <a:gdLst/>
              <a:ahLst/>
              <a:cxnLst/>
              <a:rect l="l" t="t" r="r" b="b"/>
              <a:pathLst>
                <a:path w="1370" h="625" extrusionOk="0">
                  <a:moveTo>
                    <a:pt x="1060" y="0"/>
                  </a:moveTo>
                  <a:cubicBezTo>
                    <a:pt x="977" y="84"/>
                    <a:pt x="846" y="60"/>
                    <a:pt x="738" y="84"/>
                  </a:cubicBezTo>
                  <a:cubicBezTo>
                    <a:pt x="674" y="116"/>
                    <a:pt x="607" y="129"/>
                    <a:pt x="540" y="129"/>
                  </a:cubicBezTo>
                  <a:cubicBezTo>
                    <a:pt x="458" y="129"/>
                    <a:pt x="376" y="110"/>
                    <a:pt x="298" y="84"/>
                  </a:cubicBezTo>
                  <a:cubicBezTo>
                    <a:pt x="238" y="84"/>
                    <a:pt x="179" y="96"/>
                    <a:pt x="119" y="143"/>
                  </a:cubicBezTo>
                  <a:cubicBezTo>
                    <a:pt x="48" y="239"/>
                    <a:pt x="0" y="322"/>
                    <a:pt x="48" y="441"/>
                  </a:cubicBezTo>
                  <a:cubicBezTo>
                    <a:pt x="107" y="489"/>
                    <a:pt x="167" y="536"/>
                    <a:pt x="238" y="560"/>
                  </a:cubicBezTo>
                  <a:cubicBezTo>
                    <a:pt x="420" y="583"/>
                    <a:pt x="607" y="624"/>
                    <a:pt x="790" y="624"/>
                  </a:cubicBezTo>
                  <a:cubicBezTo>
                    <a:pt x="992" y="624"/>
                    <a:pt x="1189" y="574"/>
                    <a:pt x="1370" y="393"/>
                  </a:cubicBezTo>
                  <a:cubicBezTo>
                    <a:pt x="1370" y="310"/>
                    <a:pt x="1358" y="215"/>
                    <a:pt x="1358" y="131"/>
                  </a:cubicBezTo>
                  <a:cubicBezTo>
                    <a:pt x="1334" y="60"/>
                    <a:pt x="1250" y="60"/>
                    <a:pt x="1191" y="0"/>
                  </a:cubicBezTo>
                  <a:cubicBezTo>
                    <a:pt x="1167" y="6"/>
                    <a:pt x="1143" y="9"/>
                    <a:pt x="1121" y="9"/>
                  </a:cubicBezTo>
                  <a:cubicBezTo>
                    <a:pt x="1099" y="9"/>
                    <a:pt x="1078" y="6"/>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5"/>
            <p:cNvSpPr/>
            <p:nvPr/>
          </p:nvSpPr>
          <p:spPr>
            <a:xfrm>
              <a:off x="6219525" y="3419600"/>
              <a:ext cx="29475" cy="12925"/>
            </a:xfrm>
            <a:custGeom>
              <a:avLst/>
              <a:gdLst/>
              <a:ahLst/>
              <a:cxnLst/>
              <a:rect l="l" t="t" r="r" b="b"/>
              <a:pathLst>
                <a:path w="1179" h="517" extrusionOk="0">
                  <a:moveTo>
                    <a:pt x="512" y="0"/>
                  </a:moveTo>
                  <a:cubicBezTo>
                    <a:pt x="357" y="12"/>
                    <a:pt x="214" y="12"/>
                    <a:pt x="60" y="24"/>
                  </a:cubicBezTo>
                  <a:cubicBezTo>
                    <a:pt x="0" y="119"/>
                    <a:pt x="0" y="203"/>
                    <a:pt x="72" y="298"/>
                  </a:cubicBezTo>
                  <a:cubicBezTo>
                    <a:pt x="226" y="322"/>
                    <a:pt x="405" y="298"/>
                    <a:pt x="512" y="441"/>
                  </a:cubicBezTo>
                  <a:cubicBezTo>
                    <a:pt x="579" y="490"/>
                    <a:pt x="650" y="517"/>
                    <a:pt x="724" y="517"/>
                  </a:cubicBezTo>
                  <a:cubicBezTo>
                    <a:pt x="793" y="517"/>
                    <a:pt x="866" y="493"/>
                    <a:pt x="941" y="441"/>
                  </a:cubicBezTo>
                  <a:cubicBezTo>
                    <a:pt x="988" y="381"/>
                    <a:pt x="1024" y="346"/>
                    <a:pt x="1072" y="298"/>
                  </a:cubicBezTo>
                  <a:cubicBezTo>
                    <a:pt x="1179" y="119"/>
                    <a:pt x="1012" y="84"/>
                    <a:pt x="929" y="12"/>
                  </a:cubicBezTo>
                  <a:cubicBezTo>
                    <a:pt x="917" y="16"/>
                    <a:pt x="904" y="18"/>
                    <a:pt x="890" y="18"/>
                  </a:cubicBezTo>
                  <a:cubicBezTo>
                    <a:pt x="863" y="18"/>
                    <a:pt x="834" y="12"/>
                    <a:pt x="810" y="12"/>
                  </a:cubicBezTo>
                  <a:lnTo>
                    <a:pt x="750" y="48"/>
                  </a:lnTo>
                  <a:cubicBezTo>
                    <a:pt x="741" y="51"/>
                    <a:pt x="732" y="53"/>
                    <a:pt x="722" y="53"/>
                  </a:cubicBezTo>
                  <a:cubicBezTo>
                    <a:pt x="692" y="53"/>
                    <a:pt x="661" y="39"/>
                    <a:pt x="643" y="12"/>
                  </a:cubicBezTo>
                  <a:cubicBezTo>
                    <a:pt x="629" y="16"/>
                    <a:pt x="615" y="17"/>
                    <a:pt x="601" y="17"/>
                  </a:cubicBezTo>
                  <a:cubicBezTo>
                    <a:pt x="569" y="17"/>
                    <a:pt x="537" y="9"/>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5"/>
            <p:cNvSpPr/>
            <p:nvPr/>
          </p:nvSpPr>
          <p:spPr>
            <a:xfrm>
              <a:off x="5586400" y="3400100"/>
              <a:ext cx="30675" cy="9100"/>
            </a:xfrm>
            <a:custGeom>
              <a:avLst/>
              <a:gdLst/>
              <a:ahLst/>
              <a:cxnLst/>
              <a:rect l="l" t="t" r="r" b="b"/>
              <a:pathLst>
                <a:path w="1227" h="364" extrusionOk="0">
                  <a:moveTo>
                    <a:pt x="337" y="0"/>
                  </a:moveTo>
                  <a:cubicBezTo>
                    <a:pt x="224" y="0"/>
                    <a:pt x="112" y="23"/>
                    <a:pt x="1" y="90"/>
                  </a:cubicBezTo>
                  <a:cubicBezTo>
                    <a:pt x="36" y="185"/>
                    <a:pt x="96" y="268"/>
                    <a:pt x="143" y="364"/>
                  </a:cubicBezTo>
                  <a:cubicBezTo>
                    <a:pt x="477" y="364"/>
                    <a:pt x="798" y="352"/>
                    <a:pt x="1132" y="328"/>
                  </a:cubicBezTo>
                  <a:cubicBezTo>
                    <a:pt x="1227" y="257"/>
                    <a:pt x="1227" y="173"/>
                    <a:pt x="1155" y="66"/>
                  </a:cubicBezTo>
                  <a:cubicBezTo>
                    <a:pt x="1024" y="66"/>
                    <a:pt x="870" y="54"/>
                    <a:pt x="727" y="54"/>
                  </a:cubicBezTo>
                  <a:cubicBezTo>
                    <a:pt x="594" y="29"/>
                    <a:pt x="465"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5"/>
            <p:cNvSpPr/>
            <p:nvPr/>
          </p:nvSpPr>
          <p:spPr>
            <a:xfrm>
              <a:off x="5643550" y="3421900"/>
              <a:ext cx="31075" cy="13200"/>
            </a:xfrm>
            <a:custGeom>
              <a:avLst/>
              <a:gdLst/>
              <a:ahLst/>
              <a:cxnLst/>
              <a:rect l="l" t="t" r="r" b="b"/>
              <a:pathLst>
                <a:path w="1243" h="528" extrusionOk="0">
                  <a:moveTo>
                    <a:pt x="500" y="0"/>
                  </a:moveTo>
                  <a:cubicBezTo>
                    <a:pt x="432" y="0"/>
                    <a:pt x="365" y="10"/>
                    <a:pt x="298" y="39"/>
                  </a:cubicBezTo>
                  <a:cubicBezTo>
                    <a:pt x="239" y="51"/>
                    <a:pt x="191" y="51"/>
                    <a:pt x="155" y="51"/>
                  </a:cubicBezTo>
                  <a:cubicBezTo>
                    <a:pt x="120" y="170"/>
                    <a:pt x="1" y="325"/>
                    <a:pt x="251" y="337"/>
                  </a:cubicBezTo>
                  <a:cubicBezTo>
                    <a:pt x="271" y="338"/>
                    <a:pt x="291" y="339"/>
                    <a:pt x="312" y="339"/>
                  </a:cubicBezTo>
                  <a:cubicBezTo>
                    <a:pt x="349" y="339"/>
                    <a:pt x="386" y="337"/>
                    <a:pt x="423" y="337"/>
                  </a:cubicBezTo>
                  <a:cubicBezTo>
                    <a:pt x="548" y="337"/>
                    <a:pt x="669" y="353"/>
                    <a:pt x="751" y="492"/>
                  </a:cubicBezTo>
                  <a:cubicBezTo>
                    <a:pt x="765" y="486"/>
                    <a:pt x="783" y="484"/>
                    <a:pt x="802" y="484"/>
                  </a:cubicBezTo>
                  <a:cubicBezTo>
                    <a:pt x="884" y="484"/>
                    <a:pt x="997" y="528"/>
                    <a:pt x="1083" y="528"/>
                  </a:cubicBezTo>
                  <a:cubicBezTo>
                    <a:pt x="1182" y="528"/>
                    <a:pt x="1243" y="467"/>
                    <a:pt x="1167" y="206"/>
                  </a:cubicBezTo>
                  <a:lnTo>
                    <a:pt x="1167" y="75"/>
                  </a:lnTo>
                  <a:cubicBezTo>
                    <a:pt x="1101" y="82"/>
                    <a:pt x="1034" y="140"/>
                    <a:pt x="973" y="140"/>
                  </a:cubicBezTo>
                  <a:cubicBezTo>
                    <a:pt x="936" y="140"/>
                    <a:pt x="901" y="119"/>
                    <a:pt x="870" y="51"/>
                  </a:cubicBezTo>
                  <a:cubicBezTo>
                    <a:pt x="753" y="36"/>
                    <a:pt x="62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5"/>
            <p:cNvSpPr/>
            <p:nvPr/>
          </p:nvSpPr>
          <p:spPr>
            <a:xfrm>
              <a:off x="6019800" y="3318700"/>
              <a:ext cx="33950" cy="10600"/>
            </a:xfrm>
            <a:custGeom>
              <a:avLst/>
              <a:gdLst/>
              <a:ahLst/>
              <a:cxnLst/>
              <a:rect l="l" t="t" r="r" b="b"/>
              <a:pathLst>
                <a:path w="1358" h="424" extrusionOk="0">
                  <a:moveTo>
                    <a:pt x="881" y="36"/>
                  </a:moveTo>
                  <a:cubicBezTo>
                    <a:pt x="702" y="36"/>
                    <a:pt x="500" y="48"/>
                    <a:pt x="310" y="48"/>
                  </a:cubicBezTo>
                  <a:cubicBezTo>
                    <a:pt x="250" y="95"/>
                    <a:pt x="202" y="131"/>
                    <a:pt x="143" y="167"/>
                  </a:cubicBezTo>
                  <a:cubicBezTo>
                    <a:pt x="83" y="191"/>
                    <a:pt x="0" y="191"/>
                    <a:pt x="12" y="274"/>
                  </a:cubicBezTo>
                  <a:cubicBezTo>
                    <a:pt x="24" y="298"/>
                    <a:pt x="131" y="310"/>
                    <a:pt x="191" y="345"/>
                  </a:cubicBezTo>
                  <a:cubicBezTo>
                    <a:pt x="294" y="404"/>
                    <a:pt x="399" y="423"/>
                    <a:pt x="505" y="423"/>
                  </a:cubicBezTo>
                  <a:cubicBezTo>
                    <a:pt x="699" y="423"/>
                    <a:pt x="896" y="359"/>
                    <a:pt x="1083" y="359"/>
                  </a:cubicBezTo>
                  <a:cubicBezTo>
                    <a:pt x="1123" y="359"/>
                    <a:pt x="1163" y="362"/>
                    <a:pt x="1203" y="369"/>
                  </a:cubicBezTo>
                  <a:cubicBezTo>
                    <a:pt x="1298" y="357"/>
                    <a:pt x="1334" y="310"/>
                    <a:pt x="1357" y="226"/>
                  </a:cubicBezTo>
                  <a:cubicBezTo>
                    <a:pt x="1262" y="0"/>
                    <a:pt x="1012" y="179"/>
                    <a:pt x="88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5"/>
            <p:cNvSpPr/>
            <p:nvPr/>
          </p:nvSpPr>
          <p:spPr>
            <a:xfrm>
              <a:off x="6209100" y="3380600"/>
              <a:ext cx="35750" cy="9550"/>
            </a:xfrm>
            <a:custGeom>
              <a:avLst/>
              <a:gdLst/>
              <a:ahLst/>
              <a:cxnLst/>
              <a:rect l="l" t="t" r="r" b="b"/>
              <a:pathLst>
                <a:path w="1430" h="382" extrusionOk="0">
                  <a:moveTo>
                    <a:pt x="489" y="1"/>
                  </a:moveTo>
                  <a:cubicBezTo>
                    <a:pt x="334" y="13"/>
                    <a:pt x="167" y="1"/>
                    <a:pt x="36" y="120"/>
                  </a:cubicBezTo>
                  <a:cubicBezTo>
                    <a:pt x="0" y="179"/>
                    <a:pt x="12" y="239"/>
                    <a:pt x="60" y="275"/>
                  </a:cubicBezTo>
                  <a:cubicBezTo>
                    <a:pt x="512" y="298"/>
                    <a:pt x="953" y="251"/>
                    <a:pt x="1429" y="382"/>
                  </a:cubicBezTo>
                  <a:cubicBezTo>
                    <a:pt x="1316" y="148"/>
                    <a:pt x="1193" y="43"/>
                    <a:pt x="1049" y="43"/>
                  </a:cubicBezTo>
                  <a:cubicBezTo>
                    <a:pt x="965" y="43"/>
                    <a:pt x="875" y="78"/>
                    <a:pt x="774" y="144"/>
                  </a:cubicBezTo>
                  <a:lnTo>
                    <a:pt x="643" y="13"/>
                  </a:lnTo>
                  <a:cubicBezTo>
                    <a:pt x="584" y="1"/>
                    <a:pt x="536" y="1"/>
                    <a:pt x="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5"/>
            <p:cNvSpPr/>
            <p:nvPr/>
          </p:nvSpPr>
          <p:spPr>
            <a:xfrm>
              <a:off x="5941500" y="3278325"/>
              <a:ext cx="26825" cy="20125"/>
            </a:xfrm>
            <a:custGeom>
              <a:avLst/>
              <a:gdLst/>
              <a:ahLst/>
              <a:cxnLst/>
              <a:rect l="l" t="t" r="r" b="b"/>
              <a:pathLst>
                <a:path w="1073" h="805" extrusionOk="0">
                  <a:moveTo>
                    <a:pt x="525" y="0"/>
                  </a:moveTo>
                  <a:cubicBezTo>
                    <a:pt x="502" y="0"/>
                    <a:pt x="478" y="3"/>
                    <a:pt x="453" y="8"/>
                  </a:cubicBezTo>
                  <a:cubicBezTo>
                    <a:pt x="405" y="44"/>
                    <a:pt x="358" y="79"/>
                    <a:pt x="346" y="139"/>
                  </a:cubicBezTo>
                  <a:cubicBezTo>
                    <a:pt x="310" y="258"/>
                    <a:pt x="310" y="377"/>
                    <a:pt x="382" y="484"/>
                  </a:cubicBezTo>
                  <a:cubicBezTo>
                    <a:pt x="405" y="520"/>
                    <a:pt x="441" y="556"/>
                    <a:pt x="441" y="603"/>
                  </a:cubicBezTo>
                  <a:cubicBezTo>
                    <a:pt x="394" y="591"/>
                    <a:pt x="358" y="544"/>
                    <a:pt x="322" y="532"/>
                  </a:cubicBezTo>
                  <a:cubicBezTo>
                    <a:pt x="304" y="530"/>
                    <a:pt x="286" y="529"/>
                    <a:pt x="268" y="529"/>
                  </a:cubicBezTo>
                  <a:cubicBezTo>
                    <a:pt x="168" y="529"/>
                    <a:pt x="71" y="560"/>
                    <a:pt x="1" y="651"/>
                  </a:cubicBezTo>
                  <a:lnTo>
                    <a:pt x="1" y="770"/>
                  </a:lnTo>
                  <a:cubicBezTo>
                    <a:pt x="158" y="792"/>
                    <a:pt x="318" y="804"/>
                    <a:pt x="478" y="804"/>
                  </a:cubicBezTo>
                  <a:cubicBezTo>
                    <a:pt x="657" y="804"/>
                    <a:pt x="837" y="789"/>
                    <a:pt x="1013" y="758"/>
                  </a:cubicBezTo>
                  <a:cubicBezTo>
                    <a:pt x="1060" y="710"/>
                    <a:pt x="1072" y="663"/>
                    <a:pt x="1060" y="603"/>
                  </a:cubicBezTo>
                  <a:cubicBezTo>
                    <a:pt x="1048" y="579"/>
                    <a:pt x="1025" y="556"/>
                    <a:pt x="1013" y="532"/>
                  </a:cubicBezTo>
                  <a:cubicBezTo>
                    <a:pt x="941" y="460"/>
                    <a:pt x="882" y="365"/>
                    <a:pt x="834" y="258"/>
                  </a:cubicBezTo>
                  <a:lnTo>
                    <a:pt x="751" y="127"/>
                  </a:lnTo>
                  <a:cubicBezTo>
                    <a:pt x="703" y="79"/>
                    <a:pt x="656" y="55"/>
                    <a:pt x="608" y="20"/>
                  </a:cubicBezTo>
                  <a:cubicBezTo>
                    <a:pt x="587" y="6"/>
                    <a:pt x="558"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5"/>
            <p:cNvSpPr/>
            <p:nvPr/>
          </p:nvSpPr>
          <p:spPr>
            <a:xfrm>
              <a:off x="5739700" y="3414175"/>
              <a:ext cx="30375" cy="13750"/>
            </a:xfrm>
            <a:custGeom>
              <a:avLst/>
              <a:gdLst/>
              <a:ahLst/>
              <a:cxnLst/>
              <a:rect l="l" t="t" r="r" b="b"/>
              <a:pathLst>
                <a:path w="1215" h="550" extrusionOk="0">
                  <a:moveTo>
                    <a:pt x="733" y="1"/>
                  </a:moveTo>
                  <a:cubicBezTo>
                    <a:pt x="601" y="1"/>
                    <a:pt x="461" y="33"/>
                    <a:pt x="322" y="63"/>
                  </a:cubicBezTo>
                  <a:cubicBezTo>
                    <a:pt x="238" y="86"/>
                    <a:pt x="143" y="86"/>
                    <a:pt x="60" y="98"/>
                  </a:cubicBezTo>
                  <a:lnTo>
                    <a:pt x="0" y="122"/>
                  </a:lnTo>
                  <a:lnTo>
                    <a:pt x="0" y="182"/>
                  </a:lnTo>
                  <a:lnTo>
                    <a:pt x="60" y="241"/>
                  </a:lnTo>
                  <a:cubicBezTo>
                    <a:pt x="119" y="289"/>
                    <a:pt x="215" y="289"/>
                    <a:pt x="274" y="348"/>
                  </a:cubicBezTo>
                  <a:lnTo>
                    <a:pt x="322" y="384"/>
                  </a:lnTo>
                  <a:cubicBezTo>
                    <a:pt x="480" y="486"/>
                    <a:pt x="633" y="550"/>
                    <a:pt x="776" y="550"/>
                  </a:cubicBezTo>
                  <a:cubicBezTo>
                    <a:pt x="935" y="550"/>
                    <a:pt x="1083" y="471"/>
                    <a:pt x="1215" y="277"/>
                  </a:cubicBezTo>
                  <a:cubicBezTo>
                    <a:pt x="1083" y="62"/>
                    <a:pt x="915" y="1"/>
                    <a:pt x="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5"/>
            <p:cNvSpPr/>
            <p:nvPr/>
          </p:nvSpPr>
          <p:spPr>
            <a:xfrm>
              <a:off x="5478350" y="3341800"/>
              <a:ext cx="14025" cy="28325"/>
            </a:xfrm>
            <a:custGeom>
              <a:avLst/>
              <a:gdLst/>
              <a:ahLst/>
              <a:cxnLst/>
              <a:rect l="l" t="t" r="r" b="b"/>
              <a:pathLst>
                <a:path w="561" h="1133" extrusionOk="0">
                  <a:moveTo>
                    <a:pt x="331" y="1"/>
                  </a:moveTo>
                  <a:cubicBezTo>
                    <a:pt x="285" y="1"/>
                    <a:pt x="244" y="41"/>
                    <a:pt x="215" y="172"/>
                  </a:cubicBezTo>
                  <a:cubicBezTo>
                    <a:pt x="179" y="398"/>
                    <a:pt x="72" y="612"/>
                    <a:pt x="1" y="826"/>
                  </a:cubicBezTo>
                  <a:cubicBezTo>
                    <a:pt x="61" y="928"/>
                    <a:pt x="36" y="1133"/>
                    <a:pt x="203" y="1133"/>
                  </a:cubicBezTo>
                  <a:cubicBezTo>
                    <a:pt x="232" y="1133"/>
                    <a:pt x="268" y="1126"/>
                    <a:pt x="310" y="1112"/>
                  </a:cubicBezTo>
                  <a:cubicBezTo>
                    <a:pt x="417" y="934"/>
                    <a:pt x="262" y="695"/>
                    <a:pt x="429" y="529"/>
                  </a:cubicBezTo>
                  <a:lnTo>
                    <a:pt x="465" y="493"/>
                  </a:lnTo>
                  <a:lnTo>
                    <a:pt x="465" y="445"/>
                  </a:lnTo>
                  <a:cubicBezTo>
                    <a:pt x="477" y="374"/>
                    <a:pt x="524" y="314"/>
                    <a:pt x="560" y="255"/>
                  </a:cubicBezTo>
                  <a:cubicBezTo>
                    <a:pt x="560" y="207"/>
                    <a:pt x="548" y="148"/>
                    <a:pt x="548" y="100"/>
                  </a:cubicBezTo>
                  <a:cubicBezTo>
                    <a:pt x="478" y="86"/>
                    <a:pt x="399" y="1"/>
                    <a:pt x="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5"/>
            <p:cNvSpPr/>
            <p:nvPr/>
          </p:nvSpPr>
          <p:spPr>
            <a:xfrm>
              <a:off x="6194800" y="3375650"/>
              <a:ext cx="26525" cy="10225"/>
            </a:xfrm>
            <a:custGeom>
              <a:avLst/>
              <a:gdLst/>
              <a:ahLst/>
              <a:cxnLst/>
              <a:rect l="l" t="t" r="r" b="b"/>
              <a:pathLst>
                <a:path w="1061" h="409" extrusionOk="0">
                  <a:moveTo>
                    <a:pt x="466" y="1"/>
                  </a:moveTo>
                  <a:cubicBezTo>
                    <a:pt x="419" y="1"/>
                    <a:pt x="374" y="16"/>
                    <a:pt x="334" y="44"/>
                  </a:cubicBezTo>
                  <a:lnTo>
                    <a:pt x="168" y="44"/>
                  </a:lnTo>
                  <a:cubicBezTo>
                    <a:pt x="168" y="32"/>
                    <a:pt x="156" y="20"/>
                    <a:pt x="108" y="20"/>
                  </a:cubicBezTo>
                  <a:cubicBezTo>
                    <a:pt x="84" y="20"/>
                    <a:pt x="37" y="32"/>
                    <a:pt x="1" y="80"/>
                  </a:cubicBezTo>
                  <a:cubicBezTo>
                    <a:pt x="1" y="234"/>
                    <a:pt x="84" y="342"/>
                    <a:pt x="215" y="401"/>
                  </a:cubicBezTo>
                  <a:cubicBezTo>
                    <a:pt x="276" y="401"/>
                    <a:pt x="341" y="409"/>
                    <a:pt x="406" y="409"/>
                  </a:cubicBezTo>
                  <a:cubicBezTo>
                    <a:pt x="481" y="409"/>
                    <a:pt x="556" y="398"/>
                    <a:pt x="620" y="353"/>
                  </a:cubicBezTo>
                  <a:cubicBezTo>
                    <a:pt x="775" y="342"/>
                    <a:pt x="965" y="377"/>
                    <a:pt x="1061" y="199"/>
                  </a:cubicBezTo>
                  <a:lnTo>
                    <a:pt x="1049" y="175"/>
                  </a:lnTo>
                  <a:cubicBezTo>
                    <a:pt x="989" y="151"/>
                    <a:pt x="941" y="103"/>
                    <a:pt x="906" y="56"/>
                  </a:cubicBezTo>
                  <a:lnTo>
                    <a:pt x="620" y="56"/>
                  </a:lnTo>
                  <a:cubicBezTo>
                    <a:pt x="570" y="18"/>
                    <a:pt x="517"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5"/>
            <p:cNvSpPr/>
            <p:nvPr/>
          </p:nvSpPr>
          <p:spPr>
            <a:xfrm>
              <a:off x="5531325" y="3297850"/>
              <a:ext cx="34550" cy="6475"/>
            </a:xfrm>
            <a:custGeom>
              <a:avLst/>
              <a:gdLst/>
              <a:ahLst/>
              <a:cxnLst/>
              <a:rect l="l" t="t" r="r" b="b"/>
              <a:pathLst>
                <a:path w="1382" h="259" extrusionOk="0">
                  <a:moveTo>
                    <a:pt x="60" y="1"/>
                  </a:moveTo>
                  <a:cubicBezTo>
                    <a:pt x="13" y="48"/>
                    <a:pt x="1" y="108"/>
                    <a:pt x="60" y="132"/>
                  </a:cubicBezTo>
                  <a:cubicBezTo>
                    <a:pt x="255" y="226"/>
                    <a:pt x="447" y="258"/>
                    <a:pt x="640" y="258"/>
                  </a:cubicBezTo>
                  <a:cubicBezTo>
                    <a:pt x="884" y="258"/>
                    <a:pt x="1129" y="207"/>
                    <a:pt x="1382" y="167"/>
                  </a:cubicBezTo>
                  <a:cubicBezTo>
                    <a:pt x="1218" y="74"/>
                    <a:pt x="1046" y="54"/>
                    <a:pt x="870" y="54"/>
                  </a:cubicBezTo>
                  <a:cubicBezTo>
                    <a:pt x="738" y="54"/>
                    <a:pt x="604" y="65"/>
                    <a:pt x="471" y="65"/>
                  </a:cubicBezTo>
                  <a:cubicBezTo>
                    <a:pt x="332" y="65"/>
                    <a:pt x="194" y="5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5"/>
            <p:cNvSpPr/>
            <p:nvPr/>
          </p:nvSpPr>
          <p:spPr>
            <a:xfrm>
              <a:off x="5618250" y="3294150"/>
              <a:ext cx="29200" cy="6250"/>
            </a:xfrm>
            <a:custGeom>
              <a:avLst/>
              <a:gdLst/>
              <a:ahLst/>
              <a:cxnLst/>
              <a:rect l="l" t="t" r="r" b="b"/>
              <a:pathLst>
                <a:path w="1168" h="250" extrusionOk="0">
                  <a:moveTo>
                    <a:pt x="775" y="1"/>
                  </a:moveTo>
                  <a:cubicBezTo>
                    <a:pt x="663" y="1"/>
                    <a:pt x="547" y="19"/>
                    <a:pt x="433" y="19"/>
                  </a:cubicBezTo>
                  <a:cubicBezTo>
                    <a:pt x="384" y="19"/>
                    <a:pt x="335" y="16"/>
                    <a:pt x="286" y="6"/>
                  </a:cubicBezTo>
                  <a:cubicBezTo>
                    <a:pt x="227" y="77"/>
                    <a:pt x="120" y="42"/>
                    <a:pt x="48" y="89"/>
                  </a:cubicBezTo>
                  <a:cubicBezTo>
                    <a:pt x="36" y="125"/>
                    <a:pt x="12" y="137"/>
                    <a:pt x="0" y="161"/>
                  </a:cubicBezTo>
                  <a:cubicBezTo>
                    <a:pt x="154" y="226"/>
                    <a:pt x="306" y="249"/>
                    <a:pt x="457" y="249"/>
                  </a:cubicBezTo>
                  <a:cubicBezTo>
                    <a:pt x="693" y="249"/>
                    <a:pt x="928" y="192"/>
                    <a:pt x="1167" y="149"/>
                  </a:cubicBezTo>
                  <a:cubicBezTo>
                    <a:pt x="1047" y="28"/>
                    <a:pt x="913"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5"/>
            <p:cNvSpPr/>
            <p:nvPr/>
          </p:nvSpPr>
          <p:spPr>
            <a:xfrm>
              <a:off x="5499475" y="3448175"/>
              <a:ext cx="22350" cy="13600"/>
            </a:xfrm>
            <a:custGeom>
              <a:avLst/>
              <a:gdLst/>
              <a:ahLst/>
              <a:cxnLst/>
              <a:rect l="l" t="t" r="r" b="b"/>
              <a:pathLst>
                <a:path w="894" h="544" extrusionOk="0">
                  <a:moveTo>
                    <a:pt x="584" y="0"/>
                  </a:moveTo>
                  <a:cubicBezTo>
                    <a:pt x="441" y="12"/>
                    <a:pt x="275" y="36"/>
                    <a:pt x="156" y="131"/>
                  </a:cubicBezTo>
                  <a:cubicBezTo>
                    <a:pt x="334" y="346"/>
                    <a:pt x="13" y="298"/>
                    <a:pt x="1" y="405"/>
                  </a:cubicBezTo>
                  <a:cubicBezTo>
                    <a:pt x="37" y="465"/>
                    <a:pt x="96" y="512"/>
                    <a:pt x="156" y="536"/>
                  </a:cubicBezTo>
                  <a:cubicBezTo>
                    <a:pt x="200" y="541"/>
                    <a:pt x="243" y="543"/>
                    <a:pt x="285" y="543"/>
                  </a:cubicBezTo>
                  <a:cubicBezTo>
                    <a:pt x="566" y="543"/>
                    <a:pt x="780" y="432"/>
                    <a:pt x="894" y="131"/>
                  </a:cubicBezTo>
                  <a:cubicBezTo>
                    <a:pt x="822" y="36"/>
                    <a:pt x="703" y="12"/>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5"/>
            <p:cNvSpPr/>
            <p:nvPr/>
          </p:nvSpPr>
          <p:spPr>
            <a:xfrm>
              <a:off x="5970375" y="3372650"/>
              <a:ext cx="21450" cy="7900"/>
            </a:xfrm>
            <a:custGeom>
              <a:avLst/>
              <a:gdLst/>
              <a:ahLst/>
              <a:cxnLst/>
              <a:rect l="l" t="t" r="r" b="b"/>
              <a:pathLst>
                <a:path w="858" h="316" extrusionOk="0">
                  <a:moveTo>
                    <a:pt x="501" y="0"/>
                  </a:moveTo>
                  <a:cubicBezTo>
                    <a:pt x="331" y="0"/>
                    <a:pt x="162" y="21"/>
                    <a:pt x="1" y="21"/>
                  </a:cubicBezTo>
                  <a:cubicBezTo>
                    <a:pt x="122" y="224"/>
                    <a:pt x="194" y="315"/>
                    <a:pt x="340" y="315"/>
                  </a:cubicBezTo>
                  <a:cubicBezTo>
                    <a:pt x="451" y="315"/>
                    <a:pt x="605" y="262"/>
                    <a:pt x="858" y="164"/>
                  </a:cubicBezTo>
                  <a:lnTo>
                    <a:pt x="858" y="45"/>
                  </a:lnTo>
                  <a:cubicBezTo>
                    <a:pt x="740" y="11"/>
                    <a:pt x="620"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5"/>
            <p:cNvSpPr/>
            <p:nvPr/>
          </p:nvSpPr>
          <p:spPr>
            <a:xfrm>
              <a:off x="5484600" y="3386375"/>
              <a:ext cx="26525" cy="8250"/>
            </a:xfrm>
            <a:custGeom>
              <a:avLst/>
              <a:gdLst/>
              <a:ahLst/>
              <a:cxnLst/>
              <a:rect l="l" t="t" r="r" b="b"/>
              <a:pathLst>
                <a:path w="1061" h="330" extrusionOk="0">
                  <a:moveTo>
                    <a:pt x="856" y="1"/>
                  </a:moveTo>
                  <a:cubicBezTo>
                    <a:pt x="661" y="1"/>
                    <a:pt x="461" y="69"/>
                    <a:pt x="257" y="69"/>
                  </a:cubicBezTo>
                  <a:cubicBezTo>
                    <a:pt x="192" y="69"/>
                    <a:pt x="126" y="62"/>
                    <a:pt x="60" y="44"/>
                  </a:cubicBezTo>
                  <a:lnTo>
                    <a:pt x="1" y="103"/>
                  </a:lnTo>
                  <a:cubicBezTo>
                    <a:pt x="1" y="163"/>
                    <a:pt x="36" y="222"/>
                    <a:pt x="84" y="258"/>
                  </a:cubicBezTo>
                  <a:cubicBezTo>
                    <a:pt x="120" y="283"/>
                    <a:pt x="159" y="290"/>
                    <a:pt x="200" y="290"/>
                  </a:cubicBezTo>
                  <a:cubicBezTo>
                    <a:pt x="245" y="290"/>
                    <a:pt x="292" y="282"/>
                    <a:pt x="338" y="282"/>
                  </a:cubicBezTo>
                  <a:cubicBezTo>
                    <a:pt x="387" y="282"/>
                    <a:pt x="434" y="291"/>
                    <a:pt x="477" y="329"/>
                  </a:cubicBezTo>
                  <a:cubicBezTo>
                    <a:pt x="620" y="329"/>
                    <a:pt x="763" y="317"/>
                    <a:pt x="917" y="294"/>
                  </a:cubicBezTo>
                  <a:cubicBezTo>
                    <a:pt x="977" y="210"/>
                    <a:pt x="1013" y="127"/>
                    <a:pt x="1060" y="32"/>
                  </a:cubicBezTo>
                  <a:cubicBezTo>
                    <a:pt x="993" y="9"/>
                    <a:pt x="925" y="1"/>
                    <a:pt x="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5"/>
            <p:cNvSpPr/>
            <p:nvPr/>
          </p:nvSpPr>
          <p:spPr>
            <a:xfrm>
              <a:off x="5585800" y="3423950"/>
              <a:ext cx="18475" cy="9550"/>
            </a:xfrm>
            <a:custGeom>
              <a:avLst/>
              <a:gdLst/>
              <a:ahLst/>
              <a:cxnLst/>
              <a:rect l="l" t="t" r="r" b="b"/>
              <a:pathLst>
                <a:path w="739" h="382" extrusionOk="0">
                  <a:moveTo>
                    <a:pt x="259" y="1"/>
                  </a:moveTo>
                  <a:cubicBezTo>
                    <a:pt x="116" y="1"/>
                    <a:pt x="37" y="102"/>
                    <a:pt x="1" y="267"/>
                  </a:cubicBezTo>
                  <a:cubicBezTo>
                    <a:pt x="167" y="267"/>
                    <a:pt x="322" y="303"/>
                    <a:pt x="477" y="362"/>
                  </a:cubicBezTo>
                  <a:cubicBezTo>
                    <a:pt x="514" y="375"/>
                    <a:pt x="545" y="381"/>
                    <a:pt x="572" y="381"/>
                  </a:cubicBezTo>
                  <a:cubicBezTo>
                    <a:pt x="692" y="381"/>
                    <a:pt x="719" y="263"/>
                    <a:pt x="739" y="136"/>
                  </a:cubicBezTo>
                  <a:cubicBezTo>
                    <a:pt x="632" y="88"/>
                    <a:pt x="513" y="76"/>
                    <a:pt x="406" y="29"/>
                  </a:cubicBezTo>
                  <a:cubicBezTo>
                    <a:pt x="351" y="10"/>
                    <a:pt x="302"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5"/>
            <p:cNvSpPr/>
            <p:nvPr/>
          </p:nvSpPr>
          <p:spPr>
            <a:xfrm>
              <a:off x="5579250" y="3293450"/>
              <a:ext cx="36350" cy="8600"/>
            </a:xfrm>
            <a:custGeom>
              <a:avLst/>
              <a:gdLst/>
              <a:ahLst/>
              <a:cxnLst/>
              <a:rect l="l" t="t" r="r" b="b"/>
              <a:pathLst>
                <a:path w="1454" h="344" extrusionOk="0">
                  <a:moveTo>
                    <a:pt x="896" y="0"/>
                  </a:moveTo>
                  <a:cubicBezTo>
                    <a:pt x="736" y="0"/>
                    <a:pt x="579" y="37"/>
                    <a:pt x="429" y="141"/>
                  </a:cubicBezTo>
                  <a:cubicBezTo>
                    <a:pt x="263" y="189"/>
                    <a:pt x="108" y="165"/>
                    <a:pt x="1" y="332"/>
                  </a:cubicBezTo>
                  <a:cubicBezTo>
                    <a:pt x="489" y="284"/>
                    <a:pt x="977" y="343"/>
                    <a:pt x="1453" y="201"/>
                  </a:cubicBezTo>
                  <a:cubicBezTo>
                    <a:pt x="1430" y="129"/>
                    <a:pt x="1370" y="93"/>
                    <a:pt x="1299" y="58"/>
                  </a:cubicBezTo>
                  <a:cubicBezTo>
                    <a:pt x="1164" y="25"/>
                    <a:pt x="1029" y="0"/>
                    <a:pt x="8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5"/>
            <p:cNvSpPr/>
            <p:nvPr/>
          </p:nvSpPr>
          <p:spPr>
            <a:xfrm>
              <a:off x="5858750" y="3416325"/>
              <a:ext cx="15500" cy="13325"/>
            </a:xfrm>
            <a:custGeom>
              <a:avLst/>
              <a:gdLst/>
              <a:ahLst/>
              <a:cxnLst/>
              <a:rect l="l" t="t" r="r" b="b"/>
              <a:pathLst>
                <a:path w="620" h="533" extrusionOk="0">
                  <a:moveTo>
                    <a:pt x="13" y="0"/>
                  </a:moveTo>
                  <a:cubicBezTo>
                    <a:pt x="13" y="36"/>
                    <a:pt x="1" y="72"/>
                    <a:pt x="1" y="120"/>
                  </a:cubicBezTo>
                  <a:cubicBezTo>
                    <a:pt x="13" y="215"/>
                    <a:pt x="13" y="322"/>
                    <a:pt x="1" y="417"/>
                  </a:cubicBezTo>
                  <a:cubicBezTo>
                    <a:pt x="63" y="503"/>
                    <a:pt x="141" y="533"/>
                    <a:pt x="231" y="533"/>
                  </a:cubicBezTo>
                  <a:cubicBezTo>
                    <a:pt x="278" y="533"/>
                    <a:pt x="329" y="525"/>
                    <a:pt x="382" y="512"/>
                  </a:cubicBezTo>
                  <a:cubicBezTo>
                    <a:pt x="513" y="441"/>
                    <a:pt x="608" y="358"/>
                    <a:pt x="620" y="191"/>
                  </a:cubicBezTo>
                  <a:cubicBezTo>
                    <a:pt x="584" y="84"/>
                    <a:pt x="501" y="36"/>
                    <a:pt x="394" y="12"/>
                  </a:cubicBezTo>
                  <a:cubicBezTo>
                    <a:pt x="263" y="12"/>
                    <a:pt x="144" y="0"/>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5"/>
            <p:cNvSpPr/>
            <p:nvPr/>
          </p:nvSpPr>
          <p:spPr>
            <a:xfrm>
              <a:off x="5865000" y="3394625"/>
              <a:ext cx="20575" cy="8925"/>
            </a:xfrm>
            <a:custGeom>
              <a:avLst/>
              <a:gdLst/>
              <a:ahLst/>
              <a:cxnLst/>
              <a:rect l="l" t="t" r="r" b="b"/>
              <a:pathLst>
                <a:path w="823" h="357" extrusionOk="0">
                  <a:moveTo>
                    <a:pt x="414" y="1"/>
                  </a:moveTo>
                  <a:cubicBezTo>
                    <a:pt x="295" y="1"/>
                    <a:pt x="178" y="54"/>
                    <a:pt x="60" y="166"/>
                  </a:cubicBezTo>
                  <a:cubicBezTo>
                    <a:pt x="1" y="214"/>
                    <a:pt x="1" y="261"/>
                    <a:pt x="25" y="321"/>
                  </a:cubicBezTo>
                  <a:cubicBezTo>
                    <a:pt x="25" y="345"/>
                    <a:pt x="48" y="356"/>
                    <a:pt x="84" y="356"/>
                  </a:cubicBezTo>
                  <a:cubicBezTo>
                    <a:pt x="120" y="356"/>
                    <a:pt x="167" y="345"/>
                    <a:pt x="191" y="309"/>
                  </a:cubicBezTo>
                  <a:cubicBezTo>
                    <a:pt x="382" y="297"/>
                    <a:pt x="584" y="297"/>
                    <a:pt x="775" y="297"/>
                  </a:cubicBezTo>
                  <a:cubicBezTo>
                    <a:pt x="798" y="249"/>
                    <a:pt x="822" y="214"/>
                    <a:pt x="787" y="166"/>
                  </a:cubicBezTo>
                  <a:cubicBezTo>
                    <a:pt x="660" y="57"/>
                    <a:pt x="536"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5"/>
            <p:cNvSpPr/>
            <p:nvPr/>
          </p:nvSpPr>
          <p:spPr>
            <a:xfrm>
              <a:off x="5737025" y="3348275"/>
              <a:ext cx="17575" cy="7075"/>
            </a:xfrm>
            <a:custGeom>
              <a:avLst/>
              <a:gdLst/>
              <a:ahLst/>
              <a:cxnLst/>
              <a:rect l="l" t="t" r="r" b="b"/>
              <a:pathLst>
                <a:path w="703" h="283" extrusionOk="0">
                  <a:moveTo>
                    <a:pt x="295" y="1"/>
                  </a:moveTo>
                  <a:cubicBezTo>
                    <a:pt x="212" y="1"/>
                    <a:pt x="131" y="9"/>
                    <a:pt x="50" y="9"/>
                  </a:cubicBezTo>
                  <a:cubicBezTo>
                    <a:pt x="33" y="9"/>
                    <a:pt x="17" y="9"/>
                    <a:pt x="0" y="8"/>
                  </a:cubicBezTo>
                  <a:lnTo>
                    <a:pt x="0" y="282"/>
                  </a:lnTo>
                  <a:cubicBezTo>
                    <a:pt x="30" y="279"/>
                    <a:pt x="59" y="277"/>
                    <a:pt x="89" y="277"/>
                  </a:cubicBezTo>
                  <a:cubicBezTo>
                    <a:pt x="157" y="277"/>
                    <a:pt x="225" y="283"/>
                    <a:pt x="294" y="283"/>
                  </a:cubicBezTo>
                  <a:cubicBezTo>
                    <a:pt x="429" y="283"/>
                    <a:pt x="566" y="262"/>
                    <a:pt x="703" y="139"/>
                  </a:cubicBezTo>
                  <a:cubicBezTo>
                    <a:pt x="566" y="23"/>
                    <a:pt x="430" y="1"/>
                    <a:pt x="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5"/>
            <p:cNvSpPr/>
            <p:nvPr/>
          </p:nvSpPr>
          <p:spPr>
            <a:xfrm>
              <a:off x="5517950" y="3409900"/>
              <a:ext cx="32750" cy="6750"/>
            </a:xfrm>
            <a:custGeom>
              <a:avLst/>
              <a:gdLst/>
              <a:ahLst/>
              <a:cxnLst/>
              <a:rect l="l" t="t" r="r" b="b"/>
              <a:pathLst>
                <a:path w="1310" h="270" extrusionOk="0">
                  <a:moveTo>
                    <a:pt x="837" y="0"/>
                  </a:moveTo>
                  <a:cubicBezTo>
                    <a:pt x="662" y="0"/>
                    <a:pt x="488" y="65"/>
                    <a:pt x="310" y="103"/>
                  </a:cubicBezTo>
                  <a:cubicBezTo>
                    <a:pt x="202" y="162"/>
                    <a:pt x="95" y="210"/>
                    <a:pt x="0" y="257"/>
                  </a:cubicBezTo>
                  <a:cubicBezTo>
                    <a:pt x="44" y="255"/>
                    <a:pt x="88" y="254"/>
                    <a:pt x="133" y="254"/>
                  </a:cubicBezTo>
                  <a:cubicBezTo>
                    <a:pt x="310" y="254"/>
                    <a:pt x="488" y="269"/>
                    <a:pt x="664" y="269"/>
                  </a:cubicBezTo>
                  <a:cubicBezTo>
                    <a:pt x="884" y="269"/>
                    <a:pt x="1101" y="246"/>
                    <a:pt x="1310" y="138"/>
                  </a:cubicBezTo>
                  <a:cubicBezTo>
                    <a:pt x="1262" y="115"/>
                    <a:pt x="1203" y="103"/>
                    <a:pt x="1155" y="91"/>
                  </a:cubicBezTo>
                  <a:cubicBezTo>
                    <a:pt x="1048" y="24"/>
                    <a:pt x="942"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5"/>
            <p:cNvSpPr/>
            <p:nvPr/>
          </p:nvSpPr>
          <p:spPr>
            <a:xfrm>
              <a:off x="5482825" y="3355600"/>
              <a:ext cx="13700" cy="25625"/>
            </a:xfrm>
            <a:custGeom>
              <a:avLst/>
              <a:gdLst/>
              <a:ahLst/>
              <a:cxnLst/>
              <a:rect l="l" t="t" r="r" b="b"/>
              <a:pathLst>
                <a:path w="548" h="1025" extrusionOk="0">
                  <a:moveTo>
                    <a:pt x="286" y="1"/>
                  </a:moveTo>
                  <a:cubicBezTo>
                    <a:pt x="95" y="143"/>
                    <a:pt x="119" y="358"/>
                    <a:pt x="107" y="560"/>
                  </a:cubicBezTo>
                  <a:cubicBezTo>
                    <a:pt x="12" y="644"/>
                    <a:pt x="0" y="739"/>
                    <a:pt x="36" y="858"/>
                  </a:cubicBezTo>
                  <a:cubicBezTo>
                    <a:pt x="48" y="941"/>
                    <a:pt x="83" y="977"/>
                    <a:pt x="155" y="1025"/>
                  </a:cubicBezTo>
                  <a:cubicBezTo>
                    <a:pt x="250" y="894"/>
                    <a:pt x="405" y="882"/>
                    <a:pt x="548" y="846"/>
                  </a:cubicBezTo>
                  <a:cubicBezTo>
                    <a:pt x="464" y="739"/>
                    <a:pt x="369" y="655"/>
                    <a:pt x="286" y="548"/>
                  </a:cubicBezTo>
                  <a:cubicBezTo>
                    <a:pt x="214" y="370"/>
                    <a:pt x="310" y="179"/>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5"/>
            <p:cNvSpPr/>
            <p:nvPr/>
          </p:nvSpPr>
          <p:spPr>
            <a:xfrm>
              <a:off x="5622125" y="3423175"/>
              <a:ext cx="14300" cy="10000"/>
            </a:xfrm>
            <a:custGeom>
              <a:avLst/>
              <a:gdLst/>
              <a:ahLst/>
              <a:cxnLst/>
              <a:rect l="l" t="t" r="r" b="b"/>
              <a:pathLst>
                <a:path w="572" h="400" extrusionOk="0">
                  <a:moveTo>
                    <a:pt x="298" y="0"/>
                  </a:moveTo>
                  <a:cubicBezTo>
                    <a:pt x="179" y="0"/>
                    <a:pt x="72" y="36"/>
                    <a:pt x="0" y="155"/>
                  </a:cubicBezTo>
                  <a:cubicBezTo>
                    <a:pt x="219" y="314"/>
                    <a:pt x="343" y="400"/>
                    <a:pt x="419" y="400"/>
                  </a:cubicBezTo>
                  <a:cubicBezTo>
                    <a:pt x="508" y="400"/>
                    <a:pt x="533" y="281"/>
                    <a:pt x="572" y="24"/>
                  </a:cubicBezTo>
                  <a:lnTo>
                    <a:pt x="429" y="12"/>
                  </a:lnTo>
                  <a:cubicBezTo>
                    <a:pt x="429" y="12"/>
                    <a:pt x="417" y="36"/>
                    <a:pt x="381" y="48"/>
                  </a:cubicBezTo>
                  <a:cubicBezTo>
                    <a:pt x="376" y="51"/>
                    <a:pt x="369" y="52"/>
                    <a:pt x="363" y="52"/>
                  </a:cubicBezTo>
                  <a:cubicBezTo>
                    <a:pt x="341" y="52"/>
                    <a:pt x="316" y="3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5"/>
            <p:cNvSpPr/>
            <p:nvPr/>
          </p:nvSpPr>
          <p:spPr>
            <a:xfrm>
              <a:off x="5614675" y="3400550"/>
              <a:ext cx="16400" cy="8850"/>
            </a:xfrm>
            <a:custGeom>
              <a:avLst/>
              <a:gdLst/>
              <a:ahLst/>
              <a:cxnLst/>
              <a:rect l="l" t="t" r="r" b="b"/>
              <a:pathLst>
                <a:path w="656" h="354" extrusionOk="0">
                  <a:moveTo>
                    <a:pt x="24" y="60"/>
                  </a:moveTo>
                  <a:cubicBezTo>
                    <a:pt x="13" y="155"/>
                    <a:pt x="13" y="239"/>
                    <a:pt x="1" y="334"/>
                  </a:cubicBezTo>
                  <a:cubicBezTo>
                    <a:pt x="112" y="334"/>
                    <a:pt x="227" y="353"/>
                    <a:pt x="342" y="353"/>
                  </a:cubicBezTo>
                  <a:cubicBezTo>
                    <a:pt x="448" y="353"/>
                    <a:pt x="553" y="337"/>
                    <a:pt x="655" y="274"/>
                  </a:cubicBezTo>
                  <a:cubicBezTo>
                    <a:pt x="453" y="0"/>
                    <a:pt x="239" y="96"/>
                    <a:pt x="24"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5"/>
            <p:cNvSpPr/>
            <p:nvPr/>
          </p:nvSpPr>
          <p:spPr>
            <a:xfrm>
              <a:off x="5829875" y="3383650"/>
              <a:ext cx="29500" cy="4175"/>
            </a:xfrm>
            <a:custGeom>
              <a:avLst/>
              <a:gdLst/>
              <a:ahLst/>
              <a:cxnLst/>
              <a:rect l="l" t="t" r="r" b="b"/>
              <a:pathLst>
                <a:path w="1180" h="167" extrusionOk="0">
                  <a:moveTo>
                    <a:pt x="683" y="0"/>
                  </a:moveTo>
                  <a:cubicBezTo>
                    <a:pt x="456" y="0"/>
                    <a:pt x="226" y="15"/>
                    <a:pt x="1" y="22"/>
                  </a:cubicBezTo>
                  <a:cubicBezTo>
                    <a:pt x="194" y="124"/>
                    <a:pt x="384" y="166"/>
                    <a:pt x="571" y="166"/>
                  </a:cubicBezTo>
                  <a:cubicBezTo>
                    <a:pt x="777" y="166"/>
                    <a:pt x="980" y="115"/>
                    <a:pt x="1180" y="33"/>
                  </a:cubicBezTo>
                  <a:cubicBezTo>
                    <a:pt x="1017" y="8"/>
                    <a:pt x="851" y="0"/>
                    <a:pt x="6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5"/>
            <p:cNvSpPr/>
            <p:nvPr/>
          </p:nvSpPr>
          <p:spPr>
            <a:xfrm>
              <a:off x="5575375" y="3397900"/>
              <a:ext cx="29200" cy="4450"/>
            </a:xfrm>
            <a:custGeom>
              <a:avLst/>
              <a:gdLst/>
              <a:ahLst/>
              <a:cxnLst/>
              <a:rect l="l" t="t" r="r" b="b"/>
              <a:pathLst>
                <a:path w="1168" h="178" extrusionOk="0">
                  <a:moveTo>
                    <a:pt x="576" y="1"/>
                  </a:moveTo>
                  <a:cubicBezTo>
                    <a:pt x="385" y="1"/>
                    <a:pt x="194" y="49"/>
                    <a:pt x="1" y="154"/>
                  </a:cubicBezTo>
                  <a:cubicBezTo>
                    <a:pt x="156" y="166"/>
                    <a:pt x="287" y="166"/>
                    <a:pt x="442" y="178"/>
                  </a:cubicBezTo>
                  <a:cubicBezTo>
                    <a:pt x="692" y="166"/>
                    <a:pt x="930" y="154"/>
                    <a:pt x="1168" y="142"/>
                  </a:cubicBezTo>
                  <a:cubicBezTo>
                    <a:pt x="968" y="51"/>
                    <a:pt x="772" y="1"/>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5"/>
            <p:cNvSpPr/>
            <p:nvPr/>
          </p:nvSpPr>
          <p:spPr>
            <a:xfrm>
              <a:off x="6041825" y="3319875"/>
              <a:ext cx="27100" cy="7175"/>
            </a:xfrm>
            <a:custGeom>
              <a:avLst/>
              <a:gdLst/>
              <a:ahLst/>
              <a:cxnLst/>
              <a:rect l="l" t="t" r="r" b="b"/>
              <a:pathLst>
                <a:path w="1084" h="287" extrusionOk="0">
                  <a:moveTo>
                    <a:pt x="0" y="1"/>
                  </a:moveTo>
                  <a:cubicBezTo>
                    <a:pt x="95" y="168"/>
                    <a:pt x="274" y="132"/>
                    <a:pt x="429" y="144"/>
                  </a:cubicBezTo>
                  <a:cubicBezTo>
                    <a:pt x="560" y="263"/>
                    <a:pt x="714" y="263"/>
                    <a:pt x="869" y="287"/>
                  </a:cubicBezTo>
                  <a:lnTo>
                    <a:pt x="988" y="287"/>
                  </a:lnTo>
                  <a:cubicBezTo>
                    <a:pt x="1084" y="191"/>
                    <a:pt x="1084" y="108"/>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6195100" y="3305000"/>
              <a:ext cx="27125" cy="12725"/>
            </a:xfrm>
            <a:custGeom>
              <a:avLst/>
              <a:gdLst/>
              <a:ahLst/>
              <a:cxnLst/>
              <a:rect l="l" t="t" r="r" b="b"/>
              <a:pathLst>
                <a:path w="1085" h="509" extrusionOk="0">
                  <a:moveTo>
                    <a:pt x="620" y="1"/>
                  </a:moveTo>
                  <a:cubicBezTo>
                    <a:pt x="472" y="149"/>
                    <a:pt x="343" y="306"/>
                    <a:pt x="124" y="306"/>
                  </a:cubicBezTo>
                  <a:cubicBezTo>
                    <a:pt x="96" y="306"/>
                    <a:pt x="67" y="303"/>
                    <a:pt x="37" y="298"/>
                  </a:cubicBezTo>
                  <a:lnTo>
                    <a:pt x="37" y="298"/>
                  </a:lnTo>
                  <a:cubicBezTo>
                    <a:pt x="1" y="370"/>
                    <a:pt x="13" y="417"/>
                    <a:pt x="96" y="417"/>
                  </a:cubicBezTo>
                  <a:cubicBezTo>
                    <a:pt x="179" y="429"/>
                    <a:pt x="251" y="429"/>
                    <a:pt x="322" y="429"/>
                  </a:cubicBezTo>
                  <a:cubicBezTo>
                    <a:pt x="402" y="492"/>
                    <a:pt x="487" y="508"/>
                    <a:pt x="574" y="508"/>
                  </a:cubicBezTo>
                  <a:cubicBezTo>
                    <a:pt x="668" y="508"/>
                    <a:pt x="765" y="489"/>
                    <a:pt x="858" y="489"/>
                  </a:cubicBezTo>
                  <a:cubicBezTo>
                    <a:pt x="1084" y="179"/>
                    <a:pt x="739" y="13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5"/>
            <p:cNvSpPr/>
            <p:nvPr/>
          </p:nvSpPr>
          <p:spPr>
            <a:xfrm>
              <a:off x="6067125" y="3319875"/>
              <a:ext cx="14600" cy="8750"/>
            </a:xfrm>
            <a:custGeom>
              <a:avLst/>
              <a:gdLst/>
              <a:ahLst/>
              <a:cxnLst/>
              <a:rect l="l" t="t" r="r" b="b"/>
              <a:pathLst>
                <a:path w="584" h="350" extrusionOk="0">
                  <a:moveTo>
                    <a:pt x="12" y="1"/>
                  </a:moveTo>
                  <a:cubicBezTo>
                    <a:pt x="12" y="84"/>
                    <a:pt x="0" y="191"/>
                    <a:pt x="0" y="287"/>
                  </a:cubicBezTo>
                  <a:cubicBezTo>
                    <a:pt x="95" y="328"/>
                    <a:pt x="191" y="349"/>
                    <a:pt x="287" y="349"/>
                  </a:cubicBezTo>
                  <a:cubicBezTo>
                    <a:pt x="384" y="349"/>
                    <a:pt x="482" y="328"/>
                    <a:pt x="584" y="287"/>
                  </a:cubicBezTo>
                  <a:cubicBezTo>
                    <a:pt x="524" y="179"/>
                    <a:pt x="464" y="8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5"/>
            <p:cNvSpPr/>
            <p:nvPr/>
          </p:nvSpPr>
          <p:spPr>
            <a:xfrm>
              <a:off x="5859350" y="3348750"/>
              <a:ext cx="26225" cy="3350"/>
            </a:xfrm>
            <a:custGeom>
              <a:avLst/>
              <a:gdLst/>
              <a:ahLst/>
              <a:cxnLst/>
              <a:rect l="l" t="t" r="r" b="b"/>
              <a:pathLst>
                <a:path w="1049" h="134" extrusionOk="0">
                  <a:moveTo>
                    <a:pt x="1" y="1"/>
                  </a:moveTo>
                  <a:lnTo>
                    <a:pt x="1" y="1"/>
                  </a:lnTo>
                  <a:cubicBezTo>
                    <a:pt x="155" y="106"/>
                    <a:pt x="315" y="134"/>
                    <a:pt x="477" y="134"/>
                  </a:cubicBezTo>
                  <a:cubicBezTo>
                    <a:pt x="665" y="134"/>
                    <a:pt x="857" y="96"/>
                    <a:pt x="1048" y="96"/>
                  </a:cubicBezTo>
                  <a:cubicBezTo>
                    <a:pt x="876" y="19"/>
                    <a:pt x="700" y="4"/>
                    <a:pt x="524" y="4"/>
                  </a:cubicBezTo>
                  <a:cubicBezTo>
                    <a:pt x="415" y="4"/>
                    <a:pt x="305" y="10"/>
                    <a:pt x="196" y="10"/>
                  </a:cubicBezTo>
                  <a:cubicBezTo>
                    <a:pt x="130" y="10"/>
                    <a:pt x="65" y="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5"/>
            <p:cNvSpPr/>
            <p:nvPr/>
          </p:nvSpPr>
          <p:spPr>
            <a:xfrm>
              <a:off x="5882575" y="3355900"/>
              <a:ext cx="27700" cy="3150"/>
            </a:xfrm>
            <a:custGeom>
              <a:avLst/>
              <a:gdLst/>
              <a:ahLst/>
              <a:cxnLst/>
              <a:rect l="l" t="t" r="r" b="b"/>
              <a:pathLst>
                <a:path w="1108" h="126" extrusionOk="0">
                  <a:moveTo>
                    <a:pt x="0" y="0"/>
                  </a:moveTo>
                  <a:cubicBezTo>
                    <a:pt x="178" y="87"/>
                    <a:pt x="356" y="126"/>
                    <a:pt x="534" y="126"/>
                  </a:cubicBezTo>
                  <a:cubicBezTo>
                    <a:pt x="725" y="126"/>
                    <a:pt x="916" y="81"/>
                    <a:pt x="1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5"/>
            <p:cNvSpPr/>
            <p:nvPr/>
          </p:nvSpPr>
          <p:spPr>
            <a:xfrm>
              <a:off x="5607825" y="3427050"/>
              <a:ext cx="10750" cy="6625"/>
            </a:xfrm>
            <a:custGeom>
              <a:avLst/>
              <a:gdLst/>
              <a:ahLst/>
              <a:cxnLst/>
              <a:rect l="l" t="t" r="r" b="b"/>
              <a:pathLst>
                <a:path w="430" h="265" extrusionOk="0">
                  <a:moveTo>
                    <a:pt x="1" y="0"/>
                  </a:moveTo>
                  <a:cubicBezTo>
                    <a:pt x="12" y="132"/>
                    <a:pt x="53" y="265"/>
                    <a:pt x="211" y="265"/>
                  </a:cubicBezTo>
                  <a:cubicBezTo>
                    <a:pt x="223" y="265"/>
                    <a:pt x="237" y="264"/>
                    <a:pt x="251" y="262"/>
                  </a:cubicBezTo>
                  <a:cubicBezTo>
                    <a:pt x="417" y="250"/>
                    <a:pt x="417" y="131"/>
                    <a:pt x="429" y="12"/>
                  </a:cubicBezTo>
                  <a:cubicBezTo>
                    <a:pt x="287" y="12"/>
                    <a:pt x="15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5"/>
            <p:cNvSpPr/>
            <p:nvPr/>
          </p:nvSpPr>
          <p:spPr>
            <a:xfrm>
              <a:off x="5539675" y="3326125"/>
              <a:ext cx="19950" cy="5675"/>
            </a:xfrm>
            <a:custGeom>
              <a:avLst/>
              <a:gdLst/>
              <a:ahLst/>
              <a:cxnLst/>
              <a:rect l="l" t="t" r="r" b="b"/>
              <a:pathLst>
                <a:path w="798" h="227" extrusionOk="0">
                  <a:moveTo>
                    <a:pt x="143" y="1"/>
                  </a:moveTo>
                  <a:cubicBezTo>
                    <a:pt x="95" y="13"/>
                    <a:pt x="60" y="37"/>
                    <a:pt x="24" y="48"/>
                  </a:cubicBezTo>
                  <a:cubicBezTo>
                    <a:pt x="24" y="96"/>
                    <a:pt x="0" y="132"/>
                    <a:pt x="0" y="179"/>
                  </a:cubicBezTo>
                  <a:cubicBezTo>
                    <a:pt x="78" y="215"/>
                    <a:pt x="156" y="227"/>
                    <a:pt x="234" y="227"/>
                  </a:cubicBezTo>
                  <a:cubicBezTo>
                    <a:pt x="394" y="227"/>
                    <a:pt x="554" y="176"/>
                    <a:pt x="715" y="168"/>
                  </a:cubicBezTo>
                  <a:cubicBezTo>
                    <a:pt x="798" y="120"/>
                    <a:pt x="798" y="96"/>
                    <a:pt x="715" y="48"/>
                  </a:cubicBez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5"/>
            <p:cNvSpPr/>
            <p:nvPr/>
          </p:nvSpPr>
          <p:spPr>
            <a:xfrm>
              <a:off x="5514075" y="3294575"/>
              <a:ext cx="18775" cy="9850"/>
            </a:xfrm>
            <a:custGeom>
              <a:avLst/>
              <a:gdLst/>
              <a:ahLst/>
              <a:cxnLst/>
              <a:rect l="l" t="t" r="r" b="b"/>
              <a:pathLst>
                <a:path w="751" h="394" extrusionOk="0">
                  <a:moveTo>
                    <a:pt x="453" y="1"/>
                  </a:moveTo>
                  <a:cubicBezTo>
                    <a:pt x="346" y="1"/>
                    <a:pt x="238" y="13"/>
                    <a:pt x="167" y="96"/>
                  </a:cubicBezTo>
                  <a:cubicBezTo>
                    <a:pt x="60" y="179"/>
                    <a:pt x="0" y="263"/>
                    <a:pt x="12" y="394"/>
                  </a:cubicBezTo>
                  <a:cubicBezTo>
                    <a:pt x="146" y="275"/>
                    <a:pt x="298" y="249"/>
                    <a:pt x="457" y="249"/>
                  </a:cubicBezTo>
                  <a:cubicBezTo>
                    <a:pt x="553" y="249"/>
                    <a:pt x="652" y="258"/>
                    <a:pt x="750" y="263"/>
                  </a:cubicBezTo>
                  <a:lnTo>
                    <a:pt x="750" y="132"/>
                  </a:lnTo>
                  <a:cubicBezTo>
                    <a:pt x="655" y="72"/>
                    <a:pt x="548" y="25"/>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5"/>
            <p:cNvSpPr/>
            <p:nvPr/>
          </p:nvSpPr>
          <p:spPr>
            <a:xfrm>
              <a:off x="5779875" y="3415725"/>
              <a:ext cx="12750" cy="7625"/>
            </a:xfrm>
            <a:custGeom>
              <a:avLst/>
              <a:gdLst/>
              <a:ahLst/>
              <a:cxnLst/>
              <a:rect l="l" t="t" r="r" b="b"/>
              <a:pathLst>
                <a:path w="510" h="305" extrusionOk="0">
                  <a:moveTo>
                    <a:pt x="376" y="0"/>
                  </a:moveTo>
                  <a:cubicBezTo>
                    <a:pt x="362" y="0"/>
                    <a:pt x="341" y="13"/>
                    <a:pt x="310" y="36"/>
                  </a:cubicBezTo>
                  <a:cubicBezTo>
                    <a:pt x="215" y="36"/>
                    <a:pt x="143" y="48"/>
                    <a:pt x="60" y="48"/>
                  </a:cubicBezTo>
                  <a:cubicBezTo>
                    <a:pt x="36" y="96"/>
                    <a:pt x="24" y="120"/>
                    <a:pt x="1" y="155"/>
                  </a:cubicBezTo>
                  <a:cubicBezTo>
                    <a:pt x="74" y="254"/>
                    <a:pt x="151" y="304"/>
                    <a:pt x="228" y="304"/>
                  </a:cubicBezTo>
                  <a:cubicBezTo>
                    <a:pt x="300" y="304"/>
                    <a:pt x="372" y="260"/>
                    <a:pt x="441" y="167"/>
                  </a:cubicBezTo>
                  <a:cubicBezTo>
                    <a:pt x="510" y="110"/>
                    <a:pt x="501" y="64"/>
                    <a:pt x="426" y="50"/>
                  </a:cubicBezTo>
                  <a:lnTo>
                    <a:pt x="426" y="50"/>
                  </a:lnTo>
                  <a:cubicBezTo>
                    <a:pt x="421" y="41"/>
                    <a:pt x="411" y="30"/>
                    <a:pt x="393" y="13"/>
                  </a:cubicBezTo>
                  <a:cubicBezTo>
                    <a:pt x="389" y="4"/>
                    <a:pt x="384" y="0"/>
                    <a:pt x="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5"/>
            <p:cNvSpPr/>
            <p:nvPr/>
          </p:nvSpPr>
          <p:spPr>
            <a:xfrm>
              <a:off x="5757850" y="3294875"/>
              <a:ext cx="19975" cy="2500"/>
            </a:xfrm>
            <a:custGeom>
              <a:avLst/>
              <a:gdLst/>
              <a:ahLst/>
              <a:cxnLst/>
              <a:rect l="l" t="t" r="r" b="b"/>
              <a:pathLst>
                <a:path w="799" h="100" extrusionOk="0">
                  <a:moveTo>
                    <a:pt x="1" y="1"/>
                  </a:moveTo>
                  <a:cubicBezTo>
                    <a:pt x="120" y="71"/>
                    <a:pt x="242" y="100"/>
                    <a:pt x="364" y="100"/>
                  </a:cubicBezTo>
                  <a:cubicBezTo>
                    <a:pt x="510" y="100"/>
                    <a:pt x="656" y="59"/>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5557525" y="3326925"/>
              <a:ext cx="17875" cy="3400"/>
            </a:xfrm>
            <a:custGeom>
              <a:avLst/>
              <a:gdLst/>
              <a:ahLst/>
              <a:cxnLst/>
              <a:rect l="l" t="t" r="r" b="b"/>
              <a:pathLst>
                <a:path w="715" h="136" extrusionOk="0">
                  <a:moveTo>
                    <a:pt x="382" y="0"/>
                  </a:moveTo>
                  <a:cubicBezTo>
                    <a:pt x="277" y="0"/>
                    <a:pt x="169" y="20"/>
                    <a:pt x="66" y="20"/>
                  </a:cubicBezTo>
                  <a:cubicBezTo>
                    <a:pt x="44" y="20"/>
                    <a:pt x="22" y="19"/>
                    <a:pt x="1" y="16"/>
                  </a:cubicBezTo>
                  <a:lnTo>
                    <a:pt x="1" y="136"/>
                  </a:lnTo>
                  <a:cubicBezTo>
                    <a:pt x="120" y="130"/>
                    <a:pt x="239" y="127"/>
                    <a:pt x="358" y="127"/>
                  </a:cubicBezTo>
                  <a:cubicBezTo>
                    <a:pt x="477" y="127"/>
                    <a:pt x="596" y="130"/>
                    <a:pt x="715" y="136"/>
                  </a:cubicBezTo>
                  <a:cubicBezTo>
                    <a:pt x="617" y="26"/>
                    <a:pt x="501"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5"/>
            <p:cNvSpPr/>
            <p:nvPr/>
          </p:nvSpPr>
          <p:spPr>
            <a:xfrm>
              <a:off x="5747425" y="3282000"/>
              <a:ext cx="7475" cy="12600"/>
            </a:xfrm>
            <a:custGeom>
              <a:avLst/>
              <a:gdLst/>
              <a:ahLst/>
              <a:cxnLst/>
              <a:rect l="l" t="t" r="r" b="b"/>
              <a:pathLst>
                <a:path w="299" h="504" extrusionOk="0">
                  <a:moveTo>
                    <a:pt x="162" y="0"/>
                  </a:moveTo>
                  <a:cubicBezTo>
                    <a:pt x="111" y="0"/>
                    <a:pt x="60" y="19"/>
                    <a:pt x="1" y="51"/>
                  </a:cubicBezTo>
                  <a:cubicBezTo>
                    <a:pt x="13" y="206"/>
                    <a:pt x="13" y="349"/>
                    <a:pt x="13" y="504"/>
                  </a:cubicBezTo>
                  <a:cubicBezTo>
                    <a:pt x="108" y="504"/>
                    <a:pt x="203" y="492"/>
                    <a:pt x="298" y="492"/>
                  </a:cubicBezTo>
                  <a:cubicBezTo>
                    <a:pt x="203" y="349"/>
                    <a:pt x="239" y="194"/>
                    <a:pt x="287" y="39"/>
                  </a:cubicBezTo>
                  <a:cubicBezTo>
                    <a:pt x="244" y="13"/>
                    <a:pt x="203"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5"/>
            <p:cNvSpPr/>
            <p:nvPr/>
          </p:nvSpPr>
          <p:spPr>
            <a:xfrm>
              <a:off x="5651300" y="3419675"/>
              <a:ext cx="14300" cy="5625"/>
            </a:xfrm>
            <a:custGeom>
              <a:avLst/>
              <a:gdLst/>
              <a:ahLst/>
              <a:cxnLst/>
              <a:rect l="l" t="t" r="r" b="b"/>
              <a:pathLst>
                <a:path w="572" h="225" extrusionOk="0">
                  <a:moveTo>
                    <a:pt x="273" y="0"/>
                  </a:moveTo>
                  <a:cubicBezTo>
                    <a:pt x="179" y="0"/>
                    <a:pt x="87" y="48"/>
                    <a:pt x="0" y="140"/>
                  </a:cubicBezTo>
                  <a:cubicBezTo>
                    <a:pt x="118" y="164"/>
                    <a:pt x="247" y="224"/>
                    <a:pt x="376" y="224"/>
                  </a:cubicBezTo>
                  <a:cubicBezTo>
                    <a:pt x="441" y="224"/>
                    <a:pt x="507" y="208"/>
                    <a:pt x="572" y="164"/>
                  </a:cubicBezTo>
                  <a:cubicBezTo>
                    <a:pt x="474" y="54"/>
                    <a:pt x="372"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6109675" y="3370100"/>
              <a:ext cx="19075" cy="4925"/>
            </a:xfrm>
            <a:custGeom>
              <a:avLst/>
              <a:gdLst/>
              <a:ahLst/>
              <a:cxnLst/>
              <a:rect l="l" t="t" r="r" b="b"/>
              <a:pathLst>
                <a:path w="763" h="197" extrusionOk="0">
                  <a:moveTo>
                    <a:pt x="384" y="1"/>
                  </a:moveTo>
                  <a:cubicBezTo>
                    <a:pt x="251" y="1"/>
                    <a:pt x="120" y="14"/>
                    <a:pt x="1" y="87"/>
                  </a:cubicBezTo>
                  <a:cubicBezTo>
                    <a:pt x="25" y="123"/>
                    <a:pt x="36" y="135"/>
                    <a:pt x="60" y="147"/>
                  </a:cubicBezTo>
                  <a:cubicBezTo>
                    <a:pt x="178" y="178"/>
                    <a:pt x="293" y="196"/>
                    <a:pt x="407" y="196"/>
                  </a:cubicBezTo>
                  <a:cubicBezTo>
                    <a:pt x="510" y="196"/>
                    <a:pt x="613" y="181"/>
                    <a:pt x="715" y="147"/>
                  </a:cubicBezTo>
                  <a:lnTo>
                    <a:pt x="763" y="99"/>
                  </a:lnTo>
                  <a:cubicBezTo>
                    <a:pt x="739" y="75"/>
                    <a:pt x="715" y="40"/>
                    <a:pt x="703" y="4"/>
                  </a:cubicBezTo>
                  <a:cubicBezTo>
                    <a:pt x="679" y="5"/>
                    <a:pt x="654" y="6"/>
                    <a:pt x="630" y="6"/>
                  </a:cubicBezTo>
                  <a:cubicBezTo>
                    <a:pt x="548" y="6"/>
                    <a:pt x="465"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5"/>
            <p:cNvSpPr/>
            <p:nvPr/>
          </p:nvSpPr>
          <p:spPr>
            <a:xfrm>
              <a:off x="6052825" y="3371750"/>
              <a:ext cx="7175" cy="9175"/>
            </a:xfrm>
            <a:custGeom>
              <a:avLst/>
              <a:gdLst/>
              <a:ahLst/>
              <a:cxnLst/>
              <a:rect l="l" t="t" r="r" b="b"/>
              <a:pathLst>
                <a:path w="287" h="367" extrusionOk="0">
                  <a:moveTo>
                    <a:pt x="166" y="0"/>
                  </a:moveTo>
                  <a:cubicBezTo>
                    <a:pt x="111" y="0"/>
                    <a:pt x="56" y="35"/>
                    <a:pt x="1" y="69"/>
                  </a:cubicBezTo>
                  <a:lnTo>
                    <a:pt x="1" y="355"/>
                  </a:lnTo>
                  <a:cubicBezTo>
                    <a:pt x="96" y="355"/>
                    <a:pt x="191" y="355"/>
                    <a:pt x="286" y="367"/>
                  </a:cubicBezTo>
                  <a:lnTo>
                    <a:pt x="286" y="69"/>
                  </a:lnTo>
                  <a:cubicBezTo>
                    <a:pt x="246" y="19"/>
                    <a:pt x="206"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5"/>
            <p:cNvSpPr/>
            <p:nvPr/>
          </p:nvSpPr>
          <p:spPr>
            <a:xfrm>
              <a:off x="5838225" y="3344400"/>
              <a:ext cx="10725" cy="7350"/>
            </a:xfrm>
            <a:custGeom>
              <a:avLst/>
              <a:gdLst/>
              <a:ahLst/>
              <a:cxnLst/>
              <a:rect l="l" t="t" r="r" b="b"/>
              <a:pathLst>
                <a:path w="429" h="294" extrusionOk="0">
                  <a:moveTo>
                    <a:pt x="188" y="1"/>
                  </a:moveTo>
                  <a:cubicBezTo>
                    <a:pt x="140" y="1"/>
                    <a:pt x="92" y="28"/>
                    <a:pt x="48" y="103"/>
                  </a:cubicBezTo>
                  <a:cubicBezTo>
                    <a:pt x="0" y="199"/>
                    <a:pt x="143" y="282"/>
                    <a:pt x="262" y="294"/>
                  </a:cubicBezTo>
                  <a:lnTo>
                    <a:pt x="429" y="139"/>
                  </a:lnTo>
                  <a:cubicBezTo>
                    <a:pt x="354" y="79"/>
                    <a:pt x="270"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5918575" y="3355600"/>
              <a:ext cx="16400" cy="2625"/>
            </a:xfrm>
            <a:custGeom>
              <a:avLst/>
              <a:gdLst/>
              <a:ahLst/>
              <a:cxnLst/>
              <a:rect l="l" t="t" r="r" b="b"/>
              <a:pathLst>
                <a:path w="656" h="105" extrusionOk="0">
                  <a:moveTo>
                    <a:pt x="656" y="1"/>
                  </a:moveTo>
                  <a:lnTo>
                    <a:pt x="656" y="1"/>
                  </a:lnTo>
                  <a:cubicBezTo>
                    <a:pt x="441" y="12"/>
                    <a:pt x="227" y="12"/>
                    <a:pt x="1" y="12"/>
                  </a:cubicBezTo>
                  <a:cubicBezTo>
                    <a:pt x="114" y="72"/>
                    <a:pt x="224" y="105"/>
                    <a:pt x="333" y="105"/>
                  </a:cubicBezTo>
                  <a:cubicBezTo>
                    <a:pt x="441" y="105"/>
                    <a:pt x="549" y="72"/>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5"/>
            <p:cNvSpPr/>
            <p:nvPr/>
          </p:nvSpPr>
          <p:spPr>
            <a:xfrm>
              <a:off x="5886450" y="3348975"/>
              <a:ext cx="16975" cy="2475"/>
            </a:xfrm>
            <a:custGeom>
              <a:avLst/>
              <a:gdLst/>
              <a:ahLst/>
              <a:cxnLst/>
              <a:rect l="l" t="t" r="r" b="b"/>
              <a:pathLst>
                <a:path w="679" h="99" extrusionOk="0">
                  <a:moveTo>
                    <a:pt x="355" y="0"/>
                  </a:moveTo>
                  <a:cubicBezTo>
                    <a:pt x="236" y="0"/>
                    <a:pt x="118" y="37"/>
                    <a:pt x="0" y="99"/>
                  </a:cubicBezTo>
                  <a:lnTo>
                    <a:pt x="679" y="99"/>
                  </a:lnTo>
                  <a:cubicBezTo>
                    <a:pt x="571" y="31"/>
                    <a:pt x="463" y="0"/>
                    <a:pt x="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5"/>
            <p:cNvSpPr/>
            <p:nvPr/>
          </p:nvSpPr>
          <p:spPr>
            <a:xfrm>
              <a:off x="5765300" y="3397875"/>
              <a:ext cx="15200" cy="4175"/>
            </a:xfrm>
            <a:custGeom>
              <a:avLst/>
              <a:gdLst/>
              <a:ahLst/>
              <a:cxnLst/>
              <a:rect l="l" t="t" r="r" b="b"/>
              <a:pathLst>
                <a:path w="608" h="167" extrusionOk="0">
                  <a:moveTo>
                    <a:pt x="24" y="0"/>
                  </a:moveTo>
                  <a:lnTo>
                    <a:pt x="0" y="48"/>
                  </a:lnTo>
                  <a:lnTo>
                    <a:pt x="0" y="107"/>
                  </a:lnTo>
                  <a:lnTo>
                    <a:pt x="24" y="167"/>
                  </a:lnTo>
                  <a:lnTo>
                    <a:pt x="607" y="167"/>
                  </a:lnTo>
                  <a:cubicBezTo>
                    <a:pt x="531" y="39"/>
                    <a:pt x="430" y="21"/>
                    <a:pt x="318" y="21"/>
                  </a:cubicBezTo>
                  <a:cubicBezTo>
                    <a:pt x="273" y="21"/>
                    <a:pt x="226" y="24"/>
                    <a:pt x="179" y="24"/>
                  </a:cubicBezTo>
                  <a:cubicBezTo>
                    <a:pt x="119" y="24"/>
                    <a:pt x="72"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5"/>
            <p:cNvSpPr/>
            <p:nvPr/>
          </p:nvSpPr>
          <p:spPr>
            <a:xfrm>
              <a:off x="5778975" y="3294875"/>
              <a:ext cx="16700" cy="2050"/>
            </a:xfrm>
            <a:custGeom>
              <a:avLst/>
              <a:gdLst/>
              <a:ahLst/>
              <a:cxnLst/>
              <a:rect l="l" t="t" r="r" b="b"/>
              <a:pathLst>
                <a:path w="668" h="82" extrusionOk="0">
                  <a:moveTo>
                    <a:pt x="1" y="1"/>
                  </a:moveTo>
                  <a:cubicBezTo>
                    <a:pt x="120" y="51"/>
                    <a:pt x="240" y="81"/>
                    <a:pt x="357" y="81"/>
                  </a:cubicBezTo>
                  <a:cubicBezTo>
                    <a:pt x="462" y="81"/>
                    <a:pt x="566" y="57"/>
                    <a:pt x="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5"/>
            <p:cNvSpPr/>
            <p:nvPr/>
          </p:nvSpPr>
          <p:spPr>
            <a:xfrm>
              <a:off x="5966500" y="3292050"/>
              <a:ext cx="11350" cy="5525"/>
            </a:xfrm>
            <a:custGeom>
              <a:avLst/>
              <a:gdLst/>
              <a:ahLst/>
              <a:cxnLst/>
              <a:rect l="l" t="t" r="r" b="b"/>
              <a:pathLst>
                <a:path w="454" h="221" extrusionOk="0">
                  <a:moveTo>
                    <a:pt x="227" y="1"/>
                  </a:moveTo>
                  <a:cubicBezTo>
                    <a:pt x="153" y="1"/>
                    <a:pt x="78" y="30"/>
                    <a:pt x="1" y="90"/>
                  </a:cubicBezTo>
                  <a:lnTo>
                    <a:pt x="1" y="221"/>
                  </a:lnTo>
                  <a:cubicBezTo>
                    <a:pt x="156" y="221"/>
                    <a:pt x="298" y="221"/>
                    <a:pt x="429" y="209"/>
                  </a:cubicBezTo>
                  <a:cubicBezTo>
                    <a:pt x="453" y="173"/>
                    <a:pt x="453" y="126"/>
                    <a:pt x="453" y="90"/>
                  </a:cubicBezTo>
                  <a:cubicBezTo>
                    <a:pt x="376" y="30"/>
                    <a:pt x="301"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5"/>
            <p:cNvSpPr/>
            <p:nvPr/>
          </p:nvSpPr>
          <p:spPr>
            <a:xfrm>
              <a:off x="6097775" y="3415300"/>
              <a:ext cx="8650" cy="6475"/>
            </a:xfrm>
            <a:custGeom>
              <a:avLst/>
              <a:gdLst/>
              <a:ahLst/>
              <a:cxnLst/>
              <a:rect l="l" t="t" r="r" b="b"/>
              <a:pathLst>
                <a:path w="346" h="259" extrusionOk="0">
                  <a:moveTo>
                    <a:pt x="292" y="1"/>
                  </a:moveTo>
                  <a:cubicBezTo>
                    <a:pt x="259" y="1"/>
                    <a:pt x="228" y="9"/>
                    <a:pt x="203" y="18"/>
                  </a:cubicBezTo>
                  <a:cubicBezTo>
                    <a:pt x="167" y="53"/>
                    <a:pt x="143" y="65"/>
                    <a:pt x="96" y="65"/>
                  </a:cubicBezTo>
                  <a:cubicBezTo>
                    <a:pt x="24" y="77"/>
                    <a:pt x="0" y="125"/>
                    <a:pt x="48" y="184"/>
                  </a:cubicBezTo>
                  <a:cubicBezTo>
                    <a:pt x="84" y="240"/>
                    <a:pt x="117" y="258"/>
                    <a:pt x="149" y="258"/>
                  </a:cubicBezTo>
                  <a:cubicBezTo>
                    <a:pt x="213" y="258"/>
                    <a:pt x="274" y="184"/>
                    <a:pt x="346" y="184"/>
                  </a:cubicBezTo>
                  <a:cubicBezTo>
                    <a:pt x="346" y="137"/>
                    <a:pt x="346" y="101"/>
                    <a:pt x="322" y="53"/>
                  </a:cubicBezTo>
                  <a:lnTo>
                    <a:pt x="334" y="6"/>
                  </a:lnTo>
                  <a:cubicBezTo>
                    <a:pt x="320" y="2"/>
                    <a:pt x="306"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5"/>
            <p:cNvSpPr/>
            <p:nvPr/>
          </p:nvSpPr>
          <p:spPr>
            <a:xfrm>
              <a:off x="5486975" y="3444900"/>
              <a:ext cx="10450" cy="7175"/>
            </a:xfrm>
            <a:custGeom>
              <a:avLst/>
              <a:gdLst/>
              <a:ahLst/>
              <a:cxnLst/>
              <a:rect l="l" t="t" r="r" b="b"/>
              <a:pathLst>
                <a:path w="418" h="287" extrusionOk="0">
                  <a:moveTo>
                    <a:pt x="144" y="0"/>
                  </a:moveTo>
                  <a:cubicBezTo>
                    <a:pt x="120" y="0"/>
                    <a:pt x="84" y="12"/>
                    <a:pt x="60" y="24"/>
                  </a:cubicBezTo>
                  <a:cubicBezTo>
                    <a:pt x="13" y="120"/>
                    <a:pt x="1" y="203"/>
                    <a:pt x="108" y="286"/>
                  </a:cubicBezTo>
                  <a:lnTo>
                    <a:pt x="418" y="286"/>
                  </a:lnTo>
                  <a:cubicBezTo>
                    <a:pt x="322" y="179"/>
                    <a:pt x="239" y="8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5"/>
            <p:cNvSpPr/>
            <p:nvPr/>
          </p:nvSpPr>
          <p:spPr>
            <a:xfrm>
              <a:off x="5477150" y="3377025"/>
              <a:ext cx="8975" cy="10450"/>
            </a:xfrm>
            <a:custGeom>
              <a:avLst/>
              <a:gdLst/>
              <a:ahLst/>
              <a:cxnLst/>
              <a:rect l="l" t="t" r="r" b="b"/>
              <a:pathLst>
                <a:path w="359" h="418" extrusionOk="0">
                  <a:moveTo>
                    <a:pt x="322" y="1"/>
                  </a:moveTo>
                  <a:cubicBezTo>
                    <a:pt x="25" y="120"/>
                    <a:pt x="1" y="263"/>
                    <a:pt x="287" y="394"/>
                  </a:cubicBezTo>
                  <a:cubicBezTo>
                    <a:pt x="296" y="391"/>
                    <a:pt x="305" y="389"/>
                    <a:pt x="313" y="389"/>
                  </a:cubicBezTo>
                  <a:cubicBezTo>
                    <a:pt x="334" y="389"/>
                    <a:pt x="349" y="400"/>
                    <a:pt x="358" y="418"/>
                  </a:cubicBezTo>
                  <a:lnTo>
                    <a:pt x="358" y="156"/>
                  </a:lnTo>
                  <a:cubicBezTo>
                    <a:pt x="346" y="108"/>
                    <a:pt x="334" y="48"/>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5"/>
            <p:cNvSpPr/>
            <p:nvPr/>
          </p:nvSpPr>
          <p:spPr>
            <a:xfrm>
              <a:off x="5859050" y="3397875"/>
              <a:ext cx="7475" cy="4175"/>
            </a:xfrm>
            <a:custGeom>
              <a:avLst/>
              <a:gdLst/>
              <a:ahLst/>
              <a:cxnLst/>
              <a:rect l="l" t="t" r="r" b="b"/>
              <a:pathLst>
                <a:path w="299" h="167" extrusionOk="0">
                  <a:moveTo>
                    <a:pt x="144" y="0"/>
                  </a:moveTo>
                  <a:cubicBezTo>
                    <a:pt x="60" y="36"/>
                    <a:pt x="13" y="84"/>
                    <a:pt x="1" y="167"/>
                  </a:cubicBezTo>
                  <a:lnTo>
                    <a:pt x="286" y="167"/>
                  </a:lnTo>
                  <a:lnTo>
                    <a:pt x="298" y="107"/>
                  </a:lnTo>
                  <a:lnTo>
                    <a:pt x="298" y="36"/>
                  </a:lnTo>
                  <a:cubicBezTo>
                    <a:pt x="239" y="24"/>
                    <a:pt x="191" y="2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5"/>
            <p:cNvSpPr/>
            <p:nvPr/>
          </p:nvSpPr>
          <p:spPr>
            <a:xfrm>
              <a:off x="5847450" y="3352100"/>
              <a:ext cx="7750" cy="2675"/>
            </a:xfrm>
            <a:custGeom>
              <a:avLst/>
              <a:gdLst/>
              <a:ahLst/>
              <a:cxnLst/>
              <a:rect l="l" t="t" r="r" b="b"/>
              <a:pathLst>
                <a:path w="310" h="107" extrusionOk="0">
                  <a:moveTo>
                    <a:pt x="85" y="1"/>
                  </a:moveTo>
                  <a:cubicBezTo>
                    <a:pt x="57" y="1"/>
                    <a:pt x="29" y="4"/>
                    <a:pt x="0" y="10"/>
                  </a:cubicBezTo>
                  <a:cubicBezTo>
                    <a:pt x="71" y="71"/>
                    <a:pt x="141" y="107"/>
                    <a:pt x="221" y="107"/>
                  </a:cubicBezTo>
                  <a:cubicBezTo>
                    <a:pt x="249" y="107"/>
                    <a:pt x="279" y="102"/>
                    <a:pt x="310" y="93"/>
                  </a:cubicBezTo>
                  <a:cubicBezTo>
                    <a:pt x="247" y="30"/>
                    <a:pt x="170"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5"/>
            <p:cNvSpPr/>
            <p:nvPr/>
          </p:nvSpPr>
          <p:spPr>
            <a:xfrm>
              <a:off x="5568550" y="3400150"/>
              <a:ext cx="3575" cy="1625"/>
            </a:xfrm>
            <a:custGeom>
              <a:avLst/>
              <a:gdLst/>
              <a:ahLst/>
              <a:cxnLst/>
              <a:rect l="l" t="t" r="r" b="b"/>
              <a:pathLst>
                <a:path w="143" h="65" extrusionOk="0">
                  <a:moveTo>
                    <a:pt x="70" y="0"/>
                  </a:moveTo>
                  <a:cubicBezTo>
                    <a:pt x="40" y="0"/>
                    <a:pt x="9" y="18"/>
                    <a:pt x="0" y="64"/>
                  </a:cubicBezTo>
                  <a:lnTo>
                    <a:pt x="143" y="64"/>
                  </a:lnTo>
                  <a:cubicBezTo>
                    <a:pt x="131" y="52"/>
                    <a:pt x="119" y="16"/>
                    <a:pt x="95" y="5"/>
                  </a:cubicBezTo>
                  <a:cubicBezTo>
                    <a:pt x="87" y="2"/>
                    <a:pt x="79"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5"/>
            <p:cNvSpPr/>
            <p:nvPr/>
          </p:nvSpPr>
          <p:spPr>
            <a:xfrm>
              <a:off x="5614675" y="3294475"/>
              <a:ext cx="4800" cy="4650"/>
            </a:xfrm>
            <a:custGeom>
              <a:avLst/>
              <a:gdLst/>
              <a:ahLst/>
              <a:cxnLst/>
              <a:rect l="l" t="t" r="r" b="b"/>
              <a:pathLst>
                <a:path w="192" h="186" extrusionOk="0">
                  <a:moveTo>
                    <a:pt x="93" y="0"/>
                  </a:moveTo>
                  <a:cubicBezTo>
                    <a:pt x="61" y="0"/>
                    <a:pt x="31" y="39"/>
                    <a:pt x="1" y="112"/>
                  </a:cubicBezTo>
                  <a:cubicBezTo>
                    <a:pt x="13" y="124"/>
                    <a:pt x="24" y="148"/>
                    <a:pt x="36" y="171"/>
                  </a:cubicBezTo>
                  <a:cubicBezTo>
                    <a:pt x="51" y="182"/>
                    <a:pt x="69" y="185"/>
                    <a:pt x="85" y="185"/>
                  </a:cubicBezTo>
                  <a:cubicBezTo>
                    <a:pt x="108" y="185"/>
                    <a:pt x="130" y="178"/>
                    <a:pt x="143" y="171"/>
                  </a:cubicBezTo>
                  <a:cubicBezTo>
                    <a:pt x="155" y="136"/>
                    <a:pt x="179" y="124"/>
                    <a:pt x="191" y="112"/>
                  </a:cubicBezTo>
                  <a:cubicBezTo>
                    <a:pt x="156" y="36"/>
                    <a:pt x="124" y="0"/>
                    <a:pt x="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5"/>
            <p:cNvSpPr/>
            <p:nvPr/>
          </p:nvSpPr>
          <p:spPr>
            <a:xfrm>
              <a:off x="5629550" y="3423775"/>
              <a:ext cx="3600" cy="1575"/>
            </a:xfrm>
            <a:custGeom>
              <a:avLst/>
              <a:gdLst/>
              <a:ahLst/>
              <a:cxnLst/>
              <a:rect l="l" t="t" r="r" b="b"/>
              <a:pathLst>
                <a:path w="144" h="63" extrusionOk="0">
                  <a:moveTo>
                    <a:pt x="1" y="0"/>
                  </a:moveTo>
                  <a:cubicBezTo>
                    <a:pt x="19" y="42"/>
                    <a:pt x="40" y="63"/>
                    <a:pt x="63" y="63"/>
                  </a:cubicBezTo>
                  <a:cubicBezTo>
                    <a:pt x="87" y="63"/>
                    <a:pt x="114" y="42"/>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5"/>
            <p:cNvSpPr/>
            <p:nvPr/>
          </p:nvSpPr>
          <p:spPr>
            <a:xfrm>
              <a:off x="5490250" y="3348450"/>
              <a:ext cx="3900" cy="4800"/>
            </a:xfrm>
            <a:custGeom>
              <a:avLst/>
              <a:gdLst/>
              <a:ahLst/>
              <a:cxnLst/>
              <a:rect l="l" t="t" r="r" b="b"/>
              <a:pathLst>
                <a:path w="156" h="192" extrusionOk="0">
                  <a:moveTo>
                    <a:pt x="108" y="1"/>
                  </a:moveTo>
                  <a:cubicBezTo>
                    <a:pt x="72" y="60"/>
                    <a:pt x="37" y="132"/>
                    <a:pt x="1" y="191"/>
                  </a:cubicBezTo>
                  <a:cubicBezTo>
                    <a:pt x="48" y="179"/>
                    <a:pt x="96" y="168"/>
                    <a:pt x="156" y="168"/>
                  </a:cubicBezTo>
                  <a:cubicBezTo>
                    <a:pt x="132" y="108"/>
                    <a:pt x="120"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5"/>
            <p:cNvSpPr/>
            <p:nvPr/>
          </p:nvSpPr>
          <p:spPr>
            <a:xfrm>
              <a:off x="5528950" y="3438050"/>
              <a:ext cx="4500" cy="2700"/>
            </a:xfrm>
            <a:custGeom>
              <a:avLst/>
              <a:gdLst/>
              <a:ahLst/>
              <a:cxnLst/>
              <a:rect l="l" t="t" r="r" b="b"/>
              <a:pathLst>
                <a:path w="180" h="108" extrusionOk="0">
                  <a:moveTo>
                    <a:pt x="179" y="1"/>
                  </a:moveTo>
                  <a:cubicBezTo>
                    <a:pt x="96" y="1"/>
                    <a:pt x="36" y="36"/>
                    <a:pt x="1" y="108"/>
                  </a:cubicBezTo>
                  <a:cubicBezTo>
                    <a:pt x="96" y="108"/>
                    <a:pt x="155"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5"/>
            <p:cNvSpPr/>
            <p:nvPr/>
          </p:nvSpPr>
          <p:spPr>
            <a:xfrm>
              <a:off x="5511400" y="3305300"/>
              <a:ext cx="3000" cy="4200"/>
            </a:xfrm>
            <a:custGeom>
              <a:avLst/>
              <a:gdLst/>
              <a:ahLst/>
              <a:cxnLst/>
              <a:rect l="l" t="t" r="r" b="b"/>
              <a:pathLst>
                <a:path w="120" h="168" extrusionOk="0">
                  <a:moveTo>
                    <a:pt x="119" y="0"/>
                  </a:moveTo>
                  <a:cubicBezTo>
                    <a:pt x="36" y="12"/>
                    <a:pt x="0" y="72"/>
                    <a:pt x="0" y="167"/>
                  </a:cubicBezTo>
                  <a:cubicBezTo>
                    <a:pt x="83" y="131"/>
                    <a:pt x="119" y="72"/>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5"/>
            <p:cNvSpPr/>
            <p:nvPr/>
          </p:nvSpPr>
          <p:spPr>
            <a:xfrm>
              <a:off x="6225175" y="3380900"/>
              <a:ext cx="3300" cy="3300"/>
            </a:xfrm>
            <a:custGeom>
              <a:avLst/>
              <a:gdLst/>
              <a:ahLst/>
              <a:cxnLst/>
              <a:rect l="l" t="t" r="r" b="b"/>
              <a:pathLst>
                <a:path w="132" h="132" extrusionOk="0">
                  <a:moveTo>
                    <a:pt x="0" y="1"/>
                  </a:moveTo>
                  <a:lnTo>
                    <a:pt x="131" y="132"/>
                  </a:lnTo>
                  <a:cubicBezTo>
                    <a:pt x="84" y="84"/>
                    <a:pt x="48"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5"/>
            <p:cNvSpPr/>
            <p:nvPr/>
          </p:nvSpPr>
          <p:spPr>
            <a:xfrm>
              <a:off x="5862325" y="3384475"/>
              <a:ext cx="4500" cy="3000"/>
            </a:xfrm>
            <a:custGeom>
              <a:avLst/>
              <a:gdLst/>
              <a:ahLst/>
              <a:cxnLst/>
              <a:rect l="l" t="t" r="r" b="b"/>
              <a:pathLst>
                <a:path w="180" h="120" extrusionOk="0">
                  <a:moveTo>
                    <a:pt x="1" y="0"/>
                  </a:moveTo>
                  <a:cubicBezTo>
                    <a:pt x="60" y="48"/>
                    <a:pt x="108" y="84"/>
                    <a:pt x="167" y="120"/>
                  </a:cubicBezTo>
                  <a:cubicBezTo>
                    <a:pt x="167" y="96"/>
                    <a:pt x="167" y="4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5"/>
            <p:cNvSpPr/>
            <p:nvPr/>
          </p:nvSpPr>
          <p:spPr>
            <a:xfrm>
              <a:off x="5509900" y="3614675"/>
              <a:ext cx="185775" cy="47525"/>
            </a:xfrm>
            <a:custGeom>
              <a:avLst/>
              <a:gdLst/>
              <a:ahLst/>
              <a:cxnLst/>
              <a:rect l="l" t="t" r="r" b="b"/>
              <a:pathLst>
                <a:path w="7431" h="1901" extrusionOk="0">
                  <a:moveTo>
                    <a:pt x="519" y="0"/>
                  </a:moveTo>
                  <a:cubicBezTo>
                    <a:pt x="479" y="0"/>
                    <a:pt x="440" y="3"/>
                    <a:pt x="405" y="8"/>
                  </a:cubicBezTo>
                  <a:cubicBezTo>
                    <a:pt x="310" y="32"/>
                    <a:pt x="239" y="91"/>
                    <a:pt x="167" y="151"/>
                  </a:cubicBezTo>
                  <a:cubicBezTo>
                    <a:pt x="155" y="186"/>
                    <a:pt x="120" y="198"/>
                    <a:pt x="108" y="234"/>
                  </a:cubicBezTo>
                  <a:cubicBezTo>
                    <a:pt x="60" y="294"/>
                    <a:pt x="36" y="329"/>
                    <a:pt x="13" y="389"/>
                  </a:cubicBezTo>
                  <a:cubicBezTo>
                    <a:pt x="1" y="472"/>
                    <a:pt x="13" y="508"/>
                    <a:pt x="48" y="567"/>
                  </a:cubicBezTo>
                  <a:cubicBezTo>
                    <a:pt x="132" y="627"/>
                    <a:pt x="274" y="591"/>
                    <a:pt x="346" y="710"/>
                  </a:cubicBezTo>
                  <a:lnTo>
                    <a:pt x="334" y="710"/>
                  </a:lnTo>
                  <a:cubicBezTo>
                    <a:pt x="404" y="749"/>
                    <a:pt x="481" y="759"/>
                    <a:pt x="562" y="759"/>
                  </a:cubicBezTo>
                  <a:cubicBezTo>
                    <a:pt x="642" y="759"/>
                    <a:pt x="726" y="749"/>
                    <a:pt x="809" y="749"/>
                  </a:cubicBezTo>
                  <a:cubicBezTo>
                    <a:pt x="896" y="749"/>
                    <a:pt x="982" y="760"/>
                    <a:pt x="1060" y="806"/>
                  </a:cubicBezTo>
                  <a:cubicBezTo>
                    <a:pt x="1108" y="829"/>
                    <a:pt x="1167" y="829"/>
                    <a:pt x="1203" y="829"/>
                  </a:cubicBezTo>
                  <a:cubicBezTo>
                    <a:pt x="1249" y="789"/>
                    <a:pt x="1298" y="768"/>
                    <a:pt x="1346" y="768"/>
                  </a:cubicBezTo>
                  <a:cubicBezTo>
                    <a:pt x="1396" y="768"/>
                    <a:pt x="1446" y="792"/>
                    <a:pt x="1489" y="841"/>
                  </a:cubicBezTo>
                  <a:cubicBezTo>
                    <a:pt x="2763" y="1199"/>
                    <a:pt x="4061" y="1341"/>
                    <a:pt x="5358" y="1556"/>
                  </a:cubicBezTo>
                  <a:cubicBezTo>
                    <a:pt x="5402" y="1550"/>
                    <a:pt x="5446" y="1548"/>
                    <a:pt x="5489" y="1548"/>
                  </a:cubicBezTo>
                  <a:cubicBezTo>
                    <a:pt x="5882" y="1548"/>
                    <a:pt x="6238" y="1760"/>
                    <a:pt x="6636" y="1760"/>
                  </a:cubicBezTo>
                  <a:cubicBezTo>
                    <a:pt x="6655" y="1760"/>
                    <a:pt x="6673" y="1759"/>
                    <a:pt x="6692" y="1758"/>
                  </a:cubicBezTo>
                  <a:cubicBezTo>
                    <a:pt x="6734" y="1744"/>
                    <a:pt x="6781" y="1692"/>
                    <a:pt x="6822" y="1692"/>
                  </a:cubicBezTo>
                  <a:cubicBezTo>
                    <a:pt x="6850" y="1692"/>
                    <a:pt x="6875" y="1716"/>
                    <a:pt x="6894" y="1794"/>
                  </a:cubicBezTo>
                  <a:cubicBezTo>
                    <a:pt x="6954" y="1865"/>
                    <a:pt x="7049" y="1901"/>
                    <a:pt x="7132" y="1901"/>
                  </a:cubicBezTo>
                  <a:cubicBezTo>
                    <a:pt x="7311" y="1865"/>
                    <a:pt x="7418" y="1770"/>
                    <a:pt x="7430" y="1580"/>
                  </a:cubicBezTo>
                  <a:cubicBezTo>
                    <a:pt x="7406" y="1484"/>
                    <a:pt x="7299" y="1449"/>
                    <a:pt x="7240" y="1389"/>
                  </a:cubicBezTo>
                  <a:cubicBezTo>
                    <a:pt x="7179" y="1333"/>
                    <a:pt x="7108" y="1322"/>
                    <a:pt x="7034" y="1322"/>
                  </a:cubicBezTo>
                  <a:cubicBezTo>
                    <a:pt x="6988" y="1322"/>
                    <a:pt x="6941" y="1326"/>
                    <a:pt x="6895" y="1326"/>
                  </a:cubicBezTo>
                  <a:cubicBezTo>
                    <a:pt x="6811" y="1326"/>
                    <a:pt x="6732" y="1313"/>
                    <a:pt x="6668" y="1234"/>
                  </a:cubicBezTo>
                  <a:cubicBezTo>
                    <a:pt x="6595" y="1186"/>
                    <a:pt x="6514" y="1174"/>
                    <a:pt x="6430" y="1174"/>
                  </a:cubicBezTo>
                  <a:cubicBezTo>
                    <a:pt x="6355" y="1174"/>
                    <a:pt x="6278" y="1183"/>
                    <a:pt x="6202" y="1183"/>
                  </a:cubicBezTo>
                  <a:cubicBezTo>
                    <a:pt x="6111" y="1183"/>
                    <a:pt x="6023" y="1171"/>
                    <a:pt x="5942" y="1115"/>
                  </a:cubicBezTo>
                  <a:cubicBezTo>
                    <a:pt x="5763" y="1056"/>
                    <a:pt x="5585" y="948"/>
                    <a:pt x="5406" y="913"/>
                  </a:cubicBezTo>
                  <a:cubicBezTo>
                    <a:pt x="4156" y="675"/>
                    <a:pt x="2894" y="472"/>
                    <a:pt x="1644" y="246"/>
                  </a:cubicBezTo>
                  <a:cubicBezTo>
                    <a:pt x="1310" y="175"/>
                    <a:pt x="977" y="175"/>
                    <a:pt x="691" y="20"/>
                  </a:cubicBezTo>
                  <a:cubicBezTo>
                    <a:pt x="635" y="6"/>
                    <a:pt x="575"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p:cNvSpPr/>
            <p:nvPr/>
          </p:nvSpPr>
          <p:spPr>
            <a:xfrm>
              <a:off x="5535800" y="3688950"/>
              <a:ext cx="199575" cy="31600"/>
            </a:xfrm>
            <a:custGeom>
              <a:avLst/>
              <a:gdLst/>
              <a:ahLst/>
              <a:cxnLst/>
              <a:rect l="l" t="t" r="r" b="b"/>
              <a:pathLst>
                <a:path w="7983" h="1264" extrusionOk="0">
                  <a:moveTo>
                    <a:pt x="525" y="1"/>
                  </a:moveTo>
                  <a:cubicBezTo>
                    <a:pt x="497" y="1"/>
                    <a:pt x="469" y="1"/>
                    <a:pt x="441" y="2"/>
                  </a:cubicBezTo>
                  <a:cubicBezTo>
                    <a:pt x="410" y="32"/>
                    <a:pt x="380" y="41"/>
                    <a:pt x="347" y="41"/>
                  </a:cubicBezTo>
                  <a:cubicBezTo>
                    <a:pt x="304" y="41"/>
                    <a:pt x="257" y="25"/>
                    <a:pt x="203" y="25"/>
                  </a:cubicBezTo>
                  <a:cubicBezTo>
                    <a:pt x="120" y="49"/>
                    <a:pt x="36" y="73"/>
                    <a:pt x="0" y="168"/>
                  </a:cubicBezTo>
                  <a:cubicBezTo>
                    <a:pt x="148" y="261"/>
                    <a:pt x="296" y="296"/>
                    <a:pt x="460" y="296"/>
                  </a:cubicBezTo>
                  <a:cubicBezTo>
                    <a:pt x="508" y="296"/>
                    <a:pt x="557" y="293"/>
                    <a:pt x="608" y="287"/>
                  </a:cubicBezTo>
                  <a:cubicBezTo>
                    <a:pt x="624" y="262"/>
                    <a:pt x="653" y="232"/>
                    <a:pt x="684" y="232"/>
                  </a:cubicBezTo>
                  <a:cubicBezTo>
                    <a:pt x="698" y="232"/>
                    <a:pt x="712" y="237"/>
                    <a:pt x="727" y="252"/>
                  </a:cubicBezTo>
                  <a:cubicBezTo>
                    <a:pt x="729" y="254"/>
                    <a:pt x="732" y="256"/>
                    <a:pt x="734" y="258"/>
                  </a:cubicBezTo>
                  <a:lnTo>
                    <a:pt x="734" y="258"/>
                  </a:lnTo>
                  <a:cubicBezTo>
                    <a:pt x="724" y="258"/>
                    <a:pt x="715" y="267"/>
                    <a:pt x="715" y="299"/>
                  </a:cubicBezTo>
                  <a:cubicBezTo>
                    <a:pt x="858" y="430"/>
                    <a:pt x="1072" y="418"/>
                    <a:pt x="1251" y="442"/>
                  </a:cubicBezTo>
                  <a:cubicBezTo>
                    <a:pt x="2263" y="597"/>
                    <a:pt x="3287" y="728"/>
                    <a:pt x="4299" y="847"/>
                  </a:cubicBezTo>
                  <a:cubicBezTo>
                    <a:pt x="4858" y="918"/>
                    <a:pt x="5442" y="954"/>
                    <a:pt x="6013" y="1014"/>
                  </a:cubicBezTo>
                  <a:cubicBezTo>
                    <a:pt x="6090" y="1057"/>
                    <a:pt x="6174" y="1063"/>
                    <a:pt x="6258" y="1063"/>
                  </a:cubicBezTo>
                  <a:cubicBezTo>
                    <a:pt x="6292" y="1063"/>
                    <a:pt x="6326" y="1062"/>
                    <a:pt x="6359" y="1062"/>
                  </a:cubicBezTo>
                  <a:cubicBezTo>
                    <a:pt x="6449" y="1062"/>
                    <a:pt x="6538" y="1069"/>
                    <a:pt x="6620" y="1121"/>
                  </a:cubicBezTo>
                  <a:cubicBezTo>
                    <a:pt x="6695" y="1158"/>
                    <a:pt x="6774" y="1177"/>
                    <a:pt x="6855" y="1177"/>
                  </a:cubicBezTo>
                  <a:cubicBezTo>
                    <a:pt x="6903" y="1177"/>
                    <a:pt x="6952" y="1170"/>
                    <a:pt x="7001" y="1156"/>
                  </a:cubicBezTo>
                  <a:cubicBezTo>
                    <a:pt x="7094" y="1203"/>
                    <a:pt x="7195" y="1211"/>
                    <a:pt x="7297" y="1211"/>
                  </a:cubicBezTo>
                  <a:cubicBezTo>
                    <a:pt x="7354" y="1211"/>
                    <a:pt x="7411" y="1209"/>
                    <a:pt x="7468" y="1209"/>
                  </a:cubicBezTo>
                  <a:cubicBezTo>
                    <a:pt x="7570" y="1209"/>
                    <a:pt x="7670" y="1217"/>
                    <a:pt x="7763" y="1264"/>
                  </a:cubicBezTo>
                  <a:lnTo>
                    <a:pt x="7918" y="1264"/>
                  </a:lnTo>
                  <a:cubicBezTo>
                    <a:pt x="7983" y="971"/>
                    <a:pt x="7871" y="926"/>
                    <a:pt x="7726" y="926"/>
                  </a:cubicBezTo>
                  <a:cubicBezTo>
                    <a:pt x="7661" y="926"/>
                    <a:pt x="7590" y="935"/>
                    <a:pt x="7524" y="935"/>
                  </a:cubicBezTo>
                  <a:cubicBezTo>
                    <a:pt x="7437" y="935"/>
                    <a:pt x="7361" y="919"/>
                    <a:pt x="7323" y="847"/>
                  </a:cubicBezTo>
                  <a:cubicBezTo>
                    <a:pt x="7269" y="811"/>
                    <a:pt x="7216" y="796"/>
                    <a:pt x="7162" y="796"/>
                  </a:cubicBezTo>
                  <a:cubicBezTo>
                    <a:pt x="7111" y="796"/>
                    <a:pt x="7059" y="810"/>
                    <a:pt x="7007" y="832"/>
                  </a:cubicBezTo>
                  <a:lnTo>
                    <a:pt x="7007" y="832"/>
                  </a:lnTo>
                  <a:cubicBezTo>
                    <a:pt x="7013" y="826"/>
                    <a:pt x="7019" y="819"/>
                    <a:pt x="7025" y="811"/>
                  </a:cubicBezTo>
                  <a:lnTo>
                    <a:pt x="7025" y="811"/>
                  </a:lnTo>
                  <a:lnTo>
                    <a:pt x="7001" y="835"/>
                  </a:lnTo>
                  <a:cubicBezTo>
                    <a:pt x="7003" y="834"/>
                    <a:pt x="7005" y="833"/>
                    <a:pt x="7007" y="832"/>
                  </a:cubicBezTo>
                  <a:lnTo>
                    <a:pt x="7007" y="832"/>
                  </a:lnTo>
                  <a:cubicBezTo>
                    <a:pt x="6964" y="882"/>
                    <a:pt x="6923" y="910"/>
                    <a:pt x="6882" y="910"/>
                  </a:cubicBezTo>
                  <a:cubicBezTo>
                    <a:pt x="6840" y="910"/>
                    <a:pt x="6797" y="879"/>
                    <a:pt x="6751" y="811"/>
                  </a:cubicBezTo>
                  <a:lnTo>
                    <a:pt x="6751" y="811"/>
                  </a:lnTo>
                  <a:lnTo>
                    <a:pt x="6763" y="835"/>
                  </a:lnTo>
                  <a:cubicBezTo>
                    <a:pt x="6668" y="784"/>
                    <a:pt x="6566" y="771"/>
                    <a:pt x="6461" y="771"/>
                  </a:cubicBezTo>
                  <a:cubicBezTo>
                    <a:pt x="6353" y="771"/>
                    <a:pt x="6242" y="785"/>
                    <a:pt x="6132" y="785"/>
                  </a:cubicBezTo>
                  <a:cubicBezTo>
                    <a:pt x="6001" y="785"/>
                    <a:pt x="5872" y="765"/>
                    <a:pt x="5751" y="680"/>
                  </a:cubicBezTo>
                  <a:cubicBezTo>
                    <a:pt x="5680" y="585"/>
                    <a:pt x="5561" y="561"/>
                    <a:pt x="5442" y="549"/>
                  </a:cubicBezTo>
                  <a:cubicBezTo>
                    <a:pt x="4644" y="490"/>
                    <a:pt x="3846" y="383"/>
                    <a:pt x="3048" y="287"/>
                  </a:cubicBezTo>
                  <a:cubicBezTo>
                    <a:pt x="2207" y="172"/>
                    <a:pt x="1377"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5"/>
            <p:cNvSpPr/>
            <p:nvPr/>
          </p:nvSpPr>
          <p:spPr>
            <a:xfrm>
              <a:off x="5338750" y="3665200"/>
              <a:ext cx="173550" cy="26150"/>
            </a:xfrm>
            <a:custGeom>
              <a:avLst/>
              <a:gdLst/>
              <a:ahLst/>
              <a:cxnLst/>
              <a:rect l="l" t="t" r="r" b="b"/>
              <a:pathLst>
                <a:path w="6942" h="1046" extrusionOk="0">
                  <a:moveTo>
                    <a:pt x="460" y="1"/>
                  </a:moveTo>
                  <a:cubicBezTo>
                    <a:pt x="294" y="1"/>
                    <a:pt x="137" y="51"/>
                    <a:pt x="1" y="237"/>
                  </a:cubicBezTo>
                  <a:cubicBezTo>
                    <a:pt x="691" y="321"/>
                    <a:pt x="1358" y="416"/>
                    <a:pt x="2048" y="487"/>
                  </a:cubicBezTo>
                  <a:cubicBezTo>
                    <a:pt x="3084" y="606"/>
                    <a:pt x="4108" y="713"/>
                    <a:pt x="5156" y="821"/>
                  </a:cubicBezTo>
                  <a:cubicBezTo>
                    <a:pt x="5287" y="916"/>
                    <a:pt x="5465" y="832"/>
                    <a:pt x="5620" y="952"/>
                  </a:cubicBezTo>
                  <a:cubicBezTo>
                    <a:pt x="5694" y="981"/>
                    <a:pt x="5767" y="1001"/>
                    <a:pt x="5841" y="1001"/>
                  </a:cubicBezTo>
                  <a:cubicBezTo>
                    <a:pt x="5886" y="1001"/>
                    <a:pt x="5932" y="994"/>
                    <a:pt x="5977" y="975"/>
                  </a:cubicBezTo>
                  <a:cubicBezTo>
                    <a:pt x="6141" y="1001"/>
                    <a:pt x="6308" y="1046"/>
                    <a:pt x="6478" y="1046"/>
                  </a:cubicBezTo>
                  <a:cubicBezTo>
                    <a:pt x="6630" y="1046"/>
                    <a:pt x="6785" y="1010"/>
                    <a:pt x="6942" y="892"/>
                  </a:cubicBezTo>
                  <a:cubicBezTo>
                    <a:pt x="6751" y="678"/>
                    <a:pt x="6489" y="809"/>
                    <a:pt x="6335" y="702"/>
                  </a:cubicBezTo>
                  <a:lnTo>
                    <a:pt x="5977" y="654"/>
                  </a:lnTo>
                  <a:cubicBezTo>
                    <a:pt x="5811" y="594"/>
                    <a:pt x="5620" y="642"/>
                    <a:pt x="5465" y="547"/>
                  </a:cubicBezTo>
                  <a:cubicBezTo>
                    <a:pt x="5370" y="502"/>
                    <a:pt x="5271" y="492"/>
                    <a:pt x="5170" y="492"/>
                  </a:cubicBezTo>
                  <a:cubicBezTo>
                    <a:pt x="5101" y="492"/>
                    <a:pt x="5032" y="497"/>
                    <a:pt x="4963" y="497"/>
                  </a:cubicBezTo>
                  <a:cubicBezTo>
                    <a:pt x="4895" y="497"/>
                    <a:pt x="4828" y="492"/>
                    <a:pt x="4763" y="475"/>
                  </a:cubicBezTo>
                  <a:cubicBezTo>
                    <a:pt x="3549" y="178"/>
                    <a:pt x="2298" y="213"/>
                    <a:pt x="1060" y="70"/>
                  </a:cubicBezTo>
                  <a:cubicBezTo>
                    <a:pt x="861" y="70"/>
                    <a:pt x="654"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5"/>
            <p:cNvSpPr/>
            <p:nvPr/>
          </p:nvSpPr>
          <p:spPr>
            <a:xfrm>
              <a:off x="6030800" y="3682725"/>
              <a:ext cx="158975" cy="33725"/>
            </a:xfrm>
            <a:custGeom>
              <a:avLst/>
              <a:gdLst/>
              <a:ahLst/>
              <a:cxnLst/>
              <a:rect l="l" t="t" r="r" b="b"/>
              <a:pathLst>
                <a:path w="6359" h="1349" extrusionOk="0">
                  <a:moveTo>
                    <a:pt x="417" y="84"/>
                  </a:moveTo>
                  <a:lnTo>
                    <a:pt x="417" y="84"/>
                  </a:lnTo>
                  <a:cubicBezTo>
                    <a:pt x="739" y="596"/>
                    <a:pt x="227" y="632"/>
                    <a:pt x="1" y="846"/>
                  </a:cubicBezTo>
                  <a:cubicBezTo>
                    <a:pt x="822" y="989"/>
                    <a:pt x="1656" y="929"/>
                    <a:pt x="2477" y="965"/>
                  </a:cubicBezTo>
                  <a:cubicBezTo>
                    <a:pt x="3441" y="1013"/>
                    <a:pt x="4406" y="1013"/>
                    <a:pt x="5346" y="1227"/>
                  </a:cubicBezTo>
                  <a:cubicBezTo>
                    <a:pt x="5519" y="1304"/>
                    <a:pt x="5692" y="1349"/>
                    <a:pt x="5861" y="1349"/>
                  </a:cubicBezTo>
                  <a:cubicBezTo>
                    <a:pt x="6031" y="1349"/>
                    <a:pt x="6198" y="1304"/>
                    <a:pt x="6358" y="1203"/>
                  </a:cubicBezTo>
                  <a:cubicBezTo>
                    <a:pt x="6287" y="905"/>
                    <a:pt x="6013" y="917"/>
                    <a:pt x="5799" y="893"/>
                  </a:cubicBezTo>
                  <a:cubicBezTo>
                    <a:pt x="5215" y="798"/>
                    <a:pt x="4620" y="786"/>
                    <a:pt x="4037" y="667"/>
                  </a:cubicBezTo>
                  <a:cubicBezTo>
                    <a:pt x="3983" y="656"/>
                    <a:pt x="3928" y="654"/>
                    <a:pt x="3873" y="654"/>
                  </a:cubicBezTo>
                  <a:cubicBezTo>
                    <a:pt x="3813" y="654"/>
                    <a:pt x="3753" y="657"/>
                    <a:pt x="3694" y="657"/>
                  </a:cubicBezTo>
                  <a:cubicBezTo>
                    <a:pt x="3569" y="657"/>
                    <a:pt x="3447" y="642"/>
                    <a:pt x="3334" y="548"/>
                  </a:cubicBezTo>
                  <a:cubicBezTo>
                    <a:pt x="3322" y="489"/>
                    <a:pt x="3322" y="441"/>
                    <a:pt x="3334" y="382"/>
                  </a:cubicBezTo>
                  <a:cubicBezTo>
                    <a:pt x="2382" y="1"/>
                    <a:pt x="1394" y="155"/>
                    <a:pt x="417"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p:cNvSpPr/>
            <p:nvPr/>
          </p:nvSpPr>
          <p:spPr>
            <a:xfrm>
              <a:off x="5372675" y="3597650"/>
              <a:ext cx="107475" cy="28475"/>
            </a:xfrm>
            <a:custGeom>
              <a:avLst/>
              <a:gdLst/>
              <a:ahLst/>
              <a:cxnLst/>
              <a:rect l="l" t="t" r="r" b="b"/>
              <a:pathLst>
                <a:path w="4299" h="1139" extrusionOk="0">
                  <a:moveTo>
                    <a:pt x="1139" y="0"/>
                  </a:moveTo>
                  <a:cubicBezTo>
                    <a:pt x="996" y="0"/>
                    <a:pt x="855" y="23"/>
                    <a:pt x="715" y="82"/>
                  </a:cubicBezTo>
                  <a:cubicBezTo>
                    <a:pt x="662" y="147"/>
                    <a:pt x="611" y="177"/>
                    <a:pt x="560" y="177"/>
                  </a:cubicBezTo>
                  <a:cubicBezTo>
                    <a:pt x="510" y="177"/>
                    <a:pt x="459" y="147"/>
                    <a:pt x="406" y="94"/>
                  </a:cubicBezTo>
                  <a:cubicBezTo>
                    <a:pt x="371" y="91"/>
                    <a:pt x="338" y="89"/>
                    <a:pt x="306" y="89"/>
                  </a:cubicBezTo>
                  <a:cubicBezTo>
                    <a:pt x="183" y="89"/>
                    <a:pt x="79" y="118"/>
                    <a:pt x="13" y="260"/>
                  </a:cubicBezTo>
                  <a:cubicBezTo>
                    <a:pt x="1" y="546"/>
                    <a:pt x="179" y="546"/>
                    <a:pt x="394" y="558"/>
                  </a:cubicBezTo>
                  <a:cubicBezTo>
                    <a:pt x="438" y="561"/>
                    <a:pt x="484" y="562"/>
                    <a:pt x="529" y="562"/>
                  </a:cubicBezTo>
                  <a:cubicBezTo>
                    <a:pt x="664" y="562"/>
                    <a:pt x="803" y="551"/>
                    <a:pt x="939" y="551"/>
                  </a:cubicBezTo>
                  <a:cubicBezTo>
                    <a:pt x="1086" y="551"/>
                    <a:pt x="1232" y="564"/>
                    <a:pt x="1370" y="617"/>
                  </a:cubicBezTo>
                  <a:cubicBezTo>
                    <a:pt x="1965" y="856"/>
                    <a:pt x="2561" y="1034"/>
                    <a:pt x="3204" y="1094"/>
                  </a:cubicBezTo>
                  <a:cubicBezTo>
                    <a:pt x="3336" y="1128"/>
                    <a:pt x="3470" y="1138"/>
                    <a:pt x="3603" y="1138"/>
                  </a:cubicBezTo>
                  <a:cubicBezTo>
                    <a:pt x="3794" y="1138"/>
                    <a:pt x="3981" y="1118"/>
                    <a:pt x="4156" y="1118"/>
                  </a:cubicBezTo>
                  <a:cubicBezTo>
                    <a:pt x="4299" y="1058"/>
                    <a:pt x="4299" y="963"/>
                    <a:pt x="4287" y="820"/>
                  </a:cubicBezTo>
                  <a:cubicBezTo>
                    <a:pt x="4144" y="463"/>
                    <a:pt x="3799" y="463"/>
                    <a:pt x="3513" y="367"/>
                  </a:cubicBezTo>
                  <a:cubicBezTo>
                    <a:pt x="3287" y="308"/>
                    <a:pt x="3085" y="260"/>
                    <a:pt x="2858" y="201"/>
                  </a:cubicBezTo>
                  <a:cubicBezTo>
                    <a:pt x="2382" y="129"/>
                    <a:pt x="1882" y="141"/>
                    <a:pt x="1406" y="22"/>
                  </a:cubicBezTo>
                  <a:cubicBezTo>
                    <a:pt x="1315" y="9"/>
                    <a:pt x="1227"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p:cNvSpPr/>
            <p:nvPr/>
          </p:nvSpPr>
          <p:spPr>
            <a:xfrm>
              <a:off x="5332500" y="3491325"/>
              <a:ext cx="75625" cy="119100"/>
            </a:xfrm>
            <a:custGeom>
              <a:avLst/>
              <a:gdLst/>
              <a:ahLst/>
              <a:cxnLst/>
              <a:rect l="l" t="t" r="r" b="b"/>
              <a:pathLst>
                <a:path w="3025" h="4764" extrusionOk="0">
                  <a:moveTo>
                    <a:pt x="215" y="1"/>
                  </a:moveTo>
                  <a:cubicBezTo>
                    <a:pt x="179" y="84"/>
                    <a:pt x="120" y="168"/>
                    <a:pt x="108" y="251"/>
                  </a:cubicBezTo>
                  <a:cubicBezTo>
                    <a:pt x="36" y="1084"/>
                    <a:pt x="0" y="1918"/>
                    <a:pt x="131" y="2739"/>
                  </a:cubicBezTo>
                  <a:cubicBezTo>
                    <a:pt x="274" y="3513"/>
                    <a:pt x="453" y="4335"/>
                    <a:pt x="1251" y="4763"/>
                  </a:cubicBezTo>
                  <a:cubicBezTo>
                    <a:pt x="1405" y="4656"/>
                    <a:pt x="1596" y="4644"/>
                    <a:pt x="1703" y="4478"/>
                  </a:cubicBezTo>
                  <a:lnTo>
                    <a:pt x="2120" y="4478"/>
                  </a:lnTo>
                  <a:lnTo>
                    <a:pt x="2156" y="4525"/>
                  </a:lnTo>
                  <a:cubicBezTo>
                    <a:pt x="2167" y="4528"/>
                    <a:pt x="2179" y="4530"/>
                    <a:pt x="2189" y="4530"/>
                  </a:cubicBezTo>
                  <a:cubicBezTo>
                    <a:pt x="2220" y="4530"/>
                    <a:pt x="2245" y="4516"/>
                    <a:pt x="2263" y="4489"/>
                  </a:cubicBezTo>
                  <a:cubicBezTo>
                    <a:pt x="2513" y="4478"/>
                    <a:pt x="2775" y="4478"/>
                    <a:pt x="3025" y="4466"/>
                  </a:cubicBezTo>
                  <a:cubicBezTo>
                    <a:pt x="2918" y="4156"/>
                    <a:pt x="2656" y="4180"/>
                    <a:pt x="2429" y="4168"/>
                  </a:cubicBezTo>
                  <a:cubicBezTo>
                    <a:pt x="2144" y="4156"/>
                    <a:pt x="1858" y="4132"/>
                    <a:pt x="1620" y="3930"/>
                  </a:cubicBezTo>
                  <a:cubicBezTo>
                    <a:pt x="1571" y="3900"/>
                    <a:pt x="1522" y="3879"/>
                    <a:pt x="1466" y="3879"/>
                  </a:cubicBezTo>
                  <a:cubicBezTo>
                    <a:pt x="1454" y="3879"/>
                    <a:pt x="1442" y="3880"/>
                    <a:pt x="1429" y="3882"/>
                  </a:cubicBezTo>
                  <a:cubicBezTo>
                    <a:pt x="1374" y="3901"/>
                    <a:pt x="1327" y="3910"/>
                    <a:pt x="1284" y="3910"/>
                  </a:cubicBezTo>
                  <a:cubicBezTo>
                    <a:pt x="1062" y="3910"/>
                    <a:pt x="1003" y="3673"/>
                    <a:pt x="953" y="3513"/>
                  </a:cubicBezTo>
                  <a:cubicBezTo>
                    <a:pt x="774" y="3025"/>
                    <a:pt x="608" y="2525"/>
                    <a:pt x="572" y="2013"/>
                  </a:cubicBezTo>
                  <a:cubicBezTo>
                    <a:pt x="512" y="1358"/>
                    <a:pt x="489" y="703"/>
                    <a:pt x="298" y="60"/>
                  </a:cubicBezTo>
                  <a:cubicBezTo>
                    <a:pt x="274" y="48"/>
                    <a:pt x="239" y="13"/>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5"/>
            <p:cNvSpPr/>
            <p:nvPr/>
          </p:nvSpPr>
          <p:spPr>
            <a:xfrm>
              <a:off x="5230700" y="3487750"/>
              <a:ext cx="46150" cy="72075"/>
            </a:xfrm>
            <a:custGeom>
              <a:avLst/>
              <a:gdLst/>
              <a:ahLst/>
              <a:cxnLst/>
              <a:rect l="l" t="t" r="r" b="b"/>
              <a:pathLst>
                <a:path w="1846" h="2883" extrusionOk="0">
                  <a:moveTo>
                    <a:pt x="1584" y="1"/>
                  </a:moveTo>
                  <a:lnTo>
                    <a:pt x="1584" y="1"/>
                  </a:lnTo>
                  <a:cubicBezTo>
                    <a:pt x="1072" y="668"/>
                    <a:pt x="382" y="1215"/>
                    <a:pt x="1" y="1989"/>
                  </a:cubicBezTo>
                  <a:cubicBezTo>
                    <a:pt x="24" y="2049"/>
                    <a:pt x="84" y="2085"/>
                    <a:pt x="167" y="2096"/>
                  </a:cubicBezTo>
                  <a:cubicBezTo>
                    <a:pt x="298" y="2085"/>
                    <a:pt x="382" y="2025"/>
                    <a:pt x="453" y="1918"/>
                  </a:cubicBezTo>
                  <a:cubicBezTo>
                    <a:pt x="477" y="1882"/>
                    <a:pt x="501" y="1870"/>
                    <a:pt x="489" y="1858"/>
                  </a:cubicBezTo>
                  <a:cubicBezTo>
                    <a:pt x="465" y="1835"/>
                    <a:pt x="469" y="1826"/>
                    <a:pt x="481" y="1826"/>
                  </a:cubicBezTo>
                  <a:cubicBezTo>
                    <a:pt x="506" y="1826"/>
                    <a:pt x="569" y="1866"/>
                    <a:pt x="513" y="1906"/>
                  </a:cubicBezTo>
                  <a:cubicBezTo>
                    <a:pt x="417" y="2168"/>
                    <a:pt x="96" y="2382"/>
                    <a:pt x="262" y="2716"/>
                  </a:cubicBezTo>
                  <a:cubicBezTo>
                    <a:pt x="334" y="2858"/>
                    <a:pt x="465" y="2882"/>
                    <a:pt x="608" y="2882"/>
                  </a:cubicBezTo>
                  <a:cubicBezTo>
                    <a:pt x="941" y="2632"/>
                    <a:pt x="1060" y="2215"/>
                    <a:pt x="1346" y="1906"/>
                  </a:cubicBezTo>
                  <a:cubicBezTo>
                    <a:pt x="1358" y="1608"/>
                    <a:pt x="1727" y="1251"/>
                    <a:pt x="1203" y="1025"/>
                  </a:cubicBezTo>
                  <a:cubicBezTo>
                    <a:pt x="1132" y="989"/>
                    <a:pt x="1286" y="918"/>
                    <a:pt x="1334" y="846"/>
                  </a:cubicBezTo>
                  <a:cubicBezTo>
                    <a:pt x="1489" y="596"/>
                    <a:pt x="1846" y="382"/>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5"/>
            <p:cNvSpPr/>
            <p:nvPr/>
          </p:nvSpPr>
          <p:spPr>
            <a:xfrm>
              <a:off x="5291050" y="3408600"/>
              <a:ext cx="59325" cy="62225"/>
            </a:xfrm>
            <a:custGeom>
              <a:avLst/>
              <a:gdLst/>
              <a:ahLst/>
              <a:cxnLst/>
              <a:rect l="l" t="t" r="r" b="b"/>
              <a:pathLst>
                <a:path w="2373" h="2489" extrusionOk="0">
                  <a:moveTo>
                    <a:pt x="1753" y="564"/>
                  </a:moveTo>
                  <a:cubicBezTo>
                    <a:pt x="1746" y="567"/>
                    <a:pt x="1738" y="569"/>
                    <a:pt x="1730" y="571"/>
                  </a:cubicBezTo>
                  <a:cubicBezTo>
                    <a:pt x="1718" y="619"/>
                    <a:pt x="1694" y="643"/>
                    <a:pt x="1647" y="643"/>
                  </a:cubicBezTo>
                  <a:cubicBezTo>
                    <a:pt x="1647" y="607"/>
                    <a:pt x="1670" y="571"/>
                    <a:pt x="1718" y="571"/>
                  </a:cubicBezTo>
                  <a:cubicBezTo>
                    <a:pt x="1711" y="571"/>
                    <a:pt x="1734" y="567"/>
                    <a:pt x="1753" y="564"/>
                  </a:cubicBezTo>
                  <a:close/>
                  <a:moveTo>
                    <a:pt x="2094" y="1"/>
                  </a:moveTo>
                  <a:cubicBezTo>
                    <a:pt x="1930" y="1"/>
                    <a:pt x="1890" y="204"/>
                    <a:pt x="1837" y="381"/>
                  </a:cubicBezTo>
                  <a:cubicBezTo>
                    <a:pt x="1828" y="446"/>
                    <a:pt x="1826" y="511"/>
                    <a:pt x="1780" y="548"/>
                  </a:cubicBezTo>
                  <a:lnTo>
                    <a:pt x="1780" y="548"/>
                  </a:lnTo>
                  <a:lnTo>
                    <a:pt x="1789" y="500"/>
                  </a:lnTo>
                  <a:cubicBezTo>
                    <a:pt x="1813" y="452"/>
                    <a:pt x="1825" y="393"/>
                    <a:pt x="1813" y="345"/>
                  </a:cubicBezTo>
                  <a:cubicBezTo>
                    <a:pt x="1648" y="198"/>
                    <a:pt x="1522" y="141"/>
                    <a:pt x="1422" y="141"/>
                  </a:cubicBezTo>
                  <a:cubicBezTo>
                    <a:pt x="1132" y="141"/>
                    <a:pt x="1058" y="618"/>
                    <a:pt x="873" y="786"/>
                  </a:cubicBezTo>
                  <a:cubicBezTo>
                    <a:pt x="575" y="1060"/>
                    <a:pt x="706" y="1286"/>
                    <a:pt x="1111" y="1333"/>
                  </a:cubicBezTo>
                  <a:cubicBezTo>
                    <a:pt x="1177" y="1322"/>
                    <a:pt x="1182" y="1200"/>
                    <a:pt x="1276" y="1200"/>
                  </a:cubicBezTo>
                  <a:cubicBezTo>
                    <a:pt x="1284" y="1200"/>
                    <a:pt x="1292" y="1201"/>
                    <a:pt x="1301" y="1202"/>
                  </a:cubicBezTo>
                  <a:cubicBezTo>
                    <a:pt x="1194" y="1214"/>
                    <a:pt x="1182" y="1321"/>
                    <a:pt x="1111" y="1357"/>
                  </a:cubicBezTo>
                  <a:cubicBezTo>
                    <a:pt x="942" y="1492"/>
                    <a:pt x="901" y="1765"/>
                    <a:pt x="626" y="1765"/>
                  </a:cubicBezTo>
                  <a:cubicBezTo>
                    <a:pt x="610" y="1765"/>
                    <a:pt x="593" y="1764"/>
                    <a:pt x="575" y="1762"/>
                  </a:cubicBezTo>
                  <a:cubicBezTo>
                    <a:pt x="525" y="1757"/>
                    <a:pt x="480" y="1755"/>
                    <a:pt x="440" y="1755"/>
                  </a:cubicBezTo>
                  <a:cubicBezTo>
                    <a:pt x="0" y="1755"/>
                    <a:pt x="116" y="2041"/>
                    <a:pt x="301" y="2357"/>
                  </a:cubicBezTo>
                  <a:cubicBezTo>
                    <a:pt x="407" y="2447"/>
                    <a:pt x="511" y="2489"/>
                    <a:pt x="612" y="2489"/>
                  </a:cubicBezTo>
                  <a:cubicBezTo>
                    <a:pt x="726" y="2489"/>
                    <a:pt x="837" y="2435"/>
                    <a:pt x="944" y="2334"/>
                  </a:cubicBezTo>
                  <a:cubicBezTo>
                    <a:pt x="1408" y="1917"/>
                    <a:pt x="1658" y="1333"/>
                    <a:pt x="2075" y="881"/>
                  </a:cubicBezTo>
                  <a:cubicBezTo>
                    <a:pt x="2123" y="821"/>
                    <a:pt x="2147" y="786"/>
                    <a:pt x="2147" y="702"/>
                  </a:cubicBezTo>
                  <a:cubicBezTo>
                    <a:pt x="2242" y="667"/>
                    <a:pt x="2242" y="571"/>
                    <a:pt x="2254" y="488"/>
                  </a:cubicBezTo>
                  <a:cubicBezTo>
                    <a:pt x="2290" y="393"/>
                    <a:pt x="2361" y="333"/>
                    <a:pt x="2373" y="250"/>
                  </a:cubicBezTo>
                  <a:cubicBezTo>
                    <a:pt x="2373" y="190"/>
                    <a:pt x="2361" y="131"/>
                    <a:pt x="2313" y="83"/>
                  </a:cubicBezTo>
                  <a:cubicBezTo>
                    <a:pt x="2222" y="25"/>
                    <a:pt x="2150" y="1"/>
                    <a:pt x="2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p:cNvSpPr/>
            <p:nvPr/>
          </p:nvSpPr>
          <p:spPr>
            <a:xfrm>
              <a:off x="5259875" y="3473475"/>
              <a:ext cx="32475" cy="61925"/>
            </a:xfrm>
            <a:custGeom>
              <a:avLst/>
              <a:gdLst/>
              <a:ahLst/>
              <a:cxnLst/>
              <a:rect l="l" t="t" r="r" b="b"/>
              <a:pathLst>
                <a:path w="1299" h="2477" extrusionOk="0">
                  <a:moveTo>
                    <a:pt x="1039" y="1"/>
                  </a:moveTo>
                  <a:cubicBezTo>
                    <a:pt x="945" y="1"/>
                    <a:pt x="831" y="56"/>
                    <a:pt x="703" y="155"/>
                  </a:cubicBezTo>
                  <a:cubicBezTo>
                    <a:pt x="536" y="239"/>
                    <a:pt x="465" y="393"/>
                    <a:pt x="417" y="572"/>
                  </a:cubicBezTo>
                  <a:cubicBezTo>
                    <a:pt x="417" y="643"/>
                    <a:pt x="441" y="715"/>
                    <a:pt x="405" y="774"/>
                  </a:cubicBezTo>
                  <a:cubicBezTo>
                    <a:pt x="179" y="1251"/>
                    <a:pt x="167" y="1239"/>
                    <a:pt x="167" y="2024"/>
                  </a:cubicBezTo>
                  <a:cubicBezTo>
                    <a:pt x="167" y="2179"/>
                    <a:pt x="0" y="2334"/>
                    <a:pt x="179" y="2477"/>
                  </a:cubicBezTo>
                  <a:cubicBezTo>
                    <a:pt x="512" y="2179"/>
                    <a:pt x="762" y="1822"/>
                    <a:pt x="1012" y="1477"/>
                  </a:cubicBezTo>
                  <a:cubicBezTo>
                    <a:pt x="881" y="1048"/>
                    <a:pt x="1298" y="762"/>
                    <a:pt x="1298" y="370"/>
                  </a:cubicBezTo>
                  <a:cubicBezTo>
                    <a:pt x="1263" y="112"/>
                    <a:pt x="1171" y="1"/>
                    <a:pt x="1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p:cNvSpPr/>
            <p:nvPr/>
          </p:nvSpPr>
          <p:spPr>
            <a:xfrm>
              <a:off x="5731350" y="3661650"/>
              <a:ext cx="91125" cy="24375"/>
            </a:xfrm>
            <a:custGeom>
              <a:avLst/>
              <a:gdLst/>
              <a:ahLst/>
              <a:cxnLst/>
              <a:rect l="l" t="t" r="r" b="b"/>
              <a:pathLst>
                <a:path w="3645" h="975" extrusionOk="0">
                  <a:moveTo>
                    <a:pt x="1615" y="428"/>
                  </a:moveTo>
                  <a:cubicBezTo>
                    <a:pt x="1682" y="428"/>
                    <a:pt x="1755" y="446"/>
                    <a:pt x="1825" y="454"/>
                  </a:cubicBezTo>
                  <a:lnTo>
                    <a:pt x="1825" y="454"/>
                  </a:lnTo>
                  <a:cubicBezTo>
                    <a:pt x="1822" y="454"/>
                    <a:pt x="1820" y="454"/>
                    <a:pt x="1817" y="454"/>
                  </a:cubicBezTo>
                  <a:cubicBezTo>
                    <a:pt x="1721" y="454"/>
                    <a:pt x="1626" y="439"/>
                    <a:pt x="1537" y="439"/>
                  </a:cubicBezTo>
                  <a:cubicBezTo>
                    <a:pt x="1561" y="431"/>
                    <a:pt x="1588" y="428"/>
                    <a:pt x="1615" y="428"/>
                  </a:cubicBezTo>
                  <a:close/>
                  <a:moveTo>
                    <a:pt x="373" y="1"/>
                  </a:moveTo>
                  <a:cubicBezTo>
                    <a:pt x="299" y="1"/>
                    <a:pt x="232" y="25"/>
                    <a:pt x="179" y="70"/>
                  </a:cubicBezTo>
                  <a:cubicBezTo>
                    <a:pt x="96" y="201"/>
                    <a:pt x="1" y="332"/>
                    <a:pt x="96" y="510"/>
                  </a:cubicBezTo>
                  <a:cubicBezTo>
                    <a:pt x="164" y="570"/>
                    <a:pt x="243" y="583"/>
                    <a:pt x="326" y="583"/>
                  </a:cubicBezTo>
                  <a:cubicBezTo>
                    <a:pt x="393" y="583"/>
                    <a:pt x="462" y="574"/>
                    <a:pt x="530" y="574"/>
                  </a:cubicBezTo>
                  <a:cubicBezTo>
                    <a:pt x="631" y="574"/>
                    <a:pt x="730" y="593"/>
                    <a:pt x="810" y="689"/>
                  </a:cubicBezTo>
                  <a:cubicBezTo>
                    <a:pt x="1644" y="915"/>
                    <a:pt x="2501" y="939"/>
                    <a:pt x="3370" y="974"/>
                  </a:cubicBezTo>
                  <a:cubicBezTo>
                    <a:pt x="3394" y="963"/>
                    <a:pt x="3430" y="939"/>
                    <a:pt x="3466" y="927"/>
                  </a:cubicBezTo>
                  <a:cubicBezTo>
                    <a:pt x="3644" y="320"/>
                    <a:pt x="3049" y="486"/>
                    <a:pt x="2811" y="272"/>
                  </a:cubicBezTo>
                  <a:cubicBezTo>
                    <a:pt x="2773" y="244"/>
                    <a:pt x="2737" y="232"/>
                    <a:pt x="2703" y="232"/>
                  </a:cubicBezTo>
                  <a:cubicBezTo>
                    <a:pt x="2544" y="232"/>
                    <a:pt x="2421" y="482"/>
                    <a:pt x="2266" y="482"/>
                  </a:cubicBezTo>
                  <a:cubicBezTo>
                    <a:pt x="2214" y="482"/>
                    <a:pt x="2158" y="454"/>
                    <a:pt x="2096" y="379"/>
                  </a:cubicBezTo>
                  <a:cubicBezTo>
                    <a:pt x="2075" y="393"/>
                    <a:pt x="2053" y="405"/>
                    <a:pt x="2032" y="415"/>
                  </a:cubicBezTo>
                  <a:lnTo>
                    <a:pt x="2032" y="415"/>
                  </a:lnTo>
                  <a:cubicBezTo>
                    <a:pt x="2071" y="385"/>
                    <a:pt x="2106" y="336"/>
                    <a:pt x="2132" y="260"/>
                  </a:cubicBezTo>
                  <a:cubicBezTo>
                    <a:pt x="1956" y="84"/>
                    <a:pt x="1767" y="41"/>
                    <a:pt x="1570" y="41"/>
                  </a:cubicBezTo>
                  <a:cubicBezTo>
                    <a:pt x="1394" y="41"/>
                    <a:pt x="1211" y="76"/>
                    <a:pt x="1025" y="82"/>
                  </a:cubicBezTo>
                  <a:cubicBezTo>
                    <a:pt x="1021" y="81"/>
                    <a:pt x="1017" y="81"/>
                    <a:pt x="1013" y="81"/>
                  </a:cubicBezTo>
                  <a:cubicBezTo>
                    <a:pt x="917" y="81"/>
                    <a:pt x="826" y="177"/>
                    <a:pt x="724" y="177"/>
                  </a:cubicBezTo>
                  <a:cubicBezTo>
                    <a:pt x="680" y="177"/>
                    <a:pt x="634" y="158"/>
                    <a:pt x="584" y="105"/>
                  </a:cubicBezTo>
                  <a:cubicBezTo>
                    <a:pt x="537" y="70"/>
                    <a:pt x="513" y="22"/>
                    <a:pt x="453" y="10"/>
                  </a:cubicBezTo>
                  <a:cubicBezTo>
                    <a:pt x="426" y="4"/>
                    <a:pt x="399" y="1"/>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p:cNvSpPr/>
            <p:nvPr/>
          </p:nvSpPr>
          <p:spPr>
            <a:xfrm>
              <a:off x="5893275" y="3729875"/>
              <a:ext cx="93800" cy="20150"/>
            </a:xfrm>
            <a:custGeom>
              <a:avLst/>
              <a:gdLst/>
              <a:ahLst/>
              <a:cxnLst/>
              <a:rect l="l" t="t" r="r" b="b"/>
              <a:pathLst>
                <a:path w="3752" h="806" extrusionOk="0">
                  <a:moveTo>
                    <a:pt x="613" y="0"/>
                  </a:moveTo>
                  <a:cubicBezTo>
                    <a:pt x="409" y="0"/>
                    <a:pt x="205" y="34"/>
                    <a:pt x="1" y="150"/>
                  </a:cubicBezTo>
                  <a:cubicBezTo>
                    <a:pt x="203" y="377"/>
                    <a:pt x="465" y="222"/>
                    <a:pt x="620" y="353"/>
                  </a:cubicBezTo>
                  <a:cubicBezTo>
                    <a:pt x="1632" y="531"/>
                    <a:pt x="2620" y="770"/>
                    <a:pt x="3644" y="805"/>
                  </a:cubicBezTo>
                  <a:cubicBezTo>
                    <a:pt x="3751" y="698"/>
                    <a:pt x="3739" y="591"/>
                    <a:pt x="3620" y="472"/>
                  </a:cubicBezTo>
                  <a:cubicBezTo>
                    <a:pt x="2858" y="198"/>
                    <a:pt x="2037" y="198"/>
                    <a:pt x="1251" y="55"/>
                  </a:cubicBezTo>
                  <a:cubicBezTo>
                    <a:pt x="1038" y="37"/>
                    <a:pt x="825"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p:cNvSpPr/>
            <p:nvPr/>
          </p:nvSpPr>
          <p:spPr>
            <a:xfrm>
              <a:off x="5202725" y="3551475"/>
              <a:ext cx="43175" cy="45200"/>
            </a:xfrm>
            <a:custGeom>
              <a:avLst/>
              <a:gdLst/>
              <a:ahLst/>
              <a:cxnLst/>
              <a:rect l="l" t="t" r="r" b="b"/>
              <a:pathLst>
                <a:path w="1727" h="1808" extrusionOk="0">
                  <a:moveTo>
                    <a:pt x="1035" y="0"/>
                  </a:moveTo>
                  <a:cubicBezTo>
                    <a:pt x="941" y="0"/>
                    <a:pt x="849" y="54"/>
                    <a:pt x="762" y="202"/>
                  </a:cubicBezTo>
                  <a:cubicBezTo>
                    <a:pt x="703" y="393"/>
                    <a:pt x="667" y="607"/>
                    <a:pt x="441" y="702"/>
                  </a:cubicBezTo>
                  <a:cubicBezTo>
                    <a:pt x="381" y="750"/>
                    <a:pt x="346" y="798"/>
                    <a:pt x="310" y="845"/>
                  </a:cubicBezTo>
                  <a:cubicBezTo>
                    <a:pt x="179" y="1095"/>
                    <a:pt x="0" y="1333"/>
                    <a:pt x="72" y="1643"/>
                  </a:cubicBezTo>
                  <a:cubicBezTo>
                    <a:pt x="126" y="1774"/>
                    <a:pt x="204" y="1807"/>
                    <a:pt x="288" y="1807"/>
                  </a:cubicBezTo>
                  <a:cubicBezTo>
                    <a:pt x="376" y="1807"/>
                    <a:pt x="472" y="1772"/>
                    <a:pt x="560" y="1772"/>
                  </a:cubicBezTo>
                  <a:cubicBezTo>
                    <a:pt x="572" y="1772"/>
                    <a:pt x="584" y="1772"/>
                    <a:pt x="596" y="1774"/>
                  </a:cubicBezTo>
                  <a:cubicBezTo>
                    <a:pt x="1024" y="1476"/>
                    <a:pt x="1179" y="929"/>
                    <a:pt x="1596" y="619"/>
                  </a:cubicBezTo>
                  <a:cubicBezTo>
                    <a:pt x="1572" y="571"/>
                    <a:pt x="1596" y="524"/>
                    <a:pt x="1596" y="488"/>
                  </a:cubicBezTo>
                  <a:cubicBezTo>
                    <a:pt x="1632" y="428"/>
                    <a:pt x="1667" y="369"/>
                    <a:pt x="1727" y="321"/>
                  </a:cubicBezTo>
                  <a:cubicBezTo>
                    <a:pt x="1655" y="214"/>
                    <a:pt x="1548" y="190"/>
                    <a:pt x="1429" y="190"/>
                  </a:cubicBezTo>
                  <a:cubicBezTo>
                    <a:pt x="1293" y="95"/>
                    <a:pt x="1161"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5"/>
            <p:cNvSpPr/>
            <p:nvPr/>
          </p:nvSpPr>
          <p:spPr>
            <a:xfrm>
              <a:off x="5685225" y="3651100"/>
              <a:ext cx="67300" cy="21350"/>
            </a:xfrm>
            <a:custGeom>
              <a:avLst/>
              <a:gdLst/>
              <a:ahLst/>
              <a:cxnLst/>
              <a:rect l="l" t="t" r="r" b="b"/>
              <a:pathLst>
                <a:path w="2692" h="854" extrusionOk="0">
                  <a:moveTo>
                    <a:pt x="842" y="0"/>
                  </a:moveTo>
                  <a:cubicBezTo>
                    <a:pt x="681" y="0"/>
                    <a:pt x="521" y="25"/>
                    <a:pt x="358" y="87"/>
                  </a:cubicBezTo>
                  <a:cubicBezTo>
                    <a:pt x="298" y="218"/>
                    <a:pt x="191" y="313"/>
                    <a:pt x="60" y="373"/>
                  </a:cubicBezTo>
                  <a:cubicBezTo>
                    <a:pt x="0" y="408"/>
                    <a:pt x="0" y="468"/>
                    <a:pt x="60" y="515"/>
                  </a:cubicBezTo>
                  <a:cubicBezTo>
                    <a:pt x="130" y="556"/>
                    <a:pt x="203" y="569"/>
                    <a:pt x="278" y="569"/>
                  </a:cubicBezTo>
                  <a:cubicBezTo>
                    <a:pt x="409" y="569"/>
                    <a:pt x="544" y="530"/>
                    <a:pt x="670" y="530"/>
                  </a:cubicBezTo>
                  <a:cubicBezTo>
                    <a:pt x="767" y="530"/>
                    <a:pt x="859" y="553"/>
                    <a:pt x="941" y="634"/>
                  </a:cubicBezTo>
                  <a:cubicBezTo>
                    <a:pt x="1094" y="744"/>
                    <a:pt x="1256" y="803"/>
                    <a:pt x="1438" y="803"/>
                  </a:cubicBezTo>
                  <a:cubicBezTo>
                    <a:pt x="1455" y="803"/>
                    <a:pt x="1472" y="802"/>
                    <a:pt x="1489" y="801"/>
                  </a:cubicBezTo>
                  <a:cubicBezTo>
                    <a:pt x="1551" y="838"/>
                    <a:pt x="1603" y="853"/>
                    <a:pt x="1647" y="853"/>
                  </a:cubicBezTo>
                  <a:cubicBezTo>
                    <a:pt x="1845" y="853"/>
                    <a:pt x="1887" y="545"/>
                    <a:pt x="2072" y="515"/>
                  </a:cubicBezTo>
                  <a:lnTo>
                    <a:pt x="2370" y="515"/>
                  </a:lnTo>
                  <a:cubicBezTo>
                    <a:pt x="2419" y="565"/>
                    <a:pt x="2468" y="591"/>
                    <a:pt x="2529" y="591"/>
                  </a:cubicBezTo>
                  <a:cubicBezTo>
                    <a:pt x="2557" y="591"/>
                    <a:pt x="2587" y="586"/>
                    <a:pt x="2620" y="575"/>
                  </a:cubicBezTo>
                  <a:cubicBezTo>
                    <a:pt x="2667" y="527"/>
                    <a:pt x="2691" y="468"/>
                    <a:pt x="2691" y="408"/>
                  </a:cubicBezTo>
                  <a:cubicBezTo>
                    <a:pt x="2667" y="313"/>
                    <a:pt x="2572" y="277"/>
                    <a:pt x="2501" y="218"/>
                  </a:cubicBezTo>
                  <a:cubicBezTo>
                    <a:pt x="2271" y="91"/>
                    <a:pt x="2024" y="59"/>
                    <a:pt x="1770" y="59"/>
                  </a:cubicBezTo>
                  <a:cubicBezTo>
                    <a:pt x="1642" y="59"/>
                    <a:pt x="1512" y="67"/>
                    <a:pt x="1382" y="75"/>
                  </a:cubicBezTo>
                  <a:cubicBezTo>
                    <a:pt x="1199" y="31"/>
                    <a:pt x="1021" y="0"/>
                    <a:pt x="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5"/>
            <p:cNvSpPr/>
            <p:nvPr/>
          </p:nvSpPr>
          <p:spPr>
            <a:xfrm>
              <a:off x="5933175" y="3675250"/>
              <a:ext cx="58650" cy="25650"/>
            </a:xfrm>
            <a:custGeom>
              <a:avLst/>
              <a:gdLst/>
              <a:ahLst/>
              <a:cxnLst/>
              <a:rect l="l" t="t" r="r" b="b"/>
              <a:pathLst>
                <a:path w="2346" h="1026" extrusionOk="0">
                  <a:moveTo>
                    <a:pt x="537" y="0"/>
                  </a:moveTo>
                  <a:cubicBezTo>
                    <a:pt x="471" y="0"/>
                    <a:pt x="404" y="2"/>
                    <a:pt x="334" y="2"/>
                  </a:cubicBezTo>
                  <a:cubicBezTo>
                    <a:pt x="250" y="192"/>
                    <a:pt x="262" y="430"/>
                    <a:pt x="96" y="597"/>
                  </a:cubicBezTo>
                  <a:cubicBezTo>
                    <a:pt x="36" y="669"/>
                    <a:pt x="0" y="740"/>
                    <a:pt x="60" y="847"/>
                  </a:cubicBezTo>
                  <a:cubicBezTo>
                    <a:pt x="492" y="968"/>
                    <a:pt x="936" y="1001"/>
                    <a:pt x="1380" y="1001"/>
                  </a:cubicBezTo>
                  <a:cubicBezTo>
                    <a:pt x="1547" y="1001"/>
                    <a:pt x="1715" y="997"/>
                    <a:pt x="1881" y="990"/>
                  </a:cubicBezTo>
                  <a:cubicBezTo>
                    <a:pt x="1923" y="1014"/>
                    <a:pt x="1959" y="1026"/>
                    <a:pt x="1993" y="1026"/>
                  </a:cubicBezTo>
                  <a:cubicBezTo>
                    <a:pt x="2027" y="1026"/>
                    <a:pt x="2060" y="1014"/>
                    <a:pt x="2096" y="990"/>
                  </a:cubicBezTo>
                  <a:cubicBezTo>
                    <a:pt x="2346" y="383"/>
                    <a:pt x="1703" y="419"/>
                    <a:pt x="1489" y="133"/>
                  </a:cubicBezTo>
                  <a:cubicBezTo>
                    <a:pt x="1435" y="106"/>
                    <a:pt x="1385" y="91"/>
                    <a:pt x="1333" y="91"/>
                  </a:cubicBezTo>
                  <a:cubicBezTo>
                    <a:pt x="1292" y="91"/>
                    <a:pt x="1250" y="100"/>
                    <a:pt x="1203" y="121"/>
                  </a:cubicBezTo>
                  <a:cubicBezTo>
                    <a:pt x="1155" y="192"/>
                    <a:pt x="1143" y="300"/>
                    <a:pt x="1131" y="383"/>
                  </a:cubicBezTo>
                  <a:cubicBezTo>
                    <a:pt x="1048" y="311"/>
                    <a:pt x="1155" y="192"/>
                    <a:pt x="1072" y="109"/>
                  </a:cubicBezTo>
                  <a:cubicBezTo>
                    <a:pt x="888" y="13"/>
                    <a:pt x="718" y="0"/>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5"/>
            <p:cNvSpPr/>
            <p:nvPr/>
          </p:nvSpPr>
          <p:spPr>
            <a:xfrm>
              <a:off x="5983775" y="3741175"/>
              <a:ext cx="79200" cy="18800"/>
            </a:xfrm>
            <a:custGeom>
              <a:avLst/>
              <a:gdLst/>
              <a:ahLst/>
              <a:cxnLst/>
              <a:rect l="l" t="t" r="r" b="b"/>
              <a:pathLst>
                <a:path w="3168" h="752" extrusionOk="0">
                  <a:moveTo>
                    <a:pt x="149" y="0"/>
                  </a:moveTo>
                  <a:cubicBezTo>
                    <a:pt x="97" y="0"/>
                    <a:pt x="46" y="15"/>
                    <a:pt x="0" y="44"/>
                  </a:cubicBezTo>
                  <a:cubicBezTo>
                    <a:pt x="12" y="139"/>
                    <a:pt x="12" y="246"/>
                    <a:pt x="24" y="353"/>
                  </a:cubicBezTo>
                  <a:cubicBezTo>
                    <a:pt x="834" y="496"/>
                    <a:pt x="1620" y="639"/>
                    <a:pt x="2405" y="663"/>
                  </a:cubicBezTo>
                  <a:cubicBezTo>
                    <a:pt x="2426" y="656"/>
                    <a:pt x="2449" y="653"/>
                    <a:pt x="2473" y="653"/>
                  </a:cubicBezTo>
                  <a:cubicBezTo>
                    <a:pt x="2611" y="653"/>
                    <a:pt x="2793" y="751"/>
                    <a:pt x="2935" y="751"/>
                  </a:cubicBezTo>
                  <a:cubicBezTo>
                    <a:pt x="3065" y="751"/>
                    <a:pt x="3162" y="671"/>
                    <a:pt x="3167" y="365"/>
                  </a:cubicBezTo>
                  <a:cubicBezTo>
                    <a:pt x="3112" y="351"/>
                    <a:pt x="3057" y="338"/>
                    <a:pt x="3002" y="338"/>
                  </a:cubicBezTo>
                  <a:cubicBezTo>
                    <a:pt x="2962" y="338"/>
                    <a:pt x="2922" y="345"/>
                    <a:pt x="2882" y="365"/>
                  </a:cubicBezTo>
                  <a:cubicBezTo>
                    <a:pt x="2560" y="306"/>
                    <a:pt x="2215" y="306"/>
                    <a:pt x="1882" y="222"/>
                  </a:cubicBezTo>
                  <a:cubicBezTo>
                    <a:pt x="1420" y="104"/>
                    <a:pt x="948" y="54"/>
                    <a:pt x="476" y="54"/>
                  </a:cubicBezTo>
                  <a:cubicBezTo>
                    <a:pt x="425" y="54"/>
                    <a:pt x="373" y="54"/>
                    <a:pt x="322" y="56"/>
                  </a:cubicBezTo>
                  <a:cubicBezTo>
                    <a:pt x="266" y="18"/>
                    <a:pt x="207"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p:cNvSpPr/>
            <p:nvPr/>
          </p:nvSpPr>
          <p:spPr>
            <a:xfrm>
              <a:off x="6000150" y="3682775"/>
              <a:ext cx="51225" cy="21250"/>
            </a:xfrm>
            <a:custGeom>
              <a:avLst/>
              <a:gdLst/>
              <a:ahLst/>
              <a:cxnLst/>
              <a:rect l="l" t="t" r="r" b="b"/>
              <a:pathLst>
                <a:path w="2049" h="850" extrusionOk="0">
                  <a:moveTo>
                    <a:pt x="659" y="1"/>
                  </a:moveTo>
                  <a:cubicBezTo>
                    <a:pt x="491" y="1"/>
                    <a:pt x="331" y="48"/>
                    <a:pt x="191" y="201"/>
                  </a:cubicBezTo>
                  <a:cubicBezTo>
                    <a:pt x="0" y="570"/>
                    <a:pt x="298" y="665"/>
                    <a:pt x="512" y="796"/>
                  </a:cubicBezTo>
                  <a:cubicBezTo>
                    <a:pt x="599" y="828"/>
                    <a:pt x="681" y="849"/>
                    <a:pt x="769" y="849"/>
                  </a:cubicBezTo>
                  <a:cubicBezTo>
                    <a:pt x="812" y="849"/>
                    <a:pt x="857" y="844"/>
                    <a:pt x="905" y="832"/>
                  </a:cubicBezTo>
                  <a:cubicBezTo>
                    <a:pt x="941" y="844"/>
                    <a:pt x="974" y="850"/>
                    <a:pt x="1006" y="850"/>
                  </a:cubicBezTo>
                  <a:cubicBezTo>
                    <a:pt x="1039" y="850"/>
                    <a:pt x="1072" y="844"/>
                    <a:pt x="1107" y="832"/>
                  </a:cubicBezTo>
                  <a:cubicBezTo>
                    <a:pt x="1131" y="796"/>
                    <a:pt x="1143" y="772"/>
                    <a:pt x="1167" y="737"/>
                  </a:cubicBezTo>
                  <a:lnTo>
                    <a:pt x="1227" y="737"/>
                  </a:lnTo>
                  <a:lnTo>
                    <a:pt x="1191" y="784"/>
                  </a:lnTo>
                  <a:lnTo>
                    <a:pt x="1215" y="832"/>
                  </a:lnTo>
                  <a:cubicBezTo>
                    <a:pt x="1310" y="832"/>
                    <a:pt x="1405" y="808"/>
                    <a:pt x="1500" y="796"/>
                  </a:cubicBezTo>
                  <a:cubicBezTo>
                    <a:pt x="1516" y="795"/>
                    <a:pt x="1533" y="795"/>
                    <a:pt x="1550" y="795"/>
                  </a:cubicBezTo>
                  <a:cubicBezTo>
                    <a:pt x="1599" y="795"/>
                    <a:pt x="1651" y="798"/>
                    <a:pt x="1702" y="798"/>
                  </a:cubicBezTo>
                  <a:cubicBezTo>
                    <a:pt x="1830" y="798"/>
                    <a:pt x="1950" y="777"/>
                    <a:pt x="1989" y="630"/>
                  </a:cubicBezTo>
                  <a:cubicBezTo>
                    <a:pt x="2048" y="415"/>
                    <a:pt x="1917" y="237"/>
                    <a:pt x="1703" y="118"/>
                  </a:cubicBezTo>
                  <a:cubicBezTo>
                    <a:pt x="1691" y="94"/>
                    <a:pt x="1667" y="94"/>
                    <a:pt x="1643" y="82"/>
                  </a:cubicBezTo>
                  <a:cubicBezTo>
                    <a:pt x="1548" y="56"/>
                    <a:pt x="1459" y="44"/>
                    <a:pt x="1366" y="44"/>
                  </a:cubicBezTo>
                  <a:cubicBezTo>
                    <a:pt x="1285" y="44"/>
                    <a:pt x="1201" y="53"/>
                    <a:pt x="1107" y="70"/>
                  </a:cubicBezTo>
                  <a:cubicBezTo>
                    <a:pt x="958" y="37"/>
                    <a:pt x="806"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p:cNvSpPr/>
            <p:nvPr/>
          </p:nvSpPr>
          <p:spPr>
            <a:xfrm>
              <a:off x="5838825" y="3665200"/>
              <a:ext cx="44650" cy="25350"/>
            </a:xfrm>
            <a:custGeom>
              <a:avLst/>
              <a:gdLst/>
              <a:ahLst/>
              <a:cxnLst/>
              <a:rect l="l" t="t" r="r" b="b"/>
              <a:pathLst>
                <a:path w="1786" h="1014" extrusionOk="0">
                  <a:moveTo>
                    <a:pt x="611" y="1"/>
                  </a:moveTo>
                  <a:cubicBezTo>
                    <a:pt x="474" y="1"/>
                    <a:pt x="330" y="23"/>
                    <a:pt x="179" y="70"/>
                  </a:cubicBezTo>
                  <a:cubicBezTo>
                    <a:pt x="48" y="273"/>
                    <a:pt x="24" y="511"/>
                    <a:pt x="0" y="749"/>
                  </a:cubicBezTo>
                  <a:cubicBezTo>
                    <a:pt x="24" y="832"/>
                    <a:pt x="48" y="892"/>
                    <a:pt x="95" y="940"/>
                  </a:cubicBezTo>
                  <a:cubicBezTo>
                    <a:pt x="216" y="975"/>
                    <a:pt x="345" y="998"/>
                    <a:pt x="478" y="998"/>
                  </a:cubicBezTo>
                  <a:cubicBezTo>
                    <a:pt x="567" y="998"/>
                    <a:pt x="659" y="987"/>
                    <a:pt x="750" y="963"/>
                  </a:cubicBezTo>
                  <a:cubicBezTo>
                    <a:pt x="847" y="1001"/>
                    <a:pt x="944" y="1013"/>
                    <a:pt x="1041" y="1013"/>
                  </a:cubicBezTo>
                  <a:cubicBezTo>
                    <a:pt x="1254" y="1013"/>
                    <a:pt x="1470" y="952"/>
                    <a:pt x="1691" y="952"/>
                  </a:cubicBezTo>
                  <a:cubicBezTo>
                    <a:pt x="1786" y="749"/>
                    <a:pt x="1726" y="606"/>
                    <a:pt x="1607" y="451"/>
                  </a:cubicBezTo>
                  <a:cubicBezTo>
                    <a:pt x="1319" y="172"/>
                    <a:pt x="991"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5"/>
            <p:cNvSpPr/>
            <p:nvPr/>
          </p:nvSpPr>
          <p:spPr>
            <a:xfrm>
              <a:off x="5886150" y="3673150"/>
              <a:ext cx="53300" cy="23300"/>
            </a:xfrm>
            <a:custGeom>
              <a:avLst/>
              <a:gdLst/>
              <a:ahLst/>
              <a:cxnLst/>
              <a:rect l="l" t="t" r="r" b="b"/>
              <a:pathLst>
                <a:path w="2132" h="932" extrusionOk="0">
                  <a:moveTo>
                    <a:pt x="1704" y="1"/>
                  </a:moveTo>
                  <a:cubicBezTo>
                    <a:pt x="1296" y="1"/>
                    <a:pt x="902" y="167"/>
                    <a:pt x="480" y="167"/>
                  </a:cubicBezTo>
                  <a:cubicBezTo>
                    <a:pt x="423" y="167"/>
                    <a:pt x="367" y="164"/>
                    <a:pt x="310" y="157"/>
                  </a:cubicBezTo>
                  <a:cubicBezTo>
                    <a:pt x="304" y="157"/>
                    <a:pt x="299" y="157"/>
                    <a:pt x="293" y="157"/>
                  </a:cubicBezTo>
                  <a:cubicBezTo>
                    <a:pt x="159" y="157"/>
                    <a:pt x="69" y="293"/>
                    <a:pt x="12" y="419"/>
                  </a:cubicBezTo>
                  <a:cubicBezTo>
                    <a:pt x="0" y="479"/>
                    <a:pt x="0" y="562"/>
                    <a:pt x="12" y="622"/>
                  </a:cubicBezTo>
                  <a:cubicBezTo>
                    <a:pt x="95" y="741"/>
                    <a:pt x="250" y="681"/>
                    <a:pt x="345" y="776"/>
                  </a:cubicBezTo>
                  <a:lnTo>
                    <a:pt x="488" y="776"/>
                  </a:lnTo>
                  <a:cubicBezTo>
                    <a:pt x="538" y="743"/>
                    <a:pt x="586" y="723"/>
                    <a:pt x="631" y="723"/>
                  </a:cubicBezTo>
                  <a:cubicBezTo>
                    <a:pt x="682" y="723"/>
                    <a:pt x="730" y="749"/>
                    <a:pt x="774" y="812"/>
                  </a:cubicBezTo>
                  <a:lnTo>
                    <a:pt x="774" y="800"/>
                  </a:lnTo>
                  <a:cubicBezTo>
                    <a:pt x="882" y="839"/>
                    <a:pt x="993" y="847"/>
                    <a:pt x="1104" y="847"/>
                  </a:cubicBezTo>
                  <a:cubicBezTo>
                    <a:pt x="1192" y="847"/>
                    <a:pt x="1280" y="842"/>
                    <a:pt x="1367" y="842"/>
                  </a:cubicBezTo>
                  <a:cubicBezTo>
                    <a:pt x="1510" y="842"/>
                    <a:pt x="1651" y="856"/>
                    <a:pt x="1786" y="931"/>
                  </a:cubicBezTo>
                  <a:lnTo>
                    <a:pt x="1941" y="931"/>
                  </a:lnTo>
                  <a:cubicBezTo>
                    <a:pt x="1977" y="884"/>
                    <a:pt x="2024" y="824"/>
                    <a:pt x="2072" y="776"/>
                  </a:cubicBezTo>
                  <a:cubicBezTo>
                    <a:pt x="2119" y="717"/>
                    <a:pt x="2131" y="657"/>
                    <a:pt x="2096" y="586"/>
                  </a:cubicBezTo>
                  <a:cubicBezTo>
                    <a:pt x="2072" y="348"/>
                    <a:pt x="2024" y="122"/>
                    <a:pt x="1774" y="3"/>
                  </a:cubicBezTo>
                  <a:cubicBezTo>
                    <a:pt x="1751" y="1"/>
                    <a:pt x="1727" y="1"/>
                    <a:pt x="17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5"/>
            <p:cNvSpPr/>
            <p:nvPr/>
          </p:nvSpPr>
          <p:spPr>
            <a:xfrm>
              <a:off x="5348275" y="3375550"/>
              <a:ext cx="33350" cy="56575"/>
            </a:xfrm>
            <a:custGeom>
              <a:avLst/>
              <a:gdLst/>
              <a:ahLst/>
              <a:cxnLst/>
              <a:rect l="l" t="t" r="r" b="b"/>
              <a:pathLst>
                <a:path w="1334" h="2263" extrusionOk="0">
                  <a:moveTo>
                    <a:pt x="1084" y="0"/>
                  </a:moveTo>
                  <a:cubicBezTo>
                    <a:pt x="274" y="262"/>
                    <a:pt x="310" y="1024"/>
                    <a:pt x="60" y="1643"/>
                  </a:cubicBezTo>
                  <a:cubicBezTo>
                    <a:pt x="12" y="1691"/>
                    <a:pt x="1" y="1751"/>
                    <a:pt x="12" y="1810"/>
                  </a:cubicBezTo>
                  <a:cubicBezTo>
                    <a:pt x="36" y="1810"/>
                    <a:pt x="72" y="1822"/>
                    <a:pt x="96" y="1822"/>
                  </a:cubicBezTo>
                  <a:cubicBezTo>
                    <a:pt x="239" y="1929"/>
                    <a:pt x="179" y="2060"/>
                    <a:pt x="179" y="2191"/>
                  </a:cubicBezTo>
                  <a:cubicBezTo>
                    <a:pt x="203" y="2203"/>
                    <a:pt x="239" y="2227"/>
                    <a:pt x="262" y="2262"/>
                  </a:cubicBezTo>
                  <a:cubicBezTo>
                    <a:pt x="739" y="1667"/>
                    <a:pt x="1155" y="1072"/>
                    <a:pt x="1334" y="334"/>
                  </a:cubicBezTo>
                  <a:cubicBezTo>
                    <a:pt x="1322" y="167"/>
                    <a:pt x="1251" y="48"/>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p:cNvSpPr/>
            <p:nvPr/>
          </p:nvSpPr>
          <p:spPr>
            <a:xfrm>
              <a:off x="5719450" y="3709725"/>
              <a:ext cx="84550" cy="18575"/>
            </a:xfrm>
            <a:custGeom>
              <a:avLst/>
              <a:gdLst/>
              <a:ahLst/>
              <a:cxnLst/>
              <a:rect l="l" t="t" r="r" b="b"/>
              <a:pathLst>
                <a:path w="3382" h="743" extrusionOk="0">
                  <a:moveTo>
                    <a:pt x="238" y="1"/>
                  </a:moveTo>
                  <a:cubicBezTo>
                    <a:pt x="159" y="1"/>
                    <a:pt x="80" y="5"/>
                    <a:pt x="1" y="16"/>
                  </a:cubicBezTo>
                  <a:cubicBezTo>
                    <a:pt x="60" y="135"/>
                    <a:pt x="179" y="171"/>
                    <a:pt x="298" y="171"/>
                  </a:cubicBezTo>
                  <a:cubicBezTo>
                    <a:pt x="477" y="171"/>
                    <a:pt x="548" y="266"/>
                    <a:pt x="572" y="433"/>
                  </a:cubicBezTo>
                  <a:cubicBezTo>
                    <a:pt x="655" y="445"/>
                    <a:pt x="763" y="445"/>
                    <a:pt x="870" y="456"/>
                  </a:cubicBezTo>
                  <a:cubicBezTo>
                    <a:pt x="913" y="419"/>
                    <a:pt x="956" y="401"/>
                    <a:pt x="997" y="401"/>
                  </a:cubicBezTo>
                  <a:cubicBezTo>
                    <a:pt x="1048" y="401"/>
                    <a:pt x="1098" y="428"/>
                    <a:pt x="1144" y="480"/>
                  </a:cubicBezTo>
                  <a:cubicBezTo>
                    <a:pt x="1166" y="495"/>
                    <a:pt x="1183" y="505"/>
                    <a:pt x="1202" y="505"/>
                  </a:cubicBezTo>
                  <a:cubicBezTo>
                    <a:pt x="1213" y="505"/>
                    <a:pt x="1225" y="501"/>
                    <a:pt x="1239" y="492"/>
                  </a:cubicBezTo>
                  <a:cubicBezTo>
                    <a:pt x="1340" y="536"/>
                    <a:pt x="1448" y="542"/>
                    <a:pt x="1556" y="542"/>
                  </a:cubicBezTo>
                  <a:cubicBezTo>
                    <a:pt x="1599" y="542"/>
                    <a:pt x="1642" y="541"/>
                    <a:pt x="1684" y="541"/>
                  </a:cubicBezTo>
                  <a:cubicBezTo>
                    <a:pt x="1798" y="541"/>
                    <a:pt x="1910" y="548"/>
                    <a:pt x="2013" y="599"/>
                  </a:cubicBezTo>
                  <a:cubicBezTo>
                    <a:pt x="2085" y="628"/>
                    <a:pt x="2157" y="644"/>
                    <a:pt x="2232" y="644"/>
                  </a:cubicBezTo>
                  <a:cubicBezTo>
                    <a:pt x="2280" y="644"/>
                    <a:pt x="2330" y="637"/>
                    <a:pt x="2382" y="623"/>
                  </a:cubicBezTo>
                  <a:cubicBezTo>
                    <a:pt x="2572" y="730"/>
                    <a:pt x="2810" y="647"/>
                    <a:pt x="3013" y="730"/>
                  </a:cubicBezTo>
                  <a:cubicBezTo>
                    <a:pt x="3108" y="730"/>
                    <a:pt x="3203" y="742"/>
                    <a:pt x="3311" y="742"/>
                  </a:cubicBezTo>
                  <a:cubicBezTo>
                    <a:pt x="3346" y="706"/>
                    <a:pt x="3382" y="659"/>
                    <a:pt x="3382" y="599"/>
                  </a:cubicBezTo>
                  <a:cubicBezTo>
                    <a:pt x="3370" y="456"/>
                    <a:pt x="3263" y="409"/>
                    <a:pt x="3156" y="349"/>
                  </a:cubicBezTo>
                  <a:cubicBezTo>
                    <a:pt x="3108" y="349"/>
                    <a:pt x="3049" y="361"/>
                    <a:pt x="3013" y="361"/>
                  </a:cubicBezTo>
                  <a:cubicBezTo>
                    <a:pt x="2941" y="383"/>
                    <a:pt x="2872" y="400"/>
                    <a:pt x="2804" y="400"/>
                  </a:cubicBezTo>
                  <a:cubicBezTo>
                    <a:pt x="2726" y="400"/>
                    <a:pt x="2649" y="377"/>
                    <a:pt x="2572" y="314"/>
                  </a:cubicBezTo>
                  <a:lnTo>
                    <a:pt x="2549" y="290"/>
                  </a:lnTo>
                  <a:lnTo>
                    <a:pt x="2513" y="302"/>
                  </a:lnTo>
                  <a:cubicBezTo>
                    <a:pt x="2390" y="250"/>
                    <a:pt x="2266" y="241"/>
                    <a:pt x="2142" y="241"/>
                  </a:cubicBezTo>
                  <a:cubicBezTo>
                    <a:pt x="2077" y="241"/>
                    <a:pt x="2011" y="243"/>
                    <a:pt x="1946" y="243"/>
                  </a:cubicBezTo>
                  <a:cubicBezTo>
                    <a:pt x="1823" y="243"/>
                    <a:pt x="1702" y="234"/>
                    <a:pt x="1584" y="183"/>
                  </a:cubicBezTo>
                  <a:cubicBezTo>
                    <a:pt x="1138" y="152"/>
                    <a:pt x="692"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p:cNvSpPr/>
            <p:nvPr/>
          </p:nvSpPr>
          <p:spPr>
            <a:xfrm>
              <a:off x="5815900" y="3663525"/>
              <a:ext cx="64025" cy="25300"/>
            </a:xfrm>
            <a:custGeom>
              <a:avLst/>
              <a:gdLst/>
              <a:ahLst/>
              <a:cxnLst/>
              <a:rect l="l" t="t" r="r" b="b"/>
              <a:pathLst>
                <a:path w="2561" h="1012" extrusionOk="0">
                  <a:moveTo>
                    <a:pt x="921" y="1"/>
                  </a:moveTo>
                  <a:cubicBezTo>
                    <a:pt x="667" y="1"/>
                    <a:pt x="412" y="7"/>
                    <a:pt x="155" y="7"/>
                  </a:cubicBezTo>
                  <a:cubicBezTo>
                    <a:pt x="274" y="280"/>
                    <a:pt x="548" y="602"/>
                    <a:pt x="72" y="816"/>
                  </a:cubicBezTo>
                  <a:lnTo>
                    <a:pt x="0" y="899"/>
                  </a:lnTo>
                  <a:cubicBezTo>
                    <a:pt x="244" y="990"/>
                    <a:pt x="509" y="1012"/>
                    <a:pt x="774" y="1012"/>
                  </a:cubicBezTo>
                  <a:cubicBezTo>
                    <a:pt x="858" y="1012"/>
                    <a:pt x="941" y="1010"/>
                    <a:pt x="1024" y="1007"/>
                  </a:cubicBezTo>
                  <a:lnTo>
                    <a:pt x="1024" y="864"/>
                  </a:lnTo>
                  <a:cubicBezTo>
                    <a:pt x="953" y="852"/>
                    <a:pt x="905" y="745"/>
                    <a:pt x="941" y="685"/>
                  </a:cubicBezTo>
                  <a:cubicBezTo>
                    <a:pt x="1036" y="518"/>
                    <a:pt x="1024" y="316"/>
                    <a:pt x="1143" y="173"/>
                  </a:cubicBezTo>
                  <a:cubicBezTo>
                    <a:pt x="1191" y="209"/>
                    <a:pt x="1244" y="222"/>
                    <a:pt x="1299" y="222"/>
                  </a:cubicBezTo>
                  <a:cubicBezTo>
                    <a:pt x="1435" y="222"/>
                    <a:pt x="1585" y="145"/>
                    <a:pt x="1713" y="145"/>
                  </a:cubicBezTo>
                  <a:cubicBezTo>
                    <a:pt x="1792" y="145"/>
                    <a:pt x="1863" y="174"/>
                    <a:pt x="1917" y="268"/>
                  </a:cubicBezTo>
                  <a:cubicBezTo>
                    <a:pt x="2048" y="507"/>
                    <a:pt x="2310" y="435"/>
                    <a:pt x="2441" y="590"/>
                  </a:cubicBezTo>
                  <a:cubicBezTo>
                    <a:pt x="2489" y="542"/>
                    <a:pt x="2512" y="495"/>
                    <a:pt x="2524" y="435"/>
                  </a:cubicBezTo>
                  <a:cubicBezTo>
                    <a:pt x="2560" y="268"/>
                    <a:pt x="2322" y="280"/>
                    <a:pt x="2334" y="137"/>
                  </a:cubicBezTo>
                  <a:cubicBezTo>
                    <a:pt x="1868" y="21"/>
                    <a:pt x="1397" y="1"/>
                    <a:pt x="9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p:cNvSpPr/>
            <p:nvPr/>
          </p:nvSpPr>
          <p:spPr>
            <a:xfrm>
              <a:off x="6090325" y="3753075"/>
              <a:ext cx="50325" cy="13400"/>
            </a:xfrm>
            <a:custGeom>
              <a:avLst/>
              <a:gdLst/>
              <a:ahLst/>
              <a:cxnLst/>
              <a:rect l="l" t="t" r="r" b="b"/>
              <a:pathLst>
                <a:path w="2013" h="536" extrusionOk="0">
                  <a:moveTo>
                    <a:pt x="467" y="1"/>
                  </a:moveTo>
                  <a:cubicBezTo>
                    <a:pt x="387" y="1"/>
                    <a:pt x="307" y="3"/>
                    <a:pt x="227" y="8"/>
                  </a:cubicBezTo>
                  <a:cubicBezTo>
                    <a:pt x="108" y="127"/>
                    <a:pt x="1" y="235"/>
                    <a:pt x="84" y="413"/>
                  </a:cubicBezTo>
                  <a:cubicBezTo>
                    <a:pt x="454" y="422"/>
                    <a:pt x="824" y="536"/>
                    <a:pt x="1198" y="536"/>
                  </a:cubicBezTo>
                  <a:cubicBezTo>
                    <a:pt x="1342" y="536"/>
                    <a:pt x="1486" y="519"/>
                    <a:pt x="1632" y="473"/>
                  </a:cubicBezTo>
                  <a:cubicBezTo>
                    <a:pt x="1685" y="494"/>
                    <a:pt x="1739" y="511"/>
                    <a:pt x="1788" y="511"/>
                  </a:cubicBezTo>
                  <a:cubicBezTo>
                    <a:pt x="1848" y="511"/>
                    <a:pt x="1902" y="485"/>
                    <a:pt x="1942" y="413"/>
                  </a:cubicBezTo>
                  <a:cubicBezTo>
                    <a:pt x="2013" y="294"/>
                    <a:pt x="1894" y="211"/>
                    <a:pt x="1799" y="139"/>
                  </a:cubicBezTo>
                  <a:cubicBezTo>
                    <a:pt x="1363" y="79"/>
                    <a:pt x="919"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p:cNvSpPr/>
            <p:nvPr/>
          </p:nvSpPr>
          <p:spPr>
            <a:xfrm>
              <a:off x="5222675" y="3599375"/>
              <a:ext cx="36925" cy="32250"/>
            </a:xfrm>
            <a:custGeom>
              <a:avLst/>
              <a:gdLst/>
              <a:ahLst/>
              <a:cxnLst/>
              <a:rect l="l" t="t" r="r" b="b"/>
              <a:pathLst>
                <a:path w="1477" h="1290" extrusionOk="0">
                  <a:moveTo>
                    <a:pt x="1072" y="25"/>
                  </a:moveTo>
                  <a:cubicBezTo>
                    <a:pt x="655" y="251"/>
                    <a:pt x="464" y="668"/>
                    <a:pt x="167" y="977"/>
                  </a:cubicBezTo>
                  <a:cubicBezTo>
                    <a:pt x="0" y="1144"/>
                    <a:pt x="107" y="1263"/>
                    <a:pt x="322" y="1287"/>
                  </a:cubicBezTo>
                  <a:cubicBezTo>
                    <a:pt x="340" y="1289"/>
                    <a:pt x="358" y="1290"/>
                    <a:pt x="376" y="1290"/>
                  </a:cubicBezTo>
                  <a:cubicBezTo>
                    <a:pt x="453" y="1290"/>
                    <a:pt x="528" y="1272"/>
                    <a:pt x="595" y="1263"/>
                  </a:cubicBezTo>
                  <a:lnTo>
                    <a:pt x="595" y="1287"/>
                  </a:lnTo>
                  <a:cubicBezTo>
                    <a:pt x="714" y="1227"/>
                    <a:pt x="667" y="1084"/>
                    <a:pt x="774" y="1025"/>
                  </a:cubicBezTo>
                  <a:cubicBezTo>
                    <a:pt x="893" y="965"/>
                    <a:pt x="988" y="846"/>
                    <a:pt x="1048" y="727"/>
                  </a:cubicBezTo>
                  <a:cubicBezTo>
                    <a:pt x="1119" y="691"/>
                    <a:pt x="1167" y="632"/>
                    <a:pt x="1191" y="572"/>
                  </a:cubicBezTo>
                  <a:cubicBezTo>
                    <a:pt x="1286" y="429"/>
                    <a:pt x="1393" y="298"/>
                    <a:pt x="1476" y="144"/>
                  </a:cubicBezTo>
                  <a:cubicBezTo>
                    <a:pt x="1369" y="1"/>
                    <a:pt x="1215" y="72"/>
                    <a:pt x="1072"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p:cNvSpPr/>
            <p:nvPr/>
          </p:nvSpPr>
          <p:spPr>
            <a:xfrm>
              <a:off x="5801600" y="3719825"/>
              <a:ext cx="51225" cy="13525"/>
            </a:xfrm>
            <a:custGeom>
              <a:avLst/>
              <a:gdLst/>
              <a:ahLst/>
              <a:cxnLst/>
              <a:rect l="l" t="t" r="r" b="b"/>
              <a:pathLst>
                <a:path w="2049" h="541" extrusionOk="0">
                  <a:moveTo>
                    <a:pt x="548" y="1"/>
                  </a:moveTo>
                  <a:cubicBezTo>
                    <a:pt x="351" y="1"/>
                    <a:pt x="183" y="122"/>
                    <a:pt x="1" y="195"/>
                  </a:cubicBezTo>
                  <a:lnTo>
                    <a:pt x="1" y="326"/>
                  </a:lnTo>
                  <a:cubicBezTo>
                    <a:pt x="572" y="386"/>
                    <a:pt x="1120" y="445"/>
                    <a:pt x="1703" y="505"/>
                  </a:cubicBezTo>
                  <a:cubicBezTo>
                    <a:pt x="1751" y="517"/>
                    <a:pt x="1810" y="541"/>
                    <a:pt x="1870" y="541"/>
                  </a:cubicBezTo>
                  <a:cubicBezTo>
                    <a:pt x="1989" y="481"/>
                    <a:pt x="2013" y="374"/>
                    <a:pt x="2049" y="255"/>
                  </a:cubicBezTo>
                  <a:lnTo>
                    <a:pt x="2049" y="160"/>
                  </a:lnTo>
                  <a:cubicBezTo>
                    <a:pt x="1800" y="43"/>
                    <a:pt x="1547" y="23"/>
                    <a:pt x="1291" y="23"/>
                  </a:cubicBezTo>
                  <a:cubicBezTo>
                    <a:pt x="1155" y="23"/>
                    <a:pt x="1018" y="29"/>
                    <a:pt x="882" y="29"/>
                  </a:cubicBezTo>
                  <a:cubicBezTo>
                    <a:pt x="882" y="41"/>
                    <a:pt x="870" y="64"/>
                    <a:pt x="834" y="76"/>
                  </a:cubicBezTo>
                  <a:cubicBezTo>
                    <a:pt x="825" y="79"/>
                    <a:pt x="816" y="81"/>
                    <a:pt x="808" y="81"/>
                  </a:cubicBezTo>
                  <a:cubicBezTo>
                    <a:pt x="781" y="81"/>
                    <a:pt x="757" y="67"/>
                    <a:pt x="739" y="41"/>
                  </a:cubicBezTo>
                  <a:cubicBezTo>
                    <a:pt x="672" y="12"/>
                    <a:pt x="608" y="1"/>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p:cNvSpPr/>
            <p:nvPr/>
          </p:nvSpPr>
          <p:spPr>
            <a:xfrm>
              <a:off x="5292325" y="3658250"/>
              <a:ext cx="72950" cy="12900"/>
            </a:xfrm>
            <a:custGeom>
              <a:avLst/>
              <a:gdLst/>
              <a:ahLst/>
              <a:cxnLst/>
              <a:rect l="l" t="t" r="r" b="b"/>
              <a:pathLst>
                <a:path w="2918" h="516" extrusionOk="0">
                  <a:moveTo>
                    <a:pt x="310" y="1"/>
                  </a:moveTo>
                  <a:cubicBezTo>
                    <a:pt x="191" y="1"/>
                    <a:pt x="83" y="47"/>
                    <a:pt x="0" y="218"/>
                  </a:cubicBezTo>
                  <a:cubicBezTo>
                    <a:pt x="616" y="287"/>
                    <a:pt x="1198" y="516"/>
                    <a:pt x="1812" y="516"/>
                  </a:cubicBezTo>
                  <a:cubicBezTo>
                    <a:pt x="1827" y="516"/>
                    <a:pt x="1842" y="515"/>
                    <a:pt x="1858" y="515"/>
                  </a:cubicBezTo>
                  <a:cubicBezTo>
                    <a:pt x="1999" y="394"/>
                    <a:pt x="2149" y="367"/>
                    <a:pt x="2301" y="367"/>
                  </a:cubicBezTo>
                  <a:cubicBezTo>
                    <a:pt x="2423" y="367"/>
                    <a:pt x="2547" y="385"/>
                    <a:pt x="2669" y="385"/>
                  </a:cubicBezTo>
                  <a:cubicBezTo>
                    <a:pt x="2753" y="385"/>
                    <a:pt x="2836" y="376"/>
                    <a:pt x="2917" y="348"/>
                  </a:cubicBezTo>
                  <a:cubicBezTo>
                    <a:pt x="2203" y="146"/>
                    <a:pt x="1465" y="265"/>
                    <a:pt x="750" y="63"/>
                  </a:cubicBezTo>
                  <a:cubicBezTo>
                    <a:pt x="603" y="63"/>
                    <a:pt x="449"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5"/>
            <p:cNvSpPr/>
            <p:nvPr/>
          </p:nvSpPr>
          <p:spPr>
            <a:xfrm>
              <a:off x="6044200" y="3749900"/>
              <a:ext cx="51800" cy="13800"/>
            </a:xfrm>
            <a:custGeom>
              <a:avLst/>
              <a:gdLst/>
              <a:ahLst/>
              <a:cxnLst/>
              <a:rect l="l" t="t" r="r" b="b"/>
              <a:pathLst>
                <a:path w="2072" h="552" extrusionOk="0">
                  <a:moveTo>
                    <a:pt x="1017" y="0"/>
                  </a:moveTo>
                  <a:cubicBezTo>
                    <a:pt x="933" y="0"/>
                    <a:pt x="848" y="5"/>
                    <a:pt x="762" y="16"/>
                  </a:cubicBezTo>
                  <a:cubicBezTo>
                    <a:pt x="739" y="231"/>
                    <a:pt x="619" y="290"/>
                    <a:pt x="417" y="290"/>
                  </a:cubicBezTo>
                  <a:cubicBezTo>
                    <a:pt x="286" y="290"/>
                    <a:pt x="143" y="302"/>
                    <a:pt x="0" y="314"/>
                  </a:cubicBezTo>
                  <a:cubicBezTo>
                    <a:pt x="283" y="408"/>
                    <a:pt x="572" y="453"/>
                    <a:pt x="858" y="453"/>
                  </a:cubicBezTo>
                  <a:cubicBezTo>
                    <a:pt x="970" y="453"/>
                    <a:pt x="1081" y="446"/>
                    <a:pt x="1191" y="433"/>
                  </a:cubicBezTo>
                  <a:cubicBezTo>
                    <a:pt x="1228" y="419"/>
                    <a:pt x="1263" y="413"/>
                    <a:pt x="1297" y="413"/>
                  </a:cubicBezTo>
                  <a:cubicBezTo>
                    <a:pt x="1463" y="413"/>
                    <a:pt x="1604" y="552"/>
                    <a:pt x="1762" y="552"/>
                  </a:cubicBezTo>
                  <a:lnTo>
                    <a:pt x="1905" y="552"/>
                  </a:lnTo>
                  <a:cubicBezTo>
                    <a:pt x="1989" y="421"/>
                    <a:pt x="2072" y="302"/>
                    <a:pt x="2060" y="147"/>
                  </a:cubicBezTo>
                  <a:cubicBezTo>
                    <a:pt x="1722" y="89"/>
                    <a:pt x="1377" y="0"/>
                    <a:pt x="1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5480725" y="3611875"/>
              <a:ext cx="32175" cy="19750"/>
            </a:xfrm>
            <a:custGeom>
              <a:avLst/>
              <a:gdLst/>
              <a:ahLst/>
              <a:cxnLst/>
              <a:rect l="l" t="t" r="r" b="b"/>
              <a:pathLst>
                <a:path w="1287" h="790" extrusionOk="0">
                  <a:moveTo>
                    <a:pt x="739" y="1"/>
                  </a:moveTo>
                  <a:cubicBezTo>
                    <a:pt x="548" y="1"/>
                    <a:pt x="370" y="48"/>
                    <a:pt x="203" y="156"/>
                  </a:cubicBezTo>
                  <a:cubicBezTo>
                    <a:pt x="96" y="239"/>
                    <a:pt x="72" y="358"/>
                    <a:pt x="25" y="477"/>
                  </a:cubicBezTo>
                  <a:cubicBezTo>
                    <a:pt x="1" y="549"/>
                    <a:pt x="13" y="596"/>
                    <a:pt x="72" y="644"/>
                  </a:cubicBezTo>
                  <a:cubicBezTo>
                    <a:pt x="419" y="687"/>
                    <a:pt x="766" y="790"/>
                    <a:pt x="1113" y="790"/>
                  </a:cubicBezTo>
                  <a:cubicBezTo>
                    <a:pt x="1147" y="790"/>
                    <a:pt x="1181" y="789"/>
                    <a:pt x="1215" y="787"/>
                  </a:cubicBezTo>
                  <a:cubicBezTo>
                    <a:pt x="1275" y="751"/>
                    <a:pt x="1287" y="691"/>
                    <a:pt x="1215" y="644"/>
                  </a:cubicBezTo>
                  <a:lnTo>
                    <a:pt x="1215" y="489"/>
                  </a:lnTo>
                  <a:cubicBezTo>
                    <a:pt x="1263" y="453"/>
                    <a:pt x="1287" y="394"/>
                    <a:pt x="1275" y="310"/>
                  </a:cubicBezTo>
                  <a:cubicBezTo>
                    <a:pt x="1251" y="227"/>
                    <a:pt x="1191" y="156"/>
                    <a:pt x="1096" y="108"/>
                  </a:cubicBezTo>
                  <a:cubicBezTo>
                    <a:pt x="989" y="60"/>
                    <a:pt x="870" y="13"/>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5487575" y="3682000"/>
              <a:ext cx="55975" cy="10750"/>
            </a:xfrm>
            <a:custGeom>
              <a:avLst/>
              <a:gdLst/>
              <a:ahLst/>
              <a:cxnLst/>
              <a:rect l="l" t="t" r="r" b="b"/>
              <a:pathLst>
                <a:path w="2239" h="430" extrusionOk="0">
                  <a:moveTo>
                    <a:pt x="662" y="0"/>
                  </a:moveTo>
                  <a:cubicBezTo>
                    <a:pt x="569" y="0"/>
                    <a:pt x="475" y="2"/>
                    <a:pt x="382" y="6"/>
                  </a:cubicBezTo>
                  <a:cubicBezTo>
                    <a:pt x="453" y="184"/>
                    <a:pt x="715" y="65"/>
                    <a:pt x="822" y="291"/>
                  </a:cubicBezTo>
                  <a:lnTo>
                    <a:pt x="1" y="291"/>
                  </a:lnTo>
                  <a:cubicBezTo>
                    <a:pt x="379" y="396"/>
                    <a:pt x="751" y="430"/>
                    <a:pt x="1126" y="430"/>
                  </a:cubicBezTo>
                  <a:cubicBezTo>
                    <a:pt x="1306" y="430"/>
                    <a:pt x="1486" y="422"/>
                    <a:pt x="1668" y="411"/>
                  </a:cubicBezTo>
                  <a:cubicBezTo>
                    <a:pt x="1740" y="359"/>
                    <a:pt x="1818" y="347"/>
                    <a:pt x="1896" y="347"/>
                  </a:cubicBezTo>
                  <a:cubicBezTo>
                    <a:pt x="1954" y="347"/>
                    <a:pt x="2012" y="354"/>
                    <a:pt x="2070" y="354"/>
                  </a:cubicBezTo>
                  <a:cubicBezTo>
                    <a:pt x="2111" y="354"/>
                    <a:pt x="2152" y="350"/>
                    <a:pt x="2191" y="339"/>
                  </a:cubicBezTo>
                  <a:cubicBezTo>
                    <a:pt x="2203" y="303"/>
                    <a:pt x="2227" y="291"/>
                    <a:pt x="2239" y="268"/>
                  </a:cubicBezTo>
                  <a:cubicBezTo>
                    <a:pt x="1732" y="65"/>
                    <a:pt x="1199"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5278625" y="3476300"/>
              <a:ext cx="21450" cy="33800"/>
            </a:xfrm>
            <a:custGeom>
              <a:avLst/>
              <a:gdLst/>
              <a:ahLst/>
              <a:cxnLst/>
              <a:rect l="l" t="t" r="r" b="b"/>
              <a:pathLst>
                <a:path w="858" h="1352" extrusionOk="0">
                  <a:moveTo>
                    <a:pt x="626" y="1"/>
                  </a:moveTo>
                  <a:cubicBezTo>
                    <a:pt x="443" y="1"/>
                    <a:pt x="515" y="239"/>
                    <a:pt x="405" y="316"/>
                  </a:cubicBezTo>
                  <a:cubicBezTo>
                    <a:pt x="405" y="483"/>
                    <a:pt x="286" y="566"/>
                    <a:pt x="191" y="673"/>
                  </a:cubicBezTo>
                  <a:cubicBezTo>
                    <a:pt x="0" y="911"/>
                    <a:pt x="48" y="1138"/>
                    <a:pt x="262" y="1352"/>
                  </a:cubicBezTo>
                  <a:cubicBezTo>
                    <a:pt x="501" y="1197"/>
                    <a:pt x="679" y="1007"/>
                    <a:pt x="786" y="757"/>
                  </a:cubicBezTo>
                  <a:cubicBezTo>
                    <a:pt x="762" y="554"/>
                    <a:pt x="858" y="364"/>
                    <a:pt x="786" y="173"/>
                  </a:cubicBezTo>
                  <a:cubicBezTo>
                    <a:pt x="774" y="114"/>
                    <a:pt x="727" y="54"/>
                    <a:pt x="679" y="7"/>
                  </a:cubicBezTo>
                  <a:cubicBezTo>
                    <a:pt x="659" y="3"/>
                    <a:pt x="642"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5294400" y="3466925"/>
              <a:ext cx="20550" cy="28300"/>
            </a:xfrm>
            <a:custGeom>
              <a:avLst/>
              <a:gdLst/>
              <a:ahLst/>
              <a:cxnLst/>
              <a:rect l="l" t="t" r="r" b="b"/>
              <a:pathLst>
                <a:path w="822" h="1132" extrusionOk="0">
                  <a:moveTo>
                    <a:pt x="215" y="1"/>
                  </a:moveTo>
                  <a:cubicBezTo>
                    <a:pt x="179" y="12"/>
                    <a:pt x="167" y="36"/>
                    <a:pt x="143" y="48"/>
                  </a:cubicBezTo>
                  <a:cubicBezTo>
                    <a:pt x="0" y="215"/>
                    <a:pt x="203" y="405"/>
                    <a:pt x="72" y="572"/>
                  </a:cubicBezTo>
                  <a:cubicBezTo>
                    <a:pt x="84" y="751"/>
                    <a:pt x="12" y="965"/>
                    <a:pt x="167" y="1132"/>
                  </a:cubicBezTo>
                  <a:cubicBezTo>
                    <a:pt x="381" y="751"/>
                    <a:pt x="608" y="370"/>
                    <a:pt x="822" y="12"/>
                  </a:cubicBezTo>
                  <a:lnTo>
                    <a:pt x="822" y="12"/>
                  </a:lnTo>
                  <a:cubicBezTo>
                    <a:pt x="756" y="44"/>
                    <a:pt x="691" y="54"/>
                    <a:pt x="626" y="54"/>
                  </a:cubicBezTo>
                  <a:cubicBezTo>
                    <a:pt x="493" y="54"/>
                    <a:pt x="359" y="9"/>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5643550" y="3650600"/>
              <a:ext cx="43175" cy="13400"/>
            </a:xfrm>
            <a:custGeom>
              <a:avLst/>
              <a:gdLst/>
              <a:ahLst/>
              <a:cxnLst/>
              <a:rect l="l" t="t" r="r" b="b"/>
              <a:pathLst>
                <a:path w="1727" h="536" extrusionOk="0">
                  <a:moveTo>
                    <a:pt x="312" y="1"/>
                  </a:moveTo>
                  <a:cubicBezTo>
                    <a:pt x="206" y="1"/>
                    <a:pt x="109" y="57"/>
                    <a:pt x="1" y="107"/>
                  </a:cubicBezTo>
                  <a:cubicBezTo>
                    <a:pt x="584" y="250"/>
                    <a:pt x="1132" y="476"/>
                    <a:pt x="1727" y="535"/>
                  </a:cubicBezTo>
                  <a:lnTo>
                    <a:pt x="1727" y="393"/>
                  </a:lnTo>
                  <a:cubicBezTo>
                    <a:pt x="1679" y="345"/>
                    <a:pt x="1620" y="297"/>
                    <a:pt x="1584" y="250"/>
                  </a:cubicBezTo>
                  <a:cubicBezTo>
                    <a:pt x="1561" y="226"/>
                    <a:pt x="1532" y="208"/>
                    <a:pt x="1499" y="208"/>
                  </a:cubicBezTo>
                  <a:cubicBezTo>
                    <a:pt x="1481" y="208"/>
                    <a:pt x="1462" y="213"/>
                    <a:pt x="1441" y="226"/>
                  </a:cubicBezTo>
                  <a:cubicBezTo>
                    <a:pt x="1108" y="166"/>
                    <a:pt x="763" y="178"/>
                    <a:pt x="453" y="35"/>
                  </a:cubicBezTo>
                  <a:cubicBezTo>
                    <a:pt x="403" y="11"/>
                    <a:pt x="357"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6131100" y="3757150"/>
              <a:ext cx="30700" cy="9800"/>
            </a:xfrm>
            <a:custGeom>
              <a:avLst/>
              <a:gdLst/>
              <a:ahLst/>
              <a:cxnLst/>
              <a:rect l="l" t="t" r="r" b="b"/>
              <a:pathLst>
                <a:path w="1228" h="392" extrusionOk="0">
                  <a:moveTo>
                    <a:pt x="156" y="0"/>
                  </a:moveTo>
                  <a:cubicBezTo>
                    <a:pt x="299" y="202"/>
                    <a:pt x="239" y="298"/>
                    <a:pt x="1" y="310"/>
                  </a:cubicBezTo>
                  <a:cubicBezTo>
                    <a:pt x="196" y="363"/>
                    <a:pt x="394" y="391"/>
                    <a:pt x="577" y="391"/>
                  </a:cubicBezTo>
                  <a:cubicBezTo>
                    <a:pt x="840" y="391"/>
                    <a:pt x="1073" y="334"/>
                    <a:pt x="1227" y="214"/>
                  </a:cubicBezTo>
                  <a:cubicBezTo>
                    <a:pt x="1084" y="119"/>
                    <a:pt x="846" y="191"/>
                    <a:pt x="727" y="12"/>
                  </a:cubicBezTo>
                  <a:cubicBezTo>
                    <a:pt x="537" y="0"/>
                    <a:pt x="346"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5363750" y="3601475"/>
              <a:ext cx="43475" cy="12875"/>
            </a:xfrm>
            <a:custGeom>
              <a:avLst/>
              <a:gdLst/>
              <a:ahLst/>
              <a:cxnLst/>
              <a:rect l="l" t="t" r="r" b="b"/>
              <a:pathLst>
                <a:path w="1739" h="515" extrusionOk="0">
                  <a:moveTo>
                    <a:pt x="465" y="60"/>
                  </a:moveTo>
                  <a:cubicBezTo>
                    <a:pt x="334" y="179"/>
                    <a:pt x="1" y="0"/>
                    <a:pt x="13" y="345"/>
                  </a:cubicBezTo>
                  <a:cubicBezTo>
                    <a:pt x="155" y="472"/>
                    <a:pt x="314" y="515"/>
                    <a:pt x="489" y="515"/>
                  </a:cubicBezTo>
                  <a:cubicBezTo>
                    <a:pt x="576" y="515"/>
                    <a:pt x="667" y="504"/>
                    <a:pt x="763" y="488"/>
                  </a:cubicBezTo>
                  <a:cubicBezTo>
                    <a:pt x="944" y="455"/>
                    <a:pt x="1129" y="440"/>
                    <a:pt x="1313" y="440"/>
                  </a:cubicBezTo>
                  <a:cubicBezTo>
                    <a:pt x="1456" y="440"/>
                    <a:pt x="1599" y="449"/>
                    <a:pt x="1739" y="464"/>
                  </a:cubicBezTo>
                  <a:cubicBezTo>
                    <a:pt x="1615" y="352"/>
                    <a:pt x="1480" y="324"/>
                    <a:pt x="1341" y="324"/>
                  </a:cubicBezTo>
                  <a:cubicBezTo>
                    <a:pt x="1211" y="324"/>
                    <a:pt x="1076" y="348"/>
                    <a:pt x="944" y="348"/>
                  </a:cubicBezTo>
                  <a:cubicBezTo>
                    <a:pt x="919" y="348"/>
                    <a:pt x="894" y="347"/>
                    <a:pt x="870" y="345"/>
                  </a:cubicBezTo>
                  <a:cubicBezTo>
                    <a:pt x="667" y="333"/>
                    <a:pt x="477" y="333"/>
                    <a:pt x="465"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5980200" y="3689950"/>
              <a:ext cx="33350" cy="13625"/>
            </a:xfrm>
            <a:custGeom>
              <a:avLst/>
              <a:gdLst/>
              <a:ahLst/>
              <a:cxnLst/>
              <a:rect l="l" t="t" r="r" b="b"/>
              <a:pathLst>
                <a:path w="1334" h="545" extrusionOk="0">
                  <a:moveTo>
                    <a:pt x="799" y="1"/>
                  </a:moveTo>
                  <a:cubicBezTo>
                    <a:pt x="771" y="1"/>
                    <a:pt x="743" y="4"/>
                    <a:pt x="715" y="9"/>
                  </a:cubicBezTo>
                  <a:cubicBezTo>
                    <a:pt x="679" y="21"/>
                    <a:pt x="620" y="45"/>
                    <a:pt x="572" y="81"/>
                  </a:cubicBezTo>
                  <a:cubicBezTo>
                    <a:pt x="477" y="152"/>
                    <a:pt x="405" y="212"/>
                    <a:pt x="322" y="271"/>
                  </a:cubicBezTo>
                  <a:cubicBezTo>
                    <a:pt x="286" y="307"/>
                    <a:pt x="239" y="331"/>
                    <a:pt x="203" y="366"/>
                  </a:cubicBezTo>
                  <a:cubicBezTo>
                    <a:pt x="120" y="378"/>
                    <a:pt x="60" y="402"/>
                    <a:pt x="0" y="426"/>
                  </a:cubicBezTo>
                  <a:cubicBezTo>
                    <a:pt x="251" y="528"/>
                    <a:pt x="502" y="544"/>
                    <a:pt x="755" y="544"/>
                  </a:cubicBezTo>
                  <a:cubicBezTo>
                    <a:pt x="880" y="544"/>
                    <a:pt x="1005" y="540"/>
                    <a:pt x="1132" y="540"/>
                  </a:cubicBezTo>
                  <a:cubicBezTo>
                    <a:pt x="1199" y="540"/>
                    <a:pt x="1266" y="541"/>
                    <a:pt x="1334" y="545"/>
                  </a:cubicBezTo>
                  <a:cubicBezTo>
                    <a:pt x="1310" y="450"/>
                    <a:pt x="1334" y="343"/>
                    <a:pt x="1215" y="331"/>
                  </a:cubicBezTo>
                  <a:cubicBezTo>
                    <a:pt x="1060" y="319"/>
                    <a:pt x="1036" y="223"/>
                    <a:pt x="1036" y="104"/>
                  </a:cubicBezTo>
                  <a:cubicBezTo>
                    <a:pt x="973" y="32"/>
                    <a:pt x="888" y="1"/>
                    <a:pt x="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5888825" y="3728225"/>
              <a:ext cx="36025" cy="11475"/>
            </a:xfrm>
            <a:custGeom>
              <a:avLst/>
              <a:gdLst/>
              <a:ahLst/>
              <a:cxnLst/>
              <a:rect l="l" t="t" r="r" b="b"/>
              <a:pathLst>
                <a:path w="1441" h="459" extrusionOk="0">
                  <a:moveTo>
                    <a:pt x="414" y="1"/>
                  </a:moveTo>
                  <a:cubicBezTo>
                    <a:pt x="316" y="1"/>
                    <a:pt x="217" y="2"/>
                    <a:pt x="119" y="2"/>
                  </a:cubicBezTo>
                  <a:lnTo>
                    <a:pt x="48" y="86"/>
                  </a:lnTo>
                  <a:cubicBezTo>
                    <a:pt x="0" y="169"/>
                    <a:pt x="24" y="264"/>
                    <a:pt x="84" y="347"/>
                  </a:cubicBezTo>
                  <a:cubicBezTo>
                    <a:pt x="215" y="437"/>
                    <a:pt x="354" y="459"/>
                    <a:pt x="499" y="459"/>
                  </a:cubicBezTo>
                  <a:cubicBezTo>
                    <a:pt x="604" y="459"/>
                    <a:pt x="712" y="448"/>
                    <a:pt x="822" y="443"/>
                  </a:cubicBezTo>
                  <a:cubicBezTo>
                    <a:pt x="738" y="240"/>
                    <a:pt x="465" y="395"/>
                    <a:pt x="381" y="145"/>
                  </a:cubicBezTo>
                  <a:lnTo>
                    <a:pt x="1441" y="145"/>
                  </a:lnTo>
                  <a:cubicBezTo>
                    <a:pt x="1108" y="15"/>
                    <a:pt x="760"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5273275" y="3652950"/>
              <a:ext cx="37825" cy="10750"/>
            </a:xfrm>
            <a:custGeom>
              <a:avLst/>
              <a:gdLst/>
              <a:ahLst/>
              <a:cxnLst/>
              <a:rect l="l" t="t" r="r" b="b"/>
              <a:pathLst>
                <a:path w="1513" h="430" extrusionOk="0">
                  <a:moveTo>
                    <a:pt x="322" y="1"/>
                  </a:moveTo>
                  <a:cubicBezTo>
                    <a:pt x="274" y="13"/>
                    <a:pt x="214" y="13"/>
                    <a:pt x="167" y="25"/>
                  </a:cubicBezTo>
                  <a:cubicBezTo>
                    <a:pt x="95" y="72"/>
                    <a:pt x="24" y="72"/>
                    <a:pt x="0" y="179"/>
                  </a:cubicBezTo>
                  <a:cubicBezTo>
                    <a:pt x="238" y="310"/>
                    <a:pt x="476" y="430"/>
                    <a:pt x="762" y="430"/>
                  </a:cubicBezTo>
                  <a:cubicBezTo>
                    <a:pt x="865" y="315"/>
                    <a:pt x="988" y="294"/>
                    <a:pt x="1114" y="294"/>
                  </a:cubicBezTo>
                  <a:cubicBezTo>
                    <a:pt x="1185" y="294"/>
                    <a:pt x="1258" y="301"/>
                    <a:pt x="1328" y="301"/>
                  </a:cubicBezTo>
                  <a:cubicBezTo>
                    <a:pt x="1392" y="301"/>
                    <a:pt x="1454" y="295"/>
                    <a:pt x="1512" y="275"/>
                  </a:cubicBezTo>
                  <a:cubicBezTo>
                    <a:pt x="1155" y="37"/>
                    <a:pt x="691" y="25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5282200" y="3557450"/>
              <a:ext cx="22050" cy="16950"/>
            </a:xfrm>
            <a:custGeom>
              <a:avLst/>
              <a:gdLst/>
              <a:ahLst/>
              <a:cxnLst/>
              <a:rect l="l" t="t" r="r" b="b"/>
              <a:pathLst>
                <a:path w="882" h="678" extrusionOk="0">
                  <a:moveTo>
                    <a:pt x="547" y="1"/>
                  </a:moveTo>
                  <a:cubicBezTo>
                    <a:pt x="407" y="1"/>
                    <a:pt x="262" y="328"/>
                    <a:pt x="84" y="368"/>
                  </a:cubicBezTo>
                  <a:cubicBezTo>
                    <a:pt x="60" y="368"/>
                    <a:pt x="36" y="380"/>
                    <a:pt x="24" y="392"/>
                  </a:cubicBezTo>
                  <a:cubicBezTo>
                    <a:pt x="0" y="440"/>
                    <a:pt x="0" y="499"/>
                    <a:pt x="0" y="547"/>
                  </a:cubicBezTo>
                  <a:cubicBezTo>
                    <a:pt x="60" y="630"/>
                    <a:pt x="155" y="678"/>
                    <a:pt x="286" y="678"/>
                  </a:cubicBezTo>
                  <a:cubicBezTo>
                    <a:pt x="512" y="523"/>
                    <a:pt x="881" y="344"/>
                    <a:pt x="631" y="47"/>
                  </a:cubicBezTo>
                  <a:cubicBezTo>
                    <a:pt x="603" y="14"/>
                    <a:pt x="575"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5257800" y="3576450"/>
              <a:ext cx="19350" cy="23850"/>
            </a:xfrm>
            <a:custGeom>
              <a:avLst/>
              <a:gdLst/>
              <a:ahLst/>
              <a:cxnLst/>
              <a:rect l="l" t="t" r="r" b="b"/>
              <a:pathLst>
                <a:path w="774" h="954" extrusionOk="0">
                  <a:moveTo>
                    <a:pt x="655" y="1"/>
                  </a:moveTo>
                  <a:cubicBezTo>
                    <a:pt x="607" y="1"/>
                    <a:pt x="583" y="25"/>
                    <a:pt x="548" y="61"/>
                  </a:cubicBezTo>
                  <a:lnTo>
                    <a:pt x="536" y="84"/>
                  </a:lnTo>
                  <a:cubicBezTo>
                    <a:pt x="476" y="108"/>
                    <a:pt x="429" y="144"/>
                    <a:pt x="381" y="203"/>
                  </a:cubicBezTo>
                  <a:cubicBezTo>
                    <a:pt x="298" y="334"/>
                    <a:pt x="191" y="453"/>
                    <a:pt x="83" y="584"/>
                  </a:cubicBezTo>
                  <a:cubicBezTo>
                    <a:pt x="0" y="715"/>
                    <a:pt x="0" y="858"/>
                    <a:pt x="131" y="953"/>
                  </a:cubicBezTo>
                  <a:cubicBezTo>
                    <a:pt x="298" y="894"/>
                    <a:pt x="429" y="799"/>
                    <a:pt x="536" y="644"/>
                  </a:cubicBezTo>
                  <a:cubicBezTo>
                    <a:pt x="595" y="525"/>
                    <a:pt x="655" y="418"/>
                    <a:pt x="726" y="322"/>
                  </a:cubicBezTo>
                  <a:cubicBezTo>
                    <a:pt x="774" y="215"/>
                    <a:pt x="774" y="120"/>
                    <a:pt x="714" y="37"/>
                  </a:cubicBezTo>
                  <a:cubicBezTo>
                    <a:pt x="714" y="25"/>
                    <a:pt x="702" y="25"/>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5272975" y="3571400"/>
              <a:ext cx="16100" cy="15025"/>
            </a:xfrm>
            <a:custGeom>
              <a:avLst/>
              <a:gdLst/>
              <a:ahLst/>
              <a:cxnLst/>
              <a:rect l="l" t="t" r="r" b="b"/>
              <a:pathLst>
                <a:path w="644" h="601" extrusionOk="0">
                  <a:moveTo>
                    <a:pt x="369" y="1"/>
                  </a:moveTo>
                  <a:cubicBezTo>
                    <a:pt x="262" y="48"/>
                    <a:pt x="179" y="108"/>
                    <a:pt x="72" y="143"/>
                  </a:cubicBezTo>
                  <a:cubicBezTo>
                    <a:pt x="12" y="179"/>
                    <a:pt x="0" y="227"/>
                    <a:pt x="60" y="263"/>
                  </a:cubicBezTo>
                  <a:lnTo>
                    <a:pt x="60" y="548"/>
                  </a:lnTo>
                  <a:cubicBezTo>
                    <a:pt x="60" y="560"/>
                    <a:pt x="72" y="560"/>
                    <a:pt x="119" y="596"/>
                  </a:cubicBezTo>
                  <a:cubicBezTo>
                    <a:pt x="125" y="599"/>
                    <a:pt x="132" y="600"/>
                    <a:pt x="139" y="600"/>
                  </a:cubicBezTo>
                  <a:cubicBezTo>
                    <a:pt x="162" y="600"/>
                    <a:pt x="191" y="587"/>
                    <a:pt x="226" y="560"/>
                  </a:cubicBezTo>
                  <a:cubicBezTo>
                    <a:pt x="357" y="429"/>
                    <a:pt x="500" y="286"/>
                    <a:pt x="643" y="132"/>
                  </a:cubicBezTo>
                  <a:cubicBezTo>
                    <a:pt x="596" y="12"/>
                    <a:pt x="476"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5857575" y="3686850"/>
              <a:ext cx="37225" cy="6350"/>
            </a:xfrm>
            <a:custGeom>
              <a:avLst/>
              <a:gdLst/>
              <a:ahLst/>
              <a:cxnLst/>
              <a:rect l="l" t="t" r="r" b="b"/>
              <a:pathLst>
                <a:path w="1489" h="254" extrusionOk="0">
                  <a:moveTo>
                    <a:pt x="646" y="1"/>
                  </a:moveTo>
                  <a:cubicBezTo>
                    <a:pt x="445" y="1"/>
                    <a:pt x="245" y="111"/>
                    <a:pt x="41" y="111"/>
                  </a:cubicBezTo>
                  <a:cubicBezTo>
                    <a:pt x="27" y="111"/>
                    <a:pt x="14" y="110"/>
                    <a:pt x="0" y="109"/>
                  </a:cubicBezTo>
                  <a:lnTo>
                    <a:pt x="0" y="109"/>
                  </a:lnTo>
                  <a:cubicBezTo>
                    <a:pt x="298" y="221"/>
                    <a:pt x="605" y="254"/>
                    <a:pt x="918" y="254"/>
                  </a:cubicBezTo>
                  <a:cubicBezTo>
                    <a:pt x="1106" y="254"/>
                    <a:pt x="1296" y="242"/>
                    <a:pt x="1488" y="228"/>
                  </a:cubicBezTo>
                  <a:cubicBezTo>
                    <a:pt x="1429" y="109"/>
                    <a:pt x="1322" y="86"/>
                    <a:pt x="1203" y="86"/>
                  </a:cubicBezTo>
                  <a:cubicBezTo>
                    <a:pt x="1161" y="38"/>
                    <a:pt x="1116" y="14"/>
                    <a:pt x="1069" y="14"/>
                  </a:cubicBezTo>
                  <a:cubicBezTo>
                    <a:pt x="1021" y="14"/>
                    <a:pt x="970" y="38"/>
                    <a:pt x="917" y="86"/>
                  </a:cubicBezTo>
                  <a:cubicBezTo>
                    <a:pt x="826" y="22"/>
                    <a:pt x="736"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5341725" y="3430025"/>
              <a:ext cx="17600" cy="33350"/>
            </a:xfrm>
            <a:custGeom>
              <a:avLst/>
              <a:gdLst/>
              <a:ahLst/>
              <a:cxnLst/>
              <a:rect l="l" t="t" r="r" b="b"/>
              <a:pathLst>
                <a:path w="704" h="1334" extrusionOk="0">
                  <a:moveTo>
                    <a:pt x="441" y="0"/>
                  </a:moveTo>
                  <a:cubicBezTo>
                    <a:pt x="227" y="417"/>
                    <a:pt x="96" y="845"/>
                    <a:pt x="1" y="1298"/>
                  </a:cubicBezTo>
                  <a:cubicBezTo>
                    <a:pt x="36" y="1310"/>
                    <a:pt x="84" y="1334"/>
                    <a:pt x="108" y="1334"/>
                  </a:cubicBezTo>
                  <a:cubicBezTo>
                    <a:pt x="536" y="988"/>
                    <a:pt x="703" y="584"/>
                    <a:pt x="501" y="36"/>
                  </a:cubicBezTo>
                  <a:cubicBezTo>
                    <a:pt x="477" y="24"/>
                    <a:pt x="453" y="12"/>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5851325" y="3723500"/>
              <a:ext cx="40200" cy="8550"/>
            </a:xfrm>
            <a:custGeom>
              <a:avLst/>
              <a:gdLst/>
              <a:ahLst/>
              <a:cxnLst/>
              <a:rect l="l" t="t" r="r" b="b"/>
              <a:pathLst>
                <a:path w="1608" h="342" extrusionOk="0">
                  <a:moveTo>
                    <a:pt x="36" y="36"/>
                  </a:moveTo>
                  <a:cubicBezTo>
                    <a:pt x="24" y="48"/>
                    <a:pt x="12" y="72"/>
                    <a:pt x="0" y="96"/>
                  </a:cubicBezTo>
                  <a:cubicBezTo>
                    <a:pt x="24" y="298"/>
                    <a:pt x="202" y="310"/>
                    <a:pt x="369" y="334"/>
                  </a:cubicBezTo>
                  <a:cubicBezTo>
                    <a:pt x="424" y="329"/>
                    <a:pt x="479" y="327"/>
                    <a:pt x="534" y="327"/>
                  </a:cubicBezTo>
                  <a:cubicBezTo>
                    <a:pt x="689" y="327"/>
                    <a:pt x="845" y="342"/>
                    <a:pt x="999" y="342"/>
                  </a:cubicBezTo>
                  <a:cubicBezTo>
                    <a:pt x="1194" y="342"/>
                    <a:pt x="1387" y="319"/>
                    <a:pt x="1572" y="215"/>
                  </a:cubicBezTo>
                  <a:lnTo>
                    <a:pt x="1607" y="179"/>
                  </a:lnTo>
                  <a:cubicBezTo>
                    <a:pt x="1095" y="1"/>
                    <a:pt x="560" y="108"/>
                    <a:pt x="36"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5722425" y="3660850"/>
              <a:ext cx="15200" cy="14025"/>
            </a:xfrm>
            <a:custGeom>
              <a:avLst/>
              <a:gdLst/>
              <a:ahLst/>
              <a:cxnLst/>
              <a:rect l="l" t="t" r="r" b="b"/>
              <a:pathLst>
                <a:path w="608" h="561" extrusionOk="0">
                  <a:moveTo>
                    <a:pt x="309" y="1"/>
                  </a:moveTo>
                  <a:cubicBezTo>
                    <a:pt x="241" y="1"/>
                    <a:pt x="198" y="65"/>
                    <a:pt x="215" y="280"/>
                  </a:cubicBezTo>
                  <a:cubicBezTo>
                    <a:pt x="215" y="399"/>
                    <a:pt x="72" y="375"/>
                    <a:pt x="1" y="411"/>
                  </a:cubicBezTo>
                  <a:cubicBezTo>
                    <a:pt x="97" y="517"/>
                    <a:pt x="217" y="561"/>
                    <a:pt x="354" y="561"/>
                  </a:cubicBezTo>
                  <a:cubicBezTo>
                    <a:pt x="386" y="561"/>
                    <a:pt x="419" y="559"/>
                    <a:pt x="453" y="554"/>
                  </a:cubicBezTo>
                  <a:cubicBezTo>
                    <a:pt x="513" y="411"/>
                    <a:pt x="608" y="292"/>
                    <a:pt x="596" y="125"/>
                  </a:cubicBezTo>
                  <a:cubicBezTo>
                    <a:pt x="500" y="87"/>
                    <a:pt x="387"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5905500" y="3691025"/>
              <a:ext cx="25325" cy="5325"/>
            </a:xfrm>
            <a:custGeom>
              <a:avLst/>
              <a:gdLst/>
              <a:ahLst/>
              <a:cxnLst/>
              <a:rect l="l" t="t" r="r" b="b"/>
              <a:pathLst>
                <a:path w="1013" h="213" extrusionOk="0">
                  <a:moveTo>
                    <a:pt x="439" y="0"/>
                  </a:moveTo>
                  <a:cubicBezTo>
                    <a:pt x="296" y="0"/>
                    <a:pt x="149" y="27"/>
                    <a:pt x="0" y="61"/>
                  </a:cubicBezTo>
                  <a:cubicBezTo>
                    <a:pt x="217" y="187"/>
                    <a:pt x="458" y="212"/>
                    <a:pt x="702" y="212"/>
                  </a:cubicBezTo>
                  <a:cubicBezTo>
                    <a:pt x="805" y="212"/>
                    <a:pt x="909" y="208"/>
                    <a:pt x="1012" y="204"/>
                  </a:cubicBezTo>
                  <a:cubicBezTo>
                    <a:pt x="832" y="52"/>
                    <a:pt x="639" y="0"/>
                    <a:pt x="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5452750" y="3623575"/>
              <a:ext cx="29800" cy="4475"/>
            </a:xfrm>
            <a:custGeom>
              <a:avLst/>
              <a:gdLst/>
              <a:ahLst/>
              <a:cxnLst/>
              <a:rect l="l" t="t" r="r" b="b"/>
              <a:pathLst>
                <a:path w="1192" h="179" extrusionOk="0">
                  <a:moveTo>
                    <a:pt x="1107" y="0"/>
                  </a:moveTo>
                  <a:cubicBezTo>
                    <a:pt x="1090" y="0"/>
                    <a:pt x="1074" y="7"/>
                    <a:pt x="1060" y="21"/>
                  </a:cubicBezTo>
                  <a:cubicBezTo>
                    <a:pt x="703" y="21"/>
                    <a:pt x="358" y="45"/>
                    <a:pt x="1" y="57"/>
                  </a:cubicBezTo>
                  <a:cubicBezTo>
                    <a:pt x="185" y="158"/>
                    <a:pt x="382" y="179"/>
                    <a:pt x="583" y="179"/>
                  </a:cubicBezTo>
                  <a:cubicBezTo>
                    <a:pt x="723" y="179"/>
                    <a:pt x="866" y="169"/>
                    <a:pt x="1008" y="169"/>
                  </a:cubicBezTo>
                  <a:cubicBezTo>
                    <a:pt x="1070" y="169"/>
                    <a:pt x="1131" y="170"/>
                    <a:pt x="1191" y="176"/>
                  </a:cubicBezTo>
                  <a:cubicBezTo>
                    <a:pt x="1191" y="128"/>
                    <a:pt x="1179" y="81"/>
                    <a:pt x="1179" y="45"/>
                  </a:cubicBezTo>
                  <a:cubicBezTo>
                    <a:pt x="1158" y="16"/>
                    <a:pt x="1132" y="0"/>
                    <a:pt x="1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5798025" y="3718250"/>
              <a:ext cx="21475" cy="6975"/>
            </a:xfrm>
            <a:custGeom>
              <a:avLst/>
              <a:gdLst/>
              <a:ahLst/>
              <a:cxnLst/>
              <a:rect l="l" t="t" r="r" b="b"/>
              <a:pathLst>
                <a:path w="859" h="279" extrusionOk="0">
                  <a:moveTo>
                    <a:pt x="562" y="1"/>
                  </a:moveTo>
                  <a:cubicBezTo>
                    <a:pt x="436" y="1"/>
                    <a:pt x="304" y="40"/>
                    <a:pt x="175" y="40"/>
                  </a:cubicBezTo>
                  <a:cubicBezTo>
                    <a:pt x="116" y="40"/>
                    <a:pt x="58" y="32"/>
                    <a:pt x="1" y="8"/>
                  </a:cubicBezTo>
                  <a:lnTo>
                    <a:pt x="1" y="8"/>
                  </a:lnTo>
                  <a:lnTo>
                    <a:pt x="132" y="270"/>
                  </a:lnTo>
                  <a:cubicBezTo>
                    <a:pt x="164" y="276"/>
                    <a:pt x="195" y="278"/>
                    <a:pt x="225" y="278"/>
                  </a:cubicBezTo>
                  <a:cubicBezTo>
                    <a:pt x="454" y="278"/>
                    <a:pt x="637" y="138"/>
                    <a:pt x="858" y="127"/>
                  </a:cubicBezTo>
                  <a:cubicBezTo>
                    <a:pt x="767" y="28"/>
                    <a:pt x="667" y="1"/>
                    <a:pt x="5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5686700" y="3662150"/>
              <a:ext cx="22050" cy="5450"/>
            </a:xfrm>
            <a:custGeom>
              <a:avLst/>
              <a:gdLst/>
              <a:ahLst/>
              <a:cxnLst/>
              <a:rect l="l" t="t" r="r" b="b"/>
              <a:pathLst>
                <a:path w="882" h="218" extrusionOk="0">
                  <a:moveTo>
                    <a:pt x="720" y="1"/>
                  </a:moveTo>
                  <a:cubicBezTo>
                    <a:pt x="711" y="1"/>
                    <a:pt x="701" y="1"/>
                    <a:pt x="691" y="2"/>
                  </a:cubicBezTo>
                  <a:cubicBezTo>
                    <a:pt x="453" y="26"/>
                    <a:pt x="227" y="50"/>
                    <a:pt x="1" y="73"/>
                  </a:cubicBezTo>
                  <a:cubicBezTo>
                    <a:pt x="196" y="167"/>
                    <a:pt x="404" y="218"/>
                    <a:pt x="619" y="218"/>
                  </a:cubicBezTo>
                  <a:cubicBezTo>
                    <a:pt x="705" y="218"/>
                    <a:pt x="793" y="210"/>
                    <a:pt x="882" y="192"/>
                  </a:cubicBezTo>
                  <a:cubicBezTo>
                    <a:pt x="882" y="81"/>
                    <a:pt x="851" y="1"/>
                    <a:pt x="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6031400" y="3746375"/>
              <a:ext cx="24725" cy="5225"/>
            </a:xfrm>
            <a:custGeom>
              <a:avLst/>
              <a:gdLst/>
              <a:ahLst/>
              <a:cxnLst/>
              <a:rect l="l" t="t" r="r" b="b"/>
              <a:pathLst>
                <a:path w="989" h="209" extrusionOk="0">
                  <a:moveTo>
                    <a:pt x="307" y="1"/>
                  </a:moveTo>
                  <a:cubicBezTo>
                    <a:pt x="204" y="1"/>
                    <a:pt x="102" y="7"/>
                    <a:pt x="0" y="14"/>
                  </a:cubicBezTo>
                  <a:cubicBezTo>
                    <a:pt x="218" y="123"/>
                    <a:pt x="441" y="208"/>
                    <a:pt x="678" y="208"/>
                  </a:cubicBezTo>
                  <a:cubicBezTo>
                    <a:pt x="779" y="208"/>
                    <a:pt x="882" y="193"/>
                    <a:pt x="989" y="157"/>
                  </a:cubicBezTo>
                  <a:cubicBezTo>
                    <a:pt x="773" y="33"/>
                    <a:pt x="541"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5680150" y="3706550"/>
              <a:ext cx="25325" cy="4500"/>
            </a:xfrm>
            <a:custGeom>
              <a:avLst/>
              <a:gdLst/>
              <a:ahLst/>
              <a:cxnLst/>
              <a:rect l="l" t="t" r="r" b="b"/>
              <a:pathLst>
                <a:path w="1013" h="180" extrusionOk="0">
                  <a:moveTo>
                    <a:pt x="1" y="0"/>
                  </a:moveTo>
                  <a:lnTo>
                    <a:pt x="1" y="0"/>
                  </a:lnTo>
                  <a:cubicBezTo>
                    <a:pt x="138" y="143"/>
                    <a:pt x="291" y="179"/>
                    <a:pt x="450" y="179"/>
                  </a:cubicBezTo>
                  <a:cubicBezTo>
                    <a:pt x="613" y="179"/>
                    <a:pt x="783" y="141"/>
                    <a:pt x="949" y="141"/>
                  </a:cubicBezTo>
                  <a:cubicBezTo>
                    <a:pt x="970" y="141"/>
                    <a:pt x="992" y="141"/>
                    <a:pt x="1013" y="143"/>
                  </a:cubicBezTo>
                  <a:cubicBezTo>
                    <a:pt x="871" y="32"/>
                    <a:pt x="719" y="8"/>
                    <a:pt x="566" y="8"/>
                  </a:cubicBezTo>
                  <a:cubicBezTo>
                    <a:pt x="446" y="8"/>
                    <a:pt x="326" y="23"/>
                    <a:pt x="208" y="23"/>
                  </a:cubicBezTo>
                  <a:cubicBezTo>
                    <a:pt x="138" y="23"/>
                    <a:pt x="68" y="1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5758450" y="3714050"/>
              <a:ext cx="23525" cy="3650"/>
            </a:xfrm>
            <a:custGeom>
              <a:avLst/>
              <a:gdLst/>
              <a:ahLst/>
              <a:cxnLst/>
              <a:rect l="l" t="t" r="r" b="b"/>
              <a:pathLst>
                <a:path w="941" h="146" extrusionOk="0">
                  <a:moveTo>
                    <a:pt x="314" y="1"/>
                  </a:moveTo>
                  <a:cubicBezTo>
                    <a:pt x="211" y="1"/>
                    <a:pt x="107" y="6"/>
                    <a:pt x="0" y="10"/>
                  </a:cubicBezTo>
                  <a:cubicBezTo>
                    <a:pt x="137" y="119"/>
                    <a:pt x="282" y="146"/>
                    <a:pt x="428" y="146"/>
                  </a:cubicBezTo>
                  <a:cubicBezTo>
                    <a:pt x="564" y="146"/>
                    <a:pt x="701" y="123"/>
                    <a:pt x="835" y="123"/>
                  </a:cubicBezTo>
                  <a:cubicBezTo>
                    <a:pt x="870" y="123"/>
                    <a:pt x="906" y="125"/>
                    <a:pt x="941" y="129"/>
                  </a:cubicBezTo>
                  <a:cubicBezTo>
                    <a:pt x="739" y="23"/>
                    <a:pt x="531"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5250050" y="3591050"/>
              <a:ext cx="11025" cy="11925"/>
            </a:xfrm>
            <a:custGeom>
              <a:avLst/>
              <a:gdLst/>
              <a:ahLst/>
              <a:cxnLst/>
              <a:rect l="l" t="t" r="r" b="b"/>
              <a:pathLst>
                <a:path w="441" h="477" extrusionOk="0">
                  <a:moveTo>
                    <a:pt x="393" y="0"/>
                  </a:moveTo>
                  <a:lnTo>
                    <a:pt x="262" y="96"/>
                  </a:lnTo>
                  <a:cubicBezTo>
                    <a:pt x="203" y="108"/>
                    <a:pt x="179" y="131"/>
                    <a:pt x="143" y="191"/>
                  </a:cubicBezTo>
                  <a:cubicBezTo>
                    <a:pt x="96" y="250"/>
                    <a:pt x="36" y="298"/>
                    <a:pt x="0" y="358"/>
                  </a:cubicBezTo>
                  <a:cubicBezTo>
                    <a:pt x="67" y="465"/>
                    <a:pt x="161" y="475"/>
                    <a:pt x="261" y="475"/>
                  </a:cubicBezTo>
                  <a:cubicBezTo>
                    <a:pt x="283" y="475"/>
                    <a:pt x="306" y="474"/>
                    <a:pt x="329" y="474"/>
                  </a:cubicBezTo>
                  <a:cubicBezTo>
                    <a:pt x="351" y="474"/>
                    <a:pt x="372" y="475"/>
                    <a:pt x="393" y="477"/>
                  </a:cubicBezTo>
                  <a:cubicBezTo>
                    <a:pt x="429" y="453"/>
                    <a:pt x="441" y="417"/>
                    <a:pt x="441" y="369"/>
                  </a:cubicBezTo>
                  <a:cubicBezTo>
                    <a:pt x="429" y="239"/>
                    <a:pt x="417" y="119"/>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5338150" y="3475250"/>
              <a:ext cx="9550" cy="16100"/>
            </a:xfrm>
            <a:custGeom>
              <a:avLst/>
              <a:gdLst/>
              <a:ahLst/>
              <a:cxnLst/>
              <a:rect l="l" t="t" r="r" b="b"/>
              <a:pathLst>
                <a:path w="382" h="644" extrusionOk="0">
                  <a:moveTo>
                    <a:pt x="179" y="1"/>
                  </a:moveTo>
                  <a:cubicBezTo>
                    <a:pt x="108" y="1"/>
                    <a:pt x="60" y="49"/>
                    <a:pt x="48" y="120"/>
                  </a:cubicBezTo>
                  <a:cubicBezTo>
                    <a:pt x="25" y="287"/>
                    <a:pt x="13" y="465"/>
                    <a:pt x="1" y="632"/>
                  </a:cubicBezTo>
                  <a:lnTo>
                    <a:pt x="48" y="644"/>
                  </a:lnTo>
                  <a:cubicBezTo>
                    <a:pt x="382" y="596"/>
                    <a:pt x="346" y="346"/>
                    <a:pt x="346" y="108"/>
                  </a:cubicBezTo>
                  <a:cubicBezTo>
                    <a:pt x="298" y="60"/>
                    <a:pt x="251" y="2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5733150" y="3674450"/>
              <a:ext cx="17875" cy="4725"/>
            </a:xfrm>
            <a:custGeom>
              <a:avLst/>
              <a:gdLst/>
              <a:ahLst/>
              <a:cxnLst/>
              <a:rect l="l" t="t" r="r" b="b"/>
              <a:pathLst>
                <a:path w="715" h="189" extrusionOk="0">
                  <a:moveTo>
                    <a:pt x="361" y="1"/>
                  </a:moveTo>
                  <a:cubicBezTo>
                    <a:pt x="270" y="1"/>
                    <a:pt x="175" y="16"/>
                    <a:pt x="86" y="16"/>
                  </a:cubicBezTo>
                  <a:cubicBezTo>
                    <a:pt x="57" y="16"/>
                    <a:pt x="28" y="14"/>
                    <a:pt x="0" y="10"/>
                  </a:cubicBezTo>
                  <a:lnTo>
                    <a:pt x="0" y="10"/>
                  </a:lnTo>
                  <a:cubicBezTo>
                    <a:pt x="227" y="177"/>
                    <a:pt x="477" y="165"/>
                    <a:pt x="715" y="189"/>
                  </a:cubicBezTo>
                  <a:cubicBezTo>
                    <a:pt x="621" y="33"/>
                    <a:pt x="495" y="1"/>
                    <a:pt x="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5517950" y="3631200"/>
              <a:ext cx="18175" cy="3550"/>
            </a:xfrm>
            <a:custGeom>
              <a:avLst/>
              <a:gdLst/>
              <a:ahLst/>
              <a:cxnLst/>
              <a:rect l="l" t="t" r="r" b="b"/>
              <a:pathLst>
                <a:path w="727" h="142" extrusionOk="0">
                  <a:moveTo>
                    <a:pt x="367" y="0"/>
                  </a:moveTo>
                  <a:cubicBezTo>
                    <a:pt x="246" y="0"/>
                    <a:pt x="122" y="26"/>
                    <a:pt x="0" y="37"/>
                  </a:cubicBezTo>
                  <a:cubicBezTo>
                    <a:pt x="182" y="110"/>
                    <a:pt x="364" y="141"/>
                    <a:pt x="551" y="141"/>
                  </a:cubicBezTo>
                  <a:cubicBezTo>
                    <a:pt x="609" y="141"/>
                    <a:pt x="667" y="138"/>
                    <a:pt x="726" y="133"/>
                  </a:cubicBezTo>
                  <a:cubicBezTo>
                    <a:pt x="616" y="29"/>
                    <a:pt x="494"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5337850" y="3462450"/>
              <a:ext cx="8950" cy="15800"/>
            </a:xfrm>
            <a:custGeom>
              <a:avLst/>
              <a:gdLst/>
              <a:ahLst/>
              <a:cxnLst/>
              <a:rect l="l" t="t" r="r" b="b"/>
              <a:pathLst>
                <a:path w="358" h="632" extrusionOk="0">
                  <a:moveTo>
                    <a:pt x="144" y="1"/>
                  </a:moveTo>
                  <a:cubicBezTo>
                    <a:pt x="1" y="191"/>
                    <a:pt x="25" y="418"/>
                    <a:pt x="60" y="632"/>
                  </a:cubicBezTo>
                  <a:lnTo>
                    <a:pt x="191" y="596"/>
                  </a:lnTo>
                  <a:cubicBezTo>
                    <a:pt x="358" y="418"/>
                    <a:pt x="358" y="239"/>
                    <a:pt x="203" y="37"/>
                  </a:cubicBez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5783450" y="3717250"/>
              <a:ext cx="10750" cy="3775"/>
            </a:xfrm>
            <a:custGeom>
              <a:avLst/>
              <a:gdLst/>
              <a:ahLst/>
              <a:cxnLst/>
              <a:rect l="l" t="t" r="r" b="b"/>
              <a:pathLst>
                <a:path w="430" h="151" extrusionOk="0">
                  <a:moveTo>
                    <a:pt x="0" y="1"/>
                  </a:moveTo>
                  <a:cubicBezTo>
                    <a:pt x="71" y="103"/>
                    <a:pt x="144" y="150"/>
                    <a:pt x="221" y="150"/>
                  </a:cubicBezTo>
                  <a:cubicBezTo>
                    <a:pt x="288" y="150"/>
                    <a:pt x="357" y="115"/>
                    <a:pt x="429" y="48"/>
                  </a:cubicBezTo>
                  <a:cubicBezTo>
                    <a:pt x="286" y="24"/>
                    <a:pt x="155"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5271175" y="3585100"/>
              <a:ext cx="7475" cy="7750"/>
            </a:xfrm>
            <a:custGeom>
              <a:avLst/>
              <a:gdLst/>
              <a:ahLst/>
              <a:cxnLst/>
              <a:rect l="l" t="t" r="r" b="b"/>
              <a:pathLst>
                <a:path w="299" h="310" extrusionOk="0">
                  <a:moveTo>
                    <a:pt x="132" y="0"/>
                  </a:moveTo>
                  <a:cubicBezTo>
                    <a:pt x="13" y="60"/>
                    <a:pt x="1" y="179"/>
                    <a:pt x="13" y="310"/>
                  </a:cubicBezTo>
                  <a:cubicBezTo>
                    <a:pt x="132" y="238"/>
                    <a:pt x="239" y="155"/>
                    <a:pt x="298" y="12"/>
                  </a:cubicBezTo>
                  <a:cubicBezTo>
                    <a:pt x="239" y="0"/>
                    <a:pt x="191"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5475375" y="3678425"/>
              <a:ext cx="12825" cy="3225"/>
            </a:xfrm>
            <a:custGeom>
              <a:avLst/>
              <a:gdLst/>
              <a:ahLst/>
              <a:cxnLst/>
              <a:rect l="l" t="t" r="r" b="b"/>
              <a:pathLst>
                <a:path w="513" h="129" extrusionOk="0">
                  <a:moveTo>
                    <a:pt x="129" y="1"/>
                  </a:moveTo>
                  <a:cubicBezTo>
                    <a:pt x="86" y="1"/>
                    <a:pt x="43" y="3"/>
                    <a:pt x="0" y="6"/>
                  </a:cubicBezTo>
                  <a:cubicBezTo>
                    <a:pt x="93" y="105"/>
                    <a:pt x="194" y="128"/>
                    <a:pt x="298" y="128"/>
                  </a:cubicBezTo>
                  <a:cubicBezTo>
                    <a:pt x="368" y="128"/>
                    <a:pt x="440" y="118"/>
                    <a:pt x="512" y="113"/>
                  </a:cubicBezTo>
                  <a:cubicBezTo>
                    <a:pt x="395" y="23"/>
                    <a:pt x="264"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5345600" y="3419600"/>
              <a:ext cx="5075" cy="7475"/>
            </a:xfrm>
            <a:custGeom>
              <a:avLst/>
              <a:gdLst/>
              <a:ahLst/>
              <a:cxnLst/>
              <a:rect l="l" t="t" r="r" b="b"/>
              <a:pathLst>
                <a:path w="203" h="299" extrusionOk="0">
                  <a:moveTo>
                    <a:pt x="108" y="0"/>
                  </a:moveTo>
                  <a:cubicBezTo>
                    <a:pt x="72" y="0"/>
                    <a:pt x="60" y="24"/>
                    <a:pt x="48" y="72"/>
                  </a:cubicBezTo>
                  <a:lnTo>
                    <a:pt x="0" y="298"/>
                  </a:lnTo>
                  <a:cubicBezTo>
                    <a:pt x="131" y="250"/>
                    <a:pt x="167" y="143"/>
                    <a:pt x="203" y="48"/>
                  </a:cubicBezTo>
                  <a:lnTo>
                    <a:pt x="167" y="12"/>
                  </a:lnTo>
                  <a:cubicBezTo>
                    <a:pt x="167" y="12"/>
                    <a:pt x="131"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5539675" y="3632350"/>
              <a:ext cx="7150" cy="3500"/>
            </a:xfrm>
            <a:custGeom>
              <a:avLst/>
              <a:gdLst/>
              <a:ahLst/>
              <a:cxnLst/>
              <a:rect l="l" t="t" r="r" b="b"/>
              <a:pathLst>
                <a:path w="286" h="140" extrusionOk="0">
                  <a:moveTo>
                    <a:pt x="147" y="0"/>
                  </a:moveTo>
                  <a:cubicBezTo>
                    <a:pt x="101" y="0"/>
                    <a:pt x="52" y="36"/>
                    <a:pt x="0" y="111"/>
                  </a:cubicBezTo>
                  <a:cubicBezTo>
                    <a:pt x="53" y="130"/>
                    <a:pt x="109" y="139"/>
                    <a:pt x="162" y="139"/>
                  </a:cubicBezTo>
                  <a:cubicBezTo>
                    <a:pt x="206" y="139"/>
                    <a:pt x="249" y="133"/>
                    <a:pt x="286" y="122"/>
                  </a:cubicBezTo>
                  <a:cubicBezTo>
                    <a:pt x="243" y="42"/>
                    <a:pt x="196"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5711425" y="3708100"/>
              <a:ext cx="7750" cy="2325"/>
            </a:xfrm>
            <a:custGeom>
              <a:avLst/>
              <a:gdLst/>
              <a:ahLst/>
              <a:cxnLst/>
              <a:rect l="l" t="t" r="r" b="b"/>
              <a:pathLst>
                <a:path w="310" h="93" extrusionOk="0">
                  <a:moveTo>
                    <a:pt x="144" y="1"/>
                  </a:moveTo>
                  <a:cubicBezTo>
                    <a:pt x="100" y="1"/>
                    <a:pt x="52" y="24"/>
                    <a:pt x="0" y="81"/>
                  </a:cubicBezTo>
                  <a:cubicBezTo>
                    <a:pt x="95" y="81"/>
                    <a:pt x="203" y="93"/>
                    <a:pt x="310" y="93"/>
                  </a:cubicBezTo>
                  <a:cubicBezTo>
                    <a:pt x="256" y="39"/>
                    <a:pt x="202"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5704875" y="3709800"/>
              <a:ext cx="6875" cy="3375"/>
            </a:xfrm>
            <a:custGeom>
              <a:avLst/>
              <a:gdLst/>
              <a:ahLst/>
              <a:cxnLst/>
              <a:rect l="l" t="t" r="r" b="b"/>
              <a:pathLst>
                <a:path w="275" h="135" extrusionOk="0">
                  <a:moveTo>
                    <a:pt x="0" y="1"/>
                  </a:moveTo>
                  <a:cubicBezTo>
                    <a:pt x="48" y="90"/>
                    <a:pt x="92" y="135"/>
                    <a:pt x="137" y="135"/>
                  </a:cubicBezTo>
                  <a:cubicBezTo>
                    <a:pt x="182" y="135"/>
                    <a:pt x="226" y="90"/>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5984075" y="3740050"/>
              <a:ext cx="8050" cy="2525"/>
            </a:xfrm>
            <a:custGeom>
              <a:avLst/>
              <a:gdLst/>
              <a:ahLst/>
              <a:cxnLst/>
              <a:rect l="l" t="t" r="r" b="b"/>
              <a:pathLst>
                <a:path w="322" h="101" extrusionOk="0">
                  <a:moveTo>
                    <a:pt x="166" y="1"/>
                  </a:moveTo>
                  <a:cubicBezTo>
                    <a:pt x="114" y="1"/>
                    <a:pt x="58" y="31"/>
                    <a:pt x="0" y="89"/>
                  </a:cubicBezTo>
                  <a:cubicBezTo>
                    <a:pt x="107" y="89"/>
                    <a:pt x="226" y="101"/>
                    <a:pt x="322" y="101"/>
                  </a:cubicBezTo>
                  <a:cubicBezTo>
                    <a:pt x="273" y="34"/>
                    <a:pt x="221" y="1"/>
                    <a:pt x="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5898350" y="3689775"/>
              <a:ext cx="7150" cy="3700"/>
            </a:xfrm>
            <a:custGeom>
              <a:avLst/>
              <a:gdLst/>
              <a:ahLst/>
              <a:cxnLst/>
              <a:rect l="l" t="t" r="r" b="b"/>
              <a:pathLst>
                <a:path w="286" h="148" extrusionOk="0">
                  <a:moveTo>
                    <a:pt x="141" y="1"/>
                  </a:moveTo>
                  <a:cubicBezTo>
                    <a:pt x="97" y="1"/>
                    <a:pt x="50" y="34"/>
                    <a:pt x="0" y="100"/>
                  </a:cubicBezTo>
                  <a:cubicBezTo>
                    <a:pt x="64" y="131"/>
                    <a:pt x="122" y="147"/>
                    <a:pt x="185" y="147"/>
                  </a:cubicBezTo>
                  <a:cubicBezTo>
                    <a:pt x="217" y="147"/>
                    <a:pt x="250" y="143"/>
                    <a:pt x="286" y="135"/>
                  </a:cubicBezTo>
                  <a:cubicBezTo>
                    <a:pt x="241" y="45"/>
                    <a:pt x="193"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5511100" y="3627950"/>
              <a:ext cx="7150" cy="4800"/>
            </a:xfrm>
            <a:custGeom>
              <a:avLst/>
              <a:gdLst/>
              <a:ahLst/>
              <a:cxnLst/>
              <a:rect l="l" t="t" r="r" b="b"/>
              <a:pathLst>
                <a:path w="286" h="192" extrusionOk="0">
                  <a:moveTo>
                    <a:pt x="0" y="1"/>
                  </a:moveTo>
                  <a:lnTo>
                    <a:pt x="0" y="144"/>
                  </a:lnTo>
                  <a:cubicBezTo>
                    <a:pt x="54" y="177"/>
                    <a:pt x="104" y="192"/>
                    <a:pt x="156" y="192"/>
                  </a:cubicBezTo>
                  <a:cubicBezTo>
                    <a:pt x="197" y="192"/>
                    <a:pt x="239" y="183"/>
                    <a:pt x="286" y="167"/>
                  </a:cubicBezTo>
                  <a:cubicBezTo>
                    <a:pt x="226" y="25"/>
                    <a:pt x="1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5543550" y="3688425"/>
              <a:ext cx="3275" cy="3850"/>
            </a:xfrm>
            <a:custGeom>
              <a:avLst/>
              <a:gdLst/>
              <a:ahLst/>
              <a:cxnLst/>
              <a:rect l="l" t="t" r="r" b="b"/>
              <a:pathLst>
                <a:path w="131" h="154" extrusionOk="0">
                  <a:moveTo>
                    <a:pt x="44" y="1"/>
                  </a:moveTo>
                  <a:cubicBezTo>
                    <a:pt x="33" y="1"/>
                    <a:pt x="22" y="4"/>
                    <a:pt x="12" y="11"/>
                  </a:cubicBezTo>
                  <a:lnTo>
                    <a:pt x="0" y="70"/>
                  </a:lnTo>
                  <a:lnTo>
                    <a:pt x="0" y="154"/>
                  </a:lnTo>
                  <a:cubicBezTo>
                    <a:pt x="48" y="106"/>
                    <a:pt x="83" y="82"/>
                    <a:pt x="131" y="34"/>
                  </a:cubicBezTo>
                  <a:cubicBezTo>
                    <a:pt x="97" y="18"/>
                    <a:pt x="70" y="1"/>
                    <a:pt x="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5242000" y="3559800"/>
              <a:ext cx="3600" cy="4175"/>
            </a:xfrm>
            <a:custGeom>
              <a:avLst/>
              <a:gdLst/>
              <a:ahLst/>
              <a:cxnLst/>
              <a:rect l="l" t="t" r="r" b="b"/>
              <a:pathLst>
                <a:path w="144" h="167" extrusionOk="0">
                  <a:moveTo>
                    <a:pt x="144" y="0"/>
                  </a:moveTo>
                  <a:lnTo>
                    <a:pt x="144" y="0"/>
                  </a:lnTo>
                  <a:cubicBezTo>
                    <a:pt x="96" y="60"/>
                    <a:pt x="49" y="107"/>
                    <a:pt x="1" y="167"/>
                  </a:cubicBezTo>
                  <a:cubicBezTo>
                    <a:pt x="96" y="131"/>
                    <a:pt x="144" y="95"/>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5342925" y="3426750"/>
              <a:ext cx="3000" cy="3875"/>
            </a:xfrm>
            <a:custGeom>
              <a:avLst/>
              <a:gdLst/>
              <a:ahLst/>
              <a:cxnLst/>
              <a:rect l="l" t="t" r="r" b="b"/>
              <a:pathLst>
                <a:path w="120" h="155" extrusionOk="0">
                  <a:moveTo>
                    <a:pt x="107" y="0"/>
                  </a:moveTo>
                  <a:lnTo>
                    <a:pt x="107" y="0"/>
                  </a:lnTo>
                  <a:cubicBezTo>
                    <a:pt x="36" y="24"/>
                    <a:pt x="0" y="84"/>
                    <a:pt x="0" y="155"/>
                  </a:cubicBezTo>
                  <a:cubicBezTo>
                    <a:pt x="72" y="131"/>
                    <a:pt x="119" y="84"/>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6027825" y="3699700"/>
              <a:ext cx="3600" cy="5075"/>
            </a:xfrm>
            <a:custGeom>
              <a:avLst/>
              <a:gdLst/>
              <a:ahLst/>
              <a:cxnLst/>
              <a:rect l="l" t="t" r="r" b="b"/>
              <a:pathLst>
                <a:path w="144" h="203" extrusionOk="0">
                  <a:moveTo>
                    <a:pt x="143" y="0"/>
                  </a:moveTo>
                  <a:lnTo>
                    <a:pt x="143" y="0"/>
                  </a:lnTo>
                  <a:cubicBezTo>
                    <a:pt x="96" y="60"/>
                    <a:pt x="48" y="107"/>
                    <a:pt x="0" y="167"/>
                  </a:cubicBezTo>
                  <a:cubicBezTo>
                    <a:pt x="24" y="191"/>
                    <a:pt x="45" y="203"/>
                    <a:pt x="64" y="203"/>
                  </a:cubicBezTo>
                  <a:cubicBezTo>
                    <a:pt x="84" y="203"/>
                    <a:pt x="102" y="191"/>
                    <a:pt x="120" y="167"/>
                  </a:cubicBezTo>
                  <a:cubicBezTo>
                    <a:pt x="120" y="107"/>
                    <a:pt x="143" y="6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6022775" y="3703850"/>
              <a:ext cx="5075" cy="1475"/>
            </a:xfrm>
            <a:custGeom>
              <a:avLst/>
              <a:gdLst/>
              <a:ahLst/>
              <a:cxnLst/>
              <a:rect l="l" t="t" r="r" b="b"/>
              <a:pathLst>
                <a:path w="203" h="59" extrusionOk="0">
                  <a:moveTo>
                    <a:pt x="0" y="1"/>
                  </a:moveTo>
                  <a:cubicBezTo>
                    <a:pt x="37" y="38"/>
                    <a:pt x="74" y="59"/>
                    <a:pt x="110" y="59"/>
                  </a:cubicBezTo>
                  <a:cubicBezTo>
                    <a:pt x="142" y="59"/>
                    <a:pt x="174" y="4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5819475" y="3720825"/>
              <a:ext cx="3875" cy="2225"/>
            </a:xfrm>
            <a:custGeom>
              <a:avLst/>
              <a:gdLst/>
              <a:ahLst/>
              <a:cxnLst/>
              <a:rect l="l" t="t" r="r" b="b"/>
              <a:pathLst>
                <a:path w="155" h="89" extrusionOk="0">
                  <a:moveTo>
                    <a:pt x="155" y="1"/>
                  </a:moveTo>
                  <a:cubicBezTo>
                    <a:pt x="107" y="1"/>
                    <a:pt x="48" y="1"/>
                    <a:pt x="0" y="24"/>
                  </a:cubicBezTo>
                  <a:cubicBezTo>
                    <a:pt x="27" y="68"/>
                    <a:pt x="52" y="89"/>
                    <a:pt x="75" y="89"/>
                  </a:cubicBezTo>
                  <a:cubicBezTo>
                    <a:pt x="103" y="89"/>
                    <a:pt x="129" y="5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5466750" y="1698400"/>
              <a:ext cx="175925" cy="27800"/>
            </a:xfrm>
            <a:custGeom>
              <a:avLst/>
              <a:gdLst/>
              <a:ahLst/>
              <a:cxnLst/>
              <a:rect l="l" t="t" r="r" b="b"/>
              <a:pathLst>
                <a:path w="7037" h="1112" extrusionOk="0">
                  <a:moveTo>
                    <a:pt x="1129" y="1"/>
                  </a:moveTo>
                  <a:cubicBezTo>
                    <a:pt x="811" y="1"/>
                    <a:pt x="493" y="37"/>
                    <a:pt x="179" y="138"/>
                  </a:cubicBezTo>
                  <a:cubicBezTo>
                    <a:pt x="357" y="388"/>
                    <a:pt x="0" y="745"/>
                    <a:pt x="334" y="995"/>
                  </a:cubicBezTo>
                  <a:cubicBezTo>
                    <a:pt x="405" y="1031"/>
                    <a:pt x="465" y="1054"/>
                    <a:pt x="536" y="1054"/>
                  </a:cubicBezTo>
                  <a:cubicBezTo>
                    <a:pt x="945" y="1096"/>
                    <a:pt x="1354" y="1112"/>
                    <a:pt x="1763" y="1112"/>
                  </a:cubicBezTo>
                  <a:cubicBezTo>
                    <a:pt x="2884" y="1112"/>
                    <a:pt x="4003" y="996"/>
                    <a:pt x="5129" y="996"/>
                  </a:cubicBezTo>
                  <a:cubicBezTo>
                    <a:pt x="5455" y="996"/>
                    <a:pt x="5781" y="1006"/>
                    <a:pt x="6108" y="1031"/>
                  </a:cubicBezTo>
                  <a:cubicBezTo>
                    <a:pt x="6275" y="1031"/>
                    <a:pt x="6430" y="947"/>
                    <a:pt x="6584" y="876"/>
                  </a:cubicBezTo>
                  <a:cubicBezTo>
                    <a:pt x="6799" y="733"/>
                    <a:pt x="7037" y="590"/>
                    <a:pt x="6953" y="269"/>
                  </a:cubicBezTo>
                  <a:cubicBezTo>
                    <a:pt x="6168" y="78"/>
                    <a:pt x="5346" y="173"/>
                    <a:pt x="4560" y="102"/>
                  </a:cubicBezTo>
                  <a:cubicBezTo>
                    <a:pt x="4348" y="85"/>
                    <a:pt x="4134" y="79"/>
                    <a:pt x="3920" y="79"/>
                  </a:cubicBezTo>
                  <a:cubicBezTo>
                    <a:pt x="3523" y="79"/>
                    <a:pt x="3125" y="98"/>
                    <a:pt x="2728" y="98"/>
                  </a:cubicBezTo>
                  <a:cubicBezTo>
                    <a:pt x="2441" y="98"/>
                    <a:pt x="2155" y="88"/>
                    <a:pt x="1869" y="54"/>
                  </a:cubicBezTo>
                  <a:cubicBezTo>
                    <a:pt x="1624" y="23"/>
                    <a:pt x="1377" y="1"/>
                    <a:pt x="1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5415250" y="1630525"/>
              <a:ext cx="147350" cy="79375"/>
            </a:xfrm>
            <a:custGeom>
              <a:avLst/>
              <a:gdLst/>
              <a:ahLst/>
              <a:cxnLst/>
              <a:rect l="l" t="t" r="r" b="b"/>
              <a:pathLst>
                <a:path w="5894" h="3175" extrusionOk="0">
                  <a:moveTo>
                    <a:pt x="5755" y="1"/>
                  </a:moveTo>
                  <a:cubicBezTo>
                    <a:pt x="5543" y="1"/>
                    <a:pt x="5354" y="102"/>
                    <a:pt x="5156" y="186"/>
                  </a:cubicBezTo>
                  <a:cubicBezTo>
                    <a:pt x="4191" y="555"/>
                    <a:pt x="3239" y="924"/>
                    <a:pt x="2275" y="1305"/>
                  </a:cubicBezTo>
                  <a:cubicBezTo>
                    <a:pt x="1667" y="1626"/>
                    <a:pt x="917" y="1662"/>
                    <a:pt x="370" y="2114"/>
                  </a:cubicBezTo>
                  <a:cubicBezTo>
                    <a:pt x="358" y="2174"/>
                    <a:pt x="596" y="2233"/>
                    <a:pt x="393" y="2281"/>
                  </a:cubicBezTo>
                  <a:cubicBezTo>
                    <a:pt x="143" y="2341"/>
                    <a:pt x="0" y="2460"/>
                    <a:pt x="12" y="2734"/>
                  </a:cubicBezTo>
                  <a:cubicBezTo>
                    <a:pt x="24" y="2805"/>
                    <a:pt x="48" y="2864"/>
                    <a:pt x="84" y="2924"/>
                  </a:cubicBezTo>
                  <a:cubicBezTo>
                    <a:pt x="131" y="2984"/>
                    <a:pt x="167" y="3031"/>
                    <a:pt x="227" y="3067"/>
                  </a:cubicBezTo>
                  <a:cubicBezTo>
                    <a:pt x="286" y="3103"/>
                    <a:pt x="346" y="3126"/>
                    <a:pt x="429" y="3150"/>
                  </a:cubicBezTo>
                  <a:cubicBezTo>
                    <a:pt x="500" y="3162"/>
                    <a:pt x="560" y="3174"/>
                    <a:pt x="631" y="3174"/>
                  </a:cubicBezTo>
                  <a:cubicBezTo>
                    <a:pt x="674" y="3163"/>
                    <a:pt x="720" y="3159"/>
                    <a:pt x="767" y="3159"/>
                  </a:cubicBezTo>
                  <a:cubicBezTo>
                    <a:pt x="853" y="3159"/>
                    <a:pt x="943" y="3171"/>
                    <a:pt x="1029" y="3171"/>
                  </a:cubicBezTo>
                  <a:cubicBezTo>
                    <a:pt x="1197" y="3171"/>
                    <a:pt x="1346" y="3125"/>
                    <a:pt x="1405" y="2853"/>
                  </a:cubicBezTo>
                  <a:cubicBezTo>
                    <a:pt x="1345" y="2832"/>
                    <a:pt x="1282" y="2826"/>
                    <a:pt x="1217" y="2826"/>
                  </a:cubicBezTo>
                  <a:cubicBezTo>
                    <a:pt x="1114" y="2826"/>
                    <a:pt x="1006" y="2842"/>
                    <a:pt x="893" y="2842"/>
                  </a:cubicBezTo>
                  <a:cubicBezTo>
                    <a:pt x="783" y="2842"/>
                    <a:pt x="668" y="2827"/>
                    <a:pt x="548" y="2769"/>
                  </a:cubicBezTo>
                  <a:cubicBezTo>
                    <a:pt x="905" y="2519"/>
                    <a:pt x="1298" y="2531"/>
                    <a:pt x="1560" y="2281"/>
                  </a:cubicBezTo>
                  <a:cubicBezTo>
                    <a:pt x="1608" y="2233"/>
                    <a:pt x="1572" y="2162"/>
                    <a:pt x="1620" y="2102"/>
                  </a:cubicBezTo>
                  <a:lnTo>
                    <a:pt x="1679" y="2102"/>
                  </a:lnTo>
                  <a:lnTo>
                    <a:pt x="1691" y="2162"/>
                  </a:lnTo>
                  <a:cubicBezTo>
                    <a:pt x="1721" y="2192"/>
                    <a:pt x="1751" y="2204"/>
                    <a:pt x="1782" y="2204"/>
                  </a:cubicBezTo>
                  <a:cubicBezTo>
                    <a:pt x="1813" y="2204"/>
                    <a:pt x="1846" y="2192"/>
                    <a:pt x="1882" y="2174"/>
                  </a:cubicBezTo>
                  <a:cubicBezTo>
                    <a:pt x="1917" y="2174"/>
                    <a:pt x="1965" y="2174"/>
                    <a:pt x="1989" y="2150"/>
                  </a:cubicBezTo>
                  <a:cubicBezTo>
                    <a:pt x="2084" y="2055"/>
                    <a:pt x="2215" y="2079"/>
                    <a:pt x="2322" y="2031"/>
                  </a:cubicBezTo>
                  <a:cubicBezTo>
                    <a:pt x="2775" y="1972"/>
                    <a:pt x="3179" y="1757"/>
                    <a:pt x="3608" y="1614"/>
                  </a:cubicBezTo>
                  <a:cubicBezTo>
                    <a:pt x="3608" y="1543"/>
                    <a:pt x="3584" y="1424"/>
                    <a:pt x="3632" y="1400"/>
                  </a:cubicBezTo>
                  <a:cubicBezTo>
                    <a:pt x="4263" y="1138"/>
                    <a:pt x="4787" y="614"/>
                    <a:pt x="5477" y="448"/>
                  </a:cubicBezTo>
                  <a:cubicBezTo>
                    <a:pt x="5513" y="424"/>
                    <a:pt x="5573" y="388"/>
                    <a:pt x="5632" y="364"/>
                  </a:cubicBezTo>
                  <a:cubicBezTo>
                    <a:pt x="5715" y="305"/>
                    <a:pt x="5799" y="257"/>
                    <a:pt x="5858" y="186"/>
                  </a:cubicBezTo>
                  <a:cubicBezTo>
                    <a:pt x="5894" y="126"/>
                    <a:pt x="5894" y="67"/>
                    <a:pt x="5846" y="7"/>
                  </a:cubicBezTo>
                  <a:cubicBezTo>
                    <a:pt x="5815" y="3"/>
                    <a:pt x="5785" y="1"/>
                    <a:pt x="57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5967700" y="1699875"/>
              <a:ext cx="159275" cy="23400"/>
            </a:xfrm>
            <a:custGeom>
              <a:avLst/>
              <a:gdLst/>
              <a:ahLst/>
              <a:cxnLst/>
              <a:rect l="l" t="t" r="r" b="b"/>
              <a:pathLst>
                <a:path w="6371" h="936" extrusionOk="0">
                  <a:moveTo>
                    <a:pt x="1048" y="0"/>
                  </a:moveTo>
                  <a:cubicBezTo>
                    <a:pt x="923" y="0"/>
                    <a:pt x="800" y="27"/>
                    <a:pt x="679" y="102"/>
                  </a:cubicBezTo>
                  <a:cubicBezTo>
                    <a:pt x="667" y="150"/>
                    <a:pt x="655" y="174"/>
                    <a:pt x="643" y="210"/>
                  </a:cubicBezTo>
                  <a:cubicBezTo>
                    <a:pt x="652" y="218"/>
                    <a:pt x="660" y="226"/>
                    <a:pt x="669" y="226"/>
                  </a:cubicBezTo>
                  <a:cubicBezTo>
                    <a:pt x="672" y="226"/>
                    <a:pt x="676" y="225"/>
                    <a:pt x="679" y="221"/>
                  </a:cubicBezTo>
                  <a:lnTo>
                    <a:pt x="679" y="221"/>
                  </a:lnTo>
                  <a:cubicBezTo>
                    <a:pt x="679" y="233"/>
                    <a:pt x="655" y="257"/>
                    <a:pt x="631" y="269"/>
                  </a:cubicBezTo>
                  <a:cubicBezTo>
                    <a:pt x="227" y="436"/>
                    <a:pt x="0" y="626"/>
                    <a:pt x="536" y="936"/>
                  </a:cubicBezTo>
                  <a:cubicBezTo>
                    <a:pt x="1237" y="875"/>
                    <a:pt x="1936" y="862"/>
                    <a:pt x="2636" y="862"/>
                  </a:cubicBezTo>
                  <a:cubicBezTo>
                    <a:pt x="3200" y="862"/>
                    <a:pt x="3765" y="871"/>
                    <a:pt x="4332" y="871"/>
                  </a:cubicBezTo>
                  <a:cubicBezTo>
                    <a:pt x="4721" y="871"/>
                    <a:pt x="5110" y="866"/>
                    <a:pt x="5501" y="852"/>
                  </a:cubicBezTo>
                  <a:cubicBezTo>
                    <a:pt x="5823" y="757"/>
                    <a:pt x="6180" y="710"/>
                    <a:pt x="6358" y="388"/>
                  </a:cubicBezTo>
                  <a:cubicBezTo>
                    <a:pt x="6370" y="329"/>
                    <a:pt x="6358" y="257"/>
                    <a:pt x="6323" y="198"/>
                  </a:cubicBezTo>
                  <a:cubicBezTo>
                    <a:pt x="6289" y="171"/>
                    <a:pt x="6253" y="164"/>
                    <a:pt x="6216" y="164"/>
                  </a:cubicBezTo>
                  <a:cubicBezTo>
                    <a:pt x="6169" y="164"/>
                    <a:pt x="6120" y="176"/>
                    <a:pt x="6073" y="176"/>
                  </a:cubicBezTo>
                  <a:cubicBezTo>
                    <a:pt x="6040" y="176"/>
                    <a:pt x="6008" y="170"/>
                    <a:pt x="5977" y="150"/>
                  </a:cubicBezTo>
                  <a:cubicBezTo>
                    <a:pt x="5918" y="150"/>
                    <a:pt x="5858" y="150"/>
                    <a:pt x="5799" y="174"/>
                  </a:cubicBezTo>
                  <a:cubicBezTo>
                    <a:pt x="5784" y="177"/>
                    <a:pt x="5769" y="178"/>
                    <a:pt x="5755" y="178"/>
                  </a:cubicBezTo>
                  <a:cubicBezTo>
                    <a:pt x="5663" y="178"/>
                    <a:pt x="5582" y="130"/>
                    <a:pt x="5491" y="130"/>
                  </a:cubicBezTo>
                  <a:cubicBezTo>
                    <a:pt x="5471" y="130"/>
                    <a:pt x="5451" y="132"/>
                    <a:pt x="5430" y="138"/>
                  </a:cubicBezTo>
                  <a:cubicBezTo>
                    <a:pt x="4894" y="138"/>
                    <a:pt x="4358" y="114"/>
                    <a:pt x="3822" y="114"/>
                  </a:cubicBezTo>
                  <a:cubicBezTo>
                    <a:pt x="3820" y="114"/>
                    <a:pt x="3818" y="114"/>
                    <a:pt x="3816" y="114"/>
                  </a:cubicBezTo>
                  <a:cubicBezTo>
                    <a:pt x="3728" y="114"/>
                    <a:pt x="3640" y="278"/>
                    <a:pt x="3545" y="278"/>
                  </a:cubicBezTo>
                  <a:cubicBezTo>
                    <a:pt x="3500" y="278"/>
                    <a:pt x="3454" y="242"/>
                    <a:pt x="3406" y="138"/>
                  </a:cubicBezTo>
                  <a:cubicBezTo>
                    <a:pt x="3338" y="144"/>
                    <a:pt x="3270" y="146"/>
                    <a:pt x="3202" y="146"/>
                  </a:cubicBezTo>
                  <a:cubicBezTo>
                    <a:pt x="2964" y="146"/>
                    <a:pt x="2722" y="118"/>
                    <a:pt x="2480" y="118"/>
                  </a:cubicBezTo>
                  <a:cubicBezTo>
                    <a:pt x="2376" y="118"/>
                    <a:pt x="2272" y="123"/>
                    <a:pt x="2167" y="138"/>
                  </a:cubicBezTo>
                  <a:cubicBezTo>
                    <a:pt x="2013" y="138"/>
                    <a:pt x="1894" y="210"/>
                    <a:pt x="1798" y="341"/>
                  </a:cubicBezTo>
                  <a:cubicBezTo>
                    <a:pt x="1780" y="344"/>
                    <a:pt x="1765" y="346"/>
                    <a:pt x="1753" y="346"/>
                  </a:cubicBezTo>
                  <a:cubicBezTo>
                    <a:pt x="1640" y="346"/>
                    <a:pt x="1780" y="206"/>
                    <a:pt x="1715" y="174"/>
                  </a:cubicBezTo>
                  <a:cubicBezTo>
                    <a:pt x="1667" y="150"/>
                    <a:pt x="1620" y="102"/>
                    <a:pt x="1560" y="90"/>
                  </a:cubicBezTo>
                  <a:cubicBezTo>
                    <a:pt x="1389" y="49"/>
                    <a:pt x="1217"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5633125" y="1699750"/>
              <a:ext cx="158075" cy="22300"/>
            </a:xfrm>
            <a:custGeom>
              <a:avLst/>
              <a:gdLst/>
              <a:ahLst/>
              <a:cxnLst/>
              <a:rect l="l" t="t" r="r" b="b"/>
              <a:pathLst>
                <a:path w="6323" h="892" extrusionOk="0">
                  <a:moveTo>
                    <a:pt x="5001" y="84"/>
                  </a:moveTo>
                  <a:cubicBezTo>
                    <a:pt x="5049" y="119"/>
                    <a:pt x="5073" y="167"/>
                    <a:pt x="5109" y="226"/>
                  </a:cubicBezTo>
                  <a:cubicBezTo>
                    <a:pt x="5073" y="179"/>
                    <a:pt x="5037" y="119"/>
                    <a:pt x="5001" y="84"/>
                  </a:cubicBezTo>
                  <a:close/>
                  <a:moveTo>
                    <a:pt x="2886" y="155"/>
                  </a:moveTo>
                  <a:cubicBezTo>
                    <a:pt x="2907" y="214"/>
                    <a:pt x="2900" y="271"/>
                    <a:pt x="2846" y="334"/>
                  </a:cubicBezTo>
                  <a:cubicBezTo>
                    <a:pt x="2838" y="338"/>
                    <a:pt x="2832" y="339"/>
                    <a:pt x="2827" y="339"/>
                  </a:cubicBezTo>
                  <a:cubicBezTo>
                    <a:pt x="2816" y="339"/>
                    <a:pt x="2811" y="334"/>
                    <a:pt x="2811" y="334"/>
                  </a:cubicBezTo>
                  <a:cubicBezTo>
                    <a:pt x="2837" y="262"/>
                    <a:pt x="2891" y="211"/>
                    <a:pt x="2886" y="155"/>
                  </a:cubicBezTo>
                  <a:close/>
                  <a:moveTo>
                    <a:pt x="3877" y="0"/>
                  </a:moveTo>
                  <a:cubicBezTo>
                    <a:pt x="3537" y="0"/>
                    <a:pt x="3198" y="28"/>
                    <a:pt x="2858" y="95"/>
                  </a:cubicBezTo>
                  <a:cubicBezTo>
                    <a:pt x="2628" y="88"/>
                    <a:pt x="2389" y="71"/>
                    <a:pt x="2155" y="71"/>
                  </a:cubicBezTo>
                  <a:cubicBezTo>
                    <a:pt x="2014" y="71"/>
                    <a:pt x="1874" y="78"/>
                    <a:pt x="1739" y="95"/>
                  </a:cubicBezTo>
                  <a:cubicBezTo>
                    <a:pt x="1661" y="108"/>
                    <a:pt x="1581" y="113"/>
                    <a:pt x="1501" y="113"/>
                  </a:cubicBezTo>
                  <a:cubicBezTo>
                    <a:pt x="1319" y="113"/>
                    <a:pt x="1135" y="90"/>
                    <a:pt x="952" y="90"/>
                  </a:cubicBezTo>
                  <a:cubicBezTo>
                    <a:pt x="762" y="90"/>
                    <a:pt x="574" y="115"/>
                    <a:pt x="394" y="215"/>
                  </a:cubicBezTo>
                  <a:cubicBezTo>
                    <a:pt x="376" y="197"/>
                    <a:pt x="361" y="188"/>
                    <a:pt x="346" y="188"/>
                  </a:cubicBezTo>
                  <a:cubicBezTo>
                    <a:pt x="331" y="188"/>
                    <a:pt x="316" y="197"/>
                    <a:pt x="298" y="215"/>
                  </a:cubicBezTo>
                  <a:cubicBezTo>
                    <a:pt x="191" y="357"/>
                    <a:pt x="108" y="512"/>
                    <a:pt x="1" y="655"/>
                  </a:cubicBezTo>
                  <a:cubicBezTo>
                    <a:pt x="227" y="881"/>
                    <a:pt x="513" y="869"/>
                    <a:pt x="787" y="881"/>
                  </a:cubicBezTo>
                  <a:cubicBezTo>
                    <a:pt x="1114" y="887"/>
                    <a:pt x="1438" y="890"/>
                    <a:pt x="1761" y="890"/>
                  </a:cubicBezTo>
                  <a:cubicBezTo>
                    <a:pt x="2084" y="890"/>
                    <a:pt x="2406" y="887"/>
                    <a:pt x="2727" y="881"/>
                  </a:cubicBezTo>
                  <a:cubicBezTo>
                    <a:pt x="2887" y="874"/>
                    <a:pt x="3047" y="872"/>
                    <a:pt x="3206" y="872"/>
                  </a:cubicBezTo>
                  <a:cubicBezTo>
                    <a:pt x="3646" y="872"/>
                    <a:pt x="4085" y="891"/>
                    <a:pt x="4523" y="891"/>
                  </a:cubicBezTo>
                  <a:cubicBezTo>
                    <a:pt x="4994" y="891"/>
                    <a:pt x="5463" y="869"/>
                    <a:pt x="5930" y="774"/>
                  </a:cubicBezTo>
                  <a:cubicBezTo>
                    <a:pt x="6192" y="607"/>
                    <a:pt x="6323" y="405"/>
                    <a:pt x="6168" y="95"/>
                  </a:cubicBezTo>
                  <a:cubicBezTo>
                    <a:pt x="5905" y="88"/>
                    <a:pt x="5641" y="15"/>
                    <a:pt x="5381" y="15"/>
                  </a:cubicBezTo>
                  <a:cubicBezTo>
                    <a:pt x="5254" y="15"/>
                    <a:pt x="5127" y="33"/>
                    <a:pt x="5001" y="84"/>
                  </a:cubicBezTo>
                  <a:cubicBezTo>
                    <a:pt x="4627" y="34"/>
                    <a:pt x="4252"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5878100" y="1701975"/>
              <a:ext cx="110450" cy="23450"/>
            </a:xfrm>
            <a:custGeom>
              <a:avLst/>
              <a:gdLst/>
              <a:ahLst/>
              <a:cxnLst/>
              <a:rect l="l" t="t" r="r" b="b"/>
              <a:pathLst>
                <a:path w="4418" h="938" extrusionOk="0">
                  <a:moveTo>
                    <a:pt x="1477" y="1"/>
                  </a:moveTo>
                  <a:cubicBezTo>
                    <a:pt x="1206" y="1"/>
                    <a:pt x="935" y="24"/>
                    <a:pt x="667" y="114"/>
                  </a:cubicBezTo>
                  <a:cubicBezTo>
                    <a:pt x="548" y="304"/>
                    <a:pt x="1" y="209"/>
                    <a:pt x="310" y="673"/>
                  </a:cubicBezTo>
                  <a:cubicBezTo>
                    <a:pt x="757" y="885"/>
                    <a:pt x="1214" y="924"/>
                    <a:pt x="1674" y="924"/>
                  </a:cubicBezTo>
                  <a:cubicBezTo>
                    <a:pt x="1937" y="924"/>
                    <a:pt x="2201" y="911"/>
                    <a:pt x="2465" y="911"/>
                  </a:cubicBezTo>
                  <a:cubicBezTo>
                    <a:pt x="2668" y="911"/>
                    <a:pt x="2879" y="938"/>
                    <a:pt x="3087" y="938"/>
                  </a:cubicBezTo>
                  <a:cubicBezTo>
                    <a:pt x="3342" y="938"/>
                    <a:pt x="3593" y="898"/>
                    <a:pt x="3823" y="721"/>
                  </a:cubicBezTo>
                  <a:cubicBezTo>
                    <a:pt x="4001" y="542"/>
                    <a:pt x="4084" y="257"/>
                    <a:pt x="4406" y="221"/>
                  </a:cubicBezTo>
                  <a:cubicBezTo>
                    <a:pt x="4418" y="221"/>
                    <a:pt x="4287" y="173"/>
                    <a:pt x="4227" y="126"/>
                  </a:cubicBezTo>
                  <a:cubicBezTo>
                    <a:pt x="3584" y="90"/>
                    <a:pt x="2930" y="54"/>
                    <a:pt x="2287" y="30"/>
                  </a:cubicBezTo>
                  <a:cubicBezTo>
                    <a:pt x="2019" y="24"/>
                    <a:pt x="1748"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5957575" y="1612525"/>
              <a:ext cx="88725" cy="30500"/>
            </a:xfrm>
            <a:custGeom>
              <a:avLst/>
              <a:gdLst/>
              <a:ahLst/>
              <a:cxnLst/>
              <a:rect l="l" t="t" r="r" b="b"/>
              <a:pathLst>
                <a:path w="3549" h="1220" extrusionOk="0">
                  <a:moveTo>
                    <a:pt x="2893" y="1"/>
                  </a:moveTo>
                  <a:cubicBezTo>
                    <a:pt x="2151" y="1"/>
                    <a:pt x="1409" y="48"/>
                    <a:pt x="667" y="132"/>
                  </a:cubicBezTo>
                  <a:cubicBezTo>
                    <a:pt x="586" y="102"/>
                    <a:pt x="517" y="90"/>
                    <a:pt x="459" y="90"/>
                  </a:cubicBezTo>
                  <a:cubicBezTo>
                    <a:pt x="164" y="90"/>
                    <a:pt x="150" y="428"/>
                    <a:pt x="60" y="667"/>
                  </a:cubicBezTo>
                  <a:cubicBezTo>
                    <a:pt x="13" y="751"/>
                    <a:pt x="1" y="846"/>
                    <a:pt x="36" y="953"/>
                  </a:cubicBezTo>
                  <a:cubicBezTo>
                    <a:pt x="60" y="1048"/>
                    <a:pt x="167" y="1084"/>
                    <a:pt x="239" y="1120"/>
                  </a:cubicBezTo>
                  <a:cubicBezTo>
                    <a:pt x="580" y="1195"/>
                    <a:pt x="924" y="1219"/>
                    <a:pt x="1268" y="1219"/>
                  </a:cubicBezTo>
                  <a:cubicBezTo>
                    <a:pt x="1692" y="1219"/>
                    <a:pt x="2116" y="1182"/>
                    <a:pt x="2537" y="1156"/>
                  </a:cubicBezTo>
                  <a:cubicBezTo>
                    <a:pt x="2620" y="608"/>
                    <a:pt x="2846" y="203"/>
                    <a:pt x="3465" y="191"/>
                  </a:cubicBezTo>
                  <a:cubicBezTo>
                    <a:pt x="3513" y="191"/>
                    <a:pt x="3549" y="84"/>
                    <a:pt x="3525" y="13"/>
                  </a:cubicBezTo>
                  <a:cubicBezTo>
                    <a:pt x="3314" y="5"/>
                    <a:pt x="3103" y="1"/>
                    <a:pt x="2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5500375" y="1614700"/>
              <a:ext cx="123325" cy="56000"/>
            </a:xfrm>
            <a:custGeom>
              <a:avLst/>
              <a:gdLst/>
              <a:ahLst/>
              <a:cxnLst/>
              <a:rect l="l" t="t" r="r" b="b"/>
              <a:pathLst>
                <a:path w="4933" h="2240" extrusionOk="0">
                  <a:moveTo>
                    <a:pt x="3715" y="688"/>
                  </a:moveTo>
                  <a:cubicBezTo>
                    <a:pt x="3768" y="688"/>
                    <a:pt x="3755" y="716"/>
                    <a:pt x="3745" y="742"/>
                  </a:cubicBezTo>
                  <a:lnTo>
                    <a:pt x="3745" y="742"/>
                  </a:lnTo>
                  <a:cubicBezTo>
                    <a:pt x="3735" y="723"/>
                    <a:pt x="3726" y="704"/>
                    <a:pt x="3715" y="688"/>
                  </a:cubicBezTo>
                  <a:close/>
                  <a:moveTo>
                    <a:pt x="4718" y="0"/>
                  </a:moveTo>
                  <a:cubicBezTo>
                    <a:pt x="4558" y="0"/>
                    <a:pt x="4332" y="163"/>
                    <a:pt x="4168" y="176"/>
                  </a:cubicBezTo>
                  <a:cubicBezTo>
                    <a:pt x="4168" y="188"/>
                    <a:pt x="4156" y="211"/>
                    <a:pt x="4120" y="223"/>
                  </a:cubicBezTo>
                  <a:cubicBezTo>
                    <a:pt x="4115" y="226"/>
                    <a:pt x="4108" y="228"/>
                    <a:pt x="4102" y="228"/>
                  </a:cubicBezTo>
                  <a:cubicBezTo>
                    <a:pt x="4080" y="228"/>
                    <a:pt x="4055" y="212"/>
                    <a:pt x="4037" y="176"/>
                  </a:cubicBezTo>
                  <a:cubicBezTo>
                    <a:pt x="4006" y="163"/>
                    <a:pt x="3977" y="158"/>
                    <a:pt x="3950" y="158"/>
                  </a:cubicBezTo>
                  <a:cubicBezTo>
                    <a:pt x="3816" y="158"/>
                    <a:pt x="3713" y="281"/>
                    <a:pt x="3584" y="330"/>
                  </a:cubicBezTo>
                  <a:cubicBezTo>
                    <a:pt x="3227" y="569"/>
                    <a:pt x="2787" y="521"/>
                    <a:pt x="2441" y="771"/>
                  </a:cubicBezTo>
                  <a:cubicBezTo>
                    <a:pt x="2334" y="771"/>
                    <a:pt x="2215" y="783"/>
                    <a:pt x="2156" y="902"/>
                  </a:cubicBezTo>
                  <a:cubicBezTo>
                    <a:pt x="1679" y="1009"/>
                    <a:pt x="1275" y="1295"/>
                    <a:pt x="822" y="1354"/>
                  </a:cubicBezTo>
                  <a:cubicBezTo>
                    <a:pt x="715" y="1366"/>
                    <a:pt x="620" y="1414"/>
                    <a:pt x="644" y="1533"/>
                  </a:cubicBezTo>
                  <a:cubicBezTo>
                    <a:pt x="644" y="1652"/>
                    <a:pt x="667" y="1783"/>
                    <a:pt x="536" y="1843"/>
                  </a:cubicBezTo>
                  <a:cubicBezTo>
                    <a:pt x="510" y="1853"/>
                    <a:pt x="489" y="1858"/>
                    <a:pt x="471" y="1858"/>
                  </a:cubicBezTo>
                  <a:cubicBezTo>
                    <a:pt x="369" y="1858"/>
                    <a:pt x="391" y="1705"/>
                    <a:pt x="310" y="1664"/>
                  </a:cubicBezTo>
                  <a:cubicBezTo>
                    <a:pt x="279" y="1648"/>
                    <a:pt x="247" y="1641"/>
                    <a:pt x="218" y="1641"/>
                  </a:cubicBezTo>
                  <a:cubicBezTo>
                    <a:pt x="135" y="1641"/>
                    <a:pt x="66" y="1699"/>
                    <a:pt x="48" y="1795"/>
                  </a:cubicBezTo>
                  <a:cubicBezTo>
                    <a:pt x="1" y="1973"/>
                    <a:pt x="24" y="2128"/>
                    <a:pt x="203" y="2235"/>
                  </a:cubicBezTo>
                  <a:cubicBezTo>
                    <a:pt x="215" y="2238"/>
                    <a:pt x="226" y="2240"/>
                    <a:pt x="236" y="2240"/>
                  </a:cubicBezTo>
                  <a:cubicBezTo>
                    <a:pt x="268" y="2240"/>
                    <a:pt x="292" y="2227"/>
                    <a:pt x="310" y="2200"/>
                  </a:cubicBezTo>
                  <a:cubicBezTo>
                    <a:pt x="441" y="2069"/>
                    <a:pt x="644" y="2188"/>
                    <a:pt x="763" y="2069"/>
                  </a:cubicBezTo>
                  <a:cubicBezTo>
                    <a:pt x="965" y="2021"/>
                    <a:pt x="1156" y="1950"/>
                    <a:pt x="1322" y="1795"/>
                  </a:cubicBezTo>
                  <a:cubicBezTo>
                    <a:pt x="1725" y="1546"/>
                    <a:pt x="2188" y="1462"/>
                    <a:pt x="2627" y="1356"/>
                  </a:cubicBezTo>
                  <a:lnTo>
                    <a:pt x="2627" y="1356"/>
                  </a:lnTo>
                  <a:cubicBezTo>
                    <a:pt x="2624" y="1359"/>
                    <a:pt x="2622" y="1363"/>
                    <a:pt x="2620" y="1366"/>
                  </a:cubicBezTo>
                  <a:lnTo>
                    <a:pt x="2632" y="1354"/>
                  </a:lnTo>
                  <a:lnTo>
                    <a:pt x="2632" y="1354"/>
                  </a:lnTo>
                  <a:cubicBezTo>
                    <a:pt x="2630" y="1355"/>
                    <a:pt x="2628" y="1355"/>
                    <a:pt x="2627" y="1356"/>
                  </a:cubicBezTo>
                  <a:lnTo>
                    <a:pt x="2627" y="1356"/>
                  </a:lnTo>
                  <a:cubicBezTo>
                    <a:pt x="2735" y="1193"/>
                    <a:pt x="2932" y="1316"/>
                    <a:pt x="3049" y="1200"/>
                  </a:cubicBezTo>
                  <a:cubicBezTo>
                    <a:pt x="3120" y="1104"/>
                    <a:pt x="3263" y="1128"/>
                    <a:pt x="3358" y="1069"/>
                  </a:cubicBezTo>
                  <a:cubicBezTo>
                    <a:pt x="3379" y="1081"/>
                    <a:pt x="3397" y="1086"/>
                    <a:pt x="3412" y="1086"/>
                  </a:cubicBezTo>
                  <a:cubicBezTo>
                    <a:pt x="3441" y="1086"/>
                    <a:pt x="3462" y="1068"/>
                    <a:pt x="3477" y="1045"/>
                  </a:cubicBezTo>
                  <a:cubicBezTo>
                    <a:pt x="3561" y="997"/>
                    <a:pt x="3620" y="938"/>
                    <a:pt x="3703" y="938"/>
                  </a:cubicBezTo>
                  <a:lnTo>
                    <a:pt x="3739" y="961"/>
                  </a:lnTo>
                  <a:lnTo>
                    <a:pt x="3763" y="938"/>
                  </a:lnTo>
                  <a:cubicBezTo>
                    <a:pt x="3810" y="890"/>
                    <a:pt x="3811" y="843"/>
                    <a:pt x="3799" y="807"/>
                  </a:cubicBezTo>
                  <a:lnTo>
                    <a:pt x="3799" y="807"/>
                  </a:lnTo>
                  <a:cubicBezTo>
                    <a:pt x="3835" y="829"/>
                    <a:pt x="3873" y="842"/>
                    <a:pt x="3918" y="842"/>
                  </a:cubicBezTo>
                  <a:cubicBezTo>
                    <a:pt x="3931" y="841"/>
                    <a:pt x="3944" y="841"/>
                    <a:pt x="3958" y="841"/>
                  </a:cubicBezTo>
                  <a:cubicBezTo>
                    <a:pt x="4007" y="841"/>
                    <a:pt x="4057" y="847"/>
                    <a:pt x="4107" y="847"/>
                  </a:cubicBezTo>
                  <a:cubicBezTo>
                    <a:pt x="4178" y="847"/>
                    <a:pt x="4248" y="834"/>
                    <a:pt x="4311" y="771"/>
                  </a:cubicBezTo>
                  <a:lnTo>
                    <a:pt x="4334" y="771"/>
                  </a:lnTo>
                  <a:cubicBezTo>
                    <a:pt x="4418" y="700"/>
                    <a:pt x="4537" y="711"/>
                    <a:pt x="4644" y="652"/>
                  </a:cubicBezTo>
                  <a:cubicBezTo>
                    <a:pt x="4692" y="652"/>
                    <a:pt x="4727" y="640"/>
                    <a:pt x="4763" y="592"/>
                  </a:cubicBezTo>
                  <a:cubicBezTo>
                    <a:pt x="4823" y="569"/>
                    <a:pt x="4870" y="533"/>
                    <a:pt x="4906" y="485"/>
                  </a:cubicBezTo>
                  <a:cubicBezTo>
                    <a:pt x="4933" y="107"/>
                    <a:pt x="4847" y="0"/>
                    <a:pt x="4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5877200" y="1612800"/>
              <a:ext cx="72375" cy="28250"/>
            </a:xfrm>
            <a:custGeom>
              <a:avLst/>
              <a:gdLst/>
              <a:ahLst/>
              <a:cxnLst/>
              <a:rect l="l" t="t" r="r" b="b"/>
              <a:pathLst>
                <a:path w="2895" h="1130" extrusionOk="0">
                  <a:moveTo>
                    <a:pt x="1828" y="1"/>
                  </a:moveTo>
                  <a:cubicBezTo>
                    <a:pt x="1271" y="1"/>
                    <a:pt x="716" y="70"/>
                    <a:pt x="156" y="85"/>
                  </a:cubicBezTo>
                  <a:cubicBezTo>
                    <a:pt x="1" y="371"/>
                    <a:pt x="251" y="585"/>
                    <a:pt x="299" y="835"/>
                  </a:cubicBezTo>
                  <a:cubicBezTo>
                    <a:pt x="334" y="895"/>
                    <a:pt x="370" y="954"/>
                    <a:pt x="418" y="990"/>
                  </a:cubicBezTo>
                  <a:cubicBezTo>
                    <a:pt x="703" y="1103"/>
                    <a:pt x="989" y="1130"/>
                    <a:pt x="1276" y="1130"/>
                  </a:cubicBezTo>
                  <a:cubicBezTo>
                    <a:pt x="1535" y="1130"/>
                    <a:pt x="1795" y="1108"/>
                    <a:pt x="2057" y="1108"/>
                  </a:cubicBezTo>
                  <a:cubicBezTo>
                    <a:pt x="2086" y="1108"/>
                    <a:pt x="2115" y="1108"/>
                    <a:pt x="2144" y="1109"/>
                  </a:cubicBezTo>
                  <a:cubicBezTo>
                    <a:pt x="2192" y="942"/>
                    <a:pt x="2025" y="883"/>
                    <a:pt x="1942" y="787"/>
                  </a:cubicBezTo>
                  <a:cubicBezTo>
                    <a:pt x="1704" y="514"/>
                    <a:pt x="1834" y="418"/>
                    <a:pt x="2096" y="371"/>
                  </a:cubicBezTo>
                  <a:cubicBezTo>
                    <a:pt x="2132" y="363"/>
                    <a:pt x="2168" y="360"/>
                    <a:pt x="2205" y="360"/>
                  </a:cubicBezTo>
                  <a:cubicBezTo>
                    <a:pt x="2320" y="360"/>
                    <a:pt x="2440" y="389"/>
                    <a:pt x="2553" y="389"/>
                  </a:cubicBezTo>
                  <a:cubicBezTo>
                    <a:pt x="2681" y="389"/>
                    <a:pt x="2801" y="352"/>
                    <a:pt x="2894" y="192"/>
                  </a:cubicBezTo>
                  <a:cubicBezTo>
                    <a:pt x="2870" y="168"/>
                    <a:pt x="2870" y="133"/>
                    <a:pt x="2858" y="109"/>
                  </a:cubicBezTo>
                  <a:cubicBezTo>
                    <a:pt x="2514" y="27"/>
                    <a:pt x="2170" y="1"/>
                    <a:pt x="1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6014125" y="1612450"/>
              <a:ext cx="59850" cy="29250"/>
            </a:xfrm>
            <a:custGeom>
              <a:avLst/>
              <a:gdLst/>
              <a:ahLst/>
              <a:cxnLst/>
              <a:rect l="l" t="t" r="r" b="b"/>
              <a:pathLst>
                <a:path w="2394" h="1170" extrusionOk="0">
                  <a:moveTo>
                    <a:pt x="1895" y="0"/>
                  </a:moveTo>
                  <a:cubicBezTo>
                    <a:pt x="1749" y="0"/>
                    <a:pt x="1597" y="38"/>
                    <a:pt x="1449" y="38"/>
                  </a:cubicBezTo>
                  <a:cubicBezTo>
                    <a:pt x="1378" y="38"/>
                    <a:pt x="1308" y="29"/>
                    <a:pt x="1239" y="4"/>
                  </a:cubicBezTo>
                  <a:cubicBezTo>
                    <a:pt x="1180" y="39"/>
                    <a:pt x="1120" y="99"/>
                    <a:pt x="1060" y="123"/>
                  </a:cubicBezTo>
                  <a:cubicBezTo>
                    <a:pt x="1011" y="137"/>
                    <a:pt x="957" y="142"/>
                    <a:pt x="902" y="142"/>
                  </a:cubicBezTo>
                  <a:cubicBezTo>
                    <a:pt x="770" y="142"/>
                    <a:pt x="627" y="113"/>
                    <a:pt x="498" y="113"/>
                  </a:cubicBezTo>
                  <a:cubicBezTo>
                    <a:pt x="371" y="113"/>
                    <a:pt x="257" y="142"/>
                    <a:pt x="179" y="254"/>
                  </a:cubicBezTo>
                  <a:cubicBezTo>
                    <a:pt x="1" y="492"/>
                    <a:pt x="334" y="837"/>
                    <a:pt x="239" y="1147"/>
                  </a:cubicBezTo>
                  <a:cubicBezTo>
                    <a:pt x="272" y="1159"/>
                    <a:pt x="301" y="1164"/>
                    <a:pt x="326" y="1164"/>
                  </a:cubicBezTo>
                  <a:cubicBezTo>
                    <a:pt x="427" y="1164"/>
                    <a:pt x="467" y="1078"/>
                    <a:pt x="477" y="992"/>
                  </a:cubicBezTo>
                  <a:cubicBezTo>
                    <a:pt x="548" y="897"/>
                    <a:pt x="525" y="754"/>
                    <a:pt x="608" y="670"/>
                  </a:cubicBezTo>
                  <a:cubicBezTo>
                    <a:pt x="665" y="622"/>
                    <a:pt x="727" y="568"/>
                    <a:pt x="805" y="568"/>
                  </a:cubicBezTo>
                  <a:cubicBezTo>
                    <a:pt x="842" y="568"/>
                    <a:pt x="883" y="580"/>
                    <a:pt x="929" y="611"/>
                  </a:cubicBezTo>
                  <a:cubicBezTo>
                    <a:pt x="907" y="609"/>
                    <a:pt x="885" y="608"/>
                    <a:pt x="865" y="608"/>
                  </a:cubicBezTo>
                  <a:cubicBezTo>
                    <a:pt x="745" y="608"/>
                    <a:pt x="664" y="642"/>
                    <a:pt x="644" y="754"/>
                  </a:cubicBezTo>
                  <a:cubicBezTo>
                    <a:pt x="632" y="897"/>
                    <a:pt x="715" y="980"/>
                    <a:pt x="834" y="1028"/>
                  </a:cubicBezTo>
                  <a:cubicBezTo>
                    <a:pt x="890" y="1048"/>
                    <a:pt x="947" y="1054"/>
                    <a:pt x="1005" y="1054"/>
                  </a:cubicBezTo>
                  <a:cubicBezTo>
                    <a:pt x="1089" y="1054"/>
                    <a:pt x="1174" y="1041"/>
                    <a:pt x="1258" y="1041"/>
                  </a:cubicBezTo>
                  <a:cubicBezTo>
                    <a:pt x="1350" y="1041"/>
                    <a:pt x="1440" y="1057"/>
                    <a:pt x="1525" y="1123"/>
                  </a:cubicBezTo>
                  <a:cubicBezTo>
                    <a:pt x="1587" y="1146"/>
                    <a:pt x="1650" y="1170"/>
                    <a:pt x="1715" y="1170"/>
                  </a:cubicBezTo>
                  <a:cubicBezTo>
                    <a:pt x="1750" y="1170"/>
                    <a:pt x="1785" y="1163"/>
                    <a:pt x="1822" y="1147"/>
                  </a:cubicBezTo>
                  <a:cubicBezTo>
                    <a:pt x="2120" y="968"/>
                    <a:pt x="2394" y="766"/>
                    <a:pt x="2358" y="349"/>
                  </a:cubicBezTo>
                  <a:cubicBezTo>
                    <a:pt x="2334" y="254"/>
                    <a:pt x="2311" y="158"/>
                    <a:pt x="2215" y="99"/>
                  </a:cubicBezTo>
                  <a:cubicBezTo>
                    <a:pt x="2114" y="22"/>
                    <a:pt x="2006" y="0"/>
                    <a:pt x="18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5771250" y="1608650"/>
              <a:ext cx="104200" cy="30725"/>
            </a:xfrm>
            <a:custGeom>
              <a:avLst/>
              <a:gdLst/>
              <a:ahLst/>
              <a:cxnLst/>
              <a:rect l="l" t="t" r="r" b="b"/>
              <a:pathLst>
                <a:path w="4168" h="1229" extrusionOk="0">
                  <a:moveTo>
                    <a:pt x="2847" y="490"/>
                  </a:moveTo>
                  <a:cubicBezTo>
                    <a:pt x="2862" y="497"/>
                    <a:pt x="2878" y="505"/>
                    <a:pt x="2894" y="513"/>
                  </a:cubicBezTo>
                  <a:cubicBezTo>
                    <a:pt x="2870" y="549"/>
                    <a:pt x="2989" y="608"/>
                    <a:pt x="2882" y="656"/>
                  </a:cubicBezTo>
                  <a:cubicBezTo>
                    <a:pt x="2905" y="608"/>
                    <a:pt x="2882" y="572"/>
                    <a:pt x="2870" y="525"/>
                  </a:cubicBezTo>
                  <a:cubicBezTo>
                    <a:pt x="2862" y="513"/>
                    <a:pt x="2855" y="501"/>
                    <a:pt x="2847" y="490"/>
                  </a:cubicBezTo>
                  <a:close/>
                  <a:moveTo>
                    <a:pt x="72" y="1"/>
                  </a:moveTo>
                  <a:cubicBezTo>
                    <a:pt x="24" y="37"/>
                    <a:pt x="0" y="72"/>
                    <a:pt x="48" y="168"/>
                  </a:cubicBezTo>
                  <a:cubicBezTo>
                    <a:pt x="60" y="239"/>
                    <a:pt x="96" y="299"/>
                    <a:pt x="155" y="358"/>
                  </a:cubicBezTo>
                  <a:cubicBezTo>
                    <a:pt x="215" y="418"/>
                    <a:pt x="179" y="489"/>
                    <a:pt x="179" y="572"/>
                  </a:cubicBezTo>
                  <a:cubicBezTo>
                    <a:pt x="179" y="584"/>
                    <a:pt x="191" y="608"/>
                    <a:pt x="191" y="644"/>
                  </a:cubicBezTo>
                  <a:cubicBezTo>
                    <a:pt x="215" y="656"/>
                    <a:pt x="238" y="691"/>
                    <a:pt x="250" y="703"/>
                  </a:cubicBezTo>
                  <a:cubicBezTo>
                    <a:pt x="319" y="758"/>
                    <a:pt x="382" y="783"/>
                    <a:pt x="441" y="783"/>
                  </a:cubicBezTo>
                  <a:cubicBezTo>
                    <a:pt x="535" y="783"/>
                    <a:pt x="617" y="718"/>
                    <a:pt x="691" y="608"/>
                  </a:cubicBezTo>
                  <a:cubicBezTo>
                    <a:pt x="727" y="537"/>
                    <a:pt x="738" y="453"/>
                    <a:pt x="810" y="406"/>
                  </a:cubicBezTo>
                  <a:cubicBezTo>
                    <a:pt x="989" y="379"/>
                    <a:pt x="1180" y="366"/>
                    <a:pt x="1371" y="366"/>
                  </a:cubicBezTo>
                  <a:cubicBezTo>
                    <a:pt x="1434" y="366"/>
                    <a:pt x="1498" y="367"/>
                    <a:pt x="1560" y="370"/>
                  </a:cubicBezTo>
                  <a:cubicBezTo>
                    <a:pt x="1692" y="451"/>
                    <a:pt x="1828" y="474"/>
                    <a:pt x="1966" y="474"/>
                  </a:cubicBezTo>
                  <a:cubicBezTo>
                    <a:pt x="2153" y="474"/>
                    <a:pt x="2342" y="431"/>
                    <a:pt x="2528" y="431"/>
                  </a:cubicBezTo>
                  <a:cubicBezTo>
                    <a:pt x="2560" y="431"/>
                    <a:pt x="2591" y="433"/>
                    <a:pt x="2623" y="436"/>
                  </a:cubicBezTo>
                  <a:lnTo>
                    <a:pt x="2623" y="436"/>
                  </a:lnTo>
                  <a:cubicBezTo>
                    <a:pt x="2279" y="545"/>
                    <a:pt x="2144" y="723"/>
                    <a:pt x="2524" y="1049"/>
                  </a:cubicBezTo>
                  <a:cubicBezTo>
                    <a:pt x="2819" y="1186"/>
                    <a:pt x="3121" y="1228"/>
                    <a:pt x="3427" y="1228"/>
                  </a:cubicBezTo>
                  <a:cubicBezTo>
                    <a:pt x="3653" y="1228"/>
                    <a:pt x="3880" y="1205"/>
                    <a:pt x="4108" y="1180"/>
                  </a:cubicBezTo>
                  <a:cubicBezTo>
                    <a:pt x="4167" y="1025"/>
                    <a:pt x="4048" y="965"/>
                    <a:pt x="3953" y="906"/>
                  </a:cubicBezTo>
                  <a:cubicBezTo>
                    <a:pt x="3846" y="870"/>
                    <a:pt x="3786" y="811"/>
                    <a:pt x="3775" y="691"/>
                  </a:cubicBezTo>
                  <a:cubicBezTo>
                    <a:pt x="3763" y="611"/>
                    <a:pt x="3763" y="541"/>
                    <a:pt x="3730" y="483"/>
                  </a:cubicBezTo>
                  <a:lnTo>
                    <a:pt x="3730" y="483"/>
                  </a:lnTo>
                  <a:cubicBezTo>
                    <a:pt x="3733" y="457"/>
                    <a:pt x="3733" y="418"/>
                    <a:pt x="3714" y="418"/>
                  </a:cubicBezTo>
                  <a:cubicBezTo>
                    <a:pt x="3708" y="418"/>
                    <a:pt x="3701" y="422"/>
                    <a:pt x="3691" y="430"/>
                  </a:cubicBezTo>
                  <a:cubicBezTo>
                    <a:pt x="3674" y="444"/>
                    <a:pt x="3662" y="449"/>
                    <a:pt x="3654" y="449"/>
                  </a:cubicBezTo>
                  <a:cubicBezTo>
                    <a:pt x="3630" y="449"/>
                    <a:pt x="3652" y="394"/>
                    <a:pt x="3715" y="394"/>
                  </a:cubicBezTo>
                  <a:cubicBezTo>
                    <a:pt x="3834" y="394"/>
                    <a:pt x="3929" y="358"/>
                    <a:pt x="3989" y="275"/>
                  </a:cubicBezTo>
                  <a:cubicBezTo>
                    <a:pt x="3917" y="239"/>
                    <a:pt x="3822" y="191"/>
                    <a:pt x="3727" y="180"/>
                  </a:cubicBezTo>
                  <a:cubicBezTo>
                    <a:pt x="2513" y="49"/>
                    <a:pt x="1298"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6059975" y="1620375"/>
              <a:ext cx="116400" cy="25225"/>
            </a:xfrm>
            <a:custGeom>
              <a:avLst/>
              <a:gdLst/>
              <a:ahLst/>
              <a:cxnLst/>
              <a:rect l="l" t="t" r="r" b="b"/>
              <a:pathLst>
                <a:path w="4656" h="1009" extrusionOk="0">
                  <a:moveTo>
                    <a:pt x="688" y="0"/>
                  </a:moveTo>
                  <a:cubicBezTo>
                    <a:pt x="615" y="0"/>
                    <a:pt x="527" y="43"/>
                    <a:pt x="429" y="115"/>
                  </a:cubicBezTo>
                  <a:cubicBezTo>
                    <a:pt x="322" y="342"/>
                    <a:pt x="369" y="663"/>
                    <a:pt x="12" y="711"/>
                  </a:cubicBezTo>
                  <a:cubicBezTo>
                    <a:pt x="0" y="711"/>
                    <a:pt x="0" y="794"/>
                    <a:pt x="0" y="842"/>
                  </a:cubicBezTo>
                  <a:cubicBezTo>
                    <a:pt x="536" y="877"/>
                    <a:pt x="1060" y="913"/>
                    <a:pt x="1584" y="949"/>
                  </a:cubicBezTo>
                  <a:cubicBezTo>
                    <a:pt x="2596" y="973"/>
                    <a:pt x="3596" y="996"/>
                    <a:pt x="4608" y="1008"/>
                  </a:cubicBezTo>
                  <a:cubicBezTo>
                    <a:pt x="4656" y="937"/>
                    <a:pt x="4656" y="877"/>
                    <a:pt x="4608" y="794"/>
                  </a:cubicBezTo>
                  <a:cubicBezTo>
                    <a:pt x="4441" y="663"/>
                    <a:pt x="4263" y="663"/>
                    <a:pt x="4072" y="651"/>
                  </a:cubicBezTo>
                  <a:lnTo>
                    <a:pt x="3763" y="651"/>
                  </a:lnTo>
                  <a:cubicBezTo>
                    <a:pt x="3709" y="653"/>
                    <a:pt x="3655" y="654"/>
                    <a:pt x="3601" y="654"/>
                  </a:cubicBezTo>
                  <a:cubicBezTo>
                    <a:pt x="3330" y="654"/>
                    <a:pt x="3054" y="629"/>
                    <a:pt x="2786" y="580"/>
                  </a:cubicBezTo>
                  <a:cubicBezTo>
                    <a:pt x="2703" y="580"/>
                    <a:pt x="2644" y="580"/>
                    <a:pt x="2584" y="592"/>
                  </a:cubicBezTo>
                  <a:cubicBezTo>
                    <a:pt x="2501" y="603"/>
                    <a:pt x="2405" y="615"/>
                    <a:pt x="2322" y="615"/>
                  </a:cubicBezTo>
                  <a:cubicBezTo>
                    <a:pt x="2227" y="603"/>
                    <a:pt x="2155" y="592"/>
                    <a:pt x="2072" y="556"/>
                  </a:cubicBezTo>
                  <a:cubicBezTo>
                    <a:pt x="1798" y="508"/>
                    <a:pt x="1810" y="151"/>
                    <a:pt x="1572" y="68"/>
                  </a:cubicBezTo>
                  <a:cubicBezTo>
                    <a:pt x="1560" y="66"/>
                    <a:pt x="1548" y="65"/>
                    <a:pt x="1536" y="65"/>
                  </a:cubicBezTo>
                  <a:cubicBezTo>
                    <a:pt x="1293" y="65"/>
                    <a:pt x="1263" y="463"/>
                    <a:pt x="1023" y="463"/>
                  </a:cubicBezTo>
                  <a:cubicBezTo>
                    <a:pt x="982" y="463"/>
                    <a:pt x="936" y="451"/>
                    <a:pt x="881" y="425"/>
                  </a:cubicBezTo>
                  <a:cubicBezTo>
                    <a:pt x="858" y="365"/>
                    <a:pt x="881" y="318"/>
                    <a:pt x="881" y="258"/>
                  </a:cubicBezTo>
                  <a:cubicBezTo>
                    <a:pt x="854" y="75"/>
                    <a:pt x="785" y="0"/>
                    <a:pt x="6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5783750" y="1701600"/>
              <a:ext cx="67600" cy="21000"/>
            </a:xfrm>
            <a:custGeom>
              <a:avLst/>
              <a:gdLst/>
              <a:ahLst/>
              <a:cxnLst/>
              <a:rect l="l" t="t" r="r" b="b"/>
              <a:pathLst>
                <a:path w="2704" h="840" extrusionOk="0">
                  <a:moveTo>
                    <a:pt x="653" y="1"/>
                  </a:moveTo>
                  <a:cubicBezTo>
                    <a:pt x="488" y="1"/>
                    <a:pt x="322" y="7"/>
                    <a:pt x="155" y="21"/>
                  </a:cubicBezTo>
                  <a:cubicBezTo>
                    <a:pt x="96" y="212"/>
                    <a:pt x="48" y="391"/>
                    <a:pt x="0" y="569"/>
                  </a:cubicBezTo>
                  <a:cubicBezTo>
                    <a:pt x="358" y="778"/>
                    <a:pt x="725" y="840"/>
                    <a:pt x="1098" y="840"/>
                  </a:cubicBezTo>
                  <a:cubicBezTo>
                    <a:pt x="1533" y="840"/>
                    <a:pt x="1975" y="756"/>
                    <a:pt x="2417" y="724"/>
                  </a:cubicBezTo>
                  <a:cubicBezTo>
                    <a:pt x="2703" y="581"/>
                    <a:pt x="2679" y="426"/>
                    <a:pt x="2382" y="391"/>
                  </a:cubicBezTo>
                  <a:cubicBezTo>
                    <a:pt x="2024" y="343"/>
                    <a:pt x="1691" y="367"/>
                    <a:pt x="1310" y="272"/>
                  </a:cubicBezTo>
                  <a:lnTo>
                    <a:pt x="1310" y="272"/>
                  </a:lnTo>
                  <a:cubicBezTo>
                    <a:pt x="1720" y="327"/>
                    <a:pt x="1958" y="358"/>
                    <a:pt x="2119" y="358"/>
                  </a:cubicBezTo>
                  <a:cubicBezTo>
                    <a:pt x="2341" y="358"/>
                    <a:pt x="2416" y="298"/>
                    <a:pt x="2596" y="152"/>
                  </a:cubicBezTo>
                  <a:cubicBezTo>
                    <a:pt x="1941" y="96"/>
                    <a:pt x="1302" y="1"/>
                    <a:pt x="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5655750" y="1608475"/>
              <a:ext cx="56000" cy="19700"/>
            </a:xfrm>
            <a:custGeom>
              <a:avLst/>
              <a:gdLst/>
              <a:ahLst/>
              <a:cxnLst/>
              <a:rect l="l" t="t" r="r" b="b"/>
              <a:pathLst>
                <a:path w="2240" h="788" extrusionOk="0">
                  <a:moveTo>
                    <a:pt x="781" y="1"/>
                  </a:moveTo>
                  <a:cubicBezTo>
                    <a:pt x="555" y="1"/>
                    <a:pt x="326" y="15"/>
                    <a:pt x="96" y="20"/>
                  </a:cubicBezTo>
                  <a:cubicBezTo>
                    <a:pt x="1" y="246"/>
                    <a:pt x="96" y="413"/>
                    <a:pt x="239" y="544"/>
                  </a:cubicBezTo>
                  <a:cubicBezTo>
                    <a:pt x="567" y="595"/>
                    <a:pt x="877" y="734"/>
                    <a:pt x="1207" y="734"/>
                  </a:cubicBezTo>
                  <a:cubicBezTo>
                    <a:pt x="1261" y="734"/>
                    <a:pt x="1315" y="731"/>
                    <a:pt x="1370" y="722"/>
                  </a:cubicBezTo>
                  <a:cubicBezTo>
                    <a:pt x="1471" y="776"/>
                    <a:pt x="1575" y="788"/>
                    <a:pt x="1681" y="788"/>
                  </a:cubicBezTo>
                  <a:cubicBezTo>
                    <a:pt x="1765" y="788"/>
                    <a:pt x="1851" y="780"/>
                    <a:pt x="1937" y="780"/>
                  </a:cubicBezTo>
                  <a:cubicBezTo>
                    <a:pt x="1958" y="780"/>
                    <a:pt x="1979" y="781"/>
                    <a:pt x="2001" y="782"/>
                  </a:cubicBezTo>
                  <a:cubicBezTo>
                    <a:pt x="2239" y="675"/>
                    <a:pt x="2132" y="556"/>
                    <a:pt x="2001" y="484"/>
                  </a:cubicBezTo>
                  <a:cubicBezTo>
                    <a:pt x="1834" y="413"/>
                    <a:pt x="1727" y="294"/>
                    <a:pt x="1668" y="127"/>
                  </a:cubicBezTo>
                  <a:cubicBezTo>
                    <a:pt x="1376" y="25"/>
                    <a:pt x="1080" y="1"/>
                    <a:pt x="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5770350" y="1612425"/>
              <a:ext cx="45575" cy="21100"/>
            </a:xfrm>
            <a:custGeom>
              <a:avLst/>
              <a:gdLst/>
              <a:ahLst/>
              <a:cxnLst/>
              <a:rect l="l" t="t" r="r" b="b"/>
              <a:pathLst>
                <a:path w="1823" h="844" extrusionOk="0">
                  <a:moveTo>
                    <a:pt x="962" y="1"/>
                  </a:moveTo>
                  <a:cubicBezTo>
                    <a:pt x="809" y="1"/>
                    <a:pt x="661" y="24"/>
                    <a:pt x="524" y="124"/>
                  </a:cubicBezTo>
                  <a:cubicBezTo>
                    <a:pt x="572" y="159"/>
                    <a:pt x="620" y="219"/>
                    <a:pt x="655" y="267"/>
                  </a:cubicBezTo>
                  <a:cubicBezTo>
                    <a:pt x="610" y="418"/>
                    <a:pt x="536" y="488"/>
                    <a:pt x="436" y="488"/>
                  </a:cubicBezTo>
                  <a:cubicBezTo>
                    <a:pt x="378" y="488"/>
                    <a:pt x="312" y="465"/>
                    <a:pt x="239" y="421"/>
                  </a:cubicBezTo>
                  <a:cubicBezTo>
                    <a:pt x="211" y="385"/>
                    <a:pt x="170" y="370"/>
                    <a:pt x="126" y="370"/>
                  </a:cubicBezTo>
                  <a:cubicBezTo>
                    <a:pt x="112" y="370"/>
                    <a:pt x="98" y="371"/>
                    <a:pt x="84" y="374"/>
                  </a:cubicBezTo>
                  <a:cubicBezTo>
                    <a:pt x="24" y="445"/>
                    <a:pt x="1" y="540"/>
                    <a:pt x="36" y="636"/>
                  </a:cubicBezTo>
                  <a:cubicBezTo>
                    <a:pt x="84" y="731"/>
                    <a:pt x="167" y="755"/>
                    <a:pt x="239" y="814"/>
                  </a:cubicBezTo>
                  <a:cubicBezTo>
                    <a:pt x="570" y="822"/>
                    <a:pt x="906" y="844"/>
                    <a:pt x="1240" y="844"/>
                  </a:cubicBezTo>
                  <a:cubicBezTo>
                    <a:pt x="1435" y="844"/>
                    <a:pt x="1629" y="836"/>
                    <a:pt x="1822" y="814"/>
                  </a:cubicBezTo>
                  <a:cubicBezTo>
                    <a:pt x="1632" y="576"/>
                    <a:pt x="1810" y="219"/>
                    <a:pt x="1548" y="5"/>
                  </a:cubicBezTo>
                  <a:cubicBezTo>
                    <a:pt x="1489" y="15"/>
                    <a:pt x="1429" y="19"/>
                    <a:pt x="1368" y="19"/>
                  </a:cubicBezTo>
                  <a:cubicBezTo>
                    <a:pt x="1233" y="19"/>
                    <a:pt x="1096" y="1"/>
                    <a:pt x="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5410475" y="1700900"/>
              <a:ext cx="68200" cy="19100"/>
            </a:xfrm>
            <a:custGeom>
              <a:avLst/>
              <a:gdLst/>
              <a:ahLst/>
              <a:cxnLst/>
              <a:rect l="l" t="t" r="r" b="b"/>
              <a:pathLst>
                <a:path w="2728" h="764" extrusionOk="0">
                  <a:moveTo>
                    <a:pt x="1906" y="0"/>
                  </a:moveTo>
                  <a:cubicBezTo>
                    <a:pt x="1840" y="0"/>
                    <a:pt x="1774" y="4"/>
                    <a:pt x="1704" y="14"/>
                  </a:cubicBezTo>
                  <a:cubicBezTo>
                    <a:pt x="1686" y="9"/>
                    <a:pt x="1672" y="7"/>
                    <a:pt x="1658" y="7"/>
                  </a:cubicBezTo>
                  <a:cubicBezTo>
                    <a:pt x="1635" y="7"/>
                    <a:pt x="1615" y="15"/>
                    <a:pt x="1584" y="38"/>
                  </a:cubicBezTo>
                  <a:cubicBezTo>
                    <a:pt x="1440" y="165"/>
                    <a:pt x="1278" y="191"/>
                    <a:pt x="1112" y="191"/>
                  </a:cubicBezTo>
                  <a:cubicBezTo>
                    <a:pt x="997" y="191"/>
                    <a:pt x="879" y="178"/>
                    <a:pt x="764" y="178"/>
                  </a:cubicBezTo>
                  <a:cubicBezTo>
                    <a:pt x="703" y="178"/>
                    <a:pt x="643" y="182"/>
                    <a:pt x="584" y="192"/>
                  </a:cubicBezTo>
                  <a:cubicBezTo>
                    <a:pt x="584" y="216"/>
                    <a:pt x="572" y="216"/>
                    <a:pt x="549" y="228"/>
                  </a:cubicBezTo>
                  <a:cubicBezTo>
                    <a:pt x="540" y="231"/>
                    <a:pt x="530" y="233"/>
                    <a:pt x="520" y="233"/>
                  </a:cubicBezTo>
                  <a:cubicBezTo>
                    <a:pt x="491" y="233"/>
                    <a:pt x="459" y="219"/>
                    <a:pt x="441" y="192"/>
                  </a:cubicBezTo>
                  <a:cubicBezTo>
                    <a:pt x="406" y="133"/>
                    <a:pt x="346" y="97"/>
                    <a:pt x="299" y="49"/>
                  </a:cubicBezTo>
                  <a:cubicBezTo>
                    <a:pt x="279" y="40"/>
                    <a:pt x="259" y="35"/>
                    <a:pt x="240" y="35"/>
                  </a:cubicBezTo>
                  <a:cubicBezTo>
                    <a:pt x="190" y="35"/>
                    <a:pt x="143" y="66"/>
                    <a:pt x="108" y="109"/>
                  </a:cubicBezTo>
                  <a:cubicBezTo>
                    <a:pt x="1" y="288"/>
                    <a:pt x="1" y="454"/>
                    <a:pt x="120" y="633"/>
                  </a:cubicBezTo>
                  <a:cubicBezTo>
                    <a:pt x="239" y="728"/>
                    <a:pt x="382" y="764"/>
                    <a:pt x="525" y="764"/>
                  </a:cubicBezTo>
                  <a:cubicBezTo>
                    <a:pt x="596" y="764"/>
                    <a:pt x="668" y="764"/>
                    <a:pt x="739" y="752"/>
                  </a:cubicBezTo>
                  <a:cubicBezTo>
                    <a:pt x="1217" y="699"/>
                    <a:pt x="1694" y="580"/>
                    <a:pt x="2180" y="580"/>
                  </a:cubicBezTo>
                  <a:cubicBezTo>
                    <a:pt x="2239" y="580"/>
                    <a:pt x="2299" y="581"/>
                    <a:pt x="2358" y="585"/>
                  </a:cubicBezTo>
                  <a:cubicBezTo>
                    <a:pt x="2382" y="597"/>
                    <a:pt x="2418" y="597"/>
                    <a:pt x="2454" y="609"/>
                  </a:cubicBezTo>
                  <a:cubicBezTo>
                    <a:pt x="2727" y="419"/>
                    <a:pt x="2727" y="216"/>
                    <a:pt x="2454" y="14"/>
                  </a:cubicBezTo>
                  <a:cubicBezTo>
                    <a:pt x="2406" y="73"/>
                    <a:pt x="2361" y="103"/>
                    <a:pt x="2317" y="103"/>
                  </a:cubicBezTo>
                  <a:cubicBezTo>
                    <a:pt x="2272" y="103"/>
                    <a:pt x="2227" y="73"/>
                    <a:pt x="2180" y="14"/>
                  </a:cubicBezTo>
                  <a:cubicBezTo>
                    <a:pt x="2084" y="7"/>
                    <a:pt x="1995" y="0"/>
                    <a:pt x="1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5803700" y="1613125"/>
              <a:ext cx="41675" cy="22150"/>
            </a:xfrm>
            <a:custGeom>
              <a:avLst/>
              <a:gdLst/>
              <a:ahLst/>
              <a:cxnLst/>
              <a:rect l="l" t="t" r="r" b="b"/>
              <a:pathLst>
                <a:path w="1667" h="886" extrusionOk="0">
                  <a:moveTo>
                    <a:pt x="214" y="1"/>
                  </a:moveTo>
                  <a:cubicBezTo>
                    <a:pt x="322" y="251"/>
                    <a:pt x="119" y="429"/>
                    <a:pt x="0" y="632"/>
                  </a:cubicBezTo>
                  <a:cubicBezTo>
                    <a:pt x="191" y="727"/>
                    <a:pt x="381" y="643"/>
                    <a:pt x="488" y="822"/>
                  </a:cubicBezTo>
                  <a:cubicBezTo>
                    <a:pt x="623" y="856"/>
                    <a:pt x="759" y="886"/>
                    <a:pt x="894" y="886"/>
                  </a:cubicBezTo>
                  <a:cubicBezTo>
                    <a:pt x="997" y="886"/>
                    <a:pt x="1100" y="868"/>
                    <a:pt x="1203" y="822"/>
                  </a:cubicBezTo>
                  <a:cubicBezTo>
                    <a:pt x="1048" y="393"/>
                    <a:pt x="1048" y="393"/>
                    <a:pt x="1488" y="239"/>
                  </a:cubicBezTo>
                  <a:cubicBezTo>
                    <a:pt x="1488" y="251"/>
                    <a:pt x="1500" y="274"/>
                    <a:pt x="1524" y="286"/>
                  </a:cubicBezTo>
                  <a:cubicBezTo>
                    <a:pt x="1535" y="289"/>
                    <a:pt x="1546" y="291"/>
                    <a:pt x="1556" y="291"/>
                  </a:cubicBezTo>
                  <a:cubicBezTo>
                    <a:pt x="1588" y="291"/>
                    <a:pt x="1613" y="275"/>
                    <a:pt x="1631" y="239"/>
                  </a:cubicBezTo>
                  <a:cubicBezTo>
                    <a:pt x="1643" y="227"/>
                    <a:pt x="1667" y="191"/>
                    <a:pt x="1667" y="179"/>
                  </a:cubicBezTo>
                  <a:cubicBezTo>
                    <a:pt x="1667" y="167"/>
                    <a:pt x="1643" y="131"/>
                    <a:pt x="1631" y="131"/>
                  </a:cubicBezTo>
                  <a:cubicBezTo>
                    <a:pt x="1155" y="108"/>
                    <a:pt x="679" y="13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6020375" y="1623550"/>
              <a:ext cx="32475" cy="18575"/>
            </a:xfrm>
            <a:custGeom>
              <a:avLst/>
              <a:gdLst/>
              <a:ahLst/>
              <a:cxnLst/>
              <a:rect l="l" t="t" r="r" b="b"/>
              <a:pathLst>
                <a:path w="1299" h="743" extrusionOk="0">
                  <a:moveTo>
                    <a:pt x="766" y="0"/>
                  </a:moveTo>
                  <a:cubicBezTo>
                    <a:pt x="647" y="0"/>
                    <a:pt x="519" y="24"/>
                    <a:pt x="406" y="72"/>
                  </a:cubicBezTo>
                  <a:cubicBezTo>
                    <a:pt x="275" y="119"/>
                    <a:pt x="239" y="215"/>
                    <a:pt x="227" y="346"/>
                  </a:cubicBezTo>
                  <a:cubicBezTo>
                    <a:pt x="215" y="488"/>
                    <a:pt x="144" y="607"/>
                    <a:pt x="1" y="703"/>
                  </a:cubicBezTo>
                  <a:cubicBezTo>
                    <a:pt x="158" y="733"/>
                    <a:pt x="315" y="743"/>
                    <a:pt x="470" y="743"/>
                  </a:cubicBezTo>
                  <a:cubicBezTo>
                    <a:pt x="748" y="743"/>
                    <a:pt x="1023" y="710"/>
                    <a:pt x="1299" y="703"/>
                  </a:cubicBezTo>
                  <a:cubicBezTo>
                    <a:pt x="1144" y="381"/>
                    <a:pt x="679" y="715"/>
                    <a:pt x="537" y="346"/>
                  </a:cubicBezTo>
                  <a:cubicBezTo>
                    <a:pt x="594" y="297"/>
                    <a:pt x="645" y="282"/>
                    <a:pt x="692" y="282"/>
                  </a:cubicBezTo>
                  <a:cubicBezTo>
                    <a:pt x="761" y="282"/>
                    <a:pt x="823" y="315"/>
                    <a:pt x="894" y="322"/>
                  </a:cubicBezTo>
                  <a:cubicBezTo>
                    <a:pt x="928" y="329"/>
                    <a:pt x="959" y="332"/>
                    <a:pt x="986" y="332"/>
                  </a:cubicBezTo>
                  <a:cubicBezTo>
                    <a:pt x="1182" y="332"/>
                    <a:pt x="1218" y="166"/>
                    <a:pt x="1072" y="72"/>
                  </a:cubicBezTo>
                  <a:cubicBezTo>
                    <a:pt x="995" y="24"/>
                    <a:pt x="885"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5622125" y="1608375"/>
              <a:ext cx="40500" cy="16800"/>
            </a:xfrm>
            <a:custGeom>
              <a:avLst/>
              <a:gdLst/>
              <a:ahLst/>
              <a:cxnLst/>
              <a:rect l="l" t="t" r="r" b="b"/>
              <a:pathLst>
                <a:path w="1620" h="672" extrusionOk="0">
                  <a:moveTo>
                    <a:pt x="1286" y="0"/>
                  </a:moveTo>
                  <a:cubicBezTo>
                    <a:pt x="1165" y="74"/>
                    <a:pt x="1033" y="91"/>
                    <a:pt x="898" y="91"/>
                  </a:cubicBezTo>
                  <a:cubicBezTo>
                    <a:pt x="792" y="91"/>
                    <a:pt x="685" y="81"/>
                    <a:pt x="578" y="81"/>
                  </a:cubicBezTo>
                  <a:cubicBezTo>
                    <a:pt x="471" y="81"/>
                    <a:pt x="364" y="91"/>
                    <a:pt x="262" y="131"/>
                  </a:cubicBezTo>
                  <a:lnTo>
                    <a:pt x="262" y="119"/>
                  </a:lnTo>
                  <a:cubicBezTo>
                    <a:pt x="191" y="238"/>
                    <a:pt x="0" y="369"/>
                    <a:pt x="131" y="524"/>
                  </a:cubicBezTo>
                  <a:cubicBezTo>
                    <a:pt x="221" y="636"/>
                    <a:pt x="334" y="672"/>
                    <a:pt x="456" y="672"/>
                  </a:cubicBezTo>
                  <a:cubicBezTo>
                    <a:pt x="592" y="672"/>
                    <a:pt x="737" y="627"/>
                    <a:pt x="869" y="595"/>
                  </a:cubicBezTo>
                  <a:cubicBezTo>
                    <a:pt x="956" y="532"/>
                    <a:pt x="1049" y="504"/>
                    <a:pt x="1143" y="504"/>
                  </a:cubicBezTo>
                  <a:cubicBezTo>
                    <a:pt x="1242" y="504"/>
                    <a:pt x="1343" y="535"/>
                    <a:pt x="1441" y="583"/>
                  </a:cubicBezTo>
                  <a:cubicBezTo>
                    <a:pt x="1458" y="588"/>
                    <a:pt x="1474" y="591"/>
                    <a:pt x="1490" y="591"/>
                  </a:cubicBezTo>
                  <a:cubicBezTo>
                    <a:pt x="1516" y="591"/>
                    <a:pt x="1542" y="582"/>
                    <a:pt x="1572" y="560"/>
                  </a:cubicBezTo>
                  <a:cubicBezTo>
                    <a:pt x="1620" y="357"/>
                    <a:pt x="1524" y="191"/>
                    <a:pt x="1441" y="24"/>
                  </a:cubicBezTo>
                  <a:cubicBezTo>
                    <a:pt x="1393" y="24"/>
                    <a:pt x="1346" y="12"/>
                    <a:pt x="1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5807250" y="1704825"/>
              <a:ext cx="56000" cy="13550"/>
            </a:xfrm>
            <a:custGeom>
              <a:avLst/>
              <a:gdLst/>
              <a:ahLst/>
              <a:cxnLst/>
              <a:rect l="l" t="t" r="r" b="b"/>
              <a:pathLst>
                <a:path w="2240" h="542" extrusionOk="0">
                  <a:moveTo>
                    <a:pt x="1829" y="1"/>
                  </a:moveTo>
                  <a:cubicBezTo>
                    <a:pt x="1771" y="1"/>
                    <a:pt x="1714" y="11"/>
                    <a:pt x="1656" y="35"/>
                  </a:cubicBezTo>
                  <a:cubicBezTo>
                    <a:pt x="1530" y="161"/>
                    <a:pt x="1388" y="204"/>
                    <a:pt x="1244" y="204"/>
                  </a:cubicBezTo>
                  <a:cubicBezTo>
                    <a:pt x="1116" y="204"/>
                    <a:pt x="988" y="170"/>
                    <a:pt x="870" y="131"/>
                  </a:cubicBezTo>
                  <a:cubicBezTo>
                    <a:pt x="770" y="97"/>
                    <a:pt x="675" y="85"/>
                    <a:pt x="584" y="85"/>
                  </a:cubicBezTo>
                  <a:cubicBezTo>
                    <a:pt x="383" y="85"/>
                    <a:pt x="197" y="145"/>
                    <a:pt x="1" y="178"/>
                  </a:cubicBezTo>
                  <a:cubicBezTo>
                    <a:pt x="139" y="302"/>
                    <a:pt x="299" y="319"/>
                    <a:pt x="462" y="319"/>
                  </a:cubicBezTo>
                  <a:cubicBezTo>
                    <a:pt x="525" y="319"/>
                    <a:pt x="589" y="316"/>
                    <a:pt x="651" y="316"/>
                  </a:cubicBezTo>
                  <a:cubicBezTo>
                    <a:pt x="693" y="316"/>
                    <a:pt x="734" y="317"/>
                    <a:pt x="775" y="321"/>
                  </a:cubicBezTo>
                  <a:cubicBezTo>
                    <a:pt x="805" y="325"/>
                    <a:pt x="836" y="326"/>
                    <a:pt x="867" y="326"/>
                  </a:cubicBezTo>
                  <a:cubicBezTo>
                    <a:pt x="986" y="326"/>
                    <a:pt x="1108" y="305"/>
                    <a:pt x="1229" y="305"/>
                  </a:cubicBezTo>
                  <a:cubicBezTo>
                    <a:pt x="1374" y="305"/>
                    <a:pt x="1516" y="336"/>
                    <a:pt x="1644" y="476"/>
                  </a:cubicBezTo>
                  <a:cubicBezTo>
                    <a:pt x="1712" y="527"/>
                    <a:pt x="1785" y="541"/>
                    <a:pt x="1865" y="541"/>
                  </a:cubicBezTo>
                  <a:cubicBezTo>
                    <a:pt x="1897" y="541"/>
                    <a:pt x="1931" y="539"/>
                    <a:pt x="1965" y="535"/>
                  </a:cubicBezTo>
                  <a:cubicBezTo>
                    <a:pt x="2132" y="393"/>
                    <a:pt x="2239" y="262"/>
                    <a:pt x="2085" y="59"/>
                  </a:cubicBezTo>
                  <a:cubicBezTo>
                    <a:pt x="1999" y="24"/>
                    <a:pt x="1914" y="1"/>
                    <a:pt x="1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5914725" y="1618125"/>
              <a:ext cx="30675" cy="22700"/>
            </a:xfrm>
            <a:custGeom>
              <a:avLst/>
              <a:gdLst/>
              <a:ahLst/>
              <a:cxnLst/>
              <a:rect l="l" t="t" r="r" b="b"/>
              <a:pathLst>
                <a:path w="1227" h="908" extrusionOk="0">
                  <a:moveTo>
                    <a:pt x="308" y="0"/>
                  </a:moveTo>
                  <a:cubicBezTo>
                    <a:pt x="226" y="0"/>
                    <a:pt x="153" y="37"/>
                    <a:pt x="107" y="170"/>
                  </a:cubicBezTo>
                  <a:cubicBezTo>
                    <a:pt x="0" y="455"/>
                    <a:pt x="95" y="682"/>
                    <a:pt x="405" y="765"/>
                  </a:cubicBezTo>
                  <a:cubicBezTo>
                    <a:pt x="512" y="789"/>
                    <a:pt x="584" y="824"/>
                    <a:pt x="643" y="908"/>
                  </a:cubicBezTo>
                  <a:lnTo>
                    <a:pt x="798" y="896"/>
                  </a:lnTo>
                  <a:cubicBezTo>
                    <a:pt x="1226" y="670"/>
                    <a:pt x="822" y="443"/>
                    <a:pt x="762" y="205"/>
                  </a:cubicBezTo>
                  <a:cubicBezTo>
                    <a:pt x="738" y="146"/>
                    <a:pt x="691" y="98"/>
                    <a:pt x="643" y="51"/>
                  </a:cubicBezTo>
                  <a:cubicBezTo>
                    <a:pt x="633" y="52"/>
                    <a:pt x="623" y="52"/>
                    <a:pt x="613" y="52"/>
                  </a:cubicBezTo>
                  <a:cubicBezTo>
                    <a:pt x="517" y="52"/>
                    <a:pt x="406"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5864400" y="1613825"/>
              <a:ext cx="24750" cy="24325"/>
            </a:xfrm>
            <a:custGeom>
              <a:avLst/>
              <a:gdLst/>
              <a:ahLst/>
              <a:cxnLst/>
              <a:rect l="l" t="t" r="r" b="b"/>
              <a:pathLst>
                <a:path w="990" h="973" extrusionOk="0">
                  <a:moveTo>
                    <a:pt x="565" y="0"/>
                  </a:moveTo>
                  <a:cubicBezTo>
                    <a:pt x="533" y="0"/>
                    <a:pt x="503" y="27"/>
                    <a:pt x="477" y="80"/>
                  </a:cubicBezTo>
                  <a:cubicBezTo>
                    <a:pt x="441" y="151"/>
                    <a:pt x="382" y="211"/>
                    <a:pt x="322" y="270"/>
                  </a:cubicBezTo>
                  <a:lnTo>
                    <a:pt x="227" y="401"/>
                  </a:lnTo>
                  <a:cubicBezTo>
                    <a:pt x="168" y="473"/>
                    <a:pt x="132" y="544"/>
                    <a:pt x="72" y="604"/>
                  </a:cubicBezTo>
                  <a:cubicBezTo>
                    <a:pt x="37" y="639"/>
                    <a:pt x="1" y="687"/>
                    <a:pt x="1" y="746"/>
                  </a:cubicBezTo>
                  <a:cubicBezTo>
                    <a:pt x="37" y="758"/>
                    <a:pt x="49" y="794"/>
                    <a:pt x="72" y="806"/>
                  </a:cubicBezTo>
                  <a:cubicBezTo>
                    <a:pt x="191" y="806"/>
                    <a:pt x="299" y="818"/>
                    <a:pt x="370" y="937"/>
                  </a:cubicBezTo>
                  <a:cubicBezTo>
                    <a:pt x="406" y="937"/>
                    <a:pt x="453" y="961"/>
                    <a:pt x="477" y="973"/>
                  </a:cubicBezTo>
                  <a:cubicBezTo>
                    <a:pt x="632" y="937"/>
                    <a:pt x="811" y="925"/>
                    <a:pt x="918" y="794"/>
                  </a:cubicBezTo>
                  <a:cubicBezTo>
                    <a:pt x="989" y="496"/>
                    <a:pt x="739" y="318"/>
                    <a:pt x="644" y="56"/>
                  </a:cubicBezTo>
                  <a:cubicBezTo>
                    <a:pt x="617" y="18"/>
                    <a:pt x="590" y="0"/>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5604250" y="1609550"/>
              <a:ext cx="40225" cy="17000"/>
            </a:xfrm>
            <a:custGeom>
              <a:avLst/>
              <a:gdLst/>
              <a:ahLst/>
              <a:cxnLst/>
              <a:rect l="l" t="t" r="r" b="b"/>
              <a:pathLst>
                <a:path w="1609" h="680" extrusionOk="0">
                  <a:moveTo>
                    <a:pt x="977" y="72"/>
                  </a:moveTo>
                  <a:cubicBezTo>
                    <a:pt x="656" y="155"/>
                    <a:pt x="239" y="1"/>
                    <a:pt x="1" y="370"/>
                  </a:cubicBezTo>
                  <a:cubicBezTo>
                    <a:pt x="60" y="370"/>
                    <a:pt x="120" y="373"/>
                    <a:pt x="177" y="373"/>
                  </a:cubicBezTo>
                  <a:cubicBezTo>
                    <a:pt x="233" y="373"/>
                    <a:pt x="287" y="370"/>
                    <a:pt x="334" y="358"/>
                  </a:cubicBezTo>
                  <a:cubicBezTo>
                    <a:pt x="390" y="340"/>
                    <a:pt x="438" y="332"/>
                    <a:pt x="478" y="332"/>
                  </a:cubicBezTo>
                  <a:cubicBezTo>
                    <a:pt x="653" y="332"/>
                    <a:pt x="698" y="486"/>
                    <a:pt x="727" y="679"/>
                  </a:cubicBezTo>
                  <a:cubicBezTo>
                    <a:pt x="787" y="672"/>
                    <a:pt x="847" y="670"/>
                    <a:pt x="907" y="670"/>
                  </a:cubicBezTo>
                  <a:cubicBezTo>
                    <a:pt x="975" y="670"/>
                    <a:pt x="1044" y="673"/>
                    <a:pt x="1113" y="673"/>
                  </a:cubicBezTo>
                  <a:cubicBezTo>
                    <a:pt x="1284" y="673"/>
                    <a:pt x="1452" y="657"/>
                    <a:pt x="1608" y="548"/>
                  </a:cubicBezTo>
                  <a:cubicBezTo>
                    <a:pt x="1519" y="548"/>
                    <a:pt x="1430" y="528"/>
                    <a:pt x="1345" y="528"/>
                  </a:cubicBezTo>
                  <a:cubicBezTo>
                    <a:pt x="1317" y="528"/>
                    <a:pt x="1290" y="530"/>
                    <a:pt x="1263" y="536"/>
                  </a:cubicBezTo>
                  <a:cubicBezTo>
                    <a:pt x="1244" y="538"/>
                    <a:pt x="1225" y="538"/>
                    <a:pt x="1208" y="538"/>
                  </a:cubicBezTo>
                  <a:cubicBezTo>
                    <a:pt x="851" y="538"/>
                    <a:pt x="898" y="311"/>
                    <a:pt x="977" y="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5930800" y="1622575"/>
              <a:ext cx="32450" cy="18250"/>
            </a:xfrm>
            <a:custGeom>
              <a:avLst/>
              <a:gdLst/>
              <a:ahLst/>
              <a:cxnLst/>
              <a:rect l="l" t="t" r="r" b="b"/>
              <a:pathLst>
                <a:path w="1298" h="730" extrusionOk="0">
                  <a:moveTo>
                    <a:pt x="183" y="1"/>
                  </a:moveTo>
                  <a:cubicBezTo>
                    <a:pt x="126" y="1"/>
                    <a:pt x="66" y="9"/>
                    <a:pt x="0" y="27"/>
                  </a:cubicBezTo>
                  <a:cubicBezTo>
                    <a:pt x="12" y="134"/>
                    <a:pt x="12" y="337"/>
                    <a:pt x="48" y="337"/>
                  </a:cubicBezTo>
                  <a:cubicBezTo>
                    <a:pt x="393" y="396"/>
                    <a:pt x="179" y="575"/>
                    <a:pt x="131" y="730"/>
                  </a:cubicBezTo>
                  <a:lnTo>
                    <a:pt x="1298" y="730"/>
                  </a:lnTo>
                  <a:cubicBezTo>
                    <a:pt x="1238" y="682"/>
                    <a:pt x="1191" y="635"/>
                    <a:pt x="1143" y="587"/>
                  </a:cubicBezTo>
                  <a:cubicBezTo>
                    <a:pt x="797" y="451"/>
                    <a:pt x="599"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5855775" y="1704975"/>
              <a:ext cx="24425" cy="15575"/>
            </a:xfrm>
            <a:custGeom>
              <a:avLst/>
              <a:gdLst/>
              <a:ahLst/>
              <a:cxnLst/>
              <a:rect l="l" t="t" r="r" b="b"/>
              <a:pathLst>
                <a:path w="977" h="623" extrusionOk="0">
                  <a:moveTo>
                    <a:pt x="525" y="1"/>
                  </a:moveTo>
                  <a:cubicBezTo>
                    <a:pt x="394" y="1"/>
                    <a:pt x="263" y="10"/>
                    <a:pt x="132" y="29"/>
                  </a:cubicBezTo>
                  <a:cubicBezTo>
                    <a:pt x="84" y="184"/>
                    <a:pt x="36" y="315"/>
                    <a:pt x="1" y="470"/>
                  </a:cubicBezTo>
                  <a:cubicBezTo>
                    <a:pt x="118" y="580"/>
                    <a:pt x="251" y="623"/>
                    <a:pt x="396" y="623"/>
                  </a:cubicBezTo>
                  <a:cubicBezTo>
                    <a:pt x="501" y="623"/>
                    <a:pt x="612" y="600"/>
                    <a:pt x="727" y="565"/>
                  </a:cubicBezTo>
                  <a:cubicBezTo>
                    <a:pt x="977" y="434"/>
                    <a:pt x="929" y="232"/>
                    <a:pt x="846" y="17"/>
                  </a:cubicBezTo>
                  <a:cubicBezTo>
                    <a:pt x="739" y="7"/>
                    <a:pt x="632"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5689675" y="1622400"/>
              <a:ext cx="44375" cy="8825"/>
            </a:xfrm>
            <a:custGeom>
              <a:avLst/>
              <a:gdLst/>
              <a:ahLst/>
              <a:cxnLst/>
              <a:rect l="l" t="t" r="r" b="b"/>
              <a:pathLst>
                <a:path w="1775" h="353" extrusionOk="0">
                  <a:moveTo>
                    <a:pt x="1211" y="1"/>
                  </a:moveTo>
                  <a:cubicBezTo>
                    <a:pt x="1052" y="1"/>
                    <a:pt x="901" y="37"/>
                    <a:pt x="763" y="153"/>
                  </a:cubicBezTo>
                  <a:cubicBezTo>
                    <a:pt x="513" y="165"/>
                    <a:pt x="251" y="165"/>
                    <a:pt x="1" y="177"/>
                  </a:cubicBezTo>
                  <a:cubicBezTo>
                    <a:pt x="492" y="277"/>
                    <a:pt x="966" y="352"/>
                    <a:pt x="1451" y="352"/>
                  </a:cubicBezTo>
                  <a:cubicBezTo>
                    <a:pt x="1543" y="352"/>
                    <a:pt x="1635" y="350"/>
                    <a:pt x="1727" y="344"/>
                  </a:cubicBezTo>
                  <a:cubicBezTo>
                    <a:pt x="1739" y="320"/>
                    <a:pt x="1763" y="272"/>
                    <a:pt x="1775" y="237"/>
                  </a:cubicBezTo>
                  <a:cubicBezTo>
                    <a:pt x="1727" y="118"/>
                    <a:pt x="1632" y="58"/>
                    <a:pt x="1525" y="34"/>
                  </a:cubicBezTo>
                  <a:cubicBezTo>
                    <a:pt x="1418" y="16"/>
                    <a:pt x="1313" y="1"/>
                    <a:pt x="1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5732850" y="1622050"/>
              <a:ext cx="38125" cy="12150"/>
            </a:xfrm>
            <a:custGeom>
              <a:avLst/>
              <a:gdLst/>
              <a:ahLst/>
              <a:cxnLst/>
              <a:rect l="l" t="t" r="r" b="b"/>
              <a:pathLst>
                <a:path w="1525" h="486" extrusionOk="0">
                  <a:moveTo>
                    <a:pt x="393" y="1"/>
                  </a:moveTo>
                  <a:cubicBezTo>
                    <a:pt x="191" y="1"/>
                    <a:pt x="108" y="132"/>
                    <a:pt x="48" y="286"/>
                  </a:cubicBezTo>
                  <a:cubicBezTo>
                    <a:pt x="36" y="310"/>
                    <a:pt x="12" y="334"/>
                    <a:pt x="0" y="358"/>
                  </a:cubicBezTo>
                  <a:cubicBezTo>
                    <a:pt x="289" y="459"/>
                    <a:pt x="582" y="486"/>
                    <a:pt x="880" y="486"/>
                  </a:cubicBezTo>
                  <a:cubicBezTo>
                    <a:pt x="1073" y="486"/>
                    <a:pt x="1268" y="474"/>
                    <a:pt x="1465" y="465"/>
                  </a:cubicBezTo>
                  <a:cubicBezTo>
                    <a:pt x="1501" y="406"/>
                    <a:pt x="1524" y="346"/>
                    <a:pt x="1465" y="298"/>
                  </a:cubicBezTo>
                  <a:cubicBezTo>
                    <a:pt x="1441" y="286"/>
                    <a:pt x="1417" y="251"/>
                    <a:pt x="1382" y="239"/>
                  </a:cubicBezTo>
                  <a:cubicBezTo>
                    <a:pt x="1298" y="215"/>
                    <a:pt x="1203" y="179"/>
                    <a:pt x="1096" y="179"/>
                  </a:cubicBezTo>
                  <a:cubicBezTo>
                    <a:pt x="1081" y="180"/>
                    <a:pt x="1067" y="180"/>
                    <a:pt x="1053" y="180"/>
                  </a:cubicBezTo>
                  <a:cubicBezTo>
                    <a:pt x="819" y="180"/>
                    <a:pt x="595" y="9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5874525" y="1704125"/>
              <a:ext cx="20275" cy="13575"/>
            </a:xfrm>
            <a:custGeom>
              <a:avLst/>
              <a:gdLst/>
              <a:ahLst/>
              <a:cxnLst/>
              <a:rect l="l" t="t" r="r" b="b"/>
              <a:pathLst>
                <a:path w="811" h="543" extrusionOk="0">
                  <a:moveTo>
                    <a:pt x="419" y="0"/>
                  </a:moveTo>
                  <a:cubicBezTo>
                    <a:pt x="311" y="0"/>
                    <a:pt x="204" y="14"/>
                    <a:pt x="96" y="51"/>
                  </a:cubicBezTo>
                  <a:cubicBezTo>
                    <a:pt x="1" y="206"/>
                    <a:pt x="25" y="337"/>
                    <a:pt x="96" y="480"/>
                  </a:cubicBezTo>
                  <a:cubicBezTo>
                    <a:pt x="150" y="522"/>
                    <a:pt x="197" y="543"/>
                    <a:pt x="243" y="543"/>
                  </a:cubicBezTo>
                  <a:cubicBezTo>
                    <a:pt x="289" y="543"/>
                    <a:pt x="334" y="522"/>
                    <a:pt x="382" y="480"/>
                  </a:cubicBezTo>
                  <a:cubicBezTo>
                    <a:pt x="453" y="266"/>
                    <a:pt x="715" y="230"/>
                    <a:pt x="810" y="40"/>
                  </a:cubicBezTo>
                  <a:cubicBezTo>
                    <a:pt x="680" y="20"/>
                    <a:pt x="550"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5532825" y="1648525"/>
              <a:ext cx="32775" cy="11050"/>
            </a:xfrm>
            <a:custGeom>
              <a:avLst/>
              <a:gdLst/>
              <a:ahLst/>
              <a:cxnLst/>
              <a:rect l="l" t="t" r="r" b="b"/>
              <a:pathLst>
                <a:path w="1311" h="442" extrusionOk="0">
                  <a:moveTo>
                    <a:pt x="1222" y="0"/>
                  </a:moveTo>
                  <a:cubicBezTo>
                    <a:pt x="757" y="0"/>
                    <a:pt x="336" y="95"/>
                    <a:pt x="0" y="442"/>
                  </a:cubicBezTo>
                  <a:cubicBezTo>
                    <a:pt x="453" y="359"/>
                    <a:pt x="870" y="180"/>
                    <a:pt x="1310" y="1"/>
                  </a:cubicBezTo>
                  <a:cubicBezTo>
                    <a:pt x="1281" y="1"/>
                    <a:pt x="1251"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5449475" y="1679975"/>
              <a:ext cx="12225" cy="7425"/>
            </a:xfrm>
            <a:custGeom>
              <a:avLst/>
              <a:gdLst/>
              <a:ahLst/>
              <a:cxnLst/>
              <a:rect l="l" t="t" r="r" b="b"/>
              <a:pathLst>
                <a:path w="489" h="297" extrusionOk="0">
                  <a:moveTo>
                    <a:pt x="153" y="1"/>
                  </a:moveTo>
                  <a:cubicBezTo>
                    <a:pt x="96" y="1"/>
                    <a:pt x="44" y="14"/>
                    <a:pt x="13" y="77"/>
                  </a:cubicBezTo>
                  <a:cubicBezTo>
                    <a:pt x="1" y="124"/>
                    <a:pt x="96" y="220"/>
                    <a:pt x="155" y="291"/>
                  </a:cubicBezTo>
                  <a:cubicBezTo>
                    <a:pt x="189" y="294"/>
                    <a:pt x="220" y="296"/>
                    <a:pt x="251" y="296"/>
                  </a:cubicBezTo>
                  <a:cubicBezTo>
                    <a:pt x="351" y="296"/>
                    <a:pt x="434" y="273"/>
                    <a:pt x="489" y="172"/>
                  </a:cubicBezTo>
                  <a:cubicBezTo>
                    <a:pt x="429" y="113"/>
                    <a:pt x="370" y="65"/>
                    <a:pt x="310" y="5"/>
                  </a:cubicBezTo>
                  <a:cubicBezTo>
                    <a:pt x="299" y="7"/>
                    <a:pt x="288" y="7"/>
                    <a:pt x="277" y="7"/>
                  </a:cubicBezTo>
                  <a:cubicBezTo>
                    <a:pt x="236" y="7"/>
                    <a:pt x="193"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5876925" y="1633375"/>
              <a:ext cx="10725" cy="6650"/>
            </a:xfrm>
            <a:custGeom>
              <a:avLst/>
              <a:gdLst/>
              <a:ahLst/>
              <a:cxnLst/>
              <a:rect l="l" t="t" r="r" b="b"/>
              <a:pathLst>
                <a:path w="429" h="266" extrusionOk="0">
                  <a:moveTo>
                    <a:pt x="429" y="0"/>
                  </a:moveTo>
                  <a:cubicBezTo>
                    <a:pt x="262" y="24"/>
                    <a:pt x="83" y="0"/>
                    <a:pt x="0" y="179"/>
                  </a:cubicBezTo>
                  <a:cubicBezTo>
                    <a:pt x="51" y="243"/>
                    <a:pt x="103" y="266"/>
                    <a:pt x="154" y="266"/>
                  </a:cubicBezTo>
                  <a:cubicBezTo>
                    <a:pt x="245" y="266"/>
                    <a:pt x="337" y="193"/>
                    <a:pt x="429" y="155"/>
                  </a:cubicBez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5593850" y="1633675"/>
              <a:ext cx="14000" cy="4175"/>
            </a:xfrm>
            <a:custGeom>
              <a:avLst/>
              <a:gdLst/>
              <a:ahLst/>
              <a:cxnLst/>
              <a:rect l="l" t="t" r="r" b="b"/>
              <a:pathLst>
                <a:path w="560" h="167" extrusionOk="0">
                  <a:moveTo>
                    <a:pt x="0" y="0"/>
                  </a:moveTo>
                  <a:lnTo>
                    <a:pt x="0" y="167"/>
                  </a:lnTo>
                  <a:cubicBezTo>
                    <a:pt x="191" y="131"/>
                    <a:pt x="393" y="167"/>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5453050" y="1698975"/>
              <a:ext cx="11925" cy="4400"/>
            </a:xfrm>
            <a:custGeom>
              <a:avLst/>
              <a:gdLst/>
              <a:ahLst/>
              <a:cxnLst/>
              <a:rect l="l" t="t" r="r" b="b"/>
              <a:pathLst>
                <a:path w="477" h="176" extrusionOk="0">
                  <a:moveTo>
                    <a:pt x="261" y="1"/>
                  </a:moveTo>
                  <a:cubicBezTo>
                    <a:pt x="176" y="1"/>
                    <a:pt x="92" y="39"/>
                    <a:pt x="1" y="91"/>
                  </a:cubicBezTo>
                  <a:cubicBezTo>
                    <a:pt x="86" y="146"/>
                    <a:pt x="165" y="176"/>
                    <a:pt x="245" y="176"/>
                  </a:cubicBezTo>
                  <a:cubicBezTo>
                    <a:pt x="320" y="176"/>
                    <a:pt x="396" y="149"/>
                    <a:pt x="477" y="91"/>
                  </a:cubicBezTo>
                  <a:cubicBezTo>
                    <a:pt x="402" y="26"/>
                    <a:pt x="331"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5643850" y="1618975"/>
              <a:ext cx="14300" cy="4875"/>
            </a:xfrm>
            <a:custGeom>
              <a:avLst/>
              <a:gdLst/>
              <a:ahLst/>
              <a:cxnLst/>
              <a:rect l="l" t="t" r="r" b="b"/>
              <a:pathLst>
                <a:path w="572" h="195" extrusionOk="0">
                  <a:moveTo>
                    <a:pt x="278" y="0"/>
                  </a:moveTo>
                  <a:cubicBezTo>
                    <a:pt x="182" y="0"/>
                    <a:pt x="89" y="54"/>
                    <a:pt x="0" y="171"/>
                  </a:cubicBezTo>
                  <a:cubicBezTo>
                    <a:pt x="127" y="171"/>
                    <a:pt x="249" y="195"/>
                    <a:pt x="366" y="195"/>
                  </a:cubicBezTo>
                  <a:cubicBezTo>
                    <a:pt x="436" y="195"/>
                    <a:pt x="505" y="186"/>
                    <a:pt x="572" y="159"/>
                  </a:cubicBezTo>
                  <a:cubicBezTo>
                    <a:pt x="475" y="57"/>
                    <a:pt x="376" y="0"/>
                    <a:pt x="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5564975" y="1644650"/>
              <a:ext cx="11025" cy="4225"/>
            </a:xfrm>
            <a:custGeom>
              <a:avLst/>
              <a:gdLst/>
              <a:ahLst/>
              <a:cxnLst/>
              <a:rect l="l" t="t" r="r" b="b"/>
              <a:pathLst>
                <a:path w="441" h="169" extrusionOk="0">
                  <a:moveTo>
                    <a:pt x="340" y="1"/>
                  </a:moveTo>
                  <a:cubicBezTo>
                    <a:pt x="206" y="1"/>
                    <a:pt x="76" y="16"/>
                    <a:pt x="0" y="168"/>
                  </a:cubicBezTo>
                  <a:cubicBezTo>
                    <a:pt x="155" y="121"/>
                    <a:pt x="322" y="121"/>
                    <a:pt x="441" y="2"/>
                  </a:cubicBezTo>
                  <a:cubicBezTo>
                    <a:pt x="407" y="2"/>
                    <a:pt x="374"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5507525" y="1665775"/>
              <a:ext cx="11025" cy="3925"/>
            </a:xfrm>
            <a:custGeom>
              <a:avLst/>
              <a:gdLst/>
              <a:ahLst/>
              <a:cxnLst/>
              <a:rect l="l" t="t" r="r" b="b"/>
              <a:pathLst>
                <a:path w="441" h="157" extrusionOk="0">
                  <a:moveTo>
                    <a:pt x="284" y="0"/>
                  </a:moveTo>
                  <a:cubicBezTo>
                    <a:pt x="170" y="0"/>
                    <a:pt x="66" y="30"/>
                    <a:pt x="0" y="145"/>
                  </a:cubicBezTo>
                  <a:cubicBezTo>
                    <a:pt x="51" y="152"/>
                    <a:pt x="98" y="156"/>
                    <a:pt x="143" y="156"/>
                  </a:cubicBezTo>
                  <a:cubicBezTo>
                    <a:pt x="258" y="156"/>
                    <a:pt x="355" y="125"/>
                    <a:pt x="441" y="14"/>
                  </a:cubicBezTo>
                  <a:cubicBezTo>
                    <a:pt x="389" y="6"/>
                    <a:pt x="335"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5575975" y="1641325"/>
              <a:ext cx="7775" cy="3375"/>
            </a:xfrm>
            <a:custGeom>
              <a:avLst/>
              <a:gdLst/>
              <a:ahLst/>
              <a:cxnLst/>
              <a:rect l="l" t="t" r="r" b="b"/>
              <a:pathLst>
                <a:path w="311" h="135" extrusionOk="0">
                  <a:moveTo>
                    <a:pt x="245" y="0"/>
                  </a:moveTo>
                  <a:cubicBezTo>
                    <a:pt x="149" y="0"/>
                    <a:pt x="59" y="28"/>
                    <a:pt x="1" y="135"/>
                  </a:cubicBezTo>
                  <a:cubicBezTo>
                    <a:pt x="120" y="135"/>
                    <a:pt x="215" y="75"/>
                    <a:pt x="310" y="4"/>
                  </a:cubicBezTo>
                  <a:cubicBezTo>
                    <a:pt x="289" y="1"/>
                    <a:pt x="267"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5607825" y="1630600"/>
              <a:ext cx="7775" cy="3100"/>
            </a:xfrm>
            <a:custGeom>
              <a:avLst/>
              <a:gdLst/>
              <a:ahLst/>
              <a:cxnLst/>
              <a:rect l="l" t="t" r="r" b="b"/>
              <a:pathLst>
                <a:path w="311" h="124" extrusionOk="0">
                  <a:moveTo>
                    <a:pt x="243" y="0"/>
                  </a:moveTo>
                  <a:cubicBezTo>
                    <a:pt x="148" y="0"/>
                    <a:pt x="59" y="26"/>
                    <a:pt x="1" y="123"/>
                  </a:cubicBezTo>
                  <a:cubicBezTo>
                    <a:pt x="120" y="123"/>
                    <a:pt x="239" y="111"/>
                    <a:pt x="310" y="4"/>
                  </a:cubicBezTo>
                  <a:cubicBezTo>
                    <a:pt x="288" y="2"/>
                    <a:pt x="266"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5769450" y="1629200"/>
              <a:ext cx="6875" cy="4500"/>
            </a:xfrm>
            <a:custGeom>
              <a:avLst/>
              <a:gdLst/>
              <a:ahLst/>
              <a:cxnLst/>
              <a:rect l="l" t="t" r="r" b="b"/>
              <a:pathLst>
                <a:path w="275" h="180" extrusionOk="0">
                  <a:moveTo>
                    <a:pt x="84" y="0"/>
                  </a:moveTo>
                  <a:cubicBezTo>
                    <a:pt x="60" y="0"/>
                    <a:pt x="25" y="12"/>
                    <a:pt x="1" y="48"/>
                  </a:cubicBezTo>
                  <a:lnTo>
                    <a:pt x="1" y="179"/>
                  </a:lnTo>
                  <a:lnTo>
                    <a:pt x="275" y="179"/>
                  </a:lnTo>
                  <a:cubicBezTo>
                    <a:pt x="227" y="120"/>
                    <a:pt x="168" y="72"/>
                    <a:pt x="132" y="24"/>
                  </a:cubicBezTo>
                  <a:cubicBezTo>
                    <a:pt x="132" y="12"/>
                    <a:pt x="120"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5464950" y="1701375"/>
              <a:ext cx="6875" cy="3375"/>
            </a:xfrm>
            <a:custGeom>
              <a:avLst/>
              <a:gdLst/>
              <a:ahLst/>
              <a:cxnLst/>
              <a:rect l="l" t="t" r="r" b="b"/>
              <a:pathLst>
                <a:path w="275" h="135" extrusionOk="0">
                  <a:moveTo>
                    <a:pt x="124" y="1"/>
                  </a:moveTo>
                  <a:cubicBezTo>
                    <a:pt x="78" y="1"/>
                    <a:pt x="36" y="7"/>
                    <a:pt x="1" y="19"/>
                  </a:cubicBezTo>
                  <a:cubicBezTo>
                    <a:pt x="48" y="96"/>
                    <a:pt x="93" y="135"/>
                    <a:pt x="138" y="135"/>
                  </a:cubicBezTo>
                  <a:cubicBezTo>
                    <a:pt x="182" y="135"/>
                    <a:pt x="227" y="96"/>
                    <a:pt x="275" y="19"/>
                  </a:cubicBezTo>
                  <a:cubicBezTo>
                    <a:pt x="221" y="7"/>
                    <a:pt x="170" y="1"/>
                    <a:pt x="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5464650" y="1680700"/>
              <a:ext cx="8075" cy="3350"/>
            </a:xfrm>
            <a:custGeom>
              <a:avLst/>
              <a:gdLst/>
              <a:ahLst/>
              <a:cxnLst/>
              <a:rect l="l" t="t" r="r" b="b"/>
              <a:pathLst>
                <a:path w="323" h="134" extrusionOk="0">
                  <a:moveTo>
                    <a:pt x="218" y="0"/>
                  </a:moveTo>
                  <a:cubicBezTo>
                    <a:pt x="132" y="0"/>
                    <a:pt x="52" y="30"/>
                    <a:pt x="1" y="131"/>
                  </a:cubicBezTo>
                  <a:cubicBezTo>
                    <a:pt x="17" y="133"/>
                    <a:pt x="33" y="133"/>
                    <a:pt x="48" y="133"/>
                  </a:cubicBezTo>
                  <a:cubicBezTo>
                    <a:pt x="158" y="133"/>
                    <a:pt x="249" y="96"/>
                    <a:pt x="322" y="12"/>
                  </a:cubicBezTo>
                  <a:cubicBezTo>
                    <a:pt x="288" y="5"/>
                    <a:pt x="252"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5586700" y="1637825"/>
              <a:ext cx="5675" cy="2575"/>
            </a:xfrm>
            <a:custGeom>
              <a:avLst/>
              <a:gdLst/>
              <a:ahLst/>
              <a:cxnLst/>
              <a:rect l="l" t="t" r="r" b="b"/>
              <a:pathLst>
                <a:path w="227" h="103" extrusionOk="0">
                  <a:moveTo>
                    <a:pt x="227" y="1"/>
                  </a:moveTo>
                  <a:cubicBezTo>
                    <a:pt x="131" y="1"/>
                    <a:pt x="60" y="25"/>
                    <a:pt x="0" y="96"/>
                  </a:cubicBezTo>
                  <a:cubicBezTo>
                    <a:pt x="15" y="100"/>
                    <a:pt x="30" y="102"/>
                    <a:pt x="45" y="102"/>
                  </a:cubicBezTo>
                  <a:cubicBezTo>
                    <a:pt x="113" y="102"/>
                    <a:pt x="178" y="60"/>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5618550" y="1626525"/>
              <a:ext cx="3900" cy="2700"/>
            </a:xfrm>
            <a:custGeom>
              <a:avLst/>
              <a:gdLst/>
              <a:ahLst/>
              <a:cxnLst/>
              <a:rect l="l" t="t" r="r" b="b"/>
              <a:pathLst>
                <a:path w="156" h="108" extrusionOk="0">
                  <a:moveTo>
                    <a:pt x="155" y="0"/>
                  </a:moveTo>
                  <a:cubicBezTo>
                    <a:pt x="96" y="48"/>
                    <a:pt x="48" y="72"/>
                    <a:pt x="0" y="107"/>
                  </a:cubicBezTo>
                  <a:cubicBezTo>
                    <a:pt x="84" y="107"/>
                    <a:pt x="119" y="7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5277725" y="3257975"/>
              <a:ext cx="160775" cy="226825"/>
            </a:xfrm>
            <a:custGeom>
              <a:avLst/>
              <a:gdLst/>
              <a:ahLst/>
              <a:cxnLst/>
              <a:rect l="l" t="t" r="r" b="b"/>
              <a:pathLst>
                <a:path w="6431" h="9073" extrusionOk="0">
                  <a:moveTo>
                    <a:pt x="6180" y="0"/>
                  </a:moveTo>
                  <a:cubicBezTo>
                    <a:pt x="5656" y="96"/>
                    <a:pt x="5680" y="750"/>
                    <a:pt x="5216" y="893"/>
                  </a:cubicBezTo>
                  <a:lnTo>
                    <a:pt x="5204" y="893"/>
                  </a:lnTo>
                  <a:cubicBezTo>
                    <a:pt x="5109" y="1000"/>
                    <a:pt x="5097" y="1155"/>
                    <a:pt x="5085" y="1286"/>
                  </a:cubicBezTo>
                  <a:cubicBezTo>
                    <a:pt x="5049" y="1536"/>
                    <a:pt x="4978" y="1643"/>
                    <a:pt x="4751" y="1727"/>
                  </a:cubicBezTo>
                  <a:cubicBezTo>
                    <a:pt x="4442" y="2167"/>
                    <a:pt x="4216" y="2644"/>
                    <a:pt x="3858" y="3025"/>
                  </a:cubicBezTo>
                  <a:cubicBezTo>
                    <a:pt x="3620" y="3275"/>
                    <a:pt x="3477" y="3572"/>
                    <a:pt x="3323" y="3894"/>
                  </a:cubicBezTo>
                  <a:cubicBezTo>
                    <a:pt x="3180" y="4203"/>
                    <a:pt x="3025" y="4525"/>
                    <a:pt x="2727" y="4739"/>
                  </a:cubicBezTo>
                  <a:cubicBezTo>
                    <a:pt x="2715" y="4822"/>
                    <a:pt x="2656" y="4858"/>
                    <a:pt x="2596" y="4906"/>
                  </a:cubicBezTo>
                  <a:cubicBezTo>
                    <a:pt x="2227" y="5275"/>
                    <a:pt x="2013" y="5763"/>
                    <a:pt x="1715" y="6180"/>
                  </a:cubicBezTo>
                  <a:cubicBezTo>
                    <a:pt x="1108" y="7013"/>
                    <a:pt x="501" y="7847"/>
                    <a:pt x="1" y="8775"/>
                  </a:cubicBezTo>
                  <a:cubicBezTo>
                    <a:pt x="91" y="8766"/>
                    <a:pt x="192" y="8739"/>
                    <a:pt x="276" y="8739"/>
                  </a:cubicBezTo>
                  <a:cubicBezTo>
                    <a:pt x="405" y="8739"/>
                    <a:pt x="496" y="8800"/>
                    <a:pt x="453" y="9073"/>
                  </a:cubicBezTo>
                  <a:cubicBezTo>
                    <a:pt x="537" y="8966"/>
                    <a:pt x="644" y="8870"/>
                    <a:pt x="739" y="8775"/>
                  </a:cubicBezTo>
                  <a:cubicBezTo>
                    <a:pt x="870" y="8668"/>
                    <a:pt x="739" y="8454"/>
                    <a:pt x="941" y="8370"/>
                  </a:cubicBezTo>
                  <a:lnTo>
                    <a:pt x="941" y="8347"/>
                  </a:lnTo>
                  <a:cubicBezTo>
                    <a:pt x="904" y="8098"/>
                    <a:pt x="890" y="8006"/>
                    <a:pt x="976" y="8006"/>
                  </a:cubicBezTo>
                  <a:cubicBezTo>
                    <a:pt x="1025" y="8006"/>
                    <a:pt x="1108" y="8037"/>
                    <a:pt x="1239" y="8085"/>
                  </a:cubicBezTo>
                  <a:cubicBezTo>
                    <a:pt x="1277" y="8097"/>
                    <a:pt x="1312" y="8110"/>
                    <a:pt x="1343" y="8110"/>
                  </a:cubicBezTo>
                  <a:cubicBezTo>
                    <a:pt x="1371" y="8110"/>
                    <a:pt x="1395" y="8100"/>
                    <a:pt x="1418" y="8073"/>
                  </a:cubicBezTo>
                  <a:cubicBezTo>
                    <a:pt x="1549" y="7835"/>
                    <a:pt x="1846" y="7692"/>
                    <a:pt x="1787" y="7358"/>
                  </a:cubicBezTo>
                  <a:cubicBezTo>
                    <a:pt x="1668" y="7275"/>
                    <a:pt x="1525" y="7251"/>
                    <a:pt x="1453" y="7120"/>
                  </a:cubicBezTo>
                  <a:cubicBezTo>
                    <a:pt x="1596" y="6894"/>
                    <a:pt x="1727" y="6680"/>
                    <a:pt x="1894" y="6477"/>
                  </a:cubicBezTo>
                  <a:cubicBezTo>
                    <a:pt x="1993" y="6352"/>
                    <a:pt x="2063" y="6286"/>
                    <a:pt x="2125" y="6286"/>
                  </a:cubicBezTo>
                  <a:cubicBezTo>
                    <a:pt x="2203" y="6286"/>
                    <a:pt x="2270" y="6393"/>
                    <a:pt x="2370" y="6620"/>
                  </a:cubicBezTo>
                  <a:cubicBezTo>
                    <a:pt x="2501" y="6549"/>
                    <a:pt x="2537" y="6406"/>
                    <a:pt x="2608" y="6287"/>
                  </a:cubicBezTo>
                  <a:cubicBezTo>
                    <a:pt x="2668" y="6176"/>
                    <a:pt x="2718" y="6135"/>
                    <a:pt x="2761" y="6135"/>
                  </a:cubicBezTo>
                  <a:cubicBezTo>
                    <a:pt x="2830" y="6135"/>
                    <a:pt x="2883" y="6235"/>
                    <a:pt x="2942" y="6323"/>
                  </a:cubicBezTo>
                  <a:cubicBezTo>
                    <a:pt x="3239" y="6073"/>
                    <a:pt x="3358" y="5692"/>
                    <a:pt x="3477" y="5346"/>
                  </a:cubicBezTo>
                  <a:cubicBezTo>
                    <a:pt x="3561" y="5084"/>
                    <a:pt x="3692" y="4882"/>
                    <a:pt x="3930" y="4751"/>
                  </a:cubicBezTo>
                  <a:cubicBezTo>
                    <a:pt x="4489" y="4501"/>
                    <a:pt x="4525" y="3894"/>
                    <a:pt x="4870" y="3489"/>
                  </a:cubicBezTo>
                  <a:cubicBezTo>
                    <a:pt x="4942" y="3310"/>
                    <a:pt x="4989" y="3132"/>
                    <a:pt x="5085" y="2953"/>
                  </a:cubicBezTo>
                  <a:cubicBezTo>
                    <a:pt x="5263" y="2667"/>
                    <a:pt x="5442" y="2382"/>
                    <a:pt x="5751" y="2215"/>
                  </a:cubicBezTo>
                  <a:cubicBezTo>
                    <a:pt x="6168" y="1858"/>
                    <a:pt x="6216" y="1405"/>
                    <a:pt x="6180" y="893"/>
                  </a:cubicBezTo>
                  <a:cubicBezTo>
                    <a:pt x="6156" y="691"/>
                    <a:pt x="6240" y="548"/>
                    <a:pt x="6406" y="453"/>
                  </a:cubicBezTo>
                  <a:cubicBezTo>
                    <a:pt x="6418" y="405"/>
                    <a:pt x="6430" y="334"/>
                    <a:pt x="6430" y="274"/>
                  </a:cubicBezTo>
                  <a:cubicBezTo>
                    <a:pt x="6406" y="131"/>
                    <a:pt x="6311" y="48"/>
                    <a:pt x="6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5431625" y="4018100"/>
              <a:ext cx="219700" cy="19750"/>
            </a:xfrm>
            <a:custGeom>
              <a:avLst/>
              <a:gdLst/>
              <a:ahLst/>
              <a:cxnLst/>
              <a:rect l="l" t="t" r="r" b="b"/>
              <a:pathLst>
                <a:path w="8788" h="790" extrusionOk="0">
                  <a:moveTo>
                    <a:pt x="8141" y="0"/>
                  </a:moveTo>
                  <a:cubicBezTo>
                    <a:pt x="7935" y="0"/>
                    <a:pt x="7721" y="46"/>
                    <a:pt x="7513" y="63"/>
                  </a:cubicBezTo>
                  <a:cubicBezTo>
                    <a:pt x="7398" y="125"/>
                    <a:pt x="7283" y="260"/>
                    <a:pt x="7159" y="260"/>
                  </a:cubicBezTo>
                  <a:cubicBezTo>
                    <a:pt x="7090" y="260"/>
                    <a:pt x="7018" y="218"/>
                    <a:pt x="6942" y="99"/>
                  </a:cubicBezTo>
                  <a:cubicBezTo>
                    <a:pt x="6852" y="66"/>
                    <a:pt x="6763" y="45"/>
                    <a:pt x="6674" y="45"/>
                  </a:cubicBezTo>
                  <a:cubicBezTo>
                    <a:pt x="6573" y="45"/>
                    <a:pt x="6471" y="72"/>
                    <a:pt x="6370" y="135"/>
                  </a:cubicBezTo>
                  <a:cubicBezTo>
                    <a:pt x="6266" y="182"/>
                    <a:pt x="6389" y="458"/>
                    <a:pt x="6249" y="458"/>
                  </a:cubicBezTo>
                  <a:cubicBezTo>
                    <a:pt x="6213" y="458"/>
                    <a:pt x="6161" y="440"/>
                    <a:pt x="6084" y="397"/>
                  </a:cubicBezTo>
                  <a:cubicBezTo>
                    <a:pt x="5989" y="337"/>
                    <a:pt x="5858" y="337"/>
                    <a:pt x="5739" y="313"/>
                  </a:cubicBezTo>
                  <a:cubicBezTo>
                    <a:pt x="5025" y="218"/>
                    <a:pt x="4263" y="349"/>
                    <a:pt x="3572" y="99"/>
                  </a:cubicBezTo>
                  <a:cubicBezTo>
                    <a:pt x="3517" y="94"/>
                    <a:pt x="3463" y="91"/>
                    <a:pt x="3409" y="91"/>
                  </a:cubicBezTo>
                  <a:cubicBezTo>
                    <a:pt x="3112" y="91"/>
                    <a:pt x="2829" y="164"/>
                    <a:pt x="2536" y="194"/>
                  </a:cubicBezTo>
                  <a:cubicBezTo>
                    <a:pt x="2441" y="224"/>
                    <a:pt x="2346" y="239"/>
                    <a:pt x="2249" y="239"/>
                  </a:cubicBezTo>
                  <a:cubicBezTo>
                    <a:pt x="2152" y="239"/>
                    <a:pt x="2054" y="224"/>
                    <a:pt x="1953" y="194"/>
                  </a:cubicBezTo>
                  <a:cubicBezTo>
                    <a:pt x="1762" y="159"/>
                    <a:pt x="1560" y="135"/>
                    <a:pt x="1346" y="135"/>
                  </a:cubicBezTo>
                  <a:lnTo>
                    <a:pt x="607" y="135"/>
                  </a:lnTo>
                  <a:cubicBezTo>
                    <a:pt x="536" y="135"/>
                    <a:pt x="453" y="135"/>
                    <a:pt x="381" y="159"/>
                  </a:cubicBezTo>
                  <a:cubicBezTo>
                    <a:pt x="238" y="182"/>
                    <a:pt x="84" y="218"/>
                    <a:pt x="0" y="349"/>
                  </a:cubicBezTo>
                  <a:cubicBezTo>
                    <a:pt x="84" y="432"/>
                    <a:pt x="203" y="432"/>
                    <a:pt x="322" y="432"/>
                  </a:cubicBezTo>
                  <a:cubicBezTo>
                    <a:pt x="1346" y="492"/>
                    <a:pt x="2382" y="516"/>
                    <a:pt x="3394" y="635"/>
                  </a:cubicBezTo>
                  <a:cubicBezTo>
                    <a:pt x="4894" y="790"/>
                    <a:pt x="6382" y="754"/>
                    <a:pt x="7882" y="790"/>
                  </a:cubicBezTo>
                  <a:cubicBezTo>
                    <a:pt x="7918" y="778"/>
                    <a:pt x="7930" y="766"/>
                    <a:pt x="7942" y="766"/>
                  </a:cubicBezTo>
                  <a:cubicBezTo>
                    <a:pt x="7942" y="742"/>
                    <a:pt x="7954" y="718"/>
                    <a:pt x="7954" y="682"/>
                  </a:cubicBezTo>
                  <a:cubicBezTo>
                    <a:pt x="7954" y="671"/>
                    <a:pt x="7942" y="647"/>
                    <a:pt x="7942" y="611"/>
                  </a:cubicBezTo>
                  <a:lnTo>
                    <a:pt x="7858" y="480"/>
                  </a:lnTo>
                  <a:cubicBezTo>
                    <a:pt x="7811" y="456"/>
                    <a:pt x="7811" y="409"/>
                    <a:pt x="7835" y="361"/>
                  </a:cubicBezTo>
                  <a:lnTo>
                    <a:pt x="7835" y="361"/>
                  </a:lnTo>
                  <a:cubicBezTo>
                    <a:pt x="7870" y="468"/>
                    <a:pt x="7942" y="480"/>
                    <a:pt x="8037" y="516"/>
                  </a:cubicBezTo>
                  <a:cubicBezTo>
                    <a:pt x="8130" y="516"/>
                    <a:pt x="8227" y="526"/>
                    <a:pt x="8320" y="526"/>
                  </a:cubicBezTo>
                  <a:cubicBezTo>
                    <a:pt x="8500" y="526"/>
                    <a:pt x="8669" y="489"/>
                    <a:pt x="8787" y="278"/>
                  </a:cubicBezTo>
                  <a:cubicBezTo>
                    <a:pt x="8592" y="58"/>
                    <a:pt x="8371" y="0"/>
                    <a:pt x="8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5393225" y="4009450"/>
              <a:ext cx="130100" cy="18525"/>
            </a:xfrm>
            <a:custGeom>
              <a:avLst/>
              <a:gdLst/>
              <a:ahLst/>
              <a:cxnLst/>
              <a:rect l="l" t="t" r="r" b="b"/>
              <a:pathLst>
                <a:path w="5204" h="741" extrusionOk="0">
                  <a:moveTo>
                    <a:pt x="1569" y="706"/>
                  </a:moveTo>
                  <a:lnTo>
                    <a:pt x="1569" y="706"/>
                  </a:lnTo>
                  <a:cubicBezTo>
                    <a:pt x="1566" y="706"/>
                    <a:pt x="1563" y="707"/>
                    <a:pt x="1560" y="707"/>
                  </a:cubicBezTo>
                  <a:lnTo>
                    <a:pt x="1572" y="707"/>
                  </a:lnTo>
                  <a:cubicBezTo>
                    <a:pt x="1571" y="707"/>
                    <a:pt x="1570" y="706"/>
                    <a:pt x="1569" y="706"/>
                  </a:cubicBezTo>
                  <a:close/>
                  <a:moveTo>
                    <a:pt x="1206" y="0"/>
                  </a:moveTo>
                  <a:cubicBezTo>
                    <a:pt x="1185" y="0"/>
                    <a:pt x="1164" y="2"/>
                    <a:pt x="1143" y="5"/>
                  </a:cubicBezTo>
                  <a:cubicBezTo>
                    <a:pt x="1096" y="28"/>
                    <a:pt x="1036" y="40"/>
                    <a:pt x="989" y="64"/>
                  </a:cubicBezTo>
                  <a:cubicBezTo>
                    <a:pt x="952" y="106"/>
                    <a:pt x="910" y="123"/>
                    <a:pt x="868" y="123"/>
                  </a:cubicBezTo>
                  <a:cubicBezTo>
                    <a:pt x="815" y="123"/>
                    <a:pt x="761" y="97"/>
                    <a:pt x="715" y="64"/>
                  </a:cubicBezTo>
                  <a:cubicBezTo>
                    <a:pt x="635" y="30"/>
                    <a:pt x="557" y="12"/>
                    <a:pt x="481" y="12"/>
                  </a:cubicBezTo>
                  <a:cubicBezTo>
                    <a:pt x="399" y="12"/>
                    <a:pt x="319" y="33"/>
                    <a:pt x="238" y="76"/>
                  </a:cubicBezTo>
                  <a:cubicBezTo>
                    <a:pt x="84" y="219"/>
                    <a:pt x="0" y="362"/>
                    <a:pt x="143" y="564"/>
                  </a:cubicBezTo>
                  <a:cubicBezTo>
                    <a:pt x="181" y="596"/>
                    <a:pt x="219" y="610"/>
                    <a:pt x="256" y="610"/>
                  </a:cubicBezTo>
                  <a:cubicBezTo>
                    <a:pt x="290" y="610"/>
                    <a:pt x="324" y="599"/>
                    <a:pt x="358" y="576"/>
                  </a:cubicBezTo>
                  <a:cubicBezTo>
                    <a:pt x="468" y="614"/>
                    <a:pt x="583" y="624"/>
                    <a:pt x="702" y="624"/>
                  </a:cubicBezTo>
                  <a:cubicBezTo>
                    <a:pt x="836" y="624"/>
                    <a:pt x="973" y="611"/>
                    <a:pt x="1108" y="611"/>
                  </a:cubicBezTo>
                  <a:cubicBezTo>
                    <a:pt x="1267" y="611"/>
                    <a:pt x="1423" y="629"/>
                    <a:pt x="1569" y="706"/>
                  </a:cubicBezTo>
                  <a:lnTo>
                    <a:pt x="1569" y="706"/>
                  </a:lnTo>
                  <a:cubicBezTo>
                    <a:pt x="1721" y="682"/>
                    <a:pt x="1861" y="659"/>
                    <a:pt x="2013" y="647"/>
                  </a:cubicBezTo>
                  <a:cubicBezTo>
                    <a:pt x="2030" y="636"/>
                    <a:pt x="2051" y="630"/>
                    <a:pt x="2074" y="630"/>
                  </a:cubicBezTo>
                  <a:cubicBezTo>
                    <a:pt x="2096" y="630"/>
                    <a:pt x="2120" y="636"/>
                    <a:pt x="2143" y="647"/>
                  </a:cubicBezTo>
                  <a:cubicBezTo>
                    <a:pt x="2334" y="647"/>
                    <a:pt x="2524" y="659"/>
                    <a:pt x="2727" y="659"/>
                  </a:cubicBezTo>
                  <a:cubicBezTo>
                    <a:pt x="2727" y="659"/>
                    <a:pt x="2739" y="647"/>
                    <a:pt x="2763" y="636"/>
                  </a:cubicBezTo>
                  <a:cubicBezTo>
                    <a:pt x="2772" y="632"/>
                    <a:pt x="2781" y="631"/>
                    <a:pt x="2789" y="631"/>
                  </a:cubicBezTo>
                  <a:cubicBezTo>
                    <a:pt x="2812" y="631"/>
                    <a:pt x="2832" y="642"/>
                    <a:pt x="2858" y="659"/>
                  </a:cubicBezTo>
                  <a:cubicBezTo>
                    <a:pt x="3084" y="659"/>
                    <a:pt x="3322" y="683"/>
                    <a:pt x="3560" y="683"/>
                  </a:cubicBezTo>
                  <a:cubicBezTo>
                    <a:pt x="3627" y="722"/>
                    <a:pt x="3698" y="740"/>
                    <a:pt x="3770" y="740"/>
                  </a:cubicBezTo>
                  <a:cubicBezTo>
                    <a:pt x="3853" y="740"/>
                    <a:pt x="3936" y="716"/>
                    <a:pt x="4013" y="671"/>
                  </a:cubicBezTo>
                  <a:cubicBezTo>
                    <a:pt x="4093" y="679"/>
                    <a:pt x="4174" y="683"/>
                    <a:pt x="4255" y="683"/>
                  </a:cubicBezTo>
                  <a:cubicBezTo>
                    <a:pt x="4547" y="683"/>
                    <a:pt x="4843" y="633"/>
                    <a:pt x="5132" y="540"/>
                  </a:cubicBezTo>
                  <a:cubicBezTo>
                    <a:pt x="5191" y="505"/>
                    <a:pt x="5203" y="421"/>
                    <a:pt x="5203" y="350"/>
                  </a:cubicBezTo>
                  <a:cubicBezTo>
                    <a:pt x="5180" y="231"/>
                    <a:pt x="5084" y="171"/>
                    <a:pt x="4977" y="124"/>
                  </a:cubicBezTo>
                  <a:cubicBezTo>
                    <a:pt x="4846" y="88"/>
                    <a:pt x="4703" y="64"/>
                    <a:pt x="4549" y="64"/>
                  </a:cubicBezTo>
                  <a:lnTo>
                    <a:pt x="3810" y="64"/>
                  </a:lnTo>
                  <a:cubicBezTo>
                    <a:pt x="3429" y="76"/>
                    <a:pt x="3048" y="52"/>
                    <a:pt x="2679" y="112"/>
                  </a:cubicBezTo>
                  <a:cubicBezTo>
                    <a:pt x="2676" y="111"/>
                    <a:pt x="2672" y="111"/>
                    <a:pt x="2669" y="111"/>
                  </a:cubicBezTo>
                  <a:cubicBezTo>
                    <a:pt x="2583" y="111"/>
                    <a:pt x="2561" y="239"/>
                    <a:pt x="2479" y="239"/>
                  </a:cubicBezTo>
                  <a:cubicBezTo>
                    <a:pt x="2468" y="239"/>
                    <a:pt x="2455" y="236"/>
                    <a:pt x="2441" y="231"/>
                  </a:cubicBezTo>
                  <a:cubicBezTo>
                    <a:pt x="2465" y="183"/>
                    <a:pt x="2477" y="136"/>
                    <a:pt x="2453" y="100"/>
                  </a:cubicBezTo>
                  <a:cubicBezTo>
                    <a:pt x="2405" y="64"/>
                    <a:pt x="2358" y="40"/>
                    <a:pt x="2298" y="28"/>
                  </a:cubicBezTo>
                  <a:cubicBezTo>
                    <a:pt x="2255" y="18"/>
                    <a:pt x="2208" y="12"/>
                    <a:pt x="2159" y="12"/>
                  </a:cubicBezTo>
                  <a:cubicBezTo>
                    <a:pt x="2098" y="12"/>
                    <a:pt x="2036" y="21"/>
                    <a:pt x="1977" y="40"/>
                  </a:cubicBezTo>
                  <a:cubicBezTo>
                    <a:pt x="1905" y="52"/>
                    <a:pt x="1810" y="52"/>
                    <a:pt x="1739" y="52"/>
                  </a:cubicBezTo>
                  <a:cubicBezTo>
                    <a:pt x="1721" y="49"/>
                    <a:pt x="1705" y="47"/>
                    <a:pt x="1689" y="47"/>
                  </a:cubicBezTo>
                  <a:cubicBezTo>
                    <a:pt x="1650" y="47"/>
                    <a:pt x="1614" y="56"/>
                    <a:pt x="1572" y="64"/>
                  </a:cubicBezTo>
                  <a:cubicBezTo>
                    <a:pt x="1543" y="108"/>
                    <a:pt x="1515" y="126"/>
                    <a:pt x="1489" y="126"/>
                  </a:cubicBezTo>
                  <a:cubicBezTo>
                    <a:pt x="1452" y="126"/>
                    <a:pt x="1417" y="89"/>
                    <a:pt x="1381" y="40"/>
                  </a:cubicBezTo>
                  <a:cubicBezTo>
                    <a:pt x="1328" y="13"/>
                    <a:pt x="1268" y="0"/>
                    <a:pt x="1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5235175" y="2925200"/>
              <a:ext cx="37225" cy="76225"/>
            </a:xfrm>
            <a:custGeom>
              <a:avLst/>
              <a:gdLst/>
              <a:ahLst/>
              <a:cxnLst/>
              <a:rect l="l" t="t" r="r" b="b"/>
              <a:pathLst>
                <a:path w="1489" h="3049" extrusionOk="0">
                  <a:moveTo>
                    <a:pt x="834" y="0"/>
                  </a:moveTo>
                  <a:cubicBezTo>
                    <a:pt x="464" y="24"/>
                    <a:pt x="322" y="250"/>
                    <a:pt x="238" y="572"/>
                  </a:cubicBezTo>
                  <a:cubicBezTo>
                    <a:pt x="95" y="1084"/>
                    <a:pt x="95" y="1584"/>
                    <a:pt x="119" y="2108"/>
                  </a:cubicBezTo>
                  <a:cubicBezTo>
                    <a:pt x="36" y="2453"/>
                    <a:pt x="0" y="2810"/>
                    <a:pt x="334" y="3048"/>
                  </a:cubicBezTo>
                  <a:cubicBezTo>
                    <a:pt x="703" y="2941"/>
                    <a:pt x="738" y="2596"/>
                    <a:pt x="845" y="2322"/>
                  </a:cubicBezTo>
                  <a:cubicBezTo>
                    <a:pt x="1036" y="1786"/>
                    <a:pt x="1131" y="1203"/>
                    <a:pt x="1357" y="679"/>
                  </a:cubicBezTo>
                  <a:cubicBezTo>
                    <a:pt x="1429" y="560"/>
                    <a:pt x="1488" y="429"/>
                    <a:pt x="1429" y="274"/>
                  </a:cubicBezTo>
                  <a:cubicBezTo>
                    <a:pt x="1262" y="131"/>
                    <a:pt x="917" y="322"/>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5948350" y="4044250"/>
              <a:ext cx="98250" cy="24250"/>
            </a:xfrm>
            <a:custGeom>
              <a:avLst/>
              <a:gdLst/>
              <a:ahLst/>
              <a:cxnLst/>
              <a:rect l="l" t="t" r="r" b="b"/>
              <a:pathLst>
                <a:path w="3930" h="970" extrusionOk="0">
                  <a:moveTo>
                    <a:pt x="624" y="0"/>
                  </a:moveTo>
                  <a:cubicBezTo>
                    <a:pt x="520" y="0"/>
                    <a:pt x="416" y="17"/>
                    <a:pt x="310" y="65"/>
                  </a:cubicBezTo>
                  <a:cubicBezTo>
                    <a:pt x="24" y="268"/>
                    <a:pt x="1" y="494"/>
                    <a:pt x="310" y="720"/>
                  </a:cubicBezTo>
                  <a:cubicBezTo>
                    <a:pt x="1013" y="899"/>
                    <a:pt x="1739" y="910"/>
                    <a:pt x="2453" y="970"/>
                  </a:cubicBezTo>
                  <a:cubicBezTo>
                    <a:pt x="2525" y="970"/>
                    <a:pt x="2620" y="899"/>
                    <a:pt x="2703" y="863"/>
                  </a:cubicBezTo>
                  <a:cubicBezTo>
                    <a:pt x="2840" y="924"/>
                    <a:pt x="2985" y="935"/>
                    <a:pt x="3133" y="935"/>
                  </a:cubicBezTo>
                  <a:cubicBezTo>
                    <a:pt x="3209" y="935"/>
                    <a:pt x="3286" y="932"/>
                    <a:pt x="3363" y="932"/>
                  </a:cubicBezTo>
                  <a:cubicBezTo>
                    <a:pt x="3397" y="932"/>
                    <a:pt x="3431" y="933"/>
                    <a:pt x="3465" y="934"/>
                  </a:cubicBezTo>
                  <a:cubicBezTo>
                    <a:pt x="3930" y="922"/>
                    <a:pt x="3894" y="684"/>
                    <a:pt x="3656" y="398"/>
                  </a:cubicBezTo>
                  <a:cubicBezTo>
                    <a:pt x="3410" y="255"/>
                    <a:pt x="3150" y="229"/>
                    <a:pt x="2885" y="229"/>
                  </a:cubicBezTo>
                  <a:cubicBezTo>
                    <a:pt x="2726" y="229"/>
                    <a:pt x="2566" y="238"/>
                    <a:pt x="2407" y="238"/>
                  </a:cubicBezTo>
                  <a:cubicBezTo>
                    <a:pt x="2213" y="238"/>
                    <a:pt x="2021" y="224"/>
                    <a:pt x="1834" y="160"/>
                  </a:cubicBezTo>
                  <a:cubicBezTo>
                    <a:pt x="1703" y="137"/>
                    <a:pt x="1596" y="125"/>
                    <a:pt x="1477" y="101"/>
                  </a:cubicBezTo>
                  <a:cubicBezTo>
                    <a:pt x="1450" y="103"/>
                    <a:pt x="1423" y="104"/>
                    <a:pt x="1396" y="104"/>
                  </a:cubicBezTo>
                  <a:cubicBezTo>
                    <a:pt x="1137" y="104"/>
                    <a:pt x="882"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5194375" y="3808325"/>
              <a:ext cx="95575" cy="28325"/>
            </a:xfrm>
            <a:custGeom>
              <a:avLst/>
              <a:gdLst/>
              <a:ahLst/>
              <a:cxnLst/>
              <a:rect l="l" t="t" r="r" b="b"/>
              <a:pathLst>
                <a:path w="3823" h="1133" extrusionOk="0">
                  <a:moveTo>
                    <a:pt x="2025" y="1"/>
                  </a:moveTo>
                  <a:cubicBezTo>
                    <a:pt x="1775" y="132"/>
                    <a:pt x="1465" y="180"/>
                    <a:pt x="1239" y="370"/>
                  </a:cubicBezTo>
                  <a:cubicBezTo>
                    <a:pt x="1131" y="493"/>
                    <a:pt x="1009" y="529"/>
                    <a:pt x="881" y="529"/>
                  </a:cubicBezTo>
                  <a:cubicBezTo>
                    <a:pt x="700" y="529"/>
                    <a:pt x="507" y="457"/>
                    <a:pt x="324" y="457"/>
                  </a:cubicBezTo>
                  <a:cubicBezTo>
                    <a:pt x="211" y="457"/>
                    <a:pt x="102" y="484"/>
                    <a:pt x="1" y="572"/>
                  </a:cubicBezTo>
                  <a:cubicBezTo>
                    <a:pt x="358" y="894"/>
                    <a:pt x="811" y="942"/>
                    <a:pt x="1251" y="989"/>
                  </a:cubicBezTo>
                  <a:cubicBezTo>
                    <a:pt x="1942" y="1025"/>
                    <a:pt x="2620" y="1084"/>
                    <a:pt x="3311" y="1132"/>
                  </a:cubicBezTo>
                  <a:cubicBezTo>
                    <a:pt x="3323" y="1126"/>
                    <a:pt x="3335" y="1123"/>
                    <a:pt x="3345" y="1123"/>
                  </a:cubicBezTo>
                  <a:cubicBezTo>
                    <a:pt x="3356" y="1123"/>
                    <a:pt x="3364" y="1126"/>
                    <a:pt x="3370" y="1132"/>
                  </a:cubicBezTo>
                  <a:cubicBezTo>
                    <a:pt x="3382" y="1073"/>
                    <a:pt x="3394" y="1025"/>
                    <a:pt x="3382" y="989"/>
                  </a:cubicBezTo>
                  <a:lnTo>
                    <a:pt x="3335" y="846"/>
                  </a:lnTo>
                  <a:cubicBezTo>
                    <a:pt x="3370" y="763"/>
                    <a:pt x="3442" y="751"/>
                    <a:pt x="3501" y="715"/>
                  </a:cubicBezTo>
                  <a:cubicBezTo>
                    <a:pt x="3561" y="703"/>
                    <a:pt x="3620" y="692"/>
                    <a:pt x="3668" y="656"/>
                  </a:cubicBezTo>
                  <a:cubicBezTo>
                    <a:pt x="3751" y="596"/>
                    <a:pt x="3823" y="537"/>
                    <a:pt x="3787" y="418"/>
                  </a:cubicBezTo>
                  <a:cubicBezTo>
                    <a:pt x="3228" y="108"/>
                    <a:pt x="2656" y="1"/>
                    <a:pt x="2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5158675" y="3573375"/>
              <a:ext cx="58650" cy="66625"/>
            </a:xfrm>
            <a:custGeom>
              <a:avLst/>
              <a:gdLst/>
              <a:ahLst/>
              <a:cxnLst/>
              <a:rect l="l" t="t" r="r" b="b"/>
              <a:pathLst>
                <a:path w="2346" h="2665" extrusionOk="0">
                  <a:moveTo>
                    <a:pt x="1244" y="1541"/>
                  </a:moveTo>
                  <a:cubicBezTo>
                    <a:pt x="1253" y="1541"/>
                    <a:pt x="1266" y="1550"/>
                    <a:pt x="1286" y="1565"/>
                  </a:cubicBezTo>
                  <a:cubicBezTo>
                    <a:pt x="1286" y="1565"/>
                    <a:pt x="1274" y="1565"/>
                    <a:pt x="1238" y="1588"/>
                  </a:cubicBezTo>
                  <a:cubicBezTo>
                    <a:pt x="1238" y="1589"/>
                    <a:pt x="1238" y="1590"/>
                    <a:pt x="1237" y="1591"/>
                  </a:cubicBezTo>
                  <a:lnTo>
                    <a:pt x="1237" y="1591"/>
                  </a:lnTo>
                  <a:cubicBezTo>
                    <a:pt x="1232" y="1556"/>
                    <a:pt x="1234" y="1541"/>
                    <a:pt x="1244" y="1541"/>
                  </a:cubicBezTo>
                  <a:close/>
                  <a:moveTo>
                    <a:pt x="1855" y="0"/>
                  </a:moveTo>
                  <a:cubicBezTo>
                    <a:pt x="1828" y="0"/>
                    <a:pt x="1801" y="14"/>
                    <a:pt x="1774" y="41"/>
                  </a:cubicBezTo>
                  <a:cubicBezTo>
                    <a:pt x="1334" y="636"/>
                    <a:pt x="869" y="1196"/>
                    <a:pt x="441" y="1791"/>
                  </a:cubicBezTo>
                  <a:cubicBezTo>
                    <a:pt x="262" y="2029"/>
                    <a:pt x="60" y="2291"/>
                    <a:pt x="0" y="2600"/>
                  </a:cubicBezTo>
                  <a:cubicBezTo>
                    <a:pt x="36" y="2612"/>
                    <a:pt x="48" y="2636"/>
                    <a:pt x="84" y="2660"/>
                  </a:cubicBezTo>
                  <a:cubicBezTo>
                    <a:pt x="106" y="2663"/>
                    <a:pt x="128" y="2665"/>
                    <a:pt x="149" y="2665"/>
                  </a:cubicBezTo>
                  <a:cubicBezTo>
                    <a:pt x="291" y="2665"/>
                    <a:pt x="422" y="2601"/>
                    <a:pt x="536" y="2529"/>
                  </a:cubicBezTo>
                  <a:cubicBezTo>
                    <a:pt x="871" y="2310"/>
                    <a:pt x="1004" y="1956"/>
                    <a:pt x="1218" y="1631"/>
                  </a:cubicBezTo>
                  <a:lnTo>
                    <a:pt x="1218" y="1631"/>
                  </a:lnTo>
                  <a:cubicBezTo>
                    <a:pt x="1107" y="1871"/>
                    <a:pt x="1117" y="2041"/>
                    <a:pt x="1489" y="2041"/>
                  </a:cubicBezTo>
                  <a:cubicBezTo>
                    <a:pt x="1870" y="1838"/>
                    <a:pt x="2048" y="1481"/>
                    <a:pt x="2203" y="1112"/>
                  </a:cubicBezTo>
                  <a:cubicBezTo>
                    <a:pt x="2203" y="1017"/>
                    <a:pt x="2262" y="946"/>
                    <a:pt x="2346" y="898"/>
                  </a:cubicBezTo>
                  <a:cubicBezTo>
                    <a:pt x="2316" y="808"/>
                    <a:pt x="2263" y="786"/>
                    <a:pt x="2203" y="786"/>
                  </a:cubicBezTo>
                  <a:cubicBezTo>
                    <a:pt x="2143" y="786"/>
                    <a:pt x="2075" y="808"/>
                    <a:pt x="2015" y="808"/>
                  </a:cubicBezTo>
                  <a:cubicBezTo>
                    <a:pt x="1967" y="808"/>
                    <a:pt x="1924" y="794"/>
                    <a:pt x="1893" y="743"/>
                  </a:cubicBezTo>
                  <a:cubicBezTo>
                    <a:pt x="1667" y="505"/>
                    <a:pt x="2024" y="279"/>
                    <a:pt x="1941" y="41"/>
                  </a:cubicBezTo>
                  <a:lnTo>
                    <a:pt x="1881" y="5"/>
                  </a:lnTo>
                  <a:cubicBezTo>
                    <a:pt x="1872" y="2"/>
                    <a:pt x="1864" y="0"/>
                    <a:pt x="18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5768575" y="4031875"/>
              <a:ext cx="110150" cy="25250"/>
            </a:xfrm>
            <a:custGeom>
              <a:avLst/>
              <a:gdLst/>
              <a:ahLst/>
              <a:cxnLst/>
              <a:rect l="l" t="t" r="r" b="b"/>
              <a:pathLst>
                <a:path w="4406" h="1010" extrusionOk="0">
                  <a:moveTo>
                    <a:pt x="488" y="1"/>
                  </a:moveTo>
                  <a:cubicBezTo>
                    <a:pt x="369" y="24"/>
                    <a:pt x="250" y="60"/>
                    <a:pt x="131" y="120"/>
                  </a:cubicBezTo>
                  <a:cubicBezTo>
                    <a:pt x="48" y="167"/>
                    <a:pt x="0" y="239"/>
                    <a:pt x="0" y="346"/>
                  </a:cubicBezTo>
                  <a:cubicBezTo>
                    <a:pt x="60" y="501"/>
                    <a:pt x="226" y="524"/>
                    <a:pt x="310" y="643"/>
                  </a:cubicBezTo>
                  <a:cubicBezTo>
                    <a:pt x="449" y="697"/>
                    <a:pt x="589" y="712"/>
                    <a:pt x="730" y="712"/>
                  </a:cubicBezTo>
                  <a:cubicBezTo>
                    <a:pt x="920" y="712"/>
                    <a:pt x="1110" y="684"/>
                    <a:pt x="1299" y="684"/>
                  </a:cubicBezTo>
                  <a:cubicBezTo>
                    <a:pt x="1378" y="684"/>
                    <a:pt x="1457" y="689"/>
                    <a:pt x="1536" y="703"/>
                  </a:cubicBezTo>
                  <a:lnTo>
                    <a:pt x="1834" y="703"/>
                  </a:lnTo>
                  <a:cubicBezTo>
                    <a:pt x="2191" y="798"/>
                    <a:pt x="2560" y="798"/>
                    <a:pt x="2905" y="917"/>
                  </a:cubicBezTo>
                  <a:cubicBezTo>
                    <a:pt x="2975" y="952"/>
                    <a:pt x="3048" y="970"/>
                    <a:pt x="3123" y="970"/>
                  </a:cubicBezTo>
                  <a:cubicBezTo>
                    <a:pt x="3177" y="970"/>
                    <a:pt x="3232" y="961"/>
                    <a:pt x="3286" y="941"/>
                  </a:cubicBezTo>
                  <a:cubicBezTo>
                    <a:pt x="3318" y="935"/>
                    <a:pt x="3350" y="933"/>
                    <a:pt x="3384" y="933"/>
                  </a:cubicBezTo>
                  <a:cubicBezTo>
                    <a:pt x="3571" y="933"/>
                    <a:pt x="3782" y="1009"/>
                    <a:pt x="3968" y="1009"/>
                  </a:cubicBezTo>
                  <a:cubicBezTo>
                    <a:pt x="4162" y="1009"/>
                    <a:pt x="4327" y="926"/>
                    <a:pt x="4405" y="584"/>
                  </a:cubicBezTo>
                  <a:cubicBezTo>
                    <a:pt x="4394" y="512"/>
                    <a:pt x="4346" y="465"/>
                    <a:pt x="4286" y="417"/>
                  </a:cubicBezTo>
                  <a:cubicBezTo>
                    <a:pt x="4060" y="322"/>
                    <a:pt x="3810" y="322"/>
                    <a:pt x="3584" y="239"/>
                  </a:cubicBezTo>
                  <a:cubicBezTo>
                    <a:pt x="3516" y="223"/>
                    <a:pt x="3447" y="214"/>
                    <a:pt x="3375" y="214"/>
                  </a:cubicBezTo>
                  <a:cubicBezTo>
                    <a:pt x="3284" y="214"/>
                    <a:pt x="3190" y="229"/>
                    <a:pt x="3096" y="262"/>
                  </a:cubicBezTo>
                  <a:cubicBezTo>
                    <a:pt x="2996" y="347"/>
                    <a:pt x="2898" y="382"/>
                    <a:pt x="2802" y="382"/>
                  </a:cubicBezTo>
                  <a:cubicBezTo>
                    <a:pt x="2680" y="382"/>
                    <a:pt x="2561" y="325"/>
                    <a:pt x="2441" y="239"/>
                  </a:cubicBezTo>
                  <a:cubicBezTo>
                    <a:pt x="2298" y="179"/>
                    <a:pt x="2143" y="120"/>
                    <a:pt x="1977" y="84"/>
                  </a:cubicBezTo>
                  <a:cubicBezTo>
                    <a:pt x="1738" y="36"/>
                    <a:pt x="1500" y="36"/>
                    <a:pt x="1262" y="36"/>
                  </a:cubicBezTo>
                  <a:cubicBezTo>
                    <a:pt x="1199" y="40"/>
                    <a:pt x="1135" y="43"/>
                    <a:pt x="1072" y="43"/>
                  </a:cubicBezTo>
                  <a:cubicBezTo>
                    <a:pt x="945" y="43"/>
                    <a:pt x="818" y="32"/>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5127425" y="3659500"/>
              <a:ext cx="26200" cy="116050"/>
            </a:xfrm>
            <a:custGeom>
              <a:avLst/>
              <a:gdLst/>
              <a:ahLst/>
              <a:cxnLst/>
              <a:rect l="l" t="t" r="r" b="b"/>
              <a:pathLst>
                <a:path w="1048" h="4642" extrusionOk="0">
                  <a:moveTo>
                    <a:pt x="834" y="1"/>
                  </a:moveTo>
                  <a:cubicBezTo>
                    <a:pt x="381" y="870"/>
                    <a:pt x="107" y="1799"/>
                    <a:pt x="48" y="2775"/>
                  </a:cubicBezTo>
                  <a:cubicBezTo>
                    <a:pt x="0" y="3335"/>
                    <a:pt x="36" y="3930"/>
                    <a:pt x="262" y="4501"/>
                  </a:cubicBezTo>
                  <a:cubicBezTo>
                    <a:pt x="343" y="4553"/>
                    <a:pt x="420" y="4641"/>
                    <a:pt x="500" y="4641"/>
                  </a:cubicBezTo>
                  <a:cubicBezTo>
                    <a:pt x="550" y="4641"/>
                    <a:pt x="601" y="4608"/>
                    <a:pt x="655" y="4513"/>
                  </a:cubicBezTo>
                  <a:cubicBezTo>
                    <a:pt x="714" y="4251"/>
                    <a:pt x="643" y="3989"/>
                    <a:pt x="643" y="3739"/>
                  </a:cubicBezTo>
                  <a:cubicBezTo>
                    <a:pt x="429" y="2965"/>
                    <a:pt x="762" y="2203"/>
                    <a:pt x="798" y="1441"/>
                  </a:cubicBezTo>
                  <a:cubicBezTo>
                    <a:pt x="798" y="1251"/>
                    <a:pt x="905" y="1084"/>
                    <a:pt x="988" y="930"/>
                  </a:cubicBezTo>
                  <a:cubicBezTo>
                    <a:pt x="1036" y="787"/>
                    <a:pt x="1048" y="656"/>
                    <a:pt x="1048" y="513"/>
                  </a:cubicBezTo>
                  <a:cubicBezTo>
                    <a:pt x="1024" y="310"/>
                    <a:pt x="1012" y="120"/>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5391725" y="3190175"/>
              <a:ext cx="60750" cy="91400"/>
            </a:xfrm>
            <a:custGeom>
              <a:avLst/>
              <a:gdLst/>
              <a:ahLst/>
              <a:cxnLst/>
              <a:rect l="l" t="t" r="r" b="b"/>
              <a:pathLst>
                <a:path w="2430" h="3656" extrusionOk="0">
                  <a:moveTo>
                    <a:pt x="392" y="0"/>
                  </a:moveTo>
                  <a:cubicBezTo>
                    <a:pt x="240" y="0"/>
                    <a:pt x="100" y="31"/>
                    <a:pt x="1" y="188"/>
                  </a:cubicBezTo>
                  <a:cubicBezTo>
                    <a:pt x="441" y="438"/>
                    <a:pt x="953" y="426"/>
                    <a:pt x="1430" y="569"/>
                  </a:cubicBezTo>
                  <a:cubicBezTo>
                    <a:pt x="2013" y="736"/>
                    <a:pt x="1989" y="712"/>
                    <a:pt x="1811" y="1260"/>
                  </a:cubicBezTo>
                  <a:cubicBezTo>
                    <a:pt x="1537" y="2093"/>
                    <a:pt x="1072" y="2831"/>
                    <a:pt x="644" y="3593"/>
                  </a:cubicBezTo>
                  <a:cubicBezTo>
                    <a:pt x="707" y="3632"/>
                    <a:pt x="764" y="3655"/>
                    <a:pt x="817" y="3655"/>
                  </a:cubicBezTo>
                  <a:cubicBezTo>
                    <a:pt x="895" y="3655"/>
                    <a:pt x="966" y="3606"/>
                    <a:pt x="1037" y="3486"/>
                  </a:cubicBezTo>
                  <a:cubicBezTo>
                    <a:pt x="1203" y="3224"/>
                    <a:pt x="1322" y="2915"/>
                    <a:pt x="1620" y="2736"/>
                  </a:cubicBezTo>
                  <a:cubicBezTo>
                    <a:pt x="1632" y="2712"/>
                    <a:pt x="1668" y="2700"/>
                    <a:pt x="1692" y="2700"/>
                  </a:cubicBezTo>
                  <a:cubicBezTo>
                    <a:pt x="1739" y="2641"/>
                    <a:pt x="1787" y="2569"/>
                    <a:pt x="1811" y="2486"/>
                  </a:cubicBezTo>
                  <a:cubicBezTo>
                    <a:pt x="1834" y="2427"/>
                    <a:pt x="1834" y="2391"/>
                    <a:pt x="1834" y="2331"/>
                  </a:cubicBezTo>
                  <a:cubicBezTo>
                    <a:pt x="1787" y="2212"/>
                    <a:pt x="1858" y="2129"/>
                    <a:pt x="1930" y="2057"/>
                  </a:cubicBezTo>
                  <a:cubicBezTo>
                    <a:pt x="2263" y="1510"/>
                    <a:pt x="2430" y="938"/>
                    <a:pt x="2251" y="307"/>
                  </a:cubicBezTo>
                  <a:cubicBezTo>
                    <a:pt x="1692" y="212"/>
                    <a:pt x="1144" y="129"/>
                    <a:pt x="596" y="10"/>
                  </a:cubicBezTo>
                  <a:cubicBezTo>
                    <a:pt x="527" y="6"/>
                    <a:pt x="459" y="0"/>
                    <a:pt x="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5306600" y="3849125"/>
              <a:ext cx="27700" cy="120875"/>
            </a:xfrm>
            <a:custGeom>
              <a:avLst/>
              <a:gdLst/>
              <a:ahLst/>
              <a:cxnLst/>
              <a:rect l="l" t="t" r="r" b="b"/>
              <a:pathLst>
                <a:path w="1108" h="4835" extrusionOk="0">
                  <a:moveTo>
                    <a:pt x="816" y="0"/>
                  </a:moveTo>
                  <a:cubicBezTo>
                    <a:pt x="786" y="0"/>
                    <a:pt x="757" y="12"/>
                    <a:pt x="727" y="36"/>
                  </a:cubicBezTo>
                  <a:cubicBezTo>
                    <a:pt x="453" y="453"/>
                    <a:pt x="155" y="857"/>
                    <a:pt x="120" y="1357"/>
                  </a:cubicBezTo>
                  <a:cubicBezTo>
                    <a:pt x="1" y="2524"/>
                    <a:pt x="144" y="3667"/>
                    <a:pt x="394" y="4798"/>
                  </a:cubicBezTo>
                  <a:cubicBezTo>
                    <a:pt x="435" y="4822"/>
                    <a:pt x="471" y="4834"/>
                    <a:pt x="507" y="4834"/>
                  </a:cubicBezTo>
                  <a:cubicBezTo>
                    <a:pt x="542" y="4834"/>
                    <a:pt x="578" y="4822"/>
                    <a:pt x="620" y="4798"/>
                  </a:cubicBezTo>
                  <a:cubicBezTo>
                    <a:pt x="917" y="4060"/>
                    <a:pt x="560" y="3358"/>
                    <a:pt x="501" y="2643"/>
                  </a:cubicBezTo>
                  <a:cubicBezTo>
                    <a:pt x="429" y="2179"/>
                    <a:pt x="572" y="1750"/>
                    <a:pt x="679" y="1322"/>
                  </a:cubicBezTo>
                  <a:cubicBezTo>
                    <a:pt x="667" y="869"/>
                    <a:pt x="1108" y="512"/>
                    <a:pt x="906" y="36"/>
                  </a:cubicBezTo>
                  <a:cubicBezTo>
                    <a:pt x="876" y="12"/>
                    <a:pt x="846" y="0"/>
                    <a:pt x="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5189625" y="3107050"/>
              <a:ext cx="40500" cy="76525"/>
            </a:xfrm>
            <a:custGeom>
              <a:avLst/>
              <a:gdLst/>
              <a:ahLst/>
              <a:cxnLst/>
              <a:rect l="l" t="t" r="r" b="b"/>
              <a:pathLst>
                <a:path w="1620" h="3061" extrusionOk="0">
                  <a:moveTo>
                    <a:pt x="615" y="1"/>
                  </a:moveTo>
                  <a:cubicBezTo>
                    <a:pt x="584" y="1"/>
                    <a:pt x="554" y="13"/>
                    <a:pt x="524" y="37"/>
                  </a:cubicBezTo>
                  <a:cubicBezTo>
                    <a:pt x="393" y="441"/>
                    <a:pt x="251" y="858"/>
                    <a:pt x="120" y="1263"/>
                  </a:cubicBezTo>
                  <a:cubicBezTo>
                    <a:pt x="0" y="1668"/>
                    <a:pt x="12" y="2073"/>
                    <a:pt x="96" y="2465"/>
                  </a:cubicBezTo>
                  <a:cubicBezTo>
                    <a:pt x="179" y="2930"/>
                    <a:pt x="346" y="3049"/>
                    <a:pt x="810" y="3061"/>
                  </a:cubicBezTo>
                  <a:lnTo>
                    <a:pt x="1524" y="3061"/>
                  </a:lnTo>
                  <a:cubicBezTo>
                    <a:pt x="1620" y="2846"/>
                    <a:pt x="1501" y="2608"/>
                    <a:pt x="1584" y="2382"/>
                  </a:cubicBezTo>
                  <a:cubicBezTo>
                    <a:pt x="1405" y="2084"/>
                    <a:pt x="1072" y="2215"/>
                    <a:pt x="822" y="2096"/>
                  </a:cubicBezTo>
                  <a:cubicBezTo>
                    <a:pt x="762" y="2084"/>
                    <a:pt x="715" y="2049"/>
                    <a:pt x="655" y="2025"/>
                  </a:cubicBezTo>
                  <a:cubicBezTo>
                    <a:pt x="417" y="1846"/>
                    <a:pt x="465" y="1608"/>
                    <a:pt x="536" y="1370"/>
                  </a:cubicBezTo>
                  <a:cubicBezTo>
                    <a:pt x="596" y="918"/>
                    <a:pt x="870" y="525"/>
                    <a:pt x="715" y="37"/>
                  </a:cubicBezTo>
                  <a:cubicBezTo>
                    <a:pt x="679" y="13"/>
                    <a:pt x="646"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5313450" y="3171025"/>
              <a:ext cx="84850" cy="21000"/>
            </a:xfrm>
            <a:custGeom>
              <a:avLst/>
              <a:gdLst/>
              <a:ahLst/>
              <a:cxnLst/>
              <a:rect l="l" t="t" r="r" b="b"/>
              <a:pathLst>
                <a:path w="3394" h="840" extrusionOk="0">
                  <a:moveTo>
                    <a:pt x="913" y="1"/>
                  </a:moveTo>
                  <a:cubicBezTo>
                    <a:pt x="665" y="1"/>
                    <a:pt x="416" y="39"/>
                    <a:pt x="167" y="145"/>
                  </a:cubicBezTo>
                  <a:cubicBezTo>
                    <a:pt x="0" y="371"/>
                    <a:pt x="465" y="585"/>
                    <a:pt x="167" y="799"/>
                  </a:cubicBezTo>
                  <a:cubicBezTo>
                    <a:pt x="214" y="820"/>
                    <a:pt x="261" y="830"/>
                    <a:pt x="307" y="830"/>
                  </a:cubicBezTo>
                  <a:cubicBezTo>
                    <a:pt x="366" y="830"/>
                    <a:pt x="423" y="814"/>
                    <a:pt x="477" y="788"/>
                  </a:cubicBezTo>
                  <a:lnTo>
                    <a:pt x="739" y="788"/>
                  </a:lnTo>
                  <a:cubicBezTo>
                    <a:pt x="1041" y="828"/>
                    <a:pt x="1346" y="840"/>
                    <a:pt x="1652" y="840"/>
                  </a:cubicBezTo>
                  <a:cubicBezTo>
                    <a:pt x="2058" y="840"/>
                    <a:pt x="2466" y="819"/>
                    <a:pt x="2869" y="819"/>
                  </a:cubicBezTo>
                  <a:cubicBezTo>
                    <a:pt x="2965" y="819"/>
                    <a:pt x="3061" y="820"/>
                    <a:pt x="3156" y="823"/>
                  </a:cubicBezTo>
                  <a:cubicBezTo>
                    <a:pt x="3310" y="728"/>
                    <a:pt x="3394" y="621"/>
                    <a:pt x="3310" y="442"/>
                  </a:cubicBezTo>
                  <a:cubicBezTo>
                    <a:pt x="3001" y="204"/>
                    <a:pt x="2596" y="359"/>
                    <a:pt x="2251" y="204"/>
                  </a:cubicBezTo>
                  <a:cubicBezTo>
                    <a:pt x="1813" y="127"/>
                    <a:pt x="1365"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6047175" y="4055100"/>
              <a:ext cx="72350" cy="20175"/>
            </a:xfrm>
            <a:custGeom>
              <a:avLst/>
              <a:gdLst/>
              <a:ahLst/>
              <a:cxnLst/>
              <a:rect l="l" t="t" r="r" b="b"/>
              <a:pathLst>
                <a:path w="2894" h="807" extrusionOk="0">
                  <a:moveTo>
                    <a:pt x="417" y="0"/>
                  </a:moveTo>
                  <a:cubicBezTo>
                    <a:pt x="227" y="12"/>
                    <a:pt x="36" y="48"/>
                    <a:pt x="24" y="286"/>
                  </a:cubicBezTo>
                  <a:cubicBezTo>
                    <a:pt x="0" y="500"/>
                    <a:pt x="262" y="441"/>
                    <a:pt x="358" y="548"/>
                  </a:cubicBezTo>
                  <a:cubicBezTo>
                    <a:pt x="405" y="560"/>
                    <a:pt x="453" y="560"/>
                    <a:pt x="500" y="584"/>
                  </a:cubicBezTo>
                  <a:cubicBezTo>
                    <a:pt x="527" y="573"/>
                    <a:pt x="554" y="567"/>
                    <a:pt x="579" y="567"/>
                  </a:cubicBezTo>
                  <a:cubicBezTo>
                    <a:pt x="609" y="567"/>
                    <a:pt x="636" y="576"/>
                    <a:pt x="655" y="596"/>
                  </a:cubicBezTo>
                  <a:cubicBezTo>
                    <a:pt x="739" y="596"/>
                    <a:pt x="822" y="584"/>
                    <a:pt x="893" y="584"/>
                  </a:cubicBezTo>
                  <a:cubicBezTo>
                    <a:pt x="969" y="628"/>
                    <a:pt x="1049" y="636"/>
                    <a:pt x="1129" y="636"/>
                  </a:cubicBezTo>
                  <a:cubicBezTo>
                    <a:pt x="1175" y="636"/>
                    <a:pt x="1221" y="633"/>
                    <a:pt x="1266" y="633"/>
                  </a:cubicBezTo>
                  <a:cubicBezTo>
                    <a:pt x="1354" y="633"/>
                    <a:pt x="1438" y="643"/>
                    <a:pt x="1512" y="703"/>
                  </a:cubicBezTo>
                  <a:cubicBezTo>
                    <a:pt x="1520" y="725"/>
                    <a:pt x="1532" y="734"/>
                    <a:pt x="1553" y="734"/>
                  </a:cubicBezTo>
                  <a:cubicBezTo>
                    <a:pt x="1564" y="734"/>
                    <a:pt x="1578" y="731"/>
                    <a:pt x="1596" y="726"/>
                  </a:cubicBezTo>
                  <a:cubicBezTo>
                    <a:pt x="1752" y="781"/>
                    <a:pt x="1909" y="785"/>
                    <a:pt x="2065" y="785"/>
                  </a:cubicBezTo>
                  <a:cubicBezTo>
                    <a:pt x="2091" y="785"/>
                    <a:pt x="2117" y="785"/>
                    <a:pt x="2144" y="785"/>
                  </a:cubicBezTo>
                  <a:cubicBezTo>
                    <a:pt x="2235" y="785"/>
                    <a:pt x="2326" y="786"/>
                    <a:pt x="2417" y="798"/>
                  </a:cubicBezTo>
                  <a:cubicBezTo>
                    <a:pt x="2467" y="803"/>
                    <a:pt x="2516" y="807"/>
                    <a:pt x="2564" y="807"/>
                  </a:cubicBezTo>
                  <a:cubicBezTo>
                    <a:pt x="2744" y="807"/>
                    <a:pt x="2894" y="750"/>
                    <a:pt x="2894" y="476"/>
                  </a:cubicBezTo>
                  <a:cubicBezTo>
                    <a:pt x="2882" y="357"/>
                    <a:pt x="2822" y="262"/>
                    <a:pt x="2703" y="238"/>
                  </a:cubicBezTo>
                  <a:cubicBezTo>
                    <a:pt x="2642" y="238"/>
                    <a:pt x="2577" y="277"/>
                    <a:pt x="2521" y="277"/>
                  </a:cubicBezTo>
                  <a:cubicBezTo>
                    <a:pt x="2479" y="277"/>
                    <a:pt x="2443" y="255"/>
                    <a:pt x="2417" y="179"/>
                  </a:cubicBezTo>
                  <a:cubicBezTo>
                    <a:pt x="2295" y="48"/>
                    <a:pt x="2154" y="13"/>
                    <a:pt x="1998" y="13"/>
                  </a:cubicBezTo>
                  <a:cubicBezTo>
                    <a:pt x="1941" y="13"/>
                    <a:pt x="1883" y="18"/>
                    <a:pt x="1822" y="24"/>
                  </a:cubicBezTo>
                  <a:cubicBezTo>
                    <a:pt x="1739" y="43"/>
                    <a:pt x="1670" y="83"/>
                    <a:pt x="1587" y="83"/>
                  </a:cubicBezTo>
                  <a:cubicBezTo>
                    <a:pt x="1563" y="83"/>
                    <a:pt x="1539" y="80"/>
                    <a:pt x="1512" y="72"/>
                  </a:cubicBezTo>
                  <a:cubicBezTo>
                    <a:pt x="1465" y="60"/>
                    <a:pt x="1417" y="48"/>
                    <a:pt x="1358" y="24"/>
                  </a:cubicBezTo>
                  <a:cubicBezTo>
                    <a:pt x="1307" y="16"/>
                    <a:pt x="1256" y="12"/>
                    <a:pt x="1206" y="12"/>
                  </a:cubicBezTo>
                  <a:cubicBezTo>
                    <a:pt x="1115" y="12"/>
                    <a:pt x="1026" y="25"/>
                    <a:pt x="941" y="48"/>
                  </a:cubicBezTo>
                  <a:cubicBezTo>
                    <a:pt x="899" y="56"/>
                    <a:pt x="858" y="60"/>
                    <a:pt x="818" y="60"/>
                  </a:cubicBezTo>
                  <a:cubicBezTo>
                    <a:pt x="744" y="60"/>
                    <a:pt x="673" y="47"/>
                    <a:pt x="596" y="24"/>
                  </a:cubicBezTo>
                  <a:cubicBezTo>
                    <a:pt x="536" y="12"/>
                    <a:pt x="477"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5222075" y="2977875"/>
              <a:ext cx="29775" cy="57250"/>
            </a:xfrm>
            <a:custGeom>
              <a:avLst/>
              <a:gdLst/>
              <a:ahLst/>
              <a:cxnLst/>
              <a:rect l="l" t="t" r="r" b="b"/>
              <a:pathLst>
                <a:path w="1191" h="2290" extrusionOk="0">
                  <a:moveTo>
                    <a:pt x="643" y="1"/>
                  </a:moveTo>
                  <a:cubicBezTo>
                    <a:pt x="286" y="608"/>
                    <a:pt x="107" y="1286"/>
                    <a:pt x="60" y="1989"/>
                  </a:cubicBezTo>
                  <a:cubicBezTo>
                    <a:pt x="24" y="2096"/>
                    <a:pt x="0" y="2191"/>
                    <a:pt x="12" y="2287"/>
                  </a:cubicBezTo>
                  <a:cubicBezTo>
                    <a:pt x="37" y="2289"/>
                    <a:pt x="61" y="2290"/>
                    <a:pt x="84" y="2290"/>
                  </a:cubicBezTo>
                  <a:cubicBezTo>
                    <a:pt x="325" y="2290"/>
                    <a:pt x="524" y="2188"/>
                    <a:pt x="762" y="2156"/>
                  </a:cubicBezTo>
                  <a:cubicBezTo>
                    <a:pt x="977" y="1763"/>
                    <a:pt x="1191" y="1370"/>
                    <a:pt x="953" y="905"/>
                  </a:cubicBezTo>
                  <a:cubicBezTo>
                    <a:pt x="727" y="644"/>
                    <a:pt x="762" y="298"/>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5136950" y="3743525"/>
              <a:ext cx="36025" cy="68100"/>
            </a:xfrm>
            <a:custGeom>
              <a:avLst/>
              <a:gdLst/>
              <a:ahLst/>
              <a:cxnLst/>
              <a:rect l="l" t="t" r="r" b="b"/>
              <a:pathLst>
                <a:path w="1441" h="2724" extrusionOk="0">
                  <a:moveTo>
                    <a:pt x="286" y="1"/>
                  </a:moveTo>
                  <a:cubicBezTo>
                    <a:pt x="264" y="1"/>
                    <a:pt x="240" y="4"/>
                    <a:pt x="214" y="9"/>
                  </a:cubicBezTo>
                  <a:cubicBezTo>
                    <a:pt x="36" y="45"/>
                    <a:pt x="95" y="259"/>
                    <a:pt x="191" y="402"/>
                  </a:cubicBezTo>
                  <a:cubicBezTo>
                    <a:pt x="0" y="640"/>
                    <a:pt x="155" y="878"/>
                    <a:pt x="191" y="1117"/>
                  </a:cubicBezTo>
                  <a:cubicBezTo>
                    <a:pt x="262" y="1640"/>
                    <a:pt x="441" y="2117"/>
                    <a:pt x="893" y="2426"/>
                  </a:cubicBezTo>
                  <a:cubicBezTo>
                    <a:pt x="988" y="2593"/>
                    <a:pt x="1107" y="2712"/>
                    <a:pt x="1310" y="2724"/>
                  </a:cubicBezTo>
                  <a:cubicBezTo>
                    <a:pt x="1369" y="2700"/>
                    <a:pt x="1393" y="2652"/>
                    <a:pt x="1405" y="2593"/>
                  </a:cubicBezTo>
                  <a:cubicBezTo>
                    <a:pt x="1322" y="2402"/>
                    <a:pt x="1393" y="2200"/>
                    <a:pt x="1441" y="2010"/>
                  </a:cubicBezTo>
                  <a:cubicBezTo>
                    <a:pt x="1429" y="1879"/>
                    <a:pt x="1369" y="1771"/>
                    <a:pt x="1286" y="1676"/>
                  </a:cubicBezTo>
                  <a:cubicBezTo>
                    <a:pt x="1250" y="1593"/>
                    <a:pt x="1167" y="1521"/>
                    <a:pt x="1107" y="1462"/>
                  </a:cubicBezTo>
                  <a:cubicBezTo>
                    <a:pt x="1048" y="1390"/>
                    <a:pt x="988" y="1331"/>
                    <a:pt x="929" y="1259"/>
                  </a:cubicBezTo>
                  <a:cubicBezTo>
                    <a:pt x="714" y="1021"/>
                    <a:pt x="667" y="700"/>
                    <a:pt x="595" y="390"/>
                  </a:cubicBezTo>
                  <a:cubicBezTo>
                    <a:pt x="509" y="239"/>
                    <a:pt x="491"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5219100" y="3162200"/>
              <a:ext cx="69975" cy="25700"/>
            </a:xfrm>
            <a:custGeom>
              <a:avLst/>
              <a:gdLst/>
              <a:ahLst/>
              <a:cxnLst/>
              <a:rect l="l" t="t" r="r" b="b"/>
              <a:pathLst>
                <a:path w="2799" h="1028" extrusionOk="0">
                  <a:moveTo>
                    <a:pt x="1617" y="0"/>
                  </a:moveTo>
                  <a:cubicBezTo>
                    <a:pt x="1204" y="0"/>
                    <a:pt x="787" y="96"/>
                    <a:pt x="369" y="248"/>
                  </a:cubicBezTo>
                  <a:cubicBezTo>
                    <a:pt x="131" y="295"/>
                    <a:pt x="0" y="379"/>
                    <a:pt x="191" y="617"/>
                  </a:cubicBezTo>
                  <a:cubicBezTo>
                    <a:pt x="250" y="700"/>
                    <a:pt x="298" y="783"/>
                    <a:pt x="345" y="855"/>
                  </a:cubicBezTo>
                  <a:cubicBezTo>
                    <a:pt x="726" y="902"/>
                    <a:pt x="1096" y="950"/>
                    <a:pt x="1477" y="1010"/>
                  </a:cubicBezTo>
                  <a:cubicBezTo>
                    <a:pt x="1506" y="1021"/>
                    <a:pt x="1536" y="1027"/>
                    <a:pt x="1566" y="1027"/>
                  </a:cubicBezTo>
                  <a:cubicBezTo>
                    <a:pt x="1596" y="1027"/>
                    <a:pt x="1625" y="1021"/>
                    <a:pt x="1655" y="1010"/>
                  </a:cubicBezTo>
                  <a:cubicBezTo>
                    <a:pt x="1715" y="914"/>
                    <a:pt x="1846" y="855"/>
                    <a:pt x="1810" y="712"/>
                  </a:cubicBezTo>
                  <a:cubicBezTo>
                    <a:pt x="1774" y="640"/>
                    <a:pt x="1715" y="605"/>
                    <a:pt x="1631" y="581"/>
                  </a:cubicBezTo>
                  <a:cubicBezTo>
                    <a:pt x="1643" y="554"/>
                    <a:pt x="1657" y="546"/>
                    <a:pt x="1672" y="546"/>
                  </a:cubicBezTo>
                  <a:cubicBezTo>
                    <a:pt x="1694" y="546"/>
                    <a:pt x="1718" y="565"/>
                    <a:pt x="1735" y="565"/>
                  </a:cubicBezTo>
                  <a:cubicBezTo>
                    <a:pt x="1741" y="565"/>
                    <a:pt x="1746" y="563"/>
                    <a:pt x="1750" y="557"/>
                  </a:cubicBezTo>
                  <a:cubicBezTo>
                    <a:pt x="1760" y="557"/>
                    <a:pt x="1769" y="557"/>
                    <a:pt x="1779" y="557"/>
                  </a:cubicBezTo>
                  <a:cubicBezTo>
                    <a:pt x="1945" y="557"/>
                    <a:pt x="2127" y="602"/>
                    <a:pt x="2299" y="602"/>
                  </a:cubicBezTo>
                  <a:cubicBezTo>
                    <a:pt x="2491" y="602"/>
                    <a:pt x="2670" y="546"/>
                    <a:pt x="2798" y="307"/>
                  </a:cubicBezTo>
                  <a:cubicBezTo>
                    <a:pt x="2412" y="90"/>
                    <a:pt x="2016" y="0"/>
                    <a:pt x="1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5175925" y="3793075"/>
              <a:ext cx="52125" cy="34325"/>
            </a:xfrm>
            <a:custGeom>
              <a:avLst/>
              <a:gdLst/>
              <a:ahLst/>
              <a:cxnLst/>
              <a:rect l="l" t="t" r="r" b="b"/>
              <a:pathLst>
                <a:path w="2085" h="1373" extrusionOk="0">
                  <a:moveTo>
                    <a:pt x="353" y="0"/>
                  </a:moveTo>
                  <a:cubicBezTo>
                    <a:pt x="299" y="0"/>
                    <a:pt x="226" y="28"/>
                    <a:pt x="132" y="87"/>
                  </a:cubicBezTo>
                  <a:cubicBezTo>
                    <a:pt x="72" y="230"/>
                    <a:pt x="48" y="361"/>
                    <a:pt x="48" y="504"/>
                  </a:cubicBezTo>
                  <a:cubicBezTo>
                    <a:pt x="1" y="956"/>
                    <a:pt x="298" y="1075"/>
                    <a:pt x="656" y="1147"/>
                  </a:cubicBezTo>
                  <a:cubicBezTo>
                    <a:pt x="673" y="1174"/>
                    <a:pt x="698" y="1187"/>
                    <a:pt x="729" y="1187"/>
                  </a:cubicBezTo>
                  <a:cubicBezTo>
                    <a:pt x="740" y="1187"/>
                    <a:pt x="751" y="1185"/>
                    <a:pt x="763" y="1182"/>
                  </a:cubicBezTo>
                  <a:cubicBezTo>
                    <a:pt x="1072" y="1218"/>
                    <a:pt x="1394" y="1242"/>
                    <a:pt x="1691" y="1337"/>
                  </a:cubicBezTo>
                  <a:cubicBezTo>
                    <a:pt x="1769" y="1361"/>
                    <a:pt x="1830" y="1372"/>
                    <a:pt x="1879" y="1372"/>
                  </a:cubicBezTo>
                  <a:cubicBezTo>
                    <a:pt x="2073" y="1372"/>
                    <a:pt x="2075" y="1203"/>
                    <a:pt x="2084" y="1004"/>
                  </a:cubicBezTo>
                  <a:cubicBezTo>
                    <a:pt x="2032" y="709"/>
                    <a:pt x="1841" y="686"/>
                    <a:pt x="1639" y="686"/>
                  </a:cubicBezTo>
                  <a:cubicBezTo>
                    <a:pt x="1602" y="686"/>
                    <a:pt x="1565" y="686"/>
                    <a:pt x="1528" y="686"/>
                  </a:cubicBezTo>
                  <a:cubicBezTo>
                    <a:pt x="1491" y="686"/>
                    <a:pt x="1454" y="686"/>
                    <a:pt x="1418" y="682"/>
                  </a:cubicBezTo>
                  <a:cubicBezTo>
                    <a:pt x="1364" y="705"/>
                    <a:pt x="1315" y="719"/>
                    <a:pt x="1268" y="719"/>
                  </a:cubicBezTo>
                  <a:cubicBezTo>
                    <a:pt x="1242" y="719"/>
                    <a:pt x="1217" y="715"/>
                    <a:pt x="1191" y="706"/>
                  </a:cubicBezTo>
                  <a:cubicBezTo>
                    <a:pt x="1144" y="670"/>
                    <a:pt x="1120" y="647"/>
                    <a:pt x="1084" y="599"/>
                  </a:cubicBezTo>
                  <a:cubicBezTo>
                    <a:pt x="1037" y="540"/>
                    <a:pt x="1001" y="468"/>
                    <a:pt x="953" y="409"/>
                  </a:cubicBezTo>
                  <a:cubicBezTo>
                    <a:pt x="906" y="325"/>
                    <a:pt x="834" y="289"/>
                    <a:pt x="763" y="254"/>
                  </a:cubicBezTo>
                  <a:cubicBezTo>
                    <a:pt x="743" y="249"/>
                    <a:pt x="721" y="246"/>
                    <a:pt x="699" y="246"/>
                  </a:cubicBezTo>
                  <a:cubicBezTo>
                    <a:pt x="668" y="246"/>
                    <a:pt x="636" y="252"/>
                    <a:pt x="608" y="266"/>
                  </a:cubicBezTo>
                  <a:cubicBezTo>
                    <a:pt x="596" y="289"/>
                    <a:pt x="584" y="313"/>
                    <a:pt x="560" y="313"/>
                  </a:cubicBezTo>
                  <a:cubicBezTo>
                    <a:pt x="556" y="317"/>
                    <a:pt x="548" y="319"/>
                    <a:pt x="540" y="319"/>
                  </a:cubicBezTo>
                  <a:cubicBezTo>
                    <a:pt x="522" y="319"/>
                    <a:pt x="501" y="313"/>
                    <a:pt x="501" y="313"/>
                  </a:cubicBezTo>
                  <a:cubicBezTo>
                    <a:pt x="501" y="114"/>
                    <a:pt x="464" y="0"/>
                    <a:pt x="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5255500" y="2897800"/>
              <a:ext cx="41600" cy="36825"/>
            </a:xfrm>
            <a:custGeom>
              <a:avLst/>
              <a:gdLst/>
              <a:ahLst/>
              <a:cxnLst/>
              <a:rect l="l" t="t" r="r" b="b"/>
              <a:pathLst>
                <a:path w="1664" h="1473" extrusionOk="0">
                  <a:moveTo>
                    <a:pt x="1366" y="1"/>
                  </a:moveTo>
                  <a:cubicBezTo>
                    <a:pt x="1295" y="1"/>
                    <a:pt x="1235" y="37"/>
                    <a:pt x="1187" y="72"/>
                  </a:cubicBezTo>
                  <a:cubicBezTo>
                    <a:pt x="914" y="239"/>
                    <a:pt x="628" y="370"/>
                    <a:pt x="473" y="691"/>
                  </a:cubicBezTo>
                  <a:cubicBezTo>
                    <a:pt x="342" y="834"/>
                    <a:pt x="223" y="1001"/>
                    <a:pt x="32" y="1072"/>
                  </a:cubicBezTo>
                  <a:cubicBezTo>
                    <a:pt x="9" y="1371"/>
                    <a:pt x="1" y="1473"/>
                    <a:pt x="118" y="1473"/>
                  </a:cubicBezTo>
                  <a:cubicBezTo>
                    <a:pt x="179" y="1473"/>
                    <a:pt x="272" y="1446"/>
                    <a:pt x="413" y="1406"/>
                  </a:cubicBezTo>
                  <a:cubicBezTo>
                    <a:pt x="497" y="1394"/>
                    <a:pt x="556" y="1394"/>
                    <a:pt x="628" y="1370"/>
                  </a:cubicBezTo>
                  <a:cubicBezTo>
                    <a:pt x="668" y="1382"/>
                    <a:pt x="706" y="1387"/>
                    <a:pt x="740" y="1387"/>
                  </a:cubicBezTo>
                  <a:cubicBezTo>
                    <a:pt x="948" y="1387"/>
                    <a:pt x="1051" y="1192"/>
                    <a:pt x="1164" y="1049"/>
                  </a:cubicBezTo>
                  <a:cubicBezTo>
                    <a:pt x="1295" y="787"/>
                    <a:pt x="1580" y="632"/>
                    <a:pt x="1664" y="346"/>
                  </a:cubicBezTo>
                  <a:cubicBezTo>
                    <a:pt x="1664" y="156"/>
                    <a:pt x="1568" y="48"/>
                    <a:pt x="1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5703375" y="4025675"/>
              <a:ext cx="72950" cy="22300"/>
            </a:xfrm>
            <a:custGeom>
              <a:avLst/>
              <a:gdLst/>
              <a:ahLst/>
              <a:cxnLst/>
              <a:rect l="l" t="t" r="r" b="b"/>
              <a:pathLst>
                <a:path w="2918" h="892" extrusionOk="0">
                  <a:moveTo>
                    <a:pt x="1773" y="1"/>
                  </a:moveTo>
                  <a:cubicBezTo>
                    <a:pt x="1644" y="1"/>
                    <a:pt x="1508" y="26"/>
                    <a:pt x="1370" y="46"/>
                  </a:cubicBezTo>
                  <a:cubicBezTo>
                    <a:pt x="1298" y="70"/>
                    <a:pt x="1239" y="106"/>
                    <a:pt x="1191" y="141"/>
                  </a:cubicBezTo>
                  <a:cubicBezTo>
                    <a:pt x="1156" y="249"/>
                    <a:pt x="1167" y="320"/>
                    <a:pt x="1239" y="403"/>
                  </a:cubicBezTo>
                  <a:cubicBezTo>
                    <a:pt x="1245" y="404"/>
                    <a:pt x="1250" y="404"/>
                    <a:pt x="1255" y="404"/>
                  </a:cubicBezTo>
                  <a:cubicBezTo>
                    <a:pt x="1277" y="404"/>
                    <a:pt x="1291" y="399"/>
                    <a:pt x="1300" y="391"/>
                  </a:cubicBezTo>
                  <a:lnTo>
                    <a:pt x="1300" y="391"/>
                  </a:lnTo>
                  <a:cubicBezTo>
                    <a:pt x="1300" y="395"/>
                    <a:pt x="1299" y="399"/>
                    <a:pt x="1298" y="403"/>
                  </a:cubicBezTo>
                  <a:cubicBezTo>
                    <a:pt x="1294" y="427"/>
                    <a:pt x="1281" y="436"/>
                    <a:pt x="1265" y="436"/>
                  </a:cubicBezTo>
                  <a:cubicBezTo>
                    <a:pt x="1240" y="436"/>
                    <a:pt x="1208" y="417"/>
                    <a:pt x="1179" y="403"/>
                  </a:cubicBezTo>
                  <a:cubicBezTo>
                    <a:pt x="1132" y="368"/>
                    <a:pt x="1096" y="356"/>
                    <a:pt x="1037" y="344"/>
                  </a:cubicBezTo>
                  <a:cubicBezTo>
                    <a:pt x="941" y="320"/>
                    <a:pt x="870" y="320"/>
                    <a:pt x="775" y="320"/>
                  </a:cubicBezTo>
                  <a:cubicBezTo>
                    <a:pt x="691" y="320"/>
                    <a:pt x="596" y="344"/>
                    <a:pt x="525" y="379"/>
                  </a:cubicBezTo>
                  <a:cubicBezTo>
                    <a:pt x="492" y="438"/>
                    <a:pt x="455" y="465"/>
                    <a:pt x="417" y="465"/>
                  </a:cubicBezTo>
                  <a:cubicBezTo>
                    <a:pt x="386" y="465"/>
                    <a:pt x="354" y="447"/>
                    <a:pt x="322" y="415"/>
                  </a:cubicBezTo>
                  <a:cubicBezTo>
                    <a:pt x="179" y="415"/>
                    <a:pt x="96" y="475"/>
                    <a:pt x="24" y="582"/>
                  </a:cubicBezTo>
                  <a:cubicBezTo>
                    <a:pt x="1" y="641"/>
                    <a:pt x="24" y="689"/>
                    <a:pt x="60" y="725"/>
                  </a:cubicBezTo>
                  <a:cubicBezTo>
                    <a:pt x="1013" y="784"/>
                    <a:pt x="1965" y="832"/>
                    <a:pt x="2918" y="891"/>
                  </a:cubicBezTo>
                  <a:cubicBezTo>
                    <a:pt x="2918" y="701"/>
                    <a:pt x="2834" y="594"/>
                    <a:pt x="2644" y="594"/>
                  </a:cubicBezTo>
                  <a:cubicBezTo>
                    <a:pt x="2561" y="531"/>
                    <a:pt x="2459" y="496"/>
                    <a:pt x="2364" y="496"/>
                  </a:cubicBezTo>
                  <a:cubicBezTo>
                    <a:pt x="2350" y="496"/>
                    <a:pt x="2336" y="497"/>
                    <a:pt x="2322" y="499"/>
                  </a:cubicBezTo>
                  <a:cubicBezTo>
                    <a:pt x="1989" y="499"/>
                    <a:pt x="2120" y="356"/>
                    <a:pt x="2239" y="201"/>
                  </a:cubicBezTo>
                  <a:cubicBezTo>
                    <a:pt x="2103" y="45"/>
                    <a:pt x="1944" y="1"/>
                    <a:pt x="17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6138850" y="4061050"/>
              <a:ext cx="51875" cy="22050"/>
            </a:xfrm>
            <a:custGeom>
              <a:avLst/>
              <a:gdLst/>
              <a:ahLst/>
              <a:cxnLst/>
              <a:rect l="l" t="t" r="r" b="b"/>
              <a:pathLst>
                <a:path w="2075" h="882" extrusionOk="0">
                  <a:moveTo>
                    <a:pt x="663" y="0"/>
                  </a:moveTo>
                  <a:cubicBezTo>
                    <a:pt x="489" y="0"/>
                    <a:pt x="320" y="22"/>
                    <a:pt x="155" y="119"/>
                  </a:cubicBezTo>
                  <a:cubicBezTo>
                    <a:pt x="1" y="298"/>
                    <a:pt x="60" y="465"/>
                    <a:pt x="203" y="608"/>
                  </a:cubicBezTo>
                  <a:cubicBezTo>
                    <a:pt x="358" y="727"/>
                    <a:pt x="560" y="619"/>
                    <a:pt x="715" y="739"/>
                  </a:cubicBezTo>
                  <a:cubicBezTo>
                    <a:pt x="822" y="786"/>
                    <a:pt x="905" y="834"/>
                    <a:pt x="1001" y="881"/>
                  </a:cubicBezTo>
                  <a:cubicBezTo>
                    <a:pt x="1108" y="804"/>
                    <a:pt x="1230" y="795"/>
                    <a:pt x="1355" y="795"/>
                  </a:cubicBezTo>
                  <a:cubicBezTo>
                    <a:pt x="1392" y="795"/>
                    <a:pt x="1430" y="796"/>
                    <a:pt x="1468" y="796"/>
                  </a:cubicBezTo>
                  <a:cubicBezTo>
                    <a:pt x="1556" y="796"/>
                    <a:pt x="1644" y="791"/>
                    <a:pt x="1727" y="762"/>
                  </a:cubicBezTo>
                  <a:cubicBezTo>
                    <a:pt x="2075" y="314"/>
                    <a:pt x="1926" y="257"/>
                    <a:pt x="1708" y="257"/>
                  </a:cubicBezTo>
                  <a:cubicBezTo>
                    <a:pt x="1634" y="257"/>
                    <a:pt x="1551" y="263"/>
                    <a:pt x="1478" y="263"/>
                  </a:cubicBezTo>
                  <a:cubicBezTo>
                    <a:pt x="1383" y="263"/>
                    <a:pt x="1304" y="252"/>
                    <a:pt x="1274" y="203"/>
                  </a:cubicBezTo>
                  <a:lnTo>
                    <a:pt x="1286" y="179"/>
                  </a:lnTo>
                  <a:cubicBezTo>
                    <a:pt x="1215" y="84"/>
                    <a:pt x="1096" y="24"/>
                    <a:pt x="977" y="12"/>
                  </a:cubicBezTo>
                  <a:cubicBezTo>
                    <a:pt x="871" y="8"/>
                    <a:pt x="766"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5202425" y="3027300"/>
              <a:ext cx="24425" cy="80675"/>
            </a:xfrm>
            <a:custGeom>
              <a:avLst/>
              <a:gdLst/>
              <a:ahLst/>
              <a:cxnLst/>
              <a:rect l="l" t="t" r="r" b="b"/>
              <a:pathLst>
                <a:path w="977" h="3227" extrusionOk="0">
                  <a:moveTo>
                    <a:pt x="858" y="0"/>
                  </a:moveTo>
                  <a:cubicBezTo>
                    <a:pt x="572" y="917"/>
                    <a:pt x="298" y="1822"/>
                    <a:pt x="36" y="2738"/>
                  </a:cubicBezTo>
                  <a:cubicBezTo>
                    <a:pt x="0" y="2893"/>
                    <a:pt x="12" y="3072"/>
                    <a:pt x="12" y="3227"/>
                  </a:cubicBezTo>
                  <a:lnTo>
                    <a:pt x="155" y="3227"/>
                  </a:lnTo>
                  <a:cubicBezTo>
                    <a:pt x="727" y="2667"/>
                    <a:pt x="727" y="1893"/>
                    <a:pt x="917" y="1191"/>
                  </a:cubicBezTo>
                  <a:cubicBezTo>
                    <a:pt x="917" y="964"/>
                    <a:pt x="965" y="762"/>
                    <a:pt x="977" y="548"/>
                  </a:cubicBezTo>
                  <a:cubicBezTo>
                    <a:pt x="965" y="476"/>
                    <a:pt x="929" y="417"/>
                    <a:pt x="893" y="357"/>
                  </a:cubicBezTo>
                  <a:cubicBezTo>
                    <a:pt x="870" y="238"/>
                    <a:pt x="870" y="119"/>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5260475" y="3176775"/>
              <a:ext cx="65500" cy="16725"/>
            </a:xfrm>
            <a:custGeom>
              <a:avLst/>
              <a:gdLst/>
              <a:ahLst/>
              <a:cxnLst/>
              <a:rect l="l" t="t" r="r" b="b"/>
              <a:pathLst>
                <a:path w="2620" h="669" extrusionOk="0">
                  <a:moveTo>
                    <a:pt x="667" y="0"/>
                  </a:moveTo>
                  <a:cubicBezTo>
                    <a:pt x="488" y="0"/>
                    <a:pt x="309" y="28"/>
                    <a:pt x="131" y="117"/>
                  </a:cubicBezTo>
                  <a:cubicBezTo>
                    <a:pt x="84" y="212"/>
                    <a:pt x="36" y="307"/>
                    <a:pt x="0" y="415"/>
                  </a:cubicBezTo>
                  <a:cubicBezTo>
                    <a:pt x="667" y="569"/>
                    <a:pt x="1369" y="546"/>
                    <a:pt x="2060" y="653"/>
                  </a:cubicBezTo>
                  <a:cubicBezTo>
                    <a:pt x="2132" y="661"/>
                    <a:pt x="2203" y="668"/>
                    <a:pt x="2272" y="668"/>
                  </a:cubicBezTo>
                  <a:cubicBezTo>
                    <a:pt x="2396" y="668"/>
                    <a:pt x="2513" y="646"/>
                    <a:pt x="2620" y="569"/>
                  </a:cubicBezTo>
                  <a:cubicBezTo>
                    <a:pt x="2500" y="558"/>
                    <a:pt x="2393" y="534"/>
                    <a:pt x="2286" y="510"/>
                  </a:cubicBezTo>
                  <a:cubicBezTo>
                    <a:pt x="2239" y="427"/>
                    <a:pt x="2179" y="355"/>
                    <a:pt x="2096" y="307"/>
                  </a:cubicBezTo>
                  <a:cubicBezTo>
                    <a:pt x="1917" y="248"/>
                    <a:pt x="1738" y="177"/>
                    <a:pt x="1572" y="69"/>
                  </a:cubicBezTo>
                  <a:cubicBezTo>
                    <a:pt x="1558" y="70"/>
                    <a:pt x="1543" y="70"/>
                    <a:pt x="1529" y="70"/>
                  </a:cubicBezTo>
                  <a:cubicBezTo>
                    <a:pt x="1239" y="70"/>
                    <a:pt x="952"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6087050" y="4058225"/>
              <a:ext cx="69675" cy="21875"/>
            </a:xfrm>
            <a:custGeom>
              <a:avLst/>
              <a:gdLst/>
              <a:ahLst/>
              <a:cxnLst/>
              <a:rect l="l" t="t" r="r" b="b"/>
              <a:pathLst>
                <a:path w="2787" h="875" extrusionOk="0">
                  <a:moveTo>
                    <a:pt x="1558" y="1"/>
                  </a:moveTo>
                  <a:cubicBezTo>
                    <a:pt x="1425" y="1"/>
                    <a:pt x="1300" y="43"/>
                    <a:pt x="1191" y="173"/>
                  </a:cubicBezTo>
                  <a:cubicBezTo>
                    <a:pt x="1203" y="423"/>
                    <a:pt x="1144" y="590"/>
                    <a:pt x="846" y="590"/>
                  </a:cubicBezTo>
                  <a:cubicBezTo>
                    <a:pt x="761" y="582"/>
                    <a:pt x="675" y="579"/>
                    <a:pt x="588" y="579"/>
                  </a:cubicBezTo>
                  <a:cubicBezTo>
                    <a:pt x="395" y="579"/>
                    <a:pt x="198" y="593"/>
                    <a:pt x="1" y="601"/>
                  </a:cubicBezTo>
                  <a:cubicBezTo>
                    <a:pt x="775" y="701"/>
                    <a:pt x="1540" y="874"/>
                    <a:pt x="2318" y="874"/>
                  </a:cubicBezTo>
                  <a:cubicBezTo>
                    <a:pt x="2474" y="874"/>
                    <a:pt x="2630" y="867"/>
                    <a:pt x="2787" y="852"/>
                  </a:cubicBezTo>
                  <a:cubicBezTo>
                    <a:pt x="2668" y="697"/>
                    <a:pt x="2501" y="732"/>
                    <a:pt x="2334" y="721"/>
                  </a:cubicBezTo>
                  <a:cubicBezTo>
                    <a:pt x="2025" y="661"/>
                    <a:pt x="2192" y="375"/>
                    <a:pt x="2073" y="220"/>
                  </a:cubicBezTo>
                  <a:cubicBezTo>
                    <a:pt x="2013" y="137"/>
                    <a:pt x="1918" y="66"/>
                    <a:pt x="1822" y="42"/>
                  </a:cubicBezTo>
                  <a:cubicBezTo>
                    <a:pt x="1733" y="18"/>
                    <a:pt x="1644"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5331900" y="3179000"/>
              <a:ext cx="90225" cy="15400"/>
            </a:xfrm>
            <a:custGeom>
              <a:avLst/>
              <a:gdLst/>
              <a:ahLst/>
              <a:cxnLst/>
              <a:rect l="l" t="t" r="r" b="b"/>
              <a:pathLst>
                <a:path w="3609" h="616" extrusionOk="0">
                  <a:moveTo>
                    <a:pt x="3196" y="1"/>
                  </a:moveTo>
                  <a:cubicBezTo>
                    <a:pt x="3093" y="1"/>
                    <a:pt x="2982" y="21"/>
                    <a:pt x="2870" y="40"/>
                  </a:cubicBezTo>
                  <a:cubicBezTo>
                    <a:pt x="2811" y="64"/>
                    <a:pt x="2751" y="99"/>
                    <a:pt x="2703" y="135"/>
                  </a:cubicBezTo>
                  <a:cubicBezTo>
                    <a:pt x="2834" y="433"/>
                    <a:pt x="2513" y="349"/>
                    <a:pt x="2441" y="457"/>
                  </a:cubicBezTo>
                  <a:cubicBezTo>
                    <a:pt x="2243" y="425"/>
                    <a:pt x="2055" y="383"/>
                    <a:pt x="1857" y="383"/>
                  </a:cubicBezTo>
                  <a:cubicBezTo>
                    <a:pt x="1757" y="383"/>
                    <a:pt x="1656" y="393"/>
                    <a:pt x="1548" y="421"/>
                  </a:cubicBezTo>
                  <a:cubicBezTo>
                    <a:pt x="1390" y="465"/>
                    <a:pt x="1218" y="488"/>
                    <a:pt x="1043" y="488"/>
                  </a:cubicBezTo>
                  <a:cubicBezTo>
                    <a:pt x="838" y="488"/>
                    <a:pt x="628" y="456"/>
                    <a:pt x="429" y="385"/>
                  </a:cubicBezTo>
                  <a:cubicBezTo>
                    <a:pt x="355" y="359"/>
                    <a:pt x="285" y="337"/>
                    <a:pt x="220" y="337"/>
                  </a:cubicBezTo>
                  <a:cubicBezTo>
                    <a:pt x="139" y="337"/>
                    <a:pt x="66" y="370"/>
                    <a:pt x="1" y="469"/>
                  </a:cubicBezTo>
                  <a:cubicBezTo>
                    <a:pt x="399" y="591"/>
                    <a:pt x="808" y="616"/>
                    <a:pt x="1219" y="616"/>
                  </a:cubicBezTo>
                  <a:cubicBezTo>
                    <a:pt x="1496" y="616"/>
                    <a:pt x="1774" y="605"/>
                    <a:pt x="2052" y="605"/>
                  </a:cubicBezTo>
                  <a:cubicBezTo>
                    <a:pt x="2162" y="605"/>
                    <a:pt x="2272" y="606"/>
                    <a:pt x="2382" y="611"/>
                  </a:cubicBezTo>
                  <a:cubicBezTo>
                    <a:pt x="2644" y="599"/>
                    <a:pt x="2894" y="599"/>
                    <a:pt x="3156" y="588"/>
                  </a:cubicBezTo>
                  <a:cubicBezTo>
                    <a:pt x="3311" y="480"/>
                    <a:pt x="3549" y="469"/>
                    <a:pt x="3608" y="230"/>
                  </a:cubicBezTo>
                  <a:cubicBezTo>
                    <a:pt x="3500" y="50"/>
                    <a:pt x="3356" y="1"/>
                    <a:pt x="3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5353050" y="4005200"/>
              <a:ext cx="46750" cy="18225"/>
            </a:xfrm>
            <a:custGeom>
              <a:avLst/>
              <a:gdLst/>
              <a:ahLst/>
              <a:cxnLst/>
              <a:rect l="l" t="t" r="r" b="b"/>
              <a:pathLst>
                <a:path w="1870" h="729" extrusionOk="0">
                  <a:moveTo>
                    <a:pt x="651" y="1"/>
                  </a:moveTo>
                  <a:cubicBezTo>
                    <a:pt x="566" y="1"/>
                    <a:pt x="483" y="25"/>
                    <a:pt x="405" y="79"/>
                  </a:cubicBezTo>
                  <a:cubicBezTo>
                    <a:pt x="0" y="698"/>
                    <a:pt x="643" y="520"/>
                    <a:pt x="857" y="687"/>
                  </a:cubicBezTo>
                  <a:cubicBezTo>
                    <a:pt x="1000" y="716"/>
                    <a:pt x="1146" y="728"/>
                    <a:pt x="1292" y="728"/>
                  </a:cubicBezTo>
                  <a:cubicBezTo>
                    <a:pt x="1438" y="728"/>
                    <a:pt x="1584" y="716"/>
                    <a:pt x="1726" y="698"/>
                  </a:cubicBezTo>
                  <a:cubicBezTo>
                    <a:pt x="1726" y="532"/>
                    <a:pt x="1810" y="413"/>
                    <a:pt x="1869" y="270"/>
                  </a:cubicBezTo>
                  <a:cubicBezTo>
                    <a:pt x="1810" y="151"/>
                    <a:pt x="1691" y="91"/>
                    <a:pt x="1572" y="79"/>
                  </a:cubicBezTo>
                  <a:cubicBezTo>
                    <a:pt x="1512" y="79"/>
                    <a:pt x="1453" y="79"/>
                    <a:pt x="1393" y="91"/>
                  </a:cubicBezTo>
                  <a:cubicBezTo>
                    <a:pt x="1336" y="120"/>
                    <a:pt x="1281" y="130"/>
                    <a:pt x="1226" y="130"/>
                  </a:cubicBezTo>
                  <a:cubicBezTo>
                    <a:pt x="1073" y="130"/>
                    <a:pt x="926" y="46"/>
                    <a:pt x="786" y="20"/>
                  </a:cubicBezTo>
                  <a:cubicBezTo>
                    <a:pt x="741" y="7"/>
                    <a:pt x="695" y="1"/>
                    <a:pt x="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5320300" y="3836900"/>
              <a:ext cx="27100" cy="45575"/>
            </a:xfrm>
            <a:custGeom>
              <a:avLst/>
              <a:gdLst/>
              <a:ahLst/>
              <a:cxnLst/>
              <a:rect l="l" t="t" r="r" b="b"/>
              <a:pathLst>
                <a:path w="1084" h="1823" extrusionOk="0">
                  <a:moveTo>
                    <a:pt x="524" y="1"/>
                  </a:moveTo>
                  <a:cubicBezTo>
                    <a:pt x="369" y="25"/>
                    <a:pt x="250" y="60"/>
                    <a:pt x="131" y="120"/>
                  </a:cubicBezTo>
                  <a:cubicBezTo>
                    <a:pt x="84" y="156"/>
                    <a:pt x="24" y="203"/>
                    <a:pt x="0" y="263"/>
                  </a:cubicBezTo>
                  <a:cubicBezTo>
                    <a:pt x="60" y="346"/>
                    <a:pt x="107" y="430"/>
                    <a:pt x="167" y="525"/>
                  </a:cubicBezTo>
                  <a:cubicBezTo>
                    <a:pt x="203" y="537"/>
                    <a:pt x="262" y="537"/>
                    <a:pt x="310" y="561"/>
                  </a:cubicBezTo>
                  <a:cubicBezTo>
                    <a:pt x="381" y="692"/>
                    <a:pt x="358" y="822"/>
                    <a:pt x="381" y="942"/>
                  </a:cubicBezTo>
                  <a:cubicBezTo>
                    <a:pt x="405" y="1037"/>
                    <a:pt x="417" y="1120"/>
                    <a:pt x="441" y="1192"/>
                  </a:cubicBezTo>
                  <a:cubicBezTo>
                    <a:pt x="465" y="1251"/>
                    <a:pt x="477" y="1299"/>
                    <a:pt x="488" y="1358"/>
                  </a:cubicBezTo>
                  <a:cubicBezTo>
                    <a:pt x="548" y="1525"/>
                    <a:pt x="596" y="1715"/>
                    <a:pt x="762" y="1823"/>
                  </a:cubicBezTo>
                  <a:cubicBezTo>
                    <a:pt x="1060" y="1811"/>
                    <a:pt x="1024" y="1537"/>
                    <a:pt x="1084" y="1346"/>
                  </a:cubicBezTo>
                  <a:cubicBezTo>
                    <a:pt x="1084" y="1227"/>
                    <a:pt x="1036" y="1120"/>
                    <a:pt x="1000" y="1001"/>
                  </a:cubicBezTo>
                  <a:cubicBezTo>
                    <a:pt x="977" y="942"/>
                    <a:pt x="953" y="894"/>
                    <a:pt x="941" y="834"/>
                  </a:cubicBezTo>
                  <a:cubicBezTo>
                    <a:pt x="893" y="692"/>
                    <a:pt x="893" y="537"/>
                    <a:pt x="881" y="394"/>
                  </a:cubicBezTo>
                  <a:cubicBezTo>
                    <a:pt x="846" y="180"/>
                    <a:pt x="774" y="25"/>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5628675" y="4030375"/>
              <a:ext cx="76225" cy="13300"/>
            </a:xfrm>
            <a:custGeom>
              <a:avLst/>
              <a:gdLst/>
              <a:ahLst/>
              <a:cxnLst/>
              <a:rect l="l" t="t" r="r" b="b"/>
              <a:pathLst>
                <a:path w="3049" h="532" extrusionOk="0">
                  <a:moveTo>
                    <a:pt x="703" y="1"/>
                  </a:moveTo>
                  <a:cubicBezTo>
                    <a:pt x="655" y="1"/>
                    <a:pt x="596" y="1"/>
                    <a:pt x="536" y="13"/>
                  </a:cubicBezTo>
                  <a:cubicBezTo>
                    <a:pt x="369" y="84"/>
                    <a:pt x="191" y="84"/>
                    <a:pt x="60" y="191"/>
                  </a:cubicBezTo>
                  <a:cubicBezTo>
                    <a:pt x="48" y="227"/>
                    <a:pt x="12" y="239"/>
                    <a:pt x="0" y="275"/>
                  </a:cubicBezTo>
                  <a:cubicBezTo>
                    <a:pt x="800" y="444"/>
                    <a:pt x="1599" y="532"/>
                    <a:pt x="2404" y="532"/>
                  </a:cubicBezTo>
                  <a:cubicBezTo>
                    <a:pt x="2618" y="532"/>
                    <a:pt x="2833" y="525"/>
                    <a:pt x="3048" y="513"/>
                  </a:cubicBezTo>
                  <a:lnTo>
                    <a:pt x="3048" y="453"/>
                  </a:lnTo>
                  <a:lnTo>
                    <a:pt x="3048" y="394"/>
                  </a:lnTo>
                  <a:cubicBezTo>
                    <a:pt x="3024" y="287"/>
                    <a:pt x="2929" y="227"/>
                    <a:pt x="2834" y="168"/>
                  </a:cubicBezTo>
                  <a:cubicBezTo>
                    <a:pt x="2778" y="168"/>
                    <a:pt x="2733" y="184"/>
                    <a:pt x="2688" y="184"/>
                  </a:cubicBezTo>
                  <a:cubicBezTo>
                    <a:pt x="2666" y="184"/>
                    <a:pt x="2643" y="180"/>
                    <a:pt x="2620" y="168"/>
                  </a:cubicBezTo>
                  <a:cubicBezTo>
                    <a:pt x="2572" y="156"/>
                    <a:pt x="2536" y="156"/>
                    <a:pt x="2489" y="156"/>
                  </a:cubicBezTo>
                  <a:cubicBezTo>
                    <a:pt x="2417" y="180"/>
                    <a:pt x="2358" y="191"/>
                    <a:pt x="2274" y="215"/>
                  </a:cubicBezTo>
                  <a:lnTo>
                    <a:pt x="2131" y="215"/>
                  </a:lnTo>
                  <a:cubicBezTo>
                    <a:pt x="2060" y="191"/>
                    <a:pt x="2000" y="168"/>
                    <a:pt x="1917" y="156"/>
                  </a:cubicBezTo>
                  <a:cubicBezTo>
                    <a:pt x="1893" y="156"/>
                    <a:pt x="1881" y="132"/>
                    <a:pt x="1846" y="132"/>
                  </a:cubicBezTo>
                  <a:lnTo>
                    <a:pt x="1774" y="132"/>
                  </a:lnTo>
                  <a:lnTo>
                    <a:pt x="1703" y="156"/>
                  </a:lnTo>
                  <a:cubicBezTo>
                    <a:pt x="1680" y="159"/>
                    <a:pt x="1660" y="160"/>
                    <a:pt x="1640" y="160"/>
                  </a:cubicBezTo>
                  <a:cubicBezTo>
                    <a:pt x="1587" y="160"/>
                    <a:pt x="1541" y="149"/>
                    <a:pt x="1488" y="132"/>
                  </a:cubicBezTo>
                  <a:cubicBezTo>
                    <a:pt x="1465" y="132"/>
                    <a:pt x="1441" y="120"/>
                    <a:pt x="1417" y="120"/>
                  </a:cubicBezTo>
                  <a:cubicBezTo>
                    <a:pt x="1369" y="108"/>
                    <a:pt x="1310" y="96"/>
                    <a:pt x="1262" y="96"/>
                  </a:cubicBezTo>
                  <a:cubicBezTo>
                    <a:pt x="1191" y="72"/>
                    <a:pt x="1107" y="61"/>
                    <a:pt x="1024" y="61"/>
                  </a:cubicBezTo>
                  <a:cubicBezTo>
                    <a:pt x="905" y="49"/>
                    <a:pt x="810" y="13"/>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5338150" y="3995675"/>
              <a:ext cx="36950" cy="26750"/>
            </a:xfrm>
            <a:custGeom>
              <a:avLst/>
              <a:gdLst/>
              <a:ahLst/>
              <a:cxnLst/>
              <a:rect l="l" t="t" r="r" b="b"/>
              <a:pathLst>
                <a:path w="1478" h="1070" extrusionOk="0">
                  <a:moveTo>
                    <a:pt x="369" y="0"/>
                  </a:moveTo>
                  <a:cubicBezTo>
                    <a:pt x="328" y="0"/>
                    <a:pt x="285" y="6"/>
                    <a:pt x="239" y="20"/>
                  </a:cubicBezTo>
                  <a:cubicBezTo>
                    <a:pt x="120" y="115"/>
                    <a:pt x="120" y="258"/>
                    <a:pt x="48" y="377"/>
                  </a:cubicBezTo>
                  <a:cubicBezTo>
                    <a:pt x="13" y="436"/>
                    <a:pt x="1" y="484"/>
                    <a:pt x="1" y="544"/>
                  </a:cubicBezTo>
                  <a:cubicBezTo>
                    <a:pt x="445" y="817"/>
                    <a:pt x="868" y="1069"/>
                    <a:pt x="1405" y="1069"/>
                  </a:cubicBezTo>
                  <a:cubicBezTo>
                    <a:pt x="1429" y="1069"/>
                    <a:pt x="1453" y="1069"/>
                    <a:pt x="1477" y="1068"/>
                  </a:cubicBezTo>
                  <a:cubicBezTo>
                    <a:pt x="1418" y="960"/>
                    <a:pt x="1298" y="948"/>
                    <a:pt x="1191" y="913"/>
                  </a:cubicBezTo>
                  <a:cubicBezTo>
                    <a:pt x="941" y="853"/>
                    <a:pt x="953" y="698"/>
                    <a:pt x="1037" y="496"/>
                  </a:cubicBezTo>
                  <a:cubicBezTo>
                    <a:pt x="1025" y="401"/>
                    <a:pt x="965" y="317"/>
                    <a:pt x="894" y="258"/>
                  </a:cubicBezTo>
                  <a:cubicBezTo>
                    <a:pt x="714" y="158"/>
                    <a:pt x="577"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5892100" y="4039625"/>
              <a:ext cx="53900" cy="23525"/>
            </a:xfrm>
            <a:custGeom>
              <a:avLst/>
              <a:gdLst/>
              <a:ahLst/>
              <a:cxnLst/>
              <a:rect l="l" t="t" r="r" b="b"/>
              <a:pathLst>
                <a:path w="2156" h="941" extrusionOk="0">
                  <a:moveTo>
                    <a:pt x="697" y="1"/>
                  </a:moveTo>
                  <a:cubicBezTo>
                    <a:pt x="570" y="1"/>
                    <a:pt x="441" y="15"/>
                    <a:pt x="310" y="36"/>
                  </a:cubicBezTo>
                  <a:cubicBezTo>
                    <a:pt x="238" y="48"/>
                    <a:pt x="179" y="83"/>
                    <a:pt x="119" y="119"/>
                  </a:cubicBezTo>
                  <a:cubicBezTo>
                    <a:pt x="0" y="333"/>
                    <a:pt x="191" y="381"/>
                    <a:pt x="310" y="453"/>
                  </a:cubicBezTo>
                  <a:cubicBezTo>
                    <a:pt x="476" y="572"/>
                    <a:pt x="334" y="619"/>
                    <a:pt x="274" y="691"/>
                  </a:cubicBezTo>
                  <a:cubicBezTo>
                    <a:pt x="250" y="703"/>
                    <a:pt x="238" y="738"/>
                    <a:pt x="226" y="762"/>
                  </a:cubicBezTo>
                  <a:cubicBezTo>
                    <a:pt x="846" y="941"/>
                    <a:pt x="1477" y="905"/>
                    <a:pt x="2096" y="917"/>
                  </a:cubicBezTo>
                  <a:cubicBezTo>
                    <a:pt x="2131" y="881"/>
                    <a:pt x="2143" y="857"/>
                    <a:pt x="2155" y="822"/>
                  </a:cubicBezTo>
                  <a:cubicBezTo>
                    <a:pt x="2060" y="572"/>
                    <a:pt x="1822" y="595"/>
                    <a:pt x="1608" y="583"/>
                  </a:cubicBezTo>
                  <a:cubicBezTo>
                    <a:pt x="1358" y="572"/>
                    <a:pt x="1262" y="464"/>
                    <a:pt x="1310" y="226"/>
                  </a:cubicBezTo>
                  <a:cubicBezTo>
                    <a:pt x="1286" y="167"/>
                    <a:pt x="1238" y="107"/>
                    <a:pt x="1179" y="83"/>
                  </a:cubicBezTo>
                  <a:cubicBezTo>
                    <a:pt x="1019" y="23"/>
                    <a:pt x="859" y="1"/>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5133975" y="3771425"/>
              <a:ext cx="25325" cy="32775"/>
            </a:xfrm>
            <a:custGeom>
              <a:avLst/>
              <a:gdLst/>
              <a:ahLst/>
              <a:cxnLst/>
              <a:rect l="l" t="t" r="r" b="b"/>
              <a:pathLst>
                <a:path w="1013" h="1311" extrusionOk="0">
                  <a:moveTo>
                    <a:pt x="0" y="1"/>
                  </a:moveTo>
                  <a:cubicBezTo>
                    <a:pt x="191" y="560"/>
                    <a:pt x="321" y="1155"/>
                    <a:pt x="1012" y="1310"/>
                  </a:cubicBezTo>
                  <a:cubicBezTo>
                    <a:pt x="679" y="941"/>
                    <a:pt x="619" y="405"/>
                    <a:pt x="310" y="1"/>
                  </a:cubicBezTo>
                  <a:cubicBezTo>
                    <a:pt x="274" y="56"/>
                    <a:pt x="238" y="75"/>
                    <a:pt x="203" y="75"/>
                  </a:cubicBezTo>
                  <a:cubicBezTo>
                    <a:pt x="132" y="75"/>
                    <a:pt x="6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6015925" y="4050925"/>
              <a:ext cx="48525" cy="17975"/>
            </a:xfrm>
            <a:custGeom>
              <a:avLst/>
              <a:gdLst/>
              <a:ahLst/>
              <a:cxnLst/>
              <a:rect l="l" t="t" r="r" b="b"/>
              <a:pathLst>
                <a:path w="1941" h="719" extrusionOk="0">
                  <a:moveTo>
                    <a:pt x="1453" y="1"/>
                  </a:moveTo>
                  <a:cubicBezTo>
                    <a:pt x="1286" y="12"/>
                    <a:pt x="1119" y="12"/>
                    <a:pt x="977" y="108"/>
                  </a:cubicBezTo>
                  <a:cubicBezTo>
                    <a:pt x="953" y="131"/>
                    <a:pt x="929" y="155"/>
                    <a:pt x="917" y="179"/>
                  </a:cubicBezTo>
                  <a:cubicBezTo>
                    <a:pt x="977" y="346"/>
                    <a:pt x="1108" y="548"/>
                    <a:pt x="774" y="584"/>
                  </a:cubicBezTo>
                  <a:cubicBezTo>
                    <a:pt x="524" y="596"/>
                    <a:pt x="262" y="596"/>
                    <a:pt x="0" y="596"/>
                  </a:cubicBezTo>
                  <a:cubicBezTo>
                    <a:pt x="245" y="696"/>
                    <a:pt x="495" y="718"/>
                    <a:pt x="747" y="718"/>
                  </a:cubicBezTo>
                  <a:cubicBezTo>
                    <a:pt x="946" y="718"/>
                    <a:pt x="1145" y="704"/>
                    <a:pt x="1344" y="704"/>
                  </a:cubicBezTo>
                  <a:cubicBezTo>
                    <a:pt x="1432" y="704"/>
                    <a:pt x="1520" y="707"/>
                    <a:pt x="1608" y="715"/>
                  </a:cubicBezTo>
                  <a:cubicBezTo>
                    <a:pt x="1560" y="596"/>
                    <a:pt x="1346" y="572"/>
                    <a:pt x="1405" y="405"/>
                  </a:cubicBezTo>
                  <a:cubicBezTo>
                    <a:pt x="1441" y="312"/>
                    <a:pt x="1512" y="296"/>
                    <a:pt x="1594" y="296"/>
                  </a:cubicBezTo>
                  <a:cubicBezTo>
                    <a:pt x="1633" y="296"/>
                    <a:pt x="1675" y="300"/>
                    <a:pt x="1717" y="300"/>
                  </a:cubicBezTo>
                  <a:cubicBezTo>
                    <a:pt x="1732" y="300"/>
                    <a:pt x="1747" y="299"/>
                    <a:pt x="1762" y="298"/>
                  </a:cubicBezTo>
                  <a:lnTo>
                    <a:pt x="1893" y="298"/>
                  </a:lnTo>
                  <a:cubicBezTo>
                    <a:pt x="1941" y="239"/>
                    <a:pt x="1941" y="179"/>
                    <a:pt x="1905" y="120"/>
                  </a:cubicBezTo>
                  <a:cubicBezTo>
                    <a:pt x="1834" y="60"/>
                    <a:pt x="1750" y="36"/>
                    <a:pt x="1643" y="12"/>
                  </a:cubicBezTo>
                  <a:cubicBezTo>
                    <a:pt x="1584" y="1"/>
                    <a:pt x="1512"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5850725" y="4042175"/>
              <a:ext cx="48825" cy="17100"/>
            </a:xfrm>
            <a:custGeom>
              <a:avLst/>
              <a:gdLst/>
              <a:ahLst/>
              <a:cxnLst/>
              <a:rect l="l" t="t" r="r" b="b"/>
              <a:pathLst>
                <a:path w="1953" h="684" extrusionOk="0">
                  <a:moveTo>
                    <a:pt x="1211" y="0"/>
                  </a:moveTo>
                  <a:cubicBezTo>
                    <a:pt x="1152" y="0"/>
                    <a:pt x="1098" y="22"/>
                    <a:pt x="1048" y="65"/>
                  </a:cubicBezTo>
                  <a:cubicBezTo>
                    <a:pt x="1038" y="354"/>
                    <a:pt x="893" y="491"/>
                    <a:pt x="652" y="491"/>
                  </a:cubicBezTo>
                  <a:cubicBezTo>
                    <a:pt x="616" y="491"/>
                    <a:pt x="577" y="488"/>
                    <a:pt x="536" y="481"/>
                  </a:cubicBezTo>
                  <a:cubicBezTo>
                    <a:pt x="441" y="470"/>
                    <a:pt x="349" y="452"/>
                    <a:pt x="259" y="452"/>
                  </a:cubicBezTo>
                  <a:cubicBezTo>
                    <a:pt x="170" y="452"/>
                    <a:pt x="84" y="470"/>
                    <a:pt x="0" y="529"/>
                  </a:cubicBezTo>
                  <a:cubicBezTo>
                    <a:pt x="379" y="658"/>
                    <a:pt x="753" y="671"/>
                    <a:pt x="1131" y="671"/>
                  </a:cubicBezTo>
                  <a:cubicBezTo>
                    <a:pt x="1225" y="671"/>
                    <a:pt x="1320" y="670"/>
                    <a:pt x="1415" y="670"/>
                  </a:cubicBezTo>
                  <a:cubicBezTo>
                    <a:pt x="1573" y="670"/>
                    <a:pt x="1733" y="672"/>
                    <a:pt x="1893" y="684"/>
                  </a:cubicBezTo>
                  <a:lnTo>
                    <a:pt x="1953" y="624"/>
                  </a:lnTo>
                  <a:cubicBezTo>
                    <a:pt x="1834" y="327"/>
                    <a:pt x="1477" y="279"/>
                    <a:pt x="1334" y="29"/>
                  </a:cubicBezTo>
                  <a:cubicBezTo>
                    <a:pt x="1291" y="10"/>
                    <a:pt x="1250" y="0"/>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5147950" y="3638075"/>
              <a:ext cx="18175" cy="36350"/>
            </a:xfrm>
            <a:custGeom>
              <a:avLst/>
              <a:gdLst/>
              <a:ahLst/>
              <a:cxnLst/>
              <a:rect l="l" t="t" r="r" b="b"/>
              <a:pathLst>
                <a:path w="727" h="1454" extrusionOk="0">
                  <a:moveTo>
                    <a:pt x="453" y="1"/>
                  </a:moveTo>
                  <a:cubicBezTo>
                    <a:pt x="298" y="274"/>
                    <a:pt x="1" y="489"/>
                    <a:pt x="13" y="846"/>
                  </a:cubicBezTo>
                  <a:cubicBezTo>
                    <a:pt x="36" y="1048"/>
                    <a:pt x="36" y="1251"/>
                    <a:pt x="48" y="1453"/>
                  </a:cubicBezTo>
                  <a:cubicBezTo>
                    <a:pt x="477" y="1251"/>
                    <a:pt x="465" y="739"/>
                    <a:pt x="727" y="382"/>
                  </a:cubicBezTo>
                  <a:cubicBezTo>
                    <a:pt x="715" y="227"/>
                    <a:pt x="667" y="108"/>
                    <a:pt x="524" y="36"/>
                  </a:cubicBezTo>
                  <a:cubicBezTo>
                    <a:pt x="489" y="24"/>
                    <a:pt x="477" y="1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5316425" y="3968775"/>
              <a:ext cx="23250" cy="40500"/>
            </a:xfrm>
            <a:custGeom>
              <a:avLst/>
              <a:gdLst/>
              <a:ahLst/>
              <a:cxnLst/>
              <a:rect l="l" t="t" r="r" b="b"/>
              <a:pathLst>
                <a:path w="930" h="1620" extrusionOk="0">
                  <a:moveTo>
                    <a:pt x="179" y="0"/>
                  </a:moveTo>
                  <a:cubicBezTo>
                    <a:pt x="120" y="0"/>
                    <a:pt x="60" y="12"/>
                    <a:pt x="1" y="12"/>
                  </a:cubicBezTo>
                  <a:cubicBezTo>
                    <a:pt x="143" y="620"/>
                    <a:pt x="179" y="1298"/>
                    <a:pt x="870" y="1620"/>
                  </a:cubicBezTo>
                  <a:cubicBezTo>
                    <a:pt x="894" y="1596"/>
                    <a:pt x="917" y="1572"/>
                    <a:pt x="929" y="1548"/>
                  </a:cubicBezTo>
                  <a:cubicBezTo>
                    <a:pt x="917" y="1131"/>
                    <a:pt x="513" y="893"/>
                    <a:pt x="453" y="489"/>
                  </a:cubicBezTo>
                  <a:cubicBezTo>
                    <a:pt x="417" y="405"/>
                    <a:pt x="393" y="310"/>
                    <a:pt x="346" y="227"/>
                  </a:cubicBezTo>
                  <a:cubicBezTo>
                    <a:pt x="298" y="131"/>
                    <a:pt x="274" y="4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5"/>
            <p:cNvSpPr/>
            <p:nvPr/>
          </p:nvSpPr>
          <p:spPr>
            <a:xfrm>
              <a:off x="5373575" y="3301125"/>
              <a:ext cx="22350" cy="32475"/>
            </a:xfrm>
            <a:custGeom>
              <a:avLst/>
              <a:gdLst/>
              <a:ahLst/>
              <a:cxnLst/>
              <a:rect l="l" t="t" r="r" b="b"/>
              <a:pathLst>
                <a:path w="894" h="1299" extrusionOk="0">
                  <a:moveTo>
                    <a:pt x="894" y="1"/>
                  </a:moveTo>
                  <a:lnTo>
                    <a:pt x="894" y="1"/>
                  </a:lnTo>
                  <a:cubicBezTo>
                    <a:pt x="453" y="334"/>
                    <a:pt x="239" y="822"/>
                    <a:pt x="1" y="1299"/>
                  </a:cubicBezTo>
                  <a:cubicBezTo>
                    <a:pt x="477" y="989"/>
                    <a:pt x="715" y="513"/>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5"/>
            <p:cNvSpPr/>
            <p:nvPr/>
          </p:nvSpPr>
          <p:spPr>
            <a:xfrm>
              <a:off x="5395900" y="3280000"/>
              <a:ext cx="11050" cy="21350"/>
            </a:xfrm>
            <a:custGeom>
              <a:avLst/>
              <a:gdLst/>
              <a:ahLst/>
              <a:cxnLst/>
              <a:rect l="l" t="t" r="r" b="b"/>
              <a:pathLst>
                <a:path w="442" h="854" extrusionOk="0">
                  <a:moveTo>
                    <a:pt x="441" y="0"/>
                  </a:moveTo>
                  <a:cubicBezTo>
                    <a:pt x="203" y="239"/>
                    <a:pt x="36" y="512"/>
                    <a:pt x="1" y="846"/>
                  </a:cubicBezTo>
                  <a:cubicBezTo>
                    <a:pt x="36" y="822"/>
                    <a:pt x="73" y="814"/>
                    <a:pt x="110" y="814"/>
                  </a:cubicBezTo>
                  <a:cubicBezTo>
                    <a:pt x="191" y="814"/>
                    <a:pt x="273" y="853"/>
                    <a:pt x="354" y="853"/>
                  </a:cubicBezTo>
                  <a:cubicBezTo>
                    <a:pt x="383" y="853"/>
                    <a:pt x="412" y="848"/>
                    <a:pt x="441" y="834"/>
                  </a:cubicBez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5"/>
            <p:cNvSpPr/>
            <p:nvPr/>
          </p:nvSpPr>
          <p:spPr>
            <a:xfrm>
              <a:off x="5169675" y="3802025"/>
              <a:ext cx="22350" cy="19475"/>
            </a:xfrm>
            <a:custGeom>
              <a:avLst/>
              <a:gdLst/>
              <a:ahLst/>
              <a:cxnLst/>
              <a:rect l="l" t="t" r="r" b="b"/>
              <a:pathLst>
                <a:path w="894" h="779" extrusionOk="0">
                  <a:moveTo>
                    <a:pt x="284" y="0"/>
                  </a:moveTo>
                  <a:cubicBezTo>
                    <a:pt x="142" y="0"/>
                    <a:pt x="162" y="257"/>
                    <a:pt x="60" y="312"/>
                  </a:cubicBezTo>
                  <a:cubicBezTo>
                    <a:pt x="36" y="348"/>
                    <a:pt x="13" y="360"/>
                    <a:pt x="1" y="384"/>
                  </a:cubicBezTo>
                  <a:cubicBezTo>
                    <a:pt x="188" y="703"/>
                    <a:pt x="487" y="778"/>
                    <a:pt x="814" y="778"/>
                  </a:cubicBezTo>
                  <a:cubicBezTo>
                    <a:pt x="840" y="778"/>
                    <a:pt x="867" y="778"/>
                    <a:pt x="894" y="777"/>
                  </a:cubicBezTo>
                  <a:cubicBezTo>
                    <a:pt x="620" y="610"/>
                    <a:pt x="370" y="467"/>
                    <a:pt x="453" y="74"/>
                  </a:cubicBezTo>
                  <a:cubicBezTo>
                    <a:pt x="379" y="21"/>
                    <a:pt x="325"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5"/>
            <p:cNvSpPr/>
            <p:nvPr/>
          </p:nvSpPr>
          <p:spPr>
            <a:xfrm>
              <a:off x="5345600" y="3354700"/>
              <a:ext cx="14900" cy="21475"/>
            </a:xfrm>
            <a:custGeom>
              <a:avLst/>
              <a:gdLst/>
              <a:ahLst/>
              <a:cxnLst/>
              <a:rect l="l" t="t" r="r" b="b"/>
              <a:pathLst>
                <a:path w="596" h="859" extrusionOk="0">
                  <a:moveTo>
                    <a:pt x="596" y="1"/>
                  </a:moveTo>
                  <a:cubicBezTo>
                    <a:pt x="346" y="275"/>
                    <a:pt x="84" y="513"/>
                    <a:pt x="0" y="858"/>
                  </a:cubicBezTo>
                  <a:cubicBezTo>
                    <a:pt x="465" y="763"/>
                    <a:pt x="596" y="41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5"/>
            <p:cNvSpPr/>
            <p:nvPr/>
          </p:nvSpPr>
          <p:spPr>
            <a:xfrm>
              <a:off x="5814100" y="4047625"/>
              <a:ext cx="26825" cy="7200"/>
            </a:xfrm>
            <a:custGeom>
              <a:avLst/>
              <a:gdLst/>
              <a:ahLst/>
              <a:cxnLst/>
              <a:rect l="l" t="t" r="r" b="b"/>
              <a:pathLst>
                <a:path w="1073" h="288" extrusionOk="0">
                  <a:moveTo>
                    <a:pt x="132" y="1"/>
                  </a:moveTo>
                  <a:cubicBezTo>
                    <a:pt x="112" y="1"/>
                    <a:pt x="92" y="1"/>
                    <a:pt x="72" y="2"/>
                  </a:cubicBezTo>
                  <a:cubicBezTo>
                    <a:pt x="1" y="61"/>
                    <a:pt x="1" y="109"/>
                    <a:pt x="60" y="168"/>
                  </a:cubicBezTo>
                  <a:cubicBezTo>
                    <a:pt x="242" y="262"/>
                    <a:pt x="430" y="273"/>
                    <a:pt x="623" y="273"/>
                  </a:cubicBezTo>
                  <a:cubicBezTo>
                    <a:pt x="679" y="273"/>
                    <a:pt x="736" y="272"/>
                    <a:pt x="793" y="272"/>
                  </a:cubicBezTo>
                  <a:cubicBezTo>
                    <a:pt x="886" y="272"/>
                    <a:pt x="979" y="274"/>
                    <a:pt x="1072" y="287"/>
                  </a:cubicBezTo>
                  <a:cubicBezTo>
                    <a:pt x="791" y="96"/>
                    <a:pt x="468"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5"/>
            <p:cNvSpPr/>
            <p:nvPr/>
          </p:nvSpPr>
          <p:spPr>
            <a:xfrm>
              <a:off x="5776300" y="4046600"/>
              <a:ext cx="34250" cy="4400"/>
            </a:xfrm>
            <a:custGeom>
              <a:avLst/>
              <a:gdLst/>
              <a:ahLst/>
              <a:cxnLst/>
              <a:rect l="l" t="t" r="r" b="b"/>
              <a:pathLst>
                <a:path w="1370" h="176" extrusionOk="0">
                  <a:moveTo>
                    <a:pt x="869" y="0"/>
                  </a:moveTo>
                  <a:cubicBezTo>
                    <a:pt x="583" y="0"/>
                    <a:pt x="294" y="43"/>
                    <a:pt x="1" y="43"/>
                  </a:cubicBezTo>
                  <a:cubicBezTo>
                    <a:pt x="233" y="155"/>
                    <a:pt x="477" y="176"/>
                    <a:pt x="721" y="176"/>
                  </a:cubicBezTo>
                  <a:cubicBezTo>
                    <a:pt x="858" y="176"/>
                    <a:pt x="995" y="169"/>
                    <a:pt x="1131" y="169"/>
                  </a:cubicBezTo>
                  <a:cubicBezTo>
                    <a:pt x="1187" y="169"/>
                    <a:pt x="1243" y="170"/>
                    <a:pt x="1298" y="174"/>
                  </a:cubicBezTo>
                  <a:cubicBezTo>
                    <a:pt x="1370" y="126"/>
                    <a:pt x="1370" y="78"/>
                    <a:pt x="1298" y="43"/>
                  </a:cubicBezTo>
                  <a:cubicBezTo>
                    <a:pt x="1156" y="11"/>
                    <a:pt x="1013" y="0"/>
                    <a:pt x="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5"/>
            <p:cNvSpPr/>
            <p:nvPr/>
          </p:nvSpPr>
          <p:spPr>
            <a:xfrm>
              <a:off x="5205400" y="3549075"/>
              <a:ext cx="17300" cy="23425"/>
            </a:xfrm>
            <a:custGeom>
              <a:avLst/>
              <a:gdLst/>
              <a:ahLst/>
              <a:cxnLst/>
              <a:rect l="l" t="t" r="r" b="b"/>
              <a:pathLst>
                <a:path w="692" h="937" extrusionOk="0">
                  <a:moveTo>
                    <a:pt x="608" y="1"/>
                  </a:moveTo>
                  <a:cubicBezTo>
                    <a:pt x="334" y="239"/>
                    <a:pt x="131" y="501"/>
                    <a:pt x="1" y="834"/>
                  </a:cubicBezTo>
                  <a:cubicBezTo>
                    <a:pt x="12" y="894"/>
                    <a:pt x="36" y="917"/>
                    <a:pt x="84" y="929"/>
                  </a:cubicBezTo>
                  <a:cubicBezTo>
                    <a:pt x="104" y="934"/>
                    <a:pt x="123" y="937"/>
                    <a:pt x="140" y="937"/>
                  </a:cubicBezTo>
                  <a:cubicBezTo>
                    <a:pt x="208" y="937"/>
                    <a:pt x="263" y="902"/>
                    <a:pt x="310" y="846"/>
                  </a:cubicBezTo>
                  <a:cubicBezTo>
                    <a:pt x="429" y="751"/>
                    <a:pt x="512" y="632"/>
                    <a:pt x="572" y="489"/>
                  </a:cubicBezTo>
                  <a:cubicBezTo>
                    <a:pt x="608" y="358"/>
                    <a:pt x="691" y="227"/>
                    <a:pt x="667" y="60"/>
                  </a:cubicBezTo>
                  <a:lnTo>
                    <a:pt x="6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5"/>
            <p:cNvSpPr/>
            <p:nvPr/>
          </p:nvSpPr>
          <p:spPr>
            <a:xfrm>
              <a:off x="5401250" y="4022100"/>
              <a:ext cx="30700" cy="5050"/>
            </a:xfrm>
            <a:custGeom>
              <a:avLst/>
              <a:gdLst/>
              <a:ahLst/>
              <a:cxnLst/>
              <a:rect l="l" t="t" r="r" b="b"/>
              <a:pathLst>
                <a:path w="1228" h="202" extrusionOk="0">
                  <a:moveTo>
                    <a:pt x="708" y="1"/>
                  </a:moveTo>
                  <a:cubicBezTo>
                    <a:pt x="515" y="1"/>
                    <a:pt x="318" y="41"/>
                    <a:pt x="127" y="41"/>
                  </a:cubicBezTo>
                  <a:cubicBezTo>
                    <a:pt x="85" y="41"/>
                    <a:pt x="42" y="39"/>
                    <a:pt x="1" y="34"/>
                  </a:cubicBezTo>
                  <a:lnTo>
                    <a:pt x="1" y="34"/>
                  </a:lnTo>
                  <a:cubicBezTo>
                    <a:pt x="406" y="201"/>
                    <a:pt x="822" y="118"/>
                    <a:pt x="1227" y="177"/>
                  </a:cubicBezTo>
                  <a:cubicBezTo>
                    <a:pt x="1066" y="37"/>
                    <a:pt x="889"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5"/>
            <p:cNvSpPr/>
            <p:nvPr/>
          </p:nvSpPr>
          <p:spPr>
            <a:xfrm>
              <a:off x="5299450" y="3834275"/>
              <a:ext cx="25025" cy="9500"/>
            </a:xfrm>
            <a:custGeom>
              <a:avLst/>
              <a:gdLst/>
              <a:ahLst/>
              <a:cxnLst/>
              <a:rect l="l" t="t" r="r" b="b"/>
              <a:pathLst>
                <a:path w="1001" h="380" extrusionOk="0">
                  <a:moveTo>
                    <a:pt x="509" y="1"/>
                  </a:moveTo>
                  <a:cubicBezTo>
                    <a:pt x="365" y="1"/>
                    <a:pt x="214" y="57"/>
                    <a:pt x="60" y="142"/>
                  </a:cubicBezTo>
                  <a:cubicBezTo>
                    <a:pt x="25" y="165"/>
                    <a:pt x="13" y="201"/>
                    <a:pt x="1" y="225"/>
                  </a:cubicBezTo>
                  <a:cubicBezTo>
                    <a:pt x="263" y="380"/>
                    <a:pt x="549" y="380"/>
                    <a:pt x="846" y="380"/>
                  </a:cubicBezTo>
                  <a:cubicBezTo>
                    <a:pt x="894" y="368"/>
                    <a:pt x="953" y="332"/>
                    <a:pt x="1001" y="320"/>
                  </a:cubicBezTo>
                  <a:cubicBezTo>
                    <a:pt x="855" y="89"/>
                    <a:pt x="688" y="1"/>
                    <a:pt x="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5"/>
            <p:cNvSpPr/>
            <p:nvPr/>
          </p:nvSpPr>
          <p:spPr>
            <a:xfrm>
              <a:off x="5320600" y="2860000"/>
              <a:ext cx="13700" cy="12450"/>
            </a:xfrm>
            <a:custGeom>
              <a:avLst/>
              <a:gdLst/>
              <a:ahLst/>
              <a:cxnLst/>
              <a:rect l="l" t="t" r="r" b="b"/>
              <a:pathLst>
                <a:path w="548" h="498" extrusionOk="0">
                  <a:moveTo>
                    <a:pt x="429" y="1"/>
                  </a:moveTo>
                  <a:cubicBezTo>
                    <a:pt x="179" y="48"/>
                    <a:pt x="12" y="167"/>
                    <a:pt x="0" y="429"/>
                  </a:cubicBezTo>
                  <a:cubicBezTo>
                    <a:pt x="12" y="441"/>
                    <a:pt x="36" y="477"/>
                    <a:pt x="48" y="489"/>
                  </a:cubicBezTo>
                  <a:cubicBezTo>
                    <a:pt x="72" y="495"/>
                    <a:pt x="98" y="498"/>
                    <a:pt x="124" y="498"/>
                  </a:cubicBezTo>
                  <a:cubicBezTo>
                    <a:pt x="149" y="498"/>
                    <a:pt x="173" y="495"/>
                    <a:pt x="191" y="489"/>
                  </a:cubicBezTo>
                  <a:cubicBezTo>
                    <a:pt x="250" y="477"/>
                    <a:pt x="298" y="465"/>
                    <a:pt x="346" y="429"/>
                  </a:cubicBezTo>
                  <a:lnTo>
                    <a:pt x="476" y="346"/>
                  </a:lnTo>
                  <a:cubicBezTo>
                    <a:pt x="488" y="310"/>
                    <a:pt x="512" y="298"/>
                    <a:pt x="524" y="263"/>
                  </a:cubicBezTo>
                  <a:cubicBezTo>
                    <a:pt x="548" y="191"/>
                    <a:pt x="548" y="120"/>
                    <a:pt x="488" y="48"/>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5"/>
            <p:cNvSpPr/>
            <p:nvPr/>
          </p:nvSpPr>
          <p:spPr>
            <a:xfrm>
              <a:off x="5277125" y="3831550"/>
              <a:ext cx="22950" cy="8950"/>
            </a:xfrm>
            <a:custGeom>
              <a:avLst/>
              <a:gdLst/>
              <a:ahLst/>
              <a:cxnLst/>
              <a:rect l="l" t="t" r="r" b="b"/>
              <a:pathLst>
                <a:path w="918" h="358" extrusionOk="0">
                  <a:moveTo>
                    <a:pt x="508" y="1"/>
                  </a:moveTo>
                  <a:cubicBezTo>
                    <a:pt x="374" y="1"/>
                    <a:pt x="227" y="61"/>
                    <a:pt x="72" y="144"/>
                  </a:cubicBezTo>
                  <a:cubicBezTo>
                    <a:pt x="49" y="179"/>
                    <a:pt x="25" y="191"/>
                    <a:pt x="1" y="203"/>
                  </a:cubicBezTo>
                  <a:cubicBezTo>
                    <a:pt x="287" y="358"/>
                    <a:pt x="584" y="298"/>
                    <a:pt x="882" y="334"/>
                  </a:cubicBezTo>
                  <a:lnTo>
                    <a:pt x="918" y="298"/>
                  </a:lnTo>
                  <a:cubicBezTo>
                    <a:pt x="803" y="81"/>
                    <a:pt x="664" y="1"/>
                    <a:pt x="5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5"/>
            <p:cNvSpPr/>
            <p:nvPr/>
          </p:nvSpPr>
          <p:spPr>
            <a:xfrm>
              <a:off x="5944475" y="4046125"/>
              <a:ext cx="11650" cy="16850"/>
            </a:xfrm>
            <a:custGeom>
              <a:avLst/>
              <a:gdLst/>
              <a:ahLst/>
              <a:cxnLst/>
              <a:rect l="l" t="t" r="r" b="b"/>
              <a:pathLst>
                <a:path w="466" h="674" extrusionOk="0">
                  <a:moveTo>
                    <a:pt x="274" y="1"/>
                  </a:moveTo>
                  <a:cubicBezTo>
                    <a:pt x="239" y="1"/>
                    <a:pt x="203" y="6"/>
                    <a:pt x="167" y="14"/>
                  </a:cubicBezTo>
                  <a:cubicBezTo>
                    <a:pt x="1" y="193"/>
                    <a:pt x="48" y="371"/>
                    <a:pt x="120" y="562"/>
                  </a:cubicBezTo>
                  <a:cubicBezTo>
                    <a:pt x="144" y="597"/>
                    <a:pt x="167" y="621"/>
                    <a:pt x="203" y="657"/>
                  </a:cubicBezTo>
                  <a:cubicBezTo>
                    <a:pt x="241" y="668"/>
                    <a:pt x="280" y="673"/>
                    <a:pt x="321" y="673"/>
                  </a:cubicBezTo>
                  <a:cubicBezTo>
                    <a:pt x="370" y="673"/>
                    <a:pt x="419" y="665"/>
                    <a:pt x="465" y="645"/>
                  </a:cubicBezTo>
                  <a:cubicBezTo>
                    <a:pt x="358" y="466"/>
                    <a:pt x="298" y="264"/>
                    <a:pt x="465" y="85"/>
                  </a:cubicBezTo>
                  <a:cubicBezTo>
                    <a:pt x="410" y="22"/>
                    <a:pt x="343"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5"/>
            <p:cNvSpPr/>
            <p:nvPr/>
          </p:nvSpPr>
          <p:spPr>
            <a:xfrm>
              <a:off x="5220575" y="3537475"/>
              <a:ext cx="12800" cy="12800"/>
            </a:xfrm>
            <a:custGeom>
              <a:avLst/>
              <a:gdLst/>
              <a:ahLst/>
              <a:cxnLst/>
              <a:rect l="l" t="t" r="r" b="b"/>
              <a:pathLst>
                <a:path w="512" h="512" extrusionOk="0">
                  <a:moveTo>
                    <a:pt x="406" y="0"/>
                  </a:moveTo>
                  <a:cubicBezTo>
                    <a:pt x="263" y="155"/>
                    <a:pt x="48" y="226"/>
                    <a:pt x="1" y="465"/>
                  </a:cubicBezTo>
                  <a:lnTo>
                    <a:pt x="25" y="500"/>
                  </a:lnTo>
                  <a:cubicBezTo>
                    <a:pt x="79" y="508"/>
                    <a:pt x="128" y="512"/>
                    <a:pt x="172" y="512"/>
                  </a:cubicBezTo>
                  <a:cubicBezTo>
                    <a:pt x="412" y="512"/>
                    <a:pt x="512" y="397"/>
                    <a:pt x="441" y="96"/>
                  </a:cubicBezTo>
                  <a:lnTo>
                    <a:pt x="4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5"/>
            <p:cNvSpPr/>
            <p:nvPr/>
          </p:nvSpPr>
          <p:spPr>
            <a:xfrm>
              <a:off x="5256300" y="2915075"/>
              <a:ext cx="11025" cy="9600"/>
            </a:xfrm>
            <a:custGeom>
              <a:avLst/>
              <a:gdLst/>
              <a:ahLst/>
              <a:cxnLst/>
              <a:rect l="l" t="t" r="r" b="b"/>
              <a:pathLst>
                <a:path w="441" h="384" extrusionOk="0">
                  <a:moveTo>
                    <a:pt x="441" y="0"/>
                  </a:moveTo>
                  <a:lnTo>
                    <a:pt x="441" y="0"/>
                  </a:lnTo>
                  <a:cubicBezTo>
                    <a:pt x="286" y="108"/>
                    <a:pt x="84" y="179"/>
                    <a:pt x="0" y="381"/>
                  </a:cubicBezTo>
                  <a:cubicBezTo>
                    <a:pt x="18" y="383"/>
                    <a:pt x="35" y="384"/>
                    <a:pt x="52" y="384"/>
                  </a:cubicBezTo>
                  <a:cubicBezTo>
                    <a:pt x="283" y="384"/>
                    <a:pt x="419" y="233"/>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5"/>
            <p:cNvSpPr/>
            <p:nvPr/>
          </p:nvSpPr>
          <p:spPr>
            <a:xfrm>
              <a:off x="5288750" y="2888875"/>
              <a:ext cx="12650" cy="9600"/>
            </a:xfrm>
            <a:custGeom>
              <a:avLst/>
              <a:gdLst/>
              <a:ahLst/>
              <a:cxnLst/>
              <a:rect l="l" t="t" r="r" b="b"/>
              <a:pathLst>
                <a:path w="506" h="384" extrusionOk="0">
                  <a:moveTo>
                    <a:pt x="417" y="1"/>
                  </a:moveTo>
                  <a:cubicBezTo>
                    <a:pt x="274" y="96"/>
                    <a:pt x="96" y="132"/>
                    <a:pt x="0" y="298"/>
                  </a:cubicBezTo>
                  <a:cubicBezTo>
                    <a:pt x="24" y="322"/>
                    <a:pt x="60" y="334"/>
                    <a:pt x="84" y="358"/>
                  </a:cubicBezTo>
                  <a:cubicBezTo>
                    <a:pt x="148" y="374"/>
                    <a:pt x="208" y="384"/>
                    <a:pt x="262" y="384"/>
                  </a:cubicBezTo>
                  <a:cubicBezTo>
                    <a:pt x="409" y="384"/>
                    <a:pt x="506" y="310"/>
                    <a:pt x="488" y="84"/>
                  </a:cubicBezTo>
                  <a:cubicBezTo>
                    <a:pt x="453" y="60"/>
                    <a:pt x="441" y="36"/>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5"/>
            <p:cNvSpPr/>
            <p:nvPr/>
          </p:nvSpPr>
          <p:spPr>
            <a:xfrm>
              <a:off x="5309575" y="2870725"/>
              <a:ext cx="12225" cy="10150"/>
            </a:xfrm>
            <a:custGeom>
              <a:avLst/>
              <a:gdLst/>
              <a:ahLst/>
              <a:cxnLst/>
              <a:rect l="l" t="t" r="r" b="b"/>
              <a:pathLst>
                <a:path w="489" h="406" extrusionOk="0">
                  <a:moveTo>
                    <a:pt x="429" y="0"/>
                  </a:moveTo>
                  <a:cubicBezTo>
                    <a:pt x="239" y="24"/>
                    <a:pt x="72" y="72"/>
                    <a:pt x="1" y="286"/>
                  </a:cubicBezTo>
                  <a:cubicBezTo>
                    <a:pt x="25" y="334"/>
                    <a:pt x="72" y="369"/>
                    <a:pt x="96" y="405"/>
                  </a:cubicBezTo>
                  <a:cubicBezTo>
                    <a:pt x="144" y="405"/>
                    <a:pt x="203" y="405"/>
                    <a:pt x="263" y="393"/>
                  </a:cubicBezTo>
                  <a:cubicBezTo>
                    <a:pt x="358" y="358"/>
                    <a:pt x="417" y="298"/>
                    <a:pt x="453" y="227"/>
                  </a:cubicBezTo>
                  <a:cubicBezTo>
                    <a:pt x="489" y="167"/>
                    <a:pt x="489" y="119"/>
                    <a:pt x="477" y="60"/>
                  </a:cubicBezTo>
                  <a:cubicBezTo>
                    <a:pt x="453" y="36"/>
                    <a:pt x="441" y="12"/>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5"/>
            <p:cNvSpPr/>
            <p:nvPr/>
          </p:nvSpPr>
          <p:spPr>
            <a:xfrm>
              <a:off x="6069500" y="4069150"/>
              <a:ext cx="15500" cy="4125"/>
            </a:xfrm>
            <a:custGeom>
              <a:avLst/>
              <a:gdLst/>
              <a:ahLst/>
              <a:cxnLst/>
              <a:rect l="l" t="t" r="r" b="b"/>
              <a:pathLst>
                <a:path w="620" h="165" extrusionOk="0">
                  <a:moveTo>
                    <a:pt x="305" y="1"/>
                  </a:moveTo>
                  <a:cubicBezTo>
                    <a:pt x="205" y="1"/>
                    <a:pt x="101" y="22"/>
                    <a:pt x="0" y="22"/>
                  </a:cubicBezTo>
                  <a:cubicBezTo>
                    <a:pt x="179" y="164"/>
                    <a:pt x="405" y="117"/>
                    <a:pt x="619" y="141"/>
                  </a:cubicBezTo>
                  <a:cubicBezTo>
                    <a:pt x="525" y="27"/>
                    <a:pt x="417"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5"/>
            <p:cNvSpPr/>
            <p:nvPr/>
          </p:nvSpPr>
          <p:spPr>
            <a:xfrm>
              <a:off x="6059975" y="4067700"/>
              <a:ext cx="4200" cy="2900"/>
            </a:xfrm>
            <a:custGeom>
              <a:avLst/>
              <a:gdLst/>
              <a:ahLst/>
              <a:cxnLst/>
              <a:rect l="l" t="t" r="r" b="b"/>
              <a:pathLst>
                <a:path w="168" h="116" extrusionOk="0">
                  <a:moveTo>
                    <a:pt x="82" y="0"/>
                  </a:moveTo>
                  <a:cubicBezTo>
                    <a:pt x="55" y="0"/>
                    <a:pt x="28" y="25"/>
                    <a:pt x="0" y="80"/>
                  </a:cubicBezTo>
                  <a:cubicBezTo>
                    <a:pt x="12" y="92"/>
                    <a:pt x="24" y="115"/>
                    <a:pt x="48" y="115"/>
                  </a:cubicBezTo>
                  <a:cubicBezTo>
                    <a:pt x="84" y="115"/>
                    <a:pt x="119" y="103"/>
                    <a:pt x="167" y="92"/>
                  </a:cubicBezTo>
                  <a:cubicBezTo>
                    <a:pt x="141" y="34"/>
                    <a:pt x="112" y="0"/>
                    <a:pt x="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5808750" y="4047950"/>
              <a:ext cx="7475" cy="4200"/>
            </a:xfrm>
            <a:custGeom>
              <a:avLst/>
              <a:gdLst/>
              <a:ahLst/>
              <a:cxnLst/>
              <a:rect l="l" t="t" r="r" b="b"/>
              <a:pathLst>
                <a:path w="299" h="168" extrusionOk="0">
                  <a:moveTo>
                    <a:pt x="0" y="0"/>
                  </a:moveTo>
                  <a:lnTo>
                    <a:pt x="0" y="131"/>
                  </a:lnTo>
                  <a:cubicBezTo>
                    <a:pt x="96" y="131"/>
                    <a:pt x="191" y="155"/>
                    <a:pt x="286" y="167"/>
                  </a:cubicBezTo>
                  <a:cubicBezTo>
                    <a:pt x="298" y="120"/>
                    <a:pt x="298" y="6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5"/>
            <p:cNvSpPr/>
            <p:nvPr/>
          </p:nvSpPr>
          <p:spPr>
            <a:xfrm>
              <a:off x="5203025" y="3569925"/>
              <a:ext cx="4775" cy="4475"/>
            </a:xfrm>
            <a:custGeom>
              <a:avLst/>
              <a:gdLst/>
              <a:ahLst/>
              <a:cxnLst/>
              <a:rect l="l" t="t" r="r" b="b"/>
              <a:pathLst>
                <a:path w="191" h="179" extrusionOk="0">
                  <a:moveTo>
                    <a:pt x="107" y="0"/>
                  </a:moveTo>
                  <a:cubicBezTo>
                    <a:pt x="36" y="48"/>
                    <a:pt x="0" y="107"/>
                    <a:pt x="0" y="179"/>
                  </a:cubicBezTo>
                  <a:lnTo>
                    <a:pt x="131" y="179"/>
                  </a:lnTo>
                  <a:lnTo>
                    <a:pt x="191" y="131"/>
                  </a:lnTo>
                  <a:lnTo>
                    <a:pt x="179" y="71"/>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5"/>
            <p:cNvSpPr/>
            <p:nvPr/>
          </p:nvSpPr>
          <p:spPr>
            <a:xfrm>
              <a:off x="5342325" y="3376450"/>
              <a:ext cx="3300" cy="4175"/>
            </a:xfrm>
            <a:custGeom>
              <a:avLst/>
              <a:gdLst/>
              <a:ahLst/>
              <a:cxnLst/>
              <a:rect l="l" t="t" r="r" b="b"/>
              <a:pathLst>
                <a:path w="132" h="167" extrusionOk="0">
                  <a:moveTo>
                    <a:pt x="131" y="0"/>
                  </a:moveTo>
                  <a:lnTo>
                    <a:pt x="131" y="0"/>
                  </a:lnTo>
                  <a:cubicBezTo>
                    <a:pt x="36" y="12"/>
                    <a:pt x="0" y="71"/>
                    <a:pt x="0" y="167"/>
                  </a:cubicBezTo>
                  <a:cubicBezTo>
                    <a:pt x="84" y="143"/>
                    <a:pt x="131" y="83"/>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5"/>
            <p:cNvSpPr/>
            <p:nvPr/>
          </p:nvSpPr>
          <p:spPr>
            <a:xfrm>
              <a:off x="5285175" y="2896325"/>
              <a:ext cx="5375" cy="3900"/>
            </a:xfrm>
            <a:custGeom>
              <a:avLst/>
              <a:gdLst/>
              <a:ahLst/>
              <a:cxnLst/>
              <a:rect l="l" t="t" r="r" b="b"/>
              <a:pathLst>
                <a:path w="215" h="156" extrusionOk="0">
                  <a:moveTo>
                    <a:pt x="155" y="0"/>
                  </a:moveTo>
                  <a:cubicBezTo>
                    <a:pt x="60" y="0"/>
                    <a:pt x="24" y="60"/>
                    <a:pt x="0" y="131"/>
                  </a:cubicBezTo>
                  <a:cubicBezTo>
                    <a:pt x="48" y="131"/>
                    <a:pt x="108" y="155"/>
                    <a:pt x="155" y="155"/>
                  </a:cubicBezTo>
                  <a:cubicBezTo>
                    <a:pt x="203" y="119"/>
                    <a:pt x="215" y="84"/>
                    <a:pt x="179" y="36"/>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5"/>
            <p:cNvSpPr/>
            <p:nvPr/>
          </p:nvSpPr>
          <p:spPr>
            <a:xfrm>
              <a:off x="5302425" y="2881150"/>
              <a:ext cx="4800" cy="5075"/>
            </a:xfrm>
            <a:custGeom>
              <a:avLst/>
              <a:gdLst/>
              <a:ahLst/>
              <a:cxnLst/>
              <a:rect l="l" t="t" r="r" b="b"/>
              <a:pathLst>
                <a:path w="192" h="203" extrusionOk="0">
                  <a:moveTo>
                    <a:pt x="132" y="0"/>
                  </a:moveTo>
                  <a:cubicBezTo>
                    <a:pt x="49" y="12"/>
                    <a:pt x="1" y="71"/>
                    <a:pt x="1" y="143"/>
                  </a:cubicBezTo>
                  <a:cubicBezTo>
                    <a:pt x="25" y="167"/>
                    <a:pt x="60" y="179"/>
                    <a:pt x="72" y="202"/>
                  </a:cubicBezTo>
                  <a:cubicBezTo>
                    <a:pt x="132" y="179"/>
                    <a:pt x="180" y="131"/>
                    <a:pt x="191" y="71"/>
                  </a:cubicBezTo>
                  <a:cubicBezTo>
                    <a:pt x="180" y="48"/>
                    <a:pt x="144"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5"/>
            <p:cNvSpPr/>
            <p:nvPr/>
          </p:nvSpPr>
          <p:spPr>
            <a:xfrm>
              <a:off x="5299150" y="2884425"/>
              <a:ext cx="3900" cy="4775"/>
            </a:xfrm>
            <a:custGeom>
              <a:avLst/>
              <a:gdLst/>
              <a:ahLst/>
              <a:cxnLst/>
              <a:rect l="l" t="t" r="r" b="b"/>
              <a:pathLst>
                <a:path w="156" h="191" extrusionOk="0">
                  <a:moveTo>
                    <a:pt x="132" y="0"/>
                  </a:moveTo>
                  <a:cubicBezTo>
                    <a:pt x="84" y="60"/>
                    <a:pt x="37" y="107"/>
                    <a:pt x="1" y="167"/>
                  </a:cubicBezTo>
                  <a:lnTo>
                    <a:pt x="25" y="191"/>
                  </a:lnTo>
                  <a:cubicBezTo>
                    <a:pt x="96" y="179"/>
                    <a:pt x="144" y="131"/>
                    <a:pt x="156" y="60"/>
                  </a:cubicBez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5"/>
            <p:cNvSpPr/>
            <p:nvPr/>
          </p:nvSpPr>
          <p:spPr>
            <a:xfrm>
              <a:off x="5256000" y="3187125"/>
              <a:ext cx="4500" cy="1825"/>
            </a:xfrm>
            <a:custGeom>
              <a:avLst/>
              <a:gdLst/>
              <a:ahLst/>
              <a:cxnLst/>
              <a:rect l="l" t="t" r="r" b="b"/>
              <a:pathLst>
                <a:path w="180" h="73" extrusionOk="0">
                  <a:moveTo>
                    <a:pt x="1" y="1"/>
                  </a:moveTo>
                  <a:cubicBezTo>
                    <a:pt x="30" y="48"/>
                    <a:pt x="60" y="72"/>
                    <a:pt x="90" y="72"/>
                  </a:cubicBezTo>
                  <a:cubicBezTo>
                    <a:pt x="120" y="72"/>
                    <a:pt x="149" y="4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5"/>
            <p:cNvSpPr/>
            <p:nvPr/>
          </p:nvSpPr>
          <p:spPr>
            <a:xfrm>
              <a:off x="5305700" y="2877875"/>
              <a:ext cx="4800" cy="4825"/>
            </a:xfrm>
            <a:custGeom>
              <a:avLst/>
              <a:gdLst/>
              <a:ahLst/>
              <a:cxnLst/>
              <a:rect l="l" t="t" r="r" b="b"/>
              <a:pathLst>
                <a:path w="192" h="193" extrusionOk="0">
                  <a:moveTo>
                    <a:pt x="156" y="0"/>
                  </a:moveTo>
                  <a:cubicBezTo>
                    <a:pt x="72" y="12"/>
                    <a:pt x="37" y="60"/>
                    <a:pt x="1" y="131"/>
                  </a:cubicBezTo>
                  <a:cubicBezTo>
                    <a:pt x="13" y="143"/>
                    <a:pt x="49" y="167"/>
                    <a:pt x="49" y="191"/>
                  </a:cubicBezTo>
                  <a:cubicBezTo>
                    <a:pt x="62" y="192"/>
                    <a:pt x="73" y="193"/>
                    <a:pt x="84" y="193"/>
                  </a:cubicBezTo>
                  <a:cubicBezTo>
                    <a:pt x="164" y="193"/>
                    <a:pt x="191" y="154"/>
                    <a:pt x="191" y="60"/>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5"/>
            <p:cNvSpPr/>
            <p:nvPr/>
          </p:nvSpPr>
          <p:spPr>
            <a:xfrm>
              <a:off x="5945075" y="4060150"/>
              <a:ext cx="4500" cy="3650"/>
            </a:xfrm>
            <a:custGeom>
              <a:avLst/>
              <a:gdLst/>
              <a:ahLst/>
              <a:cxnLst/>
              <a:rect l="l" t="t" r="r" b="b"/>
              <a:pathLst>
                <a:path w="180" h="146" extrusionOk="0">
                  <a:moveTo>
                    <a:pt x="96" y="1"/>
                  </a:moveTo>
                  <a:cubicBezTo>
                    <a:pt x="72" y="1"/>
                    <a:pt x="36" y="24"/>
                    <a:pt x="24" y="48"/>
                  </a:cubicBezTo>
                  <a:lnTo>
                    <a:pt x="1" y="96"/>
                  </a:lnTo>
                  <a:cubicBezTo>
                    <a:pt x="32" y="127"/>
                    <a:pt x="63" y="145"/>
                    <a:pt x="94" y="145"/>
                  </a:cubicBezTo>
                  <a:cubicBezTo>
                    <a:pt x="122" y="145"/>
                    <a:pt x="151" y="130"/>
                    <a:pt x="179" y="96"/>
                  </a:cubicBezTo>
                  <a:lnTo>
                    <a:pt x="132" y="36"/>
                  </a:lnTo>
                  <a:cubicBezTo>
                    <a:pt x="132" y="24"/>
                    <a:pt x="132" y="2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5"/>
            <p:cNvSpPr/>
            <p:nvPr/>
          </p:nvSpPr>
          <p:spPr>
            <a:xfrm>
              <a:off x="6009375" y="2675100"/>
              <a:ext cx="159575" cy="24575"/>
            </a:xfrm>
            <a:custGeom>
              <a:avLst/>
              <a:gdLst/>
              <a:ahLst/>
              <a:cxnLst/>
              <a:rect l="l" t="t" r="r" b="b"/>
              <a:pathLst>
                <a:path w="6383" h="983" extrusionOk="0">
                  <a:moveTo>
                    <a:pt x="519" y="0"/>
                  </a:moveTo>
                  <a:cubicBezTo>
                    <a:pt x="346" y="0"/>
                    <a:pt x="173" y="19"/>
                    <a:pt x="0" y="74"/>
                  </a:cubicBezTo>
                  <a:cubicBezTo>
                    <a:pt x="12" y="98"/>
                    <a:pt x="24" y="146"/>
                    <a:pt x="48" y="205"/>
                  </a:cubicBezTo>
                  <a:cubicBezTo>
                    <a:pt x="219" y="434"/>
                    <a:pt x="467" y="457"/>
                    <a:pt x="712" y="457"/>
                  </a:cubicBezTo>
                  <a:cubicBezTo>
                    <a:pt x="773" y="457"/>
                    <a:pt x="834" y="455"/>
                    <a:pt x="893" y="455"/>
                  </a:cubicBezTo>
                  <a:cubicBezTo>
                    <a:pt x="1584" y="479"/>
                    <a:pt x="2286" y="455"/>
                    <a:pt x="2989" y="574"/>
                  </a:cubicBezTo>
                  <a:cubicBezTo>
                    <a:pt x="3048" y="574"/>
                    <a:pt x="3120" y="563"/>
                    <a:pt x="3179" y="551"/>
                  </a:cubicBezTo>
                  <a:cubicBezTo>
                    <a:pt x="3275" y="515"/>
                    <a:pt x="3358" y="479"/>
                    <a:pt x="3465" y="479"/>
                  </a:cubicBezTo>
                  <a:cubicBezTo>
                    <a:pt x="3513" y="479"/>
                    <a:pt x="3536" y="491"/>
                    <a:pt x="3572" y="515"/>
                  </a:cubicBezTo>
                  <a:cubicBezTo>
                    <a:pt x="3572" y="551"/>
                    <a:pt x="3560" y="574"/>
                    <a:pt x="3525" y="598"/>
                  </a:cubicBezTo>
                  <a:cubicBezTo>
                    <a:pt x="3465" y="622"/>
                    <a:pt x="3417" y="670"/>
                    <a:pt x="3394" y="729"/>
                  </a:cubicBezTo>
                  <a:cubicBezTo>
                    <a:pt x="3394" y="777"/>
                    <a:pt x="3405" y="813"/>
                    <a:pt x="3453" y="848"/>
                  </a:cubicBezTo>
                  <a:cubicBezTo>
                    <a:pt x="4160" y="923"/>
                    <a:pt x="4866" y="983"/>
                    <a:pt x="5578" y="983"/>
                  </a:cubicBezTo>
                  <a:cubicBezTo>
                    <a:pt x="5778" y="983"/>
                    <a:pt x="5979" y="978"/>
                    <a:pt x="6180" y="967"/>
                  </a:cubicBezTo>
                  <a:cubicBezTo>
                    <a:pt x="6215" y="932"/>
                    <a:pt x="6239" y="896"/>
                    <a:pt x="6251" y="836"/>
                  </a:cubicBezTo>
                  <a:cubicBezTo>
                    <a:pt x="6263" y="729"/>
                    <a:pt x="6382" y="634"/>
                    <a:pt x="6311" y="515"/>
                  </a:cubicBezTo>
                  <a:cubicBezTo>
                    <a:pt x="4826" y="250"/>
                    <a:pt x="3331" y="86"/>
                    <a:pt x="1824" y="86"/>
                  </a:cubicBezTo>
                  <a:cubicBezTo>
                    <a:pt x="1772" y="86"/>
                    <a:pt x="1720" y="86"/>
                    <a:pt x="1667" y="86"/>
                  </a:cubicBezTo>
                  <a:cubicBezTo>
                    <a:pt x="1651" y="87"/>
                    <a:pt x="1635" y="87"/>
                    <a:pt x="1620" y="87"/>
                  </a:cubicBezTo>
                  <a:cubicBezTo>
                    <a:pt x="1256" y="87"/>
                    <a:pt x="888"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5"/>
            <p:cNvSpPr/>
            <p:nvPr/>
          </p:nvSpPr>
          <p:spPr>
            <a:xfrm>
              <a:off x="5474175" y="2677250"/>
              <a:ext cx="120000" cy="32475"/>
            </a:xfrm>
            <a:custGeom>
              <a:avLst/>
              <a:gdLst/>
              <a:ahLst/>
              <a:cxnLst/>
              <a:rect l="l" t="t" r="r" b="b"/>
              <a:pathLst>
                <a:path w="4800" h="1299" extrusionOk="0">
                  <a:moveTo>
                    <a:pt x="215" y="0"/>
                  </a:moveTo>
                  <a:cubicBezTo>
                    <a:pt x="108" y="12"/>
                    <a:pt x="48" y="72"/>
                    <a:pt x="1" y="179"/>
                  </a:cubicBezTo>
                  <a:cubicBezTo>
                    <a:pt x="1" y="250"/>
                    <a:pt x="1" y="310"/>
                    <a:pt x="37" y="369"/>
                  </a:cubicBezTo>
                  <a:cubicBezTo>
                    <a:pt x="96" y="548"/>
                    <a:pt x="382" y="584"/>
                    <a:pt x="334" y="834"/>
                  </a:cubicBezTo>
                  <a:cubicBezTo>
                    <a:pt x="287" y="905"/>
                    <a:pt x="263" y="977"/>
                    <a:pt x="275" y="1072"/>
                  </a:cubicBezTo>
                  <a:cubicBezTo>
                    <a:pt x="287" y="1131"/>
                    <a:pt x="322" y="1179"/>
                    <a:pt x="382" y="1191"/>
                  </a:cubicBezTo>
                  <a:cubicBezTo>
                    <a:pt x="590" y="1274"/>
                    <a:pt x="803" y="1293"/>
                    <a:pt x="1015" y="1293"/>
                  </a:cubicBezTo>
                  <a:cubicBezTo>
                    <a:pt x="1106" y="1293"/>
                    <a:pt x="1197" y="1290"/>
                    <a:pt x="1287" y="1286"/>
                  </a:cubicBezTo>
                  <a:cubicBezTo>
                    <a:pt x="1823" y="1270"/>
                    <a:pt x="2364" y="1261"/>
                    <a:pt x="2907" y="1261"/>
                  </a:cubicBezTo>
                  <a:cubicBezTo>
                    <a:pt x="3533" y="1261"/>
                    <a:pt x="4162" y="1273"/>
                    <a:pt x="4787" y="1298"/>
                  </a:cubicBezTo>
                  <a:cubicBezTo>
                    <a:pt x="4799" y="893"/>
                    <a:pt x="4501" y="881"/>
                    <a:pt x="4251" y="834"/>
                  </a:cubicBezTo>
                  <a:cubicBezTo>
                    <a:pt x="3906" y="786"/>
                    <a:pt x="3549" y="846"/>
                    <a:pt x="3204" y="762"/>
                  </a:cubicBezTo>
                  <a:cubicBezTo>
                    <a:pt x="3025" y="711"/>
                    <a:pt x="2843" y="698"/>
                    <a:pt x="2659" y="698"/>
                  </a:cubicBezTo>
                  <a:cubicBezTo>
                    <a:pt x="2469" y="698"/>
                    <a:pt x="2277" y="712"/>
                    <a:pt x="2086" y="712"/>
                  </a:cubicBezTo>
                  <a:cubicBezTo>
                    <a:pt x="1946" y="712"/>
                    <a:pt x="1806" y="705"/>
                    <a:pt x="1668" y="679"/>
                  </a:cubicBezTo>
                  <a:cubicBezTo>
                    <a:pt x="1596" y="667"/>
                    <a:pt x="1537" y="655"/>
                    <a:pt x="1477" y="655"/>
                  </a:cubicBezTo>
                  <a:cubicBezTo>
                    <a:pt x="1457" y="657"/>
                    <a:pt x="1436" y="658"/>
                    <a:pt x="1416" y="658"/>
                  </a:cubicBezTo>
                  <a:cubicBezTo>
                    <a:pt x="1318" y="658"/>
                    <a:pt x="1221" y="635"/>
                    <a:pt x="1132" y="596"/>
                  </a:cubicBezTo>
                  <a:cubicBezTo>
                    <a:pt x="1108" y="596"/>
                    <a:pt x="1072" y="584"/>
                    <a:pt x="1049" y="584"/>
                  </a:cubicBezTo>
                  <a:cubicBezTo>
                    <a:pt x="775" y="369"/>
                    <a:pt x="418" y="286"/>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5"/>
            <p:cNvSpPr/>
            <p:nvPr/>
          </p:nvSpPr>
          <p:spPr>
            <a:xfrm>
              <a:off x="5929000" y="2671575"/>
              <a:ext cx="112850" cy="20925"/>
            </a:xfrm>
            <a:custGeom>
              <a:avLst/>
              <a:gdLst/>
              <a:ahLst/>
              <a:cxnLst/>
              <a:rect l="l" t="t" r="r" b="b"/>
              <a:pathLst>
                <a:path w="4514" h="837" extrusionOk="0">
                  <a:moveTo>
                    <a:pt x="673" y="0"/>
                  </a:moveTo>
                  <a:cubicBezTo>
                    <a:pt x="634" y="0"/>
                    <a:pt x="557" y="86"/>
                    <a:pt x="501" y="108"/>
                  </a:cubicBezTo>
                  <a:cubicBezTo>
                    <a:pt x="382" y="168"/>
                    <a:pt x="239" y="120"/>
                    <a:pt x="132" y="215"/>
                  </a:cubicBezTo>
                  <a:cubicBezTo>
                    <a:pt x="60" y="287"/>
                    <a:pt x="1" y="382"/>
                    <a:pt x="24" y="477"/>
                  </a:cubicBezTo>
                  <a:cubicBezTo>
                    <a:pt x="191" y="573"/>
                    <a:pt x="367" y="592"/>
                    <a:pt x="547" y="592"/>
                  </a:cubicBezTo>
                  <a:cubicBezTo>
                    <a:pt x="667" y="592"/>
                    <a:pt x="788" y="583"/>
                    <a:pt x="909" y="583"/>
                  </a:cubicBezTo>
                  <a:cubicBezTo>
                    <a:pt x="1060" y="583"/>
                    <a:pt x="1211" y="596"/>
                    <a:pt x="1358" y="656"/>
                  </a:cubicBezTo>
                  <a:cubicBezTo>
                    <a:pt x="2135" y="790"/>
                    <a:pt x="2925" y="837"/>
                    <a:pt x="3719" y="837"/>
                  </a:cubicBezTo>
                  <a:cubicBezTo>
                    <a:pt x="3983" y="837"/>
                    <a:pt x="4248" y="832"/>
                    <a:pt x="4513" y="823"/>
                  </a:cubicBezTo>
                  <a:cubicBezTo>
                    <a:pt x="4491" y="564"/>
                    <a:pt x="4359" y="530"/>
                    <a:pt x="4211" y="530"/>
                  </a:cubicBezTo>
                  <a:cubicBezTo>
                    <a:pt x="4158" y="530"/>
                    <a:pt x="4102" y="535"/>
                    <a:pt x="4049" y="535"/>
                  </a:cubicBezTo>
                  <a:cubicBezTo>
                    <a:pt x="4011" y="535"/>
                    <a:pt x="3975" y="532"/>
                    <a:pt x="3942" y="525"/>
                  </a:cubicBezTo>
                  <a:cubicBezTo>
                    <a:pt x="3913" y="519"/>
                    <a:pt x="3883" y="517"/>
                    <a:pt x="3852" y="517"/>
                  </a:cubicBezTo>
                  <a:cubicBezTo>
                    <a:pt x="3761" y="517"/>
                    <a:pt x="3661" y="536"/>
                    <a:pt x="3566" y="536"/>
                  </a:cubicBezTo>
                  <a:cubicBezTo>
                    <a:pt x="3425" y="536"/>
                    <a:pt x="3296" y="494"/>
                    <a:pt x="3227" y="287"/>
                  </a:cubicBezTo>
                  <a:cubicBezTo>
                    <a:pt x="3227" y="263"/>
                    <a:pt x="3215" y="239"/>
                    <a:pt x="3215" y="215"/>
                  </a:cubicBezTo>
                  <a:cubicBezTo>
                    <a:pt x="2382" y="49"/>
                    <a:pt x="1513" y="120"/>
                    <a:pt x="679" y="1"/>
                  </a:cubicBezTo>
                  <a:cubicBezTo>
                    <a:pt x="677" y="0"/>
                    <a:pt x="675"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5"/>
            <p:cNvSpPr/>
            <p:nvPr/>
          </p:nvSpPr>
          <p:spPr>
            <a:xfrm>
              <a:off x="5782250" y="2661200"/>
              <a:ext cx="153925" cy="21100"/>
            </a:xfrm>
            <a:custGeom>
              <a:avLst/>
              <a:gdLst/>
              <a:ahLst/>
              <a:cxnLst/>
              <a:rect l="l" t="t" r="r" b="b"/>
              <a:pathLst>
                <a:path w="6157" h="844" extrusionOk="0">
                  <a:moveTo>
                    <a:pt x="352" y="0"/>
                  </a:moveTo>
                  <a:cubicBezTo>
                    <a:pt x="231" y="0"/>
                    <a:pt x="125" y="53"/>
                    <a:pt x="37" y="166"/>
                  </a:cubicBezTo>
                  <a:cubicBezTo>
                    <a:pt x="1" y="237"/>
                    <a:pt x="25" y="321"/>
                    <a:pt x="60" y="380"/>
                  </a:cubicBezTo>
                  <a:cubicBezTo>
                    <a:pt x="142" y="409"/>
                    <a:pt x="226" y="416"/>
                    <a:pt x="312" y="416"/>
                  </a:cubicBezTo>
                  <a:cubicBezTo>
                    <a:pt x="403" y="416"/>
                    <a:pt x="495" y="408"/>
                    <a:pt x="587" y="408"/>
                  </a:cubicBezTo>
                  <a:cubicBezTo>
                    <a:pt x="700" y="408"/>
                    <a:pt x="811" y="420"/>
                    <a:pt x="918" y="476"/>
                  </a:cubicBezTo>
                  <a:cubicBezTo>
                    <a:pt x="989" y="499"/>
                    <a:pt x="1072" y="499"/>
                    <a:pt x="1156" y="511"/>
                  </a:cubicBezTo>
                  <a:cubicBezTo>
                    <a:pt x="1257" y="556"/>
                    <a:pt x="1361" y="566"/>
                    <a:pt x="1466" y="566"/>
                  </a:cubicBezTo>
                  <a:cubicBezTo>
                    <a:pt x="1552" y="566"/>
                    <a:pt x="1638" y="559"/>
                    <a:pt x="1723" y="559"/>
                  </a:cubicBezTo>
                  <a:cubicBezTo>
                    <a:pt x="1839" y="559"/>
                    <a:pt x="1952" y="572"/>
                    <a:pt x="2061" y="630"/>
                  </a:cubicBezTo>
                  <a:cubicBezTo>
                    <a:pt x="2132" y="642"/>
                    <a:pt x="2203" y="642"/>
                    <a:pt x="2287" y="654"/>
                  </a:cubicBezTo>
                  <a:cubicBezTo>
                    <a:pt x="2379" y="691"/>
                    <a:pt x="2474" y="699"/>
                    <a:pt x="2570" y="699"/>
                  </a:cubicBezTo>
                  <a:cubicBezTo>
                    <a:pt x="2651" y="699"/>
                    <a:pt x="2733" y="693"/>
                    <a:pt x="2814" y="693"/>
                  </a:cubicBezTo>
                  <a:cubicBezTo>
                    <a:pt x="2948" y="693"/>
                    <a:pt x="3080" y="710"/>
                    <a:pt x="3204" y="797"/>
                  </a:cubicBezTo>
                  <a:cubicBezTo>
                    <a:pt x="3738" y="818"/>
                    <a:pt x="4280" y="843"/>
                    <a:pt x="4821" y="843"/>
                  </a:cubicBezTo>
                  <a:cubicBezTo>
                    <a:pt x="5196" y="843"/>
                    <a:pt x="5571" y="831"/>
                    <a:pt x="5942" y="797"/>
                  </a:cubicBezTo>
                  <a:lnTo>
                    <a:pt x="6097" y="642"/>
                  </a:lnTo>
                  <a:cubicBezTo>
                    <a:pt x="6156" y="452"/>
                    <a:pt x="6002" y="452"/>
                    <a:pt x="5883" y="416"/>
                  </a:cubicBezTo>
                  <a:cubicBezTo>
                    <a:pt x="5815" y="444"/>
                    <a:pt x="5742" y="456"/>
                    <a:pt x="5668" y="456"/>
                  </a:cubicBezTo>
                  <a:cubicBezTo>
                    <a:pt x="5585" y="456"/>
                    <a:pt x="5500" y="441"/>
                    <a:pt x="5418" y="416"/>
                  </a:cubicBezTo>
                  <a:cubicBezTo>
                    <a:pt x="5395" y="412"/>
                    <a:pt x="5371" y="410"/>
                    <a:pt x="5347" y="410"/>
                  </a:cubicBezTo>
                  <a:cubicBezTo>
                    <a:pt x="5259" y="410"/>
                    <a:pt x="5164" y="432"/>
                    <a:pt x="5072" y="432"/>
                  </a:cubicBezTo>
                  <a:cubicBezTo>
                    <a:pt x="4980" y="432"/>
                    <a:pt x="4890" y="410"/>
                    <a:pt x="4811" y="321"/>
                  </a:cubicBezTo>
                  <a:lnTo>
                    <a:pt x="4823" y="321"/>
                  </a:lnTo>
                  <a:cubicBezTo>
                    <a:pt x="4721" y="288"/>
                    <a:pt x="4619" y="279"/>
                    <a:pt x="4518" y="279"/>
                  </a:cubicBezTo>
                  <a:cubicBezTo>
                    <a:pt x="4395" y="279"/>
                    <a:pt x="4272" y="292"/>
                    <a:pt x="4149" y="292"/>
                  </a:cubicBezTo>
                  <a:cubicBezTo>
                    <a:pt x="4076" y="292"/>
                    <a:pt x="4003" y="288"/>
                    <a:pt x="3930" y="273"/>
                  </a:cubicBezTo>
                  <a:cubicBezTo>
                    <a:pt x="3866" y="281"/>
                    <a:pt x="3796" y="316"/>
                    <a:pt x="3721" y="316"/>
                  </a:cubicBezTo>
                  <a:cubicBezTo>
                    <a:pt x="3684" y="316"/>
                    <a:pt x="3647" y="308"/>
                    <a:pt x="3608" y="285"/>
                  </a:cubicBezTo>
                  <a:cubicBezTo>
                    <a:pt x="3549" y="285"/>
                    <a:pt x="3489" y="297"/>
                    <a:pt x="3430" y="321"/>
                  </a:cubicBezTo>
                  <a:cubicBezTo>
                    <a:pt x="3391" y="325"/>
                    <a:pt x="3351" y="328"/>
                    <a:pt x="3313" y="328"/>
                  </a:cubicBezTo>
                  <a:cubicBezTo>
                    <a:pt x="3247" y="328"/>
                    <a:pt x="3185" y="320"/>
                    <a:pt x="3132" y="297"/>
                  </a:cubicBezTo>
                  <a:cubicBezTo>
                    <a:pt x="2299" y="47"/>
                    <a:pt x="1430" y="178"/>
                    <a:pt x="584" y="35"/>
                  </a:cubicBezTo>
                  <a:lnTo>
                    <a:pt x="537" y="35"/>
                  </a:lnTo>
                  <a:cubicBezTo>
                    <a:pt x="471" y="12"/>
                    <a:pt x="410"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5"/>
            <p:cNvSpPr/>
            <p:nvPr/>
          </p:nvSpPr>
          <p:spPr>
            <a:xfrm>
              <a:off x="6062650" y="2713850"/>
              <a:ext cx="153625" cy="11350"/>
            </a:xfrm>
            <a:custGeom>
              <a:avLst/>
              <a:gdLst/>
              <a:ahLst/>
              <a:cxnLst/>
              <a:rect l="l" t="t" r="r" b="b"/>
              <a:pathLst>
                <a:path w="6145" h="454" extrusionOk="0">
                  <a:moveTo>
                    <a:pt x="24" y="1"/>
                  </a:moveTo>
                  <a:cubicBezTo>
                    <a:pt x="1" y="60"/>
                    <a:pt x="12" y="132"/>
                    <a:pt x="36" y="215"/>
                  </a:cubicBezTo>
                  <a:cubicBezTo>
                    <a:pt x="101" y="236"/>
                    <a:pt x="165" y="241"/>
                    <a:pt x="227" y="241"/>
                  </a:cubicBezTo>
                  <a:cubicBezTo>
                    <a:pt x="268" y="241"/>
                    <a:pt x="308" y="239"/>
                    <a:pt x="346" y="239"/>
                  </a:cubicBezTo>
                  <a:cubicBezTo>
                    <a:pt x="469" y="255"/>
                    <a:pt x="593" y="261"/>
                    <a:pt x="716" y="261"/>
                  </a:cubicBezTo>
                  <a:cubicBezTo>
                    <a:pt x="864" y="261"/>
                    <a:pt x="1012" y="252"/>
                    <a:pt x="1155" y="239"/>
                  </a:cubicBezTo>
                  <a:lnTo>
                    <a:pt x="1263" y="239"/>
                  </a:lnTo>
                  <a:cubicBezTo>
                    <a:pt x="1203" y="239"/>
                    <a:pt x="1155" y="263"/>
                    <a:pt x="1144" y="322"/>
                  </a:cubicBezTo>
                  <a:cubicBezTo>
                    <a:pt x="1227" y="358"/>
                    <a:pt x="1322" y="394"/>
                    <a:pt x="1405" y="394"/>
                  </a:cubicBezTo>
                  <a:cubicBezTo>
                    <a:pt x="2906" y="429"/>
                    <a:pt x="4394" y="441"/>
                    <a:pt x="5882" y="453"/>
                  </a:cubicBezTo>
                  <a:cubicBezTo>
                    <a:pt x="5989" y="453"/>
                    <a:pt x="6144" y="453"/>
                    <a:pt x="6120" y="203"/>
                  </a:cubicBezTo>
                  <a:cubicBezTo>
                    <a:pt x="5369" y="159"/>
                    <a:pt x="4617" y="109"/>
                    <a:pt x="3856" y="109"/>
                  </a:cubicBezTo>
                  <a:cubicBezTo>
                    <a:pt x="3580" y="109"/>
                    <a:pt x="3303" y="116"/>
                    <a:pt x="3025" y="132"/>
                  </a:cubicBezTo>
                  <a:lnTo>
                    <a:pt x="3013" y="132"/>
                  </a:lnTo>
                  <a:cubicBezTo>
                    <a:pt x="3001" y="114"/>
                    <a:pt x="2986" y="105"/>
                    <a:pt x="2971" y="105"/>
                  </a:cubicBezTo>
                  <a:cubicBezTo>
                    <a:pt x="2956" y="105"/>
                    <a:pt x="2941" y="114"/>
                    <a:pt x="2929" y="132"/>
                  </a:cubicBezTo>
                  <a:cubicBezTo>
                    <a:pt x="2877" y="153"/>
                    <a:pt x="2843" y="219"/>
                    <a:pt x="2780" y="219"/>
                  </a:cubicBezTo>
                  <a:cubicBezTo>
                    <a:pt x="2771" y="219"/>
                    <a:pt x="2761" y="218"/>
                    <a:pt x="2751" y="215"/>
                  </a:cubicBezTo>
                  <a:lnTo>
                    <a:pt x="2453" y="215"/>
                  </a:lnTo>
                  <a:cubicBezTo>
                    <a:pt x="2437" y="212"/>
                    <a:pt x="2422" y="210"/>
                    <a:pt x="2408" y="210"/>
                  </a:cubicBezTo>
                  <a:cubicBezTo>
                    <a:pt x="2368" y="210"/>
                    <a:pt x="2333" y="221"/>
                    <a:pt x="2298" y="239"/>
                  </a:cubicBezTo>
                  <a:lnTo>
                    <a:pt x="2263" y="191"/>
                  </a:lnTo>
                  <a:lnTo>
                    <a:pt x="2322" y="215"/>
                  </a:lnTo>
                  <a:cubicBezTo>
                    <a:pt x="2358" y="203"/>
                    <a:pt x="2417" y="203"/>
                    <a:pt x="2465" y="203"/>
                  </a:cubicBezTo>
                  <a:lnTo>
                    <a:pt x="2632" y="203"/>
                  </a:lnTo>
                  <a:cubicBezTo>
                    <a:pt x="2652" y="207"/>
                    <a:pt x="2671" y="208"/>
                    <a:pt x="2690" y="208"/>
                  </a:cubicBezTo>
                  <a:cubicBezTo>
                    <a:pt x="2728" y="208"/>
                    <a:pt x="2763" y="203"/>
                    <a:pt x="2787" y="203"/>
                  </a:cubicBezTo>
                  <a:lnTo>
                    <a:pt x="2929" y="120"/>
                  </a:lnTo>
                  <a:cubicBezTo>
                    <a:pt x="2830" y="21"/>
                    <a:pt x="2706" y="12"/>
                    <a:pt x="2592" y="12"/>
                  </a:cubicBezTo>
                  <a:cubicBezTo>
                    <a:pt x="2569" y="12"/>
                    <a:pt x="2546" y="13"/>
                    <a:pt x="2525" y="13"/>
                  </a:cubicBezTo>
                  <a:cubicBezTo>
                    <a:pt x="1691" y="1"/>
                    <a:pt x="858"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5"/>
            <p:cNvSpPr/>
            <p:nvPr/>
          </p:nvSpPr>
          <p:spPr>
            <a:xfrm>
              <a:off x="5799525" y="2698675"/>
              <a:ext cx="159875" cy="19125"/>
            </a:xfrm>
            <a:custGeom>
              <a:avLst/>
              <a:gdLst/>
              <a:ahLst/>
              <a:cxnLst/>
              <a:rect l="l" t="t" r="r" b="b"/>
              <a:pathLst>
                <a:path w="6395" h="765" extrusionOk="0">
                  <a:moveTo>
                    <a:pt x="84" y="1"/>
                  </a:moveTo>
                  <a:cubicBezTo>
                    <a:pt x="0" y="96"/>
                    <a:pt x="0" y="179"/>
                    <a:pt x="84" y="274"/>
                  </a:cubicBezTo>
                  <a:cubicBezTo>
                    <a:pt x="184" y="308"/>
                    <a:pt x="285" y="323"/>
                    <a:pt x="386" y="323"/>
                  </a:cubicBezTo>
                  <a:cubicBezTo>
                    <a:pt x="464" y="323"/>
                    <a:pt x="542" y="314"/>
                    <a:pt x="620" y="298"/>
                  </a:cubicBezTo>
                  <a:cubicBezTo>
                    <a:pt x="746" y="355"/>
                    <a:pt x="876" y="367"/>
                    <a:pt x="1006" y="367"/>
                  </a:cubicBezTo>
                  <a:cubicBezTo>
                    <a:pt x="1100" y="367"/>
                    <a:pt x="1195" y="360"/>
                    <a:pt x="1289" y="360"/>
                  </a:cubicBezTo>
                  <a:cubicBezTo>
                    <a:pt x="1418" y="360"/>
                    <a:pt x="1545" y="372"/>
                    <a:pt x="1667" y="429"/>
                  </a:cubicBezTo>
                  <a:lnTo>
                    <a:pt x="1810" y="429"/>
                  </a:lnTo>
                  <a:cubicBezTo>
                    <a:pt x="1810" y="405"/>
                    <a:pt x="1834" y="405"/>
                    <a:pt x="1858" y="393"/>
                  </a:cubicBezTo>
                  <a:cubicBezTo>
                    <a:pt x="1893" y="393"/>
                    <a:pt x="1917" y="393"/>
                    <a:pt x="1953" y="441"/>
                  </a:cubicBezTo>
                  <a:cubicBezTo>
                    <a:pt x="2286" y="489"/>
                    <a:pt x="2620" y="513"/>
                    <a:pt x="2965" y="560"/>
                  </a:cubicBezTo>
                  <a:cubicBezTo>
                    <a:pt x="3247" y="683"/>
                    <a:pt x="3539" y="708"/>
                    <a:pt x="3834" y="708"/>
                  </a:cubicBezTo>
                  <a:cubicBezTo>
                    <a:pt x="4032" y="708"/>
                    <a:pt x="4232" y="696"/>
                    <a:pt x="4431" y="696"/>
                  </a:cubicBezTo>
                  <a:cubicBezTo>
                    <a:pt x="4510" y="696"/>
                    <a:pt x="4589" y="698"/>
                    <a:pt x="4668" y="703"/>
                  </a:cubicBezTo>
                  <a:cubicBezTo>
                    <a:pt x="4882" y="742"/>
                    <a:pt x="5094" y="765"/>
                    <a:pt x="5304" y="765"/>
                  </a:cubicBezTo>
                  <a:cubicBezTo>
                    <a:pt x="5678" y="765"/>
                    <a:pt x="6043" y="691"/>
                    <a:pt x="6394" y="501"/>
                  </a:cubicBezTo>
                  <a:cubicBezTo>
                    <a:pt x="5834" y="274"/>
                    <a:pt x="5251" y="441"/>
                    <a:pt x="4691" y="298"/>
                  </a:cubicBezTo>
                  <a:cubicBezTo>
                    <a:pt x="3825" y="185"/>
                    <a:pt x="2965" y="117"/>
                    <a:pt x="2102" y="117"/>
                  </a:cubicBezTo>
                  <a:cubicBezTo>
                    <a:pt x="1874" y="117"/>
                    <a:pt x="1646" y="122"/>
                    <a:pt x="1417" y="132"/>
                  </a:cubicBezTo>
                  <a:cubicBezTo>
                    <a:pt x="1286" y="78"/>
                    <a:pt x="1150" y="66"/>
                    <a:pt x="1012" y="66"/>
                  </a:cubicBezTo>
                  <a:cubicBezTo>
                    <a:pt x="896" y="66"/>
                    <a:pt x="780" y="74"/>
                    <a:pt x="664" y="74"/>
                  </a:cubicBezTo>
                  <a:cubicBezTo>
                    <a:pt x="520" y="74"/>
                    <a:pt x="377" y="6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5"/>
            <p:cNvSpPr/>
            <p:nvPr/>
          </p:nvSpPr>
          <p:spPr>
            <a:xfrm>
              <a:off x="6003725" y="2678425"/>
              <a:ext cx="92275" cy="17000"/>
            </a:xfrm>
            <a:custGeom>
              <a:avLst/>
              <a:gdLst/>
              <a:ahLst/>
              <a:cxnLst/>
              <a:rect l="l" t="t" r="r" b="b"/>
              <a:pathLst>
                <a:path w="3691" h="680" extrusionOk="0">
                  <a:moveTo>
                    <a:pt x="250" y="1"/>
                  </a:moveTo>
                  <a:cubicBezTo>
                    <a:pt x="179" y="84"/>
                    <a:pt x="0" y="120"/>
                    <a:pt x="36" y="251"/>
                  </a:cubicBezTo>
                  <a:cubicBezTo>
                    <a:pt x="48" y="406"/>
                    <a:pt x="214" y="370"/>
                    <a:pt x="310" y="382"/>
                  </a:cubicBezTo>
                  <a:cubicBezTo>
                    <a:pt x="382" y="397"/>
                    <a:pt x="455" y="402"/>
                    <a:pt x="529" y="402"/>
                  </a:cubicBezTo>
                  <a:cubicBezTo>
                    <a:pt x="687" y="402"/>
                    <a:pt x="848" y="379"/>
                    <a:pt x="1005" y="379"/>
                  </a:cubicBezTo>
                  <a:cubicBezTo>
                    <a:pt x="1191" y="379"/>
                    <a:pt x="1372" y="411"/>
                    <a:pt x="1536" y="549"/>
                  </a:cubicBezTo>
                  <a:cubicBezTo>
                    <a:pt x="2250" y="596"/>
                    <a:pt x="2965" y="644"/>
                    <a:pt x="3691" y="680"/>
                  </a:cubicBezTo>
                  <a:lnTo>
                    <a:pt x="3691" y="608"/>
                  </a:lnTo>
                  <a:lnTo>
                    <a:pt x="3691" y="537"/>
                  </a:lnTo>
                  <a:cubicBezTo>
                    <a:pt x="3548" y="489"/>
                    <a:pt x="3489" y="382"/>
                    <a:pt x="3548" y="239"/>
                  </a:cubicBezTo>
                  <a:cubicBezTo>
                    <a:pt x="2631" y="108"/>
                    <a:pt x="1726" y="84"/>
                    <a:pt x="810" y="84"/>
                  </a:cubicBezTo>
                  <a:cubicBezTo>
                    <a:pt x="631" y="84"/>
                    <a:pt x="429" y="25"/>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5"/>
            <p:cNvSpPr/>
            <p:nvPr/>
          </p:nvSpPr>
          <p:spPr>
            <a:xfrm>
              <a:off x="5676600" y="2654900"/>
              <a:ext cx="91400" cy="13525"/>
            </a:xfrm>
            <a:custGeom>
              <a:avLst/>
              <a:gdLst/>
              <a:ahLst/>
              <a:cxnLst/>
              <a:rect l="l" t="t" r="r" b="b"/>
              <a:pathLst>
                <a:path w="3656" h="541" extrusionOk="0">
                  <a:moveTo>
                    <a:pt x="1535" y="1"/>
                  </a:moveTo>
                  <a:cubicBezTo>
                    <a:pt x="1357" y="1"/>
                    <a:pt x="1178" y="12"/>
                    <a:pt x="1000" y="37"/>
                  </a:cubicBezTo>
                  <a:cubicBezTo>
                    <a:pt x="750" y="37"/>
                    <a:pt x="500" y="37"/>
                    <a:pt x="238" y="49"/>
                  </a:cubicBezTo>
                  <a:cubicBezTo>
                    <a:pt x="0" y="49"/>
                    <a:pt x="107" y="228"/>
                    <a:pt x="119" y="347"/>
                  </a:cubicBezTo>
                  <a:cubicBezTo>
                    <a:pt x="445" y="463"/>
                    <a:pt x="776" y="483"/>
                    <a:pt x="1113" y="483"/>
                  </a:cubicBezTo>
                  <a:cubicBezTo>
                    <a:pt x="1292" y="483"/>
                    <a:pt x="1473" y="478"/>
                    <a:pt x="1655" y="478"/>
                  </a:cubicBezTo>
                  <a:cubicBezTo>
                    <a:pt x="1999" y="516"/>
                    <a:pt x="2343" y="540"/>
                    <a:pt x="2698" y="540"/>
                  </a:cubicBezTo>
                  <a:cubicBezTo>
                    <a:pt x="3007" y="540"/>
                    <a:pt x="3323" y="522"/>
                    <a:pt x="3655" y="478"/>
                  </a:cubicBezTo>
                  <a:cubicBezTo>
                    <a:pt x="3429" y="156"/>
                    <a:pt x="3155" y="335"/>
                    <a:pt x="3000" y="180"/>
                  </a:cubicBezTo>
                  <a:cubicBezTo>
                    <a:pt x="2520" y="84"/>
                    <a:pt x="2027"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5"/>
            <p:cNvSpPr/>
            <p:nvPr/>
          </p:nvSpPr>
          <p:spPr>
            <a:xfrm>
              <a:off x="5502450" y="2684575"/>
              <a:ext cx="96175" cy="14425"/>
            </a:xfrm>
            <a:custGeom>
              <a:avLst/>
              <a:gdLst/>
              <a:ahLst/>
              <a:cxnLst/>
              <a:rect l="l" t="t" r="r" b="b"/>
              <a:pathLst>
                <a:path w="3847" h="577" extrusionOk="0">
                  <a:moveTo>
                    <a:pt x="594" y="0"/>
                  </a:moveTo>
                  <a:cubicBezTo>
                    <a:pt x="405" y="0"/>
                    <a:pt x="240" y="69"/>
                    <a:pt x="84" y="184"/>
                  </a:cubicBezTo>
                  <a:cubicBezTo>
                    <a:pt x="25" y="219"/>
                    <a:pt x="1" y="255"/>
                    <a:pt x="37" y="315"/>
                  </a:cubicBezTo>
                  <a:cubicBezTo>
                    <a:pt x="84" y="374"/>
                    <a:pt x="144" y="434"/>
                    <a:pt x="227" y="457"/>
                  </a:cubicBezTo>
                  <a:cubicBezTo>
                    <a:pt x="263" y="434"/>
                    <a:pt x="299" y="434"/>
                    <a:pt x="346" y="434"/>
                  </a:cubicBezTo>
                  <a:cubicBezTo>
                    <a:pt x="410" y="431"/>
                    <a:pt x="474" y="430"/>
                    <a:pt x="537" y="430"/>
                  </a:cubicBezTo>
                  <a:cubicBezTo>
                    <a:pt x="1186" y="430"/>
                    <a:pt x="1828" y="533"/>
                    <a:pt x="2489" y="576"/>
                  </a:cubicBezTo>
                  <a:cubicBezTo>
                    <a:pt x="2582" y="571"/>
                    <a:pt x="2675" y="569"/>
                    <a:pt x="2768" y="569"/>
                  </a:cubicBezTo>
                  <a:cubicBezTo>
                    <a:pt x="2897" y="569"/>
                    <a:pt x="3025" y="572"/>
                    <a:pt x="3153" y="572"/>
                  </a:cubicBezTo>
                  <a:cubicBezTo>
                    <a:pt x="3325" y="572"/>
                    <a:pt x="3496" y="567"/>
                    <a:pt x="3668" y="541"/>
                  </a:cubicBezTo>
                  <a:cubicBezTo>
                    <a:pt x="3740" y="517"/>
                    <a:pt x="3799" y="469"/>
                    <a:pt x="3847" y="398"/>
                  </a:cubicBezTo>
                  <a:cubicBezTo>
                    <a:pt x="3835" y="362"/>
                    <a:pt x="3811" y="315"/>
                    <a:pt x="3799" y="291"/>
                  </a:cubicBezTo>
                  <a:cubicBezTo>
                    <a:pt x="3680" y="255"/>
                    <a:pt x="3573" y="184"/>
                    <a:pt x="3454" y="184"/>
                  </a:cubicBezTo>
                  <a:cubicBezTo>
                    <a:pt x="2525" y="172"/>
                    <a:pt x="1596" y="100"/>
                    <a:pt x="680" y="5"/>
                  </a:cubicBezTo>
                  <a:cubicBezTo>
                    <a:pt x="651" y="2"/>
                    <a:pt x="622"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5"/>
            <p:cNvSpPr/>
            <p:nvPr/>
          </p:nvSpPr>
          <p:spPr>
            <a:xfrm>
              <a:off x="5713500" y="2694900"/>
              <a:ext cx="88125" cy="10950"/>
            </a:xfrm>
            <a:custGeom>
              <a:avLst/>
              <a:gdLst/>
              <a:ahLst/>
              <a:cxnLst/>
              <a:rect l="l" t="t" r="r" b="b"/>
              <a:pathLst>
                <a:path w="3525" h="438" extrusionOk="0">
                  <a:moveTo>
                    <a:pt x="1579" y="1"/>
                  </a:moveTo>
                  <a:cubicBezTo>
                    <a:pt x="1085" y="1"/>
                    <a:pt x="590" y="24"/>
                    <a:pt x="96" y="44"/>
                  </a:cubicBezTo>
                  <a:cubicBezTo>
                    <a:pt x="48" y="68"/>
                    <a:pt x="12" y="116"/>
                    <a:pt x="0" y="175"/>
                  </a:cubicBezTo>
                  <a:cubicBezTo>
                    <a:pt x="12" y="235"/>
                    <a:pt x="48" y="283"/>
                    <a:pt x="96" y="306"/>
                  </a:cubicBezTo>
                  <a:lnTo>
                    <a:pt x="3525" y="437"/>
                  </a:lnTo>
                  <a:lnTo>
                    <a:pt x="3525" y="175"/>
                  </a:lnTo>
                  <a:cubicBezTo>
                    <a:pt x="2876" y="40"/>
                    <a:pt x="2228" y="1"/>
                    <a:pt x="1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5"/>
            <p:cNvSpPr/>
            <p:nvPr/>
          </p:nvSpPr>
          <p:spPr>
            <a:xfrm>
              <a:off x="6167725" y="2687000"/>
              <a:ext cx="65500" cy="19450"/>
            </a:xfrm>
            <a:custGeom>
              <a:avLst/>
              <a:gdLst/>
              <a:ahLst/>
              <a:cxnLst/>
              <a:rect l="l" t="t" r="r" b="b"/>
              <a:pathLst>
                <a:path w="2620" h="778" extrusionOk="0">
                  <a:moveTo>
                    <a:pt x="345" y="0"/>
                  </a:moveTo>
                  <a:cubicBezTo>
                    <a:pt x="322" y="0"/>
                    <a:pt x="298" y="8"/>
                    <a:pt x="274" y="27"/>
                  </a:cubicBezTo>
                  <a:cubicBezTo>
                    <a:pt x="477" y="253"/>
                    <a:pt x="0" y="301"/>
                    <a:pt x="131" y="503"/>
                  </a:cubicBezTo>
                  <a:cubicBezTo>
                    <a:pt x="941" y="599"/>
                    <a:pt x="1763" y="682"/>
                    <a:pt x="2572" y="777"/>
                  </a:cubicBezTo>
                  <a:cubicBezTo>
                    <a:pt x="2620" y="622"/>
                    <a:pt x="2382" y="444"/>
                    <a:pt x="2608" y="313"/>
                  </a:cubicBezTo>
                  <a:cubicBezTo>
                    <a:pt x="1894" y="170"/>
                    <a:pt x="1167" y="87"/>
                    <a:pt x="441" y="39"/>
                  </a:cubicBezTo>
                  <a:cubicBezTo>
                    <a:pt x="412" y="17"/>
                    <a:pt x="380"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5"/>
            <p:cNvSpPr/>
            <p:nvPr/>
          </p:nvSpPr>
          <p:spPr>
            <a:xfrm>
              <a:off x="5915600" y="2706150"/>
              <a:ext cx="66100" cy="15975"/>
            </a:xfrm>
            <a:custGeom>
              <a:avLst/>
              <a:gdLst/>
              <a:ahLst/>
              <a:cxnLst/>
              <a:rect l="l" t="t" r="r" b="b"/>
              <a:pathLst>
                <a:path w="2644" h="639" extrusionOk="0">
                  <a:moveTo>
                    <a:pt x="1192" y="1"/>
                  </a:moveTo>
                  <a:cubicBezTo>
                    <a:pt x="814" y="1"/>
                    <a:pt x="436" y="23"/>
                    <a:pt x="60" y="23"/>
                  </a:cubicBezTo>
                  <a:cubicBezTo>
                    <a:pt x="304" y="166"/>
                    <a:pt x="569" y="166"/>
                    <a:pt x="836" y="166"/>
                  </a:cubicBezTo>
                  <a:cubicBezTo>
                    <a:pt x="1102" y="166"/>
                    <a:pt x="1370" y="166"/>
                    <a:pt x="1620" y="309"/>
                  </a:cubicBezTo>
                  <a:lnTo>
                    <a:pt x="1" y="309"/>
                  </a:lnTo>
                  <a:cubicBezTo>
                    <a:pt x="112" y="549"/>
                    <a:pt x="316" y="639"/>
                    <a:pt x="536" y="639"/>
                  </a:cubicBezTo>
                  <a:cubicBezTo>
                    <a:pt x="599" y="639"/>
                    <a:pt x="663" y="632"/>
                    <a:pt x="727" y="618"/>
                  </a:cubicBezTo>
                  <a:cubicBezTo>
                    <a:pt x="964" y="546"/>
                    <a:pt x="1197" y="526"/>
                    <a:pt x="1429" y="526"/>
                  </a:cubicBezTo>
                  <a:cubicBezTo>
                    <a:pt x="1700" y="526"/>
                    <a:pt x="1970" y="553"/>
                    <a:pt x="2244" y="553"/>
                  </a:cubicBezTo>
                  <a:cubicBezTo>
                    <a:pt x="2314" y="553"/>
                    <a:pt x="2383" y="551"/>
                    <a:pt x="2454" y="547"/>
                  </a:cubicBezTo>
                  <a:cubicBezTo>
                    <a:pt x="2644" y="380"/>
                    <a:pt x="2644" y="380"/>
                    <a:pt x="2287" y="202"/>
                  </a:cubicBezTo>
                  <a:cubicBezTo>
                    <a:pt x="2238" y="174"/>
                    <a:pt x="2242" y="154"/>
                    <a:pt x="2268" y="154"/>
                  </a:cubicBezTo>
                  <a:cubicBezTo>
                    <a:pt x="2286" y="154"/>
                    <a:pt x="2316" y="165"/>
                    <a:pt x="2346" y="190"/>
                  </a:cubicBezTo>
                  <a:cubicBezTo>
                    <a:pt x="2357" y="197"/>
                    <a:pt x="2365" y="200"/>
                    <a:pt x="2372" y="200"/>
                  </a:cubicBezTo>
                  <a:cubicBezTo>
                    <a:pt x="2409" y="200"/>
                    <a:pt x="2395" y="105"/>
                    <a:pt x="2392" y="105"/>
                  </a:cubicBezTo>
                  <a:lnTo>
                    <a:pt x="2392" y="105"/>
                  </a:lnTo>
                  <a:cubicBezTo>
                    <a:pt x="2392" y="105"/>
                    <a:pt x="2392" y="112"/>
                    <a:pt x="2394" y="130"/>
                  </a:cubicBezTo>
                  <a:cubicBezTo>
                    <a:pt x="1995" y="26"/>
                    <a:pt x="1593"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5"/>
            <p:cNvSpPr/>
            <p:nvPr/>
          </p:nvSpPr>
          <p:spPr>
            <a:xfrm>
              <a:off x="5862325" y="2679275"/>
              <a:ext cx="100925" cy="8975"/>
            </a:xfrm>
            <a:custGeom>
              <a:avLst/>
              <a:gdLst/>
              <a:ahLst/>
              <a:cxnLst/>
              <a:rect l="l" t="t" r="r" b="b"/>
              <a:pathLst>
                <a:path w="4037" h="359" extrusionOk="0">
                  <a:moveTo>
                    <a:pt x="1050" y="0"/>
                  </a:moveTo>
                  <a:cubicBezTo>
                    <a:pt x="698" y="0"/>
                    <a:pt x="348" y="22"/>
                    <a:pt x="1" y="86"/>
                  </a:cubicBezTo>
                  <a:cubicBezTo>
                    <a:pt x="250" y="185"/>
                    <a:pt x="506" y="206"/>
                    <a:pt x="764" y="206"/>
                  </a:cubicBezTo>
                  <a:cubicBezTo>
                    <a:pt x="968" y="206"/>
                    <a:pt x="1173" y="193"/>
                    <a:pt x="1378" y="193"/>
                  </a:cubicBezTo>
                  <a:cubicBezTo>
                    <a:pt x="1510" y="193"/>
                    <a:pt x="1643" y="198"/>
                    <a:pt x="1775" y="217"/>
                  </a:cubicBezTo>
                  <a:cubicBezTo>
                    <a:pt x="2367" y="303"/>
                    <a:pt x="2975" y="358"/>
                    <a:pt x="3586" y="358"/>
                  </a:cubicBezTo>
                  <a:cubicBezTo>
                    <a:pt x="3736" y="358"/>
                    <a:pt x="3887" y="355"/>
                    <a:pt x="4037" y="348"/>
                  </a:cubicBezTo>
                  <a:cubicBezTo>
                    <a:pt x="3942" y="217"/>
                    <a:pt x="3799" y="229"/>
                    <a:pt x="3668" y="217"/>
                  </a:cubicBezTo>
                  <a:cubicBezTo>
                    <a:pt x="3346" y="193"/>
                    <a:pt x="3037" y="217"/>
                    <a:pt x="2739" y="86"/>
                  </a:cubicBezTo>
                  <a:cubicBezTo>
                    <a:pt x="2181" y="57"/>
                    <a:pt x="1615"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5"/>
            <p:cNvSpPr/>
            <p:nvPr/>
          </p:nvSpPr>
          <p:spPr>
            <a:xfrm>
              <a:off x="5443525" y="2667175"/>
              <a:ext cx="35750" cy="32350"/>
            </a:xfrm>
            <a:custGeom>
              <a:avLst/>
              <a:gdLst/>
              <a:ahLst/>
              <a:cxnLst/>
              <a:rect l="l" t="t" r="r" b="b"/>
              <a:pathLst>
                <a:path w="1430" h="1294" extrusionOk="0">
                  <a:moveTo>
                    <a:pt x="973" y="1"/>
                  </a:moveTo>
                  <a:cubicBezTo>
                    <a:pt x="867" y="1"/>
                    <a:pt x="746" y="72"/>
                    <a:pt x="560" y="201"/>
                  </a:cubicBezTo>
                  <a:cubicBezTo>
                    <a:pt x="465" y="260"/>
                    <a:pt x="393" y="344"/>
                    <a:pt x="310" y="415"/>
                  </a:cubicBezTo>
                  <a:cubicBezTo>
                    <a:pt x="203" y="618"/>
                    <a:pt x="96" y="796"/>
                    <a:pt x="1" y="987"/>
                  </a:cubicBezTo>
                  <a:cubicBezTo>
                    <a:pt x="36" y="1034"/>
                    <a:pt x="72" y="1094"/>
                    <a:pt x="96" y="1130"/>
                  </a:cubicBezTo>
                  <a:cubicBezTo>
                    <a:pt x="178" y="1212"/>
                    <a:pt x="254" y="1294"/>
                    <a:pt x="353" y="1294"/>
                  </a:cubicBezTo>
                  <a:cubicBezTo>
                    <a:pt x="397" y="1294"/>
                    <a:pt x="445" y="1277"/>
                    <a:pt x="501" y="1237"/>
                  </a:cubicBezTo>
                  <a:cubicBezTo>
                    <a:pt x="739" y="999"/>
                    <a:pt x="846" y="618"/>
                    <a:pt x="1263" y="558"/>
                  </a:cubicBezTo>
                  <a:lnTo>
                    <a:pt x="1429" y="391"/>
                  </a:lnTo>
                  <a:cubicBezTo>
                    <a:pt x="1227" y="122"/>
                    <a:pt x="1113" y="1"/>
                    <a:pt x="9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5"/>
            <p:cNvSpPr/>
            <p:nvPr/>
          </p:nvSpPr>
          <p:spPr>
            <a:xfrm>
              <a:off x="6063550" y="2758650"/>
              <a:ext cx="53900" cy="12675"/>
            </a:xfrm>
            <a:custGeom>
              <a:avLst/>
              <a:gdLst/>
              <a:ahLst/>
              <a:cxnLst/>
              <a:rect l="l" t="t" r="r" b="b"/>
              <a:pathLst>
                <a:path w="2156" h="507" extrusionOk="0">
                  <a:moveTo>
                    <a:pt x="1721" y="1"/>
                  </a:moveTo>
                  <a:cubicBezTo>
                    <a:pt x="1679" y="1"/>
                    <a:pt x="1635" y="20"/>
                    <a:pt x="1584" y="66"/>
                  </a:cubicBezTo>
                  <a:cubicBezTo>
                    <a:pt x="1364" y="84"/>
                    <a:pt x="1138" y="145"/>
                    <a:pt x="931" y="145"/>
                  </a:cubicBezTo>
                  <a:cubicBezTo>
                    <a:pt x="869" y="145"/>
                    <a:pt x="808" y="139"/>
                    <a:pt x="750" y="126"/>
                  </a:cubicBezTo>
                  <a:cubicBezTo>
                    <a:pt x="672" y="105"/>
                    <a:pt x="603" y="95"/>
                    <a:pt x="540" y="95"/>
                  </a:cubicBezTo>
                  <a:cubicBezTo>
                    <a:pt x="277" y="95"/>
                    <a:pt x="135" y="264"/>
                    <a:pt x="0" y="495"/>
                  </a:cubicBezTo>
                  <a:cubicBezTo>
                    <a:pt x="120" y="437"/>
                    <a:pt x="237" y="417"/>
                    <a:pt x="353" y="417"/>
                  </a:cubicBezTo>
                  <a:cubicBezTo>
                    <a:pt x="591" y="417"/>
                    <a:pt x="825" y="499"/>
                    <a:pt x="1066" y="499"/>
                  </a:cubicBezTo>
                  <a:cubicBezTo>
                    <a:pt x="1096" y="499"/>
                    <a:pt x="1125" y="497"/>
                    <a:pt x="1155" y="495"/>
                  </a:cubicBezTo>
                  <a:lnTo>
                    <a:pt x="2012" y="495"/>
                  </a:lnTo>
                  <a:cubicBezTo>
                    <a:pt x="2032" y="490"/>
                    <a:pt x="2052" y="487"/>
                    <a:pt x="2072" y="487"/>
                  </a:cubicBezTo>
                  <a:cubicBezTo>
                    <a:pt x="2099" y="487"/>
                    <a:pt x="2127" y="493"/>
                    <a:pt x="2155" y="507"/>
                  </a:cubicBezTo>
                  <a:cubicBezTo>
                    <a:pt x="2108" y="411"/>
                    <a:pt x="2060" y="316"/>
                    <a:pt x="2000" y="209"/>
                  </a:cubicBezTo>
                  <a:cubicBezTo>
                    <a:pt x="1993" y="186"/>
                    <a:pt x="1976" y="178"/>
                    <a:pt x="1952" y="178"/>
                  </a:cubicBezTo>
                  <a:cubicBezTo>
                    <a:pt x="1938" y="178"/>
                    <a:pt x="1923" y="181"/>
                    <a:pt x="1905" y="185"/>
                  </a:cubicBezTo>
                  <a:cubicBezTo>
                    <a:pt x="1846" y="173"/>
                    <a:pt x="1905" y="114"/>
                    <a:pt x="1881" y="90"/>
                  </a:cubicBezTo>
                  <a:cubicBezTo>
                    <a:pt x="1827" y="36"/>
                    <a:pt x="1776" y="1"/>
                    <a:pt x="1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5"/>
            <p:cNvSpPr/>
            <p:nvPr/>
          </p:nvSpPr>
          <p:spPr>
            <a:xfrm>
              <a:off x="5717975" y="2659325"/>
              <a:ext cx="77700" cy="11600"/>
            </a:xfrm>
            <a:custGeom>
              <a:avLst/>
              <a:gdLst/>
              <a:ahLst/>
              <a:cxnLst/>
              <a:rect l="l" t="t" r="r" b="b"/>
              <a:pathLst>
                <a:path w="3108" h="464" extrusionOk="0">
                  <a:moveTo>
                    <a:pt x="2040" y="0"/>
                  </a:moveTo>
                  <a:cubicBezTo>
                    <a:pt x="1809" y="0"/>
                    <a:pt x="1577" y="10"/>
                    <a:pt x="1345" y="15"/>
                  </a:cubicBezTo>
                  <a:cubicBezTo>
                    <a:pt x="1417" y="217"/>
                    <a:pt x="1715" y="62"/>
                    <a:pt x="1786" y="312"/>
                  </a:cubicBezTo>
                  <a:lnTo>
                    <a:pt x="0" y="312"/>
                  </a:lnTo>
                  <a:cubicBezTo>
                    <a:pt x="570" y="425"/>
                    <a:pt x="1147" y="463"/>
                    <a:pt x="1726" y="463"/>
                  </a:cubicBezTo>
                  <a:cubicBezTo>
                    <a:pt x="1885" y="463"/>
                    <a:pt x="2044" y="460"/>
                    <a:pt x="2203" y="455"/>
                  </a:cubicBezTo>
                  <a:cubicBezTo>
                    <a:pt x="2245" y="356"/>
                    <a:pt x="2310" y="337"/>
                    <a:pt x="2380" y="337"/>
                  </a:cubicBezTo>
                  <a:cubicBezTo>
                    <a:pt x="2422" y="337"/>
                    <a:pt x="2466" y="344"/>
                    <a:pt x="2508" y="344"/>
                  </a:cubicBezTo>
                  <a:cubicBezTo>
                    <a:pt x="2553" y="344"/>
                    <a:pt x="2596" y="335"/>
                    <a:pt x="2631" y="301"/>
                  </a:cubicBezTo>
                  <a:cubicBezTo>
                    <a:pt x="2798" y="241"/>
                    <a:pt x="2953" y="193"/>
                    <a:pt x="3108" y="134"/>
                  </a:cubicBezTo>
                  <a:cubicBezTo>
                    <a:pt x="2759" y="25"/>
                    <a:pt x="2401" y="0"/>
                    <a:pt x="2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5"/>
            <p:cNvSpPr/>
            <p:nvPr/>
          </p:nvSpPr>
          <p:spPr>
            <a:xfrm>
              <a:off x="5596825" y="2690050"/>
              <a:ext cx="64600" cy="14000"/>
            </a:xfrm>
            <a:custGeom>
              <a:avLst/>
              <a:gdLst/>
              <a:ahLst/>
              <a:cxnLst/>
              <a:rect l="l" t="t" r="r" b="b"/>
              <a:pathLst>
                <a:path w="2584" h="560" extrusionOk="0">
                  <a:moveTo>
                    <a:pt x="1477" y="46"/>
                  </a:moveTo>
                  <a:cubicBezTo>
                    <a:pt x="1089" y="46"/>
                    <a:pt x="705" y="76"/>
                    <a:pt x="310" y="84"/>
                  </a:cubicBezTo>
                  <a:cubicBezTo>
                    <a:pt x="238" y="143"/>
                    <a:pt x="131" y="143"/>
                    <a:pt x="84" y="203"/>
                  </a:cubicBezTo>
                  <a:cubicBezTo>
                    <a:pt x="60" y="215"/>
                    <a:pt x="24" y="215"/>
                    <a:pt x="0" y="226"/>
                  </a:cubicBezTo>
                  <a:cubicBezTo>
                    <a:pt x="129" y="525"/>
                    <a:pt x="346" y="550"/>
                    <a:pt x="576" y="550"/>
                  </a:cubicBezTo>
                  <a:cubicBezTo>
                    <a:pt x="622" y="550"/>
                    <a:pt x="669" y="549"/>
                    <a:pt x="716" y="549"/>
                  </a:cubicBezTo>
                  <a:cubicBezTo>
                    <a:pt x="780" y="549"/>
                    <a:pt x="843" y="551"/>
                    <a:pt x="905" y="560"/>
                  </a:cubicBezTo>
                  <a:cubicBezTo>
                    <a:pt x="989" y="554"/>
                    <a:pt x="1074" y="552"/>
                    <a:pt x="1159" y="552"/>
                  </a:cubicBezTo>
                  <a:cubicBezTo>
                    <a:pt x="1303" y="552"/>
                    <a:pt x="1448" y="557"/>
                    <a:pt x="1593" y="557"/>
                  </a:cubicBezTo>
                  <a:cubicBezTo>
                    <a:pt x="1865" y="557"/>
                    <a:pt x="2136" y="538"/>
                    <a:pt x="2393" y="429"/>
                  </a:cubicBezTo>
                  <a:cubicBezTo>
                    <a:pt x="2584" y="0"/>
                    <a:pt x="2096" y="250"/>
                    <a:pt x="2036" y="72"/>
                  </a:cubicBezTo>
                  <a:cubicBezTo>
                    <a:pt x="1848" y="52"/>
                    <a:pt x="1662" y="46"/>
                    <a:pt x="1477"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5"/>
            <p:cNvSpPr/>
            <p:nvPr/>
          </p:nvSpPr>
          <p:spPr>
            <a:xfrm>
              <a:off x="5966500" y="2708375"/>
              <a:ext cx="73850" cy="13550"/>
            </a:xfrm>
            <a:custGeom>
              <a:avLst/>
              <a:gdLst/>
              <a:ahLst/>
              <a:cxnLst/>
              <a:rect l="l" t="t" r="r" b="b"/>
              <a:pathLst>
                <a:path w="2954" h="542" extrusionOk="0">
                  <a:moveTo>
                    <a:pt x="643" y="0"/>
                  </a:moveTo>
                  <a:cubicBezTo>
                    <a:pt x="546" y="0"/>
                    <a:pt x="447" y="12"/>
                    <a:pt x="346" y="41"/>
                  </a:cubicBezTo>
                  <a:cubicBezTo>
                    <a:pt x="322" y="49"/>
                    <a:pt x="296" y="51"/>
                    <a:pt x="270" y="51"/>
                  </a:cubicBezTo>
                  <a:cubicBezTo>
                    <a:pt x="239" y="51"/>
                    <a:pt x="207" y="48"/>
                    <a:pt x="176" y="48"/>
                  </a:cubicBezTo>
                  <a:cubicBezTo>
                    <a:pt x="109" y="48"/>
                    <a:pt x="45" y="61"/>
                    <a:pt x="1" y="136"/>
                  </a:cubicBezTo>
                  <a:cubicBezTo>
                    <a:pt x="191" y="255"/>
                    <a:pt x="453" y="125"/>
                    <a:pt x="584" y="339"/>
                  </a:cubicBezTo>
                  <a:cubicBezTo>
                    <a:pt x="775" y="470"/>
                    <a:pt x="1001" y="482"/>
                    <a:pt x="1203" y="517"/>
                  </a:cubicBezTo>
                  <a:cubicBezTo>
                    <a:pt x="1307" y="498"/>
                    <a:pt x="1411" y="491"/>
                    <a:pt x="1516" y="491"/>
                  </a:cubicBezTo>
                  <a:cubicBezTo>
                    <a:pt x="1726" y="491"/>
                    <a:pt x="1938" y="517"/>
                    <a:pt x="2144" y="517"/>
                  </a:cubicBezTo>
                  <a:cubicBezTo>
                    <a:pt x="2203" y="517"/>
                    <a:pt x="2275" y="529"/>
                    <a:pt x="2334" y="541"/>
                  </a:cubicBezTo>
                  <a:cubicBezTo>
                    <a:pt x="2419" y="541"/>
                    <a:pt x="2505" y="511"/>
                    <a:pt x="2590" y="511"/>
                  </a:cubicBezTo>
                  <a:cubicBezTo>
                    <a:pt x="2624" y="511"/>
                    <a:pt x="2658" y="516"/>
                    <a:pt x="2692" y="529"/>
                  </a:cubicBezTo>
                  <a:cubicBezTo>
                    <a:pt x="2721" y="535"/>
                    <a:pt x="2751" y="538"/>
                    <a:pt x="2781" y="538"/>
                  </a:cubicBezTo>
                  <a:cubicBezTo>
                    <a:pt x="2811" y="538"/>
                    <a:pt x="2840" y="535"/>
                    <a:pt x="2870" y="529"/>
                  </a:cubicBezTo>
                  <a:cubicBezTo>
                    <a:pt x="2918" y="482"/>
                    <a:pt x="2930" y="434"/>
                    <a:pt x="2954" y="375"/>
                  </a:cubicBezTo>
                  <a:cubicBezTo>
                    <a:pt x="2954" y="315"/>
                    <a:pt x="2918" y="279"/>
                    <a:pt x="2870" y="232"/>
                  </a:cubicBezTo>
                  <a:cubicBezTo>
                    <a:pt x="2767" y="200"/>
                    <a:pt x="2659" y="163"/>
                    <a:pt x="2548" y="163"/>
                  </a:cubicBezTo>
                  <a:cubicBezTo>
                    <a:pt x="2493" y="163"/>
                    <a:pt x="2438" y="172"/>
                    <a:pt x="2382" y="196"/>
                  </a:cubicBezTo>
                  <a:cubicBezTo>
                    <a:pt x="2244" y="147"/>
                    <a:pt x="2105" y="136"/>
                    <a:pt x="1967" y="136"/>
                  </a:cubicBezTo>
                  <a:cubicBezTo>
                    <a:pt x="1843" y="136"/>
                    <a:pt x="1720" y="145"/>
                    <a:pt x="1597" y="145"/>
                  </a:cubicBezTo>
                  <a:cubicBezTo>
                    <a:pt x="1452" y="145"/>
                    <a:pt x="1308" y="132"/>
                    <a:pt x="1168" y="77"/>
                  </a:cubicBezTo>
                  <a:cubicBezTo>
                    <a:pt x="991" y="38"/>
                    <a:pt x="819" y="0"/>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5"/>
            <p:cNvSpPr/>
            <p:nvPr/>
          </p:nvSpPr>
          <p:spPr>
            <a:xfrm>
              <a:off x="6123975" y="2739425"/>
              <a:ext cx="51225" cy="9575"/>
            </a:xfrm>
            <a:custGeom>
              <a:avLst/>
              <a:gdLst/>
              <a:ahLst/>
              <a:cxnLst/>
              <a:rect l="l" t="t" r="r" b="b"/>
              <a:pathLst>
                <a:path w="2049" h="383" extrusionOk="0">
                  <a:moveTo>
                    <a:pt x="884" y="0"/>
                  </a:moveTo>
                  <a:cubicBezTo>
                    <a:pt x="607" y="0"/>
                    <a:pt x="315" y="43"/>
                    <a:pt x="0" y="192"/>
                  </a:cubicBezTo>
                  <a:cubicBezTo>
                    <a:pt x="703" y="287"/>
                    <a:pt x="1250" y="347"/>
                    <a:pt x="1798" y="383"/>
                  </a:cubicBezTo>
                  <a:cubicBezTo>
                    <a:pt x="1893" y="383"/>
                    <a:pt x="1965" y="311"/>
                    <a:pt x="2048" y="264"/>
                  </a:cubicBezTo>
                  <a:cubicBezTo>
                    <a:pt x="2024" y="228"/>
                    <a:pt x="1977" y="192"/>
                    <a:pt x="1929" y="192"/>
                  </a:cubicBezTo>
                  <a:cubicBezTo>
                    <a:pt x="1903" y="192"/>
                    <a:pt x="1876" y="187"/>
                    <a:pt x="1850" y="187"/>
                  </a:cubicBezTo>
                  <a:cubicBezTo>
                    <a:pt x="1817" y="187"/>
                    <a:pt x="1783" y="195"/>
                    <a:pt x="1750" y="228"/>
                  </a:cubicBezTo>
                  <a:cubicBezTo>
                    <a:pt x="1786" y="133"/>
                    <a:pt x="1905" y="168"/>
                    <a:pt x="1917" y="73"/>
                  </a:cubicBezTo>
                  <a:cubicBezTo>
                    <a:pt x="1586" y="73"/>
                    <a:pt x="1248" y="0"/>
                    <a:pt x="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5"/>
            <p:cNvSpPr/>
            <p:nvPr/>
          </p:nvSpPr>
          <p:spPr>
            <a:xfrm>
              <a:off x="6219225" y="2693925"/>
              <a:ext cx="39300" cy="14300"/>
            </a:xfrm>
            <a:custGeom>
              <a:avLst/>
              <a:gdLst/>
              <a:ahLst/>
              <a:cxnLst/>
              <a:rect l="l" t="t" r="r" b="b"/>
              <a:pathLst>
                <a:path w="1572" h="572" extrusionOk="0">
                  <a:moveTo>
                    <a:pt x="548" y="48"/>
                  </a:moveTo>
                  <a:cubicBezTo>
                    <a:pt x="500" y="83"/>
                    <a:pt x="437" y="87"/>
                    <a:pt x="369" y="87"/>
                  </a:cubicBezTo>
                  <a:cubicBezTo>
                    <a:pt x="349" y="87"/>
                    <a:pt x="330" y="87"/>
                    <a:pt x="310" y="87"/>
                  </a:cubicBezTo>
                  <a:cubicBezTo>
                    <a:pt x="191" y="87"/>
                    <a:pt x="68" y="99"/>
                    <a:pt x="0" y="262"/>
                  </a:cubicBezTo>
                  <a:cubicBezTo>
                    <a:pt x="179" y="381"/>
                    <a:pt x="417" y="298"/>
                    <a:pt x="524" y="500"/>
                  </a:cubicBezTo>
                  <a:cubicBezTo>
                    <a:pt x="655" y="500"/>
                    <a:pt x="786" y="512"/>
                    <a:pt x="917" y="524"/>
                  </a:cubicBezTo>
                  <a:cubicBezTo>
                    <a:pt x="994" y="554"/>
                    <a:pt x="1075" y="572"/>
                    <a:pt x="1154" y="572"/>
                  </a:cubicBezTo>
                  <a:cubicBezTo>
                    <a:pt x="1232" y="572"/>
                    <a:pt x="1310" y="554"/>
                    <a:pt x="1381" y="512"/>
                  </a:cubicBezTo>
                  <a:cubicBezTo>
                    <a:pt x="1572" y="0"/>
                    <a:pt x="1072" y="226"/>
                    <a:pt x="941" y="83"/>
                  </a:cubicBezTo>
                  <a:cubicBezTo>
                    <a:pt x="822" y="83"/>
                    <a:pt x="679" y="60"/>
                    <a:pt x="548"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5"/>
            <p:cNvSpPr/>
            <p:nvPr/>
          </p:nvSpPr>
          <p:spPr>
            <a:xfrm>
              <a:off x="5997750" y="2785600"/>
              <a:ext cx="42000" cy="14850"/>
            </a:xfrm>
            <a:custGeom>
              <a:avLst/>
              <a:gdLst/>
              <a:ahLst/>
              <a:cxnLst/>
              <a:rect l="l" t="t" r="r" b="b"/>
              <a:pathLst>
                <a:path w="1680" h="594" extrusionOk="0">
                  <a:moveTo>
                    <a:pt x="596" y="0"/>
                  </a:moveTo>
                  <a:cubicBezTo>
                    <a:pt x="498" y="59"/>
                    <a:pt x="392" y="102"/>
                    <a:pt x="285" y="102"/>
                  </a:cubicBezTo>
                  <a:cubicBezTo>
                    <a:pt x="262" y="102"/>
                    <a:pt x="238" y="100"/>
                    <a:pt x="215" y="95"/>
                  </a:cubicBezTo>
                  <a:cubicBezTo>
                    <a:pt x="185" y="86"/>
                    <a:pt x="159" y="82"/>
                    <a:pt x="136" y="82"/>
                  </a:cubicBezTo>
                  <a:cubicBezTo>
                    <a:pt x="43" y="82"/>
                    <a:pt x="11" y="154"/>
                    <a:pt x="1" y="250"/>
                  </a:cubicBezTo>
                  <a:cubicBezTo>
                    <a:pt x="37" y="310"/>
                    <a:pt x="96" y="369"/>
                    <a:pt x="156" y="417"/>
                  </a:cubicBezTo>
                  <a:cubicBezTo>
                    <a:pt x="239" y="476"/>
                    <a:pt x="346" y="512"/>
                    <a:pt x="465" y="548"/>
                  </a:cubicBezTo>
                  <a:cubicBezTo>
                    <a:pt x="638" y="569"/>
                    <a:pt x="812" y="593"/>
                    <a:pt x="986" y="593"/>
                  </a:cubicBezTo>
                  <a:cubicBezTo>
                    <a:pt x="1197" y="593"/>
                    <a:pt x="1406" y="558"/>
                    <a:pt x="1608" y="441"/>
                  </a:cubicBezTo>
                  <a:cubicBezTo>
                    <a:pt x="1680" y="381"/>
                    <a:pt x="1680" y="310"/>
                    <a:pt x="1644" y="238"/>
                  </a:cubicBezTo>
                  <a:lnTo>
                    <a:pt x="1644" y="238"/>
                  </a:lnTo>
                  <a:lnTo>
                    <a:pt x="1644" y="250"/>
                  </a:lnTo>
                  <a:cubicBezTo>
                    <a:pt x="1596" y="226"/>
                    <a:pt x="1537" y="179"/>
                    <a:pt x="1489" y="131"/>
                  </a:cubicBezTo>
                  <a:cubicBezTo>
                    <a:pt x="1382" y="131"/>
                    <a:pt x="1299" y="119"/>
                    <a:pt x="1192" y="119"/>
                  </a:cubicBezTo>
                  <a:cubicBezTo>
                    <a:pt x="1192" y="131"/>
                    <a:pt x="1180" y="143"/>
                    <a:pt x="1144" y="155"/>
                  </a:cubicBezTo>
                  <a:cubicBezTo>
                    <a:pt x="1137" y="162"/>
                    <a:pt x="1128" y="165"/>
                    <a:pt x="1118" y="165"/>
                  </a:cubicBezTo>
                  <a:cubicBezTo>
                    <a:pt x="1094" y="165"/>
                    <a:pt x="1066" y="148"/>
                    <a:pt x="1049" y="131"/>
                  </a:cubicBezTo>
                  <a:cubicBezTo>
                    <a:pt x="882" y="131"/>
                    <a:pt x="715" y="131"/>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5"/>
            <p:cNvSpPr/>
            <p:nvPr/>
          </p:nvSpPr>
          <p:spPr>
            <a:xfrm>
              <a:off x="6195200" y="2738675"/>
              <a:ext cx="32975" cy="10325"/>
            </a:xfrm>
            <a:custGeom>
              <a:avLst/>
              <a:gdLst/>
              <a:ahLst/>
              <a:cxnLst/>
              <a:rect l="l" t="t" r="r" b="b"/>
              <a:pathLst>
                <a:path w="1319" h="413" extrusionOk="0">
                  <a:moveTo>
                    <a:pt x="858" y="0"/>
                  </a:moveTo>
                  <a:cubicBezTo>
                    <a:pt x="717" y="0"/>
                    <a:pt x="576" y="23"/>
                    <a:pt x="437" y="115"/>
                  </a:cubicBezTo>
                  <a:cubicBezTo>
                    <a:pt x="411" y="180"/>
                    <a:pt x="343" y="187"/>
                    <a:pt x="270" y="187"/>
                  </a:cubicBezTo>
                  <a:cubicBezTo>
                    <a:pt x="250" y="187"/>
                    <a:pt x="230" y="186"/>
                    <a:pt x="210" y="186"/>
                  </a:cubicBezTo>
                  <a:cubicBezTo>
                    <a:pt x="100" y="186"/>
                    <a:pt x="0" y="201"/>
                    <a:pt x="33" y="401"/>
                  </a:cubicBezTo>
                  <a:cubicBezTo>
                    <a:pt x="461" y="401"/>
                    <a:pt x="878" y="413"/>
                    <a:pt x="1318" y="413"/>
                  </a:cubicBezTo>
                  <a:cubicBezTo>
                    <a:pt x="1318" y="282"/>
                    <a:pt x="1306" y="151"/>
                    <a:pt x="1306" y="20"/>
                  </a:cubicBezTo>
                  <a:cubicBezTo>
                    <a:pt x="1291" y="20"/>
                    <a:pt x="1275" y="21"/>
                    <a:pt x="1259" y="21"/>
                  </a:cubicBezTo>
                  <a:cubicBezTo>
                    <a:pt x="1127" y="21"/>
                    <a:pt x="992"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5"/>
            <p:cNvSpPr/>
            <p:nvPr/>
          </p:nvSpPr>
          <p:spPr>
            <a:xfrm>
              <a:off x="6167125" y="2739675"/>
              <a:ext cx="42300" cy="9325"/>
            </a:xfrm>
            <a:custGeom>
              <a:avLst/>
              <a:gdLst/>
              <a:ahLst/>
              <a:cxnLst/>
              <a:rect l="l" t="t" r="r" b="b"/>
              <a:pathLst>
                <a:path w="1692" h="373" extrusionOk="0">
                  <a:moveTo>
                    <a:pt x="1169" y="0"/>
                  </a:moveTo>
                  <a:cubicBezTo>
                    <a:pt x="889" y="0"/>
                    <a:pt x="604" y="81"/>
                    <a:pt x="314" y="81"/>
                  </a:cubicBezTo>
                  <a:cubicBezTo>
                    <a:pt x="269" y="81"/>
                    <a:pt x="224" y="80"/>
                    <a:pt x="179" y="75"/>
                  </a:cubicBezTo>
                  <a:cubicBezTo>
                    <a:pt x="96" y="111"/>
                    <a:pt x="1" y="99"/>
                    <a:pt x="1" y="218"/>
                  </a:cubicBezTo>
                  <a:cubicBezTo>
                    <a:pt x="1" y="230"/>
                    <a:pt x="120" y="242"/>
                    <a:pt x="179" y="254"/>
                  </a:cubicBezTo>
                  <a:cubicBezTo>
                    <a:pt x="227" y="277"/>
                    <a:pt x="263" y="277"/>
                    <a:pt x="310" y="277"/>
                  </a:cubicBezTo>
                  <a:lnTo>
                    <a:pt x="417" y="277"/>
                  </a:lnTo>
                  <a:cubicBezTo>
                    <a:pt x="474" y="312"/>
                    <a:pt x="531" y="327"/>
                    <a:pt x="588" y="327"/>
                  </a:cubicBezTo>
                  <a:cubicBezTo>
                    <a:pt x="650" y="327"/>
                    <a:pt x="712" y="309"/>
                    <a:pt x="775" y="277"/>
                  </a:cubicBezTo>
                  <a:lnTo>
                    <a:pt x="834" y="277"/>
                  </a:lnTo>
                  <a:cubicBezTo>
                    <a:pt x="905" y="289"/>
                    <a:pt x="953" y="337"/>
                    <a:pt x="1013" y="373"/>
                  </a:cubicBezTo>
                  <a:lnTo>
                    <a:pt x="1179" y="373"/>
                  </a:lnTo>
                  <a:cubicBezTo>
                    <a:pt x="1251" y="254"/>
                    <a:pt x="1370" y="254"/>
                    <a:pt x="1489" y="242"/>
                  </a:cubicBezTo>
                  <a:cubicBezTo>
                    <a:pt x="1584" y="230"/>
                    <a:pt x="1691" y="218"/>
                    <a:pt x="1572" y="75"/>
                  </a:cubicBezTo>
                  <a:cubicBezTo>
                    <a:pt x="1439" y="19"/>
                    <a:pt x="1305" y="0"/>
                    <a:pt x="1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5"/>
            <p:cNvSpPr/>
            <p:nvPr/>
          </p:nvSpPr>
          <p:spPr>
            <a:xfrm>
              <a:off x="5426550" y="2645325"/>
              <a:ext cx="24450" cy="22425"/>
            </a:xfrm>
            <a:custGeom>
              <a:avLst/>
              <a:gdLst/>
              <a:ahLst/>
              <a:cxnLst/>
              <a:rect l="l" t="t" r="r" b="b"/>
              <a:pathLst>
                <a:path w="978" h="897" extrusionOk="0">
                  <a:moveTo>
                    <a:pt x="878" y="0"/>
                  </a:moveTo>
                  <a:cubicBezTo>
                    <a:pt x="696" y="0"/>
                    <a:pt x="568" y="153"/>
                    <a:pt x="406" y="194"/>
                  </a:cubicBezTo>
                  <a:cubicBezTo>
                    <a:pt x="1" y="277"/>
                    <a:pt x="144" y="491"/>
                    <a:pt x="227" y="718"/>
                  </a:cubicBezTo>
                  <a:cubicBezTo>
                    <a:pt x="156" y="777"/>
                    <a:pt x="168" y="849"/>
                    <a:pt x="263" y="896"/>
                  </a:cubicBezTo>
                  <a:cubicBezTo>
                    <a:pt x="501" y="611"/>
                    <a:pt x="739" y="313"/>
                    <a:pt x="977" y="15"/>
                  </a:cubicBezTo>
                  <a:cubicBezTo>
                    <a:pt x="942" y="5"/>
                    <a:pt x="909" y="0"/>
                    <a:pt x="8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5"/>
            <p:cNvSpPr/>
            <p:nvPr/>
          </p:nvSpPr>
          <p:spPr>
            <a:xfrm>
              <a:off x="5663800" y="2691675"/>
              <a:ext cx="49125" cy="9100"/>
            </a:xfrm>
            <a:custGeom>
              <a:avLst/>
              <a:gdLst/>
              <a:ahLst/>
              <a:cxnLst/>
              <a:rect l="l" t="t" r="r" b="b"/>
              <a:pathLst>
                <a:path w="1965" h="364" extrusionOk="0">
                  <a:moveTo>
                    <a:pt x="765" y="0"/>
                  </a:moveTo>
                  <a:cubicBezTo>
                    <a:pt x="536" y="0"/>
                    <a:pt x="305" y="7"/>
                    <a:pt x="72" y="7"/>
                  </a:cubicBezTo>
                  <a:cubicBezTo>
                    <a:pt x="0" y="197"/>
                    <a:pt x="119" y="292"/>
                    <a:pt x="250" y="364"/>
                  </a:cubicBezTo>
                  <a:cubicBezTo>
                    <a:pt x="369" y="364"/>
                    <a:pt x="488" y="352"/>
                    <a:pt x="595" y="316"/>
                  </a:cubicBezTo>
                  <a:cubicBezTo>
                    <a:pt x="698" y="289"/>
                    <a:pt x="803" y="281"/>
                    <a:pt x="909" y="281"/>
                  </a:cubicBezTo>
                  <a:cubicBezTo>
                    <a:pt x="1064" y="281"/>
                    <a:pt x="1221" y="298"/>
                    <a:pt x="1374" y="298"/>
                  </a:cubicBezTo>
                  <a:cubicBezTo>
                    <a:pt x="1580" y="298"/>
                    <a:pt x="1780" y="268"/>
                    <a:pt x="1965" y="126"/>
                  </a:cubicBezTo>
                  <a:cubicBezTo>
                    <a:pt x="1563" y="20"/>
                    <a:pt x="1166" y="0"/>
                    <a:pt x="7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5"/>
            <p:cNvSpPr/>
            <p:nvPr/>
          </p:nvSpPr>
          <p:spPr>
            <a:xfrm>
              <a:off x="6159400" y="2686775"/>
              <a:ext cx="28300" cy="13025"/>
            </a:xfrm>
            <a:custGeom>
              <a:avLst/>
              <a:gdLst/>
              <a:ahLst/>
              <a:cxnLst/>
              <a:rect l="l" t="t" r="r" b="b"/>
              <a:pathLst>
                <a:path w="1132" h="521" extrusionOk="0">
                  <a:moveTo>
                    <a:pt x="450" y="0"/>
                  </a:moveTo>
                  <a:cubicBezTo>
                    <a:pt x="407" y="0"/>
                    <a:pt x="360" y="20"/>
                    <a:pt x="310" y="48"/>
                  </a:cubicBezTo>
                  <a:cubicBezTo>
                    <a:pt x="357" y="203"/>
                    <a:pt x="0" y="155"/>
                    <a:pt x="179" y="369"/>
                  </a:cubicBezTo>
                  <a:cubicBezTo>
                    <a:pt x="214" y="405"/>
                    <a:pt x="274" y="453"/>
                    <a:pt x="322" y="500"/>
                  </a:cubicBezTo>
                  <a:cubicBezTo>
                    <a:pt x="349" y="514"/>
                    <a:pt x="377" y="520"/>
                    <a:pt x="403" y="520"/>
                  </a:cubicBezTo>
                  <a:cubicBezTo>
                    <a:pt x="421" y="520"/>
                    <a:pt x="438" y="517"/>
                    <a:pt x="452" y="512"/>
                  </a:cubicBezTo>
                  <a:cubicBezTo>
                    <a:pt x="498" y="410"/>
                    <a:pt x="562" y="380"/>
                    <a:pt x="633" y="380"/>
                  </a:cubicBezTo>
                  <a:cubicBezTo>
                    <a:pt x="736" y="380"/>
                    <a:pt x="856" y="444"/>
                    <a:pt x="960" y="444"/>
                  </a:cubicBezTo>
                  <a:cubicBezTo>
                    <a:pt x="1026" y="444"/>
                    <a:pt x="1086" y="418"/>
                    <a:pt x="1131" y="334"/>
                  </a:cubicBezTo>
                  <a:cubicBezTo>
                    <a:pt x="988" y="143"/>
                    <a:pt x="714" y="274"/>
                    <a:pt x="572" y="96"/>
                  </a:cubicBezTo>
                  <a:cubicBezTo>
                    <a:pt x="540" y="26"/>
                    <a:pt x="498"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5"/>
            <p:cNvSpPr/>
            <p:nvPr/>
          </p:nvSpPr>
          <p:spPr>
            <a:xfrm>
              <a:off x="6050750" y="2788875"/>
              <a:ext cx="25925" cy="12475"/>
            </a:xfrm>
            <a:custGeom>
              <a:avLst/>
              <a:gdLst/>
              <a:ahLst/>
              <a:cxnLst/>
              <a:rect l="l" t="t" r="r" b="b"/>
              <a:pathLst>
                <a:path w="1037" h="499" extrusionOk="0">
                  <a:moveTo>
                    <a:pt x="72" y="0"/>
                  </a:moveTo>
                  <a:cubicBezTo>
                    <a:pt x="0" y="95"/>
                    <a:pt x="0" y="179"/>
                    <a:pt x="24" y="286"/>
                  </a:cubicBezTo>
                  <a:cubicBezTo>
                    <a:pt x="201" y="433"/>
                    <a:pt x="387" y="499"/>
                    <a:pt x="585" y="499"/>
                  </a:cubicBezTo>
                  <a:cubicBezTo>
                    <a:pt x="707" y="499"/>
                    <a:pt x="833" y="474"/>
                    <a:pt x="965" y="429"/>
                  </a:cubicBezTo>
                  <a:cubicBezTo>
                    <a:pt x="1024" y="345"/>
                    <a:pt x="1036" y="250"/>
                    <a:pt x="988" y="155"/>
                  </a:cubicBezTo>
                  <a:cubicBezTo>
                    <a:pt x="905" y="36"/>
                    <a:pt x="738" y="95"/>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5"/>
            <p:cNvSpPr/>
            <p:nvPr/>
          </p:nvSpPr>
          <p:spPr>
            <a:xfrm>
              <a:off x="6230525" y="2719600"/>
              <a:ext cx="30100" cy="7975"/>
            </a:xfrm>
            <a:custGeom>
              <a:avLst/>
              <a:gdLst/>
              <a:ahLst/>
              <a:cxnLst/>
              <a:rect l="l" t="t" r="r" b="b"/>
              <a:pathLst>
                <a:path w="1204" h="319" extrusionOk="0">
                  <a:moveTo>
                    <a:pt x="273" y="0"/>
                  </a:moveTo>
                  <a:cubicBezTo>
                    <a:pt x="203" y="0"/>
                    <a:pt x="132" y="6"/>
                    <a:pt x="60" y="21"/>
                  </a:cubicBezTo>
                  <a:cubicBezTo>
                    <a:pt x="1" y="68"/>
                    <a:pt x="1" y="128"/>
                    <a:pt x="60" y="164"/>
                  </a:cubicBezTo>
                  <a:cubicBezTo>
                    <a:pt x="155" y="211"/>
                    <a:pt x="286" y="199"/>
                    <a:pt x="346" y="318"/>
                  </a:cubicBezTo>
                  <a:lnTo>
                    <a:pt x="1203" y="318"/>
                  </a:lnTo>
                  <a:cubicBezTo>
                    <a:pt x="1156" y="223"/>
                    <a:pt x="1108" y="152"/>
                    <a:pt x="1060" y="45"/>
                  </a:cubicBezTo>
                  <a:cubicBezTo>
                    <a:pt x="1013" y="52"/>
                    <a:pt x="965" y="55"/>
                    <a:pt x="916" y="55"/>
                  </a:cubicBezTo>
                  <a:cubicBezTo>
                    <a:pt x="707" y="55"/>
                    <a:pt x="493"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5"/>
            <p:cNvSpPr/>
            <p:nvPr/>
          </p:nvSpPr>
          <p:spPr>
            <a:xfrm>
              <a:off x="5414050" y="2672450"/>
              <a:ext cx="14025" cy="19800"/>
            </a:xfrm>
            <a:custGeom>
              <a:avLst/>
              <a:gdLst/>
              <a:ahLst/>
              <a:cxnLst/>
              <a:rect l="l" t="t" r="r" b="b"/>
              <a:pathLst>
                <a:path w="561" h="792" extrusionOk="0">
                  <a:moveTo>
                    <a:pt x="288" y="1"/>
                  </a:moveTo>
                  <a:cubicBezTo>
                    <a:pt x="33" y="1"/>
                    <a:pt x="52" y="274"/>
                    <a:pt x="1" y="478"/>
                  </a:cubicBezTo>
                  <a:cubicBezTo>
                    <a:pt x="132" y="549"/>
                    <a:pt x="144" y="669"/>
                    <a:pt x="167" y="788"/>
                  </a:cubicBezTo>
                  <a:cubicBezTo>
                    <a:pt x="176" y="790"/>
                    <a:pt x="185" y="792"/>
                    <a:pt x="194" y="792"/>
                  </a:cubicBezTo>
                  <a:cubicBezTo>
                    <a:pt x="225" y="792"/>
                    <a:pt x="259" y="776"/>
                    <a:pt x="287" y="740"/>
                  </a:cubicBezTo>
                  <a:cubicBezTo>
                    <a:pt x="298" y="645"/>
                    <a:pt x="322" y="538"/>
                    <a:pt x="429" y="466"/>
                  </a:cubicBezTo>
                  <a:cubicBezTo>
                    <a:pt x="477" y="323"/>
                    <a:pt x="537" y="192"/>
                    <a:pt x="560" y="49"/>
                  </a:cubicBezTo>
                  <a:cubicBezTo>
                    <a:pt x="525" y="49"/>
                    <a:pt x="489" y="26"/>
                    <a:pt x="441" y="26"/>
                  </a:cubicBezTo>
                  <a:cubicBezTo>
                    <a:pt x="381" y="8"/>
                    <a:pt x="331"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5"/>
            <p:cNvSpPr/>
            <p:nvPr/>
          </p:nvSpPr>
          <p:spPr>
            <a:xfrm>
              <a:off x="6045375" y="2757525"/>
              <a:ext cx="17900" cy="9625"/>
            </a:xfrm>
            <a:custGeom>
              <a:avLst/>
              <a:gdLst/>
              <a:ahLst/>
              <a:cxnLst/>
              <a:rect l="l" t="t" r="r" b="b"/>
              <a:pathLst>
                <a:path w="716" h="385" extrusionOk="0">
                  <a:moveTo>
                    <a:pt x="261" y="1"/>
                  </a:moveTo>
                  <a:cubicBezTo>
                    <a:pt x="174" y="1"/>
                    <a:pt x="88" y="26"/>
                    <a:pt x="1" y="99"/>
                  </a:cubicBezTo>
                  <a:cubicBezTo>
                    <a:pt x="114" y="290"/>
                    <a:pt x="206" y="385"/>
                    <a:pt x="313" y="385"/>
                  </a:cubicBezTo>
                  <a:cubicBezTo>
                    <a:pt x="421" y="385"/>
                    <a:pt x="543" y="290"/>
                    <a:pt x="715" y="99"/>
                  </a:cubicBezTo>
                  <a:cubicBezTo>
                    <a:pt x="564" y="76"/>
                    <a:pt x="412"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5"/>
            <p:cNvSpPr/>
            <p:nvPr/>
          </p:nvSpPr>
          <p:spPr>
            <a:xfrm>
              <a:off x="5676300" y="2694675"/>
              <a:ext cx="39300" cy="6200"/>
            </a:xfrm>
            <a:custGeom>
              <a:avLst/>
              <a:gdLst/>
              <a:ahLst/>
              <a:cxnLst/>
              <a:rect l="l" t="t" r="r" b="b"/>
              <a:pathLst>
                <a:path w="1572" h="248" extrusionOk="0">
                  <a:moveTo>
                    <a:pt x="1496" y="1"/>
                  </a:moveTo>
                  <a:cubicBezTo>
                    <a:pt x="1486" y="1"/>
                    <a:pt x="1475" y="2"/>
                    <a:pt x="1465" y="6"/>
                  </a:cubicBezTo>
                  <a:cubicBezTo>
                    <a:pt x="1350" y="39"/>
                    <a:pt x="1235" y="50"/>
                    <a:pt x="1119" y="50"/>
                  </a:cubicBezTo>
                  <a:cubicBezTo>
                    <a:pt x="917" y="50"/>
                    <a:pt x="715" y="18"/>
                    <a:pt x="515" y="18"/>
                  </a:cubicBezTo>
                  <a:cubicBezTo>
                    <a:pt x="340" y="18"/>
                    <a:pt x="167" y="43"/>
                    <a:pt x="0" y="137"/>
                  </a:cubicBezTo>
                  <a:cubicBezTo>
                    <a:pt x="84" y="226"/>
                    <a:pt x="177" y="247"/>
                    <a:pt x="273" y="247"/>
                  </a:cubicBezTo>
                  <a:cubicBezTo>
                    <a:pt x="362" y="247"/>
                    <a:pt x="453" y="229"/>
                    <a:pt x="538" y="229"/>
                  </a:cubicBezTo>
                  <a:cubicBezTo>
                    <a:pt x="558" y="229"/>
                    <a:pt x="577" y="230"/>
                    <a:pt x="596" y="232"/>
                  </a:cubicBezTo>
                  <a:cubicBezTo>
                    <a:pt x="646" y="226"/>
                    <a:pt x="698" y="224"/>
                    <a:pt x="750" y="224"/>
                  </a:cubicBezTo>
                  <a:cubicBezTo>
                    <a:pt x="892" y="224"/>
                    <a:pt x="1036" y="240"/>
                    <a:pt x="1179" y="240"/>
                  </a:cubicBezTo>
                  <a:cubicBezTo>
                    <a:pt x="1313" y="240"/>
                    <a:pt x="1445" y="226"/>
                    <a:pt x="1572" y="172"/>
                  </a:cubicBezTo>
                  <a:lnTo>
                    <a:pt x="1572" y="18"/>
                  </a:lnTo>
                  <a:cubicBezTo>
                    <a:pt x="1547" y="9"/>
                    <a:pt x="1521" y="1"/>
                    <a:pt x="1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5"/>
            <p:cNvSpPr/>
            <p:nvPr/>
          </p:nvSpPr>
          <p:spPr>
            <a:xfrm>
              <a:off x="6019800" y="2756500"/>
              <a:ext cx="22050" cy="7100"/>
            </a:xfrm>
            <a:custGeom>
              <a:avLst/>
              <a:gdLst/>
              <a:ahLst/>
              <a:cxnLst/>
              <a:rect l="l" t="t" r="r" b="b"/>
              <a:pathLst>
                <a:path w="882" h="284" extrusionOk="0">
                  <a:moveTo>
                    <a:pt x="448" y="0"/>
                  </a:moveTo>
                  <a:cubicBezTo>
                    <a:pt x="296" y="0"/>
                    <a:pt x="147" y="59"/>
                    <a:pt x="0" y="200"/>
                  </a:cubicBezTo>
                  <a:cubicBezTo>
                    <a:pt x="50" y="260"/>
                    <a:pt x="105" y="279"/>
                    <a:pt x="162" y="279"/>
                  </a:cubicBezTo>
                  <a:cubicBezTo>
                    <a:pt x="258" y="279"/>
                    <a:pt x="360" y="225"/>
                    <a:pt x="455" y="225"/>
                  </a:cubicBezTo>
                  <a:cubicBezTo>
                    <a:pt x="504" y="225"/>
                    <a:pt x="552" y="239"/>
                    <a:pt x="595" y="283"/>
                  </a:cubicBezTo>
                  <a:cubicBezTo>
                    <a:pt x="714" y="283"/>
                    <a:pt x="833" y="259"/>
                    <a:pt x="881" y="140"/>
                  </a:cubicBezTo>
                  <a:cubicBezTo>
                    <a:pt x="736" y="53"/>
                    <a:pt x="591" y="0"/>
                    <a:pt x="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5"/>
            <p:cNvSpPr/>
            <p:nvPr/>
          </p:nvSpPr>
          <p:spPr>
            <a:xfrm>
              <a:off x="6038250" y="2713175"/>
              <a:ext cx="25325" cy="9550"/>
            </a:xfrm>
            <a:custGeom>
              <a:avLst/>
              <a:gdLst/>
              <a:ahLst/>
              <a:cxnLst/>
              <a:rect l="l" t="t" r="r" b="b"/>
              <a:pathLst>
                <a:path w="1013" h="382" extrusionOk="0">
                  <a:moveTo>
                    <a:pt x="433" y="0"/>
                  </a:moveTo>
                  <a:cubicBezTo>
                    <a:pt x="288" y="0"/>
                    <a:pt x="143" y="9"/>
                    <a:pt x="0" y="40"/>
                  </a:cubicBezTo>
                  <a:lnTo>
                    <a:pt x="0" y="159"/>
                  </a:lnTo>
                  <a:cubicBezTo>
                    <a:pt x="155" y="302"/>
                    <a:pt x="357" y="325"/>
                    <a:pt x="536" y="373"/>
                  </a:cubicBezTo>
                  <a:cubicBezTo>
                    <a:pt x="562" y="379"/>
                    <a:pt x="587" y="381"/>
                    <a:pt x="611" y="381"/>
                  </a:cubicBezTo>
                  <a:cubicBezTo>
                    <a:pt x="689" y="381"/>
                    <a:pt x="761" y="358"/>
                    <a:pt x="834" y="349"/>
                  </a:cubicBezTo>
                  <a:cubicBezTo>
                    <a:pt x="941" y="302"/>
                    <a:pt x="1000" y="230"/>
                    <a:pt x="1012" y="123"/>
                  </a:cubicBezTo>
                  <a:cubicBezTo>
                    <a:pt x="1012" y="99"/>
                    <a:pt x="1000" y="52"/>
                    <a:pt x="1000" y="16"/>
                  </a:cubicBezTo>
                  <a:cubicBezTo>
                    <a:pt x="817" y="16"/>
                    <a:pt x="625" y="0"/>
                    <a:pt x="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5"/>
            <p:cNvSpPr/>
            <p:nvPr/>
          </p:nvSpPr>
          <p:spPr>
            <a:xfrm>
              <a:off x="6069200" y="2717425"/>
              <a:ext cx="26800" cy="5150"/>
            </a:xfrm>
            <a:custGeom>
              <a:avLst/>
              <a:gdLst/>
              <a:ahLst/>
              <a:cxnLst/>
              <a:rect l="l" t="t" r="r" b="b"/>
              <a:pathLst>
                <a:path w="1072" h="206" extrusionOk="0">
                  <a:moveTo>
                    <a:pt x="60" y="1"/>
                  </a:moveTo>
                  <a:cubicBezTo>
                    <a:pt x="0" y="48"/>
                    <a:pt x="0" y="84"/>
                    <a:pt x="72" y="132"/>
                  </a:cubicBezTo>
                  <a:cubicBezTo>
                    <a:pt x="196" y="185"/>
                    <a:pt x="322" y="205"/>
                    <a:pt x="447" y="205"/>
                  </a:cubicBezTo>
                  <a:cubicBezTo>
                    <a:pt x="599" y="205"/>
                    <a:pt x="750" y="176"/>
                    <a:pt x="893" y="143"/>
                  </a:cubicBezTo>
                  <a:cubicBezTo>
                    <a:pt x="941" y="132"/>
                    <a:pt x="1001" y="108"/>
                    <a:pt x="1060" y="96"/>
                  </a:cubicBezTo>
                  <a:cubicBezTo>
                    <a:pt x="1060" y="60"/>
                    <a:pt x="1060" y="36"/>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5"/>
            <p:cNvSpPr/>
            <p:nvPr/>
          </p:nvSpPr>
          <p:spPr>
            <a:xfrm>
              <a:off x="5775400" y="2668625"/>
              <a:ext cx="29800" cy="5425"/>
            </a:xfrm>
            <a:custGeom>
              <a:avLst/>
              <a:gdLst/>
              <a:ahLst/>
              <a:cxnLst/>
              <a:rect l="l" t="t" r="r" b="b"/>
              <a:pathLst>
                <a:path w="1192" h="217" extrusionOk="0">
                  <a:moveTo>
                    <a:pt x="177" y="1"/>
                  </a:moveTo>
                  <a:cubicBezTo>
                    <a:pt x="115" y="1"/>
                    <a:pt x="54" y="23"/>
                    <a:pt x="1" y="83"/>
                  </a:cubicBezTo>
                  <a:cubicBezTo>
                    <a:pt x="259" y="188"/>
                    <a:pt x="528" y="217"/>
                    <a:pt x="800" y="217"/>
                  </a:cubicBezTo>
                  <a:cubicBezTo>
                    <a:pt x="930" y="217"/>
                    <a:pt x="1061" y="210"/>
                    <a:pt x="1192" y="202"/>
                  </a:cubicBezTo>
                  <a:cubicBezTo>
                    <a:pt x="1055" y="78"/>
                    <a:pt x="902" y="61"/>
                    <a:pt x="747" y="61"/>
                  </a:cubicBezTo>
                  <a:cubicBezTo>
                    <a:pt x="687" y="61"/>
                    <a:pt x="626" y="64"/>
                    <a:pt x="565" y="64"/>
                  </a:cubicBezTo>
                  <a:cubicBezTo>
                    <a:pt x="483" y="64"/>
                    <a:pt x="401" y="59"/>
                    <a:pt x="322" y="36"/>
                  </a:cubicBezTo>
                  <a:cubicBezTo>
                    <a:pt x="275" y="15"/>
                    <a:pt x="226"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5"/>
            <p:cNvSpPr/>
            <p:nvPr/>
          </p:nvSpPr>
          <p:spPr>
            <a:xfrm>
              <a:off x="5805475" y="2699275"/>
              <a:ext cx="29500" cy="3575"/>
            </a:xfrm>
            <a:custGeom>
              <a:avLst/>
              <a:gdLst/>
              <a:ahLst/>
              <a:cxnLst/>
              <a:rect l="l" t="t" r="r" b="b"/>
              <a:pathLst>
                <a:path w="1180" h="143" extrusionOk="0">
                  <a:moveTo>
                    <a:pt x="178" y="0"/>
                  </a:moveTo>
                  <a:cubicBezTo>
                    <a:pt x="118" y="0"/>
                    <a:pt x="59" y="0"/>
                    <a:pt x="1" y="0"/>
                  </a:cubicBezTo>
                  <a:cubicBezTo>
                    <a:pt x="160" y="113"/>
                    <a:pt x="328" y="142"/>
                    <a:pt x="499" y="142"/>
                  </a:cubicBezTo>
                  <a:cubicBezTo>
                    <a:pt x="677" y="142"/>
                    <a:pt x="858" y="111"/>
                    <a:pt x="1035" y="111"/>
                  </a:cubicBezTo>
                  <a:cubicBezTo>
                    <a:pt x="1084" y="111"/>
                    <a:pt x="1132" y="114"/>
                    <a:pt x="1179" y="119"/>
                  </a:cubicBezTo>
                  <a:cubicBezTo>
                    <a:pt x="847" y="9"/>
                    <a:pt x="506" y="0"/>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5"/>
            <p:cNvSpPr/>
            <p:nvPr/>
          </p:nvSpPr>
          <p:spPr>
            <a:xfrm>
              <a:off x="5647725" y="2690925"/>
              <a:ext cx="21150" cy="10075"/>
            </a:xfrm>
            <a:custGeom>
              <a:avLst/>
              <a:gdLst/>
              <a:ahLst/>
              <a:cxnLst/>
              <a:rect l="l" t="t" r="r" b="b"/>
              <a:pathLst>
                <a:path w="846" h="403" extrusionOk="0">
                  <a:moveTo>
                    <a:pt x="348" y="1"/>
                  </a:moveTo>
                  <a:cubicBezTo>
                    <a:pt x="229" y="1"/>
                    <a:pt x="113" y="13"/>
                    <a:pt x="0" y="37"/>
                  </a:cubicBezTo>
                  <a:cubicBezTo>
                    <a:pt x="72" y="227"/>
                    <a:pt x="322" y="144"/>
                    <a:pt x="429" y="287"/>
                  </a:cubicBezTo>
                  <a:cubicBezTo>
                    <a:pt x="506" y="364"/>
                    <a:pt x="578" y="403"/>
                    <a:pt x="646" y="403"/>
                  </a:cubicBezTo>
                  <a:cubicBezTo>
                    <a:pt x="715" y="403"/>
                    <a:pt x="780" y="364"/>
                    <a:pt x="846" y="287"/>
                  </a:cubicBezTo>
                  <a:cubicBezTo>
                    <a:pt x="798" y="203"/>
                    <a:pt x="762" y="120"/>
                    <a:pt x="715" y="37"/>
                  </a:cubicBezTo>
                  <a:cubicBezTo>
                    <a:pt x="590" y="13"/>
                    <a:pt x="468"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5"/>
            <p:cNvSpPr/>
            <p:nvPr/>
          </p:nvSpPr>
          <p:spPr>
            <a:xfrm>
              <a:off x="5995675" y="2709875"/>
              <a:ext cx="30400" cy="3550"/>
            </a:xfrm>
            <a:custGeom>
              <a:avLst/>
              <a:gdLst/>
              <a:ahLst/>
              <a:cxnLst/>
              <a:rect l="l" t="t" r="r" b="b"/>
              <a:pathLst>
                <a:path w="1216" h="142" extrusionOk="0">
                  <a:moveTo>
                    <a:pt x="277" y="0"/>
                  </a:moveTo>
                  <a:cubicBezTo>
                    <a:pt x="184" y="0"/>
                    <a:pt x="92" y="2"/>
                    <a:pt x="1" y="5"/>
                  </a:cubicBezTo>
                  <a:cubicBezTo>
                    <a:pt x="168" y="115"/>
                    <a:pt x="344" y="142"/>
                    <a:pt x="523" y="142"/>
                  </a:cubicBezTo>
                  <a:cubicBezTo>
                    <a:pt x="700" y="142"/>
                    <a:pt x="880" y="115"/>
                    <a:pt x="1057" y="115"/>
                  </a:cubicBezTo>
                  <a:cubicBezTo>
                    <a:pt x="1110" y="115"/>
                    <a:pt x="1163" y="118"/>
                    <a:pt x="1215" y="124"/>
                  </a:cubicBezTo>
                  <a:cubicBezTo>
                    <a:pt x="904" y="23"/>
                    <a:pt x="586" y="0"/>
                    <a:pt x="2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5"/>
            <p:cNvSpPr/>
            <p:nvPr/>
          </p:nvSpPr>
          <p:spPr>
            <a:xfrm>
              <a:off x="6038250" y="2788675"/>
              <a:ext cx="14600" cy="11775"/>
            </a:xfrm>
            <a:custGeom>
              <a:avLst/>
              <a:gdLst/>
              <a:ahLst/>
              <a:cxnLst/>
              <a:rect l="l" t="t" r="r" b="b"/>
              <a:pathLst>
                <a:path w="584" h="471" extrusionOk="0">
                  <a:moveTo>
                    <a:pt x="505" y="0"/>
                  </a:moveTo>
                  <a:cubicBezTo>
                    <a:pt x="353" y="0"/>
                    <a:pt x="212" y="117"/>
                    <a:pt x="50" y="117"/>
                  </a:cubicBezTo>
                  <a:cubicBezTo>
                    <a:pt x="37" y="117"/>
                    <a:pt x="25" y="117"/>
                    <a:pt x="12" y="115"/>
                  </a:cubicBezTo>
                  <a:cubicBezTo>
                    <a:pt x="12" y="175"/>
                    <a:pt x="0" y="234"/>
                    <a:pt x="0" y="294"/>
                  </a:cubicBezTo>
                  <a:cubicBezTo>
                    <a:pt x="120" y="372"/>
                    <a:pt x="236" y="470"/>
                    <a:pt x="351" y="470"/>
                  </a:cubicBezTo>
                  <a:cubicBezTo>
                    <a:pt x="429" y="470"/>
                    <a:pt x="506" y="424"/>
                    <a:pt x="584" y="294"/>
                  </a:cubicBezTo>
                  <a:cubicBezTo>
                    <a:pt x="584" y="199"/>
                    <a:pt x="572" y="103"/>
                    <a:pt x="572" y="8"/>
                  </a:cubicBezTo>
                  <a:cubicBezTo>
                    <a:pt x="549" y="2"/>
                    <a:pt x="527" y="0"/>
                    <a:pt x="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5"/>
            <p:cNvSpPr/>
            <p:nvPr/>
          </p:nvSpPr>
          <p:spPr>
            <a:xfrm>
              <a:off x="5770050" y="2663225"/>
              <a:ext cx="13725" cy="7975"/>
            </a:xfrm>
            <a:custGeom>
              <a:avLst/>
              <a:gdLst/>
              <a:ahLst/>
              <a:cxnLst/>
              <a:rect l="l" t="t" r="r" b="b"/>
              <a:pathLst>
                <a:path w="549" h="319" extrusionOk="0">
                  <a:moveTo>
                    <a:pt x="208" y="1"/>
                  </a:moveTo>
                  <a:cubicBezTo>
                    <a:pt x="171" y="1"/>
                    <a:pt x="134" y="11"/>
                    <a:pt x="96" y="37"/>
                  </a:cubicBezTo>
                  <a:cubicBezTo>
                    <a:pt x="1" y="97"/>
                    <a:pt x="96" y="204"/>
                    <a:pt x="108" y="287"/>
                  </a:cubicBezTo>
                  <a:cubicBezTo>
                    <a:pt x="123" y="310"/>
                    <a:pt x="143" y="318"/>
                    <a:pt x="167" y="318"/>
                  </a:cubicBezTo>
                  <a:cubicBezTo>
                    <a:pt x="182" y="318"/>
                    <a:pt x="198" y="316"/>
                    <a:pt x="215" y="311"/>
                  </a:cubicBezTo>
                  <a:cubicBezTo>
                    <a:pt x="334" y="276"/>
                    <a:pt x="429" y="264"/>
                    <a:pt x="536" y="252"/>
                  </a:cubicBezTo>
                  <a:cubicBezTo>
                    <a:pt x="548" y="216"/>
                    <a:pt x="548" y="180"/>
                    <a:pt x="536" y="145"/>
                  </a:cubicBezTo>
                  <a:cubicBezTo>
                    <a:pt x="429" y="100"/>
                    <a:pt x="321"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5"/>
            <p:cNvSpPr/>
            <p:nvPr/>
          </p:nvSpPr>
          <p:spPr>
            <a:xfrm>
              <a:off x="5839400" y="2677200"/>
              <a:ext cx="22950" cy="4400"/>
            </a:xfrm>
            <a:custGeom>
              <a:avLst/>
              <a:gdLst/>
              <a:ahLst/>
              <a:cxnLst/>
              <a:rect l="l" t="t" r="r" b="b"/>
              <a:pathLst>
                <a:path w="918" h="176" extrusionOk="0">
                  <a:moveTo>
                    <a:pt x="506" y="0"/>
                  </a:moveTo>
                  <a:cubicBezTo>
                    <a:pt x="350" y="0"/>
                    <a:pt x="188" y="39"/>
                    <a:pt x="34" y="39"/>
                  </a:cubicBezTo>
                  <a:cubicBezTo>
                    <a:pt x="23" y="39"/>
                    <a:pt x="12" y="38"/>
                    <a:pt x="1" y="38"/>
                  </a:cubicBezTo>
                  <a:lnTo>
                    <a:pt x="1" y="38"/>
                  </a:lnTo>
                  <a:cubicBezTo>
                    <a:pt x="219" y="151"/>
                    <a:pt x="443" y="175"/>
                    <a:pt x="670" y="175"/>
                  </a:cubicBezTo>
                  <a:cubicBezTo>
                    <a:pt x="752" y="175"/>
                    <a:pt x="835" y="172"/>
                    <a:pt x="918" y="169"/>
                  </a:cubicBezTo>
                  <a:cubicBezTo>
                    <a:pt x="795" y="35"/>
                    <a:pt x="65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5"/>
            <p:cNvSpPr/>
            <p:nvPr/>
          </p:nvSpPr>
          <p:spPr>
            <a:xfrm>
              <a:off x="5811425" y="2673400"/>
              <a:ext cx="22650" cy="3875"/>
            </a:xfrm>
            <a:custGeom>
              <a:avLst/>
              <a:gdLst/>
              <a:ahLst/>
              <a:cxnLst/>
              <a:rect l="l" t="t" r="r" b="b"/>
              <a:pathLst>
                <a:path w="906" h="155" extrusionOk="0">
                  <a:moveTo>
                    <a:pt x="473" y="1"/>
                  </a:moveTo>
                  <a:cubicBezTo>
                    <a:pt x="317" y="1"/>
                    <a:pt x="159" y="35"/>
                    <a:pt x="1" y="35"/>
                  </a:cubicBezTo>
                  <a:cubicBezTo>
                    <a:pt x="163" y="137"/>
                    <a:pt x="334" y="154"/>
                    <a:pt x="507" y="154"/>
                  </a:cubicBezTo>
                  <a:cubicBezTo>
                    <a:pt x="593" y="154"/>
                    <a:pt x="680" y="150"/>
                    <a:pt x="767" y="150"/>
                  </a:cubicBezTo>
                  <a:cubicBezTo>
                    <a:pt x="813" y="150"/>
                    <a:pt x="859" y="151"/>
                    <a:pt x="906" y="154"/>
                  </a:cubicBezTo>
                  <a:cubicBezTo>
                    <a:pt x="766" y="32"/>
                    <a:pt x="621"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5"/>
            <p:cNvSpPr/>
            <p:nvPr/>
          </p:nvSpPr>
          <p:spPr>
            <a:xfrm>
              <a:off x="6058175" y="2715950"/>
              <a:ext cx="12525" cy="7450"/>
            </a:xfrm>
            <a:custGeom>
              <a:avLst/>
              <a:gdLst/>
              <a:ahLst/>
              <a:cxnLst/>
              <a:rect l="l" t="t" r="r" b="b"/>
              <a:pathLst>
                <a:path w="501" h="298" extrusionOk="0">
                  <a:moveTo>
                    <a:pt x="215" y="0"/>
                  </a:moveTo>
                  <a:cubicBezTo>
                    <a:pt x="156" y="72"/>
                    <a:pt x="120" y="131"/>
                    <a:pt x="60" y="191"/>
                  </a:cubicBezTo>
                  <a:cubicBezTo>
                    <a:pt x="1" y="250"/>
                    <a:pt x="1" y="286"/>
                    <a:pt x="84" y="298"/>
                  </a:cubicBezTo>
                  <a:cubicBezTo>
                    <a:pt x="239" y="274"/>
                    <a:pt x="370" y="226"/>
                    <a:pt x="501" y="191"/>
                  </a:cubicBezTo>
                  <a:cubicBezTo>
                    <a:pt x="501" y="155"/>
                    <a:pt x="489" y="107"/>
                    <a:pt x="489" y="60"/>
                  </a:cubicBezTo>
                  <a:cubicBezTo>
                    <a:pt x="394" y="48"/>
                    <a:pt x="310" y="36"/>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5"/>
            <p:cNvSpPr/>
            <p:nvPr/>
          </p:nvSpPr>
          <p:spPr>
            <a:xfrm>
              <a:off x="6222575" y="2719050"/>
              <a:ext cx="9775" cy="5900"/>
            </a:xfrm>
            <a:custGeom>
              <a:avLst/>
              <a:gdLst/>
              <a:ahLst/>
              <a:cxnLst/>
              <a:rect l="l" t="t" r="r" b="b"/>
              <a:pathLst>
                <a:path w="391" h="236" extrusionOk="0">
                  <a:moveTo>
                    <a:pt x="155" y="1"/>
                  </a:moveTo>
                  <a:cubicBezTo>
                    <a:pt x="70" y="1"/>
                    <a:pt x="0" y="26"/>
                    <a:pt x="9" y="150"/>
                  </a:cubicBezTo>
                  <a:cubicBezTo>
                    <a:pt x="23" y="219"/>
                    <a:pt x="72" y="236"/>
                    <a:pt x="127" y="236"/>
                  </a:cubicBezTo>
                  <a:cubicBezTo>
                    <a:pt x="168" y="236"/>
                    <a:pt x="212" y="226"/>
                    <a:pt x="247" y="221"/>
                  </a:cubicBezTo>
                  <a:cubicBezTo>
                    <a:pt x="295" y="221"/>
                    <a:pt x="342" y="209"/>
                    <a:pt x="390" y="209"/>
                  </a:cubicBezTo>
                  <a:lnTo>
                    <a:pt x="390" y="55"/>
                  </a:lnTo>
                  <a:lnTo>
                    <a:pt x="247" y="7"/>
                  </a:lnTo>
                  <a:cubicBezTo>
                    <a:pt x="216" y="4"/>
                    <a:pt x="185"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5"/>
            <p:cNvSpPr/>
            <p:nvPr/>
          </p:nvSpPr>
          <p:spPr>
            <a:xfrm>
              <a:off x="6242125" y="2705675"/>
              <a:ext cx="11650" cy="3850"/>
            </a:xfrm>
            <a:custGeom>
              <a:avLst/>
              <a:gdLst/>
              <a:ahLst/>
              <a:cxnLst/>
              <a:rect l="l" t="t" r="r" b="b"/>
              <a:pathLst>
                <a:path w="466" h="154" extrusionOk="0">
                  <a:moveTo>
                    <a:pt x="309" y="1"/>
                  </a:moveTo>
                  <a:cubicBezTo>
                    <a:pt x="208" y="1"/>
                    <a:pt x="102" y="19"/>
                    <a:pt x="1" y="42"/>
                  </a:cubicBezTo>
                  <a:cubicBezTo>
                    <a:pt x="53" y="134"/>
                    <a:pt x="124" y="154"/>
                    <a:pt x="201" y="154"/>
                  </a:cubicBezTo>
                  <a:cubicBezTo>
                    <a:pt x="260" y="154"/>
                    <a:pt x="322" y="142"/>
                    <a:pt x="383" y="142"/>
                  </a:cubicBezTo>
                  <a:cubicBezTo>
                    <a:pt x="407" y="142"/>
                    <a:pt x="430" y="144"/>
                    <a:pt x="453" y="149"/>
                  </a:cubicBezTo>
                  <a:cubicBezTo>
                    <a:pt x="465" y="113"/>
                    <a:pt x="465" y="66"/>
                    <a:pt x="465" y="18"/>
                  </a:cubicBezTo>
                  <a:cubicBezTo>
                    <a:pt x="416" y="6"/>
                    <a:pt x="363"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5"/>
            <p:cNvSpPr/>
            <p:nvPr/>
          </p:nvSpPr>
          <p:spPr>
            <a:xfrm>
              <a:off x="5428050" y="2663250"/>
              <a:ext cx="5075" cy="10450"/>
            </a:xfrm>
            <a:custGeom>
              <a:avLst/>
              <a:gdLst/>
              <a:ahLst/>
              <a:cxnLst/>
              <a:rect l="l" t="t" r="r" b="b"/>
              <a:pathLst>
                <a:path w="203" h="418" extrusionOk="0">
                  <a:moveTo>
                    <a:pt x="167" y="1"/>
                  </a:moveTo>
                  <a:cubicBezTo>
                    <a:pt x="0" y="96"/>
                    <a:pt x="0" y="251"/>
                    <a:pt x="24" y="417"/>
                  </a:cubicBezTo>
                  <a:cubicBezTo>
                    <a:pt x="119" y="370"/>
                    <a:pt x="179" y="275"/>
                    <a:pt x="203" y="179"/>
                  </a:cubicBezTo>
                  <a:cubicBezTo>
                    <a:pt x="179" y="120"/>
                    <a:pt x="179" y="6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5"/>
            <p:cNvSpPr/>
            <p:nvPr/>
          </p:nvSpPr>
          <p:spPr>
            <a:xfrm>
              <a:off x="6177550" y="2745700"/>
              <a:ext cx="8950" cy="2625"/>
            </a:xfrm>
            <a:custGeom>
              <a:avLst/>
              <a:gdLst/>
              <a:ahLst/>
              <a:cxnLst/>
              <a:rect l="l" t="t" r="r" b="b"/>
              <a:pathLst>
                <a:path w="358" h="105" extrusionOk="0">
                  <a:moveTo>
                    <a:pt x="0" y="1"/>
                  </a:moveTo>
                  <a:cubicBezTo>
                    <a:pt x="54" y="75"/>
                    <a:pt x="107" y="105"/>
                    <a:pt x="160" y="105"/>
                  </a:cubicBezTo>
                  <a:cubicBezTo>
                    <a:pt x="226" y="105"/>
                    <a:pt x="292" y="60"/>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6113550" y="2760000"/>
              <a:ext cx="7475" cy="3300"/>
            </a:xfrm>
            <a:custGeom>
              <a:avLst/>
              <a:gdLst/>
              <a:ahLst/>
              <a:cxnLst/>
              <a:rect l="l" t="t" r="r" b="b"/>
              <a:pathLst>
                <a:path w="299" h="132" extrusionOk="0">
                  <a:moveTo>
                    <a:pt x="143" y="0"/>
                  </a:moveTo>
                  <a:cubicBezTo>
                    <a:pt x="108" y="36"/>
                    <a:pt x="48" y="84"/>
                    <a:pt x="0" y="131"/>
                  </a:cubicBezTo>
                  <a:lnTo>
                    <a:pt x="298" y="131"/>
                  </a:lnTo>
                  <a:cubicBezTo>
                    <a:pt x="251" y="84"/>
                    <a:pt x="191"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5597425" y="2691825"/>
              <a:ext cx="7150" cy="3300"/>
            </a:xfrm>
            <a:custGeom>
              <a:avLst/>
              <a:gdLst/>
              <a:ahLst/>
              <a:cxnLst/>
              <a:rect l="l" t="t" r="r" b="b"/>
              <a:pathLst>
                <a:path w="286" h="132" extrusionOk="0">
                  <a:moveTo>
                    <a:pt x="0" y="1"/>
                  </a:moveTo>
                  <a:lnTo>
                    <a:pt x="48" y="132"/>
                  </a:lnTo>
                  <a:cubicBezTo>
                    <a:pt x="155" y="132"/>
                    <a:pt x="238" y="120"/>
                    <a:pt x="286" y="13"/>
                  </a:cubicBezTo>
                  <a:cubicBezTo>
                    <a:pt x="179" y="1"/>
                    <a:pt x="9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5500375" y="2688850"/>
              <a:ext cx="4200" cy="4200"/>
            </a:xfrm>
            <a:custGeom>
              <a:avLst/>
              <a:gdLst/>
              <a:ahLst/>
              <a:cxnLst/>
              <a:rect l="l" t="t" r="r" b="b"/>
              <a:pathLst>
                <a:path w="168" h="168" extrusionOk="0">
                  <a:moveTo>
                    <a:pt x="167" y="1"/>
                  </a:moveTo>
                  <a:cubicBezTo>
                    <a:pt x="108" y="48"/>
                    <a:pt x="48" y="72"/>
                    <a:pt x="1" y="84"/>
                  </a:cubicBezTo>
                  <a:cubicBezTo>
                    <a:pt x="24" y="108"/>
                    <a:pt x="48" y="132"/>
                    <a:pt x="72" y="144"/>
                  </a:cubicBezTo>
                  <a:lnTo>
                    <a:pt x="132" y="167"/>
                  </a:lnTo>
                  <a:lnTo>
                    <a:pt x="167" y="120"/>
                  </a:lnTo>
                  <a:lnTo>
                    <a:pt x="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6034975" y="2788875"/>
              <a:ext cx="3875" cy="3000"/>
            </a:xfrm>
            <a:custGeom>
              <a:avLst/>
              <a:gdLst/>
              <a:ahLst/>
              <a:cxnLst/>
              <a:rect l="l" t="t" r="r" b="b"/>
              <a:pathLst>
                <a:path w="155" h="120" extrusionOk="0">
                  <a:moveTo>
                    <a:pt x="0" y="0"/>
                  </a:moveTo>
                  <a:cubicBezTo>
                    <a:pt x="48" y="48"/>
                    <a:pt x="107" y="72"/>
                    <a:pt x="155" y="119"/>
                  </a:cubicBezTo>
                  <a:cubicBezTo>
                    <a:pt x="131" y="48"/>
                    <a:pt x="7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6187975" y="2746000"/>
              <a:ext cx="4475" cy="2700"/>
            </a:xfrm>
            <a:custGeom>
              <a:avLst/>
              <a:gdLst/>
              <a:ahLst/>
              <a:cxnLst/>
              <a:rect l="l" t="t" r="r" b="b"/>
              <a:pathLst>
                <a:path w="179" h="108" extrusionOk="0">
                  <a:moveTo>
                    <a:pt x="0" y="1"/>
                  </a:moveTo>
                  <a:lnTo>
                    <a:pt x="0" y="1"/>
                  </a:lnTo>
                  <a:cubicBezTo>
                    <a:pt x="60" y="36"/>
                    <a:pt x="119" y="84"/>
                    <a:pt x="179" y="108"/>
                  </a:cubicBezTo>
                  <a:cubicBezTo>
                    <a:pt x="119" y="60"/>
                    <a:pt x="60"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6163850" y="2695400"/>
              <a:ext cx="3600" cy="3300"/>
            </a:xfrm>
            <a:custGeom>
              <a:avLst/>
              <a:gdLst/>
              <a:ahLst/>
              <a:cxnLst/>
              <a:rect l="l" t="t" r="r" b="b"/>
              <a:pathLst>
                <a:path w="144" h="132" extrusionOk="0">
                  <a:moveTo>
                    <a:pt x="1" y="1"/>
                  </a:moveTo>
                  <a:lnTo>
                    <a:pt x="1" y="132"/>
                  </a:lnTo>
                  <a:lnTo>
                    <a:pt x="144" y="132"/>
                  </a:lnTo>
                  <a:cubicBezTo>
                    <a:pt x="132" y="60"/>
                    <a:pt x="72"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345300" y="2587850"/>
              <a:ext cx="169675" cy="25125"/>
            </a:xfrm>
            <a:custGeom>
              <a:avLst/>
              <a:gdLst/>
              <a:ahLst/>
              <a:cxnLst/>
              <a:rect l="l" t="t" r="r" b="b"/>
              <a:pathLst>
                <a:path w="6787" h="1005" extrusionOk="0">
                  <a:moveTo>
                    <a:pt x="1253" y="1"/>
                  </a:moveTo>
                  <a:cubicBezTo>
                    <a:pt x="1202" y="1"/>
                    <a:pt x="1150" y="6"/>
                    <a:pt x="1096" y="16"/>
                  </a:cubicBezTo>
                  <a:cubicBezTo>
                    <a:pt x="977" y="68"/>
                    <a:pt x="849" y="97"/>
                    <a:pt x="721" y="97"/>
                  </a:cubicBezTo>
                  <a:cubicBezTo>
                    <a:pt x="643" y="97"/>
                    <a:pt x="565" y="86"/>
                    <a:pt x="489" y="64"/>
                  </a:cubicBezTo>
                  <a:cubicBezTo>
                    <a:pt x="429" y="64"/>
                    <a:pt x="370" y="64"/>
                    <a:pt x="310" y="76"/>
                  </a:cubicBezTo>
                  <a:cubicBezTo>
                    <a:pt x="179" y="159"/>
                    <a:pt x="0" y="195"/>
                    <a:pt x="36" y="409"/>
                  </a:cubicBezTo>
                  <a:cubicBezTo>
                    <a:pt x="477" y="421"/>
                    <a:pt x="905" y="397"/>
                    <a:pt x="1322" y="469"/>
                  </a:cubicBezTo>
                  <a:cubicBezTo>
                    <a:pt x="2584" y="671"/>
                    <a:pt x="3870" y="814"/>
                    <a:pt x="5144" y="885"/>
                  </a:cubicBezTo>
                  <a:cubicBezTo>
                    <a:pt x="5287" y="929"/>
                    <a:pt x="5434" y="940"/>
                    <a:pt x="5583" y="940"/>
                  </a:cubicBezTo>
                  <a:cubicBezTo>
                    <a:pt x="5723" y="940"/>
                    <a:pt x="5865" y="930"/>
                    <a:pt x="6008" y="930"/>
                  </a:cubicBezTo>
                  <a:cubicBezTo>
                    <a:pt x="6169" y="930"/>
                    <a:pt x="6330" y="942"/>
                    <a:pt x="6489" y="993"/>
                  </a:cubicBezTo>
                  <a:cubicBezTo>
                    <a:pt x="6585" y="993"/>
                    <a:pt x="6680" y="1005"/>
                    <a:pt x="6787" y="1005"/>
                  </a:cubicBezTo>
                  <a:lnTo>
                    <a:pt x="6787" y="850"/>
                  </a:lnTo>
                  <a:cubicBezTo>
                    <a:pt x="6739" y="790"/>
                    <a:pt x="6692" y="766"/>
                    <a:pt x="6644" y="719"/>
                  </a:cubicBezTo>
                  <a:cubicBezTo>
                    <a:pt x="6489" y="695"/>
                    <a:pt x="6323" y="635"/>
                    <a:pt x="6156" y="612"/>
                  </a:cubicBezTo>
                  <a:cubicBezTo>
                    <a:pt x="5311" y="540"/>
                    <a:pt x="4441" y="588"/>
                    <a:pt x="3608" y="409"/>
                  </a:cubicBezTo>
                  <a:cubicBezTo>
                    <a:pt x="3048" y="290"/>
                    <a:pt x="2465" y="278"/>
                    <a:pt x="1905" y="278"/>
                  </a:cubicBezTo>
                  <a:cubicBezTo>
                    <a:pt x="1763" y="183"/>
                    <a:pt x="1620" y="112"/>
                    <a:pt x="1465" y="40"/>
                  </a:cubicBezTo>
                  <a:cubicBezTo>
                    <a:pt x="1395" y="12"/>
                    <a:pt x="1325" y="1"/>
                    <a:pt x="1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6104975" y="2650775"/>
              <a:ext cx="133625" cy="19600"/>
            </a:xfrm>
            <a:custGeom>
              <a:avLst/>
              <a:gdLst/>
              <a:ahLst/>
              <a:cxnLst/>
              <a:rect l="l" t="t" r="r" b="b"/>
              <a:pathLst>
                <a:path w="5345" h="784" extrusionOk="0">
                  <a:moveTo>
                    <a:pt x="822" y="0"/>
                  </a:moveTo>
                  <a:cubicBezTo>
                    <a:pt x="642" y="0"/>
                    <a:pt x="459" y="16"/>
                    <a:pt x="277" y="16"/>
                  </a:cubicBezTo>
                  <a:cubicBezTo>
                    <a:pt x="228" y="16"/>
                    <a:pt x="178" y="14"/>
                    <a:pt x="129" y="12"/>
                  </a:cubicBezTo>
                  <a:lnTo>
                    <a:pt x="129" y="12"/>
                  </a:lnTo>
                  <a:cubicBezTo>
                    <a:pt x="1" y="276"/>
                    <a:pt x="126" y="289"/>
                    <a:pt x="262" y="289"/>
                  </a:cubicBezTo>
                  <a:cubicBezTo>
                    <a:pt x="278" y="289"/>
                    <a:pt x="295" y="289"/>
                    <a:pt x="311" y="289"/>
                  </a:cubicBezTo>
                  <a:cubicBezTo>
                    <a:pt x="398" y="289"/>
                    <a:pt x="478" y="295"/>
                    <a:pt x="486" y="369"/>
                  </a:cubicBezTo>
                  <a:cubicBezTo>
                    <a:pt x="641" y="464"/>
                    <a:pt x="808" y="476"/>
                    <a:pt x="963" y="476"/>
                  </a:cubicBezTo>
                  <a:cubicBezTo>
                    <a:pt x="1939" y="512"/>
                    <a:pt x="2891" y="595"/>
                    <a:pt x="3856" y="714"/>
                  </a:cubicBezTo>
                  <a:cubicBezTo>
                    <a:pt x="4186" y="754"/>
                    <a:pt x="4528" y="784"/>
                    <a:pt x="4865" y="784"/>
                  </a:cubicBezTo>
                  <a:cubicBezTo>
                    <a:pt x="5026" y="784"/>
                    <a:pt x="5186" y="777"/>
                    <a:pt x="5344" y="762"/>
                  </a:cubicBezTo>
                  <a:cubicBezTo>
                    <a:pt x="5344" y="607"/>
                    <a:pt x="5308" y="512"/>
                    <a:pt x="5130" y="476"/>
                  </a:cubicBezTo>
                  <a:cubicBezTo>
                    <a:pt x="5011" y="464"/>
                    <a:pt x="4868" y="476"/>
                    <a:pt x="4761" y="381"/>
                  </a:cubicBezTo>
                  <a:cubicBezTo>
                    <a:pt x="4748" y="384"/>
                    <a:pt x="4737" y="385"/>
                    <a:pt x="4727" y="385"/>
                  </a:cubicBezTo>
                  <a:cubicBezTo>
                    <a:pt x="4699" y="385"/>
                    <a:pt x="4676" y="374"/>
                    <a:pt x="4642" y="357"/>
                  </a:cubicBezTo>
                  <a:cubicBezTo>
                    <a:pt x="4165" y="238"/>
                    <a:pt x="3653" y="238"/>
                    <a:pt x="3165" y="238"/>
                  </a:cubicBezTo>
                  <a:cubicBezTo>
                    <a:pt x="3151" y="245"/>
                    <a:pt x="3139" y="248"/>
                    <a:pt x="3129" y="248"/>
                  </a:cubicBezTo>
                  <a:cubicBezTo>
                    <a:pt x="3103" y="248"/>
                    <a:pt x="3083" y="231"/>
                    <a:pt x="3058" y="214"/>
                  </a:cubicBezTo>
                  <a:cubicBezTo>
                    <a:pt x="2899" y="130"/>
                    <a:pt x="2733" y="108"/>
                    <a:pt x="2565" y="108"/>
                  </a:cubicBezTo>
                  <a:cubicBezTo>
                    <a:pt x="2389" y="108"/>
                    <a:pt x="2211" y="132"/>
                    <a:pt x="2037" y="132"/>
                  </a:cubicBezTo>
                  <a:cubicBezTo>
                    <a:pt x="1931" y="132"/>
                    <a:pt x="1826" y="123"/>
                    <a:pt x="1725" y="95"/>
                  </a:cubicBezTo>
                  <a:cubicBezTo>
                    <a:pt x="1668" y="131"/>
                    <a:pt x="1610" y="147"/>
                    <a:pt x="1552" y="147"/>
                  </a:cubicBezTo>
                  <a:cubicBezTo>
                    <a:pt x="1475" y="147"/>
                    <a:pt x="1400" y="119"/>
                    <a:pt x="1332" y="71"/>
                  </a:cubicBezTo>
                  <a:cubicBezTo>
                    <a:pt x="1167" y="15"/>
                    <a:pt x="99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213725" y="2497625"/>
              <a:ext cx="30700" cy="93625"/>
            </a:xfrm>
            <a:custGeom>
              <a:avLst/>
              <a:gdLst/>
              <a:ahLst/>
              <a:cxnLst/>
              <a:rect l="l" t="t" r="r" b="b"/>
              <a:pathLst>
                <a:path w="1228" h="3745" extrusionOk="0">
                  <a:moveTo>
                    <a:pt x="321" y="0"/>
                  </a:moveTo>
                  <a:cubicBezTo>
                    <a:pt x="281" y="0"/>
                    <a:pt x="248" y="19"/>
                    <a:pt x="227" y="53"/>
                  </a:cubicBezTo>
                  <a:cubicBezTo>
                    <a:pt x="1" y="708"/>
                    <a:pt x="239" y="1411"/>
                    <a:pt x="108" y="2078"/>
                  </a:cubicBezTo>
                  <a:cubicBezTo>
                    <a:pt x="120" y="2578"/>
                    <a:pt x="60" y="3066"/>
                    <a:pt x="168" y="3554"/>
                  </a:cubicBezTo>
                  <a:cubicBezTo>
                    <a:pt x="203" y="3625"/>
                    <a:pt x="239" y="3685"/>
                    <a:pt x="299" y="3744"/>
                  </a:cubicBezTo>
                  <a:cubicBezTo>
                    <a:pt x="346" y="3744"/>
                    <a:pt x="382" y="3732"/>
                    <a:pt x="418" y="3732"/>
                  </a:cubicBezTo>
                  <a:lnTo>
                    <a:pt x="465" y="2304"/>
                  </a:lnTo>
                  <a:cubicBezTo>
                    <a:pt x="525" y="2232"/>
                    <a:pt x="560" y="2137"/>
                    <a:pt x="525" y="2042"/>
                  </a:cubicBezTo>
                  <a:lnTo>
                    <a:pt x="525" y="2006"/>
                  </a:lnTo>
                  <a:cubicBezTo>
                    <a:pt x="537" y="2042"/>
                    <a:pt x="560" y="2078"/>
                    <a:pt x="572" y="2113"/>
                  </a:cubicBezTo>
                  <a:cubicBezTo>
                    <a:pt x="632" y="2244"/>
                    <a:pt x="680" y="2363"/>
                    <a:pt x="703" y="2494"/>
                  </a:cubicBezTo>
                  <a:cubicBezTo>
                    <a:pt x="691" y="2542"/>
                    <a:pt x="703" y="2578"/>
                    <a:pt x="715" y="2601"/>
                  </a:cubicBezTo>
                  <a:cubicBezTo>
                    <a:pt x="811" y="2685"/>
                    <a:pt x="799" y="2828"/>
                    <a:pt x="834" y="2935"/>
                  </a:cubicBezTo>
                  <a:lnTo>
                    <a:pt x="977" y="3066"/>
                  </a:lnTo>
                  <a:cubicBezTo>
                    <a:pt x="1014" y="3076"/>
                    <a:pt x="1045" y="3081"/>
                    <a:pt x="1071" y="3081"/>
                  </a:cubicBezTo>
                  <a:cubicBezTo>
                    <a:pt x="1192" y="3081"/>
                    <a:pt x="1217" y="2978"/>
                    <a:pt x="1227" y="2851"/>
                  </a:cubicBezTo>
                  <a:lnTo>
                    <a:pt x="1227" y="2649"/>
                  </a:lnTo>
                  <a:cubicBezTo>
                    <a:pt x="1227" y="2518"/>
                    <a:pt x="1192" y="2387"/>
                    <a:pt x="1168" y="2256"/>
                  </a:cubicBezTo>
                  <a:cubicBezTo>
                    <a:pt x="1132" y="2173"/>
                    <a:pt x="1132" y="2066"/>
                    <a:pt x="1108" y="1958"/>
                  </a:cubicBezTo>
                  <a:cubicBezTo>
                    <a:pt x="1072" y="1851"/>
                    <a:pt x="1061" y="1756"/>
                    <a:pt x="1025" y="1649"/>
                  </a:cubicBezTo>
                  <a:cubicBezTo>
                    <a:pt x="941" y="1113"/>
                    <a:pt x="1001" y="554"/>
                    <a:pt x="834" y="30"/>
                  </a:cubicBezTo>
                  <a:lnTo>
                    <a:pt x="418" y="30"/>
                  </a:lnTo>
                  <a:cubicBezTo>
                    <a:pt x="383" y="10"/>
                    <a:pt x="350"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6023950" y="2648825"/>
              <a:ext cx="80400" cy="12375"/>
            </a:xfrm>
            <a:custGeom>
              <a:avLst/>
              <a:gdLst/>
              <a:ahLst/>
              <a:cxnLst/>
              <a:rect l="l" t="t" r="r" b="b"/>
              <a:pathLst>
                <a:path w="3216" h="495" extrusionOk="0">
                  <a:moveTo>
                    <a:pt x="488" y="1"/>
                  </a:moveTo>
                  <a:cubicBezTo>
                    <a:pt x="373" y="1"/>
                    <a:pt x="258" y="6"/>
                    <a:pt x="144" y="18"/>
                  </a:cubicBezTo>
                  <a:cubicBezTo>
                    <a:pt x="96" y="101"/>
                    <a:pt x="60" y="185"/>
                    <a:pt x="1" y="280"/>
                  </a:cubicBezTo>
                  <a:cubicBezTo>
                    <a:pt x="692" y="389"/>
                    <a:pt x="1383" y="436"/>
                    <a:pt x="2074" y="436"/>
                  </a:cubicBezTo>
                  <a:cubicBezTo>
                    <a:pt x="2288" y="436"/>
                    <a:pt x="2502" y="431"/>
                    <a:pt x="2715" y="423"/>
                  </a:cubicBezTo>
                  <a:cubicBezTo>
                    <a:pt x="2811" y="256"/>
                    <a:pt x="3215" y="494"/>
                    <a:pt x="3156" y="113"/>
                  </a:cubicBezTo>
                  <a:cubicBezTo>
                    <a:pt x="3073" y="74"/>
                    <a:pt x="2983" y="67"/>
                    <a:pt x="2891" y="67"/>
                  </a:cubicBezTo>
                  <a:cubicBezTo>
                    <a:pt x="2834" y="67"/>
                    <a:pt x="2776" y="70"/>
                    <a:pt x="2719" y="70"/>
                  </a:cubicBezTo>
                  <a:cubicBezTo>
                    <a:pt x="2614" y="70"/>
                    <a:pt x="2511" y="60"/>
                    <a:pt x="2418" y="6"/>
                  </a:cubicBezTo>
                  <a:lnTo>
                    <a:pt x="2418" y="18"/>
                  </a:lnTo>
                  <a:cubicBezTo>
                    <a:pt x="2221" y="62"/>
                    <a:pt x="2024" y="77"/>
                    <a:pt x="1827" y="77"/>
                  </a:cubicBezTo>
                  <a:cubicBezTo>
                    <a:pt x="1383" y="77"/>
                    <a:pt x="935"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5796850" y="2660850"/>
              <a:ext cx="105975" cy="12550"/>
            </a:xfrm>
            <a:custGeom>
              <a:avLst/>
              <a:gdLst/>
              <a:ahLst/>
              <a:cxnLst/>
              <a:rect l="l" t="t" r="r" b="b"/>
              <a:pathLst>
                <a:path w="4239" h="502" extrusionOk="0">
                  <a:moveTo>
                    <a:pt x="649" y="0"/>
                  </a:moveTo>
                  <a:cubicBezTo>
                    <a:pt x="433" y="0"/>
                    <a:pt x="217" y="17"/>
                    <a:pt x="0" y="61"/>
                  </a:cubicBezTo>
                  <a:cubicBezTo>
                    <a:pt x="274" y="107"/>
                    <a:pt x="514" y="228"/>
                    <a:pt x="795" y="228"/>
                  </a:cubicBezTo>
                  <a:cubicBezTo>
                    <a:pt x="808" y="228"/>
                    <a:pt x="821" y="228"/>
                    <a:pt x="834" y="228"/>
                  </a:cubicBezTo>
                  <a:cubicBezTo>
                    <a:pt x="909" y="222"/>
                    <a:pt x="984" y="220"/>
                    <a:pt x="1058" y="220"/>
                  </a:cubicBezTo>
                  <a:cubicBezTo>
                    <a:pt x="1645" y="220"/>
                    <a:pt x="2216" y="375"/>
                    <a:pt x="2786" y="502"/>
                  </a:cubicBezTo>
                  <a:cubicBezTo>
                    <a:pt x="2822" y="466"/>
                    <a:pt x="2870" y="418"/>
                    <a:pt x="2929" y="371"/>
                  </a:cubicBezTo>
                  <a:lnTo>
                    <a:pt x="3072" y="371"/>
                  </a:lnTo>
                  <a:cubicBezTo>
                    <a:pt x="3094" y="399"/>
                    <a:pt x="3120" y="415"/>
                    <a:pt x="3150" y="415"/>
                  </a:cubicBezTo>
                  <a:cubicBezTo>
                    <a:pt x="3170" y="415"/>
                    <a:pt x="3191" y="408"/>
                    <a:pt x="3215" y="394"/>
                  </a:cubicBezTo>
                  <a:cubicBezTo>
                    <a:pt x="3388" y="400"/>
                    <a:pt x="3560" y="415"/>
                    <a:pt x="3731" y="415"/>
                  </a:cubicBezTo>
                  <a:cubicBezTo>
                    <a:pt x="3903" y="415"/>
                    <a:pt x="4072" y="400"/>
                    <a:pt x="4239" y="347"/>
                  </a:cubicBezTo>
                  <a:cubicBezTo>
                    <a:pt x="3429" y="132"/>
                    <a:pt x="2572" y="180"/>
                    <a:pt x="1739" y="85"/>
                  </a:cubicBezTo>
                  <a:cubicBezTo>
                    <a:pt x="1379" y="47"/>
                    <a:pt x="1015" y="0"/>
                    <a:pt x="6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5208500" y="2576575"/>
              <a:ext cx="30250" cy="38225"/>
            </a:xfrm>
            <a:custGeom>
              <a:avLst/>
              <a:gdLst/>
              <a:ahLst/>
              <a:cxnLst/>
              <a:rect l="l" t="t" r="r" b="b"/>
              <a:pathLst>
                <a:path w="1210" h="1529" extrusionOk="0">
                  <a:moveTo>
                    <a:pt x="219" y="1"/>
                  </a:moveTo>
                  <a:cubicBezTo>
                    <a:pt x="172" y="1"/>
                    <a:pt x="115" y="9"/>
                    <a:pt x="43" y="27"/>
                  </a:cubicBezTo>
                  <a:cubicBezTo>
                    <a:pt x="43" y="444"/>
                    <a:pt x="293" y="848"/>
                    <a:pt x="79" y="1289"/>
                  </a:cubicBezTo>
                  <a:cubicBezTo>
                    <a:pt x="1" y="1445"/>
                    <a:pt x="111" y="1528"/>
                    <a:pt x="321" y="1528"/>
                  </a:cubicBezTo>
                  <a:cubicBezTo>
                    <a:pt x="335" y="1528"/>
                    <a:pt x="350" y="1528"/>
                    <a:pt x="365" y="1527"/>
                  </a:cubicBezTo>
                  <a:cubicBezTo>
                    <a:pt x="722" y="1515"/>
                    <a:pt x="1008" y="1420"/>
                    <a:pt x="1210" y="1146"/>
                  </a:cubicBezTo>
                  <a:cubicBezTo>
                    <a:pt x="1139" y="1039"/>
                    <a:pt x="1020" y="1039"/>
                    <a:pt x="912" y="1039"/>
                  </a:cubicBezTo>
                  <a:cubicBezTo>
                    <a:pt x="674" y="1003"/>
                    <a:pt x="603" y="789"/>
                    <a:pt x="484" y="622"/>
                  </a:cubicBezTo>
                  <a:lnTo>
                    <a:pt x="460" y="610"/>
                  </a:lnTo>
                  <a:cubicBezTo>
                    <a:pt x="281" y="473"/>
                    <a:pt x="577"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5233675" y="2483475"/>
              <a:ext cx="17000" cy="84725"/>
            </a:xfrm>
            <a:custGeom>
              <a:avLst/>
              <a:gdLst/>
              <a:ahLst/>
              <a:cxnLst/>
              <a:rect l="l" t="t" r="r" b="b"/>
              <a:pathLst>
                <a:path w="680" h="3389" extrusionOk="0">
                  <a:moveTo>
                    <a:pt x="179" y="0"/>
                  </a:moveTo>
                  <a:cubicBezTo>
                    <a:pt x="1" y="167"/>
                    <a:pt x="60" y="381"/>
                    <a:pt x="24" y="596"/>
                  </a:cubicBezTo>
                  <a:lnTo>
                    <a:pt x="72" y="2429"/>
                  </a:lnTo>
                  <a:cubicBezTo>
                    <a:pt x="84" y="2501"/>
                    <a:pt x="132" y="2548"/>
                    <a:pt x="179" y="2608"/>
                  </a:cubicBezTo>
                  <a:cubicBezTo>
                    <a:pt x="191" y="2691"/>
                    <a:pt x="203" y="2763"/>
                    <a:pt x="215" y="2858"/>
                  </a:cubicBezTo>
                  <a:cubicBezTo>
                    <a:pt x="263" y="2941"/>
                    <a:pt x="263" y="3084"/>
                    <a:pt x="334" y="3179"/>
                  </a:cubicBezTo>
                  <a:cubicBezTo>
                    <a:pt x="346" y="3227"/>
                    <a:pt x="370" y="3275"/>
                    <a:pt x="370" y="3322"/>
                  </a:cubicBezTo>
                  <a:cubicBezTo>
                    <a:pt x="370" y="3346"/>
                    <a:pt x="382" y="3358"/>
                    <a:pt x="394" y="3382"/>
                  </a:cubicBezTo>
                  <a:cubicBezTo>
                    <a:pt x="397" y="3386"/>
                    <a:pt x="405" y="3388"/>
                    <a:pt x="416" y="3388"/>
                  </a:cubicBezTo>
                  <a:cubicBezTo>
                    <a:pt x="436" y="3388"/>
                    <a:pt x="465" y="3378"/>
                    <a:pt x="489" y="3346"/>
                  </a:cubicBezTo>
                  <a:cubicBezTo>
                    <a:pt x="513" y="3298"/>
                    <a:pt x="560" y="3239"/>
                    <a:pt x="584" y="3203"/>
                  </a:cubicBezTo>
                  <a:cubicBezTo>
                    <a:pt x="608" y="3179"/>
                    <a:pt x="632" y="3167"/>
                    <a:pt x="667" y="3155"/>
                  </a:cubicBezTo>
                  <a:cubicBezTo>
                    <a:pt x="679" y="3096"/>
                    <a:pt x="667" y="3036"/>
                    <a:pt x="644" y="2977"/>
                  </a:cubicBezTo>
                  <a:cubicBezTo>
                    <a:pt x="608" y="2882"/>
                    <a:pt x="548" y="2822"/>
                    <a:pt x="489" y="2751"/>
                  </a:cubicBezTo>
                  <a:cubicBezTo>
                    <a:pt x="394" y="2167"/>
                    <a:pt x="298" y="1608"/>
                    <a:pt x="191" y="1024"/>
                  </a:cubicBezTo>
                  <a:cubicBezTo>
                    <a:pt x="191" y="679"/>
                    <a:pt x="179" y="34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5259575" y="2579200"/>
              <a:ext cx="55100" cy="14025"/>
            </a:xfrm>
            <a:custGeom>
              <a:avLst/>
              <a:gdLst/>
              <a:ahLst/>
              <a:cxnLst/>
              <a:rect l="l" t="t" r="r" b="b"/>
              <a:pathLst>
                <a:path w="2204" h="561" extrusionOk="0">
                  <a:moveTo>
                    <a:pt x="309" y="1"/>
                  </a:moveTo>
                  <a:cubicBezTo>
                    <a:pt x="265" y="1"/>
                    <a:pt x="217" y="27"/>
                    <a:pt x="155" y="88"/>
                  </a:cubicBezTo>
                  <a:cubicBezTo>
                    <a:pt x="108" y="184"/>
                    <a:pt x="0" y="339"/>
                    <a:pt x="191" y="350"/>
                  </a:cubicBezTo>
                  <a:cubicBezTo>
                    <a:pt x="664" y="394"/>
                    <a:pt x="1107" y="520"/>
                    <a:pt x="1566" y="520"/>
                  </a:cubicBezTo>
                  <a:cubicBezTo>
                    <a:pt x="1603" y="520"/>
                    <a:pt x="1641" y="519"/>
                    <a:pt x="1679" y="517"/>
                  </a:cubicBezTo>
                  <a:cubicBezTo>
                    <a:pt x="1756" y="549"/>
                    <a:pt x="1833" y="560"/>
                    <a:pt x="1907" y="560"/>
                  </a:cubicBezTo>
                  <a:cubicBezTo>
                    <a:pt x="1972" y="560"/>
                    <a:pt x="2035" y="552"/>
                    <a:pt x="2096" y="541"/>
                  </a:cubicBezTo>
                  <a:cubicBezTo>
                    <a:pt x="2132" y="529"/>
                    <a:pt x="2155" y="505"/>
                    <a:pt x="2191" y="481"/>
                  </a:cubicBezTo>
                  <a:cubicBezTo>
                    <a:pt x="2203" y="458"/>
                    <a:pt x="2203" y="410"/>
                    <a:pt x="2203" y="386"/>
                  </a:cubicBezTo>
                  <a:cubicBezTo>
                    <a:pt x="2191" y="350"/>
                    <a:pt x="2155" y="327"/>
                    <a:pt x="2144" y="291"/>
                  </a:cubicBezTo>
                  <a:cubicBezTo>
                    <a:pt x="2096" y="243"/>
                    <a:pt x="2036" y="208"/>
                    <a:pt x="1965" y="184"/>
                  </a:cubicBezTo>
                  <a:cubicBezTo>
                    <a:pt x="1811" y="161"/>
                    <a:pt x="1662" y="93"/>
                    <a:pt x="1511" y="93"/>
                  </a:cubicBezTo>
                  <a:cubicBezTo>
                    <a:pt x="1429" y="93"/>
                    <a:pt x="1347" y="113"/>
                    <a:pt x="1263" y="172"/>
                  </a:cubicBezTo>
                  <a:cubicBezTo>
                    <a:pt x="1148" y="172"/>
                    <a:pt x="1032" y="182"/>
                    <a:pt x="916" y="182"/>
                  </a:cubicBezTo>
                  <a:cubicBezTo>
                    <a:pt x="753" y="182"/>
                    <a:pt x="589" y="162"/>
                    <a:pt x="429" y="65"/>
                  </a:cubicBezTo>
                  <a:cubicBezTo>
                    <a:pt x="389" y="24"/>
                    <a:pt x="351"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5311950" y="2586150"/>
              <a:ext cx="41100" cy="12325"/>
            </a:xfrm>
            <a:custGeom>
              <a:avLst/>
              <a:gdLst/>
              <a:ahLst/>
              <a:cxnLst/>
              <a:rect l="l" t="t" r="r" b="b"/>
              <a:pathLst>
                <a:path w="1644" h="493" extrusionOk="0">
                  <a:moveTo>
                    <a:pt x="334" y="1"/>
                  </a:moveTo>
                  <a:cubicBezTo>
                    <a:pt x="299" y="1"/>
                    <a:pt x="275" y="13"/>
                    <a:pt x="239" y="13"/>
                  </a:cubicBezTo>
                  <a:cubicBezTo>
                    <a:pt x="215" y="25"/>
                    <a:pt x="203" y="37"/>
                    <a:pt x="168" y="61"/>
                  </a:cubicBezTo>
                  <a:cubicBezTo>
                    <a:pt x="144" y="120"/>
                    <a:pt x="108" y="168"/>
                    <a:pt x="84" y="203"/>
                  </a:cubicBezTo>
                  <a:cubicBezTo>
                    <a:pt x="1" y="251"/>
                    <a:pt x="1" y="287"/>
                    <a:pt x="84" y="322"/>
                  </a:cubicBezTo>
                  <a:cubicBezTo>
                    <a:pt x="428" y="391"/>
                    <a:pt x="771" y="492"/>
                    <a:pt x="1128" y="492"/>
                  </a:cubicBezTo>
                  <a:cubicBezTo>
                    <a:pt x="1204" y="492"/>
                    <a:pt x="1281" y="488"/>
                    <a:pt x="1358" y="477"/>
                  </a:cubicBezTo>
                  <a:cubicBezTo>
                    <a:pt x="1465" y="382"/>
                    <a:pt x="1549" y="311"/>
                    <a:pt x="1644" y="227"/>
                  </a:cubicBezTo>
                  <a:cubicBezTo>
                    <a:pt x="1573" y="108"/>
                    <a:pt x="1430" y="72"/>
                    <a:pt x="1311" y="61"/>
                  </a:cubicBezTo>
                  <a:lnTo>
                    <a:pt x="1120" y="61"/>
                  </a:lnTo>
                  <a:cubicBezTo>
                    <a:pt x="1017" y="61"/>
                    <a:pt x="919" y="66"/>
                    <a:pt x="819" y="66"/>
                  </a:cubicBezTo>
                  <a:cubicBezTo>
                    <a:pt x="770" y="66"/>
                    <a:pt x="719" y="64"/>
                    <a:pt x="668" y="61"/>
                  </a:cubicBezTo>
                  <a:cubicBezTo>
                    <a:pt x="584" y="37"/>
                    <a:pt x="513" y="25"/>
                    <a:pt x="418" y="13"/>
                  </a:cubicBezTo>
                  <a:cubicBezTo>
                    <a:pt x="394" y="1"/>
                    <a:pt x="35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5634625" y="2652250"/>
              <a:ext cx="36025" cy="7500"/>
            </a:xfrm>
            <a:custGeom>
              <a:avLst/>
              <a:gdLst/>
              <a:ahLst/>
              <a:cxnLst/>
              <a:rect l="l" t="t" r="r" b="b"/>
              <a:pathLst>
                <a:path w="1441" h="300" extrusionOk="0">
                  <a:moveTo>
                    <a:pt x="1239" y="0"/>
                  </a:moveTo>
                  <a:cubicBezTo>
                    <a:pt x="1160" y="99"/>
                    <a:pt x="1081" y="132"/>
                    <a:pt x="998" y="132"/>
                  </a:cubicBezTo>
                  <a:cubicBezTo>
                    <a:pt x="931" y="132"/>
                    <a:pt x="861" y="110"/>
                    <a:pt x="786" y="84"/>
                  </a:cubicBezTo>
                  <a:cubicBezTo>
                    <a:pt x="667" y="30"/>
                    <a:pt x="548" y="3"/>
                    <a:pt x="420" y="3"/>
                  </a:cubicBezTo>
                  <a:cubicBezTo>
                    <a:pt x="292" y="3"/>
                    <a:pt x="155" y="30"/>
                    <a:pt x="0" y="84"/>
                  </a:cubicBezTo>
                  <a:cubicBezTo>
                    <a:pt x="266" y="256"/>
                    <a:pt x="529" y="299"/>
                    <a:pt x="783" y="299"/>
                  </a:cubicBezTo>
                  <a:cubicBezTo>
                    <a:pt x="984" y="299"/>
                    <a:pt x="1180" y="273"/>
                    <a:pt x="1370" y="262"/>
                  </a:cubicBezTo>
                  <a:cubicBezTo>
                    <a:pt x="1441" y="262"/>
                    <a:pt x="1405" y="95"/>
                    <a:pt x="1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5252425" y="2561075"/>
              <a:ext cx="17900" cy="19750"/>
            </a:xfrm>
            <a:custGeom>
              <a:avLst/>
              <a:gdLst/>
              <a:ahLst/>
              <a:cxnLst/>
              <a:rect l="l" t="t" r="r" b="b"/>
              <a:pathLst>
                <a:path w="716" h="790" extrusionOk="0">
                  <a:moveTo>
                    <a:pt x="317" y="1"/>
                  </a:moveTo>
                  <a:cubicBezTo>
                    <a:pt x="307" y="1"/>
                    <a:pt x="297" y="2"/>
                    <a:pt x="286" y="4"/>
                  </a:cubicBezTo>
                  <a:cubicBezTo>
                    <a:pt x="203" y="40"/>
                    <a:pt x="120" y="75"/>
                    <a:pt x="48" y="135"/>
                  </a:cubicBezTo>
                  <a:cubicBezTo>
                    <a:pt x="36" y="171"/>
                    <a:pt x="25" y="182"/>
                    <a:pt x="1" y="218"/>
                  </a:cubicBezTo>
                  <a:cubicBezTo>
                    <a:pt x="96" y="468"/>
                    <a:pt x="286" y="611"/>
                    <a:pt x="465" y="790"/>
                  </a:cubicBezTo>
                  <a:lnTo>
                    <a:pt x="715" y="790"/>
                  </a:lnTo>
                  <a:cubicBezTo>
                    <a:pt x="632" y="552"/>
                    <a:pt x="536" y="313"/>
                    <a:pt x="441" y="63"/>
                  </a:cubicBezTo>
                  <a:cubicBezTo>
                    <a:pt x="412" y="24"/>
                    <a:pt x="366"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902500" y="2669800"/>
              <a:ext cx="39025" cy="8350"/>
            </a:xfrm>
            <a:custGeom>
              <a:avLst/>
              <a:gdLst/>
              <a:ahLst/>
              <a:cxnLst/>
              <a:rect l="l" t="t" r="r" b="b"/>
              <a:pathLst>
                <a:path w="1561" h="334" extrusionOk="0">
                  <a:moveTo>
                    <a:pt x="1" y="1"/>
                  </a:moveTo>
                  <a:cubicBezTo>
                    <a:pt x="84" y="149"/>
                    <a:pt x="200" y="179"/>
                    <a:pt x="325" y="179"/>
                  </a:cubicBezTo>
                  <a:cubicBezTo>
                    <a:pt x="409" y="179"/>
                    <a:pt x="496" y="166"/>
                    <a:pt x="580" y="166"/>
                  </a:cubicBezTo>
                  <a:cubicBezTo>
                    <a:pt x="622" y="166"/>
                    <a:pt x="664" y="169"/>
                    <a:pt x="703" y="179"/>
                  </a:cubicBezTo>
                  <a:cubicBezTo>
                    <a:pt x="747" y="211"/>
                    <a:pt x="798" y="225"/>
                    <a:pt x="848" y="225"/>
                  </a:cubicBezTo>
                  <a:cubicBezTo>
                    <a:pt x="893" y="225"/>
                    <a:pt x="938" y="214"/>
                    <a:pt x="977" y="191"/>
                  </a:cubicBezTo>
                  <a:cubicBezTo>
                    <a:pt x="1096" y="191"/>
                    <a:pt x="1215" y="215"/>
                    <a:pt x="1275" y="334"/>
                  </a:cubicBezTo>
                  <a:cubicBezTo>
                    <a:pt x="1406" y="334"/>
                    <a:pt x="1501" y="298"/>
                    <a:pt x="1561" y="191"/>
                  </a:cubicBezTo>
                  <a:cubicBezTo>
                    <a:pt x="1295" y="49"/>
                    <a:pt x="1012" y="33"/>
                    <a:pt x="725" y="33"/>
                  </a:cubicBezTo>
                  <a:cubicBezTo>
                    <a:pt x="644" y="33"/>
                    <a:pt x="562" y="34"/>
                    <a:pt x="480" y="34"/>
                  </a:cubicBezTo>
                  <a:cubicBezTo>
                    <a:pt x="320" y="34"/>
                    <a:pt x="159" y="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446800" y="2630400"/>
              <a:ext cx="36050" cy="5425"/>
            </a:xfrm>
            <a:custGeom>
              <a:avLst/>
              <a:gdLst/>
              <a:ahLst/>
              <a:cxnLst/>
              <a:rect l="l" t="t" r="r" b="b"/>
              <a:pathLst>
                <a:path w="1442" h="217" extrusionOk="0">
                  <a:moveTo>
                    <a:pt x="708" y="0"/>
                  </a:moveTo>
                  <a:cubicBezTo>
                    <a:pt x="540" y="0"/>
                    <a:pt x="371" y="12"/>
                    <a:pt x="202" y="12"/>
                  </a:cubicBezTo>
                  <a:cubicBezTo>
                    <a:pt x="135" y="12"/>
                    <a:pt x="68" y="10"/>
                    <a:pt x="0" y="5"/>
                  </a:cubicBezTo>
                  <a:lnTo>
                    <a:pt x="0" y="5"/>
                  </a:lnTo>
                  <a:cubicBezTo>
                    <a:pt x="112" y="172"/>
                    <a:pt x="274" y="216"/>
                    <a:pt x="453" y="216"/>
                  </a:cubicBezTo>
                  <a:cubicBezTo>
                    <a:pt x="503" y="216"/>
                    <a:pt x="555" y="213"/>
                    <a:pt x="608" y="207"/>
                  </a:cubicBezTo>
                  <a:cubicBezTo>
                    <a:pt x="893" y="184"/>
                    <a:pt x="1155" y="160"/>
                    <a:pt x="1441" y="148"/>
                  </a:cubicBezTo>
                  <a:cubicBezTo>
                    <a:pt x="1202" y="25"/>
                    <a:pt x="956" y="0"/>
                    <a:pt x="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581050" y="2619650"/>
              <a:ext cx="37525" cy="4150"/>
            </a:xfrm>
            <a:custGeom>
              <a:avLst/>
              <a:gdLst/>
              <a:ahLst/>
              <a:cxnLst/>
              <a:rect l="l" t="t" r="r" b="b"/>
              <a:pathLst>
                <a:path w="1501" h="166" extrusionOk="0">
                  <a:moveTo>
                    <a:pt x="888" y="0"/>
                  </a:moveTo>
                  <a:cubicBezTo>
                    <a:pt x="653" y="0"/>
                    <a:pt x="415" y="38"/>
                    <a:pt x="174" y="38"/>
                  </a:cubicBezTo>
                  <a:cubicBezTo>
                    <a:pt x="116" y="38"/>
                    <a:pt x="58" y="36"/>
                    <a:pt x="0" y="30"/>
                  </a:cubicBezTo>
                  <a:lnTo>
                    <a:pt x="0" y="30"/>
                  </a:lnTo>
                  <a:cubicBezTo>
                    <a:pt x="274" y="137"/>
                    <a:pt x="555" y="165"/>
                    <a:pt x="837" y="165"/>
                  </a:cubicBezTo>
                  <a:cubicBezTo>
                    <a:pt x="1058" y="165"/>
                    <a:pt x="1281" y="148"/>
                    <a:pt x="1500" y="137"/>
                  </a:cubicBezTo>
                  <a:cubicBezTo>
                    <a:pt x="1298" y="29"/>
                    <a:pt x="1094" y="0"/>
                    <a:pt x="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473875" y="2609075"/>
              <a:ext cx="33675" cy="3950"/>
            </a:xfrm>
            <a:custGeom>
              <a:avLst/>
              <a:gdLst/>
              <a:ahLst/>
              <a:cxnLst/>
              <a:rect l="l" t="t" r="r" b="b"/>
              <a:pathLst>
                <a:path w="1347" h="158" extrusionOk="0">
                  <a:moveTo>
                    <a:pt x="710" y="1"/>
                  </a:moveTo>
                  <a:cubicBezTo>
                    <a:pt x="475" y="1"/>
                    <a:pt x="238" y="36"/>
                    <a:pt x="1" y="36"/>
                  </a:cubicBezTo>
                  <a:cubicBezTo>
                    <a:pt x="239" y="136"/>
                    <a:pt x="488" y="158"/>
                    <a:pt x="740" y="158"/>
                  </a:cubicBezTo>
                  <a:cubicBezTo>
                    <a:pt x="942" y="158"/>
                    <a:pt x="1145" y="144"/>
                    <a:pt x="1346" y="144"/>
                  </a:cubicBezTo>
                  <a:cubicBezTo>
                    <a:pt x="1137" y="30"/>
                    <a:pt x="924"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6092425" y="2651550"/>
              <a:ext cx="24725" cy="9350"/>
            </a:xfrm>
            <a:custGeom>
              <a:avLst/>
              <a:gdLst/>
              <a:ahLst/>
              <a:cxnLst/>
              <a:rect l="l" t="t" r="r" b="b"/>
              <a:pathLst>
                <a:path w="989" h="374" extrusionOk="0">
                  <a:moveTo>
                    <a:pt x="494" y="0"/>
                  </a:moveTo>
                  <a:cubicBezTo>
                    <a:pt x="472" y="0"/>
                    <a:pt x="447" y="16"/>
                    <a:pt x="429" y="52"/>
                  </a:cubicBezTo>
                  <a:cubicBezTo>
                    <a:pt x="334" y="231"/>
                    <a:pt x="83" y="123"/>
                    <a:pt x="0" y="314"/>
                  </a:cubicBezTo>
                  <a:cubicBezTo>
                    <a:pt x="133" y="358"/>
                    <a:pt x="269" y="374"/>
                    <a:pt x="407" y="374"/>
                  </a:cubicBezTo>
                  <a:cubicBezTo>
                    <a:pt x="603" y="374"/>
                    <a:pt x="800" y="342"/>
                    <a:pt x="988" y="314"/>
                  </a:cubicBezTo>
                  <a:cubicBezTo>
                    <a:pt x="917" y="123"/>
                    <a:pt x="655" y="207"/>
                    <a:pt x="560" y="28"/>
                  </a:cubicBezTo>
                  <a:cubicBezTo>
                    <a:pt x="560" y="28"/>
                    <a:pt x="548" y="16"/>
                    <a:pt x="512" y="4"/>
                  </a:cubicBezTo>
                  <a:cubicBezTo>
                    <a:pt x="506" y="2"/>
                    <a:pt x="500"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20575" y="2591825"/>
              <a:ext cx="10750" cy="12225"/>
            </a:xfrm>
            <a:custGeom>
              <a:avLst/>
              <a:gdLst/>
              <a:ahLst/>
              <a:cxnLst/>
              <a:rect l="l" t="t" r="r" b="b"/>
              <a:pathLst>
                <a:path w="430" h="489" extrusionOk="0">
                  <a:moveTo>
                    <a:pt x="1" y="0"/>
                  </a:moveTo>
                  <a:cubicBezTo>
                    <a:pt x="9" y="368"/>
                    <a:pt x="11" y="489"/>
                    <a:pt x="138" y="489"/>
                  </a:cubicBezTo>
                  <a:cubicBezTo>
                    <a:pt x="201" y="489"/>
                    <a:pt x="292" y="460"/>
                    <a:pt x="429" y="417"/>
                  </a:cubicBezTo>
                  <a:cubicBezTo>
                    <a:pt x="322" y="274"/>
                    <a:pt x="227" y="131"/>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237550" y="2565925"/>
              <a:ext cx="11625" cy="11500"/>
            </a:xfrm>
            <a:custGeom>
              <a:avLst/>
              <a:gdLst/>
              <a:ahLst/>
              <a:cxnLst/>
              <a:rect l="l" t="t" r="r" b="b"/>
              <a:pathLst>
                <a:path w="465" h="460" extrusionOk="0">
                  <a:moveTo>
                    <a:pt x="203" y="0"/>
                  </a:moveTo>
                  <a:cubicBezTo>
                    <a:pt x="179" y="143"/>
                    <a:pt x="143" y="262"/>
                    <a:pt x="0" y="334"/>
                  </a:cubicBezTo>
                  <a:cubicBezTo>
                    <a:pt x="63" y="412"/>
                    <a:pt x="135" y="459"/>
                    <a:pt x="208" y="459"/>
                  </a:cubicBezTo>
                  <a:cubicBezTo>
                    <a:pt x="246" y="459"/>
                    <a:pt x="285" y="446"/>
                    <a:pt x="322" y="417"/>
                  </a:cubicBezTo>
                  <a:cubicBezTo>
                    <a:pt x="465" y="322"/>
                    <a:pt x="298" y="167"/>
                    <a:pt x="322" y="36"/>
                  </a:cubicBezTo>
                  <a:cubicBezTo>
                    <a:pt x="286" y="24"/>
                    <a:pt x="239" y="24"/>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5312550" y="2611875"/>
              <a:ext cx="8675" cy="6975"/>
            </a:xfrm>
            <a:custGeom>
              <a:avLst/>
              <a:gdLst/>
              <a:ahLst/>
              <a:cxnLst/>
              <a:rect l="l" t="t" r="r" b="b"/>
              <a:pathLst>
                <a:path w="347" h="279" extrusionOk="0">
                  <a:moveTo>
                    <a:pt x="278" y="1"/>
                  </a:moveTo>
                  <a:cubicBezTo>
                    <a:pt x="265" y="1"/>
                    <a:pt x="252" y="3"/>
                    <a:pt x="239" y="8"/>
                  </a:cubicBezTo>
                  <a:cubicBezTo>
                    <a:pt x="179" y="32"/>
                    <a:pt x="132" y="55"/>
                    <a:pt x="72" y="67"/>
                  </a:cubicBezTo>
                  <a:cubicBezTo>
                    <a:pt x="13" y="103"/>
                    <a:pt x="1" y="151"/>
                    <a:pt x="36" y="186"/>
                  </a:cubicBezTo>
                  <a:cubicBezTo>
                    <a:pt x="113" y="252"/>
                    <a:pt x="170" y="279"/>
                    <a:pt x="213" y="279"/>
                  </a:cubicBezTo>
                  <a:cubicBezTo>
                    <a:pt x="303" y="279"/>
                    <a:pt x="330" y="161"/>
                    <a:pt x="346" y="32"/>
                  </a:cubicBezTo>
                  <a:cubicBezTo>
                    <a:pt x="323" y="9"/>
                    <a:pt x="301"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5751600" y="2631100"/>
              <a:ext cx="9250" cy="4075"/>
            </a:xfrm>
            <a:custGeom>
              <a:avLst/>
              <a:gdLst/>
              <a:ahLst/>
              <a:cxnLst/>
              <a:rect l="l" t="t" r="r" b="b"/>
              <a:pathLst>
                <a:path w="370" h="163" extrusionOk="0">
                  <a:moveTo>
                    <a:pt x="312" y="1"/>
                  </a:moveTo>
                  <a:cubicBezTo>
                    <a:pt x="196" y="1"/>
                    <a:pt x="72" y="9"/>
                    <a:pt x="0" y="132"/>
                  </a:cubicBezTo>
                  <a:cubicBezTo>
                    <a:pt x="16" y="154"/>
                    <a:pt x="40" y="163"/>
                    <a:pt x="62" y="163"/>
                  </a:cubicBezTo>
                  <a:cubicBezTo>
                    <a:pt x="75" y="163"/>
                    <a:pt x="87" y="160"/>
                    <a:pt x="96" y="156"/>
                  </a:cubicBezTo>
                  <a:cubicBezTo>
                    <a:pt x="203" y="108"/>
                    <a:pt x="334" y="156"/>
                    <a:pt x="370" y="1"/>
                  </a:cubicBezTo>
                  <a:cubicBezTo>
                    <a:pt x="351" y="1"/>
                    <a:pt x="332"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6167125" y="2685200"/>
              <a:ext cx="11625" cy="3975"/>
            </a:xfrm>
            <a:custGeom>
              <a:avLst/>
              <a:gdLst/>
              <a:ahLst/>
              <a:cxnLst/>
              <a:rect l="l" t="t" r="r" b="b"/>
              <a:pathLst>
                <a:path w="465" h="159" extrusionOk="0">
                  <a:moveTo>
                    <a:pt x="208" y="0"/>
                  </a:moveTo>
                  <a:cubicBezTo>
                    <a:pt x="130" y="0"/>
                    <a:pt x="58" y="21"/>
                    <a:pt x="1" y="111"/>
                  </a:cubicBezTo>
                  <a:lnTo>
                    <a:pt x="263" y="159"/>
                  </a:lnTo>
                  <a:cubicBezTo>
                    <a:pt x="346" y="147"/>
                    <a:pt x="405" y="135"/>
                    <a:pt x="465" y="111"/>
                  </a:cubicBezTo>
                  <a:cubicBezTo>
                    <a:pt x="441" y="87"/>
                    <a:pt x="429" y="39"/>
                    <a:pt x="417" y="16"/>
                  </a:cubicBezTo>
                  <a:cubicBezTo>
                    <a:pt x="346" y="16"/>
                    <a:pt x="274" y="0"/>
                    <a:pt x="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5224150" y="2543500"/>
              <a:ext cx="5375" cy="12025"/>
            </a:xfrm>
            <a:custGeom>
              <a:avLst/>
              <a:gdLst/>
              <a:ahLst/>
              <a:cxnLst/>
              <a:rect l="l" t="t" r="r" b="b"/>
              <a:pathLst>
                <a:path w="215" h="481" extrusionOk="0">
                  <a:moveTo>
                    <a:pt x="68" y="0"/>
                  </a:moveTo>
                  <a:cubicBezTo>
                    <a:pt x="49" y="0"/>
                    <a:pt x="28" y="18"/>
                    <a:pt x="1" y="64"/>
                  </a:cubicBezTo>
                  <a:cubicBezTo>
                    <a:pt x="1" y="207"/>
                    <a:pt x="24" y="350"/>
                    <a:pt x="24" y="481"/>
                  </a:cubicBezTo>
                  <a:lnTo>
                    <a:pt x="120" y="481"/>
                  </a:lnTo>
                  <a:cubicBezTo>
                    <a:pt x="215" y="397"/>
                    <a:pt x="215" y="290"/>
                    <a:pt x="155" y="183"/>
                  </a:cubicBezTo>
                  <a:cubicBezTo>
                    <a:pt x="143" y="159"/>
                    <a:pt x="120" y="112"/>
                    <a:pt x="120" y="64"/>
                  </a:cubicBezTo>
                  <a:cubicBezTo>
                    <a:pt x="120" y="52"/>
                    <a:pt x="120" y="40"/>
                    <a:pt x="84" y="4"/>
                  </a:cubicBezTo>
                  <a:cubicBezTo>
                    <a:pt x="79" y="2"/>
                    <a:pt x="73" y="0"/>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5227725" y="2548050"/>
              <a:ext cx="4775" cy="11950"/>
            </a:xfrm>
            <a:custGeom>
              <a:avLst/>
              <a:gdLst/>
              <a:ahLst/>
              <a:cxnLst/>
              <a:rect l="l" t="t" r="r" b="b"/>
              <a:pathLst>
                <a:path w="191" h="478" extrusionOk="0">
                  <a:moveTo>
                    <a:pt x="24" y="1"/>
                  </a:moveTo>
                  <a:cubicBezTo>
                    <a:pt x="12" y="108"/>
                    <a:pt x="12" y="203"/>
                    <a:pt x="0" y="299"/>
                  </a:cubicBezTo>
                  <a:lnTo>
                    <a:pt x="131" y="477"/>
                  </a:lnTo>
                  <a:cubicBezTo>
                    <a:pt x="143" y="322"/>
                    <a:pt x="191" y="144"/>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5517350" y="2612950"/>
              <a:ext cx="11625" cy="3175"/>
            </a:xfrm>
            <a:custGeom>
              <a:avLst/>
              <a:gdLst/>
              <a:ahLst/>
              <a:cxnLst/>
              <a:rect l="l" t="t" r="r" b="b"/>
              <a:pathLst>
                <a:path w="465" h="127" extrusionOk="0">
                  <a:moveTo>
                    <a:pt x="184" y="0"/>
                  </a:moveTo>
                  <a:cubicBezTo>
                    <a:pt x="124" y="0"/>
                    <a:pt x="62" y="8"/>
                    <a:pt x="0" y="12"/>
                  </a:cubicBezTo>
                  <a:cubicBezTo>
                    <a:pt x="102" y="106"/>
                    <a:pt x="210" y="126"/>
                    <a:pt x="323" y="126"/>
                  </a:cubicBezTo>
                  <a:cubicBezTo>
                    <a:pt x="369" y="126"/>
                    <a:pt x="416" y="123"/>
                    <a:pt x="465" y="120"/>
                  </a:cubicBezTo>
                  <a:cubicBezTo>
                    <a:pt x="382" y="22"/>
                    <a:pt x="286"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5302425" y="2591225"/>
              <a:ext cx="11650" cy="3300"/>
            </a:xfrm>
            <a:custGeom>
              <a:avLst/>
              <a:gdLst/>
              <a:ahLst/>
              <a:cxnLst/>
              <a:rect l="l" t="t" r="r" b="b"/>
              <a:pathLst>
                <a:path w="466" h="132" extrusionOk="0">
                  <a:moveTo>
                    <a:pt x="465" y="0"/>
                  </a:moveTo>
                  <a:cubicBezTo>
                    <a:pt x="311" y="24"/>
                    <a:pt x="144" y="24"/>
                    <a:pt x="1" y="24"/>
                  </a:cubicBezTo>
                  <a:cubicBezTo>
                    <a:pt x="102" y="88"/>
                    <a:pt x="224" y="131"/>
                    <a:pt x="351" y="131"/>
                  </a:cubicBezTo>
                  <a:cubicBezTo>
                    <a:pt x="389" y="131"/>
                    <a:pt x="427" y="128"/>
                    <a:pt x="465" y="119"/>
                  </a:cubicBezTo>
                  <a:lnTo>
                    <a:pt x="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5231000" y="2562650"/>
              <a:ext cx="4200" cy="8350"/>
            </a:xfrm>
            <a:custGeom>
              <a:avLst/>
              <a:gdLst/>
              <a:ahLst/>
              <a:cxnLst/>
              <a:rect l="l" t="t" r="r" b="b"/>
              <a:pathLst>
                <a:path w="168" h="334" extrusionOk="0">
                  <a:moveTo>
                    <a:pt x="12" y="0"/>
                  </a:moveTo>
                  <a:lnTo>
                    <a:pt x="12" y="0"/>
                  </a:lnTo>
                  <a:cubicBezTo>
                    <a:pt x="0" y="131"/>
                    <a:pt x="48" y="239"/>
                    <a:pt x="131" y="334"/>
                  </a:cubicBezTo>
                  <a:cubicBezTo>
                    <a:pt x="167" y="191"/>
                    <a:pt x="143" y="7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5614675" y="2648125"/>
              <a:ext cx="3900" cy="4850"/>
            </a:xfrm>
            <a:custGeom>
              <a:avLst/>
              <a:gdLst/>
              <a:ahLst/>
              <a:cxnLst/>
              <a:rect l="l" t="t" r="r" b="b"/>
              <a:pathLst>
                <a:path w="156" h="194" extrusionOk="0">
                  <a:moveTo>
                    <a:pt x="78" y="1"/>
                  </a:moveTo>
                  <a:cubicBezTo>
                    <a:pt x="64" y="1"/>
                    <a:pt x="50" y="3"/>
                    <a:pt x="36" y="10"/>
                  </a:cubicBezTo>
                  <a:cubicBezTo>
                    <a:pt x="24" y="22"/>
                    <a:pt x="13" y="46"/>
                    <a:pt x="1" y="70"/>
                  </a:cubicBezTo>
                  <a:cubicBezTo>
                    <a:pt x="9" y="151"/>
                    <a:pt x="33" y="193"/>
                    <a:pt x="78" y="193"/>
                  </a:cubicBezTo>
                  <a:cubicBezTo>
                    <a:pt x="99" y="193"/>
                    <a:pt x="125" y="184"/>
                    <a:pt x="155" y="165"/>
                  </a:cubicBezTo>
                  <a:lnTo>
                    <a:pt x="155" y="34"/>
                  </a:lnTo>
                  <a:cubicBezTo>
                    <a:pt x="139" y="17"/>
                    <a:pt x="110"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5247975" y="2562650"/>
              <a:ext cx="5375" cy="3900"/>
            </a:xfrm>
            <a:custGeom>
              <a:avLst/>
              <a:gdLst/>
              <a:ahLst/>
              <a:cxnLst/>
              <a:rect l="l" t="t" r="r" b="b"/>
              <a:pathLst>
                <a:path w="215" h="156" extrusionOk="0">
                  <a:moveTo>
                    <a:pt x="0" y="0"/>
                  </a:moveTo>
                  <a:cubicBezTo>
                    <a:pt x="60" y="48"/>
                    <a:pt x="119" y="108"/>
                    <a:pt x="179" y="155"/>
                  </a:cubicBezTo>
                  <a:lnTo>
                    <a:pt x="214" y="119"/>
                  </a:lnTo>
                  <a:cubicBezTo>
                    <a:pt x="203" y="48"/>
                    <a:pt x="167" y="12"/>
                    <a:pt x="95" y="12"/>
                  </a:cubicBezTo>
                  <a:cubicBezTo>
                    <a:pt x="60" y="0"/>
                    <a:pt x="3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5744450" y="2632900"/>
              <a:ext cx="3600" cy="1200"/>
            </a:xfrm>
            <a:custGeom>
              <a:avLst/>
              <a:gdLst/>
              <a:ahLst/>
              <a:cxnLst/>
              <a:rect l="l" t="t" r="r" b="b"/>
              <a:pathLst>
                <a:path w="144" h="48" extrusionOk="0">
                  <a:moveTo>
                    <a:pt x="108" y="0"/>
                  </a:moveTo>
                  <a:cubicBezTo>
                    <a:pt x="72" y="24"/>
                    <a:pt x="25" y="36"/>
                    <a:pt x="1" y="48"/>
                  </a:cubicBezTo>
                  <a:lnTo>
                    <a:pt x="144" y="48"/>
                  </a:lnTo>
                  <a:cubicBezTo>
                    <a:pt x="132"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5979600" y="2802300"/>
              <a:ext cx="140525" cy="35150"/>
            </a:xfrm>
            <a:custGeom>
              <a:avLst/>
              <a:gdLst/>
              <a:ahLst/>
              <a:cxnLst/>
              <a:rect l="l" t="t" r="r" b="b"/>
              <a:pathLst>
                <a:path w="5621" h="1406" extrusionOk="0">
                  <a:moveTo>
                    <a:pt x="1027" y="0"/>
                  </a:moveTo>
                  <a:cubicBezTo>
                    <a:pt x="745" y="0"/>
                    <a:pt x="462" y="16"/>
                    <a:pt x="179" y="58"/>
                  </a:cubicBezTo>
                  <a:cubicBezTo>
                    <a:pt x="1" y="177"/>
                    <a:pt x="13" y="285"/>
                    <a:pt x="167" y="416"/>
                  </a:cubicBezTo>
                  <a:cubicBezTo>
                    <a:pt x="310" y="535"/>
                    <a:pt x="644" y="487"/>
                    <a:pt x="441" y="868"/>
                  </a:cubicBezTo>
                  <a:cubicBezTo>
                    <a:pt x="346" y="1047"/>
                    <a:pt x="310" y="1344"/>
                    <a:pt x="667" y="1404"/>
                  </a:cubicBezTo>
                  <a:cubicBezTo>
                    <a:pt x="681" y="1405"/>
                    <a:pt x="695" y="1405"/>
                    <a:pt x="708" y="1405"/>
                  </a:cubicBezTo>
                  <a:cubicBezTo>
                    <a:pt x="857" y="1405"/>
                    <a:pt x="985" y="1343"/>
                    <a:pt x="1072" y="1201"/>
                  </a:cubicBezTo>
                  <a:cubicBezTo>
                    <a:pt x="1156" y="1070"/>
                    <a:pt x="1310" y="1023"/>
                    <a:pt x="1418" y="904"/>
                  </a:cubicBezTo>
                  <a:cubicBezTo>
                    <a:pt x="1489" y="832"/>
                    <a:pt x="1477" y="701"/>
                    <a:pt x="1572" y="642"/>
                  </a:cubicBezTo>
                  <a:lnTo>
                    <a:pt x="1572" y="642"/>
                  </a:lnTo>
                  <a:cubicBezTo>
                    <a:pt x="1572" y="713"/>
                    <a:pt x="1560" y="773"/>
                    <a:pt x="1572" y="844"/>
                  </a:cubicBezTo>
                  <a:cubicBezTo>
                    <a:pt x="1668" y="1011"/>
                    <a:pt x="1810" y="1023"/>
                    <a:pt x="1977" y="1047"/>
                  </a:cubicBezTo>
                  <a:lnTo>
                    <a:pt x="2072" y="1047"/>
                  </a:lnTo>
                  <a:cubicBezTo>
                    <a:pt x="2620" y="1047"/>
                    <a:pt x="3180" y="1059"/>
                    <a:pt x="3751" y="1059"/>
                  </a:cubicBezTo>
                  <a:cubicBezTo>
                    <a:pt x="3949" y="1099"/>
                    <a:pt x="4149" y="1111"/>
                    <a:pt x="4350" y="1111"/>
                  </a:cubicBezTo>
                  <a:cubicBezTo>
                    <a:pt x="4617" y="1111"/>
                    <a:pt x="4886" y="1090"/>
                    <a:pt x="5155" y="1090"/>
                  </a:cubicBezTo>
                  <a:cubicBezTo>
                    <a:pt x="5219" y="1090"/>
                    <a:pt x="5283" y="1091"/>
                    <a:pt x="5347" y="1094"/>
                  </a:cubicBezTo>
                  <a:cubicBezTo>
                    <a:pt x="5501" y="1082"/>
                    <a:pt x="5620" y="975"/>
                    <a:pt x="5466" y="880"/>
                  </a:cubicBezTo>
                  <a:cubicBezTo>
                    <a:pt x="5251" y="737"/>
                    <a:pt x="5311" y="499"/>
                    <a:pt x="5144" y="380"/>
                  </a:cubicBezTo>
                  <a:cubicBezTo>
                    <a:pt x="4632" y="142"/>
                    <a:pt x="4061" y="189"/>
                    <a:pt x="3525" y="177"/>
                  </a:cubicBezTo>
                  <a:cubicBezTo>
                    <a:pt x="2689" y="142"/>
                    <a:pt x="1859"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5963525" y="2810000"/>
              <a:ext cx="35750" cy="104800"/>
            </a:xfrm>
            <a:custGeom>
              <a:avLst/>
              <a:gdLst/>
              <a:ahLst/>
              <a:cxnLst/>
              <a:rect l="l" t="t" r="r" b="b"/>
              <a:pathLst>
                <a:path w="1430" h="4192" extrusionOk="0">
                  <a:moveTo>
                    <a:pt x="989" y="0"/>
                  </a:moveTo>
                  <a:cubicBezTo>
                    <a:pt x="822" y="167"/>
                    <a:pt x="787" y="381"/>
                    <a:pt x="751" y="584"/>
                  </a:cubicBezTo>
                  <a:cubicBezTo>
                    <a:pt x="787" y="1286"/>
                    <a:pt x="191" y="1822"/>
                    <a:pt x="239" y="2525"/>
                  </a:cubicBezTo>
                  <a:cubicBezTo>
                    <a:pt x="239" y="2739"/>
                    <a:pt x="203" y="2953"/>
                    <a:pt x="60" y="3132"/>
                  </a:cubicBezTo>
                  <a:cubicBezTo>
                    <a:pt x="25" y="3191"/>
                    <a:pt x="13" y="3251"/>
                    <a:pt x="1" y="3310"/>
                  </a:cubicBezTo>
                  <a:cubicBezTo>
                    <a:pt x="1" y="3394"/>
                    <a:pt x="13" y="3489"/>
                    <a:pt x="60" y="3572"/>
                  </a:cubicBezTo>
                  <a:cubicBezTo>
                    <a:pt x="275" y="3727"/>
                    <a:pt x="203" y="4037"/>
                    <a:pt x="417" y="4191"/>
                  </a:cubicBezTo>
                  <a:lnTo>
                    <a:pt x="548" y="4013"/>
                  </a:lnTo>
                  <a:cubicBezTo>
                    <a:pt x="644" y="3906"/>
                    <a:pt x="644" y="3799"/>
                    <a:pt x="584" y="3679"/>
                  </a:cubicBezTo>
                  <a:cubicBezTo>
                    <a:pt x="608" y="3060"/>
                    <a:pt x="822" y="2477"/>
                    <a:pt x="1001" y="1882"/>
                  </a:cubicBezTo>
                  <a:cubicBezTo>
                    <a:pt x="1358" y="1786"/>
                    <a:pt x="1263" y="1524"/>
                    <a:pt x="1251" y="1286"/>
                  </a:cubicBezTo>
                  <a:cubicBezTo>
                    <a:pt x="1251" y="1239"/>
                    <a:pt x="1287" y="1191"/>
                    <a:pt x="1299" y="1167"/>
                  </a:cubicBezTo>
                  <a:cubicBezTo>
                    <a:pt x="1346" y="1120"/>
                    <a:pt x="1346" y="1060"/>
                    <a:pt x="1299" y="1012"/>
                  </a:cubicBezTo>
                  <a:cubicBezTo>
                    <a:pt x="1013" y="882"/>
                    <a:pt x="1168" y="584"/>
                    <a:pt x="1227" y="477"/>
                  </a:cubicBezTo>
                  <a:cubicBezTo>
                    <a:pt x="1429" y="155"/>
                    <a:pt x="1179" y="108"/>
                    <a:pt x="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5948350" y="2898600"/>
              <a:ext cx="25925" cy="75325"/>
            </a:xfrm>
            <a:custGeom>
              <a:avLst/>
              <a:gdLst/>
              <a:ahLst/>
              <a:cxnLst/>
              <a:rect l="l" t="t" r="r" b="b"/>
              <a:pathLst>
                <a:path w="1037" h="3013" extrusionOk="0">
                  <a:moveTo>
                    <a:pt x="915" y="1"/>
                  </a:moveTo>
                  <a:cubicBezTo>
                    <a:pt x="865" y="1"/>
                    <a:pt x="803" y="24"/>
                    <a:pt x="739" y="40"/>
                  </a:cubicBezTo>
                  <a:cubicBezTo>
                    <a:pt x="679" y="76"/>
                    <a:pt x="620" y="124"/>
                    <a:pt x="596" y="183"/>
                  </a:cubicBezTo>
                  <a:cubicBezTo>
                    <a:pt x="524" y="290"/>
                    <a:pt x="477" y="409"/>
                    <a:pt x="441" y="540"/>
                  </a:cubicBezTo>
                  <a:cubicBezTo>
                    <a:pt x="417" y="671"/>
                    <a:pt x="405" y="790"/>
                    <a:pt x="405" y="921"/>
                  </a:cubicBezTo>
                  <a:cubicBezTo>
                    <a:pt x="346" y="1386"/>
                    <a:pt x="203" y="1838"/>
                    <a:pt x="60" y="2267"/>
                  </a:cubicBezTo>
                  <a:cubicBezTo>
                    <a:pt x="48" y="2326"/>
                    <a:pt x="24" y="2386"/>
                    <a:pt x="12" y="2457"/>
                  </a:cubicBezTo>
                  <a:cubicBezTo>
                    <a:pt x="1" y="2636"/>
                    <a:pt x="12" y="2814"/>
                    <a:pt x="167" y="2945"/>
                  </a:cubicBezTo>
                  <a:cubicBezTo>
                    <a:pt x="243" y="2987"/>
                    <a:pt x="319" y="3012"/>
                    <a:pt x="396" y="3012"/>
                  </a:cubicBezTo>
                  <a:cubicBezTo>
                    <a:pt x="450" y="3012"/>
                    <a:pt x="505" y="2999"/>
                    <a:pt x="560" y="2969"/>
                  </a:cubicBezTo>
                  <a:cubicBezTo>
                    <a:pt x="667" y="2874"/>
                    <a:pt x="608" y="2683"/>
                    <a:pt x="774" y="2636"/>
                  </a:cubicBezTo>
                  <a:cubicBezTo>
                    <a:pt x="784" y="2641"/>
                    <a:pt x="796" y="2644"/>
                    <a:pt x="808" y="2644"/>
                  </a:cubicBezTo>
                  <a:cubicBezTo>
                    <a:pt x="826" y="2644"/>
                    <a:pt x="844" y="2638"/>
                    <a:pt x="858" y="2624"/>
                  </a:cubicBezTo>
                  <a:cubicBezTo>
                    <a:pt x="953" y="2517"/>
                    <a:pt x="953" y="2410"/>
                    <a:pt x="882" y="2302"/>
                  </a:cubicBezTo>
                  <a:lnTo>
                    <a:pt x="882" y="2302"/>
                  </a:lnTo>
                  <a:lnTo>
                    <a:pt x="882" y="2326"/>
                  </a:lnTo>
                  <a:cubicBezTo>
                    <a:pt x="715" y="2005"/>
                    <a:pt x="727" y="1695"/>
                    <a:pt x="917" y="1398"/>
                  </a:cubicBezTo>
                  <a:cubicBezTo>
                    <a:pt x="977" y="1267"/>
                    <a:pt x="941" y="1148"/>
                    <a:pt x="941" y="1017"/>
                  </a:cubicBezTo>
                  <a:cubicBezTo>
                    <a:pt x="941" y="921"/>
                    <a:pt x="941" y="814"/>
                    <a:pt x="1001" y="743"/>
                  </a:cubicBezTo>
                  <a:lnTo>
                    <a:pt x="1036" y="695"/>
                  </a:lnTo>
                  <a:lnTo>
                    <a:pt x="1036" y="636"/>
                  </a:lnTo>
                  <a:cubicBezTo>
                    <a:pt x="1036" y="481"/>
                    <a:pt x="1024" y="326"/>
                    <a:pt x="1024" y="159"/>
                  </a:cubicBezTo>
                  <a:cubicBezTo>
                    <a:pt x="1018" y="35"/>
                    <a:pt x="976" y="1"/>
                    <a:pt x="9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6010850" y="2931050"/>
              <a:ext cx="81900" cy="13225"/>
            </a:xfrm>
            <a:custGeom>
              <a:avLst/>
              <a:gdLst/>
              <a:ahLst/>
              <a:cxnLst/>
              <a:rect l="l" t="t" r="r" b="b"/>
              <a:pathLst>
                <a:path w="3276" h="529" extrusionOk="0">
                  <a:moveTo>
                    <a:pt x="926" y="0"/>
                  </a:moveTo>
                  <a:cubicBezTo>
                    <a:pt x="693" y="0"/>
                    <a:pt x="460" y="8"/>
                    <a:pt x="227" y="28"/>
                  </a:cubicBezTo>
                  <a:cubicBezTo>
                    <a:pt x="168" y="123"/>
                    <a:pt x="1" y="159"/>
                    <a:pt x="84" y="326"/>
                  </a:cubicBezTo>
                  <a:cubicBezTo>
                    <a:pt x="829" y="326"/>
                    <a:pt x="1565" y="457"/>
                    <a:pt x="2308" y="457"/>
                  </a:cubicBezTo>
                  <a:cubicBezTo>
                    <a:pt x="2432" y="457"/>
                    <a:pt x="2556" y="453"/>
                    <a:pt x="2680" y="445"/>
                  </a:cubicBezTo>
                  <a:cubicBezTo>
                    <a:pt x="2846" y="326"/>
                    <a:pt x="3275" y="528"/>
                    <a:pt x="3096" y="64"/>
                  </a:cubicBezTo>
                  <a:lnTo>
                    <a:pt x="3096" y="64"/>
                  </a:lnTo>
                  <a:cubicBezTo>
                    <a:pt x="3054" y="64"/>
                    <a:pt x="3012" y="65"/>
                    <a:pt x="2970" y="65"/>
                  </a:cubicBezTo>
                  <a:cubicBezTo>
                    <a:pt x="2292" y="65"/>
                    <a:pt x="1607" y="0"/>
                    <a:pt x="9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6073375" y="2812500"/>
              <a:ext cx="90500" cy="19700"/>
            </a:xfrm>
            <a:custGeom>
              <a:avLst/>
              <a:gdLst/>
              <a:ahLst/>
              <a:cxnLst/>
              <a:rect l="l" t="t" r="r" b="b"/>
              <a:pathLst>
                <a:path w="3620" h="788" extrusionOk="0">
                  <a:moveTo>
                    <a:pt x="2183" y="1"/>
                  </a:moveTo>
                  <a:cubicBezTo>
                    <a:pt x="2043" y="1"/>
                    <a:pt x="1898" y="28"/>
                    <a:pt x="1750" y="67"/>
                  </a:cubicBezTo>
                  <a:cubicBezTo>
                    <a:pt x="1572" y="162"/>
                    <a:pt x="1465" y="281"/>
                    <a:pt x="1727" y="401"/>
                  </a:cubicBezTo>
                  <a:cubicBezTo>
                    <a:pt x="1869" y="472"/>
                    <a:pt x="1869" y="531"/>
                    <a:pt x="1750" y="615"/>
                  </a:cubicBezTo>
                  <a:cubicBezTo>
                    <a:pt x="1636" y="624"/>
                    <a:pt x="1521" y="628"/>
                    <a:pt x="1405" y="628"/>
                  </a:cubicBezTo>
                  <a:cubicBezTo>
                    <a:pt x="1134" y="628"/>
                    <a:pt x="860" y="610"/>
                    <a:pt x="586" y="610"/>
                  </a:cubicBezTo>
                  <a:cubicBezTo>
                    <a:pt x="390" y="610"/>
                    <a:pt x="195" y="619"/>
                    <a:pt x="0" y="651"/>
                  </a:cubicBezTo>
                  <a:cubicBezTo>
                    <a:pt x="89" y="731"/>
                    <a:pt x="192" y="731"/>
                    <a:pt x="293" y="731"/>
                  </a:cubicBezTo>
                  <a:lnTo>
                    <a:pt x="293" y="731"/>
                  </a:lnTo>
                  <a:cubicBezTo>
                    <a:pt x="327" y="731"/>
                    <a:pt x="360" y="731"/>
                    <a:pt x="393" y="734"/>
                  </a:cubicBezTo>
                  <a:cubicBezTo>
                    <a:pt x="753" y="765"/>
                    <a:pt x="1113" y="787"/>
                    <a:pt x="1472" y="787"/>
                  </a:cubicBezTo>
                  <a:cubicBezTo>
                    <a:pt x="1932" y="787"/>
                    <a:pt x="2391" y="751"/>
                    <a:pt x="2846" y="651"/>
                  </a:cubicBezTo>
                  <a:cubicBezTo>
                    <a:pt x="2857" y="650"/>
                    <a:pt x="2868" y="649"/>
                    <a:pt x="2880" y="649"/>
                  </a:cubicBezTo>
                  <a:cubicBezTo>
                    <a:pt x="3018" y="649"/>
                    <a:pt x="3173" y="717"/>
                    <a:pt x="3313" y="717"/>
                  </a:cubicBezTo>
                  <a:cubicBezTo>
                    <a:pt x="3432" y="717"/>
                    <a:pt x="3541" y="668"/>
                    <a:pt x="3620" y="484"/>
                  </a:cubicBezTo>
                  <a:cubicBezTo>
                    <a:pt x="3334" y="401"/>
                    <a:pt x="3036" y="305"/>
                    <a:pt x="2750" y="210"/>
                  </a:cubicBezTo>
                  <a:cubicBezTo>
                    <a:pt x="2575" y="56"/>
                    <a:pt x="2384" y="1"/>
                    <a:pt x="2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6077825" y="2932100"/>
              <a:ext cx="61050" cy="12525"/>
            </a:xfrm>
            <a:custGeom>
              <a:avLst/>
              <a:gdLst/>
              <a:ahLst/>
              <a:cxnLst/>
              <a:rect l="l" t="t" r="r" b="b"/>
              <a:pathLst>
                <a:path w="2442" h="501" extrusionOk="0">
                  <a:moveTo>
                    <a:pt x="1456" y="0"/>
                  </a:moveTo>
                  <a:cubicBezTo>
                    <a:pt x="1347" y="0"/>
                    <a:pt x="1239" y="54"/>
                    <a:pt x="1132" y="141"/>
                  </a:cubicBezTo>
                  <a:cubicBezTo>
                    <a:pt x="1040" y="54"/>
                    <a:pt x="940" y="35"/>
                    <a:pt x="837" y="35"/>
                  </a:cubicBezTo>
                  <a:cubicBezTo>
                    <a:pt x="755" y="35"/>
                    <a:pt x="671" y="47"/>
                    <a:pt x="588" y="47"/>
                  </a:cubicBezTo>
                  <a:cubicBezTo>
                    <a:pt x="531" y="47"/>
                    <a:pt x="473" y="41"/>
                    <a:pt x="417" y="22"/>
                  </a:cubicBezTo>
                  <a:lnTo>
                    <a:pt x="417" y="22"/>
                  </a:lnTo>
                  <a:cubicBezTo>
                    <a:pt x="441" y="331"/>
                    <a:pt x="120" y="236"/>
                    <a:pt x="1" y="403"/>
                  </a:cubicBezTo>
                  <a:cubicBezTo>
                    <a:pt x="504" y="412"/>
                    <a:pt x="1001" y="455"/>
                    <a:pt x="1496" y="455"/>
                  </a:cubicBezTo>
                  <a:cubicBezTo>
                    <a:pt x="1656" y="455"/>
                    <a:pt x="1817" y="450"/>
                    <a:pt x="1977" y="439"/>
                  </a:cubicBezTo>
                  <a:cubicBezTo>
                    <a:pt x="2056" y="476"/>
                    <a:pt x="2133" y="501"/>
                    <a:pt x="2205" y="501"/>
                  </a:cubicBezTo>
                  <a:cubicBezTo>
                    <a:pt x="2294" y="501"/>
                    <a:pt x="2375" y="461"/>
                    <a:pt x="2442" y="355"/>
                  </a:cubicBezTo>
                  <a:cubicBezTo>
                    <a:pt x="2350" y="234"/>
                    <a:pt x="2238" y="216"/>
                    <a:pt x="2125" y="216"/>
                  </a:cubicBezTo>
                  <a:cubicBezTo>
                    <a:pt x="2076" y="216"/>
                    <a:pt x="2028" y="219"/>
                    <a:pt x="1981" y="219"/>
                  </a:cubicBezTo>
                  <a:cubicBezTo>
                    <a:pt x="1879" y="219"/>
                    <a:pt x="1785" y="203"/>
                    <a:pt x="1715" y="105"/>
                  </a:cubicBezTo>
                  <a:cubicBezTo>
                    <a:pt x="1627" y="32"/>
                    <a:pt x="1541" y="0"/>
                    <a:pt x="1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5988825" y="2842450"/>
              <a:ext cx="53900" cy="16775"/>
            </a:xfrm>
            <a:custGeom>
              <a:avLst/>
              <a:gdLst/>
              <a:ahLst/>
              <a:cxnLst/>
              <a:rect l="l" t="t" r="r" b="b"/>
              <a:pathLst>
                <a:path w="2156" h="671" extrusionOk="0">
                  <a:moveTo>
                    <a:pt x="251" y="0"/>
                  </a:moveTo>
                  <a:cubicBezTo>
                    <a:pt x="167" y="191"/>
                    <a:pt x="84" y="405"/>
                    <a:pt x="1" y="596"/>
                  </a:cubicBezTo>
                  <a:cubicBezTo>
                    <a:pt x="513" y="596"/>
                    <a:pt x="1025" y="596"/>
                    <a:pt x="1560" y="607"/>
                  </a:cubicBezTo>
                  <a:cubicBezTo>
                    <a:pt x="1671" y="614"/>
                    <a:pt x="1800" y="670"/>
                    <a:pt x="1912" y="670"/>
                  </a:cubicBezTo>
                  <a:cubicBezTo>
                    <a:pt x="2018" y="670"/>
                    <a:pt x="2110" y="620"/>
                    <a:pt x="2156" y="429"/>
                  </a:cubicBezTo>
                  <a:cubicBezTo>
                    <a:pt x="1790" y="338"/>
                    <a:pt x="1416" y="281"/>
                    <a:pt x="1034" y="281"/>
                  </a:cubicBezTo>
                  <a:cubicBezTo>
                    <a:pt x="967" y="281"/>
                    <a:pt x="901" y="282"/>
                    <a:pt x="834" y="286"/>
                  </a:cubicBezTo>
                  <a:cubicBezTo>
                    <a:pt x="809" y="287"/>
                    <a:pt x="784" y="288"/>
                    <a:pt x="760" y="288"/>
                  </a:cubicBezTo>
                  <a:cubicBezTo>
                    <a:pt x="548" y="288"/>
                    <a:pt x="347" y="235"/>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5995975" y="2826725"/>
              <a:ext cx="47950" cy="12775"/>
            </a:xfrm>
            <a:custGeom>
              <a:avLst/>
              <a:gdLst/>
              <a:ahLst/>
              <a:cxnLst/>
              <a:rect l="l" t="t" r="r" b="b"/>
              <a:pathLst>
                <a:path w="1918" h="511" extrusionOk="0">
                  <a:moveTo>
                    <a:pt x="1225" y="0"/>
                  </a:moveTo>
                  <a:cubicBezTo>
                    <a:pt x="1198" y="0"/>
                    <a:pt x="1171" y="3"/>
                    <a:pt x="1144" y="10"/>
                  </a:cubicBezTo>
                  <a:cubicBezTo>
                    <a:pt x="1012" y="49"/>
                    <a:pt x="881" y="67"/>
                    <a:pt x="750" y="67"/>
                  </a:cubicBezTo>
                  <a:cubicBezTo>
                    <a:pt x="643" y="67"/>
                    <a:pt x="536" y="55"/>
                    <a:pt x="429" y="34"/>
                  </a:cubicBezTo>
                  <a:cubicBezTo>
                    <a:pt x="429" y="22"/>
                    <a:pt x="417" y="22"/>
                    <a:pt x="370" y="22"/>
                  </a:cubicBezTo>
                  <a:cubicBezTo>
                    <a:pt x="322" y="22"/>
                    <a:pt x="298" y="34"/>
                    <a:pt x="262" y="70"/>
                  </a:cubicBezTo>
                  <a:cubicBezTo>
                    <a:pt x="239" y="213"/>
                    <a:pt x="191" y="343"/>
                    <a:pt x="1" y="367"/>
                  </a:cubicBezTo>
                  <a:lnTo>
                    <a:pt x="1" y="510"/>
                  </a:lnTo>
                  <a:cubicBezTo>
                    <a:pt x="150" y="493"/>
                    <a:pt x="301" y="487"/>
                    <a:pt x="452" y="487"/>
                  </a:cubicBezTo>
                  <a:cubicBezTo>
                    <a:pt x="710" y="487"/>
                    <a:pt x="970" y="503"/>
                    <a:pt x="1235" y="503"/>
                  </a:cubicBezTo>
                  <a:cubicBezTo>
                    <a:pt x="1459" y="503"/>
                    <a:pt x="1686" y="492"/>
                    <a:pt x="1917" y="451"/>
                  </a:cubicBezTo>
                  <a:cubicBezTo>
                    <a:pt x="1691" y="284"/>
                    <a:pt x="1548" y="165"/>
                    <a:pt x="1394" y="70"/>
                  </a:cubicBezTo>
                  <a:lnTo>
                    <a:pt x="1417" y="34"/>
                  </a:lnTo>
                  <a:cubicBezTo>
                    <a:pt x="1350" y="17"/>
                    <a:pt x="1289"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6004000" y="2865850"/>
              <a:ext cx="62550" cy="9075"/>
            </a:xfrm>
            <a:custGeom>
              <a:avLst/>
              <a:gdLst/>
              <a:ahLst/>
              <a:cxnLst/>
              <a:rect l="l" t="t" r="r" b="b"/>
              <a:pathLst>
                <a:path w="2502" h="363" extrusionOk="0">
                  <a:moveTo>
                    <a:pt x="965" y="1"/>
                  </a:moveTo>
                  <a:cubicBezTo>
                    <a:pt x="741" y="1"/>
                    <a:pt x="514" y="75"/>
                    <a:pt x="290" y="75"/>
                  </a:cubicBezTo>
                  <a:cubicBezTo>
                    <a:pt x="225" y="75"/>
                    <a:pt x="161" y="69"/>
                    <a:pt x="96" y="52"/>
                  </a:cubicBezTo>
                  <a:cubicBezTo>
                    <a:pt x="1" y="136"/>
                    <a:pt x="1" y="243"/>
                    <a:pt x="72" y="362"/>
                  </a:cubicBezTo>
                  <a:cubicBezTo>
                    <a:pt x="882" y="350"/>
                    <a:pt x="1704" y="350"/>
                    <a:pt x="2501" y="326"/>
                  </a:cubicBezTo>
                  <a:cubicBezTo>
                    <a:pt x="2472" y="169"/>
                    <a:pt x="2397" y="134"/>
                    <a:pt x="2308" y="134"/>
                  </a:cubicBezTo>
                  <a:cubicBezTo>
                    <a:pt x="2237" y="134"/>
                    <a:pt x="2157" y="156"/>
                    <a:pt x="2083" y="156"/>
                  </a:cubicBezTo>
                  <a:cubicBezTo>
                    <a:pt x="2059" y="156"/>
                    <a:pt x="2035" y="154"/>
                    <a:pt x="2013" y="148"/>
                  </a:cubicBezTo>
                  <a:cubicBezTo>
                    <a:pt x="1960" y="121"/>
                    <a:pt x="1904" y="112"/>
                    <a:pt x="1846" y="112"/>
                  </a:cubicBezTo>
                  <a:cubicBezTo>
                    <a:pt x="1734" y="112"/>
                    <a:pt x="1615" y="146"/>
                    <a:pt x="1502" y="146"/>
                  </a:cubicBezTo>
                  <a:cubicBezTo>
                    <a:pt x="1414" y="146"/>
                    <a:pt x="1328" y="125"/>
                    <a:pt x="1251" y="52"/>
                  </a:cubicBezTo>
                  <a:cubicBezTo>
                    <a:pt x="1157" y="14"/>
                    <a:pt x="1061"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5977225" y="2902275"/>
              <a:ext cx="40625" cy="10700"/>
            </a:xfrm>
            <a:custGeom>
              <a:avLst/>
              <a:gdLst/>
              <a:ahLst/>
              <a:cxnLst/>
              <a:rect l="l" t="t" r="r" b="b"/>
              <a:pathLst>
                <a:path w="1625" h="428" extrusionOk="0">
                  <a:moveTo>
                    <a:pt x="36" y="0"/>
                  </a:moveTo>
                  <a:cubicBezTo>
                    <a:pt x="24" y="108"/>
                    <a:pt x="24" y="227"/>
                    <a:pt x="0" y="334"/>
                  </a:cubicBezTo>
                  <a:cubicBezTo>
                    <a:pt x="265" y="393"/>
                    <a:pt x="525" y="427"/>
                    <a:pt x="786" y="427"/>
                  </a:cubicBezTo>
                  <a:cubicBezTo>
                    <a:pt x="996" y="427"/>
                    <a:pt x="1205" y="405"/>
                    <a:pt x="1417" y="358"/>
                  </a:cubicBezTo>
                  <a:cubicBezTo>
                    <a:pt x="1452" y="367"/>
                    <a:pt x="1481" y="372"/>
                    <a:pt x="1506" y="372"/>
                  </a:cubicBezTo>
                  <a:cubicBezTo>
                    <a:pt x="1600" y="372"/>
                    <a:pt x="1624" y="302"/>
                    <a:pt x="1596" y="179"/>
                  </a:cubicBez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6121000" y="2934725"/>
              <a:ext cx="44675" cy="11925"/>
            </a:xfrm>
            <a:custGeom>
              <a:avLst/>
              <a:gdLst/>
              <a:ahLst/>
              <a:cxnLst/>
              <a:rect l="l" t="t" r="r" b="b"/>
              <a:pathLst>
                <a:path w="1787" h="477" extrusionOk="0">
                  <a:moveTo>
                    <a:pt x="0" y="0"/>
                  </a:moveTo>
                  <a:lnTo>
                    <a:pt x="0" y="0"/>
                  </a:lnTo>
                  <a:cubicBezTo>
                    <a:pt x="107" y="286"/>
                    <a:pt x="417" y="84"/>
                    <a:pt x="584" y="238"/>
                  </a:cubicBezTo>
                  <a:cubicBezTo>
                    <a:pt x="500" y="357"/>
                    <a:pt x="369" y="298"/>
                    <a:pt x="262" y="334"/>
                  </a:cubicBezTo>
                  <a:cubicBezTo>
                    <a:pt x="506" y="446"/>
                    <a:pt x="757" y="477"/>
                    <a:pt x="1009" y="477"/>
                  </a:cubicBezTo>
                  <a:cubicBezTo>
                    <a:pt x="1237" y="477"/>
                    <a:pt x="1465" y="452"/>
                    <a:pt x="1691" y="441"/>
                  </a:cubicBezTo>
                  <a:cubicBezTo>
                    <a:pt x="1786" y="286"/>
                    <a:pt x="1643" y="250"/>
                    <a:pt x="1560" y="191"/>
                  </a:cubicBezTo>
                  <a:cubicBezTo>
                    <a:pt x="1036" y="131"/>
                    <a:pt x="524"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6066525" y="2910600"/>
              <a:ext cx="57475" cy="7100"/>
            </a:xfrm>
            <a:custGeom>
              <a:avLst/>
              <a:gdLst/>
              <a:ahLst/>
              <a:cxnLst/>
              <a:rect l="l" t="t" r="r" b="b"/>
              <a:pathLst>
                <a:path w="2299" h="284" extrusionOk="0">
                  <a:moveTo>
                    <a:pt x="453" y="1"/>
                  </a:moveTo>
                  <a:cubicBezTo>
                    <a:pt x="410" y="48"/>
                    <a:pt x="353" y="56"/>
                    <a:pt x="293" y="56"/>
                  </a:cubicBezTo>
                  <a:cubicBezTo>
                    <a:pt x="259" y="56"/>
                    <a:pt x="223" y="54"/>
                    <a:pt x="189" y="54"/>
                  </a:cubicBezTo>
                  <a:cubicBezTo>
                    <a:pt x="116" y="54"/>
                    <a:pt x="47" y="66"/>
                    <a:pt x="0" y="144"/>
                  </a:cubicBezTo>
                  <a:cubicBezTo>
                    <a:pt x="316" y="233"/>
                    <a:pt x="798" y="284"/>
                    <a:pt x="1247" y="284"/>
                  </a:cubicBezTo>
                  <a:cubicBezTo>
                    <a:pt x="1697" y="284"/>
                    <a:pt x="2114" y="233"/>
                    <a:pt x="2298" y="120"/>
                  </a:cubicBezTo>
                  <a:lnTo>
                    <a:pt x="2298" y="120"/>
                  </a:lnTo>
                  <a:cubicBezTo>
                    <a:pt x="2188" y="128"/>
                    <a:pt x="2083" y="132"/>
                    <a:pt x="1980" y="132"/>
                  </a:cubicBezTo>
                  <a:cubicBezTo>
                    <a:pt x="1628" y="132"/>
                    <a:pt x="1317" y="86"/>
                    <a:pt x="1012" y="13"/>
                  </a:cubicBezTo>
                  <a:cubicBezTo>
                    <a:pt x="971" y="54"/>
                    <a:pt x="924" y="67"/>
                    <a:pt x="876" y="67"/>
                  </a:cubicBezTo>
                  <a:cubicBezTo>
                    <a:pt x="854" y="67"/>
                    <a:pt x="832" y="64"/>
                    <a:pt x="810" y="60"/>
                  </a:cubicBezTo>
                  <a:cubicBezTo>
                    <a:pt x="738" y="60"/>
                    <a:pt x="655" y="60"/>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5967700" y="2921025"/>
              <a:ext cx="30075" cy="19075"/>
            </a:xfrm>
            <a:custGeom>
              <a:avLst/>
              <a:gdLst/>
              <a:ahLst/>
              <a:cxnLst/>
              <a:rect l="l" t="t" r="r" b="b"/>
              <a:pathLst>
                <a:path w="1203" h="763" extrusionOk="0">
                  <a:moveTo>
                    <a:pt x="186" y="1"/>
                  </a:moveTo>
                  <a:cubicBezTo>
                    <a:pt x="152" y="1"/>
                    <a:pt x="128" y="19"/>
                    <a:pt x="119" y="60"/>
                  </a:cubicBezTo>
                  <a:lnTo>
                    <a:pt x="119" y="429"/>
                  </a:lnTo>
                  <a:cubicBezTo>
                    <a:pt x="131" y="536"/>
                    <a:pt x="0" y="632"/>
                    <a:pt x="131" y="762"/>
                  </a:cubicBezTo>
                  <a:cubicBezTo>
                    <a:pt x="465" y="739"/>
                    <a:pt x="786" y="739"/>
                    <a:pt x="1120" y="727"/>
                  </a:cubicBezTo>
                  <a:cubicBezTo>
                    <a:pt x="1203" y="643"/>
                    <a:pt x="1191" y="560"/>
                    <a:pt x="1120" y="477"/>
                  </a:cubicBezTo>
                  <a:cubicBezTo>
                    <a:pt x="941" y="310"/>
                    <a:pt x="715" y="370"/>
                    <a:pt x="524" y="346"/>
                  </a:cubicBezTo>
                  <a:cubicBezTo>
                    <a:pt x="310" y="298"/>
                    <a:pt x="262" y="179"/>
                    <a:pt x="239" y="12"/>
                  </a:cubicBezTo>
                  <a:cubicBezTo>
                    <a:pt x="220" y="5"/>
                    <a:pt x="202"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6160275" y="2938725"/>
              <a:ext cx="38125" cy="7625"/>
            </a:xfrm>
            <a:custGeom>
              <a:avLst/>
              <a:gdLst/>
              <a:ahLst/>
              <a:cxnLst/>
              <a:rect l="l" t="t" r="r" b="b"/>
              <a:pathLst>
                <a:path w="1525" h="305" extrusionOk="0">
                  <a:moveTo>
                    <a:pt x="797" y="0"/>
                  </a:moveTo>
                  <a:cubicBezTo>
                    <a:pt x="565" y="0"/>
                    <a:pt x="330" y="33"/>
                    <a:pt x="102" y="33"/>
                  </a:cubicBezTo>
                  <a:cubicBezTo>
                    <a:pt x="68" y="33"/>
                    <a:pt x="34" y="32"/>
                    <a:pt x="1" y="31"/>
                  </a:cubicBezTo>
                  <a:lnTo>
                    <a:pt x="1" y="31"/>
                  </a:lnTo>
                  <a:cubicBezTo>
                    <a:pt x="48" y="126"/>
                    <a:pt x="96" y="197"/>
                    <a:pt x="144" y="293"/>
                  </a:cubicBezTo>
                  <a:cubicBezTo>
                    <a:pt x="239" y="299"/>
                    <a:pt x="334" y="302"/>
                    <a:pt x="432" y="302"/>
                  </a:cubicBezTo>
                  <a:cubicBezTo>
                    <a:pt x="531" y="302"/>
                    <a:pt x="632" y="299"/>
                    <a:pt x="739" y="293"/>
                  </a:cubicBezTo>
                  <a:cubicBezTo>
                    <a:pt x="739" y="293"/>
                    <a:pt x="751" y="269"/>
                    <a:pt x="775" y="257"/>
                  </a:cubicBezTo>
                  <a:cubicBezTo>
                    <a:pt x="810" y="257"/>
                    <a:pt x="834" y="257"/>
                    <a:pt x="870" y="305"/>
                  </a:cubicBezTo>
                  <a:cubicBezTo>
                    <a:pt x="1060" y="281"/>
                    <a:pt x="1251" y="281"/>
                    <a:pt x="1453" y="281"/>
                  </a:cubicBezTo>
                  <a:cubicBezTo>
                    <a:pt x="1525" y="245"/>
                    <a:pt x="1525" y="197"/>
                    <a:pt x="1453" y="150"/>
                  </a:cubicBezTo>
                  <a:cubicBezTo>
                    <a:pt x="1242" y="30"/>
                    <a:pt x="1021" y="0"/>
                    <a:pt x="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6144500" y="2824575"/>
              <a:ext cx="36650" cy="10150"/>
            </a:xfrm>
            <a:custGeom>
              <a:avLst/>
              <a:gdLst/>
              <a:ahLst/>
              <a:cxnLst/>
              <a:rect l="l" t="t" r="r" b="b"/>
              <a:pathLst>
                <a:path w="1466" h="406" extrusionOk="0">
                  <a:moveTo>
                    <a:pt x="775" y="1"/>
                  </a:moveTo>
                  <a:cubicBezTo>
                    <a:pt x="652" y="130"/>
                    <a:pt x="508" y="147"/>
                    <a:pt x="363" y="147"/>
                  </a:cubicBezTo>
                  <a:cubicBezTo>
                    <a:pt x="310" y="147"/>
                    <a:pt x="257" y="145"/>
                    <a:pt x="205" y="145"/>
                  </a:cubicBezTo>
                  <a:cubicBezTo>
                    <a:pt x="135" y="145"/>
                    <a:pt x="66" y="149"/>
                    <a:pt x="1" y="168"/>
                  </a:cubicBezTo>
                  <a:cubicBezTo>
                    <a:pt x="489" y="239"/>
                    <a:pt x="977" y="322"/>
                    <a:pt x="1465" y="406"/>
                  </a:cubicBezTo>
                  <a:lnTo>
                    <a:pt x="1465" y="156"/>
                  </a:lnTo>
                  <a:cubicBezTo>
                    <a:pt x="1394" y="120"/>
                    <a:pt x="1346" y="72"/>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6072775" y="2867400"/>
              <a:ext cx="44075" cy="9300"/>
            </a:xfrm>
            <a:custGeom>
              <a:avLst/>
              <a:gdLst/>
              <a:ahLst/>
              <a:cxnLst/>
              <a:rect l="l" t="t" r="r" b="b"/>
              <a:pathLst>
                <a:path w="1763" h="372" extrusionOk="0">
                  <a:moveTo>
                    <a:pt x="606" y="1"/>
                  </a:moveTo>
                  <a:cubicBezTo>
                    <a:pt x="516" y="1"/>
                    <a:pt x="425" y="8"/>
                    <a:pt x="334" y="26"/>
                  </a:cubicBezTo>
                  <a:cubicBezTo>
                    <a:pt x="262" y="121"/>
                    <a:pt x="0" y="26"/>
                    <a:pt x="72" y="264"/>
                  </a:cubicBezTo>
                  <a:cubicBezTo>
                    <a:pt x="429" y="288"/>
                    <a:pt x="798" y="312"/>
                    <a:pt x="1167" y="324"/>
                  </a:cubicBezTo>
                  <a:cubicBezTo>
                    <a:pt x="1358" y="252"/>
                    <a:pt x="1596" y="371"/>
                    <a:pt x="1762" y="169"/>
                  </a:cubicBezTo>
                  <a:cubicBezTo>
                    <a:pt x="1375" y="140"/>
                    <a:pt x="996"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6044800" y="2906500"/>
              <a:ext cx="33050" cy="8600"/>
            </a:xfrm>
            <a:custGeom>
              <a:avLst/>
              <a:gdLst/>
              <a:ahLst/>
              <a:cxnLst/>
              <a:rect l="l" t="t" r="r" b="b"/>
              <a:pathLst>
                <a:path w="1322" h="344" extrusionOk="0">
                  <a:moveTo>
                    <a:pt x="498" y="1"/>
                  </a:moveTo>
                  <a:cubicBezTo>
                    <a:pt x="343" y="1"/>
                    <a:pt x="185" y="19"/>
                    <a:pt x="24" y="58"/>
                  </a:cubicBezTo>
                  <a:cubicBezTo>
                    <a:pt x="0" y="296"/>
                    <a:pt x="262" y="189"/>
                    <a:pt x="322" y="308"/>
                  </a:cubicBezTo>
                  <a:cubicBezTo>
                    <a:pt x="500" y="308"/>
                    <a:pt x="691" y="320"/>
                    <a:pt x="869" y="320"/>
                  </a:cubicBezTo>
                  <a:cubicBezTo>
                    <a:pt x="1024" y="296"/>
                    <a:pt x="1215" y="343"/>
                    <a:pt x="1322" y="177"/>
                  </a:cubicBezTo>
                  <a:cubicBezTo>
                    <a:pt x="1053" y="62"/>
                    <a:pt x="780" y="1"/>
                    <a:pt x="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5987650" y="2862850"/>
              <a:ext cx="18775" cy="12350"/>
            </a:xfrm>
            <a:custGeom>
              <a:avLst/>
              <a:gdLst/>
              <a:ahLst/>
              <a:cxnLst/>
              <a:rect l="l" t="t" r="r" b="b"/>
              <a:pathLst>
                <a:path w="751" h="494" extrusionOk="0">
                  <a:moveTo>
                    <a:pt x="335" y="0"/>
                  </a:moveTo>
                  <a:cubicBezTo>
                    <a:pt x="178" y="0"/>
                    <a:pt x="80" y="129"/>
                    <a:pt x="48" y="268"/>
                  </a:cubicBezTo>
                  <a:cubicBezTo>
                    <a:pt x="0" y="470"/>
                    <a:pt x="179" y="494"/>
                    <a:pt x="322" y="494"/>
                  </a:cubicBezTo>
                  <a:cubicBezTo>
                    <a:pt x="453" y="494"/>
                    <a:pt x="595" y="482"/>
                    <a:pt x="738" y="470"/>
                  </a:cubicBezTo>
                  <a:cubicBezTo>
                    <a:pt x="750" y="375"/>
                    <a:pt x="750" y="268"/>
                    <a:pt x="750" y="172"/>
                  </a:cubicBezTo>
                  <a:cubicBezTo>
                    <a:pt x="631" y="113"/>
                    <a:pt x="512" y="30"/>
                    <a:pt x="393" y="6"/>
                  </a:cubicBezTo>
                  <a:cubicBezTo>
                    <a:pt x="373" y="2"/>
                    <a:pt x="354"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6051350" y="2865700"/>
              <a:ext cx="29775" cy="8325"/>
            </a:xfrm>
            <a:custGeom>
              <a:avLst/>
              <a:gdLst/>
              <a:ahLst/>
              <a:cxnLst/>
              <a:rect l="l" t="t" r="r" b="b"/>
              <a:pathLst>
                <a:path w="1191" h="333" extrusionOk="0">
                  <a:moveTo>
                    <a:pt x="634" y="0"/>
                  </a:moveTo>
                  <a:cubicBezTo>
                    <a:pt x="441" y="0"/>
                    <a:pt x="249" y="33"/>
                    <a:pt x="60" y="94"/>
                  </a:cubicBezTo>
                  <a:cubicBezTo>
                    <a:pt x="0" y="118"/>
                    <a:pt x="0" y="154"/>
                    <a:pt x="36" y="201"/>
                  </a:cubicBezTo>
                  <a:cubicBezTo>
                    <a:pt x="90" y="215"/>
                    <a:pt x="148" y="217"/>
                    <a:pt x="206" y="217"/>
                  </a:cubicBezTo>
                  <a:cubicBezTo>
                    <a:pt x="229" y="217"/>
                    <a:pt x="253" y="217"/>
                    <a:pt x="276" y="217"/>
                  </a:cubicBezTo>
                  <a:cubicBezTo>
                    <a:pt x="400" y="217"/>
                    <a:pt x="524" y="225"/>
                    <a:pt x="631" y="332"/>
                  </a:cubicBezTo>
                  <a:lnTo>
                    <a:pt x="929" y="332"/>
                  </a:lnTo>
                  <a:cubicBezTo>
                    <a:pt x="1012" y="249"/>
                    <a:pt x="1107" y="166"/>
                    <a:pt x="1191" y="94"/>
                  </a:cubicBezTo>
                  <a:cubicBezTo>
                    <a:pt x="1005" y="30"/>
                    <a:pt x="819" y="0"/>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6012650" y="2906725"/>
              <a:ext cx="24125" cy="7975"/>
            </a:xfrm>
            <a:custGeom>
              <a:avLst/>
              <a:gdLst/>
              <a:ahLst/>
              <a:cxnLst/>
              <a:rect l="l" t="t" r="r" b="b"/>
              <a:pathLst>
                <a:path w="965" h="319" extrusionOk="0">
                  <a:moveTo>
                    <a:pt x="179" y="1"/>
                  </a:moveTo>
                  <a:lnTo>
                    <a:pt x="0" y="180"/>
                  </a:lnTo>
                  <a:cubicBezTo>
                    <a:pt x="155" y="289"/>
                    <a:pt x="313" y="319"/>
                    <a:pt x="475" y="319"/>
                  </a:cubicBezTo>
                  <a:cubicBezTo>
                    <a:pt x="612" y="319"/>
                    <a:pt x="751" y="298"/>
                    <a:pt x="893" y="287"/>
                  </a:cubicBezTo>
                  <a:cubicBezTo>
                    <a:pt x="965" y="215"/>
                    <a:pt x="965" y="132"/>
                    <a:pt x="893" y="49"/>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5995675" y="2931750"/>
              <a:ext cx="21150" cy="7450"/>
            </a:xfrm>
            <a:custGeom>
              <a:avLst/>
              <a:gdLst/>
              <a:ahLst/>
              <a:cxnLst/>
              <a:rect l="l" t="t" r="r" b="b"/>
              <a:pathLst>
                <a:path w="846" h="298" extrusionOk="0">
                  <a:moveTo>
                    <a:pt x="846" y="0"/>
                  </a:moveTo>
                  <a:lnTo>
                    <a:pt x="846" y="0"/>
                  </a:lnTo>
                  <a:cubicBezTo>
                    <a:pt x="560" y="12"/>
                    <a:pt x="274" y="12"/>
                    <a:pt x="1" y="24"/>
                  </a:cubicBezTo>
                  <a:lnTo>
                    <a:pt x="1" y="286"/>
                  </a:lnTo>
                  <a:cubicBezTo>
                    <a:pt x="239" y="286"/>
                    <a:pt x="477" y="298"/>
                    <a:pt x="715" y="298"/>
                  </a:cubicBezTo>
                  <a:cubicBezTo>
                    <a:pt x="751" y="191"/>
                    <a:pt x="798" y="107"/>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6027525" y="2852850"/>
              <a:ext cx="27700" cy="7800"/>
            </a:xfrm>
            <a:custGeom>
              <a:avLst/>
              <a:gdLst/>
              <a:ahLst/>
              <a:cxnLst/>
              <a:rect l="l" t="t" r="r" b="b"/>
              <a:pathLst>
                <a:path w="1108" h="312" extrusionOk="0">
                  <a:moveTo>
                    <a:pt x="596" y="1"/>
                  </a:moveTo>
                  <a:cubicBezTo>
                    <a:pt x="453" y="227"/>
                    <a:pt x="215" y="120"/>
                    <a:pt x="1" y="180"/>
                  </a:cubicBezTo>
                  <a:cubicBezTo>
                    <a:pt x="156" y="275"/>
                    <a:pt x="310" y="311"/>
                    <a:pt x="464" y="311"/>
                  </a:cubicBezTo>
                  <a:cubicBezTo>
                    <a:pt x="675" y="311"/>
                    <a:pt x="888" y="243"/>
                    <a:pt x="1108" y="168"/>
                  </a:cubicBezTo>
                  <a:cubicBezTo>
                    <a:pt x="1016" y="23"/>
                    <a:pt x="900" y="10"/>
                    <a:pt x="785" y="10"/>
                  </a:cubicBezTo>
                  <a:cubicBezTo>
                    <a:pt x="760" y="10"/>
                    <a:pt x="735" y="10"/>
                    <a:pt x="710" y="10"/>
                  </a:cubicBezTo>
                  <a:cubicBezTo>
                    <a:pt x="671" y="10"/>
                    <a:pt x="633" y="9"/>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6034975" y="2906925"/>
              <a:ext cx="17875" cy="7275"/>
            </a:xfrm>
            <a:custGeom>
              <a:avLst/>
              <a:gdLst/>
              <a:ahLst/>
              <a:cxnLst/>
              <a:rect l="l" t="t" r="r" b="b"/>
              <a:pathLst>
                <a:path w="715" h="291" extrusionOk="0">
                  <a:moveTo>
                    <a:pt x="197" y="0"/>
                  </a:moveTo>
                  <a:cubicBezTo>
                    <a:pt x="129" y="0"/>
                    <a:pt x="62" y="12"/>
                    <a:pt x="0" y="41"/>
                  </a:cubicBezTo>
                  <a:lnTo>
                    <a:pt x="0" y="279"/>
                  </a:lnTo>
                  <a:cubicBezTo>
                    <a:pt x="238" y="279"/>
                    <a:pt x="476" y="291"/>
                    <a:pt x="715" y="291"/>
                  </a:cubicBezTo>
                  <a:cubicBezTo>
                    <a:pt x="667" y="148"/>
                    <a:pt x="476" y="160"/>
                    <a:pt x="417" y="41"/>
                  </a:cubicBezTo>
                  <a:cubicBezTo>
                    <a:pt x="348" y="15"/>
                    <a:pt x="272" y="0"/>
                    <a:pt x="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6033475" y="2866400"/>
              <a:ext cx="19075" cy="4475"/>
            </a:xfrm>
            <a:custGeom>
              <a:avLst/>
              <a:gdLst/>
              <a:ahLst/>
              <a:cxnLst/>
              <a:rect l="l" t="t" r="r" b="b"/>
              <a:pathLst>
                <a:path w="763" h="179" extrusionOk="0">
                  <a:moveTo>
                    <a:pt x="499" y="0"/>
                  </a:moveTo>
                  <a:cubicBezTo>
                    <a:pt x="372" y="0"/>
                    <a:pt x="243" y="31"/>
                    <a:pt x="111" y="31"/>
                  </a:cubicBezTo>
                  <a:cubicBezTo>
                    <a:pt x="98" y="31"/>
                    <a:pt x="85" y="31"/>
                    <a:pt x="72" y="30"/>
                  </a:cubicBezTo>
                  <a:lnTo>
                    <a:pt x="72" y="30"/>
                  </a:lnTo>
                  <a:cubicBezTo>
                    <a:pt x="13" y="90"/>
                    <a:pt x="1" y="173"/>
                    <a:pt x="96" y="173"/>
                  </a:cubicBezTo>
                  <a:cubicBezTo>
                    <a:pt x="167" y="177"/>
                    <a:pt x="239" y="179"/>
                    <a:pt x="310" y="179"/>
                  </a:cubicBezTo>
                  <a:cubicBezTo>
                    <a:pt x="452" y="179"/>
                    <a:pt x="592" y="173"/>
                    <a:pt x="727" y="173"/>
                  </a:cubicBezTo>
                  <a:cubicBezTo>
                    <a:pt x="751" y="138"/>
                    <a:pt x="763" y="102"/>
                    <a:pt x="763" y="66"/>
                  </a:cubicBezTo>
                  <a:cubicBezTo>
                    <a:pt x="675" y="15"/>
                    <a:pt x="587"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6196000" y="2943050"/>
              <a:ext cx="7350" cy="4850"/>
            </a:xfrm>
            <a:custGeom>
              <a:avLst/>
              <a:gdLst/>
              <a:ahLst/>
              <a:cxnLst/>
              <a:rect l="l" t="t" r="r" b="b"/>
              <a:pathLst>
                <a:path w="294" h="194" extrusionOk="0">
                  <a:moveTo>
                    <a:pt x="1" y="1"/>
                  </a:moveTo>
                  <a:lnTo>
                    <a:pt x="1" y="132"/>
                  </a:lnTo>
                  <a:cubicBezTo>
                    <a:pt x="71" y="167"/>
                    <a:pt x="136" y="194"/>
                    <a:pt x="185" y="194"/>
                  </a:cubicBezTo>
                  <a:cubicBezTo>
                    <a:pt x="253" y="194"/>
                    <a:pt x="293" y="14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6083775" y="2910300"/>
              <a:ext cx="8075" cy="3400"/>
            </a:xfrm>
            <a:custGeom>
              <a:avLst/>
              <a:gdLst/>
              <a:ahLst/>
              <a:cxnLst/>
              <a:rect l="l" t="t" r="r" b="b"/>
              <a:pathLst>
                <a:path w="323" h="136" extrusionOk="0">
                  <a:moveTo>
                    <a:pt x="48" y="1"/>
                  </a:moveTo>
                  <a:lnTo>
                    <a:pt x="48" y="1"/>
                  </a:lnTo>
                  <a:cubicBezTo>
                    <a:pt x="1" y="37"/>
                    <a:pt x="13" y="84"/>
                    <a:pt x="60" y="132"/>
                  </a:cubicBezTo>
                  <a:cubicBezTo>
                    <a:pt x="81" y="134"/>
                    <a:pt x="101" y="136"/>
                    <a:pt x="121" y="136"/>
                  </a:cubicBezTo>
                  <a:cubicBezTo>
                    <a:pt x="203" y="136"/>
                    <a:pt x="274" y="111"/>
                    <a:pt x="322" y="25"/>
                  </a:cubicBezTo>
                  <a:cubicBezTo>
                    <a:pt x="239" y="25"/>
                    <a:pt x="144" y="13"/>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6081400" y="2910400"/>
              <a:ext cx="3900" cy="3500"/>
            </a:xfrm>
            <a:custGeom>
              <a:avLst/>
              <a:gdLst/>
              <a:ahLst/>
              <a:cxnLst/>
              <a:rect l="l" t="t" r="r" b="b"/>
              <a:pathLst>
                <a:path w="156" h="140" extrusionOk="0">
                  <a:moveTo>
                    <a:pt x="84" y="1"/>
                  </a:moveTo>
                  <a:cubicBezTo>
                    <a:pt x="56" y="1"/>
                    <a:pt x="28" y="7"/>
                    <a:pt x="1" y="21"/>
                  </a:cubicBezTo>
                  <a:cubicBezTo>
                    <a:pt x="48" y="68"/>
                    <a:pt x="108" y="92"/>
                    <a:pt x="155" y="140"/>
                  </a:cubicBezTo>
                  <a:cubicBezTo>
                    <a:pt x="143" y="92"/>
                    <a:pt x="143" y="56"/>
                    <a:pt x="143" y="9"/>
                  </a:cubicBezTo>
                  <a:cubicBezTo>
                    <a:pt x="124" y="4"/>
                    <a:pt x="104"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5970675" y="2917450"/>
              <a:ext cx="3000" cy="4500"/>
            </a:xfrm>
            <a:custGeom>
              <a:avLst/>
              <a:gdLst/>
              <a:ahLst/>
              <a:cxnLst/>
              <a:rect l="l" t="t" r="r" b="b"/>
              <a:pathLst>
                <a:path w="120" h="180" extrusionOk="0">
                  <a:moveTo>
                    <a:pt x="108" y="1"/>
                  </a:moveTo>
                  <a:cubicBezTo>
                    <a:pt x="48" y="36"/>
                    <a:pt x="0" y="108"/>
                    <a:pt x="0" y="179"/>
                  </a:cubicBezTo>
                  <a:cubicBezTo>
                    <a:pt x="48" y="167"/>
                    <a:pt x="72" y="155"/>
                    <a:pt x="120" y="143"/>
                  </a:cubicBezTo>
                  <a:lnTo>
                    <a:pt x="120" y="60"/>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5911750" y="2451925"/>
              <a:ext cx="89000" cy="14800"/>
            </a:xfrm>
            <a:custGeom>
              <a:avLst/>
              <a:gdLst/>
              <a:ahLst/>
              <a:cxnLst/>
              <a:rect l="l" t="t" r="r" b="b"/>
              <a:pathLst>
                <a:path w="3560" h="592" extrusionOk="0">
                  <a:moveTo>
                    <a:pt x="917" y="0"/>
                  </a:moveTo>
                  <a:cubicBezTo>
                    <a:pt x="793" y="113"/>
                    <a:pt x="657" y="137"/>
                    <a:pt x="518" y="137"/>
                  </a:cubicBezTo>
                  <a:cubicBezTo>
                    <a:pt x="407" y="137"/>
                    <a:pt x="295" y="121"/>
                    <a:pt x="187" y="121"/>
                  </a:cubicBezTo>
                  <a:cubicBezTo>
                    <a:pt x="144" y="121"/>
                    <a:pt x="101" y="124"/>
                    <a:pt x="60" y="131"/>
                  </a:cubicBezTo>
                  <a:cubicBezTo>
                    <a:pt x="0" y="179"/>
                    <a:pt x="0" y="238"/>
                    <a:pt x="60" y="274"/>
                  </a:cubicBezTo>
                  <a:cubicBezTo>
                    <a:pt x="257" y="379"/>
                    <a:pt x="463" y="401"/>
                    <a:pt x="670" y="401"/>
                  </a:cubicBezTo>
                  <a:cubicBezTo>
                    <a:pt x="818" y="401"/>
                    <a:pt x="965" y="389"/>
                    <a:pt x="1109" y="389"/>
                  </a:cubicBezTo>
                  <a:cubicBezTo>
                    <a:pt x="1152" y="389"/>
                    <a:pt x="1196" y="391"/>
                    <a:pt x="1238" y="393"/>
                  </a:cubicBezTo>
                  <a:cubicBezTo>
                    <a:pt x="1863" y="443"/>
                    <a:pt x="2480" y="592"/>
                    <a:pt x="3109" y="592"/>
                  </a:cubicBezTo>
                  <a:cubicBezTo>
                    <a:pt x="3235" y="592"/>
                    <a:pt x="3362" y="586"/>
                    <a:pt x="3489" y="572"/>
                  </a:cubicBezTo>
                  <a:cubicBezTo>
                    <a:pt x="3536" y="548"/>
                    <a:pt x="3560" y="500"/>
                    <a:pt x="3548" y="441"/>
                  </a:cubicBezTo>
                  <a:cubicBezTo>
                    <a:pt x="3512" y="357"/>
                    <a:pt x="3417" y="334"/>
                    <a:pt x="3358" y="274"/>
                  </a:cubicBezTo>
                  <a:cubicBezTo>
                    <a:pt x="3170" y="274"/>
                    <a:pt x="3015" y="135"/>
                    <a:pt x="2839" y="135"/>
                  </a:cubicBezTo>
                  <a:cubicBezTo>
                    <a:pt x="2802" y="135"/>
                    <a:pt x="2765" y="141"/>
                    <a:pt x="2727" y="155"/>
                  </a:cubicBezTo>
                  <a:cubicBezTo>
                    <a:pt x="2529" y="235"/>
                    <a:pt x="2339" y="266"/>
                    <a:pt x="2153" y="266"/>
                  </a:cubicBezTo>
                  <a:cubicBezTo>
                    <a:pt x="1731" y="266"/>
                    <a:pt x="1330" y="108"/>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6043900" y="2490600"/>
              <a:ext cx="66700" cy="15175"/>
            </a:xfrm>
            <a:custGeom>
              <a:avLst/>
              <a:gdLst/>
              <a:ahLst/>
              <a:cxnLst/>
              <a:rect l="l" t="t" r="r" b="b"/>
              <a:pathLst>
                <a:path w="2668" h="607" extrusionOk="0">
                  <a:moveTo>
                    <a:pt x="369" y="0"/>
                  </a:moveTo>
                  <a:cubicBezTo>
                    <a:pt x="327" y="0"/>
                    <a:pt x="284" y="8"/>
                    <a:pt x="239" y="25"/>
                  </a:cubicBezTo>
                  <a:cubicBezTo>
                    <a:pt x="191" y="73"/>
                    <a:pt x="155" y="120"/>
                    <a:pt x="96" y="156"/>
                  </a:cubicBezTo>
                  <a:cubicBezTo>
                    <a:pt x="0" y="251"/>
                    <a:pt x="0" y="346"/>
                    <a:pt x="96" y="442"/>
                  </a:cubicBezTo>
                  <a:cubicBezTo>
                    <a:pt x="533" y="480"/>
                    <a:pt x="954" y="606"/>
                    <a:pt x="1385" y="606"/>
                  </a:cubicBezTo>
                  <a:cubicBezTo>
                    <a:pt x="1482" y="606"/>
                    <a:pt x="1580" y="600"/>
                    <a:pt x="1679" y="584"/>
                  </a:cubicBezTo>
                  <a:cubicBezTo>
                    <a:pt x="1750" y="529"/>
                    <a:pt x="1830" y="518"/>
                    <a:pt x="1912" y="518"/>
                  </a:cubicBezTo>
                  <a:cubicBezTo>
                    <a:pt x="1960" y="518"/>
                    <a:pt x="2010" y="522"/>
                    <a:pt x="2058" y="522"/>
                  </a:cubicBezTo>
                  <a:cubicBezTo>
                    <a:pt x="2120" y="522"/>
                    <a:pt x="2181" y="516"/>
                    <a:pt x="2239" y="489"/>
                  </a:cubicBezTo>
                  <a:lnTo>
                    <a:pt x="2251" y="430"/>
                  </a:lnTo>
                  <a:lnTo>
                    <a:pt x="2310" y="394"/>
                  </a:lnTo>
                  <a:lnTo>
                    <a:pt x="2358" y="442"/>
                  </a:lnTo>
                  <a:cubicBezTo>
                    <a:pt x="2453" y="382"/>
                    <a:pt x="2560" y="334"/>
                    <a:pt x="2667" y="275"/>
                  </a:cubicBezTo>
                  <a:cubicBezTo>
                    <a:pt x="2179" y="192"/>
                    <a:pt x="1679" y="120"/>
                    <a:pt x="1227" y="61"/>
                  </a:cubicBezTo>
                  <a:cubicBezTo>
                    <a:pt x="1132" y="132"/>
                    <a:pt x="1227" y="299"/>
                    <a:pt x="1108" y="358"/>
                  </a:cubicBezTo>
                  <a:cubicBezTo>
                    <a:pt x="1191" y="275"/>
                    <a:pt x="1179" y="215"/>
                    <a:pt x="1084" y="156"/>
                  </a:cubicBezTo>
                  <a:cubicBezTo>
                    <a:pt x="1043" y="170"/>
                    <a:pt x="1003" y="176"/>
                    <a:pt x="964" y="176"/>
                  </a:cubicBezTo>
                  <a:cubicBezTo>
                    <a:pt x="755" y="176"/>
                    <a:pt x="577"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6001625" y="2454300"/>
              <a:ext cx="73775" cy="15925"/>
            </a:xfrm>
            <a:custGeom>
              <a:avLst/>
              <a:gdLst/>
              <a:ahLst/>
              <a:cxnLst/>
              <a:rect l="l" t="t" r="r" b="b"/>
              <a:pathLst>
                <a:path w="2951" h="637" extrusionOk="0">
                  <a:moveTo>
                    <a:pt x="1168" y="36"/>
                  </a:moveTo>
                  <a:cubicBezTo>
                    <a:pt x="798" y="167"/>
                    <a:pt x="370" y="1"/>
                    <a:pt x="1" y="227"/>
                  </a:cubicBezTo>
                  <a:cubicBezTo>
                    <a:pt x="1" y="346"/>
                    <a:pt x="84" y="405"/>
                    <a:pt x="179" y="453"/>
                  </a:cubicBezTo>
                  <a:cubicBezTo>
                    <a:pt x="275" y="501"/>
                    <a:pt x="394" y="572"/>
                    <a:pt x="501" y="572"/>
                  </a:cubicBezTo>
                  <a:cubicBezTo>
                    <a:pt x="1251" y="596"/>
                    <a:pt x="1989" y="620"/>
                    <a:pt x="2739" y="632"/>
                  </a:cubicBezTo>
                  <a:cubicBezTo>
                    <a:pt x="2761" y="635"/>
                    <a:pt x="2782" y="636"/>
                    <a:pt x="2800" y="636"/>
                  </a:cubicBezTo>
                  <a:cubicBezTo>
                    <a:pt x="2926" y="636"/>
                    <a:pt x="2951" y="563"/>
                    <a:pt x="2930" y="417"/>
                  </a:cubicBezTo>
                  <a:cubicBezTo>
                    <a:pt x="2442" y="382"/>
                    <a:pt x="1930" y="298"/>
                    <a:pt x="1441" y="274"/>
                  </a:cubicBezTo>
                  <a:cubicBezTo>
                    <a:pt x="1251" y="262"/>
                    <a:pt x="1203" y="179"/>
                    <a:pt x="1168"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5744450" y="2470300"/>
              <a:ext cx="47650" cy="9725"/>
            </a:xfrm>
            <a:custGeom>
              <a:avLst/>
              <a:gdLst/>
              <a:ahLst/>
              <a:cxnLst/>
              <a:rect l="l" t="t" r="r" b="b"/>
              <a:pathLst>
                <a:path w="1906" h="389" extrusionOk="0">
                  <a:moveTo>
                    <a:pt x="653" y="0"/>
                  </a:moveTo>
                  <a:cubicBezTo>
                    <a:pt x="439" y="0"/>
                    <a:pt x="222" y="29"/>
                    <a:pt x="1" y="99"/>
                  </a:cubicBezTo>
                  <a:lnTo>
                    <a:pt x="1" y="373"/>
                  </a:lnTo>
                  <a:cubicBezTo>
                    <a:pt x="141" y="356"/>
                    <a:pt x="281" y="351"/>
                    <a:pt x="421" y="351"/>
                  </a:cubicBezTo>
                  <a:cubicBezTo>
                    <a:pt x="779" y="351"/>
                    <a:pt x="1137" y="389"/>
                    <a:pt x="1494" y="389"/>
                  </a:cubicBezTo>
                  <a:cubicBezTo>
                    <a:pt x="1616" y="389"/>
                    <a:pt x="1737" y="384"/>
                    <a:pt x="1858" y="373"/>
                  </a:cubicBezTo>
                  <a:cubicBezTo>
                    <a:pt x="1906" y="337"/>
                    <a:pt x="1906" y="277"/>
                    <a:pt x="1846" y="230"/>
                  </a:cubicBezTo>
                  <a:cubicBezTo>
                    <a:pt x="1456" y="105"/>
                    <a:pt x="1060" y="0"/>
                    <a:pt x="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5919175" y="2481425"/>
              <a:ext cx="44375" cy="12600"/>
            </a:xfrm>
            <a:custGeom>
              <a:avLst/>
              <a:gdLst/>
              <a:ahLst/>
              <a:cxnLst/>
              <a:rect l="l" t="t" r="r" b="b"/>
              <a:pathLst>
                <a:path w="1775" h="504" extrusionOk="0">
                  <a:moveTo>
                    <a:pt x="1086" y="0"/>
                  </a:moveTo>
                  <a:cubicBezTo>
                    <a:pt x="836" y="0"/>
                    <a:pt x="581" y="75"/>
                    <a:pt x="346" y="225"/>
                  </a:cubicBezTo>
                  <a:cubicBezTo>
                    <a:pt x="292" y="193"/>
                    <a:pt x="239" y="175"/>
                    <a:pt x="187" y="175"/>
                  </a:cubicBezTo>
                  <a:cubicBezTo>
                    <a:pt x="122" y="175"/>
                    <a:pt x="60" y="202"/>
                    <a:pt x="1" y="261"/>
                  </a:cubicBezTo>
                  <a:cubicBezTo>
                    <a:pt x="460" y="428"/>
                    <a:pt x="929" y="503"/>
                    <a:pt x="1406" y="503"/>
                  </a:cubicBezTo>
                  <a:cubicBezTo>
                    <a:pt x="1473" y="503"/>
                    <a:pt x="1541" y="502"/>
                    <a:pt x="1608" y="499"/>
                  </a:cubicBezTo>
                  <a:lnTo>
                    <a:pt x="1656" y="451"/>
                  </a:lnTo>
                  <a:lnTo>
                    <a:pt x="1656" y="392"/>
                  </a:lnTo>
                  <a:lnTo>
                    <a:pt x="1644" y="332"/>
                  </a:lnTo>
                  <a:lnTo>
                    <a:pt x="1703" y="320"/>
                  </a:lnTo>
                  <a:cubicBezTo>
                    <a:pt x="1751" y="309"/>
                    <a:pt x="1775" y="261"/>
                    <a:pt x="1775" y="213"/>
                  </a:cubicBezTo>
                  <a:cubicBezTo>
                    <a:pt x="1568" y="72"/>
                    <a:pt x="1330" y="0"/>
                    <a:pt x="10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5884350" y="2477500"/>
              <a:ext cx="34550" cy="12600"/>
            </a:xfrm>
            <a:custGeom>
              <a:avLst/>
              <a:gdLst/>
              <a:ahLst/>
              <a:cxnLst/>
              <a:rect l="l" t="t" r="r" b="b"/>
              <a:pathLst>
                <a:path w="1382" h="504" extrusionOk="0">
                  <a:moveTo>
                    <a:pt x="592" y="0"/>
                  </a:moveTo>
                  <a:cubicBezTo>
                    <a:pt x="394" y="0"/>
                    <a:pt x="197" y="32"/>
                    <a:pt x="1" y="108"/>
                  </a:cubicBezTo>
                  <a:cubicBezTo>
                    <a:pt x="84" y="204"/>
                    <a:pt x="191" y="299"/>
                    <a:pt x="286" y="406"/>
                  </a:cubicBezTo>
                  <a:cubicBezTo>
                    <a:pt x="494" y="443"/>
                    <a:pt x="706" y="503"/>
                    <a:pt x="922" y="503"/>
                  </a:cubicBezTo>
                  <a:cubicBezTo>
                    <a:pt x="1054" y="503"/>
                    <a:pt x="1187" y="481"/>
                    <a:pt x="1322" y="418"/>
                  </a:cubicBezTo>
                  <a:cubicBezTo>
                    <a:pt x="1298" y="311"/>
                    <a:pt x="1382" y="192"/>
                    <a:pt x="1298" y="108"/>
                  </a:cubicBezTo>
                  <a:cubicBezTo>
                    <a:pt x="1060" y="44"/>
                    <a:pt x="825"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6011450" y="2489875"/>
              <a:ext cx="33950" cy="12425"/>
            </a:xfrm>
            <a:custGeom>
              <a:avLst/>
              <a:gdLst/>
              <a:ahLst/>
              <a:cxnLst/>
              <a:rect l="l" t="t" r="r" b="b"/>
              <a:pathLst>
                <a:path w="1358" h="497" extrusionOk="0">
                  <a:moveTo>
                    <a:pt x="816" y="1"/>
                  </a:moveTo>
                  <a:cubicBezTo>
                    <a:pt x="663" y="1"/>
                    <a:pt x="506" y="27"/>
                    <a:pt x="346" y="54"/>
                  </a:cubicBezTo>
                  <a:cubicBezTo>
                    <a:pt x="327" y="130"/>
                    <a:pt x="300" y="183"/>
                    <a:pt x="235" y="183"/>
                  </a:cubicBezTo>
                  <a:cubicBezTo>
                    <a:pt x="219" y="183"/>
                    <a:pt x="201" y="180"/>
                    <a:pt x="179" y="173"/>
                  </a:cubicBezTo>
                  <a:lnTo>
                    <a:pt x="72" y="173"/>
                  </a:lnTo>
                  <a:cubicBezTo>
                    <a:pt x="1" y="232"/>
                    <a:pt x="1" y="292"/>
                    <a:pt x="60" y="352"/>
                  </a:cubicBezTo>
                  <a:cubicBezTo>
                    <a:pt x="253" y="468"/>
                    <a:pt x="454" y="496"/>
                    <a:pt x="657" y="496"/>
                  </a:cubicBezTo>
                  <a:cubicBezTo>
                    <a:pt x="858" y="496"/>
                    <a:pt x="1061" y="468"/>
                    <a:pt x="1260" y="468"/>
                  </a:cubicBezTo>
                  <a:cubicBezTo>
                    <a:pt x="1293" y="468"/>
                    <a:pt x="1325" y="469"/>
                    <a:pt x="1358" y="471"/>
                  </a:cubicBezTo>
                  <a:lnTo>
                    <a:pt x="1358" y="173"/>
                  </a:lnTo>
                  <a:cubicBezTo>
                    <a:pt x="1187" y="41"/>
                    <a:pt x="1005"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5858750" y="2448975"/>
              <a:ext cx="39025" cy="7825"/>
            </a:xfrm>
            <a:custGeom>
              <a:avLst/>
              <a:gdLst/>
              <a:ahLst/>
              <a:cxnLst/>
              <a:rect l="l" t="t" r="r" b="b"/>
              <a:pathLst>
                <a:path w="1561" h="313" extrusionOk="0">
                  <a:moveTo>
                    <a:pt x="561" y="0"/>
                  </a:moveTo>
                  <a:cubicBezTo>
                    <a:pt x="368" y="0"/>
                    <a:pt x="180" y="29"/>
                    <a:pt x="1" y="83"/>
                  </a:cubicBezTo>
                  <a:cubicBezTo>
                    <a:pt x="13" y="130"/>
                    <a:pt x="13" y="190"/>
                    <a:pt x="13" y="237"/>
                  </a:cubicBezTo>
                  <a:cubicBezTo>
                    <a:pt x="53" y="233"/>
                    <a:pt x="94" y="231"/>
                    <a:pt x="134" y="231"/>
                  </a:cubicBezTo>
                  <a:cubicBezTo>
                    <a:pt x="396" y="231"/>
                    <a:pt x="658" y="312"/>
                    <a:pt x="924" y="312"/>
                  </a:cubicBezTo>
                  <a:cubicBezTo>
                    <a:pt x="1052" y="312"/>
                    <a:pt x="1181" y="293"/>
                    <a:pt x="1310" y="237"/>
                  </a:cubicBezTo>
                  <a:cubicBezTo>
                    <a:pt x="1348" y="281"/>
                    <a:pt x="1388" y="301"/>
                    <a:pt x="1431" y="301"/>
                  </a:cubicBezTo>
                  <a:cubicBezTo>
                    <a:pt x="1472" y="301"/>
                    <a:pt x="1515" y="284"/>
                    <a:pt x="1560" y="249"/>
                  </a:cubicBezTo>
                  <a:cubicBezTo>
                    <a:pt x="1219" y="78"/>
                    <a:pt x="882" y="0"/>
                    <a:pt x="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6070100" y="2461200"/>
              <a:ext cx="26200" cy="11900"/>
            </a:xfrm>
            <a:custGeom>
              <a:avLst/>
              <a:gdLst/>
              <a:ahLst/>
              <a:cxnLst/>
              <a:rect l="l" t="t" r="r" b="b"/>
              <a:pathLst>
                <a:path w="1048" h="476" extrusionOk="0">
                  <a:moveTo>
                    <a:pt x="528" y="0"/>
                  </a:moveTo>
                  <a:cubicBezTo>
                    <a:pt x="412" y="0"/>
                    <a:pt x="301" y="44"/>
                    <a:pt x="191" y="165"/>
                  </a:cubicBezTo>
                  <a:cubicBezTo>
                    <a:pt x="131" y="236"/>
                    <a:pt x="60" y="296"/>
                    <a:pt x="0" y="367"/>
                  </a:cubicBezTo>
                  <a:cubicBezTo>
                    <a:pt x="138" y="439"/>
                    <a:pt x="270" y="475"/>
                    <a:pt x="399" y="475"/>
                  </a:cubicBezTo>
                  <a:cubicBezTo>
                    <a:pt x="615" y="475"/>
                    <a:pt x="824" y="374"/>
                    <a:pt x="1048" y="165"/>
                  </a:cubicBezTo>
                  <a:cubicBezTo>
                    <a:pt x="855" y="83"/>
                    <a:pt x="687" y="0"/>
                    <a:pt x="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5790600" y="2473275"/>
              <a:ext cx="14600" cy="7850"/>
            </a:xfrm>
            <a:custGeom>
              <a:avLst/>
              <a:gdLst/>
              <a:ahLst/>
              <a:cxnLst/>
              <a:rect l="l" t="t" r="r" b="b"/>
              <a:pathLst>
                <a:path w="584" h="314" extrusionOk="0">
                  <a:moveTo>
                    <a:pt x="281" y="1"/>
                  </a:moveTo>
                  <a:cubicBezTo>
                    <a:pt x="180" y="1"/>
                    <a:pt x="80" y="27"/>
                    <a:pt x="0" y="123"/>
                  </a:cubicBezTo>
                  <a:cubicBezTo>
                    <a:pt x="12" y="170"/>
                    <a:pt x="12" y="230"/>
                    <a:pt x="12" y="277"/>
                  </a:cubicBezTo>
                  <a:cubicBezTo>
                    <a:pt x="48" y="289"/>
                    <a:pt x="84" y="301"/>
                    <a:pt x="119" y="313"/>
                  </a:cubicBezTo>
                  <a:cubicBezTo>
                    <a:pt x="191" y="301"/>
                    <a:pt x="250" y="301"/>
                    <a:pt x="322" y="289"/>
                  </a:cubicBezTo>
                  <a:cubicBezTo>
                    <a:pt x="337" y="287"/>
                    <a:pt x="354" y="286"/>
                    <a:pt x="372" y="286"/>
                  </a:cubicBezTo>
                  <a:cubicBezTo>
                    <a:pt x="391" y="286"/>
                    <a:pt x="411" y="287"/>
                    <a:pt x="431" y="287"/>
                  </a:cubicBezTo>
                  <a:cubicBezTo>
                    <a:pt x="490" y="287"/>
                    <a:pt x="545" y="281"/>
                    <a:pt x="560" y="230"/>
                  </a:cubicBezTo>
                  <a:cubicBezTo>
                    <a:pt x="584" y="182"/>
                    <a:pt x="476" y="99"/>
                    <a:pt x="429" y="15"/>
                  </a:cubicBezTo>
                  <a:cubicBezTo>
                    <a:pt x="381" y="7"/>
                    <a:pt x="331"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6001925" y="2486550"/>
              <a:ext cx="11925" cy="12125"/>
            </a:xfrm>
            <a:custGeom>
              <a:avLst/>
              <a:gdLst/>
              <a:ahLst/>
              <a:cxnLst/>
              <a:rect l="l" t="t" r="r" b="b"/>
              <a:pathLst>
                <a:path w="477" h="485" extrusionOk="0">
                  <a:moveTo>
                    <a:pt x="159" y="0"/>
                  </a:moveTo>
                  <a:cubicBezTo>
                    <a:pt x="119" y="0"/>
                    <a:pt x="72" y="13"/>
                    <a:pt x="13" y="44"/>
                  </a:cubicBezTo>
                  <a:cubicBezTo>
                    <a:pt x="1" y="258"/>
                    <a:pt x="203" y="318"/>
                    <a:pt x="310" y="473"/>
                  </a:cubicBezTo>
                  <a:cubicBezTo>
                    <a:pt x="370" y="473"/>
                    <a:pt x="417" y="485"/>
                    <a:pt x="465" y="485"/>
                  </a:cubicBezTo>
                  <a:cubicBezTo>
                    <a:pt x="465" y="425"/>
                    <a:pt x="477" y="365"/>
                    <a:pt x="477" y="306"/>
                  </a:cubicBezTo>
                  <a:cubicBezTo>
                    <a:pt x="353" y="211"/>
                    <a:pt x="321" y="0"/>
                    <a:pt x="1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6131400" y="2498650"/>
              <a:ext cx="11050" cy="9625"/>
            </a:xfrm>
            <a:custGeom>
              <a:avLst/>
              <a:gdLst/>
              <a:ahLst/>
              <a:cxnLst/>
              <a:rect l="l" t="t" r="r" b="b"/>
              <a:pathLst>
                <a:path w="442" h="385" extrusionOk="0">
                  <a:moveTo>
                    <a:pt x="13" y="1"/>
                  </a:moveTo>
                  <a:cubicBezTo>
                    <a:pt x="13" y="96"/>
                    <a:pt x="1" y="191"/>
                    <a:pt x="1" y="286"/>
                  </a:cubicBezTo>
                  <a:cubicBezTo>
                    <a:pt x="68" y="347"/>
                    <a:pt x="150" y="384"/>
                    <a:pt x="222" y="384"/>
                  </a:cubicBezTo>
                  <a:cubicBezTo>
                    <a:pt x="278" y="384"/>
                    <a:pt x="327" y="362"/>
                    <a:pt x="358" y="310"/>
                  </a:cubicBezTo>
                  <a:cubicBezTo>
                    <a:pt x="441" y="155"/>
                    <a:pt x="251" y="108"/>
                    <a:pt x="144" y="36"/>
                  </a:cubicBezTo>
                  <a:cubicBezTo>
                    <a:pt x="108" y="12"/>
                    <a:pt x="60" y="12"/>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5891500" y="2455200"/>
              <a:ext cx="21150" cy="4500"/>
            </a:xfrm>
            <a:custGeom>
              <a:avLst/>
              <a:gdLst/>
              <a:ahLst/>
              <a:cxnLst/>
              <a:rect l="l" t="t" r="r" b="b"/>
              <a:pathLst>
                <a:path w="846" h="180" extrusionOk="0">
                  <a:moveTo>
                    <a:pt x="0" y="0"/>
                  </a:moveTo>
                  <a:cubicBezTo>
                    <a:pt x="173" y="149"/>
                    <a:pt x="360" y="179"/>
                    <a:pt x="550" y="179"/>
                  </a:cubicBezTo>
                  <a:cubicBezTo>
                    <a:pt x="648" y="179"/>
                    <a:pt x="748" y="171"/>
                    <a:pt x="846" y="167"/>
                  </a:cubicBezTo>
                  <a:lnTo>
                    <a:pt x="846" y="12"/>
                  </a:lnTo>
                  <a:lnTo>
                    <a:pt x="250" y="12"/>
                  </a:lnTo>
                  <a:cubicBezTo>
                    <a:pt x="179" y="0"/>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5912925" y="2480100"/>
              <a:ext cx="15200" cy="8150"/>
            </a:xfrm>
            <a:custGeom>
              <a:avLst/>
              <a:gdLst/>
              <a:ahLst/>
              <a:cxnLst/>
              <a:rect l="l" t="t" r="r" b="b"/>
              <a:pathLst>
                <a:path w="608" h="326" extrusionOk="0">
                  <a:moveTo>
                    <a:pt x="318" y="0"/>
                  </a:moveTo>
                  <a:cubicBezTo>
                    <a:pt x="266" y="0"/>
                    <a:pt x="211" y="7"/>
                    <a:pt x="155" y="16"/>
                  </a:cubicBezTo>
                  <a:cubicBezTo>
                    <a:pt x="108" y="123"/>
                    <a:pt x="1" y="242"/>
                    <a:pt x="179" y="326"/>
                  </a:cubicBezTo>
                  <a:cubicBezTo>
                    <a:pt x="215" y="326"/>
                    <a:pt x="227" y="314"/>
                    <a:pt x="275" y="314"/>
                  </a:cubicBezTo>
                  <a:cubicBezTo>
                    <a:pt x="394" y="302"/>
                    <a:pt x="489" y="302"/>
                    <a:pt x="608" y="278"/>
                  </a:cubicBezTo>
                  <a:cubicBezTo>
                    <a:pt x="590" y="57"/>
                    <a:pt x="467" y="0"/>
                    <a:pt x="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5958775" y="2486450"/>
              <a:ext cx="11025" cy="7475"/>
            </a:xfrm>
            <a:custGeom>
              <a:avLst/>
              <a:gdLst/>
              <a:ahLst/>
              <a:cxnLst/>
              <a:rect l="l" t="t" r="r" b="b"/>
              <a:pathLst>
                <a:path w="441" h="299" extrusionOk="0">
                  <a:moveTo>
                    <a:pt x="286" y="0"/>
                  </a:moveTo>
                  <a:cubicBezTo>
                    <a:pt x="250" y="12"/>
                    <a:pt x="226" y="12"/>
                    <a:pt x="191" y="12"/>
                  </a:cubicBezTo>
                  <a:cubicBezTo>
                    <a:pt x="131" y="24"/>
                    <a:pt x="60" y="24"/>
                    <a:pt x="0" y="48"/>
                  </a:cubicBezTo>
                  <a:cubicBezTo>
                    <a:pt x="0" y="72"/>
                    <a:pt x="12" y="119"/>
                    <a:pt x="0" y="131"/>
                  </a:cubicBezTo>
                  <a:cubicBezTo>
                    <a:pt x="12" y="179"/>
                    <a:pt x="12" y="239"/>
                    <a:pt x="24" y="286"/>
                  </a:cubicBezTo>
                  <a:cubicBezTo>
                    <a:pt x="155" y="286"/>
                    <a:pt x="310" y="298"/>
                    <a:pt x="441" y="298"/>
                  </a:cubicBezTo>
                  <a:cubicBezTo>
                    <a:pt x="441" y="179"/>
                    <a:pt x="393" y="6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5747725" y="2444625"/>
              <a:ext cx="10750" cy="6725"/>
            </a:xfrm>
            <a:custGeom>
              <a:avLst/>
              <a:gdLst/>
              <a:ahLst/>
              <a:cxnLst/>
              <a:rect l="l" t="t" r="r" b="b"/>
              <a:pathLst>
                <a:path w="430" h="269" extrusionOk="0">
                  <a:moveTo>
                    <a:pt x="243" y="1"/>
                  </a:moveTo>
                  <a:cubicBezTo>
                    <a:pt x="227" y="1"/>
                    <a:pt x="210" y="3"/>
                    <a:pt x="191" y="7"/>
                  </a:cubicBezTo>
                  <a:cubicBezTo>
                    <a:pt x="1" y="30"/>
                    <a:pt x="120" y="173"/>
                    <a:pt x="155" y="257"/>
                  </a:cubicBezTo>
                  <a:cubicBezTo>
                    <a:pt x="239" y="257"/>
                    <a:pt x="346" y="257"/>
                    <a:pt x="429" y="268"/>
                  </a:cubicBezTo>
                  <a:cubicBezTo>
                    <a:pt x="419" y="130"/>
                    <a:pt x="379"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5708450" y="2469525"/>
              <a:ext cx="17875" cy="7725"/>
            </a:xfrm>
            <a:custGeom>
              <a:avLst/>
              <a:gdLst/>
              <a:ahLst/>
              <a:cxnLst/>
              <a:rect l="l" t="t" r="r" b="b"/>
              <a:pathLst>
                <a:path w="715" h="309" extrusionOk="0">
                  <a:moveTo>
                    <a:pt x="187" y="0"/>
                  </a:moveTo>
                  <a:cubicBezTo>
                    <a:pt x="172" y="0"/>
                    <a:pt x="158" y="3"/>
                    <a:pt x="143" y="11"/>
                  </a:cubicBezTo>
                  <a:cubicBezTo>
                    <a:pt x="119" y="94"/>
                    <a:pt x="0" y="213"/>
                    <a:pt x="155" y="308"/>
                  </a:cubicBezTo>
                  <a:lnTo>
                    <a:pt x="262" y="308"/>
                  </a:lnTo>
                  <a:cubicBezTo>
                    <a:pt x="714" y="225"/>
                    <a:pt x="298" y="106"/>
                    <a:pt x="274" y="23"/>
                  </a:cubicBezTo>
                  <a:cubicBezTo>
                    <a:pt x="249" y="14"/>
                    <a:pt x="219"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6145100" y="2501325"/>
              <a:ext cx="7775" cy="7775"/>
            </a:xfrm>
            <a:custGeom>
              <a:avLst/>
              <a:gdLst/>
              <a:ahLst/>
              <a:cxnLst/>
              <a:rect l="l" t="t" r="r" b="b"/>
              <a:pathLst>
                <a:path w="311" h="311" extrusionOk="0">
                  <a:moveTo>
                    <a:pt x="108" y="1"/>
                  </a:moveTo>
                  <a:cubicBezTo>
                    <a:pt x="72" y="48"/>
                    <a:pt x="36" y="72"/>
                    <a:pt x="36" y="108"/>
                  </a:cubicBezTo>
                  <a:cubicBezTo>
                    <a:pt x="1" y="251"/>
                    <a:pt x="108" y="310"/>
                    <a:pt x="239" y="310"/>
                  </a:cubicBezTo>
                  <a:lnTo>
                    <a:pt x="310" y="310"/>
                  </a:lnTo>
                  <a:lnTo>
                    <a:pt x="310" y="167"/>
                  </a:lnTo>
                  <a:cubicBezTo>
                    <a:pt x="239" y="108"/>
                    <a:pt x="179"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6070400" y="2491500"/>
              <a:ext cx="5675" cy="7175"/>
            </a:xfrm>
            <a:custGeom>
              <a:avLst/>
              <a:gdLst/>
              <a:ahLst/>
              <a:cxnLst/>
              <a:rect l="l" t="t" r="r" b="b"/>
              <a:pathLst>
                <a:path w="227" h="287" extrusionOk="0">
                  <a:moveTo>
                    <a:pt x="131" y="1"/>
                  </a:moveTo>
                  <a:cubicBezTo>
                    <a:pt x="60" y="1"/>
                    <a:pt x="24" y="48"/>
                    <a:pt x="0" y="108"/>
                  </a:cubicBezTo>
                  <a:cubicBezTo>
                    <a:pt x="24" y="167"/>
                    <a:pt x="48" y="227"/>
                    <a:pt x="72" y="287"/>
                  </a:cubicBezTo>
                  <a:cubicBezTo>
                    <a:pt x="226" y="227"/>
                    <a:pt x="119" y="10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5998350" y="2461150"/>
              <a:ext cx="7475" cy="6525"/>
            </a:xfrm>
            <a:custGeom>
              <a:avLst/>
              <a:gdLst/>
              <a:ahLst/>
              <a:cxnLst/>
              <a:rect l="l" t="t" r="r" b="b"/>
              <a:pathLst>
                <a:path w="299" h="261" extrusionOk="0">
                  <a:moveTo>
                    <a:pt x="96" y="0"/>
                  </a:moveTo>
                  <a:cubicBezTo>
                    <a:pt x="60" y="0"/>
                    <a:pt x="48" y="12"/>
                    <a:pt x="25" y="48"/>
                  </a:cubicBezTo>
                  <a:cubicBezTo>
                    <a:pt x="1" y="108"/>
                    <a:pt x="1" y="143"/>
                    <a:pt x="1" y="203"/>
                  </a:cubicBezTo>
                  <a:cubicBezTo>
                    <a:pt x="39" y="246"/>
                    <a:pt x="77" y="261"/>
                    <a:pt x="113" y="261"/>
                  </a:cubicBezTo>
                  <a:cubicBezTo>
                    <a:pt x="177" y="261"/>
                    <a:pt x="238" y="214"/>
                    <a:pt x="298" y="191"/>
                  </a:cubicBezTo>
                  <a:lnTo>
                    <a:pt x="144" y="24"/>
                  </a:lnTo>
                  <a:cubicBezTo>
                    <a:pt x="144" y="12"/>
                    <a:pt x="132" y="1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6016525" y="2491200"/>
              <a:ext cx="6850" cy="6150"/>
            </a:xfrm>
            <a:custGeom>
              <a:avLst/>
              <a:gdLst/>
              <a:ahLst/>
              <a:cxnLst/>
              <a:rect l="l" t="t" r="r" b="b"/>
              <a:pathLst>
                <a:path w="274" h="246" extrusionOk="0">
                  <a:moveTo>
                    <a:pt x="143" y="1"/>
                  </a:moveTo>
                  <a:cubicBezTo>
                    <a:pt x="71" y="1"/>
                    <a:pt x="24" y="49"/>
                    <a:pt x="0" y="120"/>
                  </a:cubicBezTo>
                  <a:cubicBezTo>
                    <a:pt x="28" y="176"/>
                    <a:pt x="70" y="246"/>
                    <a:pt x="133" y="246"/>
                  </a:cubicBezTo>
                  <a:cubicBezTo>
                    <a:pt x="150" y="246"/>
                    <a:pt x="170" y="240"/>
                    <a:pt x="191" y="227"/>
                  </a:cubicBezTo>
                  <a:cubicBezTo>
                    <a:pt x="274" y="168"/>
                    <a:pt x="155"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6045375" y="2490900"/>
              <a:ext cx="3900" cy="3300"/>
            </a:xfrm>
            <a:custGeom>
              <a:avLst/>
              <a:gdLst/>
              <a:ahLst/>
              <a:cxnLst/>
              <a:rect l="l" t="t" r="r" b="b"/>
              <a:pathLst>
                <a:path w="156" h="132" extrusionOk="0">
                  <a:moveTo>
                    <a:pt x="156" y="1"/>
                  </a:moveTo>
                  <a:lnTo>
                    <a:pt x="156" y="1"/>
                  </a:lnTo>
                  <a:cubicBezTo>
                    <a:pt x="72" y="13"/>
                    <a:pt x="13" y="61"/>
                    <a:pt x="1" y="132"/>
                  </a:cubicBezTo>
                  <a:cubicBezTo>
                    <a:pt x="49" y="84"/>
                    <a:pt x="108" y="49"/>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5938525" y="2971625"/>
              <a:ext cx="116125" cy="43250"/>
            </a:xfrm>
            <a:custGeom>
              <a:avLst/>
              <a:gdLst/>
              <a:ahLst/>
              <a:cxnLst/>
              <a:rect l="l" t="t" r="r" b="b"/>
              <a:pathLst>
                <a:path w="4645" h="1730" extrusionOk="0">
                  <a:moveTo>
                    <a:pt x="477" y="1"/>
                  </a:moveTo>
                  <a:cubicBezTo>
                    <a:pt x="441" y="12"/>
                    <a:pt x="394" y="48"/>
                    <a:pt x="346" y="72"/>
                  </a:cubicBezTo>
                  <a:cubicBezTo>
                    <a:pt x="298" y="108"/>
                    <a:pt x="263" y="120"/>
                    <a:pt x="215" y="132"/>
                  </a:cubicBezTo>
                  <a:cubicBezTo>
                    <a:pt x="132" y="143"/>
                    <a:pt x="72" y="179"/>
                    <a:pt x="1" y="203"/>
                  </a:cubicBezTo>
                  <a:lnTo>
                    <a:pt x="1" y="465"/>
                  </a:lnTo>
                  <a:cubicBezTo>
                    <a:pt x="36" y="489"/>
                    <a:pt x="60" y="501"/>
                    <a:pt x="96" y="524"/>
                  </a:cubicBezTo>
                  <a:cubicBezTo>
                    <a:pt x="132" y="536"/>
                    <a:pt x="179" y="560"/>
                    <a:pt x="239" y="584"/>
                  </a:cubicBezTo>
                  <a:cubicBezTo>
                    <a:pt x="310" y="620"/>
                    <a:pt x="370" y="667"/>
                    <a:pt x="417" y="739"/>
                  </a:cubicBezTo>
                  <a:cubicBezTo>
                    <a:pt x="513" y="977"/>
                    <a:pt x="548" y="1251"/>
                    <a:pt x="608" y="1501"/>
                  </a:cubicBezTo>
                  <a:cubicBezTo>
                    <a:pt x="642" y="1658"/>
                    <a:pt x="708" y="1729"/>
                    <a:pt x="794" y="1729"/>
                  </a:cubicBezTo>
                  <a:cubicBezTo>
                    <a:pt x="857" y="1729"/>
                    <a:pt x="932" y="1691"/>
                    <a:pt x="1013" y="1620"/>
                  </a:cubicBezTo>
                  <a:cubicBezTo>
                    <a:pt x="1072" y="1489"/>
                    <a:pt x="1048" y="1334"/>
                    <a:pt x="1072" y="1191"/>
                  </a:cubicBezTo>
                  <a:cubicBezTo>
                    <a:pt x="1084" y="1120"/>
                    <a:pt x="1120" y="1036"/>
                    <a:pt x="1167" y="977"/>
                  </a:cubicBezTo>
                  <a:cubicBezTo>
                    <a:pt x="1179" y="941"/>
                    <a:pt x="1203" y="894"/>
                    <a:pt x="1227" y="846"/>
                  </a:cubicBezTo>
                  <a:cubicBezTo>
                    <a:pt x="1235" y="843"/>
                    <a:pt x="1241" y="842"/>
                    <a:pt x="1247" y="842"/>
                  </a:cubicBezTo>
                  <a:cubicBezTo>
                    <a:pt x="1289" y="842"/>
                    <a:pt x="1256" y="917"/>
                    <a:pt x="1298" y="917"/>
                  </a:cubicBezTo>
                  <a:cubicBezTo>
                    <a:pt x="1346" y="953"/>
                    <a:pt x="1382" y="977"/>
                    <a:pt x="1429" y="1001"/>
                  </a:cubicBezTo>
                  <a:cubicBezTo>
                    <a:pt x="1477" y="1024"/>
                    <a:pt x="1525" y="1036"/>
                    <a:pt x="1584" y="1060"/>
                  </a:cubicBezTo>
                  <a:cubicBezTo>
                    <a:pt x="1608" y="1060"/>
                    <a:pt x="1644" y="1060"/>
                    <a:pt x="1656" y="1072"/>
                  </a:cubicBezTo>
                  <a:cubicBezTo>
                    <a:pt x="1691" y="1072"/>
                    <a:pt x="1715" y="1072"/>
                    <a:pt x="1727" y="1060"/>
                  </a:cubicBezTo>
                  <a:cubicBezTo>
                    <a:pt x="1775" y="1036"/>
                    <a:pt x="1834" y="1013"/>
                    <a:pt x="1882" y="1001"/>
                  </a:cubicBezTo>
                  <a:cubicBezTo>
                    <a:pt x="1975" y="958"/>
                    <a:pt x="2069" y="952"/>
                    <a:pt x="2167" y="952"/>
                  </a:cubicBezTo>
                  <a:cubicBezTo>
                    <a:pt x="2206" y="952"/>
                    <a:pt x="2246" y="953"/>
                    <a:pt x="2287" y="953"/>
                  </a:cubicBezTo>
                  <a:cubicBezTo>
                    <a:pt x="2346" y="953"/>
                    <a:pt x="2382" y="941"/>
                    <a:pt x="2441" y="905"/>
                  </a:cubicBezTo>
                  <a:cubicBezTo>
                    <a:pt x="2441" y="894"/>
                    <a:pt x="2453" y="882"/>
                    <a:pt x="2477" y="858"/>
                  </a:cubicBezTo>
                  <a:cubicBezTo>
                    <a:pt x="2480" y="855"/>
                    <a:pt x="2484" y="853"/>
                    <a:pt x="2488" y="853"/>
                  </a:cubicBezTo>
                  <a:cubicBezTo>
                    <a:pt x="2502" y="853"/>
                    <a:pt x="2522" y="867"/>
                    <a:pt x="2549" y="894"/>
                  </a:cubicBezTo>
                  <a:cubicBezTo>
                    <a:pt x="2596" y="917"/>
                    <a:pt x="2632" y="941"/>
                    <a:pt x="2691" y="941"/>
                  </a:cubicBezTo>
                  <a:cubicBezTo>
                    <a:pt x="2799" y="953"/>
                    <a:pt x="2906" y="953"/>
                    <a:pt x="3013" y="965"/>
                  </a:cubicBezTo>
                  <a:cubicBezTo>
                    <a:pt x="3049" y="965"/>
                    <a:pt x="3108" y="953"/>
                    <a:pt x="3156" y="953"/>
                  </a:cubicBezTo>
                  <a:cubicBezTo>
                    <a:pt x="3175" y="945"/>
                    <a:pt x="3190" y="941"/>
                    <a:pt x="3203" y="941"/>
                  </a:cubicBezTo>
                  <a:cubicBezTo>
                    <a:pt x="3265" y="941"/>
                    <a:pt x="3273" y="1021"/>
                    <a:pt x="3322" y="1060"/>
                  </a:cubicBezTo>
                  <a:cubicBezTo>
                    <a:pt x="3365" y="1069"/>
                    <a:pt x="3401" y="1077"/>
                    <a:pt x="3439" y="1077"/>
                  </a:cubicBezTo>
                  <a:cubicBezTo>
                    <a:pt x="3455" y="1077"/>
                    <a:pt x="3472" y="1076"/>
                    <a:pt x="3489" y="1072"/>
                  </a:cubicBezTo>
                  <a:cubicBezTo>
                    <a:pt x="3550" y="1056"/>
                    <a:pt x="3611" y="1047"/>
                    <a:pt x="3671" y="1047"/>
                  </a:cubicBezTo>
                  <a:cubicBezTo>
                    <a:pt x="3742" y="1047"/>
                    <a:pt x="3812" y="1058"/>
                    <a:pt x="3882" y="1084"/>
                  </a:cubicBezTo>
                  <a:cubicBezTo>
                    <a:pt x="3942" y="1096"/>
                    <a:pt x="3989" y="1132"/>
                    <a:pt x="4049" y="1132"/>
                  </a:cubicBezTo>
                  <a:cubicBezTo>
                    <a:pt x="4144" y="1132"/>
                    <a:pt x="4227" y="1132"/>
                    <a:pt x="4299" y="1084"/>
                  </a:cubicBezTo>
                  <a:cubicBezTo>
                    <a:pt x="4346" y="1060"/>
                    <a:pt x="4394" y="1013"/>
                    <a:pt x="4418" y="953"/>
                  </a:cubicBezTo>
                  <a:cubicBezTo>
                    <a:pt x="4442" y="917"/>
                    <a:pt x="4454" y="894"/>
                    <a:pt x="4454" y="858"/>
                  </a:cubicBezTo>
                  <a:cubicBezTo>
                    <a:pt x="4501" y="739"/>
                    <a:pt x="4585" y="667"/>
                    <a:pt x="4644" y="560"/>
                  </a:cubicBezTo>
                  <a:cubicBezTo>
                    <a:pt x="4507" y="477"/>
                    <a:pt x="4375" y="466"/>
                    <a:pt x="4251" y="466"/>
                  </a:cubicBezTo>
                  <a:cubicBezTo>
                    <a:pt x="4208" y="466"/>
                    <a:pt x="4165" y="467"/>
                    <a:pt x="4124" y="467"/>
                  </a:cubicBezTo>
                  <a:cubicBezTo>
                    <a:pt x="4099" y="467"/>
                    <a:pt x="4073" y="467"/>
                    <a:pt x="4049" y="465"/>
                  </a:cubicBezTo>
                  <a:cubicBezTo>
                    <a:pt x="3084" y="405"/>
                    <a:pt x="2132" y="322"/>
                    <a:pt x="1167" y="262"/>
                  </a:cubicBezTo>
                  <a:cubicBezTo>
                    <a:pt x="1025" y="227"/>
                    <a:pt x="1072" y="60"/>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6026050" y="2960975"/>
              <a:ext cx="120275" cy="13175"/>
            </a:xfrm>
            <a:custGeom>
              <a:avLst/>
              <a:gdLst/>
              <a:ahLst/>
              <a:cxnLst/>
              <a:rect l="l" t="t" r="r" b="b"/>
              <a:pathLst>
                <a:path w="4811" h="527" extrusionOk="0">
                  <a:moveTo>
                    <a:pt x="647" y="1"/>
                  </a:moveTo>
                  <a:cubicBezTo>
                    <a:pt x="455" y="1"/>
                    <a:pt x="264" y="4"/>
                    <a:pt x="71" y="10"/>
                  </a:cubicBezTo>
                  <a:cubicBezTo>
                    <a:pt x="0" y="272"/>
                    <a:pt x="298" y="153"/>
                    <a:pt x="357" y="296"/>
                  </a:cubicBezTo>
                  <a:cubicBezTo>
                    <a:pt x="381" y="307"/>
                    <a:pt x="405" y="313"/>
                    <a:pt x="427" y="313"/>
                  </a:cubicBezTo>
                  <a:cubicBezTo>
                    <a:pt x="450" y="313"/>
                    <a:pt x="470" y="307"/>
                    <a:pt x="488" y="296"/>
                  </a:cubicBezTo>
                  <a:cubicBezTo>
                    <a:pt x="583" y="367"/>
                    <a:pt x="703" y="391"/>
                    <a:pt x="822" y="391"/>
                  </a:cubicBezTo>
                  <a:cubicBezTo>
                    <a:pt x="1738" y="415"/>
                    <a:pt x="2679" y="427"/>
                    <a:pt x="3608" y="438"/>
                  </a:cubicBezTo>
                  <a:cubicBezTo>
                    <a:pt x="3615" y="438"/>
                    <a:pt x="3623" y="438"/>
                    <a:pt x="3630" y="438"/>
                  </a:cubicBezTo>
                  <a:cubicBezTo>
                    <a:pt x="3845" y="438"/>
                    <a:pt x="4076" y="526"/>
                    <a:pt x="4298" y="526"/>
                  </a:cubicBezTo>
                  <a:cubicBezTo>
                    <a:pt x="4479" y="526"/>
                    <a:pt x="4654" y="469"/>
                    <a:pt x="4810" y="260"/>
                  </a:cubicBezTo>
                  <a:cubicBezTo>
                    <a:pt x="4691" y="236"/>
                    <a:pt x="4584" y="177"/>
                    <a:pt x="4465" y="177"/>
                  </a:cubicBezTo>
                  <a:cubicBezTo>
                    <a:pt x="3191" y="125"/>
                    <a:pt x="1926"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6045375" y="2985600"/>
              <a:ext cx="109275" cy="22575"/>
            </a:xfrm>
            <a:custGeom>
              <a:avLst/>
              <a:gdLst/>
              <a:ahLst/>
              <a:cxnLst/>
              <a:rect l="l" t="t" r="r" b="b"/>
              <a:pathLst>
                <a:path w="4371" h="903" extrusionOk="0">
                  <a:moveTo>
                    <a:pt x="897" y="0"/>
                  </a:moveTo>
                  <a:cubicBezTo>
                    <a:pt x="836" y="0"/>
                    <a:pt x="776" y="1"/>
                    <a:pt x="715" y="1"/>
                  </a:cubicBezTo>
                  <a:cubicBezTo>
                    <a:pt x="619" y="22"/>
                    <a:pt x="819" y="187"/>
                    <a:pt x="674" y="187"/>
                  </a:cubicBezTo>
                  <a:cubicBezTo>
                    <a:pt x="657" y="187"/>
                    <a:pt x="636" y="185"/>
                    <a:pt x="608" y="180"/>
                  </a:cubicBezTo>
                  <a:cubicBezTo>
                    <a:pt x="502" y="161"/>
                    <a:pt x="385" y="112"/>
                    <a:pt x="274" y="112"/>
                  </a:cubicBezTo>
                  <a:cubicBezTo>
                    <a:pt x="175" y="112"/>
                    <a:pt x="80" y="152"/>
                    <a:pt x="1" y="287"/>
                  </a:cubicBezTo>
                  <a:lnTo>
                    <a:pt x="1" y="418"/>
                  </a:lnTo>
                  <a:cubicBezTo>
                    <a:pt x="426" y="623"/>
                    <a:pt x="864" y="690"/>
                    <a:pt x="1304" y="690"/>
                  </a:cubicBezTo>
                  <a:cubicBezTo>
                    <a:pt x="1604" y="690"/>
                    <a:pt x="1905" y="659"/>
                    <a:pt x="2204" y="620"/>
                  </a:cubicBezTo>
                  <a:cubicBezTo>
                    <a:pt x="2318" y="605"/>
                    <a:pt x="2443" y="573"/>
                    <a:pt x="2561" y="573"/>
                  </a:cubicBezTo>
                  <a:cubicBezTo>
                    <a:pt x="2714" y="573"/>
                    <a:pt x="2854" y="626"/>
                    <a:pt x="2942" y="835"/>
                  </a:cubicBezTo>
                  <a:cubicBezTo>
                    <a:pt x="3014" y="884"/>
                    <a:pt x="3077" y="903"/>
                    <a:pt x="3134" y="903"/>
                  </a:cubicBezTo>
                  <a:cubicBezTo>
                    <a:pt x="3341" y="903"/>
                    <a:pt x="3470" y="648"/>
                    <a:pt x="3656" y="620"/>
                  </a:cubicBezTo>
                  <a:cubicBezTo>
                    <a:pt x="3693" y="613"/>
                    <a:pt x="3730" y="610"/>
                    <a:pt x="3767" y="610"/>
                  </a:cubicBezTo>
                  <a:cubicBezTo>
                    <a:pt x="3849" y="610"/>
                    <a:pt x="3931" y="624"/>
                    <a:pt x="4013" y="632"/>
                  </a:cubicBezTo>
                  <a:cubicBezTo>
                    <a:pt x="4073" y="632"/>
                    <a:pt x="4132" y="632"/>
                    <a:pt x="4192" y="596"/>
                  </a:cubicBezTo>
                  <a:cubicBezTo>
                    <a:pt x="4287" y="525"/>
                    <a:pt x="4371" y="430"/>
                    <a:pt x="4299" y="287"/>
                  </a:cubicBezTo>
                  <a:cubicBezTo>
                    <a:pt x="3168" y="106"/>
                    <a:pt x="2038" y="0"/>
                    <a:pt x="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6147325" y="2993075"/>
              <a:ext cx="47500" cy="17950"/>
            </a:xfrm>
            <a:custGeom>
              <a:avLst/>
              <a:gdLst/>
              <a:ahLst/>
              <a:cxnLst/>
              <a:rect l="l" t="t" r="r" b="b"/>
              <a:pathLst>
                <a:path w="1900" h="718" extrusionOk="0">
                  <a:moveTo>
                    <a:pt x="678" y="0"/>
                  </a:moveTo>
                  <a:cubicBezTo>
                    <a:pt x="535" y="0"/>
                    <a:pt x="391" y="7"/>
                    <a:pt x="245" y="24"/>
                  </a:cubicBezTo>
                  <a:cubicBezTo>
                    <a:pt x="185" y="107"/>
                    <a:pt x="138" y="214"/>
                    <a:pt x="90" y="297"/>
                  </a:cubicBezTo>
                  <a:cubicBezTo>
                    <a:pt x="1" y="549"/>
                    <a:pt x="90" y="588"/>
                    <a:pt x="215" y="588"/>
                  </a:cubicBezTo>
                  <a:cubicBezTo>
                    <a:pt x="270" y="588"/>
                    <a:pt x="333" y="580"/>
                    <a:pt x="389" y="580"/>
                  </a:cubicBezTo>
                  <a:cubicBezTo>
                    <a:pt x="477" y="580"/>
                    <a:pt x="551" y="599"/>
                    <a:pt x="566" y="690"/>
                  </a:cubicBezTo>
                  <a:lnTo>
                    <a:pt x="685" y="571"/>
                  </a:lnTo>
                  <a:cubicBezTo>
                    <a:pt x="712" y="519"/>
                    <a:pt x="738" y="481"/>
                    <a:pt x="762" y="481"/>
                  </a:cubicBezTo>
                  <a:cubicBezTo>
                    <a:pt x="782" y="481"/>
                    <a:pt x="800" y="507"/>
                    <a:pt x="816" y="571"/>
                  </a:cubicBezTo>
                  <a:cubicBezTo>
                    <a:pt x="906" y="674"/>
                    <a:pt x="1006" y="718"/>
                    <a:pt x="1111" y="718"/>
                  </a:cubicBezTo>
                  <a:cubicBezTo>
                    <a:pt x="1201" y="718"/>
                    <a:pt x="1295" y="686"/>
                    <a:pt x="1388" y="631"/>
                  </a:cubicBezTo>
                  <a:cubicBezTo>
                    <a:pt x="1519" y="547"/>
                    <a:pt x="1638" y="428"/>
                    <a:pt x="1817" y="428"/>
                  </a:cubicBezTo>
                  <a:lnTo>
                    <a:pt x="1876" y="381"/>
                  </a:lnTo>
                  <a:cubicBezTo>
                    <a:pt x="1900" y="286"/>
                    <a:pt x="1888" y="190"/>
                    <a:pt x="1817" y="131"/>
                  </a:cubicBezTo>
                  <a:cubicBezTo>
                    <a:pt x="1435" y="53"/>
                    <a:pt x="1060" y="0"/>
                    <a:pt x="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5969775" y="2956750"/>
              <a:ext cx="64925" cy="11925"/>
            </a:xfrm>
            <a:custGeom>
              <a:avLst/>
              <a:gdLst/>
              <a:ahLst/>
              <a:cxnLst/>
              <a:rect l="l" t="t" r="r" b="b"/>
              <a:pathLst>
                <a:path w="2597" h="477" extrusionOk="0">
                  <a:moveTo>
                    <a:pt x="25" y="0"/>
                  </a:moveTo>
                  <a:cubicBezTo>
                    <a:pt x="25" y="95"/>
                    <a:pt x="1" y="203"/>
                    <a:pt x="1" y="310"/>
                  </a:cubicBezTo>
                  <a:cubicBezTo>
                    <a:pt x="719" y="320"/>
                    <a:pt x="1422" y="476"/>
                    <a:pt x="2142" y="476"/>
                  </a:cubicBezTo>
                  <a:cubicBezTo>
                    <a:pt x="2292" y="476"/>
                    <a:pt x="2444" y="469"/>
                    <a:pt x="2596" y="453"/>
                  </a:cubicBezTo>
                  <a:lnTo>
                    <a:pt x="2311" y="179"/>
                  </a:lnTo>
                  <a:cubicBezTo>
                    <a:pt x="1572" y="0"/>
                    <a:pt x="798"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6116225" y="2967325"/>
              <a:ext cx="78025" cy="9450"/>
            </a:xfrm>
            <a:custGeom>
              <a:avLst/>
              <a:gdLst/>
              <a:ahLst/>
              <a:cxnLst/>
              <a:rect l="l" t="t" r="r" b="b"/>
              <a:pathLst>
                <a:path w="3121" h="378" extrusionOk="0">
                  <a:moveTo>
                    <a:pt x="1281" y="1"/>
                  </a:moveTo>
                  <a:cubicBezTo>
                    <a:pt x="1248" y="1"/>
                    <a:pt x="1217" y="9"/>
                    <a:pt x="1191" y="18"/>
                  </a:cubicBezTo>
                  <a:cubicBezTo>
                    <a:pt x="1030" y="153"/>
                    <a:pt x="848" y="182"/>
                    <a:pt x="663" y="182"/>
                  </a:cubicBezTo>
                  <a:cubicBezTo>
                    <a:pt x="516" y="182"/>
                    <a:pt x="366" y="164"/>
                    <a:pt x="222" y="164"/>
                  </a:cubicBezTo>
                  <a:cubicBezTo>
                    <a:pt x="147" y="164"/>
                    <a:pt x="72" y="169"/>
                    <a:pt x="1" y="184"/>
                  </a:cubicBezTo>
                  <a:cubicBezTo>
                    <a:pt x="159" y="298"/>
                    <a:pt x="334" y="328"/>
                    <a:pt x="513" y="328"/>
                  </a:cubicBezTo>
                  <a:cubicBezTo>
                    <a:pt x="709" y="328"/>
                    <a:pt x="909" y="292"/>
                    <a:pt x="1096" y="292"/>
                  </a:cubicBezTo>
                  <a:cubicBezTo>
                    <a:pt x="1527" y="300"/>
                    <a:pt x="1964" y="377"/>
                    <a:pt x="2402" y="377"/>
                  </a:cubicBezTo>
                  <a:cubicBezTo>
                    <a:pt x="2617" y="377"/>
                    <a:pt x="2833" y="358"/>
                    <a:pt x="3049" y="304"/>
                  </a:cubicBezTo>
                  <a:cubicBezTo>
                    <a:pt x="3120" y="256"/>
                    <a:pt x="3120" y="220"/>
                    <a:pt x="3061" y="161"/>
                  </a:cubicBezTo>
                  <a:cubicBezTo>
                    <a:pt x="2573" y="117"/>
                    <a:pt x="2095" y="15"/>
                    <a:pt x="1608" y="15"/>
                  </a:cubicBezTo>
                  <a:cubicBezTo>
                    <a:pt x="1561" y="15"/>
                    <a:pt x="1513" y="16"/>
                    <a:pt x="1465" y="18"/>
                  </a:cubicBezTo>
                  <a:cubicBezTo>
                    <a:pt x="1454" y="25"/>
                    <a:pt x="1441" y="28"/>
                    <a:pt x="1426" y="28"/>
                  </a:cubicBezTo>
                  <a:cubicBezTo>
                    <a:pt x="1394" y="28"/>
                    <a:pt x="1355" y="14"/>
                    <a:pt x="1322" y="6"/>
                  </a:cubicBezTo>
                  <a:cubicBezTo>
                    <a:pt x="1308" y="2"/>
                    <a:pt x="1294" y="1"/>
                    <a:pt x="1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6192725" y="2996325"/>
              <a:ext cx="35450" cy="12675"/>
            </a:xfrm>
            <a:custGeom>
              <a:avLst/>
              <a:gdLst/>
              <a:ahLst/>
              <a:cxnLst/>
              <a:rect l="l" t="t" r="r" b="b"/>
              <a:pathLst>
                <a:path w="1418" h="507" extrusionOk="0">
                  <a:moveTo>
                    <a:pt x="155" y="1"/>
                  </a:moveTo>
                  <a:cubicBezTo>
                    <a:pt x="60" y="84"/>
                    <a:pt x="84" y="227"/>
                    <a:pt x="1" y="298"/>
                  </a:cubicBezTo>
                  <a:cubicBezTo>
                    <a:pt x="10" y="378"/>
                    <a:pt x="12" y="506"/>
                    <a:pt x="81" y="506"/>
                  </a:cubicBezTo>
                  <a:cubicBezTo>
                    <a:pt x="95" y="506"/>
                    <a:pt x="111" y="501"/>
                    <a:pt x="132" y="489"/>
                  </a:cubicBezTo>
                  <a:cubicBezTo>
                    <a:pt x="277" y="400"/>
                    <a:pt x="462" y="333"/>
                    <a:pt x="610" y="333"/>
                  </a:cubicBezTo>
                  <a:cubicBezTo>
                    <a:pt x="679" y="333"/>
                    <a:pt x="741" y="348"/>
                    <a:pt x="786" y="382"/>
                  </a:cubicBezTo>
                  <a:cubicBezTo>
                    <a:pt x="880" y="450"/>
                    <a:pt x="957" y="476"/>
                    <a:pt x="1022" y="476"/>
                  </a:cubicBezTo>
                  <a:cubicBezTo>
                    <a:pt x="1195" y="476"/>
                    <a:pt x="1287" y="287"/>
                    <a:pt x="1417" y="191"/>
                  </a:cubicBezTo>
                  <a:cubicBezTo>
                    <a:pt x="1310" y="1"/>
                    <a:pt x="1120" y="144"/>
                    <a:pt x="1013" y="36"/>
                  </a:cubicBezTo>
                  <a:cubicBezTo>
                    <a:pt x="715" y="25"/>
                    <a:pt x="429" y="25"/>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6041225" y="2983525"/>
              <a:ext cx="26400" cy="9750"/>
            </a:xfrm>
            <a:custGeom>
              <a:avLst/>
              <a:gdLst/>
              <a:ahLst/>
              <a:cxnLst/>
              <a:rect l="l" t="t" r="r" b="b"/>
              <a:pathLst>
                <a:path w="1056" h="390" extrusionOk="0">
                  <a:moveTo>
                    <a:pt x="663" y="60"/>
                  </a:moveTo>
                  <a:cubicBezTo>
                    <a:pt x="601" y="60"/>
                    <a:pt x="539" y="69"/>
                    <a:pt x="477" y="84"/>
                  </a:cubicBezTo>
                  <a:cubicBezTo>
                    <a:pt x="334" y="144"/>
                    <a:pt x="0" y="1"/>
                    <a:pt x="167" y="382"/>
                  </a:cubicBezTo>
                  <a:cubicBezTo>
                    <a:pt x="238" y="341"/>
                    <a:pt x="307" y="328"/>
                    <a:pt x="377" y="328"/>
                  </a:cubicBezTo>
                  <a:cubicBezTo>
                    <a:pt x="523" y="328"/>
                    <a:pt x="667" y="390"/>
                    <a:pt x="810" y="390"/>
                  </a:cubicBezTo>
                  <a:cubicBezTo>
                    <a:pt x="838" y="390"/>
                    <a:pt x="866" y="387"/>
                    <a:pt x="893" y="382"/>
                  </a:cubicBezTo>
                  <a:cubicBezTo>
                    <a:pt x="905" y="379"/>
                    <a:pt x="919" y="379"/>
                    <a:pt x="933" y="379"/>
                  </a:cubicBezTo>
                  <a:cubicBezTo>
                    <a:pt x="943" y="379"/>
                    <a:pt x="953" y="379"/>
                    <a:pt x="962" y="379"/>
                  </a:cubicBezTo>
                  <a:cubicBezTo>
                    <a:pt x="1011" y="379"/>
                    <a:pt x="1056" y="374"/>
                    <a:pt x="1048" y="310"/>
                  </a:cubicBezTo>
                  <a:cubicBezTo>
                    <a:pt x="1036" y="239"/>
                    <a:pt x="953" y="179"/>
                    <a:pt x="893" y="108"/>
                  </a:cubicBezTo>
                  <a:cubicBezTo>
                    <a:pt x="819" y="74"/>
                    <a:pt x="742" y="60"/>
                    <a:pt x="663"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6192425" y="2971150"/>
              <a:ext cx="25925" cy="5350"/>
            </a:xfrm>
            <a:custGeom>
              <a:avLst/>
              <a:gdLst/>
              <a:ahLst/>
              <a:cxnLst/>
              <a:rect l="l" t="t" r="r" b="b"/>
              <a:pathLst>
                <a:path w="1037" h="214" extrusionOk="0">
                  <a:moveTo>
                    <a:pt x="500" y="0"/>
                  </a:moveTo>
                  <a:cubicBezTo>
                    <a:pt x="367" y="0"/>
                    <a:pt x="234" y="9"/>
                    <a:pt x="99" y="9"/>
                  </a:cubicBezTo>
                  <a:cubicBezTo>
                    <a:pt x="70" y="9"/>
                    <a:pt x="42" y="9"/>
                    <a:pt x="13" y="8"/>
                  </a:cubicBezTo>
                  <a:cubicBezTo>
                    <a:pt x="13" y="43"/>
                    <a:pt x="1" y="103"/>
                    <a:pt x="1" y="151"/>
                  </a:cubicBezTo>
                  <a:cubicBezTo>
                    <a:pt x="139" y="194"/>
                    <a:pt x="272" y="214"/>
                    <a:pt x="407" y="214"/>
                  </a:cubicBezTo>
                  <a:cubicBezTo>
                    <a:pt x="606" y="214"/>
                    <a:pt x="809" y="169"/>
                    <a:pt x="1036" y="91"/>
                  </a:cubicBezTo>
                  <a:cubicBezTo>
                    <a:pt x="856" y="16"/>
                    <a:pt x="678"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5964425" y="2931750"/>
              <a:ext cx="9550" cy="25025"/>
            </a:xfrm>
            <a:custGeom>
              <a:avLst/>
              <a:gdLst/>
              <a:ahLst/>
              <a:cxnLst/>
              <a:rect l="l" t="t" r="r" b="b"/>
              <a:pathLst>
                <a:path w="382" h="1001" extrusionOk="0">
                  <a:moveTo>
                    <a:pt x="250" y="0"/>
                  </a:moveTo>
                  <a:lnTo>
                    <a:pt x="250" y="0"/>
                  </a:lnTo>
                  <a:cubicBezTo>
                    <a:pt x="0" y="345"/>
                    <a:pt x="0" y="691"/>
                    <a:pt x="239" y="1000"/>
                  </a:cubicBezTo>
                  <a:cubicBezTo>
                    <a:pt x="155" y="774"/>
                    <a:pt x="191" y="536"/>
                    <a:pt x="250" y="298"/>
                  </a:cubicBezTo>
                  <a:cubicBezTo>
                    <a:pt x="191" y="203"/>
                    <a:pt x="381" y="107"/>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5962925" y="2964475"/>
              <a:ext cx="4800" cy="13725"/>
            </a:xfrm>
            <a:custGeom>
              <a:avLst/>
              <a:gdLst/>
              <a:ahLst/>
              <a:cxnLst/>
              <a:rect l="l" t="t" r="r" b="b"/>
              <a:pathLst>
                <a:path w="192" h="549" extrusionOk="0">
                  <a:moveTo>
                    <a:pt x="191" y="1"/>
                  </a:moveTo>
                  <a:lnTo>
                    <a:pt x="191" y="1"/>
                  </a:lnTo>
                  <a:cubicBezTo>
                    <a:pt x="37" y="37"/>
                    <a:pt x="13" y="156"/>
                    <a:pt x="1" y="287"/>
                  </a:cubicBezTo>
                  <a:cubicBezTo>
                    <a:pt x="13" y="406"/>
                    <a:pt x="60" y="525"/>
                    <a:pt x="191" y="548"/>
                  </a:cubicBezTo>
                  <a:cubicBezTo>
                    <a:pt x="156" y="370"/>
                    <a:pt x="144" y="19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6217725" y="2996800"/>
              <a:ext cx="14625" cy="4625"/>
            </a:xfrm>
            <a:custGeom>
              <a:avLst/>
              <a:gdLst/>
              <a:ahLst/>
              <a:cxnLst/>
              <a:rect l="l" t="t" r="r" b="b"/>
              <a:pathLst>
                <a:path w="585" h="185" extrusionOk="0">
                  <a:moveTo>
                    <a:pt x="308" y="1"/>
                  </a:moveTo>
                  <a:cubicBezTo>
                    <a:pt x="207" y="1"/>
                    <a:pt x="106" y="10"/>
                    <a:pt x="1" y="29"/>
                  </a:cubicBezTo>
                  <a:cubicBezTo>
                    <a:pt x="108" y="184"/>
                    <a:pt x="286" y="125"/>
                    <a:pt x="417" y="172"/>
                  </a:cubicBezTo>
                  <a:cubicBezTo>
                    <a:pt x="465" y="148"/>
                    <a:pt x="525" y="148"/>
                    <a:pt x="584" y="148"/>
                  </a:cubicBezTo>
                  <a:cubicBezTo>
                    <a:pt x="584" y="113"/>
                    <a:pt x="560" y="65"/>
                    <a:pt x="560" y="17"/>
                  </a:cubicBezTo>
                  <a:cubicBezTo>
                    <a:pt x="475" y="7"/>
                    <a:pt x="391" y="1"/>
                    <a:pt x="3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6149575" y="2966575"/>
              <a:ext cx="3875" cy="3075"/>
            </a:xfrm>
            <a:custGeom>
              <a:avLst/>
              <a:gdLst/>
              <a:ahLst/>
              <a:cxnLst/>
              <a:rect l="l" t="t" r="r" b="b"/>
              <a:pathLst>
                <a:path w="155" h="123" extrusionOk="0">
                  <a:moveTo>
                    <a:pt x="119" y="0"/>
                  </a:moveTo>
                  <a:cubicBezTo>
                    <a:pt x="72" y="0"/>
                    <a:pt x="48" y="24"/>
                    <a:pt x="0" y="36"/>
                  </a:cubicBezTo>
                  <a:cubicBezTo>
                    <a:pt x="25" y="92"/>
                    <a:pt x="50" y="122"/>
                    <a:pt x="77" y="122"/>
                  </a:cubicBezTo>
                  <a:cubicBezTo>
                    <a:pt x="101" y="122"/>
                    <a:pt x="127" y="98"/>
                    <a:pt x="155" y="48"/>
                  </a:cubicBezTo>
                  <a:cubicBezTo>
                    <a:pt x="131" y="36"/>
                    <a:pt x="119"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6192425" y="2996325"/>
              <a:ext cx="3600" cy="7475"/>
            </a:xfrm>
            <a:custGeom>
              <a:avLst/>
              <a:gdLst/>
              <a:ahLst/>
              <a:cxnLst/>
              <a:rect l="l" t="t" r="r" b="b"/>
              <a:pathLst>
                <a:path w="144" h="299" extrusionOk="0">
                  <a:moveTo>
                    <a:pt x="13" y="1"/>
                  </a:moveTo>
                  <a:cubicBezTo>
                    <a:pt x="1" y="96"/>
                    <a:pt x="1" y="203"/>
                    <a:pt x="1" y="298"/>
                  </a:cubicBezTo>
                  <a:cubicBezTo>
                    <a:pt x="120" y="227"/>
                    <a:pt x="144"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6178150" y="2944200"/>
              <a:ext cx="3575" cy="2600"/>
            </a:xfrm>
            <a:custGeom>
              <a:avLst/>
              <a:gdLst/>
              <a:ahLst/>
              <a:cxnLst/>
              <a:rect l="l" t="t" r="r" b="b"/>
              <a:pathLst>
                <a:path w="143" h="104" extrusionOk="0">
                  <a:moveTo>
                    <a:pt x="70" y="1"/>
                  </a:moveTo>
                  <a:cubicBezTo>
                    <a:pt x="47" y="1"/>
                    <a:pt x="23" y="28"/>
                    <a:pt x="0" y="86"/>
                  </a:cubicBezTo>
                  <a:cubicBezTo>
                    <a:pt x="24" y="97"/>
                    <a:pt x="51" y="103"/>
                    <a:pt x="76" y="103"/>
                  </a:cubicBezTo>
                  <a:cubicBezTo>
                    <a:pt x="101" y="103"/>
                    <a:pt x="125" y="97"/>
                    <a:pt x="143" y="86"/>
                  </a:cubicBezTo>
                  <a:cubicBezTo>
                    <a:pt x="119" y="31"/>
                    <a:pt x="94"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6026050" y="2025075"/>
              <a:ext cx="64900" cy="16175"/>
            </a:xfrm>
            <a:custGeom>
              <a:avLst/>
              <a:gdLst/>
              <a:ahLst/>
              <a:cxnLst/>
              <a:rect l="l" t="t" r="r" b="b"/>
              <a:pathLst>
                <a:path w="2596" h="647" extrusionOk="0">
                  <a:moveTo>
                    <a:pt x="71" y="1"/>
                  </a:moveTo>
                  <a:cubicBezTo>
                    <a:pt x="0" y="25"/>
                    <a:pt x="0" y="72"/>
                    <a:pt x="60" y="120"/>
                  </a:cubicBezTo>
                  <a:lnTo>
                    <a:pt x="191" y="251"/>
                  </a:lnTo>
                  <a:cubicBezTo>
                    <a:pt x="310" y="310"/>
                    <a:pt x="345" y="429"/>
                    <a:pt x="357" y="548"/>
                  </a:cubicBezTo>
                  <a:cubicBezTo>
                    <a:pt x="389" y="560"/>
                    <a:pt x="421" y="565"/>
                    <a:pt x="453" y="565"/>
                  </a:cubicBezTo>
                  <a:cubicBezTo>
                    <a:pt x="618" y="565"/>
                    <a:pt x="792" y="436"/>
                    <a:pt x="946" y="436"/>
                  </a:cubicBezTo>
                  <a:cubicBezTo>
                    <a:pt x="1003" y="436"/>
                    <a:pt x="1057" y="453"/>
                    <a:pt x="1107" y="501"/>
                  </a:cubicBezTo>
                  <a:cubicBezTo>
                    <a:pt x="1214" y="608"/>
                    <a:pt x="1322" y="647"/>
                    <a:pt x="1427" y="647"/>
                  </a:cubicBezTo>
                  <a:cubicBezTo>
                    <a:pt x="1533" y="647"/>
                    <a:pt x="1637" y="608"/>
                    <a:pt x="1738" y="560"/>
                  </a:cubicBezTo>
                  <a:cubicBezTo>
                    <a:pt x="1854" y="510"/>
                    <a:pt x="1963" y="492"/>
                    <a:pt x="2070" y="492"/>
                  </a:cubicBezTo>
                  <a:cubicBezTo>
                    <a:pt x="2216" y="492"/>
                    <a:pt x="2356" y="526"/>
                    <a:pt x="2500" y="560"/>
                  </a:cubicBezTo>
                  <a:cubicBezTo>
                    <a:pt x="2596" y="417"/>
                    <a:pt x="2453" y="358"/>
                    <a:pt x="2369" y="286"/>
                  </a:cubicBezTo>
                  <a:cubicBezTo>
                    <a:pt x="2162" y="224"/>
                    <a:pt x="1949" y="216"/>
                    <a:pt x="1736" y="216"/>
                  </a:cubicBezTo>
                  <a:cubicBezTo>
                    <a:pt x="1662" y="216"/>
                    <a:pt x="1588" y="217"/>
                    <a:pt x="1515" y="217"/>
                  </a:cubicBezTo>
                  <a:cubicBezTo>
                    <a:pt x="1275" y="217"/>
                    <a:pt x="1037" y="207"/>
                    <a:pt x="810" y="120"/>
                  </a:cubicBezTo>
                  <a:cubicBezTo>
                    <a:pt x="667" y="13"/>
                    <a:pt x="488" y="120"/>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6099850" y="2032225"/>
              <a:ext cx="31875" cy="13775"/>
            </a:xfrm>
            <a:custGeom>
              <a:avLst/>
              <a:gdLst/>
              <a:ahLst/>
              <a:cxnLst/>
              <a:rect l="l" t="t" r="r" b="b"/>
              <a:pathLst>
                <a:path w="1275" h="551" extrusionOk="0">
                  <a:moveTo>
                    <a:pt x="96" y="0"/>
                  </a:moveTo>
                  <a:cubicBezTo>
                    <a:pt x="1" y="143"/>
                    <a:pt x="13" y="274"/>
                    <a:pt x="132" y="417"/>
                  </a:cubicBezTo>
                  <a:cubicBezTo>
                    <a:pt x="139" y="418"/>
                    <a:pt x="146" y="418"/>
                    <a:pt x="153" y="418"/>
                  </a:cubicBezTo>
                  <a:cubicBezTo>
                    <a:pt x="265" y="418"/>
                    <a:pt x="374" y="366"/>
                    <a:pt x="489" y="366"/>
                  </a:cubicBezTo>
                  <a:cubicBezTo>
                    <a:pt x="561" y="366"/>
                    <a:pt x="636" y="387"/>
                    <a:pt x="715" y="453"/>
                  </a:cubicBezTo>
                  <a:cubicBezTo>
                    <a:pt x="788" y="521"/>
                    <a:pt x="859" y="550"/>
                    <a:pt x="927" y="550"/>
                  </a:cubicBezTo>
                  <a:cubicBezTo>
                    <a:pt x="1060" y="550"/>
                    <a:pt x="1180" y="440"/>
                    <a:pt x="1275" y="298"/>
                  </a:cubicBezTo>
                  <a:cubicBezTo>
                    <a:pt x="1144" y="191"/>
                    <a:pt x="953" y="15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5923650" y="2021050"/>
              <a:ext cx="16975" cy="10675"/>
            </a:xfrm>
            <a:custGeom>
              <a:avLst/>
              <a:gdLst/>
              <a:ahLst/>
              <a:cxnLst/>
              <a:rect l="l" t="t" r="r" b="b"/>
              <a:pathLst>
                <a:path w="679" h="427" extrusionOk="0">
                  <a:moveTo>
                    <a:pt x="237" y="1"/>
                  </a:moveTo>
                  <a:cubicBezTo>
                    <a:pt x="161" y="1"/>
                    <a:pt x="82" y="41"/>
                    <a:pt x="0" y="150"/>
                  </a:cubicBezTo>
                  <a:cubicBezTo>
                    <a:pt x="115" y="255"/>
                    <a:pt x="203" y="426"/>
                    <a:pt x="367" y="426"/>
                  </a:cubicBezTo>
                  <a:cubicBezTo>
                    <a:pt x="424" y="426"/>
                    <a:pt x="491" y="405"/>
                    <a:pt x="572" y="352"/>
                  </a:cubicBezTo>
                  <a:cubicBezTo>
                    <a:pt x="608" y="328"/>
                    <a:pt x="679" y="233"/>
                    <a:pt x="596" y="186"/>
                  </a:cubicBezTo>
                  <a:cubicBezTo>
                    <a:pt x="478" y="105"/>
                    <a:pt x="360" y="1"/>
                    <a:pt x="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6085275" y="2032300"/>
              <a:ext cx="17875" cy="11100"/>
            </a:xfrm>
            <a:custGeom>
              <a:avLst/>
              <a:gdLst/>
              <a:ahLst/>
              <a:cxnLst/>
              <a:rect l="l" t="t" r="r" b="b"/>
              <a:pathLst>
                <a:path w="715" h="444" extrusionOk="0">
                  <a:moveTo>
                    <a:pt x="344" y="0"/>
                  </a:moveTo>
                  <a:cubicBezTo>
                    <a:pt x="230" y="0"/>
                    <a:pt x="113" y="3"/>
                    <a:pt x="0" y="9"/>
                  </a:cubicBezTo>
                  <a:cubicBezTo>
                    <a:pt x="48" y="93"/>
                    <a:pt x="84" y="200"/>
                    <a:pt x="131" y="283"/>
                  </a:cubicBezTo>
                  <a:lnTo>
                    <a:pt x="131" y="307"/>
                  </a:lnTo>
                  <a:cubicBezTo>
                    <a:pt x="286" y="331"/>
                    <a:pt x="441" y="295"/>
                    <a:pt x="560" y="426"/>
                  </a:cubicBezTo>
                  <a:cubicBezTo>
                    <a:pt x="584" y="438"/>
                    <a:pt x="611" y="444"/>
                    <a:pt x="637" y="444"/>
                  </a:cubicBezTo>
                  <a:cubicBezTo>
                    <a:pt x="664" y="444"/>
                    <a:pt x="691" y="438"/>
                    <a:pt x="715" y="426"/>
                  </a:cubicBezTo>
                  <a:cubicBezTo>
                    <a:pt x="691" y="283"/>
                    <a:pt x="691" y="140"/>
                    <a:pt x="679" y="9"/>
                  </a:cubicBezTo>
                  <a:cubicBezTo>
                    <a:pt x="572" y="3"/>
                    <a:pt x="459"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5904900" y="2019400"/>
              <a:ext cx="11325" cy="11400"/>
            </a:xfrm>
            <a:custGeom>
              <a:avLst/>
              <a:gdLst/>
              <a:ahLst/>
              <a:cxnLst/>
              <a:rect l="l" t="t" r="r" b="b"/>
              <a:pathLst>
                <a:path w="453" h="456" extrusionOk="0">
                  <a:moveTo>
                    <a:pt x="197" y="1"/>
                  </a:moveTo>
                  <a:cubicBezTo>
                    <a:pt x="143" y="1"/>
                    <a:pt x="86" y="50"/>
                    <a:pt x="24" y="192"/>
                  </a:cubicBezTo>
                  <a:cubicBezTo>
                    <a:pt x="0" y="252"/>
                    <a:pt x="36" y="406"/>
                    <a:pt x="84" y="430"/>
                  </a:cubicBezTo>
                  <a:cubicBezTo>
                    <a:pt x="119" y="448"/>
                    <a:pt x="150" y="456"/>
                    <a:pt x="176" y="456"/>
                  </a:cubicBezTo>
                  <a:cubicBezTo>
                    <a:pt x="309" y="456"/>
                    <a:pt x="343" y="265"/>
                    <a:pt x="453" y="216"/>
                  </a:cubicBezTo>
                  <a:cubicBezTo>
                    <a:pt x="370" y="141"/>
                    <a:pt x="288"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5895075" y="2020825"/>
              <a:ext cx="6275" cy="7550"/>
            </a:xfrm>
            <a:custGeom>
              <a:avLst/>
              <a:gdLst/>
              <a:ahLst/>
              <a:cxnLst/>
              <a:rect l="l" t="t" r="r" b="b"/>
              <a:pathLst>
                <a:path w="251" h="302" extrusionOk="0">
                  <a:moveTo>
                    <a:pt x="57" y="0"/>
                  </a:moveTo>
                  <a:cubicBezTo>
                    <a:pt x="38" y="0"/>
                    <a:pt x="19" y="2"/>
                    <a:pt x="0" y="4"/>
                  </a:cubicBezTo>
                  <a:lnTo>
                    <a:pt x="0" y="302"/>
                  </a:lnTo>
                  <a:cubicBezTo>
                    <a:pt x="119" y="290"/>
                    <a:pt x="250" y="266"/>
                    <a:pt x="227" y="111"/>
                  </a:cubicBezTo>
                  <a:cubicBezTo>
                    <a:pt x="217" y="25"/>
                    <a:pt x="138" y="0"/>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5916200" y="2024775"/>
              <a:ext cx="7475" cy="5550"/>
            </a:xfrm>
            <a:custGeom>
              <a:avLst/>
              <a:gdLst/>
              <a:ahLst/>
              <a:cxnLst/>
              <a:rect l="l" t="t" r="r" b="b"/>
              <a:pathLst>
                <a:path w="299" h="222" extrusionOk="0">
                  <a:moveTo>
                    <a:pt x="1" y="1"/>
                  </a:moveTo>
                  <a:cubicBezTo>
                    <a:pt x="1" y="84"/>
                    <a:pt x="24" y="203"/>
                    <a:pt x="120" y="215"/>
                  </a:cubicBezTo>
                  <a:cubicBezTo>
                    <a:pt x="137" y="219"/>
                    <a:pt x="153" y="221"/>
                    <a:pt x="168" y="221"/>
                  </a:cubicBezTo>
                  <a:cubicBezTo>
                    <a:pt x="280" y="221"/>
                    <a:pt x="298" y="10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863225" y="2017050"/>
              <a:ext cx="10450" cy="6200"/>
            </a:xfrm>
            <a:custGeom>
              <a:avLst/>
              <a:gdLst/>
              <a:ahLst/>
              <a:cxnLst/>
              <a:rect l="l" t="t" r="r" b="b"/>
              <a:pathLst>
                <a:path w="418" h="248" extrusionOk="0">
                  <a:moveTo>
                    <a:pt x="0" y="0"/>
                  </a:moveTo>
                  <a:lnTo>
                    <a:pt x="0" y="0"/>
                  </a:lnTo>
                  <a:cubicBezTo>
                    <a:pt x="37" y="186"/>
                    <a:pt x="83" y="247"/>
                    <a:pt x="135" y="247"/>
                  </a:cubicBezTo>
                  <a:cubicBezTo>
                    <a:pt x="221" y="247"/>
                    <a:pt x="321" y="83"/>
                    <a:pt x="417" y="24"/>
                  </a:cubicBezTo>
                  <a:cubicBezTo>
                    <a:pt x="262" y="12"/>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6034675" y="2024850"/>
              <a:ext cx="11025" cy="3525"/>
            </a:xfrm>
            <a:custGeom>
              <a:avLst/>
              <a:gdLst/>
              <a:ahLst/>
              <a:cxnLst/>
              <a:rect l="l" t="t" r="r" b="b"/>
              <a:pathLst>
                <a:path w="441" h="141" extrusionOk="0">
                  <a:moveTo>
                    <a:pt x="156" y="1"/>
                  </a:moveTo>
                  <a:cubicBezTo>
                    <a:pt x="106" y="1"/>
                    <a:pt x="54" y="6"/>
                    <a:pt x="0" y="10"/>
                  </a:cubicBezTo>
                  <a:cubicBezTo>
                    <a:pt x="77" y="117"/>
                    <a:pt x="173" y="140"/>
                    <a:pt x="273" y="140"/>
                  </a:cubicBezTo>
                  <a:cubicBezTo>
                    <a:pt x="329" y="140"/>
                    <a:pt x="385" y="133"/>
                    <a:pt x="441" y="129"/>
                  </a:cubicBezTo>
                  <a:cubicBezTo>
                    <a:pt x="360" y="24"/>
                    <a:pt x="262"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6020375" y="2025000"/>
              <a:ext cx="7475" cy="3075"/>
            </a:xfrm>
            <a:custGeom>
              <a:avLst/>
              <a:gdLst/>
              <a:ahLst/>
              <a:cxnLst/>
              <a:rect l="l" t="t" r="r" b="b"/>
              <a:pathLst>
                <a:path w="299" h="123" extrusionOk="0">
                  <a:moveTo>
                    <a:pt x="241" y="1"/>
                  </a:moveTo>
                  <a:cubicBezTo>
                    <a:pt x="136" y="1"/>
                    <a:pt x="51" y="32"/>
                    <a:pt x="1" y="123"/>
                  </a:cubicBezTo>
                  <a:lnTo>
                    <a:pt x="287" y="123"/>
                  </a:lnTo>
                  <a:cubicBezTo>
                    <a:pt x="287" y="87"/>
                    <a:pt x="298" y="51"/>
                    <a:pt x="298" y="4"/>
                  </a:cubicBezTo>
                  <a:cubicBezTo>
                    <a:pt x="279" y="2"/>
                    <a:pt x="259"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5970375" y="2024850"/>
              <a:ext cx="3300" cy="1450"/>
            </a:xfrm>
            <a:custGeom>
              <a:avLst/>
              <a:gdLst/>
              <a:ahLst/>
              <a:cxnLst/>
              <a:rect l="l" t="t" r="r" b="b"/>
              <a:pathLst>
                <a:path w="132" h="58" extrusionOk="0">
                  <a:moveTo>
                    <a:pt x="62" y="1"/>
                  </a:moveTo>
                  <a:cubicBezTo>
                    <a:pt x="39" y="1"/>
                    <a:pt x="18" y="4"/>
                    <a:pt x="1" y="10"/>
                  </a:cubicBezTo>
                  <a:lnTo>
                    <a:pt x="36" y="57"/>
                  </a:lnTo>
                  <a:cubicBezTo>
                    <a:pt x="72" y="57"/>
                    <a:pt x="96" y="22"/>
                    <a:pt x="132" y="10"/>
                  </a:cubicBezTo>
                  <a:cubicBezTo>
                    <a:pt x="108" y="4"/>
                    <a:pt x="84"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5952525" y="2023900"/>
              <a:ext cx="3300" cy="2575"/>
            </a:xfrm>
            <a:custGeom>
              <a:avLst/>
              <a:gdLst/>
              <a:ahLst/>
              <a:cxnLst/>
              <a:rect l="l" t="t" r="r" b="b"/>
              <a:pathLst>
                <a:path w="132" h="103" extrusionOk="0">
                  <a:moveTo>
                    <a:pt x="131" y="0"/>
                  </a:moveTo>
                  <a:cubicBezTo>
                    <a:pt x="84" y="0"/>
                    <a:pt x="24" y="0"/>
                    <a:pt x="0" y="24"/>
                  </a:cubicBezTo>
                  <a:cubicBezTo>
                    <a:pt x="27" y="78"/>
                    <a:pt x="49" y="102"/>
                    <a:pt x="68" y="102"/>
                  </a:cubicBezTo>
                  <a:cubicBezTo>
                    <a:pt x="92" y="102"/>
                    <a:pt x="112" y="6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5823325" y="1995900"/>
              <a:ext cx="3600" cy="3900"/>
            </a:xfrm>
            <a:custGeom>
              <a:avLst/>
              <a:gdLst/>
              <a:ahLst/>
              <a:cxnLst/>
              <a:rect l="l" t="t" r="r" b="b"/>
              <a:pathLst>
                <a:path w="144" h="156" extrusionOk="0">
                  <a:moveTo>
                    <a:pt x="1" y="1"/>
                  </a:moveTo>
                  <a:lnTo>
                    <a:pt x="1" y="156"/>
                  </a:lnTo>
                  <a:lnTo>
                    <a:pt x="144" y="15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5533125" y="3599075"/>
              <a:ext cx="229500" cy="41100"/>
            </a:xfrm>
            <a:custGeom>
              <a:avLst/>
              <a:gdLst/>
              <a:ahLst/>
              <a:cxnLst/>
              <a:rect l="l" t="t" r="r" b="b"/>
              <a:pathLst>
                <a:path w="9180" h="1644" extrusionOk="0">
                  <a:moveTo>
                    <a:pt x="547" y="1"/>
                  </a:moveTo>
                  <a:cubicBezTo>
                    <a:pt x="426" y="1"/>
                    <a:pt x="306" y="17"/>
                    <a:pt x="191" y="72"/>
                  </a:cubicBezTo>
                  <a:cubicBezTo>
                    <a:pt x="0" y="191"/>
                    <a:pt x="72" y="322"/>
                    <a:pt x="179" y="453"/>
                  </a:cubicBezTo>
                  <a:cubicBezTo>
                    <a:pt x="250" y="513"/>
                    <a:pt x="340" y="513"/>
                    <a:pt x="432" y="513"/>
                  </a:cubicBezTo>
                  <a:cubicBezTo>
                    <a:pt x="524" y="513"/>
                    <a:pt x="619" y="513"/>
                    <a:pt x="703" y="572"/>
                  </a:cubicBezTo>
                  <a:cubicBezTo>
                    <a:pt x="822" y="572"/>
                    <a:pt x="930" y="567"/>
                    <a:pt x="1039" y="567"/>
                  </a:cubicBezTo>
                  <a:cubicBezTo>
                    <a:pt x="1093" y="567"/>
                    <a:pt x="1147" y="568"/>
                    <a:pt x="1203" y="572"/>
                  </a:cubicBezTo>
                  <a:cubicBezTo>
                    <a:pt x="1893" y="668"/>
                    <a:pt x="2572" y="763"/>
                    <a:pt x="3263" y="846"/>
                  </a:cubicBezTo>
                  <a:cubicBezTo>
                    <a:pt x="4096" y="930"/>
                    <a:pt x="4929" y="1037"/>
                    <a:pt x="5739" y="1168"/>
                  </a:cubicBezTo>
                  <a:cubicBezTo>
                    <a:pt x="6739" y="1334"/>
                    <a:pt x="7727" y="1453"/>
                    <a:pt x="8716" y="1596"/>
                  </a:cubicBezTo>
                  <a:cubicBezTo>
                    <a:pt x="8894" y="1561"/>
                    <a:pt x="9156" y="1644"/>
                    <a:pt x="9180" y="1358"/>
                  </a:cubicBezTo>
                  <a:cubicBezTo>
                    <a:pt x="8978" y="1072"/>
                    <a:pt x="8644" y="1096"/>
                    <a:pt x="8347" y="1037"/>
                  </a:cubicBezTo>
                  <a:cubicBezTo>
                    <a:pt x="7727" y="906"/>
                    <a:pt x="7085" y="858"/>
                    <a:pt x="6453" y="739"/>
                  </a:cubicBezTo>
                  <a:cubicBezTo>
                    <a:pt x="6180" y="691"/>
                    <a:pt x="5906" y="691"/>
                    <a:pt x="5644" y="608"/>
                  </a:cubicBezTo>
                  <a:cubicBezTo>
                    <a:pt x="4096" y="394"/>
                    <a:pt x="2524" y="191"/>
                    <a:pt x="965" y="37"/>
                  </a:cubicBezTo>
                  <a:cubicBezTo>
                    <a:pt x="830" y="24"/>
                    <a:pt x="688"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5751000" y="3629950"/>
              <a:ext cx="173275" cy="29250"/>
            </a:xfrm>
            <a:custGeom>
              <a:avLst/>
              <a:gdLst/>
              <a:ahLst/>
              <a:cxnLst/>
              <a:rect l="l" t="t" r="r" b="b"/>
              <a:pathLst>
                <a:path w="6931" h="1170" extrusionOk="0">
                  <a:moveTo>
                    <a:pt x="1090" y="1"/>
                  </a:moveTo>
                  <a:cubicBezTo>
                    <a:pt x="884" y="1"/>
                    <a:pt x="684" y="42"/>
                    <a:pt x="501" y="183"/>
                  </a:cubicBezTo>
                  <a:cubicBezTo>
                    <a:pt x="322" y="218"/>
                    <a:pt x="120" y="171"/>
                    <a:pt x="1" y="361"/>
                  </a:cubicBezTo>
                  <a:cubicBezTo>
                    <a:pt x="155" y="468"/>
                    <a:pt x="322" y="480"/>
                    <a:pt x="465" y="504"/>
                  </a:cubicBezTo>
                  <a:cubicBezTo>
                    <a:pt x="2132" y="695"/>
                    <a:pt x="3787" y="873"/>
                    <a:pt x="5454" y="1064"/>
                  </a:cubicBezTo>
                  <a:cubicBezTo>
                    <a:pt x="5728" y="1090"/>
                    <a:pt x="6006" y="1170"/>
                    <a:pt x="6277" y="1170"/>
                  </a:cubicBezTo>
                  <a:cubicBezTo>
                    <a:pt x="6501" y="1170"/>
                    <a:pt x="6720" y="1116"/>
                    <a:pt x="6930" y="933"/>
                  </a:cubicBezTo>
                  <a:cubicBezTo>
                    <a:pt x="6728" y="695"/>
                    <a:pt x="6454" y="635"/>
                    <a:pt x="6168" y="599"/>
                  </a:cubicBezTo>
                  <a:cubicBezTo>
                    <a:pt x="4620" y="468"/>
                    <a:pt x="3072" y="242"/>
                    <a:pt x="1525" y="40"/>
                  </a:cubicBezTo>
                  <a:cubicBezTo>
                    <a:pt x="1379" y="20"/>
                    <a:pt x="1233" y="1"/>
                    <a:pt x="10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6109375" y="3690900"/>
              <a:ext cx="94975" cy="20125"/>
            </a:xfrm>
            <a:custGeom>
              <a:avLst/>
              <a:gdLst/>
              <a:ahLst/>
              <a:cxnLst/>
              <a:rect l="l" t="t" r="r" b="b"/>
              <a:pathLst>
                <a:path w="3799" h="805" extrusionOk="0">
                  <a:moveTo>
                    <a:pt x="825" y="1"/>
                  </a:moveTo>
                  <a:cubicBezTo>
                    <a:pt x="608" y="1"/>
                    <a:pt x="394" y="19"/>
                    <a:pt x="179" y="55"/>
                  </a:cubicBezTo>
                  <a:lnTo>
                    <a:pt x="1" y="102"/>
                  </a:lnTo>
                  <a:cubicBezTo>
                    <a:pt x="96" y="519"/>
                    <a:pt x="572" y="221"/>
                    <a:pt x="727" y="483"/>
                  </a:cubicBezTo>
                  <a:cubicBezTo>
                    <a:pt x="1549" y="686"/>
                    <a:pt x="2394" y="650"/>
                    <a:pt x="3227" y="805"/>
                  </a:cubicBezTo>
                  <a:lnTo>
                    <a:pt x="3585" y="626"/>
                  </a:lnTo>
                  <a:cubicBezTo>
                    <a:pt x="3585" y="519"/>
                    <a:pt x="3799" y="364"/>
                    <a:pt x="3477" y="352"/>
                  </a:cubicBezTo>
                  <a:cubicBezTo>
                    <a:pt x="3382" y="352"/>
                    <a:pt x="3275" y="269"/>
                    <a:pt x="3168" y="221"/>
                  </a:cubicBezTo>
                  <a:cubicBezTo>
                    <a:pt x="2620" y="162"/>
                    <a:pt x="2037" y="150"/>
                    <a:pt x="1489" y="55"/>
                  </a:cubicBezTo>
                  <a:cubicBezTo>
                    <a:pt x="1263" y="19"/>
                    <a:pt x="1043"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5926025" y="3651400"/>
              <a:ext cx="196475" cy="23900"/>
            </a:xfrm>
            <a:custGeom>
              <a:avLst/>
              <a:gdLst/>
              <a:ahLst/>
              <a:cxnLst/>
              <a:rect l="l" t="t" r="r" b="b"/>
              <a:pathLst>
                <a:path w="7859" h="956" extrusionOk="0">
                  <a:moveTo>
                    <a:pt x="1306" y="0"/>
                  </a:moveTo>
                  <a:cubicBezTo>
                    <a:pt x="1177" y="0"/>
                    <a:pt x="1047" y="3"/>
                    <a:pt x="917" y="3"/>
                  </a:cubicBezTo>
                  <a:cubicBezTo>
                    <a:pt x="727" y="15"/>
                    <a:pt x="524" y="3"/>
                    <a:pt x="322" y="39"/>
                  </a:cubicBezTo>
                  <a:cubicBezTo>
                    <a:pt x="179" y="99"/>
                    <a:pt x="1" y="111"/>
                    <a:pt x="48" y="361"/>
                  </a:cubicBezTo>
                  <a:cubicBezTo>
                    <a:pt x="61" y="380"/>
                    <a:pt x="82" y="389"/>
                    <a:pt x="101" y="389"/>
                  </a:cubicBezTo>
                  <a:cubicBezTo>
                    <a:pt x="117" y="389"/>
                    <a:pt x="133" y="383"/>
                    <a:pt x="143" y="372"/>
                  </a:cubicBezTo>
                  <a:cubicBezTo>
                    <a:pt x="230" y="416"/>
                    <a:pt x="324" y="426"/>
                    <a:pt x="418" y="426"/>
                  </a:cubicBezTo>
                  <a:cubicBezTo>
                    <a:pt x="501" y="426"/>
                    <a:pt x="584" y="418"/>
                    <a:pt x="665" y="418"/>
                  </a:cubicBezTo>
                  <a:cubicBezTo>
                    <a:pt x="745" y="418"/>
                    <a:pt x="822" y="426"/>
                    <a:pt x="894" y="456"/>
                  </a:cubicBezTo>
                  <a:lnTo>
                    <a:pt x="1036" y="456"/>
                  </a:lnTo>
                  <a:cubicBezTo>
                    <a:pt x="1132" y="414"/>
                    <a:pt x="1224" y="393"/>
                    <a:pt x="1318" y="393"/>
                  </a:cubicBezTo>
                  <a:cubicBezTo>
                    <a:pt x="1411" y="393"/>
                    <a:pt x="1507" y="414"/>
                    <a:pt x="1608" y="456"/>
                  </a:cubicBezTo>
                  <a:cubicBezTo>
                    <a:pt x="1681" y="492"/>
                    <a:pt x="1758" y="506"/>
                    <a:pt x="1837" y="506"/>
                  </a:cubicBezTo>
                  <a:cubicBezTo>
                    <a:pt x="1887" y="506"/>
                    <a:pt x="1938" y="501"/>
                    <a:pt x="1989" y="492"/>
                  </a:cubicBezTo>
                  <a:cubicBezTo>
                    <a:pt x="2129" y="541"/>
                    <a:pt x="2269" y="554"/>
                    <a:pt x="2409" y="554"/>
                  </a:cubicBezTo>
                  <a:cubicBezTo>
                    <a:pt x="2544" y="554"/>
                    <a:pt x="2680" y="542"/>
                    <a:pt x="2817" y="542"/>
                  </a:cubicBezTo>
                  <a:cubicBezTo>
                    <a:pt x="2878" y="542"/>
                    <a:pt x="2939" y="545"/>
                    <a:pt x="3001" y="551"/>
                  </a:cubicBezTo>
                  <a:cubicBezTo>
                    <a:pt x="3031" y="551"/>
                    <a:pt x="3060" y="550"/>
                    <a:pt x="3090" y="550"/>
                  </a:cubicBezTo>
                  <a:cubicBezTo>
                    <a:pt x="3178" y="550"/>
                    <a:pt x="3263" y="557"/>
                    <a:pt x="3334" y="611"/>
                  </a:cubicBezTo>
                  <a:cubicBezTo>
                    <a:pt x="3453" y="622"/>
                    <a:pt x="3572" y="622"/>
                    <a:pt x="3691" y="634"/>
                  </a:cubicBezTo>
                  <a:cubicBezTo>
                    <a:pt x="3874" y="682"/>
                    <a:pt x="4058" y="695"/>
                    <a:pt x="4242" y="695"/>
                  </a:cubicBezTo>
                  <a:cubicBezTo>
                    <a:pt x="4455" y="695"/>
                    <a:pt x="4669" y="678"/>
                    <a:pt x="4882" y="678"/>
                  </a:cubicBezTo>
                  <a:cubicBezTo>
                    <a:pt x="5085" y="678"/>
                    <a:pt x="5288" y="693"/>
                    <a:pt x="5489" y="753"/>
                  </a:cubicBezTo>
                  <a:lnTo>
                    <a:pt x="5632" y="753"/>
                  </a:lnTo>
                  <a:cubicBezTo>
                    <a:pt x="5680" y="718"/>
                    <a:pt x="5730" y="700"/>
                    <a:pt x="5780" y="700"/>
                  </a:cubicBezTo>
                  <a:cubicBezTo>
                    <a:pt x="5829" y="700"/>
                    <a:pt x="5876" y="718"/>
                    <a:pt x="5918" y="753"/>
                  </a:cubicBezTo>
                  <a:cubicBezTo>
                    <a:pt x="6525" y="813"/>
                    <a:pt x="7156" y="896"/>
                    <a:pt x="7775" y="956"/>
                  </a:cubicBezTo>
                  <a:cubicBezTo>
                    <a:pt x="7799" y="920"/>
                    <a:pt x="7823" y="873"/>
                    <a:pt x="7847" y="849"/>
                  </a:cubicBezTo>
                  <a:cubicBezTo>
                    <a:pt x="7859" y="718"/>
                    <a:pt x="7823" y="599"/>
                    <a:pt x="7704" y="515"/>
                  </a:cubicBezTo>
                  <a:cubicBezTo>
                    <a:pt x="7331" y="312"/>
                    <a:pt x="6939" y="278"/>
                    <a:pt x="6546" y="278"/>
                  </a:cubicBezTo>
                  <a:cubicBezTo>
                    <a:pt x="6351" y="278"/>
                    <a:pt x="6156" y="287"/>
                    <a:pt x="5963" y="287"/>
                  </a:cubicBezTo>
                  <a:cubicBezTo>
                    <a:pt x="5860" y="287"/>
                    <a:pt x="5758" y="284"/>
                    <a:pt x="5656" y="277"/>
                  </a:cubicBezTo>
                  <a:cubicBezTo>
                    <a:pt x="5306" y="277"/>
                    <a:pt x="4964" y="290"/>
                    <a:pt x="4621" y="290"/>
                  </a:cubicBezTo>
                  <a:cubicBezTo>
                    <a:pt x="4393" y="290"/>
                    <a:pt x="4163" y="284"/>
                    <a:pt x="3930" y="265"/>
                  </a:cubicBezTo>
                  <a:cubicBezTo>
                    <a:pt x="3894" y="259"/>
                    <a:pt x="3855" y="256"/>
                    <a:pt x="3816" y="256"/>
                  </a:cubicBezTo>
                  <a:cubicBezTo>
                    <a:pt x="3778" y="256"/>
                    <a:pt x="3739" y="259"/>
                    <a:pt x="3703" y="265"/>
                  </a:cubicBezTo>
                  <a:cubicBezTo>
                    <a:pt x="3649" y="315"/>
                    <a:pt x="3596" y="339"/>
                    <a:pt x="3548" y="339"/>
                  </a:cubicBezTo>
                  <a:cubicBezTo>
                    <a:pt x="3491" y="339"/>
                    <a:pt x="3439" y="306"/>
                    <a:pt x="3394" y="241"/>
                  </a:cubicBezTo>
                  <a:cubicBezTo>
                    <a:pt x="3287" y="194"/>
                    <a:pt x="3180" y="158"/>
                    <a:pt x="3084" y="158"/>
                  </a:cubicBezTo>
                  <a:cubicBezTo>
                    <a:pt x="2703" y="146"/>
                    <a:pt x="2334" y="170"/>
                    <a:pt x="1977" y="63"/>
                  </a:cubicBezTo>
                  <a:cubicBezTo>
                    <a:pt x="1757" y="10"/>
                    <a:pt x="1533"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6121000" y="3664150"/>
              <a:ext cx="75925" cy="18300"/>
            </a:xfrm>
            <a:custGeom>
              <a:avLst/>
              <a:gdLst/>
              <a:ahLst/>
              <a:cxnLst/>
              <a:rect l="l" t="t" r="r" b="b"/>
              <a:pathLst>
                <a:path w="3037" h="732" extrusionOk="0">
                  <a:moveTo>
                    <a:pt x="938" y="1"/>
                  </a:moveTo>
                  <a:cubicBezTo>
                    <a:pt x="844" y="1"/>
                    <a:pt x="749" y="15"/>
                    <a:pt x="655" y="53"/>
                  </a:cubicBezTo>
                  <a:cubicBezTo>
                    <a:pt x="500" y="303"/>
                    <a:pt x="203" y="267"/>
                    <a:pt x="0" y="398"/>
                  </a:cubicBezTo>
                  <a:lnTo>
                    <a:pt x="0" y="458"/>
                  </a:lnTo>
                  <a:cubicBezTo>
                    <a:pt x="786" y="636"/>
                    <a:pt x="1619" y="589"/>
                    <a:pt x="2429" y="684"/>
                  </a:cubicBezTo>
                  <a:cubicBezTo>
                    <a:pt x="2534" y="691"/>
                    <a:pt x="2652" y="731"/>
                    <a:pt x="2775" y="731"/>
                  </a:cubicBezTo>
                  <a:cubicBezTo>
                    <a:pt x="2860" y="731"/>
                    <a:pt x="2948" y="712"/>
                    <a:pt x="3036" y="648"/>
                  </a:cubicBezTo>
                  <a:cubicBezTo>
                    <a:pt x="2965" y="565"/>
                    <a:pt x="2881" y="505"/>
                    <a:pt x="2822" y="446"/>
                  </a:cubicBezTo>
                  <a:cubicBezTo>
                    <a:pt x="2809" y="450"/>
                    <a:pt x="2796" y="453"/>
                    <a:pt x="2783" y="453"/>
                  </a:cubicBezTo>
                  <a:cubicBezTo>
                    <a:pt x="2762" y="453"/>
                    <a:pt x="2742" y="445"/>
                    <a:pt x="2727" y="422"/>
                  </a:cubicBezTo>
                  <a:cubicBezTo>
                    <a:pt x="2274" y="65"/>
                    <a:pt x="1715" y="112"/>
                    <a:pt x="1191" y="29"/>
                  </a:cubicBezTo>
                  <a:cubicBezTo>
                    <a:pt x="1107" y="12"/>
                    <a:pt x="1022" y="1"/>
                    <a:pt x="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5878400" y="3667850"/>
              <a:ext cx="59850" cy="17275"/>
            </a:xfrm>
            <a:custGeom>
              <a:avLst/>
              <a:gdLst/>
              <a:ahLst/>
              <a:cxnLst/>
              <a:rect l="l" t="t" r="r" b="b"/>
              <a:pathLst>
                <a:path w="2394" h="691" extrusionOk="0">
                  <a:moveTo>
                    <a:pt x="524" y="0"/>
                  </a:moveTo>
                  <a:cubicBezTo>
                    <a:pt x="274" y="191"/>
                    <a:pt x="1" y="381"/>
                    <a:pt x="382" y="691"/>
                  </a:cubicBezTo>
                  <a:cubicBezTo>
                    <a:pt x="450" y="634"/>
                    <a:pt x="540" y="511"/>
                    <a:pt x="589" y="511"/>
                  </a:cubicBezTo>
                  <a:cubicBezTo>
                    <a:pt x="592" y="511"/>
                    <a:pt x="594" y="512"/>
                    <a:pt x="596" y="512"/>
                  </a:cubicBezTo>
                  <a:cubicBezTo>
                    <a:pt x="646" y="524"/>
                    <a:pt x="697" y="528"/>
                    <a:pt x="746" y="528"/>
                  </a:cubicBezTo>
                  <a:cubicBezTo>
                    <a:pt x="866" y="528"/>
                    <a:pt x="983" y="504"/>
                    <a:pt x="1102" y="504"/>
                  </a:cubicBezTo>
                  <a:cubicBezTo>
                    <a:pt x="1178" y="504"/>
                    <a:pt x="1256" y="514"/>
                    <a:pt x="1334" y="548"/>
                  </a:cubicBezTo>
                  <a:cubicBezTo>
                    <a:pt x="1364" y="560"/>
                    <a:pt x="1392" y="566"/>
                    <a:pt x="1417" y="566"/>
                  </a:cubicBezTo>
                  <a:cubicBezTo>
                    <a:pt x="1607" y="566"/>
                    <a:pt x="1681" y="256"/>
                    <a:pt x="1879" y="256"/>
                  </a:cubicBezTo>
                  <a:cubicBezTo>
                    <a:pt x="1905" y="256"/>
                    <a:pt x="1934" y="261"/>
                    <a:pt x="1965" y="274"/>
                  </a:cubicBezTo>
                  <a:cubicBezTo>
                    <a:pt x="1989" y="298"/>
                    <a:pt x="2048" y="298"/>
                    <a:pt x="2096" y="298"/>
                  </a:cubicBezTo>
                  <a:cubicBezTo>
                    <a:pt x="2143" y="321"/>
                    <a:pt x="2194" y="339"/>
                    <a:pt x="2251" y="339"/>
                  </a:cubicBezTo>
                  <a:cubicBezTo>
                    <a:pt x="2281" y="339"/>
                    <a:pt x="2313" y="334"/>
                    <a:pt x="2346" y="322"/>
                  </a:cubicBezTo>
                  <a:cubicBezTo>
                    <a:pt x="2358" y="298"/>
                    <a:pt x="2382" y="274"/>
                    <a:pt x="2394" y="250"/>
                  </a:cubicBezTo>
                  <a:cubicBezTo>
                    <a:pt x="1786" y="36"/>
                    <a:pt x="1144" y="95"/>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5750400" y="3658150"/>
              <a:ext cx="55925" cy="22750"/>
            </a:xfrm>
            <a:custGeom>
              <a:avLst/>
              <a:gdLst/>
              <a:ahLst/>
              <a:cxnLst/>
              <a:rect l="l" t="t" r="r" b="b"/>
              <a:pathLst>
                <a:path w="2237" h="910" extrusionOk="0">
                  <a:moveTo>
                    <a:pt x="609" y="1"/>
                  </a:moveTo>
                  <a:cubicBezTo>
                    <a:pt x="420" y="1"/>
                    <a:pt x="233" y="23"/>
                    <a:pt x="48" y="91"/>
                  </a:cubicBezTo>
                  <a:lnTo>
                    <a:pt x="48" y="233"/>
                  </a:lnTo>
                  <a:cubicBezTo>
                    <a:pt x="25" y="245"/>
                    <a:pt x="13" y="281"/>
                    <a:pt x="1" y="293"/>
                  </a:cubicBezTo>
                  <a:cubicBezTo>
                    <a:pt x="25" y="305"/>
                    <a:pt x="48" y="341"/>
                    <a:pt x="72" y="352"/>
                  </a:cubicBezTo>
                  <a:cubicBezTo>
                    <a:pt x="148" y="366"/>
                    <a:pt x="226" y="370"/>
                    <a:pt x="304" y="370"/>
                  </a:cubicBezTo>
                  <a:cubicBezTo>
                    <a:pt x="455" y="370"/>
                    <a:pt x="610" y="353"/>
                    <a:pt x="762" y="353"/>
                  </a:cubicBezTo>
                  <a:cubicBezTo>
                    <a:pt x="959" y="353"/>
                    <a:pt x="1153" y="381"/>
                    <a:pt x="1334" y="507"/>
                  </a:cubicBezTo>
                  <a:cubicBezTo>
                    <a:pt x="1513" y="579"/>
                    <a:pt x="1442" y="829"/>
                    <a:pt x="1608" y="888"/>
                  </a:cubicBezTo>
                  <a:cubicBezTo>
                    <a:pt x="1636" y="894"/>
                    <a:pt x="1686" y="909"/>
                    <a:pt x="1724" y="909"/>
                  </a:cubicBezTo>
                  <a:cubicBezTo>
                    <a:pt x="1768" y="909"/>
                    <a:pt x="1796" y="888"/>
                    <a:pt x="1751" y="805"/>
                  </a:cubicBezTo>
                  <a:cubicBezTo>
                    <a:pt x="1645" y="554"/>
                    <a:pt x="1719" y="512"/>
                    <a:pt x="1826" y="512"/>
                  </a:cubicBezTo>
                  <a:cubicBezTo>
                    <a:pt x="1880" y="512"/>
                    <a:pt x="1943" y="523"/>
                    <a:pt x="1996" y="523"/>
                  </a:cubicBezTo>
                  <a:cubicBezTo>
                    <a:pt x="2026" y="523"/>
                    <a:pt x="2053" y="519"/>
                    <a:pt x="2073" y="507"/>
                  </a:cubicBezTo>
                  <a:cubicBezTo>
                    <a:pt x="2103" y="519"/>
                    <a:pt x="2128" y="524"/>
                    <a:pt x="2148" y="524"/>
                  </a:cubicBezTo>
                  <a:cubicBezTo>
                    <a:pt x="2231" y="524"/>
                    <a:pt x="2237" y="436"/>
                    <a:pt x="2227" y="341"/>
                  </a:cubicBezTo>
                  <a:cubicBezTo>
                    <a:pt x="2122" y="185"/>
                    <a:pt x="1980" y="162"/>
                    <a:pt x="1831" y="162"/>
                  </a:cubicBezTo>
                  <a:cubicBezTo>
                    <a:pt x="1767" y="162"/>
                    <a:pt x="1702" y="166"/>
                    <a:pt x="1637" y="166"/>
                  </a:cubicBezTo>
                  <a:cubicBezTo>
                    <a:pt x="1530" y="166"/>
                    <a:pt x="1426" y="154"/>
                    <a:pt x="1334" y="91"/>
                  </a:cubicBezTo>
                  <a:cubicBezTo>
                    <a:pt x="1325" y="64"/>
                    <a:pt x="1303" y="50"/>
                    <a:pt x="1277" y="50"/>
                  </a:cubicBezTo>
                  <a:cubicBezTo>
                    <a:pt x="1269" y="50"/>
                    <a:pt x="1260" y="52"/>
                    <a:pt x="1251" y="55"/>
                  </a:cubicBezTo>
                  <a:cubicBezTo>
                    <a:pt x="1036" y="30"/>
                    <a:pt x="822"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5801600" y="3663975"/>
              <a:ext cx="32175" cy="20550"/>
            </a:xfrm>
            <a:custGeom>
              <a:avLst/>
              <a:gdLst/>
              <a:ahLst/>
              <a:cxnLst/>
              <a:rect l="l" t="t" r="r" b="b"/>
              <a:pathLst>
                <a:path w="1287" h="822" extrusionOk="0">
                  <a:moveTo>
                    <a:pt x="441" y="0"/>
                  </a:moveTo>
                  <a:cubicBezTo>
                    <a:pt x="358" y="96"/>
                    <a:pt x="215" y="36"/>
                    <a:pt x="156" y="155"/>
                  </a:cubicBezTo>
                  <a:cubicBezTo>
                    <a:pt x="96" y="191"/>
                    <a:pt x="48" y="239"/>
                    <a:pt x="1" y="286"/>
                  </a:cubicBezTo>
                  <a:cubicBezTo>
                    <a:pt x="120" y="453"/>
                    <a:pt x="286" y="524"/>
                    <a:pt x="477" y="572"/>
                  </a:cubicBezTo>
                  <a:cubicBezTo>
                    <a:pt x="656" y="596"/>
                    <a:pt x="644" y="703"/>
                    <a:pt x="632" y="822"/>
                  </a:cubicBezTo>
                  <a:cubicBezTo>
                    <a:pt x="929" y="786"/>
                    <a:pt x="1227" y="643"/>
                    <a:pt x="1251" y="358"/>
                  </a:cubicBezTo>
                  <a:cubicBezTo>
                    <a:pt x="1287" y="48"/>
                    <a:pt x="822" y="25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5969775" y="3678550"/>
              <a:ext cx="35150" cy="20575"/>
            </a:xfrm>
            <a:custGeom>
              <a:avLst/>
              <a:gdLst/>
              <a:ahLst/>
              <a:cxnLst/>
              <a:rect l="l" t="t" r="r" b="b"/>
              <a:pathLst>
                <a:path w="1406" h="823" extrusionOk="0">
                  <a:moveTo>
                    <a:pt x="1" y="1"/>
                  </a:moveTo>
                  <a:cubicBezTo>
                    <a:pt x="25" y="239"/>
                    <a:pt x="156" y="382"/>
                    <a:pt x="382" y="429"/>
                  </a:cubicBezTo>
                  <a:cubicBezTo>
                    <a:pt x="584" y="477"/>
                    <a:pt x="572" y="656"/>
                    <a:pt x="596" y="799"/>
                  </a:cubicBezTo>
                  <a:cubicBezTo>
                    <a:pt x="644" y="822"/>
                    <a:pt x="679" y="822"/>
                    <a:pt x="715" y="822"/>
                  </a:cubicBezTo>
                  <a:cubicBezTo>
                    <a:pt x="834" y="739"/>
                    <a:pt x="929" y="656"/>
                    <a:pt x="1013" y="584"/>
                  </a:cubicBezTo>
                  <a:cubicBezTo>
                    <a:pt x="1406" y="287"/>
                    <a:pt x="1037" y="251"/>
                    <a:pt x="870" y="144"/>
                  </a:cubicBezTo>
                  <a:cubicBezTo>
                    <a:pt x="798" y="132"/>
                    <a:pt x="715" y="132"/>
                    <a:pt x="644" y="120"/>
                  </a:cubicBezTo>
                  <a:cubicBezTo>
                    <a:pt x="477" y="48"/>
                    <a:pt x="298" y="108"/>
                    <a:pt x="156" y="13"/>
                  </a:cubicBezTo>
                  <a:cubicBezTo>
                    <a:pt x="96" y="13"/>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5991500" y="3681275"/>
              <a:ext cx="36350" cy="11300"/>
            </a:xfrm>
            <a:custGeom>
              <a:avLst/>
              <a:gdLst/>
              <a:ahLst/>
              <a:cxnLst/>
              <a:rect l="l" t="t" r="r" b="b"/>
              <a:pathLst>
                <a:path w="1454" h="452" extrusionOk="0">
                  <a:moveTo>
                    <a:pt x="578" y="0"/>
                  </a:moveTo>
                  <a:cubicBezTo>
                    <a:pt x="386" y="0"/>
                    <a:pt x="193" y="13"/>
                    <a:pt x="1" y="23"/>
                  </a:cubicBezTo>
                  <a:cubicBezTo>
                    <a:pt x="84" y="154"/>
                    <a:pt x="322" y="237"/>
                    <a:pt x="144" y="451"/>
                  </a:cubicBezTo>
                  <a:lnTo>
                    <a:pt x="561" y="451"/>
                  </a:lnTo>
                  <a:cubicBezTo>
                    <a:pt x="685" y="196"/>
                    <a:pt x="876" y="164"/>
                    <a:pt x="1077" y="164"/>
                  </a:cubicBezTo>
                  <a:cubicBezTo>
                    <a:pt x="1143" y="164"/>
                    <a:pt x="1210" y="168"/>
                    <a:pt x="1276" y="168"/>
                  </a:cubicBezTo>
                  <a:cubicBezTo>
                    <a:pt x="1337" y="168"/>
                    <a:pt x="1396" y="165"/>
                    <a:pt x="1453" y="154"/>
                  </a:cubicBezTo>
                  <a:cubicBezTo>
                    <a:pt x="1165" y="31"/>
                    <a:pt x="872" y="0"/>
                    <a:pt x="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5887625" y="3650575"/>
              <a:ext cx="47950" cy="9850"/>
            </a:xfrm>
            <a:custGeom>
              <a:avLst/>
              <a:gdLst/>
              <a:ahLst/>
              <a:cxnLst/>
              <a:rect l="l" t="t" r="r" b="b"/>
              <a:pathLst>
                <a:path w="1918" h="394" extrusionOk="0">
                  <a:moveTo>
                    <a:pt x="1666" y="0"/>
                  </a:moveTo>
                  <a:cubicBezTo>
                    <a:pt x="1586" y="0"/>
                    <a:pt x="1510" y="32"/>
                    <a:pt x="1441" y="108"/>
                  </a:cubicBezTo>
                  <a:cubicBezTo>
                    <a:pt x="1248" y="220"/>
                    <a:pt x="1044" y="247"/>
                    <a:pt x="837" y="247"/>
                  </a:cubicBezTo>
                  <a:cubicBezTo>
                    <a:pt x="640" y="247"/>
                    <a:pt x="441" y="222"/>
                    <a:pt x="245" y="222"/>
                  </a:cubicBezTo>
                  <a:cubicBezTo>
                    <a:pt x="163" y="222"/>
                    <a:pt x="81" y="227"/>
                    <a:pt x="1" y="239"/>
                  </a:cubicBezTo>
                  <a:cubicBezTo>
                    <a:pt x="308" y="367"/>
                    <a:pt x="628" y="380"/>
                    <a:pt x="948" y="380"/>
                  </a:cubicBezTo>
                  <a:cubicBezTo>
                    <a:pt x="1028" y="380"/>
                    <a:pt x="1108" y="379"/>
                    <a:pt x="1188" y="379"/>
                  </a:cubicBezTo>
                  <a:cubicBezTo>
                    <a:pt x="1321" y="379"/>
                    <a:pt x="1453" y="382"/>
                    <a:pt x="1584" y="394"/>
                  </a:cubicBezTo>
                  <a:cubicBezTo>
                    <a:pt x="1656" y="274"/>
                    <a:pt x="1763" y="239"/>
                    <a:pt x="1882" y="239"/>
                  </a:cubicBezTo>
                  <a:cubicBezTo>
                    <a:pt x="1918" y="167"/>
                    <a:pt x="1906" y="108"/>
                    <a:pt x="1846" y="48"/>
                  </a:cubicBezTo>
                  <a:cubicBezTo>
                    <a:pt x="1785" y="18"/>
                    <a:pt x="172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5876925" y="3667850"/>
              <a:ext cx="14600" cy="21150"/>
            </a:xfrm>
            <a:custGeom>
              <a:avLst/>
              <a:gdLst/>
              <a:ahLst/>
              <a:cxnLst/>
              <a:rect l="l" t="t" r="r" b="b"/>
              <a:pathLst>
                <a:path w="584" h="846" extrusionOk="0">
                  <a:moveTo>
                    <a:pt x="583" y="0"/>
                  </a:moveTo>
                  <a:cubicBezTo>
                    <a:pt x="524" y="0"/>
                    <a:pt x="476" y="0"/>
                    <a:pt x="429" y="12"/>
                  </a:cubicBezTo>
                  <a:cubicBezTo>
                    <a:pt x="286" y="119"/>
                    <a:pt x="60" y="84"/>
                    <a:pt x="0" y="298"/>
                  </a:cubicBezTo>
                  <a:lnTo>
                    <a:pt x="0" y="429"/>
                  </a:lnTo>
                  <a:cubicBezTo>
                    <a:pt x="48" y="560"/>
                    <a:pt x="107" y="715"/>
                    <a:pt x="143" y="846"/>
                  </a:cubicBezTo>
                  <a:lnTo>
                    <a:pt x="429" y="846"/>
                  </a:lnTo>
                  <a:cubicBezTo>
                    <a:pt x="441" y="786"/>
                    <a:pt x="441" y="738"/>
                    <a:pt x="441" y="691"/>
                  </a:cubicBezTo>
                  <a:cubicBezTo>
                    <a:pt x="298" y="429"/>
                    <a:pt x="536" y="238"/>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6018600" y="3666925"/>
              <a:ext cx="44975" cy="4250"/>
            </a:xfrm>
            <a:custGeom>
              <a:avLst/>
              <a:gdLst/>
              <a:ahLst/>
              <a:cxnLst/>
              <a:rect l="l" t="t" r="r" b="b"/>
              <a:pathLst>
                <a:path w="1799" h="170" extrusionOk="0">
                  <a:moveTo>
                    <a:pt x="1034" y="1"/>
                  </a:moveTo>
                  <a:cubicBezTo>
                    <a:pt x="742" y="1"/>
                    <a:pt x="446" y="42"/>
                    <a:pt x="155" y="42"/>
                  </a:cubicBezTo>
                  <a:cubicBezTo>
                    <a:pt x="103" y="42"/>
                    <a:pt x="52" y="40"/>
                    <a:pt x="0" y="37"/>
                  </a:cubicBezTo>
                  <a:lnTo>
                    <a:pt x="0" y="37"/>
                  </a:lnTo>
                  <a:cubicBezTo>
                    <a:pt x="334" y="146"/>
                    <a:pt x="675" y="169"/>
                    <a:pt x="1019" y="169"/>
                  </a:cubicBezTo>
                  <a:cubicBezTo>
                    <a:pt x="1278" y="169"/>
                    <a:pt x="1538" y="156"/>
                    <a:pt x="1798" y="156"/>
                  </a:cubicBezTo>
                  <a:cubicBezTo>
                    <a:pt x="1552" y="33"/>
                    <a:pt x="1295" y="1"/>
                    <a:pt x="1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5951625" y="3677825"/>
              <a:ext cx="14300" cy="17250"/>
            </a:xfrm>
            <a:custGeom>
              <a:avLst/>
              <a:gdLst/>
              <a:ahLst/>
              <a:cxnLst/>
              <a:rect l="l" t="t" r="r" b="b"/>
              <a:pathLst>
                <a:path w="572" h="690" extrusionOk="0">
                  <a:moveTo>
                    <a:pt x="387" y="0"/>
                  </a:moveTo>
                  <a:cubicBezTo>
                    <a:pt x="361" y="0"/>
                    <a:pt x="334" y="6"/>
                    <a:pt x="310" y="18"/>
                  </a:cubicBezTo>
                  <a:cubicBezTo>
                    <a:pt x="286" y="77"/>
                    <a:pt x="251" y="137"/>
                    <a:pt x="227" y="208"/>
                  </a:cubicBezTo>
                  <a:cubicBezTo>
                    <a:pt x="179" y="351"/>
                    <a:pt x="0" y="494"/>
                    <a:pt x="191" y="649"/>
                  </a:cubicBezTo>
                  <a:cubicBezTo>
                    <a:pt x="218" y="676"/>
                    <a:pt x="265" y="689"/>
                    <a:pt x="301" y="689"/>
                  </a:cubicBezTo>
                  <a:cubicBezTo>
                    <a:pt x="314" y="689"/>
                    <a:pt x="325" y="688"/>
                    <a:pt x="334" y="685"/>
                  </a:cubicBezTo>
                  <a:cubicBezTo>
                    <a:pt x="524" y="613"/>
                    <a:pt x="572" y="447"/>
                    <a:pt x="572" y="280"/>
                  </a:cubicBezTo>
                  <a:cubicBezTo>
                    <a:pt x="572" y="197"/>
                    <a:pt x="489" y="101"/>
                    <a:pt x="465" y="18"/>
                  </a:cubicBezTo>
                  <a:cubicBezTo>
                    <a:pt x="441" y="6"/>
                    <a:pt x="414"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5517350" y="3606075"/>
              <a:ext cx="33650" cy="13100"/>
            </a:xfrm>
            <a:custGeom>
              <a:avLst/>
              <a:gdLst/>
              <a:ahLst/>
              <a:cxnLst/>
              <a:rect l="l" t="t" r="r" b="b"/>
              <a:pathLst>
                <a:path w="1346" h="524" extrusionOk="0">
                  <a:moveTo>
                    <a:pt x="436" y="1"/>
                  </a:moveTo>
                  <a:cubicBezTo>
                    <a:pt x="364" y="1"/>
                    <a:pt x="290" y="13"/>
                    <a:pt x="215" y="42"/>
                  </a:cubicBezTo>
                  <a:cubicBezTo>
                    <a:pt x="107" y="90"/>
                    <a:pt x="24" y="149"/>
                    <a:pt x="0" y="280"/>
                  </a:cubicBezTo>
                  <a:cubicBezTo>
                    <a:pt x="119" y="411"/>
                    <a:pt x="357" y="340"/>
                    <a:pt x="477" y="507"/>
                  </a:cubicBezTo>
                  <a:cubicBezTo>
                    <a:pt x="537" y="516"/>
                    <a:pt x="596" y="523"/>
                    <a:pt x="652" y="523"/>
                  </a:cubicBezTo>
                  <a:cubicBezTo>
                    <a:pt x="739" y="523"/>
                    <a:pt x="821" y="505"/>
                    <a:pt x="893" y="447"/>
                  </a:cubicBezTo>
                  <a:cubicBezTo>
                    <a:pt x="1000" y="280"/>
                    <a:pt x="1191" y="352"/>
                    <a:pt x="1346" y="292"/>
                  </a:cubicBezTo>
                  <a:cubicBezTo>
                    <a:pt x="1227" y="161"/>
                    <a:pt x="1048" y="209"/>
                    <a:pt x="893" y="149"/>
                  </a:cubicBezTo>
                  <a:cubicBezTo>
                    <a:pt x="752" y="67"/>
                    <a:pt x="600"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5747425" y="3655825"/>
              <a:ext cx="33975" cy="4725"/>
            </a:xfrm>
            <a:custGeom>
              <a:avLst/>
              <a:gdLst/>
              <a:ahLst/>
              <a:cxnLst/>
              <a:rect l="l" t="t" r="r" b="b"/>
              <a:pathLst>
                <a:path w="1359" h="189" extrusionOk="0">
                  <a:moveTo>
                    <a:pt x="387" y="0"/>
                  </a:moveTo>
                  <a:cubicBezTo>
                    <a:pt x="260" y="0"/>
                    <a:pt x="132" y="9"/>
                    <a:pt x="1" y="29"/>
                  </a:cubicBezTo>
                  <a:cubicBezTo>
                    <a:pt x="60" y="76"/>
                    <a:pt x="108" y="136"/>
                    <a:pt x="144" y="184"/>
                  </a:cubicBezTo>
                  <a:cubicBezTo>
                    <a:pt x="225" y="174"/>
                    <a:pt x="306" y="171"/>
                    <a:pt x="387" y="171"/>
                  </a:cubicBezTo>
                  <a:cubicBezTo>
                    <a:pt x="575" y="171"/>
                    <a:pt x="764" y="189"/>
                    <a:pt x="953" y="189"/>
                  </a:cubicBezTo>
                  <a:cubicBezTo>
                    <a:pt x="1088" y="189"/>
                    <a:pt x="1223" y="180"/>
                    <a:pt x="1358" y="148"/>
                  </a:cubicBezTo>
                  <a:cubicBezTo>
                    <a:pt x="1039" y="62"/>
                    <a:pt x="720"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5783750" y="3660200"/>
              <a:ext cx="28900" cy="7075"/>
            </a:xfrm>
            <a:custGeom>
              <a:avLst/>
              <a:gdLst/>
              <a:ahLst/>
              <a:cxnLst/>
              <a:rect l="l" t="t" r="r" b="b"/>
              <a:pathLst>
                <a:path w="1156" h="283" extrusionOk="0">
                  <a:moveTo>
                    <a:pt x="258" y="0"/>
                  </a:moveTo>
                  <a:cubicBezTo>
                    <a:pt x="173" y="0"/>
                    <a:pt x="87" y="3"/>
                    <a:pt x="0" y="9"/>
                  </a:cubicBezTo>
                  <a:cubicBezTo>
                    <a:pt x="238" y="247"/>
                    <a:pt x="619" y="80"/>
                    <a:pt x="870" y="282"/>
                  </a:cubicBezTo>
                  <a:cubicBezTo>
                    <a:pt x="977" y="270"/>
                    <a:pt x="1096" y="259"/>
                    <a:pt x="1155" y="140"/>
                  </a:cubicBezTo>
                  <a:cubicBezTo>
                    <a:pt x="858" y="37"/>
                    <a:pt x="561" y="0"/>
                    <a:pt x="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5524775" y="3615950"/>
              <a:ext cx="26225" cy="6750"/>
            </a:xfrm>
            <a:custGeom>
              <a:avLst/>
              <a:gdLst/>
              <a:ahLst/>
              <a:cxnLst/>
              <a:rect l="l" t="t" r="r" b="b"/>
              <a:pathLst>
                <a:path w="1049" h="270" extrusionOk="0">
                  <a:moveTo>
                    <a:pt x="94" y="0"/>
                  </a:moveTo>
                  <a:cubicBezTo>
                    <a:pt x="59" y="0"/>
                    <a:pt x="28" y="28"/>
                    <a:pt x="1" y="76"/>
                  </a:cubicBezTo>
                  <a:cubicBezTo>
                    <a:pt x="162" y="226"/>
                    <a:pt x="329" y="270"/>
                    <a:pt x="499" y="270"/>
                  </a:cubicBezTo>
                  <a:cubicBezTo>
                    <a:pt x="680" y="270"/>
                    <a:pt x="864" y="220"/>
                    <a:pt x="1049" y="195"/>
                  </a:cubicBezTo>
                  <a:cubicBezTo>
                    <a:pt x="942" y="16"/>
                    <a:pt x="751" y="135"/>
                    <a:pt x="620" y="52"/>
                  </a:cubicBezTo>
                  <a:lnTo>
                    <a:pt x="180" y="52"/>
                  </a:lnTo>
                  <a:cubicBezTo>
                    <a:pt x="149" y="16"/>
                    <a:pt x="120" y="0"/>
                    <a:pt x="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5690875" y="3648975"/>
              <a:ext cx="28900" cy="4300"/>
            </a:xfrm>
            <a:custGeom>
              <a:avLst/>
              <a:gdLst/>
              <a:ahLst/>
              <a:cxnLst/>
              <a:rect l="l" t="t" r="r" b="b"/>
              <a:pathLst>
                <a:path w="1156" h="172" extrusionOk="0">
                  <a:moveTo>
                    <a:pt x="455" y="0"/>
                  </a:moveTo>
                  <a:cubicBezTo>
                    <a:pt x="302" y="0"/>
                    <a:pt x="150" y="12"/>
                    <a:pt x="1" y="17"/>
                  </a:cubicBezTo>
                  <a:cubicBezTo>
                    <a:pt x="48" y="65"/>
                    <a:pt x="84" y="124"/>
                    <a:pt x="132" y="172"/>
                  </a:cubicBezTo>
                  <a:cubicBezTo>
                    <a:pt x="477" y="172"/>
                    <a:pt x="822" y="160"/>
                    <a:pt x="1156" y="160"/>
                  </a:cubicBezTo>
                  <a:cubicBezTo>
                    <a:pt x="931" y="29"/>
                    <a:pt x="693"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5976325" y="3663975"/>
              <a:ext cx="30700" cy="3100"/>
            </a:xfrm>
            <a:custGeom>
              <a:avLst/>
              <a:gdLst/>
              <a:ahLst/>
              <a:cxnLst/>
              <a:rect l="l" t="t" r="r" b="b"/>
              <a:pathLst>
                <a:path w="1228" h="124" extrusionOk="0">
                  <a:moveTo>
                    <a:pt x="1191" y="0"/>
                  </a:moveTo>
                  <a:cubicBezTo>
                    <a:pt x="787" y="12"/>
                    <a:pt x="394" y="12"/>
                    <a:pt x="1" y="12"/>
                  </a:cubicBezTo>
                  <a:cubicBezTo>
                    <a:pt x="308" y="99"/>
                    <a:pt x="631" y="123"/>
                    <a:pt x="956" y="123"/>
                  </a:cubicBezTo>
                  <a:cubicBezTo>
                    <a:pt x="1034" y="123"/>
                    <a:pt x="1113" y="122"/>
                    <a:pt x="1191" y="119"/>
                  </a:cubicBezTo>
                  <a:cubicBezTo>
                    <a:pt x="1227" y="72"/>
                    <a:pt x="1227" y="48"/>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5935250" y="3674400"/>
              <a:ext cx="10750" cy="18175"/>
            </a:xfrm>
            <a:custGeom>
              <a:avLst/>
              <a:gdLst/>
              <a:ahLst/>
              <a:cxnLst/>
              <a:rect l="l" t="t" r="r" b="b"/>
              <a:pathLst>
                <a:path w="430" h="727" extrusionOk="0">
                  <a:moveTo>
                    <a:pt x="120" y="0"/>
                  </a:moveTo>
                  <a:lnTo>
                    <a:pt x="120" y="0"/>
                  </a:lnTo>
                  <a:cubicBezTo>
                    <a:pt x="155" y="12"/>
                    <a:pt x="155" y="48"/>
                    <a:pt x="120" y="60"/>
                  </a:cubicBezTo>
                  <a:cubicBezTo>
                    <a:pt x="1" y="226"/>
                    <a:pt x="13" y="405"/>
                    <a:pt x="108" y="584"/>
                  </a:cubicBezTo>
                  <a:lnTo>
                    <a:pt x="108" y="726"/>
                  </a:lnTo>
                  <a:cubicBezTo>
                    <a:pt x="346" y="536"/>
                    <a:pt x="429" y="298"/>
                    <a:pt x="251" y="36"/>
                  </a:cubicBezTo>
                  <a:cubicBezTo>
                    <a:pt x="215" y="36"/>
                    <a:pt x="167" y="12"/>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5868575" y="3667250"/>
              <a:ext cx="19075" cy="7475"/>
            </a:xfrm>
            <a:custGeom>
              <a:avLst/>
              <a:gdLst/>
              <a:ahLst/>
              <a:cxnLst/>
              <a:rect l="l" t="t" r="r" b="b"/>
              <a:pathLst>
                <a:path w="763" h="299" extrusionOk="0">
                  <a:moveTo>
                    <a:pt x="215" y="0"/>
                  </a:moveTo>
                  <a:cubicBezTo>
                    <a:pt x="1" y="203"/>
                    <a:pt x="358" y="167"/>
                    <a:pt x="334" y="298"/>
                  </a:cubicBezTo>
                  <a:cubicBezTo>
                    <a:pt x="477" y="215"/>
                    <a:pt x="655" y="167"/>
                    <a:pt x="763" y="24"/>
                  </a:cubicBezTo>
                  <a:cubicBezTo>
                    <a:pt x="584" y="0"/>
                    <a:pt x="405"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5929600" y="3660025"/>
              <a:ext cx="19075" cy="3475"/>
            </a:xfrm>
            <a:custGeom>
              <a:avLst/>
              <a:gdLst/>
              <a:ahLst/>
              <a:cxnLst/>
              <a:rect l="l" t="t" r="r" b="b"/>
              <a:pathLst>
                <a:path w="763" h="139" extrusionOk="0">
                  <a:moveTo>
                    <a:pt x="395" y="1"/>
                  </a:moveTo>
                  <a:cubicBezTo>
                    <a:pt x="265" y="1"/>
                    <a:pt x="131" y="27"/>
                    <a:pt x="0" y="27"/>
                  </a:cubicBezTo>
                  <a:cubicBezTo>
                    <a:pt x="159" y="123"/>
                    <a:pt x="328" y="139"/>
                    <a:pt x="501" y="139"/>
                  </a:cubicBezTo>
                  <a:cubicBezTo>
                    <a:pt x="588" y="139"/>
                    <a:pt x="675" y="135"/>
                    <a:pt x="762" y="135"/>
                  </a:cubicBezTo>
                  <a:cubicBezTo>
                    <a:pt x="649" y="27"/>
                    <a:pt x="524"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5658125" y="3641875"/>
              <a:ext cx="18200" cy="4225"/>
            </a:xfrm>
            <a:custGeom>
              <a:avLst/>
              <a:gdLst/>
              <a:ahLst/>
              <a:cxnLst/>
              <a:rect l="l" t="t" r="r" b="b"/>
              <a:pathLst>
                <a:path w="728" h="169" extrusionOk="0">
                  <a:moveTo>
                    <a:pt x="327" y="0"/>
                  </a:moveTo>
                  <a:cubicBezTo>
                    <a:pt x="219" y="0"/>
                    <a:pt x="108" y="17"/>
                    <a:pt x="1" y="27"/>
                  </a:cubicBezTo>
                  <a:cubicBezTo>
                    <a:pt x="115" y="141"/>
                    <a:pt x="251" y="168"/>
                    <a:pt x="393" y="168"/>
                  </a:cubicBezTo>
                  <a:cubicBezTo>
                    <a:pt x="503" y="168"/>
                    <a:pt x="618" y="151"/>
                    <a:pt x="727" y="146"/>
                  </a:cubicBezTo>
                  <a:cubicBezTo>
                    <a:pt x="611" y="30"/>
                    <a:pt x="472" y="0"/>
                    <a:pt x="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5952525" y="3660025"/>
              <a:ext cx="14000" cy="3375"/>
            </a:xfrm>
            <a:custGeom>
              <a:avLst/>
              <a:gdLst/>
              <a:ahLst/>
              <a:cxnLst/>
              <a:rect l="l" t="t" r="r" b="b"/>
              <a:pathLst>
                <a:path w="560" h="135" extrusionOk="0">
                  <a:moveTo>
                    <a:pt x="280" y="1"/>
                  </a:moveTo>
                  <a:cubicBezTo>
                    <a:pt x="188" y="1"/>
                    <a:pt x="95" y="45"/>
                    <a:pt x="0" y="135"/>
                  </a:cubicBezTo>
                  <a:lnTo>
                    <a:pt x="560" y="135"/>
                  </a:lnTo>
                  <a:cubicBezTo>
                    <a:pt x="465" y="45"/>
                    <a:pt x="372"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5676300" y="3645375"/>
              <a:ext cx="14300" cy="4650"/>
            </a:xfrm>
            <a:custGeom>
              <a:avLst/>
              <a:gdLst/>
              <a:ahLst/>
              <a:cxnLst/>
              <a:rect l="l" t="t" r="r" b="b"/>
              <a:pathLst>
                <a:path w="572" h="186" extrusionOk="0">
                  <a:moveTo>
                    <a:pt x="104" y="0"/>
                  </a:moveTo>
                  <a:cubicBezTo>
                    <a:pt x="70" y="0"/>
                    <a:pt x="35" y="2"/>
                    <a:pt x="0" y="6"/>
                  </a:cubicBezTo>
                  <a:cubicBezTo>
                    <a:pt x="79" y="150"/>
                    <a:pt x="194" y="185"/>
                    <a:pt x="319" y="185"/>
                  </a:cubicBezTo>
                  <a:cubicBezTo>
                    <a:pt x="400" y="185"/>
                    <a:pt x="487" y="170"/>
                    <a:pt x="572" y="161"/>
                  </a:cubicBezTo>
                  <a:cubicBezTo>
                    <a:pt x="432" y="52"/>
                    <a:pt x="277"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5973650" y="3678475"/>
              <a:ext cx="12225" cy="3300"/>
            </a:xfrm>
            <a:custGeom>
              <a:avLst/>
              <a:gdLst/>
              <a:ahLst/>
              <a:cxnLst/>
              <a:rect l="l" t="t" r="r" b="b"/>
              <a:pathLst>
                <a:path w="489" h="132" extrusionOk="0">
                  <a:moveTo>
                    <a:pt x="103" y="0"/>
                  </a:moveTo>
                  <a:cubicBezTo>
                    <a:pt x="69" y="0"/>
                    <a:pt x="35" y="2"/>
                    <a:pt x="1" y="4"/>
                  </a:cubicBezTo>
                  <a:cubicBezTo>
                    <a:pt x="80" y="105"/>
                    <a:pt x="177" y="132"/>
                    <a:pt x="281" y="132"/>
                  </a:cubicBezTo>
                  <a:cubicBezTo>
                    <a:pt x="348" y="132"/>
                    <a:pt x="418" y="120"/>
                    <a:pt x="489" y="111"/>
                  </a:cubicBezTo>
                  <a:cubicBezTo>
                    <a:pt x="373" y="25"/>
                    <a:pt x="243"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6067125" y="3668150"/>
              <a:ext cx="6850" cy="2700"/>
            </a:xfrm>
            <a:custGeom>
              <a:avLst/>
              <a:gdLst/>
              <a:ahLst/>
              <a:cxnLst/>
              <a:rect l="l" t="t" r="r" b="b"/>
              <a:pathLst>
                <a:path w="274" h="108" extrusionOk="0">
                  <a:moveTo>
                    <a:pt x="133" y="0"/>
                  </a:moveTo>
                  <a:cubicBezTo>
                    <a:pt x="86" y="0"/>
                    <a:pt x="42" y="36"/>
                    <a:pt x="0" y="107"/>
                  </a:cubicBezTo>
                  <a:lnTo>
                    <a:pt x="274" y="107"/>
                  </a:lnTo>
                  <a:cubicBezTo>
                    <a:pt x="226" y="36"/>
                    <a:pt x="179"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6006100" y="3663975"/>
              <a:ext cx="3600" cy="3300"/>
            </a:xfrm>
            <a:custGeom>
              <a:avLst/>
              <a:gdLst/>
              <a:ahLst/>
              <a:cxnLst/>
              <a:rect l="l" t="t" r="r" b="b"/>
              <a:pathLst>
                <a:path w="144" h="132" extrusionOk="0">
                  <a:moveTo>
                    <a:pt x="0" y="0"/>
                  </a:moveTo>
                  <a:lnTo>
                    <a:pt x="0" y="119"/>
                  </a:lnTo>
                  <a:cubicBezTo>
                    <a:pt x="60" y="119"/>
                    <a:pt x="96" y="119"/>
                    <a:pt x="143" y="131"/>
                  </a:cubicBezTo>
                  <a:cubicBezTo>
                    <a:pt x="96" y="96"/>
                    <a:pt x="36"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6058475" y="2096725"/>
              <a:ext cx="110750" cy="11475"/>
            </a:xfrm>
            <a:custGeom>
              <a:avLst/>
              <a:gdLst/>
              <a:ahLst/>
              <a:cxnLst/>
              <a:rect l="l" t="t" r="r" b="b"/>
              <a:pathLst>
                <a:path w="4430" h="459" extrusionOk="0">
                  <a:moveTo>
                    <a:pt x="2523" y="0"/>
                  </a:moveTo>
                  <a:cubicBezTo>
                    <a:pt x="2204" y="0"/>
                    <a:pt x="1884" y="4"/>
                    <a:pt x="1561" y="4"/>
                  </a:cubicBezTo>
                  <a:cubicBezTo>
                    <a:pt x="1320" y="4"/>
                    <a:pt x="1102" y="191"/>
                    <a:pt x="860" y="191"/>
                  </a:cubicBezTo>
                  <a:cubicBezTo>
                    <a:pt x="790" y="191"/>
                    <a:pt x="718" y="175"/>
                    <a:pt x="644" y="135"/>
                  </a:cubicBezTo>
                  <a:cubicBezTo>
                    <a:pt x="644" y="135"/>
                    <a:pt x="620" y="147"/>
                    <a:pt x="596" y="171"/>
                  </a:cubicBezTo>
                  <a:cubicBezTo>
                    <a:pt x="587" y="174"/>
                    <a:pt x="579" y="175"/>
                    <a:pt x="571" y="175"/>
                  </a:cubicBezTo>
                  <a:cubicBezTo>
                    <a:pt x="548" y="175"/>
                    <a:pt x="528" y="162"/>
                    <a:pt x="501" y="135"/>
                  </a:cubicBezTo>
                  <a:cubicBezTo>
                    <a:pt x="358" y="135"/>
                    <a:pt x="203" y="159"/>
                    <a:pt x="60" y="159"/>
                  </a:cubicBezTo>
                  <a:cubicBezTo>
                    <a:pt x="1" y="302"/>
                    <a:pt x="120" y="349"/>
                    <a:pt x="191" y="409"/>
                  </a:cubicBezTo>
                  <a:cubicBezTo>
                    <a:pt x="389" y="446"/>
                    <a:pt x="586" y="459"/>
                    <a:pt x="784" y="459"/>
                  </a:cubicBezTo>
                  <a:cubicBezTo>
                    <a:pt x="1158" y="459"/>
                    <a:pt x="1532" y="413"/>
                    <a:pt x="1906" y="397"/>
                  </a:cubicBezTo>
                  <a:cubicBezTo>
                    <a:pt x="2098" y="344"/>
                    <a:pt x="2283" y="302"/>
                    <a:pt x="2469" y="302"/>
                  </a:cubicBezTo>
                  <a:cubicBezTo>
                    <a:pt x="2617" y="302"/>
                    <a:pt x="2765" y="329"/>
                    <a:pt x="2918" y="397"/>
                  </a:cubicBezTo>
                  <a:cubicBezTo>
                    <a:pt x="3394" y="254"/>
                    <a:pt x="3882" y="338"/>
                    <a:pt x="4359" y="254"/>
                  </a:cubicBezTo>
                  <a:cubicBezTo>
                    <a:pt x="4430" y="111"/>
                    <a:pt x="4311" y="64"/>
                    <a:pt x="4228" y="4"/>
                  </a:cubicBezTo>
                  <a:cubicBezTo>
                    <a:pt x="4143" y="15"/>
                    <a:pt x="4067" y="54"/>
                    <a:pt x="3985" y="54"/>
                  </a:cubicBezTo>
                  <a:cubicBezTo>
                    <a:pt x="3974" y="54"/>
                    <a:pt x="3964" y="53"/>
                    <a:pt x="3954" y="52"/>
                  </a:cubicBezTo>
                  <a:cubicBezTo>
                    <a:pt x="3475" y="9"/>
                    <a:pt x="3001" y="0"/>
                    <a:pt x="2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6066525" y="2053700"/>
              <a:ext cx="49125" cy="16350"/>
            </a:xfrm>
            <a:custGeom>
              <a:avLst/>
              <a:gdLst/>
              <a:ahLst/>
              <a:cxnLst/>
              <a:rect l="l" t="t" r="r" b="b"/>
              <a:pathLst>
                <a:path w="1965" h="654" extrusionOk="0">
                  <a:moveTo>
                    <a:pt x="703" y="1"/>
                  </a:moveTo>
                  <a:cubicBezTo>
                    <a:pt x="522" y="1"/>
                    <a:pt x="347" y="32"/>
                    <a:pt x="179" y="130"/>
                  </a:cubicBezTo>
                  <a:cubicBezTo>
                    <a:pt x="36" y="189"/>
                    <a:pt x="0" y="308"/>
                    <a:pt x="0" y="439"/>
                  </a:cubicBezTo>
                  <a:cubicBezTo>
                    <a:pt x="84" y="535"/>
                    <a:pt x="179" y="570"/>
                    <a:pt x="298" y="570"/>
                  </a:cubicBezTo>
                  <a:cubicBezTo>
                    <a:pt x="371" y="492"/>
                    <a:pt x="438" y="458"/>
                    <a:pt x="505" y="458"/>
                  </a:cubicBezTo>
                  <a:cubicBezTo>
                    <a:pt x="581" y="458"/>
                    <a:pt x="656" y="501"/>
                    <a:pt x="738" y="570"/>
                  </a:cubicBezTo>
                  <a:lnTo>
                    <a:pt x="1298" y="570"/>
                  </a:lnTo>
                  <a:cubicBezTo>
                    <a:pt x="1393" y="356"/>
                    <a:pt x="1965" y="654"/>
                    <a:pt x="1751" y="165"/>
                  </a:cubicBezTo>
                  <a:cubicBezTo>
                    <a:pt x="1657" y="29"/>
                    <a:pt x="1538" y="5"/>
                    <a:pt x="1413" y="5"/>
                  </a:cubicBezTo>
                  <a:cubicBezTo>
                    <a:pt x="1347" y="5"/>
                    <a:pt x="1279" y="12"/>
                    <a:pt x="1213" y="12"/>
                  </a:cubicBezTo>
                  <a:cubicBezTo>
                    <a:pt x="1197" y="12"/>
                    <a:pt x="1182" y="12"/>
                    <a:pt x="1167" y="11"/>
                  </a:cubicBezTo>
                  <a:cubicBezTo>
                    <a:pt x="1118" y="60"/>
                    <a:pt x="1072" y="87"/>
                    <a:pt x="1026" y="87"/>
                  </a:cubicBezTo>
                  <a:cubicBezTo>
                    <a:pt x="983" y="87"/>
                    <a:pt x="939" y="63"/>
                    <a:pt x="893" y="11"/>
                  </a:cubicBezTo>
                  <a:cubicBezTo>
                    <a:pt x="829" y="5"/>
                    <a:pt x="766" y="1"/>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6036750" y="2053125"/>
              <a:ext cx="34250" cy="14250"/>
            </a:xfrm>
            <a:custGeom>
              <a:avLst/>
              <a:gdLst/>
              <a:ahLst/>
              <a:cxnLst/>
              <a:rect l="l" t="t" r="r" b="b"/>
              <a:pathLst>
                <a:path w="1370" h="570" extrusionOk="0">
                  <a:moveTo>
                    <a:pt x="624" y="1"/>
                  </a:moveTo>
                  <a:cubicBezTo>
                    <a:pt x="437" y="1"/>
                    <a:pt x="249" y="41"/>
                    <a:pt x="60" y="153"/>
                  </a:cubicBezTo>
                  <a:cubicBezTo>
                    <a:pt x="1" y="319"/>
                    <a:pt x="72" y="415"/>
                    <a:pt x="215" y="486"/>
                  </a:cubicBezTo>
                  <a:cubicBezTo>
                    <a:pt x="265" y="502"/>
                    <a:pt x="316" y="506"/>
                    <a:pt x="368" y="506"/>
                  </a:cubicBezTo>
                  <a:cubicBezTo>
                    <a:pt x="428" y="506"/>
                    <a:pt x="488" y="500"/>
                    <a:pt x="548" y="500"/>
                  </a:cubicBezTo>
                  <a:cubicBezTo>
                    <a:pt x="635" y="500"/>
                    <a:pt x="720" y="512"/>
                    <a:pt x="798" y="569"/>
                  </a:cubicBezTo>
                  <a:lnTo>
                    <a:pt x="929" y="569"/>
                  </a:lnTo>
                  <a:cubicBezTo>
                    <a:pt x="977" y="534"/>
                    <a:pt x="1013" y="498"/>
                    <a:pt x="1072" y="450"/>
                  </a:cubicBezTo>
                  <a:cubicBezTo>
                    <a:pt x="1096" y="444"/>
                    <a:pt x="1120" y="441"/>
                    <a:pt x="1144" y="441"/>
                  </a:cubicBezTo>
                  <a:cubicBezTo>
                    <a:pt x="1167" y="441"/>
                    <a:pt x="1191" y="444"/>
                    <a:pt x="1215" y="450"/>
                  </a:cubicBezTo>
                  <a:cubicBezTo>
                    <a:pt x="1346" y="391"/>
                    <a:pt x="1358" y="272"/>
                    <a:pt x="1370" y="141"/>
                  </a:cubicBezTo>
                  <a:cubicBezTo>
                    <a:pt x="1124" y="73"/>
                    <a:pt x="875"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6135875" y="2056600"/>
              <a:ext cx="31575" cy="14850"/>
            </a:xfrm>
            <a:custGeom>
              <a:avLst/>
              <a:gdLst/>
              <a:ahLst/>
              <a:cxnLst/>
              <a:rect l="l" t="t" r="r" b="b"/>
              <a:pathLst>
                <a:path w="1263" h="594" extrusionOk="0">
                  <a:moveTo>
                    <a:pt x="258" y="0"/>
                  </a:moveTo>
                  <a:cubicBezTo>
                    <a:pt x="212" y="0"/>
                    <a:pt x="166" y="4"/>
                    <a:pt x="120" y="14"/>
                  </a:cubicBezTo>
                  <a:cubicBezTo>
                    <a:pt x="0" y="168"/>
                    <a:pt x="0" y="299"/>
                    <a:pt x="131" y="454"/>
                  </a:cubicBezTo>
                  <a:cubicBezTo>
                    <a:pt x="364" y="477"/>
                    <a:pt x="606" y="594"/>
                    <a:pt x="846" y="594"/>
                  </a:cubicBezTo>
                  <a:cubicBezTo>
                    <a:pt x="986" y="594"/>
                    <a:pt x="1126" y="554"/>
                    <a:pt x="1263" y="430"/>
                  </a:cubicBezTo>
                  <a:cubicBezTo>
                    <a:pt x="1179" y="323"/>
                    <a:pt x="1143" y="168"/>
                    <a:pt x="965" y="157"/>
                  </a:cubicBezTo>
                  <a:cubicBezTo>
                    <a:pt x="724" y="116"/>
                    <a:pt x="500" y="0"/>
                    <a:pt x="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6016525" y="2074800"/>
              <a:ext cx="28875" cy="14825"/>
            </a:xfrm>
            <a:custGeom>
              <a:avLst/>
              <a:gdLst/>
              <a:ahLst/>
              <a:cxnLst/>
              <a:rect l="l" t="t" r="r" b="b"/>
              <a:pathLst>
                <a:path w="1155" h="593" extrusionOk="0">
                  <a:moveTo>
                    <a:pt x="595" y="0"/>
                  </a:moveTo>
                  <a:cubicBezTo>
                    <a:pt x="547" y="48"/>
                    <a:pt x="492" y="63"/>
                    <a:pt x="434" y="63"/>
                  </a:cubicBezTo>
                  <a:cubicBezTo>
                    <a:pt x="349" y="63"/>
                    <a:pt x="258" y="31"/>
                    <a:pt x="176" y="31"/>
                  </a:cubicBezTo>
                  <a:cubicBezTo>
                    <a:pt x="109" y="31"/>
                    <a:pt x="47" y="52"/>
                    <a:pt x="0" y="131"/>
                  </a:cubicBezTo>
                  <a:lnTo>
                    <a:pt x="0" y="226"/>
                  </a:lnTo>
                  <a:cubicBezTo>
                    <a:pt x="0" y="357"/>
                    <a:pt x="60" y="476"/>
                    <a:pt x="143" y="572"/>
                  </a:cubicBezTo>
                  <a:cubicBezTo>
                    <a:pt x="185" y="566"/>
                    <a:pt x="227" y="564"/>
                    <a:pt x="270" y="564"/>
                  </a:cubicBezTo>
                  <a:cubicBezTo>
                    <a:pt x="420" y="564"/>
                    <a:pt x="572" y="592"/>
                    <a:pt x="720" y="592"/>
                  </a:cubicBezTo>
                  <a:cubicBezTo>
                    <a:pt x="871" y="592"/>
                    <a:pt x="1018" y="562"/>
                    <a:pt x="1155" y="441"/>
                  </a:cubicBezTo>
                  <a:cubicBezTo>
                    <a:pt x="1143" y="60"/>
                    <a:pt x="810" y="107"/>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6134975" y="2035500"/>
              <a:ext cx="26225" cy="11225"/>
            </a:xfrm>
            <a:custGeom>
              <a:avLst/>
              <a:gdLst/>
              <a:ahLst/>
              <a:cxnLst/>
              <a:rect l="l" t="t" r="r" b="b"/>
              <a:pathLst>
                <a:path w="1049" h="449" extrusionOk="0">
                  <a:moveTo>
                    <a:pt x="144" y="0"/>
                  </a:moveTo>
                  <a:cubicBezTo>
                    <a:pt x="96" y="60"/>
                    <a:pt x="48" y="108"/>
                    <a:pt x="1" y="143"/>
                  </a:cubicBezTo>
                  <a:cubicBezTo>
                    <a:pt x="142" y="368"/>
                    <a:pt x="301" y="448"/>
                    <a:pt x="469" y="448"/>
                  </a:cubicBezTo>
                  <a:cubicBezTo>
                    <a:pt x="640" y="448"/>
                    <a:pt x="821" y="365"/>
                    <a:pt x="1001" y="262"/>
                  </a:cubicBezTo>
                  <a:cubicBezTo>
                    <a:pt x="1048" y="227"/>
                    <a:pt x="1048" y="179"/>
                    <a:pt x="1001" y="131"/>
                  </a:cubicBezTo>
                  <a:cubicBezTo>
                    <a:pt x="739" y="0"/>
                    <a:pt x="417" y="8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6031400" y="2075375"/>
              <a:ext cx="30075" cy="14325"/>
            </a:xfrm>
            <a:custGeom>
              <a:avLst/>
              <a:gdLst/>
              <a:ahLst/>
              <a:cxnLst/>
              <a:rect l="l" t="t" r="r" b="b"/>
              <a:pathLst>
                <a:path w="1203" h="573" extrusionOk="0">
                  <a:moveTo>
                    <a:pt x="0" y="1"/>
                  </a:moveTo>
                  <a:cubicBezTo>
                    <a:pt x="179" y="144"/>
                    <a:pt x="429" y="203"/>
                    <a:pt x="560" y="418"/>
                  </a:cubicBezTo>
                  <a:cubicBezTo>
                    <a:pt x="630" y="348"/>
                    <a:pt x="688" y="321"/>
                    <a:pt x="739" y="321"/>
                  </a:cubicBezTo>
                  <a:cubicBezTo>
                    <a:pt x="895" y="321"/>
                    <a:pt x="984" y="572"/>
                    <a:pt x="1155" y="572"/>
                  </a:cubicBezTo>
                  <a:cubicBezTo>
                    <a:pt x="1203" y="299"/>
                    <a:pt x="1012" y="156"/>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6168925" y="2095625"/>
              <a:ext cx="26200" cy="8725"/>
            </a:xfrm>
            <a:custGeom>
              <a:avLst/>
              <a:gdLst/>
              <a:ahLst/>
              <a:cxnLst/>
              <a:rect l="l" t="t" r="r" b="b"/>
              <a:pathLst>
                <a:path w="1048" h="349" extrusionOk="0">
                  <a:moveTo>
                    <a:pt x="95" y="1"/>
                  </a:moveTo>
                  <a:cubicBezTo>
                    <a:pt x="71" y="24"/>
                    <a:pt x="71" y="48"/>
                    <a:pt x="95" y="96"/>
                  </a:cubicBezTo>
                  <a:cubicBezTo>
                    <a:pt x="0" y="167"/>
                    <a:pt x="12" y="239"/>
                    <a:pt x="71" y="310"/>
                  </a:cubicBezTo>
                  <a:cubicBezTo>
                    <a:pt x="91" y="309"/>
                    <a:pt x="111" y="308"/>
                    <a:pt x="131" y="308"/>
                  </a:cubicBezTo>
                  <a:cubicBezTo>
                    <a:pt x="290" y="308"/>
                    <a:pt x="455" y="348"/>
                    <a:pt x="617" y="348"/>
                  </a:cubicBezTo>
                  <a:cubicBezTo>
                    <a:pt x="767" y="348"/>
                    <a:pt x="913" y="314"/>
                    <a:pt x="1048" y="179"/>
                  </a:cubicBezTo>
                  <a:cubicBezTo>
                    <a:pt x="953" y="73"/>
                    <a:pt x="849" y="43"/>
                    <a:pt x="743" y="43"/>
                  </a:cubicBezTo>
                  <a:cubicBezTo>
                    <a:pt x="607" y="43"/>
                    <a:pt x="467" y="92"/>
                    <a:pt x="336" y="92"/>
                  </a:cubicBezTo>
                  <a:cubicBezTo>
                    <a:pt x="251" y="92"/>
                    <a:pt x="169" y="7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6110275" y="2054050"/>
              <a:ext cx="15800" cy="17225"/>
            </a:xfrm>
            <a:custGeom>
              <a:avLst/>
              <a:gdLst/>
              <a:ahLst/>
              <a:cxnLst/>
              <a:rect l="l" t="t" r="r" b="b"/>
              <a:pathLst>
                <a:path w="632" h="689" extrusionOk="0">
                  <a:moveTo>
                    <a:pt x="328" y="1"/>
                  </a:moveTo>
                  <a:cubicBezTo>
                    <a:pt x="278" y="1"/>
                    <a:pt x="217" y="30"/>
                    <a:pt x="143" y="104"/>
                  </a:cubicBezTo>
                  <a:cubicBezTo>
                    <a:pt x="24" y="235"/>
                    <a:pt x="72" y="413"/>
                    <a:pt x="1" y="556"/>
                  </a:cubicBezTo>
                  <a:cubicBezTo>
                    <a:pt x="89" y="665"/>
                    <a:pt x="197" y="688"/>
                    <a:pt x="311" y="688"/>
                  </a:cubicBezTo>
                  <a:cubicBezTo>
                    <a:pt x="396" y="688"/>
                    <a:pt x="485" y="675"/>
                    <a:pt x="572" y="675"/>
                  </a:cubicBezTo>
                  <a:cubicBezTo>
                    <a:pt x="632" y="532"/>
                    <a:pt x="512" y="390"/>
                    <a:pt x="572" y="259"/>
                  </a:cubicBezTo>
                  <a:cubicBezTo>
                    <a:pt x="506" y="144"/>
                    <a:pt x="441" y="1"/>
                    <a:pt x="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6160275" y="2037375"/>
              <a:ext cx="16100" cy="9925"/>
            </a:xfrm>
            <a:custGeom>
              <a:avLst/>
              <a:gdLst/>
              <a:ahLst/>
              <a:cxnLst/>
              <a:rect l="l" t="t" r="r" b="b"/>
              <a:pathLst>
                <a:path w="644" h="397" extrusionOk="0">
                  <a:moveTo>
                    <a:pt x="194" y="1"/>
                  </a:moveTo>
                  <a:cubicBezTo>
                    <a:pt x="145" y="1"/>
                    <a:pt x="82" y="20"/>
                    <a:pt x="1" y="68"/>
                  </a:cubicBezTo>
                  <a:lnTo>
                    <a:pt x="1" y="199"/>
                  </a:lnTo>
                  <a:cubicBezTo>
                    <a:pt x="132" y="227"/>
                    <a:pt x="219" y="396"/>
                    <a:pt x="437" y="396"/>
                  </a:cubicBezTo>
                  <a:cubicBezTo>
                    <a:pt x="495" y="396"/>
                    <a:pt x="563" y="384"/>
                    <a:pt x="644" y="354"/>
                  </a:cubicBezTo>
                  <a:cubicBezTo>
                    <a:pt x="397" y="307"/>
                    <a:pt x="392"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5903400" y="2053650"/>
              <a:ext cx="19975" cy="8675"/>
            </a:xfrm>
            <a:custGeom>
              <a:avLst/>
              <a:gdLst/>
              <a:ahLst/>
              <a:cxnLst/>
              <a:rect l="l" t="t" r="r" b="b"/>
              <a:pathLst>
                <a:path w="799" h="347" extrusionOk="0">
                  <a:moveTo>
                    <a:pt x="96" y="1"/>
                  </a:moveTo>
                  <a:cubicBezTo>
                    <a:pt x="1" y="96"/>
                    <a:pt x="13" y="191"/>
                    <a:pt x="72" y="298"/>
                  </a:cubicBezTo>
                  <a:cubicBezTo>
                    <a:pt x="114" y="334"/>
                    <a:pt x="154" y="346"/>
                    <a:pt x="194" y="346"/>
                  </a:cubicBezTo>
                  <a:cubicBezTo>
                    <a:pt x="304" y="346"/>
                    <a:pt x="408" y="251"/>
                    <a:pt x="513" y="251"/>
                  </a:cubicBezTo>
                  <a:cubicBezTo>
                    <a:pt x="620" y="167"/>
                    <a:pt x="715" y="96"/>
                    <a:pt x="798" y="1"/>
                  </a:cubicBezTo>
                  <a:lnTo>
                    <a:pt x="382" y="1"/>
                  </a:lnTo>
                  <a:cubicBezTo>
                    <a:pt x="352" y="25"/>
                    <a:pt x="325" y="36"/>
                    <a:pt x="298" y="36"/>
                  </a:cubicBezTo>
                  <a:cubicBezTo>
                    <a:pt x="272" y="36"/>
                    <a:pt x="245" y="25"/>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6030800" y="2056925"/>
              <a:ext cx="12825" cy="10325"/>
            </a:xfrm>
            <a:custGeom>
              <a:avLst/>
              <a:gdLst/>
              <a:ahLst/>
              <a:cxnLst/>
              <a:rect l="l" t="t" r="r" b="b"/>
              <a:pathLst>
                <a:path w="513" h="413" extrusionOk="0">
                  <a:moveTo>
                    <a:pt x="298" y="1"/>
                  </a:moveTo>
                  <a:cubicBezTo>
                    <a:pt x="143" y="1"/>
                    <a:pt x="1" y="60"/>
                    <a:pt x="24" y="227"/>
                  </a:cubicBezTo>
                  <a:cubicBezTo>
                    <a:pt x="48" y="386"/>
                    <a:pt x="151" y="412"/>
                    <a:pt x="260" y="412"/>
                  </a:cubicBezTo>
                  <a:cubicBezTo>
                    <a:pt x="314" y="412"/>
                    <a:pt x="370" y="406"/>
                    <a:pt x="417" y="406"/>
                  </a:cubicBezTo>
                  <a:cubicBezTo>
                    <a:pt x="513" y="382"/>
                    <a:pt x="513" y="346"/>
                    <a:pt x="453" y="286"/>
                  </a:cubicBezTo>
                  <a:cubicBezTo>
                    <a:pt x="405" y="203"/>
                    <a:pt x="346"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6109975" y="2060500"/>
              <a:ext cx="23250" cy="10450"/>
            </a:xfrm>
            <a:custGeom>
              <a:avLst/>
              <a:gdLst/>
              <a:ahLst/>
              <a:cxnLst/>
              <a:rect l="l" t="t" r="r" b="b"/>
              <a:pathLst>
                <a:path w="930" h="418" extrusionOk="0">
                  <a:moveTo>
                    <a:pt x="584" y="1"/>
                  </a:moveTo>
                  <a:cubicBezTo>
                    <a:pt x="1" y="143"/>
                    <a:pt x="524" y="274"/>
                    <a:pt x="584" y="417"/>
                  </a:cubicBezTo>
                  <a:cubicBezTo>
                    <a:pt x="679" y="382"/>
                    <a:pt x="763" y="334"/>
                    <a:pt x="870" y="298"/>
                  </a:cubicBezTo>
                  <a:cubicBezTo>
                    <a:pt x="929" y="227"/>
                    <a:pt x="929" y="191"/>
                    <a:pt x="870" y="132"/>
                  </a:cubicBezTo>
                  <a:cubicBezTo>
                    <a:pt x="763" y="84"/>
                    <a:pt x="679" y="36"/>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6099850" y="2056625"/>
              <a:ext cx="14925" cy="11725"/>
            </a:xfrm>
            <a:custGeom>
              <a:avLst/>
              <a:gdLst/>
              <a:ahLst/>
              <a:cxnLst/>
              <a:rect l="l" t="t" r="r" b="b"/>
              <a:pathLst>
                <a:path w="597" h="469" extrusionOk="0">
                  <a:moveTo>
                    <a:pt x="441" y="1"/>
                  </a:moveTo>
                  <a:cubicBezTo>
                    <a:pt x="431" y="125"/>
                    <a:pt x="394" y="248"/>
                    <a:pt x="260" y="248"/>
                  </a:cubicBezTo>
                  <a:cubicBezTo>
                    <a:pt x="240" y="248"/>
                    <a:pt x="217" y="245"/>
                    <a:pt x="191" y="239"/>
                  </a:cubicBezTo>
                  <a:cubicBezTo>
                    <a:pt x="165" y="232"/>
                    <a:pt x="143" y="228"/>
                    <a:pt x="124" y="228"/>
                  </a:cubicBezTo>
                  <a:cubicBezTo>
                    <a:pt x="21" y="228"/>
                    <a:pt x="11" y="329"/>
                    <a:pt x="1" y="429"/>
                  </a:cubicBezTo>
                  <a:cubicBezTo>
                    <a:pt x="22" y="457"/>
                    <a:pt x="47" y="469"/>
                    <a:pt x="76" y="469"/>
                  </a:cubicBezTo>
                  <a:cubicBezTo>
                    <a:pt x="96" y="469"/>
                    <a:pt x="119" y="463"/>
                    <a:pt x="144" y="453"/>
                  </a:cubicBezTo>
                  <a:lnTo>
                    <a:pt x="418" y="453"/>
                  </a:lnTo>
                  <a:cubicBezTo>
                    <a:pt x="596" y="346"/>
                    <a:pt x="560" y="167"/>
                    <a:pt x="560" y="1"/>
                  </a:cubicBezTo>
                  <a:lnTo>
                    <a:pt x="560" y="1"/>
                  </a:lnTo>
                  <a:cubicBezTo>
                    <a:pt x="531" y="7"/>
                    <a:pt x="504" y="10"/>
                    <a:pt x="483" y="10"/>
                  </a:cubicBezTo>
                  <a:cubicBezTo>
                    <a:pt x="462" y="10"/>
                    <a:pt x="447" y="7"/>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5995075" y="2060675"/>
              <a:ext cx="17900" cy="6700"/>
            </a:xfrm>
            <a:custGeom>
              <a:avLst/>
              <a:gdLst/>
              <a:ahLst/>
              <a:cxnLst/>
              <a:rect l="l" t="t" r="r" b="b"/>
              <a:pathLst>
                <a:path w="716" h="268" extrusionOk="0">
                  <a:moveTo>
                    <a:pt x="419" y="1"/>
                  </a:moveTo>
                  <a:cubicBezTo>
                    <a:pt x="280" y="1"/>
                    <a:pt x="140" y="79"/>
                    <a:pt x="1" y="148"/>
                  </a:cubicBezTo>
                  <a:cubicBezTo>
                    <a:pt x="83" y="238"/>
                    <a:pt x="160" y="268"/>
                    <a:pt x="235" y="268"/>
                  </a:cubicBezTo>
                  <a:cubicBezTo>
                    <a:pt x="386" y="268"/>
                    <a:pt x="528" y="146"/>
                    <a:pt x="677" y="146"/>
                  </a:cubicBezTo>
                  <a:cubicBezTo>
                    <a:pt x="690" y="146"/>
                    <a:pt x="702" y="146"/>
                    <a:pt x="715" y="148"/>
                  </a:cubicBezTo>
                  <a:cubicBezTo>
                    <a:pt x="616" y="40"/>
                    <a:pt x="518"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6131700" y="2056925"/>
              <a:ext cx="7475" cy="11050"/>
            </a:xfrm>
            <a:custGeom>
              <a:avLst/>
              <a:gdLst/>
              <a:ahLst/>
              <a:cxnLst/>
              <a:rect l="l" t="t" r="r" b="b"/>
              <a:pathLst>
                <a:path w="299" h="442" extrusionOk="0">
                  <a:moveTo>
                    <a:pt x="287" y="1"/>
                  </a:moveTo>
                  <a:cubicBezTo>
                    <a:pt x="108" y="1"/>
                    <a:pt x="13" y="96"/>
                    <a:pt x="1" y="275"/>
                  </a:cubicBezTo>
                  <a:lnTo>
                    <a:pt x="1" y="441"/>
                  </a:lnTo>
                  <a:lnTo>
                    <a:pt x="298" y="429"/>
                  </a:lnTo>
                  <a:cubicBezTo>
                    <a:pt x="287" y="286"/>
                    <a:pt x="287" y="155"/>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6087350" y="2053650"/>
              <a:ext cx="10050" cy="8975"/>
            </a:xfrm>
            <a:custGeom>
              <a:avLst/>
              <a:gdLst/>
              <a:ahLst/>
              <a:cxnLst/>
              <a:rect l="l" t="t" r="r" b="b"/>
              <a:pathLst>
                <a:path w="402" h="359" extrusionOk="0">
                  <a:moveTo>
                    <a:pt x="334" y="1"/>
                  </a:moveTo>
                  <a:cubicBezTo>
                    <a:pt x="239" y="1"/>
                    <a:pt x="156" y="1"/>
                    <a:pt x="60" y="13"/>
                  </a:cubicBezTo>
                  <a:cubicBezTo>
                    <a:pt x="60" y="132"/>
                    <a:pt x="1" y="346"/>
                    <a:pt x="167" y="358"/>
                  </a:cubicBezTo>
                  <a:cubicBezTo>
                    <a:pt x="173" y="358"/>
                    <a:pt x="179" y="358"/>
                    <a:pt x="185" y="358"/>
                  </a:cubicBezTo>
                  <a:cubicBezTo>
                    <a:pt x="401" y="358"/>
                    <a:pt x="322" y="14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5887625" y="2058650"/>
              <a:ext cx="14625" cy="5250"/>
            </a:xfrm>
            <a:custGeom>
              <a:avLst/>
              <a:gdLst/>
              <a:ahLst/>
              <a:cxnLst/>
              <a:rect l="l" t="t" r="r" b="b"/>
              <a:pathLst>
                <a:path w="585" h="210" extrusionOk="0">
                  <a:moveTo>
                    <a:pt x="393" y="1"/>
                  </a:moveTo>
                  <a:cubicBezTo>
                    <a:pt x="261" y="1"/>
                    <a:pt x="128" y="79"/>
                    <a:pt x="1" y="86"/>
                  </a:cubicBezTo>
                  <a:cubicBezTo>
                    <a:pt x="49" y="183"/>
                    <a:pt x="137" y="209"/>
                    <a:pt x="232" y="209"/>
                  </a:cubicBezTo>
                  <a:cubicBezTo>
                    <a:pt x="254" y="209"/>
                    <a:pt x="276" y="208"/>
                    <a:pt x="298" y="206"/>
                  </a:cubicBezTo>
                  <a:cubicBezTo>
                    <a:pt x="405" y="206"/>
                    <a:pt x="525" y="194"/>
                    <a:pt x="584" y="75"/>
                  </a:cubicBezTo>
                  <a:cubicBezTo>
                    <a:pt x="521" y="20"/>
                    <a:pt x="457" y="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6074550" y="2061475"/>
              <a:ext cx="10750" cy="6500"/>
            </a:xfrm>
            <a:custGeom>
              <a:avLst/>
              <a:gdLst/>
              <a:ahLst/>
              <a:cxnLst/>
              <a:rect l="l" t="t" r="r" b="b"/>
              <a:pathLst>
                <a:path w="430" h="260" extrusionOk="0">
                  <a:moveTo>
                    <a:pt x="166" y="0"/>
                  </a:moveTo>
                  <a:cubicBezTo>
                    <a:pt x="111" y="0"/>
                    <a:pt x="72" y="87"/>
                    <a:pt x="1" y="259"/>
                  </a:cubicBezTo>
                  <a:lnTo>
                    <a:pt x="429" y="259"/>
                  </a:lnTo>
                  <a:cubicBezTo>
                    <a:pt x="292" y="87"/>
                    <a:pt x="221"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6007575" y="2078075"/>
              <a:ext cx="11950" cy="11025"/>
            </a:xfrm>
            <a:custGeom>
              <a:avLst/>
              <a:gdLst/>
              <a:ahLst/>
              <a:cxnLst/>
              <a:rect l="l" t="t" r="r" b="b"/>
              <a:pathLst>
                <a:path w="478" h="441" extrusionOk="0">
                  <a:moveTo>
                    <a:pt x="84" y="0"/>
                  </a:moveTo>
                  <a:lnTo>
                    <a:pt x="25" y="60"/>
                  </a:lnTo>
                  <a:cubicBezTo>
                    <a:pt x="1" y="155"/>
                    <a:pt x="13" y="250"/>
                    <a:pt x="84" y="298"/>
                  </a:cubicBezTo>
                  <a:lnTo>
                    <a:pt x="96" y="322"/>
                  </a:lnTo>
                  <a:cubicBezTo>
                    <a:pt x="191" y="345"/>
                    <a:pt x="299" y="393"/>
                    <a:pt x="382" y="441"/>
                  </a:cubicBezTo>
                  <a:cubicBezTo>
                    <a:pt x="477" y="310"/>
                    <a:pt x="453" y="167"/>
                    <a:pt x="382" y="36"/>
                  </a:cubicBezTo>
                  <a:lnTo>
                    <a:pt x="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6041225" y="2064375"/>
              <a:ext cx="15500" cy="3600"/>
            </a:xfrm>
            <a:custGeom>
              <a:avLst/>
              <a:gdLst/>
              <a:ahLst/>
              <a:cxnLst/>
              <a:rect l="l" t="t" r="r" b="b"/>
              <a:pathLst>
                <a:path w="620" h="144" extrusionOk="0">
                  <a:moveTo>
                    <a:pt x="36" y="0"/>
                  </a:moveTo>
                  <a:cubicBezTo>
                    <a:pt x="24" y="48"/>
                    <a:pt x="24" y="84"/>
                    <a:pt x="0" y="119"/>
                  </a:cubicBezTo>
                  <a:cubicBezTo>
                    <a:pt x="215" y="119"/>
                    <a:pt x="405" y="119"/>
                    <a:pt x="619" y="143"/>
                  </a:cubicBezTo>
                  <a:cubicBezTo>
                    <a:pt x="518" y="20"/>
                    <a:pt x="394" y="3"/>
                    <a:pt x="270" y="3"/>
                  </a:cubicBezTo>
                  <a:cubicBezTo>
                    <a:pt x="222" y="3"/>
                    <a:pt x="174" y="5"/>
                    <a:pt x="127" y="5"/>
                  </a:cubicBezTo>
                  <a:cubicBezTo>
                    <a:pt x="96" y="5"/>
                    <a:pt x="66" y="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6088550" y="2037700"/>
              <a:ext cx="10725" cy="5575"/>
            </a:xfrm>
            <a:custGeom>
              <a:avLst/>
              <a:gdLst/>
              <a:ahLst/>
              <a:cxnLst/>
              <a:rect l="l" t="t" r="r" b="b"/>
              <a:pathLst>
                <a:path w="429" h="223" extrusionOk="0">
                  <a:moveTo>
                    <a:pt x="216" y="1"/>
                  </a:moveTo>
                  <a:cubicBezTo>
                    <a:pt x="152" y="1"/>
                    <a:pt x="79" y="30"/>
                    <a:pt x="0" y="79"/>
                  </a:cubicBezTo>
                  <a:cubicBezTo>
                    <a:pt x="108" y="222"/>
                    <a:pt x="274" y="186"/>
                    <a:pt x="429" y="198"/>
                  </a:cubicBezTo>
                  <a:cubicBezTo>
                    <a:pt x="380" y="59"/>
                    <a:pt x="307"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5970375" y="2063775"/>
              <a:ext cx="14325" cy="4125"/>
            </a:xfrm>
            <a:custGeom>
              <a:avLst/>
              <a:gdLst/>
              <a:ahLst/>
              <a:cxnLst/>
              <a:rect l="l" t="t" r="r" b="b"/>
              <a:pathLst>
                <a:path w="573" h="165" extrusionOk="0">
                  <a:moveTo>
                    <a:pt x="572" y="1"/>
                  </a:moveTo>
                  <a:cubicBezTo>
                    <a:pt x="382" y="12"/>
                    <a:pt x="191" y="12"/>
                    <a:pt x="1" y="24"/>
                  </a:cubicBezTo>
                  <a:cubicBezTo>
                    <a:pt x="96" y="114"/>
                    <a:pt x="191" y="164"/>
                    <a:pt x="286" y="164"/>
                  </a:cubicBezTo>
                  <a:cubicBezTo>
                    <a:pt x="382" y="164"/>
                    <a:pt x="477" y="114"/>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6159975" y="2056925"/>
              <a:ext cx="9550" cy="10450"/>
            </a:xfrm>
            <a:custGeom>
              <a:avLst/>
              <a:gdLst/>
              <a:ahLst/>
              <a:cxnLst/>
              <a:rect l="l" t="t" r="r" b="b"/>
              <a:pathLst>
                <a:path w="382" h="418" extrusionOk="0">
                  <a:moveTo>
                    <a:pt x="156" y="1"/>
                  </a:moveTo>
                  <a:cubicBezTo>
                    <a:pt x="108" y="48"/>
                    <a:pt x="48" y="96"/>
                    <a:pt x="1" y="144"/>
                  </a:cubicBezTo>
                  <a:cubicBezTo>
                    <a:pt x="60" y="275"/>
                    <a:pt x="156" y="382"/>
                    <a:pt x="299" y="417"/>
                  </a:cubicBezTo>
                  <a:cubicBezTo>
                    <a:pt x="299" y="382"/>
                    <a:pt x="310" y="334"/>
                    <a:pt x="310" y="286"/>
                  </a:cubicBezTo>
                  <a:cubicBezTo>
                    <a:pt x="382" y="120"/>
                    <a:pt x="239" y="84"/>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6163850" y="2056925"/>
              <a:ext cx="9550" cy="7475"/>
            </a:xfrm>
            <a:custGeom>
              <a:avLst/>
              <a:gdLst/>
              <a:ahLst/>
              <a:cxnLst/>
              <a:rect l="l" t="t" r="r" b="b"/>
              <a:pathLst>
                <a:path w="382" h="299" extrusionOk="0">
                  <a:moveTo>
                    <a:pt x="1" y="1"/>
                  </a:moveTo>
                  <a:cubicBezTo>
                    <a:pt x="60" y="96"/>
                    <a:pt x="96" y="191"/>
                    <a:pt x="155" y="286"/>
                  </a:cubicBezTo>
                  <a:cubicBezTo>
                    <a:pt x="203" y="286"/>
                    <a:pt x="239" y="286"/>
                    <a:pt x="274" y="298"/>
                  </a:cubicBezTo>
                  <a:lnTo>
                    <a:pt x="298" y="286"/>
                  </a:lnTo>
                  <a:cubicBezTo>
                    <a:pt x="370" y="179"/>
                    <a:pt x="382"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6163850" y="2096525"/>
              <a:ext cx="6875" cy="7025"/>
            </a:xfrm>
            <a:custGeom>
              <a:avLst/>
              <a:gdLst/>
              <a:ahLst/>
              <a:cxnLst/>
              <a:rect l="l" t="t" r="r" b="b"/>
              <a:pathLst>
                <a:path w="275" h="281" extrusionOk="0">
                  <a:moveTo>
                    <a:pt x="95" y="0"/>
                  </a:moveTo>
                  <a:cubicBezTo>
                    <a:pt x="64" y="0"/>
                    <a:pt x="32" y="4"/>
                    <a:pt x="1" y="12"/>
                  </a:cubicBezTo>
                  <a:cubicBezTo>
                    <a:pt x="36" y="107"/>
                    <a:pt x="84" y="179"/>
                    <a:pt x="132" y="262"/>
                  </a:cubicBezTo>
                  <a:cubicBezTo>
                    <a:pt x="155" y="274"/>
                    <a:pt x="176" y="280"/>
                    <a:pt x="197" y="280"/>
                  </a:cubicBezTo>
                  <a:cubicBezTo>
                    <a:pt x="218" y="280"/>
                    <a:pt x="239" y="274"/>
                    <a:pt x="263" y="262"/>
                  </a:cubicBezTo>
                  <a:cubicBezTo>
                    <a:pt x="274" y="191"/>
                    <a:pt x="274" y="119"/>
                    <a:pt x="274" y="48"/>
                  </a:cubicBezTo>
                  <a:cubicBezTo>
                    <a:pt x="219" y="16"/>
                    <a:pt x="158"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5981400" y="2058350"/>
              <a:ext cx="7050" cy="5750"/>
            </a:xfrm>
            <a:custGeom>
              <a:avLst/>
              <a:gdLst/>
              <a:ahLst/>
              <a:cxnLst/>
              <a:rect l="l" t="t" r="r" b="b"/>
              <a:pathLst>
                <a:path w="282" h="230" extrusionOk="0">
                  <a:moveTo>
                    <a:pt x="151" y="1"/>
                  </a:moveTo>
                  <a:cubicBezTo>
                    <a:pt x="141" y="1"/>
                    <a:pt x="131" y="2"/>
                    <a:pt x="119" y="3"/>
                  </a:cubicBezTo>
                  <a:cubicBezTo>
                    <a:pt x="0" y="39"/>
                    <a:pt x="119" y="158"/>
                    <a:pt x="119" y="229"/>
                  </a:cubicBezTo>
                  <a:lnTo>
                    <a:pt x="274" y="229"/>
                  </a:lnTo>
                  <a:cubicBezTo>
                    <a:pt x="252" y="141"/>
                    <a:pt x="281"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5998950" y="2075300"/>
              <a:ext cx="11050" cy="4725"/>
            </a:xfrm>
            <a:custGeom>
              <a:avLst/>
              <a:gdLst/>
              <a:ahLst/>
              <a:cxnLst/>
              <a:rect l="l" t="t" r="r" b="b"/>
              <a:pathLst>
                <a:path w="442" h="189" extrusionOk="0">
                  <a:moveTo>
                    <a:pt x="154" y="0"/>
                  </a:moveTo>
                  <a:cubicBezTo>
                    <a:pt x="105" y="0"/>
                    <a:pt x="53" y="4"/>
                    <a:pt x="1" y="4"/>
                  </a:cubicBezTo>
                  <a:cubicBezTo>
                    <a:pt x="48" y="40"/>
                    <a:pt x="108" y="87"/>
                    <a:pt x="143" y="135"/>
                  </a:cubicBezTo>
                  <a:cubicBezTo>
                    <a:pt x="191" y="171"/>
                    <a:pt x="242" y="188"/>
                    <a:pt x="291" y="188"/>
                  </a:cubicBezTo>
                  <a:cubicBezTo>
                    <a:pt x="340" y="188"/>
                    <a:pt x="388" y="171"/>
                    <a:pt x="429" y="135"/>
                  </a:cubicBezTo>
                  <a:lnTo>
                    <a:pt x="441" y="123"/>
                  </a:lnTo>
                  <a:cubicBezTo>
                    <a:pt x="360" y="17"/>
                    <a:pt x="261"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6171300" y="2056925"/>
              <a:ext cx="3300" cy="7175"/>
            </a:xfrm>
            <a:custGeom>
              <a:avLst/>
              <a:gdLst/>
              <a:ahLst/>
              <a:cxnLst/>
              <a:rect l="l" t="t" r="r" b="b"/>
              <a:pathLst>
                <a:path w="132" h="287" extrusionOk="0">
                  <a:moveTo>
                    <a:pt x="0" y="1"/>
                  </a:moveTo>
                  <a:lnTo>
                    <a:pt x="0" y="286"/>
                  </a:lnTo>
                  <a:cubicBezTo>
                    <a:pt x="119" y="227"/>
                    <a:pt x="131" y="120"/>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5901625" y="2053650"/>
              <a:ext cx="4175" cy="7475"/>
            </a:xfrm>
            <a:custGeom>
              <a:avLst/>
              <a:gdLst/>
              <a:ahLst/>
              <a:cxnLst/>
              <a:rect l="l" t="t" r="r" b="b"/>
              <a:pathLst>
                <a:path w="167" h="299" extrusionOk="0">
                  <a:moveTo>
                    <a:pt x="0" y="1"/>
                  </a:moveTo>
                  <a:lnTo>
                    <a:pt x="0" y="286"/>
                  </a:lnTo>
                  <a:cubicBezTo>
                    <a:pt x="48" y="286"/>
                    <a:pt x="95" y="298"/>
                    <a:pt x="143" y="298"/>
                  </a:cubicBezTo>
                  <a:cubicBezTo>
                    <a:pt x="155" y="191"/>
                    <a:pt x="155" y="10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6059975" y="2064375"/>
              <a:ext cx="3600" cy="3000"/>
            </a:xfrm>
            <a:custGeom>
              <a:avLst/>
              <a:gdLst/>
              <a:ahLst/>
              <a:cxnLst/>
              <a:rect l="l" t="t" r="r" b="b"/>
              <a:pathLst>
                <a:path w="144" h="120" extrusionOk="0">
                  <a:moveTo>
                    <a:pt x="143" y="0"/>
                  </a:moveTo>
                  <a:cubicBezTo>
                    <a:pt x="84" y="48"/>
                    <a:pt x="48" y="84"/>
                    <a:pt x="0" y="119"/>
                  </a:cubicBezTo>
                  <a:cubicBezTo>
                    <a:pt x="48" y="84"/>
                    <a:pt x="108"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6099250" y="2067950"/>
              <a:ext cx="3900" cy="1500"/>
            </a:xfrm>
            <a:custGeom>
              <a:avLst/>
              <a:gdLst/>
              <a:ahLst/>
              <a:cxnLst/>
              <a:rect l="l" t="t" r="r" b="b"/>
              <a:pathLst>
                <a:path w="156" h="60" extrusionOk="0">
                  <a:moveTo>
                    <a:pt x="1" y="0"/>
                  </a:moveTo>
                  <a:cubicBezTo>
                    <a:pt x="25" y="12"/>
                    <a:pt x="37" y="60"/>
                    <a:pt x="37" y="60"/>
                  </a:cubicBezTo>
                  <a:cubicBezTo>
                    <a:pt x="84" y="36"/>
                    <a:pt x="108" y="24"/>
                    <a:pt x="156" y="12"/>
                  </a:cubicBezTo>
                  <a:cubicBezTo>
                    <a:pt x="108"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6099250" y="2042350"/>
              <a:ext cx="3900" cy="2025"/>
            </a:xfrm>
            <a:custGeom>
              <a:avLst/>
              <a:gdLst/>
              <a:ahLst/>
              <a:cxnLst/>
              <a:rect l="l" t="t" r="r" b="b"/>
              <a:pathLst>
                <a:path w="156" h="81" extrusionOk="0">
                  <a:moveTo>
                    <a:pt x="1" y="0"/>
                  </a:moveTo>
                  <a:cubicBezTo>
                    <a:pt x="25" y="54"/>
                    <a:pt x="49" y="81"/>
                    <a:pt x="74" y="81"/>
                  </a:cubicBezTo>
                  <a:cubicBezTo>
                    <a:pt x="99" y="81"/>
                    <a:pt x="126" y="5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5988225" y="2064075"/>
              <a:ext cx="3600" cy="2025"/>
            </a:xfrm>
            <a:custGeom>
              <a:avLst/>
              <a:gdLst/>
              <a:ahLst/>
              <a:cxnLst/>
              <a:rect l="l" t="t" r="r" b="b"/>
              <a:pathLst>
                <a:path w="144" h="81" extrusionOk="0">
                  <a:moveTo>
                    <a:pt x="1" y="0"/>
                  </a:moveTo>
                  <a:cubicBezTo>
                    <a:pt x="19" y="54"/>
                    <a:pt x="40" y="81"/>
                    <a:pt x="63" y="81"/>
                  </a:cubicBezTo>
                  <a:cubicBezTo>
                    <a:pt x="87" y="81"/>
                    <a:pt x="114" y="5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5936150" y="3445500"/>
              <a:ext cx="46750" cy="11675"/>
            </a:xfrm>
            <a:custGeom>
              <a:avLst/>
              <a:gdLst/>
              <a:ahLst/>
              <a:cxnLst/>
              <a:rect l="l" t="t" r="r" b="b"/>
              <a:pathLst>
                <a:path w="1870" h="467" extrusionOk="0">
                  <a:moveTo>
                    <a:pt x="191" y="0"/>
                  </a:moveTo>
                  <a:cubicBezTo>
                    <a:pt x="119" y="60"/>
                    <a:pt x="0" y="107"/>
                    <a:pt x="72" y="274"/>
                  </a:cubicBezTo>
                  <a:cubicBezTo>
                    <a:pt x="311" y="428"/>
                    <a:pt x="564" y="466"/>
                    <a:pt x="822" y="466"/>
                  </a:cubicBezTo>
                  <a:cubicBezTo>
                    <a:pt x="1072" y="466"/>
                    <a:pt x="1326" y="431"/>
                    <a:pt x="1576" y="431"/>
                  </a:cubicBezTo>
                  <a:cubicBezTo>
                    <a:pt x="1646" y="431"/>
                    <a:pt x="1717" y="434"/>
                    <a:pt x="1786" y="441"/>
                  </a:cubicBezTo>
                  <a:cubicBezTo>
                    <a:pt x="1846" y="393"/>
                    <a:pt x="1858" y="346"/>
                    <a:pt x="1870" y="286"/>
                  </a:cubicBezTo>
                  <a:cubicBezTo>
                    <a:pt x="1858" y="226"/>
                    <a:pt x="1822" y="167"/>
                    <a:pt x="1786" y="143"/>
                  </a:cubicBezTo>
                  <a:cubicBezTo>
                    <a:pt x="1739" y="143"/>
                    <a:pt x="1691" y="119"/>
                    <a:pt x="1643" y="119"/>
                  </a:cubicBezTo>
                  <a:cubicBezTo>
                    <a:pt x="1509" y="158"/>
                    <a:pt x="1376" y="173"/>
                    <a:pt x="1244" y="173"/>
                  </a:cubicBezTo>
                  <a:cubicBezTo>
                    <a:pt x="887" y="173"/>
                    <a:pt x="539" y="61"/>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5981100" y="3448450"/>
              <a:ext cx="39300" cy="13275"/>
            </a:xfrm>
            <a:custGeom>
              <a:avLst/>
              <a:gdLst/>
              <a:ahLst/>
              <a:cxnLst/>
              <a:rect l="l" t="t" r="r" b="b"/>
              <a:pathLst>
                <a:path w="1572" h="531" extrusionOk="0">
                  <a:moveTo>
                    <a:pt x="310" y="0"/>
                  </a:moveTo>
                  <a:cubicBezTo>
                    <a:pt x="302" y="0"/>
                    <a:pt x="294" y="1"/>
                    <a:pt x="286" y="1"/>
                  </a:cubicBezTo>
                  <a:cubicBezTo>
                    <a:pt x="203" y="108"/>
                    <a:pt x="72" y="61"/>
                    <a:pt x="0" y="156"/>
                  </a:cubicBezTo>
                  <a:lnTo>
                    <a:pt x="0" y="299"/>
                  </a:lnTo>
                  <a:lnTo>
                    <a:pt x="24" y="335"/>
                  </a:lnTo>
                  <a:cubicBezTo>
                    <a:pt x="36" y="338"/>
                    <a:pt x="47" y="339"/>
                    <a:pt x="57" y="339"/>
                  </a:cubicBezTo>
                  <a:cubicBezTo>
                    <a:pt x="89" y="339"/>
                    <a:pt x="113" y="326"/>
                    <a:pt x="131" y="299"/>
                  </a:cubicBezTo>
                  <a:cubicBezTo>
                    <a:pt x="548" y="513"/>
                    <a:pt x="1024" y="347"/>
                    <a:pt x="1453" y="525"/>
                  </a:cubicBezTo>
                  <a:cubicBezTo>
                    <a:pt x="1461" y="529"/>
                    <a:pt x="1468" y="530"/>
                    <a:pt x="1475" y="530"/>
                  </a:cubicBezTo>
                  <a:cubicBezTo>
                    <a:pt x="1540" y="530"/>
                    <a:pt x="1561" y="385"/>
                    <a:pt x="1572" y="299"/>
                  </a:cubicBezTo>
                  <a:cubicBezTo>
                    <a:pt x="1512" y="263"/>
                    <a:pt x="1477" y="192"/>
                    <a:pt x="1429" y="156"/>
                  </a:cubicBezTo>
                  <a:cubicBezTo>
                    <a:pt x="1397" y="137"/>
                    <a:pt x="1369" y="125"/>
                    <a:pt x="1342" y="125"/>
                  </a:cubicBezTo>
                  <a:cubicBezTo>
                    <a:pt x="1318" y="125"/>
                    <a:pt x="1296" y="134"/>
                    <a:pt x="1274" y="156"/>
                  </a:cubicBezTo>
                  <a:cubicBezTo>
                    <a:pt x="1274" y="156"/>
                    <a:pt x="1262" y="168"/>
                    <a:pt x="1238" y="180"/>
                  </a:cubicBezTo>
                  <a:cubicBezTo>
                    <a:pt x="1229" y="183"/>
                    <a:pt x="1220" y="185"/>
                    <a:pt x="1212" y="185"/>
                  </a:cubicBezTo>
                  <a:cubicBezTo>
                    <a:pt x="1189" y="185"/>
                    <a:pt x="1169" y="174"/>
                    <a:pt x="1143" y="156"/>
                  </a:cubicBezTo>
                  <a:cubicBezTo>
                    <a:pt x="1072" y="103"/>
                    <a:pt x="1000" y="76"/>
                    <a:pt x="929" y="76"/>
                  </a:cubicBezTo>
                  <a:cubicBezTo>
                    <a:pt x="857" y="76"/>
                    <a:pt x="786" y="103"/>
                    <a:pt x="715" y="156"/>
                  </a:cubicBezTo>
                  <a:cubicBezTo>
                    <a:pt x="590" y="100"/>
                    <a:pt x="456"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6094800" y="3526075"/>
              <a:ext cx="35750" cy="13200"/>
            </a:xfrm>
            <a:custGeom>
              <a:avLst/>
              <a:gdLst/>
              <a:ahLst/>
              <a:cxnLst/>
              <a:rect l="l" t="t" r="r" b="b"/>
              <a:pathLst>
                <a:path w="1430" h="528" extrusionOk="0">
                  <a:moveTo>
                    <a:pt x="857" y="1"/>
                  </a:moveTo>
                  <a:cubicBezTo>
                    <a:pt x="630" y="1"/>
                    <a:pt x="401" y="31"/>
                    <a:pt x="171" y="31"/>
                  </a:cubicBezTo>
                  <a:cubicBezTo>
                    <a:pt x="130" y="31"/>
                    <a:pt x="89" y="30"/>
                    <a:pt x="48" y="28"/>
                  </a:cubicBezTo>
                  <a:cubicBezTo>
                    <a:pt x="0" y="87"/>
                    <a:pt x="0" y="159"/>
                    <a:pt x="48" y="218"/>
                  </a:cubicBezTo>
                  <a:cubicBezTo>
                    <a:pt x="179" y="313"/>
                    <a:pt x="310" y="385"/>
                    <a:pt x="453" y="468"/>
                  </a:cubicBezTo>
                  <a:cubicBezTo>
                    <a:pt x="504" y="429"/>
                    <a:pt x="555" y="414"/>
                    <a:pt x="606" y="414"/>
                  </a:cubicBezTo>
                  <a:cubicBezTo>
                    <a:pt x="748" y="414"/>
                    <a:pt x="888" y="528"/>
                    <a:pt x="1030" y="528"/>
                  </a:cubicBezTo>
                  <a:cubicBezTo>
                    <a:pt x="1083" y="528"/>
                    <a:pt x="1137" y="512"/>
                    <a:pt x="1191" y="468"/>
                  </a:cubicBezTo>
                  <a:cubicBezTo>
                    <a:pt x="1209" y="462"/>
                    <a:pt x="1224" y="459"/>
                    <a:pt x="1239" y="459"/>
                  </a:cubicBezTo>
                  <a:cubicBezTo>
                    <a:pt x="1254" y="459"/>
                    <a:pt x="1268" y="462"/>
                    <a:pt x="1286" y="468"/>
                  </a:cubicBezTo>
                  <a:cubicBezTo>
                    <a:pt x="1346" y="444"/>
                    <a:pt x="1405" y="397"/>
                    <a:pt x="1417" y="337"/>
                  </a:cubicBezTo>
                  <a:cubicBezTo>
                    <a:pt x="1429" y="230"/>
                    <a:pt x="1405" y="147"/>
                    <a:pt x="1322" y="63"/>
                  </a:cubicBezTo>
                  <a:cubicBezTo>
                    <a:pt x="1168" y="15"/>
                    <a:pt x="1013"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6192425" y="3626675"/>
              <a:ext cx="13425" cy="9750"/>
            </a:xfrm>
            <a:custGeom>
              <a:avLst/>
              <a:gdLst/>
              <a:ahLst/>
              <a:cxnLst/>
              <a:rect l="l" t="t" r="r" b="b"/>
              <a:pathLst>
                <a:path w="537" h="390" extrusionOk="0">
                  <a:moveTo>
                    <a:pt x="224" y="1"/>
                  </a:moveTo>
                  <a:cubicBezTo>
                    <a:pt x="200" y="1"/>
                    <a:pt x="180" y="25"/>
                    <a:pt x="167" y="76"/>
                  </a:cubicBezTo>
                  <a:cubicBezTo>
                    <a:pt x="1" y="278"/>
                    <a:pt x="72" y="349"/>
                    <a:pt x="298" y="361"/>
                  </a:cubicBezTo>
                  <a:cubicBezTo>
                    <a:pt x="325" y="381"/>
                    <a:pt x="354" y="390"/>
                    <a:pt x="388" y="390"/>
                  </a:cubicBezTo>
                  <a:cubicBezTo>
                    <a:pt x="415" y="390"/>
                    <a:pt x="445" y="384"/>
                    <a:pt x="477" y="373"/>
                  </a:cubicBezTo>
                  <a:cubicBezTo>
                    <a:pt x="501" y="338"/>
                    <a:pt x="536" y="278"/>
                    <a:pt x="536" y="218"/>
                  </a:cubicBezTo>
                  <a:cubicBezTo>
                    <a:pt x="525" y="159"/>
                    <a:pt x="489" y="111"/>
                    <a:pt x="429" y="76"/>
                  </a:cubicBezTo>
                  <a:lnTo>
                    <a:pt x="429" y="64"/>
                  </a:lnTo>
                  <a:cubicBezTo>
                    <a:pt x="382" y="64"/>
                    <a:pt x="346" y="64"/>
                    <a:pt x="298" y="52"/>
                  </a:cubicBezTo>
                  <a:cubicBezTo>
                    <a:pt x="271" y="19"/>
                    <a:pt x="246"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6141825" y="3617250"/>
              <a:ext cx="11625" cy="6525"/>
            </a:xfrm>
            <a:custGeom>
              <a:avLst/>
              <a:gdLst/>
              <a:ahLst/>
              <a:cxnLst/>
              <a:rect l="l" t="t" r="r" b="b"/>
              <a:pathLst>
                <a:path w="465" h="261" extrusionOk="0">
                  <a:moveTo>
                    <a:pt x="167" y="0"/>
                  </a:moveTo>
                  <a:cubicBezTo>
                    <a:pt x="120" y="36"/>
                    <a:pt x="60" y="83"/>
                    <a:pt x="1" y="131"/>
                  </a:cubicBezTo>
                  <a:cubicBezTo>
                    <a:pt x="12" y="191"/>
                    <a:pt x="60" y="214"/>
                    <a:pt x="120" y="250"/>
                  </a:cubicBezTo>
                  <a:cubicBezTo>
                    <a:pt x="152" y="257"/>
                    <a:pt x="184" y="260"/>
                    <a:pt x="216" y="260"/>
                  </a:cubicBezTo>
                  <a:cubicBezTo>
                    <a:pt x="301" y="260"/>
                    <a:pt x="380" y="233"/>
                    <a:pt x="441" y="155"/>
                  </a:cubicBezTo>
                  <a:cubicBezTo>
                    <a:pt x="465" y="95"/>
                    <a:pt x="441" y="60"/>
                    <a:pt x="441" y="12"/>
                  </a:cubicBezTo>
                  <a:cubicBezTo>
                    <a:pt x="358" y="0"/>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5475975" y="2098325"/>
              <a:ext cx="233375" cy="27650"/>
            </a:xfrm>
            <a:custGeom>
              <a:avLst/>
              <a:gdLst/>
              <a:ahLst/>
              <a:cxnLst/>
              <a:rect l="l" t="t" r="r" b="b"/>
              <a:pathLst>
                <a:path w="9335" h="1106" extrusionOk="0">
                  <a:moveTo>
                    <a:pt x="783" y="1"/>
                  </a:moveTo>
                  <a:cubicBezTo>
                    <a:pt x="523" y="1"/>
                    <a:pt x="268" y="45"/>
                    <a:pt x="36" y="202"/>
                  </a:cubicBezTo>
                  <a:cubicBezTo>
                    <a:pt x="0" y="262"/>
                    <a:pt x="0" y="345"/>
                    <a:pt x="24" y="416"/>
                  </a:cubicBezTo>
                  <a:cubicBezTo>
                    <a:pt x="36" y="488"/>
                    <a:pt x="96" y="547"/>
                    <a:pt x="155" y="595"/>
                  </a:cubicBezTo>
                  <a:cubicBezTo>
                    <a:pt x="774" y="952"/>
                    <a:pt x="1489" y="714"/>
                    <a:pt x="2143" y="905"/>
                  </a:cubicBezTo>
                  <a:cubicBezTo>
                    <a:pt x="2363" y="942"/>
                    <a:pt x="2582" y="951"/>
                    <a:pt x="2801" y="951"/>
                  </a:cubicBezTo>
                  <a:cubicBezTo>
                    <a:pt x="2999" y="951"/>
                    <a:pt x="3198" y="944"/>
                    <a:pt x="3395" y="944"/>
                  </a:cubicBezTo>
                  <a:cubicBezTo>
                    <a:pt x="3666" y="944"/>
                    <a:pt x="3935" y="958"/>
                    <a:pt x="4203" y="1024"/>
                  </a:cubicBezTo>
                  <a:cubicBezTo>
                    <a:pt x="4370" y="1071"/>
                    <a:pt x="4525" y="1083"/>
                    <a:pt x="4691" y="1095"/>
                  </a:cubicBezTo>
                  <a:cubicBezTo>
                    <a:pt x="4779" y="1095"/>
                    <a:pt x="4861" y="1106"/>
                    <a:pt x="4941" y="1106"/>
                  </a:cubicBezTo>
                  <a:cubicBezTo>
                    <a:pt x="4981" y="1106"/>
                    <a:pt x="5021" y="1103"/>
                    <a:pt x="5060" y="1095"/>
                  </a:cubicBezTo>
                  <a:lnTo>
                    <a:pt x="7585" y="1095"/>
                  </a:lnTo>
                  <a:cubicBezTo>
                    <a:pt x="7704" y="1095"/>
                    <a:pt x="7799" y="1095"/>
                    <a:pt x="7906" y="1083"/>
                  </a:cubicBezTo>
                  <a:cubicBezTo>
                    <a:pt x="8013" y="1083"/>
                    <a:pt x="8097" y="1071"/>
                    <a:pt x="8204" y="1059"/>
                  </a:cubicBezTo>
                  <a:cubicBezTo>
                    <a:pt x="8302" y="1030"/>
                    <a:pt x="8400" y="1009"/>
                    <a:pt x="8498" y="1009"/>
                  </a:cubicBezTo>
                  <a:cubicBezTo>
                    <a:pt x="8519" y="1009"/>
                    <a:pt x="8540" y="1010"/>
                    <a:pt x="8561" y="1012"/>
                  </a:cubicBezTo>
                  <a:cubicBezTo>
                    <a:pt x="8620" y="1024"/>
                    <a:pt x="8680" y="1024"/>
                    <a:pt x="8739" y="1036"/>
                  </a:cubicBezTo>
                  <a:cubicBezTo>
                    <a:pt x="8799" y="1059"/>
                    <a:pt x="8859" y="1059"/>
                    <a:pt x="8918" y="1059"/>
                  </a:cubicBezTo>
                  <a:cubicBezTo>
                    <a:pt x="9013" y="1059"/>
                    <a:pt x="9097" y="1036"/>
                    <a:pt x="9192" y="1012"/>
                  </a:cubicBezTo>
                  <a:cubicBezTo>
                    <a:pt x="9275" y="964"/>
                    <a:pt x="9335" y="905"/>
                    <a:pt x="9335" y="797"/>
                  </a:cubicBezTo>
                  <a:cubicBezTo>
                    <a:pt x="9097" y="785"/>
                    <a:pt x="9073" y="666"/>
                    <a:pt x="9144" y="476"/>
                  </a:cubicBezTo>
                  <a:cubicBezTo>
                    <a:pt x="8978" y="439"/>
                    <a:pt x="8811" y="427"/>
                    <a:pt x="8645" y="427"/>
                  </a:cubicBezTo>
                  <a:cubicBezTo>
                    <a:pt x="8358" y="427"/>
                    <a:pt x="8070" y="462"/>
                    <a:pt x="7782" y="462"/>
                  </a:cubicBezTo>
                  <a:cubicBezTo>
                    <a:pt x="7701" y="462"/>
                    <a:pt x="7619" y="459"/>
                    <a:pt x="7537" y="452"/>
                  </a:cubicBezTo>
                  <a:cubicBezTo>
                    <a:pt x="7286" y="419"/>
                    <a:pt x="7029" y="344"/>
                    <a:pt x="6770" y="344"/>
                  </a:cubicBezTo>
                  <a:cubicBezTo>
                    <a:pt x="6661" y="344"/>
                    <a:pt x="6551" y="357"/>
                    <a:pt x="6442" y="393"/>
                  </a:cubicBezTo>
                  <a:cubicBezTo>
                    <a:pt x="6394" y="412"/>
                    <a:pt x="6350" y="420"/>
                    <a:pt x="6307" y="420"/>
                  </a:cubicBezTo>
                  <a:cubicBezTo>
                    <a:pt x="6135" y="420"/>
                    <a:pt x="5994" y="288"/>
                    <a:pt x="5822" y="202"/>
                  </a:cubicBezTo>
                  <a:cubicBezTo>
                    <a:pt x="5664" y="187"/>
                    <a:pt x="5508" y="182"/>
                    <a:pt x="5353" y="182"/>
                  </a:cubicBezTo>
                  <a:cubicBezTo>
                    <a:pt x="5145" y="182"/>
                    <a:pt x="4938" y="190"/>
                    <a:pt x="4727" y="190"/>
                  </a:cubicBezTo>
                  <a:cubicBezTo>
                    <a:pt x="4539" y="190"/>
                    <a:pt x="4351" y="207"/>
                    <a:pt x="4165" y="207"/>
                  </a:cubicBezTo>
                  <a:cubicBezTo>
                    <a:pt x="3997" y="207"/>
                    <a:pt x="3831" y="193"/>
                    <a:pt x="3667" y="143"/>
                  </a:cubicBezTo>
                  <a:cubicBezTo>
                    <a:pt x="3624" y="137"/>
                    <a:pt x="3580" y="135"/>
                    <a:pt x="3535" y="135"/>
                  </a:cubicBezTo>
                  <a:cubicBezTo>
                    <a:pt x="3454" y="135"/>
                    <a:pt x="3372" y="141"/>
                    <a:pt x="3291" y="141"/>
                  </a:cubicBezTo>
                  <a:cubicBezTo>
                    <a:pt x="3216" y="141"/>
                    <a:pt x="3142" y="136"/>
                    <a:pt x="3072" y="119"/>
                  </a:cubicBezTo>
                  <a:cubicBezTo>
                    <a:pt x="3042" y="113"/>
                    <a:pt x="3010" y="110"/>
                    <a:pt x="2977" y="110"/>
                  </a:cubicBezTo>
                  <a:cubicBezTo>
                    <a:pt x="2944" y="110"/>
                    <a:pt x="2911" y="113"/>
                    <a:pt x="2882" y="119"/>
                  </a:cubicBezTo>
                  <a:cubicBezTo>
                    <a:pt x="2417" y="83"/>
                    <a:pt x="1953" y="107"/>
                    <a:pt x="1477" y="59"/>
                  </a:cubicBezTo>
                  <a:cubicBezTo>
                    <a:pt x="1251" y="37"/>
                    <a:pt x="1015" y="1"/>
                    <a:pt x="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5870075" y="2128075"/>
              <a:ext cx="113125" cy="19075"/>
            </a:xfrm>
            <a:custGeom>
              <a:avLst/>
              <a:gdLst/>
              <a:ahLst/>
              <a:cxnLst/>
              <a:rect l="l" t="t" r="r" b="b"/>
              <a:pathLst>
                <a:path w="4525" h="763" extrusionOk="0">
                  <a:moveTo>
                    <a:pt x="274" y="0"/>
                  </a:moveTo>
                  <a:cubicBezTo>
                    <a:pt x="167" y="119"/>
                    <a:pt x="0" y="227"/>
                    <a:pt x="214" y="405"/>
                  </a:cubicBezTo>
                  <a:cubicBezTo>
                    <a:pt x="345" y="477"/>
                    <a:pt x="488" y="524"/>
                    <a:pt x="655" y="524"/>
                  </a:cubicBezTo>
                  <a:cubicBezTo>
                    <a:pt x="698" y="500"/>
                    <a:pt x="741" y="488"/>
                    <a:pt x="782" y="488"/>
                  </a:cubicBezTo>
                  <a:cubicBezTo>
                    <a:pt x="843" y="488"/>
                    <a:pt x="898" y="515"/>
                    <a:pt x="941" y="572"/>
                  </a:cubicBezTo>
                  <a:cubicBezTo>
                    <a:pt x="1107" y="631"/>
                    <a:pt x="1286" y="608"/>
                    <a:pt x="1465" y="643"/>
                  </a:cubicBezTo>
                  <a:cubicBezTo>
                    <a:pt x="1548" y="655"/>
                    <a:pt x="1631" y="691"/>
                    <a:pt x="1715" y="703"/>
                  </a:cubicBezTo>
                  <a:cubicBezTo>
                    <a:pt x="1762" y="709"/>
                    <a:pt x="1804" y="712"/>
                    <a:pt x="1844" y="712"/>
                  </a:cubicBezTo>
                  <a:cubicBezTo>
                    <a:pt x="1884" y="712"/>
                    <a:pt x="1923" y="709"/>
                    <a:pt x="1965" y="703"/>
                  </a:cubicBezTo>
                  <a:cubicBezTo>
                    <a:pt x="2048" y="691"/>
                    <a:pt x="2131" y="655"/>
                    <a:pt x="2203" y="643"/>
                  </a:cubicBezTo>
                  <a:cubicBezTo>
                    <a:pt x="2250" y="631"/>
                    <a:pt x="2310" y="631"/>
                    <a:pt x="2370" y="631"/>
                  </a:cubicBezTo>
                  <a:cubicBezTo>
                    <a:pt x="2489" y="631"/>
                    <a:pt x="2608" y="655"/>
                    <a:pt x="2727" y="703"/>
                  </a:cubicBezTo>
                  <a:cubicBezTo>
                    <a:pt x="2846" y="750"/>
                    <a:pt x="2953" y="762"/>
                    <a:pt x="3072" y="762"/>
                  </a:cubicBezTo>
                  <a:lnTo>
                    <a:pt x="3393" y="762"/>
                  </a:lnTo>
                  <a:cubicBezTo>
                    <a:pt x="3441" y="762"/>
                    <a:pt x="3501" y="762"/>
                    <a:pt x="3548" y="750"/>
                  </a:cubicBezTo>
                  <a:cubicBezTo>
                    <a:pt x="3608" y="727"/>
                    <a:pt x="3643" y="715"/>
                    <a:pt x="3691" y="703"/>
                  </a:cubicBezTo>
                  <a:cubicBezTo>
                    <a:pt x="3730" y="683"/>
                    <a:pt x="3766" y="674"/>
                    <a:pt x="3804" y="674"/>
                  </a:cubicBezTo>
                  <a:cubicBezTo>
                    <a:pt x="3835" y="674"/>
                    <a:pt x="3868" y="680"/>
                    <a:pt x="3905" y="691"/>
                  </a:cubicBezTo>
                  <a:cubicBezTo>
                    <a:pt x="3941" y="691"/>
                    <a:pt x="3989" y="691"/>
                    <a:pt x="4036" y="655"/>
                  </a:cubicBezTo>
                  <a:cubicBezTo>
                    <a:pt x="4060" y="608"/>
                    <a:pt x="4084" y="572"/>
                    <a:pt x="4084" y="524"/>
                  </a:cubicBezTo>
                  <a:cubicBezTo>
                    <a:pt x="4097" y="497"/>
                    <a:pt x="4107" y="482"/>
                    <a:pt x="4111" y="482"/>
                  </a:cubicBezTo>
                  <a:lnTo>
                    <a:pt x="4111" y="482"/>
                  </a:lnTo>
                  <a:cubicBezTo>
                    <a:pt x="4114" y="482"/>
                    <a:pt x="4113" y="491"/>
                    <a:pt x="4108" y="512"/>
                  </a:cubicBezTo>
                  <a:lnTo>
                    <a:pt x="4108" y="608"/>
                  </a:lnTo>
                  <a:cubicBezTo>
                    <a:pt x="4144" y="655"/>
                    <a:pt x="4179" y="691"/>
                    <a:pt x="4239" y="703"/>
                  </a:cubicBezTo>
                  <a:cubicBezTo>
                    <a:pt x="4310" y="703"/>
                    <a:pt x="4358" y="703"/>
                    <a:pt x="4429" y="667"/>
                  </a:cubicBezTo>
                  <a:cubicBezTo>
                    <a:pt x="4489" y="631"/>
                    <a:pt x="4513" y="572"/>
                    <a:pt x="4525" y="512"/>
                  </a:cubicBezTo>
                  <a:cubicBezTo>
                    <a:pt x="4525" y="429"/>
                    <a:pt x="4513" y="357"/>
                    <a:pt x="4489" y="298"/>
                  </a:cubicBezTo>
                  <a:cubicBezTo>
                    <a:pt x="4394" y="155"/>
                    <a:pt x="4239" y="107"/>
                    <a:pt x="4084" y="107"/>
                  </a:cubicBezTo>
                  <a:cubicBezTo>
                    <a:pt x="3876" y="97"/>
                    <a:pt x="3669" y="94"/>
                    <a:pt x="3462" y="94"/>
                  </a:cubicBezTo>
                  <a:cubicBezTo>
                    <a:pt x="2947" y="94"/>
                    <a:pt x="2433" y="116"/>
                    <a:pt x="1918" y="116"/>
                  </a:cubicBezTo>
                  <a:cubicBezTo>
                    <a:pt x="1419" y="116"/>
                    <a:pt x="919" y="95"/>
                    <a:pt x="417" y="12"/>
                  </a:cubicBezTo>
                  <a:cubicBezTo>
                    <a:pt x="357" y="0"/>
                    <a:pt x="322"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6046875" y="2131425"/>
              <a:ext cx="67000" cy="24650"/>
            </a:xfrm>
            <a:custGeom>
              <a:avLst/>
              <a:gdLst/>
              <a:ahLst/>
              <a:cxnLst/>
              <a:rect l="l" t="t" r="r" b="b"/>
              <a:pathLst>
                <a:path w="2680" h="986" extrusionOk="0">
                  <a:moveTo>
                    <a:pt x="545" y="0"/>
                  </a:moveTo>
                  <a:cubicBezTo>
                    <a:pt x="488" y="0"/>
                    <a:pt x="431" y="7"/>
                    <a:pt x="370" y="21"/>
                  </a:cubicBezTo>
                  <a:cubicBezTo>
                    <a:pt x="298" y="152"/>
                    <a:pt x="72" y="33"/>
                    <a:pt x="12" y="212"/>
                  </a:cubicBezTo>
                  <a:cubicBezTo>
                    <a:pt x="0" y="319"/>
                    <a:pt x="36" y="402"/>
                    <a:pt x="96" y="474"/>
                  </a:cubicBezTo>
                  <a:cubicBezTo>
                    <a:pt x="608" y="985"/>
                    <a:pt x="1322" y="628"/>
                    <a:pt x="1894" y="878"/>
                  </a:cubicBezTo>
                  <a:cubicBezTo>
                    <a:pt x="1894" y="890"/>
                    <a:pt x="1905" y="890"/>
                    <a:pt x="1953" y="890"/>
                  </a:cubicBezTo>
                  <a:cubicBezTo>
                    <a:pt x="2001" y="890"/>
                    <a:pt x="2036" y="878"/>
                    <a:pt x="2072" y="855"/>
                  </a:cubicBezTo>
                  <a:cubicBezTo>
                    <a:pt x="2179" y="747"/>
                    <a:pt x="2334" y="747"/>
                    <a:pt x="2453" y="688"/>
                  </a:cubicBezTo>
                  <a:cubicBezTo>
                    <a:pt x="2596" y="628"/>
                    <a:pt x="2679" y="521"/>
                    <a:pt x="2656" y="354"/>
                  </a:cubicBezTo>
                  <a:cubicBezTo>
                    <a:pt x="2620" y="176"/>
                    <a:pt x="2453" y="176"/>
                    <a:pt x="2322" y="176"/>
                  </a:cubicBezTo>
                  <a:cubicBezTo>
                    <a:pt x="2167" y="170"/>
                    <a:pt x="2013" y="170"/>
                    <a:pt x="1859" y="170"/>
                  </a:cubicBezTo>
                  <a:cubicBezTo>
                    <a:pt x="1706" y="170"/>
                    <a:pt x="1554" y="170"/>
                    <a:pt x="1405" y="164"/>
                  </a:cubicBezTo>
                  <a:cubicBezTo>
                    <a:pt x="1320" y="164"/>
                    <a:pt x="1232" y="173"/>
                    <a:pt x="1148" y="173"/>
                  </a:cubicBezTo>
                  <a:cubicBezTo>
                    <a:pt x="1022" y="173"/>
                    <a:pt x="903" y="152"/>
                    <a:pt x="810" y="45"/>
                  </a:cubicBezTo>
                  <a:cubicBezTo>
                    <a:pt x="716" y="16"/>
                    <a:pt x="631" y="0"/>
                    <a:pt x="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5793275" y="2124500"/>
              <a:ext cx="78300" cy="18325"/>
            </a:xfrm>
            <a:custGeom>
              <a:avLst/>
              <a:gdLst/>
              <a:ahLst/>
              <a:cxnLst/>
              <a:rect l="l" t="t" r="r" b="b"/>
              <a:pathLst>
                <a:path w="3132" h="733" extrusionOk="0">
                  <a:moveTo>
                    <a:pt x="619" y="12"/>
                  </a:moveTo>
                  <a:cubicBezTo>
                    <a:pt x="512" y="24"/>
                    <a:pt x="417" y="24"/>
                    <a:pt x="286" y="24"/>
                  </a:cubicBezTo>
                  <a:cubicBezTo>
                    <a:pt x="203" y="36"/>
                    <a:pt x="131" y="72"/>
                    <a:pt x="60" y="119"/>
                  </a:cubicBezTo>
                  <a:cubicBezTo>
                    <a:pt x="12" y="155"/>
                    <a:pt x="0" y="215"/>
                    <a:pt x="12" y="274"/>
                  </a:cubicBezTo>
                  <a:cubicBezTo>
                    <a:pt x="36" y="334"/>
                    <a:pt x="72" y="381"/>
                    <a:pt x="119" y="429"/>
                  </a:cubicBezTo>
                  <a:cubicBezTo>
                    <a:pt x="238" y="512"/>
                    <a:pt x="358" y="620"/>
                    <a:pt x="500" y="679"/>
                  </a:cubicBezTo>
                  <a:cubicBezTo>
                    <a:pt x="548" y="697"/>
                    <a:pt x="596" y="706"/>
                    <a:pt x="643" y="706"/>
                  </a:cubicBezTo>
                  <a:cubicBezTo>
                    <a:pt x="691" y="706"/>
                    <a:pt x="739" y="697"/>
                    <a:pt x="786" y="679"/>
                  </a:cubicBezTo>
                  <a:cubicBezTo>
                    <a:pt x="880" y="630"/>
                    <a:pt x="973" y="611"/>
                    <a:pt x="1064" y="611"/>
                  </a:cubicBezTo>
                  <a:cubicBezTo>
                    <a:pt x="1215" y="611"/>
                    <a:pt x="1364" y="663"/>
                    <a:pt x="1512" y="715"/>
                  </a:cubicBezTo>
                  <a:cubicBezTo>
                    <a:pt x="1596" y="727"/>
                    <a:pt x="1673" y="733"/>
                    <a:pt x="1751" y="733"/>
                  </a:cubicBezTo>
                  <a:cubicBezTo>
                    <a:pt x="1828" y="733"/>
                    <a:pt x="1905" y="727"/>
                    <a:pt x="1989" y="715"/>
                  </a:cubicBezTo>
                  <a:cubicBezTo>
                    <a:pt x="2096" y="685"/>
                    <a:pt x="2220" y="664"/>
                    <a:pt x="2340" y="664"/>
                  </a:cubicBezTo>
                  <a:cubicBezTo>
                    <a:pt x="2366" y="664"/>
                    <a:pt x="2392" y="665"/>
                    <a:pt x="2417" y="667"/>
                  </a:cubicBezTo>
                  <a:cubicBezTo>
                    <a:pt x="2477" y="667"/>
                    <a:pt x="2536" y="667"/>
                    <a:pt x="2596" y="655"/>
                  </a:cubicBezTo>
                  <a:cubicBezTo>
                    <a:pt x="2641" y="610"/>
                    <a:pt x="2684" y="594"/>
                    <a:pt x="2727" y="594"/>
                  </a:cubicBezTo>
                  <a:cubicBezTo>
                    <a:pt x="2774" y="594"/>
                    <a:pt x="2820" y="613"/>
                    <a:pt x="2870" y="631"/>
                  </a:cubicBezTo>
                  <a:cubicBezTo>
                    <a:pt x="3001" y="608"/>
                    <a:pt x="3096" y="548"/>
                    <a:pt x="3132" y="417"/>
                  </a:cubicBezTo>
                  <a:cubicBezTo>
                    <a:pt x="3132" y="322"/>
                    <a:pt x="3132" y="239"/>
                    <a:pt x="3060" y="155"/>
                  </a:cubicBezTo>
                  <a:cubicBezTo>
                    <a:pt x="2263" y="0"/>
                    <a:pt x="1441" y="24"/>
                    <a:pt x="619"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5879900" y="2128075"/>
              <a:ext cx="176225" cy="12475"/>
            </a:xfrm>
            <a:custGeom>
              <a:avLst/>
              <a:gdLst/>
              <a:ahLst/>
              <a:cxnLst/>
              <a:rect l="l" t="t" r="r" b="b"/>
              <a:pathLst>
                <a:path w="7049" h="499" extrusionOk="0">
                  <a:moveTo>
                    <a:pt x="0" y="0"/>
                  </a:moveTo>
                  <a:cubicBezTo>
                    <a:pt x="117" y="139"/>
                    <a:pt x="256" y="166"/>
                    <a:pt x="398" y="166"/>
                  </a:cubicBezTo>
                  <a:cubicBezTo>
                    <a:pt x="488" y="166"/>
                    <a:pt x="579" y="155"/>
                    <a:pt x="667" y="155"/>
                  </a:cubicBezTo>
                  <a:cubicBezTo>
                    <a:pt x="1738" y="155"/>
                    <a:pt x="2810" y="167"/>
                    <a:pt x="3882" y="167"/>
                  </a:cubicBezTo>
                  <a:cubicBezTo>
                    <a:pt x="4001" y="227"/>
                    <a:pt x="4120" y="286"/>
                    <a:pt x="4251" y="310"/>
                  </a:cubicBezTo>
                  <a:cubicBezTo>
                    <a:pt x="4358" y="334"/>
                    <a:pt x="4441" y="334"/>
                    <a:pt x="4548" y="334"/>
                  </a:cubicBezTo>
                  <a:cubicBezTo>
                    <a:pt x="4586" y="330"/>
                    <a:pt x="4623" y="328"/>
                    <a:pt x="4659" y="328"/>
                  </a:cubicBezTo>
                  <a:cubicBezTo>
                    <a:pt x="4838" y="328"/>
                    <a:pt x="4995" y="377"/>
                    <a:pt x="5144" y="477"/>
                  </a:cubicBezTo>
                  <a:cubicBezTo>
                    <a:pt x="5185" y="485"/>
                    <a:pt x="5226" y="499"/>
                    <a:pt x="5267" y="499"/>
                  </a:cubicBezTo>
                  <a:cubicBezTo>
                    <a:pt x="5285" y="499"/>
                    <a:pt x="5304" y="496"/>
                    <a:pt x="5322" y="488"/>
                  </a:cubicBezTo>
                  <a:cubicBezTo>
                    <a:pt x="5424" y="438"/>
                    <a:pt x="5520" y="393"/>
                    <a:pt x="5627" y="393"/>
                  </a:cubicBezTo>
                  <a:cubicBezTo>
                    <a:pt x="5670" y="393"/>
                    <a:pt x="5715" y="400"/>
                    <a:pt x="5763" y="417"/>
                  </a:cubicBezTo>
                  <a:cubicBezTo>
                    <a:pt x="5923" y="446"/>
                    <a:pt x="6089" y="483"/>
                    <a:pt x="6254" y="483"/>
                  </a:cubicBezTo>
                  <a:cubicBezTo>
                    <a:pt x="6432" y="483"/>
                    <a:pt x="6608" y="440"/>
                    <a:pt x="6775" y="298"/>
                  </a:cubicBezTo>
                  <a:cubicBezTo>
                    <a:pt x="6834" y="330"/>
                    <a:pt x="6895" y="360"/>
                    <a:pt x="6945" y="360"/>
                  </a:cubicBezTo>
                  <a:cubicBezTo>
                    <a:pt x="7006" y="360"/>
                    <a:pt x="7049" y="316"/>
                    <a:pt x="7049" y="179"/>
                  </a:cubicBezTo>
                  <a:cubicBezTo>
                    <a:pt x="6846" y="167"/>
                    <a:pt x="6632" y="131"/>
                    <a:pt x="6394" y="107"/>
                  </a:cubicBezTo>
                  <a:cubicBezTo>
                    <a:pt x="5282" y="20"/>
                    <a:pt x="4164" y="5"/>
                    <a:pt x="3044" y="5"/>
                  </a:cubicBezTo>
                  <a:cubicBezTo>
                    <a:pt x="2438" y="5"/>
                    <a:pt x="1830" y="9"/>
                    <a:pt x="1224" y="9"/>
                  </a:cubicBezTo>
                  <a:cubicBezTo>
                    <a:pt x="815" y="9"/>
                    <a:pt x="408" y="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5718250" y="2118550"/>
              <a:ext cx="90525" cy="14900"/>
            </a:xfrm>
            <a:custGeom>
              <a:avLst/>
              <a:gdLst/>
              <a:ahLst/>
              <a:cxnLst/>
              <a:rect l="l" t="t" r="r" b="b"/>
              <a:pathLst>
                <a:path w="3621" h="596" extrusionOk="0">
                  <a:moveTo>
                    <a:pt x="1499" y="0"/>
                  </a:moveTo>
                  <a:cubicBezTo>
                    <a:pt x="1196" y="0"/>
                    <a:pt x="892" y="22"/>
                    <a:pt x="592" y="22"/>
                  </a:cubicBezTo>
                  <a:cubicBezTo>
                    <a:pt x="486" y="22"/>
                    <a:pt x="380" y="20"/>
                    <a:pt x="275" y="12"/>
                  </a:cubicBezTo>
                  <a:lnTo>
                    <a:pt x="275" y="12"/>
                  </a:lnTo>
                  <a:cubicBezTo>
                    <a:pt x="1" y="417"/>
                    <a:pt x="406" y="381"/>
                    <a:pt x="584" y="500"/>
                  </a:cubicBezTo>
                  <a:cubicBezTo>
                    <a:pt x="638" y="506"/>
                    <a:pt x="692" y="509"/>
                    <a:pt x="744" y="509"/>
                  </a:cubicBezTo>
                  <a:cubicBezTo>
                    <a:pt x="796" y="509"/>
                    <a:pt x="846" y="506"/>
                    <a:pt x="894" y="500"/>
                  </a:cubicBezTo>
                  <a:cubicBezTo>
                    <a:pt x="987" y="479"/>
                    <a:pt x="1075" y="462"/>
                    <a:pt x="1165" y="462"/>
                  </a:cubicBezTo>
                  <a:cubicBezTo>
                    <a:pt x="1224" y="462"/>
                    <a:pt x="1284" y="469"/>
                    <a:pt x="1346" y="488"/>
                  </a:cubicBezTo>
                  <a:cubicBezTo>
                    <a:pt x="1489" y="512"/>
                    <a:pt x="1632" y="536"/>
                    <a:pt x="1775" y="536"/>
                  </a:cubicBezTo>
                  <a:lnTo>
                    <a:pt x="1942" y="536"/>
                  </a:lnTo>
                  <a:cubicBezTo>
                    <a:pt x="2001" y="548"/>
                    <a:pt x="2049" y="548"/>
                    <a:pt x="2108" y="548"/>
                  </a:cubicBezTo>
                  <a:cubicBezTo>
                    <a:pt x="2227" y="560"/>
                    <a:pt x="2323" y="596"/>
                    <a:pt x="2430" y="596"/>
                  </a:cubicBezTo>
                  <a:cubicBezTo>
                    <a:pt x="2501" y="572"/>
                    <a:pt x="2597" y="560"/>
                    <a:pt x="2668" y="548"/>
                  </a:cubicBezTo>
                  <a:cubicBezTo>
                    <a:pt x="2728" y="536"/>
                    <a:pt x="2775" y="536"/>
                    <a:pt x="2835" y="512"/>
                  </a:cubicBezTo>
                  <a:cubicBezTo>
                    <a:pt x="2918" y="500"/>
                    <a:pt x="3001" y="477"/>
                    <a:pt x="3037" y="393"/>
                  </a:cubicBezTo>
                  <a:lnTo>
                    <a:pt x="3037" y="381"/>
                  </a:lnTo>
                  <a:cubicBezTo>
                    <a:pt x="3083" y="347"/>
                    <a:pt x="3131" y="332"/>
                    <a:pt x="3179" y="332"/>
                  </a:cubicBezTo>
                  <a:cubicBezTo>
                    <a:pt x="3232" y="332"/>
                    <a:pt x="3285" y="350"/>
                    <a:pt x="3335" y="381"/>
                  </a:cubicBezTo>
                  <a:cubicBezTo>
                    <a:pt x="3454" y="381"/>
                    <a:pt x="3561" y="369"/>
                    <a:pt x="3620" y="250"/>
                  </a:cubicBezTo>
                  <a:cubicBezTo>
                    <a:pt x="3436" y="171"/>
                    <a:pt x="3247" y="162"/>
                    <a:pt x="3053" y="162"/>
                  </a:cubicBezTo>
                  <a:cubicBezTo>
                    <a:pt x="2995" y="162"/>
                    <a:pt x="2937" y="163"/>
                    <a:pt x="2879" y="163"/>
                  </a:cubicBezTo>
                  <a:cubicBezTo>
                    <a:pt x="2690" y="163"/>
                    <a:pt x="2497" y="155"/>
                    <a:pt x="2299" y="84"/>
                  </a:cubicBezTo>
                  <a:cubicBezTo>
                    <a:pt x="2035" y="18"/>
                    <a:pt x="1767" y="0"/>
                    <a:pt x="1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5710825" y="2117350"/>
              <a:ext cx="65500" cy="6275"/>
            </a:xfrm>
            <a:custGeom>
              <a:avLst/>
              <a:gdLst/>
              <a:ahLst/>
              <a:cxnLst/>
              <a:rect l="l" t="t" r="r" b="b"/>
              <a:pathLst>
                <a:path w="2620" h="251" extrusionOk="0">
                  <a:moveTo>
                    <a:pt x="2251" y="1"/>
                  </a:moveTo>
                  <a:cubicBezTo>
                    <a:pt x="1501" y="13"/>
                    <a:pt x="750" y="13"/>
                    <a:pt x="0" y="24"/>
                  </a:cubicBezTo>
                  <a:cubicBezTo>
                    <a:pt x="12" y="227"/>
                    <a:pt x="155" y="251"/>
                    <a:pt x="298" y="251"/>
                  </a:cubicBezTo>
                  <a:cubicBezTo>
                    <a:pt x="381" y="239"/>
                    <a:pt x="441" y="203"/>
                    <a:pt x="477" y="144"/>
                  </a:cubicBezTo>
                  <a:cubicBezTo>
                    <a:pt x="1191" y="144"/>
                    <a:pt x="1905" y="167"/>
                    <a:pt x="2620" y="167"/>
                  </a:cubicBezTo>
                  <a:cubicBezTo>
                    <a:pt x="2536" y="48"/>
                    <a:pt x="2405" y="24"/>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6023350" y="2103025"/>
              <a:ext cx="18775" cy="6850"/>
            </a:xfrm>
            <a:custGeom>
              <a:avLst/>
              <a:gdLst/>
              <a:ahLst/>
              <a:cxnLst/>
              <a:rect l="l" t="t" r="r" b="b"/>
              <a:pathLst>
                <a:path w="751" h="274" extrusionOk="0">
                  <a:moveTo>
                    <a:pt x="376" y="1"/>
                  </a:moveTo>
                  <a:cubicBezTo>
                    <a:pt x="248" y="1"/>
                    <a:pt x="121" y="60"/>
                    <a:pt x="1" y="181"/>
                  </a:cubicBezTo>
                  <a:cubicBezTo>
                    <a:pt x="143" y="233"/>
                    <a:pt x="282" y="274"/>
                    <a:pt x="418" y="274"/>
                  </a:cubicBezTo>
                  <a:cubicBezTo>
                    <a:pt x="531" y="274"/>
                    <a:pt x="642" y="245"/>
                    <a:pt x="751" y="169"/>
                  </a:cubicBezTo>
                  <a:cubicBezTo>
                    <a:pt x="628" y="57"/>
                    <a:pt x="501" y="1"/>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5708725" y="2107525"/>
              <a:ext cx="25050" cy="7650"/>
            </a:xfrm>
            <a:custGeom>
              <a:avLst/>
              <a:gdLst/>
              <a:ahLst/>
              <a:cxnLst/>
              <a:rect l="l" t="t" r="r" b="b"/>
              <a:pathLst>
                <a:path w="1002" h="306" extrusionOk="0">
                  <a:moveTo>
                    <a:pt x="680" y="1"/>
                  </a:moveTo>
                  <a:cubicBezTo>
                    <a:pt x="527" y="102"/>
                    <a:pt x="363" y="132"/>
                    <a:pt x="200" y="132"/>
                  </a:cubicBezTo>
                  <a:cubicBezTo>
                    <a:pt x="133" y="132"/>
                    <a:pt x="67" y="127"/>
                    <a:pt x="1" y="120"/>
                  </a:cubicBezTo>
                  <a:lnTo>
                    <a:pt x="1" y="120"/>
                  </a:lnTo>
                  <a:cubicBezTo>
                    <a:pt x="176" y="240"/>
                    <a:pt x="344" y="306"/>
                    <a:pt x="511" y="306"/>
                  </a:cubicBezTo>
                  <a:cubicBezTo>
                    <a:pt x="675" y="306"/>
                    <a:pt x="836" y="243"/>
                    <a:pt x="1001" y="108"/>
                  </a:cubicBezTo>
                  <a:cubicBezTo>
                    <a:pt x="894" y="84"/>
                    <a:pt x="787" y="36"/>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5743575" y="2107525"/>
              <a:ext cx="22925" cy="3525"/>
            </a:xfrm>
            <a:custGeom>
              <a:avLst/>
              <a:gdLst/>
              <a:ahLst/>
              <a:cxnLst/>
              <a:rect l="l" t="t" r="r" b="b"/>
              <a:pathLst>
                <a:path w="917" h="141" extrusionOk="0">
                  <a:moveTo>
                    <a:pt x="0" y="1"/>
                  </a:moveTo>
                  <a:cubicBezTo>
                    <a:pt x="165" y="80"/>
                    <a:pt x="330" y="141"/>
                    <a:pt x="499" y="141"/>
                  </a:cubicBezTo>
                  <a:cubicBezTo>
                    <a:pt x="635" y="141"/>
                    <a:pt x="774" y="102"/>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5869475" y="2127700"/>
              <a:ext cx="7450" cy="13200"/>
            </a:xfrm>
            <a:custGeom>
              <a:avLst/>
              <a:gdLst/>
              <a:ahLst/>
              <a:cxnLst/>
              <a:rect l="l" t="t" r="r" b="b"/>
              <a:pathLst>
                <a:path w="298" h="528" extrusionOk="0">
                  <a:moveTo>
                    <a:pt x="151" y="0"/>
                  </a:moveTo>
                  <a:cubicBezTo>
                    <a:pt x="102" y="0"/>
                    <a:pt x="54" y="9"/>
                    <a:pt x="12" y="27"/>
                  </a:cubicBezTo>
                  <a:lnTo>
                    <a:pt x="12" y="325"/>
                  </a:lnTo>
                  <a:cubicBezTo>
                    <a:pt x="0" y="432"/>
                    <a:pt x="24" y="503"/>
                    <a:pt x="143" y="527"/>
                  </a:cubicBezTo>
                  <a:cubicBezTo>
                    <a:pt x="262" y="527"/>
                    <a:pt x="298" y="444"/>
                    <a:pt x="298" y="349"/>
                  </a:cubicBezTo>
                  <a:cubicBezTo>
                    <a:pt x="131" y="242"/>
                    <a:pt x="286" y="134"/>
                    <a:pt x="298" y="27"/>
                  </a:cubicBezTo>
                  <a:cubicBezTo>
                    <a:pt x="250" y="9"/>
                    <a:pt x="200"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5"/>
            <p:cNvSpPr/>
            <p:nvPr/>
          </p:nvSpPr>
          <p:spPr>
            <a:xfrm>
              <a:off x="6053125" y="2100100"/>
              <a:ext cx="10450" cy="7450"/>
            </a:xfrm>
            <a:custGeom>
              <a:avLst/>
              <a:gdLst/>
              <a:ahLst/>
              <a:cxnLst/>
              <a:rect l="l" t="t" r="r" b="b"/>
              <a:pathLst>
                <a:path w="418" h="298" extrusionOk="0">
                  <a:moveTo>
                    <a:pt x="1" y="0"/>
                  </a:moveTo>
                  <a:cubicBezTo>
                    <a:pt x="1" y="131"/>
                    <a:pt x="48" y="238"/>
                    <a:pt x="167" y="298"/>
                  </a:cubicBezTo>
                  <a:cubicBezTo>
                    <a:pt x="262" y="286"/>
                    <a:pt x="334" y="286"/>
                    <a:pt x="417" y="274"/>
                  </a:cubicBezTo>
                  <a:cubicBezTo>
                    <a:pt x="358" y="179"/>
                    <a:pt x="322" y="107"/>
                    <a:pt x="274" y="24"/>
                  </a:cubicBezTo>
                  <a:cubicBezTo>
                    <a:pt x="167" y="24"/>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5"/>
            <p:cNvSpPr/>
            <p:nvPr/>
          </p:nvSpPr>
          <p:spPr>
            <a:xfrm>
              <a:off x="5704575" y="2118250"/>
              <a:ext cx="14600" cy="10250"/>
            </a:xfrm>
            <a:custGeom>
              <a:avLst/>
              <a:gdLst/>
              <a:ahLst/>
              <a:cxnLst/>
              <a:rect l="l" t="t" r="r" b="b"/>
              <a:pathLst>
                <a:path w="584" h="410" extrusionOk="0">
                  <a:moveTo>
                    <a:pt x="179" y="0"/>
                  </a:moveTo>
                  <a:cubicBezTo>
                    <a:pt x="119" y="48"/>
                    <a:pt x="60" y="84"/>
                    <a:pt x="0" y="131"/>
                  </a:cubicBezTo>
                  <a:cubicBezTo>
                    <a:pt x="95" y="320"/>
                    <a:pt x="192" y="410"/>
                    <a:pt x="290" y="410"/>
                  </a:cubicBezTo>
                  <a:cubicBezTo>
                    <a:pt x="389" y="410"/>
                    <a:pt x="488" y="317"/>
                    <a:pt x="584" y="143"/>
                  </a:cubicBezTo>
                  <a:cubicBezTo>
                    <a:pt x="477" y="96"/>
                    <a:pt x="357" y="48"/>
                    <a:pt x="250" y="12"/>
                  </a:cubicBezTo>
                  <a:lnTo>
                    <a:pt x="215" y="24"/>
                  </a:lnTo>
                  <a:lnTo>
                    <a:pt x="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5"/>
            <p:cNvSpPr/>
            <p:nvPr/>
          </p:nvSpPr>
          <p:spPr>
            <a:xfrm>
              <a:off x="5704275" y="2108225"/>
              <a:ext cx="3900" cy="2300"/>
            </a:xfrm>
            <a:custGeom>
              <a:avLst/>
              <a:gdLst/>
              <a:ahLst/>
              <a:cxnLst/>
              <a:rect l="l" t="t" r="r" b="b"/>
              <a:pathLst>
                <a:path w="156" h="92" extrusionOk="0">
                  <a:moveTo>
                    <a:pt x="85" y="1"/>
                  </a:moveTo>
                  <a:cubicBezTo>
                    <a:pt x="58" y="1"/>
                    <a:pt x="29" y="28"/>
                    <a:pt x="0" y="80"/>
                  </a:cubicBezTo>
                  <a:cubicBezTo>
                    <a:pt x="60" y="92"/>
                    <a:pt x="119" y="92"/>
                    <a:pt x="155" y="92"/>
                  </a:cubicBezTo>
                  <a:cubicBezTo>
                    <a:pt x="137" y="31"/>
                    <a:pt x="112"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5"/>
            <p:cNvSpPr/>
            <p:nvPr/>
          </p:nvSpPr>
          <p:spPr>
            <a:xfrm>
              <a:off x="6158800" y="1612900"/>
              <a:ext cx="73550" cy="30825"/>
            </a:xfrm>
            <a:custGeom>
              <a:avLst/>
              <a:gdLst/>
              <a:ahLst/>
              <a:cxnLst/>
              <a:rect l="l" t="t" r="r" b="b"/>
              <a:pathLst>
                <a:path w="2942" h="1233" extrusionOk="0">
                  <a:moveTo>
                    <a:pt x="1388" y="0"/>
                  </a:moveTo>
                  <a:cubicBezTo>
                    <a:pt x="1239" y="0"/>
                    <a:pt x="1091" y="23"/>
                    <a:pt x="941" y="81"/>
                  </a:cubicBezTo>
                  <a:cubicBezTo>
                    <a:pt x="881" y="117"/>
                    <a:pt x="834" y="164"/>
                    <a:pt x="810" y="224"/>
                  </a:cubicBezTo>
                  <a:cubicBezTo>
                    <a:pt x="715" y="593"/>
                    <a:pt x="143" y="414"/>
                    <a:pt x="95" y="843"/>
                  </a:cubicBezTo>
                  <a:cubicBezTo>
                    <a:pt x="48" y="914"/>
                    <a:pt x="0" y="1010"/>
                    <a:pt x="60" y="1117"/>
                  </a:cubicBezTo>
                  <a:lnTo>
                    <a:pt x="631" y="1117"/>
                  </a:lnTo>
                  <a:cubicBezTo>
                    <a:pt x="778" y="1201"/>
                    <a:pt x="919" y="1233"/>
                    <a:pt x="1055" y="1233"/>
                  </a:cubicBezTo>
                  <a:cubicBezTo>
                    <a:pt x="1461" y="1233"/>
                    <a:pt x="1829" y="950"/>
                    <a:pt x="2203" y="914"/>
                  </a:cubicBezTo>
                  <a:cubicBezTo>
                    <a:pt x="2560" y="891"/>
                    <a:pt x="2941" y="831"/>
                    <a:pt x="2905" y="414"/>
                  </a:cubicBezTo>
                  <a:cubicBezTo>
                    <a:pt x="2897" y="99"/>
                    <a:pt x="2674" y="84"/>
                    <a:pt x="2451" y="84"/>
                  </a:cubicBezTo>
                  <a:cubicBezTo>
                    <a:pt x="2429" y="84"/>
                    <a:pt x="2407" y="85"/>
                    <a:pt x="2385" y="85"/>
                  </a:cubicBezTo>
                  <a:cubicBezTo>
                    <a:pt x="2312" y="85"/>
                    <a:pt x="2240" y="83"/>
                    <a:pt x="2179" y="69"/>
                  </a:cubicBezTo>
                  <a:cubicBezTo>
                    <a:pt x="2131" y="69"/>
                    <a:pt x="2084" y="69"/>
                    <a:pt x="2048" y="105"/>
                  </a:cubicBezTo>
                  <a:cubicBezTo>
                    <a:pt x="1822" y="48"/>
                    <a:pt x="1605"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5"/>
            <p:cNvSpPr/>
            <p:nvPr/>
          </p:nvSpPr>
          <p:spPr>
            <a:xfrm>
              <a:off x="6174575" y="1612850"/>
              <a:ext cx="62525" cy="33625"/>
            </a:xfrm>
            <a:custGeom>
              <a:avLst/>
              <a:gdLst/>
              <a:ahLst/>
              <a:cxnLst/>
              <a:rect l="l" t="t" r="r" b="b"/>
              <a:pathLst>
                <a:path w="2501" h="1345" extrusionOk="0">
                  <a:moveTo>
                    <a:pt x="1682" y="0"/>
                  </a:moveTo>
                  <a:cubicBezTo>
                    <a:pt x="1592" y="0"/>
                    <a:pt x="1503" y="19"/>
                    <a:pt x="1429" y="107"/>
                  </a:cubicBezTo>
                  <a:cubicBezTo>
                    <a:pt x="1540" y="192"/>
                    <a:pt x="1668" y="204"/>
                    <a:pt x="1802" y="204"/>
                  </a:cubicBezTo>
                  <a:cubicBezTo>
                    <a:pt x="1856" y="204"/>
                    <a:pt x="1910" y="202"/>
                    <a:pt x="1965" y="202"/>
                  </a:cubicBezTo>
                  <a:cubicBezTo>
                    <a:pt x="2096" y="202"/>
                    <a:pt x="2227" y="321"/>
                    <a:pt x="2215" y="488"/>
                  </a:cubicBezTo>
                  <a:cubicBezTo>
                    <a:pt x="2179" y="643"/>
                    <a:pt x="2072" y="738"/>
                    <a:pt x="1917" y="762"/>
                  </a:cubicBezTo>
                  <a:cubicBezTo>
                    <a:pt x="1862" y="768"/>
                    <a:pt x="1807" y="775"/>
                    <a:pt x="1752" y="775"/>
                  </a:cubicBezTo>
                  <a:cubicBezTo>
                    <a:pt x="1712" y="775"/>
                    <a:pt x="1672" y="772"/>
                    <a:pt x="1631" y="762"/>
                  </a:cubicBezTo>
                  <a:cubicBezTo>
                    <a:pt x="1525" y="729"/>
                    <a:pt x="1418" y="700"/>
                    <a:pt x="1320" y="700"/>
                  </a:cubicBezTo>
                  <a:cubicBezTo>
                    <a:pt x="1166" y="700"/>
                    <a:pt x="1033" y="772"/>
                    <a:pt x="953" y="1012"/>
                  </a:cubicBezTo>
                  <a:cubicBezTo>
                    <a:pt x="913" y="1111"/>
                    <a:pt x="807" y="1119"/>
                    <a:pt x="704" y="1119"/>
                  </a:cubicBezTo>
                  <a:cubicBezTo>
                    <a:pt x="684" y="1119"/>
                    <a:pt x="663" y="1119"/>
                    <a:pt x="643" y="1119"/>
                  </a:cubicBezTo>
                  <a:lnTo>
                    <a:pt x="0" y="1119"/>
                  </a:lnTo>
                  <a:cubicBezTo>
                    <a:pt x="12" y="1178"/>
                    <a:pt x="12" y="1238"/>
                    <a:pt x="12" y="1297"/>
                  </a:cubicBezTo>
                  <a:cubicBezTo>
                    <a:pt x="123" y="1332"/>
                    <a:pt x="236" y="1344"/>
                    <a:pt x="348" y="1344"/>
                  </a:cubicBezTo>
                  <a:cubicBezTo>
                    <a:pt x="597" y="1344"/>
                    <a:pt x="848" y="1286"/>
                    <a:pt x="1096" y="1286"/>
                  </a:cubicBezTo>
                  <a:cubicBezTo>
                    <a:pt x="1156" y="1286"/>
                    <a:pt x="1215" y="1289"/>
                    <a:pt x="1274" y="1297"/>
                  </a:cubicBezTo>
                  <a:cubicBezTo>
                    <a:pt x="1306" y="1300"/>
                    <a:pt x="1336" y="1301"/>
                    <a:pt x="1366" y="1301"/>
                  </a:cubicBezTo>
                  <a:cubicBezTo>
                    <a:pt x="1745" y="1301"/>
                    <a:pt x="2009" y="1097"/>
                    <a:pt x="2262" y="821"/>
                  </a:cubicBezTo>
                  <a:cubicBezTo>
                    <a:pt x="2441" y="619"/>
                    <a:pt x="2501" y="404"/>
                    <a:pt x="2393" y="166"/>
                  </a:cubicBezTo>
                  <a:cubicBezTo>
                    <a:pt x="2328" y="28"/>
                    <a:pt x="2222" y="1"/>
                    <a:pt x="2106" y="1"/>
                  </a:cubicBezTo>
                  <a:cubicBezTo>
                    <a:pt x="2032" y="1"/>
                    <a:pt x="1955" y="12"/>
                    <a:pt x="1881" y="12"/>
                  </a:cubicBezTo>
                  <a:cubicBezTo>
                    <a:pt x="1819" y="12"/>
                    <a:pt x="1750" y="0"/>
                    <a:pt x="16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5"/>
            <p:cNvSpPr/>
            <p:nvPr/>
          </p:nvSpPr>
          <p:spPr>
            <a:xfrm>
              <a:off x="6070400" y="1614025"/>
              <a:ext cx="57175" cy="26800"/>
            </a:xfrm>
            <a:custGeom>
              <a:avLst/>
              <a:gdLst/>
              <a:ahLst/>
              <a:cxnLst/>
              <a:rect l="l" t="t" r="r" b="b"/>
              <a:pathLst>
                <a:path w="2287" h="1072" extrusionOk="0">
                  <a:moveTo>
                    <a:pt x="700" y="1"/>
                  </a:moveTo>
                  <a:cubicBezTo>
                    <a:pt x="468" y="1"/>
                    <a:pt x="235" y="17"/>
                    <a:pt x="0" y="60"/>
                  </a:cubicBezTo>
                  <a:cubicBezTo>
                    <a:pt x="0" y="155"/>
                    <a:pt x="12" y="262"/>
                    <a:pt x="12" y="369"/>
                  </a:cubicBezTo>
                  <a:cubicBezTo>
                    <a:pt x="26" y="370"/>
                    <a:pt x="42" y="371"/>
                    <a:pt x="57" y="371"/>
                  </a:cubicBezTo>
                  <a:cubicBezTo>
                    <a:pt x="94" y="371"/>
                    <a:pt x="133" y="369"/>
                    <a:pt x="170" y="369"/>
                  </a:cubicBezTo>
                  <a:cubicBezTo>
                    <a:pt x="308" y="369"/>
                    <a:pt x="419" y="396"/>
                    <a:pt x="298" y="655"/>
                  </a:cubicBezTo>
                  <a:cubicBezTo>
                    <a:pt x="83" y="857"/>
                    <a:pt x="202" y="965"/>
                    <a:pt x="464" y="977"/>
                  </a:cubicBezTo>
                  <a:cubicBezTo>
                    <a:pt x="483" y="978"/>
                    <a:pt x="501" y="979"/>
                    <a:pt x="518" y="979"/>
                  </a:cubicBezTo>
                  <a:cubicBezTo>
                    <a:pt x="901" y="979"/>
                    <a:pt x="996" y="608"/>
                    <a:pt x="1179" y="357"/>
                  </a:cubicBezTo>
                  <a:cubicBezTo>
                    <a:pt x="1429" y="488"/>
                    <a:pt x="1607" y="691"/>
                    <a:pt x="1738" y="929"/>
                  </a:cubicBezTo>
                  <a:cubicBezTo>
                    <a:pt x="1798" y="977"/>
                    <a:pt x="1846" y="1024"/>
                    <a:pt x="1881" y="1072"/>
                  </a:cubicBezTo>
                  <a:cubicBezTo>
                    <a:pt x="1977" y="988"/>
                    <a:pt x="2107" y="1024"/>
                    <a:pt x="2179" y="929"/>
                  </a:cubicBezTo>
                  <a:cubicBezTo>
                    <a:pt x="2286" y="750"/>
                    <a:pt x="2143" y="596"/>
                    <a:pt x="2143" y="417"/>
                  </a:cubicBezTo>
                  <a:cubicBezTo>
                    <a:pt x="2143" y="322"/>
                    <a:pt x="2143" y="238"/>
                    <a:pt x="2131" y="143"/>
                  </a:cubicBezTo>
                  <a:cubicBezTo>
                    <a:pt x="2096" y="84"/>
                    <a:pt x="2072" y="48"/>
                    <a:pt x="2012" y="24"/>
                  </a:cubicBezTo>
                  <a:lnTo>
                    <a:pt x="1738" y="72"/>
                  </a:lnTo>
                  <a:cubicBezTo>
                    <a:pt x="1390" y="36"/>
                    <a:pt x="1045"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5"/>
            <p:cNvSpPr/>
            <p:nvPr/>
          </p:nvSpPr>
          <p:spPr>
            <a:xfrm>
              <a:off x="6120100" y="1611300"/>
              <a:ext cx="62525" cy="19375"/>
            </a:xfrm>
            <a:custGeom>
              <a:avLst/>
              <a:gdLst/>
              <a:ahLst/>
              <a:cxnLst/>
              <a:rect l="l" t="t" r="r" b="b"/>
              <a:pathLst>
                <a:path w="2501" h="775" extrusionOk="0">
                  <a:moveTo>
                    <a:pt x="1230" y="1"/>
                  </a:moveTo>
                  <a:cubicBezTo>
                    <a:pt x="820" y="1"/>
                    <a:pt x="410" y="45"/>
                    <a:pt x="0" y="133"/>
                  </a:cubicBezTo>
                  <a:cubicBezTo>
                    <a:pt x="0" y="169"/>
                    <a:pt x="24" y="193"/>
                    <a:pt x="36" y="204"/>
                  </a:cubicBezTo>
                  <a:cubicBezTo>
                    <a:pt x="346" y="490"/>
                    <a:pt x="822" y="181"/>
                    <a:pt x="1108" y="526"/>
                  </a:cubicBezTo>
                  <a:cubicBezTo>
                    <a:pt x="1193" y="666"/>
                    <a:pt x="1293" y="775"/>
                    <a:pt x="1422" y="775"/>
                  </a:cubicBezTo>
                  <a:cubicBezTo>
                    <a:pt x="1491" y="775"/>
                    <a:pt x="1568" y="744"/>
                    <a:pt x="1655" y="669"/>
                  </a:cubicBezTo>
                  <a:cubicBezTo>
                    <a:pt x="1822" y="347"/>
                    <a:pt x="2179" y="383"/>
                    <a:pt x="2429" y="228"/>
                  </a:cubicBezTo>
                  <a:lnTo>
                    <a:pt x="2501" y="145"/>
                  </a:lnTo>
                  <a:cubicBezTo>
                    <a:pt x="2077" y="48"/>
                    <a:pt x="1654"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5"/>
            <p:cNvSpPr/>
            <p:nvPr/>
          </p:nvSpPr>
          <p:spPr>
            <a:xfrm>
              <a:off x="5690575" y="1611625"/>
              <a:ext cx="41100" cy="14625"/>
            </a:xfrm>
            <a:custGeom>
              <a:avLst/>
              <a:gdLst/>
              <a:ahLst/>
              <a:cxnLst/>
              <a:rect l="l" t="t" r="r" b="b"/>
              <a:pathLst>
                <a:path w="1644" h="585" extrusionOk="0">
                  <a:moveTo>
                    <a:pt x="275" y="1"/>
                  </a:moveTo>
                  <a:cubicBezTo>
                    <a:pt x="1" y="370"/>
                    <a:pt x="1" y="394"/>
                    <a:pt x="429" y="453"/>
                  </a:cubicBezTo>
                  <a:cubicBezTo>
                    <a:pt x="548" y="465"/>
                    <a:pt x="656" y="489"/>
                    <a:pt x="739" y="572"/>
                  </a:cubicBezTo>
                  <a:cubicBezTo>
                    <a:pt x="1025" y="572"/>
                    <a:pt x="1287" y="584"/>
                    <a:pt x="1572" y="584"/>
                  </a:cubicBezTo>
                  <a:cubicBezTo>
                    <a:pt x="1644" y="346"/>
                    <a:pt x="1489" y="227"/>
                    <a:pt x="1322" y="120"/>
                  </a:cubicBezTo>
                  <a:cubicBezTo>
                    <a:pt x="1263" y="108"/>
                    <a:pt x="1191" y="96"/>
                    <a:pt x="1132" y="96"/>
                  </a:cubicBezTo>
                  <a:cubicBezTo>
                    <a:pt x="1091" y="82"/>
                    <a:pt x="1050" y="77"/>
                    <a:pt x="1008" y="77"/>
                  </a:cubicBezTo>
                  <a:cubicBezTo>
                    <a:pt x="893" y="77"/>
                    <a:pt x="776" y="117"/>
                    <a:pt x="666" y="117"/>
                  </a:cubicBezTo>
                  <a:cubicBezTo>
                    <a:pt x="582" y="117"/>
                    <a:pt x="502" y="94"/>
                    <a:pt x="429" y="13"/>
                  </a:cubicBezTo>
                  <a:cubicBezTo>
                    <a:pt x="370" y="13"/>
                    <a:pt x="322"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5"/>
            <p:cNvSpPr/>
            <p:nvPr/>
          </p:nvSpPr>
          <p:spPr>
            <a:xfrm>
              <a:off x="5717375" y="1608375"/>
              <a:ext cx="53600" cy="12050"/>
            </a:xfrm>
            <a:custGeom>
              <a:avLst/>
              <a:gdLst/>
              <a:ahLst/>
              <a:cxnLst/>
              <a:rect l="l" t="t" r="r" b="b"/>
              <a:pathLst>
                <a:path w="2144" h="482" extrusionOk="0">
                  <a:moveTo>
                    <a:pt x="2084" y="0"/>
                  </a:moveTo>
                  <a:cubicBezTo>
                    <a:pt x="1405" y="60"/>
                    <a:pt x="738" y="95"/>
                    <a:pt x="72" y="143"/>
                  </a:cubicBezTo>
                  <a:cubicBezTo>
                    <a:pt x="0" y="191"/>
                    <a:pt x="12" y="238"/>
                    <a:pt x="72" y="286"/>
                  </a:cubicBezTo>
                  <a:lnTo>
                    <a:pt x="203" y="321"/>
                  </a:lnTo>
                  <a:cubicBezTo>
                    <a:pt x="384" y="398"/>
                    <a:pt x="549" y="482"/>
                    <a:pt x="743" y="482"/>
                  </a:cubicBezTo>
                  <a:cubicBezTo>
                    <a:pt x="791" y="482"/>
                    <a:pt x="841" y="476"/>
                    <a:pt x="893" y="464"/>
                  </a:cubicBezTo>
                  <a:cubicBezTo>
                    <a:pt x="929" y="469"/>
                    <a:pt x="964" y="471"/>
                    <a:pt x="999" y="471"/>
                  </a:cubicBezTo>
                  <a:cubicBezTo>
                    <a:pt x="1220" y="471"/>
                    <a:pt x="1427" y="383"/>
                    <a:pt x="1643" y="321"/>
                  </a:cubicBezTo>
                  <a:cubicBezTo>
                    <a:pt x="1739" y="298"/>
                    <a:pt x="1846" y="274"/>
                    <a:pt x="1929" y="250"/>
                  </a:cubicBezTo>
                  <a:cubicBezTo>
                    <a:pt x="1989" y="238"/>
                    <a:pt x="2048" y="202"/>
                    <a:pt x="2096" y="167"/>
                  </a:cubicBezTo>
                  <a:cubicBezTo>
                    <a:pt x="2143" y="95"/>
                    <a:pt x="2143" y="48"/>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5"/>
            <p:cNvSpPr/>
            <p:nvPr/>
          </p:nvSpPr>
          <p:spPr>
            <a:xfrm>
              <a:off x="5948950" y="1612525"/>
              <a:ext cx="25325" cy="17300"/>
            </a:xfrm>
            <a:custGeom>
              <a:avLst/>
              <a:gdLst/>
              <a:ahLst/>
              <a:cxnLst/>
              <a:rect l="l" t="t" r="r" b="b"/>
              <a:pathLst>
                <a:path w="1013" h="692" extrusionOk="0">
                  <a:moveTo>
                    <a:pt x="506" y="1"/>
                  </a:moveTo>
                  <a:cubicBezTo>
                    <a:pt x="337" y="1"/>
                    <a:pt x="167" y="42"/>
                    <a:pt x="0" y="120"/>
                  </a:cubicBezTo>
                  <a:lnTo>
                    <a:pt x="0" y="179"/>
                  </a:lnTo>
                  <a:cubicBezTo>
                    <a:pt x="143" y="358"/>
                    <a:pt x="215" y="572"/>
                    <a:pt x="441" y="691"/>
                  </a:cubicBezTo>
                  <a:cubicBezTo>
                    <a:pt x="524" y="691"/>
                    <a:pt x="631" y="679"/>
                    <a:pt x="619" y="560"/>
                  </a:cubicBezTo>
                  <a:cubicBezTo>
                    <a:pt x="560" y="227"/>
                    <a:pt x="774" y="179"/>
                    <a:pt x="1012" y="132"/>
                  </a:cubicBezTo>
                  <a:cubicBezTo>
                    <a:pt x="846" y="42"/>
                    <a:pt x="676"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5"/>
            <p:cNvSpPr/>
            <p:nvPr/>
          </p:nvSpPr>
          <p:spPr>
            <a:xfrm>
              <a:off x="6070100" y="1611625"/>
              <a:ext cx="43475" cy="4450"/>
            </a:xfrm>
            <a:custGeom>
              <a:avLst/>
              <a:gdLst/>
              <a:ahLst/>
              <a:cxnLst/>
              <a:rect l="l" t="t" r="r" b="b"/>
              <a:pathLst>
                <a:path w="1739" h="178" extrusionOk="0">
                  <a:moveTo>
                    <a:pt x="878" y="1"/>
                  </a:moveTo>
                  <a:cubicBezTo>
                    <a:pt x="590" y="1"/>
                    <a:pt x="298" y="55"/>
                    <a:pt x="0" y="156"/>
                  </a:cubicBezTo>
                  <a:cubicBezTo>
                    <a:pt x="394" y="164"/>
                    <a:pt x="794" y="178"/>
                    <a:pt x="1196" y="178"/>
                  </a:cubicBezTo>
                  <a:cubicBezTo>
                    <a:pt x="1377" y="178"/>
                    <a:pt x="1558" y="175"/>
                    <a:pt x="1738" y="168"/>
                  </a:cubicBezTo>
                  <a:cubicBezTo>
                    <a:pt x="1453" y="55"/>
                    <a:pt x="1167" y="1"/>
                    <a:pt x="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5"/>
            <p:cNvSpPr/>
            <p:nvPr/>
          </p:nvSpPr>
          <p:spPr>
            <a:xfrm>
              <a:off x="5561400" y="1622700"/>
              <a:ext cx="28600" cy="11275"/>
            </a:xfrm>
            <a:custGeom>
              <a:avLst/>
              <a:gdLst/>
              <a:ahLst/>
              <a:cxnLst/>
              <a:rect l="l" t="t" r="r" b="b"/>
              <a:pathLst>
                <a:path w="1144" h="451" extrusionOk="0">
                  <a:moveTo>
                    <a:pt x="996" y="0"/>
                  </a:moveTo>
                  <a:cubicBezTo>
                    <a:pt x="634" y="0"/>
                    <a:pt x="326" y="183"/>
                    <a:pt x="0" y="320"/>
                  </a:cubicBezTo>
                  <a:lnTo>
                    <a:pt x="0" y="451"/>
                  </a:lnTo>
                  <a:cubicBezTo>
                    <a:pt x="417" y="368"/>
                    <a:pt x="858" y="391"/>
                    <a:pt x="1143" y="10"/>
                  </a:cubicBezTo>
                  <a:cubicBezTo>
                    <a:pt x="1093" y="3"/>
                    <a:pt x="1044" y="0"/>
                    <a:pt x="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5"/>
            <p:cNvSpPr/>
            <p:nvPr/>
          </p:nvSpPr>
          <p:spPr>
            <a:xfrm>
              <a:off x="5853400" y="1614325"/>
              <a:ext cx="23825" cy="9125"/>
            </a:xfrm>
            <a:custGeom>
              <a:avLst/>
              <a:gdLst/>
              <a:ahLst/>
              <a:cxnLst/>
              <a:rect l="l" t="t" r="r" b="b"/>
              <a:pathLst>
                <a:path w="953" h="365" extrusionOk="0">
                  <a:moveTo>
                    <a:pt x="941" y="48"/>
                  </a:moveTo>
                  <a:cubicBezTo>
                    <a:pt x="846" y="48"/>
                    <a:pt x="774" y="48"/>
                    <a:pt x="703" y="60"/>
                  </a:cubicBezTo>
                  <a:cubicBezTo>
                    <a:pt x="477" y="107"/>
                    <a:pt x="215" y="0"/>
                    <a:pt x="0" y="286"/>
                  </a:cubicBezTo>
                  <a:cubicBezTo>
                    <a:pt x="34" y="293"/>
                    <a:pt x="64" y="296"/>
                    <a:pt x="92" y="296"/>
                  </a:cubicBezTo>
                  <a:cubicBezTo>
                    <a:pt x="211" y="296"/>
                    <a:pt x="283" y="241"/>
                    <a:pt x="370" y="203"/>
                  </a:cubicBezTo>
                  <a:cubicBezTo>
                    <a:pt x="466" y="319"/>
                    <a:pt x="579" y="364"/>
                    <a:pt x="714" y="364"/>
                  </a:cubicBezTo>
                  <a:cubicBezTo>
                    <a:pt x="745" y="364"/>
                    <a:pt x="777" y="362"/>
                    <a:pt x="810" y="357"/>
                  </a:cubicBezTo>
                  <a:cubicBezTo>
                    <a:pt x="929" y="286"/>
                    <a:pt x="953" y="167"/>
                    <a:pt x="941"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5"/>
            <p:cNvSpPr/>
            <p:nvPr/>
          </p:nvSpPr>
          <p:spPr>
            <a:xfrm>
              <a:off x="5628975" y="1607775"/>
              <a:ext cx="25900" cy="4625"/>
            </a:xfrm>
            <a:custGeom>
              <a:avLst/>
              <a:gdLst/>
              <a:ahLst/>
              <a:cxnLst/>
              <a:rect l="l" t="t" r="r" b="b"/>
              <a:pathLst>
                <a:path w="1036" h="185" extrusionOk="0">
                  <a:moveTo>
                    <a:pt x="484" y="0"/>
                  </a:moveTo>
                  <a:cubicBezTo>
                    <a:pt x="317" y="0"/>
                    <a:pt x="153" y="30"/>
                    <a:pt x="0" y="155"/>
                  </a:cubicBezTo>
                  <a:cubicBezTo>
                    <a:pt x="32" y="152"/>
                    <a:pt x="64" y="150"/>
                    <a:pt x="96" y="150"/>
                  </a:cubicBezTo>
                  <a:cubicBezTo>
                    <a:pt x="257" y="150"/>
                    <a:pt x="421" y="184"/>
                    <a:pt x="582" y="184"/>
                  </a:cubicBezTo>
                  <a:cubicBezTo>
                    <a:pt x="738" y="184"/>
                    <a:pt x="892" y="152"/>
                    <a:pt x="1036" y="24"/>
                  </a:cubicBezTo>
                  <a:lnTo>
                    <a:pt x="1036" y="24"/>
                  </a:lnTo>
                  <a:cubicBezTo>
                    <a:pt x="1010" y="26"/>
                    <a:pt x="983" y="27"/>
                    <a:pt x="956" y="27"/>
                  </a:cubicBezTo>
                  <a:cubicBezTo>
                    <a:pt x="801" y="27"/>
                    <a:pt x="641" y="0"/>
                    <a:pt x="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5"/>
            <p:cNvSpPr/>
            <p:nvPr/>
          </p:nvSpPr>
          <p:spPr>
            <a:xfrm>
              <a:off x="5701300" y="1611275"/>
              <a:ext cx="17875" cy="7000"/>
            </a:xfrm>
            <a:custGeom>
              <a:avLst/>
              <a:gdLst/>
              <a:ahLst/>
              <a:cxnLst/>
              <a:rect l="l" t="t" r="r" b="b"/>
              <a:pathLst>
                <a:path w="715" h="280" extrusionOk="0">
                  <a:moveTo>
                    <a:pt x="404" y="1"/>
                  </a:moveTo>
                  <a:cubicBezTo>
                    <a:pt x="269" y="1"/>
                    <a:pt x="135" y="24"/>
                    <a:pt x="0" y="51"/>
                  </a:cubicBezTo>
                  <a:cubicBezTo>
                    <a:pt x="10" y="169"/>
                    <a:pt x="53" y="280"/>
                    <a:pt x="169" y="280"/>
                  </a:cubicBezTo>
                  <a:cubicBezTo>
                    <a:pt x="193" y="280"/>
                    <a:pt x="220" y="275"/>
                    <a:pt x="250" y="265"/>
                  </a:cubicBezTo>
                  <a:cubicBezTo>
                    <a:pt x="405" y="229"/>
                    <a:pt x="548" y="182"/>
                    <a:pt x="715" y="182"/>
                  </a:cubicBezTo>
                  <a:lnTo>
                    <a:pt x="715" y="51"/>
                  </a:lnTo>
                  <a:cubicBezTo>
                    <a:pt x="611" y="14"/>
                    <a:pt x="5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5"/>
            <p:cNvSpPr/>
            <p:nvPr/>
          </p:nvSpPr>
          <p:spPr>
            <a:xfrm>
              <a:off x="5589975" y="1617275"/>
              <a:ext cx="11325" cy="5775"/>
            </a:xfrm>
            <a:custGeom>
              <a:avLst/>
              <a:gdLst/>
              <a:ahLst/>
              <a:cxnLst/>
              <a:rect l="l" t="t" r="r" b="b"/>
              <a:pathLst>
                <a:path w="453" h="231" extrusionOk="0">
                  <a:moveTo>
                    <a:pt x="283" y="0"/>
                  </a:moveTo>
                  <a:cubicBezTo>
                    <a:pt x="164" y="0"/>
                    <a:pt x="85" y="126"/>
                    <a:pt x="0" y="227"/>
                  </a:cubicBezTo>
                  <a:cubicBezTo>
                    <a:pt x="17" y="230"/>
                    <a:pt x="32" y="231"/>
                    <a:pt x="48" y="231"/>
                  </a:cubicBezTo>
                  <a:cubicBezTo>
                    <a:pt x="193" y="231"/>
                    <a:pt x="313" y="137"/>
                    <a:pt x="453" y="73"/>
                  </a:cubicBezTo>
                  <a:cubicBezTo>
                    <a:pt x="387" y="21"/>
                    <a:pt x="332"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5"/>
            <p:cNvSpPr/>
            <p:nvPr/>
          </p:nvSpPr>
          <p:spPr>
            <a:xfrm>
              <a:off x="5601275" y="1618550"/>
              <a:ext cx="3000" cy="2500"/>
            </a:xfrm>
            <a:custGeom>
              <a:avLst/>
              <a:gdLst/>
              <a:ahLst/>
              <a:cxnLst/>
              <a:rect l="l" t="t" r="r" b="b"/>
              <a:pathLst>
                <a:path w="120" h="100" extrusionOk="0">
                  <a:moveTo>
                    <a:pt x="51" y="1"/>
                  </a:moveTo>
                  <a:cubicBezTo>
                    <a:pt x="31" y="1"/>
                    <a:pt x="13" y="4"/>
                    <a:pt x="1" y="10"/>
                  </a:cubicBezTo>
                  <a:cubicBezTo>
                    <a:pt x="19" y="69"/>
                    <a:pt x="37" y="99"/>
                    <a:pt x="56" y="99"/>
                  </a:cubicBezTo>
                  <a:cubicBezTo>
                    <a:pt x="75" y="99"/>
                    <a:pt x="96" y="69"/>
                    <a:pt x="120" y="10"/>
                  </a:cubicBezTo>
                  <a:cubicBezTo>
                    <a:pt x="96" y="4"/>
                    <a:pt x="72"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5"/>
            <p:cNvSpPr/>
            <p:nvPr/>
          </p:nvSpPr>
          <p:spPr>
            <a:xfrm>
              <a:off x="5769450" y="1608375"/>
              <a:ext cx="3600" cy="4450"/>
            </a:xfrm>
            <a:custGeom>
              <a:avLst/>
              <a:gdLst/>
              <a:ahLst/>
              <a:cxnLst/>
              <a:rect l="l" t="t" r="r" b="b"/>
              <a:pathLst>
                <a:path w="144" h="178" extrusionOk="0">
                  <a:moveTo>
                    <a:pt x="144" y="0"/>
                  </a:moveTo>
                  <a:cubicBezTo>
                    <a:pt x="84" y="12"/>
                    <a:pt x="37" y="12"/>
                    <a:pt x="1" y="12"/>
                  </a:cubicBezTo>
                  <a:lnTo>
                    <a:pt x="1" y="143"/>
                  </a:lnTo>
                  <a:cubicBezTo>
                    <a:pt x="18" y="165"/>
                    <a:pt x="37" y="177"/>
                    <a:pt x="59" y="177"/>
                  </a:cubicBezTo>
                  <a:cubicBezTo>
                    <a:pt x="84" y="177"/>
                    <a:pt x="112" y="162"/>
                    <a:pt x="144" y="131"/>
                  </a:cubicBez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5"/>
            <p:cNvSpPr/>
            <p:nvPr/>
          </p:nvSpPr>
          <p:spPr>
            <a:xfrm>
              <a:off x="6031700" y="2285825"/>
              <a:ext cx="71750" cy="15800"/>
            </a:xfrm>
            <a:custGeom>
              <a:avLst/>
              <a:gdLst/>
              <a:ahLst/>
              <a:cxnLst/>
              <a:rect l="l" t="t" r="r" b="b"/>
              <a:pathLst>
                <a:path w="2870" h="632" extrusionOk="0">
                  <a:moveTo>
                    <a:pt x="429" y="1"/>
                  </a:moveTo>
                  <a:cubicBezTo>
                    <a:pt x="405" y="1"/>
                    <a:pt x="357" y="13"/>
                    <a:pt x="310" y="48"/>
                  </a:cubicBezTo>
                  <a:cubicBezTo>
                    <a:pt x="143" y="108"/>
                    <a:pt x="0" y="167"/>
                    <a:pt x="143" y="370"/>
                  </a:cubicBezTo>
                  <a:cubicBezTo>
                    <a:pt x="953" y="632"/>
                    <a:pt x="1786" y="524"/>
                    <a:pt x="2608" y="584"/>
                  </a:cubicBezTo>
                  <a:cubicBezTo>
                    <a:pt x="2751" y="524"/>
                    <a:pt x="2858" y="417"/>
                    <a:pt x="2870" y="239"/>
                  </a:cubicBezTo>
                  <a:cubicBezTo>
                    <a:pt x="2786" y="108"/>
                    <a:pt x="2680" y="29"/>
                    <a:pt x="2536" y="29"/>
                  </a:cubicBezTo>
                  <a:cubicBezTo>
                    <a:pt x="2495" y="29"/>
                    <a:pt x="2452" y="35"/>
                    <a:pt x="2405" y="48"/>
                  </a:cubicBezTo>
                  <a:cubicBezTo>
                    <a:pt x="2036" y="48"/>
                    <a:pt x="1655" y="36"/>
                    <a:pt x="1274" y="36"/>
                  </a:cubicBezTo>
                  <a:lnTo>
                    <a:pt x="1096" y="36"/>
                  </a:lnTo>
                  <a:cubicBezTo>
                    <a:pt x="1072" y="36"/>
                    <a:pt x="1024" y="36"/>
                    <a:pt x="977" y="13"/>
                  </a:cubicBezTo>
                  <a:lnTo>
                    <a:pt x="715" y="13"/>
                  </a:lnTo>
                  <a:cubicBezTo>
                    <a:pt x="715" y="36"/>
                    <a:pt x="679" y="48"/>
                    <a:pt x="655" y="48"/>
                  </a:cubicBezTo>
                  <a:cubicBezTo>
                    <a:pt x="607" y="48"/>
                    <a:pt x="560" y="36"/>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5"/>
            <p:cNvSpPr/>
            <p:nvPr/>
          </p:nvSpPr>
          <p:spPr>
            <a:xfrm>
              <a:off x="5983775" y="2279625"/>
              <a:ext cx="58650" cy="15600"/>
            </a:xfrm>
            <a:custGeom>
              <a:avLst/>
              <a:gdLst/>
              <a:ahLst/>
              <a:cxnLst/>
              <a:rect l="l" t="t" r="r" b="b"/>
              <a:pathLst>
                <a:path w="2346" h="624" extrusionOk="0">
                  <a:moveTo>
                    <a:pt x="1053" y="0"/>
                  </a:moveTo>
                  <a:cubicBezTo>
                    <a:pt x="815" y="0"/>
                    <a:pt x="583" y="28"/>
                    <a:pt x="358" y="106"/>
                  </a:cubicBezTo>
                  <a:cubicBezTo>
                    <a:pt x="203" y="130"/>
                    <a:pt x="60" y="165"/>
                    <a:pt x="0" y="320"/>
                  </a:cubicBezTo>
                  <a:cubicBezTo>
                    <a:pt x="12" y="403"/>
                    <a:pt x="60" y="463"/>
                    <a:pt x="119" y="499"/>
                  </a:cubicBezTo>
                  <a:cubicBezTo>
                    <a:pt x="399" y="588"/>
                    <a:pt x="682" y="624"/>
                    <a:pt x="965" y="624"/>
                  </a:cubicBezTo>
                  <a:cubicBezTo>
                    <a:pt x="1248" y="624"/>
                    <a:pt x="1530" y="588"/>
                    <a:pt x="1810" y="534"/>
                  </a:cubicBezTo>
                  <a:cubicBezTo>
                    <a:pt x="1965" y="415"/>
                    <a:pt x="2120" y="320"/>
                    <a:pt x="2298" y="296"/>
                  </a:cubicBezTo>
                  <a:lnTo>
                    <a:pt x="2346" y="249"/>
                  </a:lnTo>
                  <a:cubicBezTo>
                    <a:pt x="2209" y="128"/>
                    <a:pt x="2047" y="116"/>
                    <a:pt x="1881" y="116"/>
                  </a:cubicBezTo>
                  <a:cubicBezTo>
                    <a:pt x="1840" y="116"/>
                    <a:pt x="1798" y="117"/>
                    <a:pt x="1756" y="117"/>
                  </a:cubicBezTo>
                  <a:cubicBezTo>
                    <a:pt x="1604" y="117"/>
                    <a:pt x="1453" y="106"/>
                    <a:pt x="1322" y="10"/>
                  </a:cubicBezTo>
                  <a:cubicBezTo>
                    <a:pt x="1231" y="4"/>
                    <a:pt x="1142" y="0"/>
                    <a:pt x="1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5"/>
            <p:cNvSpPr/>
            <p:nvPr/>
          </p:nvSpPr>
          <p:spPr>
            <a:xfrm>
              <a:off x="6029025" y="2247900"/>
              <a:ext cx="64300" cy="15575"/>
            </a:xfrm>
            <a:custGeom>
              <a:avLst/>
              <a:gdLst/>
              <a:ahLst/>
              <a:cxnLst/>
              <a:rect l="l" t="t" r="r" b="b"/>
              <a:pathLst>
                <a:path w="2572" h="623" extrusionOk="0">
                  <a:moveTo>
                    <a:pt x="245" y="1"/>
                  </a:moveTo>
                  <a:cubicBezTo>
                    <a:pt x="193" y="1"/>
                    <a:pt x="144" y="34"/>
                    <a:pt x="95" y="101"/>
                  </a:cubicBezTo>
                  <a:cubicBezTo>
                    <a:pt x="0" y="196"/>
                    <a:pt x="0" y="279"/>
                    <a:pt x="83" y="387"/>
                  </a:cubicBezTo>
                  <a:cubicBezTo>
                    <a:pt x="199" y="401"/>
                    <a:pt x="317" y="404"/>
                    <a:pt x="436" y="404"/>
                  </a:cubicBezTo>
                  <a:cubicBezTo>
                    <a:pt x="531" y="404"/>
                    <a:pt x="627" y="402"/>
                    <a:pt x="723" y="402"/>
                  </a:cubicBezTo>
                  <a:cubicBezTo>
                    <a:pt x="999" y="402"/>
                    <a:pt x="1275" y="419"/>
                    <a:pt x="1536" y="553"/>
                  </a:cubicBezTo>
                  <a:cubicBezTo>
                    <a:pt x="1677" y="607"/>
                    <a:pt x="1822" y="622"/>
                    <a:pt x="1968" y="622"/>
                  </a:cubicBezTo>
                  <a:cubicBezTo>
                    <a:pt x="2144" y="622"/>
                    <a:pt x="2320" y="601"/>
                    <a:pt x="2489" y="601"/>
                  </a:cubicBezTo>
                  <a:cubicBezTo>
                    <a:pt x="2560" y="553"/>
                    <a:pt x="2572" y="494"/>
                    <a:pt x="2536" y="398"/>
                  </a:cubicBezTo>
                  <a:cubicBezTo>
                    <a:pt x="1904" y="332"/>
                    <a:pt x="1293" y="121"/>
                    <a:pt x="664" y="121"/>
                  </a:cubicBezTo>
                  <a:cubicBezTo>
                    <a:pt x="618" y="121"/>
                    <a:pt x="571" y="122"/>
                    <a:pt x="524" y="125"/>
                  </a:cubicBezTo>
                  <a:cubicBezTo>
                    <a:pt x="496" y="132"/>
                    <a:pt x="464" y="172"/>
                    <a:pt x="439" y="172"/>
                  </a:cubicBezTo>
                  <a:cubicBezTo>
                    <a:pt x="423" y="172"/>
                    <a:pt x="410" y="152"/>
                    <a:pt x="405" y="89"/>
                  </a:cubicBezTo>
                  <a:cubicBezTo>
                    <a:pt x="347" y="31"/>
                    <a:pt x="29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5"/>
            <p:cNvSpPr/>
            <p:nvPr/>
          </p:nvSpPr>
          <p:spPr>
            <a:xfrm>
              <a:off x="6140625" y="2234600"/>
              <a:ext cx="55100" cy="12850"/>
            </a:xfrm>
            <a:custGeom>
              <a:avLst/>
              <a:gdLst/>
              <a:ahLst/>
              <a:cxnLst/>
              <a:rect l="l" t="t" r="r" b="b"/>
              <a:pathLst>
                <a:path w="2204" h="514" extrusionOk="0">
                  <a:moveTo>
                    <a:pt x="207" y="0"/>
                  </a:moveTo>
                  <a:cubicBezTo>
                    <a:pt x="134" y="0"/>
                    <a:pt x="71" y="57"/>
                    <a:pt x="13" y="145"/>
                  </a:cubicBezTo>
                  <a:cubicBezTo>
                    <a:pt x="1" y="216"/>
                    <a:pt x="13" y="276"/>
                    <a:pt x="60" y="335"/>
                  </a:cubicBezTo>
                  <a:cubicBezTo>
                    <a:pt x="120" y="395"/>
                    <a:pt x="168" y="442"/>
                    <a:pt x="227" y="490"/>
                  </a:cubicBezTo>
                  <a:cubicBezTo>
                    <a:pt x="894" y="490"/>
                    <a:pt x="1561" y="490"/>
                    <a:pt x="2204" y="514"/>
                  </a:cubicBezTo>
                  <a:lnTo>
                    <a:pt x="2204" y="383"/>
                  </a:lnTo>
                  <a:cubicBezTo>
                    <a:pt x="2192" y="335"/>
                    <a:pt x="2192" y="299"/>
                    <a:pt x="2168" y="252"/>
                  </a:cubicBezTo>
                  <a:cubicBezTo>
                    <a:pt x="2132" y="252"/>
                    <a:pt x="2096" y="252"/>
                    <a:pt x="2049" y="240"/>
                  </a:cubicBezTo>
                  <a:cubicBezTo>
                    <a:pt x="2049" y="216"/>
                    <a:pt x="2037" y="216"/>
                    <a:pt x="2013" y="204"/>
                  </a:cubicBezTo>
                  <a:cubicBezTo>
                    <a:pt x="2004" y="201"/>
                    <a:pt x="1996" y="200"/>
                    <a:pt x="1988" y="200"/>
                  </a:cubicBezTo>
                  <a:cubicBezTo>
                    <a:pt x="1965" y="200"/>
                    <a:pt x="1945" y="213"/>
                    <a:pt x="1918" y="240"/>
                  </a:cubicBezTo>
                  <a:cubicBezTo>
                    <a:pt x="1918" y="252"/>
                    <a:pt x="1906" y="252"/>
                    <a:pt x="1882" y="264"/>
                  </a:cubicBezTo>
                  <a:cubicBezTo>
                    <a:pt x="1846" y="264"/>
                    <a:pt x="1823" y="252"/>
                    <a:pt x="1787" y="216"/>
                  </a:cubicBezTo>
                  <a:cubicBezTo>
                    <a:pt x="1664" y="173"/>
                    <a:pt x="1541" y="149"/>
                    <a:pt x="1418" y="149"/>
                  </a:cubicBezTo>
                  <a:cubicBezTo>
                    <a:pt x="1303" y="149"/>
                    <a:pt x="1188" y="170"/>
                    <a:pt x="1073" y="216"/>
                  </a:cubicBezTo>
                  <a:cubicBezTo>
                    <a:pt x="1025" y="204"/>
                    <a:pt x="965" y="204"/>
                    <a:pt x="930" y="192"/>
                  </a:cubicBezTo>
                  <a:cubicBezTo>
                    <a:pt x="862" y="151"/>
                    <a:pt x="787" y="145"/>
                    <a:pt x="711" y="145"/>
                  </a:cubicBezTo>
                  <a:cubicBezTo>
                    <a:pt x="677" y="145"/>
                    <a:pt x="643" y="146"/>
                    <a:pt x="610" y="146"/>
                  </a:cubicBezTo>
                  <a:cubicBezTo>
                    <a:pt x="521" y="146"/>
                    <a:pt x="433" y="138"/>
                    <a:pt x="358" y="73"/>
                  </a:cubicBezTo>
                  <a:cubicBezTo>
                    <a:pt x="303" y="23"/>
                    <a:pt x="253"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5"/>
            <p:cNvSpPr/>
            <p:nvPr/>
          </p:nvSpPr>
          <p:spPr>
            <a:xfrm>
              <a:off x="5962050" y="2244875"/>
              <a:ext cx="59550" cy="10925"/>
            </a:xfrm>
            <a:custGeom>
              <a:avLst/>
              <a:gdLst/>
              <a:ahLst/>
              <a:cxnLst/>
              <a:rect l="l" t="t" r="r" b="b"/>
              <a:pathLst>
                <a:path w="2382" h="437" extrusionOk="0">
                  <a:moveTo>
                    <a:pt x="405" y="1"/>
                  </a:moveTo>
                  <a:cubicBezTo>
                    <a:pt x="271" y="1"/>
                    <a:pt x="137" y="18"/>
                    <a:pt x="0" y="67"/>
                  </a:cubicBezTo>
                  <a:cubicBezTo>
                    <a:pt x="48" y="186"/>
                    <a:pt x="155" y="222"/>
                    <a:pt x="250" y="257"/>
                  </a:cubicBezTo>
                  <a:cubicBezTo>
                    <a:pt x="334" y="281"/>
                    <a:pt x="405" y="317"/>
                    <a:pt x="476" y="353"/>
                  </a:cubicBezTo>
                  <a:cubicBezTo>
                    <a:pt x="762" y="377"/>
                    <a:pt x="1048" y="377"/>
                    <a:pt x="1322" y="388"/>
                  </a:cubicBezTo>
                  <a:cubicBezTo>
                    <a:pt x="1447" y="427"/>
                    <a:pt x="1575" y="435"/>
                    <a:pt x="1701" y="435"/>
                  </a:cubicBezTo>
                  <a:cubicBezTo>
                    <a:pt x="1798" y="435"/>
                    <a:pt x="1894" y="430"/>
                    <a:pt x="1989" y="430"/>
                  </a:cubicBezTo>
                  <a:cubicBezTo>
                    <a:pt x="2041" y="430"/>
                    <a:pt x="2093" y="431"/>
                    <a:pt x="2143" y="436"/>
                  </a:cubicBezTo>
                  <a:cubicBezTo>
                    <a:pt x="2274" y="424"/>
                    <a:pt x="2381" y="388"/>
                    <a:pt x="2334" y="222"/>
                  </a:cubicBezTo>
                  <a:cubicBezTo>
                    <a:pt x="2012" y="186"/>
                    <a:pt x="1703" y="91"/>
                    <a:pt x="1369" y="91"/>
                  </a:cubicBezTo>
                  <a:cubicBezTo>
                    <a:pt x="1356" y="91"/>
                    <a:pt x="1343" y="91"/>
                    <a:pt x="1329" y="91"/>
                  </a:cubicBezTo>
                  <a:cubicBezTo>
                    <a:pt x="1016" y="91"/>
                    <a:pt x="713"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5"/>
            <p:cNvSpPr/>
            <p:nvPr/>
          </p:nvSpPr>
          <p:spPr>
            <a:xfrm>
              <a:off x="6115325" y="2290675"/>
              <a:ext cx="56000" cy="14025"/>
            </a:xfrm>
            <a:custGeom>
              <a:avLst/>
              <a:gdLst/>
              <a:ahLst/>
              <a:cxnLst/>
              <a:rect l="l" t="t" r="r" b="b"/>
              <a:pathLst>
                <a:path w="2240" h="561" extrusionOk="0">
                  <a:moveTo>
                    <a:pt x="542" y="0"/>
                  </a:moveTo>
                  <a:cubicBezTo>
                    <a:pt x="453" y="0"/>
                    <a:pt x="364" y="6"/>
                    <a:pt x="275" y="21"/>
                  </a:cubicBezTo>
                  <a:cubicBezTo>
                    <a:pt x="156" y="116"/>
                    <a:pt x="1" y="211"/>
                    <a:pt x="72" y="402"/>
                  </a:cubicBezTo>
                  <a:cubicBezTo>
                    <a:pt x="203" y="526"/>
                    <a:pt x="348" y="561"/>
                    <a:pt x="497" y="561"/>
                  </a:cubicBezTo>
                  <a:cubicBezTo>
                    <a:pt x="620" y="561"/>
                    <a:pt x="746" y="537"/>
                    <a:pt x="870" y="521"/>
                  </a:cubicBezTo>
                  <a:cubicBezTo>
                    <a:pt x="1059" y="496"/>
                    <a:pt x="1252" y="467"/>
                    <a:pt x="1445" y="467"/>
                  </a:cubicBezTo>
                  <a:cubicBezTo>
                    <a:pt x="1615" y="467"/>
                    <a:pt x="1786" y="490"/>
                    <a:pt x="1954" y="557"/>
                  </a:cubicBezTo>
                  <a:cubicBezTo>
                    <a:pt x="2037" y="521"/>
                    <a:pt x="2120" y="497"/>
                    <a:pt x="2204" y="461"/>
                  </a:cubicBezTo>
                  <a:cubicBezTo>
                    <a:pt x="2239" y="354"/>
                    <a:pt x="2180" y="330"/>
                    <a:pt x="2085" y="295"/>
                  </a:cubicBezTo>
                  <a:cubicBezTo>
                    <a:pt x="1834" y="259"/>
                    <a:pt x="1584" y="259"/>
                    <a:pt x="1358" y="104"/>
                  </a:cubicBezTo>
                  <a:cubicBezTo>
                    <a:pt x="1088" y="59"/>
                    <a:pt x="817" y="0"/>
                    <a:pt x="5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5"/>
            <p:cNvSpPr/>
            <p:nvPr/>
          </p:nvSpPr>
          <p:spPr>
            <a:xfrm>
              <a:off x="6107900" y="2257850"/>
              <a:ext cx="25625" cy="8900"/>
            </a:xfrm>
            <a:custGeom>
              <a:avLst/>
              <a:gdLst/>
              <a:ahLst/>
              <a:cxnLst/>
              <a:rect l="l" t="t" r="r" b="b"/>
              <a:pathLst>
                <a:path w="1025" h="356" extrusionOk="0">
                  <a:moveTo>
                    <a:pt x="96" y="0"/>
                  </a:moveTo>
                  <a:cubicBezTo>
                    <a:pt x="0" y="96"/>
                    <a:pt x="0" y="179"/>
                    <a:pt x="96" y="298"/>
                  </a:cubicBezTo>
                  <a:cubicBezTo>
                    <a:pt x="131" y="290"/>
                    <a:pt x="166" y="287"/>
                    <a:pt x="202" y="287"/>
                  </a:cubicBezTo>
                  <a:cubicBezTo>
                    <a:pt x="368" y="287"/>
                    <a:pt x="542" y="355"/>
                    <a:pt x="714" y="355"/>
                  </a:cubicBezTo>
                  <a:cubicBezTo>
                    <a:pt x="794" y="355"/>
                    <a:pt x="874" y="341"/>
                    <a:pt x="953" y="298"/>
                  </a:cubicBezTo>
                  <a:cubicBezTo>
                    <a:pt x="1024" y="203"/>
                    <a:pt x="1024" y="108"/>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5"/>
            <p:cNvSpPr/>
            <p:nvPr/>
          </p:nvSpPr>
          <p:spPr>
            <a:xfrm>
              <a:off x="6167725" y="2296950"/>
              <a:ext cx="25025" cy="8850"/>
            </a:xfrm>
            <a:custGeom>
              <a:avLst/>
              <a:gdLst/>
              <a:ahLst/>
              <a:cxnLst/>
              <a:rect l="l" t="t" r="r" b="b"/>
              <a:pathLst>
                <a:path w="1001" h="354" extrusionOk="0">
                  <a:moveTo>
                    <a:pt x="303" y="0"/>
                  </a:moveTo>
                  <a:cubicBezTo>
                    <a:pt x="199" y="0"/>
                    <a:pt x="96" y="12"/>
                    <a:pt x="0" y="44"/>
                  </a:cubicBezTo>
                  <a:cubicBezTo>
                    <a:pt x="36" y="103"/>
                    <a:pt x="84" y="151"/>
                    <a:pt x="108" y="210"/>
                  </a:cubicBezTo>
                  <a:cubicBezTo>
                    <a:pt x="203" y="258"/>
                    <a:pt x="298" y="306"/>
                    <a:pt x="405" y="330"/>
                  </a:cubicBezTo>
                  <a:cubicBezTo>
                    <a:pt x="620" y="270"/>
                    <a:pt x="858" y="353"/>
                    <a:pt x="1001" y="151"/>
                  </a:cubicBezTo>
                  <a:cubicBezTo>
                    <a:pt x="980" y="151"/>
                    <a:pt x="959" y="151"/>
                    <a:pt x="937" y="151"/>
                  </a:cubicBezTo>
                  <a:cubicBezTo>
                    <a:pt x="808" y="151"/>
                    <a:pt x="664" y="142"/>
                    <a:pt x="572" y="20"/>
                  </a:cubicBezTo>
                  <a:cubicBezTo>
                    <a:pt x="484" y="9"/>
                    <a:pt x="393" y="0"/>
                    <a:pt x="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5"/>
            <p:cNvSpPr/>
            <p:nvPr/>
          </p:nvSpPr>
          <p:spPr>
            <a:xfrm>
              <a:off x="6090325" y="2257550"/>
              <a:ext cx="19975" cy="7475"/>
            </a:xfrm>
            <a:custGeom>
              <a:avLst/>
              <a:gdLst/>
              <a:ahLst/>
              <a:cxnLst/>
              <a:rect l="l" t="t" r="r" b="b"/>
              <a:pathLst>
                <a:path w="799" h="299" extrusionOk="0">
                  <a:moveTo>
                    <a:pt x="60" y="1"/>
                  </a:moveTo>
                  <a:lnTo>
                    <a:pt x="60" y="155"/>
                  </a:lnTo>
                  <a:cubicBezTo>
                    <a:pt x="1" y="215"/>
                    <a:pt x="1" y="251"/>
                    <a:pt x="84" y="286"/>
                  </a:cubicBezTo>
                  <a:lnTo>
                    <a:pt x="191" y="286"/>
                  </a:lnTo>
                  <a:cubicBezTo>
                    <a:pt x="191" y="274"/>
                    <a:pt x="227" y="274"/>
                    <a:pt x="263" y="251"/>
                  </a:cubicBezTo>
                  <a:cubicBezTo>
                    <a:pt x="287" y="251"/>
                    <a:pt x="334" y="274"/>
                    <a:pt x="358" y="298"/>
                  </a:cubicBezTo>
                  <a:lnTo>
                    <a:pt x="799" y="298"/>
                  </a:lnTo>
                  <a:lnTo>
                    <a:pt x="799" y="12"/>
                  </a:lnTo>
                  <a:cubicBezTo>
                    <a:pt x="560" y="12"/>
                    <a:pt x="322" y="12"/>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5"/>
            <p:cNvSpPr/>
            <p:nvPr/>
          </p:nvSpPr>
          <p:spPr>
            <a:xfrm>
              <a:off x="5959075" y="2265000"/>
              <a:ext cx="17575" cy="7475"/>
            </a:xfrm>
            <a:custGeom>
              <a:avLst/>
              <a:gdLst/>
              <a:ahLst/>
              <a:cxnLst/>
              <a:rect l="l" t="t" r="r" b="b"/>
              <a:pathLst>
                <a:path w="703" h="299" extrusionOk="0">
                  <a:moveTo>
                    <a:pt x="453" y="0"/>
                  </a:moveTo>
                  <a:cubicBezTo>
                    <a:pt x="298" y="0"/>
                    <a:pt x="155" y="12"/>
                    <a:pt x="0" y="36"/>
                  </a:cubicBezTo>
                  <a:lnTo>
                    <a:pt x="0" y="131"/>
                  </a:lnTo>
                  <a:cubicBezTo>
                    <a:pt x="146" y="210"/>
                    <a:pt x="271" y="299"/>
                    <a:pt x="434" y="299"/>
                  </a:cubicBezTo>
                  <a:cubicBezTo>
                    <a:pt x="444" y="299"/>
                    <a:pt x="454" y="299"/>
                    <a:pt x="464" y="298"/>
                  </a:cubicBezTo>
                  <a:cubicBezTo>
                    <a:pt x="703" y="286"/>
                    <a:pt x="643" y="155"/>
                    <a:pt x="584" y="12"/>
                  </a:cubicBezTo>
                  <a:cubicBezTo>
                    <a:pt x="536" y="12"/>
                    <a:pt x="488" y="1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5"/>
            <p:cNvSpPr/>
            <p:nvPr/>
          </p:nvSpPr>
          <p:spPr>
            <a:xfrm>
              <a:off x="6134800" y="2259875"/>
              <a:ext cx="14200" cy="9025"/>
            </a:xfrm>
            <a:custGeom>
              <a:avLst/>
              <a:gdLst/>
              <a:ahLst/>
              <a:cxnLst/>
              <a:rect l="l" t="t" r="r" b="b"/>
              <a:pathLst>
                <a:path w="568" h="361" extrusionOk="0">
                  <a:moveTo>
                    <a:pt x="121" y="0"/>
                  </a:moveTo>
                  <a:cubicBezTo>
                    <a:pt x="49" y="0"/>
                    <a:pt x="1" y="49"/>
                    <a:pt x="8" y="193"/>
                  </a:cubicBezTo>
                  <a:cubicBezTo>
                    <a:pt x="93" y="300"/>
                    <a:pt x="196" y="360"/>
                    <a:pt x="293" y="360"/>
                  </a:cubicBezTo>
                  <a:cubicBezTo>
                    <a:pt x="358" y="360"/>
                    <a:pt x="420" y="334"/>
                    <a:pt x="472" y="277"/>
                  </a:cubicBezTo>
                  <a:cubicBezTo>
                    <a:pt x="567" y="205"/>
                    <a:pt x="401" y="122"/>
                    <a:pt x="305" y="62"/>
                  </a:cubicBezTo>
                  <a:cubicBezTo>
                    <a:pt x="240" y="27"/>
                    <a:pt x="174" y="0"/>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5"/>
            <p:cNvSpPr/>
            <p:nvPr/>
          </p:nvSpPr>
          <p:spPr>
            <a:xfrm>
              <a:off x="6016800" y="2250400"/>
              <a:ext cx="14925" cy="7475"/>
            </a:xfrm>
            <a:custGeom>
              <a:avLst/>
              <a:gdLst/>
              <a:ahLst/>
              <a:cxnLst/>
              <a:rect l="l" t="t" r="r" b="b"/>
              <a:pathLst>
                <a:path w="597" h="299" extrusionOk="0">
                  <a:moveTo>
                    <a:pt x="156" y="1"/>
                  </a:moveTo>
                  <a:lnTo>
                    <a:pt x="1" y="167"/>
                  </a:lnTo>
                  <a:cubicBezTo>
                    <a:pt x="1" y="215"/>
                    <a:pt x="13" y="239"/>
                    <a:pt x="25" y="287"/>
                  </a:cubicBezTo>
                  <a:lnTo>
                    <a:pt x="299" y="287"/>
                  </a:lnTo>
                  <a:cubicBezTo>
                    <a:pt x="299" y="275"/>
                    <a:pt x="311" y="275"/>
                    <a:pt x="358" y="251"/>
                  </a:cubicBezTo>
                  <a:cubicBezTo>
                    <a:pt x="382" y="251"/>
                    <a:pt x="430" y="275"/>
                    <a:pt x="453" y="298"/>
                  </a:cubicBezTo>
                  <a:cubicBezTo>
                    <a:pt x="501" y="298"/>
                    <a:pt x="549" y="298"/>
                    <a:pt x="596" y="287"/>
                  </a:cubicBez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5"/>
            <p:cNvSpPr/>
            <p:nvPr/>
          </p:nvSpPr>
          <p:spPr>
            <a:xfrm>
              <a:off x="6056100" y="2283625"/>
              <a:ext cx="8075" cy="6100"/>
            </a:xfrm>
            <a:custGeom>
              <a:avLst/>
              <a:gdLst/>
              <a:ahLst/>
              <a:cxnLst/>
              <a:rect l="l" t="t" r="r" b="b"/>
              <a:pathLst>
                <a:path w="323" h="244" extrusionOk="0">
                  <a:moveTo>
                    <a:pt x="150" y="0"/>
                  </a:moveTo>
                  <a:cubicBezTo>
                    <a:pt x="100" y="0"/>
                    <a:pt x="50" y="28"/>
                    <a:pt x="1" y="89"/>
                  </a:cubicBezTo>
                  <a:cubicBezTo>
                    <a:pt x="60" y="136"/>
                    <a:pt x="108" y="196"/>
                    <a:pt x="167" y="243"/>
                  </a:cubicBezTo>
                  <a:cubicBezTo>
                    <a:pt x="203" y="208"/>
                    <a:pt x="227" y="184"/>
                    <a:pt x="263" y="136"/>
                  </a:cubicBezTo>
                  <a:lnTo>
                    <a:pt x="322" y="101"/>
                  </a:lnTo>
                  <a:cubicBezTo>
                    <a:pt x="265" y="37"/>
                    <a:pt x="207" y="0"/>
                    <a:pt x="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5"/>
            <p:cNvSpPr/>
            <p:nvPr/>
          </p:nvSpPr>
          <p:spPr>
            <a:xfrm>
              <a:off x="6045375" y="2284525"/>
              <a:ext cx="4200" cy="3725"/>
            </a:xfrm>
            <a:custGeom>
              <a:avLst/>
              <a:gdLst/>
              <a:ahLst/>
              <a:cxnLst/>
              <a:rect l="l" t="t" r="r" b="b"/>
              <a:pathLst>
                <a:path w="168" h="149" extrusionOk="0">
                  <a:moveTo>
                    <a:pt x="77" y="0"/>
                  </a:moveTo>
                  <a:cubicBezTo>
                    <a:pt x="49" y="0"/>
                    <a:pt x="24" y="18"/>
                    <a:pt x="1" y="53"/>
                  </a:cubicBezTo>
                  <a:cubicBezTo>
                    <a:pt x="26" y="115"/>
                    <a:pt x="54" y="148"/>
                    <a:pt x="84" y="148"/>
                  </a:cubicBezTo>
                  <a:cubicBezTo>
                    <a:pt x="111" y="148"/>
                    <a:pt x="139" y="121"/>
                    <a:pt x="168" y="65"/>
                  </a:cubicBezTo>
                  <a:cubicBezTo>
                    <a:pt x="137" y="21"/>
                    <a:pt x="106"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5"/>
            <p:cNvSpPr/>
            <p:nvPr/>
          </p:nvSpPr>
          <p:spPr>
            <a:xfrm>
              <a:off x="6064725" y="3025200"/>
              <a:ext cx="132200" cy="19875"/>
            </a:xfrm>
            <a:custGeom>
              <a:avLst/>
              <a:gdLst/>
              <a:ahLst/>
              <a:cxnLst/>
              <a:rect l="l" t="t" r="r" b="b"/>
              <a:pathLst>
                <a:path w="5288" h="795" extrusionOk="0">
                  <a:moveTo>
                    <a:pt x="96" y="1"/>
                  </a:moveTo>
                  <a:cubicBezTo>
                    <a:pt x="1" y="120"/>
                    <a:pt x="13" y="227"/>
                    <a:pt x="108" y="334"/>
                  </a:cubicBezTo>
                  <a:cubicBezTo>
                    <a:pt x="715" y="608"/>
                    <a:pt x="1370" y="477"/>
                    <a:pt x="1989" y="584"/>
                  </a:cubicBezTo>
                  <a:cubicBezTo>
                    <a:pt x="2007" y="566"/>
                    <a:pt x="2028" y="557"/>
                    <a:pt x="2047" y="557"/>
                  </a:cubicBezTo>
                  <a:cubicBezTo>
                    <a:pt x="2067" y="557"/>
                    <a:pt x="2084" y="566"/>
                    <a:pt x="2096" y="584"/>
                  </a:cubicBezTo>
                  <a:cubicBezTo>
                    <a:pt x="2240" y="646"/>
                    <a:pt x="2386" y="662"/>
                    <a:pt x="2533" y="662"/>
                  </a:cubicBezTo>
                  <a:cubicBezTo>
                    <a:pt x="2690" y="662"/>
                    <a:pt x="2848" y="644"/>
                    <a:pt x="3009" y="644"/>
                  </a:cubicBezTo>
                  <a:cubicBezTo>
                    <a:pt x="3073" y="644"/>
                    <a:pt x="3138" y="647"/>
                    <a:pt x="3204" y="656"/>
                  </a:cubicBezTo>
                  <a:cubicBezTo>
                    <a:pt x="3585" y="679"/>
                    <a:pt x="3989" y="727"/>
                    <a:pt x="4382" y="775"/>
                  </a:cubicBezTo>
                  <a:cubicBezTo>
                    <a:pt x="4508" y="789"/>
                    <a:pt x="4642" y="794"/>
                    <a:pt x="4776" y="794"/>
                  </a:cubicBezTo>
                  <a:cubicBezTo>
                    <a:pt x="4872" y="794"/>
                    <a:pt x="4967" y="791"/>
                    <a:pt x="5061" y="786"/>
                  </a:cubicBezTo>
                  <a:cubicBezTo>
                    <a:pt x="5287" y="465"/>
                    <a:pt x="4894" y="560"/>
                    <a:pt x="4823" y="441"/>
                  </a:cubicBez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5"/>
            <p:cNvSpPr/>
            <p:nvPr/>
          </p:nvSpPr>
          <p:spPr>
            <a:xfrm>
              <a:off x="6185275" y="3036200"/>
              <a:ext cx="68800" cy="12850"/>
            </a:xfrm>
            <a:custGeom>
              <a:avLst/>
              <a:gdLst/>
              <a:ahLst/>
              <a:cxnLst/>
              <a:rect l="l" t="t" r="r" b="b"/>
              <a:pathLst>
                <a:path w="2752" h="514" extrusionOk="0">
                  <a:moveTo>
                    <a:pt x="103" y="1"/>
                  </a:moveTo>
                  <a:cubicBezTo>
                    <a:pt x="69" y="1"/>
                    <a:pt x="35" y="1"/>
                    <a:pt x="1" y="1"/>
                  </a:cubicBezTo>
                  <a:cubicBezTo>
                    <a:pt x="96" y="108"/>
                    <a:pt x="191" y="192"/>
                    <a:pt x="287" y="299"/>
                  </a:cubicBezTo>
                  <a:cubicBezTo>
                    <a:pt x="278" y="384"/>
                    <a:pt x="282" y="457"/>
                    <a:pt x="337" y="457"/>
                  </a:cubicBezTo>
                  <a:cubicBezTo>
                    <a:pt x="359" y="457"/>
                    <a:pt x="389" y="445"/>
                    <a:pt x="430" y="418"/>
                  </a:cubicBezTo>
                  <a:cubicBezTo>
                    <a:pt x="489" y="442"/>
                    <a:pt x="537" y="442"/>
                    <a:pt x="584" y="442"/>
                  </a:cubicBezTo>
                  <a:cubicBezTo>
                    <a:pt x="740" y="495"/>
                    <a:pt x="898" y="509"/>
                    <a:pt x="1056" y="509"/>
                  </a:cubicBezTo>
                  <a:cubicBezTo>
                    <a:pt x="1223" y="509"/>
                    <a:pt x="1391" y="494"/>
                    <a:pt x="1557" y="494"/>
                  </a:cubicBezTo>
                  <a:cubicBezTo>
                    <a:pt x="1618" y="494"/>
                    <a:pt x="1679" y="496"/>
                    <a:pt x="1739" y="501"/>
                  </a:cubicBezTo>
                  <a:cubicBezTo>
                    <a:pt x="1793" y="484"/>
                    <a:pt x="1849" y="478"/>
                    <a:pt x="1907" y="478"/>
                  </a:cubicBezTo>
                  <a:cubicBezTo>
                    <a:pt x="2046" y="478"/>
                    <a:pt x="2193" y="513"/>
                    <a:pt x="2331" y="513"/>
                  </a:cubicBezTo>
                  <a:cubicBezTo>
                    <a:pt x="2491" y="513"/>
                    <a:pt x="2639" y="466"/>
                    <a:pt x="2751" y="263"/>
                  </a:cubicBezTo>
                  <a:cubicBezTo>
                    <a:pt x="1868" y="148"/>
                    <a:pt x="996"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5"/>
            <p:cNvSpPr/>
            <p:nvPr/>
          </p:nvSpPr>
          <p:spPr>
            <a:xfrm>
              <a:off x="6227250" y="3042500"/>
              <a:ext cx="58675" cy="8625"/>
            </a:xfrm>
            <a:custGeom>
              <a:avLst/>
              <a:gdLst/>
              <a:ahLst/>
              <a:cxnLst/>
              <a:rect l="l" t="t" r="r" b="b"/>
              <a:pathLst>
                <a:path w="2347" h="345" extrusionOk="0">
                  <a:moveTo>
                    <a:pt x="1254" y="0"/>
                  </a:moveTo>
                  <a:cubicBezTo>
                    <a:pt x="1194" y="0"/>
                    <a:pt x="1133" y="3"/>
                    <a:pt x="1072" y="11"/>
                  </a:cubicBezTo>
                  <a:cubicBezTo>
                    <a:pt x="934" y="160"/>
                    <a:pt x="777" y="192"/>
                    <a:pt x="616" y="192"/>
                  </a:cubicBezTo>
                  <a:cubicBezTo>
                    <a:pt x="490" y="192"/>
                    <a:pt x="362" y="173"/>
                    <a:pt x="238" y="173"/>
                  </a:cubicBezTo>
                  <a:cubicBezTo>
                    <a:pt x="165" y="173"/>
                    <a:pt x="93" y="180"/>
                    <a:pt x="24" y="202"/>
                  </a:cubicBezTo>
                  <a:cubicBezTo>
                    <a:pt x="1" y="261"/>
                    <a:pt x="24" y="285"/>
                    <a:pt x="72" y="297"/>
                  </a:cubicBezTo>
                  <a:cubicBezTo>
                    <a:pt x="298" y="321"/>
                    <a:pt x="536" y="321"/>
                    <a:pt x="763" y="333"/>
                  </a:cubicBezTo>
                  <a:cubicBezTo>
                    <a:pt x="1048" y="333"/>
                    <a:pt x="1322" y="345"/>
                    <a:pt x="1608" y="345"/>
                  </a:cubicBezTo>
                  <a:cubicBezTo>
                    <a:pt x="1858" y="333"/>
                    <a:pt x="2108" y="321"/>
                    <a:pt x="2346" y="309"/>
                  </a:cubicBezTo>
                  <a:cubicBezTo>
                    <a:pt x="2275" y="249"/>
                    <a:pt x="2227" y="202"/>
                    <a:pt x="2156" y="142"/>
                  </a:cubicBezTo>
                  <a:cubicBezTo>
                    <a:pt x="1866" y="92"/>
                    <a:pt x="1567"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5"/>
            <p:cNvSpPr/>
            <p:nvPr/>
          </p:nvSpPr>
          <p:spPr>
            <a:xfrm>
              <a:off x="6144500" y="3039225"/>
              <a:ext cx="30100" cy="3875"/>
            </a:xfrm>
            <a:custGeom>
              <a:avLst/>
              <a:gdLst/>
              <a:ahLst/>
              <a:cxnLst/>
              <a:rect l="l" t="t" r="r" b="b"/>
              <a:pathLst>
                <a:path w="1204" h="155" extrusionOk="0">
                  <a:moveTo>
                    <a:pt x="662" y="0"/>
                  </a:moveTo>
                  <a:cubicBezTo>
                    <a:pt x="448" y="0"/>
                    <a:pt x="229" y="41"/>
                    <a:pt x="13" y="47"/>
                  </a:cubicBezTo>
                  <a:cubicBezTo>
                    <a:pt x="1" y="106"/>
                    <a:pt x="25" y="142"/>
                    <a:pt x="84" y="154"/>
                  </a:cubicBezTo>
                  <a:lnTo>
                    <a:pt x="334" y="154"/>
                  </a:lnTo>
                  <a:cubicBezTo>
                    <a:pt x="620" y="154"/>
                    <a:pt x="918" y="142"/>
                    <a:pt x="1203" y="142"/>
                  </a:cubicBezTo>
                  <a:cubicBezTo>
                    <a:pt x="1031" y="31"/>
                    <a:pt x="849"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5"/>
            <p:cNvSpPr/>
            <p:nvPr/>
          </p:nvSpPr>
          <p:spPr>
            <a:xfrm>
              <a:off x="6117125" y="3068650"/>
              <a:ext cx="11325" cy="7175"/>
            </a:xfrm>
            <a:custGeom>
              <a:avLst/>
              <a:gdLst/>
              <a:ahLst/>
              <a:cxnLst/>
              <a:rect l="l" t="t" r="r" b="b"/>
              <a:pathLst>
                <a:path w="453" h="287" extrusionOk="0">
                  <a:moveTo>
                    <a:pt x="155" y="1"/>
                  </a:moveTo>
                  <a:cubicBezTo>
                    <a:pt x="0" y="96"/>
                    <a:pt x="143" y="191"/>
                    <a:pt x="155" y="287"/>
                  </a:cubicBezTo>
                  <a:cubicBezTo>
                    <a:pt x="274" y="287"/>
                    <a:pt x="405" y="287"/>
                    <a:pt x="453" y="132"/>
                  </a:cubicBezTo>
                  <a:cubicBezTo>
                    <a:pt x="441" y="108"/>
                    <a:pt x="417" y="84"/>
                    <a:pt x="405" y="61"/>
                  </a:cubicBezTo>
                  <a:cubicBezTo>
                    <a:pt x="358" y="49"/>
                    <a:pt x="310" y="37"/>
                    <a:pt x="274" y="1"/>
                  </a:cubicBezTo>
                  <a:cubicBezTo>
                    <a:pt x="256" y="7"/>
                    <a:pt x="238" y="10"/>
                    <a:pt x="219" y="10"/>
                  </a:cubicBezTo>
                  <a:cubicBezTo>
                    <a:pt x="200" y="10"/>
                    <a:pt x="179" y="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5"/>
            <p:cNvSpPr/>
            <p:nvPr/>
          </p:nvSpPr>
          <p:spPr>
            <a:xfrm>
              <a:off x="5837925" y="2296800"/>
              <a:ext cx="130400" cy="25675"/>
            </a:xfrm>
            <a:custGeom>
              <a:avLst/>
              <a:gdLst/>
              <a:ahLst/>
              <a:cxnLst/>
              <a:rect l="l" t="t" r="r" b="b"/>
              <a:pathLst>
                <a:path w="5216" h="1027" extrusionOk="0">
                  <a:moveTo>
                    <a:pt x="2805" y="0"/>
                  </a:moveTo>
                  <a:cubicBezTo>
                    <a:pt x="2588" y="0"/>
                    <a:pt x="2369" y="34"/>
                    <a:pt x="2153" y="34"/>
                  </a:cubicBezTo>
                  <a:cubicBezTo>
                    <a:pt x="2098" y="34"/>
                    <a:pt x="2043" y="31"/>
                    <a:pt x="1989" y="26"/>
                  </a:cubicBezTo>
                  <a:cubicBezTo>
                    <a:pt x="1870" y="152"/>
                    <a:pt x="1729" y="172"/>
                    <a:pt x="1585" y="172"/>
                  </a:cubicBezTo>
                  <a:cubicBezTo>
                    <a:pt x="1517" y="172"/>
                    <a:pt x="1449" y="167"/>
                    <a:pt x="1382" y="167"/>
                  </a:cubicBezTo>
                  <a:cubicBezTo>
                    <a:pt x="1362" y="167"/>
                    <a:pt x="1342" y="168"/>
                    <a:pt x="1322" y="169"/>
                  </a:cubicBezTo>
                  <a:cubicBezTo>
                    <a:pt x="1253" y="173"/>
                    <a:pt x="1183" y="175"/>
                    <a:pt x="1113" y="175"/>
                  </a:cubicBezTo>
                  <a:cubicBezTo>
                    <a:pt x="987" y="175"/>
                    <a:pt x="860" y="170"/>
                    <a:pt x="733" y="170"/>
                  </a:cubicBezTo>
                  <a:cubicBezTo>
                    <a:pt x="567" y="170"/>
                    <a:pt x="402" y="178"/>
                    <a:pt x="238" y="216"/>
                  </a:cubicBezTo>
                  <a:cubicBezTo>
                    <a:pt x="119" y="264"/>
                    <a:pt x="60" y="347"/>
                    <a:pt x="0" y="455"/>
                  </a:cubicBezTo>
                  <a:lnTo>
                    <a:pt x="0" y="609"/>
                  </a:lnTo>
                  <a:cubicBezTo>
                    <a:pt x="143" y="764"/>
                    <a:pt x="369" y="728"/>
                    <a:pt x="560" y="740"/>
                  </a:cubicBezTo>
                  <a:cubicBezTo>
                    <a:pt x="625" y="740"/>
                    <a:pt x="694" y="734"/>
                    <a:pt x="764" y="734"/>
                  </a:cubicBezTo>
                  <a:cubicBezTo>
                    <a:pt x="885" y="734"/>
                    <a:pt x="1005" y="753"/>
                    <a:pt x="1096" y="859"/>
                  </a:cubicBezTo>
                  <a:cubicBezTo>
                    <a:pt x="1262" y="919"/>
                    <a:pt x="1405" y="967"/>
                    <a:pt x="1572" y="1026"/>
                  </a:cubicBezTo>
                  <a:cubicBezTo>
                    <a:pt x="1673" y="948"/>
                    <a:pt x="1775" y="895"/>
                    <a:pt x="1883" y="895"/>
                  </a:cubicBezTo>
                  <a:cubicBezTo>
                    <a:pt x="1940" y="895"/>
                    <a:pt x="1999" y="910"/>
                    <a:pt x="2060" y="943"/>
                  </a:cubicBezTo>
                  <a:cubicBezTo>
                    <a:pt x="2143" y="967"/>
                    <a:pt x="2215" y="990"/>
                    <a:pt x="2286" y="1002"/>
                  </a:cubicBezTo>
                  <a:cubicBezTo>
                    <a:pt x="2473" y="909"/>
                    <a:pt x="2669" y="767"/>
                    <a:pt x="2866" y="767"/>
                  </a:cubicBezTo>
                  <a:cubicBezTo>
                    <a:pt x="2994" y="767"/>
                    <a:pt x="3123" y="828"/>
                    <a:pt x="3251" y="1002"/>
                  </a:cubicBezTo>
                  <a:cubicBezTo>
                    <a:pt x="3417" y="1026"/>
                    <a:pt x="3560" y="1026"/>
                    <a:pt x="3715" y="1026"/>
                  </a:cubicBezTo>
                  <a:cubicBezTo>
                    <a:pt x="3763" y="990"/>
                    <a:pt x="3786" y="967"/>
                    <a:pt x="3798" y="919"/>
                  </a:cubicBezTo>
                  <a:cubicBezTo>
                    <a:pt x="3831" y="911"/>
                    <a:pt x="3870" y="897"/>
                    <a:pt x="3906" y="897"/>
                  </a:cubicBezTo>
                  <a:cubicBezTo>
                    <a:pt x="3922" y="897"/>
                    <a:pt x="3938" y="900"/>
                    <a:pt x="3953" y="907"/>
                  </a:cubicBezTo>
                  <a:cubicBezTo>
                    <a:pt x="4004" y="911"/>
                    <a:pt x="4054" y="913"/>
                    <a:pt x="4106" y="913"/>
                  </a:cubicBezTo>
                  <a:cubicBezTo>
                    <a:pt x="4328" y="913"/>
                    <a:pt x="4556" y="882"/>
                    <a:pt x="4784" y="882"/>
                  </a:cubicBezTo>
                  <a:cubicBezTo>
                    <a:pt x="4813" y="882"/>
                    <a:pt x="4841" y="882"/>
                    <a:pt x="4870" y="883"/>
                  </a:cubicBezTo>
                  <a:cubicBezTo>
                    <a:pt x="4977" y="871"/>
                    <a:pt x="5072" y="847"/>
                    <a:pt x="5156" y="788"/>
                  </a:cubicBezTo>
                  <a:cubicBezTo>
                    <a:pt x="5203" y="728"/>
                    <a:pt x="5215" y="669"/>
                    <a:pt x="5215" y="586"/>
                  </a:cubicBezTo>
                  <a:cubicBezTo>
                    <a:pt x="5203" y="514"/>
                    <a:pt x="5180" y="455"/>
                    <a:pt x="5120" y="407"/>
                  </a:cubicBezTo>
                  <a:cubicBezTo>
                    <a:pt x="5001" y="324"/>
                    <a:pt x="4846" y="324"/>
                    <a:pt x="4715" y="324"/>
                  </a:cubicBezTo>
                  <a:cubicBezTo>
                    <a:pt x="4525" y="300"/>
                    <a:pt x="4310" y="336"/>
                    <a:pt x="4120" y="276"/>
                  </a:cubicBezTo>
                  <a:cubicBezTo>
                    <a:pt x="3863" y="289"/>
                    <a:pt x="3599" y="304"/>
                    <a:pt x="3334" y="304"/>
                  </a:cubicBezTo>
                  <a:cubicBezTo>
                    <a:pt x="3095" y="304"/>
                    <a:pt x="2856" y="292"/>
                    <a:pt x="2620" y="252"/>
                  </a:cubicBezTo>
                  <a:cubicBezTo>
                    <a:pt x="2606" y="248"/>
                    <a:pt x="2592" y="246"/>
                    <a:pt x="2578" y="246"/>
                  </a:cubicBezTo>
                  <a:cubicBezTo>
                    <a:pt x="2554" y="246"/>
                    <a:pt x="2530" y="251"/>
                    <a:pt x="2509" y="251"/>
                  </a:cubicBezTo>
                  <a:cubicBezTo>
                    <a:pt x="2481" y="251"/>
                    <a:pt x="2457" y="243"/>
                    <a:pt x="2441" y="205"/>
                  </a:cubicBezTo>
                  <a:lnTo>
                    <a:pt x="2441" y="205"/>
                  </a:lnTo>
                  <a:cubicBezTo>
                    <a:pt x="2483" y="240"/>
                    <a:pt x="2533" y="243"/>
                    <a:pt x="2585" y="243"/>
                  </a:cubicBezTo>
                  <a:cubicBezTo>
                    <a:pt x="2596" y="243"/>
                    <a:pt x="2606" y="243"/>
                    <a:pt x="2617" y="243"/>
                  </a:cubicBezTo>
                  <a:cubicBezTo>
                    <a:pt x="2659" y="243"/>
                    <a:pt x="2701" y="245"/>
                    <a:pt x="2739" y="264"/>
                  </a:cubicBezTo>
                  <a:cubicBezTo>
                    <a:pt x="2845" y="264"/>
                    <a:pt x="2953" y="278"/>
                    <a:pt x="3058" y="278"/>
                  </a:cubicBezTo>
                  <a:cubicBezTo>
                    <a:pt x="3190" y="278"/>
                    <a:pt x="3317" y="256"/>
                    <a:pt x="3429" y="157"/>
                  </a:cubicBezTo>
                  <a:cubicBezTo>
                    <a:pt x="3226" y="32"/>
                    <a:pt x="3016" y="0"/>
                    <a:pt x="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5"/>
            <p:cNvSpPr/>
            <p:nvPr/>
          </p:nvSpPr>
          <p:spPr>
            <a:xfrm>
              <a:off x="5857875" y="2328875"/>
              <a:ext cx="150325" cy="19725"/>
            </a:xfrm>
            <a:custGeom>
              <a:avLst/>
              <a:gdLst/>
              <a:ahLst/>
              <a:cxnLst/>
              <a:rect l="l" t="t" r="r" b="b"/>
              <a:pathLst>
                <a:path w="6013" h="789" extrusionOk="0">
                  <a:moveTo>
                    <a:pt x="561" y="1"/>
                  </a:moveTo>
                  <a:cubicBezTo>
                    <a:pt x="387" y="1"/>
                    <a:pt x="212" y="12"/>
                    <a:pt x="36" y="41"/>
                  </a:cubicBezTo>
                  <a:cubicBezTo>
                    <a:pt x="0" y="243"/>
                    <a:pt x="119" y="362"/>
                    <a:pt x="286" y="434"/>
                  </a:cubicBezTo>
                  <a:cubicBezTo>
                    <a:pt x="1249" y="584"/>
                    <a:pt x="2211" y="788"/>
                    <a:pt x="3182" y="788"/>
                  </a:cubicBezTo>
                  <a:cubicBezTo>
                    <a:pt x="3592" y="788"/>
                    <a:pt x="4004" y="752"/>
                    <a:pt x="4417" y="660"/>
                  </a:cubicBezTo>
                  <a:cubicBezTo>
                    <a:pt x="4489" y="666"/>
                    <a:pt x="4562" y="668"/>
                    <a:pt x="4634" y="668"/>
                  </a:cubicBezTo>
                  <a:cubicBezTo>
                    <a:pt x="4796" y="668"/>
                    <a:pt x="4959" y="657"/>
                    <a:pt x="5122" y="657"/>
                  </a:cubicBezTo>
                  <a:cubicBezTo>
                    <a:pt x="5292" y="657"/>
                    <a:pt x="5462" y="669"/>
                    <a:pt x="5632" y="719"/>
                  </a:cubicBezTo>
                  <a:cubicBezTo>
                    <a:pt x="5683" y="738"/>
                    <a:pt x="5737" y="751"/>
                    <a:pt x="5791" y="751"/>
                  </a:cubicBezTo>
                  <a:cubicBezTo>
                    <a:pt x="5838" y="751"/>
                    <a:pt x="5885" y="742"/>
                    <a:pt x="5929" y="719"/>
                  </a:cubicBezTo>
                  <a:cubicBezTo>
                    <a:pt x="6013" y="636"/>
                    <a:pt x="6013" y="553"/>
                    <a:pt x="5906" y="457"/>
                  </a:cubicBezTo>
                  <a:cubicBezTo>
                    <a:pt x="4691" y="255"/>
                    <a:pt x="3453" y="291"/>
                    <a:pt x="2215" y="172"/>
                  </a:cubicBezTo>
                  <a:cubicBezTo>
                    <a:pt x="1662" y="117"/>
                    <a:pt x="1116" y="1"/>
                    <a:pt x="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5"/>
            <p:cNvSpPr/>
            <p:nvPr/>
          </p:nvSpPr>
          <p:spPr>
            <a:xfrm>
              <a:off x="5984075" y="2306250"/>
              <a:ext cx="88125" cy="23275"/>
            </a:xfrm>
            <a:custGeom>
              <a:avLst/>
              <a:gdLst/>
              <a:ahLst/>
              <a:cxnLst/>
              <a:rect l="l" t="t" r="r" b="b"/>
              <a:pathLst>
                <a:path w="3525" h="931" extrusionOk="0">
                  <a:moveTo>
                    <a:pt x="2411" y="1"/>
                  </a:moveTo>
                  <a:cubicBezTo>
                    <a:pt x="1988" y="1"/>
                    <a:pt x="1569" y="72"/>
                    <a:pt x="1143" y="72"/>
                  </a:cubicBezTo>
                  <a:cubicBezTo>
                    <a:pt x="1068" y="72"/>
                    <a:pt x="993" y="70"/>
                    <a:pt x="917" y="65"/>
                  </a:cubicBezTo>
                  <a:lnTo>
                    <a:pt x="703" y="65"/>
                  </a:lnTo>
                  <a:cubicBezTo>
                    <a:pt x="689" y="65"/>
                    <a:pt x="675" y="66"/>
                    <a:pt x="662" y="66"/>
                  </a:cubicBezTo>
                  <a:cubicBezTo>
                    <a:pt x="576" y="66"/>
                    <a:pt x="486" y="55"/>
                    <a:pt x="398" y="55"/>
                  </a:cubicBezTo>
                  <a:cubicBezTo>
                    <a:pt x="249" y="55"/>
                    <a:pt x="106" y="86"/>
                    <a:pt x="0" y="255"/>
                  </a:cubicBezTo>
                  <a:cubicBezTo>
                    <a:pt x="12" y="541"/>
                    <a:pt x="405" y="493"/>
                    <a:pt x="429" y="767"/>
                  </a:cubicBezTo>
                  <a:lnTo>
                    <a:pt x="774" y="767"/>
                  </a:lnTo>
                  <a:cubicBezTo>
                    <a:pt x="834" y="672"/>
                    <a:pt x="762" y="529"/>
                    <a:pt x="846" y="434"/>
                  </a:cubicBezTo>
                  <a:lnTo>
                    <a:pt x="846" y="434"/>
                  </a:lnTo>
                  <a:cubicBezTo>
                    <a:pt x="786" y="517"/>
                    <a:pt x="798" y="624"/>
                    <a:pt x="846" y="743"/>
                  </a:cubicBezTo>
                  <a:cubicBezTo>
                    <a:pt x="953" y="767"/>
                    <a:pt x="1072" y="767"/>
                    <a:pt x="1179" y="767"/>
                  </a:cubicBezTo>
                  <a:cubicBezTo>
                    <a:pt x="1357" y="641"/>
                    <a:pt x="1537" y="584"/>
                    <a:pt x="1719" y="584"/>
                  </a:cubicBezTo>
                  <a:cubicBezTo>
                    <a:pt x="1915" y="584"/>
                    <a:pt x="2113" y="650"/>
                    <a:pt x="2310" y="767"/>
                  </a:cubicBezTo>
                  <a:cubicBezTo>
                    <a:pt x="2429" y="880"/>
                    <a:pt x="2548" y="931"/>
                    <a:pt x="2669" y="931"/>
                  </a:cubicBezTo>
                  <a:cubicBezTo>
                    <a:pt x="2789" y="931"/>
                    <a:pt x="2911" y="880"/>
                    <a:pt x="3036" y="791"/>
                  </a:cubicBezTo>
                  <a:cubicBezTo>
                    <a:pt x="3001" y="731"/>
                    <a:pt x="2941" y="708"/>
                    <a:pt x="2870" y="684"/>
                  </a:cubicBezTo>
                  <a:cubicBezTo>
                    <a:pt x="2893" y="636"/>
                    <a:pt x="2932" y="630"/>
                    <a:pt x="2974" y="630"/>
                  </a:cubicBezTo>
                  <a:cubicBezTo>
                    <a:pt x="2988" y="630"/>
                    <a:pt x="3002" y="631"/>
                    <a:pt x="3016" y="631"/>
                  </a:cubicBezTo>
                  <a:cubicBezTo>
                    <a:pt x="3044" y="631"/>
                    <a:pt x="3072" y="628"/>
                    <a:pt x="3096" y="612"/>
                  </a:cubicBezTo>
                  <a:cubicBezTo>
                    <a:pt x="3155" y="600"/>
                    <a:pt x="3215" y="565"/>
                    <a:pt x="3274" y="541"/>
                  </a:cubicBezTo>
                  <a:cubicBezTo>
                    <a:pt x="3394" y="469"/>
                    <a:pt x="3525" y="386"/>
                    <a:pt x="3465" y="208"/>
                  </a:cubicBezTo>
                  <a:cubicBezTo>
                    <a:pt x="3322" y="100"/>
                    <a:pt x="3144" y="65"/>
                    <a:pt x="2965" y="53"/>
                  </a:cubicBezTo>
                  <a:cubicBezTo>
                    <a:pt x="2779" y="14"/>
                    <a:pt x="2594" y="1"/>
                    <a:pt x="2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5"/>
            <p:cNvSpPr/>
            <p:nvPr/>
          </p:nvSpPr>
          <p:spPr>
            <a:xfrm>
              <a:off x="5665875" y="2315350"/>
              <a:ext cx="92900" cy="17175"/>
            </a:xfrm>
            <a:custGeom>
              <a:avLst/>
              <a:gdLst/>
              <a:ahLst/>
              <a:cxnLst/>
              <a:rect l="l" t="t" r="r" b="b"/>
              <a:pathLst>
                <a:path w="3716" h="687" extrusionOk="0">
                  <a:moveTo>
                    <a:pt x="621" y="0"/>
                  </a:moveTo>
                  <a:cubicBezTo>
                    <a:pt x="505" y="0"/>
                    <a:pt x="390" y="3"/>
                    <a:pt x="274" y="10"/>
                  </a:cubicBezTo>
                  <a:cubicBezTo>
                    <a:pt x="108" y="117"/>
                    <a:pt x="0" y="225"/>
                    <a:pt x="203" y="403"/>
                  </a:cubicBezTo>
                  <a:cubicBezTo>
                    <a:pt x="1045" y="604"/>
                    <a:pt x="1887" y="686"/>
                    <a:pt x="2734" y="686"/>
                  </a:cubicBezTo>
                  <a:cubicBezTo>
                    <a:pt x="2989" y="686"/>
                    <a:pt x="3245" y="679"/>
                    <a:pt x="3501" y="665"/>
                  </a:cubicBezTo>
                  <a:cubicBezTo>
                    <a:pt x="3715" y="486"/>
                    <a:pt x="3537" y="379"/>
                    <a:pt x="3418" y="284"/>
                  </a:cubicBezTo>
                  <a:cubicBezTo>
                    <a:pt x="3382" y="236"/>
                    <a:pt x="3322" y="201"/>
                    <a:pt x="3263" y="165"/>
                  </a:cubicBezTo>
                  <a:cubicBezTo>
                    <a:pt x="3237" y="165"/>
                    <a:pt x="3211" y="165"/>
                    <a:pt x="3186" y="165"/>
                  </a:cubicBezTo>
                  <a:cubicBezTo>
                    <a:pt x="2328" y="165"/>
                    <a:pt x="1470"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5"/>
            <p:cNvSpPr/>
            <p:nvPr/>
          </p:nvSpPr>
          <p:spPr>
            <a:xfrm>
              <a:off x="5766475" y="2323025"/>
              <a:ext cx="95875" cy="17900"/>
            </a:xfrm>
            <a:custGeom>
              <a:avLst/>
              <a:gdLst/>
              <a:ahLst/>
              <a:cxnLst/>
              <a:rect l="l" t="t" r="r" b="b"/>
              <a:pathLst>
                <a:path w="3835" h="716" extrusionOk="0">
                  <a:moveTo>
                    <a:pt x="251" y="1"/>
                  </a:moveTo>
                  <a:cubicBezTo>
                    <a:pt x="96" y="96"/>
                    <a:pt x="1" y="203"/>
                    <a:pt x="179" y="370"/>
                  </a:cubicBezTo>
                  <a:cubicBezTo>
                    <a:pt x="1108" y="715"/>
                    <a:pt x="2096" y="703"/>
                    <a:pt x="3061" y="715"/>
                  </a:cubicBezTo>
                  <a:cubicBezTo>
                    <a:pt x="3209" y="694"/>
                    <a:pt x="3358" y="654"/>
                    <a:pt x="3515" y="654"/>
                  </a:cubicBezTo>
                  <a:cubicBezTo>
                    <a:pt x="3534" y="654"/>
                    <a:pt x="3553" y="654"/>
                    <a:pt x="3573" y="656"/>
                  </a:cubicBezTo>
                  <a:cubicBezTo>
                    <a:pt x="3668" y="656"/>
                    <a:pt x="3763" y="632"/>
                    <a:pt x="3835" y="549"/>
                  </a:cubicBezTo>
                  <a:lnTo>
                    <a:pt x="3704" y="287"/>
                  </a:lnTo>
                  <a:cubicBezTo>
                    <a:pt x="2950" y="185"/>
                    <a:pt x="2188" y="100"/>
                    <a:pt x="1417" y="100"/>
                  </a:cubicBezTo>
                  <a:cubicBezTo>
                    <a:pt x="1287" y="100"/>
                    <a:pt x="1156" y="103"/>
                    <a:pt x="1025" y="108"/>
                  </a:cubicBezTo>
                  <a:cubicBezTo>
                    <a:pt x="940" y="66"/>
                    <a:pt x="846" y="63"/>
                    <a:pt x="750" y="63"/>
                  </a:cubicBezTo>
                  <a:cubicBezTo>
                    <a:pt x="738" y="63"/>
                    <a:pt x="726" y="63"/>
                    <a:pt x="714" y="63"/>
                  </a:cubicBezTo>
                  <a:cubicBezTo>
                    <a:pt x="605" y="63"/>
                    <a:pt x="495" y="60"/>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5"/>
            <p:cNvSpPr/>
            <p:nvPr/>
          </p:nvSpPr>
          <p:spPr>
            <a:xfrm>
              <a:off x="6069200" y="2344125"/>
              <a:ext cx="55100" cy="10500"/>
            </a:xfrm>
            <a:custGeom>
              <a:avLst/>
              <a:gdLst/>
              <a:ahLst/>
              <a:cxnLst/>
              <a:rect l="l" t="t" r="r" b="b"/>
              <a:pathLst>
                <a:path w="2204" h="420" extrusionOk="0">
                  <a:moveTo>
                    <a:pt x="1036" y="1"/>
                  </a:moveTo>
                  <a:cubicBezTo>
                    <a:pt x="851" y="1"/>
                    <a:pt x="667" y="26"/>
                    <a:pt x="489" y="26"/>
                  </a:cubicBezTo>
                  <a:cubicBezTo>
                    <a:pt x="358" y="169"/>
                    <a:pt x="84" y="97"/>
                    <a:pt x="0" y="324"/>
                  </a:cubicBezTo>
                  <a:cubicBezTo>
                    <a:pt x="397" y="402"/>
                    <a:pt x="800" y="419"/>
                    <a:pt x="1202" y="419"/>
                  </a:cubicBezTo>
                  <a:cubicBezTo>
                    <a:pt x="1538" y="419"/>
                    <a:pt x="1873" y="407"/>
                    <a:pt x="2203" y="407"/>
                  </a:cubicBezTo>
                  <a:cubicBezTo>
                    <a:pt x="2038" y="287"/>
                    <a:pt x="1856" y="260"/>
                    <a:pt x="1667" y="260"/>
                  </a:cubicBezTo>
                  <a:cubicBezTo>
                    <a:pt x="1509" y="260"/>
                    <a:pt x="1346" y="279"/>
                    <a:pt x="1182" y="279"/>
                  </a:cubicBezTo>
                  <a:cubicBezTo>
                    <a:pt x="1033" y="279"/>
                    <a:pt x="884" y="264"/>
                    <a:pt x="739" y="205"/>
                  </a:cubicBezTo>
                  <a:cubicBezTo>
                    <a:pt x="873" y="138"/>
                    <a:pt x="1004" y="126"/>
                    <a:pt x="1132" y="126"/>
                  </a:cubicBezTo>
                  <a:cubicBezTo>
                    <a:pt x="1203" y="126"/>
                    <a:pt x="1273" y="129"/>
                    <a:pt x="1341" y="129"/>
                  </a:cubicBezTo>
                  <a:cubicBezTo>
                    <a:pt x="1412" y="129"/>
                    <a:pt x="1481" y="125"/>
                    <a:pt x="1548" y="109"/>
                  </a:cubicBezTo>
                  <a:cubicBezTo>
                    <a:pt x="1381" y="23"/>
                    <a:pt x="1209" y="1"/>
                    <a:pt x="1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5"/>
            <p:cNvSpPr/>
            <p:nvPr/>
          </p:nvSpPr>
          <p:spPr>
            <a:xfrm>
              <a:off x="6061150" y="2309875"/>
              <a:ext cx="43500" cy="20275"/>
            </a:xfrm>
            <a:custGeom>
              <a:avLst/>
              <a:gdLst/>
              <a:ahLst/>
              <a:cxnLst/>
              <a:rect l="l" t="t" r="r" b="b"/>
              <a:pathLst>
                <a:path w="1740" h="811" extrusionOk="0">
                  <a:moveTo>
                    <a:pt x="824" y="0"/>
                  </a:moveTo>
                  <a:cubicBezTo>
                    <a:pt x="772" y="0"/>
                    <a:pt x="721" y="15"/>
                    <a:pt x="668" y="51"/>
                  </a:cubicBezTo>
                  <a:cubicBezTo>
                    <a:pt x="632" y="98"/>
                    <a:pt x="620" y="146"/>
                    <a:pt x="608" y="205"/>
                  </a:cubicBezTo>
                  <a:cubicBezTo>
                    <a:pt x="608" y="265"/>
                    <a:pt x="620" y="301"/>
                    <a:pt x="620" y="348"/>
                  </a:cubicBezTo>
                  <a:cubicBezTo>
                    <a:pt x="608" y="396"/>
                    <a:pt x="572" y="420"/>
                    <a:pt x="549" y="455"/>
                  </a:cubicBezTo>
                  <a:cubicBezTo>
                    <a:pt x="537" y="408"/>
                    <a:pt x="513" y="360"/>
                    <a:pt x="489" y="336"/>
                  </a:cubicBezTo>
                  <a:cubicBezTo>
                    <a:pt x="433" y="311"/>
                    <a:pt x="374" y="298"/>
                    <a:pt x="316" y="298"/>
                  </a:cubicBezTo>
                  <a:cubicBezTo>
                    <a:pt x="239" y="298"/>
                    <a:pt x="164" y="320"/>
                    <a:pt x="96" y="360"/>
                  </a:cubicBezTo>
                  <a:lnTo>
                    <a:pt x="72" y="384"/>
                  </a:lnTo>
                  <a:cubicBezTo>
                    <a:pt x="1" y="467"/>
                    <a:pt x="1" y="575"/>
                    <a:pt x="84" y="658"/>
                  </a:cubicBezTo>
                  <a:cubicBezTo>
                    <a:pt x="207" y="770"/>
                    <a:pt x="327" y="811"/>
                    <a:pt x="446" y="811"/>
                  </a:cubicBezTo>
                  <a:cubicBezTo>
                    <a:pt x="617" y="811"/>
                    <a:pt x="785" y="728"/>
                    <a:pt x="953" y="658"/>
                  </a:cubicBezTo>
                  <a:cubicBezTo>
                    <a:pt x="1025" y="598"/>
                    <a:pt x="1025" y="563"/>
                    <a:pt x="965" y="503"/>
                  </a:cubicBezTo>
                  <a:cubicBezTo>
                    <a:pt x="1067" y="376"/>
                    <a:pt x="1196" y="354"/>
                    <a:pt x="1331" y="354"/>
                  </a:cubicBezTo>
                  <a:cubicBezTo>
                    <a:pt x="1401" y="354"/>
                    <a:pt x="1472" y="360"/>
                    <a:pt x="1542" y="360"/>
                  </a:cubicBezTo>
                  <a:cubicBezTo>
                    <a:pt x="1589" y="360"/>
                    <a:pt x="1635" y="357"/>
                    <a:pt x="1680" y="348"/>
                  </a:cubicBezTo>
                  <a:cubicBezTo>
                    <a:pt x="1727" y="301"/>
                    <a:pt x="1739" y="241"/>
                    <a:pt x="1739" y="182"/>
                  </a:cubicBezTo>
                  <a:cubicBezTo>
                    <a:pt x="1678" y="50"/>
                    <a:pt x="1596" y="12"/>
                    <a:pt x="1506" y="12"/>
                  </a:cubicBezTo>
                  <a:cubicBezTo>
                    <a:pt x="1385" y="12"/>
                    <a:pt x="1249" y="81"/>
                    <a:pt x="1127" y="81"/>
                  </a:cubicBezTo>
                  <a:cubicBezTo>
                    <a:pt x="1078" y="81"/>
                    <a:pt x="1032" y="70"/>
                    <a:pt x="989" y="39"/>
                  </a:cubicBezTo>
                  <a:cubicBezTo>
                    <a:pt x="930" y="15"/>
                    <a:pt x="876"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5"/>
            <p:cNvSpPr/>
            <p:nvPr/>
          </p:nvSpPr>
          <p:spPr>
            <a:xfrm>
              <a:off x="6023350" y="2341325"/>
              <a:ext cx="58075" cy="11200"/>
            </a:xfrm>
            <a:custGeom>
              <a:avLst/>
              <a:gdLst/>
              <a:ahLst/>
              <a:cxnLst/>
              <a:rect l="l" t="t" r="r" b="b"/>
              <a:pathLst>
                <a:path w="2323" h="448" extrusionOk="0">
                  <a:moveTo>
                    <a:pt x="377" y="0"/>
                  </a:moveTo>
                  <a:cubicBezTo>
                    <a:pt x="236" y="0"/>
                    <a:pt x="104" y="56"/>
                    <a:pt x="1" y="257"/>
                  </a:cubicBezTo>
                  <a:cubicBezTo>
                    <a:pt x="114" y="310"/>
                    <a:pt x="230" y="322"/>
                    <a:pt x="346" y="322"/>
                  </a:cubicBezTo>
                  <a:cubicBezTo>
                    <a:pt x="456" y="322"/>
                    <a:pt x="567" y="311"/>
                    <a:pt x="676" y="311"/>
                  </a:cubicBezTo>
                  <a:cubicBezTo>
                    <a:pt x="791" y="311"/>
                    <a:pt x="904" y="324"/>
                    <a:pt x="1013" y="376"/>
                  </a:cubicBezTo>
                  <a:cubicBezTo>
                    <a:pt x="1120" y="388"/>
                    <a:pt x="1215" y="388"/>
                    <a:pt x="1311" y="388"/>
                  </a:cubicBezTo>
                  <a:cubicBezTo>
                    <a:pt x="1311" y="376"/>
                    <a:pt x="1346" y="376"/>
                    <a:pt x="1370" y="352"/>
                  </a:cubicBezTo>
                  <a:cubicBezTo>
                    <a:pt x="1379" y="350"/>
                    <a:pt x="1386" y="348"/>
                    <a:pt x="1394" y="348"/>
                  </a:cubicBezTo>
                  <a:cubicBezTo>
                    <a:pt x="1418" y="348"/>
                    <a:pt x="1438" y="364"/>
                    <a:pt x="1465" y="400"/>
                  </a:cubicBezTo>
                  <a:cubicBezTo>
                    <a:pt x="1584" y="412"/>
                    <a:pt x="1715" y="412"/>
                    <a:pt x="1834" y="436"/>
                  </a:cubicBezTo>
                  <a:cubicBezTo>
                    <a:pt x="2025" y="376"/>
                    <a:pt x="2299" y="448"/>
                    <a:pt x="2323" y="138"/>
                  </a:cubicBezTo>
                  <a:lnTo>
                    <a:pt x="2132" y="138"/>
                  </a:lnTo>
                  <a:cubicBezTo>
                    <a:pt x="2132" y="150"/>
                    <a:pt x="2120" y="150"/>
                    <a:pt x="2084" y="162"/>
                  </a:cubicBezTo>
                  <a:cubicBezTo>
                    <a:pt x="2061" y="162"/>
                    <a:pt x="2025" y="162"/>
                    <a:pt x="2001" y="138"/>
                  </a:cubicBezTo>
                  <a:cubicBezTo>
                    <a:pt x="1906" y="138"/>
                    <a:pt x="1799" y="114"/>
                    <a:pt x="1715" y="114"/>
                  </a:cubicBezTo>
                  <a:cubicBezTo>
                    <a:pt x="1715" y="138"/>
                    <a:pt x="1703" y="138"/>
                    <a:pt x="1668" y="150"/>
                  </a:cubicBezTo>
                  <a:cubicBezTo>
                    <a:pt x="1644" y="150"/>
                    <a:pt x="1608" y="150"/>
                    <a:pt x="1584" y="102"/>
                  </a:cubicBezTo>
                  <a:cubicBezTo>
                    <a:pt x="1460" y="68"/>
                    <a:pt x="1340" y="41"/>
                    <a:pt x="1217" y="41"/>
                  </a:cubicBezTo>
                  <a:cubicBezTo>
                    <a:pt x="1128" y="41"/>
                    <a:pt x="1037" y="55"/>
                    <a:pt x="941" y="90"/>
                  </a:cubicBezTo>
                  <a:cubicBezTo>
                    <a:pt x="936" y="91"/>
                    <a:pt x="930" y="91"/>
                    <a:pt x="924" y="91"/>
                  </a:cubicBezTo>
                  <a:cubicBezTo>
                    <a:pt x="752" y="91"/>
                    <a:pt x="557" y="0"/>
                    <a:pt x="3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5"/>
            <p:cNvSpPr/>
            <p:nvPr/>
          </p:nvSpPr>
          <p:spPr>
            <a:xfrm>
              <a:off x="5812325" y="2308025"/>
              <a:ext cx="45275" cy="11550"/>
            </a:xfrm>
            <a:custGeom>
              <a:avLst/>
              <a:gdLst/>
              <a:ahLst/>
              <a:cxnLst/>
              <a:rect l="l" t="t" r="r" b="b"/>
              <a:pathLst>
                <a:path w="1811" h="462" extrusionOk="0">
                  <a:moveTo>
                    <a:pt x="242" y="0"/>
                  </a:moveTo>
                  <a:cubicBezTo>
                    <a:pt x="169" y="0"/>
                    <a:pt x="104" y="27"/>
                    <a:pt x="72" y="125"/>
                  </a:cubicBezTo>
                  <a:cubicBezTo>
                    <a:pt x="0" y="303"/>
                    <a:pt x="238" y="315"/>
                    <a:pt x="298" y="434"/>
                  </a:cubicBezTo>
                  <a:lnTo>
                    <a:pt x="441" y="434"/>
                  </a:lnTo>
                  <a:cubicBezTo>
                    <a:pt x="541" y="401"/>
                    <a:pt x="642" y="389"/>
                    <a:pt x="742" y="389"/>
                  </a:cubicBezTo>
                  <a:cubicBezTo>
                    <a:pt x="991" y="389"/>
                    <a:pt x="1240" y="462"/>
                    <a:pt x="1493" y="462"/>
                  </a:cubicBezTo>
                  <a:cubicBezTo>
                    <a:pt x="1575" y="462"/>
                    <a:pt x="1656" y="454"/>
                    <a:pt x="1739" y="434"/>
                  </a:cubicBezTo>
                  <a:cubicBezTo>
                    <a:pt x="1810" y="351"/>
                    <a:pt x="1810" y="244"/>
                    <a:pt x="1739" y="160"/>
                  </a:cubicBezTo>
                  <a:lnTo>
                    <a:pt x="1024" y="160"/>
                  </a:lnTo>
                  <a:cubicBezTo>
                    <a:pt x="979" y="178"/>
                    <a:pt x="938" y="186"/>
                    <a:pt x="898" y="186"/>
                  </a:cubicBezTo>
                  <a:cubicBezTo>
                    <a:pt x="726" y="186"/>
                    <a:pt x="593" y="49"/>
                    <a:pt x="429" y="29"/>
                  </a:cubicBezTo>
                  <a:cubicBezTo>
                    <a:pt x="370" y="19"/>
                    <a:pt x="303"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5"/>
            <p:cNvSpPr/>
            <p:nvPr/>
          </p:nvSpPr>
          <p:spPr>
            <a:xfrm>
              <a:off x="6084975" y="2322450"/>
              <a:ext cx="30675" cy="11300"/>
            </a:xfrm>
            <a:custGeom>
              <a:avLst/>
              <a:gdLst/>
              <a:ahLst/>
              <a:cxnLst/>
              <a:rect l="l" t="t" r="r" b="b"/>
              <a:pathLst>
                <a:path w="1227" h="452" extrusionOk="0">
                  <a:moveTo>
                    <a:pt x="12" y="0"/>
                  </a:moveTo>
                  <a:cubicBezTo>
                    <a:pt x="0" y="60"/>
                    <a:pt x="0" y="95"/>
                    <a:pt x="0" y="155"/>
                  </a:cubicBezTo>
                  <a:cubicBezTo>
                    <a:pt x="175" y="353"/>
                    <a:pt x="387" y="451"/>
                    <a:pt x="599" y="451"/>
                  </a:cubicBezTo>
                  <a:cubicBezTo>
                    <a:pt x="821" y="451"/>
                    <a:pt x="1044" y="344"/>
                    <a:pt x="1227" y="131"/>
                  </a:cubicBezTo>
                  <a:cubicBezTo>
                    <a:pt x="1146" y="119"/>
                    <a:pt x="1063" y="115"/>
                    <a:pt x="980" y="115"/>
                  </a:cubicBezTo>
                  <a:cubicBezTo>
                    <a:pt x="852" y="115"/>
                    <a:pt x="722" y="124"/>
                    <a:pt x="593" y="124"/>
                  </a:cubicBezTo>
                  <a:cubicBezTo>
                    <a:pt x="393" y="124"/>
                    <a:pt x="196" y="103"/>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5"/>
            <p:cNvSpPr/>
            <p:nvPr/>
          </p:nvSpPr>
          <p:spPr>
            <a:xfrm>
              <a:off x="5964425" y="2311350"/>
              <a:ext cx="32175" cy="14100"/>
            </a:xfrm>
            <a:custGeom>
              <a:avLst/>
              <a:gdLst/>
              <a:ahLst/>
              <a:cxnLst/>
              <a:rect l="l" t="t" r="r" b="b"/>
              <a:pathLst>
                <a:path w="1287" h="564" extrusionOk="0">
                  <a:moveTo>
                    <a:pt x="317" y="0"/>
                  </a:moveTo>
                  <a:cubicBezTo>
                    <a:pt x="245" y="0"/>
                    <a:pt x="171" y="12"/>
                    <a:pt x="96" y="39"/>
                  </a:cubicBezTo>
                  <a:cubicBezTo>
                    <a:pt x="84" y="63"/>
                    <a:pt x="72" y="111"/>
                    <a:pt x="60" y="146"/>
                  </a:cubicBezTo>
                  <a:cubicBezTo>
                    <a:pt x="0" y="242"/>
                    <a:pt x="12" y="337"/>
                    <a:pt x="96" y="420"/>
                  </a:cubicBezTo>
                  <a:cubicBezTo>
                    <a:pt x="202" y="463"/>
                    <a:pt x="312" y="474"/>
                    <a:pt x="424" y="474"/>
                  </a:cubicBezTo>
                  <a:cubicBezTo>
                    <a:pt x="543" y="474"/>
                    <a:pt x="664" y="461"/>
                    <a:pt x="783" y="461"/>
                  </a:cubicBezTo>
                  <a:cubicBezTo>
                    <a:pt x="931" y="461"/>
                    <a:pt x="1076" y="480"/>
                    <a:pt x="1215" y="563"/>
                  </a:cubicBezTo>
                  <a:cubicBezTo>
                    <a:pt x="1286" y="218"/>
                    <a:pt x="1096" y="146"/>
                    <a:pt x="810" y="146"/>
                  </a:cubicBezTo>
                  <a:cubicBezTo>
                    <a:pt x="658" y="70"/>
                    <a:pt x="493"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5"/>
            <p:cNvSpPr/>
            <p:nvPr/>
          </p:nvSpPr>
          <p:spPr>
            <a:xfrm>
              <a:off x="5894475" y="2312250"/>
              <a:ext cx="28600" cy="9800"/>
            </a:xfrm>
            <a:custGeom>
              <a:avLst/>
              <a:gdLst/>
              <a:ahLst/>
              <a:cxnLst/>
              <a:rect l="l" t="t" r="r" b="b"/>
              <a:pathLst>
                <a:path w="1144" h="392" extrusionOk="0">
                  <a:moveTo>
                    <a:pt x="765" y="1"/>
                  </a:moveTo>
                  <a:cubicBezTo>
                    <a:pt x="555" y="1"/>
                    <a:pt x="339" y="35"/>
                    <a:pt x="131" y="87"/>
                  </a:cubicBezTo>
                  <a:cubicBezTo>
                    <a:pt x="0" y="122"/>
                    <a:pt x="24" y="265"/>
                    <a:pt x="36" y="384"/>
                  </a:cubicBezTo>
                  <a:cubicBezTo>
                    <a:pt x="72" y="389"/>
                    <a:pt x="107" y="392"/>
                    <a:pt x="142" y="392"/>
                  </a:cubicBezTo>
                  <a:cubicBezTo>
                    <a:pt x="336" y="392"/>
                    <a:pt x="531" y="325"/>
                    <a:pt x="729" y="325"/>
                  </a:cubicBezTo>
                  <a:cubicBezTo>
                    <a:pt x="823" y="325"/>
                    <a:pt x="917" y="340"/>
                    <a:pt x="1013" y="384"/>
                  </a:cubicBezTo>
                  <a:cubicBezTo>
                    <a:pt x="1143" y="194"/>
                    <a:pt x="1132" y="15"/>
                    <a:pt x="858" y="3"/>
                  </a:cubicBezTo>
                  <a:cubicBezTo>
                    <a:pt x="827" y="2"/>
                    <a:pt x="796" y="1"/>
                    <a:pt x="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5"/>
            <p:cNvSpPr/>
            <p:nvPr/>
          </p:nvSpPr>
          <p:spPr>
            <a:xfrm>
              <a:off x="5930500" y="2314925"/>
              <a:ext cx="34850" cy="7825"/>
            </a:xfrm>
            <a:custGeom>
              <a:avLst/>
              <a:gdLst/>
              <a:ahLst/>
              <a:cxnLst/>
              <a:rect l="l" t="t" r="r" b="b"/>
              <a:pathLst>
                <a:path w="1394" h="313" extrusionOk="0">
                  <a:moveTo>
                    <a:pt x="1005" y="0"/>
                  </a:moveTo>
                  <a:cubicBezTo>
                    <a:pt x="803" y="0"/>
                    <a:pt x="600" y="71"/>
                    <a:pt x="394" y="71"/>
                  </a:cubicBezTo>
                  <a:cubicBezTo>
                    <a:pt x="311" y="71"/>
                    <a:pt x="227" y="59"/>
                    <a:pt x="143" y="27"/>
                  </a:cubicBezTo>
                  <a:cubicBezTo>
                    <a:pt x="60" y="39"/>
                    <a:pt x="12" y="87"/>
                    <a:pt x="0" y="170"/>
                  </a:cubicBezTo>
                  <a:cubicBezTo>
                    <a:pt x="12" y="206"/>
                    <a:pt x="12" y="253"/>
                    <a:pt x="24" y="301"/>
                  </a:cubicBezTo>
                  <a:cubicBezTo>
                    <a:pt x="226" y="313"/>
                    <a:pt x="405" y="313"/>
                    <a:pt x="595" y="313"/>
                  </a:cubicBezTo>
                  <a:cubicBezTo>
                    <a:pt x="595" y="301"/>
                    <a:pt x="607" y="277"/>
                    <a:pt x="643" y="265"/>
                  </a:cubicBezTo>
                  <a:cubicBezTo>
                    <a:pt x="649" y="263"/>
                    <a:pt x="655" y="261"/>
                    <a:pt x="662" y="261"/>
                  </a:cubicBezTo>
                  <a:cubicBezTo>
                    <a:pt x="683" y="261"/>
                    <a:pt x="708" y="277"/>
                    <a:pt x="726" y="313"/>
                  </a:cubicBezTo>
                  <a:cubicBezTo>
                    <a:pt x="905" y="313"/>
                    <a:pt x="1096" y="301"/>
                    <a:pt x="1298" y="301"/>
                  </a:cubicBezTo>
                  <a:cubicBezTo>
                    <a:pt x="1393" y="134"/>
                    <a:pt x="1238" y="99"/>
                    <a:pt x="1155" y="15"/>
                  </a:cubicBezTo>
                  <a:cubicBezTo>
                    <a:pt x="1105" y="5"/>
                    <a:pt x="1055" y="0"/>
                    <a:pt x="1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5"/>
            <p:cNvSpPr/>
            <p:nvPr/>
          </p:nvSpPr>
          <p:spPr>
            <a:xfrm>
              <a:off x="6013825" y="2317225"/>
              <a:ext cx="28300" cy="9475"/>
            </a:xfrm>
            <a:custGeom>
              <a:avLst/>
              <a:gdLst/>
              <a:ahLst/>
              <a:cxnLst/>
              <a:rect l="l" t="t" r="r" b="b"/>
              <a:pathLst>
                <a:path w="1132" h="379" extrusionOk="0">
                  <a:moveTo>
                    <a:pt x="549" y="1"/>
                  </a:moveTo>
                  <a:cubicBezTo>
                    <a:pt x="352" y="1"/>
                    <a:pt x="162" y="114"/>
                    <a:pt x="1" y="340"/>
                  </a:cubicBezTo>
                  <a:cubicBezTo>
                    <a:pt x="25" y="340"/>
                    <a:pt x="60" y="340"/>
                    <a:pt x="120" y="304"/>
                  </a:cubicBezTo>
                  <a:cubicBezTo>
                    <a:pt x="120" y="292"/>
                    <a:pt x="132" y="292"/>
                    <a:pt x="179" y="281"/>
                  </a:cubicBezTo>
                  <a:cubicBezTo>
                    <a:pt x="227" y="281"/>
                    <a:pt x="263" y="292"/>
                    <a:pt x="299" y="328"/>
                  </a:cubicBezTo>
                  <a:cubicBezTo>
                    <a:pt x="346" y="340"/>
                    <a:pt x="370" y="340"/>
                    <a:pt x="418" y="340"/>
                  </a:cubicBezTo>
                  <a:cubicBezTo>
                    <a:pt x="418" y="328"/>
                    <a:pt x="430" y="328"/>
                    <a:pt x="465" y="304"/>
                  </a:cubicBezTo>
                  <a:cubicBezTo>
                    <a:pt x="471" y="302"/>
                    <a:pt x="476" y="300"/>
                    <a:pt x="482" y="300"/>
                  </a:cubicBezTo>
                  <a:cubicBezTo>
                    <a:pt x="501" y="300"/>
                    <a:pt x="521" y="316"/>
                    <a:pt x="549" y="352"/>
                  </a:cubicBezTo>
                  <a:cubicBezTo>
                    <a:pt x="572" y="370"/>
                    <a:pt x="599" y="379"/>
                    <a:pt x="624" y="379"/>
                  </a:cubicBezTo>
                  <a:cubicBezTo>
                    <a:pt x="650" y="379"/>
                    <a:pt x="674" y="370"/>
                    <a:pt x="691" y="352"/>
                  </a:cubicBezTo>
                  <a:cubicBezTo>
                    <a:pt x="736" y="302"/>
                    <a:pt x="783" y="283"/>
                    <a:pt x="830" y="283"/>
                  </a:cubicBezTo>
                  <a:cubicBezTo>
                    <a:pt x="884" y="283"/>
                    <a:pt x="938" y="308"/>
                    <a:pt x="989" y="340"/>
                  </a:cubicBezTo>
                  <a:lnTo>
                    <a:pt x="1132" y="340"/>
                  </a:lnTo>
                  <a:cubicBezTo>
                    <a:pt x="947" y="114"/>
                    <a:pt x="745" y="1"/>
                    <a:pt x="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5"/>
            <p:cNvSpPr/>
            <p:nvPr/>
          </p:nvSpPr>
          <p:spPr>
            <a:xfrm>
              <a:off x="5751000" y="2321850"/>
              <a:ext cx="22050" cy="10625"/>
            </a:xfrm>
            <a:custGeom>
              <a:avLst/>
              <a:gdLst/>
              <a:ahLst/>
              <a:cxnLst/>
              <a:rect l="l" t="t" r="r" b="b"/>
              <a:pathLst>
                <a:path w="882" h="425" extrusionOk="0">
                  <a:moveTo>
                    <a:pt x="1" y="0"/>
                  </a:moveTo>
                  <a:cubicBezTo>
                    <a:pt x="48" y="96"/>
                    <a:pt x="108" y="179"/>
                    <a:pt x="155" y="274"/>
                  </a:cubicBezTo>
                  <a:cubicBezTo>
                    <a:pt x="252" y="377"/>
                    <a:pt x="349" y="424"/>
                    <a:pt x="447" y="424"/>
                  </a:cubicBezTo>
                  <a:cubicBezTo>
                    <a:pt x="543" y="424"/>
                    <a:pt x="639" y="380"/>
                    <a:pt x="739" y="298"/>
                  </a:cubicBezTo>
                  <a:cubicBezTo>
                    <a:pt x="798" y="215"/>
                    <a:pt x="834" y="119"/>
                    <a:pt x="882" y="36"/>
                  </a:cubicBezTo>
                  <a:cubicBezTo>
                    <a:pt x="584" y="36"/>
                    <a:pt x="298"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5"/>
            <p:cNvSpPr/>
            <p:nvPr/>
          </p:nvSpPr>
          <p:spPr>
            <a:xfrm>
              <a:off x="6047175" y="2318825"/>
              <a:ext cx="16400" cy="7200"/>
            </a:xfrm>
            <a:custGeom>
              <a:avLst/>
              <a:gdLst/>
              <a:ahLst/>
              <a:cxnLst/>
              <a:rect l="l" t="t" r="r" b="b"/>
              <a:pathLst>
                <a:path w="656" h="288" extrusionOk="0">
                  <a:moveTo>
                    <a:pt x="586" y="1"/>
                  </a:moveTo>
                  <a:cubicBezTo>
                    <a:pt x="369" y="1"/>
                    <a:pt x="164" y="64"/>
                    <a:pt x="0" y="228"/>
                  </a:cubicBezTo>
                  <a:cubicBezTo>
                    <a:pt x="167" y="264"/>
                    <a:pt x="346" y="276"/>
                    <a:pt x="524" y="288"/>
                  </a:cubicBezTo>
                  <a:cubicBezTo>
                    <a:pt x="556" y="288"/>
                    <a:pt x="588" y="283"/>
                    <a:pt x="616" y="283"/>
                  </a:cubicBezTo>
                  <a:cubicBezTo>
                    <a:pt x="630" y="283"/>
                    <a:pt x="643" y="284"/>
                    <a:pt x="655" y="288"/>
                  </a:cubicBezTo>
                  <a:cubicBezTo>
                    <a:pt x="655" y="205"/>
                    <a:pt x="643" y="97"/>
                    <a:pt x="643" y="2"/>
                  </a:cubicBezTo>
                  <a:cubicBezTo>
                    <a:pt x="624" y="1"/>
                    <a:pt x="605"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5"/>
            <p:cNvSpPr/>
            <p:nvPr/>
          </p:nvSpPr>
          <p:spPr>
            <a:xfrm>
              <a:off x="6014425" y="2340275"/>
              <a:ext cx="32775" cy="7500"/>
            </a:xfrm>
            <a:custGeom>
              <a:avLst/>
              <a:gdLst/>
              <a:ahLst/>
              <a:cxnLst/>
              <a:rect l="l" t="t" r="r" b="b"/>
              <a:pathLst>
                <a:path w="1311" h="300" extrusionOk="0">
                  <a:moveTo>
                    <a:pt x="706" y="0"/>
                  </a:moveTo>
                  <a:cubicBezTo>
                    <a:pt x="549" y="0"/>
                    <a:pt x="392" y="13"/>
                    <a:pt x="239" y="13"/>
                  </a:cubicBezTo>
                  <a:cubicBezTo>
                    <a:pt x="155" y="85"/>
                    <a:pt x="1" y="132"/>
                    <a:pt x="96" y="299"/>
                  </a:cubicBezTo>
                  <a:lnTo>
                    <a:pt x="382" y="299"/>
                  </a:lnTo>
                  <a:cubicBezTo>
                    <a:pt x="505" y="170"/>
                    <a:pt x="650" y="144"/>
                    <a:pt x="801" y="144"/>
                  </a:cubicBezTo>
                  <a:cubicBezTo>
                    <a:pt x="902" y="144"/>
                    <a:pt x="1005" y="156"/>
                    <a:pt x="1107" y="156"/>
                  </a:cubicBezTo>
                  <a:cubicBezTo>
                    <a:pt x="1176" y="156"/>
                    <a:pt x="1244" y="150"/>
                    <a:pt x="1310" y="132"/>
                  </a:cubicBezTo>
                  <a:cubicBezTo>
                    <a:pt x="1120" y="24"/>
                    <a:pt x="914"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5"/>
            <p:cNvSpPr/>
            <p:nvPr/>
          </p:nvSpPr>
          <p:spPr>
            <a:xfrm>
              <a:off x="6005800" y="2339700"/>
              <a:ext cx="14600" cy="8500"/>
            </a:xfrm>
            <a:custGeom>
              <a:avLst/>
              <a:gdLst/>
              <a:ahLst/>
              <a:cxnLst/>
              <a:rect l="l" t="t" r="r" b="b"/>
              <a:pathLst>
                <a:path w="584" h="340" extrusionOk="0">
                  <a:moveTo>
                    <a:pt x="331" y="0"/>
                  </a:moveTo>
                  <a:cubicBezTo>
                    <a:pt x="223" y="0"/>
                    <a:pt x="114" y="16"/>
                    <a:pt x="0" y="36"/>
                  </a:cubicBezTo>
                  <a:lnTo>
                    <a:pt x="0" y="286"/>
                  </a:lnTo>
                  <a:cubicBezTo>
                    <a:pt x="104" y="318"/>
                    <a:pt x="196" y="339"/>
                    <a:pt x="292" y="339"/>
                  </a:cubicBezTo>
                  <a:cubicBezTo>
                    <a:pt x="340" y="339"/>
                    <a:pt x="389" y="334"/>
                    <a:pt x="441" y="322"/>
                  </a:cubicBezTo>
                  <a:cubicBezTo>
                    <a:pt x="500" y="227"/>
                    <a:pt x="548" y="120"/>
                    <a:pt x="584" y="36"/>
                  </a:cubicBezTo>
                  <a:cubicBezTo>
                    <a:pt x="500" y="10"/>
                    <a:pt x="416"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5"/>
            <p:cNvSpPr/>
            <p:nvPr/>
          </p:nvSpPr>
          <p:spPr>
            <a:xfrm>
              <a:off x="5877200" y="2315225"/>
              <a:ext cx="12250" cy="7250"/>
            </a:xfrm>
            <a:custGeom>
              <a:avLst/>
              <a:gdLst/>
              <a:ahLst/>
              <a:cxnLst/>
              <a:rect l="l" t="t" r="r" b="b"/>
              <a:pathLst>
                <a:path w="490" h="290" extrusionOk="0">
                  <a:moveTo>
                    <a:pt x="308" y="0"/>
                  </a:moveTo>
                  <a:cubicBezTo>
                    <a:pt x="230" y="0"/>
                    <a:pt x="136" y="96"/>
                    <a:pt x="1" y="289"/>
                  </a:cubicBezTo>
                  <a:cubicBezTo>
                    <a:pt x="168" y="265"/>
                    <a:pt x="346" y="289"/>
                    <a:pt x="489" y="206"/>
                  </a:cubicBezTo>
                  <a:cubicBezTo>
                    <a:pt x="429" y="69"/>
                    <a:pt x="374"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5"/>
            <p:cNvSpPr/>
            <p:nvPr/>
          </p:nvSpPr>
          <p:spPr>
            <a:xfrm>
              <a:off x="5855775" y="2311425"/>
              <a:ext cx="9850" cy="7475"/>
            </a:xfrm>
            <a:custGeom>
              <a:avLst/>
              <a:gdLst/>
              <a:ahLst/>
              <a:cxnLst/>
              <a:rect l="l" t="t" r="r" b="b"/>
              <a:pathLst>
                <a:path w="394" h="299" extrusionOk="0">
                  <a:moveTo>
                    <a:pt x="1" y="24"/>
                  </a:moveTo>
                  <a:lnTo>
                    <a:pt x="1" y="298"/>
                  </a:lnTo>
                  <a:cubicBezTo>
                    <a:pt x="132" y="286"/>
                    <a:pt x="251" y="286"/>
                    <a:pt x="394" y="286"/>
                  </a:cubicBezTo>
                  <a:cubicBezTo>
                    <a:pt x="382" y="1"/>
                    <a:pt x="179" y="36"/>
                    <a:pt x="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5"/>
            <p:cNvSpPr/>
            <p:nvPr/>
          </p:nvSpPr>
          <p:spPr>
            <a:xfrm>
              <a:off x="6103125" y="2312400"/>
              <a:ext cx="22050" cy="6725"/>
            </a:xfrm>
            <a:custGeom>
              <a:avLst/>
              <a:gdLst/>
              <a:ahLst/>
              <a:cxnLst/>
              <a:rect l="l" t="t" r="r" b="b"/>
              <a:pathLst>
                <a:path w="882" h="269" extrusionOk="0">
                  <a:moveTo>
                    <a:pt x="326" y="1"/>
                  </a:moveTo>
                  <a:cubicBezTo>
                    <a:pt x="218" y="1"/>
                    <a:pt x="110" y="29"/>
                    <a:pt x="1" y="116"/>
                  </a:cubicBezTo>
                  <a:lnTo>
                    <a:pt x="1" y="247"/>
                  </a:lnTo>
                  <a:cubicBezTo>
                    <a:pt x="16" y="247"/>
                    <a:pt x="31" y="246"/>
                    <a:pt x="45" y="246"/>
                  </a:cubicBezTo>
                  <a:cubicBezTo>
                    <a:pt x="180" y="246"/>
                    <a:pt x="316" y="268"/>
                    <a:pt x="450" y="268"/>
                  </a:cubicBezTo>
                  <a:cubicBezTo>
                    <a:pt x="599" y="268"/>
                    <a:pt x="745" y="241"/>
                    <a:pt x="882" y="128"/>
                  </a:cubicBezTo>
                  <a:lnTo>
                    <a:pt x="846" y="104"/>
                  </a:lnTo>
                  <a:cubicBezTo>
                    <a:pt x="670" y="75"/>
                    <a:pt x="499"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5"/>
            <p:cNvSpPr/>
            <p:nvPr/>
          </p:nvSpPr>
          <p:spPr>
            <a:xfrm>
              <a:off x="5776900" y="2322600"/>
              <a:ext cx="15500" cy="3600"/>
            </a:xfrm>
            <a:custGeom>
              <a:avLst/>
              <a:gdLst/>
              <a:ahLst/>
              <a:cxnLst/>
              <a:rect l="l" t="t" r="r" b="b"/>
              <a:pathLst>
                <a:path w="620" h="144" extrusionOk="0">
                  <a:moveTo>
                    <a:pt x="229" y="0"/>
                  </a:moveTo>
                  <a:cubicBezTo>
                    <a:pt x="151" y="0"/>
                    <a:pt x="74" y="9"/>
                    <a:pt x="1" y="18"/>
                  </a:cubicBezTo>
                  <a:cubicBezTo>
                    <a:pt x="96" y="119"/>
                    <a:pt x="201" y="143"/>
                    <a:pt x="313" y="143"/>
                  </a:cubicBezTo>
                  <a:cubicBezTo>
                    <a:pt x="411" y="143"/>
                    <a:pt x="514" y="125"/>
                    <a:pt x="620" y="125"/>
                  </a:cubicBezTo>
                  <a:cubicBezTo>
                    <a:pt x="499" y="27"/>
                    <a:pt x="363"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5"/>
            <p:cNvSpPr/>
            <p:nvPr/>
          </p:nvSpPr>
          <p:spPr>
            <a:xfrm>
              <a:off x="6127250" y="2312450"/>
              <a:ext cx="8350" cy="6450"/>
            </a:xfrm>
            <a:custGeom>
              <a:avLst/>
              <a:gdLst/>
              <a:ahLst/>
              <a:cxnLst/>
              <a:rect l="l" t="t" r="r" b="b"/>
              <a:pathLst>
                <a:path w="334" h="258" extrusionOk="0">
                  <a:moveTo>
                    <a:pt x="194" y="0"/>
                  </a:moveTo>
                  <a:cubicBezTo>
                    <a:pt x="147" y="0"/>
                    <a:pt x="84" y="38"/>
                    <a:pt x="0" y="126"/>
                  </a:cubicBezTo>
                  <a:cubicBezTo>
                    <a:pt x="72" y="245"/>
                    <a:pt x="191" y="257"/>
                    <a:pt x="334" y="257"/>
                  </a:cubicBezTo>
                  <a:cubicBezTo>
                    <a:pt x="311" y="108"/>
                    <a:pt x="275" y="0"/>
                    <a:pt x="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5"/>
            <p:cNvSpPr/>
            <p:nvPr/>
          </p:nvSpPr>
          <p:spPr>
            <a:xfrm>
              <a:off x="5959375" y="2315300"/>
              <a:ext cx="7450" cy="7175"/>
            </a:xfrm>
            <a:custGeom>
              <a:avLst/>
              <a:gdLst/>
              <a:ahLst/>
              <a:cxnLst/>
              <a:rect l="l" t="t" r="r" b="b"/>
              <a:pathLst>
                <a:path w="298" h="287" extrusionOk="0">
                  <a:moveTo>
                    <a:pt x="0" y="0"/>
                  </a:moveTo>
                  <a:cubicBezTo>
                    <a:pt x="48" y="84"/>
                    <a:pt x="95" y="191"/>
                    <a:pt x="143" y="286"/>
                  </a:cubicBezTo>
                  <a:lnTo>
                    <a:pt x="298" y="286"/>
                  </a:lnTo>
                  <a:cubicBezTo>
                    <a:pt x="286" y="191"/>
                    <a:pt x="274" y="84"/>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5"/>
            <p:cNvSpPr/>
            <p:nvPr/>
          </p:nvSpPr>
          <p:spPr>
            <a:xfrm>
              <a:off x="6001025" y="2317975"/>
              <a:ext cx="6000" cy="7475"/>
            </a:xfrm>
            <a:custGeom>
              <a:avLst/>
              <a:gdLst/>
              <a:ahLst/>
              <a:cxnLst/>
              <a:rect l="l" t="t" r="r" b="b"/>
              <a:pathLst>
                <a:path w="240" h="299" extrusionOk="0">
                  <a:moveTo>
                    <a:pt x="144" y="0"/>
                  </a:moveTo>
                  <a:cubicBezTo>
                    <a:pt x="1" y="12"/>
                    <a:pt x="60" y="191"/>
                    <a:pt x="96" y="298"/>
                  </a:cubicBezTo>
                  <a:lnTo>
                    <a:pt x="180" y="298"/>
                  </a:lnTo>
                  <a:cubicBezTo>
                    <a:pt x="215" y="179"/>
                    <a:pt x="239"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5"/>
            <p:cNvSpPr/>
            <p:nvPr/>
          </p:nvSpPr>
          <p:spPr>
            <a:xfrm>
              <a:off x="6031400" y="2323075"/>
              <a:ext cx="7450" cy="2950"/>
            </a:xfrm>
            <a:custGeom>
              <a:avLst/>
              <a:gdLst/>
              <a:ahLst/>
              <a:cxnLst/>
              <a:rect l="l" t="t" r="r" b="b"/>
              <a:pathLst>
                <a:path w="298" h="118" extrusionOk="0">
                  <a:moveTo>
                    <a:pt x="137" y="0"/>
                  </a:moveTo>
                  <a:cubicBezTo>
                    <a:pt x="88" y="0"/>
                    <a:pt x="41" y="36"/>
                    <a:pt x="0" y="118"/>
                  </a:cubicBezTo>
                  <a:cubicBezTo>
                    <a:pt x="96" y="118"/>
                    <a:pt x="191" y="106"/>
                    <a:pt x="298" y="106"/>
                  </a:cubicBezTo>
                  <a:cubicBezTo>
                    <a:pt x="243" y="39"/>
                    <a:pt x="18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5"/>
            <p:cNvSpPr/>
            <p:nvPr/>
          </p:nvSpPr>
          <p:spPr>
            <a:xfrm>
              <a:off x="6073950" y="2344325"/>
              <a:ext cx="3900" cy="1350"/>
            </a:xfrm>
            <a:custGeom>
              <a:avLst/>
              <a:gdLst/>
              <a:ahLst/>
              <a:cxnLst/>
              <a:rect l="l" t="t" r="r" b="b"/>
              <a:pathLst>
                <a:path w="156" h="54" extrusionOk="0">
                  <a:moveTo>
                    <a:pt x="83" y="0"/>
                  </a:moveTo>
                  <a:cubicBezTo>
                    <a:pt x="58" y="0"/>
                    <a:pt x="31" y="6"/>
                    <a:pt x="1" y="18"/>
                  </a:cubicBezTo>
                  <a:cubicBezTo>
                    <a:pt x="25" y="30"/>
                    <a:pt x="37" y="54"/>
                    <a:pt x="49" y="54"/>
                  </a:cubicBezTo>
                  <a:cubicBezTo>
                    <a:pt x="96" y="42"/>
                    <a:pt x="120" y="30"/>
                    <a:pt x="156" y="18"/>
                  </a:cubicBezTo>
                  <a:cubicBezTo>
                    <a:pt x="132" y="6"/>
                    <a:pt x="108"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5"/>
            <p:cNvSpPr/>
            <p:nvPr/>
          </p:nvSpPr>
          <p:spPr>
            <a:xfrm>
              <a:off x="6063250" y="2343875"/>
              <a:ext cx="3900" cy="1925"/>
            </a:xfrm>
            <a:custGeom>
              <a:avLst/>
              <a:gdLst/>
              <a:ahLst/>
              <a:cxnLst/>
              <a:rect l="l" t="t" r="r" b="b"/>
              <a:pathLst>
                <a:path w="156" h="77" extrusionOk="0">
                  <a:moveTo>
                    <a:pt x="0" y="0"/>
                  </a:moveTo>
                  <a:cubicBezTo>
                    <a:pt x="12" y="36"/>
                    <a:pt x="36" y="48"/>
                    <a:pt x="48" y="60"/>
                  </a:cubicBezTo>
                  <a:cubicBezTo>
                    <a:pt x="59" y="71"/>
                    <a:pt x="71" y="77"/>
                    <a:pt x="82" y="77"/>
                  </a:cubicBezTo>
                  <a:cubicBezTo>
                    <a:pt x="107" y="77"/>
                    <a:pt x="131" y="53"/>
                    <a:pt x="155" y="12"/>
                  </a:cubicBezTo>
                  <a:cubicBezTo>
                    <a:pt x="107" y="0"/>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5"/>
            <p:cNvSpPr/>
            <p:nvPr/>
          </p:nvSpPr>
          <p:spPr>
            <a:xfrm>
              <a:off x="6016525" y="2323925"/>
              <a:ext cx="4475" cy="1825"/>
            </a:xfrm>
            <a:custGeom>
              <a:avLst/>
              <a:gdLst/>
              <a:ahLst/>
              <a:cxnLst/>
              <a:rect l="l" t="t" r="r" b="b"/>
              <a:pathLst>
                <a:path w="179" h="73" extrusionOk="0">
                  <a:moveTo>
                    <a:pt x="89" y="1"/>
                  </a:moveTo>
                  <a:cubicBezTo>
                    <a:pt x="60" y="1"/>
                    <a:pt x="30" y="24"/>
                    <a:pt x="0" y="72"/>
                  </a:cubicBezTo>
                  <a:lnTo>
                    <a:pt x="179" y="72"/>
                  </a:lnTo>
                  <a:cubicBezTo>
                    <a:pt x="149" y="24"/>
                    <a:pt x="119"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5"/>
            <p:cNvSpPr/>
            <p:nvPr/>
          </p:nvSpPr>
          <p:spPr>
            <a:xfrm>
              <a:off x="6027525" y="2326000"/>
              <a:ext cx="3900" cy="1625"/>
            </a:xfrm>
            <a:custGeom>
              <a:avLst/>
              <a:gdLst/>
              <a:ahLst/>
              <a:cxnLst/>
              <a:rect l="l" t="t" r="r" b="b"/>
              <a:pathLst>
                <a:path w="156" h="65" extrusionOk="0">
                  <a:moveTo>
                    <a:pt x="1" y="1"/>
                  </a:moveTo>
                  <a:cubicBezTo>
                    <a:pt x="12" y="37"/>
                    <a:pt x="36" y="49"/>
                    <a:pt x="48" y="60"/>
                  </a:cubicBezTo>
                  <a:cubicBezTo>
                    <a:pt x="59" y="63"/>
                    <a:pt x="69" y="65"/>
                    <a:pt x="79" y="65"/>
                  </a:cubicBezTo>
                  <a:cubicBezTo>
                    <a:pt x="111" y="65"/>
                    <a:pt x="137"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5"/>
            <p:cNvSpPr/>
            <p:nvPr/>
          </p:nvSpPr>
          <p:spPr>
            <a:xfrm>
              <a:off x="6023950" y="2323975"/>
              <a:ext cx="3600" cy="2050"/>
            </a:xfrm>
            <a:custGeom>
              <a:avLst/>
              <a:gdLst/>
              <a:ahLst/>
              <a:cxnLst/>
              <a:rect l="l" t="t" r="r" b="b"/>
              <a:pathLst>
                <a:path w="144" h="82" extrusionOk="0">
                  <a:moveTo>
                    <a:pt x="75" y="0"/>
                  </a:moveTo>
                  <a:cubicBezTo>
                    <a:pt x="53" y="0"/>
                    <a:pt x="30" y="24"/>
                    <a:pt x="1" y="70"/>
                  </a:cubicBezTo>
                  <a:cubicBezTo>
                    <a:pt x="36" y="82"/>
                    <a:pt x="84" y="82"/>
                    <a:pt x="144" y="82"/>
                  </a:cubicBezTo>
                  <a:cubicBezTo>
                    <a:pt x="119" y="27"/>
                    <a:pt x="98"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5"/>
            <p:cNvSpPr/>
            <p:nvPr/>
          </p:nvSpPr>
          <p:spPr>
            <a:xfrm>
              <a:off x="5945375" y="2320725"/>
              <a:ext cx="3300" cy="1950"/>
            </a:xfrm>
            <a:custGeom>
              <a:avLst/>
              <a:gdLst/>
              <a:ahLst/>
              <a:cxnLst/>
              <a:rect l="l" t="t" r="r" b="b"/>
              <a:pathLst>
                <a:path w="132" h="78" extrusionOk="0">
                  <a:moveTo>
                    <a:pt x="71" y="0"/>
                  </a:moveTo>
                  <a:cubicBezTo>
                    <a:pt x="38" y="0"/>
                    <a:pt x="9" y="25"/>
                    <a:pt x="0" y="69"/>
                  </a:cubicBezTo>
                  <a:cubicBezTo>
                    <a:pt x="24" y="75"/>
                    <a:pt x="45" y="78"/>
                    <a:pt x="66" y="78"/>
                  </a:cubicBezTo>
                  <a:cubicBezTo>
                    <a:pt x="87" y="78"/>
                    <a:pt x="108" y="75"/>
                    <a:pt x="131" y="69"/>
                  </a:cubicBezTo>
                  <a:cubicBezTo>
                    <a:pt x="131" y="45"/>
                    <a:pt x="120" y="21"/>
                    <a:pt x="108" y="10"/>
                  </a:cubicBezTo>
                  <a:cubicBezTo>
                    <a:pt x="95" y="3"/>
                    <a:pt x="8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5"/>
            <p:cNvSpPr/>
            <p:nvPr/>
          </p:nvSpPr>
          <p:spPr>
            <a:xfrm>
              <a:off x="5943000" y="2985625"/>
              <a:ext cx="68775" cy="160175"/>
            </a:xfrm>
            <a:custGeom>
              <a:avLst/>
              <a:gdLst/>
              <a:ahLst/>
              <a:cxnLst/>
              <a:rect l="l" t="t" r="r" b="b"/>
              <a:pathLst>
                <a:path w="2751" h="6407" extrusionOk="0">
                  <a:moveTo>
                    <a:pt x="238" y="0"/>
                  </a:moveTo>
                  <a:cubicBezTo>
                    <a:pt x="215" y="24"/>
                    <a:pt x="179" y="48"/>
                    <a:pt x="131" y="60"/>
                  </a:cubicBezTo>
                  <a:cubicBezTo>
                    <a:pt x="72" y="167"/>
                    <a:pt x="48" y="274"/>
                    <a:pt x="36" y="381"/>
                  </a:cubicBezTo>
                  <a:cubicBezTo>
                    <a:pt x="12" y="453"/>
                    <a:pt x="12" y="524"/>
                    <a:pt x="12" y="595"/>
                  </a:cubicBezTo>
                  <a:cubicBezTo>
                    <a:pt x="0" y="988"/>
                    <a:pt x="0" y="1381"/>
                    <a:pt x="12" y="1774"/>
                  </a:cubicBezTo>
                  <a:cubicBezTo>
                    <a:pt x="12" y="1846"/>
                    <a:pt x="36" y="1905"/>
                    <a:pt x="48" y="1977"/>
                  </a:cubicBezTo>
                  <a:cubicBezTo>
                    <a:pt x="119" y="2298"/>
                    <a:pt x="226" y="2608"/>
                    <a:pt x="107" y="2929"/>
                  </a:cubicBezTo>
                  <a:cubicBezTo>
                    <a:pt x="95" y="2989"/>
                    <a:pt x="72" y="3072"/>
                    <a:pt x="60" y="3131"/>
                  </a:cubicBezTo>
                  <a:cubicBezTo>
                    <a:pt x="48" y="3262"/>
                    <a:pt x="48" y="3393"/>
                    <a:pt x="72" y="3524"/>
                  </a:cubicBezTo>
                  <a:cubicBezTo>
                    <a:pt x="274" y="4108"/>
                    <a:pt x="512" y="4679"/>
                    <a:pt x="929" y="5132"/>
                  </a:cubicBezTo>
                  <a:cubicBezTo>
                    <a:pt x="1131" y="5346"/>
                    <a:pt x="1131" y="5584"/>
                    <a:pt x="1024" y="5834"/>
                  </a:cubicBezTo>
                  <a:cubicBezTo>
                    <a:pt x="1238" y="6227"/>
                    <a:pt x="1858" y="5894"/>
                    <a:pt x="2000" y="6406"/>
                  </a:cubicBezTo>
                  <a:cubicBezTo>
                    <a:pt x="2032" y="6402"/>
                    <a:pt x="2064" y="6401"/>
                    <a:pt x="2096" y="6401"/>
                  </a:cubicBezTo>
                  <a:cubicBezTo>
                    <a:pt x="2162" y="6401"/>
                    <a:pt x="2229" y="6406"/>
                    <a:pt x="2294" y="6406"/>
                  </a:cubicBezTo>
                  <a:cubicBezTo>
                    <a:pt x="2412" y="6406"/>
                    <a:pt x="2527" y="6390"/>
                    <a:pt x="2631" y="6299"/>
                  </a:cubicBezTo>
                  <a:cubicBezTo>
                    <a:pt x="2751" y="6060"/>
                    <a:pt x="2655" y="5846"/>
                    <a:pt x="2477" y="5727"/>
                  </a:cubicBezTo>
                  <a:cubicBezTo>
                    <a:pt x="2250" y="5584"/>
                    <a:pt x="2191" y="5370"/>
                    <a:pt x="2084" y="5167"/>
                  </a:cubicBezTo>
                  <a:cubicBezTo>
                    <a:pt x="1965" y="5120"/>
                    <a:pt x="1905" y="5036"/>
                    <a:pt x="1917" y="4894"/>
                  </a:cubicBezTo>
                  <a:lnTo>
                    <a:pt x="1917" y="4882"/>
                  </a:lnTo>
                  <a:cubicBezTo>
                    <a:pt x="1881" y="4822"/>
                    <a:pt x="1834" y="4763"/>
                    <a:pt x="1810" y="4703"/>
                  </a:cubicBezTo>
                  <a:cubicBezTo>
                    <a:pt x="1655" y="4394"/>
                    <a:pt x="1488" y="4060"/>
                    <a:pt x="1346" y="3739"/>
                  </a:cubicBezTo>
                  <a:cubicBezTo>
                    <a:pt x="1274" y="3548"/>
                    <a:pt x="1524" y="3286"/>
                    <a:pt x="1238" y="3143"/>
                  </a:cubicBezTo>
                  <a:cubicBezTo>
                    <a:pt x="988" y="2893"/>
                    <a:pt x="1358" y="2536"/>
                    <a:pt x="1107" y="2274"/>
                  </a:cubicBezTo>
                  <a:lnTo>
                    <a:pt x="1107" y="2274"/>
                  </a:lnTo>
                  <a:lnTo>
                    <a:pt x="1096" y="2298"/>
                  </a:lnTo>
                  <a:cubicBezTo>
                    <a:pt x="762" y="1762"/>
                    <a:pt x="1131" y="1465"/>
                    <a:pt x="1512" y="1167"/>
                  </a:cubicBezTo>
                  <a:cubicBezTo>
                    <a:pt x="1490" y="1144"/>
                    <a:pt x="1462" y="1136"/>
                    <a:pt x="1436" y="1136"/>
                  </a:cubicBezTo>
                  <a:cubicBezTo>
                    <a:pt x="1421" y="1136"/>
                    <a:pt x="1406" y="1139"/>
                    <a:pt x="1393" y="1143"/>
                  </a:cubicBezTo>
                  <a:cubicBezTo>
                    <a:pt x="1250" y="1048"/>
                    <a:pt x="1060" y="1143"/>
                    <a:pt x="941" y="1012"/>
                  </a:cubicBezTo>
                  <a:cubicBezTo>
                    <a:pt x="917" y="976"/>
                    <a:pt x="896" y="959"/>
                    <a:pt x="874" y="959"/>
                  </a:cubicBezTo>
                  <a:cubicBezTo>
                    <a:pt x="851" y="959"/>
                    <a:pt x="828" y="976"/>
                    <a:pt x="798" y="1012"/>
                  </a:cubicBezTo>
                  <a:cubicBezTo>
                    <a:pt x="741" y="1019"/>
                    <a:pt x="676" y="1090"/>
                    <a:pt x="627" y="1090"/>
                  </a:cubicBezTo>
                  <a:cubicBezTo>
                    <a:pt x="594" y="1090"/>
                    <a:pt x="569" y="1058"/>
                    <a:pt x="560" y="953"/>
                  </a:cubicBezTo>
                  <a:cubicBezTo>
                    <a:pt x="465" y="226"/>
                    <a:pt x="453" y="191"/>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5"/>
            <p:cNvSpPr/>
            <p:nvPr/>
          </p:nvSpPr>
          <p:spPr>
            <a:xfrm>
              <a:off x="5962925" y="2992175"/>
              <a:ext cx="158675" cy="18775"/>
            </a:xfrm>
            <a:custGeom>
              <a:avLst/>
              <a:gdLst/>
              <a:ahLst/>
              <a:cxnLst/>
              <a:rect l="l" t="t" r="r" b="b"/>
              <a:pathLst>
                <a:path w="6347" h="751" extrusionOk="0">
                  <a:moveTo>
                    <a:pt x="251" y="0"/>
                  </a:moveTo>
                  <a:cubicBezTo>
                    <a:pt x="215" y="0"/>
                    <a:pt x="191" y="12"/>
                    <a:pt x="156" y="36"/>
                  </a:cubicBezTo>
                  <a:cubicBezTo>
                    <a:pt x="120" y="83"/>
                    <a:pt x="49" y="131"/>
                    <a:pt x="13" y="179"/>
                  </a:cubicBezTo>
                  <a:cubicBezTo>
                    <a:pt x="1" y="369"/>
                    <a:pt x="1" y="560"/>
                    <a:pt x="1" y="750"/>
                  </a:cubicBezTo>
                  <a:lnTo>
                    <a:pt x="144" y="750"/>
                  </a:lnTo>
                  <a:cubicBezTo>
                    <a:pt x="184" y="630"/>
                    <a:pt x="39" y="360"/>
                    <a:pt x="266" y="360"/>
                  </a:cubicBezTo>
                  <a:cubicBezTo>
                    <a:pt x="309" y="360"/>
                    <a:pt x="366" y="370"/>
                    <a:pt x="441" y="393"/>
                  </a:cubicBezTo>
                  <a:cubicBezTo>
                    <a:pt x="528" y="434"/>
                    <a:pt x="616" y="446"/>
                    <a:pt x="705" y="446"/>
                  </a:cubicBezTo>
                  <a:cubicBezTo>
                    <a:pt x="825" y="446"/>
                    <a:pt x="945" y="424"/>
                    <a:pt x="1061" y="417"/>
                  </a:cubicBezTo>
                  <a:cubicBezTo>
                    <a:pt x="1430" y="396"/>
                    <a:pt x="1795" y="363"/>
                    <a:pt x="2164" y="363"/>
                  </a:cubicBezTo>
                  <a:cubicBezTo>
                    <a:pt x="2425" y="363"/>
                    <a:pt x="2687" y="379"/>
                    <a:pt x="2954" y="429"/>
                  </a:cubicBezTo>
                  <a:cubicBezTo>
                    <a:pt x="3906" y="607"/>
                    <a:pt x="4882" y="631"/>
                    <a:pt x="5847" y="631"/>
                  </a:cubicBezTo>
                  <a:cubicBezTo>
                    <a:pt x="5936" y="655"/>
                    <a:pt x="6025" y="682"/>
                    <a:pt x="6110" y="682"/>
                  </a:cubicBezTo>
                  <a:cubicBezTo>
                    <a:pt x="6195" y="682"/>
                    <a:pt x="6276" y="655"/>
                    <a:pt x="6347" y="572"/>
                  </a:cubicBezTo>
                  <a:cubicBezTo>
                    <a:pt x="6347" y="354"/>
                    <a:pt x="6339" y="152"/>
                    <a:pt x="6096" y="152"/>
                  </a:cubicBezTo>
                  <a:cubicBezTo>
                    <a:pt x="6047" y="152"/>
                    <a:pt x="5988" y="161"/>
                    <a:pt x="5918" y="179"/>
                  </a:cubicBezTo>
                  <a:cubicBezTo>
                    <a:pt x="5590" y="252"/>
                    <a:pt x="5219" y="318"/>
                    <a:pt x="4898" y="318"/>
                  </a:cubicBezTo>
                  <a:cubicBezTo>
                    <a:pt x="4800" y="318"/>
                    <a:pt x="4707" y="312"/>
                    <a:pt x="4621" y="298"/>
                  </a:cubicBezTo>
                  <a:cubicBezTo>
                    <a:pt x="4180" y="214"/>
                    <a:pt x="3728" y="262"/>
                    <a:pt x="3299" y="179"/>
                  </a:cubicBezTo>
                  <a:lnTo>
                    <a:pt x="3299" y="191"/>
                  </a:lnTo>
                  <a:cubicBezTo>
                    <a:pt x="3251" y="232"/>
                    <a:pt x="3204" y="253"/>
                    <a:pt x="3156" y="253"/>
                  </a:cubicBezTo>
                  <a:cubicBezTo>
                    <a:pt x="3108" y="253"/>
                    <a:pt x="3061" y="232"/>
                    <a:pt x="3013" y="191"/>
                  </a:cubicBezTo>
                  <a:cubicBezTo>
                    <a:pt x="2989" y="191"/>
                    <a:pt x="2942" y="179"/>
                    <a:pt x="2894" y="179"/>
                  </a:cubicBezTo>
                  <a:cubicBezTo>
                    <a:pt x="2811" y="137"/>
                    <a:pt x="2733" y="116"/>
                    <a:pt x="2656" y="116"/>
                  </a:cubicBezTo>
                  <a:cubicBezTo>
                    <a:pt x="2579" y="116"/>
                    <a:pt x="2501" y="137"/>
                    <a:pt x="2418" y="179"/>
                  </a:cubicBezTo>
                  <a:lnTo>
                    <a:pt x="2311" y="179"/>
                  </a:lnTo>
                  <a:cubicBezTo>
                    <a:pt x="2251" y="131"/>
                    <a:pt x="2227" y="60"/>
                    <a:pt x="2156" y="36"/>
                  </a:cubicBezTo>
                  <a:lnTo>
                    <a:pt x="2001" y="36"/>
                  </a:lnTo>
                  <a:cubicBezTo>
                    <a:pt x="1930" y="77"/>
                    <a:pt x="1858" y="98"/>
                    <a:pt x="1787" y="98"/>
                  </a:cubicBezTo>
                  <a:cubicBezTo>
                    <a:pt x="1715" y="98"/>
                    <a:pt x="1644" y="77"/>
                    <a:pt x="1573" y="36"/>
                  </a:cubicBezTo>
                  <a:cubicBezTo>
                    <a:pt x="1573" y="24"/>
                    <a:pt x="1561" y="24"/>
                    <a:pt x="1525" y="12"/>
                  </a:cubicBezTo>
                  <a:cubicBezTo>
                    <a:pt x="1519" y="9"/>
                    <a:pt x="1511" y="7"/>
                    <a:pt x="1504" y="7"/>
                  </a:cubicBezTo>
                  <a:cubicBezTo>
                    <a:pt x="1483" y="7"/>
                    <a:pt x="1459" y="18"/>
                    <a:pt x="1442" y="36"/>
                  </a:cubicBezTo>
                  <a:cubicBezTo>
                    <a:pt x="1373" y="68"/>
                    <a:pt x="1298" y="76"/>
                    <a:pt x="1222" y="76"/>
                  </a:cubicBezTo>
                  <a:cubicBezTo>
                    <a:pt x="1162" y="76"/>
                    <a:pt x="1100" y="71"/>
                    <a:pt x="1040" y="71"/>
                  </a:cubicBezTo>
                  <a:cubicBezTo>
                    <a:pt x="928" y="71"/>
                    <a:pt x="819" y="87"/>
                    <a:pt x="727" y="179"/>
                  </a:cubicBezTo>
                  <a:cubicBezTo>
                    <a:pt x="727" y="179"/>
                    <a:pt x="715" y="191"/>
                    <a:pt x="680" y="202"/>
                  </a:cubicBezTo>
                  <a:cubicBezTo>
                    <a:pt x="667" y="206"/>
                    <a:pt x="656" y="207"/>
                    <a:pt x="646" y="207"/>
                  </a:cubicBezTo>
                  <a:cubicBezTo>
                    <a:pt x="618" y="207"/>
                    <a:pt x="599" y="196"/>
                    <a:pt x="572" y="179"/>
                  </a:cubicBezTo>
                  <a:cubicBezTo>
                    <a:pt x="525" y="131"/>
                    <a:pt x="465" y="83"/>
                    <a:pt x="430" y="36"/>
                  </a:cubicBezTo>
                  <a:cubicBezTo>
                    <a:pt x="382" y="36"/>
                    <a:pt x="334" y="24"/>
                    <a:pt x="287" y="24"/>
                  </a:cubicBezTo>
                  <a:cubicBezTo>
                    <a:pt x="287" y="12"/>
                    <a:pt x="275"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5"/>
            <p:cNvSpPr/>
            <p:nvPr/>
          </p:nvSpPr>
          <p:spPr>
            <a:xfrm>
              <a:off x="5990625" y="3018350"/>
              <a:ext cx="76525" cy="14325"/>
            </a:xfrm>
            <a:custGeom>
              <a:avLst/>
              <a:gdLst/>
              <a:ahLst/>
              <a:cxnLst/>
              <a:rect l="l" t="t" r="r" b="b"/>
              <a:pathLst>
                <a:path w="3061" h="573" extrusionOk="0">
                  <a:moveTo>
                    <a:pt x="762" y="1"/>
                  </a:moveTo>
                  <a:cubicBezTo>
                    <a:pt x="706" y="45"/>
                    <a:pt x="643" y="59"/>
                    <a:pt x="578" y="59"/>
                  </a:cubicBezTo>
                  <a:cubicBezTo>
                    <a:pt x="475" y="59"/>
                    <a:pt x="365" y="26"/>
                    <a:pt x="262" y="26"/>
                  </a:cubicBezTo>
                  <a:cubicBezTo>
                    <a:pt x="165" y="26"/>
                    <a:pt x="74" y="55"/>
                    <a:pt x="0" y="168"/>
                  </a:cubicBezTo>
                  <a:cubicBezTo>
                    <a:pt x="36" y="179"/>
                    <a:pt x="48" y="227"/>
                    <a:pt x="60" y="263"/>
                  </a:cubicBezTo>
                  <a:cubicBezTo>
                    <a:pt x="750" y="275"/>
                    <a:pt x="1405" y="346"/>
                    <a:pt x="2060" y="572"/>
                  </a:cubicBezTo>
                  <a:lnTo>
                    <a:pt x="3060" y="572"/>
                  </a:lnTo>
                  <a:lnTo>
                    <a:pt x="3060" y="287"/>
                  </a:lnTo>
                  <a:cubicBezTo>
                    <a:pt x="2298" y="132"/>
                    <a:pt x="1536" y="13"/>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5"/>
            <p:cNvSpPr/>
            <p:nvPr/>
          </p:nvSpPr>
          <p:spPr>
            <a:xfrm>
              <a:off x="6108775" y="2996750"/>
              <a:ext cx="52125" cy="15675"/>
            </a:xfrm>
            <a:custGeom>
              <a:avLst/>
              <a:gdLst/>
              <a:ahLst/>
              <a:cxnLst/>
              <a:rect l="l" t="t" r="r" b="b"/>
              <a:pathLst>
                <a:path w="2085" h="627" extrusionOk="0">
                  <a:moveTo>
                    <a:pt x="1073" y="1"/>
                  </a:moveTo>
                  <a:cubicBezTo>
                    <a:pt x="901" y="1"/>
                    <a:pt x="766" y="57"/>
                    <a:pt x="727" y="281"/>
                  </a:cubicBezTo>
                  <a:cubicBezTo>
                    <a:pt x="715" y="389"/>
                    <a:pt x="596" y="389"/>
                    <a:pt x="501" y="389"/>
                  </a:cubicBezTo>
                  <a:cubicBezTo>
                    <a:pt x="334" y="424"/>
                    <a:pt x="156" y="436"/>
                    <a:pt x="1" y="448"/>
                  </a:cubicBezTo>
                  <a:cubicBezTo>
                    <a:pt x="537" y="627"/>
                    <a:pt x="1073" y="567"/>
                    <a:pt x="1585" y="603"/>
                  </a:cubicBezTo>
                  <a:lnTo>
                    <a:pt x="2085" y="555"/>
                  </a:lnTo>
                  <a:cubicBezTo>
                    <a:pt x="2050" y="433"/>
                    <a:pt x="2053" y="240"/>
                    <a:pt x="1931" y="240"/>
                  </a:cubicBezTo>
                  <a:cubicBezTo>
                    <a:pt x="1886" y="240"/>
                    <a:pt x="1825" y="266"/>
                    <a:pt x="1739" y="329"/>
                  </a:cubicBezTo>
                  <a:cubicBezTo>
                    <a:pt x="1728" y="338"/>
                    <a:pt x="1718" y="342"/>
                    <a:pt x="1709" y="342"/>
                  </a:cubicBezTo>
                  <a:cubicBezTo>
                    <a:pt x="1657" y="342"/>
                    <a:pt x="1630" y="221"/>
                    <a:pt x="1620" y="150"/>
                  </a:cubicBezTo>
                  <a:cubicBezTo>
                    <a:pt x="1561" y="139"/>
                    <a:pt x="1513" y="139"/>
                    <a:pt x="1465" y="139"/>
                  </a:cubicBezTo>
                  <a:cubicBezTo>
                    <a:pt x="1445" y="148"/>
                    <a:pt x="1426" y="152"/>
                    <a:pt x="1409" y="152"/>
                  </a:cubicBezTo>
                  <a:cubicBezTo>
                    <a:pt x="1318" y="152"/>
                    <a:pt x="1272" y="38"/>
                    <a:pt x="1192" y="8"/>
                  </a:cubicBezTo>
                  <a:cubicBezTo>
                    <a:pt x="1151" y="3"/>
                    <a:pt x="1111"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5"/>
            <p:cNvSpPr/>
            <p:nvPr/>
          </p:nvSpPr>
          <p:spPr>
            <a:xfrm>
              <a:off x="5962050" y="3014525"/>
              <a:ext cx="47650" cy="28575"/>
            </a:xfrm>
            <a:custGeom>
              <a:avLst/>
              <a:gdLst/>
              <a:ahLst/>
              <a:cxnLst/>
              <a:rect l="l" t="t" r="r" b="b"/>
              <a:pathLst>
                <a:path w="1906" h="1143" extrusionOk="0">
                  <a:moveTo>
                    <a:pt x="983" y="1"/>
                  </a:moveTo>
                  <a:cubicBezTo>
                    <a:pt x="905" y="1"/>
                    <a:pt x="828" y="4"/>
                    <a:pt x="750" y="11"/>
                  </a:cubicBezTo>
                  <a:cubicBezTo>
                    <a:pt x="60" y="309"/>
                    <a:pt x="0" y="451"/>
                    <a:pt x="334" y="1142"/>
                  </a:cubicBezTo>
                  <a:cubicBezTo>
                    <a:pt x="310" y="1011"/>
                    <a:pt x="298" y="856"/>
                    <a:pt x="286" y="725"/>
                  </a:cubicBezTo>
                  <a:cubicBezTo>
                    <a:pt x="276" y="384"/>
                    <a:pt x="290" y="298"/>
                    <a:pt x="519" y="298"/>
                  </a:cubicBezTo>
                  <a:cubicBezTo>
                    <a:pt x="569" y="298"/>
                    <a:pt x="630" y="302"/>
                    <a:pt x="703" y="309"/>
                  </a:cubicBezTo>
                  <a:cubicBezTo>
                    <a:pt x="810" y="309"/>
                    <a:pt x="929" y="368"/>
                    <a:pt x="1024" y="392"/>
                  </a:cubicBezTo>
                  <a:cubicBezTo>
                    <a:pt x="1072" y="368"/>
                    <a:pt x="1107" y="332"/>
                    <a:pt x="1143" y="309"/>
                  </a:cubicBezTo>
                  <a:cubicBezTo>
                    <a:pt x="1212" y="290"/>
                    <a:pt x="1283" y="286"/>
                    <a:pt x="1354" y="286"/>
                  </a:cubicBezTo>
                  <a:cubicBezTo>
                    <a:pt x="1407" y="286"/>
                    <a:pt x="1461" y="288"/>
                    <a:pt x="1513" y="288"/>
                  </a:cubicBezTo>
                  <a:cubicBezTo>
                    <a:pt x="1658" y="288"/>
                    <a:pt x="1795" y="271"/>
                    <a:pt x="1905" y="142"/>
                  </a:cubicBezTo>
                  <a:cubicBezTo>
                    <a:pt x="1609" y="56"/>
                    <a:pt x="1297" y="1"/>
                    <a:pt x="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5"/>
            <p:cNvSpPr/>
            <p:nvPr/>
          </p:nvSpPr>
          <p:spPr>
            <a:xfrm>
              <a:off x="5966500" y="3010925"/>
              <a:ext cx="11350" cy="4275"/>
            </a:xfrm>
            <a:custGeom>
              <a:avLst/>
              <a:gdLst/>
              <a:ahLst/>
              <a:cxnLst/>
              <a:rect l="l" t="t" r="r" b="b"/>
              <a:pathLst>
                <a:path w="454" h="171" extrusionOk="0">
                  <a:moveTo>
                    <a:pt x="1" y="0"/>
                  </a:moveTo>
                  <a:cubicBezTo>
                    <a:pt x="67" y="133"/>
                    <a:pt x="157" y="170"/>
                    <a:pt x="258" y="170"/>
                  </a:cubicBezTo>
                  <a:cubicBezTo>
                    <a:pt x="320" y="170"/>
                    <a:pt x="386" y="157"/>
                    <a:pt x="453" y="14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5"/>
            <p:cNvSpPr/>
            <p:nvPr/>
          </p:nvSpPr>
          <p:spPr>
            <a:xfrm>
              <a:off x="6135575" y="2609975"/>
              <a:ext cx="22350" cy="13725"/>
            </a:xfrm>
            <a:custGeom>
              <a:avLst/>
              <a:gdLst/>
              <a:ahLst/>
              <a:cxnLst/>
              <a:rect l="l" t="t" r="r" b="b"/>
              <a:pathLst>
                <a:path w="894" h="549" extrusionOk="0">
                  <a:moveTo>
                    <a:pt x="548" y="0"/>
                  </a:moveTo>
                  <a:cubicBezTo>
                    <a:pt x="203" y="12"/>
                    <a:pt x="155" y="346"/>
                    <a:pt x="1" y="548"/>
                  </a:cubicBezTo>
                  <a:cubicBezTo>
                    <a:pt x="192" y="548"/>
                    <a:pt x="384" y="507"/>
                    <a:pt x="580" y="507"/>
                  </a:cubicBezTo>
                  <a:cubicBezTo>
                    <a:pt x="664" y="507"/>
                    <a:pt x="748" y="515"/>
                    <a:pt x="834" y="536"/>
                  </a:cubicBezTo>
                  <a:cubicBezTo>
                    <a:pt x="846" y="489"/>
                    <a:pt x="858" y="465"/>
                    <a:pt x="894" y="417"/>
                  </a:cubicBezTo>
                  <a:cubicBezTo>
                    <a:pt x="894" y="370"/>
                    <a:pt x="870" y="322"/>
                    <a:pt x="858" y="286"/>
                  </a:cubicBezTo>
                  <a:cubicBezTo>
                    <a:pt x="834" y="227"/>
                    <a:pt x="786" y="167"/>
                    <a:pt x="739" y="108"/>
                  </a:cubicBezTo>
                  <a:cubicBezTo>
                    <a:pt x="679" y="60"/>
                    <a:pt x="608" y="48"/>
                    <a:pt x="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5"/>
            <p:cNvSpPr/>
            <p:nvPr/>
          </p:nvSpPr>
          <p:spPr>
            <a:xfrm>
              <a:off x="6079625" y="2605000"/>
              <a:ext cx="25025" cy="13925"/>
            </a:xfrm>
            <a:custGeom>
              <a:avLst/>
              <a:gdLst/>
              <a:ahLst/>
              <a:cxnLst/>
              <a:rect l="l" t="t" r="r" b="b"/>
              <a:pathLst>
                <a:path w="1001" h="557" extrusionOk="0">
                  <a:moveTo>
                    <a:pt x="323" y="1"/>
                  </a:moveTo>
                  <a:cubicBezTo>
                    <a:pt x="292" y="1"/>
                    <a:pt x="260" y="7"/>
                    <a:pt x="226" y="21"/>
                  </a:cubicBezTo>
                  <a:cubicBezTo>
                    <a:pt x="155" y="211"/>
                    <a:pt x="0" y="438"/>
                    <a:pt x="357" y="497"/>
                  </a:cubicBezTo>
                  <a:lnTo>
                    <a:pt x="369" y="557"/>
                  </a:lnTo>
                  <a:cubicBezTo>
                    <a:pt x="405" y="521"/>
                    <a:pt x="429" y="509"/>
                    <a:pt x="476" y="509"/>
                  </a:cubicBezTo>
                  <a:cubicBezTo>
                    <a:pt x="631" y="497"/>
                    <a:pt x="774" y="461"/>
                    <a:pt x="929" y="438"/>
                  </a:cubicBezTo>
                  <a:cubicBezTo>
                    <a:pt x="965" y="402"/>
                    <a:pt x="1000" y="366"/>
                    <a:pt x="988" y="283"/>
                  </a:cubicBezTo>
                  <a:cubicBezTo>
                    <a:pt x="953" y="247"/>
                    <a:pt x="905" y="199"/>
                    <a:pt x="869" y="164"/>
                  </a:cubicBezTo>
                  <a:cubicBezTo>
                    <a:pt x="846" y="152"/>
                    <a:pt x="822" y="152"/>
                    <a:pt x="786" y="140"/>
                  </a:cubicBezTo>
                  <a:cubicBezTo>
                    <a:pt x="766" y="146"/>
                    <a:pt x="746" y="149"/>
                    <a:pt x="727" y="149"/>
                  </a:cubicBezTo>
                  <a:cubicBezTo>
                    <a:pt x="585" y="149"/>
                    <a:pt x="47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5"/>
            <p:cNvSpPr/>
            <p:nvPr/>
          </p:nvSpPr>
          <p:spPr>
            <a:xfrm>
              <a:off x="6131400" y="1743050"/>
              <a:ext cx="62850" cy="12675"/>
            </a:xfrm>
            <a:custGeom>
              <a:avLst/>
              <a:gdLst/>
              <a:ahLst/>
              <a:cxnLst/>
              <a:rect l="l" t="t" r="r" b="b"/>
              <a:pathLst>
                <a:path w="2514" h="507" extrusionOk="0">
                  <a:moveTo>
                    <a:pt x="721" y="1"/>
                  </a:moveTo>
                  <a:cubicBezTo>
                    <a:pt x="674" y="1"/>
                    <a:pt x="626" y="18"/>
                    <a:pt x="584" y="54"/>
                  </a:cubicBezTo>
                  <a:cubicBezTo>
                    <a:pt x="584" y="66"/>
                    <a:pt x="560" y="90"/>
                    <a:pt x="537" y="102"/>
                  </a:cubicBezTo>
                  <a:cubicBezTo>
                    <a:pt x="525" y="105"/>
                    <a:pt x="514" y="106"/>
                    <a:pt x="505" y="106"/>
                  </a:cubicBezTo>
                  <a:cubicBezTo>
                    <a:pt x="476" y="106"/>
                    <a:pt x="456" y="93"/>
                    <a:pt x="429" y="66"/>
                  </a:cubicBezTo>
                  <a:cubicBezTo>
                    <a:pt x="346" y="66"/>
                    <a:pt x="239" y="54"/>
                    <a:pt x="144" y="54"/>
                  </a:cubicBezTo>
                  <a:cubicBezTo>
                    <a:pt x="117" y="32"/>
                    <a:pt x="93" y="21"/>
                    <a:pt x="73" y="21"/>
                  </a:cubicBezTo>
                  <a:cubicBezTo>
                    <a:pt x="40" y="21"/>
                    <a:pt x="16" y="50"/>
                    <a:pt x="1" y="102"/>
                  </a:cubicBezTo>
                  <a:cubicBezTo>
                    <a:pt x="13" y="209"/>
                    <a:pt x="13" y="292"/>
                    <a:pt x="13" y="388"/>
                  </a:cubicBezTo>
                  <a:lnTo>
                    <a:pt x="13" y="507"/>
                  </a:lnTo>
                  <a:cubicBezTo>
                    <a:pt x="241" y="470"/>
                    <a:pt x="468" y="458"/>
                    <a:pt x="698" y="458"/>
                  </a:cubicBezTo>
                  <a:cubicBezTo>
                    <a:pt x="1070" y="458"/>
                    <a:pt x="1446" y="488"/>
                    <a:pt x="1832" y="488"/>
                  </a:cubicBezTo>
                  <a:cubicBezTo>
                    <a:pt x="2055" y="488"/>
                    <a:pt x="2282" y="478"/>
                    <a:pt x="2513" y="447"/>
                  </a:cubicBezTo>
                  <a:cubicBezTo>
                    <a:pt x="2346" y="328"/>
                    <a:pt x="2251" y="245"/>
                    <a:pt x="2156" y="185"/>
                  </a:cubicBezTo>
                  <a:cubicBezTo>
                    <a:pt x="1787" y="66"/>
                    <a:pt x="1382" y="173"/>
                    <a:pt x="1013" y="54"/>
                  </a:cubicBezTo>
                  <a:lnTo>
                    <a:pt x="858" y="54"/>
                  </a:lnTo>
                  <a:cubicBezTo>
                    <a:pt x="816" y="18"/>
                    <a:pt x="769" y="1"/>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5"/>
            <p:cNvSpPr/>
            <p:nvPr/>
          </p:nvSpPr>
          <p:spPr>
            <a:xfrm>
              <a:off x="5858750" y="2350425"/>
              <a:ext cx="130100" cy="26300"/>
            </a:xfrm>
            <a:custGeom>
              <a:avLst/>
              <a:gdLst/>
              <a:ahLst/>
              <a:cxnLst/>
              <a:rect l="l" t="t" r="r" b="b"/>
              <a:pathLst>
                <a:path w="5204" h="1052" extrusionOk="0">
                  <a:moveTo>
                    <a:pt x="36" y="0"/>
                  </a:moveTo>
                  <a:lnTo>
                    <a:pt x="36" y="0"/>
                  </a:lnTo>
                  <a:cubicBezTo>
                    <a:pt x="1" y="334"/>
                    <a:pt x="275" y="298"/>
                    <a:pt x="453" y="322"/>
                  </a:cubicBezTo>
                  <a:cubicBezTo>
                    <a:pt x="727" y="334"/>
                    <a:pt x="906" y="441"/>
                    <a:pt x="1025" y="655"/>
                  </a:cubicBezTo>
                  <a:cubicBezTo>
                    <a:pt x="1275" y="881"/>
                    <a:pt x="1608" y="893"/>
                    <a:pt x="1918" y="1000"/>
                  </a:cubicBezTo>
                  <a:cubicBezTo>
                    <a:pt x="2107" y="1033"/>
                    <a:pt x="2294" y="1051"/>
                    <a:pt x="2482" y="1051"/>
                  </a:cubicBezTo>
                  <a:cubicBezTo>
                    <a:pt x="2636" y="1051"/>
                    <a:pt x="2793" y="1039"/>
                    <a:pt x="2953" y="1012"/>
                  </a:cubicBezTo>
                  <a:cubicBezTo>
                    <a:pt x="2972" y="1023"/>
                    <a:pt x="2988" y="1028"/>
                    <a:pt x="3003" y="1028"/>
                  </a:cubicBezTo>
                  <a:cubicBezTo>
                    <a:pt x="3090" y="1028"/>
                    <a:pt x="3132" y="867"/>
                    <a:pt x="3220" y="867"/>
                  </a:cubicBezTo>
                  <a:cubicBezTo>
                    <a:pt x="3245" y="867"/>
                    <a:pt x="3275" y="881"/>
                    <a:pt x="3311" y="917"/>
                  </a:cubicBezTo>
                  <a:cubicBezTo>
                    <a:pt x="3370" y="941"/>
                    <a:pt x="3418" y="941"/>
                    <a:pt x="3477" y="941"/>
                  </a:cubicBezTo>
                  <a:cubicBezTo>
                    <a:pt x="3501" y="929"/>
                    <a:pt x="3537" y="929"/>
                    <a:pt x="3573" y="917"/>
                  </a:cubicBezTo>
                  <a:cubicBezTo>
                    <a:pt x="3787" y="822"/>
                    <a:pt x="4025" y="762"/>
                    <a:pt x="4263" y="691"/>
                  </a:cubicBezTo>
                  <a:cubicBezTo>
                    <a:pt x="4549" y="584"/>
                    <a:pt x="4882" y="679"/>
                    <a:pt x="5144" y="500"/>
                  </a:cubicBezTo>
                  <a:cubicBezTo>
                    <a:pt x="5192" y="453"/>
                    <a:pt x="5204" y="393"/>
                    <a:pt x="5192" y="322"/>
                  </a:cubicBezTo>
                  <a:cubicBezTo>
                    <a:pt x="4954" y="262"/>
                    <a:pt x="4680" y="334"/>
                    <a:pt x="4466" y="203"/>
                  </a:cubicBezTo>
                  <a:cubicBezTo>
                    <a:pt x="3823" y="191"/>
                    <a:pt x="3192" y="167"/>
                    <a:pt x="2561" y="143"/>
                  </a:cubicBezTo>
                  <a:cubicBezTo>
                    <a:pt x="2533" y="142"/>
                    <a:pt x="2505" y="142"/>
                    <a:pt x="2478" y="142"/>
                  </a:cubicBezTo>
                  <a:cubicBezTo>
                    <a:pt x="2330" y="142"/>
                    <a:pt x="2182" y="152"/>
                    <a:pt x="2036" y="152"/>
                  </a:cubicBezTo>
                  <a:cubicBezTo>
                    <a:pt x="1833" y="152"/>
                    <a:pt x="1634" y="132"/>
                    <a:pt x="1441" y="36"/>
                  </a:cubicBezTo>
                  <a:cubicBezTo>
                    <a:pt x="965" y="24"/>
                    <a:pt x="489" y="2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5"/>
            <p:cNvSpPr/>
            <p:nvPr/>
          </p:nvSpPr>
          <p:spPr>
            <a:xfrm>
              <a:off x="6058175" y="2364400"/>
              <a:ext cx="120575" cy="23950"/>
            </a:xfrm>
            <a:custGeom>
              <a:avLst/>
              <a:gdLst/>
              <a:ahLst/>
              <a:cxnLst/>
              <a:rect l="l" t="t" r="r" b="b"/>
              <a:pathLst>
                <a:path w="4823" h="958" extrusionOk="0">
                  <a:moveTo>
                    <a:pt x="370" y="1"/>
                  </a:moveTo>
                  <a:cubicBezTo>
                    <a:pt x="322" y="48"/>
                    <a:pt x="322" y="108"/>
                    <a:pt x="322" y="156"/>
                  </a:cubicBezTo>
                  <a:cubicBezTo>
                    <a:pt x="549" y="370"/>
                    <a:pt x="1" y="441"/>
                    <a:pt x="239" y="656"/>
                  </a:cubicBezTo>
                  <a:cubicBezTo>
                    <a:pt x="1084" y="870"/>
                    <a:pt x="1965" y="918"/>
                    <a:pt x="2835" y="930"/>
                  </a:cubicBezTo>
                  <a:cubicBezTo>
                    <a:pt x="3052" y="941"/>
                    <a:pt x="3264" y="958"/>
                    <a:pt x="3473" y="958"/>
                  </a:cubicBezTo>
                  <a:cubicBezTo>
                    <a:pt x="3699" y="958"/>
                    <a:pt x="3922" y="938"/>
                    <a:pt x="4144" y="870"/>
                  </a:cubicBezTo>
                  <a:cubicBezTo>
                    <a:pt x="4371" y="727"/>
                    <a:pt x="4644" y="668"/>
                    <a:pt x="4823" y="453"/>
                  </a:cubicBezTo>
                  <a:cubicBezTo>
                    <a:pt x="4740" y="418"/>
                    <a:pt x="4656" y="358"/>
                    <a:pt x="4561" y="358"/>
                  </a:cubicBezTo>
                  <a:cubicBezTo>
                    <a:pt x="3168" y="298"/>
                    <a:pt x="1763" y="132"/>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5"/>
            <p:cNvSpPr/>
            <p:nvPr/>
          </p:nvSpPr>
          <p:spPr>
            <a:xfrm>
              <a:off x="5964425" y="2361125"/>
              <a:ext cx="103000" cy="20400"/>
            </a:xfrm>
            <a:custGeom>
              <a:avLst/>
              <a:gdLst/>
              <a:ahLst/>
              <a:cxnLst/>
              <a:rect l="l" t="t" r="r" b="b"/>
              <a:pathLst>
                <a:path w="4120" h="816" extrusionOk="0">
                  <a:moveTo>
                    <a:pt x="1822" y="1"/>
                  </a:moveTo>
                  <a:cubicBezTo>
                    <a:pt x="1810" y="13"/>
                    <a:pt x="1786" y="25"/>
                    <a:pt x="1739" y="48"/>
                  </a:cubicBezTo>
                  <a:cubicBezTo>
                    <a:pt x="1662" y="136"/>
                    <a:pt x="1581" y="164"/>
                    <a:pt x="1498" y="164"/>
                  </a:cubicBezTo>
                  <a:cubicBezTo>
                    <a:pt x="1354" y="164"/>
                    <a:pt x="1203" y="81"/>
                    <a:pt x="1061" y="81"/>
                  </a:cubicBezTo>
                  <a:cubicBezTo>
                    <a:pt x="1028" y="81"/>
                    <a:pt x="996" y="86"/>
                    <a:pt x="965" y="96"/>
                  </a:cubicBezTo>
                  <a:cubicBezTo>
                    <a:pt x="905" y="108"/>
                    <a:pt x="842" y="111"/>
                    <a:pt x="777" y="111"/>
                  </a:cubicBezTo>
                  <a:cubicBezTo>
                    <a:pt x="705" y="111"/>
                    <a:pt x="632" y="107"/>
                    <a:pt x="559" y="107"/>
                  </a:cubicBezTo>
                  <a:cubicBezTo>
                    <a:pt x="360" y="107"/>
                    <a:pt x="165" y="135"/>
                    <a:pt x="24" y="346"/>
                  </a:cubicBezTo>
                  <a:cubicBezTo>
                    <a:pt x="0" y="453"/>
                    <a:pt x="0" y="560"/>
                    <a:pt x="72" y="668"/>
                  </a:cubicBezTo>
                  <a:cubicBezTo>
                    <a:pt x="192" y="765"/>
                    <a:pt x="326" y="815"/>
                    <a:pt x="469" y="815"/>
                  </a:cubicBezTo>
                  <a:cubicBezTo>
                    <a:pt x="552" y="815"/>
                    <a:pt x="639" y="798"/>
                    <a:pt x="727" y="763"/>
                  </a:cubicBezTo>
                  <a:cubicBezTo>
                    <a:pt x="899" y="744"/>
                    <a:pt x="1072" y="738"/>
                    <a:pt x="1244" y="738"/>
                  </a:cubicBezTo>
                  <a:cubicBezTo>
                    <a:pt x="1498" y="738"/>
                    <a:pt x="1752" y="751"/>
                    <a:pt x="2005" y="751"/>
                  </a:cubicBezTo>
                  <a:cubicBezTo>
                    <a:pt x="2234" y="751"/>
                    <a:pt x="2463" y="741"/>
                    <a:pt x="2691" y="703"/>
                  </a:cubicBezTo>
                  <a:cubicBezTo>
                    <a:pt x="2811" y="380"/>
                    <a:pt x="3036" y="337"/>
                    <a:pt x="3278" y="337"/>
                  </a:cubicBezTo>
                  <a:cubicBezTo>
                    <a:pt x="3367" y="337"/>
                    <a:pt x="3458" y="343"/>
                    <a:pt x="3548" y="343"/>
                  </a:cubicBezTo>
                  <a:cubicBezTo>
                    <a:pt x="3600" y="343"/>
                    <a:pt x="3653" y="341"/>
                    <a:pt x="3703" y="334"/>
                  </a:cubicBezTo>
                  <a:cubicBezTo>
                    <a:pt x="3834" y="322"/>
                    <a:pt x="3989" y="310"/>
                    <a:pt x="4084" y="203"/>
                  </a:cubicBezTo>
                  <a:cubicBezTo>
                    <a:pt x="4108" y="179"/>
                    <a:pt x="4120" y="156"/>
                    <a:pt x="4120" y="132"/>
                  </a:cubicBezTo>
                  <a:cubicBezTo>
                    <a:pt x="3805" y="33"/>
                    <a:pt x="3488" y="10"/>
                    <a:pt x="3170" y="10"/>
                  </a:cubicBezTo>
                  <a:cubicBezTo>
                    <a:pt x="2889" y="10"/>
                    <a:pt x="2607" y="28"/>
                    <a:pt x="2327" y="28"/>
                  </a:cubicBezTo>
                  <a:cubicBezTo>
                    <a:pt x="2158" y="28"/>
                    <a:pt x="1990" y="22"/>
                    <a:pt x="1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5"/>
            <p:cNvSpPr/>
            <p:nvPr/>
          </p:nvSpPr>
          <p:spPr>
            <a:xfrm>
              <a:off x="6189450" y="2376025"/>
              <a:ext cx="81275" cy="16425"/>
            </a:xfrm>
            <a:custGeom>
              <a:avLst/>
              <a:gdLst/>
              <a:ahLst/>
              <a:cxnLst/>
              <a:rect l="l" t="t" r="r" b="b"/>
              <a:pathLst>
                <a:path w="3251" h="657" extrusionOk="0">
                  <a:moveTo>
                    <a:pt x="1" y="0"/>
                  </a:moveTo>
                  <a:cubicBezTo>
                    <a:pt x="60" y="405"/>
                    <a:pt x="393" y="322"/>
                    <a:pt x="655" y="357"/>
                  </a:cubicBezTo>
                  <a:cubicBezTo>
                    <a:pt x="696" y="361"/>
                    <a:pt x="736" y="363"/>
                    <a:pt x="777" y="363"/>
                  </a:cubicBezTo>
                  <a:cubicBezTo>
                    <a:pt x="880" y="363"/>
                    <a:pt x="984" y="354"/>
                    <a:pt x="1090" y="354"/>
                  </a:cubicBezTo>
                  <a:cubicBezTo>
                    <a:pt x="1202" y="354"/>
                    <a:pt x="1316" y="364"/>
                    <a:pt x="1429" y="405"/>
                  </a:cubicBezTo>
                  <a:cubicBezTo>
                    <a:pt x="1572" y="453"/>
                    <a:pt x="1751" y="453"/>
                    <a:pt x="1858" y="607"/>
                  </a:cubicBezTo>
                  <a:lnTo>
                    <a:pt x="1846" y="607"/>
                  </a:lnTo>
                  <a:cubicBezTo>
                    <a:pt x="1876" y="619"/>
                    <a:pt x="1906" y="625"/>
                    <a:pt x="1935" y="625"/>
                  </a:cubicBezTo>
                  <a:cubicBezTo>
                    <a:pt x="1965" y="625"/>
                    <a:pt x="1995" y="619"/>
                    <a:pt x="2025" y="607"/>
                  </a:cubicBezTo>
                  <a:lnTo>
                    <a:pt x="2001" y="607"/>
                  </a:lnTo>
                  <a:cubicBezTo>
                    <a:pt x="2001" y="572"/>
                    <a:pt x="2001" y="560"/>
                    <a:pt x="2037" y="548"/>
                  </a:cubicBezTo>
                  <a:cubicBezTo>
                    <a:pt x="2050" y="545"/>
                    <a:pt x="2062" y="544"/>
                    <a:pt x="2073" y="544"/>
                  </a:cubicBezTo>
                  <a:cubicBezTo>
                    <a:pt x="2111" y="544"/>
                    <a:pt x="2134" y="561"/>
                    <a:pt x="2144" y="607"/>
                  </a:cubicBezTo>
                  <a:lnTo>
                    <a:pt x="2168" y="619"/>
                  </a:lnTo>
                  <a:lnTo>
                    <a:pt x="2203" y="595"/>
                  </a:lnTo>
                  <a:cubicBezTo>
                    <a:pt x="2334" y="639"/>
                    <a:pt x="2471" y="657"/>
                    <a:pt x="2612" y="657"/>
                  </a:cubicBezTo>
                  <a:cubicBezTo>
                    <a:pt x="2740" y="657"/>
                    <a:pt x="2870" y="642"/>
                    <a:pt x="3001" y="619"/>
                  </a:cubicBezTo>
                  <a:cubicBezTo>
                    <a:pt x="3239" y="595"/>
                    <a:pt x="3251" y="441"/>
                    <a:pt x="3180" y="250"/>
                  </a:cubicBezTo>
                  <a:lnTo>
                    <a:pt x="3180" y="250"/>
                  </a:lnTo>
                  <a:lnTo>
                    <a:pt x="3180" y="262"/>
                  </a:lnTo>
                  <a:cubicBezTo>
                    <a:pt x="3120" y="238"/>
                    <a:pt x="3060" y="203"/>
                    <a:pt x="3013" y="155"/>
                  </a:cubicBezTo>
                  <a:cubicBezTo>
                    <a:pt x="2934" y="134"/>
                    <a:pt x="2851" y="116"/>
                    <a:pt x="2764" y="116"/>
                  </a:cubicBezTo>
                  <a:cubicBezTo>
                    <a:pt x="2706" y="116"/>
                    <a:pt x="2646" y="124"/>
                    <a:pt x="2584" y="143"/>
                  </a:cubicBezTo>
                  <a:cubicBezTo>
                    <a:pt x="2513" y="203"/>
                    <a:pt x="2441" y="232"/>
                    <a:pt x="2370" y="232"/>
                  </a:cubicBezTo>
                  <a:cubicBezTo>
                    <a:pt x="2298" y="232"/>
                    <a:pt x="2227" y="203"/>
                    <a:pt x="2156" y="143"/>
                  </a:cubicBezTo>
                  <a:cubicBezTo>
                    <a:pt x="2096" y="95"/>
                    <a:pt x="2048" y="60"/>
                    <a:pt x="1989" y="12"/>
                  </a:cubicBezTo>
                  <a:cubicBezTo>
                    <a:pt x="1322" y="12"/>
                    <a:pt x="66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5"/>
            <p:cNvSpPr/>
            <p:nvPr/>
          </p:nvSpPr>
          <p:spPr>
            <a:xfrm>
              <a:off x="6163250" y="2373625"/>
              <a:ext cx="66700" cy="17900"/>
            </a:xfrm>
            <a:custGeom>
              <a:avLst/>
              <a:gdLst/>
              <a:ahLst/>
              <a:cxnLst/>
              <a:rect l="l" t="t" r="r" b="b"/>
              <a:pathLst>
                <a:path w="2668" h="716" extrusionOk="0">
                  <a:moveTo>
                    <a:pt x="813" y="65"/>
                  </a:moveTo>
                  <a:cubicBezTo>
                    <a:pt x="750" y="65"/>
                    <a:pt x="686" y="73"/>
                    <a:pt x="620" y="84"/>
                  </a:cubicBezTo>
                  <a:cubicBezTo>
                    <a:pt x="394" y="156"/>
                    <a:pt x="48" y="1"/>
                    <a:pt x="1" y="406"/>
                  </a:cubicBezTo>
                  <a:cubicBezTo>
                    <a:pt x="144" y="608"/>
                    <a:pt x="346" y="656"/>
                    <a:pt x="572" y="703"/>
                  </a:cubicBezTo>
                  <a:cubicBezTo>
                    <a:pt x="679" y="715"/>
                    <a:pt x="799" y="715"/>
                    <a:pt x="894" y="715"/>
                  </a:cubicBezTo>
                  <a:lnTo>
                    <a:pt x="1430" y="715"/>
                  </a:lnTo>
                  <a:cubicBezTo>
                    <a:pt x="1549" y="715"/>
                    <a:pt x="1656" y="715"/>
                    <a:pt x="1763" y="703"/>
                  </a:cubicBezTo>
                  <a:cubicBezTo>
                    <a:pt x="1906" y="691"/>
                    <a:pt x="2025" y="608"/>
                    <a:pt x="2180" y="596"/>
                  </a:cubicBezTo>
                  <a:cubicBezTo>
                    <a:pt x="2197" y="595"/>
                    <a:pt x="2214" y="594"/>
                    <a:pt x="2232" y="594"/>
                  </a:cubicBezTo>
                  <a:cubicBezTo>
                    <a:pt x="2300" y="594"/>
                    <a:pt x="2371" y="603"/>
                    <a:pt x="2439" y="603"/>
                  </a:cubicBezTo>
                  <a:cubicBezTo>
                    <a:pt x="2498" y="603"/>
                    <a:pt x="2555" y="597"/>
                    <a:pt x="2608" y="572"/>
                  </a:cubicBezTo>
                  <a:cubicBezTo>
                    <a:pt x="2668" y="513"/>
                    <a:pt x="2668" y="453"/>
                    <a:pt x="2608" y="394"/>
                  </a:cubicBezTo>
                  <a:cubicBezTo>
                    <a:pt x="2450" y="299"/>
                    <a:pt x="2285" y="267"/>
                    <a:pt x="2120" y="267"/>
                  </a:cubicBezTo>
                  <a:cubicBezTo>
                    <a:pt x="2037" y="267"/>
                    <a:pt x="1953" y="275"/>
                    <a:pt x="1870" y="287"/>
                  </a:cubicBezTo>
                  <a:cubicBezTo>
                    <a:pt x="1776" y="302"/>
                    <a:pt x="1684" y="312"/>
                    <a:pt x="1594" y="312"/>
                  </a:cubicBezTo>
                  <a:cubicBezTo>
                    <a:pt x="1396" y="312"/>
                    <a:pt x="1208" y="263"/>
                    <a:pt x="1037" y="108"/>
                  </a:cubicBezTo>
                  <a:cubicBezTo>
                    <a:pt x="960" y="76"/>
                    <a:pt x="887" y="65"/>
                    <a:pt x="813" y="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5"/>
            <p:cNvSpPr/>
            <p:nvPr/>
          </p:nvSpPr>
          <p:spPr>
            <a:xfrm>
              <a:off x="6204925" y="2346875"/>
              <a:ext cx="36950" cy="7450"/>
            </a:xfrm>
            <a:custGeom>
              <a:avLst/>
              <a:gdLst/>
              <a:ahLst/>
              <a:cxnLst/>
              <a:rect l="l" t="t" r="r" b="b"/>
              <a:pathLst>
                <a:path w="1478" h="298" extrusionOk="0">
                  <a:moveTo>
                    <a:pt x="978" y="0"/>
                  </a:moveTo>
                  <a:cubicBezTo>
                    <a:pt x="786" y="0"/>
                    <a:pt x="598" y="79"/>
                    <a:pt x="407" y="79"/>
                  </a:cubicBezTo>
                  <a:cubicBezTo>
                    <a:pt x="343" y="79"/>
                    <a:pt x="279" y="70"/>
                    <a:pt x="215" y="47"/>
                  </a:cubicBezTo>
                  <a:cubicBezTo>
                    <a:pt x="120" y="107"/>
                    <a:pt x="1" y="154"/>
                    <a:pt x="72" y="297"/>
                  </a:cubicBezTo>
                  <a:cubicBezTo>
                    <a:pt x="536" y="285"/>
                    <a:pt x="1013" y="285"/>
                    <a:pt x="1477" y="285"/>
                  </a:cubicBezTo>
                  <a:cubicBezTo>
                    <a:pt x="1406" y="130"/>
                    <a:pt x="1168" y="190"/>
                    <a:pt x="1096" y="11"/>
                  </a:cubicBezTo>
                  <a:cubicBezTo>
                    <a:pt x="1057" y="3"/>
                    <a:pt x="1017" y="0"/>
                    <a:pt x="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5"/>
            <p:cNvSpPr/>
            <p:nvPr/>
          </p:nvSpPr>
          <p:spPr>
            <a:xfrm>
              <a:off x="6181725" y="2347050"/>
              <a:ext cx="28575" cy="10800"/>
            </a:xfrm>
            <a:custGeom>
              <a:avLst/>
              <a:gdLst/>
              <a:ahLst/>
              <a:cxnLst/>
              <a:rect l="l" t="t" r="r" b="b"/>
              <a:pathLst>
                <a:path w="1143" h="432" extrusionOk="0">
                  <a:moveTo>
                    <a:pt x="692" y="1"/>
                  </a:moveTo>
                  <a:cubicBezTo>
                    <a:pt x="509" y="1"/>
                    <a:pt x="326" y="19"/>
                    <a:pt x="143" y="52"/>
                  </a:cubicBezTo>
                  <a:cubicBezTo>
                    <a:pt x="321" y="254"/>
                    <a:pt x="83" y="326"/>
                    <a:pt x="0" y="421"/>
                  </a:cubicBezTo>
                  <a:cubicBezTo>
                    <a:pt x="44" y="429"/>
                    <a:pt x="88" y="432"/>
                    <a:pt x="132" y="432"/>
                  </a:cubicBezTo>
                  <a:cubicBezTo>
                    <a:pt x="418" y="432"/>
                    <a:pt x="691" y="290"/>
                    <a:pt x="971" y="290"/>
                  </a:cubicBezTo>
                  <a:cubicBezTo>
                    <a:pt x="981" y="290"/>
                    <a:pt x="991" y="290"/>
                    <a:pt x="1000" y="290"/>
                  </a:cubicBezTo>
                  <a:cubicBezTo>
                    <a:pt x="1048" y="207"/>
                    <a:pt x="1095" y="123"/>
                    <a:pt x="1143" y="40"/>
                  </a:cubicBezTo>
                  <a:cubicBezTo>
                    <a:pt x="993" y="13"/>
                    <a:pt x="843"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5"/>
            <p:cNvSpPr/>
            <p:nvPr/>
          </p:nvSpPr>
          <p:spPr>
            <a:xfrm>
              <a:off x="5968900" y="2343675"/>
              <a:ext cx="30075" cy="3500"/>
            </a:xfrm>
            <a:custGeom>
              <a:avLst/>
              <a:gdLst/>
              <a:ahLst/>
              <a:cxnLst/>
              <a:rect l="l" t="t" r="r" b="b"/>
              <a:pathLst>
                <a:path w="1203" h="140" extrusionOk="0">
                  <a:moveTo>
                    <a:pt x="680" y="1"/>
                  </a:moveTo>
                  <a:cubicBezTo>
                    <a:pt x="466" y="1"/>
                    <a:pt x="251" y="45"/>
                    <a:pt x="42" y="45"/>
                  </a:cubicBezTo>
                  <a:cubicBezTo>
                    <a:pt x="28" y="45"/>
                    <a:pt x="14" y="44"/>
                    <a:pt x="0" y="44"/>
                  </a:cubicBezTo>
                  <a:lnTo>
                    <a:pt x="0" y="44"/>
                  </a:lnTo>
                  <a:cubicBezTo>
                    <a:pt x="24" y="68"/>
                    <a:pt x="60" y="104"/>
                    <a:pt x="83" y="139"/>
                  </a:cubicBezTo>
                  <a:lnTo>
                    <a:pt x="1203" y="139"/>
                  </a:lnTo>
                  <a:cubicBezTo>
                    <a:pt x="1031" y="30"/>
                    <a:pt x="856"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5"/>
            <p:cNvSpPr/>
            <p:nvPr/>
          </p:nvSpPr>
          <p:spPr>
            <a:xfrm>
              <a:off x="6023950" y="2347225"/>
              <a:ext cx="25325" cy="3600"/>
            </a:xfrm>
            <a:custGeom>
              <a:avLst/>
              <a:gdLst/>
              <a:ahLst/>
              <a:cxnLst/>
              <a:rect l="l" t="t" r="r" b="b"/>
              <a:pathLst>
                <a:path w="1013" h="144" extrusionOk="0">
                  <a:moveTo>
                    <a:pt x="538" y="0"/>
                  </a:moveTo>
                  <a:cubicBezTo>
                    <a:pt x="386" y="0"/>
                    <a:pt x="233" y="24"/>
                    <a:pt x="84" y="24"/>
                  </a:cubicBezTo>
                  <a:cubicBezTo>
                    <a:pt x="56" y="24"/>
                    <a:pt x="28" y="23"/>
                    <a:pt x="1" y="21"/>
                  </a:cubicBezTo>
                  <a:lnTo>
                    <a:pt x="1" y="21"/>
                  </a:lnTo>
                  <a:cubicBezTo>
                    <a:pt x="221" y="127"/>
                    <a:pt x="452" y="144"/>
                    <a:pt x="686" y="144"/>
                  </a:cubicBezTo>
                  <a:cubicBezTo>
                    <a:pt x="795" y="144"/>
                    <a:pt x="904" y="140"/>
                    <a:pt x="1013" y="140"/>
                  </a:cubicBezTo>
                  <a:cubicBezTo>
                    <a:pt x="860" y="27"/>
                    <a:pt x="700" y="0"/>
                    <a:pt x="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5"/>
            <p:cNvSpPr/>
            <p:nvPr/>
          </p:nvSpPr>
          <p:spPr>
            <a:xfrm>
              <a:off x="5988225" y="2358000"/>
              <a:ext cx="21775" cy="7375"/>
            </a:xfrm>
            <a:custGeom>
              <a:avLst/>
              <a:gdLst/>
              <a:ahLst/>
              <a:cxnLst/>
              <a:rect l="l" t="t" r="r" b="b"/>
              <a:pathLst>
                <a:path w="871" h="295" extrusionOk="0">
                  <a:moveTo>
                    <a:pt x="240" y="0"/>
                  </a:moveTo>
                  <a:cubicBezTo>
                    <a:pt x="162" y="0"/>
                    <a:pt x="82" y="6"/>
                    <a:pt x="1" y="19"/>
                  </a:cubicBezTo>
                  <a:lnTo>
                    <a:pt x="1" y="150"/>
                  </a:lnTo>
                  <a:cubicBezTo>
                    <a:pt x="25" y="185"/>
                    <a:pt x="60" y="197"/>
                    <a:pt x="84" y="209"/>
                  </a:cubicBezTo>
                  <a:cubicBezTo>
                    <a:pt x="239" y="231"/>
                    <a:pt x="398" y="294"/>
                    <a:pt x="553" y="294"/>
                  </a:cubicBezTo>
                  <a:cubicBezTo>
                    <a:pt x="649" y="294"/>
                    <a:pt x="743" y="270"/>
                    <a:pt x="834" y="197"/>
                  </a:cubicBezTo>
                  <a:cubicBezTo>
                    <a:pt x="846" y="162"/>
                    <a:pt x="858" y="150"/>
                    <a:pt x="870" y="126"/>
                  </a:cubicBezTo>
                  <a:cubicBezTo>
                    <a:pt x="668" y="47"/>
                    <a:pt x="460"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5"/>
            <p:cNvSpPr/>
            <p:nvPr/>
          </p:nvSpPr>
          <p:spPr>
            <a:xfrm>
              <a:off x="6056100" y="2349350"/>
              <a:ext cx="3900" cy="1975"/>
            </a:xfrm>
            <a:custGeom>
              <a:avLst/>
              <a:gdLst/>
              <a:ahLst/>
              <a:cxnLst/>
              <a:rect l="l" t="t" r="r" b="b"/>
              <a:pathLst>
                <a:path w="156" h="79" extrusionOk="0">
                  <a:moveTo>
                    <a:pt x="73" y="0"/>
                  </a:moveTo>
                  <a:cubicBezTo>
                    <a:pt x="51" y="0"/>
                    <a:pt x="27" y="20"/>
                    <a:pt x="1" y="67"/>
                  </a:cubicBezTo>
                  <a:cubicBezTo>
                    <a:pt x="60" y="67"/>
                    <a:pt x="108" y="67"/>
                    <a:pt x="155" y="79"/>
                  </a:cubicBezTo>
                  <a:cubicBezTo>
                    <a:pt x="129" y="32"/>
                    <a:pt x="102" y="0"/>
                    <a:pt x="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5"/>
            <p:cNvSpPr/>
            <p:nvPr/>
          </p:nvSpPr>
          <p:spPr>
            <a:xfrm>
              <a:off x="5308675" y="1693675"/>
              <a:ext cx="89025" cy="30150"/>
            </a:xfrm>
            <a:custGeom>
              <a:avLst/>
              <a:gdLst/>
              <a:ahLst/>
              <a:cxnLst/>
              <a:rect l="l" t="t" r="r" b="b"/>
              <a:pathLst>
                <a:path w="3561" h="1206" extrusionOk="0">
                  <a:moveTo>
                    <a:pt x="3420" y="1"/>
                  </a:moveTo>
                  <a:cubicBezTo>
                    <a:pt x="3391" y="1"/>
                    <a:pt x="3355" y="9"/>
                    <a:pt x="3311" y="29"/>
                  </a:cubicBezTo>
                  <a:cubicBezTo>
                    <a:pt x="2680" y="100"/>
                    <a:pt x="2085" y="303"/>
                    <a:pt x="1465" y="362"/>
                  </a:cubicBezTo>
                  <a:cubicBezTo>
                    <a:pt x="1144" y="398"/>
                    <a:pt x="751" y="338"/>
                    <a:pt x="465" y="589"/>
                  </a:cubicBezTo>
                  <a:cubicBezTo>
                    <a:pt x="358" y="767"/>
                    <a:pt x="49" y="684"/>
                    <a:pt x="1" y="946"/>
                  </a:cubicBezTo>
                  <a:cubicBezTo>
                    <a:pt x="13" y="1017"/>
                    <a:pt x="49" y="1065"/>
                    <a:pt x="108" y="1112"/>
                  </a:cubicBezTo>
                  <a:cubicBezTo>
                    <a:pt x="162" y="1122"/>
                    <a:pt x="217" y="1125"/>
                    <a:pt x="273" y="1125"/>
                  </a:cubicBezTo>
                  <a:cubicBezTo>
                    <a:pt x="381" y="1125"/>
                    <a:pt x="492" y="1113"/>
                    <a:pt x="603" y="1113"/>
                  </a:cubicBezTo>
                  <a:cubicBezTo>
                    <a:pt x="712" y="1113"/>
                    <a:pt x="822" y="1125"/>
                    <a:pt x="930" y="1172"/>
                  </a:cubicBezTo>
                  <a:cubicBezTo>
                    <a:pt x="1065" y="1194"/>
                    <a:pt x="1198" y="1205"/>
                    <a:pt x="1331" y="1205"/>
                  </a:cubicBezTo>
                  <a:cubicBezTo>
                    <a:pt x="1621" y="1205"/>
                    <a:pt x="1906" y="1155"/>
                    <a:pt x="2192" y="1065"/>
                  </a:cubicBezTo>
                  <a:cubicBezTo>
                    <a:pt x="2200" y="1065"/>
                    <a:pt x="2208" y="1065"/>
                    <a:pt x="2216" y="1065"/>
                  </a:cubicBezTo>
                  <a:cubicBezTo>
                    <a:pt x="2548" y="1065"/>
                    <a:pt x="2781" y="824"/>
                    <a:pt x="3037" y="719"/>
                  </a:cubicBezTo>
                  <a:cubicBezTo>
                    <a:pt x="3156" y="660"/>
                    <a:pt x="3287" y="600"/>
                    <a:pt x="3394" y="517"/>
                  </a:cubicBezTo>
                  <a:cubicBezTo>
                    <a:pt x="3490" y="446"/>
                    <a:pt x="3549" y="350"/>
                    <a:pt x="3561" y="243"/>
                  </a:cubicBezTo>
                  <a:cubicBezTo>
                    <a:pt x="3551" y="130"/>
                    <a:pt x="3534" y="1"/>
                    <a:pt x="3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5"/>
            <p:cNvSpPr/>
            <p:nvPr/>
          </p:nvSpPr>
          <p:spPr>
            <a:xfrm>
              <a:off x="5252425" y="1715825"/>
              <a:ext cx="33675" cy="41400"/>
            </a:xfrm>
            <a:custGeom>
              <a:avLst/>
              <a:gdLst/>
              <a:ahLst/>
              <a:cxnLst/>
              <a:rect l="l" t="t" r="r" b="b"/>
              <a:pathLst>
                <a:path w="1347" h="1656" extrusionOk="0">
                  <a:moveTo>
                    <a:pt x="1156" y="0"/>
                  </a:moveTo>
                  <a:cubicBezTo>
                    <a:pt x="1037" y="0"/>
                    <a:pt x="929" y="36"/>
                    <a:pt x="870" y="131"/>
                  </a:cubicBezTo>
                  <a:cubicBezTo>
                    <a:pt x="834" y="214"/>
                    <a:pt x="798" y="250"/>
                    <a:pt x="715" y="286"/>
                  </a:cubicBezTo>
                  <a:lnTo>
                    <a:pt x="703" y="298"/>
                  </a:lnTo>
                  <a:cubicBezTo>
                    <a:pt x="644" y="417"/>
                    <a:pt x="560" y="512"/>
                    <a:pt x="453" y="584"/>
                  </a:cubicBezTo>
                  <a:lnTo>
                    <a:pt x="441" y="607"/>
                  </a:lnTo>
                  <a:cubicBezTo>
                    <a:pt x="346" y="667"/>
                    <a:pt x="382" y="822"/>
                    <a:pt x="263" y="846"/>
                  </a:cubicBezTo>
                  <a:lnTo>
                    <a:pt x="275" y="846"/>
                  </a:lnTo>
                  <a:cubicBezTo>
                    <a:pt x="275" y="941"/>
                    <a:pt x="215" y="988"/>
                    <a:pt x="144" y="1012"/>
                  </a:cubicBezTo>
                  <a:cubicBezTo>
                    <a:pt x="108" y="1060"/>
                    <a:pt x="96" y="1119"/>
                    <a:pt x="96" y="1179"/>
                  </a:cubicBezTo>
                  <a:cubicBezTo>
                    <a:pt x="96" y="1346"/>
                    <a:pt x="1" y="1536"/>
                    <a:pt x="203" y="1655"/>
                  </a:cubicBezTo>
                  <a:cubicBezTo>
                    <a:pt x="263" y="1655"/>
                    <a:pt x="322" y="1643"/>
                    <a:pt x="358" y="1596"/>
                  </a:cubicBezTo>
                  <a:cubicBezTo>
                    <a:pt x="667" y="1286"/>
                    <a:pt x="941" y="929"/>
                    <a:pt x="1334" y="715"/>
                  </a:cubicBezTo>
                  <a:cubicBezTo>
                    <a:pt x="1346" y="655"/>
                    <a:pt x="1346" y="595"/>
                    <a:pt x="1310" y="536"/>
                  </a:cubicBezTo>
                  <a:cubicBezTo>
                    <a:pt x="1227" y="417"/>
                    <a:pt x="1215" y="286"/>
                    <a:pt x="1227" y="155"/>
                  </a:cubicBezTo>
                  <a:cubicBezTo>
                    <a:pt x="1227" y="95"/>
                    <a:pt x="1191" y="36"/>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5"/>
            <p:cNvSpPr/>
            <p:nvPr/>
          </p:nvSpPr>
          <p:spPr>
            <a:xfrm>
              <a:off x="5233975" y="1750950"/>
              <a:ext cx="29500" cy="24425"/>
            </a:xfrm>
            <a:custGeom>
              <a:avLst/>
              <a:gdLst/>
              <a:ahLst/>
              <a:cxnLst/>
              <a:rect l="l" t="t" r="r" b="b"/>
              <a:pathLst>
                <a:path w="1180" h="977" extrusionOk="0">
                  <a:moveTo>
                    <a:pt x="548" y="0"/>
                  </a:moveTo>
                  <a:cubicBezTo>
                    <a:pt x="346" y="214"/>
                    <a:pt x="131" y="441"/>
                    <a:pt x="1" y="726"/>
                  </a:cubicBezTo>
                  <a:cubicBezTo>
                    <a:pt x="12" y="750"/>
                    <a:pt x="12" y="786"/>
                    <a:pt x="24" y="810"/>
                  </a:cubicBezTo>
                  <a:cubicBezTo>
                    <a:pt x="108" y="917"/>
                    <a:pt x="203" y="976"/>
                    <a:pt x="322" y="976"/>
                  </a:cubicBezTo>
                  <a:cubicBezTo>
                    <a:pt x="382" y="965"/>
                    <a:pt x="429" y="953"/>
                    <a:pt x="477" y="917"/>
                  </a:cubicBezTo>
                  <a:cubicBezTo>
                    <a:pt x="477" y="869"/>
                    <a:pt x="501" y="834"/>
                    <a:pt x="536" y="834"/>
                  </a:cubicBezTo>
                  <a:cubicBezTo>
                    <a:pt x="536" y="834"/>
                    <a:pt x="537" y="834"/>
                    <a:pt x="537" y="834"/>
                  </a:cubicBezTo>
                  <a:lnTo>
                    <a:pt x="537" y="834"/>
                  </a:lnTo>
                  <a:cubicBezTo>
                    <a:pt x="536" y="841"/>
                    <a:pt x="538" y="852"/>
                    <a:pt x="548" y="869"/>
                  </a:cubicBezTo>
                  <a:lnTo>
                    <a:pt x="596" y="905"/>
                  </a:lnTo>
                  <a:cubicBezTo>
                    <a:pt x="739" y="631"/>
                    <a:pt x="965" y="417"/>
                    <a:pt x="1179" y="191"/>
                  </a:cubicBezTo>
                  <a:cubicBezTo>
                    <a:pt x="1179" y="179"/>
                    <a:pt x="1155" y="155"/>
                    <a:pt x="1132" y="143"/>
                  </a:cubicBezTo>
                  <a:cubicBezTo>
                    <a:pt x="1120" y="135"/>
                    <a:pt x="1109" y="131"/>
                    <a:pt x="1099" y="131"/>
                  </a:cubicBezTo>
                  <a:cubicBezTo>
                    <a:pt x="1077" y="131"/>
                    <a:pt x="1056" y="147"/>
                    <a:pt x="1024" y="179"/>
                  </a:cubicBezTo>
                  <a:cubicBezTo>
                    <a:pt x="977" y="191"/>
                    <a:pt x="941" y="191"/>
                    <a:pt x="893" y="191"/>
                  </a:cubicBezTo>
                  <a:cubicBezTo>
                    <a:pt x="798" y="179"/>
                    <a:pt x="739" y="72"/>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5"/>
            <p:cNvSpPr/>
            <p:nvPr/>
          </p:nvSpPr>
          <p:spPr>
            <a:xfrm>
              <a:off x="5384000" y="1691400"/>
              <a:ext cx="42000" cy="27650"/>
            </a:xfrm>
            <a:custGeom>
              <a:avLst/>
              <a:gdLst/>
              <a:ahLst/>
              <a:cxnLst/>
              <a:rect l="l" t="t" r="r" b="b"/>
              <a:pathLst>
                <a:path w="1680" h="1106" extrusionOk="0">
                  <a:moveTo>
                    <a:pt x="631" y="1"/>
                  </a:moveTo>
                  <a:cubicBezTo>
                    <a:pt x="500" y="1"/>
                    <a:pt x="393" y="13"/>
                    <a:pt x="310" y="120"/>
                  </a:cubicBezTo>
                  <a:cubicBezTo>
                    <a:pt x="429" y="179"/>
                    <a:pt x="477" y="275"/>
                    <a:pt x="477" y="418"/>
                  </a:cubicBezTo>
                  <a:cubicBezTo>
                    <a:pt x="441" y="477"/>
                    <a:pt x="381" y="513"/>
                    <a:pt x="334" y="560"/>
                  </a:cubicBezTo>
                  <a:cubicBezTo>
                    <a:pt x="215" y="572"/>
                    <a:pt x="119" y="596"/>
                    <a:pt x="60" y="715"/>
                  </a:cubicBezTo>
                  <a:cubicBezTo>
                    <a:pt x="96" y="846"/>
                    <a:pt x="0" y="989"/>
                    <a:pt x="60" y="1096"/>
                  </a:cubicBezTo>
                  <a:cubicBezTo>
                    <a:pt x="238" y="1100"/>
                    <a:pt x="418" y="1106"/>
                    <a:pt x="599" y="1106"/>
                  </a:cubicBezTo>
                  <a:cubicBezTo>
                    <a:pt x="959" y="1106"/>
                    <a:pt x="1322" y="1084"/>
                    <a:pt x="1679" y="989"/>
                  </a:cubicBezTo>
                  <a:lnTo>
                    <a:pt x="1227" y="953"/>
                  </a:lnTo>
                  <a:cubicBezTo>
                    <a:pt x="1191" y="930"/>
                    <a:pt x="1143" y="906"/>
                    <a:pt x="1096" y="870"/>
                  </a:cubicBezTo>
                  <a:cubicBezTo>
                    <a:pt x="988" y="846"/>
                    <a:pt x="893" y="846"/>
                    <a:pt x="798" y="799"/>
                  </a:cubicBezTo>
                  <a:cubicBezTo>
                    <a:pt x="738" y="751"/>
                    <a:pt x="738" y="680"/>
                    <a:pt x="750" y="608"/>
                  </a:cubicBezTo>
                  <a:cubicBezTo>
                    <a:pt x="786" y="513"/>
                    <a:pt x="786" y="429"/>
                    <a:pt x="786" y="334"/>
                  </a:cubicBezTo>
                  <a:cubicBezTo>
                    <a:pt x="786" y="203"/>
                    <a:pt x="738" y="84"/>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5"/>
            <p:cNvSpPr/>
            <p:nvPr/>
          </p:nvSpPr>
          <p:spPr>
            <a:xfrm>
              <a:off x="5399775" y="1683075"/>
              <a:ext cx="33200" cy="20375"/>
            </a:xfrm>
            <a:custGeom>
              <a:avLst/>
              <a:gdLst/>
              <a:ahLst/>
              <a:cxnLst/>
              <a:rect l="l" t="t" r="r" b="b"/>
              <a:pathLst>
                <a:path w="1328" h="815" extrusionOk="0">
                  <a:moveTo>
                    <a:pt x="989" y="0"/>
                  </a:moveTo>
                  <a:cubicBezTo>
                    <a:pt x="992" y="2"/>
                    <a:pt x="995" y="3"/>
                    <a:pt x="998" y="4"/>
                  </a:cubicBezTo>
                  <a:lnTo>
                    <a:pt x="998" y="4"/>
                  </a:lnTo>
                  <a:cubicBezTo>
                    <a:pt x="999" y="3"/>
                    <a:pt x="1000" y="2"/>
                    <a:pt x="1000" y="0"/>
                  </a:cubicBezTo>
                  <a:close/>
                  <a:moveTo>
                    <a:pt x="998" y="4"/>
                  </a:moveTo>
                  <a:cubicBezTo>
                    <a:pt x="937" y="92"/>
                    <a:pt x="854" y="107"/>
                    <a:pt x="766" y="107"/>
                  </a:cubicBezTo>
                  <a:cubicBezTo>
                    <a:pt x="718" y="107"/>
                    <a:pt x="668" y="103"/>
                    <a:pt x="620" y="103"/>
                  </a:cubicBezTo>
                  <a:cubicBezTo>
                    <a:pt x="546" y="103"/>
                    <a:pt x="475" y="113"/>
                    <a:pt x="417" y="167"/>
                  </a:cubicBezTo>
                  <a:cubicBezTo>
                    <a:pt x="262" y="179"/>
                    <a:pt x="119" y="227"/>
                    <a:pt x="0" y="334"/>
                  </a:cubicBezTo>
                  <a:cubicBezTo>
                    <a:pt x="0" y="477"/>
                    <a:pt x="24" y="632"/>
                    <a:pt x="24" y="774"/>
                  </a:cubicBezTo>
                  <a:cubicBezTo>
                    <a:pt x="51" y="801"/>
                    <a:pt x="91" y="815"/>
                    <a:pt x="125" y="815"/>
                  </a:cubicBezTo>
                  <a:cubicBezTo>
                    <a:pt x="136" y="815"/>
                    <a:pt x="146" y="813"/>
                    <a:pt x="155" y="810"/>
                  </a:cubicBezTo>
                  <a:cubicBezTo>
                    <a:pt x="179" y="786"/>
                    <a:pt x="215" y="786"/>
                    <a:pt x="238" y="774"/>
                  </a:cubicBezTo>
                  <a:cubicBezTo>
                    <a:pt x="322" y="751"/>
                    <a:pt x="393" y="727"/>
                    <a:pt x="477" y="727"/>
                  </a:cubicBezTo>
                  <a:cubicBezTo>
                    <a:pt x="512" y="751"/>
                    <a:pt x="536" y="751"/>
                    <a:pt x="572" y="751"/>
                  </a:cubicBezTo>
                  <a:lnTo>
                    <a:pt x="703" y="751"/>
                  </a:lnTo>
                  <a:cubicBezTo>
                    <a:pt x="679" y="453"/>
                    <a:pt x="834" y="358"/>
                    <a:pt x="1072" y="239"/>
                  </a:cubicBezTo>
                  <a:cubicBezTo>
                    <a:pt x="1327" y="123"/>
                    <a:pt x="1119" y="52"/>
                    <a:pt x="998"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5"/>
            <p:cNvSpPr/>
            <p:nvPr/>
          </p:nvSpPr>
          <p:spPr>
            <a:xfrm>
              <a:off x="5204800" y="1798450"/>
              <a:ext cx="18475" cy="32875"/>
            </a:xfrm>
            <a:custGeom>
              <a:avLst/>
              <a:gdLst/>
              <a:ahLst/>
              <a:cxnLst/>
              <a:rect l="l" t="t" r="r" b="b"/>
              <a:pathLst>
                <a:path w="739" h="1315" extrusionOk="0">
                  <a:moveTo>
                    <a:pt x="431" y="0"/>
                  </a:moveTo>
                  <a:cubicBezTo>
                    <a:pt x="409" y="0"/>
                    <a:pt x="385" y="6"/>
                    <a:pt x="358" y="17"/>
                  </a:cubicBezTo>
                  <a:cubicBezTo>
                    <a:pt x="215" y="279"/>
                    <a:pt x="1" y="517"/>
                    <a:pt x="48" y="850"/>
                  </a:cubicBezTo>
                  <a:cubicBezTo>
                    <a:pt x="60" y="993"/>
                    <a:pt x="60" y="1160"/>
                    <a:pt x="84" y="1315"/>
                  </a:cubicBezTo>
                  <a:cubicBezTo>
                    <a:pt x="739" y="1077"/>
                    <a:pt x="620" y="565"/>
                    <a:pt x="536" y="65"/>
                  </a:cubicBezTo>
                  <a:cubicBezTo>
                    <a:pt x="512" y="24"/>
                    <a:pt x="477" y="0"/>
                    <a:pt x="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5"/>
            <p:cNvSpPr/>
            <p:nvPr/>
          </p:nvSpPr>
          <p:spPr>
            <a:xfrm>
              <a:off x="5213425" y="1769700"/>
              <a:ext cx="26225" cy="29200"/>
            </a:xfrm>
            <a:custGeom>
              <a:avLst/>
              <a:gdLst/>
              <a:ahLst/>
              <a:cxnLst/>
              <a:rect l="l" t="t" r="r" b="b"/>
              <a:pathLst>
                <a:path w="1049" h="1168" extrusionOk="0">
                  <a:moveTo>
                    <a:pt x="846" y="0"/>
                  </a:moveTo>
                  <a:cubicBezTo>
                    <a:pt x="513" y="345"/>
                    <a:pt x="227" y="738"/>
                    <a:pt x="1" y="1167"/>
                  </a:cubicBezTo>
                  <a:lnTo>
                    <a:pt x="251" y="1167"/>
                  </a:lnTo>
                  <a:cubicBezTo>
                    <a:pt x="692" y="929"/>
                    <a:pt x="1049" y="643"/>
                    <a:pt x="906" y="60"/>
                  </a:cubicBezTo>
                  <a:cubicBezTo>
                    <a:pt x="882" y="48"/>
                    <a:pt x="870" y="24"/>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5"/>
            <p:cNvSpPr/>
            <p:nvPr/>
          </p:nvSpPr>
          <p:spPr>
            <a:xfrm>
              <a:off x="5281300" y="1711550"/>
              <a:ext cx="21150" cy="17450"/>
            </a:xfrm>
            <a:custGeom>
              <a:avLst/>
              <a:gdLst/>
              <a:ahLst/>
              <a:cxnLst/>
              <a:rect l="l" t="t" r="r" b="b"/>
              <a:pathLst>
                <a:path w="846" h="698" extrusionOk="0">
                  <a:moveTo>
                    <a:pt x="663" y="0"/>
                  </a:moveTo>
                  <a:cubicBezTo>
                    <a:pt x="632" y="0"/>
                    <a:pt x="599" y="13"/>
                    <a:pt x="572" y="40"/>
                  </a:cubicBezTo>
                  <a:cubicBezTo>
                    <a:pt x="504" y="103"/>
                    <a:pt x="421" y="111"/>
                    <a:pt x="333" y="111"/>
                  </a:cubicBezTo>
                  <a:cubicBezTo>
                    <a:pt x="304" y="111"/>
                    <a:pt x="274" y="110"/>
                    <a:pt x="244" y="110"/>
                  </a:cubicBezTo>
                  <a:cubicBezTo>
                    <a:pt x="159" y="110"/>
                    <a:pt x="75" y="117"/>
                    <a:pt x="1" y="171"/>
                  </a:cubicBezTo>
                  <a:cubicBezTo>
                    <a:pt x="13" y="219"/>
                    <a:pt x="13" y="266"/>
                    <a:pt x="13" y="302"/>
                  </a:cubicBezTo>
                  <a:cubicBezTo>
                    <a:pt x="60" y="469"/>
                    <a:pt x="179" y="576"/>
                    <a:pt x="310" y="659"/>
                  </a:cubicBezTo>
                  <a:cubicBezTo>
                    <a:pt x="366" y="685"/>
                    <a:pt x="418" y="697"/>
                    <a:pt x="467" y="697"/>
                  </a:cubicBezTo>
                  <a:cubicBezTo>
                    <a:pt x="576" y="697"/>
                    <a:pt x="669" y="639"/>
                    <a:pt x="751" y="540"/>
                  </a:cubicBezTo>
                  <a:cubicBezTo>
                    <a:pt x="798" y="481"/>
                    <a:pt x="834" y="421"/>
                    <a:pt x="846" y="362"/>
                  </a:cubicBezTo>
                  <a:cubicBezTo>
                    <a:pt x="846" y="266"/>
                    <a:pt x="846" y="159"/>
                    <a:pt x="786" y="64"/>
                  </a:cubicBezTo>
                  <a:cubicBezTo>
                    <a:pt x="751" y="52"/>
                    <a:pt x="727" y="28"/>
                    <a:pt x="691" y="4"/>
                  </a:cubicBezTo>
                  <a:cubicBezTo>
                    <a:pt x="682" y="2"/>
                    <a:pt x="673"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5"/>
            <p:cNvSpPr/>
            <p:nvPr/>
          </p:nvSpPr>
          <p:spPr>
            <a:xfrm>
              <a:off x="5298575" y="1708275"/>
              <a:ext cx="22050" cy="7650"/>
            </a:xfrm>
            <a:custGeom>
              <a:avLst/>
              <a:gdLst/>
              <a:ahLst/>
              <a:cxnLst/>
              <a:rect l="l" t="t" r="r" b="b"/>
              <a:pathLst>
                <a:path w="882" h="306" extrusionOk="0">
                  <a:moveTo>
                    <a:pt x="525" y="1"/>
                  </a:moveTo>
                  <a:cubicBezTo>
                    <a:pt x="344" y="1"/>
                    <a:pt x="166" y="20"/>
                    <a:pt x="0" y="135"/>
                  </a:cubicBezTo>
                  <a:lnTo>
                    <a:pt x="60" y="195"/>
                  </a:lnTo>
                  <a:cubicBezTo>
                    <a:pt x="156" y="281"/>
                    <a:pt x="267" y="306"/>
                    <a:pt x="382" y="306"/>
                  </a:cubicBezTo>
                  <a:cubicBezTo>
                    <a:pt x="409" y="306"/>
                    <a:pt x="437" y="304"/>
                    <a:pt x="465" y="302"/>
                  </a:cubicBezTo>
                  <a:cubicBezTo>
                    <a:pt x="619" y="219"/>
                    <a:pt x="810" y="183"/>
                    <a:pt x="881" y="5"/>
                  </a:cubicBezTo>
                  <a:lnTo>
                    <a:pt x="881" y="5"/>
                  </a:lnTo>
                  <a:cubicBezTo>
                    <a:pt x="855" y="6"/>
                    <a:pt x="829" y="6"/>
                    <a:pt x="803" y="6"/>
                  </a:cubicBezTo>
                  <a:cubicBezTo>
                    <a:pt x="711" y="6"/>
                    <a:pt x="618"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5"/>
            <p:cNvSpPr/>
            <p:nvPr/>
          </p:nvSpPr>
          <p:spPr>
            <a:xfrm>
              <a:off x="5281600" y="1712550"/>
              <a:ext cx="14600" cy="3600"/>
            </a:xfrm>
            <a:custGeom>
              <a:avLst/>
              <a:gdLst/>
              <a:ahLst/>
              <a:cxnLst/>
              <a:rect l="l" t="t" r="r" b="b"/>
              <a:pathLst>
                <a:path w="584" h="144" extrusionOk="0">
                  <a:moveTo>
                    <a:pt x="584" y="0"/>
                  </a:moveTo>
                  <a:cubicBezTo>
                    <a:pt x="370" y="0"/>
                    <a:pt x="167" y="0"/>
                    <a:pt x="1" y="131"/>
                  </a:cubicBezTo>
                  <a:cubicBezTo>
                    <a:pt x="79" y="131"/>
                    <a:pt x="164" y="143"/>
                    <a:pt x="249" y="143"/>
                  </a:cubicBezTo>
                  <a:cubicBezTo>
                    <a:pt x="368" y="143"/>
                    <a:pt x="486" y="119"/>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5"/>
            <p:cNvSpPr/>
            <p:nvPr/>
          </p:nvSpPr>
          <p:spPr>
            <a:xfrm>
              <a:off x="5410200" y="1683375"/>
              <a:ext cx="14600" cy="4475"/>
            </a:xfrm>
            <a:custGeom>
              <a:avLst/>
              <a:gdLst/>
              <a:ahLst/>
              <a:cxnLst/>
              <a:rect l="l" t="t" r="r" b="b"/>
              <a:pathLst>
                <a:path w="584" h="179" extrusionOk="0">
                  <a:moveTo>
                    <a:pt x="583" y="0"/>
                  </a:moveTo>
                  <a:cubicBezTo>
                    <a:pt x="381" y="0"/>
                    <a:pt x="167" y="0"/>
                    <a:pt x="0" y="167"/>
                  </a:cubicBezTo>
                  <a:cubicBezTo>
                    <a:pt x="12" y="166"/>
                    <a:pt x="24" y="166"/>
                    <a:pt x="37" y="166"/>
                  </a:cubicBezTo>
                  <a:cubicBezTo>
                    <a:pt x="118" y="166"/>
                    <a:pt x="201" y="179"/>
                    <a:pt x="280" y="179"/>
                  </a:cubicBezTo>
                  <a:cubicBezTo>
                    <a:pt x="400" y="179"/>
                    <a:pt x="509" y="149"/>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5"/>
            <p:cNvSpPr/>
            <p:nvPr/>
          </p:nvSpPr>
          <p:spPr>
            <a:xfrm>
              <a:off x="5264325" y="1723550"/>
              <a:ext cx="6575" cy="7175"/>
            </a:xfrm>
            <a:custGeom>
              <a:avLst/>
              <a:gdLst/>
              <a:ahLst/>
              <a:cxnLst/>
              <a:rect l="l" t="t" r="r" b="b"/>
              <a:pathLst>
                <a:path w="263" h="287" extrusionOk="0">
                  <a:moveTo>
                    <a:pt x="263" y="1"/>
                  </a:moveTo>
                  <a:lnTo>
                    <a:pt x="263" y="1"/>
                  </a:lnTo>
                  <a:cubicBezTo>
                    <a:pt x="120" y="48"/>
                    <a:pt x="49" y="156"/>
                    <a:pt x="1" y="286"/>
                  </a:cubicBezTo>
                  <a:cubicBezTo>
                    <a:pt x="180" y="275"/>
                    <a:pt x="263" y="179"/>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5"/>
            <p:cNvSpPr/>
            <p:nvPr/>
          </p:nvSpPr>
          <p:spPr>
            <a:xfrm>
              <a:off x="5248550" y="1744700"/>
              <a:ext cx="6275" cy="8125"/>
            </a:xfrm>
            <a:custGeom>
              <a:avLst/>
              <a:gdLst/>
              <a:ahLst/>
              <a:cxnLst/>
              <a:rect l="l" t="t" r="r" b="b"/>
              <a:pathLst>
                <a:path w="251" h="325" extrusionOk="0">
                  <a:moveTo>
                    <a:pt x="156" y="0"/>
                  </a:moveTo>
                  <a:cubicBezTo>
                    <a:pt x="60" y="72"/>
                    <a:pt x="13" y="155"/>
                    <a:pt x="1" y="274"/>
                  </a:cubicBezTo>
                  <a:lnTo>
                    <a:pt x="49" y="322"/>
                  </a:lnTo>
                  <a:cubicBezTo>
                    <a:pt x="65" y="323"/>
                    <a:pt x="80" y="324"/>
                    <a:pt x="93" y="324"/>
                  </a:cubicBezTo>
                  <a:cubicBezTo>
                    <a:pt x="251" y="324"/>
                    <a:pt x="249" y="204"/>
                    <a:pt x="227" y="83"/>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5"/>
            <p:cNvSpPr/>
            <p:nvPr/>
          </p:nvSpPr>
          <p:spPr>
            <a:xfrm>
              <a:off x="5259275" y="1731000"/>
              <a:ext cx="4500" cy="5975"/>
            </a:xfrm>
            <a:custGeom>
              <a:avLst/>
              <a:gdLst/>
              <a:ahLst/>
              <a:cxnLst/>
              <a:rect l="l" t="t" r="r" b="b"/>
              <a:pathLst>
                <a:path w="180" h="239" extrusionOk="0">
                  <a:moveTo>
                    <a:pt x="179" y="0"/>
                  </a:moveTo>
                  <a:cubicBezTo>
                    <a:pt x="72" y="48"/>
                    <a:pt x="12" y="143"/>
                    <a:pt x="1" y="239"/>
                  </a:cubicBezTo>
                  <a:cubicBezTo>
                    <a:pt x="132" y="227"/>
                    <a:pt x="179" y="119"/>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5"/>
            <p:cNvSpPr/>
            <p:nvPr/>
          </p:nvSpPr>
          <p:spPr>
            <a:xfrm>
              <a:off x="5253025" y="1740825"/>
              <a:ext cx="3600" cy="5075"/>
            </a:xfrm>
            <a:custGeom>
              <a:avLst/>
              <a:gdLst/>
              <a:ahLst/>
              <a:cxnLst/>
              <a:rect l="l" t="t" r="r" b="b"/>
              <a:pathLst>
                <a:path w="144" h="203" extrusionOk="0">
                  <a:moveTo>
                    <a:pt x="120" y="0"/>
                  </a:moveTo>
                  <a:cubicBezTo>
                    <a:pt x="36" y="24"/>
                    <a:pt x="1" y="72"/>
                    <a:pt x="1" y="143"/>
                  </a:cubicBezTo>
                  <a:lnTo>
                    <a:pt x="24" y="179"/>
                  </a:lnTo>
                  <a:cubicBezTo>
                    <a:pt x="24" y="191"/>
                    <a:pt x="36" y="203"/>
                    <a:pt x="72" y="203"/>
                  </a:cubicBezTo>
                  <a:cubicBezTo>
                    <a:pt x="96" y="203"/>
                    <a:pt x="120" y="191"/>
                    <a:pt x="143" y="167"/>
                  </a:cubicBezTo>
                  <a:cubicBezTo>
                    <a:pt x="131" y="107"/>
                    <a:pt x="131"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5"/>
            <p:cNvSpPr/>
            <p:nvPr/>
          </p:nvSpPr>
          <p:spPr>
            <a:xfrm>
              <a:off x="5256300" y="1736950"/>
              <a:ext cx="3300" cy="4200"/>
            </a:xfrm>
            <a:custGeom>
              <a:avLst/>
              <a:gdLst/>
              <a:ahLst/>
              <a:cxnLst/>
              <a:rect l="l" t="t" r="r" b="b"/>
              <a:pathLst>
                <a:path w="132" h="168" extrusionOk="0">
                  <a:moveTo>
                    <a:pt x="131" y="1"/>
                  </a:moveTo>
                  <a:lnTo>
                    <a:pt x="131" y="1"/>
                  </a:lnTo>
                  <a:cubicBezTo>
                    <a:pt x="48" y="24"/>
                    <a:pt x="0" y="84"/>
                    <a:pt x="0" y="167"/>
                  </a:cubicBezTo>
                  <a:cubicBezTo>
                    <a:pt x="72" y="143"/>
                    <a:pt x="120" y="96"/>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5"/>
            <p:cNvSpPr/>
            <p:nvPr/>
          </p:nvSpPr>
          <p:spPr>
            <a:xfrm>
              <a:off x="5270875" y="1719100"/>
              <a:ext cx="3300" cy="4175"/>
            </a:xfrm>
            <a:custGeom>
              <a:avLst/>
              <a:gdLst/>
              <a:ahLst/>
              <a:cxnLst/>
              <a:rect l="l" t="t" r="r" b="b"/>
              <a:pathLst>
                <a:path w="132" h="167" extrusionOk="0">
                  <a:moveTo>
                    <a:pt x="132" y="0"/>
                  </a:moveTo>
                  <a:cubicBezTo>
                    <a:pt x="60" y="36"/>
                    <a:pt x="13" y="83"/>
                    <a:pt x="1" y="167"/>
                  </a:cubicBezTo>
                  <a:cubicBezTo>
                    <a:pt x="72" y="143"/>
                    <a:pt x="120" y="83"/>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5"/>
            <p:cNvSpPr/>
            <p:nvPr/>
          </p:nvSpPr>
          <p:spPr>
            <a:xfrm>
              <a:off x="6168925" y="2174675"/>
              <a:ext cx="62825" cy="18000"/>
            </a:xfrm>
            <a:custGeom>
              <a:avLst/>
              <a:gdLst/>
              <a:ahLst/>
              <a:cxnLst/>
              <a:rect l="l" t="t" r="r" b="b"/>
              <a:pathLst>
                <a:path w="2513" h="720" extrusionOk="0">
                  <a:moveTo>
                    <a:pt x="1200" y="1"/>
                  </a:moveTo>
                  <a:cubicBezTo>
                    <a:pt x="863" y="1"/>
                    <a:pt x="521" y="48"/>
                    <a:pt x="179" y="77"/>
                  </a:cubicBezTo>
                  <a:cubicBezTo>
                    <a:pt x="0" y="196"/>
                    <a:pt x="24" y="315"/>
                    <a:pt x="143" y="446"/>
                  </a:cubicBezTo>
                  <a:cubicBezTo>
                    <a:pt x="179" y="458"/>
                    <a:pt x="226" y="470"/>
                    <a:pt x="250" y="494"/>
                  </a:cubicBezTo>
                  <a:lnTo>
                    <a:pt x="393" y="577"/>
                  </a:lnTo>
                  <a:cubicBezTo>
                    <a:pt x="647" y="682"/>
                    <a:pt x="909" y="702"/>
                    <a:pt x="1173" y="702"/>
                  </a:cubicBezTo>
                  <a:cubicBezTo>
                    <a:pt x="1340" y="702"/>
                    <a:pt x="1507" y="694"/>
                    <a:pt x="1674" y="694"/>
                  </a:cubicBezTo>
                  <a:cubicBezTo>
                    <a:pt x="1812" y="694"/>
                    <a:pt x="1948" y="700"/>
                    <a:pt x="2084" y="720"/>
                  </a:cubicBezTo>
                  <a:cubicBezTo>
                    <a:pt x="2381" y="649"/>
                    <a:pt x="2512" y="529"/>
                    <a:pt x="2274" y="256"/>
                  </a:cubicBezTo>
                  <a:cubicBezTo>
                    <a:pt x="1927" y="57"/>
                    <a:pt x="1567"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5"/>
            <p:cNvSpPr/>
            <p:nvPr/>
          </p:nvSpPr>
          <p:spPr>
            <a:xfrm>
              <a:off x="6097475" y="2211425"/>
              <a:ext cx="26825" cy="10025"/>
            </a:xfrm>
            <a:custGeom>
              <a:avLst/>
              <a:gdLst/>
              <a:ahLst/>
              <a:cxnLst/>
              <a:rect l="l" t="t" r="r" b="b"/>
              <a:pathLst>
                <a:path w="1073" h="401" extrusionOk="0">
                  <a:moveTo>
                    <a:pt x="227" y="0"/>
                  </a:moveTo>
                  <a:cubicBezTo>
                    <a:pt x="167" y="48"/>
                    <a:pt x="72" y="60"/>
                    <a:pt x="36" y="131"/>
                  </a:cubicBezTo>
                  <a:cubicBezTo>
                    <a:pt x="1" y="179"/>
                    <a:pt x="12" y="226"/>
                    <a:pt x="60" y="274"/>
                  </a:cubicBezTo>
                  <a:cubicBezTo>
                    <a:pt x="183" y="308"/>
                    <a:pt x="317" y="394"/>
                    <a:pt x="442" y="394"/>
                  </a:cubicBezTo>
                  <a:cubicBezTo>
                    <a:pt x="450" y="394"/>
                    <a:pt x="457" y="394"/>
                    <a:pt x="465" y="393"/>
                  </a:cubicBezTo>
                  <a:cubicBezTo>
                    <a:pt x="485" y="391"/>
                    <a:pt x="505" y="390"/>
                    <a:pt x="525" y="390"/>
                  </a:cubicBezTo>
                  <a:cubicBezTo>
                    <a:pt x="598" y="390"/>
                    <a:pt x="676" y="400"/>
                    <a:pt x="749" y="400"/>
                  </a:cubicBezTo>
                  <a:cubicBezTo>
                    <a:pt x="893" y="400"/>
                    <a:pt x="1022" y="361"/>
                    <a:pt x="1072" y="131"/>
                  </a:cubicBezTo>
                  <a:lnTo>
                    <a:pt x="941" y="131"/>
                  </a:lnTo>
                  <a:cubicBezTo>
                    <a:pt x="870" y="60"/>
                    <a:pt x="727" y="95"/>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5"/>
            <p:cNvSpPr/>
            <p:nvPr/>
          </p:nvSpPr>
          <p:spPr>
            <a:xfrm>
              <a:off x="6155525" y="2182125"/>
              <a:ext cx="19675" cy="7275"/>
            </a:xfrm>
            <a:custGeom>
              <a:avLst/>
              <a:gdLst/>
              <a:ahLst/>
              <a:cxnLst/>
              <a:rect l="l" t="t" r="r" b="b"/>
              <a:pathLst>
                <a:path w="787" h="291" extrusionOk="0">
                  <a:moveTo>
                    <a:pt x="341" y="0"/>
                  </a:moveTo>
                  <a:cubicBezTo>
                    <a:pt x="222" y="0"/>
                    <a:pt x="108" y="47"/>
                    <a:pt x="0" y="172"/>
                  </a:cubicBezTo>
                  <a:cubicBezTo>
                    <a:pt x="90" y="250"/>
                    <a:pt x="190" y="263"/>
                    <a:pt x="292" y="263"/>
                  </a:cubicBezTo>
                  <a:cubicBezTo>
                    <a:pt x="340" y="263"/>
                    <a:pt x="389" y="260"/>
                    <a:pt x="437" y="260"/>
                  </a:cubicBezTo>
                  <a:cubicBezTo>
                    <a:pt x="504" y="260"/>
                    <a:pt x="569" y="265"/>
                    <a:pt x="631" y="291"/>
                  </a:cubicBezTo>
                  <a:cubicBezTo>
                    <a:pt x="667" y="267"/>
                    <a:pt x="727" y="220"/>
                    <a:pt x="786" y="172"/>
                  </a:cubicBezTo>
                  <a:lnTo>
                    <a:pt x="750" y="124"/>
                  </a:lnTo>
                  <a:cubicBezTo>
                    <a:pt x="607" y="56"/>
                    <a:pt x="471"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5"/>
            <p:cNvSpPr/>
            <p:nvPr/>
          </p:nvSpPr>
          <p:spPr>
            <a:xfrm>
              <a:off x="6128425" y="2214700"/>
              <a:ext cx="6275" cy="5875"/>
            </a:xfrm>
            <a:custGeom>
              <a:avLst/>
              <a:gdLst/>
              <a:ahLst/>
              <a:cxnLst/>
              <a:rect l="l" t="t" r="r" b="b"/>
              <a:pathLst>
                <a:path w="251" h="235" extrusionOk="0">
                  <a:moveTo>
                    <a:pt x="1" y="0"/>
                  </a:moveTo>
                  <a:cubicBezTo>
                    <a:pt x="11" y="94"/>
                    <a:pt x="3" y="235"/>
                    <a:pt x="98" y="235"/>
                  </a:cubicBezTo>
                  <a:cubicBezTo>
                    <a:pt x="112" y="235"/>
                    <a:pt x="126" y="232"/>
                    <a:pt x="144" y="226"/>
                  </a:cubicBezTo>
                  <a:cubicBezTo>
                    <a:pt x="251" y="202"/>
                    <a:pt x="144" y="83"/>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5"/>
            <p:cNvSpPr/>
            <p:nvPr/>
          </p:nvSpPr>
          <p:spPr>
            <a:xfrm>
              <a:off x="6138550" y="2184925"/>
              <a:ext cx="4500" cy="4475"/>
            </a:xfrm>
            <a:custGeom>
              <a:avLst/>
              <a:gdLst/>
              <a:ahLst/>
              <a:cxnLst/>
              <a:rect l="l" t="t" r="r" b="b"/>
              <a:pathLst>
                <a:path w="180" h="179" extrusionOk="0">
                  <a:moveTo>
                    <a:pt x="36" y="0"/>
                  </a:moveTo>
                  <a:cubicBezTo>
                    <a:pt x="24" y="36"/>
                    <a:pt x="13" y="48"/>
                    <a:pt x="1" y="60"/>
                  </a:cubicBezTo>
                  <a:cubicBezTo>
                    <a:pt x="13" y="108"/>
                    <a:pt x="24" y="155"/>
                    <a:pt x="36" y="179"/>
                  </a:cubicBezTo>
                  <a:cubicBezTo>
                    <a:pt x="54" y="173"/>
                    <a:pt x="69" y="170"/>
                    <a:pt x="84" y="170"/>
                  </a:cubicBezTo>
                  <a:cubicBezTo>
                    <a:pt x="99" y="170"/>
                    <a:pt x="114" y="173"/>
                    <a:pt x="132" y="179"/>
                  </a:cubicBezTo>
                  <a:cubicBezTo>
                    <a:pt x="155" y="143"/>
                    <a:pt x="179" y="108"/>
                    <a:pt x="179" y="60"/>
                  </a:cubicBezTo>
                  <a:cubicBezTo>
                    <a:pt x="143" y="24"/>
                    <a:pt x="96"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5"/>
            <p:cNvSpPr/>
            <p:nvPr/>
          </p:nvSpPr>
          <p:spPr>
            <a:xfrm>
              <a:off x="5611100" y="2649850"/>
              <a:ext cx="9550" cy="5400"/>
            </a:xfrm>
            <a:custGeom>
              <a:avLst/>
              <a:gdLst/>
              <a:ahLst/>
              <a:cxnLst/>
              <a:rect l="l" t="t" r="r" b="b"/>
              <a:pathLst>
                <a:path w="382" h="216" extrusionOk="0">
                  <a:moveTo>
                    <a:pt x="144" y="1"/>
                  </a:moveTo>
                  <a:cubicBezTo>
                    <a:pt x="1" y="156"/>
                    <a:pt x="36" y="180"/>
                    <a:pt x="275" y="215"/>
                  </a:cubicBezTo>
                  <a:cubicBezTo>
                    <a:pt x="358" y="203"/>
                    <a:pt x="382" y="156"/>
                    <a:pt x="298" y="96"/>
                  </a:cubicBezTo>
                  <a:cubicBezTo>
                    <a:pt x="239" y="60"/>
                    <a:pt x="203" y="25"/>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5"/>
            <p:cNvSpPr/>
            <p:nvPr/>
          </p:nvSpPr>
          <p:spPr>
            <a:xfrm>
              <a:off x="5617950" y="2652250"/>
              <a:ext cx="4800" cy="3375"/>
            </a:xfrm>
            <a:custGeom>
              <a:avLst/>
              <a:gdLst/>
              <a:ahLst/>
              <a:cxnLst/>
              <a:rect l="l" t="t" r="r" b="b"/>
              <a:pathLst>
                <a:path w="192" h="135" extrusionOk="0">
                  <a:moveTo>
                    <a:pt x="24" y="0"/>
                  </a:moveTo>
                  <a:cubicBezTo>
                    <a:pt x="24" y="48"/>
                    <a:pt x="12" y="84"/>
                    <a:pt x="1" y="119"/>
                  </a:cubicBezTo>
                  <a:cubicBezTo>
                    <a:pt x="36" y="119"/>
                    <a:pt x="78" y="134"/>
                    <a:pt x="114" y="134"/>
                  </a:cubicBezTo>
                  <a:cubicBezTo>
                    <a:pt x="149" y="134"/>
                    <a:pt x="179" y="119"/>
                    <a:pt x="191" y="60"/>
                  </a:cubicBezTo>
                  <a:cubicBezTo>
                    <a:pt x="191" y="48"/>
                    <a:pt x="84"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5"/>
            <p:cNvSpPr/>
            <p:nvPr/>
          </p:nvSpPr>
          <p:spPr>
            <a:xfrm>
              <a:off x="5179200" y="2254275"/>
              <a:ext cx="146175" cy="40500"/>
            </a:xfrm>
            <a:custGeom>
              <a:avLst/>
              <a:gdLst/>
              <a:ahLst/>
              <a:cxnLst/>
              <a:rect l="l" t="t" r="r" b="b"/>
              <a:pathLst>
                <a:path w="5847" h="1620" extrusionOk="0">
                  <a:moveTo>
                    <a:pt x="596" y="1"/>
                  </a:moveTo>
                  <a:cubicBezTo>
                    <a:pt x="509" y="1"/>
                    <a:pt x="421" y="16"/>
                    <a:pt x="334" y="48"/>
                  </a:cubicBezTo>
                  <a:cubicBezTo>
                    <a:pt x="179" y="132"/>
                    <a:pt x="1" y="203"/>
                    <a:pt x="60" y="441"/>
                  </a:cubicBezTo>
                  <a:cubicBezTo>
                    <a:pt x="513" y="763"/>
                    <a:pt x="989" y="977"/>
                    <a:pt x="1537" y="977"/>
                  </a:cubicBezTo>
                  <a:cubicBezTo>
                    <a:pt x="2263" y="1263"/>
                    <a:pt x="3073" y="1239"/>
                    <a:pt x="3811" y="1441"/>
                  </a:cubicBezTo>
                  <a:cubicBezTo>
                    <a:pt x="3906" y="1495"/>
                    <a:pt x="4010" y="1495"/>
                    <a:pt x="4114" y="1495"/>
                  </a:cubicBezTo>
                  <a:cubicBezTo>
                    <a:pt x="4219" y="1495"/>
                    <a:pt x="4323" y="1495"/>
                    <a:pt x="4418" y="1548"/>
                  </a:cubicBezTo>
                  <a:cubicBezTo>
                    <a:pt x="4513" y="1560"/>
                    <a:pt x="4585" y="1572"/>
                    <a:pt x="4680" y="1596"/>
                  </a:cubicBezTo>
                  <a:cubicBezTo>
                    <a:pt x="4696" y="1607"/>
                    <a:pt x="4716" y="1615"/>
                    <a:pt x="4735" y="1615"/>
                  </a:cubicBezTo>
                  <a:cubicBezTo>
                    <a:pt x="4757" y="1615"/>
                    <a:pt x="4780" y="1604"/>
                    <a:pt x="4799" y="1572"/>
                  </a:cubicBezTo>
                  <a:lnTo>
                    <a:pt x="4942" y="1572"/>
                  </a:lnTo>
                  <a:cubicBezTo>
                    <a:pt x="5001" y="1608"/>
                    <a:pt x="5061" y="1620"/>
                    <a:pt x="5132" y="1620"/>
                  </a:cubicBezTo>
                  <a:cubicBezTo>
                    <a:pt x="5192" y="1608"/>
                    <a:pt x="5275" y="1596"/>
                    <a:pt x="5335" y="1572"/>
                  </a:cubicBezTo>
                  <a:cubicBezTo>
                    <a:pt x="5525" y="1513"/>
                    <a:pt x="5775" y="1608"/>
                    <a:pt x="5847" y="1322"/>
                  </a:cubicBezTo>
                  <a:cubicBezTo>
                    <a:pt x="5835" y="1251"/>
                    <a:pt x="5787" y="1191"/>
                    <a:pt x="5716" y="1155"/>
                  </a:cubicBezTo>
                  <a:cubicBezTo>
                    <a:pt x="4978" y="1013"/>
                    <a:pt x="4204" y="1036"/>
                    <a:pt x="3465" y="739"/>
                  </a:cubicBezTo>
                  <a:cubicBezTo>
                    <a:pt x="3215" y="667"/>
                    <a:pt x="2930" y="667"/>
                    <a:pt x="2680" y="596"/>
                  </a:cubicBezTo>
                  <a:lnTo>
                    <a:pt x="2501" y="548"/>
                  </a:lnTo>
                  <a:cubicBezTo>
                    <a:pt x="2406" y="536"/>
                    <a:pt x="2334" y="501"/>
                    <a:pt x="2251" y="477"/>
                  </a:cubicBezTo>
                  <a:cubicBezTo>
                    <a:pt x="2180" y="441"/>
                    <a:pt x="2096" y="417"/>
                    <a:pt x="2013" y="393"/>
                  </a:cubicBezTo>
                  <a:cubicBezTo>
                    <a:pt x="1918" y="370"/>
                    <a:pt x="1846" y="334"/>
                    <a:pt x="1775" y="310"/>
                  </a:cubicBezTo>
                  <a:cubicBezTo>
                    <a:pt x="1715" y="274"/>
                    <a:pt x="1668" y="262"/>
                    <a:pt x="1608" y="251"/>
                  </a:cubicBezTo>
                  <a:cubicBezTo>
                    <a:pt x="1501" y="215"/>
                    <a:pt x="1406" y="179"/>
                    <a:pt x="1287" y="143"/>
                  </a:cubicBezTo>
                  <a:cubicBezTo>
                    <a:pt x="1108" y="108"/>
                    <a:pt x="906" y="60"/>
                    <a:pt x="727" y="12"/>
                  </a:cubicBezTo>
                  <a:cubicBezTo>
                    <a:pt x="683" y="5"/>
                    <a:pt x="640"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5"/>
            <p:cNvSpPr/>
            <p:nvPr/>
          </p:nvSpPr>
          <p:spPr>
            <a:xfrm>
              <a:off x="5310175" y="2287175"/>
              <a:ext cx="86050" cy="20725"/>
            </a:xfrm>
            <a:custGeom>
              <a:avLst/>
              <a:gdLst/>
              <a:ahLst/>
              <a:cxnLst/>
              <a:rect l="l" t="t" r="r" b="b"/>
              <a:pathLst>
                <a:path w="3442" h="829" extrusionOk="0">
                  <a:moveTo>
                    <a:pt x="911" y="1"/>
                  </a:moveTo>
                  <a:cubicBezTo>
                    <a:pt x="799" y="1"/>
                    <a:pt x="694" y="21"/>
                    <a:pt x="596" y="101"/>
                  </a:cubicBezTo>
                  <a:cubicBezTo>
                    <a:pt x="405" y="173"/>
                    <a:pt x="167" y="66"/>
                    <a:pt x="1" y="244"/>
                  </a:cubicBezTo>
                  <a:cubicBezTo>
                    <a:pt x="66" y="322"/>
                    <a:pt x="140" y="337"/>
                    <a:pt x="215" y="337"/>
                  </a:cubicBezTo>
                  <a:cubicBezTo>
                    <a:pt x="261" y="337"/>
                    <a:pt x="308" y="331"/>
                    <a:pt x="352" y="331"/>
                  </a:cubicBezTo>
                  <a:cubicBezTo>
                    <a:pt x="379" y="331"/>
                    <a:pt x="405" y="333"/>
                    <a:pt x="429" y="340"/>
                  </a:cubicBezTo>
                  <a:cubicBezTo>
                    <a:pt x="486" y="340"/>
                    <a:pt x="540" y="334"/>
                    <a:pt x="589" y="334"/>
                  </a:cubicBezTo>
                  <a:cubicBezTo>
                    <a:pt x="663" y="334"/>
                    <a:pt x="729" y="347"/>
                    <a:pt x="786" y="411"/>
                  </a:cubicBezTo>
                  <a:cubicBezTo>
                    <a:pt x="834" y="459"/>
                    <a:pt x="893" y="482"/>
                    <a:pt x="953" y="482"/>
                  </a:cubicBezTo>
                  <a:cubicBezTo>
                    <a:pt x="993" y="479"/>
                    <a:pt x="1032" y="476"/>
                    <a:pt x="1069" y="476"/>
                  </a:cubicBezTo>
                  <a:cubicBezTo>
                    <a:pt x="1151" y="476"/>
                    <a:pt x="1228" y="489"/>
                    <a:pt x="1310" y="530"/>
                  </a:cubicBezTo>
                  <a:lnTo>
                    <a:pt x="1298" y="530"/>
                  </a:lnTo>
                  <a:cubicBezTo>
                    <a:pt x="1298" y="542"/>
                    <a:pt x="1298" y="554"/>
                    <a:pt x="1322" y="578"/>
                  </a:cubicBezTo>
                  <a:cubicBezTo>
                    <a:pt x="1331" y="586"/>
                    <a:pt x="1340" y="590"/>
                    <a:pt x="1351" y="590"/>
                  </a:cubicBezTo>
                  <a:cubicBezTo>
                    <a:pt x="1371" y="590"/>
                    <a:pt x="1394" y="577"/>
                    <a:pt x="1417" y="554"/>
                  </a:cubicBezTo>
                  <a:cubicBezTo>
                    <a:pt x="1465" y="554"/>
                    <a:pt x="1525" y="578"/>
                    <a:pt x="1560" y="578"/>
                  </a:cubicBezTo>
                  <a:cubicBezTo>
                    <a:pt x="1763" y="673"/>
                    <a:pt x="1977" y="601"/>
                    <a:pt x="2179" y="673"/>
                  </a:cubicBezTo>
                  <a:cubicBezTo>
                    <a:pt x="2195" y="657"/>
                    <a:pt x="2212" y="650"/>
                    <a:pt x="2227" y="650"/>
                  </a:cubicBezTo>
                  <a:cubicBezTo>
                    <a:pt x="2245" y="650"/>
                    <a:pt x="2262" y="660"/>
                    <a:pt x="2275" y="673"/>
                  </a:cubicBezTo>
                  <a:cubicBezTo>
                    <a:pt x="2334" y="732"/>
                    <a:pt x="2394" y="780"/>
                    <a:pt x="2477" y="816"/>
                  </a:cubicBezTo>
                  <a:cubicBezTo>
                    <a:pt x="2525" y="824"/>
                    <a:pt x="2571" y="829"/>
                    <a:pt x="2616" y="829"/>
                  </a:cubicBezTo>
                  <a:cubicBezTo>
                    <a:pt x="2762" y="829"/>
                    <a:pt x="2895" y="782"/>
                    <a:pt x="3013" y="673"/>
                  </a:cubicBezTo>
                  <a:cubicBezTo>
                    <a:pt x="3096" y="518"/>
                    <a:pt x="3346" y="590"/>
                    <a:pt x="3441" y="423"/>
                  </a:cubicBezTo>
                  <a:cubicBezTo>
                    <a:pt x="2953" y="78"/>
                    <a:pt x="2370" y="137"/>
                    <a:pt x="1822" y="101"/>
                  </a:cubicBezTo>
                  <a:cubicBezTo>
                    <a:pt x="1548" y="54"/>
                    <a:pt x="1286" y="101"/>
                    <a:pt x="1024" y="6"/>
                  </a:cubicBezTo>
                  <a:cubicBezTo>
                    <a:pt x="986" y="3"/>
                    <a:pt x="948" y="1"/>
                    <a:pt x="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5"/>
            <p:cNvSpPr/>
            <p:nvPr/>
          </p:nvSpPr>
          <p:spPr>
            <a:xfrm>
              <a:off x="5170575" y="2263075"/>
              <a:ext cx="47050" cy="22175"/>
            </a:xfrm>
            <a:custGeom>
              <a:avLst/>
              <a:gdLst/>
              <a:ahLst/>
              <a:cxnLst/>
              <a:rect l="l" t="t" r="r" b="b"/>
              <a:pathLst>
                <a:path w="1882" h="887" extrusionOk="0">
                  <a:moveTo>
                    <a:pt x="303" y="1"/>
                  </a:moveTo>
                  <a:cubicBezTo>
                    <a:pt x="243" y="1"/>
                    <a:pt x="190" y="26"/>
                    <a:pt x="143" y="65"/>
                  </a:cubicBezTo>
                  <a:cubicBezTo>
                    <a:pt x="24" y="268"/>
                    <a:pt x="0" y="470"/>
                    <a:pt x="286" y="565"/>
                  </a:cubicBezTo>
                  <a:cubicBezTo>
                    <a:pt x="453" y="625"/>
                    <a:pt x="596" y="708"/>
                    <a:pt x="751" y="768"/>
                  </a:cubicBezTo>
                  <a:cubicBezTo>
                    <a:pt x="834" y="803"/>
                    <a:pt x="941" y="839"/>
                    <a:pt x="1036" y="887"/>
                  </a:cubicBezTo>
                  <a:cubicBezTo>
                    <a:pt x="1215" y="851"/>
                    <a:pt x="1405" y="827"/>
                    <a:pt x="1584" y="792"/>
                  </a:cubicBezTo>
                  <a:cubicBezTo>
                    <a:pt x="1667" y="792"/>
                    <a:pt x="1751" y="744"/>
                    <a:pt x="1786" y="672"/>
                  </a:cubicBezTo>
                  <a:cubicBezTo>
                    <a:pt x="1822" y="661"/>
                    <a:pt x="1846" y="649"/>
                    <a:pt x="1882" y="649"/>
                  </a:cubicBezTo>
                  <a:cubicBezTo>
                    <a:pt x="1405" y="446"/>
                    <a:pt x="929" y="244"/>
                    <a:pt x="453" y="53"/>
                  </a:cubicBezTo>
                  <a:cubicBezTo>
                    <a:pt x="400" y="16"/>
                    <a:pt x="350" y="1"/>
                    <a:pt x="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5"/>
            <p:cNvSpPr/>
            <p:nvPr/>
          </p:nvSpPr>
          <p:spPr>
            <a:xfrm>
              <a:off x="5263750" y="2319475"/>
              <a:ext cx="14600" cy="14125"/>
            </a:xfrm>
            <a:custGeom>
              <a:avLst/>
              <a:gdLst/>
              <a:ahLst/>
              <a:cxnLst/>
              <a:rect l="l" t="t" r="r" b="b"/>
              <a:pathLst>
                <a:path w="584" h="565" extrusionOk="0">
                  <a:moveTo>
                    <a:pt x="584" y="0"/>
                  </a:moveTo>
                  <a:cubicBezTo>
                    <a:pt x="203" y="0"/>
                    <a:pt x="24" y="202"/>
                    <a:pt x="0" y="560"/>
                  </a:cubicBezTo>
                  <a:cubicBezTo>
                    <a:pt x="14" y="563"/>
                    <a:pt x="27" y="565"/>
                    <a:pt x="40" y="565"/>
                  </a:cubicBezTo>
                  <a:cubicBezTo>
                    <a:pt x="70" y="565"/>
                    <a:pt x="97" y="556"/>
                    <a:pt x="131" y="548"/>
                  </a:cubicBezTo>
                  <a:cubicBezTo>
                    <a:pt x="167" y="452"/>
                    <a:pt x="203" y="417"/>
                    <a:pt x="286" y="393"/>
                  </a:cubicBezTo>
                  <a:lnTo>
                    <a:pt x="417" y="262"/>
                  </a:lnTo>
                  <a:cubicBezTo>
                    <a:pt x="476" y="179"/>
                    <a:pt x="512" y="83"/>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5"/>
            <p:cNvSpPr/>
            <p:nvPr/>
          </p:nvSpPr>
          <p:spPr>
            <a:xfrm>
              <a:off x="5209875" y="2279875"/>
              <a:ext cx="12825" cy="8575"/>
            </a:xfrm>
            <a:custGeom>
              <a:avLst/>
              <a:gdLst/>
              <a:ahLst/>
              <a:cxnLst/>
              <a:rect l="l" t="t" r="r" b="b"/>
              <a:pathLst>
                <a:path w="513" h="343" extrusionOk="0">
                  <a:moveTo>
                    <a:pt x="203" y="0"/>
                  </a:moveTo>
                  <a:cubicBezTo>
                    <a:pt x="119" y="0"/>
                    <a:pt x="36" y="12"/>
                    <a:pt x="0" y="120"/>
                  </a:cubicBezTo>
                  <a:cubicBezTo>
                    <a:pt x="36" y="167"/>
                    <a:pt x="95" y="215"/>
                    <a:pt x="143" y="251"/>
                  </a:cubicBezTo>
                  <a:cubicBezTo>
                    <a:pt x="212" y="281"/>
                    <a:pt x="292" y="342"/>
                    <a:pt x="356" y="342"/>
                  </a:cubicBezTo>
                  <a:cubicBezTo>
                    <a:pt x="390" y="342"/>
                    <a:pt x="420" y="325"/>
                    <a:pt x="441" y="274"/>
                  </a:cubicBezTo>
                  <a:cubicBezTo>
                    <a:pt x="512" y="72"/>
                    <a:pt x="274" y="96"/>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5"/>
            <p:cNvSpPr/>
            <p:nvPr/>
          </p:nvSpPr>
          <p:spPr>
            <a:xfrm>
              <a:off x="5305700" y="2293275"/>
              <a:ext cx="19675" cy="4175"/>
            </a:xfrm>
            <a:custGeom>
              <a:avLst/>
              <a:gdLst/>
              <a:ahLst/>
              <a:cxnLst/>
              <a:rect l="l" t="t" r="r" b="b"/>
              <a:pathLst>
                <a:path w="787" h="167" extrusionOk="0">
                  <a:moveTo>
                    <a:pt x="180" y="0"/>
                  </a:moveTo>
                  <a:cubicBezTo>
                    <a:pt x="132" y="12"/>
                    <a:pt x="96" y="36"/>
                    <a:pt x="37" y="60"/>
                  </a:cubicBezTo>
                  <a:cubicBezTo>
                    <a:pt x="1" y="96"/>
                    <a:pt x="1" y="131"/>
                    <a:pt x="49" y="167"/>
                  </a:cubicBezTo>
                  <a:cubicBezTo>
                    <a:pt x="287" y="167"/>
                    <a:pt x="537" y="155"/>
                    <a:pt x="787" y="155"/>
                  </a:cubicBezTo>
                  <a:cubicBezTo>
                    <a:pt x="787" y="96"/>
                    <a:pt x="763" y="60"/>
                    <a:pt x="715" y="48"/>
                  </a:cubicBezTo>
                  <a:lnTo>
                    <a:pt x="1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5"/>
            <p:cNvSpPr/>
            <p:nvPr/>
          </p:nvSpPr>
          <p:spPr>
            <a:xfrm>
              <a:off x="5349775" y="2300950"/>
              <a:ext cx="15200" cy="5125"/>
            </a:xfrm>
            <a:custGeom>
              <a:avLst/>
              <a:gdLst/>
              <a:ahLst/>
              <a:cxnLst/>
              <a:rect l="l" t="t" r="r" b="b"/>
              <a:pathLst>
                <a:path w="608" h="205" extrusionOk="0">
                  <a:moveTo>
                    <a:pt x="76" y="1"/>
                  </a:moveTo>
                  <a:cubicBezTo>
                    <a:pt x="51" y="1"/>
                    <a:pt x="25" y="1"/>
                    <a:pt x="0" y="3"/>
                  </a:cubicBezTo>
                  <a:cubicBezTo>
                    <a:pt x="106" y="137"/>
                    <a:pt x="221" y="204"/>
                    <a:pt x="343" y="204"/>
                  </a:cubicBezTo>
                  <a:cubicBezTo>
                    <a:pt x="427" y="204"/>
                    <a:pt x="515" y="173"/>
                    <a:pt x="607" y="110"/>
                  </a:cubicBezTo>
                  <a:cubicBezTo>
                    <a:pt x="441" y="37"/>
                    <a:pt x="256" y="1"/>
                    <a:pt x="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5"/>
            <p:cNvSpPr/>
            <p:nvPr/>
          </p:nvSpPr>
          <p:spPr>
            <a:xfrm>
              <a:off x="5363750" y="2303975"/>
              <a:ext cx="13125" cy="11075"/>
            </a:xfrm>
            <a:custGeom>
              <a:avLst/>
              <a:gdLst/>
              <a:ahLst/>
              <a:cxnLst/>
              <a:rect l="l" t="t" r="r" b="b"/>
              <a:pathLst>
                <a:path w="525" h="443" extrusionOk="0">
                  <a:moveTo>
                    <a:pt x="155" y="1"/>
                  </a:moveTo>
                  <a:cubicBezTo>
                    <a:pt x="155" y="120"/>
                    <a:pt x="132" y="239"/>
                    <a:pt x="1" y="299"/>
                  </a:cubicBezTo>
                  <a:cubicBezTo>
                    <a:pt x="84" y="428"/>
                    <a:pt x="203" y="443"/>
                    <a:pt x="325" y="443"/>
                  </a:cubicBezTo>
                  <a:cubicBezTo>
                    <a:pt x="360" y="443"/>
                    <a:pt x="395" y="441"/>
                    <a:pt x="429" y="441"/>
                  </a:cubicBezTo>
                  <a:cubicBezTo>
                    <a:pt x="525" y="263"/>
                    <a:pt x="417" y="120"/>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5"/>
            <p:cNvSpPr/>
            <p:nvPr/>
          </p:nvSpPr>
          <p:spPr>
            <a:xfrm>
              <a:off x="5285175" y="2304875"/>
              <a:ext cx="11025" cy="7175"/>
            </a:xfrm>
            <a:custGeom>
              <a:avLst/>
              <a:gdLst/>
              <a:ahLst/>
              <a:cxnLst/>
              <a:rect l="l" t="t" r="r" b="b"/>
              <a:pathLst>
                <a:path w="441" h="287" extrusionOk="0">
                  <a:moveTo>
                    <a:pt x="374" y="1"/>
                  </a:moveTo>
                  <a:cubicBezTo>
                    <a:pt x="194" y="1"/>
                    <a:pt x="0" y="11"/>
                    <a:pt x="0" y="286"/>
                  </a:cubicBezTo>
                  <a:cubicBezTo>
                    <a:pt x="119" y="207"/>
                    <a:pt x="221" y="120"/>
                    <a:pt x="355" y="120"/>
                  </a:cubicBezTo>
                  <a:cubicBezTo>
                    <a:pt x="382" y="120"/>
                    <a:pt x="411" y="124"/>
                    <a:pt x="441" y="132"/>
                  </a:cubicBezTo>
                  <a:lnTo>
                    <a:pt x="441" y="72"/>
                  </a:lnTo>
                  <a:cubicBezTo>
                    <a:pt x="417" y="48"/>
                    <a:pt x="417" y="24"/>
                    <a:pt x="417" y="1"/>
                  </a:cubicBezTo>
                  <a:cubicBezTo>
                    <a:pt x="403" y="1"/>
                    <a:pt x="389" y="1"/>
                    <a:pt x="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5"/>
            <p:cNvSpPr/>
            <p:nvPr/>
          </p:nvSpPr>
          <p:spPr>
            <a:xfrm>
              <a:off x="5274450" y="2290500"/>
              <a:ext cx="15200" cy="3150"/>
            </a:xfrm>
            <a:custGeom>
              <a:avLst/>
              <a:gdLst/>
              <a:ahLst/>
              <a:cxnLst/>
              <a:rect l="l" t="t" r="r" b="b"/>
              <a:pathLst>
                <a:path w="608" h="126" extrusionOk="0">
                  <a:moveTo>
                    <a:pt x="214" y="0"/>
                  </a:moveTo>
                  <a:cubicBezTo>
                    <a:pt x="144" y="0"/>
                    <a:pt x="72" y="4"/>
                    <a:pt x="1" y="4"/>
                  </a:cubicBezTo>
                  <a:cubicBezTo>
                    <a:pt x="100" y="103"/>
                    <a:pt x="214" y="125"/>
                    <a:pt x="330" y="125"/>
                  </a:cubicBezTo>
                  <a:cubicBezTo>
                    <a:pt x="423" y="125"/>
                    <a:pt x="518" y="111"/>
                    <a:pt x="608" y="111"/>
                  </a:cubicBezTo>
                  <a:cubicBezTo>
                    <a:pt x="489" y="16"/>
                    <a:pt x="354"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5"/>
            <p:cNvSpPr/>
            <p:nvPr/>
          </p:nvSpPr>
          <p:spPr>
            <a:xfrm>
              <a:off x="5328025" y="2296175"/>
              <a:ext cx="7475" cy="7300"/>
            </a:xfrm>
            <a:custGeom>
              <a:avLst/>
              <a:gdLst/>
              <a:ahLst/>
              <a:cxnLst/>
              <a:rect l="l" t="t" r="r" b="b"/>
              <a:pathLst>
                <a:path w="299" h="292" extrusionOk="0">
                  <a:moveTo>
                    <a:pt x="78" y="0"/>
                  </a:moveTo>
                  <a:cubicBezTo>
                    <a:pt x="52" y="0"/>
                    <a:pt x="30" y="22"/>
                    <a:pt x="1" y="51"/>
                  </a:cubicBezTo>
                  <a:cubicBezTo>
                    <a:pt x="25" y="171"/>
                    <a:pt x="44" y="292"/>
                    <a:pt x="126" y="292"/>
                  </a:cubicBezTo>
                  <a:cubicBezTo>
                    <a:pt x="166" y="292"/>
                    <a:pt x="221" y="264"/>
                    <a:pt x="299" y="194"/>
                  </a:cubicBezTo>
                  <a:cubicBezTo>
                    <a:pt x="287" y="110"/>
                    <a:pt x="215" y="99"/>
                    <a:pt x="132" y="63"/>
                  </a:cubicBezTo>
                  <a:lnTo>
                    <a:pt x="156" y="15"/>
                  </a:lnTo>
                  <a:cubicBezTo>
                    <a:pt x="156" y="15"/>
                    <a:pt x="132" y="3"/>
                    <a:pt x="96" y="3"/>
                  </a:cubicBezTo>
                  <a:cubicBezTo>
                    <a:pt x="90" y="1"/>
                    <a:pt x="84"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5"/>
            <p:cNvSpPr/>
            <p:nvPr/>
          </p:nvSpPr>
          <p:spPr>
            <a:xfrm>
              <a:off x="5331900" y="2297550"/>
              <a:ext cx="11350" cy="3475"/>
            </a:xfrm>
            <a:custGeom>
              <a:avLst/>
              <a:gdLst/>
              <a:ahLst/>
              <a:cxnLst/>
              <a:rect l="l" t="t" r="r" b="b"/>
              <a:pathLst>
                <a:path w="454" h="139" extrusionOk="0">
                  <a:moveTo>
                    <a:pt x="180" y="1"/>
                  </a:moveTo>
                  <a:cubicBezTo>
                    <a:pt x="120" y="1"/>
                    <a:pt x="60" y="8"/>
                    <a:pt x="1" y="8"/>
                  </a:cubicBezTo>
                  <a:cubicBezTo>
                    <a:pt x="36" y="55"/>
                    <a:pt x="96" y="103"/>
                    <a:pt x="144" y="139"/>
                  </a:cubicBezTo>
                  <a:cubicBezTo>
                    <a:pt x="251" y="127"/>
                    <a:pt x="358" y="127"/>
                    <a:pt x="453" y="115"/>
                  </a:cubicBezTo>
                  <a:cubicBezTo>
                    <a:pt x="372" y="19"/>
                    <a:pt x="27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5"/>
            <p:cNvSpPr/>
            <p:nvPr/>
          </p:nvSpPr>
          <p:spPr>
            <a:xfrm>
              <a:off x="5323875" y="2293725"/>
              <a:ext cx="8350" cy="3725"/>
            </a:xfrm>
            <a:custGeom>
              <a:avLst/>
              <a:gdLst/>
              <a:ahLst/>
              <a:cxnLst/>
              <a:rect l="l" t="t" r="r" b="b"/>
              <a:pathLst>
                <a:path w="334" h="149" extrusionOk="0">
                  <a:moveTo>
                    <a:pt x="111" y="0"/>
                  </a:moveTo>
                  <a:cubicBezTo>
                    <a:pt x="75" y="0"/>
                    <a:pt x="38" y="7"/>
                    <a:pt x="0" y="18"/>
                  </a:cubicBezTo>
                  <a:cubicBezTo>
                    <a:pt x="36" y="54"/>
                    <a:pt x="48" y="89"/>
                    <a:pt x="84" y="113"/>
                  </a:cubicBezTo>
                  <a:cubicBezTo>
                    <a:pt x="92" y="110"/>
                    <a:pt x="101" y="109"/>
                    <a:pt x="110" y="109"/>
                  </a:cubicBezTo>
                  <a:cubicBezTo>
                    <a:pt x="136" y="109"/>
                    <a:pt x="161" y="122"/>
                    <a:pt x="179" y="149"/>
                  </a:cubicBezTo>
                  <a:cubicBezTo>
                    <a:pt x="226" y="137"/>
                    <a:pt x="286" y="137"/>
                    <a:pt x="334" y="113"/>
                  </a:cubicBezTo>
                  <a:cubicBezTo>
                    <a:pt x="268" y="31"/>
                    <a:pt x="192"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5"/>
            <p:cNvSpPr/>
            <p:nvPr/>
          </p:nvSpPr>
          <p:spPr>
            <a:xfrm>
              <a:off x="5209875" y="2282850"/>
              <a:ext cx="3575" cy="3300"/>
            </a:xfrm>
            <a:custGeom>
              <a:avLst/>
              <a:gdLst/>
              <a:ahLst/>
              <a:cxnLst/>
              <a:rect l="l" t="t" r="r" b="b"/>
              <a:pathLst>
                <a:path w="143" h="132" extrusionOk="0">
                  <a:moveTo>
                    <a:pt x="0" y="1"/>
                  </a:moveTo>
                  <a:lnTo>
                    <a:pt x="0" y="1"/>
                  </a:lnTo>
                  <a:cubicBezTo>
                    <a:pt x="36" y="48"/>
                    <a:pt x="95" y="96"/>
                    <a:pt x="143" y="132"/>
                  </a:cubicBezTo>
                  <a:cubicBezTo>
                    <a:pt x="95" y="96"/>
                    <a:pt x="6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5"/>
            <p:cNvSpPr/>
            <p:nvPr/>
          </p:nvSpPr>
          <p:spPr>
            <a:xfrm>
              <a:off x="5342925" y="2300225"/>
              <a:ext cx="3300" cy="2425"/>
            </a:xfrm>
            <a:custGeom>
              <a:avLst/>
              <a:gdLst/>
              <a:ahLst/>
              <a:cxnLst/>
              <a:rect l="l" t="t" r="r" b="b"/>
              <a:pathLst>
                <a:path w="132" h="97" extrusionOk="0">
                  <a:moveTo>
                    <a:pt x="52" y="1"/>
                  </a:moveTo>
                  <a:cubicBezTo>
                    <a:pt x="35" y="1"/>
                    <a:pt x="18" y="4"/>
                    <a:pt x="0" y="8"/>
                  </a:cubicBezTo>
                  <a:cubicBezTo>
                    <a:pt x="7" y="66"/>
                    <a:pt x="24" y="96"/>
                    <a:pt x="49" y="96"/>
                  </a:cubicBezTo>
                  <a:cubicBezTo>
                    <a:pt x="71" y="96"/>
                    <a:pt x="99" y="75"/>
                    <a:pt x="131" y="32"/>
                  </a:cubicBezTo>
                  <a:cubicBezTo>
                    <a:pt x="109" y="9"/>
                    <a:pt x="81" y="1"/>
                    <a:pt x="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5"/>
            <p:cNvSpPr/>
            <p:nvPr/>
          </p:nvSpPr>
          <p:spPr>
            <a:xfrm>
              <a:off x="5282200" y="2311425"/>
              <a:ext cx="3000" cy="4500"/>
            </a:xfrm>
            <a:custGeom>
              <a:avLst/>
              <a:gdLst/>
              <a:ahLst/>
              <a:cxnLst/>
              <a:rect l="l" t="t" r="r" b="b"/>
              <a:pathLst>
                <a:path w="120" h="180" extrusionOk="0">
                  <a:moveTo>
                    <a:pt x="119" y="1"/>
                  </a:moveTo>
                  <a:cubicBezTo>
                    <a:pt x="48" y="48"/>
                    <a:pt x="0" y="96"/>
                    <a:pt x="0" y="179"/>
                  </a:cubicBezTo>
                  <a:cubicBezTo>
                    <a:pt x="96" y="155"/>
                    <a:pt x="119" y="96"/>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5"/>
            <p:cNvSpPr/>
            <p:nvPr/>
          </p:nvSpPr>
          <p:spPr>
            <a:xfrm>
              <a:off x="5278325" y="2315900"/>
              <a:ext cx="3900" cy="3300"/>
            </a:xfrm>
            <a:custGeom>
              <a:avLst/>
              <a:gdLst/>
              <a:ahLst/>
              <a:cxnLst/>
              <a:rect l="l" t="t" r="r" b="b"/>
              <a:pathLst>
                <a:path w="156" h="132" extrusionOk="0">
                  <a:moveTo>
                    <a:pt x="155" y="0"/>
                  </a:moveTo>
                  <a:cubicBezTo>
                    <a:pt x="72" y="0"/>
                    <a:pt x="24" y="48"/>
                    <a:pt x="1" y="131"/>
                  </a:cubicBezTo>
                  <a:cubicBezTo>
                    <a:pt x="84" y="131"/>
                    <a:pt x="143" y="9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5"/>
            <p:cNvSpPr/>
            <p:nvPr/>
          </p:nvSpPr>
          <p:spPr>
            <a:xfrm>
              <a:off x="5296175" y="2294150"/>
              <a:ext cx="3600" cy="1100"/>
            </a:xfrm>
            <a:custGeom>
              <a:avLst/>
              <a:gdLst/>
              <a:ahLst/>
              <a:cxnLst/>
              <a:rect l="l" t="t" r="r" b="b"/>
              <a:pathLst>
                <a:path w="144" h="44" extrusionOk="0">
                  <a:moveTo>
                    <a:pt x="1" y="1"/>
                  </a:moveTo>
                  <a:cubicBezTo>
                    <a:pt x="1" y="11"/>
                    <a:pt x="16" y="43"/>
                    <a:pt x="29" y="43"/>
                  </a:cubicBezTo>
                  <a:cubicBezTo>
                    <a:pt x="32" y="43"/>
                    <a:pt x="34" y="41"/>
                    <a:pt x="37" y="37"/>
                  </a:cubicBezTo>
                  <a:cubicBezTo>
                    <a:pt x="72" y="25"/>
                    <a:pt x="120" y="13"/>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5"/>
            <p:cNvSpPr/>
            <p:nvPr/>
          </p:nvSpPr>
          <p:spPr>
            <a:xfrm>
              <a:off x="5295600" y="2304575"/>
              <a:ext cx="3875" cy="2650"/>
            </a:xfrm>
            <a:custGeom>
              <a:avLst/>
              <a:gdLst/>
              <a:ahLst/>
              <a:cxnLst/>
              <a:rect l="l" t="t" r="r" b="b"/>
              <a:pathLst>
                <a:path w="155" h="106" extrusionOk="0">
                  <a:moveTo>
                    <a:pt x="0" y="1"/>
                  </a:moveTo>
                  <a:lnTo>
                    <a:pt x="0" y="1"/>
                  </a:lnTo>
                  <a:cubicBezTo>
                    <a:pt x="24" y="25"/>
                    <a:pt x="24" y="36"/>
                    <a:pt x="24" y="72"/>
                  </a:cubicBezTo>
                  <a:cubicBezTo>
                    <a:pt x="49" y="89"/>
                    <a:pt x="80" y="106"/>
                    <a:pt x="113" y="106"/>
                  </a:cubicBezTo>
                  <a:cubicBezTo>
                    <a:pt x="127" y="106"/>
                    <a:pt x="141" y="103"/>
                    <a:pt x="155" y="96"/>
                  </a:cubicBezTo>
                  <a:cubicBezTo>
                    <a:pt x="95" y="72"/>
                    <a:pt x="48"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5"/>
            <p:cNvSpPr/>
            <p:nvPr/>
          </p:nvSpPr>
          <p:spPr>
            <a:xfrm>
              <a:off x="5259875" y="2333150"/>
              <a:ext cx="4200" cy="3600"/>
            </a:xfrm>
            <a:custGeom>
              <a:avLst/>
              <a:gdLst/>
              <a:ahLst/>
              <a:cxnLst/>
              <a:rect l="l" t="t" r="r" b="b"/>
              <a:pathLst>
                <a:path w="168" h="144" extrusionOk="0">
                  <a:moveTo>
                    <a:pt x="155" y="1"/>
                  </a:moveTo>
                  <a:cubicBezTo>
                    <a:pt x="72" y="13"/>
                    <a:pt x="12" y="72"/>
                    <a:pt x="0" y="144"/>
                  </a:cubicBezTo>
                  <a:cubicBezTo>
                    <a:pt x="48" y="144"/>
                    <a:pt x="96" y="132"/>
                    <a:pt x="143" y="132"/>
                  </a:cubicBezTo>
                  <a:cubicBezTo>
                    <a:pt x="167" y="108"/>
                    <a:pt x="167" y="60"/>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5"/>
            <p:cNvSpPr/>
            <p:nvPr/>
          </p:nvSpPr>
          <p:spPr>
            <a:xfrm>
              <a:off x="5256600" y="2336725"/>
              <a:ext cx="3900" cy="3900"/>
            </a:xfrm>
            <a:custGeom>
              <a:avLst/>
              <a:gdLst/>
              <a:ahLst/>
              <a:cxnLst/>
              <a:rect l="l" t="t" r="r" b="b"/>
              <a:pathLst>
                <a:path w="156" h="156" extrusionOk="0">
                  <a:moveTo>
                    <a:pt x="155" y="1"/>
                  </a:moveTo>
                  <a:lnTo>
                    <a:pt x="155" y="1"/>
                  </a:lnTo>
                  <a:cubicBezTo>
                    <a:pt x="72" y="24"/>
                    <a:pt x="12" y="84"/>
                    <a:pt x="0" y="155"/>
                  </a:cubicBezTo>
                  <a:cubicBezTo>
                    <a:pt x="48" y="155"/>
                    <a:pt x="96" y="155"/>
                    <a:pt x="131" y="143"/>
                  </a:cubicBezTo>
                  <a:cubicBezTo>
                    <a:pt x="131" y="96"/>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5"/>
            <p:cNvSpPr/>
            <p:nvPr/>
          </p:nvSpPr>
          <p:spPr>
            <a:xfrm>
              <a:off x="5274450" y="2299225"/>
              <a:ext cx="1825" cy="1500"/>
            </a:xfrm>
            <a:custGeom>
              <a:avLst/>
              <a:gdLst/>
              <a:ahLst/>
              <a:cxnLst/>
              <a:rect l="l" t="t" r="r" b="b"/>
              <a:pathLst>
                <a:path w="73" h="60" extrusionOk="0">
                  <a:moveTo>
                    <a:pt x="36" y="0"/>
                  </a:moveTo>
                  <a:cubicBezTo>
                    <a:pt x="36" y="0"/>
                    <a:pt x="13" y="48"/>
                    <a:pt x="1" y="60"/>
                  </a:cubicBezTo>
                  <a:cubicBezTo>
                    <a:pt x="60" y="48"/>
                    <a:pt x="72" y="12"/>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5"/>
            <p:cNvSpPr/>
            <p:nvPr/>
          </p:nvSpPr>
          <p:spPr>
            <a:xfrm>
              <a:off x="5303025" y="2293800"/>
              <a:ext cx="3900" cy="3375"/>
            </a:xfrm>
            <a:custGeom>
              <a:avLst/>
              <a:gdLst/>
              <a:ahLst/>
              <a:cxnLst/>
              <a:rect l="l" t="t" r="r" b="b"/>
              <a:pathLst>
                <a:path w="156" h="135" extrusionOk="0">
                  <a:moveTo>
                    <a:pt x="72" y="0"/>
                  </a:moveTo>
                  <a:cubicBezTo>
                    <a:pt x="48" y="0"/>
                    <a:pt x="25" y="9"/>
                    <a:pt x="1" y="27"/>
                  </a:cubicBezTo>
                  <a:cubicBezTo>
                    <a:pt x="48" y="51"/>
                    <a:pt x="108" y="98"/>
                    <a:pt x="156" y="134"/>
                  </a:cubicBezTo>
                  <a:cubicBezTo>
                    <a:pt x="144" y="98"/>
                    <a:pt x="144" y="51"/>
                    <a:pt x="144" y="27"/>
                  </a:cubicBezTo>
                  <a:cubicBezTo>
                    <a:pt x="120" y="9"/>
                    <a:pt x="96"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5"/>
            <p:cNvSpPr/>
            <p:nvPr/>
          </p:nvSpPr>
          <p:spPr>
            <a:xfrm>
              <a:off x="5317625" y="2309950"/>
              <a:ext cx="3300" cy="1200"/>
            </a:xfrm>
            <a:custGeom>
              <a:avLst/>
              <a:gdLst/>
              <a:ahLst/>
              <a:cxnLst/>
              <a:rect l="l" t="t" r="r" b="b"/>
              <a:pathLst>
                <a:path w="132" h="48" extrusionOk="0">
                  <a:moveTo>
                    <a:pt x="107" y="0"/>
                  </a:moveTo>
                  <a:cubicBezTo>
                    <a:pt x="72" y="0"/>
                    <a:pt x="36" y="24"/>
                    <a:pt x="0" y="36"/>
                  </a:cubicBezTo>
                  <a:cubicBezTo>
                    <a:pt x="48" y="48"/>
                    <a:pt x="95" y="48"/>
                    <a:pt x="131" y="48"/>
                  </a:cubicBezTo>
                  <a:cubicBezTo>
                    <a:pt x="119" y="36"/>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a:off x="5209275" y="1823575"/>
              <a:ext cx="29200" cy="175525"/>
            </a:xfrm>
            <a:custGeom>
              <a:avLst/>
              <a:gdLst/>
              <a:ahLst/>
              <a:cxnLst/>
              <a:rect l="l" t="t" r="r" b="b"/>
              <a:pathLst>
                <a:path w="1168" h="7021" extrusionOk="0">
                  <a:moveTo>
                    <a:pt x="655" y="0"/>
                  </a:moveTo>
                  <a:cubicBezTo>
                    <a:pt x="60" y="36"/>
                    <a:pt x="0" y="369"/>
                    <a:pt x="203" y="846"/>
                  </a:cubicBezTo>
                  <a:cubicBezTo>
                    <a:pt x="536" y="917"/>
                    <a:pt x="477" y="1179"/>
                    <a:pt x="441" y="1405"/>
                  </a:cubicBezTo>
                  <a:cubicBezTo>
                    <a:pt x="357" y="1715"/>
                    <a:pt x="262" y="2000"/>
                    <a:pt x="167" y="2298"/>
                  </a:cubicBezTo>
                  <a:cubicBezTo>
                    <a:pt x="381" y="2834"/>
                    <a:pt x="453" y="3953"/>
                    <a:pt x="322" y="4584"/>
                  </a:cubicBezTo>
                  <a:cubicBezTo>
                    <a:pt x="322" y="4612"/>
                    <a:pt x="322" y="4639"/>
                    <a:pt x="327" y="4639"/>
                  </a:cubicBezTo>
                  <a:cubicBezTo>
                    <a:pt x="328" y="4639"/>
                    <a:pt x="328" y="4639"/>
                    <a:pt x="329" y="4639"/>
                  </a:cubicBezTo>
                  <a:lnTo>
                    <a:pt x="329" y="4639"/>
                  </a:lnTo>
                  <a:cubicBezTo>
                    <a:pt x="283" y="4708"/>
                    <a:pt x="238" y="4789"/>
                    <a:pt x="215" y="4870"/>
                  </a:cubicBezTo>
                  <a:cubicBezTo>
                    <a:pt x="227" y="5144"/>
                    <a:pt x="286" y="5418"/>
                    <a:pt x="262" y="5703"/>
                  </a:cubicBezTo>
                  <a:cubicBezTo>
                    <a:pt x="262" y="5799"/>
                    <a:pt x="262" y="5882"/>
                    <a:pt x="298" y="5977"/>
                  </a:cubicBezTo>
                  <a:cubicBezTo>
                    <a:pt x="328" y="6000"/>
                    <a:pt x="354" y="6008"/>
                    <a:pt x="377" y="6008"/>
                  </a:cubicBezTo>
                  <a:cubicBezTo>
                    <a:pt x="391" y="6008"/>
                    <a:pt x="404" y="6005"/>
                    <a:pt x="417" y="6001"/>
                  </a:cubicBezTo>
                  <a:cubicBezTo>
                    <a:pt x="425" y="5998"/>
                    <a:pt x="432" y="5997"/>
                    <a:pt x="436" y="5997"/>
                  </a:cubicBezTo>
                  <a:cubicBezTo>
                    <a:pt x="449" y="5997"/>
                    <a:pt x="439" y="6012"/>
                    <a:pt x="393" y="6049"/>
                  </a:cubicBezTo>
                  <a:cubicBezTo>
                    <a:pt x="322" y="6108"/>
                    <a:pt x="274" y="6180"/>
                    <a:pt x="262" y="6275"/>
                  </a:cubicBezTo>
                  <a:lnTo>
                    <a:pt x="262" y="6453"/>
                  </a:lnTo>
                  <a:cubicBezTo>
                    <a:pt x="262" y="6513"/>
                    <a:pt x="274" y="6572"/>
                    <a:pt x="298" y="6632"/>
                  </a:cubicBezTo>
                  <a:cubicBezTo>
                    <a:pt x="334" y="6692"/>
                    <a:pt x="357" y="6727"/>
                    <a:pt x="405" y="6787"/>
                  </a:cubicBezTo>
                  <a:cubicBezTo>
                    <a:pt x="513" y="6931"/>
                    <a:pt x="612" y="7020"/>
                    <a:pt x="701" y="7020"/>
                  </a:cubicBezTo>
                  <a:cubicBezTo>
                    <a:pt x="787" y="7020"/>
                    <a:pt x="864" y="6934"/>
                    <a:pt x="929" y="6727"/>
                  </a:cubicBezTo>
                  <a:cubicBezTo>
                    <a:pt x="1167" y="6049"/>
                    <a:pt x="655" y="5453"/>
                    <a:pt x="679" y="4787"/>
                  </a:cubicBezTo>
                  <a:cubicBezTo>
                    <a:pt x="715" y="3370"/>
                    <a:pt x="715" y="1941"/>
                    <a:pt x="691" y="512"/>
                  </a:cubicBezTo>
                  <a:cubicBezTo>
                    <a:pt x="679" y="346"/>
                    <a:pt x="703" y="167"/>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5"/>
            <p:cNvSpPr/>
            <p:nvPr/>
          </p:nvSpPr>
          <p:spPr>
            <a:xfrm>
              <a:off x="5211350" y="1989025"/>
              <a:ext cx="25325" cy="84775"/>
            </a:xfrm>
            <a:custGeom>
              <a:avLst/>
              <a:gdLst/>
              <a:ahLst/>
              <a:cxnLst/>
              <a:rect l="l" t="t" r="r" b="b"/>
              <a:pathLst>
                <a:path w="1013" h="3391" extrusionOk="0">
                  <a:moveTo>
                    <a:pt x="268" y="1"/>
                  </a:moveTo>
                  <a:cubicBezTo>
                    <a:pt x="259" y="1"/>
                    <a:pt x="249" y="1"/>
                    <a:pt x="239" y="2"/>
                  </a:cubicBezTo>
                  <a:cubicBezTo>
                    <a:pt x="132" y="324"/>
                    <a:pt x="144" y="645"/>
                    <a:pt x="239" y="1014"/>
                  </a:cubicBezTo>
                  <a:cubicBezTo>
                    <a:pt x="536" y="1324"/>
                    <a:pt x="84" y="1490"/>
                    <a:pt x="96" y="1740"/>
                  </a:cubicBezTo>
                  <a:cubicBezTo>
                    <a:pt x="203" y="2014"/>
                    <a:pt x="203" y="2300"/>
                    <a:pt x="96" y="2586"/>
                  </a:cubicBezTo>
                  <a:lnTo>
                    <a:pt x="84" y="2586"/>
                  </a:lnTo>
                  <a:cubicBezTo>
                    <a:pt x="132" y="2824"/>
                    <a:pt x="1" y="3110"/>
                    <a:pt x="239" y="3300"/>
                  </a:cubicBezTo>
                  <a:cubicBezTo>
                    <a:pt x="312" y="3360"/>
                    <a:pt x="390" y="3391"/>
                    <a:pt x="473" y="3391"/>
                  </a:cubicBezTo>
                  <a:cubicBezTo>
                    <a:pt x="538" y="3391"/>
                    <a:pt x="606" y="3372"/>
                    <a:pt x="679" y="3336"/>
                  </a:cubicBezTo>
                  <a:cubicBezTo>
                    <a:pt x="739" y="3276"/>
                    <a:pt x="775" y="3193"/>
                    <a:pt x="798" y="3122"/>
                  </a:cubicBezTo>
                  <a:cubicBezTo>
                    <a:pt x="894" y="2717"/>
                    <a:pt x="846" y="2312"/>
                    <a:pt x="870" y="1919"/>
                  </a:cubicBezTo>
                  <a:cubicBezTo>
                    <a:pt x="917" y="1407"/>
                    <a:pt x="1013" y="895"/>
                    <a:pt x="655" y="431"/>
                  </a:cubicBezTo>
                  <a:cubicBezTo>
                    <a:pt x="483" y="327"/>
                    <a:pt x="544" y="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5"/>
            <p:cNvSpPr/>
            <p:nvPr/>
          </p:nvSpPr>
          <p:spPr>
            <a:xfrm>
              <a:off x="5206300" y="1796700"/>
              <a:ext cx="23225" cy="57200"/>
            </a:xfrm>
            <a:custGeom>
              <a:avLst/>
              <a:gdLst/>
              <a:ahLst/>
              <a:cxnLst/>
              <a:rect l="l" t="t" r="r" b="b"/>
              <a:pathLst>
                <a:path w="929" h="2288" extrusionOk="0">
                  <a:moveTo>
                    <a:pt x="652" y="0"/>
                  </a:moveTo>
                  <a:cubicBezTo>
                    <a:pt x="576" y="0"/>
                    <a:pt x="496" y="30"/>
                    <a:pt x="417" y="87"/>
                  </a:cubicBezTo>
                  <a:cubicBezTo>
                    <a:pt x="393" y="551"/>
                    <a:pt x="393" y="1040"/>
                    <a:pt x="0" y="1385"/>
                  </a:cubicBezTo>
                  <a:lnTo>
                    <a:pt x="0" y="2099"/>
                  </a:lnTo>
                  <a:cubicBezTo>
                    <a:pt x="4" y="2098"/>
                    <a:pt x="8" y="2098"/>
                    <a:pt x="12" y="2098"/>
                  </a:cubicBezTo>
                  <a:cubicBezTo>
                    <a:pt x="93" y="2098"/>
                    <a:pt x="96" y="2288"/>
                    <a:pt x="184" y="2288"/>
                  </a:cubicBezTo>
                  <a:cubicBezTo>
                    <a:pt x="209" y="2288"/>
                    <a:pt x="242" y="2272"/>
                    <a:pt x="286" y="2230"/>
                  </a:cubicBezTo>
                  <a:cubicBezTo>
                    <a:pt x="334" y="2183"/>
                    <a:pt x="322" y="2159"/>
                    <a:pt x="286" y="2111"/>
                  </a:cubicBezTo>
                  <a:lnTo>
                    <a:pt x="286" y="1944"/>
                  </a:lnTo>
                  <a:cubicBezTo>
                    <a:pt x="274" y="1575"/>
                    <a:pt x="405" y="1290"/>
                    <a:pt x="703" y="1087"/>
                  </a:cubicBezTo>
                  <a:cubicBezTo>
                    <a:pt x="869" y="968"/>
                    <a:pt x="869" y="789"/>
                    <a:pt x="881" y="635"/>
                  </a:cubicBezTo>
                  <a:cubicBezTo>
                    <a:pt x="893" y="528"/>
                    <a:pt x="929" y="432"/>
                    <a:pt x="929" y="325"/>
                  </a:cubicBezTo>
                  <a:cubicBezTo>
                    <a:pt x="929" y="254"/>
                    <a:pt x="917" y="170"/>
                    <a:pt x="881" y="111"/>
                  </a:cubicBezTo>
                  <a:cubicBezTo>
                    <a:pt x="813" y="36"/>
                    <a:pt x="735" y="0"/>
                    <a:pt x="6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5208675" y="1881325"/>
              <a:ext cx="4500" cy="44650"/>
            </a:xfrm>
            <a:custGeom>
              <a:avLst/>
              <a:gdLst/>
              <a:ahLst/>
              <a:cxnLst/>
              <a:rect l="l" t="t" r="r" b="b"/>
              <a:pathLst>
                <a:path w="180" h="1786" extrusionOk="0">
                  <a:moveTo>
                    <a:pt x="179" y="0"/>
                  </a:moveTo>
                  <a:cubicBezTo>
                    <a:pt x="12" y="536"/>
                    <a:pt x="0" y="1167"/>
                    <a:pt x="179" y="1786"/>
                  </a:cubicBezTo>
                  <a:lnTo>
                    <a:pt x="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5208975" y="1938175"/>
              <a:ext cx="9250" cy="33750"/>
            </a:xfrm>
            <a:custGeom>
              <a:avLst/>
              <a:gdLst/>
              <a:ahLst/>
              <a:cxnLst/>
              <a:rect l="l" t="t" r="r" b="b"/>
              <a:pathLst>
                <a:path w="370" h="1350" extrusionOk="0">
                  <a:moveTo>
                    <a:pt x="346" y="0"/>
                  </a:moveTo>
                  <a:lnTo>
                    <a:pt x="346" y="0"/>
                  </a:lnTo>
                  <a:cubicBezTo>
                    <a:pt x="119" y="107"/>
                    <a:pt x="0" y="286"/>
                    <a:pt x="108" y="524"/>
                  </a:cubicBezTo>
                  <a:cubicBezTo>
                    <a:pt x="215" y="774"/>
                    <a:pt x="179" y="1048"/>
                    <a:pt x="191" y="1298"/>
                  </a:cubicBezTo>
                  <a:cubicBezTo>
                    <a:pt x="191" y="1322"/>
                    <a:pt x="215" y="1334"/>
                    <a:pt x="239" y="1346"/>
                  </a:cubicBezTo>
                  <a:cubicBezTo>
                    <a:pt x="247" y="1348"/>
                    <a:pt x="255" y="1350"/>
                    <a:pt x="262" y="1350"/>
                  </a:cubicBezTo>
                  <a:cubicBezTo>
                    <a:pt x="286" y="1350"/>
                    <a:pt x="306" y="1334"/>
                    <a:pt x="334" y="1298"/>
                  </a:cubicBezTo>
                  <a:lnTo>
                    <a:pt x="334" y="155"/>
                  </a:lnTo>
                  <a:cubicBezTo>
                    <a:pt x="369" y="107"/>
                    <a:pt x="369" y="72"/>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5210450" y="1987775"/>
              <a:ext cx="7775" cy="26025"/>
            </a:xfrm>
            <a:custGeom>
              <a:avLst/>
              <a:gdLst/>
              <a:ahLst/>
              <a:cxnLst/>
              <a:rect l="l" t="t" r="r" b="b"/>
              <a:pathLst>
                <a:path w="311" h="1041" extrusionOk="0">
                  <a:moveTo>
                    <a:pt x="192" y="0"/>
                  </a:moveTo>
                  <a:cubicBezTo>
                    <a:pt x="168" y="0"/>
                    <a:pt x="147" y="16"/>
                    <a:pt x="120" y="52"/>
                  </a:cubicBezTo>
                  <a:cubicBezTo>
                    <a:pt x="180" y="374"/>
                    <a:pt x="1" y="743"/>
                    <a:pt x="275" y="1040"/>
                  </a:cubicBezTo>
                  <a:cubicBezTo>
                    <a:pt x="310" y="719"/>
                    <a:pt x="299" y="374"/>
                    <a:pt x="275" y="52"/>
                  </a:cubicBezTo>
                  <a:cubicBezTo>
                    <a:pt x="275" y="28"/>
                    <a:pt x="239" y="16"/>
                    <a:pt x="215" y="4"/>
                  </a:cubicBezTo>
                  <a:cubicBezTo>
                    <a:pt x="207" y="2"/>
                    <a:pt x="199" y="0"/>
                    <a:pt x="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5213425" y="2032225"/>
              <a:ext cx="5400" cy="21150"/>
            </a:xfrm>
            <a:custGeom>
              <a:avLst/>
              <a:gdLst/>
              <a:ahLst/>
              <a:cxnLst/>
              <a:rect l="l" t="t" r="r" b="b"/>
              <a:pathLst>
                <a:path w="216" h="846" extrusionOk="0">
                  <a:moveTo>
                    <a:pt x="1" y="0"/>
                  </a:moveTo>
                  <a:lnTo>
                    <a:pt x="1" y="846"/>
                  </a:lnTo>
                  <a:cubicBezTo>
                    <a:pt x="215" y="560"/>
                    <a:pt x="215" y="27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5"/>
            <p:cNvSpPr/>
            <p:nvPr/>
          </p:nvSpPr>
          <p:spPr>
            <a:xfrm>
              <a:off x="5213425" y="1971200"/>
              <a:ext cx="7475" cy="11875"/>
            </a:xfrm>
            <a:custGeom>
              <a:avLst/>
              <a:gdLst/>
              <a:ahLst/>
              <a:cxnLst/>
              <a:rect l="l" t="t" r="r" b="b"/>
              <a:pathLst>
                <a:path w="299" h="475" extrusionOk="0">
                  <a:moveTo>
                    <a:pt x="1" y="1"/>
                  </a:moveTo>
                  <a:cubicBezTo>
                    <a:pt x="1" y="132"/>
                    <a:pt x="1" y="275"/>
                    <a:pt x="13" y="429"/>
                  </a:cubicBezTo>
                  <a:cubicBezTo>
                    <a:pt x="13" y="441"/>
                    <a:pt x="37" y="453"/>
                    <a:pt x="61" y="465"/>
                  </a:cubicBezTo>
                  <a:cubicBezTo>
                    <a:pt x="70" y="472"/>
                    <a:pt x="80" y="475"/>
                    <a:pt x="88" y="475"/>
                  </a:cubicBezTo>
                  <a:cubicBezTo>
                    <a:pt x="110" y="475"/>
                    <a:pt x="130" y="455"/>
                    <a:pt x="156" y="429"/>
                  </a:cubicBezTo>
                  <a:cubicBezTo>
                    <a:pt x="215" y="334"/>
                    <a:pt x="251" y="239"/>
                    <a:pt x="299" y="144"/>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5213725" y="1849475"/>
              <a:ext cx="2125" cy="3000"/>
            </a:xfrm>
            <a:custGeom>
              <a:avLst/>
              <a:gdLst/>
              <a:ahLst/>
              <a:cxnLst/>
              <a:rect l="l" t="t" r="r" b="b"/>
              <a:pathLst>
                <a:path w="85" h="120" extrusionOk="0">
                  <a:moveTo>
                    <a:pt x="1" y="0"/>
                  </a:moveTo>
                  <a:lnTo>
                    <a:pt x="1" y="119"/>
                  </a:lnTo>
                  <a:cubicBezTo>
                    <a:pt x="84" y="72"/>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5213425" y="1981925"/>
              <a:ext cx="3900" cy="4600"/>
            </a:xfrm>
            <a:custGeom>
              <a:avLst/>
              <a:gdLst/>
              <a:ahLst/>
              <a:cxnLst/>
              <a:rect l="l" t="t" r="r" b="b"/>
              <a:pathLst>
                <a:path w="156" h="184" extrusionOk="0">
                  <a:moveTo>
                    <a:pt x="13" y="0"/>
                  </a:moveTo>
                  <a:cubicBezTo>
                    <a:pt x="1" y="36"/>
                    <a:pt x="1" y="84"/>
                    <a:pt x="13" y="143"/>
                  </a:cubicBezTo>
                  <a:cubicBezTo>
                    <a:pt x="13" y="143"/>
                    <a:pt x="37" y="167"/>
                    <a:pt x="61" y="179"/>
                  </a:cubicBezTo>
                  <a:cubicBezTo>
                    <a:pt x="69" y="182"/>
                    <a:pt x="78" y="183"/>
                    <a:pt x="85" y="183"/>
                  </a:cubicBezTo>
                  <a:cubicBezTo>
                    <a:pt x="109" y="183"/>
                    <a:pt x="129" y="170"/>
                    <a:pt x="156" y="143"/>
                  </a:cubicBezTo>
                  <a:lnTo>
                    <a:pt x="156" y="72"/>
                  </a:ln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5213425" y="1985200"/>
              <a:ext cx="3900" cy="3900"/>
            </a:xfrm>
            <a:custGeom>
              <a:avLst/>
              <a:gdLst/>
              <a:ahLst/>
              <a:cxnLst/>
              <a:rect l="l" t="t" r="r" b="b"/>
              <a:pathLst>
                <a:path w="156" h="156" extrusionOk="0">
                  <a:moveTo>
                    <a:pt x="1" y="0"/>
                  </a:moveTo>
                  <a:lnTo>
                    <a:pt x="1" y="155"/>
                  </a:lnTo>
                  <a:lnTo>
                    <a:pt x="156" y="155"/>
                  </a:ln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6063250" y="3081750"/>
              <a:ext cx="72950" cy="17000"/>
            </a:xfrm>
            <a:custGeom>
              <a:avLst/>
              <a:gdLst/>
              <a:ahLst/>
              <a:cxnLst/>
              <a:rect l="l" t="t" r="r" b="b"/>
              <a:pathLst>
                <a:path w="2918" h="680" extrusionOk="0">
                  <a:moveTo>
                    <a:pt x="488" y="1"/>
                  </a:moveTo>
                  <a:cubicBezTo>
                    <a:pt x="429" y="13"/>
                    <a:pt x="369" y="25"/>
                    <a:pt x="310" y="25"/>
                  </a:cubicBezTo>
                  <a:cubicBezTo>
                    <a:pt x="179" y="48"/>
                    <a:pt x="60" y="84"/>
                    <a:pt x="0" y="203"/>
                  </a:cubicBezTo>
                  <a:cubicBezTo>
                    <a:pt x="193" y="329"/>
                    <a:pt x="403" y="354"/>
                    <a:pt x="614" y="354"/>
                  </a:cubicBezTo>
                  <a:cubicBezTo>
                    <a:pt x="703" y="354"/>
                    <a:pt x="793" y="350"/>
                    <a:pt x="881" y="346"/>
                  </a:cubicBezTo>
                  <a:cubicBezTo>
                    <a:pt x="1370" y="584"/>
                    <a:pt x="1953" y="406"/>
                    <a:pt x="2453" y="620"/>
                  </a:cubicBezTo>
                  <a:cubicBezTo>
                    <a:pt x="2632" y="584"/>
                    <a:pt x="2917" y="679"/>
                    <a:pt x="2905" y="322"/>
                  </a:cubicBezTo>
                  <a:lnTo>
                    <a:pt x="2894" y="310"/>
                  </a:lnTo>
                  <a:cubicBezTo>
                    <a:pt x="2596" y="1"/>
                    <a:pt x="2155" y="203"/>
                    <a:pt x="1834" y="60"/>
                  </a:cubicBezTo>
                  <a:cubicBezTo>
                    <a:pt x="1786" y="60"/>
                    <a:pt x="1762" y="60"/>
                    <a:pt x="1727" y="25"/>
                  </a:cubicBezTo>
                  <a:cubicBezTo>
                    <a:pt x="1310" y="13"/>
                    <a:pt x="893" y="13"/>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5972450" y="3064500"/>
              <a:ext cx="44975" cy="14900"/>
            </a:xfrm>
            <a:custGeom>
              <a:avLst/>
              <a:gdLst/>
              <a:ahLst/>
              <a:cxnLst/>
              <a:rect l="l" t="t" r="r" b="b"/>
              <a:pathLst>
                <a:path w="1799" h="596" extrusionOk="0">
                  <a:moveTo>
                    <a:pt x="72" y="0"/>
                  </a:moveTo>
                  <a:lnTo>
                    <a:pt x="72" y="0"/>
                  </a:lnTo>
                  <a:cubicBezTo>
                    <a:pt x="180" y="179"/>
                    <a:pt x="1" y="417"/>
                    <a:pt x="180" y="596"/>
                  </a:cubicBezTo>
                  <a:cubicBezTo>
                    <a:pt x="257" y="482"/>
                    <a:pt x="352" y="453"/>
                    <a:pt x="453" y="453"/>
                  </a:cubicBezTo>
                  <a:cubicBezTo>
                    <a:pt x="523" y="453"/>
                    <a:pt x="595" y="467"/>
                    <a:pt x="668" y="477"/>
                  </a:cubicBezTo>
                  <a:cubicBezTo>
                    <a:pt x="847" y="524"/>
                    <a:pt x="1019" y="586"/>
                    <a:pt x="1201" y="586"/>
                  </a:cubicBezTo>
                  <a:cubicBezTo>
                    <a:pt x="1249" y="586"/>
                    <a:pt x="1297" y="582"/>
                    <a:pt x="1346" y="572"/>
                  </a:cubicBezTo>
                  <a:cubicBezTo>
                    <a:pt x="1382" y="560"/>
                    <a:pt x="1406" y="524"/>
                    <a:pt x="1406" y="477"/>
                  </a:cubicBezTo>
                  <a:cubicBezTo>
                    <a:pt x="1442" y="500"/>
                    <a:pt x="1489" y="512"/>
                    <a:pt x="1525" y="524"/>
                  </a:cubicBezTo>
                  <a:cubicBezTo>
                    <a:pt x="1644" y="512"/>
                    <a:pt x="1799" y="536"/>
                    <a:pt x="1775" y="322"/>
                  </a:cubicBezTo>
                  <a:cubicBezTo>
                    <a:pt x="1227" y="143"/>
                    <a:pt x="644" y="107"/>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6006100" y="3071925"/>
              <a:ext cx="54200" cy="14025"/>
            </a:xfrm>
            <a:custGeom>
              <a:avLst/>
              <a:gdLst/>
              <a:ahLst/>
              <a:cxnLst/>
              <a:rect l="l" t="t" r="r" b="b"/>
              <a:pathLst>
                <a:path w="2168" h="561" extrusionOk="0">
                  <a:moveTo>
                    <a:pt x="429" y="1"/>
                  </a:moveTo>
                  <a:cubicBezTo>
                    <a:pt x="310" y="168"/>
                    <a:pt x="143" y="120"/>
                    <a:pt x="0" y="144"/>
                  </a:cubicBezTo>
                  <a:lnTo>
                    <a:pt x="0" y="275"/>
                  </a:lnTo>
                  <a:cubicBezTo>
                    <a:pt x="560" y="453"/>
                    <a:pt x="1143" y="537"/>
                    <a:pt x="1739" y="561"/>
                  </a:cubicBezTo>
                  <a:cubicBezTo>
                    <a:pt x="2167" y="239"/>
                    <a:pt x="1727" y="263"/>
                    <a:pt x="1584" y="156"/>
                  </a:cubicBezTo>
                  <a:cubicBezTo>
                    <a:pt x="1203" y="96"/>
                    <a:pt x="798" y="168"/>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6045375" y="3075425"/>
              <a:ext cx="29800" cy="10825"/>
            </a:xfrm>
            <a:custGeom>
              <a:avLst/>
              <a:gdLst/>
              <a:ahLst/>
              <a:cxnLst/>
              <a:rect l="l" t="t" r="r" b="b"/>
              <a:pathLst>
                <a:path w="1192" h="433" extrusionOk="0">
                  <a:moveTo>
                    <a:pt x="374" y="0"/>
                  </a:moveTo>
                  <a:cubicBezTo>
                    <a:pt x="250" y="0"/>
                    <a:pt x="126" y="9"/>
                    <a:pt x="1" y="16"/>
                  </a:cubicBezTo>
                  <a:cubicBezTo>
                    <a:pt x="96" y="135"/>
                    <a:pt x="334" y="206"/>
                    <a:pt x="156" y="409"/>
                  </a:cubicBezTo>
                  <a:cubicBezTo>
                    <a:pt x="251" y="409"/>
                    <a:pt x="346" y="432"/>
                    <a:pt x="453" y="432"/>
                  </a:cubicBezTo>
                  <a:cubicBezTo>
                    <a:pt x="525" y="369"/>
                    <a:pt x="604" y="354"/>
                    <a:pt x="686" y="354"/>
                  </a:cubicBezTo>
                  <a:cubicBezTo>
                    <a:pt x="765" y="354"/>
                    <a:pt x="846" y="368"/>
                    <a:pt x="926" y="368"/>
                  </a:cubicBezTo>
                  <a:cubicBezTo>
                    <a:pt x="997" y="368"/>
                    <a:pt x="1067" y="357"/>
                    <a:pt x="1132" y="313"/>
                  </a:cubicBezTo>
                  <a:lnTo>
                    <a:pt x="1192" y="254"/>
                  </a:lnTo>
                  <a:cubicBezTo>
                    <a:pt x="941" y="45"/>
                    <a:pt x="662" y="0"/>
                    <a:pt x="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6056700" y="3081475"/>
              <a:ext cx="17000" cy="5675"/>
            </a:xfrm>
            <a:custGeom>
              <a:avLst/>
              <a:gdLst/>
              <a:ahLst/>
              <a:cxnLst/>
              <a:rect l="l" t="t" r="r" b="b"/>
              <a:pathLst>
                <a:path w="680" h="227" extrusionOk="0">
                  <a:moveTo>
                    <a:pt x="127" y="0"/>
                  </a:moveTo>
                  <a:cubicBezTo>
                    <a:pt x="20" y="0"/>
                    <a:pt x="10" y="91"/>
                    <a:pt x="0" y="190"/>
                  </a:cubicBezTo>
                  <a:cubicBezTo>
                    <a:pt x="72" y="190"/>
                    <a:pt x="155" y="202"/>
                    <a:pt x="250" y="214"/>
                  </a:cubicBezTo>
                  <a:cubicBezTo>
                    <a:pt x="393" y="155"/>
                    <a:pt x="572" y="226"/>
                    <a:pt x="679" y="71"/>
                  </a:cubicBezTo>
                  <a:cubicBezTo>
                    <a:pt x="512" y="48"/>
                    <a:pt x="358" y="48"/>
                    <a:pt x="203" y="12"/>
                  </a:cubicBezTo>
                  <a:cubicBezTo>
                    <a:pt x="173" y="4"/>
                    <a:pt x="148"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5988525" y="3103475"/>
              <a:ext cx="3000" cy="4500"/>
            </a:xfrm>
            <a:custGeom>
              <a:avLst/>
              <a:gdLst/>
              <a:ahLst/>
              <a:cxnLst/>
              <a:rect l="l" t="t" r="r" b="b"/>
              <a:pathLst>
                <a:path w="120" h="180" extrusionOk="0">
                  <a:moveTo>
                    <a:pt x="1" y="1"/>
                  </a:moveTo>
                  <a:cubicBezTo>
                    <a:pt x="1" y="96"/>
                    <a:pt x="48" y="156"/>
                    <a:pt x="120" y="180"/>
                  </a:cubicBezTo>
                  <a:cubicBezTo>
                    <a:pt x="120" y="96"/>
                    <a:pt x="84"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6188250" y="3640450"/>
              <a:ext cx="17300" cy="15800"/>
            </a:xfrm>
            <a:custGeom>
              <a:avLst/>
              <a:gdLst/>
              <a:ahLst/>
              <a:cxnLst/>
              <a:rect l="l" t="t" r="r" b="b"/>
              <a:pathLst>
                <a:path w="692" h="632" extrusionOk="0">
                  <a:moveTo>
                    <a:pt x="406" y="1"/>
                  </a:moveTo>
                  <a:cubicBezTo>
                    <a:pt x="370" y="1"/>
                    <a:pt x="346" y="25"/>
                    <a:pt x="311" y="48"/>
                  </a:cubicBezTo>
                  <a:cubicBezTo>
                    <a:pt x="251" y="60"/>
                    <a:pt x="215" y="84"/>
                    <a:pt x="156" y="96"/>
                  </a:cubicBezTo>
                  <a:cubicBezTo>
                    <a:pt x="37" y="215"/>
                    <a:pt x="1" y="346"/>
                    <a:pt x="13" y="513"/>
                  </a:cubicBezTo>
                  <a:cubicBezTo>
                    <a:pt x="37" y="537"/>
                    <a:pt x="37" y="584"/>
                    <a:pt x="37" y="632"/>
                  </a:cubicBezTo>
                  <a:lnTo>
                    <a:pt x="311" y="632"/>
                  </a:lnTo>
                  <a:cubicBezTo>
                    <a:pt x="370" y="525"/>
                    <a:pt x="489" y="525"/>
                    <a:pt x="596" y="513"/>
                  </a:cubicBezTo>
                  <a:cubicBezTo>
                    <a:pt x="692" y="382"/>
                    <a:pt x="525" y="298"/>
                    <a:pt x="525" y="168"/>
                  </a:cubicBezTo>
                  <a:cubicBezTo>
                    <a:pt x="525" y="120"/>
                    <a:pt x="489" y="60"/>
                    <a:pt x="465" y="25"/>
                  </a:cubicBezTo>
                  <a:cubicBezTo>
                    <a:pt x="465" y="25"/>
                    <a:pt x="43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5311675" y="2613550"/>
              <a:ext cx="2700" cy="3000"/>
            </a:xfrm>
            <a:custGeom>
              <a:avLst/>
              <a:gdLst/>
              <a:ahLst/>
              <a:cxnLst/>
              <a:rect l="l" t="t" r="r" b="b"/>
              <a:pathLst>
                <a:path w="108" h="120" extrusionOk="0">
                  <a:moveTo>
                    <a:pt x="107" y="0"/>
                  </a:moveTo>
                  <a:lnTo>
                    <a:pt x="107" y="0"/>
                  </a:lnTo>
                  <a:cubicBezTo>
                    <a:pt x="0" y="24"/>
                    <a:pt x="0" y="60"/>
                    <a:pt x="71" y="119"/>
                  </a:cubicBezTo>
                  <a:cubicBezTo>
                    <a:pt x="71" y="84"/>
                    <a:pt x="95" y="48"/>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5210175" y="2442500"/>
              <a:ext cx="13100" cy="113575"/>
            </a:xfrm>
            <a:custGeom>
              <a:avLst/>
              <a:gdLst/>
              <a:ahLst/>
              <a:cxnLst/>
              <a:rect l="l" t="t" r="r" b="b"/>
              <a:pathLst>
                <a:path w="524" h="4543" extrusionOk="0">
                  <a:moveTo>
                    <a:pt x="135" y="1"/>
                  </a:moveTo>
                  <a:cubicBezTo>
                    <a:pt x="89" y="1"/>
                    <a:pt x="43" y="24"/>
                    <a:pt x="0" y="80"/>
                  </a:cubicBezTo>
                  <a:lnTo>
                    <a:pt x="0" y="342"/>
                  </a:lnTo>
                  <a:cubicBezTo>
                    <a:pt x="107" y="580"/>
                    <a:pt x="107" y="830"/>
                    <a:pt x="0" y="1068"/>
                  </a:cubicBezTo>
                  <a:lnTo>
                    <a:pt x="0" y="1485"/>
                  </a:lnTo>
                  <a:cubicBezTo>
                    <a:pt x="107" y="1627"/>
                    <a:pt x="12" y="1806"/>
                    <a:pt x="119" y="1937"/>
                  </a:cubicBezTo>
                  <a:lnTo>
                    <a:pt x="119" y="2651"/>
                  </a:lnTo>
                  <a:cubicBezTo>
                    <a:pt x="48" y="2889"/>
                    <a:pt x="12" y="3128"/>
                    <a:pt x="131" y="3366"/>
                  </a:cubicBezTo>
                  <a:cubicBezTo>
                    <a:pt x="214" y="3473"/>
                    <a:pt x="214" y="3556"/>
                    <a:pt x="131" y="3663"/>
                  </a:cubicBezTo>
                  <a:cubicBezTo>
                    <a:pt x="131" y="3711"/>
                    <a:pt x="119" y="3747"/>
                    <a:pt x="119" y="3794"/>
                  </a:cubicBezTo>
                  <a:cubicBezTo>
                    <a:pt x="12" y="3985"/>
                    <a:pt x="12" y="4211"/>
                    <a:pt x="71" y="4390"/>
                  </a:cubicBezTo>
                  <a:cubicBezTo>
                    <a:pt x="103" y="4499"/>
                    <a:pt x="145" y="4543"/>
                    <a:pt x="193" y="4543"/>
                  </a:cubicBezTo>
                  <a:cubicBezTo>
                    <a:pt x="253" y="4543"/>
                    <a:pt x="321" y="4471"/>
                    <a:pt x="381" y="4378"/>
                  </a:cubicBezTo>
                  <a:cubicBezTo>
                    <a:pt x="417" y="3663"/>
                    <a:pt x="429" y="2961"/>
                    <a:pt x="441" y="2247"/>
                  </a:cubicBezTo>
                  <a:cubicBezTo>
                    <a:pt x="500" y="2104"/>
                    <a:pt x="524" y="1937"/>
                    <a:pt x="417" y="1758"/>
                  </a:cubicBezTo>
                  <a:lnTo>
                    <a:pt x="417" y="1699"/>
                  </a:lnTo>
                  <a:lnTo>
                    <a:pt x="417" y="1639"/>
                  </a:lnTo>
                  <a:cubicBezTo>
                    <a:pt x="119" y="1127"/>
                    <a:pt x="345" y="580"/>
                    <a:pt x="262" y="56"/>
                  </a:cubicBezTo>
                  <a:cubicBezTo>
                    <a:pt x="222" y="21"/>
                    <a:pt x="179"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5206300" y="2372450"/>
              <a:ext cx="14900" cy="72350"/>
            </a:xfrm>
            <a:custGeom>
              <a:avLst/>
              <a:gdLst/>
              <a:ahLst/>
              <a:cxnLst/>
              <a:rect l="l" t="t" r="r" b="b"/>
              <a:pathLst>
                <a:path w="596" h="2894" extrusionOk="0">
                  <a:moveTo>
                    <a:pt x="572" y="0"/>
                  </a:moveTo>
                  <a:cubicBezTo>
                    <a:pt x="476" y="0"/>
                    <a:pt x="393" y="24"/>
                    <a:pt x="298" y="24"/>
                  </a:cubicBezTo>
                  <a:cubicBezTo>
                    <a:pt x="334" y="346"/>
                    <a:pt x="0" y="596"/>
                    <a:pt x="60" y="893"/>
                  </a:cubicBezTo>
                  <a:cubicBezTo>
                    <a:pt x="215" y="1572"/>
                    <a:pt x="95" y="2239"/>
                    <a:pt x="167" y="2894"/>
                  </a:cubicBezTo>
                  <a:cubicBezTo>
                    <a:pt x="262" y="2894"/>
                    <a:pt x="346" y="2882"/>
                    <a:pt x="441" y="2882"/>
                  </a:cubicBezTo>
                  <a:cubicBezTo>
                    <a:pt x="476" y="2536"/>
                    <a:pt x="334" y="2179"/>
                    <a:pt x="560" y="1881"/>
                  </a:cubicBezTo>
                  <a:lnTo>
                    <a:pt x="560" y="1727"/>
                  </a:lnTo>
                  <a:cubicBezTo>
                    <a:pt x="512" y="1250"/>
                    <a:pt x="357" y="774"/>
                    <a:pt x="572" y="298"/>
                  </a:cubicBezTo>
                  <a:lnTo>
                    <a:pt x="596" y="262"/>
                  </a:lnTo>
                  <a:lnTo>
                    <a:pt x="596" y="203"/>
                  </a:lnTo>
                  <a:cubicBezTo>
                    <a:pt x="584" y="119"/>
                    <a:pt x="584" y="6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5206000" y="2537350"/>
              <a:ext cx="16400" cy="53600"/>
            </a:xfrm>
            <a:custGeom>
              <a:avLst/>
              <a:gdLst/>
              <a:ahLst/>
              <a:cxnLst/>
              <a:rect l="l" t="t" r="r" b="b"/>
              <a:pathLst>
                <a:path w="656" h="2144" extrusionOk="0">
                  <a:moveTo>
                    <a:pt x="286" y="0"/>
                  </a:moveTo>
                  <a:cubicBezTo>
                    <a:pt x="0" y="512"/>
                    <a:pt x="227" y="1060"/>
                    <a:pt x="143" y="1560"/>
                  </a:cubicBezTo>
                  <a:cubicBezTo>
                    <a:pt x="548" y="1560"/>
                    <a:pt x="346" y="2013"/>
                    <a:pt x="560" y="2143"/>
                  </a:cubicBezTo>
                  <a:cubicBezTo>
                    <a:pt x="524" y="1620"/>
                    <a:pt x="655" y="1084"/>
                    <a:pt x="548" y="572"/>
                  </a:cubicBezTo>
                  <a:lnTo>
                    <a:pt x="548" y="572"/>
                  </a:lnTo>
                  <a:cubicBezTo>
                    <a:pt x="494" y="590"/>
                    <a:pt x="441" y="619"/>
                    <a:pt x="396" y="619"/>
                  </a:cubicBezTo>
                  <a:cubicBezTo>
                    <a:pt x="352" y="619"/>
                    <a:pt x="316" y="590"/>
                    <a:pt x="298" y="489"/>
                  </a:cubicBezTo>
                  <a:cubicBezTo>
                    <a:pt x="274" y="334"/>
                    <a:pt x="286" y="167"/>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5"/>
            <p:cNvSpPr/>
            <p:nvPr/>
          </p:nvSpPr>
          <p:spPr>
            <a:xfrm>
              <a:off x="5207775" y="2508775"/>
              <a:ext cx="5675" cy="17875"/>
            </a:xfrm>
            <a:custGeom>
              <a:avLst/>
              <a:gdLst/>
              <a:ahLst/>
              <a:cxnLst/>
              <a:rect l="l" t="t" r="r" b="b"/>
              <a:pathLst>
                <a:path w="227" h="715" extrusionOk="0">
                  <a:moveTo>
                    <a:pt x="215" y="0"/>
                  </a:moveTo>
                  <a:cubicBezTo>
                    <a:pt x="48" y="250"/>
                    <a:pt x="1" y="489"/>
                    <a:pt x="227" y="715"/>
                  </a:cubicBezTo>
                  <a:cubicBezTo>
                    <a:pt x="227" y="477"/>
                    <a:pt x="215" y="238"/>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5"/>
            <p:cNvSpPr/>
            <p:nvPr/>
          </p:nvSpPr>
          <p:spPr>
            <a:xfrm>
              <a:off x="5210175" y="2451325"/>
              <a:ext cx="4775" cy="18475"/>
            </a:xfrm>
            <a:custGeom>
              <a:avLst/>
              <a:gdLst/>
              <a:ahLst/>
              <a:cxnLst/>
              <a:rect l="l" t="t" r="r" b="b"/>
              <a:pathLst>
                <a:path w="191" h="739" extrusionOk="0">
                  <a:moveTo>
                    <a:pt x="0" y="0"/>
                  </a:moveTo>
                  <a:lnTo>
                    <a:pt x="0" y="739"/>
                  </a:lnTo>
                  <a:cubicBezTo>
                    <a:pt x="191" y="501"/>
                    <a:pt x="191" y="23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5209275" y="2480200"/>
              <a:ext cx="4475" cy="11025"/>
            </a:xfrm>
            <a:custGeom>
              <a:avLst/>
              <a:gdLst/>
              <a:ahLst/>
              <a:cxnLst/>
              <a:rect l="l" t="t" r="r" b="b"/>
              <a:pathLst>
                <a:path w="179" h="441" extrusionOk="0">
                  <a:moveTo>
                    <a:pt x="36" y="0"/>
                  </a:moveTo>
                  <a:cubicBezTo>
                    <a:pt x="24" y="155"/>
                    <a:pt x="0" y="322"/>
                    <a:pt x="155" y="441"/>
                  </a:cubicBezTo>
                  <a:cubicBezTo>
                    <a:pt x="167" y="274"/>
                    <a:pt x="179" y="119"/>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5213425" y="2526925"/>
              <a:ext cx="3900" cy="7475"/>
            </a:xfrm>
            <a:custGeom>
              <a:avLst/>
              <a:gdLst/>
              <a:ahLst/>
              <a:cxnLst/>
              <a:rect l="l" t="t" r="r" b="b"/>
              <a:pathLst>
                <a:path w="156" h="299" extrusionOk="0">
                  <a:moveTo>
                    <a:pt x="1" y="1"/>
                  </a:moveTo>
                  <a:lnTo>
                    <a:pt x="1" y="298"/>
                  </a:lnTo>
                  <a:cubicBezTo>
                    <a:pt x="132" y="191"/>
                    <a:pt x="156"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5"/>
            <p:cNvSpPr/>
            <p:nvPr/>
          </p:nvSpPr>
          <p:spPr>
            <a:xfrm>
              <a:off x="6149275" y="2609675"/>
              <a:ext cx="50775" cy="14025"/>
            </a:xfrm>
            <a:custGeom>
              <a:avLst/>
              <a:gdLst/>
              <a:ahLst/>
              <a:cxnLst/>
              <a:rect l="l" t="t" r="r" b="b"/>
              <a:pathLst>
                <a:path w="2031" h="561" extrusionOk="0">
                  <a:moveTo>
                    <a:pt x="298" y="1"/>
                  </a:moveTo>
                  <a:cubicBezTo>
                    <a:pt x="191" y="1"/>
                    <a:pt x="107" y="12"/>
                    <a:pt x="0" y="12"/>
                  </a:cubicBezTo>
                  <a:cubicBezTo>
                    <a:pt x="60" y="60"/>
                    <a:pt x="107" y="96"/>
                    <a:pt x="167" y="143"/>
                  </a:cubicBezTo>
                  <a:cubicBezTo>
                    <a:pt x="250" y="203"/>
                    <a:pt x="250" y="310"/>
                    <a:pt x="286" y="417"/>
                  </a:cubicBezTo>
                  <a:lnTo>
                    <a:pt x="346" y="429"/>
                  </a:lnTo>
                  <a:cubicBezTo>
                    <a:pt x="476" y="453"/>
                    <a:pt x="607" y="501"/>
                    <a:pt x="738" y="548"/>
                  </a:cubicBezTo>
                  <a:cubicBezTo>
                    <a:pt x="738" y="536"/>
                    <a:pt x="762" y="536"/>
                    <a:pt x="786" y="513"/>
                  </a:cubicBezTo>
                  <a:cubicBezTo>
                    <a:pt x="795" y="510"/>
                    <a:pt x="802" y="508"/>
                    <a:pt x="809" y="508"/>
                  </a:cubicBezTo>
                  <a:cubicBezTo>
                    <a:pt x="828" y="508"/>
                    <a:pt x="840" y="521"/>
                    <a:pt x="857" y="548"/>
                  </a:cubicBezTo>
                  <a:cubicBezTo>
                    <a:pt x="899" y="557"/>
                    <a:pt x="941" y="560"/>
                    <a:pt x="982" y="560"/>
                  </a:cubicBezTo>
                  <a:cubicBezTo>
                    <a:pt x="1175" y="560"/>
                    <a:pt x="1367" y="485"/>
                    <a:pt x="1573" y="485"/>
                  </a:cubicBezTo>
                  <a:cubicBezTo>
                    <a:pt x="1638" y="485"/>
                    <a:pt x="1705" y="493"/>
                    <a:pt x="1774" y="513"/>
                  </a:cubicBezTo>
                  <a:cubicBezTo>
                    <a:pt x="1809" y="525"/>
                    <a:pt x="1839" y="531"/>
                    <a:pt x="1864" y="531"/>
                  </a:cubicBezTo>
                  <a:cubicBezTo>
                    <a:pt x="2031" y="531"/>
                    <a:pt x="2014" y="286"/>
                    <a:pt x="2024" y="132"/>
                  </a:cubicBezTo>
                  <a:cubicBezTo>
                    <a:pt x="1997" y="109"/>
                    <a:pt x="1972" y="100"/>
                    <a:pt x="1948" y="100"/>
                  </a:cubicBezTo>
                  <a:cubicBezTo>
                    <a:pt x="1920" y="100"/>
                    <a:pt x="1895" y="112"/>
                    <a:pt x="1870" y="132"/>
                  </a:cubicBezTo>
                  <a:cubicBezTo>
                    <a:pt x="1798" y="185"/>
                    <a:pt x="1730" y="212"/>
                    <a:pt x="1660" y="212"/>
                  </a:cubicBezTo>
                  <a:cubicBezTo>
                    <a:pt x="1590" y="212"/>
                    <a:pt x="1518" y="185"/>
                    <a:pt x="1441" y="132"/>
                  </a:cubicBezTo>
                  <a:cubicBezTo>
                    <a:pt x="1355" y="69"/>
                    <a:pt x="1261" y="53"/>
                    <a:pt x="1164" y="53"/>
                  </a:cubicBezTo>
                  <a:cubicBezTo>
                    <a:pt x="1060" y="53"/>
                    <a:pt x="952" y="72"/>
                    <a:pt x="848" y="72"/>
                  </a:cubicBezTo>
                  <a:cubicBezTo>
                    <a:pt x="756" y="72"/>
                    <a:pt x="666" y="57"/>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5"/>
            <p:cNvSpPr/>
            <p:nvPr/>
          </p:nvSpPr>
          <p:spPr>
            <a:xfrm>
              <a:off x="6271300" y="2186125"/>
              <a:ext cx="36050" cy="10725"/>
            </a:xfrm>
            <a:custGeom>
              <a:avLst/>
              <a:gdLst/>
              <a:ahLst/>
              <a:cxnLst/>
              <a:rect l="l" t="t" r="r" b="b"/>
              <a:pathLst>
                <a:path w="1442" h="429" extrusionOk="0">
                  <a:moveTo>
                    <a:pt x="144" y="0"/>
                  </a:moveTo>
                  <a:cubicBezTo>
                    <a:pt x="108" y="0"/>
                    <a:pt x="48" y="12"/>
                    <a:pt x="1" y="36"/>
                  </a:cubicBezTo>
                  <a:cubicBezTo>
                    <a:pt x="60" y="244"/>
                    <a:pt x="179" y="283"/>
                    <a:pt x="313" y="283"/>
                  </a:cubicBezTo>
                  <a:cubicBezTo>
                    <a:pt x="392" y="283"/>
                    <a:pt x="477" y="269"/>
                    <a:pt x="557" y="269"/>
                  </a:cubicBezTo>
                  <a:cubicBezTo>
                    <a:pt x="613" y="269"/>
                    <a:pt x="666" y="276"/>
                    <a:pt x="715" y="298"/>
                  </a:cubicBezTo>
                  <a:cubicBezTo>
                    <a:pt x="763" y="345"/>
                    <a:pt x="810" y="393"/>
                    <a:pt x="882" y="429"/>
                  </a:cubicBezTo>
                  <a:cubicBezTo>
                    <a:pt x="1060" y="333"/>
                    <a:pt x="1287" y="357"/>
                    <a:pt x="1430" y="167"/>
                  </a:cubicBezTo>
                  <a:lnTo>
                    <a:pt x="1441" y="167"/>
                  </a:lnTo>
                  <a:cubicBezTo>
                    <a:pt x="1358" y="60"/>
                    <a:pt x="1215" y="95"/>
                    <a:pt x="1132" y="12"/>
                  </a:cubicBezTo>
                  <a:cubicBezTo>
                    <a:pt x="799" y="12"/>
                    <a:pt x="477"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5"/>
            <p:cNvSpPr/>
            <p:nvPr/>
          </p:nvSpPr>
          <p:spPr>
            <a:xfrm>
              <a:off x="5123850" y="2181950"/>
              <a:ext cx="15500" cy="44375"/>
            </a:xfrm>
            <a:custGeom>
              <a:avLst/>
              <a:gdLst/>
              <a:ahLst/>
              <a:cxnLst/>
              <a:rect l="l" t="t" r="r" b="b"/>
              <a:pathLst>
                <a:path w="620" h="1775" extrusionOk="0">
                  <a:moveTo>
                    <a:pt x="262" y="0"/>
                  </a:moveTo>
                  <a:cubicBezTo>
                    <a:pt x="226" y="48"/>
                    <a:pt x="191" y="107"/>
                    <a:pt x="143" y="167"/>
                  </a:cubicBezTo>
                  <a:cubicBezTo>
                    <a:pt x="250" y="691"/>
                    <a:pt x="0" y="1250"/>
                    <a:pt x="250" y="1774"/>
                  </a:cubicBezTo>
                  <a:cubicBezTo>
                    <a:pt x="322" y="1727"/>
                    <a:pt x="357" y="1655"/>
                    <a:pt x="357" y="1572"/>
                  </a:cubicBezTo>
                  <a:cubicBezTo>
                    <a:pt x="381" y="1048"/>
                    <a:pt x="619" y="512"/>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5"/>
            <p:cNvSpPr/>
            <p:nvPr/>
          </p:nvSpPr>
          <p:spPr>
            <a:xfrm>
              <a:off x="5130100" y="2224600"/>
              <a:ext cx="4175" cy="12425"/>
            </a:xfrm>
            <a:custGeom>
              <a:avLst/>
              <a:gdLst/>
              <a:ahLst/>
              <a:cxnLst/>
              <a:rect l="l" t="t" r="r" b="b"/>
              <a:pathLst>
                <a:path w="167" h="497" extrusionOk="0">
                  <a:moveTo>
                    <a:pt x="111" y="1"/>
                  </a:moveTo>
                  <a:cubicBezTo>
                    <a:pt x="95" y="1"/>
                    <a:pt x="78" y="7"/>
                    <a:pt x="60" y="21"/>
                  </a:cubicBezTo>
                  <a:cubicBezTo>
                    <a:pt x="36" y="45"/>
                    <a:pt x="12" y="56"/>
                    <a:pt x="0" y="68"/>
                  </a:cubicBezTo>
                  <a:cubicBezTo>
                    <a:pt x="36" y="223"/>
                    <a:pt x="12" y="378"/>
                    <a:pt x="155" y="497"/>
                  </a:cubicBezTo>
                  <a:cubicBezTo>
                    <a:pt x="155" y="354"/>
                    <a:pt x="167" y="199"/>
                    <a:pt x="167" y="56"/>
                  </a:cubicBezTo>
                  <a:cubicBezTo>
                    <a:pt x="159" y="19"/>
                    <a:pt x="138"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5"/>
            <p:cNvSpPr/>
            <p:nvPr/>
          </p:nvSpPr>
          <p:spPr>
            <a:xfrm>
              <a:off x="5368525" y="2706725"/>
              <a:ext cx="74125" cy="251825"/>
            </a:xfrm>
            <a:custGeom>
              <a:avLst/>
              <a:gdLst/>
              <a:ahLst/>
              <a:cxnLst/>
              <a:rect l="l" t="t" r="r" b="b"/>
              <a:pathLst>
                <a:path w="2965" h="10073" extrusionOk="0">
                  <a:moveTo>
                    <a:pt x="857" y="0"/>
                  </a:moveTo>
                  <a:cubicBezTo>
                    <a:pt x="810" y="369"/>
                    <a:pt x="643" y="679"/>
                    <a:pt x="417" y="964"/>
                  </a:cubicBezTo>
                  <a:cubicBezTo>
                    <a:pt x="405" y="1048"/>
                    <a:pt x="393" y="1155"/>
                    <a:pt x="381" y="1250"/>
                  </a:cubicBezTo>
                  <a:cubicBezTo>
                    <a:pt x="191" y="2048"/>
                    <a:pt x="0" y="2798"/>
                    <a:pt x="167" y="3655"/>
                  </a:cubicBezTo>
                  <a:cubicBezTo>
                    <a:pt x="298" y="4381"/>
                    <a:pt x="393" y="5132"/>
                    <a:pt x="524" y="5858"/>
                  </a:cubicBezTo>
                  <a:cubicBezTo>
                    <a:pt x="381" y="6036"/>
                    <a:pt x="453" y="6251"/>
                    <a:pt x="476" y="6453"/>
                  </a:cubicBezTo>
                  <a:cubicBezTo>
                    <a:pt x="643" y="7501"/>
                    <a:pt x="1048" y="8430"/>
                    <a:pt x="1631" y="9299"/>
                  </a:cubicBezTo>
                  <a:cubicBezTo>
                    <a:pt x="1965" y="9549"/>
                    <a:pt x="2203" y="9942"/>
                    <a:pt x="2643" y="10073"/>
                  </a:cubicBezTo>
                  <a:cubicBezTo>
                    <a:pt x="2774" y="10061"/>
                    <a:pt x="2893" y="10001"/>
                    <a:pt x="2965" y="9882"/>
                  </a:cubicBezTo>
                  <a:cubicBezTo>
                    <a:pt x="2834" y="9751"/>
                    <a:pt x="2679" y="9644"/>
                    <a:pt x="2560" y="9489"/>
                  </a:cubicBezTo>
                  <a:cubicBezTo>
                    <a:pt x="1119" y="7775"/>
                    <a:pt x="476" y="5798"/>
                    <a:pt x="691" y="3572"/>
                  </a:cubicBezTo>
                  <a:cubicBezTo>
                    <a:pt x="738" y="3512"/>
                    <a:pt x="774" y="3453"/>
                    <a:pt x="810" y="3381"/>
                  </a:cubicBezTo>
                  <a:cubicBezTo>
                    <a:pt x="857" y="3238"/>
                    <a:pt x="857" y="3108"/>
                    <a:pt x="857" y="2977"/>
                  </a:cubicBezTo>
                  <a:cubicBezTo>
                    <a:pt x="834" y="2810"/>
                    <a:pt x="857" y="2643"/>
                    <a:pt x="750" y="2512"/>
                  </a:cubicBezTo>
                  <a:cubicBezTo>
                    <a:pt x="560" y="2262"/>
                    <a:pt x="560" y="2274"/>
                    <a:pt x="691" y="2036"/>
                  </a:cubicBezTo>
                  <a:cubicBezTo>
                    <a:pt x="738" y="1965"/>
                    <a:pt x="798" y="1881"/>
                    <a:pt x="834" y="1810"/>
                  </a:cubicBezTo>
                  <a:cubicBezTo>
                    <a:pt x="893" y="1738"/>
                    <a:pt x="941" y="1679"/>
                    <a:pt x="988" y="1607"/>
                  </a:cubicBezTo>
                  <a:cubicBezTo>
                    <a:pt x="1000" y="1548"/>
                    <a:pt x="1000" y="1500"/>
                    <a:pt x="988" y="1441"/>
                  </a:cubicBezTo>
                  <a:cubicBezTo>
                    <a:pt x="953" y="1274"/>
                    <a:pt x="584" y="1369"/>
                    <a:pt x="762" y="1036"/>
                  </a:cubicBezTo>
                  <a:cubicBezTo>
                    <a:pt x="881" y="833"/>
                    <a:pt x="869" y="548"/>
                    <a:pt x="1000" y="310"/>
                  </a:cubicBezTo>
                  <a:cubicBezTo>
                    <a:pt x="1084" y="155"/>
                    <a:pt x="1012" y="6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5"/>
            <p:cNvSpPr/>
            <p:nvPr/>
          </p:nvSpPr>
          <p:spPr>
            <a:xfrm>
              <a:off x="5374475" y="2853150"/>
              <a:ext cx="37825" cy="90225"/>
            </a:xfrm>
            <a:custGeom>
              <a:avLst/>
              <a:gdLst/>
              <a:ahLst/>
              <a:cxnLst/>
              <a:rect l="l" t="t" r="r" b="b"/>
              <a:pathLst>
                <a:path w="1513" h="3609" extrusionOk="0">
                  <a:moveTo>
                    <a:pt x="286" y="1"/>
                  </a:moveTo>
                  <a:cubicBezTo>
                    <a:pt x="179" y="1"/>
                    <a:pt x="96" y="1"/>
                    <a:pt x="0" y="25"/>
                  </a:cubicBezTo>
                  <a:cubicBezTo>
                    <a:pt x="60" y="822"/>
                    <a:pt x="334" y="1584"/>
                    <a:pt x="619" y="2323"/>
                  </a:cubicBezTo>
                  <a:cubicBezTo>
                    <a:pt x="774" y="2787"/>
                    <a:pt x="988" y="3299"/>
                    <a:pt x="1453" y="3608"/>
                  </a:cubicBezTo>
                  <a:cubicBezTo>
                    <a:pt x="1512" y="3561"/>
                    <a:pt x="1512" y="3501"/>
                    <a:pt x="1465" y="3442"/>
                  </a:cubicBezTo>
                  <a:cubicBezTo>
                    <a:pt x="1417" y="3156"/>
                    <a:pt x="1239" y="2930"/>
                    <a:pt x="1131" y="2668"/>
                  </a:cubicBezTo>
                  <a:cubicBezTo>
                    <a:pt x="1036" y="2406"/>
                    <a:pt x="762" y="2251"/>
                    <a:pt x="703" y="1953"/>
                  </a:cubicBezTo>
                  <a:cubicBezTo>
                    <a:pt x="584" y="1299"/>
                    <a:pt x="286" y="69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5"/>
            <p:cNvSpPr/>
            <p:nvPr/>
          </p:nvSpPr>
          <p:spPr>
            <a:xfrm>
              <a:off x="5329525" y="2836600"/>
              <a:ext cx="41100" cy="39500"/>
            </a:xfrm>
            <a:custGeom>
              <a:avLst/>
              <a:gdLst/>
              <a:ahLst/>
              <a:cxnLst/>
              <a:rect l="l" t="t" r="r" b="b"/>
              <a:pathLst>
                <a:path w="1644" h="1580" extrusionOk="0">
                  <a:moveTo>
                    <a:pt x="1430" y="1"/>
                  </a:moveTo>
                  <a:cubicBezTo>
                    <a:pt x="1283" y="1"/>
                    <a:pt x="1192" y="102"/>
                    <a:pt x="1108" y="246"/>
                  </a:cubicBezTo>
                  <a:cubicBezTo>
                    <a:pt x="1060" y="294"/>
                    <a:pt x="1001" y="341"/>
                    <a:pt x="953" y="389"/>
                  </a:cubicBezTo>
                  <a:cubicBezTo>
                    <a:pt x="881" y="472"/>
                    <a:pt x="751" y="449"/>
                    <a:pt x="667" y="532"/>
                  </a:cubicBezTo>
                  <a:cubicBezTo>
                    <a:pt x="631" y="580"/>
                    <a:pt x="584" y="627"/>
                    <a:pt x="536" y="687"/>
                  </a:cubicBezTo>
                  <a:cubicBezTo>
                    <a:pt x="536" y="722"/>
                    <a:pt x="524" y="770"/>
                    <a:pt x="524" y="818"/>
                  </a:cubicBezTo>
                  <a:cubicBezTo>
                    <a:pt x="465" y="901"/>
                    <a:pt x="334" y="877"/>
                    <a:pt x="250" y="961"/>
                  </a:cubicBezTo>
                  <a:cubicBezTo>
                    <a:pt x="155" y="1044"/>
                    <a:pt x="191" y="1175"/>
                    <a:pt x="108" y="1246"/>
                  </a:cubicBezTo>
                  <a:cubicBezTo>
                    <a:pt x="0" y="1437"/>
                    <a:pt x="12" y="1580"/>
                    <a:pt x="274" y="1580"/>
                  </a:cubicBezTo>
                  <a:cubicBezTo>
                    <a:pt x="417" y="1377"/>
                    <a:pt x="596" y="1222"/>
                    <a:pt x="834" y="1127"/>
                  </a:cubicBezTo>
                  <a:lnTo>
                    <a:pt x="822" y="1127"/>
                  </a:lnTo>
                  <a:cubicBezTo>
                    <a:pt x="846" y="1044"/>
                    <a:pt x="905" y="996"/>
                    <a:pt x="989" y="961"/>
                  </a:cubicBezTo>
                  <a:cubicBezTo>
                    <a:pt x="1108" y="925"/>
                    <a:pt x="1203" y="830"/>
                    <a:pt x="1262" y="710"/>
                  </a:cubicBezTo>
                  <a:cubicBezTo>
                    <a:pt x="1286" y="437"/>
                    <a:pt x="1548" y="294"/>
                    <a:pt x="1643" y="56"/>
                  </a:cubicBezTo>
                  <a:cubicBezTo>
                    <a:pt x="1561" y="18"/>
                    <a:pt x="1491" y="1"/>
                    <a:pt x="1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5"/>
            <p:cNvSpPr/>
            <p:nvPr/>
          </p:nvSpPr>
          <p:spPr>
            <a:xfrm>
              <a:off x="5345900" y="2845725"/>
              <a:ext cx="7150" cy="3875"/>
            </a:xfrm>
            <a:custGeom>
              <a:avLst/>
              <a:gdLst/>
              <a:ahLst/>
              <a:cxnLst/>
              <a:rect l="l" t="t" r="r" b="b"/>
              <a:pathLst>
                <a:path w="286" h="155" extrusionOk="0">
                  <a:moveTo>
                    <a:pt x="286" y="0"/>
                  </a:moveTo>
                  <a:cubicBezTo>
                    <a:pt x="179" y="24"/>
                    <a:pt x="72" y="36"/>
                    <a:pt x="0" y="155"/>
                  </a:cubicBezTo>
                  <a:cubicBezTo>
                    <a:pt x="119" y="155"/>
                    <a:pt x="226" y="119"/>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5"/>
            <p:cNvSpPr/>
            <p:nvPr/>
          </p:nvSpPr>
          <p:spPr>
            <a:xfrm>
              <a:off x="5331900" y="2860600"/>
              <a:ext cx="3600" cy="7175"/>
            </a:xfrm>
            <a:custGeom>
              <a:avLst/>
              <a:gdLst/>
              <a:ahLst/>
              <a:cxnLst/>
              <a:rect l="l" t="t" r="r" b="b"/>
              <a:pathLst>
                <a:path w="144" h="287" extrusionOk="0">
                  <a:moveTo>
                    <a:pt x="144" y="1"/>
                  </a:moveTo>
                  <a:cubicBezTo>
                    <a:pt x="96" y="1"/>
                    <a:pt x="72" y="1"/>
                    <a:pt x="24" y="24"/>
                  </a:cubicBezTo>
                  <a:cubicBezTo>
                    <a:pt x="24" y="108"/>
                    <a:pt x="13" y="191"/>
                    <a:pt x="1" y="286"/>
                  </a:cubicBezTo>
                  <a:cubicBezTo>
                    <a:pt x="120" y="227"/>
                    <a:pt x="144"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5"/>
            <p:cNvSpPr/>
            <p:nvPr/>
          </p:nvSpPr>
          <p:spPr>
            <a:xfrm>
              <a:off x="5335475" y="2856725"/>
              <a:ext cx="6875" cy="3600"/>
            </a:xfrm>
            <a:custGeom>
              <a:avLst/>
              <a:gdLst/>
              <a:ahLst/>
              <a:cxnLst/>
              <a:rect l="l" t="t" r="r" b="b"/>
              <a:pathLst>
                <a:path w="275" h="144" extrusionOk="0">
                  <a:moveTo>
                    <a:pt x="274" y="1"/>
                  </a:moveTo>
                  <a:lnTo>
                    <a:pt x="274" y="1"/>
                  </a:lnTo>
                  <a:cubicBezTo>
                    <a:pt x="167" y="13"/>
                    <a:pt x="60" y="36"/>
                    <a:pt x="1" y="144"/>
                  </a:cubicBezTo>
                  <a:cubicBezTo>
                    <a:pt x="108" y="144"/>
                    <a:pt x="227" y="120"/>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5"/>
            <p:cNvSpPr/>
            <p:nvPr/>
          </p:nvSpPr>
          <p:spPr>
            <a:xfrm>
              <a:off x="5370600" y="2849875"/>
              <a:ext cx="3900" cy="3900"/>
            </a:xfrm>
            <a:custGeom>
              <a:avLst/>
              <a:gdLst/>
              <a:ahLst/>
              <a:cxnLst/>
              <a:rect l="l" t="t" r="r" b="b"/>
              <a:pathLst>
                <a:path w="156" h="156" extrusionOk="0">
                  <a:moveTo>
                    <a:pt x="0" y="1"/>
                  </a:moveTo>
                  <a:lnTo>
                    <a:pt x="0" y="1"/>
                  </a:lnTo>
                  <a:cubicBezTo>
                    <a:pt x="60" y="49"/>
                    <a:pt x="96" y="108"/>
                    <a:pt x="155" y="156"/>
                  </a:cubicBezTo>
                  <a:cubicBezTo>
                    <a:pt x="143" y="60"/>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5"/>
            <p:cNvSpPr/>
            <p:nvPr/>
          </p:nvSpPr>
          <p:spPr>
            <a:xfrm>
              <a:off x="5342925" y="2849575"/>
              <a:ext cx="3300" cy="3600"/>
            </a:xfrm>
            <a:custGeom>
              <a:avLst/>
              <a:gdLst/>
              <a:ahLst/>
              <a:cxnLst/>
              <a:rect l="l" t="t" r="r" b="b"/>
              <a:pathLst>
                <a:path w="132" h="144" extrusionOk="0">
                  <a:moveTo>
                    <a:pt x="131" y="1"/>
                  </a:moveTo>
                  <a:cubicBezTo>
                    <a:pt x="95" y="37"/>
                    <a:pt x="48" y="108"/>
                    <a:pt x="0" y="144"/>
                  </a:cubicBezTo>
                  <a:cubicBezTo>
                    <a:pt x="48" y="108"/>
                    <a:pt x="95" y="6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5"/>
            <p:cNvSpPr/>
            <p:nvPr/>
          </p:nvSpPr>
          <p:spPr>
            <a:xfrm>
              <a:off x="5353050" y="2842450"/>
              <a:ext cx="3575" cy="3300"/>
            </a:xfrm>
            <a:custGeom>
              <a:avLst/>
              <a:gdLst/>
              <a:ahLst/>
              <a:cxnLst/>
              <a:rect l="l" t="t" r="r" b="b"/>
              <a:pathLst>
                <a:path w="143" h="132" extrusionOk="0">
                  <a:moveTo>
                    <a:pt x="143" y="0"/>
                  </a:moveTo>
                  <a:cubicBezTo>
                    <a:pt x="107" y="48"/>
                    <a:pt x="60" y="95"/>
                    <a:pt x="0" y="131"/>
                  </a:cubicBezTo>
                  <a:cubicBezTo>
                    <a:pt x="60" y="95"/>
                    <a:pt x="107"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5"/>
            <p:cNvSpPr/>
            <p:nvPr/>
          </p:nvSpPr>
          <p:spPr>
            <a:xfrm>
              <a:off x="5129500" y="2132225"/>
              <a:ext cx="28900" cy="93800"/>
            </a:xfrm>
            <a:custGeom>
              <a:avLst/>
              <a:gdLst/>
              <a:ahLst/>
              <a:cxnLst/>
              <a:rect l="l" t="t" r="r" b="b"/>
              <a:pathLst>
                <a:path w="1156" h="3752" extrusionOk="0">
                  <a:moveTo>
                    <a:pt x="774" y="1"/>
                  </a:moveTo>
                  <a:cubicBezTo>
                    <a:pt x="739" y="25"/>
                    <a:pt x="691" y="25"/>
                    <a:pt x="667" y="25"/>
                  </a:cubicBezTo>
                  <a:cubicBezTo>
                    <a:pt x="548" y="84"/>
                    <a:pt x="572" y="239"/>
                    <a:pt x="489" y="299"/>
                  </a:cubicBezTo>
                  <a:lnTo>
                    <a:pt x="477" y="311"/>
                  </a:lnTo>
                  <a:cubicBezTo>
                    <a:pt x="393" y="418"/>
                    <a:pt x="393" y="537"/>
                    <a:pt x="358" y="656"/>
                  </a:cubicBezTo>
                  <a:cubicBezTo>
                    <a:pt x="381" y="680"/>
                    <a:pt x="370" y="715"/>
                    <a:pt x="334" y="727"/>
                  </a:cubicBezTo>
                  <a:cubicBezTo>
                    <a:pt x="250" y="823"/>
                    <a:pt x="274" y="942"/>
                    <a:pt x="203" y="1025"/>
                  </a:cubicBezTo>
                  <a:cubicBezTo>
                    <a:pt x="155" y="1061"/>
                    <a:pt x="119" y="1096"/>
                    <a:pt x="96" y="1156"/>
                  </a:cubicBezTo>
                  <a:cubicBezTo>
                    <a:pt x="96" y="1263"/>
                    <a:pt x="131" y="1382"/>
                    <a:pt x="72" y="1489"/>
                  </a:cubicBezTo>
                  <a:cubicBezTo>
                    <a:pt x="84" y="1513"/>
                    <a:pt x="72" y="1561"/>
                    <a:pt x="36" y="1596"/>
                  </a:cubicBezTo>
                  <a:cubicBezTo>
                    <a:pt x="0" y="1620"/>
                    <a:pt x="0" y="1680"/>
                    <a:pt x="24" y="1727"/>
                  </a:cubicBezTo>
                  <a:cubicBezTo>
                    <a:pt x="36" y="1811"/>
                    <a:pt x="36" y="1906"/>
                    <a:pt x="36" y="1989"/>
                  </a:cubicBezTo>
                  <a:cubicBezTo>
                    <a:pt x="60" y="2573"/>
                    <a:pt x="72" y="3144"/>
                    <a:pt x="84" y="3716"/>
                  </a:cubicBezTo>
                  <a:cubicBezTo>
                    <a:pt x="119" y="3740"/>
                    <a:pt x="155" y="3751"/>
                    <a:pt x="191" y="3751"/>
                  </a:cubicBezTo>
                  <a:cubicBezTo>
                    <a:pt x="239" y="3537"/>
                    <a:pt x="298" y="3347"/>
                    <a:pt x="358" y="3144"/>
                  </a:cubicBezTo>
                  <a:cubicBezTo>
                    <a:pt x="179" y="2799"/>
                    <a:pt x="358" y="2466"/>
                    <a:pt x="417" y="2132"/>
                  </a:cubicBezTo>
                  <a:cubicBezTo>
                    <a:pt x="453" y="1846"/>
                    <a:pt x="596" y="1596"/>
                    <a:pt x="631" y="1311"/>
                  </a:cubicBezTo>
                  <a:cubicBezTo>
                    <a:pt x="739" y="1025"/>
                    <a:pt x="834" y="727"/>
                    <a:pt x="953" y="442"/>
                  </a:cubicBezTo>
                  <a:cubicBezTo>
                    <a:pt x="1024" y="263"/>
                    <a:pt x="1155" y="25"/>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5"/>
            <p:cNvSpPr/>
            <p:nvPr/>
          </p:nvSpPr>
          <p:spPr>
            <a:xfrm>
              <a:off x="5217900" y="2070225"/>
              <a:ext cx="29800" cy="48650"/>
            </a:xfrm>
            <a:custGeom>
              <a:avLst/>
              <a:gdLst/>
              <a:ahLst/>
              <a:cxnLst/>
              <a:rect l="l" t="t" r="r" b="b"/>
              <a:pathLst>
                <a:path w="1192" h="1946" extrusionOk="0">
                  <a:moveTo>
                    <a:pt x="459" y="0"/>
                  </a:moveTo>
                  <a:cubicBezTo>
                    <a:pt x="445" y="0"/>
                    <a:pt x="431" y="2"/>
                    <a:pt x="417" y="4"/>
                  </a:cubicBezTo>
                  <a:cubicBezTo>
                    <a:pt x="382" y="28"/>
                    <a:pt x="370" y="52"/>
                    <a:pt x="346" y="64"/>
                  </a:cubicBezTo>
                  <a:cubicBezTo>
                    <a:pt x="1" y="207"/>
                    <a:pt x="310" y="576"/>
                    <a:pt x="108" y="755"/>
                  </a:cubicBezTo>
                  <a:lnTo>
                    <a:pt x="108" y="921"/>
                  </a:lnTo>
                  <a:cubicBezTo>
                    <a:pt x="203" y="1040"/>
                    <a:pt x="84" y="1112"/>
                    <a:pt x="48" y="1195"/>
                  </a:cubicBezTo>
                  <a:cubicBezTo>
                    <a:pt x="48" y="1243"/>
                    <a:pt x="60" y="1302"/>
                    <a:pt x="108" y="1338"/>
                  </a:cubicBezTo>
                  <a:cubicBezTo>
                    <a:pt x="167" y="1469"/>
                    <a:pt x="358" y="1481"/>
                    <a:pt x="370" y="1659"/>
                  </a:cubicBezTo>
                  <a:cubicBezTo>
                    <a:pt x="429" y="1790"/>
                    <a:pt x="513" y="1898"/>
                    <a:pt x="655" y="1945"/>
                  </a:cubicBezTo>
                  <a:cubicBezTo>
                    <a:pt x="929" y="1779"/>
                    <a:pt x="870" y="1374"/>
                    <a:pt x="1144" y="1195"/>
                  </a:cubicBezTo>
                  <a:cubicBezTo>
                    <a:pt x="1179" y="1136"/>
                    <a:pt x="1191" y="1076"/>
                    <a:pt x="1191" y="1017"/>
                  </a:cubicBezTo>
                  <a:cubicBezTo>
                    <a:pt x="1179" y="886"/>
                    <a:pt x="1120" y="778"/>
                    <a:pt x="1025" y="683"/>
                  </a:cubicBezTo>
                  <a:cubicBezTo>
                    <a:pt x="846" y="505"/>
                    <a:pt x="727" y="266"/>
                    <a:pt x="596" y="52"/>
                  </a:cubicBezTo>
                  <a:cubicBezTo>
                    <a:pt x="550" y="16"/>
                    <a:pt x="505"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5"/>
            <p:cNvSpPr/>
            <p:nvPr/>
          </p:nvSpPr>
          <p:spPr>
            <a:xfrm>
              <a:off x="5142000" y="2117650"/>
              <a:ext cx="53300" cy="50650"/>
            </a:xfrm>
            <a:custGeom>
              <a:avLst/>
              <a:gdLst/>
              <a:ahLst/>
              <a:cxnLst/>
              <a:rect l="l" t="t" r="r" b="b"/>
              <a:pathLst>
                <a:path w="2132" h="2026" extrusionOk="0">
                  <a:moveTo>
                    <a:pt x="2132" y="1"/>
                  </a:moveTo>
                  <a:cubicBezTo>
                    <a:pt x="1441" y="1"/>
                    <a:pt x="774" y="12"/>
                    <a:pt x="251" y="572"/>
                  </a:cubicBezTo>
                  <a:cubicBezTo>
                    <a:pt x="429" y="667"/>
                    <a:pt x="405" y="822"/>
                    <a:pt x="346" y="989"/>
                  </a:cubicBezTo>
                  <a:cubicBezTo>
                    <a:pt x="227" y="1286"/>
                    <a:pt x="120" y="1596"/>
                    <a:pt x="0" y="1894"/>
                  </a:cubicBezTo>
                  <a:cubicBezTo>
                    <a:pt x="56" y="1949"/>
                    <a:pt x="60" y="2026"/>
                    <a:pt x="138" y="2026"/>
                  </a:cubicBezTo>
                  <a:cubicBezTo>
                    <a:pt x="143" y="2026"/>
                    <a:pt x="149" y="2025"/>
                    <a:pt x="155" y="2025"/>
                  </a:cubicBezTo>
                  <a:cubicBezTo>
                    <a:pt x="274" y="1727"/>
                    <a:pt x="417" y="1429"/>
                    <a:pt x="512" y="1120"/>
                  </a:cubicBezTo>
                  <a:cubicBezTo>
                    <a:pt x="643" y="620"/>
                    <a:pt x="965" y="393"/>
                    <a:pt x="1441" y="298"/>
                  </a:cubicBezTo>
                  <a:cubicBezTo>
                    <a:pt x="1703" y="274"/>
                    <a:pt x="1953" y="227"/>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5"/>
            <p:cNvSpPr/>
            <p:nvPr/>
          </p:nvSpPr>
          <p:spPr>
            <a:xfrm>
              <a:off x="5188125" y="2096225"/>
              <a:ext cx="31000" cy="10650"/>
            </a:xfrm>
            <a:custGeom>
              <a:avLst/>
              <a:gdLst/>
              <a:ahLst/>
              <a:cxnLst/>
              <a:rect l="l" t="t" r="r" b="b"/>
              <a:pathLst>
                <a:path w="1240" h="426" extrusionOk="0">
                  <a:moveTo>
                    <a:pt x="1168" y="0"/>
                  </a:moveTo>
                  <a:cubicBezTo>
                    <a:pt x="1073" y="12"/>
                    <a:pt x="989" y="12"/>
                    <a:pt x="894" y="24"/>
                  </a:cubicBezTo>
                  <a:cubicBezTo>
                    <a:pt x="715" y="179"/>
                    <a:pt x="489" y="131"/>
                    <a:pt x="299" y="191"/>
                  </a:cubicBezTo>
                  <a:cubicBezTo>
                    <a:pt x="191" y="250"/>
                    <a:pt x="96" y="310"/>
                    <a:pt x="1" y="334"/>
                  </a:cubicBezTo>
                  <a:cubicBezTo>
                    <a:pt x="48" y="408"/>
                    <a:pt x="103" y="425"/>
                    <a:pt x="159" y="425"/>
                  </a:cubicBezTo>
                  <a:cubicBezTo>
                    <a:pt x="211" y="425"/>
                    <a:pt x="265" y="410"/>
                    <a:pt x="317" y="410"/>
                  </a:cubicBezTo>
                  <a:cubicBezTo>
                    <a:pt x="335" y="410"/>
                    <a:pt x="353" y="412"/>
                    <a:pt x="370" y="417"/>
                  </a:cubicBezTo>
                  <a:lnTo>
                    <a:pt x="453" y="417"/>
                  </a:lnTo>
                  <a:cubicBezTo>
                    <a:pt x="537" y="369"/>
                    <a:pt x="644" y="322"/>
                    <a:pt x="727" y="274"/>
                  </a:cubicBezTo>
                  <a:cubicBezTo>
                    <a:pt x="727" y="286"/>
                    <a:pt x="751" y="310"/>
                    <a:pt x="775" y="310"/>
                  </a:cubicBezTo>
                  <a:cubicBezTo>
                    <a:pt x="781" y="313"/>
                    <a:pt x="788" y="314"/>
                    <a:pt x="795" y="314"/>
                  </a:cubicBezTo>
                  <a:cubicBezTo>
                    <a:pt x="816" y="314"/>
                    <a:pt x="840" y="301"/>
                    <a:pt x="858" y="274"/>
                  </a:cubicBezTo>
                  <a:cubicBezTo>
                    <a:pt x="906" y="274"/>
                    <a:pt x="953" y="262"/>
                    <a:pt x="1001" y="262"/>
                  </a:cubicBezTo>
                  <a:cubicBezTo>
                    <a:pt x="1073" y="215"/>
                    <a:pt x="1168" y="203"/>
                    <a:pt x="1203" y="131"/>
                  </a:cubicBezTo>
                  <a:cubicBezTo>
                    <a:pt x="1239" y="72"/>
                    <a:pt x="1227" y="24"/>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5"/>
            <p:cNvSpPr/>
            <p:nvPr/>
          </p:nvSpPr>
          <p:spPr>
            <a:xfrm>
              <a:off x="5165800" y="2107225"/>
              <a:ext cx="15225" cy="6725"/>
            </a:xfrm>
            <a:custGeom>
              <a:avLst/>
              <a:gdLst/>
              <a:ahLst/>
              <a:cxnLst/>
              <a:rect l="l" t="t" r="r" b="b"/>
              <a:pathLst>
                <a:path w="609" h="269" extrusionOk="0">
                  <a:moveTo>
                    <a:pt x="465" y="1"/>
                  </a:moveTo>
                  <a:cubicBezTo>
                    <a:pt x="287" y="13"/>
                    <a:pt x="120" y="48"/>
                    <a:pt x="1" y="239"/>
                  </a:cubicBezTo>
                  <a:cubicBezTo>
                    <a:pt x="47" y="260"/>
                    <a:pt x="91" y="268"/>
                    <a:pt x="133" y="268"/>
                  </a:cubicBezTo>
                  <a:cubicBezTo>
                    <a:pt x="289" y="268"/>
                    <a:pt x="419" y="152"/>
                    <a:pt x="564" y="152"/>
                  </a:cubicBezTo>
                  <a:cubicBezTo>
                    <a:pt x="578" y="152"/>
                    <a:pt x="593" y="153"/>
                    <a:pt x="608" y="156"/>
                  </a:cubicBezTo>
                  <a:lnTo>
                    <a:pt x="4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5"/>
            <p:cNvSpPr/>
            <p:nvPr/>
          </p:nvSpPr>
          <p:spPr>
            <a:xfrm>
              <a:off x="5125625" y="2157550"/>
              <a:ext cx="9250" cy="7150"/>
            </a:xfrm>
            <a:custGeom>
              <a:avLst/>
              <a:gdLst/>
              <a:ahLst/>
              <a:cxnLst/>
              <a:rect l="l" t="t" r="r" b="b"/>
              <a:pathLst>
                <a:path w="370" h="286" extrusionOk="0">
                  <a:moveTo>
                    <a:pt x="370" y="0"/>
                  </a:moveTo>
                  <a:lnTo>
                    <a:pt x="370" y="0"/>
                  </a:lnTo>
                  <a:cubicBezTo>
                    <a:pt x="179" y="24"/>
                    <a:pt x="1" y="48"/>
                    <a:pt x="203" y="286"/>
                  </a:cubicBezTo>
                  <a:cubicBezTo>
                    <a:pt x="274" y="250"/>
                    <a:pt x="310" y="191"/>
                    <a:pt x="346" y="131"/>
                  </a:cubicBezTo>
                  <a:cubicBezTo>
                    <a:pt x="358" y="83"/>
                    <a:pt x="358" y="48"/>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5"/>
            <p:cNvSpPr/>
            <p:nvPr/>
          </p:nvSpPr>
          <p:spPr>
            <a:xfrm>
              <a:off x="5213150" y="2098675"/>
              <a:ext cx="7750" cy="5300"/>
            </a:xfrm>
            <a:custGeom>
              <a:avLst/>
              <a:gdLst/>
              <a:ahLst/>
              <a:cxnLst/>
              <a:rect l="l" t="t" r="r" b="b"/>
              <a:pathLst>
                <a:path w="310" h="212" extrusionOk="0">
                  <a:moveTo>
                    <a:pt x="225" y="1"/>
                  </a:moveTo>
                  <a:cubicBezTo>
                    <a:pt x="202" y="1"/>
                    <a:pt x="176" y="16"/>
                    <a:pt x="155" y="45"/>
                  </a:cubicBezTo>
                  <a:cubicBezTo>
                    <a:pt x="107" y="93"/>
                    <a:pt x="60" y="140"/>
                    <a:pt x="0" y="176"/>
                  </a:cubicBezTo>
                  <a:cubicBezTo>
                    <a:pt x="107" y="200"/>
                    <a:pt x="191" y="200"/>
                    <a:pt x="310" y="212"/>
                  </a:cubicBezTo>
                  <a:lnTo>
                    <a:pt x="310" y="81"/>
                  </a:lnTo>
                  <a:cubicBezTo>
                    <a:pt x="310" y="45"/>
                    <a:pt x="298" y="33"/>
                    <a:pt x="262" y="21"/>
                  </a:cubicBezTo>
                  <a:cubicBezTo>
                    <a:pt x="253" y="7"/>
                    <a:pt x="240"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5"/>
            <p:cNvSpPr/>
            <p:nvPr/>
          </p:nvSpPr>
          <p:spPr>
            <a:xfrm>
              <a:off x="5134550" y="2150100"/>
              <a:ext cx="3300" cy="7475"/>
            </a:xfrm>
            <a:custGeom>
              <a:avLst/>
              <a:gdLst/>
              <a:ahLst/>
              <a:cxnLst/>
              <a:rect l="l" t="t" r="r" b="b"/>
              <a:pathLst>
                <a:path w="132" h="299" extrusionOk="0">
                  <a:moveTo>
                    <a:pt x="132" y="0"/>
                  </a:moveTo>
                  <a:lnTo>
                    <a:pt x="132" y="0"/>
                  </a:lnTo>
                  <a:cubicBezTo>
                    <a:pt x="13" y="72"/>
                    <a:pt x="1" y="179"/>
                    <a:pt x="1" y="298"/>
                  </a:cubicBezTo>
                  <a:cubicBezTo>
                    <a:pt x="96" y="227"/>
                    <a:pt x="132" y="119"/>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5"/>
            <p:cNvSpPr/>
            <p:nvPr/>
          </p:nvSpPr>
          <p:spPr>
            <a:xfrm>
              <a:off x="5130975" y="2160800"/>
              <a:ext cx="3600" cy="7775"/>
            </a:xfrm>
            <a:custGeom>
              <a:avLst/>
              <a:gdLst/>
              <a:ahLst/>
              <a:cxnLst/>
              <a:rect l="l" t="t" r="r" b="b"/>
              <a:pathLst>
                <a:path w="144" h="311" extrusionOk="0">
                  <a:moveTo>
                    <a:pt x="132" y="1"/>
                  </a:moveTo>
                  <a:lnTo>
                    <a:pt x="132" y="1"/>
                  </a:lnTo>
                  <a:cubicBezTo>
                    <a:pt x="84" y="61"/>
                    <a:pt x="37" y="108"/>
                    <a:pt x="1" y="156"/>
                  </a:cubicBezTo>
                  <a:cubicBezTo>
                    <a:pt x="1" y="215"/>
                    <a:pt x="13" y="275"/>
                    <a:pt x="25" y="311"/>
                  </a:cubicBezTo>
                  <a:cubicBezTo>
                    <a:pt x="120" y="227"/>
                    <a:pt x="144" y="120"/>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5"/>
            <p:cNvSpPr/>
            <p:nvPr/>
          </p:nvSpPr>
          <p:spPr>
            <a:xfrm>
              <a:off x="5141700" y="2132525"/>
              <a:ext cx="4500" cy="6875"/>
            </a:xfrm>
            <a:custGeom>
              <a:avLst/>
              <a:gdLst/>
              <a:ahLst/>
              <a:cxnLst/>
              <a:rect l="l" t="t" r="r" b="b"/>
              <a:pathLst>
                <a:path w="180" h="275" extrusionOk="0">
                  <a:moveTo>
                    <a:pt x="179" y="1"/>
                  </a:moveTo>
                  <a:lnTo>
                    <a:pt x="179" y="1"/>
                  </a:lnTo>
                  <a:cubicBezTo>
                    <a:pt x="48" y="49"/>
                    <a:pt x="1" y="132"/>
                    <a:pt x="1" y="275"/>
                  </a:cubicBezTo>
                  <a:cubicBezTo>
                    <a:pt x="120" y="215"/>
                    <a:pt x="143" y="10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5"/>
            <p:cNvSpPr/>
            <p:nvPr/>
          </p:nvSpPr>
          <p:spPr>
            <a:xfrm>
              <a:off x="5137825" y="2139675"/>
              <a:ext cx="3600" cy="8650"/>
            </a:xfrm>
            <a:custGeom>
              <a:avLst/>
              <a:gdLst/>
              <a:ahLst/>
              <a:cxnLst/>
              <a:rect l="l" t="t" r="r" b="b"/>
              <a:pathLst>
                <a:path w="144" h="346" extrusionOk="0">
                  <a:moveTo>
                    <a:pt x="144" y="1"/>
                  </a:moveTo>
                  <a:lnTo>
                    <a:pt x="144" y="1"/>
                  </a:lnTo>
                  <a:cubicBezTo>
                    <a:pt x="1" y="72"/>
                    <a:pt x="25" y="203"/>
                    <a:pt x="25" y="346"/>
                  </a:cubicBezTo>
                  <a:cubicBezTo>
                    <a:pt x="60" y="239"/>
                    <a:pt x="96"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5"/>
            <p:cNvSpPr/>
            <p:nvPr/>
          </p:nvSpPr>
          <p:spPr>
            <a:xfrm>
              <a:off x="5206300" y="2103375"/>
              <a:ext cx="3600" cy="1675"/>
            </a:xfrm>
            <a:custGeom>
              <a:avLst/>
              <a:gdLst/>
              <a:ahLst/>
              <a:cxnLst/>
              <a:rect l="l" t="t" r="r" b="b"/>
              <a:pathLst>
                <a:path w="144" h="67" extrusionOk="0">
                  <a:moveTo>
                    <a:pt x="143" y="0"/>
                  </a:moveTo>
                  <a:cubicBezTo>
                    <a:pt x="95" y="0"/>
                    <a:pt x="48" y="0"/>
                    <a:pt x="0" y="24"/>
                  </a:cubicBezTo>
                  <a:cubicBezTo>
                    <a:pt x="19" y="33"/>
                    <a:pt x="31" y="66"/>
                    <a:pt x="35" y="66"/>
                  </a:cubicBezTo>
                  <a:cubicBezTo>
                    <a:pt x="35" y="66"/>
                    <a:pt x="36" y="64"/>
                    <a:pt x="36" y="60"/>
                  </a:cubicBezTo>
                  <a:cubicBezTo>
                    <a:pt x="84" y="48"/>
                    <a:pt x="107"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5"/>
            <p:cNvSpPr/>
            <p:nvPr/>
          </p:nvSpPr>
          <p:spPr>
            <a:xfrm>
              <a:off x="5127425" y="2171525"/>
              <a:ext cx="3575" cy="3600"/>
            </a:xfrm>
            <a:custGeom>
              <a:avLst/>
              <a:gdLst/>
              <a:ahLst/>
              <a:cxnLst/>
              <a:rect l="l" t="t" r="r" b="b"/>
              <a:pathLst>
                <a:path w="143" h="144" extrusionOk="0">
                  <a:moveTo>
                    <a:pt x="0" y="1"/>
                  </a:moveTo>
                  <a:cubicBezTo>
                    <a:pt x="48" y="48"/>
                    <a:pt x="83" y="96"/>
                    <a:pt x="119" y="143"/>
                  </a:cubicBezTo>
                  <a:cubicBezTo>
                    <a:pt x="119" y="96"/>
                    <a:pt x="143" y="4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5"/>
            <p:cNvSpPr/>
            <p:nvPr/>
          </p:nvSpPr>
          <p:spPr>
            <a:xfrm>
              <a:off x="6138550" y="2386800"/>
              <a:ext cx="81000" cy="10975"/>
            </a:xfrm>
            <a:custGeom>
              <a:avLst/>
              <a:gdLst/>
              <a:ahLst/>
              <a:cxnLst/>
              <a:rect l="l" t="t" r="r" b="b"/>
              <a:pathLst>
                <a:path w="3240" h="439" extrusionOk="0">
                  <a:moveTo>
                    <a:pt x="864" y="0"/>
                  </a:moveTo>
                  <a:cubicBezTo>
                    <a:pt x="740" y="0"/>
                    <a:pt x="618" y="11"/>
                    <a:pt x="501" y="22"/>
                  </a:cubicBezTo>
                  <a:cubicBezTo>
                    <a:pt x="263" y="45"/>
                    <a:pt x="1" y="81"/>
                    <a:pt x="155" y="438"/>
                  </a:cubicBezTo>
                  <a:cubicBezTo>
                    <a:pt x="763" y="430"/>
                    <a:pt x="1360" y="416"/>
                    <a:pt x="1961" y="416"/>
                  </a:cubicBezTo>
                  <a:cubicBezTo>
                    <a:pt x="2231" y="416"/>
                    <a:pt x="2502" y="419"/>
                    <a:pt x="2775" y="426"/>
                  </a:cubicBezTo>
                  <a:cubicBezTo>
                    <a:pt x="2785" y="427"/>
                    <a:pt x="2796" y="427"/>
                    <a:pt x="2806" y="427"/>
                  </a:cubicBezTo>
                  <a:cubicBezTo>
                    <a:pt x="3052" y="427"/>
                    <a:pt x="3099" y="289"/>
                    <a:pt x="3180" y="141"/>
                  </a:cubicBezTo>
                  <a:cubicBezTo>
                    <a:pt x="3239" y="105"/>
                    <a:pt x="3239" y="57"/>
                    <a:pt x="3168" y="10"/>
                  </a:cubicBezTo>
                  <a:lnTo>
                    <a:pt x="2751" y="10"/>
                  </a:lnTo>
                  <a:cubicBezTo>
                    <a:pt x="2695" y="60"/>
                    <a:pt x="2639" y="77"/>
                    <a:pt x="2586" y="77"/>
                  </a:cubicBezTo>
                  <a:cubicBezTo>
                    <a:pt x="2538" y="77"/>
                    <a:pt x="2493" y="62"/>
                    <a:pt x="2453" y="45"/>
                  </a:cubicBezTo>
                  <a:cubicBezTo>
                    <a:pt x="2251" y="45"/>
                    <a:pt x="2072" y="22"/>
                    <a:pt x="1882" y="22"/>
                  </a:cubicBezTo>
                  <a:cubicBezTo>
                    <a:pt x="1816" y="88"/>
                    <a:pt x="1744" y="107"/>
                    <a:pt x="1671" y="107"/>
                  </a:cubicBezTo>
                  <a:cubicBezTo>
                    <a:pt x="1567" y="107"/>
                    <a:pt x="1459" y="68"/>
                    <a:pt x="1358" y="68"/>
                  </a:cubicBezTo>
                  <a:cubicBezTo>
                    <a:pt x="1350" y="68"/>
                    <a:pt x="1342" y="69"/>
                    <a:pt x="1334" y="69"/>
                  </a:cubicBezTo>
                  <a:cubicBezTo>
                    <a:pt x="1176" y="17"/>
                    <a:pt x="1018" y="0"/>
                    <a:pt x="8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5"/>
            <p:cNvSpPr/>
            <p:nvPr/>
          </p:nvSpPr>
          <p:spPr>
            <a:xfrm>
              <a:off x="6126650" y="2383750"/>
              <a:ext cx="53600" cy="14025"/>
            </a:xfrm>
            <a:custGeom>
              <a:avLst/>
              <a:gdLst/>
              <a:ahLst/>
              <a:cxnLst/>
              <a:rect l="l" t="t" r="r" b="b"/>
              <a:pathLst>
                <a:path w="2144" h="561" extrusionOk="0">
                  <a:moveTo>
                    <a:pt x="36" y="1"/>
                  </a:moveTo>
                  <a:cubicBezTo>
                    <a:pt x="12" y="48"/>
                    <a:pt x="0" y="108"/>
                    <a:pt x="12" y="167"/>
                  </a:cubicBezTo>
                  <a:cubicBezTo>
                    <a:pt x="96" y="310"/>
                    <a:pt x="298" y="382"/>
                    <a:pt x="334" y="560"/>
                  </a:cubicBezTo>
                  <a:lnTo>
                    <a:pt x="631" y="560"/>
                  </a:lnTo>
                  <a:cubicBezTo>
                    <a:pt x="655" y="298"/>
                    <a:pt x="858" y="286"/>
                    <a:pt x="1048" y="286"/>
                  </a:cubicBezTo>
                  <a:cubicBezTo>
                    <a:pt x="1381" y="263"/>
                    <a:pt x="1727" y="263"/>
                    <a:pt x="2048" y="263"/>
                  </a:cubicBezTo>
                  <a:cubicBezTo>
                    <a:pt x="2143" y="227"/>
                    <a:pt x="2120" y="191"/>
                    <a:pt x="2036" y="167"/>
                  </a:cubicBezTo>
                  <a:cubicBezTo>
                    <a:pt x="1846" y="96"/>
                    <a:pt x="1643" y="60"/>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5"/>
            <p:cNvSpPr/>
            <p:nvPr/>
          </p:nvSpPr>
          <p:spPr>
            <a:xfrm>
              <a:off x="6095700" y="2385925"/>
              <a:ext cx="44075" cy="11850"/>
            </a:xfrm>
            <a:custGeom>
              <a:avLst/>
              <a:gdLst/>
              <a:ahLst/>
              <a:cxnLst/>
              <a:rect l="l" t="t" r="r" b="b"/>
              <a:pathLst>
                <a:path w="1763" h="474" extrusionOk="0">
                  <a:moveTo>
                    <a:pt x="961" y="0"/>
                  </a:moveTo>
                  <a:cubicBezTo>
                    <a:pt x="741" y="0"/>
                    <a:pt x="525" y="57"/>
                    <a:pt x="298" y="104"/>
                  </a:cubicBezTo>
                  <a:cubicBezTo>
                    <a:pt x="167" y="152"/>
                    <a:pt x="83" y="259"/>
                    <a:pt x="0" y="342"/>
                  </a:cubicBezTo>
                  <a:lnTo>
                    <a:pt x="0" y="461"/>
                  </a:lnTo>
                  <a:cubicBezTo>
                    <a:pt x="536" y="461"/>
                    <a:pt x="1060" y="473"/>
                    <a:pt x="1572" y="473"/>
                  </a:cubicBezTo>
                  <a:cubicBezTo>
                    <a:pt x="1762" y="152"/>
                    <a:pt x="1441" y="164"/>
                    <a:pt x="1310" y="57"/>
                  </a:cubicBezTo>
                  <a:cubicBezTo>
                    <a:pt x="1191" y="16"/>
                    <a:pt x="1076" y="0"/>
                    <a:pt x="9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5"/>
            <p:cNvSpPr/>
            <p:nvPr/>
          </p:nvSpPr>
          <p:spPr>
            <a:xfrm>
              <a:off x="6244525" y="2382575"/>
              <a:ext cx="30075" cy="11650"/>
            </a:xfrm>
            <a:custGeom>
              <a:avLst/>
              <a:gdLst/>
              <a:ahLst/>
              <a:cxnLst/>
              <a:rect l="l" t="t" r="r" b="b"/>
              <a:pathLst>
                <a:path w="1203" h="466" extrusionOk="0">
                  <a:moveTo>
                    <a:pt x="965" y="0"/>
                  </a:moveTo>
                  <a:cubicBezTo>
                    <a:pt x="917" y="179"/>
                    <a:pt x="846" y="310"/>
                    <a:pt x="643" y="310"/>
                  </a:cubicBezTo>
                  <a:cubicBezTo>
                    <a:pt x="417" y="310"/>
                    <a:pt x="203" y="333"/>
                    <a:pt x="0" y="333"/>
                  </a:cubicBezTo>
                  <a:cubicBezTo>
                    <a:pt x="201" y="452"/>
                    <a:pt x="436" y="466"/>
                    <a:pt x="674" y="466"/>
                  </a:cubicBezTo>
                  <a:cubicBezTo>
                    <a:pt x="747" y="466"/>
                    <a:pt x="820" y="464"/>
                    <a:pt x="893" y="464"/>
                  </a:cubicBezTo>
                  <a:cubicBezTo>
                    <a:pt x="1036" y="464"/>
                    <a:pt x="1143" y="357"/>
                    <a:pt x="1179" y="203"/>
                  </a:cubicBezTo>
                  <a:cubicBezTo>
                    <a:pt x="1203" y="60"/>
                    <a:pt x="1084" y="24"/>
                    <a:pt x="9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5"/>
            <p:cNvSpPr/>
            <p:nvPr/>
          </p:nvSpPr>
          <p:spPr>
            <a:xfrm>
              <a:off x="6217425" y="2386725"/>
              <a:ext cx="12225" cy="5775"/>
            </a:xfrm>
            <a:custGeom>
              <a:avLst/>
              <a:gdLst/>
              <a:ahLst/>
              <a:cxnLst/>
              <a:rect l="l" t="t" r="r" b="b"/>
              <a:pathLst>
                <a:path w="489" h="231" extrusionOk="0">
                  <a:moveTo>
                    <a:pt x="429" y="1"/>
                  </a:moveTo>
                  <a:cubicBezTo>
                    <a:pt x="275" y="13"/>
                    <a:pt x="144" y="13"/>
                    <a:pt x="1" y="13"/>
                  </a:cubicBezTo>
                  <a:cubicBezTo>
                    <a:pt x="13" y="60"/>
                    <a:pt x="13" y="108"/>
                    <a:pt x="13" y="144"/>
                  </a:cubicBezTo>
                  <a:cubicBezTo>
                    <a:pt x="109" y="160"/>
                    <a:pt x="206" y="230"/>
                    <a:pt x="302" y="230"/>
                  </a:cubicBezTo>
                  <a:cubicBezTo>
                    <a:pt x="349" y="230"/>
                    <a:pt x="395" y="214"/>
                    <a:pt x="441" y="167"/>
                  </a:cubicBezTo>
                  <a:cubicBezTo>
                    <a:pt x="489" y="108"/>
                    <a:pt x="489" y="60"/>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5"/>
            <p:cNvSpPr/>
            <p:nvPr/>
          </p:nvSpPr>
          <p:spPr>
            <a:xfrm>
              <a:off x="6242725" y="2379600"/>
              <a:ext cx="10750" cy="5475"/>
            </a:xfrm>
            <a:custGeom>
              <a:avLst/>
              <a:gdLst/>
              <a:ahLst/>
              <a:cxnLst/>
              <a:rect l="l" t="t" r="r" b="b"/>
              <a:pathLst>
                <a:path w="430" h="219" extrusionOk="0">
                  <a:moveTo>
                    <a:pt x="1" y="0"/>
                  </a:moveTo>
                  <a:lnTo>
                    <a:pt x="1" y="0"/>
                  </a:lnTo>
                  <a:cubicBezTo>
                    <a:pt x="71" y="147"/>
                    <a:pt x="145" y="219"/>
                    <a:pt x="217" y="219"/>
                  </a:cubicBezTo>
                  <a:cubicBezTo>
                    <a:pt x="291" y="219"/>
                    <a:pt x="363" y="144"/>
                    <a:pt x="429" y="0"/>
                  </a:cubicBezTo>
                  <a:lnTo>
                    <a:pt x="429" y="0"/>
                  </a:lnTo>
                  <a:cubicBezTo>
                    <a:pt x="364" y="6"/>
                    <a:pt x="292" y="9"/>
                    <a:pt x="220" y="9"/>
                  </a:cubicBezTo>
                  <a:cubicBezTo>
                    <a:pt x="147" y="9"/>
                    <a:pt x="72" y="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5"/>
            <p:cNvSpPr/>
            <p:nvPr/>
          </p:nvSpPr>
          <p:spPr>
            <a:xfrm>
              <a:off x="6228150" y="2383450"/>
              <a:ext cx="7175" cy="7775"/>
            </a:xfrm>
            <a:custGeom>
              <a:avLst/>
              <a:gdLst/>
              <a:ahLst/>
              <a:cxnLst/>
              <a:rect l="l" t="t" r="r" b="b"/>
              <a:pathLst>
                <a:path w="287" h="311" extrusionOk="0">
                  <a:moveTo>
                    <a:pt x="0" y="1"/>
                  </a:moveTo>
                  <a:lnTo>
                    <a:pt x="0" y="132"/>
                  </a:lnTo>
                  <a:cubicBezTo>
                    <a:pt x="12" y="191"/>
                    <a:pt x="12" y="239"/>
                    <a:pt x="12" y="298"/>
                  </a:cubicBezTo>
                  <a:cubicBezTo>
                    <a:pt x="108" y="298"/>
                    <a:pt x="203" y="310"/>
                    <a:pt x="286" y="310"/>
                  </a:cubicBezTo>
                  <a:cubicBezTo>
                    <a:pt x="239" y="144"/>
                    <a:pt x="131"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5"/>
            <p:cNvSpPr/>
            <p:nvPr/>
          </p:nvSpPr>
          <p:spPr>
            <a:xfrm>
              <a:off x="6239150" y="2388775"/>
              <a:ext cx="3600" cy="2600"/>
            </a:xfrm>
            <a:custGeom>
              <a:avLst/>
              <a:gdLst/>
              <a:ahLst/>
              <a:cxnLst/>
              <a:rect l="l" t="t" r="r" b="b"/>
              <a:pathLst>
                <a:path w="144" h="104" extrusionOk="0">
                  <a:moveTo>
                    <a:pt x="70" y="1"/>
                  </a:moveTo>
                  <a:cubicBezTo>
                    <a:pt x="47" y="1"/>
                    <a:pt x="24" y="28"/>
                    <a:pt x="1" y="85"/>
                  </a:cubicBezTo>
                  <a:cubicBezTo>
                    <a:pt x="31" y="97"/>
                    <a:pt x="57" y="103"/>
                    <a:pt x="81" y="103"/>
                  </a:cubicBezTo>
                  <a:cubicBezTo>
                    <a:pt x="105" y="103"/>
                    <a:pt x="126" y="97"/>
                    <a:pt x="144" y="85"/>
                  </a:cubicBezTo>
                  <a:cubicBezTo>
                    <a:pt x="119" y="31"/>
                    <a:pt x="95"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5"/>
            <p:cNvSpPr/>
            <p:nvPr/>
          </p:nvSpPr>
          <p:spPr>
            <a:xfrm>
              <a:off x="6235300" y="2390900"/>
              <a:ext cx="4475" cy="1575"/>
            </a:xfrm>
            <a:custGeom>
              <a:avLst/>
              <a:gdLst/>
              <a:ahLst/>
              <a:cxnLst/>
              <a:rect l="l" t="t" r="r" b="b"/>
              <a:pathLst>
                <a:path w="179" h="63" extrusionOk="0">
                  <a:moveTo>
                    <a:pt x="0" y="0"/>
                  </a:moveTo>
                  <a:cubicBezTo>
                    <a:pt x="30" y="42"/>
                    <a:pt x="60" y="63"/>
                    <a:pt x="89" y="63"/>
                  </a:cubicBezTo>
                  <a:cubicBezTo>
                    <a:pt x="119" y="63"/>
                    <a:pt x="149" y="4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5"/>
            <p:cNvSpPr/>
            <p:nvPr/>
          </p:nvSpPr>
          <p:spPr>
            <a:xfrm>
              <a:off x="6264450" y="2380325"/>
              <a:ext cx="4200" cy="2575"/>
            </a:xfrm>
            <a:custGeom>
              <a:avLst/>
              <a:gdLst/>
              <a:ahLst/>
              <a:cxnLst/>
              <a:rect l="l" t="t" r="r" b="b"/>
              <a:pathLst>
                <a:path w="168" h="103" extrusionOk="0">
                  <a:moveTo>
                    <a:pt x="43" y="1"/>
                  </a:moveTo>
                  <a:cubicBezTo>
                    <a:pt x="30" y="1"/>
                    <a:pt x="16" y="3"/>
                    <a:pt x="1" y="7"/>
                  </a:cubicBezTo>
                  <a:cubicBezTo>
                    <a:pt x="60" y="31"/>
                    <a:pt x="108" y="78"/>
                    <a:pt x="168" y="102"/>
                  </a:cubicBezTo>
                  <a:cubicBezTo>
                    <a:pt x="148" y="43"/>
                    <a:pt x="104"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5"/>
            <p:cNvSpPr/>
            <p:nvPr/>
          </p:nvSpPr>
          <p:spPr>
            <a:xfrm>
              <a:off x="6170400" y="2314400"/>
              <a:ext cx="7775" cy="8350"/>
            </a:xfrm>
            <a:custGeom>
              <a:avLst/>
              <a:gdLst/>
              <a:ahLst/>
              <a:cxnLst/>
              <a:rect l="l" t="t" r="r" b="b"/>
              <a:pathLst>
                <a:path w="311" h="334" extrusionOk="0">
                  <a:moveTo>
                    <a:pt x="179" y="1"/>
                  </a:moveTo>
                  <a:lnTo>
                    <a:pt x="1" y="179"/>
                  </a:lnTo>
                  <a:cubicBezTo>
                    <a:pt x="60" y="227"/>
                    <a:pt x="108" y="286"/>
                    <a:pt x="167" y="334"/>
                  </a:cubicBezTo>
                  <a:cubicBezTo>
                    <a:pt x="298" y="274"/>
                    <a:pt x="310" y="155"/>
                    <a:pt x="310" y="24"/>
                  </a:cubicBezTo>
                  <a:cubicBezTo>
                    <a:pt x="274" y="24"/>
                    <a:pt x="227" y="2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5"/>
            <p:cNvSpPr/>
            <p:nvPr/>
          </p:nvSpPr>
          <p:spPr>
            <a:xfrm>
              <a:off x="6203150" y="2301650"/>
              <a:ext cx="8650" cy="6225"/>
            </a:xfrm>
            <a:custGeom>
              <a:avLst/>
              <a:gdLst/>
              <a:ahLst/>
              <a:cxnLst/>
              <a:rect l="l" t="t" r="r" b="b"/>
              <a:pathLst>
                <a:path w="346" h="249" extrusionOk="0">
                  <a:moveTo>
                    <a:pt x="177" y="1"/>
                  </a:moveTo>
                  <a:cubicBezTo>
                    <a:pt x="156" y="1"/>
                    <a:pt x="132" y="7"/>
                    <a:pt x="107" y="22"/>
                  </a:cubicBezTo>
                  <a:cubicBezTo>
                    <a:pt x="0" y="82"/>
                    <a:pt x="155" y="177"/>
                    <a:pt x="167" y="249"/>
                  </a:cubicBezTo>
                  <a:cubicBezTo>
                    <a:pt x="226" y="213"/>
                    <a:pt x="286" y="201"/>
                    <a:pt x="346" y="189"/>
                  </a:cubicBezTo>
                  <a:cubicBezTo>
                    <a:pt x="317" y="95"/>
                    <a:pt x="259"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5"/>
            <p:cNvSpPr/>
            <p:nvPr/>
          </p:nvSpPr>
          <p:spPr>
            <a:xfrm>
              <a:off x="6073675" y="2790575"/>
              <a:ext cx="68475" cy="15375"/>
            </a:xfrm>
            <a:custGeom>
              <a:avLst/>
              <a:gdLst/>
              <a:ahLst/>
              <a:cxnLst/>
              <a:rect l="l" t="t" r="r" b="b"/>
              <a:pathLst>
                <a:path w="2739" h="615" extrusionOk="0">
                  <a:moveTo>
                    <a:pt x="1303" y="0"/>
                  </a:moveTo>
                  <a:cubicBezTo>
                    <a:pt x="1064" y="0"/>
                    <a:pt x="824" y="11"/>
                    <a:pt x="583" y="27"/>
                  </a:cubicBezTo>
                  <a:cubicBezTo>
                    <a:pt x="452" y="146"/>
                    <a:pt x="0" y="4"/>
                    <a:pt x="238" y="444"/>
                  </a:cubicBezTo>
                  <a:cubicBezTo>
                    <a:pt x="740" y="513"/>
                    <a:pt x="1237" y="615"/>
                    <a:pt x="1741" y="615"/>
                  </a:cubicBezTo>
                  <a:cubicBezTo>
                    <a:pt x="2027" y="615"/>
                    <a:pt x="2315" y="582"/>
                    <a:pt x="2608" y="492"/>
                  </a:cubicBezTo>
                  <a:lnTo>
                    <a:pt x="2608" y="444"/>
                  </a:lnTo>
                  <a:lnTo>
                    <a:pt x="2608" y="385"/>
                  </a:lnTo>
                  <a:cubicBezTo>
                    <a:pt x="2655" y="277"/>
                    <a:pt x="2691" y="182"/>
                    <a:pt x="2738" y="87"/>
                  </a:cubicBezTo>
                  <a:cubicBezTo>
                    <a:pt x="2721" y="84"/>
                    <a:pt x="2704" y="82"/>
                    <a:pt x="2687" y="82"/>
                  </a:cubicBezTo>
                  <a:cubicBezTo>
                    <a:pt x="2583" y="82"/>
                    <a:pt x="2476" y="135"/>
                    <a:pt x="2367" y="135"/>
                  </a:cubicBezTo>
                  <a:cubicBezTo>
                    <a:pt x="2304" y="135"/>
                    <a:pt x="2242" y="118"/>
                    <a:pt x="2179" y="63"/>
                  </a:cubicBezTo>
                  <a:cubicBezTo>
                    <a:pt x="1890" y="17"/>
                    <a:pt x="1597" y="0"/>
                    <a:pt x="1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5"/>
            <p:cNvSpPr/>
            <p:nvPr/>
          </p:nvSpPr>
          <p:spPr>
            <a:xfrm>
              <a:off x="6219525" y="2510250"/>
              <a:ext cx="4175" cy="4600"/>
            </a:xfrm>
            <a:custGeom>
              <a:avLst/>
              <a:gdLst/>
              <a:ahLst/>
              <a:cxnLst/>
              <a:rect l="l" t="t" r="r" b="b"/>
              <a:pathLst>
                <a:path w="167" h="184" extrusionOk="0">
                  <a:moveTo>
                    <a:pt x="107" y="1"/>
                  </a:moveTo>
                  <a:cubicBezTo>
                    <a:pt x="60" y="13"/>
                    <a:pt x="12" y="13"/>
                    <a:pt x="12" y="60"/>
                  </a:cubicBezTo>
                  <a:cubicBezTo>
                    <a:pt x="0" y="72"/>
                    <a:pt x="0" y="144"/>
                    <a:pt x="36" y="168"/>
                  </a:cubicBezTo>
                  <a:cubicBezTo>
                    <a:pt x="54" y="179"/>
                    <a:pt x="73" y="184"/>
                    <a:pt x="90" y="184"/>
                  </a:cubicBezTo>
                  <a:cubicBezTo>
                    <a:pt x="128" y="184"/>
                    <a:pt x="159" y="157"/>
                    <a:pt x="167" y="108"/>
                  </a:cubicBezTo>
                  <a:cubicBezTo>
                    <a:pt x="167" y="72"/>
                    <a:pt x="119" y="2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5"/>
            <p:cNvSpPr/>
            <p:nvPr/>
          </p:nvSpPr>
          <p:spPr>
            <a:xfrm>
              <a:off x="6229625" y="2510525"/>
              <a:ext cx="6000" cy="5725"/>
            </a:xfrm>
            <a:custGeom>
              <a:avLst/>
              <a:gdLst/>
              <a:ahLst/>
              <a:cxnLst/>
              <a:rect l="l" t="t" r="r" b="b"/>
              <a:pathLst>
                <a:path w="240" h="229" extrusionOk="0">
                  <a:moveTo>
                    <a:pt x="84" y="1"/>
                  </a:moveTo>
                  <a:cubicBezTo>
                    <a:pt x="77" y="1"/>
                    <a:pt x="69" y="1"/>
                    <a:pt x="60" y="2"/>
                  </a:cubicBezTo>
                  <a:cubicBezTo>
                    <a:pt x="49" y="2"/>
                    <a:pt x="13" y="38"/>
                    <a:pt x="13" y="49"/>
                  </a:cubicBezTo>
                  <a:cubicBezTo>
                    <a:pt x="1" y="228"/>
                    <a:pt x="132" y="216"/>
                    <a:pt x="239" y="228"/>
                  </a:cubicBezTo>
                  <a:cubicBezTo>
                    <a:pt x="228" y="114"/>
                    <a:pt x="238"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5"/>
            <p:cNvSpPr/>
            <p:nvPr/>
          </p:nvSpPr>
          <p:spPr>
            <a:xfrm>
              <a:off x="6189150" y="2505500"/>
              <a:ext cx="5600" cy="3625"/>
            </a:xfrm>
            <a:custGeom>
              <a:avLst/>
              <a:gdLst/>
              <a:ahLst/>
              <a:cxnLst/>
              <a:rect l="l" t="t" r="r" b="b"/>
              <a:pathLst>
                <a:path w="224" h="145" extrusionOk="0">
                  <a:moveTo>
                    <a:pt x="155" y="0"/>
                  </a:moveTo>
                  <a:cubicBezTo>
                    <a:pt x="96" y="36"/>
                    <a:pt x="60" y="96"/>
                    <a:pt x="1" y="143"/>
                  </a:cubicBezTo>
                  <a:cubicBezTo>
                    <a:pt x="10" y="140"/>
                    <a:pt x="22" y="139"/>
                    <a:pt x="34" y="139"/>
                  </a:cubicBezTo>
                  <a:cubicBezTo>
                    <a:pt x="63" y="139"/>
                    <a:pt x="98" y="145"/>
                    <a:pt x="128" y="145"/>
                  </a:cubicBezTo>
                  <a:cubicBezTo>
                    <a:pt x="186" y="145"/>
                    <a:pt x="224" y="1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5"/>
            <p:cNvSpPr/>
            <p:nvPr/>
          </p:nvSpPr>
          <p:spPr>
            <a:xfrm>
              <a:off x="5386075" y="2697975"/>
              <a:ext cx="36650" cy="97475"/>
            </a:xfrm>
            <a:custGeom>
              <a:avLst/>
              <a:gdLst/>
              <a:ahLst/>
              <a:cxnLst/>
              <a:rect l="l" t="t" r="r" b="b"/>
              <a:pathLst>
                <a:path w="1466" h="3899" extrusionOk="0">
                  <a:moveTo>
                    <a:pt x="1204" y="0"/>
                  </a:moveTo>
                  <a:cubicBezTo>
                    <a:pt x="1169" y="0"/>
                    <a:pt x="1138" y="14"/>
                    <a:pt x="1120" y="40"/>
                  </a:cubicBezTo>
                  <a:cubicBezTo>
                    <a:pt x="691" y="552"/>
                    <a:pt x="644" y="1255"/>
                    <a:pt x="286" y="1803"/>
                  </a:cubicBezTo>
                  <a:cubicBezTo>
                    <a:pt x="298" y="1850"/>
                    <a:pt x="286" y="1886"/>
                    <a:pt x="251" y="1910"/>
                  </a:cubicBezTo>
                  <a:cubicBezTo>
                    <a:pt x="167" y="2100"/>
                    <a:pt x="96" y="2315"/>
                    <a:pt x="13" y="2505"/>
                  </a:cubicBezTo>
                  <a:cubicBezTo>
                    <a:pt x="13" y="2755"/>
                    <a:pt x="84" y="2993"/>
                    <a:pt x="60" y="3255"/>
                  </a:cubicBezTo>
                  <a:cubicBezTo>
                    <a:pt x="48" y="3410"/>
                    <a:pt x="108" y="3588"/>
                    <a:pt x="1" y="3755"/>
                  </a:cubicBezTo>
                  <a:lnTo>
                    <a:pt x="1" y="3898"/>
                  </a:lnTo>
                  <a:lnTo>
                    <a:pt x="132" y="3898"/>
                  </a:lnTo>
                  <a:cubicBezTo>
                    <a:pt x="536" y="3708"/>
                    <a:pt x="310" y="3303"/>
                    <a:pt x="429" y="3029"/>
                  </a:cubicBezTo>
                  <a:cubicBezTo>
                    <a:pt x="465" y="2934"/>
                    <a:pt x="489" y="2838"/>
                    <a:pt x="572" y="2755"/>
                  </a:cubicBezTo>
                  <a:cubicBezTo>
                    <a:pt x="596" y="2696"/>
                    <a:pt x="644" y="2660"/>
                    <a:pt x="679" y="2600"/>
                  </a:cubicBezTo>
                  <a:cubicBezTo>
                    <a:pt x="584" y="2410"/>
                    <a:pt x="584" y="2219"/>
                    <a:pt x="703" y="2041"/>
                  </a:cubicBezTo>
                  <a:lnTo>
                    <a:pt x="703" y="2064"/>
                  </a:lnTo>
                  <a:cubicBezTo>
                    <a:pt x="858" y="1707"/>
                    <a:pt x="905" y="1291"/>
                    <a:pt x="1144" y="945"/>
                  </a:cubicBezTo>
                  <a:cubicBezTo>
                    <a:pt x="1215" y="707"/>
                    <a:pt x="1465" y="517"/>
                    <a:pt x="1429" y="219"/>
                  </a:cubicBezTo>
                  <a:cubicBezTo>
                    <a:pt x="1370" y="136"/>
                    <a:pt x="1298" y="76"/>
                    <a:pt x="1239" y="5"/>
                  </a:cubicBezTo>
                  <a:cubicBezTo>
                    <a:pt x="1227" y="2"/>
                    <a:pt x="1215" y="0"/>
                    <a:pt x="1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5"/>
            <p:cNvSpPr/>
            <p:nvPr/>
          </p:nvSpPr>
          <p:spPr>
            <a:xfrm>
              <a:off x="5410775" y="2684400"/>
              <a:ext cx="3600" cy="4775"/>
            </a:xfrm>
            <a:custGeom>
              <a:avLst/>
              <a:gdLst/>
              <a:ahLst/>
              <a:cxnLst/>
              <a:rect l="l" t="t" r="r" b="b"/>
              <a:pathLst>
                <a:path w="144" h="191" extrusionOk="0">
                  <a:moveTo>
                    <a:pt x="144" y="0"/>
                  </a:moveTo>
                  <a:lnTo>
                    <a:pt x="144" y="0"/>
                  </a:lnTo>
                  <a:cubicBezTo>
                    <a:pt x="96" y="12"/>
                    <a:pt x="60" y="12"/>
                    <a:pt x="13" y="12"/>
                  </a:cubicBezTo>
                  <a:cubicBezTo>
                    <a:pt x="13" y="83"/>
                    <a:pt x="1" y="167"/>
                    <a:pt x="72" y="191"/>
                  </a:cubicBezTo>
                  <a:cubicBezTo>
                    <a:pt x="96" y="131"/>
                    <a:pt x="120" y="6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5"/>
            <p:cNvSpPr/>
            <p:nvPr/>
          </p:nvSpPr>
          <p:spPr>
            <a:xfrm>
              <a:off x="5414350" y="2694800"/>
              <a:ext cx="3300" cy="3600"/>
            </a:xfrm>
            <a:custGeom>
              <a:avLst/>
              <a:gdLst/>
              <a:ahLst/>
              <a:cxnLst/>
              <a:rect l="l" t="t" r="r" b="b"/>
              <a:pathLst>
                <a:path w="132" h="144" extrusionOk="0">
                  <a:moveTo>
                    <a:pt x="120" y="1"/>
                  </a:moveTo>
                  <a:cubicBezTo>
                    <a:pt x="48" y="25"/>
                    <a:pt x="1" y="72"/>
                    <a:pt x="1" y="144"/>
                  </a:cubicBezTo>
                  <a:cubicBezTo>
                    <a:pt x="48" y="144"/>
                    <a:pt x="72" y="132"/>
                    <a:pt x="120" y="120"/>
                  </a:cubicBezTo>
                  <a:lnTo>
                    <a:pt x="132" y="60"/>
                  </a:ln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5"/>
            <p:cNvSpPr/>
            <p:nvPr/>
          </p:nvSpPr>
          <p:spPr>
            <a:xfrm>
              <a:off x="5418225" y="2691525"/>
              <a:ext cx="3000" cy="4500"/>
            </a:xfrm>
            <a:custGeom>
              <a:avLst/>
              <a:gdLst/>
              <a:ahLst/>
              <a:cxnLst/>
              <a:rect l="l" t="t" r="r" b="b"/>
              <a:pathLst>
                <a:path w="120" h="180" extrusionOk="0">
                  <a:moveTo>
                    <a:pt x="120" y="1"/>
                  </a:moveTo>
                  <a:lnTo>
                    <a:pt x="120" y="1"/>
                  </a:lnTo>
                  <a:cubicBezTo>
                    <a:pt x="72" y="13"/>
                    <a:pt x="36" y="25"/>
                    <a:pt x="0" y="37"/>
                  </a:cubicBezTo>
                  <a:lnTo>
                    <a:pt x="0" y="179"/>
                  </a:lnTo>
                  <a:cubicBezTo>
                    <a:pt x="72" y="132"/>
                    <a:pt x="120"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5"/>
            <p:cNvSpPr/>
            <p:nvPr/>
          </p:nvSpPr>
          <p:spPr>
            <a:xfrm>
              <a:off x="6078025" y="3165100"/>
              <a:ext cx="21250" cy="7775"/>
            </a:xfrm>
            <a:custGeom>
              <a:avLst/>
              <a:gdLst/>
              <a:ahLst/>
              <a:cxnLst/>
              <a:rect l="l" t="t" r="r" b="b"/>
              <a:pathLst>
                <a:path w="850" h="311" extrusionOk="0">
                  <a:moveTo>
                    <a:pt x="290" y="1"/>
                  </a:moveTo>
                  <a:cubicBezTo>
                    <a:pt x="278" y="24"/>
                    <a:pt x="255" y="48"/>
                    <a:pt x="243" y="60"/>
                  </a:cubicBezTo>
                  <a:cubicBezTo>
                    <a:pt x="228" y="68"/>
                    <a:pt x="215" y="72"/>
                    <a:pt x="204" y="72"/>
                  </a:cubicBezTo>
                  <a:cubicBezTo>
                    <a:pt x="179" y="72"/>
                    <a:pt x="160" y="53"/>
                    <a:pt x="136" y="12"/>
                  </a:cubicBezTo>
                  <a:lnTo>
                    <a:pt x="136" y="12"/>
                  </a:lnTo>
                  <a:cubicBezTo>
                    <a:pt x="0" y="275"/>
                    <a:pt x="117" y="291"/>
                    <a:pt x="256" y="291"/>
                  </a:cubicBezTo>
                  <a:cubicBezTo>
                    <a:pt x="275" y="291"/>
                    <a:pt x="295" y="290"/>
                    <a:pt x="314" y="290"/>
                  </a:cubicBezTo>
                  <a:cubicBezTo>
                    <a:pt x="352" y="290"/>
                    <a:pt x="389" y="291"/>
                    <a:pt x="421" y="298"/>
                  </a:cubicBezTo>
                  <a:cubicBezTo>
                    <a:pt x="576" y="263"/>
                    <a:pt x="755" y="310"/>
                    <a:pt x="850" y="143"/>
                  </a:cubicBezTo>
                  <a:cubicBezTo>
                    <a:pt x="731" y="132"/>
                    <a:pt x="636" y="120"/>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5"/>
            <p:cNvSpPr/>
            <p:nvPr/>
          </p:nvSpPr>
          <p:spPr>
            <a:xfrm>
              <a:off x="6056700" y="3186675"/>
              <a:ext cx="14300" cy="3850"/>
            </a:xfrm>
            <a:custGeom>
              <a:avLst/>
              <a:gdLst/>
              <a:ahLst/>
              <a:cxnLst/>
              <a:rect l="l" t="t" r="r" b="b"/>
              <a:pathLst>
                <a:path w="572" h="154" extrusionOk="0">
                  <a:moveTo>
                    <a:pt x="271" y="0"/>
                  </a:moveTo>
                  <a:cubicBezTo>
                    <a:pt x="181" y="0"/>
                    <a:pt x="89" y="19"/>
                    <a:pt x="0" y="19"/>
                  </a:cubicBezTo>
                  <a:cubicBezTo>
                    <a:pt x="87" y="125"/>
                    <a:pt x="193" y="154"/>
                    <a:pt x="304" y="154"/>
                  </a:cubicBezTo>
                  <a:cubicBezTo>
                    <a:pt x="392" y="154"/>
                    <a:pt x="483" y="136"/>
                    <a:pt x="572" y="126"/>
                  </a:cubicBezTo>
                  <a:cubicBezTo>
                    <a:pt x="477" y="24"/>
                    <a:pt x="375"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5"/>
            <p:cNvSpPr/>
            <p:nvPr/>
          </p:nvSpPr>
          <p:spPr>
            <a:xfrm>
              <a:off x="6092725" y="3193375"/>
              <a:ext cx="14600" cy="4350"/>
            </a:xfrm>
            <a:custGeom>
              <a:avLst/>
              <a:gdLst/>
              <a:ahLst/>
              <a:cxnLst/>
              <a:rect l="l" t="t" r="r" b="b"/>
              <a:pathLst>
                <a:path w="584" h="174" extrusionOk="0">
                  <a:moveTo>
                    <a:pt x="298" y="1"/>
                  </a:moveTo>
                  <a:cubicBezTo>
                    <a:pt x="179" y="24"/>
                    <a:pt x="60" y="24"/>
                    <a:pt x="0" y="144"/>
                  </a:cubicBezTo>
                  <a:cubicBezTo>
                    <a:pt x="81" y="158"/>
                    <a:pt x="163" y="174"/>
                    <a:pt x="243" y="174"/>
                  </a:cubicBezTo>
                  <a:cubicBezTo>
                    <a:pt x="365" y="174"/>
                    <a:pt x="483" y="137"/>
                    <a:pt x="5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5"/>
            <p:cNvSpPr/>
            <p:nvPr/>
          </p:nvSpPr>
          <p:spPr>
            <a:xfrm>
              <a:off x="6045375" y="3187125"/>
              <a:ext cx="7475" cy="2525"/>
            </a:xfrm>
            <a:custGeom>
              <a:avLst/>
              <a:gdLst/>
              <a:ahLst/>
              <a:cxnLst/>
              <a:rect l="l" t="t" r="r" b="b"/>
              <a:pathLst>
                <a:path w="299" h="101" extrusionOk="0">
                  <a:moveTo>
                    <a:pt x="299" y="1"/>
                  </a:moveTo>
                  <a:cubicBezTo>
                    <a:pt x="191" y="1"/>
                    <a:pt x="108" y="13"/>
                    <a:pt x="1" y="13"/>
                  </a:cubicBezTo>
                  <a:cubicBezTo>
                    <a:pt x="53" y="71"/>
                    <a:pt x="106" y="100"/>
                    <a:pt x="155" y="100"/>
                  </a:cubicBezTo>
                  <a:cubicBezTo>
                    <a:pt x="207" y="100"/>
                    <a:pt x="256" y="68"/>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5"/>
            <p:cNvSpPr/>
            <p:nvPr/>
          </p:nvSpPr>
          <p:spPr>
            <a:xfrm>
              <a:off x="6095400" y="2143125"/>
              <a:ext cx="168200" cy="22575"/>
            </a:xfrm>
            <a:custGeom>
              <a:avLst/>
              <a:gdLst/>
              <a:ahLst/>
              <a:cxnLst/>
              <a:rect l="l" t="t" r="r" b="b"/>
              <a:pathLst>
                <a:path w="6728" h="903" extrusionOk="0">
                  <a:moveTo>
                    <a:pt x="5622" y="0"/>
                  </a:moveTo>
                  <a:cubicBezTo>
                    <a:pt x="5482" y="0"/>
                    <a:pt x="5335" y="21"/>
                    <a:pt x="5191" y="29"/>
                  </a:cubicBezTo>
                  <a:cubicBezTo>
                    <a:pt x="5144" y="339"/>
                    <a:pt x="5477" y="267"/>
                    <a:pt x="5596" y="422"/>
                  </a:cubicBezTo>
                  <a:cubicBezTo>
                    <a:pt x="5388" y="473"/>
                    <a:pt x="5179" y="483"/>
                    <a:pt x="4970" y="483"/>
                  </a:cubicBezTo>
                  <a:cubicBezTo>
                    <a:pt x="4832" y="483"/>
                    <a:pt x="4694" y="479"/>
                    <a:pt x="4556" y="479"/>
                  </a:cubicBezTo>
                  <a:cubicBezTo>
                    <a:pt x="4317" y="479"/>
                    <a:pt x="4079" y="492"/>
                    <a:pt x="3846" y="565"/>
                  </a:cubicBezTo>
                  <a:cubicBezTo>
                    <a:pt x="3763" y="565"/>
                    <a:pt x="3691" y="565"/>
                    <a:pt x="3608" y="517"/>
                  </a:cubicBezTo>
                  <a:cubicBezTo>
                    <a:pt x="3572" y="482"/>
                    <a:pt x="3536" y="458"/>
                    <a:pt x="3489" y="422"/>
                  </a:cubicBezTo>
                  <a:cubicBezTo>
                    <a:pt x="3465" y="410"/>
                    <a:pt x="3453" y="410"/>
                    <a:pt x="3417" y="398"/>
                  </a:cubicBezTo>
                  <a:lnTo>
                    <a:pt x="3346" y="398"/>
                  </a:lnTo>
                  <a:cubicBezTo>
                    <a:pt x="3310" y="398"/>
                    <a:pt x="3298" y="410"/>
                    <a:pt x="3274" y="410"/>
                  </a:cubicBezTo>
                  <a:cubicBezTo>
                    <a:pt x="3227" y="410"/>
                    <a:pt x="3167" y="422"/>
                    <a:pt x="3120" y="446"/>
                  </a:cubicBezTo>
                  <a:lnTo>
                    <a:pt x="2893" y="446"/>
                  </a:lnTo>
                  <a:cubicBezTo>
                    <a:pt x="2822" y="422"/>
                    <a:pt x="2751" y="410"/>
                    <a:pt x="2679" y="387"/>
                  </a:cubicBezTo>
                  <a:cubicBezTo>
                    <a:pt x="2643" y="363"/>
                    <a:pt x="2631" y="363"/>
                    <a:pt x="2596" y="351"/>
                  </a:cubicBezTo>
                  <a:cubicBezTo>
                    <a:pt x="2572" y="339"/>
                    <a:pt x="2560" y="339"/>
                    <a:pt x="2524" y="327"/>
                  </a:cubicBezTo>
                  <a:cubicBezTo>
                    <a:pt x="2453" y="291"/>
                    <a:pt x="2381" y="267"/>
                    <a:pt x="2286" y="244"/>
                  </a:cubicBezTo>
                  <a:cubicBezTo>
                    <a:pt x="2227" y="244"/>
                    <a:pt x="2179" y="267"/>
                    <a:pt x="2120" y="279"/>
                  </a:cubicBezTo>
                  <a:lnTo>
                    <a:pt x="1905" y="363"/>
                  </a:lnTo>
                  <a:cubicBezTo>
                    <a:pt x="1858" y="363"/>
                    <a:pt x="1810" y="398"/>
                    <a:pt x="1762" y="446"/>
                  </a:cubicBezTo>
                  <a:cubicBezTo>
                    <a:pt x="1725" y="448"/>
                    <a:pt x="1688" y="448"/>
                    <a:pt x="1650" y="448"/>
                  </a:cubicBezTo>
                  <a:cubicBezTo>
                    <a:pt x="1288" y="448"/>
                    <a:pt x="931" y="379"/>
                    <a:pt x="575" y="379"/>
                  </a:cubicBezTo>
                  <a:cubicBezTo>
                    <a:pt x="431" y="379"/>
                    <a:pt x="287" y="390"/>
                    <a:pt x="143" y="422"/>
                  </a:cubicBezTo>
                  <a:lnTo>
                    <a:pt x="36" y="422"/>
                  </a:lnTo>
                  <a:cubicBezTo>
                    <a:pt x="0" y="482"/>
                    <a:pt x="0" y="541"/>
                    <a:pt x="36" y="601"/>
                  </a:cubicBezTo>
                  <a:cubicBezTo>
                    <a:pt x="715" y="625"/>
                    <a:pt x="1393" y="648"/>
                    <a:pt x="2084" y="684"/>
                  </a:cubicBezTo>
                  <a:cubicBezTo>
                    <a:pt x="2322" y="684"/>
                    <a:pt x="2560" y="744"/>
                    <a:pt x="2774" y="756"/>
                  </a:cubicBezTo>
                  <a:cubicBezTo>
                    <a:pt x="3616" y="819"/>
                    <a:pt x="4451" y="903"/>
                    <a:pt x="5295" y="903"/>
                  </a:cubicBezTo>
                  <a:cubicBezTo>
                    <a:pt x="5561" y="903"/>
                    <a:pt x="5828" y="895"/>
                    <a:pt x="6096" y="875"/>
                  </a:cubicBezTo>
                  <a:cubicBezTo>
                    <a:pt x="6334" y="863"/>
                    <a:pt x="6692" y="863"/>
                    <a:pt x="6727" y="458"/>
                  </a:cubicBezTo>
                  <a:cubicBezTo>
                    <a:pt x="6561" y="446"/>
                    <a:pt x="6311" y="458"/>
                    <a:pt x="6275" y="398"/>
                  </a:cubicBezTo>
                  <a:cubicBezTo>
                    <a:pt x="6113" y="68"/>
                    <a:pt x="5878" y="0"/>
                    <a:pt x="5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5"/>
            <p:cNvSpPr/>
            <p:nvPr/>
          </p:nvSpPr>
          <p:spPr>
            <a:xfrm>
              <a:off x="6181725" y="2141875"/>
              <a:ext cx="63125" cy="18950"/>
            </a:xfrm>
            <a:custGeom>
              <a:avLst/>
              <a:gdLst/>
              <a:ahLst/>
              <a:cxnLst/>
              <a:rect l="l" t="t" r="r" b="b"/>
              <a:pathLst>
                <a:path w="2525" h="758" extrusionOk="0">
                  <a:moveTo>
                    <a:pt x="1244" y="1"/>
                  </a:moveTo>
                  <a:cubicBezTo>
                    <a:pt x="1168" y="1"/>
                    <a:pt x="1091" y="9"/>
                    <a:pt x="1012" y="32"/>
                  </a:cubicBezTo>
                  <a:cubicBezTo>
                    <a:pt x="810" y="508"/>
                    <a:pt x="250" y="151"/>
                    <a:pt x="0" y="472"/>
                  </a:cubicBezTo>
                  <a:lnTo>
                    <a:pt x="0" y="627"/>
                  </a:lnTo>
                  <a:cubicBezTo>
                    <a:pt x="60" y="663"/>
                    <a:pt x="83" y="722"/>
                    <a:pt x="155" y="758"/>
                  </a:cubicBezTo>
                  <a:cubicBezTo>
                    <a:pt x="845" y="639"/>
                    <a:pt x="1548" y="675"/>
                    <a:pt x="2238" y="627"/>
                  </a:cubicBezTo>
                  <a:cubicBezTo>
                    <a:pt x="2346" y="603"/>
                    <a:pt x="2500" y="627"/>
                    <a:pt x="2512" y="472"/>
                  </a:cubicBezTo>
                  <a:cubicBezTo>
                    <a:pt x="2524" y="341"/>
                    <a:pt x="2417" y="282"/>
                    <a:pt x="2286" y="270"/>
                  </a:cubicBezTo>
                  <a:cubicBezTo>
                    <a:pt x="2096" y="234"/>
                    <a:pt x="1869" y="234"/>
                    <a:pt x="1726" y="56"/>
                  </a:cubicBezTo>
                  <a:cubicBezTo>
                    <a:pt x="1564" y="39"/>
                    <a:pt x="1407" y="1"/>
                    <a:pt x="1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5"/>
            <p:cNvSpPr/>
            <p:nvPr/>
          </p:nvSpPr>
          <p:spPr>
            <a:xfrm>
              <a:off x="6156700" y="2137750"/>
              <a:ext cx="53450" cy="17725"/>
            </a:xfrm>
            <a:custGeom>
              <a:avLst/>
              <a:gdLst/>
              <a:ahLst/>
              <a:cxnLst/>
              <a:rect l="l" t="t" r="r" b="b"/>
              <a:pathLst>
                <a:path w="2138" h="709" extrusionOk="0">
                  <a:moveTo>
                    <a:pt x="326" y="1"/>
                  </a:moveTo>
                  <a:cubicBezTo>
                    <a:pt x="271" y="1"/>
                    <a:pt x="214" y="8"/>
                    <a:pt x="156" y="18"/>
                  </a:cubicBezTo>
                  <a:cubicBezTo>
                    <a:pt x="96" y="42"/>
                    <a:pt x="60" y="101"/>
                    <a:pt x="25" y="161"/>
                  </a:cubicBezTo>
                  <a:cubicBezTo>
                    <a:pt x="1" y="244"/>
                    <a:pt x="1" y="292"/>
                    <a:pt x="1" y="375"/>
                  </a:cubicBezTo>
                  <a:cubicBezTo>
                    <a:pt x="13" y="471"/>
                    <a:pt x="60" y="566"/>
                    <a:pt x="144" y="637"/>
                  </a:cubicBezTo>
                  <a:cubicBezTo>
                    <a:pt x="191" y="697"/>
                    <a:pt x="263" y="709"/>
                    <a:pt x="334" y="709"/>
                  </a:cubicBezTo>
                  <a:cubicBezTo>
                    <a:pt x="394" y="709"/>
                    <a:pt x="441" y="685"/>
                    <a:pt x="477" y="661"/>
                  </a:cubicBezTo>
                  <a:cubicBezTo>
                    <a:pt x="477" y="637"/>
                    <a:pt x="489" y="625"/>
                    <a:pt x="537" y="613"/>
                  </a:cubicBezTo>
                  <a:cubicBezTo>
                    <a:pt x="572" y="613"/>
                    <a:pt x="620" y="625"/>
                    <a:pt x="656" y="661"/>
                  </a:cubicBezTo>
                  <a:cubicBezTo>
                    <a:pt x="680" y="673"/>
                    <a:pt x="739" y="685"/>
                    <a:pt x="787" y="685"/>
                  </a:cubicBezTo>
                  <a:cubicBezTo>
                    <a:pt x="811" y="673"/>
                    <a:pt x="834" y="637"/>
                    <a:pt x="846" y="625"/>
                  </a:cubicBezTo>
                  <a:cubicBezTo>
                    <a:pt x="941" y="578"/>
                    <a:pt x="918" y="482"/>
                    <a:pt x="953" y="399"/>
                  </a:cubicBezTo>
                  <a:lnTo>
                    <a:pt x="953" y="399"/>
                  </a:lnTo>
                  <a:cubicBezTo>
                    <a:pt x="941" y="494"/>
                    <a:pt x="941" y="578"/>
                    <a:pt x="1013" y="637"/>
                  </a:cubicBezTo>
                  <a:cubicBezTo>
                    <a:pt x="1172" y="637"/>
                    <a:pt x="1330" y="627"/>
                    <a:pt x="1489" y="627"/>
                  </a:cubicBezTo>
                  <a:cubicBezTo>
                    <a:pt x="1569" y="627"/>
                    <a:pt x="1648" y="629"/>
                    <a:pt x="1727" y="637"/>
                  </a:cubicBezTo>
                  <a:cubicBezTo>
                    <a:pt x="1759" y="641"/>
                    <a:pt x="1788" y="643"/>
                    <a:pt x="1815" y="643"/>
                  </a:cubicBezTo>
                  <a:cubicBezTo>
                    <a:pt x="2137" y="643"/>
                    <a:pt x="2025" y="384"/>
                    <a:pt x="2025" y="197"/>
                  </a:cubicBezTo>
                  <a:cubicBezTo>
                    <a:pt x="1918" y="197"/>
                    <a:pt x="1834" y="197"/>
                    <a:pt x="1739" y="209"/>
                  </a:cubicBezTo>
                  <a:cubicBezTo>
                    <a:pt x="1673" y="242"/>
                    <a:pt x="1609" y="254"/>
                    <a:pt x="1544" y="254"/>
                  </a:cubicBezTo>
                  <a:cubicBezTo>
                    <a:pt x="1345" y="254"/>
                    <a:pt x="1152" y="134"/>
                    <a:pt x="951" y="134"/>
                  </a:cubicBezTo>
                  <a:cubicBezTo>
                    <a:pt x="913" y="134"/>
                    <a:pt x="874" y="138"/>
                    <a:pt x="834" y="149"/>
                  </a:cubicBezTo>
                  <a:cubicBezTo>
                    <a:pt x="727" y="149"/>
                    <a:pt x="632" y="149"/>
                    <a:pt x="560" y="78"/>
                  </a:cubicBezTo>
                  <a:lnTo>
                    <a:pt x="560" y="66"/>
                  </a:lnTo>
                  <a:cubicBezTo>
                    <a:pt x="483" y="17"/>
                    <a:pt x="406"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5"/>
            <p:cNvSpPr/>
            <p:nvPr/>
          </p:nvSpPr>
          <p:spPr>
            <a:xfrm>
              <a:off x="6173375" y="2139400"/>
              <a:ext cx="26825" cy="11475"/>
            </a:xfrm>
            <a:custGeom>
              <a:avLst/>
              <a:gdLst/>
              <a:ahLst/>
              <a:cxnLst/>
              <a:rect l="l" t="t" r="r" b="b"/>
              <a:pathLst>
                <a:path w="1073" h="459" extrusionOk="0">
                  <a:moveTo>
                    <a:pt x="426" y="0"/>
                  </a:moveTo>
                  <a:cubicBezTo>
                    <a:pt x="302" y="0"/>
                    <a:pt x="176" y="7"/>
                    <a:pt x="48" y="12"/>
                  </a:cubicBezTo>
                  <a:cubicBezTo>
                    <a:pt x="1" y="47"/>
                    <a:pt x="1" y="95"/>
                    <a:pt x="48" y="143"/>
                  </a:cubicBezTo>
                  <a:cubicBezTo>
                    <a:pt x="310" y="178"/>
                    <a:pt x="572" y="83"/>
                    <a:pt x="786" y="381"/>
                  </a:cubicBezTo>
                  <a:cubicBezTo>
                    <a:pt x="830" y="436"/>
                    <a:pt x="869" y="459"/>
                    <a:pt x="903" y="459"/>
                  </a:cubicBezTo>
                  <a:cubicBezTo>
                    <a:pt x="1002" y="459"/>
                    <a:pt x="1063" y="272"/>
                    <a:pt x="1072" y="131"/>
                  </a:cubicBezTo>
                  <a:cubicBezTo>
                    <a:pt x="866" y="24"/>
                    <a:pt x="649"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5"/>
            <p:cNvSpPr/>
            <p:nvPr/>
          </p:nvSpPr>
          <p:spPr>
            <a:xfrm>
              <a:off x="6131100" y="2134925"/>
              <a:ext cx="40225" cy="9100"/>
            </a:xfrm>
            <a:custGeom>
              <a:avLst/>
              <a:gdLst/>
              <a:ahLst/>
              <a:cxnLst/>
              <a:rect l="l" t="t" r="r" b="b"/>
              <a:pathLst>
                <a:path w="1609" h="364" extrusionOk="0">
                  <a:moveTo>
                    <a:pt x="60" y="0"/>
                  </a:moveTo>
                  <a:cubicBezTo>
                    <a:pt x="25" y="24"/>
                    <a:pt x="13" y="36"/>
                    <a:pt x="1" y="72"/>
                  </a:cubicBezTo>
                  <a:cubicBezTo>
                    <a:pt x="119" y="323"/>
                    <a:pt x="302" y="363"/>
                    <a:pt x="498" y="363"/>
                  </a:cubicBezTo>
                  <a:cubicBezTo>
                    <a:pt x="589" y="363"/>
                    <a:pt x="684" y="354"/>
                    <a:pt x="775" y="354"/>
                  </a:cubicBezTo>
                  <a:cubicBezTo>
                    <a:pt x="803" y="354"/>
                    <a:pt x="831" y="355"/>
                    <a:pt x="858" y="357"/>
                  </a:cubicBezTo>
                  <a:cubicBezTo>
                    <a:pt x="977" y="334"/>
                    <a:pt x="1096" y="286"/>
                    <a:pt x="1203" y="226"/>
                  </a:cubicBezTo>
                  <a:cubicBezTo>
                    <a:pt x="1334" y="214"/>
                    <a:pt x="1465" y="191"/>
                    <a:pt x="1608" y="179"/>
                  </a:cubicBezTo>
                  <a:cubicBezTo>
                    <a:pt x="1096" y="12"/>
                    <a:pt x="572"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5"/>
            <p:cNvSpPr/>
            <p:nvPr/>
          </p:nvSpPr>
          <p:spPr>
            <a:xfrm>
              <a:off x="6170700" y="2139675"/>
              <a:ext cx="3900" cy="3600"/>
            </a:xfrm>
            <a:custGeom>
              <a:avLst/>
              <a:gdLst/>
              <a:ahLst/>
              <a:cxnLst/>
              <a:rect l="l" t="t" r="r" b="b"/>
              <a:pathLst>
                <a:path w="156" h="144" extrusionOk="0">
                  <a:moveTo>
                    <a:pt x="0" y="1"/>
                  </a:moveTo>
                  <a:cubicBezTo>
                    <a:pt x="36" y="84"/>
                    <a:pt x="84" y="132"/>
                    <a:pt x="155" y="144"/>
                  </a:cubicBezTo>
                  <a:lnTo>
                    <a:pt x="155" y="72"/>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5"/>
            <p:cNvSpPr/>
            <p:nvPr/>
          </p:nvSpPr>
          <p:spPr>
            <a:xfrm>
              <a:off x="6207300" y="2767425"/>
              <a:ext cx="3300" cy="3525"/>
            </a:xfrm>
            <a:custGeom>
              <a:avLst/>
              <a:gdLst/>
              <a:ahLst/>
              <a:cxnLst/>
              <a:rect l="l" t="t" r="r" b="b"/>
              <a:pathLst>
                <a:path w="132" h="141" extrusionOk="0">
                  <a:moveTo>
                    <a:pt x="132" y="1"/>
                  </a:moveTo>
                  <a:lnTo>
                    <a:pt x="1" y="132"/>
                  </a:lnTo>
                  <a:cubicBezTo>
                    <a:pt x="25" y="138"/>
                    <a:pt x="46" y="141"/>
                    <a:pt x="66" y="141"/>
                  </a:cubicBezTo>
                  <a:cubicBezTo>
                    <a:pt x="87" y="141"/>
                    <a:pt x="108" y="138"/>
                    <a:pt x="132" y="132"/>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5"/>
            <p:cNvSpPr/>
            <p:nvPr/>
          </p:nvSpPr>
          <p:spPr>
            <a:xfrm>
              <a:off x="6164150" y="3000500"/>
              <a:ext cx="8950" cy="6875"/>
            </a:xfrm>
            <a:custGeom>
              <a:avLst/>
              <a:gdLst/>
              <a:ahLst/>
              <a:cxnLst/>
              <a:rect l="l" t="t" r="r" b="b"/>
              <a:pathLst>
                <a:path w="358" h="275" extrusionOk="0">
                  <a:moveTo>
                    <a:pt x="172" y="0"/>
                  </a:moveTo>
                  <a:cubicBezTo>
                    <a:pt x="88" y="0"/>
                    <a:pt x="18" y="91"/>
                    <a:pt x="1" y="215"/>
                  </a:cubicBezTo>
                  <a:lnTo>
                    <a:pt x="1" y="274"/>
                  </a:lnTo>
                  <a:lnTo>
                    <a:pt x="132" y="274"/>
                  </a:lnTo>
                  <a:cubicBezTo>
                    <a:pt x="143" y="167"/>
                    <a:pt x="358" y="108"/>
                    <a:pt x="262" y="36"/>
                  </a:cubicBezTo>
                  <a:cubicBezTo>
                    <a:pt x="232" y="11"/>
                    <a:pt x="201" y="0"/>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5"/>
            <p:cNvSpPr/>
            <p:nvPr/>
          </p:nvSpPr>
          <p:spPr>
            <a:xfrm>
              <a:off x="6231725" y="3000200"/>
              <a:ext cx="5075" cy="10450"/>
            </a:xfrm>
            <a:custGeom>
              <a:avLst/>
              <a:gdLst/>
              <a:ahLst/>
              <a:cxnLst/>
              <a:rect l="l" t="t" r="r" b="b"/>
              <a:pathLst>
                <a:path w="203" h="418" extrusionOk="0">
                  <a:moveTo>
                    <a:pt x="24" y="1"/>
                  </a:moveTo>
                  <a:cubicBezTo>
                    <a:pt x="0" y="143"/>
                    <a:pt x="0" y="286"/>
                    <a:pt x="0" y="417"/>
                  </a:cubicBezTo>
                  <a:cubicBezTo>
                    <a:pt x="203" y="334"/>
                    <a:pt x="167" y="16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5"/>
            <p:cNvSpPr/>
            <p:nvPr/>
          </p:nvSpPr>
          <p:spPr>
            <a:xfrm>
              <a:off x="6242725" y="2695275"/>
              <a:ext cx="18475" cy="11425"/>
            </a:xfrm>
            <a:custGeom>
              <a:avLst/>
              <a:gdLst/>
              <a:ahLst/>
              <a:cxnLst/>
              <a:rect l="l" t="t" r="r" b="b"/>
              <a:pathLst>
                <a:path w="739" h="457" extrusionOk="0">
                  <a:moveTo>
                    <a:pt x="144" y="1"/>
                  </a:moveTo>
                  <a:cubicBezTo>
                    <a:pt x="96" y="1"/>
                    <a:pt x="48" y="3"/>
                    <a:pt x="1" y="6"/>
                  </a:cubicBezTo>
                  <a:cubicBezTo>
                    <a:pt x="96" y="208"/>
                    <a:pt x="453" y="148"/>
                    <a:pt x="441" y="446"/>
                  </a:cubicBezTo>
                  <a:cubicBezTo>
                    <a:pt x="476" y="450"/>
                    <a:pt x="511" y="456"/>
                    <a:pt x="543" y="456"/>
                  </a:cubicBezTo>
                  <a:cubicBezTo>
                    <a:pt x="600" y="456"/>
                    <a:pt x="649" y="438"/>
                    <a:pt x="679" y="363"/>
                  </a:cubicBezTo>
                  <a:cubicBezTo>
                    <a:pt x="739" y="268"/>
                    <a:pt x="679" y="184"/>
                    <a:pt x="608" y="125"/>
                  </a:cubicBezTo>
                  <a:cubicBezTo>
                    <a:pt x="471" y="24"/>
                    <a:pt x="305"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5"/>
            <p:cNvSpPr/>
            <p:nvPr/>
          </p:nvSpPr>
          <p:spPr>
            <a:xfrm>
              <a:off x="6205825" y="2623975"/>
              <a:ext cx="5975" cy="3000"/>
            </a:xfrm>
            <a:custGeom>
              <a:avLst/>
              <a:gdLst/>
              <a:ahLst/>
              <a:cxnLst/>
              <a:rect l="l" t="t" r="r" b="b"/>
              <a:pathLst>
                <a:path w="239" h="120" extrusionOk="0">
                  <a:moveTo>
                    <a:pt x="119" y="0"/>
                  </a:moveTo>
                  <a:cubicBezTo>
                    <a:pt x="84" y="24"/>
                    <a:pt x="48" y="36"/>
                    <a:pt x="0" y="60"/>
                  </a:cubicBezTo>
                  <a:cubicBezTo>
                    <a:pt x="48" y="95"/>
                    <a:pt x="72" y="119"/>
                    <a:pt x="119" y="119"/>
                  </a:cubicBezTo>
                  <a:cubicBezTo>
                    <a:pt x="167" y="119"/>
                    <a:pt x="191" y="83"/>
                    <a:pt x="239" y="60"/>
                  </a:cubicBezTo>
                  <a:cubicBezTo>
                    <a:pt x="191" y="48"/>
                    <a:pt x="167"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5"/>
            <p:cNvSpPr/>
            <p:nvPr/>
          </p:nvSpPr>
          <p:spPr>
            <a:xfrm>
              <a:off x="6167725" y="2621250"/>
              <a:ext cx="3000" cy="2375"/>
            </a:xfrm>
            <a:custGeom>
              <a:avLst/>
              <a:gdLst/>
              <a:ahLst/>
              <a:cxnLst/>
              <a:rect l="l" t="t" r="r" b="b"/>
              <a:pathLst>
                <a:path w="120" h="95" extrusionOk="0">
                  <a:moveTo>
                    <a:pt x="67" y="0"/>
                  </a:moveTo>
                  <a:cubicBezTo>
                    <a:pt x="47" y="0"/>
                    <a:pt x="24" y="27"/>
                    <a:pt x="0" y="85"/>
                  </a:cubicBezTo>
                  <a:cubicBezTo>
                    <a:pt x="24" y="91"/>
                    <a:pt x="45" y="94"/>
                    <a:pt x="64" y="94"/>
                  </a:cubicBezTo>
                  <a:cubicBezTo>
                    <a:pt x="84" y="94"/>
                    <a:pt x="102" y="91"/>
                    <a:pt x="119" y="85"/>
                  </a:cubicBezTo>
                  <a:cubicBezTo>
                    <a:pt x="107" y="30"/>
                    <a:pt x="89"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5"/>
            <p:cNvSpPr/>
            <p:nvPr/>
          </p:nvSpPr>
          <p:spPr>
            <a:xfrm>
              <a:off x="5162550" y="2254275"/>
              <a:ext cx="26500" cy="10750"/>
            </a:xfrm>
            <a:custGeom>
              <a:avLst/>
              <a:gdLst/>
              <a:ahLst/>
              <a:cxnLst/>
              <a:rect l="l" t="t" r="r" b="b"/>
              <a:pathLst>
                <a:path w="1060" h="430" extrusionOk="0">
                  <a:moveTo>
                    <a:pt x="310" y="1"/>
                  </a:moveTo>
                  <a:cubicBezTo>
                    <a:pt x="0" y="108"/>
                    <a:pt x="286" y="262"/>
                    <a:pt x="286" y="405"/>
                  </a:cubicBezTo>
                  <a:cubicBezTo>
                    <a:pt x="345" y="405"/>
                    <a:pt x="405" y="417"/>
                    <a:pt x="464" y="429"/>
                  </a:cubicBezTo>
                  <a:cubicBezTo>
                    <a:pt x="560" y="429"/>
                    <a:pt x="667" y="417"/>
                    <a:pt x="774" y="417"/>
                  </a:cubicBezTo>
                  <a:cubicBezTo>
                    <a:pt x="857" y="346"/>
                    <a:pt x="964" y="251"/>
                    <a:pt x="1060" y="179"/>
                  </a:cubicBezTo>
                  <a:cubicBezTo>
                    <a:pt x="977" y="53"/>
                    <a:pt x="875" y="24"/>
                    <a:pt x="767" y="24"/>
                  </a:cubicBezTo>
                  <a:cubicBezTo>
                    <a:pt x="674" y="24"/>
                    <a:pt x="578" y="45"/>
                    <a:pt x="487" y="45"/>
                  </a:cubicBezTo>
                  <a:cubicBezTo>
                    <a:pt x="424" y="45"/>
                    <a:pt x="364" y="3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5"/>
            <p:cNvSpPr/>
            <p:nvPr/>
          </p:nvSpPr>
          <p:spPr>
            <a:xfrm>
              <a:off x="6321900" y="3284175"/>
              <a:ext cx="21475" cy="7450"/>
            </a:xfrm>
            <a:custGeom>
              <a:avLst/>
              <a:gdLst/>
              <a:ahLst/>
              <a:cxnLst/>
              <a:rect l="l" t="t" r="r" b="b"/>
              <a:pathLst>
                <a:path w="859" h="298" extrusionOk="0">
                  <a:moveTo>
                    <a:pt x="1" y="0"/>
                  </a:moveTo>
                  <a:lnTo>
                    <a:pt x="132" y="262"/>
                  </a:lnTo>
                  <a:cubicBezTo>
                    <a:pt x="221" y="283"/>
                    <a:pt x="313" y="297"/>
                    <a:pt x="403" y="297"/>
                  </a:cubicBezTo>
                  <a:cubicBezTo>
                    <a:pt x="564" y="297"/>
                    <a:pt x="721" y="253"/>
                    <a:pt x="858" y="131"/>
                  </a:cubicBezTo>
                  <a:cubicBezTo>
                    <a:pt x="584" y="83"/>
                    <a:pt x="287"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5"/>
            <p:cNvSpPr/>
            <p:nvPr/>
          </p:nvSpPr>
          <p:spPr>
            <a:xfrm>
              <a:off x="6223975" y="2243850"/>
              <a:ext cx="9850" cy="6750"/>
            </a:xfrm>
            <a:custGeom>
              <a:avLst/>
              <a:gdLst/>
              <a:ahLst/>
              <a:cxnLst/>
              <a:rect l="l" t="t" r="r" b="b"/>
              <a:pathLst>
                <a:path w="394" h="270" extrusionOk="0">
                  <a:moveTo>
                    <a:pt x="179" y="1"/>
                  </a:moveTo>
                  <a:cubicBezTo>
                    <a:pt x="72" y="72"/>
                    <a:pt x="1" y="168"/>
                    <a:pt x="155" y="251"/>
                  </a:cubicBezTo>
                  <a:cubicBezTo>
                    <a:pt x="169" y="264"/>
                    <a:pt x="193" y="269"/>
                    <a:pt x="220" y="269"/>
                  </a:cubicBezTo>
                  <a:cubicBezTo>
                    <a:pt x="266" y="269"/>
                    <a:pt x="319" y="254"/>
                    <a:pt x="334" y="239"/>
                  </a:cubicBezTo>
                  <a:cubicBezTo>
                    <a:pt x="394" y="108"/>
                    <a:pt x="215" y="10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5"/>
            <p:cNvSpPr/>
            <p:nvPr/>
          </p:nvSpPr>
          <p:spPr>
            <a:xfrm>
              <a:off x="6220400" y="2182550"/>
              <a:ext cx="33375" cy="12225"/>
            </a:xfrm>
            <a:custGeom>
              <a:avLst/>
              <a:gdLst/>
              <a:ahLst/>
              <a:cxnLst/>
              <a:rect l="l" t="t" r="r" b="b"/>
              <a:pathLst>
                <a:path w="1335" h="489" extrusionOk="0">
                  <a:moveTo>
                    <a:pt x="179" y="0"/>
                  </a:moveTo>
                  <a:lnTo>
                    <a:pt x="179" y="0"/>
                  </a:lnTo>
                  <a:cubicBezTo>
                    <a:pt x="298" y="191"/>
                    <a:pt x="215" y="274"/>
                    <a:pt x="1" y="322"/>
                  </a:cubicBezTo>
                  <a:cubicBezTo>
                    <a:pt x="37" y="369"/>
                    <a:pt x="96" y="405"/>
                    <a:pt x="156" y="453"/>
                  </a:cubicBezTo>
                  <a:cubicBezTo>
                    <a:pt x="382" y="417"/>
                    <a:pt x="596" y="369"/>
                    <a:pt x="810" y="322"/>
                  </a:cubicBezTo>
                  <a:cubicBezTo>
                    <a:pt x="918" y="334"/>
                    <a:pt x="965" y="441"/>
                    <a:pt x="1049" y="488"/>
                  </a:cubicBezTo>
                  <a:cubicBezTo>
                    <a:pt x="1132" y="488"/>
                    <a:pt x="1191" y="476"/>
                    <a:pt x="1227" y="417"/>
                  </a:cubicBezTo>
                  <a:cubicBezTo>
                    <a:pt x="1334" y="95"/>
                    <a:pt x="1072" y="95"/>
                    <a:pt x="906" y="24"/>
                  </a:cubicBezTo>
                  <a:cubicBezTo>
                    <a:pt x="656" y="12"/>
                    <a:pt x="418" y="1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5"/>
            <p:cNvSpPr/>
            <p:nvPr/>
          </p:nvSpPr>
          <p:spPr>
            <a:xfrm>
              <a:off x="6241250" y="2189975"/>
              <a:ext cx="5075" cy="3000"/>
            </a:xfrm>
            <a:custGeom>
              <a:avLst/>
              <a:gdLst/>
              <a:ahLst/>
              <a:cxnLst/>
              <a:rect l="l" t="t" r="r" b="b"/>
              <a:pathLst>
                <a:path w="203" h="120" extrusionOk="0">
                  <a:moveTo>
                    <a:pt x="0" y="1"/>
                  </a:moveTo>
                  <a:cubicBezTo>
                    <a:pt x="24" y="25"/>
                    <a:pt x="60" y="72"/>
                    <a:pt x="72" y="120"/>
                  </a:cubicBezTo>
                  <a:cubicBezTo>
                    <a:pt x="119" y="120"/>
                    <a:pt x="155" y="96"/>
                    <a:pt x="203" y="96"/>
                  </a:cubicBezTo>
                  <a:cubicBezTo>
                    <a:pt x="143" y="37"/>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5"/>
            <p:cNvSpPr/>
            <p:nvPr/>
          </p:nvSpPr>
          <p:spPr>
            <a:xfrm>
              <a:off x="6118025" y="2136700"/>
              <a:ext cx="35725" cy="17600"/>
            </a:xfrm>
            <a:custGeom>
              <a:avLst/>
              <a:gdLst/>
              <a:ahLst/>
              <a:cxnLst/>
              <a:rect l="l" t="t" r="r" b="b"/>
              <a:pathLst>
                <a:path w="1429" h="704" extrusionOk="0">
                  <a:moveTo>
                    <a:pt x="296" y="0"/>
                  </a:moveTo>
                  <a:cubicBezTo>
                    <a:pt x="188" y="0"/>
                    <a:pt x="84" y="25"/>
                    <a:pt x="0" y="143"/>
                  </a:cubicBezTo>
                  <a:cubicBezTo>
                    <a:pt x="310" y="358"/>
                    <a:pt x="583" y="524"/>
                    <a:pt x="845" y="703"/>
                  </a:cubicBezTo>
                  <a:lnTo>
                    <a:pt x="964" y="703"/>
                  </a:lnTo>
                  <a:cubicBezTo>
                    <a:pt x="1060" y="679"/>
                    <a:pt x="1119" y="620"/>
                    <a:pt x="1179" y="560"/>
                  </a:cubicBezTo>
                  <a:cubicBezTo>
                    <a:pt x="1250" y="477"/>
                    <a:pt x="1369" y="417"/>
                    <a:pt x="1417" y="310"/>
                  </a:cubicBezTo>
                  <a:cubicBezTo>
                    <a:pt x="1429" y="251"/>
                    <a:pt x="1429" y="191"/>
                    <a:pt x="1381" y="143"/>
                  </a:cubicBezTo>
                  <a:cubicBezTo>
                    <a:pt x="1095" y="108"/>
                    <a:pt x="786" y="167"/>
                    <a:pt x="524" y="12"/>
                  </a:cubicBezTo>
                  <a:cubicBezTo>
                    <a:pt x="450" y="12"/>
                    <a:pt x="372"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5"/>
            <p:cNvSpPr/>
            <p:nvPr/>
          </p:nvSpPr>
          <p:spPr>
            <a:xfrm>
              <a:off x="6176350" y="1996575"/>
              <a:ext cx="12825" cy="10025"/>
            </a:xfrm>
            <a:custGeom>
              <a:avLst/>
              <a:gdLst/>
              <a:ahLst/>
              <a:cxnLst/>
              <a:rect l="l" t="t" r="r" b="b"/>
              <a:pathLst>
                <a:path w="513" h="401" extrusionOk="0">
                  <a:moveTo>
                    <a:pt x="320" y="1"/>
                  </a:moveTo>
                  <a:cubicBezTo>
                    <a:pt x="299" y="1"/>
                    <a:pt x="276" y="4"/>
                    <a:pt x="251" y="10"/>
                  </a:cubicBezTo>
                  <a:cubicBezTo>
                    <a:pt x="96" y="33"/>
                    <a:pt x="1" y="188"/>
                    <a:pt x="48" y="319"/>
                  </a:cubicBezTo>
                  <a:cubicBezTo>
                    <a:pt x="62" y="385"/>
                    <a:pt x="119" y="400"/>
                    <a:pt x="188" y="400"/>
                  </a:cubicBezTo>
                  <a:cubicBezTo>
                    <a:pt x="243" y="400"/>
                    <a:pt x="305" y="391"/>
                    <a:pt x="358" y="391"/>
                  </a:cubicBezTo>
                  <a:cubicBezTo>
                    <a:pt x="406" y="355"/>
                    <a:pt x="465" y="307"/>
                    <a:pt x="513" y="260"/>
                  </a:cubicBezTo>
                  <a:cubicBezTo>
                    <a:pt x="492" y="135"/>
                    <a:pt x="462"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5"/>
            <p:cNvSpPr/>
            <p:nvPr/>
          </p:nvSpPr>
          <p:spPr>
            <a:xfrm>
              <a:off x="6083475" y="2307000"/>
              <a:ext cx="40525" cy="8325"/>
            </a:xfrm>
            <a:custGeom>
              <a:avLst/>
              <a:gdLst/>
              <a:ahLst/>
              <a:cxnLst/>
              <a:rect l="l" t="t" r="r" b="b"/>
              <a:pathLst>
                <a:path w="1621" h="333" extrusionOk="0">
                  <a:moveTo>
                    <a:pt x="858" y="1"/>
                  </a:moveTo>
                  <a:cubicBezTo>
                    <a:pt x="626" y="1"/>
                    <a:pt x="398" y="52"/>
                    <a:pt x="163" y="52"/>
                  </a:cubicBezTo>
                  <a:cubicBezTo>
                    <a:pt x="121" y="52"/>
                    <a:pt x="79" y="50"/>
                    <a:pt x="37" y="47"/>
                  </a:cubicBezTo>
                  <a:cubicBezTo>
                    <a:pt x="1" y="94"/>
                    <a:pt x="1" y="142"/>
                    <a:pt x="37" y="201"/>
                  </a:cubicBezTo>
                  <a:cubicBezTo>
                    <a:pt x="105" y="291"/>
                    <a:pt x="186" y="328"/>
                    <a:pt x="274" y="328"/>
                  </a:cubicBezTo>
                  <a:cubicBezTo>
                    <a:pt x="338" y="328"/>
                    <a:pt x="407" y="308"/>
                    <a:pt x="477" y="273"/>
                  </a:cubicBezTo>
                  <a:cubicBezTo>
                    <a:pt x="530" y="244"/>
                    <a:pt x="575" y="229"/>
                    <a:pt x="616" y="229"/>
                  </a:cubicBezTo>
                  <a:cubicBezTo>
                    <a:pt x="676" y="229"/>
                    <a:pt x="725" y="261"/>
                    <a:pt x="775" y="332"/>
                  </a:cubicBezTo>
                  <a:cubicBezTo>
                    <a:pt x="1049" y="332"/>
                    <a:pt x="1334" y="320"/>
                    <a:pt x="1620" y="320"/>
                  </a:cubicBezTo>
                  <a:cubicBezTo>
                    <a:pt x="1549" y="142"/>
                    <a:pt x="1275" y="237"/>
                    <a:pt x="1192" y="47"/>
                  </a:cubicBezTo>
                  <a:cubicBezTo>
                    <a:pt x="1079" y="12"/>
                    <a:pt x="968" y="1"/>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5"/>
            <p:cNvSpPr/>
            <p:nvPr/>
          </p:nvSpPr>
          <p:spPr>
            <a:xfrm>
              <a:off x="6142125" y="3093075"/>
              <a:ext cx="16100" cy="8050"/>
            </a:xfrm>
            <a:custGeom>
              <a:avLst/>
              <a:gdLst/>
              <a:ahLst/>
              <a:cxnLst/>
              <a:rect l="l" t="t" r="r" b="b"/>
              <a:pathLst>
                <a:path w="644" h="322" extrusionOk="0">
                  <a:moveTo>
                    <a:pt x="167" y="0"/>
                  </a:moveTo>
                  <a:cubicBezTo>
                    <a:pt x="72" y="24"/>
                    <a:pt x="12" y="84"/>
                    <a:pt x="0" y="191"/>
                  </a:cubicBezTo>
                  <a:cubicBezTo>
                    <a:pt x="0" y="226"/>
                    <a:pt x="12" y="274"/>
                    <a:pt x="12" y="298"/>
                  </a:cubicBezTo>
                  <a:cubicBezTo>
                    <a:pt x="108" y="322"/>
                    <a:pt x="215" y="322"/>
                    <a:pt x="298" y="322"/>
                  </a:cubicBezTo>
                  <a:cubicBezTo>
                    <a:pt x="320" y="312"/>
                    <a:pt x="346" y="309"/>
                    <a:pt x="373" y="309"/>
                  </a:cubicBezTo>
                  <a:cubicBezTo>
                    <a:pt x="410" y="309"/>
                    <a:pt x="451" y="314"/>
                    <a:pt x="489" y="314"/>
                  </a:cubicBezTo>
                  <a:cubicBezTo>
                    <a:pt x="561" y="314"/>
                    <a:pt x="625" y="296"/>
                    <a:pt x="643" y="191"/>
                  </a:cubicBezTo>
                  <a:cubicBezTo>
                    <a:pt x="643" y="48"/>
                    <a:pt x="489" y="24"/>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5"/>
            <p:cNvSpPr/>
            <p:nvPr/>
          </p:nvSpPr>
          <p:spPr>
            <a:xfrm>
              <a:off x="6164150" y="3093675"/>
              <a:ext cx="6575" cy="5975"/>
            </a:xfrm>
            <a:custGeom>
              <a:avLst/>
              <a:gdLst/>
              <a:ahLst/>
              <a:cxnLst/>
              <a:rect l="l" t="t" r="r" b="b"/>
              <a:pathLst>
                <a:path w="263" h="239" extrusionOk="0">
                  <a:moveTo>
                    <a:pt x="1" y="0"/>
                  </a:moveTo>
                  <a:cubicBezTo>
                    <a:pt x="1" y="83"/>
                    <a:pt x="1" y="202"/>
                    <a:pt x="108" y="238"/>
                  </a:cubicBezTo>
                  <a:cubicBezTo>
                    <a:pt x="114" y="239"/>
                    <a:pt x="120" y="239"/>
                    <a:pt x="125" y="239"/>
                  </a:cubicBezTo>
                  <a:cubicBezTo>
                    <a:pt x="262" y="239"/>
                    <a:pt x="251" y="103"/>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5"/>
            <p:cNvSpPr/>
            <p:nvPr/>
          </p:nvSpPr>
          <p:spPr>
            <a:xfrm>
              <a:off x="6138850" y="3089075"/>
              <a:ext cx="7475" cy="9075"/>
            </a:xfrm>
            <a:custGeom>
              <a:avLst/>
              <a:gdLst/>
              <a:ahLst/>
              <a:cxnLst/>
              <a:rect l="l" t="t" r="r" b="b"/>
              <a:pathLst>
                <a:path w="299" h="363" extrusionOk="0">
                  <a:moveTo>
                    <a:pt x="222" y="1"/>
                  </a:moveTo>
                  <a:cubicBezTo>
                    <a:pt x="202" y="1"/>
                    <a:pt x="170" y="12"/>
                    <a:pt x="143" y="29"/>
                  </a:cubicBezTo>
                  <a:cubicBezTo>
                    <a:pt x="117" y="47"/>
                    <a:pt x="91" y="58"/>
                    <a:pt x="60" y="58"/>
                  </a:cubicBezTo>
                  <a:cubicBezTo>
                    <a:pt x="49" y="58"/>
                    <a:pt x="37" y="56"/>
                    <a:pt x="24" y="53"/>
                  </a:cubicBezTo>
                  <a:lnTo>
                    <a:pt x="24" y="53"/>
                  </a:lnTo>
                  <a:cubicBezTo>
                    <a:pt x="1" y="184"/>
                    <a:pt x="1" y="291"/>
                    <a:pt x="131" y="363"/>
                  </a:cubicBezTo>
                  <a:cubicBezTo>
                    <a:pt x="179" y="303"/>
                    <a:pt x="239" y="244"/>
                    <a:pt x="298" y="184"/>
                  </a:cubicBezTo>
                  <a:cubicBezTo>
                    <a:pt x="262" y="136"/>
                    <a:pt x="262" y="113"/>
                    <a:pt x="251" y="41"/>
                  </a:cubicBezTo>
                  <a:lnTo>
                    <a:pt x="262" y="41"/>
                  </a:lnTo>
                  <a:cubicBezTo>
                    <a:pt x="262" y="29"/>
                    <a:pt x="262" y="17"/>
                    <a:pt x="239" y="5"/>
                  </a:cubicBezTo>
                  <a:cubicBezTo>
                    <a:pt x="235" y="2"/>
                    <a:pt x="230"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5"/>
            <p:cNvSpPr/>
            <p:nvPr/>
          </p:nvSpPr>
          <p:spPr>
            <a:xfrm>
              <a:off x="6161775" y="1841425"/>
              <a:ext cx="38125" cy="11350"/>
            </a:xfrm>
            <a:custGeom>
              <a:avLst/>
              <a:gdLst/>
              <a:ahLst/>
              <a:cxnLst/>
              <a:rect l="l" t="t" r="r" b="b"/>
              <a:pathLst>
                <a:path w="1525" h="454" extrusionOk="0">
                  <a:moveTo>
                    <a:pt x="1096" y="1"/>
                  </a:moveTo>
                  <a:cubicBezTo>
                    <a:pt x="750" y="1"/>
                    <a:pt x="417" y="24"/>
                    <a:pt x="84" y="24"/>
                  </a:cubicBezTo>
                  <a:cubicBezTo>
                    <a:pt x="0" y="167"/>
                    <a:pt x="143" y="215"/>
                    <a:pt x="215" y="298"/>
                  </a:cubicBezTo>
                  <a:lnTo>
                    <a:pt x="238" y="334"/>
                  </a:lnTo>
                  <a:cubicBezTo>
                    <a:pt x="256" y="332"/>
                    <a:pt x="274" y="331"/>
                    <a:pt x="291" y="331"/>
                  </a:cubicBezTo>
                  <a:cubicBezTo>
                    <a:pt x="385" y="331"/>
                    <a:pt x="462" y="362"/>
                    <a:pt x="512" y="453"/>
                  </a:cubicBezTo>
                  <a:lnTo>
                    <a:pt x="1370" y="453"/>
                  </a:lnTo>
                  <a:cubicBezTo>
                    <a:pt x="1417" y="405"/>
                    <a:pt x="1465" y="358"/>
                    <a:pt x="1524" y="322"/>
                  </a:cubicBezTo>
                  <a:lnTo>
                    <a:pt x="1524" y="36"/>
                  </a:lnTo>
                  <a:cubicBezTo>
                    <a:pt x="1370" y="24"/>
                    <a:pt x="1239" y="24"/>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5"/>
            <p:cNvSpPr/>
            <p:nvPr/>
          </p:nvSpPr>
          <p:spPr>
            <a:xfrm>
              <a:off x="6196000" y="1849175"/>
              <a:ext cx="3900" cy="3300"/>
            </a:xfrm>
            <a:custGeom>
              <a:avLst/>
              <a:gdLst/>
              <a:ahLst/>
              <a:cxnLst/>
              <a:rect l="l" t="t" r="r" b="b"/>
              <a:pathLst>
                <a:path w="156" h="132" extrusionOk="0">
                  <a:moveTo>
                    <a:pt x="1" y="131"/>
                  </a:moveTo>
                  <a:cubicBezTo>
                    <a:pt x="48" y="84"/>
                    <a:pt x="108" y="36"/>
                    <a:pt x="155" y="0"/>
                  </a:cubicBezTo>
                  <a:cubicBezTo>
                    <a:pt x="108" y="36"/>
                    <a:pt x="48" y="84"/>
                    <a:pt x="1"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5"/>
            <p:cNvSpPr/>
            <p:nvPr/>
          </p:nvSpPr>
          <p:spPr>
            <a:xfrm>
              <a:off x="6213850" y="1842025"/>
              <a:ext cx="3900" cy="3300"/>
            </a:xfrm>
            <a:custGeom>
              <a:avLst/>
              <a:gdLst/>
              <a:ahLst/>
              <a:cxnLst/>
              <a:rect l="l" t="t" r="r" b="b"/>
              <a:pathLst>
                <a:path w="156" h="132" extrusionOk="0">
                  <a:moveTo>
                    <a:pt x="1" y="0"/>
                  </a:moveTo>
                  <a:lnTo>
                    <a:pt x="1" y="131"/>
                  </a:lnTo>
                  <a:cubicBezTo>
                    <a:pt x="49" y="84"/>
                    <a:pt x="108"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5"/>
            <p:cNvSpPr/>
            <p:nvPr/>
          </p:nvSpPr>
          <p:spPr>
            <a:xfrm>
              <a:off x="6122175" y="1708950"/>
              <a:ext cx="105100" cy="14975"/>
            </a:xfrm>
            <a:custGeom>
              <a:avLst/>
              <a:gdLst/>
              <a:ahLst/>
              <a:cxnLst/>
              <a:rect l="l" t="t" r="r" b="b"/>
              <a:pathLst>
                <a:path w="4204" h="599" extrusionOk="0">
                  <a:moveTo>
                    <a:pt x="3349" y="1"/>
                  </a:moveTo>
                  <a:cubicBezTo>
                    <a:pt x="3127" y="1"/>
                    <a:pt x="2903" y="10"/>
                    <a:pt x="2680" y="25"/>
                  </a:cubicBezTo>
                  <a:cubicBezTo>
                    <a:pt x="2636" y="80"/>
                    <a:pt x="2590" y="102"/>
                    <a:pt x="2545" y="102"/>
                  </a:cubicBezTo>
                  <a:cubicBezTo>
                    <a:pt x="2491" y="102"/>
                    <a:pt x="2439" y="70"/>
                    <a:pt x="2394" y="25"/>
                  </a:cubicBezTo>
                  <a:cubicBezTo>
                    <a:pt x="2346" y="13"/>
                    <a:pt x="2287" y="13"/>
                    <a:pt x="2239" y="13"/>
                  </a:cubicBezTo>
                  <a:cubicBezTo>
                    <a:pt x="2175" y="72"/>
                    <a:pt x="2099" y="85"/>
                    <a:pt x="2019" y="85"/>
                  </a:cubicBezTo>
                  <a:cubicBezTo>
                    <a:pt x="1962" y="85"/>
                    <a:pt x="1903" y="78"/>
                    <a:pt x="1844" y="78"/>
                  </a:cubicBezTo>
                  <a:cubicBezTo>
                    <a:pt x="1787" y="78"/>
                    <a:pt x="1731" y="84"/>
                    <a:pt x="1680" y="108"/>
                  </a:cubicBezTo>
                  <a:cubicBezTo>
                    <a:pt x="1644" y="192"/>
                    <a:pt x="1680" y="251"/>
                    <a:pt x="1680" y="311"/>
                  </a:cubicBezTo>
                  <a:cubicBezTo>
                    <a:pt x="1684" y="337"/>
                    <a:pt x="1677" y="345"/>
                    <a:pt x="1666" y="345"/>
                  </a:cubicBezTo>
                  <a:cubicBezTo>
                    <a:pt x="1648" y="345"/>
                    <a:pt x="1616" y="318"/>
                    <a:pt x="1608" y="311"/>
                  </a:cubicBezTo>
                  <a:cubicBezTo>
                    <a:pt x="1436" y="122"/>
                    <a:pt x="1233" y="63"/>
                    <a:pt x="1012" y="63"/>
                  </a:cubicBezTo>
                  <a:cubicBezTo>
                    <a:pt x="927" y="63"/>
                    <a:pt x="840" y="71"/>
                    <a:pt x="751" y="85"/>
                  </a:cubicBezTo>
                  <a:cubicBezTo>
                    <a:pt x="745" y="82"/>
                    <a:pt x="739" y="80"/>
                    <a:pt x="734" y="80"/>
                  </a:cubicBezTo>
                  <a:cubicBezTo>
                    <a:pt x="692" y="80"/>
                    <a:pt x="666" y="160"/>
                    <a:pt x="624" y="160"/>
                  </a:cubicBezTo>
                  <a:cubicBezTo>
                    <a:pt x="606" y="160"/>
                    <a:pt x="586" y="147"/>
                    <a:pt x="560" y="108"/>
                  </a:cubicBezTo>
                  <a:cubicBezTo>
                    <a:pt x="501" y="85"/>
                    <a:pt x="441" y="73"/>
                    <a:pt x="382" y="73"/>
                  </a:cubicBezTo>
                  <a:cubicBezTo>
                    <a:pt x="203" y="132"/>
                    <a:pt x="1" y="168"/>
                    <a:pt x="96" y="454"/>
                  </a:cubicBezTo>
                  <a:cubicBezTo>
                    <a:pt x="742" y="568"/>
                    <a:pt x="1399" y="598"/>
                    <a:pt x="2056" y="598"/>
                  </a:cubicBezTo>
                  <a:cubicBezTo>
                    <a:pt x="2356" y="598"/>
                    <a:pt x="2655" y="592"/>
                    <a:pt x="2954" y="585"/>
                  </a:cubicBezTo>
                  <a:cubicBezTo>
                    <a:pt x="2963" y="586"/>
                    <a:pt x="2972" y="586"/>
                    <a:pt x="2981" y="586"/>
                  </a:cubicBezTo>
                  <a:cubicBezTo>
                    <a:pt x="3188" y="586"/>
                    <a:pt x="3306" y="344"/>
                    <a:pt x="3529" y="344"/>
                  </a:cubicBezTo>
                  <a:cubicBezTo>
                    <a:pt x="3543" y="344"/>
                    <a:pt x="3558" y="345"/>
                    <a:pt x="3573" y="347"/>
                  </a:cubicBezTo>
                  <a:cubicBezTo>
                    <a:pt x="3787" y="287"/>
                    <a:pt x="4108" y="382"/>
                    <a:pt x="4204" y="49"/>
                  </a:cubicBezTo>
                  <a:cubicBezTo>
                    <a:pt x="3922" y="15"/>
                    <a:pt x="3636" y="1"/>
                    <a:pt x="3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5"/>
            <p:cNvSpPr/>
            <p:nvPr/>
          </p:nvSpPr>
          <p:spPr>
            <a:xfrm>
              <a:off x="6196000" y="1712550"/>
              <a:ext cx="16550" cy="13800"/>
            </a:xfrm>
            <a:custGeom>
              <a:avLst/>
              <a:gdLst/>
              <a:ahLst/>
              <a:cxnLst/>
              <a:rect l="l" t="t" r="r" b="b"/>
              <a:pathLst>
                <a:path w="662" h="552" extrusionOk="0">
                  <a:moveTo>
                    <a:pt x="395" y="0"/>
                  </a:moveTo>
                  <a:cubicBezTo>
                    <a:pt x="325" y="0"/>
                    <a:pt x="262" y="72"/>
                    <a:pt x="203" y="238"/>
                  </a:cubicBezTo>
                  <a:cubicBezTo>
                    <a:pt x="167" y="310"/>
                    <a:pt x="60" y="369"/>
                    <a:pt x="1" y="441"/>
                  </a:cubicBezTo>
                  <a:cubicBezTo>
                    <a:pt x="24" y="476"/>
                    <a:pt x="36" y="524"/>
                    <a:pt x="48" y="548"/>
                  </a:cubicBezTo>
                  <a:cubicBezTo>
                    <a:pt x="74" y="544"/>
                    <a:pt x="101" y="543"/>
                    <a:pt x="129" y="543"/>
                  </a:cubicBezTo>
                  <a:cubicBezTo>
                    <a:pt x="200" y="543"/>
                    <a:pt x="276" y="551"/>
                    <a:pt x="348" y="551"/>
                  </a:cubicBezTo>
                  <a:cubicBezTo>
                    <a:pt x="518" y="551"/>
                    <a:pt x="661" y="504"/>
                    <a:pt x="632" y="191"/>
                  </a:cubicBezTo>
                  <a:cubicBezTo>
                    <a:pt x="542" y="72"/>
                    <a:pt x="465" y="0"/>
                    <a:pt x="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5"/>
            <p:cNvSpPr/>
            <p:nvPr/>
          </p:nvSpPr>
          <p:spPr>
            <a:xfrm>
              <a:off x="5216425" y="2070925"/>
              <a:ext cx="11925" cy="17875"/>
            </a:xfrm>
            <a:custGeom>
              <a:avLst/>
              <a:gdLst/>
              <a:ahLst/>
              <a:cxnLst/>
              <a:rect l="l" t="t" r="r" b="b"/>
              <a:pathLst>
                <a:path w="477" h="715" extrusionOk="0">
                  <a:moveTo>
                    <a:pt x="48" y="0"/>
                  </a:moveTo>
                  <a:cubicBezTo>
                    <a:pt x="0" y="262"/>
                    <a:pt x="155" y="477"/>
                    <a:pt x="191" y="715"/>
                  </a:cubicBezTo>
                  <a:cubicBezTo>
                    <a:pt x="333" y="715"/>
                    <a:pt x="476" y="679"/>
                    <a:pt x="405" y="488"/>
                  </a:cubicBezTo>
                  <a:cubicBezTo>
                    <a:pt x="333" y="322"/>
                    <a:pt x="369" y="191"/>
                    <a:pt x="417" y="36"/>
                  </a:cubicBezTo>
                  <a:cubicBezTo>
                    <a:pt x="286" y="36"/>
                    <a:pt x="155"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5"/>
            <p:cNvSpPr/>
            <p:nvPr/>
          </p:nvSpPr>
          <p:spPr>
            <a:xfrm>
              <a:off x="5217000" y="2093550"/>
              <a:ext cx="8075" cy="7150"/>
            </a:xfrm>
            <a:custGeom>
              <a:avLst/>
              <a:gdLst/>
              <a:ahLst/>
              <a:cxnLst/>
              <a:rect l="l" t="t" r="r" b="b"/>
              <a:pathLst>
                <a:path w="323" h="286" extrusionOk="0">
                  <a:moveTo>
                    <a:pt x="156" y="0"/>
                  </a:moveTo>
                  <a:cubicBezTo>
                    <a:pt x="108" y="48"/>
                    <a:pt x="48" y="84"/>
                    <a:pt x="1" y="131"/>
                  </a:cubicBezTo>
                  <a:lnTo>
                    <a:pt x="1" y="262"/>
                  </a:lnTo>
                  <a:cubicBezTo>
                    <a:pt x="48" y="262"/>
                    <a:pt x="96" y="262"/>
                    <a:pt x="144" y="286"/>
                  </a:cubicBezTo>
                  <a:cubicBezTo>
                    <a:pt x="275" y="179"/>
                    <a:pt x="322" y="8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5"/>
            <p:cNvSpPr/>
            <p:nvPr/>
          </p:nvSpPr>
          <p:spPr>
            <a:xfrm>
              <a:off x="6202850" y="3628050"/>
              <a:ext cx="11625" cy="7075"/>
            </a:xfrm>
            <a:custGeom>
              <a:avLst/>
              <a:gdLst/>
              <a:ahLst/>
              <a:cxnLst/>
              <a:rect l="l" t="t" r="r" b="b"/>
              <a:pathLst>
                <a:path w="465" h="283" extrusionOk="0">
                  <a:moveTo>
                    <a:pt x="197" y="1"/>
                  </a:moveTo>
                  <a:cubicBezTo>
                    <a:pt x="135" y="1"/>
                    <a:pt x="68" y="12"/>
                    <a:pt x="0" y="21"/>
                  </a:cubicBezTo>
                  <a:cubicBezTo>
                    <a:pt x="0" y="68"/>
                    <a:pt x="12" y="104"/>
                    <a:pt x="24" y="140"/>
                  </a:cubicBezTo>
                  <a:cubicBezTo>
                    <a:pt x="167" y="187"/>
                    <a:pt x="310" y="235"/>
                    <a:pt x="441" y="283"/>
                  </a:cubicBezTo>
                  <a:cubicBezTo>
                    <a:pt x="465" y="235"/>
                    <a:pt x="465" y="187"/>
                    <a:pt x="465" y="140"/>
                  </a:cubicBezTo>
                  <a:cubicBezTo>
                    <a:pt x="391" y="29"/>
                    <a:pt x="299"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5"/>
            <p:cNvSpPr/>
            <p:nvPr/>
          </p:nvSpPr>
          <p:spPr>
            <a:xfrm>
              <a:off x="6182000" y="1888450"/>
              <a:ext cx="10750" cy="7175"/>
            </a:xfrm>
            <a:custGeom>
              <a:avLst/>
              <a:gdLst/>
              <a:ahLst/>
              <a:cxnLst/>
              <a:rect l="l" t="t" r="r" b="b"/>
              <a:pathLst>
                <a:path w="430" h="287" extrusionOk="0">
                  <a:moveTo>
                    <a:pt x="287" y="1"/>
                  </a:moveTo>
                  <a:lnTo>
                    <a:pt x="1" y="287"/>
                  </a:lnTo>
                  <a:lnTo>
                    <a:pt x="430" y="287"/>
                  </a:lnTo>
                  <a:cubicBezTo>
                    <a:pt x="430" y="191"/>
                    <a:pt x="430" y="96"/>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5"/>
            <p:cNvSpPr/>
            <p:nvPr/>
          </p:nvSpPr>
          <p:spPr>
            <a:xfrm>
              <a:off x="6243025" y="2182850"/>
              <a:ext cx="46175" cy="13700"/>
            </a:xfrm>
            <a:custGeom>
              <a:avLst/>
              <a:gdLst/>
              <a:ahLst/>
              <a:cxnLst/>
              <a:rect l="l" t="t" r="r" b="b"/>
              <a:pathLst>
                <a:path w="1847" h="548" extrusionOk="0">
                  <a:moveTo>
                    <a:pt x="1" y="0"/>
                  </a:moveTo>
                  <a:lnTo>
                    <a:pt x="1" y="0"/>
                  </a:lnTo>
                  <a:cubicBezTo>
                    <a:pt x="108" y="131"/>
                    <a:pt x="310" y="179"/>
                    <a:pt x="286" y="405"/>
                  </a:cubicBezTo>
                  <a:cubicBezTo>
                    <a:pt x="608" y="464"/>
                    <a:pt x="953" y="500"/>
                    <a:pt x="1275" y="548"/>
                  </a:cubicBezTo>
                  <a:cubicBezTo>
                    <a:pt x="1328" y="512"/>
                    <a:pt x="1379" y="494"/>
                    <a:pt x="1428" y="494"/>
                  </a:cubicBezTo>
                  <a:cubicBezTo>
                    <a:pt x="1477" y="494"/>
                    <a:pt x="1525" y="512"/>
                    <a:pt x="1572" y="548"/>
                  </a:cubicBezTo>
                  <a:cubicBezTo>
                    <a:pt x="1668" y="500"/>
                    <a:pt x="1751" y="441"/>
                    <a:pt x="1846" y="405"/>
                  </a:cubicBezTo>
                  <a:cubicBezTo>
                    <a:pt x="1668" y="143"/>
                    <a:pt x="1322" y="381"/>
                    <a:pt x="1144" y="143"/>
                  </a:cubicBezTo>
                  <a:cubicBezTo>
                    <a:pt x="751" y="107"/>
                    <a:pt x="38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5"/>
            <p:cNvSpPr/>
            <p:nvPr/>
          </p:nvSpPr>
          <p:spPr>
            <a:xfrm>
              <a:off x="6152550" y="1842025"/>
              <a:ext cx="14600" cy="7750"/>
            </a:xfrm>
            <a:custGeom>
              <a:avLst/>
              <a:gdLst/>
              <a:ahLst/>
              <a:cxnLst/>
              <a:rect l="l" t="t" r="r" b="b"/>
              <a:pathLst>
                <a:path w="584" h="310" extrusionOk="0">
                  <a:moveTo>
                    <a:pt x="453" y="0"/>
                  </a:moveTo>
                  <a:cubicBezTo>
                    <a:pt x="357" y="0"/>
                    <a:pt x="250" y="12"/>
                    <a:pt x="167" y="24"/>
                  </a:cubicBezTo>
                  <a:cubicBezTo>
                    <a:pt x="107" y="84"/>
                    <a:pt x="60" y="167"/>
                    <a:pt x="0" y="239"/>
                  </a:cubicBezTo>
                  <a:cubicBezTo>
                    <a:pt x="107" y="262"/>
                    <a:pt x="226" y="286"/>
                    <a:pt x="334" y="310"/>
                  </a:cubicBezTo>
                  <a:cubicBezTo>
                    <a:pt x="357" y="298"/>
                    <a:pt x="405" y="298"/>
                    <a:pt x="429" y="298"/>
                  </a:cubicBezTo>
                  <a:cubicBezTo>
                    <a:pt x="476" y="286"/>
                    <a:pt x="536" y="286"/>
                    <a:pt x="584" y="262"/>
                  </a:cubicBezTo>
                  <a:lnTo>
                    <a:pt x="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5"/>
            <p:cNvSpPr/>
            <p:nvPr/>
          </p:nvSpPr>
          <p:spPr>
            <a:xfrm>
              <a:off x="5375950" y="2091150"/>
              <a:ext cx="108675" cy="18475"/>
            </a:xfrm>
            <a:custGeom>
              <a:avLst/>
              <a:gdLst/>
              <a:ahLst/>
              <a:cxnLst/>
              <a:rect l="l" t="t" r="r" b="b"/>
              <a:pathLst>
                <a:path w="4347" h="739" extrusionOk="0">
                  <a:moveTo>
                    <a:pt x="211" y="29"/>
                  </a:moveTo>
                  <a:cubicBezTo>
                    <a:pt x="78" y="29"/>
                    <a:pt x="39" y="140"/>
                    <a:pt x="1" y="275"/>
                  </a:cubicBezTo>
                  <a:cubicBezTo>
                    <a:pt x="1" y="358"/>
                    <a:pt x="25" y="418"/>
                    <a:pt x="60" y="489"/>
                  </a:cubicBezTo>
                  <a:cubicBezTo>
                    <a:pt x="120" y="561"/>
                    <a:pt x="179" y="584"/>
                    <a:pt x="263" y="584"/>
                  </a:cubicBezTo>
                  <a:cubicBezTo>
                    <a:pt x="429" y="572"/>
                    <a:pt x="599" y="558"/>
                    <a:pt x="769" y="558"/>
                  </a:cubicBezTo>
                  <a:cubicBezTo>
                    <a:pt x="938" y="558"/>
                    <a:pt x="1108" y="572"/>
                    <a:pt x="1275" y="620"/>
                  </a:cubicBezTo>
                  <a:cubicBezTo>
                    <a:pt x="1410" y="604"/>
                    <a:pt x="1545" y="597"/>
                    <a:pt x="1681" y="597"/>
                  </a:cubicBezTo>
                  <a:cubicBezTo>
                    <a:pt x="2303" y="597"/>
                    <a:pt x="2925" y="738"/>
                    <a:pt x="3548" y="738"/>
                  </a:cubicBezTo>
                  <a:cubicBezTo>
                    <a:pt x="3683" y="738"/>
                    <a:pt x="3818" y="732"/>
                    <a:pt x="3954" y="715"/>
                  </a:cubicBezTo>
                  <a:cubicBezTo>
                    <a:pt x="4025" y="703"/>
                    <a:pt x="4085" y="668"/>
                    <a:pt x="4108" y="620"/>
                  </a:cubicBezTo>
                  <a:cubicBezTo>
                    <a:pt x="4108" y="572"/>
                    <a:pt x="4108" y="537"/>
                    <a:pt x="4132" y="513"/>
                  </a:cubicBezTo>
                  <a:cubicBezTo>
                    <a:pt x="4192" y="418"/>
                    <a:pt x="4347" y="382"/>
                    <a:pt x="4287" y="227"/>
                  </a:cubicBezTo>
                  <a:cubicBezTo>
                    <a:pt x="4084" y="213"/>
                    <a:pt x="3882" y="189"/>
                    <a:pt x="3677" y="189"/>
                  </a:cubicBezTo>
                  <a:cubicBezTo>
                    <a:pt x="3544" y="189"/>
                    <a:pt x="3410" y="199"/>
                    <a:pt x="3275" y="227"/>
                  </a:cubicBezTo>
                  <a:cubicBezTo>
                    <a:pt x="3275" y="227"/>
                    <a:pt x="3263" y="239"/>
                    <a:pt x="3239" y="263"/>
                  </a:cubicBezTo>
                  <a:cubicBezTo>
                    <a:pt x="3226" y="267"/>
                    <a:pt x="3215" y="270"/>
                    <a:pt x="3204" y="270"/>
                  </a:cubicBezTo>
                  <a:cubicBezTo>
                    <a:pt x="3185" y="270"/>
                    <a:pt x="3167" y="262"/>
                    <a:pt x="3144" y="239"/>
                  </a:cubicBezTo>
                  <a:cubicBezTo>
                    <a:pt x="2203" y="1"/>
                    <a:pt x="1251" y="96"/>
                    <a:pt x="322" y="49"/>
                  </a:cubicBezTo>
                  <a:cubicBezTo>
                    <a:pt x="279" y="35"/>
                    <a:pt x="242" y="29"/>
                    <a:pt x="211"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5"/>
            <p:cNvSpPr/>
            <p:nvPr/>
          </p:nvSpPr>
          <p:spPr>
            <a:xfrm>
              <a:off x="5247675" y="2003250"/>
              <a:ext cx="75325" cy="31675"/>
            </a:xfrm>
            <a:custGeom>
              <a:avLst/>
              <a:gdLst/>
              <a:ahLst/>
              <a:cxnLst/>
              <a:rect l="l" t="t" r="r" b="b"/>
              <a:pathLst>
                <a:path w="3013" h="1267" extrusionOk="0">
                  <a:moveTo>
                    <a:pt x="708" y="1"/>
                  </a:moveTo>
                  <a:cubicBezTo>
                    <a:pt x="619" y="1"/>
                    <a:pt x="585" y="148"/>
                    <a:pt x="524" y="219"/>
                  </a:cubicBezTo>
                  <a:cubicBezTo>
                    <a:pt x="453" y="457"/>
                    <a:pt x="357" y="671"/>
                    <a:pt x="72" y="731"/>
                  </a:cubicBezTo>
                  <a:cubicBezTo>
                    <a:pt x="12" y="814"/>
                    <a:pt x="0" y="909"/>
                    <a:pt x="48" y="1005"/>
                  </a:cubicBezTo>
                  <a:cubicBezTo>
                    <a:pt x="119" y="1124"/>
                    <a:pt x="262" y="1076"/>
                    <a:pt x="369" y="1148"/>
                  </a:cubicBezTo>
                  <a:cubicBezTo>
                    <a:pt x="443" y="1197"/>
                    <a:pt x="518" y="1218"/>
                    <a:pt x="594" y="1218"/>
                  </a:cubicBezTo>
                  <a:cubicBezTo>
                    <a:pt x="664" y="1218"/>
                    <a:pt x="735" y="1200"/>
                    <a:pt x="810" y="1171"/>
                  </a:cubicBezTo>
                  <a:cubicBezTo>
                    <a:pt x="876" y="1189"/>
                    <a:pt x="944" y="1195"/>
                    <a:pt x="1013" y="1195"/>
                  </a:cubicBezTo>
                  <a:cubicBezTo>
                    <a:pt x="1142" y="1195"/>
                    <a:pt x="1275" y="1175"/>
                    <a:pt x="1406" y="1175"/>
                  </a:cubicBezTo>
                  <a:cubicBezTo>
                    <a:pt x="1531" y="1175"/>
                    <a:pt x="1655" y="1193"/>
                    <a:pt x="1774" y="1267"/>
                  </a:cubicBezTo>
                  <a:cubicBezTo>
                    <a:pt x="1905" y="1195"/>
                    <a:pt x="2060" y="1148"/>
                    <a:pt x="2179" y="1064"/>
                  </a:cubicBezTo>
                  <a:cubicBezTo>
                    <a:pt x="2217" y="1041"/>
                    <a:pt x="2240" y="1032"/>
                    <a:pt x="2253" y="1032"/>
                  </a:cubicBezTo>
                  <a:cubicBezTo>
                    <a:pt x="2307" y="1032"/>
                    <a:pt x="2188" y="1191"/>
                    <a:pt x="2245" y="1191"/>
                  </a:cubicBezTo>
                  <a:cubicBezTo>
                    <a:pt x="2252" y="1191"/>
                    <a:pt x="2262" y="1189"/>
                    <a:pt x="2274" y="1183"/>
                  </a:cubicBezTo>
                  <a:cubicBezTo>
                    <a:pt x="2399" y="1190"/>
                    <a:pt x="2533" y="1228"/>
                    <a:pt x="2661" y="1228"/>
                  </a:cubicBezTo>
                  <a:cubicBezTo>
                    <a:pt x="2779" y="1228"/>
                    <a:pt x="2892" y="1196"/>
                    <a:pt x="2989" y="1076"/>
                  </a:cubicBezTo>
                  <a:cubicBezTo>
                    <a:pt x="3012" y="909"/>
                    <a:pt x="2905" y="826"/>
                    <a:pt x="2798" y="731"/>
                  </a:cubicBezTo>
                  <a:cubicBezTo>
                    <a:pt x="2745" y="727"/>
                    <a:pt x="2693" y="725"/>
                    <a:pt x="2641" y="725"/>
                  </a:cubicBezTo>
                  <a:cubicBezTo>
                    <a:pt x="2219" y="725"/>
                    <a:pt x="1805" y="839"/>
                    <a:pt x="1381" y="850"/>
                  </a:cubicBezTo>
                  <a:cubicBezTo>
                    <a:pt x="1072" y="850"/>
                    <a:pt x="810" y="826"/>
                    <a:pt x="786" y="421"/>
                  </a:cubicBezTo>
                  <a:cubicBezTo>
                    <a:pt x="881" y="278"/>
                    <a:pt x="953" y="112"/>
                    <a:pt x="762" y="16"/>
                  </a:cubicBezTo>
                  <a:cubicBezTo>
                    <a:pt x="742" y="6"/>
                    <a:pt x="724"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5"/>
            <p:cNvSpPr/>
            <p:nvPr/>
          </p:nvSpPr>
          <p:spPr>
            <a:xfrm>
              <a:off x="5229225" y="1974675"/>
              <a:ext cx="24725" cy="86750"/>
            </a:xfrm>
            <a:custGeom>
              <a:avLst/>
              <a:gdLst/>
              <a:ahLst/>
              <a:cxnLst/>
              <a:rect l="l" t="t" r="r" b="b"/>
              <a:pathLst>
                <a:path w="989" h="3470" extrusionOk="0">
                  <a:moveTo>
                    <a:pt x="411" y="1"/>
                  </a:moveTo>
                  <a:cubicBezTo>
                    <a:pt x="383" y="1"/>
                    <a:pt x="354" y="9"/>
                    <a:pt x="321" y="28"/>
                  </a:cubicBezTo>
                  <a:cubicBezTo>
                    <a:pt x="0" y="719"/>
                    <a:pt x="250" y="1433"/>
                    <a:pt x="191" y="2136"/>
                  </a:cubicBezTo>
                  <a:cubicBezTo>
                    <a:pt x="143" y="2660"/>
                    <a:pt x="274" y="3076"/>
                    <a:pt x="667" y="3410"/>
                  </a:cubicBezTo>
                  <a:cubicBezTo>
                    <a:pt x="738" y="3457"/>
                    <a:pt x="810" y="3469"/>
                    <a:pt x="905" y="3469"/>
                  </a:cubicBezTo>
                  <a:cubicBezTo>
                    <a:pt x="976" y="3410"/>
                    <a:pt x="988" y="3350"/>
                    <a:pt x="953" y="3267"/>
                  </a:cubicBezTo>
                  <a:cubicBezTo>
                    <a:pt x="988" y="2969"/>
                    <a:pt x="572" y="2755"/>
                    <a:pt x="810" y="2433"/>
                  </a:cubicBezTo>
                  <a:cubicBezTo>
                    <a:pt x="857" y="2386"/>
                    <a:pt x="869" y="2326"/>
                    <a:pt x="810" y="2267"/>
                  </a:cubicBezTo>
                  <a:cubicBezTo>
                    <a:pt x="679" y="2148"/>
                    <a:pt x="714" y="2005"/>
                    <a:pt x="714" y="1850"/>
                  </a:cubicBezTo>
                  <a:cubicBezTo>
                    <a:pt x="679" y="1660"/>
                    <a:pt x="655" y="1469"/>
                    <a:pt x="691" y="1255"/>
                  </a:cubicBezTo>
                  <a:cubicBezTo>
                    <a:pt x="691" y="1195"/>
                    <a:pt x="714" y="1148"/>
                    <a:pt x="691" y="1088"/>
                  </a:cubicBezTo>
                  <a:cubicBezTo>
                    <a:pt x="658" y="1001"/>
                    <a:pt x="700" y="991"/>
                    <a:pt x="751" y="991"/>
                  </a:cubicBezTo>
                  <a:cubicBezTo>
                    <a:pt x="767" y="991"/>
                    <a:pt x="784" y="992"/>
                    <a:pt x="800" y="992"/>
                  </a:cubicBezTo>
                  <a:cubicBezTo>
                    <a:pt x="845" y="992"/>
                    <a:pt x="884" y="984"/>
                    <a:pt x="869" y="921"/>
                  </a:cubicBezTo>
                  <a:cubicBezTo>
                    <a:pt x="953" y="671"/>
                    <a:pt x="976" y="421"/>
                    <a:pt x="845" y="171"/>
                  </a:cubicBezTo>
                  <a:cubicBezTo>
                    <a:pt x="818" y="185"/>
                    <a:pt x="793" y="191"/>
                    <a:pt x="770" y="191"/>
                  </a:cubicBezTo>
                  <a:cubicBezTo>
                    <a:pt x="633" y="191"/>
                    <a:pt x="544" y="1"/>
                    <a:pt x="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5"/>
            <p:cNvSpPr/>
            <p:nvPr/>
          </p:nvSpPr>
          <p:spPr>
            <a:xfrm>
              <a:off x="5312550" y="2084900"/>
              <a:ext cx="70875" cy="20725"/>
            </a:xfrm>
            <a:custGeom>
              <a:avLst/>
              <a:gdLst/>
              <a:ahLst/>
              <a:cxnLst/>
              <a:rect l="l" t="t" r="r" b="b"/>
              <a:pathLst>
                <a:path w="2835" h="829" extrusionOk="0">
                  <a:moveTo>
                    <a:pt x="203" y="1"/>
                  </a:moveTo>
                  <a:cubicBezTo>
                    <a:pt x="191" y="13"/>
                    <a:pt x="156" y="13"/>
                    <a:pt x="132" y="25"/>
                  </a:cubicBezTo>
                  <a:cubicBezTo>
                    <a:pt x="84" y="60"/>
                    <a:pt x="36" y="108"/>
                    <a:pt x="13" y="144"/>
                  </a:cubicBezTo>
                  <a:cubicBezTo>
                    <a:pt x="1" y="215"/>
                    <a:pt x="1" y="251"/>
                    <a:pt x="13" y="310"/>
                  </a:cubicBezTo>
                  <a:lnTo>
                    <a:pt x="72" y="370"/>
                  </a:lnTo>
                  <a:cubicBezTo>
                    <a:pt x="96" y="394"/>
                    <a:pt x="120" y="406"/>
                    <a:pt x="144" y="418"/>
                  </a:cubicBezTo>
                  <a:cubicBezTo>
                    <a:pt x="191" y="430"/>
                    <a:pt x="239" y="441"/>
                    <a:pt x="298" y="465"/>
                  </a:cubicBezTo>
                  <a:cubicBezTo>
                    <a:pt x="370" y="489"/>
                    <a:pt x="441" y="525"/>
                    <a:pt x="513" y="537"/>
                  </a:cubicBezTo>
                  <a:cubicBezTo>
                    <a:pt x="554" y="543"/>
                    <a:pt x="596" y="546"/>
                    <a:pt x="636" y="546"/>
                  </a:cubicBezTo>
                  <a:cubicBezTo>
                    <a:pt x="676" y="546"/>
                    <a:pt x="715" y="543"/>
                    <a:pt x="751" y="537"/>
                  </a:cubicBezTo>
                  <a:cubicBezTo>
                    <a:pt x="798" y="531"/>
                    <a:pt x="840" y="528"/>
                    <a:pt x="879" y="528"/>
                  </a:cubicBezTo>
                  <a:cubicBezTo>
                    <a:pt x="918" y="528"/>
                    <a:pt x="953" y="531"/>
                    <a:pt x="989" y="537"/>
                  </a:cubicBezTo>
                  <a:cubicBezTo>
                    <a:pt x="1037" y="549"/>
                    <a:pt x="1096" y="572"/>
                    <a:pt x="1144" y="584"/>
                  </a:cubicBezTo>
                  <a:cubicBezTo>
                    <a:pt x="1275" y="644"/>
                    <a:pt x="1382" y="751"/>
                    <a:pt x="1513" y="811"/>
                  </a:cubicBezTo>
                  <a:cubicBezTo>
                    <a:pt x="1566" y="822"/>
                    <a:pt x="1614" y="828"/>
                    <a:pt x="1660" y="828"/>
                  </a:cubicBezTo>
                  <a:cubicBezTo>
                    <a:pt x="1706" y="828"/>
                    <a:pt x="1751" y="822"/>
                    <a:pt x="1799" y="811"/>
                  </a:cubicBezTo>
                  <a:cubicBezTo>
                    <a:pt x="2049" y="632"/>
                    <a:pt x="2358" y="727"/>
                    <a:pt x="2632" y="596"/>
                  </a:cubicBezTo>
                  <a:cubicBezTo>
                    <a:pt x="2644" y="453"/>
                    <a:pt x="2692" y="346"/>
                    <a:pt x="2834" y="287"/>
                  </a:cubicBezTo>
                  <a:cubicBezTo>
                    <a:pt x="1977" y="72"/>
                    <a:pt x="1072" y="215"/>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5"/>
            <p:cNvSpPr/>
            <p:nvPr/>
          </p:nvSpPr>
          <p:spPr>
            <a:xfrm>
              <a:off x="5479250" y="2093375"/>
              <a:ext cx="72950" cy="14600"/>
            </a:xfrm>
            <a:custGeom>
              <a:avLst/>
              <a:gdLst/>
              <a:ahLst/>
              <a:cxnLst/>
              <a:rect l="l" t="t" r="r" b="b"/>
              <a:pathLst>
                <a:path w="2918" h="584" extrusionOk="0">
                  <a:moveTo>
                    <a:pt x="2252" y="1"/>
                  </a:moveTo>
                  <a:cubicBezTo>
                    <a:pt x="2157" y="1"/>
                    <a:pt x="2062" y="32"/>
                    <a:pt x="1977" y="79"/>
                  </a:cubicBezTo>
                  <a:cubicBezTo>
                    <a:pt x="1369" y="91"/>
                    <a:pt x="738" y="102"/>
                    <a:pt x="131" y="126"/>
                  </a:cubicBezTo>
                  <a:cubicBezTo>
                    <a:pt x="84" y="233"/>
                    <a:pt x="36" y="317"/>
                    <a:pt x="0" y="424"/>
                  </a:cubicBezTo>
                  <a:cubicBezTo>
                    <a:pt x="235" y="424"/>
                    <a:pt x="472" y="417"/>
                    <a:pt x="712" y="417"/>
                  </a:cubicBezTo>
                  <a:cubicBezTo>
                    <a:pt x="1032" y="417"/>
                    <a:pt x="1358" y="429"/>
                    <a:pt x="1691" y="483"/>
                  </a:cubicBezTo>
                  <a:cubicBezTo>
                    <a:pt x="1896" y="518"/>
                    <a:pt x="2141" y="583"/>
                    <a:pt x="2386" y="583"/>
                  </a:cubicBezTo>
                  <a:cubicBezTo>
                    <a:pt x="2568" y="583"/>
                    <a:pt x="2750" y="547"/>
                    <a:pt x="2917" y="436"/>
                  </a:cubicBezTo>
                  <a:cubicBezTo>
                    <a:pt x="2810" y="233"/>
                    <a:pt x="2584" y="150"/>
                    <a:pt x="2405" y="31"/>
                  </a:cubicBezTo>
                  <a:cubicBezTo>
                    <a:pt x="2355" y="10"/>
                    <a:pt x="2304" y="1"/>
                    <a:pt x="2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5"/>
            <p:cNvSpPr/>
            <p:nvPr/>
          </p:nvSpPr>
          <p:spPr>
            <a:xfrm>
              <a:off x="5312850" y="2043250"/>
              <a:ext cx="56875" cy="13725"/>
            </a:xfrm>
            <a:custGeom>
              <a:avLst/>
              <a:gdLst/>
              <a:ahLst/>
              <a:cxnLst/>
              <a:rect l="l" t="t" r="r" b="b"/>
              <a:pathLst>
                <a:path w="2275" h="549" extrusionOk="0">
                  <a:moveTo>
                    <a:pt x="2203" y="0"/>
                  </a:moveTo>
                  <a:lnTo>
                    <a:pt x="2203" y="0"/>
                  </a:lnTo>
                  <a:cubicBezTo>
                    <a:pt x="2108" y="42"/>
                    <a:pt x="2006" y="49"/>
                    <a:pt x="1904" y="49"/>
                  </a:cubicBezTo>
                  <a:cubicBezTo>
                    <a:pt x="1853" y="49"/>
                    <a:pt x="1802" y="48"/>
                    <a:pt x="1752" y="48"/>
                  </a:cubicBezTo>
                  <a:cubicBezTo>
                    <a:pt x="1677" y="48"/>
                    <a:pt x="1604" y="52"/>
                    <a:pt x="1537" y="71"/>
                  </a:cubicBezTo>
                  <a:cubicBezTo>
                    <a:pt x="1393" y="117"/>
                    <a:pt x="1246" y="126"/>
                    <a:pt x="1101" y="126"/>
                  </a:cubicBezTo>
                  <a:cubicBezTo>
                    <a:pt x="999" y="126"/>
                    <a:pt x="897" y="122"/>
                    <a:pt x="797" y="122"/>
                  </a:cubicBezTo>
                  <a:cubicBezTo>
                    <a:pt x="588" y="122"/>
                    <a:pt x="383" y="141"/>
                    <a:pt x="191" y="262"/>
                  </a:cubicBezTo>
                  <a:cubicBezTo>
                    <a:pt x="160" y="236"/>
                    <a:pt x="128" y="221"/>
                    <a:pt x="99" y="221"/>
                  </a:cubicBezTo>
                  <a:cubicBezTo>
                    <a:pt x="61" y="221"/>
                    <a:pt x="27" y="244"/>
                    <a:pt x="1" y="298"/>
                  </a:cubicBezTo>
                  <a:cubicBezTo>
                    <a:pt x="72" y="536"/>
                    <a:pt x="263" y="536"/>
                    <a:pt x="465" y="548"/>
                  </a:cubicBezTo>
                  <a:cubicBezTo>
                    <a:pt x="498" y="548"/>
                    <a:pt x="531" y="549"/>
                    <a:pt x="564" y="549"/>
                  </a:cubicBezTo>
                  <a:cubicBezTo>
                    <a:pt x="1123" y="549"/>
                    <a:pt x="1652" y="453"/>
                    <a:pt x="2191" y="262"/>
                  </a:cubicBezTo>
                  <a:cubicBezTo>
                    <a:pt x="2275" y="179"/>
                    <a:pt x="2275" y="95"/>
                    <a:pt x="2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5"/>
            <p:cNvSpPr/>
            <p:nvPr/>
          </p:nvSpPr>
          <p:spPr>
            <a:xfrm>
              <a:off x="5342325" y="2067900"/>
              <a:ext cx="60450" cy="10825"/>
            </a:xfrm>
            <a:custGeom>
              <a:avLst/>
              <a:gdLst/>
              <a:ahLst/>
              <a:cxnLst/>
              <a:rect l="l" t="t" r="r" b="b"/>
              <a:pathLst>
                <a:path w="2418" h="433" extrusionOk="0">
                  <a:moveTo>
                    <a:pt x="2165" y="1"/>
                  </a:moveTo>
                  <a:cubicBezTo>
                    <a:pt x="2001" y="1"/>
                    <a:pt x="1830" y="51"/>
                    <a:pt x="1656" y="51"/>
                  </a:cubicBezTo>
                  <a:cubicBezTo>
                    <a:pt x="1581" y="51"/>
                    <a:pt x="1505" y="41"/>
                    <a:pt x="1429" y="14"/>
                  </a:cubicBezTo>
                  <a:cubicBezTo>
                    <a:pt x="1429" y="38"/>
                    <a:pt x="1429" y="62"/>
                    <a:pt x="1393" y="74"/>
                  </a:cubicBezTo>
                  <a:cubicBezTo>
                    <a:pt x="1378" y="80"/>
                    <a:pt x="1365" y="83"/>
                    <a:pt x="1354" y="83"/>
                  </a:cubicBezTo>
                  <a:cubicBezTo>
                    <a:pt x="1323" y="83"/>
                    <a:pt x="1310" y="58"/>
                    <a:pt x="1310" y="14"/>
                  </a:cubicBezTo>
                  <a:lnTo>
                    <a:pt x="274" y="14"/>
                  </a:lnTo>
                  <a:cubicBezTo>
                    <a:pt x="179" y="74"/>
                    <a:pt x="84" y="181"/>
                    <a:pt x="0" y="276"/>
                  </a:cubicBezTo>
                  <a:cubicBezTo>
                    <a:pt x="61" y="405"/>
                    <a:pt x="150" y="432"/>
                    <a:pt x="250" y="432"/>
                  </a:cubicBezTo>
                  <a:cubicBezTo>
                    <a:pt x="308" y="432"/>
                    <a:pt x="368" y="423"/>
                    <a:pt x="429" y="419"/>
                  </a:cubicBezTo>
                  <a:cubicBezTo>
                    <a:pt x="429" y="395"/>
                    <a:pt x="441" y="383"/>
                    <a:pt x="477" y="371"/>
                  </a:cubicBezTo>
                  <a:cubicBezTo>
                    <a:pt x="482" y="369"/>
                    <a:pt x="487" y="367"/>
                    <a:pt x="492" y="367"/>
                  </a:cubicBezTo>
                  <a:cubicBezTo>
                    <a:pt x="507" y="367"/>
                    <a:pt x="521" y="383"/>
                    <a:pt x="548" y="419"/>
                  </a:cubicBezTo>
                  <a:lnTo>
                    <a:pt x="2298" y="419"/>
                  </a:lnTo>
                  <a:cubicBezTo>
                    <a:pt x="2394" y="276"/>
                    <a:pt x="2417" y="145"/>
                    <a:pt x="2298" y="14"/>
                  </a:cubicBezTo>
                  <a:cubicBezTo>
                    <a:pt x="2255" y="5"/>
                    <a:pt x="2210" y="1"/>
                    <a:pt x="2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5"/>
            <p:cNvSpPr/>
            <p:nvPr/>
          </p:nvSpPr>
          <p:spPr>
            <a:xfrm>
              <a:off x="5319700" y="2017850"/>
              <a:ext cx="60750" cy="13800"/>
            </a:xfrm>
            <a:custGeom>
              <a:avLst/>
              <a:gdLst/>
              <a:ahLst/>
              <a:cxnLst/>
              <a:rect l="l" t="t" r="r" b="b"/>
              <a:pathLst>
                <a:path w="2430" h="552" extrusionOk="0">
                  <a:moveTo>
                    <a:pt x="2137" y="0"/>
                  </a:moveTo>
                  <a:cubicBezTo>
                    <a:pt x="2085" y="0"/>
                    <a:pt x="2030" y="11"/>
                    <a:pt x="1977" y="16"/>
                  </a:cubicBezTo>
                  <a:cubicBezTo>
                    <a:pt x="1715" y="64"/>
                    <a:pt x="1453" y="99"/>
                    <a:pt x="1203" y="123"/>
                  </a:cubicBezTo>
                  <a:cubicBezTo>
                    <a:pt x="1167" y="159"/>
                    <a:pt x="1144" y="194"/>
                    <a:pt x="1155" y="242"/>
                  </a:cubicBezTo>
                  <a:cubicBezTo>
                    <a:pt x="1155" y="254"/>
                    <a:pt x="1108" y="290"/>
                    <a:pt x="1108" y="290"/>
                  </a:cubicBezTo>
                  <a:lnTo>
                    <a:pt x="1120" y="230"/>
                  </a:lnTo>
                  <a:cubicBezTo>
                    <a:pt x="1120" y="183"/>
                    <a:pt x="1108" y="135"/>
                    <a:pt x="1060" y="123"/>
                  </a:cubicBezTo>
                  <a:cubicBezTo>
                    <a:pt x="739" y="135"/>
                    <a:pt x="393" y="135"/>
                    <a:pt x="60" y="159"/>
                  </a:cubicBezTo>
                  <a:cubicBezTo>
                    <a:pt x="1" y="302"/>
                    <a:pt x="155" y="349"/>
                    <a:pt x="215" y="433"/>
                  </a:cubicBezTo>
                  <a:cubicBezTo>
                    <a:pt x="262" y="480"/>
                    <a:pt x="310" y="528"/>
                    <a:pt x="346" y="552"/>
                  </a:cubicBezTo>
                  <a:cubicBezTo>
                    <a:pt x="763" y="540"/>
                    <a:pt x="1191" y="540"/>
                    <a:pt x="1632" y="540"/>
                  </a:cubicBezTo>
                  <a:cubicBezTo>
                    <a:pt x="1846" y="433"/>
                    <a:pt x="2132" y="552"/>
                    <a:pt x="2358" y="409"/>
                  </a:cubicBezTo>
                  <a:cubicBezTo>
                    <a:pt x="2429" y="302"/>
                    <a:pt x="2227" y="230"/>
                    <a:pt x="2346" y="123"/>
                  </a:cubicBezTo>
                  <a:cubicBezTo>
                    <a:pt x="2289" y="24"/>
                    <a:pt x="2216" y="0"/>
                    <a:pt x="2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5"/>
            <p:cNvSpPr/>
            <p:nvPr/>
          </p:nvSpPr>
          <p:spPr>
            <a:xfrm>
              <a:off x="5408700" y="2067350"/>
              <a:ext cx="55975" cy="10675"/>
            </a:xfrm>
            <a:custGeom>
              <a:avLst/>
              <a:gdLst/>
              <a:ahLst/>
              <a:cxnLst/>
              <a:rect l="l" t="t" r="r" b="b"/>
              <a:pathLst>
                <a:path w="2239" h="427" extrusionOk="0">
                  <a:moveTo>
                    <a:pt x="2084" y="0"/>
                  </a:moveTo>
                  <a:cubicBezTo>
                    <a:pt x="1465" y="24"/>
                    <a:pt x="834" y="36"/>
                    <a:pt x="215" y="36"/>
                  </a:cubicBezTo>
                  <a:cubicBezTo>
                    <a:pt x="120" y="96"/>
                    <a:pt x="0" y="143"/>
                    <a:pt x="84" y="286"/>
                  </a:cubicBezTo>
                  <a:cubicBezTo>
                    <a:pt x="357" y="391"/>
                    <a:pt x="632" y="426"/>
                    <a:pt x="908" y="426"/>
                  </a:cubicBezTo>
                  <a:cubicBezTo>
                    <a:pt x="1352" y="426"/>
                    <a:pt x="1798" y="335"/>
                    <a:pt x="2239" y="298"/>
                  </a:cubicBezTo>
                  <a:cubicBezTo>
                    <a:pt x="2120" y="239"/>
                    <a:pt x="2084" y="119"/>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5"/>
            <p:cNvSpPr/>
            <p:nvPr/>
          </p:nvSpPr>
          <p:spPr>
            <a:xfrm>
              <a:off x="5273350" y="2042625"/>
              <a:ext cx="38625" cy="14000"/>
            </a:xfrm>
            <a:custGeom>
              <a:avLst/>
              <a:gdLst/>
              <a:ahLst/>
              <a:cxnLst/>
              <a:rect l="l" t="t" r="r" b="b"/>
              <a:pathLst>
                <a:path w="1545" h="560" extrusionOk="0">
                  <a:moveTo>
                    <a:pt x="207" y="0"/>
                  </a:moveTo>
                  <a:cubicBezTo>
                    <a:pt x="116" y="0"/>
                    <a:pt x="45" y="49"/>
                    <a:pt x="21" y="216"/>
                  </a:cubicBezTo>
                  <a:cubicBezTo>
                    <a:pt x="0" y="362"/>
                    <a:pt x="66" y="391"/>
                    <a:pt x="164" y="391"/>
                  </a:cubicBezTo>
                  <a:cubicBezTo>
                    <a:pt x="230" y="391"/>
                    <a:pt x="310" y="378"/>
                    <a:pt x="388" y="378"/>
                  </a:cubicBezTo>
                  <a:cubicBezTo>
                    <a:pt x="458" y="378"/>
                    <a:pt x="527" y="389"/>
                    <a:pt x="581" y="430"/>
                  </a:cubicBezTo>
                  <a:cubicBezTo>
                    <a:pt x="692" y="500"/>
                    <a:pt x="850" y="559"/>
                    <a:pt x="1014" y="559"/>
                  </a:cubicBezTo>
                  <a:cubicBezTo>
                    <a:pt x="1181" y="559"/>
                    <a:pt x="1353" y="497"/>
                    <a:pt x="1485" y="323"/>
                  </a:cubicBezTo>
                  <a:cubicBezTo>
                    <a:pt x="1545" y="251"/>
                    <a:pt x="1545" y="192"/>
                    <a:pt x="1485" y="144"/>
                  </a:cubicBezTo>
                  <a:cubicBezTo>
                    <a:pt x="1368" y="80"/>
                    <a:pt x="1246" y="62"/>
                    <a:pt x="1122" y="62"/>
                  </a:cubicBezTo>
                  <a:cubicBezTo>
                    <a:pt x="968" y="62"/>
                    <a:pt x="810" y="90"/>
                    <a:pt x="652" y="96"/>
                  </a:cubicBezTo>
                  <a:cubicBezTo>
                    <a:pt x="644" y="97"/>
                    <a:pt x="636" y="98"/>
                    <a:pt x="628" y="98"/>
                  </a:cubicBezTo>
                  <a:cubicBezTo>
                    <a:pt x="501" y="98"/>
                    <a:pt x="335"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5"/>
            <p:cNvSpPr/>
            <p:nvPr/>
          </p:nvSpPr>
          <p:spPr>
            <a:xfrm>
              <a:off x="5564075" y="2085475"/>
              <a:ext cx="45275" cy="6600"/>
            </a:xfrm>
            <a:custGeom>
              <a:avLst/>
              <a:gdLst/>
              <a:ahLst/>
              <a:cxnLst/>
              <a:rect l="l" t="t" r="r" b="b"/>
              <a:pathLst>
                <a:path w="1811" h="264" extrusionOk="0">
                  <a:moveTo>
                    <a:pt x="705" y="0"/>
                  </a:moveTo>
                  <a:cubicBezTo>
                    <a:pt x="467" y="0"/>
                    <a:pt x="231" y="22"/>
                    <a:pt x="1" y="109"/>
                  </a:cubicBezTo>
                  <a:cubicBezTo>
                    <a:pt x="71" y="200"/>
                    <a:pt x="158" y="216"/>
                    <a:pt x="249" y="216"/>
                  </a:cubicBezTo>
                  <a:cubicBezTo>
                    <a:pt x="298" y="216"/>
                    <a:pt x="347" y="212"/>
                    <a:pt x="396" y="212"/>
                  </a:cubicBezTo>
                  <a:cubicBezTo>
                    <a:pt x="458" y="212"/>
                    <a:pt x="518" y="219"/>
                    <a:pt x="572" y="252"/>
                  </a:cubicBezTo>
                  <a:cubicBezTo>
                    <a:pt x="965" y="264"/>
                    <a:pt x="1370" y="264"/>
                    <a:pt x="1751" y="264"/>
                  </a:cubicBezTo>
                  <a:cubicBezTo>
                    <a:pt x="1810" y="216"/>
                    <a:pt x="1810" y="168"/>
                    <a:pt x="1751" y="145"/>
                  </a:cubicBezTo>
                  <a:cubicBezTo>
                    <a:pt x="1644" y="145"/>
                    <a:pt x="1548" y="133"/>
                    <a:pt x="1465" y="26"/>
                  </a:cubicBezTo>
                  <a:cubicBezTo>
                    <a:pt x="1213" y="26"/>
                    <a:pt x="958" y="0"/>
                    <a:pt x="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5"/>
            <p:cNvSpPr/>
            <p:nvPr/>
          </p:nvSpPr>
          <p:spPr>
            <a:xfrm>
              <a:off x="5319100" y="2063650"/>
              <a:ext cx="21175" cy="11400"/>
            </a:xfrm>
            <a:custGeom>
              <a:avLst/>
              <a:gdLst/>
              <a:ahLst/>
              <a:cxnLst/>
              <a:rect l="l" t="t" r="r" b="b"/>
              <a:pathLst>
                <a:path w="847" h="456" extrusionOk="0">
                  <a:moveTo>
                    <a:pt x="289" y="0"/>
                  </a:moveTo>
                  <a:cubicBezTo>
                    <a:pt x="257" y="0"/>
                    <a:pt x="225" y="2"/>
                    <a:pt x="191" y="6"/>
                  </a:cubicBezTo>
                  <a:cubicBezTo>
                    <a:pt x="108" y="17"/>
                    <a:pt x="1" y="29"/>
                    <a:pt x="1" y="172"/>
                  </a:cubicBezTo>
                  <a:cubicBezTo>
                    <a:pt x="1" y="267"/>
                    <a:pt x="48" y="363"/>
                    <a:pt x="132" y="387"/>
                  </a:cubicBezTo>
                  <a:cubicBezTo>
                    <a:pt x="245" y="426"/>
                    <a:pt x="356" y="455"/>
                    <a:pt x="464" y="455"/>
                  </a:cubicBezTo>
                  <a:cubicBezTo>
                    <a:pt x="583" y="455"/>
                    <a:pt x="698" y="420"/>
                    <a:pt x="810" y="327"/>
                  </a:cubicBezTo>
                  <a:cubicBezTo>
                    <a:pt x="846" y="267"/>
                    <a:pt x="834" y="208"/>
                    <a:pt x="798" y="148"/>
                  </a:cubicBezTo>
                  <a:cubicBezTo>
                    <a:pt x="636" y="57"/>
                    <a:pt x="47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5"/>
            <p:cNvSpPr/>
            <p:nvPr/>
          </p:nvSpPr>
          <p:spPr>
            <a:xfrm>
              <a:off x="5289350" y="2081050"/>
              <a:ext cx="28300" cy="15975"/>
            </a:xfrm>
            <a:custGeom>
              <a:avLst/>
              <a:gdLst/>
              <a:ahLst/>
              <a:cxnLst/>
              <a:rect l="l" t="t" r="r" b="b"/>
              <a:pathLst>
                <a:path w="1132" h="639" extrusionOk="0">
                  <a:moveTo>
                    <a:pt x="512" y="226"/>
                  </a:moveTo>
                  <a:lnTo>
                    <a:pt x="512" y="226"/>
                  </a:lnTo>
                  <a:cubicBezTo>
                    <a:pt x="577" y="247"/>
                    <a:pt x="641" y="258"/>
                    <a:pt x="707" y="264"/>
                  </a:cubicBezTo>
                  <a:lnTo>
                    <a:pt x="707" y="264"/>
                  </a:lnTo>
                  <a:cubicBezTo>
                    <a:pt x="692" y="264"/>
                    <a:pt x="677" y="265"/>
                    <a:pt x="662" y="265"/>
                  </a:cubicBezTo>
                  <a:cubicBezTo>
                    <a:pt x="607" y="265"/>
                    <a:pt x="556" y="258"/>
                    <a:pt x="512" y="226"/>
                  </a:cubicBezTo>
                  <a:close/>
                  <a:moveTo>
                    <a:pt x="131" y="0"/>
                  </a:moveTo>
                  <a:cubicBezTo>
                    <a:pt x="36" y="83"/>
                    <a:pt x="0" y="203"/>
                    <a:pt x="12" y="322"/>
                  </a:cubicBezTo>
                  <a:cubicBezTo>
                    <a:pt x="60" y="488"/>
                    <a:pt x="179" y="572"/>
                    <a:pt x="345" y="619"/>
                  </a:cubicBezTo>
                  <a:cubicBezTo>
                    <a:pt x="408" y="633"/>
                    <a:pt x="475" y="639"/>
                    <a:pt x="544" y="639"/>
                  </a:cubicBezTo>
                  <a:cubicBezTo>
                    <a:pt x="592" y="639"/>
                    <a:pt x="641" y="636"/>
                    <a:pt x="691" y="631"/>
                  </a:cubicBezTo>
                  <a:cubicBezTo>
                    <a:pt x="810" y="595"/>
                    <a:pt x="905" y="560"/>
                    <a:pt x="988" y="464"/>
                  </a:cubicBezTo>
                  <a:lnTo>
                    <a:pt x="988" y="333"/>
                  </a:lnTo>
                  <a:cubicBezTo>
                    <a:pt x="945" y="290"/>
                    <a:pt x="896" y="272"/>
                    <a:pt x="845" y="265"/>
                  </a:cubicBezTo>
                  <a:lnTo>
                    <a:pt x="845" y="265"/>
                  </a:lnTo>
                  <a:cubicBezTo>
                    <a:pt x="929" y="260"/>
                    <a:pt x="1016" y="247"/>
                    <a:pt x="1107" y="226"/>
                  </a:cubicBezTo>
                  <a:lnTo>
                    <a:pt x="1131" y="167"/>
                  </a:lnTo>
                  <a:cubicBezTo>
                    <a:pt x="822" y="24"/>
                    <a:pt x="464" y="95"/>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5"/>
            <p:cNvSpPr/>
            <p:nvPr/>
          </p:nvSpPr>
          <p:spPr>
            <a:xfrm>
              <a:off x="5528950" y="2087975"/>
              <a:ext cx="49450" cy="9550"/>
            </a:xfrm>
            <a:custGeom>
              <a:avLst/>
              <a:gdLst/>
              <a:ahLst/>
              <a:cxnLst/>
              <a:rect l="l" t="t" r="r" b="b"/>
              <a:pathLst>
                <a:path w="1978" h="382" extrusionOk="0">
                  <a:moveTo>
                    <a:pt x="264" y="0"/>
                  </a:moveTo>
                  <a:cubicBezTo>
                    <a:pt x="146" y="0"/>
                    <a:pt x="40" y="31"/>
                    <a:pt x="1" y="211"/>
                  </a:cubicBezTo>
                  <a:cubicBezTo>
                    <a:pt x="344" y="280"/>
                    <a:pt x="680" y="381"/>
                    <a:pt x="1027" y="381"/>
                  </a:cubicBezTo>
                  <a:cubicBezTo>
                    <a:pt x="1101" y="381"/>
                    <a:pt x="1176" y="377"/>
                    <a:pt x="1251" y="366"/>
                  </a:cubicBezTo>
                  <a:cubicBezTo>
                    <a:pt x="1382" y="354"/>
                    <a:pt x="1489" y="283"/>
                    <a:pt x="1596" y="211"/>
                  </a:cubicBezTo>
                  <a:cubicBezTo>
                    <a:pt x="1715" y="187"/>
                    <a:pt x="1846" y="176"/>
                    <a:pt x="1977" y="164"/>
                  </a:cubicBezTo>
                  <a:cubicBezTo>
                    <a:pt x="1895" y="69"/>
                    <a:pt x="1792" y="58"/>
                    <a:pt x="1685" y="58"/>
                  </a:cubicBezTo>
                  <a:cubicBezTo>
                    <a:pt x="1654" y="58"/>
                    <a:pt x="1623" y="59"/>
                    <a:pt x="1592" y="59"/>
                  </a:cubicBezTo>
                  <a:cubicBezTo>
                    <a:pt x="1528" y="59"/>
                    <a:pt x="1465" y="55"/>
                    <a:pt x="1406" y="33"/>
                  </a:cubicBezTo>
                  <a:cubicBezTo>
                    <a:pt x="1170" y="15"/>
                    <a:pt x="935" y="4"/>
                    <a:pt x="704" y="4"/>
                  </a:cubicBezTo>
                  <a:cubicBezTo>
                    <a:pt x="620" y="4"/>
                    <a:pt x="536" y="6"/>
                    <a:pt x="453" y="9"/>
                  </a:cubicBezTo>
                  <a:cubicBezTo>
                    <a:pt x="392" y="9"/>
                    <a:pt x="326"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5"/>
            <p:cNvSpPr/>
            <p:nvPr/>
          </p:nvSpPr>
          <p:spPr>
            <a:xfrm>
              <a:off x="5270000" y="2073825"/>
              <a:ext cx="22650" cy="16850"/>
            </a:xfrm>
            <a:custGeom>
              <a:avLst/>
              <a:gdLst/>
              <a:ahLst/>
              <a:cxnLst/>
              <a:rect l="l" t="t" r="r" b="b"/>
              <a:pathLst>
                <a:path w="906" h="674" extrusionOk="0">
                  <a:moveTo>
                    <a:pt x="140" y="1"/>
                  </a:moveTo>
                  <a:cubicBezTo>
                    <a:pt x="71" y="1"/>
                    <a:pt x="35" y="67"/>
                    <a:pt x="0" y="146"/>
                  </a:cubicBezTo>
                  <a:cubicBezTo>
                    <a:pt x="0" y="182"/>
                    <a:pt x="12" y="218"/>
                    <a:pt x="12" y="253"/>
                  </a:cubicBezTo>
                  <a:cubicBezTo>
                    <a:pt x="48" y="325"/>
                    <a:pt x="95" y="384"/>
                    <a:pt x="131" y="432"/>
                  </a:cubicBezTo>
                  <a:cubicBezTo>
                    <a:pt x="297" y="537"/>
                    <a:pt x="463" y="673"/>
                    <a:pt x="661" y="673"/>
                  </a:cubicBezTo>
                  <a:cubicBezTo>
                    <a:pt x="734" y="673"/>
                    <a:pt x="810" y="655"/>
                    <a:pt x="893" y="611"/>
                  </a:cubicBezTo>
                  <a:cubicBezTo>
                    <a:pt x="905" y="492"/>
                    <a:pt x="905" y="384"/>
                    <a:pt x="905" y="277"/>
                  </a:cubicBezTo>
                  <a:cubicBezTo>
                    <a:pt x="703" y="122"/>
                    <a:pt x="476" y="27"/>
                    <a:pt x="226" y="27"/>
                  </a:cubicBezTo>
                  <a:cubicBezTo>
                    <a:pt x="192" y="9"/>
                    <a:pt x="164"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5"/>
            <p:cNvSpPr/>
            <p:nvPr/>
          </p:nvSpPr>
          <p:spPr>
            <a:xfrm>
              <a:off x="5253025" y="2055750"/>
              <a:ext cx="22650" cy="22925"/>
            </a:xfrm>
            <a:custGeom>
              <a:avLst/>
              <a:gdLst/>
              <a:ahLst/>
              <a:cxnLst/>
              <a:rect l="l" t="t" r="r" b="b"/>
              <a:pathLst>
                <a:path w="906" h="917" extrusionOk="0">
                  <a:moveTo>
                    <a:pt x="12" y="0"/>
                  </a:moveTo>
                  <a:cubicBezTo>
                    <a:pt x="12" y="83"/>
                    <a:pt x="1" y="143"/>
                    <a:pt x="1" y="202"/>
                  </a:cubicBezTo>
                  <a:cubicBezTo>
                    <a:pt x="24" y="643"/>
                    <a:pt x="274" y="869"/>
                    <a:pt x="715" y="917"/>
                  </a:cubicBezTo>
                  <a:cubicBezTo>
                    <a:pt x="774" y="857"/>
                    <a:pt x="846" y="798"/>
                    <a:pt x="905" y="738"/>
                  </a:cubicBezTo>
                  <a:cubicBezTo>
                    <a:pt x="560" y="548"/>
                    <a:pt x="429" y="107"/>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5"/>
            <p:cNvSpPr/>
            <p:nvPr/>
          </p:nvSpPr>
          <p:spPr>
            <a:xfrm>
              <a:off x="5528650" y="2092350"/>
              <a:ext cx="33075" cy="7700"/>
            </a:xfrm>
            <a:custGeom>
              <a:avLst/>
              <a:gdLst/>
              <a:ahLst/>
              <a:cxnLst/>
              <a:rect l="l" t="t" r="r" b="b"/>
              <a:pathLst>
                <a:path w="1323" h="308" extrusionOk="0">
                  <a:moveTo>
                    <a:pt x="1322" y="1"/>
                  </a:moveTo>
                  <a:lnTo>
                    <a:pt x="1322" y="1"/>
                  </a:lnTo>
                  <a:cubicBezTo>
                    <a:pt x="894" y="12"/>
                    <a:pt x="441" y="12"/>
                    <a:pt x="13" y="12"/>
                  </a:cubicBezTo>
                  <a:cubicBezTo>
                    <a:pt x="1" y="60"/>
                    <a:pt x="1" y="96"/>
                    <a:pt x="1" y="108"/>
                  </a:cubicBezTo>
                  <a:cubicBezTo>
                    <a:pt x="144" y="120"/>
                    <a:pt x="310" y="143"/>
                    <a:pt x="465" y="167"/>
                  </a:cubicBezTo>
                  <a:cubicBezTo>
                    <a:pt x="626" y="223"/>
                    <a:pt x="796" y="307"/>
                    <a:pt x="951" y="307"/>
                  </a:cubicBezTo>
                  <a:cubicBezTo>
                    <a:pt x="1095" y="307"/>
                    <a:pt x="1225" y="235"/>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5"/>
            <p:cNvSpPr/>
            <p:nvPr/>
          </p:nvSpPr>
          <p:spPr>
            <a:xfrm>
              <a:off x="5400375" y="2068250"/>
              <a:ext cx="13700" cy="9850"/>
            </a:xfrm>
            <a:custGeom>
              <a:avLst/>
              <a:gdLst/>
              <a:ahLst/>
              <a:cxnLst/>
              <a:rect l="l" t="t" r="r" b="b"/>
              <a:pathLst>
                <a:path w="548" h="394" extrusionOk="0">
                  <a:moveTo>
                    <a:pt x="0" y="0"/>
                  </a:moveTo>
                  <a:lnTo>
                    <a:pt x="0" y="393"/>
                  </a:lnTo>
                  <a:cubicBezTo>
                    <a:pt x="131" y="357"/>
                    <a:pt x="274" y="310"/>
                    <a:pt x="405" y="262"/>
                  </a:cubicBezTo>
                  <a:cubicBezTo>
                    <a:pt x="453" y="179"/>
                    <a:pt x="500" y="107"/>
                    <a:pt x="548" y="12"/>
                  </a:cubicBezTo>
                  <a:cubicBezTo>
                    <a:pt x="369" y="0"/>
                    <a:pt x="17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5"/>
            <p:cNvSpPr/>
            <p:nvPr/>
          </p:nvSpPr>
          <p:spPr>
            <a:xfrm>
              <a:off x="5664100" y="2082250"/>
              <a:ext cx="27100" cy="3750"/>
            </a:xfrm>
            <a:custGeom>
              <a:avLst/>
              <a:gdLst/>
              <a:ahLst/>
              <a:cxnLst/>
              <a:rect l="l" t="t" r="r" b="b"/>
              <a:pathLst>
                <a:path w="1084" h="150" extrusionOk="0">
                  <a:moveTo>
                    <a:pt x="493" y="0"/>
                  </a:moveTo>
                  <a:cubicBezTo>
                    <a:pt x="331" y="0"/>
                    <a:pt x="167" y="32"/>
                    <a:pt x="0" y="107"/>
                  </a:cubicBezTo>
                  <a:cubicBezTo>
                    <a:pt x="201" y="134"/>
                    <a:pt x="405" y="149"/>
                    <a:pt x="609" y="149"/>
                  </a:cubicBezTo>
                  <a:cubicBezTo>
                    <a:pt x="768" y="149"/>
                    <a:pt x="927" y="140"/>
                    <a:pt x="1084" y="119"/>
                  </a:cubicBezTo>
                  <a:cubicBezTo>
                    <a:pt x="887" y="47"/>
                    <a:pt x="691"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5"/>
            <p:cNvSpPr/>
            <p:nvPr/>
          </p:nvSpPr>
          <p:spPr>
            <a:xfrm>
              <a:off x="5692950" y="2082125"/>
              <a:ext cx="26525" cy="3100"/>
            </a:xfrm>
            <a:custGeom>
              <a:avLst/>
              <a:gdLst/>
              <a:ahLst/>
              <a:cxnLst/>
              <a:rect l="l" t="t" r="r" b="b"/>
              <a:pathLst>
                <a:path w="1061" h="124" extrusionOk="0">
                  <a:moveTo>
                    <a:pt x="689" y="1"/>
                  </a:moveTo>
                  <a:cubicBezTo>
                    <a:pt x="456" y="1"/>
                    <a:pt x="223" y="17"/>
                    <a:pt x="1" y="112"/>
                  </a:cubicBezTo>
                  <a:cubicBezTo>
                    <a:pt x="358" y="124"/>
                    <a:pt x="715" y="124"/>
                    <a:pt x="1061" y="124"/>
                  </a:cubicBezTo>
                  <a:cubicBezTo>
                    <a:pt x="1049" y="88"/>
                    <a:pt x="1049" y="52"/>
                    <a:pt x="1037" y="5"/>
                  </a:cubicBezTo>
                  <a:cubicBezTo>
                    <a:pt x="922" y="5"/>
                    <a:pt x="805" y="1"/>
                    <a:pt x="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5"/>
            <p:cNvSpPr/>
            <p:nvPr/>
          </p:nvSpPr>
          <p:spPr>
            <a:xfrm>
              <a:off x="5338750" y="2065350"/>
              <a:ext cx="10450" cy="9475"/>
            </a:xfrm>
            <a:custGeom>
              <a:avLst/>
              <a:gdLst/>
              <a:ahLst/>
              <a:cxnLst/>
              <a:rect l="l" t="t" r="r" b="b"/>
              <a:pathLst>
                <a:path w="418" h="379" extrusionOk="0">
                  <a:moveTo>
                    <a:pt x="168" y="0"/>
                  </a:moveTo>
                  <a:cubicBezTo>
                    <a:pt x="115" y="0"/>
                    <a:pt x="59" y="27"/>
                    <a:pt x="1" y="104"/>
                  </a:cubicBezTo>
                  <a:cubicBezTo>
                    <a:pt x="24" y="140"/>
                    <a:pt x="24" y="199"/>
                    <a:pt x="24" y="259"/>
                  </a:cubicBezTo>
                  <a:cubicBezTo>
                    <a:pt x="60" y="295"/>
                    <a:pt x="108" y="342"/>
                    <a:pt x="155" y="378"/>
                  </a:cubicBezTo>
                  <a:cubicBezTo>
                    <a:pt x="334" y="378"/>
                    <a:pt x="417" y="295"/>
                    <a:pt x="417" y="116"/>
                  </a:cubicBezTo>
                  <a:cubicBezTo>
                    <a:pt x="336" y="72"/>
                    <a:pt x="255"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5"/>
            <p:cNvSpPr/>
            <p:nvPr/>
          </p:nvSpPr>
          <p:spPr>
            <a:xfrm>
              <a:off x="5561400" y="2068050"/>
              <a:ext cx="11625" cy="6575"/>
            </a:xfrm>
            <a:custGeom>
              <a:avLst/>
              <a:gdLst/>
              <a:ahLst/>
              <a:cxnLst/>
              <a:rect l="l" t="t" r="r" b="b"/>
              <a:pathLst>
                <a:path w="465" h="263" extrusionOk="0">
                  <a:moveTo>
                    <a:pt x="268" y="0"/>
                  </a:moveTo>
                  <a:cubicBezTo>
                    <a:pt x="166" y="0"/>
                    <a:pt x="74" y="29"/>
                    <a:pt x="0" y="139"/>
                  </a:cubicBezTo>
                  <a:cubicBezTo>
                    <a:pt x="86" y="220"/>
                    <a:pt x="166" y="262"/>
                    <a:pt x="236" y="262"/>
                  </a:cubicBezTo>
                  <a:cubicBezTo>
                    <a:pt x="331" y="262"/>
                    <a:pt x="410" y="185"/>
                    <a:pt x="465" y="20"/>
                  </a:cubicBezTo>
                  <a:cubicBezTo>
                    <a:pt x="397" y="11"/>
                    <a:pt x="330"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5"/>
            <p:cNvSpPr/>
            <p:nvPr/>
          </p:nvSpPr>
          <p:spPr>
            <a:xfrm>
              <a:off x="5247675" y="2028600"/>
              <a:ext cx="8650" cy="6925"/>
            </a:xfrm>
            <a:custGeom>
              <a:avLst/>
              <a:gdLst/>
              <a:ahLst/>
              <a:cxnLst/>
              <a:rect l="l" t="t" r="r" b="b"/>
              <a:pathLst>
                <a:path w="346" h="277" extrusionOk="0">
                  <a:moveTo>
                    <a:pt x="114" y="0"/>
                  </a:moveTo>
                  <a:cubicBezTo>
                    <a:pt x="101" y="0"/>
                    <a:pt x="86" y="1"/>
                    <a:pt x="72" y="3"/>
                  </a:cubicBezTo>
                  <a:cubicBezTo>
                    <a:pt x="0" y="38"/>
                    <a:pt x="0" y="62"/>
                    <a:pt x="48" y="122"/>
                  </a:cubicBezTo>
                  <a:cubicBezTo>
                    <a:pt x="60" y="169"/>
                    <a:pt x="60" y="229"/>
                    <a:pt x="72" y="276"/>
                  </a:cubicBezTo>
                  <a:cubicBezTo>
                    <a:pt x="167" y="229"/>
                    <a:pt x="250" y="181"/>
                    <a:pt x="345" y="122"/>
                  </a:cubicBezTo>
                  <a:cubicBezTo>
                    <a:pt x="293" y="38"/>
                    <a:pt x="214"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5"/>
            <p:cNvSpPr/>
            <p:nvPr/>
          </p:nvSpPr>
          <p:spPr>
            <a:xfrm>
              <a:off x="5256300" y="2031625"/>
              <a:ext cx="10750" cy="3675"/>
            </a:xfrm>
            <a:custGeom>
              <a:avLst/>
              <a:gdLst/>
              <a:ahLst/>
              <a:cxnLst/>
              <a:rect l="l" t="t" r="r" b="b"/>
              <a:pathLst>
                <a:path w="430" h="147" extrusionOk="0">
                  <a:moveTo>
                    <a:pt x="0" y="1"/>
                  </a:moveTo>
                  <a:cubicBezTo>
                    <a:pt x="72" y="102"/>
                    <a:pt x="143" y="147"/>
                    <a:pt x="215" y="147"/>
                  </a:cubicBezTo>
                  <a:cubicBezTo>
                    <a:pt x="286" y="147"/>
                    <a:pt x="358" y="102"/>
                    <a:pt x="429" y="24"/>
                  </a:cubicBezTo>
                  <a:cubicBezTo>
                    <a:pt x="286" y="24"/>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5"/>
            <p:cNvSpPr/>
            <p:nvPr/>
          </p:nvSpPr>
          <p:spPr>
            <a:xfrm>
              <a:off x="5372100" y="2067950"/>
              <a:ext cx="6275" cy="5700"/>
            </a:xfrm>
            <a:custGeom>
              <a:avLst/>
              <a:gdLst/>
              <a:ahLst/>
              <a:cxnLst/>
              <a:rect l="l" t="t" r="r" b="b"/>
              <a:pathLst>
                <a:path w="251" h="228" extrusionOk="0">
                  <a:moveTo>
                    <a:pt x="131" y="0"/>
                  </a:moveTo>
                  <a:cubicBezTo>
                    <a:pt x="119" y="72"/>
                    <a:pt x="0" y="191"/>
                    <a:pt x="95" y="215"/>
                  </a:cubicBezTo>
                  <a:cubicBezTo>
                    <a:pt x="119" y="224"/>
                    <a:pt x="139" y="228"/>
                    <a:pt x="155" y="228"/>
                  </a:cubicBezTo>
                  <a:cubicBezTo>
                    <a:pt x="247" y="228"/>
                    <a:pt x="240" y="103"/>
                    <a:pt x="250" y="12"/>
                  </a:cubicBezTo>
                  <a:cubicBezTo>
                    <a:pt x="202" y="0"/>
                    <a:pt x="155"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5"/>
            <p:cNvSpPr/>
            <p:nvPr/>
          </p:nvSpPr>
          <p:spPr>
            <a:xfrm>
              <a:off x="5367625" y="2043250"/>
              <a:ext cx="3900" cy="7650"/>
            </a:xfrm>
            <a:custGeom>
              <a:avLst/>
              <a:gdLst/>
              <a:ahLst/>
              <a:cxnLst/>
              <a:rect l="l" t="t" r="r" b="b"/>
              <a:pathLst>
                <a:path w="156" h="306" extrusionOk="0">
                  <a:moveTo>
                    <a:pt x="0" y="0"/>
                  </a:moveTo>
                  <a:lnTo>
                    <a:pt x="0" y="262"/>
                  </a:lnTo>
                  <a:cubicBezTo>
                    <a:pt x="30" y="292"/>
                    <a:pt x="58" y="305"/>
                    <a:pt x="80" y="305"/>
                  </a:cubicBezTo>
                  <a:cubicBezTo>
                    <a:pt x="111" y="305"/>
                    <a:pt x="131" y="280"/>
                    <a:pt x="131" y="238"/>
                  </a:cubicBezTo>
                  <a:cubicBezTo>
                    <a:pt x="155" y="131"/>
                    <a:pt x="14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5"/>
            <p:cNvSpPr/>
            <p:nvPr/>
          </p:nvSpPr>
          <p:spPr>
            <a:xfrm>
              <a:off x="5310175" y="2044925"/>
              <a:ext cx="7475" cy="5775"/>
            </a:xfrm>
            <a:custGeom>
              <a:avLst/>
              <a:gdLst/>
              <a:ahLst/>
              <a:cxnLst/>
              <a:rect l="l" t="t" r="r" b="b"/>
              <a:pathLst>
                <a:path w="299" h="231" extrusionOk="0">
                  <a:moveTo>
                    <a:pt x="129" y="0"/>
                  </a:moveTo>
                  <a:cubicBezTo>
                    <a:pt x="95" y="0"/>
                    <a:pt x="53" y="16"/>
                    <a:pt x="1" y="52"/>
                  </a:cubicBezTo>
                  <a:cubicBezTo>
                    <a:pt x="1" y="112"/>
                    <a:pt x="12" y="171"/>
                    <a:pt x="12" y="231"/>
                  </a:cubicBezTo>
                  <a:cubicBezTo>
                    <a:pt x="30" y="225"/>
                    <a:pt x="45" y="222"/>
                    <a:pt x="60" y="222"/>
                  </a:cubicBezTo>
                  <a:cubicBezTo>
                    <a:pt x="75" y="222"/>
                    <a:pt x="90" y="225"/>
                    <a:pt x="108" y="231"/>
                  </a:cubicBezTo>
                  <a:cubicBezTo>
                    <a:pt x="179" y="219"/>
                    <a:pt x="239" y="219"/>
                    <a:pt x="298" y="207"/>
                  </a:cubicBezTo>
                  <a:cubicBezTo>
                    <a:pt x="255" y="104"/>
                    <a:pt x="21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5"/>
            <p:cNvSpPr/>
            <p:nvPr/>
          </p:nvSpPr>
          <p:spPr>
            <a:xfrm>
              <a:off x="5353325" y="2073600"/>
              <a:ext cx="3900" cy="4675"/>
            </a:xfrm>
            <a:custGeom>
              <a:avLst/>
              <a:gdLst/>
              <a:ahLst/>
              <a:cxnLst/>
              <a:rect l="l" t="t" r="r" b="b"/>
              <a:pathLst>
                <a:path w="156" h="187" extrusionOk="0">
                  <a:moveTo>
                    <a:pt x="72" y="0"/>
                  </a:moveTo>
                  <a:cubicBezTo>
                    <a:pt x="1" y="0"/>
                    <a:pt x="13" y="108"/>
                    <a:pt x="13" y="167"/>
                  </a:cubicBezTo>
                  <a:cubicBezTo>
                    <a:pt x="34" y="181"/>
                    <a:pt x="59" y="187"/>
                    <a:pt x="83" y="187"/>
                  </a:cubicBezTo>
                  <a:cubicBezTo>
                    <a:pt x="100" y="187"/>
                    <a:pt x="117" y="184"/>
                    <a:pt x="132" y="179"/>
                  </a:cubicBezTo>
                  <a:cubicBezTo>
                    <a:pt x="132" y="108"/>
                    <a:pt x="156"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5"/>
            <p:cNvSpPr/>
            <p:nvPr/>
          </p:nvSpPr>
          <p:spPr>
            <a:xfrm>
              <a:off x="5454250" y="2096525"/>
              <a:ext cx="3000" cy="1200"/>
            </a:xfrm>
            <a:custGeom>
              <a:avLst/>
              <a:gdLst/>
              <a:ahLst/>
              <a:cxnLst/>
              <a:rect l="l" t="t" r="r" b="b"/>
              <a:pathLst>
                <a:path w="120" h="48" extrusionOk="0">
                  <a:moveTo>
                    <a:pt x="0" y="0"/>
                  </a:moveTo>
                  <a:cubicBezTo>
                    <a:pt x="12" y="12"/>
                    <a:pt x="24" y="48"/>
                    <a:pt x="48" y="48"/>
                  </a:cubicBezTo>
                  <a:cubicBezTo>
                    <a:pt x="72" y="48"/>
                    <a:pt x="83" y="12"/>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5"/>
            <p:cNvSpPr/>
            <p:nvPr/>
          </p:nvSpPr>
          <p:spPr>
            <a:xfrm>
              <a:off x="5550975" y="2069350"/>
              <a:ext cx="3300" cy="2325"/>
            </a:xfrm>
            <a:custGeom>
              <a:avLst/>
              <a:gdLst/>
              <a:ahLst/>
              <a:cxnLst/>
              <a:rect l="l" t="t" r="r" b="b"/>
              <a:pathLst>
                <a:path w="132" h="93" extrusionOk="0">
                  <a:moveTo>
                    <a:pt x="53" y="1"/>
                  </a:moveTo>
                  <a:cubicBezTo>
                    <a:pt x="30" y="1"/>
                    <a:pt x="13" y="28"/>
                    <a:pt x="1" y="87"/>
                  </a:cubicBezTo>
                  <a:cubicBezTo>
                    <a:pt x="15" y="91"/>
                    <a:pt x="28" y="92"/>
                    <a:pt x="40" y="92"/>
                  </a:cubicBezTo>
                  <a:cubicBezTo>
                    <a:pt x="70" y="92"/>
                    <a:pt x="98" y="84"/>
                    <a:pt x="132" y="75"/>
                  </a:cubicBezTo>
                  <a:cubicBezTo>
                    <a:pt x="102" y="28"/>
                    <a:pt x="75" y="1"/>
                    <a:pt x="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5"/>
            <p:cNvSpPr/>
            <p:nvPr/>
          </p:nvSpPr>
          <p:spPr>
            <a:xfrm>
              <a:off x="5323575" y="1995450"/>
              <a:ext cx="46450" cy="13700"/>
            </a:xfrm>
            <a:custGeom>
              <a:avLst/>
              <a:gdLst/>
              <a:ahLst/>
              <a:cxnLst/>
              <a:rect l="l" t="t" r="r" b="b"/>
              <a:pathLst>
                <a:path w="1858" h="548" extrusionOk="0">
                  <a:moveTo>
                    <a:pt x="1407" y="1"/>
                  </a:moveTo>
                  <a:cubicBezTo>
                    <a:pt x="1237" y="1"/>
                    <a:pt x="1067" y="27"/>
                    <a:pt x="893" y="138"/>
                  </a:cubicBezTo>
                  <a:cubicBezTo>
                    <a:pt x="808" y="193"/>
                    <a:pt x="709" y="225"/>
                    <a:pt x="607" y="225"/>
                  </a:cubicBezTo>
                  <a:cubicBezTo>
                    <a:pt x="468" y="225"/>
                    <a:pt x="325" y="164"/>
                    <a:pt x="215" y="19"/>
                  </a:cubicBezTo>
                  <a:cubicBezTo>
                    <a:pt x="131" y="78"/>
                    <a:pt x="48" y="90"/>
                    <a:pt x="0" y="174"/>
                  </a:cubicBezTo>
                  <a:cubicBezTo>
                    <a:pt x="0" y="305"/>
                    <a:pt x="60" y="388"/>
                    <a:pt x="191" y="436"/>
                  </a:cubicBezTo>
                  <a:cubicBezTo>
                    <a:pt x="345" y="518"/>
                    <a:pt x="498" y="548"/>
                    <a:pt x="649" y="548"/>
                  </a:cubicBezTo>
                  <a:cubicBezTo>
                    <a:pt x="1023" y="548"/>
                    <a:pt x="1390" y="366"/>
                    <a:pt x="1762" y="340"/>
                  </a:cubicBezTo>
                  <a:cubicBezTo>
                    <a:pt x="1846" y="233"/>
                    <a:pt x="1858" y="126"/>
                    <a:pt x="1774" y="19"/>
                  </a:cubicBezTo>
                  <a:cubicBezTo>
                    <a:pt x="1650" y="14"/>
                    <a:pt x="1529" y="1"/>
                    <a:pt x="1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5"/>
            <p:cNvSpPr/>
            <p:nvPr/>
          </p:nvSpPr>
          <p:spPr>
            <a:xfrm>
              <a:off x="5367025" y="1992925"/>
              <a:ext cx="29200" cy="14150"/>
            </a:xfrm>
            <a:custGeom>
              <a:avLst/>
              <a:gdLst/>
              <a:ahLst/>
              <a:cxnLst/>
              <a:rect l="l" t="t" r="r" b="b"/>
              <a:pathLst>
                <a:path w="1168" h="566" extrusionOk="0">
                  <a:moveTo>
                    <a:pt x="286" y="1"/>
                  </a:moveTo>
                  <a:lnTo>
                    <a:pt x="24" y="144"/>
                  </a:lnTo>
                  <a:cubicBezTo>
                    <a:pt x="24" y="239"/>
                    <a:pt x="1" y="346"/>
                    <a:pt x="1" y="453"/>
                  </a:cubicBezTo>
                  <a:cubicBezTo>
                    <a:pt x="38" y="452"/>
                    <a:pt x="75" y="451"/>
                    <a:pt x="112" y="451"/>
                  </a:cubicBezTo>
                  <a:cubicBezTo>
                    <a:pt x="370" y="451"/>
                    <a:pt x="618" y="488"/>
                    <a:pt x="858" y="560"/>
                  </a:cubicBezTo>
                  <a:cubicBezTo>
                    <a:pt x="875" y="564"/>
                    <a:pt x="893" y="566"/>
                    <a:pt x="910" y="566"/>
                  </a:cubicBezTo>
                  <a:cubicBezTo>
                    <a:pt x="1011" y="566"/>
                    <a:pt x="1107" y="509"/>
                    <a:pt x="1167" y="418"/>
                  </a:cubicBezTo>
                  <a:lnTo>
                    <a:pt x="1167" y="275"/>
                  </a:lnTo>
                  <a:cubicBezTo>
                    <a:pt x="870" y="168"/>
                    <a:pt x="548" y="179"/>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5"/>
            <p:cNvSpPr/>
            <p:nvPr/>
          </p:nvSpPr>
          <p:spPr>
            <a:xfrm>
              <a:off x="5250050" y="1988475"/>
              <a:ext cx="36625" cy="25325"/>
            </a:xfrm>
            <a:custGeom>
              <a:avLst/>
              <a:gdLst/>
              <a:ahLst/>
              <a:cxnLst/>
              <a:rect l="l" t="t" r="r" b="b"/>
              <a:pathLst>
                <a:path w="1465" h="1013" extrusionOk="0">
                  <a:moveTo>
                    <a:pt x="536" y="0"/>
                  </a:moveTo>
                  <a:cubicBezTo>
                    <a:pt x="334" y="143"/>
                    <a:pt x="429" y="334"/>
                    <a:pt x="393" y="512"/>
                  </a:cubicBezTo>
                  <a:cubicBezTo>
                    <a:pt x="393" y="536"/>
                    <a:pt x="358" y="560"/>
                    <a:pt x="322" y="584"/>
                  </a:cubicBezTo>
                  <a:cubicBezTo>
                    <a:pt x="298" y="536"/>
                    <a:pt x="262" y="477"/>
                    <a:pt x="239" y="417"/>
                  </a:cubicBezTo>
                  <a:cubicBezTo>
                    <a:pt x="12" y="465"/>
                    <a:pt x="0" y="631"/>
                    <a:pt x="72" y="798"/>
                  </a:cubicBezTo>
                  <a:cubicBezTo>
                    <a:pt x="114" y="883"/>
                    <a:pt x="173" y="921"/>
                    <a:pt x="247" y="921"/>
                  </a:cubicBezTo>
                  <a:cubicBezTo>
                    <a:pt x="297" y="921"/>
                    <a:pt x="354" y="903"/>
                    <a:pt x="417" y="869"/>
                  </a:cubicBezTo>
                  <a:cubicBezTo>
                    <a:pt x="500" y="838"/>
                    <a:pt x="538" y="691"/>
                    <a:pt x="616" y="691"/>
                  </a:cubicBezTo>
                  <a:cubicBezTo>
                    <a:pt x="628" y="691"/>
                    <a:pt x="641" y="695"/>
                    <a:pt x="655" y="703"/>
                  </a:cubicBezTo>
                  <a:cubicBezTo>
                    <a:pt x="715" y="738"/>
                    <a:pt x="679" y="917"/>
                    <a:pt x="691" y="1012"/>
                  </a:cubicBezTo>
                  <a:cubicBezTo>
                    <a:pt x="858" y="893"/>
                    <a:pt x="1048" y="881"/>
                    <a:pt x="1274" y="869"/>
                  </a:cubicBezTo>
                  <a:cubicBezTo>
                    <a:pt x="1346" y="798"/>
                    <a:pt x="1465" y="750"/>
                    <a:pt x="1453" y="596"/>
                  </a:cubicBezTo>
                  <a:cubicBezTo>
                    <a:pt x="1429" y="572"/>
                    <a:pt x="1405" y="560"/>
                    <a:pt x="1382" y="536"/>
                  </a:cubicBezTo>
                  <a:cubicBezTo>
                    <a:pt x="1274" y="512"/>
                    <a:pt x="1191" y="500"/>
                    <a:pt x="1096" y="465"/>
                  </a:cubicBezTo>
                  <a:cubicBezTo>
                    <a:pt x="1056" y="493"/>
                    <a:pt x="1014" y="508"/>
                    <a:pt x="972" y="508"/>
                  </a:cubicBezTo>
                  <a:cubicBezTo>
                    <a:pt x="927" y="508"/>
                    <a:pt x="883" y="490"/>
                    <a:pt x="846" y="453"/>
                  </a:cubicBezTo>
                  <a:cubicBezTo>
                    <a:pt x="560" y="441"/>
                    <a:pt x="548" y="226"/>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5"/>
            <p:cNvSpPr/>
            <p:nvPr/>
          </p:nvSpPr>
          <p:spPr>
            <a:xfrm>
              <a:off x="5381625" y="2016725"/>
              <a:ext cx="37525" cy="11350"/>
            </a:xfrm>
            <a:custGeom>
              <a:avLst/>
              <a:gdLst/>
              <a:ahLst/>
              <a:cxnLst/>
              <a:rect l="l" t="t" r="r" b="b"/>
              <a:pathLst>
                <a:path w="1501" h="454" extrusionOk="0">
                  <a:moveTo>
                    <a:pt x="567" y="1"/>
                  </a:moveTo>
                  <a:cubicBezTo>
                    <a:pt x="376" y="1"/>
                    <a:pt x="186" y="44"/>
                    <a:pt x="0" y="180"/>
                  </a:cubicBezTo>
                  <a:cubicBezTo>
                    <a:pt x="36" y="204"/>
                    <a:pt x="48" y="228"/>
                    <a:pt x="71" y="239"/>
                  </a:cubicBezTo>
                  <a:cubicBezTo>
                    <a:pt x="119" y="275"/>
                    <a:pt x="179" y="287"/>
                    <a:pt x="238" y="299"/>
                  </a:cubicBezTo>
                  <a:cubicBezTo>
                    <a:pt x="393" y="299"/>
                    <a:pt x="536" y="311"/>
                    <a:pt x="667" y="359"/>
                  </a:cubicBezTo>
                  <a:cubicBezTo>
                    <a:pt x="705" y="338"/>
                    <a:pt x="740" y="330"/>
                    <a:pt x="773" y="330"/>
                  </a:cubicBezTo>
                  <a:cubicBezTo>
                    <a:pt x="875" y="330"/>
                    <a:pt x="958" y="409"/>
                    <a:pt x="1048" y="454"/>
                  </a:cubicBezTo>
                  <a:lnTo>
                    <a:pt x="1167" y="454"/>
                  </a:lnTo>
                  <a:cubicBezTo>
                    <a:pt x="1203" y="275"/>
                    <a:pt x="1488" y="406"/>
                    <a:pt x="1500" y="120"/>
                  </a:cubicBezTo>
                  <a:cubicBezTo>
                    <a:pt x="1191" y="113"/>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5"/>
            <p:cNvSpPr/>
            <p:nvPr/>
          </p:nvSpPr>
          <p:spPr>
            <a:xfrm>
              <a:off x="5302150" y="1998175"/>
              <a:ext cx="18175" cy="11750"/>
            </a:xfrm>
            <a:custGeom>
              <a:avLst/>
              <a:gdLst/>
              <a:ahLst/>
              <a:cxnLst/>
              <a:rect l="l" t="t" r="r" b="b"/>
              <a:pathLst>
                <a:path w="727" h="470" extrusionOk="0">
                  <a:moveTo>
                    <a:pt x="475" y="1"/>
                  </a:moveTo>
                  <a:cubicBezTo>
                    <a:pt x="425" y="1"/>
                    <a:pt x="373" y="19"/>
                    <a:pt x="322" y="65"/>
                  </a:cubicBezTo>
                  <a:cubicBezTo>
                    <a:pt x="298" y="124"/>
                    <a:pt x="262" y="184"/>
                    <a:pt x="179" y="196"/>
                  </a:cubicBezTo>
                  <a:cubicBezTo>
                    <a:pt x="155" y="208"/>
                    <a:pt x="131" y="231"/>
                    <a:pt x="95" y="243"/>
                  </a:cubicBezTo>
                  <a:cubicBezTo>
                    <a:pt x="36" y="303"/>
                    <a:pt x="0" y="374"/>
                    <a:pt x="36" y="470"/>
                  </a:cubicBezTo>
                  <a:lnTo>
                    <a:pt x="607" y="470"/>
                  </a:lnTo>
                  <a:cubicBezTo>
                    <a:pt x="726" y="327"/>
                    <a:pt x="726" y="196"/>
                    <a:pt x="631" y="53"/>
                  </a:cubicBezTo>
                  <a:cubicBezTo>
                    <a:pt x="582" y="22"/>
                    <a:pt x="529" y="1"/>
                    <a:pt x="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5"/>
            <p:cNvSpPr/>
            <p:nvPr/>
          </p:nvSpPr>
          <p:spPr>
            <a:xfrm>
              <a:off x="5317325" y="1996500"/>
              <a:ext cx="10725" cy="13375"/>
            </a:xfrm>
            <a:custGeom>
              <a:avLst/>
              <a:gdLst/>
              <a:ahLst/>
              <a:cxnLst/>
              <a:rect l="l" t="t" r="r" b="b"/>
              <a:pathLst>
                <a:path w="429" h="535" extrusionOk="0">
                  <a:moveTo>
                    <a:pt x="179" y="1"/>
                  </a:moveTo>
                  <a:cubicBezTo>
                    <a:pt x="107" y="25"/>
                    <a:pt x="12" y="25"/>
                    <a:pt x="0" y="144"/>
                  </a:cubicBezTo>
                  <a:lnTo>
                    <a:pt x="0" y="513"/>
                  </a:lnTo>
                  <a:cubicBezTo>
                    <a:pt x="68" y="522"/>
                    <a:pt x="134" y="534"/>
                    <a:pt x="195" y="534"/>
                  </a:cubicBezTo>
                  <a:cubicBezTo>
                    <a:pt x="285" y="534"/>
                    <a:pt x="365" y="509"/>
                    <a:pt x="429" y="417"/>
                  </a:cubicBezTo>
                  <a:cubicBezTo>
                    <a:pt x="381" y="322"/>
                    <a:pt x="346" y="215"/>
                    <a:pt x="298" y="120"/>
                  </a:cubicBezTo>
                  <a:cubicBezTo>
                    <a:pt x="322" y="48"/>
                    <a:pt x="322" y="13"/>
                    <a:pt x="250" y="1"/>
                  </a:cubicBezTo>
                  <a:cubicBezTo>
                    <a:pt x="238" y="7"/>
                    <a:pt x="226" y="10"/>
                    <a:pt x="215" y="10"/>
                  </a:cubicBezTo>
                  <a:cubicBezTo>
                    <a:pt x="203" y="10"/>
                    <a:pt x="191" y="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5"/>
            <p:cNvSpPr/>
            <p:nvPr/>
          </p:nvSpPr>
          <p:spPr>
            <a:xfrm>
              <a:off x="5284575" y="1999425"/>
              <a:ext cx="22350" cy="10800"/>
            </a:xfrm>
            <a:custGeom>
              <a:avLst/>
              <a:gdLst/>
              <a:ahLst/>
              <a:cxnLst/>
              <a:rect l="l" t="t" r="r" b="b"/>
              <a:pathLst>
                <a:path w="894" h="432" extrusionOk="0">
                  <a:moveTo>
                    <a:pt x="425" y="1"/>
                  </a:moveTo>
                  <a:cubicBezTo>
                    <a:pt x="284" y="1"/>
                    <a:pt x="142" y="43"/>
                    <a:pt x="1" y="122"/>
                  </a:cubicBezTo>
                  <a:cubicBezTo>
                    <a:pt x="12" y="134"/>
                    <a:pt x="24" y="146"/>
                    <a:pt x="48" y="181"/>
                  </a:cubicBezTo>
                  <a:cubicBezTo>
                    <a:pt x="84" y="265"/>
                    <a:pt x="96" y="360"/>
                    <a:pt x="167" y="431"/>
                  </a:cubicBezTo>
                  <a:cubicBezTo>
                    <a:pt x="251" y="384"/>
                    <a:pt x="358" y="360"/>
                    <a:pt x="441" y="312"/>
                  </a:cubicBezTo>
                  <a:cubicBezTo>
                    <a:pt x="596" y="312"/>
                    <a:pt x="727" y="253"/>
                    <a:pt x="882" y="205"/>
                  </a:cubicBezTo>
                  <a:lnTo>
                    <a:pt x="894" y="158"/>
                  </a:lnTo>
                  <a:cubicBezTo>
                    <a:pt x="737" y="51"/>
                    <a:pt x="581"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5"/>
            <p:cNvSpPr/>
            <p:nvPr/>
          </p:nvSpPr>
          <p:spPr>
            <a:xfrm>
              <a:off x="5295300" y="2003550"/>
              <a:ext cx="10725" cy="6375"/>
            </a:xfrm>
            <a:custGeom>
              <a:avLst/>
              <a:gdLst/>
              <a:ahLst/>
              <a:cxnLst/>
              <a:rect l="l" t="t" r="r" b="b"/>
              <a:pathLst>
                <a:path w="429" h="255" extrusionOk="0">
                  <a:moveTo>
                    <a:pt x="245" y="1"/>
                  </a:moveTo>
                  <a:cubicBezTo>
                    <a:pt x="152" y="1"/>
                    <a:pt x="65" y="39"/>
                    <a:pt x="0" y="147"/>
                  </a:cubicBezTo>
                  <a:cubicBezTo>
                    <a:pt x="74" y="212"/>
                    <a:pt x="147" y="255"/>
                    <a:pt x="231" y="255"/>
                  </a:cubicBezTo>
                  <a:cubicBezTo>
                    <a:pt x="256" y="255"/>
                    <a:pt x="282" y="251"/>
                    <a:pt x="310" y="243"/>
                  </a:cubicBezTo>
                  <a:cubicBezTo>
                    <a:pt x="345" y="171"/>
                    <a:pt x="393" y="112"/>
                    <a:pt x="429" y="40"/>
                  </a:cubicBezTo>
                  <a:cubicBezTo>
                    <a:pt x="368" y="17"/>
                    <a:pt x="305"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5"/>
            <p:cNvSpPr/>
            <p:nvPr/>
          </p:nvSpPr>
          <p:spPr>
            <a:xfrm>
              <a:off x="5317325" y="2021800"/>
              <a:ext cx="10725" cy="6875"/>
            </a:xfrm>
            <a:custGeom>
              <a:avLst/>
              <a:gdLst/>
              <a:ahLst/>
              <a:cxnLst/>
              <a:rect l="l" t="t" r="r" b="b"/>
              <a:pathLst>
                <a:path w="429" h="275" extrusionOk="0">
                  <a:moveTo>
                    <a:pt x="0" y="1"/>
                  </a:moveTo>
                  <a:cubicBezTo>
                    <a:pt x="0" y="108"/>
                    <a:pt x="60" y="215"/>
                    <a:pt x="179" y="275"/>
                  </a:cubicBezTo>
                  <a:lnTo>
                    <a:pt x="429" y="275"/>
                  </a:lnTo>
                  <a:cubicBezTo>
                    <a:pt x="405" y="132"/>
                    <a:pt x="226" y="120"/>
                    <a:pt x="143" y="13"/>
                  </a:cubicBezTo>
                  <a:cubicBezTo>
                    <a:pt x="107" y="13"/>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5"/>
            <p:cNvSpPr/>
            <p:nvPr/>
          </p:nvSpPr>
          <p:spPr>
            <a:xfrm>
              <a:off x="5373575" y="2020625"/>
              <a:ext cx="9250" cy="4175"/>
            </a:xfrm>
            <a:custGeom>
              <a:avLst/>
              <a:gdLst/>
              <a:ahLst/>
              <a:cxnLst/>
              <a:rect l="l" t="t" r="r" b="b"/>
              <a:pathLst>
                <a:path w="370" h="167" extrusionOk="0">
                  <a:moveTo>
                    <a:pt x="179" y="12"/>
                  </a:moveTo>
                  <a:cubicBezTo>
                    <a:pt x="120" y="48"/>
                    <a:pt x="1" y="0"/>
                    <a:pt x="12" y="119"/>
                  </a:cubicBezTo>
                  <a:cubicBezTo>
                    <a:pt x="24" y="131"/>
                    <a:pt x="132" y="143"/>
                    <a:pt x="191" y="167"/>
                  </a:cubicBezTo>
                  <a:cubicBezTo>
                    <a:pt x="226" y="149"/>
                    <a:pt x="254" y="138"/>
                    <a:pt x="286" y="138"/>
                  </a:cubicBezTo>
                  <a:cubicBezTo>
                    <a:pt x="297" y="138"/>
                    <a:pt x="309" y="140"/>
                    <a:pt x="322" y="143"/>
                  </a:cubicBezTo>
                  <a:cubicBezTo>
                    <a:pt x="358" y="131"/>
                    <a:pt x="370" y="107"/>
                    <a:pt x="370" y="72"/>
                  </a:cubicBezTo>
                  <a:lnTo>
                    <a:pt x="310" y="12"/>
                  </a:lnTo>
                  <a:lnTo>
                    <a:pt x="310" y="24"/>
                  </a:lnTo>
                  <a:cubicBezTo>
                    <a:pt x="295" y="31"/>
                    <a:pt x="281" y="34"/>
                    <a:pt x="266" y="34"/>
                  </a:cubicBezTo>
                  <a:cubicBezTo>
                    <a:pt x="234" y="34"/>
                    <a:pt x="204" y="20"/>
                    <a:pt x="179"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5"/>
            <p:cNvSpPr/>
            <p:nvPr/>
          </p:nvSpPr>
          <p:spPr>
            <a:xfrm>
              <a:off x="5281600" y="2003950"/>
              <a:ext cx="7175" cy="6575"/>
            </a:xfrm>
            <a:custGeom>
              <a:avLst/>
              <a:gdLst/>
              <a:ahLst/>
              <a:cxnLst/>
              <a:rect l="l" t="t" r="r" b="b"/>
              <a:pathLst>
                <a:path w="287" h="263" extrusionOk="0">
                  <a:moveTo>
                    <a:pt x="167" y="0"/>
                  </a:moveTo>
                  <a:cubicBezTo>
                    <a:pt x="108" y="84"/>
                    <a:pt x="48" y="179"/>
                    <a:pt x="1" y="262"/>
                  </a:cubicBezTo>
                  <a:cubicBezTo>
                    <a:pt x="96" y="262"/>
                    <a:pt x="191" y="250"/>
                    <a:pt x="286" y="250"/>
                  </a:cubicBezTo>
                  <a:cubicBezTo>
                    <a:pt x="286" y="143"/>
                    <a:pt x="262"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5"/>
            <p:cNvSpPr/>
            <p:nvPr/>
          </p:nvSpPr>
          <p:spPr>
            <a:xfrm>
              <a:off x="5344700" y="2020925"/>
              <a:ext cx="5375" cy="7150"/>
            </a:xfrm>
            <a:custGeom>
              <a:avLst/>
              <a:gdLst/>
              <a:ahLst/>
              <a:cxnLst/>
              <a:rect l="l" t="t" r="r" b="b"/>
              <a:pathLst>
                <a:path w="215" h="286" extrusionOk="0">
                  <a:moveTo>
                    <a:pt x="215" y="0"/>
                  </a:moveTo>
                  <a:cubicBezTo>
                    <a:pt x="155" y="0"/>
                    <a:pt x="108" y="12"/>
                    <a:pt x="60" y="12"/>
                  </a:cubicBezTo>
                  <a:lnTo>
                    <a:pt x="60" y="155"/>
                  </a:lnTo>
                  <a:cubicBezTo>
                    <a:pt x="24" y="191"/>
                    <a:pt x="1" y="238"/>
                    <a:pt x="48" y="286"/>
                  </a:cubicBezTo>
                  <a:cubicBezTo>
                    <a:pt x="179" y="226"/>
                    <a:pt x="215" y="119"/>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5"/>
            <p:cNvSpPr/>
            <p:nvPr/>
          </p:nvSpPr>
          <p:spPr>
            <a:xfrm>
              <a:off x="5420600" y="2001275"/>
              <a:ext cx="8375" cy="4550"/>
            </a:xfrm>
            <a:custGeom>
              <a:avLst/>
              <a:gdLst/>
              <a:ahLst/>
              <a:cxnLst/>
              <a:rect l="l" t="t" r="r" b="b"/>
              <a:pathLst>
                <a:path w="335" h="182" extrusionOk="0">
                  <a:moveTo>
                    <a:pt x="164" y="1"/>
                  </a:moveTo>
                  <a:cubicBezTo>
                    <a:pt x="112" y="1"/>
                    <a:pt x="62" y="15"/>
                    <a:pt x="13" y="72"/>
                  </a:cubicBezTo>
                  <a:lnTo>
                    <a:pt x="1" y="84"/>
                  </a:lnTo>
                  <a:cubicBezTo>
                    <a:pt x="60" y="149"/>
                    <a:pt x="117" y="182"/>
                    <a:pt x="172" y="182"/>
                  </a:cubicBezTo>
                  <a:cubicBezTo>
                    <a:pt x="227" y="182"/>
                    <a:pt x="281" y="149"/>
                    <a:pt x="334" y="84"/>
                  </a:cubicBezTo>
                  <a:cubicBezTo>
                    <a:pt x="322" y="72"/>
                    <a:pt x="298" y="48"/>
                    <a:pt x="275" y="12"/>
                  </a:cubicBezTo>
                  <a:cubicBezTo>
                    <a:pt x="236" y="7"/>
                    <a:pt x="19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5"/>
            <p:cNvSpPr/>
            <p:nvPr/>
          </p:nvSpPr>
          <p:spPr>
            <a:xfrm>
              <a:off x="5410200" y="2003000"/>
              <a:ext cx="7750" cy="3375"/>
            </a:xfrm>
            <a:custGeom>
              <a:avLst/>
              <a:gdLst/>
              <a:ahLst/>
              <a:cxnLst/>
              <a:rect l="l" t="t" r="r" b="b"/>
              <a:pathLst>
                <a:path w="310" h="135" extrusionOk="0">
                  <a:moveTo>
                    <a:pt x="271" y="1"/>
                  </a:moveTo>
                  <a:cubicBezTo>
                    <a:pt x="159" y="1"/>
                    <a:pt x="75" y="47"/>
                    <a:pt x="0" y="122"/>
                  </a:cubicBezTo>
                  <a:cubicBezTo>
                    <a:pt x="29" y="130"/>
                    <a:pt x="58" y="135"/>
                    <a:pt x="87" y="135"/>
                  </a:cubicBezTo>
                  <a:cubicBezTo>
                    <a:pt x="175" y="135"/>
                    <a:pt x="256" y="93"/>
                    <a:pt x="310" y="3"/>
                  </a:cubicBezTo>
                  <a:cubicBezTo>
                    <a:pt x="296" y="1"/>
                    <a:pt x="283"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5"/>
            <p:cNvSpPr/>
            <p:nvPr/>
          </p:nvSpPr>
          <p:spPr>
            <a:xfrm>
              <a:off x="5426550" y="2017925"/>
              <a:ext cx="4200" cy="2425"/>
            </a:xfrm>
            <a:custGeom>
              <a:avLst/>
              <a:gdLst/>
              <a:ahLst/>
              <a:cxnLst/>
              <a:rect l="l" t="t" r="r" b="b"/>
              <a:pathLst>
                <a:path w="168" h="97" extrusionOk="0">
                  <a:moveTo>
                    <a:pt x="120" y="1"/>
                  </a:moveTo>
                  <a:cubicBezTo>
                    <a:pt x="96" y="13"/>
                    <a:pt x="48" y="49"/>
                    <a:pt x="1" y="49"/>
                  </a:cubicBezTo>
                  <a:cubicBezTo>
                    <a:pt x="25" y="61"/>
                    <a:pt x="37" y="96"/>
                    <a:pt x="48" y="96"/>
                  </a:cubicBezTo>
                  <a:cubicBezTo>
                    <a:pt x="96" y="96"/>
                    <a:pt x="144" y="61"/>
                    <a:pt x="168" y="49"/>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5"/>
            <p:cNvSpPr/>
            <p:nvPr/>
          </p:nvSpPr>
          <p:spPr>
            <a:xfrm>
              <a:off x="5427150" y="1999775"/>
              <a:ext cx="5100" cy="4200"/>
            </a:xfrm>
            <a:custGeom>
              <a:avLst/>
              <a:gdLst/>
              <a:ahLst/>
              <a:cxnLst/>
              <a:rect l="l" t="t" r="r" b="b"/>
              <a:pathLst>
                <a:path w="204" h="168" extrusionOk="0">
                  <a:moveTo>
                    <a:pt x="60" y="1"/>
                  </a:moveTo>
                  <a:cubicBezTo>
                    <a:pt x="1" y="25"/>
                    <a:pt x="1" y="84"/>
                    <a:pt x="72" y="132"/>
                  </a:cubicBezTo>
                  <a:lnTo>
                    <a:pt x="84" y="167"/>
                  </a:lnTo>
                  <a:cubicBezTo>
                    <a:pt x="120" y="167"/>
                    <a:pt x="155" y="144"/>
                    <a:pt x="203" y="144"/>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5"/>
            <p:cNvSpPr/>
            <p:nvPr/>
          </p:nvSpPr>
          <p:spPr>
            <a:xfrm>
              <a:off x="5493225" y="1938325"/>
              <a:ext cx="17900" cy="6475"/>
            </a:xfrm>
            <a:custGeom>
              <a:avLst/>
              <a:gdLst/>
              <a:ahLst/>
              <a:cxnLst/>
              <a:rect l="l" t="t" r="r" b="b"/>
              <a:pathLst>
                <a:path w="716" h="259" extrusionOk="0">
                  <a:moveTo>
                    <a:pt x="354" y="0"/>
                  </a:moveTo>
                  <a:cubicBezTo>
                    <a:pt x="233" y="0"/>
                    <a:pt x="114" y="54"/>
                    <a:pt x="1" y="161"/>
                  </a:cubicBezTo>
                  <a:cubicBezTo>
                    <a:pt x="64" y="233"/>
                    <a:pt x="127" y="258"/>
                    <a:pt x="190" y="258"/>
                  </a:cubicBezTo>
                  <a:cubicBezTo>
                    <a:pt x="330" y="258"/>
                    <a:pt x="470" y="134"/>
                    <a:pt x="611" y="134"/>
                  </a:cubicBezTo>
                  <a:cubicBezTo>
                    <a:pt x="645" y="134"/>
                    <a:pt x="680" y="142"/>
                    <a:pt x="715" y="161"/>
                  </a:cubicBezTo>
                  <a:cubicBezTo>
                    <a:pt x="596" y="54"/>
                    <a:pt x="474"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5"/>
            <p:cNvSpPr/>
            <p:nvPr/>
          </p:nvSpPr>
          <p:spPr>
            <a:xfrm>
              <a:off x="5472100" y="1942325"/>
              <a:ext cx="3300" cy="4500"/>
            </a:xfrm>
            <a:custGeom>
              <a:avLst/>
              <a:gdLst/>
              <a:ahLst/>
              <a:cxnLst/>
              <a:rect l="l" t="t" r="r" b="b"/>
              <a:pathLst>
                <a:path w="132" h="180" extrusionOk="0">
                  <a:moveTo>
                    <a:pt x="1" y="1"/>
                  </a:moveTo>
                  <a:cubicBezTo>
                    <a:pt x="1" y="84"/>
                    <a:pt x="1" y="156"/>
                    <a:pt x="72" y="179"/>
                  </a:cubicBezTo>
                  <a:cubicBezTo>
                    <a:pt x="84" y="120"/>
                    <a:pt x="120" y="60"/>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5"/>
            <p:cNvSpPr/>
            <p:nvPr/>
          </p:nvSpPr>
          <p:spPr>
            <a:xfrm>
              <a:off x="5460800" y="1928050"/>
              <a:ext cx="6850" cy="3325"/>
            </a:xfrm>
            <a:custGeom>
              <a:avLst/>
              <a:gdLst/>
              <a:ahLst/>
              <a:cxnLst/>
              <a:rect l="l" t="t" r="r" b="b"/>
              <a:pathLst>
                <a:path w="274" h="133" extrusionOk="0">
                  <a:moveTo>
                    <a:pt x="0" y="0"/>
                  </a:moveTo>
                  <a:cubicBezTo>
                    <a:pt x="27" y="119"/>
                    <a:pt x="103" y="133"/>
                    <a:pt x="191" y="133"/>
                  </a:cubicBezTo>
                  <a:cubicBezTo>
                    <a:pt x="218" y="133"/>
                    <a:pt x="246" y="131"/>
                    <a:pt x="274" y="131"/>
                  </a:cubicBezTo>
                  <a:cubicBezTo>
                    <a:pt x="214" y="12"/>
                    <a:pt x="10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5"/>
            <p:cNvSpPr/>
            <p:nvPr/>
          </p:nvSpPr>
          <p:spPr>
            <a:xfrm>
              <a:off x="6096000" y="2087600"/>
              <a:ext cx="23225" cy="5150"/>
            </a:xfrm>
            <a:custGeom>
              <a:avLst/>
              <a:gdLst/>
              <a:ahLst/>
              <a:cxnLst/>
              <a:rect l="l" t="t" r="r" b="b"/>
              <a:pathLst>
                <a:path w="929" h="206" extrusionOk="0">
                  <a:moveTo>
                    <a:pt x="107" y="0"/>
                  </a:moveTo>
                  <a:cubicBezTo>
                    <a:pt x="95" y="0"/>
                    <a:pt x="71" y="24"/>
                    <a:pt x="0" y="143"/>
                  </a:cubicBezTo>
                  <a:cubicBezTo>
                    <a:pt x="144" y="166"/>
                    <a:pt x="276" y="206"/>
                    <a:pt x="418" y="206"/>
                  </a:cubicBezTo>
                  <a:cubicBezTo>
                    <a:pt x="570" y="206"/>
                    <a:pt x="732" y="160"/>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5"/>
            <p:cNvSpPr/>
            <p:nvPr/>
          </p:nvSpPr>
          <p:spPr>
            <a:xfrm>
              <a:off x="6131700" y="2081925"/>
              <a:ext cx="6275" cy="4800"/>
            </a:xfrm>
            <a:custGeom>
              <a:avLst/>
              <a:gdLst/>
              <a:ahLst/>
              <a:cxnLst/>
              <a:rect l="l" t="t" r="r" b="b"/>
              <a:pathLst>
                <a:path w="251" h="192" extrusionOk="0">
                  <a:moveTo>
                    <a:pt x="1" y="1"/>
                  </a:moveTo>
                  <a:cubicBezTo>
                    <a:pt x="36" y="96"/>
                    <a:pt x="72" y="179"/>
                    <a:pt x="179" y="191"/>
                  </a:cubicBezTo>
                  <a:cubicBezTo>
                    <a:pt x="191" y="191"/>
                    <a:pt x="251" y="120"/>
                    <a:pt x="239" y="108"/>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5"/>
            <p:cNvSpPr/>
            <p:nvPr/>
          </p:nvSpPr>
          <p:spPr>
            <a:xfrm>
              <a:off x="6080500" y="2078650"/>
              <a:ext cx="4800" cy="6025"/>
            </a:xfrm>
            <a:custGeom>
              <a:avLst/>
              <a:gdLst/>
              <a:ahLst/>
              <a:cxnLst/>
              <a:rect l="l" t="t" r="r" b="b"/>
              <a:pathLst>
                <a:path w="192" h="241" extrusionOk="0">
                  <a:moveTo>
                    <a:pt x="179" y="1"/>
                  </a:moveTo>
                  <a:lnTo>
                    <a:pt x="179" y="1"/>
                  </a:lnTo>
                  <a:cubicBezTo>
                    <a:pt x="84" y="25"/>
                    <a:pt x="13" y="72"/>
                    <a:pt x="1" y="191"/>
                  </a:cubicBezTo>
                  <a:cubicBezTo>
                    <a:pt x="1" y="202"/>
                    <a:pt x="58" y="241"/>
                    <a:pt x="78" y="241"/>
                  </a:cubicBezTo>
                  <a:cubicBezTo>
                    <a:pt x="81" y="241"/>
                    <a:pt x="83" y="240"/>
                    <a:pt x="84" y="239"/>
                  </a:cubicBezTo>
                  <a:cubicBezTo>
                    <a:pt x="191" y="191"/>
                    <a:pt x="179"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5"/>
            <p:cNvSpPr/>
            <p:nvPr/>
          </p:nvSpPr>
          <p:spPr>
            <a:xfrm>
              <a:off x="6070675" y="2099875"/>
              <a:ext cx="3300" cy="2350"/>
            </a:xfrm>
            <a:custGeom>
              <a:avLst/>
              <a:gdLst/>
              <a:ahLst/>
              <a:cxnLst/>
              <a:rect l="l" t="t" r="r" b="b"/>
              <a:pathLst>
                <a:path w="132" h="94" extrusionOk="0">
                  <a:moveTo>
                    <a:pt x="71" y="0"/>
                  </a:moveTo>
                  <a:cubicBezTo>
                    <a:pt x="49" y="0"/>
                    <a:pt x="25" y="3"/>
                    <a:pt x="1" y="9"/>
                  </a:cubicBezTo>
                  <a:cubicBezTo>
                    <a:pt x="24" y="67"/>
                    <a:pt x="47" y="94"/>
                    <a:pt x="69" y="94"/>
                  </a:cubicBezTo>
                  <a:cubicBezTo>
                    <a:pt x="92" y="94"/>
                    <a:pt x="114" y="64"/>
                    <a:pt x="132" y="9"/>
                  </a:cubicBezTo>
                  <a:cubicBezTo>
                    <a:pt x="114" y="3"/>
                    <a:pt x="9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5"/>
            <p:cNvSpPr/>
            <p:nvPr/>
          </p:nvSpPr>
          <p:spPr>
            <a:xfrm>
              <a:off x="5271175" y="2000150"/>
              <a:ext cx="6275" cy="5600"/>
            </a:xfrm>
            <a:custGeom>
              <a:avLst/>
              <a:gdLst/>
              <a:ahLst/>
              <a:cxnLst/>
              <a:rect l="l" t="t" r="r" b="b"/>
              <a:pathLst>
                <a:path w="251" h="224" extrusionOk="0">
                  <a:moveTo>
                    <a:pt x="126" y="1"/>
                  </a:moveTo>
                  <a:cubicBezTo>
                    <a:pt x="84" y="1"/>
                    <a:pt x="42" y="4"/>
                    <a:pt x="1" y="10"/>
                  </a:cubicBezTo>
                  <a:cubicBezTo>
                    <a:pt x="1" y="105"/>
                    <a:pt x="1" y="224"/>
                    <a:pt x="120" y="224"/>
                  </a:cubicBezTo>
                  <a:cubicBezTo>
                    <a:pt x="251" y="224"/>
                    <a:pt x="251" y="105"/>
                    <a:pt x="251" y="10"/>
                  </a:cubicBezTo>
                  <a:cubicBezTo>
                    <a:pt x="209" y="4"/>
                    <a:pt x="167" y="1"/>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5"/>
            <p:cNvSpPr/>
            <p:nvPr/>
          </p:nvSpPr>
          <p:spPr>
            <a:xfrm>
              <a:off x="5299750" y="1796175"/>
              <a:ext cx="75350" cy="16400"/>
            </a:xfrm>
            <a:custGeom>
              <a:avLst/>
              <a:gdLst/>
              <a:ahLst/>
              <a:cxnLst/>
              <a:rect l="l" t="t" r="r" b="b"/>
              <a:pathLst>
                <a:path w="3014" h="656" extrusionOk="0">
                  <a:moveTo>
                    <a:pt x="453" y="1"/>
                  </a:moveTo>
                  <a:cubicBezTo>
                    <a:pt x="358" y="1"/>
                    <a:pt x="298" y="13"/>
                    <a:pt x="227" y="60"/>
                  </a:cubicBezTo>
                  <a:cubicBezTo>
                    <a:pt x="1" y="584"/>
                    <a:pt x="72" y="656"/>
                    <a:pt x="787" y="656"/>
                  </a:cubicBezTo>
                  <a:cubicBezTo>
                    <a:pt x="937" y="646"/>
                    <a:pt x="1079" y="576"/>
                    <a:pt x="1235" y="576"/>
                  </a:cubicBezTo>
                  <a:cubicBezTo>
                    <a:pt x="1263" y="576"/>
                    <a:pt x="1293" y="579"/>
                    <a:pt x="1322" y="584"/>
                  </a:cubicBezTo>
                  <a:cubicBezTo>
                    <a:pt x="1358" y="584"/>
                    <a:pt x="1382" y="596"/>
                    <a:pt x="1418" y="596"/>
                  </a:cubicBezTo>
                  <a:lnTo>
                    <a:pt x="1584" y="596"/>
                  </a:lnTo>
                  <a:cubicBezTo>
                    <a:pt x="1656" y="596"/>
                    <a:pt x="1739" y="584"/>
                    <a:pt x="1822" y="584"/>
                  </a:cubicBezTo>
                  <a:lnTo>
                    <a:pt x="1965" y="584"/>
                  </a:lnTo>
                  <a:cubicBezTo>
                    <a:pt x="2001" y="566"/>
                    <a:pt x="2043" y="557"/>
                    <a:pt x="2084" y="557"/>
                  </a:cubicBezTo>
                  <a:cubicBezTo>
                    <a:pt x="2126" y="557"/>
                    <a:pt x="2168" y="566"/>
                    <a:pt x="2203" y="584"/>
                  </a:cubicBezTo>
                  <a:cubicBezTo>
                    <a:pt x="2229" y="589"/>
                    <a:pt x="2253" y="591"/>
                    <a:pt x="2277" y="591"/>
                  </a:cubicBezTo>
                  <a:cubicBezTo>
                    <a:pt x="2344" y="591"/>
                    <a:pt x="2407" y="577"/>
                    <a:pt x="2469" y="577"/>
                  </a:cubicBezTo>
                  <a:cubicBezTo>
                    <a:pt x="2492" y="577"/>
                    <a:pt x="2514" y="579"/>
                    <a:pt x="2537" y="584"/>
                  </a:cubicBezTo>
                  <a:cubicBezTo>
                    <a:pt x="2596" y="596"/>
                    <a:pt x="2632" y="596"/>
                    <a:pt x="2692" y="596"/>
                  </a:cubicBezTo>
                  <a:cubicBezTo>
                    <a:pt x="2787" y="584"/>
                    <a:pt x="2846" y="537"/>
                    <a:pt x="2894" y="465"/>
                  </a:cubicBezTo>
                  <a:cubicBezTo>
                    <a:pt x="2918" y="382"/>
                    <a:pt x="2977" y="322"/>
                    <a:pt x="3013" y="251"/>
                  </a:cubicBezTo>
                  <a:lnTo>
                    <a:pt x="3013" y="156"/>
                  </a:lnTo>
                  <a:cubicBezTo>
                    <a:pt x="2858" y="132"/>
                    <a:pt x="2715" y="108"/>
                    <a:pt x="2561" y="96"/>
                  </a:cubicBezTo>
                  <a:cubicBezTo>
                    <a:pt x="2500" y="49"/>
                    <a:pt x="2435" y="36"/>
                    <a:pt x="2375" y="36"/>
                  </a:cubicBezTo>
                  <a:cubicBezTo>
                    <a:pt x="2330" y="36"/>
                    <a:pt x="2287" y="43"/>
                    <a:pt x="2251" y="48"/>
                  </a:cubicBezTo>
                  <a:cubicBezTo>
                    <a:pt x="1992" y="74"/>
                    <a:pt x="1735" y="88"/>
                    <a:pt x="1479" y="88"/>
                  </a:cubicBezTo>
                  <a:cubicBezTo>
                    <a:pt x="1135" y="88"/>
                    <a:pt x="794" y="6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5"/>
            <p:cNvSpPr/>
            <p:nvPr/>
          </p:nvSpPr>
          <p:spPr>
            <a:xfrm>
              <a:off x="5280100" y="1796175"/>
              <a:ext cx="57175" cy="22875"/>
            </a:xfrm>
            <a:custGeom>
              <a:avLst/>
              <a:gdLst/>
              <a:ahLst/>
              <a:cxnLst/>
              <a:rect l="l" t="t" r="r" b="b"/>
              <a:pathLst>
                <a:path w="2287" h="915" extrusionOk="0">
                  <a:moveTo>
                    <a:pt x="828" y="1"/>
                  </a:moveTo>
                  <a:cubicBezTo>
                    <a:pt x="766" y="1"/>
                    <a:pt x="699" y="17"/>
                    <a:pt x="644" y="48"/>
                  </a:cubicBezTo>
                  <a:cubicBezTo>
                    <a:pt x="501" y="120"/>
                    <a:pt x="465" y="299"/>
                    <a:pt x="311" y="358"/>
                  </a:cubicBezTo>
                  <a:cubicBezTo>
                    <a:pt x="180" y="429"/>
                    <a:pt x="1" y="465"/>
                    <a:pt x="13" y="668"/>
                  </a:cubicBezTo>
                  <a:cubicBezTo>
                    <a:pt x="61" y="727"/>
                    <a:pt x="108" y="763"/>
                    <a:pt x="168" y="787"/>
                  </a:cubicBezTo>
                  <a:cubicBezTo>
                    <a:pt x="268" y="826"/>
                    <a:pt x="370" y="836"/>
                    <a:pt x="474" y="836"/>
                  </a:cubicBezTo>
                  <a:cubicBezTo>
                    <a:pt x="593" y="836"/>
                    <a:pt x="714" y="822"/>
                    <a:pt x="834" y="822"/>
                  </a:cubicBezTo>
                  <a:lnTo>
                    <a:pt x="918" y="822"/>
                  </a:lnTo>
                  <a:cubicBezTo>
                    <a:pt x="1024" y="858"/>
                    <a:pt x="1138" y="914"/>
                    <a:pt x="1251" y="914"/>
                  </a:cubicBezTo>
                  <a:cubicBezTo>
                    <a:pt x="1328" y="914"/>
                    <a:pt x="1405" y="888"/>
                    <a:pt x="1477" y="810"/>
                  </a:cubicBezTo>
                  <a:cubicBezTo>
                    <a:pt x="1557" y="822"/>
                    <a:pt x="1636" y="828"/>
                    <a:pt x="1715" y="828"/>
                  </a:cubicBezTo>
                  <a:cubicBezTo>
                    <a:pt x="1874" y="828"/>
                    <a:pt x="2033" y="807"/>
                    <a:pt x="2192" y="775"/>
                  </a:cubicBezTo>
                  <a:cubicBezTo>
                    <a:pt x="2287" y="703"/>
                    <a:pt x="2287" y="608"/>
                    <a:pt x="2204" y="525"/>
                  </a:cubicBezTo>
                  <a:lnTo>
                    <a:pt x="2204" y="513"/>
                  </a:lnTo>
                  <a:cubicBezTo>
                    <a:pt x="2138" y="471"/>
                    <a:pt x="2067" y="456"/>
                    <a:pt x="1994" y="456"/>
                  </a:cubicBezTo>
                  <a:cubicBezTo>
                    <a:pt x="1921" y="456"/>
                    <a:pt x="1846" y="471"/>
                    <a:pt x="1775" y="489"/>
                  </a:cubicBezTo>
                  <a:cubicBezTo>
                    <a:pt x="1621" y="510"/>
                    <a:pt x="1449" y="539"/>
                    <a:pt x="1290" y="539"/>
                  </a:cubicBezTo>
                  <a:cubicBezTo>
                    <a:pt x="1265" y="539"/>
                    <a:pt x="1240" y="538"/>
                    <a:pt x="1215" y="537"/>
                  </a:cubicBezTo>
                  <a:cubicBezTo>
                    <a:pt x="882" y="525"/>
                    <a:pt x="918" y="346"/>
                    <a:pt x="1084" y="132"/>
                  </a:cubicBezTo>
                  <a:cubicBezTo>
                    <a:pt x="1061" y="72"/>
                    <a:pt x="1013" y="37"/>
                    <a:pt x="918" y="13"/>
                  </a:cubicBezTo>
                  <a:cubicBezTo>
                    <a:pt x="890" y="5"/>
                    <a:pt x="860"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5"/>
            <p:cNvSpPr/>
            <p:nvPr/>
          </p:nvSpPr>
          <p:spPr>
            <a:xfrm>
              <a:off x="5278925" y="1817325"/>
              <a:ext cx="17275" cy="13700"/>
            </a:xfrm>
            <a:custGeom>
              <a:avLst/>
              <a:gdLst/>
              <a:ahLst/>
              <a:cxnLst/>
              <a:rect l="l" t="t" r="r" b="b"/>
              <a:pathLst>
                <a:path w="691" h="548" extrusionOk="0">
                  <a:moveTo>
                    <a:pt x="453" y="0"/>
                  </a:moveTo>
                  <a:cubicBezTo>
                    <a:pt x="358" y="0"/>
                    <a:pt x="250" y="24"/>
                    <a:pt x="179" y="72"/>
                  </a:cubicBezTo>
                  <a:cubicBezTo>
                    <a:pt x="96" y="179"/>
                    <a:pt x="0" y="274"/>
                    <a:pt x="60" y="417"/>
                  </a:cubicBezTo>
                  <a:cubicBezTo>
                    <a:pt x="155" y="536"/>
                    <a:pt x="274" y="548"/>
                    <a:pt x="405" y="548"/>
                  </a:cubicBezTo>
                  <a:cubicBezTo>
                    <a:pt x="524" y="536"/>
                    <a:pt x="608" y="524"/>
                    <a:pt x="667" y="417"/>
                  </a:cubicBezTo>
                  <a:cubicBezTo>
                    <a:pt x="667" y="334"/>
                    <a:pt x="691" y="238"/>
                    <a:pt x="667" y="155"/>
                  </a:cubicBezTo>
                  <a:lnTo>
                    <a:pt x="631" y="60"/>
                  </a:lnTo>
                  <a:cubicBezTo>
                    <a:pt x="572" y="36"/>
                    <a:pt x="512"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5"/>
            <p:cNvSpPr/>
            <p:nvPr/>
          </p:nvSpPr>
          <p:spPr>
            <a:xfrm>
              <a:off x="5349175" y="1806600"/>
              <a:ext cx="16975" cy="10275"/>
            </a:xfrm>
            <a:custGeom>
              <a:avLst/>
              <a:gdLst/>
              <a:ahLst/>
              <a:cxnLst/>
              <a:rect l="l" t="t" r="r" b="b"/>
              <a:pathLst>
                <a:path w="679" h="411" extrusionOk="0">
                  <a:moveTo>
                    <a:pt x="440" y="1"/>
                  </a:moveTo>
                  <a:cubicBezTo>
                    <a:pt x="356" y="1"/>
                    <a:pt x="265" y="74"/>
                    <a:pt x="179" y="96"/>
                  </a:cubicBezTo>
                  <a:cubicBezTo>
                    <a:pt x="167" y="108"/>
                    <a:pt x="143" y="108"/>
                    <a:pt x="119" y="120"/>
                  </a:cubicBezTo>
                  <a:lnTo>
                    <a:pt x="24" y="227"/>
                  </a:lnTo>
                  <a:cubicBezTo>
                    <a:pt x="24" y="251"/>
                    <a:pt x="0" y="274"/>
                    <a:pt x="0" y="298"/>
                  </a:cubicBezTo>
                  <a:cubicBezTo>
                    <a:pt x="83" y="381"/>
                    <a:pt x="160" y="411"/>
                    <a:pt x="236" y="411"/>
                  </a:cubicBezTo>
                  <a:cubicBezTo>
                    <a:pt x="367" y="411"/>
                    <a:pt x="491" y="319"/>
                    <a:pt x="619" y="251"/>
                  </a:cubicBezTo>
                  <a:cubicBezTo>
                    <a:pt x="679" y="215"/>
                    <a:pt x="679" y="167"/>
                    <a:pt x="596" y="132"/>
                  </a:cubicBezTo>
                  <a:cubicBezTo>
                    <a:pt x="548" y="32"/>
                    <a:pt x="496"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5"/>
            <p:cNvSpPr/>
            <p:nvPr/>
          </p:nvSpPr>
          <p:spPr>
            <a:xfrm>
              <a:off x="5335175" y="1808175"/>
              <a:ext cx="12525" cy="8225"/>
            </a:xfrm>
            <a:custGeom>
              <a:avLst/>
              <a:gdLst/>
              <a:ahLst/>
              <a:cxnLst/>
              <a:rect l="l" t="t" r="r" b="b"/>
              <a:pathLst>
                <a:path w="501" h="329" extrusionOk="0">
                  <a:moveTo>
                    <a:pt x="297" y="0"/>
                  </a:moveTo>
                  <a:cubicBezTo>
                    <a:pt x="248" y="0"/>
                    <a:pt x="197" y="15"/>
                    <a:pt x="144" y="45"/>
                  </a:cubicBezTo>
                  <a:cubicBezTo>
                    <a:pt x="108" y="45"/>
                    <a:pt x="60" y="45"/>
                    <a:pt x="13" y="57"/>
                  </a:cubicBezTo>
                  <a:cubicBezTo>
                    <a:pt x="1" y="140"/>
                    <a:pt x="1" y="223"/>
                    <a:pt x="1" y="307"/>
                  </a:cubicBezTo>
                  <a:cubicBezTo>
                    <a:pt x="71" y="317"/>
                    <a:pt x="139" y="329"/>
                    <a:pt x="205" y="329"/>
                  </a:cubicBezTo>
                  <a:cubicBezTo>
                    <a:pt x="296" y="329"/>
                    <a:pt x="382" y="306"/>
                    <a:pt x="465" y="223"/>
                  </a:cubicBezTo>
                  <a:cubicBezTo>
                    <a:pt x="501" y="164"/>
                    <a:pt x="501" y="104"/>
                    <a:pt x="441" y="45"/>
                  </a:cubicBezTo>
                  <a:cubicBezTo>
                    <a:pt x="394" y="15"/>
                    <a:pt x="346"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5"/>
            <p:cNvSpPr/>
            <p:nvPr/>
          </p:nvSpPr>
          <p:spPr>
            <a:xfrm>
              <a:off x="5324475" y="1823725"/>
              <a:ext cx="14300" cy="3750"/>
            </a:xfrm>
            <a:custGeom>
              <a:avLst/>
              <a:gdLst/>
              <a:ahLst/>
              <a:cxnLst/>
              <a:rect l="l" t="t" r="r" b="b"/>
              <a:pathLst>
                <a:path w="572" h="150" extrusionOk="0">
                  <a:moveTo>
                    <a:pt x="290" y="0"/>
                  </a:moveTo>
                  <a:cubicBezTo>
                    <a:pt x="196" y="0"/>
                    <a:pt x="101" y="48"/>
                    <a:pt x="0" y="137"/>
                  </a:cubicBezTo>
                  <a:cubicBezTo>
                    <a:pt x="191" y="137"/>
                    <a:pt x="381" y="149"/>
                    <a:pt x="572" y="149"/>
                  </a:cubicBezTo>
                  <a:cubicBezTo>
                    <a:pt x="476" y="48"/>
                    <a:pt x="384"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5"/>
            <p:cNvSpPr/>
            <p:nvPr/>
          </p:nvSpPr>
          <p:spPr>
            <a:xfrm>
              <a:off x="5363750" y="1807975"/>
              <a:ext cx="10450" cy="6850"/>
            </a:xfrm>
            <a:custGeom>
              <a:avLst/>
              <a:gdLst/>
              <a:ahLst/>
              <a:cxnLst/>
              <a:rect l="l" t="t" r="r" b="b"/>
              <a:pathLst>
                <a:path w="418" h="274" extrusionOk="0">
                  <a:moveTo>
                    <a:pt x="278" y="1"/>
                  </a:moveTo>
                  <a:cubicBezTo>
                    <a:pt x="232" y="1"/>
                    <a:pt x="183" y="18"/>
                    <a:pt x="132" y="53"/>
                  </a:cubicBezTo>
                  <a:cubicBezTo>
                    <a:pt x="96" y="53"/>
                    <a:pt x="48" y="53"/>
                    <a:pt x="1" y="65"/>
                  </a:cubicBezTo>
                  <a:cubicBezTo>
                    <a:pt x="13" y="112"/>
                    <a:pt x="13" y="136"/>
                    <a:pt x="13" y="184"/>
                  </a:cubicBezTo>
                  <a:cubicBezTo>
                    <a:pt x="103" y="237"/>
                    <a:pt x="183" y="273"/>
                    <a:pt x="249" y="273"/>
                  </a:cubicBezTo>
                  <a:cubicBezTo>
                    <a:pt x="332" y="273"/>
                    <a:pt x="391" y="217"/>
                    <a:pt x="417" y="65"/>
                  </a:cubicBezTo>
                  <a:cubicBezTo>
                    <a:pt x="374" y="21"/>
                    <a:pt x="328"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5"/>
            <p:cNvSpPr/>
            <p:nvPr/>
          </p:nvSpPr>
          <p:spPr>
            <a:xfrm>
              <a:off x="5295600" y="1815600"/>
              <a:ext cx="8050" cy="5600"/>
            </a:xfrm>
            <a:custGeom>
              <a:avLst/>
              <a:gdLst/>
              <a:ahLst/>
              <a:cxnLst/>
              <a:rect l="l" t="t" r="r" b="b"/>
              <a:pathLst>
                <a:path w="322" h="224" extrusionOk="0">
                  <a:moveTo>
                    <a:pt x="120" y="1"/>
                  </a:moveTo>
                  <a:cubicBezTo>
                    <a:pt x="57" y="1"/>
                    <a:pt x="16" y="44"/>
                    <a:pt x="0" y="153"/>
                  </a:cubicBezTo>
                  <a:cubicBezTo>
                    <a:pt x="24" y="176"/>
                    <a:pt x="24" y="188"/>
                    <a:pt x="24" y="224"/>
                  </a:cubicBezTo>
                  <a:cubicBezTo>
                    <a:pt x="119" y="164"/>
                    <a:pt x="214" y="117"/>
                    <a:pt x="322" y="57"/>
                  </a:cubicBezTo>
                  <a:cubicBezTo>
                    <a:pt x="298" y="45"/>
                    <a:pt x="274" y="33"/>
                    <a:pt x="238" y="33"/>
                  </a:cubicBezTo>
                  <a:cubicBezTo>
                    <a:pt x="193" y="13"/>
                    <a:pt x="15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5"/>
            <p:cNvSpPr/>
            <p:nvPr/>
          </p:nvSpPr>
          <p:spPr>
            <a:xfrm>
              <a:off x="5367625" y="1806000"/>
              <a:ext cx="6875" cy="3600"/>
            </a:xfrm>
            <a:custGeom>
              <a:avLst/>
              <a:gdLst/>
              <a:ahLst/>
              <a:cxnLst/>
              <a:rect l="l" t="t" r="r" b="b"/>
              <a:pathLst>
                <a:path w="275" h="144" extrusionOk="0">
                  <a:moveTo>
                    <a:pt x="143" y="1"/>
                  </a:moveTo>
                  <a:cubicBezTo>
                    <a:pt x="96" y="36"/>
                    <a:pt x="36" y="84"/>
                    <a:pt x="0" y="132"/>
                  </a:cubicBezTo>
                  <a:cubicBezTo>
                    <a:pt x="84" y="132"/>
                    <a:pt x="191" y="144"/>
                    <a:pt x="274" y="144"/>
                  </a:cubicBezTo>
                  <a:lnTo>
                    <a:pt x="274" y="13"/>
                  </a:lnTo>
                  <a:cubicBezTo>
                    <a:pt x="227" y="13"/>
                    <a:pt x="191"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5"/>
            <p:cNvSpPr/>
            <p:nvPr/>
          </p:nvSpPr>
          <p:spPr>
            <a:xfrm>
              <a:off x="5346200" y="1808675"/>
              <a:ext cx="5075" cy="5400"/>
            </a:xfrm>
            <a:custGeom>
              <a:avLst/>
              <a:gdLst/>
              <a:ahLst/>
              <a:cxnLst/>
              <a:rect l="l" t="t" r="r" b="b"/>
              <a:pathLst>
                <a:path w="203" h="216" extrusionOk="0">
                  <a:moveTo>
                    <a:pt x="119" y="1"/>
                  </a:moveTo>
                  <a:cubicBezTo>
                    <a:pt x="84" y="25"/>
                    <a:pt x="48" y="25"/>
                    <a:pt x="0" y="25"/>
                  </a:cubicBezTo>
                  <a:cubicBezTo>
                    <a:pt x="0" y="84"/>
                    <a:pt x="24" y="144"/>
                    <a:pt x="24" y="203"/>
                  </a:cubicBezTo>
                  <a:cubicBezTo>
                    <a:pt x="34" y="198"/>
                    <a:pt x="46" y="196"/>
                    <a:pt x="58" y="196"/>
                  </a:cubicBezTo>
                  <a:cubicBezTo>
                    <a:pt x="75" y="196"/>
                    <a:pt x="93" y="201"/>
                    <a:pt x="107" y="215"/>
                  </a:cubicBezTo>
                  <a:lnTo>
                    <a:pt x="143" y="168"/>
                  </a:lnTo>
                  <a:cubicBezTo>
                    <a:pt x="167" y="144"/>
                    <a:pt x="179" y="108"/>
                    <a:pt x="203" y="84"/>
                  </a:cubicBezTo>
                  <a:cubicBezTo>
                    <a:pt x="179" y="49"/>
                    <a:pt x="155" y="37"/>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5"/>
            <p:cNvSpPr/>
            <p:nvPr/>
          </p:nvSpPr>
          <p:spPr>
            <a:xfrm>
              <a:off x="5866500" y="2103950"/>
              <a:ext cx="6275" cy="3100"/>
            </a:xfrm>
            <a:custGeom>
              <a:avLst/>
              <a:gdLst/>
              <a:ahLst/>
              <a:cxnLst/>
              <a:rect l="l" t="t" r="r" b="b"/>
              <a:pathLst>
                <a:path w="251" h="124" extrusionOk="0">
                  <a:moveTo>
                    <a:pt x="0" y="1"/>
                  </a:moveTo>
                  <a:cubicBezTo>
                    <a:pt x="49" y="98"/>
                    <a:pt x="113" y="124"/>
                    <a:pt x="192" y="124"/>
                  </a:cubicBezTo>
                  <a:cubicBezTo>
                    <a:pt x="211" y="124"/>
                    <a:pt x="230" y="122"/>
                    <a:pt x="250" y="120"/>
                  </a:cubicBezTo>
                  <a:cubicBezTo>
                    <a:pt x="203" y="1"/>
                    <a:pt x="1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5"/>
            <p:cNvSpPr/>
            <p:nvPr/>
          </p:nvSpPr>
          <p:spPr>
            <a:xfrm>
              <a:off x="5876025" y="2103950"/>
              <a:ext cx="5375" cy="3600"/>
            </a:xfrm>
            <a:custGeom>
              <a:avLst/>
              <a:gdLst/>
              <a:ahLst/>
              <a:cxnLst/>
              <a:rect l="l" t="t" r="r" b="b"/>
              <a:pathLst>
                <a:path w="215" h="144" extrusionOk="0">
                  <a:moveTo>
                    <a:pt x="179" y="1"/>
                  </a:moveTo>
                  <a:cubicBezTo>
                    <a:pt x="119" y="49"/>
                    <a:pt x="60" y="108"/>
                    <a:pt x="0" y="144"/>
                  </a:cubicBezTo>
                  <a:cubicBezTo>
                    <a:pt x="84" y="132"/>
                    <a:pt x="119" y="120"/>
                    <a:pt x="179" y="120"/>
                  </a:cubicBezTo>
                  <a:lnTo>
                    <a:pt x="215" y="60"/>
                  </a:ln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5"/>
            <p:cNvSpPr/>
            <p:nvPr/>
          </p:nvSpPr>
          <p:spPr>
            <a:xfrm>
              <a:off x="5880475" y="2103950"/>
              <a:ext cx="2425" cy="2725"/>
            </a:xfrm>
            <a:custGeom>
              <a:avLst/>
              <a:gdLst/>
              <a:ahLst/>
              <a:cxnLst/>
              <a:rect l="l" t="t" r="r" b="b"/>
              <a:pathLst>
                <a:path w="97" h="109" extrusionOk="0">
                  <a:moveTo>
                    <a:pt x="1" y="1"/>
                  </a:moveTo>
                  <a:lnTo>
                    <a:pt x="1" y="108"/>
                  </a:lnTo>
                  <a:cubicBezTo>
                    <a:pt x="96" y="72"/>
                    <a:pt x="96"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5"/>
            <p:cNvSpPr/>
            <p:nvPr/>
          </p:nvSpPr>
          <p:spPr>
            <a:xfrm>
              <a:off x="5244400" y="1833600"/>
              <a:ext cx="32450" cy="112325"/>
            </a:xfrm>
            <a:custGeom>
              <a:avLst/>
              <a:gdLst/>
              <a:ahLst/>
              <a:cxnLst/>
              <a:rect l="l" t="t" r="r" b="b"/>
              <a:pathLst>
                <a:path w="1298" h="4493" extrusionOk="0">
                  <a:moveTo>
                    <a:pt x="896" y="1"/>
                  </a:moveTo>
                  <a:cubicBezTo>
                    <a:pt x="619" y="1"/>
                    <a:pt x="614" y="254"/>
                    <a:pt x="536" y="445"/>
                  </a:cubicBezTo>
                  <a:cubicBezTo>
                    <a:pt x="488" y="576"/>
                    <a:pt x="488" y="707"/>
                    <a:pt x="488" y="861"/>
                  </a:cubicBezTo>
                  <a:cubicBezTo>
                    <a:pt x="417" y="1314"/>
                    <a:pt x="262" y="1766"/>
                    <a:pt x="215" y="2242"/>
                  </a:cubicBezTo>
                  <a:cubicBezTo>
                    <a:pt x="203" y="2385"/>
                    <a:pt x="179" y="2528"/>
                    <a:pt x="143" y="2659"/>
                  </a:cubicBezTo>
                  <a:cubicBezTo>
                    <a:pt x="0" y="3040"/>
                    <a:pt x="72" y="3445"/>
                    <a:pt x="143" y="3850"/>
                  </a:cubicBezTo>
                  <a:cubicBezTo>
                    <a:pt x="203" y="4088"/>
                    <a:pt x="84" y="4409"/>
                    <a:pt x="476" y="4493"/>
                  </a:cubicBezTo>
                  <a:cubicBezTo>
                    <a:pt x="679" y="4159"/>
                    <a:pt x="607" y="3790"/>
                    <a:pt x="631" y="3445"/>
                  </a:cubicBezTo>
                  <a:cubicBezTo>
                    <a:pt x="715" y="2600"/>
                    <a:pt x="667" y="1719"/>
                    <a:pt x="1072" y="921"/>
                  </a:cubicBezTo>
                  <a:lnTo>
                    <a:pt x="1060" y="861"/>
                  </a:lnTo>
                  <a:cubicBezTo>
                    <a:pt x="1060" y="802"/>
                    <a:pt x="1072" y="766"/>
                    <a:pt x="1119" y="766"/>
                  </a:cubicBezTo>
                  <a:lnTo>
                    <a:pt x="1143" y="718"/>
                  </a:lnTo>
                  <a:cubicBezTo>
                    <a:pt x="1155" y="683"/>
                    <a:pt x="1179" y="647"/>
                    <a:pt x="1203" y="623"/>
                  </a:cubicBezTo>
                  <a:cubicBezTo>
                    <a:pt x="1179" y="385"/>
                    <a:pt x="1298" y="99"/>
                    <a:pt x="953" y="4"/>
                  </a:cubicBezTo>
                  <a:cubicBezTo>
                    <a:pt x="933" y="2"/>
                    <a:pt x="914" y="1"/>
                    <a:pt x="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5"/>
            <p:cNvSpPr/>
            <p:nvPr/>
          </p:nvSpPr>
          <p:spPr>
            <a:xfrm>
              <a:off x="5244100" y="1926650"/>
              <a:ext cx="22350" cy="96850"/>
            </a:xfrm>
            <a:custGeom>
              <a:avLst/>
              <a:gdLst/>
              <a:ahLst/>
              <a:cxnLst/>
              <a:rect l="l" t="t" r="r" b="b"/>
              <a:pathLst>
                <a:path w="894" h="3874" extrusionOk="0">
                  <a:moveTo>
                    <a:pt x="246" y="1"/>
                  </a:moveTo>
                  <a:cubicBezTo>
                    <a:pt x="228" y="1"/>
                    <a:pt x="211" y="4"/>
                    <a:pt x="191" y="9"/>
                  </a:cubicBezTo>
                  <a:cubicBezTo>
                    <a:pt x="155" y="56"/>
                    <a:pt x="131" y="92"/>
                    <a:pt x="107" y="152"/>
                  </a:cubicBezTo>
                  <a:cubicBezTo>
                    <a:pt x="96" y="211"/>
                    <a:pt x="84" y="271"/>
                    <a:pt x="84" y="330"/>
                  </a:cubicBezTo>
                  <a:cubicBezTo>
                    <a:pt x="72" y="390"/>
                    <a:pt x="72" y="449"/>
                    <a:pt x="72" y="509"/>
                  </a:cubicBezTo>
                  <a:cubicBezTo>
                    <a:pt x="60" y="568"/>
                    <a:pt x="60" y="628"/>
                    <a:pt x="60" y="687"/>
                  </a:cubicBezTo>
                  <a:cubicBezTo>
                    <a:pt x="36" y="747"/>
                    <a:pt x="36" y="806"/>
                    <a:pt x="36" y="866"/>
                  </a:cubicBezTo>
                  <a:lnTo>
                    <a:pt x="36" y="1056"/>
                  </a:lnTo>
                  <a:cubicBezTo>
                    <a:pt x="36" y="1330"/>
                    <a:pt x="12" y="1592"/>
                    <a:pt x="84" y="1866"/>
                  </a:cubicBezTo>
                  <a:cubicBezTo>
                    <a:pt x="119" y="1926"/>
                    <a:pt x="143" y="1985"/>
                    <a:pt x="191" y="2045"/>
                  </a:cubicBezTo>
                  <a:cubicBezTo>
                    <a:pt x="179" y="2330"/>
                    <a:pt x="298" y="2640"/>
                    <a:pt x="84" y="2902"/>
                  </a:cubicBezTo>
                  <a:cubicBezTo>
                    <a:pt x="96" y="2938"/>
                    <a:pt x="96" y="2985"/>
                    <a:pt x="84" y="3021"/>
                  </a:cubicBezTo>
                  <a:lnTo>
                    <a:pt x="84" y="3104"/>
                  </a:lnTo>
                  <a:cubicBezTo>
                    <a:pt x="179" y="3200"/>
                    <a:pt x="0" y="3164"/>
                    <a:pt x="24" y="3223"/>
                  </a:cubicBezTo>
                  <a:cubicBezTo>
                    <a:pt x="24" y="3283"/>
                    <a:pt x="24" y="3319"/>
                    <a:pt x="36" y="3366"/>
                  </a:cubicBezTo>
                  <a:cubicBezTo>
                    <a:pt x="72" y="3438"/>
                    <a:pt x="84" y="3521"/>
                    <a:pt x="96" y="3592"/>
                  </a:cubicBezTo>
                  <a:cubicBezTo>
                    <a:pt x="107" y="3640"/>
                    <a:pt x="143" y="3676"/>
                    <a:pt x="179" y="3723"/>
                  </a:cubicBezTo>
                  <a:cubicBezTo>
                    <a:pt x="191" y="3735"/>
                    <a:pt x="215" y="3759"/>
                    <a:pt x="238" y="3771"/>
                  </a:cubicBezTo>
                  <a:cubicBezTo>
                    <a:pt x="323" y="3836"/>
                    <a:pt x="427" y="3873"/>
                    <a:pt x="524" y="3873"/>
                  </a:cubicBezTo>
                  <a:cubicBezTo>
                    <a:pt x="604" y="3873"/>
                    <a:pt x="680" y="3849"/>
                    <a:pt x="739" y="3795"/>
                  </a:cubicBezTo>
                  <a:cubicBezTo>
                    <a:pt x="893" y="3664"/>
                    <a:pt x="667" y="3521"/>
                    <a:pt x="655" y="3354"/>
                  </a:cubicBezTo>
                  <a:cubicBezTo>
                    <a:pt x="358" y="3307"/>
                    <a:pt x="298" y="3164"/>
                    <a:pt x="477" y="2902"/>
                  </a:cubicBezTo>
                  <a:cubicBezTo>
                    <a:pt x="488" y="2176"/>
                    <a:pt x="488" y="1461"/>
                    <a:pt x="488" y="747"/>
                  </a:cubicBezTo>
                  <a:cubicBezTo>
                    <a:pt x="262" y="544"/>
                    <a:pt x="393" y="259"/>
                    <a:pt x="334" y="21"/>
                  </a:cubicBezTo>
                  <a:cubicBezTo>
                    <a:pt x="299" y="7"/>
                    <a:pt x="272"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5"/>
            <p:cNvSpPr/>
            <p:nvPr/>
          </p:nvSpPr>
          <p:spPr>
            <a:xfrm>
              <a:off x="5270000" y="1851150"/>
              <a:ext cx="7750" cy="7875"/>
            </a:xfrm>
            <a:custGeom>
              <a:avLst/>
              <a:gdLst/>
              <a:ahLst/>
              <a:cxnLst/>
              <a:rect l="l" t="t" r="r" b="b"/>
              <a:pathLst>
                <a:path w="310" h="315" extrusionOk="0">
                  <a:moveTo>
                    <a:pt x="133" y="0"/>
                  </a:moveTo>
                  <a:cubicBezTo>
                    <a:pt x="112" y="0"/>
                    <a:pt x="99" y="16"/>
                    <a:pt x="72" y="52"/>
                  </a:cubicBezTo>
                  <a:lnTo>
                    <a:pt x="60" y="64"/>
                  </a:lnTo>
                  <a:cubicBezTo>
                    <a:pt x="12" y="112"/>
                    <a:pt x="0" y="135"/>
                    <a:pt x="48" y="183"/>
                  </a:cubicBezTo>
                  <a:lnTo>
                    <a:pt x="48" y="195"/>
                  </a:lnTo>
                  <a:cubicBezTo>
                    <a:pt x="131" y="243"/>
                    <a:pt x="226" y="266"/>
                    <a:pt x="310" y="314"/>
                  </a:cubicBezTo>
                  <a:cubicBezTo>
                    <a:pt x="310" y="207"/>
                    <a:pt x="298" y="112"/>
                    <a:pt x="179" y="64"/>
                  </a:cubicBezTo>
                  <a:cubicBezTo>
                    <a:pt x="179" y="52"/>
                    <a:pt x="167" y="40"/>
                    <a:pt x="155" y="5"/>
                  </a:cubicBezTo>
                  <a:cubicBezTo>
                    <a:pt x="147" y="2"/>
                    <a:pt x="139"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5"/>
            <p:cNvSpPr/>
            <p:nvPr/>
          </p:nvSpPr>
          <p:spPr>
            <a:xfrm>
              <a:off x="5727775" y="1773850"/>
              <a:ext cx="23250" cy="9250"/>
            </a:xfrm>
            <a:custGeom>
              <a:avLst/>
              <a:gdLst/>
              <a:ahLst/>
              <a:cxnLst/>
              <a:rect l="l" t="t" r="r" b="b"/>
              <a:pathLst>
                <a:path w="930" h="370" extrusionOk="0">
                  <a:moveTo>
                    <a:pt x="84" y="1"/>
                  </a:moveTo>
                  <a:cubicBezTo>
                    <a:pt x="1" y="96"/>
                    <a:pt x="1" y="179"/>
                    <a:pt x="72" y="275"/>
                  </a:cubicBezTo>
                  <a:cubicBezTo>
                    <a:pt x="180" y="299"/>
                    <a:pt x="263" y="346"/>
                    <a:pt x="370" y="370"/>
                  </a:cubicBezTo>
                  <a:cubicBezTo>
                    <a:pt x="382" y="227"/>
                    <a:pt x="477" y="132"/>
                    <a:pt x="632" y="132"/>
                  </a:cubicBezTo>
                  <a:cubicBezTo>
                    <a:pt x="751" y="132"/>
                    <a:pt x="858" y="120"/>
                    <a:pt x="930" y="13"/>
                  </a:cubicBezTo>
                  <a:cubicBezTo>
                    <a:pt x="656" y="13"/>
                    <a:pt x="370"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5"/>
            <p:cNvSpPr/>
            <p:nvPr/>
          </p:nvSpPr>
          <p:spPr>
            <a:xfrm>
              <a:off x="5731350" y="1787775"/>
              <a:ext cx="15800" cy="7250"/>
            </a:xfrm>
            <a:custGeom>
              <a:avLst/>
              <a:gdLst/>
              <a:ahLst/>
              <a:cxnLst/>
              <a:rect l="l" t="t" r="r" b="b"/>
              <a:pathLst>
                <a:path w="632" h="290" extrusionOk="0">
                  <a:moveTo>
                    <a:pt x="330" y="1"/>
                  </a:moveTo>
                  <a:cubicBezTo>
                    <a:pt x="235" y="1"/>
                    <a:pt x="145" y="45"/>
                    <a:pt x="72" y="146"/>
                  </a:cubicBezTo>
                  <a:cubicBezTo>
                    <a:pt x="13" y="170"/>
                    <a:pt x="1" y="218"/>
                    <a:pt x="60" y="277"/>
                  </a:cubicBezTo>
                  <a:cubicBezTo>
                    <a:pt x="215" y="289"/>
                    <a:pt x="358" y="289"/>
                    <a:pt x="513" y="289"/>
                  </a:cubicBezTo>
                  <a:cubicBezTo>
                    <a:pt x="537" y="206"/>
                    <a:pt x="632" y="99"/>
                    <a:pt x="513" y="51"/>
                  </a:cubicBezTo>
                  <a:cubicBezTo>
                    <a:pt x="452" y="19"/>
                    <a:pt x="390" y="1"/>
                    <a:pt x="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5"/>
            <p:cNvSpPr/>
            <p:nvPr/>
          </p:nvSpPr>
          <p:spPr>
            <a:xfrm>
              <a:off x="5719150" y="1773850"/>
              <a:ext cx="10750" cy="8150"/>
            </a:xfrm>
            <a:custGeom>
              <a:avLst/>
              <a:gdLst/>
              <a:ahLst/>
              <a:cxnLst/>
              <a:rect l="l" t="t" r="r" b="b"/>
              <a:pathLst>
                <a:path w="430" h="326" extrusionOk="0">
                  <a:moveTo>
                    <a:pt x="429" y="1"/>
                  </a:moveTo>
                  <a:cubicBezTo>
                    <a:pt x="286" y="1"/>
                    <a:pt x="144" y="13"/>
                    <a:pt x="1" y="13"/>
                  </a:cubicBezTo>
                  <a:lnTo>
                    <a:pt x="1" y="156"/>
                  </a:lnTo>
                  <a:cubicBezTo>
                    <a:pt x="87" y="225"/>
                    <a:pt x="173" y="325"/>
                    <a:pt x="287" y="325"/>
                  </a:cubicBezTo>
                  <a:cubicBezTo>
                    <a:pt x="330" y="325"/>
                    <a:pt x="377" y="311"/>
                    <a:pt x="429" y="275"/>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5"/>
            <p:cNvSpPr/>
            <p:nvPr/>
          </p:nvSpPr>
          <p:spPr>
            <a:xfrm>
              <a:off x="5722725" y="1788825"/>
              <a:ext cx="7475" cy="6200"/>
            </a:xfrm>
            <a:custGeom>
              <a:avLst/>
              <a:gdLst/>
              <a:ahLst/>
              <a:cxnLst/>
              <a:rect l="l" t="t" r="r" b="b"/>
              <a:pathLst>
                <a:path w="299" h="248" extrusionOk="0">
                  <a:moveTo>
                    <a:pt x="127" y="0"/>
                  </a:moveTo>
                  <a:cubicBezTo>
                    <a:pt x="43" y="0"/>
                    <a:pt x="25" y="118"/>
                    <a:pt x="1" y="247"/>
                  </a:cubicBezTo>
                  <a:lnTo>
                    <a:pt x="155" y="247"/>
                  </a:lnTo>
                  <a:cubicBezTo>
                    <a:pt x="203" y="188"/>
                    <a:pt x="286" y="176"/>
                    <a:pt x="298" y="92"/>
                  </a:cubicBezTo>
                  <a:cubicBezTo>
                    <a:pt x="221" y="27"/>
                    <a:pt x="167"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5"/>
            <p:cNvSpPr/>
            <p:nvPr/>
          </p:nvSpPr>
          <p:spPr>
            <a:xfrm>
              <a:off x="5759050" y="1791425"/>
              <a:ext cx="10425" cy="3750"/>
            </a:xfrm>
            <a:custGeom>
              <a:avLst/>
              <a:gdLst/>
              <a:ahLst/>
              <a:cxnLst/>
              <a:rect l="l" t="t" r="r" b="b"/>
              <a:pathLst>
                <a:path w="417" h="150" extrusionOk="0">
                  <a:moveTo>
                    <a:pt x="223" y="1"/>
                  </a:moveTo>
                  <a:cubicBezTo>
                    <a:pt x="134" y="1"/>
                    <a:pt x="57" y="30"/>
                    <a:pt x="0" y="143"/>
                  </a:cubicBezTo>
                  <a:cubicBezTo>
                    <a:pt x="52" y="143"/>
                    <a:pt x="107" y="150"/>
                    <a:pt x="161" y="150"/>
                  </a:cubicBezTo>
                  <a:cubicBezTo>
                    <a:pt x="256" y="150"/>
                    <a:pt x="349" y="130"/>
                    <a:pt x="417" y="24"/>
                  </a:cubicBezTo>
                  <a:cubicBezTo>
                    <a:pt x="349" y="15"/>
                    <a:pt x="284"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5"/>
            <p:cNvSpPr/>
            <p:nvPr/>
          </p:nvSpPr>
          <p:spPr>
            <a:xfrm>
              <a:off x="5798025" y="1788975"/>
              <a:ext cx="7175" cy="2475"/>
            </a:xfrm>
            <a:custGeom>
              <a:avLst/>
              <a:gdLst/>
              <a:ahLst/>
              <a:cxnLst/>
              <a:rect l="l" t="t" r="r" b="b"/>
              <a:pathLst>
                <a:path w="287" h="99" extrusionOk="0">
                  <a:moveTo>
                    <a:pt x="148" y="0"/>
                  </a:moveTo>
                  <a:cubicBezTo>
                    <a:pt x="102" y="0"/>
                    <a:pt x="54" y="33"/>
                    <a:pt x="1" y="98"/>
                  </a:cubicBezTo>
                  <a:lnTo>
                    <a:pt x="287" y="98"/>
                  </a:lnTo>
                  <a:cubicBezTo>
                    <a:pt x="239" y="33"/>
                    <a:pt x="194"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5"/>
            <p:cNvSpPr/>
            <p:nvPr/>
          </p:nvSpPr>
          <p:spPr>
            <a:xfrm>
              <a:off x="5697425" y="1775625"/>
              <a:ext cx="4200" cy="3025"/>
            </a:xfrm>
            <a:custGeom>
              <a:avLst/>
              <a:gdLst/>
              <a:ahLst/>
              <a:cxnLst/>
              <a:rect l="l" t="t" r="r" b="b"/>
              <a:pathLst>
                <a:path w="168" h="121" extrusionOk="0">
                  <a:moveTo>
                    <a:pt x="80" y="0"/>
                  </a:moveTo>
                  <a:cubicBezTo>
                    <a:pt x="54" y="0"/>
                    <a:pt x="27" y="26"/>
                    <a:pt x="1" y="85"/>
                  </a:cubicBezTo>
                  <a:cubicBezTo>
                    <a:pt x="24" y="97"/>
                    <a:pt x="36" y="120"/>
                    <a:pt x="48" y="120"/>
                  </a:cubicBezTo>
                  <a:cubicBezTo>
                    <a:pt x="96" y="120"/>
                    <a:pt x="120" y="108"/>
                    <a:pt x="167" y="97"/>
                  </a:cubicBezTo>
                  <a:cubicBezTo>
                    <a:pt x="141" y="38"/>
                    <a:pt x="111"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5"/>
            <p:cNvSpPr/>
            <p:nvPr/>
          </p:nvSpPr>
          <p:spPr>
            <a:xfrm>
              <a:off x="5726600" y="1791125"/>
              <a:ext cx="7175" cy="3900"/>
            </a:xfrm>
            <a:custGeom>
              <a:avLst/>
              <a:gdLst/>
              <a:ahLst/>
              <a:cxnLst/>
              <a:rect l="l" t="t" r="r" b="b"/>
              <a:pathLst>
                <a:path w="287" h="156" extrusionOk="0">
                  <a:moveTo>
                    <a:pt x="143" y="0"/>
                  </a:moveTo>
                  <a:cubicBezTo>
                    <a:pt x="108" y="60"/>
                    <a:pt x="48" y="96"/>
                    <a:pt x="0" y="155"/>
                  </a:cubicBezTo>
                  <a:cubicBezTo>
                    <a:pt x="84" y="155"/>
                    <a:pt x="179" y="155"/>
                    <a:pt x="262" y="143"/>
                  </a:cubicBezTo>
                  <a:cubicBezTo>
                    <a:pt x="286" y="96"/>
                    <a:pt x="286" y="60"/>
                    <a:pt x="286" y="12"/>
                  </a:cubicBezTo>
                  <a:cubicBezTo>
                    <a:pt x="238" y="12"/>
                    <a:pt x="191"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5"/>
            <p:cNvSpPr/>
            <p:nvPr/>
          </p:nvSpPr>
          <p:spPr>
            <a:xfrm>
              <a:off x="5991500" y="1841725"/>
              <a:ext cx="13125" cy="7125"/>
            </a:xfrm>
            <a:custGeom>
              <a:avLst/>
              <a:gdLst/>
              <a:ahLst/>
              <a:cxnLst/>
              <a:rect l="l" t="t" r="r" b="b"/>
              <a:pathLst>
                <a:path w="525" h="285" extrusionOk="0">
                  <a:moveTo>
                    <a:pt x="441" y="1"/>
                  </a:moveTo>
                  <a:cubicBezTo>
                    <a:pt x="358" y="12"/>
                    <a:pt x="251" y="12"/>
                    <a:pt x="168" y="24"/>
                  </a:cubicBezTo>
                  <a:cubicBezTo>
                    <a:pt x="108" y="84"/>
                    <a:pt x="1" y="155"/>
                    <a:pt x="1" y="215"/>
                  </a:cubicBezTo>
                  <a:cubicBezTo>
                    <a:pt x="7" y="272"/>
                    <a:pt x="47" y="285"/>
                    <a:pt x="95" y="285"/>
                  </a:cubicBezTo>
                  <a:cubicBezTo>
                    <a:pt x="138" y="285"/>
                    <a:pt x="188" y="274"/>
                    <a:pt x="227" y="274"/>
                  </a:cubicBezTo>
                  <a:cubicBezTo>
                    <a:pt x="310" y="274"/>
                    <a:pt x="382" y="239"/>
                    <a:pt x="441" y="155"/>
                  </a:cubicBezTo>
                  <a:cubicBezTo>
                    <a:pt x="501" y="96"/>
                    <a:pt x="525" y="36"/>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5"/>
            <p:cNvSpPr/>
            <p:nvPr/>
          </p:nvSpPr>
          <p:spPr>
            <a:xfrm>
              <a:off x="6002525" y="1841125"/>
              <a:ext cx="13125" cy="7500"/>
            </a:xfrm>
            <a:custGeom>
              <a:avLst/>
              <a:gdLst/>
              <a:ahLst/>
              <a:cxnLst/>
              <a:rect l="l" t="t" r="r" b="b"/>
              <a:pathLst>
                <a:path w="525" h="300" extrusionOk="0">
                  <a:moveTo>
                    <a:pt x="0" y="1"/>
                  </a:moveTo>
                  <a:lnTo>
                    <a:pt x="0" y="167"/>
                  </a:lnTo>
                  <a:cubicBezTo>
                    <a:pt x="134" y="223"/>
                    <a:pt x="257" y="300"/>
                    <a:pt x="409" y="300"/>
                  </a:cubicBezTo>
                  <a:cubicBezTo>
                    <a:pt x="419" y="300"/>
                    <a:pt x="430" y="299"/>
                    <a:pt x="441" y="298"/>
                  </a:cubicBezTo>
                  <a:cubicBezTo>
                    <a:pt x="512" y="215"/>
                    <a:pt x="524" y="108"/>
                    <a:pt x="441" y="13"/>
                  </a:cubicBezTo>
                  <a:cubicBezTo>
                    <a:pt x="286" y="1"/>
                    <a:pt x="15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5"/>
            <p:cNvSpPr/>
            <p:nvPr/>
          </p:nvSpPr>
          <p:spPr>
            <a:xfrm>
              <a:off x="6024250" y="1841875"/>
              <a:ext cx="7775" cy="6225"/>
            </a:xfrm>
            <a:custGeom>
              <a:avLst/>
              <a:gdLst/>
              <a:ahLst/>
              <a:cxnLst/>
              <a:rect l="l" t="t" r="r" b="b"/>
              <a:pathLst>
                <a:path w="311" h="249" extrusionOk="0">
                  <a:moveTo>
                    <a:pt x="176" y="0"/>
                  </a:moveTo>
                  <a:cubicBezTo>
                    <a:pt x="163" y="0"/>
                    <a:pt x="148" y="2"/>
                    <a:pt x="132" y="6"/>
                  </a:cubicBezTo>
                  <a:cubicBezTo>
                    <a:pt x="84" y="54"/>
                    <a:pt x="48" y="90"/>
                    <a:pt x="1" y="149"/>
                  </a:cubicBezTo>
                  <a:cubicBezTo>
                    <a:pt x="53" y="220"/>
                    <a:pt x="99" y="248"/>
                    <a:pt x="142" y="248"/>
                  </a:cubicBezTo>
                  <a:cubicBezTo>
                    <a:pt x="206" y="248"/>
                    <a:pt x="260" y="185"/>
                    <a:pt x="310" y="114"/>
                  </a:cubicBezTo>
                  <a:cubicBezTo>
                    <a:pt x="271" y="45"/>
                    <a:pt x="240"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5"/>
            <p:cNvSpPr/>
            <p:nvPr/>
          </p:nvSpPr>
          <p:spPr>
            <a:xfrm>
              <a:off x="6045375" y="1841600"/>
              <a:ext cx="3300" cy="4925"/>
            </a:xfrm>
            <a:custGeom>
              <a:avLst/>
              <a:gdLst/>
              <a:ahLst/>
              <a:cxnLst/>
              <a:rect l="l" t="t" r="r" b="b"/>
              <a:pathLst>
                <a:path w="132" h="197" extrusionOk="0">
                  <a:moveTo>
                    <a:pt x="64" y="1"/>
                  </a:moveTo>
                  <a:cubicBezTo>
                    <a:pt x="44" y="1"/>
                    <a:pt x="22" y="7"/>
                    <a:pt x="1" y="17"/>
                  </a:cubicBezTo>
                  <a:cubicBezTo>
                    <a:pt x="37" y="77"/>
                    <a:pt x="49" y="136"/>
                    <a:pt x="60" y="196"/>
                  </a:cubicBezTo>
                  <a:cubicBezTo>
                    <a:pt x="132" y="160"/>
                    <a:pt x="132" y="89"/>
                    <a:pt x="132" y="29"/>
                  </a:cubicBezTo>
                  <a:cubicBezTo>
                    <a:pt x="112" y="10"/>
                    <a:pt x="89"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5"/>
            <p:cNvSpPr/>
            <p:nvPr/>
          </p:nvSpPr>
          <p:spPr>
            <a:xfrm>
              <a:off x="6013525" y="1841725"/>
              <a:ext cx="3300" cy="6875"/>
            </a:xfrm>
            <a:custGeom>
              <a:avLst/>
              <a:gdLst/>
              <a:ahLst/>
              <a:cxnLst/>
              <a:rect l="l" t="t" r="r" b="b"/>
              <a:pathLst>
                <a:path w="132" h="275" extrusionOk="0">
                  <a:moveTo>
                    <a:pt x="1" y="1"/>
                  </a:moveTo>
                  <a:lnTo>
                    <a:pt x="1" y="274"/>
                  </a:lnTo>
                  <a:cubicBezTo>
                    <a:pt x="96" y="239"/>
                    <a:pt x="132" y="131"/>
                    <a:pt x="132" y="12"/>
                  </a:cubicBezTo>
                  <a:cubicBezTo>
                    <a:pt x="84" y="12"/>
                    <a:pt x="37"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5"/>
            <p:cNvSpPr/>
            <p:nvPr/>
          </p:nvSpPr>
          <p:spPr>
            <a:xfrm>
              <a:off x="6034675" y="1845000"/>
              <a:ext cx="1500" cy="1800"/>
            </a:xfrm>
            <a:custGeom>
              <a:avLst/>
              <a:gdLst/>
              <a:ahLst/>
              <a:cxnLst/>
              <a:rect l="l" t="t" r="r" b="b"/>
              <a:pathLst>
                <a:path w="60" h="72" extrusionOk="0">
                  <a:moveTo>
                    <a:pt x="0" y="1"/>
                  </a:moveTo>
                  <a:cubicBezTo>
                    <a:pt x="12" y="24"/>
                    <a:pt x="24" y="48"/>
                    <a:pt x="60" y="72"/>
                  </a:cubicBezTo>
                  <a:cubicBezTo>
                    <a:pt x="48" y="48"/>
                    <a:pt x="12"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5"/>
            <p:cNvSpPr/>
            <p:nvPr/>
          </p:nvSpPr>
          <p:spPr>
            <a:xfrm>
              <a:off x="6024250" y="1842025"/>
              <a:ext cx="3300" cy="3300"/>
            </a:xfrm>
            <a:custGeom>
              <a:avLst/>
              <a:gdLst/>
              <a:ahLst/>
              <a:cxnLst/>
              <a:rect l="l" t="t" r="r" b="b"/>
              <a:pathLst>
                <a:path w="132" h="132" extrusionOk="0">
                  <a:moveTo>
                    <a:pt x="132" y="0"/>
                  </a:moveTo>
                  <a:cubicBezTo>
                    <a:pt x="84" y="12"/>
                    <a:pt x="48" y="12"/>
                    <a:pt x="1" y="24"/>
                  </a:cubicBezTo>
                  <a:lnTo>
                    <a:pt x="1" y="131"/>
                  </a:ln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5"/>
            <p:cNvSpPr/>
            <p:nvPr/>
          </p:nvSpPr>
          <p:spPr>
            <a:xfrm>
              <a:off x="6002525" y="2078650"/>
              <a:ext cx="7175" cy="7175"/>
            </a:xfrm>
            <a:custGeom>
              <a:avLst/>
              <a:gdLst/>
              <a:ahLst/>
              <a:cxnLst/>
              <a:rect l="l" t="t" r="r" b="b"/>
              <a:pathLst>
                <a:path w="287" h="287" extrusionOk="0">
                  <a:moveTo>
                    <a:pt x="0" y="1"/>
                  </a:moveTo>
                  <a:lnTo>
                    <a:pt x="0" y="287"/>
                  </a:lnTo>
                  <a:lnTo>
                    <a:pt x="286" y="287"/>
                  </a:lnTo>
                  <a:lnTo>
                    <a:pt x="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5"/>
            <p:cNvSpPr/>
            <p:nvPr/>
          </p:nvSpPr>
          <p:spPr>
            <a:xfrm>
              <a:off x="5969775" y="2081775"/>
              <a:ext cx="4625" cy="4050"/>
            </a:xfrm>
            <a:custGeom>
              <a:avLst/>
              <a:gdLst/>
              <a:ahLst/>
              <a:cxnLst/>
              <a:rect l="l" t="t" r="r" b="b"/>
              <a:pathLst>
                <a:path w="185" h="162" extrusionOk="0">
                  <a:moveTo>
                    <a:pt x="116" y="0"/>
                  </a:moveTo>
                  <a:cubicBezTo>
                    <a:pt x="100" y="0"/>
                    <a:pt x="79" y="6"/>
                    <a:pt x="48" y="19"/>
                  </a:cubicBezTo>
                  <a:cubicBezTo>
                    <a:pt x="1" y="43"/>
                    <a:pt x="96" y="126"/>
                    <a:pt x="156" y="162"/>
                  </a:cubicBezTo>
                  <a:cubicBezTo>
                    <a:pt x="126" y="113"/>
                    <a:pt x="185"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5"/>
            <p:cNvSpPr/>
            <p:nvPr/>
          </p:nvSpPr>
          <p:spPr>
            <a:xfrm>
              <a:off x="5886450" y="2071125"/>
              <a:ext cx="5375" cy="3925"/>
            </a:xfrm>
            <a:custGeom>
              <a:avLst/>
              <a:gdLst/>
              <a:ahLst/>
              <a:cxnLst/>
              <a:rect l="l" t="t" r="r" b="b"/>
              <a:pathLst>
                <a:path w="215" h="157" extrusionOk="0">
                  <a:moveTo>
                    <a:pt x="151" y="0"/>
                  </a:moveTo>
                  <a:cubicBezTo>
                    <a:pt x="73" y="0"/>
                    <a:pt x="0" y="20"/>
                    <a:pt x="0" y="76"/>
                  </a:cubicBezTo>
                  <a:cubicBezTo>
                    <a:pt x="0" y="129"/>
                    <a:pt x="67" y="156"/>
                    <a:pt x="141" y="156"/>
                  </a:cubicBezTo>
                  <a:cubicBezTo>
                    <a:pt x="165" y="156"/>
                    <a:pt x="191" y="153"/>
                    <a:pt x="214" y="147"/>
                  </a:cubicBezTo>
                  <a:lnTo>
                    <a:pt x="214" y="4"/>
                  </a:lnTo>
                  <a:cubicBezTo>
                    <a:pt x="194" y="2"/>
                    <a:pt x="172"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5"/>
            <p:cNvSpPr/>
            <p:nvPr/>
          </p:nvSpPr>
          <p:spPr>
            <a:xfrm>
              <a:off x="5837925" y="1781000"/>
              <a:ext cx="129800" cy="15525"/>
            </a:xfrm>
            <a:custGeom>
              <a:avLst/>
              <a:gdLst/>
              <a:ahLst/>
              <a:cxnLst/>
              <a:rect l="l" t="t" r="r" b="b"/>
              <a:pathLst>
                <a:path w="5192" h="621" extrusionOk="0">
                  <a:moveTo>
                    <a:pt x="977" y="1"/>
                  </a:moveTo>
                  <a:cubicBezTo>
                    <a:pt x="893" y="1"/>
                    <a:pt x="786" y="13"/>
                    <a:pt x="691" y="24"/>
                  </a:cubicBezTo>
                  <a:cubicBezTo>
                    <a:pt x="488" y="132"/>
                    <a:pt x="250" y="132"/>
                    <a:pt x="12" y="144"/>
                  </a:cubicBezTo>
                  <a:cubicBezTo>
                    <a:pt x="12" y="191"/>
                    <a:pt x="0" y="251"/>
                    <a:pt x="0" y="298"/>
                  </a:cubicBezTo>
                  <a:cubicBezTo>
                    <a:pt x="20" y="453"/>
                    <a:pt x="86" y="553"/>
                    <a:pt x="219" y="553"/>
                  </a:cubicBezTo>
                  <a:cubicBezTo>
                    <a:pt x="250" y="553"/>
                    <a:pt x="284" y="548"/>
                    <a:pt x="322" y="536"/>
                  </a:cubicBezTo>
                  <a:cubicBezTo>
                    <a:pt x="515" y="483"/>
                    <a:pt x="706" y="458"/>
                    <a:pt x="895" y="458"/>
                  </a:cubicBezTo>
                  <a:cubicBezTo>
                    <a:pt x="1126" y="458"/>
                    <a:pt x="1355" y="495"/>
                    <a:pt x="1584" y="560"/>
                  </a:cubicBezTo>
                  <a:lnTo>
                    <a:pt x="1667" y="560"/>
                  </a:lnTo>
                  <a:cubicBezTo>
                    <a:pt x="1739" y="560"/>
                    <a:pt x="1810" y="560"/>
                    <a:pt x="1881" y="536"/>
                  </a:cubicBezTo>
                  <a:cubicBezTo>
                    <a:pt x="1929" y="525"/>
                    <a:pt x="1977" y="489"/>
                    <a:pt x="2001" y="441"/>
                  </a:cubicBezTo>
                  <a:cubicBezTo>
                    <a:pt x="2027" y="451"/>
                    <a:pt x="2054" y="454"/>
                    <a:pt x="2081" y="454"/>
                  </a:cubicBezTo>
                  <a:cubicBezTo>
                    <a:pt x="2229" y="454"/>
                    <a:pt x="2379" y="332"/>
                    <a:pt x="2535" y="332"/>
                  </a:cubicBezTo>
                  <a:cubicBezTo>
                    <a:pt x="2602" y="332"/>
                    <a:pt x="2669" y="354"/>
                    <a:pt x="2739" y="417"/>
                  </a:cubicBezTo>
                  <a:cubicBezTo>
                    <a:pt x="2798" y="525"/>
                    <a:pt x="2882" y="560"/>
                    <a:pt x="2989" y="584"/>
                  </a:cubicBezTo>
                  <a:cubicBezTo>
                    <a:pt x="3072" y="596"/>
                    <a:pt x="3179" y="608"/>
                    <a:pt x="3286" y="608"/>
                  </a:cubicBezTo>
                  <a:cubicBezTo>
                    <a:pt x="3350" y="616"/>
                    <a:pt x="3413" y="620"/>
                    <a:pt x="3477" y="620"/>
                  </a:cubicBezTo>
                  <a:cubicBezTo>
                    <a:pt x="3843" y="620"/>
                    <a:pt x="4217" y="500"/>
                    <a:pt x="4599" y="500"/>
                  </a:cubicBezTo>
                  <a:cubicBezTo>
                    <a:pt x="4614" y="500"/>
                    <a:pt x="4629" y="500"/>
                    <a:pt x="4644" y="501"/>
                  </a:cubicBezTo>
                  <a:cubicBezTo>
                    <a:pt x="4648" y="502"/>
                    <a:pt x="4653" y="503"/>
                    <a:pt x="4657" y="503"/>
                  </a:cubicBezTo>
                  <a:cubicBezTo>
                    <a:pt x="4704" y="503"/>
                    <a:pt x="4741" y="424"/>
                    <a:pt x="4788" y="424"/>
                  </a:cubicBezTo>
                  <a:cubicBezTo>
                    <a:pt x="4806" y="424"/>
                    <a:pt x="4825" y="435"/>
                    <a:pt x="4846" y="465"/>
                  </a:cubicBezTo>
                  <a:cubicBezTo>
                    <a:pt x="4882" y="477"/>
                    <a:pt x="4906" y="477"/>
                    <a:pt x="4941" y="489"/>
                  </a:cubicBezTo>
                  <a:cubicBezTo>
                    <a:pt x="4965" y="489"/>
                    <a:pt x="5001" y="477"/>
                    <a:pt x="5025" y="477"/>
                  </a:cubicBezTo>
                  <a:cubicBezTo>
                    <a:pt x="5060" y="441"/>
                    <a:pt x="5072" y="429"/>
                    <a:pt x="5096" y="417"/>
                  </a:cubicBezTo>
                  <a:cubicBezTo>
                    <a:pt x="5156" y="346"/>
                    <a:pt x="5191" y="263"/>
                    <a:pt x="5144" y="167"/>
                  </a:cubicBezTo>
                  <a:lnTo>
                    <a:pt x="4560" y="120"/>
                  </a:lnTo>
                  <a:cubicBezTo>
                    <a:pt x="4459" y="148"/>
                    <a:pt x="4353" y="160"/>
                    <a:pt x="4243" y="160"/>
                  </a:cubicBezTo>
                  <a:cubicBezTo>
                    <a:pt x="4121" y="160"/>
                    <a:pt x="3995" y="145"/>
                    <a:pt x="3870" y="120"/>
                  </a:cubicBezTo>
                  <a:cubicBezTo>
                    <a:pt x="3132" y="108"/>
                    <a:pt x="2417" y="108"/>
                    <a:pt x="1727" y="108"/>
                  </a:cubicBezTo>
                  <a:cubicBezTo>
                    <a:pt x="1643" y="48"/>
                    <a:pt x="1560" y="13"/>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5"/>
            <p:cNvSpPr/>
            <p:nvPr/>
          </p:nvSpPr>
          <p:spPr>
            <a:xfrm>
              <a:off x="5854875" y="1776750"/>
              <a:ext cx="25625" cy="7250"/>
            </a:xfrm>
            <a:custGeom>
              <a:avLst/>
              <a:gdLst/>
              <a:ahLst/>
              <a:cxnLst/>
              <a:rect l="l" t="t" r="r" b="b"/>
              <a:pathLst>
                <a:path w="1025" h="290" extrusionOk="0">
                  <a:moveTo>
                    <a:pt x="548" y="1"/>
                  </a:moveTo>
                  <a:cubicBezTo>
                    <a:pt x="407" y="1"/>
                    <a:pt x="240" y="63"/>
                    <a:pt x="1" y="183"/>
                  </a:cubicBezTo>
                  <a:cubicBezTo>
                    <a:pt x="37" y="236"/>
                    <a:pt x="79" y="263"/>
                    <a:pt x="128" y="263"/>
                  </a:cubicBezTo>
                  <a:cubicBezTo>
                    <a:pt x="145" y="263"/>
                    <a:pt x="162" y="260"/>
                    <a:pt x="180" y="254"/>
                  </a:cubicBezTo>
                  <a:cubicBezTo>
                    <a:pt x="275" y="236"/>
                    <a:pt x="373" y="218"/>
                    <a:pt x="470" y="218"/>
                  </a:cubicBezTo>
                  <a:cubicBezTo>
                    <a:pt x="566" y="218"/>
                    <a:pt x="662" y="236"/>
                    <a:pt x="751" y="290"/>
                  </a:cubicBezTo>
                  <a:cubicBezTo>
                    <a:pt x="834" y="290"/>
                    <a:pt x="942" y="278"/>
                    <a:pt x="1025" y="278"/>
                  </a:cubicBezTo>
                  <a:cubicBezTo>
                    <a:pt x="850" y="90"/>
                    <a:pt x="717" y="1"/>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5"/>
            <p:cNvSpPr/>
            <p:nvPr/>
          </p:nvSpPr>
          <p:spPr>
            <a:xfrm>
              <a:off x="5886450" y="1778325"/>
              <a:ext cx="2700" cy="1800"/>
            </a:xfrm>
            <a:custGeom>
              <a:avLst/>
              <a:gdLst/>
              <a:ahLst/>
              <a:cxnLst/>
              <a:rect l="l" t="t" r="r" b="b"/>
              <a:pathLst>
                <a:path w="108" h="72" extrusionOk="0">
                  <a:moveTo>
                    <a:pt x="48" y="0"/>
                  </a:moveTo>
                  <a:cubicBezTo>
                    <a:pt x="36" y="0"/>
                    <a:pt x="12" y="12"/>
                    <a:pt x="0" y="12"/>
                  </a:cubicBezTo>
                  <a:cubicBezTo>
                    <a:pt x="24" y="36"/>
                    <a:pt x="0" y="48"/>
                    <a:pt x="12" y="60"/>
                  </a:cubicBezTo>
                  <a:cubicBezTo>
                    <a:pt x="12" y="72"/>
                    <a:pt x="48" y="72"/>
                    <a:pt x="60" y="72"/>
                  </a:cubicBezTo>
                  <a:cubicBezTo>
                    <a:pt x="107" y="48"/>
                    <a:pt x="107"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5"/>
            <p:cNvSpPr/>
            <p:nvPr/>
          </p:nvSpPr>
          <p:spPr>
            <a:xfrm>
              <a:off x="5921550" y="1777125"/>
              <a:ext cx="2125" cy="3000"/>
            </a:xfrm>
            <a:custGeom>
              <a:avLst/>
              <a:gdLst/>
              <a:ahLst/>
              <a:cxnLst/>
              <a:rect l="l" t="t" r="r" b="b"/>
              <a:pathLst>
                <a:path w="85" h="120" extrusionOk="0">
                  <a:moveTo>
                    <a:pt x="84" y="1"/>
                  </a:moveTo>
                  <a:cubicBezTo>
                    <a:pt x="1" y="48"/>
                    <a:pt x="1" y="96"/>
                    <a:pt x="84" y="120"/>
                  </a:cubicBezTo>
                  <a:lnTo>
                    <a:pt x="84" y="60"/>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5"/>
            <p:cNvSpPr/>
            <p:nvPr/>
          </p:nvSpPr>
          <p:spPr>
            <a:xfrm>
              <a:off x="5945075" y="1777725"/>
              <a:ext cx="3600" cy="3300"/>
            </a:xfrm>
            <a:custGeom>
              <a:avLst/>
              <a:gdLst/>
              <a:ahLst/>
              <a:cxnLst/>
              <a:rect l="l" t="t" r="r" b="b"/>
              <a:pathLst>
                <a:path w="144" h="132" extrusionOk="0">
                  <a:moveTo>
                    <a:pt x="143" y="1"/>
                  </a:moveTo>
                  <a:cubicBezTo>
                    <a:pt x="96" y="24"/>
                    <a:pt x="60" y="72"/>
                    <a:pt x="1" y="132"/>
                  </a:cubicBezTo>
                  <a:cubicBezTo>
                    <a:pt x="60" y="84"/>
                    <a:pt x="96" y="3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5"/>
            <p:cNvSpPr/>
            <p:nvPr/>
          </p:nvSpPr>
          <p:spPr>
            <a:xfrm>
              <a:off x="5934075" y="1779000"/>
              <a:ext cx="3875" cy="1725"/>
            </a:xfrm>
            <a:custGeom>
              <a:avLst/>
              <a:gdLst/>
              <a:ahLst/>
              <a:cxnLst/>
              <a:rect l="l" t="t" r="r" b="b"/>
              <a:pathLst>
                <a:path w="155" h="69" extrusionOk="0">
                  <a:moveTo>
                    <a:pt x="73" y="0"/>
                  </a:moveTo>
                  <a:cubicBezTo>
                    <a:pt x="42" y="0"/>
                    <a:pt x="18" y="25"/>
                    <a:pt x="0" y="69"/>
                  </a:cubicBezTo>
                  <a:lnTo>
                    <a:pt x="155" y="69"/>
                  </a:lnTo>
                  <a:cubicBezTo>
                    <a:pt x="143" y="45"/>
                    <a:pt x="143" y="21"/>
                    <a:pt x="107" y="9"/>
                  </a:cubicBezTo>
                  <a:cubicBezTo>
                    <a:pt x="95" y="3"/>
                    <a:pt x="83" y="0"/>
                    <a:pt x="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5"/>
            <p:cNvSpPr/>
            <p:nvPr/>
          </p:nvSpPr>
          <p:spPr>
            <a:xfrm>
              <a:off x="5751000" y="2021400"/>
              <a:ext cx="8075" cy="3700"/>
            </a:xfrm>
            <a:custGeom>
              <a:avLst/>
              <a:gdLst/>
              <a:ahLst/>
              <a:cxnLst/>
              <a:rect l="l" t="t" r="r" b="b"/>
              <a:pathLst>
                <a:path w="323" h="148" extrusionOk="0">
                  <a:moveTo>
                    <a:pt x="120" y="0"/>
                  </a:moveTo>
                  <a:cubicBezTo>
                    <a:pt x="75" y="0"/>
                    <a:pt x="32" y="21"/>
                    <a:pt x="1" y="76"/>
                  </a:cubicBezTo>
                  <a:cubicBezTo>
                    <a:pt x="60" y="88"/>
                    <a:pt x="120" y="112"/>
                    <a:pt x="179" y="124"/>
                  </a:cubicBezTo>
                  <a:cubicBezTo>
                    <a:pt x="227" y="148"/>
                    <a:pt x="275" y="148"/>
                    <a:pt x="322" y="148"/>
                  </a:cubicBezTo>
                  <a:cubicBezTo>
                    <a:pt x="286" y="100"/>
                    <a:pt x="275" y="52"/>
                    <a:pt x="239" y="41"/>
                  </a:cubicBezTo>
                  <a:cubicBezTo>
                    <a:pt x="204" y="18"/>
                    <a:pt x="162"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5"/>
            <p:cNvSpPr/>
            <p:nvPr/>
          </p:nvSpPr>
          <p:spPr>
            <a:xfrm>
              <a:off x="5726600" y="2020925"/>
              <a:ext cx="3000" cy="3300"/>
            </a:xfrm>
            <a:custGeom>
              <a:avLst/>
              <a:gdLst/>
              <a:ahLst/>
              <a:cxnLst/>
              <a:rect l="l" t="t" r="r" b="b"/>
              <a:pathLst>
                <a:path w="120" h="132" extrusionOk="0">
                  <a:moveTo>
                    <a:pt x="0" y="0"/>
                  </a:moveTo>
                  <a:lnTo>
                    <a:pt x="0" y="0"/>
                  </a:lnTo>
                  <a:cubicBezTo>
                    <a:pt x="12" y="71"/>
                    <a:pt x="60" y="119"/>
                    <a:pt x="119" y="131"/>
                  </a:cubicBezTo>
                  <a:cubicBezTo>
                    <a:pt x="119" y="60"/>
                    <a:pt x="72"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5"/>
            <p:cNvSpPr/>
            <p:nvPr/>
          </p:nvSpPr>
          <p:spPr>
            <a:xfrm>
              <a:off x="5970375" y="1795650"/>
              <a:ext cx="43175" cy="15200"/>
            </a:xfrm>
            <a:custGeom>
              <a:avLst/>
              <a:gdLst/>
              <a:ahLst/>
              <a:cxnLst/>
              <a:rect l="l" t="t" r="r" b="b"/>
              <a:pathLst>
                <a:path w="1727" h="608" extrusionOk="0">
                  <a:moveTo>
                    <a:pt x="852" y="1"/>
                  </a:moveTo>
                  <a:cubicBezTo>
                    <a:pt x="755" y="1"/>
                    <a:pt x="659" y="43"/>
                    <a:pt x="560" y="117"/>
                  </a:cubicBezTo>
                  <a:lnTo>
                    <a:pt x="298" y="117"/>
                  </a:lnTo>
                  <a:cubicBezTo>
                    <a:pt x="245" y="79"/>
                    <a:pt x="193" y="56"/>
                    <a:pt x="137" y="56"/>
                  </a:cubicBezTo>
                  <a:cubicBezTo>
                    <a:pt x="105" y="56"/>
                    <a:pt x="71" y="64"/>
                    <a:pt x="36" y="81"/>
                  </a:cubicBezTo>
                  <a:cubicBezTo>
                    <a:pt x="24" y="117"/>
                    <a:pt x="12" y="129"/>
                    <a:pt x="1" y="153"/>
                  </a:cubicBezTo>
                  <a:cubicBezTo>
                    <a:pt x="84" y="296"/>
                    <a:pt x="120" y="474"/>
                    <a:pt x="263" y="558"/>
                  </a:cubicBezTo>
                  <a:cubicBezTo>
                    <a:pt x="274" y="557"/>
                    <a:pt x="286" y="557"/>
                    <a:pt x="297" y="557"/>
                  </a:cubicBezTo>
                  <a:cubicBezTo>
                    <a:pt x="500" y="557"/>
                    <a:pt x="711" y="608"/>
                    <a:pt x="914" y="608"/>
                  </a:cubicBezTo>
                  <a:cubicBezTo>
                    <a:pt x="1096" y="608"/>
                    <a:pt x="1271" y="567"/>
                    <a:pt x="1429" y="415"/>
                  </a:cubicBezTo>
                  <a:cubicBezTo>
                    <a:pt x="1525" y="320"/>
                    <a:pt x="1620" y="212"/>
                    <a:pt x="1727" y="129"/>
                  </a:cubicBezTo>
                  <a:cubicBezTo>
                    <a:pt x="1525" y="117"/>
                    <a:pt x="1334" y="117"/>
                    <a:pt x="1132" y="117"/>
                  </a:cubicBezTo>
                  <a:cubicBezTo>
                    <a:pt x="1034" y="37"/>
                    <a:pt x="943" y="1"/>
                    <a:pt x="8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5"/>
            <p:cNvSpPr/>
            <p:nvPr/>
          </p:nvSpPr>
          <p:spPr>
            <a:xfrm>
              <a:off x="6029900" y="1782625"/>
              <a:ext cx="38425" cy="16275"/>
            </a:xfrm>
            <a:custGeom>
              <a:avLst/>
              <a:gdLst/>
              <a:ahLst/>
              <a:cxnLst/>
              <a:rect l="l" t="t" r="r" b="b"/>
              <a:pathLst>
                <a:path w="1537" h="651" extrusionOk="0">
                  <a:moveTo>
                    <a:pt x="611" y="0"/>
                  </a:moveTo>
                  <a:cubicBezTo>
                    <a:pt x="496" y="0"/>
                    <a:pt x="378" y="25"/>
                    <a:pt x="263" y="79"/>
                  </a:cubicBezTo>
                  <a:cubicBezTo>
                    <a:pt x="96" y="162"/>
                    <a:pt x="1" y="340"/>
                    <a:pt x="334" y="352"/>
                  </a:cubicBezTo>
                  <a:cubicBezTo>
                    <a:pt x="408" y="297"/>
                    <a:pt x="478" y="270"/>
                    <a:pt x="547" y="270"/>
                  </a:cubicBezTo>
                  <a:cubicBezTo>
                    <a:pt x="612" y="270"/>
                    <a:pt x="675" y="294"/>
                    <a:pt x="739" y="340"/>
                  </a:cubicBezTo>
                  <a:cubicBezTo>
                    <a:pt x="870" y="400"/>
                    <a:pt x="989" y="483"/>
                    <a:pt x="1037" y="638"/>
                  </a:cubicBezTo>
                  <a:cubicBezTo>
                    <a:pt x="1144" y="638"/>
                    <a:pt x="1227" y="650"/>
                    <a:pt x="1334" y="650"/>
                  </a:cubicBezTo>
                  <a:cubicBezTo>
                    <a:pt x="1394" y="590"/>
                    <a:pt x="1441" y="543"/>
                    <a:pt x="1465" y="483"/>
                  </a:cubicBezTo>
                  <a:cubicBezTo>
                    <a:pt x="1537" y="233"/>
                    <a:pt x="1239" y="340"/>
                    <a:pt x="1180" y="221"/>
                  </a:cubicBezTo>
                  <a:lnTo>
                    <a:pt x="1168" y="198"/>
                  </a:lnTo>
                  <a:cubicBezTo>
                    <a:pt x="996" y="71"/>
                    <a:pt x="806" y="0"/>
                    <a:pt x="6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5"/>
            <p:cNvSpPr/>
            <p:nvPr/>
          </p:nvSpPr>
          <p:spPr>
            <a:xfrm>
              <a:off x="5988225" y="1783425"/>
              <a:ext cx="21475" cy="11600"/>
            </a:xfrm>
            <a:custGeom>
              <a:avLst/>
              <a:gdLst/>
              <a:ahLst/>
              <a:cxnLst/>
              <a:rect l="l" t="t" r="r" b="b"/>
              <a:pathLst>
                <a:path w="859" h="464" extrusionOk="0">
                  <a:moveTo>
                    <a:pt x="90" y="1"/>
                  </a:moveTo>
                  <a:cubicBezTo>
                    <a:pt x="57" y="1"/>
                    <a:pt x="26" y="18"/>
                    <a:pt x="1" y="35"/>
                  </a:cubicBezTo>
                  <a:lnTo>
                    <a:pt x="1" y="320"/>
                  </a:lnTo>
                  <a:cubicBezTo>
                    <a:pt x="63" y="424"/>
                    <a:pt x="146" y="447"/>
                    <a:pt x="235" y="447"/>
                  </a:cubicBezTo>
                  <a:cubicBezTo>
                    <a:pt x="301" y="447"/>
                    <a:pt x="370" y="434"/>
                    <a:pt x="436" y="434"/>
                  </a:cubicBezTo>
                  <a:cubicBezTo>
                    <a:pt x="484" y="434"/>
                    <a:pt x="530" y="441"/>
                    <a:pt x="572" y="463"/>
                  </a:cubicBezTo>
                  <a:cubicBezTo>
                    <a:pt x="739" y="368"/>
                    <a:pt x="787" y="189"/>
                    <a:pt x="858" y="35"/>
                  </a:cubicBezTo>
                  <a:cubicBezTo>
                    <a:pt x="608" y="23"/>
                    <a:pt x="370" y="23"/>
                    <a:pt x="132" y="11"/>
                  </a:cubicBezTo>
                  <a:cubicBezTo>
                    <a:pt x="118" y="4"/>
                    <a:pt x="104"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5"/>
            <p:cNvSpPr/>
            <p:nvPr/>
          </p:nvSpPr>
          <p:spPr>
            <a:xfrm>
              <a:off x="5984375" y="1791425"/>
              <a:ext cx="18175" cy="7175"/>
            </a:xfrm>
            <a:custGeom>
              <a:avLst/>
              <a:gdLst/>
              <a:ahLst/>
              <a:cxnLst/>
              <a:rect l="l" t="t" r="r" b="b"/>
              <a:pathLst>
                <a:path w="727" h="287" extrusionOk="0">
                  <a:moveTo>
                    <a:pt x="155" y="0"/>
                  </a:moveTo>
                  <a:cubicBezTo>
                    <a:pt x="36" y="60"/>
                    <a:pt x="0" y="167"/>
                    <a:pt x="12" y="286"/>
                  </a:cubicBezTo>
                  <a:lnTo>
                    <a:pt x="584" y="286"/>
                  </a:lnTo>
                  <a:cubicBezTo>
                    <a:pt x="631" y="238"/>
                    <a:pt x="691" y="191"/>
                    <a:pt x="726" y="143"/>
                  </a:cubicBezTo>
                  <a:cubicBezTo>
                    <a:pt x="655" y="24"/>
                    <a:pt x="560" y="0"/>
                    <a:pt x="459" y="0"/>
                  </a:cubicBezTo>
                  <a:cubicBezTo>
                    <a:pt x="391" y="0"/>
                    <a:pt x="321" y="11"/>
                    <a:pt x="254" y="11"/>
                  </a:cubicBezTo>
                  <a:cubicBezTo>
                    <a:pt x="220" y="11"/>
                    <a:pt x="187" y="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5"/>
            <p:cNvSpPr/>
            <p:nvPr/>
          </p:nvSpPr>
          <p:spPr>
            <a:xfrm>
              <a:off x="6038850" y="1788025"/>
              <a:ext cx="9825" cy="3425"/>
            </a:xfrm>
            <a:custGeom>
              <a:avLst/>
              <a:gdLst/>
              <a:ahLst/>
              <a:cxnLst/>
              <a:rect l="l" t="t" r="r" b="b"/>
              <a:pathLst>
                <a:path w="393" h="137" extrusionOk="0">
                  <a:moveTo>
                    <a:pt x="200" y="1"/>
                  </a:moveTo>
                  <a:cubicBezTo>
                    <a:pt x="133" y="1"/>
                    <a:pt x="67" y="46"/>
                    <a:pt x="0" y="136"/>
                  </a:cubicBezTo>
                  <a:cubicBezTo>
                    <a:pt x="131" y="136"/>
                    <a:pt x="262" y="136"/>
                    <a:pt x="393" y="124"/>
                  </a:cubicBezTo>
                  <a:cubicBezTo>
                    <a:pt x="329" y="43"/>
                    <a:pt x="264" y="1"/>
                    <a:pt x="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5"/>
            <p:cNvSpPr/>
            <p:nvPr/>
          </p:nvSpPr>
          <p:spPr>
            <a:xfrm>
              <a:off x="5584900" y="2097875"/>
              <a:ext cx="42600" cy="10050"/>
            </a:xfrm>
            <a:custGeom>
              <a:avLst/>
              <a:gdLst/>
              <a:ahLst/>
              <a:cxnLst/>
              <a:rect l="l" t="t" r="r" b="b"/>
              <a:pathLst>
                <a:path w="1704" h="402" extrusionOk="0">
                  <a:moveTo>
                    <a:pt x="908" y="1"/>
                  </a:moveTo>
                  <a:cubicBezTo>
                    <a:pt x="630" y="1"/>
                    <a:pt x="353" y="36"/>
                    <a:pt x="72" y="113"/>
                  </a:cubicBezTo>
                  <a:cubicBezTo>
                    <a:pt x="1" y="375"/>
                    <a:pt x="275" y="256"/>
                    <a:pt x="334" y="363"/>
                  </a:cubicBezTo>
                  <a:cubicBezTo>
                    <a:pt x="514" y="392"/>
                    <a:pt x="692" y="401"/>
                    <a:pt x="869" y="401"/>
                  </a:cubicBezTo>
                  <a:cubicBezTo>
                    <a:pt x="1125" y="401"/>
                    <a:pt x="1379" y="382"/>
                    <a:pt x="1632" y="375"/>
                  </a:cubicBezTo>
                  <a:cubicBezTo>
                    <a:pt x="1704" y="327"/>
                    <a:pt x="1704" y="292"/>
                    <a:pt x="1632" y="232"/>
                  </a:cubicBezTo>
                  <a:lnTo>
                    <a:pt x="1632" y="77"/>
                  </a:lnTo>
                  <a:cubicBezTo>
                    <a:pt x="1389" y="27"/>
                    <a:pt x="1148" y="1"/>
                    <a:pt x="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5"/>
            <p:cNvSpPr/>
            <p:nvPr/>
          </p:nvSpPr>
          <p:spPr>
            <a:xfrm>
              <a:off x="5625700" y="2103950"/>
              <a:ext cx="11325" cy="6825"/>
            </a:xfrm>
            <a:custGeom>
              <a:avLst/>
              <a:gdLst/>
              <a:ahLst/>
              <a:cxnLst/>
              <a:rect l="l" t="t" r="r" b="b"/>
              <a:pathLst>
                <a:path w="453" h="273" extrusionOk="0">
                  <a:moveTo>
                    <a:pt x="0" y="1"/>
                  </a:moveTo>
                  <a:lnTo>
                    <a:pt x="0" y="132"/>
                  </a:lnTo>
                  <a:cubicBezTo>
                    <a:pt x="71" y="228"/>
                    <a:pt x="148" y="272"/>
                    <a:pt x="231" y="272"/>
                  </a:cubicBezTo>
                  <a:cubicBezTo>
                    <a:pt x="301" y="272"/>
                    <a:pt x="376" y="240"/>
                    <a:pt x="453" y="179"/>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5"/>
            <p:cNvSpPr/>
            <p:nvPr/>
          </p:nvSpPr>
          <p:spPr>
            <a:xfrm>
              <a:off x="5851900" y="2103275"/>
              <a:ext cx="10150" cy="3975"/>
            </a:xfrm>
            <a:custGeom>
              <a:avLst/>
              <a:gdLst/>
              <a:ahLst/>
              <a:cxnLst/>
              <a:rect l="l" t="t" r="r" b="b"/>
              <a:pathLst>
                <a:path w="406" h="159" extrusionOk="0">
                  <a:moveTo>
                    <a:pt x="132" y="0"/>
                  </a:moveTo>
                  <a:cubicBezTo>
                    <a:pt x="74" y="0"/>
                    <a:pt x="25" y="34"/>
                    <a:pt x="1" y="159"/>
                  </a:cubicBezTo>
                  <a:cubicBezTo>
                    <a:pt x="24" y="157"/>
                    <a:pt x="47" y="157"/>
                    <a:pt x="69" y="157"/>
                  </a:cubicBezTo>
                  <a:cubicBezTo>
                    <a:pt x="93" y="157"/>
                    <a:pt x="116" y="157"/>
                    <a:pt x="139" y="157"/>
                  </a:cubicBezTo>
                  <a:cubicBezTo>
                    <a:pt x="240" y="157"/>
                    <a:pt x="331" y="147"/>
                    <a:pt x="406" y="40"/>
                  </a:cubicBezTo>
                  <a:lnTo>
                    <a:pt x="406" y="40"/>
                  </a:lnTo>
                  <a:cubicBezTo>
                    <a:pt x="391" y="47"/>
                    <a:pt x="375" y="49"/>
                    <a:pt x="358" y="49"/>
                  </a:cubicBezTo>
                  <a:cubicBezTo>
                    <a:pt x="287" y="49"/>
                    <a:pt x="203"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5"/>
            <p:cNvSpPr/>
            <p:nvPr/>
          </p:nvSpPr>
          <p:spPr>
            <a:xfrm>
              <a:off x="5585200" y="1770750"/>
              <a:ext cx="2725" cy="2200"/>
            </a:xfrm>
            <a:custGeom>
              <a:avLst/>
              <a:gdLst/>
              <a:ahLst/>
              <a:cxnLst/>
              <a:rect l="l" t="t" r="r" b="b"/>
              <a:pathLst>
                <a:path w="109" h="88" extrusionOk="0">
                  <a:moveTo>
                    <a:pt x="54" y="1"/>
                  </a:moveTo>
                  <a:cubicBezTo>
                    <a:pt x="51" y="1"/>
                    <a:pt x="49" y="2"/>
                    <a:pt x="49" y="6"/>
                  </a:cubicBezTo>
                  <a:cubicBezTo>
                    <a:pt x="1" y="42"/>
                    <a:pt x="1" y="65"/>
                    <a:pt x="60" y="77"/>
                  </a:cubicBezTo>
                  <a:cubicBezTo>
                    <a:pt x="64" y="85"/>
                    <a:pt x="68" y="87"/>
                    <a:pt x="72" y="87"/>
                  </a:cubicBezTo>
                  <a:cubicBezTo>
                    <a:pt x="81" y="87"/>
                    <a:pt x="92" y="74"/>
                    <a:pt x="108" y="65"/>
                  </a:cubicBezTo>
                  <a:cubicBezTo>
                    <a:pt x="108" y="53"/>
                    <a:pt x="84" y="42"/>
                    <a:pt x="84" y="18"/>
                  </a:cubicBezTo>
                  <a:cubicBezTo>
                    <a:pt x="76" y="9"/>
                    <a:pt x="61"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5"/>
            <p:cNvSpPr/>
            <p:nvPr/>
          </p:nvSpPr>
          <p:spPr>
            <a:xfrm>
              <a:off x="5606650" y="1770875"/>
              <a:ext cx="2400" cy="1825"/>
            </a:xfrm>
            <a:custGeom>
              <a:avLst/>
              <a:gdLst/>
              <a:ahLst/>
              <a:cxnLst/>
              <a:rect l="l" t="t" r="r" b="b"/>
              <a:pathLst>
                <a:path w="96" h="73" extrusionOk="0">
                  <a:moveTo>
                    <a:pt x="48" y="1"/>
                  </a:moveTo>
                  <a:cubicBezTo>
                    <a:pt x="36" y="13"/>
                    <a:pt x="24" y="13"/>
                    <a:pt x="0" y="37"/>
                  </a:cubicBezTo>
                  <a:cubicBezTo>
                    <a:pt x="0" y="48"/>
                    <a:pt x="24" y="60"/>
                    <a:pt x="36" y="72"/>
                  </a:cubicBezTo>
                  <a:cubicBezTo>
                    <a:pt x="48" y="48"/>
                    <a:pt x="83" y="37"/>
                    <a:pt x="95" y="13"/>
                  </a:cubicBezTo>
                  <a:cubicBezTo>
                    <a:pt x="83" y="13"/>
                    <a:pt x="60"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5"/>
            <p:cNvSpPr/>
            <p:nvPr/>
          </p:nvSpPr>
          <p:spPr>
            <a:xfrm>
              <a:off x="5597125" y="1770300"/>
              <a:ext cx="1500" cy="1350"/>
            </a:xfrm>
            <a:custGeom>
              <a:avLst/>
              <a:gdLst/>
              <a:ahLst/>
              <a:cxnLst/>
              <a:rect l="l" t="t" r="r" b="b"/>
              <a:pathLst>
                <a:path w="60" h="54" extrusionOk="0">
                  <a:moveTo>
                    <a:pt x="0" y="0"/>
                  </a:moveTo>
                  <a:lnTo>
                    <a:pt x="0" y="0"/>
                  </a:lnTo>
                  <a:cubicBezTo>
                    <a:pt x="14" y="35"/>
                    <a:pt x="32" y="53"/>
                    <a:pt x="44" y="53"/>
                  </a:cubicBezTo>
                  <a:cubicBezTo>
                    <a:pt x="53" y="53"/>
                    <a:pt x="60" y="44"/>
                    <a:pt x="60" y="24"/>
                  </a:cubicBezTo>
                  <a:cubicBezTo>
                    <a:pt x="60" y="24"/>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5"/>
            <p:cNvSpPr/>
            <p:nvPr/>
          </p:nvSpPr>
          <p:spPr>
            <a:xfrm>
              <a:off x="5920175" y="1788600"/>
              <a:ext cx="52000" cy="11550"/>
            </a:xfrm>
            <a:custGeom>
              <a:avLst/>
              <a:gdLst/>
              <a:ahLst/>
              <a:cxnLst/>
              <a:rect l="l" t="t" r="r" b="b"/>
              <a:pathLst>
                <a:path w="2080" h="462" extrusionOk="0">
                  <a:moveTo>
                    <a:pt x="947" y="0"/>
                  </a:moveTo>
                  <a:cubicBezTo>
                    <a:pt x="874" y="0"/>
                    <a:pt x="809" y="15"/>
                    <a:pt x="758" y="54"/>
                  </a:cubicBezTo>
                  <a:cubicBezTo>
                    <a:pt x="648" y="129"/>
                    <a:pt x="539" y="149"/>
                    <a:pt x="433" y="149"/>
                  </a:cubicBezTo>
                  <a:cubicBezTo>
                    <a:pt x="310" y="149"/>
                    <a:pt x="190" y="122"/>
                    <a:pt x="72" y="122"/>
                  </a:cubicBezTo>
                  <a:cubicBezTo>
                    <a:pt x="51" y="122"/>
                    <a:pt x="29" y="123"/>
                    <a:pt x="8" y="125"/>
                  </a:cubicBezTo>
                  <a:cubicBezTo>
                    <a:pt x="0" y="366"/>
                    <a:pt x="78" y="462"/>
                    <a:pt x="215" y="462"/>
                  </a:cubicBezTo>
                  <a:cubicBezTo>
                    <a:pt x="275" y="462"/>
                    <a:pt x="346" y="444"/>
                    <a:pt x="425" y="411"/>
                  </a:cubicBezTo>
                  <a:cubicBezTo>
                    <a:pt x="949" y="423"/>
                    <a:pt x="1485" y="423"/>
                    <a:pt x="2009" y="423"/>
                  </a:cubicBezTo>
                  <a:lnTo>
                    <a:pt x="2009" y="411"/>
                  </a:lnTo>
                  <a:cubicBezTo>
                    <a:pt x="2080" y="304"/>
                    <a:pt x="2080" y="197"/>
                    <a:pt x="1985" y="113"/>
                  </a:cubicBezTo>
                  <a:cubicBezTo>
                    <a:pt x="1942" y="70"/>
                    <a:pt x="1899" y="52"/>
                    <a:pt x="1857" y="52"/>
                  </a:cubicBezTo>
                  <a:cubicBezTo>
                    <a:pt x="1806" y="52"/>
                    <a:pt x="1757" y="79"/>
                    <a:pt x="1711" y="125"/>
                  </a:cubicBezTo>
                  <a:cubicBezTo>
                    <a:pt x="1711" y="137"/>
                    <a:pt x="1687" y="137"/>
                    <a:pt x="1663" y="161"/>
                  </a:cubicBezTo>
                  <a:cubicBezTo>
                    <a:pt x="1616" y="161"/>
                    <a:pt x="1592" y="137"/>
                    <a:pt x="1556" y="113"/>
                  </a:cubicBezTo>
                  <a:cubicBezTo>
                    <a:pt x="1528" y="93"/>
                    <a:pt x="1505" y="80"/>
                    <a:pt x="1480" y="80"/>
                  </a:cubicBezTo>
                  <a:cubicBezTo>
                    <a:pt x="1463" y="80"/>
                    <a:pt x="1445" y="86"/>
                    <a:pt x="1425" y="101"/>
                  </a:cubicBezTo>
                  <a:cubicBezTo>
                    <a:pt x="1273" y="61"/>
                    <a:pt x="1094"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5"/>
            <p:cNvSpPr/>
            <p:nvPr/>
          </p:nvSpPr>
          <p:spPr>
            <a:xfrm>
              <a:off x="5976925" y="1806000"/>
              <a:ext cx="39625" cy="7550"/>
            </a:xfrm>
            <a:custGeom>
              <a:avLst/>
              <a:gdLst/>
              <a:ahLst/>
              <a:cxnLst/>
              <a:rect l="l" t="t" r="r" b="b"/>
              <a:pathLst>
                <a:path w="1585" h="302" extrusionOk="0">
                  <a:moveTo>
                    <a:pt x="1167" y="1"/>
                  </a:moveTo>
                  <a:cubicBezTo>
                    <a:pt x="1058" y="45"/>
                    <a:pt x="945" y="57"/>
                    <a:pt x="831" y="57"/>
                  </a:cubicBezTo>
                  <a:cubicBezTo>
                    <a:pt x="694" y="57"/>
                    <a:pt x="555" y="40"/>
                    <a:pt x="420" y="40"/>
                  </a:cubicBezTo>
                  <a:cubicBezTo>
                    <a:pt x="275" y="40"/>
                    <a:pt x="133" y="60"/>
                    <a:pt x="1" y="144"/>
                  </a:cubicBezTo>
                  <a:cubicBezTo>
                    <a:pt x="216" y="269"/>
                    <a:pt x="438" y="301"/>
                    <a:pt x="662" y="301"/>
                  </a:cubicBezTo>
                  <a:cubicBezTo>
                    <a:pt x="902" y="301"/>
                    <a:pt x="1144" y="264"/>
                    <a:pt x="1383" y="264"/>
                  </a:cubicBezTo>
                  <a:cubicBezTo>
                    <a:pt x="1451" y="264"/>
                    <a:pt x="1517" y="267"/>
                    <a:pt x="1584" y="275"/>
                  </a:cubicBezTo>
                  <a:cubicBezTo>
                    <a:pt x="1525" y="72"/>
                    <a:pt x="1358" y="13"/>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5"/>
            <p:cNvSpPr/>
            <p:nvPr/>
          </p:nvSpPr>
          <p:spPr>
            <a:xfrm>
              <a:off x="5909950" y="1791725"/>
              <a:ext cx="20875" cy="13700"/>
            </a:xfrm>
            <a:custGeom>
              <a:avLst/>
              <a:gdLst/>
              <a:ahLst/>
              <a:cxnLst/>
              <a:rect l="l" t="t" r="r" b="b"/>
              <a:pathLst>
                <a:path w="835" h="548" extrusionOk="0">
                  <a:moveTo>
                    <a:pt x="417" y="0"/>
                  </a:moveTo>
                  <a:cubicBezTo>
                    <a:pt x="310" y="12"/>
                    <a:pt x="191" y="12"/>
                    <a:pt x="72" y="12"/>
                  </a:cubicBezTo>
                  <a:cubicBezTo>
                    <a:pt x="13" y="84"/>
                    <a:pt x="1" y="179"/>
                    <a:pt x="36" y="286"/>
                  </a:cubicBezTo>
                  <a:cubicBezTo>
                    <a:pt x="36" y="369"/>
                    <a:pt x="36" y="477"/>
                    <a:pt x="108" y="548"/>
                  </a:cubicBezTo>
                  <a:lnTo>
                    <a:pt x="405" y="548"/>
                  </a:lnTo>
                  <a:cubicBezTo>
                    <a:pt x="489" y="369"/>
                    <a:pt x="751" y="453"/>
                    <a:pt x="834" y="286"/>
                  </a:cubicBezTo>
                  <a:cubicBezTo>
                    <a:pt x="644" y="286"/>
                    <a:pt x="477" y="21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5"/>
            <p:cNvSpPr/>
            <p:nvPr/>
          </p:nvSpPr>
          <p:spPr>
            <a:xfrm>
              <a:off x="5953125" y="1806525"/>
              <a:ext cx="9825" cy="6950"/>
            </a:xfrm>
            <a:custGeom>
              <a:avLst/>
              <a:gdLst/>
              <a:ahLst/>
              <a:cxnLst/>
              <a:rect l="l" t="t" r="r" b="b"/>
              <a:pathLst>
                <a:path w="393" h="278" extrusionOk="0">
                  <a:moveTo>
                    <a:pt x="149" y="1"/>
                  </a:moveTo>
                  <a:cubicBezTo>
                    <a:pt x="94" y="1"/>
                    <a:pt x="32" y="29"/>
                    <a:pt x="12" y="99"/>
                  </a:cubicBezTo>
                  <a:cubicBezTo>
                    <a:pt x="0" y="254"/>
                    <a:pt x="155" y="242"/>
                    <a:pt x="250" y="277"/>
                  </a:cubicBezTo>
                  <a:cubicBezTo>
                    <a:pt x="286" y="170"/>
                    <a:pt x="393" y="39"/>
                    <a:pt x="179" y="4"/>
                  </a:cubicBezTo>
                  <a:cubicBezTo>
                    <a:pt x="169" y="2"/>
                    <a:pt x="159"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5"/>
            <p:cNvSpPr/>
            <p:nvPr/>
          </p:nvSpPr>
          <p:spPr>
            <a:xfrm>
              <a:off x="5938225" y="1807800"/>
              <a:ext cx="7475" cy="4775"/>
            </a:xfrm>
            <a:custGeom>
              <a:avLst/>
              <a:gdLst/>
              <a:ahLst/>
              <a:cxnLst/>
              <a:rect l="l" t="t" r="r" b="b"/>
              <a:pathLst>
                <a:path w="299" h="191" extrusionOk="0">
                  <a:moveTo>
                    <a:pt x="96" y="0"/>
                  </a:moveTo>
                  <a:cubicBezTo>
                    <a:pt x="72" y="24"/>
                    <a:pt x="13" y="60"/>
                    <a:pt x="1" y="72"/>
                  </a:cubicBezTo>
                  <a:cubicBezTo>
                    <a:pt x="1" y="182"/>
                    <a:pt x="77" y="191"/>
                    <a:pt x="152" y="191"/>
                  </a:cubicBezTo>
                  <a:cubicBezTo>
                    <a:pt x="165" y="191"/>
                    <a:pt x="178" y="191"/>
                    <a:pt x="191" y="191"/>
                  </a:cubicBezTo>
                  <a:cubicBezTo>
                    <a:pt x="239" y="179"/>
                    <a:pt x="298" y="143"/>
                    <a:pt x="298" y="131"/>
                  </a:cubicBezTo>
                  <a:cubicBezTo>
                    <a:pt x="275" y="48"/>
                    <a:pt x="167"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5"/>
            <p:cNvSpPr/>
            <p:nvPr/>
          </p:nvSpPr>
          <p:spPr>
            <a:xfrm>
              <a:off x="5618550" y="1733700"/>
              <a:ext cx="10450" cy="3825"/>
            </a:xfrm>
            <a:custGeom>
              <a:avLst/>
              <a:gdLst/>
              <a:ahLst/>
              <a:cxnLst/>
              <a:rect l="l" t="t" r="r" b="b"/>
              <a:pathLst>
                <a:path w="418" h="153" extrusionOk="0">
                  <a:moveTo>
                    <a:pt x="201" y="1"/>
                  </a:moveTo>
                  <a:cubicBezTo>
                    <a:pt x="135" y="1"/>
                    <a:pt x="68" y="13"/>
                    <a:pt x="0" y="35"/>
                  </a:cubicBezTo>
                  <a:cubicBezTo>
                    <a:pt x="73" y="114"/>
                    <a:pt x="146" y="153"/>
                    <a:pt x="217" y="153"/>
                  </a:cubicBezTo>
                  <a:cubicBezTo>
                    <a:pt x="286" y="153"/>
                    <a:pt x="353" y="117"/>
                    <a:pt x="417" y="47"/>
                  </a:cubicBezTo>
                  <a:cubicBezTo>
                    <a:pt x="348" y="16"/>
                    <a:pt x="276"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5"/>
            <p:cNvSpPr/>
            <p:nvPr/>
          </p:nvSpPr>
          <p:spPr>
            <a:xfrm>
              <a:off x="5905775" y="1993700"/>
              <a:ext cx="6575" cy="6400"/>
            </a:xfrm>
            <a:custGeom>
              <a:avLst/>
              <a:gdLst/>
              <a:ahLst/>
              <a:cxnLst/>
              <a:rect l="l" t="t" r="r" b="b"/>
              <a:pathLst>
                <a:path w="263" h="256" extrusionOk="0">
                  <a:moveTo>
                    <a:pt x="147" y="1"/>
                  </a:moveTo>
                  <a:cubicBezTo>
                    <a:pt x="121" y="1"/>
                    <a:pt x="78" y="12"/>
                    <a:pt x="60" y="29"/>
                  </a:cubicBezTo>
                  <a:cubicBezTo>
                    <a:pt x="1" y="137"/>
                    <a:pt x="60" y="208"/>
                    <a:pt x="156" y="256"/>
                  </a:cubicBezTo>
                  <a:cubicBezTo>
                    <a:pt x="156" y="160"/>
                    <a:pt x="263" y="77"/>
                    <a:pt x="168" y="6"/>
                  </a:cubicBezTo>
                  <a:cubicBezTo>
                    <a:pt x="164" y="2"/>
                    <a:pt x="157"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5"/>
            <p:cNvSpPr/>
            <p:nvPr/>
          </p:nvSpPr>
          <p:spPr>
            <a:xfrm>
              <a:off x="5259875" y="1751825"/>
              <a:ext cx="42875" cy="51700"/>
            </a:xfrm>
            <a:custGeom>
              <a:avLst/>
              <a:gdLst/>
              <a:ahLst/>
              <a:cxnLst/>
              <a:rect l="l" t="t" r="r" b="b"/>
              <a:pathLst>
                <a:path w="1715" h="2068" extrusionOk="0">
                  <a:moveTo>
                    <a:pt x="1572" y="1"/>
                  </a:moveTo>
                  <a:cubicBezTo>
                    <a:pt x="810" y="358"/>
                    <a:pt x="405" y="1049"/>
                    <a:pt x="24" y="1751"/>
                  </a:cubicBezTo>
                  <a:cubicBezTo>
                    <a:pt x="60" y="1787"/>
                    <a:pt x="48" y="1834"/>
                    <a:pt x="0" y="1870"/>
                  </a:cubicBezTo>
                  <a:lnTo>
                    <a:pt x="0" y="2013"/>
                  </a:lnTo>
                  <a:cubicBezTo>
                    <a:pt x="77" y="2051"/>
                    <a:pt x="140" y="2068"/>
                    <a:pt x="192" y="2068"/>
                  </a:cubicBezTo>
                  <a:cubicBezTo>
                    <a:pt x="481" y="2068"/>
                    <a:pt x="456" y="1572"/>
                    <a:pt x="739" y="1572"/>
                  </a:cubicBezTo>
                  <a:cubicBezTo>
                    <a:pt x="893" y="1013"/>
                    <a:pt x="1334" y="679"/>
                    <a:pt x="1715" y="298"/>
                  </a:cubicBezTo>
                  <a:lnTo>
                    <a:pt x="1715" y="298"/>
                  </a:lnTo>
                  <a:cubicBezTo>
                    <a:pt x="1698" y="300"/>
                    <a:pt x="1682" y="301"/>
                    <a:pt x="1668" y="301"/>
                  </a:cubicBezTo>
                  <a:cubicBezTo>
                    <a:pt x="1461" y="301"/>
                    <a:pt x="1516" y="146"/>
                    <a:pt x="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5"/>
            <p:cNvSpPr/>
            <p:nvPr/>
          </p:nvSpPr>
          <p:spPr>
            <a:xfrm>
              <a:off x="5298575" y="1770300"/>
              <a:ext cx="58950" cy="31925"/>
            </a:xfrm>
            <a:custGeom>
              <a:avLst/>
              <a:gdLst/>
              <a:ahLst/>
              <a:cxnLst/>
              <a:rect l="l" t="t" r="r" b="b"/>
              <a:pathLst>
                <a:path w="2358" h="1277" extrusionOk="0">
                  <a:moveTo>
                    <a:pt x="595" y="0"/>
                  </a:moveTo>
                  <a:cubicBezTo>
                    <a:pt x="155" y="83"/>
                    <a:pt x="203" y="536"/>
                    <a:pt x="0" y="810"/>
                  </a:cubicBezTo>
                  <a:cubicBezTo>
                    <a:pt x="24" y="833"/>
                    <a:pt x="24" y="857"/>
                    <a:pt x="36" y="893"/>
                  </a:cubicBezTo>
                  <a:cubicBezTo>
                    <a:pt x="84" y="929"/>
                    <a:pt x="119" y="964"/>
                    <a:pt x="179" y="976"/>
                  </a:cubicBezTo>
                  <a:cubicBezTo>
                    <a:pt x="286" y="1024"/>
                    <a:pt x="393" y="1072"/>
                    <a:pt x="465" y="1155"/>
                  </a:cubicBezTo>
                  <a:cubicBezTo>
                    <a:pt x="752" y="1242"/>
                    <a:pt x="1039" y="1276"/>
                    <a:pt x="1326" y="1276"/>
                  </a:cubicBezTo>
                  <a:cubicBezTo>
                    <a:pt x="1670" y="1276"/>
                    <a:pt x="2014" y="1226"/>
                    <a:pt x="2358" y="1155"/>
                  </a:cubicBezTo>
                  <a:cubicBezTo>
                    <a:pt x="2242" y="1074"/>
                    <a:pt x="2116" y="1053"/>
                    <a:pt x="1985" y="1053"/>
                  </a:cubicBezTo>
                  <a:cubicBezTo>
                    <a:pt x="1842" y="1053"/>
                    <a:pt x="1694" y="1078"/>
                    <a:pt x="1552" y="1078"/>
                  </a:cubicBezTo>
                  <a:cubicBezTo>
                    <a:pt x="1421" y="1078"/>
                    <a:pt x="1294" y="1057"/>
                    <a:pt x="1179" y="976"/>
                  </a:cubicBezTo>
                  <a:cubicBezTo>
                    <a:pt x="465" y="845"/>
                    <a:pt x="465" y="845"/>
                    <a:pt x="595" y="71"/>
                  </a:cubicBez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5"/>
            <p:cNvSpPr/>
            <p:nvPr/>
          </p:nvSpPr>
          <p:spPr>
            <a:xfrm>
              <a:off x="5255375" y="1790075"/>
              <a:ext cx="31300" cy="37450"/>
            </a:xfrm>
            <a:custGeom>
              <a:avLst/>
              <a:gdLst/>
              <a:ahLst/>
              <a:cxnLst/>
              <a:rect l="l" t="t" r="r" b="b"/>
              <a:pathLst>
                <a:path w="1252" h="1498" extrusionOk="0">
                  <a:moveTo>
                    <a:pt x="747" y="0"/>
                  </a:moveTo>
                  <a:cubicBezTo>
                    <a:pt x="679" y="0"/>
                    <a:pt x="618" y="24"/>
                    <a:pt x="573" y="126"/>
                  </a:cubicBezTo>
                  <a:cubicBezTo>
                    <a:pt x="502" y="304"/>
                    <a:pt x="418" y="483"/>
                    <a:pt x="180" y="483"/>
                  </a:cubicBezTo>
                  <a:cubicBezTo>
                    <a:pt x="145" y="781"/>
                    <a:pt x="2" y="1054"/>
                    <a:pt x="26" y="1316"/>
                  </a:cubicBezTo>
                  <a:cubicBezTo>
                    <a:pt x="0" y="1443"/>
                    <a:pt x="53" y="1498"/>
                    <a:pt x="124" y="1498"/>
                  </a:cubicBezTo>
                  <a:cubicBezTo>
                    <a:pt x="153" y="1498"/>
                    <a:pt x="185" y="1489"/>
                    <a:pt x="216" y="1471"/>
                  </a:cubicBezTo>
                  <a:cubicBezTo>
                    <a:pt x="454" y="1305"/>
                    <a:pt x="752" y="1364"/>
                    <a:pt x="1002" y="1245"/>
                  </a:cubicBezTo>
                  <a:cubicBezTo>
                    <a:pt x="1157" y="1114"/>
                    <a:pt x="1050" y="1007"/>
                    <a:pt x="978" y="900"/>
                  </a:cubicBezTo>
                  <a:cubicBezTo>
                    <a:pt x="799" y="650"/>
                    <a:pt x="859" y="483"/>
                    <a:pt x="1133" y="376"/>
                  </a:cubicBezTo>
                  <a:cubicBezTo>
                    <a:pt x="1192" y="340"/>
                    <a:pt x="1228" y="292"/>
                    <a:pt x="1252" y="233"/>
                  </a:cubicBezTo>
                  <a:cubicBezTo>
                    <a:pt x="1252" y="173"/>
                    <a:pt x="1240" y="102"/>
                    <a:pt x="1192" y="54"/>
                  </a:cubicBezTo>
                  <a:cubicBezTo>
                    <a:pt x="1109" y="54"/>
                    <a:pt x="1014" y="42"/>
                    <a:pt x="930" y="19"/>
                  </a:cubicBezTo>
                  <a:cubicBezTo>
                    <a:pt x="869" y="19"/>
                    <a:pt x="806" y="0"/>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5"/>
            <p:cNvSpPr/>
            <p:nvPr/>
          </p:nvSpPr>
          <p:spPr>
            <a:xfrm>
              <a:off x="5285175" y="1790525"/>
              <a:ext cx="14600" cy="7475"/>
            </a:xfrm>
            <a:custGeom>
              <a:avLst/>
              <a:gdLst/>
              <a:ahLst/>
              <a:cxnLst/>
              <a:rect l="l" t="t" r="r" b="b"/>
              <a:pathLst>
                <a:path w="584" h="299" extrusionOk="0">
                  <a:moveTo>
                    <a:pt x="536" y="1"/>
                  </a:moveTo>
                  <a:lnTo>
                    <a:pt x="0" y="48"/>
                  </a:lnTo>
                  <a:lnTo>
                    <a:pt x="0" y="179"/>
                  </a:lnTo>
                  <a:cubicBezTo>
                    <a:pt x="109" y="250"/>
                    <a:pt x="213" y="298"/>
                    <a:pt x="306" y="298"/>
                  </a:cubicBezTo>
                  <a:cubicBezTo>
                    <a:pt x="417" y="298"/>
                    <a:pt x="513" y="230"/>
                    <a:pt x="584" y="48"/>
                  </a:cubicBezTo>
                  <a:lnTo>
                    <a:pt x="5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5"/>
            <p:cNvSpPr/>
            <p:nvPr/>
          </p:nvSpPr>
          <p:spPr>
            <a:xfrm>
              <a:off x="5504850" y="1877750"/>
              <a:ext cx="7450" cy="3600"/>
            </a:xfrm>
            <a:custGeom>
              <a:avLst/>
              <a:gdLst/>
              <a:ahLst/>
              <a:cxnLst/>
              <a:rect l="l" t="t" r="r" b="b"/>
              <a:pathLst>
                <a:path w="298" h="144" extrusionOk="0">
                  <a:moveTo>
                    <a:pt x="250" y="0"/>
                  </a:moveTo>
                  <a:cubicBezTo>
                    <a:pt x="179" y="0"/>
                    <a:pt x="84" y="12"/>
                    <a:pt x="0" y="12"/>
                  </a:cubicBezTo>
                  <a:cubicBezTo>
                    <a:pt x="24" y="60"/>
                    <a:pt x="72" y="107"/>
                    <a:pt x="119" y="143"/>
                  </a:cubicBezTo>
                  <a:cubicBezTo>
                    <a:pt x="167" y="131"/>
                    <a:pt x="203" y="131"/>
                    <a:pt x="250" y="131"/>
                  </a:cubicBezTo>
                  <a:cubicBezTo>
                    <a:pt x="298" y="84"/>
                    <a:pt x="298" y="36"/>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5"/>
            <p:cNvSpPr/>
            <p:nvPr/>
          </p:nvSpPr>
          <p:spPr>
            <a:xfrm>
              <a:off x="5732250" y="1873875"/>
              <a:ext cx="4800" cy="5675"/>
            </a:xfrm>
            <a:custGeom>
              <a:avLst/>
              <a:gdLst/>
              <a:ahLst/>
              <a:cxnLst/>
              <a:rect l="l" t="t" r="r" b="b"/>
              <a:pathLst>
                <a:path w="192" h="227" extrusionOk="0">
                  <a:moveTo>
                    <a:pt x="191" y="0"/>
                  </a:moveTo>
                  <a:cubicBezTo>
                    <a:pt x="96" y="36"/>
                    <a:pt x="24" y="84"/>
                    <a:pt x="12" y="179"/>
                  </a:cubicBezTo>
                  <a:cubicBezTo>
                    <a:pt x="1" y="179"/>
                    <a:pt x="72" y="227"/>
                    <a:pt x="84" y="227"/>
                  </a:cubicBezTo>
                  <a:cubicBezTo>
                    <a:pt x="191" y="203"/>
                    <a:pt x="191" y="96"/>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5"/>
            <p:cNvSpPr/>
            <p:nvPr/>
          </p:nvSpPr>
          <p:spPr>
            <a:xfrm>
              <a:off x="5970375" y="1791400"/>
              <a:ext cx="9875" cy="7500"/>
            </a:xfrm>
            <a:custGeom>
              <a:avLst/>
              <a:gdLst/>
              <a:ahLst/>
              <a:cxnLst/>
              <a:rect l="l" t="t" r="r" b="b"/>
              <a:pathLst>
                <a:path w="395" h="300" extrusionOk="0">
                  <a:moveTo>
                    <a:pt x="189" y="0"/>
                  </a:moveTo>
                  <a:cubicBezTo>
                    <a:pt x="145" y="0"/>
                    <a:pt x="98" y="5"/>
                    <a:pt x="55" y="5"/>
                  </a:cubicBezTo>
                  <a:cubicBezTo>
                    <a:pt x="36" y="5"/>
                    <a:pt x="17" y="4"/>
                    <a:pt x="1" y="1"/>
                  </a:cubicBezTo>
                  <a:lnTo>
                    <a:pt x="1" y="1"/>
                  </a:lnTo>
                  <a:cubicBezTo>
                    <a:pt x="1" y="109"/>
                    <a:pt x="12" y="192"/>
                    <a:pt x="12" y="299"/>
                  </a:cubicBezTo>
                  <a:cubicBezTo>
                    <a:pt x="96" y="299"/>
                    <a:pt x="203" y="287"/>
                    <a:pt x="310" y="263"/>
                  </a:cubicBezTo>
                  <a:cubicBezTo>
                    <a:pt x="395" y="32"/>
                    <a:pt x="305"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5"/>
            <p:cNvSpPr/>
            <p:nvPr/>
          </p:nvSpPr>
          <p:spPr>
            <a:xfrm>
              <a:off x="5984375" y="1777675"/>
              <a:ext cx="10425" cy="6925"/>
            </a:xfrm>
            <a:custGeom>
              <a:avLst/>
              <a:gdLst/>
              <a:ahLst/>
              <a:cxnLst/>
              <a:rect l="l" t="t" r="r" b="b"/>
              <a:pathLst>
                <a:path w="417" h="277" extrusionOk="0">
                  <a:moveTo>
                    <a:pt x="229" y="0"/>
                  </a:moveTo>
                  <a:cubicBezTo>
                    <a:pt x="176" y="0"/>
                    <a:pt x="118" y="28"/>
                    <a:pt x="84" y="62"/>
                  </a:cubicBezTo>
                  <a:cubicBezTo>
                    <a:pt x="0" y="146"/>
                    <a:pt x="60" y="217"/>
                    <a:pt x="155" y="277"/>
                  </a:cubicBezTo>
                  <a:lnTo>
                    <a:pt x="286" y="241"/>
                  </a:lnTo>
                  <a:cubicBezTo>
                    <a:pt x="310" y="157"/>
                    <a:pt x="417" y="74"/>
                    <a:pt x="286" y="15"/>
                  </a:cubicBezTo>
                  <a:cubicBezTo>
                    <a:pt x="269" y="4"/>
                    <a:pt x="249"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5"/>
            <p:cNvSpPr/>
            <p:nvPr/>
          </p:nvSpPr>
          <p:spPr>
            <a:xfrm>
              <a:off x="5963225" y="1784575"/>
              <a:ext cx="11050" cy="7175"/>
            </a:xfrm>
            <a:custGeom>
              <a:avLst/>
              <a:gdLst/>
              <a:ahLst/>
              <a:cxnLst/>
              <a:rect l="l" t="t" r="r" b="b"/>
              <a:pathLst>
                <a:path w="442" h="287" extrusionOk="0">
                  <a:moveTo>
                    <a:pt x="311" y="0"/>
                  </a:moveTo>
                  <a:cubicBezTo>
                    <a:pt x="254" y="0"/>
                    <a:pt x="189" y="24"/>
                    <a:pt x="132" y="24"/>
                  </a:cubicBezTo>
                  <a:lnTo>
                    <a:pt x="1" y="286"/>
                  </a:lnTo>
                  <a:cubicBezTo>
                    <a:pt x="84" y="286"/>
                    <a:pt x="191" y="274"/>
                    <a:pt x="287" y="274"/>
                  </a:cubicBezTo>
                  <a:cubicBezTo>
                    <a:pt x="322" y="203"/>
                    <a:pt x="441" y="108"/>
                    <a:pt x="429" y="84"/>
                  </a:cubicBezTo>
                  <a:cubicBezTo>
                    <a:pt x="402" y="18"/>
                    <a:pt x="359" y="0"/>
                    <a:pt x="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5"/>
            <p:cNvSpPr/>
            <p:nvPr/>
          </p:nvSpPr>
          <p:spPr>
            <a:xfrm>
              <a:off x="5539675" y="2092650"/>
              <a:ext cx="53600" cy="14925"/>
            </a:xfrm>
            <a:custGeom>
              <a:avLst/>
              <a:gdLst/>
              <a:ahLst/>
              <a:cxnLst/>
              <a:rect l="l" t="t" r="r" b="b"/>
              <a:pathLst>
                <a:path w="2144" h="597" extrusionOk="0">
                  <a:moveTo>
                    <a:pt x="869" y="0"/>
                  </a:moveTo>
                  <a:cubicBezTo>
                    <a:pt x="762" y="135"/>
                    <a:pt x="632" y="165"/>
                    <a:pt x="495" y="165"/>
                  </a:cubicBezTo>
                  <a:cubicBezTo>
                    <a:pt x="387" y="165"/>
                    <a:pt x="275" y="146"/>
                    <a:pt x="167" y="146"/>
                  </a:cubicBezTo>
                  <a:cubicBezTo>
                    <a:pt x="110" y="146"/>
                    <a:pt x="54" y="151"/>
                    <a:pt x="0" y="167"/>
                  </a:cubicBezTo>
                  <a:cubicBezTo>
                    <a:pt x="24" y="501"/>
                    <a:pt x="298" y="405"/>
                    <a:pt x="476" y="465"/>
                  </a:cubicBezTo>
                  <a:lnTo>
                    <a:pt x="512" y="465"/>
                  </a:lnTo>
                  <a:cubicBezTo>
                    <a:pt x="602" y="493"/>
                    <a:pt x="690" y="505"/>
                    <a:pt x="775" y="505"/>
                  </a:cubicBezTo>
                  <a:cubicBezTo>
                    <a:pt x="871" y="505"/>
                    <a:pt x="966" y="490"/>
                    <a:pt x="1060" y="465"/>
                  </a:cubicBezTo>
                  <a:cubicBezTo>
                    <a:pt x="1261" y="569"/>
                    <a:pt x="1470" y="596"/>
                    <a:pt x="1682" y="596"/>
                  </a:cubicBezTo>
                  <a:cubicBezTo>
                    <a:pt x="1835" y="596"/>
                    <a:pt x="1989" y="582"/>
                    <a:pt x="2143" y="572"/>
                  </a:cubicBezTo>
                  <a:cubicBezTo>
                    <a:pt x="2060" y="477"/>
                    <a:pt x="1965" y="405"/>
                    <a:pt x="1881" y="322"/>
                  </a:cubicBezTo>
                  <a:cubicBezTo>
                    <a:pt x="1727" y="298"/>
                    <a:pt x="1572" y="274"/>
                    <a:pt x="1417" y="262"/>
                  </a:cubicBezTo>
                  <a:cubicBezTo>
                    <a:pt x="1250" y="262"/>
                    <a:pt x="1167" y="179"/>
                    <a:pt x="1167" y="24"/>
                  </a:cubicBezTo>
                  <a:cubicBezTo>
                    <a:pt x="1060" y="24"/>
                    <a:pt x="977" y="0"/>
                    <a:pt x="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5"/>
            <p:cNvSpPr/>
            <p:nvPr/>
          </p:nvSpPr>
          <p:spPr>
            <a:xfrm>
              <a:off x="5608125" y="2089075"/>
              <a:ext cx="25025" cy="3975"/>
            </a:xfrm>
            <a:custGeom>
              <a:avLst/>
              <a:gdLst/>
              <a:ahLst/>
              <a:cxnLst/>
              <a:rect l="l" t="t" r="r" b="b"/>
              <a:pathLst>
                <a:path w="1001" h="159" extrusionOk="0">
                  <a:moveTo>
                    <a:pt x="1" y="1"/>
                  </a:moveTo>
                  <a:lnTo>
                    <a:pt x="1" y="120"/>
                  </a:lnTo>
                  <a:cubicBezTo>
                    <a:pt x="167" y="143"/>
                    <a:pt x="331" y="158"/>
                    <a:pt x="496" y="158"/>
                  </a:cubicBezTo>
                  <a:cubicBezTo>
                    <a:pt x="661" y="158"/>
                    <a:pt x="828" y="143"/>
                    <a:pt x="1001" y="108"/>
                  </a:cubicBezTo>
                  <a:lnTo>
                    <a:pt x="1001" y="12"/>
                  </a:lnTo>
                  <a:cubicBezTo>
                    <a:pt x="656" y="12"/>
                    <a:pt x="33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5"/>
            <p:cNvSpPr/>
            <p:nvPr/>
          </p:nvSpPr>
          <p:spPr>
            <a:xfrm>
              <a:off x="5637000" y="2089375"/>
              <a:ext cx="6575" cy="2400"/>
            </a:xfrm>
            <a:custGeom>
              <a:avLst/>
              <a:gdLst/>
              <a:ahLst/>
              <a:cxnLst/>
              <a:rect l="l" t="t" r="r" b="b"/>
              <a:pathLst>
                <a:path w="263" h="96" extrusionOk="0">
                  <a:moveTo>
                    <a:pt x="1" y="0"/>
                  </a:moveTo>
                  <a:lnTo>
                    <a:pt x="1" y="96"/>
                  </a:lnTo>
                  <a:lnTo>
                    <a:pt x="263" y="96"/>
                  </a:lnTo>
                  <a:cubicBezTo>
                    <a:pt x="191" y="0"/>
                    <a:pt x="9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5"/>
            <p:cNvSpPr/>
            <p:nvPr/>
          </p:nvSpPr>
          <p:spPr>
            <a:xfrm>
              <a:off x="5632825" y="2089375"/>
              <a:ext cx="4200" cy="2400"/>
            </a:xfrm>
            <a:custGeom>
              <a:avLst/>
              <a:gdLst/>
              <a:ahLst/>
              <a:cxnLst/>
              <a:rect l="l" t="t" r="r" b="b"/>
              <a:pathLst>
                <a:path w="168" h="96" extrusionOk="0">
                  <a:moveTo>
                    <a:pt x="1" y="0"/>
                  </a:moveTo>
                  <a:lnTo>
                    <a:pt x="1" y="96"/>
                  </a:lnTo>
                  <a:lnTo>
                    <a:pt x="168" y="96"/>
                  </a:lnTo>
                  <a:lnTo>
                    <a:pt x="168" y="48"/>
                  </a:lnTo>
                  <a:lnTo>
                    <a:pt x="168" y="0"/>
                  </a:lnTo>
                  <a:cubicBezTo>
                    <a:pt x="128" y="0"/>
                    <a:pt x="93" y="6"/>
                    <a:pt x="57" y="6"/>
                  </a:cubicBezTo>
                  <a:cubicBezTo>
                    <a:pt x="39" y="6"/>
                    <a:pt x="21" y="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5"/>
            <p:cNvSpPr/>
            <p:nvPr/>
          </p:nvSpPr>
          <p:spPr>
            <a:xfrm>
              <a:off x="6116225" y="1796100"/>
              <a:ext cx="22650" cy="6475"/>
            </a:xfrm>
            <a:custGeom>
              <a:avLst/>
              <a:gdLst/>
              <a:ahLst/>
              <a:cxnLst/>
              <a:rect l="l" t="t" r="r" b="b"/>
              <a:pathLst>
                <a:path w="906" h="259" extrusionOk="0">
                  <a:moveTo>
                    <a:pt x="417" y="0"/>
                  </a:moveTo>
                  <a:cubicBezTo>
                    <a:pt x="297" y="0"/>
                    <a:pt x="177" y="28"/>
                    <a:pt x="60" y="99"/>
                  </a:cubicBezTo>
                  <a:cubicBezTo>
                    <a:pt x="1" y="135"/>
                    <a:pt x="1" y="182"/>
                    <a:pt x="36" y="242"/>
                  </a:cubicBezTo>
                  <a:lnTo>
                    <a:pt x="60" y="254"/>
                  </a:lnTo>
                  <a:cubicBezTo>
                    <a:pt x="103" y="244"/>
                    <a:pt x="148" y="241"/>
                    <a:pt x="194" y="241"/>
                  </a:cubicBezTo>
                  <a:cubicBezTo>
                    <a:pt x="301" y="241"/>
                    <a:pt x="415" y="259"/>
                    <a:pt x="527" y="259"/>
                  </a:cubicBezTo>
                  <a:cubicBezTo>
                    <a:pt x="663" y="259"/>
                    <a:pt x="796" y="232"/>
                    <a:pt x="906" y="111"/>
                  </a:cubicBezTo>
                  <a:cubicBezTo>
                    <a:pt x="742" y="50"/>
                    <a:pt x="578"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5"/>
            <p:cNvSpPr/>
            <p:nvPr/>
          </p:nvSpPr>
          <p:spPr>
            <a:xfrm>
              <a:off x="6110575" y="1805700"/>
              <a:ext cx="7175" cy="6350"/>
            </a:xfrm>
            <a:custGeom>
              <a:avLst/>
              <a:gdLst/>
              <a:ahLst/>
              <a:cxnLst/>
              <a:rect l="l" t="t" r="r" b="b"/>
              <a:pathLst>
                <a:path w="287" h="254" extrusionOk="0">
                  <a:moveTo>
                    <a:pt x="250" y="1"/>
                  </a:moveTo>
                  <a:cubicBezTo>
                    <a:pt x="143" y="25"/>
                    <a:pt x="0" y="37"/>
                    <a:pt x="48" y="168"/>
                  </a:cubicBezTo>
                  <a:cubicBezTo>
                    <a:pt x="72" y="230"/>
                    <a:pt x="102" y="253"/>
                    <a:pt x="134" y="253"/>
                  </a:cubicBezTo>
                  <a:cubicBezTo>
                    <a:pt x="182" y="253"/>
                    <a:pt x="236" y="201"/>
                    <a:pt x="286" y="144"/>
                  </a:cubicBezTo>
                  <a:cubicBezTo>
                    <a:pt x="286" y="96"/>
                    <a:pt x="262" y="72"/>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5"/>
            <p:cNvSpPr/>
            <p:nvPr/>
          </p:nvSpPr>
          <p:spPr>
            <a:xfrm>
              <a:off x="6142425" y="1798875"/>
              <a:ext cx="10450" cy="3575"/>
            </a:xfrm>
            <a:custGeom>
              <a:avLst/>
              <a:gdLst/>
              <a:ahLst/>
              <a:cxnLst/>
              <a:rect l="l" t="t" r="r" b="b"/>
              <a:pathLst>
                <a:path w="418" h="143" extrusionOk="0">
                  <a:moveTo>
                    <a:pt x="0" y="0"/>
                  </a:moveTo>
                  <a:cubicBezTo>
                    <a:pt x="60" y="119"/>
                    <a:pt x="167" y="131"/>
                    <a:pt x="286" y="143"/>
                  </a:cubicBezTo>
                  <a:cubicBezTo>
                    <a:pt x="334" y="107"/>
                    <a:pt x="381" y="4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5"/>
            <p:cNvSpPr/>
            <p:nvPr/>
          </p:nvSpPr>
          <p:spPr>
            <a:xfrm>
              <a:off x="6134975" y="1812850"/>
              <a:ext cx="7475" cy="3050"/>
            </a:xfrm>
            <a:custGeom>
              <a:avLst/>
              <a:gdLst/>
              <a:ahLst/>
              <a:cxnLst/>
              <a:rect l="l" t="t" r="r" b="b"/>
              <a:pathLst>
                <a:path w="299" h="122" extrusionOk="0">
                  <a:moveTo>
                    <a:pt x="1" y="1"/>
                  </a:moveTo>
                  <a:cubicBezTo>
                    <a:pt x="53" y="82"/>
                    <a:pt x="106" y="121"/>
                    <a:pt x="156" y="121"/>
                  </a:cubicBezTo>
                  <a:cubicBezTo>
                    <a:pt x="207" y="121"/>
                    <a:pt x="256" y="79"/>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5"/>
            <p:cNvSpPr/>
            <p:nvPr/>
          </p:nvSpPr>
          <p:spPr>
            <a:xfrm>
              <a:off x="6149875" y="1813450"/>
              <a:ext cx="3575" cy="3300"/>
            </a:xfrm>
            <a:custGeom>
              <a:avLst/>
              <a:gdLst/>
              <a:ahLst/>
              <a:cxnLst/>
              <a:rect l="l" t="t" r="r" b="b"/>
              <a:pathLst>
                <a:path w="143" h="132" extrusionOk="0">
                  <a:moveTo>
                    <a:pt x="0" y="0"/>
                  </a:moveTo>
                  <a:lnTo>
                    <a:pt x="0" y="0"/>
                  </a:lnTo>
                  <a:cubicBezTo>
                    <a:pt x="24" y="72"/>
                    <a:pt x="60" y="108"/>
                    <a:pt x="143" y="131"/>
                  </a:cubicBezTo>
                  <a:cubicBezTo>
                    <a:pt x="119" y="60"/>
                    <a:pt x="8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5"/>
            <p:cNvSpPr/>
            <p:nvPr/>
          </p:nvSpPr>
          <p:spPr>
            <a:xfrm>
              <a:off x="5328025" y="1794400"/>
              <a:ext cx="35450" cy="4775"/>
            </a:xfrm>
            <a:custGeom>
              <a:avLst/>
              <a:gdLst/>
              <a:ahLst/>
              <a:cxnLst/>
              <a:rect l="l" t="t" r="r" b="b"/>
              <a:pathLst>
                <a:path w="1418" h="191" extrusionOk="0">
                  <a:moveTo>
                    <a:pt x="1" y="0"/>
                  </a:moveTo>
                  <a:cubicBezTo>
                    <a:pt x="141" y="146"/>
                    <a:pt x="301" y="181"/>
                    <a:pt x="467" y="181"/>
                  </a:cubicBezTo>
                  <a:cubicBezTo>
                    <a:pt x="621" y="181"/>
                    <a:pt x="779" y="150"/>
                    <a:pt x="930" y="150"/>
                  </a:cubicBezTo>
                  <a:cubicBezTo>
                    <a:pt x="1016" y="150"/>
                    <a:pt x="1100" y="160"/>
                    <a:pt x="1180" y="191"/>
                  </a:cubicBezTo>
                  <a:cubicBezTo>
                    <a:pt x="1263" y="179"/>
                    <a:pt x="1346" y="179"/>
                    <a:pt x="1418" y="143"/>
                  </a:cubicBezTo>
                  <a:cubicBezTo>
                    <a:pt x="1256" y="48"/>
                    <a:pt x="1084" y="25"/>
                    <a:pt x="909" y="25"/>
                  </a:cubicBezTo>
                  <a:cubicBezTo>
                    <a:pt x="748" y="25"/>
                    <a:pt x="584" y="45"/>
                    <a:pt x="421" y="45"/>
                  </a:cubicBezTo>
                  <a:cubicBezTo>
                    <a:pt x="320" y="45"/>
                    <a:pt x="219" y="37"/>
                    <a:pt x="120" y="12"/>
                  </a:cubicBezTo>
                  <a:cubicBezTo>
                    <a:pt x="96"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5"/>
            <p:cNvSpPr/>
            <p:nvPr/>
          </p:nvSpPr>
          <p:spPr>
            <a:xfrm>
              <a:off x="6117125" y="1744975"/>
              <a:ext cx="11025" cy="3425"/>
            </a:xfrm>
            <a:custGeom>
              <a:avLst/>
              <a:gdLst/>
              <a:ahLst/>
              <a:cxnLst/>
              <a:rect l="l" t="t" r="r" b="b"/>
              <a:pathLst>
                <a:path w="441" h="137" extrusionOk="0">
                  <a:moveTo>
                    <a:pt x="0" y="1"/>
                  </a:moveTo>
                  <a:cubicBezTo>
                    <a:pt x="79" y="92"/>
                    <a:pt x="152" y="136"/>
                    <a:pt x="224" y="136"/>
                  </a:cubicBezTo>
                  <a:cubicBezTo>
                    <a:pt x="295" y="136"/>
                    <a:pt x="365" y="95"/>
                    <a:pt x="441" y="13"/>
                  </a:cubicBezTo>
                  <a:cubicBezTo>
                    <a:pt x="286" y="1"/>
                    <a:pt x="15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5"/>
            <p:cNvSpPr/>
            <p:nvPr/>
          </p:nvSpPr>
          <p:spPr>
            <a:xfrm>
              <a:off x="6060275" y="1744975"/>
              <a:ext cx="3300" cy="3300"/>
            </a:xfrm>
            <a:custGeom>
              <a:avLst/>
              <a:gdLst/>
              <a:ahLst/>
              <a:cxnLst/>
              <a:rect l="l" t="t" r="r" b="b"/>
              <a:pathLst>
                <a:path w="132" h="132" extrusionOk="0">
                  <a:moveTo>
                    <a:pt x="131" y="1"/>
                  </a:moveTo>
                  <a:cubicBezTo>
                    <a:pt x="72" y="37"/>
                    <a:pt x="36" y="84"/>
                    <a:pt x="0" y="132"/>
                  </a:cubicBezTo>
                  <a:lnTo>
                    <a:pt x="1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5"/>
            <p:cNvSpPr/>
            <p:nvPr/>
          </p:nvSpPr>
          <p:spPr>
            <a:xfrm>
              <a:off x="5277725" y="1826750"/>
              <a:ext cx="11650" cy="11425"/>
            </a:xfrm>
            <a:custGeom>
              <a:avLst/>
              <a:gdLst/>
              <a:ahLst/>
              <a:cxnLst/>
              <a:rect l="l" t="t" r="r" b="b"/>
              <a:pathLst>
                <a:path w="466" h="457" extrusionOk="0">
                  <a:moveTo>
                    <a:pt x="120" y="1"/>
                  </a:moveTo>
                  <a:cubicBezTo>
                    <a:pt x="113" y="1"/>
                    <a:pt x="105" y="2"/>
                    <a:pt x="96" y="4"/>
                  </a:cubicBezTo>
                  <a:cubicBezTo>
                    <a:pt x="60" y="4"/>
                    <a:pt x="36" y="16"/>
                    <a:pt x="25" y="64"/>
                  </a:cubicBezTo>
                  <a:cubicBezTo>
                    <a:pt x="1" y="219"/>
                    <a:pt x="108" y="326"/>
                    <a:pt x="156" y="457"/>
                  </a:cubicBezTo>
                  <a:cubicBezTo>
                    <a:pt x="215" y="445"/>
                    <a:pt x="263" y="433"/>
                    <a:pt x="298" y="421"/>
                  </a:cubicBezTo>
                  <a:cubicBezTo>
                    <a:pt x="346" y="385"/>
                    <a:pt x="382" y="338"/>
                    <a:pt x="417" y="314"/>
                  </a:cubicBezTo>
                  <a:lnTo>
                    <a:pt x="465" y="183"/>
                  </a:lnTo>
                  <a:cubicBezTo>
                    <a:pt x="394" y="64"/>
                    <a:pt x="275" y="40"/>
                    <a:pt x="156" y="28"/>
                  </a:cubicBezTo>
                  <a:cubicBezTo>
                    <a:pt x="156" y="18"/>
                    <a:pt x="148"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5"/>
            <p:cNvSpPr/>
            <p:nvPr/>
          </p:nvSpPr>
          <p:spPr>
            <a:xfrm>
              <a:off x="5875425" y="1808450"/>
              <a:ext cx="8950" cy="4500"/>
            </a:xfrm>
            <a:custGeom>
              <a:avLst/>
              <a:gdLst/>
              <a:ahLst/>
              <a:cxnLst/>
              <a:rect l="l" t="t" r="r" b="b"/>
              <a:pathLst>
                <a:path w="358" h="180" extrusionOk="0">
                  <a:moveTo>
                    <a:pt x="261" y="0"/>
                  </a:moveTo>
                  <a:cubicBezTo>
                    <a:pt x="239" y="0"/>
                    <a:pt x="216" y="7"/>
                    <a:pt x="191" y="22"/>
                  </a:cubicBezTo>
                  <a:cubicBezTo>
                    <a:pt x="120" y="46"/>
                    <a:pt x="0" y="22"/>
                    <a:pt x="12" y="153"/>
                  </a:cubicBezTo>
                  <a:cubicBezTo>
                    <a:pt x="12" y="165"/>
                    <a:pt x="143" y="177"/>
                    <a:pt x="203" y="177"/>
                  </a:cubicBezTo>
                  <a:cubicBezTo>
                    <a:pt x="212" y="179"/>
                    <a:pt x="222" y="180"/>
                    <a:pt x="231" y="180"/>
                  </a:cubicBezTo>
                  <a:cubicBezTo>
                    <a:pt x="270" y="180"/>
                    <a:pt x="308" y="165"/>
                    <a:pt x="346" y="165"/>
                  </a:cubicBezTo>
                  <a:cubicBezTo>
                    <a:pt x="346" y="117"/>
                    <a:pt x="358" y="81"/>
                    <a:pt x="358" y="34"/>
                  </a:cubicBezTo>
                  <a:cubicBezTo>
                    <a:pt x="323" y="13"/>
                    <a:pt x="292"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5"/>
            <p:cNvSpPr/>
            <p:nvPr/>
          </p:nvSpPr>
          <p:spPr>
            <a:xfrm>
              <a:off x="5880175" y="1807075"/>
              <a:ext cx="4200" cy="2225"/>
            </a:xfrm>
            <a:custGeom>
              <a:avLst/>
              <a:gdLst/>
              <a:ahLst/>
              <a:cxnLst/>
              <a:rect l="l" t="t" r="r" b="b"/>
              <a:pathLst>
                <a:path w="168" h="89" extrusionOk="0">
                  <a:moveTo>
                    <a:pt x="86" y="1"/>
                  </a:moveTo>
                  <a:cubicBezTo>
                    <a:pt x="59" y="1"/>
                    <a:pt x="30" y="24"/>
                    <a:pt x="1" y="65"/>
                  </a:cubicBezTo>
                  <a:cubicBezTo>
                    <a:pt x="61" y="65"/>
                    <a:pt x="108" y="89"/>
                    <a:pt x="168" y="89"/>
                  </a:cubicBezTo>
                  <a:cubicBezTo>
                    <a:pt x="143" y="27"/>
                    <a:pt x="115"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5"/>
            <p:cNvSpPr/>
            <p:nvPr/>
          </p:nvSpPr>
          <p:spPr>
            <a:xfrm>
              <a:off x="6024250" y="1802150"/>
              <a:ext cx="15200" cy="4175"/>
            </a:xfrm>
            <a:custGeom>
              <a:avLst/>
              <a:gdLst/>
              <a:ahLst/>
              <a:cxnLst/>
              <a:rect l="l" t="t" r="r" b="b"/>
              <a:pathLst>
                <a:path w="608" h="167" extrusionOk="0">
                  <a:moveTo>
                    <a:pt x="364" y="0"/>
                  </a:moveTo>
                  <a:cubicBezTo>
                    <a:pt x="235" y="0"/>
                    <a:pt x="90" y="62"/>
                    <a:pt x="1" y="167"/>
                  </a:cubicBezTo>
                  <a:lnTo>
                    <a:pt x="417" y="167"/>
                  </a:lnTo>
                  <a:cubicBezTo>
                    <a:pt x="477" y="131"/>
                    <a:pt x="608" y="107"/>
                    <a:pt x="560" y="71"/>
                  </a:cubicBezTo>
                  <a:cubicBezTo>
                    <a:pt x="511" y="22"/>
                    <a:pt x="440"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5"/>
            <p:cNvSpPr/>
            <p:nvPr/>
          </p:nvSpPr>
          <p:spPr>
            <a:xfrm>
              <a:off x="6059975" y="1806000"/>
              <a:ext cx="8050" cy="6775"/>
            </a:xfrm>
            <a:custGeom>
              <a:avLst/>
              <a:gdLst/>
              <a:ahLst/>
              <a:cxnLst/>
              <a:rect l="l" t="t" r="r" b="b"/>
              <a:pathLst>
                <a:path w="322" h="271" extrusionOk="0">
                  <a:moveTo>
                    <a:pt x="0" y="1"/>
                  </a:moveTo>
                  <a:lnTo>
                    <a:pt x="0" y="251"/>
                  </a:lnTo>
                  <a:cubicBezTo>
                    <a:pt x="57" y="256"/>
                    <a:pt x="127" y="270"/>
                    <a:pt x="187" y="270"/>
                  </a:cubicBezTo>
                  <a:cubicBezTo>
                    <a:pt x="252" y="270"/>
                    <a:pt x="304" y="254"/>
                    <a:pt x="310" y="191"/>
                  </a:cubicBezTo>
                  <a:cubicBezTo>
                    <a:pt x="322" y="25"/>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5"/>
            <p:cNvSpPr/>
            <p:nvPr/>
          </p:nvSpPr>
          <p:spPr>
            <a:xfrm>
              <a:off x="6146300" y="1777725"/>
              <a:ext cx="7450" cy="6275"/>
            </a:xfrm>
            <a:custGeom>
              <a:avLst/>
              <a:gdLst/>
              <a:ahLst/>
              <a:cxnLst/>
              <a:rect l="l" t="t" r="r" b="b"/>
              <a:pathLst>
                <a:path w="298" h="251" extrusionOk="0">
                  <a:moveTo>
                    <a:pt x="0" y="1"/>
                  </a:moveTo>
                  <a:cubicBezTo>
                    <a:pt x="0" y="132"/>
                    <a:pt x="48" y="239"/>
                    <a:pt x="179" y="251"/>
                  </a:cubicBezTo>
                  <a:cubicBezTo>
                    <a:pt x="203" y="251"/>
                    <a:pt x="250" y="239"/>
                    <a:pt x="298" y="215"/>
                  </a:cubicBezTo>
                  <a:cubicBezTo>
                    <a:pt x="250" y="144"/>
                    <a:pt x="191" y="84"/>
                    <a:pt x="143" y="13"/>
                  </a:cubicBezTo>
                  <a:cubicBezTo>
                    <a:pt x="107"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5"/>
            <p:cNvSpPr/>
            <p:nvPr/>
          </p:nvSpPr>
          <p:spPr>
            <a:xfrm>
              <a:off x="5966500" y="1931325"/>
              <a:ext cx="1525" cy="1575"/>
            </a:xfrm>
            <a:custGeom>
              <a:avLst/>
              <a:gdLst/>
              <a:ahLst/>
              <a:cxnLst/>
              <a:rect l="l" t="t" r="r" b="b"/>
              <a:pathLst>
                <a:path w="61" h="63" extrusionOk="0">
                  <a:moveTo>
                    <a:pt x="1" y="0"/>
                  </a:moveTo>
                  <a:cubicBezTo>
                    <a:pt x="21" y="41"/>
                    <a:pt x="34" y="62"/>
                    <a:pt x="43" y="62"/>
                  </a:cubicBezTo>
                  <a:cubicBezTo>
                    <a:pt x="50" y="62"/>
                    <a:pt x="55" y="50"/>
                    <a:pt x="60" y="24"/>
                  </a:cubicBezTo>
                  <a:cubicBezTo>
                    <a:pt x="60" y="24"/>
                    <a:pt x="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5"/>
            <p:cNvSpPr/>
            <p:nvPr/>
          </p:nvSpPr>
          <p:spPr>
            <a:xfrm>
              <a:off x="6017100" y="2078950"/>
              <a:ext cx="4800" cy="10375"/>
            </a:xfrm>
            <a:custGeom>
              <a:avLst/>
              <a:gdLst/>
              <a:ahLst/>
              <a:cxnLst/>
              <a:rect l="l" t="t" r="r" b="b"/>
              <a:pathLst>
                <a:path w="192" h="415" extrusionOk="0">
                  <a:moveTo>
                    <a:pt x="13" y="1"/>
                  </a:moveTo>
                  <a:cubicBezTo>
                    <a:pt x="1" y="132"/>
                    <a:pt x="1" y="275"/>
                    <a:pt x="1" y="406"/>
                  </a:cubicBezTo>
                  <a:cubicBezTo>
                    <a:pt x="25" y="412"/>
                    <a:pt x="43" y="415"/>
                    <a:pt x="62" y="415"/>
                  </a:cubicBezTo>
                  <a:cubicBezTo>
                    <a:pt x="81" y="415"/>
                    <a:pt x="102" y="412"/>
                    <a:pt x="132" y="406"/>
                  </a:cubicBezTo>
                  <a:cubicBezTo>
                    <a:pt x="132" y="251"/>
                    <a:pt x="191" y="96"/>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5"/>
            <p:cNvSpPr/>
            <p:nvPr/>
          </p:nvSpPr>
          <p:spPr>
            <a:xfrm>
              <a:off x="5962350" y="2024775"/>
              <a:ext cx="4175" cy="2650"/>
            </a:xfrm>
            <a:custGeom>
              <a:avLst/>
              <a:gdLst/>
              <a:ahLst/>
              <a:cxnLst/>
              <a:rect l="l" t="t" r="r" b="b"/>
              <a:pathLst>
                <a:path w="167" h="106" extrusionOk="0">
                  <a:moveTo>
                    <a:pt x="167" y="1"/>
                  </a:moveTo>
                  <a:cubicBezTo>
                    <a:pt x="158" y="8"/>
                    <a:pt x="145" y="10"/>
                    <a:pt x="131" y="10"/>
                  </a:cubicBezTo>
                  <a:cubicBezTo>
                    <a:pt x="107" y="10"/>
                    <a:pt x="79" y="4"/>
                    <a:pt x="57" y="4"/>
                  </a:cubicBezTo>
                  <a:cubicBezTo>
                    <a:pt x="21" y="4"/>
                    <a:pt x="0" y="19"/>
                    <a:pt x="36" y="96"/>
                  </a:cubicBezTo>
                  <a:cubicBezTo>
                    <a:pt x="36" y="103"/>
                    <a:pt x="40" y="106"/>
                    <a:pt x="46" y="106"/>
                  </a:cubicBezTo>
                  <a:cubicBezTo>
                    <a:pt x="73" y="106"/>
                    <a:pt x="147" y="49"/>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5"/>
            <p:cNvSpPr/>
            <p:nvPr/>
          </p:nvSpPr>
          <p:spPr>
            <a:xfrm>
              <a:off x="5794175" y="1778200"/>
              <a:ext cx="4625" cy="2825"/>
            </a:xfrm>
            <a:custGeom>
              <a:avLst/>
              <a:gdLst/>
              <a:ahLst/>
              <a:cxnLst/>
              <a:rect l="l" t="t" r="r" b="b"/>
              <a:pathLst>
                <a:path w="185" h="113" extrusionOk="0">
                  <a:moveTo>
                    <a:pt x="145" y="1"/>
                  </a:moveTo>
                  <a:cubicBezTo>
                    <a:pt x="115" y="1"/>
                    <a:pt x="31" y="61"/>
                    <a:pt x="0" y="113"/>
                  </a:cubicBezTo>
                  <a:cubicBezTo>
                    <a:pt x="11" y="102"/>
                    <a:pt x="27" y="99"/>
                    <a:pt x="46" y="99"/>
                  </a:cubicBezTo>
                  <a:cubicBezTo>
                    <a:pt x="69" y="99"/>
                    <a:pt x="95" y="104"/>
                    <a:pt x="118" y="104"/>
                  </a:cubicBezTo>
                  <a:cubicBezTo>
                    <a:pt x="158" y="104"/>
                    <a:pt x="185" y="89"/>
                    <a:pt x="155" y="5"/>
                  </a:cubicBezTo>
                  <a:cubicBezTo>
                    <a:pt x="153" y="2"/>
                    <a:pt x="150"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5"/>
            <p:cNvSpPr/>
            <p:nvPr/>
          </p:nvSpPr>
          <p:spPr>
            <a:xfrm>
              <a:off x="5320000" y="1737850"/>
              <a:ext cx="8050" cy="3275"/>
            </a:xfrm>
            <a:custGeom>
              <a:avLst/>
              <a:gdLst/>
              <a:ahLst/>
              <a:cxnLst/>
              <a:rect l="l" t="t" r="r" b="b"/>
              <a:pathLst>
                <a:path w="322" h="131" extrusionOk="0">
                  <a:moveTo>
                    <a:pt x="322" y="0"/>
                  </a:moveTo>
                  <a:cubicBezTo>
                    <a:pt x="250" y="0"/>
                    <a:pt x="191" y="0"/>
                    <a:pt x="119" y="12"/>
                  </a:cubicBezTo>
                  <a:cubicBezTo>
                    <a:pt x="72" y="12"/>
                    <a:pt x="0" y="60"/>
                    <a:pt x="0" y="60"/>
                  </a:cubicBezTo>
                  <a:cubicBezTo>
                    <a:pt x="17" y="110"/>
                    <a:pt x="57" y="130"/>
                    <a:pt x="99" y="130"/>
                  </a:cubicBezTo>
                  <a:cubicBezTo>
                    <a:pt x="118" y="130"/>
                    <a:pt x="137" y="127"/>
                    <a:pt x="155" y="119"/>
                  </a:cubicBezTo>
                  <a:cubicBezTo>
                    <a:pt x="215" y="107"/>
                    <a:pt x="274" y="48"/>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5"/>
            <p:cNvSpPr/>
            <p:nvPr/>
          </p:nvSpPr>
          <p:spPr>
            <a:xfrm>
              <a:off x="6110300" y="1795600"/>
              <a:ext cx="7450" cy="6600"/>
            </a:xfrm>
            <a:custGeom>
              <a:avLst/>
              <a:gdLst/>
              <a:ahLst/>
              <a:cxnLst/>
              <a:rect l="l" t="t" r="r" b="b"/>
              <a:pathLst>
                <a:path w="298" h="264" extrusionOk="0">
                  <a:moveTo>
                    <a:pt x="11" y="0"/>
                  </a:moveTo>
                  <a:cubicBezTo>
                    <a:pt x="0" y="179"/>
                    <a:pt x="73" y="263"/>
                    <a:pt x="239" y="263"/>
                  </a:cubicBezTo>
                  <a:cubicBezTo>
                    <a:pt x="250" y="263"/>
                    <a:pt x="261" y="263"/>
                    <a:pt x="273" y="262"/>
                  </a:cubicBezTo>
                  <a:cubicBezTo>
                    <a:pt x="273" y="214"/>
                    <a:pt x="297" y="155"/>
                    <a:pt x="297" y="119"/>
                  </a:cubicBezTo>
                  <a:cubicBezTo>
                    <a:pt x="214" y="12"/>
                    <a:pt x="130" y="0"/>
                    <a:pt x="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5"/>
            <p:cNvSpPr/>
            <p:nvPr/>
          </p:nvSpPr>
          <p:spPr>
            <a:xfrm>
              <a:off x="6123075" y="1814925"/>
              <a:ext cx="1500" cy="1825"/>
            </a:xfrm>
            <a:custGeom>
              <a:avLst/>
              <a:gdLst/>
              <a:ahLst/>
              <a:cxnLst/>
              <a:rect l="l" t="t" r="r" b="b"/>
              <a:pathLst>
                <a:path w="60" h="73" extrusionOk="0">
                  <a:moveTo>
                    <a:pt x="0" y="1"/>
                  </a:moveTo>
                  <a:cubicBezTo>
                    <a:pt x="19" y="20"/>
                    <a:pt x="38" y="31"/>
                    <a:pt x="51" y="53"/>
                  </a:cubicBezTo>
                  <a:lnTo>
                    <a:pt x="51" y="53"/>
                  </a:lnTo>
                  <a:cubicBezTo>
                    <a:pt x="48" y="39"/>
                    <a:pt x="48" y="21"/>
                    <a:pt x="48" y="13"/>
                  </a:cubicBezTo>
                  <a:cubicBezTo>
                    <a:pt x="36" y="1"/>
                    <a:pt x="12" y="1"/>
                    <a:pt x="0" y="1"/>
                  </a:cubicBezTo>
                  <a:close/>
                  <a:moveTo>
                    <a:pt x="51" y="53"/>
                  </a:moveTo>
                  <a:cubicBezTo>
                    <a:pt x="53" y="61"/>
                    <a:pt x="56" y="68"/>
                    <a:pt x="60" y="72"/>
                  </a:cubicBezTo>
                  <a:cubicBezTo>
                    <a:pt x="58" y="65"/>
                    <a:pt x="55" y="59"/>
                    <a:pt x="51" y="5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5"/>
            <p:cNvSpPr/>
            <p:nvPr/>
          </p:nvSpPr>
          <p:spPr>
            <a:xfrm>
              <a:off x="5856675" y="1993900"/>
              <a:ext cx="5075" cy="4425"/>
            </a:xfrm>
            <a:custGeom>
              <a:avLst/>
              <a:gdLst/>
              <a:ahLst/>
              <a:cxnLst/>
              <a:rect l="l" t="t" r="r" b="b"/>
              <a:pathLst>
                <a:path w="203" h="177" extrusionOk="0">
                  <a:moveTo>
                    <a:pt x="86" y="1"/>
                  </a:moveTo>
                  <a:cubicBezTo>
                    <a:pt x="34" y="1"/>
                    <a:pt x="0" y="27"/>
                    <a:pt x="0" y="81"/>
                  </a:cubicBezTo>
                  <a:cubicBezTo>
                    <a:pt x="0" y="117"/>
                    <a:pt x="48" y="140"/>
                    <a:pt x="84" y="176"/>
                  </a:cubicBezTo>
                  <a:cubicBezTo>
                    <a:pt x="119" y="152"/>
                    <a:pt x="179" y="140"/>
                    <a:pt x="179" y="117"/>
                  </a:cubicBezTo>
                  <a:cubicBezTo>
                    <a:pt x="203" y="81"/>
                    <a:pt x="167" y="21"/>
                    <a:pt x="143" y="9"/>
                  </a:cubicBezTo>
                  <a:cubicBezTo>
                    <a:pt x="122" y="4"/>
                    <a:pt x="103"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5"/>
            <p:cNvSpPr/>
            <p:nvPr/>
          </p:nvSpPr>
          <p:spPr>
            <a:xfrm>
              <a:off x="5866200" y="1737050"/>
              <a:ext cx="14300" cy="4425"/>
            </a:xfrm>
            <a:custGeom>
              <a:avLst/>
              <a:gdLst/>
              <a:ahLst/>
              <a:cxnLst/>
              <a:rect l="l" t="t" r="r" b="b"/>
              <a:pathLst>
                <a:path w="572" h="177" extrusionOk="0">
                  <a:moveTo>
                    <a:pt x="306" y="1"/>
                  </a:moveTo>
                  <a:cubicBezTo>
                    <a:pt x="204" y="1"/>
                    <a:pt x="102" y="13"/>
                    <a:pt x="0" y="32"/>
                  </a:cubicBezTo>
                  <a:cubicBezTo>
                    <a:pt x="74" y="148"/>
                    <a:pt x="169" y="177"/>
                    <a:pt x="270" y="177"/>
                  </a:cubicBezTo>
                  <a:cubicBezTo>
                    <a:pt x="366" y="177"/>
                    <a:pt x="467" y="151"/>
                    <a:pt x="560" y="151"/>
                  </a:cubicBezTo>
                  <a:cubicBezTo>
                    <a:pt x="572" y="104"/>
                    <a:pt x="572" y="80"/>
                    <a:pt x="572" y="32"/>
                  </a:cubicBezTo>
                  <a:cubicBezTo>
                    <a:pt x="483" y="10"/>
                    <a:pt x="395" y="1"/>
                    <a:pt x="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5"/>
            <p:cNvSpPr/>
            <p:nvPr/>
          </p:nvSpPr>
          <p:spPr>
            <a:xfrm>
              <a:off x="6095700" y="1795000"/>
              <a:ext cx="4775" cy="5975"/>
            </a:xfrm>
            <a:custGeom>
              <a:avLst/>
              <a:gdLst/>
              <a:ahLst/>
              <a:cxnLst/>
              <a:rect l="l" t="t" r="r" b="b"/>
              <a:pathLst>
                <a:path w="191" h="239" extrusionOk="0">
                  <a:moveTo>
                    <a:pt x="0" y="0"/>
                  </a:moveTo>
                  <a:lnTo>
                    <a:pt x="0" y="0"/>
                  </a:lnTo>
                  <a:cubicBezTo>
                    <a:pt x="12" y="95"/>
                    <a:pt x="0" y="203"/>
                    <a:pt x="107" y="238"/>
                  </a:cubicBezTo>
                  <a:cubicBezTo>
                    <a:pt x="131" y="238"/>
                    <a:pt x="191" y="203"/>
                    <a:pt x="191" y="179"/>
                  </a:cubicBezTo>
                  <a:cubicBezTo>
                    <a:pt x="179" y="84"/>
                    <a:pt x="83"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5"/>
            <p:cNvSpPr/>
            <p:nvPr/>
          </p:nvSpPr>
          <p:spPr>
            <a:xfrm>
              <a:off x="6096875" y="1806950"/>
              <a:ext cx="6275" cy="4150"/>
            </a:xfrm>
            <a:custGeom>
              <a:avLst/>
              <a:gdLst/>
              <a:ahLst/>
              <a:cxnLst/>
              <a:rect l="l" t="t" r="r" b="b"/>
              <a:pathLst>
                <a:path w="251" h="166" extrusionOk="0">
                  <a:moveTo>
                    <a:pt x="117" y="0"/>
                  </a:moveTo>
                  <a:cubicBezTo>
                    <a:pt x="94" y="0"/>
                    <a:pt x="67" y="7"/>
                    <a:pt x="36" y="22"/>
                  </a:cubicBezTo>
                  <a:cubicBezTo>
                    <a:pt x="25" y="34"/>
                    <a:pt x="1" y="106"/>
                    <a:pt x="13" y="118"/>
                  </a:cubicBezTo>
                  <a:cubicBezTo>
                    <a:pt x="36" y="153"/>
                    <a:pt x="60" y="165"/>
                    <a:pt x="85" y="165"/>
                  </a:cubicBezTo>
                  <a:cubicBezTo>
                    <a:pt x="134" y="165"/>
                    <a:pt x="187" y="118"/>
                    <a:pt x="251" y="118"/>
                  </a:cubicBezTo>
                  <a:cubicBezTo>
                    <a:pt x="224" y="56"/>
                    <a:pt x="18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5"/>
            <p:cNvSpPr/>
            <p:nvPr/>
          </p:nvSpPr>
          <p:spPr>
            <a:xfrm>
              <a:off x="5876925" y="1791800"/>
              <a:ext cx="14600" cy="7625"/>
            </a:xfrm>
            <a:custGeom>
              <a:avLst/>
              <a:gdLst/>
              <a:ahLst/>
              <a:cxnLst/>
              <a:rect l="l" t="t" r="r" b="b"/>
              <a:pathLst>
                <a:path w="584" h="305" extrusionOk="0">
                  <a:moveTo>
                    <a:pt x="362" y="0"/>
                  </a:moveTo>
                  <a:cubicBezTo>
                    <a:pt x="342" y="0"/>
                    <a:pt x="321" y="3"/>
                    <a:pt x="298" y="9"/>
                  </a:cubicBezTo>
                  <a:cubicBezTo>
                    <a:pt x="202" y="69"/>
                    <a:pt x="83" y="57"/>
                    <a:pt x="0" y="152"/>
                  </a:cubicBezTo>
                  <a:lnTo>
                    <a:pt x="0" y="283"/>
                  </a:lnTo>
                  <a:cubicBezTo>
                    <a:pt x="95" y="283"/>
                    <a:pt x="183" y="298"/>
                    <a:pt x="275" y="298"/>
                  </a:cubicBezTo>
                  <a:cubicBezTo>
                    <a:pt x="298" y="298"/>
                    <a:pt x="321" y="297"/>
                    <a:pt x="345" y="295"/>
                  </a:cubicBezTo>
                  <a:cubicBezTo>
                    <a:pt x="377" y="295"/>
                    <a:pt x="421" y="304"/>
                    <a:pt x="460" y="304"/>
                  </a:cubicBezTo>
                  <a:cubicBezTo>
                    <a:pt x="510" y="304"/>
                    <a:pt x="553" y="290"/>
                    <a:pt x="560" y="223"/>
                  </a:cubicBezTo>
                  <a:cubicBezTo>
                    <a:pt x="583" y="164"/>
                    <a:pt x="476" y="93"/>
                    <a:pt x="417" y="9"/>
                  </a:cubicBezTo>
                  <a:cubicBezTo>
                    <a:pt x="399" y="3"/>
                    <a:pt x="381"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5"/>
            <p:cNvSpPr/>
            <p:nvPr/>
          </p:nvSpPr>
          <p:spPr>
            <a:xfrm>
              <a:off x="6077825" y="1784275"/>
              <a:ext cx="14625" cy="10750"/>
            </a:xfrm>
            <a:custGeom>
              <a:avLst/>
              <a:gdLst/>
              <a:ahLst/>
              <a:cxnLst/>
              <a:rect l="l" t="t" r="r" b="b"/>
              <a:pathLst>
                <a:path w="585" h="430" extrusionOk="0">
                  <a:moveTo>
                    <a:pt x="1" y="1"/>
                  </a:moveTo>
                  <a:lnTo>
                    <a:pt x="1" y="286"/>
                  </a:lnTo>
                  <a:cubicBezTo>
                    <a:pt x="96" y="413"/>
                    <a:pt x="228" y="419"/>
                    <a:pt x="362" y="419"/>
                  </a:cubicBezTo>
                  <a:cubicBezTo>
                    <a:pt x="375" y="419"/>
                    <a:pt x="387" y="419"/>
                    <a:pt x="399" y="419"/>
                  </a:cubicBezTo>
                  <a:cubicBezTo>
                    <a:pt x="454" y="419"/>
                    <a:pt x="508" y="419"/>
                    <a:pt x="560" y="429"/>
                  </a:cubicBezTo>
                  <a:cubicBezTo>
                    <a:pt x="560" y="298"/>
                    <a:pt x="584" y="155"/>
                    <a:pt x="584" y="13"/>
                  </a:cubicBezTo>
                  <a:cubicBezTo>
                    <a:pt x="382" y="13"/>
                    <a:pt x="191"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5"/>
            <p:cNvSpPr/>
            <p:nvPr/>
          </p:nvSpPr>
          <p:spPr>
            <a:xfrm>
              <a:off x="6060275" y="1788000"/>
              <a:ext cx="13700" cy="6725"/>
            </a:xfrm>
            <a:custGeom>
              <a:avLst/>
              <a:gdLst/>
              <a:ahLst/>
              <a:cxnLst/>
              <a:rect l="l" t="t" r="r" b="b"/>
              <a:pathLst>
                <a:path w="548" h="269" extrusionOk="0">
                  <a:moveTo>
                    <a:pt x="272" y="0"/>
                  </a:moveTo>
                  <a:cubicBezTo>
                    <a:pt x="205" y="0"/>
                    <a:pt x="134" y="10"/>
                    <a:pt x="66" y="10"/>
                  </a:cubicBezTo>
                  <a:cubicBezTo>
                    <a:pt x="44" y="10"/>
                    <a:pt x="22" y="9"/>
                    <a:pt x="0" y="6"/>
                  </a:cubicBezTo>
                  <a:lnTo>
                    <a:pt x="0" y="6"/>
                  </a:lnTo>
                  <a:cubicBezTo>
                    <a:pt x="96" y="90"/>
                    <a:pt x="191" y="185"/>
                    <a:pt x="286" y="268"/>
                  </a:cubicBezTo>
                  <a:cubicBezTo>
                    <a:pt x="369" y="221"/>
                    <a:pt x="453" y="185"/>
                    <a:pt x="548" y="137"/>
                  </a:cubicBezTo>
                  <a:cubicBezTo>
                    <a:pt x="472" y="23"/>
                    <a:pt x="375"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5"/>
            <p:cNvSpPr/>
            <p:nvPr/>
          </p:nvSpPr>
          <p:spPr>
            <a:xfrm>
              <a:off x="5820950" y="1809575"/>
              <a:ext cx="2400" cy="1525"/>
            </a:xfrm>
            <a:custGeom>
              <a:avLst/>
              <a:gdLst/>
              <a:ahLst/>
              <a:cxnLst/>
              <a:rect l="l" t="t" r="r" b="b"/>
              <a:pathLst>
                <a:path w="96" h="61" extrusionOk="0">
                  <a:moveTo>
                    <a:pt x="96" y="1"/>
                  </a:moveTo>
                  <a:lnTo>
                    <a:pt x="96" y="1"/>
                  </a:lnTo>
                  <a:cubicBezTo>
                    <a:pt x="24" y="13"/>
                    <a:pt x="1" y="48"/>
                    <a:pt x="60" y="60"/>
                  </a:cubicBezTo>
                  <a:cubicBezTo>
                    <a:pt x="60" y="60"/>
                    <a:pt x="84" y="13"/>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5"/>
            <p:cNvSpPr/>
            <p:nvPr/>
          </p:nvSpPr>
          <p:spPr>
            <a:xfrm>
              <a:off x="5899825" y="1791125"/>
              <a:ext cx="13125" cy="9050"/>
            </a:xfrm>
            <a:custGeom>
              <a:avLst/>
              <a:gdLst/>
              <a:ahLst/>
              <a:cxnLst/>
              <a:rect l="l" t="t" r="r" b="b"/>
              <a:pathLst>
                <a:path w="525" h="362" extrusionOk="0">
                  <a:moveTo>
                    <a:pt x="239" y="0"/>
                  </a:moveTo>
                  <a:cubicBezTo>
                    <a:pt x="144" y="36"/>
                    <a:pt x="1" y="108"/>
                    <a:pt x="60" y="227"/>
                  </a:cubicBezTo>
                  <a:cubicBezTo>
                    <a:pt x="96" y="310"/>
                    <a:pt x="275" y="298"/>
                    <a:pt x="394" y="310"/>
                  </a:cubicBezTo>
                  <a:cubicBezTo>
                    <a:pt x="394" y="322"/>
                    <a:pt x="406" y="334"/>
                    <a:pt x="441" y="358"/>
                  </a:cubicBezTo>
                  <a:cubicBezTo>
                    <a:pt x="447" y="360"/>
                    <a:pt x="453" y="362"/>
                    <a:pt x="460" y="362"/>
                  </a:cubicBezTo>
                  <a:cubicBezTo>
                    <a:pt x="481" y="362"/>
                    <a:pt x="506" y="346"/>
                    <a:pt x="525" y="310"/>
                  </a:cubicBezTo>
                  <a:cubicBezTo>
                    <a:pt x="513" y="215"/>
                    <a:pt x="513" y="131"/>
                    <a:pt x="501" y="36"/>
                  </a:cubicBezTo>
                  <a:cubicBezTo>
                    <a:pt x="406" y="24"/>
                    <a:pt x="322" y="24"/>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5"/>
            <p:cNvSpPr/>
            <p:nvPr/>
          </p:nvSpPr>
          <p:spPr>
            <a:xfrm>
              <a:off x="5905200" y="1798650"/>
              <a:ext cx="7450" cy="7675"/>
            </a:xfrm>
            <a:custGeom>
              <a:avLst/>
              <a:gdLst/>
              <a:ahLst/>
              <a:cxnLst/>
              <a:rect l="l" t="t" r="r" b="b"/>
              <a:pathLst>
                <a:path w="298" h="307" extrusionOk="0">
                  <a:moveTo>
                    <a:pt x="228" y="0"/>
                  </a:moveTo>
                  <a:cubicBezTo>
                    <a:pt x="205" y="0"/>
                    <a:pt x="185" y="3"/>
                    <a:pt x="167" y="9"/>
                  </a:cubicBezTo>
                  <a:cubicBezTo>
                    <a:pt x="143" y="116"/>
                    <a:pt x="0" y="211"/>
                    <a:pt x="167" y="307"/>
                  </a:cubicBezTo>
                  <a:cubicBezTo>
                    <a:pt x="203" y="307"/>
                    <a:pt x="250" y="295"/>
                    <a:pt x="298" y="295"/>
                  </a:cubicBezTo>
                  <a:lnTo>
                    <a:pt x="298" y="9"/>
                  </a:lnTo>
                  <a:cubicBezTo>
                    <a:pt x="274" y="3"/>
                    <a:pt x="250" y="0"/>
                    <a:pt x="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5"/>
            <p:cNvSpPr/>
            <p:nvPr/>
          </p:nvSpPr>
          <p:spPr>
            <a:xfrm>
              <a:off x="5938225" y="1739525"/>
              <a:ext cx="14625" cy="5650"/>
            </a:xfrm>
            <a:custGeom>
              <a:avLst/>
              <a:gdLst/>
              <a:ahLst/>
              <a:cxnLst/>
              <a:rect l="l" t="t" r="r" b="b"/>
              <a:pathLst>
                <a:path w="585" h="226" extrusionOk="0">
                  <a:moveTo>
                    <a:pt x="366" y="0"/>
                  </a:moveTo>
                  <a:cubicBezTo>
                    <a:pt x="289" y="0"/>
                    <a:pt x="212" y="21"/>
                    <a:pt x="132" y="64"/>
                  </a:cubicBezTo>
                  <a:cubicBezTo>
                    <a:pt x="96" y="64"/>
                    <a:pt x="48" y="64"/>
                    <a:pt x="1" y="76"/>
                  </a:cubicBezTo>
                  <a:cubicBezTo>
                    <a:pt x="93" y="175"/>
                    <a:pt x="189" y="225"/>
                    <a:pt x="284" y="225"/>
                  </a:cubicBezTo>
                  <a:cubicBezTo>
                    <a:pt x="385" y="225"/>
                    <a:pt x="486" y="169"/>
                    <a:pt x="584" y="52"/>
                  </a:cubicBezTo>
                  <a:cubicBezTo>
                    <a:pt x="510" y="18"/>
                    <a:pt x="438" y="0"/>
                    <a:pt x="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5"/>
            <p:cNvSpPr/>
            <p:nvPr/>
          </p:nvSpPr>
          <p:spPr>
            <a:xfrm>
              <a:off x="5511100" y="1877750"/>
              <a:ext cx="2700" cy="3300"/>
            </a:xfrm>
            <a:custGeom>
              <a:avLst/>
              <a:gdLst/>
              <a:ahLst/>
              <a:cxnLst/>
              <a:rect l="l" t="t" r="r" b="b"/>
              <a:pathLst>
                <a:path w="108" h="132" extrusionOk="0">
                  <a:moveTo>
                    <a:pt x="0" y="0"/>
                  </a:moveTo>
                  <a:lnTo>
                    <a:pt x="0" y="131"/>
                  </a:lnTo>
                  <a:cubicBezTo>
                    <a:pt x="107" y="84"/>
                    <a:pt x="95"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5"/>
            <p:cNvSpPr/>
            <p:nvPr/>
          </p:nvSpPr>
          <p:spPr>
            <a:xfrm>
              <a:off x="5715875" y="2062275"/>
              <a:ext cx="7475" cy="5700"/>
            </a:xfrm>
            <a:custGeom>
              <a:avLst/>
              <a:gdLst/>
              <a:ahLst/>
              <a:cxnLst/>
              <a:rect l="l" t="t" r="r" b="b"/>
              <a:pathLst>
                <a:path w="299" h="228" extrusionOk="0">
                  <a:moveTo>
                    <a:pt x="167" y="0"/>
                  </a:moveTo>
                  <a:cubicBezTo>
                    <a:pt x="115" y="0"/>
                    <a:pt x="55" y="63"/>
                    <a:pt x="1" y="72"/>
                  </a:cubicBezTo>
                  <a:cubicBezTo>
                    <a:pt x="36" y="120"/>
                    <a:pt x="84" y="180"/>
                    <a:pt x="144" y="227"/>
                  </a:cubicBezTo>
                  <a:cubicBezTo>
                    <a:pt x="203" y="180"/>
                    <a:pt x="298" y="120"/>
                    <a:pt x="215" y="25"/>
                  </a:cubicBezTo>
                  <a:cubicBezTo>
                    <a:pt x="200" y="7"/>
                    <a:pt x="184"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5"/>
            <p:cNvSpPr/>
            <p:nvPr/>
          </p:nvSpPr>
          <p:spPr>
            <a:xfrm>
              <a:off x="5455425" y="2001275"/>
              <a:ext cx="1825" cy="1800"/>
            </a:xfrm>
            <a:custGeom>
              <a:avLst/>
              <a:gdLst/>
              <a:ahLst/>
              <a:cxnLst/>
              <a:rect l="l" t="t" r="r" b="b"/>
              <a:pathLst>
                <a:path w="73" h="72" extrusionOk="0">
                  <a:moveTo>
                    <a:pt x="1" y="0"/>
                  </a:moveTo>
                  <a:lnTo>
                    <a:pt x="72" y="72"/>
                  </a:lnTo>
                  <a:cubicBezTo>
                    <a:pt x="72" y="60"/>
                    <a:pt x="60" y="24"/>
                    <a:pt x="36" y="12"/>
                  </a:cubicBezTo>
                  <a:cubicBezTo>
                    <a:pt x="25" y="0"/>
                    <a:pt x="1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5"/>
            <p:cNvSpPr/>
            <p:nvPr/>
          </p:nvSpPr>
          <p:spPr>
            <a:xfrm>
              <a:off x="5648025" y="2065575"/>
              <a:ext cx="3000" cy="1800"/>
            </a:xfrm>
            <a:custGeom>
              <a:avLst/>
              <a:gdLst/>
              <a:ahLst/>
              <a:cxnLst/>
              <a:rect l="l" t="t" r="r" b="b"/>
              <a:pathLst>
                <a:path w="120" h="72" extrusionOk="0">
                  <a:moveTo>
                    <a:pt x="54" y="0"/>
                  </a:moveTo>
                  <a:cubicBezTo>
                    <a:pt x="27" y="0"/>
                    <a:pt x="8" y="19"/>
                    <a:pt x="0" y="60"/>
                  </a:cubicBezTo>
                  <a:cubicBezTo>
                    <a:pt x="36" y="71"/>
                    <a:pt x="60" y="71"/>
                    <a:pt x="119" y="71"/>
                  </a:cubicBezTo>
                  <a:cubicBezTo>
                    <a:pt x="107" y="60"/>
                    <a:pt x="107" y="36"/>
                    <a:pt x="95" y="12"/>
                  </a:cubicBezTo>
                  <a:cubicBezTo>
                    <a:pt x="80" y="4"/>
                    <a:pt x="66"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5"/>
            <p:cNvSpPr/>
            <p:nvPr/>
          </p:nvSpPr>
          <p:spPr>
            <a:xfrm>
              <a:off x="5495025" y="1793500"/>
              <a:ext cx="2100" cy="2125"/>
            </a:xfrm>
            <a:custGeom>
              <a:avLst/>
              <a:gdLst/>
              <a:ahLst/>
              <a:cxnLst/>
              <a:rect l="l" t="t" r="r" b="b"/>
              <a:pathLst>
                <a:path w="84" h="85" extrusionOk="0">
                  <a:moveTo>
                    <a:pt x="0" y="1"/>
                  </a:moveTo>
                  <a:lnTo>
                    <a:pt x="84" y="84"/>
                  </a:lnTo>
                  <a:cubicBezTo>
                    <a:pt x="60" y="48"/>
                    <a:pt x="36"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5"/>
            <p:cNvSpPr/>
            <p:nvPr/>
          </p:nvSpPr>
          <p:spPr>
            <a:xfrm>
              <a:off x="5938525" y="2053850"/>
              <a:ext cx="20875" cy="10075"/>
            </a:xfrm>
            <a:custGeom>
              <a:avLst/>
              <a:gdLst/>
              <a:ahLst/>
              <a:cxnLst/>
              <a:rect l="l" t="t" r="r" b="b"/>
              <a:pathLst>
                <a:path w="835" h="403" extrusionOk="0">
                  <a:moveTo>
                    <a:pt x="658" y="0"/>
                  </a:moveTo>
                  <a:cubicBezTo>
                    <a:pt x="634" y="0"/>
                    <a:pt x="609" y="2"/>
                    <a:pt x="584" y="5"/>
                  </a:cubicBezTo>
                  <a:cubicBezTo>
                    <a:pt x="493" y="112"/>
                    <a:pt x="385" y="122"/>
                    <a:pt x="272" y="122"/>
                  </a:cubicBezTo>
                  <a:cubicBezTo>
                    <a:pt x="246" y="122"/>
                    <a:pt x="220" y="121"/>
                    <a:pt x="194" y="121"/>
                  </a:cubicBezTo>
                  <a:cubicBezTo>
                    <a:pt x="169" y="121"/>
                    <a:pt x="144" y="122"/>
                    <a:pt x="120" y="124"/>
                  </a:cubicBezTo>
                  <a:cubicBezTo>
                    <a:pt x="84" y="219"/>
                    <a:pt x="36" y="302"/>
                    <a:pt x="1" y="386"/>
                  </a:cubicBezTo>
                  <a:cubicBezTo>
                    <a:pt x="152" y="394"/>
                    <a:pt x="298" y="402"/>
                    <a:pt x="446" y="402"/>
                  </a:cubicBezTo>
                  <a:cubicBezTo>
                    <a:pt x="507" y="402"/>
                    <a:pt x="569" y="401"/>
                    <a:pt x="632" y="398"/>
                  </a:cubicBezTo>
                  <a:cubicBezTo>
                    <a:pt x="763" y="386"/>
                    <a:pt x="834" y="290"/>
                    <a:pt x="834" y="159"/>
                  </a:cubicBezTo>
                  <a:cubicBezTo>
                    <a:pt x="825" y="28"/>
                    <a:pt x="749" y="0"/>
                    <a:pt x="6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5"/>
            <p:cNvSpPr/>
            <p:nvPr/>
          </p:nvSpPr>
          <p:spPr>
            <a:xfrm>
              <a:off x="5250650" y="1818800"/>
              <a:ext cx="33950" cy="29800"/>
            </a:xfrm>
            <a:custGeom>
              <a:avLst/>
              <a:gdLst/>
              <a:ahLst/>
              <a:cxnLst/>
              <a:rect l="l" t="t" r="r" b="b"/>
              <a:pathLst>
                <a:path w="1358" h="1192" extrusionOk="0">
                  <a:moveTo>
                    <a:pt x="1310" y="0"/>
                  </a:moveTo>
                  <a:cubicBezTo>
                    <a:pt x="1292" y="0"/>
                    <a:pt x="1271" y="9"/>
                    <a:pt x="1250" y="25"/>
                  </a:cubicBezTo>
                  <a:cubicBezTo>
                    <a:pt x="1199" y="19"/>
                    <a:pt x="1148" y="17"/>
                    <a:pt x="1097" y="17"/>
                  </a:cubicBezTo>
                  <a:cubicBezTo>
                    <a:pt x="806" y="17"/>
                    <a:pt x="521" y="96"/>
                    <a:pt x="226" y="167"/>
                  </a:cubicBezTo>
                  <a:cubicBezTo>
                    <a:pt x="0" y="501"/>
                    <a:pt x="131" y="858"/>
                    <a:pt x="119" y="1191"/>
                  </a:cubicBezTo>
                  <a:cubicBezTo>
                    <a:pt x="465" y="1132"/>
                    <a:pt x="274" y="882"/>
                    <a:pt x="298" y="715"/>
                  </a:cubicBezTo>
                  <a:cubicBezTo>
                    <a:pt x="298" y="692"/>
                    <a:pt x="293" y="674"/>
                    <a:pt x="276" y="674"/>
                  </a:cubicBezTo>
                  <a:cubicBezTo>
                    <a:pt x="267" y="674"/>
                    <a:pt x="255" y="679"/>
                    <a:pt x="238" y="691"/>
                  </a:cubicBezTo>
                  <a:cubicBezTo>
                    <a:pt x="224" y="701"/>
                    <a:pt x="216" y="705"/>
                    <a:pt x="213" y="705"/>
                  </a:cubicBezTo>
                  <a:cubicBezTo>
                    <a:pt x="201" y="705"/>
                    <a:pt x="243" y="659"/>
                    <a:pt x="272" y="659"/>
                  </a:cubicBezTo>
                  <a:cubicBezTo>
                    <a:pt x="285" y="659"/>
                    <a:pt x="295" y="668"/>
                    <a:pt x="298" y="691"/>
                  </a:cubicBezTo>
                  <a:cubicBezTo>
                    <a:pt x="357" y="822"/>
                    <a:pt x="274" y="977"/>
                    <a:pt x="405" y="1060"/>
                  </a:cubicBezTo>
                  <a:cubicBezTo>
                    <a:pt x="572" y="953"/>
                    <a:pt x="488" y="691"/>
                    <a:pt x="703" y="596"/>
                  </a:cubicBezTo>
                  <a:cubicBezTo>
                    <a:pt x="703" y="402"/>
                    <a:pt x="792" y="357"/>
                    <a:pt x="906" y="357"/>
                  </a:cubicBezTo>
                  <a:cubicBezTo>
                    <a:pt x="973" y="357"/>
                    <a:pt x="1049" y="373"/>
                    <a:pt x="1119" y="382"/>
                  </a:cubicBezTo>
                  <a:cubicBezTo>
                    <a:pt x="1143" y="382"/>
                    <a:pt x="1191" y="358"/>
                    <a:pt x="1239" y="346"/>
                  </a:cubicBezTo>
                  <a:cubicBezTo>
                    <a:pt x="1286" y="263"/>
                    <a:pt x="1310" y="167"/>
                    <a:pt x="1358" y="48"/>
                  </a:cubicBezTo>
                  <a:cubicBezTo>
                    <a:pt x="1351" y="15"/>
                    <a:pt x="1333" y="0"/>
                    <a:pt x="1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5"/>
            <p:cNvSpPr/>
            <p:nvPr/>
          </p:nvSpPr>
          <p:spPr>
            <a:xfrm>
              <a:off x="5271475" y="1848875"/>
              <a:ext cx="3000" cy="4175"/>
            </a:xfrm>
            <a:custGeom>
              <a:avLst/>
              <a:gdLst/>
              <a:ahLst/>
              <a:cxnLst/>
              <a:rect l="l" t="t" r="r" b="b"/>
              <a:pathLst>
                <a:path w="120" h="167" extrusionOk="0">
                  <a:moveTo>
                    <a:pt x="120" y="0"/>
                  </a:moveTo>
                  <a:cubicBezTo>
                    <a:pt x="60" y="48"/>
                    <a:pt x="1" y="84"/>
                    <a:pt x="1" y="167"/>
                  </a:cubicBezTo>
                  <a:cubicBezTo>
                    <a:pt x="48" y="167"/>
                    <a:pt x="72" y="167"/>
                    <a:pt x="120" y="155"/>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5"/>
            <p:cNvSpPr/>
            <p:nvPr/>
          </p:nvSpPr>
          <p:spPr>
            <a:xfrm>
              <a:off x="5908750" y="2053650"/>
              <a:ext cx="4200" cy="1825"/>
            </a:xfrm>
            <a:custGeom>
              <a:avLst/>
              <a:gdLst/>
              <a:ahLst/>
              <a:cxnLst/>
              <a:rect l="l" t="t" r="r" b="b"/>
              <a:pathLst>
                <a:path w="168" h="73" extrusionOk="0">
                  <a:moveTo>
                    <a:pt x="1" y="1"/>
                  </a:moveTo>
                  <a:cubicBezTo>
                    <a:pt x="31" y="48"/>
                    <a:pt x="58" y="72"/>
                    <a:pt x="84" y="72"/>
                  </a:cubicBezTo>
                  <a:cubicBezTo>
                    <a:pt x="111" y="72"/>
                    <a:pt x="138" y="48"/>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5"/>
            <p:cNvSpPr/>
            <p:nvPr/>
          </p:nvSpPr>
          <p:spPr>
            <a:xfrm>
              <a:off x="5421325" y="1998050"/>
              <a:ext cx="7350" cy="4725"/>
            </a:xfrm>
            <a:custGeom>
              <a:avLst/>
              <a:gdLst/>
              <a:ahLst/>
              <a:cxnLst/>
              <a:rect l="l" t="t" r="r" b="b"/>
              <a:pathLst>
                <a:path w="294" h="189" extrusionOk="0">
                  <a:moveTo>
                    <a:pt x="111" y="1"/>
                  </a:moveTo>
                  <a:cubicBezTo>
                    <a:pt x="44" y="1"/>
                    <a:pt x="1" y="47"/>
                    <a:pt x="7" y="189"/>
                  </a:cubicBezTo>
                  <a:lnTo>
                    <a:pt x="293" y="189"/>
                  </a:lnTo>
                  <a:lnTo>
                    <a:pt x="293" y="58"/>
                  </a:lnTo>
                  <a:cubicBezTo>
                    <a:pt x="226" y="27"/>
                    <a:pt x="162"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5"/>
            <p:cNvSpPr/>
            <p:nvPr/>
          </p:nvSpPr>
          <p:spPr>
            <a:xfrm>
              <a:off x="6121000" y="1998300"/>
              <a:ext cx="1800" cy="1500"/>
            </a:xfrm>
            <a:custGeom>
              <a:avLst/>
              <a:gdLst/>
              <a:ahLst/>
              <a:cxnLst/>
              <a:rect l="l" t="t" r="r" b="b"/>
              <a:pathLst>
                <a:path w="72" h="60" extrusionOk="0">
                  <a:moveTo>
                    <a:pt x="24" y="0"/>
                  </a:moveTo>
                  <a:cubicBezTo>
                    <a:pt x="24" y="0"/>
                    <a:pt x="12" y="36"/>
                    <a:pt x="0" y="60"/>
                  </a:cubicBezTo>
                  <a:cubicBezTo>
                    <a:pt x="60" y="24"/>
                    <a:pt x="72"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5"/>
            <p:cNvSpPr/>
            <p:nvPr/>
          </p:nvSpPr>
          <p:spPr>
            <a:xfrm>
              <a:off x="5919175" y="2593100"/>
              <a:ext cx="83375" cy="16000"/>
            </a:xfrm>
            <a:custGeom>
              <a:avLst/>
              <a:gdLst/>
              <a:ahLst/>
              <a:cxnLst/>
              <a:rect l="l" t="t" r="r" b="b"/>
              <a:pathLst>
                <a:path w="3335" h="640" extrusionOk="0">
                  <a:moveTo>
                    <a:pt x="532" y="0"/>
                  </a:moveTo>
                  <a:cubicBezTo>
                    <a:pt x="418" y="0"/>
                    <a:pt x="302" y="21"/>
                    <a:pt x="179" y="80"/>
                  </a:cubicBezTo>
                  <a:cubicBezTo>
                    <a:pt x="1" y="283"/>
                    <a:pt x="155" y="390"/>
                    <a:pt x="322" y="497"/>
                  </a:cubicBezTo>
                  <a:cubicBezTo>
                    <a:pt x="501" y="497"/>
                    <a:pt x="691" y="509"/>
                    <a:pt x="882" y="509"/>
                  </a:cubicBezTo>
                  <a:cubicBezTo>
                    <a:pt x="962" y="417"/>
                    <a:pt x="1038" y="372"/>
                    <a:pt x="1111" y="372"/>
                  </a:cubicBezTo>
                  <a:cubicBezTo>
                    <a:pt x="1190" y="372"/>
                    <a:pt x="1266" y="422"/>
                    <a:pt x="1346" y="521"/>
                  </a:cubicBezTo>
                  <a:cubicBezTo>
                    <a:pt x="1531" y="598"/>
                    <a:pt x="1721" y="613"/>
                    <a:pt x="1913" y="613"/>
                  </a:cubicBezTo>
                  <a:cubicBezTo>
                    <a:pt x="2033" y="613"/>
                    <a:pt x="2154" y="607"/>
                    <a:pt x="2274" y="607"/>
                  </a:cubicBezTo>
                  <a:cubicBezTo>
                    <a:pt x="2346" y="607"/>
                    <a:pt x="2418" y="609"/>
                    <a:pt x="2489" y="616"/>
                  </a:cubicBezTo>
                  <a:cubicBezTo>
                    <a:pt x="2519" y="594"/>
                    <a:pt x="2548" y="549"/>
                    <a:pt x="2575" y="549"/>
                  </a:cubicBezTo>
                  <a:cubicBezTo>
                    <a:pt x="2591" y="549"/>
                    <a:pt x="2606" y="566"/>
                    <a:pt x="2620" y="616"/>
                  </a:cubicBezTo>
                  <a:cubicBezTo>
                    <a:pt x="2775" y="628"/>
                    <a:pt x="2906" y="628"/>
                    <a:pt x="3061" y="640"/>
                  </a:cubicBezTo>
                  <a:cubicBezTo>
                    <a:pt x="3120" y="509"/>
                    <a:pt x="3203" y="402"/>
                    <a:pt x="3334" y="342"/>
                  </a:cubicBezTo>
                  <a:lnTo>
                    <a:pt x="3334" y="211"/>
                  </a:lnTo>
                  <a:cubicBezTo>
                    <a:pt x="2596" y="199"/>
                    <a:pt x="1834" y="235"/>
                    <a:pt x="1108" y="92"/>
                  </a:cubicBezTo>
                  <a:cubicBezTo>
                    <a:pt x="902" y="55"/>
                    <a:pt x="718"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5"/>
            <p:cNvSpPr/>
            <p:nvPr/>
          </p:nvSpPr>
          <p:spPr>
            <a:xfrm>
              <a:off x="6098975" y="2605200"/>
              <a:ext cx="36625" cy="14525"/>
            </a:xfrm>
            <a:custGeom>
              <a:avLst/>
              <a:gdLst/>
              <a:ahLst/>
              <a:cxnLst/>
              <a:rect l="l" t="t" r="r" b="b"/>
              <a:pathLst>
                <a:path w="1465" h="581" extrusionOk="0">
                  <a:moveTo>
                    <a:pt x="302" y="1"/>
                  </a:moveTo>
                  <a:cubicBezTo>
                    <a:pt x="196" y="1"/>
                    <a:pt x="93" y="39"/>
                    <a:pt x="0" y="132"/>
                  </a:cubicBezTo>
                  <a:cubicBezTo>
                    <a:pt x="12" y="156"/>
                    <a:pt x="12" y="191"/>
                    <a:pt x="36" y="203"/>
                  </a:cubicBezTo>
                  <a:cubicBezTo>
                    <a:pt x="72" y="215"/>
                    <a:pt x="119" y="239"/>
                    <a:pt x="131" y="275"/>
                  </a:cubicBezTo>
                  <a:cubicBezTo>
                    <a:pt x="155" y="334"/>
                    <a:pt x="155" y="382"/>
                    <a:pt x="155" y="430"/>
                  </a:cubicBezTo>
                  <a:cubicBezTo>
                    <a:pt x="194" y="425"/>
                    <a:pt x="234" y="422"/>
                    <a:pt x="275" y="422"/>
                  </a:cubicBezTo>
                  <a:cubicBezTo>
                    <a:pt x="333" y="422"/>
                    <a:pt x="395" y="428"/>
                    <a:pt x="464" y="442"/>
                  </a:cubicBezTo>
                  <a:cubicBezTo>
                    <a:pt x="639" y="531"/>
                    <a:pt x="768" y="580"/>
                    <a:pt x="882" y="580"/>
                  </a:cubicBezTo>
                  <a:cubicBezTo>
                    <a:pt x="1071" y="580"/>
                    <a:pt x="1219" y="444"/>
                    <a:pt x="1465" y="132"/>
                  </a:cubicBezTo>
                  <a:lnTo>
                    <a:pt x="1465" y="132"/>
                  </a:lnTo>
                  <a:cubicBezTo>
                    <a:pt x="1337" y="218"/>
                    <a:pt x="1221" y="251"/>
                    <a:pt x="1109" y="251"/>
                  </a:cubicBezTo>
                  <a:cubicBezTo>
                    <a:pt x="930" y="251"/>
                    <a:pt x="765" y="165"/>
                    <a:pt x="595" y="84"/>
                  </a:cubicBezTo>
                  <a:cubicBezTo>
                    <a:pt x="498" y="33"/>
                    <a:pt x="399"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5"/>
            <p:cNvSpPr/>
            <p:nvPr/>
          </p:nvSpPr>
          <p:spPr>
            <a:xfrm>
              <a:off x="6056100" y="2602225"/>
              <a:ext cx="32475" cy="17175"/>
            </a:xfrm>
            <a:custGeom>
              <a:avLst/>
              <a:gdLst/>
              <a:ahLst/>
              <a:cxnLst/>
              <a:rect l="l" t="t" r="r" b="b"/>
              <a:pathLst>
                <a:path w="1299" h="687" extrusionOk="0">
                  <a:moveTo>
                    <a:pt x="1" y="1"/>
                  </a:moveTo>
                  <a:lnTo>
                    <a:pt x="1" y="394"/>
                  </a:lnTo>
                  <a:cubicBezTo>
                    <a:pt x="25" y="396"/>
                    <a:pt x="48" y="397"/>
                    <a:pt x="72" y="397"/>
                  </a:cubicBezTo>
                  <a:cubicBezTo>
                    <a:pt x="176" y="397"/>
                    <a:pt x="279" y="380"/>
                    <a:pt x="381" y="380"/>
                  </a:cubicBezTo>
                  <a:cubicBezTo>
                    <a:pt x="515" y="380"/>
                    <a:pt x="646" y="408"/>
                    <a:pt x="774" y="537"/>
                  </a:cubicBezTo>
                  <a:cubicBezTo>
                    <a:pt x="849" y="594"/>
                    <a:pt x="980" y="686"/>
                    <a:pt x="1116" y="686"/>
                  </a:cubicBezTo>
                  <a:cubicBezTo>
                    <a:pt x="1177" y="686"/>
                    <a:pt x="1240" y="668"/>
                    <a:pt x="1298" y="620"/>
                  </a:cubicBezTo>
                  <a:cubicBezTo>
                    <a:pt x="1155" y="489"/>
                    <a:pt x="1155" y="322"/>
                    <a:pt x="1167" y="144"/>
                  </a:cubicBezTo>
                  <a:cubicBezTo>
                    <a:pt x="1165" y="144"/>
                    <a:pt x="1162" y="144"/>
                    <a:pt x="1160" y="144"/>
                  </a:cubicBezTo>
                  <a:cubicBezTo>
                    <a:pt x="1022" y="144"/>
                    <a:pt x="935" y="396"/>
                    <a:pt x="864" y="396"/>
                  </a:cubicBezTo>
                  <a:cubicBezTo>
                    <a:pt x="845" y="396"/>
                    <a:pt x="827" y="378"/>
                    <a:pt x="810" y="334"/>
                  </a:cubicBezTo>
                  <a:cubicBezTo>
                    <a:pt x="710" y="67"/>
                    <a:pt x="553" y="32"/>
                    <a:pt x="386" y="32"/>
                  </a:cubicBezTo>
                  <a:cubicBezTo>
                    <a:pt x="328" y="32"/>
                    <a:pt x="269" y="36"/>
                    <a:pt x="211" y="36"/>
                  </a:cubicBezTo>
                  <a:cubicBezTo>
                    <a:pt x="139" y="36"/>
                    <a:pt x="67" y="3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5"/>
            <p:cNvSpPr/>
            <p:nvPr/>
          </p:nvSpPr>
          <p:spPr>
            <a:xfrm>
              <a:off x="5909350" y="2593275"/>
              <a:ext cx="17900" cy="12250"/>
            </a:xfrm>
            <a:custGeom>
              <a:avLst/>
              <a:gdLst/>
              <a:ahLst/>
              <a:cxnLst/>
              <a:rect l="l" t="t" r="r" b="b"/>
              <a:pathLst>
                <a:path w="716" h="490" extrusionOk="0">
                  <a:moveTo>
                    <a:pt x="401" y="0"/>
                  </a:moveTo>
                  <a:cubicBezTo>
                    <a:pt x="247" y="0"/>
                    <a:pt x="144" y="189"/>
                    <a:pt x="1" y="216"/>
                  </a:cubicBezTo>
                  <a:lnTo>
                    <a:pt x="1" y="490"/>
                  </a:lnTo>
                  <a:lnTo>
                    <a:pt x="715" y="490"/>
                  </a:lnTo>
                  <a:cubicBezTo>
                    <a:pt x="668" y="347"/>
                    <a:pt x="620" y="204"/>
                    <a:pt x="572" y="73"/>
                  </a:cubicBezTo>
                  <a:cubicBezTo>
                    <a:pt x="508" y="20"/>
                    <a:pt x="452" y="0"/>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5"/>
            <p:cNvSpPr/>
            <p:nvPr/>
          </p:nvSpPr>
          <p:spPr>
            <a:xfrm>
              <a:off x="5950425" y="2566650"/>
              <a:ext cx="17600" cy="10175"/>
            </a:xfrm>
            <a:custGeom>
              <a:avLst/>
              <a:gdLst/>
              <a:ahLst/>
              <a:cxnLst/>
              <a:rect l="l" t="t" r="r" b="b"/>
              <a:pathLst>
                <a:path w="704" h="407" extrusionOk="0">
                  <a:moveTo>
                    <a:pt x="191" y="0"/>
                  </a:moveTo>
                  <a:cubicBezTo>
                    <a:pt x="145" y="0"/>
                    <a:pt x="98" y="6"/>
                    <a:pt x="48" y="19"/>
                  </a:cubicBezTo>
                  <a:cubicBezTo>
                    <a:pt x="1" y="90"/>
                    <a:pt x="1" y="186"/>
                    <a:pt x="48" y="245"/>
                  </a:cubicBezTo>
                  <a:lnTo>
                    <a:pt x="96" y="305"/>
                  </a:lnTo>
                  <a:cubicBezTo>
                    <a:pt x="132" y="293"/>
                    <a:pt x="168" y="293"/>
                    <a:pt x="215" y="269"/>
                  </a:cubicBezTo>
                  <a:cubicBezTo>
                    <a:pt x="263" y="365"/>
                    <a:pt x="350" y="407"/>
                    <a:pt x="444" y="407"/>
                  </a:cubicBezTo>
                  <a:cubicBezTo>
                    <a:pt x="467" y="407"/>
                    <a:pt x="490" y="405"/>
                    <a:pt x="513" y="400"/>
                  </a:cubicBezTo>
                  <a:cubicBezTo>
                    <a:pt x="572" y="364"/>
                    <a:pt x="644" y="352"/>
                    <a:pt x="691" y="269"/>
                  </a:cubicBezTo>
                  <a:cubicBezTo>
                    <a:pt x="703" y="209"/>
                    <a:pt x="691" y="174"/>
                    <a:pt x="644" y="138"/>
                  </a:cubicBezTo>
                  <a:cubicBezTo>
                    <a:pt x="504" y="73"/>
                    <a:pt x="357"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5"/>
            <p:cNvSpPr/>
            <p:nvPr/>
          </p:nvSpPr>
          <p:spPr>
            <a:xfrm>
              <a:off x="5965325" y="2568150"/>
              <a:ext cx="10600" cy="8525"/>
            </a:xfrm>
            <a:custGeom>
              <a:avLst/>
              <a:gdLst/>
              <a:ahLst/>
              <a:cxnLst/>
              <a:rect l="l" t="t" r="r" b="b"/>
              <a:pathLst>
                <a:path w="424" h="341" extrusionOk="0">
                  <a:moveTo>
                    <a:pt x="286" y="1"/>
                  </a:moveTo>
                  <a:cubicBezTo>
                    <a:pt x="214" y="1"/>
                    <a:pt x="125" y="42"/>
                    <a:pt x="48" y="78"/>
                  </a:cubicBezTo>
                  <a:lnTo>
                    <a:pt x="48" y="233"/>
                  </a:lnTo>
                  <a:cubicBezTo>
                    <a:pt x="0" y="257"/>
                    <a:pt x="0" y="292"/>
                    <a:pt x="48" y="328"/>
                  </a:cubicBezTo>
                  <a:cubicBezTo>
                    <a:pt x="57" y="327"/>
                    <a:pt x="65" y="327"/>
                    <a:pt x="75" y="327"/>
                  </a:cubicBezTo>
                  <a:cubicBezTo>
                    <a:pt x="137" y="327"/>
                    <a:pt x="208" y="341"/>
                    <a:pt x="269" y="341"/>
                  </a:cubicBezTo>
                  <a:cubicBezTo>
                    <a:pt x="356" y="341"/>
                    <a:pt x="424" y="312"/>
                    <a:pt x="417" y="173"/>
                  </a:cubicBezTo>
                  <a:cubicBezTo>
                    <a:pt x="411" y="42"/>
                    <a:pt x="357"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5"/>
            <p:cNvSpPr/>
            <p:nvPr/>
          </p:nvSpPr>
          <p:spPr>
            <a:xfrm>
              <a:off x="5819175" y="2590550"/>
              <a:ext cx="14600" cy="7775"/>
            </a:xfrm>
            <a:custGeom>
              <a:avLst/>
              <a:gdLst/>
              <a:ahLst/>
              <a:cxnLst/>
              <a:rect l="l" t="t" r="r" b="b"/>
              <a:pathLst>
                <a:path w="584" h="311" extrusionOk="0">
                  <a:moveTo>
                    <a:pt x="258" y="1"/>
                  </a:moveTo>
                  <a:cubicBezTo>
                    <a:pt x="179" y="1"/>
                    <a:pt x="94" y="16"/>
                    <a:pt x="0" y="63"/>
                  </a:cubicBezTo>
                  <a:cubicBezTo>
                    <a:pt x="165" y="187"/>
                    <a:pt x="303" y="311"/>
                    <a:pt x="492" y="311"/>
                  </a:cubicBezTo>
                  <a:cubicBezTo>
                    <a:pt x="521" y="311"/>
                    <a:pt x="552" y="308"/>
                    <a:pt x="584" y="301"/>
                  </a:cubicBezTo>
                  <a:lnTo>
                    <a:pt x="584" y="51"/>
                  </a:lnTo>
                  <a:cubicBezTo>
                    <a:pt x="483" y="37"/>
                    <a:pt x="378" y="1"/>
                    <a:pt x="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5"/>
            <p:cNvSpPr/>
            <p:nvPr/>
          </p:nvSpPr>
          <p:spPr>
            <a:xfrm>
              <a:off x="6073375" y="2577225"/>
              <a:ext cx="11925" cy="10375"/>
            </a:xfrm>
            <a:custGeom>
              <a:avLst/>
              <a:gdLst/>
              <a:ahLst/>
              <a:cxnLst/>
              <a:rect l="l" t="t" r="r" b="b"/>
              <a:pathLst>
                <a:path w="477" h="415" extrusionOk="0">
                  <a:moveTo>
                    <a:pt x="179" y="1"/>
                  </a:moveTo>
                  <a:cubicBezTo>
                    <a:pt x="0" y="120"/>
                    <a:pt x="72" y="239"/>
                    <a:pt x="179" y="358"/>
                  </a:cubicBezTo>
                  <a:cubicBezTo>
                    <a:pt x="218" y="398"/>
                    <a:pt x="256" y="414"/>
                    <a:pt x="294" y="414"/>
                  </a:cubicBezTo>
                  <a:cubicBezTo>
                    <a:pt x="356" y="414"/>
                    <a:pt x="416" y="366"/>
                    <a:pt x="476" y="298"/>
                  </a:cubicBezTo>
                  <a:lnTo>
                    <a:pt x="310" y="132"/>
                  </a:lnTo>
                  <a:cubicBezTo>
                    <a:pt x="238" y="120"/>
                    <a:pt x="191" y="72"/>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5"/>
            <p:cNvSpPr/>
            <p:nvPr/>
          </p:nvSpPr>
          <p:spPr>
            <a:xfrm>
              <a:off x="6034675" y="2602225"/>
              <a:ext cx="10725" cy="7175"/>
            </a:xfrm>
            <a:custGeom>
              <a:avLst/>
              <a:gdLst/>
              <a:ahLst/>
              <a:cxnLst/>
              <a:rect l="l" t="t" r="r" b="b"/>
              <a:pathLst>
                <a:path w="429" h="287" extrusionOk="0">
                  <a:moveTo>
                    <a:pt x="298" y="1"/>
                  </a:moveTo>
                  <a:cubicBezTo>
                    <a:pt x="191" y="37"/>
                    <a:pt x="107" y="96"/>
                    <a:pt x="0" y="144"/>
                  </a:cubicBezTo>
                  <a:cubicBezTo>
                    <a:pt x="102" y="241"/>
                    <a:pt x="184" y="286"/>
                    <a:pt x="249" y="286"/>
                  </a:cubicBezTo>
                  <a:cubicBezTo>
                    <a:pt x="343" y="286"/>
                    <a:pt x="401" y="189"/>
                    <a:pt x="429" y="13"/>
                  </a:cubicBezTo>
                  <a:cubicBezTo>
                    <a:pt x="381" y="1"/>
                    <a:pt x="346"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5"/>
            <p:cNvSpPr/>
            <p:nvPr/>
          </p:nvSpPr>
          <p:spPr>
            <a:xfrm>
              <a:off x="6103100" y="2585575"/>
              <a:ext cx="14650" cy="5675"/>
            </a:xfrm>
            <a:custGeom>
              <a:avLst/>
              <a:gdLst/>
              <a:ahLst/>
              <a:cxnLst/>
              <a:rect l="l" t="t" r="r" b="b"/>
              <a:pathLst>
                <a:path w="586" h="227" extrusionOk="0">
                  <a:moveTo>
                    <a:pt x="154" y="0"/>
                  </a:moveTo>
                  <a:cubicBezTo>
                    <a:pt x="0" y="0"/>
                    <a:pt x="134" y="144"/>
                    <a:pt x="145" y="226"/>
                  </a:cubicBezTo>
                  <a:lnTo>
                    <a:pt x="585" y="226"/>
                  </a:lnTo>
                  <a:cubicBezTo>
                    <a:pt x="502" y="95"/>
                    <a:pt x="371" y="36"/>
                    <a:pt x="252" y="12"/>
                  </a:cubicBezTo>
                  <a:cubicBezTo>
                    <a:pt x="211" y="4"/>
                    <a:pt x="179"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5"/>
            <p:cNvSpPr/>
            <p:nvPr/>
          </p:nvSpPr>
          <p:spPr>
            <a:xfrm>
              <a:off x="6048375" y="2601650"/>
              <a:ext cx="4475" cy="9550"/>
            </a:xfrm>
            <a:custGeom>
              <a:avLst/>
              <a:gdLst/>
              <a:ahLst/>
              <a:cxnLst/>
              <a:rect l="l" t="t" r="r" b="b"/>
              <a:pathLst>
                <a:path w="179" h="382" extrusionOk="0">
                  <a:moveTo>
                    <a:pt x="36" y="0"/>
                  </a:moveTo>
                  <a:cubicBezTo>
                    <a:pt x="48" y="107"/>
                    <a:pt x="0" y="226"/>
                    <a:pt x="131" y="381"/>
                  </a:cubicBezTo>
                  <a:cubicBezTo>
                    <a:pt x="155" y="226"/>
                    <a:pt x="167" y="119"/>
                    <a:pt x="179" y="24"/>
                  </a:cubicBezTo>
                  <a:cubicBezTo>
                    <a:pt x="131" y="0"/>
                    <a:pt x="71"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5"/>
            <p:cNvSpPr/>
            <p:nvPr/>
          </p:nvSpPr>
          <p:spPr>
            <a:xfrm>
              <a:off x="5751000" y="2587650"/>
              <a:ext cx="7175" cy="3600"/>
            </a:xfrm>
            <a:custGeom>
              <a:avLst/>
              <a:gdLst/>
              <a:ahLst/>
              <a:cxnLst/>
              <a:rect l="l" t="t" r="r" b="b"/>
              <a:pathLst>
                <a:path w="287" h="144" extrusionOk="0">
                  <a:moveTo>
                    <a:pt x="1" y="1"/>
                  </a:moveTo>
                  <a:cubicBezTo>
                    <a:pt x="24" y="48"/>
                    <a:pt x="36" y="108"/>
                    <a:pt x="48" y="143"/>
                  </a:cubicBezTo>
                  <a:cubicBezTo>
                    <a:pt x="155" y="143"/>
                    <a:pt x="239" y="120"/>
                    <a:pt x="286" y="12"/>
                  </a:cubicBezTo>
                  <a:cubicBezTo>
                    <a:pt x="203" y="12"/>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5"/>
            <p:cNvSpPr/>
            <p:nvPr/>
          </p:nvSpPr>
          <p:spPr>
            <a:xfrm>
              <a:off x="5948650" y="2566925"/>
              <a:ext cx="3300" cy="6175"/>
            </a:xfrm>
            <a:custGeom>
              <a:avLst/>
              <a:gdLst/>
              <a:ahLst/>
              <a:cxnLst/>
              <a:rect l="l" t="t" r="r" b="b"/>
              <a:pathLst>
                <a:path w="132" h="247" extrusionOk="0">
                  <a:moveTo>
                    <a:pt x="70" y="0"/>
                  </a:moveTo>
                  <a:cubicBezTo>
                    <a:pt x="50" y="0"/>
                    <a:pt x="33" y="6"/>
                    <a:pt x="12" y="20"/>
                  </a:cubicBezTo>
                  <a:cubicBezTo>
                    <a:pt x="24" y="115"/>
                    <a:pt x="0" y="222"/>
                    <a:pt x="131" y="246"/>
                  </a:cubicBezTo>
                  <a:cubicBezTo>
                    <a:pt x="119" y="175"/>
                    <a:pt x="119" y="79"/>
                    <a:pt x="119" y="8"/>
                  </a:cubicBezTo>
                  <a:cubicBezTo>
                    <a:pt x="100" y="3"/>
                    <a:pt x="84"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5"/>
            <p:cNvSpPr/>
            <p:nvPr/>
          </p:nvSpPr>
          <p:spPr>
            <a:xfrm>
              <a:off x="5963525" y="2573950"/>
              <a:ext cx="3000" cy="3125"/>
            </a:xfrm>
            <a:custGeom>
              <a:avLst/>
              <a:gdLst/>
              <a:ahLst/>
              <a:cxnLst/>
              <a:rect l="l" t="t" r="r" b="b"/>
              <a:pathLst>
                <a:path w="120" h="125" extrusionOk="0">
                  <a:moveTo>
                    <a:pt x="120" y="1"/>
                  </a:moveTo>
                  <a:cubicBezTo>
                    <a:pt x="72" y="25"/>
                    <a:pt x="36" y="72"/>
                    <a:pt x="1" y="120"/>
                  </a:cubicBezTo>
                  <a:cubicBezTo>
                    <a:pt x="10" y="123"/>
                    <a:pt x="20" y="125"/>
                    <a:pt x="30" y="125"/>
                  </a:cubicBezTo>
                  <a:cubicBezTo>
                    <a:pt x="56" y="125"/>
                    <a:pt x="85" y="114"/>
                    <a:pt x="120" y="96"/>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5"/>
            <p:cNvSpPr/>
            <p:nvPr/>
          </p:nvSpPr>
          <p:spPr>
            <a:xfrm>
              <a:off x="5252125" y="2540625"/>
              <a:ext cx="75925" cy="22050"/>
            </a:xfrm>
            <a:custGeom>
              <a:avLst/>
              <a:gdLst/>
              <a:ahLst/>
              <a:cxnLst/>
              <a:rect l="l" t="t" r="r" b="b"/>
              <a:pathLst>
                <a:path w="3037" h="882" extrusionOk="0">
                  <a:moveTo>
                    <a:pt x="1180" y="0"/>
                  </a:moveTo>
                  <a:lnTo>
                    <a:pt x="60" y="48"/>
                  </a:lnTo>
                  <a:cubicBezTo>
                    <a:pt x="60" y="143"/>
                    <a:pt x="48" y="215"/>
                    <a:pt x="48" y="298"/>
                  </a:cubicBezTo>
                  <a:cubicBezTo>
                    <a:pt x="132" y="477"/>
                    <a:pt x="1" y="810"/>
                    <a:pt x="346" y="858"/>
                  </a:cubicBezTo>
                  <a:cubicBezTo>
                    <a:pt x="394" y="869"/>
                    <a:pt x="418" y="869"/>
                    <a:pt x="465" y="881"/>
                  </a:cubicBezTo>
                  <a:cubicBezTo>
                    <a:pt x="525" y="762"/>
                    <a:pt x="644" y="750"/>
                    <a:pt x="751" y="739"/>
                  </a:cubicBezTo>
                  <a:cubicBezTo>
                    <a:pt x="983" y="561"/>
                    <a:pt x="1226" y="513"/>
                    <a:pt x="1473" y="513"/>
                  </a:cubicBezTo>
                  <a:cubicBezTo>
                    <a:pt x="1757" y="513"/>
                    <a:pt x="2048" y="577"/>
                    <a:pt x="2334" y="584"/>
                  </a:cubicBezTo>
                  <a:cubicBezTo>
                    <a:pt x="2442" y="572"/>
                    <a:pt x="2537" y="524"/>
                    <a:pt x="2608" y="453"/>
                  </a:cubicBezTo>
                  <a:cubicBezTo>
                    <a:pt x="2775" y="417"/>
                    <a:pt x="2930" y="465"/>
                    <a:pt x="3037" y="298"/>
                  </a:cubicBezTo>
                  <a:cubicBezTo>
                    <a:pt x="3015" y="121"/>
                    <a:pt x="2924" y="91"/>
                    <a:pt x="2818" y="91"/>
                  </a:cubicBezTo>
                  <a:cubicBezTo>
                    <a:pt x="2761" y="91"/>
                    <a:pt x="2701" y="99"/>
                    <a:pt x="2644" y="99"/>
                  </a:cubicBezTo>
                  <a:cubicBezTo>
                    <a:pt x="2578" y="99"/>
                    <a:pt x="2518" y="88"/>
                    <a:pt x="2477" y="36"/>
                  </a:cubicBezTo>
                  <a:cubicBezTo>
                    <a:pt x="2037" y="24"/>
                    <a:pt x="1608" y="24"/>
                    <a:pt x="1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5"/>
            <p:cNvSpPr/>
            <p:nvPr/>
          </p:nvSpPr>
          <p:spPr>
            <a:xfrm>
              <a:off x="5318500" y="2577150"/>
              <a:ext cx="67300" cy="15775"/>
            </a:xfrm>
            <a:custGeom>
              <a:avLst/>
              <a:gdLst/>
              <a:ahLst/>
              <a:cxnLst/>
              <a:rect l="l" t="t" r="r" b="b"/>
              <a:pathLst>
                <a:path w="2692" h="631" extrusionOk="0">
                  <a:moveTo>
                    <a:pt x="2290" y="1"/>
                  </a:moveTo>
                  <a:cubicBezTo>
                    <a:pt x="2218" y="1"/>
                    <a:pt x="2150" y="4"/>
                    <a:pt x="2084" y="16"/>
                  </a:cubicBezTo>
                  <a:cubicBezTo>
                    <a:pt x="1918" y="47"/>
                    <a:pt x="1751" y="56"/>
                    <a:pt x="1583" y="56"/>
                  </a:cubicBezTo>
                  <a:cubicBezTo>
                    <a:pt x="1357" y="56"/>
                    <a:pt x="1130" y="40"/>
                    <a:pt x="906" y="40"/>
                  </a:cubicBezTo>
                  <a:cubicBezTo>
                    <a:pt x="668" y="40"/>
                    <a:pt x="433" y="58"/>
                    <a:pt x="203" y="135"/>
                  </a:cubicBezTo>
                  <a:cubicBezTo>
                    <a:pt x="179" y="129"/>
                    <a:pt x="159" y="126"/>
                    <a:pt x="138" y="126"/>
                  </a:cubicBezTo>
                  <a:cubicBezTo>
                    <a:pt x="117" y="126"/>
                    <a:pt x="96" y="129"/>
                    <a:pt x="72" y="135"/>
                  </a:cubicBezTo>
                  <a:cubicBezTo>
                    <a:pt x="1" y="230"/>
                    <a:pt x="1" y="325"/>
                    <a:pt x="72" y="432"/>
                  </a:cubicBezTo>
                  <a:cubicBezTo>
                    <a:pt x="132" y="480"/>
                    <a:pt x="179" y="528"/>
                    <a:pt x="215" y="563"/>
                  </a:cubicBezTo>
                  <a:cubicBezTo>
                    <a:pt x="430" y="551"/>
                    <a:pt x="620" y="551"/>
                    <a:pt x="834" y="540"/>
                  </a:cubicBezTo>
                  <a:lnTo>
                    <a:pt x="870" y="492"/>
                  </a:lnTo>
                  <a:lnTo>
                    <a:pt x="918" y="540"/>
                  </a:lnTo>
                  <a:cubicBezTo>
                    <a:pt x="1084" y="551"/>
                    <a:pt x="1227" y="563"/>
                    <a:pt x="1382" y="587"/>
                  </a:cubicBezTo>
                  <a:lnTo>
                    <a:pt x="1525" y="587"/>
                  </a:lnTo>
                  <a:cubicBezTo>
                    <a:pt x="1580" y="620"/>
                    <a:pt x="1641" y="631"/>
                    <a:pt x="1703" y="631"/>
                  </a:cubicBezTo>
                  <a:cubicBezTo>
                    <a:pt x="1775" y="631"/>
                    <a:pt x="1848" y="617"/>
                    <a:pt x="1918" y="611"/>
                  </a:cubicBezTo>
                  <a:cubicBezTo>
                    <a:pt x="2025" y="528"/>
                    <a:pt x="2144" y="480"/>
                    <a:pt x="2275" y="444"/>
                  </a:cubicBezTo>
                  <a:cubicBezTo>
                    <a:pt x="2465" y="361"/>
                    <a:pt x="2692" y="278"/>
                    <a:pt x="2513" y="4"/>
                  </a:cubicBezTo>
                  <a:cubicBezTo>
                    <a:pt x="2436" y="4"/>
                    <a:pt x="2361"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5"/>
            <p:cNvSpPr/>
            <p:nvPr/>
          </p:nvSpPr>
          <p:spPr>
            <a:xfrm>
              <a:off x="5402750" y="2576825"/>
              <a:ext cx="63425" cy="11850"/>
            </a:xfrm>
            <a:custGeom>
              <a:avLst/>
              <a:gdLst/>
              <a:ahLst/>
              <a:cxnLst/>
              <a:rect l="l" t="t" r="r" b="b"/>
              <a:pathLst>
                <a:path w="2537" h="474" extrusionOk="0">
                  <a:moveTo>
                    <a:pt x="1328" y="1"/>
                  </a:moveTo>
                  <a:cubicBezTo>
                    <a:pt x="1137" y="1"/>
                    <a:pt x="945" y="9"/>
                    <a:pt x="750" y="29"/>
                  </a:cubicBezTo>
                  <a:cubicBezTo>
                    <a:pt x="685" y="94"/>
                    <a:pt x="600" y="149"/>
                    <a:pt x="495" y="149"/>
                  </a:cubicBezTo>
                  <a:cubicBezTo>
                    <a:pt x="485" y="149"/>
                    <a:pt x="475" y="149"/>
                    <a:pt x="465" y="148"/>
                  </a:cubicBezTo>
                  <a:cubicBezTo>
                    <a:pt x="417" y="136"/>
                    <a:pt x="381" y="136"/>
                    <a:pt x="334" y="136"/>
                  </a:cubicBezTo>
                  <a:cubicBezTo>
                    <a:pt x="203" y="148"/>
                    <a:pt x="60" y="160"/>
                    <a:pt x="0" y="314"/>
                  </a:cubicBezTo>
                  <a:cubicBezTo>
                    <a:pt x="417" y="417"/>
                    <a:pt x="836" y="474"/>
                    <a:pt x="1255" y="474"/>
                  </a:cubicBezTo>
                  <a:cubicBezTo>
                    <a:pt x="1664" y="474"/>
                    <a:pt x="2072" y="420"/>
                    <a:pt x="2477" y="303"/>
                  </a:cubicBezTo>
                  <a:cubicBezTo>
                    <a:pt x="2477" y="303"/>
                    <a:pt x="2465" y="243"/>
                    <a:pt x="2477" y="243"/>
                  </a:cubicBezTo>
                  <a:cubicBezTo>
                    <a:pt x="2477" y="195"/>
                    <a:pt x="2489" y="160"/>
                    <a:pt x="2536" y="148"/>
                  </a:cubicBezTo>
                  <a:lnTo>
                    <a:pt x="2536" y="88"/>
                  </a:lnTo>
                  <a:lnTo>
                    <a:pt x="2477" y="64"/>
                  </a:lnTo>
                  <a:cubicBezTo>
                    <a:pt x="2088" y="33"/>
                    <a:pt x="1710"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5"/>
            <p:cNvSpPr/>
            <p:nvPr/>
          </p:nvSpPr>
          <p:spPr>
            <a:xfrm>
              <a:off x="5463475" y="2577475"/>
              <a:ext cx="55075" cy="11400"/>
            </a:xfrm>
            <a:custGeom>
              <a:avLst/>
              <a:gdLst/>
              <a:ahLst/>
              <a:cxnLst/>
              <a:rect l="l" t="t" r="r" b="b"/>
              <a:pathLst>
                <a:path w="2203" h="456" extrusionOk="0">
                  <a:moveTo>
                    <a:pt x="965" y="181"/>
                  </a:moveTo>
                  <a:lnTo>
                    <a:pt x="965" y="181"/>
                  </a:lnTo>
                  <a:cubicBezTo>
                    <a:pt x="930" y="195"/>
                    <a:pt x="891" y="204"/>
                    <a:pt x="846" y="217"/>
                  </a:cubicBezTo>
                  <a:cubicBezTo>
                    <a:pt x="879" y="197"/>
                    <a:pt x="924" y="192"/>
                    <a:pt x="965" y="181"/>
                  </a:cubicBezTo>
                  <a:close/>
                  <a:moveTo>
                    <a:pt x="730" y="0"/>
                  </a:moveTo>
                  <a:cubicBezTo>
                    <a:pt x="563" y="0"/>
                    <a:pt x="387" y="69"/>
                    <a:pt x="219" y="69"/>
                  </a:cubicBezTo>
                  <a:cubicBezTo>
                    <a:pt x="161" y="69"/>
                    <a:pt x="103" y="61"/>
                    <a:pt x="48" y="38"/>
                  </a:cubicBezTo>
                  <a:cubicBezTo>
                    <a:pt x="36" y="62"/>
                    <a:pt x="36" y="110"/>
                    <a:pt x="36" y="134"/>
                  </a:cubicBezTo>
                  <a:lnTo>
                    <a:pt x="0" y="193"/>
                  </a:lnTo>
                  <a:lnTo>
                    <a:pt x="36" y="253"/>
                  </a:lnTo>
                  <a:lnTo>
                    <a:pt x="48" y="288"/>
                  </a:lnTo>
                  <a:cubicBezTo>
                    <a:pt x="228" y="409"/>
                    <a:pt x="427" y="417"/>
                    <a:pt x="627" y="417"/>
                  </a:cubicBezTo>
                  <a:cubicBezTo>
                    <a:pt x="661" y="417"/>
                    <a:pt x="695" y="417"/>
                    <a:pt x="729" y="417"/>
                  </a:cubicBezTo>
                  <a:cubicBezTo>
                    <a:pt x="772" y="417"/>
                    <a:pt x="815" y="418"/>
                    <a:pt x="857" y="419"/>
                  </a:cubicBezTo>
                  <a:cubicBezTo>
                    <a:pt x="1215" y="431"/>
                    <a:pt x="1560" y="455"/>
                    <a:pt x="1917" y="455"/>
                  </a:cubicBezTo>
                  <a:cubicBezTo>
                    <a:pt x="2072" y="455"/>
                    <a:pt x="2203" y="372"/>
                    <a:pt x="2167" y="193"/>
                  </a:cubicBezTo>
                  <a:cubicBezTo>
                    <a:pt x="2159" y="93"/>
                    <a:pt x="2092" y="57"/>
                    <a:pt x="2011" y="57"/>
                  </a:cubicBezTo>
                  <a:cubicBezTo>
                    <a:pt x="1977" y="57"/>
                    <a:pt x="1941" y="64"/>
                    <a:pt x="1905" y="74"/>
                  </a:cubicBezTo>
                  <a:cubicBezTo>
                    <a:pt x="1815" y="115"/>
                    <a:pt x="1724" y="128"/>
                    <a:pt x="1626" y="128"/>
                  </a:cubicBezTo>
                  <a:cubicBezTo>
                    <a:pt x="1582" y="128"/>
                    <a:pt x="1536" y="125"/>
                    <a:pt x="1489" y="122"/>
                  </a:cubicBezTo>
                  <a:cubicBezTo>
                    <a:pt x="1489" y="134"/>
                    <a:pt x="1453" y="157"/>
                    <a:pt x="1429" y="157"/>
                  </a:cubicBezTo>
                  <a:cubicBezTo>
                    <a:pt x="1422" y="159"/>
                    <a:pt x="1416" y="160"/>
                    <a:pt x="1410" y="160"/>
                  </a:cubicBezTo>
                  <a:cubicBezTo>
                    <a:pt x="1372" y="160"/>
                    <a:pt x="1341" y="130"/>
                    <a:pt x="1310" y="110"/>
                  </a:cubicBezTo>
                  <a:cubicBezTo>
                    <a:pt x="1227" y="110"/>
                    <a:pt x="1131" y="122"/>
                    <a:pt x="1048" y="134"/>
                  </a:cubicBezTo>
                  <a:cubicBezTo>
                    <a:pt x="949" y="31"/>
                    <a:pt x="842" y="0"/>
                    <a:pt x="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5"/>
            <p:cNvSpPr/>
            <p:nvPr/>
          </p:nvSpPr>
          <p:spPr>
            <a:xfrm>
              <a:off x="5265500" y="2549725"/>
              <a:ext cx="48875" cy="10550"/>
            </a:xfrm>
            <a:custGeom>
              <a:avLst/>
              <a:gdLst/>
              <a:ahLst/>
              <a:cxnLst/>
              <a:rect l="l" t="t" r="r" b="b"/>
              <a:pathLst>
                <a:path w="1955" h="422" extrusionOk="0">
                  <a:moveTo>
                    <a:pt x="1205" y="0"/>
                  </a:moveTo>
                  <a:cubicBezTo>
                    <a:pt x="967" y="0"/>
                    <a:pt x="727" y="32"/>
                    <a:pt x="487" y="32"/>
                  </a:cubicBezTo>
                  <a:cubicBezTo>
                    <a:pt x="448" y="32"/>
                    <a:pt x="409" y="31"/>
                    <a:pt x="371" y="29"/>
                  </a:cubicBezTo>
                  <a:cubicBezTo>
                    <a:pt x="362" y="29"/>
                    <a:pt x="353" y="28"/>
                    <a:pt x="345" y="28"/>
                  </a:cubicBezTo>
                  <a:cubicBezTo>
                    <a:pt x="164" y="28"/>
                    <a:pt x="1" y="147"/>
                    <a:pt x="228" y="375"/>
                  </a:cubicBezTo>
                  <a:cubicBezTo>
                    <a:pt x="644" y="383"/>
                    <a:pt x="1053" y="422"/>
                    <a:pt x="1461" y="422"/>
                  </a:cubicBezTo>
                  <a:cubicBezTo>
                    <a:pt x="1626" y="422"/>
                    <a:pt x="1790" y="415"/>
                    <a:pt x="1954" y="398"/>
                  </a:cubicBezTo>
                  <a:cubicBezTo>
                    <a:pt x="1942" y="279"/>
                    <a:pt x="1883" y="172"/>
                    <a:pt x="1788" y="101"/>
                  </a:cubicBezTo>
                  <a:cubicBezTo>
                    <a:pt x="1595" y="22"/>
                    <a:pt x="1400" y="0"/>
                    <a:pt x="1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5"/>
            <p:cNvSpPr/>
            <p:nvPr/>
          </p:nvSpPr>
          <p:spPr>
            <a:xfrm>
              <a:off x="5290550" y="2572325"/>
              <a:ext cx="28875" cy="16475"/>
            </a:xfrm>
            <a:custGeom>
              <a:avLst/>
              <a:gdLst/>
              <a:ahLst/>
              <a:cxnLst/>
              <a:rect l="l" t="t" r="r" b="b"/>
              <a:pathLst>
                <a:path w="1155" h="659" extrusionOk="0">
                  <a:moveTo>
                    <a:pt x="95" y="0"/>
                  </a:moveTo>
                  <a:cubicBezTo>
                    <a:pt x="2" y="0"/>
                    <a:pt x="0" y="133"/>
                    <a:pt x="24" y="447"/>
                  </a:cubicBezTo>
                  <a:cubicBezTo>
                    <a:pt x="253" y="487"/>
                    <a:pt x="457" y="618"/>
                    <a:pt x="685" y="618"/>
                  </a:cubicBezTo>
                  <a:cubicBezTo>
                    <a:pt x="729" y="618"/>
                    <a:pt x="775" y="613"/>
                    <a:pt x="821" y="602"/>
                  </a:cubicBezTo>
                  <a:lnTo>
                    <a:pt x="857" y="554"/>
                  </a:lnTo>
                  <a:lnTo>
                    <a:pt x="916" y="602"/>
                  </a:lnTo>
                  <a:lnTo>
                    <a:pt x="916" y="637"/>
                  </a:lnTo>
                  <a:cubicBezTo>
                    <a:pt x="941" y="652"/>
                    <a:pt x="966" y="659"/>
                    <a:pt x="990" y="659"/>
                  </a:cubicBezTo>
                  <a:cubicBezTo>
                    <a:pt x="1024" y="659"/>
                    <a:pt x="1055" y="646"/>
                    <a:pt x="1083" y="625"/>
                  </a:cubicBezTo>
                  <a:cubicBezTo>
                    <a:pt x="1155" y="518"/>
                    <a:pt x="1155" y="399"/>
                    <a:pt x="1083" y="304"/>
                  </a:cubicBezTo>
                  <a:cubicBezTo>
                    <a:pt x="1015" y="164"/>
                    <a:pt x="920" y="132"/>
                    <a:pt x="814" y="132"/>
                  </a:cubicBezTo>
                  <a:cubicBezTo>
                    <a:pt x="723" y="132"/>
                    <a:pt x="623" y="155"/>
                    <a:pt x="526" y="155"/>
                  </a:cubicBezTo>
                  <a:cubicBezTo>
                    <a:pt x="456" y="155"/>
                    <a:pt x="386" y="143"/>
                    <a:pt x="321" y="102"/>
                  </a:cubicBezTo>
                  <a:cubicBezTo>
                    <a:pt x="215" y="36"/>
                    <a:pt x="143"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5"/>
            <p:cNvSpPr/>
            <p:nvPr/>
          </p:nvSpPr>
          <p:spPr>
            <a:xfrm>
              <a:off x="5375075" y="2577225"/>
              <a:ext cx="27100" cy="17900"/>
            </a:xfrm>
            <a:custGeom>
              <a:avLst/>
              <a:gdLst/>
              <a:ahLst/>
              <a:cxnLst/>
              <a:rect l="l" t="t" r="r" b="b"/>
              <a:pathLst>
                <a:path w="1084" h="716" extrusionOk="0">
                  <a:moveTo>
                    <a:pt x="274" y="1"/>
                  </a:moveTo>
                  <a:cubicBezTo>
                    <a:pt x="310" y="227"/>
                    <a:pt x="72" y="287"/>
                    <a:pt x="0" y="429"/>
                  </a:cubicBezTo>
                  <a:cubicBezTo>
                    <a:pt x="72" y="525"/>
                    <a:pt x="202" y="477"/>
                    <a:pt x="274" y="560"/>
                  </a:cubicBezTo>
                  <a:cubicBezTo>
                    <a:pt x="368" y="706"/>
                    <a:pt x="507" y="715"/>
                    <a:pt x="652" y="715"/>
                  </a:cubicBezTo>
                  <a:cubicBezTo>
                    <a:pt x="673" y="715"/>
                    <a:pt x="694" y="715"/>
                    <a:pt x="714" y="715"/>
                  </a:cubicBezTo>
                  <a:cubicBezTo>
                    <a:pt x="667" y="608"/>
                    <a:pt x="619" y="525"/>
                    <a:pt x="572" y="429"/>
                  </a:cubicBezTo>
                  <a:cubicBezTo>
                    <a:pt x="667" y="429"/>
                    <a:pt x="774" y="418"/>
                    <a:pt x="857" y="418"/>
                  </a:cubicBezTo>
                  <a:cubicBezTo>
                    <a:pt x="917" y="287"/>
                    <a:pt x="1084" y="179"/>
                    <a:pt x="9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5"/>
            <p:cNvSpPr/>
            <p:nvPr/>
          </p:nvSpPr>
          <p:spPr>
            <a:xfrm>
              <a:off x="5523000" y="2579375"/>
              <a:ext cx="31275" cy="8600"/>
            </a:xfrm>
            <a:custGeom>
              <a:avLst/>
              <a:gdLst/>
              <a:ahLst/>
              <a:cxnLst/>
              <a:rect l="l" t="t" r="r" b="b"/>
              <a:pathLst>
                <a:path w="1251" h="344" extrusionOk="0">
                  <a:moveTo>
                    <a:pt x="352" y="1"/>
                  </a:moveTo>
                  <a:cubicBezTo>
                    <a:pt x="299" y="1"/>
                    <a:pt x="246" y="10"/>
                    <a:pt x="191" y="34"/>
                  </a:cubicBezTo>
                  <a:cubicBezTo>
                    <a:pt x="108" y="58"/>
                    <a:pt x="0" y="81"/>
                    <a:pt x="0" y="201"/>
                  </a:cubicBezTo>
                  <a:cubicBezTo>
                    <a:pt x="0" y="296"/>
                    <a:pt x="96" y="343"/>
                    <a:pt x="191" y="343"/>
                  </a:cubicBezTo>
                  <a:lnTo>
                    <a:pt x="1251" y="343"/>
                  </a:lnTo>
                  <a:cubicBezTo>
                    <a:pt x="1167" y="153"/>
                    <a:pt x="905" y="236"/>
                    <a:pt x="822" y="58"/>
                  </a:cubicBezTo>
                  <a:cubicBezTo>
                    <a:pt x="804" y="60"/>
                    <a:pt x="786" y="60"/>
                    <a:pt x="769" y="60"/>
                  </a:cubicBezTo>
                  <a:cubicBezTo>
                    <a:pt x="622" y="60"/>
                    <a:pt x="489"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5"/>
            <p:cNvSpPr/>
            <p:nvPr/>
          </p:nvSpPr>
          <p:spPr>
            <a:xfrm>
              <a:off x="5396200" y="2576675"/>
              <a:ext cx="14600" cy="11025"/>
            </a:xfrm>
            <a:custGeom>
              <a:avLst/>
              <a:gdLst/>
              <a:ahLst/>
              <a:cxnLst/>
              <a:rect l="l" t="t" r="r" b="b"/>
              <a:pathLst>
                <a:path w="584" h="441" extrusionOk="0">
                  <a:moveTo>
                    <a:pt x="293" y="1"/>
                  </a:moveTo>
                  <a:cubicBezTo>
                    <a:pt x="244" y="1"/>
                    <a:pt x="194" y="8"/>
                    <a:pt x="143" y="23"/>
                  </a:cubicBezTo>
                  <a:cubicBezTo>
                    <a:pt x="84" y="154"/>
                    <a:pt x="0" y="273"/>
                    <a:pt x="12" y="440"/>
                  </a:cubicBezTo>
                  <a:cubicBezTo>
                    <a:pt x="19" y="440"/>
                    <a:pt x="26" y="441"/>
                    <a:pt x="33" y="441"/>
                  </a:cubicBezTo>
                  <a:cubicBezTo>
                    <a:pt x="127" y="441"/>
                    <a:pt x="184" y="365"/>
                    <a:pt x="250" y="320"/>
                  </a:cubicBezTo>
                  <a:cubicBezTo>
                    <a:pt x="381" y="309"/>
                    <a:pt x="500" y="273"/>
                    <a:pt x="584" y="142"/>
                  </a:cubicBezTo>
                  <a:cubicBezTo>
                    <a:pt x="509" y="42"/>
                    <a:pt x="405"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5"/>
            <p:cNvSpPr/>
            <p:nvPr/>
          </p:nvSpPr>
          <p:spPr>
            <a:xfrm>
              <a:off x="5310175" y="2551925"/>
              <a:ext cx="7475" cy="7875"/>
            </a:xfrm>
            <a:custGeom>
              <a:avLst/>
              <a:gdLst/>
              <a:ahLst/>
              <a:cxnLst/>
              <a:rect l="l" t="t" r="r" b="b"/>
              <a:pathLst>
                <a:path w="299" h="315" extrusionOk="0">
                  <a:moveTo>
                    <a:pt x="298" y="1"/>
                  </a:moveTo>
                  <a:cubicBezTo>
                    <a:pt x="215" y="1"/>
                    <a:pt x="108" y="13"/>
                    <a:pt x="12" y="13"/>
                  </a:cubicBezTo>
                  <a:cubicBezTo>
                    <a:pt x="1" y="144"/>
                    <a:pt x="60" y="251"/>
                    <a:pt x="179" y="310"/>
                  </a:cubicBezTo>
                  <a:cubicBezTo>
                    <a:pt x="188" y="313"/>
                    <a:pt x="197" y="315"/>
                    <a:pt x="206" y="315"/>
                  </a:cubicBezTo>
                  <a:cubicBezTo>
                    <a:pt x="233" y="315"/>
                    <a:pt x="262" y="301"/>
                    <a:pt x="298" y="275"/>
                  </a:cubicBezTo>
                  <a:lnTo>
                    <a:pt x="2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5"/>
            <p:cNvSpPr/>
            <p:nvPr/>
          </p:nvSpPr>
          <p:spPr>
            <a:xfrm>
              <a:off x="5511100" y="2605250"/>
              <a:ext cx="15200" cy="3850"/>
            </a:xfrm>
            <a:custGeom>
              <a:avLst/>
              <a:gdLst/>
              <a:ahLst/>
              <a:cxnLst/>
              <a:rect l="l" t="t" r="r" b="b"/>
              <a:pathLst>
                <a:path w="608" h="154" extrusionOk="0">
                  <a:moveTo>
                    <a:pt x="197" y="1"/>
                  </a:moveTo>
                  <a:cubicBezTo>
                    <a:pt x="134" y="1"/>
                    <a:pt x="69" y="8"/>
                    <a:pt x="0" y="23"/>
                  </a:cubicBezTo>
                  <a:cubicBezTo>
                    <a:pt x="60" y="70"/>
                    <a:pt x="107" y="118"/>
                    <a:pt x="155" y="154"/>
                  </a:cubicBezTo>
                  <a:cubicBezTo>
                    <a:pt x="298" y="154"/>
                    <a:pt x="453" y="154"/>
                    <a:pt x="607" y="142"/>
                  </a:cubicBezTo>
                  <a:cubicBezTo>
                    <a:pt x="475" y="42"/>
                    <a:pt x="342"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5"/>
            <p:cNvSpPr/>
            <p:nvPr/>
          </p:nvSpPr>
          <p:spPr>
            <a:xfrm>
              <a:off x="5410200" y="2550750"/>
              <a:ext cx="8050" cy="6475"/>
            </a:xfrm>
            <a:custGeom>
              <a:avLst/>
              <a:gdLst/>
              <a:ahLst/>
              <a:cxnLst/>
              <a:rect l="l" t="t" r="r" b="b"/>
              <a:pathLst>
                <a:path w="322" h="259" extrusionOk="0">
                  <a:moveTo>
                    <a:pt x="143" y="0"/>
                  </a:moveTo>
                  <a:cubicBezTo>
                    <a:pt x="0" y="0"/>
                    <a:pt x="36" y="119"/>
                    <a:pt x="24" y="214"/>
                  </a:cubicBezTo>
                  <a:cubicBezTo>
                    <a:pt x="56" y="247"/>
                    <a:pt x="89" y="259"/>
                    <a:pt x="121" y="259"/>
                  </a:cubicBezTo>
                  <a:cubicBezTo>
                    <a:pt x="185" y="259"/>
                    <a:pt x="251" y="214"/>
                    <a:pt x="321" y="191"/>
                  </a:cubicBezTo>
                  <a:cubicBezTo>
                    <a:pt x="286" y="107"/>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5"/>
            <p:cNvSpPr/>
            <p:nvPr/>
          </p:nvSpPr>
          <p:spPr>
            <a:xfrm>
              <a:off x="5414350" y="2577400"/>
              <a:ext cx="7175" cy="6100"/>
            </a:xfrm>
            <a:custGeom>
              <a:avLst/>
              <a:gdLst/>
              <a:ahLst/>
              <a:cxnLst/>
              <a:rect l="l" t="t" r="r" b="b"/>
              <a:pathLst>
                <a:path w="287" h="244" extrusionOk="0">
                  <a:moveTo>
                    <a:pt x="230" y="0"/>
                  </a:moveTo>
                  <a:cubicBezTo>
                    <a:pt x="128" y="0"/>
                    <a:pt x="51" y="54"/>
                    <a:pt x="1" y="125"/>
                  </a:cubicBezTo>
                  <a:cubicBezTo>
                    <a:pt x="71" y="208"/>
                    <a:pt x="123" y="243"/>
                    <a:pt x="163" y="243"/>
                  </a:cubicBezTo>
                  <a:cubicBezTo>
                    <a:pt x="232" y="243"/>
                    <a:pt x="264" y="141"/>
                    <a:pt x="286" y="6"/>
                  </a:cubicBezTo>
                  <a:cubicBezTo>
                    <a:pt x="267" y="2"/>
                    <a:pt x="248" y="0"/>
                    <a:pt x="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5"/>
            <p:cNvSpPr/>
            <p:nvPr/>
          </p:nvSpPr>
          <p:spPr>
            <a:xfrm>
              <a:off x="5317625" y="2579675"/>
              <a:ext cx="3300" cy="8300"/>
            </a:xfrm>
            <a:custGeom>
              <a:avLst/>
              <a:gdLst/>
              <a:ahLst/>
              <a:cxnLst/>
              <a:rect l="l" t="t" r="r" b="b"/>
              <a:pathLst>
                <a:path w="132" h="332" extrusionOk="0">
                  <a:moveTo>
                    <a:pt x="42" y="0"/>
                  </a:moveTo>
                  <a:cubicBezTo>
                    <a:pt x="28" y="0"/>
                    <a:pt x="14" y="3"/>
                    <a:pt x="0" y="10"/>
                  </a:cubicBezTo>
                  <a:lnTo>
                    <a:pt x="0" y="331"/>
                  </a:lnTo>
                  <a:lnTo>
                    <a:pt x="131" y="331"/>
                  </a:lnTo>
                  <a:lnTo>
                    <a:pt x="131" y="34"/>
                  </a:lnTo>
                  <a:cubicBezTo>
                    <a:pt x="106" y="17"/>
                    <a:pt x="75" y="0"/>
                    <a:pt x="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5"/>
            <p:cNvSpPr/>
            <p:nvPr/>
          </p:nvSpPr>
          <p:spPr>
            <a:xfrm>
              <a:off x="5496200" y="2577675"/>
              <a:ext cx="4500" cy="4425"/>
            </a:xfrm>
            <a:custGeom>
              <a:avLst/>
              <a:gdLst/>
              <a:ahLst/>
              <a:cxnLst/>
              <a:rect l="l" t="t" r="r" b="b"/>
              <a:pathLst>
                <a:path w="180" h="177" extrusionOk="0">
                  <a:moveTo>
                    <a:pt x="95" y="0"/>
                  </a:moveTo>
                  <a:cubicBezTo>
                    <a:pt x="66" y="0"/>
                    <a:pt x="35" y="27"/>
                    <a:pt x="1" y="78"/>
                  </a:cubicBezTo>
                  <a:cubicBezTo>
                    <a:pt x="35" y="139"/>
                    <a:pt x="64" y="176"/>
                    <a:pt x="97" y="176"/>
                  </a:cubicBezTo>
                  <a:cubicBezTo>
                    <a:pt x="122" y="176"/>
                    <a:pt x="148" y="154"/>
                    <a:pt x="180" y="102"/>
                  </a:cubicBezTo>
                  <a:cubicBezTo>
                    <a:pt x="155" y="33"/>
                    <a:pt x="126"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5"/>
            <p:cNvSpPr/>
            <p:nvPr/>
          </p:nvSpPr>
          <p:spPr>
            <a:xfrm>
              <a:off x="5874375" y="2502850"/>
              <a:ext cx="8825" cy="12200"/>
            </a:xfrm>
            <a:custGeom>
              <a:avLst/>
              <a:gdLst/>
              <a:ahLst/>
              <a:cxnLst/>
              <a:rect l="l" t="t" r="r" b="b"/>
              <a:pathLst>
                <a:path w="353" h="488" extrusionOk="0">
                  <a:moveTo>
                    <a:pt x="88" y="0"/>
                  </a:moveTo>
                  <a:cubicBezTo>
                    <a:pt x="34" y="0"/>
                    <a:pt x="0" y="46"/>
                    <a:pt x="7" y="178"/>
                  </a:cubicBezTo>
                  <a:cubicBezTo>
                    <a:pt x="31" y="285"/>
                    <a:pt x="66" y="464"/>
                    <a:pt x="245" y="487"/>
                  </a:cubicBezTo>
                  <a:cubicBezTo>
                    <a:pt x="352" y="356"/>
                    <a:pt x="304" y="225"/>
                    <a:pt x="269" y="83"/>
                  </a:cubicBezTo>
                  <a:cubicBezTo>
                    <a:pt x="201" y="37"/>
                    <a:pt x="136" y="0"/>
                    <a:pt x="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5"/>
            <p:cNvSpPr/>
            <p:nvPr/>
          </p:nvSpPr>
          <p:spPr>
            <a:xfrm>
              <a:off x="5956375" y="2514400"/>
              <a:ext cx="4500" cy="4125"/>
            </a:xfrm>
            <a:custGeom>
              <a:avLst/>
              <a:gdLst/>
              <a:ahLst/>
              <a:cxnLst/>
              <a:rect l="l" t="t" r="r" b="b"/>
              <a:pathLst>
                <a:path w="180" h="165" extrusionOk="0">
                  <a:moveTo>
                    <a:pt x="75" y="0"/>
                  </a:moveTo>
                  <a:cubicBezTo>
                    <a:pt x="49" y="0"/>
                    <a:pt x="25" y="23"/>
                    <a:pt x="25" y="61"/>
                  </a:cubicBezTo>
                  <a:cubicBezTo>
                    <a:pt x="1" y="85"/>
                    <a:pt x="37" y="144"/>
                    <a:pt x="61" y="156"/>
                  </a:cubicBezTo>
                  <a:cubicBezTo>
                    <a:pt x="69" y="162"/>
                    <a:pt x="78" y="164"/>
                    <a:pt x="88" y="164"/>
                  </a:cubicBezTo>
                  <a:cubicBezTo>
                    <a:pt x="118" y="164"/>
                    <a:pt x="152" y="142"/>
                    <a:pt x="180" y="133"/>
                  </a:cubicBezTo>
                  <a:cubicBezTo>
                    <a:pt x="168" y="97"/>
                    <a:pt x="156" y="61"/>
                    <a:pt x="120" y="25"/>
                  </a:cubicBezTo>
                  <a:cubicBezTo>
                    <a:pt x="107" y="8"/>
                    <a:pt x="91"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5"/>
            <p:cNvSpPr/>
            <p:nvPr/>
          </p:nvSpPr>
          <p:spPr>
            <a:xfrm>
              <a:off x="5873650" y="2484600"/>
              <a:ext cx="6850" cy="3075"/>
            </a:xfrm>
            <a:custGeom>
              <a:avLst/>
              <a:gdLst/>
              <a:ahLst/>
              <a:cxnLst/>
              <a:rect l="l" t="t" r="r" b="b"/>
              <a:pathLst>
                <a:path w="274" h="123" extrusionOk="0">
                  <a:moveTo>
                    <a:pt x="126" y="0"/>
                  </a:moveTo>
                  <a:cubicBezTo>
                    <a:pt x="85" y="0"/>
                    <a:pt x="43" y="28"/>
                    <a:pt x="0" y="86"/>
                  </a:cubicBezTo>
                  <a:cubicBezTo>
                    <a:pt x="83" y="86"/>
                    <a:pt x="191" y="98"/>
                    <a:pt x="274" y="122"/>
                  </a:cubicBezTo>
                  <a:cubicBezTo>
                    <a:pt x="228" y="43"/>
                    <a:pt x="178"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5"/>
            <p:cNvSpPr/>
            <p:nvPr/>
          </p:nvSpPr>
          <p:spPr>
            <a:xfrm>
              <a:off x="5564675" y="2328975"/>
              <a:ext cx="31275" cy="14325"/>
            </a:xfrm>
            <a:custGeom>
              <a:avLst/>
              <a:gdLst/>
              <a:ahLst/>
              <a:cxnLst/>
              <a:rect l="l" t="t" r="r" b="b"/>
              <a:pathLst>
                <a:path w="1251" h="573" extrusionOk="0">
                  <a:moveTo>
                    <a:pt x="228" y="1"/>
                  </a:moveTo>
                  <a:cubicBezTo>
                    <a:pt x="213" y="1"/>
                    <a:pt x="196" y="4"/>
                    <a:pt x="179" y="13"/>
                  </a:cubicBezTo>
                  <a:cubicBezTo>
                    <a:pt x="0" y="251"/>
                    <a:pt x="119" y="394"/>
                    <a:pt x="369" y="406"/>
                  </a:cubicBezTo>
                  <a:cubicBezTo>
                    <a:pt x="524" y="406"/>
                    <a:pt x="584" y="453"/>
                    <a:pt x="608" y="573"/>
                  </a:cubicBezTo>
                  <a:cubicBezTo>
                    <a:pt x="786" y="430"/>
                    <a:pt x="1108" y="549"/>
                    <a:pt x="1251" y="287"/>
                  </a:cubicBezTo>
                  <a:cubicBezTo>
                    <a:pt x="1118" y="185"/>
                    <a:pt x="971" y="175"/>
                    <a:pt x="827" y="175"/>
                  </a:cubicBezTo>
                  <a:cubicBezTo>
                    <a:pt x="788" y="175"/>
                    <a:pt x="750" y="175"/>
                    <a:pt x="713" y="175"/>
                  </a:cubicBezTo>
                  <a:cubicBezTo>
                    <a:pt x="559" y="175"/>
                    <a:pt x="413" y="163"/>
                    <a:pt x="298" y="37"/>
                  </a:cubicBezTo>
                  <a:cubicBezTo>
                    <a:pt x="283" y="14"/>
                    <a:pt x="257"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5"/>
            <p:cNvSpPr/>
            <p:nvPr/>
          </p:nvSpPr>
          <p:spPr>
            <a:xfrm>
              <a:off x="5457225" y="2318800"/>
              <a:ext cx="29475" cy="4125"/>
            </a:xfrm>
            <a:custGeom>
              <a:avLst/>
              <a:gdLst/>
              <a:ahLst/>
              <a:cxnLst/>
              <a:rect l="l" t="t" r="r" b="b"/>
              <a:pathLst>
                <a:path w="1179" h="165" extrusionOk="0">
                  <a:moveTo>
                    <a:pt x="344" y="0"/>
                  </a:moveTo>
                  <a:cubicBezTo>
                    <a:pt x="231" y="0"/>
                    <a:pt x="116" y="3"/>
                    <a:pt x="0" y="3"/>
                  </a:cubicBezTo>
                  <a:cubicBezTo>
                    <a:pt x="168" y="133"/>
                    <a:pt x="347" y="165"/>
                    <a:pt x="528" y="165"/>
                  </a:cubicBezTo>
                  <a:cubicBezTo>
                    <a:pt x="696" y="165"/>
                    <a:pt x="866" y="138"/>
                    <a:pt x="1034" y="138"/>
                  </a:cubicBezTo>
                  <a:cubicBezTo>
                    <a:pt x="1082" y="138"/>
                    <a:pt x="1131" y="140"/>
                    <a:pt x="1179" y="146"/>
                  </a:cubicBezTo>
                  <a:cubicBezTo>
                    <a:pt x="907" y="18"/>
                    <a:pt x="629"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5"/>
            <p:cNvSpPr/>
            <p:nvPr/>
          </p:nvSpPr>
          <p:spPr>
            <a:xfrm>
              <a:off x="5489650" y="2322375"/>
              <a:ext cx="22350" cy="3775"/>
            </a:xfrm>
            <a:custGeom>
              <a:avLst/>
              <a:gdLst/>
              <a:ahLst/>
              <a:cxnLst/>
              <a:rect l="l" t="t" r="r" b="b"/>
              <a:pathLst>
                <a:path w="894" h="151" extrusionOk="0">
                  <a:moveTo>
                    <a:pt x="352" y="0"/>
                  </a:moveTo>
                  <a:cubicBezTo>
                    <a:pt x="235" y="0"/>
                    <a:pt x="117" y="10"/>
                    <a:pt x="1" y="15"/>
                  </a:cubicBezTo>
                  <a:cubicBezTo>
                    <a:pt x="122" y="125"/>
                    <a:pt x="257" y="151"/>
                    <a:pt x="398" y="151"/>
                  </a:cubicBezTo>
                  <a:cubicBezTo>
                    <a:pt x="528" y="151"/>
                    <a:pt x="662" y="128"/>
                    <a:pt x="791" y="128"/>
                  </a:cubicBezTo>
                  <a:cubicBezTo>
                    <a:pt x="826" y="128"/>
                    <a:pt x="860" y="130"/>
                    <a:pt x="894" y="134"/>
                  </a:cubicBezTo>
                  <a:cubicBezTo>
                    <a:pt x="719" y="25"/>
                    <a:pt x="536"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5"/>
            <p:cNvSpPr/>
            <p:nvPr/>
          </p:nvSpPr>
          <p:spPr>
            <a:xfrm>
              <a:off x="5413175" y="2307900"/>
              <a:ext cx="19075" cy="5225"/>
            </a:xfrm>
            <a:custGeom>
              <a:avLst/>
              <a:gdLst/>
              <a:ahLst/>
              <a:cxnLst/>
              <a:rect l="l" t="t" r="r" b="b"/>
              <a:pathLst>
                <a:path w="763" h="209" extrusionOk="0">
                  <a:moveTo>
                    <a:pt x="383" y="0"/>
                  </a:moveTo>
                  <a:cubicBezTo>
                    <a:pt x="257" y="0"/>
                    <a:pt x="127" y="22"/>
                    <a:pt x="0" y="22"/>
                  </a:cubicBezTo>
                  <a:cubicBezTo>
                    <a:pt x="24" y="58"/>
                    <a:pt x="36" y="106"/>
                    <a:pt x="60" y="118"/>
                  </a:cubicBezTo>
                  <a:lnTo>
                    <a:pt x="48" y="118"/>
                  </a:lnTo>
                  <a:cubicBezTo>
                    <a:pt x="97" y="167"/>
                    <a:pt x="143" y="188"/>
                    <a:pt x="191" y="188"/>
                  </a:cubicBezTo>
                  <a:cubicBezTo>
                    <a:pt x="236" y="188"/>
                    <a:pt x="282" y="170"/>
                    <a:pt x="333" y="142"/>
                  </a:cubicBezTo>
                  <a:cubicBezTo>
                    <a:pt x="381" y="153"/>
                    <a:pt x="441" y="153"/>
                    <a:pt x="476" y="153"/>
                  </a:cubicBezTo>
                  <a:cubicBezTo>
                    <a:pt x="528" y="188"/>
                    <a:pt x="577" y="209"/>
                    <a:pt x="623" y="209"/>
                  </a:cubicBezTo>
                  <a:cubicBezTo>
                    <a:pt x="673" y="209"/>
                    <a:pt x="719" y="185"/>
                    <a:pt x="762" y="130"/>
                  </a:cubicBezTo>
                  <a:cubicBezTo>
                    <a:pt x="646" y="25"/>
                    <a:pt x="516" y="0"/>
                    <a:pt x="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5"/>
            <p:cNvSpPr/>
            <p:nvPr/>
          </p:nvSpPr>
          <p:spPr>
            <a:xfrm>
              <a:off x="5425075" y="2311425"/>
              <a:ext cx="18475" cy="3975"/>
            </a:xfrm>
            <a:custGeom>
              <a:avLst/>
              <a:gdLst/>
              <a:ahLst/>
              <a:cxnLst/>
              <a:rect l="l" t="t" r="r" b="b"/>
              <a:pathLst>
                <a:path w="739" h="159" extrusionOk="0">
                  <a:moveTo>
                    <a:pt x="286" y="1"/>
                  </a:moveTo>
                  <a:cubicBezTo>
                    <a:pt x="203" y="1"/>
                    <a:pt x="96" y="12"/>
                    <a:pt x="0" y="36"/>
                  </a:cubicBezTo>
                  <a:cubicBezTo>
                    <a:pt x="107" y="137"/>
                    <a:pt x="227" y="158"/>
                    <a:pt x="352" y="158"/>
                  </a:cubicBezTo>
                  <a:cubicBezTo>
                    <a:pt x="439" y="158"/>
                    <a:pt x="529" y="148"/>
                    <a:pt x="621" y="148"/>
                  </a:cubicBezTo>
                  <a:cubicBezTo>
                    <a:pt x="660" y="148"/>
                    <a:pt x="699" y="150"/>
                    <a:pt x="739" y="155"/>
                  </a:cubicBezTo>
                  <a:cubicBezTo>
                    <a:pt x="619" y="36"/>
                    <a:pt x="417" y="8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5"/>
            <p:cNvSpPr/>
            <p:nvPr/>
          </p:nvSpPr>
          <p:spPr>
            <a:xfrm>
              <a:off x="5442925" y="2314675"/>
              <a:ext cx="11925" cy="3975"/>
            </a:xfrm>
            <a:custGeom>
              <a:avLst/>
              <a:gdLst/>
              <a:ahLst/>
              <a:cxnLst/>
              <a:rect l="l" t="t" r="r" b="b"/>
              <a:pathLst>
                <a:path w="477" h="159" extrusionOk="0">
                  <a:moveTo>
                    <a:pt x="127" y="0"/>
                  </a:moveTo>
                  <a:cubicBezTo>
                    <a:pt x="86" y="0"/>
                    <a:pt x="44" y="5"/>
                    <a:pt x="1" y="13"/>
                  </a:cubicBezTo>
                  <a:cubicBezTo>
                    <a:pt x="75" y="132"/>
                    <a:pt x="172" y="158"/>
                    <a:pt x="278" y="158"/>
                  </a:cubicBezTo>
                  <a:cubicBezTo>
                    <a:pt x="343" y="158"/>
                    <a:pt x="410" y="149"/>
                    <a:pt x="477" y="144"/>
                  </a:cubicBezTo>
                  <a:cubicBezTo>
                    <a:pt x="377" y="45"/>
                    <a:pt x="257"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5"/>
            <p:cNvSpPr/>
            <p:nvPr/>
          </p:nvSpPr>
          <p:spPr>
            <a:xfrm>
              <a:off x="5414350" y="2311125"/>
              <a:ext cx="7175" cy="3275"/>
            </a:xfrm>
            <a:custGeom>
              <a:avLst/>
              <a:gdLst/>
              <a:ahLst/>
              <a:cxnLst/>
              <a:rect l="l" t="t" r="r" b="b"/>
              <a:pathLst>
                <a:path w="287" h="131" extrusionOk="0">
                  <a:moveTo>
                    <a:pt x="1" y="1"/>
                  </a:moveTo>
                  <a:lnTo>
                    <a:pt x="1" y="1"/>
                  </a:lnTo>
                  <a:cubicBezTo>
                    <a:pt x="39" y="89"/>
                    <a:pt x="86" y="131"/>
                    <a:pt x="139" y="131"/>
                  </a:cubicBezTo>
                  <a:cubicBezTo>
                    <a:pt x="186" y="131"/>
                    <a:pt x="236" y="98"/>
                    <a:pt x="286" y="36"/>
                  </a:cubicBezTo>
                  <a:cubicBezTo>
                    <a:pt x="191" y="13"/>
                    <a:pt x="96"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5"/>
            <p:cNvSpPr/>
            <p:nvPr/>
          </p:nvSpPr>
          <p:spPr>
            <a:xfrm>
              <a:off x="5439050" y="2322725"/>
              <a:ext cx="4500" cy="1500"/>
            </a:xfrm>
            <a:custGeom>
              <a:avLst/>
              <a:gdLst/>
              <a:ahLst/>
              <a:cxnLst/>
              <a:rect l="l" t="t" r="r" b="b"/>
              <a:pathLst>
                <a:path w="180" h="60" extrusionOk="0">
                  <a:moveTo>
                    <a:pt x="1" y="1"/>
                  </a:moveTo>
                  <a:cubicBezTo>
                    <a:pt x="32" y="38"/>
                    <a:pt x="63" y="59"/>
                    <a:pt x="94" y="59"/>
                  </a:cubicBezTo>
                  <a:cubicBezTo>
                    <a:pt x="122" y="59"/>
                    <a:pt x="151" y="4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5"/>
            <p:cNvSpPr/>
            <p:nvPr/>
          </p:nvSpPr>
          <p:spPr>
            <a:xfrm>
              <a:off x="5887625" y="2429900"/>
              <a:ext cx="10750" cy="3600"/>
            </a:xfrm>
            <a:custGeom>
              <a:avLst/>
              <a:gdLst/>
              <a:ahLst/>
              <a:cxnLst/>
              <a:rect l="l" t="t" r="r" b="b"/>
              <a:pathLst>
                <a:path w="430" h="144" extrusionOk="0">
                  <a:moveTo>
                    <a:pt x="1" y="0"/>
                  </a:moveTo>
                  <a:cubicBezTo>
                    <a:pt x="1" y="48"/>
                    <a:pt x="1" y="107"/>
                    <a:pt x="13" y="143"/>
                  </a:cubicBezTo>
                  <a:cubicBezTo>
                    <a:pt x="155" y="143"/>
                    <a:pt x="298" y="131"/>
                    <a:pt x="429" y="131"/>
                  </a:cubicBezTo>
                  <a:lnTo>
                    <a:pt x="429" y="12"/>
                  </a:lnTo>
                  <a:cubicBezTo>
                    <a:pt x="286" y="12"/>
                    <a:pt x="15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5"/>
            <p:cNvSpPr/>
            <p:nvPr/>
          </p:nvSpPr>
          <p:spPr>
            <a:xfrm>
              <a:off x="5980200" y="2371550"/>
              <a:ext cx="148250" cy="21450"/>
            </a:xfrm>
            <a:custGeom>
              <a:avLst/>
              <a:gdLst/>
              <a:ahLst/>
              <a:cxnLst/>
              <a:rect l="l" t="t" r="r" b="b"/>
              <a:pathLst>
                <a:path w="5930" h="858" extrusionOk="0">
                  <a:moveTo>
                    <a:pt x="2776" y="1"/>
                  </a:moveTo>
                  <a:cubicBezTo>
                    <a:pt x="2681" y="1"/>
                    <a:pt x="2584" y="9"/>
                    <a:pt x="2489" y="12"/>
                  </a:cubicBezTo>
                  <a:cubicBezTo>
                    <a:pt x="2370" y="36"/>
                    <a:pt x="2251" y="72"/>
                    <a:pt x="2156" y="179"/>
                  </a:cubicBezTo>
                  <a:cubicBezTo>
                    <a:pt x="1983" y="199"/>
                    <a:pt x="1809" y="205"/>
                    <a:pt x="1635" y="205"/>
                  </a:cubicBezTo>
                  <a:cubicBezTo>
                    <a:pt x="1424" y="205"/>
                    <a:pt x="1212" y="197"/>
                    <a:pt x="1000" y="197"/>
                  </a:cubicBezTo>
                  <a:cubicBezTo>
                    <a:pt x="666" y="197"/>
                    <a:pt x="332" y="217"/>
                    <a:pt x="0" y="322"/>
                  </a:cubicBezTo>
                  <a:cubicBezTo>
                    <a:pt x="48" y="382"/>
                    <a:pt x="96" y="429"/>
                    <a:pt x="155" y="453"/>
                  </a:cubicBezTo>
                  <a:cubicBezTo>
                    <a:pt x="518" y="514"/>
                    <a:pt x="889" y="519"/>
                    <a:pt x="1261" y="519"/>
                  </a:cubicBezTo>
                  <a:cubicBezTo>
                    <a:pt x="1323" y="519"/>
                    <a:pt x="1385" y="519"/>
                    <a:pt x="1447" y="519"/>
                  </a:cubicBezTo>
                  <a:cubicBezTo>
                    <a:pt x="1882" y="519"/>
                    <a:pt x="2316" y="524"/>
                    <a:pt x="2739" y="620"/>
                  </a:cubicBezTo>
                  <a:cubicBezTo>
                    <a:pt x="2887" y="589"/>
                    <a:pt x="3032" y="573"/>
                    <a:pt x="3176" y="573"/>
                  </a:cubicBezTo>
                  <a:cubicBezTo>
                    <a:pt x="3425" y="573"/>
                    <a:pt x="3669" y="621"/>
                    <a:pt x="3918" y="727"/>
                  </a:cubicBezTo>
                  <a:cubicBezTo>
                    <a:pt x="3941" y="858"/>
                    <a:pt x="4049" y="810"/>
                    <a:pt x="4144" y="834"/>
                  </a:cubicBezTo>
                  <a:cubicBezTo>
                    <a:pt x="4203" y="834"/>
                    <a:pt x="4263" y="810"/>
                    <a:pt x="4322" y="786"/>
                  </a:cubicBezTo>
                  <a:cubicBezTo>
                    <a:pt x="4418" y="786"/>
                    <a:pt x="4513" y="774"/>
                    <a:pt x="4620" y="774"/>
                  </a:cubicBezTo>
                  <a:cubicBezTo>
                    <a:pt x="4662" y="810"/>
                    <a:pt x="4709" y="825"/>
                    <a:pt x="4757" y="825"/>
                  </a:cubicBezTo>
                  <a:cubicBezTo>
                    <a:pt x="4805" y="825"/>
                    <a:pt x="4852" y="810"/>
                    <a:pt x="4894" y="786"/>
                  </a:cubicBezTo>
                  <a:cubicBezTo>
                    <a:pt x="5227" y="667"/>
                    <a:pt x="5596" y="798"/>
                    <a:pt x="5930" y="632"/>
                  </a:cubicBezTo>
                  <a:cubicBezTo>
                    <a:pt x="5918" y="572"/>
                    <a:pt x="5918" y="536"/>
                    <a:pt x="5894" y="477"/>
                  </a:cubicBezTo>
                  <a:cubicBezTo>
                    <a:pt x="5801" y="434"/>
                    <a:pt x="5707" y="428"/>
                    <a:pt x="5605" y="428"/>
                  </a:cubicBezTo>
                  <a:cubicBezTo>
                    <a:pt x="5564" y="428"/>
                    <a:pt x="5522" y="429"/>
                    <a:pt x="5477" y="429"/>
                  </a:cubicBezTo>
                  <a:cubicBezTo>
                    <a:pt x="4751" y="429"/>
                    <a:pt x="4025" y="334"/>
                    <a:pt x="3310" y="191"/>
                  </a:cubicBezTo>
                  <a:cubicBezTo>
                    <a:pt x="3152" y="32"/>
                    <a:pt x="2966" y="1"/>
                    <a:pt x="27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5"/>
            <p:cNvSpPr/>
            <p:nvPr/>
          </p:nvSpPr>
          <p:spPr>
            <a:xfrm>
              <a:off x="5952525" y="2384050"/>
              <a:ext cx="7450" cy="6275"/>
            </a:xfrm>
            <a:custGeom>
              <a:avLst/>
              <a:gdLst/>
              <a:ahLst/>
              <a:cxnLst/>
              <a:rect l="l" t="t" r="r" b="b"/>
              <a:pathLst>
                <a:path w="298" h="251" extrusionOk="0">
                  <a:moveTo>
                    <a:pt x="0" y="1"/>
                  </a:moveTo>
                  <a:cubicBezTo>
                    <a:pt x="12" y="120"/>
                    <a:pt x="36" y="227"/>
                    <a:pt x="179" y="251"/>
                  </a:cubicBezTo>
                  <a:cubicBezTo>
                    <a:pt x="215" y="251"/>
                    <a:pt x="250" y="227"/>
                    <a:pt x="298" y="215"/>
                  </a:cubicBezTo>
                  <a:cubicBezTo>
                    <a:pt x="250" y="132"/>
                    <a:pt x="191" y="72"/>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5"/>
            <p:cNvSpPr/>
            <p:nvPr/>
          </p:nvSpPr>
          <p:spPr>
            <a:xfrm>
              <a:off x="5933775" y="2386725"/>
              <a:ext cx="4775" cy="2875"/>
            </a:xfrm>
            <a:custGeom>
              <a:avLst/>
              <a:gdLst/>
              <a:ahLst/>
              <a:cxnLst/>
              <a:rect l="l" t="t" r="r" b="b"/>
              <a:pathLst>
                <a:path w="191" h="115" extrusionOk="0">
                  <a:moveTo>
                    <a:pt x="0" y="1"/>
                  </a:moveTo>
                  <a:lnTo>
                    <a:pt x="0" y="1"/>
                  </a:lnTo>
                  <a:cubicBezTo>
                    <a:pt x="42" y="34"/>
                    <a:pt x="72" y="114"/>
                    <a:pt x="119" y="114"/>
                  </a:cubicBezTo>
                  <a:cubicBezTo>
                    <a:pt x="139" y="114"/>
                    <a:pt x="162" y="100"/>
                    <a:pt x="191" y="60"/>
                  </a:cubicBezTo>
                  <a:cubicBezTo>
                    <a:pt x="131" y="48"/>
                    <a:pt x="60"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5"/>
            <p:cNvSpPr/>
            <p:nvPr/>
          </p:nvSpPr>
          <p:spPr>
            <a:xfrm>
              <a:off x="5248550" y="2462325"/>
              <a:ext cx="6875" cy="14025"/>
            </a:xfrm>
            <a:custGeom>
              <a:avLst/>
              <a:gdLst/>
              <a:ahLst/>
              <a:cxnLst/>
              <a:rect l="l" t="t" r="r" b="b"/>
              <a:pathLst>
                <a:path w="275" h="561" extrusionOk="0">
                  <a:moveTo>
                    <a:pt x="25" y="1"/>
                  </a:moveTo>
                  <a:cubicBezTo>
                    <a:pt x="13" y="37"/>
                    <a:pt x="13" y="72"/>
                    <a:pt x="13" y="120"/>
                  </a:cubicBezTo>
                  <a:cubicBezTo>
                    <a:pt x="60" y="263"/>
                    <a:pt x="1" y="453"/>
                    <a:pt x="156" y="561"/>
                  </a:cubicBezTo>
                  <a:cubicBezTo>
                    <a:pt x="191" y="477"/>
                    <a:pt x="239" y="394"/>
                    <a:pt x="275" y="311"/>
                  </a:cubicBezTo>
                  <a:cubicBezTo>
                    <a:pt x="203" y="203"/>
                    <a:pt x="120" y="96"/>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5"/>
            <p:cNvSpPr/>
            <p:nvPr/>
          </p:nvSpPr>
          <p:spPr>
            <a:xfrm>
              <a:off x="5805175" y="2356700"/>
              <a:ext cx="79800" cy="19650"/>
            </a:xfrm>
            <a:custGeom>
              <a:avLst/>
              <a:gdLst/>
              <a:ahLst/>
              <a:cxnLst/>
              <a:rect l="l" t="t" r="r" b="b"/>
              <a:pathLst>
                <a:path w="3192" h="786" extrusionOk="0">
                  <a:moveTo>
                    <a:pt x="702" y="0"/>
                  </a:moveTo>
                  <a:cubicBezTo>
                    <a:pt x="415" y="0"/>
                    <a:pt x="160" y="105"/>
                    <a:pt x="1" y="499"/>
                  </a:cubicBezTo>
                  <a:lnTo>
                    <a:pt x="1" y="595"/>
                  </a:lnTo>
                  <a:cubicBezTo>
                    <a:pt x="191" y="606"/>
                    <a:pt x="370" y="630"/>
                    <a:pt x="560" y="666"/>
                  </a:cubicBezTo>
                  <a:cubicBezTo>
                    <a:pt x="647" y="643"/>
                    <a:pt x="733" y="634"/>
                    <a:pt x="817" y="634"/>
                  </a:cubicBezTo>
                  <a:cubicBezTo>
                    <a:pt x="1125" y="634"/>
                    <a:pt x="1419" y="757"/>
                    <a:pt x="1727" y="785"/>
                  </a:cubicBezTo>
                  <a:lnTo>
                    <a:pt x="1822" y="785"/>
                  </a:lnTo>
                  <a:cubicBezTo>
                    <a:pt x="1915" y="775"/>
                    <a:pt x="2006" y="772"/>
                    <a:pt x="2098" y="772"/>
                  </a:cubicBezTo>
                  <a:cubicBezTo>
                    <a:pt x="2258" y="772"/>
                    <a:pt x="2417" y="782"/>
                    <a:pt x="2575" y="782"/>
                  </a:cubicBezTo>
                  <a:cubicBezTo>
                    <a:pt x="2755" y="782"/>
                    <a:pt x="2932" y="769"/>
                    <a:pt x="3108" y="714"/>
                  </a:cubicBezTo>
                  <a:cubicBezTo>
                    <a:pt x="3168" y="666"/>
                    <a:pt x="3191" y="606"/>
                    <a:pt x="3191" y="535"/>
                  </a:cubicBezTo>
                  <a:cubicBezTo>
                    <a:pt x="3059" y="207"/>
                    <a:pt x="2864" y="38"/>
                    <a:pt x="2611" y="38"/>
                  </a:cubicBezTo>
                  <a:cubicBezTo>
                    <a:pt x="2479" y="38"/>
                    <a:pt x="2331" y="84"/>
                    <a:pt x="2168" y="178"/>
                  </a:cubicBezTo>
                  <a:cubicBezTo>
                    <a:pt x="2124" y="243"/>
                    <a:pt x="2081" y="298"/>
                    <a:pt x="2001" y="298"/>
                  </a:cubicBezTo>
                  <a:cubicBezTo>
                    <a:pt x="1993" y="298"/>
                    <a:pt x="1985" y="298"/>
                    <a:pt x="1977" y="297"/>
                  </a:cubicBezTo>
                  <a:cubicBezTo>
                    <a:pt x="1929" y="273"/>
                    <a:pt x="1870" y="273"/>
                    <a:pt x="1810" y="273"/>
                  </a:cubicBezTo>
                  <a:cubicBezTo>
                    <a:pt x="1792" y="277"/>
                    <a:pt x="1775" y="278"/>
                    <a:pt x="1758" y="278"/>
                  </a:cubicBezTo>
                  <a:cubicBezTo>
                    <a:pt x="1607" y="278"/>
                    <a:pt x="1496" y="148"/>
                    <a:pt x="1346" y="95"/>
                  </a:cubicBezTo>
                  <a:cubicBezTo>
                    <a:pt x="1132" y="55"/>
                    <a:pt x="909" y="0"/>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5"/>
            <p:cNvSpPr/>
            <p:nvPr/>
          </p:nvSpPr>
          <p:spPr>
            <a:xfrm>
              <a:off x="5848350" y="2374125"/>
              <a:ext cx="39300" cy="5775"/>
            </a:xfrm>
            <a:custGeom>
              <a:avLst/>
              <a:gdLst/>
              <a:ahLst/>
              <a:cxnLst/>
              <a:rect l="l" t="t" r="r" b="b"/>
              <a:pathLst>
                <a:path w="1572" h="231" extrusionOk="0">
                  <a:moveTo>
                    <a:pt x="758" y="0"/>
                  </a:moveTo>
                  <a:cubicBezTo>
                    <a:pt x="503" y="0"/>
                    <a:pt x="248" y="24"/>
                    <a:pt x="0" y="76"/>
                  </a:cubicBezTo>
                  <a:cubicBezTo>
                    <a:pt x="60" y="136"/>
                    <a:pt x="95" y="171"/>
                    <a:pt x="143" y="231"/>
                  </a:cubicBezTo>
                  <a:lnTo>
                    <a:pt x="1572" y="231"/>
                  </a:lnTo>
                  <a:lnTo>
                    <a:pt x="1572" y="76"/>
                  </a:lnTo>
                  <a:cubicBezTo>
                    <a:pt x="1302" y="27"/>
                    <a:pt x="1029" y="0"/>
                    <a:pt x="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5"/>
            <p:cNvSpPr/>
            <p:nvPr/>
          </p:nvSpPr>
          <p:spPr>
            <a:xfrm>
              <a:off x="5253325" y="2491750"/>
              <a:ext cx="53600" cy="9600"/>
            </a:xfrm>
            <a:custGeom>
              <a:avLst/>
              <a:gdLst/>
              <a:ahLst/>
              <a:cxnLst/>
              <a:rect l="l" t="t" r="r" b="b"/>
              <a:pathLst>
                <a:path w="2144" h="384" extrusionOk="0">
                  <a:moveTo>
                    <a:pt x="1012" y="0"/>
                  </a:moveTo>
                  <a:cubicBezTo>
                    <a:pt x="817" y="0"/>
                    <a:pt x="623" y="20"/>
                    <a:pt x="429" y="74"/>
                  </a:cubicBezTo>
                  <a:cubicBezTo>
                    <a:pt x="358" y="277"/>
                    <a:pt x="72" y="193"/>
                    <a:pt x="0" y="384"/>
                  </a:cubicBezTo>
                  <a:cubicBezTo>
                    <a:pt x="370" y="384"/>
                    <a:pt x="739" y="372"/>
                    <a:pt x="1120" y="372"/>
                  </a:cubicBezTo>
                  <a:cubicBezTo>
                    <a:pt x="1163" y="334"/>
                    <a:pt x="1212" y="318"/>
                    <a:pt x="1264" y="318"/>
                  </a:cubicBezTo>
                  <a:cubicBezTo>
                    <a:pt x="1324" y="318"/>
                    <a:pt x="1389" y="340"/>
                    <a:pt x="1453" y="372"/>
                  </a:cubicBezTo>
                  <a:cubicBezTo>
                    <a:pt x="1632" y="384"/>
                    <a:pt x="1798" y="384"/>
                    <a:pt x="1977" y="384"/>
                  </a:cubicBezTo>
                  <a:cubicBezTo>
                    <a:pt x="2036" y="348"/>
                    <a:pt x="2072" y="288"/>
                    <a:pt x="2144" y="277"/>
                  </a:cubicBezTo>
                  <a:lnTo>
                    <a:pt x="2132" y="229"/>
                  </a:lnTo>
                  <a:cubicBezTo>
                    <a:pt x="2084" y="193"/>
                    <a:pt x="2024" y="146"/>
                    <a:pt x="1977" y="98"/>
                  </a:cubicBezTo>
                  <a:cubicBezTo>
                    <a:pt x="1652" y="54"/>
                    <a:pt x="1331" y="0"/>
                    <a:pt x="1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5"/>
            <p:cNvSpPr/>
            <p:nvPr/>
          </p:nvSpPr>
          <p:spPr>
            <a:xfrm>
              <a:off x="5253025" y="2491200"/>
              <a:ext cx="8050" cy="3125"/>
            </a:xfrm>
            <a:custGeom>
              <a:avLst/>
              <a:gdLst/>
              <a:ahLst/>
              <a:cxnLst/>
              <a:rect l="l" t="t" r="r" b="b"/>
              <a:pathLst>
                <a:path w="322" h="125" extrusionOk="0">
                  <a:moveTo>
                    <a:pt x="1" y="1"/>
                  </a:moveTo>
                  <a:cubicBezTo>
                    <a:pt x="55" y="102"/>
                    <a:pt x="138" y="125"/>
                    <a:pt x="233" y="125"/>
                  </a:cubicBezTo>
                  <a:cubicBezTo>
                    <a:pt x="262" y="125"/>
                    <a:pt x="292" y="123"/>
                    <a:pt x="322" y="120"/>
                  </a:cubicBezTo>
                  <a:cubicBezTo>
                    <a:pt x="239"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5"/>
            <p:cNvSpPr/>
            <p:nvPr/>
          </p:nvSpPr>
          <p:spPr>
            <a:xfrm>
              <a:off x="5713800" y="2342175"/>
              <a:ext cx="50325" cy="19525"/>
            </a:xfrm>
            <a:custGeom>
              <a:avLst/>
              <a:gdLst/>
              <a:ahLst/>
              <a:cxnLst/>
              <a:rect l="l" t="t" r="r" b="b"/>
              <a:pathLst>
                <a:path w="2013" h="781" extrusionOk="0">
                  <a:moveTo>
                    <a:pt x="782" y="1"/>
                  </a:moveTo>
                  <a:cubicBezTo>
                    <a:pt x="563" y="1"/>
                    <a:pt x="342" y="15"/>
                    <a:pt x="119" y="21"/>
                  </a:cubicBezTo>
                  <a:cubicBezTo>
                    <a:pt x="24" y="116"/>
                    <a:pt x="0" y="223"/>
                    <a:pt x="96" y="342"/>
                  </a:cubicBezTo>
                  <a:cubicBezTo>
                    <a:pt x="242" y="447"/>
                    <a:pt x="408" y="487"/>
                    <a:pt x="583" y="487"/>
                  </a:cubicBezTo>
                  <a:cubicBezTo>
                    <a:pt x="607" y="487"/>
                    <a:pt x="631" y="486"/>
                    <a:pt x="655" y="485"/>
                  </a:cubicBezTo>
                  <a:cubicBezTo>
                    <a:pt x="665" y="484"/>
                    <a:pt x="674" y="484"/>
                    <a:pt x="682" y="484"/>
                  </a:cubicBezTo>
                  <a:cubicBezTo>
                    <a:pt x="860" y="484"/>
                    <a:pt x="880" y="599"/>
                    <a:pt x="858" y="735"/>
                  </a:cubicBezTo>
                  <a:cubicBezTo>
                    <a:pt x="929" y="749"/>
                    <a:pt x="1013" y="780"/>
                    <a:pt x="1091" y="780"/>
                  </a:cubicBezTo>
                  <a:cubicBezTo>
                    <a:pt x="1145" y="780"/>
                    <a:pt x="1195" y="766"/>
                    <a:pt x="1239" y="723"/>
                  </a:cubicBezTo>
                  <a:cubicBezTo>
                    <a:pt x="1376" y="586"/>
                    <a:pt x="1438" y="524"/>
                    <a:pt x="1516" y="524"/>
                  </a:cubicBezTo>
                  <a:cubicBezTo>
                    <a:pt x="1579" y="524"/>
                    <a:pt x="1653" y="565"/>
                    <a:pt x="1786" y="640"/>
                  </a:cubicBezTo>
                  <a:cubicBezTo>
                    <a:pt x="1822" y="670"/>
                    <a:pt x="1853" y="686"/>
                    <a:pt x="1883" y="686"/>
                  </a:cubicBezTo>
                  <a:cubicBezTo>
                    <a:pt x="1923" y="686"/>
                    <a:pt x="1960" y="659"/>
                    <a:pt x="2001" y="604"/>
                  </a:cubicBezTo>
                  <a:cubicBezTo>
                    <a:pt x="2013" y="318"/>
                    <a:pt x="1870" y="199"/>
                    <a:pt x="1596" y="116"/>
                  </a:cubicBezTo>
                  <a:cubicBezTo>
                    <a:pt x="1325" y="23"/>
                    <a:pt x="1054" y="1"/>
                    <a:pt x="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5"/>
            <p:cNvSpPr/>
            <p:nvPr/>
          </p:nvSpPr>
          <p:spPr>
            <a:xfrm>
              <a:off x="5701600" y="2339700"/>
              <a:ext cx="80675" cy="19900"/>
            </a:xfrm>
            <a:custGeom>
              <a:avLst/>
              <a:gdLst/>
              <a:ahLst/>
              <a:cxnLst/>
              <a:rect l="l" t="t" r="r" b="b"/>
              <a:pathLst>
                <a:path w="3227" h="796" extrusionOk="0">
                  <a:moveTo>
                    <a:pt x="904" y="5"/>
                  </a:moveTo>
                  <a:cubicBezTo>
                    <a:pt x="758" y="5"/>
                    <a:pt x="611" y="11"/>
                    <a:pt x="465" y="24"/>
                  </a:cubicBezTo>
                  <a:cubicBezTo>
                    <a:pt x="298" y="48"/>
                    <a:pt x="119" y="1"/>
                    <a:pt x="0" y="167"/>
                  </a:cubicBezTo>
                  <a:cubicBezTo>
                    <a:pt x="81" y="257"/>
                    <a:pt x="176" y="300"/>
                    <a:pt x="279" y="300"/>
                  </a:cubicBezTo>
                  <a:cubicBezTo>
                    <a:pt x="312" y="300"/>
                    <a:pt x="346" y="295"/>
                    <a:pt x="381" y="286"/>
                  </a:cubicBezTo>
                  <a:cubicBezTo>
                    <a:pt x="453" y="263"/>
                    <a:pt x="500" y="227"/>
                    <a:pt x="560" y="179"/>
                  </a:cubicBezTo>
                  <a:cubicBezTo>
                    <a:pt x="758" y="179"/>
                    <a:pt x="967" y="169"/>
                    <a:pt x="1176" y="169"/>
                  </a:cubicBezTo>
                  <a:cubicBezTo>
                    <a:pt x="1281" y="169"/>
                    <a:pt x="1385" y="171"/>
                    <a:pt x="1489" y="179"/>
                  </a:cubicBezTo>
                  <a:cubicBezTo>
                    <a:pt x="1858" y="203"/>
                    <a:pt x="2251" y="286"/>
                    <a:pt x="2417" y="703"/>
                  </a:cubicBezTo>
                  <a:cubicBezTo>
                    <a:pt x="2431" y="766"/>
                    <a:pt x="2457" y="796"/>
                    <a:pt x="2493" y="796"/>
                  </a:cubicBezTo>
                  <a:cubicBezTo>
                    <a:pt x="2519" y="796"/>
                    <a:pt x="2549" y="780"/>
                    <a:pt x="2584" y="751"/>
                  </a:cubicBezTo>
                  <a:cubicBezTo>
                    <a:pt x="2632" y="727"/>
                    <a:pt x="2691" y="727"/>
                    <a:pt x="2739" y="727"/>
                  </a:cubicBezTo>
                  <a:lnTo>
                    <a:pt x="2870" y="596"/>
                  </a:lnTo>
                  <a:cubicBezTo>
                    <a:pt x="2977" y="453"/>
                    <a:pt x="3227" y="417"/>
                    <a:pt x="3167" y="167"/>
                  </a:cubicBezTo>
                  <a:cubicBezTo>
                    <a:pt x="2409" y="157"/>
                    <a:pt x="1659" y="5"/>
                    <a:pt x="904"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5"/>
            <p:cNvSpPr/>
            <p:nvPr/>
          </p:nvSpPr>
          <p:spPr>
            <a:xfrm>
              <a:off x="5679575" y="2340525"/>
              <a:ext cx="19950" cy="8425"/>
            </a:xfrm>
            <a:custGeom>
              <a:avLst/>
              <a:gdLst/>
              <a:ahLst/>
              <a:cxnLst/>
              <a:rect l="l" t="t" r="r" b="b"/>
              <a:pathLst>
                <a:path w="798" h="337" extrusionOk="0">
                  <a:moveTo>
                    <a:pt x="296" y="0"/>
                  </a:moveTo>
                  <a:cubicBezTo>
                    <a:pt x="190" y="0"/>
                    <a:pt x="88" y="27"/>
                    <a:pt x="0" y="134"/>
                  </a:cubicBezTo>
                  <a:cubicBezTo>
                    <a:pt x="84" y="230"/>
                    <a:pt x="214" y="194"/>
                    <a:pt x="298" y="289"/>
                  </a:cubicBezTo>
                  <a:cubicBezTo>
                    <a:pt x="381" y="337"/>
                    <a:pt x="476" y="337"/>
                    <a:pt x="572" y="337"/>
                  </a:cubicBezTo>
                  <a:cubicBezTo>
                    <a:pt x="631" y="337"/>
                    <a:pt x="691" y="325"/>
                    <a:pt x="738" y="289"/>
                  </a:cubicBezTo>
                  <a:cubicBezTo>
                    <a:pt x="798" y="241"/>
                    <a:pt x="798" y="182"/>
                    <a:pt x="738" y="134"/>
                  </a:cubicBezTo>
                  <a:cubicBezTo>
                    <a:pt x="691" y="111"/>
                    <a:pt x="631" y="63"/>
                    <a:pt x="584" y="27"/>
                  </a:cubicBezTo>
                  <a:cubicBezTo>
                    <a:pt x="488" y="22"/>
                    <a:pt x="390"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5"/>
            <p:cNvSpPr/>
            <p:nvPr/>
          </p:nvSpPr>
          <p:spPr>
            <a:xfrm>
              <a:off x="5657850" y="2339500"/>
              <a:ext cx="15300" cy="7675"/>
            </a:xfrm>
            <a:custGeom>
              <a:avLst/>
              <a:gdLst/>
              <a:ahLst/>
              <a:cxnLst/>
              <a:rect l="l" t="t" r="r" b="b"/>
              <a:pathLst>
                <a:path w="612" h="307" extrusionOk="0">
                  <a:moveTo>
                    <a:pt x="511" y="1"/>
                  </a:moveTo>
                  <a:cubicBezTo>
                    <a:pt x="463" y="1"/>
                    <a:pt x="403" y="21"/>
                    <a:pt x="357" y="21"/>
                  </a:cubicBezTo>
                  <a:cubicBezTo>
                    <a:pt x="339" y="21"/>
                    <a:pt x="322" y="18"/>
                    <a:pt x="310" y="9"/>
                  </a:cubicBezTo>
                  <a:cubicBezTo>
                    <a:pt x="179" y="32"/>
                    <a:pt x="60" y="56"/>
                    <a:pt x="0" y="187"/>
                  </a:cubicBezTo>
                  <a:cubicBezTo>
                    <a:pt x="0" y="235"/>
                    <a:pt x="12" y="271"/>
                    <a:pt x="12" y="306"/>
                  </a:cubicBezTo>
                  <a:cubicBezTo>
                    <a:pt x="143" y="247"/>
                    <a:pt x="274" y="175"/>
                    <a:pt x="429" y="163"/>
                  </a:cubicBezTo>
                  <a:cubicBezTo>
                    <a:pt x="458" y="199"/>
                    <a:pt x="485" y="217"/>
                    <a:pt x="512" y="217"/>
                  </a:cubicBezTo>
                  <a:cubicBezTo>
                    <a:pt x="539" y="217"/>
                    <a:pt x="566" y="199"/>
                    <a:pt x="595" y="163"/>
                  </a:cubicBezTo>
                  <a:cubicBezTo>
                    <a:pt x="612" y="31"/>
                    <a:pt x="569" y="1"/>
                    <a:pt x="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5"/>
            <p:cNvSpPr/>
            <p:nvPr/>
          </p:nvSpPr>
          <p:spPr>
            <a:xfrm>
              <a:off x="5701300" y="2343875"/>
              <a:ext cx="14600" cy="6950"/>
            </a:xfrm>
            <a:custGeom>
              <a:avLst/>
              <a:gdLst/>
              <a:ahLst/>
              <a:cxnLst/>
              <a:rect l="l" t="t" r="r" b="b"/>
              <a:pathLst>
                <a:path w="584" h="278" extrusionOk="0">
                  <a:moveTo>
                    <a:pt x="429" y="0"/>
                  </a:moveTo>
                  <a:cubicBezTo>
                    <a:pt x="310" y="131"/>
                    <a:pt x="107" y="0"/>
                    <a:pt x="0" y="155"/>
                  </a:cubicBezTo>
                  <a:cubicBezTo>
                    <a:pt x="90" y="258"/>
                    <a:pt x="194" y="277"/>
                    <a:pt x="302" y="277"/>
                  </a:cubicBezTo>
                  <a:cubicBezTo>
                    <a:pt x="369" y="277"/>
                    <a:pt x="438" y="270"/>
                    <a:pt x="506" y="270"/>
                  </a:cubicBezTo>
                  <a:cubicBezTo>
                    <a:pt x="532" y="270"/>
                    <a:pt x="558" y="271"/>
                    <a:pt x="584" y="274"/>
                  </a:cubicBezTo>
                  <a:lnTo>
                    <a:pt x="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5"/>
            <p:cNvSpPr/>
            <p:nvPr/>
          </p:nvSpPr>
          <p:spPr>
            <a:xfrm>
              <a:off x="5698025" y="2343575"/>
              <a:ext cx="14000" cy="3675"/>
            </a:xfrm>
            <a:custGeom>
              <a:avLst/>
              <a:gdLst/>
              <a:ahLst/>
              <a:cxnLst/>
              <a:rect l="l" t="t" r="r" b="b"/>
              <a:pathLst>
                <a:path w="560" h="147" extrusionOk="0">
                  <a:moveTo>
                    <a:pt x="0" y="0"/>
                  </a:moveTo>
                  <a:lnTo>
                    <a:pt x="0" y="143"/>
                  </a:lnTo>
                  <a:lnTo>
                    <a:pt x="131" y="143"/>
                  </a:lnTo>
                  <a:cubicBezTo>
                    <a:pt x="174" y="143"/>
                    <a:pt x="220" y="146"/>
                    <a:pt x="267" y="146"/>
                  </a:cubicBezTo>
                  <a:cubicBezTo>
                    <a:pt x="375" y="146"/>
                    <a:pt x="485" y="129"/>
                    <a:pt x="560" y="12"/>
                  </a:cubicBezTo>
                  <a:cubicBezTo>
                    <a:pt x="417" y="12"/>
                    <a:pt x="262"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5"/>
            <p:cNvSpPr/>
            <p:nvPr/>
          </p:nvSpPr>
          <p:spPr>
            <a:xfrm>
              <a:off x="5668850" y="2343875"/>
              <a:ext cx="4200" cy="4475"/>
            </a:xfrm>
            <a:custGeom>
              <a:avLst/>
              <a:gdLst/>
              <a:ahLst/>
              <a:cxnLst/>
              <a:rect l="l" t="t" r="r" b="b"/>
              <a:pathLst>
                <a:path w="168" h="179" extrusionOk="0">
                  <a:moveTo>
                    <a:pt x="1" y="0"/>
                  </a:moveTo>
                  <a:cubicBezTo>
                    <a:pt x="12" y="72"/>
                    <a:pt x="48" y="131"/>
                    <a:pt x="84" y="179"/>
                  </a:cubicBezTo>
                  <a:cubicBezTo>
                    <a:pt x="108" y="119"/>
                    <a:pt x="132" y="6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5"/>
            <p:cNvSpPr/>
            <p:nvPr/>
          </p:nvSpPr>
          <p:spPr>
            <a:xfrm>
              <a:off x="5679575" y="2343875"/>
              <a:ext cx="7150" cy="3900"/>
            </a:xfrm>
            <a:custGeom>
              <a:avLst/>
              <a:gdLst/>
              <a:ahLst/>
              <a:cxnLst/>
              <a:rect l="l" t="t" r="r" b="b"/>
              <a:pathLst>
                <a:path w="286" h="156" extrusionOk="0">
                  <a:moveTo>
                    <a:pt x="0" y="0"/>
                  </a:moveTo>
                  <a:cubicBezTo>
                    <a:pt x="60" y="119"/>
                    <a:pt x="167" y="155"/>
                    <a:pt x="286" y="155"/>
                  </a:cubicBezTo>
                  <a:cubicBezTo>
                    <a:pt x="226" y="36"/>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5"/>
            <p:cNvSpPr/>
            <p:nvPr/>
          </p:nvSpPr>
          <p:spPr>
            <a:xfrm>
              <a:off x="5686700" y="2347750"/>
              <a:ext cx="8375" cy="3300"/>
            </a:xfrm>
            <a:custGeom>
              <a:avLst/>
              <a:gdLst/>
              <a:ahLst/>
              <a:cxnLst/>
              <a:rect l="l" t="t" r="r" b="b"/>
              <a:pathLst>
                <a:path w="335" h="132" extrusionOk="0">
                  <a:moveTo>
                    <a:pt x="1" y="0"/>
                  </a:moveTo>
                  <a:cubicBezTo>
                    <a:pt x="60" y="119"/>
                    <a:pt x="180" y="131"/>
                    <a:pt x="287" y="131"/>
                  </a:cubicBezTo>
                  <a:cubicBezTo>
                    <a:pt x="334" y="83"/>
                    <a:pt x="334" y="36"/>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5"/>
            <p:cNvSpPr/>
            <p:nvPr/>
          </p:nvSpPr>
          <p:spPr>
            <a:xfrm>
              <a:off x="5693850" y="2341200"/>
              <a:ext cx="3600" cy="2700"/>
            </a:xfrm>
            <a:custGeom>
              <a:avLst/>
              <a:gdLst/>
              <a:ahLst/>
              <a:cxnLst/>
              <a:rect l="l" t="t" r="r" b="b"/>
              <a:pathLst>
                <a:path w="144" h="108" extrusionOk="0">
                  <a:moveTo>
                    <a:pt x="1" y="0"/>
                  </a:moveTo>
                  <a:cubicBezTo>
                    <a:pt x="60" y="36"/>
                    <a:pt x="108" y="84"/>
                    <a:pt x="144" y="107"/>
                  </a:cubicBezTo>
                  <a:cubicBezTo>
                    <a:pt x="108" y="60"/>
                    <a:pt x="60"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5"/>
            <p:cNvSpPr/>
            <p:nvPr/>
          </p:nvSpPr>
          <p:spPr>
            <a:xfrm>
              <a:off x="5694150" y="2347750"/>
              <a:ext cx="3900" cy="3300"/>
            </a:xfrm>
            <a:custGeom>
              <a:avLst/>
              <a:gdLst/>
              <a:ahLst/>
              <a:cxnLst/>
              <a:rect l="l" t="t" r="r" b="b"/>
              <a:pathLst>
                <a:path w="156" h="132" extrusionOk="0">
                  <a:moveTo>
                    <a:pt x="1" y="0"/>
                  </a:moveTo>
                  <a:lnTo>
                    <a:pt x="1" y="131"/>
                  </a:lnTo>
                  <a:cubicBezTo>
                    <a:pt x="48" y="83"/>
                    <a:pt x="96"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5"/>
            <p:cNvSpPr/>
            <p:nvPr/>
          </p:nvSpPr>
          <p:spPr>
            <a:xfrm>
              <a:off x="5221175" y="2455200"/>
              <a:ext cx="8350" cy="21150"/>
            </a:xfrm>
            <a:custGeom>
              <a:avLst/>
              <a:gdLst/>
              <a:ahLst/>
              <a:cxnLst/>
              <a:rect l="l" t="t" r="r" b="b"/>
              <a:pathLst>
                <a:path w="334" h="846" extrusionOk="0">
                  <a:moveTo>
                    <a:pt x="120" y="0"/>
                  </a:moveTo>
                  <a:cubicBezTo>
                    <a:pt x="108" y="84"/>
                    <a:pt x="108" y="179"/>
                    <a:pt x="84" y="262"/>
                  </a:cubicBezTo>
                  <a:cubicBezTo>
                    <a:pt x="36" y="417"/>
                    <a:pt x="1" y="560"/>
                    <a:pt x="108" y="715"/>
                  </a:cubicBezTo>
                  <a:cubicBezTo>
                    <a:pt x="108" y="762"/>
                    <a:pt x="120" y="798"/>
                    <a:pt x="120" y="846"/>
                  </a:cubicBezTo>
                  <a:cubicBezTo>
                    <a:pt x="334" y="596"/>
                    <a:pt x="239" y="286"/>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5"/>
            <p:cNvSpPr/>
            <p:nvPr/>
          </p:nvSpPr>
          <p:spPr>
            <a:xfrm>
              <a:off x="5220875" y="2487050"/>
              <a:ext cx="3300" cy="11625"/>
            </a:xfrm>
            <a:custGeom>
              <a:avLst/>
              <a:gdLst/>
              <a:ahLst/>
              <a:cxnLst/>
              <a:rect l="l" t="t" r="r" b="b"/>
              <a:pathLst>
                <a:path w="132" h="465" extrusionOk="0">
                  <a:moveTo>
                    <a:pt x="1" y="0"/>
                  </a:moveTo>
                  <a:cubicBezTo>
                    <a:pt x="1" y="155"/>
                    <a:pt x="13" y="322"/>
                    <a:pt x="13" y="465"/>
                  </a:cubicBezTo>
                  <a:cubicBezTo>
                    <a:pt x="60" y="453"/>
                    <a:pt x="96" y="453"/>
                    <a:pt x="132" y="429"/>
                  </a:cubicBezTo>
                  <a:cubicBezTo>
                    <a:pt x="120" y="286"/>
                    <a:pt x="132" y="11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5"/>
            <p:cNvSpPr/>
            <p:nvPr/>
          </p:nvSpPr>
          <p:spPr>
            <a:xfrm>
              <a:off x="5246775" y="2548050"/>
              <a:ext cx="13725" cy="17475"/>
            </a:xfrm>
            <a:custGeom>
              <a:avLst/>
              <a:gdLst/>
              <a:ahLst/>
              <a:cxnLst/>
              <a:rect l="l" t="t" r="r" b="b"/>
              <a:pathLst>
                <a:path w="549" h="699" extrusionOk="0">
                  <a:moveTo>
                    <a:pt x="251" y="1"/>
                  </a:moveTo>
                  <a:cubicBezTo>
                    <a:pt x="203" y="61"/>
                    <a:pt x="143" y="108"/>
                    <a:pt x="84" y="144"/>
                  </a:cubicBezTo>
                  <a:cubicBezTo>
                    <a:pt x="0" y="239"/>
                    <a:pt x="24" y="334"/>
                    <a:pt x="84" y="442"/>
                  </a:cubicBezTo>
                  <a:cubicBezTo>
                    <a:pt x="96" y="501"/>
                    <a:pt x="131" y="537"/>
                    <a:pt x="143" y="584"/>
                  </a:cubicBezTo>
                  <a:cubicBezTo>
                    <a:pt x="191" y="620"/>
                    <a:pt x="215" y="656"/>
                    <a:pt x="262" y="692"/>
                  </a:cubicBezTo>
                  <a:cubicBezTo>
                    <a:pt x="285" y="696"/>
                    <a:pt x="308" y="699"/>
                    <a:pt x="330" y="699"/>
                  </a:cubicBezTo>
                  <a:cubicBezTo>
                    <a:pt x="421" y="699"/>
                    <a:pt x="500" y="657"/>
                    <a:pt x="548" y="561"/>
                  </a:cubicBezTo>
                  <a:cubicBezTo>
                    <a:pt x="453" y="382"/>
                    <a:pt x="346" y="180"/>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5"/>
            <p:cNvSpPr/>
            <p:nvPr/>
          </p:nvSpPr>
          <p:spPr>
            <a:xfrm>
              <a:off x="5245875" y="2551625"/>
              <a:ext cx="3300" cy="7775"/>
            </a:xfrm>
            <a:custGeom>
              <a:avLst/>
              <a:gdLst/>
              <a:ahLst/>
              <a:cxnLst/>
              <a:rect l="l" t="t" r="r" b="b"/>
              <a:pathLst>
                <a:path w="132" h="311" extrusionOk="0">
                  <a:moveTo>
                    <a:pt x="13" y="1"/>
                  </a:moveTo>
                  <a:cubicBezTo>
                    <a:pt x="1" y="132"/>
                    <a:pt x="25" y="239"/>
                    <a:pt x="132" y="310"/>
                  </a:cubicBezTo>
                  <a:lnTo>
                    <a:pt x="132" y="13"/>
                  </a:lnTo>
                  <a:cubicBezTo>
                    <a:pt x="84" y="13"/>
                    <a:pt x="48" y="13"/>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5"/>
            <p:cNvSpPr/>
            <p:nvPr/>
          </p:nvSpPr>
          <p:spPr>
            <a:xfrm>
              <a:off x="5314050" y="2540625"/>
              <a:ext cx="46150" cy="8675"/>
            </a:xfrm>
            <a:custGeom>
              <a:avLst/>
              <a:gdLst/>
              <a:ahLst/>
              <a:cxnLst/>
              <a:rect l="l" t="t" r="r" b="b"/>
              <a:pathLst>
                <a:path w="1846" h="347" extrusionOk="0">
                  <a:moveTo>
                    <a:pt x="846" y="0"/>
                  </a:moveTo>
                  <a:cubicBezTo>
                    <a:pt x="560" y="24"/>
                    <a:pt x="274" y="24"/>
                    <a:pt x="0" y="36"/>
                  </a:cubicBezTo>
                  <a:cubicBezTo>
                    <a:pt x="131" y="262"/>
                    <a:pt x="441" y="84"/>
                    <a:pt x="560" y="298"/>
                  </a:cubicBezTo>
                  <a:cubicBezTo>
                    <a:pt x="750" y="335"/>
                    <a:pt x="942" y="346"/>
                    <a:pt x="1134" y="346"/>
                  </a:cubicBezTo>
                  <a:cubicBezTo>
                    <a:pt x="1374" y="346"/>
                    <a:pt x="1614" y="328"/>
                    <a:pt x="1846" y="322"/>
                  </a:cubicBezTo>
                  <a:cubicBezTo>
                    <a:pt x="1771" y="145"/>
                    <a:pt x="1653" y="33"/>
                    <a:pt x="1502" y="33"/>
                  </a:cubicBezTo>
                  <a:cubicBezTo>
                    <a:pt x="1460" y="33"/>
                    <a:pt x="1416" y="42"/>
                    <a:pt x="1370" y="60"/>
                  </a:cubicBezTo>
                  <a:cubicBezTo>
                    <a:pt x="1318" y="81"/>
                    <a:pt x="1271" y="89"/>
                    <a:pt x="1226" y="89"/>
                  </a:cubicBezTo>
                  <a:cubicBezTo>
                    <a:pt x="1093" y="89"/>
                    <a:pt x="979" y="18"/>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5"/>
            <p:cNvSpPr/>
            <p:nvPr/>
          </p:nvSpPr>
          <p:spPr>
            <a:xfrm>
              <a:off x="5660225" y="2376325"/>
              <a:ext cx="5975" cy="3575"/>
            </a:xfrm>
            <a:custGeom>
              <a:avLst/>
              <a:gdLst/>
              <a:ahLst/>
              <a:cxnLst/>
              <a:rect l="l" t="t" r="r" b="b"/>
              <a:pathLst>
                <a:path w="239" h="143" extrusionOk="0">
                  <a:moveTo>
                    <a:pt x="60" y="0"/>
                  </a:moveTo>
                  <a:cubicBezTo>
                    <a:pt x="0" y="48"/>
                    <a:pt x="0" y="83"/>
                    <a:pt x="60" y="143"/>
                  </a:cubicBezTo>
                  <a:cubicBezTo>
                    <a:pt x="119" y="119"/>
                    <a:pt x="179" y="107"/>
                    <a:pt x="238" y="72"/>
                  </a:cubicBezTo>
                  <a:cubicBezTo>
                    <a:pt x="179" y="48"/>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5"/>
            <p:cNvSpPr/>
            <p:nvPr/>
          </p:nvSpPr>
          <p:spPr>
            <a:xfrm>
              <a:off x="5658125" y="2376325"/>
              <a:ext cx="3600" cy="3575"/>
            </a:xfrm>
            <a:custGeom>
              <a:avLst/>
              <a:gdLst/>
              <a:ahLst/>
              <a:cxnLst/>
              <a:rect l="l" t="t" r="r" b="b"/>
              <a:pathLst>
                <a:path w="144" h="143" extrusionOk="0">
                  <a:moveTo>
                    <a:pt x="1" y="0"/>
                  </a:moveTo>
                  <a:lnTo>
                    <a:pt x="1" y="143"/>
                  </a:lnTo>
                  <a:lnTo>
                    <a:pt x="144" y="143"/>
                  </a:lnTo>
                  <a:lnTo>
                    <a:pt x="144" y="72"/>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5"/>
            <p:cNvSpPr/>
            <p:nvPr/>
          </p:nvSpPr>
          <p:spPr>
            <a:xfrm>
              <a:off x="5814100" y="2476625"/>
              <a:ext cx="1825" cy="1525"/>
            </a:xfrm>
            <a:custGeom>
              <a:avLst/>
              <a:gdLst/>
              <a:ahLst/>
              <a:cxnLst/>
              <a:rect l="l" t="t" r="r" b="b"/>
              <a:pathLst>
                <a:path w="73" h="61" extrusionOk="0">
                  <a:moveTo>
                    <a:pt x="72" y="0"/>
                  </a:moveTo>
                  <a:cubicBezTo>
                    <a:pt x="13" y="36"/>
                    <a:pt x="1" y="48"/>
                    <a:pt x="37" y="60"/>
                  </a:cubicBezTo>
                  <a:cubicBezTo>
                    <a:pt x="37" y="60"/>
                    <a:pt x="60" y="24"/>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5"/>
            <p:cNvSpPr/>
            <p:nvPr/>
          </p:nvSpPr>
          <p:spPr>
            <a:xfrm>
              <a:off x="5635525" y="2337100"/>
              <a:ext cx="11925" cy="6800"/>
            </a:xfrm>
            <a:custGeom>
              <a:avLst/>
              <a:gdLst/>
              <a:ahLst/>
              <a:cxnLst/>
              <a:rect l="l" t="t" r="r" b="b"/>
              <a:pathLst>
                <a:path w="477" h="272" extrusionOk="0">
                  <a:moveTo>
                    <a:pt x="115" y="1"/>
                  </a:moveTo>
                  <a:cubicBezTo>
                    <a:pt x="62" y="1"/>
                    <a:pt x="19" y="17"/>
                    <a:pt x="12" y="93"/>
                  </a:cubicBezTo>
                  <a:cubicBezTo>
                    <a:pt x="0" y="176"/>
                    <a:pt x="83" y="224"/>
                    <a:pt x="179" y="271"/>
                  </a:cubicBezTo>
                  <a:lnTo>
                    <a:pt x="476" y="271"/>
                  </a:lnTo>
                  <a:cubicBezTo>
                    <a:pt x="452" y="105"/>
                    <a:pt x="393" y="9"/>
                    <a:pt x="238" y="9"/>
                  </a:cubicBezTo>
                  <a:cubicBezTo>
                    <a:pt x="198" y="9"/>
                    <a:pt x="154" y="1"/>
                    <a:pt x="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5"/>
            <p:cNvSpPr/>
            <p:nvPr/>
          </p:nvSpPr>
          <p:spPr>
            <a:xfrm>
              <a:off x="5607825" y="2340300"/>
              <a:ext cx="3900" cy="3600"/>
            </a:xfrm>
            <a:custGeom>
              <a:avLst/>
              <a:gdLst/>
              <a:ahLst/>
              <a:cxnLst/>
              <a:rect l="l" t="t" r="r" b="b"/>
              <a:pathLst>
                <a:path w="156" h="144" extrusionOk="0">
                  <a:moveTo>
                    <a:pt x="1" y="0"/>
                  </a:moveTo>
                  <a:cubicBezTo>
                    <a:pt x="39" y="49"/>
                    <a:pt x="86" y="81"/>
                    <a:pt x="127" y="117"/>
                  </a:cubicBezTo>
                  <a:lnTo>
                    <a:pt x="127" y="117"/>
                  </a:lnTo>
                  <a:lnTo>
                    <a:pt x="1" y="0"/>
                  </a:lnTo>
                  <a:close/>
                  <a:moveTo>
                    <a:pt x="127" y="117"/>
                  </a:moveTo>
                  <a:lnTo>
                    <a:pt x="156" y="143"/>
                  </a:lnTo>
                  <a:cubicBezTo>
                    <a:pt x="146" y="134"/>
                    <a:pt x="137" y="126"/>
                    <a:pt x="127" y="1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5"/>
            <p:cNvSpPr/>
            <p:nvPr/>
          </p:nvSpPr>
          <p:spPr>
            <a:xfrm>
              <a:off x="5651000" y="2342025"/>
              <a:ext cx="3300" cy="1875"/>
            </a:xfrm>
            <a:custGeom>
              <a:avLst/>
              <a:gdLst/>
              <a:ahLst/>
              <a:cxnLst/>
              <a:rect l="l" t="t" r="r" b="b"/>
              <a:pathLst>
                <a:path w="132" h="75" extrusionOk="0">
                  <a:moveTo>
                    <a:pt x="72" y="0"/>
                  </a:moveTo>
                  <a:cubicBezTo>
                    <a:pt x="45" y="0"/>
                    <a:pt x="26" y="28"/>
                    <a:pt x="0" y="62"/>
                  </a:cubicBezTo>
                  <a:cubicBezTo>
                    <a:pt x="48" y="74"/>
                    <a:pt x="95" y="74"/>
                    <a:pt x="131" y="74"/>
                  </a:cubicBezTo>
                  <a:cubicBezTo>
                    <a:pt x="131" y="62"/>
                    <a:pt x="119" y="27"/>
                    <a:pt x="107" y="15"/>
                  </a:cubicBezTo>
                  <a:cubicBezTo>
                    <a:pt x="94" y="5"/>
                    <a:pt x="82"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5"/>
            <p:cNvSpPr/>
            <p:nvPr/>
          </p:nvSpPr>
          <p:spPr>
            <a:xfrm>
              <a:off x="6002225" y="2601650"/>
              <a:ext cx="4800" cy="3575"/>
            </a:xfrm>
            <a:custGeom>
              <a:avLst/>
              <a:gdLst/>
              <a:ahLst/>
              <a:cxnLst/>
              <a:rect l="l" t="t" r="r" b="b"/>
              <a:pathLst>
                <a:path w="192" h="143" extrusionOk="0">
                  <a:moveTo>
                    <a:pt x="1" y="0"/>
                  </a:moveTo>
                  <a:lnTo>
                    <a:pt x="1" y="0"/>
                  </a:lnTo>
                  <a:cubicBezTo>
                    <a:pt x="36" y="83"/>
                    <a:pt x="60" y="143"/>
                    <a:pt x="132" y="143"/>
                  </a:cubicBezTo>
                  <a:cubicBezTo>
                    <a:pt x="167" y="143"/>
                    <a:pt x="179" y="95"/>
                    <a:pt x="191" y="60"/>
                  </a:cubicBezTo>
                  <a:cubicBezTo>
                    <a:pt x="120" y="36"/>
                    <a:pt x="60"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5"/>
            <p:cNvSpPr/>
            <p:nvPr/>
          </p:nvSpPr>
          <p:spPr>
            <a:xfrm>
              <a:off x="6033475" y="2604250"/>
              <a:ext cx="1525" cy="1575"/>
            </a:xfrm>
            <a:custGeom>
              <a:avLst/>
              <a:gdLst/>
              <a:ahLst/>
              <a:cxnLst/>
              <a:rect l="l" t="t" r="r" b="b"/>
              <a:pathLst>
                <a:path w="61" h="63" extrusionOk="0">
                  <a:moveTo>
                    <a:pt x="17" y="1"/>
                  </a:moveTo>
                  <a:cubicBezTo>
                    <a:pt x="7" y="1"/>
                    <a:pt x="1" y="13"/>
                    <a:pt x="1" y="39"/>
                  </a:cubicBezTo>
                  <a:cubicBezTo>
                    <a:pt x="1" y="39"/>
                    <a:pt x="48" y="51"/>
                    <a:pt x="60" y="63"/>
                  </a:cubicBezTo>
                  <a:cubicBezTo>
                    <a:pt x="47" y="22"/>
                    <a:pt x="29"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5"/>
            <p:cNvSpPr/>
            <p:nvPr/>
          </p:nvSpPr>
          <p:spPr>
            <a:xfrm>
              <a:off x="5267025" y="2508800"/>
              <a:ext cx="26200" cy="4175"/>
            </a:xfrm>
            <a:custGeom>
              <a:avLst/>
              <a:gdLst/>
              <a:ahLst/>
              <a:cxnLst/>
              <a:rect l="l" t="t" r="r" b="b"/>
              <a:pathLst>
                <a:path w="1048" h="167" extrusionOk="0">
                  <a:moveTo>
                    <a:pt x="451" y="0"/>
                  </a:moveTo>
                  <a:cubicBezTo>
                    <a:pt x="295" y="0"/>
                    <a:pt x="143" y="27"/>
                    <a:pt x="0" y="142"/>
                  </a:cubicBezTo>
                  <a:cubicBezTo>
                    <a:pt x="95" y="142"/>
                    <a:pt x="191" y="166"/>
                    <a:pt x="286" y="166"/>
                  </a:cubicBezTo>
                  <a:cubicBezTo>
                    <a:pt x="536" y="142"/>
                    <a:pt x="774" y="130"/>
                    <a:pt x="1000" y="130"/>
                  </a:cubicBezTo>
                  <a:lnTo>
                    <a:pt x="1048" y="71"/>
                  </a:lnTo>
                  <a:lnTo>
                    <a:pt x="1000" y="11"/>
                  </a:lnTo>
                  <a:cubicBezTo>
                    <a:pt x="954" y="18"/>
                    <a:pt x="906" y="20"/>
                    <a:pt x="859" y="20"/>
                  </a:cubicBezTo>
                  <a:cubicBezTo>
                    <a:pt x="724" y="20"/>
                    <a:pt x="586" y="0"/>
                    <a:pt x="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5"/>
            <p:cNvSpPr/>
            <p:nvPr/>
          </p:nvSpPr>
          <p:spPr>
            <a:xfrm>
              <a:off x="5306000" y="2516125"/>
              <a:ext cx="8375" cy="3675"/>
            </a:xfrm>
            <a:custGeom>
              <a:avLst/>
              <a:gdLst/>
              <a:ahLst/>
              <a:cxnLst/>
              <a:rect l="l" t="t" r="r" b="b"/>
              <a:pathLst>
                <a:path w="335" h="147" extrusionOk="0">
                  <a:moveTo>
                    <a:pt x="229" y="1"/>
                  </a:moveTo>
                  <a:cubicBezTo>
                    <a:pt x="183" y="1"/>
                    <a:pt x="134" y="26"/>
                    <a:pt x="96" y="52"/>
                  </a:cubicBezTo>
                  <a:cubicBezTo>
                    <a:pt x="60" y="75"/>
                    <a:pt x="37" y="123"/>
                    <a:pt x="1" y="147"/>
                  </a:cubicBezTo>
                  <a:cubicBezTo>
                    <a:pt x="60" y="147"/>
                    <a:pt x="108" y="147"/>
                    <a:pt x="132" y="135"/>
                  </a:cubicBezTo>
                  <a:cubicBezTo>
                    <a:pt x="215" y="123"/>
                    <a:pt x="275" y="87"/>
                    <a:pt x="334" y="75"/>
                  </a:cubicBezTo>
                  <a:cubicBezTo>
                    <a:pt x="306" y="20"/>
                    <a:pt x="268"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5"/>
            <p:cNvSpPr/>
            <p:nvPr/>
          </p:nvSpPr>
          <p:spPr>
            <a:xfrm>
              <a:off x="5303025" y="2510850"/>
              <a:ext cx="3900" cy="1450"/>
            </a:xfrm>
            <a:custGeom>
              <a:avLst/>
              <a:gdLst/>
              <a:ahLst/>
              <a:cxnLst/>
              <a:rect l="l" t="t" r="r" b="b"/>
              <a:pathLst>
                <a:path w="156" h="58" extrusionOk="0">
                  <a:moveTo>
                    <a:pt x="108" y="1"/>
                  </a:moveTo>
                  <a:cubicBezTo>
                    <a:pt x="60" y="25"/>
                    <a:pt x="36" y="36"/>
                    <a:pt x="1" y="48"/>
                  </a:cubicBezTo>
                  <a:cubicBezTo>
                    <a:pt x="25" y="54"/>
                    <a:pt x="48" y="57"/>
                    <a:pt x="74" y="57"/>
                  </a:cubicBezTo>
                  <a:cubicBezTo>
                    <a:pt x="99" y="57"/>
                    <a:pt x="126" y="54"/>
                    <a:pt x="156" y="48"/>
                  </a:cubicBezTo>
                  <a:cubicBezTo>
                    <a:pt x="144" y="36"/>
                    <a:pt x="120"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5"/>
            <p:cNvSpPr/>
            <p:nvPr/>
          </p:nvSpPr>
          <p:spPr>
            <a:xfrm>
              <a:off x="5292325" y="2509075"/>
              <a:ext cx="3875" cy="3300"/>
            </a:xfrm>
            <a:custGeom>
              <a:avLst/>
              <a:gdLst/>
              <a:ahLst/>
              <a:cxnLst/>
              <a:rect l="l" t="t" r="r" b="b"/>
              <a:pathLst>
                <a:path w="155" h="132" extrusionOk="0">
                  <a:moveTo>
                    <a:pt x="0" y="0"/>
                  </a:moveTo>
                  <a:lnTo>
                    <a:pt x="0" y="107"/>
                  </a:lnTo>
                  <a:cubicBezTo>
                    <a:pt x="48" y="107"/>
                    <a:pt x="95" y="119"/>
                    <a:pt x="155" y="131"/>
                  </a:cubicBezTo>
                  <a:cubicBezTo>
                    <a:pt x="95" y="96"/>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5"/>
            <p:cNvSpPr/>
            <p:nvPr/>
          </p:nvSpPr>
          <p:spPr>
            <a:xfrm>
              <a:off x="5471200" y="2548650"/>
              <a:ext cx="7475" cy="6100"/>
            </a:xfrm>
            <a:custGeom>
              <a:avLst/>
              <a:gdLst/>
              <a:ahLst/>
              <a:cxnLst/>
              <a:rect l="l" t="t" r="r" b="b"/>
              <a:pathLst>
                <a:path w="299" h="244" extrusionOk="0">
                  <a:moveTo>
                    <a:pt x="156" y="1"/>
                  </a:moveTo>
                  <a:cubicBezTo>
                    <a:pt x="48" y="60"/>
                    <a:pt x="1" y="120"/>
                    <a:pt x="96" y="215"/>
                  </a:cubicBezTo>
                  <a:cubicBezTo>
                    <a:pt x="96" y="233"/>
                    <a:pt x="122" y="244"/>
                    <a:pt x="140" y="244"/>
                  </a:cubicBezTo>
                  <a:cubicBezTo>
                    <a:pt x="147" y="244"/>
                    <a:pt x="152" y="242"/>
                    <a:pt x="156" y="239"/>
                  </a:cubicBezTo>
                  <a:cubicBezTo>
                    <a:pt x="298" y="156"/>
                    <a:pt x="156" y="72"/>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5"/>
            <p:cNvSpPr/>
            <p:nvPr/>
          </p:nvSpPr>
          <p:spPr>
            <a:xfrm>
              <a:off x="6085275" y="2501475"/>
              <a:ext cx="13725" cy="4350"/>
            </a:xfrm>
            <a:custGeom>
              <a:avLst/>
              <a:gdLst/>
              <a:ahLst/>
              <a:cxnLst/>
              <a:rect l="l" t="t" r="r" b="b"/>
              <a:pathLst>
                <a:path w="549" h="174" extrusionOk="0">
                  <a:moveTo>
                    <a:pt x="271" y="0"/>
                  </a:moveTo>
                  <a:cubicBezTo>
                    <a:pt x="170" y="0"/>
                    <a:pt x="76" y="31"/>
                    <a:pt x="0" y="138"/>
                  </a:cubicBezTo>
                  <a:cubicBezTo>
                    <a:pt x="107" y="158"/>
                    <a:pt x="210" y="174"/>
                    <a:pt x="311" y="174"/>
                  </a:cubicBezTo>
                  <a:cubicBezTo>
                    <a:pt x="391" y="174"/>
                    <a:pt x="469" y="164"/>
                    <a:pt x="548" y="138"/>
                  </a:cubicBezTo>
                  <a:lnTo>
                    <a:pt x="548" y="42"/>
                  </a:lnTo>
                  <a:cubicBezTo>
                    <a:pt x="458" y="25"/>
                    <a:pt x="362"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5"/>
            <p:cNvSpPr/>
            <p:nvPr/>
          </p:nvSpPr>
          <p:spPr>
            <a:xfrm>
              <a:off x="5371200" y="2304575"/>
              <a:ext cx="22650" cy="10750"/>
            </a:xfrm>
            <a:custGeom>
              <a:avLst/>
              <a:gdLst/>
              <a:ahLst/>
              <a:cxnLst/>
              <a:rect l="l" t="t" r="r" b="b"/>
              <a:pathLst>
                <a:path w="906" h="430" extrusionOk="0">
                  <a:moveTo>
                    <a:pt x="0" y="1"/>
                  </a:moveTo>
                  <a:cubicBezTo>
                    <a:pt x="48" y="132"/>
                    <a:pt x="96" y="275"/>
                    <a:pt x="131" y="429"/>
                  </a:cubicBezTo>
                  <a:cubicBezTo>
                    <a:pt x="344" y="291"/>
                    <a:pt x="538" y="124"/>
                    <a:pt x="797" y="124"/>
                  </a:cubicBezTo>
                  <a:cubicBezTo>
                    <a:pt x="828" y="124"/>
                    <a:pt x="860" y="127"/>
                    <a:pt x="893" y="132"/>
                  </a:cubicBezTo>
                  <a:cubicBezTo>
                    <a:pt x="905" y="72"/>
                    <a:pt x="881" y="36"/>
                    <a:pt x="822" y="25"/>
                  </a:cubicBezTo>
                  <a:cubicBezTo>
                    <a:pt x="750" y="13"/>
                    <a:pt x="655" y="13"/>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5"/>
            <p:cNvSpPr/>
            <p:nvPr/>
          </p:nvSpPr>
          <p:spPr>
            <a:xfrm>
              <a:off x="5391725" y="2304425"/>
              <a:ext cx="19375" cy="3750"/>
            </a:xfrm>
            <a:custGeom>
              <a:avLst/>
              <a:gdLst/>
              <a:ahLst/>
              <a:cxnLst/>
              <a:rect l="l" t="t" r="r" b="b"/>
              <a:pathLst>
                <a:path w="775" h="150" extrusionOk="0">
                  <a:moveTo>
                    <a:pt x="397" y="1"/>
                  </a:moveTo>
                  <a:cubicBezTo>
                    <a:pt x="266" y="1"/>
                    <a:pt x="132" y="31"/>
                    <a:pt x="1" y="31"/>
                  </a:cubicBezTo>
                  <a:cubicBezTo>
                    <a:pt x="13" y="66"/>
                    <a:pt x="48" y="102"/>
                    <a:pt x="72" y="138"/>
                  </a:cubicBezTo>
                  <a:cubicBezTo>
                    <a:pt x="298" y="138"/>
                    <a:pt x="537" y="138"/>
                    <a:pt x="775" y="150"/>
                  </a:cubicBezTo>
                  <a:cubicBezTo>
                    <a:pt x="656" y="31"/>
                    <a:pt x="528" y="1"/>
                    <a:pt x="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5"/>
            <p:cNvSpPr/>
            <p:nvPr/>
          </p:nvSpPr>
          <p:spPr>
            <a:xfrm>
              <a:off x="5267025" y="2351300"/>
              <a:ext cx="6275" cy="4200"/>
            </a:xfrm>
            <a:custGeom>
              <a:avLst/>
              <a:gdLst/>
              <a:ahLst/>
              <a:cxnLst/>
              <a:rect l="l" t="t" r="r" b="b"/>
              <a:pathLst>
                <a:path w="251" h="168" extrusionOk="0">
                  <a:moveTo>
                    <a:pt x="12" y="1"/>
                  </a:moveTo>
                  <a:lnTo>
                    <a:pt x="12" y="1"/>
                  </a:lnTo>
                  <a:cubicBezTo>
                    <a:pt x="0" y="96"/>
                    <a:pt x="48" y="132"/>
                    <a:pt x="119" y="168"/>
                  </a:cubicBezTo>
                  <a:cubicBezTo>
                    <a:pt x="167" y="132"/>
                    <a:pt x="250" y="108"/>
                    <a:pt x="179" y="49"/>
                  </a:cubicBezTo>
                  <a:cubicBezTo>
                    <a:pt x="155" y="1"/>
                    <a:pt x="72" y="13"/>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5"/>
            <p:cNvSpPr/>
            <p:nvPr/>
          </p:nvSpPr>
          <p:spPr>
            <a:xfrm>
              <a:off x="5280700" y="2499200"/>
              <a:ext cx="8675" cy="2150"/>
            </a:xfrm>
            <a:custGeom>
              <a:avLst/>
              <a:gdLst/>
              <a:ahLst/>
              <a:cxnLst/>
              <a:rect l="l" t="t" r="r" b="b"/>
              <a:pathLst>
                <a:path w="347" h="86" extrusionOk="0">
                  <a:moveTo>
                    <a:pt x="178" y="1"/>
                  </a:moveTo>
                  <a:cubicBezTo>
                    <a:pt x="120" y="1"/>
                    <a:pt x="62" y="31"/>
                    <a:pt x="1" y="86"/>
                  </a:cubicBezTo>
                  <a:lnTo>
                    <a:pt x="346" y="86"/>
                  </a:lnTo>
                  <a:cubicBezTo>
                    <a:pt x="288" y="28"/>
                    <a:pt x="233"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5"/>
            <p:cNvSpPr/>
            <p:nvPr/>
          </p:nvSpPr>
          <p:spPr>
            <a:xfrm>
              <a:off x="5255400" y="2509375"/>
              <a:ext cx="4500" cy="4200"/>
            </a:xfrm>
            <a:custGeom>
              <a:avLst/>
              <a:gdLst/>
              <a:ahLst/>
              <a:cxnLst/>
              <a:rect l="l" t="t" r="r" b="b"/>
              <a:pathLst>
                <a:path w="180" h="168" extrusionOk="0">
                  <a:moveTo>
                    <a:pt x="1" y="0"/>
                  </a:moveTo>
                  <a:cubicBezTo>
                    <a:pt x="37" y="36"/>
                    <a:pt x="18" y="168"/>
                    <a:pt x="84" y="168"/>
                  </a:cubicBezTo>
                  <a:cubicBezTo>
                    <a:pt x="106" y="168"/>
                    <a:pt x="136" y="154"/>
                    <a:pt x="179" y="119"/>
                  </a:cubicBezTo>
                  <a:cubicBezTo>
                    <a:pt x="156" y="48"/>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5"/>
            <p:cNvSpPr/>
            <p:nvPr/>
          </p:nvSpPr>
          <p:spPr>
            <a:xfrm>
              <a:off x="5302425" y="2498950"/>
              <a:ext cx="3900" cy="2700"/>
            </a:xfrm>
            <a:custGeom>
              <a:avLst/>
              <a:gdLst/>
              <a:ahLst/>
              <a:cxnLst/>
              <a:rect l="l" t="t" r="r" b="b"/>
              <a:pathLst>
                <a:path w="156" h="108" extrusionOk="0">
                  <a:moveTo>
                    <a:pt x="156" y="1"/>
                  </a:moveTo>
                  <a:lnTo>
                    <a:pt x="156" y="1"/>
                  </a:lnTo>
                  <a:cubicBezTo>
                    <a:pt x="120" y="36"/>
                    <a:pt x="60" y="60"/>
                    <a:pt x="1" y="108"/>
                  </a:cubicBezTo>
                  <a:cubicBezTo>
                    <a:pt x="60" y="84"/>
                    <a:pt x="120" y="36"/>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5"/>
            <p:cNvSpPr/>
            <p:nvPr/>
          </p:nvSpPr>
          <p:spPr>
            <a:xfrm>
              <a:off x="5725100" y="2445300"/>
              <a:ext cx="3300" cy="2300"/>
            </a:xfrm>
            <a:custGeom>
              <a:avLst/>
              <a:gdLst/>
              <a:ahLst/>
              <a:cxnLst/>
              <a:rect l="l" t="t" r="r" b="b"/>
              <a:pathLst>
                <a:path w="132" h="92" extrusionOk="0">
                  <a:moveTo>
                    <a:pt x="54" y="1"/>
                  </a:moveTo>
                  <a:cubicBezTo>
                    <a:pt x="39" y="1"/>
                    <a:pt x="11" y="27"/>
                    <a:pt x="1" y="27"/>
                  </a:cubicBezTo>
                  <a:cubicBezTo>
                    <a:pt x="1" y="39"/>
                    <a:pt x="1" y="51"/>
                    <a:pt x="13" y="63"/>
                  </a:cubicBezTo>
                  <a:cubicBezTo>
                    <a:pt x="21" y="80"/>
                    <a:pt x="43" y="91"/>
                    <a:pt x="58" y="91"/>
                  </a:cubicBezTo>
                  <a:cubicBezTo>
                    <a:pt x="64" y="91"/>
                    <a:pt x="69" y="90"/>
                    <a:pt x="72" y="87"/>
                  </a:cubicBezTo>
                  <a:cubicBezTo>
                    <a:pt x="132" y="51"/>
                    <a:pt x="120" y="27"/>
                    <a:pt x="60" y="3"/>
                  </a:cubicBezTo>
                  <a:cubicBezTo>
                    <a:pt x="59" y="2"/>
                    <a:pt x="56"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5"/>
            <p:cNvSpPr/>
            <p:nvPr/>
          </p:nvSpPr>
          <p:spPr>
            <a:xfrm>
              <a:off x="5973650" y="2433750"/>
              <a:ext cx="11050" cy="5175"/>
            </a:xfrm>
            <a:custGeom>
              <a:avLst/>
              <a:gdLst/>
              <a:ahLst/>
              <a:cxnLst/>
              <a:rect l="l" t="t" r="r" b="b"/>
              <a:pathLst>
                <a:path w="442" h="207" extrusionOk="0">
                  <a:moveTo>
                    <a:pt x="221" y="1"/>
                  </a:moveTo>
                  <a:cubicBezTo>
                    <a:pt x="146" y="1"/>
                    <a:pt x="72" y="49"/>
                    <a:pt x="1" y="144"/>
                  </a:cubicBezTo>
                  <a:cubicBezTo>
                    <a:pt x="72" y="186"/>
                    <a:pt x="146" y="206"/>
                    <a:pt x="221" y="206"/>
                  </a:cubicBezTo>
                  <a:cubicBezTo>
                    <a:pt x="295" y="206"/>
                    <a:pt x="370" y="186"/>
                    <a:pt x="441" y="144"/>
                  </a:cubicBezTo>
                  <a:cubicBezTo>
                    <a:pt x="370" y="49"/>
                    <a:pt x="295"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5"/>
            <p:cNvSpPr/>
            <p:nvPr/>
          </p:nvSpPr>
          <p:spPr>
            <a:xfrm>
              <a:off x="5219700" y="2461750"/>
              <a:ext cx="5375" cy="11325"/>
            </a:xfrm>
            <a:custGeom>
              <a:avLst/>
              <a:gdLst/>
              <a:ahLst/>
              <a:cxnLst/>
              <a:rect l="l" t="t" r="r" b="b"/>
              <a:pathLst>
                <a:path w="215" h="453" extrusionOk="0">
                  <a:moveTo>
                    <a:pt x="155" y="0"/>
                  </a:moveTo>
                  <a:lnTo>
                    <a:pt x="155" y="0"/>
                  </a:lnTo>
                  <a:cubicBezTo>
                    <a:pt x="36" y="167"/>
                    <a:pt x="0" y="322"/>
                    <a:pt x="179" y="453"/>
                  </a:cubicBezTo>
                  <a:cubicBezTo>
                    <a:pt x="214" y="298"/>
                    <a:pt x="202" y="15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5"/>
            <p:cNvSpPr/>
            <p:nvPr/>
          </p:nvSpPr>
          <p:spPr>
            <a:xfrm>
              <a:off x="5768575" y="2343875"/>
              <a:ext cx="118950" cy="25100"/>
            </a:xfrm>
            <a:custGeom>
              <a:avLst/>
              <a:gdLst/>
              <a:ahLst/>
              <a:cxnLst/>
              <a:rect l="l" t="t" r="r" b="b"/>
              <a:pathLst>
                <a:path w="4758" h="1004" extrusionOk="0">
                  <a:moveTo>
                    <a:pt x="464" y="0"/>
                  </a:moveTo>
                  <a:cubicBezTo>
                    <a:pt x="357" y="191"/>
                    <a:pt x="0" y="119"/>
                    <a:pt x="36" y="429"/>
                  </a:cubicBezTo>
                  <a:cubicBezTo>
                    <a:pt x="95" y="488"/>
                    <a:pt x="165" y="500"/>
                    <a:pt x="239" y="500"/>
                  </a:cubicBezTo>
                  <a:cubicBezTo>
                    <a:pt x="293" y="500"/>
                    <a:pt x="349" y="493"/>
                    <a:pt x="403" y="493"/>
                  </a:cubicBezTo>
                  <a:cubicBezTo>
                    <a:pt x="468" y="493"/>
                    <a:pt x="531" y="503"/>
                    <a:pt x="584" y="548"/>
                  </a:cubicBezTo>
                  <a:cubicBezTo>
                    <a:pt x="705" y="625"/>
                    <a:pt x="877" y="753"/>
                    <a:pt x="930" y="753"/>
                  </a:cubicBezTo>
                  <a:cubicBezTo>
                    <a:pt x="934" y="753"/>
                    <a:pt x="938" y="752"/>
                    <a:pt x="941" y="750"/>
                  </a:cubicBezTo>
                  <a:cubicBezTo>
                    <a:pt x="1044" y="653"/>
                    <a:pt x="1116" y="615"/>
                    <a:pt x="1169" y="615"/>
                  </a:cubicBezTo>
                  <a:cubicBezTo>
                    <a:pt x="1327" y="615"/>
                    <a:pt x="1307" y="956"/>
                    <a:pt x="1441" y="1000"/>
                  </a:cubicBezTo>
                  <a:cubicBezTo>
                    <a:pt x="1482" y="1000"/>
                    <a:pt x="1524" y="1003"/>
                    <a:pt x="1561" y="1003"/>
                  </a:cubicBezTo>
                  <a:cubicBezTo>
                    <a:pt x="1599" y="1003"/>
                    <a:pt x="1631" y="1000"/>
                    <a:pt x="1655" y="989"/>
                  </a:cubicBezTo>
                  <a:cubicBezTo>
                    <a:pt x="1963" y="740"/>
                    <a:pt x="2014" y="699"/>
                    <a:pt x="2229" y="699"/>
                  </a:cubicBezTo>
                  <a:cubicBezTo>
                    <a:pt x="2272" y="699"/>
                    <a:pt x="2322" y="701"/>
                    <a:pt x="2381" y="703"/>
                  </a:cubicBezTo>
                  <a:cubicBezTo>
                    <a:pt x="2560" y="715"/>
                    <a:pt x="2727" y="715"/>
                    <a:pt x="2893" y="715"/>
                  </a:cubicBezTo>
                  <a:cubicBezTo>
                    <a:pt x="3024" y="834"/>
                    <a:pt x="3191" y="786"/>
                    <a:pt x="3334" y="834"/>
                  </a:cubicBezTo>
                  <a:cubicBezTo>
                    <a:pt x="3382" y="834"/>
                    <a:pt x="3405" y="846"/>
                    <a:pt x="3453" y="846"/>
                  </a:cubicBezTo>
                  <a:lnTo>
                    <a:pt x="3512" y="846"/>
                  </a:lnTo>
                  <a:lnTo>
                    <a:pt x="3524" y="786"/>
                  </a:lnTo>
                  <a:lnTo>
                    <a:pt x="3560" y="846"/>
                  </a:lnTo>
                  <a:lnTo>
                    <a:pt x="3620" y="869"/>
                  </a:lnTo>
                  <a:cubicBezTo>
                    <a:pt x="3784" y="756"/>
                    <a:pt x="3916" y="699"/>
                    <a:pt x="4044" y="699"/>
                  </a:cubicBezTo>
                  <a:cubicBezTo>
                    <a:pt x="4211" y="699"/>
                    <a:pt x="4373" y="798"/>
                    <a:pt x="4596" y="1000"/>
                  </a:cubicBezTo>
                  <a:cubicBezTo>
                    <a:pt x="4655" y="965"/>
                    <a:pt x="4679" y="929"/>
                    <a:pt x="4632" y="881"/>
                  </a:cubicBezTo>
                  <a:cubicBezTo>
                    <a:pt x="4643" y="672"/>
                    <a:pt x="4757" y="429"/>
                    <a:pt x="4374" y="429"/>
                  </a:cubicBezTo>
                  <a:cubicBezTo>
                    <a:pt x="4365" y="429"/>
                    <a:pt x="4356" y="429"/>
                    <a:pt x="4346" y="429"/>
                  </a:cubicBezTo>
                  <a:cubicBezTo>
                    <a:pt x="4237" y="440"/>
                    <a:pt x="4119" y="465"/>
                    <a:pt x="4004" y="465"/>
                  </a:cubicBezTo>
                  <a:cubicBezTo>
                    <a:pt x="3867" y="465"/>
                    <a:pt x="3735" y="429"/>
                    <a:pt x="3632" y="286"/>
                  </a:cubicBezTo>
                  <a:cubicBezTo>
                    <a:pt x="3620" y="250"/>
                    <a:pt x="3620" y="215"/>
                    <a:pt x="3608" y="179"/>
                  </a:cubicBezTo>
                  <a:lnTo>
                    <a:pt x="3620" y="179"/>
                  </a:lnTo>
                  <a:cubicBezTo>
                    <a:pt x="3540" y="175"/>
                    <a:pt x="3461" y="174"/>
                    <a:pt x="3381" y="174"/>
                  </a:cubicBezTo>
                  <a:cubicBezTo>
                    <a:pt x="3288" y="174"/>
                    <a:pt x="3195" y="175"/>
                    <a:pt x="3102" y="175"/>
                  </a:cubicBezTo>
                  <a:cubicBezTo>
                    <a:pt x="2785" y="175"/>
                    <a:pt x="2472" y="159"/>
                    <a:pt x="2179" y="12"/>
                  </a:cubicBezTo>
                  <a:cubicBezTo>
                    <a:pt x="1607" y="0"/>
                    <a:pt x="1024"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5"/>
            <p:cNvSpPr/>
            <p:nvPr/>
          </p:nvSpPr>
          <p:spPr>
            <a:xfrm>
              <a:off x="5769150" y="2354575"/>
              <a:ext cx="14325" cy="3900"/>
            </a:xfrm>
            <a:custGeom>
              <a:avLst/>
              <a:gdLst/>
              <a:ahLst/>
              <a:cxnLst/>
              <a:rect l="l" t="t" r="r" b="b"/>
              <a:pathLst>
                <a:path w="573" h="156" extrusionOk="0">
                  <a:moveTo>
                    <a:pt x="13" y="1"/>
                  </a:moveTo>
                  <a:lnTo>
                    <a:pt x="1" y="144"/>
                  </a:lnTo>
                  <a:cubicBezTo>
                    <a:pt x="156" y="144"/>
                    <a:pt x="287" y="156"/>
                    <a:pt x="441" y="156"/>
                  </a:cubicBezTo>
                  <a:cubicBezTo>
                    <a:pt x="489" y="144"/>
                    <a:pt x="525" y="144"/>
                    <a:pt x="572" y="144"/>
                  </a:cubicBezTo>
                  <a:cubicBezTo>
                    <a:pt x="485" y="20"/>
                    <a:pt x="367" y="3"/>
                    <a:pt x="245" y="3"/>
                  </a:cubicBezTo>
                  <a:cubicBezTo>
                    <a:pt x="198" y="3"/>
                    <a:pt x="150" y="6"/>
                    <a:pt x="104" y="6"/>
                  </a:cubicBezTo>
                  <a:cubicBezTo>
                    <a:pt x="73" y="6"/>
                    <a:pt x="42" y="5"/>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5"/>
            <p:cNvSpPr/>
            <p:nvPr/>
          </p:nvSpPr>
          <p:spPr>
            <a:xfrm>
              <a:off x="6077400" y="2389700"/>
              <a:ext cx="8500" cy="4675"/>
            </a:xfrm>
            <a:custGeom>
              <a:avLst/>
              <a:gdLst/>
              <a:ahLst/>
              <a:cxnLst/>
              <a:rect l="l" t="t" r="r" b="b"/>
              <a:pathLst>
                <a:path w="340" h="187" extrusionOk="0">
                  <a:moveTo>
                    <a:pt x="42" y="1"/>
                  </a:moveTo>
                  <a:lnTo>
                    <a:pt x="42" y="1"/>
                  </a:lnTo>
                  <a:cubicBezTo>
                    <a:pt x="0" y="151"/>
                    <a:pt x="28" y="186"/>
                    <a:pt x="78" y="186"/>
                  </a:cubicBezTo>
                  <a:cubicBezTo>
                    <a:pt x="123" y="186"/>
                    <a:pt x="186" y="157"/>
                    <a:pt x="232" y="157"/>
                  </a:cubicBezTo>
                  <a:cubicBezTo>
                    <a:pt x="252" y="157"/>
                    <a:pt x="269" y="163"/>
                    <a:pt x="280" y="179"/>
                  </a:cubicBezTo>
                  <a:cubicBezTo>
                    <a:pt x="339" y="132"/>
                    <a:pt x="339" y="72"/>
                    <a:pt x="303" y="25"/>
                  </a:cubicBezTo>
                  <a:cubicBezTo>
                    <a:pt x="220" y="13"/>
                    <a:pt x="137" y="13"/>
                    <a:pt x="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5"/>
            <p:cNvSpPr/>
            <p:nvPr/>
          </p:nvSpPr>
          <p:spPr>
            <a:xfrm>
              <a:off x="6095700" y="2390150"/>
              <a:ext cx="7150" cy="4050"/>
            </a:xfrm>
            <a:custGeom>
              <a:avLst/>
              <a:gdLst/>
              <a:ahLst/>
              <a:cxnLst/>
              <a:rect l="l" t="t" r="r" b="b"/>
              <a:pathLst>
                <a:path w="286" h="162" extrusionOk="0">
                  <a:moveTo>
                    <a:pt x="139" y="1"/>
                  </a:moveTo>
                  <a:cubicBezTo>
                    <a:pt x="89" y="1"/>
                    <a:pt x="42" y="13"/>
                    <a:pt x="0" y="30"/>
                  </a:cubicBezTo>
                  <a:cubicBezTo>
                    <a:pt x="0" y="66"/>
                    <a:pt x="0" y="114"/>
                    <a:pt x="12" y="161"/>
                  </a:cubicBezTo>
                  <a:cubicBezTo>
                    <a:pt x="119" y="161"/>
                    <a:pt x="226" y="150"/>
                    <a:pt x="286" y="42"/>
                  </a:cubicBezTo>
                  <a:cubicBezTo>
                    <a:pt x="238" y="13"/>
                    <a:pt x="188"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5"/>
            <p:cNvSpPr/>
            <p:nvPr/>
          </p:nvSpPr>
          <p:spPr>
            <a:xfrm>
              <a:off x="6084975" y="2389900"/>
              <a:ext cx="3600" cy="4000"/>
            </a:xfrm>
            <a:custGeom>
              <a:avLst/>
              <a:gdLst/>
              <a:ahLst/>
              <a:cxnLst/>
              <a:rect l="l" t="t" r="r" b="b"/>
              <a:pathLst>
                <a:path w="144" h="160" extrusionOk="0">
                  <a:moveTo>
                    <a:pt x="46" y="0"/>
                  </a:moveTo>
                  <a:cubicBezTo>
                    <a:pt x="35" y="0"/>
                    <a:pt x="24" y="2"/>
                    <a:pt x="12" y="5"/>
                  </a:cubicBezTo>
                  <a:cubicBezTo>
                    <a:pt x="12" y="64"/>
                    <a:pt x="0" y="112"/>
                    <a:pt x="0" y="160"/>
                  </a:cubicBezTo>
                  <a:cubicBezTo>
                    <a:pt x="36" y="124"/>
                    <a:pt x="84" y="76"/>
                    <a:pt x="143" y="40"/>
                  </a:cubicBezTo>
                  <a:cubicBezTo>
                    <a:pt x="108" y="14"/>
                    <a:pt x="79" y="0"/>
                    <a:pt x="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5"/>
            <p:cNvSpPr/>
            <p:nvPr/>
          </p:nvSpPr>
          <p:spPr>
            <a:xfrm>
              <a:off x="5826900" y="2506850"/>
              <a:ext cx="7175" cy="5525"/>
            </a:xfrm>
            <a:custGeom>
              <a:avLst/>
              <a:gdLst/>
              <a:ahLst/>
              <a:cxnLst/>
              <a:rect l="l" t="t" r="r" b="b"/>
              <a:pathLst>
                <a:path w="287" h="221" extrusionOk="0">
                  <a:moveTo>
                    <a:pt x="153" y="1"/>
                  </a:moveTo>
                  <a:cubicBezTo>
                    <a:pt x="140" y="1"/>
                    <a:pt x="125" y="2"/>
                    <a:pt x="108" y="6"/>
                  </a:cubicBezTo>
                  <a:cubicBezTo>
                    <a:pt x="13" y="18"/>
                    <a:pt x="1" y="137"/>
                    <a:pt x="1" y="220"/>
                  </a:cubicBezTo>
                  <a:lnTo>
                    <a:pt x="287" y="220"/>
                  </a:lnTo>
                  <a:cubicBezTo>
                    <a:pt x="276" y="135"/>
                    <a:pt x="275"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5"/>
            <p:cNvSpPr/>
            <p:nvPr/>
          </p:nvSpPr>
          <p:spPr>
            <a:xfrm>
              <a:off x="5758150" y="2357275"/>
              <a:ext cx="7475" cy="3875"/>
            </a:xfrm>
            <a:custGeom>
              <a:avLst/>
              <a:gdLst/>
              <a:ahLst/>
              <a:cxnLst/>
              <a:rect l="l" t="t" r="r" b="b"/>
              <a:pathLst>
                <a:path w="299" h="155" extrusionOk="0">
                  <a:moveTo>
                    <a:pt x="155" y="0"/>
                  </a:moveTo>
                  <a:cubicBezTo>
                    <a:pt x="108" y="12"/>
                    <a:pt x="60" y="36"/>
                    <a:pt x="0" y="48"/>
                  </a:cubicBezTo>
                  <a:cubicBezTo>
                    <a:pt x="54" y="119"/>
                    <a:pt x="102" y="155"/>
                    <a:pt x="149" y="155"/>
                  </a:cubicBezTo>
                  <a:cubicBezTo>
                    <a:pt x="197" y="155"/>
                    <a:pt x="244" y="119"/>
                    <a:pt x="298" y="48"/>
                  </a:cubicBezTo>
                  <a:cubicBezTo>
                    <a:pt x="250" y="36"/>
                    <a:pt x="191" y="1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5"/>
            <p:cNvSpPr/>
            <p:nvPr/>
          </p:nvSpPr>
          <p:spPr>
            <a:xfrm>
              <a:off x="5981400" y="2602000"/>
              <a:ext cx="8950" cy="7000"/>
            </a:xfrm>
            <a:custGeom>
              <a:avLst/>
              <a:gdLst/>
              <a:ahLst/>
              <a:cxnLst/>
              <a:rect l="l" t="t" r="r" b="b"/>
              <a:pathLst>
                <a:path w="358" h="280" extrusionOk="0">
                  <a:moveTo>
                    <a:pt x="190" y="1"/>
                  </a:moveTo>
                  <a:cubicBezTo>
                    <a:pt x="122" y="1"/>
                    <a:pt x="45" y="51"/>
                    <a:pt x="12" y="141"/>
                  </a:cubicBezTo>
                  <a:cubicBezTo>
                    <a:pt x="0" y="189"/>
                    <a:pt x="0" y="224"/>
                    <a:pt x="0" y="272"/>
                  </a:cubicBezTo>
                  <a:cubicBezTo>
                    <a:pt x="15" y="277"/>
                    <a:pt x="30" y="280"/>
                    <a:pt x="45" y="280"/>
                  </a:cubicBezTo>
                  <a:cubicBezTo>
                    <a:pt x="67" y="280"/>
                    <a:pt x="91" y="274"/>
                    <a:pt x="119" y="260"/>
                  </a:cubicBezTo>
                  <a:cubicBezTo>
                    <a:pt x="155" y="165"/>
                    <a:pt x="357" y="141"/>
                    <a:pt x="274" y="34"/>
                  </a:cubicBezTo>
                  <a:cubicBezTo>
                    <a:pt x="251" y="11"/>
                    <a:pt x="222"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5"/>
            <p:cNvSpPr/>
            <p:nvPr/>
          </p:nvSpPr>
          <p:spPr>
            <a:xfrm>
              <a:off x="5208675" y="2379875"/>
              <a:ext cx="14025" cy="35750"/>
            </a:xfrm>
            <a:custGeom>
              <a:avLst/>
              <a:gdLst/>
              <a:ahLst/>
              <a:cxnLst/>
              <a:rect l="l" t="t" r="r" b="b"/>
              <a:pathLst>
                <a:path w="561" h="1430" extrusionOk="0">
                  <a:moveTo>
                    <a:pt x="477" y="1"/>
                  </a:moveTo>
                  <a:lnTo>
                    <a:pt x="477" y="1"/>
                  </a:lnTo>
                  <a:cubicBezTo>
                    <a:pt x="0" y="465"/>
                    <a:pt x="381" y="953"/>
                    <a:pt x="465" y="1430"/>
                  </a:cubicBezTo>
                  <a:cubicBezTo>
                    <a:pt x="477" y="953"/>
                    <a:pt x="560" y="477"/>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5"/>
            <p:cNvSpPr/>
            <p:nvPr/>
          </p:nvSpPr>
          <p:spPr>
            <a:xfrm>
              <a:off x="5317325" y="2498275"/>
              <a:ext cx="10725" cy="3675"/>
            </a:xfrm>
            <a:custGeom>
              <a:avLst/>
              <a:gdLst/>
              <a:ahLst/>
              <a:cxnLst/>
              <a:rect l="l" t="t" r="r" b="b"/>
              <a:pathLst>
                <a:path w="429" h="147" extrusionOk="0">
                  <a:moveTo>
                    <a:pt x="219" y="1"/>
                  </a:moveTo>
                  <a:cubicBezTo>
                    <a:pt x="146" y="1"/>
                    <a:pt x="72" y="39"/>
                    <a:pt x="0" y="111"/>
                  </a:cubicBezTo>
                  <a:cubicBezTo>
                    <a:pt x="48" y="123"/>
                    <a:pt x="107" y="135"/>
                    <a:pt x="143" y="147"/>
                  </a:cubicBezTo>
                  <a:lnTo>
                    <a:pt x="298" y="147"/>
                  </a:lnTo>
                  <a:cubicBezTo>
                    <a:pt x="346" y="147"/>
                    <a:pt x="381" y="135"/>
                    <a:pt x="429" y="123"/>
                  </a:cubicBezTo>
                  <a:cubicBezTo>
                    <a:pt x="363" y="39"/>
                    <a:pt x="292"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5"/>
            <p:cNvSpPr/>
            <p:nvPr/>
          </p:nvSpPr>
          <p:spPr>
            <a:xfrm>
              <a:off x="5768275" y="3744450"/>
              <a:ext cx="250050" cy="33850"/>
            </a:xfrm>
            <a:custGeom>
              <a:avLst/>
              <a:gdLst/>
              <a:ahLst/>
              <a:cxnLst/>
              <a:rect l="l" t="t" r="r" b="b"/>
              <a:pathLst>
                <a:path w="10002" h="1354" extrusionOk="0">
                  <a:moveTo>
                    <a:pt x="364" y="0"/>
                  </a:moveTo>
                  <a:cubicBezTo>
                    <a:pt x="277" y="0"/>
                    <a:pt x="189" y="8"/>
                    <a:pt x="95" y="8"/>
                  </a:cubicBezTo>
                  <a:cubicBezTo>
                    <a:pt x="24" y="56"/>
                    <a:pt x="0" y="115"/>
                    <a:pt x="12" y="210"/>
                  </a:cubicBezTo>
                  <a:cubicBezTo>
                    <a:pt x="60" y="270"/>
                    <a:pt x="119" y="306"/>
                    <a:pt x="191" y="341"/>
                  </a:cubicBezTo>
                  <a:cubicBezTo>
                    <a:pt x="393" y="401"/>
                    <a:pt x="619" y="413"/>
                    <a:pt x="834" y="484"/>
                  </a:cubicBezTo>
                  <a:cubicBezTo>
                    <a:pt x="1048" y="532"/>
                    <a:pt x="1262" y="544"/>
                    <a:pt x="1489" y="544"/>
                  </a:cubicBezTo>
                  <a:cubicBezTo>
                    <a:pt x="1739" y="544"/>
                    <a:pt x="1989" y="544"/>
                    <a:pt x="2227" y="639"/>
                  </a:cubicBezTo>
                  <a:cubicBezTo>
                    <a:pt x="2405" y="687"/>
                    <a:pt x="2584" y="699"/>
                    <a:pt x="2774" y="699"/>
                  </a:cubicBezTo>
                  <a:cubicBezTo>
                    <a:pt x="2824" y="699"/>
                    <a:pt x="2874" y="698"/>
                    <a:pt x="2923" y="698"/>
                  </a:cubicBezTo>
                  <a:cubicBezTo>
                    <a:pt x="3171" y="698"/>
                    <a:pt x="3417" y="707"/>
                    <a:pt x="3655" y="806"/>
                  </a:cubicBezTo>
                  <a:cubicBezTo>
                    <a:pt x="3991" y="934"/>
                    <a:pt x="4327" y="973"/>
                    <a:pt x="4668" y="973"/>
                  </a:cubicBezTo>
                  <a:cubicBezTo>
                    <a:pt x="4895" y="973"/>
                    <a:pt x="5125" y="956"/>
                    <a:pt x="5358" y="937"/>
                  </a:cubicBezTo>
                  <a:cubicBezTo>
                    <a:pt x="5430" y="926"/>
                    <a:pt x="5501" y="921"/>
                    <a:pt x="5572" y="921"/>
                  </a:cubicBezTo>
                  <a:cubicBezTo>
                    <a:pt x="5807" y="921"/>
                    <a:pt x="6037" y="972"/>
                    <a:pt x="6275" y="1008"/>
                  </a:cubicBezTo>
                  <a:cubicBezTo>
                    <a:pt x="7370" y="1139"/>
                    <a:pt x="8442" y="1342"/>
                    <a:pt x="9525" y="1353"/>
                  </a:cubicBezTo>
                  <a:cubicBezTo>
                    <a:pt x="9525" y="1342"/>
                    <a:pt x="9537" y="1342"/>
                    <a:pt x="9573" y="1306"/>
                  </a:cubicBezTo>
                  <a:cubicBezTo>
                    <a:pt x="9578" y="1303"/>
                    <a:pt x="9584" y="1301"/>
                    <a:pt x="9590" y="1301"/>
                  </a:cubicBezTo>
                  <a:cubicBezTo>
                    <a:pt x="9609" y="1301"/>
                    <a:pt x="9629" y="1317"/>
                    <a:pt x="9656" y="1353"/>
                  </a:cubicBezTo>
                  <a:lnTo>
                    <a:pt x="9799" y="1353"/>
                  </a:lnTo>
                  <a:cubicBezTo>
                    <a:pt x="9859" y="1282"/>
                    <a:pt x="9966" y="1282"/>
                    <a:pt x="10001" y="1175"/>
                  </a:cubicBezTo>
                  <a:cubicBezTo>
                    <a:pt x="9871" y="1068"/>
                    <a:pt x="9704" y="1056"/>
                    <a:pt x="9537" y="1044"/>
                  </a:cubicBezTo>
                  <a:cubicBezTo>
                    <a:pt x="8525" y="901"/>
                    <a:pt x="7513" y="806"/>
                    <a:pt x="6501" y="663"/>
                  </a:cubicBezTo>
                  <a:cubicBezTo>
                    <a:pt x="5483" y="536"/>
                    <a:pt x="4487" y="341"/>
                    <a:pt x="3481" y="341"/>
                  </a:cubicBezTo>
                  <a:cubicBezTo>
                    <a:pt x="3452" y="341"/>
                    <a:pt x="3423" y="341"/>
                    <a:pt x="3394" y="341"/>
                  </a:cubicBezTo>
                  <a:cubicBezTo>
                    <a:pt x="3284" y="287"/>
                    <a:pt x="3171" y="273"/>
                    <a:pt x="3056" y="273"/>
                  </a:cubicBezTo>
                  <a:cubicBezTo>
                    <a:pt x="2942" y="273"/>
                    <a:pt x="2826" y="287"/>
                    <a:pt x="2711" y="287"/>
                  </a:cubicBezTo>
                  <a:cubicBezTo>
                    <a:pt x="2591" y="287"/>
                    <a:pt x="2472" y="272"/>
                    <a:pt x="2358" y="210"/>
                  </a:cubicBezTo>
                  <a:cubicBezTo>
                    <a:pt x="2288" y="183"/>
                    <a:pt x="2218" y="171"/>
                    <a:pt x="2148" y="171"/>
                  </a:cubicBezTo>
                  <a:cubicBezTo>
                    <a:pt x="2099" y="171"/>
                    <a:pt x="2050" y="177"/>
                    <a:pt x="2000" y="187"/>
                  </a:cubicBezTo>
                  <a:cubicBezTo>
                    <a:pt x="1906" y="149"/>
                    <a:pt x="1808" y="140"/>
                    <a:pt x="1708" y="140"/>
                  </a:cubicBezTo>
                  <a:cubicBezTo>
                    <a:pt x="1618" y="140"/>
                    <a:pt x="1527" y="147"/>
                    <a:pt x="1436" y="147"/>
                  </a:cubicBezTo>
                  <a:cubicBezTo>
                    <a:pt x="1312" y="147"/>
                    <a:pt x="1189" y="133"/>
                    <a:pt x="1072" y="68"/>
                  </a:cubicBezTo>
                  <a:cubicBezTo>
                    <a:pt x="1000" y="32"/>
                    <a:pt x="932" y="17"/>
                    <a:pt x="865" y="17"/>
                  </a:cubicBezTo>
                  <a:cubicBezTo>
                    <a:pt x="798" y="17"/>
                    <a:pt x="732" y="32"/>
                    <a:pt x="667" y="56"/>
                  </a:cubicBezTo>
                  <a:cubicBezTo>
                    <a:pt x="564" y="11"/>
                    <a:pt x="465"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5"/>
            <p:cNvSpPr/>
            <p:nvPr/>
          </p:nvSpPr>
          <p:spPr>
            <a:xfrm>
              <a:off x="5456925" y="3710100"/>
              <a:ext cx="228325" cy="33825"/>
            </a:xfrm>
            <a:custGeom>
              <a:avLst/>
              <a:gdLst/>
              <a:ahLst/>
              <a:cxnLst/>
              <a:rect l="l" t="t" r="r" b="b"/>
              <a:pathLst>
                <a:path w="9133" h="1353" extrusionOk="0">
                  <a:moveTo>
                    <a:pt x="738" y="1"/>
                  </a:moveTo>
                  <a:cubicBezTo>
                    <a:pt x="682" y="61"/>
                    <a:pt x="614" y="78"/>
                    <a:pt x="541" y="78"/>
                  </a:cubicBezTo>
                  <a:cubicBezTo>
                    <a:pt x="446" y="78"/>
                    <a:pt x="342" y="48"/>
                    <a:pt x="245" y="48"/>
                  </a:cubicBezTo>
                  <a:cubicBezTo>
                    <a:pt x="153" y="48"/>
                    <a:pt x="67" y="75"/>
                    <a:pt x="0" y="179"/>
                  </a:cubicBezTo>
                  <a:cubicBezTo>
                    <a:pt x="12" y="275"/>
                    <a:pt x="36" y="346"/>
                    <a:pt x="119" y="394"/>
                  </a:cubicBezTo>
                  <a:cubicBezTo>
                    <a:pt x="917" y="632"/>
                    <a:pt x="1762" y="489"/>
                    <a:pt x="2584" y="668"/>
                  </a:cubicBezTo>
                  <a:cubicBezTo>
                    <a:pt x="3438" y="860"/>
                    <a:pt x="4300" y="959"/>
                    <a:pt x="5164" y="959"/>
                  </a:cubicBezTo>
                  <a:cubicBezTo>
                    <a:pt x="5371" y="959"/>
                    <a:pt x="5579" y="953"/>
                    <a:pt x="5787" y="941"/>
                  </a:cubicBezTo>
                  <a:cubicBezTo>
                    <a:pt x="5843" y="941"/>
                    <a:pt x="5899" y="941"/>
                    <a:pt x="5955" y="941"/>
                  </a:cubicBezTo>
                  <a:cubicBezTo>
                    <a:pt x="6121" y="941"/>
                    <a:pt x="6284" y="947"/>
                    <a:pt x="6453" y="1001"/>
                  </a:cubicBezTo>
                  <a:cubicBezTo>
                    <a:pt x="6584" y="1025"/>
                    <a:pt x="6727" y="1049"/>
                    <a:pt x="6870" y="1061"/>
                  </a:cubicBezTo>
                  <a:cubicBezTo>
                    <a:pt x="7037" y="1072"/>
                    <a:pt x="7204" y="1108"/>
                    <a:pt x="7358" y="1144"/>
                  </a:cubicBezTo>
                  <a:cubicBezTo>
                    <a:pt x="7501" y="1180"/>
                    <a:pt x="7632" y="1192"/>
                    <a:pt x="7763" y="1203"/>
                  </a:cubicBezTo>
                  <a:cubicBezTo>
                    <a:pt x="7930" y="1227"/>
                    <a:pt x="8108" y="1263"/>
                    <a:pt x="8275" y="1311"/>
                  </a:cubicBezTo>
                  <a:cubicBezTo>
                    <a:pt x="8375" y="1337"/>
                    <a:pt x="8476" y="1353"/>
                    <a:pt x="8578" y="1353"/>
                  </a:cubicBezTo>
                  <a:cubicBezTo>
                    <a:pt x="8658" y="1353"/>
                    <a:pt x="8739" y="1343"/>
                    <a:pt x="8823" y="1322"/>
                  </a:cubicBezTo>
                  <a:cubicBezTo>
                    <a:pt x="8966" y="1287"/>
                    <a:pt x="9132" y="1227"/>
                    <a:pt x="9085" y="1013"/>
                  </a:cubicBezTo>
                  <a:lnTo>
                    <a:pt x="9073" y="1013"/>
                  </a:lnTo>
                  <a:cubicBezTo>
                    <a:pt x="8995" y="969"/>
                    <a:pt x="8912" y="963"/>
                    <a:pt x="8829" y="963"/>
                  </a:cubicBezTo>
                  <a:cubicBezTo>
                    <a:pt x="8795" y="963"/>
                    <a:pt x="8762" y="964"/>
                    <a:pt x="8729" y="964"/>
                  </a:cubicBezTo>
                  <a:cubicBezTo>
                    <a:pt x="8641" y="964"/>
                    <a:pt x="8555" y="957"/>
                    <a:pt x="8478" y="906"/>
                  </a:cubicBezTo>
                  <a:cubicBezTo>
                    <a:pt x="8358" y="906"/>
                    <a:pt x="8239" y="894"/>
                    <a:pt x="8120" y="882"/>
                  </a:cubicBezTo>
                  <a:cubicBezTo>
                    <a:pt x="7918" y="775"/>
                    <a:pt x="7656" y="882"/>
                    <a:pt x="7466" y="763"/>
                  </a:cubicBezTo>
                  <a:cubicBezTo>
                    <a:pt x="7450" y="731"/>
                    <a:pt x="7428" y="721"/>
                    <a:pt x="7402" y="721"/>
                  </a:cubicBezTo>
                  <a:cubicBezTo>
                    <a:pt x="7389" y="721"/>
                    <a:pt x="7374" y="723"/>
                    <a:pt x="7358" y="727"/>
                  </a:cubicBezTo>
                  <a:cubicBezTo>
                    <a:pt x="7263" y="680"/>
                    <a:pt x="7159" y="680"/>
                    <a:pt x="7055" y="680"/>
                  </a:cubicBezTo>
                  <a:cubicBezTo>
                    <a:pt x="6951" y="680"/>
                    <a:pt x="6846" y="680"/>
                    <a:pt x="6751" y="632"/>
                  </a:cubicBezTo>
                  <a:cubicBezTo>
                    <a:pt x="6680" y="608"/>
                    <a:pt x="6584" y="596"/>
                    <a:pt x="6513" y="584"/>
                  </a:cubicBezTo>
                  <a:cubicBezTo>
                    <a:pt x="6400" y="534"/>
                    <a:pt x="6279" y="522"/>
                    <a:pt x="6155" y="522"/>
                  </a:cubicBezTo>
                  <a:cubicBezTo>
                    <a:pt x="6045" y="522"/>
                    <a:pt x="5933" y="531"/>
                    <a:pt x="5822" y="531"/>
                  </a:cubicBezTo>
                  <a:cubicBezTo>
                    <a:pt x="5705" y="531"/>
                    <a:pt x="5588" y="521"/>
                    <a:pt x="5477" y="477"/>
                  </a:cubicBezTo>
                  <a:cubicBezTo>
                    <a:pt x="4465" y="370"/>
                    <a:pt x="3429" y="310"/>
                    <a:pt x="2441" y="108"/>
                  </a:cubicBezTo>
                  <a:cubicBezTo>
                    <a:pt x="2187" y="45"/>
                    <a:pt x="1938" y="18"/>
                    <a:pt x="1688" y="18"/>
                  </a:cubicBezTo>
                  <a:cubicBezTo>
                    <a:pt x="1563" y="18"/>
                    <a:pt x="1437" y="25"/>
                    <a:pt x="1310" y="37"/>
                  </a:cubicBezTo>
                  <a:cubicBezTo>
                    <a:pt x="1239" y="75"/>
                    <a:pt x="1174" y="95"/>
                    <a:pt x="1109" y="95"/>
                  </a:cubicBezTo>
                  <a:cubicBezTo>
                    <a:pt x="1031" y="95"/>
                    <a:pt x="954" y="66"/>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5"/>
            <p:cNvSpPr/>
            <p:nvPr/>
          </p:nvSpPr>
          <p:spPr>
            <a:xfrm>
              <a:off x="5298275" y="3687525"/>
              <a:ext cx="132175" cy="25125"/>
            </a:xfrm>
            <a:custGeom>
              <a:avLst/>
              <a:gdLst/>
              <a:ahLst/>
              <a:cxnLst/>
              <a:rect l="l" t="t" r="r" b="b"/>
              <a:pathLst>
                <a:path w="5287" h="1005" extrusionOk="0">
                  <a:moveTo>
                    <a:pt x="332" y="0"/>
                  </a:moveTo>
                  <a:cubicBezTo>
                    <a:pt x="273" y="0"/>
                    <a:pt x="214" y="7"/>
                    <a:pt x="155" y="23"/>
                  </a:cubicBezTo>
                  <a:cubicBezTo>
                    <a:pt x="72" y="47"/>
                    <a:pt x="36" y="82"/>
                    <a:pt x="0" y="142"/>
                  </a:cubicBezTo>
                  <a:cubicBezTo>
                    <a:pt x="0" y="201"/>
                    <a:pt x="24" y="261"/>
                    <a:pt x="96" y="309"/>
                  </a:cubicBezTo>
                  <a:cubicBezTo>
                    <a:pt x="179" y="356"/>
                    <a:pt x="286" y="380"/>
                    <a:pt x="393" y="404"/>
                  </a:cubicBezTo>
                  <a:cubicBezTo>
                    <a:pt x="572" y="416"/>
                    <a:pt x="727" y="487"/>
                    <a:pt x="893" y="559"/>
                  </a:cubicBezTo>
                  <a:cubicBezTo>
                    <a:pt x="1977" y="761"/>
                    <a:pt x="3084" y="963"/>
                    <a:pt x="4203" y="975"/>
                  </a:cubicBezTo>
                  <a:cubicBezTo>
                    <a:pt x="4294" y="970"/>
                    <a:pt x="4387" y="965"/>
                    <a:pt x="4480" y="965"/>
                  </a:cubicBezTo>
                  <a:cubicBezTo>
                    <a:pt x="4595" y="965"/>
                    <a:pt x="4710" y="973"/>
                    <a:pt x="4822" y="999"/>
                  </a:cubicBezTo>
                  <a:cubicBezTo>
                    <a:pt x="4870" y="999"/>
                    <a:pt x="4912" y="1004"/>
                    <a:pt x="4960" y="1004"/>
                  </a:cubicBezTo>
                  <a:cubicBezTo>
                    <a:pt x="4984" y="1004"/>
                    <a:pt x="5009" y="1003"/>
                    <a:pt x="5037" y="999"/>
                  </a:cubicBezTo>
                  <a:cubicBezTo>
                    <a:pt x="5120" y="963"/>
                    <a:pt x="5191" y="904"/>
                    <a:pt x="5251" y="821"/>
                  </a:cubicBezTo>
                  <a:cubicBezTo>
                    <a:pt x="5287" y="737"/>
                    <a:pt x="5275" y="678"/>
                    <a:pt x="5227" y="642"/>
                  </a:cubicBezTo>
                  <a:cubicBezTo>
                    <a:pt x="5108" y="618"/>
                    <a:pt x="4977" y="618"/>
                    <a:pt x="4858" y="606"/>
                  </a:cubicBezTo>
                  <a:cubicBezTo>
                    <a:pt x="4752" y="563"/>
                    <a:pt x="4643" y="557"/>
                    <a:pt x="4536" y="557"/>
                  </a:cubicBezTo>
                  <a:cubicBezTo>
                    <a:pt x="4493" y="557"/>
                    <a:pt x="4451" y="557"/>
                    <a:pt x="4409" y="557"/>
                  </a:cubicBezTo>
                  <a:cubicBezTo>
                    <a:pt x="4296" y="557"/>
                    <a:pt x="4187" y="550"/>
                    <a:pt x="4084" y="499"/>
                  </a:cubicBezTo>
                  <a:cubicBezTo>
                    <a:pt x="2905" y="356"/>
                    <a:pt x="1727" y="190"/>
                    <a:pt x="548" y="23"/>
                  </a:cubicBezTo>
                  <a:cubicBezTo>
                    <a:pt x="476" y="10"/>
                    <a:pt x="404"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5"/>
            <p:cNvSpPr/>
            <p:nvPr/>
          </p:nvSpPr>
          <p:spPr>
            <a:xfrm>
              <a:off x="5674800" y="3734825"/>
              <a:ext cx="109875" cy="18650"/>
            </a:xfrm>
            <a:custGeom>
              <a:avLst/>
              <a:gdLst/>
              <a:ahLst/>
              <a:cxnLst/>
              <a:rect l="l" t="t" r="r" b="b"/>
              <a:pathLst>
                <a:path w="4395" h="746" extrusionOk="0">
                  <a:moveTo>
                    <a:pt x="370" y="0"/>
                  </a:moveTo>
                  <a:cubicBezTo>
                    <a:pt x="286" y="143"/>
                    <a:pt x="155" y="179"/>
                    <a:pt x="1" y="203"/>
                  </a:cubicBezTo>
                  <a:cubicBezTo>
                    <a:pt x="36" y="357"/>
                    <a:pt x="155" y="453"/>
                    <a:pt x="298" y="453"/>
                  </a:cubicBezTo>
                  <a:cubicBezTo>
                    <a:pt x="1258" y="474"/>
                    <a:pt x="2167" y="746"/>
                    <a:pt x="3118" y="746"/>
                  </a:cubicBezTo>
                  <a:cubicBezTo>
                    <a:pt x="3205" y="746"/>
                    <a:pt x="3294" y="743"/>
                    <a:pt x="3382" y="738"/>
                  </a:cubicBezTo>
                  <a:cubicBezTo>
                    <a:pt x="3549" y="691"/>
                    <a:pt x="3668" y="572"/>
                    <a:pt x="3787" y="453"/>
                  </a:cubicBezTo>
                  <a:cubicBezTo>
                    <a:pt x="3989" y="453"/>
                    <a:pt x="4180" y="441"/>
                    <a:pt x="4394" y="441"/>
                  </a:cubicBezTo>
                  <a:cubicBezTo>
                    <a:pt x="3072" y="179"/>
                    <a:pt x="1727"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5"/>
            <p:cNvSpPr/>
            <p:nvPr/>
          </p:nvSpPr>
          <p:spPr>
            <a:xfrm>
              <a:off x="5204500" y="3670825"/>
              <a:ext cx="96475" cy="22350"/>
            </a:xfrm>
            <a:custGeom>
              <a:avLst/>
              <a:gdLst/>
              <a:ahLst/>
              <a:cxnLst/>
              <a:rect l="l" t="t" r="r" b="b"/>
              <a:pathLst>
                <a:path w="3859" h="894" extrusionOk="0">
                  <a:moveTo>
                    <a:pt x="72" y="0"/>
                  </a:moveTo>
                  <a:cubicBezTo>
                    <a:pt x="13" y="36"/>
                    <a:pt x="1" y="96"/>
                    <a:pt x="13" y="179"/>
                  </a:cubicBezTo>
                  <a:cubicBezTo>
                    <a:pt x="60" y="262"/>
                    <a:pt x="120" y="334"/>
                    <a:pt x="203" y="393"/>
                  </a:cubicBezTo>
                  <a:lnTo>
                    <a:pt x="394" y="488"/>
                  </a:lnTo>
                  <a:cubicBezTo>
                    <a:pt x="525" y="524"/>
                    <a:pt x="656" y="560"/>
                    <a:pt x="787" y="560"/>
                  </a:cubicBezTo>
                  <a:cubicBezTo>
                    <a:pt x="1703" y="631"/>
                    <a:pt x="2596" y="869"/>
                    <a:pt x="3501" y="893"/>
                  </a:cubicBezTo>
                  <a:cubicBezTo>
                    <a:pt x="3620" y="858"/>
                    <a:pt x="3704" y="798"/>
                    <a:pt x="3799" y="727"/>
                  </a:cubicBezTo>
                  <a:cubicBezTo>
                    <a:pt x="3858" y="679"/>
                    <a:pt x="3858" y="631"/>
                    <a:pt x="3799" y="596"/>
                  </a:cubicBezTo>
                  <a:cubicBezTo>
                    <a:pt x="2596" y="215"/>
                    <a:pt x="134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5"/>
            <p:cNvSpPr/>
            <p:nvPr/>
          </p:nvSpPr>
          <p:spPr>
            <a:xfrm>
              <a:off x="6058775" y="3780050"/>
              <a:ext cx="66700" cy="12825"/>
            </a:xfrm>
            <a:custGeom>
              <a:avLst/>
              <a:gdLst/>
              <a:ahLst/>
              <a:cxnLst/>
              <a:rect l="l" t="t" r="r" b="b"/>
              <a:pathLst>
                <a:path w="2668" h="513" extrusionOk="0">
                  <a:moveTo>
                    <a:pt x="882" y="1"/>
                  </a:moveTo>
                  <a:cubicBezTo>
                    <a:pt x="807" y="1"/>
                    <a:pt x="732" y="5"/>
                    <a:pt x="656" y="13"/>
                  </a:cubicBezTo>
                  <a:cubicBezTo>
                    <a:pt x="429" y="84"/>
                    <a:pt x="167" y="1"/>
                    <a:pt x="1" y="251"/>
                  </a:cubicBezTo>
                  <a:cubicBezTo>
                    <a:pt x="667" y="429"/>
                    <a:pt x="1358" y="513"/>
                    <a:pt x="2061" y="513"/>
                  </a:cubicBezTo>
                  <a:cubicBezTo>
                    <a:pt x="2119" y="458"/>
                    <a:pt x="2188" y="446"/>
                    <a:pt x="2259" y="446"/>
                  </a:cubicBezTo>
                  <a:cubicBezTo>
                    <a:pt x="2319" y="446"/>
                    <a:pt x="2381" y="455"/>
                    <a:pt x="2440" y="455"/>
                  </a:cubicBezTo>
                  <a:cubicBezTo>
                    <a:pt x="2526" y="455"/>
                    <a:pt x="2606" y="436"/>
                    <a:pt x="2668" y="346"/>
                  </a:cubicBezTo>
                  <a:cubicBezTo>
                    <a:pt x="2549" y="299"/>
                    <a:pt x="2442" y="239"/>
                    <a:pt x="2322" y="191"/>
                  </a:cubicBezTo>
                  <a:cubicBezTo>
                    <a:pt x="1848" y="150"/>
                    <a:pt x="1373"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5"/>
            <p:cNvSpPr/>
            <p:nvPr/>
          </p:nvSpPr>
          <p:spPr>
            <a:xfrm>
              <a:off x="5170575" y="3609500"/>
              <a:ext cx="25325" cy="33375"/>
            </a:xfrm>
            <a:custGeom>
              <a:avLst/>
              <a:gdLst/>
              <a:ahLst/>
              <a:cxnLst/>
              <a:rect l="l" t="t" r="r" b="b"/>
              <a:pathLst>
                <a:path w="1013" h="1335" extrusionOk="0">
                  <a:moveTo>
                    <a:pt x="858" y="1"/>
                  </a:moveTo>
                  <a:lnTo>
                    <a:pt x="858" y="1"/>
                  </a:lnTo>
                  <a:cubicBezTo>
                    <a:pt x="441" y="227"/>
                    <a:pt x="322" y="703"/>
                    <a:pt x="0" y="1001"/>
                  </a:cubicBezTo>
                  <a:cubicBezTo>
                    <a:pt x="0" y="1167"/>
                    <a:pt x="96" y="1263"/>
                    <a:pt x="215" y="1310"/>
                  </a:cubicBezTo>
                  <a:cubicBezTo>
                    <a:pt x="262" y="1310"/>
                    <a:pt x="286" y="1334"/>
                    <a:pt x="322" y="1334"/>
                  </a:cubicBezTo>
                  <a:cubicBezTo>
                    <a:pt x="572" y="1108"/>
                    <a:pt x="870" y="929"/>
                    <a:pt x="1013" y="596"/>
                  </a:cubicBezTo>
                  <a:cubicBezTo>
                    <a:pt x="643" y="489"/>
                    <a:pt x="858" y="215"/>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5"/>
            <p:cNvSpPr/>
            <p:nvPr/>
          </p:nvSpPr>
          <p:spPr>
            <a:xfrm>
              <a:off x="6016525" y="3775200"/>
              <a:ext cx="44950" cy="10575"/>
            </a:xfrm>
            <a:custGeom>
              <a:avLst/>
              <a:gdLst/>
              <a:ahLst/>
              <a:cxnLst/>
              <a:rect l="l" t="t" r="r" b="b"/>
              <a:pathLst>
                <a:path w="1798" h="423" extrusionOk="0">
                  <a:moveTo>
                    <a:pt x="429" y="0"/>
                  </a:moveTo>
                  <a:cubicBezTo>
                    <a:pt x="393" y="0"/>
                    <a:pt x="357" y="2"/>
                    <a:pt x="322" y="4"/>
                  </a:cubicBezTo>
                  <a:cubicBezTo>
                    <a:pt x="250" y="123"/>
                    <a:pt x="71" y="28"/>
                    <a:pt x="0" y="171"/>
                  </a:cubicBezTo>
                  <a:cubicBezTo>
                    <a:pt x="480" y="338"/>
                    <a:pt x="981" y="422"/>
                    <a:pt x="1503" y="422"/>
                  </a:cubicBezTo>
                  <a:cubicBezTo>
                    <a:pt x="1538" y="422"/>
                    <a:pt x="1572" y="422"/>
                    <a:pt x="1607" y="421"/>
                  </a:cubicBezTo>
                  <a:cubicBezTo>
                    <a:pt x="1655" y="362"/>
                    <a:pt x="1762" y="362"/>
                    <a:pt x="1798" y="254"/>
                  </a:cubicBezTo>
                  <a:cubicBezTo>
                    <a:pt x="1762" y="231"/>
                    <a:pt x="1750" y="183"/>
                    <a:pt x="1726" y="147"/>
                  </a:cubicBezTo>
                  <a:cubicBezTo>
                    <a:pt x="1688" y="150"/>
                    <a:pt x="1649" y="151"/>
                    <a:pt x="1611" y="151"/>
                  </a:cubicBezTo>
                  <a:cubicBezTo>
                    <a:pt x="1196" y="151"/>
                    <a:pt x="819"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5"/>
            <p:cNvSpPr/>
            <p:nvPr/>
          </p:nvSpPr>
          <p:spPr>
            <a:xfrm>
              <a:off x="5425075" y="3704775"/>
              <a:ext cx="44075" cy="13450"/>
            </a:xfrm>
            <a:custGeom>
              <a:avLst/>
              <a:gdLst/>
              <a:ahLst/>
              <a:cxnLst/>
              <a:rect l="l" t="t" r="r" b="b"/>
              <a:pathLst>
                <a:path w="1763" h="538" extrusionOk="0">
                  <a:moveTo>
                    <a:pt x="519" y="1"/>
                  </a:moveTo>
                  <a:cubicBezTo>
                    <a:pt x="398" y="1"/>
                    <a:pt x="276" y="25"/>
                    <a:pt x="155" y="83"/>
                  </a:cubicBezTo>
                  <a:cubicBezTo>
                    <a:pt x="107" y="131"/>
                    <a:pt x="48" y="166"/>
                    <a:pt x="0" y="214"/>
                  </a:cubicBezTo>
                  <a:cubicBezTo>
                    <a:pt x="107" y="392"/>
                    <a:pt x="298" y="440"/>
                    <a:pt x="477" y="500"/>
                  </a:cubicBezTo>
                  <a:cubicBezTo>
                    <a:pt x="596" y="520"/>
                    <a:pt x="712" y="537"/>
                    <a:pt x="823" y="537"/>
                  </a:cubicBezTo>
                  <a:cubicBezTo>
                    <a:pt x="978" y="537"/>
                    <a:pt x="1124" y="503"/>
                    <a:pt x="1262" y="392"/>
                  </a:cubicBezTo>
                  <a:cubicBezTo>
                    <a:pt x="1286" y="369"/>
                    <a:pt x="1310" y="345"/>
                    <a:pt x="1322" y="333"/>
                  </a:cubicBezTo>
                  <a:cubicBezTo>
                    <a:pt x="1368" y="298"/>
                    <a:pt x="1419" y="291"/>
                    <a:pt x="1471" y="291"/>
                  </a:cubicBezTo>
                  <a:cubicBezTo>
                    <a:pt x="1508" y="291"/>
                    <a:pt x="1546" y="295"/>
                    <a:pt x="1582" y="295"/>
                  </a:cubicBezTo>
                  <a:cubicBezTo>
                    <a:pt x="1651" y="295"/>
                    <a:pt x="1715" y="281"/>
                    <a:pt x="1762" y="202"/>
                  </a:cubicBezTo>
                  <a:cubicBezTo>
                    <a:pt x="1489" y="35"/>
                    <a:pt x="1191" y="107"/>
                    <a:pt x="905" y="71"/>
                  </a:cubicBezTo>
                  <a:cubicBezTo>
                    <a:pt x="777" y="28"/>
                    <a:pt x="648"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5"/>
            <p:cNvSpPr/>
            <p:nvPr/>
          </p:nvSpPr>
          <p:spPr>
            <a:xfrm>
              <a:off x="5179200" y="3674400"/>
              <a:ext cx="21750" cy="27200"/>
            </a:xfrm>
            <a:custGeom>
              <a:avLst/>
              <a:gdLst/>
              <a:ahLst/>
              <a:cxnLst/>
              <a:rect l="l" t="t" r="r" b="b"/>
              <a:pathLst>
                <a:path w="870" h="1088" extrusionOk="0">
                  <a:moveTo>
                    <a:pt x="644" y="0"/>
                  </a:moveTo>
                  <a:cubicBezTo>
                    <a:pt x="429" y="226"/>
                    <a:pt x="370" y="548"/>
                    <a:pt x="120" y="750"/>
                  </a:cubicBezTo>
                  <a:cubicBezTo>
                    <a:pt x="1" y="786"/>
                    <a:pt x="1" y="881"/>
                    <a:pt x="48" y="988"/>
                  </a:cubicBezTo>
                  <a:cubicBezTo>
                    <a:pt x="96" y="1048"/>
                    <a:pt x="156" y="1072"/>
                    <a:pt x="215" y="1084"/>
                  </a:cubicBezTo>
                  <a:cubicBezTo>
                    <a:pt x="236" y="1086"/>
                    <a:pt x="257" y="1088"/>
                    <a:pt x="277" y="1088"/>
                  </a:cubicBezTo>
                  <a:cubicBezTo>
                    <a:pt x="427" y="1088"/>
                    <a:pt x="552" y="1014"/>
                    <a:pt x="668" y="941"/>
                  </a:cubicBezTo>
                  <a:cubicBezTo>
                    <a:pt x="751" y="881"/>
                    <a:pt x="822" y="810"/>
                    <a:pt x="846" y="715"/>
                  </a:cubicBezTo>
                  <a:cubicBezTo>
                    <a:pt x="870" y="548"/>
                    <a:pt x="822" y="405"/>
                    <a:pt x="787" y="238"/>
                  </a:cubicBezTo>
                  <a:cubicBezTo>
                    <a:pt x="763" y="155"/>
                    <a:pt x="727" y="6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5"/>
            <p:cNvSpPr/>
            <p:nvPr/>
          </p:nvSpPr>
          <p:spPr>
            <a:xfrm>
              <a:off x="5857575" y="3728275"/>
              <a:ext cx="33350" cy="8350"/>
            </a:xfrm>
            <a:custGeom>
              <a:avLst/>
              <a:gdLst/>
              <a:ahLst/>
              <a:cxnLst/>
              <a:rect l="l" t="t" r="r" b="b"/>
              <a:pathLst>
                <a:path w="1334" h="334" extrusionOk="0">
                  <a:moveTo>
                    <a:pt x="60" y="0"/>
                  </a:moveTo>
                  <a:cubicBezTo>
                    <a:pt x="12" y="48"/>
                    <a:pt x="0" y="95"/>
                    <a:pt x="0" y="155"/>
                  </a:cubicBezTo>
                  <a:cubicBezTo>
                    <a:pt x="48" y="214"/>
                    <a:pt x="131" y="238"/>
                    <a:pt x="191" y="286"/>
                  </a:cubicBezTo>
                  <a:lnTo>
                    <a:pt x="345" y="286"/>
                  </a:lnTo>
                  <a:cubicBezTo>
                    <a:pt x="345" y="274"/>
                    <a:pt x="369" y="274"/>
                    <a:pt x="405" y="262"/>
                  </a:cubicBezTo>
                  <a:cubicBezTo>
                    <a:pt x="412" y="255"/>
                    <a:pt x="419" y="253"/>
                    <a:pt x="427" y="253"/>
                  </a:cubicBezTo>
                  <a:cubicBezTo>
                    <a:pt x="448" y="253"/>
                    <a:pt x="471" y="272"/>
                    <a:pt x="488" y="298"/>
                  </a:cubicBezTo>
                  <a:cubicBezTo>
                    <a:pt x="774" y="322"/>
                    <a:pt x="1060" y="322"/>
                    <a:pt x="1334" y="334"/>
                  </a:cubicBezTo>
                  <a:lnTo>
                    <a:pt x="1334" y="24"/>
                  </a:lnTo>
                  <a:cubicBezTo>
                    <a:pt x="905" y="24"/>
                    <a:pt x="488"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5"/>
            <p:cNvSpPr/>
            <p:nvPr/>
          </p:nvSpPr>
          <p:spPr>
            <a:xfrm>
              <a:off x="6133200" y="3788750"/>
              <a:ext cx="37525" cy="8450"/>
            </a:xfrm>
            <a:custGeom>
              <a:avLst/>
              <a:gdLst/>
              <a:ahLst/>
              <a:cxnLst/>
              <a:rect l="l" t="t" r="r" b="b"/>
              <a:pathLst>
                <a:path w="1501" h="338" extrusionOk="0">
                  <a:moveTo>
                    <a:pt x="339" y="0"/>
                  </a:moveTo>
                  <a:cubicBezTo>
                    <a:pt x="251" y="0"/>
                    <a:pt x="163" y="10"/>
                    <a:pt x="72" y="34"/>
                  </a:cubicBezTo>
                  <a:cubicBezTo>
                    <a:pt x="0" y="129"/>
                    <a:pt x="0" y="201"/>
                    <a:pt x="72" y="296"/>
                  </a:cubicBezTo>
                  <a:cubicBezTo>
                    <a:pt x="111" y="293"/>
                    <a:pt x="150" y="292"/>
                    <a:pt x="189" y="292"/>
                  </a:cubicBezTo>
                  <a:cubicBezTo>
                    <a:pt x="425" y="292"/>
                    <a:pt x="666" y="337"/>
                    <a:pt x="903" y="337"/>
                  </a:cubicBezTo>
                  <a:cubicBezTo>
                    <a:pt x="1107" y="337"/>
                    <a:pt x="1308" y="303"/>
                    <a:pt x="1500" y="177"/>
                  </a:cubicBezTo>
                  <a:lnTo>
                    <a:pt x="1500" y="177"/>
                  </a:lnTo>
                  <a:cubicBezTo>
                    <a:pt x="1482" y="178"/>
                    <a:pt x="1463" y="178"/>
                    <a:pt x="1444" y="178"/>
                  </a:cubicBezTo>
                  <a:cubicBezTo>
                    <a:pt x="1066" y="178"/>
                    <a:pt x="715" y="0"/>
                    <a:pt x="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5"/>
            <p:cNvSpPr/>
            <p:nvPr/>
          </p:nvSpPr>
          <p:spPr>
            <a:xfrm>
              <a:off x="5166100" y="3693150"/>
              <a:ext cx="16100" cy="25325"/>
            </a:xfrm>
            <a:custGeom>
              <a:avLst/>
              <a:gdLst/>
              <a:ahLst/>
              <a:cxnLst/>
              <a:rect l="l" t="t" r="r" b="b"/>
              <a:pathLst>
                <a:path w="644" h="1013" extrusionOk="0">
                  <a:moveTo>
                    <a:pt x="644" y="0"/>
                  </a:moveTo>
                  <a:lnTo>
                    <a:pt x="644" y="0"/>
                  </a:lnTo>
                  <a:cubicBezTo>
                    <a:pt x="1" y="453"/>
                    <a:pt x="1" y="453"/>
                    <a:pt x="144" y="965"/>
                  </a:cubicBezTo>
                  <a:cubicBezTo>
                    <a:pt x="168" y="977"/>
                    <a:pt x="179" y="988"/>
                    <a:pt x="215" y="1012"/>
                  </a:cubicBezTo>
                  <a:cubicBezTo>
                    <a:pt x="346" y="977"/>
                    <a:pt x="394" y="881"/>
                    <a:pt x="394" y="774"/>
                  </a:cubicBezTo>
                  <a:cubicBezTo>
                    <a:pt x="382" y="679"/>
                    <a:pt x="418" y="619"/>
                    <a:pt x="501" y="572"/>
                  </a:cubicBezTo>
                  <a:cubicBezTo>
                    <a:pt x="560" y="512"/>
                    <a:pt x="584" y="441"/>
                    <a:pt x="596" y="357"/>
                  </a:cubicBezTo>
                  <a:lnTo>
                    <a:pt x="596" y="262"/>
                  </a:lnTo>
                  <a:lnTo>
                    <a:pt x="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5"/>
            <p:cNvSpPr/>
            <p:nvPr/>
          </p:nvSpPr>
          <p:spPr>
            <a:xfrm>
              <a:off x="6110575" y="3787500"/>
              <a:ext cx="24425" cy="8650"/>
            </a:xfrm>
            <a:custGeom>
              <a:avLst/>
              <a:gdLst/>
              <a:ahLst/>
              <a:cxnLst/>
              <a:rect l="l" t="t" r="r" b="b"/>
              <a:pathLst>
                <a:path w="977" h="346" extrusionOk="0">
                  <a:moveTo>
                    <a:pt x="620" y="48"/>
                  </a:moveTo>
                  <a:cubicBezTo>
                    <a:pt x="417" y="108"/>
                    <a:pt x="167" y="1"/>
                    <a:pt x="0" y="215"/>
                  </a:cubicBezTo>
                  <a:lnTo>
                    <a:pt x="977" y="346"/>
                  </a:lnTo>
                  <a:lnTo>
                    <a:pt x="977" y="96"/>
                  </a:lnTo>
                  <a:cubicBezTo>
                    <a:pt x="846" y="72"/>
                    <a:pt x="727" y="60"/>
                    <a:pt x="620"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5"/>
            <p:cNvSpPr/>
            <p:nvPr/>
          </p:nvSpPr>
          <p:spPr>
            <a:xfrm>
              <a:off x="5148850" y="3709350"/>
              <a:ext cx="23225" cy="19275"/>
            </a:xfrm>
            <a:custGeom>
              <a:avLst/>
              <a:gdLst/>
              <a:ahLst/>
              <a:cxnLst/>
              <a:rect l="l" t="t" r="r" b="b"/>
              <a:pathLst>
                <a:path w="929" h="771" extrusionOk="0">
                  <a:moveTo>
                    <a:pt x="220" y="1"/>
                  </a:moveTo>
                  <a:cubicBezTo>
                    <a:pt x="158" y="1"/>
                    <a:pt x="113" y="42"/>
                    <a:pt x="84" y="90"/>
                  </a:cubicBezTo>
                  <a:cubicBezTo>
                    <a:pt x="0" y="305"/>
                    <a:pt x="12" y="483"/>
                    <a:pt x="155" y="662"/>
                  </a:cubicBezTo>
                  <a:cubicBezTo>
                    <a:pt x="280" y="727"/>
                    <a:pt x="403" y="770"/>
                    <a:pt x="521" y="770"/>
                  </a:cubicBezTo>
                  <a:cubicBezTo>
                    <a:pt x="661" y="770"/>
                    <a:pt x="794" y="710"/>
                    <a:pt x="917" y="555"/>
                  </a:cubicBezTo>
                  <a:cubicBezTo>
                    <a:pt x="929" y="483"/>
                    <a:pt x="917" y="400"/>
                    <a:pt x="869" y="329"/>
                  </a:cubicBezTo>
                  <a:lnTo>
                    <a:pt x="846" y="317"/>
                  </a:lnTo>
                  <a:cubicBezTo>
                    <a:pt x="691" y="383"/>
                    <a:pt x="593" y="423"/>
                    <a:pt x="521" y="423"/>
                  </a:cubicBezTo>
                  <a:cubicBezTo>
                    <a:pt x="401" y="423"/>
                    <a:pt x="360" y="307"/>
                    <a:pt x="262" y="7"/>
                  </a:cubicBezTo>
                  <a:cubicBezTo>
                    <a:pt x="247" y="3"/>
                    <a:pt x="233"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5"/>
            <p:cNvSpPr/>
            <p:nvPr/>
          </p:nvSpPr>
          <p:spPr>
            <a:xfrm>
              <a:off x="5593850" y="3721725"/>
              <a:ext cx="25900" cy="3275"/>
            </a:xfrm>
            <a:custGeom>
              <a:avLst/>
              <a:gdLst/>
              <a:ahLst/>
              <a:cxnLst/>
              <a:rect l="l" t="t" r="r" b="b"/>
              <a:pathLst>
                <a:path w="1036" h="131" extrusionOk="0">
                  <a:moveTo>
                    <a:pt x="0" y="0"/>
                  </a:moveTo>
                  <a:lnTo>
                    <a:pt x="0" y="0"/>
                  </a:lnTo>
                  <a:cubicBezTo>
                    <a:pt x="148" y="104"/>
                    <a:pt x="304" y="130"/>
                    <a:pt x="463" y="130"/>
                  </a:cubicBezTo>
                  <a:cubicBezTo>
                    <a:pt x="622" y="130"/>
                    <a:pt x="784" y="105"/>
                    <a:pt x="948" y="105"/>
                  </a:cubicBezTo>
                  <a:cubicBezTo>
                    <a:pt x="977" y="105"/>
                    <a:pt x="1007" y="105"/>
                    <a:pt x="1036" y="107"/>
                  </a:cubicBezTo>
                  <a:cubicBezTo>
                    <a:pt x="822" y="12"/>
                    <a:pt x="592" y="7"/>
                    <a:pt x="356" y="7"/>
                  </a:cubicBezTo>
                  <a:cubicBezTo>
                    <a:pt x="327" y="7"/>
                    <a:pt x="297" y="7"/>
                    <a:pt x="267" y="7"/>
                  </a:cubicBezTo>
                  <a:cubicBezTo>
                    <a:pt x="179" y="7"/>
                    <a:pt x="89"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5"/>
            <p:cNvSpPr/>
            <p:nvPr/>
          </p:nvSpPr>
          <p:spPr>
            <a:xfrm>
              <a:off x="5826900" y="3749775"/>
              <a:ext cx="25925" cy="4125"/>
            </a:xfrm>
            <a:custGeom>
              <a:avLst/>
              <a:gdLst/>
              <a:ahLst/>
              <a:cxnLst/>
              <a:rect l="l" t="t" r="r" b="b"/>
              <a:pathLst>
                <a:path w="1037" h="165" extrusionOk="0">
                  <a:moveTo>
                    <a:pt x="323" y="1"/>
                  </a:moveTo>
                  <a:cubicBezTo>
                    <a:pt x="215" y="1"/>
                    <a:pt x="107" y="6"/>
                    <a:pt x="1" y="9"/>
                  </a:cubicBezTo>
                  <a:cubicBezTo>
                    <a:pt x="154" y="134"/>
                    <a:pt x="318" y="164"/>
                    <a:pt x="485" y="164"/>
                  </a:cubicBezTo>
                  <a:cubicBezTo>
                    <a:pt x="642" y="164"/>
                    <a:pt x="801" y="138"/>
                    <a:pt x="957" y="138"/>
                  </a:cubicBezTo>
                  <a:cubicBezTo>
                    <a:pt x="984" y="138"/>
                    <a:pt x="1010" y="138"/>
                    <a:pt x="1037" y="140"/>
                  </a:cubicBezTo>
                  <a:cubicBezTo>
                    <a:pt x="806" y="25"/>
                    <a:pt x="56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5"/>
            <p:cNvSpPr/>
            <p:nvPr/>
          </p:nvSpPr>
          <p:spPr>
            <a:xfrm>
              <a:off x="5140800" y="3691350"/>
              <a:ext cx="17600" cy="19675"/>
            </a:xfrm>
            <a:custGeom>
              <a:avLst/>
              <a:gdLst/>
              <a:ahLst/>
              <a:cxnLst/>
              <a:rect l="l" t="t" r="r" b="b"/>
              <a:pathLst>
                <a:path w="704" h="787" extrusionOk="0">
                  <a:moveTo>
                    <a:pt x="632" y="1"/>
                  </a:moveTo>
                  <a:cubicBezTo>
                    <a:pt x="1" y="156"/>
                    <a:pt x="263" y="465"/>
                    <a:pt x="477" y="787"/>
                  </a:cubicBezTo>
                  <a:cubicBezTo>
                    <a:pt x="513" y="763"/>
                    <a:pt x="537" y="739"/>
                    <a:pt x="584" y="727"/>
                  </a:cubicBezTo>
                  <a:cubicBezTo>
                    <a:pt x="596" y="644"/>
                    <a:pt x="620" y="560"/>
                    <a:pt x="632" y="453"/>
                  </a:cubicBezTo>
                  <a:cubicBezTo>
                    <a:pt x="703" y="298"/>
                    <a:pt x="703" y="156"/>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5"/>
            <p:cNvSpPr/>
            <p:nvPr/>
          </p:nvSpPr>
          <p:spPr>
            <a:xfrm>
              <a:off x="5794750" y="3746425"/>
              <a:ext cx="23250" cy="3850"/>
            </a:xfrm>
            <a:custGeom>
              <a:avLst/>
              <a:gdLst/>
              <a:ahLst/>
              <a:cxnLst/>
              <a:rect l="l" t="t" r="r" b="b"/>
              <a:pathLst>
                <a:path w="930" h="154" extrusionOk="0">
                  <a:moveTo>
                    <a:pt x="493" y="0"/>
                  </a:moveTo>
                  <a:cubicBezTo>
                    <a:pt x="365" y="0"/>
                    <a:pt x="236" y="18"/>
                    <a:pt x="112" y="18"/>
                  </a:cubicBezTo>
                  <a:cubicBezTo>
                    <a:pt x="75" y="18"/>
                    <a:pt x="38" y="17"/>
                    <a:pt x="1" y="12"/>
                  </a:cubicBezTo>
                  <a:lnTo>
                    <a:pt x="1" y="12"/>
                  </a:lnTo>
                  <a:cubicBezTo>
                    <a:pt x="124" y="125"/>
                    <a:pt x="263" y="153"/>
                    <a:pt x="405" y="153"/>
                  </a:cubicBezTo>
                  <a:cubicBezTo>
                    <a:pt x="546" y="153"/>
                    <a:pt x="691" y="126"/>
                    <a:pt x="831" y="126"/>
                  </a:cubicBezTo>
                  <a:cubicBezTo>
                    <a:pt x="864" y="126"/>
                    <a:pt x="897" y="128"/>
                    <a:pt x="930" y="131"/>
                  </a:cubicBezTo>
                  <a:cubicBezTo>
                    <a:pt x="789" y="25"/>
                    <a:pt x="641"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5"/>
            <p:cNvSpPr/>
            <p:nvPr/>
          </p:nvSpPr>
          <p:spPr>
            <a:xfrm>
              <a:off x="5195275" y="3671425"/>
              <a:ext cx="14625" cy="11700"/>
            </a:xfrm>
            <a:custGeom>
              <a:avLst/>
              <a:gdLst/>
              <a:ahLst/>
              <a:cxnLst/>
              <a:rect l="l" t="t" r="r" b="b"/>
              <a:pathLst>
                <a:path w="585" h="468" extrusionOk="0">
                  <a:moveTo>
                    <a:pt x="144" y="0"/>
                  </a:moveTo>
                  <a:cubicBezTo>
                    <a:pt x="72" y="0"/>
                    <a:pt x="25" y="48"/>
                    <a:pt x="1" y="119"/>
                  </a:cubicBezTo>
                  <a:cubicBezTo>
                    <a:pt x="13" y="226"/>
                    <a:pt x="13" y="333"/>
                    <a:pt x="13" y="429"/>
                  </a:cubicBezTo>
                  <a:cubicBezTo>
                    <a:pt x="84" y="454"/>
                    <a:pt x="154" y="467"/>
                    <a:pt x="220" y="467"/>
                  </a:cubicBezTo>
                  <a:cubicBezTo>
                    <a:pt x="371" y="467"/>
                    <a:pt x="501" y="396"/>
                    <a:pt x="584" y="238"/>
                  </a:cubicBezTo>
                  <a:cubicBezTo>
                    <a:pt x="525" y="191"/>
                    <a:pt x="465" y="167"/>
                    <a:pt x="406" y="119"/>
                  </a:cubicBezTo>
                  <a:cubicBezTo>
                    <a:pt x="322" y="60"/>
                    <a:pt x="203" y="72"/>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5"/>
            <p:cNvSpPr/>
            <p:nvPr/>
          </p:nvSpPr>
          <p:spPr>
            <a:xfrm>
              <a:off x="5157475" y="3680350"/>
              <a:ext cx="11050" cy="13800"/>
            </a:xfrm>
            <a:custGeom>
              <a:avLst/>
              <a:gdLst/>
              <a:ahLst/>
              <a:cxnLst/>
              <a:rect l="l" t="t" r="r" b="b"/>
              <a:pathLst>
                <a:path w="442" h="552" extrusionOk="0">
                  <a:moveTo>
                    <a:pt x="203" y="0"/>
                  </a:moveTo>
                  <a:cubicBezTo>
                    <a:pt x="143" y="0"/>
                    <a:pt x="84" y="12"/>
                    <a:pt x="36" y="48"/>
                  </a:cubicBezTo>
                  <a:cubicBezTo>
                    <a:pt x="36" y="72"/>
                    <a:pt x="24" y="107"/>
                    <a:pt x="1" y="131"/>
                  </a:cubicBezTo>
                  <a:cubicBezTo>
                    <a:pt x="1" y="191"/>
                    <a:pt x="1" y="250"/>
                    <a:pt x="36" y="310"/>
                  </a:cubicBezTo>
                  <a:cubicBezTo>
                    <a:pt x="72" y="334"/>
                    <a:pt x="84" y="346"/>
                    <a:pt x="108" y="357"/>
                  </a:cubicBezTo>
                  <a:cubicBezTo>
                    <a:pt x="204" y="357"/>
                    <a:pt x="215" y="551"/>
                    <a:pt x="334" y="551"/>
                  </a:cubicBezTo>
                  <a:cubicBezTo>
                    <a:pt x="362" y="551"/>
                    <a:pt x="397" y="540"/>
                    <a:pt x="441" y="512"/>
                  </a:cubicBezTo>
                  <a:cubicBezTo>
                    <a:pt x="370" y="346"/>
                    <a:pt x="274" y="167"/>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5"/>
            <p:cNvSpPr/>
            <p:nvPr/>
          </p:nvSpPr>
          <p:spPr>
            <a:xfrm>
              <a:off x="5428950" y="3703550"/>
              <a:ext cx="19075" cy="3300"/>
            </a:xfrm>
            <a:custGeom>
              <a:avLst/>
              <a:gdLst/>
              <a:ahLst/>
              <a:cxnLst/>
              <a:rect l="l" t="t" r="r" b="b"/>
              <a:pathLst>
                <a:path w="763" h="132" extrusionOk="0">
                  <a:moveTo>
                    <a:pt x="0" y="1"/>
                  </a:moveTo>
                  <a:lnTo>
                    <a:pt x="0" y="132"/>
                  </a:lnTo>
                  <a:cubicBezTo>
                    <a:pt x="250" y="132"/>
                    <a:pt x="500" y="120"/>
                    <a:pt x="762" y="120"/>
                  </a:cubicBezTo>
                  <a:cubicBezTo>
                    <a:pt x="597" y="13"/>
                    <a:pt x="414" y="3"/>
                    <a:pt x="235" y="3"/>
                  </a:cubicBezTo>
                  <a:cubicBezTo>
                    <a:pt x="194" y="3"/>
                    <a:pt x="153" y="3"/>
                    <a:pt x="113" y="3"/>
                  </a:cubicBezTo>
                  <a:cubicBezTo>
                    <a:pt x="75" y="3"/>
                    <a:pt x="37" y="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5"/>
            <p:cNvSpPr/>
            <p:nvPr/>
          </p:nvSpPr>
          <p:spPr>
            <a:xfrm>
              <a:off x="5458400" y="3709525"/>
              <a:ext cx="17000" cy="4400"/>
            </a:xfrm>
            <a:custGeom>
              <a:avLst/>
              <a:gdLst/>
              <a:ahLst/>
              <a:cxnLst/>
              <a:rect l="l" t="t" r="r" b="b"/>
              <a:pathLst>
                <a:path w="680" h="176" extrusionOk="0">
                  <a:moveTo>
                    <a:pt x="429" y="24"/>
                  </a:moveTo>
                  <a:cubicBezTo>
                    <a:pt x="298" y="83"/>
                    <a:pt x="96" y="0"/>
                    <a:pt x="1" y="155"/>
                  </a:cubicBezTo>
                  <a:cubicBezTo>
                    <a:pt x="13" y="154"/>
                    <a:pt x="25" y="154"/>
                    <a:pt x="37" y="154"/>
                  </a:cubicBezTo>
                  <a:cubicBezTo>
                    <a:pt x="144" y="154"/>
                    <a:pt x="254" y="176"/>
                    <a:pt x="358" y="176"/>
                  </a:cubicBezTo>
                  <a:cubicBezTo>
                    <a:pt x="474" y="176"/>
                    <a:pt x="584" y="149"/>
                    <a:pt x="679" y="36"/>
                  </a:cubicBezTo>
                  <a:cubicBezTo>
                    <a:pt x="596" y="36"/>
                    <a:pt x="513" y="24"/>
                    <a:pt x="429"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5"/>
            <p:cNvSpPr/>
            <p:nvPr/>
          </p:nvSpPr>
          <p:spPr>
            <a:xfrm>
              <a:off x="5266725" y="3650550"/>
              <a:ext cx="11025" cy="6900"/>
            </a:xfrm>
            <a:custGeom>
              <a:avLst/>
              <a:gdLst/>
              <a:ahLst/>
              <a:cxnLst/>
              <a:rect l="l" t="t" r="r" b="b"/>
              <a:pathLst>
                <a:path w="441" h="276" extrusionOk="0">
                  <a:moveTo>
                    <a:pt x="195" y="1"/>
                  </a:moveTo>
                  <a:cubicBezTo>
                    <a:pt x="154" y="1"/>
                    <a:pt x="116" y="20"/>
                    <a:pt x="84" y="73"/>
                  </a:cubicBezTo>
                  <a:cubicBezTo>
                    <a:pt x="0" y="228"/>
                    <a:pt x="179" y="252"/>
                    <a:pt x="286" y="275"/>
                  </a:cubicBezTo>
                  <a:cubicBezTo>
                    <a:pt x="345" y="228"/>
                    <a:pt x="381" y="168"/>
                    <a:pt x="441" y="121"/>
                  </a:cubicBezTo>
                  <a:cubicBezTo>
                    <a:pt x="362" y="74"/>
                    <a:pt x="274"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5"/>
            <p:cNvSpPr/>
            <p:nvPr/>
          </p:nvSpPr>
          <p:spPr>
            <a:xfrm>
              <a:off x="5399775" y="3699675"/>
              <a:ext cx="19375" cy="3700"/>
            </a:xfrm>
            <a:custGeom>
              <a:avLst/>
              <a:gdLst/>
              <a:ahLst/>
              <a:cxnLst/>
              <a:rect l="l" t="t" r="r" b="b"/>
              <a:pathLst>
                <a:path w="775" h="148" extrusionOk="0">
                  <a:moveTo>
                    <a:pt x="242" y="1"/>
                  </a:moveTo>
                  <a:cubicBezTo>
                    <a:pt x="163" y="1"/>
                    <a:pt x="82" y="6"/>
                    <a:pt x="0" y="13"/>
                  </a:cubicBezTo>
                  <a:cubicBezTo>
                    <a:pt x="119" y="120"/>
                    <a:pt x="247" y="147"/>
                    <a:pt x="378" y="147"/>
                  </a:cubicBezTo>
                  <a:cubicBezTo>
                    <a:pt x="509" y="147"/>
                    <a:pt x="643" y="120"/>
                    <a:pt x="774" y="120"/>
                  </a:cubicBezTo>
                  <a:cubicBezTo>
                    <a:pt x="607" y="28"/>
                    <a:pt x="429"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5"/>
            <p:cNvSpPr/>
            <p:nvPr/>
          </p:nvSpPr>
          <p:spPr>
            <a:xfrm>
              <a:off x="6073950" y="3757875"/>
              <a:ext cx="14325" cy="5875"/>
            </a:xfrm>
            <a:custGeom>
              <a:avLst/>
              <a:gdLst/>
              <a:ahLst/>
              <a:cxnLst/>
              <a:rect l="l" t="t" r="r" b="b"/>
              <a:pathLst>
                <a:path w="573" h="235" extrusionOk="0">
                  <a:moveTo>
                    <a:pt x="215" y="0"/>
                  </a:moveTo>
                  <a:cubicBezTo>
                    <a:pt x="152" y="0"/>
                    <a:pt x="82" y="28"/>
                    <a:pt x="1" y="102"/>
                  </a:cubicBezTo>
                  <a:cubicBezTo>
                    <a:pt x="162" y="169"/>
                    <a:pt x="309" y="235"/>
                    <a:pt x="458" y="235"/>
                  </a:cubicBezTo>
                  <a:cubicBezTo>
                    <a:pt x="496" y="235"/>
                    <a:pt x="534" y="231"/>
                    <a:pt x="572" y="221"/>
                  </a:cubicBezTo>
                  <a:cubicBezTo>
                    <a:pt x="457" y="139"/>
                    <a:pt x="354"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5"/>
            <p:cNvSpPr/>
            <p:nvPr/>
          </p:nvSpPr>
          <p:spPr>
            <a:xfrm>
              <a:off x="5843875" y="3730150"/>
              <a:ext cx="18775" cy="5000"/>
            </a:xfrm>
            <a:custGeom>
              <a:avLst/>
              <a:gdLst/>
              <a:ahLst/>
              <a:cxnLst/>
              <a:rect l="l" t="t" r="r" b="b"/>
              <a:pathLst>
                <a:path w="751" h="200" extrusionOk="0">
                  <a:moveTo>
                    <a:pt x="378" y="0"/>
                  </a:moveTo>
                  <a:cubicBezTo>
                    <a:pt x="322" y="0"/>
                    <a:pt x="266" y="12"/>
                    <a:pt x="215" y="32"/>
                  </a:cubicBezTo>
                  <a:lnTo>
                    <a:pt x="0" y="80"/>
                  </a:lnTo>
                  <a:cubicBezTo>
                    <a:pt x="192" y="191"/>
                    <a:pt x="417" y="199"/>
                    <a:pt x="634" y="199"/>
                  </a:cubicBezTo>
                  <a:cubicBezTo>
                    <a:pt x="673" y="199"/>
                    <a:pt x="712" y="199"/>
                    <a:pt x="751" y="199"/>
                  </a:cubicBezTo>
                  <a:cubicBezTo>
                    <a:pt x="691" y="151"/>
                    <a:pt x="655" y="104"/>
                    <a:pt x="596" y="68"/>
                  </a:cubicBezTo>
                  <a:cubicBezTo>
                    <a:pt x="528" y="21"/>
                    <a:pt x="452"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5"/>
            <p:cNvSpPr/>
            <p:nvPr/>
          </p:nvSpPr>
          <p:spPr>
            <a:xfrm>
              <a:off x="5750100" y="3721150"/>
              <a:ext cx="19375" cy="3275"/>
            </a:xfrm>
            <a:custGeom>
              <a:avLst/>
              <a:gdLst/>
              <a:ahLst/>
              <a:cxnLst/>
              <a:rect l="l" t="t" r="r" b="b"/>
              <a:pathLst>
                <a:path w="775" h="131" extrusionOk="0">
                  <a:moveTo>
                    <a:pt x="404" y="1"/>
                  </a:moveTo>
                  <a:cubicBezTo>
                    <a:pt x="281" y="1"/>
                    <a:pt x="156" y="24"/>
                    <a:pt x="39" y="24"/>
                  </a:cubicBezTo>
                  <a:cubicBezTo>
                    <a:pt x="26" y="24"/>
                    <a:pt x="13" y="24"/>
                    <a:pt x="1" y="23"/>
                  </a:cubicBezTo>
                  <a:lnTo>
                    <a:pt x="1" y="23"/>
                  </a:lnTo>
                  <a:cubicBezTo>
                    <a:pt x="160" y="118"/>
                    <a:pt x="329" y="124"/>
                    <a:pt x="505" y="124"/>
                  </a:cubicBezTo>
                  <a:cubicBezTo>
                    <a:pt x="527" y="124"/>
                    <a:pt x="550" y="124"/>
                    <a:pt x="572" y="124"/>
                  </a:cubicBezTo>
                  <a:cubicBezTo>
                    <a:pt x="639" y="124"/>
                    <a:pt x="706" y="124"/>
                    <a:pt x="775" y="130"/>
                  </a:cubicBezTo>
                  <a:cubicBezTo>
                    <a:pt x="659" y="26"/>
                    <a:pt x="532"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5"/>
            <p:cNvSpPr/>
            <p:nvPr/>
          </p:nvSpPr>
          <p:spPr>
            <a:xfrm>
              <a:off x="5710525" y="3717300"/>
              <a:ext cx="19075" cy="3875"/>
            </a:xfrm>
            <a:custGeom>
              <a:avLst/>
              <a:gdLst/>
              <a:ahLst/>
              <a:cxnLst/>
              <a:rect l="l" t="t" r="r" b="b"/>
              <a:pathLst>
                <a:path w="763" h="155" extrusionOk="0">
                  <a:moveTo>
                    <a:pt x="378" y="0"/>
                  </a:moveTo>
                  <a:cubicBezTo>
                    <a:pt x="251" y="0"/>
                    <a:pt x="122" y="22"/>
                    <a:pt x="0" y="22"/>
                  </a:cubicBezTo>
                  <a:cubicBezTo>
                    <a:pt x="167" y="118"/>
                    <a:pt x="339" y="155"/>
                    <a:pt x="509" y="155"/>
                  </a:cubicBezTo>
                  <a:cubicBezTo>
                    <a:pt x="594" y="155"/>
                    <a:pt x="679" y="145"/>
                    <a:pt x="762" y="130"/>
                  </a:cubicBezTo>
                  <a:cubicBezTo>
                    <a:pt x="646" y="25"/>
                    <a:pt x="514"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5"/>
            <p:cNvSpPr/>
            <p:nvPr/>
          </p:nvSpPr>
          <p:spPr>
            <a:xfrm>
              <a:off x="5529250" y="3688975"/>
              <a:ext cx="14300" cy="4200"/>
            </a:xfrm>
            <a:custGeom>
              <a:avLst/>
              <a:gdLst/>
              <a:ahLst/>
              <a:cxnLst/>
              <a:rect l="l" t="t" r="r" b="b"/>
              <a:pathLst>
                <a:path w="572" h="168" extrusionOk="0">
                  <a:moveTo>
                    <a:pt x="283" y="0"/>
                  </a:moveTo>
                  <a:cubicBezTo>
                    <a:pt x="182" y="0"/>
                    <a:pt x="88" y="31"/>
                    <a:pt x="1" y="132"/>
                  </a:cubicBezTo>
                  <a:cubicBezTo>
                    <a:pt x="96" y="143"/>
                    <a:pt x="167" y="143"/>
                    <a:pt x="262" y="167"/>
                  </a:cubicBezTo>
                  <a:cubicBezTo>
                    <a:pt x="358" y="143"/>
                    <a:pt x="465" y="143"/>
                    <a:pt x="572" y="132"/>
                  </a:cubicBezTo>
                  <a:lnTo>
                    <a:pt x="572" y="48"/>
                  </a:lnTo>
                  <a:cubicBezTo>
                    <a:pt x="470" y="26"/>
                    <a:pt x="374"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5"/>
            <p:cNvSpPr/>
            <p:nvPr/>
          </p:nvSpPr>
          <p:spPr>
            <a:xfrm>
              <a:off x="5643550" y="3728375"/>
              <a:ext cx="16400" cy="3925"/>
            </a:xfrm>
            <a:custGeom>
              <a:avLst/>
              <a:gdLst/>
              <a:ahLst/>
              <a:cxnLst/>
              <a:rect l="l" t="t" r="r" b="b"/>
              <a:pathLst>
                <a:path w="656" h="157" extrusionOk="0">
                  <a:moveTo>
                    <a:pt x="228" y="1"/>
                  </a:moveTo>
                  <a:cubicBezTo>
                    <a:pt x="154" y="1"/>
                    <a:pt x="78" y="8"/>
                    <a:pt x="1" y="20"/>
                  </a:cubicBezTo>
                  <a:cubicBezTo>
                    <a:pt x="105" y="131"/>
                    <a:pt x="224" y="156"/>
                    <a:pt x="347" y="156"/>
                  </a:cubicBezTo>
                  <a:cubicBezTo>
                    <a:pt x="449" y="156"/>
                    <a:pt x="553" y="139"/>
                    <a:pt x="655" y="139"/>
                  </a:cubicBezTo>
                  <a:cubicBezTo>
                    <a:pt x="527" y="34"/>
                    <a:pt x="382"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5"/>
            <p:cNvSpPr/>
            <p:nvPr/>
          </p:nvSpPr>
          <p:spPr>
            <a:xfrm>
              <a:off x="5685525" y="3714125"/>
              <a:ext cx="15200" cy="3325"/>
            </a:xfrm>
            <a:custGeom>
              <a:avLst/>
              <a:gdLst/>
              <a:ahLst/>
              <a:cxnLst/>
              <a:rect l="l" t="t" r="r" b="b"/>
              <a:pathLst>
                <a:path w="608" h="133" extrusionOk="0">
                  <a:moveTo>
                    <a:pt x="301" y="0"/>
                  </a:moveTo>
                  <a:cubicBezTo>
                    <a:pt x="203" y="0"/>
                    <a:pt x="100" y="18"/>
                    <a:pt x="0" y="18"/>
                  </a:cubicBezTo>
                  <a:cubicBezTo>
                    <a:pt x="126" y="114"/>
                    <a:pt x="251" y="133"/>
                    <a:pt x="376" y="133"/>
                  </a:cubicBezTo>
                  <a:cubicBezTo>
                    <a:pt x="453" y="133"/>
                    <a:pt x="530" y="126"/>
                    <a:pt x="608" y="126"/>
                  </a:cubicBezTo>
                  <a:cubicBezTo>
                    <a:pt x="519" y="24"/>
                    <a:pt x="413"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5"/>
            <p:cNvSpPr/>
            <p:nvPr/>
          </p:nvSpPr>
          <p:spPr>
            <a:xfrm>
              <a:off x="5668850" y="3732200"/>
              <a:ext cx="14900" cy="3500"/>
            </a:xfrm>
            <a:custGeom>
              <a:avLst/>
              <a:gdLst/>
              <a:ahLst/>
              <a:cxnLst/>
              <a:rect l="l" t="t" r="r" b="b"/>
              <a:pathLst>
                <a:path w="596" h="140" extrusionOk="0">
                  <a:moveTo>
                    <a:pt x="292" y="1"/>
                  </a:moveTo>
                  <a:cubicBezTo>
                    <a:pt x="213" y="1"/>
                    <a:pt x="130" y="11"/>
                    <a:pt x="47" y="11"/>
                  </a:cubicBezTo>
                  <a:cubicBezTo>
                    <a:pt x="32" y="11"/>
                    <a:pt x="16" y="11"/>
                    <a:pt x="1" y="10"/>
                  </a:cubicBezTo>
                  <a:lnTo>
                    <a:pt x="1" y="10"/>
                  </a:lnTo>
                  <a:cubicBezTo>
                    <a:pt x="92" y="114"/>
                    <a:pt x="197" y="140"/>
                    <a:pt x="309" y="140"/>
                  </a:cubicBezTo>
                  <a:cubicBezTo>
                    <a:pt x="402" y="140"/>
                    <a:pt x="499" y="122"/>
                    <a:pt x="596" y="117"/>
                  </a:cubicBezTo>
                  <a:cubicBezTo>
                    <a:pt x="506" y="21"/>
                    <a:pt x="402"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5"/>
            <p:cNvSpPr/>
            <p:nvPr/>
          </p:nvSpPr>
          <p:spPr>
            <a:xfrm>
              <a:off x="5155100" y="3687575"/>
              <a:ext cx="5975" cy="15425"/>
            </a:xfrm>
            <a:custGeom>
              <a:avLst/>
              <a:gdLst/>
              <a:ahLst/>
              <a:cxnLst/>
              <a:rect l="l" t="t" r="r" b="b"/>
              <a:pathLst>
                <a:path w="239" h="617" extrusionOk="0">
                  <a:moveTo>
                    <a:pt x="91" y="0"/>
                  </a:moveTo>
                  <a:cubicBezTo>
                    <a:pt x="69" y="0"/>
                    <a:pt x="48" y="7"/>
                    <a:pt x="24" y="21"/>
                  </a:cubicBezTo>
                  <a:cubicBezTo>
                    <a:pt x="0" y="80"/>
                    <a:pt x="0" y="140"/>
                    <a:pt x="48" y="188"/>
                  </a:cubicBezTo>
                  <a:cubicBezTo>
                    <a:pt x="48" y="342"/>
                    <a:pt x="60" y="473"/>
                    <a:pt x="60" y="616"/>
                  </a:cubicBezTo>
                  <a:cubicBezTo>
                    <a:pt x="238" y="485"/>
                    <a:pt x="167" y="259"/>
                    <a:pt x="227" y="68"/>
                  </a:cubicBezTo>
                  <a:lnTo>
                    <a:pt x="191" y="45"/>
                  </a:lnTo>
                  <a:cubicBezTo>
                    <a:pt x="155" y="16"/>
                    <a:pt x="123"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5"/>
            <p:cNvSpPr/>
            <p:nvPr/>
          </p:nvSpPr>
          <p:spPr>
            <a:xfrm>
              <a:off x="5778675" y="3724550"/>
              <a:ext cx="15525" cy="3400"/>
            </a:xfrm>
            <a:custGeom>
              <a:avLst/>
              <a:gdLst/>
              <a:ahLst/>
              <a:cxnLst/>
              <a:rect l="l" t="t" r="r" b="b"/>
              <a:pathLst>
                <a:path w="621" h="136" extrusionOk="0">
                  <a:moveTo>
                    <a:pt x="298" y="0"/>
                  </a:moveTo>
                  <a:cubicBezTo>
                    <a:pt x="198" y="0"/>
                    <a:pt x="95" y="18"/>
                    <a:pt x="1" y="18"/>
                  </a:cubicBezTo>
                  <a:cubicBezTo>
                    <a:pt x="141" y="106"/>
                    <a:pt x="294" y="135"/>
                    <a:pt x="451" y="135"/>
                  </a:cubicBezTo>
                  <a:cubicBezTo>
                    <a:pt x="507" y="135"/>
                    <a:pt x="564" y="132"/>
                    <a:pt x="620" y="125"/>
                  </a:cubicBezTo>
                  <a:cubicBezTo>
                    <a:pt x="525" y="24"/>
                    <a:pt x="41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5"/>
            <p:cNvSpPr/>
            <p:nvPr/>
          </p:nvSpPr>
          <p:spPr>
            <a:xfrm>
              <a:off x="5626000" y="3725050"/>
              <a:ext cx="15500" cy="3300"/>
            </a:xfrm>
            <a:custGeom>
              <a:avLst/>
              <a:gdLst/>
              <a:ahLst/>
              <a:cxnLst/>
              <a:rect l="l" t="t" r="r" b="b"/>
              <a:pathLst>
                <a:path w="620" h="132" extrusionOk="0">
                  <a:moveTo>
                    <a:pt x="167" y="0"/>
                  </a:moveTo>
                  <a:cubicBezTo>
                    <a:pt x="112" y="0"/>
                    <a:pt x="57" y="4"/>
                    <a:pt x="0" y="10"/>
                  </a:cubicBezTo>
                  <a:cubicBezTo>
                    <a:pt x="99" y="109"/>
                    <a:pt x="213" y="131"/>
                    <a:pt x="332" y="131"/>
                  </a:cubicBezTo>
                  <a:cubicBezTo>
                    <a:pt x="426" y="131"/>
                    <a:pt x="524" y="117"/>
                    <a:pt x="619" y="117"/>
                  </a:cubicBezTo>
                  <a:cubicBezTo>
                    <a:pt x="470" y="30"/>
                    <a:pt x="32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5"/>
            <p:cNvSpPr/>
            <p:nvPr/>
          </p:nvSpPr>
          <p:spPr>
            <a:xfrm>
              <a:off x="6013250" y="3774100"/>
              <a:ext cx="11025" cy="5200"/>
            </a:xfrm>
            <a:custGeom>
              <a:avLst/>
              <a:gdLst/>
              <a:ahLst/>
              <a:cxnLst/>
              <a:rect l="l" t="t" r="r" b="b"/>
              <a:pathLst>
                <a:path w="441" h="208" extrusionOk="0">
                  <a:moveTo>
                    <a:pt x="202" y="1"/>
                  </a:moveTo>
                  <a:cubicBezTo>
                    <a:pt x="119" y="60"/>
                    <a:pt x="72" y="120"/>
                    <a:pt x="0" y="179"/>
                  </a:cubicBezTo>
                  <a:cubicBezTo>
                    <a:pt x="20" y="199"/>
                    <a:pt x="39" y="208"/>
                    <a:pt x="59" y="208"/>
                  </a:cubicBezTo>
                  <a:cubicBezTo>
                    <a:pt x="75" y="208"/>
                    <a:pt x="91" y="202"/>
                    <a:pt x="107" y="191"/>
                  </a:cubicBezTo>
                  <a:cubicBezTo>
                    <a:pt x="250" y="179"/>
                    <a:pt x="381" y="167"/>
                    <a:pt x="441" y="36"/>
                  </a:cubicBezTo>
                  <a:cubicBezTo>
                    <a:pt x="345" y="13"/>
                    <a:pt x="274" y="13"/>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5"/>
            <p:cNvSpPr/>
            <p:nvPr/>
          </p:nvSpPr>
          <p:spPr>
            <a:xfrm>
              <a:off x="5478650" y="3709800"/>
              <a:ext cx="11025" cy="4300"/>
            </a:xfrm>
            <a:custGeom>
              <a:avLst/>
              <a:gdLst/>
              <a:ahLst/>
              <a:cxnLst/>
              <a:rect l="l" t="t" r="r" b="b"/>
              <a:pathLst>
                <a:path w="441" h="172" extrusionOk="0">
                  <a:moveTo>
                    <a:pt x="193" y="0"/>
                  </a:moveTo>
                  <a:cubicBezTo>
                    <a:pt x="131" y="0"/>
                    <a:pt x="68" y="9"/>
                    <a:pt x="0" y="25"/>
                  </a:cubicBezTo>
                  <a:cubicBezTo>
                    <a:pt x="83" y="120"/>
                    <a:pt x="159" y="171"/>
                    <a:pt x="235" y="171"/>
                  </a:cubicBezTo>
                  <a:cubicBezTo>
                    <a:pt x="302" y="171"/>
                    <a:pt x="369" y="132"/>
                    <a:pt x="441" y="49"/>
                  </a:cubicBezTo>
                  <a:cubicBezTo>
                    <a:pt x="354" y="15"/>
                    <a:pt x="27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5"/>
            <p:cNvSpPr/>
            <p:nvPr/>
          </p:nvSpPr>
          <p:spPr>
            <a:xfrm>
              <a:off x="5467625" y="3685625"/>
              <a:ext cx="11050" cy="3125"/>
            </a:xfrm>
            <a:custGeom>
              <a:avLst/>
              <a:gdLst/>
              <a:ahLst/>
              <a:cxnLst/>
              <a:rect l="l" t="t" r="r" b="b"/>
              <a:pathLst>
                <a:path w="442" h="125" extrusionOk="0">
                  <a:moveTo>
                    <a:pt x="155" y="0"/>
                  </a:moveTo>
                  <a:cubicBezTo>
                    <a:pt x="105" y="0"/>
                    <a:pt x="54" y="4"/>
                    <a:pt x="1" y="4"/>
                  </a:cubicBezTo>
                  <a:cubicBezTo>
                    <a:pt x="116" y="87"/>
                    <a:pt x="249" y="125"/>
                    <a:pt x="384" y="125"/>
                  </a:cubicBezTo>
                  <a:cubicBezTo>
                    <a:pt x="403" y="125"/>
                    <a:pt x="422" y="124"/>
                    <a:pt x="441" y="123"/>
                  </a:cubicBezTo>
                  <a:cubicBezTo>
                    <a:pt x="360" y="17"/>
                    <a:pt x="262"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5"/>
            <p:cNvSpPr/>
            <p:nvPr/>
          </p:nvSpPr>
          <p:spPr>
            <a:xfrm>
              <a:off x="5550675" y="3693525"/>
              <a:ext cx="7475" cy="4100"/>
            </a:xfrm>
            <a:custGeom>
              <a:avLst/>
              <a:gdLst/>
              <a:ahLst/>
              <a:cxnLst/>
              <a:rect l="l" t="t" r="r" b="b"/>
              <a:pathLst>
                <a:path w="299" h="164" extrusionOk="0">
                  <a:moveTo>
                    <a:pt x="196" y="0"/>
                  </a:moveTo>
                  <a:cubicBezTo>
                    <a:pt x="159" y="0"/>
                    <a:pt x="114" y="3"/>
                    <a:pt x="84" y="9"/>
                  </a:cubicBezTo>
                  <a:cubicBezTo>
                    <a:pt x="60" y="9"/>
                    <a:pt x="25" y="69"/>
                    <a:pt x="1" y="104"/>
                  </a:cubicBezTo>
                  <a:cubicBezTo>
                    <a:pt x="18" y="122"/>
                    <a:pt x="48" y="133"/>
                    <a:pt x="73" y="133"/>
                  </a:cubicBezTo>
                  <a:cubicBezTo>
                    <a:pt x="82" y="133"/>
                    <a:pt x="90" y="131"/>
                    <a:pt x="96" y="128"/>
                  </a:cubicBezTo>
                  <a:cubicBezTo>
                    <a:pt x="144" y="80"/>
                    <a:pt x="298" y="164"/>
                    <a:pt x="263" y="9"/>
                  </a:cubicBezTo>
                  <a:cubicBezTo>
                    <a:pt x="263" y="3"/>
                    <a:pt x="233" y="0"/>
                    <a:pt x="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5"/>
            <p:cNvSpPr/>
            <p:nvPr/>
          </p:nvSpPr>
          <p:spPr>
            <a:xfrm>
              <a:off x="5299450" y="3685250"/>
              <a:ext cx="12250" cy="3750"/>
            </a:xfrm>
            <a:custGeom>
              <a:avLst/>
              <a:gdLst/>
              <a:ahLst/>
              <a:cxnLst/>
              <a:rect l="l" t="t" r="r" b="b"/>
              <a:pathLst>
                <a:path w="490" h="150" extrusionOk="0">
                  <a:moveTo>
                    <a:pt x="165" y="1"/>
                  </a:moveTo>
                  <a:cubicBezTo>
                    <a:pt x="112" y="1"/>
                    <a:pt x="57" y="7"/>
                    <a:pt x="1" y="19"/>
                  </a:cubicBezTo>
                  <a:lnTo>
                    <a:pt x="1" y="150"/>
                  </a:lnTo>
                  <a:cubicBezTo>
                    <a:pt x="168" y="138"/>
                    <a:pt x="322" y="138"/>
                    <a:pt x="489" y="114"/>
                  </a:cubicBezTo>
                  <a:cubicBezTo>
                    <a:pt x="391" y="32"/>
                    <a:pt x="282"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5"/>
            <p:cNvSpPr/>
            <p:nvPr/>
          </p:nvSpPr>
          <p:spPr>
            <a:xfrm>
              <a:off x="5156575" y="3669625"/>
              <a:ext cx="8675" cy="11925"/>
            </a:xfrm>
            <a:custGeom>
              <a:avLst/>
              <a:gdLst/>
              <a:ahLst/>
              <a:cxnLst/>
              <a:rect l="l" t="t" r="r" b="b"/>
              <a:pathLst>
                <a:path w="347" h="477" extrusionOk="0">
                  <a:moveTo>
                    <a:pt x="168" y="1"/>
                  </a:moveTo>
                  <a:cubicBezTo>
                    <a:pt x="108" y="24"/>
                    <a:pt x="60" y="72"/>
                    <a:pt x="25" y="132"/>
                  </a:cubicBezTo>
                  <a:cubicBezTo>
                    <a:pt x="1" y="263"/>
                    <a:pt x="13" y="382"/>
                    <a:pt x="120" y="477"/>
                  </a:cubicBezTo>
                  <a:cubicBezTo>
                    <a:pt x="168" y="465"/>
                    <a:pt x="191" y="441"/>
                    <a:pt x="239" y="429"/>
                  </a:cubicBezTo>
                  <a:lnTo>
                    <a:pt x="227" y="358"/>
                  </a:lnTo>
                  <a:lnTo>
                    <a:pt x="251" y="322"/>
                  </a:lnTo>
                  <a:cubicBezTo>
                    <a:pt x="346" y="251"/>
                    <a:pt x="322" y="167"/>
                    <a:pt x="310" y="72"/>
                  </a:cubicBezTo>
                  <a:cubicBezTo>
                    <a:pt x="299" y="48"/>
                    <a:pt x="263" y="24"/>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5"/>
            <p:cNvSpPr/>
            <p:nvPr/>
          </p:nvSpPr>
          <p:spPr>
            <a:xfrm>
              <a:off x="5165225" y="3658625"/>
              <a:ext cx="7700" cy="8725"/>
            </a:xfrm>
            <a:custGeom>
              <a:avLst/>
              <a:gdLst/>
              <a:ahLst/>
              <a:cxnLst/>
              <a:rect l="l" t="t" r="r" b="b"/>
              <a:pathLst>
                <a:path w="308" h="349" extrusionOk="0">
                  <a:moveTo>
                    <a:pt x="155" y="0"/>
                  </a:moveTo>
                  <a:cubicBezTo>
                    <a:pt x="131" y="24"/>
                    <a:pt x="95" y="24"/>
                    <a:pt x="72" y="24"/>
                  </a:cubicBezTo>
                  <a:cubicBezTo>
                    <a:pt x="24" y="72"/>
                    <a:pt x="0" y="119"/>
                    <a:pt x="0" y="179"/>
                  </a:cubicBezTo>
                  <a:cubicBezTo>
                    <a:pt x="12" y="262"/>
                    <a:pt x="36" y="310"/>
                    <a:pt x="84" y="345"/>
                  </a:cubicBezTo>
                  <a:cubicBezTo>
                    <a:pt x="103" y="347"/>
                    <a:pt x="121" y="348"/>
                    <a:pt x="137" y="348"/>
                  </a:cubicBezTo>
                  <a:cubicBezTo>
                    <a:pt x="307" y="348"/>
                    <a:pt x="293" y="236"/>
                    <a:pt x="238" y="83"/>
                  </a:cubicBezTo>
                  <a:cubicBezTo>
                    <a:pt x="203" y="72"/>
                    <a:pt x="179"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5"/>
            <p:cNvSpPr/>
            <p:nvPr/>
          </p:nvSpPr>
          <p:spPr>
            <a:xfrm>
              <a:off x="5198850" y="3670075"/>
              <a:ext cx="7475" cy="4175"/>
            </a:xfrm>
            <a:custGeom>
              <a:avLst/>
              <a:gdLst/>
              <a:ahLst/>
              <a:cxnLst/>
              <a:rect l="l" t="t" r="r" b="b"/>
              <a:pathLst>
                <a:path w="299" h="167" extrusionOk="0">
                  <a:moveTo>
                    <a:pt x="148" y="1"/>
                  </a:moveTo>
                  <a:cubicBezTo>
                    <a:pt x="99" y="1"/>
                    <a:pt x="48" y="12"/>
                    <a:pt x="1" y="42"/>
                  </a:cubicBezTo>
                  <a:cubicBezTo>
                    <a:pt x="37" y="143"/>
                    <a:pt x="109" y="166"/>
                    <a:pt x="189" y="166"/>
                  </a:cubicBezTo>
                  <a:cubicBezTo>
                    <a:pt x="213" y="166"/>
                    <a:pt x="238" y="164"/>
                    <a:pt x="263" y="161"/>
                  </a:cubicBezTo>
                  <a:cubicBezTo>
                    <a:pt x="286" y="114"/>
                    <a:pt x="298" y="66"/>
                    <a:pt x="286" y="30"/>
                  </a:cubicBezTo>
                  <a:cubicBezTo>
                    <a:pt x="245" y="12"/>
                    <a:pt x="197"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a:off x="5171775" y="3641950"/>
              <a:ext cx="6850" cy="7700"/>
            </a:xfrm>
            <a:custGeom>
              <a:avLst/>
              <a:gdLst/>
              <a:ahLst/>
              <a:cxnLst/>
              <a:rect l="l" t="t" r="r" b="b"/>
              <a:pathLst>
                <a:path w="274" h="308" extrusionOk="0">
                  <a:moveTo>
                    <a:pt x="179" y="0"/>
                  </a:moveTo>
                  <a:cubicBezTo>
                    <a:pt x="0" y="36"/>
                    <a:pt x="0" y="143"/>
                    <a:pt x="60" y="274"/>
                  </a:cubicBezTo>
                  <a:cubicBezTo>
                    <a:pt x="60" y="274"/>
                    <a:pt x="72" y="286"/>
                    <a:pt x="107" y="298"/>
                  </a:cubicBezTo>
                  <a:cubicBezTo>
                    <a:pt x="114" y="305"/>
                    <a:pt x="123" y="308"/>
                    <a:pt x="133" y="308"/>
                  </a:cubicBezTo>
                  <a:cubicBezTo>
                    <a:pt x="158" y="308"/>
                    <a:pt x="189" y="291"/>
                    <a:pt x="214" y="274"/>
                  </a:cubicBezTo>
                  <a:cubicBezTo>
                    <a:pt x="238" y="203"/>
                    <a:pt x="250" y="108"/>
                    <a:pt x="274" y="36"/>
                  </a:cubicBezTo>
                  <a:cubicBezTo>
                    <a:pt x="238" y="36"/>
                    <a:pt x="214" y="24"/>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5172075" y="3648800"/>
              <a:ext cx="5675" cy="8050"/>
            </a:xfrm>
            <a:custGeom>
              <a:avLst/>
              <a:gdLst/>
              <a:ahLst/>
              <a:cxnLst/>
              <a:rect l="l" t="t" r="r" b="b"/>
              <a:pathLst>
                <a:path w="227" h="322" extrusionOk="0">
                  <a:moveTo>
                    <a:pt x="214" y="0"/>
                  </a:moveTo>
                  <a:cubicBezTo>
                    <a:pt x="167" y="24"/>
                    <a:pt x="143" y="24"/>
                    <a:pt x="95" y="48"/>
                  </a:cubicBezTo>
                  <a:cubicBezTo>
                    <a:pt x="83" y="60"/>
                    <a:pt x="48" y="72"/>
                    <a:pt x="36" y="72"/>
                  </a:cubicBezTo>
                  <a:cubicBezTo>
                    <a:pt x="12" y="107"/>
                    <a:pt x="12" y="119"/>
                    <a:pt x="0" y="143"/>
                  </a:cubicBezTo>
                  <a:cubicBezTo>
                    <a:pt x="0" y="191"/>
                    <a:pt x="24" y="238"/>
                    <a:pt x="36" y="286"/>
                  </a:cubicBezTo>
                  <a:cubicBezTo>
                    <a:pt x="48" y="298"/>
                    <a:pt x="83" y="310"/>
                    <a:pt x="95" y="322"/>
                  </a:cubicBezTo>
                  <a:cubicBezTo>
                    <a:pt x="202" y="238"/>
                    <a:pt x="226" y="131"/>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5"/>
            <p:cNvSpPr/>
            <p:nvPr/>
          </p:nvSpPr>
          <p:spPr>
            <a:xfrm>
              <a:off x="5171475" y="3673800"/>
              <a:ext cx="1500" cy="1800"/>
            </a:xfrm>
            <a:custGeom>
              <a:avLst/>
              <a:gdLst/>
              <a:ahLst/>
              <a:cxnLst/>
              <a:rect l="l" t="t" r="r" b="b"/>
              <a:pathLst>
                <a:path w="60" h="72" extrusionOk="0">
                  <a:moveTo>
                    <a:pt x="48" y="0"/>
                  </a:moveTo>
                  <a:cubicBezTo>
                    <a:pt x="48" y="0"/>
                    <a:pt x="12" y="12"/>
                    <a:pt x="0" y="12"/>
                  </a:cubicBezTo>
                  <a:cubicBezTo>
                    <a:pt x="0" y="24"/>
                    <a:pt x="0" y="60"/>
                    <a:pt x="12" y="72"/>
                  </a:cubicBezTo>
                  <a:cubicBezTo>
                    <a:pt x="12" y="72"/>
                    <a:pt x="48" y="60"/>
                    <a:pt x="60" y="60"/>
                  </a:cubicBezTo>
                  <a:cubicBezTo>
                    <a:pt x="60" y="36"/>
                    <a:pt x="60"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5161050" y="3663975"/>
              <a:ext cx="5975" cy="7475"/>
            </a:xfrm>
            <a:custGeom>
              <a:avLst/>
              <a:gdLst/>
              <a:ahLst/>
              <a:cxnLst/>
              <a:rect l="l" t="t" r="r" b="b"/>
              <a:pathLst>
                <a:path w="239" h="299" extrusionOk="0">
                  <a:moveTo>
                    <a:pt x="203" y="0"/>
                  </a:moveTo>
                  <a:cubicBezTo>
                    <a:pt x="0" y="0"/>
                    <a:pt x="0" y="108"/>
                    <a:pt x="48" y="250"/>
                  </a:cubicBezTo>
                  <a:lnTo>
                    <a:pt x="72" y="274"/>
                  </a:lnTo>
                  <a:cubicBezTo>
                    <a:pt x="72" y="286"/>
                    <a:pt x="84" y="298"/>
                    <a:pt x="131" y="298"/>
                  </a:cubicBezTo>
                  <a:cubicBezTo>
                    <a:pt x="179" y="298"/>
                    <a:pt x="191" y="274"/>
                    <a:pt x="191" y="215"/>
                  </a:cubicBezTo>
                  <a:lnTo>
                    <a:pt x="191" y="167"/>
                  </a:lnTo>
                  <a:lnTo>
                    <a:pt x="239" y="131"/>
                  </a:lnTo>
                  <a:cubicBezTo>
                    <a:pt x="227" y="96"/>
                    <a:pt x="227"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5163125" y="3669625"/>
              <a:ext cx="3900" cy="8650"/>
            </a:xfrm>
            <a:custGeom>
              <a:avLst/>
              <a:gdLst/>
              <a:ahLst/>
              <a:cxnLst/>
              <a:rect l="l" t="t" r="r" b="b"/>
              <a:pathLst>
                <a:path w="156" h="346" extrusionOk="0">
                  <a:moveTo>
                    <a:pt x="120" y="1"/>
                  </a:moveTo>
                  <a:lnTo>
                    <a:pt x="120" y="1"/>
                  </a:lnTo>
                  <a:cubicBezTo>
                    <a:pt x="84" y="13"/>
                    <a:pt x="37" y="24"/>
                    <a:pt x="1" y="60"/>
                  </a:cubicBezTo>
                  <a:lnTo>
                    <a:pt x="1" y="346"/>
                  </a:lnTo>
                  <a:cubicBezTo>
                    <a:pt x="144" y="263"/>
                    <a:pt x="156" y="13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5740575" y="3718325"/>
              <a:ext cx="7175" cy="3125"/>
            </a:xfrm>
            <a:custGeom>
              <a:avLst/>
              <a:gdLst/>
              <a:ahLst/>
              <a:cxnLst/>
              <a:rect l="l" t="t" r="r" b="b"/>
              <a:pathLst>
                <a:path w="287" h="125" extrusionOk="0">
                  <a:moveTo>
                    <a:pt x="148" y="0"/>
                  </a:moveTo>
                  <a:cubicBezTo>
                    <a:pt x="102" y="0"/>
                    <a:pt x="51" y="33"/>
                    <a:pt x="1" y="101"/>
                  </a:cubicBezTo>
                  <a:cubicBezTo>
                    <a:pt x="108" y="124"/>
                    <a:pt x="203" y="124"/>
                    <a:pt x="287" y="124"/>
                  </a:cubicBezTo>
                  <a:cubicBezTo>
                    <a:pt x="249" y="42"/>
                    <a:pt x="201"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5213725" y="3595800"/>
              <a:ext cx="3600" cy="5400"/>
            </a:xfrm>
            <a:custGeom>
              <a:avLst/>
              <a:gdLst/>
              <a:ahLst/>
              <a:cxnLst/>
              <a:rect l="l" t="t" r="r" b="b"/>
              <a:pathLst>
                <a:path w="144" h="216" extrusionOk="0">
                  <a:moveTo>
                    <a:pt x="144" y="1"/>
                  </a:moveTo>
                  <a:lnTo>
                    <a:pt x="144" y="1"/>
                  </a:lnTo>
                  <a:cubicBezTo>
                    <a:pt x="49" y="49"/>
                    <a:pt x="1" y="120"/>
                    <a:pt x="1" y="215"/>
                  </a:cubicBezTo>
                  <a:cubicBezTo>
                    <a:pt x="84" y="168"/>
                    <a:pt x="120" y="9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5253625" y="3592825"/>
              <a:ext cx="3000" cy="2700"/>
            </a:xfrm>
            <a:custGeom>
              <a:avLst/>
              <a:gdLst/>
              <a:ahLst/>
              <a:cxnLst/>
              <a:rect l="l" t="t" r="r" b="b"/>
              <a:pathLst>
                <a:path w="120" h="108" extrusionOk="0">
                  <a:moveTo>
                    <a:pt x="119" y="1"/>
                  </a:moveTo>
                  <a:cubicBezTo>
                    <a:pt x="48" y="1"/>
                    <a:pt x="0" y="48"/>
                    <a:pt x="0" y="108"/>
                  </a:cubicBezTo>
                  <a:cubicBezTo>
                    <a:pt x="48" y="84"/>
                    <a:pt x="72" y="37"/>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5169075" y="3656225"/>
              <a:ext cx="5400" cy="4500"/>
            </a:xfrm>
            <a:custGeom>
              <a:avLst/>
              <a:gdLst/>
              <a:ahLst/>
              <a:cxnLst/>
              <a:rect l="l" t="t" r="r" b="b"/>
              <a:pathLst>
                <a:path w="216" h="180" extrusionOk="0">
                  <a:moveTo>
                    <a:pt x="180" y="1"/>
                  </a:moveTo>
                  <a:cubicBezTo>
                    <a:pt x="84" y="1"/>
                    <a:pt x="1" y="48"/>
                    <a:pt x="60" y="168"/>
                  </a:cubicBezTo>
                  <a:lnTo>
                    <a:pt x="84" y="179"/>
                  </a:lnTo>
                  <a:cubicBezTo>
                    <a:pt x="120" y="132"/>
                    <a:pt x="168" y="72"/>
                    <a:pt x="215" y="25"/>
                  </a:cubicBezTo>
                  <a:lnTo>
                    <a:pt x="1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5267325" y="3578550"/>
              <a:ext cx="3875" cy="3000"/>
            </a:xfrm>
            <a:custGeom>
              <a:avLst/>
              <a:gdLst/>
              <a:ahLst/>
              <a:cxnLst/>
              <a:rect l="l" t="t" r="r" b="b"/>
              <a:pathLst>
                <a:path w="155" h="120" extrusionOk="0">
                  <a:moveTo>
                    <a:pt x="155" y="0"/>
                  </a:moveTo>
                  <a:cubicBezTo>
                    <a:pt x="60" y="0"/>
                    <a:pt x="24" y="36"/>
                    <a:pt x="0" y="119"/>
                  </a:cubicBezTo>
                  <a:cubicBezTo>
                    <a:pt x="60" y="84"/>
                    <a:pt x="10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5271475" y="3574675"/>
              <a:ext cx="3300" cy="3300"/>
            </a:xfrm>
            <a:custGeom>
              <a:avLst/>
              <a:gdLst/>
              <a:ahLst/>
              <a:cxnLst/>
              <a:rect l="l" t="t" r="r" b="b"/>
              <a:pathLst>
                <a:path w="132" h="132" extrusionOk="0">
                  <a:moveTo>
                    <a:pt x="132" y="1"/>
                  </a:moveTo>
                  <a:cubicBezTo>
                    <a:pt x="48" y="12"/>
                    <a:pt x="1" y="60"/>
                    <a:pt x="1" y="132"/>
                  </a:cubicBezTo>
                  <a:cubicBezTo>
                    <a:pt x="48" y="132"/>
                    <a:pt x="72" y="132"/>
                    <a:pt x="120" y="120"/>
                  </a:cubicBezTo>
                  <a:cubicBezTo>
                    <a:pt x="132" y="96"/>
                    <a:pt x="132"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5866200" y="3733750"/>
              <a:ext cx="3600" cy="1975"/>
            </a:xfrm>
            <a:custGeom>
              <a:avLst/>
              <a:gdLst/>
              <a:ahLst/>
              <a:cxnLst/>
              <a:rect l="l" t="t" r="r" b="b"/>
              <a:pathLst>
                <a:path w="144" h="79" extrusionOk="0">
                  <a:moveTo>
                    <a:pt x="68" y="0"/>
                  </a:moveTo>
                  <a:cubicBezTo>
                    <a:pt x="48" y="0"/>
                    <a:pt x="27" y="20"/>
                    <a:pt x="0" y="67"/>
                  </a:cubicBezTo>
                  <a:cubicBezTo>
                    <a:pt x="60" y="67"/>
                    <a:pt x="96" y="79"/>
                    <a:pt x="143" y="79"/>
                  </a:cubicBezTo>
                  <a:cubicBezTo>
                    <a:pt x="117" y="32"/>
                    <a:pt x="94" y="0"/>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5813225" y="3852675"/>
              <a:ext cx="201825" cy="34850"/>
            </a:xfrm>
            <a:custGeom>
              <a:avLst/>
              <a:gdLst/>
              <a:ahLst/>
              <a:cxnLst/>
              <a:rect l="l" t="t" r="r" b="b"/>
              <a:pathLst>
                <a:path w="8073" h="1394" extrusionOk="0">
                  <a:moveTo>
                    <a:pt x="0" y="1"/>
                  </a:moveTo>
                  <a:lnTo>
                    <a:pt x="0" y="1"/>
                  </a:lnTo>
                  <a:cubicBezTo>
                    <a:pt x="36" y="168"/>
                    <a:pt x="60" y="346"/>
                    <a:pt x="0" y="525"/>
                  </a:cubicBezTo>
                  <a:cubicBezTo>
                    <a:pt x="179" y="703"/>
                    <a:pt x="417" y="763"/>
                    <a:pt x="655" y="799"/>
                  </a:cubicBezTo>
                  <a:cubicBezTo>
                    <a:pt x="2441" y="965"/>
                    <a:pt x="4215" y="1251"/>
                    <a:pt x="6013" y="1275"/>
                  </a:cubicBezTo>
                  <a:cubicBezTo>
                    <a:pt x="6078" y="1271"/>
                    <a:pt x="6145" y="1269"/>
                    <a:pt x="6212" y="1269"/>
                  </a:cubicBezTo>
                  <a:cubicBezTo>
                    <a:pt x="6376" y="1269"/>
                    <a:pt x="6543" y="1284"/>
                    <a:pt x="6703" y="1334"/>
                  </a:cubicBezTo>
                  <a:cubicBezTo>
                    <a:pt x="6894" y="1382"/>
                    <a:pt x="7072" y="1394"/>
                    <a:pt x="7263" y="1394"/>
                  </a:cubicBezTo>
                  <a:cubicBezTo>
                    <a:pt x="7489" y="1382"/>
                    <a:pt x="7703" y="1394"/>
                    <a:pt x="7918" y="1311"/>
                  </a:cubicBezTo>
                  <a:cubicBezTo>
                    <a:pt x="7977" y="1275"/>
                    <a:pt x="8025" y="1215"/>
                    <a:pt x="8049" y="1144"/>
                  </a:cubicBezTo>
                  <a:cubicBezTo>
                    <a:pt x="8073" y="1061"/>
                    <a:pt x="8049" y="1001"/>
                    <a:pt x="7989" y="942"/>
                  </a:cubicBezTo>
                  <a:cubicBezTo>
                    <a:pt x="7942" y="908"/>
                    <a:pt x="7891" y="893"/>
                    <a:pt x="7837" y="893"/>
                  </a:cubicBezTo>
                  <a:cubicBezTo>
                    <a:pt x="7795" y="893"/>
                    <a:pt x="7750" y="902"/>
                    <a:pt x="7703" y="918"/>
                  </a:cubicBezTo>
                  <a:cubicBezTo>
                    <a:pt x="7614" y="971"/>
                    <a:pt x="7522" y="998"/>
                    <a:pt x="7428" y="998"/>
                  </a:cubicBezTo>
                  <a:cubicBezTo>
                    <a:pt x="7334" y="998"/>
                    <a:pt x="7239" y="971"/>
                    <a:pt x="7144" y="918"/>
                  </a:cubicBezTo>
                  <a:cubicBezTo>
                    <a:pt x="7072" y="906"/>
                    <a:pt x="7001" y="906"/>
                    <a:pt x="6918" y="894"/>
                  </a:cubicBezTo>
                  <a:cubicBezTo>
                    <a:pt x="6763" y="822"/>
                    <a:pt x="6584" y="882"/>
                    <a:pt x="6429" y="787"/>
                  </a:cubicBezTo>
                  <a:cubicBezTo>
                    <a:pt x="4536" y="584"/>
                    <a:pt x="2655" y="453"/>
                    <a:pt x="762" y="191"/>
                  </a:cubicBezTo>
                  <a:cubicBezTo>
                    <a:pt x="488" y="144"/>
                    <a:pt x="238" y="13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5993600" y="3876200"/>
              <a:ext cx="130975" cy="21700"/>
            </a:xfrm>
            <a:custGeom>
              <a:avLst/>
              <a:gdLst/>
              <a:ahLst/>
              <a:cxnLst/>
              <a:rect l="l" t="t" r="r" b="b"/>
              <a:pathLst>
                <a:path w="5239" h="868" extrusionOk="0">
                  <a:moveTo>
                    <a:pt x="798" y="1"/>
                  </a:moveTo>
                  <a:lnTo>
                    <a:pt x="798" y="120"/>
                  </a:lnTo>
                  <a:cubicBezTo>
                    <a:pt x="834" y="155"/>
                    <a:pt x="893" y="191"/>
                    <a:pt x="977" y="191"/>
                  </a:cubicBezTo>
                  <a:cubicBezTo>
                    <a:pt x="893" y="191"/>
                    <a:pt x="834" y="203"/>
                    <a:pt x="774" y="251"/>
                  </a:cubicBezTo>
                  <a:cubicBezTo>
                    <a:pt x="524" y="262"/>
                    <a:pt x="262" y="274"/>
                    <a:pt x="0" y="298"/>
                  </a:cubicBezTo>
                  <a:cubicBezTo>
                    <a:pt x="143" y="596"/>
                    <a:pt x="405" y="596"/>
                    <a:pt x="691" y="596"/>
                  </a:cubicBezTo>
                  <a:cubicBezTo>
                    <a:pt x="773" y="592"/>
                    <a:pt x="856" y="591"/>
                    <a:pt x="939" y="591"/>
                  </a:cubicBezTo>
                  <a:cubicBezTo>
                    <a:pt x="1419" y="591"/>
                    <a:pt x="1903" y="647"/>
                    <a:pt x="2370" y="739"/>
                  </a:cubicBezTo>
                  <a:cubicBezTo>
                    <a:pt x="2484" y="723"/>
                    <a:pt x="2599" y="717"/>
                    <a:pt x="2714" y="717"/>
                  </a:cubicBezTo>
                  <a:cubicBezTo>
                    <a:pt x="3269" y="717"/>
                    <a:pt x="3826" y="868"/>
                    <a:pt x="4386" y="868"/>
                  </a:cubicBezTo>
                  <a:cubicBezTo>
                    <a:pt x="4599" y="868"/>
                    <a:pt x="4811" y="846"/>
                    <a:pt x="5025" y="786"/>
                  </a:cubicBezTo>
                  <a:cubicBezTo>
                    <a:pt x="5239" y="620"/>
                    <a:pt x="5096" y="513"/>
                    <a:pt x="4965" y="393"/>
                  </a:cubicBezTo>
                  <a:cubicBezTo>
                    <a:pt x="3572" y="215"/>
                    <a:pt x="2191" y="60"/>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5815600" y="3810075"/>
              <a:ext cx="115025" cy="19250"/>
            </a:xfrm>
            <a:custGeom>
              <a:avLst/>
              <a:gdLst/>
              <a:ahLst/>
              <a:cxnLst/>
              <a:rect l="l" t="t" r="r" b="b"/>
              <a:pathLst>
                <a:path w="4601" h="770" extrusionOk="0">
                  <a:moveTo>
                    <a:pt x="4020" y="1"/>
                  </a:moveTo>
                  <a:cubicBezTo>
                    <a:pt x="3936" y="1"/>
                    <a:pt x="3850" y="9"/>
                    <a:pt x="3763" y="26"/>
                  </a:cubicBezTo>
                  <a:cubicBezTo>
                    <a:pt x="3670" y="95"/>
                    <a:pt x="3858" y="277"/>
                    <a:pt x="3565" y="277"/>
                  </a:cubicBezTo>
                  <a:cubicBezTo>
                    <a:pt x="3556" y="277"/>
                    <a:pt x="3547" y="277"/>
                    <a:pt x="3536" y="276"/>
                  </a:cubicBezTo>
                  <a:cubicBezTo>
                    <a:pt x="2739" y="251"/>
                    <a:pt x="1947" y="135"/>
                    <a:pt x="1153" y="135"/>
                  </a:cubicBezTo>
                  <a:cubicBezTo>
                    <a:pt x="833" y="135"/>
                    <a:pt x="512" y="153"/>
                    <a:pt x="191" y="205"/>
                  </a:cubicBezTo>
                  <a:cubicBezTo>
                    <a:pt x="96" y="229"/>
                    <a:pt x="12" y="288"/>
                    <a:pt x="0" y="407"/>
                  </a:cubicBezTo>
                  <a:cubicBezTo>
                    <a:pt x="12" y="479"/>
                    <a:pt x="12" y="538"/>
                    <a:pt x="24" y="622"/>
                  </a:cubicBezTo>
                  <a:cubicBezTo>
                    <a:pt x="358" y="604"/>
                    <a:pt x="698" y="563"/>
                    <a:pt x="1040" y="563"/>
                  </a:cubicBezTo>
                  <a:cubicBezTo>
                    <a:pt x="1173" y="563"/>
                    <a:pt x="1307" y="569"/>
                    <a:pt x="1441" y="586"/>
                  </a:cubicBezTo>
                  <a:cubicBezTo>
                    <a:pt x="2298" y="705"/>
                    <a:pt x="3167" y="705"/>
                    <a:pt x="4025" y="764"/>
                  </a:cubicBezTo>
                  <a:cubicBezTo>
                    <a:pt x="4058" y="768"/>
                    <a:pt x="4089" y="769"/>
                    <a:pt x="4117" y="769"/>
                  </a:cubicBezTo>
                  <a:cubicBezTo>
                    <a:pt x="4600" y="769"/>
                    <a:pt x="4340" y="309"/>
                    <a:pt x="4441" y="62"/>
                  </a:cubicBezTo>
                  <a:cubicBezTo>
                    <a:pt x="4306" y="24"/>
                    <a:pt x="4165" y="1"/>
                    <a:pt x="4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5997175" y="3814075"/>
              <a:ext cx="104500" cy="15000"/>
            </a:xfrm>
            <a:custGeom>
              <a:avLst/>
              <a:gdLst/>
              <a:ahLst/>
              <a:cxnLst/>
              <a:rect l="l" t="t" r="r" b="b"/>
              <a:pathLst>
                <a:path w="4180" h="600" extrusionOk="0">
                  <a:moveTo>
                    <a:pt x="575" y="0"/>
                  </a:moveTo>
                  <a:cubicBezTo>
                    <a:pt x="408" y="0"/>
                    <a:pt x="240" y="3"/>
                    <a:pt x="72" y="9"/>
                  </a:cubicBezTo>
                  <a:cubicBezTo>
                    <a:pt x="0" y="164"/>
                    <a:pt x="95" y="235"/>
                    <a:pt x="214" y="307"/>
                  </a:cubicBezTo>
                  <a:cubicBezTo>
                    <a:pt x="691" y="319"/>
                    <a:pt x="1167" y="402"/>
                    <a:pt x="1631" y="402"/>
                  </a:cubicBezTo>
                  <a:cubicBezTo>
                    <a:pt x="1663" y="401"/>
                    <a:pt x="1695" y="401"/>
                    <a:pt x="1727" y="401"/>
                  </a:cubicBezTo>
                  <a:cubicBezTo>
                    <a:pt x="2401" y="401"/>
                    <a:pt x="3061" y="599"/>
                    <a:pt x="3739" y="599"/>
                  </a:cubicBezTo>
                  <a:cubicBezTo>
                    <a:pt x="3853" y="599"/>
                    <a:pt x="3968" y="594"/>
                    <a:pt x="4084" y="581"/>
                  </a:cubicBezTo>
                  <a:cubicBezTo>
                    <a:pt x="4179" y="485"/>
                    <a:pt x="4179" y="402"/>
                    <a:pt x="4084" y="307"/>
                  </a:cubicBezTo>
                  <a:cubicBezTo>
                    <a:pt x="2916" y="140"/>
                    <a:pt x="1757"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5955800" y="3810150"/>
              <a:ext cx="46750" cy="15650"/>
            </a:xfrm>
            <a:custGeom>
              <a:avLst/>
              <a:gdLst/>
              <a:ahLst/>
              <a:cxnLst/>
              <a:rect l="l" t="t" r="r" b="b"/>
              <a:pathLst>
                <a:path w="1870" h="626" extrusionOk="0">
                  <a:moveTo>
                    <a:pt x="514" y="0"/>
                  </a:moveTo>
                  <a:cubicBezTo>
                    <a:pt x="336" y="0"/>
                    <a:pt x="162" y="42"/>
                    <a:pt x="0" y="178"/>
                  </a:cubicBezTo>
                  <a:cubicBezTo>
                    <a:pt x="60" y="321"/>
                    <a:pt x="191" y="345"/>
                    <a:pt x="286" y="440"/>
                  </a:cubicBezTo>
                  <a:cubicBezTo>
                    <a:pt x="572" y="553"/>
                    <a:pt x="866" y="625"/>
                    <a:pt x="1163" y="625"/>
                  </a:cubicBezTo>
                  <a:cubicBezTo>
                    <a:pt x="1397" y="625"/>
                    <a:pt x="1633" y="581"/>
                    <a:pt x="1869" y="476"/>
                  </a:cubicBezTo>
                  <a:cubicBezTo>
                    <a:pt x="1810" y="380"/>
                    <a:pt x="1774" y="273"/>
                    <a:pt x="1727" y="166"/>
                  </a:cubicBezTo>
                  <a:cubicBezTo>
                    <a:pt x="1627" y="102"/>
                    <a:pt x="1518" y="89"/>
                    <a:pt x="1411" y="89"/>
                  </a:cubicBezTo>
                  <a:cubicBezTo>
                    <a:pt x="1340" y="89"/>
                    <a:pt x="1269" y="95"/>
                    <a:pt x="1203" y="95"/>
                  </a:cubicBezTo>
                  <a:cubicBezTo>
                    <a:pt x="976" y="68"/>
                    <a:pt x="742" y="0"/>
                    <a:pt x="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5984375" y="3843350"/>
              <a:ext cx="54475" cy="10850"/>
            </a:xfrm>
            <a:custGeom>
              <a:avLst/>
              <a:gdLst/>
              <a:ahLst/>
              <a:cxnLst/>
              <a:rect l="l" t="t" r="r" b="b"/>
              <a:pathLst>
                <a:path w="2179" h="434" extrusionOk="0">
                  <a:moveTo>
                    <a:pt x="895" y="1"/>
                  </a:moveTo>
                  <a:cubicBezTo>
                    <a:pt x="740" y="1"/>
                    <a:pt x="584" y="7"/>
                    <a:pt x="429" y="17"/>
                  </a:cubicBezTo>
                  <a:cubicBezTo>
                    <a:pt x="334" y="148"/>
                    <a:pt x="95" y="100"/>
                    <a:pt x="0" y="279"/>
                  </a:cubicBezTo>
                  <a:cubicBezTo>
                    <a:pt x="107" y="398"/>
                    <a:pt x="238" y="422"/>
                    <a:pt x="393" y="422"/>
                  </a:cubicBezTo>
                  <a:cubicBezTo>
                    <a:pt x="881" y="422"/>
                    <a:pt x="1381" y="434"/>
                    <a:pt x="1881" y="434"/>
                  </a:cubicBezTo>
                  <a:cubicBezTo>
                    <a:pt x="1917" y="374"/>
                    <a:pt x="2000" y="338"/>
                    <a:pt x="2072" y="338"/>
                  </a:cubicBezTo>
                  <a:cubicBezTo>
                    <a:pt x="2119" y="338"/>
                    <a:pt x="2155" y="314"/>
                    <a:pt x="2179" y="267"/>
                  </a:cubicBezTo>
                  <a:cubicBezTo>
                    <a:pt x="1766" y="56"/>
                    <a:pt x="1333" y="1"/>
                    <a:pt x="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6052525" y="3846950"/>
              <a:ext cx="50925" cy="11050"/>
            </a:xfrm>
            <a:custGeom>
              <a:avLst/>
              <a:gdLst/>
              <a:ahLst/>
              <a:cxnLst/>
              <a:rect l="l" t="t" r="r" b="b"/>
              <a:pathLst>
                <a:path w="2037" h="442" extrusionOk="0">
                  <a:moveTo>
                    <a:pt x="1558" y="0"/>
                  </a:moveTo>
                  <a:cubicBezTo>
                    <a:pt x="1405" y="0"/>
                    <a:pt x="1249" y="19"/>
                    <a:pt x="1101" y="19"/>
                  </a:cubicBezTo>
                  <a:cubicBezTo>
                    <a:pt x="1067" y="19"/>
                    <a:pt x="1034" y="18"/>
                    <a:pt x="1001" y="16"/>
                  </a:cubicBezTo>
                  <a:cubicBezTo>
                    <a:pt x="941" y="63"/>
                    <a:pt x="882" y="111"/>
                    <a:pt x="798" y="123"/>
                  </a:cubicBezTo>
                  <a:cubicBezTo>
                    <a:pt x="739" y="135"/>
                    <a:pt x="703" y="135"/>
                    <a:pt x="644" y="135"/>
                  </a:cubicBezTo>
                  <a:lnTo>
                    <a:pt x="477" y="135"/>
                  </a:lnTo>
                  <a:cubicBezTo>
                    <a:pt x="370" y="135"/>
                    <a:pt x="251" y="135"/>
                    <a:pt x="132" y="170"/>
                  </a:cubicBezTo>
                  <a:cubicBezTo>
                    <a:pt x="72" y="194"/>
                    <a:pt x="25" y="242"/>
                    <a:pt x="1" y="290"/>
                  </a:cubicBezTo>
                  <a:cubicBezTo>
                    <a:pt x="256" y="410"/>
                    <a:pt x="517" y="441"/>
                    <a:pt x="781" y="441"/>
                  </a:cubicBezTo>
                  <a:cubicBezTo>
                    <a:pt x="1077" y="441"/>
                    <a:pt x="1375" y="401"/>
                    <a:pt x="1669" y="401"/>
                  </a:cubicBezTo>
                  <a:cubicBezTo>
                    <a:pt x="1736" y="401"/>
                    <a:pt x="1803" y="403"/>
                    <a:pt x="1870" y="409"/>
                  </a:cubicBezTo>
                  <a:lnTo>
                    <a:pt x="2013" y="182"/>
                  </a:lnTo>
                  <a:cubicBezTo>
                    <a:pt x="2025" y="170"/>
                    <a:pt x="2025" y="135"/>
                    <a:pt x="2037" y="111"/>
                  </a:cubicBezTo>
                  <a:cubicBezTo>
                    <a:pt x="1886" y="22"/>
                    <a:pt x="1723" y="0"/>
                    <a:pt x="15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5915900" y="3810800"/>
              <a:ext cx="47050" cy="20850"/>
            </a:xfrm>
            <a:custGeom>
              <a:avLst/>
              <a:gdLst/>
              <a:ahLst/>
              <a:cxnLst/>
              <a:rect l="l" t="t" r="r" b="b"/>
              <a:pathLst>
                <a:path w="1882" h="834" extrusionOk="0">
                  <a:moveTo>
                    <a:pt x="668" y="0"/>
                  </a:moveTo>
                  <a:cubicBezTo>
                    <a:pt x="586" y="0"/>
                    <a:pt x="503" y="6"/>
                    <a:pt x="417" y="21"/>
                  </a:cubicBezTo>
                  <a:cubicBezTo>
                    <a:pt x="239" y="235"/>
                    <a:pt x="406" y="652"/>
                    <a:pt x="1" y="723"/>
                  </a:cubicBezTo>
                  <a:cubicBezTo>
                    <a:pt x="87" y="791"/>
                    <a:pt x="209" y="834"/>
                    <a:pt x="306" y="834"/>
                  </a:cubicBezTo>
                  <a:cubicBezTo>
                    <a:pt x="396" y="834"/>
                    <a:pt x="465" y="797"/>
                    <a:pt x="465" y="712"/>
                  </a:cubicBezTo>
                  <a:cubicBezTo>
                    <a:pt x="458" y="358"/>
                    <a:pt x="590" y="292"/>
                    <a:pt x="751" y="292"/>
                  </a:cubicBezTo>
                  <a:cubicBezTo>
                    <a:pt x="846" y="292"/>
                    <a:pt x="952" y="316"/>
                    <a:pt x="1046" y="316"/>
                  </a:cubicBezTo>
                  <a:cubicBezTo>
                    <a:pt x="1076" y="316"/>
                    <a:pt x="1105" y="313"/>
                    <a:pt x="1132" y="307"/>
                  </a:cubicBezTo>
                  <a:cubicBezTo>
                    <a:pt x="1322" y="390"/>
                    <a:pt x="1549" y="295"/>
                    <a:pt x="1739" y="414"/>
                  </a:cubicBezTo>
                  <a:cubicBezTo>
                    <a:pt x="1756" y="418"/>
                    <a:pt x="1774" y="421"/>
                    <a:pt x="1791" y="421"/>
                  </a:cubicBezTo>
                  <a:cubicBezTo>
                    <a:pt x="1822" y="421"/>
                    <a:pt x="1852" y="413"/>
                    <a:pt x="1882" y="390"/>
                  </a:cubicBezTo>
                  <a:cubicBezTo>
                    <a:pt x="1882" y="212"/>
                    <a:pt x="1739" y="176"/>
                    <a:pt x="1596" y="140"/>
                  </a:cubicBezTo>
                  <a:cubicBezTo>
                    <a:pt x="1284" y="93"/>
                    <a:pt x="986" y="0"/>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6099250" y="3821425"/>
              <a:ext cx="36775" cy="10875"/>
            </a:xfrm>
            <a:custGeom>
              <a:avLst/>
              <a:gdLst/>
              <a:ahLst/>
              <a:cxnLst/>
              <a:rect l="l" t="t" r="r" b="b"/>
              <a:pathLst>
                <a:path w="1471" h="435" extrusionOk="0">
                  <a:moveTo>
                    <a:pt x="739" y="1"/>
                  </a:moveTo>
                  <a:cubicBezTo>
                    <a:pt x="477" y="1"/>
                    <a:pt x="239" y="13"/>
                    <a:pt x="1" y="13"/>
                  </a:cubicBezTo>
                  <a:lnTo>
                    <a:pt x="1" y="287"/>
                  </a:lnTo>
                  <a:cubicBezTo>
                    <a:pt x="215" y="414"/>
                    <a:pt x="435" y="435"/>
                    <a:pt x="663" y="435"/>
                  </a:cubicBezTo>
                  <a:cubicBezTo>
                    <a:pt x="778" y="435"/>
                    <a:pt x="894" y="429"/>
                    <a:pt x="1013" y="429"/>
                  </a:cubicBezTo>
                  <a:cubicBezTo>
                    <a:pt x="1042" y="375"/>
                    <a:pt x="1097" y="364"/>
                    <a:pt x="1159" y="364"/>
                  </a:cubicBezTo>
                  <a:cubicBezTo>
                    <a:pt x="1204" y="364"/>
                    <a:pt x="1254" y="370"/>
                    <a:pt x="1299" y="370"/>
                  </a:cubicBezTo>
                  <a:cubicBezTo>
                    <a:pt x="1394" y="370"/>
                    <a:pt x="1470" y="342"/>
                    <a:pt x="1454" y="168"/>
                  </a:cubicBezTo>
                  <a:cubicBezTo>
                    <a:pt x="1215" y="120"/>
                    <a:pt x="953" y="132"/>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6100450" y="3849700"/>
              <a:ext cx="33075" cy="11650"/>
            </a:xfrm>
            <a:custGeom>
              <a:avLst/>
              <a:gdLst/>
              <a:ahLst/>
              <a:cxnLst/>
              <a:rect l="l" t="t" r="r" b="b"/>
              <a:pathLst>
                <a:path w="1323" h="466" extrusionOk="0">
                  <a:moveTo>
                    <a:pt x="120" y="1"/>
                  </a:moveTo>
                  <a:lnTo>
                    <a:pt x="72" y="60"/>
                  </a:lnTo>
                  <a:cubicBezTo>
                    <a:pt x="1" y="132"/>
                    <a:pt x="13" y="227"/>
                    <a:pt x="72" y="299"/>
                  </a:cubicBezTo>
                  <a:cubicBezTo>
                    <a:pt x="314" y="456"/>
                    <a:pt x="583" y="465"/>
                    <a:pt x="848" y="465"/>
                  </a:cubicBezTo>
                  <a:cubicBezTo>
                    <a:pt x="883" y="465"/>
                    <a:pt x="918" y="465"/>
                    <a:pt x="953" y="465"/>
                  </a:cubicBezTo>
                  <a:cubicBezTo>
                    <a:pt x="1025" y="310"/>
                    <a:pt x="1203" y="358"/>
                    <a:pt x="1322" y="227"/>
                  </a:cubicBezTo>
                  <a:cubicBezTo>
                    <a:pt x="929" y="72"/>
                    <a:pt x="513" y="84"/>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6033775" y="3846400"/>
              <a:ext cx="44375" cy="8400"/>
            </a:xfrm>
            <a:custGeom>
              <a:avLst/>
              <a:gdLst/>
              <a:ahLst/>
              <a:cxnLst/>
              <a:rect l="l" t="t" r="r" b="b"/>
              <a:pathLst>
                <a:path w="1775" h="336" extrusionOk="0">
                  <a:moveTo>
                    <a:pt x="854" y="1"/>
                  </a:moveTo>
                  <a:cubicBezTo>
                    <a:pt x="638" y="1"/>
                    <a:pt x="424" y="28"/>
                    <a:pt x="215" y="133"/>
                  </a:cubicBezTo>
                  <a:cubicBezTo>
                    <a:pt x="155" y="133"/>
                    <a:pt x="108" y="145"/>
                    <a:pt x="48" y="145"/>
                  </a:cubicBezTo>
                  <a:cubicBezTo>
                    <a:pt x="1" y="204"/>
                    <a:pt x="1" y="252"/>
                    <a:pt x="48" y="300"/>
                  </a:cubicBezTo>
                  <a:cubicBezTo>
                    <a:pt x="148" y="326"/>
                    <a:pt x="250" y="336"/>
                    <a:pt x="353" y="336"/>
                  </a:cubicBezTo>
                  <a:cubicBezTo>
                    <a:pt x="484" y="336"/>
                    <a:pt x="617" y="320"/>
                    <a:pt x="751" y="300"/>
                  </a:cubicBezTo>
                  <a:cubicBezTo>
                    <a:pt x="810" y="300"/>
                    <a:pt x="858" y="276"/>
                    <a:pt x="917" y="264"/>
                  </a:cubicBezTo>
                  <a:cubicBezTo>
                    <a:pt x="984" y="236"/>
                    <a:pt x="1047" y="219"/>
                    <a:pt x="1111" y="219"/>
                  </a:cubicBezTo>
                  <a:cubicBezTo>
                    <a:pt x="1184" y="219"/>
                    <a:pt x="1257" y="242"/>
                    <a:pt x="1334" y="300"/>
                  </a:cubicBezTo>
                  <a:lnTo>
                    <a:pt x="1477" y="300"/>
                  </a:lnTo>
                  <a:cubicBezTo>
                    <a:pt x="1477" y="276"/>
                    <a:pt x="1489" y="276"/>
                    <a:pt x="1537" y="252"/>
                  </a:cubicBezTo>
                  <a:cubicBezTo>
                    <a:pt x="1543" y="249"/>
                    <a:pt x="1550" y="247"/>
                    <a:pt x="1558" y="247"/>
                  </a:cubicBezTo>
                  <a:cubicBezTo>
                    <a:pt x="1579" y="247"/>
                    <a:pt x="1606" y="258"/>
                    <a:pt x="1632" y="276"/>
                  </a:cubicBezTo>
                  <a:cubicBezTo>
                    <a:pt x="1751" y="240"/>
                    <a:pt x="1775" y="145"/>
                    <a:pt x="1763" y="26"/>
                  </a:cubicBezTo>
                  <a:lnTo>
                    <a:pt x="1763" y="26"/>
                  </a:lnTo>
                  <a:cubicBezTo>
                    <a:pt x="1699" y="32"/>
                    <a:pt x="1636" y="34"/>
                    <a:pt x="1573" y="34"/>
                  </a:cubicBezTo>
                  <a:cubicBezTo>
                    <a:pt x="1332" y="34"/>
                    <a:pt x="1092" y="1"/>
                    <a:pt x="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5963825" y="3840175"/>
              <a:ext cx="31275" cy="10325"/>
            </a:xfrm>
            <a:custGeom>
              <a:avLst/>
              <a:gdLst/>
              <a:ahLst/>
              <a:cxnLst/>
              <a:rect l="l" t="t" r="r" b="b"/>
              <a:pathLst>
                <a:path w="1251" h="413" extrusionOk="0">
                  <a:moveTo>
                    <a:pt x="1" y="1"/>
                  </a:moveTo>
                  <a:lnTo>
                    <a:pt x="1" y="1"/>
                  </a:lnTo>
                  <a:cubicBezTo>
                    <a:pt x="291" y="341"/>
                    <a:pt x="337" y="412"/>
                    <a:pt x="627" y="412"/>
                  </a:cubicBezTo>
                  <a:cubicBezTo>
                    <a:pt x="682" y="412"/>
                    <a:pt x="746" y="410"/>
                    <a:pt x="822" y="406"/>
                  </a:cubicBezTo>
                  <a:cubicBezTo>
                    <a:pt x="859" y="406"/>
                    <a:pt x="897" y="407"/>
                    <a:pt x="935" y="407"/>
                  </a:cubicBezTo>
                  <a:cubicBezTo>
                    <a:pt x="1092" y="407"/>
                    <a:pt x="1241" y="384"/>
                    <a:pt x="1251" y="144"/>
                  </a:cubicBezTo>
                  <a:cubicBezTo>
                    <a:pt x="870" y="96"/>
                    <a:pt x="465"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6117125" y="3885375"/>
              <a:ext cx="29200" cy="14075"/>
            </a:xfrm>
            <a:custGeom>
              <a:avLst/>
              <a:gdLst/>
              <a:ahLst/>
              <a:cxnLst/>
              <a:rect l="l" t="t" r="r" b="b"/>
              <a:pathLst>
                <a:path w="1168" h="563" extrusionOk="0">
                  <a:moveTo>
                    <a:pt x="305" y="0"/>
                  </a:moveTo>
                  <a:cubicBezTo>
                    <a:pt x="204" y="0"/>
                    <a:pt x="103" y="7"/>
                    <a:pt x="0" y="26"/>
                  </a:cubicBezTo>
                  <a:lnTo>
                    <a:pt x="143" y="300"/>
                  </a:lnTo>
                  <a:cubicBezTo>
                    <a:pt x="262" y="467"/>
                    <a:pt x="417" y="491"/>
                    <a:pt x="596" y="491"/>
                  </a:cubicBezTo>
                  <a:cubicBezTo>
                    <a:pt x="810" y="419"/>
                    <a:pt x="1155" y="562"/>
                    <a:pt x="1167" y="169"/>
                  </a:cubicBezTo>
                  <a:cubicBezTo>
                    <a:pt x="1143" y="134"/>
                    <a:pt x="1131" y="86"/>
                    <a:pt x="1131" y="62"/>
                  </a:cubicBezTo>
                  <a:cubicBezTo>
                    <a:pt x="853" y="53"/>
                    <a:pt x="580"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6124275" y="3825600"/>
              <a:ext cx="32450" cy="7475"/>
            </a:xfrm>
            <a:custGeom>
              <a:avLst/>
              <a:gdLst/>
              <a:ahLst/>
              <a:cxnLst/>
              <a:rect l="l" t="t" r="r" b="b"/>
              <a:pathLst>
                <a:path w="1298" h="299" extrusionOk="0">
                  <a:moveTo>
                    <a:pt x="429" y="1"/>
                  </a:moveTo>
                  <a:cubicBezTo>
                    <a:pt x="345" y="179"/>
                    <a:pt x="95" y="84"/>
                    <a:pt x="0" y="262"/>
                  </a:cubicBezTo>
                  <a:cubicBezTo>
                    <a:pt x="393" y="274"/>
                    <a:pt x="762" y="274"/>
                    <a:pt x="1143" y="298"/>
                  </a:cubicBezTo>
                  <a:cubicBezTo>
                    <a:pt x="1191" y="239"/>
                    <a:pt x="1250" y="191"/>
                    <a:pt x="1298" y="131"/>
                  </a:cubicBezTo>
                  <a:cubicBezTo>
                    <a:pt x="1012" y="36"/>
                    <a:pt x="726"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5944175" y="3818175"/>
              <a:ext cx="15225" cy="3725"/>
            </a:xfrm>
            <a:custGeom>
              <a:avLst/>
              <a:gdLst/>
              <a:ahLst/>
              <a:cxnLst/>
              <a:rect l="l" t="t" r="r" b="b"/>
              <a:pathLst>
                <a:path w="609" h="149" extrusionOk="0">
                  <a:moveTo>
                    <a:pt x="288" y="1"/>
                  </a:moveTo>
                  <a:cubicBezTo>
                    <a:pt x="195" y="1"/>
                    <a:pt x="98" y="18"/>
                    <a:pt x="1" y="24"/>
                  </a:cubicBezTo>
                  <a:cubicBezTo>
                    <a:pt x="122" y="122"/>
                    <a:pt x="252" y="148"/>
                    <a:pt x="383" y="148"/>
                  </a:cubicBezTo>
                  <a:cubicBezTo>
                    <a:pt x="459" y="148"/>
                    <a:pt x="534" y="140"/>
                    <a:pt x="608" y="131"/>
                  </a:cubicBezTo>
                  <a:cubicBezTo>
                    <a:pt x="510" y="26"/>
                    <a:pt x="4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5991800" y="3875600"/>
              <a:ext cx="14325" cy="3825"/>
            </a:xfrm>
            <a:custGeom>
              <a:avLst/>
              <a:gdLst/>
              <a:ahLst/>
              <a:cxnLst/>
              <a:rect l="l" t="t" r="r" b="b"/>
              <a:pathLst>
                <a:path w="573" h="153" extrusionOk="0">
                  <a:moveTo>
                    <a:pt x="1" y="1"/>
                  </a:moveTo>
                  <a:cubicBezTo>
                    <a:pt x="90" y="102"/>
                    <a:pt x="182" y="153"/>
                    <a:pt x="278" y="153"/>
                  </a:cubicBezTo>
                  <a:cubicBezTo>
                    <a:pt x="373" y="153"/>
                    <a:pt x="471" y="102"/>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5973950" y="3872325"/>
              <a:ext cx="12225" cy="3100"/>
            </a:xfrm>
            <a:custGeom>
              <a:avLst/>
              <a:gdLst/>
              <a:ahLst/>
              <a:cxnLst/>
              <a:rect l="l" t="t" r="r" b="b"/>
              <a:pathLst>
                <a:path w="489" h="124" extrusionOk="0">
                  <a:moveTo>
                    <a:pt x="0" y="1"/>
                  </a:moveTo>
                  <a:cubicBezTo>
                    <a:pt x="79" y="100"/>
                    <a:pt x="174" y="123"/>
                    <a:pt x="275" y="123"/>
                  </a:cubicBezTo>
                  <a:cubicBezTo>
                    <a:pt x="344" y="123"/>
                    <a:pt x="417" y="113"/>
                    <a:pt x="489" y="108"/>
                  </a:cubicBezTo>
                  <a:cubicBezTo>
                    <a:pt x="346" y="1"/>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6095850" y="3850775"/>
              <a:ext cx="6425" cy="6400"/>
            </a:xfrm>
            <a:custGeom>
              <a:avLst/>
              <a:gdLst/>
              <a:ahLst/>
              <a:cxnLst/>
              <a:rect l="l" t="t" r="r" b="b"/>
              <a:pathLst>
                <a:path w="257" h="256" extrusionOk="0">
                  <a:moveTo>
                    <a:pt x="185" y="0"/>
                  </a:moveTo>
                  <a:cubicBezTo>
                    <a:pt x="1" y="0"/>
                    <a:pt x="83" y="138"/>
                    <a:pt x="137" y="256"/>
                  </a:cubicBezTo>
                  <a:cubicBezTo>
                    <a:pt x="185" y="256"/>
                    <a:pt x="220" y="256"/>
                    <a:pt x="256" y="244"/>
                  </a:cubicBezTo>
                  <a:lnTo>
                    <a:pt x="256" y="6"/>
                  </a:lnTo>
                  <a:cubicBezTo>
                    <a:pt x="229" y="2"/>
                    <a:pt x="205" y="0"/>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6030800" y="3850300"/>
              <a:ext cx="3900" cy="3900"/>
            </a:xfrm>
            <a:custGeom>
              <a:avLst/>
              <a:gdLst/>
              <a:ahLst/>
              <a:cxnLst/>
              <a:rect l="l" t="t" r="r" b="b"/>
              <a:pathLst>
                <a:path w="156" h="156" extrusionOk="0">
                  <a:moveTo>
                    <a:pt x="155" y="1"/>
                  </a:moveTo>
                  <a:cubicBezTo>
                    <a:pt x="84" y="25"/>
                    <a:pt x="36" y="84"/>
                    <a:pt x="1" y="156"/>
                  </a:cubicBezTo>
                  <a:lnTo>
                    <a:pt x="155" y="156"/>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5652175" y="3739050"/>
              <a:ext cx="249775" cy="48300"/>
            </a:xfrm>
            <a:custGeom>
              <a:avLst/>
              <a:gdLst/>
              <a:ahLst/>
              <a:cxnLst/>
              <a:rect l="l" t="t" r="r" b="b"/>
              <a:pathLst>
                <a:path w="9991" h="1932" extrusionOk="0">
                  <a:moveTo>
                    <a:pt x="227" y="1"/>
                  </a:moveTo>
                  <a:cubicBezTo>
                    <a:pt x="176" y="1"/>
                    <a:pt x="126" y="16"/>
                    <a:pt x="72" y="45"/>
                  </a:cubicBezTo>
                  <a:cubicBezTo>
                    <a:pt x="13" y="153"/>
                    <a:pt x="1" y="260"/>
                    <a:pt x="37" y="367"/>
                  </a:cubicBezTo>
                  <a:cubicBezTo>
                    <a:pt x="84" y="462"/>
                    <a:pt x="156" y="557"/>
                    <a:pt x="263" y="605"/>
                  </a:cubicBezTo>
                  <a:cubicBezTo>
                    <a:pt x="394" y="665"/>
                    <a:pt x="548" y="688"/>
                    <a:pt x="691" y="688"/>
                  </a:cubicBezTo>
                  <a:lnTo>
                    <a:pt x="1132" y="688"/>
                  </a:lnTo>
                  <a:cubicBezTo>
                    <a:pt x="1182" y="688"/>
                    <a:pt x="1232" y="688"/>
                    <a:pt x="1282" y="688"/>
                  </a:cubicBezTo>
                  <a:cubicBezTo>
                    <a:pt x="1509" y="688"/>
                    <a:pt x="1741" y="696"/>
                    <a:pt x="1965" y="784"/>
                  </a:cubicBezTo>
                  <a:cubicBezTo>
                    <a:pt x="2061" y="796"/>
                    <a:pt x="2168" y="819"/>
                    <a:pt x="2275" y="819"/>
                  </a:cubicBezTo>
                  <a:cubicBezTo>
                    <a:pt x="2811" y="819"/>
                    <a:pt x="3346" y="938"/>
                    <a:pt x="3870" y="1034"/>
                  </a:cubicBezTo>
                  <a:cubicBezTo>
                    <a:pt x="3942" y="1046"/>
                    <a:pt x="4001" y="1057"/>
                    <a:pt x="4073" y="1069"/>
                  </a:cubicBezTo>
                  <a:cubicBezTo>
                    <a:pt x="4144" y="1069"/>
                    <a:pt x="4204" y="1093"/>
                    <a:pt x="4287" y="1093"/>
                  </a:cubicBezTo>
                  <a:cubicBezTo>
                    <a:pt x="4339" y="1089"/>
                    <a:pt x="4390" y="1087"/>
                    <a:pt x="4441" y="1087"/>
                  </a:cubicBezTo>
                  <a:cubicBezTo>
                    <a:pt x="4802" y="1087"/>
                    <a:pt x="5147" y="1188"/>
                    <a:pt x="5501" y="1272"/>
                  </a:cubicBezTo>
                  <a:cubicBezTo>
                    <a:pt x="5566" y="1272"/>
                    <a:pt x="5631" y="1261"/>
                    <a:pt x="5694" y="1261"/>
                  </a:cubicBezTo>
                  <a:cubicBezTo>
                    <a:pt x="5747" y="1261"/>
                    <a:pt x="5798" y="1269"/>
                    <a:pt x="5847" y="1296"/>
                  </a:cubicBezTo>
                  <a:cubicBezTo>
                    <a:pt x="5894" y="1319"/>
                    <a:pt x="5954" y="1331"/>
                    <a:pt x="6013" y="1343"/>
                  </a:cubicBezTo>
                  <a:cubicBezTo>
                    <a:pt x="6073" y="1355"/>
                    <a:pt x="6133" y="1379"/>
                    <a:pt x="6192" y="1379"/>
                  </a:cubicBezTo>
                  <a:cubicBezTo>
                    <a:pt x="6252" y="1379"/>
                    <a:pt x="6311" y="1391"/>
                    <a:pt x="6371" y="1391"/>
                  </a:cubicBezTo>
                  <a:cubicBezTo>
                    <a:pt x="6883" y="1413"/>
                    <a:pt x="7355" y="1644"/>
                    <a:pt x="7882" y="1644"/>
                  </a:cubicBezTo>
                  <a:cubicBezTo>
                    <a:pt x="7917" y="1644"/>
                    <a:pt x="7954" y="1643"/>
                    <a:pt x="7990" y="1641"/>
                  </a:cubicBezTo>
                  <a:cubicBezTo>
                    <a:pt x="8038" y="1641"/>
                    <a:pt x="8085" y="1629"/>
                    <a:pt x="8121" y="1629"/>
                  </a:cubicBezTo>
                  <a:cubicBezTo>
                    <a:pt x="8311" y="1629"/>
                    <a:pt x="8514" y="1629"/>
                    <a:pt x="8680" y="1760"/>
                  </a:cubicBezTo>
                  <a:cubicBezTo>
                    <a:pt x="8928" y="1870"/>
                    <a:pt x="9101" y="1932"/>
                    <a:pt x="9225" y="1932"/>
                  </a:cubicBezTo>
                  <a:cubicBezTo>
                    <a:pt x="9435" y="1932"/>
                    <a:pt x="9500" y="1755"/>
                    <a:pt x="9538" y="1343"/>
                  </a:cubicBezTo>
                  <a:cubicBezTo>
                    <a:pt x="9514" y="1319"/>
                    <a:pt x="9478" y="1296"/>
                    <a:pt x="9454" y="1284"/>
                  </a:cubicBezTo>
                  <a:lnTo>
                    <a:pt x="9407" y="1296"/>
                  </a:lnTo>
                  <a:lnTo>
                    <a:pt x="9454" y="1272"/>
                  </a:lnTo>
                  <a:cubicBezTo>
                    <a:pt x="9490" y="1284"/>
                    <a:pt x="9526" y="1296"/>
                    <a:pt x="9550" y="1331"/>
                  </a:cubicBezTo>
                  <a:cubicBezTo>
                    <a:pt x="9585" y="1331"/>
                    <a:pt x="9620" y="1332"/>
                    <a:pt x="9654" y="1332"/>
                  </a:cubicBezTo>
                  <a:cubicBezTo>
                    <a:pt x="9784" y="1332"/>
                    <a:pt x="9906" y="1318"/>
                    <a:pt x="9990" y="1177"/>
                  </a:cubicBezTo>
                  <a:cubicBezTo>
                    <a:pt x="9407" y="1081"/>
                    <a:pt x="8835" y="986"/>
                    <a:pt x="8264" y="879"/>
                  </a:cubicBezTo>
                  <a:cubicBezTo>
                    <a:pt x="8155" y="831"/>
                    <a:pt x="8041" y="821"/>
                    <a:pt x="7926" y="821"/>
                  </a:cubicBezTo>
                  <a:cubicBezTo>
                    <a:pt x="7848" y="821"/>
                    <a:pt x="7770" y="826"/>
                    <a:pt x="7692" y="826"/>
                  </a:cubicBezTo>
                  <a:cubicBezTo>
                    <a:pt x="7570" y="826"/>
                    <a:pt x="7450" y="815"/>
                    <a:pt x="7335" y="760"/>
                  </a:cubicBezTo>
                  <a:cubicBezTo>
                    <a:pt x="7258" y="771"/>
                    <a:pt x="7178" y="779"/>
                    <a:pt x="7099" y="779"/>
                  </a:cubicBezTo>
                  <a:cubicBezTo>
                    <a:pt x="7008" y="779"/>
                    <a:pt x="6918" y="768"/>
                    <a:pt x="6835" y="736"/>
                  </a:cubicBezTo>
                  <a:cubicBezTo>
                    <a:pt x="6704" y="676"/>
                    <a:pt x="6570" y="676"/>
                    <a:pt x="6436" y="676"/>
                  </a:cubicBezTo>
                  <a:cubicBezTo>
                    <a:pt x="6302" y="676"/>
                    <a:pt x="6168" y="676"/>
                    <a:pt x="6037" y="617"/>
                  </a:cubicBezTo>
                  <a:cubicBezTo>
                    <a:pt x="5973" y="624"/>
                    <a:pt x="5907" y="628"/>
                    <a:pt x="5839" y="628"/>
                  </a:cubicBezTo>
                  <a:cubicBezTo>
                    <a:pt x="5694" y="628"/>
                    <a:pt x="5545" y="610"/>
                    <a:pt x="5406" y="569"/>
                  </a:cubicBezTo>
                  <a:cubicBezTo>
                    <a:pt x="5204" y="486"/>
                    <a:pt x="4966" y="569"/>
                    <a:pt x="4775" y="462"/>
                  </a:cubicBezTo>
                  <a:cubicBezTo>
                    <a:pt x="4764" y="473"/>
                    <a:pt x="4751" y="479"/>
                    <a:pt x="4738" y="479"/>
                  </a:cubicBezTo>
                  <a:cubicBezTo>
                    <a:pt x="4722" y="479"/>
                    <a:pt x="4705" y="470"/>
                    <a:pt x="4692" y="450"/>
                  </a:cubicBezTo>
                  <a:cubicBezTo>
                    <a:pt x="4646" y="399"/>
                    <a:pt x="4603" y="380"/>
                    <a:pt x="4559" y="380"/>
                  </a:cubicBezTo>
                  <a:cubicBezTo>
                    <a:pt x="4511" y="380"/>
                    <a:pt x="4462" y="402"/>
                    <a:pt x="4406" y="426"/>
                  </a:cubicBezTo>
                  <a:cubicBezTo>
                    <a:pt x="3227" y="367"/>
                    <a:pt x="2072" y="188"/>
                    <a:pt x="906" y="34"/>
                  </a:cubicBezTo>
                  <a:cubicBezTo>
                    <a:pt x="816" y="28"/>
                    <a:pt x="727" y="22"/>
                    <a:pt x="639" y="22"/>
                  </a:cubicBezTo>
                  <a:cubicBezTo>
                    <a:pt x="551" y="22"/>
                    <a:pt x="465" y="28"/>
                    <a:pt x="382" y="45"/>
                  </a:cubicBezTo>
                  <a:cubicBezTo>
                    <a:pt x="328" y="16"/>
                    <a:pt x="278"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5811725" y="3796825"/>
              <a:ext cx="108075" cy="26700"/>
            </a:xfrm>
            <a:custGeom>
              <a:avLst/>
              <a:gdLst/>
              <a:ahLst/>
              <a:cxnLst/>
              <a:rect l="l" t="t" r="r" b="b"/>
              <a:pathLst>
                <a:path w="4323" h="1068" extrusionOk="0">
                  <a:moveTo>
                    <a:pt x="742" y="1"/>
                  </a:moveTo>
                  <a:cubicBezTo>
                    <a:pt x="683" y="1"/>
                    <a:pt x="622" y="12"/>
                    <a:pt x="560" y="32"/>
                  </a:cubicBezTo>
                  <a:cubicBezTo>
                    <a:pt x="513" y="56"/>
                    <a:pt x="441" y="92"/>
                    <a:pt x="405" y="151"/>
                  </a:cubicBezTo>
                  <a:cubicBezTo>
                    <a:pt x="346" y="378"/>
                    <a:pt x="1" y="532"/>
                    <a:pt x="286" y="818"/>
                  </a:cubicBezTo>
                  <a:cubicBezTo>
                    <a:pt x="894" y="925"/>
                    <a:pt x="1501" y="830"/>
                    <a:pt x="2132" y="937"/>
                  </a:cubicBezTo>
                  <a:cubicBezTo>
                    <a:pt x="2290" y="965"/>
                    <a:pt x="2453" y="973"/>
                    <a:pt x="2620" y="973"/>
                  </a:cubicBezTo>
                  <a:cubicBezTo>
                    <a:pt x="2847" y="973"/>
                    <a:pt x="3079" y="958"/>
                    <a:pt x="3312" y="958"/>
                  </a:cubicBezTo>
                  <a:cubicBezTo>
                    <a:pt x="3575" y="958"/>
                    <a:pt x="3838" y="977"/>
                    <a:pt x="4096" y="1056"/>
                  </a:cubicBezTo>
                  <a:cubicBezTo>
                    <a:pt x="4115" y="1064"/>
                    <a:pt x="4131" y="1068"/>
                    <a:pt x="4147" y="1068"/>
                  </a:cubicBezTo>
                  <a:cubicBezTo>
                    <a:pt x="4223" y="1068"/>
                    <a:pt x="4267" y="983"/>
                    <a:pt x="4287" y="913"/>
                  </a:cubicBezTo>
                  <a:cubicBezTo>
                    <a:pt x="4323" y="794"/>
                    <a:pt x="4239" y="747"/>
                    <a:pt x="4144" y="711"/>
                  </a:cubicBezTo>
                  <a:cubicBezTo>
                    <a:pt x="4037" y="687"/>
                    <a:pt x="3965" y="640"/>
                    <a:pt x="3918" y="556"/>
                  </a:cubicBezTo>
                  <a:cubicBezTo>
                    <a:pt x="3812" y="503"/>
                    <a:pt x="3702" y="490"/>
                    <a:pt x="3593" y="490"/>
                  </a:cubicBezTo>
                  <a:cubicBezTo>
                    <a:pt x="3482" y="490"/>
                    <a:pt x="3371" y="504"/>
                    <a:pt x="3263" y="504"/>
                  </a:cubicBezTo>
                  <a:cubicBezTo>
                    <a:pt x="3142" y="504"/>
                    <a:pt x="3025" y="486"/>
                    <a:pt x="2918" y="413"/>
                  </a:cubicBezTo>
                  <a:lnTo>
                    <a:pt x="2929" y="413"/>
                  </a:lnTo>
                  <a:cubicBezTo>
                    <a:pt x="2851" y="364"/>
                    <a:pt x="2767" y="353"/>
                    <a:pt x="2681" y="353"/>
                  </a:cubicBezTo>
                  <a:cubicBezTo>
                    <a:pt x="2614" y="353"/>
                    <a:pt x="2546" y="359"/>
                    <a:pt x="2479" y="359"/>
                  </a:cubicBezTo>
                  <a:cubicBezTo>
                    <a:pt x="2383" y="359"/>
                    <a:pt x="2290" y="346"/>
                    <a:pt x="2203" y="282"/>
                  </a:cubicBezTo>
                  <a:cubicBezTo>
                    <a:pt x="2144" y="282"/>
                    <a:pt x="2096" y="270"/>
                    <a:pt x="2048" y="270"/>
                  </a:cubicBezTo>
                  <a:cubicBezTo>
                    <a:pt x="1983" y="330"/>
                    <a:pt x="1914" y="360"/>
                    <a:pt x="1843" y="360"/>
                  </a:cubicBezTo>
                  <a:cubicBezTo>
                    <a:pt x="1772" y="360"/>
                    <a:pt x="1697" y="330"/>
                    <a:pt x="1620" y="270"/>
                  </a:cubicBezTo>
                  <a:cubicBezTo>
                    <a:pt x="1429" y="223"/>
                    <a:pt x="1251" y="163"/>
                    <a:pt x="1060" y="116"/>
                  </a:cubicBezTo>
                  <a:cubicBezTo>
                    <a:pt x="959" y="38"/>
                    <a:pt x="853" y="1"/>
                    <a:pt x="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5980200" y="3795900"/>
              <a:ext cx="94375" cy="10175"/>
            </a:xfrm>
            <a:custGeom>
              <a:avLst/>
              <a:gdLst/>
              <a:ahLst/>
              <a:cxnLst/>
              <a:rect l="l" t="t" r="r" b="b"/>
              <a:pathLst>
                <a:path w="3775" h="407" extrusionOk="0">
                  <a:moveTo>
                    <a:pt x="2260" y="0"/>
                  </a:moveTo>
                  <a:cubicBezTo>
                    <a:pt x="2000" y="0"/>
                    <a:pt x="1739" y="13"/>
                    <a:pt x="1477" y="34"/>
                  </a:cubicBezTo>
                  <a:lnTo>
                    <a:pt x="1358" y="34"/>
                  </a:lnTo>
                  <a:cubicBezTo>
                    <a:pt x="1279" y="48"/>
                    <a:pt x="1199" y="53"/>
                    <a:pt x="1118" y="53"/>
                  </a:cubicBezTo>
                  <a:cubicBezTo>
                    <a:pt x="946" y="53"/>
                    <a:pt x="769" y="31"/>
                    <a:pt x="594" y="31"/>
                  </a:cubicBezTo>
                  <a:cubicBezTo>
                    <a:pt x="388" y="31"/>
                    <a:pt x="186" y="62"/>
                    <a:pt x="0" y="200"/>
                  </a:cubicBezTo>
                  <a:cubicBezTo>
                    <a:pt x="510" y="317"/>
                    <a:pt x="1025" y="342"/>
                    <a:pt x="1542" y="342"/>
                  </a:cubicBezTo>
                  <a:cubicBezTo>
                    <a:pt x="1928" y="342"/>
                    <a:pt x="2314" y="328"/>
                    <a:pt x="2699" y="328"/>
                  </a:cubicBezTo>
                  <a:cubicBezTo>
                    <a:pt x="2799" y="328"/>
                    <a:pt x="2900" y="329"/>
                    <a:pt x="3001" y="331"/>
                  </a:cubicBezTo>
                  <a:cubicBezTo>
                    <a:pt x="3148" y="331"/>
                    <a:pt x="3307" y="407"/>
                    <a:pt x="3456" y="407"/>
                  </a:cubicBezTo>
                  <a:cubicBezTo>
                    <a:pt x="3572" y="407"/>
                    <a:pt x="3681" y="361"/>
                    <a:pt x="3775" y="200"/>
                  </a:cubicBezTo>
                  <a:cubicBezTo>
                    <a:pt x="3271" y="51"/>
                    <a:pt x="2767" y="0"/>
                    <a:pt x="2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5932575" y="3790050"/>
              <a:ext cx="84250" cy="10875"/>
            </a:xfrm>
            <a:custGeom>
              <a:avLst/>
              <a:gdLst/>
              <a:ahLst/>
              <a:cxnLst/>
              <a:rect l="l" t="t" r="r" b="b"/>
              <a:pathLst>
                <a:path w="3370" h="435" extrusionOk="0">
                  <a:moveTo>
                    <a:pt x="169" y="1"/>
                  </a:moveTo>
                  <a:cubicBezTo>
                    <a:pt x="103" y="1"/>
                    <a:pt x="28" y="22"/>
                    <a:pt x="0" y="113"/>
                  </a:cubicBezTo>
                  <a:cubicBezTo>
                    <a:pt x="393" y="354"/>
                    <a:pt x="552" y="434"/>
                    <a:pt x="1039" y="434"/>
                  </a:cubicBezTo>
                  <a:cubicBezTo>
                    <a:pt x="1201" y="434"/>
                    <a:pt x="1399" y="425"/>
                    <a:pt x="1655" y="410"/>
                  </a:cubicBezTo>
                  <a:cubicBezTo>
                    <a:pt x="1878" y="338"/>
                    <a:pt x="2105" y="320"/>
                    <a:pt x="2332" y="320"/>
                  </a:cubicBezTo>
                  <a:cubicBezTo>
                    <a:pt x="2544" y="320"/>
                    <a:pt x="2756" y="335"/>
                    <a:pt x="2966" y="335"/>
                  </a:cubicBezTo>
                  <a:cubicBezTo>
                    <a:pt x="3086" y="335"/>
                    <a:pt x="3204" y="331"/>
                    <a:pt x="3322" y="315"/>
                  </a:cubicBezTo>
                  <a:lnTo>
                    <a:pt x="3370" y="256"/>
                  </a:lnTo>
                  <a:cubicBezTo>
                    <a:pt x="3275" y="220"/>
                    <a:pt x="3203" y="149"/>
                    <a:pt x="3120" y="149"/>
                  </a:cubicBezTo>
                  <a:cubicBezTo>
                    <a:pt x="2167" y="113"/>
                    <a:pt x="1179" y="149"/>
                    <a:pt x="227" y="6"/>
                  </a:cubicBezTo>
                  <a:cubicBezTo>
                    <a:pt x="210" y="3"/>
                    <a:pt x="190"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5800125" y="3780825"/>
              <a:ext cx="48225" cy="21100"/>
            </a:xfrm>
            <a:custGeom>
              <a:avLst/>
              <a:gdLst/>
              <a:ahLst/>
              <a:cxnLst/>
              <a:rect l="l" t="t" r="r" b="b"/>
              <a:pathLst>
                <a:path w="1929" h="844" extrusionOk="0">
                  <a:moveTo>
                    <a:pt x="1074" y="1"/>
                  </a:moveTo>
                  <a:cubicBezTo>
                    <a:pt x="1005" y="1"/>
                    <a:pt x="931" y="18"/>
                    <a:pt x="857" y="41"/>
                  </a:cubicBezTo>
                  <a:cubicBezTo>
                    <a:pt x="786" y="65"/>
                    <a:pt x="738" y="77"/>
                    <a:pt x="679" y="101"/>
                  </a:cubicBezTo>
                  <a:cubicBezTo>
                    <a:pt x="465" y="184"/>
                    <a:pt x="226" y="148"/>
                    <a:pt x="48" y="315"/>
                  </a:cubicBezTo>
                  <a:cubicBezTo>
                    <a:pt x="0" y="601"/>
                    <a:pt x="262" y="613"/>
                    <a:pt x="405" y="696"/>
                  </a:cubicBezTo>
                  <a:cubicBezTo>
                    <a:pt x="524" y="744"/>
                    <a:pt x="643" y="803"/>
                    <a:pt x="762" y="839"/>
                  </a:cubicBezTo>
                  <a:cubicBezTo>
                    <a:pt x="776" y="842"/>
                    <a:pt x="790" y="843"/>
                    <a:pt x="804" y="843"/>
                  </a:cubicBezTo>
                  <a:cubicBezTo>
                    <a:pt x="849" y="843"/>
                    <a:pt x="893" y="828"/>
                    <a:pt x="929" y="791"/>
                  </a:cubicBezTo>
                  <a:cubicBezTo>
                    <a:pt x="1119" y="779"/>
                    <a:pt x="1310" y="779"/>
                    <a:pt x="1512" y="756"/>
                  </a:cubicBezTo>
                  <a:cubicBezTo>
                    <a:pt x="1512" y="565"/>
                    <a:pt x="1608" y="494"/>
                    <a:pt x="1762" y="494"/>
                  </a:cubicBezTo>
                  <a:cubicBezTo>
                    <a:pt x="1810" y="446"/>
                    <a:pt x="1846" y="422"/>
                    <a:pt x="1893" y="398"/>
                  </a:cubicBezTo>
                  <a:cubicBezTo>
                    <a:pt x="1905" y="375"/>
                    <a:pt x="1905" y="363"/>
                    <a:pt x="1929" y="327"/>
                  </a:cubicBezTo>
                  <a:cubicBezTo>
                    <a:pt x="1774" y="148"/>
                    <a:pt x="1548" y="208"/>
                    <a:pt x="1358" y="184"/>
                  </a:cubicBezTo>
                  <a:cubicBezTo>
                    <a:pt x="1284" y="45"/>
                    <a:pt x="1184"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6055200" y="3800375"/>
              <a:ext cx="69375" cy="9375"/>
            </a:xfrm>
            <a:custGeom>
              <a:avLst/>
              <a:gdLst/>
              <a:ahLst/>
              <a:cxnLst/>
              <a:rect l="l" t="t" r="r" b="b"/>
              <a:pathLst>
                <a:path w="2775" h="375" extrusionOk="0">
                  <a:moveTo>
                    <a:pt x="1091" y="1"/>
                  </a:moveTo>
                  <a:cubicBezTo>
                    <a:pt x="978" y="1"/>
                    <a:pt x="865" y="3"/>
                    <a:pt x="751" y="9"/>
                  </a:cubicBezTo>
                  <a:cubicBezTo>
                    <a:pt x="644" y="122"/>
                    <a:pt x="519" y="143"/>
                    <a:pt x="389" y="143"/>
                  </a:cubicBezTo>
                  <a:cubicBezTo>
                    <a:pt x="314" y="143"/>
                    <a:pt x="237" y="136"/>
                    <a:pt x="161" y="136"/>
                  </a:cubicBezTo>
                  <a:cubicBezTo>
                    <a:pt x="107" y="136"/>
                    <a:pt x="53" y="140"/>
                    <a:pt x="1" y="152"/>
                  </a:cubicBezTo>
                  <a:cubicBezTo>
                    <a:pt x="331" y="276"/>
                    <a:pt x="669" y="289"/>
                    <a:pt x="1008" y="289"/>
                  </a:cubicBezTo>
                  <a:cubicBezTo>
                    <a:pt x="1094" y="289"/>
                    <a:pt x="1181" y="288"/>
                    <a:pt x="1267" y="288"/>
                  </a:cubicBezTo>
                  <a:cubicBezTo>
                    <a:pt x="1429" y="288"/>
                    <a:pt x="1590" y="291"/>
                    <a:pt x="1751" y="307"/>
                  </a:cubicBezTo>
                  <a:cubicBezTo>
                    <a:pt x="1942" y="307"/>
                    <a:pt x="2139" y="375"/>
                    <a:pt x="2325" y="375"/>
                  </a:cubicBezTo>
                  <a:cubicBezTo>
                    <a:pt x="2488" y="375"/>
                    <a:pt x="2642" y="323"/>
                    <a:pt x="2775" y="128"/>
                  </a:cubicBezTo>
                  <a:cubicBezTo>
                    <a:pt x="2218" y="69"/>
                    <a:pt x="1661"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5799825" y="3767625"/>
              <a:ext cx="52400" cy="14250"/>
            </a:xfrm>
            <a:custGeom>
              <a:avLst/>
              <a:gdLst/>
              <a:ahLst/>
              <a:cxnLst/>
              <a:rect l="l" t="t" r="r" b="b"/>
              <a:pathLst>
                <a:path w="2096" h="570" extrusionOk="0">
                  <a:moveTo>
                    <a:pt x="143" y="1"/>
                  </a:moveTo>
                  <a:cubicBezTo>
                    <a:pt x="119" y="1"/>
                    <a:pt x="96" y="4"/>
                    <a:pt x="72" y="10"/>
                  </a:cubicBezTo>
                  <a:cubicBezTo>
                    <a:pt x="12" y="57"/>
                    <a:pt x="0" y="129"/>
                    <a:pt x="0" y="212"/>
                  </a:cubicBezTo>
                  <a:cubicBezTo>
                    <a:pt x="12" y="284"/>
                    <a:pt x="60" y="343"/>
                    <a:pt x="119" y="391"/>
                  </a:cubicBezTo>
                  <a:cubicBezTo>
                    <a:pt x="227" y="438"/>
                    <a:pt x="322" y="462"/>
                    <a:pt x="441" y="486"/>
                  </a:cubicBezTo>
                  <a:cubicBezTo>
                    <a:pt x="598" y="508"/>
                    <a:pt x="753" y="513"/>
                    <a:pt x="909" y="513"/>
                  </a:cubicBezTo>
                  <a:cubicBezTo>
                    <a:pt x="1045" y="513"/>
                    <a:pt x="1182" y="509"/>
                    <a:pt x="1318" y="509"/>
                  </a:cubicBezTo>
                  <a:cubicBezTo>
                    <a:pt x="1533" y="509"/>
                    <a:pt x="1748" y="519"/>
                    <a:pt x="1965" y="569"/>
                  </a:cubicBezTo>
                  <a:lnTo>
                    <a:pt x="2096" y="438"/>
                  </a:lnTo>
                  <a:cubicBezTo>
                    <a:pt x="1548" y="129"/>
                    <a:pt x="953" y="81"/>
                    <a:pt x="346" y="22"/>
                  </a:cubicBezTo>
                  <a:cubicBezTo>
                    <a:pt x="346" y="34"/>
                    <a:pt x="334" y="34"/>
                    <a:pt x="298" y="57"/>
                  </a:cubicBezTo>
                  <a:cubicBezTo>
                    <a:pt x="292" y="60"/>
                    <a:pt x="286" y="62"/>
                    <a:pt x="279" y="62"/>
                  </a:cubicBezTo>
                  <a:cubicBezTo>
                    <a:pt x="258" y="62"/>
                    <a:pt x="233" y="46"/>
                    <a:pt x="215" y="10"/>
                  </a:cubicBezTo>
                  <a:cubicBezTo>
                    <a:pt x="191" y="4"/>
                    <a:pt x="167"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6098975" y="3803575"/>
              <a:ext cx="50925" cy="8650"/>
            </a:xfrm>
            <a:custGeom>
              <a:avLst/>
              <a:gdLst/>
              <a:ahLst/>
              <a:cxnLst/>
              <a:rect l="l" t="t" r="r" b="b"/>
              <a:pathLst>
                <a:path w="2037" h="346" extrusionOk="0">
                  <a:moveTo>
                    <a:pt x="1024" y="0"/>
                  </a:moveTo>
                  <a:cubicBezTo>
                    <a:pt x="884" y="135"/>
                    <a:pt x="724" y="161"/>
                    <a:pt x="559" y="161"/>
                  </a:cubicBezTo>
                  <a:cubicBezTo>
                    <a:pt x="455" y="161"/>
                    <a:pt x="348" y="151"/>
                    <a:pt x="242" y="151"/>
                  </a:cubicBezTo>
                  <a:cubicBezTo>
                    <a:pt x="160" y="151"/>
                    <a:pt x="79" y="157"/>
                    <a:pt x="0" y="179"/>
                  </a:cubicBezTo>
                  <a:cubicBezTo>
                    <a:pt x="167" y="346"/>
                    <a:pt x="393" y="262"/>
                    <a:pt x="583" y="310"/>
                  </a:cubicBezTo>
                  <a:lnTo>
                    <a:pt x="2024" y="310"/>
                  </a:lnTo>
                  <a:cubicBezTo>
                    <a:pt x="2024" y="250"/>
                    <a:pt x="2036" y="191"/>
                    <a:pt x="2036" y="131"/>
                  </a:cubicBezTo>
                  <a:cubicBezTo>
                    <a:pt x="2024" y="84"/>
                    <a:pt x="2012" y="60"/>
                    <a:pt x="2012" y="12"/>
                  </a:cubicBezTo>
                  <a:cubicBezTo>
                    <a:pt x="1834" y="25"/>
                    <a:pt x="1659" y="38"/>
                    <a:pt x="1484" y="38"/>
                  </a:cubicBezTo>
                  <a:cubicBezTo>
                    <a:pt x="1332" y="38"/>
                    <a:pt x="1179" y="28"/>
                    <a:pt x="1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5809050" y="3775325"/>
              <a:ext cx="39900" cy="10425"/>
            </a:xfrm>
            <a:custGeom>
              <a:avLst/>
              <a:gdLst/>
              <a:ahLst/>
              <a:cxnLst/>
              <a:rect l="l" t="t" r="r" b="b"/>
              <a:pathLst>
                <a:path w="1596" h="417" extrusionOk="0">
                  <a:moveTo>
                    <a:pt x="249" y="1"/>
                  </a:moveTo>
                  <a:cubicBezTo>
                    <a:pt x="167" y="1"/>
                    <a:pt x="84" y="4"/>
                    <a:pt x="0" y="11"/>
                  </a:cubicBezTo>
                  <a:cubicBezTo>
                    <a:pt x="24" y="380"/>
                    <a:pt x="405" y="202"/>
                    <a:pt x="572" y="416"/>
                  </a:cubicBezTo>
                  <a:cubicBezTo>
                    <a:pt x="640" y="382"/>
                    <a:pt x="711" y="367"/>
                    <a:pt x="782" y="367"/>
                  </a:cubicBezTo>
                  <a:cubicBezTo>
                    <a:pt x="860" y="367"/>
                    <a:pt x="938" y="385"/>
                    <a:pt x="1012" y="416"/>
                  </a:cubicBezTo>
                  <a:cubicBezTo>
                    <a:pt x="1105" y="287"/>
                    <a:pt x="1228" y="275"/>
                    <a:pt x="1353" y="275"/>
                  </a:cubicBezTo>
                  <a:cubicBezTo>
                    <a:pt x="1384" y="275"/>
                    <a:pt x="1415" y="275"/>
                    <a:pt x="1446" y="275"/>
                  </a:cubicBezTo>
                  <a:cubicBezTo>
                    <a:pt x="1498" y="275"/>
                    <a:pt x="1548" y="273"/>
                    <a:pt x="1596" y="261"/>
                  </a:cubicBezTo>
                  <a:cubicBezTo>
                    <a:pt x="1151" y="110"/>
                    <a:pt x="714" y="1"/>
                    <a:pt x="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5973950" y="3796075"/>
              <a:ext cx="42000" cy="4850"/>
            </a:xfrm>
            <a:custGeom>
              <a:avLst/>
              <a:gdLst/>
              <a:ahLst/>
              <a:cxnLst/>
              <a:rect l="l" t="t" r="r" b="b"/>
              <a:pathLst>
                <a:path w="1680" h="194" extrusionOk="0">
                  <a:moveTo>
                    <a:pt x="679" y="0"/>
                  </a:moveTo>
                  <a:cubicBezTo>
                    <a:pt x="450" y="0"/>
                    <a:pt x="223" y="39"/>
                    <a:pt x="0" y="169"/>
                  </a:cubicBezTo>
                  <a:cubicBezTo>
                    <a:pt x="96" y="169"/>
                    <a:pt x="167" y="181"/>
                    <a:pt x="274" y="193"/>
                  </a:cubicBezTo>
                  <a:cubicBezTo>
                    <a:pt x="390" y="166"/>
                    <a:pt x="509" y="158"/>
                    <a:pt x="630" y="158"/>
                  </a:cubicBezTo>
                  <a:cubicBezTo>
                    <a:pt x="794" y="158"/>
                    <a:pt x="962" y="173"/>
                    <a:pt x="1128" y="173"/>
                  </a:cubicBezTo>
                  <a:cubicBezTo>
                    <a:pt x="1315" y="173"/>
                    <a:pt x="1501" y="154"/>
                    <a:pt x="1679" y="74"/>
                  </a:cubicBezTo>
                  <a:lnTo>
                    <a:pt x="1679" y="74"/>
                  </a:lnTo>
                  <a:cubicBezTo>
                    <a:pt x="1665" y="75"/>
                    <a:pt x="1651" y="75"/>
                    <a:pt x="1638" y="75"/>
                  </a:cubicBezTo>
                  <a:cubicBezTo>
                    <a:pt x="1319" y="75"/>
                    <a:pt x="998"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5847150" y="3789000"/>
              <a:ext cx="22650" cy="7450"/>
            </a:xfrm>
            <a:custGeom>
              <a:avLst/>
              <a:gdLst/>
              <a:ahLst/>
              <a:cxnLst/>
              <a:rect l="l" t="t" r="r" b="b"/>
              <a:pathLst>
                <a:path w="906" h="298" extrusionOk="0">
                  <a:moveTo>
                    <a:pt x="60" y="0"/>
                  </a:moveTo>
                  <a:lnTo>
                    <a:pt x="24" y="36"/>
                  </a:lnTo>
                  <a:cubicBezTo>
                    <a:pt x="0" y="71"/>
                    <a:pt x="0" y="119"/>
                    <a:pt x="48" y="167"/>
                  </a:cubicBezTo>
                  <a:cubicBezTo>
                    <a:pt x="192" y="232"/>
                    <a:pt x="333" y="298"/>
                    <a:pt x="488" y="298"/>
                  </a:cubicBezTo>
                  <a:cubicBezTo>
                    <a:pt x="614" y="298"/>
                    <a:pt x="750" y="254"/>
                    <a:pt x="905" y="131"/>
                  </a:cubicBezTo>
                  <a:cubicBezTo>
                    <a:pt x="720" y="24"/>
                    <a:pt x="542" y="15"/>
                    <a:pt x="376" y="15"/>
                  </a:cubicBezTo>
                  <a:cubicBezTo>
                    <a:pt x="345" y="15"/>
                    <a:pt x="313" y="16"/>
                    <a:pt x="283" y="16"/>
                  </a:cubicBezTo>
                  <a:cubicBezTo>
                    <a:pt x="206" y="16"/>
                    <a:pt x="131" y="1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5884350" y="3805650"/>
              <a:ext cx="25325" cy="5625"/>
            </a:xfrm>
            <a:custGeom>
              <a:avLst/>
              <a:gdLst/>
              <a:ahLst/>
              <a:cxnLst/>
              <a:rect l="l" t="t" r="r" b="b"/>
              <a:pathLst>
                <a:path w="1013" h="225" extrusionOk="0">
                  <a:moveTo>
                    <a:pt x="1" y="48"/>
                  </a:moveTo>
                  <a:lnTo>
                    <a:pt x="1" y="48"/>
                  </a:lnTo>
                  <a:cubicBezTo>
                    <a:pt x="143" y="191"/>
                    <a:pt x="302" y="224"/>
                    <a:pt x="467" y="224"/>
                  </a:cubicBezTo>
                  <a:cubicBezTo>
                    <a:pt x="612" y="224"/>
                    <a:pt x="762" y="198"/>
                    <a:pt x="909" y="198"/>
                  </a:cubicBezTo>
                  <a:cubicBezTo>
                    <a:pt x="944" y="198"/>
                    <a:pt x="978" y="200"/>
                    <a:pt x="1013" y="203"/>
                  </a:cubicBezTo>
                  <a:cubicBezTo>
                    <a:pt x="703" y="1"/>
                    <a:pt x="346" y="96"/>
                    <a:pt x="1"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5855775" y="3774600"/>
              <a:ext cx="13725" cy="6975"/>
            </a:xfrm>
            <a:custGeom>
              <a:avLst/>
              <a:gdLst/>
              <a:ahLst/>
              <a:cxnLst/>
              <a:rect l="l" t="t" r="r" b="b"/>
              <a:pathLst>
                <a:path w="549" h="279" extrusionOk="0">
                  <a:moveTo>
                    <a:pt x="249" y="0"/>
                  </a:moveTo>
                  <a:cubicBezTo>
                    <a:pt x="178" y="0"/>
                    <a:pt x="97" y="43"/>
                    <a:pt x="1" y="147"/>
                  </a:cubicBezTo>
                  <a:cubicBezTo>
                    <a:pt x="36" y="207"/>
                    <a:pt x="84" y="266"/>
                    <a:pt x="144" y="278"/>
                  </a:cubicBezTo>
                  <a:lnTo>
                    <a:pt x="548" y="278"/>
                  </a:lnTo>
                  <a:cubicBezTo>
                    <a:pt x="465" y="127"/>
                    <a:pt x="373"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5866200" y="3803575"/>
              <a:ext cx="18175" cy="4075"/>
            </a:xfrm>
            <a:custGeom>
              <a:avLst/>
              <a:gdLst/>
              <a:ahLst/>
              <a:cxnLst/>
              <a:rect l="l" t="t" r="r" b="b"/>
              <a:pathLst>
                <a:path w="727" h="163" extrusionOk="0">
                  <a:moveTo>
                    <a:pt x="0" y="12"/>
                  </a:moveTo>
                  <a:lnTo>
                    <a:pt x="0" y="12"/>
                  </a:lnTo>
                  <a:cubicBezTo>
                    <a:pt x="104" y="135"/>
                    <a:pt x="227" y="163"/>
                    <a:pt x="356" y="163"/>
                  </a:cubicBezTo>
                  <a:cubicBezTo>
                    <a:pt x="465" y="163"/>
                    <a:pt x="579" y="142"/>
                    <a:pt x="689" y="142"/>
                  </a:cubicBezTo>
                  <a:cubicBezTo>
                    <a:pt x="702" y="142"/>
                    <a:pt x="714" y="143"/>
                    <a:pt x="727" y="143"/>
                  </a:cubicBezTo>
                  <a:cubicBezTo>
                    <a:pt x="500" y="0"/>
                    <a:pt x="250" y="60"/>
                    <a:pt x="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6056100" y="3781550"/>
              <a:ext cx="17600" cy="5025"/>
            </a:xfrm>
            <a:custGeom>
              <a:avLst/>
              <a:gdLst/>
              <a:ahLst/>
              <a:cxnLst/>
              <a:rect l="l" t="t" r="r" b="b"/>
              <a:pathLst>
                <a:path w="704" h="201" extrusionOk="0">
                  <a:moveTo>
                    <a:pt x="203" y="0"/>
                  </a:moveTo>
                  <a:cubicBezTo>
                    <a:pt x="143" y="60"/>
                    <a:pt x="60" y="108"/>
                    <a:pt x="1" y="167"/>
                  </a:cubicBezTo>
                  <a:cubicBezTo>
                    <a:pt x="26" y="184"/>
                    <a:pt x="45" y="201"/>
                    <a:pt x="67" y="201"/>
                  </a:cubicBezTo>
                  <a:cubicBezTo>
                    <a:pt x="76" y="201"/>
                    <a:pt x="85" y="198"/>
                    <a:pt x="96" y="191"/>
                  </a:cubicBezTo>
                  <a:cubicBezTo>
                    <a:pt x="163" y="171"/>
                    <a:pt x="235" y="170"/>
                    <a:pt x="306" y="170"/>
                  </a:cubicBezTo>
                  <a:cubicBezTo>
                    <a:pt x="317" y="170"/>
                    <a:pt x="328" y="170"/>
                    <a:pt x="339" y="170"/>
                  </a:cubicBezTo>
                  <a:cubicBezTo>
                    <a:pt x="471" y="170"/>
                    <a:pt x="600" y="165"/>
                    <a:pt x="703" y="48"/>
                  </a:cubicBezTo>
                  <a:cubicBezTo>
                    <a:pt x="536" y="36"/>
                    <a:pt x="358"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5851900" y="3803575"/>
              <a:ext cx="10750" cy="3600"/>
            </a:xfrm>
            <a:custGeom>
              <a:avLst/>
              <a:gdLst/>
              <a:ahLst/>
              <a:cxnLst/>
              <a:rect l="l" t="t" r="r" b="b"/>
              <a:pathLst>
                <a:path w="430" h="144" extrusionOk="0">
                  <a:moveTo>
                    <a:pt x="1" y="0"/>
                  </a:moveTo>
                  <a:cubicBezTo>
                    <a:pt x="78" y="96"/>
                    <a:pt x="150" y="143"/>
                    <a:pt x="220" y="143"/>
                  </a:cubicBezTo>
                  <a:cubicBezTo>
                    <a:pt x="290" y="143"/>
                    <a:pt x="358" y="96"/>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6006400" y="3776800"/>
              <a:ext cx="3300" cy="1800"/>
            </a:xfrm>
            <a:custGeom>
              <a:avLst/>
              <a:gdLst/>
              <a:ahLst/>
              <a:cxnLst/>
              <a:rect l="l" t="t" r="r" b="b"/>
              <a:pathLst>
                <a:path w="132" h="72" extrusionOk="0">
                  <a:moveTo>
                    <a:pt x="66" y="0"/>
                  </a:moveTo>
                  <a:cubicBezTo>
                    <a:pt x="38" y="0"/>
                    <a:pt x="16" y="19"/>
                    <a:pt x="0" y="59"/>
                  </a:cubicBezTo>
                  <a:cubicBezTo>
                    <a:pt x="48" y="71"/>
                    <a:pt x="84" y="71"/>
                    <a:pt x="131" y="71"/>
                  </a:cubicBezTo>
                  <a:cubicBezTo>
                    <a:pt x="131" y="59"/>
                    <a:pt x="119" y="24"/>
                    <a:pt x="107" y="12"/>
                  </a:cubicBezTo>
                  <a:cubicBezTo>
                    <a:pt x="92" y="4"/>
                    <a:pt x="78"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5844775" y="3789875"/>
              <a:ext cx="3575" cy="3000"/>
            </a:xfrm>
            <a:custGeom>
              <a:avLst/>
              <a:gdLst/>
              <a:ahLst/>
              <a:cxnLst/>
              <a:rect l="l" t="t" r="r" b="b"/>
              <a:pathLst>
                <a:path w="143" h="120" extrusionOk="0">
                  <a:moveTo>
                    <a:pt x="119" y="1"/>
                  </a:moveTo>
                  <a:cubicBezTo>
                    <a:pt x="60" y="13"/>
                    <a:pt x="24" y="60"/>
                    <a:pt x="0" y="120"/>
                  </a:cubicBezTo>
                  <a:lnTo>
                    <a:pt x="143" y="120"/>
                  </a:lnTo>
                  <a:lnTo>
                    <a:pt x="143" y="60"/>
                  </a:lnTo>
                  <a:lnTo>
                    <a:pt x="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5855775" y="3778275"/>
              <a:ext cx="3900" cy="3600"/>
            </a:xfrm>
            <a:custGeom>
              <a:avLst/>
              <a:gdLst/>
              <a:ahLst/>
              <a:cxnLst/>
              <a:rect l="l" t="t" r="r" b="b"/>
              <a:pathLst>
                <a:path w="156" h="144" extrusionOk="0">
                  <a:moveTo>
                    <a:pt x="1" y="0"/>
                  </a:moveTo>
                  <a:lnTo>
                    <a:pt x="1" y="0"/>
                  </a:lnTo>
                  <a:cubicBezTo>
                    <a:pt x="24" y="84"/>
                    <a:pt x="72" y="131"/>
                    <a:pt x="155" y="143"/>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5715000" y="3874125"/>
              <a:ext cx="36925" cy="85950"/>
            </a:xfrm>
            <a:custGeom>
              <a:avLst/>
              <a:gdLst/>
              <a:ahLst/>
              <a:cxnLst/>
              <a:rect l="l" t="t" r="r" b="b"/>
              <a:pathLst>
                <a:path w="1477" h="3438" extrusionOk="0">
                  <a:moveTo>
                    <a:pt x="603" y="1"/>
                  </a:moveTo>
                  <a:cubicBezTo>
                    <a:pt x="424" y="1"/>
                    <a:pt x="248" y="70"/>
                    <a:pt x="71" y="143"/>
                  </a:cubicBezTo>
                  <a:cubicBezTo>
                    <a:pt x="0" y="203"/>
                    <a:pt x="0" y="262"/>
                    <a:pt x="60" y="334"/>
                  </a:cubicBezTo>
                  <a:cubicBezTo>
                    <a:pt x="71" y="333"/>
                    <a:pt x="82" y="333"/>
                    <a:pt x="93" y="333"/>
                  </a:cubicBezTo>
                  <a:cubicBezTo>
                    <a:pt x="343" y="333"/>
                    <a:pt x="452" y="464"/>
                    <a:pt x="452" y="715"/>
                  </a:cubicBezTo>
                  <a:cubicBezTo>
                    <a:pt x="452" y="1369"/>
                    <a:pt x="476" y="2012"/>
                    <a:pt x="476" y="2655"/>
                  </a:cubicBezTo>
                  <a:cubicBezTo>
                    <a:pt x="476" y="2905"/>
                    <a:pt x="310" y="3215"/>
                    <a:pt x="572" y="3382"/>
                  </a:cubicBezTo>
                  <a:cubicBezTo>
                    <a:pt x="631" y="3421"/>
                    <a:pt x="684" y="3438"/>
                    <a:pt x="732" y="3438"/>
                  </a:cubicBezTo>
                  <a:cubicBezTo>
                    <a:pt x="946" y="3438"/>
                    <a:pt x="1072" y="3118"/>
                    <a:pt x="1286" y="3060"/>
                  </a:cubicBezTo>
                  <a:cubicBezTo>
                    <a:pt x="1345" y="2917"/>
                    <a:pt x="1417" y="2786"/>
                    <a:pt x="1476" y="2667"/>
                  </a:cubicBezTo>
                  <a:cubicBezTo>
                    <a:pt x="1476" y="2643"/>
                    <a:pt x="1464" y="2596"/>
                    <a:pt x="1464" y="2560"/>
                  </a:cubicBezTo>
                  <a:cubicBezTo>
                    <a:pt x="1441" y="2417"/>
                    <a:pt x="1381" y="2298"/>
                    <a:pt x="1298" y="2179"/>
                  </a:cubicBezTo>
                  <a:cubicBezTo>
                    <a:pt x="1048" y="1941"/>
                    <a:pt x="1083" y="1631"/>
                    <a:pt x="1072" y="1334"/>
                  </a:cubicBezTo>
                  <a:cubicBezTo>
                    <a:pt x="1060" y="917"/>
                    <a:pt x="1179" y="476"/>
                    <a:pt x="941" y="95"/>
                  </a:cubicBezTo>
                  <a:cubicBezTo>
                    <a:pt x="827" y="27"/>
                    <a:pt x="715" y="1"/>
                    <a:pt x="6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a:off x="5935550" y="4036700"/>
              <a:ext cx="114325" cy="18725"/>
            </a:xfrm>
            <a:custGeom>
              <a:avLst/>
              <a:gdLst/>
              <a:ahLst/>
              <a:cxnLst/>
              <a:rect l="l" t="t" r="r" b="b"/>
              <a:pathLst>
                <a:path w="4573" h="749" extrusionOk="0">
                  <a:moveTo>
                    <a:pt x="3896" y="518"/>
                  </a:moveTo>
                  <a:cubicBezTo>
                    <a:pt x="3855" y="526"/>
                    <a:pt x="3812" y="539"/>
                    <a:pt x="3775" y="546"/>
                  </a:cubicBezTo>
                  <a:cubicBezTo>
                    <a:pt x="3814" y="530"/>
                    <a:pt x="3855" y="522"/>
                    <a:pt x="3896" y="518"/>
                  </a:cubicBezTo>
                  <a:close/>
                  <a:moveTo>
                    <a:pt x="734" y="1"/>
                  </a:moveTo>
                  <a:cubicBezTo>
                    <a:pt x="617" y="1"/>
                    <a:pt x="499" y="4"/>
                    <a:pt x="382" y="10"/>
                  </a:cubicBezTo>
                  <a:cubicBezTo>
                    <a:pt x="298" y="129"/>
                    <a:pt x="1" y="10"/>
                    <a:pt x="84" y="308"/>
                  </a:cubicBezTo>
                  <a:cubicBezTo>
                    <a:pt x="343" y="392"/>
                    <a:pt x="611" y="402"/>
                    <a:pt x="880" y="402"/>
                  </a:cubicBezTo>
                  <a:cubicBezTo>
                    <a:pt x="958" y="402"/>
                    <a:pt x="1037" y="401"/>
                    <a:pt x="1116" y="401"/>
                  </a:cubicBezTo>
                  <a:cubicBezTo>
                    <a:pt x="1411" y="401"/>
                    <a:pt x="1705" y="413"/>
                    <a:pt x="1989" y="522"/>
                  </a:cubicBezTo>
                  <a:cubicBezTo>
                    <a:pt x="2136" y="522"/>
                    <a:pt x="2284" y="521"/>
                    <a:pt x="2433" y="521"/>
                  </a:cubicBezTo>
                  <a:cubicBezTo>
                    <a:pt x="2476" y="521"/>
                    <a:pt x="2519" y="521"/>
                    <a:pt x="2562" y="521"/>
                  </a:cubicBezTo>
                  <a:lnTo>
                    <a:pt x="2562" y="521"/>
                  </a:lnTo>
                  <a:cubicBezTo>
                    <a:pt x="2451" y="536"/>
                    <a:pt x="2340" y="566"/>
                    <a:pt x="2227" y="617"/>
                  </a:cubicBezTo>
                  <a:cubicBezTo>
                    <a:pt x="2338" y="728"/>
                    <a:pt x="2474" y="736"/>
                    <a:pt x="2607" y="736"/>
                  </a:cubicBezTo>
                  <a:cubicBezTo>
                    <a:pt x="2632" y="736"/>
                    <a:pt x="2656" y="736"/>
                    <a:pt x="2679" y="736"/>
                  </a:cubicBezTo>
                  <a:cubicBezTo>
                    <a:pt x="3156" y="736"/>
                    <a:pt x="3620" y="748"/>
                    <a:pt x="4096" y="748"/>
                  </a:cubicBezTo>
                  <a:lnTo>
                    <a:pt x="4096" y="700"/>
                  </a:lnTo>
                  <a:cubicBezTo>
                    <a:pt x="4096" y="574"/>
                    <a:pt x="4056" y="527"/>
                    <a:pt x="4000" y="514"/>
                  </a:cubicBezTo>
                  <a:lnTo>
                    <a:pt x="4000" y="514"/>
                  </a:lnTo>
                  <a:cubicBezTo>
                    <a:pt x="4049" y="514"/>
                    <a:pt x="4097" y="515"/>
                    <a:pt x="4144" y="510"/>
                  </a:cubicBezTo>
                  <a:cubicBezTo>
                    <a:pt x="4323" y="486"/>
                    <a:pt x="4489" y="439"/>
                    <a:pt x="4573" y="272"/>
                  </a:cubicBezTo>
                  <a:cubicBezTo>
                    <a:pt x="4382" y="153"/>
                    <a:pt x="4156" y="224"/>
                    <a:pt x="3965" y="165"/>
                  </a:cubicBezTo>
                  <a:lnTo>
                    <a:pt x="3680" y="165"/>
                  </a:lnTo>
                  <a:cubicBezTo>
                    <a:pt x="3606" y="167"/>
                    <a:pt x="3532" y="168"/>
                    <a:pt x="3459" y="168"/>
                  </a:cubicBezTo>
                  <a:cubicBezTo>
                    <a:pt x="2553" y="168"/>
                    <a:pt x="1640" y="1"/>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a:off x="5907275" y="4004700"/>
              <a:ext cx="99450" cy="14700"/>
            </a:xfrm>
            <a:custGeom>
              <a:avLst/>
              <a:gdLst/>
              <a:ahLst/>
              <a:cxnLst/>
              <a:rect l="l" t="t" r="r" b="b"/>
              <a:pathLst>
                <a:path w="3978" h="588" extrusionOk="0">
                  <a:moveTo>
                    <a:pt x="599" y="0"/>
                  </a:moveTo>
                  <a:cubicBezTo>
                    <a:pt x="471" y="0"/>
                    <a:pt x="343" y="2"/>
                    <a:pt x="215" y="4"/>
                  </a:cubicBezTo>
                  <a:cubicBezTo>
                    <a:pt x="143" y="75"/>
                    <a:pt x="0" y="123"/>
                    <a:pt x="84" y="278"/>
                  </a:cubicBezTo>
                  <a:cubicBezTo>
                    <a:pt x="501" y="314"/>
                    <a:pt x="929" y="361"/>
                    <a:pt x="1358" y="409"/>
                  </a:cubicBezTo>
                  <a:cubicBezTo>
                    <a:pt x="1723" y="544"/>
                    <a:pt x="2096" y="570"/>
                    <a:pt x="2470" y="570"/>
                  </a:cubicBezTo>
                  <a:cubicBezTo>
                    <a:pt x="2706" y="570"/>
                    <a:pt x="2943" y="559"/>
                    <a:pt x="3177" y="559"/>
                  </a:cubicBezTo>
                  <a:cubicBezTo>
                    <a:pt x="3358" y="559"/>
                    <a:pt x="3538" y="566"/>
                    <a:pt x="3715" y="587"/>
                  </a:cubicBezTo>
                  <a:cubicBezTo>
                    <a:pt x="3775" y="552"/>
                    <a:pt x="3846" y="528"/>
                    <a:pt x="3894" y="468"/>
                  </a:cubicBezTo>
                  <a:cubicBezTo>
                    <a:pt x="3953" y="409"/>
                    <a:pt x="3965" y="337"/>
                    <a:pt x="3977" y="254"/>
                  </a:cubicBezTo>
                  <a:cubicBezTo>
                    <a:pt x="2854" y="94"/>
                    <a:pt x="1731" y="0"/>
                    <a:pt x="5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5760825" y="3920900"/>
              <a:ext cx="47950" cy="40750"/>
            </a:xfrm>
            <a:custGeom>
              <a:avLst/>
              <a:gdLst/>
              <a:ahLst/>
              <a:cxnLst/>
              <a:rect l="l" t="t" r="r" b="b"/>
              <a:pathLst>
                <a:path w="1918" h="1630" extrusionOk="0">
                  <a:moveTo>
                    <a:pt x="338" y="0"/>
                  </a:moveTo>
                  <a:cubicBezTo>
                    <a:pt x="240" y="0"/>
                    <a:pt x="134" y="55"/>
                    <a:pt x="12" y="201"/>
                  </a:cubicBezTo>
                  <a:cubicBezTo>
                    <a:pt x="12" y="237"/>
                    <a:pt x="1" y="260"/>
                    <a:pt x="1" y="296"/>
                  </a:cubicBezTo>
                  <a:cubicBezTo>
                    <a:pt x="24" y="332"/>
                    <a:pt x="60" y="391"/>
                    <a:pt x="108" y="439"/>
                  </a:cubicBezTo>
                  <a:cubicBezTo>
                    <a:pt x="143" y="487"/>
                    <a:pt x="191" y="534"/>
                    <a:pt x="251" y="558"/>
                  </a:cubicBezTo>
                  <a:cubicBezTo>
                    <a:pt x="405" y="749"/>
                    <a:pt x="596" y="903"/>
                    <a:pt x="739" y="1082"/>
                  </a:cubicBezTo>
                  <a:cubicBezTo>
                    <a:pt x="905" y="1272"/>
                    <a:pt x="1144" y="1344"/>
                    <a:pt x="1358" y="1463"/>
                  </a:cubicBezTo>
                  <a:cubicBezTo>
                    <a:pt x="1417" y="1570"/>
                    <a:pt x="1560" y="1522"/>
                    <a:pt x="1620" y="1630"/>
                  </a:cubicBezTo>
                  <a:cubicBezTo>
                    <a:pt x="1917" y="1261"/>
                    <a:pt x="1906" y="1201"/>
                    <a:pt x="1513" y="1094"/>
                  </a:cubicBezTo>
                  <a:cubicBezTo>
                    <a:pt x="1417" y="1082"/>
                    <a:pt x="1370" y="987"/>
                    <a:pt x="1358" y="891"/>
                  </a:cubicBezTo>
                  <a:cubicBezTo>
                    <a:pt x="1417" y="713"/>
                    <a:pt x="1275" y="618"/>
                    <a:pt x="1144" y="534"/>
                  </a:cubicBezTo>
                  <a:cubicBezTo>
                    <a:pt x="1096" y="499"/>
                    <a:pt x="1060" y="475"/>
                    <a:pt x="1001" y="439"/>
                  </a:cubicBezTo>
                  <a:cubicBezTo>
                    <a:pt x="953" y="415"/>
                    <a:pt x="905" y="379"/>
                    <a:pt x="846" y="356"/>
                  </a:cubicBezTo>
                  <a:cubicBezTo>
                    <a:pt x="681" y="206"/>
                    <a:pt x="526"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5749225" y="3993175"/>
              <a:ext cx="60750" cy="13225"/>
            </a:xfrm>
            <a:custGeom>
              <a:avLst/>
              <a:gdLst/>
              <a:ahLst/>
              <a:cxnLst/>
              <a:rect l="l" t="t" r="r" b="b"/>
              <a:pathLst>
                <a:path w="2430" h="529" extrusionOk="0">
                  <a:moveTo>
                    <a:pt x="369" y="1"/>
                  </a:moveTo>
                  <a:cubicBezTo>
                    <a:pt x="286" y="25"/>
                    <a:pt x="179" y="25"/>
                    <a:pt x="95" y="36"/>
                  </a:cubicBezTo>
                  <a:cubicBezTo>
                    <a:pt x="0" y="144"/>
                    <a:pt x="0" y="227"/>
                    <a:pt x="72" y="334"/>
                  </a:cubicBezTo>
                  <a:cubicBezTo>
                    <a:pt x="539" y="446"/>
                    <a:pt x="1021" y="485"/>
                    <a:pt x="1500" y="485"/>
                  </a:cubicBezTo>
                  <a:cubicBezTo>
                    <a:pt x="1631" y="485"/>
                    <a:pt x="1763" y="482"/>
                    <a:pt x="1893" y="477"/>
                  </a:cubicBezTo>
                  <a:cubicBezTo>
                    <a:pt x="1993" y="513"/>
                    <a:pt x="2093" y="529"/>
                    <a:pt x="2199" y="529"/>
                  </a:cubicBezTo>
                  <a:cubicBezTo>
                    <a:pt x="2231" y="529"/>
                    <a:pt x="2264" y="527"/>
                    <a:pt x="2298" y="525"/>
                  </a:cubicBezTo>
                  <a:cubicBezTo>
                    <a:pt x="2370" y="513"/>
                    <a:pt x="2417" y="465"/>
                    <a:pt x="2429" y="394"/>
                  </a:cubicBezTo>
                  <a:cubicBezTo>
                    <a:pt x="2429" y="263"/>
                    <a:pt x="2322" y="227"/>
                    <a:pt x="2239" y="179"/>
                  </a:cubicBezTo>
                  <a:cubicBezTo>
                    <a:pt x="2139" y="155"/>
                    <a:pt x="2038" y="149"/>
                    <a:pt x="1936" y="149"/>
                  </a:cubicBezTo>
                  <a:cubicBezTo>
                    <a:pt x="1816" y="149"/>
                    <a:pt x="1696" y="158"/>
                    <a:pt x="1577" y="158"/>
                  </a:cubicBezTo>
                  <a:cubicBezTo>
                    <a:pt x="1399" y="158"/>
                    <a:pt x="1225" y="137"/>
                    <a:pt x="1060" y="36"/>
                  </a:cubicBezTo>
                  <a:cubicBezTo>
                    <a:pt x="834" y="25"/>
                    <a:pt x="596" y="25"/>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5808450" y="3999250"/>
              <a:ext cx="90800" cy="10175"/>
            </a:xfrm>
            <a:custGeom>
              <a:avLst/>
              <a:gdLst/>
              <a:ahLst/>
              <a:cxnLst/>
              <a:rect l="l" t="t" r="r" b="b"/>
              <a:pathLst>
                <a:path w="3632" h="407" extrusionOk="0">
                  <a:moveTo>
                    <a:pt x="508" y="0"/>
                  </a:moveTo>
                  <a:cubicBezTo>
                    <a:pt x="337" y="0"/>
                    <a:pt x="168" y="22"/>
                    <a:pt x="1" y="79"/>
                  </a:cubicBezTo>
                  <a:cubicBezTo>
                    <a:pt x="1" y="115"/>
                    <a:pt x="12" y="163"/>
                    <a:pt x="12" y="210"/>
                  </a:cubicBezTo>
                  <a:cubicBezTo>
                    <a:pt x="156" y="279"/>
                    <a:pt x="304" y="295"/>
                    <a:pt x="454" y="295"/>
                  </a:cubicBezTo>
                  <a:cubicBezTo>
                    <a:pt x="576" y="295"/>
                    <a:pt x="698" y="285"/>
                    <a:pt x="819" y="285"/>
                  </a:cubicBezTo>
                  <a:cubicBezTo>
                    <a:pt x="933" y="285"/>
                    <a:pt x="1046" y="294"/>
                    <a:pt x="1155" y="329"/>
                  </a:cubicBezTo>
                  <a:cubicBezTo>
                    <a:pt x="1495" y="376"/>
                    <a:pt x="1835" y="407"/>
                    <a:pt x="2179" y="407"/>
                  </a:cubicBezTo>
                  <a:cubicBezTo>
                    <a:pt x="2364" y="407"/>
                    <a:pt x="2551" y="398"/>
                    <a:pt x="2739" y="377"/>
                  </a:cubicBezTo>
                  <a:cubicBezTo>
                    <a:pt x="2809" y="329"/>
                    <a:pt x="2887" y="315"/>
                    <a:pt x="2969" y="315"/>
                  </a:cubicBezTo>
                  <a:cubicBezTo>
                    <a:pt x="3082" y="315"/>
                    <a:pt x="3201" y="341"/>
                    <a:pt x="3316" y="341"/>
                  </a:cubicBezTo>
                  <a:cubicBezTo>
                    <a:pt x="3430" y="341"/>
                    <a:pt x="3540" y="315"/>
                    <a:pt x="3632" y="210"/>
                  </a:cubicBezTo>
                  <a:cubicBezTo>
                    <a:pt x="3158" y="83"/>
                    <a:pt x="2677" y="65"/>
                    <a:pt x="2194" y="65"/>
                  </a:cubicBezTo>
                  <a:cubicBezTo>
                    <a:pt x="1998" y="65"/>
                    <a:pt x="1802" y="68"/>
                    <a:pt x="1606" y="68"/>
                  </a:cubicBezTo>
                  <a:cubicBezTo>
                    <a:pt x="1424" y="68"/>
                    <a:pt x="1242" y="65"/>
                    <a:pt x="1060" y="55"/>
                  </a:cubicBezTo>
                  <a:cubicBezTo>
                    <a:pt x="876" y="25"/>
                    <a:pt x="691"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6043600" y="4043575"/>
              <a:ext cx="75625" cy="13625"/>
            </a:xfrm>
            <a:custGeom>
              <a:avLst/>
              <a:gdLst/>
              <a:ahLst/>
              <a:cxnLst/>
              <a:rect l="l" t="t" r="r" b="b"/>
              <a:pathLst>
                <a:path w="3025" h="545" extrusionOk="0">
                  <a:moveTo>
                    <a:pt x="889" y="1"/>
                  </a:moveTo>
                  <a:cubicBezTo>
                    <a:pt x="756" y="1"/>
                    <a:pt x="623" y="10"/>
                    <a:pt x="489" y="33"/>
                  </a:cubicBezTo>
                  <a:cubicBezTo>
                    <a:pt x="429" y="92"/>
                    <a:pt x="352" y="92"/>
                    <a:pt x="273" y="92"/>
                  </a:cubicBezTo>
                  <a:cubicBezTo>
                    <a:pt x="194" y="92"/>
                    <a:pt x="114" y="92"/>
                    <a:pt x="48" y="152"/>
                  </a:cubicBezTo>
                  <a:cubicBezTo>
                    <a:pt x="1" y="402"/>
                    <a:pt x="262" y="342"/>
                    <a:pt x="358" y="449"/>
                  </a:cubicBezTo>
                  <a:lnTo>
                    <a:pt x="501" y="449"/>
                  </a:lnTo>
                  <a:cubicBezTo>
                    <a:pt x="557" y="396"/>
                    <a:pt x="614" y="378"/>
                    <a:pt x="670" y="378"/>
                  </a:cubicBezTo>
                  <a:cubicBezTo>
                    <a:pt x="790" y="378"/>
                    <a:pt x="907" y="461"/>
                    <a:pt x="1013" y="461"/>
                  </a:cubicBezTo>
                  <a:lnTo>
                    <a:pt x="2132" y="461"/>
                  </a:lnTo>
                  <a:cubicBezTo>
                    <a:pt x="2172" y="454"/>
                    <a:pt x="2211" y="450"/>
                    <a:pt x="2250" y="450"/>
                  </a:cubicBezTo>
                  <a:cubicBezTo>
                    <a:pt x="2397" y="450"/>
                    <a:pt x="2538" y="497"/>
                    <a:pt x="2679" y="545"/>
                  </a:cubicBezTo>
                  <a:cubicBezTo>
                    <a:pt x="2787" y="545"/>
                    <a:pt x="2882" y="533"/>
                    <a:pt x="2965" y="461"/>
                  </a:cubicBezTo>
                  <a:cubicBezTo>
                    <a:pt x="3025" y="354"/>
                    <a:pt x="3025" y="271"/>
                    <a:pt x="2929" y="175"/>
                  </a:cubicBezTo>
                  <a:lnTo>
                    <a:pt x="2263" y="128"/>
                  </a:lnTo>
                  <a:cubicBezTo>
                    <a:pt x="2181" y="95"/>
                    <a:pt x="2093" y="88"/>
                    <a:pt x="2004" y="88"/>
                  </a:cubicBezTo>
                  <a:cubicBezTo>
                    <a:pt x="1930" y="88"/>
                    <a:pt x="1855" y="93"/>
                    <a:pt x="1780" y="93"/>
                  </a:cubicBezTo>
                  <a:cubicBezTo>
                    <a:pt x="1684" y="93"/>
                    <a:pt x="1589" y="84"/>
                    <a:pt x="1501" y="44"/>
                  </a:cubicBezTo>
                  <a:cubicBezTo>
                    <a:pt x="1304" y="23"/>
                    <a:pt x="1098"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6026325" y="4012025"/>
              <a:ext cx="53625" cy="10750"/>
            </a:xfrm>
            <a:custGeom>
              <a:avLst/>
              <a:gdLst/>
              <a:ahLst/>
              <a:cxnLst/>
              <a:rect l="l" t="t" r="r" b="b"/>
              <a:pathLst>
                <a:path w="2145" h="430" extrusionOk="0">
                  <a:moveTo>
                    <a:pt x="513" y="1"/>
                  </a:moveTo>
                  <a:cubicBezTo>
                    <a:pt x="359" y="1"/>
                    <a:pt x="202" y="15"/>
                    <a:pt x="49" y="21"/>
                  </a:cubicBezTo>
                  <a:cubicBezTo>
                    <a:pt x="37" y="68"/>
                    <a:pt x="49" y="116"/>
                    <a:pt x="84" y="140"/>
                  </a:cubicBezTo>
                  <a:cubicBezTo>
                    <a:pt x="127" y="175"/>
                    <a:pt x="169" y="198"/>
                    <a:pt x="217" y="198"/>
                  </a:cubicBezTo>
                  <a:cubicBezTo>
                    <a:pt x="249" y="198"/>
                    <a:pt x="284" y="188"/>
                    <a:pt x="322" y="163"/>
                  </a:cubicBezTo>
                  <a:lnTo>
                    <a:pt x="322" y="163"/>
                  </a:lnTo>
                  <a:cubicBezTo>
                    <a:pt x="281" y="211"/>
                    <a:pt x="227" y="214"/>
                    <a:pt x="175" y="214"/>
                  </a:cubicBezTo>
                  <a:cubicBezTo>
                    <a:pt x="168" y="214"/>
                    <a:pt x="160" y="214"/>
                    <a:pt x="153" y="214"/>
                  </a:cubicBezTo>
                  <a:cubicBezTo>
                    <a:pt x="109" y="214"/>
                    <a:pt x="67" y="216"/>
                    <a:pt x="37" y="247"/>
                  </a:cubicBezTo>
                  <a:cubicBezTo>
                    <a:pt x="1" y="318"/>
                    <a:pt x="1" y="366"/>
                    <a:pt x="60" y="414"/>
                  </a:cubicBezTo>
                  <a:cubicBezTo>
                    <a:pt x="215" y="414"/>
                    <a:pt x="346" y="425"/>
                    <a:pt x="477" y="425"/>
                  </a:cubicBezTo>
                  <a:cubicBezTo>
                    <a:pt x="563" y="418"/>
                    <a:pt x="648" y="416"/>
                    <a:pt x="734" y="416"/>
                  </a:cubicBezTo>
                  <a:cubicBezTo>
                    <a:pt x="937" y="416"/>
                    <a:pt x="1141" y="430"/>
                    <a:pt x="1343" y="430"/>
                  </a:cubicBezTo>
                  <a:cubicBezTo>
                    <a:pt x="1615" y="430"/>
                    <a:pt x="1884" y="404"/>
                    <a:pt x="2144" y="283"/>
                  </a:cubicBezTo>
                  <a:cubicBezTo>
                    <a:pt x="1967" y="178"/>
                    <a:pt x="1785" y="144"/>
                    <a:pt x="1601" y="144"/>
                  </a:cubicBezTo>
                  <a:cubicBezTo>
                    <a:pt x="1512" y="144"/>
                    <a:pt x="1423" y="152"/>
                    <a:pt x="1334" y="163"/>
                  </a:cubicBezTo>
                  <a:cubicBezTo>
                    <a:pt x="1274" y="213"/>
                    <a:pt x="1208" y="226"/>
                    <a:pt x="1140" y="226"/>
                  </a:cubicBezTo>
                  <a:cubicBezTo>
                    <a:pt x="1075" y="226"/>
                    <a:pt x="1008" y="214"/>
                    <a:pt x="943" y="214"/>
                  </a:cubicBezTo>
                  <a:cubicBezTo>
                    <a:pt x="914" y="214"/>
                    <a:pt x="886" y="217"/>
                    <a:pt x="858" y="223"/>
                  </a:cubicBezTo>
                  <a:cubicBezTo>
                    <a:pt x="799" y="223"/>
                    <a:pt x="763" y="199"/>
                    <a:pt x="763" y="163"/>
                  </a:cubicBezTo>
                  <a:lnTo>
                    <a:pt x="763" y="163"/>
                  </a:lnTo>
                  <a:cubicBezTo>
                    <a:pt x="790" y="182"/>
                    <a:pt x="811" y="207"/>
                    <a:pt x="840" y="207"/>
                  </a:cubicBezTo>
                  <a:cubicBezTo>
                    <a:pt x="849" y="207"/>
                    <a:pt x="859" y="205"/>
                    <a:pt x="870" y="199"/>
                  </a:cubicBezTo>
                  <a:cubicBezTo>
                    <a:pt x="892" y="199"/>
                    <a:pt x="916" y="201"/>
                    <a:pt x="940" y="201"/>
                  </a:cubicBezTo>
                  <a:cubicBezTo>
                    <a:pt x="995" y="201"/>
                    <a:pt x="1048" y="190"/>
                    <a:pt x="1073" y="116"/>
                  </a:cubicBezTo>
                  <a:cubicBezTo>
                    <a:pt x="894" y="23"/>
                    <a:pt x="705"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6083475" y="4018450"/>
              <a:ext cx="44675" cy="10050"/>
            </a:xfrm>
            <a:custGeom>
              <a:avLst/>
              <a:gdLst/>
              <a:ahLst/>
              <a:cxnLst/>
              <a:rect l="l" t="t" r="r" b="b"/>
              <a:pathLst>
                <a:path w="1787" h="402" extrusionOk="0">
                  <a:moveTo>
                    <a:pt x="980" y="0"/>
                  </a:moveTo>
                  <a:cubicBezTo>
                    <a:pt x="718" y="0"/>
                    <a:pt x="453" y="32"/>
                    <a:pt x="191" y="37"/>
                  </a:cubicBezTo>
                  <a:cubicBezTo>
                    <a:pt x="1" y="49"/>
                    <a:pt x="84" y="228"/>
                    <a:pt x="203" y="335"/>
                  </a:cubicBezTo>
                  <a:cubicBezTo>
                    <a:pt x="278" y="310"/>
                    <a:pt x="335" y="233"/>
                    <a:pt x="404" y="233"/>
                  </a:cubicBezTo>
                  <a:cubicBezTo>
                    <a:pt x="433" y="233"/>
                    <a:pt x="465" y="248"/>
                    <a:pt x="501" y="287"/>
                  </a:cubicBezTo>
                  <a:cubicBezTo>
                    <a:pt x="641" y="374"/>
                    <a:pt x="786" y="401"/>
                    <a:pt x="933" y="401"/>
                  </a:cubicBezTo>
                  <a:cubicBezTo>
                    <a:pt x="1110" y="401"/>
                    <a:pt x="1290" y="361"/>
                    <a:pt x="1465" y="335"/>
                  </a:cubicBezTo>
                  <a:cubicBezTo>
                    <a:pt x="1584" y="323"/>
                    <a:pt x="1727" y="299"/>
                    <a:pt x="1787" y="168"/>
                  </a:cubicBezTo>
                  <a:cubicBezTo>
                    <a:pt x="1525" y="35"/>
                    <a:pt x="1254"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6001925" y="4012225"/>
              <a:ext cx="32775" cy="9550"/>
            </a:xfrm>
            <a:custGeom>
              <a:avLst/>
              <a:gdLst/>
              <a:ahLst/>
              <a:cxnLst/>
              <a:rect l="l" t="t" r="r" b="b"/>
              <a:pathLst>
                <a:path w="1311" h="382" extrusionOk="0">
                  <a:moveTo>
                    <a:pt x="584" y="1"/>
                  </a:moveTo>
                  <a:cubicBezTo>
                    <a:pt x="520" y="55"/>
                    <a:pt x="444" y="64"/>
                    <a:pt x="366" y="64"/>
                  </a:cubicBezTo>
                  <a:cubicBezTo>
                    <a:pt x="324" y="64"/>
                    <a:pt x="281" y="61"/>
                    <a:pt x="239" y="61"/>
                  </a:cubicBezTo>
                  <a:cubicBezTo>
                    <a:pt x="171" y="61"/>
                    <a:pt x="105" y="69"/>
                    <a:pt x="48" y="108"/>
                  </a:cubicBezTo>
                  <a:cubicBezTo>
                    <a:pt x="24" y="120"/>
                    <a:pt x="13" y="132"/>
                    <a:pt x="1" y="167"/>
                  </a:cubicBezTo>
                  <a:cubicBezTo>
                    <a:pt x="155" y="328"/>
                    <a:pt x="330" y="381"/>
                    <a:pt x="510" y="381"/>
                  </a:cubicBezTo>
                  <a:cubicBezTo>
                    <a:pt x="665" y="381"/>
                    <a:pt x="823" y="342"/>
                    <a:pt x="977" y="298"/>
                  </a:cubicBezTo>
                  <a:cubicBezTo>
                    <a:pt x="1084" y="286"/>
                    <a:pt x="1298" y="275"/>
                    <a:pt x="1298" y="239"/>
                  </a:cubicBezTo>
                  <a:cubicBezTo>
                    <a:pt x="1310" y="60"/>
                    <a:pt x="1072" y="155"/>
                    <a:pt x="1025" y="13"/>
                  </a:cubicBezTo>
                  <a:cubicBezTo>
                    <a:pt x="894" y="1"/>
                    <a:pt x="739" y="1"/>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5876925" y="4003600"/>
              <a:ext cx="35725" cy="8050"/>
            </a:xfrm>
            <a:custGeom>
              <a:avLst/>
              <a:gdLst/>
              <a:ahLst/>
              <a:cxnLst/>
              <a:rect l="l" t="t" r="r" b="b"/>
              <a:pathLst>
                <a:path w="1429" h="322" extrusionOk="0">
                  <a:moveTo>
                    <a:pt x="1161" y="0"/>
                  </a:moveTo>
                  <a:cubicBezTo>
                    <a:pt x="1072" y="0"/>
                    <a:pt x="982" y="12"/>
                    <a:pt x="893" y="24"/>
                  </a:cubicBezTo>
                  <a:cubicBezTo>
                    <a:pt x="835" y="38"/>
                    <a:pt x="775" y="43"/>
                    <a:pt x="714" y="43"/>
                  </a:cubicBezTo>
                  <a:cubicBezTo>
                    <a:pt x="610" y="43"/>
                    <a:pt x="505" y="30"/>
                    <a:pt x="402" y="30"/>
                  </a:cubicBezTo>
                  <a:cubicBezTo>
                    <a:pt x="257" y="30"/>
                    <a:pt x="118" y="55"/>
                    <a:pt x="0" y="179"/>
                  </a:cubicBezTo>
                  <a:cubicBezTo>
                    <a:pt x="67" y="232"/>
                    <a:pt x="137" y="256"/>
                    <a:pt x="209" y="256"/>
                  </a:cubicBezTo>
                  <a:cubicBezTo>
                    <a:pt x="265" y="256"/>
                    <a:pt x="323" y="241"/>
                    <a:pt x="381" y="215"/>
                  </a:cubicBezTo>
                  <a:cubicBezTo>
                    <a:pt x="473" y="245"/>
                    <a:pt x="565" y="248"/>
                    <a:pt x="656" y="248"/>
                  </a:cubicBezTo>
                  <a:cubicBezTo>
                    <a:pt x="671" y="248"/>
                    <a:pt x="686" y="247"/>
                    <a:pt x="701" y="247"/>
                  </a:cubicBezTo>
                  <a:cubicBezTo>
                    <a:pt x="807" y="247"/>
                    <a:pt x="911" y="250"/>
                    <a:pt x="1012" y="298"/>
                  </a:cubicBezTo>
                  <a:cubicBezTo>
                    <a:pt x="1095" y="322"/>
                    <a:pt x="1203" y="322"/>
                    <a:pt x="1286" y="322"/>
                  </a:cubicBezTo>
                  <a:lnTo>
                    <a:pt x="1429" y="48"/>
                  </a:lnTo>
                  <a:cubicBezTo>
                    <a:pt x="1339" y="12"/>
                    <a:pt x="1250" y="0"/>
                    <a:pt x="1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5764100" y="3932750"/>
              <a:ext cx="15800" cy="15500"/>
            </a:xfrm>
            <a:custGeom>
              <a:avLst/>
              <a:gdLst/>
              <a:ahLst/>
              <a:cxnLst/>
              <a:rect l="l" t="t" r="r" b="b"/>
              <a:pathLst>
                <a:path w="632" h="620" extrusionOk="0">
                  <a:moveTo>
                    <a:pt x="96" y="1"/>
                  </a:moveTo>
                  <a:cubicBezTo>
                    <a:pt x="12" y="36"/>
                    <a:pt x="1" y="84"/>
                    <a:pt x="72" y="144"/>
                  </a:cubicBezTo>
                  <a:cubicBezTo>
                    <a:pt x="215" y="370"/>
                    <a:pt x="358" y="560"/>
                    <a:pt x="632" y="620"/>
                  </a:cubicBezTo>
                  <a:cubicBezTo>
                    <a:pt x="513" y="358"/>
                    <a:pt x="405" y="8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5805175" y="3997200"/>
              <a:ext cx="29800" cy="3450"/>
            </a:xfrm>
            <a:custGeom>
              <a:avLst/>
              <a:gdLst/>
              <a:ahLst/>
              <a:cxnLst/>
              <a:rect l="l" t="t" r="r" b="b"/>
              <a:pathLst>
                <a:path w="1192" h="138" extrusionOk="0">
                  <a:moveTo>
                    <a:pt x="560" y="0"/>
                  </a:moveTo>
                  <a:cubicBezTo>
                    <a:pt x="372" y="0"/>
                    <a:pt x="184" y="18"/>
                    <a:pt x="1" y="18"/>
                  </a:cubicBezTo>
                  <a:cubicBezTo>
                    <a:pt x="36" y="54"/>
                    <a:pt x="84" y="102"/>
                    <a:pt x="132" y="137"/>
                  </a:cubicBezTo>
                  <a:cubicBezTo>
                    <a:pt x="489" y="137"/>
                    <a:pt x="834" y="125"/>
                    <a:pt x="1191" y="125"/>
                  </a:cubicBezTo>
                  <a:cubicBezTo>
                    <a:pt x="988" y="24"/>
                    <a:pt x="775" y="0"/>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6081400" y="4044375"/>
              <a:ext cx="19075" cy="3600"/>
            </a:xfrm>
            <a:custGeom>
              <a:avLst/>
              <a:gdLst/>
              <a:ahLst/>
              <a:cxnLst/>
              <a:rect l="l" t="t" r="r" b="b"/>
              <a:pathLst>
                <a:path w="763" h="144" extrusionOk="0">
                  <a:moveTo>
                    <a:pt x="286" y="1"/>
                  </a:moveTo>
                  <a:cubicBezTo>
                    <a:pt x="203" y="12"/>
                    <a:pt x="96" y="12"/>
                    <a:pt x="1" y="24"/>
                  </a:cubicBezTo>
                  <a:cubicBezTo>
                    <a:pt x="114" y="120"/>
                    <a:pt x="242" y="143"/>
                    <a:pt x="373" y="143"/>
                  </a:cubicBezTo>
                  <a:cubicBezTo>
                    <a:pt x="504" y="143"/>
                    <a:pt x="638" y="120"/>
                    <a:pt x="763" y="120"/>
                  </a:cubicBezTo>
                  <a:cubicBezTo>
                    <a:pt x="632" y="1"/>
                    <a:pt x="441" y="60"/>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6038850" y="4043175"/>
              <a:ext cx="17275" cy="5750"/>
            </a:xfrm>
            <a:custGeom>
              <a:avLst/>
              <a:gdLst/>
              <a:ahLst/>
              <a:cxnLst/>
              <a:rect l="l" t="t" r="r" b="b"/>
              <a:pathLst>
                <a:path w="691" h="230" extrusionOk="0">
                  <a:moveTo>
                    <a:pt x="441" y="1"/>
                  </a:moveTo>
                  <a:cubicBezTo>
                    <a:pt x="298" y="72"/>
                    <a:pt x="119" y="13"/>
                    <a:pt x="0" y="144"/>
                  </a:cubicBezTo>
                  <a:cubicBezTo>
                    <a:pt x="39" y="203"/>
                    <a:pt x="82" y="229"/>
                    <a:pt x="131" y="229"/>
                  </a:cubicBezTo>
                  <a:cubicBezTo>
                    <a:pt x="170" y="229"/>
                    <a:pt x="214" y="212"/>
                    <a:pt x="262" y="180"/>
                  </a:cubicBezTo>
                  <a:cubicBezTo>
                    <a:pt x="429" y="168"/>
                    <a:pt x="595" y="203"/>
                    <a:pt x="691" y="49"/>
                  </a:cubicBezTo>
                  <a:cubicBezTo>
                    <a:pt x="607" y="25"/>
                    <a:pt x="536" y="25"/>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6044200" y="4014600"/>
              <a:ext cx="15500" cy="4525"/>
            </a:xfrm>
            <a:custGeom>
              <a:avLst/>
              <a:gdLst/>
              <a:ahLst/>
              <a:cxnLst/>
              <a:rect l="l" t="t" r="r" b="b"/>
              <a:pathLst>
                <a:path w="620" h="181" extrusionOk="0">
                  <a:moveTo>
                    <a:pt x="358" y="1"/>
                  </a:moveTo>
                  <a:cubicBezTo>
                    <a:pt x="274" y="13"/>
                    <a:pt x="167" y="25"/>
                    <a:pt x="60" y="37"/>
                  </a:cubicBezTo>
                  <a:cubicBezTo>
                    <a:pt x="24" y="84"/>
                    <a:pt x="0" y="132"/>
                    <a:pt x="48" y="180"/>
                  </a:cubicBezTo>
                  <a:cubicBezTo>
                    <a:pt x="73" y="176"/>
                    <a:pt x="98" y="175"/>
                    <a:pt x="124" y="175"/>
                  </a:cubicBezTo>
                  <a:cubicBezTo>
                    <a:pt x="182" y="175"/>
                    <a:pt x="243" y="181"/>
                    <a:pt x="302" y="181"/>
                  </a:cubicBezTo>
                  <a:cubicBezTo>
                    <a:pt x="418" y="181"/>
                    <a:pt x="530" y="160"/>
                    <a:pt x="619" y="37"/>
                  </a:cubicBezTo>
                  <a:cubicBezTo>
                    <a:pt x="536" y="25"/>
                    <a:pt x="453" y="13"/>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6003425" y="4011050"/>
              <a:ext cx="13400" cy="4150"/>
            </a:xfrm>
            <a:custGeom>
              <a:avLst/>
              <a:gdLst/>
              <a:ahLst/>
              <a:cxnLst/>
              <a:rect l="l" t="t" r="r" b="b"/>
              <a:pathLst>
                <a:path w="536" h="166" extrusionOk="0">
                  <a:moveTo>
                    <a:pt x="143" y="0"/>
                  </a:moveTo>
                  <a:cubicBezTo>
                    <a:pt x="84" y="48"/>
                    <a:pt x="48" y="95"/>
                    <a:pt x="0" y="143"/>
                  </a:cubicBezTo>
                  <a:cubicBezTo>
                    <a:pt x="81" y="148"/>
                    <a:pt x="167" y="166"/>
                    <a:pt x="250" y="166"/>
                  </a:cubicBezTo>
                  <a:cubicBezTo>
                    <a:pt x="352" y="166"/>
                    <a:pt x="451" y="140"/>
                    <a:pt x="536" y="36"/>
                  </a:cubicBezTo>
                  <a:cubicBezTo>
                    <a:pt x="405" y="36"/>
                    <a:pt x="262"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5794750" y="3958050"/>
              <a:ext cx="6575" cy="3900"/>
            </a:xfrm>
            <a:custGeom>
              <a:avLst/>
              <a:gdLst/>
              <a:ahLst/>
              <a:cxnLst/>
              <a:rect l="l" t="t" r="r" b="b"/>
              <a:pathLst>
                <a:path w="263" h="156" extrusionOk="0">
                  <a:moveTo>
                    <a:pt x="1" y="1"/>
                  </a:moveTo>
                  <a:cubicBezTo>
                    <a:pt x="60" y="120"/>
                    <a:pt x="144" y="156"/>
                    <a:pt x="263" y="156"/>
                  </a:cubicBezTo>
                  <a:cubicBezTo>
                    <a:pt x="215" y="25"/>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5966500" y="3991225"/>
              <a:ext cx="7175" cy="2875"/>
            </a:xfrm>
            <a:custGeom>
              <a:avLst/>
              <a:gdLst/>
              <a:ahLst/>
              <a:cxnLst/>
              <a:rect l="l" t="t" r="r" b="b"/>
              <a:pathLst>
                <a:path w="287" h="115" extrusionOk="0">
                  <a:moveTo>
                    <a:pt x="147" y="1"/>
                  </a:moveTo>
                  <a:cubicBezTo>
                    <a:pt x="94" y="1"/>
                    <a:pt x="46" y="44"/>
                    <a:pt x="1" y="114"/>
                  </a:cubicBezTo>
                  <a:cubicBezTo>
                    <a:pt x="96" y="103"/>
                    <a:pt x="191" y="103"/>
                    <a:pt x="287" y="103"/>
                  </a:cubicBezTo>
                  <a:cubicBezTo>
                    <a:pt x="237" y="31"/>
                    <a:pt x="191"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5905775" y="3987375"/>
              <a:ext cx="7175" cy="3600"/>
            </a:xfrm>
            <a:custGeom>
              <a:avLst/>
              <a:gdLst/>
              <a:ahLst/>
              <a:cxnLst/>
              <a:rect l="l" t="t" r="r" b="b"/>
              <a:pathLst>
                <a:path w="287" h="144" extrusionOk="0">
                  <a:moveTo>
                    <a:pt x="168" y="1"/>
                  </a:moveTo>
                  <a:cubicBezTo>
                    <a:pt x="94" y="1"/>
                    <a:pt x="34" y="32"/>
                    <a:pt x="1" y="114"/>
                  </a:cubicBezTo>
                  <a:cubicBezTo>
                    <a:pt x="43" y="135"/>
                    <a:pt x="87" y="144"/>
                    <a:pt x="130" y="144"/>
                  </a:cubicBezTo>
                  <a:cubicBezTo>
                    <a:pt x="186" y="144"/>
                    <a:pt x="240" y="128"/>
                    <a:pt x="287" y="102"/>
                  </a:cubicBezTo>
                  <a:cubicBezTo>
                    <a:pt x="287" y="78"/>
                    <a:pt x="275" y="42"/>
                    <a:pt x="275" y="18"/>
                  </a:cubicBezTo>
                  <a:cubicBezTo>
                    <a:pt x="237" y="7"/>
                    <a:pt x="201" y="1"/>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5762025" y="3931575"/>
              <a:ext cx="4475" cy="4775"/>
            </a:xfrm>
            <a:custGeom>
              <a:avLst/>
              <a:gdLst/>
              <a:ahLst/>
              <a:cxnLst/>
              <a:rect l="l" t="t" r="r" b="b"/>
              <a:pathLst>
                <a:path w="179" h="191" extrusionOk="0">
                  <a:moveTo>
                    <a:pt x="12" y="0"/>
                  </a:moveTo>
                  <a:cubicBezTo>
                    <a:pt x="12" y="12"/>
                    <a:pt x="0" y="48"/>
                    <a:pt x="0" y="72"/>
                  </a:cubicBezTo>
                  <a:cubicBezTo>
                    <a:pt x="24" y="143"/>
                    <a:pt x="84" y="179"/>
                    <a:pt x="155" y="191"/>
                  </a:cubicBezTo>
                  <a:cubicBezTo>
                    <a:pt x="155" y="143"/>
                    <a:pt x="179" y="83"/>
                    <a:pt x="179" y="48"/>
                  </a:cubicBezTo>
                  <a:lnTo>
                    <a:pt x="155" y="24"/>
                  </a:lnTo>
                  <a:cubicBezTo>
                    <a:pt x="119" y="12"/>
                    <a:pt x="72" y="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5751000" y="3935125"/>
              <a:ext cx="4500" cy="5400"/>
            </a:xfrm>
            <a:custGeom>
              <a:avLst/>
              <a:gdLst/>
              <a:ahLst/>
              <a:cxnLst/>
              <a:rect l="l" t="t" r="r" b="b"/>
              <a:pathLst>
                <a:path w="180" h="216" extrusionOk="0">
                  <a:moveTo>
                    <a:pt x="96" y="1"/>
                  </a:moveTo>
                  <a:cubicBezTo>
                    <a:pt x="36" y="37"/>
                    <a:pt x="1" y="84"/>
                    <a:pt x="1" y="156"/>
                  </a:cubicBezTo>
                  <a:lnTo>
                    <a:pt x="48" y="215"/>
                  </a:lnTo>
                  <a:cubicBezTo>
                    <a:pt x="96" y="168"/>
                    <a:pt x="144" y="108"/>
                    <a:pt x="179" y="61"/>
                  </a:cubicBezTo>
                  <a:cubicBezTo>
                    <a:pt x="155" y="49"/>
                    <a:pt x="120" y="37"/>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5757850" y="3928475"/>
              <a:ext cx="5675" cy="5125"/>
            </a:xfrm>
            <a:custGeom>
              <a:avLst/>
              <a:gdLst/>
              <a:ahLst/>
              <a:cxnLst/>
              <a:rect l="l" t="t" r="r" b="b"/>
              <a:pathLst>
                <a:path w="227" h="205" extrusionOk="0">
                  <a:moveTo>
                    <a:pt x="116" y="0"/>
                  </a:moveTo>
                  <a:cubicBezTo>
                    <a:pt x="46" y="0"/>
                    <a:pt x="10" y="54"/>
                    <a:pt x="1" y="136"/>
                  </a:cubicBezTo>
                  <a:lnTo>
                    <a:pt x="60" y="196"/>
                  </a:lnTo>
                  <a:cubicBezTo>
                    <a:pt x="72" y="202"/>
                    <a:pt x="87" y="204"/>
                    <a:pt x="102" y="204"/>
                  </a:cubicBezTo>
                  <a:cubicBezTo>
                    <a:pt x="117" y="204"/>
                    <a:pt x="131" y="202"/>
                    <a:pt x="143" y="196"/>
                  </a:cubicBezTo>
                  <a:cubicBezTo>
                    <a:pt x="167" y="184"/>
                    <a:pt x="191" y="172"/>
                    <a:pt x="227" y="148"/>
                  </a:cubicBezTo>
                  <a:lnTo>
                    <a:pt x="227" y="88"/>
                  </a:lnTo>
                  <a:lnTo>
                    <a:pt x="191" y="29"/>
                  </a:lnTo>
                  <a:lnTo>
                    <a:pt x="191" y="17"/>
                  </a:lnTo>
                  <a:cubicBezTo>
                    <a:pt x="163" y="6"/>
                    <a:pt x="138"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5754575" y="3932150"/>
              <a:ext cx="4800" cy="5100"/>
            </a:xfrm>
            <a:custGeom>
              <a:avLst/>
              <a:gdLst/>
              <a:ahLst/>
              <a:cxnLst/>
              <a:rect l="l" t="t" r="r" b="b"/>
              <a:pathLst>
                <a:path w="192" h="204" extrusionOk="0">
                  <a:moveTo>
                    <a:pt x="143" y="1"/>
                  </a:moveTo>
                  <a:cubicBezTo>
                    <a:pt x="36" y="1"/>
                    <a:pt x="1" y="49"/>
                    <a:pt x="1" y="156"/>
                  </a:cubicBezTo>
                  <a:lnTo>
                    <a:pt x="36" y="203"/>
                  </a:lnTo>
                  <a:cubicBezTo>
                    <a:pt x="120" y="180"/>
                    <a:pt x="179" y="144"/>
                    <a:pt x="191" y="60"/>
                  </a:cubicBezTo>
                  <a:cubicBezTo>
                    <a:pt x="179" y="49"/>
                    <a:pt x="155" y="25"/>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5883175" y="3880150"/>
              <a:ext cx="141400" cy="24700"/>
            </a:xfrm>
            <a:custGeom>
              <a:avLst/>
              <a:gdLst/>
              <a:ahLst/>
              <a:cxnLst/>
              <a:rect l="l" t="t" r="r" b="b"/>
              <a:pathLst>
                <a:path w="5656" h="988" extrusionOk="0">
                  <a:moveTo>
                    <a:pt x="844" y="0"/>
                  </a:moveTo>
                  <a:cubicBezTo>
                    <a:pt x="566" y="0"/>
                    <a:pt x="292" y="45"/>
                    <a:pt x="36" y="212"/>
                  </a:cubicBezTo>
                  <a:lnTo>
                    <a:pt x="0" y="271"/>
                  </a:lnTo>
                  <a:cubicBezTo>
                    <a:pt x="348" y="339"/>
                    <a:pt x="688" y="430"/>
                    <a:pt x="1053" y="430"/>
                  </a:cubicBezTo>
                  <a:cubicBezTo>
                    <a:pt x="1137" y="430"/>
                    <a:pt x="1223" y="425"/>
                    <a:pt x="1310" y="414"/>
                  </a:cubicBezTo>
                  <a:cubicBezTo>
                    <a:pt x="1358" y="409"/>
                    <a:pt x="1407" y="406"/>
                    <a:pt x="1457" y="406"/>
                  </a:cubicBezTo>
                  <a:cubicBezTo>
                    <a:pt x="1749" y="406"/>
                    <a:pt x="2059" y="491"/>
                    <a:pt x="2334" y="593"/>
                  </a:cubicBezTo>
                  <a:cubicBezTo>
                    <a:pt x="2397" y="616"/>
                    <a:pt x="2463" y="623"/>
                    <a:pt x="2529" y="623"/>
                  </a:cubicBezTo>
                  <a:cubicBezTo>
                    <a:pt x="2641" y="623"/>
                    <a:pt x="2756" y="603"/>
                    <a:pt x="2865" y="603"/>
                  </a:cubicBezTo>
                  <a:cubicBezTo>
                    <a:pt x="3022" y="603"/>
                    <a:pt x="3167" y="646"/>
                    <a:pt x="3274" y="855"/>
                  </a:cubicBezTo>
                  <a:cubicBezTo>
                    <a:pt x="3287" y="880"/>
                    <a:pt x="3307" y="890"/>
                    <a:pt x="3330" y="890"/>
                  </a:cubicBezTo>
                  <a:cubicBezTo>
                    <a:pt x="3372" y="890"/>
                    <a:pt x="3422" y="857"/>
                    <a:pt x="3453" y="819"/>
                  </a:cubicBezTo>
                  <a:cubicBezTo>
                    <a:pt x="3569" y="689"/>
                    <a:pt x="3703" y="662"/>
                    <a:pt x="3843" y="662"/>
                  </a:cubicBezTo>
                  <a:cubicBezTo>
                    <a:pt x="3947" y="662"/>
                    <a:pt x="4053" y="677"/>
                    <a:pt x="4159" y="677"/>
                  </a:cubicBezTo>
                  <a:cubicBezTo>
                    <a:pt x="4173" y="677"/>
                    <a:pt x="4188" y="677"/>
                    <a:pt x="4203" y="676"/>
                  </a:cubicBezTo>
                  <a:cubicBezTo>
                    <a:pt x="4309" y="921"/>
                    <a:pt x="4452" y="988"/>
                    <a:pt x="4607" y="988"/>
                  </a:cubicBezTo>
                  <a:cubicBezTo>
                    <a:pt x="4791" y="988"/>
                    <a:pt x="4993" y="895"/>
                    <a:pt x="5171" y="895"/>
                  </a:cubicBezTo>
                  <a:cubicBezTo>
                    <a:pt x="5215" y="895"/>
                    <a:pt x="5258" y="900"/>
                    <a:pt x="5298" y="914"/>
                  </a:cubicBezTo>
                  <a:cubicBezTo>
                    <a:pt x="5370" y="914"/>
                    <a:pt x="5429" y="914"/>
                    <a:pt x="5501" y="890"/>
                  </a:cubicBezTo>
                  <a:cubicBezTo>
                    <a:pt x="5584" y="866"/>
                    <a:pt x="5620" y="819"/>
                    <a:pt x="5656" y="747"/>
                  </a:cubicBezTo>
                  <a:cubicBezTo>
                    <a:pt x="5656" y="676"/>
                    <a:pt x="5620" y="593"/>
                    <a:pt x="5584" y="533"/>
                  </a:cubicBezTo>
                  <a:cubicBezTo>
                    <a:pt x="5489" y="450"/>
                    <a:pt x="5394" y="402"/>
                    <a:pt x="5275" y="390"/>
                  </a:cubicBezTo>
                  <a:cubicBezTo>
                    <a:pt x="4084" y="283"/>
                    <a:pt x="2893" y="140"/>
                    <a:pt x="1679" y="57"/>
                  </a:cubicBezTo>
                  <a:cubicBezTo>
                    <a:pt x="1405" y="45"/>
                    <a:pt x="1122"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5"/>
            <p:cNvSpPr/>
            <p:nvPr/>
          </p:nvSpPr>
          <p:spPr>
            <a:xfrm>
              <a:off x="5988225" y="3897025"/>
              <a:ext cx="28900" cy="24750"/>
            </a:xfrm>
            <a:custGeom>
              <a:avLst/>
              <a:gdLst/>
              <a:ahLst/>
              <a:cxnLst/>
              <a:rect l="l" t="t" r="r" b="b"/>
              <a:pathLst>
                <a:path w="1156" h="990" extrusionOk="0">
                  <a:moveTo>
                    <a:pt x="1" y="1"/>
                  </a:moveTo>
                  <a:cubicBezTo>
                    <a:pt x="1" y="144"/>
                    <a:pt x="13" y="299"/>
                    <a:pt x="25" y="453"/>
                  </a:cubicBezTo>
                  <a:cubicBezTo>
                    <a:pt x="132" y="739"/>
                    <a:pt x="322" y="918"/>
                    <a:pt x="620" y="977"/>
                  </a:cubicBezTo>
                  <a:cubicBezTo>
                    <a:pt x="680" y="989"/>
                    <a:pt x="751" y="989"/>
                    <a:pt x="811" y="989"/>
                  </a:cubicBezTo>
                  <a:cubicBezTo>
                    <a:pt x="906" y="977"/>
                    <a:pt x="989" y="953"/>
                    <a:pt x="1073" y="858"/>
                  </a:cubicBezTo>
                  <a:cubicBezTo>
                    <a:pt x="1144" y="715"/>
                    <a:pt x="1132" y="561"/>
                    <a:pt x="1013" y="430"/>
                  </a:cubicBezTo>
                  <a:cubicBezTo>
                    <a:pt x="1002" y="411"/>
                    <a:pt x="987" y="407"/>
                    <a:pt x="970" y="407"/>
                  </a:cubicBezTo>
                  <a:cubicBezTo>
                    <a:pt x="950" y="407"/>
                    <a:pt x="928" y="413"/>
                    <a:pt x="908" y="413"/>
                  </a:cubicBezTo>
                  <a:cubicBezTo>
                    <a:pt x="889" y="413"/>
                    <a:pt x="871" y="407"/>
                    <a:pt x="858" y="382"/>
                  </a:cubicBezTo>
                  <a:cubicBezTo>
                    <a:pt x="989" y="334"/>
                    <a:pt x="1132" y="299"/>
                    <a:pt x="1156" y="132"/>
                  </a:cubicBezTo>
                  <a:cubicBezTo>
                    <a:pt x="1071" y="41"/>
                    <a:pt x="983" y="2"/>
                    <a:pt x="898" y="2"/>
                  </a:cubicBezTo>
                  <a:cubicBezTo>
                    <a:pt x="816" y="2"/>
                    <a:pt x="738" y="38"/>
                    <a:pt x="668" y="96"/>
                  </a:cubicBezTo>
                  <a:cubicBezTo>
                    <a:pt x="576" y="164"/>
                    <a:pt x="493" y="191"/>
                    <a:pt x="416" y="191"/>
                  </a:cubicBezTo>
                  <a:cubicBezTo>
                    <a:pt x="264" y="191"/>
                    <a:pt x="135" y="8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p:nvPr/>
          </p:nvSpPr>
          <p:spPr>
            <a:xfrm>
              <a:off x="5843875" y="3887400"/>
              <a:ext cx="31275" cy="13225"/>
            </a:xfrm>
            <a:custGeom>
              <a:avLst/>
              <a:gdLst/>
              <a:ahLst/>
              <a:cxnLst/>
              <a:rect l="l" t="t" r="r" b="b"/>
              <a:pathLst>
                <a:path w="1251" h="529" extrusionOk="0">
                  <a:moveTo>
                    <a:pt x="299" y="1"/>
                  </a:moveTo>
                  <a:cubicBezTo>
                    <a:pt x="226" y="1"/>
                    <a:pt x="162" y="36"/>
                    <a:pt x="119" y="148"/>
                  </a:cubicBezTo>
                  <a:cubicBezTo>
                    <a:pt x="0" y="446"/>
                    <a:pt x="322" y="362"/>
                    <a:pt x="441" y="457"/>
                  </a:cubicBezTo>
                  <a:cubicBezTo>
                    <a:pt x="453" y="469"/>
                    <a:pt x="489" y="469"/>
                    <a:pt x="500" y="481"/>
                  </a:cubicBezTo>
                  <a:lnTo>
                    <a:pt x="1036" y="529"/>
                  </a:lnTo>
                  <a:cubicBezTo>
                    <a:pt x="1251" y="29"/>
                    <a:pt x="834" y="148"/>
                    <a:pt x="596" y="88"/>
                  </a:cubicBezTo>
                  <a:cubicBezTo>
                    <a:pt x="497" y="55"/>
                    <a:pt x="391"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5976925" y="3908050"/>
              <a:ext cx="25625" cy="13825"/>
            </a:xfrm>
            <a:custGeom>
              <a:avLst/>
              <a:gdLst/>
              <a:ahLst/>
              <a:cxnLst/>
              <a:rect l="l" t="t" r="r" b="b"/>
              <a:pathLst>
                <a:path w="1025" h="553" extrusionOk="0">
                  <a:moveTo>
                    <a:pt x="465" y="1"/>
                  </a:moveTo>
                  <a:cubicBezTo>
                    <a:pt x="429" y="310"/>
                    <a:pt x="179" y="239"/>
                    <a:pt x="1" y="298"/>
                  </a:cubicBezTo>
                  <a:cubicBezTo>
                    <a:pt x="120" y="429"/>
                    <a:pt x="298" y="393"/>
                    <a:pt x="453" y="429"/>
                  </a:cubicBezTo>
                  <a:cubicBezTo>
                    <a:pt x="547" y="511"/>
                    <a:pt x="640" y="553"/>
                    <a:pt x="734" y="553"/>
                  </a:cubicBezTo>
                  <a:cubicBezTo>
                    <a:pt x="831" y="553"/>
                    <a:pt x="928" y="508"/>
                    <a:pt x="1024" y="417"/>
                  </a:cubicBezTo>
                  <a:cubicBezTo>
                    <a:pt x="834" y="286"/>
                    <a:pt x="655" y="13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5"/>
            <p:cNvSpPr/>
            <p:nvPr/>
          </p:nvSpPr>
          <p:spPr>
            <a:xfrm>
              <a:off x="6117125" y="4048250"/>
              <a:ext cx="48825" cy="14300"/>
            </a:xfrm>
            <a:custGeom>
              <a:avLst/>
              <a:gdLst/>
              <a:ahLst/>
              <a:cxnLst/>
              <a:rect l="l" t="t" r="r" b="b"/>
              <a:pathLst>
                <a:path w="1953" h="572" extrusionOk="0">
                  <a:moveTo>
                    <a:pt x="0" y="0"/>
                  </a:moveTo>
                  <a:lnTo>
                    <a:pt x="0" y="238"/>
                  </a:lnTo>
                  <a:cubicBezTo>
                    <a:pt x="96" y="393"/>
                    <a:pt x="238" y="393"/>
                    <a:pt x="393" y="417"/>
                  </a:cubicBezTo>
                  <a:cubicBezTo>
                    <a:pt x="500" y="441"/>
                    <a:pt x="608" y="477"/>
                    <a:pt x="715" y="500"/>
                  </a:cubicBezTo>
                  <a:cubicBezTo>
                    <a:pt x="911" y="542"/>
                    <a:pt x="1105" y="572"/>
                    <a:pt x="1297" y="572"/>
                  </a:cubicBezTo>
                  <a:cubicBezTo>
                    <a:pt x="1489" y="572"/>
                    <a:pt x="1679" y="542"/>
                    <a:pt x="1870" y="465"/>
                  </a:cubicBezTo>
                  <a:cubicBezTo>
                    <a:pt x="1941" y="358"/>
                    <a:pt x="1953" y="262"/>
                    <a:pt x="1870" y="155"/>
                  </a:cubicBezTo>
                  <a:cubicBezTo>
                    <a:pt x="1239" y="96"/>
                    <a:pt x="631"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5"/>
            <p:cNvSpPr/>
            <p:nvPr/>
          </p:nvSpPr>
          <p:spPr>
            <a:xfrm>
              <a:off x="6163250" y="4051825"/>
              <a:ext cx="53600" cy="8475"/>
            </a:xfrm>
            <a:custGeom>
              <a:avLst/>
              <a:gdLst/>
              <a:ahLst/>
              <a:cxnLst/>
              <a:rect l="l" t="t" r="r" b="b"/>
              <a:pathLst>
                <a:path w="2144" h="339" extrusionOk="0">
                  <a:moveTo>
                    <a:pt x="25" y="0"/>
                  </a:moveTo>
                  <a:cubicBezTo>
                    <a:pt x="1" y="72"/>
                    <a:pt x="1" y="143"/>
                    <a:pt x="1" y="215"/>
                  </a:cubicBezTo>
                  <a:cubicBezTo>
                    <a:pt x="37" y="274"/>
                    <a:pt x="60" y="310"/>
                    <a:pt x="144" y="322"/>
                  </a:cubicBezTo>
                  <a:cubicBezTo>
                    <a:pt x="227" y="322"/>
                    <a:pt x="298" y="274"/>
                    <a:pt x="394" y="262"/>
                  </a:cubicBezTo>
                  <a:lnTo>
                    <a:pt x="739" y="262"/>
                  </a:lnTo>
                  <a:cubicBezTo>
                    <a:pt x="799" y="262"/>
                    <a:pt x="846" y="274"/>
                    <a:pt x="918" y="274"/>
                  </a:cubicBezTo>
                  <a:cubicBezTo>
                    <a:pt x="1001" y="310"/>
                    <a:pt x="1096" y="334"/>
                    <a:pt x="1180" y="334"/>
                  </a:cubicBezTo>
                  <a:cubicBezTo>
                    <a:pt x="1205" y="330"/>
                    <a:pt x="1230" y="329"/>
                    <a:pt x="1256" y="329"/>
                  </a:cubicBezTo>
                  <a:cubicBezTo>
                    <a:pt x="1327" y="329"/>
                    <a:pt x="1401" y="338"/>
                    <a:pt x="1474" y="338"/>
                  </a:cubicBezTo>
                  <a:cubicBezTo>
                    <a:pt x="1564" y="338"/>
                    <a:pt x="1654" y="324"/>
                    <a:pt x="1739" y="262"/>
                  </a:cubicBezTo>
                  <a:cubicBezTo>
                    <a:pt x="1882" y="262"/>
                    <a:pt x="2013" y="250"/>
                    <a:pt x="2144" y="250"/>
                  </a:cubicBezTo>
                  <a:lnTo>
                    <a:pt x="2144" y="12"/>
                  </a:lnTo>
                  <a:cubicBezTo>
                    <a:pt x="2129" y="9"/>
                    <a:pt x="2114" y="8"/>
                    <a:pt x="2099" y="8"/>
                  </a:cubicBezTo>
                  <a:cubicBezTo>
                    <a:pt x="1990" y="8"/>
                    <a:pt x="1878" y="75"/>
                    <a:pt x="1768" y="75"/>
                  </a:cubicBezTo>
                  <a:cubicBezTo>
                    <a:pt x="1710" y="75"/>
                    <a:pt x="1653" y="56"/>
                    <a:pt x="1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5"/>
            <p:cNvSpPr/>
            <p:nvPr/>
          </p:nvSpPr>
          <p:spPr>
            <a:xfrm>
              <a:off x="5979900" y="3921725"/>
              <a:ext cx="42000" cy="11225"/>
            </a:xfrm>
            <a:custGeom>
              <a:avLst/>
              <a:gdLst/>
              <a:ahLst/>
              <a:cxnLst/>
              <a:rect l="l" t="t" r="r" b="b"/>
              <a:pathLst>
                <a:path w="1680" h="449" extrusionOk="0">
                  <a:moveTo>
                    <a:pt x="1092" y="0"/>
                  </a:moveTo>
                  <a:cubicBezTo>
                    <a:pt x="1020" y="0"/>
                    <a:pt x="946" y="5"/>
                    <a:pt x="873" y="5"/>
                  </a:cubicBezTo>
                  <a:cubicBezTo>
                    <a:pt x="840" y="5"/>
                    <a:pt x="807" y="4"/>
                    <a:pt x="774" y="1"/>
                  </a:cubicBezTo>
                  <a:cubicBezTo>
                    <a:pt x="715" y="13"/>
                    <a:pt x="644" y="13"/>
                    <a:pt x="584" y="49"/>
                  </a:cubicBezTo>
                  <a:cubicBezTo>
                    <a:pt x="405" y="132"/>
                    <a:pt x="203" y="132"/>
                    <a:pt x="48" y="239"/>
                  </a:cubicBezTo>
                  <a:lnTo>
                    <a:pt x="1" y="335"/>
                  </a:lnTo>
                  <a:cubicBezTo>
                    <a:pt x="12" y="358"/>
                    <a:pt x="48" y="370"/>
                    <a:pt x="60" y="406"/>
                  </a:cubicBezTo>
                  <a:cubicBezTo>
                    <a:pt x="354" y="433"/>
                    <a:pt x="648" y="448"/>
                    <a:pt x="941" y="448"/>
                  </a:cubicBezTo>
                  <a:cubicBezTo>
                    <a:pt x="1169" y="448"/>
                    <a:pt x="1395" y="439"/>
                    <a:pt x="1620" y="418"/>
                  </a:cubicBezTo>
                  <a:cubicBezTo>
                    <a:pt x="1679" y="394"/>
                    <a:pt x="1679" y="358"/>
                    <a:pt x="1620" y="299"/>
                  </a:cubicBezTo>
                  <a:lnTo>
                    <a:pt x="1596" y="263"/>
                  </a:lnTo>
                  <a:cubicBezTo>
                    <a:pt x="1465" y="32"/>
                    <a:pt x="1284"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5"/>
            <p:cNvSpPr/>
            <p:nvPr/>
          </p:nvSpPr>
          <p:spPr>
            <a:xfrm>
              <a:off x="5930500" y="3936700"/>
              <a:ext cx="28900" cy="3950"/>
            </a:xfrm>
            <a:custGeom>
              <a:avLst/>
              <a:gdLst/>
              <a:ahLst/>
              <a:cxnLst/>
              <a:rect l="l" t="t" r="r" b="b"/>
              <a:pathLst>
                <a:path w="1156" h="158" extrusionOk="0">
                  <a:moveTo>
                    <a:pt x="617" y="0"/>
                  </a:moveTo>
                  <a:cubicBezTo>
                    <a:pt x="443" y="0"/>
                    <a:pt x="267" y="24"/>
                    <a:pt x="95" y="24"/>
                  </a:cubicBezTo>
                  <a:cubicBezTo>
                    <a:pt x="63" y="24"/>
                    <a:pt x="32" y="23"/>
                    <a:pt x="0" y="21"/>
                  </a:cubicBezTo>
                  <a:lnTo>
                    <a:pt x="0" y="21"/>
                  </a:lnTo>
                  <a:cubicBezTo>
                    <a:pt x="170" y="131"/>
                    <a:pt x="348" y="157"/>
                    <a:pt x="527" y="157"/>
                  </a:cubicBezTo>
                  <a:cubicBezTo>
                    <a:pt x="693" y="157"/>
                    <a:pt x="860" y="135"/>
                    <a:pt x="1025" y="135"/>
                  </a:cubicBezTo>
                  <a:cubicBezTo>
                    <a:pt x="1068" y="135"/>
                    <a:pt x="1112" y="136"/>
                    <a:pt x="1155" y="140"/>
                  </a:cubicBezTo>
                  <a:cubicBezTo>
                    <a:pt x="986" y="28"/>
                    <a:pt x="803" y="0"/>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5"/>
            <p:cNvSpPr/>
            <p:nvPr/>
          </p:nvSpPr>
          <p:spPr>
            <a:xfrm>
              <a:off x="5956100" y="3923700"/>
              <a:ext cx="26200" cy="7375"/>
            </a:xfrm>
            <a:custGeom>
              <a:avLst/>
              <a:gdLst/>
              <a:ahLst/>
              <a:cxnLst/>
              <a:rect l="l" t="t" r="r" b="b"/>
              <a:pathLst>
                <a:path w="1048" h="295" extrusionOk="0">
                  <a:moveTo>
                    <a:pt x="517" y="1"/>
                  </a:moveTo>
                  <a:cubicBezTo>
                    <a:pt x="394" y="1"/>
                    <a:pt x="273" y="14"/>
                    <a:pt x="155" y="65"/>
                  </a:cubicBezTo>
                  <a:cubicBezTo>
                    <a:pt x="107" y="125"/>
                    <a:pt x="48" y="160"/>
                    <a:pt x="0" y="208"/>
                  </a:cubicBezTo>
                  <a:cubicBezTo>
                    <a:pt x="131" y="220"/>
                    <a:pt x="274" y="244"/>
                    <a:pt x="405" y="244"/>
                  </a:cubicBezTo>
                  <a:cubicBezTo>
                    <a:pt x="500" y="273"/>
                    <a:pt x="595" y="294"/>
                    <a:pt x="692" y="294"/>
                  </a:cubicBezTo>
                  <a:cubicBezTo>
                    <a:pt x="789" y="294"/>
                    <a:pt x="887" y="273"/>
                    <a:pt x="988" y="220"/>
                  </a:cubicBezTo>
                  <a:lnTo>
                    <a:pt x="1000" y="184"/>
                  </a:lnTo>
                  <a:cubicBezTo>
                    <a:pt x="1048" y="101"/>
                    <a:pt x="1012" y="41"/>
                    <a:pt x="929" y="17"/>
                  </a:cubicBezTo>
                  <a:cubicBezTo>
                    <a:pt x="791" y="17"/>
                    <a:pt x="653" y="1"/>
                    <a:pt x="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5"/>
            <p:cNvSpPr/>
            <p:nvPr/>
          </p:nvSpPr>
          <p:spPr>
            <a:xfrm>
              <a:off x="6038250" y="3928950"/>
              <a:ext cx="17875" cy="3825"/>
            </a:xfrm>
            <a:custGeom>
              <a:avLst/>
              <a:gdLst/>
              <a:ahLst/>
              <a:cxnLst/>
              <a:rect l="l" t="t" r="r" b="b"/>
              <a:pathLst>
                <a:path w="715" h="153" extrusionOk="0">
                  <a:moveTo>
                    <a:pt x="357" y="1"/>
                  </a:moveTo>
                  <a:cubicBezTo>
                    <a:pt x="238" y="1"/>
                    <a:pt x="119" y="52"/>
                    <a:pt x="0" y="153"/>
                  </a:cubicBezTo>
                  <a:lnTo>
                    <a:pt x="715" y="153"/>
                  </a:lnTo>
                  <a:cubicBezTo>
                    <a:pt x="596" y="52"/>
                    <a:pt x="476" y="1"/>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5"/>
            <p:cNvSpPr/>
            <p:nvPr/>
          </p:nvSpPr>
          <p:spPr>
            <a:xfrm>
              <a:off x="5966500" y="3929775"/>
              <a:ext cx="14925" cy="2975"/>
            </a:xfrm>
            <a:custGeom>
              <a:avLst/>
              <a:gdLst/>
              <a:ahLst/>
              <a:cxnLst/>
              <a:rect l="l" t="t" r="r" b="b"/>
              <a:pathLst>
                <a:path w="597" h="119" extrusionOk="0">
                  <a:moveTo>
                    <a:pt x="584" y="1"/>
                  </a:moveTo>
                  <a:cubicBezTo>
                    <a:pt x="382" y="1"/>
                    <a:pt x="191" y="13"/>
                    <a:pt x="1" y="13"/>
                  </a:cubicBezTo>
                  <a:cubicBezTo>
                    <a:pt x="104" y="95"/>
                    <a:pt x="219" y="118"/>
                    <a:pt x="337" y="118"/>
                  </a:cubicBezTo>
                  <a:cubicBezTo>
                    <a:pt x="423" y="118"/>
                    <a:pt x="511" y="106"/>
                    <a:pt x="596" y="96"/>
                  </a:cubicBezTo>
                  <a:cubicBezTo>
                    <a:pt x="596" y="72"/>
                    <a:pt x="584" y="2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5"/>
            <p:cNvSpPr/>
            <p:nvPr/>
          </p:nvSpPr>
          <p:spPr>
            <a:xfrm>
              <a:off x="6020375" y="3929275"/>
              <a:ext cx="6875" cy="3175"/>
            </a:xfrm>
            <a:custGeom>
              <a:avLst/>
              <a:gdLst/>
              <a:ahLst/>
              <a:cxnLst/>
              <a:rect l="l" t="t" r="r" b="b"/>
              <a:pathLst>
                <a:path w="275" h="127" extrusionOk="0">
                  <a:moveTo>
                    <a:pt x="86" y="0"/>
                  </a:moveTo>
                  <a:cubicBezTo>
                    <a:pt x="62" y="0"/>
                    <a:pt x="37" y="3"/>
                    <a:pt x="13" y="9"/>
                  </a:cubicBezTo>
                  <a:cubicBezTo>
                    <a:pt x="1" y="44"/>
                    <a:pt x="1" y="92"/>
                    <a:pt x="1" y="116"/>
                  </a:cubicBezTo>
                  <a:cubicBezTo>
                    <a:pt x="64" y="116"/>
                    <a:pt x="123" y="127"/>
                    <a:pt x="183" y="127"/>
                  </a:cubicBezTo>
                  <a:cubicBezTo>
                    <a:pt x="212" y="127"/>
                    <a:pt x="243" y="124"/>
                    <a:pt x="275" y="116"/>
                  </a:cubicBezTo>
                  <a:cubicBezTo>
                    <a:pt x="238" y="33"/>
                    <a:pt x="166"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5"/>
            <p:cNvSpPr/>
            <p:nvPr/>
          </p:nvSpPr>
          <p:spPr>
            <a:xfrm>
              <a:off x="5812025" y="3865200"/>
              <a:ext cx="240525" cy="33550"/>
            </a:xfrm>
            <a:custGeom>
              <a:avLst/>
              <a:gdLst/>
              <a:ahLst/>
              <a:cxnLst/>
              <a:rect l="l" t="t" r="r" b="b"/>
              <a:pathLst>
                <a:path w="9621" h="1342" extrusionOk="0">
                  <a:moveTo>
                    <a:pt x="36" y="0"/>
                  </a:moveTo>
                  <a:cubicBezTo>
                    <a:pt x="24" y="143"/>
                    <a:pt x="24" y="262"/>
                    <a:pt x="0" y="393"/>
                  </a:cubicBezTo>
                  <a:cubicBezTo>
                    <a:pt x="262" y="464"/>
                    <a:pt x="512" y="512"/>
                    <a:pt x="774" y="536"/>
                  </a:cubicBezTo>
                  <a:cubicBezTo>
                    <a:pt x="1489" y="595"/>
                    <a:pt x="2203" y="572"/>
                    <a:pt x="2894" y="810"/>
                  </a:cubicBezTo>
                  <a:cubicBezTo>
                    <a:pt x="3334" y="822"/>
                    <a:pt x="3799" y="822"/>
                    <a:pt x="4251" y="857"/>
                  </a:cubicBezTo>
                  <a:cubicBezTo>
                    <a:pt x="5596" y="976"/>
                    <a:pt x="6954" y="1119"/>
                    <a:pt x="8311" y="1131"/>
                  </a:cubicBezTo>
                  <a:cubicBezTo>
                    <a:pt x="8564" y="1215"/>
                    <a:pt x="8820" y="1342"/>
                    <a:pt x="9060" y="1342"/>
                  </a:cubicBezTo>
                  <a:cubicBezTo>
                    <a:pt x="9262" y="1342"/>
                    <a:pt x="9452" y="1253"/>
                    <a:pt x="9621" y="976"/>
                  </a:cubicBezTo>
                  <a:cubicBezTo>
                    <a:pt x="8847" y="762"/>
                    <a:pt x="8037" y="881"/>
                    <a:pt x="7263" y="714"/>
                  </a:cubicBezTo>
                  <a:cubicBezTo>
                    <a:pt x="7201" y="723"/>
                    <a:pt x="7139" y="728"/>
                    <a:pt x="7078" y="728"/>
                  </a:cubicBezTo>
                  <a:cubicBezTo>
                    <a:pt x="6963" y="728"/>
                    <a:pt x="6852" y="709"/>
                    <a:pt x="6751" y="655"/>
                  </a:cubicBezTo>
                  <a:cubicBezTo>
                    <a:pt x="6690" y="622"/>
                    <a:pt x="6622" y="616"/>
                    <a:pt x="6553" y="616"/>
                  </a:cubicBezTo>
                  <a:cubicBezTo>
                    <a:pt x="6514" y="616"/>
                    <a:pt x="6475" y="618"/>
                    <a:pt x="6437" y="618"/>
                  </a:cubicBezTo>
                  <a:cubicBezTo>
                    <a:pt x="6343" y="618"/>
                    <a:pt x="6250" y="607"/>
                    <a:pt x="6168" y="536"/>
                  </a:cubicBezTo>
                  <a:cubicBezTo>
                    <a:pt x="6013" y="561"/>
                    <a:pt x="5861" y="571"/>
                    <a:pt x="5710" y="571"/>
                  </a:cubicBezTo>
                  <a:cubicBezTo>
                    <a:pt x="5361" y="571"/>
                    <a:pt x="5020" y="518"/>
                    <a:pt x="4680" y="476"/>
                  </a:cubicBezTo>
                  <a:cubicBezTo>
                    <a:pt x="3132" y="321"/>
                    <a:pt x="1584" y="167"/>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5"/>
            <p:cNvSpPr/>
            <p:nvPr/>
          </p:nvSpPr>
          <p:spPr>
            <a:xfrm>
              <a:off x="5678075" y="3788575"/>
              <a:ext cx="111950" cy="33425"/>
            </a:xfrm>
            <a:custGeom>
              <a:avLst/>
              <a:gdLst/>
              <a:ahLst/>
              <a:cxnLst/>
              <a:rect l="l" t="t" r="r" b="b"/>
              <a:pathLst>
                <a:path w="4478" h="1337" extrusionOk="0">
                  <a:moveTo>
                    <a:pt x="621" y="1"/>
                  </a:moveTo>
                  <a:cubicBezTo>
                    <a:pt x="299" y="1"/>
                    <a:pt x="43" y="96"/>
                    <a:pt x="1" y="517"/>
                  </a:cubicBezTo>
                  <a:cubicBezTo>
                    <a:pt x="36" y="600"/>
                    <a:pt x="72" y="660"/>
                    <a:pt x="132" y="696"/>
                  </a:cubicBezTo>
                  <a:cubicBezTo>
                    <a:pt x="632" y="993"/>
                    <a:pt x="1179" y="850"/>
                    <a:pt x="1691" y="970"/>
                  </a:cubicBezTo>
                  <a:cubicBezTo>
                    <a:pt x="1798" y="993"/>
                    <a:pt x="1941" y="1017"/>
                    <a:pt x="2060" y="1041"/>
                  </a:cubicBezTo>
                  <a:cubicBezTo>
                    <a:pt x="2144" y="1053"/>
                    <a:pt x="2215" y="1089"/>
                    <a:pt x="2299" y="1148"/>
                  </a:cubicBezTo>
                  <a:cubicBezTo>
                    <a:pt x="2376" y="1207"/>
                    <a:pt x="2438" y="1337"/>
                    <a:pt x="2562" y="1337"/>
                  </a:cubicBezTo>
                  <a:cubicBezTo>
                    <a:pt x="2590" y="1337"/>
                    <a:pt x="2621" y="1330"/>
                    <a:pt x="2656" y="1315"/>
                  </a:cubicBezTo>
                  <a:lnTo>
                    <a:pt x="2680" y="1255"/>
                  </a:lnTo>
                  <a:lnTo>
                    <a:pt x="2668" y="1196"/>
                  </a:lnTo>
                  <a:cubicBezTo>
                    <a:pt x="2727" y="1101"/>
                    <a:pt x="2680" y="958"/>
                    <a:pt x="2834" y="910"/>
                  </a:cubicBezTo>
                  <a:lnTo>
                    <a:pt x="2906" y="910"/>
                  </a:lnTo>
                  <a:cubicBezTo>
                    <a:pt x="3013" y="940"/>
                    <a:pt x="3114" y="964"/>
                    <a:pt x="3209" y="964"/>
                  </a:cubicBezTo>
                  <a:cubicBezTo>
                    <a:pt x="3305" y="964"/>
                    <a:pt x="3394" y="940"/>
                    <a:pt x="3477" y="874"/>
                  </a:cubicBezTo>
                  <a:cubicBezTo>
                    <a:pt x="3582" y="748"/>
                    <a:pt x="3704" y="725"/>
                    <a:pt x="3833" y="725"/>
                  </a:cubicBezTo>
                  <a:cubicBezTo>
                    <a:pt x="3906" y="725"/>
                    <a:pt x="3982" y="733"/>
                    <a:pt x="4058" y="733"/>
                  </a:cubicBezTo>
                  <a:cubicBezTo>
                    <a:pt x="4075" y="733"/>
                    <a:pt x="4092" y="732"/>
                    <a:pt x="4108" y="731"/>
                  </a:cubicBezTo>
                  <a:cubicBezTo>
                    <a:pt x="4323" y="731"/>
                    <a:pt x="4465" y="672"/>
                    <a:pt x="4477" y="434"/>
                  </a:cubicBezTo>
                  <a:cubicBezTo>
                    <a:pt x="4323" y="148"/>
                    <a:pt x="4025" y="255"/>
                    <a:pt x="3787" y="208"/>
                  </a:cubicBezTo>
                  <a:cubicBezTo>
                    <a:pt x="2858" y="77"/>
                    <a:pt x="1906" y="184"/>
                    <a:pt x="965" y="41"/>
                  </a:cubicBezTo>
                  <a:cubicBezTo>
                    <a:pt x="894" y="17"/>
                    <a:pt x="822" y="5"/>
                    <a:pt x="751" y="5"/>
                  </a:cubicBezTo>
                  <a:cubicBezTo>
                    <a:pt x="707" y="2"/>
                    <a:pt x="663"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5"/>
            <p:cNvSpPr/>
            <p:nvPr/>
          </p:nvSpPr>
          <p:spPr>
            <a:xfrm>
              <a:off x="5692375" y="3777375"/>
              <a:ext cx="120575" cy="26600"/>
            </a:xfrm>
            <a:custGeom>
              <a:avLst/>
              <a:gdLst/>
              <a:ahLst/>
              <a:cxnLst/>
              <a:rect l="l" t="t" r="r" b="b"/>
              <a:pathLst>
                <a:path w="4823" h="1064" extrusionOk="0">
                  <a:moveTo>
                    <a:pt x="834" y="1"/>
                  </a:moveTo>
                  <a:cubicBezTo>
                    <a:pt x="762" y="1"/>
                    <a:pt x="679" y="1"/>
                    <a:pt x="607" y="25"/>
                  </a:cubicBezTo>
                  <a:cubicBezTo>
                    <a:pt x="476" y="36"/>
                    <a:pt x="322" y="60"/>
                    <a:pt x="226" y="179"/>
                  </a:cubicBezTo>
                  <a:cubicBezTo>
                    <a:pt x="0" y="394"/>
                    <a:pt x="786" y="394"/>
                    <a:pt x="310" y="644"/>
                  </a:cubicBezTo>
                  <a:cubicBezTo>
                    <a:pt x="715" y="798"/>
                    <a:pt x="1143" y="751"/>
                    <a:pt x="1560" y="775"/>
                  </a:cubicBezTo>
                  <a:cubicBezTo>
                    <a:pt x="2346" y="822"/>
                    <a:pt x="3155" y="858"/>
                    <a:pt x="3941" y="894"/>
                  </a:cubicBezTo>
                  <a:lnTo>
                    <a:pt x="4060" y="894"/>
                  </a:lnTo>
                  <a:cubicBezTo>
                    <a:pt x="4168" y="1015"/>
                    <a:pt x="4291" y="1064"/>
                    <a:pt x="4421" y="1064"/>
                  </a:cubicBezTo>
                  <a:cubicBezTo>
                    <a:pt x="4521" y="1064"/>
                    <a:pt x="4624" y="1035"/>
                    <a:pt x="4727" y="989"/>
                  </a:cubicBezTo>
                  <a:cubicBezTo>
                    <a:pt x="4810" y="929"/>
                    <a:pt x="4822" y="870"/>
                    <a:pt x="4775" y="775"/>
                  </a:cubicBezTo>
                  <a:cubicBezTo>
                    <a:pt x="4703" y="584"/>
                    <a:pt x="4429" y="679"/>
                    <a:pt x="4346" y="501"/>
                  </a:cubicBezTo>
                  <a:cubicBezTo>
                    <a:pt x="4274" y="382"/>
                    <a:pt x="4167" y="322"/>
                    <a:pt x="4048" y="286"/>
                  </a:cubicBezTo>
                  <a:cubicBezTo>
                    <a:pt x="3227" y="1"/>
                    <a:pt x="2346" y="263"/>
                    <a:pt x="1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5"/>
            <p:cNvSpPr/>
            <p:nvPr/>
          </p:nvSpPr>
          <p:spPr>
            <a:xfrm>
              <a:off x="5770650" y="3849575"/>
              <a:ext cx="32775" cy="18625"/>
            </a:xfrm>
            <a:custGeom>
              <a:avLst/>
              <a:gdLst/>
              <a:ahLst/>
              <a:cxnLst/>
              <a:rect l="l" t="t" r="r" b="b"/>
              <a:pathLst>
                <a:path w="1311" h="745" extrusionOk="0">
                  <a:moveTo>
                    <a:pt x="1156" y="0"/>
                  </a:moveTo>
                  <a:cubicBezTo>
                    <a:pt x="1058" y="0"/>
                    <a:pt x="1018" y="119"/>
                    <a:pt x="929" y="149"/>
                  </a:cubicBezTo>
                  <a:cubicBezTo>
                    <a:pt x="929" y="173"/>
                    <a:pt x="929" y="185"/>
                    <a:pt x="893" y="196"/>
                  </a:cubicBezTo>
                  <a:cubicBezTo>
                    <a:pt x="885" y="201"/>
                    <a:pt x="876" y="204"/>
                    <a:pt x="867" y="204"/>
                  </a:cubicBezTo>
                  <a:cubicBezTo>
                    <a:pt x="851" y="204"/>
                    <a:pt x="833" y="195"/>
                    <a:pt x="810" y="173"/>
                  </a:cubicBezTo>
                  <a:cubicBezTo>
                    <a:pt x="780" y="150"/>
                    <a:pt x="759" y="142"/>
                    <a:pt x="736" y="142"/>
                  </a:cubicBezTo>
                  <a:cubicBezTo>
                    <a:pt x="723" y="142"/>
                    <a:pt x="708" y="144"/>
                    <a:pt x="691" y="149"/>
                  </a:cubicBezTo>
                  <a:cubicBezTo>
                    <a:pt x="586" y="129"/>
                    <a:pt x="470" y="91"/>
                    <a:pt x="357" y="91"/>
                  </a:cubicBezTo>
                  <a:cubicBezTo>
                    <a:pt x="266" y="91"/>
                    <a:pt x="176" y="116"/>
                    <a:pt x="96" y="196"/>
                  </a:cubicBezTo>
                  <a:cubicBezTo>
                    <a:pt x="0" y="304"/>
                    <a:pt x="131" y="411"/>
                    <a:pt x="215" y="482"/>
                  </a:cubicBezTo>
                  <a:lnTo>
                    <a:pt x="393" y="565"/>
                  </a:lnTo>
                  <a:cubicBezTo>
                    <a:pt x="548" y="613"/>
                    <a:pt x="691" y="625"/>
                    <a:pt x="846" y="685"/>
                  </a:cubicBezTo>
                  <a:cubicBezTo>
                    <a:pt x="870" y="685"/>
                    <a:pt x="893" y="708"/>
                    <a:pt x="929" y="720"/>
                  </a:cubicBezTo>
                  <a:cubicBezTo>
                    <a:pt x="989" y="732"/>
                    <a:pt x="1048" y="744"/>
                    <a:pt x="1108" y="744"/>
                  </a:cubicBezTo>
                  <a:cubicBezTo>
                    <a:pt x="1310" y="542"/>
                    <a:pt x="1215" y="268"/>
                    <a:pt x="1227" y="18"/>
                  </a:cubicBezTo>
                  <a:cubicBezTo>
                    <a:pt x="1200" y="5"/>
                    <a:pt x="1177" y="0"/>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5"/>
            <p:cNvSpPr/>
            <p:nvPr/>
          </p:nvSpPr>
          <p:spPr>
            <a:xfrm>
              <a:off x="5784925" y="3864900"/>
              <a:ext cx="15225" cy="61325"/>
            </a:xfrm>
            <a:custGeom>
              <a:avLst/>
              <a:gdLst/>
              <a:ahLst/>
              <a:cxnLst/>
              <a:rect l="l" t="t" r="r" b="b"/>
              <a:pathLst>
                <a:path w="609" h="2453" extrusionOk="0">
                  <a:moveTo>
                    <a:pt x="370" y="0"/>
                  </a:moveTo>
                  <a:cubicBezTo>
                    <a:pt x="1" y="726"/>
                    <a:pt x="132" y="1488"/>
                    <a:pt x="251" y="2262"/>
                  </a:cubicBezTo>
                  <a:cubicBezTo>
                    <a:pt x="275" y="2381"/>
                    <a:pt x="370" y="2453"/>
                    <a:pt x="501" y="2453"/>
                  </a:cubicBezTo>
                  <a:cubicBezTo>
                    <a:pt x="525" y="2155"/>
                    <a:pt x="525" y="1881"/>
                    <a:pt x="537" y="1584"/>
                  </a:cubicBezTo>
                  <a:lnTo>
                    <a:pt x="537" y="1298"/>
                  </a:lnTo>
                  <a:cubicBezTo>
                    <a:pt x="596" y="1143"/>
                    <a:pt x="608" y="1000"/>
                    <a:pt x="537" y="845"/>
                  </a:cubicBezTo>
                  <a:lnTo>
                    <a:pt x="537" y="155"/>
                  </a:lnTo>
                  <a:cubicBezTo>
                    <a:pt x="489" y="95"/>
                    <a:pt x="430" y="48"/>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5"/>
            <p:cNvSpPr/>
            <p:nvPr/>
          </p:nvSpPr>
          <p:spPr>
            <a:xfrm>
              <a:off x="5793875" y="3818450"/>
              <a:ext cx="13400" cy="34850"/>
            </a:xfrm>
            <a:custGeom>
              <a:avLst/>
              <a:gdLst/>
              <a:ahLst/>
              <a:cxnLst/>
              <a:rect l="l" t="t" r="r" b="b"/>
              <a:pathLst>
                <a:path w="536" h="1394" extrusionOk="0">
                  <a:moveTo>
                    <a:pt x="274" y="1"/>
                  </a:moveTo>
                  <a:cubicBezTo>
                    <a:pt x="95" y="441"/>
                    <a:pt x="167" y="953"/>
                    <a:pt x="0" y="1394"/>
                  </a:cubicBezTo>
                  <a:cubicBezTo>
                    <a:pt x="107" y="1358"/>
                    <a:pt x="191" y="1310"/>
                    <a:pt x="298" y="1263"/>
                  </a:cubicBezTo>
                  <a:cubicBezTo>
                    <a:pt x="298" y="1025"/>
                    <a:pt x="357" y="798"/>
                    <a:pt x="405" y="560"/>
                  </a:cubicBezTo>
                  <a:cubicBezTo>
                    <a:pt x="453" y="370"/>
                    <a:pt x="536" y="132"/>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5"/>
            <p:cNvSpPr/>
            <p:nvPr/>
          </p:nvSpPr>
          <p:spPr>
            <a:xfrm>
              <a:off x="5794175" y="3798325"/>
              <a:ext cx="28875" cy="14800"/>
            </a:xfrm>
            <a:custGeom>
              <a:avLst/>
              <a:gdLst/>
              <a:ahLst/>
              <a:cxnLst/>
              <a:rect l="l" t="t" r="r" b="b"/>
              <a:pathLst>
                <a:path w="1155" h="592" extrusionOk="0">
                  <a:moveTo>
                    <a:pt x="859" y="0"/>
                  </a:moveTo>
                  <a:cubicBezTo>
                    <a:pt x="801" y="0"/>
                    <a:pt x="741" y="15"/>
                    <a:pt x="679" y="44"/>
                  </a:cubicBezTo>
                  <a:cubicBezTo>
                    <a:pt x="558" y="31"/>
                    <a:pt x="437" y="18"/>
                    <a:pt x="316" y="18"/>
                  </a:cubicBezTo>
                  <a:cubicBezTo>
                    <a:pt x="211" y="18"/>
                    <a:pt x="105" y="28"/>
                    <a:pt x="0" y="56"/>
                  </a:cubicBezTo>
                  <a:cubicBezTo>
                    <a:pt x="48" y="222"/>
                    <a:pt x="83" y="401"/>
                    <a:pt x="107" y="591"/>
                  </a:cubicBezTo>
                  <a:cubicBezTo>
                    <a:pt x="304" y="591"/>
                    <a:pt x="370" y="371"/>
                    <a:pt x="536" y="371"/>
                  </a:cubicBezTo>
                  <a:cubicBezTo>
                    <a:pt x="551" y="371"/>
                    <a:pt x="567" y="373"/>
                    <a:pt x="583" y="377"/>
                  </a:cubicBezTo>
                  <a:cubicBezTo>
                    <a:pt x="635" y="383"/>
                    <a:pt x="684" y="386"/>
                    <a:pt x="733" y="386"/>
                  </a:cubicBezTo>
                  <a:cubicBezTo>
                    <a:pt x="887" y="386"/>
                    <a:pt x="1028" y="349"/>
                    <a:pt x="1155" y="222"/>
                  </a:cubicBezTo>
                  <a:lnTo>
                    <a:pt x="1155" y="91"/>
                  </a:lnTo>
                  <a:cubicBezTo>
                    <a:pt x="1128" y="65"/>
                    <a:pt x="1108" y="51"/>
                    <a:pt x="1080" y="51"/>
                  </a:cubicBezTo>
                  <a:cubicBezTo>
                    <a:pt x="1070" y="51"/>
                    <a:pt x="1060" y="53"/>
                    <a:pt x="1048" y="56"/>
                  </a:cubicBezTo>
                  <a:cubicBezTo>
                    <a:pt x="986" y="18"/>
                    <a:pt x="923" y="0"/>
                    <a:pt x="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5"/>
            <p:cNvSpPr/>
            <p:nvPr/>
          </p:nvSpPr>
          <p:spPr>
            <a:xfrm>
              <a:off x="5808150" y="3803575"/>
              <a:ext cx="16400" cy="16700"/>
            </a:xfrm>
            <a:custGeom>
              <a:avLst/>
              <a:gdLst/>
              <a:ahLst/>
              <a:cxnLst/>
              <a:rect l="l" t="t" r="r" b="b"/>
              <a:pathLst>
                <a:path w="656" h="668" extrusionOk="0">
                  <a:moveTo>
                    <a:pt x="596" y="0"/>
                  </a:moveTo>
                  <a:lnTo>
                    <a:pt x="596" y="0"/>
                  </a:lnTo>
                  <a:cubicBezTo>
                    <a:pt x="565" y="4"/>
                    <a:pt x="533" y="5"/>
                    <a:pt x="501" y="5"/>
                  </a:cubicBezTo>
                  <a:cubicBezTo>
                    <a:pt x="453" y="5"/>
                    <a:pt x="405" y="3"/>
                    <a:pt x="358" y="3"/>
                  </a:cubicBezTo>
                  <a:cubicBezTo>
                    <a:pt x="235" y="3"/>
                    <a:pt x="119" y="20"/>
                    <a:pt x="24" y="143"/>
                  </a:cubicBezTo>
                  <a:cubicBezTo>
                    <a:pt x="60" y="358"/>
                    <a:pt x="1" y="608"/>
                    <a:pt x="275" y="667"/>
                  </a:cubicBezTo>
                  <a:cubicBezTo>
                    <a:pt x="322" y="643"/>
                    <a:pt x="358" y="596"/>
                    <a:pt x="394" y="548"/>
                  </a:cubicBezTo>
                  <a:cubicBezTo>
                    <a:pt x="298" y="298"/>
                    <a:pt x="656" y="227"/>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5"/>
            <p:cNvSpPr/>
            <p:nvPr/>
          </p:nvSpPr>
          <p:spPr>
            <a:xfrm>
              <a:off x="5805775" y="3883050"/>
              <a:ext cx="22350" cy="11650"/>
            </a:xfrm>
            <a:custGeom>
              <a:avLst/>
              <a:gdLst/>
              <a:ahLst/>
              <a:cxnLst/>
              <a:rect l="l" t="t" r="r" b="b"/>
              <a:pathLst>
                <a:path w="894" h="466" extrusionOk="0">
                  <a:moveTo>
                    <a:pt x="572" y="0"/>
                  </a:moveTo>
                  <a:cubicBezTo>
                    <a:pt x="477" y="48"/>
                    <a:pt x="405" y="96"/>
                    <a:pt x="310" y="119"/>
                  </a:cubicBezTo>
                  <a:cubicBezTo>
                    <a:pt x="179" y="167"/>
                    <a:pt x="0" y="262"/>
                    <a:pt x="48" y="393"/>
                  </a:cubicBezTo>
                  <a:cubicBezTo>
                    <a:pt x="68" y="448"/>
                    <a:pt x="100" y="466"/>
                    <a:pt x="140" y="466"/>
                  </a:cubicBezTo>
                  <a:cubicBezTo>
                    <a:pt x="209" y="466"/>
                    <a:pt x="299" y="412"/>
                    <a:pt x="379" y="412"/>
                  </a:cubicBezTo>
                  <a:cubicBezTo>
                    <a:pt x="392" y="412"/>
                    <a:pt x="405" y="414"/>
                    <a:pt x="417" y="417"/>
                  </a:cubicBezTo>
                  <a:cubicBezTo>
                    <a:pt x="893" y="262"/>
                    <a:pt x="893" y="262"/>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5"/>
            <p:cNvSpPr/>
            <p:nvPr/>
          </p:nvSpPr>
          <p:spPr>
            <a:xfrm>
              <a:off x="5750700" y="3811025"/>
              <a:ext cx="19075" cy="3825"/>
            </a:xfrm>
            <a:custGeom>
              <a:avLst/>
              <a:gdLst/>
              <a:ahLst/>
              <a:cxnLst/>
              <a:rect l="l" t="t" r="r" b="b"/>
              <a:pathLst>
                <a:path w="763" h="153" extrusionOk="0">
                  <a:moveTo>
                    <a:pt x="608" y="0"/>
                  </a:moveTo>
                  <a:cubicBezTo>
                    <a:pt x="406" y="0"/>
                    <a:pt x="215" y="12"/>
                    <a:pt x="1" y="12"/>
                  </a:cubicBezTo>
                  <a:cubicBezTo>
                    <a:pt x="155" y="112"/>
                    <a:pt x="313" y="152"/>
                    <a:pt x="480" y="152"/>
                  </a:cubicBezTo>
                  <a:cubicBezTo>
                    <a:pt x="572" y="152"/>
                    <a:pt x="666" y="140"/>
                    <a:pt x="763" y="119"/>
                  </a:cubicBezTo>
                  <a:cubicBezTo>
                    <a:pt x="703" y="83"/>
                    <a:pt x="656" y="36"/>
                    <a:pt x="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5"/>
            <p:cNvSpPr/>
            <p:nvPr/>
          </p:nvSpPr>
          <p:spPr>
            <a:xfrm>
              <a:off x="5801600" y="3874125"/>
              <a:ext cx="5675" cy="11925"/>
            </a:xfrm>
            <a:custGeom>
              <a:avLst/>
              <a:gdLst/>
              <a:ahLst/>
              <a:cxnLst/>
              <a:rect l="l" t="t" r="r" b="b"/>
              <a:pathLst>
                <a:path w="227" h="477" extrusionOk="0">
                  <a:moveTo>
                    <a:pt x="1" y="0"/>
                  </a:moveTo>
                  <a:lnTo>
                    <a:pt x="1" y="476"/>
                  </a:lnTo>
                  <a:cubicBezTo>
                    <a:pt x="144" y="357"/>
                    <a:pt x="227" y="22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5"/>
            <p:cNvSpPr/>
            <p:nvPr/>
          </p:nvSpPr>
          <p:spPr>
            <a:xfrm>
              <a:off x="5798325" y="3885725"/>
              <a:ext cx="3900" cy="11325"/>
            </a:xfrm>
            <a:custGeom>
              <a:avLst/>
              <a:gdLst/>
              <a:ahLst/>
              <a:cxnLst/>
              <a:rect l="l" t="t" r="r" b="b"/>
              <a:pathLst>
                <a:path w="156" h="453" extrusionOk="0">
                  <a:moveTo>
                    <a:pt x="1" y="1"/>
                  </a:moveTo>
                  <a:lnTo>
                    <a:pt x="1" y="453"/>
                  </a:lnTo>
                  <a:cubicBezTo>
                    <a:pt x="156" y="346"/>
                    <a:pt x="132" y="179"/>
                    <a:pt x="120" y="12"/>
                  </a:cubicBezTo>
                  <a:cubicBezTo>
                    <a:pt x="96" y="12"/>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5"/>
            <p:cNvSpPr/>
            <p:nvPr/>
          </p:nvSpPr>
          <p:spPr>
            <a:xfrm>
              <a:off x="6052525" y="3899925"/>
              <a:ext cx="135175" cy="30475"/>
            </a:xfrm>
            <a:custGeom>
              <a:avLst/>
              <a:gdLst/>
              <a:ahLst/>
              <a:cxnLst/>
              <a:rect l="l" t="t" r="r" b="b"/>
              <a:pathLst>
                <a:path w="5407" h="1219" extrusionOk="0">
                  <a:moveTo>
                    <a:pt x="378" y="0"/>
                  </a:moveTo>
                  <a:cubicBezTo>
                    <a:pt x="266" y="0"/>
                    <a:pt x="156" y="52"/>
                    <a:pt x="48" y="206"/>
                  </a:cubicBezTo>
                  <a:cubicBezTo>
                    <a:pt x="1" y="337"/>
                    <a:pt x="1" y="480"/>
                    <a:pt x="60" y="611"/>
                  </a:cubicBezTo>
                  <a:cubicBezTo>
                    <a:pt x="132" y="778"/>
                    <a:pt x="346" y="802"/>
                    <a:pt x="429" y="933"/>
                  </a:cubicBezTo>
                  <a:cubicBezTo>
                    <a:pt x="536" y="968"/>
                    <a:pt x="644" y="1028"/>
                    <a:pt x="763" y="1040"/>
                  </a:cubicBezTo>
                  <a:lnTo>
                    <a:pt x="2989" y="1218"/>
                  </a:lnTo>
                  <a:cubicBezTo>
                    <a:pt x="3183" y="1094"/>
                    <a:pt x="3372" y="1021"/>
                    <a:pt x="3575" y="1021"/>
                  </a:cubicBezTo>
                  <a:cubicBezTo>
                    <a:pt x="3684" y="1021"/>
                    <a:pt x="3798" y="1042"/>
                    <a:pt x="3918" y="1088"/>
                  </a:cubicBezTo>
                  <a:cubicBezTo>
                    <a:pt x="4086" y="1155"/>
                    <a:pt x="4261" y="1184"/>
                    <a:pt x="4437" y="1184"/>
                  </a:cubicBezTo>
                  <a:cubicBezTo>
                    <a:pt x="4574" y="1184"/>
                    <a:pt x="4711" y="1166"/>
                    <a:pt x="4847" y="1135"/>
                  </a:cubicBezTo>
                  <a:cubicBezTo>
                    <a:pt x="4893" y="1123"/>
                    <a:pt x="4937" y="1118"/>
                    <a:pt x="4979" y="1118"/>
                  </a:cubicBezTo>
                  <a:cubicBezTo>
                    <a:pt x="5099" y="1118"/>
                    <a:pt x="5205" y="1159"/>
                    <a:pt x="5311" y="1195"/>
                  </a:cubicBezTo>
                  <a:cubicBezTo>
                    <a:pt x="5382" y="1111"/>
                    <a:pt x="5406" y="1028"/>
                    <a:pt x="5370" y="933"/>
                  </a:cubicBezTo>
                  <a:cubicBezTo>
                    <a:pt x="5311" y="861"/>
                    <a:pt x="5228" y="814"/>
                    <a:pt x="5168" y="754"/>
                  </a:cubicBezTo>
                  <a:cubicBezTo>
                    <a:pt x="5168" y="718"/>
                    <a:pt x="5144" y="683"/>
                    <a:pt x="5132" y="635"/>
                  </a:cubicBezTo>
                  <a:cubicBezTo>
                    <a:pt x="5092" y="618"/>
                    <a:pt x="5055" y="610"/>
                    <a:pt x="5021" y="610"/>
                  </a:cubicBezTo>
                  <a:cubicBezTo>
                    <a:pt x="4910" y="610"/>
                    <a:pt x="4824" y="687"/>
                    <a:pt x="4751" y="778"/>
                  </a:cubicBezTo>
                  <a:lnTo>
                    <a:pt x="4727" y="778"/>
                  </a:lnTo>
                  <a:cubicBezTo>
                    <a:pt x="4708" y="798"/>
                    <a:pt x="4685" y="806"/>
                    <a:pt x="4658" y="806"/>
                  </a:cubicBezTo>
                  <a:cubicBezTo>
                    <a:pt x="4636" y="806"/>
                    <a:pt x="4611" y="801"/>
                    <a:pt x="4585" y="790"/>
                  </a:cubicBezTo>
                  <a:cubicBezTo>
                    <a:pt x="4537" y="778"/>
                    <a:pt x="4489" y="754"/>
                    <a:pt x="4454" y="754"/>
                  </a:cubicBezTo>
                  <a:cubicBezTo>
                    <a:pt x="4376" y="707"/>
                    <a:pt x="4302" y="686"/>
                    <a:pt x="4227" y="686"/>
                  </a:cubicBezTo>
                  <a:cubicBezTo>
                    <a:pt x="4153" y="686"/>
                    <a:pt x="4079" y="707"/>
                    <a:pt x="4001" y="742"/>
                  </a:cubicBezTo>
                  <a:cubicBezTo>
                    <a:pt x="3964" y="751"/>
                    <a:pt x="3928" y="755"/>
                    <a:pt x="3894" y="755"/>
                  </a:cubicBezTo>
                  <a:cubicBezTo>
                    <a:pt x="3658" y="755"/>
                    <a:pt x="3496" y="561"/>
                    <a:pt x="3299" y="456"/>
                  </a:cubicBezTo>
                  <a:cubicBezTo>
                    <a:pt x="3118" y="301"/>
                    <a:pt x="2914" y="265"/>
                    <a:pt x="2703" y="265"/>
                  </a:cubicBezTo>
                  <a:cubicBezTo>
                    <a:pt x="2519" y="265"/>
                    <a:pt x="2329" y="293"/>
                    <a:pt x="2142" y="293"/>
                  </a:cubicBezTo>
                  <a:cubicBezTo>
                    <a:pt x="2050" y="293"/>
                    <a:pt x="1959" y="286"/>
                    <a:pt x="1870" y="266"/>
                  </a:cubicBezTo>
                  <a:cubicBezTo>
                    <a:pt x="1772" y="232"/>
                    <a:pt x="1675" y="220"/>
                    <a:pt x="1578" y="220"/>
                  </a:cubicBezTo>
                  <a:cubicBezTo>
                    <a:pt x="1371" y="220"/>
                    <a:pt x="1165" y="277"/>
                    <a:pt x="953" y="302"/>
                  </a:cubicBezTo>
                  <a:cubicBezTo>
                    <a:pt x="916" y="302"/>
                    <a:pt x="894" y="352"/>
                    <a:pt x="874" y="352"/>
                  </a:cubicBezTo>
                  <a:cubicBezTo>
                    <a:pt x="869" y="352"/>
                    <a:pt x="863" y="348"/>
                    <a:pt x="858" y="337"/>
                  </a:cubicBezTo>
                  <a:cubicBezTo>
                    <a:pt x="846" y="278"/>
                    <a:pt x="882" y="218"/>
                    <a:pt x="834" y="159"/>
                  </a:cubicBezTo>
                  <a:cubicBezTo>
                    <a:pt x="678" y="91"/>
                    <a:pt x="526"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5"/>
            <p:cNvSpPr/>
            <p:nvPr/>
          </p:nvSpPr>
          <p:spPr>
            <a:xfrm>
              <a:off x="6019800" y="3894425"/>
              <a:ext cx="80675" cy="29500"/>
            </a:xfrm>
            <a:custGeom>
              <a:avLst/>
              <a:gdLst/>
              <a:ahLst/>
              <a:cxnLst/>
              <a:rect l="l" t="t" r="r" b="b"/>
              <a:pathLst>
                <a:path w="3227" h="1180" extrusionOk="0">
                  <a:moveTo>
                    <a:pt x="1519" y="0"/>
                  </a:moveTo>
                  <a:cubicBezTo>
                    <a:pt x="1068" y="0"/>
                    <a:pt x="623" y="85"/>
                    <a:pt x="179" y="117"/>
                  </a:cubicBezTo>
                  <a:lnTo>
                    <a:pt x="179" y="248"/>
                  </a:lnTo>
                  <a:cubicBezTo>
                    <a:pt x="226" y="355"/>
                    <a:pt x="310" y="415"/>
                    <a:pt x="345" y="522"/>
                  </a:cubicBezTo>
                  <a:cubicBezTo>
                    <a:pt x="357" y="700"/>
                    <a:pt x="191" y="760"/>
                    <a:pt x="83" y="855"/>
                  </a:cubicBezTo>
                  <a:cubicBezTo>
                    <a:pt x="48" y="903"/>
                    <a:pt x="12" y="962"/>
                    <a:pt x="0" y="1022"/>
                  </a:cubicBezTo>
                  <a:lnTo>
                    <a:pt x="48" y="1117"/>
                  </a:lnTo>
                  <a:cubicBezTo>
                    <a:pt x="143" y="1129"/>
                    <a:pt x="238" y="1129"/>
                    <a:pt x="345" y="1141"/>
                  </a:cubicBezTo>
                  <a:cubicBezTo>
                    <a:pt x="387" y="1165"/>
                    <a:pt x="432" y="1180"/>
                    <a:pt x="476" y="1180"/>
                  </a:cubicBezTo>
                  <a:cubicBezTo>
                    <a:pt x="521" y="1180"/>
                    <a:pt x="566" y="1165"/>
                    <a:pt x="607" y="1129"/>
                  </a:cubicBezTo>
                  <a:cubicBezTo>
                    <a:pt x="702" y="1117"/>
                    <a:pt x="798" y="1093"/>
                    <a:pt x="905" y="1081"/>
                  </a:cubicBezTo>
                  <a:cubicBezTo>
                    <a:pt x="964" y="760"/>
                    <a:pt x="1179" y="534"/>
                    <a:pt x="1476" y="379"/>
                  </a:cubicBezTo>
                  <a:cubicBezTo>
                    <a:pt x="1564" y="370"/>
                    <a:pt x="1652" y="361"/>
                    <a:pt x="1738" y="361"/>
                  </a:cubicBezTo>
                  <a:cubicBezTo>
                    <a:pt x="1897" y="361"/>
                    <a:pt x="2052" y="394"/>
                    <a:pt x="2191" y="534"/>
                  </a:cubicBezTo>
                  <a:cubicBezTo>
                    <a:pt x="2278" y="601"/>
                    <a:pt x="2366" y="624"/>
                    <a:pt x="2456" y="624"/>
                  </a:cubicBezTo>
                  <a:cubicBezTo>
                    <a:pt x="2652" y="624"/>
                    <a:pt x="2852" y="513"/>
                    <a:pt x="3046" y="513"/>
                  </a:cubicBezTo>
                  <a:cubicBezTo>
                    <a:pt x="3090" y="513"/>
                    <a:pt x="3135" y="519"/>
                    <a:pt x="3179" y="534"/>
                  </a:cubicBezTo>
                  <a:cubicBezTo>
                    <a:pt x="3227" y="403"/>
                    <a:pt x="3143" y="343"/>
                    <a:pt x="3048" y="307"/>
                  </a:cubicBezTo>
                  <a:cubicBezTo>
                    <a:pt x="2988" y="284"/>
                    <a:pt x="2917" y="260"/>
                    <a:pt x="2846" y="248"/>
                  </a:cubicBezTo>
                  <a:cubicBezTo>
                    <a:pt x="2619" y="236"/>
                    <a:pt x="2405" y="165"/>
                    <a:pt x="2203" y="81"/>
                  </a:cubicBezTo>
                  <a:cubicBezTo>
                    <a:pt x="1972" y="22"/>
                    <a:pt x="1745" y="0"/>
                    <a:pt x="1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5"/>
            <p:cNvSpPr/>
            <p:nvPr/>
          </p:nvSpPr>
          <p:spPr>
            <a:xfrm>
              <a:off x="6040325" y="3903875"/>
              <a:ext cx="15800" cy="18500"/>
            </a:xfrm>
            <a:custGeom>
              <a:avLst/>
              <a:gdLst/>
              <a:ahLst/>
              <a:cxnLst/>
              <a:rect l="l" t="t" r="r" b="b"/>
              <a:pathLst>
                <a:path w="632" h="740" extrusionOk="0">
                  <a:moveTo>
                    <a:pt x="632" y="1"/>
                  </a:moveTo>
                  <a:cubicBezTo>
                    <a:pt x="84" y="37"/>
                    <a:pt x="1" y="144"/>
                    <a:pt x="72" y="703"/>
                  </a:cubicBezTo>
                  <a:cubicBezTo>
                    <a:pt x="103" y="726"/>
                    <a:pt x="129" y="740"/>
                    <a:pt x="156" y="740"/>
                  </a:cubicBezTo>
                  <a:cubicBezTo>
                    <a:pt x="171" y="740"/>
                    <a:pt x="186" y="736"/>
                    <a:pt x="203" y="727"/>
                  </a:cubicBezTo>
                  <a:cubicBezTo>
                    <a:pt x="334" y="596"/>
                    <a:pt x="596" y="679"/>
                    <a:pt x="632" y="429"/>
                  </a:cubicBez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a:off x="6045375" y="3914900"/>
              <a:ext cx="17900" cy="7475"/>
            </a:xfrm>
            <a:custGeom>
              <a:avLst/>
              <a:gdLst/>
              <a:ahLst/>
              <a:cxnLst/>
              <a:rect l="l" t="t" r="r" b="b"/>
              <a:pathLst>
                <a:path w="716" h="299" extrusionOk="0">
                  <a:moveTo>
                    <a:pt x="430" y="0"/>
                  </a:moveTo>
                  <a:cubicBezTo>
                    <a:pt x="287" y="96"/>
                    <a:pt x="96" y="131"/>
                    <a:pt x="1" y="298"/>
                  </a:cubicBezTo>
                  <a:lnTo>
                    <a:pt x="715" y="298"/>
                  </a:lnTo>
                  <a:cubicBezTo>
                    <a:pt x="715" y="96"/>
                    <a:pt x="632" y="12"/>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5995675" y="3919500"/>
              <a:ext cx="24725" cy="9125"/>
            </a:xfrm>
            <a:custGeom>
              <a:avLst/>
              <a:gdLst/>
              <a:ahLst/>
              <a:cxnLst/>
              <a:rect l="l" t="t" r="r" b="b"/>
              <a:pathLst>
                <a:path w="989" h="365" extrusionOk="0">
                  <a:moveTo>
                    <a:pt x="796" y="0"/>
                  </a:moveTo>
                  <a:cubicBezTo>
                    <a:pt x="702" y="0"/>
                    <a:pt x="606" y="26"/>
                    <a:pt x="509" y="26"/>
                  </a:cubicBezTo>
                  <a:cubicBezTo>
                    <a:pt x="483" y="26"/>
                    <a:pt x="456" y="24"/>
                    <a:pt x="429" y="19"/>
                  </a:cubicBezTo>
                  <a:cubicBezTo>
                    <a:pt x="403" y="29"/>
                    <a:pt x="375" y="32"/>
                    <a:pt x="345" y="32"/>
                  </a:cubicBezTo>
                  <a:cubicBezTo>
                    <a:pt x="288" y="32"/>
                    <a:pt x="227" y="20"/>
                    <a:pt x="172" y="20"/>
                  </a:cubicBezTo>
                  <a:cubicBezTo>
                    <a:pt x="84" y="20"/>
                    <a:pt x="13" y="51"/>
                    <a:pt x="1" y="209"/>
                  </a:cubicBezTo>
                  <a:cubicBezTo>
                    <a:pt x="322" y="269"/>
                    <a:pt x="667" y="185"/>
                    <a:pt x="977" y="364"/>
                  </a:cubicBezTo>
                  <a:cubicBezTo>
                    <a:pt x="977" y="269"/>
                    <a:pt x="989" y="185"/>
                    <a:pt x="989" y="78"/>
                  </a:cubicBezTo>
                  <a:lnTo>
                    <a:pt x="989" y="54"/>
                  </a:lnTo>
                  <a:cubicBezTo>
                    <a:pt x="926" y="13"/>
                    <a:pt x="861" y="0"/>
                    <a:pt x="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5"/>
            <p:cNvSpPr/>
            <p:nvPr/>
          </p:nvSpPr>
          <p:spPr>
            <a:xfrm>
              <a:off x="6027825" y="3922350"/>
              <a:ext cx="7475" cy="4775"/>
            </a:xfrm>
            <a:custGeom>
              <a:avLst/>
              <a:gdLst/>
              <a:ahLst/>
              <a:cxnLst/>
              <a:rect l="l" t="t" r="r" b="b"/>
              <a:pathLst>
                <a:path w="299" h="191" extrusionOk="0">
                  <a:moveTo>
                    <a:pt x="274" y="0"/>
                  </a:moveTo>
                  <a:lnTo>
                    <a:pt x="274" y="0"/>
                  </a:lnTo>
                  <a:cubicBezTo>
                    <a:pt x="179" y="12"/>
                    <a:pt x="96" y="12"/>
                    <a:pt x="0" y="12"/>
                  </a:cubicBezTo>
                  <a:cubicBezTo>
                    <a:pt x="36" y="95"/>
                    <a:pt x="84" y="191"/>
                    <a:pt x="167" y="191"/>
                  </a:cubicBezTo>
                  <a:cubicBezTo>
                    <a:pt x="298" y="191"/>
                    <a:pt x="262" y="71"/>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5"/>
            <p:cNvSpPr/>
            <p:nvPr/>
          </p:nvSpPr>
          <p:spPr>
            <a:xfrm>
              <a:off x="6187675" y="3917025"/>
              <a:ext cx="21450" cy="15850"/>
            </a:xfrm>
            <a:custGeom>
              <a:avLst/>
              <a:gdLst/>
              <a:ahLst/>
              <a:cxnLst/>
              <a:rect l="l" t="t" r="r" b="b"/>
              <a:pathLst>
                <a:path w="858" h="634" extrusionOk="0">
                  <a:moveTo>
                    <a:pt x="210" y="0"/>
                  </a:moveTo>
                  <a:cubicBezTo>
                    <a:pt x="159" y="0"/>
                    <a:pt x="109" y="21"/>
                    <a:pt x="60" y="70"/>
                  </a:cubicBezTo>
                  <a:cubicBezTo>
                    <a:pt x="12" y="106"/>
                    <a:pt x="0" y="153"/>
                    <a:pt x="12" y="213"/>
                  </a:cubicBezTo>
                  <a:cubicBezTo>
                    <a:pt x="72" y="296"/>
                    <a:pt x="95" y="404"/>
                    <a:pt x="60" y="511"/>
                  </a:cubicBezTo>
                  <a:cubicBezTo>
                    <a:pt x="137" y="613"/>
                    <a:pt x="238" y="633"/>
                    <a:pt x="347" y="633"/>
                  </a:cubicBezTo>
                  <a:cubicBezTo>
                    <a:pt x="414" y="633"/>
                    <a:pt x="484" y="626"/>
                    <a:pt x="553" y="626"/>
                  </a:cubicBezTo>
                  <a:cubicBezTo>
                    <a:pt x="579" y="626"/>
                    <a:pt x="605" y="627"/>
                    <a:pt x="631" y="630"/>
                  </a:cubicBezTo>
                  <a:cubicBezTo>
                    <a:pt x="738" y="511"/>
                    <a:pt x="857" y="392"/>
                    <a:pt x="774" y="189"/>
                  </a:cubicBezTo>
                  <a:lnTo>
                    <a:pt x="786" y="177"/>
                  </a:lnTo>
                  <a:cubicBezTo>
                    <a:pt x="679" y="118"/>
                    <a:pt x="560" y="153"/>
                    <a:pt x="476" y="58"/>
                  </a:cubicBezTo>
                  <a:lnTo>
                    <a:pt x="488" y="46"/>
                  </a:lnTo>
                  <a:lnTo>
                    <a:pt x="357" y="46"/>
                  </a:lnTo>
                  <a:cubicBezTo>
                    <a:pt x="306" y="18"/>
                    <a:pt x="257"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6203150" y="3921750"/>
              <a:ext cx="11325" cy="11025"/>
            </a:xfrm>
            <a:custGeom>
              <a:avLst/>
              <a:gdLst/>
              <a:ahLst/>
              <a:cxnLst/>
              <a:rect l="l" t="t" r="r" b="b"/>
              <a:pathLst>
                <a:path w="453" h="441" extrusionOk="0">
                  <a:moveTo>
                    <a:pt x="155" y="0"/>
                  </a:moveTo>
                  <a:cubicBezTo>
                    <a:pt x="96" y="143"/>
                    <a:pt x="0" y="274"/>
                    <a:pt x="12" y="441"/>
                  </a:cubicBezTo>
                  <a:cubicBezTo>
                    <a:pt x="429" y="417"/>
                    <a:pt x="453" y="393"/>
                    <a:pt x="286" y="36"/>
                  </a:cubicBezTo>
                  <a:cubicBezTo>
                    <a:pt x="238" y="24"/>
                    <a:pt x="191"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6185575" y="3921075"/>
              <a:ext cx="9850" cy="8425"/>
            </a:xfrm>
            <a:custGeom>
              <a:avLst/>
              <a:gdLst/>
              <a:ahLst/>
              <a:cxnLst/>
              <a:rect l="l" t="t" r="r" b="b"/>
              <a:pathLst>
                <a:path w="394" h="337" extrusionOk="0">
                  <a:moveTo>
                    <a:pt x="67" y="0"/>
                  </a:moveTo>
                  <a:cubicBezTo>
                    <a:pt x="40" y="0"/>
                    <a:pt x="21" y="23"/>
                    <a:pt x="1" y="63"/>
                  </a:cubicBezTo>
                  <a:lnTo>
                    <a:pt x="1" y="325"/>
                  </a:lnTo>
                  <a:cubicBezTo>
                    <a:pt x="48" y="325"/>
                    <a:pt x="96" y="325"/>
                    <a:pt x="144" y="337"/>
                  </a:cubicBezTo>
                  <a:cubicBezTo>
                    <a:pt x="227" y="325"/>
                    <a:pt x="346" y="325"/>
                    <a:pt x="358" y="230"/>
                  </a:cubicBezTo>
                  <a:cubicBezTo>
                    <a:pt x="394" y="63"/>
                    <a:pt x="239" y="63"/>
                    <a:pt x="144" y="27"/>
                  </a:cubicBezTo>
                  <a:cubicBezTo>
                    <a:pt x="144" y="15"/>
                    <a:pt x="120" y="3"/>
                    <a:pt x="84" y="3"/>
                  </a:cubicBezTo>
                  <a:cubicBezTo>
                    <a:pt x="78" y="1"/>
                    <a:pt x="72"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5959375" y="3918475"/>
              <a:ext cx="48225" cy="9500"/>
            </a:xfrm>
            <a:custGeom>
              <a:avLst/>
              <a:gdLst/>
              <a:ahLst/>
              <a:cxnLst/>
              <a:rect l="l" t="t" r="r" b="b"/>
              <a:pathLst>
                <a:path w="1929" h="380" extrusionOk="0">
                  <a:moveTo>
                    <a:pt x="1726" y="0"/>
                  </a:moveTo>
                  <a:cubicBezTo>
                    <a:pt x="1536" y="0"/>
                    <a:pt x="1345" y="12"/>
                    <a:pt x="1155" y="12"/>
                  </a:cubicBezTo>
                  <a:cubicBezTo>
                    <a:pt x="985" y="138"/>
                    <a:pt x="809" y="166"/>
                    <a:pt x="631" y="166"/>
                  </a:cubicBezTo>
                  <a:cubicBezTo>
                    <a:pt x="494" y="166"/>
                    <a:pt x="355" y="150"/>
                    <a:pt x="215" y="150"/>
                  </a:cubicBezTo>
                  <a:cubicBezTo>
                    <a:pt x="144" y="150"/>
                    <a:pt x="72" y="154"/>
                    <a:pt x="0" y="167"/>
                  </a:cubicBezTo>
                  <a:cubicBezTo>
                    <a:pt x="24" y="203"/>
                    <a:pt x="36" y="238"/>
                    <a:pt x="36" y="286"/>
                  </a:cubicBezTo>
                  <a:cubicBezTo>
                    <a:pt x="322" y="298"/>
                    <a:pt x="595" y="298"/>
                    <a:pt x="881" y="310"/>
                  </a:cubicBezTo>
                  <a:cubicBezTo>
                    <a:pt x="974" y="359"/>
                    <a:pt x="1070" y="380"/>
                    <a:pt x="1166" y="380"/>
                  </a:cubicBezTo>
                  <a:cubicBezTo>
                    <a:pt x="1254" y="380"/>
                    <a:pt x="1343" y="362"/>
                    <a:pt x="1429" y="334"/>
                  </a:cubicBezTo>
                  <a:lnTo>
                    <a:pt x="1465" y="274"/>
                  </a:lnTo>
                  <a:cubicBezTo>
                    <a:pt x="1572" y="107"/>
                    <a:pt x="1750" y="179"/>
                    <a:pt x="1893" y="131"/>
                  </a:cubicBezTo>
                  <a:cubicBezTo>
                    <a:pt x="1929" y="60"/>
                    <a:pt x="1893" y="36"/>
                    <a:pt x="1834" y="36"/>
                  </a:cubicBezTo>
                  <a:cubicBezTo>
                    <a:pt x="1822" y="39"/>
                    <a:pt x="1811" y="40"/>
                    <a:pt x="1802" y="40"/>
                  </a:cubicBezTo>
                  <a:cubicBezTo>
                    <a:pt x="1773" y="40"/>
                    <a:pt x="1753" y="27"/>
                    <a:pt x="1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5941500" y="3921750"/>
              <a:ext cx="10450" cy="3475"/>
            </a:xfrm>
            <a:custGeom>
              <a:avLst/>
              <a:gdLst/>
              <a:ahLst/>
              <a:cxnLst/>
              <a:rect l="l" t="t" r="r" b="b"/>
              <a:pathLst>
                <a:path w="418" h="139" extrusionOk="0">
                  <a:moveTo>
                    <a:pt x="1" y="0"/>
                  </a:moveTo>
                  <a:lnTo>
                    <a:pt x="1" y="0"/>
                  </a:lnTo>
                  <a:cubicBezTo>
                    <a:pt x="64" y="94"/>
                    <a:pt x="136" y="139"/>
                    <a:pt x="212" y="139"/>
                  </a:cubicBezTo>
                  <a:cubicBezTo>
                    <a:pt x="280" y="139"/>
                    <a:pt x="350" y="103"/>
                    <a:pt x="417" y="36"/>
                  </a:cubicBezTo>
                  <a:cubicBezTo>
                    <a:pt x="275" y="36"/>
                    <a:pt x="14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5934650" y="3921925"/>
              <a:ext cx="3300" cy="1925"/>
            </a:xfrm>
            <a:custGeom>
              <a:avLst/>
              <a:gdLst/>
              <a:ahLst/>
              <a:cxnLst/>
              <a:rect l="l" t="t" r="r" b="b"/>
              <a:pathLst>
                <a:path w="132" h="77" extrusionOk="0">
                  <a:moveTo>
                    <a:pt x="69" y="0"/>
                  </a:moveTo>
                  <a:cubicBezTo>
                    <a:pt x="44" y="0"/>
                    <a:pt x="20" y="9"/>
                    <a:pt x="1" y="29"/>
                  </a:cubicBezTo>
                  <a:lnTo>
                    <a:pt x="37" y="77"/>
                  </a:lnTo>
                  <a:cubicBezTo>
                    <a:pt x="72" y="53"/>
                    <a:pt x="96" y="29"/>
                    <a:pt x="132" y="17"/>
                  </a:cubicBezTo>
                  <a:cubicBezTo>
                    <a:pt x="110" y="6"/>
                    <a:pt x="89"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5"/>
            <p:cNvSpPr/>
            <p:nvPr/>
          </p:nvSpPr>
          <p:spPr>
            <a:xfrm>
              <a:off x="6019800" y="3889750"/>
              <a:ext cx="150925" cy="15800"/>
            </a:xfrm>
            <a:custGeom>
              <a:avLst/>
              <a:gdLst/>
              <a:ahLst/>
              <a:cxnLst/>
              <a:rect l="l" t="t" r="r" b="b"/>
              <a:pathLst>
                <a:path w="6037" h="632" extrusionOk="0">
                  <a:moveTo>
                    <a:pt x="1680" y="1"/>
                  </a:moveTo>
                  <a:cubicBezTo>
                    <a:pt x="1557" y="1"/>
                    <a:pt x="1433" y="6"/>
                    <a:pt x="1310" y="18"/>
                  </a:cubicBezTo>
                  <a:cubicBezTo>
                    <a:pt x="1141" y="137"/>
                    <a:pt x="960" y="165"/>
                    <a:pt x="775" y="165"/>
                  </a:cubicBezTo>
                  <a:cubicBezTo>
                    <a:pt x="610" y="165"/>
                    <a:pt x="442" y="143"/>
                    <a:pt x="277" y="143"/>
                  </a:cubicBezTo>
                  <a:cubicBezTo>
                    <a:pt x="183" y="143"/>
                    <a:pt x="91" y="150"/>
                    <a:pt x="0" y="173"/>
                  </a:cubicBezTo>
                  <a:cubicBezTo>
                    <a:pt x="60" y="197"/>
                    <a:pt x="95" y="244"/>
                    <a:pt x="155" y="292"/>
                  </a:cubicBezTo>
                  <a:cubicBezTo>
                    <a:pt x="893" y="304"/>
                    <a:pt x="1607" y="304"/>
                    <a:pt x="2322" y="435"/>
                  </a:cubicBezTo>
                  <a:cubicBezTo>
                    <a:pt x="2512" y="566"/>
                    <a:pt x="2750" y="471"/>
                    <a:pt x="2941" y="542"/>
                  </a:cubicBezTo>
                  <a:lnTo>
                    <a:pt x="3000" y="542"/>
                  </a:lnTo>
                  <a:cubicBezTo>
                    <a:pt x="3353" y="597"/>
                    <a:pt x="3706" y="631"/>
                    <a:pt x="4059" y="631"/>
                  </a:cubicBezTo>
                  <a:cubicBezTo>
                    <a:pt x="4242" y="631"/>
                    <a:pt x="4425" y="622"/>
                    <a:pt x="4608" y="602"/>
                  </a:cubicBezTo>
                  <a:cubicBezTo>
                    <a:pt x="4736" y="566"/>
                    <a:pt x="4865" y="554"/>
                    <a:pt x="4993" y="554"/>
                  </a:cubicBezTo>
                  <a:cubicBezTo>
                    <a:pt x="5261" y="554"/>
                    <a:pt x="5529" y="606"/>
                    <a:pt x="5797" y="606"/>
                  </a:cubicBezTo>
                  <a:cubicBezTo>
                    <a:pt x="5877" y="606"/>
                    <a:pt x="5957" y="602"/>
                    <a:pt x="6036" y="590"/>
                  </a:cubicBezTo>
                  <a:lnTo>
                    <a:pt x="6036" y="447"/>
                  </a:lnTo>
                  <a:cubicBezTo>
                    <a:pt x="5941" y="375"/>
                    <a:pt x="5810" y="316"/>
                    <a:pt x="5727" y="209"/>
                  </a:cubicBezTo>
                  <a:cubicBezTo>
                    <a:pt x="5628" y="124"/>
                    <a:pt x="5528" y="94"/>
                    <a:pt x="5428" y="94"/>
                  </a:cubicBezTo>
                  <a:cubicBezTo>
                    <a:pt x="5194" y="94"/>
                    <a:pt x="4958" y="257"/>
                    <a:pt x="4724" y="257"/>
                  </a:cubicBezTo>
                  <a:cubicBezTo>
                    <a:pt x="4637" y="257"/>
                    <a:pt x="4551" y="234"/>
                    <a:pt x="4465" y="173"/>
                  </a:cubicBezTo>
                  <a:cubicBezTo>
                    <a:pt x="4310" y="149"/>
                    <a:pt x="4179" y="149"/>
                    <a:pt x="4024" y="137"/>
                  </a:cubicBezTo>
                  <a:cubicBezTo>
                    <a:pt x="3905" y="175"/>
                    <a:pt x="3784" y="189"/>
                    <a:pt x="3663" y="189"/>
                  </a:cubicBezTo>
                  <a:cubicBezTo>
                    <a:pt x="3481" y="189"/>
                    <a:pt x="3298" y="159"/>
                    <a:pt x="3119" y="137"/>
                  </a:cubicBezTo>
                  <a:cubicBezTo>
                    <a:pt x="2636" y="80"/>
                    <a:pt x="2160" y="1"/>
                    <a:pt x="1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5"/>
            <p:cNvSpPr/>
            <p:nvPr/>
          </p:nvSpPr>
          <p:spPr>
            <a:xfrm>
              <a:off x="6094800" y="3901175"/>
              <a:ext cx="40800" cy="12700"/>
            </a:xfrm>
            <a:custGeom>
              <a:avLst/>
              <a:gdLst/>
              <a:ahLst/>
              <a:cxnLst/>
              <a:rect l="l" t="t" r="r" b="b"/>
              <a:pathLst>
                <a:path w="1632" h="508" extrusionOk="0">
                  <a:moveTo>
                    <a:pt x="714" y="0"/>
                  </a:moveTo>
                  <a:cubicBezTo>
                    <a:pt x="474" y="0"/>
                    <a:pt x="235" y="28"/>
                    <a:pt x="0" y="85"/>
                  </a:cubicBezTo>
                  <a:cubicBezTo>
                    <a:pt x="60" y="145"/>
                    <a:pt x="119" y="204"/>
                    <a:pt x="203" y="264"/>
                  </a:cubicBezTo>
                  <a:cubicBezTo>
                    <a:pt x="285" y="363"/>
                    <a:pt x="368" y="508"/>
                    <a:pt x="490" y="508"/>
                  </a:cubicBezTo>
                  <a:cubicBezTo>
                    <a:pt x="544" y="508"/>
                    <a:pt x="606" y="479"/>
                    <a:pt x="679" y="406"/>
                  </a:cubicBezTo>
                  <a:cubicBezTo>
                    <a:pt x="755" y="325"/>
                    <a:pt x="830" y="292"/>
                    <a:pt x="909" y="292"/>
                  </a:cubicBezTo>
                  <a:cubicBezTo>
                    <a:pt x="991" y="292"/>
                    <a:pt x="1076" y="328"/>
                    <a:pt x="1167" y="383"/>
                  </a:cubicBezTo>
                  <a:cubicBezTo>
                    <a:pt x="1248" y="423"/>
                    <a:pt x="1334" y="452"/>
                    <a:pt x="1423" y="452"/>
                  </a:cubicBezTo>
                  <a:cubicBezTo>
                    <a:pt x="1490" y="452"/>
                    <a:pt x="1560" y="436"/>
                    <a:pt x="1632" y="395"/>
                  </a:cubicBezTo>
                  <a:lnTo>
                    <a:pt x="1632" y="133"/>
                  </a:lnTo>
                  <a:cubicBezTo>
                    <a:pt x="1330" y="46"/>
                    <a:pt x="1022"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5"/>
            <p:cNvSpPr/>
            <p:nvPr/>
          </p:nvSpPr>
          <p:spPr>
            <a:xfrm>
              <a:off x="6171600" y="3910475"/>
              <a:ext cx="9550" cy="8025"/>
            </a:xfrm>
            <a:custGeom>
              <a:avLst/>
              <a:gdLst/>
              <a:ahLst/>
              <a:cxnLst/>
              <a:rect l="l" t="t" r="r" b="b"/>
              <a:pathLst>
                <a:path w="382" h="321" extrusionOk="0">
                  <a:moveTo>
                    <a:pt x="139" y="1"/>
                  </a:moveTo>
                  <a:cubicBezTo>
                    <a:pt x="117" y="1"/>
                    <a:pt x="94" y="4"/>
                    <a:pt x="72" y="11"/>
                  </a:cubicBezTo>
                  <a:cubicBezTo>
                    <a:pt x="12" y="23"/>
                    <a:pt x="12" y="213"/>
                    <a:pt x="0" y="320"/>
                  </a:cubicBezTo>
                  <a:cubicBezTo>
                    <a:pt x="119" y="273"/>
                    <a:pt x="250" y="237"/>
                    <a:pt x="381" y="189"/>
                  </a:cubicBezTo>
                  <a:cubicBezTo>
                    <a:pt x="333" y="64"/>
                    <a:pt x="237"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5"/>
            <p:cNvSpPr/>
            <p:nvPr/>
          </p:nvSpPr>
          <p:spPr>
            <a:xfrm>
              <a:off x="6152850" y="3915075"/>
              <a:ext cx="11325" cy="3425"/>
            </a:xfrm>
            <a:custGeom>
              <a:avLst/>
              <a:gdLst/>
              <a:ahLst/>
              <a:cxnLst/>
              <a:rect l="l" t="t" r="r" b="b"/>
              <a:pathLst>
                <a:path w="453" h="137" extrusionOk="0">
                  <a:moveTo>
                    <a:pt x="230" y="1"/>
                  </a:moveTo>
                  <a:cubicBezTo>
                    <a:pt x="154" y="1"/>
                    <a:pt x="79" y="46"/>
                    <a:pt x="0" y="124"/>
                  </a:cubicBezTo>
                  <a:cubicBezTo>
                    <a:pt x="155" y="136"/>
                    <a:pt x="298" y="136"/>
                    <a:pt x="453" y="136"/>
                  </a:cubicBezTo>
                  <a:cubicBezTo>
                    <a:pt x="376" y="43"/>
                    <a:pt x="303"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5"/>
            <p:cNvSpPr/>
            <p:nvPr/>
          </p:nvSpPr>
          <p:spPr>
            <a:xfrm>
              <a:off x="6182000" y="3918475"/>
              <a:ext cx="7175" cy="4175"/>
            </a:xfrm>
            <a:custGeom>
              <a:avLst/>
              <a:gdLst/>
              <a:ahLst/>
              <a:cxnLst/>
              <a:rect l="l" t="t" r="r" b="b"/>
              <a:pathLst>
                <a:path w="287" h="167" extrusionOk="0">
                  <a:moveTo>
                    <a:pt x="1" y="0"/>
                  </a:moveTo>
                  <a:cubicBezTo>
                    <a:pt x="49" y="60"/>
                    <a:pt x="108" y="107"/>
                    <a:pt x="144" y="167"/>
                  </a:cubicBezTo>
                  <a:cubicBezTo>
                    <a:pt x="191" y="155"/>
                    <a:pt x="239" y="155"/>
                    <a:pt x="287" y="131"/>
                  </a:cubicBezTo>
                  <a:lnTo>
                    <a:pt x="287" y="12"/>
                  </a:lnTo>
                  <a:cubicBezTo>
                    <a:pt x="191" y="0"/>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5"/>
            <p:cNvSpPr/>
            <p:nvPr/>
          </p:nvSpPr>
          <p:spPr>
            <a:xfrm>
              <a:off x="6189150" y="3915200"/>
              <a:ext cx="7475" cy="3300"/>
            </a:xfrm>
            <a:custGeom>
              <a:avLst/>
              <a:gdLst/>
              <a:ahLst/>
              <a:cxnLst/>
              <a:rect l="l" t="t" r="r" b="b"/>
              <a:pathLst>
                <a:path w="299" h="132" extrusionOk="0">
                  <a:moveTo>
                    <a:pt x="1" y="0"/>
                  </a:moveTo>
                  <a:lnTo>
                    <a:pt x="1" y="131"/>
                  </a:lnTo>
                  <a:cubicBezTo>
                    <a:pt x="84" y="131"/>
                    <a:pt x="191" y="119"/>
                    <a:pt x="298" y="119"/>
                  </a:cubicBezTo>
                  <a:cubicBezTo>
                    <a:pt x="215" y="12"/>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5"/>
            <p:cNvSpPr/>
            <p:nvPr/>
          </p:nvSpPr>
          <p:spPr>
            <a:xfrm>
              <a:off x="6187075" y="3913400"/>
              <a:ext cx="2100" cy="1825"/>
            </a:xfrm>
            <a:custGeom>
              <a:avLst/>
              <a:gdLst/>
              <a:ahLst/>
              <a:cxnLst/>
              <a:rect l="l" t="t" r="r" b="b"/>
              <a:pathLst>
                <a:path w="84" h="73" extrusionOk="0">
                  <a:moveTo>
                    <a:pt x="0" y="1"/>
                  </a:moveTo>
                  <a:lnTo>
                    <a:pt x="84" y="72"/>
                  </a:lnTo>
                  <a:cubicBezTo>
                    <a:pt x="84" y="37"/>
                    <a:pt x="60" y="25"/>
                    <a:pt x="48" y="13"/>
                  </a:cubicBezTo>
                  <a:cubicBezTo>
                    <a:pt x="48" y="1"/>
                    <a:pt x="2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5"/>
            <p:cNvSpPr/>
            <p:nvPr/>
          </p:nvSpPr>
          <p:spPr>
            <a:xfrm>
              <a:off x="6167425" y="3918775"/>
              <a:ext cx="3900" cy="1500"/>
            </a:xfrm>
            <a:custGeom>
              <a:avLst/>
              <a:gdLst/>
              <a:ahLst/>
              <a:cxnLst/>
              <a:rect l="l" t="t" r="r" b="b"/>
              <a:pathLst>
                <a:path w="156" h="60" extrusionOk="0">
                  <a:moveTo>
                    <a:pt x="155" y="0"/>
                  </a:moveTo>
                  <a:cubicBezTo>
                    <a:pt x="108" y="0"/>
                    <a:pt x="48" y="0"/>
                    <a:pt x="1" y="24"/>
                  </a:cubicBezTo>
                  <a:cubicBezTo>
                    <a:pt x="12" y="36"/>
                    <a:pt x="36" y="60"/>
                    <a:pt x="48" y="60"/>
                  </a:cubicBezTo>
                  <a:cubicBezTo>
                    <a:pt x="84" y="48"/>
                    <a:pt x="120" y="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5"/>
            <p:cNvSpPr/>
            <p:nvPr/>
          </p:nvSpPr>
          <p:spPr>
            <a:xfrm>
              <a:off x="5816200" y="3883050"/>
              <a:ext cx="13700" cy="10450"/>
            </a:xfrm>
            <a:custGeom>
              <a:avLst/>
              <a:gdLst/>
              <a:ahLst/>
              <a:cxnLst/>
              <a:rect l="l" t="t" r="r" b="b"/>
              <a:pathLst>
                <a:path w="548" h="418" extrusionOk="0">
                  <a:moveTo>
                    <a:pt x="274" y="0"/>
                  </a:moveTo>
                  <a:cubicBezTo>
                    <a:pt x="369" y="155"/>
                    <a:pt x="357" y="239"/>
                    <a:pt x="155" y="286"/>
                  </a:cubicBezTo>
                  <a:cubicBezTo>
                    <a:pt x="107" y="298"/>
                    <a:pt x="48" y="381"/>
                    <a:pt x="0" y="417"/>
                  </a:cubicBezTo>
                  <a:cubicBezTo>
                    <a:pt x="95" y="417"/>
                    <a:pt x="179" y="405"/>
                    <a:pt x="286" y="405"/>
                  </a:cubicBezTo>
                  <a:cubicBezTo>
                    <a:pt x="405" y="405"/>
                    <a:pt x="524" y="358"/>
                    <a:pt x="536" y="227"/>
                  </a:cubicBezTo>
                  <a:cubicBezTo>
                    <a:pt x="548" y="48"/>
                    <a:pt x="429"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6176050" y="4027400"/>
              <a:ext cx="625" cy="1225"/>
            </a:xfrm>
            <a:custGeom>
              <a:avLst/>
              <a:gdLst/>
              <a:ahLst/>
              <a:cxnLst/>
              <a:rect l="l" t="t" r="r" b="b"/>
              <a:pathLst>
                <a:path w="25" h="49" extrusionOk="0">
                  <a:moveTo>
                    <a:pt x="1" y="1"/>
                  </a:moveTo>
                  <a:lnTo>
                    <a:pt x="13" y="49"/>
                  </a:lnTo>
                  <a:lnTo>
                    <a:pt x="25" y="2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5"/>
            <p:cNvSpPr/>
            <p:nvPr/>
          </p:nvSpPr>
          <p:spPr>
            <a:xfrm>
              <a:off x="6131400" y="3889525"/>
              <a:ext cx="33975" cy="9325"/>
            </a:xfrm>
            <a:custGeom>
              <a:avLst/>
              <a:gdLst/>
              <a:ahLst/>
              <a:cxnLst/>
              <a:rect l="l" t="t" r="r" b="b"/>
              <a:pathLst>
                <a:path w="1359" h="373" extrusionOk="0">
                  <a:moveTo>
                    <a:pt x="1128" y="0"/>
                  </a:moveTo>
                  <a:cubicBezTo>
                    <a:pt x="1114" y="0"/>
                    <a:pt x="1100" y="1"/>
                    <a:pt x="1084" y="3"/>
                  </a:cubicBezTo>
                  <a:lnTo>
                    <a:pt x="596" y="3"/>
                  </a:lnTo>
                  <a:cubicBezTo>
                    <a:pt x="514" y="136"/>
                    <a:pt x="405" y="161"/>
                    <a:pt x="293" y="161"/>
                  </a:cubicBezTo>
                  <a:cubicBezTo>
                    <a:pt x="222" y="161"/>
                    <a:pt x="151" y="151"/>
                    <a:pt x="83" y="151"/>
                  </a:cubicBezTo>
                  <a:cubicBezTo>
                    <a:pt x="55" y="151"/>
                    <a:pt x="27" y="153"/>
                    <a:pt x="1" y="158"/>
                  </a:cubicBezTo>
                  <a:cubicBezTo>
                    <a:pt x="106" y="270"/>
                    <a:pt x="222" y="307"/>
                    <a:pt x="340" y="307"/>
                  </a:cubicBezTo>
                  <a:cubicBezTo>
                    <a:pt x="448" y="307"/>
                    <a:pt x="559" y="276"/>
                    <a:pt x="668" y="241"/>
                  </a:cubicBezTo>
                  <a:cubicBezTo>
                    <a:pt x="762" y="207"/>
                    <a:pt x="850" y="191"/>
                    <a:pt x="935" y="191"/>
                  </a:cubicBezTo>
                  <a:cubicBezTo>
                    <a:pt x="1053" y="191"/>
                    <a:pt x="1164" y="222"/>
                    <a:pt x="1275" y="277"/>
                  </a:cubicBezTo>
                  <a:cubicBezTo>
                    <a:pt x="1311" y="313"/>
                    <a:pt x="1334" y="337"/>
                    <a:pt x="1358" y="372"/>
                  </a:cubicBezTo>
                  <a:lnTo>
                    <a:pt x="1358" y="253"/>
                  </a:lnTo>
                  <a:cubicBezTo>
                    <a:pt x="1326" y="112"/>
                    <a:pt x="1273" y="0"/>
                    <a:pt x="1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5"/>
            <p:cNvSpPr/>
            <p:nvPr/>
          </p:nvSpPr>
          <p:spPr>
            <a:xfrm>
              <a:off x="6170700" y="4065500"/>
              <a:ext cx="50025" cy="17825"/>
            </a:xfrm>
            <a:custGeom>
              <a:avLst/>
              <a:gdLst/>
              <a:ahLst/>
              <a:cxnLst/>
              <a:rect l="l" t="t" r="r" b="b"/>
              <a:pathLst>
                <a:path w="2001" h="713" extrusionOk="0">
                  <a:moveTo>
                    <a:pt x="1424" y="0"/>
                  </a:moveTo>
                  <a:cubicBezTo>
                    <a:pt x="1414" y="0"/>
                    <a:pt x="1404" y="0"/>
                    <a:pt x="1394" y="1"/>
                  </a:cubicBezTo>
                  <a:cubicBezTo>
                    <a:pt x="929" y="13"/>
                    <a:pt x="465" y="13"/>
                    <a:pt x="0" y="13"/>
                  </a:cubicBezTo>
                  <a:cubicBezTo>
                    <a:pt x="96" y="60"/>
                    <a:pt x="167" y="132"/>
                    <a:pt x="239" y="132"/>
                  </a:cubicBezTo>
                  <a:cubicBezTo>
                    <a:pt x="632" y="144"/>
                    <a:pt x="572" y="346"/>
                    <a:pt x="453" y="584"/>
                  </a:cubicBezTo>
                  <a:cubicBezTo>
                    <a:pt x="716" y="653"/>
                    <a:pt x="995" y="713"/>
                    <a:pt x="1277" y="713"/>
                  </a:cubicBezTo>
                  <a:cubicBezTo>
                    <a:pt x="1340" y="713"/>
                    <a:pt x="1402" y="710"/>
                    <a:pt x="1465" y="703"/>
                  </a:cubicBezTo>
                  <a:cubicBezTo>
                    <a:pt x="1715" y="680"/>
                    <a:pt x="1965" y="644"/>
                    <a:pt x="2001" y="299"/>
                  </a:cubicBezTo>
                  <a:cubicBezTo>
                    <a:pt x="1829" y="138"/>
                    <a:pt x="1669" y="0"/>
                    <a:pt x="14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5"/>
            <p:cNvSpPr/>
            <p:nvPr/>
          </p:nvSpPr>
          <p:spPr>
            <a:xfrm>
              <a:off x="6079025" y="4051225"/>
              <a:ext cx="107475" cy="14000"/>
            </a:xfrm>
            <a:custGeom>
              <a:avLst/>
              <a:gdLst/>
              <a:ahLst/>
              <a:cxnLst/>
              <a:rect l="l" t="t" r="r" b="b"/>
              <a:pathLst>
                <a:path w="4299" h="560" extrusionOk="0">
                  <a:moveTo>
                    <a:pt x="155" y="0"/>
                  </a:moveTo>
                  <a:cubicBezTo>
                    <a:pt x="0" y="167"/>
                    <a:pt x="191" y="179"/>
                    <a:pt x="262" y="250"/>
                  </a:cubicBezTo>
                  <a:cubicBezTo>
                    <a:pt x="283" y="292"/>
                    <a:pt x="304" y="310"/>
                    <a:pt x="330" y="310"/>
                  </a:cubicBezTo>
                  <a:cubicBezTo>
                    <a:pt x="348" y="310"/>
                    <a:pt x="369" y="301"/>
                    <a:pt x="393" y="286"/>
                  </a:cubicBezTo>
                  <a:cubicBezTo>
                    <a:pt x="453" y="294"/>
                    <a:pt x="512" y="296"/>
                    <a:pt x="570" y="296"/>
                  </a:cubicBezTo>
                  <a:cubicBezTo>
                    <a:pt x="624" y="296"/>
                    <a:pt x="678" y="295"/>
                    <a:pt x="730" y="295"/>
                  </a:cubicBezTo>
                  <a:cubicBezTo>
                    <a:pt x="870" y="295"/>
                    <a:pt x="1004" y="306"/>
                    <a:pt x="1131" y="393"/>
                  </a:cubicBezTo>
                  <a:cubicBezTo>
                    <a:pt x="1131" y="405"/>
                    <a:pt x="1131" y="417"/>
                    <a:pt x="1155" y="441"/>
                  </a:cubicBezTo>
                  <a:cubicBezTo>
                    <a:pt x="1159" y="445"/>
                    <a:pt x="1166" y="448"/>
                    <a:pt x="1175" y="448"/>
                  </a:cubicBezTo>
                  <a:cubicBezTo>
                    <a:pt x="1192" y="448"/>
                    <a:pt x="1219" y="437"/>
                    <a:pt x="1251" y="405"/>
                  </a:cubicBezTo>
                  <a:cubicBezTo>
                    <a:pt x="1334" y="417"/>
                    <a:pt x="1441" y="417"/>
                    <a:pt x="1524" y="441"/>
                  </a:cubicBezTo>
                  <a:lnTo>
                    <a:pt x="2203" y="441"/>
                  </a:lnTo>
                  <a:cubicBezTo>
                    <a:pt x="2321" y="481"/>
                    <a:pt x="2442" y="492"/>
                    <a:pt x="2564" y="492"/>
                  </a:cubicBezTo>
                  <a:cubicBezTo>
                    <a:pt x="2709" y="492"/>
                    <a:pt x="2856" y="477"/>
                    <a:pt x="3002" y="477"/>
                  </a:cubicBezTo>
                  <a:cubicBezTo>
                    <a:pt x="3134" y="477"/>
                    <a:pt x="3265" y="489"/>
                    <a:pt x="3394" y="536"/>
                  </a:cubicBezTo>
                  <a:cubicBezTo>
                    <a:pt x="3477" y="560"/>
                    <a:pt x="3584" y="560"/>
                    <a:pt x="3691" y="560"/>
                  </a:cubicBezTo>
                  <a:cubicBezTo>
                    <a:pt x="3834" y="346"/>
                    <a:pt x="4060" y="453"/>
                    <a:pt x="4251" y="393"/>
                  </a:cubicBezTo>
                  <a:cubicBezTo>
                    <a:pt x="4263" y="358"/>
                    <a:pt x="4287" y="346"/>
                    <a:pt x="4299" y="322"/>
                  </a:cubicBezTo>
                  <a:cubicBezTo>
                    <a:pt x="4287" y="286"/>
                    <a:pt x="4263" y="274"/>
                    <a:pt x="4251" y="239"/>
                  </a:cubicBezTo>
                  <a:cubicBezTo>
                    <a:pt x="4191" y="227"/>
                    <a:pt x="4132" y="215"/>
                    <a:pt x="4072" y="215"/>
                  </a:cubicBezTo>
                  <a:lnTo>
                    <a:pt x="3715" y="215"/>
                  </a:lnTo>
                  <a:cubicBezTo>
                    <a:pt x="3667" y="215"/>
                    <a:pt x="3608" y="227"/>
                    <a:pt x="3548" y="239"/>
                  </a:cubicBezTo>
                  <a:lnTo>
                    <a:pt x="3370" y="239"/>
                  </a:lnTo>
                  <a:cubicBezTo>
                    <a:pt x="3140" y="252"/>
                    <a:pt x="2901" y="258"/>
                    <a:pt x="2664" y="258"/>
                  </a:cubicBezTo>
                  <a:cubicBezTo>
                    <a:pt x="2497" y="258"/>
                    <a:pt x="2330" y="255"/>
                    <a:pt x="2167" y="250"/>
                  </a:cubicBezTo>
                  <a:cubicBezTo>
                    <a:pt x="2096" y="250"/>
                    <a:pt x="2048" y="191"/>
                    <a:pt x="1989" y="167"/>
                  </a:cubicBezTo>
                  <a:cubicBezTo>
                    <a:pt x="1846" y="143"/>
                    <a:pt x="1691" y="119"/>
                    <a:pt x="1548" y="108"/>
                  </a:cubicBezTo>
                  <a:cubicBezTo>
                    <a:pt x="1441" y="96"/>
                    <a:pt x="1346" y="96"/>
                    <a:pt x="1251" y="72"/>
                  </a:cubicBezTo>
                  <a:cubicBezTo>
                    <a:pt x="1183" y="60"/>
                    <a:pt x="1116" y="59"/>
                    <a:pt x="1049" y="59"/>
                  </a:cubicBezTo>
                  <a:cubicBezTo>
                    <a:pt x="1029" y="59"/>
                    <a:pt x="1010" y="59"/>
                    <a:pt x="991" y="59"/>
                  </a:cubicBezTo>
                  <a:cubicBezTo>
                    <a:pt x="877" y="59"/>
                    <a:pt x="764" y="55"/>
                    <a:pt x="655" y="0"/>
                  </a:cubicBezTo>
                  <a:lnTo>
                    <a:pt x="596" y="0"/>
                  </a:lnTo>
                  <a:cubicBezTo>
                    <a:pt x="554" y="24"/>
                    <a:pt x="515" y="36"/>
                    <a:pt x="478" y="36"/>
                  </a:cubicBezTo>
                  <a:cubicBezTo>
                    <a:pt x="441" y="36"/>
                    <a:pt x="405" y="24"/>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5"/>
            <p:cNvSpPr/>
            <p:nvPr/>
          </p:nvSpPr>
          <p:spPr>
            <a:xfrm>
              <a:off x="6185275" y="4057175"/>
              <a:ext cx="22050" cy="4850"/>
            </a:xfrm>
            <a:custGeom>
              <a:avLst/>
              <a:gdLst/>
              <a:ahLst/>
              <a:cxnLst/>
              <a:rect l="l" t="t" r="r" b="b"/>
              <a:pathLst>
                <a:path w="882" h="194" extrusionOk="0">
                  <a:moveTo>
                    <a:pt x="96" y="1"/>
                  </a:moveTo>
                  <a:cubicBezTo>
                    <a:pt x="49" y="1"/>
                    <a:pt x="37" y="24"/>
                    <a:pt x="1" y="60"/>
                  </a:cubicBezTo>
                  <a:lnTo>
                    <a:pt x="1" y="167"/>
                  </a:lnTo>
                  <a:cubicBezTo>
                    <a:pt x="24" y="165"/>
                    <a:pt x="46" y="165"/>
                    <a:pt x="69" y="165"/>
                  </a:cubicBezTo>
                  <a:cubicBezTo>
                    <a:pt x="207" y="165"/>
                    <a:pt x="346" y="193"/>
                    <a:pt x="483" y="193"/>
                  </a:cubicBezTo>
                  <a:cubicBezTo>
                    <a:pt x="620" y="193"/>
                    <a:pt x="755" y="164"/>
                    <a:pt x="882" y="48"/>
                  </a:cubicBezTo>
                  <a:cubicBezTo>
                    <a:pt x="644" y="48"/>
                    <a:pt x="394" y="36"/>
                    <a:pt x="156" y="36"/>
                  </a:cubicBezTo>
                  <a:cubicBezTo>
                    <a:pt x="156" y="24"/>
                    <a:pt x="120" y="2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5"/>
            <p:cNvSpPr/>
            <p:nvPr/>
          </p:nvSpPr>
          <p:spPr>
            <a:xfrm>
              <a:off x="6199575" y="3918475"/>
              <a:ext cx="7750" cy="3075"/>
            </a:xfrm>
            <a:custGeom>
              <a:avLst/>
              <a:gdLst/>
              <a:ahLst/>
              <a:cxnLst/>
              <a:rect l="l" t="t" r="r" b="b"/>
              <a:pathLst>
                <a:path w="310" h="123" extrusionOk="0">
                  <a:moveTo>
                    <a:pt x="0" y="0"/>
                  </a:moveTo>
                  <a:cubicBezTo>
                    <a:pt x="58" y="97"/>
                    <a:pt x="148" y="123"/>
                    <a:pt x="243" y="123"/>
                  </a:cubicBezTo>
                  <a:cubicBezTo>
                    <a:pt x="265" y="123"/>
                    <a:pt x="288" y="122"/>
                    <a:pt x="310" y="119"/>
                  </a:cubicBezTo>
                  <a:cubicBezTo>
                    <a:pt x="250" y="0"/>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5"/>
            <p:cNvSpPr/>
            <p:nvPr/>
          </p:nvSpPr>
          <p:spPr>
            <a:xfrm>
              <a:off x="5432500" y="2951300"/>
              <a:ext cx="56300" cy="23375"/>
            </a:xfrm>
            <a:custGeom>
              <a:avLst/>
              <a:gdLst/>
              <a:ahLst/>
              <a:cxnLst/>
              <a:rect l="l" t="t" r="r" b="b"/>
              <a:pathLst>
                <a:path w="2252" h="935" extrusionOk="0">
                  <a:moveTo>
                    <a:pt x="1707" y="0"/>
                  </a:moveTo>
                  <a:cubicBezTo>
                    <a:pt x="1569" y="0"/>
                    <a:pt x="1429" y="31"/>
                    <a:pt x="1287" y="63"/>
                  </a:cubicBezTo>
                  <a:cubicBezTo>
                    <a:pt x="1141" y="143"/>
                    <a:pt x="995" y="178"/>
                    <a:pt x="850" y="178"/>
                  </a:cubicBezTo>
                  <a:cubicBezTo>
                    <a:pt x="712" y="178"/>
                    <a:pt x="575" y="145"/>
                    <a:pt x="442" y="87"/>
                  </a:cubicBezTo>
                  <a:lnTo>
                    <a:pt x="418" y="99"/>
                  </a:lnTo>
                  <a:cubicBezTo>
                    <a:pt x="299" y="99"/>
                    <a:pt x="203" y="111"/>
                    <a:pt x="144" y="230"/>
                  </a:cubicBezTo>
                  <a:cubicBezTo>
                    <a:pt x="1" y="635"/>
                    <a:pt x="239" y="754"/>
                    <a:pt x="572" y="778"/>
                  </a:cubicBezTo>
                  <a:cubicBezTo>
                    <a:pt x="982" y="893"/>
                    <a:pt x="1410" y="935"/>
                    <a:pt x="1832" y="935"/>
                  </a:cubicBezTo>
                  <a:cubicBezTo>
                    <a:pt x="1889" y="935"/>
                    <a:pt x="1945" y="934"/>
                    <a:pt x="2001" y="933"/>
                  </a:cubicBezTo>
                  <a:cubicBezTo>
                    <a:pt x="2025" y="778"/>
                    <a:pt x="1942" y="599"/>
                    <a:pt x="2132" y="504"/>
                  </a:cubicBezTo>
                  <a:cubicBezTo>
                    <a:pt x="2168" y="480"/>
                    <a:pt x="2180" y="456"/>
                    <a:pt x="2204" y="444"/>
                  </a:cubicBezTo>
                  <a:cubicBezTo>
                    <a:pt x="2251" y="349"/>
                    <a:pt x="2239" y="266"/>
                    <a:pt x="2180" y="171"/>
                  </a:cubicBezTo>
                  <a:cubicBezTo>
                    <a:pt x="2026" y="42"/>
                    <a:pt x="1868" y="0"/>
                    <a:pt x="17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5"/>
            <p:cNvSpPr/>
            <p:nvPr/>
          </p:nvSpPr>
          <p:spPr>
            <a:xfrm>
              <a:off x="5386075" y="2938575"/>
              <a:ext cx="60750" cy="32775"/>
            </a:xfrm>
            <a:custGeom>
              <a:avLst/>
              <a:gdLst/>
              <a:ahLst/>
              <a:cxnLst/>
              <a:rect l="l" t="t" r="r" b="b"/>
              <a:pathLst>
                <a:path w="2430" h="1311" extrusionOk="0">
                  <a:moveTo>
                    <a:pt x="1013" y="1"/>
                  </a:moveTo>
                  <a:cubicBezTo>
                    <a:pt x="1013" y="60"/>
                    <a:pt x="1001" y="96"/>
                    <a:pt x="1001" y="156"/>
                  </a:cubicBezTo>
                  <a:cubicBezTo>
                    <a:pt x="1084" y="453"/>
                    <a:pt x="1489" y="513"/>
                    <a:pt x="1548" y="870"/>
                  </a:cubicBezTo>
                  <a:cubicBezTo>
                    <a:pt x="1383" y="969"/>
                    <a:pt x="1203" y="973"/>
                    <a:pt x="1023" y="973"/>
                  </a:cubicBezTo>
                  <a:cubicBezTo>
                    <a:pt x="1008" y="973"/>
                    <a:pt x="994" y="973"/>
                    <a:pt x="979" y="973"/>
                  </a:cubicBezTo>
                  <a:cubicBezTo>
                    <a:pt x="849" y="973"/>
                    <a:pt x="720" y="975"/>
                    <a:pt x="596" y="1013"/>
                  </a:cubicBezTo>
                  <a:cubicBezTo>
                    <a:pt x="476" y="1000"/>
                    <a:pt x="350" y="941"/>
                    <a:pt x="239" y="941"/>
                  </a:cubicBezTo>
                  <a:cubicBezTo>
                    <a:pt x="142" y="941"/>
                    <a:pt x="57" y="988"/>
                    <a:pt x="1" y="1156"/>
                  </a:cubicBezTo>
                  <a:cubicBezTo>
                    <a:pt x="798" y="1203"/>
                    <a:pt x="1620" y="1263"/>
                    <a:pt x="2429" y="1311"/>
                  </a:cubicBezTo>
                  <a:cubicBezTo>
                    <a:pt x="2322" y="1168"/>
                    <a:pt x="2060" y="1120"/>
                    <a:pt x="2156" y="858"/>
                  </a:cubicBezTo>
                  <a:cubicBezTo>
                    <a:pt x="2156" y="846"/>
                    <a:pt x="2060" y="787"/>
                    <a:pt x="2001" y="739"/>
                  </a:cubicBezTo>
                  <a:cubicBezTo>
                    <a:pt x="1644" y="525"/>
                    <a:pt x="1406" y="180"/>
                    <a:pt x="1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5"/>
            <p:cNvSpPr/>
            <p:nvPr/>
          </p:nvSpPr>
          <p:spPr>
            <a:xfrm>
              <a:off x="5320600" y="2957350"/>
              <a:ext cx="80075" cy="10650"/>
            </a:xfrm>
            <a:custGeom>
              <a:avLst/>
              <a:gdLst/>
              <a:ahLst/>
              <a:cxnLst/>
              <a:rect l="l" t="t" r="r" b="b"/>
              <a:pathLst>
                <a:path w="3203" h="426" extrusionOk="0">
                  <a:moveTo>
                    <a:pt x="310" y="0"/>
                  </a:moveTo>
                  <a:cubicBezTo>
                    <a:pt x="286" y="0"/>
                    <a:pt x="250" y="24"/>
                    <a:pt x="226" y="24"/>
                  </a:cubicBezTo>
                  <a:cubicBezTo>
                    <a:pt x="119" y="36"/>
                    <a:pt x="48" y="71"/>
                    <a:pt x="0" y="167"/>
                  </a:cubicBezTo>
                  <a:cubicBezTo>
                    <a:pt x="708" y="346"/>
                    <a:pt x="1442" y="426"/>
                    <a:pt x="2179" y="426"/>
                  </a:cubicBezTo>
                  <a:cubicBezTo>
                    <a:pt x="2322" y="426"/>
                    <a:pt x="2465" y="423"/>
                    <a:pt x="2608" y="417"/>
                  </a:cubicBezTo>
                  <a:cubicBezTo>
                    <a:pt x="2710" y="300"/>
                    <a:pt x="2840" y="295"/>
                    <a:pt x="2969" y="295"/>
                  </a:cubicBezTo>
                  <a:cubicBezTo>
                    <a:pt x="2980" y="295"/>
                    <a:pt x="2990" y="295"/>
                    <a:pt x="3001" y="295"/>
                  </a:cubicBezTo>
                  <a:cubicBezTo>
                    <a:pt x="3071" y="295"/>
                    <a:pt x="3140" y="294"/>
                    <a:pt x="3203" y="274"/>
                  </a:cubicBezTo>
                  <a:cubicBezTo>
                    <a:pt x="3121" y="177"/>
                    <a:pt x="3020" y="155"/>
                    <a:pt x="2917" y="155"/>
                  </a:cubicBezTo>
                  <a:cubicBezTo>
                    <a:pt x="2857" y="155"/>
                    <a:pt x="2796" y="162"/>
                    <a:pt x="2739" y="167"/>
                  </a:cubicBezTo>
                  <a:cubicBezTo>
                    <a:pt x="1917" y="107"/>
                    <a:pt x="1119" y="6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5"/>
            <p:cNvSpPr/>
            <p:nvPr/>
          </p:nvSpPr>
          <p:spPr>
            <a:xfrm>
              <a:off x="5283675" y="2953975"/>
              <a:ext cx="25025" cy="28400"/>
            </a:xfrm>
            <a:custGeom>
              <a:avLst/>
              <a:gdLst/>
              <a:ahLst/>
              <a:cxnLst/>
              <a:rect l="l" t="t" r="r" b="b"/>
              <a:pathLst>
                <a:path w="1001" h="1136" extrusionOk="0">
                  <a:moveTo>
                    <a:pt x="657" y="0"/>
                  </a:moveTo>
                  <a:cubicBezTo>
                    <a:pt x="456" y="0"/>
                    <a:pt x="331" y="113"/>
                    <a:pt x="263" y="337"/>
                  </a:cubicBezTo>
                  <a:cubicBezTo>
                    <a:pt x="179" y="552"/>
                    <a:pt x="108" y="766"/>
                    <a:pt x="37" y="992"/>
                  </a:cubicBezTo>
                  <a:cubicBezTo>
                    <a:pt x="1" y="1052"/>
                    <a:pt x="1" y="1088"/>
                    <a:pt x="60" y="1135"/>
                  </a:cubicBezTo>
                  <a:cubicBezTo>
                    <a:pt x="168" y="1052"/>
                    <a:pt x="263" y="945"/>
                    <a:pt x="346" y="849"/>
                  </a:cubicBezTo>
                  <a:cubicBezTo>
                    <a:pt x="375" y="807"/>
                    <a:pt x="403" y="792"/>
                    <a:pt x="432" y="792"/>
                  </a:cubicBezTo>
                  <a:cubicBezTo>
                    <a:pt x="499" y="792"/>
                    <a:pt x="565" y="873"/>
                    <a:pt x="632" y="873"/>
                  </a:cubicBezTo>
                  <a:cubicBezTo>
                    <a:pt x="680" y="647"/>
                    <a:pt x="537" y="314"/>
                    <a:pt x="930" y="278"/>
                  </a:cubicBezTo>
                  <a:cubicBezTo>
                    <a:pt x="1001" y="123"/>
                    <a:pt x="882" y="76"/>
                    <a:pt x="799" y="16"/>
                  </a:cubicBezTo>
                  <a:cubicBezTo>
                    <a:pt x="748" y="5"/>
                    <a:pt x="700" y="0"/>
                    <a:pt x="6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5"/>
            <p:cNvSpPr/>
            <p:nvPr/>
          </p:nvSpPr>
          <p:spPr>
            <a:xfrm>
              <a:off x="5303625" y="2953375"/>
              <a:ext cx="24725" cy="6975"/>
            </a:xfrm>
            <a:custGeom>
              <a:avLst/>
              <a:gdLst/>
              <a:ahLst/>
              <a:cxnLst/>
              <a:rect l="l" t="t" r="r" b="b"/>
              <a:pathLst>
                <a:path w="989" h="279" extrusionOk="0">
                  <a:moveTo>
                    <a:pt x="357" y="0"/>
                  </a:moveTo>
                  <a:cubicBezTo>
                    <a:pt x="238" y="0"/>
                    <a:pt x="120" y="11"/>
                    <a:pt x="1" y="28"/>
                  </a:cubicBezTo>
                  <a:cubicBezTo>
                    <a:pt x="36" y="123"/>
                    <a:pt x="84" y="195"/>
                    <a:pt x="132" y="278"/>
                  </a:cubicBezTo>
                  <a:lnTo>
                    <a:pt x="274" y="278"/>
                  </a:lnTo>
                  <a:cubicBezTo>
                    <a:pt x="361" y="228"/>
                    <a:pt x="450" y="216"/>
                    <a:pt x="539" y="216"/>
                  </a:cubicBezTo>
                  <a:cubicBezTo>
                    <a:pt x="616" y="216"/>
                    <a:pt x="693" y="225"/>
                    <a:pt x="770" y="225"/>
                  </a:cubicBezTo>
                  <a:cubicBezTo>
                    <a:pt x="835" y="225"/>
                    <a:pt x="901" y="218"/>
                    <a:pt x="965" y="195"/>
                  </a:cubicBezTo>
                  <a:lnTo>
                    <a:pt x="989" y="135"/>
                  </a:lnTo>
                  <a:cubicBezTo>
                    <a:pt x="782" y="36"/>
                    <a:pt x="570"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5"/>
            <p:cNvSpPr/>
            <p:nvPr/>
          </p:nvSpPr>
          <p:spPr>
            <a:xfrm>
              <a:off x="5310475" y="2957350"/>
              <a:ext cx="17275" cy="3875"/>
            </a:xfrm>
            <a:custGeom>
              <a:avLst/>
              <a:gdLst/>
              <a:ahLst/>
              <a:cxnLst/>
              <a:rect l="l" t="t" r="r" b="b"/>
              <a:pathLst>
                <a:path w="691" h="155" extrusionOk="0">
                  <a:moveTo>
                    <a:pt x="293" y="0"/>
                  </a:moveTo>
                  <a:cubicBezTo>
                    <a:pt x="192" y="0"/>
                    <a:pt x="94" y="26"/>
                    <a:pt x="0" y="119"/>
                  </a:cubicBezTo>
                  <a:cubicBezTo>
                    <a:pt x="143" y="143"/>
                    <a:pt x="274" y="143"/>
                    <a:pt x="405" y="155"/>
                  </a:cubicBezTo>
                  <a:cubicBezTo>
                    <a:pt x="512" y="119"/>
                    <a:pt x="620" y="143"/>
                    <a:pt x="691" y="36"/>
                  </a:cubicBezTo>
                  <a:lnTo>
                    <a:pt x="691" y="36"/>
                  </a:lnTo>
                  <a:cubicBezTo>
                    <a:pt x="681" y="36"/>
                    <a:pt x="671" y="36"/>
                    <a:pt x="661" y="36"/>
                  </a:cubicBezTo>
                  <a:cubicBezTo>
                    <a:pt x="537" y="36"/>
                    <a:pt x="413"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5"/>
            <p:cNvSpPr/>
            <p:nvPr/>
          </p:nvSpPr>
          <p:spPr>
            <a:xfrm>
              <a:off x="5889425" y="3231275"/>
              <a:ext cx="93175" cy="20575"/>
            </a:xfrm>
            <a:custGeom>
              <a:avLst/>
              <a:gdLst/>
              <a:ahLst/>
              <a:cxnLst/>
              <a:rect l="l" t="t" r="r" b="b"/>
              <a:pathLst>
                <a:path w="3727" h="823" extrusionOk="0">
                  <a:moveTo>
                    <a:pt x="422" y="1"/>
                  </a:moveTo>
                  <a:cubicBezTo>
                    <a:pt x="298" y="1"/>
                    <a:pt x="185" y="34"/>
                    <a:pt x="107" y="152"/>
                  </a:cubicBezTo>
                  <a:cubicBezTo>
                    <a:pt x="0" y="306"/>
                    <a:pt x="298" y="402"/>
                    <a:pt x="453" y="485"/>
                  </a:cubicBezTo>
                  <a:cubicBezTo>
                    <a:pt x="1207" y="625"/>
                    <a:pt x="1953" y="822"/>
                    <a:pt x="2721" y="822"/>
                  </a:cubicBezTo>
                  <a:cubicBezTo>
                    <a:pt x="2936" y="822"/>
                    <a:pt x="3151" y="807"/>
                    <a:pt x="3370" y="771"/>
                  </a:cubicBezTo>
                  <a:cubicBezTo>
                    <a:pt x="3512" y="711"/>
                    <a:pt x="3655" y="640"/>
                    <a:pt x="3727" y="473"/>
                  </a:cubicBezTo>
                  <a:cubicBezTo>
                    <a:pt x="2817" y="291"/>
                    <a:pt x="1918" y="55"/>
                    <a:pt x="988" y="55"/>
                  </a:cubicBezTo>
                  <a:cubicBezTo>
                    <a:pt x="945" y="55"/>
                    <a:pt x="901" y="55"/>
                    <a:pt x="857" y="56"/>
                  </a:cubicBezTo>
                  <a:cubicBezTo>
                    <a:pt x="718" y="44"/>
                    <a:pt x="562"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5"/>
            <p:cNvSpPr/>
            <p:nvPr/>
          </p:nvSpPr>
          <p:spPr>
            <a:xfrm>
              <a:off x="5840300" y="3223150"/>
              <a:ext cx="70575" cy="19825"/>
            </a:xfrm>
            <a:custGeom>
              <a:avLst/>
              <a:gdLst/>
              <a:ahLst/>
              <a:cxnLst/>
              <a:rect l="l" t="t" r="r" b="b"/>
              <a:pathLst>
                <a:path w="2823" h="793" extrusionOk="0">
                  <a:moveTo>
                    <a:pt x="167" y="0"/>
                  </a:moveTo>
                  <a:lnTo>
                    <a:pt x="167" y="0"/>
                  </a:lnTo>
                  <a:cubicBezTo>
                    <a:pt x="215" y="72"/>
                    <a:pt x="334" y="179"/>
                    <a:pt x="322" y="203"/>
                  </a:cubicBezTo>
                  <a:cubicBezTo>
                    <a:pt x="239" y="310"/>
                    <a:pt x="108" y="250"/>
                    <a:pt x="1" y="286"/>
                  </a:cubicBezTo>
                  <a:cubicBezTo>
                    <a:pt x="317" y="595"/>
                    <a:pt x="1061" y="793"/>
                    <a:pt x="1698" y="793"/>
                  </a:cubicBezTo>
                  <a:cubicBezTo>
                    <a:pt x="1995" y="793"/>
                    <a:pt x="2268" y="750"/>
                    <a:pt x="2465" y="655"/>
                  </a:cubicBezTo>
                  <a:cubicBezTo>
                    <a:pt x="2418" y="524"/>
                    <a:pt x="2179" y="619"/>
                    <a:pt x="2179" y="417"/>
                  </a:cubicBezTo>
                  <a:cubicBezTo>
                    <a:pt x="2406" y="405"/>
                    <a:pt x="2608" y="405"/>
                    <a:pt x="2822" y="381"/>
                  </a:cubicBezTo>
                  <a:cubicBezTo>
                    <a:pt x="1941" y="238"/>
                    <a:pt x="1072" y="2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5"/>
            <p:cNvSpPr/>
            <p:nvPr/>
          </p:nvSpPr>
          <p:spPr>
            <a:xfrm>
              <a:off x="5973650" y="3243100"/>
              <a:ext cx="39900" cy="14600"/>
            </a:xfrm>
            <a:custGeom>
              <a:avLst/>
              <a:gdLst/>
              <a:ahLst/>
              <a:cxnLst/>
              <a:rect l="l" t="t" r="r" b="b"/>
              <a:pathLst>
                <a:path w="1596" h="584" extrusionOk="0">
                  <a:moveTo>
                    <a:pt x="370" y="0"/>
                  </a:moveTo>
                  <a:cubicBezTo>
                    <a:pt x="227" y="36"/>
                    <a:pt x="72" y="83"/>
                    <a:pt x="1" y="226"/>
                  </a:cubicBezTo>
                  <a:cubicBezTo>
                    <a:pt x="65" y="474"/>
                    <a:pt x="242" y="503"/>
                    <a:pt x="430" y="503"/>
                  </a:cubicBezTo>
                  <a:cubicBezTo>
                    <a:pt x="485" y="503"/>
                    <a:pt x="541" y="500"/>
                    <a:pt x="596" y="500"/>
                  </a:cubicBezTo>
                  <a:cubicBezTo>
                    <a:pt x="679" y="500"/>
                    <a:pt x="763" y="512"/>
                    <a:pt x="846" y="524"/>
                  </a:cubicBezTo>
                  <a:cubicBezTo>
                    <a:pt x="894" y="536"/>
                    <a:pt x="953" y="548"/>
                    <a:pt x="1013" y="572"/>
                  </a:cubicBezTo>
                  <a:cubicBezTo>
                    <a:pt x="1072" y="583"/>
                    <a:pt x="1132" y="583"/>
                    <a:pt x="1191" y="583"/>
                  </a:cubicBezTo>
                  <a:cubicBezTo>
                    <a:pt x="1251" y="583"/>
                    <a:pt x="1310" y="583"/>
                    <a:pt x="1370" y="572"/>
                  </a:cubicBezTo>
                  <a:cubicBezTo>
                    <a:pt x="1453" y="548"/>
                    <a:pt x="1548" y="512"/>
                    <a:pt x="1596" y="441"/>
                  </a:cubicBezTo>
                  <a:lnTo>
                    <a:pt x="1596" y="381"/>
                  </a:lnTo>
                  <a:lnTo>
                    <a:pt x="1596" y="321"/>
                  </a:lnTo>
                  <a:cubicBezTo>
                    <a:pt x="1560" y="262"/>
                    <a:pt x="1513" y="214"/>
                    <a:pt x="1453" y="179"/>
                  </a:cubicBezTo>
                  <a:cubicBezTo>
                    <a:pt x="1382" y="179"/>
                    <a:pt x="1310" y="167"/>
                    <a:pt x="1239" y="155"/>
                  </a:cubicBezTo>
                  <a:cubicBezTo>
                    <a:pt x="1072" y="95"/>
                    <a:pt x="894" y="143"/>
                    <a:pt x="739" y="60"/>
                  </a:cubicBezTo>
                  <a:cubicBezTo>
                    <a:pt x="620" y="48"/>
                    <a:pt x="489" y="24"/>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5"/>
            <p:cNvSpPr/>
            <p:nvPr/>
          </p:nvSpPr>
          <p:spPr>
            <a:xfrm>
              <a:off x="5991800" y="3244950"/>
              <a:ext cx="12225" cy="2750"/>
            </a:xfrm>
            <a:custGeom>
              <a:avLst/>
              <a:gdLst/>
              <a:ahLst/>
              <a:cxnLst/>
              <a:rect l="l" t="t" r="r" b="b"/>
              <a:pathLst>
                <a:path w="489" h="110" extrusionOk="0">
                  <a:moveTo>
                    <a:pt x="129" y="1"/>
                  </a:moveTo>
                  <a:cubicBezTo>
                    <a:pt x="87" y="1"/>
                    <a:pt x="44" y="4"/>
                    <a:pt x="1" y="9"/>
                  </a:cubicBezTo>
                  <a:cubicBezTo>
                    <a:pt x="88" y="90"/>
                    <a:pt x="183" y="110"/>
                    <a:pt x="277" y="110"/>
                  </a:cubicBezTo>
                  <a:cubicBezTo>
                    <a:pt x="349" y="110"/>
                    <a:pt x="421" y="98"/>
                    <a:pt x="489" y="93"/>
                  </a:cubicBezTo>
                  <a:cubicBezTo>
                    <a:pt x="381" y="30"/>
                    <a:pt x="259"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5"/>
            <p:cNvSpPr/>
            <p:nvPr/>
          </p:nvSpPr>
          <p:spPr>
            <a:xfrm>
              <a:off x="6009675" y="3248150"/>
              <a:ext cx="8350" cy="3300"/>
            </a:xfrm>
            <a:custGeom>
              <a:avLst/>
              <a:gdLst/>
              <a:ahLst/>
              <a:cxnLst/>
              <a:rect l="l" t="t" r="r" b="b"/>
              <a:pathLst>
                <a:path w="334" h="132" extrusionOk="0">
                  <a:moveTo>
                    <a:pt x="0" y="0"/>
                  </a:moveTo>
                  <a:lnTo>
                    <a:pt x="131" y="131"/>
                  </a:lnTo>
                  <a:cubicBezTo>
                    <a:pt x="215" y="131"/>
                    <a:pt x="274" y="119"/>
                    <a:pt x="334" y="96"/>
                  </a:cubicBezTo>
                  <a:cubicBezTo>
                    <a:pt x="226" y="24"/>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5"/>
            <p:cNvSpPr/>
            <p:nvPr/>
          </p:nvSpPr>
          <p:spPr>
            <a:xfrm>
              <a:off x="5232775" y="3104075"/>
              <a:ext cx="75350" cy="39025"/>
            </a:xfrm>
            <a:custGeom>
              <a:avLst/>
              <a:gdLst/>
              <a:ahLst/>
              <a:cxnLst/>
              <a:rect l="l" t="t" r="r" b="b"/>
              <a:pathLst>
                <a:path w="3014" h="1561" extrusionOk="0">
                  <a:moveTo>
                    <a:pt x="644" y="1"/>
                  </a:moveTo>
                  <a:cubicBezTo>
                    <a:pt x="608" y="1"/>
                    <a:pt x="572" y="13"/>
                    <a:pt x="537" y="13"/>
                  </a:cubicBezTo>
                  <a:cubicBezTo>
                    <a:pt x="287" y="406"/>
                    <a:pt x="72" y="822"/>
                    <a:pt x="1" y="1299"/>
                  </a:cubicBezTo>
                  <a:cubicBezTo>
                    <a:pt x="49" y="1501"/>
                    <a:pt x="179" y="1561"/>
                    <a:pt x="370" y="1561"/>
                  </a:cubicBezTo>
                  <a:cubicBezTo>
                    <a:pt x="453" y="1549"/>
                    <a:pt x="513" y="1537"/>
                    <a:pt x="549" y="1489"/>
                  </a:cubicBezTo>
                  <a:cubicBezTo>
                    <a:pt x="584" y="1441"/>
                    <a:pt x="608" y="1394"/>
                    <a:pt x="644" y="1334"/>
                  </a:cubicBezTo>
                  <a:cubicBezTo>
                    <a:pt x="691" y="1263"/>
                    <a:pt x="751" y="1215"/>
                    <a:pt x="822" y="1191"/>
                  </a:cubicBezTo>
                  <a:cubicBezTo>
                    <a:pt x="882" y="1180"/>
                    <a:pt x="930" y="1180"/>
                    <a:pt x="989" y="1156"/>
                  </a:cubicBezTo>
                  <a:cubicBezTo>
                    <a:pt x="1219" y="1106"/>
                    <a:pt x="1441" y="946"/>
                    <a:pt x="1697" y="946"/>
                  </a:cubicBezTo>
                  <a:cubicBezTo>
                    <a:pt x="1745" y="946"/>
                    <a:pt x="1795" y="952"/>
                    <a:pt x="1846" y="965"/>
                  </a:cubicBezTo>
                  <a:cubicBezTo>
                    <a:pt x="1918" y="965"/>
                    <a:pt x="1977" y="965"/>
                    <a:pt x="2037" y="953"/>
                  </a:cubicBezTo>
                  <a:cubicBezTo>
                    <a:pt x="2110" y="924"/>
                    <a:pt x="2185" y="916"/>
                    <a:pt x="2262" y="916"/>
                  </a:cubicBezTo>
                  <a:cubicBezTo>
                    <a:pt x="2369" y="916"/>
                    <a:pt x="2478" y="932"/>
                    <a:pt x="2586" y="932"/>
                  </a:cubicBezTo>
                  <a:cubicBezTo>
                    <a:pt x="2717" y="932"/>
                    <a:pt x="2847" y="908"/>
                    <a:pt x="2966" y="799"/>
                  </a:cubicBezTo>
                  <a:lnTo>
                    <a:pt x="3013" y="715"/>
                  </a:lnTo>
                  <a:cubicBezTo>
                    <a:pt x="3013" y="644"/>
                    <a:pt x="2989" y="572"/>
                    <a:pt x="2954" y="537"/>
                  </a:cubicBezTo>
                  <a:cubicBezTo>
                    <a:pt x="2870" y="477"/>
                    <a:pt x="2787" y="441"/>
                    <a:pt x="2692" y="429"/>
                  </a:cubicBezTo>
                  <a:cubicBezTo>
                    <a:pt x="2501" y="418"/>
                    <a:pt x="2513" y="275"/>
                    <a:pt x="2537" y="144"/>
                  </a:cubicBezTo>
                  <a:cubicBezTo>
                    <a:pt x="2481" y="62"/>
                    <a:pt x="2428" y="35"/>
                    <a:pt x="2377" y="35"/>
                  </a:cubicBezTo>
                  <a:cubicBezTo>
                    <a:pt x="2285" y="35"/>
                    <a:pt x="2195" y="121"/>
                    <a:pt x="2096" y="144"/>
                  </a:cubicBezTo>
                  <a:cubicBezTo>
                    <a:pt x="1962" y="163"/>
                    <a:pt x="1824" y="223"/>
                    <a:pt x="1694" y="223"/>
                  </a:cubicBezTo>
                  <a:cubicBezTo>
                    <a:pt x="1582" y="223"/>
                    <a:pt x="1476" y="179"/>
                    <a:pt x="1382" y="25"/>
                  </a:cubicBezTo>
                  <a:cubicBezTo>
                    <a:pt x="1264" y="41"/>
                    <a:pt x="1149" y="53"/>
                    <a:pt x="1034" y="53"/>
                  </a:cubicBezTo>
                  <a:cubicBezTo>
                    <a:pt x="905" y="53"/>
                    <a:pt x="776" y="39"/>
                    <a:pt x="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5"/>
            <p:cNvSpPr/>
            <p:nvPr/>
          </p:nvSpPr>
          <p:spPr>
            <a:xfrm>
              <a:off x="5319100" y="3107650"/>
              <a:ext cx="67000" cy="30125"/>
            </a:xfrm>
            <a:custGeom>
              <a:avLst/>
              <a:gdLst/>
              <a:ahLst/>
              <a:cxnLst/>
              <a:rect l="l" t="t" r="r" b="b"/>
              <a:pathLst>
                <a:path w="2680" h="1205" extrusionOk="0">
                  <a:moveTo>
                    <a:pt x="1513" y="1"/>
                  </a:moveTo>
                  <a:lnTo>
                    <a:pt x="1513" y="1"/>
                  </a:lnTo>
                  <a:cubicBezTo>
                    <a:pt x="1344" y="35"/>
                    <a:pt x="1174" y="46"/>
                    <a:pt x="1002" y="46"/>
                  </a:cubicBezTo>
                  <a:cubicBezTo>
                    <a:pt x="701" y="46"/>
                    <a:pt x="395" y="13"/>
                    <a:pt x="84" y="13"/>
                  </a:cubicBezTo>
                  <a:cubicBezTo>
                    <a:pt x="1" y="108"/>
                    <a:pt x="1" y="215"/>
                    <a:pt x="48" y="310"/>
                  </a:cubicBezTo>
                  <a:cubicBezTo>
                    <a:pt x="108" y="405"/>
                    <a:pt x="203" y="429"/>
                    <a:pt x="310" y="453"/>
                  </a:cubicBezTo>
                  <a:cubicBezTo>
                    <a:pt x="387" y="440"/>
                    <a:pt x="465" y="426"/>
                    <a:pt x="538" y="426"/>
                  </a:cubicBezTo>
                  <a:cubicBezTo>
                    <a:pt x="668" y="426"/>
                    <a:pt x="781" y="472"/>
                    <a:pt x="834" y="656"/>
                  </a:cubicBezTo>
                  <a:cubicBezTo>
                    <a:pt x="822" y="715"/>
                    <a:pt x="1025" y="727"/>
                    <a:pt x="894" y="822"/>
                  </a:cubicBezTo>
                  <a:cubicBezTo>
                    <a:pt x="656" y="965"/>
                    <a:pt x="775" y="1060"/>
                    <a:pt x="941" y="1156"/>
                  </a:cubicBezTo>
                  <a:cubicBezTo>
                    <a:pt x="1057" y="1189"/>
                    <a:pt x="1175" y="1205"/>
                    <a:pt x="1293" y="1205"/>
                  </a:cubicBezTo>
                  <a:cubicBezTo>
                    <a:pt x="1512" y="1205"/>
                    <a:pt x="1732" y="1149"/>
                    <a:pt x="1941" y="1048"/>
                  </a:cubicBezTo>
                  <a:cubicBezTo>
                    <a:pt x="2191" y="1037"/>
                    <a:pt x="2430" y="1013"/>
                    <a:pt x="2668" y="1001"/>
                  </a:cubicBezTo>
                  <a:cubicBezTo>
                    <a:pt x="2680" y="739"/>
                    <a:pt x="2430" y="644"/>
                    <a:pt x="2322" y="489"/>
                  </a:cubicBezTo>
                  <a:cubicBezTo>
                    <a:pt x="2188" y="361"/>
                    <a:pt x="2033" y="320"/>
                    <a:pt x="1873" y="320"/>
                  </a:cubicBezTo>
                  <a:cubicBezTo>
                    <a:pt x="1751" y="320"/>
                    <a:pt x="1625" y="344"/>
                    <a:pt x="1501" y="370"/>
                  </a:cubicBezTo>
                  <a:cubicBezTo>
                    <a:pt x="1453" y="405"/>
                    <a:pt x="1418" y="405"/>
                    <a:pt x="1370" y="405"/>
                  </a:cubicBezTo>
                  <a:cubicBezTo>
                    <a:pt x="1394" y="370"/>
                    <a:pt x="1441" y="346"/>
                    <a:pt x="1477" y="310"/>
                  </a:cubicBezTo>
                  <a:cubicBezTo>
                    <a:pt x="1537" y="215"/>
                    <a:pt x="1620" y="120"/>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5"/>
            <p:cNvSpPr/>
            <p:nvPr/>
          </p:nvSpPr>
          <p:spPr>
            <a:xfrm>
              <a:off x="5372375" y="3104225"/>
              <a:ext cx="34850" cy="28450"/>
            </a:xfrm>
            <a:custGeom>
              <a:avLst/>
              <a:gdLst/>
              <a:ahLst/>
              <a:cxnLst/>
              <a:rect l="l" t="t" r="r" b="b"/>
              <a:pathLst>
                <a:path w="1394" h="1138" extrusionOk="0">
                  <a:moveTo>
                    <a:pt x="1032" y="1"/>
                  </a:moveTo>
                  <a:cubicBezTo>
                    <a:pt x="899" y="1"/>
                    <a:pt x="772" y="21"/>
                    <a:pt x="656" y="138"/>
                  </a:cubicBezTo>
                  <a:cubicBezTo>
                    <a:pt x="549" y="376"/>
                    <a:pt x="1" y="292"/>
                    <a:pt x="203" y="745"/>
                  </a:cubicBezTo>
                  <a:cubicBezTo>
                    <a:pt x="382" y="900"/>
                    <a:pt x="632" y="923"/>
                    <a:pt x="787" y="1126"/>
                  </a:cubicBezTo>
                  <a:cubicBezTo>
                    <a:pt x="953" y="1126"/>
                    <a:pt x="1096" y="1138"/>
                    <a:pt x="1263" y="1138"/>
                  </a:cubicBezTo>
                  <a:cubicBezTo>
                    <a:pt x="1215" y="1043"/>
                    <a:pt x="1156" y="959"/>
                    <a:pt x="1108" y="864"/>
                  </a:cubicBezTo>
                  <a:cubicBezTo>
                    <a:pt x="1144" y="828"/>
                    <a:pt x="1192" y="781"/>
                    <a:pt x="1251" y="769"/>
                  </a:cubicBezTo>
                  <a:lnTo>
                    <a:pt x="1263" y="685"/>
                  </a:lnTo>
                  <a:cubicBezTo>
                    <a:pt x="1323" y="662"/>
                    <a:pt x="1370" y="626"/>
                    <a:pt x="1394" y="566"/>
                  </a:cubicBezTo>
                  <a:lnTo>
                    <a:pt x="1394" y="507"/>
                  </a:lnTo>
                  <a:lnTo>
                    <a:pt x="1394" y="447"/>
                  </a:lnTo>
                  <a:lnTo>
                    <a:pt x="1394" y="412"/>
                  </a:lnTo>
                  <a:cubicBezTo>
                    <a:pt x="1346" y="376"/>
                    <a:pt x="1311" y="352"/>
                    <a:pt x="1275" y="316"/>
                  </a:cubicBezTo>
                  <a:cubicBezTo>
                    <a:pt x="1227" y="245"/>
                    <a:pt x="1251" y="185"/>
                    <a:pt x="1263" y="114"/>
                  </a:cubicBezTo>
                  <a:cubicBezTo>
                    <a:pt x="1263" y="78"/>
                    <a:pt x="1263" y="42"/>
                    <a:pt x="1251" y="7"/>
                  </a:cubicBezTo>
                  <a:cubicBezTo>
                    <a:pt x="1177" y="7"/>
                    <a:pt x="1103" y="1"/>
                    <a:pt x="10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5"/>
            <p:cNvSpPr/>
            <p:nvPr/>
          </p:nvSpPr>
          <p:spPr>
            <a:xfrm>
              <a:off x="5351550" y="3107650"/>
              <a:ext cx="43175" cy="15925"/>
            </a:xfrm>
            <a:custGeom>
              <a:avLst/>
              <a:gdLst/>
              <a:ahLst/>
              <a:cxnLst/>
              <a:rect l="l" t="t" r="r" b="b"/>
              <a:pathLst>
                <a:path w="1727" h="637" extrusionOk="0">
                  <a:moveTo>
                    <a:pt x="191" y="1"/>
                  </a:moveTo>
                  <a:cubicBezTo>
                    <a:pt x="131" y="108"/>
                    <a:pt x="84" y="227"/>
                    <a:pt x="24" y="334"/>
                  </a:cubicBezTo>
                  <a:cubicBezTo>
                    <a:pt x="0" y="394"/>
                    <a:pt x="12" y="417"/>
                    <a:pt x="72" y="441"/>
                  </a:cubicBezTo>
                  <a:cubicBezTo>
                    <a:pt x="140" y="485"/>
                    <a:pt x="206" y="502"/>
                    <a:pt x="274" y="502"/>
                  </a:cubicBezTo>
                  <a:cubicBezTo>
                    <a:pt x="337" y="502"/>
                    <a:pt x="403" y="488"/>
                    <a:pt x="477" y="465"/>
                  </a:cubicBezTo>
                  <a:cubicBezTo>
                    <a:pt x="534" y="444"/>
                    <a:pt x="594" y="432"/>
                    <a:pt x="650" y="432"/>
                  </a:cubicBezTo>
                  <a:cubicBezTo>
                    <a:pt x="757" y="432"/>
                    <a:pt x="855" y="475"/>
                    <a:pt x="917" y="584"/>
                  </a:cubicBezTo>
                  <a:cubicBezTo>
                    <a:pt x="917" y="596"/>
                    <a:pt x="953" y="608"/>
                    <a:pt x="977" y="632"/>
                  </a:cubicBezTo>
                  <a:cubicBezTo>
                    <a:pt x="985" y="635"/>
                    <a:pt x="994" y="636"/>
                    <a:pt x="1004" y="636"/>
                  </a:cubicBezTo>
                  <a:cubicBezTo>
                    <a:pt x="1034" y="636"/>
                    <a:pt x="1066" y="620"/>
                    <a:pt x="1084" y="584"/>
                  </a:cubicBezTo>
                  <a:cubicBezTo>
                    <a:pt x="1072" y="286"/>
                    <a:pt x="1310" y="286"/>
                    <a:pt x="1501" y="227"/>
                  </a:cubicBezTo>
                  <a:cubicBezTo>
                    <a:pt x="1727" y="167"/>
                    <a:pt x="1596" y="84"/>
                    <a:pt x="1501" y="1"/>
                  </a:cubicBezTo>
                  <a:cubicBezTo>
                    <a:pt x="1263" y="1"/>
                    <a:pt x="1024" y="13"/>
                    <a:pt x="774" y="13"/>
                  </a:cubicBezTo>
                  <a:cubicBezTo>
                    <a:pt x="703" y="71"/>
                    <a:pt x="625" y="112"/>
                    <a:pt x="545" y="112"/>
                  </a:cubicBezTo>
                  <a:cubicBezTo>
                    <a:pt x="478" y="112"/>
                    <a:pt x="411" y="83"/>
                    <a:pt x="346" y="13"/>
                  </a:cubicBezTo>
                  <a:cubicBezTo>
                    <a:pt x="274" y="13"/>
                    <a:pt x="239"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5"/>
            <p:cNvSpPr/>
            <p:nvPr/>
          </p:nvSpPr>
          <p:spPr>
            <a:xfrm>
              <a:off x="5288150" y="3107650"/>
              <a:ext cx="34250" cy="16875"/>
            </a:xfrm>
            <a:custGeom>
              <a:avLst/>
              <a:gdLst/>
              <a:ahLst/>
              <a:cxnLst/>
              <a:rect l="l" t="t" r="r" b="b"/>
              <a:pathLst>
                <a:path w="1370" h="675" extrusionOk="0">
                  <a:moveTo>
                    <a:pt x="334" y="1"/>
                  </a:moveTo>
                  <a:cubicBezTo>
                    <a:pt x="155" y="84"/>
                    <a:pt x="24" y="179"/>
                    <a:pt x="0" y="405"/>
                  </a:cubicBezTo>
                  <a:cubicBezTo>
                    <a:pt x="106" y="446"/>
                    <a:pt x="206" y="465"/>
                    <a:pt x="312" y="465"/>
                  </a:cubicBezTo>
                  <a:cubicBezTo>
                    <a:pt x="362" y="465"/>
                    <a:pt x="412" y="461"/>
                    <a:pt x="465" y="453"/>
                  </a:cubicBezTo>
                  <a:cubicBezTo>
                    <a:pt x="506" y="405"/>
                    <a:pt x="554" y="379"/>
                    <a:pt x="600" y="379"/>
                  </a:cubicBezTo>
                  <a:cubicBezTo>
                    <a:pt x="646" y="379"/>
                    <a:pt x="691" y="405"/>
                    <a:pt x="727" y="465"/>
                  </a:cubicBezTo>
                  <a:cubicBezTo>
                    <a:pt x="727" y="501"/>
                    <a:pt x="751" y="536"/>
                    <a:pt x="751" y="584"/>
                  </a:cubicBezTo>
                  <a:cubicBezTo>
                    <a:pt x="798" y="648"/>
                    <a:pt x="862" y="674"/>
                    <a:pt x="927" y="674"/>
                  </a:cubicBezTo>
                  <a:cubicBezTo>
                    <a:pt x="960" y="674"/>
                    <a:pt x="993" y="667"/>
                    <a:pt x="1024" y="656"/>
                  </a:cubicBezTo>
                  <a:cubicBezTo>
                    <a:pt x="1179" y="584"/>
                    <a:pt x="1370" y="536"/>
                    <a:pt x="1310" y="298"/>
                  </a:cubicBezTo>
                  <a:lnTo>
                    <a:pt x="1310" y="1"/>
                  </a:lnTo>
                  <a:cubicBezTo>
                    <a:pt x="1166" y="75"/>
                    <a:pt x="1018" y="105"/>
                    <a:pt x="870" y="105"/>
                  </a:cubicBezTo>
                  <a:cubicBezTo>
                    <a:pt x="687" y="105"/>
                    <a:pt x="505" y="6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5"/>
            <p:cNvSpPr/>
            <p:nvPr/>
          </p:nvSpPr>
          <p:spPr>
            <a:xfrm>
              <a:off x="5306600" y="3081075"/>
              <a:ext cx="29800" cy="13125"/>
            </a:xfrm>
            <a:custGeom>
              <a:avLst/>
              <a:gdLst/>
              <a:ahLst/>
              <a:cxnLst/>
              <a:rect l="l" t="t" r="r" b="b"/>
              <a:pathLst>
                <a:path w="1192" h="525" extrusionOk="0">
                  <a:moveTo>
                    <a:pt x="420" y="1"/>
                  </a:moveTo>
                  <a:cubicBezTo>
                    <a:pt x="285" y="1"/>
                    <a:pt x="145" y="26"/>
                    <a:pt x="1" y="75"/>
                  </a:cubicBezTo>
                  <a:cubicBezTo>
                    <a:pt x="1" y="230"/>
                    <a:pt x="84" y="349"/>
                    <a:pt x="144" y="480"/>
                  </a:cubicBezTo>
                  <a:cubicBezTo>
                    <a:pt x="242" y="515"/>
                    <a:pt x="340" y="525"/>
                    <a:pt x="437" y="525"/>
                  </a:cubicBezTo>
                  <a:cubicBezTo>
                    <a:pt x="576" y="525"/>
                    <a:pt x="713" y="504"/>
                    <a:pt x="846" y="504"/>
                  </a:cubicBezTo>
                  <a:cubicBezTo>
                    <a:pt x="953" y="504"/>
                    <a:pt x="1036" y="480"/>
                    <a:pt x="1144" y="480"/>
                  </a:cubicBezTo>
                  <a:cubicBezTo>
                    <a:pt x="1191" y="409"/>
                    <a:pt x="1191" y="349"/>
                    <a:pt x="1144" y="278"/>
                  </a:cubicBezTo>
                  <a:cubicBezTo>
                    <a:pt x="918" y="91"/>
                    <a:pt x="677" y="1"/>
                    <a:pt x="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5"/>
            <p:cNvSpPr/>
            <p:nvPr/>
          </p:nvSpPr>
          <p:spPr>
            <a:xfrm>
              <a:off x="5260775" y="3103775"/>
              <a:ext cx="24425" cy="10675"/>
            </a:xfrm>
            <a:custGeom>
              <a:avLst/>
              <a:gdLst/>
              <a:ahLst/>
              <a:cxnLst/>
              <a:rect l="l" t="t" r="r" b="b"/>
              <a:pathLst>
                <a:path w="977" h="427" extrusionOk="0">
                  <a:moveTo>
                    <a:pt x="357" y="1"/>
                  </a:moveTo>
                  <a:cubicBezTo>
                    <a:pt x="322" y="1"/>
                    <a:pt x="298" y="1"/>
                    <a:pt x="262" y="37"/>
                  </a:cubicBezTo>
                  <a:cubicBezTo>
                    <a:pt x="250" y="144"/>
                    <a:pt x="0" y="263"/>
                    <a:pt x="298" y="370"/>
                  </a:cubicBezTo>
                  <a:cubicBezTo>
                    <a:pt x="407" y="402"/>
                    <a:pt x="511" y="427"/>
                    <a:pt x="606" y="427"/>
                  </a:cubicBezTo>
                  <a:cubicBezTo>
                    <a:pt x="759" y="427"/>
                    <a:pt x="888" y="362"/>
                    <a:pt x="976" y="156"/>
                  </a:cubicBezTo>
                  <a:cubicBezTo>
                    <a:pt x="881" y="13"/>
                    <a:pt x="714" y="37"/>
                    <a:pt x="560" y="25"/>
                  </a:cubicBezTo>
                  <a:cubicBezTo>
                    <a:pt x="530" y="49"/>
                    <a:pt x="506" y="60"/>
                    <a:pt x="482" y="60"/>
                  </a:cubicBezTo>
                  <a:cubicBezTo>
                    <a:pt x="458" y="60"/>
                    <a:pt x="435" y="49"/>
                    <a:pt x="405" y="25"/>
                  </a:cubicBezTo>
                  <a:cubicBezTo>
                    <a:pt x="405" y="25"/>
                    <a:pt x="381" y="13"/>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5"/>
            <p:cNvSpPr/>
            <p:nvPr/>
          </p:nvSpPr>
          <p:spPr>
            <a:xfrm>
              <a:off x="5360475" y="3107950"/>
              <a:ext cx="10750" cy="6050"/>
            </a:xfrm>
            <a:custGeom>
              <a:avLst/>
              <a:gdLst/>
              <a:ahLst/>
              <a:cxnLst/>
              <a:rect l="l" t="t" r="r" b="b"/>
              <a:pathLst>
                <a:path w="430" h="242" extrusionOk="0">
                  <a:moveTo>
                    <a:pt x="1" y="1"/>
                  </a:moveTo>
                  <a:cubicBezTo>
                    <a:pt x="72" y="161"/>
                    <a:pt x="108" y="242"/>
                    <a:pt x="161" y="242"/>
                  </a:cubicBezTo>
                  <a:cubicBezTo>
                    <a:pt x="215" y="242"/>
                    <a:pt x="286" y="16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5"/>
            <p:cNvSpPr/>
            <p:nvPr/>
          </p:nvSpPr>
          <p:spPr>
            <a:xfrm>
              <a:off x="5296175" y="3089800"/>
              <a:ext cx="6875" cy="4000"/>
            </a:xfrm>
            <a:custGeom>
              <a:avLst/>
              <a:gdLst/>
              <a:ahLst/>
              <a:cxnLst/>
              <a:rect l="l" t="t" r="r" b="b"/>
              <a:pathLst>
                <a:path w="275" h="160" extrusionOk="0">
                  <a:moveTo>
                    <a:pt x="1" y="0"/>
                  </a:moveTo>
                  <a:cubicBezTo>
                    <a:pt x="20" y="132"/>
                    <a:pt x="98" y="160"/>
                    <a:pt x="194" y="160"/>
                  </a:cubicBezTo>
                  <a:cubicBezTo>
                    <a:pt x="220" y="160"/>
                    <a:pt x="247" y="158"/>
                    <a:pt x="275" y="155"/>
                  </a:cubicBezTo>
                  <a:cubicBezTo>
                    <a:pt x="215" y="36"/>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5"/>
            <p:cNvSpPr/>
            <p:nvPr/>
          </p:nvSpPr>
          <p:spPr>
            <a:xfrm>
              <a:off x="5249150" y="3092475"/>
              <a:ext cx="3900" cy="8050"/>
            </a:xfrm>
            <a:custGeom>
              <a:avLst/>
              <a:gdLst/>
              <a:ahLst/>
              <a:cxnLst/>
              <a:rect l="l" t="t" r="r" b="b"/>
              <a:pathLst>
                <a:path w="156" h="322" extrusionOk="0">
                  <a:moveTo>
                    <a:pt x="132" y="0"/>
                  </a:moveTo>
                  <a:lnTo>
                    <a:pt x="132" y="0"/>
                  </a:lnTo>
                  <a:cubicBezTo>
                    <a:pt x="36" y="72"/>
                    <a:pt x="1" y="191"/>
                    <a:pt x="13" y="322"/>
                  </a:cubicBezTo>
                  <a:cubicBezTo>
                    <a:pt x="132" y="250"/>
                    <a:pt x="156" y="12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5"/>
            <p:cNvSpPr/>
            <p:nvPr/>
          </p:nvSpPr>
          <p:spPr>
            <a:xfrm>
              <a:off x="5267325" y="3102375"/>
              <a:ext cx="3575" cy="2175"/>
            </a:xfrm>
            <a:custGeom>
              <a:avLst/>
              <a:gdLst/>
              <a:ahLst/>
              <a:cxnLst/>
              <a:rect l="l" t="t" r="r" b="b"/>
              <a:pathLst>
                <a:path w="143" h="87" extrusionOk="0">
                  <a:moveTo>
                    <a:pt x="71" y="0"/>
                  </a:moveTo>
                  <a:cubicBezTo>
                    <a:pt x="48" y="0"/>
                    <a:pt x="24" y="27"/>
                    <a:pt x="0" y="81"/>
                  </a:cubicBezTo>
                  <a:cubicBezTo>
                    <a:pt x="16" y="85"/>
                    <a:pt x="32" y="86"/>
                    <a:pt x="48" y="86"/>
                  </a:cubicBezTo>
                  <a:cubicBezTo>
                    <a:pt x="79" y="86"/>
                    <a:pt x="111" y="81"/>
                    <a:pt x="143" y="81"/>
                  </a:cubicBezTo>
                  <a:cubicBezTo>
                    <a:pt x="119" y="27"/>
                    <a:pt x="95"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5"/>
            <p:cNvSpPr/>
            <p:nvPr/>
          </p:nvSpPr>
          <p:spPr>
            <a:xfrm>
              <a:off x="5270300" y="3104375"/>
              <a:ext cx="4175" cy="1925"/>
            </a:xfrm>
            <a:custGeom>
              <a:avLst/>
              <a:gdLst/>
              <a:ahLst/>
              <a:cxnLst/>
              <a:rect l="l" t="t" r="r" b="b"/>
              <a:pathLst>
                <a:path w="167" h="77" extrusionOk="0">
                  <a:moveTo>
                    <a:pt x="0" y="1"/>
                  </a:moveTo>
                  <a:cubicBezTo>
                    <a:pt x="29" y="53"/>
                    <a:pt x="58" y="77"/>
                    <a:pt x="85" y="77"/>
                  </a:cubicBezTo>
                  <a:cubicBezTo>
                    <a:pt x="115" y="77"/>
                    <a:pt x="142" y="5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5"/>
            <p:cNvSpPr/>
            <p:nvPr/>
          </p:nvSpPr>
          <p:spPr>
            <a:xfrm>
              <a:off x="6223375" y="3279600"/>
              <a:ext cx="30100" cy="4325"/>
            </a:xfrm>
            <a:custGeom>
              <a:avLst/>
              <a:gdLst/>
              <a:ahLst/>
              <a:cxnLst/>
              <a:rect l="l" t="t" r="r" b="b"/>
              <a:pathLst>
                <a:path w="1204" h="173" extrusionOk="0">
                  <a:moveTo>
                    <a:pt x="701" y="1"/>
                  </a:moveTo>
                  <a:cubicBezTo>
                    <a:pt x="473" y="1"/>
                    <a:pt x="237" y="57"/>
                    <a:pt x="1" y="64"/>
                  </a:cubicBezTo>
                  <a:cubicBezTo>
                    <a:pt x="185" y="150"/>
                    <a:pt x="378" y="173"/>
                    <a:pt x="574" y="173"/>
                  </a:cubicBezTo>
                  <a:cubicBezTo>
                    <a:pt x="782" y="173"/>
                    <a:pt x="994" y="147"/>
                    <a:pt x="1203" y="147"/>
                  </a:cubicBezTo>
                  <a:cubicBezTo>
                    <a:pt x="1043" y="34"/>
                    <a:pt x="875" y="1"/>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5"/>
            <p:cNvSpPr/>
            <p:nvPr/>
          </p:nvSpPr>
          <p:spPr>
            <a:xfrm>
              <a:off x="6076650" y="3265225"/>
              <a:ext cx="22625" cy="4075"/>
            </a:xfrm>
            <a:custGeom>
              <a:avLst/>
              <a:gdLst/>
              <a:ahLst/>
              <a:cxnLst/>
              <a:rect l="l" t="t" r="r" b="b"/>
              <a:pathLst>
                <a:path w="905" h="163" extrusionOk="0">
                  <a:moveTo>
                    <a:pt x="499" y="0"/>
                  </a:moveTo>
                  <a:cubicBezTo>
                    <a:pt x="335" y="0"/>
                    <a:pt x="164" y="44"/>
                    <a:pt x="0" y="44"/>
                  </a:cubicBezTo>
                  <a:cubicBezTo>
                    <a:pt x="161" y="138"/>
                    <a:pt x="334" y="148"/>
                    <a:pt x="507" y="148"/>
                  </a:cubicBezTo>
                  <a:cubicBezTo>
                    <a:pt x="558" y="148"/>
                    <a:pt x="609" y="147"/>
                    <a:pt x="660" y="147"/>
                  </a:cubicBezTo>
                  <a:cubicBezTo>
                    <a:pt x="743" y="147"/>
                    <a:pt x="825" y="150"/>
                    <a:pt x="905" y="163"/>
                  </a:cubicBezTo>
                  <a:cubicBezTo>
                    <a:pt x="782" y="34"/>
                    <a:pt x="643"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5"/>
            <p:cNvSpPr/>
            <p:nvPr/>
          </p:nvSpPr>
          <p:spPr>
            <a:xfrm>
              <a:off x="6051350" y="3261850"/>
              <a:ext cx="22625" cy="3725"/>
            </a:xfrm>
            <a:custGeom>
              <a:avLst/>
              <a:gdLst/>
              <a:ahLst/>
              <a:cxnLst/>
              <a:rect l="l" t="t" r="r" b="b"/>
              <a:pathLst>
                <a:path w="905" h="149" extrusionOk="0">
                  <a:moveTo>
                    <a:pt x="191" y="0"/>
                  </a:moveTo>
                  <a:cubicBezTo>
                    <a:pt x="131" y="12"/>
                    <a:pt x="60" y="12"/>
                    <a:pt x="0" y="24"/>
                  </a:cubicBezTo>
                  <a:cubicBezTo>
                    <a:pt x="120" y="124"/>
                    <a:pt x="246" y="148"/>
                    <a:pt x="374" y="148"/>
                  </a:cubicBezTo>
                  <a:cubicBezTo>
                    <a:pt x="497" y="148"/>
                    <a:pt x="621" y="126"/>
                    <a:pt x="744" y="126"/>
                  </a:cubicBezTo>
                  <a:cubicBezTo>
                    <a:pt x="798" y="126"/>
                    <a:pt x="852" y="130"/>
                    <a:pt x="905" y="143"/>
                  </a:cubicBezTo>
                  <a:cubicBezTo>
                    <a:pt x="813" y="28"/>
                    <a:pt x="704" y="5"/>
                    <a:pt x="586" y="5"/>
                  </a:cubicBezTo>
                  <a:cubicBezTo>
                    <a:pt x="507" y="5"/>
                    <a:pt x="424" y="15"/>
                    <a:pt x="339" y="15"/>
                  </a:cubicBezTo>
                  <a:cubicBezTo>
                    <a:pt x="290" y="15"/>
                    <a:pt x="240" y="11"/>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5"/>
            <p:cNvSpPr/>
            <p:nvPr/>
          </p:nvSpPr>
          <p:spPr>
            <a:xfrm>
              <a:off x="6257025" y="3282175"/>
              <a:ext cx="8350" cy="4700"/>
            </a:xfrm>
            <a:custGeom>
              <a:avLst/>
              <a:gdLst/>
              <a:ahLst/>
              <a:cxnLst/>
              <a:rect l="l" t="t" r="r" b="b"/>
              <a:pathLst>
                <a:path w="334" h="188" extrusionOk="0">
                  <a:moveTo>
                    <a:pt x="123" y="1"/>
                  </a:moveTo>
                  <a:cubicBezTo>
                    <a:pt x="83" y="1"/>
                    <a:pt x="42" y="21"/>
                    <a:pt x="0" y="80"/>
                  </a:cubicBezTo>
                  <a:cubicBezTo>
                    <a:pt x="24" y="104"/>
                    <a:pt x="36" y="152"/>
                    <a:pt x="48" y="187"/>
                  </a:cubicBezTo>
                  <a:cubicBezTo>
                    <a:pt x="143" y="152"/>
                    <a:pt x="227" y="104"/>
                    <a:pt x="334" y="92"/>
                  </a:cubicBezTo>
                  <a:cubicBezTo>
                    <a:pt x="264" y="69"/>
                    <a:pt x="195" y="1"/>
                    <a:pt x="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5"/>
            <p:cNvSpPr/>
            <p:nvPr/>
          </p:nvSpPr>
          <p:spPr>
            <a:xfrm>
              <a:off x="6266550" y="3283875"/>
              <a:ext cx="8350" cy="3200"/>
            </a:xfrm>
            <a:custGeom>
              <a:avLst/>
              <a:gdLst/>
              <a:ahLst/>
              <a:cxnLst/>
              <a:rect l="l" t="t" r="r" b="b"/>
              <a:pathLst>
                <a:path w="334" h="128" extrusionOk="0">
                  <a:moveTo>
                    <a:pt x="120" y="1"/>
                  </a:moveTo>
                  <a:cubicBezTo>
                    <a:pt x="82" y="1"/>
                    <a:pt x="42" y="9"/>
                    <a:pt x="0" y="24"/>
                  </a:cubicBezTo>
                  <a:cubicBezTo>
                    <a:pt x="73" y="97"/>
                    <a:pt x="153" y="128"/>
                    <a:pt x="245" y="128"/>
                  </a:cubicBezTo>
                  <a:cubicBezTo>
                    <a:pt x="273" y="128"/>
                    <a:pt x="303" y="125"/>
                    <a:pt x="334" y="119"/>
                  </a:cubicBezTo>
                  <a:cubicBezTo>
                    <a:pt x="277" y="38"/>
                    <a:pt x="20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5"/>
            <p:cNvSpPr/>
            <p:nvPr/>
          </p:nvSpPr>
          <p:spPr>
            <a:xfrm>
              <a:off x="5299450" y="3043350"/>
              <a:ext cx="1525" cy="1425"/>
            </a:xfrm>
            <a:custGeom>
              <a:avLst/>
              <a:gdLst/>
              <a:ahLst/>
              <a:cxnLst/>
              <a:rect l="l" t="t" r="r" b="b"/>
              <a:pathLst>
                <a:path w="61" h="57" extrusionOk="0">
                  <a:moveTo>
                    <a:pt x="1" y="1"/>
                  </a:moveTo>
                  <a:cubicBezTo>
                    <a:pt x="16" y="38"/>
                    <a:pt x="31" y="57"/>
                    <a:pt x="43" y="57"/>
                  </a:cubicBezTo>
                  <a:cubicBezTo>
                    <a:pt x="50" y="57"/>
                    <a:pt x="56" y="50"/>
                    <a:pt x="60" y="37"/>
                  </a:cubicBezTo>
                  <a:cubicBezTo>
                    <a:pt x="60" y="37"/>
                    <a:pt x="13"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5"/>
            <p:cNvSpPr/>
            <p:nvPr/>
          </p:nvSpPr>
          <p:spPr>
            <a:xfrm>
              <a:off x="5860250" y="2918050"/>
              <a:ext cx="26500" cy="205575"/>
            </a:xfrm>
            <a:custGeom>
              <a:avLst/>
              <a:gdLst/>
              <a:ahLst/>
              <a:cxnLst/>
              <a:rect l="l" t="t" r="r" b="b"/>
              <a:pathLst>
                <a:path w="1060" h="8223" extrusionOk="0">
                  <a:moveTo>
                    <a:pt x="679" y="0"/>
                  </a:moveTo>
                  <a:cubicBezTo>
                    <a:pt x="512" y="334"/>
                    <a:pt x="477" y="679"/>
                    <a:pt x="429" y="1024"/>
                  </a:cubicBezTo>
                  <a:cubicBezTo>
                    <a:pt x="84" y="1334"/>
                    <a:pt x="84" y="1334"/>
                    <a:pt x="238" y="1739"/>
                  </a:cubicBezTo>
                  <a:cubicBezTo>
                    <a:pt x="191" y="1882"/>
                    <a:pt x="262" y="2060"/>
                    <a:pt x="84" y="2167"/>
                  </a:cubicBezTo>
                  <a:cubicBezTo>
                    <a:pt x="0" y="2275"/>
                    <a:pt x="0" y="2358"/>
                    <a:pt x="84" y="2465"/>
                  </a:cubicBezTo>
                  <a:cubicBezTo>
                    <a:pt x="477" y="2501"/>
                    <a:pt x="322" y="2798"/>
                    <a:pt x="357" y="3001"/>
                  </a:cubicBezTo>
                  <a:cubicBezTo>
                    <a:pt x="215" y="3370"/>
                    <a:pt x="393" y="3787"/>
                    <a:pt x="250" y="4168"/>
                  </a:cubicBezTo>
                  <a:lnTo>
                    <a:pt x="250" y="5453"/>
                  </a:lnTo>
                  <a:cubicBezTo>
                    <a:pt x="369" y="5632"/>
                    <a:pt x="238" y="5858"/>
                    <a:pt x="369" y="6037"/>
                  </a:cubicBezTo>
                  <a:cubicBezTo>
                    <a:pt x="369" y="6168"/>
                    <a:pt x="381" y="6323"/>
                    <a:pt x="381" y="6454"/>
                  </a:cubicBezTo>
                  <a:cubicBezTo>
                    <a:pt x="512" y="6573"/>
                    <a:pt x="393" y="6763"/>
                    <a:pt x="500" y="6906"/>
                  </a:cubicBezTo>
                  <a:cubicBezTo>
                    <a:pt x="500" y="7037"/>
                    <a:pt x="512" y="7180"/>
                    <a:pt x="512" y="7323"/>
                  </a:cubicBezTo>
                  <a:cubicBezTo>
                    <a:pt x="631" y="7442"/>
                    <a:pt x="524" y="7632"/>
                    <a:pt x="655" y="7751"/>
                  </a:cubicBezTo>
                  <a:cubicBezTo>
                    <a:pt x="655" y="7835"/>
                    <a:pt x="667" y="7942"/>
                    <a:pt x="667" y="8037"/>
                  </a:cubicBezTo>
                  <a:cubicBezTo>
                    <a:pt x="691" y="8097"/>
                    <a:pt x="738" y="8132"/>
                    <a:pt x="786" y="8180"/>
                  </a:cubicBezTo>
                  <a:cubicBezTo>
                    <a:pt x="820" y="8207"/>
                    <a:pt x="853" y="8222"/>
                    <a:pt x="886" y="8222"/>
                  </a:cubicBezTo>
                  <a:cubicBezTo>
                    <a:pt x="912" y="8222"/>
                    <a:pt x="939" y="8213"/>
                    <a:pt x="965" y="8192"/>
                  </a:cubicBezTo>
                  <a:cubicBezTo>
                    <a:pt x="1048" y="8073"/>
                    <a:pt x="1060" y="7954"/>
                    <a:pt x="1048" y="7823"/>
                  </a:cubicBezTo>
                  <a:cubicBezTo>
                    <a:pt x="1048" y="7739"/>
                    <a:pt x="1048" y="7680"/>
                    <a:pt x="1024" y="7620"/>
                  </a:cubicBezTo>
                  <a:cubicBezTo>
                    <a:pt x="965" y="7406"/>
                    <a:pt x="977" y="7192"/>
                    <a:pt x="965" y="6966"/>
                  </a:cubicBezTo>
                  <a:cubicBezTo>
                    <a:pt x="953" y="6858"/>
                    <a:pt x="929" y="6775"/>
                    <a:pt x="917" y="6680"/>
                  </a:cubicBezTo>
                  <a:cubicBezTo>
                    <a:pt x="810" y="6358"/>
                    <a:pt x="869" y="6013"/>
                    <a:pt x="905" y="5680"/>
                  </a:cubicBezTo>
                  <a:cubicBezTo>
                    <a:pt x="977" y="5168"/>
                    <a:pt x="929" y="4620"/>
                    <a:pt x="905" y="4108"/>
                  </a:cubicBezTo>
                  <a:cubicBezTo>
                    <a:pt x="846" y="4060"/>
                    <a:pt x="798" y="4001"/>
                    <a:pt x="798" y="3918"/>
                  </a:cubicBezTo>
                  <a:cubicBezTo>
                    <a:pt x="798" y="3215"/>
                    <a:pt x="810" y="2513"/>
                    <a:pt x="869" y="1834"/>
                  </a:cubicBezTo>
                  <a:cubicBezTo>
                    <a:pt x="869" y="1786"/>
                    <a:pt x="869" y="1739"/>
                    <a:pt x="893" y="1691"/>
                  </a:cubicBezTo>
                  <a:cubicBezTo>
                    <a:pt x="917" y="1417"/>
                    <a:pt x="953" y="1132"/>
                    <a:pt x="988" y="858"/>
                  </a:cubicBezTo>
                  <a:lnTo>
                    <a:pt x="988" y="536"/>
                  </a:lnTo>
                  <a:cubicBezTo>
                    <a:pt x="965" y="322"/>
                    <a:pt x="977" y="72"/>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5"/>
            <p:cNvSpPr/>
            <p:nvPr/>
          </p:nvSpPr>
          <p:spPr>
            <a:xfrm>
              <a:off x="5640150" y="2952225"/>
              <a:ext cx="110875" cy="25300"/>
            </a:xfrm>
            <a:custGeom>
              <a:avLst/>
              <a:gdLst/>
              <a:ahLst/>
              <a:cxnLst/>
              <a:rect l="l" t="t" r="r" b="b"/>
              <a:pathLst>
                <a:path w="4435" h="1012" extrusionOk="0">
                  <a:moveTo>
                    <a:pt x="245" y="0"/>
                  </a:moveTo>
                  <a:cubicBezTo>
                    <a:pt x="94" y="0"/>
                    <a:pt x="0" y="107"/>
                    <a:pt x="17" y="312"/>
                  </a:cubicBezTo>
                  <a:cubicBezTo>
                    <a:pt x="25" y="471"/>
                    <a:pt x="123" y="571"/>
                    <a:pt x="262" y="571"/>
                  </a:cubicBezTo>
                  <a:cubicBezTo>
                    <a:pt x="331" y="571"/>
                    <a:pt x="410" y="546"/>
                    <a:pt x="494" y="491"/>
                  </a:cubicBezTo>
                  <a:cubicBezTo>
                    <a:pt x="543" y="471"/>
                    <a:pt x="535" y="354"/>
                    <a:pt x="605" y="354"/>
                  </a:cubicBezTo>
                  <a:cubicBezTo>
                    <a:pt x="619" y="354"/>
                    <a:pt x="638" y="359"/>
                    <a:pt x="660" y="372"/>
                  </a:cubicBezTo>
                  <a:cubicBezTo>
                    <a:pt x="649" y="370"/>
                    <a:pt x="638" y="369"/>
                    <a:pt x="629" y="369"/>
                  </a:cubicBezTo>
                  <a:cubicBezTo>
                    <a:pt x="533" y="369"/>
                    <a:pt x="551" y="472"/>
                    <a:pt x="529" y="527"/>
                  </a:cubicBezTo>
                  <a:cubicBezTo>
                    <a:pt x="529" y="646"/>
                    <a:pt x="601" y="717"/>
                    <a:pt x="708" y="765"/>
                  </a:cubicBezTo>
                  <a:cubicBezTo>
                    <a:pt x="1184" y="896"/>
                    <a:pt x="1696" y="765"/>
                    <a:pt x="2172" y="908"/>
                  </a:cubicBezTo>
                  <a:cubicBezTo>
                    <a:pt x="2556" y="914"/>
                    <a:pt x="2948" y="1011"/>
                    <a:pt x="3334" y="1011"/>
                  </a:cubicBezTo>
                  <a:cubicBezTo>
                    <a:pt x="3606" y="1011"/>
                    <a:pt x="3876" y="963"/>
                    <a:pt x="4137" y="800"/>
                  </a:cubicBezTo>
                  <a:lnTo>
                    <a:pt x="4316" y="765"/>
                  </a:lnTo>
                  <a:cubicBezTo>
                    <a:pt x="4435" y="491"/>
                    <a:pt x="4066" y="503"/>
                    <a:pt x="4077" y="312"/>
                  </a:cubicBezTo>
                  <a:cubicBezTo>
                    <a:pt x="3887" y="193"/>
                    <a:pt x="3661" y="181"/>
                    <a:pt x="3458" y="146"/>
                  </a:cubicBezTo>
                  <a:cubicBezTo>
                    <a:pt x="2893" y="58"/>
                    <a:pt x="2324" y="39"/>
                    <a:pt x="1755" y="39"/>
                  </a:cubicBezTo>
                  <a:cubicBezTo>
                    <a:pt x="1318" y="39"/>
                    <a:pt x="881" y="50"/>
                    <a:pt x="446" y="50"/>
                  </a:cubicBezTo>
                  <a:cubicBezTo>
                    <a:pt x="372" y="17"/>
                    <a:pt x="304"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5"/>
            <p:cNvSpPr/>
            <p:nvPr/>
          </p:nvSpPr>
          <p:spPr>
            <a:xfrm>
              <a:off x="5658425" y="2968900"/>
              <a:ext cx="139625" cy="19725"/>
            </a:xfrm>
            <a:custGeom>
              <a:avLst/>
              <a:gdLst/>
              <a:ahLst/>
              <a:cxnLst/>
              <a:rect l="l" t="t" r="r" b="b"/>
              <a:pathLst>
                <a:path w="5585" h="789" extrusionOk="0">
                  <a:moveTo>
                    <a:pt x="594" y="1"/>
                  </a:moveTo>
                  <a:cubicBezTo>
                    <a:pt x="388" y="1"/>
                    <a:pt x="187" y="52"/>
                    <a:pt x="1" y="229"/>
                  </a:cubicBezTo>
                  <a:cubicBezTo>
                    <a:pt x="239" y="395"/>
                    <a:pt x="513" y="360"/>
                    <a:pt x="763" y="371"/>
                  </a:cubicBezTo>
                  <a:cubicBezTo>
                    <a:pt x="1239" y="395"/>
                    <a:pt x="1703" y="407"/>
                    <a:pt x="2156" y="538"/>
                  </a:cubicBezTo>
                  <a:cubicBezTo>
                    <a:pt x="2233" y="583"/>
                    <a:pt x="2317" y="593"/>
                    <a:pt x="2403" y="593"/>
                  </a:cubicBezTo>
                  <a:cubicBezTo>
                    <a:pt x="2474" y="593"/>
                    <a:pt x="2546" y="586"/>
                    <a:pt x="2617" y="586"/>
                  </a:cubicBezTo>
                  <a:cubicBezTo>
                    <a:pt x="2714" y="586"/>
                    <a:pt x="2808" y="599"/>
                    <a:pt x="2894" y="657"/>
                  </a:cubicBezTo>
                  <a:cubicBezTo>
                    <a:pt x="2977" y="669"/>
                    <a:pt x="3073" y="669"/>
                    <a:pt x="3156" y="693"/>
                  </a:cubicBezTo>
                  <a:cubicBezTo>
                    <a:pt x="3156" y="705"/>
                    <a:pt x="3168" y="717"/>
                    <a:pt x="3204" y="717"/>
                  </a:cubicBezTo>
                  <a:cubicBezTo>
                    <a:pt x="3227" y="717"/>
                    <a:pt x="3263" y="705"/>
                    <a:pt x="3287" y="669"/>
                  </a:cubicBezTo>
                  <a:lnTo>
                    <a:pt x="3442" y="669"/>
                  </a:lnTo>
                  <a:cubicBezTo>
                    <a:pt x="3543" y="732"/>
                    <a:pt x="3649" y="744"/>
                    <a:pt x="3757" y="744"/>
                  </a:cubicBezTo>
                  <a:cubicBezTo>
                    <a:pt x="3825" y="744"/>
                    <a:pt x="3894" y="739"/>
                    <a:pt x="3961" y="739"/>
                  </a:cubicBezTo>
                  <a:cubicBezTo>
                    <a:pt x="4052" y="739"/>
                    <a:pt x="4142" y="747"/>
                    <a:pt x="4228" y="788"/>
                  </a:cubicBezTo>
                  <a:lnTo>
                    <a:pt x="4239" y="788"/>
                  </a:lnTo>
                  <a:cubicBezTo>
                    <a:pt x="4281" y="776"/>
                    <a:pt x="4323" y="770"/>
                    <a:pt x="4366" y="770"/>
                  </a:cubicBezTo>
                  <a:cubicBezTo>
                    <a:pt x="4409" y="770"/>
                    <a:pt x="4454" y="776"/>
                    <a:pt x="4501" y="788"/>
                  </a:cubicBezTo>
                  <a:lnTo>
                    <a:pt x="4656" y="788"/>
                  </a:lnTo>
                  <a:cubicBezTo>
                    <a:pt x="4751" y="788"/>
                    <a:pt x="4811" y="752"/>
                    <a:pt x="4894" y="752"/>
                  </a:cubicBezTo>
                  <a:cubicBezTo>
                    <a:pt x="4970" y="752"/>
                    <a:pt x="5047" y="739"/>
                    <a:pt x="5119" y="739"/>
                  </a:cubicBezTo>
                  <a:cubicBezTo>
                    <a:pt x="5183" y="739"/>
                    <a:pt x="5244" y="749"/>
                    <a:pt x="5299" y="788"/>
                  </a:cubicBezTo>
                  <a:lnTo>
                    <a:pt x="5454" y="788"/>
                  </a:lnTo>
                  <a:cubicBezTo>
                    <a:pt x="5490" y="717"/>
                    <a:pt x="5537" y="633"/>
                    <a:pt x="5585" y="538"/>
                  </a:cubicBezTo>
                  <a:cubicBezTo>
                    <a:pt x="5335" y="467"/>
                    <a:pt x="5097" y="407"/>
                    <a:pt x="4823" y="395"/>
                  </a:cubicBezTo>
                  <a:cubicBezTo>
                    <a:pt x="4347" y="360"/>
                    <a:pt x="3858" y="288"/>
                    <a:pt x="3394" y="133"/>
                  </a:cubicBezTo>
                  <a:cubicBezTo>
                    <a:pt x="3256" y="164"/>
                    <a:pt x="3118" y="176"/>
                    <a:pt x="2981" y="176"/>
                  </a:cubicBezTo>
                  <a:cubicBezTo>
                    <a:pt x="2578" y="176"/>
                    <a:pt x="2178" y="77"/>
                    <a:pt x="1774" y="77"/>
                  </a:cubicBezTo>
                  <a:cubicBezTo>
                    <a:pt x="1675" y="77"/>
                    <a:pt x="1576" y="83"/>
                    <a:pt x="1477" y="98"/>
                  </a:cubicBezTo>
                  <a:cubicBezTo>
                    <a:pt x="1468" y="98"/>
                    <a:pt x="1459" y="98"/>
                    <a:pt x="1449" y="98"/>
                  </a:cubicBezTo>
                  <a:cubicBezTo>
                    <a:pt x="1171" y="98"/>
                    <a:pt x="878"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5"/>
            <p:cNvSpPr/>
            <p:nvPr/>
          </p:nvSpPr>
          <p:spPr>
            <a:xfrm>
              <a:off x="5789100" y="2963000"/>
              <a:ext cx="73550" cy="16650"/>
            </a:xfrm>
            <a:custGeom>
              <a:avLst/>
              <a:gdLst/>
              <a:ahLst/>
              <a:cxnLst/>
              <a:rect l="l" t="t" r="r" b="b"/>
              <a:pathLst>
                <a:path w="2942" h="666" extrusionOk="0">
                  <a:moveTo>
                    <a:pt x="294" y="0"/>
                  </a:moveTo>
                  <a:cubicBezTo>
                    <a:pt x="260" y="0"/>
                    <a:pt x="227" y="12"/>
                    <a:pt x="191" y="36"/>
                  </a:cubicBezTo>
                  <a:cubicBezTo>
                    <a:pt x="179" y="18"/>
                    <a:pt x="161" y="9"/>
                    <a:pt x="142" y="9"/>
                  </a:cubicBezTo>
                  <a:cubicBezTo>
                    <a:pt x="123" y="9"/>
                    <a:pt x="102" y="18"/>
                    <a:pt x="84" y="36"/>
                  </a:cubicBezTo>
                  <a:cubicBezTo>
                    <a:pt x="1" y="131"/>
                    <a:pt x="1" y="226"/>
                    <a:pt x="84" y="334"/>
                  </a:cubicBezTo>
                  <a:cubicBezTo>
                    <a:pt x="84" y="334"/>
                    <a:pt x="108" y="346"/>
                    <a:pt x="132" y="357"/>
                  </a:cubicBezTo>
                  <a:cubicBezTo>
                    <a:pt x="141" y="361"/>
                    <a:pt x="150" y="362"/>
                    <a:pt x="158" y="362"/>
                  </a:cubicBezTo>
                  <a:cubicBezTo>
                    <a:pt x="181" y="362"/>
                    <a:pt x="201" y="351"/>
                    <a:pt x="227" y="334"/>
                  </a:cubicBezTo>
                  <a:cubicBezTo>
                    <a:pt x="251" y="346"/>
                    <a:pt x="298" y="346"/>
                    <a:pt x="346" y="346"/>
                  </a:cubicBezTo>
                  <a:cubicBezTo>
                    <a:pt x="431" y="405"/>
                    <a:pt x="499" y="539"/>
                    <a:pt x="609" y="539"/>
                  </a:cubicBezTo>
                  <a:cubicBezTo>
                    <a:pt x="652" y="539"/>
                    <a:pt x="702" y="518"/>
                    <a:pt x="763" y="465"/>
                  </a:cubicBezTo>
                  <a:cubicBezTo>
                    <a:pt x="829" y="381"/>
                    <a:pt x="919" y="362"/>
                    <a:pt x="1016" y="362"/>
                  </a:cubicBezTo>
                  <a:cubicBezTo>
                    <a:pt x="1058" y="362"/>
                    <a:pt x="1101" y="366"/>
                    <a:pt x="1144" y="369"/>
                  </a:cubicBezTo>
                  <a:cubicBezTo>
                    <a:pt x="1377" y="397"/>
                    <a:pt x="1596" y="586"/>
                    <a:pt x="1829" y="586"/>
                  </a:cubicBezTo>
                  <a:cubicBezTo>
                    <a:pt x="1893" y="586"/>
                    <a:pt x="1958" y="572"/>
                    <a:pt x="2025" y="536"/>
                  </a:cubicBezTo>
                  <a:cubicBezTo>
                    <a:pt x="2089" y="503"/>
                    <a:pt x="2150" y="490"/>
                    <a:pt x="2208" y="490"/>
                  </a:cubicBezTo>
                  <a:cubicBezTo>
                    <a:pt x="2424" y="490"/>
                    <a:pt x="2609" y="666"/>
                    <a:pt x="2817" y="666"/>
                  </a:cubicBezTo>
                  <a:cubicBezTo>
                    <a:pt x="2858" y="666"/>
                    <a:pt x="2899" y="659"/>
                    <a:pt x="2942" y="643"/>
                  </a:cubicBezTo>
                  <a:lnTo>
                    <a:pt x="2942" y="346"/>
                  </a:lnTo>
                  <a:cubicBezTo>
                    <a:pt x="2490" y="288"/>
                    <a:pt x="2055" y="137"/>
                    <a:pt x="1597" y="137"/>
                  </a:cubicBezTo>
                  <a:cubicBezTo>
                    <a:pt x="1487" y="137"/>
                    <a:pt x="1376" y="146"/>
                    <a:pt x="1263" y="167"/>
                  </a:cubicBezTo>
                  <a:cubicBezTo>
                    <a:pt x="1185" y="123"/>
                    <a:pt x="1102" y="117"/>
                    <a:pt x="1018" y="117"/>
                  </a:cubicBezTo>
                  <a:cubicBezTo>
                    <a:pt x="984" y="117"/>
                    <a:pt x="950" y="118"/>
                    <a:pt x="916" y="118"/>
                  </a:cubicBezTo>
                  <a:cubicBezTo>
                    <a:pt x="827" y="118"/>
                    <a:pt x="738" y="111"/>
                    <a:pt x="656" y="60"/>
                  </a:cubicBezTo>
                  <a:cubicBezTo>
                    <a:pt x="584" y="48"/>
                    <a:pt x="489" y="48"/>
                    <a:pt x="405" y="36"/>
                  </a:cubicBezTo>
                  <a:cubicBezTo>
                    <a:pt x="364" y="12"/>
                    <a:pt x="328"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5"/>
            <p:cNvSpPr/>
            <p:nvPr/>
          </p:nvSpPr>
          <p:spPr>
            <a:xfrm>
              <a:off x="5738800" y="2959975"/>
              <a:ext cx="52125" cy="14125"/>
            </a:xfrm>
            <a:custGeom>
              <a:avLst/>
              <a:gdLst/>
              <a:ahLst/>
              <a:cxnLst/>
              <a:rect l="l" t="t" r="r" b="b"/>
              <a:pathLst>
                <a:path w="2085" h="565" extrusionOk="0">
                  <a:moveTo>
                    <a:pt x="788" y="0"/>
                  </a:moveTo>
                  <a:cubicBezTo>
                    <a:pt x="565" y="0"/>
                    <a:pt x="342" y="14"/>
                    <a:pt x="120" y="38"/>
                  </a:cubicBezTo>
                  <a:cubicBezTo>
                    <a:pt x="1" y="97"/>
                    <a:pt x="12" y="157"/>
                    <a:pt x="120" y="228"/>
                  </a:cubicBezTo>
                  <a:cubicBezTo>
                    <a:pt x="215" y="288"/>
                    <a:pt x="286" y="371"/>
                    <a:pt x="358" y="467"/>
                  </a:cubicBezTo>
                  <a:cubicBezTo>
                    <a:pt x="453" y="371"/>
                    <a:pt x="548" y="288"/>
                    <a:pt x="643" y="193"/>
                  </a:cubicBezTo>
                  <a:cubicBezTo>
                    <a:pt x="727" y="252"/>
                    <a:pt x="703" y="395"/>
                    <a:pt x="786" y="467"/>
                  </a:cubicBezTo>
                  <a:cubicBezTo>
                    <a:pt x="997" y="535"/>
                    <a:pt x="1204" y="565"/>
                    <a:pt x="1410" y="565"/>
                  </a:cubicBezTo>
                  <a:cubicBezTo>
                    <a:pt x="1636" y="565"/>
                    <a:pt x="1860" y="529"/>
                    <a:pt x="2084" y="467"/>
                  </a:cubicBezTo>
                  <a:lnTo>
                    <a:pt x="2084" y="169"/>
                  </a:lnTo>
                  <a:cubicBezTo>
                    <a:pt x="1659" y="51"/>
                    <a:pt x="1224"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5"/>
            <p:cNvSpPr/>
            <p:nvPr/>
          </p:nvSpPr>
          <p:spPr>
            <a:xfrm>
              <a:off x="5863525" y="2992450"/>
              <a:ext cx="9550" cy="28900"/>
            </a:xfrm>
            <a:custGeom>
              <a:avLst/>
              <a:gdLst/>
              <a:ahLst/>
              <a:cxnLst/>
              <a:rect l="l" t="t" r="r" b="b"/>
              <a:pathLst>
                <a:path w="382" h="1156" extrusionOk="0">
                  <a:moveTo>
                    <a:pt x="238" y="1"/>
                  </a:moveTo>
                  <a:cubicBezTo>
                    <a:pt x="0" y="370"/>
                    <a:pt x="143" y="787"/>
                    <a:pt x="131" y="1156"/>
                  </a:cubicBezTo>
                  <a:cubicBezTo>
                    <a:pt x="381" y="787"/>
                    <a:pt x="203" y="382"/>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5"/>
            <p:cNvSpPr/>
            <p:nvPr/>
          </p:nvSpPr>
          <p:spPr>
            <a:xfrm>
              <a:off x="5829875" y="2985775"/>
              <a:ext cx="14625" cy="4250"/>
            </a:xfrm>
            <a:custGeom>
              <a:avLst/>
              <a:gdLst/>
              <a:ahLst/>
              <a:cxnLst/>
              <a:rect l="l" t="t" r="r" b="b"/>
              <a:pathLst>
                <a:path w="585" h="170" extrusionOk="0">
                  <a:moveTo>
                    <a:pt x="306" y="0"/>
                  </a:moveTo>
                  <a:cubicBezTo>
                    <a:pt x="209" y="0"/>
                    <a:pt x="108" y="6"/>
                    <a:pt x="1" y="18"/>
                  </a:cubicBezTo>
                  <a:cubicBezTo>
                    <a:pt x="102" y="119"/>
                    <a:pt x="200" y="170"/>
                    <a:pt x="297" y="170"/>
                  </a:cubicBezTo>
                  <a:cubicBezTo>
                    <a:pt x="394" y="170"/>
                    <a:pt x="489" y="119"/>
                    <a:pt x="584" y="18"/>
                  </a:cubicBezTo>
                  <a:cubicBezTo>
                    <a:pt x="495" y="6"/>
                    <a:pt x="403"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5"/>
            <p:cNvSpPr/>
            <p:nvPr/>
          </p:nvSpPr>
          <p:spPr>
            <a:xfrm>
              <a:off x="5865300" y="3054075"/>
              <a:ext cx="5975" cy="14600"/>
            </a:xfrm>
            <a:custGeom>
              <a:avLst/>
              <a:gdLst/>
              <a:ahLst/>
              <a:cxnLst/>
              <a:rect l="l" t="t" r="r" b="b"/>
              <a:pathLst>
                <a:path w="239" h="584" extrusionOk="0">
                  <a:moveTo>
                    <a:pt x="48" y="1"/>
                  </a:moveTo>
                  <a:lnTo>
                    <a:pt x="48" y="1"/>
                  </a:lnTo>
                  <a:cubicBezTo>
                    <a:pt x="60" y="215"/>
                    <a:pt x="1" y="417"/>
                    <a:pt x="167" y="584"/>
                  </a:cubicBezTo>
                  <a:cubicBezTo>
                    <a:pt x="155" y="393"/>
                    <a:pt x="239" y="167"/>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5"/>
            <p:cNvSpPr/>
            <p:nvPr/>
          </p:nvSpPr>
          <p:spPr>
            <a:xfrm>
              <a:off x="5797725" y="2971925"/>
              <a:ext cx="10450" cy="6625"/>
            </a:xfrm>
            <a:custGeom>
              <a:avLst/>
              <a:gdLst/>
              <a:ahLst/>
              <a:cxnLst/>
              <a:rect l="l" t="t" r="r" b="b"/>
              <a:pathLst>
                <a:path w="418" h="265" extrusionOk="0">
                  <a:moveTo>
                    <a:pt x="1" y="0"/>
                  </a:moveTo>
                  <a:cubicBezTo>
                    <a:pt x="44" y="165"/>
                    <a:pt x="104" y="264"/>
                    <a:pt x="193" y="264"/>
                  </a:cubicBezTo>
                  <a:cubicBezTo>
                    <a:pt x="254" y="264"/>
                    <a:pt x="327" y="220"/>
                    <a:pt x="418" y="120"/>
                  </a:cubicBezTo>
                  <a:cubicBezTo>
                    <a:pt x="275" y="72"/>
                    <a:pt x="13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5"/>
            <p:cNvSpPr/>
            <p:nvPr/>
          </p:nvSpPr>
          <p:spPr>
            <a:xfrm>
              <a:off x="5869775" y="3079075"/>
              <a:ext cx="4175" cy="11350"/>
            </a:xfrm>
            <a:custGeom>
              <a:avLst/>
              <a:gdLst/>
              <a:ahLst/>
              <a:cxnLst/>
              <a:rect l="l" t="t" r="r" b="b"/>
              <a:pathLst>
                <a:path w="167" h="454" extrusionOk="0">
                  <a:moveTo>
                    <a:pt x="0" y="1"/>
                  </a:moveTo>
                  <a:lnTo>
                    <a:pt x="0" y="1"/>
                  </a:lnTo>
                  <a:cubicBezTo>
                    <a:pt x="12" y="132"/>
                    <a:pt x="12" y="286"/>
                    <a:pt x="0" y="417"/>
                  </a:cubicBezTo>
                  <a:cubicBezTo>
                    <a:pt x="48" y="417"/>
                    <a:pt x="72" y="429"/>
                    <a:pt x="119" y="453"/>
                  </a:cubicBezTo>
                  <a:cubicBezTo>
                    <a:pt x="131" y="286"/>
                    <a:pt x="167" y="12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5"/>
            <p:cNvSpPr/>
            <p:nvPr/>
          </p:nvSpPr>
          <p:spPr>
            <a:xfrm>
              <a:off x="5754875" y="2964475"/>
              <a:ext cx="3600" cy="6875"/>
            </a:xfrm>
            <a:custGeom>
              <a:avLst/>
              <a:gdLst/>
              <a:ahLst/>
              <a:cxnLst/>
              <a:rect l="l" t="t" r="r" b="b"/>
              <a:pathLst>
                <a:path w="144" h="275" extrusionOk="0">
                  <a:moveTo>
                    <a:pt x="0" y="1"/>
                  </a:moveTo>
                  <a:lnTo>
                    <a:pt x="0" y="1"/>
                  </a:lnTo>
                  <a:cubicBezTo>
                    <a:pt x="12" y="120"/>
                    <a:pt x="24" y="227"/>
                    <a:pt x="143" y="275"/>
                  </a:cubicBezTo>
                  <a:cubicBezTo>
                    <a:pt x="143" y="167"/>
                    <a:pt x="120"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5"/>
            <p:cNvSpPr/>
            <p:nvPr/>
          </p:nvSpPr>
          <p:spPr>
            <a:xfrm>
              <a:off x="5790900" y="2971625"/>
              <a:ext cx="3300" cy="1800"/>
            </a:xfrm>
            <a:custGeom>
              <a:avLst/>
              <a:gdLst/>
              <a:ahLst/>
              <a:cxnLst/>
              <a:rect l="l" t="t" r="r" b="b"/>
              <a:pathLst>
                <a:path w="132" h="72" extrusionOk="0">
                  <a:moveTo>
                    <a:pt x="0" y="1"/>
                  </a:moveTo>
                  <a:cubicBezTo>
                    <a:pt x="12" y="12"/>
                    <a:pt x="36" y="48"/>
                    <a:pt x="36" y="60"/>
                  </a:cubicBezTo>
                  <a:cubicBezTo>
                    <a:pt x="47" y="68"/>
                    <a:pt x="58" y="72"/>
                    <a:pt x="69" y="72"/>
                  </a:cubicBezTo>
                  <a:cubicBezTo>
                    <a:pt x="93" y="72"/>
                    <a:pt x="115" y="53"/>
                    <a:pt x="131" y="12"/>
                  </a:cubicBezTo>
                  <a:cubicBezTo>
                    <a:pt x="95"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5"/>
            <p:cNvSpPr/>
            <p:nvPr/>
          </p:nvSpPr>
          <p:spPr>
            <a:xfrm>
              <a:off x="5856075" y="2987700"/>
              <a:ext cx="4200" cy="1225"/>
            </a:xfrm>
            <a:custGeom>
              <a:avLst/>
              <a:gdLst/>
              <a:ahLst/>
              <a:cxnLst/>
              <a:rect l="l" t="t" r="r" b="b"/>
              <a:pathLst>
                <a:path w="168" h="49" extrusionOk="0">
                  <a:moveTo>
                    <a:pt x="1" y="0"/>
                  </a:moveTo>
                  <a:cubicBezTo>
                    <a:pt x="48" y="12"/>
                    <a:pt x="108" y="36"/>
                    <a:pt x="167" y="48"/>
                  </a:cubicBezTo>
                  <a:cubicBezTo>
                    <a:pt x="108" y="36"/>
                    <a:pt x="60"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5"/>
            <p:cNvSpPr/>
            <p:nvPr/>
          </p:nvSpPr>
          <p:spPr>
            <a:xfrm>
              <a:off x="5553650" y="2963350"/>
              <a:ext cx="141725" cy="14075"/>
            </a:xfrm>
            <a:custGeom>
              <a:avLst/>
              <a:gdLst/>
              <a:ahLst/>
              <a:cxnLst/>
              <a:rect l="l" t="t" r="r" b="b"/>
              <a:pathLst>
                <a:path w="5669" h="563" extrusionOk="0">
                  <a:moveTo>
                    <a:pt x="3034" y="1"/>
                  </a:moveTo>
                  <a:cubicBezTo>
                    <a:pt x="2820" y="1"/>
                    <a:pt x="2606" y="27"/>
                    <a:pt x="2394" y="82"/>
                  </a:cubicBezTo>
                  <a:cubicBezTo>
                    <a:pt x="2176" y="135"/>
                    <a:pt x="1955" y="147"/>
                    <a:pt x="1735" y="147"/>
                  </a:cubicBezTo>
                  <a:cubicBezTo>
                    <a:pt x="1530" y="147"/>
                    <a:pt x="1325" y="136"/>
                    <a:pt x="1122" y="136"/>
                  </a:cubicBezTo>
                  <a:cubicBezTo>
                    <a:pt x="1054" y="136"/>
                    <a:pt x="985" y="138"/>
                    <a:pt x="918" y="141"/>
                  </a:cubicBezTo>
                  <a:cubicBezTo>
                    <a:pt x="886" y="142"/>
                    <a:pt x="855" y="143"/>
                    <a:pt x="824" y="143"/>
                  </a:cubicBezTo>
                  <a:cubicBezTo>
                    <a:pt x="767" y="143"/>
                    <a:pt x="710" y="141"/>
                    <a:pt x="653" y="141"/>
                  </a:cubicBezTo>
                  <a:cubicBezTo>
                    <a:pt x="416" y="141"/>
                    <a:pt x="183" y="162"/>
                    <a:pt x="1" y="379"/>
                  </a:cubicBezTo>
                  <a:cubicBezTo>
                    <a:pt x="382" y="534"/>
                    <a:pt x="799" y="439"/>
                    <a:pt x="1191" y="522"/>
                  </a:cubicBezTo>
                  <a:cubicBezTo>
                    <a:pt x="1253" y="550"/>
                    <a:pt x="1315" y="562"/>
                    <a:pt x="1380" y="562"/>
                  </a:cubicBezTo>
                  <a:cubicBezTo>
                    <a:pt x="1451" y="562"/>
                    <a:pt x="1527" y="547"/>
                    <a:pt x="1608" y="522"/>
                  </a:cubicBezTo>
                  <a:cubicBezTo>
                    <a:pt x="1644" y="510"/>
                    <a:pt x="1703" y="510"/>
                    <a:pt x="1751" y="510"/>
                  </a:cubicBezTo>
                  <a:cubicBezTo>
                    <a:pt x="1819" y="541"/>
                    <a:pt x="1894" y="559"/>
                    <a:pt x="1969" y="559"/>
                  </a:cubicBezTo>
                  <a:cubicBezTo>
                    <a:pt x="2037" y="559"/>
                    <a:pt x="2105" y="544"/>
                    <a:pt x="2168" y="510"/>
                  </a:cubicBezTo>
                  <a:cubicBezTo>
                    <a:pt x="2336" y="480"/>
                    <a:pt x="2505" y="470"/>
                    <a:pt x="2674" y="470"/>
                  </a:cubicBezTo>
                  <a:cubicBezTo>
                    <a:pt x="3048" y="470"/>
                    <a:pt x="3423" y="520"/>
                    <a:pt x="3797" y="520"/>
                  </a:cubicBezTo>
                  <a:cubicBezTo>
                    <a:pt x="3925" y="520"/>
                    <a:pt x="4053" y="514"/>
                    <a:pt x="4180" y="498"/>
                  </a:cubicBezTo>
                  <a:cubicBezTo>
                    <a:pt x="4284" y="352"/>
                    <a:pt x="4425" y="343"/>
                    <a:pt x="4562" y="343"/>
                  </a:cubicBezTo>
                  <a:cubicBezTo>
                    <a:pt x="4582" y="343"/>
                    <a:pt x="4601" y="343"/>
                    <a:pt x="4620" y="343"/>
                  </a:cubicBezTo>
                  <a:cubicBezTo>
                    <a:pt x="4966" y="332"/>
                    <a:pt x="5323" y="332"/>
                    <a:pt x="5668" y="320"/>
                  </a:cubicBezTo>
                  <a:cubicBezTo>
                    <a:pt x="5477" y="233"/>
                    <a:pt x="5281" y="209"/>
                    <a:pt x="5084" y="209"/>
                  </a:cubicBezTo>
                  <a:cubicBezTo>
                    <a:pt x="4852" y="209"/>
                    <a:pt x="4618" y="242"/>
                    <a:pt x="4387" y="242"/>
                  </a:cubicBezTo>
                  <a:cubicBezTo>
                    <a:pt x="4277" y="242"/>
                    <a:pt x="4168" y="234"/>
                    <a:pt x="4061" y="212"/>
                  </a:cubicBezTo>
                  <a:cubicBezTo>
                    <a:pt x="3728" y="72"/>
                    <a:pt x="3382" y="1"/>
                    <a:pt x="3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5"/>
            <p:cNvSpPr/>
            <p:nvPr/>
          </p:nvSpPr>
          <p:spPr>
            <a:xfrm>
              <a:off x="5712000" y="2982275"/>
              <a:ext cx="18200" cy="3775"/>
            </a:xfrm>
            <a:custGeom>
              <a:avLst/>
              <a:gdLst/>
              <a:ahLst/>
              <a:cxnLst/>
              <a:rect l="l" t="t" r="r" b="b"/>
              <a:pathLst>
                <a:path w="728" h="151" extrusionOk="0">
                  <a:moveTo>
                    <a:pt x="295" y="0"/>
                  </a:moveTo>
                  <a:cubicBezTo>
                    <a:pt x="197" y="0"/>
                    <a:pt x="98" y="10"/>
                    <a:pt x="1" y="15"/>
                  </a:cubicBezTo>
                  <a:cubicBezTo>
                    <a:pt x="111" y="125"/>
                    <a:pt x="234" y="151"/>
                    <a:pt x="362" y="151"/>
                  </a:cubicBezTo>
                  <a:cubicBezTo>
                    <a:pt x="468" y="151"/>
                    <a:pt x="578" y="133"/>
                    <a:pt x="685" y="133"/>
                  </a:cubicBezTo>
                  <a:cubicBezTo>
                    <a:pt x="699" y="133"/>
                    <a:pt x="713" y="133"/>
                    <a:pt x="727" y="134"/>
                  </a:cubicBezTo>
                  <a:cubicBezTo>
                    <a:pt x="596" y="25"/>
                    <a:pt x="448"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5"/>
            <p:cNvSpPr/>
            <p:nvPr/>
          </p:nvSpPr>
          <p:spPr>
            <a:xfrm>
              <a:off x="5597425" y="2975800"/>
              <a:ext cx="10425" cy="2925"/>
            </a:xfrm>
            <a:custGeom>
              <a:avLst/>
              <a:gdLst/>
              <a:ahLst/>
              <a:cxnLst/>
              <a:rect l="l" t="t" r="r" b="b"/>
              <a:pathLst>
                <a:path w="417" h="117" extrusionOk="0">
                  <a:moveTo>
                    <a:pt x="0" y="0"/>
                  </a:moveTo>
                  <a:cubicBezTo>
                    <a:pt x="66" y="78"/>
                    <a:pt x="137" y="116"/>
                    <a:pt x="208" y="116"/>
                  </a:cubicBezTo>
                  <a:cubicBezTo>
                    <a:pt x="280" y="116"/>
                    <a:pt x="351" y="7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5"/>
            <p:cNvSpPr/>
            <p:nvPr/>
          </p:nvSpPr>
          <p:spPr>
            <a:xfrm>
              <a:off x="5582825" y="2975800"/>
              <a:ext cx="10450" cy="2500"/>
            </a:xfrm>
            <a:custGeom>
              <a:avLst/>
              <a:gdLst/>
              <a:ahLst/>
              <a:cxnLst/>
              <a:rect l="l" t="t" r="r" b="b"/>
              <a:pathLst>
                <a:path w="418" h="100" extrusionOk="0">
                  <a:moveTo>
                    <a:pt x="1" y="0"/>
                  </a:moveTo>
                  <a:lnTo>
                    <a:pt x="1" y="95"/>
                  </a:lnTo>
                  <a:cubicBezTo>
                    <a:pt x="55" y="95"/>
                    <a:pt x="108" y="100"/>
                    <a:pt x="160" y="100"/>
                  </a:cubicBezTo>
                  <a:cubicBezTo>
                    <a:pt x="253" y="100"/>
                    <a:pt x="340" y="8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5"/>
            <p:cNvSpPr/>
            <p:nvPr/>
          </p:nvSpPr>
          <p:spPr>
            <a:xfrm>
              <a:off x="5737025" y="2986200"/>
              <a:ext cx="3575" cy="3300"/>
            </a:xfrm>
            <a:custGeom>
              <a:avLst/>
              <a:gdLst/>
              <a:ahLst/>
              <a:cxnLst/>
              <a:rect l="l" t="t" r="r" b="b"/>
              <a:pathLst>
                <a:path w="143" h="132" extrusionOk="0">
                  <a:moveTo>
                    <a:pt x="143" y="1"/>
                  </a:moveTo>
                  <a:cubicBezTo>
                    <a:pt x="107" y="1"/>
                    <a:pt x="48" y="13"/>
                    <a:pt x="0" y="13"/>
                  </a:cubicBezTo>
                  <a:lnTo>
                    <a:pt x="0" y="132"/>
                  </a:lnTo>
                  <a:cubicBezTo>
                    <a:pt x="60" y="84"/>
                    <a:pt x="107" y="37"/>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5"/>
            <p:cNvSpPr/>
            <p:nvPr/>
          </p:nvSpPr>
          <p:spPr>
            <a:xfrm>
              <a:off x="5657250" y="3211800"/>
              <a:ext cx="95850" cy="17800"/>
            </a:xfrm>
            <a:custGeom>
              <a:avLst/>
              <a:gdLst/>
              <a:ahLst/>
              <a:cxnLst/>
              <a:rect l="l" t="t" r="r" b="b"/>
              <a:pathLst>
                <a:path w="3834" h="712" extrusionOk="0">
                  <a:moveTo>
                    <a:pt x="1401" y="0"/>
                  </a:moveTo>
                  <a:cubicBezTo>
                    <a:pt x="1383" y="0"/>
                    <a:pt x="1364" y="1"/>
                    <a:pt x="1346" y="2"/>
                  </a:cubicBezTo>
                  <a:cubicBezTo>
                    <a:pt x="1251" y="38"/>
                    <a:pt x="1153" y="50"/>
                    <a:pt x="1055" y="50"/>
                  </a:cubicBezTo>
                  <a:cubicBezTo>
                    <a:pt x="857" y="50"/>
                    <a:pt x="655" y="2"/>
                    <a:pt x="459" y="2"/>
                  </a:cubicBezTo>
                  <a:cubicBezTo>
                    <a:pt x="335" y="2"/>
                    <a:pt x="212" y="21"/>
                    <a:pt x="95" y="85"/>
                  </a:cubicBezTo>
                  <a:cubicBezTo>
                    <a:pt x="36" y="145"/>
                    <a:pt x="0" y="204"/>
                    <a:pt x="12" y="288"/>
                  </a:cubicBezTo>
                  <a:cubicBezTo>
                    <a:pt x="60" y="347"/>
                    <a:pt x="119" y="395"/>
                    <a:pt x="191" y="419"/>
                  </a:cubicBezTo>
                  <a:cubicBezTo>
                    <a:pt x="357" y="468"/>
                    <a:pt x="526" y="474"/>
                    <a:pt x="694" y="474"/>
                  </a:cubicBezTo>
                  <a:cubicBezTo>
                    <a:pt x="757" y="474"/>
                    <a:pt x="820" y="473"/>
                    <a:pt x="882" y="473"/>
                  </a:cubicBezTo>
                  <a:cubicBezTo>
                    <a:pt x="1059" y="473"/>
                    <a:pt x="1234" y="481"/>
                    <a:pt x="1405" y="538"/>
                  </a:cubicBezTo>
                  <a:cubicBezTo>
                    <a:pt x="1465" y="561"/>
                    <a:pt x="1536" y="573"/>
                    <a:pt x="1608" y="585"/>
                  </a:cubicBezTo>
                  <a:cubicBezTo>
                    <a:pt x="2072" y="645"/>
                    <a:pt x="2548" y="561"/>
                    <a:pt x="3012" y="704"/>
                  </a:cubicBezTo>
                  <a:cubicBezTo>
                    <a:pt x="3065" y="709"/>
                    <a:pt x="3117" y="711"/>
                    <a:pt x="3169" y="711"/>
                  </a:cubicBezTo>
                  <a:cubicBezTo>
                    <a:pt x="3260" y="711"/>
                    <a:pt x="3351" y="703"/>
                    <a:pt x="3441" y="681"/>
                  </a:cubicBezTo>
                  <a:cubicBezTo>
                    <a:pt x="3572" y="633"/>
                    <a:pt x="3715" y="573"/>
                    <a:pt x="3798" y="454"/>
                  </a:cubicBezTo>
                  <a:cubicBezTo>
                    <a:pt x="3834" y="383"/>
                    <a:pt x="3810" y="323"/>
                    <a:pt x="3727" y="300"/>
                  </a:cubicBezTo>
                  <a:cubicBezTo>
                    <a:pt x="3596" y="288"/>
                    <a:pt x="3477" y="288"/>
                    <a:pt x="3334" y="276"/>
                  </a:cubicBezTo>
                  <a:cubicBezTo>
                    <a:pt x="3262" y="259"/>
                    <a:pt x="3190" y="254"/>
                    <a:pt x="3117" y="254"/>
                  </a:cubicBezTo>
                  <a:cubicBezTo>
                    <a:pt x="3027" y="254"/>
                    <a:pt x="2936" y="261"/>
                    <a:pt x="2845" y="261"/>
                  </a:cubicBezTo>
                  <a:cubicBezTo>
                    <a:pt x="2708" y="261"/>
                    <a:pt x="2572" y="244"/>
                    <a:pt x="2441" y="157"/>
                  </a:cubicBezTo>
                  <a:cubicBezTo>
                    <a:pt x="2405" y="161"/>
                    <a:pt x="2368" y="163"/>
                    <a:pt x="2332" y="163"/>
                  </a:cubicBezTo>
                  <a:cubicBezTo>
                    <a:pt x="2012" y="163"/>
                    <a:pt x="1714" y="0"/>
                    <a:pt x="1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5"/>
            <p:cNvSpPr/>
            <p:nvPr/>
          </p:nvSpPr>
          <p:spPr>
            <a:xfrm>
              <a:off x="5744450" y="3220650"/>
              <a:ext cx="32775" cy="12750"/>
            </a:xfrm>
            <a:custGeom>
              <a:avLst/>
              <a:gdLst/>
              <a:ahLst/>
              <a:cxnLst/>
              <a:rect l="l" t="t" r="r" b="b"/>
              <a:pathLst>
                <a:path w="1311" h="510" extrusionOk="0">
                  <a:moveTo>
                    <a:pt x="739" y="1"/>
                  </a:moveTo>
                  <a:cubicBezTo>
                    <a:pt x="598" y="1"/>
                    <a:pt x="457" y="28"/>
                    <a:pt x="310" y="65"/>
                  </a:cubicBezTo>
                  <a:cubicBezTo>
                    <a:pt x="191" y="88"/>
                    <a:pt x="72" y="100"/>
                    <a:pt x="1" y="219"/>
                  </a:cubicBezTo>
                  <a:cubicBezTo>
                    <a:pt x="60" y="338"/>
                    <a:pt x="167" y="386"/>
                    <a:pt x="251" y="457"/>
                  </a:cubicBezTo>
                  <a:lnTo>
                    <a:pt x="429" y="505"/>
                  </a:lnTo>
                  <a:cubicBezTo>
                    <a:pt x="465" y="508"/>
                    <a:pt x="500" y="510"/>
                    <a:pt x="535" y="510"/>
                  </a:cubicBezTo>
                  <a:cubicBezTo>
                    <a:pt x="649" y="510"/>
                    <a:pt x="755" y="487"/>
                    <a:pt x="846" y="386"/>
                  </a:cubicBezTo>
                  <a:cubicBezTo>
                    <a:pt x="953" y="184"/>
                    <a:pt x="1144" y="243"/>
                    <a:pt x="1310" y="219"/>
                  </a:cubicBezTo>
                  <a:cubicBezTo>
                    <a:pt x="1251" y="172"/>
                    <a:pt x="1203" y="124"/>
                    <a:pt x="1144" y="88"/>
                  </a:cubicBezTo>
                  <a:cubicBezTo>
                    <a:pt x="1005" y="25"/>
                    <a:pt x="872" y="1"/>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5"/>
            <p:cNvSpPr/>
            <p:nvPr/>
          </p:nvSpPr>
          <p:spPr>
            <a:xfrm>
              <a:off x="5750400" y="3218850"/>
              <a:ext cx="22650" cy="4025"/>
            </a:xfrm>
            <a:custGeom>
              <a:avLst/>
              <a:gdLst/>
              <a:ahLst/>
              <a:cxnLst/>
              <a:rect l="l" t="t" r="r" b="b"/>
              <a:pathLst>
                <a:path w="906" h="161" extrusionOk="0">
                  <a:moveTo>
                    <a:pt x="488" y="1"/>
                  </a:moveTo>
                  <a:cubicBezTo>
                    <a:pt x="347" y="1"/>
                    <a:pt x="203" y="32"/>
                    <a:pt x="64" y="32"/>
                  </a:cubicBezTo>
                  <a:cubicBezTo>
                    <a:pt x="43" y="32"/>
                    <a:pt x="22" y="31"/>
                    <a:pt x="1" y="29"/>
                  </a:cubicBezTo>
                  <a:lnTo>
                    <a:pt x="1" y="29"/>
                  </a:lnTo>
                  <a:cubicBezTo>
                    <a:pt x="13" y="65"/>
                    <a:pt x="48" y="113"/>
                    <a:pt x="72" y="137"/>
                  </a:cubicBezTo>
                  <a:cubicBezTo>
                    <a:pt x="358" y="137"/>
                    <a:pt x="620" y="160"/>
                    <a:pt x="906" y="160"/>
                  </a:cubicBezTo>
                  <a:cubicBezTo>
                    <a:pt x="772" y="33"/>
                    <a:pt x="631"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5"/>
            <p:cNvSpPr/>
            <p:nvPr/>
          </p:nvSpPr>
          <p:spPr>
            <a:xfrm>
              <a:off x="5837325" y="3227825"/>
              <a:ext cx="3600" cy="2500"/>
            </a:xfrm>
            <a:custGeom>
              <a:avLst/>
              <a:gdLst/>
              <a:ahLst/>
              <a:cxnLst/>
              <a:rect l="l" t="t" r="r" b="b"/>
              <a:pathLst>
                <a:path w="144" h="100" extrusionOk="0">
                  <a:moveTo>
                    <a:pt x="72" y="1"/>
                  </a:moveTo>
                  <a:cubicBezTo>
                    <a:pt x="50" y="1"/>
                    <a:pt x="26" y="23"/>
                    <a:pt x="0" y="75"/>
                  </a:cubicBezTo>
                  <a:cubicBezTo>
                    <a:pt x="48" y="75"/>
                    <a:pt x="96" y="99"/>
                    <a:pt x="143" y="99"/>
                  </a:cubicBezTo>
                  <a:cubicBezTo>
                    <a:pt x="123" y="39"/>
                    <a:pt x="99"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5"/>
            <p:cNvSpPr/>
            <p:nvPr/>
          </p:nvSpPr>
          <p:spPr>
            <a:xfrm>
              <a:off x="5833750" y="3229700"/>
              <a:ext cx="3600" cy="1500"/>
            </a:xfrm>
            <a:custGeom>
              <a:avLst/>
              <a:gdLst/>
              <a:ahLst/>
              <a:cxnLst/>
              <a:rect l="l" t="t" r="r" b="b"/>
              <a:pathLst>
                <a:path w="144" h="60" extrusionOk="0">
                  <a:moveTo>
                    <a:pt x="143" y="0"/>
                  </a:moveTo>
                  <a:cubicBezTo>
                    <a:pt x="108" y="0"/>
                    <a:pt x="48" y="0"/>
                    <a:pt x="1" y="24"/>
                  </a:cubicBezTo>
                  <a:cubicBezTo>
                    <a:pt x="13" y="36"/>
                    <a:pt x="24" y="60"/>
                    <a:pt x="48" y="60"/>
                  </a:cubicBezTo>
                  <a:cubicBezTo>
                    <a:pt x="72" y="48"/>
                    <a:pt x="120"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5"/>
            <p:cNvSpPr/>
            <p:nvPr/>
          </p:nvSpPr>
          <p:spPr>
            <a:xfrm>
              <a:off x="5830475" y="3228050"/>
              <a:ext cx="3300" cy="2475"/>
            </a:xfrm>
            <a:custGeom>
              <a:avLst/>
              <a:gdLst/>
              <a:ahLst/>
              <a:cxnLst/>
              <a:rect l="l" t="t" r="r" b="b"/>
              <a:pathLst>
                <a:path w="132" h="99" extrusionOk="0">
                  <a:moveTo>
                    <a:pt x="65" y="1"/>
                  </a:moveTo>
                  <a:cubicBezTo>
                    <a:pt x="41" y="1"/>
                    <a:pt x="19" y="34"/>
                    <a:pt x="1" y="90"/>
                  </a:cubicBezTo>
                  <a:cubicBezTo>
                    <a:pt x="18" y="96"/>
                    <a:pt x="39" y="99"/>
                    <a:pt x="62" y="99"/>
                  </a:cubicBezTo>
                  <a:cubicBezTo>
                    <a:pt x="84" y="99"/>
                    <a:pt x="108" y="96"/>
                    <a:pt x="132" y="90"/>
                  </a:cubicBezTo>
                  <a:cubicBezTo>
                    <a:pt x="109" y="28"/>
                    <a:pt x="86" y="1"/>
                    <a:pt x="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5"/>
            <p:cNvSpPr/>
            <p:nvPr/>
          </p:nvSpPr>
          <p:spPr>
            <a:xfrm>
              <a:off x="5486100" y="3125525"/>
              <a:ext cx="42575" cy="10600"/>
            </a:xfrm>
            <a:custGeom>
              <a:avLst/>
              <a:gdLst/>
              <a:ahLst/>
              <a:cxnLst/>
              <a:rect l="l" t="t" r="r" b="b"/>
              <a:pathLst>
                <a:path w="1703" h="424" extrusionOk="0">
                  <a:moveTo>
                    <a:pt x="0" y="0"/>
                  </a:moveTo>
                  <a:lnTo>
                    <a:pt x="0" y="0"/>
                  </a:lnTo>
                  <a:cubicBezTo>
                    <a:pt x="119" y="238"/>
                    <a:pt x="464" y="60"/>
                    <a:pt x="584" y="298"/>
                  </a:cubicBezTo>
                  <a:cubicBezTo>
                    <a:pt x="631" y="298"/>
                    <a:pt x="655" y="322"/>
                    <a:pt x="703" y="322"/>
                  </a:cubicBezTo>
                  <a:cubicBezTo>
                    <a:pt x="731" y="275"/>
                    <a:pt x="760" y="254"/>
                    <a:pt x="789" y="254"/>
                  </a:cubicBezTo>
                  <a:cubicBezTo>
                    <a:pt x="820" y="254"/>
                    <a:pt x="850" y="278"/>
                    <a:pt x="881" y="322"/>
                  </a:cubicBezTo>
                  <a:cubicBezTo>
                    <a:pt x="917" y="308"/>
                    <a:pt x="951" y="303"/>
                    <a:pt x="984" y="303"/>
                  </a:cubicBezTo>
                  <a:cubicBezTo>
                    <a:pt x="1138" y="303"/>
                    <a:pt x="1265" y="423"/>
                    <a:pt x="1424" y="423"/>
                  </a:cubicBezTo>
                  <a:cubicBezTo>
                    <a:pt x="1445" y="423"/>
                    <a:pt x="1466" y="421"/>
                    <a:pt x="1488" y="417"/>
                  </a:cubicBezTo>
                  <a:cubicBezTo>
                    <a:pt x="1596" y="405"/>
                    <a:pt x="1703" y="357"/>
                    <a:pt x="1667" y="262"/>
                  </a:cubicBezTo>
                  <a:cubicBezTo>
                    <a:pt x="1643" y="155"/>
                    <a:pt x="1524" y="155"/>
                    <a:pt x="1429" y="155"/>
                  </a:cubicBezTo>
                  <a:cubicBezTo>
                    <a:pt x="1429" y="167"/>
                    <a:pt x="1417" y="167"/>
                    <a:pt x="1393" y="179"/>
                  </a:cubicBezTo>
                  <a:cubicBezTo>
                    <a:pt x="1383" y="185"/>
                    <a:pt x="1374" y="188"/>
                    <a:pt x="1365" y="188"/>
                  </a:cubicBezTo>
                  <a:cubicBezTo>
                    <a:pt x="1343" y="188"/>
                    <a:pt x="1324" y="169"/>
                    <a:pt x="1298" y="143"/>
                  </a:cubicBezTo>
                  <a:cubicBezTo>
                    <a:pt x="1286" y="95"/>
                    <a:pt x="1286" y="60"/>
                    <a:pt x="1274" y="36"/>
                  </a:cubicBezTo>
                  <a:cubicBezTo>
                    <a:pt x="857" y="36"/>
                    <a:pt x="417"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5"/>
            <p:cNvSpPr/>
            <p:nvPr/>
          </p:nvSpPr>
          <p:spPr>
            <a:xfrm>
              <a:off x="5418225" y="3121750"/>
              <a:ext cx="10450" cy="6800"/>
            </a:xfrm>
            <a:custGeom>
              <a:avLst/>
              <a:gdLst/>
              <a:ahLst/>
              <a:cxnLst/>
              <a:rect l="l" t="t" r="r" b="b"/>
              <a:pathLst>
                <a:path w="418" h="272" extrusionOk="0">
                  <a:moveTo>
                    <a:pt x="214" y="1"/>
                  </a:moveTo>
                  <a:cubicBezTo>
                    <a:pt x="141" y="1"/>
                    <a:pt x="69" y="18"/>
                    <a:pt x="0" y="68"/>
                  </a:cubicBezTo>
                  <a:cubicBezTo>
                    <a:pt x="61" y="217"/>
                    <a:pt x="116" y="271"/>
                    <a:pt x="170" y="271"/>
                  </a:cubicBezTo>
                  <a:cubicBezTo>
                    <a:pt x="252" y="271"/>
                    <a:pt x="330" y="141"/>
                    <a:pt x="417" y="32"/>
                  </a:cubicBezTo>
                  <a:cubicBezTo>
                    <a:pt x="349" y="15"/>
                    <a:pt x="281"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5"/>
            <p:cNvSpPr/>
            <p:nvPr/>
          </p:nvSpPr>
          <p:spPr>
            <a:xfrm>
              <a:off x="5436075" y="3118375"/>
              <a:ext cx="14025" cy="4750"/>
            </a:xfrm>
            <a:custGeom>
              <a:avLst/>
              <a:gdLst/>
              <a:ahLst/>
              <a:cxnLst/>
              <a:rect l="l" t="t" r="r" b="b"/>
              <a:pathLst>
                <a:path w="561" h="190" extrusionOk="0">
                  <a:moveTo>
                    <a:pt x="285" y="0"/>
                  </a:moveTo>
                  <a:cubicBezTo>
                    <a:pt x="191" y="0"/>
                    <a:pt x="96" y="48"/>
                    <a:pt x="1" y="143"/>
                  </a:cubicBezTo>
                  <a:cubicBezTo>
                    <a:pt x="32" y="175"/>
                    <a:pt x="57" y="189"/>
                    <a:pt x="82" y="189"/>
                  </a:cubicBezTo>
                  <a:cubicBezTo>
                    <a:pt x="105" y="189"/>
                    <a:pt x="128" y="178"/>
                    <a:pt x="156" y="155"/>
                  </a:cubicBezTo>
                  <a:cubicBezTo>
                    <a:pt x="299" y="155"/>
                    <a:pt x="429" y="143"/>
                    <a:pt x="560" y="143"/>
                  </a:cubicBezTo>
                  <a:cubicBezTo>
                    <a:pt x="471" y="48"/>
                    <a:pt x="379"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5"/>
            <p:cNvSpPr/>
            <p:nvPr/>
          </p:nvSpPr>
          <p:spPr>
            <a:xfrm>
              <a:off x="5403650" y="3118675"/>
              <a:ext cx="11025" cy="4550"/>
            </a:xfrm>
            <a:custGeom>
              <a:avLst/>
              <a:gdLst/>
              <a:ahLst/>
              <a:cxnLst/>
              <a:rect l="l" t="t" r="r" b="b"/>
              <a:pathLst>
                <a:path w="441" h="182" extrusionOk="0">
                  <a:moveTo>
                    <a:pt x="131" y="0"/>
                  </a:moveTo>
                  <a:cubicBezTo>
                    <a:pt x="83" y="36"/>
                    <a:pt x="48" y="72"/>
                    <a:pt x="0" y="119"/>
                  </a:cubicBezTo>
                  <a:cubicBezTo>
                    <a:pt x="83" y="131"/>
                    <a:pt x="167" y="143"/>
                    <a:pt x="238" y="155"/>
                  </a:cubicBezTo>
                  <a:cubicBezTo>
                    <a:pt x="274" y="173"/>
                    <a:pt x="307" y="182"/>
                    <a:pt x="338" y="182"/>
                  </a:cubicBezTo>
                  <a:cubicBezTo>
                    <a:pt x="369" y="182"/>
                    <a:pt x="399" y="173"/>
                    <a:pt x="429" y="155"/>
                  </a:cubicBezTo>
                  <a:lnTo>
                    <a:pt x="441" y="155"/>
                  </a:lnTo>
                  <a:cubicBezTo>
                    <a:pt x="369" y="36"/>
                    <a:pt x="26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5"/>
            <p:cNvSpPr/>
            <p:nvPr/>
          </p:nvSpPr>
          <p:spPr>
            <a:xfrm>
              <a:off x="5452450" y="3128200"/>
              <a:ext cx="925" cy="900"/>
            </a:xfrm>
            <a:custGeom>
              <a:avLst/>
              <a:gdLst/>
              <a:ahLst/>
              <a:cxnLst/>
              <a:rect l="l" t="t" r="r" b="b"/>
              <a:pathLst>
                <a:path w="37" h="36" extrusionOk="0">
                  <a:moveTo>
                    <a:pt x="1" y="0"/>
                  </a:moveTo>
                  <a:cubicBezTo>
                    <a:pt x="13" y="12"/>
                    <a:pt x="25" y="12"/>
                    <a:pt x="36" y="36"/>
                  </a:cubicBezTo>
                  <a:cubicBezTo>
                    <a:pt x="25" y="12"/>
                    <a:pt x="1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5"/>
            <p:cNvSpPr/>
            <p:nvPr/>
          </p:nvSpPr>
          <p:spPr>
            <a:xfrm>
              <a:off x="5436075" y="3122250"/>
              <a:ext cx="3900" cy="1850"/>
            </a:xfrm>
            <a:custGeom>
              <a:avLst/>
              <a:gdLst/>
              <a:ahLst/>
              <a:cxnLst/>
              <a:rect l="l" t="t" r="r" b="b"/>
              <a:pathLst>
                <a:path w="156" h="74" extrusionOk="0">
                  <a:moveTo>
                    <a:pt x="1" y="0"/>
                  </a:moveTo>
                  <a:cubicBezTo>
                    <a:pt x="19" y="49"/>
                    <a:pt x="44" y="73"/>
                    <a:pt x="72" y="73"/>
                  </a:cubicBezTo>
                  <a:cubicBezTo>
                    <a:pt x="98" y="73"/>
                    <a:pt x="127" y="52"/>
                    <a:pt x="156" y="12"/>
                  </a:cubicBezTo>
                  <a:cubicBezTo>
                    <a:pt x="96" y="12"/>
                    <a:pt x="6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5"/>
            <p:cNvSpPr/>
            <p:nvPr/>
          </p:nvSpPr>
          <p:spPr>
            <a:xfrm>
              <a:off x="5453050" y="3129075"/>
              <a:ext cx="3000" cy="4800"/>
            </a:xfrm>
            <a:custGeom>
              <a:avLst/>
              <a:gdLst/>
              <a:ahLst/>
              <a:cxnLst/>
              <a:rect l="l" t="t" r="r" b="b"/>
              <a:pathLst>
                <a:path w="120" h="192" extrusionOk="0">
                  <a:moveTo>
                    <a:pt x="12" y="1"/>
                  </a:moveTo>
                  <a:cubicBezTo>
                    <a:pt x="1" y="49"/>
                    <a:pt x="1" y="120"/>
                    <a:pt x="12" y="191"/>
                  </a:cubicBezTo>
                  <a:cubicBezTo>
                    <a:pt x="120" y="132"/>
                    <a:pt x="120" y="49"/>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5"/>
            <p:cNvSpPr/>
            <p:nvPr/>
          </p:nvSpPr>
          <p:spPr>
            <a:xfrm>
              <a:off x="5400375" y="3122775"/>
              <a:ext cx="3300" cy="2775"/>
            </a:xfrm>
            <a:custGeom>
              <a:avLst/>
              <a:gdLst/>
              <a:ahLst/>
              <a:cxnLst/>
              <a:rect l="l" t="t" r="r" b="b"/>
              <a:pathLst>
                <a:path w="132" h="111" extrusionOk="0">
                  <a:moveTo>
                    <a:pt x="105" y="1"/>
                  </a:moveTo>
                  <a:cubicBezTo>
                    <a:pt x="48" y="1"/>
                    <a:pt x="11" y="37"/>
                    <a:pt x="0" y="110"/>
                  </a:cubicBezTo>
                  <a:cubicBezTo>
                    <a:pt x="36" y="86"/>
                    <a:pt x="83" y="51"/>
                    <a:pt x="131" y="3"/>
                  </a:cubicBezTo>
                  <a:cubicBezTo>
                    <a:pt x="122" y="1"/>
                    <a:pt x="114"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5"/>
            <p:cNvSpPr/>
            <p:nvPr/>
          </p:nvSpPr>
          <p:spPr>
            <a:xfrm>
              <a:off x="5409900" y="3122525"/>
              <a:ext cx="4775" cy="1825"/>
            </a:xfrm>
            <a:custGeom>
              <a:avLst/>
              <a:gdLst/>
              <a:ahLst/>
              <a:cxnLst/>
              <a:rect l="l" t="t" r="r" b="b"/>
              <a:pathLst>
                <a:path w="191" h="73" extrusionOk="0">
                  <a:moveTo>
                    <a:pt x="0" y="1"/>
                  </a:moveTo>
                  <a:cubicBezTo>
                    <a:pt x="32" y="45"/>
                    <a:pt x="63" y="73"/>
                    <a:pt x="97" y="73"/>
                  </a:cubicBezTo>
                  <a:cubicBezTo>
                    <a:pt x="126" y="73"/>
                    <a:pt x="157" y="5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5"/>
            <p:cNvSpPr/>
            <p:nvPr/>
          </p:nvSpPr>
          <p:spPr>
            <a:xfrm>
              <a:off x="5218800" y="3104375"/>
              <a:ext cx="27400" cy="45625"/>
            </a:xfrm>
            <a:custGeom>
              <a:avLst/>
              <a:gdLst/>
              <a:ahLst/>
              <a:cxnLst/>
              <a:rect l="l" t="t" r="r" b="b"/>
              <a:pathLst>
                <a:path w="1096" h="1825" extrusionOk="0">
                  <a:moveTo>
                    <a:pt x="1096" y="1"/>
                  </a:moveTo>
                  <a:cubicBezTo>
                    <a:pt x="965" y="1"/>
                    <a:pt x="858" y="48"/>
                    <a:pt x="786" y="191"/>
                  </a:cubicBezTo>
                  <a:cubicBezTo>
                    <a:pt x="744" y="272"/>
                    <a:pt x="717" y="300"/>
                    <a:pt x="698" y="300"/>
                  </a:cubicBezTo>
                  <a:cubicBezTo>
                    <a:pt x="658" y="300"/>
                    <a:pt x="656" y="172"/>
                    <a:pt x="631" y="132"/>
                  </a:cubicBezTo>
                  <a:cubicBezTo>
                    <a:pt x="488" y="465"/>
                    <a:pt x="357" y="798"/>
                    <a:pt x="203" y="1132"/>
                  </a:cubicBezTo>
                  <a:cubicBezTo>
                    <a:pt x="131" y="1287"/>
                    <a:pt x="12" y="1406"/>
                    <a:pt x="0" y="1584"/>
                  </a:cubicBezTo>
                  <a:cubicBezTo>
                    <a:pt x="24" y="1679"/>
                    <a:pt x="84" y="1763"/>
                    <a:pt x="179" y="1799"/>
                  </a:cubicBezTo>
                  <a:cubicBezTo>
                    <a:pt x="218" y="1815"/>
                    <a:pt x="261" y="1824"/>
                    <a:pt x="306" y="1824"/>
                  </a:cubicBezTo>
                  <a:cubicBezTo>
                    <a:pt x="357" y="1824"/>
                    <a:pt x="408" y="1812"/>
                    <a:pt x="453" y="1787"/>
                  </a:cubicBezTo>
                  <a:cubicBezTo>
                    <a:pt x="500" y="1739"/>
                    <a:pt x="548" y="1691"/>
                    <a:pt x="560" y="1632"/>
                  </a:cubicBezTo>
                  <a:cubicBezTo>
                    <a:pt x="572" y="1525"/>
                    <a:pt x="560" y="1394"/>
                    <a:pt x="608" y="1287"/>
                  </a:cubicBezTo>
                  <a:cubicBezTo>
                    <a:pt x="846" y="882"/>
                    <a:pt x="1048" y="477"/>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5"/>
            <p:cNvSpPr/>
            <p:nvPr/>
          </p:nvSpPr>
          <p:spPr>
            <a:xfrm>
              <a:off x="5236650" y="3096675"/>
              <a:ext cx="1500" cy="3575"/>
            </a:xfrm>
            <a:custGeom>
              <a:avLst/>
              <a:gdLst/>
              <a:ahLst/>
              <a:cxnLst/>
              <a:rect l="l" t="t" r="r" b="b"/>
              <a:pathLst>
                <a:path w="60" h="143" extrusionOk="0">
                  <a:moveTo>
                    <a:pt x="59" y="1"/>
                  </a:moveTo>
                  <a:cubicBezTo>
                    <a:pt x="36" y="48"/>
                    <a:pt x="12" y="107"/>
                    <a:pt x="1" y="142"/>
                  </a:cubicBezTo>
                  <a:cubicBezTo>
                    <a:pt x="24" y="83"/>
                    <a:pt x="36" y="48"/>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5"/>
            <p:cNvSpPr/>
            <p:nvPr/>
          </p:nvSpPr>
          <p:spPr>
            <a:xfrm>
              <a:off x="5494725" y="2951200"/>
              <a:ext cx="120275" cy="20950"/>
            </a:xfrm>
            <a:custGeom>
              <a:avLst/>
              <a:gdLst/>
              <a:ahLst/>
              <a:cxnLst/>
              <a:rect l="l" t="t" r="r" b="b"/>
              <a:pathLst>
                <a:path w="4811" h="838" extrusionOk="0">
                  <a:moveTo>
                    <a:pt x="1303" y="0"/>
                  </a:moveTo>
                  <a:cubicBezTo>
                    <a:pt x="895" y="0"/>
                    <a:pt x="493" y="64"/>
                    <a:pt x="108" y="294"/>
                  </a:cubicBezTo>
                  <a:cubicBezTo>
                    <a:pt x="12" y="413"/>
                    <a:pt x="0" y="532"/>
                    <a:pt x="96" y="651"/>
                  </a:cubicBezTo>
                  <a:cubicBezTo>
                    <a:pt x="753" y="683"/>
                    <a:pt x="1419" y="837"/>
                    <a:pt x="2087" y="837"/>
                  </a:cubicBezTo>
                  <a:cubicBezTo>
                    <a:pt x="2169" y="837"/>
                    <a:pt x="2252" y="835"/>
                    <a:pt x="2334" y="829"/>
                  </a:cubicBezTo>
                  <a:cubicBezTo>
                    <a:pt x="2929" y="818"/>
                    <a:pt x="3548" y="818"/>
                    <a:pt x="4156" y="806"/>
                  </a:cubicBezTo>
                  <a:cubicBezTo>
                    <a:pt x="4241" y="806"/>
                    <a:pt x="4335" y="817"/>
                    <a:pt x="4427" y="817"/>
                  </a:cubicBezTo>
                  <a:cubicBezTo>
                    <a:pt x="4566" y="817"/>
                    <a:pt x="4703" y="791"/>
                    <a:pt x="4811" y="663"/>
                  </a:cubicBezTo>
                  <a:cubicBezTo>
                    <a:pt x="4691" y="365"/>
                    <a:pt x="4418" y="353"/>
                    <a:pt x="4168" y="341"/>
                  </a:cubicBezTo>
                  <a:cubicBezTo>
                    <a:pt x="3644" y="306"/>
                    <a:pt x="3132" y="187"/>
                    <a:pt x="2620" y="91"/>
                  </a:cubicBezTo>
                  <a:cubicBezTo>
                    <a:pt x="2183" y="73"/>
                    <a:pt x="1739" y="0"/>
                    <a:pt x="1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5"/>
            <p:cNvSpPr/>
            <p:nvPr/>
          </p:nvSpPr>
          <p:spPr>
            <a:xfrm>
              <a:off x="5485800" y="2960000"/>
              <a:ext cx="11325" cy="8725"/>
            </a:xfrm>
            <a:custGeom>
              <a:avLst/>
              <a:gdLst/>
              <a:ahLst/>
              <a:cxnLst/>
              <a:rect l="l" t="t" r="r" b="b"/>
              <a:pathLst>
                <a:path w="453" h="349" extrusionOk="0">
                  <a:moveTo>
                    <a:pt x="290" y="1"/>
                  </a:moveTo>
                  <a:cubicBezTo>
                    <a:pt x="177" y="1"/>
                    <a:pt x="92" y="93"/>
                    <a:pt x="0" y="168"/>
                  </a:cubicBezTo>
                  <a:lnTo>
                    <a:pt x="0" y="180"/>
                  </a:lnTo>
                  <a:cubicBezTo>
                    <a:pt x="51" y="313"/>
                    <a:pt x="129" y="348"/>
                    <a:pt x="216" y="348"/>
                  </a:cubicBezTo>
                  <a:cubicBezTo>
                    <a:pt x="292" y="348"/>
                    <a:pt x="375" y="322"/>
                    <a:pt x="453" y="311"/>
                  </a:cubicBezTo>
                  <a:lnTo>
                    <a:pt x="453" y="61"/>
                  </a:lnTo>
                  <a:cubicBezTo>
                    <a:pt x="392" y="18"/>
                    <a:pt x="338"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5"/>
            <p:cNvSpPr/>
            <p:nvPr/>
          </p:nvSpPr>
          <p:spPr>
            <a:xfrm>
              <a:off x="5560500" y="3179850"/>
              <a:ext cx="59550" cy="18925"/>
            </a:xfrm>
            <a:custGeom>
              <a:avLst/>
              <a:gdLst/>
              <a:ahLst/>
              <a:cxnLst/>
              <a:rect l="l" t="t" r="r" b="b"/>
              <a:pathLst>
                <a:path w="2382" h="757" extrusionOk="0">
                  <a:moveTo>
                    <a:pt x="646" y="1"/>
                  </a:moveTo>
                  <a:cubicBezTo>
                    <a:pt x="586" y="1"/>
                    <a:pt x="526" y="6"/>
                    <a:pt x="465" y="18"/>
                  </a:cubicBezTo>
                  <a:cubicBezTo>
                    <a:pt x="275" y="113"/>
                    <a:pt x="36" y="113"/>
                    <a:pt x="1" y="375"/>
                  </a:cubicBezTo>
                  <a:cubicBezTo>
                    <a:pt x="388" y="598"/>
                    <a:pt x="770" y="756"/>
                    <a:pt x="1165" y="756"/>
                  </a:cubicBezTo>
                  <a:cubicBezTo>
                    <a:pt x="1402" y="756"/>
                    <a:pt x="1644" y="699"/>
                    <a:pt x="1894" y="565"/>
                  </a:cubicBezTo>
                  <a:cubicBezTo>
                    <a:pt x="2013" y="387"/>
                    <a:pt x="2203" y="435"/>
                    <a:pt x="2382" y="399"/>
                  </a:cubicBezTo>
                  <a:cubicBezTo>
                    <a:pt x="2001" y="208"/>
                    <a:pt x="1584" y="208"/>
                    <a:pt x="1179" y="113"/>
                  </a:cubicBezTo>
                  <a:cubicBezTo>
                    <a:pt x="1000" y="50"/>
                    <a:pt x="827"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5"/>
            <p:cNvSpPr/>
            <p:nvPr/>
          </p:nvSpPr>
          <p:spPr>
            <a:xfrm>
              <a:off x="5542050" y="3171350"/>
              <a:ext cx="47950" cy="12050"/>
            </a:xfrm>
            <a:custGeom>
              <a:avLst/>
              <a:gdLst/>
              <a:ahLst/>
              <a:cxnLst/>
              <a:rect l="l" t="t" r="r" b="b"/>
              <a:pathLst>
                <a:path w="1918" h="482" extrusionOk="0">
                  <a:moveTo>
                    <a:pt x="72" y="1"/>
                  </a:moveTo>
                  <a:cubicBezTo>
                    <a:pt x="12" y="60"/>
                    <a:pt x="0" y="132"/>
                    <a:pt x="24" y="203"/>
                  </a:cubicBezTo>
                  <a:cubicBezTo>
                    <a:pt x="193" y="426"/>
                    <a:pt x="396" y="481"/>
                    <a:pt x="606" y="481"/>
                  </a:cubicBezTo>
                  <a:cubicBezTo>
                    <a:pt x="810" y="481"/>
                    <a:pt x="1021" y="429"/>
                    <a:pt x="1215" y="429"/>
                  </a:cubicBezTo>
                  <a:cubicBezTo>
                    <a:pt x="1453" y="441"/>
                    <a:pt x="1679" y="441"/>
                    <a:pt x="1917" y="441"/>
                  </a:cubicBezTo>
                  <a:cubicBezTo>
                    <a:pt x="1834" y="370"/>
                    <a:pt x="1727" y="286"/>
                    <a:pt x="1655" y="179"/>
                  </a:cubicBezTo>
                  <a:cubicBezTo>
                    <a:pt x="1619" y="174"/>
                    <a:pt x="1583" y="173"/>
                    <a:pt x="1547" y="173"/>
                  </a:cubicBezTo>
                  <a:cubicBezTo>
                    <a:pt x="1457" y="173"/>
                    <a:pt x="1367" y="184"/>
                    <a:pt x="1280" y="184"/>
                  </a:cubicBezTo>
                  <a:cubicBezTo>
                    <a:pt x="1151" y="184"/>
                    <a:pt x="1028" y="159"/>
                    <a:pt x="917" y="36"/>
                  </a:cubicBezTo>
                  <a:cubicBezTo>
                    <a:pt x="643" y="13"/>
                    <a:pt x="358"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5"/>
            <p:cNvSpPr/>
            <p:nvPr/>
          </p:nvSpPr>
          <p:spPr>
            <a:xfrm>
              <a:off x="5631650" y="3176925"/>
              <a:ext cx="4175" cy="4125"/>
            </a:xfrm>
            <a:custGeom>
              <a:avLst/>
              <a:gdLst/>
              <a:ahLst/>
              <a:cxnLst/>
              <a:rect l="l" t="t" r="r" b="b"/>
              <a:pathLst>
                <a:path w="167" h="165" extrusionOk="0">
                  <a:moveTo>
                    <a:pt x="99" y="1"/>
                  </a:moveTo>
                  <a:cubicBezTo>
                    <a:pt x="70" y="1"/>
                    <a:pt x="39" y="18"/>
                    <a:pt x="0" y="28"/>
                  </a:cubicBezTo>
                  <a:cubicBezTo>
                    <a:pt x="12" y="75"/>
                    <a:pt x="36" y="123"/>
                    <a:pt x="60" y="135"/>
                  </a:cubicBezTo>
                  <a:cubicBezTo>
                    <a:pt x="80" y="155"/>
                    <a:pt x="100" y="164"/>
                    <a:pt x="117" y="164"/>
                  </a:cubicBezTo>
                  <a:cubicBezTo>
                    <a:pt x="141" y="164"/>
                    <a:pt x="160" y="146"/>
                    <a:pt x="167" y="111"/>
                  </a:cubicBezTo>
                  <a:cubicBezTo>
                    <a:pt x="167" y="75"/>
                    <a:pt x="155" y="16"/>
                    <a:pt x="119" y="4"/>
                  </a:cubicBezTo>
                  <a:cubicBezTo>
                    <a:pt x="112" y="2"/>
                    <a:pt x="106" y="1"/>
                    <a:pt x="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5"/>
            <p:cNvSpPr/>
            <p:nvPr/>
          </p:nvSpPr>
          <p:spPr>
            <a:xfrm>
              <a:off x="5687000" y="3205275"/>
              <a:ext cx="9550" cy="2675"/>
            </a:xfrm>
            <a:custGeom>
              <a:avLst/>
              <a:gdLst/>
              <a:ahLst/>
              <a:cxnLst/>
              <a:rect l="l" t="t" r="r" b="b"/>
              <a:pathLst>
                <a:path w="382" h="107" extrusionOk="0">
                  <a:moveTo>
                    <a:pt x="1" y="1"/>
                  </a:moveTo>
                  <a:lnTo>
                    <a:pt x="1" y="84"/>
                  </a:lnTo>
                  <a:cubicBezTo>
                    <a:pt x="75" y="84"/>
                    <a:pt x="146" y="107"/>
                    <a:pt x="212" y="107"/>
                  </a:cubicBezTo>
                  <a:cubicBezTo>
                    <a:pt x="273" y="107"/>
                    <a:pt x="330" y="87"/>
                    <a:pt x="382" y="13"/>
                  </a:cubicBezTo>
                  <a:cubicBezTo>
                    <a:pt x="263"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5"/>
            <p:cNvSpPr/>
            <p:nvPr/>
          </p:nvSpPr>
          <p:spPr>
            <a:xfrm>
              <a:off x="5684025" y="3205275"/>
              <a:ext cx="3000" cy="2425"/>
            </a:xfrm>
            <a:custGeom>
              <a:avLst/>
              <a:gdLst/>
              <a:ahLst/>
              <a:cxnLst/>
              <a:rect l="l" t="t" r="r" b="b"/>
              <a:pathLst>
                <a:path w="120" h="97" extrusionOk="0">
                  <a:moveTo>
                    <a:pt x="120" y="1"/>
                  </a:moveTo>
                  <a:cubicBezTo>
                    <a:pt x="84" y="25"/>
                    <a:pt x="48" y="60"/>
                    <a:pt x="1" y="96"/>
                  </a:cubicBezTo>
                  <a:cubicBezTo>
                    <a:pt x="48" y="96"/>
                    <a:pt x="84" y="96"/>
                    <a:pt x="120" y="84"/>
                  </a:cubicBezTo>
                  <a:lnTo>
                    <a:pt x="120" y="37"/>
                  </a:ln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5"/>
            <p:cNvSpPr/>
            <p:nvPr/>
          </p:nvSpPr>
          <p:spPr>
            <a:xfrm>
              <a:off x="5417025" y="3109300"/>
              <a:ext cx="25925" cy="6650"/>
            </a:xfrm>
            <a:custGeom>
              <a:avLst/>
              <a:gdLst/>
              <a:ahLst/>
              <a:cxnLst/>
              <a:rect l="l" t="t" r="r" b="b"/>
              <a:pathLst>
                <a:path w="1037" h="266" extrusionOk="0">
                  <a:moveTo>
                    <a:pt x="597" y="1"/>
                  </a:moveTo>
                  <a:cubicBezTo>
                    <a:pt x="428" y="1"/>
                    <a:pt x="258" y="33"/>
                    <a:pt x="85" y="33"/>
                  </a:cubicBezTo>
                  <a:cubicBezTo>
                    <a:pt x="57" y="33"/>
                    <a:pt x="29" y="32"/>
                    <a:pt x="1" y="30"/>
                  </a:cubicBezTo>
                  <a:lnTo>
                    <a:pt x="1" y="30"/>
                  </a:lnTo>
                  <a:cubicBezTo>
                    <a:pt x="13" y="89"/>
                    <a:pt x="25" y="161"/>
                    <a:pt x="48" y="220"/>
                  </a:cubicBezTo>
                  <a:cubicBezTo>
                    <a:pt x="194" y="253"/>
                    <a:pt x="344" y="266"/>
                    <a:pt x="494" y="266"/>
                  </a:cubicBezTo>
                  <a:cubicBezTo>
                    <a:pt x="677" y="266"/>
                    <a:pt x="860" y="247"/>
                    <a:pt x="1037" y="220"/>
                  </a:cubicBezTo>
                  <a:cubicBezTo>
                    <a:pt x="1025" y="173"/>
                    <a:pt x="1025" y="101"/>
                    <a:pt x="1013" y="101"/>
                  </a:cubicBezTo>
                  <a:cubicBezTo>
                    <a:pt x="875" y="22"/>
                    <a:pt x="736"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5"/>
            <p:cNvSpPr/>
            <p:nvPr/>
          </p:nvSpPr>
          <p:spPr>
            <a:xfrm>
              <a:off x="5397675" y="3107350"/>
              <a:ext cx="9275" cy="7775"/>
            </a:xfrm>
            <a:custGeom>
              <a:avLst/>
              <a:gdLst/>
              <a:ahLst/>
              <a:cxnLst/>
              <a:rect l="l" t="t" r="r" b="b"/>
              <a:pathLst>
                <a:path w="371" h="311" extrusionOk="0">
                  <a:moveTo>
                    <a:pt x="251" y="1"/>
                  </a:moveTo>
                  <a:cubicBezTo>
                    <a:pt x="144" y="36"/>
                    <a:pt x="1" y="13"/>
                    <a:pt x="1" y="167"/>
                  </a:cubicBezTo>
                  <a:cubicBezTo>
                    <a:pt x="1" y="310"/>
                    <a:pt x="132" y="310"/>
                    <a:pt x="239" y="310"/>
                  </a:cubicBezTo>
                  <a:cubicBezTo>
                    <a:pt x="287" y="275"/>
                    <a:pt x="322" y="215"/>
                    <a:pt x="370" y="179"/>
                  </a:cubicBezTo>
                  <a:lnTo>
                    <a:pt x="370" y="120"/>
                  </a:lnTo>
                  <a:lnTo>
                    <a:pt x="370" y="60"/>
                  </a:lnTo>
                  <a:cubicBezTo>
                    <a:pt x="322" y="36"/>
                    <a:pt x="299" y="13"/>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5"/>
            <p:cNvSpPr/>
            <p:nvPr/>
          </p:nvSpPr>
          <p:spPr>
            <a:xfrm>
              <a:off x="5403650" y="3111525"/>
              <a:ext cx="3300" cy="3600"/>
            </a:xfrm>
            <a:custGeom>
              <a:avLst/>
              <a:gdLst/>
              <a:ahLst/>
              <a:cxnLst/>
              <a:rect l="l" t="t" r="r" b="b"/>
              <a:pathLst>
                <a:path w="132" h="144" extrusionOk="0">
                  <a:moveTo>
                    <a:pt x="131" y="0"/>
                  </a:moveTo>
                  <a:cubicBezTo>
                    <a:pt x="83" y="48"/>
                    <a:pt x="48" y="108"/>
                    <a:pt x="0" y="143"/>
                  </a:cubicBezTo>
                  <a:cubicBezTo>
                    <a:pt x="48" y="131"/>
                    <a:pt x="83" y="131"/>
                    <a:pt x="131" y="120"/>
                  </a:cubicBez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5"/>
            <p:cNvSpPr/>
            <p:nvPr/>
          </p:nvSpPr>
          <p:spPr>
            <a:xfrm>
              <a:off x="5382800" y="3071925"/>
              <a:ext cx="2700" cy="5100"/>
            </a:xfrm>
            <a:custGeom>
              <a:avLst/>
              <a:gdLst/>
              <a:ahLst/>
              <a:cxnLst/>
              <a:rect l="l" t="t" r="r" b="b"/>
              <a:pathLst>
                <a:path w="108" h="204" extrusionOk="0">
                  <a:moveTo>
                    <a:pt x="108" y="1"/>
                  </a:moveTo>
                  <a:lnTo>
                    <a:pt x="108" y="1"/>
                  </a:lnTo>
                  <a:cubicBezTo>
                    <a:pt x="48" y="37"/>
                    <a:pt x="1" y="84"/>
                    <a:pt x="1" y="156"/>
                  </a:cubicBezTo>
                  <a:cubicBezTo>
                    <a:pt x="1" y="168"/>
                    <a:pt x="48" y="180"/>
                    <a:pt x="72" y="203"/>
                  </a:cubicBezTo>
                  <a:cubicBezTo>
                    <a:pt x="84" y="120"/>
                    <a:pt x="84"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5"/>
            <p:cNvSpPr/>
            <p:nvPr/>
          </p:nvSpPr>
          <p:spPr>
            <a:xfrm>
              <a:off x="5303025" y="3077575"/>
              <a:ext cx="45575" cy="12250"/>
            </a:xfrm>
            <a:custGeom>
              <a:avLst/>
              <a:gdLst/>
              <a:ahLst/>
              <a:cxnLst/>
              <a:rect l="l" t="t" r="r" b="b"/>
              <a:pathLst>
                <a:path w="1823" h="490" extrusionOk="0">
                  <a:moveTo>
                    <a:pt x="1317" y="0"/>
                  </a:moveTo>
                  <a:cubicBezTo>
                    <a:pt x="1107" y="0"/>
                    <a:pt x="893" y="54"/>
                    <a:pt x="682" y="54"/>
                  </a:cubicBezTo>
                  <a:cubicBezTo>
                    <a:pt x="589" y="54"/>
                    <a:pt x="496" y="43"/>
                    <a:pt x="406" y="13"/>
                  </a:cubicBezTo>
                  <a:cubicBezTo>
                    <a:pt x="287" y="49"/>
                    <a:pt x="156" y="61"/>
                    <a:pt x="25" y="73"/>
                  </a:cubicBezTo>
                  <a:cubicBezTo>
                    <a:pt x="1" y="120"/>
                    <a:pt x="1" y="156"/>
                    <a:pt x="1" y="192"/>
                  </a:cubicBezTo>
                  <a:cubicBezTo>
                    <a:pt x="48" y="192"/>
                    <a:pt x="96" y="192"/>
                    <a:pt x="144" y="215"/>
                  </a:cubicBezTo>
                  <a:cubicBezTo>
                    <a:pt x="182" y="212"/>
                    <a:pt x="221" y="211"/>
                    <a:pt x="259" y="211"/>
                  </a:cubicBezTo>
                  <a:cubicBezTo>
                    <a:pt x="627" y="211"/>
                    <a:pt x="952" y="360"/>
                    <a:pt x="1287" y="489"/>
                  </a:cubicBezTo>
                  <a:cubicBezTo>
                    <a:pt x="1346" y="465"/>
                    <a:pt x="1394" y="430"/>
                    <a:pt x="1406" y="346"/>
                  </a:cubicBezTo>
                  <a:cubicBezTo>
                    <a:pt x="1537" y="335"/>
                    <a:pt x="1680" y="311"/>
                    <a:pt x="1822" y="299"/>
                  </a:cubicBezTo>
                  <a:cubicBezTo>
                    <a:pt x="1787" y="239"/>
                    <a:pt x="1739" y="168"/>
                    <a:pt x="1715" y="96"/>
                  </a:cubicBezTo>
                  <a:cubicBezTo>
                    <a:pt x="1586" y="23"/>
                    <a:pt x="1453" y="0"/>
                    <a:pt x="1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5"/>
            <p:cNvSpPr/>
            <p:nvPr/>
          </p:nvSpPr>
          <p:spPr>
            <a:xfrm>
              <a:off x="5346200" y="3086525"/>
              <a:ext cx="7450" cy="6650"/>
            </a:xfrm>
            <a:custGeom>
              <a:avLst/>
              <a:gdLst/>
              <a:ahLst/>
              <a:cxnLst/>
              <a:rect l="l" t="t" r="r" b="b"/>
              <a:pathLst>
                <a:path w="298" h="266" extrusionOk="0">
                  <a:moveTo>
                    <a:pt x="155" y="0"/>
                  </a:moveTo>
                  <a:cubicBezTo>
                    <a:pt x="119" y="96"/>
                    <a:pt x="0" y="167"/>
                    <a:pt x="95" y="238"/>
                  </a:cubicBezTo>
                  <a:cubicBezTo>
                    <a:pt x="117" y="257"/>
                    <a:pt x="139" y="265"/>
                    <a:pt x="160" y="265"/>
                  </a:cubicBezTo>
                  <a:cubicBezTo>
                    <a:pt x="219" y="265"/>
                    <a:pt x="271" y="202"/>
                    <a:pt x="298" y="131"/>
                  </a:cubicBezTo>
                  <a:cubicBezTo>
                    <a:pt x="262" y="96"/>
                    <a:pt x="203"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5"/>
            <p:cNvSpPr/>
            <p:nvPr/>
          </p:nvSpPr>
          <p:spPr>
            <a:xfrm>
              <a:off x="5335175" y="3086825"/>
              <a:ext cx="6575" cy="6575"/>
            </a:xfrm>
            <a:custGeom>
              <a:avLst/>
              <a:gdLst/>
              <a:ahLst/>
              <a:cxnLst/>
              <a:rect l="l" t="t" r="r" b="b"/>
              <a:pathLst>
                <a:path w="263" h="263" extrusionOk="0">
                  <a:moveTo>
                    <a:pt x="120" y="0"/>
                  </a:moveTo>
                  <a:cubicBezTo>
                    <a:pt x="84" y="48"/>
                    <a:pt x="48" y="84"/>
                    <a:pt x="1" y="119"/>
                  </a:cubicBezTo>
                  <a:cubicBezTo>
                    <a:pt x="13" y="167"/>
                    <a:pt x="13" y="215"/>
                    <a:pt x="1" y="262"/>
                  </a:cubicBezTo>
                  <a:cubicBezTo>
                    <a:pt x="72" y="262"/>
                    <a:pt x="167" y="262"/>
                    <a:pt x="191" y="226"/>
                  </a:cubicBezTo>
                  <a:cubicBezTo>
                    <a:pt x="263" y="143"/>
                    <a:pt x="167" y="84"/>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5"/>
            <p:cNvSpPr/>
            <p:nvPr/>
          </p:nvSpPr>
          <p:spPr>
            <a:xfrm>
              <a:off x="5357200" y="3082950"/>
              <a:ext cx="3600" cy="3300"/>
            </a:xfrm>
            <a:custGeom>
              <a:avLst/>
              <a:gdLst/>
              <a:ahLst/>
              <a:cxnLst/>
              <a:rect l="l" t="t" r="r" b="b"/>
              <a:pathLst>
                <a:path w="144" h="132" extrusionOk="0">
                  <a:moveTo>
                    <a:pt x="1" y="131"/>
                  </a:moveTo>
                  <a:cubicBezTo>
                    <a:pt x="36" y="84"/>
                    <a:pt x="84" y="36"/>
                    <a:pt x="144" y="0"/>
                  </a:cubicBezTo>
                  <a:cubicBezTo>
                    <a:pt x="84" y="36"/>
                    <a:pt x="36" y="84"/>
                    <a:pt x="1"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5"/>
            <p:cNvSpPr/>
            <p:nvPr/>
          </p:nvSpPr>
          <p:spPr>
            <a:xfrm>
              <a:off x="5283375" y="3003800"/>
              <a:ext cx="86650" cy="14875"/>
            </a:xfrm>
            <a:custGeom>
              <a:avLst/>
              <a:gdLst/>
              <a:ahLst/>
              <a:cxnLst/>
              <a:rect l="l" t="t" r="r" b="b"/>
              <a:pathLst>
                <a:path w="3466" h="595" extrusionOk="0">
                  <a:moveTo>
                    <a:pt x="343" y="1"/>
                  </a:moveTo>
                  <a:cubicBezTo>
                    <a:pt x="274" y="1"/>
                    <a:pt x="204" y="15"/>
                    <a:pt x="132" y="47"/>
                  </a:cubicBezTo>
                  <a:cubicBezTo>
                    <a:pt x="108" y="83"/>
                    <a:pt x="72" y="95"/>
                    <a:pt x="49" y="118"/>
                  </a:cubicBezTo>
                  <a:lnTo>
                    <a:pt x="49" y="261"/>
                  </a:lnTo>
                  <a:cubicBezTo>
                    <a:pt x="13" y="321"/>
                    <a:pt x="1" y="380"/>
                    <a:pt x="49" y="440"/>
                  </a:cubicBezTo>
                  <a:cubicBezTo>
                    <a:pt x="132" y="499"/>
                    <a:pt x="251" y="476"/>
                    <a:pt x="346" y="559"/>
                  </a:cubicBezTo>
                  <a:cubicBezTo>
                    <a:pt x="394" y="571"/>
                    <a:pt x="430" y="571"/>
                    <a:pt x="477" y="571"/>
                  </a:cubicBezTo>
                  <a:cubicBezTo>
                    <a:pt x="477" y="583"/>
                    <a:pt x="513" y="583"/>
                    <a:pt x="537" y="595"/>
                  </a:cubicBezTo>
                  <a:cubicBezTo>
                    <a:pt x="584" y="595"/>
                    <a:pt x="608" y="583"/>
                    <a:pt x="644" y="559"/>
                  </a:cubicBezTo>
                  <a:cubicBezTo>
                    <a:pt x="775" y="440"/>
                    <a:pt x="965" y="523"/>
                    <a:pt x="1120" y="440"/>
                  </a:cubicBezTo>
                  <a:lnTo>
                    <a:pt x="1465" y="440"/>
                  </a:lnTo>
                  <a:cubicBezTo>
                    <a:pt x="1530" y="472"/>
                    <a:pt x="1594" y="494"/>
                    <a:pt x="1659" y="494"/>
                  </a:cubicBezTo>
                  <a:cubicBezTo>
                    <a:pt x="1713" y="494"/>
                    <a:pt x="1768" y="478"/>
                    <a:pt x="1823" y="440"/>
                  </a:cubicBezTo>
                  <a:cubicBezTo>
                    <a:pt x="2096" y="452"/>
                    <a:pt x="2382" y="452"/>
                    <a:pt x="2668" y="452"/>
                  </a:cubicBezTo>
                  <a:cubicBezTo>
                    <a:pt x="2716" y="440"/>
                    <a:pt x="2739" y="440"/>
                    <a:pt x="2787" y="440"/>
                  </a:cubicBezTo>
                  <a:cubicBezTo>
                    <a:pt x="2858" y="470"/>
                    <a:pt x="2933" y="485"/>
                    <a:pt x="3007" y="485"/>
                  </a:cubicBezTo>
                  <a:cubicBezTo>
                    <a:pt x="3082" y="485"/>
                    <a:pt x="3156" y="470"/>
                    <a:pt x="3228" y="440"/>
                  </a:cubicBezTo>
                  <a:lnTo>
                    <a:pt x="3347" y="440"/>
                  </a:lnTo>
                  <a:cubicBezTo>
                    <a:pt x="3347" y="452"/>
                    <a:pt x="3359" y="464"/>
                    <a:pt x="3406" y="464"/>
                  </a:cubicBezTo>
                  <a:cubicBezTo>
                    <a:pt x="3442" y="464"/>
                    <a:pt x="3454" y="452"/>
                    <a:pt x="3466" y="392"/>
                  </a:cubicBezTo>
                  <a:cubicBezTo>
                    <a:pt x="3379" y="284"/>
                    <a:pt x="3272" y="259"/>
                    <a:pt x="3160" y="259"/>
                  </a:cubicBezTo>
                  <a:cubicBezTo>
                    <a:pt x="3069" y="259"/>
                    <a:pt x="2975" y="275"/>
                    <a:pt x="2886" y="275"/>
                  </a:cubicBezTo>
                  <a:cubicBezTo>
                    <a:pt x="2844" y="275"/>
                    <a:pt x="2802" y="272"/>
                    <a:pt x="2763" y="261"/>
                  </a:cubicBezTo>
                  <a:cubicBezTo>
                    <a:pt x="2745" y="267"/>
                    <a:pt x="2725" y="270"/>
                    <a:pt x="2702" y="270"/>
                  </a:cubicBezTo>
                  <a:cubicBezTo>
                    <a:pt x="2680" y="270"/>
                    <a:pt x="2656" y="267"/>
                    <a:pt x="2632" y="261"/>
                  </a:cubicBezTo>
                  <a:cubicBezTo>
                    <a:pt x="2561" y="208"/>
                    <a:pt x="2483" y="196"/>
                    <a:pt x="2403" y="196"/>
                  </a:cubicBezTo>
                  <a:cubicBezTo>
                    <a:pt x="2339" y="196"/>
                    <a:pt x="2273" y="203"/>
                    <a:pt x="2206" y="203"/>
                  </a:cubicBezTo>
                  <a:cubicBezTo>
                    <a:pt x="2189" y="203"/>
                    <a:pt x="2173" y="203"/>
                    <a:pt x="2156" y="202"/>
                  </a:cubicBezTo>
                  <a:cubicBezTo>
                    <a:pt x="2124" y="195"/>
                    <a:pt x="2091" y="194"/>
                    <a:pt x="2057" y="194"/>
                  </a:cubicBezTo>
                  <a:cubicBezTo>
                    <a:pt x="2037" y="194"/>
                    <a:pt x="2016" y="195"/>
                    <a:pt x="1995" y="195"/>
                  </a:cubicBezTo>
                  <a:cubicBezTo>
                    <a:pt x="1925" y="195"/>
                    <a:pt x="1854" y="189"/>
                    <a:pt x="1787" y="142"/>
                  </a:cubicBezTo>
                  <a:cubicBezTo>
                    <a:pt x="1418" y="118"/>
                    <a:pt x="1037" y="118"/>
                    <a:pt x="668" y="107"/>
                  </a:cubicBezTo>
                  <a:cubicBezTo>
                    <a:pt x="564" y="40"/>
                    <a:pt x="456"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5"/>
            <p:cNvSpPr/>
            <p:nvPr/>
          </p:nvSpPr>
          <p:spPr>
            <a:xfrm>
              <a:off x="5367625" y="3013775"/>
              <a:ext cx="11025" cy="4050"/>
            </a:xfrm>
            <a:custGeom>
              <a:avLst/>
              <a:gdLst/>
              <a:ahLst/>
              <a:cxnLst/>
              <a:rect l="l" t="t" r="r" b="b"/>
              <a:pathLst>
                <a:path w="441" h="162" extrusionOk="0">
                  <a:moveTo>
                    <a:pt x="375" y="0"/>
                  </a:moveTo>
                  <a:cubicBezTo>
                    <a:pt x="356" y="0"/>
                    <a:pt x="334" y="10"/>
                    <a:pt x="310" y="29"/>
                  </a:cubicBezTo>
                  <a:cubicBezTo>
                    <a:pt x="250" y="5"/>
                    <a:pt x="179" y="5"/>
                    <a:pt x="119" y="5"/>
                  </a:cubicBezTo>
                  <a:cubicBezTo>
                    <a:pt x="72" y="17"/>
                    <a:pt x="36" y="17"/>
                    <a:pt x="0" y="53"/>
                  </a:cubicBezTo>
                  <a:cubicBezTo>
                    <a:pt x="73" y="126"/>
                    <a:pt x="150" y="162"/>
                    <a:pt x="226" y="162"/>
                  </a:cubicBezTo>
                  <a:cubicBezTo>
                    <a:pt x="298" y="162"/>
                    <a:pt x="371" y="129"/>
                    <a:pt x="441" y="65"/>
                  </a:cubicBezTo>
                  <a:cubicBezTo>
                    <a:pt x="427" y="22"/>
                    <a:pt x="404" y="0"/>
                    <a:pt x="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5"/>
            <p:cNvSpPr/>
            <p:nvPr/>
          </p:nvSpPr>
          <p:spPr>
            <a:xfrm>
              <a:off x="5375350" y="3011375"/>
              <a:ext cx="6575" cy="3725"/>
            </a:xfrm>
            <a:custGeom>
              <a:avLst/>
              <a:gdLst/>
              <a:ahLst/>
              <a:cxnLst/>
              <a:rect l="l" t="t" r="r" b="b"/>
              <a:pathLst>
                <a:path w="263" h="149" extrusionOk="0">
                  <a:moveTo>
                    <a:pt x="128" y="0"/>
                  </a:moveTo>
                  <a:cubicBezTo>
                    <a:pt x="90" y="0"/>
                    <a:pt x="49" y="31"/>
                    <a:pt x="1" y="101"/>
                  </a:cubicBezTo>
                  <a:lnTo>
                    <a:pt x="132" y="149"/>
                  </a:lnTo>
                  <a:cubicBezTo>
                    <a:pt x="180" y="149"/>
                    <a:pt x="227" y="149"/>
                    <a:pt x="263" y="125"/>
                  </a:cubicBezTo>
                  <a:cubicBezTo>
                    <a:pt x="217" y="47"/>
                    <a:pt x="17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5"/>
            <p:cNvSpPr/>
            <p:nvPr/>
          </p:nvSpPr>
          <p:spPr>
            <a:xfrm>
              <a:off x="5381900" y="3014775"/>
              <a:ext cx="3900" cy="1525"/>
            </a:xfrm>
            <a:custGeom>
              <a:avLst/>
              <a:gdLst/>
              <a:ahLst/>
              <a:cxnLst/>
              <a:rect l="l" t="t" r="r" b="b"/>
              <a:pathLst>
                <a:path w="156" h="61" extrusionOk="0">
                  <a:moveTo>
                    <a:pt x="156" y="1"/>
                  </a:moveTo>
                  <a:cubicBezTo>
                    <a:pt x="96" y="1"/>
                    <a:pt x="49" y="13"/>
                    <a:pt x="1" y="13"/>
                  </a:cubicBezTo>
                  <a:cubicBezTo>
                    <a:pt x="25" y="25"/>
                    <a:pt x="37" y="60"/>
                    <a:pt x="49" y="60"/>
                  </a:cubicBezTo>
                  <a:cubicBezTo>
                    <a:pt x="84" y="49"/>
                    <a:pt x="120" y="13"/>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5"/>
            <p:cNvSpPr/>
            <p:nvPr/>
          </p:nvSpPr>
          <p:spPr>
            <a:xfrm>
              <a:off x="6110275" y="3198125"/>
              <a:ext cx="4350" cy="3025"/>
            </a:xfrm>
            <a:custGeom>
              <a:avLst/>
              <a:gdLst/>
              <a:ahLst/>
              <a:cxnLst/>
              <a:rect l="l" t="t" r="r" b="b"/>
              <a:pathLst>
                <a:path w="174" h="121" extrusionOk="0">
                  <a:moveTo>
                    <a:pt x="128" y="0"/>
                  </a:moveTo>
                  <a:cubicBezTo>
                    <a:pt x="94" y="0"/>
                    <a:pt x="20" y="72"/>
                    <a:pt x="1" y="120"/>
                  </a:cubicBezTo>
                  <a:cubicBezTo>
                    <a:pt x="8" y="110"/>
                    <a:pt x="23" y="107"/>
                    <a:pt x="40" y="107"/>
                  </a:cubicBezTo>
                  <a:cubicBezTo>
                    <a:pt x="61" y="107"/>
                    <a:pt x="86" y="111"/>
                    <a:pt x="108" y="111"/>
                  </a:cubicBezTo>
                  <a:cubicBezTo>
                    <a:pt x="146" y="111"/>
                    <a:pt x="173" y="96"/>
                    <a:pt x="143" y="13"/>
                  </a:cubicBezTo>
                  <a:cubicBezTo>
                    <a:pt x="141" y="4"/>
                    <a:pt x="13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5"/>
            <p:cNvSpPr/>
            <p:nvPr/>
          </p:nvSpPr>
          <p:spPr>
            <a:xfrm>
              <a:off x="6310600" y="3288200"/>
              <a:ext cx="7475" cy="3125"/>
            </a:xfrm>
            <a:custGeom>
              <a:avLst/>
              <a:gdLst/>
              <a:ahLst/>
              <a:cxnLst/>
              <a:rect l="l" t="t" r="r" b="b"/>
              <a:pathLst>
                <a:path w="299" h="125" extrusionOk="0">
                  <a:moveTo>
                    <a:pt x="158" y="1"/>
                  </a:moveTo>
                  <a:cubicBezTo>
                    <a:pt x="105" y="1"/>
                    <a:pt x="51" y="43"/>
                    <a:pt x="0" y="125"/>
                  </a:cubicBezTo>
                  <a:cubicBezTo>
                    <a:pt x="108" y="101"/>
                    <a:pt x="203" y="101"/>
                    <a:pt x="298" y="101"/>
                  </a:cubicBezTo>
                  <a:cubicBezTo>
                    <a:pt x="253" y="34"/>
                    <a:pt x="206"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5"/>
            <p:cNvSpPr/>
            <p:nvPr/>
          </p:nvSpPr>
          <p:spPr>
            <a:xfrm>
              <a:off x="5269400" y="3015075"/>
              <a:ext cx="11925" cy="7950"/>
            </a:xfrm>
            <a:custGeom>
              <a:avLst/>
              <a:gdLst/>
              <a:ahLst/>
              <a:cxnLst/>
              <a:rect l="l" t="t" r="r" b="b"/>
              <a:pathLst>
                <a:path w="477" h="318" extrusionOk="0">
                  <a:moveTo>
                    <a:pt x="72" y="1"/>
                  </a:moveTo>
                  <a:cubicBezTo>
                    <a:pt x="0" y="13"/>
                    <a:pt x="0" y="48"/>
                    <a:pt x="36" y="108"/>
                  </a:cubicBezTo>
                  <a:cubicBezTo>
                    <a:pt x="36" y="252"/>
                    <a:pt x="90" y="318"/>
                    <a:pt x="191" y="318"/>
                  </a:cubicBezTo>
                  <a:cubicBezTo>
                    <a:pt x="231" y="318"/>
                    <a:pt x="279" y="307"/>
                    <a:pt x="334" y="287"/>
                  </a:cubicBezTo>
                  <a:cubicBezTo>
                    <a:pt x="441" y="227"/>
                    <a:pt x="477" y="120"/>
                    <a:pt x="453" y="13"/>
                  </a:cubicBezTo>
                  <a:cubicBezTo>
                    <a:pt x="334" y="13"/>
                    <a:pt x="20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5"/>
            <p:cNvSpPr/>
            <p:nvPr/>
          </p:nvSpPr>
          <p:spPr>
            <a:xfrm>
              <a:off x="5328325" y="3017750"/>
              <a:ext cx="17300" cy="4175"/>
            </a:xfrm>
            <a:custGeom>
              <a:avLst/>
              <a:gdLst/>
              <a:ahLst/>
              <a:cxnLst/>
              <a:rect l="l" t="t" r="r" b="b"/>
              <a:pathLst>
                <a:path w="692" h="167" extrusionOk="0">
                  <a:moveTo>
                    <a:pt x="381" y="1"/>
                  </a:moveTo>
                  <a:cubicBezTo>
                    <a:pt x="257" y="1"/>
                    <a:pt x="126" y="37"/>
                    <a:pt x="1" y="37"/>
                  </a:cubicBezTo>
                  <a:cubicBezTo>
                    <a:pt x="105" y="141"/>
                    <a:pt x="217" y="166"/>
                    <a:pt x="332" y="166"/>
                  </a:cubicBezTo>
                  <a:cubicBezTo>
                    <a:pt x="441" y="166"/>
                    <a:pt x="551" y="143"/>
                    <a:pt x="657" y="143"/>
                  </a:cubicBezTo>
                  <a:cubicBezTo>
                    <a:pt x="669" y="143"/>
                    <a:pt x="680" y="143"/>
                    <a:pt x="691" y="144"/>
                  </a:cubicBezTo>
                  <a:cubicBezTo>
                    <a:pt x="601" y="30"/>
                    <a:pt x="494"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5"/>
            <p:cNvSpPr/>
            <p:nvPr/>
          </p:nvSpPr>
          <p:spPr>
            <a:xfrm>
              <a:off x="5299450" y="3014725"/>
              <a:ext cx="11950" cy="3350"/>
            </a:xfrm>
            <a:custGeom>
              <a:avLst/>
              <a:gdLst/>
              <a:ahLst/>
              <a:cxnLst/>
              <a:rect l="l" t="t" r="r" b="b"/>
              <a:pathLst>
                <a:path w="478" h="134" extrusionOk="0">
                  <a:moveTo>
                    <a:pt x="272" y="0"/>
                  </a:moveTo>
                  <a:cubicBezTo>
                    <a:pt x="168" y="0"/>
                    <a:pt x="74" y="25"/>
                    <a:pt x="1" y="134"/>
                  </a:cubicBezTo>
                  <a:cubicBezTo>
                    <a:pt x="179" y="134"/>
                    <a:pt x="346" y="134"/>
                    <a:pt x="477" y="15"/>
                  </a:cubicBezTo>
                  <a:cubicBezTo>
                    <a:pt x="408" y="10"/>
                    <a:pt x="338"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5"/>
            <p:cNvSpPr/>
            <p:nvPr/>
          </p:nvSpPr>
          <p:spPr>
            <a:xfrm>
              <a:off x="5320000" y="3015075"/>
              <a:ext cx="8950" cy="2775"/>
            </a:xfrm>
            <a:custGeom>
              <a:avLst/>
              <a:gdLst/>
              <a:ahLst/>
              <a:cxnLst/>
              <a:rect l="l" t="t" r="r" b="b"/>
              <a:pathLst>
                <a:path w="358" h="111" extrusionOk="0">
                  <a:moveTo>
                    <a:pt x="0" y="1"/>
                  </a:moveTo>
                  <a:cubicBezTo>
                    <a:pt x="71" y="81"/>
                    <a:pt x="158" y="111"/>
                    <a:pt x="263" y="111"/>
                  </a:cubicBezTo>
                  <a:cubicBezTo>
                    <a:pt x="282" y="111"/>
                    <a:pt x="302" y="110"/>
                    <a:pt x="322" y="108"/>
                  </a:cubicBezTo>
                  <a:cubicBezTo>
                    <a:pt x="322" y="60"/>
                    <a:pt x="334" y="37"/>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5"/>
            <p:cNvSpPr/>
            <p:nvPr/>
          </p:nvSpPr>
          <p:spPr>
            <a:xfrm>
              <a:off x="5284875" y="3014725"/>
              <a:ext cx="7475" cy="3175"/>
            </a:xfrm>
            <a:custGeom>
              <a:avLst/>
              <a:gdLst/>
              <a:ahLst/>
              <a:cxnLst/>
              <a:rect l="l" t="t" r="r" b="b"/>
              <a:pathLst>
                <a:path w="299" h="127" extrusionOk="0">
                  <a:moveTo>
                    <a:pt x="54" y="0"/>
                  </a:moveTo>
                  <a:cubicBezTo>
                    <a:pt x="36" y="0"/>
                    <a:pt x="19" y="1"/>
                    <a:pt x="0" y="3"/>
                  </a:cubicBezTo>
                  <a:cubicBezTo>
                    <a:pt x="46" y="104"/>
                    <a:pt x="127" y="127"/>
                    <a:pt x="216" y="127"/>
                  </a:cubicBezTo>
                  <a:cubicBezTo>
                    <a:pt x="243" y="127"/>
                    <a:pt x="271" y="125"/>
                    <a:pt x="298" y="122"/>
                  </a:cubicBezTo>
                  <a:cubicBezTo>
                    <a:pt x="238" y="31"/>
                    <a:pt x="151"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5"/>
            <p:cNvSpPr/>
            <p:nvPr/>
          </p:nvSpPr>
          <p:spPr>
            <a:xfrm>
              <a:off x="5282200" y="3010625"/>
              <a:ext cx="2700" cy="4475"/>
            </a:xfrm>
            <a:custGeom>
              <a:avLst/>
              <a:gdLst/>
              <a:ahLst/>
              <a:cxnLst/>
              <a:rect l="l" t="t" r="r" b="b"/>
              <a:pathLst>
                <a:path w="108" h="179" extrusionOk="0">
                  <a:moveTo>
                    <a:pt x="107" y="0"/>
                  </a:moveTo>
                  <a:cubicBezTo>
                    <a:pt x="84" y="48"/>
                    <a:pt x="36" y="96"/>
                    <a:pt x="0" y="131"/>
                  </a:cubicBezTo>
                  <a:cubicBezTo>
                    <a:pt x="36" y="167"/>
                    <a:pt x="60" y="179"/>
                    <a:pt x="107" y="179"/>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5"/>
            <p:cNvSpPr/>
            <p:nvPr/>
          </p:nvSpPr>
          <p:spPr>
            <a:xfrm>
              <a:off x="5295300" y="3018050"/>
              <a:ext cx="4175" cy="2200"/>
            </a:xfrm>
            <a:custGeom>
              <a:avLst/>
              <a:gdLst/>
              <a:ahLst/>
              <a:cxnLst/>
              <a:rect l="l" t="t" r="r" b="b"/>
              <a:pathLst>
                <a:path w="167" h="88" extrusionOk="0">
                  <a:moveTo>
                    <a:pt x="167" y="1"/>
                  </a:moveTo>
                  <a:lnTo>
                    <a:pt x="167" y="1"/>
                  </a:lnTo>
                  <a:cubicBezTo>
                    <a:pt x="107" y="13"/>
                    <a:pt x="60" y="13"/>
                    <a:pt x="0" y="13"/>
                  </a:cubicBezTo>
                  <a:cubicBezTo>
                    <a:pt x="30" y="60"/>
                    <a:pt x="60" y="87"/>
                    <a:pt x="88" y="87"/>
                  </a:cubicBezTo>
                  <a:cubicBezTo>
                    <a:pt x="116" y="87"/>
                    <a:pt x="143" y="6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5"/>
            <p:cNvSpPr/>
            <p:nvPr/>
          </p:nvSpPr>
          <p:spPr>
            <a:xfrm>
              <a:off x="5259575" y="3077650"/>
              <a:ext cx="29200" cy="7175"/>
            </a:xfrm>
            <a:custGeom>
              <a:avLst/>
              <a:gdLst/>
              <a:ahLst/>
              <a:cxnLst/>
              <a:rect l="l" t="t" r="r" b="b"/>
              <a:pathLst>
                <a:path w="1168" h="287" extrusionOk="0">
                  <a:moveTo>
                    <a:pt x="292" y="1"/>
                  </a:moveTo>
                  <a:cubicBezTo>
                    <a:pt x="194" y="1"/>
                    <a:pt x="97" y="15"/>
                    <a:pt x="0" y="58"/>
                  </a:cubicBezTo>
                  <a:cubicBezTo>
                    <a:pt x="310" y="272"/>
                    <a:pt x="691" y="177"/>
                    <a:pt x="1024" y="284"/>
                  </a:cubicBezTo>
                  <a:cubicBezTo>
                    <a:pt x="1030" y="286"/>
                    <a:pt x="1035" y="287"/>
                    <a:pt x="1040" y="287"/>
                  </a:cubicBezTo>
                  <a:cubicBezTo>
                    <a:pt x="1106" y="287"/>
                    <a:pt x="1167" y="157"/>
                    <a:pt x="1167" y="58"/>
                  </a:cubicBezTo>
                  <a:lnTo>
                    <a:pt x="1167" y="58"/>
                  </a:lnTo>
                  <a:cubicBezTo>
                    <a:pt x="1103" y="73"/>
                    <a:pt x="1040" y="79"/>
                    <a:pt x="976" y="79"/>
                  </a:cubicBezTo>
                  <a:cubicBezTo>
                    <a:pt x="747" y="79"/>
                    <a:pt x="518"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5"/>
            <p:cNvSpPr/>
            <p:nvPr/>
          </p:nvSpPr>
          <p:spPr>
            <a:xfrm>
              <a:off x="5302150" y="3082350"/>
              <a:ext cx="1500" cy="1525"/>
            </a:xfrm>
            <a:custGeom>
              <a:avLst/>
              <a:gdLst/>
              <a:ahLst/>
              <a:cxnLst/>
              <a:rect l="l" t="t" r="r" b="b"/>
              <a:pathLst>
                <a:path w="60" h="61" extrusionOk="0">
                  <a:moveTo>
                    <a:pt x="60" y="1"/>
                  </a:moveTo>
                  <a:cubicBezTo>
                    <a:pt x="24" y="24"/>
                    <a:pt x="12" y="24"/>
                    <a:pt x="12" y="36"/>
                  </a:cubicBezTo>
                  <a:cubicBezTo>
                    <a:pt x="0" y="36"/>
                    <a:pt x="0" y="48"/>
                    <a:pt x="0" y="60"/>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5"/>
            <p:cNvSpPr/>
            <p:nvPr/>
          </p:nvSpPr>
          <p:spPr>
            <a:xfrm>
              <a:off x="5378925" y="3150525"/>
              <a:ext cx="47075" cy="14500"/>
            </a:xfrm>
            <a:custGeom>
              <a:avLst/>
              <a:gdLst/>
              <a:ahLst/>
              <a:cxnLst/>
              <a:rect l="l" t="t" r="r" b="b"/>
              <a:pathLst>
                <a:path w="1883" h="580" extrusionOk="0">
                  <a:moveTo>
                    <a:pt x="537" y="0"/>
                  </a:moveTo>
                  <a:cubicBezTo>
                    <a:pt x="453" y="12"/>
                    <a:pt x="346" y="36"/>
                    <a:pt x="263" y="48"/>
                  </a:cubicBezTo>
                  <a:cubicBezTo>
                    <a:pt x="108" y="119"/>
                    <a:pt x="1" y="214"/>
                    <a:pt x="168" y="369"/>
                  </a:cubicBezTo>
                  <a:cubicBezTo>
                    <a:pt x="520" y="500"/>
                    <a:pt x="872" y="580"/>
                    <a:pt x="1246" y="580"/>
                  </a:cubicBezTo>
                  <a:cubicBezTo>
                    <a:pt x="1314" y="580"/>
                    <a:pt x="1383" y="577"/>
                    <a:pt x="1453" y="572"/>
                  </a:cubicBezTo>
                  <a:cubicBezTo>
                    <a:pt x="1596" y="524"/>
                    <a:pt x="1715" y="465"/>
                    <a:pt x="1823" y="357"/>
                  </a:cubicBezTo>
                  <a:cubicBezTo>
                    <a:pt x="1870" y="298"/>
                    <a:pt x="1882" y="226"/>
                    <a:pt x="1834" y="167"/>
                  </a:cubicBezTo>
                  <a:cubicBezTo>
                    <a:pt x="1734" y="139"/>
                    <a:pt x="1631" y="131"/>
                    <a:pt x="1528" y="131"/>
                  </a:cubicBezTo>
                  <a:cubicBezTo>
                    <a:pt x="1378" y="131"/>
                    <a:pt x="1226" y="148"/>
                    <a:pt x="1076" y="148"/>
                  </a:cubicBezTo>
                  <a:cubicBezTo>
                    <a:pt x="890" y="148"/>
                    <a:pt x="708" y="121"/>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5"/>
            <p:cNvSpPr/>
            <p:nvPr/>
          </p:nvSpPr>
          <p:spPr>
            <a:xfrm>
              <a:off x="5425075" y="3154375"/>
              <a:ext cx="15200" cy="6950"/>
            </a:xfrm>
            <a:custGeom>
              <a:avLst/>
              <a:gdLst/>
              <a:ahLst/>
              <a:cxnLst/>
              <a:rect l="l" t="t" r="r" b="b"/>
              <a:pathLst>
                <a:path w="608" h="278" extrusionOk="0">
                  <a:moveTo>
                    <a:pt x="572" y="1"/>
                  </a:moveTo>
                  <a:cubicBezTo>
                    <a:pt x="381" y="13"/>
                    <a:pt x="203" y="13"/>
                    <a:pt x="0" y="25"/>
                  </a:cubicBezTo>
                  <a:lnTo>
                    <a:pt x="0" y="144"/>
                  </a:lnTo>
                  <a:cubicBezTo>
                    <a:pt x="86" y="236"/>
                    <a:pt x="179" y="278"/>
                    <a:pt x="278" y="278"/>
                  </a:cubicBezTo>
                  <a:cubicBezTo>
                    <a:pt x="357" y="278"/>
                    <a:pt x="439" y="251"/>
                    <a:pt x="524" y="203"/>
                  </a:cubicBezTo>
                  <a:cubicBezTo>
                    <a:pt x="596" y="156"/>
                    <a:pt x="608" y="84"/>
                    <a:pt x="584" y="13"/>
                  </a:cubicBez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5"/>
            <p:cNvSpPr/>
            <p:nvPr/>
          </p:nvSpPr>
          <p:spPr>
            <a:xfrm>
              <a:off x="5801600" y="2989775"/>
              <a:ext cx="21450" cy="7475"/>
            </a:xfrm>
            <a:custGeom>
              <a:avLst/>
              <a:gdLst/>
              <a:ahLst/>
              <a:cxnLst/>
              <a:rect l="l" t="t" r="r" b="b"/>
              <a:pathLst>
                <a:path w="858" h="299" extrusionOk="0">
                  <a:moveTo>
                    <a:pt x="560" y="1"/>
                  </a:moveTo>
                  <a:cubicBezTo>
                    <a:pt x="382" y="1"/>
                    <a:pt x="179" y="13"/>
                    <a:pt x="1" y="13"/>
                  </a:cubicBezTo>
                  <a:lnTo>
                    <a:pt x="1" y="251"/>
                  </a:lnTo>
                  <a:cubicBezTo>
                    <a:pt x="179" y="263"/>
                    <a:pt x="382" y="287"/>
                    <a:pt x="560" y="298"/>
                  </a:cubicBezTo>
                  <a:cubicBezTo>
                    <a:pt x="656" y="263"/>
                    <a:pt x="798" y="263"/>
                    <a:pt x="858" y="156"/>
                  </a:cubicBezTo>
                  <a:cubicBezTo>
                    <a:pt x="798" y="37"/>
                    <a:pt x="644" y="96"/>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5"/>
            <p:cNvSpPr/>
            <p:nvPr/>
          </p:nvSpPr>
          <p:spPr>
            <a:xfrm>
              <a:off x="5815600" y="2989650"/>
              <a:ext cx="11025" cy="4025"/>
            </a:xfrm>
            <a:custGeom>
              <a:avLst/>
              <a:gdLst/>
              <a:ahLst/>
              <a:cxnLst/>
              <a:rect l="l" t="t" r="r" b="b"/>
              <a:pathLst>
                <a:path w="441" h="161" extrusionOk="0">
                  <a:moveTo>
                    <a:pt x="166" y="0"/>
                  </a:moveTo>
                  <a:cubicBezTo>
                    <a:pt x="111" y="0"/>
                    <a:pt x="54" y="6"/>
                    <a:pt x="0" y="6"/>
                  </a:cubicBezTo>
                  <a:cubicBezTo>
                    <a:pt x="84" y="53"/>
                    <a:pt x="191" y="113"/>
                    <a:pt x="298" y="161"/>
                  </a:cubicBezTo>
                  <a:cubicBezTo>
                    <a:pt x="358" y="161"/>
                    <a:pt x="393" y="137"/>
                    <a:pt x="441" y="137"/>
                  </a:cubicBezTo>
                  <a:cubicBezTo>
                    <a:pt x="371" y="20"/>
                    <a:pt x="271"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5"/>
            <p:cNvSpPr/>
            <p:nvPr/>
          </p:nvSpPr>
          <p:spPr>
            <a:xfrm>
              <a:off x="5836425" y="2993175"/>
              <a:ext cx="11925" cy="3775"/>
            </a:xfrm>
            <a:custGeom>
              <a:avLst/>
              <a:gdLst/>
              <a:ahLst/>
              <a:cxnLst/>
              <a:rect l="l" t="t" r="r" b="b"/>
              <a:pathLst>
                <a:path w="477" h="151" extrusionOk="0">
                  <a:moveTo>
                    <a:pt x="196" y="0"/>
                  </a:moveTo>
                  <a:cubicBezTo>
                    <a:pt x="133" y="0"/>
                    <a:pt x="67" y="11"/>
                    <a:pt x="1" y="20"/>
                  </a:cubicBezTo>
                  <a:cubicBezTo>
                    <a:pt x="113" y="142"/>
                    <a:pt x="260" y="151"/>
                    <a:pt x="405" y="151"/>
                  </a:cubicBezTo>
                  <a:cubicBezTo>
                    <a:pt x="429" y="151"/>
                    <a:pt x="453" y="151"/>
                    <a:pt x="477" y="151"/>
                  </a:cubicBezTo>
                  <a:cubicBezTo>
                    <a:pt x="402" y="31"/>
                    <a:pt x="303" y="0"/>
                    <a:pt x="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5"/>
            <p:cNvSpPr/>
            <p:nvPr/>
          </p:nvSpPr>
          <p:spPr>
            <a:xfrm>
              <a:off x="5279700" y="2998525"/>
              <a:ext cx="26325" cy="9150"/>
            </a:xfrm>
            <a:custGeom>
              <a:avLst/>
              <a:gdLst/>
              <a:ahLst/>
              <a:cxnLst/>
              <a:rect l="l" t="t" r="r" b="b"/>
              <a:pathLst>
                <a:path w="1053" h="366" extrusionOk="0">
                  <a:moveTo>
                    <a:pt x="218" y="1"/>
                  </a:moveTo>
                  <a:cubicBezTo>
                    <a:pt x="1" y="1"/>
                    <a:pt x="89" y="173"/>
                    <a:pt x="219" y="353"/>
                  </a:cubicBezTo>
                  <a:lnTo>
                    <a:pt x="255" y="365"/>
                  </a:lnTo>
                  <a:cubicBezTo>
                    <a:pt x="310" y="290"/>
                    <a:pt x="384" y="276"/>
                    <a:pt x="461" y="276"/>
                  </a:cubicBezTo>
                  <a:cubicBezTo>
                    <a:pt x="509" y="276"/>
                    <a:pt x="558" y="281"/>
                    <a:pt x="605" y="281"/>
                  </a:cubicBezTo>
                  <a:cubicBezTo>
                    <a:pt x="664" y="281"/>
                    <a:pt x="721" y="273"/>
                    <a:pt x="767" y="234"/>
                  </a:cubicBezTo>
                  <a:cubicBezTo>
                    <a:pt x="874" y="199"/>
                    <a:pt x="993" y="199"/>
                    <a:pt x="1053" y="103"/>
                  </a:cubicBezTo>
                  <a:cubicBezTo>
                    <a:pt x="815" y="56"/>
                    <a:pt x="600" y="68"/>
                    <a:pt x="374" y="20"/>
                  </a:cubicBezTo>
                  <a:cubicBezTo>
                    <a:pt x="310" y="7"/>
                    <a:pt x="259"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5"/>
            <p:cNvSpPr/>
            <p:nvPr/>
          </p:nvSpPr>
          <p:spPr>
            <a:xfrm>
              <a:off x="5267900" y="2981425"/>
              <a:ext cx="10750" cy="26000"/>
            </a:xfrm>
            <a:custGeom>
              <a:avLst/>
              <a:gdLst/>
              <a:ahLst/>
              <a:cxnLst/>
              <a:rect l="l" t="t" r="r" b="b"/>
              <a:pathLst>
                <a:path w="430" h="1040" extrusionOk="0">
                  <a:moveTo>
                    <a:pt x="165" y="1"/>
                  </a:moveTo>
                  <a:cubicBezTo>
                    <a:pt x="119" y="1"/>
                    <a:pt x="88" y="30"/>
                    <a:pt x="72" y="85"/>
                  </a:cubicBezTo>
                  <a:cubicBezTo>
                    <a:pt x="72" y="299"/>
                    <a:pt x="1" y="525"/>
                    <a:pt x="1" y="752"/>
                  </a:cubicBezTo>
                  <a:cubicBezTo>
                    <a:pt x="23" y="885"/>
                    <a:pt x="35" y="1040"/>
                    <a:pt x="221" y="1040"/>
                  </a:cubicBezTo>
                  <a:cubicBezTo>
                    <a:pt x="234" y="1040"/>
                    <a:pt x="248" y="1039"/>
                    <a:pt x="263" y="1037"/>
                  </a:cubicBezTo>
                  <a:cubicBezTo>
                    <a:pt x="322" y="894"/>
                    <a:pt x="429" y="763"/>
                    <a:pt x="394" y="597"/>
                  </a:cubicBezTo>
                  <a:cubicBezTo>
                    <a:pt x="191" y="442"/>
                    <a:pt x="310" y="216"/>
                    <a:pt x="251" y="25"/>
                  </a:cubicBezTo>
                  <a:cubicBezTo>
                    <a:pt x="218" y="9"/>
                    <a:pt x="190"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5"/>
            <p:cNvSpPr/>
            <p:nvPr/>
          </p:nvSpPr>
          <p:spPr>
            <a:xfrm>
              <a:off x="5261950" y="2999600"/>
              <a:ext cx="12225" cy="17900"/>
            </a:xfrm>
            <a:custGeom>
              <a:avLst/>
              <a:gdLst/>
              <a:ahLst/>
              <a:cxnLst/>
              <a:rect l="l" t="t" r="r" b="b"/>
              <a:pathLst>
                <a:path w="489" h="716" extrusionOk="0">
                  <a:moveTo>
                    <a:pt x="334" y="1"/>
                  </a:moveTo>
                  <a:cubicBezTo>
                    <a:pt x="1" y="120"/>
                    <a:pt x="179" y="382"/>
                    <a:pt x="191" y="572"/>
                  </a:cubicBezTo>
                  <a:cubicBezTo>
                    <a:pt x="239" y="620"/>
                    <a:pt x="298" y="667"/>
                    <a:pt x="334" y="715"/>
                  </a:cubicBezTo>
                  <a:cubicBezTo>
                    <a:pt x="334" y="679"/>
                    <a:pt x="358" y="632"/>
                    <a:pt x="370" y="608"/>
                  </a:cubicBezTo>
                  <a:cubicBezTo>
                    <a:pt x="417" y="501"/>
                    <a:pt x="441" y="394"/>
                    <a:pt x="489" y="298"/>
                  </a:cubicBezTo>
                  <a:cubicBezTo>
                    <a:pt x="370" y="239"/>
                    <a:pt x="358" y="12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5"/>
            <p:cNvSpPr/>
            <p:nvPr/>
          </p:nvSpPr>
          <p:spPr>
            <a:xfrm>
              <a:off x="5277725" y="2986200"/>
              <a:ext cx="3900" cy="7475"/>
            </a:xfrm>
            <a:custGeom>
              <a:avLst/>
              <a:gdLst/>
              <a:ahLst/>
              <a:cxnLst/>
              <a:rect l="l" t="t" r="r" b="b"/>
              <a:pathLst>
                <a:path w="156" h="299" extrusionOk="0">
                  <a:moveTo>
                    <a:pt x="156" y="1"/>
                  </a:moveTo>
                  <a:cubicBezTo>
                    <a:pt x="36" y="60"/>
                    <a:pt x="1" y="180"/>
                    <a:pt x="25" y="299"/>
                  </a:cubicBezTo>
                  <a:cubicBezTo>
                    <a:pt x="120" y="215"/>
                    <a:pt x="156" y="108"/>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5"/>
            <p:cNvSpPr/>
            <p:nvPr/>
          </p:nvSpPr>
          <p:spPr>
            <a:xfrm>
              <a:off x="5281300" y="2978775"/>
              <a:ext cx="3600" cy="6875"/>
            </a:xfrm>
            <a:custGeom>
              <a:avLst/>
              <a:gdLst/>
              <a:ahLst/>
              <a:cxnLst/>
              <a:rect l="l" t="t" r="r" b="b"/>
              <a:pathLst>
                <a:path w="144" h="275" extrusionOk="0">
                  <a:moveTo>
                    <a:pt x="132" y="0"/>
                  </a:moveTo>
                  <a:cubicBezTo>
                    <a:pt x="24" y="72"/>
                    <a:pt x="1" y="155"/>
                    <a:pt x="1" y="274"/>
                  </a:cubicBezTo>
                  <a:cubicBezTo>
                    <a:pt x="60" y="238"/>
                    <a:pt x="96" y="191"/>
                    <a:pt x="143" y="143"/>
                  </a:cubicBezTo>
                  <a:cubicBezTo>
                    <a:pt x="143" y="96"/>
                    <a:pt x="132"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5"/>
            <p:cNvSpPr/>
            <p:nvPr/>
          </p:nvSpPr>
          <p:spPr>
            <a:xfrm>
              <a:off x="5323575" y="3129775"/>
              <a:ext cx="44375" cy="16000"/>
            </a:xfrm>
            <a:custGeom>
              <a:avLst/>
              <a:gdLst/>
              <a:ahLst/>
              <a:cxnLst/>
              <a:rect l="l" t="t" r="r" b="b"/>
              <a:pathLst>
                <a:path w="1775" h="640" extrusionOk="0">
                  <a:moveTo>
                    <a:pt x="332" y="0"/>
                  </a:moveTo>
                  <a:cubicBezTo>
                    <a:pt x="226" y="0"/>
                    <a:pt x="128" y="33"/>
                    <a:pt x="36" y="116"/>
                  </a:cubicBezTo>
                  <a:cubicBezTo>
                    <a:pt x="0" y="187"/>
                    <a:pt x="0" y="259"/>
                    <a:pt x="48" y="318"/>
                  </a:cubicBezTo>
                  <a:cubicBezTo>
                    <a:pt x="179" y="473"/>
                    <a:pt x="357" y="533"/>
                    <a:pt x="536" y="580"/>
                  </a:cubicBezTo>
                  <a:cubicBezTo>
                    <a:pt x="655" y="592"/>
                    <a:pt x="762" y="604"/>
                    <a:pt x="881" y="604"/>
                  </a:cubicBezTo>
                  <a:cubicBezTo>
                    <a:pt x="1143" y="592"/>
                    <a:pt x="1429" y="640"/>
                    <a:pt x="1643" y="402"/>
                  </a:cubicBezTo>
                  <a:cubicBezTo>
                    <a:pt x="1679" y="318"/>
                    <a:pt x="1727" y="235"/>
                    <a:pt x="1774" y="163"/>
                  </a:cubicBezTo>
                  <a:lnTo>
                    <a:pt x="608" y="116"/>
                  </a:lnTo>
                  <a:cubicBezTo>
                    <a:pt x="548" y="56"/>
                    <a:pt x="488" y="21"/>
                    <a:pt x="429" y="9"/>
                  </a:cubicBezTo>
                  <a:cubicBezTo>
                    <a:pt x="396" y="3"/>
                    <a:pt x="364"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5"/>
            <p:cNvSpPr/>
            <p:nvPr/>
          </p:nvSpPr>
          <p:spPr>
            <a:xfrm>
              <a:off x="5341850" y="3139800"/>
              <a:ext cx="30250" cy="13575"/>
            </a:xfrm>
            <a:custGeom>
              <a:avLst/>
              <a:gdLst/>
              <a:ahLst/>
              <a:cxnLst/>
              <a:rect l="l" t="t" r="r" b="b"/>
              <a:pathLst>
                <a:path w="1210" h="543" extrusionOk="0">
                  <a:moveTo>
                    <a:pt x="889" y="1"/>
                  </a:moveTo>
                  <a:cubicBezTo>
                    <a:pt x="615" y="12"/>
                    <a:pt x="317" y="12"/>
                    <a:pt x="31" y="24"/>
                  </a:cubicBezTo>
                  <a:cubicBezTo>
                    <a:pt x="1" y="186"/>
                    <a:pt x="108" y="271"/>
                    <a:pt x="221" y="271"/>
                  </a:cubicBezTo>
                  <a:cubicBezTo>
                    <a:pt x="241" y="271"/>
                    <a:pt x="262" y="268"/>
                    <a:pt x="281" y="262"/>
                  </a:cubicBezTo>
                  <a:cubicBezTo>
                    <a:pt x="318" y="253"/>
                    <a:pt x="347" y="249"/>
                    <a:pt x="370" y="249"/>
                  </a:cubicBezTo>
                  <a:cubicBezTo>
                    <a:pt x="528" y="249"/>
                    <a:pt x="410" y="437"/>
                    <a:pt x="472" y="489"/>
                  </a:cubicBezTo>
                  <a:cubicBezTo>
                    <a:pt x="531" y="524"/>
                    <a:pt x="591" y="542"/>
                    <a:pt x="653" y="542"/>
                  </a:cubicBezTo>
                  <a:cubicBezTo>
                    <a:pt x="716" y="542"/>
                    <a:pt x="781" y="524"/>
                    <a:pt x="853" y="489"/>
                  </a:cubicBezTo>
                  <a:cubicBezTo>
                    <a:pt x="877" y="453"/>
                    <a:pt x="889" y="429"/>
                    <a:pt x="912" y="393"/>
                  </a:cubicBezTo>
                  <a:cubicBezTo>
                    <a:pt x="912" y="203"/>
                    <a:pt x="1043" y="143"/>
                    <a:pt x="1210" y="132"/>
                  </a:cubicBezTo>
                  <a:cubicBezTo>
                    <a:pt x="1127" y="24"/>
                    <a:pt x="1008" y="12"/>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5"/>
            <p:cNvSpPr/>
            <p:nvPr/>
          </p:nvSpPr>
          <p:spPr>
            <a:xfrm>
              <a:off x="5375075" y="3121925"/>
              <a:ext cx="19900" cy="10450"/>
            </a:xfrm>
            <a:custGeom>
              <a:avLst/>
              <a:gdLst/>
              <a:ahLst/>
              <a:cxnLst/>
              <a:rect l="l" t="t" r="r" b="b"/>
              <a:pathLst>
                <a:path w="796" h="418" extrusionOk="0">
                  <a:moveTo>
                    <a:pt x="176" y="0"/>
                  </a:moveTo>
                  <a:cubicBezTo>
                    <a:pt x="169" y="0"/>
                    <a:pt x="162" y="1"/>
                    <a:pt x="155" y="1"/>
                  </a:cubicBezTo>
                  <a:cubicBezTo>
                    <a:pt x="95" y="13"/>
                    <a:pt x="60" y="13"/>
                    <a:pt x="0" y="13"/>
                  </a:cubicBezTo>
                  <a:cubicBezTo>
                    <a:pt x="36" y="251"/>
                    <a:pt x="310" y="263"/>
                    <a:pt x="429" y="418"/>
                  </a:cubicBezTo>
                  <a:cubicBezTo>
                    <a:pt x="512" y="418"/>
                    <a:pt x="595" y="406"/>
                    <a:pt x="679" y="406"/>
                  </a:cubicBezTo>
                  <a:cubicBezTo>
                    <a:pt x="781" y="172"/>
                    <a:pt x="795" y="103"/>
                    <a:pt x="693" y="103"/>
                  </a:cubicBezTo>
                  <a:cubicBezTo>
                    <a:pt x="676" y="103"/>
                    <a:pt x="655" y="105"/>
                    <a:pt x="631" y="108"/>
                  </a:cubicBezTo>
                  <a:cubicBezTo>
                    <a:pt x="623" y="109"/>
                    <a:pt x="616" y="109"/>
                    <a:pt x="608" y="109"/>
                  </a:cubicBezTo>
                  <a:cubicBezTo>
                    <a:pt x="449" y="109"/>
                    <a:pt x="326"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5"/>
            <p:cNvSpPr/>
            <p:nvPr/>
          </p:nvSpPr>
          <p:spPr>
            <a:xfrm>
              <a:off x="5334000" y="3007400"/>
              <a:ext cx="16075" cy="3250"/>
            </a:xfrm>
            <a:custGeom>
              <a:avLst/>
              <a:gdLst/>
              <a:ahLst/>
              <a:cxnLst/>
              <a:rect l="l" t="t" r="r" b="b"/>
              <a:pathLst>
                <a:path w="643" h="130" extrusionOk="0">
                  <a:moveTo>
                    <a:pt x="293" y="1"/>
                  </a:moveTo>
                  <a:cubicBezTo>
                    <a:pt x="211" y="1"/>
                    <a:pt x="129" y="10"/>
                    <a:pt x="48" y="10"/>
                  </a:cubicBezTo>
                  <a:cubicBezTo>
                    <a:pt x="0" y="70"/>
                    <a:pt x="12" y="117"/>
                    <a:pt x="95" y="129"/>
                  </a:cubicBezTo>
                  <a:lnTo>
                    <a:pt x="643" y="129"/>
                  </a:lnTo>
                  <a:cubicBezTo>
                    <a:pt x="536" y="22"/>
                    <a:pt x="416"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5"/>
            <p:cNvSpPr/>
            <p:nvPr/>
          </p:nvSpPr>
          <p:spPr>
            <a:xfrm>
              <a:off x="5285775" y="3004325"/>
              <a:ext cx="14300" cy="3350"/>
            </a:xfrm>
            <a:custGeom>
              <a:avLst/>
              <a:gdLst/>
              <a:ahLst/>
              <a:cxnLst/>
              <a:rect l="l" t="t" r="r" b="b"/>
              <a:pathLst>
                <a:path w="572" h="134" extrusionOk="0">
                  <a:moveTo>
                    <a:pt x="270" y="0"/>
                  </a:moveTo>
                  <a:cubicBezTo>
                    <a:pt x="169" y="0"/>
                    <a:pt x="73" y="20"/>
                    <a:pt x="0" y="133"/>
                  </a:cubicBezTo>
                  <a:cubicBezTo>
                    <a:pt x="191" y="121"/>
                    <a:pt x="381" y="121"/>
                    <a:pt x="572" y="109"/>
                  </a:cubicBezTo>
                  <a:cubicBezTo>
                    <a:pt x="560" y="74"/>
                    <a:pt x="524" y="38"/>
                    <a:pt x="512" y="2"/>
                  </a:cubicBezTo>
                  <a:cubicBezTo>
                    <a:pt x="489" y="5"/>
                    <a:pt x="466" y="6"/>
                    <a:pt x="442" y="6"/>
                  </a:cubicBezTo>
                  <a:cubicBezTo>
                    <a:pt x="385" y="6"/>
                    <a:pt x="326"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5"/>
            <p:cNvSpPr/>
            <p:nvPr/>
          </p:nvSpPr>
          <p:spPr>
            <a:xfrm>
              <a:off x="5328325" y="3007650"/>
              <a:ext cx="8075" cy="3075"/>
            </a:xfrm>
            <a:custGeom>
              <a:avLst/>
              <a:gdLst/>
              <a:ahLst/>
              <a:cxnLst/>
              <a:rect l="l" t="t" r="r" b="b"/>
              <a:pathLst>
                <a:path w="323" h="123" extrusionOk="0">
                  <a:moveTo>
                    <a:pt x="275" y="0"/>
                  </a:moveTo>
                  <a:cubicBezTo>
                    <a:pt x="179" y="0"/>
                    <a:pt x="96" y="0"/>
                    <a:pt x="1" y="12"/>
                  </a:cubicBezTo>
                  <a:cubicBezTo>
                    <a:pt x="68" y="98"/>
                    <a:pt x="158" y="123"/>
                    <a:pt x="253" y="123"/>
                  </a:cubicBezTo>
                  <a:cubicBezTo>
                    <a:pt x="276" y="123"/>
                    <a:pt x="299" y="122"/>
                    <a:pt x="322" y="119"/>
                  </a:cubicBezTo>
                  <a:cubicBezTo>
                    <a:pt x="298" y="72"/>
                    <a:pt x="287"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5"/>
            <p:cNvSpPr/>
            <p:nvPr/>
          </p:nvSpPr>
          <p:spPr>
            <a:xfrm>
              <a:off x="5525675" y="3107525"/>
              <a:ext cx="8075" cy="5900"/>
            </a:xfrm>
            <a:custGeom>
              <a:avLst/>
              <a:gdLst/>
              <a:ahLst/>
              <a:cxnLst/>
              <a:rect l="l" t="t" r="r" b="b"/>
              <a:pathLst>
                <a:path w="323" h="236" extrusionOk="0">
                  <a:moveTo>
                    <a:pt x="140" y="0"/>
                  </a:moveTo>
                  <a:cubicBezTo>
                    <a:pt x="96" y="0"/>
                    <a:pt x="49" y="8"/>
                    <a:pt x="1" y="18"/>
                  </a:cubicBezTo>
                  <a:lnTo>
                    <a:pt x="1" y="137"/>
                  </a:lnTo>
                  <a:cubicBezTo>
                    <a:pt x="58" y="169"/>
                    <a:pt x="126" y="236"/>
                    <a:pt x="198" y="236"/>
                  </a:cubicBezTo>
                  <a:cubicBezTo>
                    <a:pt x="231" y="236"/>
                    <a:pt x="265" y="222"/>
                    <a:pt x="298" y="184"/>
                  </a:cubicBezTo>
                  <a:cubicBezTo>
                    <a:pt x="310" y="160"/>
                    <a:pt x="322" y="77"/>
                    <a:pt x="310" y="65"/>
                  </a:cubicBezTo>
                  <a:cubicBezTo>
                    <a:pt x="261" y="16"/>
                    <a:pt x="204"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5"/>
            <p:cNvSpPr/>
            <p:nvPr/>
          </p:nvSpPr>
          <p:spPr>
            <a:xfrm>
              <a:off x="5540850" y="3132950"/>
              <a:ext cx="5700" cy="4200"/>
            </a:xfrm>
            <a:custGeom>
              <a:avLst/>
              <a:gdLst/>
              <a:ahLst/>
              <a:cxnLst/>
              <a:rect l="l" t="t" r="r" b="b"/>
              <a:pathLst>
                <a:path w="228" h="168" extrusionOk="0">
                  <a:moveTo>
                    <a:pt x="108" y="1"/>
                  </a:moveTo>
                  <a:lnTo>
                    <a:pt x="108" y="1"/>
                  </a:lnTo>
                  <a:cubicBezTo>
                    <a:pt x="1" y="48"/>
                    <a:pt x="1" y="96"/>
                    <a:pt x="96" y="167"/>
                  </a:cubicBezTo>
                  <a:cubicBezTo>
                    <a:pt x="179" y="120"/>
                    <a:pt x="227"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5"/>
            <p:cNvSpPr/>
            <p:nvPr/>
          </p:nvSpPr>
          <p:spPr>
            <a:xfrm>
              <a:off x="5503650" y="3131500"/>
              <a:ext cx="4500" cy="4375"/>
            </a:xfrm>
            <a:custGeom>
              <a:avLst/>
              <a:gdLst/>
              <a:ahLst/>
              <a:cxnLst/>
              <a:rect l="l" t="t" r="r" b="b"/>
              <a:pathLst>
                <a:path w="180" h="175" extrusionOk="0">
                  <a:moveTo>
                    <a:pt x="88" y="1"/>
                  </a:moveTo>
                  <a:cubicBezTo>
                    <a:pt x="59" y="1"/>
                    <a:pt x="30" y="31"/>
                    <a:pt x="1" y="94"/>
                  </a:cubicBezTo>
                  <a:cubicBezTo>
                    <a:pt x="24" y="148"/>
                    <a:pt x="51" y="175"/>
                    <a:pt x="81" y="175"/>
                  </a:cubicBezTo>
                  <a:cubicBezTo>
                    <a:pt x="111" y="175"/>
                    <a:pt x="143" y="148"/>
                    <a:pt x="179" y="94"/>
                  </a:cubicBezTo>
                  <a:cubicBezTo>
                    <a:pt x="149" y="33"/>
                    <a:pt x="118" y="1"/>
                    <a:pt x="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5"/>
            <p:cNvSpPr/>
            <p:nvPr/>
          </p:nvSpPr>
          <p:spPr>
            <a:xfrm>
              <a:off x="5518525" y="3129075"/>
              <a:ext cx="3300" cy="2100"/>
            </a:xfrm>
            <a:custGeom>
              <a:avLst/>
              <a:gdLst/>
              <a:ahLst/>
              <a:cxnLst/>
              <a:rect l="l" t="t" r="r" b="b"/>
              <a:pathLst>
                <a:path w="132" h="84" extrusionOk="0">
                  <a:moveTo>
                    <a:pt x="1" y="1"/>
                  </a:moveTo>
                  <a:cubicBezTo>
                    <a:pt x="20" y="53"/>
                    <a:pt x="40" y="83"/>
                    <a:pt x="63" y="83"/>
                  </a:cubicBezTo>
                  <a:cubicBezTo>
                    <a:pt x="82" y="83"/>
                    <a:pt x="105" y="62"/>
                    <a:pt x="132" y="13"/>
                  </a:cubicBezTo>
                  <a:cubicBezTo>
                    <a:pt x="96" y="1"/>
                    <a:pt x="49"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5"/>
            <p:cNvSpPr/>
            <p:nvPr/>
          </p:nvSpPr>
          <p:spPr>
            <a:xfrm>
              <a:off x="6169500" y="3246075"/>
              <a:ext cx="1825" cy="1500"/>
            </a:xfrm>
            <a:custGeom>
              <a:avLst/>
              <a:gdLst/>
              <a:ahLst/>
              <a:cxnLst/>
              <a:rect l="l" t="t" r="r" b="b"/>
              <a:pathLst>
                <a:path w="73" h="60" extrusionOk="0">
                  <a:moveTo>
                    <a:pt x="1" y="0"/>
                  </a:moveTo>
                  <a:lnTo>
                    <a:pt x="49" y="40"/>
                  </a:lnTo>
                  <a:lnTo>
                    <a:pt x="49" y="40"/>
                  </a:lnTo>
                  <a:cubicBezTo>
                    <a:pt x="45" y="35"/>
                    <a:pt x="42" y="29"/>
                    <a:pt x="37" y="24"/>
                  </a:cubicBezTo>
                  <a:cubicBezTo>
                    <a:pt x="37" y="0"/>
                    <a:pt x="25" y="0"/>
                    <a:pt x="1" y="0"/>
                  </a:cubicBezTo>
                  <a:close/>
                  <a:moveTo>
                    <a:pt x="49" y="40"/>
                  </a:moveTo>
                  <a:cubicBezTo>
                    <a:pt x="53" y="46"/>
                    <a:pt x="59" y="53"/>
                    <a:pt x="72" y="60"/>
                  </a:cubicBezTo>
                  <a:lnTo>
                    <a:pt x="49" y="4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5"/>
            <p:cNvSpPr/>
            <p:nvPr/>
          </p:nvSpPr>
          <p:spPr>
            <a:xfrm>
              <a:off x="5744450" y="2986075"/>
              <a:ext cx="19675" cy="3625"/>
            </a:xfrm>
            <a:custGeom>
              <a:avLst/>
              <a:gdLst/>
              <a:ahLst/>
              <a:cxnLst/>
              <a:rect l="l" t="t" r="r" b="b"/>
              <a:pathLst>
                <a:path w="787" h="145" extrusionOk="0">
                  <a:moveTo>
                    <a:pt x="345" y="1"/>
                  </a:moveTo>
                  <a:cubicBezTo>
                    <a:pt x="253" y="1"/>
                    <a:pt x="160" y="7"/>
                    <a:pt x="68" y="7"/>
                  </a:cubicBezTo>
                  <a:cubicBezTo>
                    <a:pt x="46" y="7"/>
                    <a:pt x="23" y="7"/>
                    <a:pt x="1" y="6"/>
                  </a:cubicBezTo>
                  <a:lnTo>
                    <a:pt x="1" y="6"/>
                  </a:lnTo>
                  <a:cubicBezTo>
                    <a:pt x="106" y="116"/>
                    <a:pt x="221" y="145"/>
                    <a:pt x="343" y="145"/>
                  </a:cubicBezTo>
                  <a:cubicBezTo>
                    <a:pt x="473" y="145"/>
                    <a:pt x="610" y="112"/>
                    <a:pt x="751" y="112"/>
                  </a:cubicBezTo>
                  <a:cubicBezTo>
                    <a:pt x="763" y="112"/>
                    <a:pt x="775" y="113"/>
                    <a:pt x="787" y="113"/>
                  </a:cubicBezTo>
                  <a:cubicBezTo>
                    <a:pt x="645" y="19"/>
                    <a:pt x="495" y="1"/>
                    <a:pt x="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5"/>
            <p:cNvSpPr/>
            <p:nvPr/>
          </p:nvSpPr>
          <p:spPr>
            <a:xfrm>
              <a:off x="5779275" y="2986200"/>
              <a:ext cx="11350" cy="3025"/>
            </a:xfrm>
            <a:custGeom>
              <a:avLst/>
              <a:gdLst/>
              <a:ahLst/>
              <a:cxnLst/>
              <a:rect l="l" t="t" r="r" b="b"/>
              <a:pathLst>
                <a:path w="454" h="121" extrusionOk="0">
                  <a:moveTo>
                    <a:pt x="184" y="1"/>
                  </a:moveTo>
                  <a:cubicBezTo>
                    <a:pt x="125" y="1"/>
                    <a:pt x="63" y="8"/>
                    <a:pt x="1" y="13"/>
                  </a:cubicBezTo>
                  <a:cubicBezTo>
                    <a:pt x="1" y="72"/>
                    <a:pt x="36" y="96"/>
                    <a:pt x="84" y="120"/>
                  </a:cubicBezTo>
                  <a:lnTo>
                    <a:pt x="453" y="120"/>
                  </a:lnTo>
                  <a:cubicBezTo>
                    <a:pt x="378" y="23"/>
                    <a:pt x="285"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5"/>
            <p:cNvSpPr/>
            <p:nvPr/>
          </p:nvSpPr>
          <p:spPr>
            <a:xfrm>
              <a:off x="5764100" y="2987775"/>
              <a:ext cx="6275" cy="1150"/>
            </a:xfrm>
            <a:custGeom>
              <a:avLst/>
              <a:gdLst/>
              <a:ahLst/>
              <a:cxnLst/>
              <a:rect l="l" t="t" r="r" b="b"/>
              <a:pathLst>
                <a:path w="251" h="46" extrusionOk="0">
                  <a:moveTo>
                    <a:pt x="147" y="0"/>
                  </a:moveTo>
                  <a:cubicBezTo>
                    <a:pt x="101" y="0"/>
                    <a:pt x="53" y="19"/>
                    <a:pt x="1" y="45"/>
                  </a:cubicBezTo>
                  <a:lnTo>
                    <a:pt x="251" y="45"/>
                  </a:lnTo>
                  <a:cubicBezTo>
                    <a:pt x="218" y="13"/>
                    <a:pt x="184"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5"/>
            <p:cNvSpPr/>
            <p:nvPr/>
          </p:nvSpPr>
          <p:spPr>
            <a:xfrm>
              <a:off x="5774825" y="2986500"/>
              <a:ext cx="6850" cy="2725"/>
            </a:xfrm>
            <a:custGeom>
              <a:avLst/>
              <a:gdLst/>
              <a:ahLst/>
              <a:cxnLst/>
              <a:rect l="l" t="t" r="r" b="b"/>
              <a:pathLst>
                <a:path w="274" h="109" extrusionOk="0">
                  <a:moveTo>
                    <a:pt x="179" y="1"/>
                  </a:moveTo>
                  <a:cubicBezTo>
                    <a:pt x="119" y="25"/>
                    <a:pt x="60" y="60"/>
                    <a:pt x="0" y="108"/>
                  </a:cubicBezTo>
                  <a:lnTo>
                    <a:pt x="274" y="108"/>
                  </a:lnTo>
                  <a:cubicBezTo>
                    <a:pt x="238" y="72"/>
                    <a:pt x="214" y="2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5"/>
            <p:cNvSpPr/>
            <p:nvPr/>
          </p:nvSpPr>
          <p:spPr>
            <a:xfrm>
              <a:off x="5263450" y="2968650"/>
              <a:ext cx="13400" cy="45875"/>
            </a:xfrm>
            <a:custGeom>
              <a:avLst/>
              <a:gdLst/>
              <a:ahLst/>
              <a:cxnLst/>
              <a:rect l="l" t="t" r="r" b="b"/>
              <a:pathLst>
                <a:path w="536" h="1835" extrusionOk="0">
                  <a:moveTo>
                    <a:pt x="179" y="0"/>
                  </a:moveTo>
                  <a:cubicBezTo>
                    <a:pt x="119" y="501"/>
                    <a:pt x="60" y="1024"/>
                    <a:pt x="0" y="1536"/>
                  </a:cubicBezTo>
                  <a:cubicBezTo>
                    <a:pt x="12" y="1632"/>
                    <a:pt x="24" y="1751"/>
                    <a:pt x="131" y="1834"/>
                  </a:cubicBezTo>
                  <a:cubicBezTo>
                    <a:pt x="179" y="1620"/>
                    <a:pt x="119" y="1394"/>
                    <a:pt x="274" y="1239"/>
                  </a:cubicBezTo>
                  <a:cubicBezTo>
                    <a:pt x="298" y="1024"/>
                    <a:pt x="310" y="798"/>
                    <a:pt x="322" y="584"/>
                  </a:cubicBezTo>
                  <a:cubicBezTo>
                    <a:pt x="322" y="370"/>
                    <a:pt x="536" y="12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5"/>
            <p:cNvSpPr/>
            <p:nvPr/>
          </p:nvSpPr>
          <p:spPr>
            <a:xfrm>
              <a:off x="5562000" y="3166300"/>
              <a:ext cx="2700" cy="2100"/>
            </a:xfrm>
            <a:custGeom>
              <a:avLst/>
              <a:gdLst/>
              <a:ahLst/>
              <a:cxnLst/>
              <a:rect l="l" t="t" r="r" b="b"/>
              <a:pathLst>
                <a:path w="108" h="84" extrusionOk="0">
                  <a:moveTo>
                    <a:pt x="95" y="0"/>
                  </a:moveTo>
                  <a:lnTo>
                    <a:pt x="95" y="0"/>
                  </a:lnTo>
                  <a:cubicBezTo>
                    <a:pt x="0" y="36"/>
                    <a:pt x="36" y="48"/>
                    <a:pt x="107" y="84"/>
                  </a:cubicBezTo>
                  <a:cubicBezTo>
                    <a:pt x="107" y="48"/>
                    <a:pt x="107" y="24"/>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5"/>
            <p:cNvSpPr/>
            <p:nvPr/>
          </p:nvSpPr>
          <p:spPr>
            <a:xfrm>
              <a:off x="6005200" y="3254400"/>
              <a:ext cx="15200" cy="4500"/>
            </a:xfrm>
            <a:custGeom>
              <a:avLst/>
              <a:gdLst/>
              <a:ahLst/>
              <a:cxnLst/>
              <a:rect l="l" t="t" r="r" b="b"/>
              <a:pathLst>
                <a:path w="608" h="180" extrusionOk="0">
                  <a:moveTo>
                    <a:pt x="334" y="0"/>
                  </a:moveTo>
                  <a:cubicBezTo>
                    <a:pt x="227" y="12"/>
                    <a:pt x="108" y="12"/>
                    <a:pt x="1" y="24"/>
                  </a:cubicBezTo>
                  <a:cubicBezTo>
                    <a:pt x="179" y="179"/>
                    <a:pt x="405" y="143"/>
                    <a:pt x="608" y="167"/>
                  </a:cubicBezTo>
                  <a:cubicBezTo>
                    <a:pt x="548" y="48"/>
                    <a:pt x="429" y="2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5"/>
            <p:cNvSpPr/>
            <p:nvPr/>
          </p:nvSpPr>
          <p:spPr>
            <a:xfrm>
              <a:off x="6026925" y="3258400"/>
              <a:ext cx="14925" cy="3475"/>
            </a:xfrm>
            <a:custGeom>
              <a:avLst/>
              <a:gdLst/>
              <a:ahLst/>
              <a:cxnLst/>
              <a:rect l="l" t="t" r="r" b="b"/>
              <a:pathLst>
                <a:path w="597" h="139" extrusionOk="0">
                  <a:moveTo>
                    <a:pt x="291" y="1"/>
                  </a:moveTo>
                  <a:cubicBezTo>
                    <a:pt x="195" y="1"/>
                    <a:pt x="95" y="19"/>
                    <a:pt x="1" y="19"/>
                  </a:cubicBezTo>
                  <a:cubicBezTo>
                    <a:pt x="126" y="111"/>
                    <a:pt x="263" y="138"/>
                    <a:pt x="407" y="138"/>
                  </a:cubicBezTo>
                  <a:cubicBezTo>
                    <a:pt x="469" y="138"/>
                    <a:pt x="532" y="133"/>
                    <a:pt x="596" y="126"/>
                  </a:cubicBezTo>
                  <a:cubicBezTo>
                    <a:pt x="507" y="25"/>
                    <a:pt x="401"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5"/>
            <p:cNvSpPr/>
            <p:nvPr/>
          </p:nvSpPr>
          <p:spPr>
            <a:xfrm>
              <a:off x="5418225" y="3154675"/>
              <a:ext cx="125325" cy="24300"/>
            </a:xfrm>
            <a:custGeom>
              <a:avLst/>
              <a:gdLst/>
              <a:ahLst/>
              <a:cxnLst/>
              <a:rect l="l" t="t" r="r" b="b"/>
              <a:pathLst>
                <a:path w="5013" h="972" extrusionOk="0">
                  <a:moveTo>
                    <a:pt x="1155" y="1"/>
                  </a:moveTo>
                  <a:cubicBezTo>
                    <a:pt x="1096" y="13"/>
                    <a:pt x="1048" y="25"/>
                    <a:pt x="989" y="48"/>
                  </a:cubicBezTo>
                  <a:cubicBezTo>
                    <a:pt x="929" y="60"/>
                    <a:pt x="882" y="84"/>
                    <a:pt x="846" y="120"/>
                  </a:cubicBezTo>
                  <a:cubicBezTo>
                    <a:pt x="667" y="132"/>
                    <a:pt x="477" y="132"/>
                    <a:pt x="274" y="132"/>
                  </a:cubicBezTo>
                  <a:cubicBezTo>
                    <a:pt x="155" y="132"/>
                    <a:pt x="60" y="144"/>
                    <a:pt x="0" y="263"/>
                  </a:cubicBezTo>
                  <a:cubicBezTo>
                    <a:pt x="72" y="382"/>
                    <a:pt x="191" y="418"/>
                    <a:pt x="322" y="429"/>
                  </a:cubicBezTo>
                  <a:cubicBezTo>
                    <a:pt x="489" y="429"/>
                    <a:pt x="632" y="441"/>
                    <a:pt x="786" y="477"/>
                  </a:cubicBezTo>
                  <a:cubicBezTo>
                    <a:pt x="810" y="489"/>
                    <a:pt x="846" y="489"/>
                    <a:pt x="870" y="489"/>
                  </a:cubicBezTo>
                  <a:cubicBezTo>
                    <a:pt x="905" y="489"/>
                    <a:pt x="929" y="477"/>
                    <a:pt x="965" y="477"/>
                  </a:cubicBezTo>
                  <a:cubicBezTo>
                    <a:pt x="999" y="427"/>
                    <a:pt x="1030" y="402"/>
                    <a:pt x="1059" y="402"/>
                  </a:cubicBezTo>
                  <a:cubicBezTo>
                    <a:pt x="1093" y="402"/>
                    <a:pt x="1124" y="432"/>
                    <a:pt x="1155" y="489"/>
                  </a:cubicBezTo>
                  <a:cubicBezTo>
                    <a:pt x="1203" y="525"/>
                    <a:pt x="1263" y="537"/>
                    <a:pt x="1322" y="549"/>
                  </a:cubicBezTo>
                  <a:cubicBezTo>
                    <a:pt x="1382" y="549"/>
                    <a:pt x="1441" y="560"/>
                    <a:pt x="1501" y="560"/>
                  </a:cubicBezTo>
                  <a:lnTo>
                    <a:pt x="1941" y="560"/>
                  </a:lnTo>
                  <a:cubicBezTo>
                    <a:pt x="1962" y="559"/>
                    <a:pt x="1983" y="558"/>
                    <a:pt x="2003" y="558"/>
                  </a:cubicBezTo>
                  <a:cubicBezTo>
                    <a:pt x="2132" y="558"/>
                    <a:pt x="2246" y="588"/>
                    <a:pt x="2370" y="608"/>
                  </a:cubicBezTo>
                  <a:cubicBezTo>
                    <a:pt x="2441" y="620"/>
                    <a:pt x="2489" y="620"/>
                    <a:pt x="2560" y="620"/>
                  </a:cubicBezTo>
                  <a:cubicBezTo>
                    <a:pt x="2667" y="620"/>
                    <a:pt x="2810" y="680"/>
                    <a:pt x="2929" y="703"/>
                  </a:cubicBezTo>
                  <a:cubicBezTo>
                    <a:pt x="3410" y="754"/>
                    <a:pt x="3891" y="972"/>
                    <a:pt x="4385" y="972"/>
                  </a:cubicBezTo>
                  <a:cubicBezTo>
                    <a:pt x="4588" y="972"/>
                    <a:pt x="4793" y="935"/>
                    <a:pt x="5001" y="834"/>
                  </a:cubicBezTo>
                  <a:cubicBezTo>
                    <a:pt x="5001" y="787"/>
                    <a:pt x="5013" y="727"/>
                    <a:pt x="5013" y="668"/>
                  </a:cubicBezTo>
                  <a:cubicBezTo>
                    <a:pt x="4989" y="644"/>
                    <a:pt x="4989" y="596"/>
                    <a:pt x="4977" y="560"/>
                  </a:cubicBezTo>
                  <a:cubicBezTo>
                    <a:pt x="4894" y="537"/>
                    <a:pt x="4787" y="489"/>
                    <a:pt x="4692" y="465"/>
                  </a:cubicBezTo>
                  <a:lnTo>
                    <a:pt x="4656" y="489"/>
                  </a:lnTo>
                  <a:lnTo>
                    <a:pt x="4608" y="441"/>
                  </a:lnTo>
                  <a:cubicBezTo>
                    <a:pt x="4523" y="496"/>
                    <a:pt x="4438" y="532"/>
                    <a:pt x="4356" y="532"/>
                  </a:cubicBezTo>
                  <a:cubicBezTo>
                    <a:pt x="4277" y="532"/>
                    <a:pt x="4202" y="499"/>
                    <a:pt x="4132" y="418"/>
                  </a:cubicBezTo>
                  <a:cubicBezTo>
                    <a:pt x="3846" y="406"/>
                    <a:pt x="3560" y="406"/>
                    <a:pt x="3287" y="382"/>
                  </a:cubicBezTo>
                  <a:cubicBezTo>
                    <a:pt x="3203" y="370"/>
                    <a:pt x="3168" y="310"/>
                    <a:pt x="3120" y="263"/>
                  </a:cubicBezTo>
                  <a:cubicBezTo>
                    <a:pt x="3094" y="237"/>
                    <a:pt x="3068" y="218"/>
                    <a:pt x="3034" y="218"/>
                  </a:cubicBezTo>
                  <a:cubicBezTo>
                    <a:pt x="3020" y="218"/>
                    <a:pt x="3006" y="220"/>
                    <a:pt x="2989" y="227"/>
                  </a:cubicBezTo>
                  <a:cubicBezTo>
                    <a:pt x="2965" y="239"/>
                    <a:pt x="2941" y="251"/>
                    <a:pt x="2929" y="263"/>
                  </a:cubicBezTo>
                  <a:cubicBezTo>
                    <a:pt x="2918" y="291"/>
                    <a:pt x="2921" y="309"/>
                    <a:pt x="2928" y="320"/>
                  </a:cubicBezTo>
                  <a:lnTo>
                    <a:pt x="2928" y="320"/>
                  </a:lnTo>
                  <a:cubicBezTo>
                    <a:pt x="2923" y="317"/>
                    <a:pt x="2915" y="314"/>
                    <a:pt x="2906" y="310"/>
                  </a:cubicBezTo>
                  <a:cubicBezTo>
                    <a:pt x="2870" y="299"/>
                    <a:pt x="2882" y="227"/>
                    <a:pt x="2834" y="191"/>
                  </a:cubicBezTo>
                  <a:cubicBezTo>
                    <a:pt x="2775" y="168"/>
                    <a:pt x="2691" y="132"/>
                    <a:pt x="2608" y="132"/>
                  </a:cubicBezTo>
                  <a:cubicBezTo>
                    <a:pt x="2560" y="132"/>
                    <a:pt x="2513" y="132"/>
                    <a:pt x="2453" y="144"/>
                  </a:cubicBezTo>
                  <a:cubicBezTo>
                    <a:pt x="2406" y="168"/>
                    <a:pt x="2358" y="191"/>
                    <a:pt x="2310" y="227"/>
                  </a:cubicBezTo>
                  <a:cubicBezTo>
                    <a:pt x="2215" y="191"/>
                    <a:pt x="2096" y="144"/>
                    <a:pt x="1989" y="120"/>
                  </a:cubicBezTo>
                  <a:lnTo>
                    <a:pt x="1691" y="120"/>
                  </a:lnTo>
                  <a:cubicBezTo>
                    <a:pt x="1584" y="120"/>
                    <a:pt x="1477" y="72"/>
                    <a:pt x="1394" y="48"/>
                  </a:cubicBezTo>
                  <a:cubicBezTo>
                    <a:pt x="1322" y="13"/>
                    <a:pt x="1239" y="1"/>
                    <a:pt x="1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5"/>
            <p:cNvSpPr/>
            <p:nvPr/>
          </p:nvSpPr>
          <p:spPr>
            <a:xfrm>
              <a:off x="5474775" y="3150825"/>
              <a:ext cx="19375" cy="11625"/>
            </a:xfrm>
            <a:custGeom>
              <a:avLst/>
              <a:gdLst/>
              <a:ahLst/>
              <a:cxnLst/>
              <a:rect l="l" t="t" r="r" b="b"/>
              <a:pathLst>
                <a:path w="775" h="465" extrusionOk="0">
                  <a:moveTo>
                    <a:pt x="1" y="0"/>
                  </a:moveTo>
                  <a:cubicBezTo>
                    <a:pt x="24" y="143"/>
                    <a:pt x="36" y="274"/>
                    <a:pt x="60" y="405"/>
                  </a:cubicBezTo>
                  <a:lnTo>
                    <a:pt x="132" y="405"/>
                  </a:lnTo>
                  <a:cubicBezTo>
                    <a:pt x="167" y="387"/>
                    <a:pt x="200" y="378"/>
                    <a:pt x="233" y="378"/>
                  </a:cubicBezTo>
                  <a:cubicBezTo>
                    <a:pt x="266" y="378"/>
                    <a:pt x="298" y="387"/>
                    <a:pt x="334" y="405"/>
                  </a:cubicBezTo>
                  <a:cubicBezTo>
                    <a:pt x="429" y="405"/>
                    <a:pt x="501" y="417"/>
                    <a:pt x="596" y="429"/>
                  </a:cubicBezTo>
                  <a:cubicBezTo>
                    <a:pt x="596" y="453"/>
                    <a:pt x="608" y="453"/>
                    <a:pt x="632" y="464"/>
                  </a:cubicBezTo>
                  <a:cubicBezTo>
                    <a:pt x="667" y="464"/>
                    <a:pt x="691" y="453"/>
                    <a:pt x="727" y="417"/>
                  </a:cubicBezTo>
                  <a:cubicBezTo>
                    <a:pt x="775" y="369"/>
                    <a:pt x="775" y="333"/>
                    <a:pt x="727" y="286"/>
                  </a:cubicBezTo>
                  <a:lnTo>
                    <a:pt x="727" y="155"/>
                  </a:lnTo>
                  <a:cubicBezTo>
                    <a:pt x="596" y="107"/>
                    <a:pt x="405" y="155"/>
                    <a:pt x="298" y="24"/>
                  </a:cubicBezTo>
                  <a:cubicBezTo>
                    <a:pt x="191" y="24"/>
                    <a:pt x="9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5"/>
            <p:cNvSpPr/>
            <p:nvPr/>
          </p:nvSpPr>
          <p:spPr>
            <a:xfrm>
              <a:off x="5496500" y="3161825"/>
              <a:ext cx="4200" cy="3000"/>
            </a:xfrm>
            <a:custGeom>
              <a:avLst/>
              <a:gdLst/>
              <a:ahLst/>
              <a:cxnLst/>
              <a:rect l="l" t="t" r="r" b="b"/>
              <a:pathLst>
                <a:path w="168" h="120" extrusionOk="0">
                  <a:moveTo>
                    <a:pt x="1" y="1"/>
                  </a:moveTo>
                  <a:lnTo>
                    <a:pt x="1" y="1"/>
                  </a:lnTo>
                  <a:cubicBezTo>
                    <a:pt x="37" y="72"/>
                    <a:pt x="96" y="120"/>
                    <a:pt x="168" y="120"/>
                  </a:cubicBezTo>
                  <a:cubicBezTo>
                    <a:pt x="120" y="84"/>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5"/>
            <p:cNvSpPr/>
            <p:nvPr/>
          </p:nvSpPr>
          <p:spPr>
            <a:xfrm>
              <a:off x="5493225" y="3158250"/>
              <a:ext cx="3300" cy="3600"/>
            </a:xfrm>
            <a:custGeom>
              <a:avLst/>
              <a:gdLst/>
              <a:ahLst/>
              <a:cxnLst/>
              <a:rect l="l" t="t" r="r" b="b"/>
              <a:pathLst>
                <a:path w="132" h="144" extrusionOk="0">
                  <a:moveTo>
                    <a:pt x="1" y="1"/>
                  </a:moveTo>
                  <a:lnTo>
                    <a:pt x="1" y="144"/>
                  </a:lnTo>
                  <a:lnTo>
                    <a:pt x="132" y="144"/>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5"/>
            <p:cNvSpPr/>
            <p:nvPr/>
          </p:nvSpPr>
          <p:spPr>
            <a:xfrm>
              <a:off x="5597425" y="3172775"/>
              <a:ext cx="5975" cy="3150"/>
            </a:xfrm>
            <a:custGeom>
              <a:avLst/>
              <a:gdLst/>
              <a:ahLst/>
              <a:cxnLst/>
              <a:rect l="l" t="t" r="r" b="b"/>
              <a:pathLst>
                <a:path w="239" h="126" extrusionOk="0">
                  <a:moveTo>
                    <a:pt x="137" y="1"/>
                  </a:moveTo>
                  <a:cubicBezTo>
                    <a:pt x="74" y="1"/>
                    <a:pt x="24" y="27"/>
                    <a:pt x="0" y="122"/>
                  </a:cubicBezTo>
                  <a:cubicBezTo>
                    <a:pt x="17" y="124"/>
                    <a:pt x="32" y="125"/>
                    <a:pt x="47" y="125"/>
                  </a:cubicBezTo>
                  <a:cubicBezTo>
                    <a:pt x="129" y="125"/>
                    <a:pt x="188" y="96"/>
                    <a:pt x="238" y="15"/>
                  </a:cubicBezTo>
                  <a:cubicBezTo>
                    <a:pt x="202" y="7"/>
                    <a:pt x="168"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5"/>
            <p:cNvSpPr/>
            <p:nvPr/>
          </p:nvSpPr>
          <p:spPr>
            <a:xfrm>
              <a:off x="6244225" y="3251425"/>
              <a:ext cx="2100" cy="1500"/>
            </a:xfrm>
            <a:custGeom>
              <a:avLst/>
              <a:gdLst/>
              <a:ahLst/>
              <a:cxnLst/>
              <a:rect l="l" t="t" r="r" b="b"/>
              <a:pathLst>
                <a:path w="84" h="60" extrusionOk="0">
                  <a:moveTo>
                    <a:pt x="84" y="0"/>
                  </a:moveTo>
                  <a:lnTo>
                    <a:pt x="84" y="0"/>
                  </a:lnTo>
                  <a:cubicBezTo>
                    <a:pt x="12" y="24"/>
                    <a:pt x="0" y="48"/>
                    <a:pt x="60" y="60"/>
                  </a:cubicBezTo>
                  <a:cubicBezTo>
                    <a:pt x="60" y="60"/>
                    <a:pt x="72"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5"/>
            <p:cNvSpPr/>
            <p:nvPr/>
          </p:nvSpPr>
          <p:spPr>
            <a:xfrm>
              <a:off x="5355125" y="3149325"/>
              <a:ext cx="30375" cy="12275"/>
            </a:xfrm>
            <a:custGeom>
              <a:avLst/>
              <a:gdLst/>
              <a:ahLst/>
              <a:cxnLst/>
              <a:rect l="l" t="t" r="r" b="b"/>
              <a:pathLst>
                <a:path w="1215" h="491" extrusionOk="0">
                  <a:moveTo>
                    <a:pt x="358" y="1"/>
                  </a:moveTo>
                  <a:cubicBezTo>
                    <a:pt x="346" y="36"/>
                    <a:pt x="334" y="48"/>
                    <a:pt x="334" y="84"/>
                  </a:cubicBezTo>
                  <a:cubicBezTo>
                    <a:pt x="238" y="167"/>
                    <a:pt x="0" y="60"/>
                    <a:pt x="48" y="322"/>
                  </a:cubicBezTo>
                  <a:cubicBezTo>
                    <a:pt x="84" y="382"/>
                    <a:pt x="143" y="417"/>
                    <a:pt x="215" y="453"/>
                  </a:cubicBezTo>
                  <a:cubicBezTo>
                    <a:pt x="360" y="459"/>
                    <a:pt x="509" y="490"/>
                    <a:pt x="651" y="490"/>
                  </a:cubicBezTo>
                  <a:cubicBezTo>
                    <a:pt x="801" y="490"/>
                    <a:pt x="944" y="456"/>
                    <a:pt x="1072" y="322"/>
                  </a:cubicBezTo>
                  <a:lnTo>
                    <a:pt x="1215" y="96"/>
                  </a:lnTo>
                  <a:cubicBezTo>
                    <a:pt x="929" y="84"/>
                    <a:pt x="643" y="48"/>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5"/>
            <p:cNvSpPr/>
            <p:nvPr/>
          </p:nvSpPr>
          <p:spPr>
            <a:xfrm>
              <a:off x="5345900" y="3075800"/>
              <a:ext cx="3000" cy="3300"/>
            </a:xfrm>
            <a:custGeom>
              <a:avLst/>
              <a:gdLst/>
              <a:ahLst/>
              <a:cxnLst/>
              <a:rect l="l" t="t" r="r" b="b"/>
              <a:pathLst>
                <a:path w="120" h="132" extrusionOk="0">
                  <a:moveTo>
                    <a:pt x="12" y="1"/>
                  </a:moveTo>
                  <a:cubicBezTo>
                    <a:pt x="0" y="48"/>
                    <a:pt x="0" y="84"/>
                    <a:pt x="12" y="132"/>
                  </a:cubicBezTo>
                  <a:cubicBezTo>
                    <a:pt x="48" y="120"/>
                    <a:pt x="96" y="84"/>
                    <a:pt x="119" y="72"/>
                  </a:cubicBezTo>
                  <a:cubicBezTo>
                    <a:pt x="72" y="48"/>
                    <a:pt x="48" y="25"/>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5"/>
            <p:cNvSpPr/>
            <p:nvPr/>
          </p:nvSpPr>
          <p:spPr>
            <a:xfrm>
              <a:off x="5353050" y="3014425"/>
              <a:ext cx="11025" cy="3475"/>
            </a:xfrm>
            <a:custGeom>
              <a:avLst/>
              <a:gdLst/>
              <a:ahLst/>
              <a:cxnLst/>
              <a:rect l="l" t="t" r="r" b="b"/>
              <a:pathLst>
                <a:path w="441" h="139" extrusionOk="0">
                  <a:moveTo>
                    <a:pt x="220" y="0"/>
                  </a:moveTo>
                  <a:cubicBezTo>
                    <a:pt x="146" y="0"/>
                    <a:pt x="71" y="9"/>
                    <a:pt x="0" y="27"/>
                  </a:cubicBezTo>
                  <a:cubicBezTo>
                    <a:pt x="67" y="105"/>
                    <a:pt x="137" y="139"/>
                    <a:pt x="207" y="139"/>
                  </a:cubicBezTo>
                  <a:cubicBezTo>
                    <a:pt x="286" y="139"/>
                    <a:pt x="365" y="96"/>
                    <a:pt x="441" y="27"/>
                  </a:cubicBezTo>
                  <a:cubicBezTo>
                    <a:pt x="369" y="9"/>
                    <a:pt x="295"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5"/>
            <p:cNvSpPr/>
            <p:nvPr/>
          </p:nvSpPr>
          <p:spPr>
            <a:xfrm>
              <a:off x="5464650" y="2989475"/>
              <a:ext cx="3000" cy="3000"/>
            </a:xfrm>
            <a:custGeom>
              <a:avLst/>
              <a:gdLst/>
              <a:ahLst/>
              <a:cxnLst/>
              <a:rect l="l" t="t" r="r" b="b"/>
              <a:pathLst>
                <a:path w="120" h="120" extrusionOk="0">
                  <a:moveTo>
                    <a:pt x="1" y="1"/>
                  </a:moveTo>
                  <a:cubicBezTo>
                    <a:pt x="25" y="49"/>
                    <a:pt x="72" y="72"/>
                    <a:pt x="120" y="12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5"/>
            <p:cNvSpPr/>
            <p:nvPr/>
          </p:nvSpPr>
          <p:spPr>
            <a:xfrm>
              <a:off x="5532225" y="3165400"/>
              <a:ext cx="3900" cy="1225"/>
            </a:xfrm>
            <a:custGeom>
              <a:avLst/>
              <a:gdLst/>
              <a:ahLst/>
              <a:cxnLst/>
              <a:rect l="l" t="t" r="r" b="b"/>
              <a:pathLst>
                <a:path w="156" h="49" extrusionOk="0">
                  <a:moveTo>
                    <a:pt x="1" y="0"/>
                  </a:moveTo>
                  <a:lnTo>
                    <a:pt x="60" y="48"/>
                  </a:lnTo>
                  <a:lnTo>
                    <a:pt x="155" y="48"/>
                  </a:lnTo>
                  <a:cubicBezTo>
                    <a:pt x="108" y="36"/>
                    <a:pt x="60"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5"/>
            <p:cNvSpPr/>
            <p:nvPr/>
          </p:nvSpPr>
          <p:spPr>
            <a:xfrm>
              <a:off x="5531325" y="3163825"/>
              <a:ext cx="1525" cy="1300"/>
            </a:xfrm>
            <a:custGeom>
              <a:avLst/>
              <a:gdLst/>
              <a:ahLst/>
              <a:cxnLst/>
              <a:rect l="l" t="t" r="r" b="b"/>
              <a:pathLst>
                <a:path w="61" h="52" extrusionOk="0">
                  <a:moveTo>
                    <a:pt x="11" y="1"/>
                  </a:moveTo>
                  <a:cubicBezTo>
                    <a:pt x="4" y="1"/>
                    <a:pt x="1" y="7"/>
                    <a:pt x="1" y="16"/>
                  </a:cubicBezTo>
                  <a:cubicBezTo>
                    <a:pt x="1" y="40"/>
                    <a:pt x="37" y="40"/>
                    <a:pt x="60" y="52"/>
                  </a:cubicBezTo>
                  <a:cubicBezTo>
                    <a:pt x="39" y="15"/>
                    <a:pt x="21" y="1"/>
                    <a:pt x="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5"/>
            <p:cNvSpPr/>
            <p:nvPr/>
          </p:nvSpPr>
          <p:spPr>
            <a:xfrm>
              <a:off x="5547100" y="3165700"/>
              <a:ext cx="3000" cy="3000"/>
            </a:xfrm>
            <a:custGeom>
              <a:avLst/>
              <a:gdLst/>
              <a:ahLst/>
              <a:cxnLst/>
              <a:rect l="l" t="t" r="r" b="b"/>
              <a:pathLst>
                <a:path w="120" h="120" extrusionOk="0">
                  <a:moveTo>
                    <a:pt x="120" y="0"/>
                  </a:moveTo>
                  <a:lnTo>
                    <a:pt x="120" y="0"/>
                  </a:lnTo>
                  <a:cubicBezTo>
                    <a:pt x="60" y="24"/>
                    <a:pt x="25" y="48"/>
                    <a:pt x="1" y="119"/>
                  </a:cubicBezTo>
                  <a:cubicBezTo>
                    <a:pt x="84" y="108"/>
                    <a:pt x="120"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5"/>
            <p:cNvSpPr/>
            <p:nvPr/>
          </p:nvSpPr>
          <p:spPr>
            <a:xfrm>
              <a:off x="5883450" y="3095650"/>
              <a:ext cx="45275" cy="45375"/>
            </a:xfrm>
            <a:custGeom>
              <a:avLst/>
              <a:gdLst/>
              <a:ahLst/>
              <a:cxnLst/>
              <a:rect l="l" t="t" r="r" b="b"/>
              <a:pathLst>
                <a:path w="1811" h="1815" extrusionOk="0">
                  <a:moveTo>
                    <a:pt x="1473" y="0"/>
                  </a:moveTo>
                  <a:cubicBezTo>
                    <a:pt x="1356" y="0"/>
                    <a:pt x="1223" y="46"/>
                    <a:pt x="1096" y="100"/>
                  </a:cubicBezTo>
                  <a:cubicBezTo>
                    <a:pt x="739" y="243"/>
                    <a:pt x="537" y="576"/>
                    <a:pt x="382" y="921"/>
                  </a:cubicBezTo>
                  <a:cubicBezTo>
                    <a:pt x="400" y="1040"/>
                    <a:pt x="404" y="1159"/>
                    <a:pt x="297" y="1159"/>
                  </a:cubicBezTo>
                  <a:cubicBezTo>
                    <a:pt x="265" y="1159"/>
                    <a:pt x="223" y="1148"/>
                    <a:pt x="168" y="1124"/>
                  </a:cubicBezTo>
                  <a:cubicBezTo>
                    <a:pt x="108" y="1136"/>
                    <a:pt x="60" y="1171"/>
                    <a:pt x="25" y="1219"/>
                  </a:cubicBezTo>
                  <a:cubicBezTo>
                    <a:pt x="1" y="1481"/>
                    <a:pt x="84" y="1707"/>
                    <a:pt x="346" y="1814"/>
                  </a:cubicBezTo>
                  <a:cubicBezTo>
                    <a:pt x="477" y="1683"/>
                    <a:pt x="596" y="1588"/>
                    <a:pt x="739" y="1481"/>
                  </a:cubicBezTo>
                  <a:cubicBezTo>
                    <a:pt x="834" y="1290"/>
                    <a:pt x="930" y="1112"/>
                    <a:pt x="1037" y="921"/>
                  </a:cubicBezTo>
                  <a:cubicBezTo>
                    <a:pt x="1132" y="493"/>
                    <a:pt x="1644" y="695"/>
                    <a:pt x="1811" y="397"/>
                  </a:cubicBezTo>
                  <a:cubicBezTo>
                    <a:pt x="1776" y="95"/>
                    <a:pt x="1641" y="0"/>
                    <a:pt x="1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5"/>
            <p:cNvSpPr/>
            <p:nvPr/>
          </p:nvSpPr>
          <p:spPr>
            <a:xfrm>
              <a:off x="5881075" y="3120750"/>
              <a:ext cx="8075" cy="5375"/>
            </a:xfrm>
            <a:custGeom>
              <a:avLst/>
              <a:gdLst/>
              <a:ahLst/>
              <a:cxnLst/>
              <a:rect l="l" t="t" r="r" b="b"/>
              <a:pathLst>
                <a:path w="323" h="215" extrusionOk="0">
                  <a:moveTo>
                    <a:pt x="203" y="1"/>
                  </a:moveTo>
                  <a:cubicBezTo>
                    <a:pt x="191" y="12"/>
                    <a:pt x="155" y="48"/>
                    <a:pt x="132" y="60"/>
                  </a:cubicBezTo>
                  <a:lnTo>
                    <a:pt x="1" y="60"/>
                  </a:lnTo>
                  <a:cubicBezTo>
                    <a:pt x="36" y="120"/>
                    <a:pt x="84" y="167"/>
                    <a:pt x="132" y="215"/>
                  </a:cubicBezTo>
                  <a:lnTo>
                    <a:pt x="251" y="215"/>
                  </a:lnTo>
                  <a:cubicBezTo>
                    <a:pt x="310" y="167"/>
                    <a:pt x="322" y="108"/>
                    <a:pt x="298" y="48"/>
                  </a:cubicBezTo>
                  <a:lnTo>
                    <a:pt x="2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5"/>
            <p:cNvSpPr/>
            <p:nvPr/>
          </p:nvSpPr>
          <p:spPr>
            <a:xfrm>
              <a:off x="5877200" y="3118675"/>
              <a:ext cx="3300" cy="3600"/>
            </a:xfrm>
            <a:custGeom>
              <a:avLst/>
              <a:gdLst/>
              <a:ahLst/>
              <a:cxnLst/>
              <a:rect l="l" t="t" r="r" b="b"/>
              <a:pathLst>
                <a:path w="132" h="144" extrusionOk="0">
                  <a:moveTo>
                    <a:pt x="13" y="0"/>
                  </a:moveTo>
                  <a:lnTo>
                    <a:pt x="13" y="0"/>
                  </a:lnTo>
                  <a:cubicBezTo>
                    <a:pt x="1" y="36"/>
                    <a:pt x="13" y="72"/>
                    <a:pt x="37" y="119"/>
                  </a:cubicBezTo>
                  <a:cubicBezTo>
                    <a:pt x="60" y="131"/>
                    <a:pt x="96" y="143"/>
                    <a:pt x="132" y="143"/>
                  </a:cubicBezTo>
                  <a:cubicBezTo>
                    <a:pt x="108" y="84"/>
                    <a:pt x="60" y="36"/>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5"/>
            <p:cNvSpPr/>
            <p:nvPr/>
          </p:nvSpPr>
          <p:spPr>
            <a:xfrm>
              <a:off x="5873050" y="3100500"/>
              <a:ext cx="4475" cy="11050"/>
            </a:xfrm>
            <a:custGeom>
              <a:avLst/>
              <a:gdLst/>
              <a:ahLst/>
              <a:cxnLst/>
              <a:rect l="l" t="t" r="r" b="b"/>
              <a:pathLst>
                <a:path w="179" h="442" extrusionOk="0">
                  <a:moveTo>
                    <a:pt x="24" y="1"/>
                  </a:moveTo>
                  <a:cubicBezTo>
                    <a:pt x="24" y="168"/>
                    <a:pt x="0" y="334"/>
                    <a:pt x="155" y="441"/>
                  </a:cubicBezTo>
                  <a:cubicBezTo>
                    <a:pt x="155" y="275"/>
                    <a:pt x="179" y="108"/>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5"/>
            <p:cNvSpPr/>
            <p:nvPr/>
          </p:nvSpPr>
          <p:spPr>
            <a:xfrm>
              <a:off x="5442325" y="3147850"/>
              <a:ext cx="25625" cy="11950"/>
            </a:xfrm>
            <a:custGeom>
              <a:avLst/>
              <a:gdLst/>
              <a:ahLst/>
              <a:cxnLst/>
              <a:rect l="l" t="t" r="r" b="b"/>
              <a:pathLst>
                <a:path w="1025" h="478" extrusionOk="0">
                  <a:moveTo>
                    <a:pt x="13" y="0"/>
                  </a:moveTo>
                  <a:cubicBezTo>
                    <a:pt x="13" y="95"/>
                    <a:pt x="1" y="179"/>
                    <a:pt x="1" y="274"/>
                  </a:cubicBezTo>
                  <a:cubicBezTo>
                    <a:pt x="13" y="286"/>
                    <a:pt x="25" y="310"/>
                    <a:pt x="49" y="333"/>
                  </a:cubicBezTo>
                  <a:cubicBezTo>
                    <a:pt x="108" y="345"/>
                    <a:pt x="144" y="369"/>
                    <a:pt x="191" y="393"/>
                  </a:cubicBezTo>
                  <a:cubicBezTo>
                    <a:pt x="287" y="405"/>
                    <a:pt x="370" y="405"/>
                    <a:pt x="465" y="417"/>
                  </a:cubicBezTo>
                  <a:cubicBezTo>
                    <a:pt x="519" y="470"/>
                    <a:pt x="592" y="477"/>
                    <a:pt x="661" y="477"/>
                  </a:cubicBezTo>
                  <a:cubicBezTo>
                    <a:pt x="684" y="477"/>
                    <a:pt x="706" y="476"/>
                    <a:pt x="727" y="476"/>
                  </a:cubicBezTo>
                  <a:cubicBezTo>
                    <a:pt x="834" y="476"/>
                    <a:pt x="930" y="476"/>
                    <a:pt x="1013" y="405"/>
                  </a:cubicBezTo>
                  <a:cubicBezTo>
                    <a:pt x="1025" y="83"/>
                    <a:pt x="715" y="119"/>
                    <a:pt x="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5"/>
            <p:cNvSpPr/>
            <p:nvPr/>
          </p:nvSpPr>
          <p:spPr>
            <a:xfrm>
              <a:off x="5439350" y="3154675"/>
              <a:ext cx="4800" cy="3300"/>
            </a:xfrm>
            <a:custGeom>
              <a:avLst/>
              <a:gdLst/>
              <a:ahLst/>
              <a:cxnLst/>
              <a:rect l="l" t="t" r="r" b="b"/>
              <a:pathLst>
                <a:path w="192" h="132" extrusionOk="0">
                  <a:moveTo>
                    <a:pt x="13" y="1"/>
                  </a:moveTo>
                  <a:cubicBezTo>
                    <a:pt x="1" y="48"/>
                    <a:pt x="1" y="72"/>
                    <a:pt x="1" y="120"/>
                  </a:cubicBezTo>
                  <a:cubicBezTo>
                    <a:pt x="48" y="132"/>
                    <a:pt x="108" y="132"/>
                    <a:pt x="144" y="132"/>
                  </a:cubicBezTo>
                  <a:cubicBezTo>
                    <a:pt x="191" y="84"/>
                    <a:pt x="191" y="48"/>
                    <a:pt x="144" y="13"/>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5"/>
            <p:cNvSpPr/>
            <p:nvPr/>
          </p:nvSpPr>
          <p:spPr>
            <a:xfrm>
              <a:off x="5589975" y="3286850"/>
              <a:ext cx="35450" cy="10725"/>
            </a:xfrm>
            <a:custGeom>
              <a:avLst/>
              <a:gdLst/>
              <a:ahLst/>
              <a:cxnLst/>
              <a:rect l="l" t="t" r="r" b="b"/>
              <a:pathLst>
                <a:path w="1418" h="429" extrusionOk="0">
                  <a:moveTo>
                    <a:pt x="655" y="0"/>
                  </a:moveTo>
                  <a:cubicBezTo>
                    <a:pt x="584" y="0"/>
                    <a:pt x="512" y="12"/>
                    <a:pt x="429" y="24"/>
                  </a:cubicBezTo>
                  <a:cubicBezTo>
                    <a:pt x="334" y="179"/>
                    <a:pt x="48" y="72"/>
                    <a:pt x="0" y="322"/>
                  </a:cubicBezTo>
                  <a:lnTo>
                    <a:pt x="0" y="429"/>
                  </a:lnTo>
                  <a:lnTo>
                    <a:pt x="989" y="429"/>
                  </a:lnTo>
                  <a:cubicBezTo>
                    <a:pt x="1018" y="399"/>
                    <a:pt x="1051" y="384"/>
                    <a:pt x="1084" y="384"/>
                  </a:cubicBezTo>
                  <a:cubicBezTo>
                    <a:pt x="1117" y="384"/>
                    <a:pt x="1149" y="399"/>
                    <a:pt x="1179" y="429"/>
                  </a:cubicBezTo>
                  <a:cubicBezTo>
                    <a:pt x="1274" y="429"/>
                    <a:pt x="1370" y="417"/>
                    <a:pt x="1417" y="310"/>
                  </a:cubicBezTo>
                  <a:cubicBezTo>
                    <a:pt x="1239" y="12"/>
                    <a:pt x="941" y="24"/>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5"/>
            <p:cNvSpPr/>
            <p:nvPr/>
          </p:nvSpPr>
          <p:spPr>
            <a:xfrm>
              <a:off x="5476875" y="3456325"/>
              <a:ext cx="360775" cy="36850"/>
            </a:xfrm>
            <a:custGeom>
              <a:avLst/>
              <a:gdLst/>
              <a:ahLst/>
              <a:cxnLst/>
              <a:rect l="l" t="t" r="r" b="b"/>
              <a:pathLst>
                <a:path w="14431" h="1474" extrusionOk="0">
                  <a:moveTo>
                    <a:pt x="2428" y="1"/>
                  </a:moveTo>
                  <a:cubicBezTo>
                    <a:pt x="1952" y="1"/>
                    <a:pt x="1492" y="165"/>
                    <a:pt x="1012" y="186"/>
                  </a:cubicBezTo>
                  <a:cubicBezTo>
                    <a:pt x="969" y="186"/>
                    <a:pt x="924" y="183"/>
                    <a:pt x="879" y="183"/>
                  </a:cubicBezTo>
                  <a:cubicBezTo>
                    <a:pt x="801" y="183"/>
                    <a:pt x="723" y="193"/>
                    <a:pt x="655" y="246"/>
                  </a:cubicBezTo>
                  <a:lnTo>
                    <a:pt x="655" y="258"/>
                  </a:lnTo>
                  <a:cubicBezTo>
                    <a:pt x="607" y="305"/>
                    <a:pt x="548" y="341"/>
                    <a:pt x="512" y="389"/>
                  </a:cubicBezTo>
                  <a:cubicBezTo>
                    <a:pt x="512" y="401"/>
                    <a:pt x="488" y="425"/>
                    <a:pt x="464" y="436"/>
                  </a:cubicBezTo>
                  <a:cubicBezTo>
                    <a:pt x="452" y="440"/>
                    <a:pt x="442" y="443"/>
                    <a:pt x="432" y="443"/>
                  </a:cubicBezTo>
                  <a:cubicBezTo>
                    <a:pt x="411" y="443"/>
                    <a:pt x="393" y="432"/>
                    <a:pt x="369" y="401"/>
                  </a:cubicBezTo>
                  <a:cubicBezTo>
                    <a:pt x="333" y="365"/>
                    <a:pt x="274" y="317"/>
                    <a:pt x="226" y="270"/>
                  </a:cubicBezTo>
                  <a:lnTo>
                    <a:pt x="226" y="270"/>
                  </a:lnTo>
                  <a:cubicBezTo>
                    <a:pt x="0" y="627"/>
                    <a:pt x="60" y="758"/>
                    <a:pt x="464" y="841"/>
                  </a:cubicBezTo>
                  <a:cubicBezTo>
                    <a:pt x="627" y="873"/>
                    <a:pt x="795" y="875"/>
                    <a:pt x="965" y="875"/>
                  </a:cubicBezTo>
                  <a:cubicBezTo>
                    <a:pt x="995" y="875"/>
                    <a:pt x="1026" y="875"/>
                    <a:pt x="1057" y="875"/>
                  </a:cubicBezTo>
                  <a:cubicBezTo>
                    <a:pt x="1303" y="875"/>
                    <a:pt x="1550" y="880"/>
                    <a:pt x="1786" y="972"/>
                  </a:cubicBezTo>
                  <a:cubicBezTo>
                    <a:pt x="2025" y="1006"/>
                    <a:pt x="2269" y="1021"/>
                    <a:pt x="2515" y="1021"/>
                  </a:cubicBezTo>
                  <a:cubicBezTo>
                    <a:pt x="2784" y="1021"/>
                    <a:pt x="3054" y="1003"/>
                    <a:pt x="3322" y="972"/>
                  </a:cubicBezTo>
                  <a:cubicBezTo>
                    <a:pt x="3596" y="915"/>
                    <a:pt x="3874" y="891"/>
                    <a:pt x="4154" y="891"/>
                  </a:cubicBezTo>
                  <a:cubicBezTo>
                    <a:pt x="4396" y="891"/>
                    <a:pt x="4639" y="909"/>
                    <a:pt x="4882" y="936"/>
                  </a:cubicBezTo>
                  <a:cubicBezTo>
                    <a:pt x="6676" y="1143"/>
                    <a:pt x="8461" y="1474"/>
                    <a:pt x="10283" y="1474"/>
                  </a:cubicBezTo>
                  <a:cubicBezTo>
                    <a:pt x="10565" y="1474"/>
                    <a:pt x="10848" y="1466"/>
                    <a:pt x="11132" y="1448"/>
                  </a:cubicBezTo>
                  <a:cubicBezTo>
                    <a:pt x="11204" y="1448"/>
                    <a:pt x="11275" y="1437"/>
                    <a:pt x="11359" y="1413"/>
                  </a:cubicBezTo>
                  <a:cubicBezTo>
                    <a:pt x="11468" y="1387"/>
                    <a:pt x="11577" y="1362"/>
                    <a:pt x="11691" y="1362"/>
                  </a:cubicBezTo>
                  <a:cubicBezTo>
                    <a:pt x="11738" y="1362"/>
                    <a:pt x="11786" y="1367"/>
                    <a:pt x="11835" y="1377"/>
                  </a:cubicBezTo>
                  <a:cubicBezTo>
                    <a:pt x="11900" y="1383"/>
                    <a:pt x="11963" y="1386"/>
                    <a:pt x="12024" y="1386"/>
                  </a:cubicBezTo>
                  <a:cubicBezTo>
                    <a:pt x="12085" y="1386"/>
                    <a:pt x="12144" y="1383"/>
                    <a:pt x="12204" y="1377"/>
                  </a:cubicBezTo>
                  <a:cubicBezTo>
                    <a:pt x="12265" y="1360"/>
                    <a:pt x="12332" y="1349"/>
                    <a:pt x="12397" y="1349"/>
                  </a:cubicBezTo>
                  <a:cubicBezTo>
                    <a:pt x="12420" y="1349"/>
                    <a:pt x="12444" y="1350"/>
                    <a:pt x="12466" y="1353"/>
                  </a:cubicBezTo>
                  <a:cubicBezTo>
                    <a:pt x="12728" y="1413"/>
                    <a:pt x="12978" y="1437"/>
                    <a:pt x="13240" y="1437"/>
                  </a:cubicBezTo>
                  <a:cubicBezTo>
                    <a:pt x="13347" y="1437"/>
                    <a:pt x="13454" y="1413"/>
                    <a:pt x="13561" y="1401"/>
                  </a:cubicBezTo>
                  <a:cubicBezTo>
                    <a:pt x="13633" y="1401"/>
                    <a:pt x="13692" y="1389"/>
                    <a:pt x="13764" y="1353"/>
                  </a:cubicBezTo>
                  <a:cubicBezTo>
                    <a:pt x="13978" y="1222"/>
                    <a:pt x="14430" y="1437"/>
                    <a:pt x="14359" y="925"/>
                  </a:cubicBezTo>
                  <a:cubicBezTo>
                    <a:pt x="14175" y="808"/>
                    <a:pt x="13975" y="783"/>
                    <a:pt x="13772" y="783"/>
                  </a:cubicBezTo>
                  <a:cubicBezTo>
                    <a:pt x="13621" y="783"/>
                    <a:pt x="13469" y="797"/>
                    <a:pt x="13320" y="797"/>
                  </a:cubicBezTo>
                  <a:cubicBezTo>
                    <a:pt x="13281" y="797"/>
                    <a:pt x="13242" y="796"/>
                    <a:pt x="13204" y="794"/>
                  </a:cubicBezTo>
                  <a:lnTo>
                    <a:pt x="12990" y="794"/>
                  </a:lnTo>
                  <a:cubicBezTo>
                    <a:pt x="12906" y="782"/>
                    <a:pt x="12811" y="782"/>
                    <a:pt x="12728" y="758"/>
                  </a:cubicBezTo>
                  <a:lnTo>
                    <a:pt x="12549" y="758"/>
                  </a:lnTo>
                  <a:cubicBezTo>
                    <a:pt x="12442" y="770"/>
                    <a:pt x="12335" y="806"/>
                    <a:pt x="12228" y="806"/>
                  </a:cubicBezTo>
                  <a:cubicBezTo>
                    <a:pt x="12132" y="806"/>
                    <a:pt x="12025" y="758"/>
                    <a:pt x="11918" y="746"/>
                  </a:cubicBezTo>
                  <a:cubicBezTo>
                    <a:pt x="11888" y="740"/>
                    <a:pt x="11865" y="737"/>
                    <a:pt x="11839" y="737"/>
                  </a:cubicBezTo>
                  <a:cubicBezTo>
                    <a:pt x="11814" y="737"/>
                    <a:pt x="11787" y="740"/>
                    <a:pt x="11751" y="746"/>
                  </a:cubicBezTo>
                  <a:cubicBezTo>
                    <a:pt x="11711" y="756"/>
                    <a:pt x="11671" y="760"/>
                    <a:pt x="11632" y="760"/>
                  </a:cubicBezTo>
                  <a:cubicBezTo>
                    <a:pt x="11533" y="760"/>
                    <a:pt x="11437" y="732"/>
                    <a:pt x="11335" y="698"/>
                  </a:cubicBezTo>
                  <a:cubicBezTo>
                    <a:pt x="11192" y="663"/>
                    <a:pt x="11037" y="603"/>
                    <a:pt x="10894" y="555"/>
                  </a:cubicBezTo>
                  <a:cubicBezTo>
                    <a:pt x="10811" y="544"/>
                    <a:pt x="10704" y="508"/>
                    <a:pt x="10597" y="508"/>
                  </a:cubicBezTo>
                  <a:cubicBezTo>
                    <a:pt x="10510" y="502"/>
                    <a:pt x="10422" y="501"/>
                    <a:pt x="10334" y="501"/>
                  </a:cubicBezTo>
                  <a:cubicBezTo>
                    <a:pt x="10304" y="501"/>
                    <a:pt x="10275" y="501"/>
                    <a:pt x="10245" y="501"/>
                  </a:cubicBezTo>
                  <a:cubicBezTo>
                    <a:pt x="10008" y="501"/>
                    <a:pt x="9767" y="496"/>
                    <a:pt x="9537" y="401"/>
                  </a:cubicBezTo>
                  <a:cubicBezTo>
                    <a:pt x="9442" y="389"/>
                    <a:pt x="9335" y="365"/>
                    <a:pt x="9215" y="365"/>
                  </a:cubicBezTo>
                  <a:cubicBezTo>
                    <a:pt x="9102" y="355"/>
                    <a:pt x="8988" y="353"/>
                    <a:pt x="8874" y="353"/>
                  </a:cubicBezTo>
                  <a:cubicBezTo>
                    <a:pt x="8819" y="353"/>
                    <a:pt x="8764" y="354"/>
                    <a:pt x="8710" y="354"/>
                  </a:cubicBezTo>
                  <a:cubicBezTo>
                    <a:pt x="8469" y="354"/>
                    <a:pt x="8227" y="347"/>
                    <a:pt x="7989" y="270"/>
                  </a:cubicBezTo>
                  <a:cubicBezTo>
                    <a:pt x="7846" y="222"/>
                    <a:pt x="7691" y="210"/>
                    <a:pt x="7549" y="210"/>
                  </a:cubicBezTo>
                  <a:cubicBezTo>
                    <a:pt x="7275" y="210"/>
                    <a:pt x="7013" y="198"/>
                    <a:pt x="6763" y="103"/>
                  </a:cubicBezTo>
                  <a:cubicBezTo>
                    <a:pt x="6548" y="67"/>
                    <a:pt x="6358" y="44"/>
                    <a:pt x="6144" y="44"/>
                  </a:cubicBezTo>
                  <a:cubicBezTo>
                    <a:pt x="5985" y="40"/>
                    <a:pt x="5827" y="39"/>
                    <a:pt x="5668" y="39"/>
                  </a:cubicBezTo>
                  <a:cubicBezTo>
                    <a:pt x="5106" y="39"/>
                    <a:pt x="4540" y="55"/>
                    <a:pt x="3972" y="55"/>
                  </a:cubicBezTo>
                  <a:cubicBezTo>
                    <a:pt x="3514" y="55"/>
                    <a:pt x="3055" y="45"/>
                    <a:pt x="2596" y="8"/>
                  </a:cubicBezTo>
                  <a:cubicBezTo>
                    <a:pt x="2540" y="3"/>
                    <a:pt x="2484" y="1"/>
                    <a:pt x="2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5"/>
            <p:cNvSpPr/>
            <p:nvPr/>
          </p:nvSpPr>
          <p:spPr>
            <a:xfrm>
              <a:off x="5433100" y="3188425"/>
              <a:ext cx="55700" cy="209475"/>
            </a:xfrm>
            <a:custGeom>
              <a:avLst/>
              <a:gdLst/>
              <a:ahLst/>
              <a:cxnLst/>
              <a:rect l="l" t="t" r="r" b="b"/>
              <a:pathLst>
                <a:path w="2228" h="8379" extrusionOk="0">
                  <a:moveTo>
                    <a:pt x="680" y="1"/>
                  </a:moveTo>
                  <a:cubicBezTo>
                    <a:pt x="630" y="1"/>
                    <a:pt x="582" y="15"/>
                    <a:pt x="537" y="44"/>
                  </a:cubicBezTo>
                  <a:cubicBezTo>
                    <a:pt x="477" y="163"/>
                    <a:pt x="477" y="270"/>
                    <a:pt x="560" y="353"/>
                  </a:cubicBezTo>
                  <a:cubicBezTo>
                    <a:pt x="513" y="996"/>
                    <a:pt x="429" y="1639"/>
                    <a:pt x="132" y="2223"/>
                  </a:cubicBezTo>
                  <a:cubicBezTo>
                    <a:pt x="84" y="2258"/>
                    <a:pt x="84" y="2330"/>
                    <a:pt x="132" y="2366"/>
                  </a:cubicBezTo>
                  <a:lnTo>
                    <a:pt x="132" y="2497"/>
                  </a:lnTo>
                  <a:cubicBezTo>
                    <a:pt x="60" y="2592"/>
                    <a:pt x="84" y="2723"/>
                    <a:pt x="1" y="2794"/>
                  </a:cubicBezTo>
                  <a:cubicBezTo>
                    <a:pt x="37" y="2889"/>
                    <a:pt x="96" y="2997"/>
                    <a:pt x="144" y="3080"/>
                  </a:cubicBezTo>
                  <a:cubicBezTo>
                    <a:pt x="370" y="3294"/>
                    <a:pt x="322" y="3544"/>
                    <a:pt x="334" y="3794"/>
                  </a:cubicBezTo>
                  <a:cubicBezTo>
                    <a:pt x="298" y="3985"/>
                    <a:pt x="441" y="4140"/>
                    <a:pt x="501" y="4306"/>
                  </a:cubicBezTo>
                  <a:cubicBezTo>
                    <a:pt x="501" y="4366"/>
                    <a:pt x="513" y="4425"/>
                    <a:pt x="513" y="4485"/>
                  </a:cubicBezTo>
                  <a:cubicBezTo>
                    <a:pt x="548" y="4568"/>
                    <a:pt x="572" y="4640"/>
                    <a:pt x="572" y="4735"/>
                  </a:cubicBezTo>
                  <a:lnTo>
                    <a:pt x="572" y="4985"/>
                  </a:lnTo>
                  <a:lnTo>
                    <a:pt x="572" y="5152"/>
                  </a:lnTo>
                  <a:cubicBezTo>
                    <a:pt x="572" y="5283"/>
                    <a:pt x="596" y="5426"/>
                    <a:pt x="632" y="5556"/>
                  </a:cubicBezTo>
                  <a:cubicBezTo>
                    <a:pt x="656" y="5640"/>
                    <a:pt x="739" y="5735"/>
                    <a:pt x="668" y="5842"/>
                  </a:cubicBezTo>
                  <a:cubicBezTo>
                    <a:pt x="668" y="5878"/>
                    <a:pt x="668" y="5937"/>
                    <a:pt x="679" y="5985"/>
                  </a:cubicBezTo>
                  <a:cubicBezTo>
                    <a:pt x="715" y="6057"/>
                    <a:pt x="727" y="6152"/>
                    <a:pt x="727" y="6223"/>
                  </a:cubicBezTo>
                  <a:cubicBezTo>
                    <a:pt x="727" y="6271"/>
                    <a:pt x="739" y="6330"/>
                    <a:pt x="739" y="6390"/>
                  </a:cubicBezTo>
                  <a:cubicBezTo>
                    <a:pt x="751" y="6438"/>
                    <a:pt x="775" y="6497"/>
                    <a:pt x="787" y="6557"/>
                  </a:cubicBezTo>
                  <a:cubicBezTo>
                    <a:pt x="810" y="6795"/>
                    <a:pt x="787" y="7045"/>
                    <a:pt x="799" y="7283"/>
                  </a:cubicBezTo>
                  <a:cubicBezTo>
                    <a:pt x="810" y="7402"/>
                    <a:pt x="894" y="7473"/>
                    <a:pt x="977" y="7569"/>
                  </a:cubicBezTo>
                  <a:cubicBezTo>
                    <a:pt x="1049" y="7640"/>
                    <a:pt x="1096" y="7723"/>
                    <a:pt x="1144" y="7831"/>
                  </a:cubicBezTo>
                  <a:cubicBezTo>
                    <a:pt x="1156" y="7926"/>
                    <a:pt x="1191" y="7997"/>
                    <a:pt x="1227" y="8057"/>
                  </a:cubicBezTo>
                  <a:cubicBezTo>
                    <a:pt x="1251" y="8069"/>
                    <a:pt x="1275" y="8081"/>
                    <a:pt x="1287" y="8104"/>
                  </a:cubicBezTo>
                  <a:cubicBezTo>
                    <a:pt x="1334" y="8164"/>
                    <a:pt x="1394" y="8200"/>
                    <a:pt x="1441" y="8247"/>
                  </a:cubicBezTo>
                  <a:cubicBezTo>
                    <a:pt x="1441" y="8259"/>
                    <a:pt x="1453" y="8259"/>
                    <a:pt x="1489" y="8283"/>
                  </a:cubicBezTo>
                  <a:cubicBezTo>
                    <a:pt x="1495" y="8286"/>
                    <a:pt x="1502" y="8287"/>
                    <a:pt x="1509" y="8287"/>
                  </a:cubicBezTo>
                  <a:cubicBezTo>
                    <a:pt x="1530" y="8287"/>
                    <a:pt x="1555" y="8274"/>
                    <a:pt x="1572" y="8247"/>
                  </a:cubicBezTo>
                  <a:cubicBezTo>
                    <a:pt x="1751" y="8295"/>
                    <a:pt x="1942" y="8343"/>
                    <a:pt x="2120" y="8378"/>
                  </a:cubicBezTo>
                  <a:cubicBezTo>
                    <a:pt x="2227" y="8307"/>
                    <a:pt x="2227" y="8200"/>
                    <a:pt x="2156" y="8104"/>
                  </a:cubicBezTo>
                  <a:cubicBezTo>
                    <a:pt x="2144" y="8045"/>
                    <a:pt x="2108" y="7997"/>
                    <a:pt x="2096" y="7938"/>
                  </a:cubicBezTo>
                  <a:cubicBezTo>
                    <a:pt x="1965" y="7783"/>
                    <a:pt x="1977" y="7652"/>
                    <a:pt x="2108" y="7533"/>
                  </a:cubicBezTo>
                  <a:lnTo>
                    <a:pt x="2108" y="7235"/>
                  </a:lnTo>
                  <a:cubicBezTo>
                    <a:pt x="2037" y="7128"/>
                    <a:pt x="1942" y="7045"/>
                    <a:pt x="1858" y="6950"/>
                  </a:cubicBezTo>
                  <a:cubicBezTo>
                    <a:pt x="1788" y="7045"/>
                    <a:pt x="1712" y="7096"/>
                    <a:pt x="1634" y="7096"/>
                  </a:cubicBezTo>
                  <a:cubicBezTo>
                    <a:pt x="1566" y="7096"/>
                    <a:pt x="1496" y="7057"/>
                    <a:pt x="1430" y="6973"/>
                  </a:cubicBezTo>
                  <a:lnTo>
                    <a:pt x="1430" y="6890"/>
                  </a:lnTo>
                  <a:cubicBezTo>
                    <a:pt x="1430" y="6854"/>
                    <a:pt x="1406" y="6783"/>
                    <a:pt x="1394" y="6747"/>
                  </a:cubicBezTo>
                  <a:cubicBezTo>
                    <a:pt x="1370" y="6699"/>
                    <a:pt x="1346" y="6652"/>
                    <a:pt x="1322" y="6616"/>
                  </a:cubicBezTo>
                  <a:cubicBezTo>
                    <a:pt x="1275" y="6521"/>
                    <a:pt x="1251" y="6414"/>
                    <a:pt x="1203" y="6330"/>
                  </a:cubicBezTo>
                  <a:cubicBezTo>
                    <a:pt x="1168" y="6283"/>
                    <a:pt x="1156" y="6235"/>
                    <a:pt x="1156" y="6176"/>
                  </a:cubicBezTo>
                  <a:lnTo>
                    <a:pt x="1156" y="6140"/>
                  </a:lnTo>
                  <a:lnTo>
                    <a:pt x="1108" y="6104"/>
                  </a:lnTo>
                  <a:cubicBezTo>
                    <a:pt x="918" y="5795"/>
                    <a:pt x="1156" y="5485"/>
                    <a:pt x="1144" y="5164"/>
                  </a:cubicBezTo>
                  <a:cubicBezTo>
                    <a:pt x="1144" y="5045"/>
                    <a:pt x="1132" y="4961"/>
                    <a:pt x="1084" y="4854"/>
                  </a:cubicBezTo>
                  <a:cubicBezTo>
                    <a:pt x="977" y="4771"/>
                    <a:pt x="965" y="4675"/>
                    <a:pt x="1084" y="4592"/>
                  </a:cubicBezTo>
                  <a:cubicBezTo>
                    <a:pt x="1168" y="4306"/>
                    <a:pt x="1037" y="4116"/>
                    <a:pt x="858" y="3937"/>
                  </a:cubicBezTo>
                  <a:cubicBezTo>
                    <a:pt x="846" y="3842"/>
                    <a:pt x="846" y="3759"/>
                    <a:pt x="834" y="3663"/>
                  </a:cubicBezTo>
                  <a:cubicBezTo>
                    <a:pt x="679" y="3437"/>
                    <a:pt x="858" y="3163"/>
                    <a:pt x="715" y="2937"/>
                  </a:cubicBezTo>
                  <a:cubicBezTo>
                    <a:pt x="453" y="2592"/>
                    <a:pt x="513" y="2235"/>
                    <a:pt x="632" y="1866"/>
                  </a:cubicBezTo>
                  <a:lnTo>
                    <a:pt x="989" y="794"/>
                  </a:lnTo>
                  <a:cubicBezTo>
                    <a:pt x="1049" y="711"/>
                    <a:pt x="1156" y="687"/>
                    <a:pt x="1227" y="627"/>
                  </a:cubicBezTo>
                  <a:cubicBezTo>
                    <a:pt x="1346" y="496"/>
                    <a:pt x="1394" y="342"/>
                    <a:pt x="1287" y="175"/>
                  </a:cubicBezTo>
                  <a:cubicBezTo>
                    <a:pt x="1241" y="146"/>
                    <a:pt x="1188" y="141"/>
                    <a:pt x="1133" y="141"/>
                  </a:cubicBezTo>
                  <a:cubicBezTo>
                    <a:pt x="1109" y="141"/>
                    <a:pt x="1086" y="142"/>
                    <a:pt x="1062" y="142"/>
                  </a:cubicBezTo>
                  <a:cubicBezTo>
                    <a:pt x="983" y="142"/>
                    <a:pt x="906" y="133"/>
                    <a:pt x="846" y="56"/>
                  </a:cubicBezTo>
                  <a:cubicBezTo>
                    <a:pt x="790" y="18"/>
                    <a:pt x="734"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5"/>
            <p:cNvSpPr/>
            <p:nvPr/>
          </p:nvSpPr>
          <p:spPr>
            <a:xfrm>
              <a:off x="5396800" y="3451225"/>
              <a:ext cx="165525" cy="44600"/>
            </a:xfrm>
            <a:custGeom>
              <a:avLst/>
              <a:gdLst/>
              <a:ahLst/>
              <a:cxnLst/>
              <a:rect l="l" t="t" r="r" b="b"/>
              <a:pathLst>
                <a:path w="6621" h="1784" extrusionOk="0">
                  <a:moveTo>
                    <a:pt x="1557" y="879"/>
                  </a:moveTo>
                  <a:lnTo>
                    <a:pt x="1557" y="879"/>
                  </a:lnTo>
                  <a:cubicBezTo>
                    <a:pt x="1620" y="880"/>
                    <a:pt x="1681" y="883"/>
                    <a:pt x="1739" y="890"/>
                  </a:cubicBezTo>
                  <a:cubicBezTo>
                    <a:pt x="1758" y="898"/>
                    <a:pt x="1777" y="905"/>
                    <a:pt x="1796" y="911"/>
                  </a:cubicBezTo>
                  <a:lnTo>
                    <a:pt x="1796" y="911"/>
                  </a:lnTo>
                  <a:cubicBezTo>
                    <a:pt x="1717" y="899"/>
                    <a:pt x="1637" y="888"/>
                    <a:pt x="1557" y="879"/>
                  </a:cubicBezTo>
                  <a:close/>
                  <a:moveTo>
                    <a:pt x="2313" y="944"/>
                  </a:moveTo>
                  <a:cubicBezTo>
                    <a:pt x="2358" y="944"/>
                    <a:pt x="2401" y="945"/>
                    <a:pt x="2441" y="950"/>
                  </a:cubicBezTo>
                  <a:cubicBezTo>
                    <a:pt x="2391" y="955"/>
                    <a:pt x="2340" y="958"/>
                    <a:pt x="2289" y="958"/>
                  </a:cubicBezTo>
                  <a:cubicBezTo>
                    <a:pt x="2221" y="958"/>
                    <a:pt x="2152" y="954"/>
                    <a:pt x="2083" y="947"/>
                  </a:cubicBezTo>
                  <a:lnTo>
                    <a:pt x="2083" y="947"/>
                  </a:lnTo>
                  <a:cubicBezTo>
                    <a:pt x="2090" y="947"/>
                    <a:pt x="2096" y="947"/>
                    <a:pt x="2103" y="947"/>
                  </a:cubicBezTo>
                  <a:cubicBezTo>
                    <a:pt x="2175" y="947"/>
                    <a:pt x="2246" y="944"/>
                    <a:pt x="2313" y="944"/>
                  </a:cubicBezTo>
                  <a:close/>
                  <a:moveTo>
                    <a:pt x="665" y="1"/>
                  </a:moveTo>
                  <a:cubicBezTo>
                    <a:pt x="478" y="1"/>
                    <a:pt x="312" y="85"/>
                    <a:pt x="179" y="307"/>
                  </a:cubicBezTo>
                  <a:cubicBezTo>
                    <a:pt x="0" y="629"/>
                    <a:pt x="226" y="736"/>
                    <a:pt x="453" y="843"/>
                  </a:cubicBezTo>
                  <a:cubicBezTo>
                    <a:pt x="554" y="873"/>
                    <a:pt x="661" y="879"/>
                    <a:pt x="771" y="879"/>
                  </a:cubicBezTo>
                  <a:cubicBezTo>
                    <a:pt x="845" y="879"/>
                    <a:pt x="919" y="876"/>
                    <a:pt x="995" y="876"/>
                  </a:cubicBezTo>
                  <a:cubicBezTo>
                    <a:pt x="1019" y="876"/>
                    <a:pt x="1043" y="876"/>
                    <a:pt x="1067" y="877"/>
                  </a:cubicBezTo>
                  <a:lnTo>
                    <a:pt x="1067" y="877"/>
                  </a:lnTo>
                  <a:cubicBezTo>
                    <a:pt x="946" y="894"/>
                    <a:pt x="824" y="927"/>
                    <a:pt x="703" y="986"/>
                  </a:cubicBezTo>
                  <a:cubicBezTo>
                    <a:pt x="631" y="1319"/>
                    <a:pt x="929" y="1307"/>
                    <a:pt x="1108" y="1402"/>
                  </a:cubicBezTo>
                  <a:cubicBezTo>
                    <a:pt x="1163" y="1416"/>
                    <a:pt x="1227" y="1422"/>
                    <a:pt x="1292" y="1422"/>
                  </a:cubicBezTo>
                  <a:cubicBezTo>
                    <a:pt x="1338" y="1422"/>
                    <a:pt x="1385" y="1419"/>
                    <a:pt x="1429" y="1414"/>
                  </a:cubicBezTo>
                  <a:cubicBezTo>
                    <a:pt x="1477" y="1402"/>
                    <a:pt x="1524" y="1379"/>
                    <a:pt x="1560" y="1379"/>
                  </a:cubicBezTo>
                  <a:cubicBezTo>
                    <a:pt x="1787" y="1360"/>
                    <a:pt x="2012" y="1350"/>
                    <a:pt x="2235" y="1350"/>
                  </a:cubicBezTo>
                  <a:cubicBezTo>
                    <a:pt x="2877" y="1350"/>
                    <a:pt x="3507" y="1431"/>
                    <a:pt x="4144" y="1617"/>
                  </a:cubicBezTo>
                  <a:cubicBezTo>
                    <a:pt x="4215" y="1712"/>
                    <a:pt x="4286" y="1783"/>
                    <a:pt x="4406" y="1783"/>
                  </a:cubicBezTo>
                  <a:cubicBezTo>
                    <a:pt x="4525" y="1760"/>
                    <a:pt x="4596" y="1700"/>
                    <a:pt x="4656" y="1605"/>
                  </a:cubicBezTo>
                  <a:cubicBezTo>
                    <a:pt x="4778" y="1392"/>
                    <a:pt x="4969" y="1365"/>
                    <a:pt x="5161" y="1365"/>
                  </a:cubicBezTo>
                  <a:cubicBezTo>
                    <a:pt x="5226" y="1365"/>
                    <a:pt x="5292" y="1368"/>
                    <a:pt x="5355" y="1368"/>
                  </a:cubicBezTo>
                  <a:cubicBezTo>
                    <a:pt x="5376" y="1368"/>
                    <a:pt x="5397" y="1368"/>
                    <a:pt x="5418" y="1367"/>
                  </a:cubicBezTo>
                  <a:cubicBezTo>
                    <a:pt x="5473" y="1362"/>
                    <a:pt x="5529" y="1360"/>
                    <a:pt x="5585" y="1360"/>
                  </a:cubicBezTo>
                  <a:cubicBezTo>
                    <a:pt x="5726" y="1360"/>
                    <a:pt x="5868" y="1371"/>
                    <a:pt x="6006" y="1371"/>
                  </a:cubicBezTo>
                  <a:cubicBezTo>
                    <a:pt x="6212" y="1371"/>
                    <a:pt x="6412" y="1347"/>
                    <a:pt x="6596" y="1224"/>
                  </a:cubicBezTo>
                  <a:cubicBezTo>
                    <a:pt x="6620" y="1164"/>
                    <a:pt x="6620" y="1081"/>
                    <a:pt x="6584" y="1021"/>
                  </a:cubicBezTo>
                  <a:cubicBezTo>
                    <a:pt x="6566" y="1021"/>
                    <a:pt x="6547" y="1021"/>
                    <a:pt x="6528" y="1021"/>
                  </a:cubicBezTo>
                  <a:cubicBezTo>
                    <a:pt x="6183" y="1021"/>
                    <a:pt x="5844" y="1088"/>
                    <a:pt x="5505" y="1088"/>
                  </a:cubicBezTo>
                  <a:cubicBezTo>
                    <a:pt x="5337" y="1088"/>
                    <a:pt x="5169" y="1071"/>
                    <a:pt x="5001" y="1021"/>
                  </a:cubicBezTo>
                  <a:cubicBezTo>
                    <a:pt x="4838" y="965"/>
                    <a:pt x="4671" y="950"/>
                    <a:pt x="4505" y="950"/>
                  </a:cubicBezTo>
                  <a:cubicBezTo>
                    <a:pt x="4392" y="950"/>
                    <a:pt x="4279" y="957"/>
                    <a:pt x="4167" y="962"/>
                  </a:cubicBezTo>
                  <a:cubicBezTo>
                    <a:pt x="4095" y="971"/>
                    <a:pt x="4026" y="976"/>
                    <a:pt x="3960" y="976"/>
                  </a:cubicBezTo>
                  <a:cubicBezTo>
                    <a:pt x="3512" y="976"/>
                    <a:pt x="3199" y="763"/>
                    <a:pt x="3013" y="307"/>
                  </a:cubicBezTo>
                  <a:cubicBezTo>
                    <a:pt x="2917" y="236"/>
                    <a:pt x="2798" y="224"/>
                    <a:pt x="2691" y="176"/>
                  </a:cubicBezTo>
                  <a:lnTo>
                    <a:pt x="2453" y="176"/>
                  </a:lnTo>
                  <a:cubicBezTo>
                    <a:pt x="2354" y="188"/>
                    <a:pt x="2255" y="194"/>
                    <a:pt x="2156" y="194"/>
                  </a:cubicBezTo>
                  <a:cubicBezTo>
                    <a:pt x="1779" y="194"/>
                    <a:pt x="1401" y="119"/>
                    <a:pt x="1024" y="81"/>
                  </a:cubicBezTo>
                  <a:cubicBezTo>
                    <a:pt x="898" y="31"/>
                    <a:pt x="778" y="1"/>
                    <a:pt x="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5"/>
            <p:cNvSpPr/>
            <p:nvPr/>
          </p:nvSpPr>
          <p:spPr>
            <a:xfrm>
              <a:off x="5442325" y="3295950"/>
              <a:ext cx="19675" cy="130825"/>
            </a:xfrm>
            <a:custGeom>
              <a:avLst/>
              <a:gdLst/>
              <a:ahLst/>
              <a:cxnLst/>
              <a:rect l="l" t="t" r="r" b="b"/>
              <a:pathLst>
                <a:path w="787" h="5233" extrusionOk="0">
                  <a:moveTo>
                    <a:pt x="80" y="1"/>
                  </a:moveTo>
                  <a:cubicBezTo>
                    <a:pt x="50" y="1"/>
                    <a:pt x="19" y="14"/>
                    <a:pt x="1" y="41"/>
                  </a:cubicBezTo>
                  <a:cubicBezTo>
                    <a:pt x="13" y="1232"/>
                    <a:pt x="251" y="2398"/>
                    <a:pt x="418" y="3565"/>
                  </a:cubicBezTo>
                  <a:cubicBezTo>
                    <a:pt x="489" y="4125"/>
                    <a:pt x="489" y="4696"/>
                    <a:pt x="715" y="5232"/>
                  </a:cubicBezTo>
                  <a:cubicBezTo>
                    <a:pt x="727" y="4756"/>
                    <a:pt x="727" y="4256"/>
                    <a:pt x="727" y="3780"/>
                  </a:cubicBezTo>
                  <a:cubicBezTo>
                    <a:pt x="751" y="3768"/>
                    <a:pt x="775" y="3744"/>
                    <a:pt x="787" y="3720"/>
                  </a:cubicBezTo>
                  <a:cubicBezTo>
                    <a:pt x="775" y="3661"/>
                    <a:pt x="751" y="3613"/>
                    <a:pt x="739" y="3565"/>
                  </a:cubicBezTo>
                  <a:cubicBezTo>
                    <a:pt x="715" y="3458"/>
                    <a:pt x="668" y="3351"/>
                    <a:pt x="632" y="3244"/>
                  </a:cubicBezTo>
                  <a:cubicBezTo>
                    <a:pt x="596" y="3172"/>
                    <a:pt x="513" y="3137"/>
                    <a:pt x="477" y="3065"/>
                  </a:cubicBezTo>
                  <a:cubicBezTo>
                    <a:pt x="465" y="2720"/>
                    <a:pt x="441" y="2398"/>
                    <a:pt x="430" y="2065"/>
                  </a:cubicBezTo>
                  <a:cubicBezTo>
                    <a:pt x="382" y="2029"/>
                    <a:pt x="382" y="1970"/>
                    <a:pt x="430" y="1922"/>
                  </a:cubicBezTo>
                  <a:lnTo>
                    <a:pt x="430" y="1863"/>
                  </a:lnTo>
                  <a:lnTo>
                    <a:pt x="430" y="1803"/>
                  </a:lnTo>
                  <a:cubicBezTo>
                    <a:pt x="382" y="1756"/>
                    <a:pt x="358" y="1708"/>
                    <a:pt x="310" y="1648"/>
                  </a:cubicBezTo>
                  <a:lnTo>
                    <a:pt x="310" y="1506"/>
                  </a:lnTo>
                  <a:cubicBezTo>
                    <a:pt x="358" y="1446"/>
                    <a:pt x="358" y="1398"/>
                    <a:pt x="310" y="1351"/>
                  </a:cubicBezTo>
                  <a:cubicBezTo>
                    <a:pt x="310" y="1160"/>
                    <a:pt x="299" y="982"/>
                    <a:pt x="299" y="791"/>
                  </a:cubicBezTo>
                  <a:cubicBezTo>
                    <a:pt x="251" y="744"/>
                    <a:pt x="251" y="696"/>
                    <a:pt x="299" y="636"/>
                  </a:cubicBezTo>
                  <a:lnTo>
                    <a:pt x="299" y="374"/>
                  </a:lnTo>
                  <a:cubicBezTo>
                    <a:pt x="263" y="327"/>
                    <a:pt x="227" y="267"/>
                    <a:pt x="156" y="184"/>
                  </a:cubicBezTo>
                  <a:cubicBezTo>
                    <a:pt x="144" y="136"/>
                    <a:pt x="144" y="89"/>
                    <a:pt x="144" y="41"/>
                  </a:cubicBezTo>
                  <a:cubicBezTo>
                    <a:pt x="144" y="29"/>
                    <a:pt x="132" y="17"/>
                    <a:pt x="108" y="5"/>
                  </a:cubicBezTo>
                  <a:cubicBezTo>
                    <a:pt x="99" y="2"/>
                    <a:pt x="89" y="1"/>
                    <a:pt x="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5"/>
            <p:cNvSpPr/>
            <p:nvPr/>
          </p:nvSpPr>
          <p:spPr>
            <a:xfrm>
              <a:off x="5466450" y="3441625"/>
              <a:ext cx="55375" cy="36850"/>
            </a:xfrm>
            <a:custGeom>
              <a:avLst/>
              <a:gdLst/>
              <a:ahLst/>
              <a:cxnLst/>
              <a:rect l="l" t="t" r="r" b="b"/>
              <a:pathLst>
                <a:path w="2215" h="1474" extrusionOk="0">
                  <a:moveTo>
                    <a:pt x="60" y="0"/>
                  </a:moveTo>
                  <a:lnTo>
                    <a:pt x="60" y="560"/>
                  </a:lnTo>
                  <a:cubicBezTo>
                    <a:pt x="12" y="608"/>
                    <a:pt x="0" y="667"/>
                    <a:pt x="60" y="715"/>
                  </a:cubicBezTo>
                  <a:cubicBezTo>
                    <a:pt x="273" y="1233"/>
                    <a:pt x="643" y="1474"/>
                    <a:pt x="1154" y="1474"/>
                  </a:cubicBezTo>
                  <a:cubicBezTo>
                    <a:pt x="1242" y="1474"/>
                    <a:pt x="1333" y="1467"/>
                    <a:pt x="1429" y="1453"/>
                  </a:cubicBezTo>
                  <a:cubicBezTo>
                    <a:pt x="1703" y="1429"/>
                    <a:pt x="1953" y="1429"/>
                    <a:pt x="2215" y="1405"/>
                  </a:cubicBezTo>
                  <a:cubicBezTo>
                    <a:pt x="2114" y="1298"/>
                    <a:pt x="1992" y="1274"/>
                    <a:pt x="1864" y="1274"/>
                  </a:cubicBezTo>
                  <a:cubicBezTo>
                    <a:pt x="1761" y="1274"/>
                    <a:pt x="1655" y="1290"/>
                    <a:pt x="1553" y="1290"/>
                  </a:cubicBezTo>
                  <a:cubicBezTo>
                    <a:pt x="1527" y="1290"/>
                    <a:pt x="1502" y="1289"/>
                    <a:pt x="1477" y="1286"/>
                  </a:cubicBezTo>
                  <a:cubicBezTo>
                    <a:pt x="1239" y="1263"/>
                    <a:pt x="1000" y="1286"/>
                    <a:pt x="774" y="1251"/>
                  </a:cubicBezTo>
                  <a:cubicBezTo>
                    <a:pt x="596" y="1203"/>
                    <a:pt x="417" y="1096"/>
                    <a:pt x="631" y="858"/>
                  </a:cubicBezTo>
                  <a:cubicBezTo>
                    <a:pt x="465" y="608"/>
                    <a:pt x="298" y="37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5"/>
            <p:cNvSpPr/>
            <p:nvPr/>
          </p:nvSpPr>
          <p:spPr>
            <a:xfrm>
              <a:off x="5413175" y="3444600"/>
              <a:ext cx="44650" cy="15175"/>
            </a:xfrm>
            <a:custGeom>
              <a:avLst/>
              <a:gdLst/>
              <a:ahLst/>
              <a:cxnLst/>
              <a:rect l="l" t="t" r="r" b="b"/>
              <a:pathLst>
                <a:path w="1786" h="607" extrusionOk="0">
                  <a:moveTo>
                    <a:pt x="226" y="1"/>
                  </a:moveTo>
                  <a:cubicBezTo>
                    <a:pt x="0" y="120"/>
                    <a:pt x="0" y="120"/>
                    <a:pt x="202" y="572"/>
                  </a:cubicBezTo>
                  <a:cubicBezTo>
                    <a:pt x="240" y="570"/>
                    <a:pt x="278" y="570"/>
                    <a:pt x="315" y="570"/>
                  </a:cubicBezTo>
                  <a:cubicBezTo>
                    <a:pt x="583" y="570"/>
                    <a:pt x="850" y="607"/>
                    <a:pt x="1114" y="607"/>
                  </a:cubicBezTo>
                  <a:cubicBezTo>
                    <a:pt x="1341" y="607"/>
                    <a:pt x="1566" y="579"/>
                    <a:pt x="1786" y="477"/>
                  </a:cubicBezTo>
                  <a:cubicBezTo>
                    <a:pt x="1691" y="417"/>
                    <a:pt x="1548" y="429"/>
                    <a:pt x="1488" y="310"/>
                  </a:cubicBezTo>
                  <a:cubicBezTo>
                    <a:pt x="1048" y="310"/>
                    <a:pt x="631" y="179"/>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5"/>
            <p:cNvSpPr/>
            <p:nvPr/>
          </p:nvSpPr>
          <p:spPr>
            <a:xfrm>
              <a:off x="5485500" y="3391325"/>
              <a:ext cx="11025" cy="11625"/>
            </a:xfrm>
            <a:custGeom>
              <a:avLst/>
              <a:gdLst/>
              <a:ahLst/>
              <a:cxnLst/>
              <a:rect l="l" t="t" r="r" b="b"/>
              <a:pathLst>
                <a:path w="441" h="465" extrusionOk="0">
                  <a:moveTo>
                    <a:pt x="24" y="0"/>
                  </a:moveTo>
                  <a:cubicBezTo>
                    <a:pt x="24" y="84"/>
                    <a:pt x="12" y="191"/>
                    <a:pt x="0" y="286"/>
                  </a:cubicBezTo>
                  <a:cubicBezTo>
                    <a:pt x="12" y="346"/>
                    <a:pt x="24" y="381"/>
                    <a:pt x="48" y="465"/>
                  </a:cubicBezTo>
                  <a:lnTo>
                    <a:pt x="441" y="143"/>
                  </a:lnTo>
                  <a:cubicBezTo>
                    <a:pt x="378" y="9"/>
                    <a:pt x="262" y="3"/>
                    <a:pt x="143" y="3"/>
                  </a:cubicBezTo>
                  <a:cubicBezTo>
                    <a:pt x="130" y="3"/>
                    <a:pt x="116" y="3"/>
                    <a:pt x="103" y="3"/>
                  </a:cubicBezTo>
                  <a:cubicBezTo>
                    <a:pt x="76" y="3"/>
                    <a:pt x="50" y="2"/>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5"/>
            <p:cNvSpPr/>
            <p:nvPr/>
          </p:nvSpPr>
          <p:spPr>
            <a:xfrm>
              <a:off x="5483125" y="3445500"/>
              <a:ext cx="6550" cy="11325"/>
            </a:xfrm>
            <a:custGeom>
              <a:avLst/>
              <a:gdLst/>
              <a:ahLst/>
              <a:cxnLst/>
              <a:rect l="l" t="t" r="r" b="b"/>
              <a:pathLst>
                <a:path w="262" h="453" extrusionOk="0">
                  <a:moveTo>
                    <a:pt x="214" y="0"/>
                  </a:moveTo>
                  <a:cubicBezTo>
                    <a:pt x="36" y="84"/>
                    <a:pt x="0" y="215"/>
                    <a:pt x="107" y="393"/>
                  </a:cubicBezTo>
                  <a:cubicBezTo>
                    <a:pt x="119" y="417"/>
                    <a:pt x="167" y="441"/>
                    <a:pt x="191" y="453"/>
                  </a:cubicBezTo>
                  <a:cubicBezTo>
                    <a:pt x="214" y="381"/>
                    <a:pt x="238" y="322"/>
                    <a:pt x="262" y="262"/>
                  </a:cubicBezTo>
                  <a:cubicBezTo>
                    <a:pt x="238" y="179"/>
                    <a:pt x="226" y="96"/>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5"/>
            <p:cNvSpPr/>
            <p:nvPr/>
          </p:nvSpPr>
          <p:spPr>
            <a:xfrm>
              <a:off x="5485800" y="3404725"/>
              <a:ext cx="10725" cy="7850"/>
            </a:xfrm>
            <a:custGeom>
              <a:avLst/>
              <a:gdLst/>
              <a:ahLst/>
              <a:cxnLst/>
              <a:rect l="l" t="t" r="r" b="b"/>
              <a:pathLst>
                <a:path w="429" h="314" extrusionOk="0">
                  <a:moveTo>
                    <a:pt x="36" y="0"/>
                  </a:moveTo>
                  <a:lnTo>
                    <a:pt x="36" y="0"/>
                  </a:lnTo>
                  <a:cubicBezTo>
                    <a:pt x="0" y="119"/>
                    <a:pt x="12" y="238"/>
                    <a:pt x="131" y="310"/>
                  </a:cubicBezTo>
                  <a:cubicBezTo>
                    <a:pt x="153" y="312"/>
                    <a:pt x="175" y="313"/>
                    <a:pt x="196" y="313"/>
                  </a:cubicBezTo>
                  <a:cubicBezTo>
                    <a:pt x="292" y="313"/>
                    <a:pt x="380" y="286"/>
                    <a:pt x="429" y="179"/>
                  </a:cubicBezTo>
                  <a:cubicBezTo>
                    <a:pt x="298" y="143"/>
                    <a:pt x="155" y="119"/>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5"/>
            <p:cNvSpPr/>
            <p:nvPr/>
          </p:nvSpPr>
          <p:spPr>
            <a:xfrm>
              <a:off x="5459900" y="3427050"/>
              <a:ext cx="6575" cy="15200"/>
            </a:xfrm>
            <a:custGeom>
              <a:avLst/>
              <a:gdLst/>
              <a:ahLst/>
              <a:cxnLst/>
              <a:rect l="l" t="t" r="r" b="b"/>
              <a:pathLst>
                <a:path w="263" h="608" extrusionOk="0">
                  <a:moveTo>
                    <a:pt x="36" y="0"/>
                  </a:moveTo>
                  <a:cubicBezTo>
                    <a:pt x="0" y="226"/>
                    <a:pt x="60" y="429"/>
                    <a:pt x="179" y="607"/>
                  </a:cubicBezTo>
                  <a:cubicBezTo>
                    <a:pt x="191" y="405"/>
                    <a:pt x="262" y="167"/>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5"/>
            <p:cNvSpPr/>
            <p:nvPr/>
          </p:nvSpPr>
          <p:spPr>
            <a:xfrm>
              <a:off x="5464950" y="3408275"/>
              <a:ext cx="2700" cy="5400"/>
            </a:xfrm>
            <a:custGeom>
              <a:avLst/>
              <a:gdLst/>
              <a:ahLst/>
              <a:cxnLst/>
              <a:rect l="l" t="t" r="r" b="b"/>
              <a:pathLst>
                <a:path w="108" h="216" extrusionOk="0">
                  <a:moveTo>
                    <a:pt x="60" y="1"/>
                  </a:moveTo>
                  <a:cubicBezTo>
                    <a:pt x="36" y="37"/>
                    <a:pt x="1" y="84"/>
                    <a:pt x="1" y="108"/>
                  </a:cubicBezTo>
                  <a:cubicBezTo>
                    <a:pt x="1" y="144"/>
                    <a:pt x="36" y="180"/>
                    <a:pt x="48" y="215"/>
                  </a:cubicBezTo>
                  <a:cubicBezTo>
                    <a:pt x="60" y="180"/>
                    <a:pt x="96" y="144"/>
                    <a:pt x="108" y="108"/>
                  </a:cubicBezTo>
                  <a:cubicBezTo>
                    <a:pt x="96" y="84"/>
                    <a:pt x="72" y="37"/>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5"/>
            <p:cNvSpPr/>
            <p:nvPr/>
          </p:nvSpPr>
          <p:spPr>
            <a:xfrm>
              <a:off x="5453350" y="3447575"/>
              <a:ext cx="10450" cy="5000"/>
            </a:xfrm>
            <a:custGeom>
              <a:avLst/>
              <a:gdLst/>
              <a:ahLst/>
              <a:cxnLst/>
              <a:rect l="l" t="t" r="r" b="b"/>
              <a:pathLst>
                <a:path w="418" h="200" extrusionOk="0">
                  <a:moveTo>
                    <a:pt x="417" y="1"/>
                  </a:moveTo>
                  <a:cubicBezTo>
                    <a:pt x="274" y="36"/>
                    <a:pt x="108" y="36"/>
                    <a:pt x="0" y="179"/>
                  </a:cubicBezTo>
                  <a:cubicBezTo>
                    <a:pt x="60" y="188"/>
                    <a:pt x="122" y="199"/>
                    <a:pt x="181" y="199"/>
                  </a:cubicBezTo>
                  <a:cubicBezTo>
                    <a:pt x="286" y="199"/>
                    <a:pt x="379" y="162"/>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5"/>
            <p:cNvSpPr/>
            <p:nvPr/>
          </p:nvSpPr>
          <p:spPr>
            <a:xfrm>
              <a:off x="5493225" y="3458600"/>
              <a:ext cx="8975" cy="4175"/>
            </a:xfrm>
            <a:custGeom>
              <a:avLst/>
              <a:gdLst/>
              <a:ahLst/>
              <a:cxnLst/>
              <a:rect l="l" t="t" r="r" b="b"/>
              <a:pathLst>
                <a:path w="359" h="167" extrusionOk="0">
                  <a:moveTo>
                    <a:pt x="251" y="0"/>
                  </a:moveTo>
                  <a:cubicBezTo>
                    <a:pt x="156" y="36"/>
                    <a:pt x="48" y="60"/>
                    <a:pt x="1" y="167"/>
                  </a:cubicBezTo>
                  <a:lnTo>
                    <a:pt x="299" y="167"/>
                  </a:lnTo>
                  <a:lnTo>
                    <a:pt x="358" y="119"/>
                  </a:lnTo>
                  <a:lnTo>
                    <a:pt x="310" y="60"/>
                  </a:lnTo>
                  <a:cubicBezTo>
                    <a:pt x="287" y="48"/>
                    <a:pt x="275" y="12"/>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5"/>
            <p:cNvSpPr/>
            <p:nvPr/>
          </p:nvSpPr>
          <p:spPr>
            <a:xfrm>
              <a:off x="5460800" y="3390025"/>
              <a:ext cx="3875" cy="3325"/>
            </a:xfrm>
            <a:custGeom>
              <a:avLst/>
              <a:gdLst/>
              <a:ahLst/>
              <a:cxnLst/>
              <a:rect l="l" t="t" r="r" b="b"/>
              <a:pathLst>
                <a:path w="155" h="133" extrusionOk="0">
                  <a:moveTo>
                    <a:pt x="72" y="0"/>
                  </a:moveTo>
                  <a:cubicBezTo>
                    <a:pt x="48" y="0"/>
                    <a:pt x="27" y="16"/>
                    <a:pt x="0" y="52"/>
                  </a:cubicBezTo>
                  <a:cubicBezTo>
                    <a:pt x="30" y="106"/>
                    <a:pt x="57" y="133"/>
                    <a:pt x="82" y="133"/>
                  </a:cubicBezTo>
                  <a:cubicBezTo>
                    <a:pt x="107" y="133"/>
                    <a:pt x="131" y="106"/>
                    <a:pt x="155" y="52"/>
                  </a:cubicBezTo>
                  <a:cubicBezTo>
                    <a:pt x="155" y="40"/>
                    <a:pt x="119" y="17"/>
                    <a:pt x="95" y="5"/>
                  </a:cubicBezTo>
                  <a:cubicBezTo>
                    <a:pt x="87" y="2"/>
                    <a:pt x="79"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5"/>
            <p:cNvSpPr/>
            <p:nvPr/>
          </p:nvSpPr>
          <p:spPr>
            <a:xfrm>
              <a:off x="5486100" y="3466325"/>
              <a:ext cx="3575" cy="2050"/>
            </a:xfrm>
            <a:custGeom>
              <a:avLst/>
              <a:gdLst/>
              <a:ahLst/>
              <a:cxnLst/>
              <a:rect l="l" t="t" r="r" b="b"/>
              <a:pathLst>
                <a:path w="143" h="82" extrusionOk="0">
                  <a:moveTo>
                    <a:pt x="0" y="1"/>
                  </a:moveTo>
                  <a:cubicBezTo>
                    <a:pt x="24" y="54"/>
                    <a:pt x="48" y="81"/>
                    <a:pt x="72" y="81"/>
                  </a:cubicBezTo>
                  <a:cubicBezTo>
                    <a:pt x="95" y="81"/>
                    <a:pt x="119" y="54"/>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5"/>
            <p:cNvSpPr/>
            <p:nvPr/>
          </p:nvSpPr>
          <p:spPr>
            <a:xfrm>
              <a:off x="5489650" y="3463050"/>
              <a:ext cx="3600" cy="3300"/>
            </a:xfrm>
            <a:custGeom>
              <a:avLst/>
              <a:gdLst/>
              <a:ahLst/>
              <a:cxnLst/>
              <a:rect l="l" t="t" r="r" b="b"/>
              <a:pathLst>
                <a:path w="144" h="132" extrusionOk="0">
                  <a:moveTo>
                    <a:pt x="144" y="1"/>
                  </a:moveTo>
                  <a:cubicBezTo>
                    <a:pt x="96" y="48"/>
                    <a:pt x="37" y="96"/>
                    <a:pt x="1" y="132"/>
                  </a:cubicBezTo>
                  <a:cubicBezTo>
                    <a:pt x="37" y="96"/>
                    <a:pt x="96" y="4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5"/>
            <p:cNvSpPr/>
            <p:nvPr/>
          </p:nvSpPr>
          <p:spPr>
            <a:xfrm>
              <a:off x="5467925" y="3394900"/>
              <a:ext cx="3300" cy="1800"/>
            </a:xfrm>
            <a:custGeom>
              <a:avLst/>
              <a:gdLst/>
              <a:ahLst/>
              <a:cxnLst/>
              <a:rect l="l" t="t" r="r" b="b"/>
              <a:pathLst>
                <a:path w="132" h="72" extrusionOk="0">
                  <a:moveTo>
                    <a:pt x="1" y="0"/>
                  </a:moveTo>
                  <a:cubicBezTo>
                    <a:pt x="25" y="48"/>
                    <a:pt x="51" y="72"/>
                    <a:pt x="75" y="72"/>
                  </a:cubicBezTo>
                  <a:cubicBezTo>
                    <a:pt x="99" y="72"/>
                    <a:pt x="120"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5"/>
            <p:cNvSpPr/>
            <p:nvPr/>
          </p:nvSpPr>
          <p:spPr>
            <a:xfrm>
              <a:off x="5463775" y="3455625"/>
              <a:ext cx="4175" cy="3875"/>
            </a:xfrm>
            <a:custGeom>
              <a:avLst/>
              <a:gdLst/>
              <a:ahLst/>
              <a:cxnLst/>
              <a:rect l="l" t="t" r="r" b="b"/>
              <a:pathLst>
                <a:path w="167" h="155" extrusionOk="0">
                  <a:moveTo>
                    <a:pt x="167" y="0"/>
                  </a:moveTo>
                  <a:cubicBezTo>
                    <a:pt x="119" y="12"/>
                    <a:pt x="60" y="12"/>
                    <a:pt x="0" y="12"/>
                  </a:cubicBezTo>
                  <a:cubicBezTo>
                    <a:pt x="36" y="107"/>
                    <a:pt x="83" y="155"/>
                    <a:pt x="167" y="155"/>
                  </a:cubicBezTo>
                  <a:lnTo>
                    <a:pt x="1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5"/>
            <p:cNvSpPr/>
            <p:nvPr/>
          </p:nvSpPr>
          <p:spPr>
            <a:xfrm>
              <a:off x="5552800" y="3436275"/>
              <a:ext cx="304500" cy="35425"/>
            </a:xfrm>
            <a:custGeom>
              <a:avLst/>
              <a:gdLst/>
              <a:ahLst/>
              <a:cxnLst/>
              <a:rect l="l" t="t" r="r" b="b"/>
              <a:pathLst>
                <a:path w="12180" h="1417" extrusionOk="0">
                  <a:moveTo>
                    <a:pt x="1071" y="36"/>
                  </a:moveTo>
                  <a:cubicBezTo>
                    <a:pt x="773" y="60"/>
                    <a:pt x="475" y="0"/>
                    <a:pt x="213" y="179"/>
                  </a:cubicBezTo>
                  <a:cubicBezTo>
                    <a:pt x="200" y="178"/>
                    <a:pt x="187" y="178"/>
                    <a:pt x="175" y="178"/>
                  </a:cubicBezTo>
                  <a:cubicBezTo>
                    <a:pt x="1" y="178"/>
                    <a:pt x="16" y="259"/>
                    <a:pt x="94" y="393"/>
                  </a:cubicBezTo>
                  <a:cubicBezTo>
                    <a:pt x="690" y="774"/>
                    <a:pt x="1404" y="655"/>
                    <a:pt x="2035" y="810"/>
                  </a:cubicBezTo>
                  <a:cubicBezTo>
                    <a:pt x="2080" y="811"/>
                    <a:pt x="2125" y="812"/>
                    <a:pt x="2170" y="812"/>
                  </a:cubicBezTo>
                  <a:cubicBezTo>
                    <a:pt x="2272" y="812"/>
                    <a:pt x="2373" y="809"/>
                    <a:pt x="2473" y="809"/>
                  </a:cubicBezTo>
                  <a:cubicBezTo>
                    <a:pt x="2669" y="809"/>
                    <a:pt x="2862" y="820"/>
                    <a:pt x="3047" y="881"/>
                  </a:cubicBezTo>
                  <a:cubicBezTo>
                    <a:pt x="3154" y="905"/>
                    <a:pt x="3273" y="905"/>
                    <a:pt x="3380" y="905"/>
                  </a:cubicBezTo>
                  <a:cubicBezTo>
                    <a:pt x="3738" y="905"/>
                    <a:pt x="4095" y="941"/>
                    <a:pt x="4452" y="1012"/>
                  </a:cubicBezTo>
                  <a:cubicBezTo>
                    <a:pt x="4512" y="1024"/>
                    <a:pt x="4583" y="1048"/>
                    <a:pt x="4654" y="1048"/>
                  </a:cubicBezTo>
                  <a:cubicBezTo>
                    <a:pt x="4738" y="1060"/>
                    <a:pt x="4809" y="1060"/>
                    <a:pt x="4881" y="1060"/>
                  </a:cubicBezTo>
                  <a:cubicBezTo>
                    <a:pt x="5076" y="1080"/>
                    <a:pt x="5254" y="1110"/>
                    <a:pt x="5444" y="1110"/>
                  </a:cubicBezTo>
                  <a:cubicBezTo>
                    <a:pt x="5474" y="1110"/>
                    <a:pt x="5505" y="1109"/>
                    <a:pt x="5536" y="1107"/>
                  </a:cubicBezTo>
                  <a:cubicBezTo>
                    <a:pt x="5576" y="1109"/>
                    <a:pt x="5617" y="1110"/>
                    <a:pt x="5658" y="1110"/>
                  </a:cubicBezTo>
                  <a:cubicBezTo>
                    <a:pt x="5751" y="1110"/>
                    <a:pt x="5845" y="1107"/>
                    <a:pt x="5939" y="1107"/>
                  </a:cubicBezTo>
                  <a:cubicBezTo>
                    <a:pt x="6124" y="1107"/>
                    <a:pt x="6310" y="1117"/>
                    <a:pt x="6488" y="1179"/>
                  </a:cubicBezTo>
                  <a:cubicBezTo>
                    <a:pt x="6548" y="1191"/>
                    <a:pt x="6619" y="1203"/>
                    <a:pt x="6702" y="1227"/>
                  </a:cubicBezTo>
                  <a:cubicBezTo>
                    <a:pt x="6917" y="1250"/>
                    <a:pt x="7143" y="1310"/>
                    <a:pt x="7369" y="1346"/>
                  </a:cubicBezTo>
                  <a:cubicBezTo>
                    <a:pt x="7418" y="1343"/>
                    <a:pt x="7468" y="1342"/>
                    <a:pt x="7517" y="1342"/>
                  </a:cubicBezTo>
                  <a:cubicBezTo>
                    <a:pt x="7904" y="1342"/>
                    <a:pt x="8285" y="1409"/>
                    <a:pt x="8665" y="1409"/>
                  </a:cubicBezTo>
                  <a:cubicBezTo>
                    <a:pt x="8713" y="1409"/>
                    <a:pt x="8762" y="1408"/>
                    <a:pt x="8810" y="1405"/>
                  </a:cubicBezTo>
                  <a:lnTo>
                    <a:pt x="9643" y="1405"/>
                  </a:lnTo>
                  <a:cubicBezTo>
                    <a:pt x="10008" y="1405"/>
                    <a:pt x="10379" y="1389"/>
                    <a:pt x="10747" y="1389"/>
                  </a:cubicBezTo>
                  <a:cubicBezTo>
                    <a:pt x="10932" y="1389"/>
                    <a:pt x="11116" y="1393"/>
                    <a:pt x="11298" y="1405"/>
                  </a:cubicBezTo>
                  <a:cubicBezTo>
                    <a:pt x="11358" y="1405"/>
                    <a:pt x="11417" y="1417"/>
                    <a:pt x="11489" y="1417"/>
                  </a:cubicBezTo>
                  <a:cubicBezTo>
                    <a:pt x="11570" y="1409"/>
                    <a:pt x="11645" y="1384"/>
                    <a:pt x="11722" y="1384"/>
                  </a:cubicBezTo>
                  <a:cubicBezTo>
                    <a:pt x="11759" y="1384"/>
                    <a:pt x="11796" y="1390"/>
                    <a:pt x="11834" y="1405"/>
                  </a:cubicBezTo>
                  <a:cubicBezTo>
                    <a:pt x="11893" y="1405"/>
                    <a:pt x="11941" y="1405"/>
                    <a:pt x="12001" y="1369"/>
                  </a:cubicBezTo>
                  <a:cubicBezTo>
                    <a:pt x="12084" y="1298"/>
                    <a:pt x="12179" y="1203"/>
                    <a:pt x="12096" y="1072"/>
                  </a:cubicBezTo>
                  <a:lnTo>
                    <a:pt x="6119" y="584"/>
                  </a:lnTo>
                  <a:cubicBezTo>
                    <a:pt x="5666" y="548"/>
                    <a:pt x="5226" y="512"/>
                    <a:pt x="4797" y="345"/>
                  </a:cubicBezTo>
                  <a:cubicBezTo>
                    <a:pt x="3547" y="345"/>
                    <a:pt x="2297" y="191"/>
                    <a:pt x="107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5"/>
            <p:cNvSpPr/>
            <p:nvPr/>
          </p:nvSpPr>
          <p:spPr>
            <a:xfrm>
              <a:off x="5715000" y="3427550"/>
              <a:ext cx="59850" cy="15725"/>
            </a:xfrm>
            <a:custGeom>
              <a:avLst/>
              <a:gdLst/>
              <a:ahLst/>
              <a:cxnLst/>
              <a:rect l="l" t="t" r="r" b="b"/>
              <a:pathLst>
                <a:path w="2394" h="629" extrusionOk="0">
                  <a:moveTo>
                    <a:pt x="2029" y="0"/>
                  </a:moveTo>
                  <a:cubicBezTo>
                    <a:pt x="1883" y="0"/>
                    <a:pt x="1733" y="47"/>
                    <a:pt x="1587" y="47"/>
                  </a:cubicBezTo>
                  <a:cubicBezTo>
                    <a:pt x="1538" y="47"/>
                    <a:pt x="1489" y="42"/>
                    <a:pt x="1441" y="28"/>
                  </a:cubicBezTo>
                  <a:cubicBezTo>
                    <a:pt x="1422" y="25"/>
                    <a:pt x="1404" y="24"/>
                    <a:pt x="1387" y="24"/>
                  </a:cubicBezTo>
                  <a:cubicBezTo>
                    <a:pt x="1235" y="24"/>
                    <a:pt x="1119" y="113"/>
                    <a:pt x="1012" y="230"/>
                  </a:cubicBezTo>
                  <a:cubicBezTo>
                    <a:pt x="809" y="188"/>
                    <a:pt x="615" y="130"/>
                    <a:pt x="418" y="130"/>
                  </a:cubicBezTo>
                  <a:cubicBezTo>
                    <a:pt x="281" y="130"/>
                    <a:pt x="142" y="159"/>
                    <a:pt x="0" y="242"/>
                  </a:cubicBezTo>
                  <a:cubicBezTo>
                    <a:pt x="12" y="337"/>
                    <a:pt x="107" y="349"/>
                    <a:pt x="167" y="397"/>
                  </a:cubicBezTo>
                  <a:lnTo>
                    <a:pt x="310" y="397"/>
                  </a:lnTo>
                  <a:cubicBezTo>
                    <a:pt x="310" y="385"/>
                    <a:pt x="321" y="385"/>
                    <a:pt x="357" y="361"/>
                  </a:cubicBezTo>
                  <a:cubicBezTo>
                    <a:pt x="381" y="361"/>
                    <a:pt x="417" y="361"/>
                    <a:pt x="441" y="409"/>
                  </a:cubicBezTo>
                  <a:cubicBezTo>
                    <a:pt x="463" y="409"/>
                    <a:pt x="485" y="408"/>
                    <a:pt x="507" y="408"/>
                  </a:cubicBezTo>
                  <a:cubicBezTo>
                    <a:pt x="642" y="408"/>
                    <a:pt x="779" y="417"/>
                    <a:pt x="881" y="540"/>
                  </a:cubicBezTo>
                  <a:cubicBezTo>
                    <a:pt x="953" y="599"/>
                    <a:pt x="1024" y="629"/>
                    <a:pt x="1095" y="629"/>
                  </a:cubicBezTo>
                  <a:cubicBezTo>
                    <a:pt x="1167" y="629"/>
                    <a:pt x="1238" y="599"/>
                    <a:pt x="1310" y="540"/>
                  </a:cubicBezTo>
                  <a:cubicBezTo>
                    <a:pt x="1607" y="504"/>
                    <a:pt x="1893" y="456"/>
                    <a:pt x="2179" y="409"/>
                  </a:cubicBezTo>
                  <a:cubicBezTo>
                    <a:pt x="2310" y="349"/>
                    <a:pt x="2393" y="266"/>
                    <a:pt x="2310" y="87"/>
                  </a:cubicBezTo>
                  <a:cubicBezTo>
                    <a:pt x="2220" y="20"/>
                    <a:pt x="2125" y="0"/>
                    <a:pt x="2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5"/>
            <p:cNvSpPr/>
            <p:nvPr/>
          </p:nvSpPr>
          <p:spPr>
            <a:xfrm>
              <a:off x="5662300" y="3427325"/>
              <a:ext cx="24725" cy="11175"/>
            </a:xfrm>
            <a:custGeom>
              <a:avLst/>
              <a:gdLst/>
              <a:ahLst/>
              <a:cxnLst/>
              <a:rect l="l" t="t" r="r" b="b"/>
              <a:pathLst>
                <a:path w="989" h="447" extrusionOk="0">
                  <a:moveTo>
                    <a:pt x="417" y="1"/>
                  </a:moveTo>
                  <a:lnTo>
                    <a:pt x="417" y="1"/>
                  </a:lnTo>
                  <a:cubicBezTo>
                    <a:pt x="429" y="311"/>
                    <a:pt x="96" y="132"/>
                    <a:pt x="1" y="287"/>
                  </a:cubicBezTo>
                  <a:cubicBezTo>
                    <a:pt x="129" y="415"/>
                    <a:pt x="269" y="446"/>
                    <a:pt x="416" y="446"/>
                  </a:cubicBezTo>
                  <a:cubicBezTo>
                    <a:pt x="556" y="446"/>
                    <a:pt x="701" y="418"/>
                    <a:pt x="846" y="418"/>
                  </a:cubicBezTo>
                  <a:cubicBezTo>
                    <a:pt x="894" y="370"/>
                    <a:pt x="977" y="358"/>
                    <a:pt x="989" y="275"/>
                  </a:cubicBezTo>
                  <a:lnTo>
                    <a:pt x="4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5"/>
            <p:cNvSpPr/>
            <p:nvPr/>
          </p:nvSpPr>
          <p:spPr>
            <a:xfrm>
              <a:off x="5683425" y="3433275"/>
              <a:ext cx="35750" cy="5375"/>
            </a:xfrm>
            <a:custGeom>
              <a:avLst/>
              <a:gdLst/>
              <a:ahLst/>
              <a:cxnLst/>
              <a:rect l="l" t="t" r="r" b="b"/>
              <a:pathLst>
                <a:path w="1430" h="215" extrusionOk="0">
                  <a:moveTo>
                    <a:pt x="775" y="1"/>
                  </a:moveTo>
                  <a:cubicBezTo>
                    <a:pt x="567" y="1"/>
                    <a:pt x="357" y="17"/>
                    <a:pt x="144" y="37"/>
                  </a:cubicBezTo>
                  <a:lnTo>
                    <a:pt x="1" y="180"/>
                  </a:lnTo>
                  <a:cubicBezTo>
                    <a:pt x="305" y="187"/>
                    <a:pt x="608" y="214"/>
                    <a:pt x="912" y="214"/>
                  </a:cubicBezTo>
                  <a:cubicBezTo>
                    <a:pt x="1085" y="214"/>
                    <a:pt x="1257" y="206"/>
                    <a:pt x="1430" y="180"/>
                  </a:cubicBezTo>
                  <a:cubicBezTo>
                    <a:pt x="1370" y="120"/>
                    <a:pt x="1323" y="73"/>
                    <a:pt x="1263" y="37"/>
                  </a:cubicBezTo>
                  <a:cubicBezTo>
                    <a:pt x="1101" y="11"/>
                    <a:pt x="938"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5"/>
            <p:cNvSpPr/>
            <p:nvPr/>
          </p:nvSpPr>
          <p:spPr>
            <a:xfrm>
              <a:off x="5722725" y="3436275"/>
              <a:ext cx="3900" cy="1800"/>
            </a:xfrm>
            <a:custGeom>
              <a:avLst/>
              <a:gdLst/>
              <a:ahLst/>
              <a:cxnLst/>
              <a:rect l="l" t="t" r="r" b="b"/>
              <a:pathLst>
                <a:path w="156" h="72" extrusionOk="0">
                  <a:moveTo>
                    <a:pt x="64" y="1"/>
                  </a:moveTo>
                  <a:cubicBezTo>
                    <a:pt x="34" y="1"/>
                    <a:pt x="9" y="19"/>
                    <a:pt x="1" y="60"/>
                  </a:cubicBezTo>
                  <a:cubicBezTo>
                    <a:pt x="48" y="60"/>
                    <a:pt x="96" y="60"/>
                    <a:pt x="155" y="72"/>
                  </a:cubicBezTo>
                  <a:cubicBezTo>
                    <a:pt x="143" y="48"/>
                    <a:pt x="120" y="36"/>
                    <a:pt x="108" y="12"/>
                  </a:cubicBezTo>
                  <a:cubicBezTo>
                    <a:pt x="93" y="5"/>
                    <a:pt x="78"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5"/>
            <p:cNvSpPr/>
            <p:nvPr/>
          </p:nvSpPr>
          <p:spPr>
            <a:xfrm>
              <a:off x="5750700" y="3422800"/>
              <a:ext cx="222075" cy="18300"/>
            </a:xfrm>
            <a:custGeom>
              <a:avLst/>
              <a:gdLst/>
              <a:ahLst/>
              <a:cxnLst/>
              <a:rect l="l" t="t" r="r" b="b"/>
              <a:pathLst>
                <a:path w="8883" h="732" extrusionOk="0">
                  <a:moveTo>
                    <a:pt x="8174" y="1"/>
                  </a:moveTo>
                  <a:cubicBezTo>
                    <a:pt x="8100" y="1"/>
                    <a:pt x="8026" y="7"/>
                    <a:pt x="7954" y="15"/>
                  </a:cubicBezTo>
                  <a:cubicBezTo>
                    <a:pt x="7871" y="51"/>
                    <a:pt x="7811" y="87"/>
                    <a:pt x="7752" y="134"/>
                  </a:cubicBezTo>
                  <a:cubicBezTo>
                    <a:pt x="7609" y="162"/>
                    <a:pt x="7465" y="171"/>
                    <a:pt x="7319" y="171"/>
                  </a:cubicBezTo>
                  <a:cubicBezTo>
                    <a:pt x="6986" y="171"/>
                    <a:pt x="6646" y="121"/>
                    <a:pt x="6305" y="121"/>
                  </a:cubicBezTo>
                  <a:cubicBezTo>
                    <a:pt x="6212" y="121"/>
                    <a:pt x="6119" y="125"/>
                    <a:pt x="6025" y="134"/>
                  </a:cubicBezTo>
                  <a:cubicBezTo>
                    <a:pt x="5984" y="105"/>
                    <a:pt x="5936" y="90"/>
                    <a:pt x="5888" y="90"/>
                  </a:cubicBezTo>
                  <a:cubicBezTo>
                    <a:pt x="5841" y="90"/>
                    <a:pt x="5793" y="105"/>
                    <a:pt x="5751" y="134"/>
                  </a:cubicBezTo>
                  <a:cubicBezTo>
                    <a:pt x="5692" y="134"/>
                    <a:pt x="5644" y="122"/>
                    <a:pt x="5585" y="122"/>
                  </a:cubicBezTo>
                  <a:cubicBezTo>
                    <a:pt x="5565" y="118"/>
                    <a:pt x="5545" y="115"/>
                    <a:pt x="5527" y="115"/>
                  </a:cubicBezTo>
                  <a:cubicBezTo>
                    <a:pt x="5502" y="115"/>
                    <a:pt x="5480" y="120"/>
                    <a:pt x="5466" y="134"/>
                  </a:cubicBezTo>
                  <a:cubicBezTo>
                    <a:pt x="5359" y="134"/>
                    <a:pt x="5275" y="146"/>
                    <a:pt x="5168" y="146"/>
                  </a:cubicBezTo>
                  <a:cubicBezTo>
                    <a:pt x="5105" y="100"/>
                    <a:pt x="5039" y="82"/>
                    <a:pt x="4972" y="82"/>
                  </a:cubicBezTo>
                  <a:cubicBezTo>
                    <a:pt x="4900" y="82"/>
                    <a:pt x="4826" y="103"/>
                    <a:pt x="4751" y="134"/>
                  </a:cubicBezTo>
                  <a:cubicBezTo>
                    <a:pt x="4597" y="146"/>
                    <a:pt x="4466" y="146"/>
                    <a:pt x="4323" y="146"/>
                  </a:cubicBezTo>
                  <a:lnTo>
                    <a:pt x="4025" y="146"/>
                  </a:lnTo>
                  <a:cubicBezTo>
                    <a:pt x="4025" y="134"/>
                    <a:pt x="4001" y="134"/>
                    <a:pt x="3977" y="122"/>
                  </a:cubicBezTo>
                  <a:cubicBezTo>
                    <a:pt x="3968" y="119"/>
                    <a:pt x="3959" y="118"/>
                    <a:pt x="3951" y="118"/>
                  </a:cubicBezTo>
                  <a:cubicBezTo>
                    <a:pt x="3928" y="118"/>
                    <a:pt x="3908" y="129"/>
                    <a:pt x="3882" y="146"/>
                  </a:cubicBezTo>
                  <a:cubicBezTo>
                    <a:pt x="3602" y="164"/>
                    <a:pt x="3317" y="176"/>
                    <a:pt x="3031" y="176"/>
                  </a:cubicBezTo>
                  <a:cubicBezTo>
                    <a:pt x="2745" y="176"/>
                    <a:pt x="2459" y="164"/>
                    <a:pt x="2180" y="134"/>
                  </a:cubicBezTo>
                  <a:cubicBezTo>
                    <a:pt x="1739" y="146"/>
                    <a:pt x="1310" y="146"/>
                    <a:pt x="882" y="170"/>
                  </a:cubicBezTo>
                  <a:cubicBezTo>
                    <a:pt x="714" y="170"/>
                    <a:pt x="527" y="79"/>
                    <a:pt x="355" y="79"/>
                  </a:cubicBezTo>
                  <a:cubicBezTo>
                    <a:pt x="223" y="79"/>
                    <a:pt x="99" y="133"/>
                    <a:pt x="1" y="325"/>
                  </a:cubicBezTo>
                  <a:cubicBezTo>
                    <a:pt x="66" y="412"/>
                    <a:pt x="144" y="446"/>
                    <a:pt x="228" y="446"/>
                  </a:cubicBezTo>
                  <a:cubicBezTo>
                    <a:pt x="282" y="446"/>
                    <a:pt x="338" y="432"/>
                    <a:pt x="394" y="408"/>
                  </a:cubicBezTo>
                  <a:cubicBezTo>
                    <a:pt x="487" y="358"/>
                    <a:pt x="585" y="338"/>
                    <a:pt x="685" y="338"/>
                  </a:cubicBezTo>
                  <a:cubicBezTo>
                    <a:pt x="750" y="338"/>
                    <a:pt x="816" y="346"/>
                    <a:pt x="882" y="361"/>
                  </a:cubicBezTo>
                  <a:cubicBezTo>
                    <a:pt x="989" y="536"/>
                    <a:pt x="1160" y="552"/>
                    <a:pt x="1316" y="552"/>
                  </a:cubicBezTo>
                  <a:cubicBezTo>
                    <a:pt x="1351" y="552"/>
                    <a:pt x="1385" y="551"/>
                    <a:pt x="1418" y="551"/>
                  </a:cubicBezTo>
                  <a:lnTo>
                    <a:pt x="1834" y="551"/>
                  </a:lnTo>
                  <a:cubicBezTo>
                    <a:pt x="1860" y="552"/>
                    <a:pt x="1886" y="552"/>
                    <a:pt x="1912" y="552"/>
                  </a:cubicBezTo>
                  <a:cubicBezTo>
                    <a:pt x="2043" y="552"/>
                    <a:pt x="2177" y="542"/>
                    <a:pt x="2311" y="542"/>
                  </a:cubicBezTo>
                  <a:cubicBezTo>
                    <a:pt x="2471" y="542"/>
                    <a:pt x="2632" y="557"/>
                    <a:pt x="2787" y="623"/>
                  </a:cubicBezTo>
                  <a:cubicBezTo>
                    <a:pt x="2804" y="622"/>
                    <a:pt x="2821" y="621"/>
                    <a:pt x="2838" y="621"/>
                  </a:cubicBezTo>
                  <a:cubicBezTo>
                    <a:pt x="3044" y="621"/>
                    <a:pt x="3232" y="684"/>
                    <a:pt x="3430" y="706"/>
                  </a:cubicBezTo>
                  <a:cubicBezTo>
                    <a:pt x="3499" y="722"/>
                    <a:pt x="3567" y="731"/>
                    <a:pt x="3631" y="731"/>
                  </a:cubicBezTo>
                  <a:cubicBezTo>
                    <a:pt x="3812" y="731"/>
                    <a:pt x="3964" y="654"/>
                    <a:pt x="4025" y="408"/>
                  </a:cubicBezTo>
                  <a:cubicBezTo>
                    <a:pt x="4130" y="297"/>
                    <a:pt x="4252" y="272"/>
                    <a:pt x="4378" y="272"/>
                  </a:cubicBezTo>
                  <a:cubicBezTo>
                    <a:pt x="4483" y="272"/>
                    <a:pt x="4590" y="289"/>
                    <a:pt x="4692" y="289"/>
                  </a:cubicBezTo>
                  <a:lnTo>
                    <a:pt x="8883" y="289"/>
                  </a:lnTo>
                  <a:lnTo>
                    <a:pt x="8883" y="170"/>
                  </a:lnTo>
                  <a:cubicBezTo>
                    <a:pt x="8799" y="158"/>
                    <a:pt x="8692" y="134"/>
                    <a:pt x="8609" y="122"/>
                  </a:cubicBezTo>
                  <a:cubicBezTo>
                    <a:pt x="8474" y="27"/>
                    <a:pt x="8323" y="1"/>
                    <a:pt x="8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5"/>
            <p:cNvSpPr/>
            <p:nvPr/>
          </p:nvSpPr>
          <p:spPr>
            <a:xfrm>
              <a:off x="6177850" y="3419325"/>
              <a:ext cx="35725" cy="8200"/>
            </a:xfrm>
            <a:custGeom>
              <a:avLst/>
              <a:gdLst/>
              <a:ahLst/>
              <a:cxnLst/>
              <a:rect l="l" t="t" r="r" b="b"/>
              <a:pathLst>
                <a:path w="1429" h="328" extrusionOk="0">
                  <a:moveTo>
                    <a:pt x="786" y="1"/>
                  </a:moveTo>
                  <a:cubicBezTo>
                    <a:pt x="639" y="1"/>
                    <a:pt x="493" y="39"/>
                    <a:pt x="346" y="142"/>
                  </a:cubicBezTo>
                  <a:cubicBezTo>
                    <a:pt x="226" y="154"/>
                    <a:pt x="119" y="154"/>
                    <a:pt x="0" y="178"/>
                  </a:cubicBezTo>
                  <a:cubicBezTo>
                    <a:pt x="232" y="276"/>
                    <a:pt x="458" y="327"/>
                    <a:pt x="686" y="327"/>
                  </a:cubicBezTo>
                  <a:cubicBezTo>
                    <a:pt x="928" y="327"/>
                    <a:pt x="1172" y="271"/>
                    <a:pt x="1429" y="154"/>
                  </a:cubicBezTo>
                  <a:cubicBezTo>
                    <a:pt x="1206" y="78"/>
                    <a:pt x="994" y="1"/>
                    <a:pt x="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5"/>
            <p:cNvSpPr/>
            <p:nvPr/>
          </p:nvSpPr>
          <p:spPr>
            <a:xfrm>
              <a:off x="6116525" y="3420200"/>
              <a:ext cx="14900" cy="7150"/>
            </a:xfrm>
            <a:custGeom>
              <a:avLst/>
              <a:gdLst/>
              <a:ahLst/>
              <a:cxnLst/>
              <a:rect l="l" t="t" r="r" b="b"/>
              <a:pathLst>
                <a:path w="596" h="286" extrusionOk="0">
                  <a:moveTo>
                    <a:pt x="48" y="0"/>
                  </a:moveTo>
                  <a:cubicBezTo>
                    <a:pt x="1" y="48"/>
                    <a:pt x="1" y="84"/>
                    <a:pt x="24" y="119"/>
                  </a:cubicBezTo>
                  <a:cubicBezTo>
                    <a:pt x="143" y="155"/>
                    <a:pt x="251" y="167"/>
                    <a:pt x="310" y="286"/>
                  </a:cubicBezTo>
                  <a:cubicBezTo>
                    <a:pt x="417" y="286"/>
                    <a:pt x="501" y="274"/>
                    <a:pt x="596" y="274"/>
                  </a:cubicBezTo>
                  <a:cubicBezTo>
                    <a:pt x="596" y="179"/>
                    <a:pt x="584" y="107"/>
                    <a:pt x="584" y="24"/>
                  </a:cubicBezTo>
                  <a:cubicBezTo>
                    <a:pt x="405" y="0"/>
                    <a:pt x="227"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5"/>
            <p:cNvSpPr/>
            <p:nvPr/>
          </p:nvSpPr>
          <p:spPr>
            <a:xfrm>
              <a:off x="6143025" y="3421150"/>
              <a:ext cx="6275" cy="5850"/>
            </a:xfrm>
            <a:custGeom>
              <a:avLst/>
              <a:gdLst/>
              <a:ahLst/>
              <a:cxnLst/>
              <a:rect l="l" t="t" r="r" b="b"/>
              <a:pathLst>
                <a:path w="251" h="234" extrusionOk="0">
                  <a:moveTo>
                    <a:pt x="148" y="1"/>
                  </a:moveTo>
                  <a:cubicBezTo>
                    <a:pt x="132" y="1"/>
                    <a:pt x="115" y="4"/>
                    <a:pt x="95" y="10"/>
                  </a:cubicBezTo>
                  <a:cubicBezTo>
                    <a:pt x="0" y="46"/>
                    <a:pt x="119" y="141"/>
                    <a:pt x="131" y="224"/>
                  </a:cubicBezTo>
                  <a:cubicBezTo>
                    <a:pt x="155" y="230"/>
                    <a:pt x="173" y="233"/>
                    <a:pt x="191" y="233"/>
                  </a:cubicBezTo>
                  <a:cubicBezTo>
                    <a:pt x="209" y="233"/>
                    <a:pt x="226" y="230"/>
                    <a:pt x="250" y="224"/>
                  </a:cubicBezTo>
                  <a:cubicBezTo>
                    <a:pt x="250" y="131"/>
                    <a:pt x="250"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5"/>
            <p:cNvSpPr/>
            <p:nvPr/>
          </p:nvSpPr>
          <p:spPr>
            <a:xfrm>
              <a:off x="6215950" y="3420200"/>
              <a:ext cx="5375" cy="6875"/>
            </a:xfrm>
            <a:custGeom>
              <a:avLst/>
              <a:gdLst/>
              <a:ahLst/>
              <a:cxnLst/>
              <a:rect l="l" t="t" r="r" b="b"/>
              <a:pathLst>
                <a:path w="215" h="275" extrusionOk="0">
                  <a:moveTo>
                    <a:pt x="203" y="0"/>
                  </a:moveTo>
                  <a:cubicBezTo>
                    <a:pt x="0" y="107"/>
                    <a:pt x="12" y="203"/>
                    <a:pt x="215" y="274"/>
                  </a:cubicBezTo>
                  <a:cubicBezTo>
                    <a:pt x="203" y="179"/>
                    <a:pt x="203" y="95"/>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5"/>
            <p:cNvSpPr/>
            <p:nvPr/>
          </p:nvSpPr>
          <p:spPr>
            <a:xfrm>
              <a:off x="5970375" y="3326275"/>
              <a:ext cx="14325" cy="5650"/>
            </a:xfrm>
            <a:custGeom>
              <a:avLst/>
              <a:gdLst/>
              <a:ahLst/>
              <a:cxnLst/>
              <a:rect l="l" t="t" r="r" b="b"/>
              <a:pathLst>
                <a:path w="573" h="226" extrusionOk="0">
                  <a:moveTo>
                    <a:pt x="286" y="1"/>
                  </a:moveTo>
                  <a:cubicBezTo>
                    <a:pt x="191" y="1"/>
                    <a:pt x="96" y="54"/>
                    <a:pt x="1" y="162"/>
                  </a:cubicBezTo>
                  <a:cubicBezTo>
                    <a:pt x="50" y="205"/>
                    <a:pt x="99" y="226"/>
                    <a:pt x="151" y="226"/>
                  </a:cubicBezTo>
                  <a:cubicBezTo>
                    <a:pt x="198" y="226"/>
                    <a:pt x="247" y="208"/>
                    <a:pt x="298" y="173"/>
                  </a:cubicBezTo>
                  <a:cubicBezTo>
                    <a:pt x="382" y="162"/>
                    <a:pt x="489" y="162"/>
                    <a:pt x="572" y="162"/>
                  </a:cubicBezTo>
                  <a:cubicBezTo>
                    <a:pt x="477" y="54"/>
                    <a:pt x="382"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5"/>
            <p:cNvSpPr/>
            <p:nvPr/>
          </p:nvSpPr>
          <p:spPr>
            <a:xfrm>
              <a:off x="5939125" y="3376900"/>
              <a:ext cx="22950" cy="7000"/>
            </a:xfrm>
            <a:custGeom>
              <a:avLst/>
              <a:gdLst/>
              <a:ahLst/>
              <a:cxnLst/>
              <a:rect l="l" t="t" r="r" b="b"/>
              <a:pathLst>
                <a:path w="918" h="280" extrusionOk="0">
                  <a:moveTo>
                    <a:pt x="526" y="1"/>
                  </a:moveTo>
                  <a:cubicBezTo>
                    <a:pt x="376" y="1"/>
                    <a:pt x="207" y="6"/>
                    <a:pt x="0" y="6"/>
                  </a:cubicBezTo>
                  <a:cubicBezTo>
                    <a:pt x="239" y="184"/>
                    <a:pt x="441" y="113"/>
                    <a:pt x="536" y="280"/>
                  </a:cubicBezTo>
                  <a:cubicBezTo>
                    <a:pt x="620" y="268"/>
                    <a:pt x="727" y="268"/>
                    <a:pt x="810" y="268"/>
                  </a:cubicBezTo>
                  <a:cubicBezTo>
                    <a:pt x="846" y="161"/>
                    <a:pt x="917" y="30"/>
                    <a:pt x="739" y="6"/>
                  </a:cubicBezTo>
                  <a:cubicBezTo>
                    <a:pt x="671" y="2"/>
                    <a:pt x="601"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5"/>
            <p:cNvSpPr/>
            <p:nvPr/>
          </p:nvSpPr>
          <p:spPr>
            <a:xfrm>
              <a:off x="5991800" y="3376725"/>
              <a:ext cx="7775" cy="3300"/>
            </a:xfrm>
            <a:custGeom>
              <a:avLst/>
              <a:gdLst/>
              <a:ahLst/>
              <a:cxnLst/>
              <a:rect l="l" t="t" r="r" b="b"/>
              <a:pathLst>
                <a:path w="311" h="132" extrusionOk="0">
                  <a:moveTo>
                    <a:pt x="1" y="1"/>
                  </a:moveTo>
                  <a:cubicBezTo>
                    <a:pt x="37" y="37"/>
                    <a:pt x="48" y="72"/>
                    <a:pt x="96" y="96"/>
                  </a:cubicBezTo>
                  <a:cubicBezTo>
                    <a:pt x="132" y="114"/>
                    <a:pt x="170" y="132"/>
                    <a:pt x="208" y="132"/>
                  </a:cubicBezTo>
                  <a:cubicBezTo>
                    <a:pt x="245" y="132"/>
                    <a:pt x="281" y="114"/>
                    <a:pt x="310" y="60"/>
                  </a:cubicBezTo>
                  <a:cubicBezTo>
                    <a:pt x="251" y="37"/>
                    <a:pt x="191" y="13"/>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5"/>
            <p:cNvSpPr/>
            <p:nvPr/>
          </p:nvSpPr>
          <p:spPr>
            <a:xfrm>
              <a:off x="6210300" y="3301725"/>
              <a:ext cx="33650" cy="15025"/>
            </a:xfrm>
            <a:custGeom>
              <a:avLst/>
              <a:gdLst/>
              <a:ahLst/>
              <a:cxnLst/>
              <a:rect l="l" t="t" r="r" b="b"/>
              <a:pathLst>
                <a:path w="1346" h="601" extrusionOk="0">
                  <a:moveTo>
                    <a:pt x="179" y="1"/>
                  </a:moveTo>
                  <a:cubicBezTo>
                    <a:pt x="131" y="36"/>
                    <a:pt x="71" y="84"/>
                    <a:pt x="24" y="132"/>
                  </a:cubicBezTo>
                  <a:cubicBezTo>
                    <a:pt x="0" y="370"/>
                    <a:pt x="226" y="405"/>
                    <a:pt x="310" y="560"/>
                  </a:cubicBezTo>
                  <a:cubicBezTo>
                    <a:pt x="336" y="587"/>
                    <a:pt x="356" y="600"/>
                    <a:pt x="385" y="600"/>
                  </a:cubicBezTo>
                  <a:cubicBezTo>
                    <a:pt x="394" y="600"/>
                    <a:pt x="405" y="599"/>
                    <a:pt x="417" y="596"/>
                  </a:cubicBezTo>
                  <a:cubicBezTo>
                    <a:pt x="513" y="565"/>
                    <a:pt x="610" y="558"/>
                    <a:pt x="709" y="558"/>
                  </a:cubicBezTo>
                  <a:cubicBezTo>
                    <a:pt x="795" y="558"/>
                    <a:pt x="881" y="563"/>
                    <a:pt x="969" y="563"/>
                  </a:cubicBezTo>
                  <a:cubicBezTo>
                    <a:pt x="1092" y="563"/>
                    <a:pt x="1218" y="553"/>
                    <a:pt x="1345" y="501"/>
                  </a:cubicBezTo>
                  <a:cubicBezTo>
                    <a:pt x="1345" y="322"/>
                    <a:pt x="1298" y="179"/>
                    <a:pt x="1083" y="143"/>
                  </a:cubicBezTo>
                  <a:cubicBezTo>
                    <a:pt x="786" y="96"/>
                    <a:pt x="476" y="36"/>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5"/>
            <p:cNvSpPr/>
            <p:nvPr/>
          </p:nvSpPr>
          <p:spPr>
            <a:xfrm>
              <a:off x="5496500" y="3285950"/>
              <a:ext cx="20575" cy="15250"/>
            </a:xfrm>
            <a:custGeom>
              <a:avLst/>
              <a:gdLst/>
              <a:ahLst/>
              <a:cxnLst/>
              <a:rect l="l" t="t" r="r" b="b"/>
              <a:pathLst>
                <a:path w="823" h="610" extrusionOk="0">
                  <a:moveTo>
                    <a:pt x="715" y="1"/>
                  </a:moveTo>
                  <a:cubicBezTo>
                    <a:pt x="441" y="167"/>
                    <a:pt x="84" y="227"/>
                    <a:pt x="1" y="608"/>
                  </a:cubicBezTo>
                  <a:cubicBezTo>
                    <a:pt x="7" y="609"/>
                    <a:pt x="14" y="609"/>
                    <a:pt x="20" y="609"/>
                  </a:cubicBezTo>
                  <a:cubicBezTo>
                    <a:pt x="143" y="609"/>
                    <a:pt x="208" y="431"/>
                    <a:pt x="325" y="431"/>
                  </a:cubicBezTo>
                  <a:cubicBezTo>
                    <a:pt x="353" y="431"/>
                    <a:pt x="383" y="441"/>
                    <a:pt x="418" y="465"/>
                  </a:cubicBezTo>
                  <a:cubicBezTo>
                    <a:pt x="467" y="501"/>
                    <a:pt x="505" y="516"/>
                    <a:pt x="534" y="516"/>
                  </a:cubicBezTo>
                  <a:cubicBezTo>
                    <a:pt x="640" y="516"/>
                    <a:pt x="646" y="334"/>
                    <a:pt x="739" y="334"/>
                  </a:cubicBezTo>
                  <a:cubicBezTo>
                    <a:pt x="799" y="286"/>
                    <a:pt x="822" y="239"/>
                    <a:pt x="822" y="167"/>
                  </a:cubicBezTo>
                  <a:cubicBezTo>
                    <a:pt x="810" y="96"/>
                    <a:pt x="775" y="48"/>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5"/>
            <p:cNvSpPr/>
            <p:nvPr/>
          </p:nvSpPr>
          <p:spPr>
            <a:xfrm>
              <a:off x="5514375" y="3286775"/>
              <a:ext cx="14600" cy="10800"/>
            </a:xfrm>
            <a:custGeom>
              <a:avLst/>
              <a:gdLst/>
              <a:ahLst/>
              <a:cxnLst/>
              <a:rect l="l" t="t" r="r" b="b"/>
              <a:pathLst>
                <a:path w="584" h="432" extrusionOk="0">
                  <a:moveTo>
                    <a:pt x="214" y="0"/>
                  </a:moveTo>
                  <a:cubicBezTo>
                    <a:pt x="125" y="0"/>
                    <a:pt x="60" y="73"/>
                    <a:pt x="0" y="158"/>
                  </a:cubicBezTo>
                  <a:lnTo>
                    <a:pt x="0" y="313"/>
                  </a:lnTo>
                  <a:cubicBezTo>
                    <a:pt x="60" y="337"/>
                    <a:pt x="107" y="384"/>
                    <a:pt x="155" y="432"/>
                  </a:cubicBezTo>
                  <a:cubicBezTo>
                    <a:pt x="226" y="420"/>
                    <a:pt x="322" y="420"/>
                    <a:pt x="405" y="420"/>
                  </a:cubicBezTo>
                  <a:cubicBezTo>
                    <a:pt x="584" y="253"/>
                    <a:pt x="465" y="134"/>
                    <a:pt x="334" y="39"/>
                  </a:cubicBezTo>
                  <a:cubicBezTo>
                    <a:pt x="289" y="12"/>
                    <a:pt x="250"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5"/>
            <p:cNvSpPr/>
            <p:nvPr/>
          </p:nvSpPr>
          <p:spPr>
            <a:xfrm>
              <a:off x="5462875" y="3348150"/>
              <a:ext cx="9250" cy="14625"/>
            </a:xfrm>
            <a:custGeom>
              <a:avLst/>
              <a:gdLst/>
              <a:ahLst/>
              <a:cxnLst/>
              <a:rect l="l" t="t" r="r" b="b"/>
              <a:pathLst>
                <a:path w="370" h="585" extrusionOk="0">
                  <a:moveTo>
                    <a:pt x="84" y="1"/>
                  </a:moveTo>
                  <a:cubicBezTo>
                    <a:pt x="60" y="13"/>
                    <a:pt x="36" y="25"/>
                    <a:pt x="12" y="37"/>
                  </a:cubicBezTo>
                  <a:cubicBezTo>
                    <a:pt x="0" y="132"/>
                    <a:pt x="0" y="227"/>
                    <a:pt x="72" y="287"/>
                  </a:cubicBezTo>
                  <a:cubicBezTo>
                    <a:pt x="96" y="310"/>
                    <a:pt x="96" y="334"/>
                    <a:pt x="84" y="370"/>
                  </a:cubicBezTo>
                  <a:cubicBezTo>
                    <a:pt x="96" y="465"/>
                    <a:pt x="155" y="501"/>
                    <a:pt x="191" y="561"/>
                  </a:cubicBezTo>
                  <a:lnTo>
                    <a:pt x="203" y="584"/>
                  </a:lnTo>
                  <a:cubicBezTo>
                    <a:pt x="358" y="537"/>
                    <a:pt x="370" y="418"/>
                    <a:pt x="358" y="287"/>
                  </a:cubicBezTo>
                  <a:cubicBezTo>
                    <a:pt x="262" y="191"/>
                    <a:pt x="179" y="84"/>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5"/>
            <p:cNvSpPr/>
            <p:nvPr/>
          </p:nvSpPr>
          <p:spPr>
            <a:xfrm>
              <a:off x="6062950" y="3336275"/>
              <a:ext cx="43475" cy="13400"/>
            </a:xfrm>
            <a:custGeom>
              <a:avLst/>
              <a:gdLst/>
              <a:ahLst/>
              <a:cxnLst/>
              <a:rect l="l" t="t" r="r" b="b"/>
              <a:pathLst>
                <a:path w="1739" h="536" extrusionOk="0">
                  <a:moveTo>
                    <a:pt x="1174" y="1"/>
                  </a:moveTo>
                  <a:cubicBezTo>
                    <a:pt x="1072" y="1"/>
                    <a:pt x="966" y="19"/>
                    <a:pt x="858" y="59"/>
                  </a:cubicBezTo>
                  <a:cubicBezTo>
                    <a:pt x="643" y="143"/>
                    <a:pt x="381" y="59"/>
                    <a:pt x="167" y="190"/>
                  </a:cubicBezTo>
                  <a:cubicBezTo>
                    <a:pt x="108" y="238"/>
                    <a:pt x="60" y="297"/>
                    <a:pt x="0" y="357"/>
                  </a:cubicBezTo>
                  <a:cubicBezTo>
                    <a:pt x="86" y="376"/>
                    <a:pt x="173" y="381"/>
                    <a:pt x="261" y="381"/>
                  </a:cubicBezTo>
                  <a:cubicBezTo>
                    <a:pt x="389" y="381"/>
                    <a:pt x="518" y="370"/>
                    <a:pt x="647" y="370"/>
                  </a:cubicBezTo>
                  <a:cubicBezTo>
                    <a:pt x="827" y="370"/>
                    <a:pt x="1007" y="392"/>
                    <a:pt x="1179" y="500"/>
                  </a:cubicBezTo>
                  <a:cubicBezTo>
                    <a:pt x="1179" y="524"/>
                    <a:pt x="1203" y="524"/>
                    <a:pt x="1215" y="535"/>
                  </a:cubicBezTo>
                  <a:cubicBezTo>
                    <a:pt x="1262" y="535"/>
                    <a:pt x="1274" y="500"/>
                    <a:pt x="1298" y="464"/>
                  </a:cubicBezTo>
                  <a:cubicBezTo>
                    <a:pt x="1393" y="297"/>
                    <a:pt x="1548" y="190"/>
                    <a:pt x="1739" y="190"/>
                  </a:cubicBezTo>
                  <a:cubicBezTo>
                    <a:pt x="1565" y="72"/>
                    <a:pt x="1376" y="1"/>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5"/>
            <p:cNvSpPr/>
            <p:nvPr/>
          </p:nvSpPr>
          <p:spPr>
            <a:xfrm>
              <a:off x="6038250" y="3333400"/>
              <a:ext cx="25325" cy="8050"/>
            </a:xfrm>
            <a:custGeom>
              <a:avLst/>
              <a:gdLst/>
              <a:ahLst/>
              <a:cxnLst/>
              <a:rect l="l" t="t" r="r" b="b"/>
              <a:pathLst>
                <a:path w="1013" h="322" extrusionOk="0">
                  <a:moveTo>
                    <a:pt x="570" y="1"/>
                  </a:moveTo>
                  <a:cubicBezTo>
                    <a:pt x="425" y="1"/>
                    <a:pt x="275" y="28"/>
                    <a:pt x="128" y="28"/>
                  </a:cubicBezTo>
                  <a:cubicBezTo>
                    <a:pt x="85" y="28"/>
                    <a:pt x="42" y="25"/>
                    <a:pt x="0" y="19"/>
                  </a:cubicBezTo>
                  <a:lnTo>
                    <a:pt x="0" y="162"/>
                  </a:lnTo>
                  <a:cubicBezTo>
                    <a:pt x="187" y="249"/>
                    <a:pt x="378" y="321"/>
                    <a:pt x="569" y="321"/>
                  </a:cubicBezTo>
                  <a:cubicBezTo>
                    <a:pt x="717" y="321"/>
                    <a:pt x="866" y="277"/>
                    <a:pt x="1012" y="162"/>
                  </a:cubicBezTo>
                  <a:cubicBezTo>
                    <a:pt x="877" y="32"/>
                    <a:pt x="726"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5"/>
            <p:cNvSpPr/>
            <p:nvPr/>
          </p:nvSpPr>
          <p:spPr>
            <a:xfrm>
              <a:off x="6015325" y="3327025"/>
              <a:ext cx="38725" cy="6575"/>
            </a:xfrm>
            <a:custGeom>
              <a:avLst/>
              <a:gdLst/>
              <a:ahLst/>
              <a:cxnLst/>
              <a:rect l="l" t="t" r="r" b="b"/>
              <a:pathLst>
                <a:path w="1549" h="263" extrusionOk="0">
                  <a:moveTo>
                    <a:pt x="1501" y="1"/>
                  </a:moveTo>
                  <a:cubicBezTo>
                    <a:pt x="1132" y="1"/>
                    <a:pt x="739" y="12"/>
                    <a:pt x="370" y="12"/>
                  </a:cubicBezTo>
                  <a:cubicBezTo>
                    <a:pt x="286" y="96"/>
                    <a:pt x="179" y="132"/>
                    <a:pt x="60" y="143"/>
                  </a:cubicBezTo>
                  <a:cubicBezTo>
                    <a:pt x="0" y="179"/>
                    <a:pt x="0" y="215"/>
                    <a:pt x="60" y="251"/>
                  </a:cubicBezTo>
                  <a:cubicBezTo>
                    <a:pt x="310" y="251"/>
                    <a:pt x="548" y="263"/>
                    <a:pt x="798" y="263"/>
                  </a:cubicBezTo>
                  <a:cubicBezTo>
                    <a:pt x="896" y="153"/>
                    <a:pt x="1008" y="130"/>
                    <a:pt x="1125" y="130"/>
                  </a:cubicBezTo>
                  <a:cubicBezTo>
                    <a:pt x="1209" y="130"/>
                    <a:pt x="1296" y="142"/>
                    <a:pt x="1381" y="142"/>
                  </a:cubicBezTo>
                  <a:cubicBezTo>
                    <a:pt x="1421" y="142"/>
                    <a:pt x="1461" y="139"/>
                    <a:pt x="1501" y="132"/>
                  </a:cubicBezTo>
                  <a:cubicBezTo>
                    <a:pt x="1548" y="84"/>
                    <a:pt x="1548" y="36"/>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5"/>
            <p:cNvSpPr/>
            <p:nvPr/>
          </p:nvSpPr>
          <p:spPr>
            <a:xfrm>
              <a:off x="6067125" y="3336000"/>
              <a:ext cx="17875" cy="5425"/>
            </a:xfrm>
            <a:custGeom>
              <a:avLst/>
              <a:gdLst/>
              <a:ahLst/>
              <a:cxnLst/>
              <a:rect l="l" t="t" r="r" b="b"/>
              <a:pathLst>
                <a:path w="715" h="217" extrusionOk="0">
                  <a:moveTo>
                    <a:pt x="486" y="1"/>
                  </a:moveTo>
                  <a:cubicBezTo>
                    <a:pt x="339" y="1"/>
                    <a:pt x="191" y="63"/>
                    <a:pt x="59" y="63"/>
                  </a:cubicBezTo>
                  <a:cubicBezTo>
                    <a:pt x="39" y="63"/>
                    <a:pt x="19" y="61"/>
                    <a:pt x="0" y="58"/>
                  </a:cubicBezTo>
                  <a:lnTo>
                    <a:pt x="0" y="58"/>
                  </a:lnTo>
                  <a:cubicBezTo>
                    <a:pt x="0" y="94"/>
                    <a:pt x="12" y="154"/>
                    <a:pt x="12" y="201"/>
                  </a:cubicBezTo>
                  <a:cubicBezTo>
                    <a:pt x="34" y="199"/>
                    <a:pt x="56" y="198"/>
                    <a:pt x="77" y="198"/>
                  </a:cubicBezTo>
                  <a:cubicBezTo>
                    <a:pt x="176" y="198"/>
                    <a:pt x="278" y="216"/>
                    <a:pt x="377" y="216"/>
                  </a:cubicBezTo>
                  <a:cubicBezTo>
                    <a:pt x="497" y="216"/>
                    <a:pt x="613" y="189"/>
                    <a:pt x="714" y="70"/>
                  </a:cubicBezTo>
                  <a:cubicBezTo>
                    <a:pt x="640" y="18"/>
                    <a:pt x="563" y="1"/>
                    <a:pt x="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5"/>
            <p:cNvSpPr/>
            <p:nvPr/>
          </p:nvSpPr>
          <p:spPr>
            <a:xfrm>
              <a:off x="6110275" y="3340150"/>
              <a:ext cx="8550" cy="7725"/>
            </a:xfrm>
            <a:custGeom>
              <a:avLst/>
              <a:gdLst/>
              <a:ahLst/>
              <a:cxnLst/>
              <a:rect l="l" t="t" r="r" b="b"/>
              <a:pathLst>
                <a:path w="342" h="309" extrusionOk="0">
                  <a:moveTo>
                    <a:pt x="180" y="1"/>
                  </a:moveTo>
                  <a:cubicBezTo>
                    <a:pt x="134" y="1"/>
                    <a:pt x="74" y="13"/>
                    <a:pt x="1" y="35"/>
                  </a:cubicBezTo>
                  <a:lnTo>
                    <a:pt x="1" y="166"/>
                  </a:lnTo>
                  <a:cubicBezTo>
                    <a:pt x="24" y="226"/>
                    <a:pt x="72" y="273"/>
                    <a:pt x="131" y="309"/>
                  </a:cubicBezTo>
                  <a:lnTo>
                    <a:pt x="298" y="309"/>
                  </a:lnTo>
                  <a:cubicBezTo>
                    <a:pt x="342" y="91"/>
                    <a:pt x="309"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5"/>
            <p:cNvSpPr/>
            <p:nvPr/>
          </p:nvSpPr>
          <p:spPr>
            <a:xfrm>
              <a:off x="6052525" y="3323250"/>
              <a:ext cx="11050" cy="7075"/>
            </a:xfrm>
            <a:custGeom>
              <a:avLst/>
              <a:gdLst/>
              <a:ahLst/>
              <a:cxnLst/>
              <a:rect l="l" t="t" r="r" b="b"/>
              <a:pathLst>
                <a:path w="442" h="283" extrusionOk="0">
                  <a:moveTo>
                    <a:pt x="150" y="1"/>
                  </a:moveTo>
                  <a:cubicBezTo>
                    <a:pt x="101" y="1"/>
                    <a:pt x="50" y="5"/>
                    <a:pt x="1" y="9"/>
                  </a:cubicBezTo>
                  <a:cubicBezTo>
                    <a:pt x="13" y="56"/>
                    <a:pt x="13" y="104"/>
                    <a:pt x="13" y="152"/>
                  </a:cubicBezTo>
                  <a:lnTo>
                    <a:pt x="13" y="283"/>
                  </a:lnTo>
                  <a:cubicBezTo>
                    <a:pt x="60" y="283"/>
                    <a:pt x="108" y="283"/>
                    <a:pt x="144" y="271"/>
                  </a:cubicBezTo>
                  <a:cubicBezTo>
                    <a:pt x="239" y="187"/>
                    <a:pt x="358" y="223"/>
                    <a:pt x="441" y="152"/>
                  </a:cubicBezTo>
                  <a:cubicBezTo>
                    <a:pt x="374" y="26"/>
                    <a:pt x="266" y="1"/>
                    <a:pt x="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5"/>
            <p:cNvSpPr/>
            <p:nvPr/>
          </p:nvSpPr>
          <p:spPr>
            <a:xfrm>
              <a:off x="6067125" y="3327025"/>
              <a:ext cx="14300" cy="3600"/>
            </a:xfrm>
            <a:custGeom>
              <a:avLst/>
              <a:gdLst/>
              <a:ahLst/>
              <a:cxnLst/>
              <a:rect l="l" t="t" r="r" b="b"/>
              <a:pathLst>
                <a:path w="572" h="144" extrusionOk="0">
                  <a:moveTo>
                    <a:pt x="0" y="1"/>
                  </a:moveTo>
                  <a:cubicBezTo>
                    <a:pt x="95" y="96"/>
                    <a:pt x="191" y="143"/>
                    <a:pt x="286" y="143"/>
                  </a:cubicBezTo>
                  <a:cubicBezTo>
                    <a:pt x="381" y="143"/>
                    <a:pt x="476" y="96"/>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5"/>
            <p:cNvSpPr/>
            <p:nvPr/>
          </p:nvSpPr>
          <p:spPr>
            <a:xfrm>
              <a:off x="6056100" y="3326850"/>
              <a:ext cx="7475" cy="3225"/>
            </a:xfrm>
            <a:custGeom>
              <a:avLst/>
              <a:gdLst/>
              <a:ahLst/>
              <a:cxnLst/>
              <a:rect l="l" t="t" r="r" b="b"/>
              <a:pathLst>
                <a:path w="299" h="129" extrusionOk="0">
                  <a:moveTo>
                    <a:pt x="231" y="1"/>
                  </a:moveTo>
                  <a:cubicBezTo>
                    <a:pt x="142" y="1"/>
                    <a:pt x="68" y="41"/>
                    <a:pt x="1" y="127"/>
                  </a:cubicBezTo>
                  <a:cubicBezTo>
                    <a:pt x="15" y="128"/>
                    <a:pt x="30" y="129"/>
                    <a:pt x="44" y="129"/>
                  </a:cubicBezTo>
                  <a:cubicBezTo>
                    <a:pt x="145" y="129"/>
                    <a:pt x="236" y="91"/>
                    <a:pt x="298" y="8"/>
                  </a:cubicBezTo>
                  <a:cubicBezTo>
                    <a:pt x="275" y="3"/>
                    <a:pt x="252"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5"/>
            <p:cNvSpPr/>
            <p:nvPr/>
          </p:nvSpPr>
          <p:spPr>
            <a:xfrm>
              <a:off x="5525675" y="3405450"/>
              <a:ext cx="21450" cy="7025"/>
            </a:xfrm>
            <a:custGeom>
              <a:avLst/>
              <a:gdLst/>
              <a:ahLst/>
              <a:cxnLst/>
              <a:rect l="l" t="t" r="r" b="b"/>
              <a:pathLst>
                <a:path w="858" h="281" extrusionOk="0">
                  <a:moveTo>
                    <a:pt x="730" y="0"/>
                  </a:moveTo>
                  <a:cubicBezTo>
                    <a:pt x="582" y="0"/>
                    <a:pt x="450" y="73"/>
                    <a:pt x="310" y="138"/>
                  </a:cubicBezTo>
                  <a:cubicBezTo>
                    <a:pt x="191" y="162"/>
                    <a:pt x="72" y="162"/>
                    <a:pt x="1" y="281"/>
                  </a:cubicBezTo>
                  <a:cubicBezTo>
                    <a:pt x="286" y="269"/>
                    <a:pt x="560" y="269"/>
                    <a:pt x="846" y="269"/>
                  </a:cubicBezTo>
                  <a:cubicBezTo>
                    <a:pt x="846" y="197"/>
                    <a:pt x="846" y="102"/>
                    <a:pt x="858" y="19"/>
                  </a:cubicBezTo>
                  <a:cubicBezTo>
                    <a:pt x="814" y="6"/>
                    <a:pt x="771" y="0"/>
                    <a:pt x="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5"/>
            <p:cNvSpPr/>
            <p:nvPr/>
          </p:nvSpPr>
          <p:spPr>
            <a:xfrm>
              <a:off x="5962925" y="3348450"/>
              <a:ext cx="18200" cy="3575"/>
            </a:xfrm>
            <a:custGeom>
              <a:avLst/>
              <a:gdLst/>
              <a:ahLst/>
              <a:cxnLst/>
              <a:rect l="l" t="t" r="r" b="b"/>
              <a:pathLst>
                <a:path w="728" h="143" extrusionOk="0">
                  <a:moveTo>
                    <a:pt x="727" y="1"/>
                  </a:moveTo>
                  <a:cubicBezTo>
                    <a:pt x="477" y="1"/>
                    <a:pt x="227" y="13"/>
                    <a:pt x="1" y="13"/>
                  </a:cubicBezTo>
                  <a:lnTo>
                    <a:pt x="1" y="132"/>
                  </a:lnTo>
                  <a:cubicBezTo>
                    <a:pt x="26" y="129"/>
                    <a:pt x="51" y="128"/>
                    <a:pt x="77" y="128"/>
                  </a:cubicBezTo>
                  <a:cubicBezTo>
                    <a:pt x="173" y="128"/>
                    <a:pt x="271" y="142"/>
                    <a:pt x="366" y="142"/>
                  </a:cubicBezTo>
                  <a:cubicBezTo>
                    <a:pt x="494" y="142"/>
                    <a:pt x="617" y="117"/>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5"/>
            <p:cNvSpPr/>
            <p:nvPr/>
          </p:nvSpPr>
          <p:spPr>
            <a:xfrm>
              <a:off x="6052825" y="3344700"/>
              <a:ext cx="7475" cy="2800"/>
            </a:xfrm>
            <a:custGeom>
              <a:avLst/>
              <a:gdLst/>
              <a:ahLst/>
              <a:cxnLst/>
              <a:rect l="l" t="t" r="r" b="b"/>
              <a:pathLst>
                <a:path w="299" h="112" extrusionOk="0">
                  <a:moveTo>
                    <a:pt x="227" y="1"/>
                  </a:moveTo>
                  <a:cubicBezTo>
                    <a:pt x="137" y="1"/>
                    <a:pt x="57" y="37"/>
                    <a:pt x="1" y="103"/>
                  </a:cubicBezTo>
                  <a:cubicBezTo>
                    <a:pt x="29" y="109"/>
                    <a:pt x="56" y="112"/>
                    <a:pt x="83" y="112"/>
                  </a:cubicBezTo>
                  <a:cubicBezTo>
                    <a:pt x="168" y="112"/>
                    <a:pt x="244" y="81"/>
                    <a:pt x="298" y="8"/>
                  </a:cubicBezTo>
                  <a:cubicBezTo>
                    <a:pt x="274" y="3"/>
                    <a:pt x="250"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5"/>
            <p:cNvSpPr/>
            <p:nvPr/>
          </p:nvSpPr>
          <p:spPr>
            <a:xfrm>
              <a:off x="5875425" y="3256700"/>
              <a:ext cx="106000" cy="38200"/>
            </a:xfrm>
            <a:custGeom>
              <a:avLst/>
              <a:gdLst/>
              <a:ahLst/>
              <a:cxnLst/>
              <a:rect l="l" t="t" r="r" b="b"/>
              <a:pathLst>
                <a:path w="4240" h="1528" extrusionOk="0">
                  <a:moveTo>
                    <a:pt x="382" y="1"/>
                  </a:moveTo>
                  <a:cubicBezTo>
                    <a:pt x="212" y="1"/>
                    <a:pt x="100" y="76"/>
                    <a:pt x="227" y="397"/>
                  </a:cubicBezTo>
                  <a:cubicBezTo>
                    <a:pt x="417" y="575"/>
                    <a:pt x="667" y="539"/>
                    <a:pt x="882" y="635"/>
                  </a:cubicBezTo>
                  <a:cubicBezTo>
                    <a:pt x="1453" y="873"/>
                    <a:pt x="2108" y="682"/>
                    <a:pt x="2667" y="992"/>
                  </a:cubicBezTo>
                  <a:cubicBezTo>
                    <a:pt x="2691" y="1040"/>
                    <a:pt x="2798" y="1004"/>
                    <a:pt x="2787" y="1075"/>
                  </a:cubicBezTo>
                  <a:cubicBezTo>
                    <a:pt x="2783" y="1080"/>
                    <a:pt x="2779" y="1083"/>
                    <a:pt x="2774" y="1083"/>
                  </a:cubicBezTo>
                  <a:cubicBezTo>
                    <a:pt x="2750" y="1083"/>
                    <a:pt x="2711" y="1032"/>
                    <a:pt x="2670" y="1032"/>
                  </a:cubicBezTo>
                  <a:cubicBezTo>
                    <a:pt x="2661" y="1032"/>
                    <a:pt x="2652" y="1034"/>
                    <a:pt x="2644" y="1040"/>
                  </a:cubicBezTo>
                  <a:cubicBezTo>
                    <a:pt x="2598" y="1052"/>
                    <a:pt x="2552" y="1057"/>
                    <a:pt x="2506" y="1057"/>
                  </a:cubicBezTo>
                  <a:cubicBezTo>
                    <a:pt x="2299" y="1057"/>
                    <a:pt x="2097" y="954"/>
                    <a:pt x="1896" y="954"/>
                  </a:cubicBezTo>
                  <a:cubicBezTo>
                    <a:pt x="1879" y="954"/>
                    <a:pt x="1863" y="955"/>
                    <a:pt x="1846" y="956"/>
                  </a:cubicBezTo>
                  <a:cubicBezTo>
                    <a:pt x="1751" y="992"/>
                    <a:pt x="1667" y="1016"/>
                    <a:pt x="1608" y="1099"/>
                  </a:cubicBezTo>
                  <a:lnTo>
                    <a:pt x="1572" y="1159"/>
                  </a:lnTo>
                  <a:cubicBezTo>
                    <a:pt x="1572" y="1159"/>
                    <a:pt x="1584" y="1230"/>
                    <a:pt x="1562" y="1230"/>
                  </a:cubicBezTo>
                  <a:cubicBezTo>
                    <a:pt x="1552" y="1230"/>
                    <a:pt x="1537" y="1217"/>
                    <a:pt x="1513" y="1182"/>
                  </a:cubicBezTo>
                  <a:cubicBezTo>
                    <a:pt x="1501" y="1159"/>
                    <a:pt x="1489" y="1135"/>
                    <a:pt x="1477" y="1111"/>
                  </a:cubicBezTo>
                  <a:cubicBezTo>
                    <a:pt x="1441" y="1063"/>
                    <a:pt x="1394" y="1040"/>
                    <a:pt x="1334" y="1016"/>
                  </a:cubicBezTo>
                  <a:cubicBezTo>
                    <a:pt x="1314" y="1013"/>
                    <a:pt x="1295" y="1012"/>
                    <a:pt x="1275" y="1012"/>
                  </a:cubicBezTo>
                  <a:cubicBezTo>
                    <a:pt x="1200" y="1012"/>
                    <a:pt x="1126" y="1033"/>
                    <a:pt x="1060" y="1099"/>
                  </a:cubicBezTo>
                  <a:cubicBezTo>
                    <a:pt x="1060" y="1132"/>
                    <a:pt x="1030" y="1184"/>
                    <a:pt x="1007" y="1184"/>
                  </a:cubicBezTo>
                  <a:cubicBezTo>
                    <a:pt x="1005" y="1184"/>
                    <a:pt x="1003" y="1183"/>
                    <a:pt x="1001" y="1182"/>
                  </a:cubicBezTo>
                  <a:cubicBezTo>
                    <a:pt x="990" y="1181"/>
                    <a:pt x="982" y="1181"/>
                    <a:pt x="975" y="1181"/>
                  </a:cubicBezTo>
                  <a:lnTo>
                    <a:pt x="975" y="1181"/>
                  </a:lnTo>
                  <a:cubicBezTo>
                    <a:pt x="981" y="1173"/>
                    <a:pt x="983" y="1159"/>
                    <a:pt x="977" y="1135"/>
                  </a:cubicBezTo>
                  <a:cubicBezTo>
                    <a:pt x="941" y="1075"/>
                    <a:pt x="882" y="1051"/>
                    <a:pt x="798" y="1051"/>
                  </a:cubicBezTo>
                  <a:cubicBezTo>
                    <a:pt x="773" y="1064"/>
                    <a:pt x="748" y="1069"/>
                    <a:pt x="722" y="1069"/>
                  </a:cubicBezTo>
                  <a:cubicBezTo>
                    <a:pt x="648" y="1069"/>
                    <a:pt x="571" y="1027"/>
                    <a:pt x="501" y="992"/>
                  </a:cubicBezTo>
                  <a:cubicBezTo>
                    <a:pt x="486" y="991"/>
                    <a:pt x="472" y="991"/>
                    <a:pt x="458" y="991"/>
                  </a:cubicBezTo>
                  <a:cubicBezTo>
                    <a:pt x="221" y="991"/>
                    <a:pt x="68" y="1090"/>
                    <a:pt x="0" y="1337"/>
                  </a:cubicBezTo>
                  <a:cubicBezTo>
                    <a:pt x="0" y="1409"/>
                    <a:pt x="24" y="1468"/>
                    <a:pt x="72" y="1516"/>
                  </a:cubicBezTo>
                  <a:cubicBezTo>
                    <a:pt x="917" y="1516"/>
                    <a:pt x="1786" y="1528"/>
                    <a:pt x="2644" y="1528"/>
                  </a:cubicBezTo>
                  <a:cubicBezTo>
                    <a:pt x="2798" y="1516"/>
                    <a:pt x="2929" y="1516"/>
                    <a:pt x="3084" y="1516"/>
                  </a:cubicBezTo>
                  <a:cubicBezTo>
                    <a:pt x="3120" y="1468"/>
                    <a:pt x="3120" y="1409"/>
                    <a:pt x="3084" y="1361"/>
                  </a:cubicBezTo>
                  <a:lnTo>
                    <a:pt x="3084" y="944"/>
                  </a:lnTo>
                  <a:cubicBezTo>
                    <a:pt x="3084" y="932"/>
                    <a:pt x="3096" y="920"/>
                    <a:pt x="3120" y="897"/>
                  </a:cubicBezTo>
                  <a:cubicBezTo>
                    <a:pt x="3129" y="894"/>
                    <a:pt x="3137" y="892"/>
                    <a:pt x="3145" y="892"/>
                  </a:cubicBezTo>
                  <a:cubicBezTo>
                    <a:pt x="3168" y="892"/>
                    <a:pt x="3188" y="906"/>
                    <a:pt x="3215" y="932"/>
                  </a:cubicBezTo>
                  <a:cubicBezTo>
                    <a:pt x="3275" y="980"/>
                    <a:pt x="3322" y="1040"/>
                    <a:pt x="3358" y="1087"/>
                  </a:cubicBezTo>
                  <a:cubicBezTo>
                    <a:pt x="3453" y="1218"/>
                    <a:pt x="3453" y="1421"/>
                    <a:pt x="3644" y="1516"/>
                  </a:cubicBezTo>
                  <a:lnTo>
                    <a:pt x="4096" y="1516"/>
                  </a:lnTo>
                  <a:cubicBezTo>
                    <a:pt x="4132" y="1456"/>
                    <a:pt x="4180" y="1409"/>
                    <a:pt x="4239" y="1349"/>
                  </a:cubicBezTo>
                  <a:lnTo>
                    <a:pt x="4239" y="1254"/>
                  </a:lnTo>
                  <a:cubicBezTo>
                    <a:pt x="4215" y="1159"/>
                    <a:pt x="4156" y="1051"/>
                    <a:pt x="4061" y="980"/>
                  </a:cubicBezTo>
                  <a:cubicBezTo>
                    <a:pt x="3953" y="920"/>
                    <a:pt x="3858" y="873"/>
                    <a:pt x="3751" y="837"/>
                  </a:cubicBezTo>
                  <a:cubicBezTo>
                    <a:pt x="3703" y="837"/>
                    <a:pt x="3632" y="825"/>
                    <a:pt x="3644" y="801"/>
                  </a:cubicBezTo>
                  <a:cubicBezTo>
                    <a:pt x="3644" y="754"/>
                    <a:pt x="3739" y="778"/>
                    <a:pt x="3763" y="742"/>
                  </a:cubicBezTo>
                  <a:cubicBezTo>
                    <a:pt x="3822" y="635"/>
                    <a:pt x="3894" y="528"/>
                    <a:pt x="3751" y="444"/>
                  </a:cubicBezTo>
                  <a:cubicBezTo>
                    <a:pt x="3704" y="435"/>
                    <a:pt x="3657" y="432"/>
                    <a:pt x="3609" y="432"/>
                  </a:cubicBezTo>
                  <a:cubicBezTo>
                    <a:pt x="3474" y="432"/>
                    <a:pt x="3335" y="458"/>
                    <a:pt x="3198" y="458"/>
                  </a:cubicBezTo>
                  <a:cubicBezTo>
                    <a:pt x="3061" y="458"/>
                    <a:pt x="2925" y="432"/>
                    <a:pt x="2798" y="325"/>
                  </a:cubicBezTo>
                  <a:lnTo>
                    <a:pt x="2798" y="325"/>
                  </a:lnTo>
                  <a:lnTo>
                    <a:pt x="2810" y="337"/>
                  </a:lnTo>
                  <a:cubicBezTo>
                    <a:pt x="2084" y="206"/>
                    <a:pt x="1334" y="158"/>
                    <a:pt x="608" y="28"/>
                  </a:cubicBezTo>
                  <a:cubicBezTo>
                    <a:pt x="531" y="14"/>
                    <a:pt x="45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5"/>
            <p:cNvSpPr/>
            <p:nvPr/>
          </p:nvSpPr>
          <p:spPr>
            <a:xfrm>
              <a:off x="5826900" y="3277625"/>
              <a:ext cx="50025" cy="16100"/>
            </a:xfrm>
            <a:custGeom>
              <a:avLst/>
              <a:gdLst/>
              <a:ahLst/>
              <a:cxnLst/>
              <a:rect l="l" t="t" r="r" b="b"/>
              <a:pathLst>
                <a:path w="2001" h="644" extrusionOk="0">
                  <a:moveTo>
                    <a:pt x="1310" y="0"/>
                  </a:moveTo>
                  <a:cubicBezTo>
                    <a:pt x="1251" y="0"/>
                    <a:pt x="1179" y="0"/>
                    <a:pt x="1120" y="36"/>
                  </a:cubicBezTo>
                  <a:cubicBezTo>
                    <a:pt x="1104" y="34"/>
                    <a:pt x="1088" y="34"/>
                    <a:pt x="1072" y="34"/>
                  </a:cubicBezTo>
                  <a:cubicBezTo>
                    <a:pt x="787" y="34"/>
                    <a:pt x="555" y="275"/>
                    <a:pt x="278" y="275"/>
                  </a:cubicBezTo>
                  <a:cubicBezTo>
                    <a:pt x="219" y="275"/>
                    <a:pt x="159" y="264"/>
                    <a:pt x="96" y="238"/>
                  </a:cubicBezTo>
                  <a:lnTo>
                    <a:pt x="96" y="238"/>
                  </a:lnTo>
                  <a:cubicBezTo>
                    <a:pt x="25" y="381"/>
                    <a:pt x="1" y="512"/>
                    <a:pt x="108" y="631"/>
                  </a:cubicBezTo>
                  <a:cubicBezTo>
                    <a:pt x="739" y="631"/>
                    <a:pt x="1370" y="643"/>
                    <a:pt x="2001" y="643"/>
                  </a:cubicBezTo>
                  <a:lnTo>
                    <a:pt x="2001" y="512"/>
                  </a:lnTo>
                  <a:cubicBezTo>
                    <a:pt x="1941" y="131"/>
                    <a:pt x="1632" y="60"/>
                    <a:pt x="1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5"/>
            <p:cNvSpPr/>
            <p:nvPr/>
          </p:nvSpPr>
          <p:spPr>
            <a:xfrm>
              <a:off x="5804275" y="3281750"/>
              <a:ext cx="18775" cy="11975"/>
            </a:xfrm>
            <a:custGeom>
              <a:avLst/>
              <a:gdLst/>
              <a:ahLst/>
              <a:cxnLst/>
              <a:rect l="l" t="t" r="r" b="b"/>
              <a:pathLst>
                <a:path w="751" h="479" extrusionOk="0">
                  <a:moveTo>
                    <a:pt x="366" y="1"/>
                  </a:moveTo>
                  <a:cubicBezTo>
                    <a:pt x="288" y="1"/>
                    <a:pt x="210" y="18"/>
                    <a:pt x="132" y="49"/>
                  </a:cubicBezTo>
                  <a:cubicBezTo>
                    <a:pt x="117" y="45"/>
                    <a:pt x="102" y="42"/>
                    <a:pt x="88" y="42"/>
                  </a:cubicBezTo>
                  <a:cubicBezTo>
                    <a:pt x="69" y="42"/>
                    <a:pt x="51" y="47"/>
                    <a:pt x="37" y="61"/>
                  </a:cubicBezTo>
                  <a:cubicBezTo>
                    <a:pt x="49" y="216"/>
                    <a:pt x="1" y="383"/>
                    <a:pt x="168" y="478"/>
                  </a:cubicBezTo>
                  <a:cubicBezTo>
                    <a:pt x="194" y="462"/>
                    <a:pt x="221" y="456"/>
                    <a:pt x="248" y="456"/>
                  </a:cubicBezTo>
                  <a:cubicBezTo>
                    <a:pt x="281" y="456"/>
                    <a:pt x="314" y="465"/>
                    <a:pt x="346" y="478"/>
                  </a:cubicBezTo>
                  <a:cubicBezTo>
                    <a:pt x="453" y="478"/>
                    <a:pt x="537" y="466"/>
                    <a:pt x="644" y="466"/>
                  </a:cubicBezTo>
                  <a:cubicBezTo>
                    <a:pt x="751" y="347"/>
                    <a:pt x="727" y="228"/>
                    <a:pt x="668" y="97"/>
                  </a:cubicBezTo>
                  <a:cubicBezTo>
                    <a:pt x="567" y="30"/>
                    <a:pt x="466" y="1"/>
                    <a:pt x="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5"/>
            <p:cNvSpPr/>
            <p:nvPr/>
          </p:nvSpPr>
          <p:spPr>
            <a:xfrm>
              <a:off x="5820350" y="3282600"/>
              <a:ext cx="9550" cy="11700"/>
            </a:xfrm>
            <a:custGeom>
              <a:avLst/>
              <a:gdLst/>
              <a:ahLst/>
              <a:cxnLst/>
              <a:rect l="l" t="t" r="r" b="b"/>
              <a:pathLst>
                <a:path w="382" h="468" extrusionOk="0">
                  <a:moveTo>
                    <a:pt x="95" y="1"/>
                  </a:moveTo>
                  <a:cubicBezTo>
                    <a:pt x="57" y="1"/>
                    <a:pt x="21" y="24"/>
                    <a:pt x="1" y="63"/>
                  </a:cubicBezTo>
                  <a:lnTo>
                    <a:pt x="1" y="432"/>
                  </a:lnTo>
                  <a:cubicBezTo>
                    <a:pt x="120" y="432"/>
                    <a:pt x="251" y="432"/>
                    <a:pt x="382" y="468"/>
                  </a:cubicBezTo>
                  <a:lnTo>
                    <a:pt x="382" y="75"/>
                  </a:lnTo>
                  <a:cubicBezTo>
                    <a:pt x="358" y="27"/>
                    <a:pt x="322" y="4"/>
                    <a:pt x="263" y="4"/>
                  </a:cubicBezTo>
                  <a:lnTo>
                    <a:pt x="120" y="4"/>
                  </a:lnTo>
                  <a:cubicBezTo>
                    <a:pt x="112" y="2"/>
                    <a:pt x="104"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5"/>
            <p:cNvSpPr/>
            <p:nvPr/>
          </p:nvSpPr>
          <p:spPr>
            <a:xfrm>
              <a:off x="5808450" y="3292350"/>
              <a:ext cx="4500" cy="1375"/>
            </a:xfrm>
            <a:custGeom>
              <a:avLst/>
              <a:gdLst/>
              <a:ahLst/>
              <a:cxnLst/>
              <a:rect l="l" t="t" r="r" b="b"/>
              <a:pathLst>
                <a:path w="180" h="55" extrusionOk="0">
                  <a:moveTo>
                    <a:pt x="90" y="1"/>
                  </a:moveTo>
                  <a:cubicBezTo>
                    <a:pt x="60" y="1"/>
                    <a:pt x="30" y="18"/>
                    <a:pt x="1" y="54"/>
                  </a:cubicBezTo>
                  <a:lnTo>
                    <a:pt x="179" y="54"/>
                  </a:lnTo>
                  <a:cubicBezTo>
                    <a:pt x="149" y="18"/>
                    <a:pt x="120"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5"/>
            <p:cNvSpPr/>
            <p:nvPr/>
          </p:nvSpPr>
          <p:spPr>
            <a:xfrm>
              <a:off x="5740575" y="3419675"/>
              <a:ext cx="33975" cy="13925"/>
            </a:xfrm>
            <a:custGeom>
              <a:avLst/>
              <a:gdLst/>
              <a:ahLst/>
              <a:cxnLst/>
              <a:rect l="l" t="t" r="r" b="b"/>
              <a:pathLst>
                <a:path w="1359" h="557" extrusionOk="0">
                  <a:moveTo>
                    <a:pt x="1229" y="0"/>
                  </a:moveTo>
                  <a:cubicBezTo>
                    <a:pt x="1206" y="0"/>
                    <a:pt x="1186" y="3"/>
                    <a:pt x="1168" y="9"/>
                  </a:cubicBezTo>
                  <a:cubicBezTo>
                    <a:pt x="1057" y="142"/>
                    <a:pt x="926" y="172"/>
                    <a:pt x="789" y="172"/>
                  </a:cubicBezTo>
                  <a:cubicBezTo>
                    <a:pt x="675" y="172"/>
                    <a:pt x="558" y="152"/>
                    <a:pt x="445" y="152"/>
                  </a:cubicBezTo>
                  <a:cubicBezTo>
                    <a:pt x="399" y="152"/>
                    <a:pt x="354" y="155"/>
                    <a:pt x="311" y="164"/>
                  </a:cubicBezTo>
                  <a:cubicBezTo>
                    <a:pt x="239" y="259"/>
                    <a:pt x="132" y="295"/>
                    <a:pt x="13" y="295"/>
                  </a:cubicBezTo>
                  <a:cubicBezTo>
                    <a:pt x="1" y="378"/>
                    <a:pt x="1" y="474"/>
                    <a:pt x="1" y="557"/>
                  </a:cubicBezTo>
                  <a:cubicBezTo>
                    <a:pt x="132" y="533"/>
                    <a:pt x="287" y="486"/>
                    <a:pt x="418" y="462"/>
                  </a:cubicBezTo>
                  <a:cubicBezTo>
                    <a:pt x="545" y="322"/>
                    <a:pt x="687" y="294"/>
                    <a:pt x="833" y="294"/>
                  </a:cubicBezTo>
                  <a:cubicBezTo>
                    <a:pt x="938" y="294"/>
                    <a:pt x="1044" y="308"/>
                    <a:pt x="1150" y="308"/>
                  </a:cubicBezTo>
                  <a:cubicBezTo>
                    <a:pt x="1200" y="308"/>
                    <a:pt x="1250" y="305"/>
                    <a:pt x="1299" y="295"/>
                  </a:cubicBezTo>
                  <a:cubicBezTo>
                    <a:pt x="1299" y="247"/>
                    <a:pt x="1299" y="200"/>
                    <a:pt x="1311" y="164"/>
                  </a:cubicBezTo>
                  <a:cubicBezTo>
                    <a:pt x="1358" y="105"/>
                    <a:pt x="1358" y="57"/>
                    <a:pt x="1299" y="9"/>
                  </a:cubicBezTo>
                  <a:cubicBezTo>
                    <a:pt x="1275" y="3"/>
                    <a:pt x="1251" y="0"/>
                    <a:pt x="1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5"/>
            <p:cNvSpPr/>
            <p:nvPr/>
          </p:nvSpPr>
          <p:spPr>
            <a:xfrm>
              <a:off x="6106100" y="3344300"/>
              <a:ext cx="7475" cy="3725"/>
            </a:xfrm>
            <a:custGeom>
              <a:avLst/>
              <a:gdLst/>
              <a:ahLst/>
              <a:cxnLst/>
              <a:rect l="l" t="t" r="r" b="b"/>
              <a:pathLst>
                <a:path w="299" h="149" extrusionOk="0">
                  <a:moveTo>
                    <a:pt x="168" y="0"/>
                  </a:moveTo>
                  <a:cubicBezTo>
                    <a:pt x="84" y="24"/>
                    <a:pt x="13" y="0"/>
                    <a:pt x="1" y="83"/>
                  </a:cubicBezTo>
                  <a:cubicBezTo>
                    <a:pt x="1" y="95"/>
                    <a:pt x="108" y="119"/>
                    <a:pt x="168" y="143"/>
                  </a:cubicBezTo>
                  <a:cubicBezTo>
                    <a:pt x="179" y="147"/>
                    <a:pt x="193" y="148"/>
                    <a:pt x="207" y="148"/>
                  </a:cubicBezTo>
                  <a:cubicBezTo>
                    <a:pt x="235" y="148"/>
                    <a:pt x="267" y="143"/>
                    <a:pt x="298" y="143"/>
                  </a:cubicBezTo>
                  <a:lnTo>
                    <a:pt x="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5"/>
            <p:cNvSpPr/>
            <p:nvPr/>
          </p:nvSpPr>
          <p:spPr>
            <a:xfrm>
              <a:off x="6092425" y="3347875"/>
              <a:ext cx="4775" cy="3575"/>
            </a:xfrm>
            <a:custGeom>
              <a:avLst/>
              <a:gdLst/>
              <a:ahLst/>
              <a:cxnLst/>
              <a:rect l="l" t="t" r="r" b="b"/>
              <a:pathLst>
                <a:path w="191" h="143" extrusionOk="0">
                  <a:moveTo>
                    <a:pt x="131" y="0"/>
                  </a:moveTo>
                  <a:lnTo>
                    <a:pt x="0" y="36"/>
                  </a:lnTo>
                  <a:lnTo>
                    <a:pt x="0" y="143"/>
                  </a:lnTo>
                  <a:cubicBezTo>
                    <a:pt x="60" y="131"/>
                    <a:pt x="131" y="119"/>
                    <a:pt x="191" y="95"/>
                  </a:cubicBezTo>
                  <a:cubicBezTo>
                    <a:pt x="179" y="71"/>
                    <a:pt x="143" y="24"/>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5"/>
            <p:cNvSpPr/>
            <p:nvPr/>
          </p:nvSpPr>
          <p:spPr>
            <a:xfrm>
              <a:off x="6111175" y="3374050"/>
              <a:ext cx="26200" cy="7175"/>
            </a:xfrm>
            <a:custGeom>
              <a:avLst/>
              <a:gdLst/>
              <a:ahLst/>
              <a:cxnLst/>
              <a:rect l="l" t="t" r="r" b="b"/>
              <a:pathLst>
                <a:path w="1048" h="287" extrusionOk="0">
                  <a:moveTo>
                    <a:pt x="0" y="1"/>
                  </a:moveTo>
                  <a:cubicBezTo>
                    <a:pt x="119" y="203"/>
                    <a:pt x="417" y="36"/>
                    <a:pt x="536" y="251"/>
                  </a:cubicBezTo>
                  <a:cubicBezTo>
                    <a:pt x="691" y="275"/>
                    <a:pt x="822" y="275"/>
                    <a:pt x="953" y="287"/>
                  </a:cubicBezTo>
                  <a:cubicBezTo>
                    <a:pt x="1000" y="239"/>
                    <a:pt x="1048" y="179"/>
                    <a:pt x="953" y="144"/>
                  </a:cubicBezTo>
                  <a:cubicBezTo>
                    <a:pt x="857" y="84"/>
                    <a:pt x="762" y="48"/>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5"/>
            <p:cNvSpPr/>
            <p:nvPr/>
          </p:nvSpPr>
          <p:spPr>
            <a:xfrm>
              <a:off x="5870075" y="3418700"/>
              <a:ext cx="10425" cy="8075"/>
            </a:xfrm>
            <a:custGeom>
              <a:avLst/>
              <a:gdLst/>
              <a:ahLst/>
              <a:cxnLst/>
              <a:rect l="l" t="t" r="r" b="b"/>
              <a:pathLst>
                <a:path w="417" h="323" extrusionOk="0">
                  <a:moveTo>
                    <a:pt x="238" y="1"/>
                  </a:moveTo>
                  <a:cubicBezTo>
                    <a:pt x="203" y="1"/>
                    <a:pt x="167" y="1"/>
                    <a:pt x="143" y="36"/>
                  </a:cubicBezTo>
                  <a:lnTo>
                    <a:pt x="0" y="298"/>
                  </a:lnTo>
                  <a:cubicBezTo>
                    <a:pt x="143" y="298"/>
                    <a:pt x="286" y="322"/>
                    <a:pt x="417" y="322"/>
                  </a:cubicBezTo>
                  <a:cubicBezTo>
                    <a:pt x="417" y="179"/>
                    <a:pt x="357" y="84"/>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5"/>
            <p:cNvSpPr/>
            <p:nvPr/>
          </p:nvSpPr>
          <p:spPr>
            <a:xfrm>
              <a:off x="5894775" y="3422400"/>
              <a:ext cx="7175" cy="5025"/>
            </a:xfrm>
            <a:custGeom>
              <a:avLst/>
              <a:gdLst/>
              <a:ahLst/>
              <a:cxnLst/>
              <a:rect l="l" t="t" r="r" b="b"/>
              <a:pathLst>
                <a:path w="287" h="201" extrusionOk="0">
                  <a:moveTo>
                    <a:pt x="109" y="0"/>
                  </a:moveTo>
                  <a:cubicBezTo>
                    <a:pt x="94" y="0"/>
                    <a:pt x="78" y="3"/>
                    <a:pt x="60" y="7"/>
                  </a:cubicBezTo>
                  <a:cubicBezTo>
                    <a:pt x="24" y="19"/>
                    <a:pt x="12" y="115"/>
                    <a:pt x="0" y="174"/>
                  </a:cubicBezTo>
                  <a:cubicBezTo>
                    <a:pt x="42" y="192"/>
                    <a:pt x="90" y="201"/>
                    <a:pt x="139" y="201"/>
                  </a:cubicBezTo>
                  <a:cubicBezTo>
                    <a:pt x="188" y="201"/>
                    <a:pt x="239" y="192"/>
                    <a:pt x="286" y="174"/>
                  </a:cubicBezTo>
                  <a:cubicBezTo>
                    <a:pt x="245" y="92"/>
                    <a:pt x="20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5"/>
            <p:cNvSpPr/>
            <p:nvPr/>
          </p:nvSpPr>
          <p:spPr>
            <a:xfrm>
              <a:off x="5887925" y="3425475"/>
              <a:ext cx="3000" cy="1475"/>
            </a:xfrm>
            <a:custGeom>
              <a:avLst/>
              <a:gdLst/>
              <a:ahLst/>
              <a:cxnLst/>
              <a:rect l="l" t="t" r="r" b="b"/>
              <a:pathLst>
                <a:path w="120" h="59" extrusionOk="0">
                  <a:moveTo>
                    <a:pt x="91" y="0"/>
                  </a:moveTo>
                  <a:cubicBezTo>
                    <a:pt x="88" y="0"/>
                    <a:pt x="86" y="1"/>
                    <a:pt x="84" y="4"/>
                  </a:cubicBezTo>
                  <a:cubicBezTo>
                    <a:pt x="48" y="15"/>
                    <a:pt x="36" y="27"/>
                    <a:pt x="1" y="51"/>
                  </a:cubicBezTo>
                  <a:cubicBezTo>
                    <a:pt x="18" y="56"/>
                    <a:pt x="35" y="58"/>
                    <a:pt x="52" y="58"/>
                  </a:cubicBezTo>
                  <a:cubicBezTo>
                    <a:pt x="80" y="58"/>
                    <a:pt x="105" y="50"/>
                    <a:pt x="120" y="27"/>
                  </a:cubicBezTo>
                  <a:cubicBezTo>
                    <a:pt x="110" y="18"/>
                    <a:pt x="100"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5"/>
            <p:cNvSpPr/>
            <p:nvPr/>
          </p:nvSpPr>
          <p:spPr>
            <a:xfrm>
              <a:off x="5944475" y="3422750"/>
              <a:ext cx="4450" cy="4525"/>
            </a:xfrm>
            <a:custGeom>
              <a:avLst/>
              <a:gdLst/>
              <a:ahLst/>
              <a:cxnLst/>
              <a:rect l="l" t="t" r="r" b="b"/>
              <a:pathLst>
                <a:path w="178" h="181" extrusionOk="0">
                  <a:moveTo>
                    <a:pt x="56" y="0"/>
                  </a:moveTo>
                  <a:cubicBezTo>
                    <a:pt x="40" y="0"/>
                    <a:pt x="21" y="2"/>
                    <a:pt x="1" y="5"/>
                  </a:cubicBezTo>
                  <a:lnTo>
                    <a:pt x="1" y="17"/>
                  </a:lnTo>
                  <a:cubicBezTo>
                    <a:pt x="25" y="65"/>
                    <a:pt x="25" y="124"/>
                    <a:pt x="36" y="172"/>
                  </a:cubicBezTo>
                  <a:cubicBezTo>
                    <a:pt x="60" y="178"/>
                    <a:pt x="81" y="181"/>
                    <a:pt x="102" y="181"/>
                  </a:cubicBezTo>
                  <a:cubicBezTo>
                    <a:pt x="123" y="181"/>
                    <a:pt x="144" y="178"/>
                    <a:pt x="167" y="172"/>
                  </a:cubicBezTo>
                  <a:cubicBezTo>
                    <a:pt x="178" y="60"/>
                    <a:pt x="153" y="0"/>
                    <a:pt x="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5"/>
            <p:cNvSpPr/>
            <p:nvPr/>
          </p:nvSpPr>
          <p:spPr>
            <a:xfrm>
              <a:off x="5970375" y="3330300"/>
              <a:ext cx="7475" cy="2625"/>
            </a:xfrm>
            <a:custGeom>
              <a:avLst/>
              <a:gdLst/>
              <a:ahLst/>
              <a:cxnLst/>
              <a:rect l="l" t="t" r="r" b="b"/>
              <a:pathLst>
                <a:path w="299" h="105" extrusionOk="0">
                  <a:moveTo>
                    <a:pt x="1" y="1"/>
                  </a:moveTo>
                  <a:cubicBezTo>
                    <a:pt x="42" y="72"/>
                    <a:pt x="90" y="105"/>
                    <a:pt x="140" y="105"/>
                  </a:cubicBezTo>
                  <a:cubicBezTo>
                    <a:pt x="191" y="105"/>
                    <a:pt x="245" y="72"/>
                    <a:pt x="298" y="12"/>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5"/>
            <p:cNvSpPr/>
            <p:nvPr/>
          </p:nvSpPr>
          <p:spPr>
            <a:xfrm>
              <a:off x="6012350" y="3330450"/>
              <a:ext cx="4475" cy="2775"/>
            </a:xfrm>
            <a:custGeom>
              <a:avLst/>
              <a:gdLst/>
              <a:ahLst/>
              <a:cxnLst/>
              <a:rect l="l" t="t" r="r" b="b"/>
              <a:pathLst>
                <a:path w="179" h="111" extrusionOk="0">
                  <a:moveTo>
                    <a:pt x="107" y="0"/>
                  </a:moveTo>
                  <a:cubicBezTo>
                    <a:pt x="52" y="0"/>
                    <a:pt x="0" y="13"/>
                    <a:pt x="0" y="54"/>
                  </a:cubicBezTo>
                  <a:cubicBezTo>
                    <a:pt x="0" y="99"/>
                    <a:pt x="42" y="111"/>
                    <a:pt x="90" y="111"/>
                  </a:cubicBezTo>
                  <a:cubicBezTo>
                    <a:pt x="120" y="111"/>
                    <a:pt x="152" y="106"/>
                    <a:pt x="179" y="102"/>
                  </a:cubicBezTo>
                  <a:lnTo>
                    <a:pt x="179" y="54"/>
                  </a:lnTo>
                  <a:lnTo>
                    <a:pt x="179" y="6"/>
                  </a:lnTo>
                  <a:cubicBezTo>
                    <a:pt x="157" y="3"/>
                    <a:pt x="131"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5"/>
            <p:cNvSpPr/>
            <p:nvPr/>
          </p:nvSpPr>
          <p:spPr>
            <a:xfrm>
              <a:off x="5741475" y="3420675"/>
              <a:ext cx="5675" cy="2575"/>
            </a:xfrm>
            <a:custGeom>
              <a:avLst/>
              <a:gdLst/>
              <a:ahLst/>
              <a:cxnLst/>
              <a:rect l="l" t="t" r="r" b="b"/>
              <a:pathLst>
                <a:path w="227" h="103" extrusionOk="0">
                  <a:moveTo>
                    <a:pt x="94" y="1"/>
                  </a:moveTo>
                  <a:cubicBezTo>
                    <a:pt x="62" y="1"/>
                    <a:pt x="30" y="5"/>
                    <a:pt x="1" y="5"/>
                  </a:cubicBezTo>
                  <a:cubicBezTo>
                    <a:pt x="35" y="90"/>
                    <a:pt x="87" y="102"/>
                    <a:pt x="149" y="102"/>
                  </a:cubicBezTo>
                  <a:cubicBezTo>
                    <a:pt x="173" y="102"/>
                    <a:pt x="200" y="100"/>
                    <a:pt x="227" y="100"/>
                  </a:cubicBezTo>
                  <a:cubicBezTo>
                    <a:pt x="204" y="16"/>
                    <a:pt x="151" y="1"/>
                    <a:pt x="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5"/>
            <p:cNvSpPr/>
            <p:nvPr/>
          </p:nvSpPr>
          <p:spPr>
            <a:xfrm>
              <a:off x="6192125" y="3377025"/>
              <a:ext cx="7475" cy="7175"/>
            </a:xfrm>
            <a:custGeom>
              <a:avLst/>
              <a:gdLst/>
              <a:ahLst/>
              <a:cxnLst/>
              <a:rect l="l" t="t" r="r" b="b"/>
              <a:pathLst>
                <a:path w="299" h="287" extrusionOk="0">
                  <a:moveTo>
                    <a:pt x="156" y="1"/>
                  </a:moveTo>
                  <a:cubicBezTo>
                    <a:pt x="96" y="1"/>
                    <a:pt x="60" y="25"/>
                    <a:pt x="13" y="25"/>
                  </a:cubicBezTo>
                  <a:cubicBezTo>
                    <a:pt x="1" y="60"/>
                    <a:pt x="1" y="120"/>
                    <a:pt x="1" y="168"/>
                  </a:cubicBezTo>
                  <a:cubicBezTo>
                    <a:pt x="1" y="215"/>
                    <a:pt x="1" y="239"/>
                    <a:pt x="13" y="287"/>
                  </a:cubicBezTo>
                  <a:cubicBezTo>
                    <a:pt x="120" y="287"/>
                    <a:pt x="203" y="275"/>
                    <a:pt x="298" y="275"/>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5"/>
            <p:cNvSpPr/>
            <p:nvPr/>
          </p:nvSpPr>
          <p:spPr>
            <a:xfrm>
              <a:off x="5557225" y="3286850"/>
              <a:ext cx="44075" cy="8950"/>
            </a:xfrm>
            <a:custGeom>
              <a:avLst/>
              <a:gdLst/>
              <a:ahLst/>
              <a:cxnLst/>
              <a:rect l="l" t="t" r="r" b="b"/>
              <a:pathLst>
                <a:path w="1763" h="358" extrusionOk="0">
                  <a:moveTo>
                    <a:pt x="920" y="0"/>
                  </a:moveTo>
                  <a:cubicBezTo>
                    <a:pt x="615" y="0"/>
                    <a:pt x="308" y="30"/>
                    <a:pt x="1" y="155"/>
                  </a:cubicBezTo>
                  <a:cubicBezTo>
                    <a:pt x="118" y="218"/>
                    <a:pt x="229" y="302"/>
                    <a:pt x="344" y="302"/>
                  </a:cubicBezTo>
                  <a:cubicBezTo>
                    <a:pt x="380" y="302"/>
                    <a:pt x="416" y="294"/>
                    <a:pt x="453" y="274"/>
                  </a:cubicBezTo>
                  <a:cubicBezTo>
                    <a:pt x="560" y="213"/>
                    <a:pt x="660" y="191"/>
                    <a:pt x="758" y="191"/>
                  </a:cubicBezTo>
                  <a:cubicBezTo>
                    <a:pt x="946" y="191"/>
                    <a:pt x="1123" y="271"/>
                    <a:pt x="1310" y="310"/>
                  </a:cubicBezTo>
                  <a:cubicBezTo>
                    <a:pt x="1418" y="179"/>
                    <a:pt x="1763" y="357"/>
                    <a:pt x="1739" y="24"/>
                  </a:cubicBezTo>
                  <a:cubicBezTo>
                    <a:pt x="1468" y="24"/>
                    <a:pt x="1195" y="0"/>
                    <a:pt x="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5"/>
            <p:cNvSpPr/>
            <p:nvPr/>
          </p:nvSpPr>
          <p:spPr>
            <a:xfrm>
              <a:off x="5514375" y="3284550"/>
              <a:ext cx="26500" cy="13325"/>
            </a:xfrm>
            <a:custGeom>
              <a:avLst/>
              <a:gdLst/>
              <a:ahLst/>
              <a:cxnLst/>
              <a:rect l="l" t="t" r="r" b="b"/>
              <a:pathLst>
                <a:path w="1060" h="533" extrusionOk="0">
                  <a:moveTo>
                    <a:pt x="307" y="0"/>
                  </a:moveTo>
                  <a:cubicBezTo>
                    <a:pt x="209" y="0"/>
                    <a:pt x="107" y="20"/>
                    <a:pt x="0" y="68"/>
                  </a:cubicBezTo>
                  <a:cubicBezTo>
                    <a:pt x="0" y="128"/>
                    <a:pt x="24" y="187"/>
                    <a:pt x="24" y="247"/>
                  </a:cubicBezTo>
                  <a:cubicBezTo>
                    <a:pt x="110" y="202"/>
                    <a:pt x="183" y="180"/>
                    <a:pt x="242" y="180"/>
                  </a:cubicBezTo>
                  <a:cubicBezTo>
                    <a:pt x="371" y="180"/>
                    <a:pt x="433" y="288"/>
                    <a:pt x="417" y="509"/>
                  </a:cubicBezTo>
                  <a:cubicBezTo>
                    <a:pt x="524" y="521"/>
                    <a:pt x="631" y="533"/>
                    <a:pt x="738" y="533"/>
                  </a:cubicBezTo>
                  <a:cubicBezTo>
                    <a:pt x="572" y="152"/>
                    <a:pt x="929" y="307"/>
                    <a:pt x="1060" y="235"/>
                  </a:cubicBezTo>
                  <a:cubicBezTo>
                    <a:pt x="809" y="140"/>
                    <a:pt x="570" y="0"/>
                    <a:pt x="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5"/>
            <p:cNvSpPr/>
            <p:nvPr/>
          </p:nvSpPr>
          <p:spPr>
            <a:xfrm>
              <a:off x="5554250" y="3289750"/>
              <a:ext cx="3300" cy="2925"/>
            </a:xfrm>
            <a:custGeom>
              <a:avLst/>
              <a:gdLst/>
              <a:ahLst/>
              <a:cxnLst/>
              <a:rect l="l" t="t" r="r" b="b"/>
              <a:pathLst>
                <a:path w="132" h="117" extrusionOk="0">
                  <a:moveTo>
                    <a:pt x="71" y="0"/>
                  </a:moveTo>
                  <a:cubicBezTo>
                    <a:pt x="48" y="0"/>
                    <a:pt x="24" y="9"/>
                    <a:pt x="1" y="27"/>
                  </a:cubicBezTo>
                  <a:cubicBezTo>
                    <a:pt x="24" y="87"/>
                    <a:pt x="48" y="116"/>
                    <a:pt x="71" y="116"/>
                  </a:cubicBezTo>
                  <a:cubicBezTo>
                    <a:pt x="93" y="116"/>
                    <a:pt x="114" y="87"/>
                    <a:pt x="132" y="27"/>
                  </a:cubicBezTo>
                  <a:cubicBezTo>
                    <a:pt x="114" y="9"/>
                    <a:pt x="9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5"/>
            <p:cNvSpPr/>
            <p:nvPr/>
          </p:nvSpPr>
          <p:spPr>
            <a:xfrm>
              <a:off x="5550075" y="3289000"/>
              <a:ext cx="4200" cy="1750"/>
            </a:xfrm>
            <a:custGeom>
              <a:avLst/>
              <a:gdLst/>
              <a:ahLst/>
              <a:cxnLst/>
              <a:rect l="l" t="t" r="r" b="b"/>
              <a:pathLst>
                <a:path w="168" h="70" extrusionOk="0">
                  <a:moveTo>
                    <a:pt x="83" y="0"/>
                  </a:moveTo>
                  <a:cubicBezTo>
                    <a:pt x="56" y="0"/>
                    <a:pt x="29" y="18"/>
                    <a:pt x="1" y="57"/>
                  </a:cubicBezTo>
                  <a:cubicBezTo>
                    <a:pt x="60" y="57"/>
                    <a:pt x="108" y="57"/>
                    <a:pt x="168" y="69"/>
                  </a:cubicBezTo>
                  <a:cubicBezTo>
                    <a:pt x="142" y="24"/>
                    <a:pt x="113"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5"/>
            <p:cNvSpPr/>
            <p:nvPr/>
          </p:nvSpPr>
          <p:spPr>
            <a:xfrm>
              <a:off x="5546800" y="3290425"/>
              <a:ext cx="3300" cy="2125"/>
            </a:xfrm>
            <a:custGeom>
              <a:avLst/>
              <a:gdLst/>
              <a:ahLst/>
              <a:cxnLst/>
              <a:rect l="l" t="t" r="r" b="b"/>
              <a:pathLst>
                <a:path w="132" h="85" extrusionOk="0">
                  <a:moveTo>
                    <a:pt x="1" y="0"/>
                  </a:moveTo>
                  <a:cubicBezTo>
                    <a:pt x="32" y="55"/>
                    <a:pt x="59" y="85"/>
                    <a:pt x="82" y="85"/>
                  </a:cubicBezTo>
                  <a:cubicBezTo>
                    <a:pt x="103" y="85"/>
                    <a:pt x="120" y="5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5"/>
            <p:cNvSpPr/>
            <p:nvPr/>
          </p:nvSpPr>
          <p:spPr>
            <a:xfrm>
              <a:off x="5754575" y="3280800"/>
              <a:ext cx="18775" cy="2500"/>
            </a:xfrm>
            <a:custGeom>
              <a:avLst/>
              <a:gdLst/>
              <a:ahLst/>
              <a:cxnLst/>
              <a:rect l="l" t="t" r="r" b="b"/>
              <a:pathLst>
                <a:path w="751" h="100" extrusionOk="0">
                  <a:moveTo>
                    <a:pt x="359" y="1"/>
                  </a:moveTo>
                  <a:cubicBezTo>
                    <a:pt x="239" y="1"/>
                    <a:pt x="120" y="31"/>
                    <a:pt x="1" y="99"/>
                  </a:cubicBezTo>
                  <a:lnTo>
                    <a:pt x="751" y="99"/>
                  </a:lnTo>
                  <a:cubicBezTo>
                    <a:pt x="620" y="37"/>
                    <a:pt x="489" y="1"/>
                    <a:pt x="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5"/>
            <p:cNvSpPr/>
            <p:nvPr/>
          </p:nvSpPr>
          <p:spPr>
            <a:xfrm>
              <a:off x="5773025" y="3281750"/>
              <a:ext cx="10450" cy="5375"/>
            </a:xfrm>
            <a:custGeom>
              <a:avLst/>
              <a:gdLst/>
              <a:ahLst/>
              <a:cxnLst/>
              <a:rect l="l" t="t" r="r" b="b"/>
              <a:pathLst>
                <a:path w="418" h="215" extrusionOk="0">
                  <a:moveTo>
                    <a:pt x="195" y="0"/>
                  </a:moveTo>
                  <a:cubicBezTo>
                    <a:pt x="128" y="0"/>
                    <a:pt x="63" y="15"/>
                    <a:pt x="1" y="49"/>
                  </a:cubicBezTo>
                  <a:cubicBezTo>
                    <a:pt x="79" y="158"/>
                    <a:pt x="151" y="215"/>
                    <a:pt x="221" y="215"/>
                  </a:cubicBezTo>
                  <a:cubicBezTo>
                    <a:pt x="288" y="215"/>
                    <a:pt x="353" y="161"/>
                    <a:pt x="417" y="49"/>
                  </a:cubicBezTo>
                  <a:cubicBezTo>
                    <a:pt x="343" y="18"/>
                    <a:pt x="268"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5"/>
            <p:cNvSpPr/>
            <p:nvPr/>
          </p:nvSpPr>
          <p:spPr>
            <a:xfrm>
              <a:off x="6143325" y="3292700"/>
              <a:ext cx="20850" cy="12625"/>
            </a:xfrm>
            <a:custGeom>
              <a:avLst/>
              <a:gdLst/>
              <a:ahLst/>
              <a:cxnLst/>
              <a:rect l="l" t="t" r="r" b="b"/>
              <a:pathLst>
                <a:path w="834" h="505" extrusionOk="0">
                  <a:moveTo>
                    <a:pt x="400" y="1"/>
                  </a:moveTo>
                  <a:cubicBezTo>
                    <a:pt x="280" y="1"/>
                    <a:pt x="174" y="54"/>
                    <a:pt x="119" y="195"/>
                  </a:cubicBezTo>
                  <a:cubicBezTo>
                    <a:pt x="0" y="445"/>
                    <a:pt x="310" y="373"/>
                    <a:pt x="381" y="504"/>
                  </a:cubicBezTo>
                  <a:cubicBezTo>
                    <a:pt x="834" y="445"/>
                    <a:pt x="834" y="445"/>
                    <a:pt x="679" y="64"/>
                  </a:cubicBezTo>
                  <a:cubicBezTo>
                    <a:pt x="663" y="41"/>
                    <a:pt x="643" y="28"/>
                    <a:pt x="624" y="28"/>
                  </a:cubicBezTo>
                  <a:cubicBezTo>
                    <a:pt x="614" y="28"/>
                    <a:pt x="604" y="32"/>
                    <a:pt x="595" y="40"/>
                  </a:cubicBezTo>
                  <a:cubicBezTo>
                    <a:pt x="530" y="16"/>
                    <a:pt x="463" y="1"/>
                    <a:pt x="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5"/>
            <p:cNvSpPr/>
            <p:nvPr/>
          </p:nvSpPr>
          <p:spPr>
            <a:xfrm>
              <a:off x="5848625" y="3425550"/>
              <a:ext cx="3300" cy="1675"/>
            </a:xfrm>
            <a:custGeom>
              <a:avLst/>
              <a:gdLst/>
              <a:ahLst/>
              <a:cxnLst/>
              <a:rect l="l" t="t" r="r" b="b"/>
              <a:pathLst>
                <a:path w="132" h="67" extrusionOk="0">
                  <a:moveTo>
                    <a:pt x="108" y="1"/>
                  </a:moveTo>
                  <a:cubicBezTo>
                    <a:pt x="60" y="1"/>
                    <a:pt x="25" y="24"/>
                    <a:pt x="1" y="48"/>
                  </a:cubicBezTo>
                  <a:cubicBezTo>
                    <a:pt x="25" y="60"/>
                    <a:pt x="46" y="66"/>
                    <a:pt x="66" y="66"/>
                  </a:cubicBezTo>
                  <a:cubicBezTo>
                    <a:pt x="87" y="66"/>
                    <a:pt x="108" y="60"/>
                    <a:pt x="132" y="48"/>
                  </a:cubicBezTo>
                  <a:cubicBezTo>
                    <a:pt x="120" y="24"/>
                    <a:pt x="84"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5"/>
            <p:cNvSpPr/>
            <p:nvPr/>
          </p:nvSpPr>
          <p:spPr>
            <a:xfrm>
              <a:off x="5499175" y="3443325"/>
              <a:ext cx="286075" cy="33825"/>
            </a:xfrm>
            <a:custGeom>
              <a:avLst/>
              <a:gdLst/>
              <a:ahLst/>
              <a:cxnLst/>
              <a:rect l="l" t="t" r="r" b="b"/>
              <a:pathLst>
                <a:path w="11443" h="1353" extrusionOk="0">
                  <a:moveTo>
                    <a:pt x="2044" y="1"/>
                  </a:moveTo>
                  <a:cubicBezTo>
                    <a:pt x="1989" y="1"/>
                    <a:pt x="1924" y="19"/>
                    <a:pt x="1846" y="63"/>
                  </a:cubicBezTo>
                  <a:cubicBezTo>
                    <a:pt x="1813" y="58"/>
                    <a:pt x="1781" y="56"/>
                    <a:pt x="1749" y="56"/>
                  </a:cubicBezTo>
                  <a:cubicBezTo>
                    <a:pt x="1415" y="56"/>
                    <a:pt x="1150" y="319"/>
                    <a:pt x="834" y="373"/>
                  </a:cubicBezTo>
                  <a:cubicBezTo>
                    <a:pt x="584" y="552"/>
                    <a:pt x="311" y="694"/>
                    <a:pt x="1" y="694"/>
                  </a:cubicBezTo>
                  <a:cubicBezTo>
                    <a:pt x="13" y="730"/>
                    <a:pt x="1" y="778"/>
                    <a:pt x="1" y="802"/>
                  </a:cubicBezTo>
                  <a:cubicBezTo>
                    <a:pt x="262" y="808"/>
                    <a:pt x="530" y="845"/>
                    <a:pt x="794" y="845"/>
                  </a:cubicBezTo>
                  <a:cubicBezTo>
                    <a:pt x="1048" y="845"/>
                    <a:pt x="1298" y="811"/>
                    <a:pt x="1537" y="683"/>
                  </a:cubicBezTo>
                  <a:cubicBezTo>
                    <a:pt x="1684" y="739"/>
                    <a:pt x="1828" y="753"/>
                    <a:pt x="1972" y="753"/>
                  </a:cubicBezTo>
                  <a:cubicBezTo>
                    <a:pt x="2106" y="753"/>
                    <a:pt x="2241" y="741"/>
                    <a:pt x="2377" y="741"/>
                  </a:cubicBezTo>
                  <a:cubicBezTo>
                    <a:pt x="2403" y="741"/>
                    <a:pt x="2428" y="741"/>
                    <a:pt x="2454" y="742"/>
                  </a:cubicBezTo>
                  <a:cubicBezTo>
                    <a:pt x="2633" y="751"/>
                    <a:pt x="2813" y="754"/>
                    <a:pt x="2992" y="754"/>
                  </a:cubicBezTo>
                  <a:cubicBezTo>
                    <a:pt x="3374" y="754"/>
                    <a:pt x="3755" y="740"/>
                    <a:pt x="4135" y="740"/>
                  </a:cubicBezTo>
                  <a:cubicBezTo>
                    <a:pt x="4524" y="740"/>
                    <a:pt x="4913" y="755"/>
                    <a:pt x="5299" y="814"/>
                  </a:cubicBezTo>
                  <a:cubicBezTo>
                    <a:pt x="5400" y="842"/>
                    <a:pt x="5501" y="858"/>
                    <a:pt x="5605" y="858"/>
                  </a:cubicBezTo>
                  <a:cubicBezTo>
                    <a:pt x="5672" y="858"/>
                    <a:pt x="5741" y="851"/>
                    <a:pt x="5811" y="837"/>
                  </a:cubicBezTo>
                  <a:cubicBezTo>
                    <a:pt x="5899" y="883"/>
                    <a:pt x="5992" y="893"/>
                    <a:pt x="6086" y="893"/>
                  </a:cubicBezTo>
                  <a:cubicBezTo>
                    <a:pt x="6152" y="893"/>
                    <a:pt x="6219" y="888"/>
                    <a:pt x="6285" y="888"/>
                  </a:cubicBezTo>
                  <a:cubicBezTo>
                    <a:pt x="6394" y="888"/>
                    <a:pt x="6500" y="901"/>
                    <a:pt x="6597" y="968"/>
                  </a:cubicBezTo>
                  <a:cubicBezTo>
                    <a:pt x="6662" y="1001"/>
                    <a:pt x="6728" y="1019"/>
                    <a:pt x="6793" y="1019"/>
                  </a:cubicBezTo>
                  <a:cubicBezTo>
                    <a:pt x="6847" y="1019"/>
                    <a:pt x="6901" y="1007"/>
                    <a:pt x="6954" y="980"/>
                  </a:cubicBezTo>
                  <a:cubicBezTo>
                    <a:pt x="7091" y="1028"/>
                    <a:pt x="7232" y="1041"/>
                    <a:pt x="7374" y="1041"/>
                  </a:cubicBezTo>
                  <a:cubicBezTo>
                    <a:pt x="7526" y="1041"/>
                    <a:pt x="7679" y="1027"/>
                    <a:pt x="7832" y="1027"/>
                  </a:cubicBezTo>
                  <a:cubicBezTo>
                    <a:pt x="7997" y="1027"/>
                    <a:pt x="8162" y="1043"/>
                    <a:pt x="8323" y="1111"/>
                  </a:cubicBezTo>
                  <a:cubicBezTo>
                    <a:pt x="8364" y="1145"/>
                    <a:pt x="8400" y="1159"/>
                    <a:pt x="8437" y="1159"/>
                  </a:cubicBezTo>
                  <a:cubicBezTo>
                    <a:pt x="8466" y="1159"/>
                    <a:pt x="8495" y="1151"/>
                    <a:pt x="8526" y="1135"/>
                  </a:cubicBezTo>
                  <a:cubicBezTo>
                    <a:pt x="8655" y="1177"/>
                    <a:pt x="8787" y="1187"/>
                    <a:pt x="8920" y="1187"/>
                  </a:cubicBezTo>
                  <a:cubicBezTo>
                    <a:pt x="9047" y="1187"/>
                    <a:pt x="9175" y="1178"/>
                    <a:pt x="9302" y="1178"/>
                  </a:cubicBezTo>
                  <a:cubicBezTo>
                    <a:pt x="9458" y="1178"/>
                    <a:pt x="9613" y="1192"/>
                    <a:pt x="9764" y="1254"/>
                  </a:cubicBezTo>
                  <a:cubicBezTo>
                    <a:pt x="9836" y="1254"/>
                    <a:pt x="9919" y="1266"/>
                    <a:pt x="9990" y="1266"/>
                  </a:cubicBezTo>
                  <a:cubicBezTo>
                    <a:pt x="10234" y="1315"/>
                    <a:pt x="10484" y="1352"/>
                    <a:pt x="10731" y="1352"/>
                  </a:cubicBezTo>
                  <a:cubicBezTo>
                    <a:pt x="10846" y="1352"/>
                    <a:pt x="10961" y="1344"/>
                    <a:pt x="11074" y="1326"/>
                  </a:cubicBezTo>
                  <a:cubicBezTo>
                    <a:pt x="11098" y="1328"/>
                    <a:pt x="11120" y="1330"/>
                    <a:pt x="11141" y="1330"/>
                  </a:cubicBezTo>
                  <a:cubicBezTo>
                    <a:pt x="11205" y="1330"/>
                    <a:pt x="11258" y="1317"/>
                    <a:pt x="11312" y="1290"/>
                  </a:cubicBezTo>
                  <a:cubicBezTo>
                    <a:pt x="11443" y="873"/>
                    <a:pt x="11002" y="1111"/>
                    <a:pt x="10931" y="956"/>
                  </a:cubicBezTo>
                  <a:cubicBezTo>
                    <a:pt x="10621" y="928"/>
                    <a:pt x="10315" y="912"/>
                    <a:pt x="10009" y="912"/>
                  </a:cubicBezTo>
                  <a:cubicBezTo>
                    <a:pt x="9809" y="912"/>
                    <a:pt x="9609" y="919"/>
                    <a:pt x="9407" y="933"/>
                  </a:cubicBezTo>
                  <a:cubicBezTo>
                    <a:pt x="9331" y="894"/>
                    <a:pt x="9247" y="891"/>
                    <a:pt x="9162" y="891"/>
                  </a:cubicBezTo>
                  <a:cubicBezTo>
                    <a:pt x="9140" y="891"/>
                    <a:pt x="9119" y="891"/>
                    <a:pt x="9097" y="891"/>
                  </a:cubicBezTo>
                  <a:cubicBezTo>
                    <a:pt x="8990" y="891"/>
                    <a:pt x="8883" y="885"/>
                    <a:pt x="8788" y="814"/>
                  </a:cubicBezTo>
                  <a:cubicBezTo>
                    <a:pt x="8754" y="805"/>
                    <a:pt x="8726" y="797"/>
                    <a:pt x="8700" y="797"/>
                  </a:cubicBezTo>
                  <a:cubicBezTo>
                    <a:pt x="8690" y="797"/>
                    <a:pt x="8679" y="798"/>
                    <a:pt x="8669" y="802"/>
                  </a:cubicBezTo>
                  <a:cubicBezTo>
                    <a:pt x="8555" y="753"/>
                    <a:pt x="8438" y="742"/>
                    <a:pt x="8319" y="742"/>
                  </a:cubicBezTo>
                  <a:cubicBezTo>
                    <a:pt x="8214" y="742"/>
                    <a:pt x="8107" y="751"/>
                    <a:pt x="8001" y="751"/>
                  </a:cubicBezTo>
                  <a:cubicBezTo>
                    <a:pt x="7876" y="751"/>
                    <a:pt x="7752" y="738"/>
                    <a:pt x="7633" y="683"/>
                  </a:cubicBezTo>
                  <a:cubicBezTo>
                    <a:pt x="7495" y="655"/>
                    <a:pt x="7357" y="635"/>
                    <a:pt x="7219" y="635"/>
                  </a:cubicBezTo>
                  <a:cubicBezTo>
                    <a:pt x="7119" y="635"/>
                    <a:pt x="7019" y="646"/>
                    <a:pt x="6919" y="671"/>
                  </a:cubicBezTo>
                  <a:cubicBezTo>
                    <a:pt x="6919" y="671"/>
                    <a:pt x="6907" y="683"/>
                    <a:pt x="6883" y="694"/>
                  </a:cubicBezTo>
                  <a:cubicBezTo>
                    <a:pt x="6847" y="694"/>
                    <a:pt x="6823" y="694"/>
                    <a:pt x="6788" y="659"/>
                  </a:cubicBezTo>
                  <a:cubicBezTo>
                    <a:pt x="6774" y="639"/>
                    <a:pt x="6758" y="630"/>
                    <a:pt x="6737" y="630"/>
                  </a:cubicBezTo>
                  <a:cubicBezTo>
                    <a:pt x="6721" y="630"/>
                    <a:pt x="6702" y="636"/>
                    <a:pt x="6680" y="647"/>
                  </a:cubicBezTo>
                  <a:cubicBezTo>
                    <a:pt x="6547" y="588"/>
                    <a:pt x="6409" y="575"/>
                    <a:pt x="6269" y="575"/>
                  </a:cubicBezTo>
                  <a:cubicBezTo>
                    <a:pt x="6156" y="575"/>
                    <a:pt x="6042" y="584"/>
                    <a:pt x="5929" y="584"/>
                  </a:cubicBezTo>
                  <a:cubicBezTo>
                    <a:pt x="5781" y="584"/>
                    <a:pt x="5634" y="569"/>
                    <a:pt x="5490" y="504"/>
                  </a:cubicBezTo>
                  <a:cubicBezTo>
                    <a:pt x="5430" y="504"/>
                    <a:pt x="5359" y="492"/>
                    <a:pt x="5287" y="492"/>
                  </a:cubicBezTo>
                  <a:cubicBezTo>
                    <a:pt x="5170" y="447"/>
                    <a:pt x="5048" y="437"/>
                    <a:pt x="4925" y="437"/>
                  </a:cubicBezTo>
                  <a:cubicBezTo>
                    <a:pt x="4824" y="437"/>
                    <a:pt x="4722" y="444"/>
                    <a:pt x="4620" y="444"/>
                  </a:cubicBezTo>
                  <a:cubicBezTo>
                    <a:pt x="4483" y="444"/>
                    <a:pt x="4347" y="432"/>
                    <a:pt x="4216" y="373"/>
                  </a:cubicBezTo>
                  <a:cubicBezTo>
                    <a:pt x="3549" y="230"/>
                    <a:pt x="2858" y="254"/>
                    <a:pt x="2204" y="63"/>
                  </a:cubicBezTo>
                  <a:cubicBezTo>
                    <a:pt x="2159" y="25"/>
                    <a:pt x="2108" y="1"/>
                    <a:pt x="20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5"/>
            <p:cNvSpPr/>
            <p:nvPr/>
          </p:nvSpPr>
          <p:spPr>
            <a:xfrm>
              <a:off x="5544425" y="3437725"/>
              <a:ext cx="13425" cy="7200"/>
            </a:xfrm>
            <a:custGeom>
              <a:avLst/>
              <a:gdLst/>
              <a:ahLst/>
              <a:cxnLst/>
              <a:rect l="l" t="t" r="r" b="b"/>
              <a:pathLst>
                <a:path w="537" h="288" extrusionOk="0">
                  <a:moveTo>
                    <a:pt x="272" y="1"/>
                  </a:moveTo>
                  <a:cubicBezTo>
                    <a:pt x="222" y="1"/>
                    <a:pt x="170" y="10"/>
                    <a:pt x="120" y="26"/>
                  </a:cubicBezTo>
                  <a:cubicBezTo>
                    <a:pt x="1" y="73"/>
                    <a:pt x="84" y="180"/>
                    <a:pt x="108" y="252"/>
                  </a:cubicBezTo>
                  <a:cubicBezTo>
                    <a:pt x="203" y="276"/>
                    <a:pt x="310" y="276"/>
                    <a:pt x="394" y="287"/>
                  </a:cubicBezTo>
                  <a:cubicBezTo>
                    <a:pt x="441" y="240"/>
                    <a:pt x="489" y="192"/>
                    <a:pt x="537" y="145"/>
                  </a:cubicBezTo>
                  <a:cubicBezTo>
                    <a:pt x="472" y="40"/>
                    <a:pt x="376" y="1"/>
                    <a:pt x="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5"/>
            <p:cNvSpPr/>
            <p:nvPr/>
          </p:nvSpPr>
          <p:spPr>
            <a:xfrm>
              <a:off x="5945075" y="3416625"/>
              <a:ext cx="21750" cy="10450"/>
            </a:xfrm>
            <a:custGeom>
              <a:avLst/>
              <a:gdLst/>
              <a:ahLst/>
              <a:cxnLst/>
              <a:rect l="l" t="t" r="r" b="b"/>
              <a:pathLst>
                <a:path w="870" h="418" extrusionOk="0">
                  <a:moveTo>
                    <a:pt x="155" y="0"/>
                  </a:moveTo>
                  <a:cubicBezTo>
                    <a:pt x="120" y="84"/>
                    <a:pt x="60" y="167"/>
                    <a:pt x="1" y="250"/>
                  </a:cubicBezTo>
                  <a:cubicBezTo>
                    <a:pt x="36" y="310"/>
                    <a:pt x="96" y="358"/>
                    <a:pt x="143" y="417"/>
                  </a:cubicBezTo>
                  <a:cubicBezTo>
                    <a:pt x="262" y="411"/>
                    <a:pt x="382" y="408"/>
                    <a:pt x="502" y="408"/>
                  </a:cubicBezTo>
                  <a:cubicBezTo>
                    <a:pt x="623" y="408"/>
                    <a:pt x="745" y="411"/>
                    <a:pt x="870" y="417"/>
                  </a:cubicBezTo>
                  <a:cubicBezTo>
                    <a:pt x="858" y="310"/>
                    <a:pt x="858" y="227"/>
                    <a:pt x="858" y="119"/>
                  </a:cubicBezTo>
                  <a:cubicBezTo>
                    <a:pt x="838" y="115"/>
                    <a:pt x="816" y="114"/>
                    <a:pt x="795" y="114"/>
                  </a:cubicBezTo>
                  <a:cubicBezTo>
                    <a:pt x="714" y="114"/>
                    <a:pt x="625" y="136"/>
                    <a:pt x="541" y="136"/>
                  </a:cubicBezTo>
                  <a:cubicBezTo>
                    <a:pt x="450" y="136"/>
                    <a:pt x="364" y="11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5"/>
            <p:cNvSpPr/>
            <p:nvPr/>
          </p:nvSpPr>
          <p:spPr>
            <a:xfrm>
              <a:off x="5685525" y="3397875"/>
              <a:ext cx="1500" cy="1500"/>
            </a:xfrm>
            <a:custGeom>
              <a:avLst/>
              <a:gdLst/>
              <a:ahLst/>
              <a:cxnLst/>
              <a:rect l="l" t="t" r="r" b="b"/>
              <a:pathLst>
                <a:path w="60" h="60" extrusionOk="0">
                  <a:moveTo>
                    <a:pt x="60" y="0"/>
                  </a:moveTo>
                  <a:lnTo>
                    <a:pt x="34" y="26"/>
                  </a:lnTo>
                  <a:lnTo>
                    <a:pt x="34" y="26"/>
                  </a:lnTo>
                  <a:cubicBezTo>
                    <a:pt x="45" y="21"/>
                    <a:pt x="52" y="15"/>
                    <a:pt x="60" y="0"/>
                  </a:cubicBezTo>
                  <a:close/>
                  <a:moveTo>
                    <a:pt x="34" y="26"/>
                  </a:moveTo>
                  <a:cubicBezTo>
                    <a:pt x="28" y="29"/>
                    <a:pt x="21" y="32"/>
                    <a:pt x="12" y="36"/>
                  </a:cubicBezTo>
                  <a:cubicBezTo>
                    <a:pt x="0" y="36"/>
                    <a:pt x="0" y="48"/>
                    <a:pt x="0" y="60"/>
                  </a:cubicBezTo>
                  <a:lnTo>
                    <a:pt x="34" y="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5"/>
            <p:cNvSpPr/>
            <p:nvPr/>
          </p:nvSpPr>
          <p:spPr>
            <a:xfrm>
              <a:off x="5945375" y="3264825"/>
              <a:ext cx="112825" cy="31600"/>
            </a:xfrm>
            <a:custGeom>
              <a:avLst/>
              <a:gdLst/>
              <a:ahLst/>
              <a:cxnLst/>
              <a:rect l="l" t="t" r="r" b="b"/>
              <a:pathLst>
                <a:path w="4513" h="1264" extrusionOk="0">
                  <a:moveTo>
                    <a:pt x="0" y="0"/>
                  </a:moveTo>
                  <a:lnTo>
                    <a:pt x="0" y="0"/>
                  </a:lnTo>
                  <a:cubicBezTo>
                    <a:pt x="118" y="187"/>
                    <a:pt x="264" y="233"/>
                    <a:pt x="420" y="233"/>
                  </a:cubicBezTo>
                  <a:cubicBezTo>
                    <a:pt x="570" y="233"/>
                    <a:pt x="730" y="190"/>
                    <a:pt x="884" y="190"/>
                  </a:cubicBezTo>
                  <a:cubicBezTo>
                    <a:pt x="927" y="190"/>
                    <a:pt x="970" y="194"/>
                    <a:pt x="1012" y="203"/>
                  </a:cubicBezTo>
                  <a:cubicBezTo>
                    <a:pt x="1096" y="441"/>
                    <a:pt x="1382" y="500"/>
                    <a:pt x="1477" y="750"/>
                  </a:cubicBezTo>
                  <a:cubicBezTo>
                    <a:pt x="1524" y="846"/>
                    <a:pt x="1572" y="953"/>
                    <a:pt x="1560" y="1072"/>
                  </a:cubicBezTo>
                  <a:cubicBezTo>
                    <a:pt x="1650" y="1175"/>
                    <a:pt x="1754" y="1194"/>
                    <a:pt x="1864" y="1194"/>
                  </a:cubicBezTo>
                  <a:cubicBezTo>
                    <a:pt x="1932" y="1194"/>
                    <a:pt x="2002" y="1187"/>
                    <a:pt x="2073" y="1187"/>
                  </a:cubicBezTo>
                  <a:cubicBezTo>
                    <a:pt x="2101" y="1187"/>
                    <a:pt x="2128" y="1188"/>
                    <a:pt x="2155" y="1191"/>
                  </a:cubicBezTo>
                  <a:cubicBezTo>
                    <a:pt x="2227" y="1191"/>
                    <a:pt x="2239" y="1155"/>
                    <a:pt x="2275" y="1072"/>
                  </a:cubicBezTo>
                  <a:cubicBezTo>
                    <a:pt x="2318" y="903"/>
                    <a:pt x="2344" y="838"/>
                    <a:pt x="2435" y="838"/>
                  </a:cubicBezTo>
                  <a:cubicBezTo>
                    <a:pt x="2492" y="838"/>
                    <a:pt x="2575" y="864"/>
                    <a:pt x="2703" y="905"/>
                  </a:cubicBezTo>
                  <a:cubicBezTo>
                    <a:pt x="2809" y="828"/>
                    <a:pt x="2904" y="797"/>
                    <a:pt x="2994" y="797"/>
                  </a:cubicBezTo>
                  <a:cubicBezTo>
                    <a:pt x="3167" y="797"/>
                    <a:pt x="3316" y="914"/>
                    <a:pt x="3465" y="1048"/>
                  </a:cubicBezTo>
                  <a:cubicBezTo>
                    <a:pt x="3560" y="1107"/>
                    <a:pt x="3644" y="1131"/>
                    <a:pt x="3715" y="1203"/>
                  </a:cubicBezTo>
                  <a:cubicBezTo>
                    <a:pt x="3810" y="1203"/>
                    <a:pt x="3882" y="1215"/>
                    <a:pt x="3977" y="1215"/>
                  </a:cubicBezTo>
                  <a:cubicBezTo>
                    <a:pt x="4062" y="1257"/>
                    <a:pt x="4153" y="1263"/>
                    <a:pt x="4242" y="1263"/>
                  </a:cubicBezTo>
                  <a:cubicBezTo>
                    <a:pt x="4277" y="1263"/>
                    <a:pt x="4312" y="1262"/>
                    <a:pt x="4346" y="1262"/>
                  </a:cubicBezTo>
                  <a:cubicBezTo>
                    <a:pt x="4418" y="1250"/>
                    <a:pt x="4465" y="1215"/>
                    <a:pt x="4489" y="1155"/>
                  </a:cubicBezTo>
                  <a:cubicBezTo>
                    <a:pt x="4513" y="1072"/>
                    <a:pt x="4465" y="988"/>
                    <a:pt x="4406" y="917"/>
                  </a:cubicBezTo>
                  <a:cubicBezTo>
                    <a:pt x="4358" y="893"/>
                    <a:pt x="4311" y="857"/>
                    <a:pt x="4251" y="846"/>
                  </a:cubicBezTo>
                  <a:cubicBezTo>
                    <a:pt x="4239" y="846"/>
                    <a:pt x="4215" y="857"/>
                    <a:pt x="4180" y="857"/>
                  </a:cubicBezTo>
                  <a:cubicBezTo>
                    <a:pt x="4132" y="893"/>
                    <a:pt x="4096" y="917"/>
                    <a:pt x="4060" y="953"/>
                  </a:cubicBezTo>
                  <a:cubicBezTo>
                    <a:pt x="4001" y="905"/>
                    <a:pt x="4096" y="917"/>
                    <a:pt x="4096" y="893"/>
                  </a:cubicBezTo>
                  <a:cubicBezTo>
                    <a:pt x="4108" y="857"/>
                    <a:pt x="4120" y="846"/>
                    <a:pt x="4132" y="834"/>
                  </a:cubicBezTo>
                  <a:cubicBezTo>
                    <a:pt x="4168" y="798"/>
                    <a:pt x="4191" y="750"/>
                    <a:pt x="4191" y="691"/>
                  </a:cubicBezTo>
                  <a:cubicBezTo>
                    <a:pt x="4180" y="631"/>
                    <a:pt x="4132" y="595"/>
                    <a:pt x="4096" y="560"/>
                  </a:cubicBezTo>
                  <a:cubicBezTo>
                    <a:pt x="4052" y="541"/>
                    <a:pt x="4004" y="536"/>
                    <a:pt x="3956" y="536"/>
                  </a:cubicBezTo>
                  <a:cubicBezTo>
                    <a:pt x="3908" y="536"/>
                    <a:pt x="3860" y="541"/>
                    <a:pt x="3813" y="541"/>
                  </a:cubicBezTo>
                  <a:cubicBezTo>
                    <a:pt x="3728" y="541"/>
                    <a:pt x="3646" y="526"/>
                    <a:pt x="3584" y="441"/>
                  </a:cubicBezTo>
                  <a:cubicBezTo>
                    <a:pt x="2394" y="179"/>
                    <a:pt x="1203" y="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5"/>
            <p:cNvSpPr/>
            <p:nvPr/>
          </p:nvSpPr>
          <p:spPr>
            <a:xfrm>
              <a:off x="6044800" y="3287150"/>
              <a:ext cx="76800" cy="14600"/>
            </a:xfrm>
            <a:custGeom>
              <a:avLst/>
              <a:gdLst/>
              <a:ahLst/>
              <a:cxnLst/>
              <a:rect l="l" t="t" r="r" b="b"/>
              <a:pathLst>
                <a:path w="3072" h="584" extrusionOk="0">
                  <a:moveTo>
                    <a:pt x="822" y="0"/>
                  </a:moveTo>
                  <a:cubicBezTo>
                    <a:pt x="774" y="12"/>
                    <a:pt x="726" y="48"/>
                    <a:pt x="667" y="83"/>
                  </a:cubicBezTo>
                  <a:cubicBezTo>
                    <a:pt x="595" y="143"/>
                    <a:pt x="524" y="226"/>
                    <a:pt x="453" y="286"/>
                  </a:cubicBezTo>
                  <a:cubicBezTo>
                    <a:pt x="310" y="286"/>
                    <a:pt x="143" y="298"/>
                    <a:pt x="0" y="310"/>
                  </a:cubicBezTo>
                  <a:cubicBezTo>
                    <a:pt x="149" y="406"/>
                    <a:pt x="316" y="419"/>
                    <a:pt x="480" y="419"/>
                  </a:cubicBezTo>
                  <a:cubicBezTo>
                    <a:pt x="539" y="419"/>
                    <a:pt x="598" y="417"/>
                    <a:pt x="655" y="417"/>
                  </a:cubicBezTo>
                  <a:cubicBezTo>
                    <a:pt x="965" y="429"/>
                    <a:pt x="1286" y="429"/>
                    <a:pt x="1607" y="548"/>
                  </a:cubicBezTo>
                  <a:cubicBezTo>
                    <a:pt x="2084" y="560"/>
                    <a:pt x="2536" y="560"/>
                    <a:pt x="3012" y="584"/>
                  </a:cubicBezTo>
                  <a:cubicBezTo>
                    <a:pt x="3060" y="512"/>
                    <a:pt x="3072" y="453"/>
                    <a:pt x="3036" y="393"/>
                  </a:cubicBezTo>
                  <a:cubicBezTo>
                    <a:pt x="2929" y="310"/>
                    <a:pt x="2810" y="298"/>
                    <a:pt x="2679" y="286"/>
                  </a:cubicBezTo>
                  <a:lnTo>
                    <a:pt x="2119" y="286"/>
                  </a:lnTo>
                  <a:lnTo>
                    <a:pt x="1858" y="238"/>
                  </a:lnTo>
                  <a:cubicBezTo>
                    <a:pt x="1512" y="191"/>
                    <a:pt x="1191"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5"/>
            <p:cNvSpPr/>
            <p:nvPr/>
          </p:nvSpPr>
          <p:spPr>
            <a:xfrm>
              <a:off x="6015925" y="3286250"/>
              <a:ext cx="22350" cy="9550"/>
            </a:xfrm>
            <a:custGeom>
              <a:avLst/>
              <a:gdLst/>
              <a:ahLst/>
              <a:cxnLst/>
              <a:rect l="l" t="t" r="r" b="b"/>
              <a:pathLst>
                <a:path w="894" h="382" extrusionOk="0">
                  <a:moveTo>
                    <a:pt x="331" y="0"/>
                  </a:moveTo>
                  <a:cubicBezTo>
                    <a:pt x="203" y="0"/>
                    <a:pt x="87" y="75"/>
                    <a:pt x="0" y="286"/>
                  </a:cubicBezTo>
                  <a:cubicBezTo>
                    <a:pt x="12" y="298"/>
                    <a:pt x="36" y="334"/>
                    <a:pt x="48" y="358"/>
                  </a:cubicBezTo>
                  <a:cubicBezTo>
                    <a:pt x="173" y="373"/>
                    <a:pt x="295" y="382"/>
                    <a:pt x="417" y="382"/>
                  </a:cubicBezTo>
                  <a:cubicBezTo>
                    <a:pt x="575" y="382"/>
                    <a:pt x="732" y="367"/>
                    <a:pt x="893" y="334"/>
                  </a:cubicBezTo>
                  <a:cubicBezTo>
                    <a:pt x="834" y="262"/>
                    <a:pt x="762" y="203"/>
                    <a:pt x="703" y="143"/>
                  </a:cubicBezTo>
                  <a:cubicBezTo>
                    <a:pt x="577" y="63"/>
                    <a:pt x="449"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5"/>
            <p:cNvSpPr/>
            <p:nvPr/>
          </p:nvSpPr>
          <p:spPr>
            <a:xfrm>
              <a:off x="6127550" y="3290125"/>
              <a:ext cx="30675" cy="16100"/>
            </a:xfrm>
            <a:custGeom>
              <a:avLst/>
              <a:gdLst/>
              <a:ahLst/>
              <a:cxnLst/>
              <a:rect l="l" t="t" r="r" b="b"/>
              <a:pathLst>
                <a:path w="1227" h="644" extrusionOk="0">
                  <a:moveTo>
                    <a:pt x="595" y="0"/>
                  </a:moveTo>
                  <a:cubicBezTo>
                    <a:pt x="405" y="107"/>
                    <a:pt x="226" y="262"/>
                    <a:pt x="48" y="381"/>
                  </a:cubicBezTo>
                  <a:lnTo>
                    <a:pt x="0" y="476"/>
                  </a:lnTo>
                  <a:cubicBezTo>
                    <a:pt x="333" y="643"/>
                    <a:pt x="679" y="584"/>
                    <a:pt x="1012" y="607"/>
                  </a:cubicBezTo>
                  <a:cubicBezTo>
                    <a:pt x="762" y="262"/>
                    <a:pt x="762" y="262"/>
                    <a:pt x="1226" y="143"/>
                  </a:cubicBezTo>
                  <a:cubicBezTo>
                    <a:pt x="1036" y="48"/>
                    <a:pt x="822"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5"/>
            <p:cNvSpPr/>
            <p:nvPr/>
          </p:nvSpPr>
          <p:spPr>
            <a:xfrm>
              <a:off x="6120700" y="3296750"/>
              <a:ext cx="7450" cy="5600"/>
            </a:xfrm>
            <a:custGeom>
              <a:avLst/>
              <a:gdLst/>
              <a:ahLst/>
              <a:cxnLst/>
              <a:rect l="l" t="t" r="r" b="b"/>
              <a:pathLst>
                <a:path w="298" h="224" extrusionOk="0">
                  <a:moveTo>
                    <a:pt x="158" y="1"/>
                  </a:moveTo>
                  <a:cubicBezTo>
                    <a:pt x="112" y="1"/>
                    <a:pt x="58" y="23"/>
                    <a:pt x="0" y="57"/>
                  </a:cubicBezTo>
                  <a:cubicBezTo>
                    <a:pt x="12" y="104"/>
                    <a:pt x="12" y="152"/>
                    <a:pt x="12" y="200"/>
                  </a:cubicBezTo>
                  <a:cubicBezTo>
                    <a:pt x="95" y="200"/>
                    <a:pt x="191" y="211"/>
                    <a:pt x="274" y="223"/>
                  </a:cubicBezTo>
                  <a:lnTo>
                    <a:pt x="298" y="176"/>
                  </a:lnTo>
                  <a:cubicBezTo>
                    <a:pt x="277" y="48"/>
                    <a:pt x="226"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5"/>
            <p:cNvSpPr/>
            <p:nvPr/>
          </p:nvSpPr>
          <p:spPr>
            <a:xfrm>
              <a:off x="5761125" y="3399125"/>
              <a:ext cx="4200" cy="2350"/>
            </a:xfrm>
            <a:custGeom>
              <a:avLst/>
              <a:gdLst/>
              <a:ahLst/>
              <a:cxnLst/>
              <a:rect l="l" t="t" r="r" b="b"/>
              <a:pathLst>
                <a:path w="168" h="94" extrusionOk="0">
                  <a:moveTo>
                    <a:pt x="81" y="0"/>
                  </a:moveTo>
                  <a:cubicBezTo>
                    <a:pt x="38" y="0"/>
                    <a:pt x="0" y="10"/>
                    <a:pt x="0" y="46"/>
                  </a:cubicBezTo>
                  <a:cubicBezTo>
                    <a:pt x="0" y="81"/>
                    <a:pt x="27" y="93"/>
                    <a:pt x="61" y="93"/>
                  </a:cubicBezTo>
                  <a:cubicBezTo>
                    <a:pt x="96" y="93"/>
                    <a:pt x="137" y="81"/>
                    <a:pt x="167" y="69"/>
                  </a:cubicBezTo>
                  <a:lnTo>
                    <a:pt x="167" y="10"/>
                  </a:lnTo>
                  <a:cubicBezTo>
                    <a:pt x="143" y="5"/>
                    <a:pt x="111"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5"/>
            <p:cNvSpPr/>
            <p:nvPr/>
          </p:nvSpPr>
          <p:spPr>
            <a:xfrm>
              <a:off x="6012700" y="3277725"/>
              <a:ext cx="20800" cy="15400"/>
            </a:xfrm>
            <a:custGeom>
              <a:avLst/>
              <a:gdLst/>
              <a:ahLst/>
              <a:cxnLst/>
              <a:rect l="l" t="t" r="r" b="b"/>
              <a:pathLst>
                <a:path w="832" h="616" extrusionOk="0">
                  <a:moveTo>
                    <a:pt x="209" y="0"/>
                  </a:moveTo>
                  <a:cubicBezTo>
                    <a:pt x="27" y="0"/>
                    <a:pt x="1" y="157"/>
                    <a:pt x="10" y="377"/>
                  </a:cubicBezTo>
                  <a:cubicBezTo>
                    <a:pt x="22" y="460"/>
                    <a:pt x="22" y="568"/>
                    <a:pt x="129" y="615"/>
                  </a:cubicBezTo>
                  <a:cubicBezTo>
                    <a:pt x="281" y="505"/>
                    <a:pt x="445" y="468"/>
                    <a:pt x="617" y="468"/>
                  </a:cubicBezTo>
                  <a:cubicBezTo>
                    <a:pt x="687" y="468"/>
                    <a:pt x="759" y="474"/>
                    <a:pt x="832" y="484"/>
                  </a:cubicBezTo>
                  <a:cubicBezTo>
                    <a:pt x="772" y="270"/>
                    <a:pt x="653" y="139"/>
                    <a:pt x="415" y="44"/>
                  </a:cubicBezTo>
                  <a:cubicBezTo>
                    <a:pt x="331" y="14"/>
                    <a:pt x="263"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5"/>
            <p:cNvSpPr/>
            <p:nvPr/>
          </p:nvSpPr>
          <p:spPr>
            <a:xfrm>
              <a:off x="5978700" y="3283875"/>
              <a:ext cx="11950" cy="7450"/>
            </a:xfrm>
            <a:custGeom>
              <a:avLst/>
              <a:gdLst/>
              <a:ahLst/>
              <a:cxnLst/>
              <a:rect l="l" t="t" r="r" b="b"/>
              <a:pathLst>
                <a:path w="478" h="298" extrusionOk="0">
                  <a:moveTo>
                    <a:pt x="227" y="0"/>
                  </a:moveTo>
                  <a:cubicBezTo>
                    <a:pt x="203" y="0"/>
                    <a:pt x="168" y="12"/>
                    <a:pt x="120" y="24"/>
                  </a:cubicBezTo>
                  <a:cubicBezTo>
                    <a:pt x="60" y="95"/>
                    <a:pt x="1" y="179"/>
                    <a:pt x="60" y="274"/>
                  </a:cubicBezTo>
                  <a:lnTo>
                    <a:pt x="84" y="274"/>
                  </a:lnTo>
                  <a:cubicBezTo>
                    <a:pt x="144" y="298"/>
                    <a:pt x="180" y="298"/>
                    <a:pt x="227" y="298"/>
                  </a:cubicBezTo>
                  <a:cubicBezTo>
                    <a:pt x="322" y="274"/>
                    <a:pt x="441" y="262"/>
                    <a:pt x="453" y="179"/>
                  </a:cubicBezTo>
                  <a:cubicBezTo>
                    <a:pt x="477" y="24"/>
                    <a:pt x="334"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5"/>
            <p:cNvSpPr/>
            <p:nvPr/>
          </p:nvSpPr>
          <p:spPr>
            <a:xfrm>
              <a:off x="6106400" y="3419900"/>
              <a:ext cx="1525" cy="1500"/>
            </a:xfrm>
            <a:custGeom>
              <a:avLst/>
              <a:gdLst/>
              <a:ahLst/>
              <a:cxnLst/>
              <a:rect l="l" t="t" r="r" b="b"/>
              <a:pathLst>
                <a:path w="61" h="60" extrusionOk="0">
                  <a:moveTo>
                    <a:pt x="1" y="0"/>
                  </a:moveTo>
                  <a:lnTo>
                    <a:pt x="1" y="0"/>
                  </a:lnTo>
                  <a:cubicBezTo>
                    <a:pt x="13" y="12"/>
                    <a:pt x="13" y="36"/>
                    <a:pt x="36" y="48"/>
                  </a:cubicBezTo>
                  <a:cubicBezTo>
                    <a:pt x="36" y="60"/>
                    <a:pt x="48" y="60"/>
                    <a:pt x="60" y="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5"/>
            <p:cNvSpPr/>
            <p:nvPr/>
          </p:nvSpPr>
          <p:spPr>
            <a:xfrm>
              <a:off x="6115325" y="3420200"/>
              <a:ext cx="2425" cy="3000"/>
            </a:xfrm>
            <a:custGeom>
              <a:avLst/>
              <a:gdLst/>
              <a:ahLst/>
              <a:cxnLst/>
              <a:rect l="l" t="t" r="r" b="b"/>
              <a:pathLst>
                <a:path w="97" h="120" extrusionOk="0">
                  <a:moveTo>
                    <a:pt x="96" y="0"/>
                  </a:moveTo>
                  <a:cubicBezTo>
                    <a:pt x="1" y="48"/>
                    <a:pt x="1" y="84"/>
                    <a:pt x="96" y="119"/>
                  </a:cubicBezTo>
                  <a:lnTo>
                    <a:pt x="96" y="60"/>
                  </a:lnTo>
                  <a:lnTo>
                    <a:pt x="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5"/>
            <p:cNvSpPr/>
            <p:nvPr/>
          </p:nvSpPr>
          <p:spPr>
            <a:xfrm>
              <a:off x="5772725" y="3419300"/>
              <a:ext cx="4200" cy="3900"/>
            </a:xfrm>
            <a:custGeom>
              <a:avLst/>
              <a:gdLst/>
              <a:ahLst/>
              <a:cxnLst/>
              <a:rect l="l" t="t" r="r" b="b"/>
              <a:pathLst>
                <a:path w="168" h="156" extrusionOk="0">
                  <a:moveTo>
                    <a:pt x="168" y="1"/>
                  </a:moveTo>
                  <a:cubicBezTo>
                    <a:pt x="108" y="12"/>
                    <a:pt x="60" y="12"/>
                    <a:pt x="1" y="12"/>
                  </a:cubicBezTo>
                  <a:cubicBezTo>
                    <a:pt x="13" y="72"/>
                    <a:pt x="13" y="120"/>
                    <a:pt x="13" y="155"/>
                  </a:cubicBezTo>
                  <a:cubicBezTo>
                    <a:pt x="60" y="120"/>
                    <a:pt x="120" y="72"/>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5"/>
            <p:cNvSpPr/>
            <p:nvPr/>
          </p:nvSpPr>
          <p:spPr>
            <a:xfrm>
              <a:off x="5959375" y="3283875"/>
              <a:ext cx="7150" cy="10725"/>
            </a:xfrm>
            <a:custGeom>
              <a:avLst/>
              <a:gdLst/>
              <a:ahLst/>
              <a:cxnLst/>
              <a:rect l="l" t="t" r="r" b="b"/>
              <a:pathLst>
                <a:path w="286" h="429" extrusionOk="0">
                  <a:moveTo>
                    <a:pt x="0" y="0"/>
                  </a:moveTo>
                  <a:cubicBezTo>
                    <a:pt x="0" y="203"/>
                    <a:pt x="0" y="417"/>
                    <a:pt x="286" y="429"/>
                  </a:cubicBezTo>
                  <a:cubicBezTo>
                    <a:pt x="214" y="274"/>
                    <a:pt x="167" y="9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5"/>
            <p:cNvSpPr/>
            <p:nvPr/>
          </p:nvSpPr>
          <p:spPr>
            <a:xfrm>
              <a:off x="5955800" y="3280000"/>
              <a:ext cx="3600" cy="3900"/>
            </a:xfrm>
            <a:custGeom>
              <a:avLst/>
              <a:gdLst/>
              <a:ahLst/>
              <a:cxnLst/>
              <a:rect l="l" t="t" r="r" b="b"/>
              <a:pathLst>
                <a:path w="144" h="156" extrusionOk="0">
                  <a:moveTo>
                    <a:pt x="0" y="0"/>
                  </a:moveTo>
                  <a:lnTo>
                    <a:pt x="143" y="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5"/>
            <p:cNvSpPr/>
            <p:nvPr/>
          </p:nvSpPr>
          <p:spPr>
            <a:xfrm>
              <a:off x="5952525" y="3278500"/>
              <a:ext cx="3300" cy="1825"/>
            </a:xfrm>
            <a:custGeom>
              <a:avLst/>
              <a:gdLst/>
              <a:ahLst/>
              <a:cxnLst/>
              <a:rect l="l" t="t" r="r" b="b"/>
              <a:pathLst>
                <a:path w="132" h="73" extrusionOk="0">
                  <a:moveTo>
                    <a:pt x="61" y="1"/>
                  </a:moveTo>
                  <a:cubicBezTo>
                    <a:pt x="39" y="1"/>
                    <a:pt x="18" y="25"/>
                    <a:pt x="0" y="72"/>
                  </a:cubicBezTo>
                  <a:cubicBezTo>
                    <a:pt x="18" y="66"/>
                    <a:pt x="39" y="63"/>
                    <a:pt x="61" y="63"/>
                  </a:cubicBezTo>
                  <a:cubicBezTo>
                    <a:pt x="84" y="63"/>
                    <a:pt x="107" y="66"/>
                    <a:pt x="131" y="72"/>
                  </a:cubicBezTo>
                  <a:cubicBezTo>
                    <a:pt x="107" y="25"/>
                    <a:pt x="84"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5"/>
            <p:cNvSpPr/>
            <p:nvPr/>
          </p:nvSpPr>
          <p:spPr>
            <a:xfrm>
              <a:off x="5952525" y="3290425"/>
              <a:ext cx="2400" cy="3875"/>
            </a:xfrm>
            <a:custGeom>
              <a:avLst/>
              <a:gdLst/>
              <a:ahLst/>
              <a:cxnLst/>
              <a:rect l="l" t="t" r="r" b="b"/>
              <a:pathLst>
                <a:path w="96" h="155" extrusionOk="0">
                  <a:moveTo>
                    <a:pt x="0" y="0"/>
                  </a:moveTo>
                  <a:lnTo>
                    <a:pt x="0" y="155"/>
                  </a:lnTo>
                  <a:cubicBezTo>
                    <a:pt x="95" y="107"/>
                    <a:pt x="84"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5"/>
            <p:cNvSpPr/>
            <p:nvPr/>
          </p:nvSpPr>
          <p:spPr>
            <a:xfrm>
              <a:off x="5506325" y="3610925"/>
              <a:ext cx="22950" cy="10925"/>
            </a:xfrm>
            <a:custGeom>
              <a:avLst/>
              <a:gdLst/>
              <a:ahLst/>
              <a:cxnLst/>
              <a:rect l="l" t="t" r="r" b="b"/>
              <a:pathLst>
                <a:path w="918" h="437" extrusionOk="0">
                  <a:moveTo>
                    <a:pt x="253" y="1"/>
                  </a:moveTo>
                  <a:cubicBezTo>
                    <a:pt x="210" y="1"/>
                    <a:pt x="166" y="10"/>
                    <a:pt x="120" y="27"/>
                  </a:cubicBezTo>
                  <a:cubicBezTo>
                    <a:pt x="60" y="51"/>
                    <a:pt x="25" y="98"/>
                    <a:pt x="1" y="158"/>
                  </a:cubicBezTo>
                  <a:cubicBezTo>
                    <a:pt x="25" y="194"/>
                    <a:pt x="48" y="217"/>
                    <a:pt x="60" y="253"/>
                  </a:cubicBezTo>
                  <a:lnTo>
                    <a:pt x="203" y="396"/>
                  </a:lnTo>
                  <a:cubicBezTo>
                    <a:pt x="203" y="408"/>
                    <a:pt x="227" y="408"/>
                    <a:pt x="251" y="432"/>
                  </a:cubicBezTo>
                  <a:cubicBezTo>
                    <a:pt x="257" y="435"/>
                    <a:pt x="263" y="436"/>
                    <a:pt x="270" y="436"/>
                  </a:cubicBezTo>
                  <a:cubicBezTo>
                    <a:pt x="292" y="436"/>
                    <a:pt x="316" y="423"/>
                    <a:pt x="334" y="396"/>
                  </a:cubicBezTo>
                  <a:cubicBezTo>
                    <a:pt x="382" y="348"/>
                    <a:pt x="429" y="289"/>
                    <a:pt x="489" y="265"/>
                  </a:cubicBezTo>
                  <a:cubicBezTo>
                    <a:pt x="584" y="265"/>
                    <a:pt x="656" y="277"/>
                    <a:pt x="739" y="277"/>
                  </a:cubicBezTo>
                  <a:cubicBezTo>
                    <a:pt x="798" y="265"/>
                    <a:pt x="858" y="265"/>
                    <a:pt x="918" y="253"/>
                  </a:cubicBezTo>
                  <a:cubicBezTo>
                    <a:pt x="798" y="110"/>
                    <a:pt x="620" y="170"/>
                    <a:pt x="477" y="110"/>
                  </a:cubicBezTo>
                  <a:cubicBezTo>
                    <a:pt x="407" y="33"/>
                    <a:pt x="333"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5"/>
            <p:cNvSpPr/>
            <p:nvPr/>
          </p:nvSpPr>
          <p:spPr>
            <a:xfrm>
              <a:off x="5511100" y="3620825"/>
              <a:ext cx="3875" cy="3275"/>
            </a:xfrm>
            <a:custGeom>
              <a:avLst/>
              <a:gdLst/>
              <a:ahLst/>
              <a:cxnLst/>
              <a:rect l="l" t="t" r="r" b="b"/>
              <a:pathLst>
                <a:path w="155" h="131" extrusionOk="0">
                  <a:moveTo>
                    <a:pt x="0" y="0"/>
                  </a:moveTo>
                  <a:cubicBezTo>
                    <a:pt x="0" y="48"/>
                    <a:pt x="0" y="95"/>
                    <a:pt x="12" y="131"/>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5"/>
            <p:cNvSpPr/>
            <p:nvPr/>
          </p:nvSpPr>
          <p:spPr>
            <a:xfrm>
              <a:off x="5514975" y="3617550"/>
              <a:ext cx="3575" cy="3300"/>
            </a:xfrm>
            <a:custGeom>
              <a:avLst/>
              <a:gdLst/>
              <a:ahLst/>
              <a:cxnLst/>
              <a:rect l="l" t="t" r="r" b="b"/>
              <a:pathLst>
                <a:path w="143" h="132" extrusionOk="0">
                  <a:moveTo>
                    <a:pt x="0" y="131"/>
                  </a:moveTo>
                  <a:cubicBezTo>
                    <a:pt x="36" y="83"/>
                    <a:pt x="95" y="48"/>
                    <a:pt x="143" y="0"/>
                  </a:cubicBezTo>
                  <a:cubicBezTo>
                    <a:pt x="95" y="48"/>
                    <a:pt x="36" y="83"/>
                    <a:pt x="0"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5"/>
            <p:cNvSpPr/>
            <p:nvPr/>
          </p:nvSpPr>
          <p:spPr>
            <a:xfrm>
              <a:off x="5679575" y="3654700"/>
              <a:ext cx="3600" cy="2150"/>
            </a:xfrm>
            <a:custGeom>
              <a:avLst/>
              <a:gdLst/>
              <a:ahLst/>
              <a:cxnLst/>
              <a:rect l="l" t="t" r="r" b="b"/>
              <a:pathLst>
                <a:path w="144" h="86" extrusionOk="0">
                  <a:moveTo>
                    <a:pt x="63" y="1"/>
                  </a:moveTo>
                  <a:cubicBezTo>
                    <a:pt x="41" y="1"/>
                    <a:pt x="23" y="24"/>
                    <a:pt x="0" y="62"/>
                  </a:cubicBezTo>
                  <a:cubicBezTo>
                    <a:pt x="48" y="74"/>
                    <a:pt x="95" y="74"/>
                    <a:pt x="143" y="86"/>
                  </a:cubicBezTo>
                  <a:cubicBezTo>
                    <a:pt x="143" y="74"/>
                    <a:pt x="119" y="50"/>
                    <a:pt x="107" y="26"/>
                  </a:cubicBezTo>
                  <a:cubicBezTo>
                    <a:pt x="90" y="9"/>
                    <a:pt x="76" y="1"/>
                    <a:pt x="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5"/>
            <p:cNvSpPr/>
            <p:nvPr/>
          </p:nvSpPr>
          <p:spPr>
            <a:xfrm>
              <a:off x="6056700" y="3690450"/>
              <a:ext cx="44675" cy="10525"/>
            </a:xfrm>
            <a:custGeom>
              <a:avLst/>
              <a:gdLst/>
              <a:ahLst/>
              <a:cxnLst/>
              <a:rect l="l" t="t" r="r" b="b"/>
              <a:pathLst>
                <a:path w="1787" h="421" extrusionOk="0">
                  <a:moveTo>
                    <a:pt x="741" y="1"/>
                  </a:moveTo>
                  <a:cubicBezTo>
                    <a:pt x="588" y="1"/>
                    <a:pt x="433" y="22"/>
                    <a:pt x="274" y="73"/>
                  </a:cubicBezTo>
                  <a:cubicBezTo>
                    <a:pt x="155" y="84"/>
                    <a:pt x="72" y="132"/>
                    <a:pt x="0" y="227"/>
                  </a:cubicBezTo>
                  <a:cubicBezTo>
                    <a:pt x="46" y="382"/>
                    <a:pt x="125" y="421"/>
                    <a:pt x="217" y="421"/>
                  </a:cubicBezTo>
                  <a:cubicBezTo>
                    <a:pt x="310" y="421"/>
                    <a:pt x="417" y="381"/>
                    <a:pt x="516" y="381"/>
                  </a:cubicBezTo>
                  <a:cubicBezTo>
                    <a:pt x="523" y="381"/>
                    <a:pt x="529" y="382"/>
                    <a:pt x="536" y="382"/>
                  </a:cubicBezTo>
                  <a:cubicBezTo>
                    <a:pt x="666" y="393"/>
                    <a:pt x="794" y="400"/>
                    <a:pt x="921" y="400"/>
                  </a:cubicBezTo>
                  <a:cubicBezTo>
                    <a:pt x="1216" y="400"/>
                    <a:pt x="1504" y="360"/>
                    <a:pt x="1786" y="227"/>
                  </a:cubicBezTo>
                  <a:cubicBezTo>
                    <a:pt x="1430" y="111"/>
                    <a:pt x="1091" y="1"/>
                    <a:pt x="7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5"/>
            <p:cNvSpPr/>
            <p:nvPr/>
          </p:nvSpPr>
          <p:spPr>
            <a:xfrm>
              <a:off x="6104625" y="3693450"/>
              <a:ext cx="23525" cy="10275"/>
            </a:xfrm>
            <a:custGeom>
              <a:avLst/>
              <a:gdLst/>
              <a:ahLst/>
              <a:cxnLst/>
              <a:rect l="l" t="t" r="r" b="b"/>
              <a:pathLst>
                <a:path w="941" h="411" extrusionOk="0">
                  <a:moveTo>
                    <a:pt x="203" y="0"/>
                  </a:moveTo>
                  <a:lnTo>
                    <a:pt x="203" y="0"/>
                  </a:lnTo>
                  <a:cubicBezTo>
                    <a:pt x="0" y="238"/>
                    <a:pt x="227" y="322"/>
                    <a:pt x="381" y="381"/>
                  </a:cubicBezTo>
                  <a:cubicBezTo>
                    <a:pt x="471" y="405"/>
                    <a:pt x="566" y="411"/>
                    <a:pt x="661" y="411"/>
                  </a:cubicBezTo>
                  <a:cubicBezTo>
                    <a:pt x="756" y="411"/>
                    <a:pt x="852" y="405"/>
                    <a:pt x="941" y="405"/>
                  </a:cubicBezTo>
                  <a:cubicBezTo>
                    <a:pt x="941" y="226"/>
                    <a:pt x="858" y="131"/>
                    <a:pt x="679" y="119"/>
                  </a:cubicBezTo>
                  <a:cubicBezTo>
                    <a:pt x="512" y="107"/>
                    <a:pt x="346" y="119"/>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5"/>
            <p:cNvSpPr/>
            <p:nvPr/>
          </p:nvSpPr>
          <p:spPr>
            <a:xfrm>
              <a:off x="6053725" y="3689125"/>
              <a:ext cx="9850" cy="7025"/>
            </a:xfrm>
            <a:custGeom>
              <a:avLst/>
              <a:gdLst/>
              <a:ahLst/>
              <a:cxnLst/>
              <a:rect l="l" t="t" r="r" b="b"/>
              <a:pathLst>
                <a:path w="394" h="281" extrusionOk="0">
                  <a:moveTo>
                    <a:pt x="214" y="0"/>
                  </a:moveTo>
                  <a:cubicBezTo>
                    <a:pt x="176" y="0"/>
                    <a:pt x="137" y="13"/>
                    <a:pt x="96" y="42"/>
                  </a:cubicBezTo>
                  <a:cubicBezTo>
                    <a:pt x="0" y="90"/>
                    <a:pt x="84" y="197"/>
                    <a:pt x="119" y="280"/>
                  </a:cubicBezTo>
                  <a:cubicBezTo>
                    <a:pt x="238" y="280"/>
                    <a:pt x="334" y="245"/>
                    <a:pt x="393" y="126"/>
                  </a:cubicBezTo>
                  <a:cubicBezTo>
                    <a:pt x="346" y="48"/>
                    <a:pt x="284"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5"/>
            <p:cNvSpPr/>
            <p:nvPr/>
          </p:nvSpPr>
          <p:spPr>
            <a:xfrm>
              <a:off x="5369400" y="3577650"/>
              <a:ext cx="106300" cy="33125"/>
            </a:xfrm>
            <a:custGeom>
              <a:avLst/>
              <a:gdLst/>
              <a:ahLst/>
              <a:cxnLst/>
              <a:rect l="l" t="t" r="r" b="b"/>
              <a:pathLst>
                <a:path w="4252" h="1325" extrusionOk="0">
                  <a:moveTo>
                    <a:pt x="1096" y="1"/>
                  </a:moveTo>
                  <a:cubicBezTo>
                    <a:pt x="751" y="1"/>
                    <a:pt x="441" y="36"/>
                    <a:pt x="144" y="227"/>
                  </a:cubicBezTo>
                  <a:cubicBezTo>
                    <a:pt x="60" y="298"/>
                    <a:pt x="1" y="394"/>
                    <a:pt x="60" y="513"/>
                  </a:cubicBezTo>
                  <a:cubicBezTo>
                    <a:pt x="1" y="775"/>
                    <a:pt x="132" y="870"/>
                    <a:pt x="406" y="882"/>
                  </a:cubicBezTo>
                  <a:cubicBezTo>
                    <a:pt x="417" y="882"/>
                    <a:pt x="429" y="882"/>
                    <a:pt x="441" y="882"/>
                  </a:cubicBezTo>
                  <a:cubicBezTo>
                    <a:pt x="646" y="882"/>
                    <a:pt x="860" y="830"/>
                    <a:pt x="1069" y="830"/>
                  </a:cubicBezTo>
                  <a:cubicBezTo>
                    <a:pt x="1239" y="830"/>
                    <a:pt x="1405" y="865"/>
                    <a:pt x="1561" y="989"/>
                  </a:cubicBezTo>
                  <a:cubicBezTo>
                    <a:pt x="2037" y="1144"/>
                    <a:pt x="2549" y="1191"/>
                    <a:pt x="3061" y="1227"/>
                  </a:cubicBezTo>
                  <a:cubicBezTo>
                    <a:pt x="3077" y="1226"/>
                    <a:pt x="3094" y="1226"/>
                    <a:pt x="3110" y="1226"/>
                  </a:cubicBezTo>
                  <a:cubicBezTo>
                    <a:pt x="3354" y="1226"/>
                    <a:pt x="3598" y="1324"/>
                    <a:pt x="3836" y="1324"/>
                  </a:cubicBezTo>
                  <a:cubicBezTo>
                    <a:pt x="3977" y="1324"/>
                    <a:pt x="4115" y="1290"/>
                    <a:pt x="4251" y="1179"/>
                  </a:cubicBezTo>
                  <a:cubicBezTo>
                    <a:pt x="4251" y="846"/>
                    <a:pt x="4001" y="834"/>
                    <a:pt x="3775" y="775"/>
                  </a:cubicBezTo>
                  <a:cubicBezTo>
                    <a:pt x="3477" y="703"/>
                    <a:pt x="3180" y="644"/>
                    <a:pt x="2906" y="524"/>
                  </a:cubicBezTo>
                  <a:cubicBezTo>
                    <a:pt x="2489" y="417"/>
                    <a:pt x="2132" y="227"/>
                    <a:pt x="1727" y="96"/>
                  </a:cubicBezTo>
                  <a:cubicBezTo>
                    <a:pt x="1656" y="60"/>
                    <a:pt x="1596" y="48"/>
                    <a:pt x="1513" y="36"/>
                  </a:cubicBezTo>
                  <a:cubicBezTo>
                    <a:pt x="1442" y="13"/>
                    <a:pt x="1382" y="1"/>
                    <a:pt x="1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5"/>
            <p:cNvSpPr/>
            <p:nvPr/>
          </p:nvSpPr>
          <p:spPr>
            <a:xfrm>
              <a:off x="5445600" y="3599050"/>
              <a:ext cx="69975" cy="14175"/>
            </a:xfrm>
            <a:custGeom>
              <a:avLst/>
              <a:gdLst/>
              <a:ahLst/>
              <a:cxnLst/>
              <a:rect l="l" t="t" r="r" b="b"/>
              <a:pathLst>
                <a:path w="2799" h="567" extrusionOk="0">
                  <a:moveTo>
                    <a:pt x="1658" y="1"/>
                  </a:moveTo>
                  <a:cubicBezTo>
                    <a:pt x="1499" y="1"/>
                    <a:pt x="1340" y="40"/>
                    <a:pt x="1180" y="157"/>
                  </a:cubicBezTo>
                  <a:cubicBezTo>
                    <a:pt x="1034" y="278"/>
                    <a:pt x="875" y="306"/>
                    <a:pt x="712" y="306"/>
                  </a:cubicBezTo>
                  <a:cubicBezTo>
                    <a:pt x="567" y="306"/>
                    <a:pt x="419" y="284"/>
                    <a:pt x="274" y="284"/>
                  </a:cubicBezTo>
                  <a:cubicBezTo>
                    <a:pt x="181" y="284"/>
                    <a:pt x="89" y="293"/>
                    <a:pt x="1" y="323"/>
                  </a:cubicBezTo>
                  <a:cubicBezTo>
                    <a:pt x="179" y="466"/>
                    <a:pt x="418" y="383"/>
                    <a:pt x="632" y="454"/>
                  </a:cubicBezTo>
                  <a:cubicBezTo>
                    <a:pt x="957" y="539"/>
                    <a:pt x="1282" y="567"/>
                    <a:pt x="1607" y="567"/>
                  </a:cubicBezTo>
                  <a:cubicBezTo>
                    <a:pt x="1877" y="567"/>
                    <a:pt x="2148" y="547"/>
                    <a:pt x="2418" y="526"/>
                  </a:cubicBezTo>
                  <a:cubicBezTo>
                    <a:pt x="2549" y="490"/>
                    <a:pt x="2775" y="561"/>
                    <a:pt x="2799" y="311"/>
                  </a:cubicBezTo>
                  <a:cubicBezTo>
                    <a:pt x="2739" y="252"/>
                    <a:pt x="2680" y="192"/>
                    <a:pt x="2596" y="169"/>
                  </a:cubicBezTo>
                  <a:cubicBezTo>
                    <a:pt x="2281" y="153"/>
                    <a:pt x="1970" y="1"/>
                    <a:pt x="1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5"/>
            <p:cNvSpPr/>
            <p:nvPr/>
          </p:nvSpPr>
          <p:spPr>
            <a:xfrm>
              <a:off x="5460800" y="3610400"/>
              <a:ext cx="48225" cy="7175"/>
            </a:xfrm>
            <a:custGeom>
              <a:avLst/>
              <a:gdLst/>
              <a:ahLst/>
              <a:cxnLst/>
              <a:rect l="l" t="t" r="r" b="b"/>
              <a:pathLst>
                <a:path w="1929" h="287" extrusionOk="0">
                  <a:moveTo>
                    <a:pt x="1846" y="0"/>
                  </a:moveTo>
                  <a:cubicBezTo>
                    <a:pt x="1238" y="0"/>
                    <a:pt x="619" y="12"/>
                    <a:pt x="0" y="12"/>
                  </a:cubicBezTo>
                  <a:cubicBezTo>
                    <a:pt x="214" y="191"/>
                    <a:pt x="512" y="119"/>
                    <a:pt x="714" y="286"/>
                  </a:cubicBezTo>
                  <a:lnTo>
                    <a:pt x="893" y="286"/>
                  </a:lnTo>
                  <a:cubicBezTo>
                    <a:pt x="941" y="286"/>
                    <a:pt x="976" y="274"/>
                    <a:pt x="1012" y="274"/>
                  </a:cubicBezTo>
                  <a:cubicBezTo>
                    <a:pt x="1053" y="281"/>
                    <a:pt x="1093" y="285"/>
                    <a:pt x="1132" y="285"/>
                  </a:cubicBezTo>
                  <a:cubicBezTo>
                    <a:pt x="1286" y="285"/>
                    <a:pt x="1425" y="233"/>
                    <a:pt x="1548" y="167"/>
                  </a:cubicBezTo>
                  <a:cubicBezTo>
                    <a:pt x="1601" y="191"/>
                    <a:pt x="1652" y="206"/>
                    <a:pt x="1701" y="206"/>
                  </a:cubicBezTo>
                  <a:cubicBezTo>
                    <a:pt x="1750" y="206"/>
                    <a:pt x="1798" y="191"/>
                    <a:pt x="1846" y="155"/>
                  </a:cubicBezTo>
                  <a:lnTo>
                    <a:pt x="1881" y="119"/>
                  </a:lnTo>
                  <a:cubicBezTo>
                    <a:pt x="1929" y="60"/>
                    <a:pt x="1905" y="12"/>
                    <a:pt x="1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5"/>
            <p:cNvSpPr/>
            <p:nvPr/>
          </p:nvSpPr>
          <p:spPr>
            <a:xfrm>
              <a:off x="5478350" y="3614275"/>
              <a:ext cx="7775" cy="10425"/>
            </a:xfrm>
            <a:custGeom>
              <a:avLst/>
              <a:gdLst/>
              <a:ahLst/>
              <a:cxnLst/>
              <a:rect l="l" t="t" r="r" b="b"/>
              <a:pathLst>
                <a:path w="311" h="417" extrusionOk="0">
                  <a:moveTo>
                    <a:pt x="167" y="0"/>
                  </a:moveTo>
                  <a:cubicBezTo>
                    <a:pt x="120" y="24"/>
                    <a:pt x="60" y="72"/>
                    <a:pt x="1" y="119"/>
                  </a:cubicBezTo>
                  <a:cubicBezTo>
                    <a:pt x="12" y="214"/>
                    <a:pt x="12" y="310"/>
                    <a:pt x="12" y="393"/>
                  </a:cubicBezTo>
                  <a:cubicBezTo>
                    <a:pt x="60" y="393"/>
                    <a:pt x="108" y="417"/>
                    <a:pt x="155" y="417"/>
                  </a:cubicBezTo>
                  <a:cubicBezTo>
                    <a:pt x="286" y="333"/>
                    <a:pt x="298" y="214"/>
                    <a:pt x="310" y="95"/>
                  </a:cubicBezTo>
                  <a:cubicBezTo>
                    <a:pt x="274" y="72"/>
                    <a:pt x="215" y="2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5"/>
            <p:cNvSpPr/>
            <p:nvPr/>
          </p:nvSpPr>
          <p:spPr>
            <a:xfrm>
              <a:off x="5385475" y="3602950"/>
              <a:ext cx="3600" cy="1525"/>
            </a:xfrm>
            <a:custGeom>
              <a:avLst/>
              <a:gdLst/>
              <a:ahLst/>
              <a:cxnLst/>
              <a:rect l="l" t="t" r="r" b="b"/>
              <a:pathLst>
                <a:path w="144" h="61" extrusionOk="0">
                  <a:moveTo>
                    <a:pt x="144" y="1"/>
                  </a:moveTo>
                  <a:cubicBezTo>
                    <a:pt x="96" y="1"/>
                    <a:pt x="37" y="13"/>
                    <a:pt x="1" y="13"/>
                  </a:cubicBezTo>
                  <a:lnTo>
                    <a:pt x="37" y="60"/>
                  </a:lnTo>
                  <a:cubicBezTo>
                    <a:pt x="84" y="48"/>
                    <a:pt x="120" y="13"/>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5"/>
            <p:cNvSpPr/>
            <p:nvPr/>
          </p:nvSpPr>
          <p:spPr>
            <a:xfrm>
              <a:off x="5336375" y="3340125"/>
              <a:ext cx="78300" cy="257225"/>
            </a:xfrm>
            <a:custGeom>
              <a:avLst/>
              <a:gdLst/>
              <a:ahLst/>
              <a:cxnLst/>
              <a:rect l="l" t="t" r="r" b="b"/>
              <a:pathLst>
                <a:path w="3132" h="10289" extrusionOk="0">
                  <a:moveTo>
                    <a:pt x="2834" y="0"/>
                  </a:moveTo>
                  <a:cubicBezTo>
                    <a:pt x="2774" y="36"/>
                    <a:pt x="2715" y="60"/>
                    <a:pt x="2679" y="108"/>
                  </a:cubicBezTo>
                  <a:cubicBezTo>
                    <a:pt x="2596" y="203"/>
                    <a:pt x="2536" y="298"/>
                    <a:pt x="2501" y="405"/>
                  </a:cubicBezTo>
                  <a:cubicBezTo>
                    <a:pt x="2465" y="453"/>
                    <a:pt x="2453" y="501"/>
                    <a:pt x="2441" y="560"/>
                  </a:cubicBezTo>
                  <a:cubicBezTo>
                    <a:pt x="2417" y="643"/>
                    <a:pt x="2405" y="715"/>
                    <a:pt x="2393" y="798"/>
                  </a:cubicBezTo>
                  <a:cubicBezTo>
                    <a:pt x="2382" y="870"/>
                    <a:pt x="2346" y="941"/>
                    <a:pt x="2298" y="1001"/>
                  </a:cubicBezTo>
                  <a:cubicBezTo>
                    <a:pt x="2286" y="1012"/>
                    <a:pt x="2274" y="1048"/>
                    <a:pt x="2262" y="1060"/>
                  </a:cubicBezTo>
                  <a:cubicBezTo>
                    <a:pt x="2215" y="1108"/>
                    <a:pt x="2179" y="1155"/>
                    <a:pt x="2155" y="1191"/>
                  </a:cubicBezTo>
                  <a:cubicBezTo>
                    <a:pt x="2120" y="1251"/>
                    <a:pt x="2096" y="1298"/>
                    <a:pt x="2060" y="1358"/>
                  </a:cubicBezTo>
                  <a:cubicBezTo>
                    <a:pt x="1870" y="1989"/>
                    <a:pt x="1465" y="2501"/>
                    <a:pt x="1191" y="3084"/>
                  </a:cubicBezTo>
                  <a:cubicBezTo>
                    <a:pt x="1131" y="3179"/>
                    <a:pt x="1072" y="3251"/>
                    <a:pt x="1024" y="3334"/>
                  </a:cubicBezTo>
                  <a:cubicBezTo>
                    <a:pt x="977" y="3453"/>
                    <a:pt x="977" y="3596"/>
                    <a:pt x="929" y="3715"/>
                  </a:cubicBezTo>
                  <a:lnTo>
                    <a:pt x="846" y="3977"/>
                  </a:lnTo>
                  <a:cubicBezTo>
                    <a:pt x="750" y="4430"/>
                    <a:pt x="536" y="4811"/>
                    <a:pt x="393" y="5227"/>
                  </a:cubicBezTo>
                  <a:cubicBezTo>
                    <a:pt x="381" y="5287"/>
                    <a:pt x="381" y="5358"/>
                    <a:pt x="381" y="5418"/>
                  </a:cubicBezTo>
                  <a:lnTo>
                    <a:pt x="381" y="5513"/>
                  </a:lnTo>
                  <a:cubicBezTo>
                    <a:pt x="262" y="5692"/>
                    <a:pt x="274" y="5942"/>
                    <a:pt x="119" y="6096"/>
                  </a:cubicBezTo>
                  <a:cubicBezTo>
                    <a:pt x="0" y="6882"/>
                    <a:pt x="215" y="7644"/>
                    <a:pt x="274" y="8418"/>
                  </a:cubicBezTo>
                  <a:cubicBezTo>
                    <a:pt x="310" y="8990"/>
                    <a:pt x="560" y="9585"/>
                    <a:pt x="858" y="10121"/>
                  </a:cubicBezTo>
                  <a:cubicBezTo>
                    <a:pt x="916" y="10208"/>
                    <a:pt x="1006" y="10288"/>
                    <a:pt x="1096" y="10288"/>
                  </a:cubicBezTo>
                  <a:cubicBezTo>
                    <a:pt x="1116" y="10288"/>
                    <a:pt x="1136" y="10284"/>
                    <a:pt x="1155" y="10276"/>
                  </a:cubicBezTo>
                  <a:cubicBezTo>
                    <a:pt x="1286" y="10228"/>
                    <a:pt x="1227" y="10085"/>
                    <a:pt x="1250" y="9966"/>
                  </a:cubicBezTo>
                  <a:lnTo>
                    <a:pt x="1250" y="9883"/>
                  </a:lnTo>
                  <a:cubicBezTo>
                    <a:pt x="1227" y="9847"/>
                    <a:pt x="1215" y="9799"/>
                    <a:pt x="1191" y="9764"/>
                  </a:cubicBezTo>
                  <a:cubicBezTo>
                    <a:pt x="1167" y="9764"/>
                    <a:pt x="1143" y="9704"/>
                    <a:pt x="1143" y="9704"/>
                  </a:cubicBezTo>
                  <a:cubicBezTo>
                    <a:pt x="1131" y="9668"/>
                    <a:pt x="1096" y="9633"/>
                    <a:pt x="1084" y="9585"/>
                  </a:cubicBezTo>
                  <a:cubicBezTo>
                    <a:pt x="1072" y="9549"/>
                    <a:pt x="1048" y="9514"/>
                    <a:pt x="1024" y="9478"/>
                  </a:cubicBezTo>
                  <a:lnTo>
                    <a:pt x="929" y="9287"/>
                  </a:lnTo>
                  <a:cubicBezTo>
                    <a:pt x="917" y="9252"/>
                    <a:pt x="905" y="9204"/>
                    <a:pt x="869" y="9156"/>
                  </a:cubicBezTo>
                  <a:cubicBezTo>
                    <a:pt x="846" y="9085"/>
                    <a:pt x="810" y="9025"/>
                    <a:pt x="786" y="8954"/>
                  </a:cubicBezTo>
                  <a:cubicBezTo>
                    <a:pt x="774" y="8906"/>
                    <a:pt x="738" y="8847"/>
                    <a:pt x="727" y="8799"/>
                  </a:cubicBezTo>
                  <a:cubicBezTo>
                    <a:pt x="691" y="8680"/>
                    <a:pt x="691" y="8561"/>
                    <a:pt x="679" y="8442"/>
                  </a:cubicBezTo>
                  <a:cubicBezTo>
                    <a:pt x="667" y="8359"/>
                    <a:pt x="655" y="8263"/>
                    <a:pt x="619" y="8180"/>
                  </a:cubicBezTo>
                  <a:cubicBezTo>
                    <a:pt x="548" y="7990"/>
                    <a:pt x="548" y="7787"/>
                    <a:pt x="596" y="7585"/>
                  </a:cubicBezTo>
                  <a:cubicBezTo>
                    <a:pt x="607" y="7525"/>
                    <a:pt x="607" y="7466"/>
                    <a:pt x="596" y="7406"/>
                  </a:cubicBezTo>
                  <a:cubicBezTo>
                    <a:pt x="500" y="7335"/>
                    <a:pt x="500" y="7251"/>
                    <a:pt x="607" y="7192"/>
                  </a:cubicBezTo>
                  <a:cubicBezTo>
                    <a:pt x="655" y="7120"/>
                    <a:pt x="679" y="7037"/>
                    <a:pt x="679" y="6942"/>
                  </a:cubicBezTo>
                  <a:cubicBezTo>
                    <a:pt x="679" y="6870"/>
                    <a:pt x="679" y="6775"/>
                    <a:pt x="667" y="6692"/>
                  </a:cubicBezTo>
                  <a:cubicBezTo>
                    <a:pt x="667" y="6632"/>
                    <a:pt x="655" y="6585"/>
                    <a:pt x="631" y="6525"/>
                  </a:cubicBezTo>
                  <a:cubicBezTo>
                    <a:pt x="619" y="6430"/>
                    <a:pt x="619" y="6358"/>
                    <a:pt x="619" y="6287"/>
                  </a:cubicBezTo>
                  <a:cubicBezTo>
                    <a:pt x="631" y="6227"/>
                    <a:pt x="655" y="6180"/>
                    <a:pt x="667" y="6132"/>
                  </a:cubicBezTo>
                  <a:cubicBezTo>
                    <a:pt x="691" y="6061"/>
                    <a:pt x="727" y="6001"/>
                    <a:pt x="750" y="5930"/>
                  </a:cubicBezTo>
                  <a:cubicBezTo>
                    <a:pt x="774" y="5882"/>
                    <a:pt x="786" y="5823"/>
                    <a:pt x="798" y="5775"/>
                  </a:cubicBezTo>
                  <a:cubicBezTo>
                    <a:pt x="834" y="5692"/>
                    <a:pt x="858" y="5584"/>
                    <a:pt x="905" y="5501"/>
                  </a:cubicBezTo>
                  <a:cubicBezTo>
                    <a:pt x="929" y="5442"/>
                    <a:pt x="953" y="5394"/>
                    <a:pt x="965" y="5346"/>
                  </a:cubicBezTo>
                  <a:cubicBezTo>
                    <a:pt x="988" y="5251"/>
                    <a:pt x="1072" y="5156"/>
                    <a:pt x="1131" y="5084"/>
                  </a:cubicBezTo>
                  <a:cubicBezTo>
                    <a:pt x="1262" y="4965"/>
                    <a:pt x="1108" y="4751"/>
                    <a:pt x="1250" y="4620"/>
                  </a:cubicBezTo>
                  <a:cubicBezTo>
                    <a:pt x="1346" y="4430"/>
                    <a:pt x="1381" y="4203"/>
                    <a:pt x="1524" y="4037"/>
                  </a:cubicBezTo>
                  <a:cubicBezTo>
                    <a:pt x="1512" y="3727"/>
                    <a:pt x="1762" y="3501"/>
                    <a:pt x="1846" y="3227"/>
                  </a:cubicBezTo>
                  <a:cubicBezTo>
                    <a:pt x="1917" y="3060"/>
                    <a:pt x="2001" y="2894"/>
                    <a:pt x="2120" y="2775"/>
                  </a:cubicBezTo>
                  <a:cubicBezTo>
                    <a:pt x="2274" y="2560"/>
                    <a:pt x="2405" y="2358"/>
                    <a:pt x="2417" y="2084"/>
                  </a:cubicBezTo>
                  <a:cubicBezTo>
                    <a:pt x="2512" y="1572"/>
                    <a:pt x="2703" y="1072"/>
                    <a:pt x="2989" y="631"/>
                  </a:cubicBezTo>
                  <a:cubicBezTo>
                    <a:pt x="3060" y="441"/>
                    <a:pt x="3132" y="262"/>
                    <a:pt x="3013" y="60"/>
                  </a:cubicBezTo>
                  <a:cubicBezTo>
                    <a:pt x="2953" y="24"/>
                    <a:pt x="2917" y="0"/>
                    <a:pt x="2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5"/>
            <p:cNvSpPr/>
            <p:nvPr/>
          </p:nvSpPr>
          <p:spPr>
            <a:xfrm>
              <a:off x="5347075" y="3466300"/>
              <a:ext cx="40525" cy="124175"/>
            </a:xfrm>
            <a:custGeom>
              <a:avLst/>
              <a:gdLst/>
              <a:ahLst/>
              <a:cxnLst/>
              <a:rect l="l" t="t" r="r" b="b"/>
              <a:pathLst>
                <a:path w="1621" h="4967" extrusionOk="0">
                  <a:moveTo>
                    <a:pt x="1216" y="1"/>
                  </a:moveTo>
                  <a:cubicBezTo>
                    <a:pt x="868" y="1"/>
                    <a:pt x="828" y="341"/>
                    <a:pt x="644" y="514"/>
                  </a:cubicBezTo>
                  <a:cubicBezTo>
                    <a:pt x="608" y="573"/>
                    <a:pt x="584" y="621"/>
                    <a:pt x="549" y="680"/>
                  </a:cubicBezTo>
                  <a:cubicBezTo>
                    <a:pt x="501" y="764"/>
                    <a:pt x="465" y="835"/>
                    <a:pt x="430" y="930"/>
                  </a:cubicBezTo>
                  <a:cubicBezTo>
                    <a:pt x="358" y="1157"/>
                    <a:pt x="263" y="1371"/>
                    <a:pt x="203" y="1597"/>
                  </a:cubicBezTo>
                  <a:cubicBezTo>
                    <a:pt x="191" y="1704"/>
                    <a:pt x="179" y="1823"/>
                    <a:pt x="132" y="1942"/>
                  </a:cubicBezTo>
                  <a:cubicBezTo>
                    <a:pt x="120" y="2014"/>
                    <a:pt x="120" y="2109"/>
                    <a:pt x="108" y="2181"/>
                  </a:cubicBezTo>
                  <a:cubicBezTo>
                    <a:pt x="60" y="2228"/>
                    <a:pt x="60" y="2264"/>
                    <a:pt x="84" y="2311"/>
                  </a:cubicBezTo>
                  <a:lnTo>
                    <a:pt x="84" y="2466"/>
                  </a:lnTo>
                  <a:cubicBezTo>
                    <a:pt x="13" y="2681"/>
                    <a:pt x="1" y="2919"/>
                    <a:pt x="72" y="3204"/>
                  </a:cubicBezTo>
                  <a:cubicBezTo>
                    <a:pt x="84" y="3276"/>
                    <a:pt x="84" y="3371"/>
                    <a:pt x="96" y="3443"/>
                  </a:cubicBezTo>
                  <a:cubicBezTo>
                    <a:pt x="191" y="3597"/>
                    <a:pt x="120" y="3788"/>
                    <a:pt x="239" y="3919"/>
                  </a:cubicBezTo>
                  <a:cubicBezTo>
                    <a:pt x="310" y="3990"/>
                    <a:pt x="299" y="4109"/>
                    <a:pt x="358" y="4205"/>
                  </a:cubicBezTo>
                  <a:cubicBezTo>
                    <a:pt x="382" y="4228"/>
                    <a:pt x="394" y="4276"/>
                    <a:pt x="382" y="4324"/>
                  </a:cubicBezTo>
                  <a:cubicBezTo>
                    <a:pt x="418" y="4371"/>
                    <a:pt x="453" y="4431"/>
                    <a:pt x="489" y="4490"/>
                  </a:cubicBezTo>
                  <a:cubicBezTo>
                    <a:pt x="537" y="4490"/>
                    <a:pt x="549" y="4514"/>
                    <a:pt x="549" y="4562"/>
                  </a:cubicBezTo>
                  <a:cubicBezTo>
                    <a:pt x="549" y="4669"/>
                    <a:pt x="608" y="4728"/>
                    <a:pt x="680" y="4764"/>
                  </a:cubicBezTo>
                  <a:lnTo>
                    <a:pt x="680" y="4752"/>
                  </a:lnTo>
                  <a:cubicBezTo>
                    <a:pt x="715" y="4824"/>
                    <a:pt x="775" y="4859"/>
                    <a:pt x="822" y="4919"/>
                  </a:cubicBezTo>
                  <a:cubicBezTo>
                    <a:pt x="858" y="4931"/>
                    <a:pt x="894" y="4943"/>
                    <a:pt x="941" y="4967"/>
                  </a:cubicBezTo>
                  <a:cubicBezTo>
                    <a:pt x="1013" y="4883"/>
                    <a:pt x="1072" y="4812"/>
                    <a:pt x="1144" y="4740"/>
                  </a:cubicBezTo>
                  <a:cubicBezTo>
                    <a:pt x="1120" y="4383"/>
                    <a:pt x="965" y="4050"/>
                    <a:pt x="941" y="3693"/>
                  </a:cubicBezTo>
                  <a:cubicBezTo>
                    <a:pt x="787" y="2823"/>
                    <a:pt x="858" y="1966"/>
                    <a:pt x="1203" y="1133"/>
                  </a:cubicBezTo>
                  <a:cubicBezTo>
                    <a:pt x="1275" y="811"/>
                    <a:pt x="1620" y="561"/>
                    <a:pt x="1549" y="168"/>
                  </a:cubicBezTo>
                  <a:cubicBezTo>
                    <a:pt x="1430" y="156"/>
                    <a:pt x="1311" y="145"/>
                    <a:pt x="1251" y="2"/>
                  </a:cubicBezTo>
                  <a:cubicBezTo>
                    <a:pt x="1239" y="1"/>
                    <a:pt x="1227" y="1"/>
                    <a:pt x="1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5"/>
            <p:cNvSpPr/>
            <p:nvPr/>
          </p:nvSpPr>
          <p:spPr>
            <a:xfrm>
              <a:off x="5217000" y="3524975"/>
              <a:ext cx="33375" cy="36000"/>
            </a:xfrm>
            <a:custGeom>
              <a:avLst/>
              <a:gdLst/>
              <a:ahLst/>
              <a:cxnLst/>
              <a:rect l="l" t="t" r="r" b="b"/>
              <a:pathLst>
                <a:path w="1335" h="1440" extrusionOk="0">
                  <a:moveTo>
                    <a:pt x="1287" y="0"/>
                  </a:moveTo>
                  <a:cubicBezTo>
                    <a:pt x="965" y="72"/>
                    <a:pt x="918" y="488"/>
                    <a:pt x="608" y="572"/>
                  </a:cubicBezTo>
                  <a:cubicBezTo>
                    <a:pt x="560" y="810"/>
                    <a:pt x="394" y="929"/>
                    <a:pt x="191" y="1012"/>
                  </a:cubicBezTo>
                  <a:cubicBezTo>
                    <a:pt x="132" y="1143"/>
                    <a:pt x="72" y="1274"/>
                    <a:pt x="1" y="1381"/>
                  </a:cubicBezTo>
                  <a:cubicBezTo>
                    <a:pt x="47" y="1421"/>
                    <a:pt x="92" y="1439"/>
                    <a:pt x="137" y="1439"/>
                  </a:cubicBezTo>
                  <a:cubicBezTo>
                    <a:pt x="185" y="1439"/>
                    <a:pt x="231" y="1418"/>
                    <a:pt x="275" y="1381"/>
                  </a:cubicBezTo>
                  <a:cubicBezTo>
                    <a:pt x="285" y="1282"/>
                    <a:pt x="311" y="1191"/>
                    <a:pt x="423" y="1191"/>
                  </a:cubicBezTo>
                  <a:cubicBezTo>
                    <a:pt x="445" y="1191"/>
                    <a:pt x="471" y="1195"/>
                    <a:pt x="501" y="1203"/>
                  </a:cubicBezTo>
                  <a:cubicBezTo>
                    <a:pt x="620" y="1227"/>
                    <a:pt x="739" y="1227"/>
                    <a:pt x="858" y="1250"/>
                  </a:cubicBezTo>
                  <a:cubicBezTo>
                    <a:pt x="870" y="786"/>
                    <a:pt x="1334" y="488"/>
                    <a:pt x="1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5"/>
            <p:cNvSpPr/>
            <p:nvPr/>
          </p:nvSpPr>
          <p:spPr>
            <a:xfrm>
              <a:off x="5320900" y="3433600"/>
              <a:ext cx="4475" cy="8050"/>
            </a:xfrm>
            <a:custGeom>
              <a:avLst/>
              <a:gdLst/>
              <a:ahLst/>
              <a:cxnLst/>
              <a:rect l="l" t="t" r="r" b="b"/>
              <a:pathLst>
                <a:path w="179" h="322" extrusionOk="0">
                  <a:moveTo>
                    <a:pt x="60" y="0"/>
                  </a:moveTo>
                  <a:cubicBezTo>
                    <a:pt x="36" y="60"/>
                    <a:pt x="12" y="119"/>
                    <a:pt x="0" y="179"/>
                  </a:cubicBezTo>
                  <a:lnTo>
                    <a:pt x="0" y="321"/>
                  </a:lnTo>
                  <a:cubicBezTo>
                    <a:pt x="36" y="286"/>
                    <a:pt x="83" y="262"/>
                    <a:pt x="95" y="226"/>
                  </a:cubicBezTo>
                  <a:cubicBezTo>
                    <a:pt x="143" y="155"/>
                    <a:pt x="179" y="6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5"/>
            <p:cNvSpPr/>
            <p:nvPr/>
          </p:nvSpPr>
          <p:spPr>
            <a:xfrm>
              <a:off x="5346775" y="3416325"/>
              <a:ext cx="3025" cy="4775"/>
            </a:xfrm>
            <a:custGeom>
              <a:avLst/>
              <a:gdLst/>
              <a:ahLst/>
              <a:cxnLst/>
              <a:rect l="l" t="t" r="r" b="b"/>
              <a:pathLst>
                <a:path w="121" h="191" extrusionOk="0">
                  <a:moveTo>
                    <a:pt x="120" y="0"/>
                  </a:moveTo>
                  <a:cubicBezTo>
                    <a:pt x="37" y="36"/>
                    <a:pt x="1" y="96"/>
                    <a:pt x="1" y="191"/>
                  </a:cubicBezTo>
                  <a:cubicBezTo>
                    <a:pt x="37" y="179"/>
                    <a:pt x="72" y="155"/>
                    <a:pt x="120" y="143"/>
                  </a:cubicBezTo>
                  <a:lnTo>
                    <a:pt x="120" y="72"/>
                  </a:ln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5"/>
            <p:cNvSpPr/>
            <p:nvPr/>
          </p:nvSpPr>
          <p:spPr>
            <a:xfrm>
              <a:off x="5330425" y="3421950"/>
              <a:ext cx="1500" cy="1850"/>
            </a:xfrm>
            <a:custGeom>
              <a:avLst/>
              <a:gdLst/>
              <a:ahLst/>
              <a:cxnLst/>
              <a:rect l="l" t="t" r="r" b="b"/>
              <a:pathLst>
                <a:path w="60" h="74" extrusionOk="0">
                  <a:moveTo>
                    <a:pt x="17" y="0"/>
                  </a:moveTo>
                  <a:cubicBezTo>
                    <a:pt x="10" y="0"/>
                    <a:pt x="5" y="13"/>
                    <a:pt x="0" y="37"/>
                  </a:cubicBezTo>
                  <a:cubicBezTo>
                    <a:pt x="0" y="37"/>
                    <a:pt x="36" y="49"/>
                    <a:pt x="60" y="73"/>
                  </a:cubicBezTo>
                  <a:cubicBezTo>
                    <a:pt x="39" y="24"/>
                    <a:pt x="26" y="0"/>
                    <a:pt x="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5"/>
            <p:cNvSpPr/>
            <p:nvPr/>
          </p:nvSpPr>
          <p:spPr>
            <a:xfrm>
              <a:off x="5329825" y="3427050"/>
              <a:ext cx="2100" cy="1500"/>
            </a:xfrm>
            <a:custGeom>
              <a:avLst/>
              <a:gdLst/>
              <a:ahLst/>
              <a:cxnLst/>
              <a:rect l="l" t="t" r="r" b="b"/>
              <a:pathLst>
                <a:path w="84" h="60" extrusionOk="0">
                  <a:moveTo>
                    <a:pt x="84" y="0"/>
                  </a:moveTo>
                  <a:cubicBezTo>
                    <a:pt x="0" y="24"/>
                    <a:pt x="0" y="48"/>
                    <a:pt x="48" y="60"/>
                  </a:cubicBezTo>
                  <a:cubicBezTo>
                    <a:pt x="48" y="60"/>
                    <a:pt x="60"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5"/>
            <p:cNvSpPr/>
            <p:nvPr/>
          </p:nvSpPr>
          <p:spPr>
            <a:xfrm>
              <a:off x="5331900" y="3423775"/>
              <a:ext cx="3600" cy="3575"/>
            </a:xfrm>
            <a:custGeom>
              <a:avLst/>
              <a:gdLst/>
              <a:ahLst/>
              <a:cxnLst/>
              <a:rect l="l" t="t" r="r" b="b"/>
              <a:pathLst>
                <a:path w="144" h="143" extrusionOk="0">
                  <a:moveTo>
                    <a:pt x="1" y="0"/>
                  </a:moveTo>
                  <a:lnTo>
                    <a:pt x="1" y="143"/>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5"/>
            <p:cNvSpPr/>
            <p:nvPr/>
          </p:nvSpPr>
          <p:spPr>
            <a:xfrm>
              <a:off x="5765875" y="3671125"/>
              <a:ext cx="17900" cy="3450"/>
            </a:xfrm>
            <a:custGeom>
              <a:avLst/>
              <a:gdLst/>
              <a:ahLst/>
              <a:cxnLst/>
              <a:rect l="l" t="t" r="r" b="b"/>
              <a:pathLst>
                <a:path w="716" h="138" extrusionOk="0">
                  <a:moveTo>
                    <a:pt x="1" y="0"/>
                  </a:moveTo>
                  <a:cubicBezTo>
                    <a:pt x="152" y="69"/>
                    <a:pt x="299" y="138"/>
                    <a:pt x="436" y="138"/>
                  </a:cubicBezTo>
                  <a:cubicBezTo>
                    <a:pt x="536" y="138"/>
                    <a:pt x="630" y="101"/>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5"/>
            <p:cNvSpPr/>
            <p:nvPr/>
          </p:nvSpPr>
          <p:spPr>
            <a:xfrm>
              <a:off x="5742675" y="3665800"/>
              <a:ext cx="9250" cy="5125"/>
            </a:xfrm>
            <a:custGeom>
              <a:avLst/>
              <a:gdLst/>
              <a:ahLst/>
              <a:cxnLst/>
              <a:rect l="l" t="t" r="r" b="b"/>
              <a:pathLst>
                <a:path w="370" h="205" extrusionOk="0">
                  <a:moveTo>
                    <a:pt x="215" y="0"/>
                  </a:moveTo>
                  <a:cubicBezTo>
                    <a:pt x="169" y="0"/>
                    <a:pt x="123" y="18"/>
                    <a:pt x="72" y="58"/>
                  </a:cubicBezTo>
                  <a:cubicBezTo>
                    <a:pt x="12" y="106"/>
                    <a:pt x="0" y="166"/>
                    <a:pt x="36" y="177"/>
                  </a:cubicBezTo>
                  <a:cubicBezTo>
                    <a:pt x="80" y="196"/>
                    <a:pt x="121" y="205"/>
                    <a:pt x="160" y="205"/>
                  </a:cubicBezTo>
                  <a:cubicBezTo>
                    <a:pt x="247" y="205"/>
                    <a:pt x="320" y="157"/>
                    <a:pt x="369" y="58"/>
                  </a:cubicBezTo>
                  <a:cubicBezTo>
                    <a:pt x="314" y="21"/>
                    <a:pt x="265"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5"/>
            <p:cNvSpPr/>
            <p:nvPr/>
          </p:nvSpPr>
          <p:spPr>
            <a:xfrm>
              <a:off x="5744150" y="3663975"/>
              <a:ext cx="7475" cy="3300"/>
            </a:xfrm>
            <a:custGeom>
              <a:avLst/>
              <a:gdLst/>
              <a:ahLst/>
              <a:cxnLst/>
              <a:rect l="l" t="t" r="r" b="b"/>
              <a:pathLst>
                <a:path w="299" h="132" extrusionOk="0">
                  <a:moveTo>
                    <a:pt x="1" y="0"/>
                  </a:moveTo>
                  <a:lnTo>
                    <a:pt x="1" y="131"/>
                  </a:lnTo>
                  <a:lnTo>
                    <a:pt x="298" y="131"/>
                  </a:lnTo>
                  <a:cubicBezTo>
                    <a:pt x="298" y="96"/>
                    <a:pt x="298"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5"/>
            <p:cNvSpPr/>
            <p:nvPr/>
          </p:nvSpPr>
          <p:spPr>
            <a:xfrm>
              <a:off x="5196475" y="3570500"/>
              <a:ext cx="16975" cy="26000"/>
            </a:xfrm>
            <a:custGeom>
              <a:avLst/>
              <a:gdLst/>
              <a:ahLst/>
              <a:cxnLst/>
              <a:rect l="l" t="t" r="r" b="b"/>
              <a:pathLst>
                <a:path w="679" h="1040" extrusionOk="0">
                  <a:moveTo>
                    <a:pt x="679" y="1"/>
                  </a:moveTo>
                  <a:lnTo>
                    <a:pt x="679" y="1"/>
                  </a:lnTo>
                  <a:cubicBezTo>
                    <a:pt x="596" y="25"/>
                    <a:pt x="512" y="37"/>
                    <a:pt x="429" y="48"/>
                  </a:cubicBezTo>
                  <a:cubicBezTo>
                    <a:pt x="417" y="84"/>
                    <a:pt x="417" y="120"/>
                    <a:pt x="393" y="156"/>
                  </a:cubicBezTo>
                  <a:cubicBezTo>
                    <a:pt x="262" y="441"/>
                    <a:pt x="131" y="739"/>
                    <a:pt x="0" y="1037"/>
                  </a:cubicBezTo>
                  <a:cubicBezTo>
                    <a:pt x="13" y="1038"/>
                    <a:pt x="25" y="1039"/>
                    <a:pt x="36" y="1039"/>
                  </a:cubicBezTo>
                  <a:cubicBezTo>
                    <a:pt x="199" y="1039"/>
                    <a:pt x="259" y="891"/>
                    <a:pt x="381" y="858"/>
                  </a:cubicBezTo>
                  <a:cubicBezTo>
                    <a:pt x="488" y="572"/>
                    <a:pt x="572" y="287"/>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5"/>
            <p:cNvSpPr/>
            <p:nvPr/>
          </p:nvSpPr>
          <p:spPr>
            <a:xfrm>
              <a:off x="5213150" y="3559800"/>
              <a:ext cx="10725" cy="11650"/>
            </a:xfrm>
            <a:custGeom>
              <a:avLst/>
              <a:gdLst/>
              <a:ahLst/>
              <a:cxnLst/>
              <a:rect l="l" t="t" r="r" b="b"/>
              <a:pathLst>
                <a:path w="429" h="466" extrusionOk="0">
                  <a:moveTo>
                    <a:pt x="167" y="0"/>
                  </a:moveTo>
                  <a:cubicBezTo>
                    <a:pt x="83" y="131"/>
                    <a:pt x="12" y="274"/>
                    <a:pt x="0" y="429"/>
                  </a:cubicBezTo>
                  <a:cubicBezTo>
                    <a:pt x="73" y="454"/>
                    <a:pt x="132" y="466"/>
                    <a:pt x="179" y="466"/>
                  </a:cubicBezTo>
                  <a:cubicBezTo>
                    <a:pt x="417" y="466"/>
                    <a:pt x="369" y="17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5"/>
            <p:cNvSpPr/>
            <p:nvPr/>
          </p:nvSpPr>
          <p:spPr>
            <a:xfrm>
              <a:off x="5230700" y="3560650"/>
              <a:ext cx="1800" cy="1850"/>
            </a:xfrm>
            <a:custGeom>
              <a:avLst/>
              <a:gdLst/>
              <a:ahLst/>
              <a:cxnLst/>
              <a:rect l="l" t="t" r="r" b="b"/>
              <a:pathLst>
                <a:path w="72" h="74" extrusionOk="0">
                  <a:moveTo>
                    <a:pt x="38" y="0"/>
                  </a:moveTo>
                  <a:cubicBezTo>
                    <a:pt x="27" y="0"/>
                    <a:pt x="14" y="8"/>
                    <a:pt x="1" y="26"/>
                  </a:cubicBezTo>
                  <a:cubicBezTo>
                    <a:pt x="1" y="26"/>
                    <a:pt x="12" y="61"/>
                    <a:pt x="12" y="73"/>
                  </a:cubicBezTo>
                  <a:cubicBezTo>
                    <a:pt x="24" y="73"/>
                    <a:pt x="60" y="61"/>
                    <a:pt x="72" y="61"/>
                  </a:cubicBezTo>
                  <a:cubicBezTo>
                    <a:pt x="72" y="24"/>
                    <a:pt x="58"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5"/>
            <p:cNvSpPr/>
            <p:nvPr/>
          </p:nvSpPr>
          <p:spPr>
            <a:xfrm>
              <a:off x="6031400" y="3698200"/>
              <a:ext cx="1500" cy="1525"/>
            </a:xfrm>
            <a:custGeom>
              <a:avLst/>
              <a:gdLst/>
              <a:ahLst/>
              <a:cxnLst/>
              <a:rect l="l" t="t" r="r" b="b"/>
              <a:pathLst>
                <a:path w="60" h="61" extrusionOk="0">
                  <a:moveTo>
                    <a:pt x="60" y="1"/>
                  </a:moveTo>
                  <a:lnTo>
                    <a:pt x="0" y="60"/>
                  </a:lnTo>
                  <a:cubicBezTo>
                    <a:pt x="12" y="48"/>
                    <a:pt x="24" y="48"/>
                    <a:pt x="36" y="36"/>
                  </a:cubicBezTo>
                  <a:cubicBezTo>
                    <a:pt x="60" y="36"/>
                    <a:pt x="60"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5"/>
            <p:cNvSpPr/>
            <p:nvPr/>
          </p:nvSpPr>
          <p:spPr>
            <a:xfrm>
              <a:off x="5832850" y="3667850"/>
              <a:ext cx="12525" cy="17425"/>
            </a:xfrm>
            <a:custGeom>
              <a:avLst/>
              <a:gdLst/>
              <a:ahLst/>
              <a:cxnLst/>
              <a:rect l="l" t="t" r="r" b="b"/>
              <a:pathLst>
                <a:path w="501" h="697" extrusionOk="0">
                  <a:moveTo>
                    <a:pt x="453" y="0"/>
                  </a:moveTo>
                  <a:cubicBezTo>
                    <a:pt x="215" y="72"/>
                    <a:pt x="227" y="310"/>
                    <a:pt x="120" y="476"/>
                  </a:cubicBezTo>
                  <a:cubicBezTo>
                    <a:pt x="0" y="662"/>
                    <a:pt x="48" y="696"/>
                    <a:pt x="131" y="696"/>
                  </a:cubicBezTo>
                  <a:cubicBezTo>
                    <a:pt x="180" y="696"/>
                    <a:pt x="240" y="685"/>
                    <a:pt x="288" y="685"/>
                  </a:cubicBezTo>
                  <a:cubicBezTo>
                    <a:pt x="306" y="685"/>
                    <a:pt x="322" y="687"/>
                    <a:pt x="334" y="691"/>
                  </a:cubicBezTo>
                  <a:cubicBezTo>
                    <a:pt x="465" y="488"/>
                    <a:pt x="501" y="25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5"/>
            <p:cNvSpPr/>
            <p:nvPr/>
          </p:nvSpPr>
          <p:spPr>
            <a:xfrm>
              <a:off x="5855775" y="3673800"/>
              <a:ext cx="3000" cy="5975"/>
            </a:xfrm>
            <a:custGeom>
              <a:avLst/>
              <a:gdLst/>
              <a:ahLst/>
              <a:cxnLst/>
              <a:rect l="l" t="t" r="r" b="b"/>
              <a:pathLst>
                <a:path w="120" h="239" extrusionOk="0">
                  <a:moveTo>
                    <a:pt x="60" y="0"/>
                  </a:moveTo>
                  <a:cubicBezTo>
                    <a:pt x="36" y="36"/>
                    <a:pt x="13" y="72"/>
                    <a:pt x="1" y="119"/>
                  </a:cubicBezTo>
                  <a:cubicBezTo>
                    <a:pt x="13" y="143"/>
                    <a:pt x="36" y="191"/>
                    <a:pt x="60" y="238"/>
                  </a:cubicBezTo>
                  <a:cubicBezTo>
                    <a:pt x="72" y="191"/>
                    <a:pt x="120" y="155"/>
                    <a:pt x="120" y="119"/>
                  </a:cubicBezTo>
                  <a:cubicBezTo>
                    <a:pt x="120" y="72"/>
                    <a:pt x="72"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5"/>
            <p:cNvSpPr/>
            <p:nvPr/>
          </p:nvSpPr>
          <p:spPr>
            <a:xfrm>
              <a:off x="5930800" y="3675275"/>
              <a:ext cx="7450" cy="13425"/>
            </a:xfrm>
            <a:custGeom>
              <a:avLst/>
              <a:gdLst/>
              <a:ahLst/>
              <a:cxnLst/>
              <a:rect l="l" t="t" r="r" b="b"/>
              <a:pathLst>
                <a:path w="298" h="537" extrusionOk="0">
                  <a:moveTo>
                    <a:pt x="0" y="1"/>
                  </a:moveTo>
                  <a:lnTo>
                    <a:pt x="0" y="1"/>
                  </a:lnTo>
                  <a:cubicBezTo>
                    <a:pt x="155" y="144"/>
                    <a:pt x="95" y="394"/>
                    <a:pt x="286" y="537"/>
                  </a:cubicBezTo>
                  <a:cubicBezTo>
                    <a:pt x="286" y="370"/>
                    <a:pt x="298" y="191"/>
                    <a:pt x="298" y="13"/>
                  </a:cubicBezTo>
                  <a:cubicBezTo>
                    <a:pt x="191" y="13"/>
                    <a:pt x="95"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5"/>
            <p:cNvSpPr/>
            <p:nvPr/>
          </p:nvSpPr>
          <p:spPr>
            <a:xfrm>
              <a:off x="5342925" y="3367500"/>
              <a:ext cx="49725" cy="109275"/>
            </a:xfrm>
            <a:custGeom>
              <a:avLst/>
              <a:gdLst/>
              <a:ahLst/>
              <a:cxnLst/>
              <a:rect l="l" t="t" r="r" b="b"/>
              <a:pathLst>
                <a:path w="1989" h="4371" extrusionOk="0">
                  <a:moveTo>
                    <a:pt x="1810" y="1"/>
                  </a:moveTo>
                  <a:cubicBezTo>
                    <a:pt x="1488" y="96"/>
                    <a:pt x="1548" y="429"/>
                    <a:pt x="1441" y="656"/>
                  </a:cubicBezTo>
                  <a:lnTo>
                    <a:pt x="465" y="2525"/>
                  </a:lnTo>
                  <a:cubicBezTo>
                    <a:pt x="381" y="2977"/>
                    <a:pt x="262" y="3418"/>
                    <a:pt x="12" y="3811"/>
                  </a:cubicBezTo>
                  <a:cubicBezTo>
                    <a:pt x="12" y="3989"/>
                    <a:pt x="0" y="4180"/>
                    <a:pt x="0" y="4359"/>
                  </a:cubicBezTo>
                  <a:cubicBezTo>
                    <a:pt x="48" y="4370"/>
                    <a:pt x="95" y="4370"/>
                    <a:pt x="131" y="4370"/>
                  </a:cubicBezTo>
                  <a:lnTo>
                    <a:pt x="274" y="4239"/>
                  </a:lnTo>
                  <a:cubicBezTo>
                    <a:pt x="369" y="3751"/>
                    <a:pt x="703" y="3335"/>
                    <a:pt x="715" y="2811"/>
                  </a:cubicBezTo>
                  <a:cubicBezTo>
                    <a:pt x="762" y="2763"/>
                    <a:pt x="786" y="2727"/>
                    <a:pt x="846" y="2644"/>
                  </a:cubicBezTo>
                  <a:cubicBezTo>
                    <a:pt x="846" y="2501"/>
                    <a:pt x="857" y="2358"/>
                    <a:pt x="857" y="2215"/>
                  </a:cubicBezTo>
                  <a:cubicBezTo>
                    <a:pt x="905" y="2156"/>
                    <a:pt x="953" y="2108"/>
                    <a:pt x="1000" y="2061"/>
                  </a:cubicBezTo>
                  <a:cubicBezTo>
                    <a:pt x="1369" y="1942"/>
                    <a:pt x="1191" y="1513"/>
                    <a:pt x="1417" y="1311"/>
                  </a:cubicBezTo>
                  <a:cubicBezTo>
                    <a:pt x="1774" y="965"/>
                    <a:pt x="1893" y="513"/>
                    <a:pt x="1989" y="60"/>
                  </a:cubicBezTo>
                  <a:cubicBezTo>
                    <a:pt x="1953" y="13"/>
                    <a:pt x="1893" y="1"/>
                    <a:pt x="1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5"/>
            <p:cNvSpPr/>
            <p:nvPr/>
          </p:nvSpPr>
          <p:spPr>
            <a:xfrm>
              <a:off x="5375075" y="3342800"/>
              <a:ext cx="23525" cy="41400"/>
            </a:xfrm>
            <a:custGeom>
              <a:avLst/>
              <a:gdLst/>
              <a:ahLst/>
              <a:cxnLst/>
              <a:rect l="l" t="t" r="r" b="b"/>
              <a:pathLst>
                <a:path w="941" h="1656" extrusionOk="0">
                  <a:moveTo>
                    <a:pt x="822" y="1"/>
                  </a:moveTo>
                  <a:cubicBezTo>
                    <a:pt x="441" y="394"/>
                    <a:pt x="322" y="941"/>
                    <a:pt x="0" y="1358"/>
                  </a:cubicBezTo>
                  <a:cubicBezTo>
                    <a:pt x="131" y="1417"/>
                    <a:pt x="119" y="1548"/>
                    <a:pt x="143" y="1656"/>
                  </a:cubicBezTo>
                  <a:cubicBezTo>
                    <a:pt x="357" y="1513"/>
                    <a:pt x="369" y="1227"/>
                    <a:pt x="548" y="1060"/>
                  </a:cubicBezTo>
                  <a:cubicBezTo>
                    <a:pt x="798" y="882"/>
                    <a:pt x="869" y="596"/>
                    <a:pt x="929" y="298"/>
                  </a:cubicBezTo>
                  <a:cubicBezTo>
                    <a:pt x="941" y="179"/>
                    <a:pt x="929" y="84"/>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5"/>
            <p:cNvSpPr/>
            <p:nvPr/>
          </p:nvSpPr>
          <p:spPr>
            <a:xfrm>
              <a:off x="5848625" y="3725875"/>
              <a:ext cx="10750" cy="6000"/>
            </a:xfrm>
            <a:custGeom>
              <a:avLst/>
              <a:gdLst/>
              <a:ahLst/>
              <a:cxnLst/>
              <a:rect l="l" t="t" r="r" b="b"/>
              <a:pathLst>
                <a:path w="430" h="240" extrusionOk="0">
                  <a:moveTo>
                    <a:pt x="120" y="1"/>
                  </a:moveTo>
                  <a:cubicBezTo>
                    <a:pt x="1" y="37"/>
                    <a:pt x="1" y="108"/>
                    <a:pt x="25" y="215"/>
                  </a:cubicBezTo>
                  <a:cubicBezTo>
                    <a:pt x="144" y="215"/>
                    <a:pt x="287" y="239"/>
                    <a:pt x="406" y="239"/>
                  </a:cubicBezTo>
                  <a:cubicBezTo>
                    <a:pt x="418" y="191"/>
                    <a:pt x="418" y="144"/>
                    <a:pt x="430" y="96"/>
                  </a:cubicBezTo>
                  <a:cubicBezTo>
                    <a:pt x="322" y="72"/>
                    <a:pt x="227"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5"/>
            <p:cNvSpPr/>
            <p:nvPr/>
          </p:nvSpPr>
          <p:spPr>
            <a:xfrm>
              <a:off x="5499475" y="3613675"/>
              <a:ext cx="7775" cy="3175"/>
            </a:xfrm>
            <a:custGeom>
              <a:avLst/>
              <a:gdLst/>
              <a:ahLst/>
              <a:cxnLst/>
              <a:rect l="l" t="t" r="r" b="b"/>
              <a:pathLst>
                <a:path w="311" h="127" extrusionOk="0">
                  <a:moveTo>
                    <a:pt x="299" y="0"/>
                  </a:moveTo>
                  <a:cubicBezTo>
                    <a:pt x="215" y="24"/>
                    <a:pt x="108" y="24"/>
                    <a:pt x="1" y="24"/>
                  </a:cubicBezTo>
                  <a:cubicBezTo>
                    <a:pt x="77" y="90"/>
                    <a:pt x="160" y="127"/>
                    <a:pt x="245" y="127"/>
                  </a:cubicBezTo>
                  <a:cubicBezTo>
                    <a:pt x="267" y="127"/>
                    <a:pt x="289" y="124"/>
                    <a:pt x="310" y="119"/>
                  </a:cubicBezTo>
                  <a:cubicBezTo>
                    <a:pt x="310" y="96"/>
                    <a:pt x="299" y="48"/>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5"/>
            <p:cNvSpPr/>
            <p:nvPr/>
          </p:nvSpPr>
          <p:spPr>
            <a:xfrm>
              <a:off x="5295300" y="3466925"/>
              <a:ext cx="5675" cy="14300"/>
            </a:xfrm>
            <a:custGeom>
              <a:avLst/>
              <a:gdLst/>
              <a:ahLst/>
              <a:cxnLst/>
              <a:rect l="l" t="t" r="r" b="b"/>
              <a:pathLst>
                <a:path w="227" h="572" extrusionOk="0">
                  <a:moveTo>
                    <a:pt x="167" y="1"/>
                  </a:moveTo>
                  <a:cubicBezTo>
                    <a:pt x="0" y="84"/>
                    <a:pt x="48" y="262"/>
                    <a:pt x="36" y="417"/>
                  </a:cubicBezTo>
                  <a:lnTo>
                    <a:pt x="36" y="572"/>
                  </a:lnTo>
                  <a:cubicBezTo>
                    <a:pt x="226" y="417"/>
                    <a:pt x="155" y="19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5"/>
            <p:cNvSpPr/>
            <p:nvPr/>
          </p:nvSpPr>
          <p:spPr>
            <a:xfrm>
              <a:off x="5987650" y="3692550"/>
              <a:ext cx="7450" cy="6675"/>
            </a:xfrm>
            <a:custGeom>
              <a:avLst/>
              <a:gdLst/>
              <a:ahLst/>
              <a:cxnLst/>
              <a:rect l="l" t="t" r="r" b="b"/>
              <a:pathLst>
                <a:path w="298" h="267" extrusionOk="0">
                  <a:moveTo>
                    <a:pt x="298" y="0"/>
                  </a:moveTo>
                  <a:cubicBezTo>
                    <a:pt x="143" y="0"/>
                    <a:pt x="36" y="96"/>
                    <a:pt x="0" y="262"/>
                  </a:cubicBezTo>
                  <a:cubicBezTo>
                    <a:pt x="24" y="265"/>
                    <a:pt x="46" y="266"/>
                    <a:pt x="66" y="266"/>
                  </a:cubicBezTo>
                  <a:cubicBezTo>
                    <a:pt x="232" y="266"/>
                    <a:pt x="298" y="18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5"/>
            <p:cNvSpPr/>
            <p:nvPr/>
          </p:nvSpPr>
          <p:spPr>
            <a:xfrm>
              <a:off x="5470600" y="1674050"/>
              <a:ext cx="3025" cy="2150"/>
            </a:xfrm>
            <a:custGeom>
              <a:avLst/>
              <a:gdLst/>
              <a:ahLst/>
              <a:cxnLst/>
              <a:rect l="l" t="t" r="r" b="b"/>
              <a:pathLst>
                <a:path w="121" h="86" extrusionOk="0">
                  <a:moveTo>
                    <a:pt x="51" y="1"/>
                  </a:moveTo>
                  <a:cubicBezTo>
                    <a:pt x="35" y="1"/>
                    <a:pt x="11" y="16"/>
                    <a:pt x="1" y="16"/>
                  </a:cubicBezTo>
                  <a:cubicBezTo>
                    <a:pt x="1" y="40"/>
                    <a:pt x="1" y="64"/>
                    <a:pt x="13" y="64"/>
                  </a:cubicBezTo>
                  <a:cubicBezTo>
                    <a:pt x="21" y="72"/>
                    <a:pt x="41" y="86"/>
                    <a:pt x="56" y="86"/>
                  </a:cubicBezTo>
                  <a:cubicBezTo>
                    <a:pt x="63" y="86"/>
                    <a:pt x="69" y="83"/>
                    <a:pt x="72" y="76"/>
                  </a:cubicBezTo>
                  <a:cubicBezTo>
                    <a:pt x="120" y="52"/>
                    <a:pt x="120" y="16"/>
                    <a:pt x="61" y="4"/>
                  </a:cubicBezTo>
                  <a:cubicBezTo>
                    <a:pt x="58" y="2"/>
                    <a:pt x="55"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5"/>
            <p:cNvSpPr/>
            <p:nvPr/>
          </p:nvSpPr>
          <p:spPr>
            <a:xfrm>
              <a:off x="5421500" y="1705700"/>
              <a:ext cx="3600" cy="1200"/>
            </a:xfrm>
            <a:custGeom>
              <a:avLst/>
              <a:gdLst/>
              <a:ahLst/>
              <a:cxnLst/>
              <a:rect l="l" t="t" r="r" b="b"/>
              <a:pathLst>
                <a:path w="144" h="48" extrusionOk="0">
                  <a:moveTo>
                    <a:pt x="0" y="0"/>
                  </a:moveTo>
                  <a:cubicBezTo>
                    <a:pt x="12" y="24"/>
                    <a:pt x="24" y="48"/>
                    <a:pt x="48" y="48"/>
                  </a:cubicBezTo>
                  <a:cubicBezTo>
                    <a:pt x="72" y="48"/>
                    <a:pt x="120"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5"/>
            <p:cNvSpPr/>
            <p:nvPr/>
          </p:nvSpPr>
          <p:spPr>
            <a:xfrm>
              <a:off x="5457225" y="1678900"/>
              <a:ext cx="2100" cy="1525"/>
            </a:xfrm>
            <a:custGeom>
              <a:avLst/>
              <a:gdLst/>
              <a:ahLst/>
              <a:cxnLst/>
              <a:rect l="l" t="t" r="r" b="b"/>
              <a:pathLst>
                <a:path w="84" h="61" extrusionOk="0">
                  <a:moveTo>
                    <a:pt x="24" y="1"/>
                  </a:moveTo>
                  <a:cubicBezTo>
                    <a:pt x="24" y="1"/>
                    <a:pt x="12" y="48"/>
                    <a:pt x="0" y="60"/>
                  </a:cubicBezTo>
                  <a:cubicBezTo>
                    <a:pt x="72" y="37"/>
                    <a:pt x="84"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5"/>
            <p:cNvSpPr/>
            <p:nvPr/>
          </p:nvSpPr>
          <p:spPr>
            <a:xfrm>
              <a:off x="5417925" y="1701825"/>
              <a:ext cx="3600" cy="3600"/>
            </a:xfrm>
            <a:custGeom>
              <a:avLst/>
              <a:gdLst/>
              <a:ahLst/>
              <a:cxnLst/>
              <a:rect l="l" t="t" r="r" b="b"/>
              <a:pathLst>
                <a:path w="144" h="144" extrusionOk="0">
                  <a:moveTo>
                    <a:pt x="1" y="1"/>
                  </a:moveTo>
                  <a:cubicBezTo>
                    <a:pt x="36" y="60"/>
                    <a:pt x="84" y="96"/>
                    <a:pt x="143" y="143"/>
                  </a:cubicBezTo>
                  <a:cubicBezTo>
                    <a:pt x="96" y="96"/>
                    <a:pt x="48" y="6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5"/>
            <p:cNvSpPr/>
            <p:nvPr/>
          </p:nvSpPr>
          <p:spPr>
            <a:xfrm>
              <a:off x="6109675" y="1705400"/>
              <a:ext cx="26825" cy="14900"/>
            </a:xfrm>
            <a:custGeom>
              <a:avLst/>
              <a:gdLst/>
              <a:ahLst/>
              <a:cxnLst/>
              <a:rect l="l" t="t" r="r" b="b"/>
              <a:pathLst>
                <a:path w="1073" h="596" extrusionOk="0">
                  <a:moveTo>
                    <a:pt x="572" y="0"/>
                  </a:moveTo>
                  <a:cubicBezTo>
                    <a:pt x="548" y="167"/>
                    <a:pt x="477" y="274"/>
                    <a:pt x="310" y="286"/>
                  </a:cubicBezTo>
                  <a:cubicBezTo>
                    <a:pt x="144" y="298"/>
                    <a:pt x="13" y="370"/>
                    <a:pt x="1" y="584"/>
                  </a:cubicBezTo>
                  <a:cubicBezTo>
                    <a:pt x="203" y="584"/>
                    <a:pt x="394" y="596"/>
                    <a:pt x="584" y="596"/>
                  </a:cubicBezTo>
                  <a:cubicBezTo>
                    <a:pt x="656" y="405"/>
                    <a:pt x="810" y="298"/>
                    <a:pt x="1013" y="298"/>
                  </a:cubicBezTo>
                  <a:cubicBezTo>
                    <a:pt x="1060" y="250"/>
                    <a:pt x="1072" y="227"/>
                    <a:pt x="1048" y="155"/>
                  </a:cubicBezTo>
                  <a:cubicBezTo>
                    <a:pt x="1013" y="120"/>
                    <a:pt x="989" y="96"/>
                    <a:pt x="929" y="72"/>
                  </a:cubicBezTo>
                  <a:cubicBezTo>
                    <a:pt x="858" y="72"/>
                    <a:pt x="775" y="6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5"/>
            <p:cNvSpPr/>
            <p:nvPr/>
          </p:nvSpPr>
          <p:spPr>
            <a:xfrm>
              <a:off x="6048075" y="1705700"/>
              <a:ext cx="11925" cy="10625"/>
            </a:xfrm>
            <a:custGeom>
              <a:avLst/>
              <a:gdLst/>
              <a:ahLst/>
              <a:cxnLst/>
              <a:rect l="l" t="t" r="r" b="b"/>
              <a:pathLst>
                <a:path w="477" h="425" extrusionOk="0">
                  <a:moveTo>
                    <a:pt x="322" y="0"/>
                  </a:moveTo>
                  <a:cubicBezTo>
                    <a:pt x="262" y="167"/>
                    <a:pt x="0" y="143"/>
                    <a:pt x="12" y="381"/>
                  </a:cubicBezTo>
                  <a:cubicBezTo>
                    <a:pt x="92" y="411"/>
                    <a:pt x="160" y="425"/>
                    <a:pt x="216" y="425"/>
                  </a:cubicBezTo>
                  <a:cubicBezTo>
                    <a:pt x="412" y="425"/>
                    <a:pt x="476" y="259"/>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5"/>
            <p:cNvSpPr/>
            <p:nvPr/>
          </p:nvSpPr>
          <p:spPr>
            <a:xfrm>
              <a:off x="6008175" y="1704475"/>
              <a:ext cx="8650" cy="8100"/>
            </a:xfrm>
            <a:custGeom>
              <a:avLst/>
              <a:gdLst/>
              <a:ahLst/>
              <a:cxnLst/>
              <a:rect l="l" t="t" r="r" b="b"/>
              <a:pathLst>
                <a:path w="346" h="324" extrusionOk="0">
                  <a:moveTo>
                    <a:pt x="213" y="0"/>
                  </a:moveTo>
                  <a:cubicBezTo>
                    <a:pt x="162" y="0"/>
                    <a:pt x="111" y="12"/>
                    <a:pt x="60" y="37"/>
                  </a:cubicBezTo>
                  <a:cubicBezTo>
                    <a:pt x="60" y="85"/>
                    <a:pt x="60" y="145"/>
                    <a:pt x="48" y="192"/>
                  </a:cubicBezTo>
                  <a:cubicBezTo>
                    <a:pt x="13" y="228"/>
                    <a:pt x="1" y="276"/>
                    <a:pt x="48" y="323"/>
                  </a:cubicBezTo>
                  <a:cubicBezTo>
                    <a:pt x="239" y="323"/>
                    <a:pt x="346" y="216"/>
                    <a:pt x="346" y="26"/>
                  </a:cubicBezTo>
                  <a:cubicBezTo>
                    <a:pt x="302" y="9"/>
                    <a:pt x="258" y="0"/>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5"/>
            <p:cNvSpPr/>
            <p:nvPr/>
          </p:nvSpPr>
          <p:spPr>
            <a:xfrm>
              <a:off x="6007000" y="1709275"/>
              <a:ext cx="2700" cy="3000"/>
            </a:xfrm>
            <a:custGeom>
              <a:avLst/>
              <a:gdLst/>
              <a:ahLst/>
              <a:cxnLst/>
              <a:rect l="l" t="t" r="r" b="b"/>
              <a:pathLst>
                <a:path w="108" h="120" extrusionOk="0">
                  <a:moveTo>
                    <a:pt x="107" y="0"/>
                  </a:moveTo>
                  <a:cubicBezTo>
                    <a:pt x="0" y="36"/>
                    <a:pt x="24" y="84"/>
                    <a:pt x="107" y="119"/>
                  </a:cubicBezTo>
                  <a:lnTo>
                    <a:pt x="107" y="60"/>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5"/>
            <p:cNvSpPr/>
            <p:nvPr/>
          </p:nvSpPr>
          <p:spPr>
            <a:xfrm>
              <a:off x="6110275" y="1705400"/>
              <a:ext cx="3300" cy="1500"/>
            </a:xfrm>
            <a:custGeom>
              <a:avLst/>
              <a:gdLst/>
              <a:ahLst/>
              <a:cxnLst/>
              <a:rect l="l" t="t" r="r" b="b"/>
              <a:pathLst>
                <a:path w="132" h="60" extrusionOk="0">
                  <a:moveTo>
                    <a:pt x="131" y="0"/>
                  </a:moveTo>
                  <a:lnTo>
                    <a:pt x="131" y="0"/>
                  </a:lnTo>
                  <a:cubicBezTo>
                    <a:pt x="84" y="12"/>
                    <a:pt x="36" y="12"/>
                    <a:pt x="1" y="12"/>
                  </a:cubicBezTo>
                  <a:cubicBezTo>
                    <a:pt x="12" y="36"/>
                    <a:pt x="24" y="60"/>
                    <a:pt x="24" y="60"/>
                  </a:cubicBezTo>
                  <a:cubicBezTo>
                    <a:pt x="72" y="48"/>
                    <a:pt x="9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5"/>
            <p:cNvSpPr/>
            <p:nvPr/>
          </p:nvSpPr>
          <p:spPr>
            <a:xfrm>
              <a:off x="6117125" y="1705700"/>
              <a:ext cx="3600" cy="1200"/>
            </a:xfrm>
            <a:custGeom>
              <a:avLst/>
              <a:gdLst/>
              <a:ahLst/>
              <a:cxnLst/>
              <a:rect l="l" t="t" r="r" b="b"/>
              <a:pathLst>
                <a:path w="144" h="48" extrusionOk="0">
                  <a:moveTo>
                    <a:pt x="0" y="0"/>
                  </a:moveTo>
                  <a:cubicBezTo>
                    <a:pt x="24" y="24"/>
                    <a:pt x="36" y="48"/>
                    <a:pt x="36" y="48"/>
                  </a:cubicBezTo>
                  <a:cubicBezTo>
                    <a:pt x="84" y="48"/>
                    <a:pt x="108"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5"/>
            <p:cNvSpPr/>
            <p:nvPr/>
          </p:nvSpPr>
          <p:spPr>
            <a:xfrm>
              <a:off x="5692375" y="1701825"/>
              <a:ext cx="19075" cy="10600"/>
            </a:xfrm>
            <a:custGeom>
              <a:avLst/>
              <a:gdLst/>
              <a:ahLst/>
              <a:cxnLst/>
              <a:rect l="l" t="t" r="r" b="b"/>
              <a:pathLst>
                <a:path w="763" h="424" extrusionOk="0">
                  <a:moveTo>
                    <a:pt x="488" y="1"/>
                  </a:moveTo>
                  <a:cubicBezTo>
                    <a:pt x="417" y="215"/>
                    <a:pt x="83" y="60"/>
                    <a:pt x="0" y="274"/>
                  </a:cubicBezTo>
                  <a:cubicBezTo>
                    <a:pt x="62" y="398"/>
                    <a:pt x="147" y="419"/>
                    <a:pt x="236" y="419"/>
                  </a:cubicBezTo>
                  <a:cubicBezTo>
                    <a:pt x="281" y="419"/>
                    <a:pt x="327" y="413"/>
                    <a:pt x="371" y="413"/>
                  </a:cubicBezTo>
                  <a:cubicBezTo>
                    <a:pt x="391" y="413"/>
                    <a:pt x="410" y="414"/>
                    <a:pt x="429" y="417"/>
                  </a:cubicBezTo>
                  <a:cubicBezTo>
                    <a:pt x="458" y="421"/>
                    <a:pt x="491" y="424"/>
                    <a:pt x="523" y="424"/>
                  </a:cubicBezTo>
                  <a:cubicBezTo>
                    <a:pt x="607" y="424"/>
                    <a:pt x="689" y="401"/>
                    <a:pt x="715" y="298"/>
                  </a:cubicBezTo>
                  <a:cubicBezTo>
                    <a:pt x="762" y="132"/>
                    <a:pt x="607" y="72"/>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5"/>
            <p:cNvSpPr/>
            <p:nvPr/>
          </p:nvSpPr>
          <p:spPr>
            <a:xfrm>
              <a:off x="5756650" y="1701825"/>
              <a:ext cx="10750" cy="9100"/>
            </a:xfrm>
            <a:custGeom>
              <a:avLst/>
              <a:gdLst/>
              <a:ahLst/>
              <a:cxnLst/>
              <a:rect l="l" t="t" r="r" b="b"/>
              <a:pathLst>
                <a:path w="430" h="364" extrusionOk="0">
                  <a:moveTo>
                    <a:pt x="60" y="1"/>
                  </a:moveTo>
                  <a:cubicBezTo>
                    <a:pt x="1" y="155"/>
                    <a:pt x="1" y="298"/>
                    <a:pt x="239" y="358"/>
                  </a:cubicBezTo>
                  <a:cubicBezTo>
                    <a:pt x="257" y="362"/>
                    <a:pt x="275" y="364"/>
                    <a:pt x="292" y="364"/>
                  </a:cubicBezTo>
                  <a:cubicBezTo>
                    <a:pt x="372" y="364"/>
                    <a:pt x="430" y="318"/>
                    <a:pt x="430" y="239"/>
                  </a:cubicBezTo>
                  <a:cubicBezTo>
                    <a:pt x="430" y="60"/>
                    <a:pt x="275" y="36"/>
                    <a:pt x="132" y="12"/>
                  </a:cubicBezTo>
                  <a:cubicBezTo>
                    <a:pt x="108" y="1"/>
                    <a:pt x="96"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5"/>
            <p:cNvSpPr/>
            <p:nvPr/>
          </p:nvSpPr>
          <p:spPr>
            <a:xfrm>
              <a:off x="5643250" y="1704800"/>
              <a:ext cx="12225" cy="6675"/>
            </a:xfrm>
            <a:custGeom>
              <a:avLst/>
              <a:gdLst/>
              <a:ahLst/>
              <a:cxnLst/>
              <a:rect l="l" t="t" r="r" b="b"/>
              <a:pathLst>
                <a:path w="489" h="267" extrusionOk="0">
                  <a:moveTo>
                    <a:pt x="1" y="1"/>
                  </a:moveTo>
                  <a:lnTo>
                    <a:pt x="1" y="1"/>
                  </a:lnTo>
                  <a:cubicBezTo>
                    <a:pt x="24" y="60"/>
                    <a:pt x="60" y="120"/>
                    <a:pt x="132" y="155"/>
                  </a:cubicBezTo>
                  <a:cubicBezTo>
                    <a:pt x="179" y="219"/>
                    <a:pt x="243" y="267"/>
                    <a:pt x="315" y="267"/>
                  </a:cubicBezTo>
                  <a:cubicBezTo>
                    <a:pt x="351" y="267"/>
                    <a:pt x="390" y="255"/>
                    <a:pt x="429" y="227"/>
                  </a:cubicBezTo>
                  <a:cubicBezTo>
                    <a:pt x="465" y="215"/>
                    <a:pt x="489" y="155"/>
                    <a:pt x="489" y="132"/>
                  </a:cubicBezTo>
                  <a:cubicBezTo>
                    <a:pt x="463" y="40"/>
                    <a:pt x="412" y="24"/>
                    <a:pt x="353" y="24"/>
                  </a:cubicBezTo>
                  <a:cubicBezTo>
                    <a:pt x="321" y="24"/>
                    <a:pt x="286" y="29"/>
                    <a:pt x="252" y="29"/>
                  </a:cubicBezTo>
                  <a:cubicBezTo>
                    <a:pt x="235" y="29"/>
                    <a:pt x="219" y="28"/>
                    <a:pt x="203" y="24"/>
                  </a:cubicBezTo>
                  <a:cubicBezTo>
                    <a:pt x="132" y="13"/>
                    <a:pt x="72"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5"/>
            <p:cNvSpPr/>
            <p:nvPr/>
          </p:nvSpPr>
          <p:spPr>
            <a:xfrm>
              <a:off x="5675100" y="1705500"/>
              <a:ext cx="10150" cy="5550"/>
            </a:xfrm>
            <a:custGeom>
              <a:avLst/>
              <a:gdLst/>
              <a:ahLst/>
              <a:cxnLst/>
              <a:rect l="l" t="t" r="r" b="b"/>
              <a:pathLst>
                <a:path w="406" h="222" extrusionOk="0">
                  <a:moveTo>
                    <a:pt x="155" y="1"/>
                  </a:moveTo>
                  <a:cubicBezTo>
                    <a:pt x="94" y="1"/>
                    <a:pt x="33" y="18"/>
                    <a:pt x="1" y="92"/>
                  </a:cubicBezTo>
                  <a:cubicBezTo>
                    <a:pt x="24" y="116"/>
                    <a:pt x="36" y="175"/>
                    <a:pt x="72" y="211"/>
                  </a:cubicBezTo>
                  <a:cubicBezTo>
                    <a:pt x="94" y="218"/>
                    <a:pt x="116" y="222"/>
                    <a:pt x="138" y="222"/>
                  </a:cubicBezTo>
                  <a:cubicBezTo>
                    <a:pt x="217" y="222"/>
                    <a:pt x="287" y="174"/>
                    <a:pt x="334" y="127"/>
                  </a:cubicBezTo>
                  <a:cubicBezTo>
                    <a:pt x="405" y="44"/>
                    <a:pt x="298" y="8"/>
                    <a:pt x="239" y="8"/>
                  </a:cubicBezTo>
                  <a:cubicBezTo>
                    <a:pt x="212" y="5"/>
                    <a:pt x="18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5"/>
            <p:cNvSpPr/>
            <p:nvPr/>
          </p:nvSpPr>
          <p:spPr>
            <a:xfrm>
              <a:off x="5662900" y="1706875"/>
              <a:ext cx="4475" cy="4250"/>
            </a:xfrm>
            <a:custGeom>
              <a:avLst/>
              <a:gdLst/>
              <a:ahLst/>
              <a:cxnLst/>
              <a:rect l="l" t="t" r="r" b="b"/>
              <a:pathLst>
                <a:path w="179" h="170" extrusionOk="0">
                  <a:moveTo>
                    <a:pt x="60" y="1"/>
                  </a:moveTo>
                  <a:cubicBezTo>
                    <a:pt x="48" y="37"/>
                    <a:pt x="36" y="72"/>
                    <a:pt x="0" y="120"/>
                  </a:cubicBezTo>
                  <a:cubicBezTo>
                    <a:pt x="43" y="131"/>
                    <a:pt x="85" y="170"/>
                    <a:pt x="111" y="170"/>
                  </a:cubicBezTo>
                  <a:cubicBezTo>
                    <a:pt x="114" y="170"/>
                    <a:pt x="117" y="169"/>
                    <a:pt x="119" y="168"/>
                  </a:cubicBezTo>
                  <a:cubicBezTo>
                    <a:pt x="155" y="156"/>
                    <a:pt x="167" y="96"/>
                    <a:pt x="179" y="49"/>
                  </a:cubicBezTo>
                  <a:cubicBezTo>
                    <a:pt x="131" y="25"/>
                    <a:pt x="108"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5"/>
            <p:cNvSpPr/>
            <p:nvPr/>
          </p:nvSpPr>
          <p:spPr>
            <a:xfrm>
              <a:off x="5773975" y="1706600"/>
              <a:ext cx="3850" cy="3775"/>
            </a:xfrm>
            <a:custGeom>
              <a:avLst/>
              <a:gdLst/>
              <a:ahLst/>
              <a:cxnLst/>
              <a:rect l="l" t="t" r="r" b="b"/>
              <a:pathLst>
                <a:path w="154" h="151" extrusionOk="0">
                  <a:moveTo>
                    <a:pt x="118" y="0"/>
                  </a:moveTo>
                  <a:cubicBezTo>
                    <a:pt x="70" y="12"/>
                    <a:pt x="22" y="48"/>
                    <a:pt x="10" y="72"/>
                  </a:cubicBezTo>
                  <a:cubicBezTo>
                    <a:pt x="1" y="118"/>
                    <a:pt x="14" y="150"/>
                    <a:pt x="49" y="150"/>
                  </a:cubicBezTo>
                  <a:cubicBezTo>
                    <a:pt x="58" y="150"/>
                    <a:pt x="69" y="148"/>
                    <a:pt x="82" y="143"/>
                  </a:cubicBezTo>
                  <a:cubicBezTo>
                    <a:pt x="118" y="119"/>
                    <a:pt x="141" y="72"/>
                    <a:pt x="153" y="48"/>
                  </a:cubicBezTo>
                  <a:cubicBezTo>
                    <a:pt x="153" y="24"/>
                    <a:pt x="129"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5"/>
            <p:cNvSpPr/>
            <p:nvPr/>
          </p:nvSpPr>
          <p:spPr>
            <a:xfrm>
              <a:off x="5930500" y="1616950"/>
              <a:ext cx="28900" cy="20300"/>
            </a:xfrm>
            <a:custGeom>
              <a:avLst/>
              <a:gdLst/>
              <a:ahLst/>
              <a:cxnLst/>
              <a:rect l="l" t="t" r="r" b="b"/>
              <a:pathLst>
                <a:path w="1156" h="812" extrusionOk="0">
                  <a:moveTo>
                    <a:pt x="767" y="1"/>
                  </a:moveTo>
                  <a:cubicBezTo>
                    <a:pt x="754" y="1"/>
                    <a:pt x="740" y="1"/>
                    <a:pt x="726" y="2"/>
                  </a:cubicBezTo>
                  <a:cubicBezTo>
                    <a:pt x="660" y="80"/>
                    <a:pt x="585" y="102"/>
                    <a:pt x="506" y="102"/>
                  </a:cubicBezTo>
                  <a:cubicBezTo>
                    <a:pt x="404" y="102"/>
                    <a:pt x="295" y="66"/>
                    <a:pt x="188" y="66"/>
                  </a:cubicBezTo>
                  <a:cubicBezTo>
                    <a:pt x="124" y="66"/>
                    <a:pt x="61" y="79"/>
                    <a:pt x="0" y="121"/>
                  </a:cubicBezTo>
                  <a:lnTo>
                    <a:pt x="0" y="264"/>
                  </a:lnTo>
                  <a:cubicBezTo>
                    <a:pt x="119" y="371"/>
                    <a:pt x="405" y="252"/>
                    <a:pt x="405" y="443"/>
                  </a:cubicBezTo>
                  <a:cubicBezTo>
                    <a:pt x="405" y="706"/>
                    <a:pt x="524" y="761"/>
                    <a:pt x="673" y="761"/>
                  </a:cubicBezTo>
                  <a:cubicBezTo>
                    <a:pt x="713" y="761"/>
                    <a:pt x="755" y="757"/>
                    <a:pt x="798" y="752"/>
                  </a:cubicBezTo>
                  <a:cubicBezTo>
                    <a:pt x="817" y="751"/>
                    <a:pt x="835" y="750"/>
                    <a:pt x="853" y="750"/>
                  </a:cubicBezTo>
                  <a:cubicBezTo>
                    <a:pt x="966" y="750"/>
                    <a:pt x="1050" y="781"/>
                    <a:pt x="1143" y="812"/>
                  </a:cubicBezTo>
                  <a:cubicBezTo>
                    <a:pt x="1143" y="717"/>
                    <a:pt x="1155" y="621"/>
                    <a:pt x="1155" y="514"/>
                  </a:cubicBezTo>
                  <a:cubicBezTo>
                    <a:pt x="1086" y="285"/>
                    <a:pt x="1095"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5"/>
            <p:cNvSpPr/>
            <p:nvPr/>
          </p:nvSpPr>
          <p:spPr>
            <a:xfrm>
              <a:off x="5978700" y="1620375"/>
              <a:ext cx="17900" cy="16000"/>
            </a:xfrm>
            <a:custGeom>
              <a:avLst/>
              <a:gdLst/>
              <a:ahLst/>
              <a:cxnLst/>
              <a:rect l="l" t="t" r="r" b="b"/>
              <a:pathLst>
                <a:path w="716" h="640" extrusionOk="0">
                  <a:moveTo>
                    <a:pt x="301" y="0"/>
                  </a:moveTo>
                  <a:cubicBezTo>
                    <a:pt x="258" y="0"/>
                    <a:pt x="217" y="15"/>
                    <a:pt x="180" y="56"/>
                  </a:cubicBezTo>
                  <a:cubicBezTo>
                    <a:pt x="1" y="258"/>
                    <a:pt x="203" y="425"/>
                    <a:pt x="346" y="639"/>
                  </a:cubicBezTo>
                  <a:cubicBezTo>
                    <a:pt x="501" y="437"/>
                    <a:pt x="596" y="306"/>
                    <a:pt x="715" y="139"/>
                  </a:cubicBezTo>
                  <a:cubicBezTo>
                    <a:pt x="566" y="122"/>
                    <a:pt x="423"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5"/>
            <p:cNvSpPr/>
            <p:nvPr/>
          </p:nvSpPr>
          <p:spPr>
            <a:xfrm>
              <a:off x="5593850" y="1628900"/>
              <a:ext cx="1800" cy="1525"/>
            </a:xfrm>
            <a:custGeom>
              <a:avLst/>
              <a:gdLst/>
              <a:ahLst/>
              <a:cxnLst/>
              <a:rect l="l" t="t" r="r" b="b"/>
              <a:pathLst>
                <a:path w="72" h="61" extrusionOk="0">
                  <a:moveTo>
                    <a:pt x="24" y="1"/>
                  </a:moveTo>
                  <a:cubicBezTo>
                    <a:pt x="24" y="1"/>
                    <a:pt x="12" y="36"/>
                    <a:pt x="0" y="60"/>
                  </a:cubicBezTo>
                  <a:cubicBezTo>
                    <a:pt x="60" y="24"/>
                    <a:pt x="72" y="12"/>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5"/>
            <p:cNvSpPr/>
            <p:nvPr/>
          </p:nvSpPr>
          <p:spPr>
            <a:xfrm>
              <a:off x="5591175" y="1629800"/>
              <a:ext cx="2700" cy="3900"/>
            </a:xfrm>
            <a:custGeom>
              <a:avLst/>
              <a:gdLst/>
              <a:ahLst/>
              <a:cxnLst/>
              <a:rect l="l" t="t" r="r" b="b"/>
              <a:pathLst>
                <a:path w="108" h="156" extrusionOk="0">
                  <a:moveTo>
                    <a:pt x="107" y="0"/>
                  </a:moveTo>
                  <a:cubicBezTo>
                    <a:pt x="0" y="60"/>
                    <a:pt x="12" y="107"/>
                    <a:pt x="107" y="155"/>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5"/>
            <p:cNvSpPr/>
            <p:nvPr/>
          </p:nvSpPr>
          <p:spPr>
            <a:xfrm>
              <a:off x="5554250" y="1637225"/>
              <a:ext cx="1525" cy="1550"/>
            </a:xfrm>
            <a:custGeom>
              <a:avLst/>
              <a:gdLst/>
              <a:ahLst/>
              <a:cxnLst/>
              <a:rect l="l" t="t" r="r" b="b"/>
              <a:pathLst>
                <a:path w="61" h="62" extrusionOk="0">
                  <a:moveTo>
                    <a:pt x="1" y="1"/>
                  </a:moveTo>
                  <a:cubicBezTo>
                    <a:pt x="8" y="39"/>
                    <a:pt x="25" y="62"/>
                    <a:pt x="40" y="62"/>
                  </a:cubicBezTo>
                  <a:cubicBezTo>
                    <a:pt x="48" y="62"/>
                    <a:pt x="56" y="54"/>
                    <a:pt x="60" y="37"/>
                  </a:cubicBezTo>
                  <a:cubicBezTo>
                    <a:pt x="60" y="37"/>
                    <a:pt x="13"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5"/>
            <p:cNvSpPr/>
            <p:nvPr/>
          </p:nvSpPr>
          <p:spPr>
            <a:xfrm>
              <a:off x="5892400" y="1621675"/>
              <a:ext cx="6850" cy="9325"/>
            </a:xfrm>
            <a:custGeom>
              <a:avLst/>
              <a:gdLst/>
              <a:ahLst/>
              <a:cxnLst/>
              <a:rect l="l" t="t" r="r" b="b"/>
              <a:pathLst>
                <a:path w="274" h="373" extrusionOk="0">
                  <a:moveTo>
                    <a:pt x="172" y="1"/>
                  </a:moveTo>
                  <a:cubicBezTo>
                    <a:pt x="151" y="1"/>
                    <a:pt x="93" y="22"/>
                    <a:pt x="83" y="51"/>
                  </a:cubicBezTo>
                  <a:cubicBezTo>
                    <a:pt x="0" y="194"/>
                    <a:pt x="60" y="301"/>
                    <a:pt x="203" y="373"/>
                  </a:cubicBezTo>
                  <a:cubicBezTo>
                    <a:pt x="274" y="254"/>
                    <a:pt x="274" y="123"/>
                    <a:pt x="179" y="4"/>
                  </a:cubicBezTo>
                  <a:cubicBezTo>
                    <a:pt x="179" y="2"/>
                    <a:pt x="176"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5"/>
            <p:cNvSpPr/>
            <p:nvPr/>
          </p:nvSpPr>
          <p:spPr>
            <a:xfrm>
              <a:off x="5760225" y="1611625"/>
              <a:ext cx="17600" cy="17900"/>
            </a:xfrm>
            <a:custGeom>
              <a:avLst/>
              <a:gdLst/>
              <a:ahLst/>
              <a:cxnLst/>
              <a:rect l="l" t="t" r="r" b="b"/>
              <a:pathLst>
                <a:path w="704" h="716" extrusionOk="0">
                  <a:moveTo>
                    <a:pt x="239" y="1"/>
                  </a:moveTo>
                  <a:lnTo>
                    <a:pt x="239" y="1"/>
                  </a:lnTo>
                  <a:cubicBezTo>
                    <a:pt x="1" y="299"/>
                    <a:pt x="84" y="525"/>
                    <a:pt x="382" y="715"/>
                  </a:cubicBezTo>
                  <a:lnTo>
                    <a:pt x="513" y="715"/>
                  </a:lnTo>
                  <a:cubicBezTo>
                    <a:pt x="513" y="632"/>
                    <a:pt x="525" y="525"/>
                    <a:pt x="525" y="430"/>
                  </a:cubicBezTo>
                  <a:lnTo>
                    <a:pt x="668" y="299"/>
                  </a:lnTo>
                  <a:cubicBezTo>
                    <a:pt x="703" y="251"/>
                    <a:pt x="703" y="215"/>
                    <a:pt x="668" y="168"/>
                  </a:cubicBezTo>
                  <a:cubicBezTo>
                    <a:pt x="596" y="120"/>
                    <a:pt x="560" y="61"/>
                    <a:pt x="513" y="13"/>
                  </a:cubicBezTo>
                  <a:lnTo>
                    <a:pt x="370" y="13"/>
                  </a:lnTo>
                  <a:cubicBezTo>
                    <a:pt x="348" y="24"/>
                    <a:pt x="327" y="30"/>
                    <a:pt x="307" y="30"/>
                  </a:cubicBezTo>
                  <a:cubicBezTo>
                    <a:pt x="282" y="30"/>
                    <a:pt x="259" y="2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5"/>
            <p:cNvSpPr/>
            <p:nvPr/>
          </p:nvSpPr>
          <p:spPr>
            <a:xfrm>
              <a:off x="5838525" y="1619375"/>
              <a:ext cx="12225" cy="13800"/>
            </a:xfrm>
            <a:custGeom>
              <a:avLst/>
              <a:gdLst/>
              <a:ahLst/>
              <a:cxnLst/>
              <a:rect l="l" t="t" r="r" b="b"/>
              <a:pathLst>
                <a:path w="489" h="552" extrusionOk="0">
                  <a:moveTo>
                    <a:pt x="107" y="1"/>
                  </a:moveTo>
                  <a:cubicBezTo>
                    <a:pt x="95" y="84"/>
                    <a:pt x="95" y="155"/>
                    <a:pt x="72" y="215"/>
                  </a:cubicBezTo>
                  <a:cubicBezTo>
                    <a:pt x="0" y="382"/>
                    <a:pt x="60" y="477"/>
                    <a:pt x="226" y="536"/>
                  </a:cubicBezTo>
                  <a:cubicBezTo>
                    <a:pt x="251" y="546"/>
                    <a:pt x="284" y="552"/>
                    <a:pt x="316" y="552"/>
                  </a:cubicBezTo>
                  <a:cubicBezTo>
                    <a:pt x="360" y="552"/>
                    <a:pt x="403" y="540"/>
                    <a:pt x="417" y="513"/>
                  </a:cubicBezTo>
                  <a:cubicBezTo>
                    <a:pt x="488" y="405"/>
                    <a:pt x="393" y="298"/>
                    <a:pt x="345" y="203"/>
                  </a:cubicBezTo>
                  <a:cubicBezTo>
                    <a:pt x="310" y="120"/>
                    <a:pt x="286" y="60"/>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5"/>
            <p:cNvSpPr/>
            <p:nvPr/>
          </p:nvSpPr>
          <p:spPr>
            <a:xfrm>
              <a:off x="5861100" y="1619375"/>
              <a:ext cx="11975" cy="11525"/>
            </a:xfrm>
            <a:custGeom>
              <a:avLst/>
              <a:gdLst/>
              <a:ahLst/>
              <a:cxnLst/>
              <a:rect l="l" t="t" r="r" b="b"/>
              <a:pathLst>
                <a:path w="479" h="461" extrusionOk="0">
                  <a:moveTo>
                    <a:pt x="112" y="0"/>
                  </a:moveTo>
                  <a:cubicBezTo>
                    <a:pt x="91" y="0"/>
                    <a:pt x="70" y="1"/>
                    <a:pt x="50" y="1"/>
                  </a:cubicBezTo>
                  <a:cubicBezTo>
                    <a:pt x="50" y="96"/>
                    <a:pt x="50" y="203"/>
                    <a:pt x="38" y="298"/>
                  </a:cubicBezTo>
                  <a:cubicBezTo>
                    <a:pt x="0" y="420"/>
                    <a:pt x="29" y="461"/>
                    <a:pt x="108" y="461"/>
                  </a:cubicBezTo>
                  <a:cubicBezTo>
                    <a:pt x="128" y="461"/>
                    <a:pt x="153" y="458"/>
                    <a:pt x="181" y="453"/>
                  </a:cubicBezTo>
                  <a:lnTo>
                    <a:pt x="204" y="441"/>
                  </a:lnTo>
                  <a:cubicBezTo>
                    <a:pt x="323" y="358"/>
                    <a:pt x="407" y="274"/>
                    <a:pt x="478" y="155"/>
                  </a:cubicBezTo>
                  <a:cubicBezTo>
                    <a:pt x="395" y="9"/>
                    <a:pt x="257"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5"/>
            <p:cNvSpPr/>
            <p:nvPr/>
          </p:nvSpPr>
          <p:spPr>
            <a:xfrm>
              <a:off x="5857275" y="1626525"/>
              <a:ext cx="8950" cy="7450"/>
            </a:xfrm>
            <a:custGeom>
              <a:avLst/>
              <a:gdLst/>
              <a:ahLst/>
              <a:cxnLst/>
              <a:rect l="l" t="t" r="r" b="b"/>
              <a:pathLst>
                <a:path w="358" h="298" extrusionOk="0">
                  <a:moveTo>
                    <a:pt x="203" y="0"/>
                  </a:moveTo>
                  <a:lnTo>
                    <a:pt x="203" y="0"/>
                  </a:lnTo>
                  <a:cubicBezTo>
                    <a:pt x="0" y="227"/>
                    <a:pt x="179" y="250"/>
                    <a:pt x="357" y="298"/>
                  </a:cubicBezTo>
                  <a:lnTo>
                    <a:pt x="357" y="155"/>
                  </a:lnTo>
                  <a:cubicBezTo>
                    <a:pt x="286" y="107"/>
                    <a:pt x="250"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5"/>
            <p:cNvSpPr/>
            <p:nvPr/>
          </p:nvSpPr>
          <p:spPr>
            <a:xfrm>
              <a:off x="5776300" y="1616100"/>
              <a:ext cx="2700" cy="3300"/>
            </a:xfrm>
            <a:custGeom>
              <a:avLst/>
              <a:gdLst/>
              <a:ahLst/>
              <a:cxnLst/>
              <a:rect l="l" t="t" r="r" b="b"/>
              <a:pathLst>
                <a:path w="108" h="132" extrusionOk="0">
                  <a:moveTo>
                    <a:pt x="1" y="1"/>
                  </a:moveTo>
                  <a:lnTo>
                    <a:pt x="1" y="132"/>
                  </a:lnTo>
                  <a:cubicBezTo>
                    <a:pt x="108" y="96"/>
                    <a:pt x="108"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5"/>
            <p:cNvSpPr/>
            <p:nvPr/>
          </p:nvSpPr>
          <p:spPr>
            <a:xfrm>
              <a:off x="5773025" y="1619375"/>
              <a:ext cx="3300" cy="3900"/>
            </a:xfrm>
            <a:custGeom>
              <a:avLst/>
              <a:gdLst/>
              <a:ahLst/>
              <a:cxnLst/>
              <a:rect l="l" t="t" r="r" b="b"/>
              <a:pathLst>
                <a:path w="132" h="156" extrusionOk="0">
                  <a:moveTo>
                    <a:pt x="132" y="1"/>
                  </a:moveTo>
                  <a:lnTo>
                    <a:pt x="1" y="143"/>
                  </a:lnTo>
                  <a:cubicBezTo>
                    <a:pt x="48" y="143"/>
                    <a:pt x="96" y="143"/>
                    <a:pt x="132" y="155"/>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5"/>
            <p:cNvSpPr/>
            <p:nvPr/>
          </p:nvSpPr>
          <p:spPr>
            <a:xfrm>
              <a:off x="5783750" y="1615800"/>
              <a:ext cx="3600" cy="3600"/>
            </a:xfrm>
            <a:custGeom>
              <a:avLst/>
              <a:gdLst/>
              <a:ahLst/>
              <a:cxnLst/>
              <a:rect l="l" t="t" r="r" b="b"/>
              <a:pathLst>
                <a:path w="144" h="144" extrusionOk="0">
                  <a:moveTo>
                    <a:pt x="0" y="1"/>
                  </a:moveTo>
                  <a:cubicBezTo>
                    <a:pt x="48" y="48"/>
                    <a:pt x="96" y="84"/>
                    <a:pt x="143" y="144"/>
                  </a:cubicBezTo>
                  <a:cubicBezTo>
                    <a:pt x="96" y="84"/>
                    <a:pt x="48"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5"/>
            <p:cNvSpPr/>
            <p:nvPr/>
          </p:nvSpPr>
          <p:spPr>
            <a:xfrm>
              <a:off x="6116825" y="1619050"/>
              <a:ext cx="39025" cy="21900"/>
            </a:xfrm>
            <a:custGeom>
              <a:avLst/>
              <a:gdLst/>
              <a:ahLst/>
              <a:cxnLst/>
              <a:rect l="l" t="t" r="r" b="b"/>
              <a:pathLst>
                <a:path w="1561" h="876" extrusionOk="0">
                  <a:moveTo>
                    <a:pt x="591" y="1"/>
                  </a:moveTo>
                  <a:cubicBezTo>
                    <a:pt x="466" y="1"/>
                    <a:pt x="327" y="46"/>
                    <a:pt x="167" y="156"/>
                  </a:cubicBezTo>
                  <a:cubicBezTo>
                    <a:pt x="0" y="406"/>
                    <a:pt x="286" y="537"/>
                    <a:pt x="310" y="728"/>
                  </a:cubicBezTo>
                  <a:cubicBezTo>
                    <a:pt x="583" y="819"/>
                    <a:pt x="878" y="875"/>
                    <a:pt x="1172" y="875"/>
                  </a:cubicBezTo>
                  <a:cubicBezTo>
                    <a:pt x="1262" y="875"/>
                    <a:pt x="1352" y="870"/>
                    <a:pt x="1441" y="859"/>
                  </a:cubicBezTo>
                  <a:cubicBezTo>
                    <a:pt x="1560" y="752"/>
                    <a:pt x="1536" y="645"/>
                    <a:pt x="1417" y="549"/>
                  </a:cubicBezTo>
                  <a:cubicBezTo>
                    <a:pt x="1158" y="316"/>
                    <a:pt x="924" y="1"/>
                    <a:pt x="5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5"/>
            <p:cNvSpPr/>
            <p:nvPr/>
          </p:nvSpPr>
          <p:spPr>
            <a:xfrm>
              <a:off x="6146600" y="1623250"/>
              <a:ext cx="22050" cy="17575"/>
            </a:xfrm>
            <a:custGeom>
              <a:avLst/>
              <a:gdLst/>
              <a:ahLst/>
              <a:cxnLst/>
              <a:rect l="l" t="t" r="r" b="b"/>
              <a:pathLst>
                <a:path w="882" h="703" extrusionOk="0">
                  <a:moveTo>
                    <a:pt x="155" y="0"/>
                  </a:moveTo>
                  <a:cubicBezTo>
                    <a:pt x="0" y="131"/>
                    <a:pt x="36" y="262"/>
                    <a:pt x="131" y="417"/>
                  </a:cubicBezTo>
                  <a:cubicBezTo>
                    <a:pt x="238" y="477"/>
                    <a:pt x="274" y="584"/>
                    <a:pt x="250" y="703"/>
                  </a:cubicBezTo>
                  <a:lnTo>
                    <a:pt x="572" y="703"/>
                  </a:lnTo>
                  <a:cubicBezTo>
                    <a:pt x="631" y="655"/>
                    <a:pt x="667" y="608"/>
                    <a:pt x="714" y="560"/>
                  </a:cubicBezTo>
                  <a:cubicBezTo>
                    <a:pt x="762" y="381"/>
                    <a:pt x="881" y="191"/>
                    <a:pt x="572" y="131"/>
                  </a:cubicBezTo>
                  <a:cubicBezTo>
                    <a:pt x="513" y="176"/>
                    <a:pt x="464" y="194"/>
                    <a:pt x="420" y="194"/>
                  </a:cubicBezTo>
                  <a:cubicBezTo>
                    <a:pt x="312" y="194"/>
                    <a:pt x="240" y="8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5"/>
            <p:cNvSpPr/>
            <p:nvPr/>
          </p:nvSpPr>
          <p:spPr>
            <a:xfrm>
              <a:off x="6099250" y="1622950"/>
              <a:ext cx="14625" cy="15150"/>
            </a:xfrm>
            <a:custGeom>
              <a:avLst/>
              <a:gdLst/>
              <a:ahLst/>
              <a:cxnLst/>
              <a:rect l="l" t="t" r="r" b="b"/>
              <a:pathLst>
                <a:path w="585" h="606" extrusionOk="0">
                  <a:moveTo>
                    <a:pt x="1" y="0"/>
                  </a:moveTo>
                  <a:lnTo>
                    <a:pt x="1" y="0"/>
                  </a:lnTo>
                  <a:cubicBezTo>
                    <a:pt x="124" y="215"/>
                    <a:pt x="62" y="606"/>
                    <a:pt x="382" y="606"/>
                  </a:cubicBezTo>
                  <a:cubicBezTo>
                    <a:pt x="434" y="606"/>
                    <a:pt x="497" y="595"/>
                    <a:pt x="572" y="572"/>
                  </a:cubicBezTo>
                  <a:cubicBezTo>
                    <a:pt x="584" y="191"/>
                    <a:pt x="465" y="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5"/>
            <p:cNvSpPr/>
            <p:nvPr/>
          </p:nvSpPr>
          <p:spPr>
            <a:xfrm>
              <a:off x="6117125" y="1637225"/>
              <a:ext cx="7450" cy="3600"/>
            </a:xfrm>
            <a:custGeom>
              <a:avLst/>
              <a:gdLst/>
              <a:ahLst/>
              <a:cxnLst/>
              <a:rect l="l" t="t" r="r" b="b"/>
              <a:pathLst>
                <a:path w="298" h="144" extrusionOk="0">
                  <a:moveTo>
                    <a:pt x="298" y="1"/>
                  </a:moveTo>
                  <a:cubicBezTo>
                    <a:pt x="179" y="1"/>
                    <a:pt x="84" y="37"/>
                    <a:pt x="0" y="144"/>
                  </a:cubicBezTo>
                  <a:cubicBezTo>
                    <a:pt x="119" y="144"/>
                    <a:pt x="227" y="120"/>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5"/>
            <p:cNvSpPr/>
            <p:nvPr/>
          </p:nvSpPr>
          <p:spPr>
            <a:xfrm>
              <a:off x="6137650" y="1705700"/>
              <a:ext cx="26825" cy="6075"/>
            </a:xfrm>
            <a:custGeom>
              <a:avLst/>
              <a:gdLst/>
              <a:ahLst/>
              <a:cxnLst/>
              <a:rect l="l" t="t" r="r" b="b"/>
              <a:pathLst>
                <a:path w="1073" h="243" extrusionOk="0">
                  <a:moveTo>
                    <a:pt x="49" y="0"/>
                  </a:moveTo>
                  <a:cubicBezTo>
                    <a:pt x="1" y="72"/>
                    <a:pt x="13" y="155"/>
                    <a:pt x="96" y="203"/>
                  </a:cubicBezTo>
                  <a:cubicBezTo>
                    <a:pt x="207" y="233"/>
                    <a:pt x="316" y="243"/>
                    <a:pt x="424" y="243"/>
                  </a:cubicBezTo>
                  <a:cubicBezTo>
                    <a:pt x="619" y="243"/>
                    <a:pt x="810" y="210"/>
                    <a:pt x="1001" y="203"/>
                  </a:cubicBezTo>
                  <a:cubicBezTo>
                    <a:pt x="1025" y="167"/>
                    <a:pt x="1049" y="143"/>
                    <a:pt x="1072" y="108"/>
                  </a:cubicBezTo>
                  <a:cubicBezTo>
                    <a:pt x="1061" y="84"/>
                    <a:pt x="1061" y="36"/>
                    <a:pt x="1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5"/>
            <p:cNvSpPr/>
            <p:nvPr/>
          </p:nvSpPr>
          <p:spPr>
            <a:xfrm>
              <a:off x="6128125" y="1705400"/>
              <a:ext cx="8375" cy="3300"/>
            </a:xfrm>
            <a:custGeom>
              <a:avLst/>
              <a:gdLst/>
              <a:ahLst/>
              <a:cxnLst/>
              <a:rect l="l" t="t" r="r" b="b"/>
              <a:pathLst>
                <a:path w="335" h="132" extrusionOk="0">
                  <a:moveTo>
                    <a:pt x="1" y="0"/>
                  </a:moveTo>
                  <a:cubicBezTo>
                    <a:pt x="60" y="120"/>
                    <a:pt x="156" y="131"/>
                    <a:pt x="275" y="131"/>
                  </a:cubicBezTo>
                  <a:cubicBezTo>
                    <a:pt x="334" y="108"/>
                    <a:pt x="334" y="60"/>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5"/>
            <p:cNvSpPr/>
            <p:nvPr/>
          </p:nvSpPr>
          <p:spPr>
            <a:xfrm>
              <a:off x="6134975" y="1705400"/>
              <a:ext cx="3900" cy="4300"/>
            </a:xfrm>
            <a:custGeom>
              <a:avLst/>
              <a:gdLst/>
              <a:ahLst/>
              <a:cxnLst/>
              <a:rect l="l" t="t" r="r" b="b"/>
              <a:pathLst>
                <a:path w="156" h="172" extrusionOk="0">
                  <a:moveTo>
                    <a:pt x="1" y="0"/>
                  </a:moveTo>
                  <a:lnTo>
                    <a:pt x="1" y="131"/>
                  </a:lnTo>
                  <a:cubicBezTo>
                    <a:pt x="1" y="158"/>
                    <a:pt x="21" y="172"/>
                    <a:pt x="36" y="172"/>
                  </a:cubicBezTo>
                  <a:cubicBezTo>
                    <a:pt x="41" y="172"/>
                    <a:pt x="45" y="170"/>
                    <a:pt x="48" y="167"/>
                  </a:cubicBezTo>
                  <a:cubicBezTo>
                    <a:pt x="60" y="170"/>
                    <a:pt x="70" y="171"/>
                    <a:pt x="79" y="171"/>
                  </a:cubicBezTo>
                  <a:cubicBezTo>
                    <a:pt x="108" y="171"/>
                    <a:pt x="128" y="156"/>
                    <a:pt x="156" y="120"/>
                  </a:cubicBezTo>
                  <a:cubicBezTo>
                    <a:pt x="144" y="84"/>
                    <a:pt x="144"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5"/>
            <p:cNvSpPr/>
            <p:nvPr/>
          </p:nvSpPr>
          <p:spPr>
            <a:xfrm>
              <a:off x="5427450" y="1709075"/>
              <a:ext cx="44250" cy="9375"/>
            </a:xfrm>
            <a:custGeom>
              <a:avLst/>
              <a:gdLst/>
              <a:ahLst/>
              <a:cxnLst/>
              <a:rect l="l" t="t" r="r" b="b"/>
              <a:pathLst>
                <a:path w="1770" h="375" extrusionOk="0">
                  <a:moveTo>
                    <a:pt x="1498" y="1"/>
                  </a:moveTo>
                  <a:cubicBezTo>
                    <a:pt x="1457" y="1"/>
                    <a:pt x="1413" y="7"/>
                    <a:pt x="1370" y="20"/>
                  </a:cubicBezTo>
                  <a:cubicBezTo>
                    <a:pt x="1120" y="80"/>
                    <a:pt x="894" y="139"/>
                    <a:pt x="644" y="151"/>
                  </a:cubicBezTo>
                  <a:cubicBezTo>
                    <a:pt x="477" y="163"/>
                    <a:pt x="179" y="127"/>
                    <a:pt x="1" y="318"/>
                  </a:cubicBezTo>
                  <a:cubicBezTo>
                    <a:pt x="272" y="357"/>
                    <a:pt x="545" y="375"/>
                    <a:pt x="818" y="375"/>
                  </a:cubicBezTo>
                  <a:cubicBezTo>
                    <a:pt x="1132" y="375"/>
                    <a:pt x="1445" y="351"/>
                    <a:pt x="1751" y="306"/>
                  </a:cubicBezTo>
                  <a:cubicBezTo>
                    <a:pt x="1769" y="91"/>
                    <a:pt x="1649" y="1"/>
                    <a:pt x="1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5"/>
            <p:cNvSpPr/>
            <p:nvPr/>
          </p:nvSpPr>
          <p:spPr>
            <a:xfrm>
              <a:off x="5399175" y="1699775"/>
              <a:ext cx="16100" cy="15775"/>
            </a:xfrm>
            <a:custGeom>
              <a:avLst/>
              <a:gdLst/>
              <a:ahLst/>
              <a:cxnLst/>
              <a:rect l="l" t="t" r="r" b="b"/>
              <a:pathLst>
                <a:path w="644" h="631" extrusionOk="0">
                  <a:moveTo>
                    <a:pt x="401" y="1"/>
                  </a:moveTo>
                  <a:cubicBezTo>
                    <a:pt x="330" y="1"/>
                    <a:pt x="259" y="22"/>
                    <a:pt x="191" y="59"/>
                  </a:cubicBezTo>
                  <a:lnTo>
                    <a:pt x="179" y="83"/>
                  </a:lnTo>
                  <a:cubicBezTo>
                    <a:pt x="0" y="392"/>
                    <a:pt x="298" y="475"/>
                    <a:pt x="441" y="630"/>
                  </a:cubicBezTo>
                  <a:lnTo>
                    <a:pt x="643" y="630"/>
                  </a:lnTo>
                  <a:cubicBezTo>
                    <a:pt x="620" y="452"/>
                    <a:pt x="620" y="273"/>
                    <a:pt x="608" y="83"/>
                  </a:cubicBezTo>
                  <a:lnTo>
                    <a:pt x="596" y="59"/>
                  </a:lnTo>
                  <a:cubicBezTo>
                    <a:pt x="533" y="19"/>
                    <a:pt x="467"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5"/>
            <p:cNvSpPr/>
            <p:nvPr/>
          </p:nvSpPr>
          <p:spPr>
            <a:xfrm>
              <a:off x="5866500" y="1622950"/>
              <a:ext cx="7175" cy="6875"/>
            </a:xfrm>
            <a:custGeom>
              <a:avLst/>
              <a:gdLst/>
              <a:ahLst/>
              <a:cxnLst/>
              <a:rect l="l" t="t" r="r" b="b"/>
              <a:pathLst>
                <a:path w="287" h="275" extrusionOk="0">
                  <a:moveTo>
                    <a:pt x="286" y="0"/>
                  </a:moveTo>
                  <a:lnTo>
                    <a:pt x="286" y="0"/>
                  </a:lnTo>
                  <a:cubicBezTo>
                    <a:pt x="143" y="36"/>
                    <a:pt x="60" y="143"/>
                    <a:pt x="0" y="274"/>
                  </a:cubicBezTo>
                  <a:cubicBezTo>
                    <a:pt x="191" y="274"/>
                    <a:pt x="262" y="19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5"/>
            <p:cNvSpPr/>
            <p:nvPr/>
          </p:nvSpPr>
          <p:spPr>
            <a:xfrm>
              <a:off x="6182000" y="1709275"/>
              <a:ext cx="10450" cy="6325"/>
            </a:xfrm>
            <a:custGeom>
              <a:avLst/>
              <a:gdLst/>
              <a:ahLst/>
              <a:cxnLst/>
              <a:rect l="l" t="t" r="r" b="b"/>
              <a:pathLst>
                <a:path w="418" h="253" extrusionOk="0">
                  <a:moveTo>
                    <a:pt x="1" y="0"/>
                  </a:moveTo>
                  <a:cubicBezTo>
                    <a:pt x="12" y="121"/>
                    <a:pt x="54" y="253"/>
                    <a:pt x="201" y="253"/>
                  </a:cubicBezTo>
                  <a:cubicBezTo>
                    <a:pt x="213" y="253"/>
                    <a:pt x="226" y="252"/>
                    <a:pt x="239" y="250"/>
                  </a:cubicBezTo>
                  <a:cubicBezTo>
                    <a:pt x="418" y="215"/>
                    <a:pt x="299" y="84"/>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5"/>
            <p:cNvSpPr/>
            <p:nvPr/>
          </p:nvSpPr>
          <p:spPr>
            <a:xfrm>
              <a:off x="6162950" y="1708000"/>
              <a:ext cx="15225" cy="4875"/>
            </a:xfrm>
            <a:custGeom>
              <a:avLst/>
              <a:gdLst/>
              <a:ahLst/>
              <a:cxnLst/>
              <a:rect l="l" t="t" r="r" b="b"/>
              <a:pathLst>
                <a:path w="609" h="195" extrusionOk="0">
                  <a:moveTo>
                    <a:pt x="272" y="1"/>
                  </a:moveTo>
                  <a:cubicBezTo>
                    <a:pt x="201" y="1"/>
                    <a:pt x="130" y="6"/>
                    <a:pt x="60" y="16"/>
                  </a:cubicBezTo>
                  <a:lnTo>
                    <a:pt x="37" y="75"/>
                  </a:lnTo>
                  <a:lnTo>
                    <a:pt x="1" y="135"/>
                  </a:lnTo>
                  <a:lnTo>
                    <a:pt x="49" y="194"/>
                  </a:lnTo>
                  <a:cubicBezTo>
                    <a:pt x="78" y="190"/>
                    <a:pt x="109" y="189"/>
                    <a:pt x="139" y="189"/>
                  </a:cubicBezTo>
                  <a:cubicBezTo>
                    <a:pt x="186" y="189"/>
                    <a:pt x="234" y="192"/>
                    <a:pt x="281" y="192"/>
                  </a:cubicBezTo>
                  <a:cubicBezTo>
                    <a:pt x="403" y="192"/>
                    <a:pt x="521" y="175"/>
                    <a:pt x="608" y="51"/>
                  </a:cubicBezTo>
                  <a:cubicBezTo>
                    <a:pt x="499" y="15"/>
                    <a:pt x="385" y="1"/>
                    <a:pt x="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5"/>
            <p:cNvSpPr/>
            <p:nvPr/>
          </p:nvSpPr>
          <p:spPr>
            <a:xfrm>
              <a:off x="5722425" y="1615650"/>
              <a:ext cx="19675" cy="13275"/>
            </a:xfrm>
            <a:custGeom>
              <a:avLst/>
              <a:gdLst/>
              <a:ahLst/>
              <a:cxnLst/>
              <a:rect l="l" t="t" r="r" b="b"/>
              <a:pathLst>
                <a:path w="787" h="531" extrusionOk="0">
                  <a:moveTo>
                    <a:pt x="377" y="1"/>
                  </a:moveTo>
                  <a:cubicBezTo>
                    <a:pt x="254" y="1"/>
                    <a:pt x="126" y="30"/>
                    <a:pt x="1" y="30"/>
                  </a:cubicBezTo>
                  <a:cubicBezTo>
                    <a:pt x="108" y="173"/>
                    <a:pt x="191" y="304"/>
                    <a:pt x="286" y="423"/>
                  </a:cubicBezTo>
                  <a:cubicBezTo>
                    <a:pt x="346" y="447"/>
                    <a:pt x="405" y="495"/>
                    <a:pt x="465" y="531"/>
                  </a:cubicBezTo>
                  <a:cubicBezTo>
                    <a:pt x="596" y="507"/>
                    <a:pt x="691" y="423"/>
                    <a:pt x="727" y="304"/>
                  </a:cubicBezTo>
                  <a:cubicBezTo>
                    <a:pt x="786" y="257"/>
                    <a:pt x="786" y="197"/>
                    <a:pt x="727" y="150"/>
                  </a:cubicBezTo>
                  <a:cubicBezTo>
                    <a:pt x="620" y="30"/>
                    <a:pt x="501"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5"/>
            <p:cNvSpPr/>
            <p:nvPr/>
          </p:nvSpPr>
          <p:spPr>
            <a:xfrm>
              <a:off x="5740575" y="1612825"/>
              <a:ext cx="26225" cy="17450"/>
            </a:xfrm>
            <a:custGeom>
              <a:avLst/>
              <a:gdLst/>
              <a:ahLst/>
              <a:cxnLst/>
              <a:rect l="l" t="t" r="r" b="b"/>
              <a:pathLst>
                <a:path w="1049" h="698" extrusionOk="0">
                  <a:moveTo>
                    <a:pt x="715" y="1"/>
                  </a:moveTo>
                  <a:lnTo>
                    <a:pt x="1" y="263"/>
                  </a:lnTo>
                  <a:lnTo>
                    <a:pt x="1" y="417"/>
                  </a:lnTo>
                  <a:cubicBezTo>
                    <a:pt x="177" y="658"/>
                    <a:pt x="417" y="697"/>
                    <a:pt x="661" y="697"/>
                  </a:cubicBezTo>
                  <a:cubicBezTo>
                    <a:pt x="731" y="697"/>
                    <a:pt x="801" y="694"/>
                    <a:pt x="870" y="691"/>
                  </a:cubicBezTo>
                  <a:cubicBezTo>
                    <a:pt x="977" y="429"/>
                    <a:pt x="1049" y="179"/>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5"/>
            <p:cNvSpPr/>
            <p:nvPr/>
          </p:nvSpPr>
          <p:spPr>
            <a:xfrm>
              <a:off x="5758450" y="1612525"/>
              <a:ext cx="11325" cy="17900"/>
            </a:xfrm>
            <a:custGeom>
              <a:avLst/>
              <a:gdLst/>
              <a:ahLst/>
              <a:cxnLst/>
              <a:rect l="l" t="t" r="r" b="b"/>
              <a:pathLst>
                <a:path w="453" h="716" extrusionOk="0">
                  <a:moveTo>
                    <a:pt x="322" y="1"/>
                  </a:moveTo>
                  <a:cubicBezTo>
                    <a:pt x="215" y="1"/>
                    <a:pt x="107" y="13"/>
                    <a:pt x="0" y="13"/>
                  </a:cubicBezTo>
                  <a:cubicBezTo>
                    <a:pt x="167" y="215"/>
                    <a:pt x="155" y="477"/>
                    <a:pt x="155" y="715"/>
                  </a:cubicBezTo>
                  <a:lnTo>
                    <a:pt x="453" y="715"/>
                  </a:lnTo>
                  <a:cubicBezTo>
                    <a:pt x="322" y="489"/>
                    <a:pt x="286" y="25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5"/>
            <p:cNvSpPr/>
            <p:nvPr/>
          </p:nvSpPr>
          <p:spPr>
            <a:xfrm>
              <a:off x="5411675" y="3264825"/>
              <a:ext cx="37225" cy="68750"/>
            </a:xfrm>
            <a:custGeom>
              <a:avLst/>
              <a:gdLst/>
              <a:ahLst/>
              <a:cxnLst/>
              <a:rect l="l" t="t" r="r" b="b"/>
              <a:pathLst>
                <a:path w="1489" h="2750" extrusionOk="0">
                  <a:moveTo>
                    <a:pt x="1179" y="0"/>
                  </a:moveTo>
                  <a:cubicBezTo>
                    <a:pt x="1108" y="12"/>
                    <a:pt x="1048" y="24"/>
                    <a:pt x="977" y="48"/>
                  </a:cubicBezTo>
                  <a:cubicBezTo>
                    <a:pt x="977" y="84"/>
                    <a:pt x="953" y="131"/>
                    <a:pt x="989" y="179"/>
                  </a:cubicBezTo>
                  <a:cubicBezTo>
                    <a:pt x="798" y="250"/>
                    <a:pt x="774" y="465"/>
                    <a:pt x="703" y="607"/>
                  </a:cubicBezTo>
                  <a:cubicBezTo>
                    <a:pt x="643" y="1072"/>
                    <a:pt x="632" y="1548"/>
                    <a:pt x="274" y="1905"/>
                  </a:cubicBezTo>
                  <a:cubicBezTo>
                    <a:pt x="179" y="1953"/>
                    <a:pt x="143" y="2036"/>
                    <a:pt x="120" y="2131"/>
                  </a:cubicBezTo>
                  <a:cubicBezTo>
                    <a:pt x="96" y="2215"/>
                    <a:pt x="36" y="2310"/>
                    <a:pt x="24" y="2393"/>
                  </a:cubicBezTo>
                  <a:cubicBezTo>
                    <a:pt x="1" y="2489"/>
                    <a:pt x="1" y="2584"/>
                    <a:pt x="48" y="2679"/>
                  </a:cubicBezTo>
                  <a:cubicBezTo>
                    <a:pt x="130" y="2729"/>
                    <a:pt x="192" y="2750"/>
                    <a:pt x="240" y="2750"/>
                  </a:cubicBezTo>
                  <a:cubicBezTo>
                    <a:pt x="443" y="2750"/>
                    <a:pt x="399" y="2382"/>
                    <a:pt x="572" y="2334"/>
                  </a:cubicBezTo>
                  <a:cubicBezTo>
                    <a:pt x="739" y="1953"/>
                    <a:pt x="953" y="1596"/>
                    <a:pt x="989" y="1179"/>
                  </a:cubicBezTo>
                  <a:cubicBezTo>
                    <a:pt x="1048" y="1119"/>
                    <a:pt x="1108" y="1036"/>
                    <a:pt x="1120" y="953"/>
                  </a:cubicBezTo>
                  <a:cubicBezTo>
                    <a:pt x="1120" y="905"/>
                    <a:pt x="1132" y="846"/>
                    <a:pt x="1155" y="798"/>
                  </a:cubicBezTo>
                  <a:lnTo>
                    <a:pt x="1167" y="738"/>
                  </a:lnTo>
                  <a:lnTo>
                    <a:pt x="1120" y="703"/>
                  </a:lnTo>
                  <a:cubicBezTo>
                    <a:pt x="1133" y="696"/>
                    <a:pt x="1144" y="693"/>
                    <a:pt x="1155" y="693"/>
                  </a:cubicBezTo>
                  <a:cubicBezTo>
                    <a:pt x="1181" y="693"/>
                    <a:pt x="1198" y="713"/>
                    <a:pt x="1215" y="738"/>
                  </a:cubicBezTo>
                  <a:lnTo>
                    <a:pt x="1275" y="762"/>
                  </a:lnTo>
                  <a:cubicBezTo>
                    <a:pt x="1489" y="476"/>
                    <a:pt x="1215" y="250"/>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5"/>
            <p:cNvSpPr/>
            <p:nvPr/>
          </p:nvSpPr>
          <p:spPr>
            <a:xfrm>
              <a:off x="5399475" y="3310225"/>
              <a:ext cx="18175" cy="32300"/>
            </a:xfrm>
            <a:custGeom>
              <a:avLst/>
              <a:gdLst/>
              <a:ahLst/>
              <a:cxnLst/>
              <a:rect l="l" t="t" r="r" b="b"/>
              <a:pathLst>
                <a:path w="727" h="1292" extrusionOk="0">
                  <a:moveTo>
                    <a:pt x="597" y="0"/>
                  </a:moveTo>
                  <a:cubicBezTo>
                    <a:pt x="584" y="0"/>
                    <a:pt x="575" y="6"/>
                    <a:pt x="572" y="18"/>
                  </a:cubicBezTo>
                  <a:cubicBezTo>
                    <a:pt x="453" y="315"/>
                    <a:pt x="131" y="494"/>
                    <a:pt x="12" y="792"/>
                  </a:cubicBezTo>
                  <a:cubicBezTo>
                    <a:pt x="119" y="911"/>
                    <a:pt x="0" y="1065"/>
                    <a:pt x="96" y="1208"/>
                  </a:cubicBezTo>
                  <a:cubicBezTo>
                    <a:pt x="119" y="1244"/>
                    <a:pt x="167" y="1280"/>
                    <a:pt x="227" y="1292"/>
                  </a:cubicBezTo>
                  <a:cubicBezTo>
                    <a:pt x="250" y="1280"/>
                    <a:pt x="274" y="1268"/>
                    <a:pt x="298" y="1244"/>
                  </a:cubicBezTo>
                  <a:cubicBezTo>
                    <a:pt x="524" y="1173"/>
                    <a:pt x="512" y="970"/>
                    <a:pt x="572" y="804"/>
                  </a:cubicBezTo>
                  <a:cubicBezTo>
                    <a:pt x="584" y="708"/>
                    <a:pt x="584" y="625"/>
                    <a:pt x="596" y="530"/>
                  </a:cubicBezTo>
                  <a:cubicBezTo>
                    <a:pt x="643" y="470"/>
                    <a:pt x="667" y="411"/>
                    <a:pt x="715" y="375"/>
                  </a:cubicBezTo>
                  <a:cubicBezTo>
                    <a:pt x="727" y="280"/>
                    <a:pt x="727" y="173"/>
                    <a:pt x="727" y="89"/>
                  </a:cubicBezTo>
                  <a:cubicBezTo>
                    <a:pt x="700" y="45"/>
                    <a:pt x="634" y="0"/>
                    <a:pt x="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5"/>
            <p:cNvSpPr/>
            <p:nvPr/>
          </p:nvSpPr>
          <p:spPr>
            <a:xfrm>
              <a:off x="5395300" y="3330000"/>
              <a:ext cx="9850" cy="23475"/>
            </a:xfrm>
            <a:custGeom>
              <a:avLst/>
              <a:gdLst/>
              <a:ahLst/>
              <a:cxnLst/>
              <a:rect l="l" t="t" r="r" b="b"/>
              <a:pathLst>
                <a:path w="394" h="939" extrusionOk="0">
                  <a:moveTo>
                    <a:pt x="179" y="1"/>
                  </a:moveTo>
                  <a:cubicBezTo>
                    <a:pt x="108" y="155"/>
                    <a:pt x="1" y="322"/>
                    <a:pt x="36" y="536"/>
                  </a:cubicBezTo>
                  <a:cubicBezTo>
                    <a:pt x="48" y="655"/>
                    <a:pt x="48" y="775"/>
                    <a:pt x="60" y="894"/>
                  </a:cubicBezTo>
                  <a:cubicBezTo>
                    <a:pt x="60" y="906"/>
                    <a:pt x="84" y="917"/>
                    <a:pt x="108" y="929"/>
                  </a:cubicBezTo>
                  <a:cubicBezTo>
                    <a:pt x="117" y="935"/>
                    <a:pt x="126" y="938"/>
                    <a:pt x="133" y="938"/>
                  </a:cubicBezTo>
                  <a:cubicBezTo>
                    <a:pt x="155" y="938"/>
                    <a:pt x="170" y="914"/>
                    <a:pt x="179" y="870"/>
                  </a:cubicBezTo>
                  <a:cubicBezTo>
                    <a:pt x="298" y="739"/>
                    <a:pt x="263" y="572"/>
                    <a:pt x="322" y="429"/>
                  </a:cubicBezTo>
                  <a:cubicBezTo>
                    <a:pt x="334" y="263"/>
                    <a:pt x="394"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5"/>
            <p:cNvSpPr/>
            <p:nvPr/>
          </p:nvSpPr>
          <p:spPr>
            <a:xfrm>
              <a:off x="5426425" y="3268900"/>
              <a:ext cx="9100" cy="11125"/>
            </a:xfrm>
            <a:custGeom>
              <a:avLst/>
              <a:gdLst/>
              <a:ahLst/>
              <a:cxnLst/>
              <a:rect l="l" t="t" r="r" b="b"/>
              <a:pathLst>
                <a:path w="364" h="445" extrusionOk="0">
                  <a:moveTo>
                    <a:pt x="222" y="0"/>
                  </a:moveTo>
                  <a:cubicBezTo>
                    <a:pt x="26" y="0"/>
                    <a:pt x="0" y="128"/>
                    <a:pt x="89" y="444"/>
                  </a:cubicBezTo>
                  <a:cubicBezTo>
                    <a:pt x="244" y="361"/>
                    <a:pt x="292" y="159"/>
                    <a:pt x="363" y="16"/>
                  </a:cubicBezTo>
                  <a:cubicBezTo>
                    <a:pt x="309" y="6"/>
                    <a:pt x="262"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5"/>
            <p:cNvSpPr/>
            <p:nvPr/>
          </p:nvSpPr>
          <p:spPr>
            <a:xfrm>
              <a:off x="5453050" y="3999725"/>
              <a:ext cx="274175" cy="31575"/>
            </a:xfrm>
            <a:custGeom>
              <a:avLst/>
              <a:gdLst/>
              <a:ahLst/>
              <a:cxnLst/>
              <a:rect l="l" t="t" r="r" b="b"/>
              <a:pathLst>
                <a:path w="10967" h="1263" extrusionOk="0">
                  <a:moveTo>
                    <a:pt x="763" y="1"/>
                  </a:moveTo>
                  <a:cubicBezTo>
                    <a:pt x="655" y="1"/>
                    <a:pt x="536" y="13"/>
                    <a:pt x="429" y="24"/>
                  </a:cubicBezTo>
                  <a:cubicBezTo>
                    <a:pt x="358" y="36"/>
                    <a:pt x="286" y="72"/>
                    <a:pt x="227" y="96"/>
                  </a:cubicBezTo>
                  <a:cubicBezTo>
                    <a:pt x="96" y="179"/>
                    <a:pt x="1" y="274"/>
                    <a:pt x="60" y="441"/>
                  </a:cubicBezTo>
                  <a:lnTo>
                    <a:pt x="36" y="489"/>
                  </a:lnTo>
                  <a:cubicBezTo>
                    <a:pt x="190" y="534"/>
                    <a:pt x="348" y="546"/>
                    <a:pt x="507" y="546"/>
                  </a:cubicBezTo>
                  <a:cubicBezTo>
                    <a:pt x="684" y="546"/>
                    <a:pt x="862" y="531"/>
                    <a:pt x="1039" y="531"/>
                  </a:cubicBezTo>
                  <a:cubicBezTo>
                    <a:pt x="1207" y="531"/>
                    <a:pt x="1374" y="544"/>
                    <a:pt x="1536" y="596"/>
                  </a:cubicBezTo>
                  <a:cubicBezTo>
                    <a:pt x="1548" y="572"/>
                    <a:pt x="1560" y="560"/>
                    <a:pt x="1584" y="560"/>
                  </a:cubicBezTo>
                  <a:lnTo>
                    <a:pt x="1667" y="608"/>
                  </a:lnTo>
                  <a:cubicBezTo>
                    <a:pt x="1772" y="575"/>
                    <a:pt x="1880" y="557"/>
                    <a:pt x="1992" y="557"/>
                  </a:cubicBezTo>
                  <a:cubicBezTo>
                    <a:pt x="2084" y="557"/>
                    <a:pt x="2178" y="569"/>
                    <a:pt x="2275" y="596"/>
                  </a:cubicBezTo>
                  <a:cubicBezTo>
                    <a:pt x="2335" y="562"/>
                    <a:pt x="2392" y="548"/>
                    <a:pt x="2447" y="548"/>
                  </a:cubicBezTo>
                  <a:cubicBezTo>
                    <a:pt x="2489" y="548"/>
                    <a:pt x="2531" y="557"/>
                    <a:pt x="2572" y="572"/>
                  </a:cubicBezTo>
                  <a:cubicBezTo>
                    <a:pt x="2591" y="570"/>
                    <a:pt x="2609" y="569"/>
                    <a:pt x="2626" y="569"/>
                  </a:cubicBezTo>
                  <a:cubicBezTo>
                    <a:pt x="2897" y="569"/>
                    <a:pt x="3100" y="785"/>
                    <a:pt x="3356" y="785"/>
                  </a:cubicBezTo>
                  <a:cubicBezTo>
                    <a:pt x="3387" y="785"/>
                    <a:pt x="3420" y="782"/>
                    <a:pt x="3453" y="775"/>
                  </a:cubicBezTo>
                  <a:cubicBezTo>
                    <a:pt x="3590" y="775"/>
                    <a:pt x="3730" y="764"/>
                    <a:pt x="3869" y="764"/>
                  </a:cubicBezTo>
                  <a:cubicBezTo>
                    <a:pt x="3986" y="764"/>
                    <a:pt x="4102" y="771"/>
                    <a:pt x="4215" y="798"/>
                  </a:cubicBezTo>
                  <a:lnTo>
                    <a:pt x="4394" y="846"/>
                  </a:lnTo>
                  <a:cubicBezTo>
                    <a:pt x="4513" y="870"/>
                    <a:pt x="4632" y="894"/>
                    <a:pt x="4751" y="894"/>
                  </a:cubicBezTo>
                  <a:cubicBezTo>
                    <a:pt x="4811" y="906"/>
                    <a:pt x="4870" y="906"/>
                    <a:pt x="4930" y="906"/>
                  </a:cubicBezTo>
                  <a:cubicBezTo>
                    <a:pt x="5049" y="917"/>
                    <a:pt x="5156" y="965"/>
                    <a:pt x="5275" y="977"/>
                  </a:cubicBezTo>
                  <a:cubicBezTo>
                    <a:pt x="5358" y="977"/>
                    <a:pt x="5454" y="965"/>
                    <a:pt x="5513" y="894"/>
                  </a:cubicBezTo>
                  <a:cubicBezTo>
                    <a:pt x="5624" y="871"/>
                    <a:pt x="5734" y="862"/>
                    <a:pt x="5845" y="862"/>
                  </a:cubicBezTo>
                  <a:cubicBezTo>
                    <a:pt x="5973" y="862"/>
                    <a:pt x="6100" y="874"/>
                    <a:pt x="6227" y="894"/>
                  </a:cubicBezTo>
                  <a:cubicBezTo>
                    <a:pt x="6269" y="935"/>
                    <a:pt x="6314" y="956"/>
                    <a:pt x="6360" y="956"/>
                  </a:cubicBezTo>
                  <a:cubicBezTo>
                    <a:pt x="6406" y="956"/>
                    <a:pt x="6454" y="935"/>
                    <a:pt x="6501" y="894"/>
                  </a:cubicBezTo>
                  <a:cubicBezTo>
                    <a:pt x="6678" y="885"/>
                    <a:pt x="6855" y="877"/>
                    <a:pt x="7031" y="877"/>
                  </a:cubicBezTo>
                  <a:cubicBezTo>
                    <a:pt x="7352" y="877"/>
                    <a:pt x="7670" y="905"/>
                    <a:pt x="7978" y="1013"/>
                  </a:cubicBezTo>
                  <a:cubicBezTo>
                    <a:pt x="8025" y="1060"/>
                    <a:pt x="8085" y="1120"/>
                    <a:pt x="8156" y="1156"/>
                  </a:cubicBezTo>
                  <a:cubicBezTo>
                    <a:pt x="8311" y="1215"/>
                    <a:pt x="8466" y="1215"/>
                    <a:pt x="8633" y="1227"/>
                  </a:cubicBezTo>
                  <a:lnTo>
                    <a:pt x="10216" y="1227"/>
                  </a:lnTo>
                  <a:cubicBezTo>
                    <a:pt x="10478" y="1203"/>
                    <a:pt x="10776" y="1263"/>
                    <a:pt x="10966" y="989"/>
                  </a:cubicBezTo>
                  <a:cubicBezTo>
                    <a:pt x="10917" y="766"/>
                    <a:pt x="10783" y="743"/>
                    <a:pt x="10640" y="743"/>
                  </a:cubicBezTo>
                  <a:cubicBezTo>
                    <a:pt x="10602" y="743"/>
                    <a:pt x="10563" y="744"/>
                    <a:pt x="10525" y="744"/>
                  </a:cubicBezTo>
                  <a:cubicBezTo>
                    <a:pt x="10461" y="744"/>
                    <a:pt x="10400" y="740"/>
                    <a:pt x="10347" y="715"/>
                  </a:cubicBezTo>
                  <a:cubicBezTo>
                    <a:pt x="10288" y="679"/>
                    <a:pt x="10228" y="667"/>
                    <a:pt x="10157" y="667"/>
                  </a:cubicBezTo>
                  <a:cubicBezTo>
                    <a:pt x="10109" y="691"/>
                    <a:pt x="10062" y="704"/>
                    <a:pt x="10018" y="704"/>
                  </a:cubicBezTo>
                  <a:cubicBezTo>
                    <a:pt x="9951" y="704"/>
                    <a:pt x="9887" y="677"/>
                    <a:pt x="9823" y="620"/>
                  </a:cubicBezTo>
                  <a:cubicBezTo>
                    <a:pt x="9692" y="596"/>
                    <a:pt x="9561" y="596"/>
                    <a:pt x="9418" y="596"/>
                  </a:cubicBezTo>
                  <a:cubicBezTo>
                    <a:pt x="9103" y="554"/>
                    <a:pt x="8806" y="447"/>
                    <a:pt x="8479" y="447"/>
                  </a:cubicBezTo>
                  <a:cubicBezTo>
                    <a:pt x="8436" y="447"/>
                    <a:pt x="8392" y="449"/>
                    <a:pt x="8347" y="453"/>
                  </a:cubicBezTo>
                  <a:cubicBezTo>
                    <a:pt x="8327" y="452"/>
                    <a:pt x="8307" y="452"/>
                    <a:pt x="8287" y="452"/>
                  </a:cubicBezTo>
                  <a:cubicBezTo>
                    <a:pt x="8139" y="452"/>
                    <a:pt x="7987" y="470"/>
                    <a:pt x="7836" y="470"/>
                  </a:cubicBezTo>
                  <a:cubicBezTo>
                    <a:pt x="7677" y="470"/>
                    <a:pt x="7520" y="450"/>
                    <a:pt x="7370" y="370"/>
                  </a:cubicBezTo>
                  <a:cubicBezTo>
                    <a:pt x="7192" y="298"/>
                    <a:pt x="7001" y="322"/>
                    <a:pt x="6823" y="310"/>
                  </a:cubicBezTo>
                  <a:cubicBezTo>
                    <a:pt x="6668" y="298"/>
                    <a:pt x="6537" y="191"/>
                    <a:pt x="6382" y="191"/>
                  </a:cubicBezTo>
                  <a:cubicBezTo>
                    <a:pt x="4513" y="84"/>
                    <a:pt x="2632" y="72"/>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5"/>
            <p:cNvSpPr/>
            <p:nvPr/>
          </p:nvSpPr>
          <p:spPr>
            <a:xfrm>
              <a:off x="5626275" y="4025200"/>
              <a:ext cx="99150" cy="15025"/>
            </a:xfrm>
            <a:custGeom>
              <a:avLst/>
              <a:gdLst/>
              <a:ahLst/>
              <a:cxnLst/>
              <a:rect l="l" t="t" r="r" b="b"/>
              <a:pathLst>
                <a:path w="3966" h="601" extrusionOk="0">
                  <a:moveTo>
                    <a:pt x="1071" y="1"/>
                  </a:moveTo>
                  <a:cubicBezTo>
                    <a:pt x="1061" y="1"/>
                    <a:pt x="1050" y="2"/>
                    <a:pt x="1037" y="6"/>
                  </a:cubicBezTo>
                  <a:cubicBezTo>
                    <a:pt x="784" y="14"/>
                    <a:pt x="538" y="22"/>
                    <a:pt x="310" y="22"/>
                  </a:cubicBezTo>
                  <a:cubicBezTo>
                    <a:pt x="215" y="22"/>
                    <a:pt x="124" y="21"/>
                    <a:pt x="37" y="17"/>
                  </a:cubicBezTo>
                  <a:cubicBezTo>
                    <a:pt x="1" y="77"/>
                    <a:pt x="1" y="125"/>
                    <a:pt x="37" y="172"/>
                  </a:cubicBezTo>
                  <a:cubicBezTo>
                    <a:pt x="96" y="208"/>
                    <a:pt x="144" y="268"/>
                    <a:pt x="180" y="315"/>
                  </a:cubicBezTo>
                  <a:cubicBezTo>
                    <a:pt x="281" y="369"/>
                    <a:pt x="379" y="396"/>
                    <a:pt x="476" y="396"/>
                  </a:cubicBezTo>
                  <a:cubicBezTo>
                    <a:pt x="572" y="396"/>
                    <a:pt x="668" y="369"/>
                    <a:pt x="763" y="315"/>
                  </a:cubicBezTo>
                  <a:lnTo>
                    <a:pt x="894" y="315"/>
                  </a:lnTo>
                  <a:cubicBezTo>
                    <a:pt x="953" y="375"/>
                    <a:pt x="1049" y="375"/>
                    <a:pt x="1132" y="375"/>
                  </a:cubicBezTo>
                  <a:lnTo>
                    <a:pt x="1394" y="375"/>
                  </a:lnTo>
                  <a:cubicBezTo>
                    <a:pt x="1465" y="375"/>
                    <a:pt x="1549" y="387"/>
                    <a:pt x="1608" y="446"/>
                  </a:cubicBezTo>
                  <a:cubicBezTo>
                    <a:pt x="1656" y="488"/>
                    <a:pt x="1707" y="509"/>
                    <a:pt x="1756" y="509"/>
                  </a:cubicBezTo>
                  <a:cubicBezTo>
                    <a:pt x="1805" y="509"/>
                    <a:pt x="1852" y="488"/>
                    <a:pt x="1894" y="446"/>
                  </a:cubicBezTo>
                  <a:cubicBezTo>
                    <a:pt x="1894" y="446"/>
                    <a:pt x="1906" y="434"/>
                    <a:pt x="1942" y="422"/>
                  </a:cubicBezTo>
                  <a:cubicBezTo>
                    <a:pt x="1965" y="422"/>
                    <a:pt x="2001" y="434"/>
                    <a:pt x="2025" y="470"/>
                  </a:cubicBezTo>
                  <a:cubicBezTo>
                    <a:pt x="2073" y="506"/>
                    <a:pt x="2120" y="553"/>
                    <a:pt x="2180" y="589"/>
                  </a:cubicBezTo>
                  <a:cubicBezTo>
                    <a:pt x="2263" y="601"/>
                    <a:pt x="2358" y="601"/>
                    <a:pt x="2442" y="601"/>
                  </a:cubicBezTo>
                  <a:cubicBezTo>
                    <a:pt x="2489" y="553"/>
                    <a:pt x="2549" y="506"/>
                    <a:pt x="2597" y="470"/>
                  </a:cubicBezTo>
                  <a:lnTo>
                    <a:pt x="2727" y="470"/>
                  </a:lnTo>
                  <a:cubicBezTo>
                    <a:pt x="2727" y="482"/>
                    <a:pt x="2739" y="482"/>
                    <a:pt x="2775" y="494"/>
                  </a:cubicBezTo>
                  <a:cubicBezTo>
                    <a:pt x="2788" y="497"/>
                    <a:pt x="2799" y="498"/>
                    <a:pt x="2809" y="498"/>
                  </a:cubicBezTo>
                  <a:cubicBezTo>
                    <a:pt x="2836" y="498"/>
                    <a:pt x="2856" y="487"/>
                    <a:pt x="2882" y="470"/>
                  </a:cubicBezTo>
                  <a:cubicBezTo>
                    <a:pt x="2966" y="506"/>
                    <a:pt x="3073" y="553"/>
                    <a:pt x="3168" y="601"/>
                  </a:cubicBezTo>
                  <a:cubicBezTo>
                    <a:pt x="3251" y="553"/>
                    <a:pt x="3359" y="506"/>
                    <a:pt x="3442" y="470"/>
                  </a:cubicBezTo>
                  <a:cubicBezTo>
                    <a:pt x="3442" y="470"/>
                    <a:pt x="3466" y="482"/>
                    <a:pt x="3489" y="494"/>
                  </a:cubicBezTo>
                  <a:cubicBezTo>
                    <a:pt x="3502" y="497"/>
                    <a:pt x="3513" y="498"/>
                    <a:pt x="3523" y="498"/>
                  </a:cubicBezTo>
                  <a:cubicBezTo>
                    <a:pt x="3551" y="498"/>
                    <a:pt x="3570" y="487"/>
                    <a:pt x="3597" y="470"/>
                  </a:cubicBezTo>
                  <a:cubicBezTo>
                    <a:pt x="3680" y="446"/>
                    <a:pt x="3787" y="446"/>
                    <a:pt x="3882" y="446"/>
                  </a:cubicBezTo>
                  <a:cubicBezTo>
                    <a:pt x="3966" y="363"/>
                    <a:pt x="3966" y="256"/>
                    <a:pt x="3906" y="148"/>
                  </a:cubicBezTo>
                  <a:cubicBezTo>
                    <a:pt x="3834" y="115"/>
                    <a:pt x="3758" y="108"/>
                    <a:pt x="3680" y="108"/>
                  </a:cubicBezTo>
                  <a:cubicBezTo>
                    <a:pt x="3628" y="108"/>
                    <a:pt x="3576" y="111"/>
                    <a:pt x="3524" y="111"/>
                  </a:cubicBezTo>
                  <a:cubicBezTo>
                    <a:pt x="3435" y="111"/>
                    <a:pt x="3346" y="102"/>
                    <a:pt x="3263" y="53"/>
                  </a:cubicBezTo>
                  <a:lnTo>
                    <a:pt x="1573" y="53"/>
                  </a:lnTo>
                  <a:cubicBezTo>
                    <a:pt x="1498" y="88"/>
                    <a:pt x="1426" y="108"/>
                    <a:pt x="1357" y="108"/>
                  </a:cubicBezTo>
                  <a:cubicBezTo>
                    <a:pt x="1282" y="108"/>
                    <a:pt x="1212" y="85"/>
                    <a:pt x="1144" y="29"/>
                  </a:cubicBezTo>
                  <a:cubicBezTo>
                    <a:pt x="1118" y="12"/>
                    <a:pt x="1098"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5"/>
            <p:cNvSpPr/>
            <p:nvPr/>
          </p:nvSpPr>
          <p:spPr>
            <a:xfrm>
              <a:off x="5521500" y="4016625"/>
              <a:ext cx="56900" cy="13200"/>
            </a:xfrm>
            <a:custGeom>
              <a:avLst/>
              <a:gdLst/>
              <a:ahLst/>
              <a:cxnLst/>
              <a:rect l="l" t="t" r="r" b="b"/>
              <a:pathLst>
                <a:path w="2276" h="528" extrusionOk="0">
                  <a:moveTo>
                    <a:pt x="1245" y="1"/>
                  </a:moveTo>
                  <a:cubicBezTo>
                    <a:pt x="1129" y="1"/>
                    <a:pt x="1013" y="12"/>
                    <a:pt x="900" y="12"/>
                  </a:cubicBezTo>
                  <a:cubicBezTo>
                    <a:pt x="849" y="12"/>
                    <a:pt x="800" y="10"/>
                    <a:pt x="751" y="3"/>
                  </a:cubicBezTo>
                  <a:cubicBezTo>
                    <a:pt x="706" y="12"/>
                    <a:pt x="660" y="15"/>
                    <a:pt x="614" y="15"/>
                  </a:cubicBezTo>
                  <a:cubicBezTo>
                    <a:pt x="516" y="15"/>
                    <a:pt x="415" y="2"/>
                    <a:pt x="315" y="2"/>
                  </a:cubicBezTo>
                  <a:cubicBezTo>
                    <a:pt x="213" y="2"/>
                    <a:pt x="111" y="16"/>
                    <a:pt x="13" y="75"/>
                  </a:cubicBezTo>
                  <a:cubicBezTo>
                    <a:pt x="1" y="134"/>
                    <a:pt x="1" y="182"/>
                    <a:pt x="1" y="241"/>
                  </a:cubicBezTo>
                  <a:cubicBezTo>
                    <a:pt x="65" y="359"/>
                    <a:pt x="148" y="485"/>
                    <a:pt x="284" y="485"/>
                  </a:cubicBezTo>
                  <a:cubicBezTo>
                    <a:pt x="300" y="485"/>
                    <a:pt x="317" y="483"/>
                    <a:pt x="334" y="480"/>
                  </a:cubicBezTo>
                  <a:cubicBezTo>
                    <a:pt x="473" y="461"/>
                    <a:pt x="611" y="453"/>
                    <a:pt x="750" y="453"/>
                  </a:cubicBezTo>
                  <a:cubicBezTo>
                    <a:pt x="1194" y="453"/>
                    <a:pt x="1638" y="528"/>
                    <a:pt x="2082" y="528"/>
                  </a:cubicBezTo>
                  <a:cubicBezTo>
                    <a:pt x="2107" y="528"/>
                    <a:pt x="2131" y="528"/>
                    <a:pt x="2156" y="527"/>
                  </a:cubicBezTo>
                  <a:cubicBezTo>
                    <a:pt x="2239" y="468"/>
                    <a:pt x="2275" y="372"/>
                    <a:pt x="2263" y="277"/>
                  </a:cubicBezTo>
                  <a:cubicBezTo>
                    <a:pt x="2251" y="194"/>
                    <a:pt x="2204" y="158"/>
                    <a:pt x="2156" y="110"/>
                  </a:cubicBezTo>
                  <a:cubicBezTo>
                    <a:pt x="2132" y="93"/>
                    <a:pt x="2111" y="84"/>
                    <a:pt x="2090" y="84"/>
                  </a:cubicBezTo>
                  <a:cubicBezTo>
                    <a:pt x="2070" y="84"/>
                    <a:pt x="2049" y="93"/>
                    <a:pt x="2025" y="110"/>
                  </a:cubicBezTo>
                  <a:cubicBezTo>
                    <a:pt x="1955" y="145"/>
                    <a:pt x="1883" y="172"/>
                    <a:pt x="1813" y="172"/>
                  </a:cubicBezTo>
                  <a:cubicBezTo>
                    <a:pt x="1740" y="172"/>
                    <a:pt x="1669" y="142"/>
                    <a:pt x="1608" y="63"/>
                  </a:cubicBezTo>
                  <a:cubicBezTo>
                    <a:pt x="1488" y="13"/>
                    <a:pt x="1366" y="1"/>
                    <a:pt x="1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5"/>
            <p:cNvSpPr/>
            <p:nvPr/>
          </p:nvSpPr>
          <p:spPr>
            <a:xfrm>
              <a:off x="5575375" y="4021125"/>
              <a:ext cx="22950" cy="12200"/>
            </a:xfrm>
            <a:custGeom>
              <a:avLst/>
              <a:gdLst/>
              <a:ahLst/>
              <a:cxnLst/>
              <a:rect l="l" t="t" r="r" b="b"/>
              <a:pathLst>
                <a:path w="918" h="488" extrusionOk="0">
                  <a:moveTo>
                    <a:pt x="169" y="0"/>
                  </a:moveTo>
                  <a:cubicBezTo>
                    <a:pt x="113" y="0"/>
                    <a:pt x="57" y="18"/>
                    <a:pt x="1" y="61"/>
                  </a:cubicBezTo>
                  <a:lnTo>
                    <a:pt x="1" y="347"/>
                  </a:lnTo>
                  <a:cubicBezTo>
                    <a:pt x="216" y="357"/>
                    <a:pt x="399" y="487"/>
                    <a:pt x="590" y="487"/>
                  </a:cubicBezTo>
                  <a:cubicBezTo>
                    <a:pt x="631" y="487"/>
                    <a:pt x="673" y="481"/>
                    <a:pt x="715" y="466"/>
                  </a:cubicBezTo>
                  <a:cubicBezTo>
                    <a:pt x="811" y="431"/>
                    <a:pt x="918" y="395"/>
                    <a:pt x="882" y="288"/>
                  </a:cubicBezTo>
                  <a:cubicBezTo>
                    <a:pt x="882" y="240"/>
                    <a:pt x="799" y="216"/>
                    <a:pt x="739" y="180"/>
                  </a:cubicBezTo>
                  <a:cubicBezTo>
                    <a:pt x="680" y="133"/>
                    <a:pt x="632" y="109"/>
                    <a:pt x="572" y="61"/>
                  </a:cubicBezTo>
                  <a:cubicBezTo>
                    <a:pt x="501" y="50"/>
                    <a:pt x="406" y="50"/>
                    <a:pt x="322" y="38"/>
                  </a:cubicBezTo>
                  <a:cubicBezTo>
                    <a:pt x="271" y="15"/>
                    <a:pt x="220"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5"/>
            <p:cNvSpPr/>
            <p:nvPr/>
          </p:nvSpPr>
          <p:spPr>
            <a:xfrm>
              <a:off x="5604550" y="4022350"/>
              <a:ext cx="14925" cy="10225"/>
            </a:xfrm>
            <a:custGeom>
              <a:avLst/>
              <a:gdLst/>
              <a:ahLst/>
              <a:cxnLst/>
              <a:rect l="l" t="t" r="r" b="b"/>
              <a:pathLst>
                <a:path w="597" h="409" extrusionOk="0">
                  <a:moveTo>
                    <a:pt x="132" y="1"/>
                  </a:moveTo>
                  <a:cubicBezTo>
                    <a:pt x="72" y="143"/>
                    <a:pt x="1" y="310"/>
                    <a:pt x="227" y="370"/>
                  </a:cubicBezTo>
                  <a:cubicBezTo>
                    <a:pt x="269" y="393"/>
                    <a:pt x="313" y="408"/>
                    <a:pt x="356" y="408"/>
                  </a:cubicBezTo>
                  <a:cubicBezTo>
                    <a:pt x="400" y="408"/>
                    <a:pt x="441" y="393"/>
                    <a:pt x="477" y="358"/>
                  </a:cubicBezTo>
                  <a:cubicBezTo>
                    <a:pt x="596" y="227"/>
                    <a:pt x="441" y="120"/>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5"/>
            <p:cNvSpPr/>
            <p:nvPr/>
          </p:nvSpPr>
          <p:spPr>
            <a:xfrm>
              <a:off x="5629550" y="4033375"/>
              <a:ext cx="14325" cy="3250"/>
            </a:xfrm>
            <a:custGeom>
              <a:avLst/>
              <a:gdLst/>
              <a:ahLst/>
              <a:cxnLst/>
              <a:rect l="l" t="t" r="r" b="b"/>
              <a:pathLst>
                <a:path w="573" h="130" extrusionOk="0">
                  <a:moveTo>
                    <a:pt x="1" y="0"/>
                  </a:moveTo>
                  <a:cubicBezTo>
                    <a:pt x="1" y="36"/>
                    <a:pt x="13" y="83"/>
                    <a:pt x="25" y="107"/>
                  </a:cubicBezTo>
                  <a:cubicBezTo>
                    <a:pt x="117" y="107"/>
                    <a:pt x="215" y="130"/>
                    <a:pt x="308" y="130"/>
                  </a:cubicBezTo>
                  <a:cubicBezTo>
                    <a:pt x="406" y="130"/>
                    <a:pt x="499" y="104"/>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5"/>
            <p:cNvSpPr/>
            <p:nvPr/>
          </p:nvSpPr>
          <p:spPr>
            <a:xfrm>
              <a:off x="5482225" y="4026525"/>
              <a:ext cx="11325" cy="2700"/>
            </a:xfrm>
            <a:custGeom>
              <a:avLst/>
              <a:gdLst/>
              <a:ahLst/>
              <a:cxnLst/>
              <a:rect l="l" t="t" r="r" b="b"/>
              <a:pathLst>
                <a:path w="453" h="108" extrusionOk="0">
                  <a:moveTo>
                    <a:pt x="0" y="0"/>
                  </a:moveTo>
                  <a:cubicBezTo>
                    <a:pt x="72" y="72"/>
                    <a:pt x="146" y="107"/>
                    <a:pt x="222" y="107"/>
                  </a:cubicBezTo>
                  <a:cubicBezTo>
                    <a:pt x="298" y="107"/>
                    <a:pt x="375" y="7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5"/>
            <p:cNvSpPr/>
            <p:nvPr/>
          </p:nvSpPr>
          <p:spPr>
            <a:xfrm>
              <a:off x="5460800" y="4025025"/>
              <a:ext cx="3875" cy="925"/>
            </a:xfrm>
            <a:custGeom>
              <a:avLst/>
              <a:gdLst/>
              <a:ahLst/>
              <a:cxnLst/>
              <a:rect l="l" t="t" r="r" b="b"/>
              <a:pathLst>
                <a:path w="155" h="37" extrusionOk="0">
                  <a:moveTo>
                    <a:pt x="107" y="1"/>
                  </a:moveTo>
                  <a:cubicBezTo>
                    <a:pt x="83" y="1"/>
                    <a:pt x="36" y="24"/>
                    <a:pt x="0" y="36"/>
                  </a:cubicBezTo>
                  <a:lnTo>
                    <a:pt x="155" y="36"/>
                  </a:lnTo>
                  <a:cubicBezTo>
                    <a:pt x="143" y="24"/>
                    <a:pt x="119"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5"/>
            <p:cNvSpPr/>
            <p:nvPr/>
          </p:nvSpPr>
          <p:spPr>
            <a:xfrm>
              <a:off x="5442925" y="4024425"/>
              <a:ext cx="3900" cy="1225"/>
            </a:xfrm>
            <a:custGeom>
              <a:avLst/>
              <a:gdLst/>
              <a:ahLst/>
              <a:cxnLst/>
              <a:rect l="l" t="t" r="r" b="b"/>
              <a:pathLst>
                <a:path w="156" h="49" extrusionOk="0">
                  <a:moveTo>
                    <a:pt x="108" y="1"/>
                  </a:moveTo>
                  <a:cubicBezTo>
                    <a:pt x="60" y="1"/>
                    <a:pt x="36" y="25"/>
                    <a:pt x="1" y="37"/>
                  </a:cubicBezTo>
                  <a:cubicBezTo>
                    <a:pt x="48" y="48"/>
                    <a:pt x="96" y="48"/>
                    <a:pt x="155" y="48"/>
                  </a:cubicBezTo>
                  <a:cubicBezTo>
                    <a:pt x="144" y="37"/>
                    <a:pt x="120"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5"/>
            <p:cNvSpPr/>
            <p:nvPr/>
          </p:nvSpPr>
          <p:spPr>
            <a:xfrm>
              <a:off x="5623600" y="4025925"/>
              <a:ext cx="2425" cy="3900"/>
            </a:xfrm>
            <a:custGeom>
              <a:avLst/>
              <a:gdLst/>
              <a:ahLst/>
              <a:cxnLst/>
              <a:rect l="l" t="t" r="r" b="b"/>
              <a:pathLst>
                <a:path w="97" h="156" extrusionOk="0">
                  <a:moveTo>
                    <a:pt x="96" y="0"/>
                  </a:moveTo>
                  <a:cubicBezTo>
                    <a:pt x="1" y="48"/>
                    <a:pt x="1" y="108"/>
                    <a:pt x="96" y="155"/>
                  </a:cubicBezTo>
                  <a:lnTo>
                    <a:pt x="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5"/>
            <p:cNvSpPr/>
            <p:nvPr/>
          </p:nvSpPr>
          <p:spPr>
            <a:xfrm>
              <a:off x="5625700" y="4029800"/>
              <a:ext cx="3875" cy="3600"/>
            </a:xfrm>
            <a:custGeom>
              <a:avLst/>
              <a:gdLst/>
              <a:ahLst/>
              <a:cxnLst/>
              <a:rect l="l" t="t" r="r" b="b"/>
              <a:pathLst>
                <a:path w="155" h="144" extrusionOk="0">
                  <a:moveTo>
                    <a:pt x="0" y="0"/>
                  </a:moveTo>
                  <a:cubicBezTo>
                    <a:pt x="9" y="9"/>
                    <a:pt x="19" y="18"/>
                    <a:pt x="28" y="26"/>
                  </a:cubicBezTo>
                  <a:lnTo>
                    <a:pt x="28" y="26"/>
                  </a:lnTo>
                  <a:lnTo>
                    <a:pt x="0" y="0"/>
                  </a:lnTo>
                  <a:close/>
                  <a:moveTo>
                    <a:pt x="28" y="26"/>
                  </a:moveTo>
                  <a:lnTo>
                    <a:pt x="155" y="143"/>
                  </a:lnTo>
                  <a:cubicBezTo>
                    <a:pt x="116" y="95"/>
                    <a:pt x="70" y="62"/>
                    <a:pt x="28"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5"/>
            <p:cNvSpPr/>
            <p:nvPr/>
          </p:nvSpPr>
          <p:spPr>
            <a:xfrm>
              <a:off x="5420600" y="4000550"/>
              <a:ext cx="36950" cy="12900"/>
            </a:xfrm>
            <a:custGeom>
              <a:avLst/>
              <a:gdLst/>
              <a:ahLst/>
              <a:cxnLst/>
              <a:rect l="l" t="t" r="r" b="b"/>
              <a:pathLst>
                <a:path w="1478" h="516" extrusionOk="0">
                  <a:moveTo>
                    <a:pt x="1072" y="0"/>
                  </a:moveTo>
                  <a:cubicBezTo>
                    <a:pt x="1041" y="0"/>
                    <a:pt x="1009" y="1"/>
                    <a:pt x="977" y="3"/>
                  </a:cubicBezTo>
                  <a:cubicBezTo>
                    <a:pt x="858" y="3"/>
                    <a:pt x="751" y="15"/>
                    <a:pt x="644" y="51"/>
                  </a:cubicBezTo>
                  <a:cubicBezTo>
                    <a:pt x="429" y="111"/>
                    <a:pt x="227" y="134"/>
                    <a:pt x="48" y="253"/>
                  </a:cubicBezTo>
                  <a:cubicBezTo>
                    <a:pt x="1" y="313"/>
                    <a:pt x="1" y="361"/>
                    <a:pt x="60" y="420"/>
                  </a:cubicBezTo>
                  <a:cubicBezTo>
                    <a:pt x="132" y="432"/>
                    <a:pt x="227" y="432"/>
                    <a:pt x="310" y="456"/>
                  </a:cubicBezTo>
                  <a:cubicBezTo>
                    <a:pt x="337" y="483"/>
                    <a:pt x="368" y="498"/>
                    <a:pt x="398" y="498"/>
                  </a:cubicBezTo>
                  <a:cubicBezTo>
                    <a:pt x="421" y="498"/>
                    <a:pt x="444" y="489"/>
                    <a:pt x="465" y="468"/>
                  </a:cubicBezTo>
                  <a:cubicBezTo>
                    <a:pt x="513" y="468"/>
                    <a:pt x="572" y="480"/>
                    <a:pt x="608" y="480"/>
                  </a:cubicBezTo>
                  <a:cubicBezTo>
                    <a:pt x="656" y="503"/>
                    <a:pt x="706" y="515"/>
                    <a:pt x="755" y="515"/>
                  </a:cubicBezTo>
                  <a:cubicBezTo>
                    <a:pt x="804" y="515"/>
                    <a:pt x="852" y="503"/>
                    <a:pt x="894" y="480"/>
                  </a:cubicBezTo>
                  <a:cubicBezTo>
                    <a:pt x="1048" y="456"/>
                    <a:pt x="1191" y="444"/>
                    <a:pt x="1346" y="420"/>
                  </a:cubicBezTo>
                  <a:cubicBezTo>
                    <a:pt x="1394" y="349"/>
                    <a:pt x="1429" y="265"/>
                    <a:pt x="1477" y="182"/>
                  </a:cubicBezTo>
                  <a:cubicBezTo>
                    <a:pt x="1378" y="33"/>
                    <a:pt x="1229"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5"/>
            <p:cNvSpPr/>
            <p:nvPr/>
          </p:nvSpPr>
          <p:spPr>
            <a:xfrm>
              <a:off x="5453350" y="4011900"/>
              <a:ext cx="37825" cy="3325"/>
            </a:xfrm>
            <a:custGeom>
              <a:avLst/>
              <a:gdLst/>
              <a:ahLst/>
              <a:cxnLst/>
              <a:rect l="l" t="t" r="r" b="b"/>
              <a:pathLst>
                <a:path w="1513" h="133" extrusionOk="0">
                  <a:moveTo>
                    <a:pt x="735" y="0"/>
                  </a:moveTo>
                  <a:cubicBezTo>
                    <a:pt x="523" y="0"/>
                    <a:pt x="311" y="15"/>
                    <a:pt x="97" y="15"/>
                  </a:cubicBezTo>
                  <a:cubicBezTo>
                    <a:pt x="65" y="15"/>
                    <a:pt x="33" y="14"/>
                    <a:pt x="0" y="14"/>
                  </a:cubicBezTo>
                  <a:lnTo>
                    <a:pt x="0" y="14"/>
                  </a:lnTo>
                  <a:cubicBezTo>
                    <a:pt x="24" y="61"/>
                    <a:pt x="24" y="85"/>
                    <a:pt x="24" y="133"/>
                  </a:cubicBezTo>
                  <a:cubicBezTo>
                    <a:pt x="512" y="133"/>
                    <a:pt x="1012" y="121"/>
                    <a:pt x="1513" y="121"/>
                  </a:cubicBezTo>
                  <a:cubicBezTo>
                    <a:pt x="1254" y="22"/>
                    <a:pt x="995" y="0"/>
                    <a:pt x="7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5"/>
            <p:cNvSpPr/>
            <p:nvPr/>
          </p:nvSpPr>
          <p:spPr>
            <a:xfrm>
              <a:off x="5392925" y="4003375"/>
              <a:ext cx="29200" cy="12850"/>
            </a:xfrm>
            <a:custGeom>
              <a:avLst/>
              <a:gdLst/>
              <a:ahLst/>
              <a:cxnLst/>
              <a:rect l="l" t="t" r="r" b="b"/>
              <a:pathLst>
                <a:path w="1168" h="514" extrusionOk="0">
                  <a:moveTo>
                    <a:pt x="589" y="0"/>
                  </a:moveTo>
                  <a:cubicBezTo>
                    <a:pt x="420" y="0"/>
                    <a:pt x="246" y="53"/>
                    <a:pt x="72" y="128"/>
                  </a:cubicBezTo>
                  <a:cubicBezTo>
                    <a:pt x="36" y="176"/>
                    <a:pt x="24" y="200"/>
                    <a:pt x="0" y="236"/>
                  </a:cubicBezTo>
                  <a:cubicBezTo>
                    <a:pt x="72" y="343"/>
                    <a:pt x="179" y="343"/>
                    <a:pt x="274" y="343"/>
                  </a:cubicBezTo>
                  <a:cubicBezTo>
                    <a:pt x="298" y="345"/>
                    <a:pt x="323" y="345"/>
                    <a:pt x="348" y="345"/>
                  </a:cubicBezTo>
                  <a:cubicBezTo>
                    <a:pt x="368" y="345"/>
                    <a:pt x="388" y="345"/>
                    <a:pt x="407" y="345"/>
                  </a:cubicBezTo>
                  <a:cubicBezTo>
                    <a:pt x="523" y="345"/>
                    <a:pt x="638" y="354"/>
                    <a:pt x="715" y="474"/>
                  </a:cubicBezTo>
                  <a:cubicBezTo>
                    <a:pt x="756" y="502"/>
                    <a:pt x="790" y="514"/>
                    <a:pt x="820" y="514"/>
                  </a:cubicBezTo>
                  <a:cubicBezTo>
                    <a:pt x="903" y="514"/>
                    <a:pt x="951" y="425"/>
                    <a:pt x="1012" y="355"/>
                  </a:cubicBezTo>
                  <a:cubicBezTo>
                    <a:pt x="1072" y="343"/>
                    <a:pt x="1108" y="331"/>
                    <a:pt x="1167" y="307"/>
                  </a:cubicBezTo>
                  <a:cubicBezTo>
                    <a:pt x="1155" y="271"/>
                    <a:pt x="1143" y="236"/>
                    <a:pt x="1108" y="212"/>
                  </a:cubicBezTo>
                  <a:cubicBezTo>
                    <a:pt x="943" y="59"/>
                    <a:pt x="768"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5"/>
            <p:cNvSpPr/>
            <p:nvPr/>
          </p:nvSpPr>
          <p:spPr>
            <a:xfrm>
              <a:off x="5517050" y="4013600"/>
              <a:ext cx="24725" cy="5500"/>
            </a:xfrm>
            <a:custGeom>
              <a:avLst/>
              <a:gdLst/>
              <a:ahLst/>
              <a:cxnLst/>
              <a:rect l="l" t="t" r="r" b="b"/>
              <a:pathLst>
                <a:path w="989" h="220" extrusionOk="0">
                  <a:moveTo>
                    <a:pt x="268" y="1"/>
                  </a:moveTo>
                  <a:cubicBezTo>
                    <a:pt x="179" y="1"/>
                    <a:pt x="90" y="15"/>
                    <a:pt x="0" y="53"/>
                  </a:cubicBezTo>
                  <a:cubicBezTo>
                    <a:pt x="60" y="112"/>
                    <a:pt x="131" y="160"/>
                    <a:pt x="191" y="220"/>
                  </a:cubicBezTo>
                  <a:lnTo>
                    <a:pt x="905" y="220"/>
                  </a:lnTo>
                  <a:cubicBezTo>
                    <a:pt x="965" y="172"/>
                    <a:pt x="989" y="124"/>
                    <a:pt x="905" y="100"/>
                  </a:cubicBezTo>
                  <a:cubicBezTo>
                    <a:pt x="694" y="84"/>
                    <a:pt x="483" y="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5"/>
            <p:cNvSpPr/>
            <p:nvPr/>
          </p:nvSpPr>
          <p:spPr>
            <a:xfrm>
              <a:off x="5410775" y="4011925"/>
              <a:ext cx="9850" cy="6750"/>
            </a:xfrm>
            <a:custGeom>
              <a:avLst/>
              <a:gdLst/>
              <a:ahLst/>
              <a:cxnLst/>
              <a:rect l="l" t="t" r="r" b="b"/>
              <a:pathLst>
                <a:path w="394" h="270" extrusionOk="0">
                  <a:moveTo>
                    <a:pt x="298" y="1"/>
                  </a:moveTo>
                  <a:lnTo>
                    <a:pt x="298" y="1"/>
                  </a:lnTo>
                  <a:cubicBezTo>
                    <a:pt x="191" y="48"/>
                    <a:pt x="96" y="72"/>
                    <a:pt x="1" y="120"/>
                  </a:cubicBezTo>
                  <a:cubicBezTo>
                    <a:pt x="43" y="213"/>
                    <a:pt x="103" y="269"/>
                    <a:pt x="177" y="269"/>
                  </a:cubicBezTo>
                  <a:cubicBezTo>
                    <a:pt x="207" y="269"/>
                    <a:pt x="240" y="260"/>
                    <a:pt x="275" y="239"/>
                  </a:cubicBezTo>
                  <a:cubicBezTo>
                    <a:pt x="394" y="179"/>
                    <a:pt x="310" y="84"/>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5"/>
            <p:cNvSpPr/>
            <p:nvPr/>
          </p:nvSpPr>
          <p:spPr>
            <a:xfrm>
              <a:off x="5494725" y="4012425"/>
              <a:ext cx="14900" cy="2500"/>
            </a:xfrm>
            <a:custGeom>
              <a:avLst/>
              <a:gdLst/>
              <a:ahLst/>
              <a:cxnLst/>
              <a:rect l="l" t="t" r="r" b="b"/>
              <a:pathLst>
                <a:path w="596" h="100" extrusionOk="0">
                  <a:moveTo>
                    <a:pt x="271" y="1"/>
                  </a:moveTo>
                  <a:cubicBezTo>
                    <a:pt x="179" y="1"/>
                    <a:pt x="87" y="29"/>
                    <a:pt x="0" y="100"/>
                  </a:cubicBezTo>
                  <a:lnTo>
                    <a:pt x="596" y="100"/>
                  </a:lnTo>
                  <a:cubicBezTo>
                    <a:pt x="492" y="42"/>
                    <a:pt x="381"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5"/>
            <p:cNvSpPr/>
            <p:nvPr/>
          </p:nvSpPr>
          <p:spPr>
            <a:xfrm>
              <a:off x="5436075" y="4012225"/>
              <a:ext cx="6875" cy="2475"/>
            </a:xfrm>
            <a:custGeom>
              <a:avLst/>
              <a:gdLst/>
              <a:ahLst/>
              <a:cxnLst/>
              <a:rect l="l" t="t" r="r" b="b"/>
              <a:pathLst>
                <a:path w="275" h="99" extrusionOk="0">
                  <a:moveTo>
                    <a:pt x="1" y="1"/>
                  </a:moveTo>
                  <a:cubicBezTo>
                    <a:pt x="43" y="66"/>
                    <a:pt x="87" y="99"/>
                    <a:pt x="133" y="99"/>
                  </a:cubicBezTo>
                  <a:cubicBezTo>
                    <a:pt x="179" y="99"/>
                    <a:pt x="227" y="66"/>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5"/>
            <p:cNvSpPr/>
            <p:nvPr/>
          </p:nvSpPr>
          <p:spPr>
            <a:xfrm>
              <a:off x="5452450" y="4015200"/>
              <a:ext cx="1525" cy="1525"/>
            </a:xfrm>
            <a:custGeom>
              <a:avLst/>
              <a:gdLst/>
              <a:ahLst/>
              <a:cxnLst/>
              <a:rect l="l" t="t" r="r" b="b"/>
              <a:pathLst>
                <a:path w="61" h="61" extrusionOk="0">
                  <a:moveTo>
                    <a:pt x="60" y="1"/>
                  </a:moveTo>
                  <a:lnTo>
                    <a:pt x="1" y="36"/>
                  </a:lnTo>
                  <a:lnTo>
                    <a:pt x="25" y="60"/>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5"/>
            <p:cNvSpPr/>
            <p:nvPr/>
          </p:nvSpPr>
          <p:spPr>
            <a:xfrm>
              <a:off x="5428650" y="4011925"/>
              <a:ext cx="3600" cy="1800"/>
            </a:xfrm>
            <a:custGeom>
              <a:avLst/>
              <a:gdLst/>
              <a:ahLst/>
              <a:cxnLst/>
              <a:rect l="l" t="t" r="r" b="b"/>
              <a:pathLst>
                <a:path w="144" h="72" extrusionOk="0">
                  <a:moveTo>
                    <a:pt x="0" y="1"/>
                  </a:moveTo>
                  <a:cubicBezTo>
                    <a:pt x="12" y="13"/>
                    <a:pt x="24" y="48"/>
                    <a:pt x="36" y="60"/>
                  </a:cubicBezTo>
                  <a:cubicBezTo>
                    <a:pt x="51" y="68"/>
                    <a:pt x="65" y="72"/>
                    <a:pt x="78" y="72"/>
                  </a:cubicBezTo>
                  <a:cubicBezTo>
                    <a:pt x="105" y="72"/>
                    <a:pt x="127" y="53"/>
                    <a:pt x="143" y="13"/>
                  </a:cubicBezTo>
                  <a:cubicBezTo>
                    <a:pt x="84" y="1"/>
                    <a:pt x="36"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5"/>
            <p:cNvSpPr/>
            <p:nvPr/>
          </p:nvSpPr>
          <p:spPr>
            <a:xfrm>
              <a:off x="5923050" y="4037525"/>
              <a:ext cx="61350" cy="14275"/>
            </a:xfrm>
            <a:custGeom>
              <a:avLst/>
              <a:gdLst/>
              <a:ahLst/>
              <a:cxnLst/>
              <a:rect l="l" t="t" r="r" b="b"/>
              <a:pathLst>
                <a:path w="2454" h="571" extrusionOk="0">
                  <a:moveTo>
                    <a:pt x="239" y="1"/>
                  </a:moveTo>
                  <a:cubicBezTo>
                    <a:pt x="179" y="13"/>
                    <a:pt x="120" y="48"/>
                    <a:pt x="72" y="96"/>
                  </a:cubicBezTo>
                  <a:cubicBezTo>
                    <a:pt x="24" y="132"/>
                    <a:pt x="12" y="191"/>
                    <a:pt x="0" y="251"/>
                  </a:cubicBezTo>
                  <a:cubicBezTo>
                    <a:pt x="12" y="298"/>
                    <a:pt x="24" y="334"/>
                    <a:pt x="60" y="358"/>
                  </a:cubicBezTo>
                  <a:cubicBezTo>
                    <a:pt x="211" y="509"/>
                    <a:pt x="367" y="571"/>
                    <a:pt x="529" y="571"/>
                  </a:cubicBezTo>
                  <a:cubicBezTo>
                    <a:pt x="686" y="571"/>
                    <a:pt x="848" y="512"/>
                    <a:pt x="1013" y="417"/>
                  </a:cubicBezTo>
                  <a:lnTo>
                    <a:pt x="1310" y="417"/>
                  </a:lnTo>
                  <a:cubicBezTo>
                    <a:pt x="1372" y="400"/>
                    <a:pt x="1434" y="393"/>
                    <a:pt x="1496" y="393"/>
                  </a:cubicBezTo>
                  <a:cubicBezTo>
                    <a:pt x="1753" y="393"/>
                    <a:pt x="2010" y="513"/>
                    <a:pt x="2267" y="513"/>
                  </a:cubicBezTo>
                  <a:cubicBezTo>
                    <a:pt x="2329" y="513"/>
                    <a:pt x="2391" y="506"/>
                    <a:pt x="2453" y="489"/>
                  </a:cubicBezTo>
                  <a:lnTo>
                    <a:pt x="2453" y="417"/>
                  </a:lnTo>
                  <a:cubicBezTo>
                    <a:pt x="2227" y="239"/>
                    <a:pt x="1977" y="275"/>
                    <a:pt x="1727" y="251"/>
                  </a:cubicBezTo>
                  <a:cubicBezTo>
                    <a:pt x="1705" y="250"/>
                    <a:pt x="1683" y="250"/>
                    <a:pt x="1661" y="250"/>
                  </a:cubicBezTo>
                  <a:cubicBezTo>
                    <a:pt x="1493" y="250"/>
                    <a:pt x="1324" y="267"/>
                    <a:pt x="1157" y="267"/>
                  </a:cubicBezTo>
                  <a:cubicBezTo>
                    <a:pt x="956" y="267"/>
                    <a:pt x="756" y="242"/>
                    <a:pt x="560" y="132"/>
                  </a:cubicBezTo>
                  <a:cubicBezTo>
                    <a:pt x="501" y="1"/>
                    <a:pt x="370"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5"/>
            <p:cNvSpPr/>
            <p:nvPr/>
          </p:nvSpPr>
          <p:spPr>
            <a:xfrm>
              <a:off x="5984675" y="4048250"/>
              <a:ext cx="36625" cy="3900"/>
            </a:xfrm>
            <a:custGeom>
              <a:avLst/>
              <a:gdLst/>
              <a:ahLst/>
              <a:cxnLst/>
              <a:rect l="l" t="t" r="r" b="b"/>
              <a:pathLst>
                <a:path w="1465" h="156" extrusionOk="0">
                  <a:moveTo>
                    <a:pt x="0" y="0"/>
                  </a:moveTo>
                  <a:lnTo>
                    <a:pt x="0" y="84"/>
                  </a:lnTo>
                  <a:cubicBezTo>
                    <a:pt x="95" y="96"/>
                    <a:pt x="179" y="119"/>
                    <a:pt x="274" y="155"/>
                  </a:cubicBezTo>
                  <a:cubicBezTo>
                    <a:pt x="398" y="126"/>
                    <a:pt x="522" y="120"/>
                    <a:pt x="645" y="120"/>
                  </a:cubicBezTo>
                  <a:cubicBezTo>
                    <a:pt x="721" y="120"/>
                    <a:pt x="798" y="122"/>
                    <a:pt x="874" y="122"/>
                  </a:cubicBezTo>
                  <a:cubicBezTo>
                    <a:pt x="1072" y="122"/>
                    <a:pt x="1268" y="108"/>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5"/>
            <p:cNvSpPr/>
            <p:nvPr/>
          </p:nvSpPr>
          <p:spPr>
            <a:xfrm>
              <a:off x="5277725" y="3823200"/>
              <a:ext cx="55100" cy="18725"/>
            </a:xfrm>
            <a:custGeom>
              <a:avLst/>
              <a:gdLst/>
              <a:ahLst/>
              <a:cxnLst/>
              <a:rect l="l" t="t" r="r" b="b"/>
              <a:pathLst>
                <a:path w="2204" h="749" extrusionOk="0">
                  <a:moveTo>
                    <a:pt x="915" y="0"/>
                  </a:moveTo>
                  <a:cubicBezTo>
                    <a:pt x="879" y="0"/>
                    <a:pt x="844" y="1"/>
                    <a:pt x="810" y="1"/>
                  </a:cubicBezTo>
                  <a:cubicBezTo>
                    <a:pt x="691" y="37"/>
                    <a:pt x="572" y="61"/>
                    <a:pt x="453" y="73"/>
                  </a:cubicBezTo>
                  <a:cubicBezTo>
                    <a:pt x="394" y="97"/>
                    <a:pt x="334" y="108"/>
                    <a:pt x="275" y="132"/>
                  </a:cubicBezTo>
                  <a:cubicBezTo>
                    <a:pt x="167" y="192"/>
                    <a:pt x="60" y="251"/>
                    <a:pt x="1" y="370"/>
                  </a:cubicBezTo>
                  <a:cubicBezTo>
                    <a:pt x="1" y="418"/>
                    <a:pt x="25" y="454"/>
                    <a:pt x="48" y="478"/>
                  </a:cubicBezTo>
                  <a:cubicBezTo>
                    <a:pt x="334" y="537"/>
                    <a:pt x="644" y="430"/>
                    <a:pt x="894" y="632"/>
                  </a:cubicBezTo>
                  <a:cubicBezTo>
                    <a:pt x="1017" y="619"/>
                    <a:pt x="1143" y="609"/>
                    <a:pt x="1268" y="609"/>
                  </a:cubicBezTo>
                  <a:cubicBezTo>
                    <a:pt x="1480" y="609"/>
                    <a:pt x="1692" y="638"/>
                    <a:pt x="1894" y="728"/>
                  </a:cubicBezTo>
                  <a:cubicBezTo>
                    <a:pt x="1937" y="741"/>
                    <a:pt x="1979" y="749"/>
                    <a:pt x="2019" y="749"/>
                  </a:cubicBezTo>
                  <a:cubicBezTo>
                    <a:pt x="2088" y="749"/>
                    <a:pt x="2151" y="724"/>
                    <a:pt x="2203" y="656"/>
                  </a:cubicBezTo>
                  <a:cubicBezTo>
                    <a:pt x="2203" y="144"/>
                    <a:pt x="1775" y="287"/>
                    <a:pt x="1513" y="180"/>
                  </a:cubicBezTo>
                  <a:cubicBezTo>
                    <a:pt x="1500" y="179"/>
                    <a:pt x="1486" y="178"/>
                    <a:pt x="1472" y="178"/>
                  </a:cubicBezTo>
                  <a:cubicBezTo>
                    <a:pt x="1441" y="178"/>
                    <a:pt x="1409" y="180"/>
                    <a:pt x="1377" y="180"/>
                  </a:cubicBezTo>
                  <a:cubicBezTo>
                    <a:pt x="1291" y="180"/>
                    <a:pt x="1210" y="165"/>
                    <a:pt x="1179" y="49"/>
                  </a:cubicBezTo>
                  <a:cubicBezTo>
                    <a:pt x="1094" y="6"/>
                    <a:pt x="1003" y="0"/>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5"/>
            <p:cNvSpPr/>
            <p:nvPr/>
          </p:nvSpPr>
          <p:spPr>
            <a:xfrm>
              <a:off x="5200350" y="3799675"/>
              <a:ext cx="41675" cy="18200"/>
            </a:xfrm>
            <a:custGeom>
              <a:avLst/>
              <a:gdLst/>
              <a:ahLst/>
              <a:cxnLst/>
              <a:rect l="l" t="t" r="r" b="b"/>
              <a:pathLst>
                <a:path w="1667" h="728" extrusionOk="0">
                  <a:moveTo>
                    <a:pt x="575" y="0"/>
                  </a:moveTo>
                  <a:cubicBezTo>
                    <a:pt x="562" y="0"/>
                    <a:pt x="549" y="1"/>
                    <a:pt x="536" y="2"/>
                  </a:cubicBezTo>
                  <a:cubicBezTo>
                    <a:pt x="369" y="2"/>
                    <a:pt x="226" y="37"/>
                    <a:pt x="107" y="133"/>
                  </a:cubicBezTo>
                  <a:cubicBezTo>
                    <a:pt x="36" y="240"/>
                    <a:pt x="0" y="347"/>
                    <a:pt x="95" y="454"/>
                  </a:cubicBezTo>
                  <a:cubicBezTo>
                    <a:pt x="150" y="509"/>
                    <a:pt x="191" y="620"/>
                    <a:pt x="277" y="620"/>
                  </a:cubicBezTo>
                  <a:cubicBezTo>
                    <a:pt x="303" y="620"/>
                    <a:pt x="333" y="610"/>
                    <a:pt x="369" y="585"/>
                  </a:cubicBezTo>
                  <a:cubicBezTo>
                    <a:pt x="466" y="568"/>
                    <a:pt x="560" y="556"/>
                    <a:pt x="650" y="556"/>
                  </a:cubicBezTo>
                  <a:cubicBezTo>
                    <a:pt x="815" y="556"/>
                    <a:pt x="969" y="597"/>
                    <a:pt x="1107" y="728"/>
                  </a:cubicBezTo>
                  <a:cubicBezTo>
                    <a:pt x="1187" y="710"/>
                    <a:pt x="1260" y="679"/>
                    <a:pt x="1341" y="679"/>
                  </a:cubicBezTo>
                  <a:cubicBezTo>
                    <a:pt x="1369" y="679"/>
                    <a:pt x="1398" y="683"/>
                    <a:pt x="1429" y="692"/>
                  </a:cubicBezTo>
                  <a:cubicBezTo>
                    <a:pt x="1452" y="696"/>
                    <a:pt x="1472" y="698"/>
                    <a:pt x="1491" y="698"/>
                  </a:cubicBezTo>
                  <a:cubicBezTo>
                    <a:pt x="1636" y="698"/>
                    <a:pt x="1656" y="581"/>
                    <a:pt x="1667" y="454"/>
                  </a:cubicBezTo>
                  <a:cubicBezTo>
                    <a:pt x="1476" y="264"/>
                    <a:pt x="1179" y="323"/>
                    <a:pt x="953" y="168"/>
                  </a:cubicBezTo>
                  <a:cubicBezTo>
                    <a:pt x="844" y="59"/>
                    <a:pt x="714"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5"/>
            <p:cNvSpPr/>
            <p:nvPr/>
          </p:nvSpPr>
          <p:spPr>
            <a:xfrm>
              <a:off x="5279050" y="3821425"/>
              <a:ext cx="28175" cy="7550"/>
            </a:xfrm>
            <a:custGeom>
              <a:avLst/>
              <a:gdLst/>
              <a:ahLst/>
              <a:cxnLst/>
              <a:rect l="l" t="t" r="r" b="b"/>
              <a:pathLst>
                <a:path w="1127" h="302" extrusionOk="0">
                  <a:moveTo>
                    <a:pt x="412" y="1"/>
                  </a:moveTo>
                  <a:cubicBezTo>
                    <a:pt x="293" y="13"/>
                    <a:pt x="186" y="13"/>
                    <a:pt x="67" y="25"/>
                  </a:cubicBezTo>
                  <a:cubicBezTo>
                    <a:pt x="34" y="168"/>
                    <a:pt x="1" y="301"/>
                    <a:pt x="185" y="301"/>
                  </a:cubicBezTo>
                  <a:cubicBezTo>
                    <a:pt x="200" y="301"/>
                    <a:pt x="216" y="300"/>
                    <a:pt x="233" y="298"/>
                  </a:cubicBezTo>
                  <a:lnTo>
                    <a:pt x="388" y="298"/>
                  </a:lnTo>
                  <a:cubicBezTo>
                    <a:pt x="472" y="203"/>
                    <a:pt x="591" y="239"/>
                    <a:pt x="686" y="168"/>
                  </a:cubicBezTo>
                  <a:cubicBezTo>
                    <a:pt x="829" y="144"/>
                    <a:pt x="984" y="144"/>
                    <a:pt x="1126" y="132"/>
                  </a:cubicBezTo>
                  <a:cubicBezTo>
                    <a:pt x="900" y="1"/>
                    <a:pt x="650" y="1"/>
                    <a:pt x="4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5"/>
            <p:cNvSpPr/>
            <p:nvPr/>
          </p:nvSpPr>
          <p:spPr>
            <a:xfrm>
              <a:off x="5272075" y="3822025"/>
              <a:ext cx="12825" cy="10450"/>
            </a:xfrm>
            <a:custGeom>
              <a:avLst/>
              <a:gdLst/>
              <a:ahLst/>
              <a:cxnLst/>
              <a:rect l="l" t="t" r="r" b="b"/>
              <a:pathLst>
                <a:path w="513" h="418" extrusionOk="0">
                  <a:moveTo>
                    <a:pt x="262" y="1"/>
                  </a:moveTo>
                  <a:cubicBezTo>
                    <a:pt x="155" y="108"/>
                    <a:pt x="1" y="215"/>
                    <a:pt x="108" y="405"/>
                  </a:cubicBezTo>
                  <a:cubicBezTo>
                    <a:pt x="143" y="405"/>
                    <a:pt x="179" y="405"/>
                    <a:pt x="215" y="417"/>
                  </a:cubicBezTo>
                  <a:cubicBezTo>
                    <a:pt x="334" y="405"/>
                    <a:pt x="453" y="394"/>
                    <a:pt x="512" y="274"/>
                  </a:cubicBezTo>
                  <a:cubicBezTo>
                    <a:pt x="405" y="215"/>
                    <a:pt x="382" y="108"/>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5"/>
            <p:cNvSpPr/>
            <p:nvPr/>
          </p:nvSpPr>
          <p:spPr>
            <a:xfrm>
              <a:off x="5267025" y="3822025"/>
              <a:ext cx="11625" cy="10150"/>
            </a:xfrm>
            <a:custGeom>
              <a:avLst/>
              <a:gdLst/>
              <a:ahLst/>
              <a:cxnLst/>
              <a:rect l="l" t="t" r="r" b="b"/>
              <a:pathLst>
                <a:path w="465" h="406" extrusionOk="0">
                  <a:moveTo>
                    <a:pt x="464" y="1"/>
                  </a:moveTo>
                  <a:cubicBezTo>
                    <a:pt x="298" y="96"/>
                    <a:pt x="0" y="144"/>
                    <a:pt x="310" y="405"/>
                  </a:cubicBezTo>
                  <a:cubicBezTo>
                    <a:pt x="357" y="274"/>
                    <a:pt x="417" y="144"/>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5"/>
            <p:cNvSpPr/>
            <p:nvPr/>
          </p:nvSpPr>
          <p:spPr>
            <a:xfrm>
              <a:off x="5160750" y="3635100"/>
              <a:ext cx="15500" cy="16425"/>
            </a:xfrm>
            <a:custGeom>
              <a:avLst/>
              <a:gdLst/>
              <a:ahLst/>
              <a:cxnLst/>
              <a:rect l="l" t="t" r="r" b="b"/>
              <a:pathLst>
                <a:path w="620" h="657" extrusionOk="0">
                  <a:moveTo>
                    <a:pt x="382" y="1"/>
                  </a:moveTo>
                  <a:cubicBezTo>
                    <a:pt x="239" y="1"/>
                    <a:pt x="96" y="72"/>
                    <a:pt x="1" y="179"/>
                  </a:cubicBezTo>
                  <a:lnTo>
                    <a:pt x="84" y="441"/>
                  </a:lnTo>
                  <a:cubicBezTo>
                    <a:pt x="159" y="558"/>
                    <a:pt x="246" y="657"/>
                    <a:pt x="364" y="657"/>
                  </a:cubicBezTo>
                  <a:cubicBezTo>
                    <a:pt x="415" y="657"/>
                    <a:pt x="472" y="639"/>
                    <a:pt x="536" y="596"/>
                  </a:cubicBezTo>
                  <a:cubicBezTo>
                    <a:pt x="501" y="465"/>
                    <a:pt x="548" y="370"/>
                    <a:pt x="620" y="274"/>
                  </a:cubicBezTo>
                  <a:cubicBezTo>
                    <a:pt x="620" y="131"/>
                    <a:pt x="501" y="60"/>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5"/>
            <p:cNvSpPr/>
            <p:nvPr/>
          </p:nvSpPr>
          <p:spPr>
            <a:xfrm>
              <a:off x="5192000" y="3605550"/>
              <a:ext cx="6875" cy="5950"/>
            </a:xfrm>
            <a:custGeom>
              <a:avLst/>
              <a:gdLst/>
              <a:ahLst/>
              <a:cxnLst/>
              <a:rect l="l" t="t" r="r" b="b"/>
              <a:pathLst>
                <a:path w="275" h="238" extrusionOk="0">
                  <a:moveTo>
                    <a:pt x="169" y="1"/>
                  </a:moveTo>
                  <a:cubicBezTo>
                    <a:pt x="75" y="1"/>
                    <a:pt x="50" y="104"/>
                    <a:pt x="1" y="182"/>
                  </a:cubicBezTo>
                  <a:cubicBezTo>
                    <a:pt x="57" y="189"/>
                    <a:pt x="121" y="237"/>
                    <a:pt x="174" y="237"/>
                  </a:cubicBezTo>
                  <a:cubicBezTo>
                    <a:pt x="211" y="237"/>
                    <a:pt x="243" y="214"/>
                    <a:pt x="263" y="135"/>
                  </a:cubicBezTo>
                  <a:cubicBezTo>
                    <a:pt x="275" y="111"/>
                    <a:pt x="263" y="28"/>
                    <a:pt x="239" y="16"/>
                  </a:cubicBezTo>
                  <a:cubicBezTo>
                    <a:pt x="212" y="5"/>
                    <a:pt x="189"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5"/>
            <p:cNvSpPr/>
            <p:nvPr/>
          </p:nvSpPr>
          <p:spPr>
            <a:xfrm>
              <a:off x="5707550" y="4019075"/>
              <a:ext cx="202125" cy="27175"/>
            </a:xfrm>
            <a:custGeom>
              <a:avLst/>
              <a:gdLst/>
              <a:ahLst/>
              <a:cxnLst/>
              <a:rect l="l" t="t" r="r" b="b"/>
              <a:pathLst>
                <a:path w="8085" h="1087" extrusionOk="0">
                  <a:moveTo>
                    <a:pt x="1620" y="1"/>
                  </a:moveTo>
                  <a:cubicBezTo>
                    <a:pt x="1524" y="7"/>
                    <a:pt x="1429" y="7"/>
                    <a:pt x="1334" y="7"/>
                  </a:cubicBezTo>
                  <a:cubicBezTo>
                    <a:pt x="1239" y="7"/>
                    <a:pt x="1143" y="7"/>
                    <a:pt x="1048" y="12"/>
                  </a:cubicBezTo>
                  <a:cubicBezTo>
                    <a:pt x="929" y="12"/>
                    <a:pt x="822" y="60"/>
                    <a:pt x="750" y="155"/>
                  </a:cubicBezTo>
                  <a:cubicBezTo>
                    <a:pt x="639" y="267"/>
                    <a:pt x="508" y="285"/>
                    <a:pt x="373" y="285"/>
                  </a:cubicBezTo>
                  <a:cubicBezTo>
                    <a:pt x="308" y="285"/>
                    <a:pt x="243" y="281"/>
                    <a:pt x="179" y="281"/>
                  </a:cubicBezTo>
                  <a:cubicBezTo>
                    <a:pt x="118" y="281"/>
                    <a:pt x="58" y="284"/>
                    <a:pt x="0" y="298"/>
                  </a:cubicBezTo>
                  <a:cubicBezTo>
                    <a:pt x="215" y="334"/>
                    <a:pt x="405" y="393"/>
                    <a:pt x="608" y="441"/>
                  </a:cubicBezTo>
                  <a:cubicBezTo>
                    <a:pt x="674" y="491"/>
                    <a:pt x="740" y="517"/>
                    <a:pt x="805" y="517"/>
                  </a:cubicBezTo>
                  <a:cubicBezTo>
                    <a:pt x="880" y="517"/>
                    <a:pt x="954" y="482"/>
                    <a:pt x="1024" y="405"/>
                  </a:cubicBezTo>
                  <a:cubicBezTo>
                    <a:pt x="1106" y="400"/>
                    <a:pt x="1189" y="397"/>
                    <a:pt x="1271" y="397"/>
                  </a:cubicBezTo>
                  <a:cubicBezTo>
                    <a:pt x="1545" y="397"/>
                    <a:pt x="1818" y="430"/>
                    <a:pt x="2084" y="513"/>
                  </a:cubicBezTo>
                  <a:cubicBezTo>
                    <a:pt x="2153" y="625"/>
                    <a:pt x="2235" y="656"/>
                    <a:pt x="2323" y="656"/>
                  </a:cubicBezTo>
                  <a:cubicBezTo>
                    <a:pt x="2403" y="656"/>
                    <a:pt x="2487" y="631"/>
                    <a:pt x="2572" y="620"/>
                  </a:cubicBezTo>
                  <a:cubicBezTo>
                    <a:pt x="2679" y="620"/>
                    <a:pt x="2786" y="620"/>
                    <a:pt x="2894" y="572"/>
                  </a:cubicBezTo>
                  <a:lnTo>
                    <a:pt x="3036" y="572"/>
                  </a:lnTo>
                  <a:cubicBezTo>
                    <a:pt x="3227" y="667"/>
                    <a:pt x="3465" y="572"/>
                    <a:pt x="3667" y="679"/>
                  </a:cubicBezTo>
                  <a:cubicBezTo>
                    <a:pt x="3743" y="663"/>
                    <a:pt x="3818" y="656"/>
                    <a:pt x="3894" y="656"/>
                  </a:cubicBezTo>
                  <a:cubicBezTo>
                    <a:pt x="4091" y="656"/>
                    <a:pt x="4287" y="701"/>
                    <a:pt x="4477" y="727"/>
                  </a:cubicBezTo>
                  <a:cubicBezTo>
                    <a:pt x="4751" y="786"/>
                    <a:pt x="5037" y="810"/>
                    <a:pt x="5287" y="917"/>
                  </a:cubicBezTo>
                  <a:cubicBezTo>
                    <a:pt x="5299" y="919"/>
                    <a:pt x="5311" y="920"/>
                    <a:pt x="5323" y="920"/>
                  </a:cubicBezTo>
                  <a:cubicBezTo>
                    <a:pt x="5379" y="920"/>
                    <a:pt x="5428" y="897"/>
                    <a:pt x="5477" y="858"/>
                  </a:cubicBezTo>
                  <a:cubicBezTo>
                    <a:pt x="5656" y="870"/>
                    <a:pt x="5846" y="870"/>
                    <a:pt x="6049" y="882"/>
                  </a:cubicBezTo>
                  <a:cubicBezTo>
                    <a:pt x="6128" y="917"/>
                    <a:pt x="6210" y="925"/>
                    <a:pt x="6293" y="925"/>
                  </a:cubicBezTo>
                  <a:cubicBezTo>
                    <a:pt x="6359" y="925"/>
                    <a:pt x="6425" y="920"/>
                    <a:pt x="6490" y="920"/>
                  </a:cubicBezTo>
                  <a:cubicBezTo>
                    <a:pt x="6588" y="920"/>
                    <a:pt x="6685" y="932"/>
                    <a:pt x="6775" y="989"/>
                  </a:cubicBezTo>
                  <a:lnTo>
                    <a:pt x="7061" y="989"/>
                  </a:lnTo>
                  <a:cubicBezTo>
                    <a:pt x="7141" y="1049"/>
                    <a:pt x="7218" y="1087"/>
                    <a:pt x="7298" y="1087"/>
                  </a:cubicBezTo>
                  <a:cubicBezTo>
                    <a:pt x="7359" y="1087"/>
                    <a:pt x="7422" y="1064"/>
                    <a:pt x="7489" y="1013"/>
                  </a:cubicBezTo>
                  <a:cubicBezTo>
                    <a:pt x="7537" y="989"/>
                    <a:pt x="7597" y="977"/>
                    <a:pt x="7632" y="965"/>
                  </a:cubicBezTo>
                  <a:cubicBezTo>
                    <a:pt x="7682" y="923"/>
                    <a:pt x="7749" y="919"/>
                    <a:pt x="7815" y="919"/>
                  </a:cubicBezTo>
                  <a:cubicBezTo>
                    <a:pt x="7829" y="919"/>
                    <a:pt x="7843" y="920"/>
                    <a:pt x="7857" y="920"/>
                  </a:cubicBezTo>
                  <a:cubicBezTo>
                    <a:pt x="7965" y="920"/>
                    <a:pt x="8064" y="910"/>
                    <a:pt x="8085" y="739"/>
                  </a:cubicBezTo>
                  <a:cubicBezTo>
                    <a:pt x="7085" y="429"/>
                    <a:pt x="6061" y="393"/>
                    <a:pt x="5037" y="274"/>
                  </a:cubicBezTo>
                  <a:cubicBezTo>
                    <a:pt x="4965" y="285"/>
                    <a:pt x="4894" y="290"/>
                    <a:pt x="4824" y="290"/>
                  </a:cubicBezTo>
                  <a:cubicBezTo>
                    <a:pt x="4500" y="290"/>
                    <a:pt x="4193" y="192"/>
                    <a:pt x="3870" y="143"/>
                  </a:cubicBezTo>
                  <a:cubicBezTo>
                    <a:pt x="3794" y="140"/>
                    <a:pt x="3717" y="139"/>
                    <a:pt x="3640" y="139"/>
                  </a:cubicBezTo>
                  <a:cubicBezTo>
                    <a:pt x="3411" y="139"/>
                    <a:pt x="3179" y="150"/>
                    <a:pt x="2947" y="150"/>
                  </a:cubicBezTo>
                  <a:cubicBezTo>
                    <a:pt x="2697" y="150"/>
                    <a:pt x="2448" y="137"/>
                    <a:pt x="2203" y="84"/>
                  </a:cubicBezTo>
                  <a:cubicBezTo>
                    <a:pt x="2024" y="1"/>
                    <a:pt x="1822"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5"/>
            <p:cNvSpPr/>
            <p:nvPr/>
          </p:nvSpPr>
          <p:spPr>
            <a:xfrm>
              <a:off x="5741775" y="4032475"/>
              <a:ext cx="33075" cy="8550"/>
            </a:xfrm>
            <a:custGeom>
              <a:avLst/>
              <a:gdLst/>
              <a:ahLst/>
              <a:cxnLst/>
              <a:rect l="l" t="t" r="r" b="b"/>
              <a:pathLst>
                <a:path w="1323" h="342" extrusionOk="0">
                  <a:moveTo>
                    <a:pt x="727" y="0"/>
                  </a:moveTo>
                  <a:cubicBezTo>
                    <a:pt x="513" y="24"/>
                    <a:pt x="286" y="60"/>
                    <a:pt x="1" y="72"/>
                  </a:cubicBezTo>
                  <a:cubicBezTo>
                    <a:pt x="376" y="268"/>
                    <a:pt x="543" y="342"/>
                    <a:pt x="783" y="342"/>
                  </a:cubicBezTo>
                  <a:cubicBezTo>
                    <a:pt x="878" y="342"/>
                    <a:pt x="984" y="330"/>
                    <a:pt x="1120" y="310"/>
                  </a:cubicBezTo>
                  <a:cubicBezTo>
                    <a:pt x="1167" y="262"/>
                    <a:pt x="1203" y="203"/>
                    <a:pt x="1251" y="155"/>
                  </a:cubicBezTo>
                  <a:cubicBezTo>
                    <a:pt x="1322" y="119"/>
                    <a:pt x="1310" y="84"/>
                    <a:pt x="1251" y="36"/>
                  </a:cubicBezTo>
                  <a:cubicBezTo>
                    <a:pt x="1072" y="24"/>
                    <a:pt x="905" y="12"/>
                    <a:pt x="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5"/>
            <p:cNvSpPr/>
            <p:nvPr/>
          </p:nvSpPr>
          <p:spPr>
            <a:xfrm>
              <a:off x="5831075" y="4038750"/>
              <a:ext cx="13425" cy="8825"/>
            </a:xfrm>
            <a:custGeom>
              <a:avLst/>
              <a:gdLst/>
              <a:ahLst/>
              <a:cxnLst/>
              <a:rect l="l" t="t" r="r" b="b"/>
              <a:pathLst>
                <a:path w="537" h="353" extrusionOk="0">
                  <a:moveTo>
                    <a:pt x="204" y="1"/>
                  </a:moveTo>
                  <a:cubicBezTo>
                    <a:pt x="133" y="1"/>
                    <a:pt x="64" y="26"/>
                    <a:pt x="0" y="107"/>
                  </a:cubicBezTo>
                  <a:cubicBezTo>
                    <a:pt x="140" y="269"/>
                    <a:pt x="228" y="352"/>
                    <a:pt x="303" y="352"/>
                  </a:cubicBezTo>
                  <a:cubicBezTo>
                    <a:pt x="381" y="352"/>
                    <a:pt x="445" y="260"/>
                    <a:pt x="536" y="71"/>
                  </a:cubicBezTo>
                  <a:cubicBezTo>
                    <a:pt x="519" y="54"/>
                    <a:pt x="497" y="37"/>
                    <a:pt x="468" y="37"/>
                  </a:cubicBezTo>
                  <a:cubicBezTo>
                    <a:pt x="456" y="37"/>
                    <a:pt x="443" y="40"/>
                    <a:pt x="429" y="47"/>
                  </a:cubicBezTo>
                  <a:cubicBezTo>
                    <a:pt x="356" y="29"/>
                    <a:pt x="279"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5"/>
            <p:cNvSpPr/>
            <p:nvPr/>
          </p:nvSpPr>
          <p:spPr>
            <a:xfrm>
              <a:off x="5819475" y="4037475"/>
              <a:ext cx="22350" cy="3950"/>
            </a:xfrm>
            <a:custGeom>
              <a:avLst/>
              <a:gdLst/>
              <a:ahLst/>
              <a:cxnLst/>
              <a:rect l="l" t="t" r="r" b="b"/>
              <a:pathLst>
                <a:path w="894" h="158" extrusionOk="0">
                  <a:moveTo>
                    <a:pt x="270" y="1"/>
                  </a:moveTo>
                  <a:cubicBezTo>
                    <a:pt x="182" y="1"/>
                    <a:pt x="92" y="3"/>
                    <a:pt x="0" y="3"/>
                  </a:cubicBezTo>
                  <a:cubicBezTo>
                    <a:pt x="119" y="158"/>
                    <a:pt x="310" y="110"/>
                    <a:pt x="464" y="158"/>
                  </a:cubicBezTo>
                  <a:cubicBezTo>
                    <a:pt x="595" y="122"/>
                    <a:pt x="750" y="110"/>
                    <a:pt x="893" y="98"/>
                  </a:cubicBezTo>
                  <a:cubicBezTo>
                    <a:pt x="697" y="13"/>
                    <a:pt x="490" y="1"/>
                    <a:pt x="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5"/>
            <p:cNvSpPr/>
            <p:nvPr/>
          </p:nvSpPr>
          <p:spPr>
            <a:xfrm>
              <a:off x="5859050" y="4040425"/>
              <a:ext cx="18175" cy="3475"/>
            </a:xfrm>
            <a:custGeom>
              <a:avLst/>
              <a:gdLst/>
              <a:ahLst/>
              <a:cxnLst/>
              <a:rect l="l" t="t" r="r" b="b"/>
              <a:pathLst>
                <a:path w="727" h="139" extrusionOk="0">
                  <a:moveTo>
                    <a:pt x="302" y="0"/>
                  </a:moveTo>
                  <a:cubicBezTo>
                    <a:pt x="202" y="0"/>
                    <a:pt x="102" y="11"/>
                    <a:pt x="1" y="16"/>
                  </a:cubicBezTo>
                  <a:cubicBezTo>
                    <a:pt x="136" y="115"/>
                    <a:pt x="279" y="138"/>
                    <a:pt x="426" y="138"/>
                  </a:cubicBezTo>
                  <a:cubicBezTo>
                    <a:pt x="525" y="138"/>
                    <a:pt x="626" y="128"/>
                    <a:pt x="727" y="123"/>
                  </a:cubicBezTo>
                  <a:cubicBezTo>
                    <a:pt x="592" y="23"/>
                    <a:pt x="449" y="0"/>
                    <a:pt x="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5"/>
            <p:cNvSpPr/>
            <p:nvPr/>
          </p:nvSpPr>
          <p:spPr>
            <a:xfrm>
              <a:off x="5783750" y="4033650"/>
              <a:ext cx="15800" cy="3300"/>
            </a:xfrm>
            <a:custGeom>
              <a:avLst/>
              <a:gdLst/>
              <a:ahLst/>
              <a:cxnLst/>
              <a:rect l="l" t="t" r="r" b="b"/>
              <a:pathLst>
                <a:path w="632" h="132" extrusionOk="0">
                  <a:moveTo>
                    <a:pt x="206" y="0"/>
                  </a:moveTo>
                  <a:cubicBezTo>
                    <a:pt x="139" y="0"/>
                    <a:pt x="70" y="6"/>
                    <a:pt x="0" y="13"/>
                  </a:cubicBezTo>
                  <a:cubicBezTo>
                    <a:pt x="90" y="108"/>
                    <a:pt x="191" y="132"/>
                    <a:pt x="298" y="132"/>
                  </a:cubicBezTo>
                  <a:cubicBezTo>
                    <a:pt x="405" y="132"/>
                    <a:pt x="518" y="108"/>
                    <a:pt x="631" y="108"/>
                  </a:cubicBezTo>
                  <a:cubicBezTo>
                    <a:pt x="500" y="26"/>
                    <a:pt x="357"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5"/>
            <p:cNvSpPr/>
            <p:nvPr/>
          </p:nvSpPr>
          <p:spPr>
            <a:xfrm>
              <a:off x="5772725" y="4033950"/>
              <a:ext cx="7175" cy="3000"/>
            </a:xfrm>
            <a:custGeom>
              <a:avLst/>
              <a:gdLst/>
              <a:ahLst/>
              <a:cxnLst/>
              <a:rect l="l" t="t" r="r" b="b"/>
              <a:pathLst>
                <a:path w="287" h="120" extrusionOk="0">
                  <a:moveTo>
                    <a:pt x="1" y="1"/>
                  </a:moveTo>
                  <a:lnTo>
                    <a:pt x="1" y="120"/>
                  </a:lnTo>
                  <a:cubicBezTo>
                    <a:pt x="120" y="120"/>
                    <a:pt x="227" y="96"/>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5"/>
            <p:cNvSpPr/>
            <p:nvPr/>
          </p:nvSpPr>
          <p:spPr>
            <a:xfrm>
              <a:off x="5134850" y="3646125"/>
              <a:ext cx="39625" cy="111325"/>
            </a:xfrm>
            <a:custGeom>
              <a:avLst/>
              <a:gdLst/>
              <a:ahLst/>
              <a:cxnLst/>
              <a:rect l="l" t="t" r="r" b="b"/>
              <a:pathLst>
                <a:path w="1585" h="4453" extrusionOk="0">
                  <a:moveTo>
                    <a:pt x="1132" y="0"/>
                  </a:moveTo>
                  <a:cubicBezTo>
                    <a:pt x="834" y="333"/>
                    <a:pt x="715" y="750"/>
                    <a:pt x="584" y="1143"/>
                  </a:cubicBezTo>
                  <a:cubicBezTo>
                    <a:pt x="572" y="1274"/>
                    <a:pt x="572" y="1429"/>
                    <a:pt x="572" y="1560"/>
                  </a:cubicBezTo>
                  <a:cubicBezTo>
                    <a:pt x="501" y="1655"/>
                    <a:pt x="322" y="1691"/>
                    <a:pt x="417" y="1857"/>
                  </a:cubicBezTo>
                  <a:cubicBezTo>
                    <a:pt x="346" y="2096"/>
                    <a:pt x="96" y="2286"/>
                    <a:pt x="215" y="2572"/>
                  </a:cubicBezTo>
                  <a:cubicBezTo>
                    <a:pt x="334" y="2846"/>
                    <a:pt x="239" y="3084"/>
                    <a:pt x="144" y="3322"/>
                  </a:cubicBezTo>
                  <a:cubicBezTo>
                    <a:pt x="1" y="3631"/>
                    <a:pt x="84" y="4001"/>
                    <a:pt x="286" y="4298"/>
                  </a:cubicBezTo>
                  <a:cubicBezTo>
                    <a:pt x="298" y="4191"/>
                    <a:pt x="239" y="4072"/>
                    <a:pt x="382" y="3989"/>
                  </a:cubicBezTo>
                  <a:cubicBezTo>
                    <a:pt x="441" y="4155"/>
                    <a:pt x="513" y="4298"/>
                    <a:pt x="572" y="4453"/>
                  </a:cubicBezTo>
                  <a:cubicBezTo>
                    <a:pt x="1001" y="4346"/>
                    <a:pt x="715" y="3953"/>
                    <a:pt x="870" y="3739"/>
                  </a:cubicBezTo>
                  <a:cubicBezTo>
                    <a:pt x="882" y="3584"/>
                    <a:pt x="882" y="3453"/>
                    <a:pt x="834" y="3322"/>
                  </a:cubicBezTo>
                  <a:cubicBezTo>
                    <a:pt x="810" y="3262"/>
                    <a:pt x="775" y="3203"/>
                    <a:pt x="739" y="3143"/>
                  </a:cubicBezTo>
                  <a:lnTo>
                    <a:pt x="739" y="2608"/>
                  </a:lnTo>
                  <a:cubicBezTo>
                    <a:pt x="775" y="2369"/>
                    <a:pt x="441" y="2036"/>
                    <a:pt x="858" y="1857"/>
                  </a:cubicBezTo>
                  <a:lnTo>
                    <a:pt x="882" y="1810"/>
                  </a:lnTo>
                  <a:lnTo>
                    <a:pt x="870" y="1774"/>
                  </a:lnTo>
                  <a:cubicBezTo>
                    <a:pt x="929" y="1667"/>
                    <a:pt x="882" y="1512"/>
                    <a:pt x="989" y="1429"/>
                  </a:cubicBezTo>
                  <a:lnTo>
                    <a:pt x="989" y="1012"/>
                  </a:lnTo>
                  <a:cubicBezTo>
                    <a:pt x="941" y="964"/>
                    <a:pt x="918" y="905"/>
                    <a:pt x="929" y="833"/>
                  </a:cubicBezTo>
                  <a:lnTo>
                    <a:pt x="929" y="833"/>
                  </a:lnTo>
                  <a:cubicBezTo>
                    <a:pt x="929" y="893"/>
                    <a:pt x="941" y="964"/>
                    <a:pt x="989" y="1012"/>
                  </a:cubicBezTo>
                  <a:cubicBezTo>
                    <a:pt x="1013" y="1012"/>
                    <a:pt x="1060" y="1012"/>
                    <a:pt x="1108" y="1000"/>
                  </a:cubicBezTo>
                  <a:cubicBezTo>
                    <a:pt x="1132" y="893"/>
                    <a:pt x="1156" y="786"/>
                    <a:pt x="1251" y="726"/>
                  </a:cubicBezTo>
                  <a:lnTo>
                    <a:pt x="1299" y="679"/>
                  </a:lnTo>
                  <a:lnTo>
                    <a:pt x="1299" y="619"/>
                  </a:lnTo>
                  <a:cubicBezTo>
                    <a:pt x="1334" y="476"/>
                    <a:pt x="1418" y="369"/>
                    <a:pt x="1537" y="286"/>
                  </a:cubicBezTo>
                  <a:lnTo>
                    <a:pt x="1584" y="155"/>
                  </a:lnTo>
                  <a:cubicBezTo>
                    <a:pt x="1429" y="107"/>
                    <a:pt x="1287" y="48"/>
                    <a:pt x="1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5"/>
            <p:cNvSpPr/>
            <p:nvPr/>
          </p:nvSpPr>
          <p:spPr>
            <a:xfrm>
              <a:off x="5139925" y="3685100"/>
              <a:ext cx="8950" cy="7475"/>
            </a:xfrm>
            <a:custGeom>
              <a:avLst/>
              <a:gdLst/>
              <a:ahLst/>
              <a:cxnLst/>
              <a:rect l="l" t="t" r="r" b="b"/>
              <a:pathLst>
                <a:path w="358" h="299" extrusionOk="0">
                  <a:moveTo>
                    <a:pt x="357" y="1"/>
                  </a:moveTo>
                  <a:lnTo>
                    <a:pt x="357" y="1"/>
                  </a:lnTo>
                  <a:cubicBezTo>
                    <a:pt x="179" y="36"/>
                    <a:pt x="0" y="84"/>
                    <a:pt x="203" y="298"/>
                  </a:cubicBezTo>
                  <a:cubicBezTo>
                    <a:pt x="262" y="203"/>
                    <a:pt x="310" y="108"/>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5"/>
            <p:cNvSpPr/>
            <p:nvPr/>
          </p:nvSpPr>
          <p:spPr>
            <a:xfrm>
              <a:off x="5410200" y="3185650"/>
              <a:ext cx="36625" cy="14575"/>
            </a:xfrm>
            <a:custGeom>
              <a:avLst/>
              <a:gdLst/>
              <a:ahLst/>
              <a:cxnLst/>
              <a:rect l="l" t="t" r="r" b="b"/>
              <a:pathLst>
                <a:path w="1465" h="583" extrusionOk="0">
                  <a:moveTo>
                    <a:pt x="476" y="12"/>
                  </a:moveTo>
                  <a:cubicBezTo>
                    <a:pt x="286" y="60"/>
                    <a:pt x="24" y="0"/>
                    <a:pt x="0" y="322"/>
                  </a:cubicBezTo>
                  <a:cubicBezTo>
                    <a:pt x="331" y="429"/>
                    <a:pt x="656" y="582"/>
                    <a:pt x="995" y="582"/>
                  </a:cubicBezTo>
                  <a:cubicBezTo>
                    <a:pt x="1144" y="582"/>
                    <a:pt x="1296" y="553"/>
                    <a:pt x="1453" y="476"/>
                  </a:cubicBezTo>
                  <a:cubicBezTo>
                    <a:pt x="1464" y="381"/>
                    <a:pt x="1464" y="310"/>
                    <a:pt x="1464" y="214"/>
                  </a:cubicBezTo>
                  <a:cubicBezTo>
                    <a:pt x="1389" y="130"/>
                    <a:pt x="1293" y="112"/>
                    <a:pt x="1190" y="112"/>
                  </a:cubicBezTo>
                  <a:cubicBezTo>
                    <a:pt x="1116" y="112"/>
                    <a:pt x="1039" y="121"/>
                    <a:pt x="962" y="121"/>
                  </a:cubicBezTo>
                  <a:cubicBezTo>
                    <a:pt x="876" y="121"/>
                    <a:pt x="791" y="109"/>
                    <a:pt x="714" y="60"/>
                  </a:cubicBezTo>
                  <a:cubicBezTo>
                    <a:pt x="643" y="36"/>
                    <a:pt x="560" y="24"/>
                    <a:pt x="476"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5"/>
            <p:cNvSpPr/>
            <p:nvPr/>
          </p:nvSpPr>
          <p:spPr>
            <a:xfrm>
              <a:off x="5432225" y="3251425"/>
              <a:ext cx="3300" cy="7475"/>
            </a:xfrm>
            <a:custGeom>
              <a:avLst/>
              <a:gdLst/>
              <a:ahLst/>
              <a:cxnLst/>
              <a:rect l="l" t="t" r="r" b="b"/>
              <a:pathLst>
                <a:path w="132" h="299" extrusionOk="0">
                  <a:moveTo>
                    <a:pt x="131" y="0"/>
                  </a:moveTo>
                  <a:lnTo>
                    <a:pt x="131" y="0"/>
                  </a:lnTo>
                  <a:cubicBezTo>
                    <a:pt x="36" y="60"/>
                    <a:pt x="0" y="167"/>
                    <a:pt x="0" y="298"/>
                  </a:cubicBezTo>
                  <a:cubicBezTo>
                    <a:pt x="119" y="215"/>
                    <a:pt x="131" y="119"/>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5"/>
            <p:cNvSpPr/>
            <p:nvPr/>
          </p:nvSpPr>
          <p:spPr>
            <a:xfrm>
              <a:off x="5433400" y="3243975"/>
              <a:ext cx="2125" cy="3600"/>
            </a:xfrm>
            <a:custGeom>
              <a:avLst/>
              <a:gdLst/>
              <a:ahLst/>
              <a:cxnLst/>
              <a:rect l="l" t="t" r="r" b="b"/>
              <a:pathLst>
                <a:path w="85" h="144" extrusionOk="0">
                  <a:moveTo>
                    <a:pt x="84" y="1"/>
                  </a:moveTo>
                  <a:cubicBezTo>
                    <a:pt x="1" y="60"/>
                    <a:pt x="1" y="108"/>
                    <a:pt x="84" y="144"/>
                  </a:cubicBez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5"/>
            <p:cNvSpPr/>
            <p:nvPr/>
          </p:nvSpPr>
          <p:spPr>
            <a:xfrm>
              <a:off x="5314650" y="3850900"/>
              <a:ext cx="35425" cy="156600"/>
            </a:xfrm>
            <a:custGeom>
              <a:avLst/>
              <a:gdLst/>
              <a:ahLst/>
              <a:cxnLst/>
              <a:rect l="l" t="t" r="r" b="b"/>
              <a:pathLst>
                <a:path w="1417" h="6264" extrusionOk="0">
                  <a:moveTo>
                    <a:pt x="572" y="1"/>
                  </a:moveTo>
                  <a:cubicBezTo>
                    <a:pt x="476" y="382"/>
                    <a:pt x="369" y="751"/>
                    <a:pt x="286" y="1132"/>
                  </a:cubicBezTo>
                  <a:cubicBezTo>
                    <a:pt x="310" y="1155"/>
                    <a:pt x="345" y="1203"/>
                    <a:pt x="357" y="1251"/>
                  </a:cubicBezTo>
                  <a:cubicBezTo>
                    <a:pt x="369" y="1286"/>
                    <a:pt x="393" y="1346"/>
                    <a:pt x="393" y="1394"/>
                  </a:cubicBezTo>
                  <a:cubicBezTo>
                    <a:pt x="369" y="1465"/>
                    <a:pt x="333" y="1548"/>
                    <a:pt x="286" y="1608"/>
                  </a:cubicBezTo>
                  <a:cubicBezTo>
                    <a:pt x="214" y="1703"/>
                    <a:pt x="95" y="1798"/>
                    <a:pt x="72" y="1941"/>
                  </a:cubicBezTo>
                  <a:cubicBezTo>
                    <a:pt x="155" y="2025"/>
                    <a:pt x="167" y="2084"/>
                    <a:pt x="72" y="2156"/>
                  </a:cubicBezTo>
                  <a:cubicBezTo>
                    <a:pt x="48" y="2275"/>
                    <a:pt x="119" y="2417"/>
                    <a:pt x="0" y="2537"/>
                  </a:cubicBezTo>
                  <a:cubicBezTo>
                    <a:pt x="95" y="3275"/>
                    <a:pt x="333" y="3965"/>
                    <a:pt x="274" y="4715"/>
                  </a:cubicBezTo>
                  <a:cubicBezTo>
                    <a:pt x="274" y="4823"/>
                    <a:pt x="286" y="4906"/>
                    <a:pt x="286" y="5001"/>
                  </a:cubicBezTo>
                  <a:cubicBezTo>
                    <a:pt x="333" y="5037"/>
                    <a:pt x="357" y="5096"/>
                    <a:pt x="405" y="5144"/>
                  </a:cubicBezTo>
                  <a:cubicBezTo>
                    <a:pt x="369" y="5632"/>
                    <a:pt x="703" y="5930"/>
                    <a:pt x="1000" y="6263"/>
                  </a:cubicBezTo>
                  <a:cubicBezTo>
                    <a:pt x="1417" y="6251"/>
                    <a:pt x="1143" y="6013"/>
                    <a:pt x="1143" y="5858"/>
                  </a:cubicBezTo>
                  <a:lnTo>
                    <a:pt x="1143" y="5775"/>
                  </a:lnTo>
                  <a:cubicBezTo>
                    <a:pt x="1131" y="5716"/>
                    <a:pt x="1119" y="5656"/>
                    <a:pt x="1084" y="5608"/>
                  </a:cubicBezTo>
                  <a:cubicBezTo>
                    <a:pt x="1072" y="5549"/>
                    <a:pt x="1060" y="5489"/>
                    <a:pt x="1024" y="5442"/>
                  </a:cubicBezTo>
                  <a:lnTo>
                    <a:pt x="941" y="5180"/>
                  </a:lnTo>
                  <a:cubicBezTo>
                    <a:pt x="667" y="4287"/>
                    <a:pt x="512" y="3370"/>
                    <a:pt x="726" y="2441"/>
                  </a:cubicBezTo>
                  <a:cubicBezTo>
                    <a:pt x="726" y="2275"/>
                    <a:pt x="714" y="2120"/>
                    <a:pt x="762" y="1977"/>
                  </a:cubicBezTo>
                  <a:cubicBezTo>
                    <a:pt x="774" y="1917"/>
                    <a:pt x="810" y="1870"/>
                    <a:pt x="822" y="1810"/>
                  </a:cubicBezTo>
                  <a:cubicBezTo>
                    <a:pt x="869" y="1739"/>
                    <a:pt x="893" y="1644"/>
                    <a:pt x="929" y="1572"/>
                  </a:cubicBezTo>
                  <a:cubicBezTo>
                    <a:pt x="941" y="1525"/>
                    <a:pt x="953" y="1465"/>
                    <a:pt x="953" y="1405"/>
                  </a:cubicBezTo>
                  <a:cubicBezTo>
                    <a:pt x="953" y="1346"/>
                    <a:pt x="941" y="1286"/>
                    <a:pt x="905" y="1251"/>
                  </a:cubicBezTo>
                  <a:cubicBezTo>
                    <a:pt x="869" y="1167"/>
                    <a:pt x="845" y="1096"/>
                    <a:pt x="822" y="1024"/>
                  </a:cubicBezTo>
                  <a:cubicBezTo>
                    <a:pt x="810" y="965"/>
                    <a:pt x="762" y="893"/>
                    <a:pt x="774" y="810"/>
                  </a:cubicBezTo>
                  <a:cubicBezTo>
                    <a:pt x="786" y="774"/>
                    <a:pt x="822" y="727"/>
                    <a:pt x="845" y="691"/>
                  </a:cubicBezTo>
                  <a:lnTo>
                    <a:pt x="845" y="620"/>
                  </a:lnTo>
                  <a:lnTo>
                    <a:pt x="845" y="548"/>
                  </a:lnTo>
                  <a:cubicBezTo>
                    <a:pt x="786" y="501"/>
                    <a:pt x="762" y="441"/>
                    <a:pt x="714" y="393"/>
                  </a:cubicBezTo>
                  <a:cubicBezTo>
                    <a:pt x="703" y="251"/>
                    <a:pt x="750" y="84"/>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5"/>
            <p:cNvSpPr/>
            <p:nvPr/>
          </p:nvSpPr>
          <p:spPr>
            <a:xfrm>
              <a:off x="5313150" y="3878575"/>
              <a:ext cx="14325" cy="35750"/>
            </a:xfrm>
            <a:custGeom>
              <a:avLst/>
              <a:gdLst/>
              <a:ahLst/>
              <a:cxnLst/>
              <a:rect l="l" t="t" r="r" b="b"/>
              <a:pathLst>
                <a:path w="573" h="1430" extrusionOk="0">
                  <a:moveTo>
                    <a:pt x="334" y="1"/>
                  </a:moveTo>
                  <a:cubicBezTo>
                    <a:pt x="108" y="453"/>
                    <a:pt x="1" y="929"/>
                    <a:pt x="48" y="1430"/>
                  </a:cubicBezTo>
                  <a:cubicBezTo>
                    <a:pt x="215" y="1346"/>
                    <a:pt x="167" y="1168"/>
                    <a:pt x="179" y="1013"/>
                  </a:cubicBezTo>
                  <a:cubicBezTo>
                    <a:pt x="227" y="977"/>
                    <a:pt x="227" y="929"/>
                    <a:pt x="179" y="882"/>
                  </a:cubicBezTo>
                  <a:cubicBezTo>
                    <a:pt x="227" y="751"/>
                    <a:pt x="310" y="656"/>
                    <a:pt x="453" y="596"/>
                  </a:cubicBezTo>
                  <a:cubicBezTo>
                    <a:pt x="572" y="477"/>
                    <a:pt x="524" y="334"/>
                    <a:pt x="548" y="191"/>
                  </a:cubicBezTo>
                  <a:cubicBezTo>
                    <a:pt x="536" y="120"/>
                    <a:pt x="524" y="60"/>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5"/>
            <p:cNvSpPr/>
            <p:nvPr/>
          </p:nvSpPr>
          <p:spPr>
            <a:xfrm>
              <a:off x="5195275" y="3024300"/>
              <a:ext cx="42900" cy="131000"/>
            </a:xfrm>
            <a:custGeom>
              <a:avLst/>
              <a:gdLst/>
              <a:ahLst/>
              <a:cxnLst/>
              <a:rect l="l" t="t" r="r" b="b"/>
              <a:pathLst>
                <a:path w="1716" h="5240" extrusionOk="0">
                  <a:moveTo>
                    <a:pt x="1358" y="1"/>
                  </a:moveTo>
                  <a:cubicBezTo>
                    <a:pt x="1203" y="120"/>
                    <a:pt x="1334" y="370"/>
                    <a:pt x="1144" y="477"/>
                  </a:cubicBezTo>
                  <a:lnTo>
                    <a:pt x="1144" y="620"/>
                  </a:lnTo>
                  <a:cubicBezTo>
                    <a:pt x="1239" y="834"/>
                    <a:pt x="1060" y="1001"/>
                    <a:pt x="1013" y="1192"/>
                  </a:cubicBezTo>
                  <a:cubicBezTo>
                    <a:pt x="941" y="1942"/>
                    <a:pt x="620" y="2620"/>
                    <a:pt x="429" y="3335"/>
                  </a:cubicBezTo>
                  <a:cubicBezTo>
                    <a:pt x="358" y="3835"/>
                    <a:pt x="120" y="4275"/>
                    <a:pt x="144" y="4787"/>
                  </a:cubicBezTo>
                  <a:cubicBezTo>
                    <a:pt x="1" y="5002"/>
                    <a:pt x="144" y="5121"/>
                    <a:pt x="310" y="5240"/>
                  </a:cubicBezTo>
                  <a:cubicBezTo>
                    <a:pt x="822" y="3787"/>
                    <a:pt x="1370" y="2346"/>
                    <a:pt x="1596" y="799"/>
                  </a:cubicBezTo>
                  <a:cubicBezTo>
                    <a:pt x="1656" y="692"/>
                    <a:pt x="1608" y="561"/>
                    <a:pt x="1691" y="477"/>
                  </a:cubicBezTo>
                  <a:cubicBezTo>
                    <a:pt x="1691" y="418"/>
                    <a:pt x="1715" y="370"/>
                    <a:pt x="1715" y="334"/>
                  </a:cubicBezTo>
                  <a:cubicBezTo>
                    <a:pt x="1560" y="263"/>
                    <a:pt x="1596" y="25"/>
                    <a:pt x="1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5"/>
            <p:cNvSpPr/>
            <p:nvPr/>
          </p:nvSpPr>
          <p:spPr>
            <a:xfrm>
              <a:off x="5192300" y="3143975"/>
              <a:ext cx="11925" cy="17875"/>
            </a:xfrm>
            <a:custGeom>
              <a:avLst/>
              <a:gdLst/>
              <a:ahLst/>
              <a:cxnLst/>
              <a:rect l="l" t="t" r="r" b="b"/>
              <a:pathLst>
                <a:path w="477" h="715" extrusionOk="0">
                  <a:moveTo>
                    <a:pt x="263" y="0"/>
                  </a:moveTo>
                  <a:cubicBezTo>
                    <a:pt x="1" y="322"/>
                    <a:pt x="203" y="512"/>
                    <a:pt x="477" y="715"/>
                  </a:cubicBezTo>
                  <a:cubicBezTo>
                    <a:pt x="465" y="619"/>
                    <a:pt x="441" y="548"/>
                    <a:pt x="429" y="453"/>
                  </a:cubicBezTo>
                  <a:cubicBezTo>
                    <a:pt x="358" y="310"/>
                    <a:pt x="263" y="179"/>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5"/>
            <p:cNvSpPr/>
            <p:nvPr/>
          </p:nvSpPr>
          <p:spPr>
            <a:xfrm>
              <a:off x="5201825" y="3168850"/>
              <a:ext cx="10150" cy="5625"/>
            </a:xfrm>
            <a:custGeom>
              <a:avLst/>
              <a:gdLst/>
              <a:ahLst/>
              <a:cxnLst/>
              <a:rect l="l" t="t" r="r" b="b"/>
              <a:pathLst>
                <a:path w="406" h="225" extrusionOk="0">
                  <a:moveTo>
                    <a:pt x="210" y="1"/>
                  </a:moveTo>
                  <a:cubicBezTo>
                    <a:pt x="146" y="1"/>
                    <a:pt x="76" y="30"/>
                    <a:pt x="1" y="77"/>
                  </a:cubicBezTo>
                  <a:cubicBezTo>
                    <a:pt x="94" y="160"/>
                    <a:pt x="187" y="224"/>
                    <a:pt x="295" y="224"/>
                  </a:cubicBezTo>
                  <a:cubicBezTo>
                    <a:pt x="312" y="224"/>
                    <a:pt x="329" y="223"/>
                    <a:pt x="346" y="220"/>
                  </a:cubicBezTo>
                  <a:cubicBezTo>
                    <a:pt x="382" y="220"/>
                    <a:pt x="405" y="136"/>
                    <a:pt x="394" y="113"/>
                  </a:cubicBezTo>
                  <a:cubicBezTo>
                    <a:pt x="339" y="33"/>
                    <a:pt x="278" y="1"/>
                    <a:pt x="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5"/>
            <p:cNvSpPr/>
            <p:nvPr/>
          </p:nvSpPr>
          <p:spPr>
            <a:xfrm>
              <a:off x="5254525" y="3170750"/>
              <a:ext cx="72050" cy="18775"/>
            </a:xfrm>
            <a:custGeom>
              <a:avLst/>
              <a:gdLst/>
              <a:ahLst/>
              <a:cxnLst/>
              <a:rect l="l" t="t" r="r" b="b"/>
              <a:pathLst>
                <a:path w="2882" h="751" extrusionOk="0">
                  <a:moveTo>
                    <a:pt x="1691" y="1"/>
                  </a:moveTo>
                  <a:cubicBezTo>
                    <a:pt x="1605" y="1"/>
                    <a:pt x="1518" y="12"/>
                    <a:pt x="1429" y="37"/>
                  </a:cubicBezTo>
                  <a:cubicBezTo>
                    <a:pt x="964" y="60"/>
                    <a:pt x="500" y="72"/>
                    <a:pt x="60" y="108"/>
                  </a:cubicBezTo>
                  <a:cubicBezTo>
                    <a:pt x="0" y="203"/>
                    <a:pt x="12" y="287"/>
                    <a:pt x="83" y="370"/>
                  </a:cubicBezTo>
                  <a:lnTo>
                    <a:pt x="381" y="370"/>
                  </a:lnTo>
                  <a:cubicBezTo>
                    <a:pt x="699" y="370"/>
                    <a:pt x="1016" y="465"/>
                    <a:pt x="1334" y="465"/>
                  </a:cubicBezTo>
                  <a:cubicBezTo>
                    <a:pt x="1492" y="465"/>
                    <a:pt x="1651" y="441"/>
                    <a:pt x="1810" y="370"/>
                  </a:cubicBezTo>
                  <a:cubicBezTo>
                    <a:pt x="1917" y="632"/>
                    <a:pt x="2215" y="513"/>
                    <a:pt x="2381" y="668"/>
                  </a:cubicBezTo>
                  <a:cubicBezTo>
                    <a:pt x="2405" y="727"/>
                    <a:pt x="2453" y="751"/>
                    <a:pt x="2524" y="751"/>
                  </a:cubicBezTo>
                  <a:cubicBezTo>
                    <a:pt x="2881" y="584"/>
                    <a:pt x="2619" y="418"/>
                    <a:pt x="2524" y="227"/>
                  </a:cubicBezTo>
                  <a:cubicBezTo>
                    <a:pt x="2250" y="117"/>
                    <a:pt x="1976"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5"/>
            <p:cNvSpPr/>
            <p:nvPr/>
          </p:nvSpPr>
          <p:spPr>
            <a:xfrm>
              <a:off x="5367625" y="3179650"/>
              <a:ext cx="32775" cy="4225"/>
            </a:xfrm>
            <a:custGeom>
              <a:avLst/>
              <a:gdLst/>
              <a:ahLst/>
              <a:cxnLst/>
              <a:rect l="l" t="t" r="r" b="b"/>
              <a:pathLst>
                <a:path w="1311" h="169" extrusionOk="0">
                  <a:moveTo>
                    <a:pt x="747" y="1"/>
                  </a:moveTo>
                  <a:cubicBezTo>
                    <a:pt x="578" y="1"/>
                    <a:pt x="408" y="17"/>
                    <a:pt x="240" y="17"/>
                  </a:cubicBezTo>
                  <a:cubicBezTo>
                    <a:pt x="159" y="17"/>
                    <a:pt x="79" y="13"/>
                    <a:pt x="0" y="2"/>
                  </a:cubicBezTo>
                  <a:lnTo>
                    <a:pt x="0" y="2"/>
                  </a:lnTo>
                  <a:cubicBezTo>
                    <a:pt x="150" y="131"/>
                    <a:pt x="311" y="163"/>
                    <a:pt x="477" y="163"/>
                  </a:cubicBezTo>
                  <a:cubicBezTo>
                    <a:pt x="636" y="163"/>
                    <a:pt x="798" y="134"/>
                    <a:pt x="957" y="134"/>
                  </a:cubicBezTo>
                  <a:cubicBezTo>
                    <a:pt x="1028" y="134"/>
                    <a:pt x="1098" y="140"/>
                    <a:pt x="1167" y="157"/>
                  </a:cubicBezTo>
                  <a:cubicBezTo>
                    <a:pt x="1203" y="169"/>
                    <a:pt x="1227" y="169"/>
                    <a:pt x="1262" y="169"/>
                  </a:cubicBezTo>
                  <a:cubicBezTo>
                    <a:pt x="1274" y="157"/>
                    <a:pt x="1286" y="133"/>
                    <a:pt x="1310" y="109"/>
                  </a:cubicBezTo>
                  <a:cubicBezTo>
                    <a:pt x="1129" y="21"/>
                    <a:pt x="939" y="1"/>
                    <a:pt x="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5"/>
            <p:cNvSpPr/>
            <p:nvPr/>
          </p:nvSpPr>
          <p:spPr>
            <a:xfrm>
              <a:off x="5392925" y="3184150"/>
              <a:ext cx="10750" cy="6425"/>
            </a:xfrm>
            <a:custGeom>
              <a:avLst/>
              <a:gdLst/>
              <a:ahLst/>
              <a:cxnLst/>
              <a:rect l="l" t="t" r="r" b="b"/>
              <a:pathLst>
                <a:path w="430" h="257" extrusionOk="0">
                  <a:moveTo>
                    <a:pt x="155" y="1"/>
                  </a:moveTo>
                  <a:cubicBezTo>
                    <a:pt x="120" y="72"/>
                    <a:pt x="60" y="155"/>
                    <a:pt x="0" y="251"/>
                  </a:cubicBezTo>
                  <a:cubicBezTo>
                    <a:pt x="23" y="245"/>
                    <a:pt x="47" y="243"/>
                    <a:pt x="71" y="243"/>
                  </a:cubicBezTo>
                  <a:cubicBezTo>
                    <a:pt x="131" y="243"/>
                    <a:pt x="194" y="256"/>
                    <a:pt x="253" y="256"/>
                  </a:cubicBezTo>
                  <a:cubicBezTo>
                    <a:pt x="317" y="256"/>
                    <a:pt x="378" y="241"/>
                    <a:pt x="429" y="179"/>
                  </a:cubicBezTo>
                  <a:cubicBezTo>
                    <a:pt x="429" y="155"/>
                    <a:pt x="310" y="60"/>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5"/>
            <p:cNvSpPr/>
            <p:nvPr/>
          </p:nvSpPr>
          <p:spPr>
            <a:xfrm>
              <a:off x="6063550" y="4051825"/>
              <a:ext cx="21750" cy="7900"/>
            </a:xfrm>
            <a:custGeom>
              <a:avLst/>
              <a:gdLst/>
              <a:ahLst/>
              <a:cxnLst/>
              <a:rect l="l" t="t" r="r" b="b"/>
              <a:pathLst>
                <a:path w="870" h="316" extrusionOk="0">
                  <a:moveTo>
                    <a:pt x="560" y="0"/>
                  </a:moveTo>
                  <a:cubicBezTo>
                    <a:pt x="499" y="47"/>
                    <a:pt x="435" y="53"/>
                    <a:pt x="371" y="53"/>
                  </a:cubicBezTo>
                  <a:cubicBezTo>
                    <a:pt x="353" y="53"/>
                    <a:pt x="334" y="52"/>
                    <a:pt x="315" y="52"/>
                  </a:cubicBezTo>
                  <a:cubicBezTo>
                    <a:pt x="285" y="52"/>
                    <a:pt x="255" y="53"/>
                    <a:pt x="226" y="60"/>
                  </a:cubicBezTo>
                  <a:cubicBezTo>
                    <a:pt x="203" y="60"/>
                    <a:pt x="176" y="57"/>
                    <a:pt x="149" y="57"/>
                  </a:cubicBezTo>
                  <a:cubicBezTo>
                    <a:pt x="95" y="57"/>
                    <a:pt x="40" y="68"/>
                    <a:pt x="0" y="131"/>
                  </a:cubicBezTo>
                  <a:lnTo>
                    <a:pt x="0" y="262"/>
                  </a:lnTo>
                  <a:cubicBezTo>
                    <a:pt x="48" y="298"/>
                    <a:pt x="98" y="316"/>
                    <a:pt x="148" y="316"/>
                  </a:cubicBezTo>
                  <a:cubicBezTo>
                    <a:pt x="197" y="316"/>
                    <a:pt x="244" y="298"/>
                    <a:pt x="286" y="262"/>
                  </a:cubicBezTo>
                  <a:cubicBezTo>
                    <a:pt x="476" y="262"/>
                    <a:pt x="679" y="250"/>
                    <a:pt x="869" y="250"/>
                  </a:cubicBezTo>
                  <a:cubicBezTo>
                    <a:pt x="834" y="155"/>
                    <a:pt x="798" y="84"/>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5"/>
            <p:cNvSpPr/>
            <p:nvPr/>
          </p:nvSpPr>
          <p:spPr>
            <a:xfrm>
              <a:off x="6063550" y="4058375"/>
              <a:ext cx="7150" cy="2925"/>
            </a:xfrm>
            <a:custGeom>
              <a:avLst/>
              <a:gdLst/>
              <a:ahLst/>
              <a:cxnLst/>
              <a:rect l="l" t="t" r="r" b="b"/>
              <a:pathLst>
                <a:path w="286" h="117" extrusionOk="0">
                  <a:moveTo>
                    <a:pt x="0" y="0"/>
                  </a:moveTo>
                  <a:cubicBezTo>
                    <a:pt x="48" y="78"/>
                    <a:pt x="93" y="116"/>
                    <a:pt x="139" y="116"/>
                  </a:cubicBezTo>
                  <a:cubicBezTo>
                    <a:pt x="185" y="116"/>
                    <a:pt x="232" y="7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5"/>
            <p:cNvSpPr/>
            <p:nvPr/>
          </p:nvSpPr>
          <p:spPr>
            <a:xfrm>
              <a:off x="6106700" y="4061350"/>
              <a:ext cx="3600" cy="2400"/>
            </a:xfrm>
            <a:custGeom>
              <a:avLst/>
              <a:gdLst/>
              <a:ahLst/>
              <a:cxnLst/>
              <a:rect l="l" t="t" r="r" b="b"/>
              <a:pathLst>
                <a:path w="144" h="96" extrusionOk="0">
                  <a:moveTo>
                    <a:pt x="1" y="0"/>
                  </a:moveTo>
                  <a:cubicBezTo>
                    <a:pt x="21" y="62"/>
                    <a:pt x="38" y="96"/>
                    <a:pt x="64" y="96"/>
                  </a:cubicBezTo>
                  <a:cubicBezTo>
                    <a:pt x="83" y="96"/>
                    <a:pt x="108" y="77"/>
                    <a:pt x="144" y="36"/>
                  </a:cubicBezTo>
                  <a:cubicBezTo>
                    <a:pt x="96" y="0"/>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5"/>
            <p:cNvSpPr/>
            <p:nvPr/>
          </p:nvSpPr>
          <p:spPr>
            <a:xfrm>
              <a:off x="6085275" y="4057950"/>
              <a:ext cx="3300" cy="2350"/>
            </a:xfrm>
            <a:custGeom>
              <a:avLst/>
              <a:gdLst/>
              <a:ahLst/>
              <a:cxnLst/>
              <a:rect l="l" t="t" r="r" b="b"/>
              <a:pathLst>
                <a:path w="132" h="94" extrusionOk="0">
                  <a:moveTo>
                    <a:pt x="37" y="1"/>
                  </a:moveTo>
                  <a:cubicBezTo>
                    <a:pt x="25" y="1"/>
                    <a:pt x="13" y="2"/>
                    <a:pt x="0" y="5"/>
                  </a:cubicBezTo>
                  <a:cubicBezTo>
                    <a:pt x="13" y="64"/>
                    <a:pt x="33" y="94"/>
                    <a:pt x="58" y="94"/>
                  </a:cubicBezTo>
                  <a:cubicBezTo>
                    <a:pt x="80" y="94"/>
                    <a:pt x="104" y="73"/>
                    <a:pt x="131" y="29"/>
                  </a:cubicBezTo>
                  <a:cubicBezTo>
                    <a:pt x="96" y="12"/>
                    <a:pt x="68" y="1"/>
                    <a:pt x="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5"/>
            <p:cNvSpPr/>
            <p:nvPr/>
          </p:nvSpPr>
          <p:spPr>
            <a:xfrm>
              <a:off x="5152725" y="3720950"/>
              <a:ext cx="50325" cy="74325"/>
            </a:xfrm>
            <a:custGeom>
              <a:avLst/>
              <a:gdLst/>
              <a:ahLst/>
              <a:cxnLst/>
              <a:rect l="l" t="t" r="r" b="b"/>
              <a:pathLst>
                <a:path w="2013" h="2973" extrusionOk="0">
                  <a:moveTo>
                    <a:pt x="828" y="0"/>
                  </a:moveTo>
                  <a:cubicBezTo>
                    <a:pt x="799" y="0"/>
                    <a:pt x="768" y="9"/>
                    <a:pt x="738" y="31"/>
                  </a:cubicBezTo>
                  <a:cubicBezTo>
                    <a:pt x="626" y="156"/>
                    <a:pt x="501" y="189"/>
                    <a:pt x="369" y="189"/>
                  </a:cubicBezTo>
                  <a:cubicBezTo>
                    <a:pt x="250" y="189"/>
                    <a:pt x="125" y="162"/>
                    <a:pt x="0" y="150"/>
                  </a:cubicBezTo>
                  <a:lnTo>
                    <a:pt x="0" y="317"/>
                  </a:lnTo>
                  <a:cubicBezTo>
                    <a:pt x="274" y="496"/>
                    <a:pt x="405" y="746"/>
                    <a:pt x="381" y="1103"/>
                  </a:cubicBezTo>
                  <a:cubicBezTo>
                    <a:pt x="345" y="1591"/>
                    <a:pt x="464" y="2067"/>
                    <a:pt x="536" y="2543"/>
                  </a:cubicBezTo>
                  <a:cubicBezTo>
                    <a:pt x="536" y="2579"/>
                    <a:pt x="524" y="2615"/>
                    <a:pt x="524" y="2651"/>
                  </a:cubicBezTo>
                  <a:cubicBezTo>
                    <a:pt x="584" y="2734"/>
                    <a:pt x="643" y="2817"/>
                    <a:pt x="703" y="2901"/>
                  </a:cubicBezTo>
                  <a:cubicBezTo>
                    <a:pt x="750" y="2948"/>
                    <a:pt x="810" y="2972"/>
                    <a:pt x="869" y="2972"/>
                  </a:cubicBezTo>
                  <a:cubicBezTo>
                    <a:pt x="929" y="2972"/>
                    <a:pt x="988" y="2948"/>
                    <a:pt x="1036" y="2901"/>
                  </a:cubicBezTo>
                  <a:cubicBezTo>
                    <a:pt x="1048" y="2877"/>
                    <a:pt x="1048" y="2841"/>
                    <a:pt x="1060" y="2817"/>
                  </a:cubicBezTo>
                  <a:cubicBezTo>
                    <a:pt x="1072" y="2698"/>
                    <a:pt x="1072" y="2579"/>
                    <a:pt x="1131" y="2472"/>
                  </a:cubicBezTo>
                  <a:cubicBezTo>
                    <a:pt x="1220" y="2353"/>
                    <a:pt x="1337" y="2335"/>
                    <a:pt x="1457" y="2335"/>
                  </a:cubicBezTo>
                  <a:cubicBezTo>
                    <a:pt x="1509" y="2335"/>
                    <a:pt x="1561" y="2338"/>
                    <a:pt x="1613" y="2338"/>
                  </a:cubicBezTo>
                  <a:cubicBezTo>
                    <a:pt x="1682" y="2338"/>
                    <a:pt x="1749" y="2333"/>
                    <a:pt x="1810" y="2305"/>
                  </a:cubicBezTo>
                  <a:cubicBezTo>
                    <a:pt x="1893" y="2282"/>
                    <a:pt x="1965" y="2234"/>
                    <a:pt x="2012" y="2139"/>
                  </a:cubicBezTo>
                  <a:cubicBezTo>
                    <a:pt x="2012" y="2020"/>
                    <a:pt x="1941" y="1936"/>
                    <a:pt x="1893" y="1829"/>
                  </a:cubicBezTo>
                  <a:cubicBezTo>
                    <a:pt x="1881" y="1770"/>
                    <a:pt x="1881" y="1722"/>
                    <a:pt x="1869" y="1662"/>
                  </a:cubicBezTo>
                  <a:lnTo>
                    <a:pt x="1869" y="1412"/>
                  </a:lnTo>
                  <a:cubicBezTo>
                    <a:pt x="1869" y="1341"/>
                    <a:pt x="1846" y="1246"/>
                    <a:pt x="1834" y="1162"/>
                  </a:cubicBezTo>
                  <a:cubicBezTo>
                    <a:pt x="1822" y="1103"/>
                    <a:pt x="1786" y="1043"/>
                    <a:pt x="1762" y="996"/>
                  </a:cubicBezTo>
                  <a:cubicBezTo>
                    <a:pt x="1715" y="972"/>
                    <a:pt x="1667" y="936"/>
                    <a:pt x="1607" y="912"/>
                  </a:cubicBezTo>
                  <a:cubicBezTo>
                    <a:pt x="1512" y="865"/>
                    <a:pt x="1405" y="829"/>
                    <a:pt x="1298" y="769"/>
                  </a:cubicBezTo>
                  <a:cubicBezTo>
                    <a:pt x="1131" y="698"/>
                    <a:pt x="1131" y="627"/>
                    <a:pt x="1298" y="567"/>
                  </a:cubicBezTo>
                  <a:cubicBezTo>
                    <a:pt x="1369" y="519"/>
                    <a:pt x="1429" y="460"/>
                    <a:pt x="1465" y="377"/>
                  </a:cubicBezTo>
                  <a:cubicBezTo>
                    <a:pt x="1453" y="234"/>
                    <a:pt x="1357" y="162"/>
                    <a:pt x="1250" y="115"/>
                  </a:cubicBezTo>
                  <a:cubicBezTo>
                    <a:pt x="1167" y="103"/>
                    <a:pt x="1095" y="91"/>
                    <a:pt x="1012" y="55"/>
                  </a:cubicBezTo>
                  <a:cubicBezTo>
                    <a:pt x="955" y="39"/>
                    <a:pt x="893"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5"/>
            <p:cNvSpPr/>
            <p:nvPr/>
          </p:nvSpPr>
          <p:spPr>
            <a:xfrm>
              <a:off x="5148850" y="3738675"/>
              <a:ext cx="13425" cy="40225"/>
            </a:xfrm>
            <a:custGeom>
              <a:avLst/>
              <a:gdLst/>
              <a:ahLst/>
              <a:cxnLst/>
              <a:rect l="l" t="t" r="r" b="b"/>
              <a:pathLst>
                <a:path w="537" h="1609" extrusionOk="0">
                  <a:moveTo>
                    <a:pt x="143" y="1"/>
                  </a:moveTo>
                  <a:lnTo>
                    <a:pt x="143" y="1"/>
                  </a:lnTo>
                  <a:cubicBezTo>
                    <a:pt x="0" y="227"/>
                    <a:pt x="191" y="525"/>
                    <a:pt x="0" y="739"/>
                  </a:cubicBezTo>
                  <a:cubicBezTo>
                    <a:pt x="0" y="1096"/>
                    <a:pt x="131" y="1394"/>
                    <a:pt x="369" y="1608"/>
                  </a:cubicBezTo>
                  <a:cubicBezTo>
                    <a:pt x="441" y="1573"/>
                    <a:pt x="488" y="1513"/>
                    <a:pt x="500" y="1430"/>
                  </a:cubicBezTo>
                  <a:cubicBezTo>
                    <a:pt x="512" y="1180"/>
                    <a:pt x="488" y="930"/>
                    <a:pt x="453" y="680"/>
                  </a:cubicBezTo>
                  <a:cubicBezTo>
                    <a:pt x="441" y="418"/>
                    <a:pt x="536" y="9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5"/>
            <p:cNvSpPr/>
            <p:nvPr/>
          </p:nvSpPr>
          <p:spPr>
            <a:xfrm>
              <a:off x="5165525" y="3791375"/>
              <a:ext cx="16075" cy="18475"/>
            </a:xfrm>
            <a:custGeom>
              <a:avLst/>
              <a:gdLst/>
              <a:ahLst/>
              <a:cxnLst/>
              <a:rect l="l" t="t" r="r" b="b"/>
              <a:pathLst>
                <a:path w="643" h="739" extrusionOk="0">
                  <a:moveTo>
                    <a:pt x="560" y="0"/>
                  </a:moveTo>
                  <a:lnTo>
                    <a:pt x="476" y="36"/>
                  </a:lnTo>
                  <a:lnTo>
                    <a:pt x="488" y="60"/>
                  </a:lnTo>
                  <a:cubicBezTo>
                    <a:pt x="461" y="93"/>
                    <a:pt x="438" y="108"/>
                    <a:pt x="413" y="108"/>
                  </a:cubicBezTo>
                  <a:cubicBezTo>
                    <a:pt x="393" y="108"/>
                    <a:pt x="371" y="99"/>
                    <a:pt x="345" y="84"/>
                  </a:cubicBezTo>
                  <a:cubicBezTo>
                    <a:pt x="274" y="84"/>
                    <a:pt x="238" y="72"/>
                    <a:pt x="191" y="72"/>
                  </a:cubicBezTo>
                  <a:cubicBezTo>
                    <a:pt x="0" y="393"/>
                    <a:pt x="0" y="393"/>
                    <a:pt x="226" y="727"/>
                  </a:cubicBezTo>
                  <a:cubicBezTo>
                    <a:pt x="254" y="733"/>
                    <a:pt x="282" y="738"/>
                    <a:pt x="307" y="738"/>
                  </a:cubicBezTo>
                  <a:cubicBezTo>
                    <a:pt x="369" y="738"/>
                    <a:pt x="417" y="709"/>
                    <a:pt x="417" y="608"/>
                  </a:cubicBezTo>
                  <a:cubicBezTo>
                    <a:pt x="417" y="500"/>
                    <a:pt x="484" y="487"/>
                    <a:pt x="552" y="487"/>
                  </a:cubicBezTo>
                  <a:cubicBezTo>
                    <a:pt x="575" y="487"/>
                    <a:pt x="598" y="488"/>
                    <a:pt x="619" y="488"/>
                  </a:cubicBezTo>
                  <a:cubicBezTo>
                    <a:pt x="619" y="334"/>
                    <a:pt x="643" y="203"/>
                    <a:pt x="643" y="60"/>
                  </a:cubicBezTo>
                  <a:cubicBezTo>
                    <a:pt x="607" y="36"/>
                    <a:pt x="595" y="12"/>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5"/>
            <p:cNvSpPr/>
            <p:nvPr/>
          </p:nvSpPr>
          <p:spPr>
            <a:xfrm>
              <a:off x="5158675" y="3778275"/>
              <a:ext cx="5675" cy="4775"/>
            </a:xfrm>
            <a:custGeom>
              <a:avLst/>
              <a:gdLst/>
              <a:ahLst/>
              <a:cxnLst/>
              <a:rect l="l" t="t" r="r" b="b"/>
              <a:pathLst>
                <a:path w="227" h="191" extrusionOk="0">
                  <a:moveTo>
                    <a:pt x="84" y="0"/>
                  </a:moveTo>
                  <a:cubicBezTo>
                    <a:pt x="48" y="0"/>
                    <a:pt x="24" y="12"/>
                    <a:pt x="0" y="24"/>
                  </a:cubicBezTo>
                  <a:cubicBezTo>
                    <a:pt x="48" y="72"/>
                    <a:pt x="107" y="131"/>
                    <a:pt x="155" y="191"/>
                  </a:cubicBezTo>
                  <a:cubicBezTo>
                    <a:pt x="167" y="167"/>
                    <a:pt x="179" y="143"/>
                    <a:pt x="226" y="119"/>
                  </a:cubicBezTo>
                  <a:cubicBezTo>
                    <a:pt x="203" y="48"/>
                    <a:pt x="155"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5"/>
            <p:cNvSpPr/>
            <p:nvPr/>
          </p:nvSpPr>
          <p:spPr>
            <a:xfrm>
              <a:off x="5162550" y="3781475"/>
              <a:ext cx="4975" cy="5450"/>
            </a:xfrm>
            <a:custGeom>
              <a:avLst/>
              <a:gdLst/>
              <a:ahLst/>
              <a:cxnLst/>
              <a:rect l="l" t="t" r="r" b="b"/>
              <a:pathLst>
                <a:path w="199" h="218" extrusionOk="0">
                  <a:moveTo>
                    <a:pt x="86" y="1"/>
                  </a:moveTo>
                  <a:cubicBezTo>
                    <a:pt x="74" y="1"/>
                    <a:pt x="61" y="2"/>
                    <a:pt x="48" y="3"/>
                  </a:cubicBezTo>
                  <a:cubicBezTo>
                    <a:pt x="24" y="39"/>
                    <a:pt x="12" y="51"/>
                    <a:pt x="0" y="63"/>
                  </a:cubicBezTo>
                  <a:cubicBezTo>
                    <a:pt x="48" y="122"/>
                    <a:pt x="83" y="170"/>
                    <a:pt x="131" y="218"/>
                  </a:cubicBezTo>
                  <a:lnTo>
                    <a:pt x="179" y="158"/>
                  </a:lnTo>
                  <a:cubicBezTo>
                    <a:pt x="199" y="36"/>
                    <a:pt x="158"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5"/>
            <p:cNvSpPr/>
            <p:nvPr/>
          </p:nvSpPr>
          <p:spPr>
            <a:xfrm>
              <a:off x="5247375" y="3172575"/>
              <a:ext cx="8950" cy="7125"/>
            </a:xfrm>
            <a:custGeom>
              <a:avLst/>
              <a:gdLst/>
              <a:ahLst/>
              <a:cxnLst/>
              <a:rect l="l" t="t" r="r" b="b"/>
              <a:pathLst>
                <a:path w="358" h="285" extrusionOk="0">
                  <a:moveTo>
                    <a:pt x="158" y="1"/>
                  </a:moveTo>
                  <a:cubicBezTo>
                    <a:pt x="97" y="1"/>
                    <a:pt x="43" y="20"/>
                    <a:pt x="24" y="94"/>
                  </a:cubicBezTo>
                  <a:cubicBezTo>
                    <a:pt x="0" y="237"/>
                    <a:pt x="167" y="261"/>
                    <a:pt x="286" y="285"/>
                  </a:cubicBezTo>
                  <a:lnTo>
                    <a:pt x="357" y="285"/>
                  </a:lnTo>
                  <a:cubicBezTo>
                    <a:pt x="346" y="190"/>
                    <a:pt x="346" y="118"/>
                    <a:pt x="322" y="23"/>
                  </a:cubicBezTo>
                  <a:cubicBezTo>
                    <a:pt x="276" y="17"/>
                    <a:pt x="214"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5"/>
            <p:cNvSpPr/>
            <p:nvPr/>
          </p:nvSpPr>
          <p:spPr>
            <a:xfrm>
              <a:off x="5184850" y="3780650"/>
              <a:ext cx="112250" cy="24750"/>
            </a:xfrm>
            <a:custGeom>
              <a:avLst/>
              <a:gdLst/>
              <a:ahLst/>
              <a:cxnLst/>
              <a:rect l="l" t="t" r="r" b="b"/>
              <a:pathLst>
                <a:path w="4490" h="990" extrusionOk="0">
                  <a:moveTo>
                    <a:pt x="287" y="1"/>
                  </a:moveTo>
                  <a:cubicBezTo>
                    <a:pt x="168" y="36"/>
                    <a:pt x="84" y="108"/>
                    <a:pt x="49" y="215"/>
                  </a:cubicBezTo>
                  <a:cubicBezTo>
                    <a:pt x="1" y="453"/>
                    <a:pt x="168" y="620"/>
                    <a:pt x="287" y="798"/>
                  </a:cubicBezTo>
                  <a:cubicBezTo>
                    <a:pt x="322" y="798"/>
                    <a:pt x="382" y="810"/>
                    <a:pt x="430" y="822"/>
                  </a:cubicBezTo>
                  <a:cubicBezTo>
                    <a:pt x="477" y="822"/>
                    <a:pt x="501" y="810"/>
                    <a:pt x="537" y="810"/>
                  </a:cubicBezTo>
                  <a:cubicBezTo>
                    <a:pt x="799" y="775"/>
                    <a:pt x="1061" y="775"/>
                    <a:pt x="1323" y="775"/>
                  </a:cubicBezTo>
                  <a:cubicBezTo>
                    <a:pt x="1470" y="767"/>
                    <a:pt x="1623" y="708"/>
                    <a:pt x="1774" y="708"/>
                  </a:cubicBezTo>
                  <a:cubicBezTo>
                    <a:pt x="1854" y="708"/>
                    <a:pt x="1935" y="725"/>
                    <a:pt x="2013" y="775"/>
                  </a:cubicBezTo>
                  <a:cubicBezTo>
                    <a:pt x="2275" y="798"/>
                    <a:pt x="2561" y="798"/>
                    <a:pt x="2823" y="810"/>
                  </a:cubicBezTo>
                  <a:cubicBezTo>
                    <a:pt x="2927" y="847"/>
                    <a:pt x="3034" y="857"/>
                    <a:pt x="3143" y="857"/>
                  </a:cubicBezTo>
                  <a:cubicBezTo>
                    <a:pt x="3254" y="857"/>
                    <a:pt x="3367" y="847"/>
                    <a:pt x="3480" y="847"/>
                  </a:cubicBezTo>
                  <a:cubicBezTo>
                    <a:pt x="3612" y="847"/>
                    <a:pt x="3743" y="860"/>
                    <a:pt x="3871" y="917"/>
                  </a:cubicBezTo>
                  <a:cubicBezTo>
                    <a:pt x="3954" y="917"/>
                    <a:pt x="4037" y="929"/>
                    <a:pt x="4121" y="941"/>
                  </a:cubicBezTo>
                  <a:cubicBezTo>
                    <a:pt x="4178" y="967"/>
                    <a:pt x="4254" y="989"/>
                    <a:pt x="4316" y="989"/>
                  </a:cubicBezTo>
                  <a:cubicBezTo>
                    <a:pt x="4370" y="989"/>
                    <a:pt x="4414" y="973"/>
                    <a:pt x="4430" y="929"/>
                  </a:cubicBezTo>
                  <a:cubicBezTo>
                    <a:pt x="4490" y="644"/>
                    <a:pt x="4228" y="644"/>
                    <a:pt x="4061" y="548"/>
                  </a:cubicBezTo>
                  <a:cubicBezTo>
                    <a:pt x="3942" y="501"/>
                    <a:pt x="3835" y="489"/>
                    <a:pt x="3716" y="465"/>
                  </a:cubicBezTo>
                  <a:cubicBezTo>
                    <a:pt x="3418" y="453"/>
                    <a:pt x="3120" y="465"/>
                    <a:pt x="2847" y="358"/>
                  </a:cubicBezTo>
                  <a:cubicBezTo>
                    <a:pt x="2585" y="298"/>
                    <a:pt x="2323" y="298"/>
                    <a:pt x="2073" y="298"/>
                  </a:cubicBezTo>
                  <a:cubicBezTo>
                    <a:pt x="2019" y="304"/>
                    <a:pt x="1966" y="307"/>
                    <a:pt x="1914" y="307"/>
                  </a:cubicBezTo>
                  <a:cubicBezTo>
                    <a:pt x="1756" y="307"/>
                    <a:pt x="1602" y="280"/>
                    <a:pt x="1442" y="227"/>
                  </a:cubicBezTo>
                  <a:cubicBezTo>
                    <a:pt x="1061" y="108"/>
                    <a:pt x="680" y="1"/>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5"/>
            <p:cNvSpPr/>
            <p:nvPr/>
          </p:nvSpPr>
          <p:spPr>
            <a:xfrm>
              <a:off x="5179500" y="3784425"/>
              <a:ext cx="12825" cy="25425"/>
            </a:xfrm>
            <a:custGeom>
              <a:avLst/>
              <a:gdLst/>
              <a:ahLst/>
              <a:cxnLst/>
              <a:rect l="l" t="t" r="r" b="b"/>
              <a:pathLst>
                <a:path w="513" h="1017" extrusionOk="0">
                  <a:moveTo>
                    <a:pt x="232" y="0"/>
                  </a:moveTo>
                  <a:cubicBezTo>
                    <a:pt x="221" y="0"/>
                    <a:pt x="212" y="2"/>
                    <a:pt x="203" y="4"/>
                  </a:cubicBezTo>
                  <a:cubicBezTo>
                    <a:pt x="96" y="100"/>
                    <a:pt x="1" y="183"/>
                    <a:pt x="84" y="338"/>
                  </a:cubicBezTo>
                  <a:lnTo>
                    <a:pt x="84" y="350"/>
                  </a:lnTo>
                  <a:cubicBezTo>
                    <a:pt x="513" y="421"/>
                    <a:pt x="24" y="886"/>
                    <a:pt x="358" y="1016"/>
                  </a:cubicBezTo>
                  <a:cubicBezTo>
                    <a:pt x="405" y="886"/>
                    <a:pt x="453" y="743"/>
                    <a:pt x="501" y="635"/>
                  </a:cubicBezTo>
                  <a:cubicBezTo>
                    <a:pt x="441" y="433"/>
                    <a:pt x="394" y="243"/>
                    <a:pt x="346" y="52"/>
                  </a:cubicBezTo>
                  <a:cubicBezTo>
                    <a:pt x="310" y="16"/>
                    <a:pt x="266"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5"/>
            <p:cNvSpPr/>
            <p:nvPr/>
          </p:nvSpPr>
          <p:spPr>
            <a:xfrm>
              <a:off x="5202725" y="3811025"/>
              <a:ext cx="7175" cy="5950"/>
            </a:xfrm>
            <a:custGeom>
              <a:avLst/>
              <a:gdLst/>
              <a:ahLst/>
              <a:cxnLst/>
              <a:rect l="l" t="t" r="r" b="b"/>
              <a:pathLst>
                <a:path w="287" h="238" extrusionOk="0">
                  <a:moveTo>
                    <a:pt x="0" y="0"/>
                  </a:moveTo>
                  <a:cubicBezTo>
                    <a:pt x="16" y="119"/>
                    <a:pt x="37" y="237"/>
                    <a:pt x="116" y="237"/>
                  </a:cubicBezTo>
                  <a:cubicBezTo>
                    <a:pt x="156" y="237"/>
                    <a:pt x="210" y="207"/>
                    <a:pt x="286" y="131"/>
                  </a:cubicBezTo>
                  <a:cubicBezTo>
                    <a:pt x="191" y="83"/>
                    <a:pt x="84"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5"/>
            <p:cNvSpPr/>
            <p:nvPr/>
          </p:nvSpPr>
          <p:spPr>
            <a:xfrm>
              <a:off x="5198850" y="3802675"/>
              <a:ext cx="3900" cy="8375"/>
            </a:xfrm>
            <a:custGeom>
              <a:avLst/>
              <a:gdLst/>
              <a:ahLst/>
              <a:cxnLst/>
              <a:rect l="l" t="t" r="r" b="b"/>
              <a:pathLst>
                <a:path w="156" h="335" extrusionOk="0">
                  <a:moveTo>
                    <a:pt x="48" y="1"/>
                  </a:moveTo>
                  <a:lnTo>
                    <a:pt x="1" y="48"/>
                  </a:lnTo>
                  <a:cubicBezTo>
                    <a:pt x="24" y="167"/>
                    <a:pt x="36" y="275"/>
                    <a:pt x="155" y="334"/>
                  </a:cubicBezTo>
                  <a:lnTo>
                    <a:pt x="155" y="4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5"/>
            <p:cNvSpPr/>
            <p:nvPr/>
          </p:nvSpPr>
          <p:spPr>
            <a:xfrm>
              <a:off x="5195575" y="3799250"/>
              <a:ext cx="5375" cy="4650"/>
            </a:xfrm>
            <a:custGeom>
              <a:avLst/>
              <a:gdLst/>
              <a:ahLst/>
              <a:cxnLst/>
              <a:rect l="l" t="t" r="r" b="b"/>
              <a:pathLst>
                <a:path w="215" h="186" extrusionOk="0">
                  <a:moveTo>
                    <a:pt x="69" y="0"/>
                  </a:moveTo>
                  <a:cubicBezTo>
                    <a:pt x="51" y="0"/>
                    <a:pt x="32" y="3"/>
                    <a:pt x="13" y="7"/>
                  </a:cubicBezTo>
                  <a:cubicBezTo>
                    <a:pt x="13" y="42"/>
                    <a:pt x="13" y="54"/>
                    <a:pt x="1" y="78"/>
                  </a:cubicBezTo>
                  <a:cubicBezTo>
                    <a:pt x="48" y="114"/>
                    <a:pt x="96" y="150"/>
                    <a:pt x="132" y="185"/>
                  </a:cubicBezTo>
                  <a:cubicBezTo>
                    <a:pt x="191" y="138"/>
                    <a:pt x="215" y="102"/>
                    <a:pt x="179" y="42"/>
                  </a:cubicBezTo>
                  <a:cubicBezTo>
                    <a:pt x="140" y="11"/>
                    <a:pt x="105"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5"/>
            <p:cNvSpPr/>
            <p:nvPr/>
          </p:nvSpPr>
          <p:spPr>
            <a:xfrm>
              <a:off x="5288750" y="2867750"/>
              <a:ext cx="47050" cy="41225"/>
            </a:xfrm>
            <a:custGeom>
              <a:avLst/>
              <a:gdLst/>
              <a:ahLst/>
              <a:cxnLst/>
              <a:rect l="l" t="t" r="r" b="b"/>
              <a:pathLst>
                <a:path w="1882" h="1649" extrusionOk="0">
                  <a:moveTo>
                    <a:pt x="1727" y="0"/>
                  </a:moveTo>
                  <a:cubicBezTo>
                    <a:pt x="1679" y="0"/>
                    <a:pt x="1631" y="0"/>
                    <a:pt x="1584" y="60"/>
                  </a:cubicBezTo>
                  <a:cubicBezTo>
                    <a:pt x="1548" y="107"/>
                    <a:pt x="1489" y="131"/>
                    <a:pt x="1441" y="191"/>
                  </a:cubicBezTo>
                  <a:cubicBezTo>
                    <a:pt x="1393" y="191"/>
                    <a:pt x="1346" y="215"/>
                    <a:pt x="1322" y="226"/>
                  </a:cubicBezTo>
                  <a:cubicBezTo>
                    <a:pt x="1310" y="250"/>
                    <a:pt x="1286" y="286"/>
                    <a:pt x="1286" y="334"/>
                  </a:cubicBezTo>
                  <a:cubicBezTo>
                    <a:pt x="1250" y="369"/>
                    <a:pt x="1203" y="417"/>
                    <a:pt x="1143" y="453"/>
                  </a:cubicBezTo>
                  <a:lnTo>
                    <a:pt x="869" y="488"/>
                  </a:lnTo>
                  <a:cubicBezTo>
                    <a:pt x="834" y="536"/>
                    <a:pt x="774" y="584"/>
                    <a:pt x="727" y="631"/>
                  </a:cubicBezTo>
                  <a:lnTo>
                    <a:pt x="572" y="774"/>
                  </a:lnTo>
                  <a:lnTo>
                    <a:pt x="441" y="905"/>
                  </a:lnTo>
                  <a:cubicBezTo>
                    <a:pt x="417" y="1143"/>
                    <a:pt x="215" y="1179"/>
                    <a:pt x="24" y="1203"/>
                  </a:cubicBezTo>
                  <a:cubicBezTo>
                    <a:pt x="12" y="1250"/>
                    <a:pt x="0" y="1274"/>
                    <a:pt x="0" y="1322"/>
                  </a:cubicBezTo>
                  <a:cubicBezTo>
                    <a:pt x="131" y="1369"/>
                    <a:pt x="215" y="1453"/>
                    <a:pt x="262" y="1596"/>
                  </a:cubicBezTo>
                  <a:cubicBezTo>
                    <a:pt x="290" y="1630"/>
                    <a:pt x="322" y="1649"/>
                    <a:pt x="358" y="1649"/>
                  </a:cubicBezTo>
                  <a:cubicBezTo>
                    <a:pt x="383" y="1649"/>
                    <a:pt x="411" y="1639"/>
                    <a:pt x="441" y="1620"/>
                  </a:cubicBezTo>
                  <a:cubicBezTo>
                    <a:pt x="475" y="1539"/>
                    <a:pt x="510" y="1481"/>
                    <a:pt x="597" y="1477"/>
                  </a:cubicBezTo>
                  <a:lnTo>
                    <a:pt x="597" y="1477"/>
                  </a:lnTo>
                  <a:cubicBezTo>
                    <a:pt x="596" y="1481"/>
                    <a:pt x="596" y="1485"/>
                    <a:pt x="596" y="1489"/>
                  </a:cubicBezTo>
                  <a:lnTo>
                    <a:pt x="607" y="1477"/>
                  </a:lnTo>
                  <a:cubicBezTo>
                    <a:pt x="604" y="1477"/>
                    <a:pt x="600" y="1477"/>
                    <a:pt x="597" y="1477"/>
                  </a:cubicBezTo>
                  <a:lnTo>
                    <a:pt x="597" y="1477"/>
                  </a:lnTo>
                  <a:cubicBezTo>
                    <a:pt x="618" y="1359"/>
                    <a:pt x="776" y="1379"/>
                    <a:pt x="834" y="1298"/>
                  </a:cubicBezTo>
                  <a:lnTo>
                    <a:pt x="846" y="1274"/>
                  </a:lnTo>
                  <a:cubicBezTo>
                    <a:pt x="905" y="1250"/>
                    <a:pt x="953" y="1203"/>
                    <a:pt x="977" y="1143"/>
                  </a:cubicBezTo>
                  <a:lnTo>
                    <a:pt x="988" y="1131"/>
                  </a:lnTo>
                  <a:cubicBezTo>
                    <a:pt x="1048" y="1084"/>
                    <a:pt x="1096" y="1036"/>
                    <a:pt x="1143" y="1000"/>
                  </a:cubicBezTo>
                  <a:cubicBezTo>
                    <a:pt x="1191" y="953"/>
                    <a:pt x="1227" y="905"/>
                    <a:pt x="1286" y="869"/>
                  </a:cubicBezTo>
                  <a:cubicBezTo>
                    <a:pt x="1322" y="810"/>
                    <a:pt x="1381" y="762"/>
                    <a:pt x="1429" y="715"/>
                  </a:cubicBezTo>
                  <a:cubicBezTo>
                    <a:pt x="1465" y="667"/>
                    <a:pt x="1512" y="631"/>
                    <a:pt x="1572" y="584"/>
                  </a:cubicBezTo>
                  <a:cubicBezTo>
                    <a:pt x="1620" y="524"/>
                    <a:pt x="1679" y="465"/>
                    <a:pt x="1762" y="465"/>
                  </a:cubicBezTo>
                  <a:cubicBezTo>
                    <a:pt x="1846" y="453"/>
                    <a:pt x="1881" y="405"/>
                    <a:pt x="1881" y="334"/>
                  </a:cubicBezTo>
                  <a:cubicBezTo>
                    <a:pt x="1762" y="250"/>
                    <a:pt x="1727" y="131"/>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5"/>
            <p:cNvSpPr/>
            <p:nvPr/>
          </p:nvSpPr>
          <p:spPr>
            <a:xfrm>
              <a:off x="5281900" y="2906725"/>
              <a:ext cx="18175" cy="15525"/>
            </a:xfrm>
            <a:custGeom>
              <a:avLst/>
              <a:gdLst/>
              <a:ahLst/>
              <a:cxnLst/>
              <a:rect l="l" t="t" r="r" b="b"/>
              <a:pathLst>
                <a:path w="727" h="621" extrusionOk="0">
                  <a:moveTo>
                    <a:pt x="548" y="1"/>
                  </a:moveTo>
                  <a:cubicBezTo>
                    <a:pt x="346" y="180"/>
                    <a:pt x="96" y="311"/>
                    <a:pt x="0" y="620"/>
                  </a:cubicBezTo>
                  <a:cubicBezTo>
                    <a:pt x="298" y="501"/>
                    <a:pt x="524" y="275"/>
                    <a:pt x="727" y="37"/>
                  </a:cubicBezTo>
                  <a:cubicBezTo>
                    <a:pt x="667" y="37"/>
                    <a:pt x="608" y="25"/>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5"/>
            <p:cNvSpPr/>
            <p:nvPr/>
          </p:nvSpPr>
          <p:spPr>
            <a:xfrm>
              <a:off x="5722725" y="4028900"/>
              <a:ext cx="11050" cy="7475"/>
            </a:xfrm>
            <a:custGeom>
              <a:avLst/>
              <a:gdLst/>
              <a:ahLst/>
              <a:cxnLst/>
              <a:rect l="l" t="t" r="r" b="b"/>
              <a:pathLst>
                <a:path w="442" h="299" extrusionOk="0">
                  <a:moveTo>
                    <a:pt x="255" y="1"/>
                  </a:moveTo>
                  <a:cubicBezTo>
                    <a:pt x="172" y="1"/>
                    <a:pt x="90" y="20"/>
                    <a:pt x="1" y="48"/>
                  </a:cubicBezTo>
                  <a:lnTo>
                    <a:pt x="1" y="298"/>
                  </a:lnTo>
                  <a:lnTo>
                    <a:pt x="286" y="298"/>
                  </a:lnTo>
                  <a:cubicBezTo>
                    <a:pt x="334" y="262"/>
                    <a:pt x="441" y="262"/>
                    <a:pt x="441" y="167"/>
                  </a:cubicBezTo>
                  <a:lnTo>
                    <a:pt x="441" y="36"/>
                  </a:lnTo>
                  <a:cubicBezTo>
                    <a:pt x="376" y="11"/>
                    <a:pt x="315" y="1"/>
                    <a:pt x="2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5"/>
            <p:cNvSpPr/>
            <p:nvPr/>
          </p:nvSpPr>
          <p:spPr>
            <a:xfrm>
              <a:off x="5729875" y="4033375"/>
              <a:ext cx="7175" cy="4725"/>
            </a:xfrm>
            <a:custGeom>
              <a:avLst/>
              <a:gdLst/>
              <a:ahLst/>
              <a:cxnLst/>
              <a:rect l="l" t="t" r="r" b="b"/>
              <a:pathLst>
                <a:path w="287" h="189" extrusionOk="0">
                  <a:moveTo>
                    <a:pt x="155" y="0"/>
                  </a:moveTo>
                  <a:cubicBezTo>
                    <a:pt x="96" y="48"/>
                    <a:pt x="48" y="95"/>
                    <a:pt x="0" y="143"/>
                  </a:cubicBezTo>
                  <a:cubicBezTo>
                    <a:pt x="48" y="143"/>
                    <a:pt x="96" y="143"/>
                    <a:pt x="155" y="155"/>
                  </a:cubicBezTo>
                  <a:cubicBezTo>
                    <a:pt x="155" y="167"/>
                    <a:pt x="167" y="167"/>
                    <a:pt x="191" y="179"/>
                  </a:cubicBezTo>
                  <a:cubicBezTo>
                    <a:pt x="201" y="186"/>
                    <a:pt x="211" y="189"/>
                    <a:pt x="220" y="189"/>
                  </a:cubicBezTo>
                  <a:cubicBezTo>
                    <a:pt x="242" y="189"/>
                    <a:pt x="261" y="172"/>
                    <a:pt x="286" y="155"/>
                  </a:cubicBezTo>
                  <a:cubicBezTo>
                    <a:pt x="238" y="95"/>
                    <a:pt x="191"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5"/>
            <p:cNvSpPr/>
            <p:nvPr/>
          </p:nvSpPr>
          <p:spPr>
            <a:xfrm>
              <a:off x="5733750" y="4036925"/>
              <a:ext cx="3575" cy="1825"/>
            </a:xfrm>
            <a:custGeom>
              <a:avLst/>
              <a:gdLst/>
              <a:ahLst/>
              <a:cxnLst/>
              <a:rect l="l" t="t" r="r" b="b"/>
              <a:pathLst>
                <a:path w="143" h="73" extrusionOk="0">
                  <a:moveTo>
                    <a:pt x="0" y="1"/>
                  </a:moveTo>
                  <a:cubicBezTo>
                    <a:pt x="18" y="49"/>
                    <a:pt x="39" y="72"/>
                    <a:pt x="63" y="72"/>
                  </a:cubicBezTo>
                  <a:cubicBezTo>
                    <a:pt x="86" y="72"/>
                    <a:pt x="113" y="49"/>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5"/>
            <p:cNvSpPr/>
            <p:nvPr/>
          </p:nvSpPr>
          <p:spPr>
            <a:xfrm>
              <a:off x="5712000" y="4036925"/>
              <a:ext cx="3900" cy="1825"/>
            </a:xfrm>
            <a:custGeom>
              <a:avLst/>
              <a:gdLst/>
              <a:ahLst/>
              <a:cxnLst/>
              <a:rect l="l" t="t" r="r" b="b"/>
              <a:pathLst>
                <a:path w="156" h="73" extrusionOk="0">
                  <a:moveTo>
                    <a:pt x="1" y="1"/>
                  </a:moveTo>
                  <a:cubicBezTo>
                    <a:pt x="25" y="49"/>
                    <a:pt x="49" y="72"/>
                    <a:pt x="74" y="72"/>
                  </a:cubicBezTo>
                  <a:cubicBezTo>
                    <a:pt x="99" y="72"/>
                    <a:pt x="126" y="49"/>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5"/>
            <p:cNvSpPr/>
            <p:nvPr/>
          </p:nvSpPr>
          <p:spPr>
            <a:xfrm>
              <a:off x="6134100" y="4061850"/>
              <a:ext cx="29775" cy="5275"/>
            </a:xfrm>
            <a:custGeom>
              <a:avLst/>
              <a:gdLst/>
              <a:ahLst/>
              <a:cxnLst/>
              <a:rect l="l" t="t" r="r" b="b"/>
              <a:pathLst>
                <a:path w="1191" h="211" extrusionOk="0">
                  <a:moveTo>
                    <a:pt x="654" y="0"/>
                  </a:moveTo>
                  <a:cubicBezTo>
                    <a:pt x="465" y="0"/>
                    <a:pt x="276" y="30"/>
                    <a:pt x="90" y="30"/>
                  </a:cubicBezTo>
                  <a:cubicBezTo>
                    <a:pt x="60" y="30"/>
                    <a:pt x="30" y="30"/>
                    <a:pt x="0" y="28"/>
                  </a:cubicBezTo>
                  <a:lnTo>
                    <a:pt x="0" y="28"/>
                  </a:lnTo>
                  <a:cubicBezTo>
                    <a:pt x="60" y="52"/>
                    <a:pt x="131" y="99"/>
                    <a:pt x="179" y="147"/>
                  </a:cubicBezTo>
                  <a:cubicBezTo>
                    <a:pt x="179" y="159"/>
                    <a:pt x="191" y="195"/>
                    <a:pt x="214" y="206"/>
                  </a:cubicBezTo>
                  <a:cubicBezTo>
                    <a:pt x="223" y="209"/>
                    <a:pt x="231" y="211"/>
                    <a:pt x="238" y="211"/>
                  </a:cubicBezTo>
                  <a:cubicBezTo>
                    <a:pt x="263" y="211"/>
                    <a:pt x="285" y="195"/>
                    <a:pt x="321" y="159"/>
                  </a:cubicBezTo>
                  <a:cubicBezTo>
                    <a:pt x="619" y="147"/>
                    <a:pt x="905" y="147"/>
                    <a:pt x="1191" y="135"/>
                  </a:cubicBezTo>
                  <a:cubicBezTo>
                    <a:pt x="1013" y="28"/>
                    <a:pt x="834" y="0"/>
                    <a:pt x="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5"/>
            <p:cNvSpPr/>
            <p:nvPr/>
          </p:nvSpPr>
          <p:spPr>
            <a:xfrm>
              <a:off x="6135450" y="4065500"/>
              <a:ext cx="10575" cy="11025"/>
            </a:xfrm>
            <a:custGeom>
              <a:avLst/>
              <a:gdLst/>
              <a:ahLst/>
              <a:cxnLst/>
              <a:rect l="l" t="t" r="r" b="b"/>
              <a:pathLst>
                <a:path w="423" h="441" extrusionOk="0">
                  <a:moveTo>
                    <a:pt x="137" y="1"/>
                  </a:moveTo>
                  <a:cubicBezTo>
                    <a:pt x="126" y="182"/>
                    <a:pt x="0" y="440"/>
                    <a:pt x="300" y="440"/>
                  </a:cubicBezTo>
                  <a:cubicBezTo>
                    <a:pt x="335" y="440"/>
                    <a:pt x="375" y="437"/>
                    <a:pt x="422" y="430"/>
                  </a:cubicBezTo>
                  <a:cubicBezTo>
                    <a:pt x="375" y="299"/>
                    <a:pt x="327" y="144"/>
                    <a:pt x="279" y="13"/>
                  </a:cubicBezTo>
                  <a:cubicBezTo>
                    <a:pt x="244" y="13"/>
                    <a:pt x="184"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5"/>
            <p:cNvSpPr/>
            <p:nvPr/>
          </p:nvSpPr>
          <p:spPr>
            <a:xfrm>
              <a:off x="5220275" y="3039800"/>
              <a:ext cx="9850" cy="14300"/>
            </a:xfrm>
            <a:custGeom>
              <a:avLst/>
              <a:gdLst/>
              <a:ahLst/>
              <a:cxnLst/>
              <a:rect l="l" t="t" r="r" b="b"/>
              <a:pathLst>
                <a:path w="394" h="572" extrusionOk="0">
                  <a:moveTo>
                    <a:pt x="156" y="0"/>
                  </a:moveTo>
                  <a:lnTo>
                    <a:pt x="156" y="0"/>
                  </a:lnTo>
                  <a:cubicBezTo>
                    <a:pt x="60" y="179"/>
                    <a:pt x="1" y="369"/>
                    <a:pt x="25" y="572"/>
                  </a:cubicBezTo>
                  <a:cubicBezTo>
                    <a:pt x="144" y="393"/>
                    <a:pt x="394" y="26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5"/>
            <p:cNvSpPr/>
            <p:nvPr/>
          </p:nvSpPr>
          <p:spPr>
            <a:xfrm>
              <a:off x="5299450" y="3179675"/>
              <a:ext cx="14025" cy="9550"/>
            </a:xfrm>
            <a:custGeom>
              <a:avLst/>
              <a:gdLst/>
              <a:ahLst/>
              <a:cxnLst/>
              <a:rect l="l" t="t" r="r" b="b"/>
              <a:pathLst>
                <a:path w="561" h="382" extrusionOk="0">
                  <a:moveTo>
                    <a:pt x="1" y="1"/>
                  </a:moveTo>
                  <a:lnTo>
                    <a:pt x="1" y="1"/>
                  </a:lnTo>
                  <a:cubicBezTo>
                    <a:pt x="49" y="382"/>
                    <a:pt x="346" y="251"/>
                    <a:pt x="560" y="299"/>
                  </a:cubicBezTo>
                  <a:cubicBezTo>
                    <a:pt x="430" y="84"/>
                    <a:pt x="179" y="13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5"/>
            <p:cNvSpPr/>
            <p:nvPr/>
          </p:nvSpPr>
          <p:spPr>
            <a:xfrm>
              <a:off x="6124575" y="4067000"/>
              <a:ext cx="6550" cy="7400"/>
            </a:xfrm>
            <a:custGeom>
              <a:avLst/>
              <a:gdLst/>
              <a:ahLst/>
              <a:cxnLst/>
              <a:rect l="l" t="t" r="r" b="b"/>
              <a:pathLst>
                <a:path w="262" h="296" extrusionOk="0">
                  <a:moveTo>
                    <a:pt x="179" y="0"/>
                  </a:moveTo>
                  <a:cubicBezTo>
                    <a:pt x="48" y="24"/>
                    <a:pt x="24" y="84"/>
                    <a:pt x="0" y="143"/>
                  </a:cubicBezTo>
                  <a:cubicBezTo>
                    <a:pt x="20" y="232"/>
                    <a:pt x="63" y="295"/>
                    <a:pt x="131" y="295"/>
                  </a:cubicBezTo>
                  <a:cubicBezTo>
                    <a:pt x="146" y="295"/>
                    <a:pt x="162" y="293"/>
                    <a:pt x="179" y="286"/>
                  </a:cubicBezTo>
                  <a:cubicBezTo>
                    <a:pt x="226" y="262"/>
                    <a:pt x="262" y="179"/>
                    <a:pt x="262" y="120"/>
                  </a:cubicBezTo>
                  <a:cubicBezTo>
                    <a:pt x="262" y="48"/>
                    <a:pt x="21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5"/>
            <p:cNvSpPr/>
            <p:nvPr/>
          </p:nvSpPr>
          <p:spPr>
            <a:xfrm>
              <a:off x="5360475" y="3996675"/>
              <a:ext cx="51225" cy="13875"/>
            </a:xfrm>
            <a:custGeom>
              <a:avLst/>
              <a:gdLst/>
              <a:ahLst/>
              <a:cxnLst/>
              <a:rect l="l" t="t" r="r" b="b"/>
              <a:pathLst>
                <a:path w="2049" h="555" extrusionOk="0">
                  <a:moveTo>
                    <a:pt x="1576" y="0"/>
                  </a:moveTo>
                  <a:cubicBezTo>
                    <a:pt x="1439" y="0"/>
                    <a:pt x="1296" y="29"/>
                    <a:pt x="1156" y="39"/>
                  </a:cubicBezTo>
                  <a:cubicBezTo>
                    <a:pt x="786" y="206"/>
                    <a:pt x="322" y="4"/>
                    <a:pt x="1" y="325"/>
                  </a:cubicBezTo>
                  <a:cubicBezTo>
                    <a:pt x="48" y="373"/>
                    <a:pt x="108" y="420"/>
                    <a:pt x="144" y="456"/>
                  </a:cubicBezTo>
                  <a:cubicBezTo>
                    <a:pt x="224" y="436"/>
                    <a:pt x="304" y="420"/>
                    <a:pt x="388" y="420"/>
                  </a:cubicBezTo>
                  <a:cubicBezTo>
                    <a:pt x="454" y="420"/>
                    <a:pt x="523" y="430"/>
                    <a:pt x="596" y="456"/>
                  </a:cubicBezTo>
                  <a:cubicBezTo>
                    <a:pt x="703" y="516"/>
                    <a:pt x="811" y="554"/>
                    <a:pt x="921" y="554"/>
                  </a:cubicBezTo>
                  <a:cubicBezTo>
                    <a:pt x="1005" y="554"/>
                    <a:pt x="1091" y="532"/>
                    <a:pt x="1179" y="480"/>
                  </a:cubicBezTo>
                  <a:cubicBezTo>
                    <a:pt x="1190" y="472"/>
                    <a:pt x="1203" y="470"/>
                    <a:pt x="1216" y="470"/>
                  </a:cubicBezTo>
                  <a:cubicBezTo>
                    <a:pt x="1245" y="470"/>
                    <a:pt x="1277" y="484"/>
                    <a:pt x="1310" y="492"/>
                  </a:cubicBezTo>
                  <a:lnTo>
                    <a:pt x="1310" y="420"/>
                  </a:lnTo>
                  <a:cubicBezTo>
                    <a:pt x="1364" y="394"/>
                    <a:pt x="1422" y="385"/>
                    <a:pt x="1481" y="385"/>
                  </a:cubicBezTo>
                  <a:cubicBezTo>
                    <a:pt x="1572" y="385"/>
                    <a:pt x="1667" y="404"/>
                    <a:pt x="1757" y="404"/>
                  </a:cubicBezTo>
                  <a:cubicBezTo>
                    <a:pt x="1868" y="404"/>
                    <a:pt x="1972" y="375"/>
                    <a:pt x="2049" y="242"/>
                  </a:cubicBezTo>
                  <a:cubicBezTo>
                    <a:pt x="1915" y="48"/>
                    <a:pt x="1751" y="0"/>
                    <a:pt x="1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5"/>
            <p:cNvSpPr/>
            <p:nvPr/>
          </p:nvSpPr>
          <p:spPr>
            <a:xfrm>
              <a:off x="5375075" y="4008075"/>
              <a:ext cx="14300" cy="6425"/>
            </a:xfrm>
            <a:custGeom>
              <a:avLst/>
              <a:gdLst/>
              <a:ahLst/>
              <a:cxnLst/>
              <a:rect l="l" t="t" r="r" b="b"/>
              <a:pathLst>
                <a:path w="572" h="257" extrusionOk="0">
                  <a:moveTo>
                    <a:pt x="0" y="0"/>
                  </a:moveTo>
                  <a:cubicBezTo>
                    <a:pt x="123" y="61"/>
                    <a:pt x="241" y="256"/>
                    <a:pt x="363" y="256"/>
                  </a:cubicBezTo>
                  <a:cubicBezTo>
                    <a:pt x="431" y="256"/>
                    <a:pt x="500" y="197"/>
                    <a:pt x="572" y="24"/>
                  </a:cubicBezTo>
                  <a:cubicBezTo>
                    <a:pt x="381" y="24"/>
                    <a:pt x="19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5"/>
            <p:cNvSpPr/>
            <p:nvPr/>
          </p:nvSpPr>
          <p:spPr>
            <a:xfrm>
              <a:off x="5338450" y="3828575"/>
              <a:ext cx="76825" cy="39625"/>
            </a:xfrm>
            <a:custGeom>
              <a:avLst/>
              <a:gdLst/>
              <a:ahLst/>
              <a:cxnLst/>
              <a:rect l="l" t="t" r="r" b="b"/>
              <a:pathLst>
                <a:path w="3073" h="1585" extrusionOk="0">
                  <a:moveTo>
                    <a:pt x="24" y="1"/>
                  </a:moveTo>
                  <a:lnTo>
                    <a:pt x="24" y="1"/>
                  </a:lnTo>
                  <a:cubicBezTo>
                    <a:pt x="167" y="203"/>
                    <a:pt x="179" y="477"/>
                    <a:pt x="72" y="810"/>
                  </a:cubicBezTo>
                  <a:cubicBezTo>
                    <a:pt x="60" y="846"/>
                    <a:pt x="48" y="858"/>
                    <a:pt x="24" y="870"/>
                  </a:cubicBezTo>
                  <a:cubicBezTo>
                    <a:pt x="13" y="1036"/>
                    <a:pt x="1" y="1203"/>
                    <a:pt x="167" y="1310"/>
                  </a:cubicBezTo>
                  <a:cubicBezTo>
                    <a:pt x="167" y="1429"/>
                    <a:pt x="179" y="1525"/>
                    <a:pt x="298" y="1584"/>
                  </a:cubicBezTo>
                  <a:cubicBezTo>
                    <a:pt x="346" y="1548"/>
                    <a:pt x="394" y="1489"/>
                    <a:pt x="429" y="1441"/>
                  </a:cubicBezTo>
                  <a:cubicBezTo>
                    <a:pt x="596" y="1215"/>
                    <a:pt x="810" y="1025"/>
                    <a:pt x="1025" y="846"/>
                  </a:cubicBezTo>
                  <a:cubicBezTo>
                    <a:pt x="1072" y="784"/>
                    <a:pt x="1134" y="770"/>
                    <a:pt x="1199" y="770"/>
                  </a:cubicBezTo>
                  <a:cubicBezTo>
                    <a:pt x="1252" y="770"/>
                    <a:pt x="1308" y="779"/>
                    <a:pt x="1360" y="779"/>
                  </a:cubicBezTo>
                  <a:cubicBezTo>
                    <a:pt x="1402" y="779"/>
                    <a:pt x="1442" y="773"/>
                    <a:pt x="1477" y="751"/>
                  </a:cubicBezTo>
                  <a:cubicBezTo>
                    <a:pt x="1468" y="618"/>
                    <a:pt x="1446" y="484"/>
                    <a:pt x="1554" y="484"/>
                  </a:cubicBezTo>
                  <a:cubicBezTo>
                    <a:pt x="1590" y="484"/>
                    <a:pt x="1642" y="500"/>
                    <a:pt x="1715" y="536"/>
                  </a:cubicBezTo>
                  <a:cubicBezTo>
                    <a:pt x="1768" y="559"/>
                    <a:pt x="1835" y="567"/>
                    <a:pt x="1908" y="567"/>
                  </a:cubicBezTo>
                  <a:cubicBezTo>
                    <a:pt x="1949" y="567"/>
                    <a:pt x="1993" y="565"/>
                    <a:pt x="2037" y="560"/>
                  </a:cubicBezTo>
                  <a:lnTo>
                    <a:pt x="2310" y="513"/>
                  </a:lnTo>
                  <a:lnTo>
                    <a:pt x="2572" y="513"/>
                  </a:lnTo>
                  <a:cubicBezTo>
                    <a:pt x="2775" y="489"/>
                    <a:pt x="2953" y="477"/>
                    <a:pt x="3072" y="298"/>
                  </a:cubicBezTo>
                  <a:cubicBezTo>
                    <a:pt x="2048" y="132"/>
                    <a:pt x="1060" y="12"/>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5"/>
            <p:cNvSpPr/>
            <p:nvPr/>
          </p:nvSpPr>
          <p:spPr>
            <a:xfrm>
              <a:off x="5308975" y="3825000"/>
              <a:ext cx="50350" cy="25325"/>
            </a:xfrm>
            <a:custGeom>
              <a:avLst/>
              <a:gdLst/>
              <a:ahLst/>
              <a:cxnLst/>
              <a:rect l="l" t="t" r="r" b="b"/>
              <a:pathLst>
                <a:path w="2014" h="1013" extrusionOk="0">
                  <a:moveTo>
                    <a:pt x="60" y="1"/>
                  </a:moveTo>
                  <a:cubicBezTo>
                    <a:pt x="1" y="60"/>
                    <a:pt x="1" y="108"/>
                    <a:pt x="60" y="155"/>
                  </a:cubicBezTo>
                  <a:cubicBezTo>
                    <a:pt x="334" y="358"/>
                    <a:pt x="775" y="203"/>
                    <a:pt x="941" y="620"/>
                  </a:cubicBezTo>
                  <a:cubicBezTo>
                    <a:pt x="956" y="619"/>
                    <a:pt x="970" y="618"/>
                    <a:pt x="982" y="618"/>
                  </a:cubicBezTo>
                  <a:cubicBezTo>
                    <a:pt x="1245" y="618"/>
                    <a:pt x="1181" y="842"/>
                    <a:pt x="1215" y="1013"/>
                  </a:cubicBezTo>
                  <a:cubicBezTo>
                    <a:pt x="1334" y="596"/>
                    <a:pt x="1727" y="715"/>
                    <a:pt x="2013" y="620"/>
                  </a:cubicBezTo>
                  <a:cubicBezTo>
                    <a:pt x="1870" y="203"/>
                    <a:pt x="1394" y="441"/>
                    <a:pt x="1215" y="144"/>
                  </a:cubicBezTo>
                  <a:cubicBezTo>
                    <a:pt x="822" y="96"/>
                    <a:pt x="441"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5"/>
            <p:cNvSpPr/>
            <p:nvPr/>
          </p:nvSpPr>
          <p:spPr>
            <a:xfrm>
              <a:off x="5329525" y="3868175"/>
              <a:ext cx="9250" cy="15600"/>
            </a:xfrm>
            <a:custGeom>
              <a:avLst/>
              <a:gdLst/>
              <a:ahLst/>
              <a:cxnLst/>
              <a:rect l="l" t="t" r="r" b="b"/>
              <a:pathLst>
                <a:path w="370" h="624" extrusionOk="0">
                  <a:moveTo>
                    <a:pt x="96" y="0"/>
                  </a:moveTo>
                  <a:cubicBezTo>
                    <a:pt x="12" y="95"/>
                    <a:pt x="0" y="202"/>
                    <a:pt x="72" y="286"/>
                  </a:cubicBezTo>
                  <a:cubicBezTo>
                    <a:pt x="96" y="405"/>
                    <a:pt x="108" y="512"/>
                    <a:pt x="227" y="572"/>
                  </a:cubicBezTo>
                  <a:cubicBezTo>
                    <a:pt x="227" y="583"/>
                    <a:pt x="239" y="595"/>
                    <a:pt x="274" y="619"/>
                  </a:cubicBezTo>
                  <a:cubicBezTo>
                    <a:pt x="280" y="622"/>
                    <a:pt x="286" y="624"/>
                    <a:pt x="293" y="624"/>
                  </a:cubicBezTo>
                  <a:cubicBezTo>
                    <a:pt x="314" y="624"/>
                    <a:pt x="339" y="608"/>
                    <a:pt x="358" y="572"/>
                  </a:cubicBezTo>
                  <a:lnTo>
                    <a:pt x="370" y="572"/>
                  </a:lnTo>
                  <a:cubicBezTo>
                    <a:pt x="370" y="381"/>
                    <a:pt x="358" y="167"/>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5"/>
            <p:cNvSpPr/>
            <p:nvPr/>
          </p:nvSpPr>
          <p:spPr>
            <a:xfrm>
              <a:off x="5332200" y="3860725"/>
              <a:ext cx="3300" cy="3900"/>
            </a:xfrm>
            <a:custGeom>
              <a:avLst/>
              <a:gdLst/>
              <a:ahLst/>
              <a:cxnLst/>
              <a:rect l="l" t="t" r="r" b="b"/>
              <a:pathLst>
                <a:path w="132" h="156" extrusionOk="0">
                  <a:moveTo>
                    <a:pt x="1" y="0"/>
                  </a:moveTo>
                  <a:lnTo>
                    <a:pt x="1" y="0"/>
                  </a:lnTo>
                  <a:cubicBezTo>
                    <a:pt x="48" y="60"/>
                    <a:pt x="84" y="108"/>
                    <a:pt x="132" y="155"/>
                  </a:cubicBezTo>
                  <a:cubicBezTo>
                    <a:pt x="84" y="108"/>
                    <a:pt x="48"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5"/>
            <p:cNvSpPr/>
            <p:nvPr/>
          </p:nvSpPr>
          <p:spPr>
            <a:xfrm>
              <a:off x="5665275" y="4037225"/>
              <a:ext cx="6875" cy="2375"/>
            </a:xfrm>
            <a:custGeom>
              <a:avLst/>
              <a:gdLst/>
              <a:ahLst/>
              <a:cxnLst/>
              <a:rect l="l" t="t" r="r" b="b"/>
              <a:pathLst>
                <a:path w="275" h="95" extrusionOk="0">
                  <a:moveTo>
                    <a:pt x="1" y="1"/>
                  </a:moveTo>
                  <a:cubicBezTo>
                    <a:pt x="47" y="65"/>
                    <a:pt x="94" y="95"/>
                    <a:pt x="139" y="95"/>
                  </a:cubicBezTo>
                  <a:cubicBezTo>
                    <a:pt x="186" y="95"/>
                    <a:pt x="232" y="62"/>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5"/>
            <p:cNvSpPr/>
            <p:nvPr/>
          </p:nvSpPr>
          <p:spPr>
            <a:xfrm>
              <a:off x="5652775" y="4033375"/>
              <a:ext cx="10150" cy="3575"/>
            </a:xfrm>
            <a:custGeom>
              <a:avLst/>
              <a:gdLst/>
              <a:ahLst/>
              <a:cxnLst/>
              <a:rect l="l" t="t" r="r" b="b"/>
              <a:pathLst>
                <a:path w="406" h="143" extrusionOk="0">
                  <a:moveTo>
                    <a:pt x="84" y="0"/>
                  </a:moveTo>
                  <a:cubicBezTo>
                    <a:pt x="1" y="48"/>
                    <a:pt x="1" y="95"/>
                    <a:pt x="84" y="143"/>
                  </a:cubicBezTo>
                  <a:lnTo>
                    <a:pt x="382" y="143"/>
                  </a:lnTo>
                  <a:cubicBezTo>
                    <a:pt x="405" y="95"/>
                    <a:pt x="405" y="48"/>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5"/>
            <p:cNvSpPr/>
            <p:nvPr/>
          </p:nvSpPr>
          <p:spPr>
            <a:xfrm>
              <a:off x="5646825" y="4033375"/>
              <a:ext cx="8050" cy="3575"/>
            </a:xfrm>
            <a:custGeom>
              <a:avLst/>
              <a:gdLst/>
              <a:ahLst/>
              <a:cxnLst/>
              <a:rect l="l" t="t" r="r" b="b"/>
              <a:pathLst>
                <a:path w="322" h="143" extrusionOk="0">
                  <a:moveTo>
                    <a:pt x="0" y="0"/>
                  </a:moveTo>
                  <a:cubicBezTo>
                    <a:pt x="84" y="107"/>
                    <a:pt x="179" y="143"/>
                    <a:pt x="298" y="143"/>
                  </a:cubicBezTo>
                  <a:cubicBezTo>
                    <a:pt x="322" y="95"/>
                    <a:pt x="322" y="48"/>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5"/>
            <p:cNvSpPr/>
            <p:nvPr/>
          </p:nvSpPr>
          <p:spPr>
            <a:xfrm>
              <a:off x="5661400" y="4033375"/>
              <a:ext cx="3900" cy="3875"/>
            </a:xfrm>
            <a:custGeom>
              <a:avLst/>
              <a:gdLst/>
              <a:ahLst/>
              <a:cxnLst/>
              <a:rect l="l" t="t" r="r" b="b"/>
              <a:pathLst>
                <a:path w="156" h="155" extrusionOk="0">
                  <a:moveTo>
                    <a:pt x="1" y="0"/>
                  </a:moveTo>
                  <a:lnTo>
                    <a:pt x="1" y="0"/>
                  </a:lnTo>
                  <a:cubicBezTo>
                    <a:pt x="13" y="48"/>
                    <a:pt x="13" y="95"/>
                    <a:pt x="13" y="143"/>
                  </a:cubicBezTo>
                  <a:cubicBezTo>
                    <a:pt x="60" y="143"/>
                    <a:pt x="108" y="143"/>
                    <a:pt x="156" y="155"/>
                  </a:cubicBezTo>
                  <a:cubicBezTo>
                    <a:pt x="108" y="95"/>
                    <a:pt x="49"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5"/>
            <p:cNvSpPr/>
            <p:nvPr/>
          </p:nvSpPr>
          <p:spPr>
            <a:xfrm>
              <a:off x="5686700" y="4036925"/>
              <a:ext cx="3900" cy="3300"/>
            </a:xfrm>
            <a:custGeom>
              <a:avLst/>
              <a:gdLst/>
              <a:ahLst/>
              <a:cxnLst/>
              <a:rect l="l" t="t" r="r" b="b"/>
              <a:pathLst>
                <a:path w="156" h="132" extrusionOk="0">
                  <a:moveTo>
                    <a:pt x="1" y="132"/>
                  </a:moveTo>
                  <a:cubicBezTo>
                    <a:pt x="49" y="84"/>
                    <a:pt x="108" y="37"/>
                    <a:pt x="156" y="1"/>
                  </a:cubicBezTo>
                  <a:cubicBezTo>
                    <a:pt x="108" y="37"/>
                    <a:pt x="49" y="84"/>
                    <a:pt x="1" y="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5"/>
            <p:cNvSpPr/>
            <p:nvPr/>
          </p:nvSpPr>
          <p:spPr>
            <a:xfrm>
              <a:off x="5676000" y="4036925"/>
              <a:ext cx="3600" cy="3000"/>
            </a:xfrm>
            <a:custGeom>
              <a:avLst/>
              <a:gdLst/>
              <a:ahLst/>
              <a:cxnLst/>
              <a:rect l="l" t="t" r="r" b="b"/>
              <a:pathLst>
                <a:path w="144" h="120" extrusionOk="0">
                  <a:moveTo>
                    <a:pt x="0" y="1"/>
                  </a:moveTo>
                  <a:cubicBezTo>
                    <a:pt x="22" y="17"/>
                    <a:pt x="47" y="34"/>
                    <a:pt x="70" y="51"/>
                  </a:cubicBezTo>
                  <a:lnTo>
                    <a:pt x="70" y="51"/>
                  </a:lnTo>
                  <a:cubicBezTo>
                    <a:pt x="49" y="34"/>
                    <a:pt x="26" y="16"/>
                    <a:pt x="0" y="1"/>
                  </a:cubicBezTo>
                  <a:close/>
                  <a:moveTo>
                    <a:pt x="70" y="51"/>
                  </a:moveTo>
                  <a:cubicBezTo>
                    <a:pt x="98" y="75"/>
                    <a:pt x="123" y="100"/>
                    <a:pt x="143" y="120"/>
                  </a:cubicBezTo>
                  <a:cubicBezTo>
                    <a:pt x="124" y="94"/>
                    <a:pt x="98" y="72"/>
                    <a:pt x="70" y="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5"/>
            <p:cNvSpPr/>
            <p:nvPr/>
          </p:nvSpPr>
          <p:spPr>
            <a:xfrm>
              <a:off x="5672725" y="4035225"/>
              <a:ext cx="3600" cy="1725"/>
            </a:xfrm>
            <a:custGeom>
              <a:avLst/>
              <a:gdLst/>
              <a:ahLst/>
              <a:cxnLst/>
              <a:rect l="l" t="t" r="r" b="b"/>
              <a:pathLst>
                <a:path w="144" h="69" extrusionOk="0">
                  <a:moveTo>
                    <a:pt x="66" y="0"/>
                  </a:moveTo>
                  <a:cubicBezTo>
                    <a:pt x="38" y="0"/>
                    <a:pt x="9" y="25"/>
                    <a:pt x="0" y="69"/>
                  </a:cubicBezTo>
                  <a:lnTo>
                    <a:pt x="143" y="69"/>
                  </a:lnTo>
                  <a:cubicBezTo>
                    <a:pt x="131" y="45"/>
                    <a:pt x="119" y="21"/>
                    <a:pt x="96" y="9"/>
                  </a:cubicBezTo>
                  <a:cubicBezTo>
                    <a:pt x="86" y="3"/>
                    <a:pt x="76"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5"/>
            <p:cNvSpPr/>
            <p:nvPr/>
          </p:nvSpPr>
          <p:spPr>
            <a:xfrm>
              <a:off x="5694150" y="4036925"/>
              <a:ext cx="3900" cy="1825"/>
            </a:xfrm>
            <a:custGeom>
              <a:avLst/>
              <a:gdLst/>
              <a:ahLst/>
              <a:cxnLst/>
              <a:rect l="l" t="t" r="r" b="b"/>
              <a:pathLst>
                <a:path w="156" h="73" extrusionOk="0">
                  <a:moveTo>
                    <a:pt x="1" y="1"/>
                  </a:moveTo>
                  <a:cubicBezTo>
                    <a:pt x="24" y="49"/>
                    <a:pt x="48" y="72"/>
                    <a:pt x="73" y="72"/>
                  </a:cubicBezTo>
                  <a:cubicBezTo>
                    <a:pt x="99" y="72"/>
                    <a:pt x="126" y="4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5"/>
            <p:cNvSpPr/>
            <p:nvPr/>
          </p:nvSpPr>
          <p:spPr>
            <a:xfrm>
              <a:off x="5917400" y="4046750"/>
              <a:ext cx="31275" cy="14850"/>
            </a:xfrm>
            <a:custGeom>
              <a:avLst/>
              <a:gdLst/>
              <a:ahLst/>
              <a:cxnLst/>
              <a:rect l="l" t="t" r="r" b="b"/>
              <a:pathLst>
                <a:path w="1251" h="594" extrusionOk="0">
                  <a:moveTo>
                    <a:pt x="298" y="1"/>
                  </a:moveTo>
                  <a:cubicBezTo>
                    <a:pt x="167" y="48"/>
                    <a:pt x="0" y="60"/>
                    <a:pt x="0" y="239"/>
                  </a:cubicBezTo>
                  <a:cubicBezTo>
                    <a:pt x="0" y="441"/>
                    <a:pt x="155" y="453"/>
                    <a:pt x="298" y="465"/>
                  </a:cubicBezTo>
                  <a:cubicBezTo>
                    <a:pt x="339" y="471"/>
                    <a:pt x="381" y="472"/>
                    <a:pt x="423" y="472"/>
                  </a:cubicBezTo>
                  <a:cubicBezTo>
                    <a:pt x="520" y="472"/>
                    <a:pt x="620" y="462"/>
                    <a:pt x="718" y="462"/>
                  </a:cubicBezTo>
                  <a:cubicBezTo>
                    <a:pt x="858" y="462"/>
                    <a:pt x="994" y="483"/>
                    <a:pt x="1119" y="584"/>
                  </a:cubicBezTo>
                  <a:cubicBezTo>
                    <a:pt x="1131" y="590"/>
                    <a:pt x="1149" y="593"/>
                    <a:pt x="1169" y="593"/>
                  </a:cubicBezTo>
                  <a:cubicBezTo>
                    <a:pt x="1188" y="593"/>
                    <a:pt x="1209" y="590"/>
                    <a:pt x="1227" y="584"/>
                  </a:cubicBezTo>
                  <a:cubicBezTo>
                    <a:pt x="1239" y="406"/>
                    <a:pt x="1239" y="239"/>
                    <a:pt x="1250" y="60"/>
                  </a:cubicBezTo>
                  <a:cubicBezTo>
                    <a:pt x="1076" y="13"/>
                    <a:pt x="894" y="8"/>
                    <a:pt x="713" y="8"/>
                  </a:cubicBezTo>
                  <a:cubicBezTo>
                    <a:pt x="659" y="8"/>
                    <a:pt x="606" y="8"/>
                    <a:pt x="553" y="8"/>
                  </a:cubicBezTo>
                  <a:cubicBezTo>
                    <a:pt x="467" y="8"/>
                    <a:pt x="381" y="7"/>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5"/>
            <p:cNvSpPr/>
            <p:nvPr/>
          </p:nvSpPr>
          <p:spPr>
            <a:xfrm>
              <a:off x="5883175" y="4044375"/>
              <a:ext cx="29175" cy="13725"/>
            </a:xfrm>
            <a:custGeom>
              <a:avLst/>
              <a:gdLst/>
              <a:ahLst/>
              <a:cxnLst/>
              <a:rect l="l" t="t" r="r" b="b"/>
              <a:pathLst>
                <a:path w="1167" h="549" extrusionOk="0">
                  <a:moveTo>
                    <a:pt x="48" y="1"/>
                  </a:moveTo>
                  <a:cubicBezTo>
                    <a:pt x="0" y="263"/>
                    <a:pt x="95" y="429"/>
                    <a:pt x="405" y="429"/>
                  </a:cubicBezTo>
                  <a:cubicBezTo>
                    <a:pt x="488" y="441"/>
                    <a:pt x="572" y="501"/>
                    <a:pt x="655" y="524"/>
                  </a:cubicBezTo>
                  <a:cubicBezTo>
                    <a:pt x="726" y="524"/>
                    <a:pt x="786" y="548"/>
                    <a:pt x="869" y="548"/>
                  </a:cubicBezTo>
                  <a:cubicBezTo>
                    <a:pt x="1012" y="548"/>
                    <a:pt x="1167" y="513"/>
                    <a:pt x="1167" y="334"/>
                  </a:cubicBezTo>
                  <a:cubicBezTo>
                    <a:pt x="1167" y="203"/>
                    <a:pt x="1048" y="155"/>
                    <a:pt x="929" y="143"/>
                  </a:cubicBezTo>
                  <a:cubicBezTo>
                    <a:pt x="774" y="132"/>
                    <a:pt x="595" y="155"/>
                    <a:pt x="476" y="12"/>
                  </a:cubicBezTo>
                  <a:cubicBezTo>
                    <a:pt x="333" y="12"/>
                    <a:pt x="191"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5"/>
            <p:cNvSpPr/>
            <p:nvPr/>
          </p:nvSpPr>
          <p:spPr>
            <a:xfrm>
              <a:off x="5898950" y="4036775"/>
              <a:ext cx="28300" cy="8125"/>
            </a:xfrm>
            <a:custGeom>
              <a:avLst/>
              <a:gdLst/>
              <a:ahLst/>
              <a:cxnLst/>
              <a:rect l="l" t="t" r="r" b="b"/>
              <a:pathLst>
                <a:path w="1132" h="325" extrusionOk="0">
                  <a:moveTo>
                    <a:pt x="784" y="1"/>
                  </a:moveTo>
                  <a:cubicBezTo>
                    <a:pt x="671" y="1"/>
                    <a:pt x="556" y="45"/>
                    <a:pt x="441" y="126"/>
                  </a:cubicBezTo>
                  <a:cubicBezTo>
                    <a:pt x="298" y="150"/>
                    <a:pt x="119" y="102"/>
                    <a:pt x="0" y="257"/>
                  </a:cubicBezTo>
                  <a:cubicBezTo>
                    <a:pt x="199" y="303"/>
                    <a:pt x="412" y="324"/>
                    <a:pt x="624" y="324"/>
                  </a:cubicBezTo>
                  <a:cubicBezTo>
                    <a:pt x="743" y="324"/>
                    <a:pt x="861" y="317"/>
                    <a:pt x="976" y="305"/>
                  </a:cubicBezTo>
                  <a:cubicBezTo>
                    <a:pt x="1024" y="257"/>
                    <a:pt x="1084" y="209"/>
                    <a:pt x="1131" y="162"/>
                  </a:cubicBezTo>
                  <a:cubicBezTo>
                    <a:pt x="1021" y="51"/>
                    <a:pt x="904" y="1"/>
                    <a:pt x="7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5"/>
            <p:cNvSpPr/>
            <p:nvPr/>
          </p:nvSpPr>
          <p:spPr>
            <a:xfrm>
              <a:off x="6030500" y="4046750"/>
              <a:ext cx="22050" cy="8400"/>
            </a:xfrm>
            <a:custGeom>
              <a:avLst/>
              <a:gdLst/>
              <a:ahLst/>
              <a:cxnLst/>
              <a:rect l="l" t="t" r="r" b="b"/>
              <a:pathLst>
                <a:path w="882" h="336" extrusionOk="0">
                  <a:moveTo>
                    <a:pt x="334" y="1"/>
                  </a:moveTo>
                  <a:cubicBezTo>
                    <a:pt x="227" y="37"/>
                    <a:pt x="120" y="48"/>
                    <a:pt x="1" y="60"/>
                  </a:cubicBezTo>
                  <a:cubicBezTo>
                    <a:pt x="60" y="227"/>
                    <a:pt x="251" y="156"/>
                    <a:pt x="310" y="287"/>
                  </a:cubicBezTo>
                  <a:cubicBezTo>
                    <a:pt x="406" y="325"/>
                    <a:pt x="509" y="336"/>
                    <a:pt x="613" y="336"/>
                  </a:cubicBezTo>
                  <a:cubicBezTo>
                    <a:pt x="703" y="336"/>
                    <a:pt x="794" y="328"/>
                    <a:pt x="882" y="322"/>
                  </a:cubicBezTo>
                  <a:cubicBezTo>
                    <a:pt x="786" y="215"/>
                    <a:pt x="691" y="120"/>
                    <a:pt x="596" y="37"/>
                  </a:cubicBezTo>
                  <a:cubicBezTo>
                    <a:pt x="513" y="25"/>
                    <a:pt x="417" y="25"/>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5"/>
            <p:cNvSpPr/>
            <p:nvPr/>
          </p:nvSpPr>
          <p:spPr>
            <a:xfrm>
              <a:off x="6056700" y="4051300"/>
              <a:ext cx="15500" cy="3825"/>
            </a:xfrm>
            <a:custGeom>
              <a:avLst/>
              <a:gdLst/>
              <a:ahLst/>
              <a:cxnLst/>
              <a:rect l="l" t="t" r="r" b="b"/>
              <a:pathLst>
                <a:path w="620" h="153" extrusionOk="0">
                  <a:moveTo>
                    <a:pt x="268" y="0"/>
                  </a:moveTo>
                  <a:cubicBezTo>
                    <a:pt x="167" y="0"/>
                    <a:pt x="72" y="27"/>
                    <a:pt x="0" y="140"/>
                  </a:cubicBezTo>
                  <a:cubicBezTo>
                    <a:pt x="96" y="152"/>
                    <a:pt x="191" y="152"/>
                    <a:pt x="274" y="152"/>
                  </a:cubicBezTo>
                  <a:cubicBezTo>
                    <a:pt x="369" y="140"/>
                    <a:pt x="477" y="140"/>
                    <a:pt x="572" y="116"/>
                  </a:cubicBezTo>
                  <a:cubicBezTo>
                    <a:pt x="620" y="93"/>
                    <a:pt x="620" y="57"/>
                    <a:pt x="572" y="21"/>
                  </a:cubicBezTo>
                  <a:cubicBezTo>
                    <a:pt x="562" y="22"/>
                    <a:pt x="553" y="22"/>
                    <a:pt x="543" y="22"/>
                  </a:cubicBezTo>
                  <a:cubicBezTo>
                    <a:pt x="455" y="22"/>
                    <a:pt x="359"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5"/>
            <p:cNvSpPr/>
            <p:nvPr/>
          </p:nvSpPr>
          <p:spPr>
            <a:xfrm>
              <a:off x="5321475" y="3975925"/>
              <a:ext cx="3000" cy="3600"/>
            </a:xfrm>
            <a:custGeom>
              <a:avLst/>
              <a:gdLst/>
              <a:ahLst/>
              <a:cxnLst/>
              <a:rect l="l" t="t" r="r" b="b"/>
              <a:pathLst>
                <a:path w="120" h="144" extrusionOk="0">
                  <a:moveTo>
                    <a:pt x="1" y="0"/>
                  </a:moveTo>
                  <a:cubicBezTo>
                    <a:pt x="37" y="36"/>
                    <a:pt x="72" y="95"/>
                    <a:pt x="120" y="143"/>
                  </a:cubicBezTo>
                  <a:cubicBezTo>
                    <a:pt x="72" y="95"/>
                    <a:pt x="37"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5"/>
            <p:cNvSpPr/>
            <p:nvPr/>
          </p:nvSpPr>
          <p:spPr>
            <a:xfrm>
              <a:off x="5324750" y="2867750"/>
              <a:ext cx="3600" cy="3300"/>
            </a:xfrm>
            <a:custGeom>
              <a:avLst/>
              <a:gdLst/>
              <a:ahLst/>
              <a:cxnLst/>
              <a:rect l="l" t="t" r="r" b="b"/>
              <a:pathLst>
                <a:path w="144" h="132" extrusionOk="0">
                  <a:moveTo>
                    <a:pt x="144" y="0"/>
                  </a:moveTo>
                  <a:lnTo>
                    <a:pt x="144" y="0"/>
                  </a:lnTo>
                  <a:cubicBezTo>
                    <a:pt x="84" y="48"/>
                    <a:pt x="49" y="84"/>
                    <a:pt x="1" y="131"/>
                  </a:cubicBezTo>
                  <a:cubicBezTo>
                    <a:pt x="49" y="96"/>
                    <a:pt x="108"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5"/>
            <p:cNvSpPr/>
            <p:nvPr/>
          </p:nvSpPr>
          <p:spPr>
            <a:xfrm>
              <a:off x="5317325" y="2874900"/>
              <a:ext cx="3575" cy="3000"/>
            </a:xfrm>
            <a:custGeom>
              <a:avLst/>
              <a:gdLst/>
              <a:ahLst/>
              <a:cxnLst/>
              <a:rect l="l" t="t" r="r" b="b"/>
              <a:pathLst>
                <a:path w="143" h="120" extrusionOk="0">
                  <a:moveTo>
                    <a:pt x="143" y="0"/>
                  </a:moveTo>
                  <a:cubicBezTo>
                    <a:pt x="136" y="9"/>
                    <a:pt x="129" y="17"/>
                    <a:pt x="121" y="26"/>
                  </a:cubicBezTo>
                  <a:lnTo>
                    <a:pt x="121" y="26"/>
                  </a:lnTo>
                  <a:cubicBezTo>
                    <a:pt x="129" y="18"/>
                    <a:pt x="136" y="9"/>
                    <a:pt x="143" y="0"/>
                  </a:cubicBezTo>
                  <a:close/>
                  <a:moveTo>
                    <a:pt x="121" y="26"/>
                  </a:moveTo>
                  <a:lnTo>
                    <a:pt x="121" y="26"/>
                  </a:lnTo>
                  <a:cubicBezTo>
                    <a:pt x="88" y="58"/>
                    <a:pt x="48" y="81"/>
                    <a:pt x="0" y="119"/>
                  </a:cubicBezTo>
                  <a:cubicBezTo>
                    <a:pt x="39" y="90"/>
                    <a:pt x="86" y="61"/>
                    <a:pt x="121"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5"/>
            <p:cNvSpPr/>
            <p:nvPr/>
          </p:nvSpPr>
          <p:spPr>
            <a:xfrm>
              <a:off x="5422700" y="2712900"/>
              <a:ext cx="128300" cy="62300"/>
            </a:xfrm>
            <a:custGeom>
              <a:avLst/>
              <a:gdLst/>
              <a:ahLst/>
              <a:cxnLst/>
              <a:rect l="l" t="t" r="r" b="b"/>
              <a:pathLst>
                <a:path w="5132" h="2492" extrusionOk="0">
                  <a:moveTo>
                    <a:pt x="2273" y="0"/>
                  </a:moveTo>
                  <a:cubicBezTo>
                    <a:pt x="2231" y="0"/>
                    <a:pt x="2209" y="30"/>
                    <a:pt x="2179" y="110"/>
                  </a:cubicBezTo>
                  <a:cubicBezTo>
                    <a:pt x="2179" y="122"/>
                    <a:pt x="2203" y="146"/>
                    <a:pt x="2203" y="170"/>
                  </a:cubicBezTo>
                  <a:cubicBezTo>
                    <a:pt x="2203" y="182"/>
                    <a:pt x="2179" y="205"/>
                    <a:pt x="2167" y="205"/>
                  </a:cubicBezTo>
                  <a:cubicBezTo>
                    <a:pt x="1822" y="182"/>
                    <a:pt x="1488" y="158"/>
                    <a:pt x="1143" y="158"/>
                  </a:cubicBezTo>
                  <a:cubicBezTo>
                    <a:pt x="988" y="170"/>
                    <a:pt x="845" y="194"/>
                    <a:pt x="726" y="277"/>
                  </a:cubicBezTo>
                  <a:cubicBezTo>
                    <a:pt x="202" y="634"/>
                    <a:pt x="250" y="1253"/>
                    <a:pt x="83" y="1777"/>
                  </a:cubicBezTo>
                  <a:cubicBezTo>
                    <a:pt x="60" y="2027"/>
                    <a:pt x="0" y="2301"/>
                    <a:pt x="250" y="2491"/>
                  </a:cubicBezTo>
                  <a:cubicBezTo>
                    <a:pt x="257" y="2492"/>
                    <a:pt x="264" y="2492"/>
                    <a:pt x="271" y="2492"/>
                  </a:cubicBezTo>
                  <a:cubicBezTo>
                    <a:pt x="542" y="2492"/>
                    <a:pt x="672" y="2262"/>
                    <a:pt x="869" y="2146"/>
                  </a:cubicBezTo>
                  <a:cubicBezTo>
                    <a:pt x="976" y="2063"/>
                    <a:pt x="1036" y="1944"/>
                    <a:pt x="1036" y="1801"/>
                  </a:cubicBezTo>
                  <a:cubicBezTo>
                    <a:pt x="1024" y="1718"/>
                    <a:pt x="988" y="1658"/>
                    <a:pt x="929" y="1598"/>
                  </a:cubicBezTo>
                  <a:cubicBezTo>
                    <a:pt x="917" y="1598"/>
                    <a:pt x="869" y="1587"/>
                    <a:pt x="869" y="1587"/>
                  </a:cubicBezTo>
                  <a:cubicBezTo>
                    <a:pt x="869" y="1587"/>
                    <a:pt x="895" y="1569"/>
                    <a:pt x="888" y="1564"/>
                  </a:cubicBezTo>
                  <a:lnTo>
                    <a:pt x="888" y="1564"/>
                  </a:lnTo>
                  <a:cubicBezTo>
                    <a:pt x="923" y="1571"/>
                    <a:pt x="959" y="1575"/>
                    <a:pt x="996" y="1575"/>
                  </a:cubicBezTo>
                  <a:cubicBezTo>
                    <a:pt x="1084" y="1575"/>
                    <a:pt x="1173" y="1550"/>
                    <a:pt x="1238" y="1467"/>
                  </a:cubicBezTo>
                  <a:cubicBezTo>
                    <a:pt x="1262" y="1408"/>
                    <a:pt x="1262" y="1348"/>
                    <a:pt x="1226" y="1289"/>
                  </a:cubicBezTo>
                  <a:cubicBezTo>
                    <a:pt x="1143" y="1206"/>
                    <a:pt x="1072" y="1122"/>
                    <a:pt x="1036" y="1003"/>
                  </a:cubicBezTo>
                  <a:cubicBezTo>
                    <a:pt x="1036" y="944"/>
                    <a:pt x="953" y="896"/>
                    <a:pt x="1036" y="836"/>
                  </a:cubicBezTo>
                  <a:lnTo>
                    <a:pt x="1036" y="836"/>
                  </a:lnTo>
                  <a:cubicBezTo>
                    <a:pt x="1024" y="932"/>
                    <a:pt x="1095" y="956"/>
                    <a:pt x="1143" y="991"/>
                  </a:cubicBezTo>
                  <a:cubicBezTo>
                    <a:pt x="1253" y="1036"/>
                    <a:pt x="1366" y="1057"/>
                    <a:pt x="1479" y="1057"/>
                  </a:cubicBezTo>
                  <a:cubicBezTo>
                    <a:pt x="1574" y="1057"/>
                    <a:pt x="1669" y="1042"/>
                    <a:pt x="1762" y="1015"/>
                  </a:cubicBezTo>
                  <a:cubicBezTo>
                    <a:pt x="1846" y="1003"/>
                    <a:pt x="1905" y="956"/>
                    <a:pt x="1941" y="896"/>
                  </a:cubicBezTo>
                  <a:cubicBezTo>
                    <a:pt x="1963" y="597"/>
                    <a:pt x="2129" y="453"/>
                    <a:pt x="2400" y="453"/>
                  </a:cubicBezTo>
                  <a:cubicBezTo>
                    <a:pt x="2421" y="453"/>
                    <a:pt x="2443" y="454"/>
                    <a:pt x="2465" y="455"/>
                  </a:cubicBezTo>
                  <a:cubicBezTo>
                    <a:pt x="2568" y="459"/>
                    <a:pt x="2670" y="461"/>
                    <a:pt x="2772" y="461"/>
                  </a:cubicBezTo>
                  <a:cubicBezTo>
                    <a:pt x="2975" y="461"/>
                    <a:pt x="3179" y="455"/>
                    <a:pt x="3393" y="455"/>
                  </a:cubicBezTo>
                  <a:cubicBezTo>
                    <a:pt x="3512" y="402"/>
                    <a:pt x="3631" y="372"/>
                    <a:pt x="3751" y="372"/>
                  </a:cubicBezTo>
                  <a:cubicBezTo>
                    <a:pt x="3870" y="372"/>
                    <a:pt x="3989" y="402"/>
                    <a:pt x="4108" y="467"/>
                  </a:cubicBezTo>
                  <a:cubicBezTo>
                    <a:pt x="4200" y="567"/>
                    <a:pt x="4313" y="590"/>
                    <a:pt x="4433" y="590"/>
                  </a:cubicBezTo>
                  <a:cubicBezTo>
                    <a:pt x="4514" y="590"/>
                    <a:pt x="4598" y="579"/>
                    <a:pt x="4679" y="575"/>
                  </a:cubicBezTo>
                  <a:lnTo>
                    <a:pt x="4727" y="527"/>
                  </a:lnTo>
                  <a:lnTo>
                    <a:pt x="4727" y="467"/>
                  </a:lnTo>
                  <a:cubicBezTo>
                    <a:pt x="4712" y="479"/>
                    <a:pt x="4706" y="484"/>
                    <a:pt x="4704" y="484"/>
                  </a:cubicBezTo>
                  <a:cubicBezTo>
                    <a:pt x="4695" y="484"/>
                    <a:pt x="4748" y="419"/>
                    <a:pt x="4692" y="419"/>
                  </a:cubicBezTo>
                  <a:cubicBezTo>
                    <a:pt x="4688" y="419"/>
                    <a:pt x="4684" y="419"/>
                    <a:pt x="4679" y="420"/>
                  </a:cubicBezTo>
                  <a:lnTo>
                    <a:pt x="4715" y="396"/>
                  </a:lnTo>
                  <a:cubicBezTo>
                    <a:pt x="4766" y="419"/>
                    <a:pt x="4815" y="430"/>
                    <a:pt x="4863" y="430"/>
                  </a:cubicBezTo>
                  <a:cubicBezTo>
                    <a:pt x="4939" y="430"/>
                    <a:pt x="5011" y="404"/>
                    <a:pt x="5084" y="360"/>
                  </a:cubicBezTo>
                  <a:cubicBezTo>
                    <a:pt x="5096" y="336"/>
                    <a:pt x="5120" y="313"/>
                    <a:pt x="5132" y="289"/>
                  </a:cubicBezTo>
                  <a:cubicBezTo>
                    <a:pt x="5021" y="178"/>
                    <a:pt x="4884" y="169"/>
                    <a:pt x="4744" y="169"/>
                  </a:cubicBezTo>
                  <a:cubicBezTo>
                    <a:pt x="4719" y="169"/>
                    <a:pt x="4693" y="170"/>
                    <a:pt x="4667" y="170"/>
                  </a:cubicBezTo>
                  <a:cubicBezTo>
                    <a:pt x="4566" y="173"/>
                    <a:pt x="4464" y="174"/>
                    <a:pt x="4363" y="174"/>
                  </a:cubicBezTo>
                  <a:cubicBezTo>
                    <a:pt x="3678" y="174"/>
                    <a:pt x="2993" y="107"/>
                    <a:pt x="2298" y="3"/>
                  </a:cubicBezTo>
                  <a:cubicBezTo>
                    <a:pt x="2289" y="1"/>
                    <a:pt x="2280" y="0"/>
                    <a:pt x="2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5"/>
            <p:cNvSpPr/>
            <p:nvPr/>
          </p:nvSpPr>
          <p:spPr>
            <a:xfrm>
              <a:off x="5663200" y="2927950"/>
              <a:ext cx="142600" cy="19250"/>
            </a:xfrm>
            <a:custGeom>
              <a:avLst/>
              <a:gdLst/>
              <a:ahLst/>
              <a:cxnLst/>
              <a:rect l="l" t="t" r="r" b="b"/>
              <a:pathLst>
                <a:path w="5704" h="770" extrusionOk="0">
                  <a:moveTo>
                    <a:pt x="670" y="0"/>
                  </a:moveTo>
                  <a:cubicBezTo>
                    <a:pt x="522" y="0"/>
                    <a:pt x="374" y="7"/>
                    <a:pt x="227" y="21"/>
                  </a:cubicBezTo>
                  <a:cubicBezTo>
                    <a:pt x="155" y="104"/>
                    <a:pt x="0" y="140"/>
                    <a:pt x="96" y="307"/>
                  </a:cubicBezTo>
                  <a:cubicBezTo>
                    <a:pt x="1191" y="402"/>
                    <a:pt x="2298" y="557"/>
                    <a:pt x="3394" y="581"/>
                  </a:cubicBezTo>
                  <a:cubicBezTo>
                    <a:pt x="3542" y="533"/>
                    <a:pt x="3691" y="518"/>
                    <a:pt x="3833" y="518"/>
                  </a:cubicBezTo>
                  <a:cubicBezTo>
                    <a:pt x="3913" y="518"/>
                    <a:pt x="3990" y="523"/>
                    <a:pt x="4064" y="529"/>
                  </a:cubicBezTo>
                  <a:lnTo>
                    <a:pt x="4064" y="529"/>
                  </a:lnTo>
                  <a:cubicBezTo>
                    <a:pt x="4020" y="542"/>
                    <a:pt x="3973" y="568"/>
                    <a:pt x="3929" y="616"/>
                  </a:cubicBezTo>
                  <a:cubicBezTo>
                    <a:pt x="4078" y="712"/>
                    <a:pt x="4226" y="725"/>
                    <a:pt x="4379" y="725"/>
                  </a:cubicBezTo>
                  <a:cubicBezTo>
                    <a:pt x="4435" y="725"/>
                    <a:pt x="4491" y="724"/>
                    <a:pt x="4549" y="724"/>
                  </a:cubicBezTo>
                  <a:cubicBezTo>
                    <a:pt x="4644" y="682"/>
                    <a:pt x="4739" y="655"/>
                    <a:pt x="4833" y="655"/>
                  </a:cubicBezTo>
                  <a:cubicBezTo>
                    <a:pt x="4927" y="655"/>
                    <a:pt x="5019" y="682"/>
                    <a:pt x="5108" y="747"/>
                  </a:cubicBezTo>
                  <a:cubicBezTo>
                    <a:pt x="5141" y="756"/>
                    <a:pt x="5162" y="770"/>
                    <a:pt x="5188" y="770"/>
                  </a:cubicBezTo>
                  <a:cubicBezTo>
                    <a:pt x="5200" y="770"/>
                    <a:pt x="5212" y="767"/>
                    <a:pt x="5227" y="759"/>
                  </a:cubicBezTo>
                  <a:cubicBezTo>
                    <a:pt x="5263" y="759"/>
                    <a:pt x="5287" y="747"/>
                    <a:pt x="5322" y="747"/>
                  </a:cubicBezTo>
                  <a:cubicBezTo>
                    <a:pt x="5441" y="736"/>
                    <a:pt x="5561" y="736"/>
                    <a:pt x="5656" y="640"/>
                  </a:cubicBezTo>
                  <a:cubicBezTo>
                    <a:pt x="5680" y="628"/>
                    <a:pt x="5692" y="605"/>
                    <a:pt x="5703" y="569"/>
                  </a:cubicBezTo>
                  <a:cubicBezTo>
                    <a:pt x="4620" y="319"/>
                    <a:pt x="3501" y="259"/>
                    <a:pt x="2405" y="152"/>
                  </a:cubicBezTo>
                  <a:cubicBezTo>
                    <a:pt x="1836" y="95"/>
                    <a:pt x="1252" y="0"/>
                    <a:pt x="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5"/>
            <p:cNvSpPr/>
            <p:nvPr/>
          </p:nvSpPr>
          <p:spPr>
            <a:xfrm>
              <a:off x="5448300" y="2762350"/>
              <a:ext cx="105975" cy="23750"/>
            </a:xfrm>
            <a:custGeom>
              <a:avLst/>
              <a:gdLst/>
              <a:ahLst/>
              <a:cxnLst/>
              <a:rect l="l" t="t" r="r" b="b"/>
              <a:pathLst>
                <a:path w="4239" h="950" extrusionOk="0">
                  <a:moveTo>
                    <a:pt x="2309" y="1"/>
                  </a:moveTo>
                  <a:cubicBezTo>
                    <a:pt x="1964" y="1"/>
                    <a:pt x="1629" y="147"/>
                    <a:pt x="1276" y="147"/>
                  </a:cubicBezTo>
                  <a:cubicBezTo>
                    <a:pt x="1252" y="147"/>
                    <a:pt x="1227" y="146"/>
                    <a:pt x="1203" y="144"/>
                  </a:cubicBezTo>
                  <a:cubicBezTo>
                    <a:pt x="1160" y="146"/>
                    <a:pt x="1117" y="146"/>
                    <a:pt x="1073" y="146"/>
                  </a:cubicBezTo>
                  <a:cubicBezTo>
                    <a:pt x="1002" y="146"/>
                    <a:pt x="931" y="145"/>
                    <a:pt x="859" y="145"/>
                  </a:cubicBezTo>
                  <a:cubicBezTo>
                    <a:pt x="655" y="145"/>
                    <a:pt x="448" y="156"/>
                    <a:pt x="250" y="240"/>
                  </a:cubicBezTo>
                  <a:cubicBezTo>
                    <a:pt x="83" y="335"/>
                    <a:pt x="0" y="454"/>
                    <a:pt x="12" y="644"/>
                  </a:cubicBezTo>
                  <a:cubicBezTo>
                    <a:pt x="24" y="716"/>
                    <a:pt x="71" y="799"/>
                    <a:pt x="143" y="835"/>
                  </a:cubicBezTo>
                  <a:cubicBezTo>
                    <a:pt x="326" y="920"/>
                    <a:pt x="510" y="950"/>
                    <a:pt x="696" y="950"/>
                  </a:cubicBezTo>
                  <a:cubicBezTo>
                    <a:pt x="873" y="950"/>
                    <a:pt x="1053" y="923"/>
                    <a:pt x="1238" y="894"/>
                  </a:cubicBezTo>
                  <a:cubicBezTo>
                    <a:pt x="1463" y="820"/>
                    <a:pt x="1691" y="804"/>
                    <a:pt x="1922" y="804"/>
                  </a:cubicBezTo>
                  <a:cubicBezTo>
                    <a:pt x="2095" y="804"/>
                    <a:pt x="2269" y="813"/>
                    <a:pt x="2446" y="813"/>
                  </a:cubicBezTo>
                  <a:cubicBezTo>
                    <a:pt x="2484" y="813"/>
                    <a:pt x="2522" y="812"/>
                    <a:pt x="2560" y="811"/>
                  </a:cubicBezTo>
                  <a:cubicBezTo>
                    <a:pt x="3108" y="692"/>
                    <a:pt x="3739" y="811"/>
                    <a:pt x="4239" y="454"/>
                  </a:cubicBezTo>
                  <a:cubicBezTo>
                    <a:pt x="4155" y="359"/>
                    <a:pt x="4048" y="287"/>
                    <a:pt x="3953" y="204"/>
                  </a:cubicBezTo>
                  <a:cubicBezTo>
                    <a:pt x="3750" y="49"/>
                    <a:pt x="3500" y="49"/>
                    <a:pt x="3239" y="25"/>
                  </a:cubicBezTo>
                  <a:cubicBezTo>
                    <a:pt x="2941" y="1"/>
                    <a:pt x="2643" y="1"/>
                    <a:pt x="2346" y="1"/>
                  </a:cubicBezTo>
                  <a:cubicBezTo>
                    <a:pt x="2333" y="1"/>
                    <a:pt x="2321" y="1"/>
                    <a:pt x="2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5"/>
            <p:cNvSpPr/>
            <p:nvPr/>
          </p:nvSpPr>
          <p:spPr>
            <a:xfrm>
              <a:off x="5542650" y="2918350"/>
              <a:ext cx="126225" cy="17500"/>
            </a:xfrm>
            <a:custGeom>
              <a:avLst/>
              <a:gdLst/>
              <a:ahLst/>
              <a:cxnLst/>
              <a:rect l="l" t="t" r="r" b="b"/>
              <a:pathLst>
                <a:path w="5049" h="700" extrusionOk="0">
                  <a:moveTo>
                    <a:pt x="298" y="0"/>
                  </a:moveTo>
                  <a:cubicBezTo>
                    <a:pt x="238" y="12"/>
                    <a:pt x="179" y="12"/>
                    <a:pt x="119" y="48"/>
                  </a:cubicBezTo>
                  <a:cubicBezTo>
                    <a:pt x="60" y="72"/>
                    <a:pt x="12" y="119"/>
                    <a:pt x="0" y="179"/>
                  </a:cubicBezTo>
                  <a:cubicBezTo>
                    <a:pt x="72" y="441"/>
                    <a:pt x="346" y="274"/>
                    <a:pt x="477" y="393"/>
                  </a:cubicBezTo>
                  <a:cubicBezTo>
                    <a:pt x="1405" y="405"/>
                    <a:pt x="2310" y="465"/>
                    <a:pt x="3239" y="536"/>
                  </a:cubicBezTo>
                  <a:cubicBezTo>
                    <a:pt x="3715" y="578"/>
                    <a:pt x="4200" y="700"/>
                    <a:pt x="4694" y="700"/>
                  </a:cubicBezTo>
                  <a:cubicBezTo>
                    <a:pt x="4768" y="700"/>
                    <a:pt x="4843" y="697"/>
                    <a:pt x="4918" y="691"/>
                  </a:cubicBezTo>
                  <a:cubicBezTo>
                    <a:pt x="4965" y="584"/>
                    <a:pt x="5001" y="488"/>
                    <a:pt x="5049" y="405"/>
                  </a:cubicBezTo>
                  <a:cubicBezTo>
                    <a:pt x="3965" y="238"/>
                    <a:pt x="2858" y="119"/>
                    <a:pt x="1774" y="60"/>
                  </a:cubicBezTo>
                  <a:cubicBezTo>
                    <a:pt x="1751" y="72"/>
                    <a:pt x="1715" y="72"/>
                    <a:pt x="1679" y="96"/>
                  </a:cubicBezTo>
                  <a:cubicBezTo>
                    <a:pt x="1608" y="107"/>
                    <a:pt x="1539" y="113"/>
                    <a:pt x="1469" y="113"/>
                  </a:cubicBezTo>
                  <a:cubicBezTo>
                    <a:pt x="1399" y="113"/>
                    <a:pt x="1328" y="107"/>
                    <a:pt x="1250" y="96"/>
                  </a:cubicBezTo>
                  <a:cubicBezTo>
                    <a:pt x="1191" y="72"/>
                    <a:pt x="1155" y="60"/>
                    <a:pt x="1084" y="60"/>
                  </a:cubicBezTo>
                  <a:cubicBezTo>
                    <a:pt x="1051" y="60"/>
                    <a:pt x="1006" y="111"/>
                    <a:pt x="959" y="111"/>
                  </a:cubicBezTo>
                  <a:cubicBezTo>
                    <a:pt x="937" y="111"/>
                    <a:pt x="915" y="101"/>
                    <a:pt x="893" y="72"/>
                  </a:cubicBezTo>
                  <a:cubicBezTo>
                    <a:pt x="869" y="72"/>
                    <a:pt x="858" y="60"/>
                    <a:pt x="822" y="60"/>
                  </a:cubicBezTo>
                  <a:cubicBezTo>
                    <a:pt x="786" y="72"/>
                    <a:pt x="774" y="72"/>
                    <a:pt x="750" y="72"/>
                  </a:cubicBezTo>
                  <a:cubicBezTo>
                    <a:pt x="716" y="124"/>
                    <a:pt x="689" y="143"/>
                    <a:pt x="666" y="143"/>
                  </a:cubicBezTo>
                  <a:cubicBezTo>
                    <a:pt x="626" y="143"/>
                    <a:pt x="598" y="86"/>
                    <a:pt x="560" y="48"/>
                  </a:cubicBezTo>
                  <a:cubicBezTo>
                    <a:pt x="477" y="12"/>
                    <a:pt x="39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5"/>
            <p:cNvSpPr/>
            <p:nvPr/>
          </p:nvSpPr>
          <p:spPr>
            <a:xfrm>
              <a:off x="5867975" y="2854900"/>
              <a:ext cx="39325" cy="91450"/>
            </a:xfrm>
            <a:custGeom>
              <a:avLst/>
              <a:gdLst/>
              <a:ahLst/>
              <a:cxnLst/>
              <a:rect l="l" t="t" r="r" b="b"/>
              <a:pathLst>
                <a:path w="1573" h="3658" extrusionOk="0">
                  <a:moveTo>
                    <a:pt x="1338" y="1"/>
                  </a:moveTo>
                  <a:cubicBezTo>
                    <a:pt x="1263" y="1"/>
                    <a:pt x="1190" y="14"/>
                    <a:pt x="1120" y="14"/>
                  </a:cubicBezTo>
                  <a:cubicBezTo>
                    <a:pt x="1060" y="14"/>
                    <a:pt x="1013" y="26"/>
                    <a:pt x="965" y="74"/>
                  </a:cubicBezTo>
                  <a:lnTo>
                    <a:pt x="918" y="205"/>
                  </a:lnTo>
                  <a:cubicBezTo>
                    <a:pt x="787" y="371"/>
                    <a:pt x="965" y="621"/>
                    <a:pt x="775" y="764"/>
                  </a:cubicBezTo>
                  <a:cubicBezTo>
                    <a:pt x="310" y="1622"/>
                    <a:pt x="191" y="2550"/>
                    <a:pt x="60" y="3479"/>
                  </a:cubicBezTo>
                  <a:cubicBezTo>
                    <a:pt x="1" y="3562"/>
                    <a:pt x="25" y="3622"/>
                    <a:pt x="120" y="3658"/>
                  </a:cubicBezTo>
                  <a:cubicBezTo>
                    <a:pt x="227" y="3312"/>
                    <a:pt x="322" y="2967"/>
                    <a:pt x="477" y="2515"/>
                  </a:cubicBezTo>
                  <a:cubicBezTo>
                    <a:pt x="501" y="2776"/>
                    <a:pt x="525" y="2931"/>
                    <a:pt x="537" y="3086"/>
                  </a:cubicBezTo>
                  <a:cubicBezTo>
                    <a:pt x="525" y="3110"/>
                    <a:pt x="537" y="3122"/>
                    <a:pt x="584" y="3122"/>
                  </a:cubicBezTo>
                  <a:cubicBezTo>
                    <a:pt x="620" y="3122"/>
                    <a:pt x="656" y="3110"/>
                    <a:pt x="703" y="3074"/>
                  </a:cubicBezTo>
                  <a:cubicBezTo>
                    <a:pt x="727" y="3026"/>
                    <a:pt x="739" y="3003"/>
                    <a:pt x="763" y="2955"/>
                  </a:cubicBezTo>
                  <a:cubicBezTo>
                    <a:pt x="775" y="2896"/>
                    <a:pt x="787" y="2824"/>
                    <a:pt x="799" y="2765"/>
                  </a:cubicBezTo>
                  <a:cubicBezTo>
                    <a:pt x="822" y="2467"/>
                    <a:pt x="834" y="2157"/>
                    <a:pt x="1013" y="1883"/>
                  </a:cubicBezTo>
                  <a:cubicBezTo>
                    <a:pt x="1037" y="1824"/>
                    <a:pt x="1072" y="1764"/>
                    <a:pt x="1084" y="1705"/>
                  </a:cubicBezTo>
                  <a:lnTo>
                    <a:pt x="1084" y="1693"/>
                  </a:lnTo>
                  <a:cubicBezTo>
                    <a:pt x="1215" y="1181"/>
                    <a:pt x="1370" y="681"/>
                    <a:pt x="1572" y="193"/>
                  </a:cubicBezTo>
                  <a:cubicBezTo>
                    <a:pt x="1572" y="145"/>
                    <a:pt x="1561" y="98"/>
                    <a:pt x="1537" y="50"/>
                  </a:cubicBezTo>
                  <a:cubicBezTo>
                    <a:pt x="1470" y="11"/>
                    <a:pt x="1403"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5"/>
            <p:cNvSpPr/>
            <p:nvPr/>
          </p:nvSpPr>
          <p:spPr>
            <a:xfrm>
              <a:off x="5448575" y="2867025"/>
              <a:ext cx="122075" cy="17050"/>
            </a:xfrm>
            <a:custGeom>
              <a:avLst/>
              <a:gdLst/>
              <a:ahLst/>
              <a:cxnLst/>
              <a:rect l="l" t="t" r="r" b="b"/>
              <a:pathLst>
                <a:path w="4883" h="682" extrusionOk="0">
                  <a:moveTo>
                    <a:pt x="437" y="0"/>
                  </a:moveTo>
                  <a:cubicBezTo>
                    <a:pt x="309" y="0"/>
                    <a:pt x="184" y="31"/>
                    <a:pt x="72" y="113"/>
                  </a:cubicBezTo>
                  <a:cubicBezTo>
                    <a:pt x="1" y="279"/>
                    <a:pt x="72" y="386"/>
                    <a:pt x="191" y="470"/>
                  </a:cubicBezTo>
                  <a:cubicBezTo>
                    <a:pt x="267" y="505"/>
                    <a:pt x="344" y="511"/>
                    <a:pt x="420" y="511"/>
                  </a:cubicBezTo>
                  <a:cubicBezTo>
                    <a:pt x="457" y="511"/>
                    <a:pt x="493" y="510"/>
                    <a:pt x="528" y="510"/>
                  </a:cubicBezTo>
                  <a:cubicBezTo>
                    <a:pt x="619" y="510"/>
                    <a:pt x="706" y="518"/>
                    <a:pt x="787" y="577"/>
                  </a:cubicBezTo>
                  <a:cubicBezTo>
                    <a:pt x="1369" y="593"/>
                    <a:pt x="1951" y="642"/>
                    <a:pt x="2537" y="642"/>
                  </a:cubicBezTo>
                  <a:cubicBezTo>
                    <a:pt x="2814" y="642"/>
                    <a:pt x="3092" y="631"/>
                    <a:pt x="3370" y="601"/>
                  </a:cubicBezTo>
                  <a:cubicBezTo>
                    <a:pt x="3411" y="555"/>
                    <a:pt x="3457" y="531"/>
                    <a:pt x="3506" y="531"/>
                  </a:cubicBezTo>
                  <a:cubicBezTo>
                    <a:pt x="3558" y="531"/>
                    <a:pt x="3613" y="558"/>
                    <a:pt x="3668" y="613"/>
                  </a:cubicBezTo>
                  <a:cubicBezTo>
                    <a:pt x="3835" y="660"/>
                    <a:pt x="4007" y="681"/>
                    <a:pt x="4183" y="681"/>
                  </a:cubicBezTo>
                  <a:cubicBezTo>
                    <a:pt x="4359" y="681"/>
                    <a:pt x="4537" y="660"/>
                    <a:pt x="4716" y="625"/>
                  </a:cubicBezTo>
                  <a:cubicBezTo>
                    <a:pt x="4734" y="631"/>
                    <a:pt x="4749" y="634"/>
                    <a:pt x="4763" y="634"/>
                  </a:cubicBezTo>
                  <a:cubicBezTo>
                    <a:pt x="4778" y="634"/>
                    <a:pt x="4793" y="631"/>
                    <a:pt x="4811" y="625"/>
                  </a:cubicBezTo>
                  <a:cubicBezTo>
                    <a:pt x="4823" y="589"/>
                    <a:pt x="4859" y="565"/>
                    <a:pt x="4871" y="529"/>
                  </a:cubicBezTo>
                  <a:cubicBezTo>
                    <a:pt x="4882" y="458"/>
                    <a:pt x="4871" y="398"/>
                    <a:pt x="4811" y="339"/>
                  </a:cubicBezTo>
                  <a:lnTo>
                    <a:pt x="4656" y="339"/>
                  </a:lnTo>
                  <a:cubicBezTo>
                    <a:pt x="4543" y="365"/>
                    <a:pt x="4431" y="388"/>
                    <a:pt x="4323" y="388"/>
                  </a:cubicBezTo>
                  <a:cubicBezTo>
                    <a:pt x="4182" y="388"/>
                    <a:pt x="4046" y="348"/>
                    <a:pt x="3918" y="220"/>
                  </a:cubicBezTo>
                  <a:cubicBezTo>
                    <a:pt x="3787" y="160"/>
                    <a:pt x="3644" y="136"/>
                    <a:pt x="3513" y="136"/>
                  </a:cubicBezTo>
                  <a:lnTo>
                    <a:pt x="2620" y="136"/>
                  </a:lnTo>
                  <a:cubicBezTo>
                    <a:pt x="2477" y="113"/>
                    <a:pt x="2311" y="89"/>
                    <a:pt x="2156" y="77"/>
                  </a:cubicBezTo>
                  <a:lnTo>
                    <a:pt x="1965" y="77"/>
                  </a:lnTo>
                  <a:cubicBezTo>
                    <a:pt x="1537" y="77"/>
                    <a:pt x="1108" y="65"/>
                    <a:pt x="668" y="29"/>
                  </a:cubicBezTo>
                  <a:cubicBezTo>
                    <a:pt x="592" y="11"/>
                    <a:pt x="51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5"/>
            <p:cNvSpPr/>
            <p:nvPr/>
          </p:nvSpPr>
          <p:spPr>
            <a:xfrm>
              <a:off x="5793575" y="2941675"/>
              <a:ext cx="77100" cy="19250"/>
            </a:xfrm>
            <a:custGeom>
              <a:avLst/>
              <a:gdLst/>
              <a:ahLst/>
              <a:cxnLst/>
              <a:rect l="l" t="t" r="r" b="b"/>
              <a:pathLst>
                <a:path w="3084" h="770" extrusionOk="0">
                  <a:moveTo>
                    <a:pt x="703" y="0"/>
                  </a:moveTo>
                  <a:cubicBezTo>
                    <a:pt x="632" y="0"/>
                    <a:pt x="560" y="3"/>
                    <a:pt x="488" y="8"/>
                  </a:cubicBezTo>
                  <a:lnTo>
                    <a:pt x="441" y="56"/>
                  </a:lnTo>
                  <a:cubicBezTo>
                    <a:pt x="381" y="109"/>
                    <a:pt x="307" y="109"/>
                    <a:pt x="235" y="109"/>
                  </a:cubicBezTo>
                  <a:cubicBezTo>
                    <a:pt x="164" y="109"/>
                    <a:pt x="96" y="109"/>
                    <a:pt x="48" y="163"/>
                  </a:cubicBezTo>
                  <a:lnTo>
                    <a:pt x="0" y="198"/>
                  </a:lnTo>
                  <a:cubicBezTo>
                    <a:pt x="655" y="437"/>
                    <a:pt x="1358" y="401"/>
                    <a:pt x="2024" y="508"/>
                  </a:cubicBezTo>
                  <a:cubicBezTo>
                    <a:pt x="2322" y="556"/>
                    <a:pt x="2643" y="508"/>
                    <a:pt x="2882" y="770"/>
                  </a:cubicBezTo>
                  <a:cubicBezTo>
                    <a:pt x="2965" y="734"/>
                    <a:pt x="3024" y="651"/>
                    <a:pt x="2989" y="615"/>
                  </a:cubicBezTo>
                  <a:cubicBezTo>
                    <a:pt x="2751" y="425"/>
                    <a:pt x="2941" y="317"/>
                    <a:pt x="3084" y="198"/>
                  </a:cubicBezTo>
                  <a:cubicBezTo>
                    <a:pt x="3060" y="139"/>
                    <a:pt x="3036" y="79"/>
                    <a:pt x="3024" y="20"/>
                  </a:cubicBezTo>
                  <a:cubicBezTo>
                    <a:pt x="2866" y="178"/>
                    <a:pt x="2693" y="226"/>
                    <a:pt x="2516" y="226"/>
                  </a:cubicBezTo>
                  <a:cubicBezTo>
                    <a:pt x="2307" y="226"/>
                    <a:pt x="2093" y="159"/>
                    <a:pt x="1893" y="127"/>
                  </a:cubicBezTo>
                  <a:cubicBezTo>
                    <a:pt x="1499" y="76"/>
                    <a:pt x="1105"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5"/>
            <p:cNvSpPr/>
            <p:nvPr/>
          </p:nvSpPr>
          <p:spPr>
            <a:xfrm>
              <a:off x="5604850" y="2903650"/>
              <a:ext cx="77125" cy="10550"/>
            </a:xfrm>
            <a:custGeom>
              <a:avLst/>
              <a:gdLst/>
              <a:ahLst/>
              <a:cxnLst/>
              <a:rect l="l" t="t" r="r" b="b"/>
              <a:pathLst>
                <a:path w="3085" h="422" extrusionOk="0">
                  <a:moveTo>
                    <a:pt x="1447" y="1"/>
                  </a:moveTo>
                  <a:cubicBezTo>
                    <a:pt x="1287" y="1"/>
                    <a:pt x="1126" y="9"/>
                    <a:pt x="965" y="29"/>
                  </a:cubicBezTo>
                  <a:cubicBezTo>
                    <a:pt x="898" y="74"/>
                    <a:pt x="833" y="97"/>
                    <a:pt x="768" y="97"/>
                  </a:cubicBezTo>
                  <a:cubicBezTo>
                    <a:pt x="696" y="97"/>
                    <a:pt x="624" y="68"/>
                    <a:pt x="548" y="5"/>
                  </a:cubicBezTo>
                  <a:lnTo>
                    <a:pt x="120" y="5"/>
                  </a:lnTo>
                  <a:cubicBezTo>
                    <a:pt x="1" y="100"/>
                    <a:pt x="370" y="231"/>
                    <a:pt x="96" y="303"/>
                  </a:cubicBezTo>
                  <a:cubicBezTo>
                    <a:pt x="214" y="398"/>
                    <a:pt x="345" y="417"/>
                    <a:pt x="477" y="417"/>
                  </a:cubicBezTo>
                  <a:cubicBezTo>
                    <a:pt x="557" y="417"/>
                    <a:pt x="638" y="410"/>
                    <a:pt x="715" y="410"/>
                  </a:cubicBezTo>
                  <a:cubicBezTo>
                    <a:pt x="1477" y="410"/>
                    <a:pt x="2239" y="422"/>
                    <a:pt x="2989" y="422"/>
                  </a:cubicBezTo>
                  <a:cubicBezTo>
                    <a:pt x="3084" y="326"/>
                    <a:pt x="3084" y="231"/>
                    <a:pt x="2977" y="160"/>
                  </a:cubicBezTo>
                  <a:cubicBezTo>
                    <a:pt x="2469" y="87"/>
                    <a:pt x="1960" y="1"/>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5"/>
            <p:cNvSpPr/>
            <p:nvPr/>
          </p:nvSpPr>
          <p:spPr>
            <a:xfrm>
              <a:off x="5505450" y="2773675"/>
              <a:ext cx="87525" cy="13725"/>
            </a:xfrm>
            <a:custGeom>
              <a:avLst/>
              <a:gdLst/>
              <a:ahLst/>
              <a:cxnLst/>
              <a:rect l="l" t="t" r="r" b="b"/>
              <a:pathLst>
                <a:path w="3501" h="549" extrusionOk="0">
                  <a:moveTo>
                    <a:pt x="1953" y="1"/>
                  </a:moveTo>
                  <a:lnTo>
                    <a:pt x="1953" y="1"/>
                  </a:lnTo>
                  <a:cubicBezTo>
                    <a:pt x="1369" y="72"/>
                    <a:pt x="810" y="132"/>
                    <a:pt x="226" y="191"/>
                  </a:cubicBezTo>
                  <a:cubicBezTo>
                    <a:pt x="143" y="239"/>
                    <a:pt x="36" y="263"/>
                    <a:pt x="0" y="418"/>
                  </a:cubicBezTo>
                  <a:cubicBezTo>
                    <a:pt x="36" y="477"/>
                    <a:pt x="71" y="525"/>
                    <a:pt x="155" y="549"/>
                  </a:cubicBezTo>
                  <a:cubicBezTo>
                    <a:pt x="333" y="549"/>
                    <a:pt x="488" y="537"/>
                    <a:pt x="655" y="477"/>
                  </a:cubicBezTo>
                  <a:cubicBezTo>
                    <a:pt x="1607" y="418"/>
                    <a:pt x="2548" y="370"/>
                    <a:pt x="3500" y="310"/>
                  </a:cubicBezTo>
                  <a:cubicBezTo>
                    <a:pt x="3456" y="119"/>
                    <a:pt x="3359" y="73"/>
                    <a:pt x="3247" y="73"/>
                  </a:cubicBezTo>
                  <a:cubicBezTo>
                    <a:pt x="3146" y="73"/>
                    <a:pt x="3032" y="111"/>
                    <a:pt x="2933" y="111"/>
                  </a:cubicBezTo>
                  <a:cubicBezTo>
                    <a:pt x="2877" y="111"/>
                    <a:pt x="2827" y="98"/>
                    <a:pt x="2786" y="60"/>
                  </a:cubicBezTo>
                  <a:cubicBezTo>
                    <a:pt x="2738" y="60"/>
                    <a:pt x="2679" y="49"/>
                    <a:pt x="2631" y="49"/>
                  </a:cubicBezTo>
                  <a:cubicBezTo>
                    <a:pt x="2631" y="60"/>
                    <a:pt x="2619" y="60"/>
                    <a:pt x="2596" y="72"/>
                  </a:cubicBezTo>
                  <a:cubicBezTo>
                    <a:pt x="2586" y="76"/>
                    <a:pt x="2577" y="77"/>
                    <a:pt x="2569" y="77"/>
                  </a:cubicBezTo>
                  <a:cubicBezTo>
                    <a:pt x="2546" y="77"/>
                    <a:pt x="2526" y="66"/>
                    <a:pt x="2500" y="49"/>
                  </a:cubicBezTo>
                  <a:lnTo>
                    <a:pt x="2357" y="49"/>
                  </a:lnTo>
                  <a:cubicBezTo>
                    <a:pt x="2357" y="60"/>
                    <a:pt x="2346" y="60"/>
                    <a:pt x="2310" y="72"/>
                  </a:cubicBezTo>
                  <a:cubicBezTo>
                    <a:pt x="2303" y="76"/>
                    <a:pt x="2296" y="77"/>
                    <a:pt x="2289" y="77"/>
                  </a:cubicBezTo>
                  <a:cubicBezTo>
                    <a:pt x="2268" y="77"/>
                    <a:pt x="2244" y="66"/>
                    <a:pt x="2226" y="49"/>
                  </a:cubicBezTo>
                  <a:cubicBezTo>
                    <a:pt x="2179" y="60"/>
                    <a:pt x="2119" y="60"/>
                    <a:pt x="2072" y="60"/>
                  </a:cubicBezTo>
                  <a:cubicBezTo>
                    <a:pt x="2072" y="60"/>
                    <a:pt x="2060" y="72"/>
                    <a:pt x="2024" y="72"/>
                  </a:cubicBezTo>
                  <a:cubicBezTo>
                    <a:pt x="2018" y="76"/>
                    <a:pt x="2010" y="77"/>
                    <a:pt x="2003" y="77"/>
                  </a:cubicBezTo>
                  <a:cubicBezTo>
                    <a:pt x="1982" y="77"/>
                    <a:pt x="1958" y="66"/>
                    <a:pt x="1941" y="49"/>
                  </a:cubicBezTo>
                  <a:lnTo>
                    <a:pt x="19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5"/>
            <p:cNvSpPr/>
            <p:nvPr/>
          </p:nvSpPr>
          <p:spPr>
            <a:xfrm>
              <a:off x="5471200" y="2735100"/>
              <a:ext cx="74450" cy="18550"/>
            </a:xfrm>
            <a:custGeom>
              <a:avLst/>
              <a:gdLst/>
              <a:ahLst/>
              <a:cxnLst/>
              <a:rect l="l" t="t" r="r" b="b"/>
              <a:pathLst>
                <a:path w="2978" h="742" extrusionOk="0">
                  <a:moveTo>
                    <a:pt x="1309" y="212"/>
                  </a:moveTo>
                  <a:cubicBezTo>
                    <a:pt x="1374" y="212"/>
                    <a:pt x="1438" y="221"/>
                    <a:pt x="1501" y="246"/>
                  </a:cubicBezTo>
                  <a:cubicBezTo>
                    <a:pt x="1358" y="235"/>
                    <a:pt x="1228" y="231"/>
                    <a:pt x="1105" y="230"/>
                  </a:cubicBezTo>
                  <a:lnTo>
                    <a:pt x="1105" y="230"/>
                  </a:lnTo>
                  <a:cubicBezTo>
                    <a:pt x="1173" y="222"/>
                    <a:pt x="1241" y="212"/>
                    <a:pt x="1309" y="212"/>
                  </a:cubicBezTo>
                  <a:close/>
                  <a:moveTo>
                    <a:pt x="1654" y="0"/>
                  </a:moveTo>
                  <a:cubicBezTo>
                    <a:pt x="1302" y="0"/>
                    <a:pt x="949" y="9"/>
                    <a:pt x="596" y="20"/>
                  </a:cubicBezTo>
                  <a:cubicBezTo>
                    <a:pt x="659" y="142"/>
                    <a:pt x="735" y="200"/>
                    <a:pt x="819" y="226"/>
                  </a:cubicBezTo>
                  <a:lnTo>
                    <a:pt x="819" y="226"/>
                  </a:lnTo>
                  <a:cubicBezTo>
                    <a:pt x="788" y="225"/>
                    <a:pt x="758" y="224"/>
                    <a:pt x="727" y="222"/>
                  </a:cubicBezTo>
                  <a:cubicBezTo>
                    <a:pt x="596" y="210"/>
                    <a:pt x="456" y="160"/>
                    <a:pt x="328" y="160"/>
                  </a:cubicBezTo>
                  <a:cubicBezTo>
                    <a:pt x="200" y="160"/>
                    <a:pt x="84" y="210"/>
                    <a:pt x="1" y="401"/>
                  </a:cubicBezTo>
                  <a:cubicBezTo>
                    <a:pt x="175" y="613"/>
                    <a:pt x="407" y="618"/>
                    <a:pt x="639" y="618"/>
                  </a:cubicBezTo>
                  <a:cubicBezTo>
                    <a:pt x="650" y="618"/>
                    <a:pt x="661" y="618"/>
                    <a:pt x="672" y="618"/>
                  </a:cubicBezTo>
                  <a:cubicBezTo>
                    <a:pt x="793" y="618"/>
                    <a:pt x="914" y="619"/>
                    <a:pt x="1025" y="651"/>
                  </a:cubicBezTo>
                  <a:cubicBezTo>
                    <a:pt x="1108" y="663"/>
                    <a:pt x="1168" y="663"/>
                    <a:pt x="1239" y="663"/>
                  </a:cubicBezTo>
                  <a:cubicBezTo>
                    <a:pt x="1290" y="632"/>
                    <a:pt x="1339" y="617"/>
                    <a:pt x="1386" y="617"/>
                  </a:cubicBezTo>
                  <a:cubicBezTo>
                    <a:pt x="1448" y="617"/>
                    <a:pt x="1506" y="644"/>
                    <a:pt x="1561" y="699"/>
                  </a:cubicBezTo>
                  <a:cubicBezTo>
                    <a:pt x="1669" y="724"/>
                    <a:pt x="1774" y="741"/>
                    <a:pt x="1876" y="741"/>
                  </a:cubicBezTo>
                  <a:cubicBezTo>
                    <a:pt x="2008" y="741"/>
                    <a:pt x="2135" y="713"/>
                    <a:pt x="2263" y="639"/>
                  </a:cubicBezTo>
                  <a:cubicBezTo>
                    <a:pt x="2287" y="603"/>
                    <a:pt x="2311" y="579"/>
                    <a:pt x="2323" y="544"/>
                  </a:cubicBezTo>
                  <a:cubicBezTo>
                    <a:pt x="2227" y="460"/>
                    <a:pt x="2132" y="365"/>
                    <a:pt x="2025" y="282"/>
                  </a:cubicBezTo>
                  <a:cubicBezTo>
                    <a:pt x="2065" y="279"/>
                    <a:pt x="2105" y="278"/>
                    <a:pt x="2145" y="278"/>
                  </a:cubicBezTo>
                  <a:cubicBezTo>
                    <a:pt x="2264" y="278"/>
                    <a:pt x="2383" y="288"/>
                    <a:pt x="2501" y="288"/>
                  </a:cubicBezTo>
                  <a:cubicBezTo>
                    <a:pt x="2659" y="288"/>
                    <a:pt x="2817" y="270"/>
                    <a:pt x="2977" y="187"/>
                  </a:cubicBezTo>
                  <a:cubicBezTo>
                    <a:pt x="2918" y="103"/>
                    <a:pt x="2906" y="44"/>
                    <a:pt x="2870" y="44"/>
                  </a:cubicBezTo>
                  <a:cubicBezTo>
                    <a:pt x="2468" y="12"/>
                    <a:pt x="2062" y="0"/>
                    <a:pt x="1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5"/>
            <p:cNvSpPr/>
            <p:nvPr/>
          </p:nvSpPr>
          <p:spPr>
            <a:xfrm>
              <a:off x="5926325" y="2781425"/>
              <a:ext cx="76825" cy="14250"/>
            </a:xfrm>
            <a:custGeom>
              <a:avLst/>
              <a:gdLst/>
              <a:ahLst/>
              <a:cxnLst/>
              <a:rect l="l" t="t" r="r" b="b"/>
              <a:pathLst>
                <a:path w="3073" h="570" extrusionOk="0">
                  <a:moveTo>
                    <a:pt x="1917" y="0"/>
                  </a:moveTo>
                  <a:cubicBezTo>
                    <a:pt x="1662" y="69"/>
                    <a:pt x="1406" y="85"/>
                    <a:pt x="1147" y="85"/>
                  </a:cubicBezTo>
                  <a:cubicBezTo>
                    <a:pt x="911" y="85"/>
                    <a:pt x="673" y="72"/>
                    <a:pt x="429" y="72"/>
                  </a:cubicBezTo>
                  <a:cubicBezTo>
                    <a:pt x="298" y="108"/>
                    <a:pt x="167" y="131"/>
                    <a:pt x="60" y="227"/>
                  </a:cubicBezTo>
                  <a:cubicBezTo>
                    <a:pt x="36" y="250"/>
                    <a:pt x="12" y="286"/>
                    <a:pt x="0" y="310"/>
                  </a:cubicBezTo>
                  <a:cubicBezTo>
                    <a:pt x="0" y="346"/>
                    <a:pt x="12" y="370"/>
                    <a:pt x="36" y="405"/>
                  </a:cubicBezTo>
                  <a:cubicBezTo>
                    <a:pt x="333" y="442"/>
                    <a:pt x="631" y="448"/>
                    <a:pt x="929" y="448"/>
                  </a:cubicBezTo>
                  <a:cubicBezTo>
                    <a:pt x="1062" y="448"/>
                    <a:pt x="1194" y="447"/>
                    <a:pt x="1327" y="447"/>
                  </a:cubicBezTo>
                  <a:cubicBezTo>
                    <a:pt x="1757" y="447"/>
                    <a:pt x="2185" y="459"/>
                    <a:pt x="2608" y="560"/>
                  </a:cubicBezTo>
                  <a:cubicBezTo>
                    <a:pt x="2629" y="566"/>
                    <a:pt x="2650" y="569"/>
                    <a:pt x="2670" y="569"/>
                  </a:cubicBezTo>
                  <a:cubicBezTo>
                    <a:pt x="2764" y="569"/>
                    <a:pt x="2847" y="505"/>
                    <a:pt x="2906" y="417"/>
                  </a:cubicBezTo>
                  <a:cubicBezTo>
                    <a:pt x="2965" y="370"/>
                    <a:pt x="3013" y="310"/>
                    <a:pt x="3072" y="250"/>
                  </a:cubicBezTo>
                  <a:cubicBezTo>
                    <a:pt x="2977" y="156"/>
                    <a:pt x="2859" y="122"/>
                    <a:pt x="2742" y="122"/>
                  </a:cubicBezTo>
                  <a:cubicBezTo>
                    <a:pt x="2654" y="122"/>
                    <a:pt x="2566" y="141"/>
                    <a:pt x="2489" y="167"/>
                  </a:cubicBezTo>
                  <a:cubicBezTo>
                    <a:pt x="2444" y="180"/>
                    <a:pt x="2403" y="185"/>
                    <a:pt x="2364" y="185"/>
                  </a:cubicBezTo>
                  <a:cubicBezTo>
                    <a:pt x="2187" y="185"/>
                    <a:pt x="2064" y="69"/>
                    <a:pt x="1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5"/>
            <p:cNvSpPr/>
            <p:nvPr/>
          </p:nvSpPr>
          <p:spPr>
            <a:xfrm>
              <a:off x="5544125" y="2902875"/>
              <a:ext cx="73550" cy="11850"/>
            </a:xfrm>
            <a:custGeom>
              <a:avLst/>
              <a:gdLst/>
              <a:ahLst/>
              <a:cxnLst/>
              <a:rect l="l" t="t" r="r" b="b"/>
              <a:pathLst>
                <a:path w="2942" h="474" extrusionOk="0">
                  <a:moveTo>
                    <a:pt x="691" y="0"/>
                  </a:moveTo>
                  <a:cubicBezTo>
                    <a:pt x="60" y="143"/>
                    <a:pt x="60" y="143"/>
                    <a:pt x="1" y="357"/>
                  </a:cubicBezTo>
                  <a:cubicBezTo>
                    <a:pt x="111" y="445"/>
                    <a:pt x="225" y="473"/>
                    <a:pt x="341" y="473"/>
                  </a:cubicBezTo>
                  <a:cubicBezTo>
                    <a:pt x="561" y="473"/>
                    <a:pt x="789" y="371"/>
                    <a:pt x="1011" y="371"/>
                  </a:cubicBezTo>
                  <a:cubicBezTo>
                    <a:pt x="1104" y="371"/>
                    <a:pt x="1197" y="389"/>
                    <a:pt x="1287" y="441"/>
                  </a:cubicBezTo>
                  <a:cubicBezTo>
                    <a:pt x="1703" y="417"/>
                    <a:pt x="2108" y="369"/>
                    <a:pt x="2525" y="334"/>
                  </a:cubicBezTo>
                  <a:cubicBezTo>
                    <a:pt x="2942" y="274"/>
                    <a:pt x="2596" y="143"/>
                    <a:pt x="2549" y="36"/>
                  </a:cubicBezTo>
                  <a:cubicBezTo>
                    <a:pt x="1930" y="24"/>
                    <a:pt x="1311" y="12"/>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5"/>
            <p:cNvSpPr/>
            <p:nvPr/>
          </p:nvSpPr>
          <p:spPr>
            <a:xfrm>
              <a:off x="5488600" y="2752325"/>
              <a:ext cx="102575" cy="16450"/>
            </a:xfrm>
            <a:custGeom>
              <a:avLst/>
              <a:gdLst/>
              <a:ahLst/>
              <a:cxnLst/>
              <a:rect l="l" t="t" r="r" b="b"/>
              <a:pathLst>
                <a:path w="4103" h="658" extrusionOk="0">
                  <a:moveTo>
                    <a:pt x="421" y="0"/>
                  </a:moveTo>
                  <a:cubicBezTo>
                    <a:pt x="296" y="0"/>
                    <a:pt x="172" y="21"/>
                    <a:pt x="55" y="105"/>
                  </a:cubicBezTo>
                  <a:cubicBezTo>
                    <a:pt x="1" y="412"/>
                    <a:pt x="165" y="438"/>
                    <a:pt x="336" y="438"/>
                  </a:cubicBezTo>
                  <a:cubicBezTo>
                    <a:pt x="372" y="438"/>
                    <a:pt x="408" y="437"/>
                    <a:pt x="442" y="437"/>
                  </a:cubicBezTo>
                  <a:cubicBezTo>
                    <a:pt x="461" y="437"/>
                    <a:pt x="478" y="437"/>
                    <a:pt x="495" y="438"/>
                  </a:cubicBezTo>
                  <a:cubicBezTo>
                    <a:pt x="596" y="450"/>
                    <a:pt x="698" y="452"/>
                    <a:pt x="800" y="452"/>
                  </a:cubicBezTo>
                  <a:cubicBezTo>
                    <a:pt x="878" y="452"/>
                    <a:pt x="957" y="451"/>
                    <a:pt x="1035" y="451"/>
                  </a:cubicBezTo>
                  <a:cubicBezTo>
                    <a:pt x="1279" y="451"/>
                    <a:pt x="1520" y="465"/>
                    <a:pt x="1746" y="581"/>
                  </a:cubicBezTo>
                  <a:cubicBezTo>
                    <a:pt x="1888" y="581"/>
                    <a:pt x="2024" y="657"/>
                    <a:pt x="2163" y="657"/>
                  </a:cubicBezTo>
                  <a:cubicBezTo>
                    <a:pt x="2222" y="657"/>
                    <a:pt x="2281" y="644"/>
                    <a:pt x="2341" y="605"/>
                  </a:cubicBezTo>
                  <a:cubicBezTo>
                    <a:pt x="2480" y="445"/>
                    <a:pt x="2628" y="314"/>
                    <a:pt x="2845" y="314"/>
                  </a:cubicBezTo>
                  <a:cubicBezTo>
                    <a:pt x="2871" y="314"/>
                    <a:pt x="2897" y="315"/>
                    <a:pt x="2924" y="319"/>
                  </a:cubicBezTo>
                  <a:cubicBezTo>
                    <a:pt x="2977" y="321"/>
                    <a:pt x="3030" y="322"/>
                    <a:pt x="3084" y="322"/>
                  </a:cubicBezTo>
                  <a:cubicBezTo>
                    <a:pt x="3405" y="322"/>
                    <a:pt x="3739" y="295"/>
                    <a:pt x="4055" y="295"/>
                  </a:cubicBezTo>
                  <a:cubicBezTo>
                    <a:pt x="4103" y="200"/>
                    <a:pt x="4067" y="141"/>
                    <a:pt x="3972" y="105"/>
                  </a:cubicBezTo>
                  <a:cubicBezTo>
                    <a:pt x="3256" y="95"/>
                    <a:pt x="2558" y="10"/>
                    <a:pt x="1861" y="10"/>
                  </a:cubicBezTo>
                  <a:cubicBezTo>
                    <a:pt x="1723" y="10"/>
                    <a:pt x="1586" y="14"/>
                    <a:pt x="1448" y="21"/>
                  </a:cubicBezTo>
                  <a:lnTo>
                    <a:pt x="841" y="21"/>
                  </a:lnTo>
                  <a:cubicBezTo>
                    <a:pt x="827" y="22"/>
                    <a:pt x="813" y="22"/>
                    <a:pt x="799" y="22"/>
                  </a:cubicBezTo>
                  <a:cubicBezTo>
                    <a:pt x="678" y="22"/>
                    <a:pt x="549" y="0"/>
                    <a:pt x="4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5"/>
            <p:cNvSpPr/>
            <p:nvPr/>
          </p:nvSpPr>
          <p:spPr>
            <a:xfrm>
              <a:off x="5423575" y="2786175"/>
              <a:ext cx="26225" cy="53325"/>
            </a:xfrm>
            <a:custGeom>
              <a:avLst/>
              <a:gdLst/>
              <a:ahLst/>
              <a:cxnLst/>
              <a:rect l="l" t="t" r="r" b="b"/>
              <a:pathLst>
                <a:path w="1049" h="2133" extrusionOk="0">
                  <a:moveTo>
                    <a:pt x="733" y="4"/>
                  </a:moveTo>
                  <a:cubicBezTo>
                    <a:pt x="688" y="4"/>
                    <a:pt x="644" y="7"/>
                    <a:pt x="596" y="13"/>
                  </a:cubicBezTo>
                  <a:cubicBezTo>
                    <a:pt x="453" y="49"/>
                    <a:pt x="298" y="1"/>
                    <a:pt x="167" y="96"/>
                  </a:cubicBezTo>
                  <a:cubicBezTo>
                    <a:pt x="120" y="132"/>
                    <a:pt x="96" y="191"/>
                    <a:pt x="84" y="251"/>
                  </a:cubicBezTo>
                  <a:cubicBezTo>
                    <a:pt x="48" y="418"/>
                    <a:pt x="37" y="584"/>
                    <a:pt x="37" y="751"/>
                  </a:cubicBezTo>
                  <a:cubicBezTo>
                    <a:pt x="37" y="989"/>
                    <a:pt x="1" y="1227"/>
                    <a:pt x="108" y="1442"/>
                  </a:cubicBezTo>
                  <a:cubicBezTo>
                    <a:pt x="465" y="1537"/>
                    <a:pt x="346" y="2061"/>
                    <a:pt x="715" y="2132"/>
                  </a:cubicBezTo>
                  <a:cubicBezTo>
                    <a:pt x="751" y="2120"/>
                    <a:pt x="763" y="2085"/>
                    <a:pt x="799" y="2073"/>
                  </a:cubicBezTo>
                  <a:cubicBezTo>
                    <a:pt x="763" y="1906"/>
                    <a:pt x="751" y="1727"/>
                    <a:pt x="799" y="1561"/>
                  </a:cubicBezTo>
                  <a:cubicBezTo>
                    <a:pt x="834" y="1525"/>
                    <a:pt x="858" y="1465"/>
                    <a:pt x="882" y="1418"/>
                  </a:cubicBezTo>
                  <a:cubicBezTo>
                    <a:pt x="882" y="1299"/>
                    <a:pt x="834" y="1192"/>
                    <a:pt x="834" y="1073"/>
                  </a:cubicBezTo>
                  <a:cubicBezTo>
                    <a:pt x="882" y="1001"/>
                    <a:pt x="929" y="906"/>
                    <a:pt x="965" y="834"/>
                  </a:cubicBezTo>
                  <a:cubicBezTo>
                    <a:pt x="953" y="822"/>
                    <a:pt x="941" y="787"/>
                    <a:pt x="929" y="775"/>
                  </a:cubicBezTo>
                  <a:cubicBezTo>
                    <a:pt x="882" y="715"/>
                    <a:pt x="739" y="668"/>
                    <a:pt x="918" y="596"/>
                  </a:cubicBezTo>
                  <a:cubicBezTo>
                    <a:pt x="929" y="584"/>
                    <a:pt x="953" y="572"/>
                    <a:pt x="977" y="549"/>
                  </a:cubicBezTo>
                  <a:cubicBezTo>
                    <a:pt x="989" y="525"/>
                    <a:pt x="1001" y="513"/>
                    <a:pt x="1013" y="477"/>
                  </a:cubicBezTo>
                  <a:cubicBezTo>
                    <a:pt x="1037" y="430"/>
                    <a:pt x="1049" y="370"/>
                    <a:pt x="1049" y="311"/>
                  </a:cubicBezTo>
                  <a:cubicBezTo>
                    <a:pt x="1049" y="251"/>
                    <a:pt x="1037" y="191"/>
                    <a:pt x="1001" y="132"/>
                  </a:cubicBezTo>
                  <a:cubicBezTo>
                    <a:pt x="977" y="72"/>
                    <a:pt x="929" y="49"/>
                    <a:pt x="870" y="13"/>
                  </a:cubicBezTo>
                  <a:cubicBezTo>
                    <a:pt x="822" y="7"/>
                    <a:pt x="778" y="4"/>
                    <a:pt x="733"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5"/>
            <p:cNvSpPr/>
            <p:nvPr/>
          </p:nvSpPr>
          <p:spPr>
            <a:xfrm>
              <a:off x="5496200" y="2905350"/>
              <a:ext cx="80100" cy="17200"/>
            </a:xfrm>
            <a:custGeom>
              <a:avLst/>
              <a:gdLst/>
              <a:ahLst/>
              <a:cxnLst/>
              <a:rect l="l" t="t" r="r" b="b"/>
              <a:pathLst>
                <a:path w="3204" h="688" extrusionOk="0">
                  <a:moveTo>
                    <a:pt x="680" y="1"/>
                  </a:moveTo>
                  <a:cubicBezTo>
                    <a:pt x="445" y="1"/>
                    <a:pt x="216" y="48"/>
                    <a:pt x="1" y="223"/>
                  </a:cubicBezTo>
                  <a:cubicBezTo>
                    <a:pt x="13" y="282"/>
                    <a:pt x="13" y="330"/>
                    <a:pt x="37" y="389"/>
                  </a:cubicBezTo>
                  <a:cubicBezTo>
                    <a:pt x="291" y="604"/>
                    <a:pt x="572" y="641"/>
                    <a:pt x="861" y="641"/>
                  </a:cubicBezTo>
                  <a:cubicBezTo>
                    <a:pt x="1014" y="641"/>
                    <a:pt x="1169" y="631"/>
                    <a:pt x="1323" y="631"/>
                  </a:cubicBezTo>
                  <a:cubicBezTo>
                    <a:pt x="1394" y="631"/>
                    <a:pt x="1466" y="633"/>
                    <a:pt x="1537" y="639"/>
                  </a:cubicBezTo>
                  <a:cubicBezTo>
                    <a:pt x="1546" y="640"/>
                    <a:pt x="1555" y="641"/>
                    <a:pt x="1564" y="641"/>
                  </a:cubicBezTo>
                  <a:cubicBezTo>
                    <a:pt x="1714" y="641"/>
                    <a:pt x="1833" y="500"/>
                    <a:pt x="1979" y="500"/>
                  </a:cubicBezTo>
                  <a:cubicBezTo>
                    <a:pt x="2016" y="500"/>
                    <a:pt x="2055" y="509"/>
                    <a:pt x="2096" y="532"/>
                  </a:cubicBezTo>
                  <a:cubicBezTo>
                    <a:pt x="2096" y="592"/>
                    <a:pt x="2132" y="627"/>
                    <a:pt x="2192" y="627"/>
                  </a:cubicBezTo>
                  <a:cubicBezTo>
                    <a:pt x="2275" y="639"/>
                    <a:pt x="2370" y="639"/>
                    <a:pt x="2454" y="651"/>
                  </a:cubicBezTo>
                  <a:cubicBezTo>
                    <a:pt x="2454" y="663"/>
                    <a:pt x="2477" y="663"/>
                    <a:pt x="2501" y="687"/>
                  </a:cubicBezTo>
                  <a:cubicBezTo>
                    <a:pt x="2525" y="687"/>
                    <a:pt x="2561" y="675"/>
                    <a:pt x="2596" y="639"/>
                  </a:cubicBezTo>
                  <a:lnTo>
                    <a:pt x="2727" y="592"/>
                  </a:lnTo>
                  <a:cubicBezTo>
                    <a:pt x="2799" y="568"/>
                    <a:pt x="2799" y="532"/>
                    <a:pt x="2739" y="497"/>
                  </a:cubicBezTo>
                  <a:cubicBezTo>
                    <a:pt x="2692" y="413"/>
                    <a:pt x="2727" y="377"/>
                    <a:pt x="2799" y="354"/>
                  </a:cubicBezTo>
                  <a:cubicBezTo>
                    <a:pt x="2930" y="342"/>
                    <a:pt x="3073" y="342"/>
                    <a:pt x="3204" y="342"/>
                  </a:cubicBezTo>
                  <a:cubicBezTo>
                    <a:pt x="2989" y="219"/>
                    <a:pt x="2762" y="194"/>
                    <a:pt x="2533" y="194"/>
                  </a:cubicBezTo>
                  <a:cubicBezTo>
                    <a:pt x="2379" y="194"/>
                    <a:pt x="2224" y="206"/>
                    <a:pt x="2073" y="206"/>
                  </a:cubicBezTo>
                  <a:cubicBezTo>
                    <a:pt x="2013" y="206"/>
                    <a:pt x="1953" y="204"/>
                    <a:pt x="1894" y="199"/>
                  </a:cubicBezTo>
                  <a:cubicBezTo>
                    <a:pt x="1834" y="139"/>
                    <a:pt x="1763" y="92"/>
                    <a:pt x="1656" y="56"/>
                  </a:cubicBezTo>
                  <a:cubicBezTo>
                    <a:pt x="1605" y="62"/>
                    <a:pt x="1553" y="64"/>
                    <a:pt x="1501" y="64"/>
                  </a:cubicBezTo>
                  <a:cubicBezTo>
                    <a:pt x="1231" y="64"/>
                    <a:pt x="95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5"/>
            <p:cNvSpPr/>
            <p:nvPr/>
          </p:nvSpPr>
          <p:spPr>
            <a:xfrm>
              <a:off x="5650700" y="2706375"/>
              <a:ext cx="63625" cy="14525"/>
            </a:xfrm>
            <a:custGeom>
              <a:avLst/>
              <a:gdLst/>
              <a:ahLst/>
              <a:cxnLst/>
              <a:rect l="l" t="t" r="r" b="b"/>
              <a:pathLst>
                <a:path w="2545" h="581" extrusionOk="0">
                  <a:moveTo>
                    <a:pt x="899" y="1"/>
                  </a:moveTo>
                  <a:cubicBezTo>
                    <a:pt x="882" y="1"/>
                    <a:pt x="864" y="1"/>
                    <a:pt x="846" y="2"/>
                  </a:cubicBezTo>
                  <a:cubicBezTo>
                    <a:pt x="785" y="54"/>
                    <a:pt x="712" y="68"/>
                    <a:pt x="634" y="68"/>
                  </a:cubicBezTo>
                  <a:cubicBezTo>
                    <a:pt x="534" y="68"/>
                    <a:pt x="426" y="45"/>
                    <a:pt x="325" y="45"/>
                  </a:cubicBezTo>
                  <a:cubicBezTo>
                    <a:pt x="194" y="45"/>
                    <a:pt x="75" y="84"/>
                    <a:pt x="0" y="264"/>
                  </a:cubicBezTo>
                  <a:cubicBezTo>
                    <a:pt x="715" y="335"/>
                    <a:pt x="1441" y="359"/>
                    <a:pt x="2143" y="550"/>
                  </a:cubicBezTo>
                  <a:cubicBezTo>
                    <a:pt x="2190" y="567"/>
                    <a:pt x="2251" y="581"/>
                    <a:pt x="2310" y="581"/>
                  </a:cubicBezTo>
                  <a:cubicBezTo>
                    <a:pt x="2416" y="581"/>
                    <a:pt x="2517" y="536"/>
                    <a:pt x="2524" y="383"/>
                  </a:cubicBezTo>
                  <a:cubicBezTo>
                    <a:pt x="2545" y="242"/>
                    <a:pt x="2419" y="134"/>
                    <a:pt x="2293" y="134"/>
                  </a:cubicBezTo>
                  <a:cubicBezTo>
                    <a:pt x="2271" y="134"/>
                    <a:pt x="2248" y="138"/>
                    <a:pt x="2227" y="145"/>
                  </a:cubicBezTo>
                  <a:cubicBezTo>
                    <a:pt x="2138" y="169"/>
                    <a:pt x="2051" y="178"/>
                    <a:pt x="1966" y="178"/>
                  </a:cubicBezTo>
                  <a:cubicBezTo>
                    <a:pt x="1600" y="178"/>
                    <a:pt x="1259"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5"/>
            <p:cNvSpPr/>
            <p:nvPr/>
          </p:nvSpPr>
          <p:spPr>
            <a:xfrm>
              <a:off x="5488475" y="2899575"/>
              <a:ext cx="58650" cy="11650"/>
            </a:xfrm>
            <a:custGeom>
              <a:avLst/>
              <a:gdLst/>
              <a:ahLst/>
              <a:cxnLst/>
              <a:rect l="l" t="t" r="r" b="b"/>
              <a:pathLst>
                <a:path w="2346" h="466" extrusionOk="0">
                  <a:moveTo>
                    <a:pt x="967" y="0"/>
                  </a:moveTo>
                  <a:cubicBezTo>
                    <a:pt x="769" y="0"/>
                    <a:pt x="567" y="38"/>
                    <a:pt x="367" y="38"/>
                  </a:cubicBezTo>
                  <a:cubicBezTo>
                    <a:pt x="352" y="38"/>
                    <a:pt x="337" y="37"/>
                    <a:pt x="322" y="37"/>
                  </a:cubicBezTo>
                  <a:cubicBezTo>
                    <a:pt x="286" y="49"/>
                    <a:pt x="262" y="96"/>
                    <a:pt x="286" y="144"/>
                  </a:cubicBezTo>
                  <a:cubicBezTo>
                    <a:pt x="291" y="207"/>
                    <a:pt x="275" y="224"/>
                    <a:pt x="251" y="224"/>
                  </a:cubicBezTo>
                  <a:cubicBezTo>
                    <a:pt x="224" y="224"/>
                    <a:pt x="186" y="201"/>
                    <a:pt x="158" y="201"/>
                  </a:cubicBezTo>
                  <a:cubicBezTo>
                    <a:pt x="147" y="201"/>
                    <a:pt x="138" y="205"/>
                    <a:pt x="131" y="216"/>
                  </a:cubicBezTo>
                  <a:cubicBezTo>
                    <a:pt x="72" y="251"/>
                    <a:pt x="24" y="275"/>
                    <a:pt x="0" y="335"/>
                  </a:cubicBezTo>
                  <a:cubicBezTo>
                    <a:pt x="84" y="442"/>
                    <a:pt x="203" y="442"/>
                    <a:pt x="322" y="466"/>
                  </a:cubicBezTo>
                  <a:cubicBezTo>
                    <a:pt x="905" y="454"/>
                    <a:pt x="1477" y="454"/>
                    <a:pt x="2048" y="442"/>
                  </a:cubicBezTo>
                  <a:cubicBezTo>
                    <a:pt x="2132" y="287"/>
                    <a:pt x="2274" y="251"/>
                    <a:pt x="2346" y="144"/>
                  </a:cubicBezTo>
                  <a:cubicBezTo>
                    <a:pt x="2216" y="54"/>
                    <a:pt x="2081" y="14"/>
                    <a:pt x="1944" y="14"/>
                  </a:cubicBezTo>
                  <a:cubicBezTo>
                    <a:pt x="1792" y="14"/>
                    <a:pt x="1639" y="63"/>
                    <a:pt x="1489" y="144"/>
                  </a:cubicBezTo>
                  <a:cubicBezTo>
                    <a:pt x="1321" y="30"/>
                    <a:pt x="1145" y="0"/>
                    <a:pt x="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5"/>
            <p:cNvSpPr/>
            <p:nvPr/>
          </p:nvSpPr>
          <p:spPr>
            <a:xfrm>
              <a:off x="5596400" y="2699875"/>
              <a:ext cx="75450" cy="13125"/>
            </a:xfrm>
            <a:custGeom>
              <a:avLst/>
              <a:gdLst/>
              <a:ahLst/>
              <a:cxnLst/>
              <a:rect l="l" t="t" r="r" b="b"/>
              <a:pathLst>
                <a:path w="3018" h="525" extrusionOk="0">
                  <a:moveTo>
                    <a:pt x="250" y="5"/>
                  </a:moveTo>
                  <a:cubicBezTo>
                    <a:pt x="106" y="5"/>
                    <a:pt x="1" y="80"/>
                    <a:pt x="17" y="405"/>
                  </a:cubicBezTo>
                  <a:cubicBezTo>
                    <a:pt x="744" y="441"/>
                    <a:pt x="1458" y="393"/>
                    <a:pt x="2172" y="524"/>
                  </a:cubicBezTo>
                  <a:cubicBezTo>
                    <a:pt x="2272" y="408"/>
                    <a:pt x="2405" y="397"/>
                    <a:pt x="2541" y="397"/>
                  </a:cubicBezTo>
                  <a:cubicBezTo>
                    <a:pt x="2573" y="397"/>
                    <a:pt x="2606" y="398"/>
                    <a:pt x="2639" y="398"/>
                  </a:cubicBezTo>
                  <a:cubicBezTo>
                    <a:pt x="2779" y="398"/>
                    <a:pt x="2915" y="386"/>
                    <a:pt x="3018" y="262"/>
                  </a:cubicBezTo>
                  <a:cubicBezTo>
                    <a:pt x="2815" y="262"/>
                    <a:pt x="2589" y="238"/>
                    <a:pt x="2363" y="214"/>
                  </a:cubicBezTo>
                  <a:cubicBezTo>
                    <a:pt x="1863" y="0"/>
                    <a:pt x="1303" y="119"/>
                    <a:pt x="767" y="36"/>
                  </a:cubicBezTo>
                  <a:cubicBezTo>
                    <a:pt x="733" y="54"/>
                    <a:pt x="693" y="61"/>
                    <a:pt x="649" y="61"/>
                  </a:cubicBezTo>
                  <a:cubicBezTo>
                    <a:pt x="525" y="61"/>
                    <a:pt x="373" y="5"/>
                    <a:pt x="250"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5"/>
            <p:cNvSpPr/>
            <p:nvPr/>
          </p:nvSpPr>
          <p:spPr>
            <a:xfrm>
              <a:off x="5430425" y="2837975"/>
              <a:ext cx="25325" cy="46275"/>
            </a:xfrm>
            <a:custGeom>
              <a:avLst/>
              <a:gdLst/>
              <a:ahLst/>
              <a:cxnLst/>
              <a:rect l="l" t="t" r="r" b="b"/>
              <a:pathLst>
                <a:path w="1013" h="1851" extrusionOk="0">
                  <a:moveTo>
                    <a:pt x="525" y="1"/>
                  </a:moveTo>
                  <a:lnTo>
                    <a:pt x="477" y="60"/>
                  </a:lnTo>
                  <a:cubicBezTo>
                    <a:pt x="370" y="120"/>
                    <a:pt x="263" y="167"/>
                    <a:pt x="179" y="251"/>
                  </a:cubicBezTo>
                  <a:cubicBezTo>
                    <a:pt x="84" y="346"/>
                    <a:pt x="13" y="453"/>
                    <a:pt x="1" y="584"/>
                  </a:cubicBezTo>
                  <a:cubicBezTo>
                    <a:pt x="1" y="655"/>
                    <a:pt x="13" y="715"/>
                    <a:pt x="24" y="775"/>
                  </a:cubicBezTo>
                  <a:cubicBezTo>
                    <a:pt x="72" y="989"/>
                    <a:pt x="227" y="1132"/>
                    <a:pt x="239" y="1358"/>
                  </a:cubicBezTo>
                  <a:cubicBezTo>
                    <a:pt x="252" y="1709"/>
                    <a:pt x="343" y="1851"/>
                    <a:pt x="483" y="1851"/>
                  </a:cubicBezTo>
                  <a:cubicBezTo>
                    <a:pt x="600" y="1851"/>
                    <a:pt x="750" y="1753"/>
                    <a:pt x="917" y="1596"/>
                  </a:cubicBezTo>
                  <a:cubicBezTo>
                    <a:pt x="882" y="1501"/>
                    <a:pt x="834" y="1429"/>
                    <a:pt x="786" y="1346"/>
                  </a:cubicBezTo>
                  <a:cubicBezTo>
                    <a:pt x="786" y="1239"/>
                    <a:pt x="882" y="1144"/>
                    <a:pt x="882" y="1048"/>
                  </a:cubicBezTo>
                  <a:cubicBezTo>
                    <a:pt x="858" y="989"/>
                    <a:pt x="834" y="941"/>
                    <a:pt x="786" y="906"/>
                  </a:cubicBezTo>
                  <a:cubicBezTo>
                    <a:pt x="596" y="763"/>
                    <a:pt x="560" y="548"/>
                    <a:pt x="655" y="334"/>
                  </a:cubicBezTo>
                  <a:cubicBezTo>
                    <a:pt x="703" y="191"/>
                    <a:pt x="1013" y="310"/>
                    <a:pt x="917" y="48"/>
                  </a:cubicBez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5"/>
            <p:cNvSpPr/>
            <p:nvPr/>
          </p:nvSpPr>
          <p:spPr>
            <a:xfrm>
              <a:off x="5889425" y="2816850"/>
              <a:ext cx="32150" cy="44375"/>
            </a:xfrm>
            <a:custGeom>
              <a:avLst/>
              <a:gdLst/>
              <a:ahLst/>
              <a:cxnLst/>
              <a:rect l="l" t="t" r="r" b="b"/>
              <a:pathLst>
                <a:path w="1286" h="1775" extrusionOk="0">
                  <a:moveTo>
                    <a:pt x="988" y="0"/>
                  </a:moveTo>
                  <a:cubicBezTo>
                    <a:pt x="786" y="24"/>
                    <a:pt x="726" y="191"/>
                    <a:pt x="631" y="322"/>
                  </a:cubicBezTo>
                  <a:cubicBezTo>
                    <a:pt x="583" y="417"/>
                    <a:pt x="536" y="524"/>
                    <a:pt x="488" y="608"/>
                  </a:cubicBezTo>
                  <a:cubicBezTo>
                    <a:pt x="453" y="846"/>
                    <a:pt x="0" y="893"/>
                    <a:pt x="179" y="1239"/>
                  </a:cubicBezTo>
                  <a:lnTo>
                    <a:pt x="179" y="1429"/>
                  </a:lnTo>
                  <a:cubicBezTo>
                    <a:pt x="208" y="1479"/>
                    <a:pt x="246" y="1503"/>
                    <a:pt x="293" y="1503"/>
                  </a:cubicBezTo>
                  <a:cubicBezTo>
                    <a:pt x="302" y="1503"/>
                    <a:pt x="312" y="1502"/>
                    <a:pt x="322" y="1500"/>
                  </a:cubicBezTo>
                  <a:cubicBezTo>
                    <a:pt x="375" y="1447"/>
                    <a:pt x="421" y="1424"/>
                    <a:pt x="462" y="1424"/>
                  </a:cubicBezTo>
                  <a:cubicBezTo>
                    <a:pt x="532" y="1424"/>
                    <a:pt x="586" y="1491"/>
                    <a:pt x="631" y="1596"/>
                  </a:cubicBezTo>
                  <a:lnTo>
                    <a:pt x="679" y="1774"/>
                  </a:lnTo>
                  <a:lnTo>
                    <a:pt x="691" y="1774"/>
                  </a:lnTo>
                  <a:cubicBezTo>
                    <a:pt x="822" y="1429"/>
                    <a:pt x="988" y="1119"/>
                    <a:pt x="1191" y="822"/>
                  </a:cubicBezTo>
                  <a:cubicBezTo>
                    <a:pt x="1203" y="608"/>
                    <a:pt x="1226" y="405"/>
                    <a:pt x="1286" y="227"/>
                  </a:cubicBezTo>
                  <a:cubicBezTo>
                    <a:pt x="1238" y="72"/>
                    <a:pt x="1131" y="12"/>
                    <a:pt x="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5"/>
            <p:cNvSpPr/>
            <p:nvPr/>
          </p:nvSpPr>
          <p:spPr>
            <a:xfrm>
              <a:off x="5521225" y="2748375"/>
              <a:ext cx="79200" cy="9975"/>
            </a:xfrm>
            <a:custGeom>
              <a:avLst/>
              <a:gdLst/>
              <a:ahLst/>
              <a:cxnLst/>
              <a:rect l="l" t="t" r="r" b="b"/>
              <a:pathLst>
                <a:path w="3168" h="399" extrusionOk="0">
                  <a:moveTo>
                    <a:pt x="310" y="1"/>
                  </a:moveTo>
                  <a:lnTo>
                    <a:pt x="310" y="60"/>
                  </a:lnTo>
                  <a:cubicBezTo>
                    <a:pt x="226" y="144"/>
                    <a:pt x="0" y="48"/>
                    <a:pt x="24" y="287"/>
                  </a:cubicBezTo>
                  <a:cubicBezTo>
                    <a:pt x="349" y="325"/>
                    <a:pt x="673" y="336"/>
                    <a:pt x="996" y="336"/>
                  </a:cubicBezTo>
                  <a:cubicBezTo>
                    <a:pt x="1442" y="336"/>
                    <a:pt x="1886" y="315"/>
                    <a:pt x="2329" y="315"/>
                  </a:cubicBezTo>
                  <a:cubicBezTo>
                    <a:pt x="2470" y="315"/>
                    <a:pt x="2610" y="317"/>
                    <a:pt x="2750" y="322"/>
                  </a:cubicBezTo>
                  <a:cubicBezTo>
                    <a:pt x="2837" y="341"/>
                    <a:pt x="2941" y="399"/>
                    <a:pt x="3023" y="399"/>
                  </a:cubicBezTo>
                  <a:cubicBezTo>
                    <a:pt x="3098" y="399"/>
                    <a:pt x="3156" y="350"/>
                    <a:pt x="3167" y="179"/>
                  </a:cubicBezTo>
                  <a:lnTo>
                    <a:pt x="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5"/>
            <p:cNvSpPr/>
            <p:nvPr/>
          </p:nvSpPr>
          <p:spPr>
            <a:xfrm>
              <a:off x="5427750" y="2853150"/>
              <a:ext cx="40200" cy="47625"/>
            </a:xfrm>
            <a:custGeom>
              <a:avLst/>
              <a:gdLst/>
              <a:ahLst/>
              <a:cxnLst/>
              <a:rect l="l" t="t" r="r" b="b"/>
              <a:pathLst>
                <a:path w="1608" h="1905" extrusionOk="0">
                  <a:moveTo>
                    <a:pt x="179" y="1"/>
                  </a:moveTo>
                  <a:cubicBezTo>
                    <a:pt x="0" y="203"/>
                    <a:pt x="0" y="394"/>
                    <a:pt x="179" y="596"/>
                  </a:cubicBezTo>
                  <a:cubicBezTo>
                    <a:pt x="358" y="751"/>
                    <a:pt x="179" y="1001"/>
                    <a:pt x="334" y="1168"/>
                  </a:cubicBezTo>
                  <a:cubicBezTo>
                    <a:pt x="477" y="1406"/>
                    <a:pt x="608" y="1644"/>
                    <a:pt x="762" y="1882"/>
                  </a:cubicBezTo>
                  <a:cubicBezTo>
                    <a:pt x="799" y="1898"/>
                    <a:pt x="832" y="1905"/>
                    <a:pt x="862" y="1905"/>
                  </a:cubicBezTo>
                  <a:cubicBezTo>
                    <a:pt x="965" y="1905"/>
                    <a:pt x="1026" y="1817"/>
                    <a:pt x="1072" y="1715"/>
                  </a:cubicBezTo>
                  <a:cubicBezTo>
                    <a:pt x="916" y="1227"/>
                    <a:pt x="896" y="1165"/>
                    <a:pt x="1282" y="1165"/>
                  </a:cubicBezTo>
                  <a:cubicBezTo>
                    <a:pt x="1338" y="1165"/>
                    <a:pt x="1403" y="1166"/>
                    <a:pt x="1477" y="1168"/>
                  </a:cubicBezTo>
                  <a:cubicBezTo>
                    <a:pt x="1524" y="1168"/>
                    <a:pt x="1560" y="1156"/>
                    <a:pt x="1608" y="1156"/>
                  </a:cubicBezTo>
                  <a:cubicBezTo>
                    <a:pt x="1465" y="953"/>
                    <a:pt x="1227" y="1025"/>
                    <a:pt x="1024" y="989"/>
                  </a:cubicBezTo>
                  <a:cubicBezTo>
                    <a:pt x="893" y="1025"/>
                    <a:pt x="739" y="1117"/>
                    <a:pt x="630" y="1117"/>
                  </a:cubicBezTo>
                  <a:cubicBezTo>
                    <a:pt x="521" y="1117"/>
                    <a:pt x="459" y="1025"/>
                    <a:pt x="512" y="691"/>
                  </a:cubicBezTo>
                  <a:cubicBezTo>
                    <a:pt x="536" y="477"/>
                    <a:pt x="298" y="22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5"/>
            <p:cNvSpPr/>
            <p:nvPr/>
          </p:nvSpPr>
          <p:spPr>
            <a:xfrm>
              <a:off x="5446800" y="2838225"/>
              <a:ext cx="65800" cy="8125"/>
            </a:xfrm>
            <a:custGeom>
              <a:avLst/>
              <a:gdLst/>
              <a:ahLst/>
              <a:cxnLst/>
              <a:rect l="l" t="t" r="r" b="b"/>
              <a:pathLst>
                <a:path w="2632" h="325" extrusionOk="0">
                  <a:moveTo>
                    <a:pt x="802" y="0"/>
                  </a:moveTo>
                  <a:cubicBezTo>
                    <a:pt x="624" y="0"/>
                    <a:pt x="444" y="12"/>
                    <a:pt x="262" y="38"/>
                  </a:cubicBezTo>
                  <a:cubicBezTo>
                    <a:pt x="179" y="134"/>
                    <a:pt x="84" y="229"/>
                    <a:pt x="0" y="324"/>
                  </a:cubicBezTo>
                  <a:cubicBezTo>
                    <a:pt x="174" y="315"/>
                    <a:pt x="347" y="312"/>
                    <a:pt x="519" y="312"/>
                  </a:cubicBezTo>
                  <a:cubicBezTo>
                    <a:pt x="804" y="312"/>
                    <a:pt x="1088" y="320"/>
                    <a:pt x="1372" y="320"/>
                  </a:cubicBezTo>
                  <a:cubicBezTo>
                    <a:pt x="1791" y="320"/>
                    <a:pt x="2210" y="302"/>
                    <a:pt x="2632" y="217"/>
                  </a:cubicBezTo>
                  <a:cubicBezTo>
                    <a:pt x="2022" y="134"/>
                    <a:pt x="1420"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5"/>
            <p:cNvSpPr/>
            <p:nvPr/>
          </p:nvSpPr>
          <p:spPr>
            <a:xfrm>
              <a:off x="5550075" y="2695400"/>
              <a:ext cx="69975" cy="14600"/>
            </a:xfrm>
            <a:custGeom>
              <a:avLst/>
              <a:gdLst/>
              <a:ahLst/>
              <a:cxnLst/>
              <a:rect l="l" t="t" r="r" b="b"/>
              <a:pathLst>
                <a:path w="2799" h="584" extrusionOk="0">
                  <a:moveTo>
                    <a:pt x="572" y="1"/>
                  </a:moveTo>
                  <a:cubicBezTo>
                    <a:pt x="510" y="49"/>
                    <a:pt x="436" y="57"/>
                    <a:pt x="360" y="57"/>
                  </a:cubicBezTo>
                  <a:cubicBezTo>
                    <a:pt x="327" y="57"/>
                    <a:pt x="293" y="55"/>
                    <a:pt x="260" y="55"/>
                  </a:cubicBezTo>
                  <a:cubicBezTo>
                    <a:pt x="165" y="55"/>
                    <a:pt x="73" y="67"/>
                    <a:pt x="1" y="155"/>
                  </a:cubicBezTo>
                  <a:cubicBezTo>
                    <a:pt x="174" y="268"/>
                    <a:pt x="352" y="295"/>
                    <a:pt x="535" y="295"/>
                  </a:cubicBezTo>
                  <a:cubicBezTo>
                    <a:pt x="700" y="295"/>
                    <a:pt x="868" y="274"/>
                    <a:pt x="1039" y="274"/>
                  </a:cubicBezTo>
                  <a:cubicBezTo>
                    <a:pt x="1058" y="274"/>
                    <a:pt x="1077" y="274"/>
                    <a:pt x="1096" y="274"/>
                  </a:cubicBezTo>
                  <a:cubicBezTo>
                    <a:pt x="1346" y="286"/>
                    <a:pt x="1608" y="274"/>
                    <a:pt x="1727" y="572"/>
                  </a:cubicBezTo>
                  <a:cubicBezTo>
                    <a:pt x="1775" y="584"/>
                    <a:pt x="1823" y="584"/>
                    <a:pt x="1870" y="584"/>
                  </a:cubicBezTo>
                  <a:cubicBezTo>
                    <a:pt x="1894" y="358"/>
                    <a:pt x="2049" y="286"/>
                    <a:pt x="2251" y="286"/>
                  </a:cubicBezTo>
                  <a:cubicBezTo>
                    <a:pt x="2307" y="290"/>
                    <a:pt x="2362" y="292"/>
                    <a:pt x="2417" y="292"/>
                  </a:cubicBezTo>
                  <a:cubicBezTo>
                    <a:pt x="2528" y="292"/>
                    <a:pt x="2636" y="286"/>
                    <a:pt x="2739" y="286"/>
                  </a:cubicBezTo>
                  <a:cubicBezTo>
                    <a:pt x="2799" y="239"/>
                    <a:pt x="2799" y="215"/>
                    <a:pt x="2739" y="155"/>
                  </a:cubicBezTo>
                  <a:cubicBezTo>
                    <a:pt x="2442" y="84"/>
                    <a:pt x="2120" y="179"/>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5"/>
            <p:cNvSpPr/>
            <p:nvPr/>
          </p:nvSpPr>
          <p:spPr>
            <a:xfrm>
              <a:off x="5446800" y="2784075"/>
              <a:ext cx="67600" cy="16525"/>
            </a:xfrm>
            <a:custGeom>
              <a:avLst/>
              <a:gdLst/>
              <a:ahLst/>
              <a:cxnLst/>
              <a:rect l="l" t="t" r="r" b="b"/>
              <a:pathLst>
                <a:path w="2704" h="661" extrusionOk="0">
                  <a:moveTo>
                    <a:pt x="1812" y="0"/>
                  </a:moveTo>
                  <a:cubicBezTo>
                    <a:pt x="1784" y="0"/>
                    <a:pt x="1755" y="1"/>
                    <a:pt x="1727" y="2"/>
                  </a:cubicBezTo>
                  <a:cubicBezTo>
                    <a:pt x="1655" y="2"/>
                    <a:pt x="1572" y="2"/>
                    <a:pt x="1501" y="14"/>
                  </a:cubicBezTo>
                  <a:lnTo>
                    <a:pt x="1191" y="61"/>
                  </a:lnTo>
                  <a:cubicBezTo>
                    <a:pt x="1120" y="73"/>
                    <a:pt x="1036" y="85"/>
                    <a:pt x="977" y="121"/>
                  </a:cubicBezTo>
                  <a:cubicBezTo>
                    <a:pt x="667" y="228"/>
                    <a:pt x="286" y="61"/>
                    <a:pt x="12" y="347"/>
                  </a:cubicBezTo>
                  <a:cubicBezTo>
                    <a:pt x="0" y="371"/>
                    <a:pt x="0" y="418"/>
                    <a:pt x="12" y="454"/>
                  </a:cubicBezTo>
                  <a:cubicBezTo>
                    <a:pt x="176" y="635"/>
                    <a:pt x="377" y="660"/>
                    <a:pt x="576" y="660"/>
                  </a:cubicBezTo>
                  <a:cubicBezTo>
                    <a:pt x="651" y="660"/>
                    <a:pt x="726" y="656"/>
                    <a:pt x="798" y="656"/>
                  </a:cubicBezTo>
                  <a:lnTo>
                    <a:pt x="1501" y="656"/>
                  </a:lnTo>
                  <a:cubicBezTo>
                    <a:pt x="1584" y="651"/>
                    <a:pt x="1661" y="651"/>
                    <a:pt x="1737" y="651"/>
                  </a:cubicBezTo>
                  <a:cubicBezTo>
                    <a:pt x="1813" y="651"/>
                    <a:pt x="1888" y="651"/>
                    <a:pt x="1965" y="645"/>
                  </a:cubicBezTo>
                  <a:cubicBezTo>
                    <a:pt x="2036" y="645"/>
                    <a:pt x="2108" y="621"/>
                    <a:pt x="2191" y="609"/>
                  </a:cubicBezTo>
                  <a:cubicBezTo>
                    <a:pt x="2370" y="597"/>
                    <a:pt x="2572" y="645"/>
                    <a:pt x="2703" y="442"/>
                  </a:cubicBezTo>
                  <a:lnTo>
                    <a:pt x="2703" y="192"/>
                  </a:lnTo>
                  <a:cubicBezTo>
                    <a:pt x="2419" y="61"/>
                    <a:pt x="2125" y="0"/>
                    <a:pt x="1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5"/>
            <p:cNvSpPr/>
            <p:nvPr/>
          </p:nvSpPr>
          <p:spPr>
            <a:xfrm>
              <a:off x="5862025" y="2780050"/>
              <a:ext cx="52425" cy="12125"/>
            </a:xfrm>
            <a:custGeom>
              <a:avLst/>
              <a:gdLst/>
              <a:ahLst/>
              <a:cxnLst/>
              <a:rect l="l" t="t" r="r" b="b"/>
              <a:pathLst>
                <a:path w="2097" h="485" extrusionOk="0">
                  <a:moveTo>
                    <a:pt x="280" y="0"/>
                  </a:moveTo>
                  <a:cubicBezTo>
                    <a:pt x="161" y="0"/>
                    <a:pt x="58" y="58"/>
                    <a:pt x="1" y="282"/>
                  </a:cubicBezTo>
                  <a:cubicBezTo>
                    <a:pt x="90" y="337"/>
                    <a:pt x="187" y="349"/>
                    <a:pt x="284" y="349"/>
                  </a:cubicBezTo>
                  <a:cubicBezTo>
                    <a:pt x="352" y="349"/>
                    <a:pt x="419" y="343"/>
                    <a:pt x="484" y="343"/>
                  </a:cubicBezTo>
                  <a:cubicBezTo>
                    <a:pt x="527" y="343"/>
                    <a:pt x="568" y="346"/>
                    <a:pt x="608" y="353"/>
                  </a:cubicBezTo>
                  <a:cubicBezTo>
                    <a:pt x="679" y="425"/>
                    <a:pt x="822" y="401"/>
                    <a:pt x="894" y="484"/>
                  </a:cubicBezTo>
                  <a:lnTo>
                    <a:pt x="1025" y="484"/>
                  </a:lnTo>
                  <a:cubicBezTo>
                    <a:pt x="1097" y="376"/>
                    <a:pt x="1195" y="337"/>
                    <a:pt x="1299" y="337"/>
                  </a:cubicBezTo>
                  <a:cubicBezTo>
                    <a:pt x="1366" y="337"/>
                    <a:pt x="1435" y="354"/>
                    <a:pt x="1501" y="377"/>
                  </a:cubicBezTo>
                  <a:cubicBezTo>
                    <a:pt x="1547" y="391"/>
                    <a:pt x="1591" y="397"/>
                    <a:pt x="1632" y="397"/>
                  </a:cubicBezTo>
                  <a:cubicBezTo>
                    <a:pt x="1727" y="397"/>
                    <a:pt x="1811" y="366"/>
                    <a:pt x="1894" y="341"/>
                  </a:cubicBezTo>
                  <a:cubicBezTo>
                    <a:pt x="1977" y="317"/>
                    <a:pt x="2037" y="282"/>
                    <a:pt x="2096" y="186"/>
                  </a:cubicBezTo>
                  <a:cubicBezTo>
                    <a:pt x="2096" y="127"/>
                    <a:pt x="2084" y="91"/>
                    <a:pt x="2037" y="55"/>
                  </a:cubicBezTo>
                  <a:lnTo>
                    <a:pt x="1037" y="55"/>
                  </a:lnTo>
                  <a:cubicBezTo>
                    <a:pt x="995" y="103"/>
                    <a:pt x="947" y="127"/>
                    <a:pt x="900" y="127"/>
                  </a:cubicBezTo>
                  <a:cubicBezTo>
                    <a:pt x="852" y="127"/>
                    <a:pt x="804" y="103"/>
                    <a:pt x="763" y="55"/>
                  </a:cubicBezTo>
                  <a:cubicBezTo>
                    <a:pt x="737" y="62"/>
                    <a:pt x="710" y="65"/>
                    <a:pt x="683" y="65"/>
                  </a:cubicBezTo>
                  <a:cubicBezTo>
                    <a:pt x="553" y="65"/>
                    <a:pt x="407"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5"/>
            <p:cNvSpPr/>
            <p:nvPr/>
          </p:nvSpPr>
          <p:spPr>
            <a:xfrm>
              <a:off x="5618550" y="2698075"/>
              <a:ext cx="73250" cy="8300"/>
            </a:xfrm>
            <a:custGeom>
              <a:avLst/>
              <a:gdLst/>
              <a:ahLst/>
              <a:cxnLst/>
              <a:rect l="l" t="t" r="r" b="b"/>
              <a:pathLst>
                <a:path w="2930" h="332" extrusionOk="0">
                  <a:moveTo>
                    <a:pt x="1584" y="1"/>
                  </a:moveTo>
                  <a:cubicBezTo>
                    <a:pt x="1060" y="13"/>
                    <a:pt x="524" y="48"/>
                    <a:pt x="0" y="60"/>
                  </a:cubicBezTo>
                  <a:lnTo>
                    <a:pt x="0" y="179"/>
                  </a:lnTo>
                  <a:cubicBezTo>
                    <a:pt x="377" y="269"/>
                    <a:pt x="747" y="332"/>
                    <a:pt x="1115" y="332"/>
                  </a:cubicBezTo>
                  <a:cubicBezTo>
                    <a:pt x="1236" y="332"/>
                    <a:pt x="1356" y="325"/>
                    <a:pt x="1477" y="310"/>
                  </a:cubicBezTo>
                  <a:cubicBezTo>
                    <a:pt x="1648" y="204"/>
                    <a:pt x="1829" y="177"/>
                    <a:pt x="2015" y="177"/>
                  </a:cubicBezTo>
                  <a:cubicBezTo>
                    <a:pt x="2212" y="177"/>
                    <a:pt x="2414" y="208"/>
                    <a:pt x="2612" y="208"/>
                  </a:cubicBezTo>
                  <a:cubicBezTo>
                    <a:pt x="2707" y="208"/>
                    <a:pt x="2801" y="201"/>
                    <a:pt x="2894" y="179"/>
                  </a:cubicBezTo>
                  <a:cubicBezTo>
                    <a:pt x="2929" y="120"/>
                    <a:pt x="2917" y="96"/>
                    <a:pt x="2846" y="72"/>
                  </a:cubicBezTo>
                  <a:cubicBezTo>
                    <a:pt x="2667" y="48"/>
                    <a:pt x="2489" y="36"/>
                    <a:pt x="2310" y="13"/>
                  </a:cubicBezTo>
                  <a:cubicBezTo>
                    <a:pt x="2203" y="1"/>
                    <a:pt x="2096" y="1"/>
                    <a:pt x="2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5"/>
            <p:cNvSpPr/>
            <p:nvPr/>
          </p:nvSpPr>
          <p:spPr>
            <a:xfrm>
              <a:off x="5446500" y="2895725"/>
              <a:ext cx="50025" cy="12800"/>
            </a:xfrm>
            <a:custGeom>
              <a:avLst/>
              <a:gdLst/>
              <a:ahLst/>
              <a:cxnLst/>
              <a:rect l="l" t="t" r="r" b="b"/>
              <a:pathLst>
                <a:path w="2001" h="512" extrusionOk="0">
                  <a:moveTo>
                    <a:pt x="310" y="0"/>
                  </a:moveTo>
                  <a:cubicBezTo>
                    <a:pt x="203" y="60"/>
                    <a:pt x="96" y="108"/>
                    <a:pt x="1" y="155"/>
                  </a:cubicBezTo>
                  <a:cubicBezTo>
                    <a:pt x="26" y="339"/>
                    <a:pt x="62" y="511"/>
                    <a:pt x="193" y="511"/>
                  </a:cubicBezTo>
                  <a:cubicBezTo>
                    <a:pt x="249" y="511"/>
                    <a:pt x="321" y="480"/>
                    <a:pt x="417" y="405"/>
                  </a:cubicBezTo>
                  <a:cubicBezTo>
                    <a:pt x="459" y="377"/>
                    <a:pt x="500" y="367"/>
                    <a:pt x="542" y="367"/>
                  </a:cubicBezTo>
                  <a:cubicBezTo>
                    <a:pt x="633" y="367"/>
                    <a:pt x="723" y="415"/>
                    <a:pt x="809" y="415"/>
                  </a:cubicBezTo>
                  <a:cubicBezTo>
                    <a:pt x="829" y="415"/>
                    <a:pt x="850" y="412"/>
                    <a:pt x="870" y="405"/>
                  </a:cubicBezTo>
                  <a:cubicBezTo>
                    <a:pt x="947" y="375"/>
                    <a:pt x="1019" y="355"/>
                    <a:pt x="1087" y="355"/>
                  </a:cubicBezTo>
                  <a:cubicBezTo>
                    <a:pt x="1155" y="355"/>
                    <a:pt x="1221" y="375"/>
                    <a:pt x="1286" y="429"/>
                  </a:cubicBezTo>
                  <a:cubicBezTo>
                    <a:pt x="1406" y="441"/>
                    <a:pt x="1536" y="441"/>
                    <a:pt x="1679" y="465"/>
                  </a:cubicBezTo>
                  <a:cubicBezTo>
                    <a:pt x="1739" y="441"/>
                    <a:pt x="1810" y="441"/>
                    <a:pt x="1870" y="429"/>
                  </a:cubicBezTo>
                  <a:cubicBezTo>
                    <a:pt x="1917" y="381"/>
                    <a:pt x="1989" y="370"/>
                    <a:pt x="2001" y="286"/>
                  </a:cubicBezTo>
                  <a:lnTo>
                    <a:pt x="2001" y="179"/>
                  </a:lnTo>
                  <a:cubicBezTo>
                    <a:pt x="1441" y="131"/>
                    <a:pt x="858" y="203"/>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5"/>
            <p:cNvSpPr/>
            <p:nvPr/>
          </p:nvSpPr>
          <p:spPr>
            <a:xfrm>
              <a:off x="5466450" y="2796075"/>
              <a:ext cx="51800" cy="9875"/>
            </a:xfrm>
            <a:custGeom>
              <a:avLst/>
              <a:gdLst/>
              <a:ahLst/>
              <a:cxnLst/>
              <a:rect l="l" t="t" r="r" b="b"/>
              <a:pathLst>
                <a:path w="2072" h="395" extrusionOk="0">
                  <a:moveTo>
                    <a:pt x="1288" y="1"/>
                  </a:moveTo>
                  <a:cubicBezTo>
                    <a:pt x="1265" y="1"/>
                    <a:pt x="1244" y="4"/>
                    <a:pt x="1227" y="10"/>
                  </a:cubicBezTo>
                  <a:cubicBezTo>
                    <a:pt x="1149" y="45"/>
                    <a:pt x="1075" y="63"/>
                    <a:pt x="1000" y="63"/>
                  </a:cubicBezTo>
                  <a:cubicBezTo>
                    <a:pt x="926" y="63"/>
                    <a:pt x="852" y="45"/>
                    <a:pt x="774" y="10"/>
                  </a:cubicBezTo>
                  <a:lnTo>
                    <a:pt x="96" y="10"/>
                  </a:lnTo>
                  <a:cubicBezTo>
                    <a:pt x="36" y="10"/>
                    <a:pt x="0" y="57"/>
                    <a:pt x="12" y="117"/>
                  </a:cubicBezTo>
                  <a:cubicBezTo>
                    <a:pt x="72" y="200"/>
                    <a:pt x="155" y="296"/>
                    <a:pt x="215" y="379"/>
                  </a:cubicBezTo>
                  <a:cubicBezTo>
                    <a:pt x="326" y="390"/>
                    <a:pt x="436" y="394"/>
                    <a:pt x="547" y="394"/>
                  </a:cubicBezTo>
                  <a:cubicBezTo>
                    <a:pt x="1052" y="394"/>
                    <a:pt x="1554" y="299"/>
                    <a:pt x="2072" y="260"/>
                  </a:cubicBezTo>
                  <a:cubicBezTo>
                    <a:pt x="2028" y="78"/>
                    <a:pt x="1931" y="36"/>
                    <a:pt x="1819" y="36"/>
                  </a:cubicBezTo>
                  <a:cubicBezTo>
                    <a:pt x="1723" y="36"/>
                    <a:pt x="1615" y="67"/>
                    <a:pt x="1521" y="67"/>
                  </a:cubicBezTo>
                  <a:cubicBezTo>
                    <a:pt x="1458" y="67"/>
                    <a:pt x="1402" y="54"/>
                    <a:pt x="1358" y="10"/>
                  </a:cubicBezTo>
                  <a:cubicBezTo>
                    <a:pt x="1334" y="4"/>
                    <a:pt x="1310" y="1"/>
                    <a:pt x="1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5"/>
            <p:cNvSpPr/>
            <p:nvPr/>
          </p:nvSpPr>
          <p:spPr>
            <a:xfrm>
              <a:off x="5568550" y="2877500"/>
              <a:ext cx="63125" cy="7825"/>
            </a:xfrm>
            <a:custGeom>
              <a:avLst/>
              <a:gdLst/>
              <a:ahLst/>
              <a:cxnLst/>
              <a:rect l="l" t="t" r="r" b="b"/>
              <a:pathLst>
                <a:path w="2525" h="313" extrusionOk="0">
                  <a:moveTo>
                    <a:pt x="1341" y="1"/>
                  </a:moveTo>
                  <a:cubicBezTo>
                    <a:pt x="1231" y="1"/>
                    <a:pt x="1122" y="8"/>
                    <a:pt x="1012" y="27"/>
                  </a:cubicBezTo>
                  <a:cubicBezTo>
                    <a:pt x="934" y="79"/>
                    <a:pt x="853" y="96"/>
                    <a:pt x="770" y="96"/>
                  </a:cubicBezTo>
                  <a:cubicBezTo>
                    <a:pt x="613" y="96"/>
                    <a:pt x="451" y="35"/>
                    <a:pt x="297" y="35"/>
                  </a:cubicBezTo>
                  <a:cubicBezTo>
                    <a:pt x="197" y="35"/>
                    <a:pt x="101" y="61"/>
                    <a:pt x="12" y="146"/>
                  </a:cubicBezTo>
                  <a:lnTo>
                    <a:pt x="0" y="194"/>
                  </a:lnTo>
                  <a:cubicBezTo>
                    <a:pt x="95" y="241"/>
                    <a:pt x="214" y="313"/>
                    <a:pt x="322" y="313"/>
                  </a:cubicBezTo>
                  <a:lnTo>
                    <a:pt x="2441" y="313"/>
                  </a:lnTo>
                  <a:cubicBezTo>
                    <a:pt x="2524" y="217"/>
                    <a:pt x="2524" y="146"/>
                    <a:pt x="2429" y="63"/>
                  </a:cubicBezTo>
                  <a:cubicBezTo>
                    <a:pt x="2392" y="65"/>
                    <a:pt x="2356" y="65"/>
                    <a:pt x="2319" y="65"/>
                  </a:cubicBezTo>
                  <a:cubicBezTo>
                    <a:pt x="1997" y="65"/>
                    <a:pt x="1670" y="1"/>
                    <a:pt x="1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5"/>
            <p:cNvSpPr/>
            <p:nvPr/>
          </p:nvSpPr>
          <p:spPr>
            <a:xfrm>
              <a:off x="5545625" y="2860300"/>
              <a:ext cx="57775" cy="8475"/>
            </a:xfrm>
            <a:custGeom>
              <a:avLst/>
              <a:gdLst/>
              <a:ahLst/>
              <a:cxnLst/>
              <a:rect l="l" t="t" r="r" b="b"/>
              <a:pathLst>
                <a:path w="2311" h="339" extrusionOk="0">
                  <a:moveTo>
                    <a:pt x="1227" y="1"/>
                  </a:moveTo>
                  <a:cubicBezTo>
                    <a:pt x="834" y="1"/>
                    <a:pt x="453" y="13"/>
                    <a:pt x="60" y="13"/>
                  </a:cubicBezTo>
                  <a:cubicBezTo>
                    <a:pt x="0" y="167"/>
                    <a:pt x="96" y="251"/>
                    <a:pt x="203" y="334"/>
                  </a:cubicBezTo>
                  <a:cubicBezTo>
                    <a:pt x="218" y="337"/>
                    <a:pt x="233" y="338"/>
                    <a:pt x="247" y="338"/>
                  </a:cubicBezTo>
                  <a:cubicBezTo>
                    <a:pt x="292" y="338"/>
                    <a:pt x="337" y="325"/>
                    <a:pt x="381" y="298"/>
                  </a:cubicBezTo>
                  <a:cubicBezTo>
                    <a:pt x="393" y="304"/>
                    <a:pt x="411" y="307"/>
                    <a:pt x="429" y="307"/>
                  </a:cubicBezTo>
                  <a:cubicBezTo>
                    <a:pt x="447" y="307"/>
                    <a:pt x="465" y="304"/>
                    <a:pt x="477" y="298"/>
                  </a:cubicBezTo>
                  <a:cubicBezTo>
                    <a:pt x="531" y="251"/>
                    <a:pt x="589" y="223"/>
                    <a:pt x="647" y="223"/>
                  </a:cubicBezTo>
                  <a:cubicBezTo>
                    <a:pt x="690" y="223"/>
                    <a:pt x="733" y="239"/>
                    <a:pt x="774" y="274"/>
                  </a:cubicBezTo>
                  <a:cubicBezTo>
                    <a:pt x="1262" y="274"/>
                    <a:pt x="1739" y="251"/>
                    <a:pt x="2227" y="251"/>
                  </a:cubicBezTo>
                  <a:cubicBezTo>
                    <a:pt x="2310" y="167"/>
                    <a:pt x="2310" y="96"/>
                    <a:pt x="2227" y="1"/>
                  </a:cubicBezTo>
                  <a:lnTo>
                    <a:pt x="1489" y="1"/>
                  </a:lnTo>
                  <a:cubicBezTo>
                    <a:pt x="1447" y="36"/>
                    <a:pt x="1402" y="54"/>
                    <a:pt x="1358" y="54"/>
                  </a:cubicBezTo>
                  <a:cubicBezTo>
                    <a:pt x="1313" y="54"/>
                    <a:pt x="1268" y="36"/>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5"/>
            <p:cNvSpPr/>
            <p:nvPr/>
          </p:nvSpPr>
          <p:spPr>
            <a:xfrm>
              <a:off x="5442925" y="2813875"/>
              <a:ext cx="41400" cy="11325"/>
            </a:xfrm>
            <a:custGeom>
              <a:avLst/>
              <a:gdLst/>
              <a:ahLst/>
              <a:cxnLst/>
              <a:rect l="l" t="t" r="r" b="b"/>
              <a:pathLst>
                <a:path w="1656" h="453" extrusionOk="0">
                  <a:moveTo>
                    <a:pt x="144" y="0"/>
                  </a:moveTo>
                  <a:cubicBezTo>
                    <a:pt x="48" y="72"/>
                    <a:pt x="1" y="179"/>
                    <a:pt x="1" y="298"/>
                  </a:cubicBezTo>
                  <a:cubicBezTo>
                    <a:pt x="1" y="357"/>
                    <a:pt x="25" y="405"/>
                    <a:pt x="25" y="453"/>
                  </a:cubicBezTo>
                  <a:cubicBezTo>
                    <a:pt x="536" y="441"/>
                    <a:pt x="1060" y="429"/>
                    <a:pt x="1572" y="405"/>
                  </a:cubicBezTo>
                  <a:cubicBezTo>
                    <a:pt x="1656" y="322"/>
                    <a:pt x="1656" y="238"/>
                    <a:pt x="1572" y="143"/>
                  </a:cubicBezTo>
                  <a:cubicBezTo>
                    <a:pt x="1096" y="107"/>
                    <a:pt x="620" y="36"/>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5"/>
            <p:cNvSpPr/>
            <p:nvPr/>
          </p:nvSpPr>
          <p:spPr>
            <a:xfrm>
              <a:off x="5890300" y="2796600"/>
              <a:ext cx="22350" cy="27425"/>
            </a:xfrm>
            <a:custGeom>
              <a:avLst/>
              <a:gdLst/>
              <a:ahLst/>
              <a:cxnLst/>
              <a:rect l="l" t="t" r="r" b="b"/>
              <a:pathLst>
                <a:path w="894" h="1097" extrusionOk="0">
                  <a:moveTo>
                    <a:pt x="358" y="1"/>
                  </a:moveTo>
                  <a:cubicBezTo>
                    <a:pt x="1" y="513"/>
                    <a:pt x="13" y="513"/>
                    <a:pt x="501" y="917"/>
                  </a:cubicBezTo>
                  <a:cubicBezTo>
                    <a:pt x="548" y="941"/>
                    <a:pt x="560" y="1037"/>
                    <a:pt x="596" y="1096"/>
                  </a:cubicBezTo>
                  <a:cubicBezTo>
                    <a:pt x="739" y="1060"/>
                    <a:pt x="846" y="989"/>
                    <a:pt x="894" y="834"/>
                  </a:cubicBezTo>
                  <a:cubicBezTo>
                    <a:pt x="537" y="691"/>
                    <a:pt x="727" y="453"/>
                    <a:pt x="787" y="215"/>
                  </a:cubicBezTo>
                  <a:cubicBezTo>
                    <a:pt x="656" y="144"/>
                    <a:pt x="501" y="84"/>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5"/>
            <p:cNvSpPr/>
            <p:nvPr/>
          </p:nvSpPr>
          <p:spPr>
            <a:xfrm>
              <a:off x="5613475" y="2860300"/>
              <a:ext cx="42000" cy="7475"/>
            </a:xfrm>
            <a:custGeom>
              <a:avLst/>
              <a:gdLst/>
              <a:ahLst/>
              <a:cxnLst/>
              <a:rect l="l" t="t" r="r" b="b"/>
              <a:pathLst>
                <a:path w="1680" h="299" extrusionOk="0">
                  <a:moveTo>
                    <a:pt x="72" y="1"/>
                  </a:moveTo>
                  <a:cubicBezTo>
                    <a:pt x="1" y="48"/>
                    <a:pt x="1" y="108"/>
                    <a:pt x="72" y="155"/>
                  </a:cubicBezTo>
                  <a:cubicBezTo>
                    <a:pt x="108" y="179"/>
                    <a:pt x="144" y="191"/>
                    <a:pt x="191" y="215"/>
                  </a:cubicBezTo>
                  <a:cubicBezTo>
                    <a:pt x="263" y="227"/>
                    <a:pt x="311" y="298"/>
                    <a:pt x="382" y="298"/>
                  </a:cubicBezTo>
                  <a:lnTo>
                    <a:pt x="1680" y="298"/>
                  </a:lnTo>
                  <a:lnTo>
                    <a:pt x="1680" y="108"/>
                  </a:lnTo>
                  <a:cubicBezTo>
                    <a:pt x="1493" y="31"/>
                    <a:pt x="1301" y="11"/>
                    <a:pt x="1109" y="11"/>
                  </a:cubicBezTo>
                  <a:cubicBezTo>
                    <a:pt x="888" y="11"/>
                    <a:pt x="666" y="38"/>
                    <a:pt x="448" y="38"/>
                  </a:cubicBezTo>
                  <a:cubicBezTo>
                    <a:pt x="321" y="38"/>
                    <a:pt x="196" y="29"/>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5"/>
            <p:cNvSpPr/>
            <p:nvPr/>
          </p:nvSpPr>
          <p:spPr>
            <a:xfrm>
              <a:off x="5461375" y="2735150"/>
              <a:ext cx="50050" cy="12050"/>
            </a:xfrm>
            <a:custGeom>
              <a:avLst/>
              <a:gdLst/>
              <a:ahLst/>
              <a:cxnLst/>
              <a:rect l="l" t="t" r="r" b="b"/>
              <a:pathLst>
                <a:path w="2002" h="482" extrusionOk="0">
                  <a:moveTo>
                    <a:pt x="593" y="1"/>
                  </a:moveTo>
                  <a:cubicBezTo>
                    <a:pt x="527" y="1"/>
                    <a:pt x="461" y="2"/>
                    <a:pt x="394" y="6"/>
                  </a:cubicBezTo>
                  <a:lnTo>
                    <a:pt x="251" y="6"/>
                  </a:lnTo>
                  <a:cubicBezTo>
                    <a:pt x="132" y="125"/>
                    <a:pt x="1" y="256"/>
                    <a:pt x="120" y="458"/>
                  </a:cubicBezTo>
                  <a:cubicBezTo>
                    <a:pt x="158" y="473"/>
                    <a:pt x="195" y="481"/>
                    <a:pt x="232" y="481"/>
                  </a:cubicBezTo>
                  <a:cubicBezTo>
                    <a:pt x="289" y="481"/>
                    <a:pt x="343" y="461"/>
                    <a:pt x="394" y="411"/>
                  </a:cubicBezTo>
                  <a:cubicBezTo>
                    <a:pt x="596" y="293"/>
                    <a:pt x="806" y="267"/>
                    <a:pt x="1020" y="267"/>
                  </a:cubicBezTo>
                  <a:cubicBezTo>
                    <a:pt x="1193" y="267"/>
                    <a:pt x="1369" y="284"/>
                    <a:pt x="1544" y="284"/>
                  </a:cubicBezTo>
                  <a:cubicBezTo>
                    <a:pt x="1697" y="284"/>
                    <a:pt x="1850" y="271"/>
                    <a:pt x="2001" y="220"/>
                  </a:cubicBezTo>
                  <a:cubicBezTo>
                    <a:pt x="1878" y="138"/>
                    <a:pt x="1742" y="124"/>
                    <a:pt x="1605" y="124"/>
                  </a:cubicBezTo>
                  <a:cubicBezTo>
                    <a:pt x="1535" y="124"/>
                    <a:pt x="1465" y="128"/>
                    <a:pt x="1395" y="128"/>
                  </a:cubicBezTo>
                  <a:cubicBezTo>
                    <a:pt x="1246" y="128"/>
                    <a:pt x="1102" y="111"/>
                    <a:pt x="977" y="6"/>
                  </a:cubicBezTo>
                  <a:cubicBezTo>
                    <a:pt x="850" y="6"/>
                    <a:pt x="723" y="1"/>
                    <a:pt x="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5"/>
            <p:cNvSpPr/>
            <p:nvPr/>
          </p:nvSpPr>
          <p:spPr>
            <a:xfrm>
              <a:off x="5528350" y="2796050"/>
              <a:ext cx="52125" cy="8100"/>
            </a:xfrm>
            <a:custGeom>
              <a:avLst/>
              <a:gdLst/>
              <a:ahLst/>
              <a:cxnLst/>
              <a:rect l="l" t="t" r="r" b="b"/>
              <a:pathLst>
                <a:path w="2085" h="324" extrusionOk="0">
                  <a:moveTo>
                    <a:pt x="967" y="0"/>
                  </a:moveTo>
                  <a:cubicBezTo>
                    <a:pt x="718" y="0"/>
                    <a:pt x="480" y="16"/>
                    <a:pt x="245" y="16"/>
                  </a:cubicBezTo>
                  <a:cubicBezTo>
                    <a:pt x="171" y="16"/>
                    <a:pt x="98" y="15"/>
                    <a:pt x="25" y="11"/>
                  </a:cubicBezTo>
                  <a:lnTo>
                    <a:pt x="25" y="11"/>
                  </a:lnTo>
                  <a:cubicBezTo>
                    <a:pt x="1" y="142"/>
                    <a:pt x="84" y="189"/>
                    <a:pt x="191" y="225"/>
                  </a:cubicBezTo>
                  <a:cubicBezTo>
                    <a:pt x="282" y="244"/>
                    <a:pt x="372" y="248"/>
                    <a:pt x="460" y="248"/>
                  </a:cubicBezTo>
                  <a:cubicBezTo>
                    <a:pt x="541" y="248"/>
                    <a:pt x="621" y="245"/>
                    <a:pt x="700" y="245"/>
                  </a:cubicBezTo>
                  <a:cubicBezTo>
                    <a:pt x="809" y="245"/>
                    <a:pt x="917" y="252"/>
                    <a:pt x="1025" y="285"/>
                  </a:cubicBezTo>
                  <a:cubicBezTo>
                    <a:pt x="1114" y="312"/>
                    <a:pt x="1202" y="324"/>
                    <a:pt x="1292" y="324"/>
                  </a:cubicBezTo>
                  <a:cubicBezTo>
                    <a:pt x="1515" y="324"/>
                    <a:pt x="1754" y="254"/>
                    <a:pt x="2084" y="177"/>
                  </a:cubicBezTo>
                  <a:cubicBezTo>
                    <a:pt x="1676" y="31"/>
                    <a:pt x="1311" y="0"/>
                    <a:pt x="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5"/>
            <p:cNvSpPr/>
            <p:nvPr/>
          </p:nvSpPr>
          <p:spPr>
            <a:xfrm>
              <a:off x="5833450" y="2838075"/>
              <a:ext cx="50925" cy="8050"/>
            </a:xfrm>
            <a:custGeom>
              <a:avLst/>
              <a:gdLst/>
              <a:ahLst/>
              <a:cxnLst/>
              <a:rect l="l" t="t" r="r" b="b"/>
              <a:pathLst>
                <a:path w="2037" h="322" extrusionOk="0">
                  <a:moveTo>
                    <a:pt x="761" y="0"/>
                  </a:moveTo>
                  <a:cubicBezTo>
                    <a:pt x="486" y="0"/>
                    <a:pt x="220" y="33"/>
                    <a:pt x="1" y="104"/>
                  </a:cubicBezTo>
                  <a:cubicBezTo>
                    <a:pt x="592" y="190"/>
                    <a:pt x="1115" y="321"/>
                    <a:pt x="1642" y="321"/>
                  </a:cubicBezTo>
                  <a:cubicBezTo>
                    <a:pt x="1773" y="321"/>
                    <a:pt x="1904" y="313"/>
                    <a:pt x="2037" y="294"/>
                  </a:cubicBezTo>
                  <a:cubicBezTo>
                    <a:pt x="1986" y="133"/>
                    <a:pt x="1884" y="100"/>
                    <a:pt x="1769" y="100"/>
                  </a:cubicBezTo>
                  <a:cubicBezTo>
                    <a:pt x="1689" y="100"/>
                    <a:pt x="1603" y="116"/>
                    <a:pt x="1523" y="116"/>
                  </a:cubicBezTo>
                  <a:cubicBezTo>
                    <a:pt x="1446" y="116"/>
                    <a:pt x="1376" y="101"/>
                    <a:pt x="1322" y="44"/>
                  </a:cubicBezTo>
                  <a:cubicBezTo>
                    <a:pt x="1139" y="15"/>
                    <a:pt x="948"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5"/>
            <p:cNvSpPr/>
            <p:nvPr/>
          </p:nvSpPr>
          <p:spPr>
            <a:xfrm>
              <a:off x="5598900" y="2774575"/>
              <a:ext cx="36050" cy="8450"/>
            </a:xfrm>
            <a:custGeom>
              <a:avLst/>
              <a:gdLst/>
              <a:ahLst/>
              <a:cxnLst/>
              <a:rect l="l" t="t" r="r" b="b"/>
              <a:pathLst>
                <a:path w="1442" h="338" extrusionOk="0">
                  <a:moveTo>
                    <a:pt x="72" y="1"/>
                  </a:moveTo>
                  <a:cubicBezTo>
                    <a:pt x="1" y="96"/>
                    <a:pt x="1" y="167"/>
                    <a:pt x="72" y="263"/>
                  </a:cubicBezTo>
                  <a:cubicBezTo>
                    <a:pt x="225" y="314"/>
                    <a:pt x="382" y="337"/>
                    <a:pt x="538" y="337"/>
                  </a:cubicBezTo>
                  <a:cubicBezTo>
                    <a:pt x="673" y="337"/>
                    <a:pt x="809" y="320"/>
                    <a:pt x="941" y="286"/>
                  </a:cubicBezTo>
                  <a:cubicBezTo>
                    <a:pt x="941" y="274"/>
                    <a:pt x="953" y="263"/>
                    <a:pt x="989" y="239"/>
                  </a:cubicBezTo>
                  <a:cubicBezTo>
                    <a:pt x="997" y="235"/>
                    <a:pt x="1007" y="232"/>
                    <a:pt x="1019" y="232"/>
                  </a:cubicBezTo>
                  <a:cubicBezTo>
                    <a:pt x="1042" y="232"/>
                    <a:pt x="1068" y="243"/>
                    <a:pt x="1084" y="274"/>
                  </a:cubicBezTo>
                  <a:lnTo>
                    <a:pt x="1370" y="274"/>
                  </a:lnTo>
                  <a:cubicBezTo>
                    <a:pt x="1441" y="191"/>
                    <a:pt x="1441" y="96"/>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5"/>
            <p:cNvSpPr/>
            <p:nvPr/>
          </p:nvSpPr>
          <p:spPr>
            <a:xfrm>
              <a:off x="5566450" y="2719875"/>
              <a:ext cx="39325" cy="8900"/>
            </a:xfrm>
            <a:custGeom>
              <a:avLst/>
              <a:gdLst/>
              <a:ahLst/>
              <a:cxnLst/>
              <a:rect l="l" t="t" r="r" b="b"/>
              <a:pathLst>
                <a:path w="1573" h="356" extrusionOk="0">
                  <a:moveTo>
                    <a:pt x="550" y="0"/>
                  </a:moveTo>
                  <a:cubicBezTo>
                    <a:pt x="442" y="0"/>
                    <a:pt x="334" y="7"/>
                    <a:pt x="227" y="22"/>
                  </a:cubicBezTo>
                  <a:cubicBezTo>
                    <a:pt x="156" y="93"/>
                    <a:pt x="1" y="141"/>
                    <a:pt x="96" y="296"/>
                  </a:cubicBezTo>
                  <a:cubicBezTo>
                    <a:pt x="572" y="319"/>
                    <a:pt x="1049" y="331"/>
                    <a:pt x="1525" y="355"/>
                  </a:cubicBezTo>
                  <a:cubicBezTo>
                    <a:pt x="1537" y="331"/>
                    <a:pt x="1549" y="307"/>
                    <a:pt x="1572" y="296"/>
                  </a:cubicBezTo>
                  <a:cubicBezTo>
                    <a:pt x="1572" y="236"/>
                    <a:pt x="1549" y="188"/>
                    <a:pt x="1501" y="141"/>
                  </a:cubicBezTo>
                  <a:cubicBezTo>
                    <a:pt x="1197" y="60"/>
                    <a:pt x="874"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5"/>
            <p:cNvSpPr/>
            <p:nvPr/>
          </p:nvSpPr>
          <p:spPr>
            <a:xfrm>
              <a:off x="5604550" y="2724200"/>
              <a:ext cx="44675" cy="10825"/>
            </a:xfrm>
            <a:custGeom>
              <a:avLst/>
              <a:gdLst/>
              <a:ahLst/>
              <a:cxnLst/>
              <a:rect l="l" t="t" r="r" b="b"/>
              <a:pathLst>
                <a:path w="1787" h="433" extrusionOk="0">
                  <a:moveTo>
                    <a:pt x="732" y="1"/>
                  </a:moveTo>
                  <a:cubicBezTo>
                    <a:pt x="676" y="1"/>
                    <a:pt x="618" y="5"/>
                    <a:pt x="560" y="15"/>
                  </a:cubicBezTo>
                  <a:cubicBezTo>
                    <a:pt x="510" y="52"/>
                    <a:pt x="457" y="63"/>
                    <a:pt x="403" y="63"/>
                  </a:cubicBezTo>
                  <a:cubicBezTo>
                    <a:pt x="332" y="63"/>
                    <a:pt x="259" y="44"/>
                    <a:pt x="188" y="44"/>
                  </a:cubicBezTo>
                  <a:cubicBezTo>
                    <a:pt x="122" y="44"/>
                    <a:pt x="59" y="60"/>
                    <a:pt x="1" y="123"/>
                  </a:cubicBezTo>
                  <a:lnTo>
                    <a:pt x="1" y="182"/>
                  </a:lnTo>
                  <a:cubicBezTo>
                    <a:pt x="126" y="277"/>
                    <a:pt x="266" y="292"/>
                    <a:pt x="410" y="292"/>
                  </a:cubicBezTo>
                  <a:cubicBezTo>
                    <a:pt x="476" y="292"/>
                    <a:pt x="542" y="289"/>
                    <a:pt x="609" y="289"/>
                  </a:cubicBezTo>
                  <a:cubicBezTo>
                    <a:pt x="688" y="289"/>
                    <a:pt x="768" y="294"/>
                    <a:pt x="846" y="313"/>
                  </a:cubicBezTo>
                  <a:cubicBezTo>
                    <a:pt x="977" y="384"/>
                    <a:pt x="1156" y="313"/>
                    <a:pt x="1299" y="420"/>
                  </a:cubicBezTo>
                  <a:cubicBezTo>
                    <a:pt x="1322" y="420"/>
                    <a:pt x="1370" y="420"/>
                    <a:pt x="1418" y="396"/>
                  </a:cubicBezTo>
                  <a:cubicBezTo>
                    <a:pt x="1501" y="313"/>
                    <a:pt x="1787" y="432"/>
                    <a:pt x="1727" y="146"/>
                  </a:cubicBezTo>
                  <a:lnTo>
                    <a:pt x="1727" y="146"/>
                  </a:lnTo>
                  <a:cubicBezTo>
                    <a:pt x="1716" y="147"/>
                    <a:pt x="1705" y="147"/>
                    <a:pt x="1694" y="147"/>
                  </a:cubicBezTo>
                  <a:cubicBezTo>
                    <a:pt x="1361" y="147"/>
                    <a:pt x="1058" y="1"/>
                    <a:pt x="7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5"/>
            <p:cNvSpPr/>
            <p:nvPr/>
          </p:nvSpPr>
          <p:spPr>
            <a:xfrm>
              <a:off x="5671825" y="2730850"/>
              <a:ext cx="30675" cy="11125"/>
            </a:xfrm>
            <a:custGeom>
              <a:avLst/>
              <a:gdLst/>
              <a:ahLst/>
              <a:cxnLst/>
              <a:rect l="l" t="t" r="r" b="b"/>
              <a:pathLst>
                <a:path w="1227" h="445" extrusionOk="0">
                  <a:moveTo>
                    <a:pt x="146" y="1"/>
                  </a:moveTo>
                  <a:cubicBezTo>
                    <a:pt x="111" y="1"/>
                    <a:pt x="74" y="4"/>
                    <a:pt x="36" y="11"/>
                  </a:cubicBezTo>
                  <a:cubicBezTo>
                    <a:pt x="1" y="59"/>
                    <a:pt x="1" y="107"/>
                    <a:pt x="36" y="154"/>
                  </a:cubicBezTo>
                  <a:cubicBezTo>
                    <a:pt x="254" y="316"/>
                    <a:pt x="476" y="444"/>
                    <a:pt x="712" y="444"/>
                  </a:cubicBezTo>
                  <a:cubicBezTo>
                    <a:pt x="876" y="444"/>
                    <a:pt x="1046" y="382"/>
                    <a:pt x="1227" y="226"/>
                  </a:cubicBezTo>
                  <a:lnTo>
                    <a:pt x="1227" y="226"/>
                  </a:lnTo>
                  <a:cubicBezTo>
                    <a:pt x="1163" y="246"/>
                    <a:pt x="1102" y="254"/>
                    <a:pt x="1043" y="254"/>
                  </a:cubicBezTo>
                  <a:cubicBezTo>
                    <a:pt x="721" y="254"/>
                    <a:pt x="46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5"/>
            <p:cNvSpPr/>
            <p:nvPr/>
          </p:nvSpPr>
          <p:spPr>
            <a:xfrm>
              <a:off x="5633125" y="2774875"/>
              <a:ext cx="37525" cy="10450"/>
            </a:xfrm>
            <a:custGeom>
              <a:avLst/>
              <a:gdLst/>
              <a:ahLst/>
              <a:cxnLst/>
              <a:rect l="l" t="t" r="r" b="b"/>
              <a:pathLst>
                <a:path w="1501" h="418" extrusionOk="0">
                  <a:moveTo>
                    <a:pt x="1" y="1"/>
                  </a:moveTo>
                  <a:lnTo>
                    <a:pt x="1" y="262"/>
                  </a:lnTo>
                  <a:cubicBezTo>
                    <a:pt x="310" y="417"/>
                    <a:pt x="656" y="322"/>
                    <a:pt x="1001" y="393"/>
                  </a:cubicBezTo>
                  <a:cubicBezTo>
                    <a:pt x="1132" y="274"/>
                    <a:pt x="1310" y="382"/>
                    <a:pt x="1441" y="262"/>
                  </a:cubicBezTo>
                  <a:cubicBezTo>
                    <a:pt x="1501" y="215"/>
                    <a:pt x="1501" y="179"/>
                    <a:pt x="1430" y="131"/>
                  </a:cubicBezTo>
                  <a:cubicBezTo>
                    <a:pt x="953" y="131"/>
                    <a:pt x="477"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5"/>
            <p:cNvSpPr/>
            <p:nvPr/>
          </p:nvSpPr>
          <p:spPr>
            <a:xfrm>
              <a:off x="5639975" y="2727475"/>
              <a:ext cx="32775" cy="8925"/>
            </a:xfrm>
            <a:custGeom>
              <a:avLst/>
              <a:gdLst/>
              <a:ahLst/>
              <a:cxnLst/>
              <a:rect l="l" t="t" r="r" b="b"/>
              <a:pathLst>
                <a:path w="1311" h="357" extrusionOk="0">
                  <a:moveTo>
                    <a:pt x="835" y="0"/>
                  </a:moveTo>
                  <a:cubicBezTo>
                    <a:pt x="695" y="0"/>
                    <a:pt x="552" y="21"/>
                    <a:pt x="413" y="21"/>
                  </a:cubicBezTo>
                  <a:cubicBezTo>
                    <a:pt x="375" y="21"/>
                    <a:pt x="336" y="19"/>
                    <a:pt x="298" y="15"/>
                  </a:cubicBezTo>
                  <a:cubicBezTo>
                    <a:pt x="191" y="111"/>
                    <a:pt x="96" y="182"/>
                    <a:pt x="1" y="265"/>
                  </a:cubicBezTo>
                  <a:cubicBezTo>
                    <a:pt x="334" y="289"/>
                    <a:pt x="667" y="301"/>
                    <a:pt x="1013" y="313"/>
                  </a:cubicBezTo>
                  <a:cubicBezTo>
                    <a:pt x="1058" y="341"/>
                    <a:pt x="1106" y="356"/>
                    <a:pt x="1155" y="356"/>
                  </a:cubicBezTo>
                  <a:cubicBezTo>
                    <a:pt x="1207" y="356"/>
                    <a:pt x="1261" y="338"/>
                    <a:pt x="1310" y="301"/>
                  </a:cubicBezTo>
                  <a:lnTo>
                    <a:pt x="1310" y="146"/>
                  </a:lnTo>
                  <a:cubicBezTo>
                    <a:pt x="1158" y="28"/>
                    <a:pt x="997" y="0"/>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5"/>
            <p:cNvSpPr/>
            <p:nvPr/>
          </p:nvSpPr>
          <p:spPr>
            <a:xfrm>
              <a:off x="5482225" y="2816325"/>
              <a:ext cx="31275" cy="8275"/>
            </a:xfrm>
            <a:custGeom>
              <a:avLst/>
              <a:gdLst/>
              <a:ahLst/>
              <a:cxnLst/>
              <a:rect l="l" t="t" r="r" b="b"/>
              <a:pathLst>
                <a:path w="1251" h="331" extrusionOk="0">
                  <a:moveTo>
                    <a:pt x="343" y="0"/>
                  </a:moveTo>
                  <a:cubicBezTo>
                    <a:pt x="228" y="0"/>
                    <a:pt x="114" y="14"/>
                    <a:pt x="0" y="57"/>
                  </a:cubicBezTo>
                  <a:lnTo>
                    <a:pt x="0" y="319"/>
                  </a:lnTo>
                  <a:cubicBezTo>
                    <a:pt x="334" y="319"/>
                    <a:pt x="679" y="319"/>
                    <a:pt x="1012" y="331"/>
                  </a:cubicBezTo>
                  <a:cubicBezTo>
                    <a:pt x="1096" y="259"/>
                    <a:pt x="1250" y="212"/>
                    <a:pt x="1155" y="45"/>
                  </a:cubicBezTo>
                  <a:lnTo>
                    <a:pt x="1155" y="45"/>
                  </a:lnTo>
                  <a:cubicBezTo>
                    <a:pt x="1108" y="51"/>
                    <a:pt x="1061" y="53"/>
                    <a:pt x="1013" y="53"/>
                  </a:cubicBezTo>
                  <a:cubicBezTo>
                    <a:pt x="791" y="53"/>
                    <a:pt x="566" y="0"/>
                    <a:pt x="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5"/>
            <p:cNvSpPr/>
            <p:nvPr/>
          </p:nvSpPr>
          <p:spPr>
            <a:xfrm>
              <a:off x="5702475" y="2910250"/>
              <a:ext cx="31875" cy="7550"/>
            </a:xfrm>
            <a:custGeom>
              <a:avLst/>
              <a:gdLst/>
              <a:ahLst/>
              <a:cxnLst/>
              <a:rect l="l" t="t" r="r" b="b"/>
              <a:pathLst>
                <a:path w="1275" h="302" extrusionOk="0">
                  <a:moveTo>
                    <a:pt x="857" y="0"/>
                  </a:moveTo>
                  <a:cubicBezTo>
                    <a:pt x="809" y="0"/>
                    <a:pt x="762" y="9"/>
                    <a:pt x="715" y="27"/>
                  </a:cubicBezTo>
                  <a:cubicBezTo>
                    <a:pt x="654" y="46"/>
                    <a:pt x="595" y="53"/>
                    <a:pt x="539" y="53"/>
                  </a:cubicBezTo>
                  <a:cubicBezTo>
                    <a:pt x="389" y="53"/>
                    <a:pt x="252" y="3"/>
                    <a:pt x="96" y="3"/>
                  </a:cubicBezTo>
                  <a:cubicBezTo>
                    <a:pt x="1" y="86"/>
                    <a:pt x="13" y="170"/>
                    <a:pt x="84" y="265"/>
                  </a:cubicBezTo>
                  <a:cubicBezTo>
                    <a:pt x="298" y="285"/>
                    <a:pt x="511" y="301"/>
                    <a:pt x="733" y="301"/>
                  </a:cubicBezTo>
                  <a:cubicBezTo>
                    <a:pt x="907" y="301"/>
                    <a:pt x="1086" y="291"/>
                    <a:pt x="1275" y="265"/>
                  </a:cubicBezTo>
                  <a:cubicBezTo>
                    <a:pt x="1149" y="85"/>
                    <a:pt x="1003" y="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5"/>
            <p:cNvSpPr/>
            <p:nvPr/>
          </p:nvSpPr>
          <p:spPr>
            <a:xfrm>
              <a:off x="5444125" y="2797375"/>
              <a:ext cx="30075" cy="9750"/>
            </a:xfrm>
            <a:custGeom>
              <a:avLst/>
              <a:gdLst/>
              <a:ahLst/>
              <a:cxnLst/>
              <a:rect l="l" t="t" r="r" b="b"/>
              <a:pathLst>
                <a:path w="1203" h="390" extrusionOk="0">
                  <a:moveTo>
                    <a:pt x="520" y="1"/>
                  </a:moveTo>
                  <a:cubicBezTo>
                    <a:pt x="388" y="1"/>
                    <a:pt x="257" y="18"/>
                    <a:pt x="119" y="41"/>
                  </a:cubicBezTo>
                  <a:lnTo>
                    <a:pt x="60" y="77"/>
                  </a:lnTo>
                  <a:cubicBezTo>
                    <a:pt x="0" y="172"/>
                    <a:pt x="0" y="244"/>
                    <a:pt x="48" y="327"/>
                  </a:cubicBezTo>
                  <a:cubicBezTo>
                    <a:pt x="72" y="339"/>
                    <a:pt x="96" y="363"/>
                    <a:pt x="119" y="374"/>
                  </a:cubicBezTo>
                  <a:cubicBezTo>
                    <a:pt x="146" y="374"/>
                    <a:pt x="172" y="373"/>
                    <a:pt x="198" y="373"/>
                  </a:cubicBezTo>
                  <a:cubicBezTo>
                    <a:pt x="361" y="373"/>
                    <a:pt x="527" y="389"/>
                    <a:pt x="694" y="389"/>
                  </a:cubicBezTo>
                  <a:cubicBezTo>
                    <a:pt x="831" y="389"/>
                    <a:pt x="969" y="378"/>
                    <a:pt x="1108" y="339"/>
                  </a:cubicBezTo>
                  <a:cubicBezTo>
                    <a:pt x="1203" y="172"/>
                    <a:pt x="1167" y="77"/>
                    <a:pt x="953" y="77"/>
                  </a:cubicBezTo>
                  <a:cubicBezTo>
                    <a:pt x="804" y="21"/>
                    <a:pt x="662" y="1"/>
                    <a:pt x="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5"/>
            <p:cNvSpPr/>
            <p:nvPr/>
          </p:nvSpPr>
          <p:spPr>
            <a:xfrm>
              <a:off x="5589975" y="2753150"/>
              <a:ext cx="34250" cy="6575"/>
            </a:xfrm>
            <a:custGeom>
              <a:avLst/>
              <a:gdLst/>
              <a:ahLst/>
              <a:cxnLst/>
              <a:rect l="l" t="t" r="r" b="b"/>
              <a:pathLst>
                <a:path w="1370" h="263" extrusionOk="0">
                  <a:moveTo>
                    <a:pt x="417" y="0"/>
                  </a:moveTo>
                  <a:cubicBezTo>
                    <a:pt x="334" y="167"/>
                    <a:pt x="155" y="108"/>
                    <a:pt x="0" y="131"/>
                  </a:cubicBezTo>
                  <a:lnTo>
                    <a:pt x="0" y="250"/>
                  </a:lnTo>
                  <a:cubicBezTo>
                    <a:pt x="429" y="250"/>
                    <a:pt x="846" y="262"/>
                    <a:pt x="1286" y="262"/>
                  </a:cubicBezTo>
                  <a:cubicBezTo>
                    <a:pt x="1370" y="179"/>
                    <a:pt x="1370" y="96"/>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5"/>
            <p:cNvSpPr/>
            <p:nvPr/>
          </p:nvSpPr>
          <p:spPr>
            <a:xfrm>
              <a:off x="5539975" y="2718900"/>
              <a:ext cx="32150" cy="8375"/>
            </a:xfrm>
            <a:custGeom>
              <a:avLst/>
              <a:gdLst/>
              <a:ahLst/>
              <a:cxnLst/>
              <a:rect l="l" t="t" r="r" b="b"/>
              <a:pathLst>
                <a:path w="1286" h="335" extrusionOk="0">
                  <a:moveTo>
                    <a:pt x="680" y="0"/>
                  </a:moveTo>
                  <a:cubicBezTo>
                    <a:pt x="604" y="0"/>
                    <a:pt x="528" y="13"/>
                    <a:pt x="453" y="49"/>
                  </a:cubicBezTo>
                  <a:cubicBezTo>
                    <a:pt x="441" y="61"/>
                    <a:pt x="417" y="96"/>
                    <a:pt x="405" y="108"/>
                  </a:cubicBezTo>
                  <a:cubicBezTo>
                    <a:pt x="365" y="132"/>
                    <a:pt x="319" y="136"/>
                    <a:pt x="271" y="136"/>
                  </a:cubicBezTo>
                  <a:cubicBezTo>
                    <a:pt x="247" y="136"/>
                    <a:pt x="222" y="135"/>
                    <a:pt x="198" y="135"/>
                  </a:cubicBezTo>
                  <a:cubicBezTo>
                    <a:pt x="125" y="135"/>
                    <a:pt x="54" y="144"/>
                    <a:pt x="0" y="215"/>
                  </a:cubicBezTo>
                  <a:lnTo>
                    <a:pt x="0" y="335"/>
                  </a:lnTo>
                  <a:lnTo>
                    <a:pt x="1155" y="335"/>
                  </a:lnTo>
                  <a:lnTo>
                    <a:pt x="1286" y="61"/>
                  </a:lnTo>
                  <a:lnTo>
                    <a:pt x="1286" y="61"/>
                  </a:lnTo>
                  <a:cubicBezTo>
                    <a:pt x="1259" y="64"/>
                    <a:pt x="1232" y="66"/>
                    <a:pt x="1206" y="66"/>
                  </a:cubicBezTo>
                  <a:cubicBezTo>
                    <a:pt x="1027" y="66"/>
                    <a:pt x="853" y="0"/>
                    <a:pt x="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5"/>
            <p:cNvSpPr/>
            <p:nvPr/>
          </p:nvSpPr>
          <p:spPr>
            <a:xfrm>
              <a:off x="5866500" y="2831425"/>
              <a:ext cx="36325" cy="15500"/>
            </a:xfrm>
            <a:custGeom>
              <a:avLst/>
              <a:gdLst/>
              <a:ahLst/>
              <a:cxnLst/>
              <a:rect l="l" t="t" r="r" b="b"/>
              <a:pathLst>
                <a:path w="1453" h="620" extrusionOk="0">
                  <a:moveTo>
                    <a:pt x="1417" y="1"/>
                  </a:moveTo>
                  <a:lnTo>
                    <a:pt x="1417" y="1"/>
                  </a:lnTo>
                  <a:cubicBezTo>
                    <a:pt x="1000" y="382"/>
                    <a:pt x="477" y="239"/>
                    <a:pt x="0" y="310"/>
                  </a:cubicBezTo>
                  <a:cubicBezTo>
                    <a:pt x="84" y="441"/>
                    <a:pt x="218" y="444"/>
                    <a:pt x="353" y="444"/>
                  </a:cubicBezTo>
                  <a:cubicBezTo>
                    <a:pt x="359" y="444"/>
                    <a:pt x="366" y="444"/>
                    <a:pt x="372" y="444"/>
                  </a:cubicBezTo>
                  <a:cubicBezTo>
                    <a:pt x="501" y="444"/>
                    <a:pt x="630" y="447"/>
                    <a:pt x="715" y="560"/>
                  </a:cubicBezTo>
                  <a:cubicBezTo>
                    <a:pt x="846" y="572"/>
                    <a:pt x="977" y="608"/>
                    <a:pt x="1096" y="620"/>
                  </a:cubicBezTo>
                  <a:cubicBezTo>
                    <a:pt x="1096" y="370"/>
                    <a:pt x="1453" y="275"/>
                    <a:pt x="1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5"/>
            <p:cNvSpPr/>
            <p:nvPr/>
          </p:nvSpPr>
          <p:spPr>
            <a:xfrm>
              <a:off x="5466450" y="2863275"/>
              <a:ext cx="33950" cy="10250"/>
            </a:xfrm>
            <a:custGeom>
              <a:avLst/>
              <a:gdLst/>
              <a:ahLst/>
              <a:cxnLst/>
              <a:rect l="l" t="t" r="r" b="b"/>
              <a:pathLst>
                <a:path w="1358" h="410" extrusionOk="0">
                  <a:moveTo>
                    <a:pt x="713" y="14"/>
                  </a:moveTo>
                  <a:cubicBezTo>
                    <a:pt x="692" y="14"/>
                    <a:pt x="669" y="23"/>
                    <a:pt x="643" y="36"/>
                  </a:cubicBezTo>
                  <a:cubicBezTo>
                    <a:pt x="574" y="106"/>
                    <a:pt x="496" y="121"/>
                    <a:pt x="415" y="121"/>
                  </a:cubicBezTo>
                  <a:cubicBezTo>
                    <a:pt x="350" y="121"/>
                    <a:pt x="284" y="111"/>
                    <a:pt x="220" y="111"/>
                  </a:cubicBezTo>
                  <a:cubicBezTo>
                    <a:pt x="159" y="111"/>
                    <a:pt x="101" y="120"/>
                    <a:pt x="48" y="155"/>
                  </a:cubicBezTo>
                  <a:cubicBezTo>
                    <a:pt x="0" y="215"/>
                    <a:pt x="12" y="275"/>
                    <a:pt x="60" y="334"/>
                  </a:cubicBezTo>
                  <a:cubicBezTo>
                    <a:pt x="91" y="331"/>
                    <a:pt x="122" y="330"/>
                    <a:pt x="153" y="330"/>
                  </a:cubicBezTo>
                  <a:cubicBezTo>
                    <a:pt x="410" y="330"/>
                    <a:pt x="671" y="409"/>
                    <a:pt x="930" y="409"/>
                  </a:cubicBezTo>
                  <a:cubicBezTo>
                    <a:pt x="1073" y="409"/>
                    <a:pt x="1216" y="385"/>
                    <a:pt x="1358" y="310"/>
                  </a:cubicBezTo>
                  <a:cubicBezTo>
                    <a:pt x="1262" y="1"/>
                    <a:pt x="929" y="191"/>
                    <a:pt x="762" y="36"/>
                  </a:cubicBezTo>
                  <a:cubicBezTo>
                    <a:pt x="746" y="20"/>
                    <a:pt x="730" y="14"/>
                    <a:pt x="713" y="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5"/>
            <p:cNvSpPr/>
            <p:nvPr/>
          </p:nvSpPr>
          <p:spPr>
            <a:xfrm>
              <a:off x="5450075" y="2860075"/>
              <a:ext cx="32775" cy="8975"/>
            </a:xfrm>
            <a:custGeom>
              <a:avLst/>
              <a:gdLst/>
              <a:ahLst/>
              <a:cxnLst/>
              <a:rect l="l" t="t" r="r" b="b"/>
              <a:pathLst>
                <a:path w="1311" h="359" extrusionOk="0">
                  <a:moveTo>
                    <a:pt x="275" y="1"/>
                  </a:moveTo>
                  <a:cubicBezTo>
                    <a:pt x="184" y="1"/>
                    <a:pt x="93" y="7"/>
                    <a:pt x="0" y="22"/>
                  </a:cubicBezTo>
                  <a:cubicBezTo>
                    <a:pt x="0" y="69"/>
                    <a:pt x="12" y="129"/>
                    <a:pt x="12" y="176"/>
                  </a:cubicBezTo>
                  <a:cubicBezTo>
                    <a:pt x="95" y="320"/>
                    <a:pt x="201" y="359"/>
                    <a:pt x="315" y="359"/>
                  </a:cubicBezTo>
                  <a:cubicBezTo>
                    <a:pt x="446" y="359"/>
                    <a:pt x="587" y="307"/>
                    <a:pt x="715" y="307"/>
                  </a:cubicBezTo>
                  <a:cubicBezTo>
                    <a:pt x="744" y="304"/>
                    <a:pt x="773" y="303"/>
                    <a:pt x="802" y="303"/>
                  </a:cubicBezTo>
                  <a:cubicBezTo>
                    <a:pt x="858" y="303"/>
                    <a:pt x="915" y="307"/>
                    <a:pt x="971" y="307"/>
                  </a:cubicBezTo>
                  <a:cubicBezTo>
                    <a:pt x="1101" y="307"/>
                    <a:pt x="1223" y="285"/>
                    <a:pt x="1310" y="141"/>
                  </a:cubicBezTo>
                  <a:cubicBezTo>
                    <a:pt x="960" y="93"/>
                    <a:pt x="625"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5"/>
            <p:cNvSpPr/>
            <p:nvPr/>
          </p:nvSpPr>
          <p:spPr>
            <a:xfrm>
              <a:off x="5679575" y="2907325"/>
              <a:ext cx="25325" cy="9550"/>
            </a:xfrm>
            <a:custGeom>
              <a:avLst/>
              <a:gdLst/>
              <a:ahLst/>
              <a:cxnLst/>
              <a:rect l="l" t="t" r="r" b="b"/>
              <a:pathLst>
                <a:path w="1013" h="382" extrusionOk="0">
                  <a:moveTo>
                    <a:pt x="0" y="1"/>
                  </a:moveTo>
                  <a:lnTo>
                    <a:pt x="0" y="263"/>
                  </a:lnTo>
                  <a:cubicBezTo>
                    <a:pt x="114" y="322"/>
                    <a:pt x="233" y="336"/>
                    <a:pt x="353" y="336"/>
                  </a:cubicBezTo>
                  <a:cubicBezTo>
                    <a:pt x="463" y="336"/>
                    <a:pt x="573" y="324"/>
                    <a:pt x="682" y="324"/>
                  </a:cubicBezTo>
                  <a:cubicBezTo>
                    <a:pt x="790" y="324"/>
                    <a:pt x="897" y="336"/>
                    <a:pt x="1000" y="382"/>
                  </a:cubicBezTo>
                  <a:cubicBezTo>
                    <a:pt x="1000" y="298"/>
                    <a:pt x="1012" y="203"/>
                    <a:pt x="1012" y="120"/>
                  </a:cubicBezTo>
                  <a:cubicBezTo>
                    <a:pt x="879" y="82"/>
                    <a:pt x="744" y="78"/>
                    <a:pt x="608" y="78"/>
                  </a:cubicBezTo>
                  <a:cubicBezTo>
                    <a:pt x="574" y="78"/>
                    <a:pt x="540" y="78"/>
                    <a:pt x="506" y="78"/>
                  </a:cubicBezTo>
                  <a:cubicBezTo>
                    <a:pt x="337" y="78"/>
                    <a:pt x="167" y="7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5"/>
            <p:cNvSpPr/>
            <p:nvPr/>
          </p:nvSpPr>
          <p:spPr>
            <a:xfrm>
              <a:off x="5530450" y="2861200"/>
              <a:ext cx="24725" cy="14900"/>
            </a:xfrm>
            <a:custGeom>
              <a:avLst/>
              <a:gdLst/>
              <a:ahLst/>
              <a:cxnLst/>
              <a:rect l="l" t="t" r="r" b="b"/>
              <a:pathLst>
                <a:path w="989" h="596" extrusionOk="0">
                  <a:moveTo>
                    <a:pt x="95" y="0"/>
                  </a:moveTo>
                  <a:cubicBezTo>
                    <a:pt x="36" y="48"/>
                    <a:pt x="0" y="107"/>
                    <a:pt x="12" y="203"/>
                  </a:cubicBezTo>
                  <a:cubicBezTo>
                    <a:pt x="36" y="262"/>
                    <a:pt x="48" y="310"/>
                    <a:pt x="72" y="346"/>
                  </a:cubicBezTo>
                  <a:cubicBezTo>
                    <a:pt x="107" y="405"/>
                    <a:pt x="167" y="453"/>
                    <a:pt x="226" y="512"/>
                  </a:cubicBezTo>
                  <a:lnTo>
                    <a:pt x="667" y="560"/>
                  </a:lnTo>
                  <a:cubicBezTo>
                    <a:pt x="667" y="572"/>
                    <a:pt x="703" y="596"/>
                    <a:pt x="726" y="596"/>
                  </a:cubicBezTo>
                  <a:cubicBezTo>
                    <a:pt x="762" y="596"/>
                    <a:pt x="786" y="572"/>
                    <a:pt x="822" y="536"/>
                  </a:cubicBezTo>
                  <a:cubicBezTo>
                    <a:pt x="881" y="441"/>
                    <a:pt x="929" y="358"/>
                    <a:pt x="988" y="262"/>
                  </a:cubicBezTo>
                  <a:cubicBezTo>
                    <a:pt x="929" y="262"/>
                    <a:pt x="869" y="250"/>
                    <a:pt x="810" y="250"/>
                  </a:cubicBezTo>
                  <a:cubicBezTo>
                    <a:pt x="643" y="119"/>
                    <a:pt x="417" y="119"/>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5"/>
            <p:cNvSpPr/>
            <p:nvPr/>
          </p:nvSpPr>
          <p:spPr>
            <a:xfrm>
              <a:off x="5485800" y="2862275"/>
              <a:ext cx="33950" cy="8850"/>
            </a:xfrm>
            <a:custGeom>
              <a:avLst/>
              <a:gdLst/>
              <a:ahLst/>
              <a:cxnLst/>
              <a:rect l="l" t="t" r="r" b="b"/>
              <a:pathLst>
                <a:path w="1358" h="354" extrusionOk="0">
                  <a:moveTo>
                    <a:pt x="946" y="0"/>
                  </a:moveTo>
                  <a:cubicBezTo>
                    <a:pt x="665" y="0"/>
                    <a:pt x="380" y="55"/>
                    <a:pt x="103" y="55"/>
                  </a:cubicBezTo>
                  <a:cubicBezTo>
                    <a:pt x="68" y="55"/>
                    <a:pt x="34" y="54"/>
                    <a:pt x="0" y="53"/>
                  </a:cubicBezTo>
                  <a:lnTo>
                    <a:pt x="0" y="53"/>
                  </a:lnTo>
                  <a:cubicBezTo>
                    <a:pt x="131" y="279"/>
                    <a:pt x="417" y="195"/>
                    <a:pt x="584" y="350"/>
                  </a:cubicBezTo>
                  <a:cubicBezTo>
                    <a:pt x="619" y="322"/>
                    <a:pt x="655" y="313"/>
                    <a:pt x="691" y="313"/>
                  </a:cubicBezTo>
                  <a:cubicBezTo>
                    <a:pt x="767" y="313"/>
                    <a:pt x="845" y="353"/>
                    <a:pt x="919" y="353"/>
                  </a:cubicBezTo>
                  <a:cubicBezTo>
                    <a:pt x="930" y="353"/>
                    <a:pt x="941" y="352"/>
                    <a:pt x="953" y="350"/>
                  </a:cubicBezTo>
                  <a:cubicBezTo>
                    <a:pt x="1084" y="350"/>
                    <a:pt x="1215" y="338"/>
                    <a:pt x="1322" y="231"/>
                  </a:cubicBezTo>
                  <a:cubicBezTo>
                    <a:pt x="1358" y="160"/>
                    <a:pt x="1358" y="100"/>
                    <a:pt x="1310" y="41"/>
                  </a:cubicBezTo>
                  <a:cubicBezTo>
                    <a:pt x="1190" y="11"/>
                    <a:pt x="1069"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5"/>
            <p:cNvSpPr/>
            <p:nvPr/>
          </p:nvSpPr>
          <p:spPr>
            <a:xfrm>
              <a:off x="5500375" y="2795425"/>
              <a:ext cx="33375" cy="8050"/>
            </a:xfrm>
            <a:custGeom>
              <a:avLst/>
              <a:gdLst/>
              <a:ahLst/>
              <a:cxnLst/>
              <a:rect l="l" t="t" r="r" b="b"/>
              <a:pathLst>
                <a:path w="1335" h="322" extrusionOk="0">
                  <a:moveTo>
                    <a:pt x="584" y="0"/>
                  </a:moveTo>
                  <a:lnTo>
                    <a:pt x="1" y="48"/>
                  </a:lnTo>
                  <a:cubicBezTo>
                    <a:pt x="86" y="161"/>
                    <a:pt x="211" y="164"/>
                    <a:pt x="339" y="164"/>
                  </a:cubicBezTo>
                  <a:cubicBezTo>
                    <a:pt x="345" y="164"/>
                    <a:pt x="351" y="164"/>
                    <a:pt x="358" y="164"/>
                  </a:cubicBezTo>
                  <a:cubicBezTo>
                    <a:pt x="492" y="164"/>
                    <a:pt x="626" y="167"/>
                    <a:pt x="715" y="298"/>
                  </a:cubicBezTo>
                  <a:cubicBezTo>
                    <a:pt x="894" y="298"/>
                    <a:pt x="1084" y="322"/>
                    <a:pt x="1275" y="322"/>
                  </a:cubicBezTo>
                  <a:cubicBezTo>
                    <a:pt x="1322" y="274"/>
                    <a:pt x="1334" y="226"/>
                    <a:pt x="1298" y="167"/>
                  </a:cubicBezTo>
                  <a:cubicBezTo>
                    <a:pt x="1251" y="131"/>
                    <a:pt x="1191" y="83"/>
                    <a:pt x="1144" y="36"/>
                  </a:cubicBezTo>
                  <a:cubicBezTo>
                    <a:pt x="953" y="24"/>
                    <a:pt x="775"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5"/>
            <p:cNvSpPr/>
            <p:nvPr/>
          </p:nvSpPr>
          <p:spPr>
            <a:xfrm>
              <a:off x="5568850" y="2875300"/>
              <a:ext cx="25025" cy="6800"/>
            </a:xfrm>
            <a:custGeom>
              <a:avLst/>
              <a:gdLst/>
              <a:ahLst/>
              <a:cxnLst/>
              <a:rect l="l" t="t" r="r" b="b"/>
              <a:pathLst>
                <a:path w="1001" h="272" extrusionOk="0">
                  <a:moveTo>
                    <a:pt x="146" y="0"/>
                  </a:moveTo>
                  <a:cubicBezTo>
                    <a:pt x="97" y="0"/>
                    <a:pt x="49" y="2"/>
                    <a:pt x="0" y="8"/>
                  </a:cubicBezTo>
                  <a:lnTo>
                    <a:pt x="0" y="246"/>
                  </a:lnTo>
                  <a:cubicBezTo>
                    <a:pt x="16" y="245"/>
                    <a:pt x="31" y="245"/>
                    <a:pt x="47" y="245"/>
                  </a:cubicBezTo>
                  <a:cubicBezTo>
                    <a:pt x="208" y="245"/>
                    <a:pt x="366" y="271"/>
                    <a:pt x="522" y="271"/>
                  </a:cubicBezTo>
                  <a:cubicBezTo>
                    <a:pt x="684" y="271"/>
                    <a:pt x="844" y="243"/>
                    <a:pt x="1000" y="127"/>
                  </a:cubicBezTo>
                  <a:cubicBezTo>
                    <a:pt x="707" y="76"/>
                    <a:pt x="422"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5"/>
            <p:cNvSpPr/>
            <p:nvPr/>
          </p:nvSpPr>
          <p:spPr>
            <a:xfrm>
              <a:off x="5486100" y="2780925"/>
              <a:ext cx="36925" cy="7975"/>
            </a:xfrm>
            <a:custGeom>
              <a:avLst/>
              <a:gdLst/>
              <a:ahLst/>
              <a:cxnLst/>
              <a:rect l="l" t="t" r="r" b="b"/>
              <a:pathLst>
                <a:path w="1477" h="319" extrusionOk="0">
                  <a:moveTo>
                    <a:pt x="375" y="1"/>
                  </a:moveTo>
                  <a:cubicBezTo>
                    <a:pt x="233" y="1"/>
                    <a:pt x="104" y="69"/>
                    <a:pt x="0" y="282"/>
                  </a:cubicBezTo>
                  <a:cubicBezTo>
                    <a:pt x="381" y="306"/>
                    <a:pt x="762" y="306"/>
                    <a:pt x="1155" y="318"/>
                  </a:cubicBezTo>
                  <a:cubicBezTo>
                    <a:pt x="1250" y="270"/>
                    <a:pt x="1357" y="235"/>
                    <a:pt x="1476" y="175"/>
                  </a:cubicBezTo>
                  <a:cubicBezTo>
                    <a:pt x="1274" y="175"/>
                    <a:pt x="1060" y="151"/>
                    <a:pt x="857" y="140"/>
                  </a:cubicBezTo>
                  <a:cubicBezTo>
                    <a:pt x="692" y="78"/>
                    <a:pt x="526"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5"/>
            <p:cNvSpPr/>
            <p:nvPr/>
          </p:nvSpPr>
          <p:spPr>
            <a:xfrm>
              <a:off x="5532225" y="2799200"/>
              <a:ext cx="21750" cy="6100"/>
            </a:xfrm>
            <a:custGeom>
              <a:avLst/>
              <a:gdLst/>
              <a:ahLst/>
              <a:cxnLst/>
              <a:rect l="l" t="t" r="r" b="b"/>
              <a:pathLst>
                <a:path w="870" h="244" extrusionOk="0">
                  <a:moveTo>
                    <a:pt x="479" y="1"/>
                  </a:moveTo>
                  <a:cubicBezTo>
                    <a:pt x="359" y="1"/>
                    <a:pt x="236" y="21"/>
                    <a:pt x="120" y="21"/>
                  </a:cubicBezTo>
                  <a:cubicBezTo>
                    <a:pt x="87" y="21"/>
                    <a:pt x="56" y="20"/>
                    <a:pt x="24" y="16"/>
                  </a:cubicBezTo>
                  <a:cubicBezTo>
                    <a:pt x="24" y="63"/>
                    <a:pt x="1" y="123"/>
                    <a:pt x="1" y="171"/>
                  </a:cubicBezTo>
                  <a:cubicBezTo>
                    <a:pt x="153" y="213"/>
                    <a:pt x="303" y="244"/>
                    <a:pt x="451" y="244"/>
                  </a:cubicBezTo>
                  <a:cubicBezTo>
                    <a:pt x="591" y="244"/>
                    <a:pt x="731" y="216"/>
                    <a:pt x="870" y="147"/>
                  </a:cubicBezTo>
                  <a:cubicBezTo>
                    <a:pt x="751" y="28"/>
                    <a:pt x="617"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5"/>
            <p:cNvSpPr/>
            <p:nvPr/>
          </p:nvSpPr>
          <p:spPr>
            <a:xfrm>
              <a:off x="5659625" y="2881800"/>
              <a:ext cx="22050" cy="7100"/>
            </a:xfrm>
            <a:custGeom>
              <a:avLst/>
              <a:gdLst/>
              <a:ahLst/>
              <a:cxnLst/>
              <a:rect l="l" t="t" r="r" b="b"/>
              <a:pathLst>
                <a:path w="882" h="284" extrusionOk="0">
                  <a:moveTo>
                    <a:pt x="440" y="1"/>
                  </a:moveTo>
                  <a:cubicBezTo>
                    <a:pt x="345" y="1"/>
                    <a:pt x="250" y="13"/>
                    <a:pt x="158" y="13"/>
                  </a:cubicBezTo>
                  <a:cubicBezTo>
                    <a:pt x="133" y="13"/>
                    <a:pt x="108" y="12"/>
                    <a:pt x="84" y="10"/>
                  </a:cubicBezTo>
                  <a:lnTo>
                    <a:pt x="84" y="10"/>
                  </a:lnTo>
                  <a:cubicBezTo>
                    <a:pt x="0" y="105"/>
                    <a:pt x="0" y="200"/>
                    <a:pt x="108" y="284"/>
                  </a:cubicBezTo>
                  <a:cubicBezTo>
                    <a:pt x="170" y="242"/>
                    <a:pt x="240" y="230"/>
                    <a:pt x="314" y="230"/>
                  </a:cubicBezTo>
                  <a:cubicBezTo>
                    <a:pt x="419" y="230"/>
                    <a:pt x="532" y="254"/>
                    <a:pt x="646" y="254"/>
                  </a:cubicBezTo>
                  <a:cubicBezTo>
                    <a:pt x="725" y="254"/>
                    <a:pt x="805" y="242"/>
                    <a:pt x="882" y="200"/>
                  </a:cubicBezTo>
                  <a:cubicBezTo>
                    <a:pt x="748" y="33"/>
                    <a:pt x="595"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5"/>
            <p:cNvSpPr/>
            <p:nvPr/>
          </p:nvSpPr>
          <p:spPr>
            <a:xfrm>
              <a:off x="5628975" y="2878750"/>
              <a:ext cx="20250" cy="7150"/>
            </a:xfrm>
            <a:custGeom>
              <a:avLst/>
              <a:gdLst/>
              <a:ahLst/>
              <a:cxnLst/>
              <a:rect l="l" t="t" r="r" b="b"/>
              <a:pathLst>
                <a:path w="810" h="286" extrusionOk="0">
                  <a:moveTo>
                    <a:pt x="0" y="1"/>
                  </a:moveTo>
                  <a:lnTo>
                    <a:pt x="0" y="1"/>
                  </a:lnTo>
                  <a:cubicBezTo>
                    <a:pt x="24" y="96"/>
                    <a:pt x="24" y="167"/>
                    <a:pt x="24" y="263"/>
                  </a:cubicBezTo>
                  <a:cubicBezTo>
                    <a:pt x="56" y="257"/>
                    <a:pt x="89" y="254"/>
                    <a:pt x="122" y="254"/>
                  </a:cubicBezTo>
                  <a:cubicBezTo>
                    <a:pt x="241" y="254"/>
                    <a:pt x="365" y="285"/>
                    <a:pt x="488" y="285"/>
                  </a:cubicBezTo>
                  <a:cubicBezTo>
                    <a:pt x="598" y="285"/>
                    <a:pt x="707" y="261"/>
                    <a:pt x="810" y="167"/>
                  </a:cubicBezTo>
                  <a:cubicBezTo>
                    <a:pt x="678" y="47"/>
                    <a:pt x="540" y="26"/>
                    <a:pt x="406" y="26"/>
                  </a:cubicBezTo>
                  <a:cubicBezTo>
                    <a:pt x="335" y="26"/>
                    <a:pt x="265" y="32"/>
                    <a:pt x="198" y="32"/>
                  </a:cubicBezTo>
                  <a:cubicBezTo>
                    <a:pt x="129" y="32"/>
                    <a:pt x="62" y="2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5"/>
            <p:cNvSpPr/>
            <p:nvPr/>
          </p:nvSpPr>
          <p:spPr>
            <a:xfrm>
              <a:off x="5507525" y="2817100"/>
              <a:ext cx="16700" cy="7575"/>
            </a:xfrm>
            <a:custGeom>
              <a:avLst/>
              <a:gdLst/>
              <a:ahLst/>
              <a:cxnLst/>
              <a:rect l="l" t="t" r="r" b="b"/>
              <a:pathLst>
                <a:path w="668" h="303" extrusionOk="0">
                  <a:moveTo>
                    <a:pt x="324" y="1"/>
                  </a:moveTo>
                  <a:cubicBezTo>
                    <a:pt x="280" y="1"/>
                    <a:pt x="236" y="4"/>
                    <a:pt x="192" y="4"/>
                  </a:cubicBezTo>
                  <a:cubicBezTo>
                    <a:pt x="176" y="4"/>
                    <a:pt x="159" y="3"/>
                    <a:pt x="143" y="2"/>
                  </a:cubicBezTo>
                  <a:cubicBezTo>
                    <a:pt x="96" y="97"/>
                    <a:pt x="36" y="193"/>
                    <a:pt x="0" y="288"/>
                  </a:cubicBezTo>
                  <a:cubicBezTo>
                    <a:pt x="96" y="288"/>
                    <a:pt x="196" y="302"/>
                    <a:pt x="296" y="302"/>
                  </a:cubicBezTo>
                  <a:cubicBezTo>
                    <a:pt x="422" y="302"/>
                    <a:pt x="548" y="280"/>
                    <a:pt x="667" y="181"/>
                  </a:cubicBezTo>
                  <a:cubicBezTo>
                    <a:pt x="564" y="22"/>
                    <a:pt x="445" y="1"/>
                    <a:pt x="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5"/>
            <p:cNvSpPr/>
            <p:nvPr/>
          </p:nvSpPr>
          <p:spPr>
            <a:xfrm>
              <a:off x="5575975" y="2774250"/>
              <a:ext cx="24725" cy="7200"/>
            </a:xfrm>
            <a:custGeom>
              <a:avLst/>
              <a:gdLst/>
              <a:ahLst/>
              <a:cxnLst/>
              <a:rect l="l" t="t" r="r" b="b"/>
              <a:pathLst>
                <a:path w="989" h="288" extrusionOk="0">
                  <a:moveTo>
                    <a:pt x="526" y="0"/>
                  </a:moveTo>
                  <a:cubicBezTo>
                    <a:pt x="349" y="0"/>
                    <a:pt x="173" y="12"/>
                    <a:pt x="1" y="37"/>
                  </a:cubicBezTo>
                  <a:cubicBezTo>
                    <a:pt x="191" y="264"/>
                    <a:pt x="548" y="26"/>
                    <a:pt x="715" y="287"/>
                  </a:cubicBezTo>
                  <a:cubicBezTo>
                    <a:pt x="799" y="287"/>
                    <a:pt x="906" y="276"/>
                    <a:pt x="989" y="276"/>
                  </a:cubicBezTo>
                  <a:lnTo>
                    <a:pt x="989" y="26"/>
                  </a:lnTo>
                  <a:cubicBezTo>
                    <a:pt x="834" y="9"/>
                    <a:pt x="680"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5"/>
            <p:cNvSpPr/>
            <p:nvPr/>
          </p:nvSpPr>
          <p:spPr>
            <a:xfrm>
              <a:off x="5539675" y="2901875"/>
              <a:ext cx="21450" cy="8750"/>
            </a:xfrm>
            <a:custGeom>
              <a:avLst/>
              <a:gdLst/>
              <a:ahLst/>
              <a:cxnLst/>
              <a:rect l="l" t="t" r="r" b="b"/>
              <a:pathLst>
                <a:path w="858" h="350" extrusionOk="0">
                  <a:moveTo>
                    <a:pt x="635" y="1"/>
                  </a:moveTo>
                  <a:cubicBezTo>
                    <a:pt x="521" y="1"/>
                    <a:pt x="405" y="31"/>
                    <a:pt x="298" y="52"/>
                  </a:cubicBezTo>
                  <a:cubicBezTo>
                    <a:pt x="143" y="76"/>
                    <a:pt x="0" y="135"/>
                    <a:pt x="0" y="350"/>
                  </a:cubicBezTo>
                  <a:cubicBezTo>
                    <a:pt x="30" y="344"/>
                    <a:pt x="57" y="341"/>
                    <a:pt x="81" y="341"/>
                  </a:cubicBezTo>
                  <a:cubicBezTo>
                    <a:pt x="104" y="341"/>
                    <a:pt x="125" y="344"/>
                    <a:pt x="143" y="350"/>
                  </a:cubicBezTo>
                  <a:cubicBezTo>
                    <a:pt x="322" y="76"/>
                    <a:pt x="703" y="350"/>
                    <a:pt x="857" y="52"/>
                  </a:cubicBezTo>
                  <a:cubicBezTo>
                    <a:pt x="786" y="14"/>
                    <a:pt x="711"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5"/>
            <p:cNvSpPr/>
            <p:nvPr/>
          </p:nvSpPr>
          <p:spPr>
            <a:xfrm>
              <a:off x="5621525" y="2752850"/>
              <a:ext cx="13025" cy="7475"/>
            </a:xfrm>
            <a:custGeom>
              <a:avLst/>
              <a:gdLst/>
              <a:ahLst/>
              <a:cxnLst/>
              <a:rect l="l" t="t" r="r" b="b"/>
              <a:pathLst>
                <a:path w="521" h="299" extrusionOk="0">
                  <a:moveTo>
                    <a:pt x="215" y="0"/>
                  </a:moveTo>
                  <a:cubicBezTo>
                    <a:pt x="143" y="0"/>
                    <a:pt x="84" y="12"/>
                    <a:pt x="0" y="12"/>
                  </a:cubicBezTo>
                  <a:cubicBezTo>
                    <a:pt x="0" y="108"/>
                    <a:pt x="24" y="191"/>
                    <a:pt x="24" y="286"/>
                  </a:cubicBezTo>
                  <a:lnTo>
                    <a:pt x="227" y="286"/>
                  </a:lnTo>
                  <a:cubicBezTo>
                    <a:pt x="334" y="262"/>
                    <a:pt x="501" y="298"/>
                    <a:pt x="512" y="167"/>
                  </a:cubicBezTo>
                  <a:cubicBezTo>
                    <a:pt x="521" y="17"/>
                    <a:pt x="429" y="1"/>
                    <a:pt x="333" y="1"/>
                  </a:cubicBezTo>
                  <a:cubicBezTo>
                    <a:pt x="308" y="1"/>
                    <a:pt x="283" y="2"/>
                    <a:pt x="259" y="2"/>
                  </a:cubicBezTo>
                  <a:cubicBezTo>
                    <a:pt x="243" y="2"/>
                    <a:pt x="229" y="2"/>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5"/>
            <p:cNvSpPr/>
            <p:nvPr/>
          </p:nvSpPr>
          <p:spPr>
            <a:xfrm>
              <a:off x="5689675" y="2698525"/>
              <a:ext cx="25625" cy="3750"/>
            </a:xfrm>
            <a:custGeom>
              <a:avLst/>
              <a:gdLst/>
              <a:ahLst/>
              <a:cxnLst/>
              <a:rect l="l" t="t" r="r" b="b"/>
              <a:pathLst>
                <a:path w="1025" h="150" extrusionOk="0">
                  <a:moveTo>
                    <a:pt x="517" y="1"/>
                  </a:moveTo>
                  <a:cubicBezTo>
                    <a:pt x="346" y="1"/>
                    <a:pt x="174" y="12"/>
                    <a:pt x="1" y="42"/>
                  </a:cubicBezTo>
                  <a:cubicBezTo>
                    <a:pt x="13" y="78"/>
                    <a:pt x="37" y="114"/>
                    <a:pt x="49" y="149"/>
                  </a:cubicBezTo>
                  <a:lnTo>
                    <a:pt x="1025" y="149"/>
                  </a:lnTo>
                  <a:lnTo>
                    <a:pt x="1025" y="90"/>
                  </a:lnTo>
                  <a:lnTo>
                    <a:pt x="1025" y="30"/>
                  </a:lnTo>
                  <a:cubicBezTo>
                    <a:pt x="858" y="12"/>
                    <a:pt x="689" y="1"/>
                    <a:pt x="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5"/>
            <p:cNvSpPr/>
            <p:nvPr/>
          </p:nvSpPr>
          <p:spPr>
            <a:xfrm>
              <a:off x="5668550" y="2778000"/>
              <a:ext cx="19075" cy="5100"/>
            </a:xfrm>
            <a:custGeom>
              <a:avLst/>
              <a:gdLst/>
              <a:ahLst/>
              <a:cxnLst/>
              <a:rect l="l" t="t" r="r" b="b"/>
              <a:pathLst>
                <a:path w="763" h="204" extrusionOk="0">
                  <a:moveTo>
                    <a:pt x="254" y="0"/>
                  </a:moveTo>
                  <a:cubicBezTo>
                    <a:pt x="167" y="0"/>
                    <a:pt x="83" y="6"/>
                    <a:pt x="1" y="6"/>
                  </a:cubicBezTo>
                  <a:cubicBezTo>
                    <a:pt x="13" y="54"/>
                    <a:pt x="13" y="90"/>
                    <a:pt x="13" y="137"/>
                  </a:cubicBezTo>
                  <a:cubicBezTo>
                    <a:pt x="97" y="186"/>
                    <a:pt x="179" y="204"/>
                    <a:pt x="264" y="204"/>
                  </a:cubicBezTo>
                  <a:cubicBezTo>
                    <a:pt x="407" y="204"/>
                    <a:pt x="561" y="155"/>
                    <a:pt x="763" y="126"/>
                  </a:cubicBezTo>
                  <a:cubicBezTo>
                    <a:pt x="573" y="19"/>
                    <a:pt x="408"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5"/>
            <p:cNvSpPr/>
            <p:nvPr/>
          </p:nvSpPr>
          <p:spPr>
            <a:xfrm>
              <a:off x="5518225" y="2860475"/>
              <a:ext cx="14025" cy="10225"/>
            </a:xfrm>
            <a:custGeom>
              <a:avLst/>
              <a:gdLst/>
              <a:ahLst/>
              <a:cxnLst/>
              <a:rect l="l" t="t" r="r" b="b"/>
              <a:pathLst>
                <a:path w="561" h="409" extrusionOk="0">
                  <a:moveTo>
                    <a:pt x="375" y="1"/>
                  </a:moveTo>
                  <a:cubicBezTo>
                    <a:pt x="248" y="1"/>
                    <a:pt x="125" y="40"/>
                    <a:pt x="13" y="113"/>
                  </a:cubicBezTo>
                  <a:cubicBezTo>
                    <a:pt x="13" y="172"/>
                    <a:pt x="1" y="220"/>
                    <a:pt x="1" y="279"/>
                  </a:cubicBezTo>
                  <a:cubicBezTo>
                    <a:pt x="98" y="364"/>
                    <a:pt x="192" y="409"/>
                    <a:pt x="286" y="409"/>
                  </a:cubicBezTo>
                  <a:cubicBezTo>
                    <a:pt x="376" y="409"/>
                    <a:pt x="467" y="367"/>
                    <a:pt x="561" y="279"/>
                  </a:cubicBezTo>
                  <a:lnTo>
                    <a:pt x="561" y="29"/>
                  </a:lnTo>
                  <a:cubicBezTo>
                    <a:pt x="499" y="10"/>
                    <a:pt x="436"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5"/>
            <p:cNvSpPr/>
            <p:nvPr/>
          </p:nvSpPr>
          <p:spPr>
            <a:xfrm>
              <a:off x="5539675" y="2882025"/>
              <a:ext cx="26500" cy="3200"/>
            </a:xfrm>
            <a:custGeom>
              <a:avLst/>
              <a:gdLst/>
              <a:ahLst/>
              <a:cxnLst/>
              <a:rect l="l" t="t" r="r" b="b"/>
              <a:pathLst>
                <a:path w="1060" h="128" extrusionOk="0">
                  <a:moveTo>
                    <a:pt x="0" y="1"/>
                  </a:moveTo>
                  <a:cubicBezTo>
                    <a:pt x="163" y="91"/>
                    <a:pt x="329" y="128"/>
                    <a:pt x="496" y="128"/>
                  </a:cubicBezTo>
                  <a:cubicBezTo>
                    <a:pt x="683" y="128"/>
                    <a:pt x="871" y="82"/>
                    <a:pt x="1060" y="13"/>
                  </a:cubicBezTo>
                  <a:cubicBezTo>
                    <a:pt x="715" y="1"/>
                    <a:pt x="35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5"/>
            <p:cNvSpPr/>
            <p:nvPr/>
          </p:nvSpPr>
          <p:spPr>
            <a:xfrm>
              <a:off x="5815000" y="2706075"/>
              <a:ext cx="26225" cy="3750"/>
            </a:xfrm>
            <a:custGeom>
              <a:avLst/>
              <a:gdLst/>
              <a:ahLst/>
              <a:cxnLst/>
              <a:rect l="l" t="t" r="r" b="b"/>
              <a:pathLst>
                <a:path w="1049" h="150" extrusionOk="0">
                  <a:moveTo>
                    <a:pt x="567" y="0"/>
                  </a:moveTo>
                  <a:cubicBezTo>
                    <a:pt x="404" y="0"/>
                    <a:pt x="240" y="29"/>
                    <a:pt x="80" y="29"/>
                  </a:cubicBezTo>
                  <a:cubicBezTo>
                    <a:pt x="53" y="29"/>
                    <a:pt x="27" y="28"/>
                    <a:pt x="1" y="26"/>
                  </a:cubicBezTo>
                  <a:lnTo>
                    <a:pt x="1" y="26"/>
                  </a:lnTo>
                  <a:cubicBezTo>
                    <a:pt x="257" y="127"/>
                    <a:pt x="527" y="150"/>
                    <a:pt x="800" y="150"/>
                  </a:cubicBezTo>
                  <a:cubicBezTo>
                    <a:pt x="883" y="150"/>
                    <a:pt x="966" y="148"/>
                    <a:pt x="1048" y="145"/>
                  </a:cubicBezTo>
                  <a:cubicBezTo>
                    <a:pt x="894" y="29"/>
                    <a:pt x="731"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5"/>
            <p:cNvSpPr/>
            <p:nvPr/>
          </p:nvSpPr>
          <p:spPr>
            <a:xfrm>
              <a:off x="5603675" y="2721850"/>
              <a:ext cx="14600" cy="6000"/>
            </a:xfrm>
            <a:custGeom>
              <a:avLst/>
              <a:gdLst/>
              <a:ahLst/>
              <a:cxnLst/>
              <a:rect l="l" t="t" r="r" b="b"/>
              <a:pathLst>
                <a:path w="584" h="240" extrusionOk="0">
                  <a:moveTo>
                    <a:pt x="173" y="0"/>
                  </a:moveTo>
                  <a:cubicBezTo>
                    <a:pt x="118" y="0"/>
                    <a:pt x="61" y="17"/>
                    <a:pt x="0" y="62"/>
                  </a:cubicBezTo>
                  <a:cubicBezTo>
                    <a:pt x="24" y="109"/>
                    <a:pt x="24" y="169"/>
                    <a:pt x="24" y="217"/>
                  </a:cubicBezTo>
                  <a:cubicBezTo>
                    <a:pt x="110" y="222"/>
                    <a:pt x="199" y="239"/>
                    <a:pt x="285" y="239"/>
                  </a:cubicBezTo>
                  <a:cubicBezTo>
                    <a:pt x="390" y="239"/>
                    <a:pt x="492" y="214"/>
                    <a:pt x="583" y="109"/>
                  </a:cubicBezTo>
                  <a:lnTo>
                    <a:pt x="583" y="109"/>
                  </a:lnTo>
                  <a:cubicBezTo>
                    <a:pt x="579" y="110"/>
                    <a:pt x="574" y="110"/>
                    <a:pt x="569" y="110"/>
                  </a:cubicBezTo>
                  <a:cubicBezTo>
                    <a:pt x="436" y="110"/>
                    <a:pt x="313"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5"/>
            <p:cNvSpPr/>
            <p:nvPr/>
          </p:nvSpPr>
          <p:spPr>
            <a:xfrm>
              <a:off x="5601275" y="2860300"/>
              <a:ext cx="14025" cy="6875"/>
            </a:xfrm>
            <a:custGeom>
              <a:avLst/>
              <a:gdLst/>
              <a:ahLst/>
              <a:cxnLst/>
              <a:rect l="l" t="t" r="r" b="b"/>
              <a:pathLst>
                <a:path w="561" h="275" extrusionOk="0">
                  <a:moveTo>
                    <a:pt x="560" y="1"/>
                  </a:moveTo>
                  <a:cubicBezTo>
                    <a:pt x="370" y="1"/>
                    <a:pt x="179" y="13"/>
                    <a:pt x="1" y="13"/>
                  </a:cubicBezTo>
                  <a:lnTo>
                    <a:pt x="1" y="274"/>
                  </a:lnTo>
                  <a:cubicBezTo>
                    <a:pt x="179" y="227"/>
                    <a:pt x="370" y="191"/>
                    <a:pt x="560" y="155"/>
                  </a:cubicBezTo>
                  <a:lnTo>
                    <a:pt x="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5"/>
            <p:cNvSpPr/>
            <p:nvPr/>
          </p:nvSpPr>
          <p:spPr>
            <a:xfrm>
              <a:off x="5536700" y="2860600"/>
              <a:ext cx="14000" cy="7050"/>
            </a:xfrm>
            <a:custGeom>
              <a:avLst/>
              <a:gdLst/>
              <a:ahLst/>
              <a:cxnLst/>
              <a:rect l="l" t="t" r="r" b="b"/>
              <a:pathLst>
                <a:path w="560" h="282" extrusionOk="0">
                  <a:moveTo>
                    <a:pt x="0" y="1"/>
                  </a:moveTo>
                  <a:cubicBezTo>
                    <a:pt x="88" y="225"/>
                    <a:pt x="248" y="281"/>
                    <a:pt x="434" y="281"/>
                  </a:cubicBezTo>
                  <a:cubicBezTo>
                    <a:pt x="474" y="281"/>
                    <a:pt x="517" y="279"/>
                    <a:pt x="560" y="274"/>
                  </a:cubicBezTo>
                  <a:cubicBezTo>
                    <a:pt x="512" y="203"/>
                    <a:pt x="453" y="108"/>
                    <a:pt x="417" y="24"/>
                  </a:cubicBezTo>
                  <a:cubicBezTo>
                    <a:pt x="274" y="1"/>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5"/>
            <p:cNvSpPr/>
            <p:nvPr/>
          </p:nvSpPr>
          <p:spPr>
            <a:xfrm>
              <a:off x="5564675" y="2918050"/>
              <a:ext cx="22050" cy="5300"/>
            </a:xfrm>
            <a:custGeom>
              <a:avLst/>
              <a:gdLst/>
              <a:ahLst/>
              <a:cxnLst/>
              <a:rect l="l" t="t" r="r" b="b"/>
              <a:pathLst>
                <a:path w="882" h="212" extrusionOk="0">
                  <a:moveTo>
                    <a:pt x="12" y="0"/>
                  </a:moveTo>
                  <a:cubicBezTo>
                    <a:pt x="12" y="24"/>
                    <a:pt x="0" y="72"/>
                    <a:pt x="0" y="108"/>
                  </a:cubicBezTo>
                  <a:cubicBezTo>
                    <a:pt x="0" y="119"/>
                    <a:pt x="0" y="143"/>
                    <a:pt x="12" y="179"/>
                  </a:cubicBezTo>
                  <a:cubicBezTo>
                    <a:pt x="29" y="187"/>
                    <a:pt x="46" y="191"/>
                    <a:pt x="62" y="191"/>
                  </a:cubicBezTo>
                  <a:cubicBezTo>
                    <a:pt x="91" y="191"/>
                    <a:pt x="116" y="178"/>
                    <a:pt x="131" y="155"/>
                  </a:cubicBezTo>
                  <a:lnTo>
                    <a:pt x="310" y="155"/>
                  </a:lnTo>
                  <a:cubicBezTo>
                    <a:pt x="399" y="197"/>
                    <a:pt x="489" y="212"/>
                    <a:pt x="578" y="212"/>
                  </a:cubicBezTo>
                  <a:cubicBezTo>
                    <a:pt x="667" y="212"/>
                    <a:pt x="756" y="197"/>
                    <a:pt x="846" y="179"/>
                  </a:cubicBezTo>
                  <a:cubicBezTo>
                    <a:pt x="870" y="155"/>
                    <a:pt x="881" y="131"/>
                    <a:pt x="881" y="108"/>
                  </a:cubicBezTo>
                  <a:cubicBezTo>
                    <a:pt x="738" y="20"/>
                    <a:pt x="584" y="5"/>
                    <a:pt x="430" y="5"/>
                  </a:cubicBezTo>
                  <a:cubicBezTo>
                    <a:pt x="346" y="5"/>
                    <a:pt x="262" y="9"/>
                    <a:pt x="178" y="9"/>
                  </a:cubicBezTo>
                  <a:cubicBezTo>
                    <a:pt x="122" y="9"/>
                    <a:pt x="67" y="7"/>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5"/>
            <p:cNvSpPr/>
            <p:nvPr/>
          </p:nvSpPr>
          <p:spPr>
            <a:xfrm>
              <a:off x="5721825" y="2713050"/>
              <a:ext cx="12225" cy="6400"/>
            </a:xfrm>
            <a:custGeom>
              <a:avLst/>
              <a:gdLst/>
              <a:ahLst/>
              <a:cxnLst/>
              <a:rect l="l" t="t" r="r" b="b"/>
              <a:pathLst>
                <a:path w="489" h="256" extrusionOk="0">
                  <a:moveTo>
                    <a:pt x="342" y="1"/>
                  </a:moveTo>
                  <a:cubicBezTo>
                    <a:pt x="311" y="1"/>
                    <a:pt x="280" y="5"/>
                    <a:pt x="251" y="9"/>
                  </a:cubicBezTo>
                  <a:cubicBezTo>
                    <a:pt x="132" y="33"/>
                    <a:pt x="25" y="68"/>
                    <a:pt x="1" y="235"/>
                  </a:cubicBezTo>
                  <a:cubicBezTo>
                    <a:pt x="30" y="250"/>
                    <a:pt x="57" y="256"/>
                    <a:pt x="83" y="256"/>
                  </a:cubicBezTo>
                  <a:cubicBezTo>
                    <a:pt x="162" y="256"/>
                    <a:pt x="230" y="200"/>
                    <a:pt x="310" y="164"/>
                  </a:cubicBezTo>
                  <a:cubicBezTo>
                    <a:pt x="370" y="152"/>
                    <a:pt x="429" y="104"/>
                    <a:pt x="489" y="68"/>
                  </a:cubicBezTo>
                  <a:cubicBezTo>
                    <a:pt x="451" y="15"/>
                    <a:pt x="397" y="1"/>
                    <a:pt x="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5"/>
            <p:cNvSpPr/>
            <p:nvPr/>
          </p:nvSpPr>
          <p:spPr>
            <a:xfrm>
              <a:off x="5547100" y="2874600"/>
              <a:ext cx="17600" cy="4000"/>
            </a:xfrm>
            <a:custGeom>
              <a:avLst/>
              <a:gdLst/>
              <a:ahLst/>
              <a:cxnLst/>
              <a:rect l="l" t="t" r="r" b="b"/>
              <a:pathLst>
                <a:path w="704" h="160" extrusionOk="0">
                  <a:moveTo>
                    <a:pt x="156" y="0"/>
                  </a:moveTo>
                  <a:cubicBezTo>
                    <a:pt x="96" y="12"/>
                    <a:pt x="49" y="12"/>
                    <a:pt x="1" y="24"/>
                  </a:cubicBezTo>
                  <a:cubicBezTo>
                    <a:pt x="116" y="115"/>
                    <a:pt x="234" y="159"/>
                    <a:pt x="354" y="159"/>
                  </a:cubicBezTo>
                  <a:cubicBezTo>
                    <a:pt x="469" y="159"/>
                    <a:pt x="586" y="118"/>
                    <a:pt x="703" y="36"/>
                  </a:cubicBezTo>
                  <a:cubicBezTo>
                    <a:pt x="525" y="24"/>
                    <a:pt x="334" y="1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5"/>
            <p:cNvSpPr/>
            <p:nvPr/>
          </p:nvSpPr>
          <p:spPr>
            <a:xfrm>
              <a:off x="5618850" y="2903250"/>
              <a:ext cx="10725" cy="5600"/>
            </a:xfrm>
            <a:custGeom>
              <a:avLst/>
              <a:gdLst/>
              <a:ahLst/>
              <a:cxnLst/>
              <a:rect l="l" t="t" r="r" b="b"/>
              <a:pathLst>
                <a:path w="429" h="224" extrusionOk="0">
                  <a:moveTo>
                    <a:pt x="210" y="0"/>
                  </a:moveTo>
                  <a:cubicBezTo>
                    <a:pt x="140" y="0"/>
                    <a:pt x="72" y="15"/>
                    <a:pt x="0" y="45"/>
                  </a:cubicBezTo>
                  <a:cubicBezTo>
                    <a:pt x="0" y="176"/>
                    <a:pt x="48" y="223"/>
                    <a:pt x="215" y="223"/>
                  </a:cubicBezTo>
                  <a:cubicBezTo>
                    <a:pt x="369" y="200"/>
                    <a:pt x="429" y="200"/>
                    <a:pt x="429" y="45"/>
                  </a:cubicBezTo>
                  <a:cubicBezTo>
                    <a:pt x="352" y="15"/>
                    <a:pt x="280"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5"/>
            <p:cNvSpPr/>
            <p:nvPr/>
          </p:nvSpPr>
          <p:spPr>
            <a:xfrm>
              <a:off x="5507825" y="2719950"/>
              <a:ext cx="17875" cy="4350"/>
            </a:xfrm>
            <a:custGeom>
              <a:avLst/>
              <a:gdLst/>
              <a:ahLst/>
              <a:cxnLst/>
              <a:rect l="l" t="t" r="r" b="b"/>
              <a:pathLst>
                <a:path w="715" h="174" extrusionOk="0">
                  <a:moveTo>
                    <a:pt x="338" y="0"/>
                  </a:moveTo>
                  <a:cubicBezTo>
                    <a:pt x="225" y="0"/>
                    <a:pt x="113" y="48"/>
                    <a:pt x="0" y="150"/>
                  </a:cubicBezTo>
                  <a:cubicBezTo>
                    <a:pt x="238" y="173"/>
                    <a:pt x="477" y="173"/>
                    <a:pt x="715" y="173"/>
                  </a:cubicBezTo>
                  <a:cubicBezTo>
                    <a:pt x="589" y="60"/>
                    <a:pt x="463"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5"/>
            <p:cNvSpPr/>
            <p:nvPr/>
          </p:nvSpPr>
          <p:spPr>
            <a:xfrm>
              <a:off x="5438175" y="2812675"/>
              <a:ext cx="8350" cy="8650"/>
            </a:xfrm>
            <a:custGeom>
              <a:avLst/>
              <a:gdLst/>
              <a:ahLst/>
              <a:cxnLst/>
              <a:rect l="l" t="t" r="r" b="b"/>
              <a:pathLst>
                <a:path w="334" h="346" extrusionOk="0">
                  <a:moveTo>
                    <a:pt x="226" y="1"/>
                  </a:moveTo>
                  <a:cubicBezTo>
                    <a:pt x="60" y="108"/>
                    <a:pt x="0" y="227"/>
                    <a:pt x="191" y="346"/>
                  </a:cubicBezTo>
                  <a:cubicBezTo>
                    <a:pt x="286" y="274"/>
                    <a:pt x="334" y="167"/>
                    <a:pt x="334" y="48"/>
                  </a:cubicBezTo>
                  <a:cubicBezTo>
                    <a:pt x="298" y="36"/>
                    <a:pt x="274" y="13"/>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5"/>
            <p:cNvSpPr/>
            <p:nvPr/>
          </p:nvSpPr>
          <p:spPr>
            <a:xfrm>
              <a:off x="5470325" y="2704400"/>
              <a:ext cx="12825" cy="10425"/>
            </a:xfrm>
            <a:custGeom>
              <a:avLst/>
              <a:gdLst/>
              <a:ahLst/>
              <a:cxnLst/>
              <a:rect l="l" t="t" r="r" b="b"/>
              <a:pathLst>
                <a:path w="513" h="417" extrusionOk="0">
                  <a:moveTo>
                    <a:pt x="313" y="1"/>
                  </a:moveTo>
                  <a:cubicBezTo>
                    <a:pt x="262" y="1"/>
                    <a:pt x="208" y="16"/>
                    <a:pt x="155" y="45"/>
                  </a:cubicBezTo>
                  <a:cubicBezTo>
                    <a:pt x="72" y="141"/>
                    <a:pt x="0" y="236"/>
                    <a:pt x="72" y="355"/>
                  </a:cubicBezTo>
                  <a:cubicBezTo>
                    <a:pt x="106" y="400"/>
                    <a:pt x="145" y="416"/>
                    <a:pt x="186" y="416"/>
                  </a:cubicBezTo>
                  <a:cubicBezTo>
                    <a:pt x="231" y="416"/>
                    <a:pt x="278" y="397"/>
                    <a:pt x="322" y="379"/>
                  </a:cubicBezTo>
                  <a:cubicBezTo>
                    <a:pt x="333" y="355"/>
                    <a:pt x="369" y="343"/>
                    <a:pt x="393" y="343"/>
                  </a:cubicBezTo>
                  <a:cubicBezTo>
                    <a:pt x="369" y="224"/>
                    <a:pt x="476" y="176"/>
                    <a:pt x="512" y="105"/>
                  </a:cubicBezTo>
                  <a:lnTo>
                    <a:pt x="453" y="45"/>
                  </a:lnTo>
                  <a:cubicBezTo>
                    <a:pt x="411" y="16"/>
                    <a:pt x="363" y="1"/>
                    <a:pt x="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5"/>
            <p:cNvSpPr/>
            <p:nvPr/>
          </p:nvSpPr>
          <p:spPr>
            <a:xfrm>
              <a:off x="5886150" y="2860000"/>
              <a:ext cx="7150" cy="14025"/>
            </a:xfrm>
            <a:custGeom>
              <a:avLst/>
              <a:gdLst/>
              <a:ahLst/>
              <a:cxnLst/>
              <a:rect l="l" t="t" r="r" b="b"/>
              <a:pathLst>
                <a:path w="286" h="561" extrusionOk="0">
                  <a:moveTo>
                    <a:pt x="191" y="1"/>
                  </a:moveTo>
                  <a:lnTo>
                    <a:pt x="191" y="1"/>
                  </a:lnTo>
                  <a:cubicBezTo>
                    <a:pt x="0" y="167"/>
                    <a:pt x="60" y="370"/>
                    <a:pt x="48" y="560"/>
                  </a:cubicBezTo>
                  <a:cubicBezTo>
                    <a:pt x="286" y="429"/>
                    <a:pt x="191" y="203"/>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5"/>
            <p:cNvSpPr/>
            <p:nvPr/>
          </p:nvSpPr>
          <p:spPr>
            <a:xfrm>
              <a:off x="5655750" y="2882025"/>
              <a:ext cx="6575" cy="7475"/>
            </a:xfrm>
            <a:custGeom>
              <a:avLst/>
              <a:gdLst/>
              <a:ahLst/>
              <a:cxnLst/>
              <a:rect l="l" t="t" r="r" b="b"/>
              <a:pathLst>
                <a:path w="263" h="299" extrusionOk="0">
                  <a:moveTo>
                    <a:pt x="239" y="1"/>
                  </a:moveTo>
                  <a:cubicBezTo>
                    <a:pt x="144" y="1"/>
                    <a:pt x="36" y="25"/>
                    <a:pt x="24" y="108"/>
                  </a:cubicBezTo>
                  <a:cubicBezTo>
                    <a:pt x="1" y="275"/>
                    <a:pt x="144" y="275"/>
                    <a:pt x="263" y="298"/>
                  </a:cubicBezTo>
                  <a:cubicBezTo>
                    <a:pt x="239" y="191"/>
                    <a:pt x="239" y="96"/>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5"/>
            <p:cNvSpPr/>
            <p:nvPr/>
          </p:nvSpPr>
          <p:spPr>
            <a:xfrm>
              <a:off x="5625700" y="2731325"/>
              <a:ext cx="11325" cy="3525"/>
            </a:xfrm>
            <a:custGeom>
              <a:avLst/>
              <a:gdLst/>
              <a:ahLst/>
              <a:cxnLst/>
              <a:rect l="l" t="t" r="r" b="b"/>
              <a:pathLst>
                <a:path w="453" h="141" extrusionOk="0">
                  <a:moveTo>
                    <a:pt x="176" y="0"/>
                  </a:moveTo>
                  <a:cubicBezTo>
                    <a:pt x="119" y="0"/>
                    <a:pt x="60" y="11"/>
                    <a:pt x="0" y="28"/>
                  </a:cubicBezTo>
                  <a:cubicBezTo>
                    <a:pt x="91" y="118"/>
                    <a:pt x="209" y="140"/>
                    <a:pt x="333" y="140"/>
                  </a:cubicBezTo>
                  <a:cubicBezTo>
                    <a:pt x="372" y="140"/>
                    <a:pt x="413" y="138"/>
                    <a:pt x="453" y="135"/>
                  </a:cubicBezTo>
                  <a:cubicBezTo>
                    <a:pt x="376" y="36"/>
                    <a:pt x="280"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5"/>
            <p:cNvSpPr/>
            <p:nvPr/>
          </p:nvSpPr>
          <p:spPr>
            <a:xfrm>
              <a:off x="5657850" y="2781125"/>
              <a:ext cx="11025" cy="4000"/>
            </a:xfrm>
            <a:custGeom>
              <a:avLst/>
              <a:gdLst/>
              <a:ahLst/>
              <a:cxnLst/>
              <a:rect l="l" t="t" r="r" b="b"/>
              <a:pathLst>
                <a:path w="441" h="160" extrusionOk="0">
                  <a:moveTo>
                    <a:pt x="441" y="12"/>
                  </a:moveTo>
                  <a:lnTo>
                    <a:pt x="441" y="12"/>
                  </a:lnTo>
                  <a:cubicBezTo>
                    <a:pt x="274" y="24"/>
                    <a:pt x="119" y="1"/>
                    <a:pt x="0" y="143"/>
                  </a:cubicBezTo>
                  <a:cubicBezTo>
                    <a:pt x="53" y="152"/>
                    <a:pt x="109" y="160"/>
                    <a:pt x="164" y="160"/>
                  </a:cubicBezTo>
                  <a:cubicBezTo>
                    <a:pt x="269" y="160"/>
                    <a:pt x="370" y="130"/>
                    <a:pt x="441"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5"/>
            <p:cNvSpPr/>
            <p:nvPr/>
          </p:nvSpPr>
          <p:spPr>
            <a:xfrm>
              <a:off x="5575975" y="2860600"/>
              <a:ext cx="6575" cy="2700"/>
            </a:xfrm>
            <a:custGeom>
              <a:avLst/>
              <a:gdLst/>
              <a:ahLst/>
              <a:cxnLst/>
              <a:rect l="l" t="t" r="r" b="b"/>
              <a:pathLst>
                <a:path w="263" h="108" extrusionOk="0">
                  <a:moveTo>
                    <a:pt x="1" y="1"/>
                  </a:moveTo>
                  <a:cubicBezTo>
                    <a:pt x="41" y="75"/>
                    <a:pt x="83" y="108"/>
                    <a:pt x="126" y="108"/>
                  </a:cubicBezTo>
                  <a:cubicBezTo>
                    <a:pt x="173" y="108"/>
                    <a:pt x="219" y="69"/>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5"/>
            <p:cNvSpPr/>
            <p:nvPr/>
          </p:nvSpPr>
          <p:spPr>
            <a:xfrm>
              <a:off x="5583800" y="2801075"/>
              <a:ext cx="2025" cy="2800"/>
            </a:xfrm>
            <a:custGeom>
              <a:avLst/>
              <a:gdLst/>
              <a:ahLst/>
              <a:cxnLst/>
              <a:rect l="l" t="t" r="r" b="b"/>
              <a:pathLst>
                <a:path w="81" h="112" extrusionOk="0">
                  <a:moveTo>
                    <a:pt x="57" y="0"/>
                  </a:moveTo>
                  <a:cubicBezTo>
                    <a:pt x="45" y="24"/>
                    <a:pt x="9" y="36"/>
                    <a:pt x="9" y="48"/>
                  </a:cubicBezTo>
                  <a:cubicBezTo>
                    <a:pt x="0" y="94"/>
                    <a:pt x="12" y="112"/>
                    <a:pt x="40" y="112"/>
                  </a:cubicBezTo>
                  <a:cubicBezTo>
                    <a:pt x="49" y="112"/>
                    <a:pt x="58" y="110"/>
                    <a:pt x="69" y="107"/>
                  </a:cubicBezTo>
                  <a:cubicBezTo>
                    <a:pt x="69" y="96"/>
                    <a:pt x="81" y="60"/>
                    <a:pt x="81" y="48"/>
                  </a:cubicBezTo>
                  <a:cubicBezTo>
                    <a:pt x="69" y="36"/>
                    <a:pt x="57" y="24"/>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5"/>
            <p:cNvSpPr/>
            <p:nvPr/>
          </p:nvSpPr>
          <p:spPr>
            <a:xfrm>
              <a:off x="5532825" y="2879125"/>
              <a:ext cx="6875" cy="2925"/>
            </a:xfrm>
            <a:custGeom>
              <a:avLst/>
              <a:gdLst/>
              <a:ahLst/>
              <a:cxnLst/>
              <a:rect l="l" t="t" r="r" b="b"/>
              <a:pathLst>
                <a:path w="275" h="117" extrusionOk="0">
                  <a:moveTo>
                    <a:pt x="142" y="1"/>
                  </a:moveTo>
                  <a:cubicBezTo>
                    <a:pt x="96" y="1"/>
                    <a:pt x="48" y="39"/>
                    <a:pt x="0" y="117"/>
                  </a:cubicBezTo>
                  <a:lnTo>
                    <a:pt x="274" y="117"/>
                  </a:lnTo>
                  <a:cubicBezTo>
                    <a:pt x="233" y="39"/>
                    <a:pt x="188"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5"/>
            <p:cNvSpPr/>
            <p:nvPr/>
          </p:nvSpPr>
          <p:spPr>
            <a:xfrm>
              <a:off x="5557525" y="2864800"/>
              <a:ext cx="7475" cy="2975"/>
            </a:xfrm>
            <a:custGeom>
              <a:avLst/>
              <a:gdLst/>
              <a:ahLst/>
              <a:cxnLst/>
              <a:rect l="l" t="t" r="r" b="b"/>
              <a:pathLst>
                <a:path w="299" h="119" extrusionOk="0">
                  <a:moveTo>
                    <a:pt x="158" y="0"/>
                  </a:moveTo>
                  <a:cubicBezTo>
                    <a:pt x="105" y="0"/>
                    <a:pt x="51" y="43"/>
                    <a:pt x="1" y="118"/>
                  </a:cubicBezTo>
                  <a:cubicBezTo>
                    <a:pt x="96" y="118"/>
                    <a:pt x="203" y="118"/>
                    <a:pt x="298" y="106"/>
                  </a:cubicBezTo>
                  <a:cubicBezTo>
                    <a:pt x="253" y="34"/>
                    <a:pt x="206"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5"/>
            <p:cNvSpPr/>
            <p:nvPr/>
          </p:nvSpPr>
          <p:spPr>
            <a:xfrm>
              <a:off x="5665275" y="2735000"/>
              <a:ext cx="7475" cy="2725"/>
            </a:xfrm>
            <a:custGeom>
              <a:avLst/>
              <a:gdLst/>
              <a:ahLst/>
              <a:cxnLst/>
              <a:rect l="l" t="t" r="r" b="b"/>
              <a:pathLst>
                <a:path w="299" h="109" extrusionOk="0">
                  <a:moveTo>
                    <a:pt x="298" y="0"/>
                  </a:moveTo>
                  <a:cubicBezTo>
                    <a:pt x="191" y="0"/>
                    <a:pt x="96" y="12"/>
                    <a:pt x="1" y="12"/>
                  </a:cubicBezTo>
                  <a:cubicBezTo>
                    <a:pt x="47" y="76"/>
                    <a:pt x="97" y="109"/>
                    <a:pt x="146" y="109"/>
                  </a:cubicBezTo>
                  <a:cubicBezTo>
                    <a:pt x="198" y="109"/>
                    <a:pt x="250" y="73"/>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5"/>
            <p:cNvSpPr/>
            <p:nvPr/>
          </p:nvSpPr>
          <p:spPr>
            <a:xfrm>
              <a:off x="5662600" y="2862675"/>
              <a:ext cx="1800" cy="2650"/>
            </a:xfrm>
            <a:custGeom>
              <a:avLst/>
              <a:gdLst/>
              <a:ahLst/>
              <a:cxnLst/>
              <a:rect l="l" t="t" r="r" b="b"/>
              <a:pathLst>
                <a:path w="72" h="106" extrusionOk="0">
                  <a:moveTo>
                    <a:pt x="48" y="1"/>
                  </a:moveTo>
                  <a:cubicBezTo>
                    <a:pt x="24" y="13"/>
                    <a:pt x="1" y="25"/>
                    <a:pt x="1" y="37"/>
                  </a:cubicBezTo>
                  <a:cubicBezTo>
                    <a:pt x="1" y="81"/>
                    <a:pt x="7" y="105"/>
                    <a:pt x="30" y="105"/>
                  </a:cubicBezTo>
                  <a:cubicBezTo>
                    <a:pt x="38" y="105"/>
                    <a:pt x="48" y="102"/>
                    <a:pt x="60" y="96"/>
                  </a:cubicBezTo>
                  <a:cubicBezTo>
                    <a:pt x="60" y="96"/>
                    <a:pt x="72" y="72"/>
                    <a:pt x="72" y="60"/>
                  </a:cubicBezTo>
                  <a:cubicBezTo>
                    <a:pt x="72" y="25"/>
                    <a:pt x="60" y="13"/>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5"/>
            <p:cNvSpPr/>
            <p:nvPr/>
          </p:nvSpPr>
          <p:spPr>
            <a:xfrm>
              <a:off x="5617650" y="2864175"/>
              <a:ext cx="5100" cy="5100"/>
            </a:xfrm>
            <a:custGeom>
              <a:avLst/>
              <a:gdLst/>
              <a:ahLst/>
              <a:cxnLst/>
              <a:rect l="l" t="t" r="r" b="b"/>
              <a:pathLst>
                <a:path w="204" h="204" extrusionOk="0">
                  <a:moveTo>
                    <a:pt x="36" y="0"/>
                  </a:moveTo>
                  <a:cubicBezTo>
                    <a:pt x="1" y="36"/>
                    <a:pt x="1" y="96"/>
                    <a:pt x="24" y="143"/>
                  </a:cubicBezTo>
                  <a:cubicBezTo>
                    <a:pt x="49" y="187"/>
                    <a:pt x="74" y="203"/>
                    <a:pt x="98" y="203"/>
                  </a:cubicBezTo>
                  <a:cubicBezTo>
                    <a:pt x="133" y="203"/>
                    <a:pt x="168" y="171"/>
                    <a:pt x="203" y="143"/>
                  </a:cubicBezTo>
                  <a:cubicBezTo>
                    <a:pt x="179" y="72"/>
                    <a:pt x="132" y="12"/>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5"/>
            <p:cNvSpPr/>
            <p:nvPr/>
          </p:nvSpPr>
          <p:spPr>
            <a:xfrm>
              <a:off x="5553950" y="2774950"/>
              <a:ext cx="3600" cy="1150"/>
            </a:xfrm>
            <a:custGeom>
              <a:avLst/>
              <a:gdLst/>
              <a:ahLst/>
              <a:cxnLst/>
              <a:rect l="l" t="t" r="r" b="b"/>
              <a:pathLst>
                <a:path w="144" h="46" extrusionOk="0">
                  <a:moveTo>
                    <a:pt x="81" y="1"/>
                  </a:moveTo>
                  <a:cubicBezTo>
                    <a:pt x="57" y="1"/>
                    <a:pt x="30" y="3"/>
                    <a:pt x="1" y="9"/>
                  </a:cubicBezTo>
                  <a:cubicBezTo>
                    <a:pt x="13" y="21"/>
                    <a:pt x="25" y="45"/>
                    <a:pt x="48" y="45"/>
                  </a:cubicBezTo>
                  <a:cubicBezTo>
                    <a:pt x="72" y="33"/>
                    <a:pt x="120" y="21"/>
                    <a:pt x="144" y="9"/>
                  </a:cubicBezTo>
                  <a:cubicBezTo>
                    <a:pt x="126" y="3"/>
                    <a:pt x="105"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5"/>
            <p:cNvSpPr/>
            <p:nvPr/>
          </p:nvSpPr>
          <p:spPr>
            <a:xfrm>
              <a:off x="5568550" y="2774425"/>
              <a:ext cx="3575" cy="1375"/>
            </a:xfrm>
            <a:custGeom>
              <a:avLst/>
              <a:gdLst/>
              <a:ahLst/>
              <a:cxnLst/>
              <a:rect l="l" t="t" r="r" b="b"/>
              <a:pathLst>
                <a:path w="143" h="55" extrusionOk="0">
                  <a:moveTo>
                    <a:pt x="67" y="1"/>
                  </a:moveTo>
                  <a:cubicBezTo>
                    <a:pt x="42" y="1"/>
                    <a:pt x="18" y="7"/>
                    <a:pt x="0" y="19"/>
                  </a:cubicBezTo>
                  <a:cubicBezTo>
                    <a:pt x="12" y="30"/>
                    <a:pt x="24" y="54"/>
                    <a:pt x="36" y="54"/>
                  </a:cubicBezTo>
                  <a:cubicBezTo>
                    <a:pt x="83" y="54"/>
                    <a:pt x="119" y="30"/>
                    <a:pt x="143" y="19"/>
                  </a:cubicBezTo>
                  <a:cubicBezTo>
                    <a:pt x="119" y="7"/>
                    <a:pt x="92" y="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5"/>
            <p:cNvSpPr/>
            <p:nvPr/>
          </p:nvSpPr>
          <p:spPr>
            <a:xfrm>
              <a:off x="5561400" y="2774300"/>
              <a:ext cx="3600" cy="1500"/>
            </a:xfrm>
            <a:custGeom>
              <a:avLst/>
              <a:gdLst/>
              <a:ahLst/>
              <a:cxnLst/>
              <a:rect l="l" t="t" r="r" b="b"/>
              <a:pathLst>
                <a:path w="144" h="60" extrusionOk="0">
                  <a:moveTo>
                    <a:pt x="74" y="1"/>
                  </a:moveTo>
                  <a:cubicBezTo>
                    <a:pt x="49" y="1"/>
                    <a:pt x="27" y="10"/>
                    <a:pt x="0" y="24"/>
                  </a:cubicBezTo>
                  <a:lnTo>
                    <a:pt x="48" y="59"/>
                  </a:lnTo>
                  <a:cubicBezTo>
                    <a:pt x="84" y="59"/>
                    <a:pt x="119" y="35"/>
                    <a:pt x="143" y="24"/>
                  </a:cubicBezTo>
                  <a:cubicBezTo>
                    <a:pt x="116" y="7"/>
                    <a:pt x="94"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5"/>
            <p:cNvSpPr/>
            <p:nvPr/>
          </p:nvSpPr>
          <p:spPr>
            <a:xfrm>
              <a:off x="5614975" y="2864175"/>
              <a:ext cx="3600" cy="3900"/>
            </a:xfrm>
            <a:custGeom>
              <a:avLst/>
              <a:gdLst/>
              <a:ahLst/>
              <a:cxnLst/>
              <a:rect l="l" t="t" r="r" b="b"/>
              <a:pathLst>
                <a:path w="144" h="156" extrusionOk="0">
                  <a:moveTo>
                    <a:pt x="143" y="0"/>
                  </a:moveTo>
                  <a:cubicBezTo>
                    <a:pt x="108" y="0"/>
                    <a:pt x="60" y="0"/>
                    <a:pt x="1" y="12"/>
                  </a:cubicBezTo>
                  <a:cubicBezTo>
                    <a:pt x="12" y="96"/>
                    <a:pt x="60" y="143"/>
                    <a:pt x="143" y="155"/>
                  </a:cubicBez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5"/>
            <p:cNvSpPr/>
            <p:nvPr/>
          </p:nvSpPr>
          <p:spPr>
            <a:xfrm>
              <a:off x="5622425" y="2779200"/>
              <a:ext cx="3600" cy="2250"/>
            </a:xfrm>
            <a:custGeom>
              <a:avLst/>
              <a:gdLst/>
              <a:ahLst/>
              <a:cxnLst/>
              <a:rect l="l" t="t" r="r" b="b"/>
              <a:pathLst>
                <a:path w="144" h="90" extrusionOk="0">
                  <a:moveTo>
                    <a:pt x="76" y="0"/>
                  </a:moveTo>
                  <a:cubicBezTo>
                    <a:pt x="51" y="0"/>
                    <a:pt x="24" y="30"/>
                    <a:pt x="0" y="89"/>
                  </a:cubicBezTo>
                  <a:lnTo>
                    <a:pt x="143" y="89"/>
                  </a:lnTo>
                  <a:cubicBezTo>
                    <a:pt x="125" y="30"/>
                    <a:pt x="101" y="0"/>
                    <a:pt x="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5"/>
            <p:cNvSpPr/>
            <p:nvPr/>
          </p:nvSpPr>
          <p:spPr>
            <a:xfrm>
              <a:off x="5891800" y="2852275"/>
              <a:ext cx="4775" cy="4475"/>
            </a:xfrm>
            <a:custGeom>
              <a:avLst/>
              <a:gdLst/>
              <a:ahLst/>
              <a:cxnLst/>
              <a:rect l="l" t="t" r="r" b="b"/>
              <a:pathLst>
                <a:path w="191" h="179" extrusionOk="0">
                  <a:moveTo>
                    <a:pt x="107" y="0"/>
                  </a:moveTo>
                  <a:cubicBezTo>
                    <a:pt x="24" y="36"/>
                    <a:pt x="0" y="95"/>
                    <a:pt x="12" y="179"/>
                  </a:cubicBezTo>
                  <a:lnTo>
                    <a:pt x="131" y="179"/>
                  </a:lnTo>
                  <a:lnTo>
                    <a:pt x="191" y="107"/>
                  </a:lnTo>
                  <a:lnTo>
                    <a:pt x="167" y="60"/>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5"/>
            <p:cNvSpPr/>
            <p:nvPr/>
          </p:nvSpPr>
          <p:spPr>
            <a:xfrm>
              <a:off x="5844775" y="2707775"/>
              <a:ext cx="3875" cy="1950"/>
            </a:xfrm>
            <a:custGeom>
              <a:avLst/>
              <a:gdLst/>
              <a:ahLst/>
              <a:cxnLst/>
              <a:rect l="l" t="t" r="r" b="b"/>
              <a:pathLst>
                <a:path w="155" h="78" extrusionOk="0">
                  <a:moveTo>
                    <a:pt x="68" y="1"/>
                  </a:moveTo>
                  <a:cubicBezTo>
                    <a:pt x="43" y="1"/>
                    <a:pt x="24" y="25"/>
                    <a:pt x="0" y="65"/>
                  </a:cubicBezTo>
                  <a:cubicBezTo>
                    <a:pt x="48" y="77"/>
                    <a:pt x="95" y="77"/>
                    <a:pt x="155" y="77"/>
                  </a:cubicBezTo>
                  <a:cubicBezTo>
                    <a:pt x="143" y="41"/>
                    <a:pt x="119" y="29"/>
                    <a:pt x="107" y="18"/>
                  </a:cubicBezTo>
                  <a:cubicBezTo>
                    <a:pt x="92" y="6"/>
                    <a:pt x="79" y="1"/>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5"/>
            <p:cNvSpPr/>
            <p:nvPr/>
          </p:nvSpPr>
          <p:spPr>
            <a:xfrm>
              <a:off x="5485800" y="2940800"/>
              <a:ext cx="128300" cy="23100"/>
            </a:xfrm>
            <a:custGeom>
              <a:avLst/>
              <a:gdLst/>
              <a:ahLst/>
              <a:cxnLst/>
              <a:rect l="l" t="t" r="r" b="b"/>
              <a:pathLst>
                <a:path w="5132" h="924" extrusionOk="0">
                  <a:moveTo>
                    <a:pt x="918" y="0"/>
                  </a:moveTo>
                  <a:cubicBezTo>
                    <a:pt x="522" y="0"/>
                    <a:pt x="222" y="231"/>
                    <a:pt x="12" y="650"/>
                  </a:cubicBezTo>
                  <a:cubicBezTo>
                    <a:pt x="0" y="733"/>
                    <a:pt x="0" y="829"/>
                    <a:pt x="0" y="924"/>
                  </a:cubicBezTo>
                  <a:lnTo>
                    <a:pt x="453" y="829"/>
                  </a:lnTo>
                  <a:cubicBezTo>
                    <a:pt x="743" y="700"/>
                    <a:pt x="1062" y="648"/>
                    <a:pt x="1393" y="648"/>
                  </a:cubicBezTo>
                  <a:cubicBezTo>
                    <a:pt x="1429" y="648"/>
                    <a:pt x="1465" y="649"/>
                    <a:pt x="1500" y="650"/>
                  </a:cubicBezTo>
                  <a:cubicBezTo>
                    <a:pt x="2012" y="662"/>
                    <a:pt x="2501" y="662"/>
                    <a:pt x="3012" y="686"/>
                  </a:cubicBezTo>
                  <a:cubicBezTo>
                    <a:pt x="3062" y="682"/>
                    <a:pt x="3112" y="681"/>
                    <a:pt x="3161" y="681"/>
                  </a:cubicBezTo>
                  <a:cubicBezTo>
                    <a:pt x="3711" y="681"/>
                    <a:pt x="4233" y="884"/>
                    <a:pt x="4774" y="884"/>
                  </a:cubicBezTo>
                  <a:cubicBezTo>
                    <a:pt x="4834" y="884"/>
                    <a:pt x="4893" y="882"/>
                    <a:pt x="4953" y="876"/>
                  </a:cubicBezTo>
                  <a:cubicBezTo>
                    <a:pt x="5037" y="864"/>
                    <a:pt x="5096" y="829"/>
                    <a:pt x="5120" y="757"/>
                  </a:cubicBezTo>
                  <a:cubicBezTo>
                    <a:pt x="5132" y="686"/>
                    <a:pt x="5120" y="626"/>
                    <a:pt x="5108" y="543"/>
                  </a:cubicBezTo>
                  <a:cubicBezTo>
                    <a:pt x="5037" y="412"/>
                    <a:pt x="4834" y="483"/>
                    <a:pt x="4775" y="341"/>
                  </a:cubicBezTo>
                  <a:cubicBezTo>
                    <a:pt x="4721" y="316"/>
                    <a:pt x="4665" y="309"/>
                    <a:pt x="4608" y="309"/>
                  </a:cubicBezTo>
                  <a:cubicBezTo>
                    <a:pt x="4507" y="309"/>
                    <a:pt x="4403" y="333"/>
                    <a:pt x="4302" y="333"/>
                  </a:cubicBezTo>
                  <a:cubicBezTo>
                    <a:pt x="4210" y="333"/>
                    <a:pt x="4120" y="313"/>
                    <a:pt x="4036" y="233"/>
                  </a:cubicBezTo>
                  <a:cubicBezTo>
                    <a:pt x="3132" y="174"/>
                    <a:pt x="2215" y="126"/>
                    <a:pt x="1310" y="67"/>
                  </a:cubicBezTo>
                  <a:cubicBezTo>
                    <a:pt x="1170" y="22"/>
                    <a:pt x="1039" y="0"/>
                    <a:pt x="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5"/>
            <p:cNvSpPr/>
            <p:nvPr/>
          </p:nvSpPr>
          <p:spPr>
            <a:xfrm>
              <a:off x="5411075" y="2798000"/>
              <a:ext cx="28800" cy="120025"/>
            </a:xfrm>
            <a:custGeom>
              <a:avLst/>
              <a:gdLst/>
              <a:ahLst/>
              <a:cxnLst/>
              <a:rect l="l" t="t" r="r" b="b"/>
              <a:pathLst>
                <a:path w="1152" h="4801" extrusionOk="0">
                  <a:moveTo>
                    <a:pt x="189" y="0"/>
                  </a:moveTo>
                  <a:cubicBezTo>
                    <a:pt x="154" y="0"/>
                    <a:pt x="119" y="12"/>
                    <a:pt x="84" y="40"/>
                  </a:cubicBezTo>
                  <a:cubicBezTo>
                    <a:pt x="1" y="766"/>
                    <a:pt x="1" y="1492"/>
                    <a:pt x="84" y="2231"/>
                  </a:cubicBezTo>
                  <a:cubicBezTo>
                    <a:pt x="132" y="3159"/>
                    <a:pt x="417" y="4029"/>
                    <a:pt x="965" y="4791"/>
                  </a:cubicBezTo>
                  <a:cubicBezTo>
                    <a:pt x="995" y="4797"/>
                    <a:pt x="1020" y="4801"/>
                    <a:pt x="1042" y="4801"/>
                  </a:cubicBezTo>
                  <a:cubicBezTo>
                    <a:pt x="1131" y="4801"/>
                    <a:pt x="1151" y="4742"/>
                    <a:pt x="1132" y="4636"/>
                  </a:cubicBezTo>
                  <a:cubicBezTo>
                    <a:pt x="953" y="4171"/>
                    <a:pt x="727" y="3731"/>
                    <a:pt x="679" y="3219"/>
                  </a:cubicBezTo>
                  <a:cubicBezTo>
                    <a:pt x="620" y="2790"/>
                    <a:pt x="620" y="2350"/>
                    <a:pt x="644" y="1885"/>
                  </a:cubicBezTo>
                  <a:cubicBezTo>
                    <a:pt x="679" y="1778"/>
                    <a:pt x="727" y="1659"/>
                    <a:pt x="715" y="1528"/>
                  </a:cubicBezTo>
                  <a:cubicBezTo>
                    <a:pt x="667" y="1421"/>
                    <a:pt x="584" y="1338"/>
                    <a:pt x="501" y="1242"/>
                  </a:cubicBezTo>
                  <a:cubicBezTo>
                    <a:pt x="429" y="1135"/>
                    <a:pt x="441" y="1016"/>
                    <a:pt x="465" y="909"/>
                  </a:cubicBezTo>
                  <a:cubicBezTo>
                    <a:pt x="477" y="850"/>
                    <a:pt x="477" y="790"/>
                    <a:pt x="465" y="730"/>
                  </a:cubicBezTo>
                  <a:cubicBezTo>
                    <a:pt x="429" y="611"/>
                    <a:pt x="417" y="492"/>
                    <a:pt x="406" y="373"/>
                  </a:cubicBezTo>
                  <a:cubicBezTo>
                    <a:pt x="382" y="242"/>
                    <a:pt x="358" y="123"/>
                    <a:pt x="263" y="16"/>
                  </a:cubicBezTo>
                  <a:cubicBezTo>
                    <a:pt x="238" y="6"/>
                    <a:pt x="21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5"/>
            <p:cNvSpPr/>
            <p:nvPr/>
          </p:nvSpPr>
          <p:spPr>
            <a:xfrm>
              <a:off x="5560200" y="2949200"/>
              <a:ext cx="94100" cy="19475"/>
            </a:xfrm>
            <a:custGeom>
              <a:avLst/>
              <a:gdLst/>
              <a:ahLst/>
              <a:cxnLst/>
              <a:rect l="l" t="t" r="r" b="b"/>
              <a:pathLst>
                <a:path w="3764" h="779" extrusionOk="0">
                  <a:moveTo>
                    <a:pt x="2327" y="0"/>
                  </a:moveTo>
                  <a:cubicBezTo>
                    <a:pt x="2143" y="0"/>
                    <a:pt x="1958" y="5"/>
                    <a:pt x="1775" y="5"/>
                  </a:cubicBezTo>
                  <a:cubicBezTo>
                    <a:pt x="1822" y="147"/>
                    <a:pt x="1941" y="159"/>
                    <a:pt x="2061" y="183"/>
                  </a:cubicBezTo>
                  <a:cubicBezTo>
                    <a:pt x="2132" y="267"/>
                    <a:pt x="2251" y="290"/>
                    <a:pt x="2358" y="350"/>
                  </a:cubicBezTo>
                  <a:cubicBezTo>
                    <a:pt x="2239" y="350"/>
                    <a:pt x="2144" y="386"/>
                    <a:pt x="2061" y="481"/>
                  </a:cubicBezTo>
                  <a:cubicBezTo>
                    <a:pt x="2021" y="478"/>
                    <a:pt x="1981" y="476"/>
                    <a:pt x="1941" y="476"/>
                  </a:cubicBezTo>
                  <a:cubicBezTo>
                    <a:pt x="1823" y="476"/>
                    <a:pt x="1706" y="487"/>
                    <a:pt x="1590" y="487"/>
                  </a:cubicBezTo>
                  <a:cubicBezTo>
                    <a:pt x="1466" y="487"/>
                    <a:pt x="1344" y="474"/>
                    <a:pt x="1227" y="421"/>
                  </a:cubicBezTo>
                  <a:cubicBezTo>
                    <a:pt x="1011" y="326"/>
                    <a:pt x="795" y="288"/>
                    <a:pt x="578" y="288"/>
                  </a:cubicBezTo>
                  <a:cubicBezTo>
                    <a:pt x="387" y="288"/>
                    <a:pt x="195" y="317"/>
                    <a:pt x="1" y="362"/>
                  </a:cubicBezTo>
                  <a:cubicBezTo>
                    <a:pt x="108" y="481"/>
                    <a:pt x="239" y="481"/>
                    <a:pt x="394" y="493"/>
                  </a:cubicBezTo>
                  <a:cubicBezTo>
                    <a:pt x="989" y="588"/>
                    <a:pt x="1608" y="564"/>
                    <a:pt x="2192" y="778"/>
                  </a:cubicBezTo>
                  <a:cubicBezTo>
                    <a:pt x="2462" y="735"/>
                    <a:pt x="2736" y="711"/>
                    <a:pt x="3008" y="711"/>
                  </a:cubicBezTo>
                  <a:cubicBezTo>
                    <a:pt x="3263" y="711"/>
                    <a:pt x="3516" y="732"/>
                    <a:pt x="3763" y="778"/>
                  </a:cubicBezTo>
                  <a:lnTo>
                    <a:pt x="3763" y="481"/>
                  </a:lnTo>
                  <a:cubicBezTo>
                    <a:pt x="3659" y="516"/>
                    <a:pt x="3547" y="591"/>
                    <a:pt x="3452" y="591"/>
                  </a:cubicBezTo>
                  <a:cubicBezTo>
                    <a:pt x="3385" y="591"/>
                    <a:pt x="3327" y="552"/>
                    <a:pt x="3287" y="433"/>
                  </a:cubicBezTo>
                  <a:cubicBezTo>
                    <a:pt x="3215" y="195"/>
                    <a:pt x="3489" y="219"/>
                    <a:pt x="3632" y="183"/>
                  </a:cubicBezTo>
                  <a:cubicBezTo>
                    <a:pt x="3205" y="24"/>
                    <a:pt x="2766"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5"/>
            <p:cNvSpPr/>
            <p:nvPr/>
          </p:nvSpPr>
          <p:spPr>
            <a:xfrm>
              <a:off x="5464650" y="2939425"/>
              <a:ext cx="53900" cy="17950"/>
            </a:xfrm>
            <a:custGeom>
              <a:avLst/>
              <a:gdLst/>
              <a:ahLst/>
              <a:cxnLst/>
              <a:rect l="l" t="t" r="r" b="b"/>
              <a:pathLst>
                <a:path w="2156" h="718" extrusionOk="0">
                  <a:moveTo>
                    <a:pt x="1445" y="1"/>
                  </a:moveTo>
                  <a:cubicBezTo>
                    <a:pt x="1236" y="1"/>
                    <a:pt x="1029" y="29"/>
                    <a:pt x="834" y="62"/>
                  </a:cubicBezTo>
                  <a:cubicBezTo>
                    <a:pt x="537" y="98"/>
                    <a:pt x="287" y="372"/>
                    <a:pt x="1" y="550"/>
                  </a:cubicBezTo>
                  <a:cubicBezTo>
                    <a:pt x="263" y="705"/>
                    <a:pt x="584" y="598"/>
                    <a:pt x="858" y="717"/>
                  </a:cubicBezTo>
                  <a:cubicBezTo>
                    <a:pt x="1217" y="506"/>
                    <a:pt x="1520" y="126"/>
                    <a:pt x="1975" y="126"/>
                  </a:cubicBezTo>
                  <a:cubicBezTo>
                    <a:pt x="2032" y="126"/>
                    <a:pt x="2093" y="132"/>
                    <a:pt x="2156" y="146"/>
                  </a:cubicBezTo>
                  <a:cubicBezTo>
                    <a:pt x="1927" y="38"/>
                    <a:pt x="1685" y="1"/>
                    <a:pt x="1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5"/>
            <p:cNvSpPr/>
            <p:nvPr/>
          </p:nvSpPr>
          <p:spPr>
            <a:xfrm>
              <a:off x="5416725" y="2744525"/>
              <a:ext cx="18200" cy="48825"/>
            </a:xfrm>
            <a:custGeom>
              <a:avLst/>
              <a:gdLst/>
              <a:ahLst/>
              <a:cxnLst/>
              <a:rect l="l" t="t" r="r" b="b"/>
              <a:pathLst>
                <a:path w="728" h="1953" extrusionOk="0">
                  <a:moveTo>
                    <a:pt x="322" y="0"/>
                  </a:moveTo>
                  <a:cubicBezTo>
                    <a:pt x="1" y="488"/>
                    <a:pt x="49" y="1060"/>
                    <a:pt x="37" y="1596"/>
                  </a:cubicBezTo>
                  <a:cubicBezTo>
                    <a:pt x="13" y="1655"/>
                    <a:pt x="1" y="1715"/>
                    <a:pt x="13" y="1774"/>
                  </a:cubicBezTo>
                  <a:cubicBezTo>
                    <a:pt x="60" y="1893"/>
                    <a:pt x="156" y="1953"/>
                    <a:pt x="299" y="1953"/>
                  </a:cubicBezTo>
                  <a:cubicBezTo>
                    <a:pt x="382" y="1905"/>
                    <a:pt x="418" y="1822"/>
                    <a:pt x="477" y="1762"/>
                  </a:cubicBezTo>
                  <a:cubicBezTo>
                    <a:pt x="727" y="1607"/>
                    <a:pt x="668" y="1405"/>
                    <a:pt x="620" y="1179"/>
                  </a:cubicBezTo>
                  <a:cubicBezTo>
                    <a:pt x="370" y="1000"/>
                    <a:pt x="513" y="738"/>
                    <a:pt x="489" y="500"/>
                  </a:cubicBezTo>
                  <a:cubicBezTo>
                    <a:pt x="453" y="322"/>
                    <a:pt x="501" y="119"/>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5"/>
            <p:cNvSpPr/>
            <p:nvPr/>
          </p:nvSpPr>
          <p:spPr>
            <a:xfrm>
              <a:off x="5495925" y="2915375"/>
              <a:ext cx="58350" cy="13525"/>
            </a:xfrm>
            <a:custGeom>
              <a:avLst/>
              <a:gdLst/>
              <a:ahLst/>
              <a:cxnLst/>
              <a:rect l="l" t="t" r="r" b="b"/>
              <a:pathLst>
                <a:path w="2334" h="541" extrusionOk="0">
                  <a:moveTo>
                    <a:pt x="60" y="0"/>
                  </a:moveTo>
                  <a:lnTo>
                    <a:pt x="60" y="0"/>
                  </a:lnTo>
                  <a:cubicBezTo>
                    <a:pt x="0" y="226"/>
                    <a:pt x="107" y="369"/>
                    <a:pt x="345" y="405"/>
                  </a:cubicBezTo>
                  <a:cubicBezTo>
                    <a:pt x="417" y="409"/>
                    <a:pt x="491" y="410"/>
                    <a:pt x="567" y="410"/>
                  </a:cubicBezTo>
                  <a:cubicBezTo>
                    <a:pt x="718" y="410"/>
                    <a:pt x="877" y="405"/>
                    <a:pt x="1036" y="405"/>
                  </a:cubicBezTo>
                  <a:cubicBezTo>
                    <a:pt x="1115" y="344"/>
                    <a:pt x="1191" y="308"/>
                    <a:pt x="1265" y="308"/>
                  </a:cubicBezTo>
                  <a:cubicBezTo>
                    <a:pt x="1337" y="308"/>
                    <a:pt x="1406" y="341"/>
                    <a:pt x="1476" y="417"/>
                  </a:cubicBezTo>
                  <a:cubicBezTo>
                    <a:pt x="1611" y="515"/>
                    <a:pt x="1756" y="541"/>
                    <a:pt x="1905" y="541"/>
                  </a:cubicBezTo>
                  <a:cubicBezTo>
                    <a:pt x="2045" y="541"/>
                    <a:pt x="2189" y="518"/>
                    <a:pt x="2334" y="512"/>
                  </a:cubicBezTo>
                  <a:cubicBezTo>
                    <a:pt x="2250" y="346"/>
                    <a:pt x="1965" y="453"/>
                    <a:pt x="1905" y="226"/>
                  </a:cubicBezTo>
                  <a:cubicBezTo>
                    <a:pt x="1914" y="146"/>
                    <a:pt x="1909" y="86"/>
                    <a:pt x="1841" y="86"/>
                  </a:cubicBezTo>
                  <a:cubicBezTo>
                    <a:pt x="1819" y="86"/>
                    <a:pt x="1789" y="93"/>
                    <a:pt x="1750" y="107"/>
                  </a:cubicBezTo>
                  <a:cubicBezTo>
                    <a:pt x="1644" y="116"/>
                    <a:pt x="1538" y="120"/>
                    <a:pt x="1432" y="120"/>
                  </a:cubicBezTo>
                  <a:cubicBezTo>
                    <a:pt x="975" y="120"/>
                    <a:pt x="513" y="49"/>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5"/>
            <p:cNvSpPr/>
            <p:nvPr/>
          </p:nvSpPr>
          <p:spPr>
            <a:xfrm>
              <a:off x="5424175" y="2701350"/>
              <a:ext cx="20875" cy="55700"/>
            </a:xfrm>
            <a:custGeom>
              <a:avLst/>
              <a:gdLst/>
              <a:ahLst/>
              <a:cxnLst/>
              <a:rect l="l" t="t" r="r" b="b"/>
              <a:pathLst>
                <a:path w="835" h="2228" extrusionOk="0">
                  <a:moveTo>
                    <a:pt x="596" y="1"/>
                  </a:moveTo>
                  <a:lnTo>
                    <a:pt x="453" y="179"/>
                  </a:lnTo>
                  <a:cubicBezTo>
                    <a:pt x="370" y="275"/>
                    <a:pt x="394" y="406"/>
                    <a:pt x="322" y="477"/>
                  </a:cubicBezTo>
                  <a:cubicBezTo>
                    <a:pt x="310" y="525"/>
                    <a:pt x="286" y="560"/>
                    <a:pt x="286" y="596"/>
                  </a:cubicBezTo>
                  <a:cubicBezTo>
                    <a:pt x="155" y="929"/>
                    <a:pt x="132" y="1287"/>
                    <a:pt x="24" y="1632"/>
                  </a:cubicBezTo>
                  <a:cubicBezTo>
                    <a:pt x="13" y="1668"/>
                    <a:pt x="13" y="1703"/>
                    <a:pt x="13" y="1751"/>
                  </a:cubicBezTo>
                  <a:cubicBezTo>
                    <a:pt x="36" y="1906"/>
                    <a:pt x="1" y="2108"/>
                    <a:pt x="191" y="2227"/>
                  </a:cubicBezTo>
                  <a:cubicBezTo>
                    <a:pt x="370" y="1727"/>
                    <a:pt x="394" y="1191"/>
                    <a:pt x="739" y="763"/>
                  </a:cubicBezTo>
                  <a:cubicBezTo>
                    <a:pt x="751" y="644"/>
                    <a:pt x="810" y="536"/>
                    <a:pt x="810" y="441"/>
                  </a:cubicBezTo>
                  <a:cubicBezTo>
                    <a:pt x="834" y="382"/>
                    <a:pt x="810" y="334"/>
                    <a:pt x="798" y="275"/>
                  </a:cubicBezTo>
                  <a:cubicBezTo>
                    <a:pt x="751" y="155"/>
                    <a:pt x="715" y="4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5"/>
            <p:cNvSpPr/>
            <p:nvPr/>
          </p:nvSpPr>
          <p:spPr>
            <a:xfrm>
              <a:off x="5389050" y="2770700"/>
              <a:ext cx="10750" cy="56875"/>
            </a:xfrm>
            <a:custGeom>
              <a:avLst/>
              <a:gdLst/>
              <a:ahLst/>
              <a:cxnLst/>
              <a:rect l="l" t="t" r="r" b="b"/>
              <a:pathLst>
                <a:path w="430" h="2275" extrusionOk="0">
                  <a:moveTo>
                    <a:pt x="286" y="1"/>
                  </a:moveTo>
                  <a:cubicBezTo>
                    <a:pt x="120" y="132"/>
                    <a:pt x="155" y="322"/>
                    <a:pt x="155" y="501"/>
                  </a:cubicBezTo>
                  <a:cubicBezTo>
                    <a:pt x="132" y="679"/>
                    <a:pt x="179" y="882"/>
                    <a:pt x="1" y="1013"/>
                  </a:cubicBezTo>
                  <a:lnTo>
                    <a:pt x="1" y="2275"/>
                  </a:lnTo>
                  <a:cubicBezTo>
                    <a:pt x="405" y="1608"/>
                    <a:pt x="191" y="965"/>
                    <a:pt x="417" y="418"/>
                  </a:cubicBezTo>
                  <a:cubicBezTo>
                    <a:pt x="298" y="298"/>
                    <a:pt x="429" y="10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5"/>
            <p:cNvSpPr/>
            <p:nvPr/>
          </p:nvSpPr>
          <p:spPr>
            <a:xfrm>
              <a:off x="5417325" y="2842150"/>
              <a:ext cx="14625" cy="36325"/>
            </a:xfrm>
            <a:custGeom>
              <a:avLst/>
              <a:gdLst/>
              <a:ahLst/>
              <a:cxnLst/>
              <a:rect l="l" t="t" r="r" b="b"/>
              <a:pathLst>
                <a:path w="585" h="1453" extrusionOk="0">
                  <a:moveTo>
                    <a:pt x="298" y="0"/>
                  </a:moveTo>
                  <a:cubicBezTo>
                    <a:pt x="1" y="524"/>
                    <a:pt x="310" y="977"/>
                    <a:pt x="429" y="1453"/>
                  </a:cubicBezTo>
                  <a:cubicBezTo>
                    <a:pt x="477" y="1322"/>
                    <a:pt x="417" y="1131"/>
                    <a:pt x="572" y="1012"/>
                  </a:cubicBezTo>
                  <a:cubicBezTo>
                    <a:pt x="572" y="822"/>
                    <a:pt x="584" y="608"/>
                    <a:pt x="584" y="417"/>
                  </a:cubicBezTo>
                  <a:cubicBezTo>
                    <a:pt x="489" y="346"/>
                    <a:pt x="548" y="203"/>
                    <a:pt x="489" y="119"/>
                  </a:cubicBezTo>
                  <a:cubicBezTo>
                    <a:pt x="465" y="72"/>
                    <a:pt x="417" y="48"/>
                    <a:pt x="370" y="12"/>
                  </a:cubicBezTo>
                  <a:cubicBezTo>
                    <a:pt x="358" y="12"/>
                    <a:pt x="334"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5"/>
            <p:cNvSpPr/>
            <p:nvPr/>
          </p:nvSpPr>
          <p:spPr>
            <a:xfrm>
              <a:off x="5408100" y="2799275"/>
              <a:ext cx="5975" cy="54800"/>
            </a:xfrm>
            <a:custGeom>
              <a:avLst/>
              <a:gdLst/>
              <a:ahLst/>
              <a:cxnLst/>
              <a:rect l="l" t="t" r="r" b="b"/>
              <a:pathLst>
                <a:path w="239" h="2192" extrusionOk="0">
                  <a:moveTo>
                    <a:pt x="239" y="1"/>
                  </a:moveTo>
                  <a:cubicBezTo>
                    <a:pt x="1" y="727"/>
                    <a:pt x="60" y="1465"/>
                    <a:pt x="239" y="2192"/>
                  </a:cubicBezTo>
                  <a:lnTo>
                    <a:pt x="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5"/>
            <p:cNvSpPr/>
            <p:nvPr/>
          </p:nvSpPr>
          <p:spPr>
            <a:xfrm>
              <a:off x="5439050" y="2692125"/>
              <a:ext cx="23250" cy="18500"/>
            </a:xfrm>
            <a:custGeom>
              <a:avLst/>
              <a:gdLst/>
              <a:ahLst/>
              <a:cxnLst/>
              <a:rect l="l" t="t" r="r" b="b"/>
              <a:pathLst>
                <a:path w="930" h="740" extrusionOk="0">
                  <a:moveTo>
                    <a:pt x="310" y="1"/>
                  </a:moveTo>
                  <a:cubicBezTo>
                    <a:pt x="215" y="96"/>
                    <a:pt x="144" y="191"/>
                    <a:pt x="37" y="286"/>
                  </a:cubicBezTo>
                  <a:cubicBezTo>
                    <a:pt x="13" y="310"/>
                    <a:pt x="1" y="346"/>
                    <a:pt x="1" y="394"/>
                  </a:cubicBezTo>
                  <a:cubicBezTo>
                    <a:pt x="25" y="524"/>
                    <a:pt x="37" y="644"/>
                    <a:pt x="180" y="715"/>
                  </a:cubicBezTo>
                  <a:cubicBezTo>
                    <a:pt x="207" y="732"/>
                    <a:pt x="235" y="740"/>
                    <a:pt x="263" y="740"/>
                  </a:cubicBezTo>
                  <a:cubicBezTo>
                    <a:pt x="330" y="740"/>
                    <a:pt x="394" y="698"/>
                    <a:pt x="453" y="655"/>
                  </a:cubicBezTo>
                  <a:cubicBezTo>
                    <a:pt x="488" y="655"/>
                    <a:pt x="498" y="565"/>
                    <a:pt x="538" y="565"/>
                  </a:cubicBezTo>
                  <a:cubicBezTo>
                    <a:pt x="553" y="565"/>
                    <a:pt x="571" y="576"/>
                    <a:pt x="596" y="608"/>
                  </a:cubicBezTo>
                  <a:cubicBezTo>
                    <a:pt x="620" y="608"/>
                    <a:pt x="656" y="632"/>
                    <a:pt x="668" y="644"/>
                  </a:cubicBezTo>
                  <a:cubicBezTo>
                    <a:pt x="680" y="655"/>
                    <a:pt x="715" y="655"/>
                    <a:pt x="739" y="655"/>
                  </a:cubicBezTo>
                  <a:cubicBezTo>
                    <a:pt x="799" y="655"/>
                    <a:pt x="846" y="632"/>
                    <a:pt x="894" y="596"/>
                  </a:cubicBezTo>
                  <a:cubicBezTo>
                    <a:pt x="918" y="536"/>
                    <a:pt x="930" y="489"/>
                    <a:pt x="918" y="429"/>
                  </a:cubicBezTo>
                  <a:cubicBezTo>
                    <a:pt x="894" y="358"/>
                    <a:pt x="834" y="286"/>
                    <a:pt x="751" y="239"/>
                  </a:cubicBezTo>
                  <a:cubicBezTo>
                    <a:pt x="751" y="227"/>
                    <a:pt x="739" y="227"/>
                    <a:pt x="691" y="227"/>
                  </a:cubicBezTo>
                  <a:cubicBezTo>
                    <a:pt x="656" y="227"/>
                    <a:pt x="620" y="239"/>
                    <a:pt x="596" y="274"/>
                  </a:cubicBezTo>
                  <a:cubicBezTo>
                    <a:pt x="418" y="274"/>
                    <a:pt x="441" y="48"/>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5"/>
            <p:cNvSpPr/>
            <p:nvPr/>
          </p:nvSpPr>
          <p:spPr>
            <a:xfrm>
              <a:off x="5403650" y="2719100"/>
              <a:ext cx="14600" cy="30500"/>
            </a:xfrm>
            <a:custGeom>
              <a:avLst/>
              <a:gdLst/>
              <a:ahLst/>
              <a:cxnLst/>
              <a:rect l="l" t="t" r="r" b="b"/>
              <a:pathLst>
                <a:path w="584" h="1220" extrusionOk="0">
                  <a:moveTo>
                    <a:pt x="491" y="1"/>
                  </a:moveTo>
                  <a:cubicBezTo>
                    <a:pt x="462" y="1"/>
                    <a:pt x="434" y="18"/>
                    <a:pt x="405" y="53"/>
                  </a:cubicBezTo>
                  <a:cubicBezTo>
                    <a:pt x="143" y="398"/>
                    <a:pt x="12" y="779"/>
                    <a:pt x="0" y="1219"/>
                  </a:cubicBezTo>
                  <a:cubicBezTo>
                    <a:pt x="322" y="886"/>
                    <a:pt x="322" y="410"/>
                    <a:pt x="583" y="65"/>
                  </a:cubicBezTo>
                  <a:cubicBezTo>
                    <a:pt x="553" y="21"/>
                    <a:pt x="522"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5"/>
            <p:cNvSpPr/>
            <p:nvPr/>
          </p:nvSpPr>
          <p:spPr>
            <a:xfrm>
              <a:off x="5413750" y="2702850"/>
              <a:ext cx="16400" cy="17575"/>
            </a:xfrm>
            <a:custGeom>
              <a:avLst/>
              <a:gdLst/>
              <a:ahLst/>
              <a:cxnLst/>
              <a:rect l="l" t="t" r="r" b="b"/>
              <a:pathLst>
                <a:path w="656" h="703" extrusionOk="0">
                  <a:moveTo>
                    <a:pt x="334" y="0"/>
                  </a:moveTo>
                  <a:lnTo>
                    <a:pt x="334" y="0"/>
                  </a:lnTo>
                  <a:cubicBezTo>
                    <a:pt x="191" y="215"/>
                    <a:pt x="37" y="417"/>
                    <a:pt x="1" y="691"/>
                  </a:cubicBezTo>
                  <a:cubicBezTo>
                    <a:pt x="60" y="703"/>
                    <a:pt x="120" y="703"/>
                    <a:pt x="179" y="703"/>
                  </a:cubicBezTo>
                  <a:cubicBezTo>
                    <a:pt x="215" y="476"/>
                    <a:pt x="656" y="3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5"/>
            <p:cNvSpPr/>
            <p:nvPr/>
          </p:nvSpPr>
          <p:spPr>
            <a:xfrm>
              <a:off x="5423575" y="2716250"/>
              <a:ext cx="8075" cy="25900"/>
            </a:xfrm>
            <a:custGeom>
              <a:avLst/>
              <a:gdLst/>
              <a:ahLst/>
              <a:cxnLst/>
              <a:rect l="l" t="t" r="r" b="b"/>
              <a:pathLst>
                <a:path w="323" h="1036" extrusionOk="0">
                  <a:moveTo>
                    <a:pt x="322" y="0"/>
                  </a:moveTo>
                  <a:cubicBezTo>
                    <a:pt x="60" y="298"/>
                    <a:pt x="1" y="655"/>
                    <a:pt x="48" y="1036"/>
                  </a:cubicBezTo>
                  <a:cubicBezTo>
                    <a:pt x="227" y="714"/>
                    <a:pt x="322" y="381"/>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5"/>
            <p:cNvSpPr/>
            <p:nvPr/>
          </p:nvSpPr>
          <p:spPr>
            <a:xfrm>
              <a:off x="5586400" y="2946400"/>
              <a:ext cx="18475" cy="6050"/>
            </a:xfrm>
            <a:custGeom>
              <a:avLst/>
              <a:gdLst/>
              <a:ahLst/>
              <a:cxnLst/>
              <a:rect l="l" t="t" r="r" b="b"/>
              <a:pathLst>
                <a:path w="739" h="242" extrusionOk="0">
                  <a:moveTo>
                    <a:pt x="349" y="0"/>
                  </a:moveTo>
                  <a:cubicBezTo>
                    <a:pt x="252" y="0"/>
                    <a:pt x="153" y="11"/>
                    <a:pt x="55" y="11"/>
                  </a:cubicBezTo>
                  <a:cubicBezTo>
                    <a:pt x="37" y="11"/>
                    <a:pt x="19" y="10"/>
                    <a:pt x="1" y="9"/>
                  </a:cubicBezTo>
                  <a:lnTo>
                    <a:pt x="1" y="9"/>
                  </a:lnTo>
                  <a:cubicBezTo>
                    <a:pt x="82" y="187"/>
                    <a:pt x="183" y="242"/>
                    <a:pt x="291" y="242"/>
                  </a:cubicBezTo>
                  <a:cubicBezTo>
                    <a:pt x="436" y="242"/>
                    <a:pt x="595" y="144"/>
                    <a:pt x="739" y="117"/>
                  </a:cubicBezTo>
                  <a:cubicBezTo>
                    <a:pt x="617" y="20"/>
                    <a:pt x="484"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5"/>
            <p:cNvSpPr/>
            <p:nvPr/>
          </p:nvSpPr>
          <p:spPr>
            <a:xfrm>
              <a:off x="5748025" y="2939000"/>
              <a:ext cx="22050" cy="4975"/>
            </a:xfrm>
            <a:custGeom>
              <a:avLst/>
              <a:gdLst/>
              <a:ahLst/>
              <a:cxnLst/>
              <a:rect l="l" t="t" r="r" b="b"/>
              <a:pathLst>
                <a:path w="882" h="199" extrusionOk="0">
                  <a:moveTo>
                    <a:pt x="416" y="0"/>
                  </a:moveTo>
                  <a:cubicBezTo>
                    <a:pt x="273" y="0"/>
                    <a:pt x="134" y="29"/>
                    <a:pt x="1" y="139"/>
                  </a:cubicBezTo>
                  <a:cubicBezTo>
                    <a:pt x="179" y="163"/>
                    <a:pt x="358" y="163"/>
                    <a:pt x="536" y="174"/>
                  </a:cubicBezTo>
                  <a:cubicBezTo>
                    <a:pt x="644" y="127"/>
                    <a:pt x="775" y="198"/>
                    <a:pt x="882" y="32"/>
                  </a:cubicBezTo>
                  <a:cubicBezTo>
                    <a:pt x="723" y="32"/>
                    <a:pt x="567" y="0"/>
                    <a:pt x="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5"/>
            <p:cNvSpPr/>
            <p:nvPr/>
          </p:nvSpPr>
          <p:spPr>
            <a:xfrm>
              <a:off x="5442325" y="2921625"/>
              <a:ext cx="20875" cy="7275"/>
            </a:xfrm>
            <a:custGeom>
              <a:avLst/>
              <a:gdLst/>
              <a:ahLst/>
              <a:cxnLst/>
              <a:rect l="l" t="t" r="r" b="b"/>
              <a:pathLst>
                <a:path w="835" h="291" extrusionOk="0">
                  <a:moveTo>
                    <a:pt x="299" y="0"/>
                  </a:moveTo>
                  <a:cubicBezTo>
                    <a:pt x="203" y="60"/>
                    <a:pt x="72" y="12"/>
                    <a:pt x="1" y="155"/>
                  </a:cubicBezTo>
                  <a:cubicBezTo>
                    <a:pt x="122" y="252"/>
                    <a:pt x="244" y="291"/>
                    <a:pt x="381" y="291"/>
                  </a:cubicBezTo>
                  <a:cubicBezTo>
                    <a:pt x="513" y="291"/>
                    <a:pt x="659" y="255"/>
                    <a:pt x="834" y="203"/>
                  </a:cubicBezTo>
                  <a:cubicBezTo>
                    <a:pt x="596" y="107"/>
                    <a:pt x="441" y="6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5"/>
            <p:cNvSpPr/>
            <p:nvPr/>
          </p:nvSpPr>
          <p:spPr>
            <a:xfrm>
              <a:off x="5435500" y="2914175"/>
              <a:ext cx="14300" cy="11350"/>
            </a:xfrm>
            <a:custGeom>
              <a:avLst/>
              <a:gdLst/>
              <a:ahLst/>
              <a:cxnLst/>
              <a:rect l="l" t="t" r="r" b="b"/>
              <a:pathLst>
                <a:path w="572" h="454" extrusionOk="0">
                  <a:moveTo>
                    <a:pt x="167" y="1"/>
                  </a:moveTo>
                  <a:cubicBezTo>
                    <a:pt x="107" y="48"/>
                    <a:pt x="60" y="108"/>
                    <a:pt x="0" y="155"/>
                  </a:cubicBezTo>
                  <a:cubicBezTo>
                    <a:pt x="48" y="298"/>
                    <a:pt x="167" y="382"/>
                    <a:pt x="286" y="453"/>
                  </a:cubicBezTo>
                  <a:cubicBezTo>
                    <a:pt x="393" y="441"/>
                    <a:pt x="512" y="441"/>
                    <a:pt x="572" y="298"/>
                  </a:cubicBezTo>
                  <a:cubicBezTo>
                    <a:pt x="441" y="203"/>
                    <a:pt x="298" y="96"/>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5"/>
            <p:cNvSpPr/>
            <p:nvPr/>
          </p:nvSpPr>
          <p:spPr>
            <a:xfrm>
              <a:off x="5442925" y="2953475"/>
              <a:ext cx="21450" cy="4625"/>
            </a:xfrm>
            <a:custGeom>
              <a:avLst/>
              <a:gdLst/>
              <a:ahLst/>
              <a:cxnLst/>
              <a:rect l="l" t="t" r="r" b="b"/>
              <a:pathLst>
                <a:path w="858" h="185" extrusionOk="0">
                  <a:moveTo>
                    <a:pt x="858" y="0"/>
                  </a:moveTo>
                  <a:cubicBezTo>
                    <a:pt x="572" y="0"/>
                    <a:pt x="286" y="0"/>
                    <a:pt x="1" y="12"/>
                  </a:cubicBezTo>
                  <a:cubicBezTo>
                    <a:pt x="144" y="125"/>
                    <a:pt x="286" y="185"/>
                    <a:pt x="429" y="185"/>
                  </a:cubicBezTo>
                  <a:cubicBezTo>
                    <a:pt x="572" y="185"/>
                    <a:pt x="715" y="12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5"/>
            <p:cNvSpPr/>
            <p:nvPr/>
          </p:nvSpPr>
          <p:spPr>
            <a:xfrm>
              <a:off x="5805475" y="2964675"/>
              <a:ext cx="15200" cy="3475"/>
            </a:xfrm>
            <a:custGeom>
              <a:avLst/>
              <a:gdLst/>
              <a:ahLst/>
              <a:cxnLst/>
              <a:rect l="l" t="t" r="r" b="b"/>
              <a:pathLst>
                <a:path w="608" h="139" extrusionOk="0">
                  <a:moveTo>
                    <a:pt x="119" y="1"/>
                  </a:moveTo>
                  <a:cubicBezTo>
                    <a:pt x="79" y="1"/>
                    <a:pt x="40" y="2"/>
                    <a:pt x="1" y="5"/>
                  </a:cubicBezTo>
                  <a:cubicBezTo>
                    <a:pt x="95" y="112"/>
                    <a:pt x="203" y="139"/>
                    <a:pt x="313" y="139"/>
                  </a:cubicBezTo>
                  <a:cubicBezTo>
                    <a:pt x="412" y="139"/>
                    <a:pt x="512" y="117"/>
                    <a:pt x="608" y="112"/>
                  </a:cubicBezTo>
                  <a:cubicBezTo>
                    <a:pt x="454" y="25"/>
                    <a:pt x="285"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5"/>
            <p:cNvSpPr/>
            <p:nvPr/>
          </p:nvSpPr>
          <p:spPr>
            <a:xfrm>
              <a:off x="5430725" y="2867750"/>
              <a:ext cx="6875" cy="14300"/>
            </a:xfrm>
            <a:custGeom>
              <a:avLst/>
              <a:gdLst/>
              <a:ahLst/>
              <a:cxnLst/>
              <a:rect l="l" t="t" r="r" b="b"/>
              <a:pathLst>
                <a:path w="275" h="572" extrusionOk="0">
                  <a:moveTo>
                    <a:pt x="48" y="0"/>
                  </a:moveTo>
                  <a:cubicBezTo>
                    <a:pt x="60" y="191"/>
                    <a:pt x="1" y="417"/>
                    <a:pt x="191" y="572"/>
                  </a:cubicBezTo>
                  <a:cubicBezTo>
                    <a:pt x="191" y="357"/>
                    <a:pt x="274" y="155"/>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5"/>
            <p:cNvSpPr/>
            <p:nvPr/>
          </p:nvSpPr>
          <p:spPr>
            <a:xfrm>
              <a:off x="5395300" y="2767425"/>
              <a:ext cx="5100" cy="13725"/>
            </a:xfrm>
            <a:custGeom>
              <a:avLst/>
              <a:gdLst/>
              <a:ahLst/>
              <a:cxnLst/>
              <a:rect l="l" t="t" r="r" b="b"/>
              <a:pathLst>
                <a:path w="204" h="549" extrusionOk="0">
                  <a:moveTo>
                    <a:pt x="203" y="1"/>
                  </a:moveTo>
                  <a:cubicBezTo>
                    <a:pt x="144" y="37"/>
                    <a:pt x="96" y="84"/>
                    <a:pt x="36" y="132"/>
                  </a:cubicBezTo>
                  <a:cubicBezTo>
                    <a:pt x="48" y="275"/>
                    <a:pt x="1" y="441"/>
                    <a:pt x="167" y="549"/>
                  </a:cubicBezTo>
                  <a:cubicBezTo>
                    <a:pt x="179" y="358"/>
                    <a:pt x="179" y="179"/>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5"/>
            <p:cNvSpPr/>
            <p:nvPr/>
          </p:nvSpPr>
          <p:spPr>
            <a:xfrm>
              <a:off x="5397975" y="2749575"/>
              <a:ext cx="5700" cy="13725"/>
            </a:xfrm>
            <a:custGeom>
              <a:avLst/>
              <a:gdLst/>
              <a:ahLst/>
              <a:cxnLst/>
              <a:rect l="l" t="t" r="r" b="b"/>
              <a:pathLst>
                <a:path w="228" h="549" extrusionOk="0">
                  <a:moveTo>
                    <a:pt x="227" y="0"/>
                  </a:moveTo>
                  <a:cubicBezTo>
                    <a:pt x="37" y="179"/>
                    <a:pt x="1" y="358"/>
                    <a:pt x="215" y="548"/>
                  </a:cubicBezTo>
                  <a:cubicBezTo>
                    <a:pt x="215" y="346"/>
                    <a:pt x="227" y="179"/>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5"/>
            <p:cNvSpPr/>
            <p:nvPr/>
          </p:nvSpPr>
          <p:spPr>
            <a:xfrm>
              <a:off x="5413750" y="2784400"/>
              <a:ext cx="7775" cy="14600"/>
            </a:xfrm>
            <a:custGeom>
              <a:avLst/>
              <a:gdLst/>
              <a:ahLst/>
              <a:cxnLst/>
              <a:rect l="l" t="t" r="r" b="b"/>
              <a:pathLst>
                <a:path w="311" h="584" extrusionOk="0">
                  <a:moveTo>
                    <a:pt x="156" y="1"/>
                  </a:moveTo>
                  <a:cubicBezTo>
                    <a:pt x="1" y="179"/>
                    <a:pt x="13" y="393"/>
                    <a:pt x="25" y="584"/>
                  </a:cubicBezTo>
                  <a:lnTo>
                    <a:pt x="156" y="584"/>
                  </a:lnTo>
                  <a:cubicBezTo>
                    <a:pt x="310" y="465"/>
                    <a:pt x="275" y="322"/>
                    <a:pt x="203" y="191"/>
                  </a:cubicBezTo>
                  <a:cubicBezTo>
                    <a:pt x="191" y="131"/>
                    <a:pt x="168" y="60"/>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5"/>
            <p:cNvSpPr/>
            <p:nvPr/>
          </p:nvSpPr>
          <p:spPr>
            <a:xfrm>
              <a:off x="5776900" y="2942300"/>
              <a:ext cx="14025" cy="5200"/>
            </a:xfrm>
            <a:custGeom>
              <a:avLst/>
              <a:gdLst/>
              <a:ahLst/>
              <a:cxnLst/>
              <a:rect l="l" t="t" r="r" b="b"/>
              <a:pathLst>
                <a:path w="561" h="208" extrusionOk="0">
                  <a:moveTo>
                    <a:pt x="277" y="1"/>
                  </a:moveTo>
                  <a:cubicBezTo>
                    <a:pt x="186" y="1"/>
                    <a:pt x="93" y="51"/>
                    <a:pt x="1" y="150"/>
                  </a:cubicBezTo>
                  <a:cubicBezTo>
                    <a:pt x="107" y="185"/>
                    <a:pt x="218" y="208"/>
                    <a:pt x="330" y="208"/>
                  </a:cubicBezTo>
                  <a:cubicBezTo>
                    <a:pt x="406" y="208"/>
                    <a:pt x="483" y="197"/>
                    <a:pt x="560" y="173"/>
                  </a:cubicBezTo>
                  <a:cubicBezTo>
                    <a:pt x="468" y="57"/>
                    <a:pt x="373"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5"/>
            <p:cNvSpPr/>
            <p:nvPr/>
          </p:nvSpPr>
          <p:spPr>
            <a:xfrm>
              <a:off x="5468225" y="2903300"/>
              <a:ext cx="10450" cy="4300"/>
            </a:xfrm>
            <a:custGeom>
              <a:avLst/>
              <a:gdLst/>
              <a:ahLst/>
              <a:cxnLst/>
              <a:rect l="l" t="t" r="r" b="b"/>
              <a:pathLst>
                <a:path w="418" h="172" extrusionOk="0">
                  <a:moveTo>
                    <a:pt x="211" y="1"/>
                  </a:moveTo>
                  <a:cubicBezTo>
                    <a:pt x="144" y="1"/>
                    <a:pt x="75" y="40"/>
                    <a:pt x="1" y="114"/>
                  </a:cubicBezTo>
                  <a:cubicBezTo>
                    <a:pt x="79" y="153"/>
                    <a:pt x="158" y="171"/>
                    <a:pt x="235" y="171"/>
                  </a:cubicBezTo>
                  <a:cubicBezTo>
                    <a:pt x="297" y="171"/>
                    <a:pt x="359" y="159"/>
                    <a:pt x="417" y="138"/>
                  </a:cubicBezTo>
                  <a:cubicBezTo>
                    <a:pt x="350" y="45"/>
                    <a:pt x="282" y="1"/>
                    <a:pt x="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5"/>
            <p:cNvSpPr/>
            <p:nvPr/>
          </p:nvSpPr>
          <p:spPr>
            <a:xfrm>
              <a:off x="5521800" y="2921550"/>
              <a:ext cx="11050" cy="3975"/>
            </a:xfrm>
            <a:custGeom>
              <a:avLst/>
              <a:gdLst/>
              <a:ahLst/>
              <a:cxnLst/>
              <a:rect l="l" t="t" r="r" b="b"/>
              <a:pathLst>
                <a:path w="442" h="159" extrusionOk="0">
                  <a:moveTo>
                    <a:pt x="232" y="0"/>
                  </a:moveTo>
                  <a:cubicBezTo>
                    <a:pt x="157" y="0"/>
                    <a:pt x="81" y="54"/>
                    <a:pt x="1" y="146"/>
                  </a:cubicBezTo>
                  <a:cubicBezTo>
                    <a:pt x="144" y="146"/>
                    <a:pt x="287" y="158"/>
                    <a:pt x="441" y="158"/>
                  </a:cubicBezTo>
                  <a:cubicBezTo>
                    <a:pt x="372" y="48"/>
                    <a:pt x="303"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5"/>
            <p:cNvSpPr/>
            <p:nvPr/>
          </p:nvSpPr>
          <p:spPr>
            <a:xfrm>
              <a:off x="5440550" y="2691825"/>
              <a:ext cx="6575" cy="7475"/>
            </a:xfrm>
            <a:custGeom>
              <a:avLst/>
              <a:gdLst/>
              <a:ahLst/>
              <a:cxnLst/>
              <a:rect l="l" t="t" r="r" b="b"/>
              <a:pathLst>
                <a:path w="263" h="299" extrusionOk="0">
                  <a:moveTo>
                    <a:pt x="131" y="1"/>
                  </a:moveTo>
                  <a:cubicBezTo>
                    <a:pt x="84" y="108"/>
                    <a:pt x="36" y="191"/>
                    <a:pt x="0" y="298"/>
                  </a:cubicBezTo>
                  <a:cubicBezTo>
                    <a:pt x="179" y="286"/>
                    <a:pt x="239" y="179"/>
                    <a:pt x="262" y="13"/>
                  </a:cubicBezTo>
                  <a:cubicBezTo>
                    <a:pt x="215" y="13"/>
                    <a:pt x="179" y="13"/>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5"/>
            <p:cNvSpPr/>
            <p:nvPr/>
          </p:nvSpPr>
          <p:spPr>
            <a:xfrm>
              <a:off x="5431925" y="2706425"/>
              <a:ext cx="4475" cy="7450"/>
            </a:xfrm>
            <a:custGeom>
              <a:avLst/>
              <a:gdLst/>
              <a:ahLst/>
              <a:cxnLst/>
              <a:rect l="l" t="t" r="r" b="b"/>
              <a:pathLst>
                <a:path w="179" h="298" extrusionOk="0">
                  <a:moveTo>
                    <a:pt x="167" y="0"/>
                  </a:moveTo>
                  <a:cubicBezTo>
                    <a:pt x="60" y="60"/>
                    <a:pt x="0" y="155"/>
                    <a:pt x="24" y="298"/>
                  </a:cubicBezTo>
                  <a:cubicBezTo>
                    <a:pt x="131" y="214"/>
                    <a:pt x="179" y="119"/>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5"/>
            <p:cNvSpPr/>
            <p:nvPr/>
          </p:nvSpPr>
          <p:spPr>
            <a:xfrm>
              <a:off x="5793575" y="2962625"/>
              <a:ext cx="5075" cy="1575"/>
            </a:xfrm>
            <a:custGeom>
              <a:avLst/>
              <a:gdLst/>
              <a:ahLst/>
              <a:cxnLst/>
              <a:rect l="l" t="t" r="r" b="b"/>
              <a:pathLst>
                <a:path w="203" h="63" extrusionOk="0">
                  <a:moveTo>
                    <a:pt x="99" y="0"/>
                  </a:moveTo>
                  <a:cubicBezTo>
                    <a:pt x="67" y="0"/>
                    <a:pt x="33" y="19"/>
                    <a:pt x="0" y="63"/>
                  </a:cubicBezTo>
                  <a:lnTo>
                    <a:pt x="203" y="63"/>
                  </a:lnTo>
                  <a:cubicBezTo>
                    <a:pt x="171" y="25"/>
                    <a:pt x="136" y="0"/>
                    <a:pt x="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5"/>
            <p:cNvSpPr/>
            <p:nvPr/>
          </p:nvSpPr>
          <p:spPr>
            <a:xfrm>
              <a:off x="6112650" y="2685575"/>
              <a:ext cx="12525" cy="9400"/>
            </a:xfrm>
            <a:custGeom>
              <a:avLst/>
              <a:gdLst/>
              <a:ahLst/>
              <a:cxnLst/>
              <a:rect l="l" t="t" r="r" b="b"/>
              <a:pathLst>
                <a:path w="501" h="376" extrusionOk="0">
                  <a:moveTo>
                    <a:pt x="203" y="1"/>
                  </a:moveTo>
                  <a:cubicBezTo>
                    <a:pt x="144" y="24"/>
                    <a:pt x="84" y="60"/>
                    <a:pt x="48" y="120"/>
                  </a:cubicBezTo>
                  <a:cubicBezTo>
                    <a:pt x="1" y="155"/>
                    <a:pt x="1" y="203"/>
                    <a:pt x="36" y="263"/>
                  </a:cubicBezTo>
                  <a:cubicBezTo>
                    <a:pt x="108" y="328"/>
                    <a:pt x="191" y="375"/>
                    <a:pt x="265" y="375"/>
                  </a:cubicBezTo>
                  <a:cubicBezTo>
                    <a:pt x="325" y="375"/>
                    <a:pt x="380" y="343"/>
                    <a:pt x="417" y="263"/>
                  </a:cubicBezTo>
                  <a:cubicBezTo>
                    <a:pt x="501" y="120"/>
                    <a:pt x="322" y="36"/>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5"/>
            <p:cNvSpPr/>
            <p:nvPr/>
          </p:nvSpPr>
          <p:spPr>
            <a:xfrm>
              <a:off x="6090025" y="2683050"/>
              <a:ext cx="14925" cy="9100"/>
            </a:xfrm>
            <a:custGeom>
              <a:avLst/>
              <a:gdLst/>
              <a:ahLst/>
              <a:cxnLst/>
              <a:rect l="l" t="t" r="r" b="b"/>
              <a:pathLst>
                <a:path w="597" h="364" extrusionOk="0">
                  <a:moveTo>
                    <a:pt x="240" y="0"/>
                  </a:moveTo>
                  <a:cubicBezTo>
                    <a:pt x="190" y="0"/>
                    <a:pt x="141" y="21"/>
                    <a:pt x="96" y="66"/>
                  </a:cubicBezTo>
                  <a:cubicBezTo>
                    <a:pt x="1" y="233"/>
                    <a:pt x="13" y="352"/>
                    <a:pt x="239" y="364"/>
                  </a:cubicBezTo>
                  <a:cubicBezTo>
                    <a:pt x="334" y="364"/>
                    <a:pt x="418" y="352"/>
                    <a:pt x="513" y="352"/>
                  </a:cubicBezTo>
                  <a:cubicBezTo>
                    <a:pt x="584" y="245"/>
                    <a:pt x="596" y="161"/>
                    <a:pt x="489" y="66"/>
                  </a:cubicBezTo>
                  <a:cubicBezTo>
                    <a:pt x="465" y="54"/>
                    <a:pt x="418" y="54"/>
                    <a:pt x="370" y="42"/>
                  </a:cubicBezTo>
                  <a:cubicBezTo>
                    <a:pt x="326" y="15"/>
                    <a:pt x="28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5"/>
            <p:cNvSpPr/>
            <p:nvPr/>
          </p:nvSpPr>
          <p:spPr>
            <a:xfrm>
              <a:off x="6092425" y="2682050"/>
              <a:ext cx="6850" cy="2650"/>
            </a:xfrm>
            <a:custGeom>
              <a:avLst/>
              <a:gdLst/>
              <a:ahLst/>
              <a:cxnLst/>
              <a:rect l="l" t="t" r="r" b="b"/>
              <a:pathLst>
                <a:path w="274" h="106" extrusionOk="0">
                  <a:moveTo>
                    <a:pt x="136" y="0"/>
                  </a:moveTo>
                  <a:cubicBezTo>
                    <a:pt x="89" y="0"/>
                    <a:pt x="43" y="33"/>
                    <a:pt x="0" y="106"/>
                  </a:cubicBezTo>
                  <a:cubicBezTo>
                    <a:pt x="83" y="94"/>
                    <a:pt x="191" y="94"/>
                    <a:pt x="274" y="82"/>
                  </a:cubicBezTo>
                  <a:cubicBezTo>
                    <a:pt x="227" y="30"/>
                    <a:pt x="181"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5"/>
            <p:cNvSpPr/>
            <p:nvPr/>
          </p:nvSpPr>
          <p:spPr>
            <a:xfrm>
              <a:off x="6102250" y="2684675"/>
              <a:ext cx="4475" cy="7175"/>
            </a:xfrm>
            <a:custGeom>
              <a:avLst/>
              <a:gdLst/>
              <a:ahLst/>
              <a:cxnLst/>
              <a:rect l="l" t="t" r="r" b="b"/>
              <a:pathLst>
                <a:path w="179" h="287" extrusionOk="0">
                  <a:moveTo>
                    <a:pt x="0" y="1"/>
                  </a:moveTo>
                  <a:lnTo>
                    <a:pt x="0" y="1"/>
                  </a:lnTo>
                  <a:cubicBezTo>
                    <a:pt x="24" y="108"/>
                    <a:pt x="24" y="191"/>
                    <a:pt x="24" y="287"/>
                  </a:cubicBezTo>
                  <a:cubicBezTo>
                    <a:pt x="179" y="180"/>
                    <a:pt x="179" y="9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5"/>
            <p:cNvSpPr/>
            <p:nvPr/>
          </p:nvSpPr>
          <p:spPr>
            <a:xfrm>
              <a:off x="6111175" y="2687950"/>
              <a:ext cx="2400" cy="3900"/>
            </a:xfrm>
            <a:custGeom>
              <a:avLst/>
              <a:gdLst/>
              <a:ahLst/>
              <a:cxnLst/>
              <a:rect l="l" t="t" r="r" b="b"/>
              <a:pathLst>
                <a:path w="96" h="156" extrusionOk="0">
                  <a:moveTo>
                    <a:pt x="95" y="1"/>
                  </a:moveTo>
                  <a:lnTo>
                    <a:pt x="95" y="1"/>
                  </a:lnTo>
                  <a:cubicBezTo>
                    <a:pt x="0" y="49"/>
                    <a:pt x="0" y="108"/>
                    <a:pt x="84" y="156"/>
                  </a:cubicBezTo>
                  <a:cubicBezTo>
                    <a:pt x="95" y="108"/>
                    <a:pt x="95" y="49"/>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5"/>
            <p:cNvSpPr/>
            <p:nvPr/>
          </p:nvSpPr>
          <p:spPr>
            <a:xfrm>
              <a:off x="6113850" y="2685575"/>
              <a:ext cx="3900" cy="2400"/>
            </a:xfrm>
            <a:custGeom>
              <a:avLst/>
              <a:gdLst/>
              <a:ahLst/>
              <a:cxnLst/>
              <a:rect l="l" t="t" r="r" b="b"/>
              <a:pathLst>
                <a:path w="156" h="96" extrusionOk="0">
                  <a:moveTo>
                    <a:pt x="155" y="1"/>
                  </a:moveTo>
                  <a:cubicBezTo>
                    <a:pt x="72" y="1"/>
                    <a:pt x="12" y="36"/>
                    <a:pt x="0" y="96"/>
                  </a:cubicBezTo>
                  <a:cubicBezTo>
                    <a:pt x="48" y="72"/>
                    <a:pt x="108" y="24"/>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5"/>
            <p:cNvSpPr/>
            <p:nvPr/>
          </p:nvSpPr>
          <p:spPr>
            <a:xfrm>
              <a:off x="5511100" y="2691975"/>
              <a:ext cx="53300" cy="8575"/>
            </a:xfrm>
            <a:custGeom>
              <a:avLst/>
              <a:gdLst/>
              <a:ahLst/>
              <a:cxnLst/>
              <a:rect l="l" t="t" r="r" b="b"/>
              <a:pathLst>
                <a:path w="2132" h="343" extrusionOk="0">
                  <a:moveTo>
                    <a:pt x="426" y="0"/>
                  </a:moveTo>
                  <a:cubicBezTo>
                    <a:pt x="277" y="0"/>
                    <a:pt x="132" y="26"/>
                    <a:pt x="0" y="138"/>
                  </a:cubicBezTo>
                  <a:cubicBezTo>
                    <a:pt x="106" y="296"/>
                    <a:pt x="249" y="342"/>
                    <a:pt x="422" y="342"/>
                  </a:cubicBezTo>
                  <a:cubicBezTo>
                    <a:pt x="443" y="342"/>
                    <a:pt x="466" y="341"/>
                    <a:pt x="488" y="340"/>
                  </a:cubicBezTo>
                  <a:cubicBezTo>
                    <a:pt x="846" y="304"/>
                    <a:pt x="1203" y="304"/>
                    <a:pt x="1560" y="304"/>
                  </a:cubicBezTo>
                  <a:cubicBezTo>
                    <a:pt x="1619" y="284"/>
                    <a:pt x="1686" y="283"/>
                    <a:pt x="1753" y="283"/>
                  </a:cubicBezTo>
                  <a:cubicBezTo>
                    <a:pt x="1763" y="283"/>
                    <a:pt x="1774" y="283"/>
                    <a:pt x="1784" y="283"/>
                  </a:cubicBezTo>
                  <a:cubicBezTo>
                    <a:pt x="1909" y="283"/>
                    <a:pt x="2036" y="279"/>
                    <a:pt x="2131" y="161"/>
                  </a:cubicBezTo>
                  <a:lnTo>
                    <a:pt x="750" y="19"/>
                  </a:lnTo>
                  <a:cubicBezTo>
                    <a:pt x="641" y="14"/>
                    <a:pt x="532"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5"/>
            <p:cNvSpPr/>
            <p:nvPr/>
          </p:nvSpPr>
          <p:spPr>
            <a:xfrm>
              <a:off x="5453950" y="2677125"/>
              <a:ext cx="23225" cy="23475"/>
            </a:xfrm>
            <a:custGeom>
              <a:avLst/>
              <a:gdLst/>
              <a:ahLst/>
              <a:cxnLst/>
              <a:rect l="l" t="t" r="r" b="b"/>
              <a:pathLst>
                <a:path w="929" h="939" extrusionOk="0">
                  <a:moveTo>
                    <a:pt x="614" y="1"/>
                  </a:moveTo>
                  <a:cubicBezTo>
                    <a:pt x="555" y="1"/>
                    <a:pt x="496" y="31"/>
                    <a:pt x="441" y="101"/>
                  </a:cubicBezTo>
                  <a:cubicBezTo>
                    <a:pt x="250" y="315"/>
                    <a:pt x="0" y="517"/>
                    <a:pt x="0" y="851"/>
                  </a:cubicBezTo>
                  <a:cubicBezTo>
                    <a:pt x="36" y="851"/>
                    <a:pt x="84" y="863"/>
                    <a:pt x="131" y="886"/>
                  </a:cubicBezTo>
                  <a:cubicBezTo>
                    <a:pt x="177" y="923"/>
                    <a:pt x="222" y="938"/>
                    <a:pt x="268" y="938"/>
                  </a:cubicBezTo>
                  <a:cubicBezTo>
                    <a:pt x="282" y="938"/>
                    <a:pt x="296" y="937"/>
                    <a:pt x="310" y="934"/>
                  </a:cubicBezTo>
                  <a:cubicBezTo>
                    <a:pt x="381" y="886"/>
                    <a:pt x="453" y="827"/>
                    <a:pt x="536" y="767"/>
                  </a:cubicBezTo>
                  <a:cubicBezTo>
                    <a:pt x="643" y="601"/>
                    <a:pt x="929" y="565"/>
                    <a:pt x="857" y="267"/>
                  </a:cubicBezTo>
                  <a:cubicBezTo>
                    <a:pt x="857" y="243"/>
                    <a:pt x="846" y="196"/>
                    <a:pt x="846" y="148"/>
                  </a:cubicBezTo>
                  <a:cubicBezTo>
                    <a:pt x="776" y="58"/>
                    <a:pt x="695"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5"/>
            <p:cNvSpPr/>
            <p:nvPr/>
          </p:nvSpPr>
          <p:spPr>
            <a:xfrm>
              <a:off x="5464650" y="2684400"/>
              <a:ext cx="27425" cy="15200"/>
            </a:xfrm>
            <a:custGeom>
              <a:avLst/>
              <a:gdLst/>
              <a:ahLst/>
              <a:cxnLst/>
              <a:rect l="l" t="t" r="r" b="b"/>
              <a:pathLst>
                <a:path w="1097" h="608" extrusionOk="0">
                  <a:moveTo>
                    <a:pt x="441" y="0"/>
                  </a:moveTo>
                  <a:cubicBezTo>
                    <a:pt x="346" y="191"/>
                    <a:pt x="60" y="202"/>
                    <a:pt x="1" y="441"/>
                  </a:cubicBezTo>
                  <a:cubicBezTo>
                    <a:pt x="191" y="607"/>
                    <a:pt x="429" y="524"/>
                    <a:pt x="656" y="583"/>
                  </a:cubicBezTo>
                  <a:lnTo>
                    <a:pt x="739" y="583"/>
                  </a:lnTo>
                  <a:cubicBezTo>
                    <a:pt x="786" y="583"/>
                    <a:pt x="837" y="595"/>
                    <a:pt x="889" y="595"/>
                  </a:cubicBezTo>
                  <a:cubicBezTo>
                    <a:pt x="958" y="595"/>
                    <a:pt x="1029" y="576"/>
                    <a:pt x="1096" y="488"/>
                  </a:cubicBezTo>
                  <a:cubicBezTo>
                    <a:pt x="882" y="322"/>
                    <a:pt x="668" y="167"/>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5"/>
            <p:cNvSpPr/>
            <p:nvPr/>
          </p:nvSpPr>
          <p:spPr>
            <a:xfrm>
              <a:off x="5466150" y="2696400"/>
              <a:ext cx="17000" cy="11525"/>
            </a:xfrm>
            <a:custGeom>
              <a:avLst/>
              <a:gdLst/>
              <a:ahLst/>
              <a:cxnLst/>
              <a:rect l="l" t="t" r="r" b="b"/>
              <a:pathLst>
                <a:path w="680" h="461" extrusionOk="0">
                  <a:moveTo>
                    <a:pt x="349" y="1"/>
                  </a:moveTo>
                  <a:cubicBezTo>
                    <a:pt x="287" y="1"/>
                    <a:pt x="224" y="14"/>
                    <a:pt x="155" y="44"/>
                  </a:cubicBezTo>
                  <a:cubicBezTo>
                    <a:pt x="48" y="68"/>
                    <a:pt x="0" y="139"/>
                    <a:pt x="0" y="258"/>
                  </a:cubicBezTo>
                  <a:cubicBezTo>
                    <a:pt x="12" y="342"/>
                    <a:pt x="48" y="401"/>
                    <a:pt x="84" y="437"/>
                  </a:cubicBezTo>
                  <a:cubicBezTo>
                    <a:pt x="128" y="452"/>
                    <a:pt x="170" y="460"/>
                    <a:pt x="211" y="460"/>
                  </a:cubicBezTo>
                  <a:cubicBezTo>
                    <a:pt x="268" y="460"/>
                    <a:pt x="321" y="443"/>
                    <a:pt x="369" y="401"/>
                  </a:cubicBezTo>
                  <a:cubicBezTo>
                    <a:pt x="441" y="401"/>
                    <a:pt x="536" y="377"/>
                    <a:pt x="620" y="365"/>
                  </a:cubicBezTo>
                  <a:cubicBezTo>
                    <a:pt x="643" y="282"/>
                    <a:pt x="655" y="187"/>
                    <a:pt x="679" y="103"/>
                  </a:cubicBezTo>
                  <a:lnTo>
                    <a:pt x="667" y="103"/>
                  </a:lnTo>
                  <a:cubicBezTo>
                    <a:pt x="560" y="42"/>
                    <a:pt x="458"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5"/>
            <p:cNvSpPr/>
            <p:nvPr/>
          </p:nvSpPr>
          <p:spPr>
            <a:xfrm>
              <a:off x="5501875" y="2691825"/>
              <a:ext cx="5975" cy="6025"/>
            </a:xfrm>
            <a:custGeom>
              <a:avLst/>
              <a:gdLst/>
              <a:ahLst/>
              <a:cxnLst/>
              <a:rect l="l" t="t" r="r" b="b"/>
              <a:pathLst>
                <a:path w="239" h="241" extrusionOk="0">
                  <a:moveTo>
                    <a:pt x="83" y="1"/>
                  </a:moveTo>
                  <a:lnTo>
                    <a:pt x="0" y="48"/>
                  </a:lnTo>
                  <a:cubicBezTo>
                    <a:pt x="32" y="128"/>
                    <a:pt x="48" y="241"/>
                    <a:pt x="109" y="241"/>
                  </a:cubicBezTo>
                  <a:cubicBezTo>
                    <a:pt x="139" y="241"/>
                    <a:pt x="180" y="214"/>
                    <a:pt x="238" y="144"/>
                  </a:cubicBezTo>
                  <a:cubicBezTo>
                    <a:pt x="191" y="84"/>
                    <a:pt x="131" y="48"/>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5"/>
            <p:cNvSpPr/>
            <p:nvPr/>
          </p:nvSpPr>
          <p:spPr>
            <a:xfrm>
              <a:off x="5920075" y="2674275"/>
              <a:ext cx="7475" cy="2375"/>
            </a:xfrm>
            <a:custGeom>
              <a:avLst/>
              <a:gdLst/>
              <a:ahLst/>
              <a:cxnLst/>
              <a:rect l="l" t="t" r="r" b="b"/>
              <a:pathLst>
                <a:path w="299" h="95" extrusionOk="0">
                  <a:moveTo>
                    <a:pt x="0" y="0"/>
                  </a:moveTo>
                  <a:cubicBezTo>
                    <a:pt x="43" y="61"/>
                    <a:pt x="92" y="94"/>
                    <a:pt x="144" y="94"/>
                  </a:cubicBezTo>
                  <a:cubicBezTo>
                    <a:pt x="193" y="94"/>
                    <a:pt x="246"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5"/>
            <p:cNvSpPr/>
            <p:nvPr/>
          </p:nvSpPr>
          <p:spPr>
            <a:xfrm>
              <a:off x="5873050" y="2670100"/>
              <a:ext cx="3875" cy="1525"/>
            </a:xfrm>
            <a:custGeom>
              <a:avLst/>
              <a:gdLst/>
              <a:ahLst/>
              <a:cxnLst/>
              <a:rect l="l" t="t" r="r" b="b"/>
              <a:pathLst>
                <a:path w="155" h="61" extrusionOk="0">
                  <a:moveTo>
                    <a:pt x="0" y="1"/>
                  </a:moveTo>
                  <a:cubicBezTo>
                    <a:pt x="24" y="36"/>
                    <a:pt x="48" y="60"/>
                    <a:pt x="48" y="60"/>
                  </a:cubicBezTo>
                  <a:cubicBezTo>
                    <a:pt x="84" y="48"/>
                    <a:pt x="119" y="36"/>
                    <a:pt x="155" y="24"/>
                  </a:cubicBezTo>
                  <a:cubicBezTo>
                    <a:pt x="107"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5"/>
            <p:cNvSpPr/>
            <p:nvPr/>
          </p:nvSpPr>
          <p:spPr>
            <a:xfrm>
              <a:off x="5866200" y="2670700"/>
              <a:ext cx="3600" cy="3300"/>
            </a:xfrm>
            <a:custGeom>
              <a:avLst/>
              <a:gdLst/>
              <a:ahLst/>
              <a:cxnLst/>
              <a:rect l="l" t="t" r="r" b="b"/>
              <a:pathLst>
                <a:path w="144" h="132" extrusionOk="0">
                  <a:moveTo>
                    <a:pt x="143" y="0"/>
                  </a:moveTo>
                  <a:cubicBezTo>
                    <a:pt x="96" y="36"/>
                    <a:pt x="36" y="84"/>
                    <a:pt x="0" y="131"/>
                  </a:cubicBezTo>
                  <a:cubicBezTo>
                    <a:pt x="60" y="84"/>
                    <a:pt x="96"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5"/>
            <p:cNvSpPr/>
            <p:nvPr/>
          </p:nvSpPr>
          <p:spPr>
            <a:xfrm>
              <a:off x="6098375" y="2717425"/>
              <a:ext cx="8950" cy="3000"/>
            </a:xfrm>
            <a:custGeom>
              <a:avLst/>
              <a:gdLst/>
              <a:ahLst/>
              <a:cxnLst/>
              <a:rect l="l" t="t" r="r" b="b"/>
              <a:pathLst>
                <a:path w="358" h="120" extrusionOk="0">
                  <a:moveTo>
                    <a:pt x="36" y="1"/>
                  </a:moveTo>
                  <a:cubicBezTo>
                    <a:pt x="0" y="36"/>
                    <a:pt x="0" y="60"/>
                    <a:pt x="36" y="108"/>
                  </a:cubicBezTo>
                  <a:cubicBezTo>
                    <a:pt x="131" y="108"/>
                    <a:pt x="215" y="120"/>
                    <a:pt x="310" y="120"/>
                  </a:cubicBezTo>
                  <a:lnTo>
                    <a:pt x="357" y="60"/>
                  </a:lnTo>
                  <a:lnTo>
                    <a:pt x="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5"/>
            <p:cNvSpPr/>
            <p:nvPr/>
          </p:nvSpPr>
          <p:spPr>
            <a:xfrm>
              <a:off x="6116225" y="2717125"/>
              <a:ext cx="9850" cy="3000"/>
            </a:xfrm>
            <a:custGeom>
              <a:avLst/>
              <a:gdLst/>
              <a:ahLst/>
              <a:cxnLst/>
              <a:rect l="l" t="t" r="r" b="b"/>
              <a:pathLst>
                <a:path w="394" h="120" extrusionOk="0">
                  <a:moveTo>
                    <a:pt x="36" y="1"/>
                  </a:moveTo>
                  <a:lnTo>
                    <a:pt x="1" y="60"/>
                  </a:lnTo>
                  <a:lnTo>
                    <a:pt x="36" y="120"/>
                  </a:lnTo>
                  <a:lnTo>
                    <a:pt x="322" y="120"/>
                  </a:lnTo>
                  <a:cubicBezTo>
                    <a:pt x="394" y="84"/>
                    <a:pt x="394" y="6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5"/>
            <p:cNvSpPr/>
            <p:nvPr/>
          </p:nvSpPr>
          <p:spPr>
            <a:xfrm>
              <a:off x="6095400" y="2717425"/>
              <a:ext cx="3875" cy="2400"/>
            </a:xfrm>
            <a:custGeom>
              <a:avLst/>
              <a:gdLst/>
              <a:ahLst/>
              <a:cxnLst/>
              <a:rect l="l" t="t" r="r" b="b"/>
              <a:pathLst>
                <a:path w="155" h="96" extrusionOk="0">
                  <a:moveTo>
                    <a:pt x="0" y="1"/>
                  </a:moveTo>
                  <a:lnTo>
                    <a:pt x="0" y="96"/>
                  </a:lnTo>
                  <a:lnTo>
                    <a:pt x="155" y="96"/>
                  </a:lnTo>
                  <a:lnTo>
                    <a:pt x="155" y="48"/>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5"/>
            <p:cNvSpPr/>
            <p:nvPr/>
          </p:nvSpPr>
          <p:spPr>
            <a:xfrm>
              <a:off x="6106400" y="2717425"/>
              <a:ext cx="2400" cy="2700"/>
            </a:xfrm>
            <a:custGeom>
              <a:avLst/>
              <a:gdLst/>
              <a:ahLst/>
              <a:cxnLst/>
              <a:rect l="l" t="t" r="r" b="b"/>
              <a:pathLst>
                <a:path w="96" h="108" extrusionOk="0">
                  <a:moveTo>
                    <a:pt x="1" y="1"/>
                  </a:moveTo>
                  <a:lnTo>
                    <a:pt x="1" y="108"/>
                  </a:lnTo>
                  <a:cubicBezTo>
                    <a:pt x="96" y="72"/>
                    <a:pt x="96"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5"/>
            <p:cNvSpPr/>
            <p:nvPr/>
          </p:nvSpPr>
          <p:spPr>
            <a:xfrm>
              <a:off x="6126950" y="2717425"/>
              <a:ext cx="5975" cy="3000"/>
            </a:xfrm>
            <a:custGeom>
              <a:avLst/>
              <a:gdLst/>
              <a:ahLst/>
              <a:cxnLst/>
              <a:rect l="l" t="t" r="r" b="b"/>
              <a:pathLst>
                <a:path w="239" h="120" extrusionOk="0">
                  <a:moveTo>
                    <a:pt x="60" y="1"/>
                  </a:moveTo>
                  <a:cubicBezTo>
                    <a:pt x="0" y="48"/>
                    <a:pt x="0" y="72"/>
                    <a:pt x="60" y="120"/>
                  </a:cubicBezTo>
                  <a:lnTo>
                    <a:pt x="191" y="120"/>
                  </a:lnTo>
                  <a:cubicBezTo>
                    <a:pt x="238" y="72"/>
                    <a:pt x="238" y="36"/>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5"/>
            <p:cNvSpPr/>
            <p:nvPr/>
          </p:nvSpPr>
          <p:spPr>
            <a:xfrm>
              <a:off x="6124575" y="2717425"/>
              <a:ext cx="3875" cy="3000"/>
            </a:xfrm>
            <a:custGeom>
              <a:avLst/>
              <a:gdLst/>
              <a:ahLst/>
              <a:cxnLst/>
              <a:rect l="l" t="t" r="r" b="b"/>
              <a:pathLst>
                <a:path w="155" h="120" extrusionOk="0">
                  <a:moveTo>
                    <a:pt x="155" y="1"/>
                  </a:moveTo>
                  <a:cubicBezTo>
                    <a:pt x="95" y="1"/>
                    <a:pt x="36" y="1"/>
                    <a:pt x="0" y="13"/>
                  </a:cubicBezTo>
                  <a:lnTo>
                    <a:pt x="0" y="120"/>
                  </a:lnTo>
                  <a:lnTo>
                    <a:pt x="155" y="120"/>
                  </a:lnTo>
                  <a:lnTo>
                    <a:pt x="155" y="60"/>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5"/>
            <p:cNvSpPr/>
            <p:nvPr/>
          </p:nvSpPr>
          <p:spPr>
            <a:xfrm>
              <a:off x="6131700" y="2716250"/>
              <a:ext cx="4500" cy="4175"/>
            </a:xfrm>
            <a:custGeom>
              <a:avLst/>
              <a:gdLst/>
              <a:ahLst/>
              <a:cxnLst/>
              <a:rect l="l" t="t" r="r" b="b"/>
              <a:pathLst>
                <a:path w="180" h="167" extrusionOk="0">
                  <a:moveTo>
                    <a:pt x="179" y="0"/>
                  </a:moveTo>
                  <a:lnTo>
                    <a:pt x="1" y="48"/>
                  </a:lnTo>
                  <a:lnTo>
                    <a:pt x="1" y="167"/>
                  </a:lnTo>
                  <a:cubicBezTo>
                    <a:pt x="48" y="107"/>
                    <a:pt x="108" y="6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5"/>
            <p:cNvSpPr/>
            <p:nvPr/>
          </p:nvSpPr>
          <p:spPr>
            <a:xfrm>
              <a:off x="6115050" y="2717425"/>
              <a:ext cx="2700" cy="3000"/>
            </a:xfrm>
            <a:custGeom>
              <a:avLst/>
              <a:gdLst/>
              <a:ahLst/>
              <a:cxnLst/>
              <a:rect l="l" t="t" r="r" b="b"/>
              <a:pathLst>
                <a:path w="108" h="120" extrusionOk="0">
                  <a:moveTo>
                    <a:pt x="107" y="1"/>
                  </a:moveTo>
                  <a:cubicBezTo>
                    <a:pt x="0" y="36"/>
                    <a:pt x="12" y="72"/>
                    <a:pt x="107" y="120"/>
                  </a:cubicBezTo>
                  <a:lnTo>
                    <a:pt x="107" y="60"/>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5"/>
            <p:cNvSpPr/>
            <p:nvPr/>
          </p:nvSpPr>
          <p:spPr>
            <a:xfrm>
              <a:off x="6138550" y="2716250"/>
              <a:ext cx="1525" cy="2100"/>
            </a:xfrm>
            <a:custGeom>
              <a:avLst/>
              <a:gdLst/>
              <a:ahLst/>
              <a:cxnLst/>
              <a:rect l="l" t="t" r="r" b="b"/>
              <a:pathLst>
                <a:path w="61" h="84" extrusionOk="0">
                  <a:moveTo>
                    <a:pt x="1" y="0"/>
                  </a:moveTo>
                  <a:lnTo>
                    <a:pt x="1" y="0"/>
                  </a:lnTo>
                  <a:cubicBezTo>
                    <a:pt x="13" y="36"/>
                    <a:pt x="24" y="48"/>
                    <a:pt x="60" y="83"/>
                  </a:cubicBezTo>
                  <a:cubicBezTo>
                    <a:pt x="36" y="48"/>
                    <a:pt x="13"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5"/>
            <p:cNvSpPr/>
            <p:nvPr/>
          </p:nvSpPr>
          <p:spPr>
            <a:xfrm>
              <a:off x="6073950" y="2788875"/>
              <a:ext cx="14625" cy="10050"/>
            </a:xfrm>
            <a:custGeom>
              <a:avLst/>
              <a:gdLst/>
              <a:ahLst/>
              <a:cxnLst/>
              <a:rect l="l" t="t" r="r" b="b"/>
              <a:pathLst>
                <a:path w="585" h="402" extrusionOk="0">
                  <a:moveTo>
                    <a:pt x="275" y="0"/>
                  </a:moveTo>
                  <a:cubicBezTo>
                    <a:pt x="239" y="12"/>
                    <a:pt x="203" y="12"/>
                    <a:pt x="156" y="12"/>
                  </a:cubicBezTo>
                  <a:cubicBezTo>
                    <a:pt x="108" y="48"/>
                    <a:pt x="49" y="95"/>
                    <a:pt x="1" y="119"/>
                  </a:cubicBezTo>
                  <a:cubicBezTo>
                    <a:pt x="13" y="214"/>
                    <a:pt x="13" y="298"/>
                    <a:pt x="13" y="393"/>
                  </a:cubicBezTo>
                  <a:cubicBezTo>
                    <a:pt x="37" y="399"/>
                    <a:pt x="60" y="402"/>
                    <a:pt x="84" y="402"/>
                  </a:cubicBezTo>
                  <a:cubicBezTo>
                    <a:pt x="108" y="402"/>
                    <a:pt x="132" y="399"/>
                    <a:pt x="156" y="393"/>
                  </a:cubicBezTo>
                  <a:cubicBezTo>
                    <a:pt x="239" y="226"/>
                    <a:pt x="501" y="310"/>
                    <a:pt x="584" y="131"/>
                  </a:cubicBezTo>
                  <a:cubicBezTo>
                    <a:pt x="465" y="119"/>
                    <a:pt x="346" y="95"/>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5"/>
            <p:cNvSpPr/>
            <p:nvPr/>
          </p:nvSpPr>
          <p:spPr>
            <a:xfrm>
              <a:off x="6101950" y="2763575"/>
              <a:ext cx="8350" cy="3300"/>
            </a:xfrm>
            <a:custGeom>
              <a:avLst/>
              <a:gdLst/>
              <a:ahLst/>
              <a:cxnLst/>
              <a:rect l="l" t="t" r="r" b="b"/>
              <a:pathLst>
                <a:path w="334" h="132" extrusionOk="0">
                  <a:moveTo>
                    <a:pt x="334" y="0"/>
                  </a:moveTo>
                  <a:cubicBezTo>
                    <a:pt x="250" y="0"/>
                    <a:pt x="191" y="0"/>
                    <a:pt x="119" y="12"/>
                  </a:cubicBezTo>
                  <a:cubicBezTo>
                    <a:pt x="72" y="12"/>
                    <a:pt x="48" y="48"/>
                    <a:pt x="0" y="60"/>
                  </a:cubicBezTo>
                  <a:cubicBezTo>
                    <a:pt x="36" y="95"/>
                    <a:pt x="72" y="131"/>
                    <a:pt x="107" y="131"/>
                  </a:cubicBezTo>
                  <a:cubicBezTo>
                    <a:pt x="214" y="131"/>
                    <a:pt x="286" y="95"/>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5"/>
            <p:cNvSpPr/>
            <p:nvPr/>
          </p:nvSpPr>
          <p:spPr>
            <a:xfrm>
              <a:off x="5997175" y="2716675"/>
              <a:ext cx="26800" cy="3250"/>
            </a:xfrm>
            <a:custGeom>
              <a:avLst/>
              <a:gdLst/>
              <a:ahLst/>
              <a:cxnLst/>
              <a:rect l="l" t="t" r="r" b="b"/>
              <a:pathLst>
                <a:path w="1072" h="130" extrusionOk="0">
                  <a:moveTo>
                    <a:pt x="572" y="1"/>
                  </a:moveTo>
                  <a:cubicBezTo>
                    <a:pt x="414" y="1"/>
                    <a:pt x="254" y="22"/>
                    <a:pt x="97" y="22"/>
                  </a:cubicBezTo>
                  <a:cubicBezTo>
                    <a:pt x="65" y="22"/>
                    <a:pt x="32" y="21"/>
                    <a:pt x="0" y="19"/>
                  </a:cubicBezTo>
                  <a:lnTo>
                    <a:pt x="0" y="19"/>
                  </a:lnTo>
                  <a:cubicBezTo>
                    <a:pt x="222" y="114"/>
                    <a:pt x="466" y="130"/>
                    <a:pt x="709" y="130"/>
                  </a:cubicBezTo>
                  <a:cubicBezTo>
                    <a:pt x="831" y="130"/>
                    <a:pt x="953" y="126"/>
                    <a:pt x="1072" y="126"/>
                  </a:cubicBezTo>
                  <a:cubicBezTo>
                    <a:pt x="909" y="25"/>
                    <a:pt x="741"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5"/>
            <p:cNvSpPr/>
            <p:nvPr/>
          </p:nvSpPr>
          <p:spPr>
            <a:xfrm>
              <a:off x="6038250" y="2716775"/>
              <a:ext cx="14600" cy="3950"/>
            </a:xfrm>
            <a:custGeom>
              <a:avLst/>
              <a:gdLst/>
              <a:ahLst/>
              <a:cxnLst/>
              <a:rect l="l" t="t" r="r" b="b"/>
              <a:pathLst>
                <a:path w="584" h="158" extrusionOk="0">
                  <a:moveTo>
                    <a:pt x="296" y="1"/>
                  </a:moveTo>
                  <a:cubicBezTo>
                    <a:pt x="213" y="1"/>
                    <a:pt x="123" y="16"/>
                    <a:pt x="36" y="16"/>
                  </a:cubicBezTo>
                  <a:cubicBezTo>
                    <a:pt x="24" y="16"/>
                    <a:pt x="12" y="15"/>
                    <a:pt x="0" y="15"/>
                  </a:cubicBezTo>
                  <a:lnTo>
                    <a:pt x="0" y="146"/>
                  </a:lnTo>
                  <a:cubicBezTo>
                    <a:pt x="203" y="146"/>
                    <a:pt x="393" y="158"/>
                    <a:pt x="584" y="158"/>
                  </a:cubicBezTo>
                  <a:cubicBezTo>
                    <a:pt x="512" y="28"/>
                    <a:pt x="41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5"/>
            <p:cNvSpPr/>
            <p:nvPr/>
          </p:nvSpPr>
          <p:spPr>
            <a:xfrm>
              <a:off x="6027525" y="2717650"/>
              <a:ext cx="7175" cy="2475"/>
            </a:xfrm>
            <a:custGeom>
              <a:avLst/>
              <a:gdLst/>
              <a:ahLst/>
              <a:cxnLst/>
              <a:rect l="l" t="t" r="r" b="b"/>
              <a:pathLst>
                <a:path w="287" h="99" extrusionOk="0">
                  <a:moveTo>
                    <a:pt x="148" y="1"/>
                  </a:moveTo>
                  <a:cubicBezTo>
                    <a:pt x="102" y="1"/>
                    <a:pt x="54" y="33"/>
                    <a:pt x="1" y="99"/>
                  </a:cubicBezTo>
                  <a:lnTo>
                    <a:pt x="286" y="99"/>
                  </a:lnTo>
                  <a:cubicBezTo>
                    <a:pt x="239" y="33"/>
                    <a:pt x="194"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5"/>
            <p:cNvSpPr/>
            <p:nvPr/>
          </p:nvSpPr>
          <p:spPr>
            <a:xfrm>
              <a:off x="6002225" y="2792150"/>
              <a:ext cx="4200" cy="3000"/>
            </a:xfrm>
            <a:custGeom>
              <a:avLst/>
              <a:gdLst/>
              <a:ahLst/>
              <a:cxnLst/>
              <a:rect l="l" t="t" r="r" b="b"/>
              <a:pathLst>
                <a:path w="168" h="120" extrusionOk="0">
                  <a:moveTo>
                    <a:pt x="167" y="119"/>
                  </a:moveTo>
                  <a:cubicBezTo>
                    <a:pt x="108" y="83"/>
                    <a:pt x="60" y="48"/>
                    <a:pt x="1" y="0"/>
                  </a:cubicBezTo>
                  <a:cubicBezTo>
                    <a:pt x="60" y="48"/>
                    <a:pt x="108" y="83"/>
                    <a:pt x="167"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5"/>
            <p:cNvSpPr/>
            <p:nvPr/>
          </p:nvSpPr>
          <p:spPr>
            <a:xfrm>
              <a:off x="6216250" y="2743025"/>
              <a:ext cx="2700" cy="1850"/>
            </a:xfrm>
            <a:custGeom>
              <a:avLst/>
              <a:gdLst/>
              <a:ahLst/>
              <a:cxnLst/>
              <a:rect l="l" t="t" r="r" b="b"/>
              <a:pathLst>
                <a:path w="108" h="74" extrusionOk="0">
                  <a:moveTo>
                    <a:pt x="60" y="1"/>
                  </a:moveTo>
                  <a:cubicBezTo>
                    <a:pt x="48" y="1"/>
                    <a:pt x="12" y="12"/>
                    <a:pt x="0" y="36"/>
                  </a:cubicBezTo>
                  <a:cubicBezTo>
                    <a:pt x="13" y="62"/>
                    <a:pt x="32" y="74"/>
                    <a:pt x="53" y="74"/>
                  </a:cubicBezTo>
                  <a:cubicBezTo>
                    <a:pt x="72" y="74"/>
                    <a:pt x="91" y="65"/>
                    <a:pt x="107" y="48"/>
                  </a:cubicBezTo>
                  <a:cubicBezTo>
                    <a:pt x="83" y="36"/>
                    <a:pt x="72"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5"/>
            <p:cNvSpPr/>
            <p:nvPr/>
          </p:nvSpPr>
          <p:spPr>
            <a:xfrm>
              <a:off x="5357500" y="2590925"/>
              <a:ext cx="13725" cy="4375"/>
            </a:xfrm>
            <a:custGeom>
              <a:avLst/>
              <a:gdLst/>
              <a:ahLst/>
              <a:cxnLst/>
              <a:rect l="l" t="t" r="r" b="b"/>
              <a:pathLst>
                <a:path w="549" h="175" extrusionOk="0">
                  <a:moveTo>
                    <a:pt x="429" y="0"/>
                  </a:moveTo>
                  <a:cubicBezTo>
                    <a:pt x="286" y="12"/>
                    <a:pt x="132" y="36"/>
                    <a:pt x="1" y="36"/>
                  </a:cubicBezTo>
                  <a:cubicBezTo>
                    <a:pt x="88" y="130"/>
                    <a:pt x="179" y="175"/>
                    <a:pt x="270" y="175"/>
                  </a:cubicBezTo>
                  <a:cubicBezTo>
                    <a:pt x="364" y="175"/>
                    <a:pt x="458" y="127"/>
                    <a:pt x="548" y="36"/>
                  </a:cubicBezTo>
                  <a:cubicBezTo>
                    <a:pt x="501" y="12"/>
                    <a:pt x="477"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5"/>
            <p:cNvSpPr/>
            <p:nvPr/>
          </p:nvSpPr>
          <p:spPr>
            <a:xfrm>
              <a:off x="6123675" y="2656100"/>
              <a:ext cx="7750" cy="3225"/>
            </a:xfrm>
            <a:custGeom>
              <a:avLst/>
              <a:gdLst/>
              <a:ahLst/>
              <a:cxnLst/>
              <a:rect l="l" t="t" r="r" b="b"/>
              <a:pathLst>
                <a:path w="310" h="129" extrusionOk="0">
                  <a:moveTo>
                    <a:pt x="146" y="1"/>
                  </a:moveTo>
                  <a:cubicBezTo>
                    <a:pt x="93" y="1"/>
                    <a:pt x="42" y="13"/>
                    <a:pt x="0" y="60"/>
                  </a:cubicBezTo>
                  <a:cubicBezTo>
                    <a:pt x="42" y="114"/>
                    <a:pt x="93" y="129"/>
                    <a:pt x="146" y="129"/>
                  </a:cubicBezTo>
                  <a:cubicBezTo>
                    <a:pt x="200" y="129"/>
                    <a:pt x="256" y="114"/>
                    <a:pt x="310" y="108"/>
                  </a:cubicBezTo>
                  <a:lnTo>
                    <a:pt x="310" y="13"/>
                  </a:lnTo>
                  <a:cubicBezTo>
                    <a:pt x="256" y="13"/>
                    <a:pt x="200"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5"/>
            <p:cNvSpPr/>
            <p:nvPr/>
          </p:nvSpPr>
          <p:spPr>
            <a:xfrm>
              <a:off x="6131400" y="2656400"/>
              <a:ext cx="2700" cy="2425"/>
            </a:xfrm>
            <a:custGeom>
              <a:avLst/>
              <a:gdLst/>
              <a:ahLst/>
              <a:cxnLst/>
              <a:rect l="l" t="t" r="r" b="b"/>
              <a:pathLst>
                <a:path w="108" h="97" extrusionOk="0">
                  <a:moveTo>
                    <a:pt x="1" y="1"/>
                  </a:moveTo>
                  <a:lnTo>
                    <a:pt x="1" y="96"/>
                  </a:lnTo>
                  <a:cubicBezTo>
                    <a:pt x="108" y="60"/>
                    <a:pt x="84"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5"/>
            <p:cNvSpPr/>
            <p:nvPr/>
          </p:nvSpPr>
          <p:spPr>
            <a:xfrm>
              <a:off x="5238750" y="2554900"/>
              <a:ext cx="3275" cy="7775"/>
            </a:xfrm>
            <a:custGeom>
              <a:avLst/>
              <a:gdLst/>
              <a:ahLst/>
              <a:cxnLst/>
              <a:rect l="l" t="t" r="r" b="b"/>
              <a:pathLst>
                <a:path w="131" h="311" extrusionOk="0">
                  <a:moveTo>
                    <a:pt x="12" y="1"/>
                  </a:moveTo>
                  <a:lnTo>
                    <a:pt x="12" y="1"/>
                  </a:lnTo>
                  <a:cubicBezTo>
                    <a:pt x="0" y="120"/>
                    <a:pt x="0" y="227"/>
                    <a:pt x="119" y="310"/>
                  </a:cubicBezTo>
                  <a:cubicBezTo>
                    <a:pt x="131" y="191"/>
                    <a:pt x="107" y="84"/>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5"/>
            <p:cNvSpPr/>
            <p:nvPr/>
          </p:nvSpPr>
          <p:spPr>
            <a:xfrm>
              <a:off x="5224150" y="2540625"/>
              <a:ext cx="4500" cy="4475"/>
            </a:xfrm>
            <a:custGeom>
              <a:avLst/>
              <a:gdLst/>
              <a:ahLst/>
              <a:cxnLst/>
              <a:rect l="l" t="t" r="r" b="b"/>
              <a:pathLst>
                <a:path w="180" h="179" extrusionOk="0">
                  <a:moveTo>
                    <a:pt x="48" y="0"/>
                  </a:moveTo>
                  <a:cubicBezTo>
                    <a:pt x="36" y="0"/>
                    <a:pt x="24" y="119"/>
                    <a:pt x="1" y="179"/>
                  </a:cubicBezTo>
                  <a:cubicBezTo>
                    <a:pt x="24" y="173"/>
                    <a:pt x="45" y="170"/>
                    <a:pt x="65" y="170"/>
                  </a:cubicBezTo>
                  <a:cubicBezTo>
                    <a:pt x="84" y="170"/>
                    <a:pt x="102" y="173"/>
                    <a:pt x="120" y="179"/>
                  </a:cubicBezTo>
                  <a:cubicBezTo>
                    <a:pt x="120" y="119"/>
                    <a:pt x="179"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5"/>
            <p:cNvSpPr/>
            <p:nvPr/>
          </p:nvSpPr>
          <p:spPr>
            <a:xfrm>
              <a:off x="5235475" y="2543600"/>
              <a:ext cx="3000" cy="4475"/>
            </a:xfrm>
            <a:custGeom>
              <a:avLst/>
              <a:gdLst/>
              <a:ahLst/>
              <a:cxnLst/>
              <a:rect l="l" t="t" r="r" b="b"/>
              <a:pathLst>
                <a:path w="120" h="179" extrusionOk="0">
                  <a:moveTo>
                    <a:pt x="12" y="0"/>
                  </a:moveTo>
                  <a:lnTo>
                    <a:pt x="12" y="0"/>
                  </a:lnTo>
                  <a:cubicBezTo>
                    <a:pt x="0" y="96"/>
                    <a:pt x="48" y="155"/>
                    <a:pt x="119" y="179"/>
                  </a:cubicBezTo>
                  <a:cubicBezTo>
                    <a:pt x="83" y="119"/>
                    <a:pt x="48" y="6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5"/>
            <p:cNvSpPr/>
            <p:nvPr/>
          </p:nvSpPr>
          <p:spPr>
            <a:xfrm>
              <a:off x="5313450" y="2587950"/>
              <a:ext cx="4200" cy="3300"/>
            </a:xfrm>
            <a:custGeom>
              <a:avLst/>
              <a:gdLst/>
              <a:ahLst/>
              <a:cxnLst/>
              <a:rect l="l" t="t" r="r" b="b"/>
              <a:pathLst>
                <a:path w="168" h="132" extrusionOk="0">
                  <a:moveTo>
                    <a:pt x="167" y="0"/>
                  </a:moveTo>
                  <a:cubicBezTo>
                    <a:pt x="108" y="0"/>
                    <a:pt x="60" y="12"/>
                    <a:pt x="0" y="12"/>
                  </a:cubicBezTo>
                  <a:cubicBezTo>
                    <a:pt x="0" y="60"/>
                    <a:pt x="0" y="108"/>
                    <a:pt x="12" y="131"/>
                  </a:cubicBezTo>
                  <a:cubicBezTo>
                    <a:pt x="60" y="96"/>
                    <a:pt x="120"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5"/>
            <p:cNvSpPr/>
            <p:nvPr/>
          </p:nvSpPr>
          <p:spPr>
            <a:xfrm>
              <a:off x="5320900" y="2587950"/>
              <a:ext cx="3875" cy="3300"/>
            </a:xfrm>
            <a:custGeom>
              <a:avLst/>
              <a:gdLst/>
              <a:ahLst/>
              <a:cxnLst/>
              <a:rect l="l" t="t" r="r" b="b"/>
              <a:pathLst>
                <a:path w="155" h="132" extrusionOk="0">
                  <a:moveTo>
                    <a:pt x="0" y="1"/>
                  </a:moveTo>
                  <a:lnTo>
                    <a:pt x="0" y="1"/>
                  </a:lnTo>
                  <a:cubicBezTo>
                    <a:pt x="48" y="48"/>
                    <a:pt x="95" y="96"/>
                    <a:pt x="155" y="131"/>
                  </a:cubicBezTo>
                  <a:cubicBezTo>
                    <a:pt x="107" y="96"/>
                    <a:pt x="48"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5"/>
            <p:cNvSpPr/>
            <p:nvPr/>
          </p:nvSpPr>
          <p:spPr>
            <a:xfrm>
              <a:off x="5944250" y="2804600"/>
              <a:ext cx="45800" cy="21175"/>
            </a:xfrm>
            <a:custGeom>
              <a:avLst/>
              <a:gdLst/>
              <a:ahLst/>
              <a:cxnLst/>
              <a:rect l="l" t="t" r="r" b="b"/>
              <a:pathLst>
                <a:path w="1832" h="847" extrusionOk="0">
                  <a:moveTo>
                    <a:pt x="605" y="478"/>
                  </a:moveTo>
                  <a:cubicBezTo>
                    <a:pt x="605" y="484"/>
                    <a:pt x="599" y="490"/>
                    <a:pt x="593" y="496"/>
                  </a:cubicBezTo>
                  <a:lnTo>
                    <a:pt x="593" y="496"/>
                  </a:lnTo>
                  <a:cubicBezTo>
                    <a:pt x="597" y="491"/>
                    <a:pt x="601" y="485"/>
                    <a:pt x="605" y="478"/>
                  </a:cubicBezTo>
                  <a:close/>
                  <a:moveTo>
                    <a:pt x="234" y="1"/>
                  </a:moveTo>
                  <a:cubicBezTo>
                    <a:pt x="120" y="1"/>
                    <a:pt x="24" y="42"/>
                    <a:pt x="10" y="264"/>
                  </a:cubicBezTo>
                  <a:cubicBezTo>
                    <a:pt x="0" y="558"/>
                    <a:pt x="119" y="618"/>
                    <a:pt x="301" y="618"/>
                  </a:cubicBezTo>
                  <a:cubicBezTo>
                    <a:pt x="347" y="618"/>
                    <a:pt x="397" y="614"/>
                    <a:pt x="450" y="609"/>
                  </a:cubicBezTo>
                  <a:cubicBezTo>
                    <a:pt x="498" y="580"/>
                    <a:pt x="546" y="552"/>
                    <a:pt x="582" y="510"/>
                  </a:cubicBezTo>
                  <a:lnTo>
                    <a:pt x="582" y="510"/>
                  </a:lnTo>
                  <a:cubicBezTo>
                    <a:pt x="582" y="512"/>
                    <a:pt x="581" y="513"/>
                    <a:pt x="581" y="514"/>
                  </a:cubicBezTo>
                  <a:cubicBezTo>
                    <a:pt x="546" y="574"/>
                    <a:pt x="569" y="633"/>
                    <a:pt x="605" y="693"/>
                  </a:cubicBezTo>
                  <a:cubicBezTo>
                    <a:pt x="629" y="717"/>
                    <a:pt x="641" y="717"/>
                    <a:pt x="653" y="728"/>
                  </a:cubicBezTo>
                  <a:cubicBezTo>
                    <a:pt x="695" y="690"/>
                    <a:pt x="746" y="673"/>
                    <a:pt x="796" y="673"/>
                  </a:cubicBezTo>
                  <a:cubicBezTo>
                    <a:pt x="886" y="673"/>
                    <a:pt x="976" y="728"/>
                    <a:pt x="1022" y="812"/>
                  </a:cubicBezTo>
                  <a:cubicBezTo>
                    <a:pt x="1128" y="831"/>
                    <a:pt x="1232" y="846"/>
                    <a:pt x="1334" y="846"/>
                  </a:cubicBezTo>
                  <a:cubicBezTo>
                    <a:pt x="1425" y="846"/>
                    <a:pt x="1515" y="834"/>
                    <a:pt x="1605" y="800"/>
                  </a:cubicBezTo>
                  <a:cubicBezTo>
                    <a:pt x="1831" y="669"/>
                    <a:pt x="1724" y="431"/>
                    <a:pt x="1760" y="216"/>
                  </a:cubicBezTo>
                  <a:cubicBezTo>
                    <a:pt x="1641" y="216"/>
                    <a:pt x="1534" y="193"/>
                    <a:pt x="1462" y="85"/>
                  </a:cubicBezTo>
                  <a:cubicBezTo>
                    <a:pt x="1343" y="74"/>
                    <a:pt x="1200" y="74"/>
                    <a:pt x="1081" y="62"/>
                  </a:cubicBezTo>
                  <a:cubicBezTo>
                    <a:pt x="966" y="14"/>
                    <a:pt x="847" y="2"/>
                    <a:pt x="729" y="2"/>
                  </a:cubicBezTo>
                  <a:cubicBezTo>
                    <a:pt x="639" y="2"/>
                    <a:pt x="550" y="9"/>
                    <a:pt x="462" y="14"/>
                  </a:cubicBezTo>
                  <a:cubicBezTo>
                    <a:pt x="454" y="15"/>
                    <a:pt x="445" y="15"/>
                    <a:pt x="437" y="15"/>
                  </a:cubicBezTo>
                  <a:cubicBezTo>
                    <a:pt x="372" y="15"/>
                    <a:pt x="300"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5"/>
            <p:cNvSpPr/>
            <p:nvPr/>
          </p:nvSpPr>
          <p:spPr>
            <a:xfrm>
              <a:off x="6105425" y="2816950"/>
              <a:ext cx="23025" cy="11525"/>
            </a:xfrm>
            <a:custGeom>
              <a:avLst/>
              <a:gdLst/>
              <a:ahLst/>
              <a:cxnLst/>
              <a:rect l="l" t="t" r="r" b="b"/>
              <a:pathLst>
                <a:path w="921" h="461" extrusionOk="0">
                  <a:moveTo>
                    <a:pt x="260" y="0"/>
                  </a:moveTo>
                  <a:cubicBezTo>
                    <a:pt x="244" y="0"/>
                    <a:pt x="226" y="3"/>
                    <a:pt x="206" y="8"/>
                  </a:cubicBezTo>
                  <a:cubicBezTo>
                    <a:pt x="147" y="56"/>
                    <a:pt x="28" y="115"/>
                    <a:pt x="16" y="187"/>
                  </a:cubicBezTo>
                  <a:cubicBezTo>
                    <a:pt x="0" y="302"/>
                    <a:pt x="65" y="318"/>
                    <a:pt x="138" y="318"/>
                  </a:cubicBezTo>
                  <a:cubicBezTo>
                    <a:pt x="166" y="318"/>
                    <a:pt x="194" y="316"/>
                    <a:pt x="221" y="316"/>
                  </a:cubicBezTo>
                  <a:cubicBezTo>
                    <a:pt x="232" y="316"/>
                    <a:pt x="244" y="316"/>
                    <a:pt x="254" y="318"/>
                  </a:cubicBezTo>
                  <a:cubicBezTo>
                    <a:pt x="337" y="342"/>
                    <a:pt x="409" y="377"/>
                    <a:pt x="468" y="461"/>
                  </a:cubicBezTo>
                  <a:cubicBezTo>
                    <a:pt x="671" y="461"/>
                    <a:pt x="814" y="377"/>
                    <a:pt x="921" y="223"/>
                  </a:cubicBezTo>
                  <a:cubicBezTo>
                    <a:pt x="706" y="127"/>
                    <a:pt x="456" y="258"/>
                    <a:pt x="325" y="20"/>
                  </a:cubicBezTo>
                  <a:cubicBezTo>
                    <a:pt x="305" y="6"/>
                    <a:pt x="284"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5"/>
            <p:cNvSpPr/>
            <p:nvPr/>
          </p:nvSpPr>
          <p:spPr>
            <a:xfrm>
              <a:off x="6003125" y="2823175"/>
              <a:ext cx="28000" cy="7025"/>
            </a:xfrm>
            <a:custGeom>
              <a:avLst/>
              <a:gdLst/>
              <a:ahLst/>
              <a:cxnLst/>
              <a:rect l="l" t="t" r="r" b="b"/>
              <a:pathLst>
                <a:path w="1120" h="281" extrusionOk="0">
                  <a:moveTo>
                    <a:pt x="546" y="0"/>
                  </a:moveTo>
                  <a:cubicBezTo>
                    <a:pt x="500" y="0"/>
                    <a:pt x="453" y="15"/>
                    <a:pt x="405" y="45"/>
                  </a:cubicBezTo>
                  <a:cubicBezTo>
                    <a:pt x="262" y="57"/>
                    <a:pt x="84" y="33"/>
                    <a:pt x="0" y="212"/>
                  </a:cubicBezTo>
                  <a:lnTo>
                    <a:pt x="131" y="212"/>
                  </a:lnTo>
                  <a:cubicBezTo>
                    <a:pt x="244" y="259"/>
                    <a:pt x="354" y="280"/>
                    <a:pt x="465" y="280"/>
                  </a:cubicBezTo>
                  <a:cubicBezTo>
                    <a:pt x="575" y="280"/>
                    <a:pt x="685" y="259"/>
                    <a:pt x="798" y="224"/>
                  </a:cubicBezTo>
                  <a:cubicBezTo>
                    <a:pt x="905" y="212"/>
                    <a:pt x="1024" y="188"/>
                    <a:pt x="1119" y="176"/>
                  </a:cubicBezTo>
                  <a:lnTo>
                    <a:pt x="679" y="45"/>
                  </a:lnTo>
                  <a:cubicBezTo>
                    <a:pt x="637" y="15"/>
                    <a:pt x="593"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5"/>
            <p:cNvSpPr/>
            <p:nvPr/>
          </p:nvSpPr>
          <p:spPr>
            <a:xfrm>
              <a:off x="6013075" y="2814125"/>
              <a:ext cx="11200" cy="10175"/>
            </a:xfrm>
            <a:custGeom>
              <a:avLst/>
              <a:gdLst/>
              <a:ahLst/>
              <a:cxnLst/>
              <a:rect l="l" t="t" r="r" b="b"/>
              <a:pathLst>
                <a:path w="448" h="407" extrusionOk="0">
                  <a:moveTo>
                    <a:pt x="259" y="1"/>
                  </a:moveTo>
                  <a:cubicBezTo>
                    <a:pt x="63" y="1"/>
                    <a:pt x="0" y="163"/>
                    <a:pt x="19" y="407"/>
                  </a:cubicBezTo>
                  <a:lnTo>
                    <a:pt x="281" y="407"/>
                  </a:lnTo>
                  <a:cubicBezTo>
                    <a:pt x="340" y="276"/>
                    <a:pt x="400" y="145"/>
                    <a:pt x="448" y="38"/>
                  </a:cubicBezTo>
                  <a:cubicBezTo>
                    <a:pt x="374" y="13"/>
                    <a:pt x="312"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5"/>
            <p:cNvSpPr/>
            <p:nvPr/>
          </p:nvSpPr>
          <p:spPr>
            <a:xfrm>
              <a:off x="6073075" y="2817750"/>
              <a:ext cx="9550" cy="6550"/>
            </a:xfrm>
            <a:custGeom>
              <a:avLst/>
              <a:gdLst/>
              <a:ahLst/>
              <a:cxnLst/>
              <a:rect l="l" t="t" r="r" b="b"/>
              <a:pathLst>
                <a:path w="382" h="262" extrusionOk="0">
                  <a:moveTo>
                    <a:pt x="131" y="0"/>
                  </a:moveTo>
                  <a:cubicBezTo>
                    <a:pt x="84" y="24"/>
                    <a:pt x="0" y="48"/>
                    <a:pt x="12" y="60"/>
                  </a:cubicBezTo>
                  <a:cubicBezTo>
                    <a:pt x="24" y="214"/>
                    <a:pt x="131" y="262"/>
                    <a:pt x="262" y="262"/>
                  </a:cubicBezTo>
                  <a:cubicBezTo>
                    <a:pt x="310" y="262"/>
                    <a:pt x="381" y="214"/>
                    <a:pt x="381" y="202"/>
                  </a:cubicBezTo>
                  <a:cubicBezTo>
                    <a:pt x="369" y="36"/>
                    <a:pt x="250" y="24"/>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5"/>
            <p:cNvSpPr/>
            <p:nvPr/>
          </p:nvSpPr>
          <p:spPr>
            <a:xfrm>
              <a:off x="6033175" y="2815050"/>
              <a:ext cx="8625" cy="7500"/>
            </a:xfrm>
            <a:custGeom>
              <a:avLst/>
              <a:gdLst/>
              <a:ahLst/>
              <a:cxnLst/>
              <a:rect l="l" t="t" r="r" b="b"/>
              <a:pathLst>
                <a:path w="345" h="300" extrusionOk="0">
                  <a:moveTo>
                    <a:pt x="191" y="1"/>
                  </a:moveTo>
                  <a:cubicBezTo>
                    <a:pt x="72" y="13"/>
                    <a:pt x="13" y="60"/>
                    <a:pt x="1" y="144"/>
                  </a:cubicBezTo>
                  <a:cubicBezTo>
                    <a:pt x="13" y="251"/>
                    <a:pt x="120" y="275"/>
                    <a:pt x="203" y="299"/>
                  </a:cubicBezTo>
                  <a:cubicBezTo>
                    <a:pt x="210" y="299"/>
                    <a:pt x="217" y="300"/>
                    <a:pt x="223" y="300"/>
                  </a:cubicBezTo>
                  <a:cubicBezTo>
                    <a:pt x="305" y="300"/>
                    <a:pt x="344" y="233"/>
                    <a:pt x="322" y="156"/>
                  </a:cubicBezTo>
                  <a:cubicBezTo>
                    <a:pt x="322" y="60"/>
                    <a:pt x="263"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5"/>
            <p:cNvSpPr/>
            <p:nvPr/>
          </p:nvSpPr>
          <p:spPr>
            <a:xfrm>
              <a:off x="5938225" y="2877575"/>
              <a:ext cx="28300" cy="100625"/>
            </a:xfrm>
            <a:custGeom>
              <a:avLst/>
              <a:gdLst/>
              <a:ahLst/>
              <a:cxnLst/>
              <a:rect l="l" t="t" r="r" b="b"/>
              <a:pathLst>
                <a:path w="1132" h="4025" extrusionOk="0">
                  <a:moveTo>
                    <a:pt x="881" y="1"/>
                  </a:moveTo>
                  <a:cubicBezTo>
                    <a:pt x="860" y="1"/>
                    <a:pt x="836" y="4"/>
                    <a:pt x="810" y="12"/>
                  </a:cubicBezTo>
                  <a:cubicBezTo>
                    <a:pt x="810" y="24"/>
                    <a:pt x="810" y="24"/>
                    <a:pt x="787" y="36"/>
                  </a:cubicBezTo>
                  <a:cubicBezTo>
                    <a:pt x="525" y="786"/>
                    <a:pt x="334" y="1548"/>
                    <a:pt x="167" y="2322"/>
                  </a:cubicBezTo>
                  <a:cubicBezTo>
                    <a:pt x="48" y="2893"/>
                    <a:pt x="1" y="3465"/>
                    <a:pt x="1" y="4024"/>
                  </a:cubicBezTo>
                  <a:cubicBezTo>
                    <a:pt x="96" y="3965"/>
                    <a:pt x="215" y="4001"/>
                    <a:pt x="275" y="3905"/>
                  </a:cubicBezTo>
                  <a:cubicBezTo>
                    <a:pt x="334" y="3774"/>
                    <a:pt x="346" y="3643"/>
                    <a:pt x="429" y="3524"/>
                  </a:cubicBezTo>
                  <a:cubicBezTo>
                    <a:pt x="477" y="3417"/>
                    <a:pt x="441" y="3286"/>
                    <a:pt x="536" y="3215"/>
                  </a:cubicBezTo>
                  <a:cubicBezTo>
                    <a:pt x="608" y="3132"/>
                    <a:pt x="608" y="3048"/>
                    <a:pt x="596" y="2953"/>
                  </a:cubicBezTo>
                  <a:cubicBezTo>
                    <a:pt x="394" y="2524"/>
                    <a:pt x="644" y="2191"/>
                    <a:pt x="834" y="1858"/>
                  </a:cubicBezTo>
                  <a:cubicBezTo>
                    <a:pt x="894" y="1834"/>
                    <a:pt x="941" y="1822"/>
                    <a:pt x="965" y="1762"/>
                  </a:cubicBezTo>
                  <a:lnTo>
                    <a:pt x="965" y="1357"/>
                  </a:lnTo>
                  <a:cubicBezTo>
                    <a:pt x="822" y="1167"/>
                    <a:pt x="1060" y="1143"/>
                    <a:pt x="1120" y="1048"/>
                  </a:cubicBezTo>
                  <a:cubicBezTo>
                    <a:pt x="1120" y="1000"/>
                    <a:pt x="1132" y="965"/>
                    <a:pt x="1132" y="929"/>
                  </a:cubicBezTo>
                  <a:cubicBezTo>
                    <a:pt x="1132" y="822"/>
                    <a:pt x="1120" y="726"/>
                    <a:pt x="1120" y="619"/>
                  </a:cubicBezTo>
                  <a:cubicBezTo>
                    <a:pt x="1111" y="569"/>
                    <a:pt x="1091" y="554"/>
                    <a:pt x="1071" y="554"/>
                  </a:cubicBezTo>
                  <a:cubicBezTo>
                    <a:pt x="1063" y="554"/>
                    <a:pt x="1055" y="556"/>
                    <a:pt x="1048" y="560"/>
                  </a:cubicBezTo>
                  <a:cubicBezTo>
                    <a:pt x="989" y="512"/>
                    <a:pt x="1084" y="488"/>
                    <a:pt x="1060" y="453"/>
                  </a:cubicBezTo>
                  <a:cubicBezTo>
                    <a:pt x="1084" y="381"/>
                    <a:pt x="1108" y="286"/>
                    <a:pt x="1084" y="203"/>
                  </a:cubicBezTo>
                  <a:cubicBezTo>
                    <a:pt x="1054" y="93"/>
                    <a:pt x="991" y="1"/>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5"/>
            <p:cNvSpPr/>
            <p:nvPr/>
          </p:nvSpPr>
          <p:spPr>
            <a:xfrm>
              <a:off x="5959075" y="2820525"/>
              <a:ext cx="30975" cy="66400"/>
            </a:xfrm>
            <a:custGeom>
              <a:avLst/>
              <a:gdLst/>
              <a:ahLst/>
              <a:cxnLst/>
              <a:rect l="l" t="t" r="r" b="b"/>
              <a:pathLst>
                <a:path w="1239" h="2656" extrusionOk="0">
                  <a:moveTo>
                    <a:pt x="444" y="0"/>
                  </a:moveTo>
                  <a:cubicBezTo>
                    <a:pt x="343" y="0"/>
                    <a:pt x="238" y="12"/>
                    <a:pt x="131" y="32"/>
                  </a:cubicBezTo>
                  <a:cubicBezTo>
                    <a:pt x="131" y="32"/>
                    <a:pt x="131" y="44"/>
                    <a:pt x="155" y="44"/>
                  </a:cubicBezTo>
                  <a:cubicBezTo>
                    <a:pt x="167" y="42"/>
                    <a:pt x="180" y="41"/>
                    <a:pt x="192" y="41"/>
                  </a:cubicBezTo>
                  <a:cubicBezTo>
                    <a:pt x="325" y="41"/>
                    <a:pt x="464" y="151"/>
                    <a:pt x="464" y="282"/>
                  </a:cubicBezTo>
                  <a:cubicBezTo>
                    <a:pt x="476" y="972"/>
                    <a:pt x="226" y="1592"/>
                    <a:pt x="0" y="2235"/>
                  </a:cubicBezTo>
                  <a:cubicBezTo>
                    <a:pt x="12" y="2258"/>
                    <a:pt x="36" y="2294"/>
                    <a:pt x="48" y="2306"/>
                  </a:cubicBezTo>
                  <a:cubicBezTo>
                    <a:pt x="155" y="2377"/>
                    <a:pt x="167" y="2485"/>
                    <a:pt x="179" y="2604"/>
                  </a:cubicBezTo>
                  <a:cubicBezTo>
                    <a:pt x="224" y="2640"/>
                    <a:pt x="270" y="2656"/>
                    <a:pt x="315" y="2656"/>
                  </a:cubicBezTo>
                  <a:cubicBezTo>
                    <a:pt x="329" y="2656"/>
                    <a:pt x="343" y="2654"/>
                    <a:pt x="357" y="2651"/>
                  </a:cubicBezTo>
                  <a:cubicBezTo>
                    <a:pt x="631" y="2580"/>
                    <a:pt x="453" y="2294"/>
                    <a:pt x="595" y="2163"/>
                  </a:cubicBezTo>
                  <a:cubicBezTo>
                    <a:pt x="607" y="1758"/>
                    <a:pt x="703" y="1365"/>
                    <a:pt x="929" y="1008"/>
                  </a:cubicBezTo>
                  <a:cubicBezTo>
                    <a:pt x="1060" y="770"/>
                    <a:pt x="1238" y="484"/>
                    <a:pt x="1012" y="175"/>
                  </a:cubicBezTo>
                  <a:cubicBezTo>
                    <a:pt x="838" y="48"/>
                    <a:pt x="647"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5"/>
            <p:cNvSpPr/>
            <p:nvPr/>
          </p:nvSpPr>
          <p:spPr>
            <a:xfrm>
              <a:off x="5965025" y="2874900"/>
              <a:ext cx="11325" cy="14600"/>
            </a:xfrm>
            <a:custGeom>
              <a:avLst/>
              <a:gdLst/>
              <a:ahLst/>
              <a:cxnLst/>
              <a:rect l="l" t="t" r="r" b="b"/>
              <a:pathLst>
                <a:path w="453" h="584" extrusionOk="0">
                  <a:moveTo>
                    <a:pt x="346" y="0"/>
                  </a:moveTo>
                  <a:lnTo>
                    <a:pt x="346" y="0"/>
                  </a:lnTo>
                  <a:cubicBezTo>
                    <a:pt x="167" y="83"/>
                    <a:pt x="250" y="357"/>
                    <a:pt x="60" y="429"/>
                  </a:cubicBezTo>
                  <a:cubicBezTo>
                    <a:pt x="0" y="476"/>
                    <a:pt x="0" y="524"/>
                    <a:pt x="60" y="583"/>
                  </a:cubicBezTo>
                  <a:cubicBezTo>
                    <a:pt x="453" y="524"/>
                    <a:pt x="334" y="226"/>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5"/>
            <p:cNvSpPr/>
            <p:nvPr/>
          </p:nvSpPr>
          <p:spPr>
            <a:xfrm>
              <a:off x="5948350" y="2921025"/>
              <a:ext cx="14600" cy="36050"/>
            </a:xfrm>
            <a:custGeom>
              <a:avLst/>
              <a:gdLst/>
              <a:ahLst/>
              <a:cxnLst/>
              <a:rect l="l" t="t" r="r" b="b"/>
              <a:pathLst>
                <a:path w="584" h="1442" extrusionOk="0">
                  <a:moveTo>
                    <a:pt x="417" y="0"/>
                  </a:moveTo>
                  <a:cubicBezTo>
                    <a:pt x="167" y="322"/>
                    <a:pt x="1" y="703"/>
                    <a:pt x="143" y="1132"/>
                  </a:cubicBezTo>
                  <a:cubicBezTo>
                    <a:pt x="143" y="1239"/>
                    <a:pt x="167" y="1334"/>
                    <a:pt x="167" y="1441"/>
                  </a:cubicBezTo>
                  <a:cubicBezTo>
                    <a:pt x="465" y="1013"/>
                    <a:pt x="524" y="501"/>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5"/>
            <p:cNvSpPr/>
            <p:nvPr/>
          </p:nvSpPr>
          <p:spPr>
            <a:xfrm>
              <a:off x="5954300" y="2902575"/>
              <a:ext cx="12225" cy="8650"/>
            </a:xfrm>
            <a:custGeom>
              <a:avLst/>
              <a:gdLst/>
              <a:ahLst/>
              <a:cxnLst/>
              <a:rect l="l" t="t" r="r" b="b"/>
              <a:pathLst>
                <a:path w="489" h="346" extrusionOk="0">
                  <a:moveTo>
                    <a:pt x="489" y="0"/>
                  </a:moveTo>
                  <a:lnTo>
                    <a:pt x="489" y="0"/>
                  </a:lnTo>
                  <a:cubicBezTo>
                    <a:pt x="465" y="24"/>
                    <a:pt x="441" y="24"/>
                    <a:pt x="417" y="24"/>
                  </a:cubicBezTo>
                  <a:cubicBezTo>
                    <a:pt x="382" y="36"/>
                    <a:pt x="358" y="36"/>
                    <a:pt x="346" y="36"/>
                  </a:cubicBezTo>
                  <a:cubicBezTo>
                    <a:pt x="328" y="40"/>
                    <a:pt x="307" y="41"/>
                    <a:pt x="285" y="41"/>
                  </a:cubicBezTo>
                  <a:cubicBezTo>
                    <a:pt x="248" y="41"/>
                    <a:pt x="207" y="38"/>
                    <a:pt x="168" y="38"/>
                  </a:cubicBezTo>
                  <a:cubicBezTo>
                    <a:pt x="79" y="38"/>
                    <a:pt x="1" y="55"/>
                    <a:pt x="1" y="167"/>
                  </a:cubicBezTo>
                  <a:cubicBezTo>
                    <a:pt x="1" y="346"/>
                    <a:pt x="227" y="286"/>
                    <a:pt x="346" y="334"/>
                  </a:cubicBezTo>
                  <a:cubicBezTo>
                    <a:pt x="382" y="227"/>
                    <a:pt x="429" y="131"/>
                    <a:pt x="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5"/>
            <p:cNvSpPr/>
            <p:nvPr/>
          </p:nvSpPr>
          <p:spPr>
            <a:xfrm>
              <a:off x="5945675" y="2957350"/>
              <a:ext cx="6875" cy="15500"/>
            </a:xfrm>
            <a:custGeom>
              <a:avLst/>
              <a:gdLst/>
              <a:ahLst/>
              <a:cxnLst/>
              <a:rect l="l" t="t" r="r" b="b"/>
              <a:pathLst>
                <a:path w="275" h="620" extrusionOk="0">
                  <a:moveTo>
                    <a:pt x="274" y="0"/>
                  </a:moveTo>
                  <a:cubicBezTo>
                    <a:pt x="131" y="60"/>
                    <a:pt x="131" y="167"/>
                    <a:pt x="119" y="286"/>
                  </a:cubicBezTo>
                  <a:cubicBezTo>
                    <a:pt x="0" y="405"/>
                    <a:pt x="36" y="512"/>
                    <a:pt x="167" y="619"/>
                  </a:cubicBezTo>
                  <a:cubicBezTo>
                    <a:pt x="191" y="619"/>
                    <a:pt x="238" y="595"/>
                    <a:pt x="274" y="583"/>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5"/>
            <p:cNvSpPr/>
            <p:nvPr/>
          </p:nvSpPr>
          <p:spPr>
            <a:xfrm>
              <a:off x="6106400" y="2935900"/>
              <a:ext cx="8950" cy="3350"/>
            </a:xfrm>
            <a:custGeom>
              <a:avLst/>
              <a:gdLst/>
              <a:ahLst/>
              <a:cxnLst/>
              <a:rect l="l" t="t" r="r" b="b"/>
              <a:pathLst>
                <a:path w="358" h="134" extrusionOk="0">
                  <a:moveTo>
                    <a:pt x="1" y="1"/>
                  </a:moveTo>
                  <a:lnTo>
                    <a:pt x="1" y="1"/>
                  </a:lnTo>
                  <a:cubicBezTo>
                    <a:pt x="59" y="80"/>
                    <a:pt x="117" y="134"/>
                    <a:pt x="191" y="134"/>
                  </a:cubicBezTo>
                  <a:cubicBezTo>
                    <a:pt x="238" y="134"/>
                    <a:pt x="293" y="112"/>
                    <a:pt x="358" y="60"/>
                  </a:cubicBezTo>
                  <a:cubicBezTo>
                    <a:pt x="227" y="25"/>
                    <a:pt x="10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5"/>
            <p:cNvSpPr/>
            <p:nvPr/>
          </p:nvSpPr>
          <p:spPr>
            <a:xfrm>
              <a:off x="6006400" y="2828450"/>
              <a:ext cx="16675" cy="3875"/>
            </a:xfrm>
            <a:custGeom>
              <a:avLst/>
              <a:gdLst/>
              <a:ahLst/>
              <a:cxnLst/>
              <a:rect l="l" t="t" r="r" b="b"/>
              <a:pathLst>
                <a:path w="667" h="155" extrusionOk="0">
                  <a:moveTo>
                    <a:pt x="0" y="1"/>
                  </a:moveTo>
                  <a:cubicBezTo>
                    <a:pt x="118" y="100"/>
                    <a:pt x="233" y="154"/>
                    <a:pt x="349" y="154"/>
                  </a:cubicBezTo>
                  <a:cubicBezTo>
                    <a:pt x="454" y="154"/>
                    <a:pt x="559" y="109"/>
                    <a:pt x="667" y="13"/>
                  </a:cubicBezTo>
                  <a:cubicBezTo>
                    <a:pt x="441" y="1"/>
                    <a:pt x="226"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5"/>
            <p:cNvSpPr/>
            <p:nvPr/>
          </p:nvSpPr>
          <p:spPr>
            <a:xfrm>
              <a:off x="5973650" y="2437325"/>
              <a:ext cx="10750" cy="3500"/>
            </a:xfrm>
            <a:custGeom>
              <a:avLst/>
              <a:gdLst/>
              <a:ahLst/>
              <a:cxnLst/>
              <a:rect l="l" t="t" r="r" b="b"/>
              <a:pathLst>
                <a:path w="430" h="140" extrusionOk="0">
                  <a:moveTo>
                    <a:pt x="1" y="1"/>
                  </a:moveTo>
                  <a:cubicBezTo>
                    <a:pt x="71" y="95"/>
                    <a:pt x="144" y="139"/>
                    <a:pt x="216" y="139"/>
                  </a:cubicBezTo>
                  <a:cubicBezTo>
                    <a:pt x="290" y="139"/>
                    <a:pt x="363" y="92"/>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5"/>
            <p:cNvSpPr/>
            <p:nvPr/>
          </p:nvSpPr>
          <p:spPr>
            <a:xfrm>
              <a:off x="5981100" y="2990600"/>
              <a:ext cx="17875" cy="6025"/>
            </a:xfrm>
            <a:custGeom>
              <a:avLst/>
              <a:gdLst/>
              <a:ahLst/>
              <a:cxnLst/>
              <a:rect l="l" t="t" r="r" b="b"/>
              <a:pathLst>
                <a:path w="715" h="241" extrusionOk="0">
                  <a:moveTo>
                    <a:pt x="161" y="1"/>
                  </a:moveTo>
                  <a:cubicBezTo>
                    <a:pt x="36" y="1"/>
                    <a:pt x="10" y="111"/>
                    <a:pt x="0" y="230"/>
                  </a:cubicBezTo>
                  <a:cubicBezTo>
                    <a:pt x="24" y="227"/>
                    <a:pt x="48" y="226"/>
                    <a:pt x="73" y="226"/>
                  </a:cubicBezTo>
                  <a:cubicBezTo>
                    <a:pt x="166" y="226"/>
                    <a:pt x="261" y="240"/>
                    <a:pt x="355" y="240"/>
                  </a:cubicBezTo>
                  <a:cubicBezTo>
                    <a:pt x="481" y="240"/>
                    <a:pt x="604" y="215"/>
                    <a:pt x="715" y="99"/>
                  </a:cubicBezTo>
                  <a:cubicBezTo>
                    <a:pt x="584" y="4"/>
                    <a:pt x="405" y="63"/>
                    <a:pt x="250" y="15"/>
                  </a:cubicBezTo>
                  <a:cubicBezTo>
                    <a:pt x="216" y="5"/>
                    <a:pt x="186"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5"/>
            <p:cNvSpPr/>
            <p:nvPr/>
          </p:nvSpPr>
          <p:spPr>
            <a:xfrm>
              <a:off x="5939725" y="2964475"/>
              <a:ext cx="10150" cy="12225"/>
            </a:xfrm>
            <a:custGeom>
              <a:avLst/>
              <a:gdLst/>
              <a:ahLst/>
              <a:cxnLst/>
              <a:rect l="l" t="t" r="r" b="b"/>
              <a:pathLst>
                <a:path w="406" h="489" extrusionOk="0">
                  <a:moveTo>
                    <a:pt x="357" y="1"/>
                  </a:moveTo>
                  <a:cubicBezTo>
                    <a:pt x="0" y="48"/>
                    <a:pt x="107" y="227"/>
                    <a:pt x="226" y="429"/>
                  </a:cubicBezTo>
                  <a:cubicBezTo>
                    <a:pt x="250" y="453"/>
                    <a:pt x="262" y="477"/>
                    <a:pt x="298" y="489"/>
                  </a:cubicBezTo>
                  <a:cubicBezTo>
                    <a:pt x="310" y="477"/>
                    <a:pt x="334" y="453"/>
                    <a:pt x="346" y="418"/>
                  </a:cubicBezTo>
                  <a:cubicBezTo>
                    <a:pt x="357" y="394"/>
                    <a:pt x="393" y="358"/>
                    <a:pt x="405" y="334"/>
                  </a:cubicBezTo>
                  <a:cubicBezTo>
                    <a:pt x="393" y="227"/>
                    <a:pt x="369" y="108"/>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5"/>
            <p:cNvSpPr/>
            <p:nvPr/>
          </p:nvSpPr>
          <p:spPr>
            <a:xfrm>
              <a:off x="6002525" y="2991500"/>
              <a:ext cx="11025" cy="4925"/>
            </a:xfrm>
            <a:custGeom>
              <a:avLst/>
              <a:gdLst/>
              <a:ahLst/>
              <a:cxnLst/>
              <a:rect l="l" t="t" r="r" b="b"/>
              <a:pathLst>
                <a:path w="441" h="197" extrusionOk="0">
                  <a:moveTo>
                    <a:pt x="216" y="0"/>
                  </a:moveTo>
                  <a:cubicBezTo>
                    <a:pt x="143" y="0"/>
                    <a:pt x="72" y="21"/>
                    <a:pt x="0" y="63"/>
                  </a:cubicBezTo>
                  <a:cubicBezTo>
                    <a:pt x="78" y="152"/>
                    <a:pt x="149" y="197"/>
                    <a:pt x="221" y="197"/>
                  </a:cubicBezTo>
                  <a:cubicBezTo>
                    <a:pt x="292" y="197"/>
                    <a:pt x="364" y="152"/>
                    <a:pt x="441" y="63"/>
                  </a:cubicBezTo>
                  <a:cubicBezTo>
                    <a:pt x="364" y="21"/>
                    <a:pt x="289"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5"/>
            <p:cNvSpPr/>
            <p:nvPr/>
          </p:nvSpPr>
          <p:spPr>
            <a:xfrm>
              <a:off x="6023350" y="2993250"/>
              <a:ext cx="11950" cy="2800"/>
            </a:xfrm>
            <a:custGeom>
              <a:avLst/>
              <a:gdLst/>
              <a:ahLst/>
              <a:cxnLst/>
              <a:rect l="l" t="t" r="r" b="b"/>
              <a:pathLst>
                <a:path w="478" h="112" extrusionOk="0">
                  <a:moveTo>
                    <a:pt x="248" y="0"/>
                  </a:moveTo>
                  <a:cubicBezTo>
                    <a:pt x="168" y="0"/>
                    <a:pt x="86" y="39"/>
                    <a:pt x="1" y="112"/>
                  </a:cubicBezTo>
                  <a:lnTo>
                    <a:pt x="477" y="112"/>
                  </a:lnTo>
                  <a:cubicBezTo>
                    <a:pt x="401" y="36"/>
                    <a:pt x="325"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5"/>
            <p:cNvSpPr/>
            <p:nvPr/>
          </p:nvSpPr>
          <p:spPr>
            <a:xfrm>
              <a:off x="6038250" y="2996325"/>
              <a:ext cx="7150" cy="2925"/>
            </a:xfrm>
            <a:custGeom>
              <a:avLst/>
              <a:gdLst/>
              <a:ahLst/>
              <a:cxnLst/>
              <a:rect l="l" t="t" r="r" b="b"/>
              <a:pathLst>
                <a:path w="286" h="117" extrusionOk="0">
                  <a:moveTo>
                    <a:pt x="0" y="1"/>
                  </a:moveTo>
                  <a:cubicBezTo>
                    <a:pt x="48" y="78"/>
                    <a:pt x="98" y="117"/>
                    <a:pt x="148" y="117"/>
                  </a:cubicBezTo>
                  <a:cubicBezTo>
                    <a:pt x="197" y="117"/>
                    <a:pt x="244" y="7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5"/>
            <p:cNvSpPr/>
            <p:nvPr/>
          </p:nvSpPr>
          <p:spPr>
            <a:xfrm>
              <a:off x="6016800" y="2991900"/>
              <a:ext cx="4200" cy="4150"/>
            </a:xfrm>
            <a:custGeom>
              <a:avLst/>
              <a:gdLst/>
              <a:ahLst/>
              <a:cxnLst/>
              <a:rect l="l" t="t" r="r" b="b"/>
              <a:pathLst>
                <a:path w="168" h="166" extrusionOk="0">
                  <a:moveTo>
                    <a:pt x="89" y="0"/>
                  </a:moveTo>
                  <a:cubicBezTo>
                    <a:pt x="68" y="0"/>
                    <a:pt x="40" y="10"/>
                    <a:pt x="1" y="35"/>
                  </a:cubicBezTo>
                  <a:cubicBezTo>
                    <a:pt x="25" y="106"/>
                    <a:pt x="84" y="154"/>
                    <a:pt x="168" y="166"/>
                  </a:cubicBezTo>
                  <a:cubicBezTo>
                    <a:pt x="130" y="147"/>
                    <a:pt x="167"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5"/>
            <p:cNvSpPr/>
            <p:nvPr/>
          </p:nvSpPr>
          <p:spPr>
            <a:xfrm>
              <a:off x="5977225" y="2996925"/>
              <a:ext cx="3900" cy="1625"/>
            </a:xfrm>
            <a:custGeom>
              <a:avLst/>
              <a:gdLst/>
              <a:ahLst/>
              <a:cxnLst/>
              <a:rect l="l" t="t" r="r" b="b"/>
              <a:pathLst>
                <a:path w="156" h="65" extrusionOk="0">
                  <a:moveTo>
                    <a:pt x="0" y="1"/>
                  </a:moveTo>
                  <a:cubicBezTo>
                    <a:pt x="24" y="24"/>
                    <a:pt x="36" y="36"/>
                    <a:pt x="48" y="60"/>
                  </a:cubicBezTo>
                  <a:cubicBezTo>
                    <a:pt x="59" y="63"/>
                    <a:pt x="69" y="64"/>
                    <a:pt x="80" y="64"/>
                  </a:cubicBezTo>
                  <a:cubicBezTo>
                    <a:pt x="115" y="64"/>
                    <a:pt x="146"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5"/>
            <p:cNvSpPr/>
            <p:nvPr/>
          </p:nvSpPr>
          <p:spPr>
            <a:xfrm>
              <a:off x="5973650" y="2993050"/>
              <a:ext cx="3600" cy="3300"/>
            </a:xfrm>
            <a:custGeom>
              <a:avLst/>
              <a:gdLst/>
              <a:ahLst/>
              <a:cxnLst/>
              <a:rect l="l" t="t" r="r" b="b"/>
              <a:pathLst>
                <a:path w="144" h="132" extrusionOk="0">
                  <a:moveTo>
                    <a:pt x="1" y="1"/>
                  </a:moveTo>
                  <a:cubicBezTo>
                    <a:pt x="48" y="48"/>
                    <a:pt x="108" y="96"/>
                    <a:pt x="143" y="132"/>
                  </a:cubicBezTo>
                  <a:cubicBezTo>
                    <a:pt x="108" y="96"/>
                    <a:pt x="60"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5"/>
            <p:cNvSpPr/>
            <p:nvPr/>
          </p:nvSpPr>
          <p:spPr>
            <a:xfrm>
              <a:off x="5966500" y="2991575"/>
              <a:ext cx="3900" cy="1500"/>
            </a:xfrm>
            <a:custGeom>
              <a:avLst/>
              <a:gdLst/>
              <a:ahLst/>
              <a:cxnLst/>
              <a:rect l="l" t="t" r="r" b="b"/>
              <a:pathLst>
                <a:path w="156" h="60" extrusionOk="0">
                  <a:moveTo>
                    <a:pt x="108" y="0"/>
                  </a:moveTo>
                  <a:cubicBezTo>
                    <a:pt x="60" y="24"/>
                    <a:pt x="37" y="48"/>
                    <a:pt x="1" y="60"/>
                  </a:cubicBezTo>
                  <a:cubicBezTo>
                    <a:pt x="60" y="60"/>
                    <a:pt x="108" y="48"/>
                    <a:pt x="156" y="48"/>
                  </a:cubicBezTo>
                  <a:cubicBezTo>
                    <a:pt x="132"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5"/>
            <p:cNvSpPr/>
            <p:nvPr/>
          </p:nvSpPr>
          <p:spPr>
            <a:xfrm>
              <a:off x="5962925" y="2993050"/>
              <a:ext cx="3600" cy="3300"/>
            </a:xfrm>
            <a:custGeom>
              <a:avLst/>
              <a:gdLst/>
              <a:ahLst/>
              <a:cxnLst/>
              <a:rect l="l" t="t" r="r" b="b"/>
              <a:pathLst>
                <a:path w="144" h="132" extrusionOk="0">
                  <a:moveTo>
                    <a:pt x="144" y="1"/>
                  </a:moveTo>
                  <a:lnTo>
                    <a:pt x="144" y="1"/>
                  </a:lnTo>
                  <a:cubicBezTo>
                    <a:pt x="96" y="48"/>
                    <a:pt x="37" y="96"/>
                    <a:pt x="1" y="132"/>
                  </a:cubicBezTo>
                  <a:cubicBezTo>
                    <a:pt x="60" y="96"/>
                    <a:pt x="96" y="4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5"/>
            <p:cNvSpPr/>
            <p:nvPr/>
          </p:nvSpPr>
          <p:spPr>
            <a:xfrm>
              <a:off x="5998950" y="2991475"/>
              <a:ext cx="3600" cy="1600"/>
            </a:xfrm>
            <a:custGeom>
              <a:avLst/>
              <a:gdLst/>
              <a:ahLst/>
              <a:cxnLst/>
              <a:rect l="l" t="t" r="r" b="b"/>
              <a:pathLst>
                <a:path w="144" h="64" extrusionOk="0">
                  <a:moveTo>
                    <a:pt x="76" y="0"/>
                  </a:moveTo>
                  <a:cubicBezTo>
                    <a:pt x="40" y="0"/>
                    <a:pt x="10" y="18"/>
                    <a:pt x="1" y="64"/>
                  </a:cubicBezTo>
                  <a:lnTo>
                    <a:pt x="143" y="64"/>
                  </a:lnTo>
                  <a:cubicBezTo>
                    <a:pt x="132" y="52"/>
                    <a:pt x="120" y="28"/>
                    <a:pt x="108" y="4"/>
                  </a:cubicBezTo>
                  <a:cubicBezTo>
                    <a:pt x="97" y="2"/>
                    <a:pt x="86" y="0"/>
                    <a:pt x="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5"/>
            <p:cNvSpPr/>
            <p:nvPr/>
          </p:nvSpPr>
          <p:spPr>
            <a:xfrm>
              <a:off x="5943875" y="2982650"/>
              <a:ext cx="4800" cy="4175"/>
            </a:xfrm>
            <a:custGeom>
              <a:avLst/>
              <a:gdLst/>
              <a:ahLst/>
              <a:cxnLst/>
              <a:rect l="l" t="t" r="r" b="b"/>
              <a:pathLst>
                <a:path w="192" h="167" extrusionOk="0">
                  <a:moveTo>
                    <a:pt x="25" y="0"/>
                  </a:moveTo>
                  <a:cubicBezTo>
                    <a:pt x="25" y="36"/>
                    <a:pt x="13" y="60"/>
                    <a:pt x="1" y="95"/>
                  </a:cubicBezTo>
                  <a:lnTo>
                    <a:pt x="72" y="167"/>
                  </a:lnTo>
                  <a:cubicBezTo>
                    <a:pt x="120" y="155"/>
                    <a:pt x="144" y="155"/>
                    <a:pt x="180" y="143"/>
                  </a:cubicBezTo>
                  <a:lnTo>
                    <a:pt x="191" y="119"/>
                  </a:lnTo>
                  <a:cubicBezTo>
                    <a:pt x="144" y="83"/>
                    <a:pt x="84" y="48"/>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5"/>
            <p:cNvSpPr/>
            <p:nvPr/>
          </p:nvSpPr>
          <p:spPr>
            <a:xfrm>
              <a:off x="5940600" y="2982650"/>
              <a:ext cx="4500" cy="4175"/>
            </a:xfrm>
            <a:custGeom>
              <a:avLst/>
              <a:gdLst/>
              <a:ahLst/>
              <a:cxnLst/>
              <a:rect l="l" t="t" r="r" b="b"/>
              <a:pathLst>
                <a:path w="180" h="167" extrusionOk="0">
                  <a:moveTo>
                    <a:pt x="60" y="0"/>
                  </a:moveTo>
                  <a:cubicBezTo>
                    <a:pt x="25" y="36"/>
                    <a:pt x="13" y="60"/>
                    <a:pt x="1" y="95"/>
                  </a:cubicBezTo>
                  <a:cubicBezTo>
                    <a:pt x="13" y="119"/>
                    <a:pt x="37" y="143"/>
                    <a:pt x="72" y="167"/>
                  </a:cubicBezTo>
                  <a:cubicBezTo>
                    <a:pt x="120" y="167"/>
                    <a:pt x="144" y="155"/>
                    <a:pt x="180" y="143"/>
                  </a:cubicBezTo>
                  <a:cubicBezTo>
                    <a:pt x="180" y="95"/>
                    <a:pt x="180"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5"/>
            <p:cNvSpPr/>
            <p:nvPr/>
          </p:nvSpPr>
          <p:spPr>
            <a:xfrm>
              <a:off x="5945075" y="2974600"/>
              <a:ext cx="3300" cy="3600"/>
            </a:xfrm>
            <a:custGeom>
              <a:avLst/>
              <a:gdLst/>
              <a:ahLst/>
              <a:cxnLst/>
              <a:rect l="l" t="t" r="r" b="b"/>
              <a:pathLst>
                <a:path w="132" h="144" extrusionOk="0">
                  <a:moveTo>
                    <a:pt x="120" y="1"/>
                  </a:moveTo>
                  <a:cubicBezTo>
                    <a:pt x="72" y="1"/>
                    <a:pt x="36" y="1"/>
                    <a:pt x="1" y="13"/>
                  </a:cubicBezTo>
                  <a:cubicBezTo>
                    <a:pt x="1" y="60"/>
                    <a:pt x="1" y="108"/>
                    <a:pt x="12" y="143"/>
                  </a:cubicBezTo>
                  <a:cubicBezTo>
                    <a:pt x="84" y="132"/>
                    <a:pt x="132"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5"/>
            <p:cNvSpPr/>
            <p:nvPr/>
          </p:nvSpPr>
          <p:spPr>
            <a:xfrm>
              <a:off x="6037950" y="2964850"/>
              <a:ext cx="7750" cy="3525"/>
            </a:xfrm>
            <a:custGeom>
              <a:avLst/>
              <a:gdLst/>
              <a:ahLst/>
              <a:cxnLst/>
              <a:rect l="l" t="t" r="r" b="b"/>
              <a:pathLst>
                <a:path w="310" h="141" extrusionOk="0">
                  <a:moveTo>
                    <a:pt x="207" y="1"/>
                  </a:moveTo>
                  <a:cubicBezTo>
                    <a:pt x="170" y="1"/>
                    <a:pt x="131" y="22"/>
                    <a:pt x="96" y="45"/>
                  </a:cubicBezTo>
                  <a:cubicBezTo>
                    <a:pt x="60" y="57"/>
                    <a:pt x="36" y="105"/>
                    <a:pt x="0" y="141"/>
                  </a:cubicBezTo>
                  <a:cubicBezTo>
                    <a:pt x="48" y="141"/>
                    <a:pt x="96" y="117"/>
                    <a:pt x="131" y="117"/>
                  </a:cubicBezTo>
                  <a:lnTo>
                    <a:pt x="310" y="81"/>
                  </a:lnTo>
                  <a:cubicBezTo>
                    <a:pt x="280" y="22"/>
                    <a:pt x="244"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5"/>
            <p:cNvSpPr/>
            <p:nvPr/>
          </p:nvSpPr>
          <p:spPr>
            <a:xfrm>
              <a:off x="6138550" y="2996925"/>
              <a:ext cx="7475" cy="9375"/>
            </a:xfrm>
            <a:custGeom>
              <a:avLst/>
              <a:gdLst/>
              <a:ahLst/>
              <a:cxnLst/>
              <a:rect l="l" t="t" r="r" b="b"/>
              <a:pathLst>
                <a:path w="299" h="375" extrusionOk="0">
                  <a:moveTo>
                    <a:pt x="1" y="1"/>
                  </a:moveTo>
                  <a:cubicBezTo>
                    <a:pt x="24" y="72"/>
                    <a:pt x="48" y="132"/>
                    <a:pt x="84" y="191"/>
                  </a:cubicBezTo>
                  <a:cubicBezTo>
                    <a:pt x="116" y="245"/>
                    <a:pt x="52" y="375"/>
                    <a:pt x="151" y="375"/>
                  </a:cubicBezTo>
                  <a:cubicBezTo>
                    <a:pt x="162" y="375"/>
                    <a:pt x="175" y="373"/>
                    <a:pt x="191" y="370"/>
                  </a:cubicBezTo>
                  <a:cubicBezTo>
                    <a:pt x="298" y="334"/>
                    <a:pt x="274" y="227"/>
                    <a:pt x="298" y="132"/>
                  </a:cubicBezTo>
                  <a:cubicBezTo>
                    <a:pt x="239" y="12"/>
                    <a:pt x="132"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5"/>
            <p:cNvSpPr/>
            <p:nvPr/>
          </p:nvSpPr>
          <p:spPr>
            <a:xfrm>
              <a:off x="5520325" y="3601475"/>
              <a:ext cx="19975" cy="8350"/>
            </a:xfrm>
            <a:custGeom>
              <a:avLst/>
              <a:gdLst/>
              <a:ahLst/>
              <a:cxnLst/>
              <a:rect l="l" t="t" r="r" b="b"/>
              <a:pathLst>
                <a:path w="799" h="334" extrusionOk="0">
                  <a:moveTo>
                    <a:pt x="107" y="0"/>
                  </a:moveTo>
                  <a:cubicBezTo>
                    <a:pt x="48" y="48"/>
                    <a:pt x="24" y="95"/>
                    <a:pt x="0" y="167"/>
                  </a:cubicBezTo>
                  <a:cubicBezTo>
                    <a:pt x="0" y="226"/>
                    <a:pt x="36" y="286"/>
                    <a:pt x="96" y="310"/>
                  </a:cubicBezTo>
                  <a:cubicBezTo>
                    <a:pt x="334" y="310"/>
                    <a:pt x="560" y="333"/>
                    <a:pt x="798" y="333"/>
                  </a:cubicBezTo>
                  <a:cubicBezTo>
                    <a:pt x="739" y="238"/>
                    <a:pt x="691" y="155"/>
                    <a:pt x="643" y="60"/>
                  </a:cubicBezTo>
                  <a:cubicBezTo>
                    <a:pt x="524" y="48"/>
                    <a:pt x="405" y="48"/>
                    <a:pt x="286" y="36"/>
                  </a:cubicBezTo>
                  <a:cubicBezTo>
                    <a:pt x="215" y="36"/>
                    <a:pt x="155" y="12"/>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5"/>
            <p:cNvSpPr/>
            <p:nvPr/>
          </p:nvSpPr>
          <p:spPr>
            <a:xfrm>
              <a:off x="6020375" y="3660600"/>
              <a:ext cx="47050" cy="3675"/>
            </a:xfrm>
            <a:custGeom>
              <a:avLst/>
              <a:gdLst/>
              <a:ahLst/>
              <a:cxnLst/>
              <a:rect l="l" t="t" r="r" b="b"/>
              <a:pathLst>
                <a:path w="1882" h="147" extrusionOk="0">
                  <a:moveTo>
                    <a:pt x="601" y="1"/>
                  </a:moveTo>
                  <a:cubicBezTo>
                    <a:pt x="401" y="1"/>
                    <a:pt x="200" y="4"/>
                    <a:pt x="1" y="4"/>
                  </a:cubicBezTo>
                  <a:cubicBezTo>
                    <a:pt x="268" y="118"/>
                    <a:pt x="538" y="146"/>
                    <a:pt x="808" y="146"/>
                  </a:cubicBezTo>
                  <a:cubicBezTo>
                    <a:pt x="1089" y="146"/>
                    <a:pt x="1370" y="115"/>
                    <a:pt x="1652" y="115"/>
                  </a:cubicBezTo>
                  <a:cubicBezTo>
                    <a:pt x="1729" y="115"/>
                    <a:pt x="1805" y="118"/>
                    <a:pt x="1882" y="124"/>
                  </a:cubicBezTo>
                  <a:cubicBezTo>
                    <a:pt x="1467" y="18"/>
                    <a:pt x="1034"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5"/>
            <p:cNvSpPr/>
            <p:nvPr/>
          </p:nvSpPr>
          <p:spPr>
            <a:xfrm>
              <a:off x="6121000" y="3667175"/>
              <a:ext cx="17575" cy="7325"/>
            </a:xfrm>
            <a:custGeom>
              <a:avLst/>
              <a:gdLst/>
              <a:ahLst/>
              <a:cxnLst/>
              <a:rect l="l" t="t" r="r" b="b"/>
              <a:pathLst>
                <a:path w="703" h="293" extrusionOk="0">
                  <a:moveTo>
                    <a:pt x="225" y="1"/>
                  </a:moveTo>
                  <a:cubicBezTo>
                    <a:pt x="151" y="1"/>
                    <a:pt x="76" y="8"/>
                    <a:pt x="0" y="27"/>
                  </a:cubicBezTo>
                  <a:lnTo>
                    <a:pt x="0" y="265"/>
                  </a:lnTo>
                  <a:cubicBezTo>
                    <a:pt x="125" y="275"/>
                    <a:pt x="258" y="292"/>
                    <a:pt x="393" y="292"/>
                  </a:cubicBezTo>
                  <a:cubicBezTo>
                    <a:pt x="425" y="292"/>
                    <a:pt x="456" y="291"/>
                    <a:pt x="488" y="289"/>
                  </a:cubicBezTo>
                  <a:cubicBezTo>
                    <a:pt x="703" y="277"/>
                    <a:pt x="607" y="146"/>
                    <a:pt x="560" y="39"/>
                  </a:cubicBezTo>
                  <a:cubicBezTo>
                    <a:pt x="445" y="18"/>
                    <a:pt x="335"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5"/>
            <p:cNvSpPr/>
            <p:nvPr/>
          </p:nvSpPr>
          <p:spPr>
            <a:xfrm>
              <a:off x="5977225" y="3656600"/>
              <a:ext cx="30675" cy="3975"/>
            </a:xfrm>
            <a:custGeom>
              <a:avLst/>
              <a:gdLst/>
              <a:ahLst/>
              <a:cxnLst/>
              <a:rect l="l" t="t" r="r" b="b"/>
              <a:pathLst>
                <a:path w="1227" h="159" extrusionOk="0">
                  <a:moveTo>
                    <a:pt x="414" y="0"/>
                  </a:moveTo>
                  <a:cubicBezTo>
                    <a:pt x="277" y="0"/>
                    <a:pt x="139" y="6"/>
                    <a:pt x="0" y="10"/>
                  </a:cubicBezTo>
                  <a:cubicBezTo>
                    <a:pt x="176" y="127"/>
                    <a:pt x="359" y="158"/>
                    <a:pt x="544" y="158"/>
                  </a:cubicBezTo>
                  <a:cubicBezTo>
                    <a:pt x="757" y="158"/>
                    <a:pt x="973" y="116"/>
                    <a:pt x="1184" y="116"/>
                  </a:cubicBezTo>
                  <a:cubicBezTo>
                    <a:pt x="1198" y="116"/>
                    <a:pt x="1212" y="116"/>
                    <a:pt x="1227" y="117"/>
                  </a:cubicBezTo>
                  <a:cubicBezTo>
                    <a:pt x="957" y="22"/>
                    <a:pt x="687"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5"/>
            <p:cNvSpPr/>
            <p:nvPr/>
          </p:nvSpPr>
          <p:spPr>
            <a:xfrm>
              <a:off x="5934650" y="3653550"/>
              <a:ext cx="15500" cy="3000"/>
            </a:xfrm>
            <a:custGeom>
              <a:avLst/>
              <a:gdLst/>
              <a:ahLst/>
              <a:cxnLst/>
              <a:rect l="l" t="t" r="r" b="b"/>
              <a:pathLst>
                <a:path w="620" h="120" extrusionOk="0">
                  <a:moveTo>
                    <a:pt x="1" y="1"/>
                  </a:moveTo>
                  <a:lnTo>
                    <a:pt x="1" y="120"/>
                  </a:lnTo>
                  <a:cubicBezTo>
                    <a:pt x="203" y="120"/>
                    <a:pt x="418" y="108"/>
                    <a:pt x="620" y="108"/>
                  </a:cubicBezTo>
                  <a:cubicBezTo>
                    <a:pt x="429" y="1"/>
                    <a:pt x="20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5"/>
            <p:cNvSpPr/>
            <p:nvPr/>
          </p:nvSpPr>
          <p:spPr>
            <a:xfrm>
              <a:off x="6013525" y="3659975"/>
              <a:ext cx="3300" cy="1950"/>
            </a:xfrm>
            <a:custGeom>
              <a:avLst/>
              <a:gdLst/>
              <a:ahLst/>
              <a:cxnLst/>
              <a:rect l="l" t="t" r="r" b="b"/>
              <a:pathLst>
                <a:path w="132" h="78" extrusionOk="0">
                  <a:moveTo>
                    <a:pt x="55" y="1"/>
                  </a:moveTo>
                  <a:cubicBezTo>
                    <a:pt x="35" y="1"/>
                    <a:pt x="17" y="7"/>
                    <a:pt x="1" y="18"/>
                  </a:cubicBezTo>
                  <a:cubicBezTo>
                    <a:pt x="1" y="41"/>
                    <a:pt x="25" y="77"/>
                    <a:pt x="25" y="77"/>
                  </a:cubicBezTo>
                  <a:cubicBezTo>
                    <a:pt x="61" y="53"/>
                    <a:pt x="96" y="41"/>
                    <a:pt x="132" y="29"/>
                  </a:cubicBezTo>
                  <a:cubicBezTo>
                    <a:pt x="106" y="10"/>
                    <a:pt x="80"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5"/>
            <p:cNvSpPr/>
            <p:nvPr/>
          </p:nvSpPr>
          <p:spPr>
            <a:xfrm>
              <a:off x="5506925" y="3605075"/>
              <a:ext cx="15500" cy="8325"/>
            </a:xfrm>
            <a:custGeom>
              <a:avLst/>
              <a:gdLst/>
              <a:ahLst/>
              <a:cxnLst/>
              <a:rect l="l" t="t" r="r" b="b"/>
              <a:pathLst>
                <a:path w="620" h="333" extrusionOk="0">
                  <a:moveTo>
                    <a:pt x="450" y="0"/>
                  </a:moveTo>
                  <a:cubicBezTo>
                    <a:pt x="399" y="0"/>
                    <a:pt x="347" y="28"/>
                    <a:pt x="298" y="70"/>
                  </a:cubicBezTo>
                  <a:cubicBezTo>
                    <a:pt x="227" y="189"/>
                    <a:pt x="108" y="166"/>
                    <a:pt x="1" y="201"/>
                  </a:cubicBezTo>
                  <a:cubicBezTo>
                    <a:pt x="1" y="249"/>
                    <a:pt x="24" y="285"/>
                    <a:pt x="36" y="320"/>
                  </a:cubicBezTo>
                  <a:cubicBezTo>
                    <a:pt x="167" y="320"/>
                    <a:pt x="322" y="332"/>
                    <a:pt x="453" y="332"/>
                  </a:cubicBezTo>
                  <a:cubicBezTo>
                    <a:pt x="513" y="285"/>
                    <a:pt x="560" y="225"/>
                    <a:pt x="620" y="166"/>
                  </a:cubicBezTo>
                  <a:cubicBezTo>
                    <a:pt x="620" y="142"/>
                    <a:pt x="596" y="106"/>
                    <a:pt x="584" y="82"/>
                  </a:cubicBezTo>
                  <a:cubicBezTo>
                    <a:pt x="543" y="25"/>
                    <a:pt x="497"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5"/>
            <p:cNvSpPr/>
            <p:nvPr/>
          </p:nvSpPr>
          <p:spPr>
            <a:xfrm>
              <a:off x="6060875" y="3469625"/>
              <a:ext cx="107775" cy="16050"/>
            </a:xfrm>
            <a:custGeom>
              <a:avLst/>
              <a:gdLst/>
              <a:ahLst/>
              <a:cxnLst/>
              <a:rect l="l" t="t" r="r" b="b"/>
              <a:pathLst>
                <a:path w="4311" h="642" extrusionOk="0">
                  <a:moveTo>
                    <a:pt x="3355" y="1"/>
                  </a:moveTo>
                  <a:cubicBezTo>
                    <a:pt x="2267" y="1"/>
                    <a:pt x="1186" y="156"/>
                    <a:pt x="95" y="166"/>
                  </a:cubicBezTo>
                  <a:cubicBezTo>
                    <a:pt x="0" y="274"/>
                    <a:pt x="24" y="393"/>
                    <a:pt x="107" y="500"/>
                  </a:cubicBezTo>
                  <a:cubicBezTo>
                    <a:pt x="297" y="616"/>
                    <a:pt x="500" y="641"/>
                    <a:pt x="708" y="641"/>
                  </a:cubicBezTo>
                  <a:cubicBezTo>
                    <a:pt x="862" y="641"/>
                    <a:pt x="1019" y="627"/>
                    <a:pt x="1175" y="627"/>
                  </a:cubicBezTo>
                  <a:cubicBezTo>
                    <a:pt x="1216" y="627"/>
                    <a:pt x="1257" y="628"/>
                    <a:pt x="1298" y="631"/>
                  </a:cubicBezTo>
                  <a:lnTo>
                    <a:pt x="1893" y="631"/>
                  </a:lnTo>
                  <a:cubicBezTo>
                    <a:pt x="2131" y="631"/>
                    <a:pt x="2369" y="619"/>
                    <a:pt x="2548" y="440"/>
                  </a:cubicBezTo>
                  <a:cubicBezTo>
                    <a:pt x="2822" y="404"/>
                    <a:pt x="3108" y="369"/>
                    <a:pt x="3370" y="333"/>
                  </a:cubicBezTo>
                  <a:cubicBezTo>
                    <a:pt x="3491" y="371"/>
                    <a:pt x="3616" y="382"/>
                    <a:pt x="3739" y="382"/>
                  </a:cubicBezTo>
                  <a:cubicBezTo>
                    <a:pt x="3845" y="382"/>
                    <a:pt x="3949" y="374"/>
                    <a:pt x="4048" y="369"/>
                  </a:cubicBezTo>
                  <a:cubicBezTo>
                    <a:pt x="4310" y="35"/>
                    <a:pt x="3870" y="154"/>
                    <a:pt x="3834" y="12"/>
                  </a:cubicBezTo>
                  <a:cubicBezTo>
                    <a:pt x="3674" y="4"/>
                    <a:pt x="3515" y="1"/>
                    <a:pt x="3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5"/>
            <p:cNvSpPr/>
            <p:nvPr/>
          </p:nvSpPr>
          <p:spPr>
            <a:xfrm>
              <a:off x="5965025" y="3470225"/>
              <a:ext cx="98550" cy="15175"/>
            </a:xfrm>
            <a:custGeom>
              <a:avLst/>
              <a:gdLst/>
              <a:ahLst/>
              <a:cxnLst/>
              <a:rect l="l" t="t" r="r" b="b"/>
              <a:pathLst>
                <a:path w="3942" h="607" extrusionOk="0">
                  <a:moveTo>
                    <a:pt x="408" y="1"/>
                  </a:moveTo>
                  <a:cubicBezTo>
                    <a:pt x="302" y="1"/>
                    <a:pt x="195" y="10"/>
                    <a:pt x="84" y="23"/>
                  </a:cubicBezTo>
                  <a:cubicBezTo>
                    <a:pt x="0" y="107"/>
                    <a:pt x="0" y="190"/>
                    <a:pt x="48" y="297"/>
                  </a:cubicBezTo>
                  <a:cubicBezTo>
                    <a:pt x="84" y="357"/>
                    <a:pt x="143" y="380"/>
                    <a:pt x="203" y="416"/>
                  </a:cubicBezTo>
                  <a:cubicBezTo>
                    <a:pt x="346" y="464"/>
                    <a:pt x="477" y="464"/>
                    <a:pt x="607" y="476"/>
                  </a:cubicBezTo>
                  <a:lnTo>
                    <a:pt x="2310" y="476"/>
                  </a:lnTo>
                  <a:cubicBezTo>
                    <a:pt x="2382" y="488"/>
                    <a:pt x="2441" y="488"/>
                    <a:pt x="2512" y="488"/>
                  </a:cubicBezTo>
                  <a:cubicBezTo>
                    <a:pt x="2774" y="523"/>
                    <a:pt x="2989" y="607"/>
                    <a:pt x="3251" y="607"/>
                  </a:cubicBezTo>
                  <a:cubicBezTo>
                    <a:pt x="3346" y="607"/>
                    <a:pt x="3465" y="607"/>
                    <a:pt x="3572" y="595"/>
                  </a:cubicBezTo>
                  <a:cubicBezTo>
                    <a:pt x="3727" y="583"/>
                    <a:pt x="3858" y="547"/>
                    <a:pt x="3941" y="404"/>
                  </a:cubicBezTo>
                  <a:lnTo>
                    <a:pt x="3941" y="142"/>
                  </a:lnTo>
                  <a:cubicBezTo>
                    <a:pt x="3411" y="95"/>
                    <a:pt x="2881" y="3"/>
                    <a:pt x="2363" y="3"/>
                  </a:cubicBezTo>
                  <a:cubicBezTo>
                    <a:pt x="2229" y="3"/>
                    <a:pt x="2097" y="9"/>
                    <a:pt x="1965" y="23"/>
                  </a:cubicBezTo>
                  <a:cubicBezTo>
                    <a:pt x="1750" y="71"/>
                    <a:pt x="1536" y="95"/>
                    <a:pt x="1320" y="95"/>
                  </a:cubicBezTo>
                  <a:cubicBezTo>
                    <a:pt x="1105" y="95"/>
                    <a:pt x="887" y="71"/>
                    <a:pt x="667" y="23"/>
                  </a:cubicBezTo>
                  <a:cubicBezTo>
                    <a:pt x="581" y="7"/>
                    <a:pt x="495" y="1"/>
                    <a:pt x="4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5"/>
            <p:cNvSpPr/>
            <p:nvPr/>
          </p:nvSpPr>
          <p:spPr>
            <a:xfrm>
              <a:off x="5851900" y="3463350"/>
              <a:ext cx="94975" cy="16325"/>
            </a:xfrm>
            <a:custGeom>
              <a:avLst/>
              <a:gdLst/>
              <a:ahLst/>
              <a:cxnLst/>
              <a:rect l="l" t="t" r="r" b="b"/>
              <a:pathLst>
                <a:path w="3799" h="653" extrusionOk="0">
                  <a:moveTo>
                    <a:pt x="132" y="1"/>
                  </a:moveTo>
                  <a:cubicBezTo>
                    <a:pt x="96" y="84"/>
                    <a:pt x="49" y="167"/>
                    <a:pt x="1" y="263"/>
                  </a:cubicBezTo>
                  <a:cubicBezTo>
                    <a:pt x="156" y="465"/>
                    <a:pt x="370" y="513"/>
                    <a:pt x="584" y="572"/>
                  </a:cubicBezTo>
                  <a:cubicBezTo>
                    <a:pt x="846" y="608"/>
                    <a:pt x="1108" y="596"/>
                    <a:pt x="1370" y="608"/>
                  </a:cubicBezTo>
                  <a:lnTo>
                    <a:pt x="2025" y="608"/>
                  </a:lnTo>
                  <a:cubicBezTo>
                    <a:pt x="2126" y="613"/>
                    <a:pt x="2229" y="615"/>
                    <a:pt x="2331" y="615"/>
                  </a:cubicBezTo>
                  <a:cubicBezTo>
                    <a:pt x="2472" y="615"/>
                    <a:pt x="2614" y="612"/>
                    <a:pt x="2754" y="612"/>
                  </a:cubicBezTo>
                  <a:cubicBezTo>
                    <a:pt x="2942" y="612"/>
                    <a:pt x="3129" y="618"/>
                    <a:pt x="3311" y="644"/>
                  </a:cubicBezTo>
                  <a:cubicBezTo>
                    <a:pt x="3341" y="650"/>
                    <a:pt x="3373" y="652"/>
                    <a:pt x="3408" y="652"/>
                  </a:cubicBezTo>
                  <a:cubicBezTo>
                    <a:pt x="3442" y="652"/>
                    <a:pt x="3478" y="650"/>
                    <a:pt x="3513" y="644"/>
                  </a:cubicBezTo>
                  <a:cubicBezTo>
                    <a:pt x="3632" y="632"/>
                    <a:pt x="3704" y="548"/>
                    <a:pt x="3763" y="465"/>
                  </a:cubicBezTo>
                  <a:cubicBezTo>
                    <a:pt x="3799" y="394"/>
                    <a:pt x="3787" y="334"/>
                    <a:pt x="3739" y="274"/>
                  </a:cubicBezTo>
                  <a:cubicBezTo>
                    <a:pt x="3586" y="221"/>
                    <a:pt x="3430" y="207"/>
                    <a:pt x="3275" y="207"/>
                  </a:cubicBezTo>
                  <a:cubicBezTo>
                    <a:pt x="3104" y="207"/>
                    <a:pt x="2934" y="223"/>
                    <a:pt x="2764" y="223"/>
                  </a:cubicBezTo>
                  <a:cubicBezTo>
                    <a:pt x="2608" y="223"/>
                    <a:pt x="2453" y="209"/>
                    <a:pt x="2299" y="155"/>
                  </a:cubicBezTo>
                  <a:cubicBezTo>
                    <a:pt x="1584" y="96"/>
                    <a:pt x="846"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5"/>
            <p:cNvSpPr/>
            <p:nvPr/>
          </p:nvSpPr>
          <p:spPr>
            <a:xfrm>
              <a:off x="5858750" y="3437475"/>
              <a:ext cx="55400" cy="15000"/>
            </a:xfrm>
            <a:custGeom>
              <a:avLst/>
              <a:gdLst/>
              <a:ahLst/>
              <a:cxnLst/>
              <a:rect l="l" t="t" r="r" b="b"/>
              <a:pathLst>
                <a:path w="2216" h="600" extrusionOk="0">
                  <a:moveTo>
                    <a:pt x="341" y="1"/>
                  </a:moveTo>
                  <a:cubicBezTo>
                    <a:pt x="233" y="1"/>
                    <a:pt x="123" y="8"/>
                    <a:pt x="13" y="24"/>
                  </a:cubicBezTo>
                  <a:cubicBezTo>
                    <a:pt x="1" y="345"/>
                    <a:pt x="358" y="226"/>
                    <a:pt x="441" y="428"/>
                  </a:cubicBezTo>
                  <a:cubicBezTo>
                    <a:pt x="485" y="424"/>
                    <a:pt x="528" y="421"/>
                    <a:pt x="571" y="421"/>
                  </a:cubicBezTo>
                  <a:cubicBezTo>
                    <a:pt x="961" y="421"/>
                    <a:pt x="1341" y="600"/>
                    <a:pt x="1734" y="600"/>
                  </a:cubicBezTo>
                  <a:cubicBezTo>
                    <a:pt x="1834" y="600"/>
                    <a:pt x="1935" y="588"/>
                    <a:pt x="2037" y="559"/>
                  </a:cubicBezTo>
                  <a:cubicBezTo>
                    <a:pt x="2144" y="524"/>
                    <a:pt x="2215" y="464"/>
                    <a:pt x="2168" y="321"/>
                  </a:cubicBezTo>
                  <a:cubicBezTo>
                    <a:pt x="1930" y="297"/>
                    <a:pt x="1691" y="262"/>
                    <a:pt x="1465" y="190"/>
                  </a:cubicBezTo>
                  <a:cubicBezTo>
                    <a:pt x="1094" y="88"/>
                    <a:pt x="723"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5"/>
            <p:cNvSpPr/>
            <p:nvPr/>
          </p:nvSpPr>
          <p:spPr>
            <a:xfrm>
              <a:off x="6156700" y="3466925"/>
              <a:ext cx="47350" cy="13425"/>
            </a:xfrm>
            <a:custGeom>
              <a:avLst/>
              <a:gdLst/>
              <a:ahLst/>
              <a:cxnLst/>
              <a:rect l="l" t="t" r="r" b="b"/>
              <a:pathLst>
                <a:path w="1894" h="537" extrusionOk="0">
                  <a:moveTo>
                    <a:pt x="1573" y="1"/>
                  </a:moveTo>
                  <a:cubicBezTo>
                    <a:pt x="1513" y="24"/>
                    <a:pt x="1477" y="72"/>
                    <a:pt x="1430" y="96"/>
                  </a:cubicBezTo>
                  <a:cubicBezTo>
                    <a:pt x="1396" y="98"/>
                    <a:pt x="1363" y="98"/>
                    <a:pt x="1330" y="98"/>
                  </a:cubicBezTo>
                  <a:cubicBezTo>
                    <a:pt x="1051" y="98"/>
                    <a:pt x="780" y="42"/>
                    <a:pt x="508" y="42"/>
                  </a:cubicBezTo>
                  <a:cubicBezTo>
                    <a:pt x="375" y="42"/>
                    <a:pt x="242" y="56"/>
                    <a:pt x="108" y="96"/>
                  </a:cubicBezTo>
                  <a:cubicBezTo>
                    <a:pt x="91" y="91"/>
                    <a:pt x="75" y="89"/>
                    <a:pt x="61" y="89"/>
                  </a:cubicBezTo>
                  <a:cubicBezTo>
                    <a:pt x="36" y="89"/>
                    <a:pt x="16" y="97"/>
                    <a:pt x="1" y="120"/>
                  </a:cubicBezTo>
                  <a:cubicBezTo>
                    <a:pt x="84" y="215"/>
                    <a:pt x="191" y="310"/>
                    <a:pt x="287" y="393"/>
                  </a:cubicBezTo>
                  <a:cubicBezTo>
                    <a:pt x="403" y="474"/>
                    <a:pt x="527" y="494"/>
                    <a:pt x="655" y="494"/>
                  </a:cubicBezTo>
                  <a:cubicBezTo>
                    <a:pt x="783" y="494"/>
                    <a:pt x="914" y="474"/>
                    <a:pt x="1043" y="474"/>
                  </a:cubicBezTo>
                  <a:cubicBezTo>
                    <a:pt x="1130" y="474"/>
                    <a:pt x="1215" y="483"/>
                    <a:pt x="1299" y="512"/>
                  </a:cubicBezTo>
                  <a:cubicBezTo>
                    <a:pt x="1382" y="512"/>
                    <a:pt x="1489" y="536"/>
                    <a:pt x="1573" y="536"/>
                  </a:cubicBezTo>
                  <a:cubicBezTo>
                    <a:pt x="1751" y="441"/>
                    <a:pt x="1894" y="334"/>
                    <a:pt x="1727" y="131"/>
                  </a:cubicBezTo>
                  <a:cubicBezTo>
                    <a:pt x="1680" y="84"/>
                    <a:pt x="1620" y="36"/>
                    <a:pt x="1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5"/>
            <p:cNvSpPr/>
            <p:nvPr/>
          </p:nvSpPr>
          <p:spPr>
            <a:xfrm>
              <a:off x="5909350" y="3444325"/>
              <a:ext cx="31575" cy="9175"/>
            </a:xfrm>
            <a:custGeom>
              <a:avLst/>
              <a:gdLst/>
              <a:ahLst/>
              <a:cxnLst/>
              <a:rect l="l" t="t" r="r" b="b"/>
              <a:pathLst>
                <a:path w="1263" h="367" extrusionOk="0">
                  <a:moveTo>
                    <a:pt x="594" y="1"/>
                  </a:moveTo>
                  <a:cubicBezTo>
                    <a:pt x="438" y="1"/>
                    <a:pt x="283" y="13"/>
                    <a:pt x="132" y="47"/>
                  </a:cubicBezTo>
                  <a:cubicBezTo>
                    <a:pt x="84" y="131"/>
                    <a:pt x="37" y="214"/>
                    <a:pt x="1" y="285"/>
                  </a:cubicBezTo>
                  <a:cubicBezTo>
                    <a:pt x="96" y="285"/>
                    <a:pt x="191" y="285"/>
                    <a:pt x="275" y="309"/>
                  </a:cubicBezTo>
                  <a:cubicBezTo>
                    <a:pt x="298" y="291"/>
                    <a:pt x="322" y="282"/>
                    <a:pt x="346" y="282"/>
                  </a:cubicBezTo>
                  <a:cubicBezTo>
                    <a:pt x="370" y="282"/>
                    <a:pt x="394" y="291"/>
                    <a:pt x="418" y="309"/>
                  </a:cubicBezTo>
                  <a:cubicBezTo>
                    <a:pt x="478" y="309"/>
                    <a:pt x="543" y="252"/>
                    <a:pt x="606" y="252"/>
                  </a:cubicBezTo>
                  <a:cubicBezTo>
                    <a:pt x="643" y="252"/>
                    <a:pt x="680" y="272"/>
                    <a:pt x="715" y="333"/>
                  </a:cubicBezTo>
                  <a:cubicBezTo>
                    <a:pt x="736" y="354"/>
                    <a:pt x="761" y="366"/>
                    <a:pt x="789" y="366"/>
                  </a:cubicBezTo>
                  <a:cubicBezTo>
                    <a:pt x="810" y="366"/>
                    <a:pt x="833" y="360"/>
                    <a:pt x="858" y="345"/>
                  </a:cubicBezTo>
                  <a:cubicBezTo>
                    <a:pt x="965" y="333"/>
                    <a:pt x="1049" y="321"/>
                    <a:pt x="1144" y="309"/>
                  </a:cubicBezTo>
                  <a:cubicBezTo>
                    <a:pt x="1168" y="214"/>
                    <a:pt x="1215" y="143"/>
                    <a:pt x="1263" y="47"/>
                  </a:cubicBezTo>
                  <a:cubicBezTo>
                    <a:pt x="1045" y="26"/>
                    <a:pt x="819"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5"/>
            <p:cNvSpPr/>
            <p:nvPr/>
          </p:nvSpPr>
          <p:spPr>
            <a:xfrm>
              <a:off x="5796250" y="3433475"/>
              <a:ext cx="28900" cy="11575"/>
            </a:xfrm>
            <a:custGeom>
              <a:avLst/>
              <a:gdLst/>
              <a:ahLst/>
              <a:cxnLst/>
              <a:rect l="l" t="t" r="r" b="b"/>
              <a:pathLst>
                <a:path w="1156" h="463" extrusionOk="0">
                  <a:moveTo>
                    <a:pt x="609" y="0"/>
                  </a:moveTo>
                  <a:cubicBezTo>
                    <a:pt x="433" y="0"/>
                    <a:pt x="254" y="46"/>
                    <a:pt x="72" y="53"/>
                  </a:cubicBezTo>
                  <a:cubicBezTo>
                    <a:pt x="0" y="303"/>
                    <a:pt x="274" y="207"/>
                    <a:pt x="346" y="326"/>
                  </a:cubicBezTo>
                  <a:cubicBezTo>
                    <a:pt x="582" y="326"/>
                    <a:pt x="770" y="462"/>
                    <a:pt x="1006" y="462"/>
                  </a:cubicBezTo>
                  <a:cubicBezTo>
                    <a:pt x="1032" y="462"/>
                    <a:pt x="1057" y="461"/>
                    <a:pt x="1084" y="457"/>
                  </a:cubicBezTo>
                  <a:cubicBezTo>
                    <a:pt x="1155" y="350"/>
                    <a:pt x="1155" y="267"/>
                    <a:pt x="1072" y="172"/>
                  </a:cubicBezTo>
                  <a:cubicBezTo>
                    <a:pt x="920" y="37"/>
                    <a:pt x="766" y="0"/>
                    <a:pt x="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5"/>
            <p:cNvSpPr/>
            <p:nvPr/>
          </p:nvSpPr>
          <p:spPr>
            <a:xfrm>
              <a:off x="5835550" y="3434175"/>
              <a:ext cx="23825" cy="12975"/>
            </a:xfrm>
            <a:custGeom>
              <a:avLst/>
              <a:gdLst/>
              <a:ahLst/>
              <a:cxnLst/>
              <a:rect l="l" t="t" r="r" b="b"/>
              <a:pathLst>
                <a:path w="953" h="519" extrusionOk="0">
                  <a:moveTo>
                    <a:pt x="655" y="1"/>
                  </a:moveTo>
                  <a:cubicBezTo>
                    <a:pt x="512" y="46"/>
                    <a:pt x="409" y="225"/>
                    <a:pt x="250" y="225"/>
                  </a:cubicBezTo>
                  <a:cubicBezTo>
                    <a:pt x="198" y="225"/>
                    <a:pt x="139" y="206"/>
                    <a:pt x="71" y="156"/>
                  </a:cubicBezTo>
                  <a:cubicBezTo>
                    <a:pt x="0" y="251"/>
                    <a:pt x="0" y="334"/>
                    <a:pt x="71" y="429"/>
                  </a:cubicBezTo>
                  <a:cubicBezTo>
                    <a:pt x="98" y="425"/>
                    <a:pt x="125" y="423"/>
                    <a:pt x="151" y="423"/>
                  </a:cubicBezTo>
                  <a:cubicBezTo>
                    <a:pt x="341" y="423"/>
                    <a:pt x="526" y="518"/>
                    <a:pt x="713" y="518"/>
                  </a:cubicBezTo>
                  <a:cubicBezTo>
                    <a:pt x="793" y="518"/>
                    <a:pt x="872" y="502"/>
                    <a:pt x="953" y="453"/>
                  </a:cubicBezTo>
                  <a:cubicBezTo>
                    <a:pt x="905" y="334"/>
                    <a:pt x="881" y="239"/>
                    <a:pt x="810" y="132"/>
                  </a:cubicBezTo>
                  <a:cubicBezTo>
                    <a:pt x="750" y="84"/>
                    <a:pt x="703" y="37"/>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5"/>
            <p:cNvSpPr/>
            <p:nvPr/>
          </p:nvSpPr>
          <p:spPr>
            <a:xfrm>
              <a:off x="5945075" y="3469175"/>
              <a:ext cx="21450" cy="12025"/>
            </a:xfrm>
            <a:custGeom>
              <a:avLst/>
              <a:gdLst/>
              <a:ahLst/>
              <a:cxnLst/>
              <a:rect l="l" t="t" r="r" b="b"/>
              <a:pathLst>
                <a:path w="858" h="481" extrusionOk="0">
                  <a:moveTo>
                    <a:pt x="366" y="0"/>
                  </a:moveTo>
                  <a:cubicBezTo>
                    <a:pt x="249" y="0"/>
                    <a:pt x="132" y="10"/>
                    <a:pt x="12" y="30"/>
                  </a:cubicBezTo>
                  <a:cubicBezTo>
                    <a:pt x="1" y="89"/>
                    <a:pt x="1" y="125"/>
                    <a:pt x="1" y="184"/>
                  </a:cubicBezTo>
                  <a:cubicBezTo>
                    <a:pt x="24" y="303"/>
                    <a:pt x="96" y="387"/>
                    <a:pt x="203" y="422"/>
                  </a:cubicBezTo>
                  <a:cubicBezTo>
                    <a:pt x="300" y="458"/>
                    <a:pt x="397" y="481"/>
                    <a:pt x="492" y="481"/>
                  </a:cubicBezTo>
                  <a:cubicBezTo>
                    <a:pt x="617" y="481"/>
                    <a:pt x="737" y="441"/>
                    <a:pt x="846" y="339"/>
                  </a:cubicBezTo>
                  <a:cubicBezTo>
                    <a:pt x="846" y="244"/>
                    <a:pt x="858" y="149"/>
                    <a:pt x="858" y="53"/>
                  </a:cubicBezTo>
                  <a:cubicBezTo>
                    <a:pt x="691" y="19"/>
                    <a:pt x="529" y="0"/>
                    <a:pt x="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5"/>
            <p:cNvSpPr/>
            <p:nvPr/>
          </p:nvSpPr>
          <p:spPr>
            <a:xfrm>
              <a:off x="5779275" y="3434475"/>
              <a:ext cx="25925" cy="7775"/>
            </a:xfrm>
            <a:custGeom>
              <a:avLst/>
              <a:gdLst/>
              <a:ahLst/>
              <a:cxnLst/>
              <a:rect l="l" t="t" r="r" b="b"/>
              <a:pathLst>
                <a:path w="1037" h="311" extrusionOk="0">
                  <a:moveTo>
                    <a:pt x="322" y="1"/>
                  </a:moveTo>
                  <a:cubicBezTo>
                    <a:pt x="239" y="108"/>
                    <a:pt x="60" y="25"/>
                    <a:pt x="1" y="167"/>
                  </a:cubicBezTo>
                  <a:cubicBezTo>
                    <a:pt x="188" y="275"/>
                    <a:pt x="380" y="310"/>
                    <a:pt x="575" y="310"/>
                  </a:cubicBezTo>
                  <a:cubicBezTo>
                    <a:pt x="726" y="310"/>
                    <a:pt x="880" y="289"/>
                    <a:pt x="1037" y="263"/>
                  </a:cubicBezTo>
                  <a:cubicBezTo>
                    <a:pt x="929" y="179"/>
                    <a:pt x="834" y="108"/>
                    <a:pt x="751" y="13"/>
                  </a:cubicBezTo>
                  <a:cubicBezTo>
                    <a:pt x="620" y="1"/>
                    <a:pt x="465" y="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5"/>
            <p:cNvSpPr/>
            <p:nvPr/>
          </p:nvSpPr>
          <p:spPr>
            <a:xfrm>
              <a:off x="5909350" y="3466825"/>
              <a:ext cx="36050" cy="3650"/>
            </a:xfrm>
            <a:custGeom>
              <a:avLst/>
              <a:gdLst/>
              <a:ahLst/>
              <a:cxnLst/>
              <a:rect l="l" t="t" r="r" b="b"/>
              <a:pathLst>
                <a:path w="1442" h="146" extrusionOk="0">
                  <a:moveTo>
                    <a:pt x="605" y="0"/>
                  </a:moveTo>
                  <a:cubicBezTo>
                    <a:pt x="446" y="0"/>
                    <a:pt x="287" y="6"/>
                    <a:pt x="127" y="6"/>
                  </a:cubicBezTo>
                  <a:cubicBezTo>
                    <a:pt x="85" y="6"/>
                    <a:pt x="43" y="6"/>
                    <a:pt x="1" y="5"/>
                  </a:cubicBezTo>
                  <a:lnTo>
                    <a:pt x="1" y="5"/>
                  </a:lnTo>
                  <a:cubicBezTo>
                    <a:pt x="205" y="117"/>
                    <a:pt x="421" y="145"/>
                    <a:pt x="641" y="145"/>
                  </a:cubicBezTo>
                  <a:cubicBezTo>
                    <a:pt x="857" y="145"/>
                    <a:pt x="1076" y="118"/>
                    <a:pt x="1290" y="118"/>
                  </a:cubicBezTo>
                  <a:cubicBezTo>
                    <a:pt x="1341" y="118"/>
                    <a:pt x="1391" y="120"/>
                    <a:pt x="1441" y="124"/>
                  </a:cubicBezTo>
                  <a:cubicBezTo>
                    <a:pt x="1169" y="19"/>
                    <a:pt x="889"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5"/>
            <p:cNvSpPr/>
            <p:nvPr/>
          </p:nvSpPr>
          <p:spPr>
            <a:xfrm>
              <a:off x="6159400" y="3465725"/>
              <a:ext cx="33050" cy="6800"/>
            </a:xfrm>
            <a:custGeom>
              <a:avLst/>
              <a:gdLst/>
              <a:ahLst/>
              <a:cxnLst/>
              <a:rect l="l" t="t" r="r" b="b"/>
              <a:pathLst>
                <a:path w="1322" h="272" extrusionOk="0">
                  <a:moveTo>
                    <a:pt x="750" y="25"/>
                  </a:moveTo>
                  <a:cubicBezTo>
                    <a:pt x="500" y="84"/>
                    <a:pt x="226" y="1"/>
                    <a:pt x="0" y="144"/>
                  </a:cubicBezTo>
                  <a:cubicBezTo>
                    <a:pt x="111" y="176"/>
                    <a:pt x="226" y="182"/>
                    <a:pt x="343" y="182"/>
                  </a:cubicBezTo>
                  <a:cubicBezTo>
                    <a:pt x="426" y="182"/>
                    <a:pt x="510" y="179"/>
                    <a:pt x="593" y="179"/>
                  </a:cubicBezTo>
                  <a:cubicBezTo>
                    <a:pt x="744" y="179"/>
                    <a:pt x="893" y="190"/>
                    <a:pt x="1036" y="251"/>
                  </a:cubicBezTo>
                  <a:cubicBezTo>
                    <a:pt x="1070" y="265"/>
                    <a:pt x="1103" y="271"/>
                    <a:pt x="1134" y="271"/>
                  </a:cubicBezTo>
                  <a:cubicBezTo>
                    <a:pt x="1212" y="271"/>
                    <a:pt x="1279" y="229"/>
                    <a:pt x="1322" y="144"/>
                  </a:cubicBezTo>
                  <a:cubicBezTo>
                    <a:pt x="1131" y="120"/>
                    <a:pt x="953" y="72"/>
                    <a:pt x="75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5"/>
            <p:cNvSpPr/>
            <p:nvPr/>
          </p:nvSpPr>
          <p:spPr>
            <a:xfrm>
              <a:off x="5981100" y="3470500"/>
              <a:ext cx="32450" cy="3825"/>
            </a:xfrm>
            <a:custGeom>
              <a:avLst/>
              <a:gdLst/>
              <a:ahLst/>
              <a:cxnLst/>
              <a:rect l="l" t="t" r="r" b="b"/>
              <a:pathLst>
                <a:path w="1298" h="153" extrusionOk="0">
                  <a:moveTo>
                    <a:pt x="0" y="0"/>
                  </a:moveTo>
                  <a:cubicBezTo>
                    <a:pt x="208" y="104"/>
                    <a:pt x="416" y="152"/>
                    <a:pt x="626" y="152"/>
                  </a:cubicBezTo>
                  <a:cubicBezTo>
                    <a:pt x="848" y="152"/>
                    <a:pt x="1071" y="98"/>
                    <a:pt x="1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5"/>
            <p:cNvSpPr/>
            <p:nvPr/>
          </p:nvSpPr>
          <p:spPr>
            <a:xfrm>
              <a:off x="5769450" y="3431800"/>
              <a:ext cx="17900" cy="8275"/>
            </a:xfrm>
            <a:custGeom>
              <a:avLst/>
              <a:gdLst/>
              <a:ahLst/>
              <a:cxnLst/>
              <a:rect l="l" t="t" r="r" b="b"/>
              <a:pathLst>
                <a:path w="716" h="331" extrusionOk="0">
                  <a:moveTo>
                    <a:pt x="132" y="1"/>
                  </a:moveTo>
                  <a:cubicBezTo>
                    <a:pt x="84" y="72"/>
                    <a:pt x="37" y="167"/>
                    <a:pt x="1" y="239"/>
                  </a:cubicBezTo>
                  <a:cubicBezTo>
                    <a:pt x="47" y="308"/>
                    <a:pt x="96" y="330"/>
                    <a:pt x="147" y="330"/>
                  </a:cubicBezTo>
                  <a:cubicBezTo>
                    <a:pt x="228" y="330"/>
                    <a:pt x="313" y="273"/>
                    <a:pt x="394" y="251"/>
                  </a:cubicBezTo>
                  <a:cubicBezTo>
                    <a:pt x="513" y="227"/>
                    <a:pt x="656" y="227"/>
                    <a:pt x="715" y="96"/>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5"/>
            <p:cNvSpPr/>
            <p:nvPr/>
          </p:nvSpPr>
          <p:spPr>
            <a:xfrm>
              <a:off x="5823325" y="3435125"/>
              <a:ext cx="14025" cy="10000"/>
            </a:xfrm>
            <a:custGeom>
              <a:avLst/>
              <a:gdLst/>
              <a:ahLst/>
              <a:cxnLst/>
              <a:rect l="l" t="t" r="r" b="b"/>
              <a:pathLst>
                <a:path w="561" h="400" extrusionOk="0">
                  <a:moveTo>
                    <a:pt x="187" y="0"/>
                  </a:moveTo>
                  <a:cubicBezTo>
                    <a:pt x="126" y="0"/>
                    <a:pt x="64" y="27"/>
                    <a:pt x="1" y="106"/>
                  </a:cubicBezTo>
                  <a:cubicBezTo>
                    <a:pt x="1" y="213"/>
                    <a:pt x="13" y="296"/>
                    <a:pt x="13" y="391"/>
                  </a:cubicBezTo>
                  <a:cubicBezTo>
                    <a:pt x="33" y="396"/>
                    <a:pt x="52" y="399"/>
                    <a:pt x="71" y="399"/>
                  </a:cubicBezTo>
                  <a:cubicBezTo>
                    <a:pt x="98" y="399"/>
                    <a:pt x="123" y="393"/>
                    <a:pt x="144" y="380"/>
                  </a:cubicBezTo>
                  <a:cubicBezTo>
                    <a:pt x="189" y="357"/>
                    <a:pt x="236" y="345"/>
                    <a:pt x="283" y="345"/>
                  </a:cubicBezTo>
                  <a:cubicBezTo>
                    <a:pt x="335" y="345"/>
                    <a:pt x="386" y="360"/>
                    <a:pt x="430" y="391"/>
                  </a:cubicBezTo>
                  <a:cubicBezTo>
                    <a:pt x="461" y="391"/>
                    <a:pt x="493" y="397"/>
                    <a:pt x="521" y="397"/>
                  </a:cubicBezTo>
                  <a:cubicBezTo>
                    <a:pt x="535" y="397"/>
                    <a:pt x="549" y="395"/>
                    <a:pt x="560" y="391"/>
                  </a:cubicBezTo>
                  <a:lnTo>
                    <a:pt x="560" y="118"/>
                  </a:lnTo>
                  <a:cubicBezTo>
                    <a:pt x="433" y="110"/>
                    <a:pt x="311"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5"/>
            <p:cNvSpPr/>
            <p:nvPr/>
          </p:nvSpPr>
          <p:spPr>
            <a:xfrm>
              <a:off x="5855775" y="3437150"/>
              <a:ext cx="14900" cy="11050"/>
            </a:xfrm>
            <a:custGeom>
              <a:avLst/>
              <a:gdLst/>
              <a:ahLst/>
              <a:cxnLst/>
              <a:rect l="l" t="t" r="r" b="b"/>
              <a:pathLst>
                <a:path w="596" h="442" extrusionOk="0">
                  <a:moveTo>
                    <a:pt x="1" y="1"/>
                  </a:moveTo>
                  <a:cubicBezTo>
                    <a:pt x="1" y="132"/>
                    <a:pt x="13" y="251"/>
                    <a:pt x="144" y="322"/>
                  </a:cubicBezTo>
                  <a:cubicBezTo>
                    <a:pt x="179" y="334"/>
                    <a:pt x="215" y="334"/>
                    <a:pt x="239" y="334"/>
                  </a:cubicBezTo>
                  <a:cubicBezTo>
                    <a:pt x="310" y="334"/>
                    <a:pt x="346" y="394"/>
                    <a:pt x="417" y="430"/>
                  </a:cubicBezTo>
                  <a:cubicBezTo>
                    <a:pt x="453" y="441"/>
                    <a:pt x="501" y="441"/>
                    <a:pt x="548" y="441"/>
                  </a:cubicBezTo>
                  <a:cubicBezTo>
                    <a:pt x="596" y="108"/>
                    <a:pt x="215" y="215"/>
                    <a:pt x="132" y="37"/>
                  </a:cubicBezTo>
                  <a:cubicBezTo>
                    <a:pt x="84" y="13"/>
                    <a:pt x="3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5"/>
            <p:cNvSpPr/>
            <p:nvPr/>
          </p:nvSpPr>
          <p:spPr>
            <a:xfrm>
              <a:off x="5737025" y="3441025"/>
              <a:ext cx="10725" cy="3925"/>
            </a:xfrm>
            <a:custGeom>
              <a:avLst/>
              <a:gdLst/>
              <a:ahLst/>
              <a:cxnLst/>
              <a:rect l="l" t="t" r="r" b="b"/>
              <a:pathLst>
                <a:path w="429" h="157" extrusionOk="0">
                  <a:moveTo>
                    <a:pt x="0" y="1"/>
                  </a:moveTo>
                  <a:cubicBezTo>
                    <a:pt x="70" y="106"/>
                    <a:pt x="144" y="157"/>
                    <a:pt x="216" y="157"/>
                  </a:cubicBezTo>
                  <a:cubicBezTo>
                    <a:pt x="290" y="157"/>
                    <a:pt x="362" y="103"/>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5"/>
            <p:cNvSpPr/>
            <p:nvPr/>
          </p:nvSpPr>
          <p:spPr>
            <a:xfrm>
              <a:off x="5826600" y="3442050"/>
              <a:ext cx="7175" cy="2575"/>
            </a:xfrm>
            <a:custGeom>
              <a:avLst/>
              <a:gdLst/>
              <a:ahLst/>
              <a:cxnLst/>
              <a:rect l="l" t="t" r="r" b="b"/>
              <a:pathLst>
                <a:path w="287" h="103" extrusionOk="0">
                  <a:moveTo>
                    <a:pt x="134" y="0"/>
                  </a:moveTo>
                  <a:cubicBezTo>
                    <a:pt x="93" y="0"/>
                    <a:pt x="49" y="25"/>
                    <a:pt x="1" y="79"/>
                  </a:cubicBezTo>
                  <a:cubicBezTo>
                    <a:pt x="108" y="79"/>
                    <a:pt x="191" y="103"/>
                    <a:pt x="287" y="103"/>
                  </a:cubicBezTo>
                  <a:cubicBezTo>
                    <a:pt x="234" y="37"/>
                    <a:pt x="186"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5"/>
            <p:cNvSpPr/>
            <p:nvPr/>
          </p:nvSpPr>
          <p:spPr>
            <a:xfrm>
              <a:off x="5981100" y="3455900"/>
              <a:ext cx="3600" cy="2050"/>
            </a:xfrm>
            <a:custGeom>
              <a:avLst/>
              <a:gdLst/>
              <a:ahLst/>
              <a:cxnLst/>
              <a:rect l="l" t="t" r="r" b="b"/>
              <a:pathLst>
                <a:path w="144" h="82" extrusionOk="0">
                  <a:moveTo>
                    <a:pt x="0" y="1"/>
                  </a:moveTo>
                  <a:cubicBezTo>
                    <a:pt x="24" y="55"/>
                    <a:pt x="45" y="81"/>
                    <a:pt x="67" y="81"/>
                  </a:cubicBezTo>
                  <a:cubicBezTo>
                    <a:pt x="89" y="81"/>
                    <a:pt x="113" y="55"/>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5"/>
            <p:cNvSpPr/>
            <p:nvPr/>
          </p:nvSpPr>
          <p:spPr>
            <a:xfrm>
              <a:off x="5916800" y="3450850"/>
              <a:ext cx="3300" cy="1450"/>
            </a:xfrm>
            <a:custGeom>
              <a:avLst/>
              <a:gdLst/>
              <a:ahLst/>
              <a:cxnLst/>
              <a:rect l="l" t="t" r="r" b="b"/>
              <a:pathLst>
                <a:path w="132" h="58" extrusionOk="0">
                  <a:moveTo>
                    <a:pt x="84" y="1"/>
                  </a:moveTo>
                  <a:cubicBezTo>
                    <a:pt x="60" y="1"/>
                    <a:pt x="24" y="24"/>
                    <a:pt x="0" y="48"/>
                  </a:cubicBezTo>
                  <a:cubicBezTo>
                    <a:pt x="18" y="54"/>
                    <a:pt x="39" y="57"/>
                    <a:pt x="61" y="57"/>
                  </a:cubicBezTo>
                  <a:cubicBezTo>
                    <a:pt x="84" y="57"/>
                    <a:pt x="108" y="54"/>
                    <a:pt x="131" y="48"/>
                  </a:cubicBez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5"/>
            <p:cNvSpPr/>
            <p:nvPr/>
          </p:nvSpPr>
          <p:spPr>
            <a:xfrm>
              <a:off x="5927225" y="3452350"/>
              <a:ext cx="3600" cy="1250"/>
            </a:xfrm>
            <a:custGeom>
              <a:avLst/>
              <a:gdLst/>
              <a:ahLst/>
              <a:cxnLst/>
              <a:rect l="l" t="t" r="r" b="b"/>
              <a:pathLst>
                <a:path w="144" h="50" extrusionOk="0">
                  <a:moveTo>
                    <a:pt x="0" y="0"/>
                  </a:moveTo>
                  <a:cubicBezTo>
                    <a:pt x="11" y="11"/>
                    <a:pt x="21" y="50"/>
                    <a:pt x="24" y="50"/>
                  </a:cubicBezTo>
                  <a:cubicBezTo>
                    <a:pt x="24" y="50"/>
                    <a:pt x="24" y="49"/>
                    <a:pt x="24" y="48"/>
                  </a:cubicBezTo>
                  <a:cubicBezTo>
                    <a:pt x="72" y="48"/>
                    <a:pt x="95" y="24"/>
                    <a:pt x="143" y="12"/>
                  </a:cubicBezTo>
                  <a:cubicBezTo>
                    <a:pt x="95" y="12"/>
                    <a:pt x="3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5"/>
            <p:cNvSpPr/>
            <p:nvPr/>
          </p:nvSpPr>
          <p:spPr>
            <a:xfrm>
              <a:off x="5862025" y="3445500"/>
              <a:ext cx="4500" cy="2450"/>
            </a:xfrm>
            <a:custGeom>
              <a:avLst/>
              <a:gdLst/>
              <a:ahLst/>
              <a:cxnLst/>
              <a:rect l="l" t="t" r="r" b="b"/>
              <a:pathLst>
                <a:path w="180" h="98" extrusionOk="0">
                  <a:moveTo>
                    <a:pt x="1" y="0"/>
                  </a:moveTo>
                  <a:cubicBezTo>
                    <a:pt x="43" y="54"/>
                    <a:pt x="76" y="97"/>
                    <a:pt x="151" y="97"/>
                  </a:cubicBezTo>
                  <a:cubicBezTo>
                    <a:pt x="160" y="97"/>
                    <a:pt x="169" y="97"/>
                    <a:pt x="179" y="96"/>
                  </a:cubicBezTo>
                  <a:cubicBezTo>
                    <a:pt x="132" y="36"/>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5"/>
            <p:cNvSpPr/>
            <p:nvPr/>
          </p:nvSpPr>
          <p:spPr>
            <a:xfrm>
              <a:off x="6080500" y="3484050"/>
              <a:ext cx="90825" cy="20150"/>
            </a:xfrm>
            <a:custGeom>
              <a:avLst/>
              <a:gdLst/>
              <a:ahLst/>
              <a:cxnLst/>
              <a:rect l="l" t="t" r="r" b="b"/>
              <a:pathLst>
                <a:path w="3633" h="806" extrusionOk="0">
                  <a:moveTo>
                    <a:pt x="651" y="0"/>
                  </a:moveTo>
                  <a:cubicBezTo>
                    <a:pt x="479" y="0"/>
                    <a:pt x="306" y="12"/>
                    <a:pt x="132" y="42"/>
                  </a:cubicBezTo>
                  <a:cubicBezTo>
                    <a:pt x="60" y="66"/>
                    <a:pt x="13" y="125"/>
                    <a:pt x="1" y="208"/>
                  </a:cubicBezTo>
                  <a:cubicBezTo>
                    <a:pt x="25" y="339"/>
                    <a:pt x="120" y="387"/>
                    <a:pt x="215" y="411"/>
                  </a:cubicBezTo>
                  <a:cubicBezTo>
                    <a:pt x="358" y="447"/>
                    <a:pt x="477" y="447"/>
                    <a:pt x="608" y="447"/>
                  </a:cubicBezTo>
                  <a:lnTo>
                    <a:pt x="870" y="482"/>
                  </a:lnTo>
                  <a:cubicBezTo>
                    <a:pt x="900" y="494"/>
                    <a:pt x="927" y="500"/>
                    <a:pt x="953" y="500"/>
                  </a:cubicBezTo>
                  <a:cubicBezTo>
                    <a:pt x="980" y="500"/>
                    <a:pt x="1007" y="494"/>
                    <a:pt x="1037" y="482"/>
                  </a:cubicBezTo>
                  <a:cubicBezTo>
                    <a:pt x="1072" y="470"/>
                    <a:pt x="1084" y="459"/>
                    <a:pt x="1108" y="447"/>
                  </a:cubicBezTo>
                  <a:cubicBezTo>
                    <a:pt x="1132" y="423"/>
                    <a:pt x="1148" y="414"/>
                    <a:pt x="1158" y="414"/>
                  </a:cubicBezTo>
                  <a:cubicBezTo>
                    <a:pt x="1192" y="414"/>
                    <a:pt x="1175" y="508"/>
                    <a:pt x="1216" y="508"/>
                  </a:cubicBezTo>
                  <a:cubicBezTo>
                    <a:pt x="1219" y="508"/>
                    <a:pt x="1223" y="508"/>
                    <a:pt x="1227" y="506"/>
                  </a:cubicBezTo>
                  <a:cubicBezTo>
                    <a:pt x="1276" y="520"/>
                    <a:pt x="1321" y="526"/>
                    <a:pt x="1366" y="526"/>
                  </a:cubicBezTo>
                  <a:cubicBezTo>
                    <a:pt x="1398" y="526"/>
                    <a:pt x="1431" y="523"/>
                    <a:pt x="1465" y="518"/>
                  </a:cubicBezTo>
                  <a:cubicBezTo>
                    <a:pt x="1500" y="499"/>
                    <a:pt x="1534" y="491"/>
                    <a:pt x="1566" y="491"/>
                  </a:cubicBezTo>
                  <a:cubicBezTo>
                    <a:pt x="1633" y="491"/>
                    <a:pt x="1695" y="525"/>
                    <a:pt x="1751" y="566"/>
                  </a:cubicBezTo>
                  <a:cubicBezTo>
                    <a:pt x="1977" y="625"/>
                    <a:pt x="2215" y="625"/>
                    <a:pt x="2454" y="661"/>
                  </a:cubicBezTo>
                  <a:cubicBezTo>
                    <a:pt x="2492" y="666"/>
                    <a:pt x="2531" y="667"/>
                    <a:pt x="2569" y="667"/>
                  </a:cubicBezTo>
                  <a:cubicBezTo>
                    <a:pt x="2606" y="667"/>
                    <a:pt x="2642" y="666"/>
                    <a:pt x="2678" y="666"/>
                  </a:cubicBezTo>
                  <a:cubicBezTo>
                    <a:pt x="2780" y="666"/>
                    <a:pt x="2881" y="675"/>
                    <a:pt x="2977" y="744"/>
                  </a:cubicBezTo>
                  <a:cubicBezTo>
                    <a:pt x="3058" y="786"/>
                    <a:pt x="3134" y="806"/>
                    <a:pt x="3204" y="806"/>
                  </a:cubicBezTo>
                  <a:cubicBezTo>
                    <a:pt x="3371" y="806"/>
                    <a:pt x="3508" y="694"/>
                    <a:pt x="3608" y="518"/>
                  </a:cubicBezTo>
                  <a:cubicBezTo>
                    <a:pt x="3608" y="482"/>
                    <a:pt x="3632" y="459"/>
                    <a:pt x="3632" y="423"/>
                  </a:cubicBezTo>
                  <a:cubicBezTo>
                    <a:pt x="3180" y="220"/>
                    <a:pt x="2656" y="387"/>
                    <a:pt x="2204" y="173"/>
                  </a:cubicBezTo>
                  <a:cubicBezTo>
                    <a:pt x="1684" y="110"/>
                    <a:pt x="1172"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5"/>
            <p:cNvSpPr/>
            <p:nvPr/>
          </p:nvSpPr>
          <p:spPr>
            <a:xfrm>
              <a:off x="6050150" y="3479725"/>
              <a:ext cx="85450" cy="13125"/>
            </a:xfrm>
            <a:custGeom>
              <a:avLst/>
              <a:gdLst/>
              <a:ahLst/>
              <a:cxnLst/>
              <a:rect l="l" t="t" r="r" b="b"/>
              <a:pathLst>
                <a:path w="3418" h="525" extrusionOk="0">
                  <a:moveTo>
                    <a:pt x="512" y="0"/>
                  </a:moveTo>
                  <a:cubicBezTo>
                    <a:pt x="381" y="24"/>
                    <a:pt x="227" y="36"/>
                    <a:pt x="96" y="48"/>
                  </a:cubicBezTo>
                  <a:cubicBezTo>
                    <a:pt x="0" y="167"/>
                    <a:pt x="12" y="286"/>
                    <a:pt x="120" y="393"/>
                  </a:cubicBezTo>
                  <a:cubicBezTo>
                    <a:pt x="305" y="478"/>
                    <a:pt x="485" y="525"/>
                    <a:pt x="661" y="525"/>
                  </a:cubicBezTo>
                  <a:cubicBezTo>
                    <a:pt x="858" y="525"/>
                    <a:pt x="1050" y="466"/>
                    <a:pt x="1239" y="334"/>
                  </a:cubicBezTo>
                  <a:cubicBezTo>
                    <a:pt x="1333" y="318"/>
                    <a:pt x="1426" y="312"/>
                    <a:pt x="1518" y="312"/>
                  </a:cubicBezTo>
                  <a:cubicBezTo>
                    <a:pt x="1717" y="312"/>
                    <a:pt x="1911" y="338"/>
                    <a:pt x="2108" y="338"/>
                  </a:cubicBezTo>
                  <a:cubicBezTo>
                    <a:pt x="2152" y="338"/>
                    <a:pt x="2195" y="337"/>
                    <a:pt x="2239" y="334"/>
                  </a:cubicBezTo>
                  <a:cubicBezTo>
                    <a:pt x="2269" y="331"/>
                    <a:pt x="2300" y="330"/>
                    <a:pt x="2330" y="330"/>
                  </a:cubicBezTo>
                  <a:cubicBezTo>
                    <a:pt x="2585" y="330"/>
                    <a:pt x="2831" y="415"/>
                    <a:pt x="3078" y="415"/>
                  </a:cubicBezTo>
                  <a:cubicBezTo>
                    <a:pt x="3191" y="415"/>
                    <a:pt x="3304" y="397"/>
                    <a:pt x="3418" y="346"/>
                  </a:cubicBezTo>
                  <a:cubicBezTo>
                    <a:pt x="3263" y="298"/>
                    <a:pt x="3120" y="239"/>
                    <a:pt x="2965" y="179"/>
                  </a:cubicBezTo>
                  <a:cubicBezTo>
                    <a:pt x="2887" y="118"/>
                    <a:pt x="2803" y="103"/>
                    <a:pt x="2717" y="103"/>
                  </a:cubicBezTo>
                  <a:cubicBezTo>
                    <a:pt x="2635" y="103"/>
                    <a:pt x="2551" y="116"/>
                    <a:pt x="2472" y="116"/>
                  </a:cubicBezTo>
                  <a:cubicBezTo>
                    <a:pt x="2392" y="116"/>
                    <a:pt x="2317" y="103"/>
                    <a:pt x="2251" y="48"/>
                  </a:cubicBezTo>
                  <a:cubicBezTo>
                    <a:pt x="2191" y="60"/>
                    <a:pt x="2144" y="60"/>
                    <a:pt x="2084" y="60"/>
                  </a:cubicBezTo>
                  <a:cubicBezTo>
                    <a:pt x="2042" y="90"/>
                    <a:pt x="1998" y="105"/>
                    <a:pt x="1953" y="105"/>
                  </a:cubicBezTo>
                  <a:cubicBezTo>
                    <a:pt x="1908" y="105"/>
                    <a:pt x="1864" y="90"/>
                    <a:pt x="1822" y="60"/>
                  </a:cubicBezTo>
                  <a:cubicBezTo>
                    <a:pt x="1370" y="36"/>
                    <a:pt x="941" y="24"/>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5"/>
            <p:cNvSpPr/>
            <p:nvPr/>
          </p:nvSpPr>
          <p:spPr>
            <a:xfrm>
              <a:off x="6170400" y="3494300"/>
              <a:ext cx="63725" cy="17075"/>
            </a:xfrm>
            <a:custGeom>
              <a:avLst/>
              <a:gdLst/>
              <a:ahLst/>
              <a:cxnLst/>
              <a:rect l="l" t="t" r="r" b="b"/>
              <a:pathLst>
                <a:path w="2549" h="683" extrusionOk="0">
                  <a:moveTo>
                    <a:pt x="387" y="0"/>
                  </a:moveTo>
                  <a:cubicBezTo>
                    <a:pt x="271" y="0"/>
                    <a:pt x="154" y="4"/>
                    <a:pt x="36" y="13"/>
                  </a:cubicBezTo>
                  <a:cubicBezTo>
                    <a:pt x="12" y="49"/>
                    <a:pt x="12" y="60"/>
                    <a:pt x="1" y="96"/>
                  </a:cubicBezTo>
                  <a:cubicBezTo>
                    <a:pt x="132" y="429"/>
                    <a:pt x="465" y="346"/>
                    <a:pt x="715" y="394"/>
                  </a:cubicBezTo>
                  <a:cubicBezTo>
                    <a:pt x="1132" y="477"/>
                    <a:pt x="1560" y="429"/>
                    <a:pt x="1941" y="668"/>
                  </a:cubicBezTo>
                  <a:cubicBezTo>
                    <a:pt x="2031" y="668"/>
                    <a:pt x="2123" y="683"/>
                    <a:pt x="2214" y="683"/>
                  </a:cubicBezTo>
                  <a:cubicBezTo>
                    <a:pt x="2304" y="683"/>
                    <a:pt x="2394" y="668"/>
                    <a:pt x="2477" y="608"/>
                  </a:cubicBezTo>
                  <a:cubicBezTo>
                    <a:pt x="2549" y="477"/>
                    <a:pt x="2441" y="358"/>
                    <a:pt x="2429" y="227"/>
                  </a:cubicBezTo>
                  <a:cubicBezTo>
                    <a:pt x="1757" y="135"/>
                    <a:pt x="1077"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5"/>
            <p:cNvSpPr/>
            <p:nvPr/>
          </p:nvSpPr>
          <p:spPr>
            <a:xfrm>
              <a:off x="6145100" y="3476750"/>
              <a:ext cx="44075" cy="4225"/>
            </a:xfrm>
            <a:custGeom>
              <a:avLst/>
              <a:gdLst/>
              <a:ahLst/>
              <a:cxnLst/>
              <a:rect l="l" t="t" r="r" b="b"/>
              <a:pathLst>
                <a:path w="1763" h="169" extrusionOk="0">
                  <a:moveTo>
                    <a:pt x="751" y="0"/>
                  </a:moveTo>
                  <a:cubicBezTo>
                    <a:pt x="489" y="24"/>
                    <a:pt x="239" y="36"/>
                    <a:pt x="1" y="48"/>
                  </a:cubicBezTo>
                  <a:cubicBezTo>
                    <a:pt x="332" y="143"/>
                    <a:pt x="664" y="168"/>
                    <a:pt x="997" y="168"/>
                  </a:cubicBezTo>
                  <a:cubicBezTo>
                    <a:pt x="1251" y="168"/>
                    <a:pt x="1506" y="154"/>
                    <a:pt x="1763" y="143"/>
                  </a:cubicBezTo>
                  <a:cubicBezTo>
                    <a:pt x="1619" y="42"/>
                    <a:pt x="1466" y="22"/>
                    <a:pt x="1312" y="22"/>
                  </a:cubicBezTo>
                  <a:cubicBezTo>
                    <a:pt x="1209" y="22"/>
                    <a:pt x="1105" y="31"/>
                    <a:pt x="1003" y="31"/>
                  </a:cubicBezTo>
                  <a:cubicBezTo>
                    <a:pt x="917" y="31"/>
                    <a:pt x="832" y="25"/>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5"/>
            <p:cNvSpPr/>
            <p:nvPr/>
          </p:nvSpPr>
          <p:spPr>
            <a:xfrm>
              <a:off x="6196000" y="3470400"/>
              <a:ext cx="14500" cy="11400"/>
            </a:xfrm>
            <a:custGeom>
              <a:avLst/>
              <a:gdLst/>
              <a:ahLst/>
              <a:cxnLst/>
              <a:rect l="l" t="t" r="r" b="b"/>
              <a:pathLst>
                <a:path w="580" h="456" extrusionOk="0">
                  <a:moveTo>
                    <a:pt x="260" y="0"/>
                  </a:moveTo>
                  <a:cubicBezTo>
                    <a:pt x="225" y="0"/>
                    <a:pt x="189" y="2"/>
                    <a:pt x="155" y="4"/>
                  </a:cubicBezTo>
                  <a:cubicBezTo>
                    <a:pt x="155" y="159"/>
                    <a:pt x="84" y="290"/>
                    <a:pt x="1" y="409"/>
                  </a:cubicBezTo>
                  <a:cubicBezTo>
                    <a:pt x="6" y="409"/>
                    <a:pt x="12" y="409"/>
                    <a:pt x="19" y="409"/>
                  </a:cubicBezTo>
                  <a:cubicBezTo>
                    <a:pt x="122" y="409"/>
                    <a:pt x="249" y="456"/>
                    <a:pt x="354" y="456"/>
                  </a:cubicBezTo>
                  <a:cubicBezTo>
                    <a:pt x="456" y="456"/>
                    <a:pt x="537" y="412"/>
                    <a:pt x="560" y="243"/>
                  </a:cubicBezTo>
                  <a:cubicBezTo>
                    <a:pt x="580" y="37"/>
                    <a:pt x="423"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5"/>
            <p:cNvSpPr/>
            <p:nvPr/>
          </p:nvSpPr>
          <p:spPr>
            <a:xfrm>
              <a:off x="6106400" y="3480050"/>
              <a:ext cx="17900" cy="4750"/>
            </a:xfrm>
            <a:custGeom>
              <a:avLst/>
              <a:gdLst/>
              <a:ahLst/>
              <a:cxnLst/>
              <a:rect l="l" t="t" r="r" b="b"/>
              <a:pathLst>
                <a:path w="716" h="190" extrusionOk="0">
                  <a:moveTo>
                    <a:pt x="378" y="1"/>
                  </a:moveTo>
                  <a:cubicBezTo>
                    <a:pt x="252" y="1"/>
                    <a:pt x="126" y="16"/>
                    <a:pt x="1" y="47"/>
                  </a:cubicBezTo>
                  <a:cubicBezTo>
                    <a:pt x="108" y="166"/>
                    <a:pt x="227" y="190"/>
                    <a:pt x="349" y="190"/>
                  </a:cubicBezTo>
                  <a:cubicBezTo>
                    <a:pt x="430" y="190"/>
                    <a:pt x="513" y="179"/>
                    <a:pt x="594" y="179"/>
                  </a:cubicBezTo>
                  <a:cubicBezTo>
                    <a:pt x="635" y="179"/>
                    <a:pt x="675" y="182"/>
                    <a:pt x="715" y="190"/>
                  </a:cubicBezTo>
                  <a:lnTo>
                    <a:pt x="715" y="35"/>
                  </a:lnTo>
                  <a:cubicBezTo>
                    <a:pt x="603" y="13"/>
                    <a:pt x="490"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5"/>
            <p:cNvSpPr/>
            <p:nvPr/>
          </p:nvSpPr>
          <p:spPr>
            <a:xfrm>
              <a:off x="5372375" y="3535075"/>
              <a:ext cx="168800" cy="30700"/>
            </a:xfrm>
            <a:custGeom>
              <a:avLst/>
              <a:gdLst/>
              <a:ahLst/>
              <a:cxnLst/>
              <a:rect l="l" t="t" r="r" b="b"/>
              <a:pathLst>
                <a:path w="6752" h="1228" extrusionOk="0">
                  <a:moveTo>
                    <a:pt x="496" y="0"/>
                  </a:moveTo>
                  <a:cubicBezTo>
                    <a:pt x="46" y="0"/>
                    <a:pt x="38" y="117"/>
                    <a:pt x="1" y="620"/>
                  </a:cubicBezTo>
                  <a:cubicBezTo>
                    <a:pt x="489" y="1227"/>
                    <a:pt x="1251" y="942"/>
                    <a:pt x="1858" y="1168"/>
                  </a:cubicBezTo>
                  <a:cubicBezTo>
                    <a:pt x="2037" y="1168"/>
                    <a:pt x="2215" y="1156"/>
                    <a:pt x="2394" y="1120"/>
                  </a:cubicBezTo>
                  <a:cubicBezTo>
                    <a:pt x="2601" y="1060"/>
                    <a:pt x="2809" y="1043"/>
                    <a:pt x="3012" y="1043"/>
                  </a:cubicBezTo>
                  <a:cubicBezTo>
                    <a:pt x="3088" y="1043"/>
                    <a:pt x="3164" y="1046"/>
                    <a:pt x="3239" y="1049"/>
                  </a:cubicBezTo>
                  <a:cubicBezTo>
                    <a:pt x="3394" y="1028"/>
                    <a:pt x="3566" y="999"/>
                    <a:pt x="3725" y="999"/>
                  </a:cubicBezTo>
                  <a:cubicBezTo>
                    <a:pt x="3750" y="999"/>
                    <a:pt x="3775" y="1000"/>
                    <a:pt x="3799" y="1001"/>
                  </a:cubicBezTo>
                  <a:cubicBezTo>
                    <a:pt x="3870" y="1001"/>
                    <a:pt x="3930" y="1025"/>
                    <a:pt x="3990" y="1025"/>
                  </a:cubicBezTo>
                  <a:cubicBezTo>
                    <a:pt x="4156" y="1049"/>
                    <a:pt x="4311" y="1108"/>
                    <a:pt x="4478" y="1144"/>
                  </a:cubicBezTo>
                  <a:cubicBezTo>
                    <a:pt x="4549" y="1156"/>
                    <a:pt x="4609" y="1168"/>
                    <a:pt x="4692" y="1168"/>
                  </a:cubicBezTo>
                  <a:cubicBezTo>
                    <a:pt x="4877" y="1174"/>
                    <a:pt x="5061" y="1174"/>
                    <a:pt x="5246" y="1174"/>
                  </a:cubicBezTo>
                  <a:cubicBezTo>
                    <a:pt x="5430" y="1174"/>
                    <a:pt x="5615" y="1174"/>
                    <a:pt x="5799" y="1180"/>
                  </a:cubicBezTo>
                  <a:lnTo>
                    <a:pt x="6037" y="1180"/>
                  </a:lnTo>
                  <a:cubicBezTo>
                    <a:pt x="6264" y="1168"/>
                    <a:pt x="6514" y="1204"/>
                    <a:pt x="6692" y="977"/>
                  </a:cubicBezTo>
                  <a:lnTo>
                    <a:pt x="6692" y="846"/>
                  </a:lnTo>
                  <a:cubicBezTo>
                    <a:pt x="6752" y="811"/>
                    <a:pt x="6752" y="763"/>
                    <a:pt x="6728" y="715"/>
                  </a:cubicBezTo>
                  <a:cubicBezTo>
                    <a:pt x="6680" y="680"/>
                    <a:pt x="6633" y="656"/>
                    <a:pt x="6573" y="656"/>
                  </a:cubicBezTo>
                  <a:cubicBezTo>
                    <a:pt x="6549" y="656"/>
                    <a:pt x="6537" y="680"/>
                    <a:pt x="6502" y="692"/>
                  </a:cubicBezTo>
                  <a:cubicBezTo>
                    <a:pt x="6479" y="714"/>
                    <a:pt x="6463" y="723"/>
                    <a:pt x="6450" y="723"/>
                  </a:cubicBezTo>
                  <a:cubicBezTo>
                    <a:pt x="6410" y="723"/>
                    <a:pt x="6416" y="628"/>
                    <a:pt x="6384" y="628"/>
                  </a:cubicBezTo>
                  <a:cubicBezTo>
                    <a:pt x="6380" y="628"/>
                    <a:pt x="6376" y="629"/>
                    <a:pt x="6371" y="632"/>
                  </a:cubicBezTo>
                  <a:cubicBezTo>
                    <a:pt x="6323" y="596"/>
                    <a:pt x="6264" y="584"/>
                    <a:pt x="6204" y="573"/>
                  </a:cubicBezTo>
                  <a:cubicBezTo>
                    <a:pt x="6061" y="537"/>
                    <a:pt x="5906" y="525"/>
                    <a:pt x="5764" y="501"/>
                  </a:cubicBezTo>
                  <a:cubicBezTo>
                    <a:pt x="5704" y="477"/>
                    <a:pt x="5644" y="477"/>
                    <a:pt x="5585" y="477"/>
                  </a:cubicBezTo>
                  <a:cubicBezTo>
                    <a:pt x="5539" y="500"/>
                    <a:pt x="5496" y="511"/>
                    <a:pt x="5456" y="511"/>
                  </a:cubicBezTo>
                  <a:cubicBezTo>
                    <a:pt x="5393" y="511"/>
                    <a:pt x="5338" y="485"/>
                    <a:pt x="5287" y="442"/>
                  </a:cubicBezTo>
                  <a:cubicBezTo>
                    <a:pt x="5121" y="382"/>
                    <a:pt x="4930" y="442"/>
                    <a:pt x="4763" y="358"/>
                  </a:cubicBezTo>
                  <a:cubicBezTo>
                    <a:pt x="4704" y="346"/>
                    <a:pt x="4644" y="334"/>
                    <a:pt x="4585" y="334"/>
                  </a:cubicBezTo>
                  <a:cubicBezTo>
                    <a:pt x="4540" y="341"/>
                    <a:pt x="4498" y="344"/>
                    <a:pt x="4457" y="344"/>
                  </a:cubicBezTo>
                  <a:cubicBezTo>
                    <a:pt x="4346" y="344"/>
                    <a:pt x="4246" y="322"/>
                    <a:pt x="4132" y="287"/>
                  </a:cubicBezTo>
                  <a:cubicBezTo>
                    <a:pt x="4073" y="287"/>
                    <a:pt x="4001" y="275"/>
                    <a:pt x="3942" y="275"/>
                  </a:cubicBezTo>
                  <a:cubicBezTo>
                    <a:pt x="3428" y="235"/>
                    <a:pt x="2930" y="66"/>
                    <a:pt x="2414" y="66"/>
                  </a:cubicBezTo>
                  <a:cubicBezTo>
                    <a:pt x="2321" y="66"/>
                    <a:pt x="2227" y="72"/>
                    <a:pt x="2132" y="84"/>
                  </a:cubicBezTo>
                  <a:cubicBezTo>
                    <a:pt x="2024" y="89"/>
                    <a:pt x="1914" y="93"/>
                    <a:pt x="1804" y="93"/>
                  </a:cubicBezTo>
                  <a:cubicBezTo>
                    <a:pt x="1623" y="93"/>
                    <a:pt x="1441" y="81"/>
                    <a:pt x="1263" y="37"/>
                  </a:cubicBezTo>
                  <a:cubicBezTo>
                    <a:pt x="1192" y="25"/>
                    <a:pt x="1120" y="25"/>
                    <a:pt x="1037" y="25"/>
                  </a:cubicBezTo>
                  <a:cubicBezTo>
                    <a:pt x="808" y="11"/>
                    <a:pt x="63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5"/>
            <p:cNvSpPr/>
            <p:nvPr/>
          </p:nvSpPr>
          <p:spPr>
            <a:xfrm>
              <a:off x="5732550" y="3580725"/>
              <a:ext cx="100025" cy="18525"/>
            </a:xfrm>
            <a:custGeom>
              <a:avLst/>
              <a:gdLst/>
              <a:ahLst/>
              <a:cxnLst/>
              <a:rect l="l" t="t" r="r" b="b"/>
              <a:pathLst>
                <a:path w="4001" h="741" extrusionOk="0">
                  <a:moveTo>
                    <a:pt x="589" y="0"/>
                  </a:moveTo>
                  <a:cubicBezTo>
                    <a:pt x="501" y="0"/>
                    <a:pt x="411" y="3"/>
                    <a:pt x="322" y="9"/>
                  </a:cubicBezTo>
                  <a:cubicBezTo>
                    <a:pt x="262" y="116"/>
                    <a:pt x="0" y="56"/>
                    <a:pt x="48" y="247"/>
                  </a:cubicBezTo>
                  <a:cubicBezTo>
                    <a:pt x="67" y="368"/>
                    <a:pt x="155" y="376"/>
                    <a:pt x="250" y="376"/>
                  </a:cubicBezTo>
                  <a:cubicBezTo>
                    <a:pt x="266" y="376"/>
                    <a:pt x="281" y="376"/>
                    <a:pt x="297" y="376"/>
                  </a:cubicBezTo>
                  <a:cubicBezTo>
                    <a:pt x="365" y="376"/>
                    <a:pt x="432" y="380"/>
                    <a:pt x="477" y="425"/>
                  </a:cubicBezTo>
                  <a:cubicBezTo>
                    <a:pt x="882" y="485"/>
                    <a:pt x="1263" y="568"/>
                    <a:pt x="1667" y="580"/>
                  </a:cubicBezTo>
                  <a:cubicBezTo>
                    <a:pt x="2260" y="599"/>
                    <a:pt x="2859" y="741"/>
                    <a:pt x="3467" y="741"/>
                  </a:cubicBezTo>
                  <a:cubicBezTo>
                    <a:pt x="3617" y="741"/>
                    <a:pt x="3767" y="732"/>
                    <a:pt x="3918" y="711"/>
                  </a:cubicBezTo>
                  <a:cubicBezTo>
                    <a:pt x="4001" y="628"/>
                    <a:pt x="4001" y="532"/>
                    <a:pt x="3918" y="425"/>
                  </a:cubicBezTo>
                  <a:cubicBezTo>
                    <a:pt x="3653" y="345"/>
                    <a:pt x="3400" y="187"/>
                    <a:pt x="3136" y="187"/>
                  </a:cubicBezTo>
                  <a:cubicBezTo>
                    <a:pt x="3127" y="187"/>
                    <a:pt x="3117" y="187"/>
                    <a:pt x="3108" y="187"/>
                  </a:cubicBezTo>
                  <a:cubicBezTo>
                    <a:pt x="3035" y="191"/>
                    <a:pt x="2962" y="193"/>
                    <a:pt x="2890" y="193"/>
                  </a:cubicBezTo>
                  <a:cubicBezTo>
                    <a:pt x="2116" y="193"/>
                    <a:pt x="1362"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5"/>
            <p:cNvSpPr/>
            <p:nvPr/>
          </p:nvSpPr>
          <p:spPr>
            <a:xfrm>
              <a:off x="5451275" y="3556525"/>
              <a:ext cx="76125" cy="22925"/>
            </a:xfrm>
            <a:custGeom>
              <a:avLst/>
              <a:gdLst/>
              <a:ahLst/>
              <a:cxnLst/>
              <a:rect l="l" t="t" r="r" b="b"/>
              <a:pathLst>
                <a:path w="3045" h="917" extrusionOk="0">
                  <a:moveTo>
                    <a:pt x="407" y="1"/>
                  </a:moveTo>
                  <a:cubicBezTo>
                    <a:pt x="289" y="1"/>
                    <a:pt x="172" y="20"/>
                    <a:pt x="72" y="107"/>
                  </a:cubicBezTo>
                  <a:cubicBezTo>
                    <a:pt x="0" y="322"/>
                    <a:pt x="560" y="381"/>
                    <a:pt x="226" y="679"/>
                  </a:cubicBezTo>
                  <a:cubicBezTo>
                    <a:pt x="191" y="738"/>
                    <a:pt x="191" y="798"/>
                    <a:pt x="238" y="846"/>
                  </a:cubicBezTo>
                  <a:cubicBezTo>
                    <a:pt x="282" y="883"/>
                    <a:pt x="329" y="901"/>
                    <a:pt x="379" y="901"/>
                  </a:cubicBezTo>
                  <a:cubicBezTo>
                    <a:pt x="424" y="901"/>
                    <a:pt x="473" y="886"/>
                    <a:pt x="524" y="858"/>
                  </a:cubicBezTo>
                  <a:cubicBezTo>
                    <a:pt x="560" y="858"/>
                    <a:pt x="619" y="846"/>
                    <a:pt x="667" y="846"/>
                  </a:cubicBezTo>
                  <a:cubicBezTo>
                    <a:pt x="821" y="902"/>
                    <a:pt x="977" y="917"/>
                    <a:pt x="1134" y="917"/>
                  </a:cubicBezTo>
                  <a:cubicBezTo>
                    <a:pt x="1296" y="917"/>
                    <a:pt x="1459" y="901"/>
                    <a:pt x="1620" y="901"/>
                  </a:cubicBezTo>
                  <a:cubicBezTo>
                    <a:pt x="1663" y="901"/>
                    <a:pt x="1707" y="902"/>
                    <a:pt x="1750" y="905"/>
                  </a:cubicBezTo>
                  <a:cubicBezTo>
                    <a:pt x="1941" y="905"/>
                    <a:pt x="2126" y="900"/>
                    <a:pt x="2309" y="900"/>
                  </a:cubicBezTo>
                  <a:cubicBezTo>
                    <a:pt x="2401" y="900"/>
                    <a:pt x="2492" y="901"/>
                    <a:pt x="2584" y="905"/>
                  </a:cubicBezTo>
                  <a:cubicBezTo>
                    <a:pt x="2621" y="908"/>
                    <a:pt x="2655" y="910"/>
                    <a:pt x="2686" y="910"/>
                  </a:cubicBezTo>
                  <a:cubicBezTo>
                    <a:pt x="3029" y="910"/>
                    <a:pt x="3045" y="733"/>
                    <a:pt x="2881" y="417"/>
                  </a:cubicBezTo>
                  <a:cubicBezTo>
                    <a:pt x="2822" y="310"/>
                    <a:pt x="2750" y="226"/>
                    <a:pt x="2667" y="143"/>
                  </a:cubicBezTo>
                  <a:cubicBezTo>
                    <a:pt x="2227" y="143"/>
                    <a:pt x="1810" y="131"/>
                    <a:pt x="1381" y="131"/>
                  </a:cubicBezTo>
                  <a:cubicBezTo>
                    <a:pt x="1357" y="250"/>
                    <a:pt x="1381" y="357"/>
                    <a:pt x="1393" y="477"/>
                  </a:cubicBezTo>
                  <a:cubicBezTo>
                    <a:pt x="1238" y="429"/>
                    <a:pt x="1334" y="238"/>
                    <a:pt x="1250" y="143"/>
                  </a:cubicBezTo>
                  <a:cubicBezTo>
                    <a:pt x="1119" y="93"/>
                    <a:pt x="1005" y="16"/>
                    <a:pt x="871" y="16"/>
                  </a:cubicBezTo>
                  <a:cubicBezTo>
                    <a:pt x="847" y="16"/>
                    <a:pt x="823" y="19"/>
                    <a:pt x="798" y="24"/>
                  </a:cubicBezTo>
                  <a:cubicBezTo>
                    <a:pt x="762" y="48"/>
                    <a:pt x="738" y="84"/>
                    <a:pt x="774" y="119"/>
                  </a:cubicBezTo>
                  <a:lnTo>
                    <a:pt x="786" y="179"/>
                  </a:lnTo>
                  <a:lnTo>
                    <a:pt x="738" y="143"/>
                  </a:lnTo>
                  <a:cubicBezTo>
                    <a:pt x="714" y="119"/>
                    <a:pt x="703" y="60"/>
                    <a:pt x="679" y="12"/>
                  </a:cubicBezTo>
                  <a:cubicBezTo>
                    <a:pt x="591" y="12"/>
                    <a:pt x="498" y="1"/>
                    <a:pt x="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5"/>
            <p:cNvSpPr/>
            <p:nvPr/>
          </p:nvSpPr>
          <p:spPr>
            <a:xfrm>
              <a:off x="5869475" y="3593200"/>
              <a:ext cx="97350" cy="16625"/>
            </a:xfrm>
            <a:custGeom>
              <a:avLst/>
              <a:gdLst/>
              <a:ahLst/>
              <a:cxnLst/>
              <a:rect l="l" t="t" r="r" b="b"/>
              <a:pathLst>
                <a:path w="3894" h="665" extrusionOk="0">
                  <a:moveTo>
                    <a:pt x="609" y="0"/>
                  </a:moveTo>
                  <a:cubicBezTo>
                    <a:pt x="491" y="0"/>
                    <a:pt x="373" y="18"/>
                    <a:pt x="262" y="45"/>
                  </a:cubicBezTo>
                  <a:cubicBezTo>
                    <a:pt x="0" y="129"/>
                    <a:pt x="167" y="272"/>
                    <a:pt x="286" y="391"/>
                  </a:cubicBezTo>
                  <a:cubicBezTo>
                    <a:pt x="977" y="641"/>
                    <a:pt x="1727" y="522"/>
                    <a:pt x="2441" y="641"/>
                  </a:cubicBezTo>
                  <a:cubicBezTo>
                    <a:pt x="2532" y="572"/>
                    <a:pt x="2623" y="542"/>
                    <a:pt x="2715" y="542"/>
                  </a:cubicBezTo>
                  <a:cubicBezTo>
                    <a:pt x="2816" y="542"/>
                    <a:pt x="2919" y="578"/>
                    <a:pt x="3025" y="641"/>
                  </a:cubicBezTo>
                  <a:lnTo>
                    <a:pt x="3167" y="641"/>
                  </a:lnTo>
                  <a:cubicBezTo>
                    <a:pt x="3197" y="626"/>
                    <a:pt x="3226" y="616"/>
                    <a:pt x="3253" y="616"/>
                  </a:cubicBezTo>
                  <a:cubicBezTo>
                    <a:pt x="3269" y="616"/>
                    <a:pt x="3285" y="620"/>
                    <a:pt x="3298" y="629"/>
                  </a:cubicBezTo>
                  <a:cubicBezTo>
                    <a:pt x="3406" y="641"/>
                    <a:pt x="3501" y="641"/>
                    <a:pt x="3596" y="664"/>
                  </a:cubicBezTo>
                  <a:cubicBezTo>
                    <a:pt x="3703" y="581"/>
                    <a:pt x="3834" y="569"/>
                    <a:pt x="3870" y="426"/>
                  </a:cubicBezTo>
                  <a:cubicBezTo>
                    <a:pt x="3894" y="367"/>
                    <a:pt x="3894" y="307"/>
                    <a:pt x="3858" y="260"/>
                  </a:cubicBezTo>
                  <a:cubicBezTo>
                    <a:pt x="2905" y="200"/>
                    <a:pt x="1965" y="141"/>
                    <a:pt x="1012" y="81"/>
                  </a:cubicBezTo>
                  <a:cubicBezTo>
                    <a:pt x="885" y="24"/>
                    <a:pt x="747" y="0"/>
                    <a:pt x="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5"/>
            <p:cNvSpPr/>
            <p:nvPr/>
          </p:nvSpPr>
          <p:spPr>
            <a:xfrm>
              <a:off x="5749225" y="3553425"/>
              <a:ext cx="86050" cy="18600"/>
            </a:xfrm>
            <a:custGeom>
              <a:avLst/>
              <a:gdLst/>
              <a:ahLst/>
              <a:cxnLst/>
              <a:rect l="l" t="t" r="r" b="b"/>
              <a:pathLst>
                <a:path w="3442" h="744" extrusionOk="0">
                  <a:moveTo>
                    <a:pt x="1333" y="1"/>
                  </a:moveTo>
                  <a:cubicBezTo>
                    <a:pt x="914" y="1"/>
                    <a:pt x="493" y="56"/>
                    <a:pt x="72" y="208"/>
                  </a:cubicBezTo>
                  <a:cubicBezTo>
                    <a:pt x="12" y="315"/>
                    <a:pt x="0" y="422"/>
                    <a:pt x="95" y="529"/>
                  </a:cubicBezTo>
                  <a:cubicBezTo>
                    <a:pt x="792" y="644"/>
                    <a:pt x="1501" y="686"/>
                    <a:pt x="2214" y="686"/>
                  </a:cubicBezTo>
                  <a:cubicBezTo>
                    <a:pt x="2464" y="686"/>
                    <a:pt x="2715" y="681"/>
                    <a:pt x="2965" y="672"/>
                  </a:cubicBezTo>
                  <a:cubicBezTo>
                    <a:pt x="3072" y="529"/>
                    <a:pt x="3441" y="743"/>
                    <a:pt x="3405" y="362"/>
                  </a:cubicBezTo>
                  <a:cubicBezTo>
                    <a:pt x="3346" y="315"/>
                    <a:pt x="3310" y="267"/>
                    <a:pt x="3227" y="243"/>
                  </a:cubicBezTo>
                  <a:cubicBezTo>
                    <a:pt x="2603" y="129"/>
                    <a:pt x="1970" y="1"/>
                    <a:pt x="1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5"/>
            <p:cNvSpPr/>
            <p:nvPr/>
          </p:nvSpPr>
          <p:spPr>
            <a:xfrm>
              <a:off x="5616475" y="3574125"/>
              <a:ext cx="71450" cy="33025"/>
            </a:xfrm>
            <a:custGeom>
              <a:avLst/>
              <a:gdLst/>
              <a:ahLst/>
              <a:cxnLst/>
              <a:rect l="l" t="t" r="r" b="b"/>
              <a:pathLst>
                <a:path w="2858" h="1321" extrusionOk="0">
                  <a:moveTo>
                    <a:pt x="396" y="1"/>
                  </a:moveTo>
                  <a:cubicBezTo>
                    <a:pt x="364" y="1"/>
                    <a:pt x="331" y="4"/>
                    <a:pt x="298" y="11"/>
                  </a:cubicBezTo>
                  <a:cubicBezTo>
                    <a:pt x="179" y="34"/>
                    <a:pt x="60" y="58"/>
                    <a:pt x="24" y="189"/>
                  </a:cubicBezTo>
                  <a:cubicBezTo>
                    <a:pt x="0" y="332"/>
                    <a:pt x="131" y="380"/>
                    <a:pt x="214" y="451"/>
                  </a:cubicBezTo>
                  <a:cubicBezTo>
                    <a:pt x="393" y="630"/>
                    <a:pt x="679" y="606"/>
                    <a:pt x="881" y="749"/>
                  </a:cubicBezTo>
                  <a:cubicBezTo>
                    <a:pt x="964" y="844"/>
                    <a:pt x="953" y="927"/>
                    <a:pt x="941" y="1035"/>
                  </a:cubicBezTo>
                  <a:cubicBezTo>
                    <a:pt x="1029" y="1136"/>
                    <a:pt x="1140" y="1161"/>
                    <a:pt x="1259" y="1161"/>
                  </a:cubicBezTo>
                  <a:cubicBezTo>
                    <a:pt x="1349" y="1161"/>
                    <a:pt x="1444" y="1147"/>
                    <a:pt x="1536" y="1142"/>
                  </a:cubicBezTo>
                  <a:cubicBezTo>
                    <a:pt x="1627" y="1051"/>
                    <a:pt x="1718" y="1006"/>
                    <a:pt x="1807" y="1006"/>
                  </a:cubicBezTo>
                  <a:cubicBezTo>
                    <a:pt x="1906" y="1006"/>
                    <a:pt x="2002" y="1060"/>
                    <a:pt x="2096" y="1166"/>
                  </a:cubicBezTo>
                  <a:cubicBezTo>
                    <a:pt x="2203" y="1320"/>
                    <a:pt x="2381" y="1261"/>
                    <a:pt x="2524" y="1308"/>
                  </a:cubicBezTo>
                  <a:cubicBezTo>
                    <a:pt x="2619" y="1285"/>
                    <a:pt x="2727" y="1273"/>
                    <a:pt x="2810" y="1261"/>
                  </a:cubicBezTo>
                  <a:cubicBezTo>
                    <a:pt x="2858" y="1035"/>
                    <a:pt x="2524" y="1046"/>
                    <a:pt x="2548" y="808"/>
                  </a:cubicBezTo>
                  <a:cubicBezTo>
                    <a:pt x="2399" y="689"/>
                    <a:pt x="2224" y="689"/>
                    <a:pt x="2043" y="689"/>
                  </a:cubicBezTo>
                  <a:cubicBezTo>
                    <a:pt x="1863" y="689"/>
                    <a:pt x="1679" y="689"/>
                    <a:pt x="1512" y="570"/>
                  </a:cubicBezTo>
                  <a:cubicBezTo>
                    <a:pt x="1810" y="558"/>
                    <a:pt x="2096" y="546"/>
                    <a:pt x="2381" y="523"/>
                  </a:cubicBezTo>
                  <a:cubicBezTo>
                    <a:pt x="2417" y="487"/>
                    <a:pt x="2417" y="427"/>
                    <a:pt x="2381" y="368"/>
                  </a:cubicBezTo>
                  <a:cubicBezTo>
                    <a:pt x="2322" y="332"/>
                    <a:pt x="2262" y="308"/>
                    <a:pt x="2203" y="284"/>
                  </a:cubicBezTo>
                  <a:cubicBezTo>
                    <a:pt x="2156" y="272"/>
                    <a:pt x="2106" y="268"/>
                    <a:pt x="2056" y="268"/>
                  </a:cubicBezTo>
                  <a:cubicBezTo>
                    <a:pt x="1986" y="268"/>
                    <a:pt x="1914" y="276"/>
                    <a:pt x="1844" y="276"/>
                  </a:cubicBezTo>
                  <a:cubicBezTo>
                    <a:pt x="1723" y="276"/>
                    <a:pt x="1607" y="255"/>
                    <a:pt x="1512" y="142"/>
                  </a:cubicBezTo>
                  <a:lnTo>
                    <a:pt x="1214" y="142"/>
                  </a:lnTo>
                  <a:cubicBezTo>
                    <a:pt x="1214" y="154"/>
                    <a:pt x="1203" y="165"/>
                    <a:pt x="1179" y="189"/>
                  </a:cubicBezTo>
                  <a:cubicBezTo>
                    <a:pt x="1170" y="192"/>
                    <a:pt x="1163" y="194"/>
                    <a:pt x="1157" y="194"/>
                  </a:cubicBezTo>
                  <a:cubicBezTo>
                    <a:pt x="1136" y="194"/>
                    <a:pt x="1123" y="178"/>
                    <a:pt x="1095" y="142"/>
                  </a:cubicBezTo>
                  <a:cubicBezTo>
                    <a:pt x="1074" y="144"/>
                    <a:pt x="1054" y="145"/>
                    <a:pt x="1033" y="145"/>
                  </a:cubicBezTo>
                  <a:cubicBezTo>
                    <a:pt x="808" y="145"/>
                    <a:pt x="617"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5"/>
            <p:cNvSpPr/>
            <p:nvPr/>
          </p:nvSpPr>
          <p:spPr>
            <a:xfrm>
              <a:off x="5439350" y="3586775"/>
              <a:ext cx="88150" cy="20325"/>
            </a:xfrm>
            <a:custGeom>
              <a:avLst/>
              <a:gdLst/>
              <a:ahLst/>
              <a:cxnLst/>
              <a:rect l="l" t="t" r="r" b="b"/>
              <a:pathLst>
                <a:path w="3526" h="813" extrusionOk="0">
                  <a:moveTo>
                    <a:pt x="165" y="0"/>
                  </a:moveTo>
                  <a:cubicBezTo>
                    <a:pt x="82" y="0"/>
                    <a:pt x="18" y="49"/>
                    <a:pt x="1" y="231"/>
                  </a:cubicBezTo>
                  <a:cubicBezTo>
                    <a:pt x="418" y="540"/>
                    <a:pt x="953" y="481"/>
                    <a:pt x="1430" y="660"/>
                  </a:cubicBezTo>
                  <a:cubicBezTo>
                    <a:pt x="1488" y="648"/>
                    <a:pt x="1547" y="643"/>
                    <a:pt x="1605" y="643"/>
                  </a:cubicBezTo>
                  <a:cubicBezTo>
                    <a:pt x="1948" y="643"/>
                    <a:pt x="2281" y="813"/>
                    <a:pt x="2622" y="813"/>
                  </a:cubicBezTo>
                  <a:cubicBezTo>
                    <a:pt x="2704" y="813"/>
                    <a:pt x="2787" y="803"/>
                    <a:pt x="2870" y="779"/>
                  </a:cubicBezTo>
                  <a:cubicBezTo>
                    <a:pt x="2930" y="713"/>
                    <a:pt x="3007" y="713"/>
                    <a:pt x="3085" y="713"/>
                  </a:cubicBezTo>
                  <a:cubicBezTo>
                    <a:pt x="3162" y="713"/>
                    <a:pt x="3239" y="713"/>
                    <a:pt x="3299" y="648"/>
                  </a:cubicBezTo>
                  <a:cubicBezTo>
                    <a:pt x="3382" y="636"/>
                    <a:pt x="3454" y="636"/>
                    <a:pt x="3525" y="624"/>
                  </a:cubicBezTo>
                  <a:cubicBezTo>
                    <a:pt x="3406" y="588"/>
                    <a:pt x="3299" y="517"/>
                    <a:pt x="3204" y="517"/>
                  </a:cubicBezTo>
                  <a:cubicBezTo>
                    <a:pt x="2275" y="421"/>
                    <a:pt x="1370" y="267"/>
                    <a:pt x="453" y="64"/>
                  </a:cubicBezTo>
                  <a:cubicBezTo>
                    <a:pt x="357" y="52"/>
                    <a:pt x="251"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5"/>
            <p:cNvSpPr/>
            <p:nvPr/>
          </p:nvSpPr>
          <p:spPr>
            <a:xfrm>
              <a:off x="5833450" y="3557250"/>
              <a:ext cx="74750" cy="17275"/>
            </a:xfrm>
            <a:custGeom>
              <a:avLst/>
              <a:gdLst/>
              <a:ahLst/>
              <a:cxnLst/>
              <a:rect l="l" t="t" r="r" b="b"/>
              <a:pathLst>
                <a:path w="2990" h="691" extrusionOk="0">
                  <a:moveTo>
                    <a:pt x="293" y="0"/>
                  </a:moveTo>
                  <a:cubicBezTo>
                    <a:pt x="184" y="0"/>
                    <a:pt x="83" y="51"/>
                    <a:pt x="1" y="221"/>
                  </a:cubicBezTo>
                  <a:lnTo>
                    <a:pt x="36" y="269"/>
                  </a:lnTo>
                  <a:cubicBezTo>
                    <a:pt x="84" y="352"/>
                    <a:pt x="60" y="471"/>
                    <a:pt x="155" y="531"/>
                  </a:cubicBezTo>
                  <a:cubicBezTo>
                    <a:pt x="879" y="662"/>
                    <a:pt x="1595" y="690"/>
                    <a:pt x="2309" y="690"/>
                  </a:cubicBezTo>
                  <a:cubicBezTo>
                    <a:pt x="2500" y="690"/>
                    <a:pt x="2691" y="688"/>
                    <a:pt x="2882" y="686"/>
                  </a:cubicBezTo>
                  <a:cubicBezTo>
                    <a:pt x="2918" y="650"/>
                    <a:pt x="2930" y="626"/>
                    <a:pt x="2953" y="578"/>
                  </a:cubicBezTo>
                  <a:cubicBezTo>
                    <a:pt x="2989" y="459"/>
                    <a:pt x="2953" y="376"/>
                    <a:pt x="2858" y="293"/>
                  </a:cubicBezTo>
                  <a:cubicBezTo>
                    <a:pt x="2470" y="222"/>
                    <a:pt x="2089" y="139"/>
                    <a:pt x="1700" y="139"/>
                  </a:cubicBezTo>
                  <a:cubicBezTo>
                    <a:pt x="1563" y="139"/>
                    <a:pt x="1426" y="149"/>
                    <a:pt x="1287" y="174"/>
                  </a:cubicBezTo>
                  <a:cubicBezTo>
                    <a:pt x="1219" y="216"/>
                    <a:pt x="1158" y="232"/>
                    <a:pt x="1100" y="232"/>
                  </a:cubicBezTo>
                  <a:cubicBezTo>
                    <a:pt x="992" y="232"/>
                    <a:pt x="894" y="176"/>
                    <a:pt x="787" y="114"/>
                  </a:cubicBezTo>
                  <a:cubicBezTo>
                    <a:pt x="625" y="107"/>
                    <a:pt x="450"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5"/>
            <p:cNvSpPr/>
            <p:nvPr/>
          </p:nvSpPr>
          <p:spPr>
            <a:xfrm>
              <a:off x="5962350" y="3599975"/>
              <a:ext cx="51500" cy="15100"/>
            </a:xfrm>
            <a:custGeom>
              <a:avLst/>
              <a:gdLst/>
              <a:ahLst/>
              <a:cxnLst/>
              <a:rect l="l" t="t" r="r" b="b"/>
              <a:pathLst>
                <a:path w="2060" h="604" extrusionOk="0">
                  <a:moveTo>
                    <a:pt x="167" y="12"/>
                  </a:moveTo>
                  <a:lnTo>
                    <a:pt x="167" y="132"/>
                  </a:lnTo>
                  <a:cubicBezTo>
                    <a:pt x="95" y="227"/>
                    <a:pt x="48" y="310"/>
                    <a:pt x="0" y="429"/>
                  </a:cubicBezTo>
                  <a:cubicBezTo>
                    <a:pt x="282" y="554"/>
                    <a:pt x="574" y="577"/>
                    <a:pt x="867" y="577"/>
                  </a:cubicBezTo>
                  <a:cubicBezTo>
                    <a:pt x="1046" y="577"/>
                    <a:pt x="1226" y="568"/>
                    <a:pt x="1404" y="568"/>
                  </a:cubicBezTo>
                  <a:cubicBezTo>
                    <a:pt x="1464" y="568"/>
                    <a:pt x="1524" y="569"/>
                    <a:pt x="1584" y="572"/>
                  </a:cubicBezTo>
                  <a:cubicBezTo>
                    <a:pt x="1621" y="595"/>
                    <a:pt x="1659" y="603"/>
                    <a:pt x="1697" y="603"/>
                  </a:cubicBezTo>
                  <a:cubicBezTo>
                    <a:pt x="1719" y="603"/>
                    <a:pt x="1740" y="600"/>
                    <a:pt x="1762" y="596"/>
                  </a:cubicBezTo>
                  <a:cubicBezTo>
                    <a:pt x="1893" y="513"/>
                    <a:pt x="2000" y="405"/>
                    <a:pt x="2060" y="251"/>
                  </a:cubicBezTo>
                  <a:cubicBezTo>
                    <a:pt x="1441" y="1"/>
                    <a:pt x="798" y="155"/>
                    <a:pt x="16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5"/>
            <p:cNvSpPr/>
            <p:nvPr/>
          </p:nvSpPr>
          <p:spPr>
            <a:xfrm>
              <a:off x="5367925" y="3548400"/>
              <a:ext cx="58350" cy="30700"/>
            </a:xfrm>
            <a:custGeom>
              <a:avLst/>
              <a:gdLst/>
              <a:ahLst/>
              <a:cxnLst/>
              <a:rect l="l" t="t" r="r" b="b"/>
              <a:pathLst>
                <a:path w="2334" h="1228" extrusionOk="0">
                  <a:moveTo>
                    <a:pt x="177" y="1"/>
                  </a:moveTo>
                  <a:cubicBezTo>
                    <a:pt x="136" y="1"/>
                    <a:pt x="98" y="31"/>
                    <a:pt x="60" y="99"/>
                  </a:cubicBezTo>
                  <a:cubicBezTo>
                    <a:pt x="0" y="301"/>
                    <a:pt x="107" y="444"/>
                    <a:pt x="250" y="563"/>
                  </a:cubicBezTo>
                  <a:cubicBezTo>
                    <a:pt x="643" y="754"/>
                    <a:pt x="1084" y="706"/>
                    <a:pt x="1453" y="944"/>
                  </a:cubicBezTo>
                  <a:cubicBezTo>
                    <a:pt x="1512" y="980"/>
                    <a:pt x="1560" y="1016"/>
                    <a:pt x="1620" y="1052"/>
                  </a:cubicBezTo>
                  <a:cubicBezTo>
                    <a:pt x="1745" y="1106"/>
                    <a:pt x="1858" y="1227"/>
                    <a:pt x="2003" y="1227"/>
                  </a:cubicBezTo>
                  <a:cubicBezTo>
                    <a:pt x="2050" y="1227"/>
                    <a:pt x="2100" y="1215"/>
                    <a:pt x="2155" y="1183"/>
                  </a:cubicBezTo>
                  <a:cubicBezTo>
                    <a:pt x="2203" y="1147"/>
                    <a:pt x="2227" y="1075"/>
                    <a:pt x="2274" y="1040"/>
                  </a:cubicBezTo>
                  <a:lnTo>
                    <a:pt x="2334" y="992"/>
                  </a:lnTo>
                  <a:lnTo>
                    <a:pt x="2334" y="921"/>
                  </a:lnTo>
                  <a:cubicBezTo>
                    <a:pt x="2286" y="849"/>
                    <a:pt x="2334" y="790"/>
                    <a:pt x="2334" y="706"/>
                  </a:cubicBezTo>
                  <a:cubicBezTo>
                    <a:pt x="2322" y="587"/>
                    <a:pt x="2227" y="551"/>
                    <a:pt x="2143" y="492"/>
                  </a:cubicBezTo>
                  <a:cubicBezTo>
                    <a:pt x="1846" y="432"/>
                    <a:pt x="1548" y="373"/>
                    <a:pt x="1250" y="337"/>
                  </a:cubicBezTo>
                  <a:cubicBezTo>
                    <a:pt x="893" y="290"/>
                    <a:pt x="536" y="266"/>
                    <a:pt x="250" y="28"/>
                  </a:cubicBezTo>
                  <a:cubicBezTo>
                    <a:pt x="225" y="10"/>
                    <a:pt x="200"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5"/>
            <p:cNvSpPr/>
            <p:nvPr/>
          </p:nvSpPr>
          <p:spPr>
            <a:xfrm>
              <a:off x="5830475" y="3590975"/>
              <a:ext cx="64925" cy="12875"/>
            </a:xfrm>
            <a:custGeom>
              <a:avLst/>
              <a:gdLst/>
              <a:ahLst/>
              <a:cxnLst/>
              <a:rect l="l" t="t" r="r" b="b"/>
              <a:pathLst>
                <a:path w="2597" h="515" extrusionOk="0">
                  <a:moveTo>
                    <a:pt x="553" y="0"/>
                  </a:moveTo>
                  <a:cubicBezTo>
                    <a:pt x="373" y="0"/>
                    <a:pt x="195" y="39"/>
                    <a:pt x="13" y="39"/>
                  </a:cubicBezTo>
                  <a:cubicBezTo>
                    <a:pt x="1" y="134"/>
                    <a:pt x="1" y="230"/>
                    <a:pt x="1" y="313"/>
                  </a:cubicBezTo>
                  <a:cubicBezTo>
                    <a:pt x="493" y="390"/>
                    <a:pt x="985" y="514"/>
                    <a:pt x="1495" y="514"/>
                  </a:cubicBezTo>
                  <a:cubicBezTo>
                    <a:pt x="1615" y="514"/>
                    <a:pt x="1736" y="507"/>
                    <a:pt x="1858" y="492"/>
                  </a:cubicBezTo>
                  <a:cubicBezTo>
                    <a:pt x="1822" y="361"/>
                    <a:pt x="1739" y="218"/>
                    <a:pt x="1977" y="194"/>
                  </a:cubicBezTo>
                  <a:cubicBezTo>
                    <a:pt x="2179" y="182"/>
                    <a:pt x="2394" y="182"/>
                    <a:pt x="2596" y="182"/>
                  </a:cubicBezTo>
                  <a:cubicBezTo>
                    <a:pt x="2289" y="75"/>
                    <a:pt x="1965" y="53"/>
                    <a:pt x="1644" y="53"/>
                  </a:cubicBezTo>
                  <a:cubicBezTo>
                    <a:pt x="1430" y="53"/>
                    <a:pt x="1217" y="63"/>
                    <a:pt x="1013" y="63"/>
                  </a:cubicBezTo>
                  <a:cubicBezTo>
                    <a:pt x="965" y="75"/>
                    <a:pt x="953" y="111"/>
                    <a:pt x="953" y="158"/>
                  </a:cubicBezTo>
                  <a:lnTo>
                    <a:pt x="917" y="194"/>
                  </a:lnTo>
                  <a:lnTo>
                    <a:pt x="917" y="134"/>
                  </a:lnTo>
                  <a:cubicBezTo>
                    <a:pt x="929" y="99"/>
                    <a:pt x="906" y="63"/>
                    <a:pt x="858" y="51"/>
                  </a:cubicBezTo>
                  <a:cubicBezTo>
                    <a:pt x="755" y="12"/>
                    <a:pt x="654" y="0"/>
                    <a:pt x="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5"/>
            <p:cNvSpPr/>
            <p:nvPr/>
          </p:nvSpPr>
          <p:spPr>
            <a:xfrm>
              <a:off x="5674500" y="3577425"/>
              <a:ext cx="51825" cy="12200"/>
            </a:xfrm>
            <a:custGeom>
              <a:avLst/>
              <a:gdLst/>
              <a:ahLst/>
              <a:cxnLst/>
              <a:rect l="l" t="t" r="r" b="b"/>
              <a:pathLst>
                <a:path w="2073" h="488" extrusionOk="0">
                  <a:moveTo>
                    <a:pt x="821" y="1"/>
                  </a:moveTo>
                  <a:cubicBezTo>
                    <a:pt x="567" y="1"/>
                    <a:pt x="314" y="34"/>
                    <a:pt x="60" y="129"/>
                  </a:cubicBezTo>
                  <a:cubicBezTo>
                    <a:pt x="1" y="188"/>
                    <a:pt x="1" y="248"/>
                    <a:pt x="48" y="307"/>
                  </a:cubicBezTo>
                  <a:cubicBezTo>
                    <a:pt x="84" y="355"/>
                    <a:pt x="132" y="391"/>
                    <a:pt x="191" y="426"/>
                  </a:cubicBezTo>
                  <a:cubicBezTo>
                    <a:pt x="555" y="451"/>
                    <a:pt x="924" y="487"/>
                    <a:pt x="1291" y="487"/>
                  </a:cubicBezTo>
                  <a:cubicBezTo>
                    <a:pt x="1453" y="487"/>
                    <a:pt x="1614" y="480"/>
                    <a:pt x="1775" y="462"/>
                  </a:cubicBezTo>
                  <a:cubicBezTo>
                    <a:pt x="1799" y="438"/>
                    <a:pt x="1834" y="438"/>
                    <a:pt x="1858" y="426"/>
                  </a:cubicBezTo>
                  <a:cubicBezTo>
                    <a:pt x="1953" y="379"/>
                    <a:pt x="2013" y="319"/>
                    <a:pt x="2049" y="236"/>
                  </a:cubicBezTo>
                  <a:cubicBezTo>
                    <a:pt x="2049" y="200"/>
                    <a:pt x="2072" y="176"/>
                    <a:pt x="2072" y="141"/>
                  </a:cubicBezTo>
                  <a:cubicBezTo>
                    <a:pt x="1652" y="89"/>
                    <a:pt x="1235"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5"/>
            <p:cNvSpPr/>
            <p:nvPr/>
          </p:nvSpPr>
          <p:spPr>
            <a:xfrm>
              <a:off x="6075450" y="3613675"/>
              <a:ext cx="65200" cy="14300"/>
            </a:xfrm>
            <a:custGeom>
              <a:avLst/>
              <a:gdLst/>
              <a:ahLst/>
              <a:cxnLst/>
              <a:rect l="l" t="t" r="r" b="b"/>
              <a:pathLst>
                <a:path w="2608" h="572" extrusionOk="0">
                  <a:moveTo>
                    <a:pt x="524" y="0"/>
                  </a:moveTo>
                  <a:cubicBezTo>
                    <a:pt x="417" y="24"/>
                    <a:pt x="334" y="24"/>
                    <a:pt x="227" y="24"/>
                  </a:cubicBezTo>
                  <a:cubicBezTo>
                    <a:pt x="155" y="96"/>
                    <a:pt x="0" y="143"/>
                    <a:pt x="96" y="286"/>
                  </a:cubicBezTo>
                  <a:cubicBezTo>
                    <a:pt x="751" y="524"/>
                    <a:pt x="1429" y="500"/>
                    <a:pt x="2108" y="572"/>
                  </a:cubicBezTo>
                  <a:cubicBezTo>
                    <a:pt x="2127" y="547"/>
                    <a:pt x="2152" y="531"/>
                    <a:pt x="2179" y="531"/>
                  </a:cubicBezTo>
                  <a:cubicBezTo>
                    <a:pt x="2203" y="531"/>
                    <a:pt x="2228" y="544"/>
                    <a:pt x="2251" y="572"/>
                  </a:cubicBezTo>
                  <a:cubicBezTo>
                    <a:pt x="2298" y="572"/>
                    <a:pt x="2346" y="572"/>
                    <a:pt x="2382" y="560"/>
                  </a:cubicBezTo>
                  <a:cubicBezTo>
                    <a:pt x="2525" y="524"/>
                    <a:pt x="2608" y="453"/>
                    <a:pt x="2548" y="286"/>
                  </a:cubicBezTo>
                  <a:lnTo>
                    <a:pt x="2537" y="286"/>
                  </a:lnTo>
                  <a:cubicBezTo>
                    <a:pt x="2346" y="203"/>
                    <a:pt x="2132" y="167"/>
                    <a:pt x="1929" y="107"/>
                  </a:cubicBezTo>
                  <a:cubicBezTo>
                    <a:pt x="1864" y="94"/>
                    <a:pt x="1797" y="91"/>
                    <a:pt x="1729" y="91"/>
                  </a:cubicBezTo>
                  <a:cubicBezTo>
                    <a:pt x="1663" y="91"/>
                    <a:pt x="1596" y="94"/>
                    <a:pt x="1529" y="94"/>
                  </a:cubicBezTo>
                  <a:cubicBezTo>
                    <a:pt x="1415" y="94"/>
                    <a:pt x="1300" y="85"/>
                    <a:pt x="1191" y="36"/>
                  </a:cubicBezTo>
                  <a:lnTo>
                    <a:pt x="941" y="36"/>
                  </a:lnTo>
                  <a:cubicBezTo>
                    <a:pt x="917" y="96"/>
                    <a:pt x="858" y="143"/>
                    <a:pt x="774" y="155"/>
                  </a:cubicBezTo>
                  <a:cubicBezTo>
                    <a:pt x="757" y="155"/>
                    <a:pt x="739" y="156"/>
                    <a:pt x="721" y="156"/>
                  </a:cubicBezTo>
                  <a:cubicBezTo>
                    <a:pt x="676" y="156"/>
                    <a:pt x="630" y="150"/>
                    <a:pt x="596" y="107"/>
                  </a:cubicBezTo>
                  <a:cubicBezTo>
                    <a:pt x="596" y="60"/>
                    <a:pt x="572" y="24"/>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5"/>
            <p:cNvSpPr/>
            <p:nvPr/>
          </p:nvSpPr>
          <p:spPr>
            <a:xfrm>
              <a:off x="5998650" y="3573200"/>
              <a:ext cx="45275" cy="15225"/>
            </a:xfrm>
            <a:custGeom>
              <a:avLst/>
              <a:gdLst/>
              <a:ahLst/>
              <a:cxnLst/>
              <a:rect l="l" t="t" r="r" b="b"/>
              <a:pathLst>
                <a:path w="1811" h="609" extrusionOk="0">
                  <a:moveTo>
                    <a:pt x="155" y="0"/>
                  </a:moveTo>
                  <a:cubicBezTo>
                    <a:pt x="120" y="48"/>
                    <a:pt x="84" y="95"/>
                    <a:pt x="72" y="155"/>
                  </a:cubicBezTo>
                  <a:cubicBezTo>
                    <a:pt x="72" y="238"/>
                    <a:pt x="60" y="310"/>
                    <a:pt x="24" y="405"/>
                  </a:cubicBezTo>
                  <a:cubicBezTo>
                    <a:pt x="13" y="429"/>
                    <a:pt x="13" y="464"/>
                    <a:pt x="1" y="488"/>
                  </a:cubicBezTo>
                  <a:cubicBezTo>
                    <a:pt x="236" y="577"/>
                    <a:pt x="472" y="608"/>
                    <a:pt x="709" y="608"/>
                  </a:cubicBezTo>
                  <a:cubicBezTo>
                    <a:pt x="1046" y="608"/>
                    <a:pt x="1384" y="544"/>
                    <a:pt x="1727" y="488"/>
                  </a:cubicBezTo>
                  <a:cubicBezTo>
                    <a:pt x="1810" y="405"/>
                    <a:pt x="1810" y="310"/>
                    <a:pt x="1739" y="214"/>
                  </a:cubicBezTo>
                  <a:cubicBezTo>
                    <a:pt x="1215" y="155"/>
                    <a:pt x="667" y="191"/>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5"/>
            <p:cNvSpPr/>
            <p:nvPr/>
          </p:nvSpPr>
          <p:spPr>
            <a:xfrm>
              <a:off x="5428950" y="3557525"/>
              <a:ext cx="36325" cy="19850"/>
            </a:xfrm>
            <a:custGeom>
              <a:avLst/>
              <a:gdLst/>
              <a:ahLst/>
              <a:cxnLst/>
              <a:rect l="l" t="t" r="r" b="b"/>
              <a:pathLst>
                <a:path w="1453" h="794" extrusionOk="0">
                  <a:moveTo>
                    <a:pt x="567" y="1"/>
                  </a:moveTo>
                  <a:cubicBezTo>
                    <a:pt x="464" y="1"/>
                    <a:pt x="362" y="22"/>
                    <a:pt x="262" y="79"/>
                  </a:cubicBezTo>
                  <a:cubicBezTo>
                    <a:pt x="274" y="91"/>
                    <a:pt x="298" y="127"/>
                    <a:pt x="310" y="139"/>
                  </a:cubicBezTo>
                  <a:cubicBezTo>
                    <a:pt x="280" y="178"/>
                    <a:pt x="250" y="201"/>
                    <a:pt x="214" y="201"/>
                  </a:cubicBezTo>
                  <a:cubicBezTo>
                    <a:pt x="207" y="201"/>
                    <a:pt x="199" y="200"/>
                    <a:pt x="191" y="198"/>
                  </a:cubicBezTo>
                  <a:cubicBezTo>
                    <a:pt x="12" y="341"/>
                    <a:pt x="0" y="496"/>
                    <a:pt x="143" y="675"/>
                  </a:cubicBezTo>
                  <a:cubicBezTo>
                    <a:pt x="209" y="725"/>
                    <a:pt x="279" y="740"/>
                    <a:pt x="352" y="740"/>
                  </a:cubicBezTo>
                  <a:cubicBezTo>
                    <a:pt x="471" y="740"/>
                    <a:pt x="597" y="699"/>
                    <a:pt x="717" y="699"/>
                  </a:cubicBezTo>
                  <a:cubicBezTo>
                    <a:pt x="804" y="699"/>
                    <a:pt x="887" y="720"/>
                    <a:pt x="965" y="794"/>
                  </a:cubicBezTo>
                  <a:cubicBezTo>
                    <a:pt x="1012" y="782"/>
                    <a:pt x="1072" y="746"/>
                    <a:pt x="1095" y="698"/>
                  </a:cubicBezTo>
                  <a:cubicBezTo>
                    <a:pt x="1203" y="639"/>
                    <a:pt x="1369" y="734"/>
                    <a:pt x="1453" y="556"/>
                  </a:cubicBezTo>
                  <a:cubicBezTo>
                    <a:pt x="1238" y="448"/>
                    <a:pt x="1310" y="67"/>
                    <a:pt x="965" y="67"/>
                  </a:cubicBezTo>
                  <a:cubicBezTo>
                    <a:pt x="831" y="34"/>
                    <a:pt x="698"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5"/>
            <p:cNvSpPr/>
            <p:nvPr/>
          </p:nvSpPr>
          <p:spPr>
            <a:xfrm>
              <a:off x="5525675" y="3561175"/>
              <a:ext cx="36050" cy="20150"/>
            </a:xfrm>
            <a:custGeom>
              <a:avLst/>
              <a:gdLst/>
              <a:ahLst/>
              <a:cxnLst/>
              <a:rect l="l" t="t" r="r" b="b"/>
              <a:pathLst>
                <a:path w="1442" h="806" extrusionOk="0">
                  <a:moveTo>
                    <a:pt x="545" y="1"/>
                  </a:moveTo>
                  <a:cubicBezTo>
                    <a:pt x="359" y="1"/>
                    <a:pt x="180" y="60"/>
                    <a:pt x="24" y="243"/>
                  </a:cubicBezTo>
                  <a:cubicBezTo>
                    <a:pt x="1" y="410"/>
                    <a:pt x="48" y="541"/>
                    <a:pt x="132" y="660"/>
                  </a:cubicBezTo>
                  <a:cubicBezTo>
                    <a:pt x="309" y="744"/>
                    <a:pt x="493" y="806"/>
                    <a:pt x="685" y="806"/>
                  </a:cubicBezTo>
                  <a:cubicBezTo>
                    <a:pt x="738" y="806"/>
                    <a:pt x="792" y="801"/>
                    <a:pt x="846" y="791"/>
                  </a:cubicBezTo>
                  <a:cubicBezTo>
                    <a:pt x="1025" y="612"/>
                    <a:pt x="1298" y="552"/>
                    <a:pt x="1441" y="338"/>
                  </a:cubicBezTo>
                  <a:cubicBezTo>
                    <a:pt x="1441" y="254"/>
                    <a:pt x="1412" y="177"/>
                    <a:pt x="1335" y="177"/>
                  </a:cubicBezTo>
                  <a:cubicBezTo>
                    <a:pt x="1315" y="177"/>
                    <a:pt x="1291" y="183"/>
                    <a:pt x="1263" y="195"/>
                  </a:cubicBezTo>
                  <a:cubicBezTo>
                    <a:pt x="1239" y="200"/>
                    <a:pt x="1216" y="202"/>
                    <a:pt x="1194" y="202"/>
                  </a:cubicBezTo>
                  <a:cubicBezTo>
                    <a:pt x="1103" y="202"/>
                    <a:pt x="1025" y="162"/>
                    <a:pt x="977" y="76"/>
                  </a:cubicBezTo>
                  <a:cubicBezTo>
                    <a:pt x="833" y="35"/>
                    <a:pt x="687" y="1"/>
                    <a:pt x="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5"/>
            <p:cNvSpPr/>
            <p:nvPr/>
          </p:nvSpPr>
          <p:spPr>
            <a:xfrm>
              <a:off x="5597125" y="3550575"/>
              <a:ext cx="47050" cy="12600"/>
            </a:xfrm>
            <a:custGeom>
              <a:avLst/>
              <a:gdLst/>
              <a:ahLst/>
              <a:cxnLst/>
              <a:rect l="l" t="t" r="r" b="b"/>
              <a:pathLst>
                <a:path w="1882" h="504" extrusionOk="0">
                  <a:moveTo>
                    <a:pt x="1193" y="0"/>
                  </a:moveTo>
                  <a:cubicBezTo>
                    <a:pt x="1133" y="0"/>
                    <a:pt x="1073" y="20"/>
                    <a:pt x="1012" y="72"/>
                  </a:cubicBezTo>
                  <a:cubicBezTo>
                    <a:pt x="953" y="72"/>
                    <a:pt x="905" y="60"/>
                    <a:pt x="857" y="60"/>
                  </a:cubicBezTo>
                  <a:cubicBezTo>
                    <a:pt x="655" y="60"/>
                    <a:pt x="441" y="60"/>
                    <a:pt x="226" y="48"/>
                  </a:cubicBezTo>
                  <a:cubicBezTo>
                    <a:pt x="189" y="40"/>
                    <a:pt x="154" y="33"/>
                    <a:pt x="123" y="33"/>
                  </a:cubicBezTo>
                  <a:cubicBezTo>
                    <a:pt x="63" y="33"/>
                    <a:pt x="20" y="57"/>
                    <a:pt x="12" y="143"/>
                  </a:cubicBezTo>
                  <a:cubicBezTo>
                    <a:pt x="0" y="262"/>
                    <a:pt x="83" y="345"/>
                    <a:pt x="179" y="345"/>
                  </a:cubicBezTo>
                  <a:cubicBezTo>
                    <a:pt x="655" y="356"/>
                    <a:pt x="1122" y="504"/>
                    <a:pt x="1610" y="504"/>
                  </a:cubicBezTo>
                  <a:cubicBezTo>
                    <a:pt x="1696" y="504"/>
                    <a:pt x="1782" y="499"/>
                    <a:pt x="1869" y="488"/>
                  </a:cubicBezTo>
                  <a:cubicBezTo>
                    <a:pt x="1881" y="191"/>
                    <a:pt x="1584" y="250"/>
                    <a:pt x="1465" y="107"/>
                  </a:cubicBezTo>
                  <a:cubicBezTo>
                    <a:pt x="1378" y="49"/>
                    <a:pt x="1286" y="0"/>
                    <a:pt x="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5"/>
            <p:cNvSpPr/>
            <p:nvPr/>
          </p:nvSpPr>
          <p:spPr>
            <a:xfrm>
              <a:off x="5993900" y="3554725"/>
              <a:ext cx="52100" cy="14625"/>
            </a:xfrm>
            <a:custGeom>
              <a:avLst/>
              <a:gdLst/>
              <a:ahLst/>
              <a:cxnLst/>
              <a:rect l="l" t="t" r="r" b="b"/>
              <a:pathLst>
                <a:path w="2084" h="585" extrusionOk="0">
                  <a:moveTo>
                    <a:pt x="1142" y="6"/>
                  </a:moveTo>
                  <a:cubicBezTo>
                    <a:pt x="965" y="6"/>
                    <a:pt x="784" y="19"/>
                    <a:pt x="604" y="19"/>
                  </a:cubicBezTo>
                  <a:cubicBezTo>
                    <a:pt x="541" y="19"/>
                    <a:pt x="479" y="17"/>
                    <a:pt x="417" y="13"/>
                  </a:cubicBezTo>
                  <a:cubicBezTo>
                    <a:pt x="250" y="25"/>
                    <a:pt x="119" y="144"/>
                    <a:pt x="36" y="275"/>
                  </a:cubicBezTo>
                  <a:cubicBezTo>
                    <a:pt x="0" y="334"/>
                    <a:pt x="0" y="394"/>
                    <a:pt x="0" y="453"/>
                  </a:cubicBezTo>
                  <a:cubicBezTo>
                    <a:pt x="36" y="501"/>
                    <a:pt x="84" y="549"/>
                    <a:pt x="143" y="572"/>
                  </a:cubicBezTo>
                  <a:cubicBezTo>
                    <a:pt x="171" y="581"/>
                    <a:pt x="200" y="585"/>
                    <a:pt x="228" y="585"/>
                  </a:cubicBezTo>
                  <a:cubicBezTo>
                    <a:pt x="318" y="585"/>
                    <a:pt x="404" y="546"/>
                    <a:pt x="476" y="501"/>
                  </a:cubicBezTo>
                  <a:cubicBezTo>
                    <a:pt x="572" y="501"/>
                    <a:pt x="679" y="489"/>
                    <a:pt x="762" y="489"/>
                  </a:cubicBezTo>
                  <a:cubicBezTo>
                    <a:pt x="817" y="452"/>
                    <a:pt x="869" y="425"/>
                    <a:pt x="917" y="425"/>
                  </a:cubicBezTo>
                  <a:cubicBezTo>
                    <a:pt x="961" y="425"/>
                    <a:pt x="1001" y="449"/>
                    <a:pt x="1036" y="513"/>
                  </a:cubicBezTo>
                  <a:lnTo>
                    <a:pt x="1310" y="513"/>
                  </a:lnTo>
                  <a:cubicBezTo>
                    <a:pt x="1403" y="543"/>
                    <a:pt x="1494" y="558"/>
                    <a:pt x="1581" y="558"/>
                  </a:cubicBezTo>
                  <a:cubicBezTo>
                    <a:pt x="1772" y="558"/>
                    <a:pt x="1945" y="482"/>
                    <a:pt x="2084" y="310"/>
                  </a:cubicBezTo>
                  <a:cubicBezTo>
                    <a:pt x="1965" y="1"/>
                    <a:pt x="1691" y="60"/>
                    <a:pt x="1453" y="25"/>
                  </a:cubicBezTo>
                  <a:cubicBezTo>
                    <a:pt x="1351" y="10"/>
                    <a:pt x="1247" y="6"/>
                    <a:pt x="1142" y="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5"/>
            <p:cNvSpPr/>
            <p:nvPr/>
          </p:nvSpPr>
          <p:spPr>
            <a:xfrm>
              <a:off x="5407200" y="3571100"/>
              <a:ext cx="43800" cy="21175"/>
            </a:xfrm>
            <a:custGeom>
              <a:avLst/>
              <a:gdLst/>
              <a:ahLst/>
              <a:cxnLst/>
              <a:rect l="l" t="t" r="r" b="b"/>
              <a:pathLst>
                <a:path w="1752" h="847" extrusionOk="0">
                  <a:moveTo>
                    <a:pt x="120" y="1"/>
                  </a:moveTo>
                  <a:cubicBezTo>
                    <a:pt x="1" y="144"/>
                    <a:pt x="108" y="275"/>
                    <a:pt x="120" y="417"/>
                  </a:cubicBezTo>
                  <a:cubicBezTo>
                    <a:pt x="477" y="620"/>
                    <a:pt x="870" y="798"/>
                    <a:pt x="1287" y="846"/>
                  </a:cubicBezTo>
                  <a:cubicBezTo>
                    <a:pt x="1394" y="656"/>
                    <a:pt x="1584" y="715"/>
                    <a:pt x="1751" y="679"/>
                  </a:cubicBezTo>
                  <a:cubicBezTo>
                    <a:pt x="1358" y="536"/>
                    <a:pt x="989" y="394"/>
                    <a:pt x="596" y="251"/>
                  </a:cubicBezTo>
                  <a:cubicBezTo>
                    <a:pt x="430" y="155"/>
                    <a:pt x="287" y="84"/>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5"/>
            <p:cNvSpPr/>
            <p:nvPr/>
          </p:nvSpPr>
          <p:spPr>
            <a:xfrm>
              <a:off x="5964425" y="3569325"/>
              <a:ext cx="36625" cy="16100"/>
            </a:xfrm>
            <a:custGeom>
              <a:avLst/>
              <a:gdLst/>
              <a:ahLst/>
              <a:cxnLst/>
              <a:rect l="l" t="t" r="r" b="b"/>
              <a:pathLst>
                <a:path w="1465" h="644" extrusionOk="0">
                  <a:moveTo>
                    <a:pt x="443" y="0"/>
                  </a:moveTo>
                  <a:cubicBezTo>
                    <a:pt x="295" y="0"/>
                    <a:pt x="154" y="35"/>
                    <a:pt x="36" y="191"/>
                  </a:cubicBezTo>
                  <a:cubicBezTo>
                    <a:pt x="0" y="286"/>
                    <a:pt x="0" y="393"/>
                    <a:pt x="84" y="488"/>
                  </a:cubicBezTo>
                  <a:cubicBezTo>
                    <a:pt x="501" y="619"/>
                    <a:pt x="929" y="631"/>
                    <a:pt x="1370" y="643"/>
                  </a:cubicBezTo>
                  <a:lnTo>
                    <a:pt x="1393" y="607"/>
                  </a:lnTo>
                  <a:cubicBezTo>
                    <a:pt x="1465" y="465"/>
                    <a:pt x="1465" y="322"/>
                    <a:pt x="1393" y="167"/>
                  </a:cubicBezTo>
                  <a:cubicBezTo>
                    <a:pt x="1227" y="48"/>
                    <a:pt x="1048" y="36"/>
                    <a:pt x="858" y="24"/>
                  </a:cubicBezTo>
                  <a:cubicBezTo>
                    <a:pt x="846" y="25"/>
                    <a:pt x="834" y="25"/>
                    <a:pt x="822" y="25"/>
                  </a:cubicBezTo>
                  <a:cubicBezTo>
                    <a:pt x="696" y="25"/>
                    <a:pt x="567" y="0"/>
                    <a:pt x="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5"/>
            <p:cNvSpPr/>
            <p:nvPr/>
          </p:nvSpPr>
          <p:spPr>
            <a:xfrm>
              <a:off x="5692950" y="3553800"/>
              <a:ext cx="58675" cy="13475"/>
            </a:xfrm>
            <a:custGeom>
              <a:avLst/>
              <a:gdLst/>
              <a:ahLst/>
              <a:cxnLst/>
              <a:rect l="l" t="t" r="r" b="b"/>
              <a:pathLst>
                <a:path w="2347" h="539" extrusionOk="0">
                  <a:moveTo>
                    <a:pt x="1767" y="1"/>
                  </a:moveTo>
                  <a:cubicBezTo>
                    <a:pt x="1633" y="1"/>
                    <a:pt x="1491" y="66"/>
                    <a:pt x="1370" y="121"/>
                  </a:cubicBezTo>
                  <a:cubicBezTo>
                    <a:pt x="1108" y="240"/>
                    <a:pt x="822" y="193"/>
                    <a:pt x="537" y="216"/>
                  </a:cubicBezTo>
                  <a:cubicBezTo>
                    <a:pt x="477" y="216"/>
                    <a:pt x="406" y="216"/>
                    <a:pt x="346" y="228"/>
                  </a:cubicBezTo>
                  <a:cubicBezTo>
                    <a:pt x="287" y="228"/>
                    <a:pt x="215" y="240"/>
                    <a:pt x="156" y="276"/>
                  </a:cubicBezTo>
                  <a:cubicBezTo>
                    <a:pt x="96" y="300"/>
                    <a:pt x="37" y="347"/>
                    <a:pt x="1" y="407"/>
                  </a:cubicBezTo>
                  <a:cubicBezTo>
                    <a:pt x="414" y="515"/>
                    <a:pt x="834" y="538"/>
                    <a:pt x="1253" y="538"/>
                  </a:cubicBezTo>
                  <a:cubicBezTo>
                    <a:pt x="1570" y="538"/>
                    <a:pt x="1887" y="525"/>
                    <a:pt x="2200" y="525"/>
                  </a:cubicBezTo>
                  <a:cubicBezTo>
                    <a:pt x="2249" y="525"/>
                    <a:pt x="2298" y="525"/>
                    <a:pt x="2346" y="526"/>
                  </a:cubicBezTo>
                  <a:lnTo>
                    <a:pt x="2346" y="276"/>
                  </a:lnTo>
                  <a:cubicBezTo>
                    <a:pt x="2311" y="216"/>
                    <a:pt x="2263" y="181"/>
                    <a:pt x="2192" y="169"/>
                  </a:cubicBezTo>
                  <a:cubicBezTo>
                    <a:pt x="2061" y="133"/>
                    <a:pt x="1942" y="38"/>
                    <a:pt x="1799" y="2"/>
                  </a:cubicBezTo>
                  <a:cubicBezTo>
                    <a:pt x="1788" y="1"/>
                    <a:pt x="1777" y="1"/>
                    <a:pt x="1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5"/>
            <p:cNvSpPr/>
            <p:nvPr/>
          </p:nvSpPr>
          <p:spPr>
            <a:xfrm>
              <a:off x="5534300" y="3544800"/>
              <a:ext cx="45275" cy="11450"/>
            </a:xfrm>
            <a:custGeom>
              <a:avLst/>
              <a:gdLst/>
              <a:ahLst/>
              <a:cxnLst/>
              <a:rect l="l" t="t" r="r" b="b"/>
              <a:pathLst>
                <a:path w="1811" h="458" extrusionOk="0">
                  <a:moveTo>
                    <a:pt x="352" y="1"/>
                  </a:moveTo>
                  <a:cubicBezTo>
                    <a:pt x="261" y="1"/>
                    <a:pt x="168" y="9"/>
                    <a:pt x="72" y="29"/>
                  </a:cubicBezTo>
                  <a:cubicBezTo>
                    <a:pt x="1" y="124"/>
                    <a:pt x="1" y="195"/>
                    <a:pt x="72" y="291"/>
                  </a:cubicBezTo>
                  <a:cubicBezTo>
                    <a:pt x="120" y="303"/>
                    <a:pt x="180" y="303"/>
                    <a:pt x="215" y="314"/>
                  </a:cubicBezTo>
                  <a:cubicBezTo>
                    <a:pt x="263" y="362"/>
                    <a:pt x="310" y="410"/>
                    <a:pt x="370" y="434"/>
                  </a:cubicBezTo>
                  <a:lnTo>
                    <a:pt x="656" y="434"/>
                  </a:lnTo>
                  <a:cubicBezTo>
                    <a:pt x="725" y="393"/>
                    <a:pt x="797" y="369"/>
                    <a:pt x="868" y="369"/>
                  </a:cubicBezTo>
                  <a:cubicBezTo>
                    <a:pt x="943" y="369"/>
                    <a:pt x="1017" y="396"/>
                    <a:pt x="1084" y="457"/>
                  </a:cubicBezTo>
                  <a:cubicBezTo>
                    <a:pt x="1263" y="457"/>
                    <a:pt x="1453" y="434"/>
                    <a:pt x="1811" y="422"/>
                  </a:cubicBezTo>
                  <a:cubicBezTo>
                    <a:pt x="1513" y="291"/>
                    <a:pt x="1311" y="350"/>
                    <a:pt x="1215" y="172"/>
                  </a:cubicBezTo>
                  <a:cubicBezTo>
                    <a:pt x="933" y="90"/>
                    <a:pt x="651"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5"/>
            <p:cNvSpPr/>
            <p:nvPr/>
          </p:nvSpPr>
          <p:spPr>
            <a:xfrm>
              <a:off x="5670625" y="3550100"/>
              <a:ext cx="49150" cy="14125"/>
            </a:xfrm>
            <a:custGeom>
              <a:avLst/>
              <a:gdLst/>
              <a:ahLst/>
              <a:cxnLst/>
              <a:rect l="l" t="t" r="r" b="b"/>
              <a:pathLst>
                <a:path w="1966" h="565" extrusionOk="0">
                  <a:moveTo>
                    <a:pt x="982" y="1"/>
                  </a:moveTo>
                  <a:cubicBezTo>
                    <a:pt x="679" y="1"/>
                    <a:pt x="373" y="87"/>
                    <a:pt x="61" y="257"/>
                  </a:cubicBezTo>
                  <a:cubicBezTo>
                    <a:pt x="1" y="400"/>
                    <a:pt x="108" y="460"/>
                    <a:pt x="215" y="519"/>
                  </a:cubicBezTo>
                  <a:cubicBezTo>
                    <a:pt x="313" y="555"/>
                    <a:pt x="412" y="565"/>
                    <a:pt x="512" y="565"/>
                  </a:cubicBezTo>
                  <a:cubicBezTo>
                    <a:pt x="620" y="565"/>
                    <a:pt x="727" y="553"/>
                    <a:pt x="831" y="553"/>
                  </a:cubicBezTo>
                  <a:cubicBezTo>
                    <a:pt x="852" y="553"/>
                    <a:pt x="873" y="554"/>
                    <a:pt x="894" y="555"/>
                  </a:cubicBezTo>
                  <a:cubicBezTo>
                    <a:pt x="977" y="555"/>
                    <a:pt x="1037" y="543"/>
                    <a:pt x="1108" y="519"/>
                  </a:cubicBezTo>
                  <a:lnTo>
                    <a:pt x="1168" y="483"/>
                  </a:lnTo>
                  <a:lnTo>
                    <a:pt x="1215" y="519"/>
                  </a:lnTo>
                  <a:lnTo>
                    <a:pt x="1394" y="519"/>
                  </a:lnTo>
                  <a:cubicBezTo>
                    <a:pt x="1441" y="472"/>
                    <a:pt x="1502" y="461"/>
                    <a:pt x="1567" y="461"/>
                  </a:cubicBezTo>
                  <a:cubicBezTo>
                    <a:pt x="1619" y="461"/>
                    <a:pt x="1674" y="468"/>
                    <a:pt x="1726" y="468"/>
                  </a:cubicBezTo>
                  <a:cubicBezTo>
                    <a:pt x="1822" y="468"/>
                    <a:pt x="1912" y="445"/>
                    <a:pt x="1966" y="317"/>
                  </a:cubicBezTo>
                  <a:cubicBezTo>
                    <a:pt x="1641" y="105"/>
                    <a:pt x="1314" y="1"/>
                    <a:pt x="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5"/>
            <p:cNvSpPr/>
            <p:nvPr/>
          </p:nvSpPr>
          <p:spPr>
            <a:xfrm>
              <a:off x="6039725" y="3610100"/>
              <a:ext cx="35150" cy="13125"/>
            </a:xfrm>
            <a:custGeom>
              <a:avLst/>
              <a:gdLst/>
              <a:ahLst/>
              <a:cxnLst/>
              <a:rect l="l" t="t" r="r" b="b"/>
              <a:pathLst>
                <a:path w="1406" h="525" extrusionOk="0">
                  <a:moveTo>
                    <a:pt x="227" y="0"/>
                  </a:moveTo>
                  <a:cubicBezTo>
                    <a:pt x="167" y="12"/>
                    <a:pt x="156" y="60"/>
                    <a:pt x="167" y="119"/>
                  </a:cubicBezTo>
                  <a:cubicBezTo>
                    <a:pt x="334" y="310"/>
                    <a:pt x="1" y="191"/>
                    <a:pt x="48" y="310"/>
                  </a:cubicBezTo>
                  <a:cubicBezTo>
                    <a:pt x="366" y="394"/>
                    <a:pt x="673" y="524"/>
                    <a:pt x="992" y="524"/>
                  </a:cubicBezTo>
                  <a:cubicBezTo>
                    <a:pt x="1127" y="524"/>
                    <a:pt x="1264" y="501"/>
                    <a:pt x="1406" y="441"/>
                  </a:cubicBezTo>
                  <a:cubicBezTo>
                    <a:pt x="1370" y="346"/>
                    <a:pt x="1239" y="262"/>
                    <a:pt x="1227" y="143"/>
                  </a:cubicBezTo>
                  <a:cubicBezTo>
                    <a:pt x="1092" y="36"/>
                    <a:pt x="943" y="13"/>
                    <a:pt x="789" y="13"/>
                  </a:cubicBezTo>
                  <a:cubicBezTo>
                    <a:pt x="679" y="13"/>
                    <a:pt x="567" y="25"/>
                    <a:pt x="455" y="25"/>
                  </a:cubicBezTo>
                  <a:cubicBezTo>
                    <a:pt x="378" y="25"/>
                    <a:pt x="302" y="19"/>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5"/>
            <p:cNvSpPr/>
            <p:nvPr/>
          </p:nvSpPr>
          <p:spPr>
            <a:xfrm>
              <a:off x="6001625" y="3607525"/>
              <a:ext cx="43775" cy="9850"/>
            </a:xfrm>
            <a:custGeom>
              <a:avLst/>
              <a:gdLst/>
              <a:ahLst/>
              <a:cxnLst/>
              <a:rect l="l" t="t" r="r" b="b"/>
              <a:pathLst>
                <a:path w="1751" h="394" extrusionOk="0">
                  <a:moveTo>
                    <a:pt x="1282" y="1"/>
                  </a:moveTo>
                  <a:cubicBezTo>
                    <a:pt x="1111" y="1"/>
                    <a:pt x="934" y="31"/>
                    <a:pt x="751" y="68"/>
                  </a:cubicBezTo>
                  <a:cubicBezTo>
                    <a:pt x="560" y="115"/>
                    <a:pt x="358" y="56"/>
                    <a:pt x="191" y="222"/>
                  </a:cubicBezTo>
                  <a:cubicBezTo>
                    <a:pt x="132" y="234"/>
                    <a:pt x="60" y="234"/>
                    <a:pt x="1" y="246"/>
                  </a:cubicBezTo>
                  <a:cubicBezTo>
                    <a:pt x="246" y="369"/>
                    <a:pt x="495" y="394"/>
                    <a:pt x="745" y="394"/>
                  </a:cubicBezTo>
                  <a:cubicBezTo>
                    <a:pt x="913" y="394"/>
                    <a:pt x="1083" y="382"/>
                    <a:pt x="1252" y="382"/>
                  </a:cubicBezTo>
                  <a:cubicBezTo>
                    <a:pt x="1319" y="382"/>
                    <a:pt x="1386" y="384"/>
                    <a:pt x="1453" y="389"/>
                  </a:cubicBezTo>
                  <a:cubicBezTo>
                    <a:pt x="1525" y="282"/>
                    <a:pt x="1691" y="342"/>
                    <a:pt x="1751" y="234"/>
                  </a:cubicBezTo>
                  <a:lnTo>
                    <a:pt x="1751" y="103"/>
                  </a:lnTo>
                  <a:cubicBezTo>
                    <a:pt x="1600" y="28"/>
                    <a:pt x="1444" y="1"/>
                    <a:pt x="1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5"/>
            <p:cNvSpPr/>
            <p:nvPr/>
          </p:nvSpPr>
          <p:spPr>
            <a:xfrm>
              <a:off x="5905500" y="3563625"/>
              <a:ext cx="31275" cy="15400"/>
            </a:xfrm>
            <a:custGeom>
              <a:avLst/>
              <a:gdLst/>
              <a:ahLst/>
              <a:cxnLst/>
              <a:rect l="l" t="t" r="r" b="b"/>
              <a:pathLst>
                <a:path w="1251" h="616" extrusionOk="0">
                  <a:moveTo>
                    <a:pt x="472" y="0"/>
                  </a:moveTo>
                  <a:cubicBezTo>
                    <a:pt x="407" y="0"/>
                    <a:pt x="341" y="8"/>
                    <a:pt x="274" y="26"/>
                  </a:cubicBezTo>
                  <a:cubicBezTo>
                    <a:pt x="71" y="62"/>
                    <a:pt x="167" y="300"/>
                    <a:pt x="36" y="371"/>
                  </a:cubicBezTo>
                  <a:lnTo>
                    <a:pt x="0" y="431"/>
                  </a:lnTo>
                  <a:cubicBezTo>
                    <a:pt x="286" y="526"/>
                    <a:pt x="560" y="615"/>
                    <a:pt x="843" y="615"/>
                  </a:cubicBezTo>
                  <a:cubicBezTo>
                    <a:pt x="949" y="615"/>
                    <a:pt x="1057" y="603"/>
                    <a:pt x="1167" y="574"/>
                  </a:cubicBezTo>
                  <a:cubicBezTo>
                    <a:pt x="1250" y="419"/>
                    <a:pt x="1143" y="312"/>
                    <a:pt x="1048" y="204"/>
                  </a:cubicBezTo>
                  <a:cubicBezTo>
                    <a:pt x="868" y="79"/>
                    <a:pt x="674"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5"/>
            <p:cNvSpPr/>
            <p:nvPr/>
          </p:nvSpPr>
          <p:spPr>
            <a:xfrm>
              <a:off x="5937050" y="3567650"/>
              <a:ext cx="29475" cy="13975"/>
            </a:xfrm>
            <a:custGeom>
              <a:avLst/>
              <a:gdLst/>
              <a:ahLst/>
              <a:cxnLst/>
              <a:rect l="l" t="t" r="r" b="b"/>
              <a:pathLst>
                <a:path w="1179" h="559" extrusionOk="0">
                  <a:moveTo>
                    <a:pt x="715" y="0"/>
                  </a:moveTo>
                  <a:cubicBezTo>
                    <a:pt x="538" y="0"/>
                    <a:pt x="348" y="61"/>
                    <a:pt x="167" y="79"/>
                  </a:cubicBezTo>
                  <a:cubicBezTo>
                    <a:pt x="48" y="162"/>
                    <a:pt x="36" y="293"/>
                    <a:pt x="0" y="436"/>
                  </a:cubicBezTo>
                  <a:cubicBezTo>
                    <a:pt x="199" y="539"/>
                    <a:pt x="409" y="559"/>
                    <a:pt x="623" y="559"/>
                  </a:cubicBezTo>
                  <a:cubicBezTo>
                    <a:pt x="755" y="559"/>
                    <a:pt x="889" y="551"/>
                    <a:pt x="1024" y="551"/>
                  </a:cubicBezTo>
                  <a:cubicBezTo>
                    <a:pt x="1075" y="551"/>
                    <a:pt x="1127" y="552"/>
                    <a:pt x="1179" y="555"/>
                  </a:cubicBezTo>
                  <a:lnTo>
                    <a:pt x="1179" y="270"/>
                  </a:lnTo>
                  <a:cubicBezTo>
                    <a:pt x="1049" y="58"/>
                    <a:pt x="888" y="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5"/>
            <p:cNvSpPr/>
            <p:nvPr/>
          </p:nvSpPr>
          <p:spPr>
            <a:xfrm>
              <a:off x="5633125" y="3551875"/>
              <a:ext cx="37525" cy="12225"/>
            </a:xfrm>
            <a:custGeom>
              <a:avLst/>
              <a:gdLst/>
              <a:ahLst/>
              <a:cxnLst/>
              <a:rect l="l" t="t" r="r" b="b"/>
              <a:pathLst>
                <a:path w="1501" h="489" extrusionOk="0">
                  <a:moveTo>
                    <a:pt x="970" y="1"/>
                  </a:moveTo>
                  <a:cubicBezTo>
                    <a:pt x="660" y="1"/>
                    <a:pt x="342" y="175"/>
                    <a:pt x="38" y="175"/>
                  </a:cubicBezTo>
                  <a:cubicBezTo>
                    <a:pt x="26" y="175"/>
                    <a:pt x="13" y="175"/>
                    <a:pt x="1" y="174"/>
                  </a:cubicBezTo>
                  <a:lnTo>
                    <a:pt x="1" y="174"/>
                  </a:lnTo>
                  <a:cubicBezTo>
                    <a:pt x="72" y="365"/>
                    <a:pt x="334" y="293"/>
                    <a:pt x="429" y="448"/>
                  </a:cubicBezTo>
                  <a:cubicBezTo>
                    <a:pt x="447" y="448"/>
                    <a:pt x="465" y="447"/>
                    <a:pt x="483" y="447"/>
                  </a:cubicBezTo>
                  <a:cubicBezTo>
                    <a:pt x="695" y="447"/>
                    <a:pt x="911" y="488"/>
                    <a:pt x="1125" y="488"/>
                  </a:cubicBezTo>
                  <a:cubicBezTo>
                    <a:pt x="1231" y="488"/>
                    <a:pt x="1337" y="478"/>
                    <a:pt x="1441" y="448"/>
                  </a:cubicBezTo>
                  <a:cubicBezTo>
                    <a:pt x="1489" y="377"/>
                    <a:pt x="1501" y="305"/>
                    <a:pt x="1489" y="234"/>
                  </a:cubicBezTo>
                  <a:cubicBezTo>
                    <a:pt x="1321" y="57"/>
                    <a:pt x="1147" y="1"/>
                    <a:pt x="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5"/>
            <p:cNvSpPr/>
            <p:nvPr/>
          </p:nvSpPr>
          <p:spPr>
            <a:xfrm>
              <a:off x="6082900" y="3585350"/>
              <a:ext cx="28000" cy="13450"/>
            </a:xfrm>
            <a:custGeom>
              <a:avLst/>
              <a:gdLst/>
              <a:ahLst/>
              <a:cxnLst/>
              <a:rect l="l" t="t" r="r" b="b"/>
              <a:pathLst>
                <a:path w="1120" h="538" extrusionOk="0">
                  <a:moveTo>
                    <a:pt x="547" y="1"/>
                  </a:moveTo>
                  <a:cubicBezTo>
                    <a:pt x="438" y="1"/>
                    <a:pt x="300" y="48"/>
                    <a:pt x="83" y="121"/>
                  </a:cubicBezTo>
                  <a:cubicBezTo>
                    <a:pt x="0" y="216"/>
                    <a:pt x="0" y="300"/>
                    <a:pt x="83" y="407"/>
                  </a:cubicBezTo>
                  <a:cubicBezTo>
                    <a:pt x="213" y="377"/>
                    <a:pt x="342" y="354"/>
                    <a:pt x="479" y="354"/>
                  </a:cubicBezTo>
                  <a:cubicBezTo>
                    <a:pt x="670" y="354"/>
                    <a:pt x="877" y="399"/>
                    <a:pt x="1119" y="538"/>
                  </a:cubicBezTo>
                  <a:cubicBezTo>
                    <a:pt x="839" y="144"/>
                    <a:pt x="737"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5"/>
            <p:cNvSpPr/>
            <p:nvPr/>
          </p:nvSpPr>
          <p:spPr>
            <a:xfrm>
              <a:off x="6027225" y="3558500"/>
              <a:ext cx="34250" cy="13300"/>
            </a:xfrm>
            <a:custGeom>
              <a:avLst/>
              <a:gdLst/>
              <a:ahLst/>
              <a:cxnLst/>
              <a:rect l="l" t="t" r="r" b="b"/>
              <a:pathLst>
                <a:path w="1370" h="532" extrusionOk="0">
                  <a:moveTo>
                    <a:pt x="799" y="0"/>
                  </a:moveTo>
                  <a:cubicBezTo>
                    <a:pt x="775" y="0"/>
                    <a:pt x="754" y="16"/>
                    <a:pt x="727" y="52"/>
                  </a:cubicBezTo>
                  <a:cubicBezTo>
                    <a:pt x="525" y="243"/>
                    <a:pt x="251" y="278"/>
                    <a:pt x="1" y="350"/>
                  </a:cubicBezTo>
                  <a:cubicBezTo>
                    <a:pt x="201" y="477"/>
                    <a:pt x="416" y="495"/>
                    <a:pt x="631" y="495"/>
                  </a:cubicBezTo>
                  <a:cubicBezTo>
                    <a:pt x="719" y="495"/>
                    <a:pt x="807" y="492"/>
                    <a:pt x="893" y="492"/>
                  </a:cubicBezTo>
                  <a:cubicBezTo>
                    <a:pt x="974" y="492"/>
                    <a:pt x="1054" y="495"/>
                    <a:pt x="1132" y="505"/>
                  </a:cubicBezTo>
                  <a:cubicBezTo>
                    <a:pt x="1162" y="523"/>
                    <a:pt x="1194" y="531"/>
                    <a:pt x="1227" y="531"/>
                  </a:cubicBezTo>
                  <a:cubicBezTo>
                    <a:pt x="1260" y="531"/>
                    <a:pt x="1292" y="523"/>
                    <a:pt x="1322" y="505"/>
                  </a:cubicBezTo>
                  <a:cubicBezTo>
                    <a:pt x="1370" y="398"/>
                    <a:pt x="1370" y="290"/>
                    <a:pt x="1275" y="207"/>
                  </a:cubicBezTo>
                  <a:cubicBezTo>
                    <a:pt x="1239" y="207"/>
                    <a:pt x="1191" y="207"/>
                    <a:pt x="1144" y="183"/>
                  </a:cubicBezTo>
                  <a:cubicBezTo>
                    <a:pt x="1072" y="112"/>
                    <a:pt x="941" y="147"/>
                    <a:pt x="858" y="52"/>
                  </a:cubicBezTo>
                  <a:cubicBezTo>
                    <a:pt x="858" y="40"/>
                    <a:pt x="846" y="28"/>
                    <a:pt x="822" y="5"/>
                  </a:cubicBezTo>
                  <a:cubicBezTo>
                    <a:pt x="814" y="2"/>
                    <a:pt x="806"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5"/>
            <p:cNvSpPr/>
            <p:nvPr/>
          </p:nvSpPr>
          <p:spPr>
            <a:xfrm>
              <a:off x="5545675" y="3570200"/>
              <a:ext cx="24375" cy="12625"/>
            </a:xfrm>
            <a:custGeom>
              <a:avLst/>
              <a:gdLst/>
              <a:ahLst/>
              <a:cxnLst/>
              <a:rect l="l" t="t" r="r" b="b"/>
              <a:pathLst>
                <a:path w="975" h="505" extrusionOk="0">
                  <a:moveTo>
                    <a:pt x="572" y="1"/>
                  </a:moveTo>
                  <a:cubicBezTo>
                    <a:pt x="288" y="1"/>
                    <a:pt x="1" y="12"/>
                    <a:pt x="46" y="430"/>
                  </a:cubicBezTo>
                  <a:cubicBezTo>
                    <a:pt x="122" y="486"/>
                    <a:pt x="199" y="505"/>
                    <a:pt x="276" y="505"/>
                  </a:cubicBezTo>
                  <a:cubicBezTo>
                    <a:pt x="415" y="505"/>
                    <a:pt x="555" y="446"/>
                    <a:pt x="693" y="446"/>
                  </a:cubicBezTo>
                  <a:cubicBezTo>
                    <a:pt x="719" y="446"/>
                    <a:pt x="746" y="448"/>
                    <a:pt x="772" y="453"/>
                  </a:cubicBezTo>
                  <a:cubicBezTo>
                    <a:pt x="832" y="251"/>
                    <a:pt x="975" y="49"/>
                    <a:pt x="617" y="1"/>
                  </a:cubicBezTo>
                  <a:cubicBezTo>
                    <a:pt x="602" y="1"/>
                    <a:pt x="587"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5"/>
            <p:cNvSpPr/>
            <p:nvPr/>
          </p:nvSpPr>
          <p:spPr>
            <a:xfrm>
              <a:off x="5495025" y="3564975"/>
              <a:ext cx="33950" cy="16925"/>
            </a:xfrm>
            <a:custGeom>
              <a:avLst/>
              <a:gdLst/>
              <a:ahLst/>
              <a:cxnLst/>
              <a:rect l="l" t="t" r="r" b="b"/>
              <a:pathLst>
                <a:path w="1358" h="677" extrusionOk="0">
                  <a:moveTo>
                    <a:pt x="1133" y="0"/>
                  </a:moveTo>
                  <a:cubicBezTo>
                    <a:pt x="1058" y="0"/>
                    <a:pt x="988" y="36"/>
                    <a:pt x="941" y="103"/>
                  </a:cubicBezTo>
                  <a:cubicBezTo>
                    <a:pt x="941" y="258"/>
                    <a:pt x="1155" y="305"/>
                    <a:pt x="1108" y="543"/>
                  </a:cubicBezTo>
                  <a:lnTo>
                    <a:pt x="84" y="543"/>
                  </a:lnTo>
                  <a:cubicBezTo>
                    <a:pt x="24" y="579"/>
                    <a:pt x="0" y="615"/>
                    <a:pt x="84" y="662"/>
                  </a:cubicBezTo>
                  <a:cubicBezTo>
                    <a:pt x="138" y="656"/>
                    <a:pt x="193" y="654"/>
                    <a:pt x="249" y="654"/>
                  </a:cubicBezTo>
                  <a:cubicBezTo>
                    <a:pt x="421" y="654"/>
                    <a:pt x="597" y="676"/>
                    <a:pt x="771" y="676"/>
                  </a:cubicBezTo>
                  <a:cubicBezTo>
                    <a:pt x="971" y="676"/>
                    <a:pt x="1170" y="647"/>
                    <a:pt x="1358" y="520"/>
                  </a:cubicBezTo>
                  <a:lnTo>
                    <a:pt x="1358" y="91"/>
                  </a:lnTo>
                  <a:cubicBezTo>
                    <a:pt x="1310" y="31"/>
                    <a:pt x="1250" y="8"/>
                    <a:pt x="1191" y="8"/>
                  </a:cubicBezTo>
                  <a:cubicBezTo>
                    <a:pt x="1171" y="3"/>
                    <a:pt x="1152" y="0"/>
                    <a:pt x="1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5"/>
            <p:cNvSpPr/>
            <p:nvPr/>
          </p:nvSpPr>
          <p:spPr>
            <a:xfrm>
              <a:off x="5651300" y="3577825"/>
              <a:ext cx="25025" cy="7300"/>
            </a:xfrm>
            <a:custGeom>
              <a:avLst/>
              <a:gdLst/>
              <a:ahLst/>
              <a:cxnLst/>
              <a:rect l="l" t="t" r="r" b="b"/>
              <a:pathLst>
                <a:path w="1001" h="292" extrusionOk="0">
                  <a:moveTo>
                    <a:pt x="567" y="1"/>
                  </a:moveTo>
                  <a:cubicBezTo>
                    <a:pt x="465" y="1"/>
                    <a:pt x="361" y="10"/>
                    <a:pt x="256" y="10"/>
                  </a:cubicBezTo>
                  <a:cubicBezTo>
                    <a:pt x="218" y="10"/>
                    <a:pt x="181" y="9"/>
                    <a:pt x="143" y="6"/>
                  </a:cubicBezTo>
                  <a:lnTo>
                    <a:pt x="143" y="6"/>
                  </a:lnTo>
                  <a:cubicBezTo>
                    <a:pt x="119" y="113"/>
                    <a:pt x="0" y="267"/>
                    <a:pt x="214" y="279"/>
                  </a:cubicBezTo>
                  <a:cubicBezTo>
                    <a:pt x="464" y="291"/>
                    <a:pt x="738" y="291"/>
                    <a:pt x="988" y="291"/>
                  </a:cubicBezTo>
                  <a:cubicBezTo>
                    <a:pt x="988" y="232"/>
                    <a:pt x="1000" y="172"/>
                    <a:pt x="1000" y="113"/>
                  </a:cubicBezTo>
                  <a:cubicBezTo>
                    <a:pt x="864" y="20"/>
                    <a:pt x="718"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5"/>
            <p:cNvSpPr/>
            <p:nvPr/>
          </p:nvSpPr>
          <p:spPr>
            <a:xfrm>
              <a:off x="5718850" y="3580625"/>
              <a:ext cx="25325" cy="11250"/>
            </a:xfrm>
            <a:custGeom>
              <a:avLst/>
              <a:gdLst/>
              <a:ahLst/>
              <a:cxnLst/>
              <a:rect l="l" t="t" r="r" b="b"/>
              <a:pathLst>
                <a:path w="1013" h="450" extrusionOk="0">
                  <a:moveTo>
                    <a:pt x="310" y="1"/>
                  </a:moveTo>
                  <a:lnTo>
                    <a:pt x="298" y="24"/>
                  </a:lnTo>
                  <a:cubicBezTo>
                    <a:pt x="251" y="167"/>
                    <a:pt x="144" y="227"/>
                    <a:pt x="37" y="286"/>
                  </a:cubicBezTo>
                  <a:lnTo>
                    <a:pt x="1" y="310"/>
                  </a:lnTo>
                  <a:cubicBezTo>
                    <a:pt x="200" y="421"/>
                    <a:pt x="408" y="449"/>
                    <a:pt x="619" y="449"/>
                  </a:cubicBezTo>
                  <a:cubicBezTo>
                    <a:pt x="749" y="449"/>
                    <a:pt x="881" y="438"/>
                    <a:pt x="1013" y="429"/>
                  </a:cubicBezTo>
                  <a:cubicBezTo>
                    <a:pt x="918" y="310"/>
                    <a:pt x="537" y="286"/>
                    <a:pt x="870" y="13"/>
                  </a:cubicBezTo>
                  <a:cubicBezTo>
                    <a:pt x="679" y="13"/>
                    <a:pt x="501" y="1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5"/>
            <p:cNvSpPr/>
            <p:nvPr/>
          </p:nvSpPr>
          <p:spPr>
            <a:xfrm>
              <a:off x="6067700" y="3585050"/>
              <a:ext cx="17300" cy="10650"/>
            </a:xfrm>
            <a:custGeom>
              <a:avLst/>
              <a:gdLst/>
              <a:ahLst/>
              <a:cxnLst/>
              <a:rect l="l" t="t" r="r" b="b"/>
              <a:pathLst>
                <a:path w="692" h="426" extrusionOk="0">
                  <a:moveTo>
                    <a:pt x="276" y="1"/>
                  </a:moveTo>
                  <a:cubicBezTo>
                    <a:pt x="177" y="1"/>
                    <a:pt x="81" y="22"/>
                    <a:pt x="1" y="133"/>
                  </a:cubicBezTo>
                  <a:cubicBezTo>
                    <a:pt x="188" y="320"/>
                    <a:pt x="366" y="426"/>
                    <a:pt x="590" y="426"/>
                  </a:cubicBezTo>
                  <a:cubicBezTo>
                    <a:pt x="623" y="426"/>
                    <a:pt x="657" y="424"/>
                    <a:pt x="691" y="419"/>
                  </a:cubicBezTo>
                  <a:lnTo>
                    <a:pt x="691" y="133"/>
                  </a:lnTo>
                  <a:lnTo>
                    <a:pt x="549" y="2"/>
                  </a:lnTo>
                  <a:cubicBezTo>
                    <a:pt x="522" y="8"/>
                    <a:pt x="494" y="10"/>
                    <a:pt x="465" y="10"/>
                  </a:cubicBezTo>
                  <a:cubicBezTo>
                    <a:pt x="403" y="10"/>
                    <a:pt x="339"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5"/>
            <p:cNvSpPr/>
            <p:nvPr/>
          </p:nvSpPr>
          <p:spPr>
            <a:xfrm>
              <a:off x="5620925" y="3591050"/>
              <a:ext cx="29800" cy="11775"/>
            </a:xfrm>
            <a:custGeom>
              <a:avLst/>
              <a:gdLst/>
              <a:ahLst/>
              <a:cxnLst/>
              <a:rect l="l" t="t" r="r" b="b"/>
              <a:pathLst>
                <a:path w="1192" h="471" extrusionOk="0">
                  <a:moveTo>
                    <a:pt x="703" y="0"/>
                  </a:moveTo>
                  <a:cubicBezTo>
                    <a:pt x="24" y="48"/>
                    <a:pt x="1" y="96"/>
                    <a:pt x="203" y="453"/>
                  </a:cubicBezTo>
                  <a:cubicBezTo>
                    <a:pt x="247" y="465"/>
                    <a:pt x="289" y="470"/>
                    <a:pt x="330" y="470"/>
                  </a:cubicBezTo>
                  <a:cubicBezTo>
                    <a:pt x="486" y="470"/>
                    <a:pt x="621" y="393"/>
                    <a:pt x="763" y="346"/>
                  </a:cubicBezTo>
                  <a:cubicBezTo>
                    <a:pt x="917" y="286"/>
                    <a:pt x="1191" y="274"/>
                    <a:pt x="894" y="12"/>
                  </a:cubicBezTo>
                  <a:cubicBezTo>
                    <a:pt x="822" y="0"/>
                    <a:pt x="763"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5"/>
            <p:cNvSpPr/>
            <p:nvPr/>
          </p:nvSpPr>
          <p:spPr>
            <a:xfrm>
              <a:off x="5422100" y="3559500"/>
              <a:ext cx="17575" cy="15150"/>
            </a:xfrm>
            <a:custGeom>
              <a:avLst/>
              <a:gdLst/>
              <a:ahLst/>
              <a:cxnLst/>
              <a:rect l="l" t="t" r="r" b="b"/>
              <a:pathLst>
                <a:path w="703" h="606" extrusionOk="0">
                  <a:moveTo>
                    <a:pt x="524" y="0"/>
                  </a:moveTo>
                  <a:cubicBezTo>
                    <a:pt x="346" y="0"/>
                    <a:pt x="155" y="12"/>
                    <a:pt x="0" y="24"/>
                  </a:cubicBezTo>
                  <a:cubicBezTo>
                    <a:pt x="36" y="143"/>
                    <a:pt x="72" y="250"/>
                    <a:pt x="107" y="358"/>
                  </a:cubicBezTo>
                  <a:lnTo>
                    <a:pt x="107" y="405"/>
                  </a:lnTo>
                  <a:cubicBezTo>
                    <a:pt x="119" y="465"/>
                    <a:pt x="119" y="500"/>
                    <a:pt x="131" y="560"/>
                  </a:cubicBezTo>
                  <a:cubicBezTo>
                    <a:pt x="188" y="595"/>
                    <a:pt x="244" y="605"/>
                    <a:pt x="300" y="605"/>
                  </a:cubicBezTo>
                  <a:cubicBezTo>
                    <a:pt x="339" y="605"/>
                    <a:pt x="378" y="601"/>
                    <a:pt x="417" y="596"/>
                  </a:cubicBezTo>
                  <a:cubicBezTo>
                    <a:pt x="417" y="381"/>
                    <a:pt x="405" y="179"/>
                    <a:pt x="703" y="167"/>
                  </a:cubicBezTo>
                  <a:cubicBezTo>
                    <a:pt x="643" y="107"/>
                    <a:pt x="584" y="60"/>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5"/>
            <p:cNvSpPr/>
            <p:nvPr/>
          </p:nvSpPr>
          <p:spPr>
            <a:xfrm>
              <a:off x="6055800" y="3563675"/>
              <a:ext cx="25050" cy="11425"/>
            </a:xfrm>
            <a:custGeom>
              <a:avLst/>
              <a:gdLst/>
              <a:ahLst/>
              <a:cxnLst/>
              <a:rect l="l" t="t" r="r" b="b"/>
              <a:pathLst>
                <a:path w="1002" h="457" extrusionOk="0">
                  <a:moveTo>
                    <a:pt x="778" y="0"/>
                  </a:moveTo>
                  <a:cubicBezTo>
                    <a:pt x="544" y="0"/>
                    <a:pt x="376" y="150"/>
                    <a:pt x="191" y="274"/>
                  </a:cubicBezTo>
                  <a:cubicBezTo>
                    <a:pt x="120" y="274"/>
                    <a:pt x="60" y="298"/>
                    <a:pt x="1" y="298"/>
                  </a:cubicBezTo>
                  <a:cubicBezTo>
                    <a:pt x="167" y="452"/>
                    <a:pt x="394" y="393"/>
                    <a:pt x="596" y="452"/>
                  </a:cubicBezTo>
                  <a:cubicBezTo>
                    <a:pt x="629" y="455"/>
                    <a:pt x="660" y="457"/>
                    <a:pt x="688" y="457"/>
                  </a:cubicBezTo>
                  <a:cubicBezTo>
                    <a:pt x="992" y="457"/>
                    <a:pt x="1002" y="284"/>
                    <a:pt x="882" y="12"/>
                  </a:cubicBezTo>
                  <a:lnTo>
                    <a:pt x="894" y="12"/>
                  </a:lnTo>
                  <a:cubicBezTo>
                    <a:pt x="853" y="4"/>
                    <a:pt x="815"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5"/>
            <p:cNvSpPr/>
            <p:nvPr/>
          </p:nvSpPr>
          <p:spPr>
            <a:xfrm>
              <a:off x="5615275" y="3588725"/>
              <a:ext cx="25025" cy="14275"/>
            </a:xfrm>
            <a:custGeom>
              <a:avLst/>
              <a:gdLst/>
              <a:ahLst/>
              <a:cxnLst/>
              <a:rect l="l" t="t" r="r" b="b"/>
              <a:pathLst>
                <a:path w="1001" h="571" extrusionOk="0">
                  <a:moveTo>
                    <a:pt x="554" y="1"/>
                  </a:moveTo>
                  <a:cubicBezTo>
                    <a:pt x="415" y="1"/>
                    <a:pt x="274" y="36"/>
                    <a:pt x="131" y="93"/>
                  </a:cubicBezTo>
                  <a:cubicBezTo>
                    <a:pt x="60" y="129"/>
                    <a:pt x="0" y="189"/>
                    <a:pt x="0" y="272"/>
                  </a:cubicBezTo>
                  <a:cubicBezTo>
                    <a:pt x="48" y="320"/>
                    <a:pt x="48" y="367"/>
                    <a:pt x="0" y="403"/>
                  </a:cubicBezTo>
                  <a:cubicBezTo>
                    <a:pt x="62" y="542"/>
                    <a:pt x="149" y="571"/>
                    <a:pt x="247" y="571"/>
                  </a:cubicBezTo>
                  <a:cubicBezTo>
                    <a:pt x="301" y="571"/>
                    <a:pt x="358" y="562"/>
                    <a:pt x="417" y="558"/>
                  </a:cubicBezTo>
                  <a:cubicBezTo>
                    <a:pt x="358" y="427"/>
                    <a:pt x="298" y="284"/>
                    <a:pt x="548" y="284"/>
                  </a:cubicBezTo>
                  <a:cubicBezTo>
                    <a:pt x="596" y="284"/>
                    <a:pt x="644" y="287"/>
                    <a:pt x="692" y="287"/>
                  </a:cubicBezTo>
                  <a:cubicBezTo>
                    <a:pt x="811" y="287"/>
                    <a:pt x="924" y="269"/>
                    <a:pt x="1001" y="141"/>
                  </a:cubicBezTo>
                  <a:cubicBezTo>
                    <a:pt x="852" y="42"/>
                    <a:pt x="704" y="1"/>
                    <a:pt x="5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5"/>
            <p:cNvSpPr/>
            <p:nvPr/>
          </p:nvSpPr>
          <p:spPr>
            <a:xfrm>
              <a:off x="5618550" y="3585275"/>
              <a:ext cx="24725" cy="7000"/>
            </a:xfrm>
            <a:custGeom>
              <a:avLst/>
              <a:gdLst/>
              <a:ahLst/>
              <a:cxnLst/>
              <a:rect l="l" t="t" r="r" b="b"/>
              <a:pathLst>
                <a:path w="989" h="280" extrusionOk="0">
                  <a:moveTo>
                    <a:pt x="335" y="0"/>
                  </a:moveTo>
                  <a:cubicBezTo>
                    <a:pt x="272" y="0"/>
                    <a:pt x="208" y="3"/>
                    <a:pt x="143" y="5"/>
                  </a:cubicBezTo>
                  <a:cubicBezTo>
                    <a:pt x="96" y="77"/>
                    <a:pt x="48" y="172"/>
                    <a:pt x="0" y="243"/>
                  </a:cubicBezTo>
                  <a:cubicBezTo>
                    <a:pt x="286" y="267"/>
                    <a:pt x="584" y="267"/>
                    <a:pt x="870" y="279"/>
                  </a:cubicBezTo>
                  <a:cubicBezTo>
                    <a:pt x="893" y="267"/>
                    <a:pt x="941" y="243"/>
                    <a:pt x="989" y="243"/>
                  </a:cubicBezTo>
                  <a:cubicBezTo>
                    <a:pt x="800" y="36"/>
                    <a:pt x="574"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5"/>
            <p:cNvSpPr/>
            <p:nvPr/>
          </p:nvSpPr>
          <p:spPr>
            <a:xfrm>
              <a:off x="5557525" y="3563075"/>
              <a:ext cx="16100" cy="17875"/>
            </a:xfrm>
            <a:custGeom>
              <a:avLst/>
              <a:gdLst/>
              <a:ahLst/>
              <a:cxnLst/>
              <a:rect l="l" t="t" r="r" b="b"/>
              <a:pathLst>
                <a:path w="644" h="715" extrusionOk="0">
                  <a:moveTo>
                    <a:pt x="242" y="0"/>
                  </a:moveTo>
                  <a:cubicBezTo>
                    <a:pt x="165" y="0"/>
                    <a:pt x="81" y="44"/>
                    <a:pt x="1" y="119"/>
                  </a:cubicBezTo>
                  <a:cubicBezTo>
                    <a:pt x="48" y="179"/>
                    <a:pt x="96" y="226"/>
                    <a:pt x="143" y="274"/>
                  </a:cubicBezTo>
                  <a:cubicBezTo>
                    <a:pt x="322" y="381"/>
                    <a:pt x="286" y="560"/>
                    <a:pt x="298" y="715"/>
                  </a:cubicBezTo>
                  <a:cubicBezTo>
                    <a:pt x="644" y="631"/>
                    <a:pt x="536" y="393"/>
                    <a:pt x="453" y="167"/>
                  </a:cubicBezTo>
                  <a:cubicBezTo>
                    <a:pt x="398" y="50"/>
                    <a:pt x="324"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5"/>
            <p:cNvSpPr/>
            <p:nvPr/>
          </p:nvSpPr>
          <p:spPr>
            <a:xfrm>
              <a:off x="5520025" y="3559200"/>
              <a:ext cx="30675" cy="8050"/>
            </a:xfrm>
            <a:custGeom>
              <a:avLst/>
              <a:gdLst/>
              <a:ahLst/>
              <a:cxnLst/>
              <a:rect l="l" t="t" r="r" b="b"/>
              <a:pathLst>
                <a:path w="1227" h="322" extrusionOk="0">
                  <a:moveTo>
                    <a:pt x="810" y="12"/>
                  </a:moveTo>
                  <a:cubicBezTo>
                    <a:pt x="572" y="24"/>
                    <a:pt x="310" y="24"/>
                    <a:pt x="72" y="36"/>
                  </a:cubicBezTo>
                  <a:cubicBezTo>
                    <a:pt x="0" y="191"/>
                    <a:pt x="131" y="239"/>
                    <a:pt x="215" y="310"/>
                  </a:cubicBezTo>
                  <a:cubicBezTo>
                    <a:pt x="274" y="322"/>
                    <a:pt x="310" y="322"/>
                    <a:pt x="358" y="322"/>
                  </a:cubicBezTo>
                  <a:cubicBezTo>
                    <a:pt x="573" y="210"/>
                    <a:pt x="802" y="171"/>
                    <a:pt x="1035" y="171"/>
                  </a:cubicBezTo>
                  <a:cubicBezTo>
                    <a:pt x="1099" y="171"/>
                    <a:pt x="1163" y="174"/>
                    <a:pt x="1227" y="179"/>
                  </a:cubicBezTo>
                  <a:cubicBezTo>
                    <a:pt x="1132" y="0"/>
                    <a:pt x="953" y="36"/>
                    <a:pt x="81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5"/>
            <p:cNvSpPr/>
            <p:nvPr/>
          </p:nvSpPr>
          <p:spPr>
            <a:xfrm>
              <a:off x="6041825" y="3578550"/>
              <a:ext cx="15200" cy="10850"/>
            </a:xfrm>
            <a:custGeom>
              <a:avLst/>
              <a:gdLst/>
              <a:ahLst/>
              <a:cxnLst/>
              <a:rect l="l" t="t" r="r" b="b"/>
              <a:pathLst>
                <a:path w="608" h="434" extrusionOk="0">
                  <a:moveTo>
                    <a:pt x="12" y="0"/>
                  </a:moveTo>
                  <a:cubicBezTo>
                    <a:pt x="12" y="84"/>
                    <a:pt x="0" y="191"/>
                    <a:pt x="0" y="274"/>
                  </a:cubicBezTo>
                  <a:cubicBezTo>
                    <a:pt x="88" y="369"/>
                    <a:pt x="215" y="433"/>
                    <a:pt x="324" y="433"/>
                  </a:cubicBezTo>
                  <a:cubicBezTo>
                    <a:pt x="405" y="433"/>
                    <a:pt x="476" y="397"/>
                    <a:pt x="512" y="310"/>
                  </a:cubicBezTo>
                  <a:cubicBezTo>
                    <a:pt x="607" y="60"/>
                    <a:pt x="274" y="131"/>
                    <a:pt x="143" y="24"/>
                  </a:cubicBezTo>
                  <a:cubicBezTo>
                    <a:pt x="119" y="0"/>
                    <a:pt x="48"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5"/>
            <p:cNvSpPr/>
            <p:nvPr/>
          </p:nvSpPr>
          <p:spPr>
            <a:xfrm>
              <a:off x="5652175" y="3595275"/>
              <a:ext cx="16700" cy="8000"/>
            </a:xfrm>
            <a:custGeom>
              <a:avLst/>
              <a:gdLst/>
              <a:ahLst/>
              <a:cxnLst/>
              <a:rect l="l" t="t" r="r" b="b"/>
              <a:pathLst>
                <a:path w="668" h="320" extrusionOk="0">
                  <a:moveTo>
                    <a:pt x="384" y="1"/>
                  </a:moveTo>
                  <a:cubicBezTo>
                    <a:pt x="286" y="1"/>
                    <a:pt x="175" y="33"/>
                    <a:pt x="72" y="58"/>
                  </a:cubicBezTo>
                  <a:cubicBezTo>
                    <a:pt x="1" y="70"/>
                    <a:pt x="72" y="200"/>
                    <a:pt x="108" y="296"/>
                  </a:cubicBezTo>
                  <a:cubicBezTo>
                    <a:pt x="287" y="308"/>
                    <a:pt x="477" y="308"/>
                    <a:pt x="668" y="320"/>
                  </a:cubicBezTo>
                  <a:cubicBezTo>
                    <a:pt x="640" y="67"/>
                    <a:pt x="525"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5"/>
            <p:cNvSpPr/>
            <p:nvPr/>
          </p:nvSpPr>
          <p:spPr>
            <a:xfrm>
              <a:off x="5467925" y="3577650"/>
              <a:ext cx="28600" cy="3725"/>
            </a:xfrm>
            <a:custGeom>
              <a:avLst/>
              <a:gdLst/>
              <a:ahLst/>
              <a:cxnLst/>
              <a:rect l="l" t="t" r="r" b="b"/>
              <a:pathLst>
                <a:path w="1144" h="149" extrusionOk="0">
                  <a:moveTo>
                    <a:pt x="1" y="1"/>
                  </a:moveTo>
                  <a:lnTo>
                    <a:pt x="1" y="1"/>
                  </a:lnTo>
                  <a:cubicBezTo>
                    <a:pt x="155" y="119"/>
                    <a:pt x="319" y="148"/>
                    <a:pt x="485" y="148"/>
                  </a:cubicBezTo>
                  <a:cubicBezTo>
                    <a:pt x="649" y="148"/>
                    <a:pt x="816" y="120"/>
                    <a:pt x="980" y="120"/>
                  </a:cubicBezTo>
                  <a:cubicBezTo>
                    <a:pt x="1035" y="120"/>
                    <a:pt x="1090" y="123"/>
                    <a:pt x="1144" y="132"/>
                  </a:cubicBezTo>
                  <a:lnTo>
                    <a:pt x="1144" y="13"/>
                  </a:lnTo>
                  <a:cubicBezTo>
                    <a:pt x="775" y="13"/>
                    <a:pt x="394"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5"/>
            <p:cNvSpPr/>
            <p:nvPr/>
          </p:nvSpPr>
          <p:spPr>
            <a:xfrm>
              <a:off x="6065625" y="3613675"/>
              <a:ext cx="15500" cy="7700"/>
            </a:xfrm>
            <a:custGeom>
              <a:avLst/>
              <a:gdLst/>
              <a:ahLst/>
              <a:cxnLst/>
              <a:rect l="l" t="t" r="r" b="b"/>
              <a:pathLst>
                <a:path w="620" h="308" extrusionOk="0">
                  <a:moveTo>
                    <a:pt x="191" y="0"/>
                  </a:moveTo>
                  <a:cubicBezTo>
                    <a:pt x="120" y="36"/>
                    <a:pt x="1" y="96"/>
                    <a:pt x="24" y="179"/>
                  </a:cubicBezTo>
                  <a:cubicBezTo>
                    <a:pt x="48" y="268"/>
                    <a:pt x="105" y="283"/>
                    <a:pt x="170" y="283"/>
                  </a:cubicBezTo>
                  <a:cubicBezTo>
                    <a:pt x="203" y="283"/>
                    <a:pt x="238" y="279"/>
                    <a:pt x="272" y="279"/>
                  </a:cubicBezTo>
                  <a:cubicBezTo>
                    <a:pt x="306" y="279"/>
                    <a:pt x="340" y="283"/>
                    <a:pt x="370" y="298"/>
                  </a:cubicBezTo>
                  <a:cubicBezTo>
                    <a:pt x="384" y="305"/>
                    <a:pt x="397" y="308"/>
                    <a:pt x="409" y="308"/>
                  </a:cubicBezTo>
                  <a:cubicBezTo>
                    <a:pt x="438" y="308"/>
                    <a:pt x="463" y="291"/>
                    <a:pt x="489" y="274"/>
                  </a:cubicBez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5"/>
            <p:cNvSpPr/>
            <p:nvPr/>
          </p:nvSpPr>
          <p:spPr>
            <a:xfrm>
              <a:off x="6005500" y="3605925"/>
              <a:ext cx="15500" cy="7450"/>
            </a:xfrm>
            <a:custGeom>
              <a:avLst/>
              <a:gdLst/>
              <a:ahLst/>
              <a:cxnLst/>
              <a:rect l="l" t="t" r="r" b="b"/>
              <a:pathLst>
                <a:path w="620" h="298" extrusionOk="0">
                  <a:moveTo>
                    <a:pt x="334" y="1"/>
                  </a:moveTo>
                  <a:cubicBezTo>
                    <a:pt x="167" y="36"/>
                    <a:pt x="1" y="48"/>
                    <a:pt x="48" y="286"/>
                  </a:cubicBezTo>
                  <a:cubicBezTo>
                    <a:pt x="122" y="286"/>
                    <a:pt x="201" y="297"/>
                    <a:pt x="279" y="297"/>
                  </a:cubicBezTo>
                  <a:cubicBezTo>
                    <a:pt x="403" y="297"/>
                    <a:pt x="525" y="270"/>
                    <a:pt x="620" y="132"/>
                  </a:cubicBezTo>
                  <a:cubicBezTo>
                    <a:pt x="536" y="60"/>
                    <a:pt x="453" y="13"/>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5"/>
            <p:cNvSpPr/>
            <p:nvPr/>
          </p:nvSpPr>
          <p:spPr>
            <a:xfrm>
              <a:off x="5931075" y="3568375"/>
              <a:ext cx="10450" cy="10500"/>
            </a:xfrm>
            <a:custGeom>
              <a:avLst/>
              <a:gdLst/>
              <a:ahLst/>
              <a:cxnLst/>
              <a:rect l="l" t="t" r="r" b="b"/>
              <a:pathLst>
                <a:path w="418" h="420" extrusionOk="0">
                  <a:moveTo>
                    <a:pt x="214" y="1"/>
                  </a:moveTo>
                  <a:cubicBezTo>
                    <a:pt x="138" y="1"/>
                    <a:pt x="64" y="39"/>
                    <a:pt x="1" y="122"/>
                  </a:cubicBezTo>
                  <a:cubicBezTo>
                    <a:pt x="49" y="229"/>
                    <a:pt x="96" y="312"/>
                    <a:pt x="144" y="407"/>
                  </a:cubicBezTo>
                  <a:cubicBezTo>
                    <a:pt x="168" y="419"/>
                    <a:pt x="203" y="419"/>
                    <a:pt x="239" y="419"/>
                  </a:cubicBezTo>
                  <a:cubicBezTo>
                    <a:pt x="382" y="348"/>
                    <a:pt x="418" y="229"/>
                    <a:pt x="418" y="86"/>
                  </a:cubicBezTo>
                  <a:cubicBezTo>
                    <a:pt x="351" y="30"/>
                    <a:pt x="282"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5"/>
            <p:cNvSpPr/>
            <p:nvPr/>
          </p:nvSpPr>
          <p:spPr>
            <a:xfrm>
              <a:off x="6088550" y="3613675"/>
              <a:ext cx="13125" cy="7175"/>
            </a:xfrm>
            <a:custGeom>
              <a:avLst/>
              <a:gdLst/>
              <a:ahLst/>
              <a:cxnLst/>
              <a:rect l="l" t="t" r="r" b="b"/>
              <a:pathLst>
                <a:path w="525" h="287" extrusionOk="0">
                  <a:moveTo>
                    <a:pt x="0" y="0"/>
                  </a:moveTo>
                  <a:lnTo>
                    <a:pt x="0" y="143"/>
                  </a:lnTo>
                  <a:cubicBezTo>
                    <a:pt x="60" y="238"/>
                    <a:pt x="215" y="179"/>
                    <a:pt x="286" y="286"/>
                  </a:cubicBezTo>
                  <a:cubicBezTo>
                    <a:pt x="512" y="286"/>
                    <a:pt x="524" y="179"/>
                    <a:pt x="429" y="24"/>
                  </a:cubicBezTo>
                  <a:cubicBezTo>
                    <a:pt x="286" y="24"/>
                    <a:pt x="155"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5"/>
            <p:cNvSpPr/>
            <p:nvPr/>
          </p:nvSpPr>
          <p:spPr>
            <a:xfrm>
              <a:off x="6115925" y="3594025"/>
              <a:ext cx="9550" cy="5425"/>
            </a:xfrm>
            <a:custGeom>
              <a:avLst/>
              <a:gdLst/>
              <a:ahLst/>
              <a:cxnLst/>
              <a:rect l="l" t="t" r="r" b="b"/>
              <a:pathLst>
                <a:path w="382" h="217" extrusionOk="0">
                  <a:moveTo>
                    <a:pt x="191" y="0"/>
                  </a:moveTo>
                  <a:cubicBezTo>
                    <a:pt x="72" y="0"/>
                    <a:pt x="13" y="48"/>
                    <a:pt x="1" y="120"/>
                  </a:cubicBezTo>
                  <a:cubicBezTo>
                    <a:pt x="18" y="205"/>
                    <a:pt x="77" y="217"/>
                    <a:pt x="140" y="217"/>
                  </a:cubicBezTo>
                  <a:cubicBezTo>
                    <a:pt x="165" y="217"/>
                    <a:pt x="191" y="215"/>
                    <a:pt x="215" y="215"/>
                  </a:cubicBezTo>
                  <a:cubicBezTo>
                    <a:pt x="275" y="215"/>
                    <a:pt x="382" y="215"/>
                    <a:pt x="346" y="131"/>
                  </a:cubicBezTo>
                  <a:cubicBezTo>
                    <a:pt x="334" y="60"/>
                    <a:pt x="227" y="36"/>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5"/>
            <p:cNvSpPr/>
            <p:nvPr/>
          </p:nvSpPr>
          <p:spPr>
            <a:xfrm>
              <a:off x="5823325" y="3563950"/>
              <a:ext cx="14025" cy="6575"/>
            </a:xfrm>
            <a:custGeom>
              <a:avLst/>
              <a:gdLst/>
              <a:ahLst/>
              <a:cxnLst/>
              <a:rect l="l" t="t" r="r" b="b"/>
              <a:pathLst>
                <a:path w="561" h="263" extrusionOk="0">
                  <a:moveTo>
                    <a:pt x="441" y="1"/>
                  </a:moveTo>
                  <a:cubicBezTo>
                    <a:pt x="346" y="144"/>
                    <a:pt x="108" y="72"/>
                    <a:pt x="1" y="251"/>
                  </a:cubicBezTo>
                  <a:cubicBezTo>
                    <a:pt x="191" y="251"/>
                    <a:pt x="370" y="263"/>
                    <a:pt x="560" y="263"/>
                  </a:cubicBezTo>
                  <a:cubicBezTo>
                    <a:pt x="560" y="168"/>
                    <a:pt x="549" y="60"/>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5"/>
            <p:cNvSpPr/>
            <p:nvPr/>
          </p:nvSpPr>
          <p:spPr>
            <a:xfrm>
              <a:off x="6100150" y="3570200"/>
              <a:ext cx="6275" cy="7475"/>
            </a:xfrm>
            <a:custGeom>
              <a:avLst/>
              <a:gdLst/>
              <a:ahLst/>
              <a:cxnLst/>
              <a:rect l="l" t="t" r="r" b="b"/>
              <a:pathLst>
                <a:path w="251" h="299" extrusionOk="0">
                  <a:moveTo>
                    <a:pt x="251" y="1"/>
                  </a:moveTo>
                  <a:cubicBezTo>
                    <a:pt x="132" y="37"/>
                    <a:pt x="1" y="49"/>
                    <a:pt x="25" y="191"/>
                  </a:cubicBezTo>
                  <a:cubicBezTo>
                    <a:pt x="48" y="299"/>
                    <a:pt x="167" y="299"/>
                    <a:pt x="251" y="299"/>
                  </a:cubicBez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5"/>
            <p:cNvSpPr/>
            <p:nvPr/>
          </p:nvSpPr>
          <p:spPr>
            <a:xfrm>
              <a:off x="6113550" y="3570500"/>
              <a:ext cx="7775" cy="6400"/>
            </a:xfrm>
            <a:custGeom>
              <a:avLst/>
              <a:gdLst/>
              <a:ahLst/>
              <a:cxnLst/>
              <a:rect l="l" t="t" r="r" b="b"/>
              <a:pathLst>
                <a:path w="311" h="256" extrusionOk="0">
                  <a:moveTo>
                    <a:pt x="286" y="1"/>
                  </a:moveTo>
                  <a:cubicBezTo>
                    <a:pt x="179" y="25"/>
                    <a:pt x="0" y="37"/>
                    <a:pt x="48" y="168"/>
                  </a:cubicBezTo>
                  <a:cubicBezTo>
                    <a:pt x="71" y="232"/>
                    <a:pt x="105" y="255"/>
                    <a:pt x="141" y="255"/>
                  </a:cubicBezTo>
                  <a:cubicBezTo>
                    <a:pt x="200" y="255"/>
                    <a:pt x="266" y="195"/>
                    <a:pt x="310" y="144"/>
                  </a:cubicBezTo>
                  <a:cubicBezTo>
                    <a:pt x="298" y="96"/>
                    <a:pt x="286" y="4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5"/>
            <p:cNvSpPr/>
            <p:nvPr/>
          </p:nvSpPr>
          <p:spPr>
            <a:xfrm>
              <a:off x="5550675" y="3553025"/>
              <a:ext cx="10750" cy="3525"/>
            </a:xfrm>
            <a:custGeom>
              <a:avLst/>
              <a:gdLst/>
              <a:ahLst/>
              <a:cxnLst/>
              <a:rect l="l" t="t" r="r" b="b"/>
              <a:pathLst>
                <a:path w="430" h="141" extrusionOk="0">
                  <a:moveTo>
                    <a:pt x="220" y="0"/>
                  </a:moveTo>
                  <a:cubicBezTo>
                    <a:pt x="147" y="0"/>
                    <a:pt x="72" y="45"/>
                    <a:pt x="1" y="128"/>
                  </a:cubicBezTo>
                  <a:cubicBezTo>
                    <a:pt x="132" y="128"/>
                    <a:pt x="275" y="128"/>
                    <a:pt x="429" y="140"/>
                  </a:cubicBezTo>
                  <a:cubicBezTo>
                    <a:pt x="364" y="45"/>
                    <a:pt x="292"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5"/>
            <p:cNvSpPr/>
            <p:nvPr/>
          </p:nvSpPr>
          <p:spPr>
            <a:xfrm>
              <a:off x="5851600" y="3591000"/>
              <a:ext cx="3600" cy="5900"/>
            </a:xfrm>
            <a:custGeom>
              <a:avLst/>
              <a:gdLst/>
              <a:ahLst/>
              <a:cxnLst/>
              <a:rect l="l" t="t" r="r" b="b"/>
              <a:pathLst>
                <a:path w="144" h="236" extrusionOk="0">
                  <a:moveTo>
                    <a:pt x="112" y="1"/>
                  </a:moveTo>
                  <a:cubicBezTo>
                    <a:pt x="111" y="1"/>
                    <a:pt x="109" y="1"/>
                    <a:pt x="108" y="2"/>
                  </a:cubicBezTo>
                  <a:cubicBezTo>
                    <a:pt x="72" y="14"/>
                    <a:pt x="25" y="38"/>
                    <a:pt x="1" y="50"/>
                  </a:cubicBezTo>
                  <a:lnTo>
                    <a:pt x="1" y="181"/>
                  </a:lnTo>
                  <a:cubicBezTo>
                    <a:pt x="1" y="193"/>
                    <a:pt x="13" y="217"/>
                    <a:pt x="49" y="229"/>
                  </a:cubicBezTo>
                  <a:cubicBezTo>
                    <a:pt x="57" y="233"/>
                    <a:pt x="67" y="235"/>
                    <a:pt x="79" y="235"/>
                  </a:cubicBezTo>
                  <a:cubicBezTo>
                    <a:pt x="102" y="235"/>
                    <a:pt x="128" y="225"/>
                    <a:pt x="144" y="193"/>
                  </a:cubicBezTo>
                  <a:lnTo>
                    <a:pt x="144" y="50"/>
                  </a:lnTo>
                  <a:cubicBezTo>
                    <a:pt x="144" y="39"/>
                    <a:pt x="125" y="1"/>
                    <a:pt x="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5"/>
            <p:cNvSpPr/>
            <p:nvPr/>
          </p:nvSpPr>
          <p:spPr>
            <a:xfrm>
              <a:off x="5669150" y="3558200"/>
              <a:ext cx="7175" cy="5650"/>
            </a:xfrm>
            <a:custGeom>
              <a:avLst/>
              <a:gdLst/>
              <a:ahLst/>
              <a:cxnLst/>
              <a:rect l="l" t="t" r="r" b="b"/>
              <a:pathLst>
                <a:path w="287" h="226" extrusionOk="0">
                  <a:moveTo>
                    <a:pt x="50" y="0"/>
                  </a:moveTo>
                  <a:cubicBezTo>
                    <a:pt x="37" y="0"/>
                    <a:pt x="19" y="16"/>
                    <a:pt x="0" y="52"/>
                  </a:cubicBezTo>
                  <a:lnTo>
                    <a:pt x="0" y="183"/>
                  </a:lnTo>
                  <a:cubicBezTo>
                    <a:pt x="54" y="210"/>
                    <a:pt x="104" y="226"/>
                    <a:pt x="156" y="226"/>
                  </a:cubicBezTo>
                  <a:cubicBezTo>
                    <a:pt x="197" y="226"/>
                    <a:pt x="239" y="216"/>
                    <a:pt x="286" y="195"/>
                  </a:cubicBezTo>
                  <a:cubicBezTo>
                    <a:pt x="227" y="136"/>
                    <a:pt x="167" y="100"/>
                    <a:pt x="108" y="40"/>
                  </a:cubicBezTo>
                  <a:cubicBezTo>
                    <a:pt x="108" y="17"/>
                    <a:pt x="96" y="17"/>
                    <a:pt x="60" y="5"/>
                  </a:cubicBezTo>
                  <a:cubicBezTo>
                    <a:pt x="57" y="2"/>
                    <a:pt x="54" y="0"/>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5"/>
            <p:cNvSpPr/>
            <p:nvPr/>
          </p:nvSpPr>
          <p:spPr>
            <a:xfrm>
              <a:off x="5643250" y="3577650"/>
              <a:ext cx="4200" cy="4800"/>
            </a:xfrm>
            <a:custGeom>
              <a:avLst/>
              <a:gdLst/>
              <a:ahLst/>
              <a:cxnLst/>
              <a:rect l="l" t="t" r="r" b="b"/>
              <a:pathLst>
                <a:path w="168" h="192" extrusionOk="0">
                  <a:moveTo>
                    <a:pt x="75" y="0"/>
                  </a:moveTo>
                  <a:cubicBezTo>
                    <a:pt x="58" y="0"/>
                    <a:pt x="41" y="4"/>
                    <a:pt x="24" y="13"/>
                  </a:cubicBezTo>
                  <a:cubicBezTo>
                    <a:pt x="48" y="96"/>
                    <a:pt x="1" y="191"/>
                    <a:pt x="120" y="191"/>
                  </a:cubicBezTo>
                  <a:cubicBezTo>
                    <a:pt x="132" y="191"/>
                    <a:pt x="143" y="96"/>
                    <a:pt x="167" y="36"/>
                  </a:cubicBezTo>
                  <a:cubicBezTo>
                    <a:pt x="137" y="13"/>
                    <a:pt x="106"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5"/>
            <p:cNvSpPr/>
            <p:nvPr/>
          </p:nvSpPr>
          <p:spPr>
            <a:xfrm>
              <a:off x="5457225" y="3577650"/>
              <a:ext cx="7150" cy="2975"/>
            </a:xfrm>
            <a:custGeom>
              <a:avLst/>
              <a:gdLst/>
              <a:ahLst/>
              <a:cxnLst/>
              <a:rect l="l" t="t" r="r" b="b"/>
              <a:pathLst>
                <a:path w="286" h="119" extrusionOk="0">
                  <a:moveTo>
                    <a:pt x="0" y="1"/>
                  </a:moveTo>
                  <a:cubicBezTo>
                    <a:pt x="43" y="80"/>
                    <a:pt x="91" y="118"/>
                    <a:pt x="142" y="118"/>
                  </a:cubicBezTo>
                  <a:cubicBezTo>
                    <a:pt x="190" y="118"/>
                    <a:pt x="239" y="83"/>
                    <a:pt x="286" y="13"/>
                  </a:cubicBezTo>
                  <a:cubicBezTo>
                    <a:pt x="191" y="13"/>
                    <a:pt x="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5"/>
            <p:cNvSpPr/>
            <p:nvPr/>
          </p:nvSpPr>
          <p:spPr>
            <a:xfrm>
              <a:off x="5452750" y="3574975"/>
              <a:ext cx="4200" cy="2700"/>
            </a:xfrm>
            <a:custGeom>
              <a:avLst/>
              <a:gdLst/>
              <a:ahLst/>
              <a:cxnLst/>
              <a:rect l="l" t="t" r="r" b="b"/>
              <a:pathLst>
                <a:path w="168" h="108" extrusionOk="0">
                  <a:moveTo>
                    <a:pt x="132" y="0"/>
                  </a:moveTo>
                  <a:lnTo>
                    <a:pt x="1" y="96"/>
                  </a:lnTo>
                  <a:cubicBezTo>
                    <a:pt x="60" y="96"/>
                    <a:pt x="120" y="108"/>
                    <a:pt x="167" y="108"/>
                  </a:cubicBezTo>
                  <a:cubicBezTo>
                    <a:pt x="167" y="84"/>
                    <a:pt x="143"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5"/>
            <p:cNvSpPr/>
            <p:nvPr/>
          </p:nvSpPr>
          <p:spPr>
            <a:xfrm>
              <a:off x="5614675" y="3595800"/>
              <a:ext cx="3600" cy="3600"/>
            </a:xfrm>
            <a:custGeom>
              <a:avLst/>
              <a:gdLst/>
              <a:ahLst/>
              <a:cxnLst/>
              <a:rect l="l" t="t" r="r" b="b"/>
              <a:pathLst>
                <a:path w="144" h="144" extrusionOk="0">
                  <a:moveTo>
                    <a:pt x="24" y="1"/>
                  </a:moveTo>
                  <a:cubicBezTo>
                    <a:pt x="1" y="49"/>
                    <a:pt x="1" y="96"/>
                    <a:pt x="24" y="144"/>
                  </a:cubicBezTo>
                  <a:cubicBezTo>
                    <a:pt x="143" y="96"/>
                    <a:pt x="143" y="49"/>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5"/>
            <p:cNvSpPr/>
            <p:nvPr/>
          </p:nvSpPr>
          <p:spPr>
            <a:xfrm>
              <a:off x="5539675" y="3552650"/>
              <a:ext cx="4175" cy="3600"/>
            </a:xfrm>
            <a:custGeom>
              <a:avLst/>
              <a:gdLst/>
              <a:ahLst/>
              <a:cxnLst/>
              <a:rect l="l" t="t" r="r" b="b"/>
              <a:pathLst>
                <a:path w="167" h="144" extrusionOk="0">
                  <a:moveTo>
                    <a:pt x="0" y="0"/>
                  </a:moveTo>
                  <a:cubicBezTo>
                    <a:pt x="0" y="48"/>
                    <a:pt x="0" y="96"/>
                    <a:pt x="24" y="143"/>
                  </a:cubicBezTo>
                  <a:cubicBezTo>
                    <a:pt x="60" y="143"/>
                    <a:pt x="119" y="120"/>
                    <a:pt x="167" y="120"/>
                  </a:cubicBezTo>
                  <a:cubicBezTo>
                    <a:pt x="107" y="96"/>
                    <a:pt x="60"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5"/>
            <p:cNvSpPr/>
            <p:nvPr/>
          </p:nvSpPr>
          <p:spPr>
            <a:xfrm>
              <a:off x="6081100" y="3585100"/>
              <a:ext cx="3900" cy="3300"/>
            </a:xfrm>
            <a:custGeom>
              <a:avLst/>
              <a:gdLst/>
              <a:ahLst/>
              <a:cxnLst/>
              <a:rect l="l" t="t" r="r" b="b"/>
              <a:pathLst>
                <a:path w="156" h="132" extrusionOk="0">
                  <a:moveTo>
                    <a:pt x="155" y="131"/>
                  </a:moveTo>
                  <a:cubicBezTo>
                    <a:pt x="108" y="96"/>
                    <a:pt x="60" y="48"/>
                    <a:pt x="1" y="0"/>
                  </a:cubicBezTo>
                  <a:cubicBezTo>
                    <a:pt x="60" y="48"/>
                    <a:pt x="108" y="96"/>
                    <a:pt x="155"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5"/>
            <p:cNvSpPr/>
            <p:nvPr/>
          </p:nvSpPr>
          <p:spPr>
            <a:xfrm>
              <a:off x="5915025" y="3624225"/>
              <a:ext cx="116700" cy="17975"/>
            </a:xfrm>
            <a:custGeom>
              <a:avLst/>
              <a:gdLst/>
              <a:ahLst/>
              <a:cxnLst/>
              <a:rect l="l" t="t" r="r" b="b"/>
              <a:pathLst>
                <a:path w="4668" h="719" extrusionOk="0">
                  <a:moveTo>
                    <a:pt x="995" y="0"/>
                  </a:moveTo>
                  <a:cubicBezTo>
                    <a:pt x="874" y="0"/>
                    <a:pt x="752" y="12"/>
                    <a:pt x="631" y="43"/>
                  </a:cubicBezTo>
                  <a:cubicBezTo>
                    <a:pt x="512" y="293"/>
                    <a:pt x="214" y="114"/>
                    <a:pt x="48" y="269"/>
                  </a:cubicBezTo>
                  <a:cubicBezTo>
                    <a:pt x="0" y="328"/>
                    <a:pt x="24" y="376"/>
                    <a:pt x="83" y="412"/>
                  </a:cubicBezTo>
                  <a:lnTo>
                    <a:pt x="60" y="412"/>
                  </a:lnTo>
                  <a:cubicBezTo>
                    <a:pt x="214" y="497"/>
                    <a:pt x="373" y="518"/>
                    <a:pt x="533" y="518"/>
                  </a:cubicBezTo>
                  <a:cubicBezTo>
                    <a:pt x="687" y="518"/>
                    <a:pt x="842" y="499"/>
                    <a:pt x="996" y="499"/>
                  </a:cubicBezTo>
                  <a:cubicBezTo>
                    <a:pt x="1130" y="499"/>
                    <a:pt x="1262" y="514"/>
                    <a:pt x="1393" y="566"/>
                  </a:cubicBezTo>
                  <a:cubicBezTo>
                    <a:pt x="1512" y="507"/>
                    <a:pt x="1643" y="507"/>
                    <a:pt x="1798" y="507"/>
                  </a:cubicBezTo>
                  <a:cubicBezTo>
                    <a:pt x="2603" y="528"/>
                    <a:pt x="3398" y="719"/>
                    <a:pt x="4201" y="719"/>
                  </a:cubicBezTo>
                  <a:cubicBezTo>
                    <a:pt x="4301" y="719"/>
                    <a:pt x="4401" y="716"/>
                    <a:pt x="4501" y="709"/>
                  </a:cubicBezTo>
                  <a:cubicBezTo>
                    <a:pt x="4667" y="507"/>
                    <a:pt x="4512" y="400"/>
                    <a:pt x="4370" y="316"/>
                  </a:cubicBezTo>
                  <a:cubicBezTo>
                    <a:pt x="3560" y="138"/>
                    <a:pt x="2727" y="269"/>
                    <a:pt x="1905" y="138"/>
                  </a:cubicBezTo>
                  <a:cubicBezTo>
                    <a:pt x="1606" y="78"/>
                    <a:pt x="1302" y="0"/>
                    <a:pt x="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5"/>
            <p:cNvSpPr/>
            <p:nvPr/>
          </p:nvSpPr>
          <p:spPr>
            <a:xfrm>
              <a:off x="6119800" y="3637750"/>
              <a:ext cx="63725" cy="15825"/>
            </a:xfrm>
            <a:custGeom>
              <a:avLst/>
              <a:gdLst/>
              <a:ahLst/>
              <a:cxnLst/>
              <a:rect l="l" t="t" r="r" b="b"/>
              <a:pathLst>
                <a:path w="2549" h="633" extrusionOk="0">
                  <a:moveTo>
                    <a:pt x="534" y="0"/>
                  </a:moveTo>
                  <a:cubicBezTo>
                    <a:pt x="416" y="0"/>
                    <a:pt x="298" y="11"/>
                    <a:pt x="179" y="37"/>
                  </a:cubicBezTo>
                  <a:cubicBezTo>
                    <a:pt x="108" y="97"/>
                    <a:pt x="36" y="180"/>
                    <a:pt x="1" y="287"/>
                  </a:cubicBezTo>
                  <a:cubicBezTo>
                    <a:pt x="1" y="347"/>
                    <a:pt x="1" y="395"/>
                    <a:pt x="12" y="454"/>
                  </a:cubicBezTo>
                  <a:cubicBezTo>
                    <a:pt x="60" y="526"/>
                    <a:pt x="131" y="561"/>
                    <a:pt x="215" y="609"/>
                  </a:cubicBezTo>
                  <a:cubicBezTo>
                    <a:pt x="453" y="573"/>
                    <a:pt x="691" y="573"/>
                    <a:pt x="905" y="466"/>
                  </a:cubicBezTo>
                  <a:cubicBezTo>
                    <a:pt x="905" y="466"/>
                    <a:pt x="929" y="454"/>
                    <a:pt x="965" y="418"/>
                  </a:cubicBezTo>
                  <a:cubicBezTo>
                    <a:pt x="974" y="415"/>
                    <a:pt x="984" y="414"/>
                    <a:pt x="993" y="414"/>
                  </a:cubicBezTo>
                  <a:cubicBezTo>
                    <a:pt x="1023" y="414"/>
                    <a:pt x="1054" y="427"/>
                    <a:pt x="1072" y="454"/>
                  </a:cubicBezTo>
                  <a:cubicBezTo>
                    <a:pt x="1156" y="516"/>
                    <a:pt x="1244" y="533"/>
                    <a:pt x="1334" y="533"/>
                  </a:cubicBezTo>
                  <a:cubicBezTo>
                    <a:pt x="1448" y="533"/>
                    <a:pt x="1565" y="506"/>
                    <a:pt x="1679" y="506"/>
                  </a:cubicBezTo>
                  <a:cubicBezTo>
                    <a:pt x="1769" y="506"/>
                    <a:pt x="1857" y="523"/>
                    <a:pt x="1941" y="585"/>
                  </a:cubicBezTo>
                  <a:cubicBezTo>
                    <a:pt x="1941" y="597"/>
                    <a:pt x="1953" y="621"/>
                    <a:pt x="1977" y="633"/>
                  </a:cubicBezTo>
                  <a:cubicBezTo>
                    <a:pt x="2013" y="633"/>
                    <a:pt x="2025" y="633"/>
                    <a:pt x="2060" y="585"/>
                  </a:cubicBezTo>
                  <a:cubicBezTo>
                    <a:pt x="2215" y="502"/>
                    <a:pt x="2548" y="514"/>
                    <a:pt x="2358" y="168"/>
                  </a:cubicBezTo>
                  <a:cubicBezTo>
                    <a:pt x="2084" y="145"/>
                    <a:pt x="1834" y="156"/>
                    <a:pt x="1584" y="121"/>
                  </a:cubicBezTo>
                  <a:cubicBezTo>
                    <a:pt x="1236" y="94"/>
                    <a:pt x="888"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5"/>
            <p:cNvSpPr/>
            <p:nvPr/>
          </p:nvSpPr>
          <p:spPr>
            <a:xfrm>
              <a:off x="6023950" y="3631500"/>
              <a:ext cx="43475" cy="14725"/>
            </a:xfrm>
            <a:custGeom>
              <a:avLst/>
              <a:gdLst/>
              <a:ahLst/>
              <a:cxnLst/>
              <a:rect l="l" t="t" r="r" b="b"/>
              <a:pathLst>
                <a:path w="1739" h="589" extrusionOk="0">
                  <a:moveTo>
                    <a:pt x="339" y="1"/>
                  </a:moveTo>
                  <a:cubicBezTo>
                    <a:pt x="226" y="1"/>
                    <a:pt x="113" y="2"/>
                    <a:pt x="1" y="2"/>
                  </a:cubicBezTo>
                  <a:cubicBezTo>
                    <a:pt x="72" y="145"/>
                    <a:pt x="155" y="264"/>
                    <a:pt x="144" y="418"/>
                  </a:cubicBezTo>
                  <a:cubicBezTo>
                    <a:pt x="477" y="561"/>
                    <a:pt x="810" y="526"/>
                    <a:pt x="1168" y="537"/>
                  </a:cubicBezTo>
                  <a:cubicBezTo>
                    <a:pt x="1273" y="550"/>
                    <a:pt x="1382" y="588"/>
                    <a:pt x="1484" y="588"/>
                  </a:cubicBezTo>
                  <a:cubicBezTo>
                    <a:pt x="1577" y="588"/>
                    <a:pt x="1665" y="556"/>
                    <a:pt x="1739" y="442"/>
                  </a:cubicBezTo>
                  <a:cubicBezTo>
                    <a:pt x="1632" y="359"/>
                    <a:pt x="1668" y="228"/>
                    <a:pt x="1584" y="156"/>
                  </a:cubicBezTo>
                  <a:cubicBezTo>
                    <a:pt x="1180" y="15"/>
                    <a:pt x="761"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5"/>
            <p:cNvSpPr/>
            <p:nvPr/>
          </p:nvSpPr>
          <p:spPr>
            <a:xfrm>
              <a:off x="6076650" y="3635650"/>
              <a:ext cx="46450" cy="16100"/>
            </a:xfrm>
            <a:custGeom>
              <a:avLst/>
              <a:gdLst/>
              <a:ahLst/>
              <a:cxnLst/>
              <a:rect l="l" t="t" r="r" b="b"/>
              <a:pathLst>
                <a:path w="1858" h="644" extrusionOk="0">
                  <a:moveTo>
                    <a:pt x="493" y="1"/>
                  </a:moveTo>
                  <a:cubicBezTo>
                    <a:pt x="350" y="1"/>
                    <a:pt x="205" y="5"/>
                    <a:pt x="60" y="14"/>
                  </a:cubicBezTo>
                  <a:cubicBezTo>
                    <a:pt x="0" y="240"/>
                    <a:pt x="357" y="217"/>
                    <a:pt x="298" y="419"/>
                  </a:cubicBezTo>
                  <a:cubicBezTo>
                    <a:pt x="286" y="479"/>
                    <a:pt x="298" y="538"/>
                    <a:pt x="345" y="574"/>
                  </a:cubicBezTo>
                  <a:cubicBezTo>
                    <a:pt x="345" y="574"/>
                    <a:pt x="357" y="586"/>
                    <a:pt x="393" y="598"/>
                  </a:cubicBezTo>
                  <a:cubicBezTo>
                    <a:pt x="399" y="601"/>
                    <a:pt x="407" y="602"/>
                    <a:pt x="414" y="602"/>
                  </a:cubicBezTo>
                  <a:cubicBezTo>
                    <a:pt x="435" y="602"/>
                    <a:pt x="459" y="591"/>
                    <a:pt x="476" y="574"/>
                  </a:cubicBezTo>
                  <a:cubicBezTo>
                    <a:pt x="536" y="550"/>
                    <a:pt x="584" y="550"/>
                    <a:pt x="631" y="550"/>
                  </a:cubicBezTo>
                  <a:cubicBezTo>
                    <a:pt x="819" y="598"/>
                    <a:pt x="1010" y="644"/>
                    <a:pt x="1199" y="644"/>
                  </a:cubicBezTo>
                  <a:cubicBezTo>
                    <a:pt x="1382" y="644"/>
                    <a:pt x="1563" y="601"/>
                    <a:pt x="1738" y="479"/>
                  </a:cubicBezTo>
                  <a:cubicBezTo>
                    <a:pt x="1762" y="443"/>
                    <a:pt x="1774" y="431"/>
                    <a:pt x="1786" y="407"/>
                  </a:cubicBezTo>
                  <a:cubicBezTo>
                    <a:pt x="1846" y="300"/>
                    <a:pt x="1857" y="217"/>
                    <a:pt x="1774" y="121"/>
                  </a:cubicBezTo>
                  <a:cubicBezTo>
                    <a:pt x="1346" y="41"/>
                    <a:pt x="924" y="1"/>
                    <a:pt x="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5"/>
            <p:cNvSpPr/>
            <p:nvPr/>
          </p:nvSpPr>
          <p:spPr>
            <a:xfrm>
              <a:off x="5876625" y="3620225"/>
              <a:ext cx="54200" cy="13075"/>
            </a:xfrm>
            <a:custGeom>
              <a:avLst/>
              <a:gdLst/>
              <a:ahLst/>
              <a:cxnLst/>
              <a:rect l="l" t="t" r="r" b="b"/>
              <a:pathLst>
                <a:path w="2168" h="523" extrusionOk="0">
                  <a:moveTo>
                    <a:pt x="310" y="0"/>
                  </a:moveTo>
                  <a:cubicBezTo>
                    <a:pt x="179" y="36"/>
                    <a:pt x="0" y="72"/>
                    <a:pt x="24" y="250"/>
                  </a:cubicBezTo>
                  <a:cubicBezTo>
                    <a:pt x="72" y="441"/>
                    <a:pt x="250" y="476"/>
                    <a:pt x="417" y="512"/>
                  </a:cubicBezTo>
                  <a:cubicBezTo>
                    <a:pt x="448" y="511"/>
                    <a:pt x="480" y="511"/>
                    <a:pt x="512" y="511"/>
                  </a:cubicBezTo>
                  <a:cubicBezTo>
                    <a:pt x="681" y="511"/>
                    <a:pt x="853" y="523"/>
                    <a:pt x="1025" y="523"/>
                  </a:cubicBezTo>
                  <a:cubicBezTo>
                    <a:pt x="1208" y="523"/>
                    <a:pt x="1391" y="509"/>
                    <a:pt x="1572" y="453"/>
                  </a:cubicBezTo>
                  <a:cubicBezTo>
                    <a:pt x="1614" y="441"/>
                    <a:pt x="1660" y="438"/>
                    <a:pt x="1707" y="438"/>
                  </a:cubicBezTo>
                  <a:cubicBezTo>
                    <a:pt x="1755" y="438"/>
                    <a:pt x="1804" y="441"/>
                    <a:pt x="1851" y="441"/>
                  </a:cubicBezTo>
                  <a:cubicBezTo>
                    <a:pt x="1994" y="441"/>
                    <a:pt x="2124" y="413"/>
                    <a:pt x="2167" y="191"/>
                  </a:cubicBezTo>
                  <a:cubicBezTo>
                    <a:pt x="1548" y="131"/>
                    <a:pt x="917" y="72"/>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5"/>
            <p:cNvSpPr/>
            <p:nvPr/>
          </p:nvSpPr>
          <p:spPr>
            <a:xfrm>
              <a:off x="5745350" y="3604200"/>
              <a:ext cx="61050" cy="16925"/>
            </a:xfrm>
            <a:custGeom>
              <a:avLst/>
              <a:gdLst/>
              <a:ahLst/>
              <a:cxnLst/>
              <a:rect l="l" t="t" r="r" b="b"/>
              <a:pathLst>
                <a:path w="2442" h="677" extrusionOk="0">
                  <a:moveTo>
                    <a:pt x="167" y="1"/>
                  </a:moveTo>
                  <a:cubicBezTo>
                    <a:pt x="137" y="1"/>
                    <a:pt x="113" y="23"/>
                    <a:pt x="96" y="58"/>
                  </a:cubicBezTo>
                  <a:cubicBezTo>
                    <a:pt x="0" y="177"/>
                    <a:pt x="24" y="284"/>
                    <a:pt x="96" y="403"/>
                  </a:cubicBezTo>
                  <a:cubicBezTo>
                    <a:pt x="251" y="520"/>
                    <a:pt x="427" y="540"/>
                    <a:pt x="606" y="540"/>
                  </a:cubicBezTo>
                  <a:cubicBezTo>
                    <a:pt x="701" y="540"/>
                    <a:pt x="798" y="534"/>
                    <a:pt x="893" y="534"/>
                  </a:cubicBezTo>
                  <a:cubicBezTo>
                    <a:pt x="941" y="558"/>
                    <a:pt x="992" y="570"/>
                    <a:pt x="1041" y="570"/>
                  </a:cubicBezTo>
                  <a:cubicBezTo>
                    <a:pt x="1090" y="570"/>
                    <a:pt x="1137" y="558"/>
                    <a:pt x="1179" y="534"/>
                  </a:cubicBezTo>
                  <a:cubicBezTo>
                    <a:pt x="1334" y="605"/>
                    <a:pt x="1524" y="546"/>
                    <a:pt x="1679" y="653"/>
                  </a:cubicBezTo>
                  <a:cubicBezTo>
                    <a:pt x="1822" y="665"/>
                    <a:pt x="1953" y="665"/>
                    <a:pt x="2108" y="677"/>
                  </a:cubicBezTo>
                  <a:cubicBezTo>
                    <a:pt x="2132" y="677"/>
                    <a:pt x="2155" y="677"/>
                    <a:pt x="2167" y="653"/>
                  </a:cubicBezTo>
                  <a:cubicBezTo>
                    <a:pt x="2227" y="653"/>
                    <a:pt x="2263" y="641"/>
                    <a:pt x="2310" y="605"/>
                  </a:cubicBezTo>
                  <a:cubicBezTo>
                    <a:pt x="2358" y="582"/>
                    <a:pt x="2406" y="546"/>
                    <a:pt x="2429" y="498"/>
                  </a:cubicBezTo>
                  <a:cubicBezTo>
                    <a:pt x="2441" y="439"/>
                    <a:pt x="2429" y="403"/>
                    <a:pt x="2382" y="367"/>
                  </a:cubicBezTo>
                  <a:cubicBezTo>
                    <a:pt x="2365" y="351"/>
                    <a:pt x="2342" y="334"/>
                    <a:pt x="2322" y="334"/>
                  </a:cubicBezTo>
                  <a:cubicBezTo>
                    <a:pt x="2313" y="334"/>
                    <a:pt x="2305" y="337"/>
                    <a:pt x="2298" y="344"/>
                  </a:cubicBezTo>
                  <a:cubicBezTo>
                    <a:pt x="2205" y="299"/>
                    <a:pt x="2107" y="288"/>
                    <a:pt x="2007" y="288"/>
                  </a:cubicBezTo>
                  <a:cubicBezTo>
                    <a:pt x="1914" y="288"/>
                    <a:pt x="1820" y="297"/>
                    <a:pt x="1728" y="297"/>
                  </a:cubicBezTo>
                  <a:cubicBezTo>
                    <a:pt x="1604" y="297"/>
                    <a:pt x="1482" y="280"/>
                    <a:pt x="1370" y="201"/>
                  </a:cubicBezTo>
                  <a:cubicBezTo>
                    <a:pt x="1338" y="193"/>
                    <a:pt x="1306" y="189"/>
                    <a:pt x="1275" y="189"/>
                  </a:cubicBezTo>
                  <a:cubicBezTo>
                    <a:pt x="1212" y="189"/>
                    <a:pt x="1151" y="205"/>
                    <a:pt x="1096" y="236"/>
                  </a:cubicBezTo>
                  <a:cubicBezTo>
                    <a:pt x="1096" y="248"/>
                    <a:pt x="1072" y="248"/>
                    <a:pt x="1048" y="260"/>
                  </a:cubicBezTo>
                  <a:cubicBezTo>
                    <a:pt x="1038" y="267"/>
                    <a:pt x="1028" y="270"/>
                    <a:pt x="1019" y="270"/>
                  </a:cubicBezTo>
                  <a:cubicBezTo>
                    <a:pt x="998" y="270"/>
                    <a:pt x="978" y="253"/>
                    <a:pt x="953" y="236"/>
                  </a:cubicBezTo>
                  <a:cubicBezTo>
                    <a:pt x="909" y="200"/>
                    <a:pt x="865" y="186"/>
                    <a:pt x="816" y="186"/>
                  </a:cubicBezTo>
                  <a:cubicBezTo>
                    <a:pt x="785" y="186"/>
                    <a:pt x="752" y="191"/>
                    <a:pt x="715" y="201"/>
                  </a:cubicBezTo>
                  <a:cubicBezTo>
                    <a:pt x="572" y="117"/>
                    <a:pt x="381" y="224"/>
                    <a:pt x="239" y="70"/>
                  </a:cubicBezTo>
                  <a:cubicBezTo>
                    <a:pt x="227" y="46"/>
                    <a:pt x="215" y="22"/>
                    <a:pt x="203" y="10"/>
                  </a:cubicBezTo>
                  <a:cubicBezTo>
                    <a:pt x="190" y="4"/>
                    <a:pt x="178"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5"/>
            <p:cNvSpPr/>
            <p:nvPr/>
          </p:nvSpPr>
          <p:spPr>
            <a:xfrm>
              <a:off x="5824525" y="3616600"/>
              <a:ext cx="40200" cy="11675"/>
            </a:xfrm>
            <a:custGeom>
              <a:avLst/>
              <a:gdLst/>
              <a:ahLst/>
              <a:cxnLst/>
              <a:rect l="l" t="t" r="r" b="b"/>
              <a:pathLst>
                <a:path w="1608" h="467" extrusionOk="0">
                  <a:moveTo>
                    <a:pt x="810" y="0"/>
                  </a:moveTo>
                  <a:cubicBezTo>
                    <a:pt x="662" y="0"/>
                    <a:pt x="515" y="8"/>
                    <a:pt x="370" y="26"/>
                  </a:cubicBezTo>
                  <a:cubicBezTo>
                    <a:pt x="274" y="121"/>
                    <a:pt x="1" y="50"/>
                    <a:pt x="84" y="324"/>
                  </a:cubicBezTo>
                  <a:cubicBezTo>
                    <a:pt x="328" y="442"/>
                    <a:pt x="585" y="467"/>
                    <a:pt x="842" y="467"/>
                  </a:cubicBezTo>
                  <a:cubicBezTo>
                    <a:pt x="1023" y="467"/>
                    <a:pt x="1204" y="455"/>
                    <a:pt x="1382" y="455"/>
                  </a:cubicBezTo>
                  <a:cubicBezTo>
                    <a:pt x="1501" y="336"/>
                    <a:pt x="1608" y="229"/>
                    <a:pt x="1525" y="50"/>
                  </a:cubicBezTo>
                  <a:cubicBezTo>
                    <a:pt x="1289" y="21"/>
                    <a:pt x="104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5"/>
            <p:cNvSpPr/>
            <p:nvPr/>
          </p:nvSpPr>
          <p:spPr>
            <a:xfrm>
              <a:off x="5673625" y="3594875"/>
              <a:ext cx="42875" cy="14675"/>
            </a:xfrm>
            <a:custGeom>
              <a:avLst/>
              <a:gdLst/>
              <a:ahLst/>
              <a:cxnLst/>
              <a:rect l="l" t="t" r="r" b="b"/>
              <a:pathLst>
                <a:path w="1715" h="587" extrusionOk="0">
                  <a:moveTo>
                    <a:pt x="312" y="1"/>
                  </a:moveTo>
                  <a:cubicBezTo>
                    <a:pt x="296" y="1"/>
                    <a:pt x="279" y="1"/>
                    <a:pt x="262" y="2"/>
                  </a:cubicBezTo>
                  <a:cubicBezTo>
                    <a:pt x="167" y="38"/>
                    <a:pt x="0" y="14"/>
                    <a:pt x="0" y="181"/>
                  </a:cubicBezTo>
                  <a:cubicBezTo>
                    <a:pt x="0" y="300"/>
                    <a:pt x="119" y="300"/>
                    <a:pt x="214" y="312"/>
                  </a:cubicBezTo>
                  <a:cubicBezTo>
                    <a:pt x="333" y="324"/>
                    <a:pt x="452" y="324"/>
                    <a:pt x="524" y="431"/>
                  </a:cubicBezTo>
                  <a:cubicBezTo>
                    <a:pt x="719" y="544"/>
                    <a:pt x="913" y="586"/>
                    <a:pt x="1115" y="586"/>
                  </a:cubicBezTo>
                  <a:cubicBezTo>
                    <a:pt x="1210" y="586"/>
                    <a:pt x="1306" y="577"/>
                    <a:pt x="1405" y="562"/>
                  </a:cubicBezTo>
                  <a:cubicBezTo>
                    <a:pt x="1488" y="490"/>
                    <a:pt x="1715" y="562"/>
                    <a:pt x="1715" y="336"/>
                  </a:cubicBezTo>
                  <a:cubicBezTo>
                    <a:pt x="1691" y="312"/>
                    <a:pt x="1667" y="300"/>
                    <a:pt x="1655" y="264"/>
                  </a:cubicBezTo>
                  <a:cubicBezTo>
                    <a:pt x="1622" y="267"/>
                    <a:pt x="1590" y="269"/>
                    <a:pt x="1558" y="269"/>
                  </a:cubicBezTo>
                  <a:cubicBezTo>
                    <a:pt x="1127" y="269"/>
                    <a:pt x="747"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5"/>
            <p:cNvSpPr/>
            <p:nvPr/>
          </p:nvSpPr>
          <p:spPr>
            <a:xfrm>
              <a:off x="5715000" y="3601900"/>
              <a:ext cx="32750" cy="12675"/>
            </a:xfrm>
            <a:custGeom>
              <a:avLst/>
              <a:gdLst/>
              <a:ahLst/>
              <a:cxnLst/>
              <a:rect l="l" t="t" r="r" b="b"/>
              <a:pathLst>
                <a:path w="1310" h="507" extrusionOk="0">
                  <a:moveTo>
                    <a:pt x="250" y="0"/>
                  </a:moveTo>
                  <a:cubicBezTo>
                    <a:pt x="168" y="0"/>
                    <a:pt x="84" y="2"/>
                    <a:pt x="0" y="7"/>
                  </a:cubicBezTo>
                  <a:lnTo>
                    <a:pt x="36" y="66"/>
                  </a:lnTo>
                  <a:cubicBezTo>
                    <a:pt x="71" y="150"/>
                    <a:pt x="95" y="257"/>
                    <a:pt x="167" y="328"/>
                  </a:cubicBezTo>
                  <a:cubicBezTo>
                    <a:pt x="226" y="364"/>
                    <a:pt x="274" y="436"/>
                    <a:pt x="333" y="471"/>
                  </a:cubicBezTo>
                  <a:cubicBezTo>
                    <a:pt x="655" y="495"/>
                    <a:pt x="988" y="495"/>
                    <a:pt x="1310" y="507"/>
                  </a:cubicBezTo>
                  <a:lnTo>
                    <a:pt x="1310" y="162"/>
                  </a:lnTo>
                  <a:cubicBezTo>
                    <a:pt x="961" y="45"/>
                    <a:pt x="612" y="0"/>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5"/>
            <p:cNvSpPr/>
            <p:nvPr/>
          </p:nvSpPr>
          <p:spPr>
            <a:xfrm>
              <a:off x="6068775" y="3635225"/>
              <a:ext cx="24250" cy="13900"/>
            </a:xfrm>
            <a:custGeom>
              <a:avLst/>
              <a:gdLst/>
              <a:ahLst/>
              <a:cxnLst/>
              <a:rect l="l" t="t" r="r" b="b"/>
              <a:pathLst>
                <a:path w="970" h="556" extrusionOk="0">
                  <a:moveTo>
                    <a:pt x="223" y="0"/>
                  </a:moveTo>
                  <a:cubicBezTo>
                    <a:pt x="31" y="0"/>
                    <a:pt x="0" y="129"/>
                    <a:pt x="137" y="353"/>
                  </a:cubicBezTo>
                  <a:cubicBezTo>
                    <a:pt x="196" y="436"/>
                    <a:pt x="315" y="484"/>
                    <a:pt x="398" y="555"/>
                  </a:cubicBezTo>
                  <a:cubicBezTo>
                    <a:pt x="410" y="549"/>
                    <a:pt x="422" y="546"/>
                    <a:pt x="436" y="546"/>
                  </a:cubicBezTo>
                  <a:cubicBezTo>
                    <a:pt x="449" y="546"/>
                    <a:pt x="464" y="549"/>
                    <a:pt x="482" y="555"/>
                  </a:cubicBezTo>
                  <a:cubicBezTo>
                    <a:pt x="541" y="531"/>
                    <a:pt x="577" y="496"/>
                    <a:pt x="613" y="448"/>
                  </a:cubicBezTo>
                  <a:cubicBezTo>
                    <a:pt x="744" y="412"/>
                    <a:pt x="958" y="436"/>
                    <a:pt x="970" y="198"/>
                  </a:cubicBezTo>
                  <a:cubicBezTo>
                    <a:pt x="791" y="67"/>
                    <a:pt x="529" y="234"/>
                    <a:pt x="375" y="19"/>
                  </a:cubicBezTo>
                  <a:cubicBezTo>
                    <a:pt x="316" y="6"/>
                    <a:pt x="266" y="0"/>
                    <a:pt x="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5"/>
            <p:cNvSpPr/>
            <p:nvPr/>
          </p:nvSpPr>
          <p:spPr>
            <a:xfrm>
              <a:off x="6157300" y="3620825"/>
              <a:ext cx="28000" cy="12850"/>
            </a:xfrm>
            <a:custGeom>
              <a:avLst/>
              <a:gdLst/>
              <a:ahLst/>
              <a:cxnLst/>
              <a:rect l="l" t="t" r="r" b="b"/>
              <a:pathLst>
                <a:path w="1120" h="514" extrusionOk="0">
                  <a:moveTo>
                    <a:pt x="275" y="0"/>
                  </a:moveTo>
                  <a:cubicBezTo>
                    <a:pt x="227" y="0"/>
                    <a:pt x="179" y="12"/>
                    <a:pt x="144" y="12"/>
                  </a:cubicBezTo>
                  <a:cubicBezTo>
                    <a:pt x="1" y="155"/>
                    <a:pt x="1" y="286"/>
                    <a:pt x="144" y="417"/>
                  </a:cubicBezTo>
                  <a:cubicBezTo>
                    <a:pt x="150" y="417"/>
                    <a:pt x="156" y="416"/>
                    <a:pt x="162" y="416"/>
                  </a:cubicBezTo>
                  <a:cubicBezTo>
                    <a:pt x="346" y="416"/>
                    <a:pt x="544" y="514"/>
                    <a:pt x="733" y="514"/>
                  </a:cubicBezTo>
                  <a:cubicBezTo>
                    <a:pt x="870" y="514"/>
                    <a:pt x="1002" y="463"/>
                    <a:pt x="1120" y="286"/>
                  </a:cubicBezTo>
                  <a:cubicBezTo>
                    <a:pt x="858" y="167"/>
                    <a:pt x="525" y="191"/>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5"/>
            <p:cNvSpPr/>
            <p:nvPr/>
          </p:nvSpPr>
          <p:spPr>
            <a:xfrm>
              <a:off x="5858750" y="3617200"/>
              <a:ext cx="17000" cy="11375"/>
            </a:xfrm>
            <a:custGeom>
              <a:avLst/>
              <a:gdLst/>
              <a:ahLst/>
              <a:cxnLst/>
              <a:rect l="l" t="t" r="r" b="b"/>
              <a:pathLst>
                <a:path w="680" h="455" extrusionOk="0">
                  <a:moveTo>
                    <a:pt x="298" y="0"/>
                  </a:moveTo>
                  <a:cubicBezTo>
                    <a:pt x="252" y="0"/>
                    <a:pt x="204" y="9"/>
                    <a:pt x="156" y="26"/>
                  </a:cubicBezTo>
                  <a:cubicBezTo>
                    <a:pt x="84" y="157"/>
                    <a:pt x="1" y="276"/>
                    <a:pt x="13" y="431"/>
                  </a:cubicBezTo>
                  <a:cubicBezTo>
                    <a:pt x="144" y="443"/>
                    <a:pt x="275" y="443"/>
                    <a:pt x="417" y="455"/>
                  </a:cubicBezTo>
                  <a:cubicBezTo>
                    <a:pt x="679" y="455"/>
                    <a:pt x="679" y="324"/>
                    <a:pt x="596" y="133"/>
                  </a:cubicBezTo>
                  <a:cubicBezTo>
                    <a:pt x="512" y="49"/>
                    <a:pt x="410"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5"/>
            <p:cNvSpPr/>
            <p:nvPr/>
          </p:nvSpPr>
          <p:spPr>
            <a:xfrm>
              <a:off x="5797725" y="3613375"/>
              <a:ext cx="29200" cy="11325"/>
            </a:xfrm>
            <a:custGeom>
              <a:avLst/>
              <a:gdLst/>
              <a:ahLst/>
              <a:cxnLst/>
              <a:rect l="l" t="t" r="r" b="b"/>
              <a:pathLst>
                <a:path w="1168" h="453" extrusionOk="0">
                  <a:moveTo>
                    <a:pt x="812" y="0"/>
                  </a:moveTo>
                  <a:cubicBezTo>
                    <a:pt x="686" y="0"/>
                    <a:pt x="555" y="30"/>
                    <a:pt x="430" y="48"/>
                  </a:cubicBezTo>
                  <a:cubicBezTo>
                    <a:pt x="373" y="71"/>
                    <a:pt x="392" y="180"/>
                    <a:pt x="311" y="180"/>
                  </a:cubicBezTo>
                  <a:cubicBezTo>
                    <a:pt x="307" y="180"/>
                    <a:pt x="303" y="180"/>
                    <a:pt x="299" y="179"/>
                  </a:cubicBezTo>
                  <a:cubicBezTo>
                    <a:pt x="263" y="167"/>
                    <a:pt x="215" y="167"/>
                    <a:pt x="180" y="167"/>
                  </a:cubicBezTo>
                  <a:cubicBezTo>
                    <a:pt x="132" y="191"/>
                    <a:pt x="72" y="238"/>
                    <a:pt x="13" y="286"/>
                  </a:cubicBezTo>
                  <a:lnTo>
                    <a:pt x="1" y="334"/>
                  </a:lnTo>
                  <a:cubicBezTo>
                    <a:pt x="98" y="424"/>
                    <a:pt x="219" y="452"/>
                    <a:pt x="346" y="452"/>
                  </a:cubicBezTo>
                  <a:cubicBezTo>
                    <a:pt x="421" y="452"/>
                    <a:pt x="497" y="442"/>
                    <a:pt x="572" y="429"/>
                  </a:cubicBezTo>
                  <a:cubicBezTo>
                    <a:pt x="692" y="286"/>
                    <a:pt x="894" y="310"/>
                    <a:pt x="1049" y="250"/>
                  </a:cubicBezTo>
                  <a:cubicBezTo>
                    <a:pt x="1108" y="238"/>
                    <a:pt x="1144" y="191"/>
                    <a:pt x="1168" y="131"/>
                  </a:cubicBezTo>
                  <a:cubicBezTo>
                    <a:pt x="1061" y="30"/>
                    <a:pt x="939"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5"/>
            <p:cNvSpPr/>
            <p:nvPr/>
          </p:nvSpPr>
          <p:spPr>
            <a:xfrm>
              <a:off x="5869175" y="3618325"/>
              <a:ext cx="15200" cy="14875"/>
            </a:xfrm>
            <a:custGeom>
              <a:avLst/>
              <a:gdLst/>
              <a:ahLst/>
              <a:cxnLst/>
              <a:rect l="l" t="t" r="r" b="b"/>
              <a:pathLst>
                <a:path w="608" h="595" extrusionOk="0">
                  <a:moveTo>
                    <a:pt x="455" y="1"/>
                  </a:moveTo>
                  <a:cubicBezTo>
                    <a:pt x="361" y="1"/>
                    <a:pt x="273" y="80"/>
                    <a:pt x="179" y="88"/>
                  </a:cubicBezTo>
                  <a:cubicBezTo>
                    <a:pt x="179" y="231"/>
                    <a:pt x="131" y="338"/>
                    <a:pt x="0" y="410"/>
                  </a:cubicBezTo>
                  <a:cubicBezTo>
                    <a:pt x="96" y="457"/>
                    <a:pt x="215" y="505"/>
                    <a:pt x="322" y="552"/>
                  </a:cubicBezTo>
                  <a:cubicBezTo>
                    <a:pt x="371" y="580"/>
                    <a:pt x="415" y="595"/>
                    <a:pt x="458" y="595"/>
                  </a:cubicBezTo>
                  <a:cubicBezTo>
                    <a:pt x="508" y="595"/>
                    <a:pt x="556" y="574"/>
                    <a:pt x="608" y="529"/>
                  </a:cubicBezTo>
                  <a:cubicBezTo>
                    <a:pt x="370" y="386"/>
                    <a:pt x="441" y="231"/>
                    <a:pt x="608" y="88"/>
                  </a:cubicBezTo>
                  <a:cubicBezTo>
                    <a:pt x="554" y="23"/>
                    <a:pt x="504" y="1"/>
                    <a:pt x="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5"/>
            <p:cNvSpPr/>
            <p:nvPr/>
          </p:nvSpPr>
          <p:spPr>
            <a:xfrm>
              <a:off x="6170700" y="3641950"/>
              <a:ext cx="19075" cy="12525"/>
            </a:xfrm>
            <a:custGeom>
              <a:avLst/>
              <a:gdLst/>
              <a:ahLst/>
              <a:cxnLst/>
              <a:rect l="l" t="t" r="r" b="b"/>
              <a:pathLst>
                <a:path w="763" h="501" extrusionOk="0">
                  <a:moveTo>
                    <a:pt x="298" y="0"/>
                  </a:moveTo>
                  <a:lnTo>
                    <a:pt x="298" y="0"/>
                  </a:lnTo>
                  <a:cubicBezTo>
                    <a:pt x="346" y="238"/>
                    <a:pt x="96" y="274"/>
                    <a:pt x="0" y="417"/>
                  </a:cubicBezTo>
                  <a:cubicBezTo>
                    <a:pt x="129" y="446"/>
                    <a:pt x="250" y="500"/>
                    <a:pt x="364" y="500"/>
                  </a:cubicBezTo>
                  <a:cubicBezTo>
                    <a:pt x="440" y="500"/>
                    <a:pt x="513" y="476"/>
                    <a:pt x="584" y="405"/>
                  </a:cubicBezTo>
                  <a:cubicBezTo>
                    <a:pt x="655" y="286"/>
                    <a:pt x="762" y="179"/>
                    <a:pt x="739" y="36"/>
                  </a:cubicBezTo>
                  <a:cubicBezTo>
                    <a:pt x="584" y="36"/>
                    <a:pt x="453" y="2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5"/>
            <p:cNvSpPr/>
            <p:nvPr/>
          </p:nvSpPr>
          <p:spPr>
            <a:xfrm>
              <a:off x="6134975" y="3620225"/>
              <a:ext cx="16400" cy="11150"/>
            </a:xfrm>
            <a:custGeom>
              <a:avLst/>
              <a:gdLst/>
              <a:ahLst/>
              <a:cxnLst/>
              <a:rect l="l" t="t" r="r" b="b"/>
              <a:pathLst>
                <a:path w="656" h="446" extrusionOk="0">
                  <a:moveTo>
                    <a:pt x="275" y="0"/>
                  </a:moveTo>
                  <a:cubicBezTo>
                    <a:pt x="227" y="12"/>
                    <a:pt x="203" y="12"/>
                    <a:pt x="167" y="12"/>
                  </a:cubicBezTo>
                  <a:cubicBezTo>
                    <a:pt x="108" y="95"/>
                    <a:pt x="60" y="191"/>
                    <a:pt x="1" y="274"/>
                  </a:cubicBezTo>
                  <a:cubicBezTo>
                    <a:pt x="96" y="421"/>
                    <a:pt x="224" y="446"/>
                    <a:pt x="355" y="446"/>
                  </a:cubicBezTo>
                  <a:cubicBezTo>
                    <a:pt x="420" y="446"/>
                    <a:pt x="486" y="439"/>
                    <a:pt x="550" y="439"/>
                  </a:cubicBezTo>
                  <a:cubicBezTo>
                    <a:pt x="566" y="439"/>
                    <a:pt x="581" y="440"/>
                    <a:pt x="596" y="441"/>
                  </a:cubicBezTo>
                  <a:cubicBezTo>
                    <a:pt x="656" y="203"/>
                    <a:pt x="406" y="167"/>
                    <a:pt x="322" y="36"/>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5"/>
            <p:cNvSpPr/>
            <p:nvPr/>
          </p:nvSpPr>
          <p:spPr>
            <a:xfrm>
              <a:off x="6141525" y="3620825"/>
              <a:ext cx="14325" cy="10425"/>
            </a:xfrm>
            <a:custGeom>
              <a:avLst/>
              <a:gdLst/>
              <a:ahLst/>
              <a:cxnLst/>
              <a:rect l="l" t="t" r="r" b="b"/>
              <a:pathLst>
                <a:path w="573" h="417" extrusionOk="0">
                  <a:moveTo>
                    <a:pt x="453" y="0"/>
                  </a:moveTo>
                  <a:cubicBezTo>
                    <a:pt x="310" y="12"/>
                    <a:pt x="179" y="12"/>
                    <a:pt x="36" y="12"/>
                  </a:cubicBezTo>
                  <a:cubicBezTo>
                    <a:pt x="1" y="238"/>
                    <a:pt x="239" y="286"/>
                    <a:pt x="322" y="417"/>
                  </a:cubicBezTo>
                  <a:lnTo>
                    <a:pt x="453" y="417"/>
                  </a:lnTo>
                  <a:cubicBezTo>
                    <a:pt x="572" y="286"/>
                    <a:pt x="572" y="131"/>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5"/>
            <p:cNvSpPr/>
            <p:nvPr/>
          </p:nvSpPr>
          <p:spPr>
            <a:xfrm>
              <a:off x="5930800" y="3604300"/>
              <a:ext cx="14600" cy="5925"/>
            </a:xfrm>
            <a:custGeom>
              <a:avLst/>
              <a:gdLst/>
              <a:ahLst/>
              <a:cxnLst/>
              <a:rect l="l" t="t" r="r" b="b"/>
              <a:pathLst>
                <a:path w="584" h="237" extrusionOk="0">
                  <a:moveTo>
                    <a:pt x="278" y="0"/>
                  </a:moveTo>
                  <a:cubicBezTo>
                    <a:pt x="185" y="0"/>
                    <a:pt x="95" y="66"/>
                    <a:pt x="0" y="197"/>
                  </a:cubicBezTo>
                  <a:cubicBezTo>
                    <a:pt x="90" y="225"/>
                    <a:pt x="183" y="237"/>
                    <a:pt x="276" y="237"/>
                  </a:cubicBezTo>
                  <a:cubicBezTo>
                    <a:pt x="379" y="237"/>
                    <a:pt x="483" y="222"/>
                    <a:pt x="583" y="197"/>
                  </a:cubicBezTo>
                  <a:cubicBezTo>
                    <a:pt x="470" y="66"/>
                    <a:pt x="372" y="0"/>
                    <a:pt x="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5"/>
            <p:cNvSpPr/>
            <p:nvPr/>
          </p:nvSpPr>
          <p:spPr>
            <a:xfrm>
              <a:off x="6152850" y="3620825"/>
              <a:ext cx="7450" cy="10425"/>
            </a:xfrm>
            <a:custGeom>
              <a:avLst/>
              <a:gdLst/>
              <a:ahLst/>
              <a:cxnLst/>
              <a:rect l="l" t="t" r="r" b="b"/>
              <a:pathLst>
                <a:path w="298" h="417" extrusionOk="0">
                  <a:moveTo>
                    <a:pt x="0" y="0"/>
                  </a:moveTo>
                  <a:lnTo>
                    <a:pt x="0" y="417"/>
                  </a:lnTo>
                  <a:lnTo>
                    <a:pt x="298" y="417"/>
                  </a:lnTo>
                  <a:lnTo>
                    <a:pt x="298" y="12"/>
                  </a:lnTo>
                  <a:cubicBezTo>
                    <a:pt x="203" y="12"/>
                    <a:pt x="10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5"/>
            <p:cNvSpPr/>
            <p:nvPr/>
          </p:nvSpPr>
          <p:spPr>
            <a:xfrm>
              <a:off x="5780175" y="3609800"/>
              <a:ext cx="22650" cy="3925"/>
            </a:xfrm>
            <a:custGeom>
              <a:avLst/>
              <a:gdLst/>
              <a:ahLst/>
              <a:cxnLst/>
              <a:rect l="l" t="t" r="r" b="b"/>
              <a:pathLst>
                <a:path w="906" h="157" extrusionOk="0">
                  <a:moveTo>
                    <a:pt x="0" y="0"/>
                  </a:moveTo>
                  <a:lnTo>
                    <a:pt x="0" y="0"/>
                  </a:lnTo>
                  <a:cubicBezTo>
                    <a:pt x="120" y="125"/>
                    <a:pt x="254" y="156"/>
                    <a:pt x="394" y="156"/>
                  </a:cubicBezTo>
                  <a:cubicBezTo>
                    <a:pt x="531" y="156"/>
                    <a:pt x="674" y="127"/>
                    <a:pt x="813" y="127"/>
                  </a:cubicBezTo>
                  <a:cubicBezTo>
                    <a:pt x="844" y="127"/>
                    <a:pt x="875" y="128"/>
                    <a:pt x="905" y="131"/>
                  </a:cubicBezTo>
                  <a:cubicBezTo>
                    <a:pt x="723" y="17"/>
                    <a:pt x="525" y="5"/>
                    <a:pt x="329" y="5"/>
                  </a:cubicBezTo>
                  <a:cubicBezTo>
                    <a:pt x="277" y="5"/>
                    <a:pt x="225" y="6"/>
                    <a:pt x="174" y="6"/>
                  </a:cubicBezTo>
                  <a:cubicBezTo>
                    <a:pt x="115" y="6"/>
                    <a:pt x="57" y="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5"/>
            <p:cNvSpPr/>
            <p:nvPr/>
          </p:nvSpPr>
          <p:spPr>
            <a:xfrm>
              <a:off x="6180825" y="3642925"/>
              <a:ext cx="12825" cy="10650"/>
            </a:xfrm>
            <a:custGeom>
              <a:avLst/>
              <a:gdLst/>
              <a:ahLst/>
              <a:cxnLst/>
              <a:rect l="l" t="t" r="r" b="b"/>
              <a:pathLst>
                <a:path w="513" h="426" extrusionOk="0">
                  <a:moveTo>
                    <a:pt x="405" y="0"/>
                  </a:moveTo>
                  <a:cubicBezTo>
                    <a:pt x="387" y="0"/>
                    <a:pt x="369" y="3"/>
                    <a:pt x="346" y="9"/>
                  </a:cubicBezTo>
                  <a:cubicBezTo>
                    <a:pt x="274" y="128"/>
                    <a:pt x="0" y="164"/>
                    <a:pt x="191" y="378"/>
                  </a:cubicBezTo>
                  <a:lnTo>
                    <a:pt x="334" y="426"/>
                  </a:lnTo>
                  <a:cubicBezTo>
                    <a:pt x="512" y="319"/>
                    <a:pt x="488" y="176"/>
                    <a:pt x="465" y="9"/>
                  </a:cubicBezTo>
                  <a:cubicBezTo>
                    <a:pt x="441" y="3"/>
                    <a:pt x="423"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5"/>
            <p:cNvSpPr/>
            <p:nvPr/>
          </p:nvSpPr>
          <p:spPr>
            <a:xfrm>
              <a:off x="6038250" y="3613375"/>
              <a:ext cx="11325" cy="4775"/>
            </a:xfrm>
            <a:custGeom>
              <a:avLst/>
              <a:gdLst/>
              <a:ahLst/>
              <a:cxnLst/>
              <a:rect l="l" t="t" r="r" b="b"/>
              <a:pathLst>
                <a:path w="453" h="191" extrusionOk="0">
                  <a:moveTo>
                    <a:pt x="298" y="0"/>
                  </a:moveTo>
                  <a:cubicBezTo>
                    <a:pt x="179" y="12"/>
                    <a:pt x="60" y="36"/>
                    <a:pt x="0" y="155"/>
                  </a:cubicBezTo>
                  <a:cubicBezTo>
                    <a:pt x="36" y="179"/>
                    <a:pt x="84" y="179"/>
                    <a:pt x="119" y="191"/>
                  </a:cubicBezTo>
                  <a:cubicBezTo>
                    <a:pt x="179" y="179"/>
                    <a:pt x="262" y="179"/>
                    <a:pt x="322" y="167"/>
                  </a:cubicBezTo>
                  <a:cubicBezTo>
                    <a:pt x="357" y="155"/>
                    <a:pt x="453" y="179"/>
                    <a:pt x="453" y="96"/>
                  </a:cubicBezTo>
                  <a:cubicBezTo>
                    <a:pt x="453" y="60"/>
                    <a:pt x="345" y="3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5"/>
            <p:cNvSpPr/>
            <p:nvPr/>
          </p:nvSpPr>
          <p:spPr>
            <a:xfrm>
              <a:off x="5820950" y="3616050"/>
              <a:ext cx="12825" cy="8650"/>
            </a:xfrm>
            <a:custGeom>
              <a:avLst/>
              <a:gdLst/>
              <a:ahLst/>
              <a:cxnLst/>
              <a:rect l="l" t="t" r="r" b="b"/>
              <a:pathLst>
                <a:path w="513" h="346" extrusionOk="0">
                  <a:moveTo>
                    <a:pt x="405" y="1"/>
                  </a:moveTo>
                  <a:cubicBezTo>
                    <a:pt x="386" y="1"/>
                    <a:pt x="366" y="4"/>
                    <a:pt x="346" y="12"/>
                  </a:cubicBezTo>
                  <a:lnTo>
                    <a:pt x="239" y="12"/>
                  </a:lnTo>
                  <a:cubicBezTo>
                    <a:pt x="203" y="24"/>
                    <a:pt x="144" y="48"/>
                    <a:pt x="96" y="60"/>
                  </a:cubicBezTo>
                  <a:cubicBezTo>
                    <a:pt x="1" y="143"/>
                    <a:pt x="1" y="239"/>
                    <a:pt x="96" y="322"/>
                  </a:cubicBezTo>
                  <a:cubicBezTo>
                    <a:pt x="144" y="346"/>
                    <a:pt x="179" y="346"/>
                    <a:pt x="227" y="346"/>
                  </a:cubicBezTo>
                  <a:cubicBezTo>
                    <a:pt x="322" y="239"/>
                    <a:pt x="417" y="143"/>
                    <a:pt x="513" y="48"/>
                  </a:cubicBezTo>
                  <a:cubicBezTo>
                    <a:pt x="481" y="16"/>
                    <a:pt x="444"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5"/>
            <p:cNvSpPr/>
            <p:nvPr/>
          </p:nvSpPr>
          <p:spPr>
            <a:xfrm>
              <a:off x="5751600" y="3606225"/>
              <a:ext cx="11925" cy="3925"/>
            </a:xfrm>
            <a:custGeom>
              <a:avLst/>
              <a:gdLst/>
              <a:ahLst/>
              <a:cxnLst/>
              <a:rect l="l" t="t" r="r" b="b"/>
              <a:pathLst>
                <a:path w="477" h="157" extrusionOk="0">
                  <a:moveTo>
                    <a:pt x="0" y="1"/>
                  </a:moveTo>
                  <a:lnTo>
                    <a:pt x="0" y="1"/>
                  </a:lnTo>
                  <a:cubicBezTo>
                    <a:pt x="76" y="129"/>
                    <a:pt x="176" y="157"/>
                    <a:pt x="284" y="157"/>
                  </a:cubicBezTo>
                  <a:cubicBezTo>
                    <a:pt x="347" y="157"/>
                    <a:pt x="412" y="148"/>
                    <a:pt x="477" y="143"/>
                  </a:cubicBezTo>
                  <a:cubicBezTo>
                    <a:pt x="334" y="24"/>
                    <a:pt x="155"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5"/>
            <p:cNvSpPr/>
            <p:nvPr/>
          </p:nvSpPr>
          <p:spPr>
            <a:xfrm>
              <a:off x="5959950" y="3603250"/>
              <a:ext cx="6875" cy="7475"/>
            </a:xfrm>
            <a:custGeom>
              <a:avLst/>
              <a:gdLst/>
              <a:ahLst/>
              <a:cxnLst/>
              <a:rect l="l" t="t" r="r" b="b"/>
              <a:pathLst>
                <a:path w="275" h="299" extrusionOk="0">
                  <a:moveTo>
                    <a:pt x="263" y="1"/>
                  </a:moveTo>
                  <a:lnTo>
                    <a:pt x="263" y="1"/>
                  </a:lnTo>
                  <a:cubicBezTo>
                    <a:pt x="120" y="36"/>
                    <a:pt x="37" y="143"/>
                    <a:pt x="1" y="274"/>
                  </a:cubicBezTo>
                  <a:cubicBezTo>
                    <a:pt x="25" y="298"/>
                    <a:pt x="72" y="298"/>
                    <a:pt x="120" y="298"/>
                  </a:cubicBezTo>
                  <a:cubicBezTo>
                    <a:pt x="215" y="227"/>
                    <a:pt x="275" y="143"/>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5"/>
            <p:cNvSpPr/>
            <p:nvPr/>
          </p:nvSpPr>
          <p:spPr>
            <a:xfrm>
              <a:off x="6063550" y="3635400"/>
              <a:ext cx="4475" cy="7175"/>
            </a:xfrm>
            <a:custGeom>
              <a:avLst/>
              <a:gdLst/>
              <a:ahLst/>
              <a:cxnLst/>
              <a:rect l="l" t="t" r="r" b="b"/>
              <a:pathLst>
                <a:path w="179" h="287" extrusionOk="0">
                  <a:moveTo>
                    <a:pt x="0" y="0"/>
                  </a:moveTo>
                  <a:lnTo>
                    <a:pt x="0" y="0"/>
                  </a:lnTo>
                  <a:cubicBezTo>
                    <a:pt x="24" y="119"/>
                    <a:pt x="36" y="227"/>
                    <a:pt x="155" y="286"/>
                  </a:cubicBezTo>
                  <a:cubicBezTo>
                    <a:pt x="167" y="143"/>
                    <a:pt x="179"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5"/>
            <p:cNvSpPr/>
            <p:nvPr/>
          </p:nvSpPr>
          <p:spPr>
            <a:xfrm>
              <a:off x="6121000" y="3638250"/>
              <a:ext cx="3300" cy="7300"/>
            </a:xfrm>
            <a:custGeom>
              <a:avLst/>
              <a:gdLst/>
              <a:ahLst/>
              <a:cxnLst/>
              <a:rect l="l" t="t" r="r" b="b"/>
              <a:pathLst>
                <a:path w="132" h="292" extrusionOk="0">
                  <a:moveTo>
                    <a:pt x="40" y="1"/>
                  </a:moveTo>
                  <a:cubicBezTo>
                    <a:pt x="27" y="1"/>
                    <a:pt x="14" y="2"/>
                    <a:pt x="0" y="5"/>
                  </a:cubicBezTo>
                  <a:cubicBezTo>
                    <a:pt x="0" y="113"/>
                    <a:pt x="12" y="196"/>
                    <a:pt x="12" y="291"/>
                  </a:cubicBezTo>
                  <a:cubicBezTo>
                    <a:pt x="131" y="244"/>
                    <a:pt x="131" y="136"/>
                    <a:pt x="131" y="17"/>
                  </a:cubicBezTo>
                  <a:cubicBezTo>
                    <a:pt x="97" y="9"/>
                    <a:pt x="70" y="1"/>
                    <a:pt x="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5"/>
            <p:cNvSpPr/>
            <p:nvPr/>
          </p:nvSpPr>
          <p:spPr>
            <a:xfrm>
              <a:off x="5805475" y="3613500"/>
              <a:ext cx="4125" cy="5150"/>
            </a:xfrm>
            <a:custGeom>
              <a:avLst/>
              <a:gdLst/>
              <a:ahLst/>
              <a:cxnLst/>
              <a:rect l="l" t="t" r="r" b="b"/>
              <a:pathLst>
                <a:path w="165" h="206" extrusionOk="0">
                  <a:moveTo>
                    <a:pt x="49" y="0"/>
                  </a:moveTo>
                  <a:cubicBezTo>
                    <a:pt x="34" y="0"/>
                    <a:pt x="18" y="3"/>
                    <a:pt x="1" y="7"/>
                  </a:cubicBezTo>
                  <a:lnTo>
                    <a:pt x="1" y="162"/>
                  </a:lnTo>
                  <a:cubicBezTo>
                    <a:pt x="48" y="193"/>
                    <a:pt x="80" y="205"/>
                    <a:pt x="100" y="205"/>
                  </a:cubicBezTo>
                  <a:cubicBezTo>
                    <a:pt x="165" y="205"/>
                    <a:pt x="113" y="77"/>
                    <a:pt x="131" y="31"/>
                  </a:cubicBezTo>
                  <a:cubicBezTo>
                    <a:pt x="101" y="8"/>
                    <a:pt x="76" y="0"/>
                    <a:pt x="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5"/>
            <p:cNvSpPr/>
            <p:nvPr/>
          </p:nvSpPr>
          <p:spPr>
            <a:xfrm>
              <a:off x="6128125" y="3626025"/>
              <a:ext cx="3900" cy="1950"/>
            </a:xfrm>
            <a:custGeom>
              <a:avLst/>
              <a:gdLst/>
              <a:ahLst/>
              <a:cxnLst/>
              <a:rect l="l" t="t" r="r" b="b"/>
              <a:pathLst>
                <a:path w="156" h="78" extrusionOk="0">
                  <a:moveTo>
                    <a:pt x="74" y="0"/>
                  </a:moveTo>
                  <a:cubicBezTo>
                    <a:pt x="46" y="0"/>
                    <a:pt x="20" y="27"/>
                    <a:pt x="1" y="78"/>
                  </a:cubicBezTo>
                  <a:cubicBezTo>
                    <a:pt x="37" y="78"/>
                    <a:pt x="96" y="66"/>
                    <a:pt x="156" y="66"/>
                  </a:cubicBezTo>
                  <a:cubicBezTo>
                    <a:pt x="128" y="21"/>
                    <a:pt x="100" y="0"/>
                    <a:pt x="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5"/>
            <p:cNvSpPr/>
            <p:nvPr/>
          </p:nvSpPr>
          <p:spPr>
            <a:xfrm>
              <a:off x="5769450" y="3610400"/>
              <a:ext cx="3300" cy="1200"/>
            </a:xfrm>
            <a:custGeom>
              <a:avLst/>
              <a:gdLst/>
              <a:ahLst/>
              <a:cxnLst/>
              <a:rect l="l" t="t" r="r" b="b"/>
              <a:pathLst>
                <a:path w="132" h="48" extrusionOk="0">
                  <a:moveTo>
                    <a:pt x="1" y="0"/>
                  </a:moveTo>
                  <a:cubicBezTo>
                    <a:pt x="1" y="12"/>
                    <a:pt x="13" y="48"/>
                    <a:pt x="25" y="48"/>
                  </a:cubicBezTo>
                  <a:cubicBezTo>
                    <a:pt x="72" y="36"/>
                    <a:pt x="96" y="12"/>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5"/>
            <p:cNvSpPr/>
            <p:nvPr/>
          </p:nvSpPr>
          <p:spPr>
            <a:xfrm>
              <a:off x="5676000" y="3585100"/>
              <a:ext cx="3600" cy="3550"/>
            </a:xfrm>
            <a:custGeom>
              <a:avLst/>
              <a:gdLst/>
              <a:ahLst/>
              <a:cxnLst/>
              <a:rect l="l" t="t" r="r" b="b"/>
              <a:pathLst>
                <a:path w="144" h="142" extrusionOk="0">
                  <a:moveTo>
                    <a:pt x="0" y="0"/>
                  </a:moveTo>
                  <a:cubicBezTo>
                    <a:pt x="0" y="48"/>
                    <a:pt x="0" y="72"/>
                    <a:pt x="12" y="131"/>
                  </a:cubicBezTo>
                  <a:cubicBezTo>
                    <a:pt x="27" y="139"/>
                    <a:pt x="42" y="141"/>
                    <a:pt x="56" y="141"/>
                  </a:cubicBezTo>
                  <a:cubicBezTo>
                    <a:pt x="88" y="141"/>
                    <a:pt x="119" y="128"/>
                    <a:pt x="143" y="119"/>
                  </a:cubicBezTo>
                  <a:cubicBezTo>
                    <a:pt x="84" y="72"/>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5"/>
            <p:cNvSpPr/>
            <p:nvPr/>
          </p:nvSpPr>
          <p:spPr>
            <a:xfrm>
              <a:off x="5948650" y="3608300"/>
              <a:ext cx="3300" cy="1725"/>
            </a:xfrm>
            <a:custGeom>
              <a:avLst/>
              <a:gdLst/>
              <a:ahLst/>
              <a:cxnLst/>
              <a:rect l="l" t="t" r="r" b="b"/>
              <a:pathLst>
                <a:path w="132" h="69" extrusionOk="0">
                  <a:moveTo>
                    <a:pt x="96" y="1"/>
                  </a:moveTo>
                  <a:cubicBezTo>
                    <a:pt x="60" y="1"/>
                    <a:pt x="36" y="25"/>
                    <a:pt x="0" y="37"/>
                  </a:cubicBezTo>
                  <a:cubicBezTo>
                    <a:pt x="28" y="59"/>
                    <a:pt x="51" y="68"/>
                    <a:pt x="70" y="68"/>
                  </a:cubicBezTo>
                  <a:cubicBezTo>
                    <a:pt x="93" y="68"/>
                    <a:pt x="112" y="56"/>
                    <a:pt x="131" y="37"/>
                  </a:cubicBezTo>
                  <a:cubicBezTo>
                    <a:pt x="119" y="25"/>
                    <a:pt x="108"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5"/>
            <p:cNvSpPr/>
            <p:nvPr/>
          </p:nvSpPr>
          <p:spPr>
            <a:xfrm>
              <a:off x="5829575" y="3615100"/>
              <a:ext cx="4200" cy="2175"/>
            </a:xfrm>
            <a:custGeom>
              <a:avLst/>
              <a:gdLst/>
              <a:ahLst/>
              <a:cxnLst/>
              <a:rect l="l" t="t" r="r" b="b"/>
              <a:pathLst>
                <a:path w="168" h="87" extrusionOk="0">
                  <a:moveTo>
                    <a:pt x="89" y="1"/>
                  </a:moveTo>
                  <a:cubicBezTo>
                    <a:pt x="63" y="1"/>
                    <a:pt x="33" y="18"/>
                    <a:pt x="1" y="50"/>
                  </a:cubicBezTo>
                  <a:cubicBezTo>
                    <a:pt x="60" y="62"/>
                    <a:pt x="108" y="62"/>
                    <a:pt x="168" y="86"/>
                  </a:cubicBezTo>
                  <a:cubicBezTo>
                    <a:pt x="148" y="27"/>
                    <a:pt x="121"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5"/>
            <p:cNvSpPr/>
            <p:nvPr/>
          </p:nvSpPr>
          <p:spPr>
            <a:xfrm>
              <a:off x="6074550" y="3492225"/>
              <a:ext cx="142900" cy="19475"/>
            </a:xfrm>
            <a:custGeom>
              <a:avLst/>
              <a:gdLst/>
              <a:ahLst/>
              <a:cxnLst/>
              <a:rect l="l" t="t" r="r" b="b"/>
              <a:pathLst>
                <a:path w="5716" h="779" extrusionOk="0">
                  <a:moveTo>
                    <a:pt x="298" y="1"/>
                  </a:moveTo>
                  <a:cubicBezTo>
                    <a:pt x="1" y="334"/>
                    <a:pt x="13" y="429"/>
                    <a:pt x="382" y="489"/>
                  </a:cubicBezTo>
                  <a:cubicBezTo>
                    <a:pt x="429" y="496"/>
                    <a:pt x="476" y="499"/>
                    <a:pt x="523" y="499"/>
                  </a:cubicBezTo>
                  <a:cubicBezTo>
                    <a:pt x="658" y="499"/>
                    <a:pt x="794" y="477"/>
                    <a:pt x="929" y="477"/>
                  </a:cubicBezTo>
                  <a:cubicBezTo>
                    <a:pt x="1049" y="477"/>
                    <a:pt x="1169" y="494"/>
                    <a:pt x="1287" y="560"/>
                  </a:cubicBezTo>
                  <a:cubicBezTo>
                    <a:pt x="1307" y="581"/>
                    <a:pt x="1324" y="594"/>
                    <a:pt x="1344" y="594"/>
                  </a:cubicBezTo>
                  <a:cubicBezTo>
                    <a:pt x="1358" y="594"/>
                    <a:pt x="1374" y="587"/>
                    <a:pt x="1394" y="572"/>
                  </a:cubicBezTo>
                  <a:cubicBezTo>
                    <a:pt x="1594" y="625"/>
                    <a:pt x="1797" y="638"/>
                    <a:pt x="2000" y="638"/>
                  </a:cubicBezTo>
                  <a:cubicBezTo>
                    <a:pt x="2206" y="638"/>
                    <a:pt x="2412" y="625"/>
                    <a:pt x="2617" y="625"/>
                  </a:cubicBezTo>
                  <a:cubicBezTo>
                    <a:pt x="2847" y="625"/>
                    <a:pt x="3075" y="642"/>
                    <a:pt x="3299" y="715"/>
                  </a:cubicBezTo>
                  <a:cubicBezTo>
                    <a:pt x="3306" y="730"/>
                    <a:pt x="3323" y="740"/>
                    <a:pt x="3345" y="740"/>
                  </a:cubicBezTo>
                  <a:cubicBezTo>
                    <a:pt x="3359" y="740"/>
                    <a:pt x="3376" y="736"/>
                    <a:pt x="3394" y="727"/>
                  </a:cubicBezTo>
                  <a:cubicBezTo>
                    <a:pt x="3454" y="757"/>
                    <a:pt x="3516" y="771"/>
                    <a:pt x="3579" y="771"/>
                  </a:cubicBezTo>
                  <a:cubicBezTo>
                    <a:pt x="3641" y="771"/>
                    <a:pt x="3704" y="757"/>
                    <a:pt x="3763" y="727"/>
                  </a:cubicBezTo>
                  <a:cubicBezTo>
                    <a:pt x="3859" y="755"/>
                    <a:pt x="3960" y="767"/>
                    <a:pt x="4062" y="767"/>
                  </a:cubicBezTo>
                  <a:cubicBezTo>
                    <a:pt x="4177" y="767"/>
                    <a:pt x="4293" y="752"/>
                    <a:pt x="4406" y="727"/>
                  </a:cubicBezTo>
                  <a:cubicBezTo>
                    <a:pt x="4499" y="770"/>
                    <a:pt x="4600" y="778"/>
                    <a:pt x="4703" y="778"/>
                  </a:cubicBezTo>
                  <a:cubicBezTo>
                    <a:pt x="4771" y="778"/>
                    <a:pt x="4839" y="774"/>
                    <a:pt x="4906" y="774"/>
                  </a:cubicBezTo>
                  <a:cubicBezTo>
                    <a:pt x="4961" y="731"/>
                    <a:pt x="5017" y="707"/>
                    <a:pt x="5071" y="707"/>
                  </a:cubicBezTo>
                  <a:cubicBezTo>
                    <a:pt x="5121" y="707"/>
                    <a:pt x="5170" y="728"/>
                    <a:pt x="5216" y="774"/>
                  </a:cubicBezTo>
                  <a:cubicBezTo>
                    <a:pt x="5240" y="771"/>
                    <a:pt x="5264" y="770"/>
                    <a:pt x="5288" y="770"/>
                  </a:cubicBezTo>
                  <a:cubicBezTo>
                    <a:pt x="5348" y="770"/>
                    <a:pt x="5410" y="777"/>
                    <a:pt x="5470" y="777"/>
                  </a:cubicBezTo>
                  <a:cubicBezTo>
                    <a:pt x="5555" y="777"/>
                    <a:pt x="5638" y="763"/>
                    <a:pt x="5716" y="691"/>
                  </a:cubicBezTo>
                  <a:cubicBezTo>
                    <a:pt x="5699" y="402"/>
                    <a:pt x="5522" y="371"/>
                    <a:pt x="5348" y="371"/>
                  </a:cubicBezTo>
                  <a:cubicBezTo>
                    <a:pt x="5300" y="371"/>
                    <a:pt x="5252" y="373"/>
                    <a:pt x="5207" y="373"/>
                  </a:cubicBezTo>
                  <a:cubicBezTo>
                    <a:pt x="5181" y="373"/>
                    <a:pt x="5156" y="372"/>
                    <a:pt x="5132" y="370"/>
                  </a:cubicBezTo>
                  <a:cubicBezTo>
                    <a:pt x="4704" y="298"/>
                    <a:pt x="4263" y="310"/>
                    <a:pt x="3846" y="179"/>
                  </a:cubicBezTo>
                  <a:cubicBezTo>
                    <a:pt x="3839" y="178"/>
                    <a:pt x="3831" y="177"/>
                    <a:pt x="3823" y="177"/>
                  </a:cubicBezTo>
                  <a:cubicBezTo>
                    <a:pt x="3690" y="177"/>
                    <a:pt x="3584" y="385"/>
                    <a:pt x="3443" y="385"/>
                  </a:cubicBezTo>
                  <a:cubicBezTo>
                    <a:pt x="3396" y="385"/>
                    <a:pt x="3344" y="361"/>
                    <a:pt x="3287" y="298"/>
                  </a:cubicBezTo>
                  <a:cubicBezTo>
                    <a:pt x="3245" y="267"/>
                    <a:pt x="3203" y="255"/>
                    <a:pt x="3162" y="255"/>
                  </a:cubicBezTo>
                  <a:cubicBezTo>
                    <a:pt x="3060" y="255"/>
                    <a:pt x="2960" y="323"/>
                    <a:pt x="2855" y="323"/>
                  </a:cubicBezTo>
                  <a:cubicBezTo>
                    <a:pt x="2809" y="323"/>
                    <a:pt x="2763" y="311"/>
                    <a:pt x="2715" y="274"/>
                  </a:cubicBezTo>
                  <a:cubicBezTo>
                    <a:pt x="2598" y="162"/>
                    <a:pt x="2464" y="137"/>
                    <a:pt x="2325" y="137"/>
                  </a:cubicBezTo>
                  <a:cubicBezTo>
                    <a:pt x="2215" y="137"/>
                    <a:pt x="2101" y="153"/>
                    <a:pt x="1990" y="153"/>
                  </a:cubicBezTo>
                  <a:cubicBezTo>
                    <a:pt x="1945" y="153"/>
                    <a:pt x="1901" y="151"/>
                    <a:pt x="1858" y="143"/>
                  </a:cubicBezTo>
                  <a:cubicBezTo>
                    <a:pt x="1858" y="143"/>
                    <a:pt x="1846" y="132"/>
                    <a:pt x="1811" y="120"/>
                  </a:cubicBezTo>
                  <a:cubicBezTo>
                    <a:pt x="1797" y="113"/>
                    <a:pt x="1785" y="110"/>
                    <a:pt x="1774" y="110"/>
                  </a:cubicBezTo>
                  <a:cubicBezTo>
                    <a:pt x="1748" y="110"/>
                    <a:pt x="1729" y="127"/>
                    <a:pt x="1703" y="143"/>
                  </a:cubicBezTo>
                  <a:lnTo>
                    <a:pt x="1430" y="143"/>
                  </a:lnTo>
                  <a:cubicBezTo>
                    <a:pt x="1430" y="132"/>
                    <a:pt x="1406" y="132"/>
                    <a:pt x="1382" y="120"/>
                  </a:cubicBezTo>
                  <a:cubicBezTo>
                    <a:pt x="1371" y="113"/>
                    <a:pt x="1362" y="110"/>
                    <a:pt x="1353" y="110"/>
                  </a:cubicBezTo>
                  <a:cubicBezTo>
                    <a:pt x="1331" y="110"/>
                    <a:pt x="1312" y="127"/>
                    <a:pt x="1287" y="143"/>
                  </a:cubicBezTo>
                  <a:cubicBezTo>
                    <a:pt x="1287" y="143"/>
                    <a:pt x="1275" y="155"/>
                    <a:pt x="1251" y="179"/>
                  </a:cubicBezTo>
                  <a:cubicBezTo>
                    <a:pt x="1242" y="182"/>
                    <a:pt x="1234" y="184"/>
                    <a:pt x="1226" y="184"/>
                  </a:cubicBezTo>
                  <a:cubicBezTo>
                    <a:pt x="1203" y="184"/>
                    <a:pt x="1182" y="170"/>
                    <a:pt x="1156" y="143"/>
                  </a:cubicBezTo>
                  <a:lnTo>
                    <a:pt x="1025" y="12"/>
                  </a:lnTo>
                  <a:cubicBezTo>
                    <a:pt x="947" y="48"/>
                    <a:pt x="873" y="69"/>
                    <a:pt x="798" y="69"/>
                  </a:cubicBezTo>
                  <a:cubicBezTo>
                    <a:pt x="724" y="69"/>
                    <a:pt x="650" y="48"/>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5"/>
            <p:cNvSpPr/>
            <p:nvPr/>
          </p:nvSpPr>
          <p:spPr>
            <a:xfrm>
              <a:off x="5887025" y="3486875"/>
              <a:ext cx="219400" cy="19375"/>
            </a:xfrm>
            <a:custGeom>
              <a:avLst/>
              <a:gdLst/>
              <a:ahLst/>
              <a:cxnLst/>
              <a:rect l="l" t="t" r="r" b="b"/>
              <a:pathLst>
                <a:path w="8776" h="775" extrusionOk="0">
                  <a:moveTo>
                    <a:pt x="6573" y="0"/>
                  </a:moveTo>
                  <a:cubicBezTo>
                    <a:pt x="6525" y="0"/>
                    <a:pt x="6490" y="36"/>
                    <a:pt x="6454" y="60"/>
                  </a:cubicBezTo>
                  <a:cubicBezTo>
                    <a:pt x="6442" y="131"/>
                    <a:pt x="6466" y="191"/>
                    <a:pt x="6514" y="250"/>
                  </a:cubicBezTo>
                  <a:cubicBezTo>
                    <a:pt x="6668" y="393"/>
                    <a:pt x="6859" y="346"/>
                    <a:pt x="7037" y="417"/>
                  </a:cubicBezTo>
                  <a:cubicBezTo>
                    <a:pt x="6968" y="452"/>
                    <a:pt x="6900" y="463"/>
                    <a:pt x="6834" y="463"/>
                  </a:cubicBezTo>
                  <a:cubicBezTo>
                    <a:pt x="6717" y="463"/>
                    <a:pt x="6603" y="429"/>
                    <a:pt x="6490" y="429"/>
                  </a:cubicBezTo>
                  <a:cubicBezTo>
                    <a:pt x="6406" y="429"/>
                    <a:pt x="6347" y="417"/>
                    <a:pt x="6287" y="417"/>
                  </a:cubicBezTo>
                  <a:lnTo>
                    <a:pt x="6204" y="417"/>
                  </a:lnTo>
                  <a:cubicBezTo>
                    <a:pt x="6085" y="453"/>
                    <a:pt x="5978" y="465"/>
                    <a:pt x="5859" y="476"/>
                  </a:cubicBezTo>
                  <a:lnTo>
                    <a:pt x="5537" y="476"/>
                  </a:lnTo>
                  <a:cubicBezTo>
                    <a:pt x="5430" y="476"/>
                    <a:pt x="5323" y="453"/>
                    <a:pt x="5240" y="405"/>
                  </a:cubicBezTo>
                  <a:cubicBezTo>
                    <a:pt x="5156" y="357"/>
                    <a:pt x="5097" y="310"/>
                    <a:pt x="5025" y="286"/>
                  </a:cubicBezTo>
                  <a:cubicBezTo>
                    <a:pt x="5001" y="280"/>
                    <a:pt x="4975" y="277"/>
                    <a:pt x="4949" y="277"/>
                  </a:cubicBezTo>
                  <a:cubicBezTo>
                    <a:pt x="4924" y="277"/>
                    <a:pt x="4900" y="280"/>
                    <a:pt x="4882" y="286"/>
                  </a:cubicBezTo>
                  <a:cubicBezTo>
                    <a:pt x="4835" y="310"/>
                    <a:pt x="4799" y="346"/>
                    <a:pt x="4763" y="369"/>
                  </a:cubicBezTo>
                  <a:cubicBezTo>
                    <a:pt x="4718" y="406"/>
                    <a:pt x="4672" y="421"/>
                    <a:pt x="4616" y="421"/>
                  </a:cubicBezTo>
                  <a:cubicBezTo>
                    <a:pt x="4599" y="421"/>
                    <a:pt x="4581" y="420"/>
                    <a:pt x="4561" y="417"/>
                  </a:cubicBezTo>
                  <a:lnTo>
                    <a:pt x="4430" y="369"/>
                  </a:lnTo>
                  <a:lnTo>
                    <a:pt x="4204" y="286"/>
                  </a:lnTo>
                  <a:cubicBezTo>
                    <a:pt x="4144" y="274"/>
                    <a:pt x="4108" y="274"/>
                    <a:pt x="4049" y="274"/>
                  </a:cubicBezTo>
                  <a:cubicBezTo>
                    <a:pt x="3954" y="286"/>
                    <a:pt x="3882" y="310"/>
                    <a:pt x="3811" y="346"/>
                  </a:cubicBezTo>
                  <a:cubicBezTo>
                    <a:pt x="3751" y="369"/>
                    <a:pt x="3704" y="393"/>
                    <a:pt x="3644" y="405"/>
                  </a:cubicBezTo>
                  <a:cubicBezTo>
                    <a:pt x="3611" y="412"/>
                    <a:pt x="3578" y="415"/>
                    <a:pt x="3544" y="415"/>
                  </a:cubicBezTo>
                  <a:cubicBezTo>
                    <a:pt x="3459" y="415"/>
                    <a:pt x="3373" y="395"/>
                    <a:pt x="3287" y="369"/>
                  </a:cubicBezTo>
                  <a:cubicBezTo>
                    <a:pt x="3168" y="334"/>
                    <a:pt x="3049" y="310"/>
                    <a:pt x="2930" y="310"/>
                  </a:cubicBezTo>
                  <a:lnTo>
                    <a:pt x="1394" y="310"/>
                  </a:lnTo>
                  <a:cubicBezTo>
                    <a:pt x="1215" y="310"/>
                    <a:pt x="1037" y="298"/>
                    <a:pt x="858" y="298"/>
                  </a:cubicBezTo>
                  <a:lnTo>
                    <a:pt x="632" y="298"/>
                  </a:lnTo>
                  <a:cubicBezTo>
                    <a:pt x="418" y="310"/>
                    <a:pt x="156" y="286"/>
                    <a:pt x="1" y="512"/>
                  </a:cubicBezTo>
                  <a:cubicBezTo>
                    <a:pt x="275" y="655"/>
                    <a:pt x="596" y="607"/>
                    <a:pt x="894" y="631"/>
                  </a:cubicBezTo>
                  <a:cubicBezTo>
                    <a:pt x="1846" y="667"/>
                    <a:pt x="2811" y="607"/>
                    <a:pt x="3763" y="762"/>
                  </a:cubicBezTo>
                  <a:cubicBezTo>
                    <a:pt x="3870" y="750"/>
                    <a:pt x="3989" y="726"/>
                    <a:pt x="4108" y="726"/>
                  </a:cubicBezTo>
                  <a:cubicBezTo>
                    <a:pt x="5668" y="738"/>
                    <a:pt x="7216" y="762"/>
                    <a:pt x="8776" y="774"/>
                  </a:cubicBezTo>
                  <a:cubicBezTo>
                    <a:pt x="8654" y="646"/>
                    <a:pt x="8512" y="618"/>
                    <a:pt x="8367" y="618"/>
                  </a:cubicBezTo>
                  <a:cubicBezTo>
                    <a:pt x="8249" y="618"/>
                    <a:pt x="8129" y="637"/>
                    <a:pt x="8015" y="637"/>
                  </a:cubicBezTo>
                  <a:cubicBezTo>
                    <a:pt x="7982" y="637"/>
                    <a:pt x="7950" y="635"/>
                    <a:pt x="7918" y="631"/>
                  </a:cubicBezTo>
                  <a:cubicBezTo>
                    <a:pt x="7597" y="572"/>
                    <a:pt x="7561" y="417"/>
                    <a:pt x="7776" y="191"/>
                  </a:cubicBezTo>
                  <a:lnTo>
                    <a:pt x="7764" y="131"/>
                  </a:lnTo>
                  <a:lnTo>
                    <a:pt x="7764" y="60"/>
                  </a:lnTo>
                  <a:lnTo>
                    <a:pt x="6645" y="12"/>
                  </a:lnTo>
                  <a:cubicBezTo>
                    <a:pt x="6645" y="12"/>
                    <a:pt x="6621" y="0"/>
                    <a:pt x="6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5"/>
            <p:cNvSpPr/>
            <p:nvPr/>
          </p:nvSpPr>
          <p:spPr>
            <a:xfrm>
              <a:off x="6128125" y="3527450"/>
              <a:ext cx="48850" cy="11650"/>
            </a:xfrm>
            <a:custGeom>
              <a:avLst/>
              <a:gdLst/>
              <a:ahLst/>
              <a:cxnLst/>
              <a:rect l="l" t="t" r="r" b="b"/>
              <a:pathLst>
                <a:path w="1954" h="466" extrusionOk="0">
                  <a:moveTo>
                    <a:pt x="575" y="0"/>
                  </a:moveTo>
                  <a:cubicBezTo>
                    <a:pt x="383" y="0"/>
                    <a:pt x="191" y="8"/>
                    <a:pt x="1" y="32"/>
                  </a:cubicBezTo>
                  <a:lnTo>
                    <a:pt x="1" y="282"/>
                  </a:lnTo>
                  <a:cubicBezTo>
                    <a:pt x="37" y="330"/>
                    <a:pt x="96" y="377"/>
                    <a:pt x="144" y="413"/>
                  </a:cubicBezTo>
                  <a:cubicBezTo>
                    <a:pt x="220" y="378"/>
                    <a:pt x="296" y="366"/>
                    <a:pt x="371" y="366"/>
                  </a:cubicBezTo>
                  <a:cubicBezTo>
                    <a:pt x="474" y="366"/>
                    <a:pt x="577" y="388"/>
                    <a:pt x="680" y="401"/>
                  </a:cubicBezTo>
                  <a:cubicBezTo>
                    <a:pt x="874" y="426"/>
                    <a:pt x="1074" y="465"/>
                    <a:pt x="1275" y="465"/>
                  </a:cubicBezTo>
                  <a:cubicBezTo>
                    <a:pt x="1467" y="465"/>
                    <a:pt x="1660" y="429"/>
                    <a:pt x="1846" y="306"/>
                  </a:cubicBezTo>
                  <a:cubicBezTo>
                    <a:pt x="1954" y="163"/>
                    <a:pt x="1823" y="104"/>
                    <a:pt x="1727" y="32"/>
                  </a:cubicBezTo>
                  <a:cubicBezTo>
                    <a:pt x="1346" y="32"/>
                    <a:pt x="960"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5"/>
            <p:cNvSpPr/>
            <p:nvPr/>
          </p:nvSpPr>
          <p:spPr>
            <a:xfrm>
              <a:off x="6171300" y="3527825"/>
              <a:ext cx="43475" cy="11150"/>
            </a:xfrm>
            <a:custGeom>
              <a:avLst/>
              <a:gdLst/>
              <a:ahLst/>
              <a:cxnLst/>
              <a:rect l="l" t="t" r="r" b="b"/>
              <a:pathLst>
                <a:path w="1739" h="446" extrusionOk="0">
                  <a:moveTo>
                    <a:pt x="1300" y="0"/>
                  </a:moveTo>
                  <a:cubicBezTo>
                    <a:pt x="1103" y="0"/>
                    <a:pt x="921" y="55"/>
                    <a:pt x="738" y="136"/>
                  </a:cubicBezTo>
                  <a:cubicBezTo>
                    <a:pt x="596" y="29"/>
                    <a:pt x="417" y="124"/>
                    <a:pt x="274" y="17"/>
                  </a:cubicBezTo>
                  <a:lnTo>
                    <a:pt x="0" y="17"/>
                  </a:lnTo>
                  <a:cubicBezTo>
                    <a:pt x="36" y="101"/>
                    <a:pt x="72" y="208"/>
                    <a:pt x="119" y="303"/>
                  </a:cubicBezTo>
                  <a:cubicBezTo>
                    <a:pt x="215" y="362"/>
                    <a:pt x="357" y="327"/>
                    <a:pt x="429" y="446"/>
                  </a:cubicBezTo>
                  <a:cubicBezTo>
                    <a:pt x="846" y="434"/>
                    <a:pt x="1274" y="434"/>
                    <a:pt x="1691" y="422"/>
                  </a:cubicBezTo>
                  <a:cubicBezTo>
                    <a:pt x="1739" y="196"/>
                    <a:pt x="1727" y="17"/>
                    <a:pt x="1405" y="5"/>
                  </a:cubicBezTo>
                  <a:cubicBezTo>
                    <a:pt x="1370" y="2"/>
                    <a:pt x="1335" y="0"/>
                    <a:pt x="1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5"/>
            <p:cNvSpPr/>
            <p:nvPr/>
          </p:nvSpPr>
          <p:spPr>
            <a:xfrm>
              <a:off x="6039125" y="3523775"/>
              <a:ext cx="47950" cy="11025"/>
            </a:xfrm>
            <a:custGeom>
              <a:avLst/>
              <a:gdLst/>
              <a:ahLst/>
              <a:cxnLst/>
              <a:rect l="l" t="t" r="r" b="b"/>
              <a:pathLst>
                <a:path w="1918" h="441" extrusionOk="0">
                  <a:moveTo>
                    <a:pt x="251" y="1"/>
                  </a:moveTo>
                  <a:cubicBezTo>
                    <a:pt x="180" y="12"/>
                    <a:pt x="60" y="12"/>
                    <a:pt x="25" y="120"/>
                  </a:cubicBezTo>
                  <a:cubicBezTo>
                    <a:pt x="1" y="215"/>
                    <a:pt x="84" y="263"/>
                    <a:pt x="180" y="298"/>
                  </a:cubicBezTo>
                  <a:cubicBezTo>
                    <a:pt x="208" y="309"/>
                    <a:pt x="236" y="313"/>
                    <a:pt x="264" y="313"/>
                  </a:cubicBezTo>
                  <a:cubicBezTo>
                    <a:pt x="408" y="313"/>
                    <a:pt x="537" y="193"/>
                    <a:pt x="659" y="193"/>
                  </a:cubicBezTo>
                  <a:cubicBezTo>
                    <a:pt x="698" y="193"/>
                    <a:pt x="737" y="206"/>
                    <a:pt x="775" y="239"/>
                  </a:cubicBezTo>
                  <a:cubicBezTo>
                    <a:pt x="990" y="402"/>
                    <a:pt x="1210" y="440"/>
                    <a:pt x="1434" y="440"/>
                  </a:cubicBezTo>
                  <a:cubicBezTo>
                    <a:pt x="1570" y="440"/>
                    <a:pt x="1707" y="426"/>
                    <a:pt x="1846" y="417"/>
                  </a:cubicBezTo>
                  <a:cubicBezTo>
                    <a:pt x="1918" y="322"/>
                    <a:pt x="1918" y="239"/>
                    <a:pt x="1834" y="143"/>
                  </a:cubicBezTo>
                  <a:cubicBezTo>
                    <a:pt x="1311" y="108"/>
                    <a:pt x="775" y="36"/>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5"/>
            <p:cNvSpPr/>
            <p:nvPr/>
          </p:nvSpPr>
          <p:spPr>
            <a:xfrm>
              <a:off x="6184700" y="3508675"/>
              <a:ext cx="47925" cy="5925"/>
            </a:xfrm>
            <a:custGeom>
              <a:avLst/>
              <a:gdLst/>
              <a:ahLst/>
              <a:cxnLst/>
              <a:rect l="l" t="t" r="r" b="b"/>
              <a:pathLst>
                <a:path w="1917" h="237" extrusionOk="0">
                  <a:moveTo>
                    <a:pt x="685" y="0"/>
                  </a:moveTo>
                  <a:cubicBezTo>
                    <a:pt x="655" y="0"/>
                    <a:pt x="625" y="3"/>
                    <a:pt x="595" y="9"/>
                  </a:cubicBezTo>
                  <a:cubicBezTo>
                    <a:pt x="393" y="21"/>
                    <a:pt x="191" y="33"/>
                    <a:pt x="0" y="57"/>
                  </a:cubicBezTo>
                  <a:cubicBezTo>
                    <a:pt x="536" y="188"/>
                    <a:pt x="1095" y="140"/>
                    <a:pt x="1667" y="235"/>
                  </a:cubicBezTo>
                  <a:cubicBezTo>
                    <a:pt x="1677" y="236"/>
                    <a:pt x="1687" y="237"/>
                    <a:pt x="1696" y="237"/>
                  </a:cubicBezTo>
                  <a:cubicBezTo>
                    <a:pt x="1801" y="237"/>
                    <a:pt x="1884" y="177"/>
                    <a:pt x="1917" y="57"/>
                  </a:cubicBezTo>
                  <a:cubicBezTo>
                    <a:pt x="1703" y="33"/>
                    <a:pt x="1512" y="33"/>
                    <a:pt x="1322" y="33"/>
                  </a:cubicBezTo>
                  <a:cubicBezTo>
                    <a:pt x="1143" y="21"/>
                    <a:pt x="953" y="21"/>
                    <a:pt x="774" y="9"/>
                  </a:cubicBezTo>
                  <a:cubicBezTo>
                    <a:pt x="744" y="3"/>
                    <a:pt x="714" y="0"/>
                    <a:pt x="6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5"/>
            <p:cNvSpPr/>
            <p:nvPr/>
          </p:nvSpPr>
          <p:spPr>
            <a:xfrm>
              <a:off x="6109075" y="3506225"/>
              <a:ext cx="47650" cy="4175"/>
            </a:xfrm>
            <a:custGeom>
              <a:avLst/>
              <a:gdLst/>
              <a:ahLst/>
              <a:cxnLst/>
              <a:rect l="l" t="t" r="r" b="b"/>
              <a:pathLst>
                <a:path w="1906" h="167" extrusionOk="0">
                  <a:moveTo>
                    <a:pt x="1537" y="0"/>
                  </a:moveTo>
                  <a:cubicBezTo>
                    <a:pt x="1025" y="0"/>
                    <a:pt x="501" y="12"/>
                    <a:pt x="1" y="12"/>
                  </a:cubicBezTo>
                  <a:cubicBezTo>
                    <a:pt x="620" y="167"/>
                    <a:pt x="1263" y="131"/>
                    <a:pt x="1906" y="155"/>
                  </a:cubicBezTo>
                  <a:cubicBezTo>
                    <a:pt x="1811" y="36"/>
                    <a:pt x="1680" y="0"/>
                    <a:pt x="1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5"/>
            <p:cNvSpPr/>
            <p:nvPr/>
          </p:nvSpPr>
          <p:spPr>
            <a:xfrm>
              <a:off x="6084975" y="3524925"/>
              <a:ext cx="11025" cy="9300"/>
            </a:xfrm>
            <a:custGeom>
              <a:avLst/>
              <a:gdLst/>
              <a:ahLst/>
              <a:cxnLst/>
              <a:rect l="l" t="t" r="r" b="b"/>
              <a:pathLst>
                <a:path w="441" h="372" extrusionOk="0">
                  <a:moveTo>
                    <a:pt x="288" y="0"/>
                  </a:moveTo>
                  <a:cubicBezTo>
                    <a:pt x="188" y="0"/>
                    <a:pt x="97" y="81"/>
                    <a:pt x="0" y="97"/>
                  </a:cubicBezTo>
                  <a:cubicBezTo>
                    <a:pt x="0" y="193"/>
                    <a:pt x="12" y="276"/>
                    <a:pt x="12" y="371"/>
                  </a:cubicBezTo>
                  <a:lnTo>
                    <a:pt x="429" y="371"/>
                  </a:lnTo>
                  <a:cubicBezTo>
                    <a:pt x="429" y="336"/>
                    <a:pt x="441" y="300"/>
                    <a:pt x="441" y="264"/>
                  </a:cubicBezTo>
                  <a:lnTo>
                    <a:pt x="441" y="74"/>
                  </a:lnTo>
                  <a:cubicBezTo>
                    <a:pt x="387" y="19"/>
                    <a:pt x="33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5"/>
            <p:cNvSpPr/>
            <p:nvPr/>
          </p:nvSpPr>
          <p:spPr>
            <a:xfrm>
              <a:off x="6178150" y="3527950"/>
              <a:ext cx="11625" cy="3225"/>
            </a:xfrm>
            <a:custGeom>
              <a:avLst/>
              <a:gdLst/>
              <a:ahLst/>
              <a:cxnLst/>
              <a:rect l="l" t="t" r="r" b="b"/>
              <a:pathLst>
                <a:path w="465" h="129" extrusionOk="0">
                  <a:moveTo>
                    <a:pt x="0" y="0"/>
                  </a:moveTo>
                  <a:cubicBezTo>
                    <a:pt x="97" y="105"/>
                    <a:pt x="200" y="128"/>
                    <a:pt x="308" y="128"/>
                  </a:cubicBezTo>
                  <a:cubicBezTo>
                    <a:pt x="359" y="128"/>
                    <a:pt x="411" y="123"/>
                    <a:pt x="464" y="119"/>
                  </a:cubicBezTo>
                  <a:cubicBezTo>
                    <a:pt x="334" y="0"/>
                    <a:pt x="16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5"/>
            <p:cNvSpPr/>
            <p:nvPr/>
          </p:nvSpPr>
          <p:spPr>
            <a:xfrm>
              <a:off x="6159400" y="3510375"/>
              <a:ext cx="9250" cy="1950"/>
            </a:xfrm>
            <a:custGeom>
              <a:avLst/>
              <a:gdLst/>
              <a:ahLst/>
              <a:cxnLst/>
              <a:rect l="l" t="t" r="r" b="b"/>
              <a:pathLst>
                <a:path w="370" h="78" extrusionOk="0">
                  <a:moveTo>
                    <a:pt x="0" y="1"/>
                  </a:moveTo>
                  <a:cubicBezTo>
                    <a:pt x="54" y="55"/>
                    <a:pt x="109" y="77"/>
                    <a:pt x="164" y="77"/>
                  </a:cubicBezTo>
                  <a:cubicBezTo>
                    <a:pt x="230" y="77"/>
                    <a:pt x="298" y="46"/>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5"/>
            <p:cNvSpPr/>
            <p:nvPr/>
          </p:nvSpPr>
          <p:spPr>
            <a:xfrm>
              <a:off x="6019800" y="3541350"/>
              <a:ext cx="32750" cy="8675"/>
            </a:xfrm>
            <a:custGeom>
              <a:avLst/>
              <a:gdLst/>
              <a:ahLst/>
              <a:cxnLst/>
              <a:rect l="l" t="t" r="r" b="b"/>
              <a:pathLst>
                <a:path w="1310" h="347" extrusionOk="0">
                  <a:moveTo>
                    <a:pt x="1036" y="12"/>
                  </a:moveTo>
                  <a:cubicBezTo>
                    <a:pt x="845" y="24"/>
                    <a:pt x="655" y="24"/>
                    <a:pt x="464" y="24"/>
                  </a:cubicBezTo>
                  <a:cubicBezTo>
                    <a:pt x="321" y="131"/>
                    <a:pt x="107" y="0"/>
                    <a:pt x="0" y="191"/>
                  </a:cubicBezTo>
                  <a:cubicBezTo>
                    <a:pt x="238" y="281"/>
                    <a:pt x="476" y="346"/>
                    <a:pt x="713" y="346"/>
                  </a:cubicBezTo>
                  <a:cubicBezTo>
                    <a:pt x="913" y="346"/>
                    <a:pt x="1113" y="299"/>
                    <a:pt x="1310" y="179"/>
                  </a:cubicBezTo>
                  <a:cubicBezTo>
                    <a:pt x="1214" y="119"/>
                    <a:pt x="1131" y="71"/>
                    <a:pt x="1036"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5"/>
            <p:cNvSpPr/>
            <p:nvPr/>
          </p:nvSpPr>
          <p:spPr>
            <a:xfrm>
              <a:off x="6174575" y="3534725"/>
              <a:ext cx="7450" cy="3700"/>
            </a:xfrm>
            <a:custGeom>
              <a:avLst/>
              <a:gdLst/>
              <a:ahLst/>
              <a:cxnLst/>
              <a:rect l="l" t="t" r="r" b="b"/>
              <a:pathLst>
                <a:path w="298" h="148" extrusionOk="0">
                  <a:moveTo>
                    <a:pt x="46" y="1"/>
                  </a:moveTo>
                  <a:cubicBezTo>
                    <a:pt x="31" y="1"/>
                    <a:pt x="16" y="2"/>
                    <a:pt x="0" y="3"/>
                  </a:cubicBezTo>
                  <a:cubicBezTo>
                    <a:pt x="65" y="100"/>
                    <a:pt x="148" y="148"/>
                    <a:pt x="260" y="148"/>
                  </a:cubicBezTo>
                  <a:cubicBezTo>
                    <a:pt x="272" y="148"/>
                    <a:pt x="285" y="147"/>
                    <a:pt x="298" y="146"/>
                  </a:cubicBezTo>
                  <a:cubicBezTo>
                    <a:pt x="246" y="41"/>
                    <a:pt x="156" y="1"/>
                    <a:pt x="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5"/>
            <p:cNvSpPr/>
            <p:nvPr/>
          </p:nvSpPr>
          <p:spPr>
            <a:xfrm>
              <a:off x="6124275" y="3616650"/>
              <a:ext cx="14600" cy="4200"/>
            </a:xfrm>
            <a:custGeom>
              <a:avLst/>
              <a:gdLst/>
              <a:ahLst/>
              <a:cxnLst/>
              <a:rect l="l" t="t" r="r" b="b"/>
              <a:pathLst>
                <a:path w="584" h="168" extrusionOk="0">
                  <a:moveTo>
                    <a:pt x="429" y="0"/>
                  </a:moveTo>
                  <a:cubicBezTo>
                    <a:pt x="298" y="24"/>
                    <a:pt x="155" y="24"/>
                    <a:pt x="0" y="36"/>
                  </a:cubicBezTo>
                  <a:cubicBezTo>
                    <a:pt x="79" y="143"/>
                    <a:pt x="170" y="167"/>
                    <a:pt x="265" y="167"/>
                  </a:cubicBezTo>
                  <a:cubicBezTo>
                    <a:pt x="347" y="167"/>
                    <a:pt x="431" y="149"/>
                    <a:pt x="512" y="149"/>
                  </a:cubicBezTo>
                  <a:cubicBezTo>
                    <a:pt x="536" y="149"/>
                    <a:pt x="560" y="151"/>
                    <a:pt x="584" y="155"/>
                  </a:cubicBez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5"/>
            <p:cNvSpPr/>
            <p:nvPr/>
          </p:nvSpPr>
          <p:spPr>
            <a:xfrm>
              <a:off x="5374475" y="2102825"/>
              <a:ext cx="166400" cy="34500"/>
            </a:xfrm>
            <a:custGeom>
              <a:avLst/>
              <a:gdLst/>
              <a:ahLst/>
              <a:cxnLst/>
              <a:rect l="l" t="t" r="r" b="b"/>
              <a:pathLst>
                <a:path w="6656" h="1380" extrusionOk="0">
                  <a:moveTo>
                    <a:pt x="870" y="0"/>
                  </a:moveTo>
                  <a:cubicBezTo>
                    <a:pt x="776" y="0"/>
                    <a:pt x="681" y="5"/>
                    <a:pt x="584" y="10"/>
                  </a:cubicBezTo>
                  <a:cubicBezTo>
                    <a:pt x="512" y="22"/>
                    <a:pt x="441" y="58"/>
                    <a:pt x="381" y="105"/>
                  </a:cubicBezTo>
                  <a:cubicBezTo>
                    <a:pt x="96" y="320"/>
                    <a:pt x="0" y="546"/>
                    <a:pt x="357" y="772"/>
                  </a:cubicBezTo>
                  <a:cubicBezTo>
                    <a:pt x="477" y="844"/>
                    <a:pt x="596" y="891"/>
                    <a:pt x="738" y="939"/>
                  </a:cubicBezTo>
                  <a:cubicBezTo>
                    <a:pt x="774" y="939"/>
                    <a:pt x="810" y="951"/>
                    <a:pt x="834" y="951"/>
                  </a:cubicBezTo>
                  <a:cubicBezTo>
                    <a:pt x="881" y="963"/>
                    <a:pt x="917" y="963"/>
                    <a:pt x="941" y="963"/>
                  </a:cubicBezTo>
                  <a:cubicBezTo>
                    <a:pt x="1524" y="1082"/>
                    <a:pt x="2120" y="1010"/>
                    <a:pt x="2703" y="1070"/>
                  </a:cubicBezTo>
                  <a:cubicBezTo>
                    <a:pt x="2763" y="1082"/>
                    <a:pt x="2822" y="1082"/>
                    <a:pt x="2882" y="1082"/>
                  </a:cubicBezTo>
                  <a:cubicBezTo>
                    <a:pt x="2888" y="1084"/>
                    <a:pt x="2893" y="1085"/>
                    <a:pt x="2899" y="1085"/>
                  </a:cubicBezTo>
                  <a:cubicBezTo>
                    <a:pt x="2941" y="1085"/>
                    <a:pt x="2963" y="1019"/>
                    <a:pt x="2990" y="1019"/>
                  </a:cubicBezTo>
                  <a:cubicBezTo>
                    <a:pt x="2994" y="1019"/>
                    <a:pt x="2997" y="1020"/>
                    <a:pt x="3001" y="1022"/>
                  </a:cubicBezTo>
                  <a:cubicBezTo>
                    <a:pt x="3024" y="1070"/>
                    <a:pt x="2917" y="1117"/>
                    <a:pt x="2941" y="1177"/>
                  </a:cubicBezTo>
                  <a:cubicBezTo>
                    <a:pt x="2941" y="1260"/>
                    <a:pt x="2977" y="1344"/>
                    <a:pt x="3072" y="1379"/>
                  </a:cubicBezTo>
                  <a:cubicBezTo>
                    <a:pt x="3429" y="1225"/>
                    <a:pt x="3810" y="1308"/>
                    <a:pt x="4167" y="1177"/>
                  </a:cubicBezTo>
                  <a:cubicBezTo>
                    <a:pt x="4253" y="1166"/>
                    <a:pt x="4137" y="1041"/>
                    <a:pt x="4224" y="1041"/>
                  </a:cubicBezTo>
                  <a:cubicBezTo>
                    <a:pt x="4234" y="1041"/>
                    <a:pt x="4247" y="1042"/>
                    <a:pt x="4263" y="1046"/>
                  </a:cubicBezTo>
                  <a:cubicBezTo>
                    <a:pt x="4310" y="1070"/>
                    <a:pt x="4370" y="1082"/>
                    <a:pt x="4429" y="1082"/>
                  </a:cubicBezTo>
                  <a:cubicBezTo>
                    <a:pt x="4566" y="1063"/>
                    <a:pt x="4704" y="1038"/>
                    <a:pt x="4841" y="1038"/>
                  </a:cubicBezTo>
                  <a:cubicBezTo>
                    <a:pt x="4882" y="1038"/>
                    <a:pt x="4924" y="1040"/>
                    <a:pt x="4965" y="1046"/>
                  </a:cubicBezTo>
                  <a:cubicBezTo>
                    <a:pt x="5239" y="1058"/>
                    <a:pt x="5537" y="1106"/>
                    <a:pt x="5799" y="1248"/>
                  </a:cubicBezTo>
                  <a:cubicBezTo>
                    <a:pt x="5872" y="1266"/>
                    <a:pt x="5943" y="1274"/>
                    <a:pt x="6011" y="1274"/>
                  </a:cubicBezTo>
                  <a:cubicBezTo>
                    <a:pt x="6219" y="1274"/>
                    <a:pt x="6405" y="1198"/>
                    <a:pt x="6584" y="1082"/>
                  </a:cubicBezTo>
                  <a:cubicBezTo>
                    <a:pt x="6632" y="1046"/>
                    <a:pt x="6656" y="986"/>
                    <a:pt x="6656" y="903"/>
                  </a:cubicBezTo>
                  <a:cubicBezTo>
                    <a:pt x="6596" y="665"/>
                    <a:pt x="6311" y="725"/>
                    <a:pt x="6180" y="582"/>
                  </a:cubicBezTo>
                  <a:cubicBezTo>
                    <a:pt x="5537" y="332"/>
                    <a:pt x="4822" y="534"/>
                    <a:pt x="4167" y="308"/>
                  </a:cubicBezTo>
                  <a:cubicBezTo>
                    <a:pt x="4025" y="224"/>
                    <a:pt x="3870" y="177"/>
                    <a:pt x="3691" y="141"/>
                  </a:cubicBezTo>
                  <a:cubicBezTo>
                    <a:pt x="3544" y="152"/>
                    <a:pt x="3396" y="157"/>
                    <a:pt x="3249" y="157"/>
                  </a:cubicBezTo>
                  <a:cubicBezTo>
                    <a:pt x="2587" y="157"/>
                    <a:pt x="1927" y="65"/>
                    <a:pt x="1274" y="46"/>
                  </a:cubicBezTo>
                  <a:cubicBezTo>
                    <a:pt x="1140" y="11"/>
                    <a:pt x="1006" y="0"/>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5"/>
            <p:cNvSpPr/>
            <p:nvPr/>
          </p:nvSpPr>
          <p:spPr>
            <a:xfrm>
              <a:off x="5657250" y="2120925"/>
              <a:ext cx="94675" cy="21125"/>
            </a:xfrm>
            <a:custGeom>
              <a:avLst/>
              <a:gdLst/>
              <a:ahLst/>
              <a:cxnLst/>
              <a:rect l="l" t="t" r="r" b="b"/>
              <a:pathLst>
                <a:path w="3787" h="845" extrusionOk="0">
                  <a:moveTo>
                    <a:pt x="888" y="0"/>
                  </a:moveTo>
                  <a:cubicBezTo>
                    <a:pt x="846" y="0"/>
                    <a:pt x="804" y="10"/>
                    <a:pt x="762" y="36"/>
                  </a:cubicBezTo>
                  <a:cubicBezTo>
                    <a:pt x="721" y="78"/>
                    <a:pt x="676" y="99"/>
                    <a:pt x="628" y="99"/>
                  </a:cubicBezTo>
                  <a:cubicBezTo>
                    <a:pt x="581" y="99"/>
                    <a:pt x="530" y="78"/>
                    <a:pt x="476" y="36"/>
                  </a:cubicBezTo>
                  <a:lnTo>
                    <a:pt x="334" y="36"/>
                  </a:lnTo>
                  <a:cubicBezTo>
                    <a:pt x="155" y="203"/>
                    <a:pt x="0" y="393"/>
                    <a:pt x="167" y="643"/>
                  </a:cubicBezTo>
                  <a:cubicBezTo>
                    <a:pt x="265" y="804"/>
                    <a:pt x="410" y="844"/>
                    <a:pt x="572" y="844"/>
                  </a:cubicBezTo>
                  <a:cubicBezTo>
                    <a:pt x="626" y="844"/>
                    <a:pt x="682" y="840"/>
                    <a:pt x="738" y="834"/>
                  </a:cubicBezTo>
                  <a:cubicBezTo>
                    <a:pt x="1030" y="809"/>
                    <a:pt x="1321" y="778"/>
                    <a:pt x="1612" y="778"/>
                  </a:cubicBezTo>
                  <a:cubicBezTo>
                    <a:pt x="1738" y="778"/>
                    <a:pt x="1863" y="784"/>
                    <a:pt x="1989" y="798"/>
                  </a:cubicBezTo>
                  <a:cubicBezTo>
                    <a:pt x="2245" y="798"/>
                    <a:pt x="2506" y="819"/>
                    <a:pt x="2768" y="819"/>
                  </a:cubicBezTo>
                  <a:cubicBezTo>
                    <a:pt x="3030" y="819"/>
                    <a:pt x="3292" y="798"/>
                    <a:pt x="3548" y="715"/>
                  </a:cubicBezTo>
                  <a:cubicBezTo>
                    <a:pt x="3691" y="632"/>
                    <a:pt x="3786" y="501"/>
                    <a:pt x="3786" y="322"/>
                  </a:cubicBezTo>
                  <a:cubicBezTo>
                    <a:pt x="3737" y="260"/>
                    <a:pt x="3687" y="224"/>
                    <a:pt x="3635" y="224"/>
                  </a:cubicBezTo>
                  <a:cubicBezTo>
                    <a:pt x="3588" y="224"/>
                    <a:pt x="3540" y="254"/>
                    <a:pt x="3489" y="322"/>
                  </a:cubicBezTo>
                  <a:cubicBezTo>
                    <a:pt x="3438" y="367"/>
                    <a:pt x="3390" y="391"/>
                    <a:pt x="3340" y="391"/>
                  </a:cubicBezTo>
                  <a:cubicBezTo>
                    <a:pt x="3297" y="391"/>
                    <a:pt x="3253" y="373"/>
                    <a:pt x="3203" y="334"/>
                  </a:cubicBezTo>
                  <a:cubicBezTo>
                    <a:pt x="2977" y="274"/>
                    <a:pt x="2762" y="227"/>
                    <a:pt x="2620" y="24"/>
                  </a:cubicBezTo>
                  <a:cubicBezTo>
                    <a:pt x="2608" y="24"/>
                    <a:pt x="2596" y="1"/>
                    <a:pt x="2584" y="1"/>
                  </a:cubicBezTo>
                  <a:cubicBezTo>
                    <a:pt x="2548" y="1"/>
                    <a:pt x="2524" y="24"/>
                    <a:pt x="2489" y="36"/>
                  </a:cubicBezTo>
                  <a:cubicBezTo>
                    <a:pt x="2395" y="141"/>
                    <a:pt x="2306" y="187"/>
                    <a:pt x="2217" y="187"/>
                  </a:cubicBezTo>
                  <a:cubicBezTo>
                    <a:pt x="2115" y="187"/>
                    <a:pt x="2014" y="126"/>
                    <a:pt x="1905" y="24"/>
                  </a:cubicBezTo>
                  <a:cubicBezTo>
                    <a:pt x="1810" y="24"/>
                    <a:pt x="1715" y="24"/>
                    <a:pt x="1596" y="48"/>
                  </a:cubicBezTo>
                  <a:cubicBezTo>
                    <a:pt x="1596" y="48"/>
                    <a:pt x="1584" y="60"/>
                    <a:pt x="1548" y="84"/>
                  </a:cubicBezTo>
                  <a:cubicBezTo>
                    <a:pt x="1524" y="84"/>
                    <a:pt x="1488" y="84"/>
                    <a:pt x="1465" y="36"/>
                  </a:cubicBezTo>
                  <a:cubicBezTo>
                    <a:pt x="1417" y="24"/>
                    <a:pt x="1369" y="24"/>
                    <a:pt x="1334" y="24"/>
                  </a:cubicBezTo>
                  <a:cubicBezTo>
                    <a:pt x="1269" y="32"/>
                    <a:pt x="1211" y="73"/>
                    <a:pt x="1146" y="73"/>
                  </a:cubicBezTo>
                  <a:cubicBezTo>
                    <a:pt x="1115" y="73"/>
                    <a:pt x="1083" y="63"/>
                    <a:pt x="1048" y="36"/>
                  </a:cubicBezTo>
                  <a:cubicBezTo>
                    <a:pt x="995" y="16"/>
                    <a:pt x="941" y="0"/>
                    <a:pt x="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5"/>
            <p:cNvSpPr/>
            <p:nvPr/>
          </p:nvSpPr>
          <p:spPr>
            <a:xfrm>
              <a:off x="5601275" y="2121525"/>
              <a:ext cx="104800" cy="25325"/>
            </a:xfrm>
            <a:custGeom>
              <a:avLst/>
              <a:gdLst/>
              <a:ahLst/>
              <a:cxnLst/>
              <a:rect l="l" t="t" r="r" b="b"/>
              <a:pathLst>
                <a:path w="4192" h="1013" extrusionOk="0">
                  <a:moveTo>
                    <a:pt x="2561" y="0"/>
                  </a:moveTo>
                  <a:lnTo>
                    <a:pt x="2561" y="0"/>
                  </a:lnTo>
                  <a:cubicBezTo>
                    <a:pt x="1703" y="12"/>
                    <a:pt x="846" y="12"/>
                    <a:pt x="1" y="24"/>
                  </a:cubicBezTo>
                  <a:cubicBezTo>
                    <a:pt x="143" y="309"/>
                    <a:pt x="360" y="351"/>
                    <a:pt x="589" y="351"/>
                  </a:cubicBezTo>
                  <a:cubicBezTo>
                    <a:pt x="684" y="351"/>
                    <a:pt x="782" y="344"/>
                    <a:pt x="877" y="344"/>
                  </a:cubicBezTo>
                  <a:cubicBezTo>
                    <a:pt x="974" y="344"/>
                    <a:pt x="1068" y="351"/>
                    <a:pt x="1156" y="381"/>
                  </a:cubicBezTo>
                  <a:cubicBezTo>
                    <a:pt x="1177" y="384"/>
                    <a:pt x="1198" y="385"/>
                    <a:pt x="1219" y="385"/>
                  </a:cubicBezTo>
                  <a:cubicBezTo>
                    <a:pt x="1410" y="385"/>
                    <a:pt x="1581" y="280"/>
                    <a:pt x="1829" y="280"/>
                  </a:cubicBezTo>
                  <a:cubicBezTo>
                    <a:pt x="1899" y="280"/>
                    <a:pt x="1976" y="288"/>
                    <a:pt x="2061" y="310"/>
                  </a:cubicBezTo>
                  <a:cubicBezTo>
                    <a:pt x="1976" y="297"/>
                    <a:pt x="1901" y="290"/>
                    <a:pt x="1835" y="290"/>
                  </a:cubicBezTo>
                  <a:cubicBezTo>
                    <a:pt x="1604" y="290"/>
                    <a:pt x="1477" y="372"/>
                    <a:pt x="1394" y="548"/>
                  </a:cubicBezTo>
                  <a:cubicBezTo>
                    <a:pt x="1382" y="619"/>
                    <a:pt x="1394" y="679"/>
                    <a:pt x="1430" y="739"/>
                  </a:cubicBezTo>
                  <a:cubicBezTo>
                    <a:pt x="1572" y="870"/>
                    <a:pt x="1763" y="893"/>
                    <a:pt x="1965" y="953"/>
                  </a:cubicBezTo>
                  <a:cubicBezTo>
                    <a:pt x="2025" y="965"/>
                    <a:pt x="2096" y="965"/>
                    <a:pt x="2156" y="965"/>
                  </a:cubicBezTo>
                  <a:cubicBezTo>
                    <a:pt x="2237" y="943"/>
                    <a:pt x="2318" y="880"/>
                    <a:pt x="2396" y="880"/>
                  </a:cubicBezTo>
                  <a:cubicBezTo>
                    <a:pt x="2444" y="880"/>
                    <a:pt x="2491" y="904"/>
                    <a:pt x="2537" y="977"/>
                  </a:cubicBezTo>
                  <a:cubicBezTo>
                    <a:pt x="2596" y="989"/>
                    <a:pt x="2656" y="1012"/>
                    <a:pt x="2739" y="1012"/>
                  </a:cubicBezTo>
                  <a:cubicBezTo>
                    <a:pt x="3192" y="870"/>
                    <a:pt x="3692" y="977"/>
                    <a:pt x="4132" y="750"/>
                  </a:cubicBezTo>
                  <a:cubicBezTo>
                    <a:pt x="4192" y="691"/>
                    <a:pt x="4192" y="619"/>
                    <a:pt x="4132" y="560"/>
                  </a:cubicBezTo>
                  <a:cubicBezTo>
                    <a:pt x="4013" y="540"/>
                    <a:pt x="3894" y="532"/>
                    <a:pt x="3777" y="532"/>
                  </a:cubicBezTo>
                  <a:cubicBezTo>
                    <a:pt x="3472" y="532"/>
                    <a:pt x="3171" y="585"/>
                    <a:pt x="2870" y="619"/>
                  </a:cubicBezTo>
                  <a:cubicBezTo>
                    <a:pt x="2787" y="629"/>
                    <a:pt x="2719" y="636"/>
                    <a:pt x="2666" y="636"/>
                  </a:cubicBezTo>
                  <a:cubicBezTo>
                    <a:pt x="2460" y="636"/>
                    <a:pt x="2456" y="543"/>
                    <a:pt x="2513" y="203"/>
                  </a:cubicBezTo>
                  <a:cubicBezTo>
                    <a:pt x="2525" y="131"/>
                    <a:pt x="2537" y="72"/>
                    <a:pt x="2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5"/>
            <p:cNvSpPr/>
            <p:nvPr/>
          </p:nvSpPr>
          <p:spPr>
            <a:xfrm>
              <a:off x="5584900" y="2121525"/>
              <a:ext cx="53625" cy="19900"/>
            </a:xfrm>
            <a:custGeom>
              <a:avLst/>
              <a:gdLst/>
              <a:ahLst/>
              <a:cxnLst/>
              <a:rect l="l" t="t" r="r" b="b"/>
              <a:pathLst>
                <a:path w="2145" h="796" extrusionOk="0">
                  <a:moveTo>
                    <a:pt x="334" y="0"/>
                  </a:moveTo>
                  <a:cubicBezTo>
                    <a:pt x="263" y="96"/>
                    <a:pt x="84" y="36"/>
                    <a:pt x="13" y="155"/>
                  </a:cubicBezTo>
                  <a:cubicBezTo>
                    <a:pt x="1" y="238"/>
                    <a:pt x="1" y="298"/>
                    <a:pt x="25" y="358"/>
                  </a:cubicBezTo>
                  <a:cubicBezTo>
                    <a:pt x="311" y="750"/>
                    <a:pt x="775" y="667"/>
                    <a:pt x="1156" y="786"/>
                  </a:cubicBezTo>
                  <a:cubicBezTo>
                    <a:pt x="1186" y="792"/>
                    <a:pt x="1218" y="795"/>
                    <a:pt x="1251" y="795"/>
                  </a:cubicBezTo>
                  <a:cubicBezTo>
                    <a:pt x="1284" y="795"/>
                    <a:pt x="1317" y="792"/>
                    <a:pt x="1346" y="786"/>
                  </a:cubicBezTo>
                  <a:cubicBezTo>
                    <a:pt x="1450" y="729"/>
                    <a:pt x="1550" y="710"/>
                    <a:pt x="1650" y="710"/>
                  </a:cubicBezTo>
                  <a:cubicBezTo>
                    <a:pt x="1758" y="710"/>
                    <a:pt x="1866" y="732"/>
                    <a:pt x="1977" y="750"/>
                  </a:cubicBezTo>
                  <a:cubicBezTo>
                    <a:pt x="2001" y="750"/>
                    <a:pt x="2037" y="739"/>
                    <a:pt x="2061" y="727"/>
                  </a:cubicBezTo>
                  <a:lnTo>
                    <a:pt x="2061" y="572"/>
                  </a:lnTo>
                  <a:cubicBezTo>
                    <a:pt x="2144" y="417"/>
                    <a:pt x="2049" y="334"/>
                    <a:pt x="1906" y="274"/>
                  </a:cubicBezTo>
                  <a:cubicBezTo>
                    <a:pt x="1692" y="143"/>
                    <a:pt x="1454" y="143"/>
                    <a:pt x="1215" y="143"/>
                  </a:cubicBezTo>
                  <a:cubicBezTo>
                    <a:pt x="1145" y="143"/>
                    <a:pt x="1072" y="149"/>
                    <a:pt x="999" y="149"/>
                  </a:cubicBezTo>
                  <a:cubicBezTo>
                    <a:pt x="863" y="149"/>
                    <a:pt x="729" y="129"/>
                    <a:pt x="620" y="12"/>
                  </a:cubicBezTo>
                  <a:cubicBezTo>
                    <a:pt x="537" y="12"/>
                    <a:pt x="430"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5"/>
            <p:cNvSpPr/>
            <p:nvPr/>
          </p:nvSpPr>
          <p:spPr>
            <a:xfrm>
              <a:off x="5529250" y="2116450"/>
              <a:ext cx="54500" cy="10425"/>
            </a:xfrm>
            <a:custGeom>
              <a:avLst/>
              <a:gdLst/>
              <a:ahLst/>
              <a:cxnLst/>
              <a:rect l="l" t="t" r="r" b="b"/>
              <a:pathLst>
                <a:path w="2180" h="417" extrusionOk="0">
                  <a:moveTo>
                    <a:pt x="1" y="37"/>
                  </a:moveTo>
                  <a:lnTo>
                    <a:pt x="1" y="37"/>
                  </a:lnTo>
                  <a:cubicBezTo>
                    <a:pt x="96" y="215"/>
                    <a:pt x="274" y="239"/>
                    <a:pt x="417" y="334"/>
                  </a:cubicBezTo>
                  <a:cubicBezTo>
                    <a:pt x="670" y="387"/>
                    <a:pt x="920" y="416"/>
                    <a:pt x="1169" y="416"/>
                  </a:cubicBezTo>
                  <a:cubicBezTo>
                    <a:pt x="1485" y="416"/>
                    <a:pt x="1801" y="369"/>
                    <a:pt x="2120" y="263"/>
                  </a:cubicBezTo>
                  <a:cubicBezTo>
                    <a:pt x="2132" y="227"/>
                    <a:pt x="2167" y="203"/>
                    <a:pt x="2179" y="168"/>
                  </a:cubicBezTo>
                  <a:cubicBezTo>
                    <a:pt x="1465" y="1"/>
                    <a:pt x="739" y="60"/>
                    <a:pt x="1"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5"/>
            <p:cNvSpPr/>
            <p:nvPr/>
          </p:nvSpPr>
          <p:spPr>
            <a:xfrm>
              <a:off x="5467925" y="2105375"/>
              <a:ext cx="10750" cy="5900"/>
            </a:xfrm>
            <a:custGeom>
              <a:avLst/>
              <a:gdLst/>
              <a:ahLst/>
              <a:cxnLst/>
              <a:rect l="l" t="t" r="r" b="b"/>
              <a:pathLst>
                <a:path w="430" h="236" extrusionOk="0">
                  <a:moveTo>
                    <a:pt x="120" y="1"/>
                  </a:moveTo>
                  <a:cubicBezTo>
                    <a:pt x="51" y="1"/>
                    <a:pt x="1" y="44"/>
                    <a:pt x="1" y="194"/>
                  </a:cubicBezTo>
                  <a:cubicBezTo>
                    <a:pt x="78" y="224"/>
                    <a:pt x="150" y="236"/>
                    <a:pt x="220" y="236"/>
                  </a:cubicBezTo>
                  <a:cubicBezTo>
                    <a:pt x="290" y="236"/>
                    <a:pt x="358" y="224"/>
                    <a:pt x="429" y="206"/>
                  </a:cubicBezTo>
                  <a:cubicBezTo>
                    <a:pt x="429" y="146"/>
                    <a:pt x="418" y="111"/>
                    <a:pt x="406" y="27"/>
                  </a:cubicBezTo>
                  <a:cubicBezTo>
                    <a:pt x="370" y="27"/>
                    <a:pt x="346" y="27"/>
                    <a:pt x="310" y="51"/>
                  </a:cubicBezTo>
                  <a:cubicBezTo>
                    <a:pt x="246" y="30"/>
                    <a:pt x="177"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5"/>
            <p:cNvSpPr/>
            <p:nvPr/>
          </p:nvSpPr>
          <p:spPr>
            <a:xfrm>
              <a:off x="5552775" y="2104250"/>
              <a:ext cx="13700" cy="2725"/>
            </a:xfrm>
            <a:custGeom>
              <a:avLst/>
              <a:gdLst/>
              <a:ahLst/>
              <a:cxnLst/>
              <a:rect l="l" t="t" r="r" b="b"/>
              <a:pathLst>
                <a:path w="548" h="109" extrusionOk="0">
                  <a:moveTo>
                    <a:pt x="0" y="1"/>
                  </a:moveTo>
                  <a:cubicBezTo>
                    <a:pt x="97" y="65"/>
                    <a:pt x="193" y="109"/>
                    <a:pt x="292" y="109"/>
                  </a:cubicBezTo>
                  <a:cubicBezTo>
                    <a:pt x="375" y="109"/>
                    <a:pt x="460" y="77"/>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5"/>
            <p:cNvSpPr/>
            <p:nvPr/>
          </p:nvSpPr>
          <p:spPr>
            <a:xfrm>
              <a:off x="5683425" y="2119600"/>
              <a:ext cx="7175" cy="5325"/>
            </a:xfrm>
            <a:custGeom>
              <a:avLst/>
              <a:gdLst/>
              <a:ahLst/>
              <a:cxnLst/>
              <a:rect l="l" t="t" r="r" b="b"/>
              <a:pathLst>
                <a:path w="287" h="213" extrusionOk="0">
                  <a:moveTo>
                    <a:pt x="173" y="1"/>
                  </a:moveTo>
                  <a:cubicBezTo>
                    <a:pt x="111" y="1"/>
                    <a:pt x="54" y="59"/>
                    <a:pt x="1" y="89"/>
                  </a:cubicBezTo>
                  <a:cubicBezTo>
                    <a:pt x="54" y="171"/>
                    <a:pt x="101" y="213"/>
                    <a:pt x="146" y="213"/>
                  </a:cubicBezTo>
                  <a:cubicBezTo>
                    <a:pt x="193" y="213"/>
                    <a:pt x="238" y="168"/>
                    <a:pt x="287" y="77"/>
                  </a:cubicBezTo>
                  <a:cubicBezTo>
                    <a:pt x="247" y="20"/>
                    <a:pt x="20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5"/>
            <p:cNvSpPr/>
            <p:nvPr/>
          </p:nvSpPr>
          <p:spPr>
            <a:xfrm>
              <a:off x="5581925" y="2120625"/>
              <a:ext cx="11950" cy="4750"/>
            </a:xfrm>
            <a:custGeom>
              <a:avLst/>
              <a:gdLst/>
              <a:ahLst/>
              <a:cxnLst/>
              <a:rect l="l" t="t" r="r" b="b"/>
              <a:pathLst>
                <a:path w="478" h="190" extrusionOk="0">
                  <a:moveTo>
                    <a:pt x="60" y="1"/>
                  </a:moveTo>
                  <a:cubicBezTo>
                    <a:pt x="25" y="13"/>
                    <a:pt x="13" y="36"/>
                    <a:pt x="1" y="48"/>
                  </a:cubicBezTo>
                  <a:cubicBezTo>
                    <a:pt x="10" y="134"/>
                    <a:pt x="43" y="190"/>
                    <a:pt x="117" y="190"/>
                  </a:cubicBezTo>
                  <a:cubicBezTo>
                    <a:pt x="135" y="190"/>
                    <a:pt x="156" y="186"/>
                    <a:pt x="180" y="179"/>
                  </a:cubicBezTo>
                  <a:cubicBezTo>
                    <a:pt x="310" y="179"/>
                    <a:pt x="418" y="155"/>
                    <a:pt x="477" y="36"/>
                  </a:cubicBezTo>
                  <a:cubicBezTo>
                    <a:pt x="334" y="36"/>
                    <a:pt x="203"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5"/>
            <p:cNvSpPr/>
            <p:nvPr/>
          </p:nvSpPr>
          <p:spPr>
            <a:xfrm>
              <a:off x="5668850" y="2121525"/>
              <a:ext cx="7175" cy="2700"/>
            </a:xfrm>
            <a:custGeom>
              <a:avLst/>
              <a:gdLst/>
              <a:ahLst/>
              <a:cxnLst/>
              <a:rect l="l" t="t" r="r" b="b"/>
              <a:pathLst>
                <a:path w="287" h="108" extrusionOk="0">
                  <a:moveTo>
                    <a:pt x="1" y="0"/>
                  </a:moveTo>
                  <a:cubicBezTo>
                    <a:pt x="48" y="72"/>
                    <a:pt x="96" y="108"/>
                    <a:pt x="143" y="108"/>
                  </a:cubicBezTo>
                  <a:cubicBezTo>
                    <a:pt x="191" y="108"/>
                    <a:pt x="239" y="7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5"/>
            <p:cNvSpPr/>
            <p:nvPr/>
          </p:nvSpPr>
          <p:spPr>
            <a:xfrm>
              <a:off x="5693850" y="2121525"/>
              <a:ext cx="3600" cy="1800"/>
            </a:xfrm>
            <a:custGeom>
              <a:avLst/>
              <a:gdLst/>
              <a:ahLst/>
              <a:cxnLst/>
              <a:rect l="l" t="t" r="r" b="b"/>
              <a:pathLst>
                <a:path w="144" h="72" extrusionOk="0">
                  <a:moveTo>
                    <a:pt x="1" y="0"/>
                  </a:moveTo>
                  <a:cubicBezTo>
                    <a:pt x="24" y="48"/>
                    <a:pt x="51" y="72"/>
                    <a:pt x="77" y="72"/>
                  </a:cubicBezTo>
                  <a:cubicBezTo>
                    <a:pt x="102" y="72"/>
                    <a:pt x="126"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5"/>
            <p:cNvSpPr/>
            <p:nvPr/>
          </p:nvSpPr>
          <p:spPr>
            <a:xfrm>
              <a:off x="5854300" y="2135800"/>
              <a:ext cx="98550" cy="17950"/>
            </a:xfrm>
            <a:custGeom>
              <a:avLst/>
              <a:gdLst/>
              <a:ahLst/>
              <a:cxnLst/>
              <a:rect l="l" t="t" r="r" b="b"/>
              <a:pathLst>
                <a:path w="3942" h="718" extrusionOk="0">
                  <a:moveTo>
                    <a:pt x="619" y="1"/>
                  </a:moveTo>
                  <a:cubicBezTo>
                    <a:pt x="536" y="48"/>
                    <a:pt x="441" y="96"/>
                    <a:pt x="334" y="120"/>
                  </a:cubicBezTo>
                  <a:cubicBezTo>
                    <a:pt x="301" y="107"/>
                    <a:pt x="275" y="97"/>
                    <a:pt x="249" y="97"/>
                  </a:cubicBezTo>
                  <a:cubicBezTo>
                    <a:pt x="228" y="97"/>
                    <a:pt x="206" y="104"/>
                    <a:pt x="179" y="120"/>
                  </a:cubicBezTo>
                  <a:cubicBezTo>
                    <a:pt x="131" y="120"/>
                    <a:pt x="83" y="120"/>
                    <a:pt x="36" y="108"/>
                  </a:cubicBezTo>
                  <a:cubicBezTo>
                    <a:pt x="24" y="144"/>
                    <a:pt x="12" y="179"/>
                    <a:pt x="0" y="215"/>
                  </a:cubicBezTo>
                  <a:cubicBezTo>
                    <a:pt x="0" y="239"/>
                    <a:pt x="12" y="287"/>
                    <a:pt x="24" y="322"/>
                  </a:cubicBezTo>
                  <a:cubicBezTo>
                    <a:pt x="48" y="334"/>
                    <a:pt x="83" y="358"/>
                    <a:pt x="107" y="382"/>
                  </a:cubicBezTo>
                  <a:cubicBezTo>
                    <a:pt x="191" y="406"/>
                    <a:pt x="262" y="418"/>
                    <a:pt x="334" y="418"/>
                  </a:cubicBezTo>
                  <a:cubicBezTo>
                    <a:pt x="411" y="415"/>
                    <a:pt x="489" y="413"/>
                    <a:pt x="566" y="413"/>
                  </a:cubicBezTo>
                  <a:cubicBezTo>
                    <a:pt x="1119" y="413"/>
                    <a:pt x="1672" y="480"/>
                    <a:pt x="2215" y="501"/>
                  </a:cubicBezTo>
                  <a:cubicBezTo>
                    <a:pt x="2603" y="509"/>
                    <a:pt x="2997" y="718"/>
                    <a:pt x="3388" y="718"/>
                  </a:cubicBezTo>
                  <a:cubicBezTo>
                    <a:pt x="3561" y="718"/>
                    <a:pt x="3734" y="677"/>
                    <a:pt x="3905" y="560"/>
                  </a:cubicBezTo>
                  <a:cubicBezTo>
                    <a:pt x="3929" y="513"/>
                    <a:pt x="3929" y="477"/>
                    <a:pt x="3941" y="441"/>
                  </a:cubicBezTo>
                  <a:cubicBezTo>
                    <a:pt x="3893" y="358"/>
                    <a:pt x="3834" y="322"/>
                    <a:pt x="3763" y="287"/>
                  </a:cubicBezTo>
                  <a:cubicBezTo>
                    <a:pt x="3632" y="287"/>
                    <a:pt x="3477" y="275"/>
                    <a:pt x="3346" y="275"/>
                  </a:cubicBezTo>
                  <a:cubicBezTo>
                    <a:pt x="3227" y="168"/>
                    <a:pt x="3048" y="275"/>
                    <a:pt x="2905" y="156"/>
                  </a:cubicBezTo>
                  <a:lnTo>
                    <a:pt x="2774" y="156"/>
                  </a:lnTo>
                  <a:cubicBezTo>
                    <a:pt x="2715" y="203"/>
                    <a:pt x="2655" y="227"/>
                    <a:pt x="2608" y="275"/>
                  </a:cubicBezTo>
                  <a:lnTo>
                    <a:pt x="2346" y="275"/>
                  </a:lnTo>
                  <a:cubicBezTo>
                    <a:pt x="2298" y="239"/>
                    <a:pt x="2239" y="203"/>
                    <a:pt x="2191" y="156"/>
                  </a:cubicBezTo>
                  <a:cubicBezTo>
                    <a:pt x="1965" y="156"/>
                    <a:pt x="1715" y="144"/>
                    <a:pt x="1488" y="144"/>
                  </a:cubicBezTo>
                  <a:cubicBezTo>
                    <a:pt x="1488" y="120"/>
                    <a:pt x="1465" y="120"/>
                    <a:pt x="1441" y="108"/>
                  </a:cubicBezTo>
                  <a:cubicBezTo>
                    <a:pt x="1432" y="105"/>
                    <a:pt x="1423" y="104"/>
                    <a:pt x="1414" y="104"/>
                  </a:cubicBezTo>
                  <a:cubicBezTo>
                    <a:pt x="1387" y="104"/>
                    <a:pt x="1360" y="117"/>
                    <a:pt x="1334" y="144"/>
                  </a:cubicBezTo>
                  <a:cubicBezTo>
                    <a:pt x="1221" y="103"/>
                    <a:pt x="1117" y="18"/>
                    <a:pt x="984" y="18"/>
                  </a:cubicBezTo>
                  <a:cubicBezTo>
                    <a:pt x="962" y="18"/>
                    <a:pt x="940" y="20"/>
                    <a:pt x="917" y="25"/>
                  </a:cubicBezTo>
                  <a:cubicBezTo>
                    <a:pt x="866" y="81"/>
                    <a:pt x="815" y="111"/>
                    <a:pt x="766" y="111"/>
                  </a:cubicBezTo>
                  <a:cubicBezTo>
                    <a:pt x="713" y="111"/>
                    <a:pt x="663" y="76"/>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5"/>
            <p:cNvSpPr/>
            <p:nvPr/>
          </p:nvSpPr>
          <p:spPr>
            <a:xfrm>
              <a:off x="5981100" y="2132525"/>
              <a:ext cx="16975" cy="13450"/>
            </a:xfrm>
            <a:custGeom>
              <a:avLst/>
              <a:gdLst/>
              <a:ahLst/>
              <a:cxnLst/>
              <a:rect l="l" t="t" r="r" b="b"/>
              <a:pathLst>
                <a:path w="679" h="538" extrusionOk="0">
                  <a:moveTo>
                    <a:pt x="298" y="1"/>
                  </a:moveTo>
                  <a:cubicBezTo>
                    <a:pt x="167" y="60"/>
                    <a:pt x="60" y="156"/>
                    <a:pt x="0" y="275"/>
                  </a:cubicBezTo>
                  <a:lnTo>
                    <a:pt x="0" y="406"/>
                  </a:lnTo>
                  <a:cubicBezTo>
                    <a:pt x="48" y="465"/>
                    <a:pt x="84" y="489"/>
                    <a:pt x="167" y="525"/>
                  </a:cubicBezTo>
                  <a:cubicBezTo>
                    <a:pt x="203" y="534"/>
                    <a:pt x="241" y="538"/>
                    <a:pt x="281" y="538"/>
                  </a:cubicBezTo>
                  <a:cubicBezTo>
                    <a:pt x="344" y="538"/>
                    <a:pt x="410" y="528"/>
                    <a:pt x="476" y="513"/>
                  </a:cubicBezTo>
                  <a:cubicBezTo>
                    <a:pt x="548" y="477"/>
                    <a:pt x="596" y="430"/>
                    <a:pt x="643" y="370"/>
                  </a:cubicBezTo>
                  <a:cubicBezTo>
                    <a:pt x="679" y="239"/>
                    <a:pt x="679" y="108"/>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5"/>
            <p:cNvSpPr/>
            <p:nvPr/>
          </p:nvSpPr>
          <p:spPr>
            <a:xfrm>
              <a:off x="5958475" y="2141650"/>
              <a:ext cx="19975" cy="9825"/>
            </a:xfrm>
            <a:custGeom>
              <a:avLst/>
              <a:gdLst/>
              <a:ahLst/>
              <a:cxnLst/>
              <a:rect l="l" t="t" r="r" b="b"/>
              <a:pathLst>
                <a:path w="799" h="393" extrusionOk="0">
                  <a:moveTo>
                    <a:pt x="542" y="1"/>
                  </a:moveTo>
                  <a:cubicBezTo>
                    <a:pt x="521" y="1"/>
                    <a:pt x="495" y="18"/>
                    <a:pt x="477" y="65"/>
                  </a:cubicBezTo>
                  <a:cubicBezTo>
                    <a:pt x="405" y="53"/>
                    <a:pt x="369" y="53"/>
                    <a:pt x="322" y="53"/>
                  </a:cubicBezTo>
                  <a:cubicBezTo>
                    <a:pt x="322" y="44"/>
                    <a:pt x="316" y="36"/>
                    <a:pt x="291" y="36"/>
                  </a:cubicBezTo>
                  <a:cubicBezTo>
                    <a:pt x="281" y="36"/>
                    <a:pt x="268" y="37"/>
                    <a:pt x="250" y="41"/>
                  </a:cubicBezTo>
                  <a:cubicBezTo>
                    <a:pt x="241" y="38"/>
                    <a:pt x="232" y="36"/>
                    <a:pt x="224" y="36"/>
                  </a:cubicBezTo>
                  <a:cubicBezTo>
                    <a:pt x="201" y="36"/>
                    <a:pt x="181" y="47"/>
                    <a:pt x="155" y="65"/>
                  </a:cubicBezTo>
                  <a:cubicBezTo>
                    <a:pt x="107" y="65"/>
                    <a:pt x="72" y="88"/>
                    <a:pt x="24" y="88"/>
                  </a:cubicBezTo>
                  <a:cubicBezTo>
                    <a:pt x="0" y="160"/>
                    <a:pt x="12" y="207"/>
                    <a:pt x="60" y="267"/>
                  </a:cubicBezTo>
                  <a:cubicBezTo>
                    <a:pt x="197" y="322"/>
                    <a:pt x="334" y="392"/>
                    <a:pt x="471" y="392"/>
                  </a:cubicBezTo>
                  <a:cubicBezTo>
                    <a:pt x="572" y="392"/>
                    <a:pt x="673" y="354"/>
                    <a:pt x="774" y="243"/>
                  </a:cubicBezTo>
                  <a:cubicBezTo>
                    <a:pt x="786" y="219"/>
                    <a:pt x="786" y="184"/>
                    <a:pt x="798" y="160"/>
                  </a:cubicBezTo>
                  <a:cubicBezTo>
                    <a:pt x="786" y="124"/>
                    <a:pt x="750" y="112"/>
                    <a:pt x="739" y="88"/>
                  </a:cubicBezTo>
                  <a:cubicBezTo>
                    <a:pt x="691" y="65"/>
                    <a:pt x="643" y="65"/>
                    <a:pt x="608" y="65"/>
                  </a:cubicBezTo>
                  <a:cubicBezTo>
                    <a:pt x="608" y="41"/>
                    <a:pt x="596" y="29"/>
                    <a:pt x="560" y="5"/>
                  </a:cubicBezTo>
                  <a:cubicBezTo>
                    <a:pt x="555" y="2"/>
                    <a:pt x="549"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5"/>
            <p:cNvSpPr/>
            <p:nvPr/>
          </p:nvSpPr>
          <p:spPr>
            <a:xfrm>
              <a:off x="5977225" y="2132525"/>
              <a:ext cx="11325" cy="6875"/>
            </a:xfrm>
            <a:custGeom>
              <a:avLst/>
              <a:gdLst/>
              <a:ahLst/>
              <a:cxnLst/>
              <a:rect l="l" t="t" r="r" b="b"/>
              <a:pathLst>
                <a:path w="453" h="275" extrusionOk="0">
                  <a:moveTo>
                    <a:pt x="0" y="1"/>
                  </a:moveTo>
                  <a:cubicBezTo>
                    <a:pt x="60" y="96"/>
                    <a:pt x="108" y="179"/>
                    <a:pt x="155" y="275"/>
                  </a:cubicBezTo>
                  <a:cubicBezTo>
                    <a:pt x="286" y="227"/>
                    <a:pt x="381" y="120"/>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5"/>
            <p:cNvSpPr/>
            <p:nvPr/>
          </p:nvSpPr>
          <p:spPr>
            <a:xfrm>
              <a:off x="5927225" y="2139450"/>
              <a:ext cx="10725" cy="3275"/>
            </a:xfrm>
            <a:custGeom>
              <a:avLst/>
              <a:gdLst/>
              <a:ahLst/>
              <a:cxnLst/>
              <a:rect l="l" t="t" r="r" b="b"/>
              <a:pathLst>
                <a:path w="429" h="131" extrusionOk="0">
                  <a:moveTo>
                    <a:pt x="150" y="1"/>
                  </a:moveTo>
                  <a:cubicBezTo>
                    <a:pt x="101" y="1"/>
                    <a:pt x="50" y="6"/>
                    <a:pt x="0" y="10"/>
                  </a:cubicBezTo>
                  <a:cubicBezTo>
                    <a:pt x="72" y="117"/>
                    <a:pt x="183" y="130"/>
                    <a:pt x="305" y="130"/>
                  </a:cubicBezTo>
                  <a:cubicBezTo>
                    <a:pt x="345" y="130"/>
                    <a:pt x="387" y="129"/>
                    <a:pt x="429" y="129"/>
                  </a:cubicBezTo>
                  <a:cubicBezTo>
                    <a:pt x="356" y="23"/>
                    <a:pt x="256" y="1"/>
                    <a:pt x="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5"/>
            <p:cNvSpPr/>
            <p:nvPr/>
          </p:nvSpPr>
          <p:spPr>
            <a:xfrm>
              <a:off x="5977225" y="2142950"/>
              <a:ext cx="8350" cy="5275"/>
            </a:xfrm>
            <a:custGeom>
              <a:avLst/>
              <a:gdLst/>
              <a:ahLst/>
              <a:cxnLst/>
              <a:rect l="l" t="t" r="r" b="b"/>
              <a:pathLst>
                <a:path w="334" h="211" extrusionOk="0">
                  <a:moveTo>
                    <a:pt x="155" y="1"/>
                  </a:moveTo>
                  <a:cubicBezTo>
                    <a:pt x="108" y="1"/>
                    <a:pt x="48" y="13"/>
                    <a:pt x="0" y="13"/>
                  </a:cubicBezTo>
                  <a:cubicBezTo>
                    <a:pt x="0" y="60"/>
                    <a:pt x="0" y="96"/>
                    <a:pt x="24" y="132"/>
                  </a:cubicBezTo>
                  <a:cubicBezTo>
                    <a:pt x="66" y="187"/>
                    <a:pt x="112" y="210"/>
                    <a:pt x="164" y="210"/>
                  </a:cubicBezTo>
                  <a:cubicBezTo>
                    <a:pt x="201" y="210"/>
                    <a:pt x="242" y="199"/>
                    <a:pt x="286" y="179"/>
                  </a:cubicBezTo>
                  <a:cubicBezTo>
                    <a:pt x="334" y="132"/>
                    <a:pt x="334" y="72"/>
                    <a:pt x="286" y="13"/>
                  </a:cubicBezTo>
                  <a:cubicBezTo>
                    <a:pt x="239" y="13"/>
                    <a:pt x="20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5"/>
            <p:cNvSpPr/>
            <p:nvPr/>
          </p:nvSpPr>
          <p:spPr>
            <a:xfrm>
              <a:off x="5970375" y="2137675"/>
              <a:ext cx="3600" cy="2875"/>
            </a:xfrm>
            <a:custGeom>
              <a:avLst/>
              <a:gdLst/>
              <a:ahLst/>
              <a:cxnLst/>
              <a:rect l="l" t="t" r="r" b="b"/>
              <a:pathLst>
                <a:path w="144" h="115" extrusionOk="0">
                  <a:moveTo>
                    <a:pt x="63" y="0"/>
                  </a:moveTo>
                  <a:cubicBezTo>
                    <a:pt x="39" y="0"/>
                    <a:pt x="18" y="27"/>
                    <a:pt x="1" y="81"/>
                  </a:cubicBezTo>
                  <a:cubicBezTo>
                    <a:pt x="1" y="81"/>
                    <a:pt x="12" y="93"/>
                    <a:pt x="60" y="104"/>
                  </a:cubicBezTo>
                  <a:cubicBezTo>
                    <a:pt x="67" y="111"/>
                    <a:pt x="75" y="114"/>
                    <a:pt x="83" y="114"/>
                  </a:cubicBezTo>
                  <a:cubicBezTo>
                    <a:pt x="104" y="114"/>
                    <a:pt x="127" y="97"/>
                    <a:pt x="143" y="81"/>
                  </a:cubicBezTo>
                  <a:cubicBezTo>
                    <a:pt x="114" y="27"/>
                    <a:pt x="87" y="0"/>
                    <a:pt x="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5"/>
            <p:cNvSpPr/>
            <p:nvPr/>
          </p:nvSpPr>
          <p:spPr>
            <a:xfrm>
              <a:off x="5970375" y="2139675"/>
              <a:ext cx="3600" cy="3600"/>
            </a:xfrm>
            <a:custGeom>
              <a:avLst/>
              <a:gdLst/>
              <a:ahLst/>
              <a:cxnLst/>
              <a:rect l="l" t="t" r="r" b="b"/>
              <a:pathLst>
                <a:path w="144" h="144" extrusionOk="0">
                  <a:moveTo>
                    <a:pt x="1" y="1"/>
                  </a:moveTo>
                  <a:lnTo>
                    <a:pt x="1" y="144"/>
                  </a:lnTo>
                  <a:lnTo>
                    <a:pt x="143" y="144"/>
                  </a:ln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5"/>
            <p:cNvSpPr/>
            <p:nvPr/>
          </p:nvSpPr>
          <p:spPr>
            <a:xfrm>
              <a:off x="5954300" y="2143250"/>
              <a:ext cx="5675" cy="4500"/>
            </a:xfrm>
            <a:custGeom>
              <a:avLst/>
              <a:gdLst/>
              <a:ahLst/>
              <a:cxnLst/>
              <a:rect l="l" t="t" r="r" b="b"/>
              <a:pathLst>
                <a:path w="227" h="180" extrusionOk="0">
                  <a:moveTo>
                    <a:pt x="60" y="1"/>
                  </a:moveTo>
                  <a:cubicBezTo>
                    <a:pt x="24" y="36"/>
                    <a:pt x="13" y="48"/>
                    <a:pt x="1" y="72"/>
                  </a:cubicBezTo>
                  <a:lnTo>
                    <a:pt x="48" y="167"/>
                  </a:lnTo>
                  <a:cubicBezTo>
                    <a:pt x="72" y="167"/>
                    <a:pt x="108" y="179"/>
                    <a:pt x="132" y="179"/>
                  </a:cubicBezTo>
                  <a:cubicBezTo>
                    <a:pt x="167" y="179"/>
                    <a:pt x="191" y="167"/>
                    <a:pt x="227" y="155"/>
                  </a:cubicBezTo>
                  <a:lnTo>
                    <a:pt x="2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5"/>
            <p:cNvSpPr/>
            <p:nvPr/>
          </p:nvSpPr>
          <p:spPr>
            <a:xfrm>
              <a:off x="5951025" y="2143025"/>
              <a:ext cx="4800" cy="4725"/>
            </a:xfrm>
            <a:custGeom>
              <a:avLst/>
              <a:gdLst/>
              <a:ahLst/>
              <a:cxnLst/>
              <a:rect l="l" t="t" r="r" b="b"/>
              <a:pathLst>
                <a:path w="192" h="189" extrusionOk="0">
                  <a:moveTo>
                    <a:pt x="118" y="1"/>
                  </a:moveTo>
                  <a:cubicBezTo>
                    <a:pt x="93" y="1"/>
                    <a:pt x="66" y="4"/>
                    <a:pt x="36" y="10"/>
                  </a:cubicBezTo>
                  <a:cubicBezTo>
                    <a:pt x="1" y="45"/>
                    <a:pt x="1" y="93"/>
                    <a:pt x="24" y="129"/>
                  </a:cubicBezTo>
                  <a:lnTo>
                    <a:pt x="60" y="164"/>
                  </a:lnTo>
                  <a:cubicBezTo>
                    <a:pt x="60" y="176"/>
                    <a:pt x="72" y="188"/>
                    <a:pt x="96" y="188"/>
                  </a:cubicBezTo>
                  <a:cubicBezTo>
                    <a:pt x="132" y="188"/>
                    <a:pt x="155" y="188"/>
                    <a:pt x="191" y="164"/>
                  </a:cubicBezTo>
                  <a:lnTo>
                    <a:pt x="191" y="10"/>
                  </a:lnTo>
                  <a:cubicBezTo>
                    <a:pt x="167" y="4"/>
                    <a:pt x="144" y="1"/>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5"/>
            <p:cNvSpPr/>
            <p:nvPr/>
          </p:nvSpPr>
          <p:spPr>
            <a:xfrm>
              <a:off x="5962925" y="2141475"/>
              <a:ext cx="3600" cy="1500"/>
            </a:xfrm>
            <a:custGeom>
              <a:avLst/>
              <a:gdLst/>
              <a:ahLst/>
              <a:cxnLst/>
              <a:rect l="l" t="t" r="r" b="b"/>
              <a:pathLst>
                <a:path w="144" h="60" extrusionOk="0">
                  <a:moveTo>
                    <a:pt x="96" y="0"/>
                  </a:moveTo>
                  <a:cubicBezTo>
                    <a:pt x="60" y="12"/>
                    <a:pt x="25" y="48"/>
                    <a:pt x="1" y="60"/>
                  </a:cubicBezTo>
                  <a:lnTo>
                    <a:pt x="144" y="60"/>
                  </a:lnTo>
                  <a:cubicBezTo>
                    <a:pt x="132" y="36"/>
                    <a:pt x="120"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5"/>
            <p:cNvSpPr/>
            <p:nvPr/>
          </p:nvSpPr>
          <p:spPr>
            <a:xfrm>
              <a:off x="5909350" y="2139975"/>
              <a:ext cx="3600" cy="3000"/>
            </a:xfrm>
            <a:custGeom>
              <a:avLst/>
              <a:gdLst/>
              <a:ahLst/>
              <a:cxnLst/>
              <a:rect l="l" t="t" r="r" b="b"/>
              <a:pathLst>
                <a:path w="144" h="120" extrusionOk="0">
                  <a:moveTo>
                    <a:pt x="1" y="1"/>
                  </a:moveTo>
                  <a:lnTo>
                    <a:pt x="1" y="1"/>
                  </a:lnTo>
                  <a:cubicBezTo>
                    <a:pt x="37" y="36"/>
                    <a:pt x="96" y="72"/>
                    <a:pt x="144" y="120"/>
                  </a:cubicBezTo>
                  <a:cubicBezTo>
                    <a:pt x="96" y="72"/>
                    <a:pt x="37"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5"/>
            <p:cNvSpPr/>
            <p:nvPr/>
          </p:nvSpPr>
          <p:spPr>
            <a:xfrm>
              <a:off x="5919775" y="2139975"/>
              <a:ext cx="3900" cy="3000"/>
            </a:xfrm>
            <a:custGeom>
              <a:avLst/>
              <a:gdLst/>
              <a:ahLst/>
              <a:cxnLst/>
              <a:rect l="l" t="t" r="r" b="b"/>
              <a:pathLst>
                <a:path w="156" h="120" extrusionOk="0">
                  <a:moveTo>
                    <a:pt x="155" y="1"/>
                  </a:moveTo>
                  <a:cubicBezTo>
                    <a:pt x="96" y="48"/>
                    <a:pt x="60" y="72"/>
                    <a:pt x="1" y="120"/>
                  </a:cubicBezTo>
                  <a:cubicBezTo>
                    <a:pt x="60" y="72"/>
                    <a:pt x="120"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5"/>
            <p:cNvSpPr/>
            <p:nvPr/>
          </p:nvSpPr>
          <p:spPr>
            <a:xfrm>
              <a:off x="5887625" y="2138125"/>
              <a:ext cx="3900" cy="1275"/>
            </a:xfrm>
            <a:custGeom>
              <a:avLst/>
              <a:gdLst/>
              <a:ahLst/>
              <a:cxnLst/>
              <a:rect l="l" t="t" r="r" b="b"/>
              <a:pathLst>
                <a:path w="156" h="51" extrusionOk="0">
                  <a:moveTo>
                    <a:pt x="113" y="1"/>
                  </a:moveTo>
                  <a:cubicBezTo>
                    <a:pt x="111" y="1"/>
                    <a:pt x="109" y="1"/>
                    <a:pt x="108" y="3"/>
                  </a:cubicBezTo>
                  <a:cubicBezTo>
                    <a:pt x="72" y="3"/>
                    <a:pt x="36" y="27"/>
                    <a:pt x="1" y="51"/>
                  </a:cubicBezTo>
                  <a:lnTo>
                    <a:pt x="155" y="51"/>
                  </a:lnTo>
                  <a:cubicBezTo>
                    <a:pt x="135" y="30"/>
                    <a:pt x="123"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5"/>
            <p:cNvSpPr/>
            <p:nvPr/>
          </p:nvSpPr>
          <p:spPr>
            <a:xfrm>
              <a:off x="5948650" y="2143250"/>
              <a:ext cx="3900" cy="3000"/>
            </a:xfrm>
            <a:custGeom>
              <a:avLst/>
              <a:gdLst/>
              <a:ahLst/>
              <a:cxnLst/>
              <a:rect l="l" t="t" r="r" b="b"/>
              <a:pathLst>
                <a:path w="156" h="120" extrusionOk="0">
                  <a:moveTo>
                    <a:pt x="0" y="1"/>
                  </a:moveTo>
                  <a:cubicBezTo>
                    <a:pt x="48" y="48"/>
                    <a:pt x="96" y="84"/>
                    <a:pt x="131" y="120"/>
                  </a:cubicBezTo>
                  <a:cubicBezTo>
                    <a:pt x="131" y="84"/>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5"/>
            <p:cNvSpPr/>
            <p:nvPr/>
          </p:nvSpPr>
          <p:spPr>
            <a:xfrm>
              <a:off x="6041825" y="2142050"/>
              <a:ext cx="54175" cy="17350"/>
            </a:xfrm>
            <a:custGeom>
              <a:avLst/>
              <a:gdLst/>
              <a:ahLst/>
              <a:cxnLst/>
              <a:rect l="l" t="t" r="r" b="b"/>
              <a:pathLst>
                <a:path w="2167" h="694" extrusionOk="0">
                  <a:moveTo>
                    <a:pt x="262" y="1"/>
                  </a:moveTo>
                  <a:cubicBezTo>
                    <a:pt x="250" y="25"/>
                    <a:pt x="214" y="37"/>
                    <a:pt x="202" y="49"/>
                  </a:cubicBezTo>
                  <a:cubicBezTo>
                    <a:pt x="179" y="84"/>
                    <a:pt x="143" y="120"/>
                    <a:pt x="119" y="168"/>
                  </a:cubicBezTo>
                  <a:cubicBezTo>
                    <a:pt x="72" y="263"/>
                    <a:pt x="12" y="346"/>
                    <a:pt x="0" y="453"/>
                  </a:cubicBezTo>
                  <a:cubicBezTo>
                    <a:pt x="691" y="465"/>
                    <a:pt x="1381" y="513"/>
                    <a:pt x="2048" y="691"/>
                  </a:cubicBezTo>
                  <a:cubicBezTo>
                    <a:pt x="2053" y="693"/>
                    <a:pt x="2058" y="694"/>
                    <a:pt x="2062" y="694"/>
                  </a:cubicBezTo>
                  <a:cubicBezTo>
                    <a:pt x="2093" y="694"/>
                    <a:pt x="2126" y="663"/>
                    <a:pt x="2167" y="632"/>
                  </a:cubicBezTo>
                  <a:lnTo>
                    <a:pt x="2167" y="453"/>
                  </a:lnTo>
                  <a:cubicBezTo>
                    <a:pt x="2167" y="251"/>
                    <a:pt x="2024" y="263"/>
                    <a:pt x="1857" y="239"/>
                  </a:cubicBezTo>
                  <a:cubicBezTo>
                    <a:pt x="1322" y="203"/>
                    <a:pt x="786" y="203"/>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5"/>
            <p:cNvSpPr/>
            <p:nvPr/>
          </p:nvSpPr>
          <p:spPr>
            <a:xfrm>
              <a:off x="6014125" y="2132825"/>
              <a:ext cx="35150" cy="14875"/>
            </a:xfrm>
            <a:custGeom>
              <a:avLst/>
              <a:gdLst/>
              <a:ahLst/>
              <a:cxnLst/>
              <a:rect l="l" t="t" r="r" b="b"/>
              <a:pathLst>
                <a:path w="1406" h="595" extrusionOk="0">
                  <a:moveTo>
                    <a:pt x="287" y="1"/>
                  </a:moveTo>
                  <a:cubicBezTo>
                    <a:pt x="132" y="120"/>
                    <a:pt x="1" y="239"/>
                    <a:pt x="120" y="453"/>
                  </a:cubicBezTo>
                  <a:cubicBezTo>
                    <a:pt x="179" y="513"/>
                    <a:pt x="239" y="537"/>
                    <a:pt x="310" y="560"/>
                  </a:cubicBezTo>
                  <a:cubicBezTo>
                    <a:pt x="477" y="571"/>
                    <a:pt x="641" y="595"/>
                    <a:pt x="799" y="595"/>
                  </a:cubicBezTo>
                  <a:cubicBezTo>
                    <a:pt x="1004" y="595"/>
                    <a:pt x="1201" y="555"/>
                    <a:pt x="1382" y="394"/>
                  </a:cubicBezTo>
                  <a:lnTo>
                    <a:pt x="1382" y="382"/>
                  </a:lnTo>
                  <a:cubicBezTo>
                    <a:pt x="1382" y="287"/>
                    <a:pt x="1406" y="203"/>
                    <a:pt x="1406" y="108"/>
                  </a:cubicBezTo>
                  <a:cubicBezTo>
                    <a:pt x="1378" y="107"/>
                    <a:pt x="1351" y="107"/>
                    <a:pt x="1323" y="107"/>
                  </a:cubicBezTo>
                  <a:cubicBezTo>
                    <a:pt x="1175" y="107"/>
                    <a:pt x="1027" y="117"/>
                    <a:pt x="881" y="117"/>
                  </a:cubicBezTo>
                  <a:cubicBezTo>
                    <a:pt x="678" y="117"/>
                    <a:pt x="479" y="97"/>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5"/>
            <p:cNvSpPr/>
            <p:nvPr/>
          </p:nvSpPr>
          <p:spPr>
            <a:xfrm>
              <a:off x="5777500" y="2135475"/>
              <a:ext cx="42875" cy="14475"/>
            </a:xfrm>
            <a:custGeom>
              <a:avLst/>
              <a:gdLst/>
              <a:ahLst/>
              <a:cxnLst/>
              <a:rect l="l" t="t" r="r" b="b"/>
              <a:pathLst>
                <a:path w="1715" h="579" extrusionOk="0">
                  <a:moveTo>
                    <a:pt x="603" y="0"/>
                  </a:moveTo>
                  <a:cubicBezTo>
                    <a:pt x="506" y="0"/>
                    <a:pt x="409" y="18"/>
                    <a:pt x="310" y="61"/>
                  </a:cubicBezTo>
                  <a:cubicBezTo>
                    <a:pt x="0" y="312"/>
                    <a:pt x="36" y="514"/>
                    <a:pt x="429" y="550"/>
                  </a:cubicBezTo>
                  <a:cubicBezTo>
                    <a:pt x="560" y="567"/>
                    <a:pt x="691" y="578"/>
                    <a:pt x="819" y="578"/>
                  </a:cubicBezTo>
                  <a:cubicBezTo>
                    <a:pt x="1133" y="578"/>
                    <a:pt x="1436" y="511"/>
                    <a:pt x="1715" y="300"/>
                  </a:cubicBezTo>
                  <a:cubicBezTo>
                    <a:pt x="1708" y="154"/>
                    <a:pt x="1660" y="97"/>
                    <a:pt x="1583" y="97"/>
                  </a:cubicBezTo>
                  <a:cubicBezTo>
                    <a:pt x="1535" y="97"/>
                    <a:pt x="1474" y="120"/>
                    <a:pt x="1405" y="157"/>
                  </a:cubicBezTo>
                  <a:cubicBezTo>
                    <a:pt x="1310" y="157"/>
                    <a:pt x="1203" y="133"/>
                    <a:pt x="1120" y="133"/>
                  </a:cubicBezTo>
                  <a:cubicBezTo>
                    <a:pt x="945" y="57"/>
                    <a:pt x="775" y="0"/>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5"/>
            <p:cNvSpPr/>
            <p:nvPr/>
          </p:nvSpPr>
          <p:spPr>
            <a:xfrm>
              <a:off x="5782550" y="2132525"/>
              <a:ext cx="22950" cy="7475"/>
            </a:xfrm>
            <a:custGeom>
              <a:avLst/>
              <a:gdLst/>
              <a:ahLst/>
              <a:cxnLst/>
              <a:rect l="l" t="t" r="r" b="b"/>
              <a:pathLst>
                <a:path w="918" h="299" extrusionOk="0">
                  <a:moveTo>
                    <a:pt x="632" y="1"/>
                  </a:moveTo>
                  <a:cubicBezTo>
                    <a:pt x="591" y="37"/>
                    <a:pt x="551" y="49"/>
                    <a:pt x="510" y="49"/>
                  </a:cubicBezTo>
                  <a:cubicBezTo>
                    <a:pt x="438" y="49"/>
                    <a:pt x="366" y="12"/>
                    <a:pt x="294" y="12"/>
                  </a:cubicBezTo>
                  <a:cubicBezTo>
                    <a:pt x="287" y="12"/>
                    <a:pt x="281" y="12"/>
                    <a:pt x="275" y="13"/>
                  </a:cubicBezTo>
                  <a:cubicBezTo>
                    <a:pt x="215" y="13"/>
                    <a:pt x="156" y="37"/>
                    <a:pt x="96" y="60"/>
                  </a:cubicBezTo>
                  <a:cubicBezTo>
                    <a:pt x="48" y="96"/>
                    <a:pt x="1" y="156"/>
                    <a:pt x="1" y="215"/>
                  </a:cubicBezTo>
                  <a:cubicBezTo>
                    <a:pt x="1" y="239"/>
                    <a:pt x="25" y="275"/>
                    <a:pt x="36" y="299"/>
                  </a:cubicBezTo>
                  <a:cubicBezTo>
                    <a:pt x="334" y="287"/>
                    <a:pt x="620" y="275"/>
                    <a:pt x="918" y="251"/>
                  </a:cubicBezTo>
                  <a:cubicBezTo>
                    <a:pt x="858" y="132"/>
                    <a:pt x="751" y="49"/>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5"/>
            <p:cNvSpPr/>
            <p:nvPr/>
          </p:nvSpPr>
          <p:spPr>
            <a:xfrm>
              <a:off x="5812625" y="2134075"/>
              <a:ext cx="18475" cy="9900"/>
            </a:xfrm>
            <a:custGeom>
              <a:avLst/>
              <a:gdLst/>
              <a:ahLst/>
              <a:cxnLst/>
              <a:rect l="l" t="t" r="r" b="b"/>
              <a:pathLst>
                <a:path w="739" h="396" extrusionOk="0">
                  <a:moveTo>
                    <a:pt x="279" y="0"/>
                  </a:moveTo>
                  <a:cubicBezTo>
                    <a:pt x="184" y="0"/>
                    <a:pt x="91" y="53"/>
                    <a:pt x="0" y="213"/>
                  </a:cubicBezTo>
                  <a:lnTo>
                    <a:pt x="310" y="344"/>
                  </a:lnTo>
                  <a:cubicBezTo>
                    <a:pt x="346" y="380"/>
                    <a:pt x="376" y="396"/>
                    <a:pt x="425" y="396"/>
                  </a:cubicBezTo>
                  <a:cubicBezTo>
                    <a:pt x="440" y="396"/>
                    <a:pt x="457" y="394"/>
                    <a:pt x="477" y="391"/>
                  </a:cubicBezTo>
                  <a:cubicBezTo>
                    <a:pt x="548" y="368"/>
                    <a:pt x="631" y="332"/>
                    <a:pt x="691" y="272"/>
                  </a:cubicBezTo>
                  <a:cubicBezTo>
                    <a:pt x="715" y="237"/>
                    <a:pt x="727" y="225"/>
                    <a:pt x="738" y="189"/>
                  </a:cubicBezTo>
                  <a:cubicBezTo>
                    <a:pt x="584" y="138"/>
                    <a:pt x="430"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5"/>
            <p:cNvSpPr/>
            <p:nvPr/>
          </p:nvSpPr>
          <p:spPr>
            <a:xfrm>
              <a:off x="5784925" y="2128375"/>
              <a:ext cx="13125" cy="7375"/>
            </a:xfrm>
            <a:custGeom>
              <a:avLst/>
              <a:gdLst/>
              <a:ahLst/>
              <a:cxnLst/>
              <a:rect l="l" t="t" r="r" b="b"/>
              <a:pathLst>
                <a:path w="525" h="295" extrusionOk="0">
                  <a:moveTo>
                    <a:pt x="96" y="0"/>
                  </a:moveTo>
                  <a:cubicBezTo>
                    <a:pt x="1" y="95"/>
                    <a:pt x="1" y="191"/>
                    <a:pt x="96" y="286"/>
                  </a:cubicBezTo>
                  <a:cubicBezTo>
                    <a:pt x="144" y="290"/>
                    <a:pt x="193" y="294"/>
                    <a:pt x="241" y="294"/>
                  </a:cubicBezTo>
                  <a:cubicBezTo>
                    <a:pt x="348" y="294"/>
                    <a:pt x="451" y="270"/>
                    <a:pt x="525" y="155"/>
                  </a:cubicBezTo>
                  <a:lnTo>
                    <a:pt x="3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5"/>
            <p:cNvSpPr/>
            <p:nvPr/>
          </p:nvSpPr>
          <p:spPr>
            <a:xfrm>
              <a:off x="5844175" y="2136050"/>
              <a:ext cx="11025" cy="8550"/>
            </a:xfrm>
            <a:custGeom>
              <a:avLst/>
              <a:gdLst/>
              <a:ahLst/>
              <a:cxnLst/>
              <a:rect l="l" t="t" r="r" b="b"/>
              <a:pathLst>
                <a:path w="441" h="342" extrusionOk="0">
                  <a:moveTo>
                    <a:pt x="235" y="1"/>
                  </a:moveTo>
                  <a:cubicBezTo>
                    <a:pt x="156" y="1"/>
                    <a:pt x="76" y="40"/>
                    <a:pt x="0" y="110"/>
                  </a:cubicBezTo>
                  <a:cubicBezTo>
                    <a:pt x="0" y="146"/>
                    <a:pt x="12" y="169"/>
                    <a:pt x="0" y="205"/>
                  </a:cubicBezTo>
                  <a:cubicBezTo>
                    <a:pt x="24" y="241"/>
                    <a:pt x="72" y="289"/>
                    <a:pt x="119" y="324"/>
                  </a:cubicBezTo>
                  <a:cubicBezTo>
                    <a:pt x="161" y="333"/>
                    <a:pt x="198" y="341"/>
                    <a:pt x="236" y="341"/>
                  </a:cubicBezTo>
                  <a:cubicBezTo>
                    <a:pt x="252" y="341"/>
                    <a:pt x="269" y="340"/>
                    <a:pt x="286" y="336"/>
                  </a:cubicBezTo>
                  <a:cubicBezTo>
                    <a:pt x="358" y="312"/>
                    <a:pt x="369" y="217"/>
                    <a:pt x="429" y="158"/>
                  </a:cubicBezTo>
                  <a:lnTo>
                    <a:pt x="441" y="98"/>
                  </a:lnTo>
                  <a:cubicBezTo>
                    <a:pt x="374" y="31"/>
                    <a:pt x="305"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5"/>
            <p:cNvSpPr/>
            <p:nvPr/>
          </p:nvSpPr>
          <p:spPr>
            <a:xfrm>
              <a:off x="5829000" y="2138775"/>
              <a:ext cx="16975" cy="7050"/>
            </a:xfrm>
            <a:custGeom>
              <a:avLst/>
              <a:gdLst/>
              <a:ahLst/>
              <a:cxnLst/>
              <a:rect l="l" t="t" r="r" b="b"/>
              <a:pathLst>
                <a:path w="679" h="282" extrusionOk="0">
                  <a:moveTo>
                    <a:pt x="72" y="1"/>
                  </a:moveTo>
                  <a:lnTo>
                    <a:pt x="36" y="13"/>
                  </a:lnTo>
                  <a:cubicBezTo>
                    <a:pt x="0" y="60"/>
                    <a:pt x="0" y="120"/>
                    <a:pt x="24" y="180"/>
                  </a:cubicBezTo>
                  <a:cubicBezTo>
                    <a:pt x="72" y="227"/>
                    <a:pt x="131" y="251"/>
                    <a:pt x="191" y="275"/>
                  </a:cubicBezTo>
                  <a:cubicBezTo>
                    <a:pt x="234" y="279"/>
                    <a:pt x="277" y="281"/>
                    <a:pt x="318" y="281"/>
                  </a:cubicBezTo>
                  <a:cubicBezTo>
                    <a:pt x="401" y="281"/>
                    <a:pt x="480" y="271"/>
                    <a:pt x="560" y="239"/>
                  </a:cubicBezTo>
                  <a:cubicBezTo>
                    <a:pt x="619" y="215"/>
                    <a:pt x="643" y="168"/>
                    <a:pt x="679" y="108"/>
                  </a:cubicBezTo>
                  <a:cubicBezTo>
                    <a:pt x="667" y="96"/>
                    <a:pt x="643" y="60"/>
                    <a:pt x="631" y="37"/>
                  </a:cubicBez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5"/>
            <p:cNvSpPr/>
            <p:nvPr/>
          </p:nvSpPr>
          <p:spPr>
            <a:xfrm>
              <a:off x="5794175" y="2126125"/>
              <a:ext cx="7450" cy="2275"/>
            </a:xfrm>
            <a:custGeom>
              <a:avLst/>
              <a:gdLst/>
              <a:ahLst/>
              <a:cxnLst/>
              <a:rect l="l" t="t" r="r" b="b"/>
              <a:pathLst>
                <a:path w="298" h="91" extrusionOk="0">
                  <a:moveTo>
                    <a:pt x="153" y="1"/>
                  </a:moveTo>
                  <a:cubicBezTo>
                    <a:pt x="104" y="1"/>
                    <a:pt x="54" y="31"/>
                    <a:pt x="0" y="90"/>
                  </a:cubicBezTo>
                  <a:lnTo>
                    <a:pt x="298" y="90"/>
                  </a:lnTo>
                  <a:cubicBezTo>
                    <a:pt x="250" y="31"/>
                    <a:pt x="202"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5"/>
            <p:cNvSpPr/>
            <p:nvPr/>
          </p:nvSpPr>
          <p:spPr>
            <a:xfrm>
              <a:off x="5858750" y="2138125"/>
              <a:ext cx="3900" cy="1275"/>
            </a:xfrm>
            <a:custGeom>
              <a:avLst/>
              <a:gdLst/>
              <a:ahLst/>
              <a:cxnLst/>
              <a:rect l="l" t="t" r="r" b="b"/>
              <a:pathLst>
                <a:path w="156" h="51" extrusionOk="0">
                  <a:moveTo>
                    <a:pt x="125" y="1"/>
                  </a:moveTo>
                  <a:cubicBezTo>
                    <a:pt x="123" y="1"/>
                    <a:pt x="121" y="1"/>
                    <a:pt x="120" y="3"/>
                  </a:cubicBezTo>
                  <a:cubicBezTo>
                    <a:pt x="72" y="3"/>
                    <a:pt x="25" y="27"/>
                    <a:pt x="1" y="51"/>
                  </a:cubicBezTo>
                  <a:lnTo>
                    <a:pt x="156" y="51"/>
                  </a:lnTo>
                  <a:cubicBezTo>
                    <a:pt x="145" y="30"/>
                    <a:pt x="135" y="1"/>
                    <a:pt x="1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5"/>
            <p:cNvSpPr/>
            <p:nvPr/>
          </p:nvSpPr>
          <p:spPr>
            <a:xfrm>
              <a:off x="5975425" y="2139650"/>
              <a:ext cx="72950" cy="14050"/>
            </a:xfrm>
            <a:custGeom>
              <a:avLst/>
              <a:gdLst/>
              <a:ahLst/>
              <a:cxnLst/>
              <a:rect l="l" t="t" r="r" b="b"/>
              <a:pathLst>
                <a:path w="2918" h="562" extrusionOk="0">
                  <a:moveTo>
                    <a:pt x="1317" y="0"/>
                  </a:moveTo>
                  <a:cubicBezTo>
                    <a:pt x="1121" y="0"/>
                    <a:pt x="953" y="77"/>
                    <a:pt x="775" y="133"/>
                  </a:cubicBezTo>
                  <a:cubicBezTo>
                    <a:pt x="727" y="133"/>
                    <a:pt x="692" y="145"/>
                    <a:pt x="644" y="145"/>
                  </a:cubicBezTo>
                  <a:cubicBezTo>
                    <a:pt x="572" y="240"/>
                    <a:pt x="430" y="192"/>
                    <a:pt x="358" y="287"/>
                  </a:cubicBezTo>
                  <a:cubicBezTo>
                    <a:pt x="251" y="264"/>
                    <a:pt x="168" y="264"/>
                    <a:pt x="72" y="264"/>
                  </a:cubicBezTo>
                  <a:lnTo>
                    <a:pt x="49" y="299"/>
                  </a:lnTo>
                  <a:cubicBezTo>
                    <a:pt x="1" y="442"/>
                    <a:pt x="108" y="502"/>
                    <a:pt x="215" y="561"/>
                  </a:cubicBezTo>
                  <a:lnTo>
                    <a:pt x="2656" y="561"/>
                  </a:lnTo>
                  <a:cubicBezTo>
                    <a:pt x="2787" y="490"/>
                    <a:pt x="2906" y="418"/>
                    <a:pt x="2918" y="252"/>
                  </a:cubicBezTo>
                  <a:cubicBezTo>
                    <a:pt x="2814" y="218"/>
                    <a:pt x="2707" y="208"/>
                    <a:pt x="2599" y="208"/>
                  </a:cubicBezTo>
                  <a:cubicBezTo>
                    <a:pt x="2439" y="208"/>
                    <a:pt x="2276" y="230"/>
                    <a:pt x="2112" y="230"/>
                  </a:cubicBezTo>
                  <a:cubicBezTo>
                    <a:pt x="1956" y="230"/>
                    <a:pt x="1799" y="210"/>
                    <a:pt x="1644" y="133"/>
                  </a:cubicBezTo>
                  <a:cubicBezTo>
                    <a:pt x="1608" y="73"/>
                    <a:pt x="1585" y="2"/>
                    <a:pt x="1489" y="2"/>
                  </a:cubicBezTo>
                  <a:lnTo>
                    <a:pt x="1358" y="2"/>
                  </a:lnTo>
                  <a:cubicBezTo>
                    <a:pt x="1344" y="1"/>
                    <a:pt x="1331" y="0"/>
                    <a:pt x="1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5"/>
            <p:cNvSpPr/>
            <p:nvPr/>
          </p:nvSpPr>
          <p:spPr>
            <a:xfrm>
              <a:off x="5994775" y="2132325"/>
              <a:ext cx="14925" cy="12875"/>
            </a:xfrm>
            <a:custGeom>
              <a:avLst/>
              <a:gdLst/>
              <a:ahLst/>
              <a:cxnLst/>
              <a:rect l="l" t="t" r="r" b="b"/>
              <a:pathLst>
                <a:path w="597" h="515" extrusionOk="0">
                  <a:moveTo>
                    <a:pt x="264" y="1"/>
                  </a:moveTo>
                  <a:cubicBezTo>
                    <a:pt x="190" y="1"/>
                    <a:pt x="112" y="10"/>
                    <a:pt x="39" y="10"/>
                  </a:cubicBezTo>
                  <a:cubicBezTo>
                    <a:pt x="26" y="10"/>
                    <a:pt x="13" y="10"/>
                    <a:pt x="1" y="9"/>
                  </a:cubicBezTo>
                  <a:lnTo>
                    <a:pt x="1" y="9"/>
                  </a:lnTo>
                  <a:cubicBezTo>
                    <a:pt x="1" y="164"/>
                    <a:pt x="13" y="295"/>
                    <a:pt x="13" y="426"/>
                  </a:cubicBezTo>
                  <a:cubicBezTo>
                    <a:pt x="117" y="478"/>
                    <a:pt x="217" y="514"/>
                    <a:pt x="308" y="514"/>
                  </a:cubicBezTo>
                  <a:cubicBezTo>
                    <a:pt x="423" y="514"/>
                    <a:pt x="523" y="455"/>
                    <a:pt x="596" y="295"/>
                  </a:cubicBezTo>
                  <a:cubicBezTo>
                    <a:pt x="558" y="41"/>
                    <a:pt x="420" y="1"/>
                    <a:pt x="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5"/>
            <p:cNvSpPr/>
            <p:nvPr/>
          </p:nvSpPr>
          <p:spPr>
            <a:xfrm>
              <a:off x="6012950" y="2132750"/>
              <a:ext cx="8350" cy="10225"/>
            </a:xfrm>
            <a:custGeom>
              <a:avLst/>
              <a:gdLst/>
              <a:ahLst/>
              <a:cxnLst/>
              <a:rect l="l" t="t" r="r" b="b"/>
              <a:pathLst>
                <a:path w="334" h="409" extrusionOk="0">
                  <a:moveTo>
                    <a:pt x="277" y="1"/>
                  </a:moveTo>
                  <a:cubicBezTo>
                    <a:pt x="100" y="1"/>
                    <a:pt x="11" y="105"/>
                    <a:pt x="0" y="278"/>
                  </a:cubicBezTo>
                  <a:cubicBezTo>
                    <a:pt x="48" y="313"/>
                    <a:pt x="107" y="361"/>
                    <a:pt x="155" y="409"/>
                  </a:cubicBezTo>
                  <a:lnTo>
                    <a:pt x="334" y="4"/>
                  </a:lnTo>
                  <a:cubicBezTo>
                    <a:pt x="314" y="2"/>
                    <a:pt x="295"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5"/>
            <p:cNvSpPr/>
            <p:nvPr/>
          </p:nvSpPr>
          <p:spPr>
            <a:xfrm>
              <a:off x="5753675" y="2128375"/>
              <a:ext cx="33675" cy="11875"/>
            </a:xfrm>
            <a:custGeom>
              <a:avLst/>
              <a:gdLst/>
              <a:ahLst/>
              <a:cxnLst/>
              <a:rect l="l" t="t" r="r" b="b"/>
              <a:pathLst>
                <a:path w="1347" h="475" extrusionOk="0">
                  <a:moveTo>
                    <a:pt x="477" y="0"/>
                  </a:moveTo>
                  <a:cubicBezTo>
                    <a:pt x="394" y="119"/>
                    <a:pt x="1" y="84"/>
                    <a:pt x="298" y="381"/>
                  </a:cubicBezTo>
                  <a:cubicBezTo>
                    <a:pt x="438" y="440"/>
                    <a:pt x="574" y="475"/>
                    <a:pt x="708" y="475"/>
                  </a:cubicBezTo>
                  <a:cubicBezTo>
                    <a:pt x="873" y="475"/>
                    <a:pt x="1034" y="422"/>
                    <a:pt x="1191" y="298"/>
                  </a:cubicBezTo>
                  <a:lnTo>
                    <a:pt x="1346" y="298"/>
                  </a:lnTo>
                  <a:lnTo>
                    <a:pt x="1346" y="24"/>
                  </a:lnTo>
                  <a:lnTo>
                    <a:pt x="1191" y="24"/>
                  </a:lnTo>
                  <a:cubicBezTo>
                    <a:pt x="1144" y="60"/>
                    <a:pt x="1084" y="107"/>
                    <a:pt x="1049" y="155"/>
                  </a:cubicBezTo>
                  <a:cubicBezTo>
                    <a:pt x="953" y="107"/>
                    <a:pt x="846" y="60"/>
                    <a:pt x="763" y="24"/>
                  </a:cubicBezTo>
                  <a:cubicBezTo>
                    <a:pt x="763" y="24"/>
                    <a:pt x="751" y="36"/>
                    <a:pt x="715" y="48"/>
                  </a:cubicBezTo>
                  <a:cubicBezTo>
                    <a:pt x="691" y="48"/>
                    <a:pt x="656" y="48"/>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5"/>
            <p:cNvSpPr/>
            <p:nvPr/>
          </p:nvSpPr>
          <p:spPr>
            <a:xfrm>
              <a:off x="5747425" y="2128075"/>
              <a:ext cx="18200" cy="10150"/>
            </a:xfrm>
            <a:custGeom>
              <a:avLst/>
              <a:gdLst/>
              <a:ahLst/>
              <a:cxnLst/>
              <a:rect l="l" t="t" r="r" b="b"/>
              <a:pathLst>
                <a:path w="728" h="406" extrusionOk="0">
                  <a:moveTo>
                    <a:pt x="156" y="0"/>
                  </a:moveTo>
                  <a:cubicBezTo>
                    <a:pt x="37" y="72"/>
                    <a:pt x="13" y="179"/>
                    <a:pt x="1" y="310"/>
                  </a:cubicBezTo>
                  <a:cubicBezTo>
                    <a:pt x="25" y="334"/>
                    <a:pt x="37" y="357"/>
                    <a:pt x="72" y="369"/>
                  </a:cubicBezTo>
                  <a:cubicBezTo>
                    <a:pt x="126" y="393"/>
                    <a:pt x="173" y="405"/>
                    <a:pt x="221" y="405"/>
                  </a:cubicBezTo>
                  <a:cubicBezTo>
                    <a:pt x="269" y="405"/>
                    <a:pt x="316" y="393"/>
                    <a:pt x="370" y="369"/>
                  </a:cubicBezTo>
                  <a:cubicBezTo>
                    <a:pt x="406" y="357"/>
                    <a:pt x="418" y="334"/>
                    <a:pt x="441" y="310"/>
                  </a:cubicBezTo>
                  <a:cubicBezTo>
                    <a:pt x="548" y="227"/>
                    <a:pt x="644" y="119"/>
                    <a:pt x="727" y="36"/>
                  </a:cubicBezTo>
                  <a:cubicBezTo>
                    <a:pt x="548" y="36"/>
                    <a:pt x="358" y="1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5"/>
            <p:cNvSpPr/>
            <p:nvPr/>
          </p:nvSpPr>
          <p:spPr>
            <a:xfrm>
              <a:off x="5737025" y="2128375"/>
              <a:ext cx="7150" cy="3125"/>
            </a:xfrm>
            <a:custGeom>
              <a:avLst/>
              <a:gdLst/>
              <a:ahLst/>
              <a:cxnLst/>
              <a:rect l="l" t="t" r="r" b="b"/>
              <a:pathLst>
                <a:path w="286" h="125" extrusionOk="0">
                  <a:moveTo>
                    <a:pt x="286" y="0"/>
                  </a:moveTo>
                  <a:cubicBezTo>
                    <a:pt x="191" y="0"/>
                    <a:pt x="107" y="24"/>
                    <a:pt x="0" y="24"/>
                  </a:cubicBezTo>
                  <a:cubicBezTo>
                    <a:pt x="50" y="91"/>
                    <a:pt x="96" y="124"/>
                    <a:pt x="139" y="124"/>
                  </a:cubicBezTo>
                  <a:cubicBezTo>
                    <a:pt x="188" y="124"/>
                    <a:pt x="235" y="8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5"/>
            <p:cNvSpPr/>
            <p:nvPr/>
          </p:nvSpPr>
          <p:spPr>
            <a:xfrm>
              <a:off x="5769450" y="2128375"/>
              <a:ext cx="3600" cy="2000"/>
            </a:xfrm>
            <a:custGeom>
              <a:avLst/>
              <a:gdLst/>
              <a:ahLst/>
              <a:cxnLst/>
              <a:rect l="l" t="t" r="r" b="b"/>
              <a:pathLst>
                <a:path w="144" h="80" extrusionOk="0">
                  <a:moveTo>
                    <a:pt x="1" y="0"/>
                  </a:moveTo>
                  <a:cubicBezTo>
                    <a:pt x="13" y="36"/>
                    <a:pt x="25" y="48"/>
                    <a:pt x="37" y="60"/>
                  </a:cubicBezTo>
                  <a:cubicBezTo>
                    <a:pt x="54" y="73"/>
                    <a:pt x="72" y="80"/>
                    <a:pt x="88" y="80"/>
                  </a:cubicBezTo>
                  <a:cubicBezTo>
                    <a:pt x="115" y="80"/>
                    <a:pt x="136" y="61"/>
                    <a:pt x="144" y="24"/>
                  </a:cubicBezTo>
                  <a:cubicBezTo>
                    <a:pt x="84" y="0"/>
                    <a:pt x="3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5"/>
            <p:cNvSpPr/>
            <p:nvPr/>
          </p:nvSpPr>
          <p:spPr>
            <a:xfrm>
              <a:off x="5779875" y="2128975"/>
              <a:ext cx="3600" cy="3275"/>
            </a:xfrm>
            <a:custGeom>
              <a:avLst/>
              <a:gdLst/>
              <a:ahLst/>
              <a:cxnLst/>
              <a:rect l="l" t="t" r="r" b="b"/>
              <a:pathLst>
                <a:path w="144" h="131" extrusionOk="0">
                  <a:moveTo>
                    <a:pt x="143" y="0"/>
                  </a:moveTo>
                  <a:lnTo>
                    <a:pt x="143" y="0"/>
                  </a:lnTo>
                  <a:cubicBezTo>
                    <a:pt x="72" y="12"/>
                    <a:pt x="24" y="60"/>
                    <a:pt x="1" y="131"/>
                  </a:cubicBezTo>
                  <a:cubicBezTo>
                    <a:pt x="36" y="83"/>
                    <a:pt x="96"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5"/>
            <p:cNvSpPr/>
            <p:nvPr/>
          </p:nvSpPr>
          <p:spPr>
            <a:xfrm>
              <a:off x="6160275" y="1616425"/>
              <a:ext cx="21750" cy="20825"/>
            </a:xfrm>
            <a:custGeom>
              <a:avLst/>
              <a:gdLst/>
              <a:ahLst/>
              <a:cxnLst/>
              <a:rect l="l" t="t" r="r" b="b"/>
              <a:pathLst>
                <a:path w="870" h="833" extrusionOk="0">
                  <a:moveTo>
                    <a:pt x="396" y="0"/>
                  </a:moveTo>
                  <a:cubicBezTo>
                    <a:pt x="154" y="0"/>
                    <a:pt x="120" y="90"/>
                    <a:pt x="1" y="404"/>
                  </a:cubicBezTo>
                  <a:cubicBezTo>
                    <a:pt x="179" y="511"/>
                    <a:pt x="144" y="690"/>
                    <a:pt x="156" y="833"/>
                  </a:cubicBezTo>
                  <a:cubicBezTo>
                    <a:pt x="322" y="750"/>
                    <a:pt x="263" y="523"/>
                    <a:pt x="417" y="452"/>
                  </a:cubicBezTo>
                  <a:cubicBezTo>
                    <a:pt x="443" y="438"/>
                    <a:pt x="466" y="432"/>
                    <a:pt x="489" y="432"/>
                  </a:cubicBezTo>
                  <a:cubicBezTo>
                    <a:pt x="597" y="432"/>
                    <a:pt x="678" y="571"/>
                    <a:pt x="782" y="571"/>
                  </a:cubicBezTo>
                  <a:cubicBezTo>
                    <a:pt x="799" y="571"/>
                    <a:pt x="816" y="568"/>
                    <a:pt x="834" y="559"/>
                  </a:cubicBezTo>
                  <a:cubicBezTo>
                    <a:pt x="858" y="357"/>
                    <a:pt x="870" y="202"/>
                    <a:pt x="810" y="35"/>
                  </a:cubicBezTo>
                  <a:cubicBezTo>
                    <a:pt x="626" y="15"/>
                    <a:pt x="494"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5"/>
            <p:cNvSpPr/>
            <p:nvPr/>
          </p:nvSpPr>
          <p:spPr>
            <a:xfrm>
              <a:off x="6121000" y="1615800"/>
              <a:ext cx="31275" cy="21925"/>
            </a:xfrm>
            <a:custGeom>
              <a:avLst/>
              <a:gdLst/>
              <a:ahLst/>
              <a:cxnLst/>
              <a:rect l="l" t="t" r="r" b="b"/>
              <a:pathLst>
                <a:path w="1251" h="877" extrusionOk="0">
                  <a:moveTo>
                    <a:pt x="1012" y="1"/>
                  </a:moveTo>
                  <a:cubicBezTo>
                    <a:pt x="679" y="13"/>
                    <a:pt x="345" y="13"/>
                    <a:pt x="12" y="24"/>
                  </a:cubicBezTo>
                  <a:cubicBezTo>
                    <a:pt x="0" y="108"/>
                    <a:pt x="0" y="191"/>
                    <a:pt x="0" y="286"/>
                  </a:cubicBezTo>
                  <a:cubicBezTo>
                    <a:pt x="250" y="310"/>
                    <a:pt x="500" y="310"/>
                    <a:pt x="762" y="358"/>
                  </a:cubicBezTo>
                  <a:cubicBezTo>
                    <a:pt x="905" y="382"/>
                    <a:pt x="941" y="489"/>
                    <a:pt x="917" y="667"/>
                  </a:cubicBezTo>
                  <a:cubicBezTo>
                    <a:pt x="903" y="825"/>
                    <a:pt x="922" y="876"/>
                    <a:pt x="955" y="876"/>
                  </a:cubicBezTo>
                  <a:cubicBezTo>
                    <a:pt x="1006" y="876"/>
                    <a:pt x="1092" y="751"/>
                    <a:pt x="1143" y="715"/>
                  </a:cubicBezTo>
                  <a:cubicBezTo>
                    <a:pt x="1143" y="584"/>
                    <a:pt x="1155" y="429"/>
                    <a:pt x="1155" y="298"/>
                  </a:cubicBezTo>
                  <a:cubicBezTo>
                    <a:pt x="1191" y="144"/>
                    <a:pt x="1250" y="1"/>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5"/>
            <p:cNvSpPr/>
            <p:nvPr/>
          </p:nvSpPr>
          <p:spPr>
            <a:xfrm>
              <a:off x="6085275" y="1625300"/>
              <a:ext cx="5075" cy="6000"/>
            </a:xfrm>
            <a:custGeom>
              <a:avLst/>
              <a:gdLst/>
              <a:ahLst/>
              <a:cxnLst/>
              <a:rect l="l" t="t" r="r" b="b"/>
              <a:pathLst>
                <a:path w="203" h="240" extrusionOk="0">
                  <a:moveTo>
                    <a:pt x="78" y="0"/>
                  </a:moveTo>
                  <a:cubicBezTo>
                    <a:pt x="72" y="0"/>
                    <a:pt x="66" y="1"/>
                    <a:pt x="60" y="2"/>
                  </a:cubicBezTo>
                  <a:cubicBezTo>
                    <a:pt x="24" y="25"/>
                    <a:pt x="0" y="61"/>
                    <a:pt x="0" y="109"/>
                  </a:cubicBezTo>
                  <a:cubicBezTo>
                    <a:pt x="0" y="168"/>
                    <a:pt x="12" y="240"/>
                    <a:pt x="84" y="240"/>
                  </a:cubicBezTo>
                  <a:cubicBezTo>
                    <a:pt x="167" y="240"/>
                    <a:pt x="203" y="180"/>
                    <a:pt x="203" y="109"/>
                  </a:cubicBezTo>
                  <a:cubicBezTo>
                    <a:pt x="181" y="54"/>
                    <a:pt x="139"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5"/>
            <p:cNvSpPr/>
            <p:nvPr/>
          </p:nvSpPr>
          <p:spPr>
            <a:xfrm>
              <a:off x="6077825" y="1630400"/>
              <a:ext cx="1525" cy="1350"/>
            </a:xfrm>
            <a:custGeom>
              <a:avLst/>
              <a:gdLst/>
              <a:ahLst/>
              <a:cxnLst/>
              <a:rect l="l" t="t" r="r" b="b"/>
              <a:pathLst>
                <a:path w="61" h="54" extrusionOk="0">
                  <a:moveTo>
                    <a:pt x="1" y="0"/>
                  </a:moveTo>
                  <a:lnTo>
                    <a:pt x="1" y="0"/>
                  </a:lnTo>
                  <a:cubicBezTo>
                    <a:pt x="15" y="35"/>
                    <a:pt x="28" y="53"/>
                    <a:pt x="40" y="53"/>
                  </a:cubicBezTo>
                  <a:cubicBezTo>
                    <a:pt x="48" y="53"/>
                    <a:pt x="55" y="44"/>
                    <a:pt x="60" y="24"/>
                  </a:cubicBezTo>
                  <a:cubicBezTo>
                    <a:pt x="60" y="24"/>
                    <a:pt x="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5"/>
            <p:cNvSpPr/>
            <p:nvPr/>
          </p:nvSpPr>
          <p:spPr>
            <a:xfrm>
              <a:off x="5792675" y="2222125"/>
              <a:ext cx="160175" cy="10150"/>
            </a:xfrm>
            <a:custGeom>
              <a:avLst/>
              <a:gdLst/>
              <a:ahLst/>
              <a:cxnLst/>
              <a:rect l="l" t="t" r="r" b="b"/>
              <a:pathLst>
                <a:path w="6407" h="406" extrusionOk="0">
                  <a:moveTo>
                    <a:pt x="60" y="1"/>
                  </a:moveTo>
                  <a:cubicBezTo>
                    <a:pt x="1" y="48"/>
                    <a:pt x="1" y="96"/>
                    <a:pt x="60" y="120"/>
                  </a:cubicBezTo>
                  <a:cubicBezTo>
                    <a:pt x="274" y="167"/>
                    <a:pt x="477" y="263"/>
                    <a:pt x="691" y="263"/>
                  </a:cubicBezTo>
                  <a:cubicBezTo>
                    <a:pt x="2382" y="310"/>
                    <a:pt x="4096" y="358"/>
                    <a:pt x="5811" y="405"/>
                  </a:cubicBezTo>
                  <a:cubicBezTo>
                    <a:pt x="5874" y="355"/>
                    <a:pt x="5947" y="344"/>
                    <a:pt x="6022" y="344"/>
                  </a:cubicBezTo>
                  <a:cubicBezTo>
                    <a:pt x="6071" y="344"/>
                    <a:pt x="6121" y="349"/>
                    <a:pt x="6171" y="349"/>
                  </a:cubicBezTo>
                  <a:cubicBezTo>
                    <a:pt x="6256" y="349"/>
                    <a:pt x="6338" y="336"/>
                    <a:pt x="6406" y="263"/>
                  </a:cubicBezTo>
                  <a:cubicBezTo>
                    <a:pt x="6307" y="163"/>
                    <a:pt x="6183" y="155"/>
                    <a:pt x="6068" y="155"/>
                  </a:cubicBezTo>
                  <a:cubicBezTo>
                    <a:pt x="6046" y="155"/>
                    <a:pt x="6023" y="155"/>
                    <a:pt x="6001" y="155"/>
                  </a:cubicBezTo>
                  <a:cubicBezTo>
                    <a:pt x="4025" y="108"/>
                    <a:pt x="204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5"/>
            <p:cNvSpPr/>
            <p:nvPr/>
          </p:nvSpPr>
          <p:spPr>
            <a:xfrm>
              <a:off x="5832275" y="2239100"/>
              <a:ext cx="85150" cy="13475"/>
            </a:xfrm>
            <a:custGeom>
              <a:avLst/>
              <a:gdLst/>
              <a:ahLst/>
              <a:cxnLst/>
              <a:rect l="l" t="t" r="r" b="b"/>
              <a:pathLst>
                <a:path w="3406" h="539" extrusionOk="0">
                  <a:moveTo>
                    <a:pt x="60" y="12"/>
                  </a:moveTo>
                  <a:cubicBezTo>
                    <a:pt x="0" y="215"/>
                    <a:pt x="143" y="310"/>
                    <a:pt x="286" y="417"/>
                  </a:cubicBezTo>
                  <a:cubicBezTo>
                    <a:pt x="650" y="511"/>
                    <a:pt x="1016" y="538"/>
                    <a:pt x="1384" y="538"/>
                  </a:cubicBezTo>
                  <a:cubicBezTo>
                    <a:pt x="1810" y="538"/>
                    <a:pt x="2239" y="501"/>
                    <a:pt x="2667" y="488"/>
                  </a:cubicBezTo>
                  <a:cubicBezTo>
                    <a:pt x="2798" y="453"/>
                    <a:pt x="2929" y="417"/>
                    <a:pt x="3060" y="393"/>
                  </a:cubicBezTo>
                  <a:cubicBezTo>
                    <a:pt x="3143" y="393"/>
                    <a:pt x="3203" y="381"/>
                    <a:pt x="3262" y="369"/>
                  </a:cubicBezTo>
                  <a:cubicBezTo>
                    <a:pt x="3334" y="310"/>
                    <a:pt x="3393" y="250"/>
                    <a:pt x="3405" y="143"/>
                  </a:cubicBezTo>
                  <a:cubicBezTo>
                    <a:pt x="3233" y="57"/>
                    <a:pt x="3058" y="32"/>
                    <a:pt x="2883" y="32"/>
                  </a:cubicBezTo>
                  <a:cubicBezTo>
                    <a:pt x="2635" y="32"/>
                    <a:pt x="2385" y="82"/>
                    <a:pt x="2135" y="82"/>
                  </a:cubicBezTo>
                  <a:cubicBezTo>
                    <a:pt x="2074" y="82"/>
                    <a:pt x="2013" y="79"/>
                    <a:pt x="1953" y="72"/>
                  </a:cubicBezTo>
                  <a:cubicBezTo>
                    <a:pt x="1322" y="0"/>
                    <a:pt x="679" y="24"/>
                    <a:pt x="6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5"/>
            <p:cNvSpPr/>
            <p:nvPr/>
          </p:nvSpPr>
          <p:spPr>
            <a:xfrm>
              <a:off x="5779275" y="2238850"/>
              <a:ext cx="58675" cy="9650"/>
            </a:xfrm>
            <a:custGeom>
              <a:avLst/>
              <a:gdLst/>
              <a:ahLst/>
              <a:cxnLst/>
              <a:rect l="l" t="t" r="r" b="b"/>
              <a:pathLst>
                <a:path w="2347" h="386" extrusionOk="0">
                  <a:moveTo>
                    <a:pt x="357" y="0"/>
                  </a:moveTo>
                  <a:cubicBezTo>
                    <a:pt x="336" y="0"/>
                    <a:pt x="317" y="3"/>
                    <a:pt x="298" y="10"/>
                  </a:cubicBezTo>
                  <a:cubicBezTo>
                    <a:pt x="179" y="34"/>
                    <a:pt x="60" y="94"/>
                    <a:pt x="1" y="225"/>
                  </a:cubicBezTo>
                  <a:cubicBezTo>
                    <a:pt x="36" y="260"/>
                    <a:pt x="48" y="284"/>
                    <a:pt x="60" y="332"/>
                  </a:cubicBezTo>
                  <a:cubicBezTo>
                    <a:pt x="691" y="344"/>
                    <a:pt x="1299" y="344"/>
                    <a:pt x="1906" y="368"/>
                  </a:cubicBezTo>
                  <a:cubicBezTo>
                    <a:pt x="1930" y="379"/>
                    <a:pt x="1953" y="385"/>
                    <a:pt x="1977" y="385"/>
                  </a:cubicBezTo>
                  <a:cubicBezTo>
                    <a:pt x="2001" y="385"/>
                    <a:pt x="2025" y="379"/>
                    <a:pt x="2049" y="368"/>
                  </a:cubicBezTo>
                  <a:cubicBezTo>
                    <a:pt x="2084" y="344"/>
                    <a:pt x="2144" y="344"/>
                    <a:pt x="2192" y="344"/>
                  </a:cubicBezTo>
                  <a:cubicBezTo>
                    <a:pt x="2192" y="368"/>
                    <a:pt x="2203" y="368"/>
                    <a:pt x="2251" y="379"/>
                  </a:cubicBezTo>
                  <a:cubicBezTo>
                    <a:pt x="2287" y="379"/>
                    <a:pt x="2311" y="368"/>
                    <a:pt x="2346" y="308"/>
                  </a:cubicBezTo>
                  <a:cubicBezTo>
                    <a:pt x="2287" y="213"/>
                    <a:pt x="2239" y="106"/>
                    <a:pt x="2180" y="22"/>
                  </a:cubicBezTo>
                  <a:cubicBezTo>
                    <a:pt x="1941" y="34"/>
                    <a:pt x="1703" y="46"/>
                    <a:pt x="1441" y="94"/>
                  </a:cubicBezTo>
                  <a:cubicBezTo>
                    <a:pt x="1441" y="94"/>
                    <a:pt x="1430" y="106"/>
                    <a:pt x="1406" y="106"/>
                  </a:cubicBezTo>
                  <a:cubicBezTo>
                    <a:pt x="1395" y="113"/>
                    <a:pt x="1387" y="115"/>
                    <a:pt x="1379" y="115"/>
                  </a:cubicBezTo>
                  <a:cubicBezTo>
                    <a:pt x="1361" y="115"/>
                    <a:pt x="1348" y="99"/>
                    <a:pt x="1322" y="82"/>
                  </a:cubicBezTo>
                  <a:cubicBezTo>
                    <a:pt x="1287" y="82"/>
                    <a:pt x="1227" y="70"/>
                    <a:pt x="1179" y="70"/>
                  </a:cubicBezTo>
                  <a:cubicBezTo>
                    <a:pt x="1072" y="129"/>
                    <a:pt x="968" y="159"/>
                    <a:pt x="864" y="159"/>
                  </a:cubicBezTo>
                  <a:cubicBezTo>
                    <a:pt x="738" y="159"/>
                    <a:pt x="613" y="114"/>
                    <a:pt x="489" y="22"/>
                  </a:cubicBezTo>
                  <a:cubicBezTo>
                    <a:pt x="448" y="14"/>
                    <a:pt x="401"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5"/>
            <p:cNvSpPr/>
            <p:nvPr/>
          </p:nvSpPr>
          <p:spPr>
            <a:xfrm>
              <a:off x="5961450" y="2228725"/>
              <a:ext cx="49125" cy="7975"/>
            </a:xfrm>
            <a:custGeom>
              <a:avLst/>
              <a:gdLst/>
              <a:ahLst/>
              <a:cxnLst/>
              <a:rect l="l" t="t" r="r" b="b"/>
              <a:pathLst>
                <a:path w="1965" h="319" extrusionOk="0">
                  <a:moveTo>
                    <a:pt x="1111" y="1"/>
                  </a:moveTo>
                  <a:cubicBezTo>
                    <a:pt x="829" y="1"/>
                    <a:pt x="546" y="28"/>
                    <a:pt x="268" y="28"/>
                  </a:cubicBezTo>
                  <a:cubicBezTo>
                    <a:pt x="202" y="28"/>
                    <a:pt x="137" y="26"/>
                    <a:pt x="72" y="22"/>
                  </a:cubicBezTo>
                  <a:cubicBezTo>
                    <a:pt x="0" y="70"/>
                    <a:pt x="0" y="118"/>
                    <a:pt x="72" y="177"/>
                  </a:cubicBezTo>
                  <a:cubicBezTo>
                    <a:pt x="366" y="291"/>
                    <a:pt x="664" y="318"/>
                    <a:pt x="963" y="318"/>
                  </a:cubicBezTo>
                  <a:cubicBezTo>
                    <a:pt x="1197" y="318"/>
                    <a:pt x="1432" y="301"/>
                    <a:pt x="1667" y="296"/>
                  </a:cubicBezTo>
                  <a:cubicBezTo>
                    <a:pt x="1739" y="201"/>
                    <a:pt x="1905" y="272"/>
                    <a:pt x="1965" y="141"/>
                  </a:cubicBezTo>
                  <a:cubicBezTo>
                    <a:pt x="1686" y="29"/>
                    <a:pt x="1399" y="1"/>
                    <a:pt x="1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5"/>
            <p:cNvSpPr/>
            <p:nvPr/>
          </p:nvSpPr>
          <p:spPr>
            <a:xfrm>
              <a:off x="6030500" y="2231975"/>
              <a:ext cx="52125" cy="9100"/>
            </a:xfrm>
            <a:custGeom>
              <a:avLst/>
              <a:gdLst/>
              <a:ahLst/>
              <a:cxnLst/>
              <a:rect l="l" t="t" r="r" b="b"/>
              <a:pathLst>
                <a:path w="2085" h="364" extrusionOk="0">
                  <a:moveTo>
                    <a:pt x="1656" y="0"/>
                  </a:moveTo>
                  <a:cubicBezTo>
                    <a:pt x="1555" y="0"/>
                    <a:pt x="1455" y="14"/>
                    <a:pt x="1358" y="23"/>
                  </a:cubicBezTo>
                  <a:cubicBezTo>
                    <a:pt x="1242" y="46"/>
                    <a:pt x="1123" y="55"/>
                    <a:pt x="1005" y="55"/>
                  </a:cubicBezTo>
                  <a:cubicBezTo>
                    <a:pt x="870" y="55"/>
                    <a:pt x="735" y="43"/>
                    <a:pt x="608" y="23"/>
                  </a:cubicBezTo>
                  <a:cubicBezTo>
                    <a:pt x="539" y="92"/>
                    <a:pt x="456" y="104"/>
                    <a:pt x="372" y="104"/>
                  </a:cubicBezTo>
                  <a:cubicBezTo>
                    <a:pt x="324" y="104"/>
                    <a:pt x="276" y="101"/>
                    <a:pt x="230" y="101"/>
                  </a:cubicBezTo>
                  <a:cubicBezTo>
                    <a:pt x="144" y="101"/>
                    <a:pt x="63" y="114"/>
                    <a:pt x="1" y="190"/>
                  </a:cubicBezTo>
                  <a:cubicBezTo>
                    <a:pt x="296" y="301"/>
                    <a:pt x="599" y="323"/>
                    <a:pt x="900" y="323"/>
                  </a:cubicBezTo>
                  <a:cubicBezTo>
                    <a:pt x="1093" y="323"/>
                    <a:pt x="1286" y="314"/>
                    <a:pt x="1477" y="314"/>
                  </a:cubicBezTo>
                  <a:cubicBezTo>
                    <a:pt x="1565" y="314"/>
                    <a:pt x="1652" y="316"/>
                    <a:pt x="1739" y="321"/>
                  </a:cubicBezTo>
                  <a:cubicBezTo>
                    <a:pt x="1779" y="353"/>
                    <a:pt x="1818" y="363"/>
                    <a:pt x="1858" y="363"/>
                  </a:cubicBezTo>
                  <a:cubicBezTo>
                    <a:pt x="1878" y="363"/>
                    <a:pt x="1898" y="361"/>
                    <a:pt x="1918" y="357"/>
                  </a:cubicBezTo>
                  <a:cubicBezTo>
                    <a:pt x="2013" y="309"/>
                    <a:pt x="2072" y="250"/>
                    <a:pt x="2084" y="142"/>
                  </a:cubicBezTo>
                  <a:cubicBezTo>
                    <a:pt x="1950" y="29"/>
                    <a:pt x="1803" y="0"/>
                    <a:pt x="1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5"/>
            <p:cNvSpPr/>
            <p:nvPr/>
          </p:nvSpPr>
          <p:spPr>
            <a:xfrm>
              <a:off x="5912325" y="2242675"/>
              <a:ext cx="33975" cy="8625"/>
            </a:xfrm>
            <a:custGeom>
              <a:avLst/>
              <a:gdLst/>
              <a:ahLst/>
              <a:cxnLst/>
              <a:rect l="l" t="t" r="r" b="b"/>
              <a:pathLst>
                <a:path w="1359" h="345" extrusionOk="0">
                  <a:moveTo>
                    <a:pt x="191" y="0"/>
                  </a:moveTo>
                  <a:cubicBezTo>
                    <a:pt x="132" y="72"/>
                    <a:pt x="60" y="131"/>
                    <a:pt x="1" y="215"/>
                  </a:cubicBezTo>
                  <a:cubicBezTo>
                    <a:pt x="10" y="291"/>
                    <a:pt x="43" y="344"/>
                    <a:pt x="110" y="344"/>
                  </a:cubicBezTo>
                  <a:cubicBezTo>
                    <a:pt x="127" y="344"/>
                    <a:pt x="146" y="341"/>
                    <a:pt x="168" y="334"/>
                  </a:cubicBezTo>
                  <a:cubicBezTo>
                    <a:pt x="354" y="288"/>
                    <a:pt x="534" y="275"/>
                    <a:pt x="715" y="275"/>
                  </a:cubicBezTo>
                  <a:cubicBezTo>
                    <a:pt x="915" y="275"/>
                    <a:pt x="1116" y="292"/>
                    <a:pt x="1322" y="298"/>
                  </a:cubicBezTo>
                  <a:cubicBezTo>
                    <a:pt x="1358" y="250"/>
                    <a:pt x="1358" y="215"/>
                    <a:pt x="1334" y="155"/>
                  </a:cubicBezTo>
                  <a:cubicBezTo>
                    <a:pt x="1275" y="119"/>
                    <a:pt x="1227" y="95"/>
                    <a:pt x="1168" y="60"/>
                  </a:cubicBezTo>
                  <a:cubicBezTo>
                    <a:pt x="846" y="36"/>
                    <a:pt x="513" y="12"/>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5"/>
            <p:cNvSpPr/>
            <p:nvPr/>
          </p:nvSpPr>
          <p:spPr>
            <a:xfrm>
              <a:off x="6083475" y="2234975"/>
              <a:ext cx="32175" cy="8650"/>
            </a:xfrm>
            <a:custGeom>
              <a:avLst/>
              <a:gdLst/>
              <a:ahLst/>
              <a:cxnLst/>
              <a:rect l="l" t="t" r="r" b="b"/>
              <a:pathLst>
                <a:path w="1287" h="346" extrusionOk="0">
                  <a:moveTo>
                    <a:pt x="397" y="1"/>
                  </a:moveTo>
                  <a:cubicBezTo>
                    <a:pt x="289" y="1"/>
                    <a:pt x="181" y="12"/>
                    <a:pt x="72" y="46"/>
                  </a:cubicBezTo>
                  <a:cubicBezTo>
                    <a:pt x="13" y="70"/>
                    <a:pt x="1" y="118"/>
                    <a:pt x="13" y="177"/>
                  </a:cubicBezTo>
                  <a:cubicBezTo>
                    <a:pt x="37" y="189"/>
                    <a:pt x="60" y="201"/>
                    <a:pt x="84" y="225"/>
                  </a:cubicBezTo>
                  <a:cubicBezTo>
                    <a:pt x="309" y="312"/>
                    <a:pt x="537" y="346"/>
                    <a:pt x="768" y="346"/>
                  </a:cubicBezTo>
                  <a:cubicBezTo>
                    <a:pt x="916" y="346"/>
                    <a:pt x="1066" y="332"/>
                    <a:pt x="1215" y="308"/>
                  </a:cubicBezTo>
                  <a:cubicBezTo>
                    <a:pt x="1287" y="225"/>
                    <a:pt x="1287" y="142"/>
                    <a:pt x="1215" y="58"/>
                  </a:cubicBezTo>
                  <a:cubicBezTo>
                    <a:pt x="1187" y="60"/>
                    <a:pt x="1159" y="61"/>
                    <a:pt x="1131" y="61"/>
                  </a:cubicBezTo>
                  <a:cubicBezTo>
                    <a:pt x="887" y="61"/>
                    <a:pt x="642" y="1"/>
                    <a:pt x="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5"/>
            <p:cNvSpPr/>
            <p:nvPr/>
          </p:nvSpPr>
          <p:spPr>
            <a:xfrm>
              <a:off x="6003125" y="2232250"/>
              <a:ext cx="42575" cy="5975"/>
            </a:xfrm>
            <a:custGeom>
              <a:avLst/>
              <a:gdLst/>
              <a:ahLst/>
              <a:cxnLst/>
              <a:rect l="l" t="t" r="r" b="b"/>
              <a:pathLst>
                <a:path w="1703" h="239" extrusionOk="0">
                  <a:moveTo>
                    <a:pt x="298" y="0"/>
                  </a:moveTo>
                  <a:cubicBezTo>
                    <a:pt x="191" y="36"/>
                    <a:pt x="72" y="36"/>
                    <a:pt x="0" y="155"/>
                  </a:cubicBezTo>
                  <a:cubicBezTo>
                    <a:pt x="281" y="155"/>
                    <a:pt x="556" y="211"/>
                    <a:pt x="834" y="211"/>
                  </a:cubicBezTo>
                  <a:cubicBezTo>
                    <a:pt x="921" y="211"/>
                    <a:pt x="1008" y="205"/>
                    <a:pt x="1096" y="191"/>
                  </a:cubicBezTo>
                  <a:cubicBezTo>
                    <a:pt x="1310" y="131"/>
                    <a:pt x="1548" y="239"/>
                    <a:pt x="1703" y="12"/>
                  </a:cubicBezTo>
                  <a:cubicBezTo>
                    <a:pt x="1227" y="0"/>
                    <a:pt x="750"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5"/>
            <p:cNvSpPr/>
            <p:nvPr/>
          </p:nvSpPr>
          <p:spPr>
            <a:xfrm>
              <a:off x="6113850" y="2236725"/>
              <a:ext cx="28600" cy="7400"/>
            </a:xfrm>
            <a:custGeom>
              <a:avLst/>
              <a:gdLst/>
              <a:ahLst/>
              <a:cxnLst/>
              <a:rect l="l" t="t" r="r" b="b"/>
              <a:pathLst>
                <a:path w="1144" h="296" extrusionOk="0">
                  <a:moveTo>
                    <a:pt x="0" y="0"/>
                  </a:moveTo>
                  <a:lnTo>
                    <a:pt x="0" y="250"/>
                  </a:lnTo>
                  <a:cubicBezTo>
                    <a:pt x="219" y="285"/>
                    <a:pt x="446" y="296"/>
                    <a:pt x="673" y="296"/>
                  </a:cubicBezTo>
                  <a:cubicBezTo>
                    <a:pt x="830" y="296"/>
                    <a:pt x="988" y="291"/>
                    <a:pt x="1143" y="286"/>
                  </a:cubicBezTo>
                  <a:lnTo>
                    <a:pt x="1143" y="214"/>
                  </a:lnTo>
                  <a:lnTo>
                    <a:pt x="1143" y="131"/>
                  </a:lnTo>
                  <a:cubicBezTo>
                    <a:pt x="762" y="119"/>
                    <a:pt x="369" y="9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5"/>
            <p:cNvSpPr/>
            <p:nvPr/>
          </p:nvSpPr>
          <p:spPr>
            <a:xfrm>
              <a:off x="5943600" y="2243600"/>
              <a:ext cx="25900" cy="6825"/>
            </a:xfrm>
            <a:custGeom>
              <a:avLst/>
              <a:gdLst/>
              <a:ahLst/>
              <a:cxnLst/>
              <a:rect l="l" t="t" r="r" b="b"/>
              <a:pathLst>
                <a:path w="1036" h="273" extrusionOk="0">
                  <a:moveTo>
                    <a:pt x="192" y="0"/>
                  </a:moveTo>
                  <a:cubicBezTo>
                    <a:pt x="140" y="0"/>
                    <a:pt x="88" y="7"/>
                    <a:pt x="36" y="23"/>
                  </a:cubicBezTo>
                  <a:lnTo>
                    <a:pt x="0" y="70"/>
                  </a:lnTo>
                  <a:lnTo>
                    <a:pt x="36" y="130"/>
                  </a:lnTo>
                  <a:cubicBezTo>
                    <a:pt x="60" y="178"/>
                    <a:pt x="60" y="213"/>
                    <a:pt x="60" y="261"/>
                  </a:cubicBezTo>
                  <a:cubicBezTo>
                    <a:pt x="393" y="261"/>
                    <a:pt x="726" y="273"/>
                    <a:pt x="1036" y="273"/>
                  </a:cubicBezTo>
                  <a:cubicBezTo>
                    <a:pt x="976" y="142"/>
                    <a:pt x="845" y="142"/>
                    <a:pt x="726" y="118"/>
                  </a:cubicBezTo>
                  <a:cubicBezTo>
                    <a:pt x="550" y="81"/>
                    <a:pt x="374" y="0"/>
                    <a:pt x="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5"/>
            <p:cNvSpPr/>
            <p:nvPr/>
          </p:nvSpPr>
          <p:spPr>
            <a:xfrm>
              <a:off x="5938225" y="2228975"/>
              <a:ext cx="25025" cy="4575"/>
            </a:xfrm>
            <a:custGeom>
              <a:avLst/>
              <a:gdLst/>
              <a:ahLst/>
              <a:cxnLst/>
              <a:rect l="l" t="t" r="r" b="b"/>
              <a:pathLst>
                <a:path w="1001" h="183" extrusionOk="0">
                  <a:moveTo>
                    <a:pt x="596" y="1"/>
                  </a:moveTo>
                  <a:cubicBezTo>
                    <a:pt x="533" y="20"/>
                    <a:pt x="464" y="22"/>
                    <a:pt x="394" y="22"/>
                  </a:cubicBezTo>
                  <a:cubicBezTo>
                    <a:pt x="383" y="22"/>
                    <a:pt x="373" y="22"/>
                    <a:pt x="362" y="22"/>
                  </a:cubicBezTo>
                  <a:cubicBezTo>
                    <a:pt x="233" y="22"/>
                    <a:pt x="103" y="26"/>
                    <a:pt x="1" y="143"/>
                  </a:cubicBezTo>
                  <a:cubicBezTo>
                    <a:pt x="196" y="171"/>
                    <a:pt x="391" y="183"/>
                    <a:pt x="587" y="183"/>
                  </a:cubicBezTo>
                  <a:cubicBezTo>
                    <a:pt x="725" y="183"/>
                    <a:pt x="863" y="177"/>
                    <a:pt x="1001" y="167"/>
                  </a:cubicBezTo>
                  <a:lnTo>
                    <a:pt x="1001" y="12"/>
                  </a:lnTo>
                  <a:cubicBezTo>
                    <a:pt x="870" y="1"/>
                    <a:pt x="727"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5"/>
            <p:cNvSpPr/>
            <p:nvPr/>
          </p:nvSpPr>
          <p:spPr>
            <a:xfrm>
              <a:off x="5790450" y="2236175"/>
              <a:ext cx="18325" cy="7850"/>
            </a:xfrm>
            <a:custGeom>
              <a:avLst/>
              <a:gdLst/>
              <a:ahLst/>
              <a:cxnLst/>
              <a:rect l="l" t="t" r="r" b="b"/>
              <a:pathLst>
                <a:path w="733" h="314" extrusionOk="0">
                  <a:moveTo>
                    <a:pt x="58" y="0"/>
                  </a:moveTo>
                  <a:cubicBezTo>
                    <a:pt x="2" y="0"/>
                    <a:pt x="1" y="67"/>
                    <a:pt x="18" y="153"/>
                  </a:cubicBezTo>
                  <a:cubicBezTo>
                    <a:pt x="137" y="260"/>
                    <a:pt x="256" y="314"/>
                    <a:pt x="375" y="314"/>
                  </a:cubicBezTo>
                  <a:cubicBezTo>
                    <a:pt x="494" y="314"/>
                    <a:pt x="613" y="260"/>
                    <a:pt x="732" y="153"/>
                  </a:cubicBezTo>
                  <a:cubicBezTo>
                    <a:pt x="542" y="94"/>
                    <a:pt x="316" y="189"/>
                    <a:pt x="149" y="34"/>
                  </a:cubicBezTo>
                  <a:cubicBezTo>
                    <a:pt x="109" y="11"/>
                    <a:pt x="79"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5"/>
            <p:cNvSpPr/>
            <p:nvPr/>
          </p:nvSpPr>
          <p:spPr>
            <a:xfrm>
              <a:off x="5779875" y="2220400"/>
              <a:ext cx="14325" cy="5625"/>
            </a:xfrm>
            <a:custGeom>
              <a:avLst/>
              <a:gdLst/>
              <a:ahLst/>
              <a:cxnLst/>
              <a:rect l="l" t="t" r="r" b="b"/>
              <a:pathLst>
                <a:path w="573" h="225" extrusionOk="0">
                  <a:moveTo>
                    <a:pt x="118" y="0"/>
                  </a:moveTo>
                  <a:cubicBezTo>
                    <a:pt x="52" y="0"/>
                    <a:pt x="6" y="41"/>
                    <a:pt x="12" y="189"/>
                  </a:cubicBezTo>
                  <a:lnTo>
                    <a:pt x="1" y="224"/>
                  </a:lnTo>
                  <a:cubicBezTo>
                    <a:pt x="191" y="224"/>
                    <a:pt x="382" y="213"/>
                    <a:pt x="572" y="213"/>
                  </a:cubicBezTo>
                  <a:lnTo>
                    <a:pt x="572" y="70"/>
                  </a:lnTo>
                  <a:cubicBezTo>
                    <a:pt x="501" y="58"/>
                    <a:pt x="417" y="46"/>
                    <a:pt x="310" y="46"/>
                  </a:cubicBezTo>
                  <a:cubicBezTo>
                    <a:pt x="245" y="29"/>
                    <a:pt x="174"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5"/>
            <p:cNvSpPr/>
            <p:nvPr/>
          </p:nvSpPr>
          <p:spPr>
            <a:xfrm>
              <a:off x="6073675" y="2238425"/>
              <a:ext cx="11925" cy="4600"/>
            </a:xfrm>
            <a:custGeom>
              <a:avLst/>
              <a:gdLst/>
              <a:ahLst/>
              <a:cxnLst/>
              <a:rect l="l" t="t" r="r" b="b"/>
              <a:pathLst>
                <a:path w="477" h="184" extrusionOk="0">
                  <a:moveTo>
                    <a:pt x="299" y="1"/>
                  </a:moveTo>
                  <a:cubicBezTo>
                    <a:pt x="256" y="1"/>
                    <a:pt x="214" y="15"/>
                    <a:pt x="179" y="51"/>
                  </a:cubicBezTo>
                  <a:cubicBezTo>
                    <a:pt x="119" y="51"/>
                    <a:pt x="60" y="63"/>
                    <a:pt x="0" y="63"/>
                  </a:cubicBezTo>
                  <a:cubicBezTo>
                    <a:pt x="85" y="148"/>
                    <a:pt x="164" y="184"/>
                    <a:pt x="243" y="184"/>
                  </a:cubicBezTo>
                  <a:cubicBezTo>
                    <a:pt x="319" y="184"/>
                    <a:pt x="395" y="151"/>
                    <a:pt x="476" y="99"/>
                  </a:cubicBezTo>
                  <a:cubicBezTo>
                    <a:pt x="464" y="63"/>
                    <a:pt x="452" y="51"/>
                    <a:pt x="429" y="39"/>
                  </a:cubicBezTo>
                  <a:cubicBezTo>
                    <a:pt x="387" y="15"/>
                    <a:pt x="342"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5"/>
            <p:cNvSpPr/>
            <p:nvPr/>
          </p:nvSpPr>
          <p:spPr>
            <a:xfrm>
              <a:off x="6037350" y="2250100"/>
              <a:ext cx="4775" cy="3575"/>
            </a:xfrm>
            <a:custGeom>
              <a:avLst/>
              <a:gdLst/>
              <a:ahLst/>
              <a:cxnLst/>
              <a:rect l="l" t="t" r="r" b="b"/>
              <a:pathLst>
                <a:path w="191" h="143" extrusionOk="0">
                  <a:moveTo>
                    <a:pt x="72" y="1"/>
                  </a:moveTo>
                  <a:cubicBezTo>
                    <a:pt x="36" y="48"/>
                    <a:pt x="24" y="72"/>
                    <a:pt x="0" y="108"/>
                  </a:cubicBezTo>
                  <a:cubicBezTo>
                    <a:pt x="29" y="133"/>
                    <a:pt x="53" y="143"/>
                    <a:pt x="74" y="143"/>
                  </a:cubicBezTo>
                  <a:cubicBezTo>
                    <a:pt x="124" y="143"/>
                    <a:pt x="158" y="87"/>
                    <a:pt x="191" y="37"/>
                  </a:cubicBezTo>
                  <a:cubicBezTo>
                    <a:pt x="143" y="13"/>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5"/>
            <p:cNvSpPr/>
            <p:nvPr/>
          </p:nvSpPr>
          <p:spPr>
            <a:xfrm>
              <a:off x="5941500" y="2243700"/>
              <a:ext cx="3600" cy="3150"/>
            </a:xfrm>
            <a:custGeom>
              <a:avLst/>
              <a:gdLst/>
              <a:ahLst/>
              <a:cxnLst/>
              <a:rect l="l" t="t" r="r" b="b"/>
              <a:pathLst>
                <a:path w="144" h="126" extrusionOk="0">
                  <a:moveTo>
                    <a:pt x="72" y="1"/>
                  </a:moveTo>
                  <a:cubicBezTo>
                    <a:pt x="48" y="1"/>
                    <a:pt x="24" y="7"/>
                    <a:pt x="1" y="19"/>
                  </a:cubicBezTo>
                  <a:cubicBezTo>
                    <a:pt x="48" y="54"/>
                    <a:pt x="96" y="90"/>
                    <a:pt x="144" y="126"/>
                  </a:cubicBezTo>
                  <a:lnTo>
                    <a:pt x="144" y="19"/>
                  </a:lnTo>
                  <a:cubicBezTo>
                    <a:pt x="120" y="7"/>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5"/>
            <p:cNvSpPr/>
            <p:nvPr/>
          </p:nvSpPr>
          <p:spPr>
            <a:xfrm>
              <a:off x="5812625" y="2239875"/>
              <a:ext cx="3000" cy="1325"/>
            </a:xfrm>
            <a:custGeom>
              <a:avLst/>
              <a:gdLst/>
              <a:ahLst/>
              <a:cxnLst/>
              <a:rect l="l" t="t" r="r" b="b"/>
              <a:pathLst>
                <a:path w="120" h="53" extrusionOk="0">
                  <a:moveTo>
                    <a:pt x="31" y="0"/>
                  </a:moveTo>
                  <a:cubicBezTo>
                    <a:pt x="20" y="0"/>
                    <a:pt x="10" y="2"/>
                    <a:pt x="0" y="5"/>
                  </a:cubicBezTo>
                  <a:cubicBezTo>
                    <a:pt x="12" y="29"/>
                    <a:pt x="24" y="53"/>
                    <a:pt x="24" y="53"/>
                  </a:cubicBezTo>
                  <a:cubicBezTo>
                    <a:pt x="60" y="53"/>
                    <a:pt x="84" y="41"/>
                    <a:pt x="119" y="29"/>
                  </a:cubicBezTo>
                  <a:cubicBezTo>
                    <a:pt x="93" y="1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5"/>
            <p:cNvSpPr/>
            <p:nvPr/>
          </p:nvSpPr>
          <p:spPr>
            <a:xfrm>
              <a:off x="5785850" y="2273600"/>
              <a:ext cx="100325" cy="12750"/>
            </a:xfrm>
            <a:custGeom>
              <a:avLst/>
              <a:gdLst/>
              <a:ahLst/>
              <a:cxnLst/>
              <a:rect l="l" t="t" r="r" b="b"/>
              <a:pathLst>
                <a:path w="4013" h="510" extrusionOk="0">
                  <a:moveTo>
                    <a:pt x="339" y="1"/>
                  </a:moveTo>
                  <a:cubicBezTo>
                    <a:pt x="183" y="1"/>
                    <a:pt x="55" y="57"/>
                    <a:pt x="24" y="240"/>
                  </a:cubicBezTo>
                  <a:cubicBezTo>
                    <a:pt x="0" y="413"/>
                    <a:pt x="100" y="438"/>
                    <a:pt x="230" y="438"/>
                  </a:cubicBezTo>
                  <a:cubicBezTo>
                    <a:pt x="282" y="438"/>
                    <a:pt x="339" y="434"/>
                    <a:pt x="395" y="434"/>
                  </a:cubicBezTo>
                  <a:cubicBezTo>
                    <a:pt x="486" y="434"/>
                    <a:pt x="574" y="444"/>
                    <a:pt x="631" y="502"/>
                  </a:cubicBezTo>
                  <a:cubicBezTo>
                    <a:pt x="926" y="465"/>
                    <a:pt x="1221" y="453"/>
                    <a:pt x="1515" y="453"/>
                  </a:cubicBezTo>
                  <a:cubicBezTo>
                    <a:pt x="2145" y="453"/>
                    <a:pt x="2772" y="510"/>
                    <a:pt x="3398" y="510"/>
                  </a:cubicBezTo>
                  <a:cubicBezTo>
                    <a:pt x="3528" y="510"/>
                    <a:pt x="3657" y="507"/>
                    <a:pt x="3786" y="502"/>
                  </a:cubicBezTo>
                  <a:cubicBezTo>
                    <a:pt x="3881" y="430"/>
                    <a:pt x="4012" y="406"/>
                    <a:pt x="3953" y="216"/>
                  </a:cubicBezTo>
                  <a:lnTo>
                    <a:pt x="3655" y="216"/>
                  </a:lnTo>
                  <a:cubicBezTo>
                    <a:pt x="3583" y="109"/>
                    <a:pt x="3491" y="79"/>
                    <a:pt x="3393" y="79"/>
                  </a:cubicBezTo>
                  <a:cubicBezTo>
                    <a:pt x="3295" y="79"/>
                    <a:pt x="3191" y="109"/>
                    <a:pt x="3095" y="121"/>
                  </a:cubicBezTo>
                  <a:cubicBezTo>
                    <a:pt x="3012" y="204"/>
                    <a:pt x="2893" y="168"/>
                    <a:pt x="2810" y="216"/>
                  </a:cubicBezTo>
                  <a:cubicBezTo>
                    <a:pt x="2736" y="293"/>
                    <a:pt x="2676" y="323"/>
                    <a:pt x="2625" y="323"/>
                  </a:cubicBezTo>
                  <a:cubicBezTo>
                    <a:pt x="2510" y="323"/>
                    <a:pt x="2439" y="175"/>
                    <a:pt x="2357" y="85"/>
                  </a:cubicBezTo>
                  <a:cubicBezTo>
                    <a:pt x="2357" y="85"/>
                    <a:pt x="2345" y="73"/>
                    <a:pt x="2321" y="61"/>
                  </a:cubicBezTo>
                  <a:cubicBezTo>
                    <a:pt x="2311" y="54"/>
                    <a:pt x="2302" y="51"/>
                    <a:pt x="2292" y="51"/>
                  </a:cubicBezTo>
                  <a:cubicBezTo>
                    <a:pt x="2271" y="51"/>
                    <a:pt x="2251" y="68"/>
                    <a:pt x="2226" y="85"/>
                  </a:cubicBezTo>
                  <a:cubicBezTo>
                    <a:pt x="2226" y="97"/>
                    <a:pt x="2202" y="97"/>
                    <a:pt x="2167" y="121"/>
                  </a:cubicBezTo>
                  <a:cubicBezTo>
                    <a:pt x="2161" y="123"/>
                    <a:pt x="2153" y="125"/>
                    <a:pt x="2145" y="125"/>
                  </a:cubicBezTo>
                  <a:cubicBezTo>
                    <a:pt x="2120" y="125"/>
                    <a:pt x="2086" y="112"/>
                    <a:pt x="2059" y="85"/>
                  </a:cubicBezTo>
                  <a:cubicBezTo>
                    <a:pt x="2046" y="58"/>
                    <a:pt x="2025" y="43"/>
                    <a:pt x="1999" y="43"/>
                  </a:cubicBezTo>
                  <a:cubicBezTo>
                    <a:pt x="1978" y="43"/>
                    <a:pt x="1955" y="52"/>
                    <a:pt x="1929" y="73"/>
                  </a:cubicBezTo>
                  <a:lnTo>
                    <a:pt x="1786" y="73"/>
                  </a:lnTo>
                  <a:cubicBezTo>
                    <a:pt x="1593" y="113"/>
                    <a:pt x="1405" y="138"/>
                    <a:pt x="1218" y="138"/>
                  </a:cubicBezTo>
                  <a:cubicBezTo>
                    <a:pt x="1069" y="138"/>
                    <a:pt x="921" y="122"/>
                    <a:pt x="774" y="85"/>
                  </a:cubicBezTo>
                  <a:cubicBezTo>
                    <a:pt x="639" y="46"/>
                    <a:pt x="478"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5"/>
            <p:cNvSpPr/>
            <p:nvPr/>
          </p:nvSpPr>
          <p:spPr>
            <a:xfrm>
              <a:off x="5876025" y="2254275"/>
              <a:ext cx="83375" cy="14575"/>
            </a:xfrm>
            <a:custGeom>
              <a:avLst/>
              <a:gdLst/>
              <a:ahLst/>
              <a:cxnLst/>
              <a:rect l="l" t="t" r="r" b="b"/>
              <a:pathLst>
                <a:path w="3335" h="583" extrusionOk="0">
                  <a:moveTo>
                    <a:pt x="532" y="0"/>
                  </a:moveTo>
                  <a:cubicBezTo>
                    <a:pt x="358" y="0"/>
                    <a:pt x="190" y="45"/>
                    <a:pt x="36" y="203"/>
                  </a:cubicBezTo>
                  <a:cubicBezTo>
                    <a:pt x="0" y="262"/>
                    <a:pt x="0" y="346"/>
                    <a:pt x="36" y="405"/>
                  </a:cubicBezTo>
                  <a:cubicBezTo>
                    <a:pt x="776" y="527"/>
                    <a:pt x="1522" y="583"/>
                    <a:pt x="2274" y="583"/>
                  </a:cubicBezTo>
                  <a:cubicBezTo>
                    <a:pt x="2622" y="583"/>
                    <a:pt x="2972" y="571"/>
                    <a:pt x="3322" y="548"/>
                  </a:cubicBezTo>
                  <a:lnTo>
                    <a:pt x="3322" y="501"/>
                  </a:lnTo>
                  <a:lnTo>
                    <a:pt x="3322" y="465"/>
                  </a:lnTo>
                  <a:lnTo>
                    <a:pt x="3334" y="429"/>
                  </a:lnTo>
                  <a:cubicBezTo>
                    <a:pt x="2763" y="12"/>
                    <a:pt x="2024" y="346"/>
                    <a:pt x="1429" y="48"/>
                  </a:cubicBezTo>
                  <a:cubicBezTo>
                    <a:pt x="1360" y="68"/>
                    <a:pt x="1290" y="76"/>
                    <a:pt x="1219" y="76"/>
                  </a:cubicBezTo>
                  <a:cubicBezTo>
                    <a:pt x="994" y="76"/>
                    <a:pt x="758"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5"/>
            <p:cNvSpPr/>
            <p:nvPr/>
          </p:nvSpPr>
          <p:spPr>
            <a:xfrm>
              <a:off x="5880475" y="2276700"/>
              <a:ext cx="72075" cy="10050"/>
            </a:xfrm>
            <a:custGeom>
              <a:avLst/>
              <a:gdLst/>
              <a:ahLst/>
              <a:cxnLst/>
              <a:rect l="l" t="t" r="r" b="b"/>
              <a:pathLst>
                <a:path w="2883" h="402" extrusionOk="0">
                  <a:moveTo>
                    <a:pt x="1010" y="1"/>
                  </a:moveTo>
                  <a:cubicBezTo>
                    <a:pt x="720" y="1"/>
                    <a:pt x="432" y="77"/>
                    <a:pt x="144" y="127"/>
                  </a:cubicBezTo>
                  <a:cubicBezTo>
                    <a:pt x="96" y="199"/>
                    <a:pt x="49" y="294"/>
                    <a:pt x="1" y="378"/>
                  </a:cubicBezTo>
                  <a:cubicBezTo>
                    <a:pt x="953" y="378"/>
                    <a:pt x="1906" y="378"/>
                    <a:pt x="2882" y="401"/>
                  </a:cubicBezTo>
                  <a:cubicBezTo>
                    <a:pt x="2829" y="173"/>
                    <a:pt x="2713" y="126"/>
                    <a:pt x="2581" y="126"/>
                  </a:cubicBezTo>
                  <a:cubicBezTo>
                    <a:pt x="2488" y="126"/>
                    <a:pt x="2388" y="149"/>
                    <a:pt x="2295" y="149"/>
                  </a:cubicBezTo>
                  <a:cubicBezTo>
                    <a:pt x="2250" y="149"/>
                    <a:pt x="2207" y="143"/>
                    <a:pt x="2168" y="127"/>
                  </a:cubicBezTo>
                  <a:cubicBezTo>
                    <a:pt x="2120" y="127"/>
                    <a:pt x="2061" y="116"/>
                    <a:pt x="2013" y="116"/>
                  </a:cubicBezTo>
                  <a:cubicBezTo>
                    <a:pt x="2006" y="115"/>
                    <a:pt x="1999" y="115"/>
                    <a:pt x="1992" y="115"/>
                  </a:cubicBezTo>
                  <a:cubicBezTo>
                    <a:pt x="1898" y="115"/>
                    <a:pt x="1803" y="165"/>
                    <a:pt x="1709" y="165"/>
                  </a:cubicBezTo>
                  <a:cubicBezTo>
                    <a:pt x="1667" y="165"/>
                    <a:pt x="1626" y="155"/>
                    <a:pt x="1584" y="127"/>
                  </a:cubicBezTo>
                  <a:cubicBezTo>
                    <a:pt x="1391" y="33"/>
                    <a:pt x="1200"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5"/>
            <p:cNvSpPr/>
            <p:nvPr/>
          </p:nvSpPr>
          <p:spPr>
            <a:xfrm>
              <a:off x="5816500" y="2251925"/>
              <a:ext cx="54775" cy="14750"/>
            </a:xfrm>
            <a:custGeom>
              <a:avLst/>
              <a:gdLst/>
              <a:ahLst/>
              <a:cxnLst/>
              <a:rect l="l" t="t" r="r" b="b"/>
              <a:pathLst>
                <a:path w="2191" h="590" extrusionOk="0">
                  <a:moveTo>
                    <a:pt x="1345" y="1"/>
                  </a:moveTo>
                  <a:cubicBezTo>
                    <a:pt x="1189" y="1"/>
                    <a:pt x="1030" y="31"/>
                    <a:pt x="869" y="95"/>
                  </a:cubicBezTo>
                  <a:cubicBezTo>
                    <a:pt x="782" y="150"/>
                    <a:pt x="686" y="160"/>
                    <a:pt x="587" y="160"/>
                  </a:cubicBezTo>
                  <a:cubicBezTo>
                    <a:pt x="524" y="160"/>
                    <a:pt x="460" y="156"/>
                    <a:pt x="397" y="156"/>
                  </a:cubicBezTo>
                  <a:cubicBezTo>
                    <a:pt x="304" y="156"/>
                    <a:pt x="214" y="166"/>
                    <a:pt x="131" y="214"/>
                  </a:cubicBezTo>
                  <a:cubicBezTo>
                    <a:pt x="95" y="321"/>
                    <a:pt x="48" y="404"/>
                    <a:pt x="0" y="499"/>
                  </a:cubicBezTo>
                  <a:cubicBezTo>
                    <a:pt x="58" y="563"/>
                    <a:pt x="124" y="587"/>
                    <a:pt x="193" y="587"/>
                  </a:cubicBezTo>
                  <a:cubicBezTo>
                    <a:pt x="267" y="587"/>
                    <a:pt x="343" y="560"/>
                    <a:pt x="417" y="523"/>
                  </a:cubicBezTo>
                  <a:cubicBezTo>
                    <a:pt x="572" y="535"/>
                    <a:pt x="703" y="535"/>
                    <a:pt x="845" y="535"/>
                  </a:cubicBezTo>
                  <a:cubicBezTo>
                    <a:pt x="897" y="567"/>
                    <a:pt x="952" y="589"/>
                    <a:pt x="1005" y="589"/>
                  </a:cubicBezTo>
                  <a:cubicBezTo>
                    <a:pt x="1050" y="589"/>
                    <a:pt x="1093" y="573"/>
                    <a:pt x="1131" y="535"/>
                  </a:cubicBezTo>
                  <a:lnTo>
                    <a:pt x="1417" y="535"/>
                  </a:lnTo>
                  <a:cubicBezTo>
                    <a:pt x="1655" y="523"/>
                    <a:pt x="1893" y="523"/>
                    <a:pt x="2143" y="499"/>
                  </a:cubicBezTo>
                  <a:cubicBezTo>
                    <a:pt x="2191" y="440"/>
                    <a:pt x="2191" y="356"/>
                    <a:pt x="2143" y="285"/>
                  </a:cubicBezTo>
                  <a:cubicBezTo>
                    <a:pt x="1898" y="101"/>
                    <a:pt x="1627" y="1"/>
                    <a:pt x="1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5"/>
            <p:cNvSpPr/>
            <p:nvPr/>
          </p:nvSpPr>
          <p:spPr>
            <a:xfrm>
              <a:off x="5934650" y="2276450"/>
              <a:ext cx="30400" cy="9700"/>
            </a:xfrm>
            <a:custGeom>
              <a:avLst/>
              <a:gdLst/>
              <a:ahLst/>
              <a:cxnLst/>
              <a:rect l="l" t="t" r="r" b="b"/>
              <a:pathLst>
                <a:path w="1216" h="388" extrusionOk="0">
                  <a:moveTo>
                    <a:pt x="410" y="0"/>
                  </a:moveTo>
                  <a:cubicBezTo>
                    <a:pt x="270" y="0"/>
                    <a:pt x="133" y="39"/>
                    <a:pt x="1" y="126"/>
                  </a:cubicBezTo>
                  <a:cubicBezTo>
                    <a:pt x="179" y="376"/>
                    <a:pt x="537" y="137"/>
                    <a:pt x="715" y="388"/>
                  </a:cubicBezTo>
                  <a:lnTo>
                    <a:pt x="1144" y="388"/>
                  </a:lnTo>
                  <a:cubicBezTo>
                    <a:pt x="1215" y="126"/>
                    <a:pt x="930" y="245"/>
                    <a:pt x="858" y="126"/>
                  </a:cubicBezTo>
                  <a:cubicBezTo>
                    <a:pt x="710" y="45"/>
                    <a:pt x="559"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5"/>
            <p:cNvSpPr/>
            <p:nvPr/>
          </p:nvSpPr>
          <p:spPr>
            <a:xfrm>
              <a:off x="5956100" y="2279575"/>
              <a:ext cx="29475" cy="7800"/>
            </a:xfrm>
            <a:custGeom>
              <a:avLst/>
              <a:gdLst/>
              <a:ahLst/>
              <a:cxnLst/>
              <a:rect l="l" t="t" r="r" b="b"/>
              <a:pathLst>
                <a:path w="1179" h="312" extrusionOk="0">
                  <a:moveTo>
                    <a:pt x="0" y="1"/>
                  </a:moveTo>
                  <a:cubicBezTo>
                    <a:pt x="95" y="84"/>
                    <a:pt x="191" y="179"/>
                    <a:pt x="286" y="263"/>
                  </a:cubicBezTo>
                  <a:cubicBezTo>
                    <a:pt x="419" y="301"/>
                    <a:pt x="550" y="312"/>
                    <a:pt x="682" y="312"/>
                  </a:cubicBezTo>
                  <a:cubicBezTo>
                    <a:pt x="832" y="312"/>
                    <a:pt x="984" y="298"/>
                    <a:pt x="1143" y="298"/>
                  </a:cubicBezTo>
                  <a:lnTo>
                    <a:pt x="1143" y="239"/>
                  </a:lnTo>
                  <a:cubicBezTo>
                    <a:pt x="1179" y="96"/>
                    <a:pt x="1095" y="48"/>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5"/>
            <p:cNvSpPr/>
            <p:nvPr/>
          </p:nvSpPr>
          <p:spPr>
            <a:xfrm>
              <a:off x="5920075" y="2276900"/>
              <a:ext cx="10750" cy="5900"/>
            </a:xfrm>
            <a:custGeom>
              <a:avLst/>
              <a:gdLst/>
              <a:ahLst/>
              <a:cxnLst/>
              <a:rect l="l" t="t" r="r" b="b"/>
              <a:pathLst>
                <a:path w="430" h="236" extrusionOk="0">
                  <a:moveTo>
                    <a:pt x="251" y="0"/>
                  </a:moveTo>
                  <a:cubicBezTo>
                    <a:pt x="167" y="0"/>
                    <a:pt x="84" y="52"/>
                    <a:pt x="0" y="108"/>
                  </a:cubicBezTo>
                  <a:cubicBezTo>
                    <a:pt x="72" y="191"/>
                    <a:pt x="146" y="236"/>
                    <a:pt x="219" y="236"/>
                  </a:cubicBezTo>
                  <a:cubicBezTo>
                    <a:pt x="292" y="236"/>
                    <a:pt x="364" y="191"/>
                    <a:pt x="429" y="96"/>
                  </a:cubicBezTo>
                  <a:cubicBezTo>
                    <a:pt x="370" y="26"/>
                    <a:pt x="310"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5"/>
            <p:cNvSpPr/>
            <p:nvPr/>
          </p:nvSpPr>
          <p:spPr>
            <a:xfrm>
              <a:off x="5981100" y="2278650"/>
              <a:ext cx="11625" cy="7100"/>
            </a:xfrm>
            <a:custGeom>
              <a:avLst/>
              <a:gdLst/>
              <a:ahLst/>
              <a:cxnLst/>
              <a:rect l="l" t="t" r="r" b="b"/>
              <a:pathLst>
                <a:path w="465" h="284" extrusionOk="0">
                  <a:moveTo>
                    <a:pt x="192" y="1"/>
                  </a:moveTo>
                  <a:cubicBezTo>
                    <a:pt x="132" y="1"/>
                    <a:pt x="69" y="15"/>
                    <a:pt x="0" y="38"/>
                  </a:cubicBezTo>
                  <a:cubicBezTo>
                    <a:pt x="48" y="109"/>
                    <a:pt x="84" y="204"/>
                    <a:pt x="131" y="276"/>
                  </a:cubicBezTo>
                  <a:cubicBezTo>
                    <a:pt x="159" y="281"/>
                    <a:pt x="187" y="284"/>
                    <a:pt x="214" y="284"/>
                  </a:cubicBezTo>
                  <a:cubicBezTo>
                    <a:pt x="312" y="284"/>
                    <a:pt x="399" y="245"/>
                    <a:pt x="465" y="133"/>
                  </a:cubicBezTo>
                  <a:cubicBezTo>
                    <a:pt x="376" y="37"/>
                    <a:pt x="288"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5"/>
            <p:cNvSpPr/>
            <p:nvPr/>
          </p:nvSpPr>
          <p:spPr>
            <a:xfrm>
              <a:off x="5981100" y="2265000"/>
              <a:ext cx="13700" cy="7100"/>
            </a:xfrm>
            <a:custGeom>
              <a:avLst/>
              <a:gdLst/>
              <a:ahLst/>
              <a:cxnLst/>
              <a:rect l="l" t="t" r="r" b="b"/>
              <a:pathLst>
                <a:path w="548" h="284" extrusionOk="0">
                  <a:moveTo>
                    <a:pt x="131" y="0"/>
                  </a:moveTo>
                  <a:lnTo>
                    <a:pt x="131" y="0"/>
                  </a:lnTo>
                  <a:cubicBezTo>
                    <a:pt x="0" y="131"/>
                    <a:pt x="12" y="238"/>
                    <a:pt x="191" y="274"/>
                  </a:cubicBezTo>
                  <a:cubicBezTo>
                    <a:pt x="224" y="280"/>
                    <a:pt x="259" y="284"/>
                    <a:pt x="293" y="284"/>
                  </a:cubicBezTo>
                  <a:cubicBezTo>
                    <a:pt x="391" y="284"/>
                    <a:pt x="486" y="252"/>
                    <a:pt x="548" y="155"/>
                  </a:cubicBezTo>
                  <a:cubicBezTo>
                    <a:pt x="405" y="131"/>
                    <a:pt x="238" y="155"/>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5"/>
            <p:cNvSpPr/>
            <p:nvPr/>
          </p:nvSpPr>
          <p:spPr>
            <a:xfrm>
              <a:off x="5855775" y="2276125"/>
              <a:ext cx="6875" cy="5150"/>
            </a:xfrm>
            <a:custGeom>
              <a:avLst/>
              <a:gdLst/>
              <a:ahLst/>
              <a:cxnLst/>
              <a:rect l="l" t="t" r="r" b="b"/>
              <a:pathLst>
                <a:path w="275" h="206" extrusionOk="0">
                  <a:moveTo>
                    <a:pt x="138" y="0"/>
                  </a:moveTo>
                  <a:cubicBezTo>
                    <a:pt x="73" y="0"/>
                    <a:pt x="23" y="35"/>
                    <a:pt x="1" y="139"/>
                  </a:cubicBezTo>
                  <a:cubicBezTo>
                    <a:pt x="61" y="163"/>
                    <a:pt x="128" y="206"/>
                    <a:pt x="181" y="206"/>
                  </a:cubicBezTo>
                  <a:cubicBezTo>
                    <a:pt x="231" y="206"/>
                    <a:pt x="269" y="166"/>
                    <a:pt x="275" y="31"/>
                  </a:cubicBezTo>
                  <a:cubicBezTo>
                    <a:pt x="225" y="13"/>
                    <a:pt x="17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5"/>
            <p:cNvSpPr/>
            <p:nvPr/>
          </p:nvSpPr>
          <p:spPr>
            <a:xfrm>
              <a:off x="5869775" y="2259975"/>
              <a:ext cx="7150" cy="4750"/>
            </a:xfrm>
            <a:custGeom>
              <a:avLst/>
              <a:gdLst/>
              <a:ahLst/>
              <a:cxnLst/>
              <a:rect l="l" t="t" r="r" b="b"/>
              <a:pathLst>
                <a:path w="286" h="190" extrusionOk="0">
                  <a:moveTo>
                    <a:pt x="134" y="0"/>
                  </a:moveTo>
                  <a:cubicBezTo>
                    <a:pt x="87" y="0"/>
                    <a:pt x="41" y="24"/>
                    <a:pt x="0" y="70"/>
                  </a:cubicBezTo>
                  <a:lnTo>
                    <a:pt x="0" y="189"/>
                  </a:lnTo>
                  <a:cubicBezTo>
                    <a:pt x="96" y="189"/>
                    <a:pt x="191" y="189"/>
                    <a:pt x="286" y="177"/>
                  </a:cubicBezTo>
                  <a:lnTo>
                    <a:pt x="286" y="130"/>
                  </a:lnTo>
                  <a:lnTo>
                    <a:pt x="286" y="82"/>
                  </a:lnTo>
                  <a:cubicBezTo>
                    <a:pt x="237" y="27"/>
                    <a:pt x="185"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5"/>
            <p:cNvSpPr/>
            <p:nvPr/>
          </p:nvSpPr>
          <p:spPr>
            <a:xfrm>
              <a:off x="6099850" y="2289700"/>
              <a:ext cx="24725" cy="8050"/>
            </a:xfrm>
            <a:custGeom>
              <a:avLst/>
              <a:gdLst/>
              <a:ahLst/>
              <a:cxnLst/>
              <a:rect l="l" t="t" r="r" b="b"/>
              <a:pathLst>
                <a:path w="989" h="322" extrusionOk="0">
                  <a:moveTo>
                    <a:pt x="132" y="24"/>
                  </a:moveTo>
                  <a:cubicBezTo>
                    <a:pt x="84" y="96"/>
                    <a:pt x="37" y="191"/>
                    <a:pt x="1" y="262"/>
                  </a:cubicBezTo>
                  <a:cubicBezTo>
                    <a:pt x="215" y="274"/>
                    <a:pt x="453" y="310"/>
                    <a:pt x="679" y="322"/>
                  </a:cubicBezTo>
                  <a:cubicBezTo>
                    <a:pt x="799" y="298"/>
                    <a:pt x="918" y="274"/>
                    <a:pt x="989" y="179"/>
                  </a:cubicBezTo>
                  <a:cubicBezTo>
                    <a:pt x="727" y="0"/>
                    <a:pt x="418" y="60"/>
                    <a:pt x="132"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5"/>
            <p:cNvSpPr/>
            <p:nvPr/>
          </p:nvSpPr>
          <p:spPr>
            <a:xfrm>
              <a:off x="6031400" y="2286725"/>
              <a:ext cx="9850" cy="3900"/>
            </a:xfrm>
            <a:custGeom>
              <a:avLst/>
              <a:gdLst/>
              <a:ahLst/>
              <a:cxnLst/>
              <a:rect l="l" t="t" r="r" b="b"/>
              <a:pathLst>
                <a:path w="394" h="156" extrusionOk="0">
                  <a:moveTo>
                    <a:pt x="239" y="1"/>
                  </a:moveTo>
                  <a:cubicBezTo>
                    <a:pt x="147" y="1"/>
                    <a:pt x="62" y="24"/>
                    <a:pt x="0" y="131"/>
                  </a:cubicBezTo>
                  <a:cubicBezTo>
                    <a:pt x="24" y="155"/>
                    <a:pt x="60" y="155"/>
                    <a:pt x="96" y="155"/>
                  </a:cubicBezTo>
                  <a:cubicBezTo>
                    <a:pt x="215" y="131"/>
                    <a:pt x="334" y="131"/>
                    <a:pt x="393" y="12"/>
                  </a:cubicBezTo>
                  <a:cubicBezTo>
                    <a:pt x="342" y="8"/>
                    <a:pt x="290"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5"/>
            <p:cNvSpPr/>
            <p:nvPr/>
          </p:nvSpPr>
          <p:spPr>
            <a:xfrm>
              <a:off x="6060275" y="2287025"/>
              <a:ext cx="2400" cy="2700"/>
            </a:xfrm>
            <a:custGeom>
              <a:avLst/>
              <a:gdLst/>
              <a:ahLst/>
              <a:cxnLst/>
              <a:rect l="l" t="t" r="r" b="b"/>
              <a:pathLst>
                <a:path w="96" h="108" extrusionOk="0">
                  <a:moveTo>
                    <a:pt x="96" y="0"/>
                  </a:moveTo>
                  <a:lnTo>
                    <a:pt x="96" y="0"/>
                  </a:lnTo>
                  <a:cubicBezTo>
                    <a:pt x="60" y="24"/>
                    <a:pt x="36" y="72"/>
                    <a:pt x="0" y="107"/>
                  </a:cubicBezTo>
                  <a:cubicBezTo>
                    <a:pt x="48" y="84"/>
                    <a:pt x="96" y="7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5"/>
            <p:cNvSpPr/>
            <p:nvPr/>
          </p:nvSpPr>
          <p:spPr>
            <a:xfrm>
              <a:off x="5966500" y="3042775"/>
              <a:ext cx="68800" cy="21450"/>
            </a:xfrm>
            <a:custGeom>
              <a:avLst/>
              <a:gdLst/>
              <a:ahLst/>
              <a:cxnLst/>
              <a:rect l="l" t="t" r="r" b="b"/>
              <a:pathLst>
                <a:path w="2752" h="858" extrusionOk="0">
                  <a:moveTo>
                    <a:pt x="179" y="0"/>
                  </a:moveTo>
                  <a:lnTo>
                    <a:pt x="179" y="0"/>
                  </a:lnTo>
                  <a:cubicBezTo>
                    <a:pt x="167" y="298"/>
                    <a:pt x="1" y="607"/>
                    <a:pt x="310" y="857"/>
                  </a:cubicBezTo>
                  <a:cubicBezTo>
                    <a:pt x="257" y="590"/>
                    <a:pt x="338" y="447"/>
                    <a:pt x="580" y="447"/>
                  </a:cubicBezTo>
                  <a:cubicBezTo>
                    <a:pt x="607" y="447"/>
                    <a:pt x="636" y="449"/>
                    <a:pt x="668" y="453"/>
                  </a:cubicBezTo>
                  <a:cubicBezTo>
                    <a:pt x="1133" y="519"/>
                    <a:pt x="1599" y="631"/>
                    <a:pt x="2071" y="631"/>
                  </a:cubicBezTo>
                  <a:cubicBezTo>
                    <a:pt x="2190" y="631"/>
                    <a:pt x="2310" y="624"/>
                    <a:pt x="2430" y="607"/>
                  </a:cubicBezTo>
                  <a:cubicBezTo>
                    <a:pt x="2513" y="500"/>
                    <a:pt x="2692" y="560"/>
                    <a:pt x="2751" y="429"/>
                  </a:cubicBezTo>
                  <a:cubicBezTo>
                    <a:pt x="2739" y="393"/>
                    <a:pt x="2739" y="357"/>
                    <a:pt x="2727" y="310"/>
                  </a:cubicBezTo>
                  <a:cubicBezTo>
                    <a:pt x="2700" y="309"/>
                    <a:pt x="2673" y="309"/>
                    <a:pt x="2646" y="309"/>
                  </a:cubicBezTo>
                  <a:cubicBezTo>
                    <a:pt x="2478" y="309"/>
                    <a:pt x="2308" y="321"/>
                    <a:pt x="2138" y="321"/>
                  </a:cubicBezTo>
                  <a:cubicBezTo>
                    <a:pt x="1898" y="321"/>
                    <a:pt x="1658" y="296"/>
                    <a:pt x="1430" y="179"/>
                  </a:cubicBezTo>
                  <a:cubicBezTo>
                    <a:pt x="1398" y="180"/>
                    <a:pt x="1367" y="180"/>
                    <a:pt x="1336" y="180"/>
                  </a:cubicBezTo>
                  <a:cubicBezTo>
                    <a:pt x="941" y="180"/>
                    <a:pt x="555" y="111"/>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5"/>
            <p:cNvSpPr/>
            <p:nvPr/>
          </p:nvSpPr>
          <p:spPr>
            <a:xfrm>
              <a:off x="6042400" y="3053950"/>
              <a:ext cx="68500" cy="16525"/>
            </a:xfrm>
            <a:custGeom>
              <a:avLst/>
              <a:gdLst/>
              <a:ahLst/>
              <a:cxnLst/>
              <a:rect l="l" t="t" r="r" b="b"/>
              <a:pathLst>
                <a:path w="2740" h="661" extrusionOk="0">
                  <a:moveTo>
                    <a:pt x="208" y="0"/>
                  </a:moveTo>
                  <a:cubicBezTo>
                    <a:pt x="183" y="0"/>
                    <a:pt x="157" y="2"/>
                    <a:pt x="132" y="6"/>
                  </a:cubicBezTo>
                  <a:cubicBezTo>
                    <a:pt x="1" y="101"/>
                    <a:pt x="441" y="232"/>
                    <a:pt x="108" y="303"/>
                  </a:cubicBezTo>
                  <a:cubicBezTo>
                    <a:pt x="953" y="577"/>
                    <a:pt x="1846" y="601"/>
                    <a:pt x="2739" y="660"/>
                  </a:cubicBezTo>
                  <a:cubicBezTo>
                    <a:pt x="2632" y="577"/>
                    <a:pt x="2537" y="494"/>
                    <a:pt x="2430" y="422"/>
                  </a:cubicBezTo>
                  <a:cubicBezTo>
                    <a:pt x="2370" y="398"/>
                    <a:pt x="2323" y="351"/>
                    <a:pt x="2263" y="303"/>
                  </a:cubicBezTo>
                  <a:cubicBezTo>
                    <a:pt x="2099" y="329"/>
                    <a:pt x="1931" y="354"/>
                    <a:pt x="1765" y="354"/>
                  </a:cubicBezTo>
                  <a:cubicBezTo>
                    <a:pt x="1545" y="354"/>
                    <a:pt x="1329" y="310"/>
                    <a:pt x="1132" y="160"/>
                  </a:cubicBezTo>
                  <a:cubicBezTo>
                    <a:pt x="1013" y="137"/>
                    <a:pt x="906" y="113"/>
                    <a:pt x="834" y="29"/>
                  </a:cubicBezTo>
                  <a:cubicBezTo>
                    <a:pt x="777" y="52"/>
                    <a:pt x="720" y="61"/>
                    <a:pt x="663" y="61"/>
                  </a:cubicBezTo>
                  <a:cubicBezTo>
                    <a:pt x="511" y="61"/>
                    <a:pt x="361" y="0"/>
                    <a:pt x="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5"/>
            <p:cNvSpPr/>
            <p:nvPr/>
          </p:nvSpPr>
          <p:spPr>
            <a:xfrm>
              <a:off x="6027225" y="3053475"/>
              <a:ext cx="28300" cy="8075"/>
            </a:xfrm>
            <a:custGeom>
              <a:avLst/>
              <a:gdLst/>
              <a:ahLst/>
              <a:cxnLst/>
              <a:rect l="l" t="t" r="r" b="b"/>
              <a:pathLst>
                <a:path w="1132" h="323" extrusionOk="0">
                  <a:moveTo>
                    <a:pt x="322" y="1"/>
                  </a:moveTo>
                  <a:cubicBezTo>
                    <a:pt x="191" y="25"/>
                    <a:pt x="60" y="48"/>
                    <a:pt x="1" y="179"/>
                  </a:cubicBezTo>
                  <a:cubicBezTo>
                    <a:pt x="203" y="310"/>
                    <a:pt x="465" y="298"/>
                    <a:pt x="703" y="322"/>
                  </a:cubicBezTo>
                  <a:cubicBezTo>
                    <a:pt x="1132" y="263"/>
                    <a:pt x="739" y="132"/>
                    <a:pt x="727" y="25"/>
                  </a:cubicBezTo>
                  <a:cubicBezTo>
                    <a:pt x="596" y="25"/>
                    <a:pt x="465" y="13"/>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5"/>
            <p:cNvSpPr/>
            <p:nvPr/>
          </p:nvSpPr>
          <p:spPr>
            <a:xfrm>
              <a:off x="5192600" y="2217675"/>
              <a:ext cx="154500" cy="44675"/>
            </a:xfrm>
            <a:custGeom>
              <a:avLst/>
              <a:gdLst/>
              <a:ahLst/>
              <a:cxnLst/>
              <a:rect l="l" t="t" r="r" b="b"/>
              <a:pathLst>
                <a:path w="6180" h="1787" extrusionOk="0">
                  <a:moveTo>
                    <a:pt x="1405" y="1084"/>
                  </a:moveTo>
                  <a:lnTo>
                    <a:pt x="1405" y="1084"/>
                  </a:lnTo>
                  <a:cubicBezTo>
                    <a:pt x="1635" y="1145"/>
                    <a:pt x="1871" y="1201"/>
                    <a:pt x="2114" y="1210"/>
                  </a:cubicBezTo>
                  <a:lnTo>
                    <a:pt x="2114" y="1210"/>
                  </a:lnTo>
                  <a:cubicBezTo>
                    <a:pt x="2093" y="1212"/>
                    <a:pt x="2072" y="1212"/>
                    <a:pt x="2051" y="1212"/>
                  </a:cubicBezTo>
                  <a:cubicBezTo>
                    <a:pt x="1826" y="1212"/>
                    <a:pt x="1620" y="1152"/>
                    <a:pt x="1405" y="1084"/>
                  </a:cubicBezTo>
                  <a:close/>
                  <a:moveTo>
                    <a:pt x="2370" y="1203"/>
                  </a:moveTo>
                  <a:cubicBezTo>
                    <a:pt x="2535" y="1216"/>
                    <a:pt x="2700" y="1220"/>
                    <a:pt x="2867" y="1220"/>
                  </a:cubicBezTo>
                  <a:cubicBezTo>
                    <a:pt x="3177" y="1220"/>
                    <a:pt x="3489" y="1205"/>
                    <a:pt x="3802" y="1204"/>
                  </a:cubicBezTo>
                  <a:lnTo>
                    <a:pt x="3802" y="1204"/>
                  </a:lnTo>
                  <a:cubicBezTo>
                    <a:pt x="3457" y="1207"/>
                    <a:pt x="3114" y="1229"/>
                    <a:pt x="2769" y="1229"/>
                  </a:cubicBezTo>
                  <a:cubicBezTo>
                    <a:pt x="2606" y="1229"/>
                    <a:pt x="2443" y="1224"/>
                    <a:pt x="2279" y="1210"/>
                  </a:cubicBezTo>
                  <a:lnTo>
                    <a:pt x="2279" y="1210"/>
                  </a:lnTo>
                  <a:cubicBezTo>
                    <a:pt x="2309" y="1208"/>
                    <a:pt x="2340" y="1206"/>
                    <a:pt x="2370" y="1203"/>
                  </a:cubicBezTo>
                  <a:close/>
                  <a:moveTo>
                    <a:pt x="4829" y="1234"/>
                  </a:moveTo>
                  <a:lnTo>
                    <a:pt x="4829" y="1234"/>
                  </a:lnTo>
                  <a:cubicBezTo>
                    <a:pt x="4779" y="1247"/>
                    <a:pt x="4733" y="1255"/>
                    <a:pt x="4685" y="1255"/>
                  </a:cubicBezTo>
                  <a:cubicBezTo>
                    <a:pt x="4664" y="1255"/>
                    <a:pt x="4642" y="1253"/>
                    <a:pt x="4620" y="1250"/>
                  </a:cubicBezTo>
                  <a:lnTo>
                    <a:pt x="4620" y="1250"/>
                  </a:lnTo>
                  <a:cubicBezTo>
                    <a:pt x="4634" y="1252"/>
                    <a:pt x="4648" y="1253"/>
                    <a:pt x="4662" y="1253"/>
                  </a:cubicBezTo>
                  <a:cubicBezTo>
                    <a:pt x="4715" y="1253"/>
                    <a:pt x="4771" y="1242"/>
                    <a:pt x="4829" y="1234"/>
                  </a:cubicBezTo>
                  <a:close/>
                  <a:moveTo>
                    <a:pt x="1489" y="0"/>
                  </a:moveTo>
                  <a:cubicBezTo>
                    <a:pt x="1358" y="0"/>
                    <a:pt x="1203" y="0"/>
                    <a:pt x="1060" y="12"/>
                  </a:cubicBezTo>
                  <a:cubicBezTo>
                    <a:pt x="953" y="36"/>
                    <a:pt x="846" y="48"/>
                    <a:pt x="751" y="95"/>
                  </a:cubicBezTo>
                  <a:cubicBezTo>
                    <a:pt x="655" y="131"/>
                    <a:pt x="572" y="191"/>
                    <a:pt x="513" y="286"/>
                  </a:cubicBezTo>
                  <a:cubicBezTo>
                    <a:pt x="370" y="476"/>
                    <a:pt x="286" y="691"/>
                    <a:pt x="179" y="893"/>
                  </a:cubicBezTo>
                  <a:cubicBezTo>
                    <a:pt x="96" y="1119"/>
                    <a:pt x="1" y="1345"/>
                    <a:pt x="251" y="1524"/>
                  </a:cubicBezTo>
                  <a:cubicBezTo>
                    <a:pt x="310" y="1548"/>
                    <a:pt x="370" y="1584"/>
                    <a:pt x="429" y="1596"/>
                  </a:cubicBezTo>
                  <a:cubicBezTo>
                    <a:pt x="489" y="1596"/>
                    <a:pt x="572" y="1607"/>
                    <a:pt x="632" y="1607"/>
                  </a:cubicBezTo>
                  <a:cubicBezTo>
                    <a:pt x="894" y="1607"/>
                    <a:pt x="1167" y="1655"/>
                    <a:pt x="1417" y="1726"/>
                  </a:cubicBezTo>
                  <a:cubicBezTo>
                    <a:pt x="1489" y="1750"/>
                    <a:pt x="1548" y="1762"/>
                    <a:pt x="1620" y="1774"/>
                  </a:cubicBezTo>
                  <a:cubicBezTo>
                    <a:pt x="1679" y="1786"/>
                    <a:pt x="1763" y="1786"/>
                    <a:pt x="1834" y="1786"/>
                  </a:cubicBezTo>
                  <a:cubicBezTo>
                    <a:pt x="1864" y="1785"/>
                    <a:pt x="1895" y="1784"/>
                    <a:pt x="1927" y="1784"/>
                  </a:cubicBezTo>
                  <a:cubicBezTo>
                    <a:pt x="1964" y="1784"/>
                    <a:pt x="2001" y="1785"/>
                    <a:pt x="2038" y="1785"/>
                  </a:cubicBezTo>
                  <a:cubicBezTo>
                    <a:pt x="2229" y="1785"/>
                    <a:pt x="2420" y="1770"/>
                    <a:pt x="2560" y="1596"/>
                  </a:cubicBezTo>
                  <a:cubicBezTo>
                    <a:pt x="2683" y="1487"/>
                    <a:pt x="2817" y="1463"/>
                    <a:pt x="2952" y="1463"/>
                  </a:cubicBezTo>
                  <a:cubicBezTo>
                    <a:pt x="3053" y="1463"/>
                    <a:pt x="3154" y="1476"/>
                    <a:pt x="3251" y="1476"/>
                  </a:cubicBezTo>
                  <a:cubicBezTo>
                    <a:pt x="4025" y="1465"/>
                    <a:pt x="4811" y="1465"/>
                    <a:pt x="5596" y="1453"/>
                  </a:cubicBezTo>
                  <a:cubicBezTo>
                    <a:pt x="5556" y="1368"/>
                    <a:pt x="5505" y="1311"/>
                    <a:pt x="5449" y="1274"/>
                  </a:cubicBezTo>
                  <a:lnTo>
                    <a:pt x="5449" y="1274"/>
                  </a:lnTo>
                  <a:cubicBezTo>
                    <a:pt x="5499" y="1278"/>
                    <a:pt x="5549" y="1281"/>
                    <a:pt x="5599" y="1281"/>
                  </a:cubicBezTo>
                  <a:cubicBezTo>
                    <a:pt x="5793" y="1281"/>
                    <a:pt x="5985" y="1239"/>
                    <a:pt x="6168" y="1084"/>
                  </a:cubicBezTo>
                  <a:cubicBezTo>
                    <a:pt x="6180" y="1012"/>
                    <a:pt x="6168" y="953"/>
                    <a:pt x="6120" y="893"/>
                  </a:cubicBezTo>
                  <a:cubicBezTo>
                    <a:pt x="5424" y="648"/>
                    <a:pt x="4718" y="593"/>
                    <a:pt x="4016" y="593"/>
                  </a:cubicBezTo>
                  <a:cubicBezTo>
                    <a:pt x="3445" y="593"/>
                    <a:pt x="2877" y="629"/>
                    <a:pt x="2320" y="629"/>
                  </a:cubicBezTo>
                  <a:cubicBezTo>
                    <a:pt x="2097" y="629"/>
                    <a:pt x="1875" y="624"/>
                    <a:pt x="1656" y="607"/>
                  </a:cubicBezTo>
                  <a:cubicBezTo>
                    <a:pt x="1679" y="595"/>
                    <a:pt x="1798" y="572"/>
                    <a:pt x="1917" y="572"/>
                  </a:cubicBezTo>
                  <a:cubicBezTo>
                    <a:pt x="1935" y="573"/>
                    <a:pt x="1953" y="574"/>
                    <a:pt x="1971" y="574"/>
                  </a:cubicBezTo>
                  <a:cubicBezTo>
                    <a:pt x="2041" y="574"/>
                    <a:pt x="2111" y="563"/>
                    <a:pt x="2181" y="563"/>
                  </a:cubicBezTo>
                  <a:cubicBezTo>
                    <a:pt x="2212" y="563"/>
                    <a:pt x="2243" y="565"/>
                    <a:pt x="2275" y="572"/>
                  </a:cubicBezTo>
                  <a:lnTo>
                    <a:pt x="2441" y="572"/>
                  </a:lnTo>
                  <a:cubicBezTo>
                    <a:pt x="2501" y="560"/>
                    <a:pt x="2560" y="560"/>
                    <a:pt x="2620" y="560"/>
                  </a:cubicBezTo>
                  <a:cubicBezTo>
                    <a:pt x="2679" y="560"/>
                    <a:pt x="2739" y="560"/>
                    <a:pt x="2799" y="548"/>
                  </a:cubicBezTo>
                  <a:cubicBezTo>
                    <a:pt x="2858" y="524"/>
                    <a:pt x="2918" y="488"/>
                    <a:pt x="2965" y="453"/>
                  </a:cubicBezTo>
                  <a:cubicBezTo>
                    <a:pt x="3049" y="310"/>
                    <a:pt x="3084" y="191"/>
                    <a:pt x="2918" y="95"/>
                  </a:cubicBezTo>
                  <a:cubicBezTo>
                    <a:pt x="2787" y="36"/>
                    <a:pt x="2632" y="0"/>
                    <a:pt x="2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5"/>
            <p:cNvSpPr/>
            <p:nvPr/>
          </p:nvSpPr>
          <p:spPr>
            <a:xfrm>
              <a:off x="5208675" y="2182925"/>
              <a:ext cx="290825" cy="18000"/>
            </a:xfrm>
            <a:custGeom>
              <a:avLst/>
              <a:gdLst/>
              <a:ahLst/>
              <a:cxnLst/>
              <a:rect l="l" t="t" r="r" b="b"/>
              <a:pathLst>
                <a:path w="11633" h="720" extrusionOk="0">
                  <a:moveTo>
                    <a:pt x="9015" y="0"/>
                  </a:moveTo>
                  <a:cubicBezTo>
                    <a:pt x="8860" y="0"/>
                    <a:pt x="8701" y="25"/>
                    <a:pt x="8546" y="25"/>
                  </a:cubicBezTo>
                  <a:cubicBezTo>
                    <a:pt x="8483" y="25"/>
                    <a:pt x="8420" y="20"/>
                    <a:pt x="8359" y="9"/>
                  </a:cubicBezTo>
                  <a:cubicBezTo>
                    <a:pt x="8323" y="21"/>
                    <a:pt x="8299" y="57"/>
                    <a:pt x="8299" y="104"/>
                  </a:cubicBezTo>
                  <a:cubicBezTo>
                    <a:pt x="8323" y="140"/>
                    <a:pt x="8335" y="188"/>
                    <a:pt x="8347" y="223"/>
                  </a:cubicBezTo>
                  <a:cubicBezTo>
                    <a:pt x="8275" y="188"/>
                    <a:pt x="8204" y="164"/>
                    <a:pt x="8121" y="164"/>
                  </a:cubicBezTo>
                  <a:cubicBezTo>
                    <a:pt x="8092" y="164"/>
                    <a:pt x="8063" y="165"/>
                    <a:pt x="8034" y="165"/>
                  </a:cubicBezTo>
                  <a:cubicBezTo>
                    <a:pt x="7629" y="165"/>
                    <a:pt x="7225" y="100"/>
                    <a:pt x="6820" y="100"/>
                  </a:cubicBezTo>
                  <a:cubicBezTo>
                    <a:pt x="6765" y="100"/>
                    <a:pt x="6711" y="102"/>
                    <a:pt x="6656" y="104"/>
                  </a:cubicBezTo>
                  <a:lnTo>
                    <a:pt x="1036" y="104"/>
                  </a:lnTo>
                  <a:cubicBezTo>
                    <a:pt x="997" y="107"/>
                    <a:pt x="958" y="108"/>
                    <a:pt x="918" y="108"/>
                  </a:cubicBezTo>
                  <a:cubicBezTo>
                    <a:pt x="819" y="108"/>
                    <a:pt x="719" y="102"/>
                    <a:pt x="619" y="102"/>
                  </a:cubicBezTo>
                  <a:cubicBezTo>
                    <a:pt x="415" y="102"/>
                    <a:pt x="213" y="127"/>
                    <a:pt x="36" y="283"/>
                  </a:cubicBezTo>
                  <a:cubicBezTo>
                    <a:pt x="0" y="342"/>
                    <a:pt x="0" y="414"/>
                    <a:pt x="36" y="473"/>
                  </a:cubicBezTo>
                  <a:cubicBezTo>
                    <a:pt x="227" y="592"/>
                    <a:pt x="417" y="592"/>
                    <a:pt x="608" y="604"/>
                  </a:cubicBezTo>
                  <a:lnTo>
                    <a:pt x="786" y="652"/>
                  </a:lnTo>
                  <a:cubicBezTo>
                    <a:pt x="835" y="666"/>
                    <a:pt x="888" y="672"/>
                    <a:pt x="940" y="672"/>
                  </a:cubicBezTo>
                  <a:cubicBezTo>
                    <a:pt x="977" y="672"/>
                    <a:pt x="1014" y="669"/>
                    <a:pt x="1048" y="664"/>
                  </a:cubicBezTo>
                  <a:cubicBezTo>
                    <a:pt x="1143" y="652"/>
                    <a:pt x="1227" y="652"/>
                    <a:pt x="1322" y="652"/>
                  </a:cubicBezTo>
                  <a:cubicBezTo>
                    <a:pt x="1394" y="652"/>
                    <a:pt x="1453" y="652"/>
                    <a:pt x="1513" y="640"/>
                  </a:cubicBezTo>
                  <a:cubicBezTo>
                    <a:pt x="1685" y="616"/>
                    <a:pt x="1858" y="610"/>
                    <a:pt x="2029" y="610"/>
                  </a:cubicBezTo>
                  <a:cubicBezTo>
                    <a:pt x="2200" y="610"/>
                    <a:pt x="2370" y="616"/>
                    <a:pt x="2537" y="616"/>
                  </a:cubicBezTo>
                  <a:cubicBezTo>
                    <a:pt x="2620" y="616"/>
                    <a:pt x="2691" y="616"/>
                    <a:pt x="2763" y="604"/>
                  </a:cubicBezTo>
                  <a:cubicBezTo>
                    <a:pt x="2851" y="591"/>
                    <a:pt x="2939" y="586"/>
                    <a:pt x="3028" y="586"/>
                  </a:cubicBezTo>
                  <a:cubicBezTo>
                    <a:pt x="3276" y="586"/>
                    <a:pt x="3526" y="625"/>
                    <a:pt x="3775" y="625"/>
                  </a:cubicBezTo>
                  <a:cubicBezTo>
                    <a:pt x="3906" y="625"/>
                    <a:pt x="4037" y="614"/>
                    <a:pt x="4168" y="580"/>
                  </a:cubicBezTo>
                  <a:lnTo>
                    <a:pt x="5001" y="580"/>
                  </a:lnTo>
                  <a:cubicBezTo>
                    <a:pt x="5085" y="582"/>
                    <a:pt x="5169" y="583"/>
                    <a:pt x="5252" y="583"/>
                  </a:cubicBezTo>
                  <a:cubicBezTo>
                    <a:pt x="5464" y="583"/>
                    <a:pt x="5674" y="579"/>
                    <a:pt x="5885" y="579"/>
                  </a:cubicBezTo>
                  <a:cubicBezTo>
                    <a:pt x="6109" y="579"/>
                    <a:pt x="6334" y="584"/>
                    <a:pt x="6561" y="604"/>
                  </a:cubicBezTo>
                  <a:cubicBezTo>
                    <a:pt x="6666" y="589"/>
                    <a:pt x="6762" y="574"/>
                    <a:pt x="6861" y="574"/>
                  </a:cubicBezTo>
                  <a:cubicBezTo>
                    <a:pt x="6918" y="574"/>
                    <a:pt x="6976" y="579"/>
                    <a:pt x="7037" y="592"/>
                  </a:cubicBezTo>
                  <a:cubicBezTo>
                    <a:pt x="7109" y="604"/>
                    <a:pt x="7204" y="616"/>
                    <a:pt x="7275" y="616"/>
                  </a:cubicBezTo>
                  <a:cubicBezTo>
                    <a:pt x="7442" y="616"/>
                    <a:pt x="7609" y="616"/>
                    <a:pt x="7751" y="676"/>
                  </a:cubicBezTo>
                  <a:cubicBezTo>
                    <a:pt x="7994" y="708"/>
                    <a:pt x="8234" y="719"/>
                    <a:pt x="8473" y="719"/>
                  </a:cubicBezTo>
                  <a:cubicBezTo>
                    <a:pt x="8680" y="719"/>
                    <a:pt x="8887" y="711"/>
                    <a:pt x="9097" y="700"/>
                  </a:cubicBezTo>
                  <a:cubicBezTo>
                    <a:pt x="9171" y="694"/>
                    <a:pt x="9246" y="691"/>
                    <a:pt x="9322" y="691"/>
                  </a:cubicBezTo>
                  <a:cubicBezTo>
                    <a:pt x="9581" y="691"/>
                    <a:pt x="9845" y="718"/>
                    <a:pt x="10108" y="718"/>
                  </a:cubicBezTo>
                  <a:cubicBezTo>
                    <a:pt x="10393" y="718"/>
                    <a:pt x="10677" y="687"/>
                    <a:pt x="10954" y="557"/>
                  </a:cubicBezTo>
                  <a:cubicBezTo>
                    <a:pt x="11085" y="295"/>
                    <a:pt x="11454" y="545"/>
                    <a:pt x="11633" y="247"/>
                  </a:cubicBezTo>
                  <a:cubicBezTo>
                    <a:pt x="11413" y="247"/>
                    <a:pt x="11198" y="272"/>
                    <a:pt x="10992" y="272"/>
                  </a:cubicBezTo>
                  <a:cubicBezTo>
                    <a:pt x="10775" y="272"/>
                    <a:pt x="10566" y="244"/>
                    <a:pt x="10371" y="128"/>
                  </a:cubicBezTo>
                  <a:cubicBezTo>
                    <a:pt x="10323" y="189"/>
                    <a:pt x="10271" y="216"/>
                    <a:pt x="10220" y="216"/>
                  </a:cubicBezTo>
                  <a:cubicBezTo>
                    <a:pt x="10182" y="216"/>
                    <a:pt x="10144" y="201"/>
                    <a:pt x="10109" y="176"/>
                  </a:cubicBezTo>
                  <a:cubicBezTo>
                    <a:pt x="9906" y="176"/>
                    <a:pt x="9704" y="164"/>
                    <a:pt x="9514" y="164"/>
                  </a:cubicBezTo>
                  <a:cubicBezTo>
                    <a:pt x="9360" y="31"/>
                    <a:pt x="9190" y="0"/>
                    <a:pt x="90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5"/>
            <p:cNvSpPr/>
            <p:nvPr/>
          </p:nvSpPr>
          <p:spPr>
            <a:xfrm>
              <a:off x="5323575" y="2282850"/>
              <a:ext cx="162550" cy="21125"/>
            </a:xfrm>
            <a:custGeom>
              <a:avLst/>
              <a:gdLst/>
              <a:ahLst/>
              <a:cxnLst/>
              <a:rect l="l" t="t" r="r" b="b"/>
              <a:pathLst>
                <a:path w="6502" h="845" extrusionOk="0">
                  <a:moveTo>
                    <a:pt x="346" y="1"/>
                  </a:moveTo>
                  <a:cubicBezTo>
                    <a:pt x="250" y="108"/>
                    <a:pt x="60" y="36"/>
                    <a:pt x="0" y="179"/>
                  </a:cubicBezTo>
                  <a:cubicBezTo>
                    <a:pt x="36" y="215"/>
                    <a:pt x="48" y="239"/>
                    <a:pt x="72" y="274"/>
                  </a:cubicBezTo>
                  <a:cubicBezTo>
                    <a:pt x="215" y="274"/>
                    <a:pt x="346" y="286"/>
                    <a:pt x="477" y="298"/>
                  </a:cubicBezTo>
                  <a:cubicBezTo>
                    <a:pt x="548" y="358"/>
                    <a:pt x="643" y="358"/>
                    <a:pt x="727" y="393"/>
                  </a:cubicBezTo>
                  <a:cubicBezTo>
                    <a:pt x="804" y="370"/>
                    <a:pt x="877" y="352"/>
                    <a:pt x="951" y="352"/>
                  </a:cubicBezTo>
                  <a:cubicBezTo>
                    <a:pt x="990" y="352"/>
                    <a:pt x="1030" y="357"/>
                    <a:pt x="1072" y="370"/>
                  </a:cubicBezTo>
                  <a:cubicBezTo>
                    <a:pt x="1119" y="405"/>
                    <a:pt x="1179" y="429"/>
                    <a:pt x="1215" y="465"/>
                  </a:cubicBezTo>
                  <a:cubicBezTo>
                    <a:pt x="1270" y="461"/>
                    <a:pt x="1326" y="460"/>
                    <a:pt x="1381" y="460"/>
                  </a:cubicBezTo>
                  <a:cubicBezTo>
                    <a:pt x="1905" y="460"/>
                    <a:pt x="2411" y="600"/>
                    <a:pt x="2917" y="643"/>
                  </a:cubicBezTo>
                  <a:lnTo>
                    <a:pt x="3072" y="643"/>
                  </a:lnTo>
                  <a:cubicBezTo>
                    <a:pt x="3163" y="683"/>
                    <a:pt x="3261" y="692"/>
                    <a:pt x="3362" y="692"/>
                  </a:cubicBezTo>
                  <a:cubicBezTo>
                    <a:pt x="3450" y="692"/>
                    <a:pt x="3540" y="685"/>
                    <a:pt x="3629" y="685"/>
                  </a:cubicBezTo>
                  <a:cubicBezTo>
                    <a:pt x="3744" y="685"/>
                    <a:pt x="3858" y="697"/>
                    <a:pt x="3965" y="751"/>
                  </a:cubicBezTo>
                  <a:cubicBezTo>
                    <a:pt x="3977" y="733"/>
                    <a:pt x="3995" y="724"/>
                    <a:pt x="4013" y="724"/>
                  </a:cubicBezTo>
                  <a:cubicBezTo>
                    <a:pt x="4031" y="724"/>
                    <a:pt x="4048" y="733"/>
                    <a:pt x="4060" y="751"/>
                  </a:cubicBezTo>
                  <a:cubicBezTo>
                    <a:pt x="4214" y="813"/>
                    <a:pt x="4367" y="829"/>
                    <a:pt x="4521" y="829"/>
                  </a:cubicBezTo>
                  <a:cubicBezTo>
                    <a:pt x="4684" y="829"/>
                    <a:pt x="4848" y="811"/>
                    <a:pt x="5014" y="811"/>
                  </a:cubicBezTo>
                  <a:cubicBezTo>
                    <a:pt x="5081" y="811"/>
                    <a:pt x="5148" y="814"/>
                    <a:pt x="5215" y="822"/>
                  </a:cubicBezTo>
                  <a:cubicBezTo>
                    <a:pt x="5283" y="803"/>
                    <a:pt x="5353" y="796"/>
                    <a:pt x="5424" y="796"/>
                  </a:cubicBezTo>
                  <a:cubicBezTo>
                    <a:pt x="5611" y="796"/>
                    <a:pt x="5804" y="845"/>
                    <a:pt x="5988" y="845"/>
                  </a:cubicBezTo>
                  <a:cubicBezTo>
                    <a:pt x="6171" y="845"/>
                    <a:pt x="6347" y="797"/>
                    <a:pt x="6501" y="608"/>
                  </a:cubicBezTo>
                  <a:cubicBezTo>
                    <a:pt x="5727" y="417"/>
                    <a:pt x="4941" y="465"/>
                    <a:pt x="4167" y="370"/>
                  </a:cubicBezTo>
                  <a:cubicBezTo>
                    <a:pt x="2882" y="227"/>
                    <a:pt x="1620"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5"/>
            <p:cNvSpPr/>
            <p:nvPr/>
          </p:nvSpPr>
          <p:spPr>
            <a:xfrm>
              <a:off x="5728975" y="2151875"/>
              <a:ext cx="119600" cy="16400"/>
            </a:xfrm>
            <a:custGeom>
              <a:avLst/>
              <a:gdLst/>
              <a:ahLst/>
              <a:cxnLst/>
              <a:rect l="l" t="t" r="r" b="b"/>
              <a:pathLst>
                <a:path w="4784" h="656" extrusionOk="0">
                  <a:moveTo>
                    <a:pt x="2627" y="12"/>
                  </a:moveTo>
                  <a:cubicBezTo>
                    <a:pt x="2378" y="12"/>
                    <a:pt x="2126" y="39"/>
                    <a:pt x="1876" y="39"/>
                  </a:cubicBezTo>
                  <a:cubicBezTo>
                    <a:pt x="1782" y="39"/>
                    <a:pt x="1689" y="35"/>
                    <a:pt x="1596" y="25"/>
                  </a:cubicBezTo>
                  <a:lnTo>
                    <a:pt x="870" y="25"/>
                  </a:lnTo>
                  <a:cubicBezTo>
                    <a:pt x="608" y="48"/>
                    <a:pt x="322" y="1"/>
                    <a:pt x="84" y="167"/>
                  </a:cubicBezTo>
                  <a:cubicBezTo>
                    <a:pt x="0" y="412"/>
                    <a:pt x="101" y="437"/>
                    <a:pt x="224" y="437"/>
                  </a:cubicBezTo>
                  <a:cubicBezTo>
                    <a:pt x="257" y="437"/>
                    <a:pt x="291" y="436"/>
                    <a:pt x="324" y="436"/>
                  </a:cubicBezTo>
                  <a:cubicBezTo>
                    <a:pt x="397" y="436"/>
                    <a:pt x="462" y="444"/>
                    <a:pt x="489" y="501"/>
                  </a:cubicBezTo>
                  <a:cubicBezTo>
                    <a:pt x="1060" y="584"/>
                    <a:pt x="1644" y="477"/>
                    <a:pt x="2215" y="644"/>
                  </a:cubicBezTo>
                  <a:cubicBezTo>
                    <a:pt x="2965" y="644"/>
                    <a:pt x="3739" y="656"/>
                    <a:pt x="4501" y="656"/>
                  </a:cubicBezTo>
                  <a:cubicBezTo>
                    <a:pt x="4573" y="584"/>
                    <a:pt x="4751" y="596"/>
                    <a:pt x="4775" y="477"/>
                  </a:cubicBezTo>
                  <a:cubicBezTo>
                    <a:pt x="4784" y="315"/>
                    <a:pt x="4688" y="299"/>
                    <a:pt x="4589" y="299"/>
                  </a:cubicBezTo>
                  <a:cubicBezTo>
                    <a:pt x="4566" y="299"/>
                    <a:pt x="4544" y="300"/>
                    <a:pt x="4522" y="300"/>
                  </a:cubicBezTo>
                  <a:cubicBezTo>
                    <a:pt x="4507" y="300"/>
                    <a:pt x="4491" y="300"/>
                    <a:pt x="4477" y="298"/>
                  </a:cubicBezTo>
                  <a:cubicBezTo>
                    <a:pt x="4438" y="296"/>
                    <a:pt x="4399" y="294"/>
                    <a:pt x="4359" y="294"/>
                  </a:cubicBezTo>
                  <a:cubicBezTo>
                    <a:pt x="4232" y="294"/>
                    <a:pt x="4105" y="310"/>
                    <a:pt x="3977" y="346"/>
                  </a:cubicBezTo>
                  <a:lnTo>
                    <a:pt x="3489" y="215"/>
                  </a:lnTo>
                  <a:cubicBezTo>
                    <a:pt x="3214" y="50"/>
                    <a:pt x="2923" y="12"/>
                    <a:pt x="262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5"/>
            <p:cNvSpPr/>
            <p:nvPr/>
          </p:nvSpPr>
          <p:spPr>
            <a:xfrm>
              <a:off x="5548300" y="2304325"/>
              <a:ext cx="117600" cy="17550"/>
            </a:xfrm>
            <a:custGeom>
              <a:avLst/>
              <a:gdLst/>
              <a:ahLst/>
              <a:cxnLst/>
              <a:rect l="l" t="t" r="r" b="b"/>
              <a:pathLst>
                <a:path w="4704" h="702" extrusionOk="0">
                  <a:moveTo>
                    <a:pt x="289" y="0"/>
                  </a:moveTo>
                  <a:cubicBezTo>
                    <a:pt x="225" y="0"/>
                    <a:pt x="160" y="4"/>
                    <a:pt x="96" y="11"/>
                  </a:cubicBezTo>
                  <a:cubicBezTo>
                    <a:pt x="1" y="165"/>
                    <a:pt x="167" y="201"/>
                    <a:pt x="239" y="285"/>
                  </a:cubicBezTo>
                  <a:cubicBezTo>
                    <a:pt x="453" y="332"/>
                    <a:pt x="655" y="404"/>
                    <a:pt x="870" y="427"/>
                  </a:cubicBezTo>
                  <a:cubicBezTo>
                    <a:pt x="2084" y="523"/>
                    <a:pt x="3322" y="618"/>
                    <a:pt x="4537" y="701"/>
                  </a:cubicBezTo>
                  <a:cubicBezTo>
                    <a:pt x="4703" y="630"/>
                    <a:pt x="4084" y="427"/>
                    <a:pt x="4584" y="404"/>
                  </a:cubicBezTo>
                  <a:cubicBezTo>
                    <a:pt x="4383" y="293"/>
                    <a:pt x="4164" y="284"/>
                    <a:pt x="3943" y="284"/>
                  </a:cubicBezTo>
                  <a:cubicBezTo>
                    <a:pt x="3903" y="284"/>
                    <a:pt x="3863" y="285"/>
                    <a:pt x="3822" y="285"/>
                  </a:cubicBezTo>
                  <a:cubicBezTo>
                    <a:pt x="2989" y="285"/>
                    <a:pt x="2179" y="189"/>
                    <a:pt x="1358" y="130"/>
                  </a:cubicBezTo>
                  <a:cubicBezTo>
                    <a:pt x="1004" y="99"/>
                    <a:pt x="650"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5"/>
            <p:cNvSpPr/>
            <p:nvPr/>
          </p:nvSpPr>
          <p:spPr>
            <a:xfrm>
              <a:off x="5381625" y="2193550"/>
              <a:ext cx="131275" cy="14175"/>
            </a:xfrm>
            <a:custGeom>
              <a:avLst/>
              <a:gdLst/>
              <a:ahLst/>
              <a:cxnLst/>
              <a:rect l="l" t="t" r="r" b="b"/>
              <a:pathLst>
                <a:path w="5251" h="567" extrusionOk="0">
                  <a:moveTo>
                    <a:pt x="774" y="1"/>
                  </a:moveTo>
                  <a:cubicBezTo>
                    <a:pt x="631" y="96"/>
                    <a:pt x="452" y="48"/>
                    <a:pt x="310" y="96"/>
                  </a:cubicBezTo>
                  <a:cubicBezTo>
                    <a:pt x="191" y="132"/>
                    <a:pt x="60" y="144"/>
                    <a:pt x="0" y="298"/>
                  </a:cubicBezTo>
                  <a:cubicBezTo>
                    <a:pt x="131" y="417"/>
                    <a:pt x="310" y="370"/>
                    <a:pt x="464" y="417"/>
                  </a:cubicBezTo>
                  <a:cubicBezTo>
                    <a:pt x="524" y="429"/>
                    <a:pt x="572" y="429"/>
                    <a:pt x="607" y="429"/>
                  </a:cubicBezTo>
                  <a:cubicBezTo>
                    <a:pt x="700" y="485"/>
                    <a:pt x="798" y="508"/>
                    <a:pt x="898" y="508"/>
                  </a:cubicBezTo>
                  <a:cubicBezTo>
                    <a:pt x="992" y="508"/>
                    <a:pt x="1087" y="488"/>
                    <a:pt x="1179" y="453"/>
                  </a:cubicBezTo>
                  <a:cubicBezTo>
                    <a:pt x="1579" y="444"/>
                    <a:pt x="1977" y="437"/>
                    <a:pt x="2375" y="437"/>
                  </a:cubicBezTo>
                  <a:cubicBezTo>
                    <a:pt x="3043" y="437"/>
                    <a:pt x="3710" y="457"/>
                    <a:pt x="4382" y="525"/>
                  </a:cubicBezTo>
                  <a:cubicBezTo>
                    <a:pt x="4512" y="536"/>
                    <a:pt x="4652" y="566"/>
                    <a:pt x="4791" y="566"/>
                  </a:cubicBezTo>
                  <a:cubicBezTo>
                    <a:pt x="4929" y="566"/>
                    <a:pt x="5066" y="536"/>
                    <a:pt x="5191" y="429"/>
                  </a:cubicBezTo>
                  <a:cubicBezTo>
                    <a:pt x="5251" y="405"/>
                    <a:pt x="5251" y="358"/>
                    <a:pt x="5239" y="298"/>
                  </a:cubicBezTo>
                  <a:cubicBezTo>
                    <a:pt x="5191" y="251"/>
                    <a:pt x="5155" y="227"/>
                    <a:pt x="5096" y="227"/>
                  </a:cubicBezTo>
                  <a:cubicBezTo>
                    <a:pt x="5056" y="242"/>
                    <a:pt x="5018" y="248"/>
                    <a:pt x="4981" y="248"/>
                  </a:cubicBezTo>
                  <a:cubicBezTo>
                    <a:pt x="4929" y="248"/>
                    <a:pt x="4877" y="236"/>
                    <a:pt x="4822" y="215"/>
                  </a:cubicBezTo>
                  <a:cubicBezTo>
                    <a:pt x="4751" y="215"/>
                    <a:pt x="4684" y="204"/>
                    <a:pt x="4617" y="204"/>
                  </a:cubicBezTo>
                  <a:cubicBezTo>
                    <a:pt x="4583" y="204"/>
                    <a:pt x="4548" y="207"/>
                    <a:pt x="4512" y="215"/>
                  </a:cubicBezTo>
                  <a:cubicBezTo>
                    <a:pt x="4477" y="251"/>
                    <a:pt x="4441" y="286"/>
                    <a:pt x="4403" y="286"/>
                  </a:cubicBezTo>
                  <a:cubicBezTo>
                    <a:pt x="4378" y="286"/>
                    <a:pt x="4351" y="270"/>
                    <a:pt x="4322" y="227"/>
                  </a:cubicBezTo>
                  <a:cubicBezTo>
                    <a:pt x="4227" y="191"/>
                    <a:pt x="4108" y="215"/>
                    <a:pt x="4036" y="132"/>
                  </a:cubicBezTo>
                  <a:cubicBezTo>
                    <a:pt x="3334" y="120"/>
                    <a:pt x="2643" y="120"/>
                    <a:pt x="1965" y="108"/>
                  </a:cubicBezTo>
                  <a:cubicBezTo>
                    <a:pt x="1776" y="108"/>
                    <a:pt x="1587" y="126"/>
                    <a:pt x="1400" y="126"/>
                  </a:cubicBezTo>
                  <a:cubicBezTo>
                    <a:pt x="1187" y="126"/>
                    <a:pt x="977" y="102"/>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5"/>
            <p:cNvSpPr/>
            <p:nvPr/>
          </p:nvSpPr>
          <p:spPr>
            <a:xfrm>
              <a:off x="5381325" y="2268275"/>
              <a:ext cx="119375" cy="11250"/>
            </a:xfrm>
            <a:custGeom>
              <a:avLst/>
              <a:gdLst/>
              <a:ahLst/>
              <a:cxnLst/>
              <a:rect l="l" t="t" r="r" b="b"/>
              <a:pathLst>
                <a:path w="4775" h="450" extrusionOk="0">
                  <a:moveTo>
                    <a:pt x="881" y="0"/>
                  </a:moveTo>
                  <a:cubicBezTo>
                    <a:pt x="786" y="0"/>
                    <a:pt x="679" y="24"/>
                    <a:pt x="595" y="24"/>
                  </a:cubicBezTo>
                  <a:cubicBezTo>
                    <a:pt x="532" y="44"/>
                    <a:pt x="463" y="45"/>
                    <a:pt x="393" y="45"/>
                  </a:cubicBezTo>
                  <a:cubicBezTo>
                    <a:pt x="383" y="45"/>
                    <a:pt x="372" y="45"/>
                    <a:pt x="361" y="45"/>
                  </a:cubicBezTo>
                  <a:cubicBezTo>
                    <a:pt x="232" y="45"/>
                    <a:pt x="103" y="50"/>
                    <a:pt x="0" y="167"/>
                  </a:cubicBezTo>
                  <a:cubicBezTo>
                    <a:pt x="83" y="203"/>
                    <a:pt x="167" y="274"/>
                    <a:pt x="250" y="274"/>
                  </a:cubicBezTo>
                  <a:cubicBezTo>
                    <a:pt x="1500" y="298"/>
                    <a:pt x="2762" y="345"/>
                    <a:pt x="4013" y="417"/>
                  </a:cubicBezTo>
                  <a:cubicBezTo>
                    <a:pt x="4130" y="428"/>
                    <a:pt x="4256" y="450"/>
                    <a:pt x="4380" y="450"/>
                  </a:cubicBezTo>
                  <a:cubicBezTo>
                    <a:pt x="4519" y="450"/>
                    <a:pt x="4655" y="422"/>
                    <a:pt x="4775" y="322"/>
                  </a:cubicBezTo>
                  <a:cubicBezTo>
                    <a:pt x="4763" y="286"/>
                    <a:pt x="4739" y="274"/>
                    <a:pt x="4727" y="238"/>
                  </a:cubicBezTo>
                  <a:cubicBezTo>
                    <a:pt x="4655" y="226"/>
                    <a:pt x="4548" y="238"/>
                    <a:pt x="4489" y="167"/>
                  </a:cubicBezTo>
                  <a:cubicBezTo>
                    <a:pt x="4429" y="167"/>
                    <a:pt x="4394" y="155"/>
                    <a:pt x="4346" y="155"/>
                  </a:cubicBezTo>
                  <a:cubicBezTo>
                    <a:pt x="4227" y="36"/>
                    <a:pt x="4096" y="36"/>
                    <a:pt x="3941" y="24"/>
                  </a:cubicBezTo>
                  <a:cubicBezTo>
                    <a:pt x="3060" y="24"/>
                    <a:pt x="2191" y="0"/>
                    <a:pt x="1310" y="0"/>
                  </a:cubicBezTo>
                  <a:cubicBezTo>
                    <a:pt x="1250" y="83"/>
                    <a:pt x="1155" y="83"/>
                    <a:pt x="1084" y="83"/>
                  </a:cubicBezTo>
                  <a:cubicBezTo>
                    <a:pt x="1012" y="83"/>
                    <a:pt x="941" y="6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5"/>
            <p:cNvSpPr/>
            <p:nvPr/>
          </p:nvSpPr>
          <p:spPr>
            <a:xfrm>
              <a:off x="5566450" y="2147725"/>
              <a:ext cx="161350" cy="15150"/>
            </a:xfrm>
            <a:custGeom>
              <a:avLst/>
              <a:gdLst/>
              <a:ahLst/>
              <a:cxnLst/>
              <a:rect l="l" t="t" r="r" b="b"/>
              <a:pathLst>
                <a:path w="6454" h="606" extrusionOk="0">
                  <a:moveTo>
                    <a:pt x="179" y="0"/>
                  </a:moveTo>
                  <a:cubicBezTo>
                    <a:pt x="108" y="24"/>
                    <a:pt x="48" y="83"/>
                    <a:pt x="25" y="155"/>
                  </a:cubicBezTo>
                  <a:cubicBezTo>
                    <a:pt x="1" y="417"/>
                    <a:pt x="203" y="417"/>
                    <a:pt x="394" y="441"/>
                  </a:cubicBezTo>
                  <a:cubicBezTo>
                    <a:pt x="413" y="441"/>
                    <a:pt x="432" y="442"/>
                    <a:pt x="451" y="442"/>
                  </a:cubicBezTo>
                  <a:cubicBezTo>
                    <a:pt x="614" y="442"/>
                    <a:pt x="786" y="418"/>
                    <a:pt x="956" y="418"/>
                  </a:cubicBezTo>
                  <a:cubicBezTo>
                    <a:pt x="1093" y="418"/>
                    <a:pt x="1229" y="433"/>
                    <a:pt x="1358" y="488"/>
                  </a:cubicBezTo>
                  <a:lnTo>
                    <a:pt x="1513" y="488"/>
                  </a:lnTo>
                  <a:cubicBezTo>
                    <a:pt x="1513" y="476"/>
                    <a:pt x="1525" y="476"/>
                    <a:pt x="1549" y="464"/>
                  </a:cubicBezTo>
                  <a:cubicBezTo>
                    <a:pt x="1584" y="464"/>
                    <a:pt x="1608" y="476"/>
                    <a:pt x="1644" y="512"/>
                  </a:cubicBezTo>
                  <a:cubicBezTo>
                    <a:pt x="1715" y="524"/>
                    <a:pt x="1811" y="524"/>
                    <a:pt x="1882" y="536"/>
                  </a:cubicBezTo>
                  <a:cubicBezTo>
                    <a:pt x="1944" y="561"/>
                    <a:pt x="2006" y="579"/>
                    <a:pt x="2067" y="579"/>
                  </a:cubicBezTo>
                  <a:cubicBezTo>
                    <a:pt x="2122" y="579"/>
                    <a:pt x="2176" y="564"/>
                    <a:pt x="2227" y="524"/>
                  </a:cubicBezTo>
                  <a:cubicBezTo>
                    <a:pt x="2227" y="512"/>
                    <a:pt x="2239" y="512"/>
                    <a:pt x="2263" y="488"/>
                  </a:cubicBezTo>
                  <a:cubicBezTo>
                    <a:pt x="2271" y="485"/>
                    <a:pt x="2279" y="484"/>
                    <a:pt x="2287" y="484"/>
                  </a:cubicBezTo>
                  <a:cubicBezTo>
                    <a:pt x="2311" y="484"/>
                    <a:pt x="2331" y="500"/>
                    <a:pt x="2358" y="536"/>
                  </a:cubicBezTo>
                  <a:cubicBezTo>
                    <a:pt x="2484" y="587"/>
                    <a:pt x="2610" y="606"/>
                    <a:pt x="2736" y="606"/>
                  </a:cubicBezTo>
                  <a:cubicBezTo>
                    <a:pt x="2872" y="606"/>
                    <a:pt x="3008" y="584"/>
                    <a:pt x="3144" y="560"/>
                  </a:cubicBezTo>
                  <a:lnTo>
                    <a:pt x="3192" y="560"/>
                  </a:lnTo>
                  <a:cubicBezTo>
                    <a:pt x="3543" y="595"/>
                    <a:pt x="3893" y="606"/>
                    <a:pt x="4243" y="606"/>
                  </a:cubicBezTo>
                  <a:cubicBezTo>
                    <a:pt x="4765" y="606"/>
                    <a:pt x="5287" y="582"/>
                    <a:pt x="5815" y="582"/>
                  </a:cubicBezTo>
                  <a:cubicBezTo>
                    <a:pt x="5881" y="582"/>
                    <a:pt x="5947" y="583"/>
                    <a:pt x="6013" y="584"/>
                  </a:cubicBezTo>
                  <a:cubicBezTo>
                    <a:pt x="6028" y="582"/>
                    <a:pt x="6043" y="582"/>
                    <a:pt x="6058" y="582"/>
                  </a:cubicBezTo>
                  <a:cubicBezTo>
                    <a:pt x="6107" y="582"/>
                    <a:pt x="6156" y="586"/>
                    <a:pt x="6203" y="586"/>
                  </a:cubicBezTo>
                  <a:cubicBezTo>
                    <a:pt x="6303" y="586"/>
                    <a:pt x="6395" y="566"/>
                    <a:pt x="6454" y="441"/>
                  </a:cubicBezTo>
                  <a:cubicBezTo>
                    <a:pt x="6240" y="107"/>
                    <a:pt x="5918" y="226"/>
                    <a:pt x="5632" y="179"/>
                  </a:cubicBezTo>
                  <a:cubicBezTo>
                    <a:pt x="5525" y="179"/>
                    <a:pt x="5418" y="167"/>
                    <a:pt x="5323" y="155"/>
                  </a:cubicBezTo>
                  <a:cubicBezTo>
                    <a:pt x="5275" y="155"/>
                    <a:pt x="5240" y="143"/>
                    <a:pt x="5216" y="143"/>
                  </a:cubicBezTo>
                  <a:cubicBezTo>
                    <a:pt x="5156" y="143"/>
                    <a:pt x="5085" y="143"/>
                    <a:pt x="5025" y="155"/>
                  </a:cubicBezTo>
                  <a:cubicBezTo>
                    <a:pt x="4942" y="178"/>
                    <a:pt x="4857" y="187"/>
                    <a:pt x="4773" y="187"/>
                  </a:cubicBezTo>
                  <a:cubicBezTo>
                    <a:pt x="4639" y="187"/>
                    <a:pt x="4506" y="165"/>
                    <a:pt x="4382" y="143"/>
                  </a:cubicBezTo>
                  <a:cubicBezTo>
                    <a:pt x="4347" y="131"/>
                    <a:pt x="4314" y="125"/>
                    <a:pt x="4283" y="125"/>
                  </a:cubicBezTo>
                  <a:cubicBezTo>
                    <a:pt x="4251" y="125"/>
                    <a:pt x="4222" y="131"/>
                    <a:pt x="4192" y="143"/>
                  </a:cubicBezTo>
                  <a:cubicBezTo>
                    <a:pt x="4011" y="180"/>
                    <a:pt x="3834" y="198"/>
                    <a:pt x="3658" y="198"/>
                  </a:cubicBezTo>
                  <a:cubicBezTo>
                    <a:pt x="3498" y="198"/>
                    <a:pt x="3339" y="183"/>
                    <a:pt x="3180" y="155"/>
                  </a:cubicBezTo>
                  <a:cubicBezTo>
                    <a:pt x="3120" y="143"/>
                    <a:pt x="3061" y="143"/>
                    <a:pt x="3001" y="143"/>
                  </a:cubicBezTo>
                  <a:cubicBezTo>
                    <a:pt x="2906" y="143"/>
                    <a:pt x="2799" y="155"/>
                    <a:pt x="2715" y="155"/>
                  </a:cubicBezTo>
                  <a:cubicBezTo>
                    <a:pt x="2584" y="143"/>
                    <a:pt x="2465" y="95"/>
                    <a:pt x="2323" y="60"/>
                  </a:cubicBezTo>
                  <a:cubicBezTo>
                    <a:pt x="2117" y="27"/>
                    <a:pt x="1916" y="19"/>
                    <a:pt x="1714" y="19"/>
                  </a:cubicBezTo>
                  <a:cubicBezTo>
                    <a:pt x="1553" y="19"/>
                    <a:pt x="1391" y="24"/>
                    <a:pt x="1227" y="24"/>
                  </a:cubicBezTo>
                  <a:cubicBezTo>
                    <a:pt x="1131" y="27"/>
                    <a:pt x="1037" y="29"/>
                    <a:pt x="942" y="29"/>
                  </a:cubicBezTo>
                  <a:cubicBezTo>
                    <a:pt x="685" y="29"/>
                    <a:pt x="432" y="1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5"/>
            <p:cNvSpPr/>
            <p:nvPr/>
          </p:nvSpPr>
          <p:spPr>
            <a:xfrm>
              <a:off x="5300950" y="2261150"/>
              <a:ext cx="95275" cy="11400"/>
            </a:xfrm>
            <a:custGeom>
              <a:avLst/>
              <a:gdLst/>
              <a:ahLst/>
              <a:cxnLst/>
              <a:rect l="l" t="t" r="r" b="b"/>
              <a:pathLst>
                <a:path w="3811" h="456" extrusionOk="0">
                  <a:moveTo>
                    <a:pt x="364" y="1"/>
                  </a:moveTo>
                  <a:cubicBezTo>
                    <a:pt x="221" y="1"/>
                    <a:pt x="87" y="70"/>
                    <a:pt x="0" y="273"/>
                  </a:cubicBezTo>
                  <a:cubicBezTo>
                    <a:pt x="913" y="422"/>
                    <a:pt x="1801" y="455"/>
                    <a:pt x="2685" y="455"/>
                  </a:cubicBezTo>
                  <a:cubicBezTo>
                    <a:pt x="2862" y="455"/>
                    <a:pt x="3038" y="454"/>
                    <a:pt x="3215" y="452"/>
                  </a:cubicBezTo>
                  <a:cubicBezTo>
                    <a:pt x="3261" y="440"/>
                    <a:pt x="3310" y="438"/>
                    <a:pt x="3359" y="438"/>
                  </a:cubicBezTo>
                  <a:cubicBezTo>
                    <a:pt x="3398" y="438"/>
                    <a:pt x="3436" y="439"/>
                    <a:pt x="3475" y="439"/>
                  </a:cubicBezTo>
                  <a:cubicBezTo>
                    <a:pt x="3595" y="439"/>
                    <a:pt x="3715" y="425"/>
                    <a:pt x="3810" y="309"/>
                  </a:cubicBezTo>
                  <a:cubicBezTo>
                    <a:pt x="3763" y="285"/>
                    <a:pt x="3739" y="249"/>
                    <a:pt x="3703" y="214"/>
                  </a:cubicBezTo>
                  <a:cubicBezTo>
                    <a:pt x="2620" y="107"/>
                    <a:pt x="1536" y="190"/>
                    <a:pt x="465" y="11"/>
                  </a:cubicBezTo>
                  <a:cubicBezTo>
                    <a:pt x="431" y="5"/>
                    <a:pt x="397"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5"/>
            <p:cNvSpPr/>
            <p:nvPr/>
          </p:nvSpPr>
          <p:spPr>
            <a:xfrm>
              <a:off x="5262250" y="2268825"/>
              <a:ext cx="69675" cy="18225"/>
            </a:xfrm>
            <a:custGeom>
              <a:avLst/>
              <a:gdLst/>
              <a:ahLst/>
              <a:cxnLst/>
              <a:rect l="l" t="t" r="r" b="b"/>
              <a:pathLst>
                <a:path w="2787" h="729" extrusionOk="0">
                  <a:moveTo>
                    <a:pt x="472" y="0"/>
                  </a:moveTo>
                  <a:cubicBezTo>
                    <a:pt x="424" y="0"/>
                    <a:pt x="373" y="7"/>
                    <a:pt x="322" y="14"/>
                  </a:cubicBezTo>
                  <a:cubicBezTo>
                    <a:pt x="263" y="26"/>
                    <a:pt x="203" y="61"/>
                    <a:pt x="143" y="85"/>
                  </a:cubicBezTo>
                  <a:cubicBezTo>
                    <a:pt x="72" y="133"/>
                    <a:pt x="13" y="204"/>
                    <a:pt x="1" y="312"/>
                  </a:cubicBezTo>
                  <a:cubicBezTo>
                    <a:pt x="775" y="669"/>
                    <a:pt x="1620" y="609"/>
                    <a:pt x="2441" y="728"/>
                  </a:cubicBezTo>
                  <a:cubicBezTo>
                    <a:pt x="2572" y="716"/>
                    <a:pt x="2703" y="693"/>
                    <a:pt x="2787" y="550"/>
                  </a:cubicBezTo>
                  <a:cubicBezTo>
                    <a:pt x="2108" y="419"/>
                    <a:pt x="1441" y="300"/>
                    <a:pt x="739" y="157"/>
                  </a:cubicBezTo>
                  <a:cubicBezTo>
                    <a:pt x="681" y="33"/>
                    <a:pt x="583"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5"/>
            <p:cNvSpPr/>
            <p:nvPr/>
          </p:nvSpPr>
          <p:spPr>
            <a:xfrm>
              <a:off x="5470600" y="2246750"/>
              <a:ext cx="69700" cy="8375"/>
            </a:xfrm>
            <a:custGeom>
              <a:avLst/>
              <a:gdLst/>
              <a:ahLst/>
              <a:cxnLst/>
              <a:rect l="l" t="t" r="r" b="b"/>
              <a:pathLst>
                <a:path w="2788" h="335" extrusionOk="0">
                  <a:moveTo>
                    <a:pt x="2426" y="1"/>
                  </a:moveTo>
                  <a:cubicBezTo>
                    <a:pt x="2371" y="1"/>
                    <a:pt x="2317" y="4"/>
                    <a:pt x="2263" y="4"/>
                  </a:cubicBezTo>
                  <a:cubicBezTo>
                    <a:pt x="1573" y="16"/>
                    <a:pt x="882" y="16"/>
                    <a:pt x="180" y="28"/>
                  </a:cubicBezTo>
                  <a:cubicBezTo>
                    <a:pt x="72" y="87"/>
                    <a:pt x="1" y="147"/>
                    <a:pt x="49" y="266"/>
                  </a:cubicBezTo>
                  <a:cubicBezTo>
                    <a:pt x="575" y="302"/>
                    <a:pt x="1106" y="334"/>
                    <a:pt x="1636" y="334"/>
                  </a:cubicBezTo>
                  <a:cubicBezTo>
                    <a:pt x="1969" y="334"/>
                    <a:pt x="2301" y="322"/>
                    <a:pt x="2632" y="290"/>
                  </a:cubicBezTo>
                  <a:cubicBezTo>
                    <a:pt x="2680" y="242"/>
                    <a:pt x="2763" y="230"/>
                    <a:pt x="2787" y="135"/>
                  </a:cubicBezTo>
                  <a:cubicBezTo>
                    <a:pt x="2679" y="18"/>
                    <a:pt x="2553" y="1"/>
                    <a:pt x="2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5"/>
            <p:cNvSpPr/>
            <p:nvPr/>
          </p:nvSpPr>
          <p:spPr>
            <a:xfrm>
              <a:off x="5337550" y="2177925"/>
              <a:ext cx="81000" cy="11475"/>
            </a:xfrm>
            <a:custGeom>
              <a:avLst/>
              <a:gdLst/>
              <a:ahLst/>
              <a:cxnLst/>
              <a:rect l="l" t="t" r="r" b="b"/>
              <a:pathLst>
                <a:path w="3240" h="459" extrusionOk="0">
                  <a:moveTo>
                    <a:pt x="1726" y="1"/>
                  </a:moveTo>
                  <a:cubicBezTo>
                    <a:pt x="1683" y="1"/>
                    <a:pt x="1640" y="3"/>
                    <a:pt x="1596" y="7"/>
                  </a:cubicBezTo>
                  <a:lnTo>
                    <a:pt x="1382" y="7"/>
                  </a:lnTo>
                  <a:cubicBezTo>
                    <a:pt x="1227" y="7"/>
                    <a:pt x="1096" y="18"/>
                    <a:pt x="941" y="30"/>
                  </a:cubicBezTo>
                  <a:cubicBezTo>
                    <a:pt x="870" y="42"/>
                    <a:pt x="811" y="66"/>
                    <a:pt x="739" y="78"/>
                  </a:cubicBezTo>
                  <a:cubicBezTo>
                    <a:pt x="513" y="161"/>
                    <a:pt x="263" y="138"/>
                    <a:pt x="49" y="280"/>
                  </a:cubicBezTo>
                  <a:cubicBezTo>
                    <a:pt x="1" y="364"/>
                    <a:pt x="1" y="399"/>
                    <a:pt x="60" y="459"/>
                  </a:cubicBezTo>
                  <a:lnTo>
                    <a:pt x="1322" y="459"/>
                  </a:lnTo>
                  <a:cubicBezTo>
                    <a:pt x="1346" y="441"/>
                    <a:pt x="1379" y="432"/>
                    <a:pt x="1413" y="432"/>
                  </a:cubicBezTo>
                  <a:cubicBezTo>
                    <a:pt x="1447" y="432"/>
                    <a:pt x="1483" y="441"/>
                    <a:pt x="1513" y="459"/>
                  </a:cubicBezTo>
                  <a:cubicBezTo>
                    <a:pt x="2073" y="459"/>
                    <a:pt x="2644" y="447"/>
                    <a:pt x="3204" y="447"/>
                  </a:cubicBezTo>
                  <a:cubicBezTo>
                    <a:pt x="3204" y="423"/>
                    <a:pt x="3204" y="388"/>
                    <a:pt x="3227" y="376"/>
                  </a:cubicBezTo>
                  <a:lnTo>
                    <a:pt x="3239" y="316"/>
                  </a:lnTo>
                  <a:cubicBezTo>
                    <a:pt x="3144" y="257"/>
                    <a:pt x="3025" y="280"/>
                    <a:pt x="2942" y="209"/>
                  </a:cubicBezTo>
                  <a:lnTo>
                    <a:pt x="2811" y="209"/>
                  </a:lnTo>
                  <a:cubicBezTo>
                    <a:pt x="2742" y="217"/>
                    <a:pt x="2674" y="244"/>
                    <a:pt x="2606" y="244"/>
                  </a:cubicBezTo>
                  <a:cubicBezTo>
                    <a:pt x="2567" y="244"/>
                    <a:pt x="2528" y="235"/>
                    <a:pt x="2489" y="209"/>
                  </a:cubicBezTo>
                  <a:cubicBezTo>
                    <a:pt x="2442" y="209"/>
                    <a:pt x="2406" y="197"/>
                    <a:pt x="2358" y="185"/>
                  </a:cubicBezTo>
                  <a:cubicBezTo>
                    <a:pt x="2158" y="55"/>
                    <a:pt x="1950"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5"/>
            <p:cNvSpPr/>
            <p:nvPr/>
          </p:nvSpPr>
          <p:spPr>
            <a:xfrm>
              <a:off x="5595325" y="2276300"/>
              <a:ext cx="56000" cy="12375"/>
            </a:xfrm>
            <a:custGeom>
              <a:avLst/>
              <a:gdLst/>
              <a:ahLst/>
              <a:cxnLst/>
              <a:rect l="l" t="t" r="r" b="b"/>
              <a:pathLst>
                <a:path w="2240" h="495" extrusionOk="0">
                  <a:moveTo>
                    <a:pt x="60" y="1"/>
                  </a:moveTo>
                  <a:cubicBezTo>
                    <a:pt x="1" y="84"/>
                    <a:pt x="1" y="179"/>
                    <a:pt x="60" y="251"/>
                  </a:cubicBezTo>
                  <a:cubicBezTo>
                    <a:pt x="632" y="441"/>
                    <a:pt x="1263" y="394"/>
                    <a:pt x="1858" y="477"/>
                  </a:cubicBezTo>
                  <a:cubicBezTo>
                    <a:pt x="1899" y="481"/>
                    <a:pt x="1942" y="495"/>
                    <a:pt x="1988" y="495"/>
                  </a:cubicBezTo>
                  <a:cubicBezTo>
                    <a:pt x="2061" y="495"/>
                    <a:pt x="2143" y="460"/>
                    <a:pt x="2239" y="298"/>
                  </a:cubicBezTo>
                  <a:cubicBezTo>
                    <a:pt x="1501" y="120"/>
                    <a:pt x="775" y="72"/>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5"/>
            <p:cNvSpPr/>
            <p:nvPr/>
          </p:nvSpPr>
          <p:spPr>
            <a:xfrm>
              <a:off x="5233075" y="2257250"/>
              <a:ext cx="62550" cy="16850"/>
            </a:xfrm>
            <a:custGeom>
              <a:avLst/>
              <a:gdLst/>
              <a:ahLst/>
              <a:cxnLst/>
              <a:rect l="l" t="t" r="r" b="b"/>
              <a:pathLst>
                <a:path w="2502" h="674" extrusionOk="0">
                  <a:moveTo>
                    <a:pt x="941" y="1"/>
                  </a:moveTo>
                  <a:cubicBezTo>
                    <a:pt x="644" y="13"/>
                    <a:pt x="358" y="13"/>
                    <a:pt x="60" y="24"/>
                  </a:cubicBezTo>
                  <a:cubicBezTo>
                    <a:pt x="25" y="72"/>
                    <a:pt x="1" y="132"/>
                    <a:pt x="37" y="191"/>
                  </a:cubicBezTo>
                  <a:cubicBezTo>
                    <a:pt x="60" y="239"/>
                    <a:pt x="108" y="274"/>
                    <a:pt x="156" y="322"/>
                  </a:cubicBezTo>
                  <a:cubicBezTo>
                    <a:pt x="179" y="346"/>
                    <a:pt x="203" y="358"/>
                    <a:pt x="227" y="370"/>
                  </a:cubicBezTo>
                  <a:cubicBezTo>
                    <a:pt x="263" y="370"/>
                    <a:pt x="287" y="382"/>
                    <a:pt x="322" y="382"/>
                  </a:cubicBezTo>
                  <a:cubicBezTo>
                    <a:pt x="346" y="370"/>
                    <a:pt x="382" y="370"/>
                    <a:pt x="406" y="370"/>
                  </a:cubicBezTo>
                  <a:cubicBezTo>
                    <a:pt x="465" y="358"/>
                    <a:pt x="513" y="358"/>
                    <a:pt x="572" y="346"/>
                  </a:cubicBezTo>
                  <a:cubicBezTo>
                    <a:pt x="656" y="358"/>
                    <a:pt x="739" y="370"/>
                    <a:pt x="822" y="382"/>
                  </a:cubicBezTo>
                  <a:cubicBezTo>
                    <a:pt x="829" y="381"/>
                    <a:pt x="835" y="381"/>
                    <a:pt x="841" y="381"/>
                  </a:cubicBezTo>
                  <a:cubicBezTo>
                    <a:pt x="1004" y="381"/>
                    <a:pt x="884" y="538"/>
                    <a:pt x="941" y="596"/>
                  </a:cubicBezTo>
                  <a:cubicBezTo>
                    <a:pt x="1007" y="655"/>
                    <a:pt x="1078" y="673"/>
                    <a:pt x="1151" y="673"/>
                  </a:cubicBezTo>
                  <a:cubicBezTo>
                    <a:pt x="1224" y="673"/>
                    <a:pt x="1299" y="655"/>
                    <a:pt x="1370" y="644"/>
                  </a:cubicBezTo>
                  <a:cubicBezTo>
                    <a:pt x="1394" y="608"/>
                    <a:pt x="1394" y="596"/>
                    <a:pt x="1394" y="560"/>
                  </a:cubicBezTo>
                  <a:cubicBezTo>
                    <a:pt x="1442" y="530"/>
                    <a:pt x="1497" y="524"/>
                    <a:pt x="1555" y="524"/>
                  </a:cubicBezTo>
                  <a:cubicBezTo>
                    <a:pt x="1601" y="524"/>
                    <a:pt x="1649" y="528"/>
                    <a:pt x="1697" y="528"/>
                  </a:cubicBezTo>
                  <a:cubicBezTo>
                    <a:pt x="1782" y="528"/>
                    <a:pt x="1868" y="515"/>
                    <a:pt x="1942" y="441"/>
                  </a:cubicBezTo>
                  <a:cubicBezTo>
                    <a:pt x="1942" y="429"/>
                    <a:pt x="1953" y="429"/>
                    <a:pt x="1989" y="417"/>
                  </a:cubicBezTo>
                  <a:cubicBezTo>
                    <a:pt x="1995" y="415"/>
                    <a:pt x="2000" y="413"/>
                    <a:pt x="2004" y="413"/>
                  </a:cubicBezTo>
                  <a:cubicBezTo>
                    <a:pt x="2020" y="413"/>
                    <a:pt x="2033" y="429"/>
                    <a:pt x="2061" y="465"/>
                  </a:cubicBezTo>
                  <a:cubicBezTo>
                    <a:pt x="2501" y="465"/>
                    <a:pt x="2501" y="465"/>
                    <a:pt x="2370" y="167"/>
                  </a:cubicBezTo>
                  <a:cubicBezTo>
                    <a:pt x="2252" y="102"/>
                    <a:pt x="2126" y="88"/>
                    <a:pt x="1998" y="88"/>
                  </a:cubicBezTo>
                  <a:cubicBezTo>
                    <a:pt x="1900" y="88"/>
                    <a:pt x="1800" y="96"/>
                    <a:pt x="1702" y="96"/>
                  </a:cubicBezTo>
                  <a:cubicBezTo>
                    <a:pt x="1579" y="96"/>
                    <a:pt x="1459" y="83"/>
                    <a:pt x="1346" y="24"/>
                  </a:cubicBezTo>
                  <a:cubicBezTo>
                    <a:pt x="1215" y="13"/>
                    <a:pt x="1072" y="13"/>
                    <a:pt x="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5"/>
            <p:cNvSpPr/>
            <p:nvPr/>
          </p:nvSpPr>
          <p:spPr>
            <a:xfrm>
              <a:off x="5419125" y="2243550"/>
              <a:ext cx="51225" cy="10600"/>
            </a:xfrm>
            <a:custGeom>
              <a:avLst/>
              <a:gdLst/>
              <a:ahLst/>
              <a:cxnLst/>
              <a:rect l="l" t="t" r="r" b="b"/>
              <a:pathLst>
                <a:path w="2049" h="424" extrusionOk="0">
                  <a:moveTo>
                    <a:pt x="95" y="1"/>
                  </a:moveTo>
                  <a:cubicBezTo>
                    <a:pt x="24" y="60"/>
                    <a:pt x="0" y="132"/>
                    <a:pt x="24" y="203"/>
                  </a:cubicBezTo>
                  <a:cubicBezTo>
                    <a:pt x="36" y="263"/>
                    <a:pt x="84" y="287"/>
                    <a:pt x="143" y="310"/>
                  </a:cubicBezTo>
                  <a:cubicBezTo>
                    <a:pt x="460" y="399"/>
                    <a:pt x="784" y="424"/>
                    <a:pt x="1109" y="424"/>
                  </a:cubicBezTo>
                  <a:cubicBezTo>
                    <a:pt x="1395" y="424"/>
                    <a:pt x="1681" y="405"/>
                    <a:pt x="1965" y="394"/>
                  </a:cubicBezTo>
                  <a:cubicBezTo>
                    <a:pt x="2048" y="251"/>
                    <a:pt x="1905" y="215"/>
                    <a:pt x="1834" y="144"/>
                  </a:cubicBezTo>
                  <a:cubicBezTo>
                    <a:pt x="1753" y="120"/>
                    <a:pt x="1669" y="115"/>
                    <a:pt x="1584" y="115"/>
                  </a:cubicBezTo>
                  <a:cubicBezTo>
                    <a:pt x="1512" y="115"/>
                    <a:pt x="1439" y="119"/>
                    <a:pt x="1367" y="119"/>
                  </a:cubicBezTo>
                  <a:cubicBezTo>
                    <a:pt x="1224" y="119"/>
                    <a:pt x="1083" y="103"/>
                    <a:pt x="953" y="13"/>
                  </a:cubicBezTo>
                  <a:cubicBezTo>
                    <a:pt x="655" y="13"/>
                    <a:pt x="381"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5"/>
            <p:cNvSpPr/>
            <p:nvPr/>
          </p:nvSpPr>
          <p:spPr>
            <a:xfrm>
              <a:off x="5516450" y="2272075"/>
              <a:ext cx="44975" cy="10525"/>
            </a:xfrm>
            <a:custGeom>
              <a:avLst/>
              <a:gdLst/>
              <a:ahLst/>
              <a:cxnLst/>
              <a:rect l="l" t="t" r="r" b="b"/>
              <a:pathLst>
                <a:path w="1799" h="421" extrusionOk="0">
                  <a:moveTo>
                    <a:pt x="1092" y="1"/>
                  </a:moveTo>
                  <a:cubicBezTo>
                    <a:pt x="1058" y="1"/>
                    <a:pt x="1023" y="1"/>
                    <a:pt x="989" y="3"/>
                  </a:cubicBezTo>
                  <a:cubicBezTo>
                    <a:pt x="679" y="15"/>
                    <a:pt x="382" y="15"/>
                    <a:pt x="72" y="27"/>
                  </a:cubicBezTo>
                  <a:cubicBezTo>
                    <a:pt x="1" y="110"/>
                    <a:pt x="1" y="193"/>
                    <a:pt x="72" y="289"/>
                  </a:cubicBezTo>
                  <a:cubicBezTo>
                    <a:pt x="302" y="298"/>
                    <a:pt x="524" y="331"/>
                    <a:pt x="751" y="331"/>
                  </a:cubicBezTo>
                  <a:cubicBezTo>
                    <a:pt x="806" y="331"/>
                    <a:pt x="862" y="329"/>
                    <a:pt x="917" y="324"/>
                  </a:cubicBezTo>
                  <a:cubicBezTo>
                    <a:pt x="924" y="324"/>
                    <a:pt x="930" y="324"/>
                    <a:pt x="937" y="324"/>
                  </a:cubicBezTo>
                  <a:cubicBezTo>
                    <a:pt x="1110" y="324"/>
                    <a:pt x="1292" y="421"/>
                    <a:pt x="1481" y="421"/>
                  </a:cubicBezTo>
                  <a:cubicBezTo>
                    <a:pt x="1585" y="421"/>
                    <a:pt x="1691" y="391"/>
                    <a:pt x="1798" y="301"/>
                  </a:cubicBezTo>
                  <a:cubicBezTo>
                    <a:pt x="1579" y="49"/>
                    <a:pt x="1340"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5"/>
            <p:cNvSpPr/>
            <p:nvPr/>
          </p:nvSpPr>
          <p:spPr>
            <a:xfrm>
              <a:off x="5542650" y="2145300"/>
              <a:ext cx="58050" cy="15250"/>
            </a:xfrm>
            <a:custGeom>
              <a:avLst/>
              <a:gdLst/>
              <a:ahLst/>
              <a:cxnLst/>
              <a:rect l="l" t="t" r="r" b="b"/>
              <a:pathLst>
                <a:path w="2322" h="610" extrusionOk="0">
                  <a:moveTo>
                    <a:pt x="499" y="389"/>
                  </a:moveTo>
                  <a:cubicBezTo>
                    <a:pt x="529" y="389"/>
                    <a:pt x="558" y="394"/>
                    <a:pt x="584" y="407"/>
                  </a:cubicBezTo>
                  <a:cubicBezTo>
                    <a:pt x="536" y="407"/>
                    <a:pt x="487" y="405"/>
                    <a:pt x="436" y="405"/>
                  </a:cubicBezTo>
                  <a:cubicBezTo>
                    <a:pt x="412" y="405"/>
                    <a:pt x="389" y="405"/>
                    <a:pt x="365" y="406"/>
                  </a:cubicBezTo>
                  <a:lnTo>
                    <a:pt x="365" y="406"/>
                  </a:lnTo>
                  <a:cubicBezTo>
                    <a:pt x="411" y="398"/>
                    <a:pt x="457" y="389"/>
                    <a:pt x="499" y="389"/>
                  </a:cubicBezTo>
                  <a:close/>
                  <a:moveTo>
                    <a:pt x="488" y="1"/>
                  </a:moveTo>
                  <a:cubicBezTo>
                    <a:pt x="311" y="1"/>
                    <a:pt x="141" y="52"/>
                    <a:pt x="0" y="228"/>
                  </a:cubicBezTo>
                  <a:cubicBezTo>
                    <a:pt x="52" y="384"/>
                    <a:pt x="139" y="422"/>
                    <a:pt x="233" y="422"/>
                  </a:cubicBezTo>
                  <a:cubicBezTo>
                    <a:pt x="235" y="422"/>
                    <a:pt x="236" y="422"/>
                    <a:pt x="237" y="422"/>
                  </a:cubicBezTo>
                  <a:lnTo>
                    <a:pt x="237" y="422"/>
                  </a:lnTo>
                  <a:cubicBezTo>
                    <a:pt x="226" y="425"/>
                    <a:pt x="214" y="427"/>
                    <a:pt x="203" y="430"/>
                  </a:cubicBezTo>
                  <a:cubicBezTo>
                    <a:pt x="143" y="466"/>
                    <a:pt x="143" y="538"/>
                    <a:pt x="167" y="585"/>
                  </a:cubicBezTo>
                  <a:cubicBezTo>
                    <a:pt x="893" y="609"/>
                    <a:pt x="1608" y="609"/>
                    <a:pt x="2322" y="609"/>
                  </a:cubicBezTo>
                  <a:cubicBezTo>
                    <a:pt x="2191" y="490"/>
                    <a:pt x="2048" y="463"/>
                    <a:pt x="1901" y="463"/>
                  </a:cubicBezTo>
                  <a:cubicBezTo>
                    <a:pt x="1780" y="463"/>
                    <a:pt x="1657" y="481"/>
                    <a:pt x="1534" y="481"/>
                  </a:cubicBezTo>
                  <a:cubicBezTo>
                    <a:pt x="1507" y="481"/>
                    <a:pt x="1480" y="480"/>
                    <a:pt x="1453" y="478"/>
                  </a:cubicBezTo>
                  <a:cubicBezTo>
                    <a:pt x="1250" y="454"/>
                    <a:pt x="1060" y="490"/>
                    <a:pt x="1036" y="216"/>
                  </a:cubicBezTo>
                  <a:cubicBezTo>
                    <a:pt x="1000" y="157"/>
                    <a:pt x="941" y="97"/>
                    <a:pt x="858" y="49"/>
                  </a:cubicBezTo>
                  <a:cubicBezTo>
                    <a:pt x="736" y="25"/>
                    <a:pt x="611"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5"/>
            <p:cNvSpPr/>
            <p:nvPr/>
          </p:nvSpPr>
          <p:spPr>
            <a:xfrm>
              <a:off x="5311675" y="2241800"/>
              <a:ext cx="41975" cy="11775"/>
            </a:xfrm>
            <a:custGeom>
              <a:avLst/>
              <a:gdLst/>
              <a:ahLst/>
              <a:cxnLst/>
              <a:rect l="l" t="t" r="r" b="b"/>
              <a:pathLst>
                <a:path w="1679" h="471" extrusionOk="0">
                  <a:moveTo>
                    <a:pt x="1527" y="1"/>
                  </a:moveTo>
                  <a:cubicBezTo>
                    <a:pt x="1483" y="1"/>
                    <a:pt x="1431" y="24"/>
                    <a:pt x="1369" y="71"/>
                  </a:cubicBezTo>
                  <a:cubicBezTo>
                    <a:pt x="1133" y="117"/>
                    <a:pt x="896" y="134"/>
                    <a:pt x="658" y="134"/>
                  </a:cubicBezTo>
                  <a:cubicBezTo>
                    <a:pt x="464" y="134"/>
                    <a:pt x="269" y="123"/>
                    <a:pt x="71" y="107"/>
                  </a:cubicBezTo>
                  <a:cubicBezTo>
                    <a:pt x="12" y="190"/>
                    <a:pt x="0" y="250"/>
                    <a:pt x="60" y="321"/>
                  </a:cubicBezTo>
                  <a:cubicBezTo>
                    <a:pt x="139" y="353"/>
                    <a:pt x="225" y="358"/>
                    <a:pt x="313" y="358"/>
                  </a:cubicBezTo>
                  <a:cubicBezTo>
                    <a:pt x="357" y="358"/>
                    <a:pt x="401" y="357"/>
                    <a:pt x="445" y="357"/>
                  </a:cubicBezTo>
                  <a:cubicBezTo>
                    <a:pt x="577" y="357"/>
                    <a:pt x="708" y="369"/>
                    <a:pt x="822" y="464"/>
                  </a:cubicBezTo>
                  <a:cubicBezTo>
                    <a:pt x="853" y="468"/>
                    <a:pt x="885" y="470"/>
                    <a:pt x="916" y="470"/>
                  </a:cubicBezTo>
                  <a:cubicBezTo>
                    <a:pt x="1063" y="470"/>
                    <a:pt x="1210" y="427"/>
                    <a:pt x="1357" y="369"/>
                  </a:cubicBezTo>
                  <a:cubicBezTo>
                    <a:pt x="1441" y="261"/>
                    <a:pt x="1643" y="333"/>
                    <a:pt x="1679" y="154"/>
                  </a:cubicBezTo>
                  <a:cubicBezTo>
                    <a:pt x="1643" y="54"/>
                    <a:pt x="1594" y="1"/>
                    <a:pt x="1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5"/>
            <p:cNvSpPr/>
            <p:nvPr/>
          </p:nvSpPr>
          <p:spPr>
            <a:xfrm>
              <a:off x="5574500" y="2250100"/>
              <a:ext cx="52400" cy="9350"/>
            </a:xfrm>
            <a:custGeom>
              <a:avLst/>
              <a:gdLst/>
              <a:ahLst/>
              <a:cxnLst/>
              <a:rect l="l" t="t" r="r" b="b"/>
              <a:pathLst>
                <a:path w="2096" h="374" extrusionOk="0">
                  <a:moveTo>
                    <a:pt x="60" y="1"/>
                  </a:moveTo>
                  <a:cubicBezTo>
                    <a:pt x="0" y="72"/>
                    <a:pt x="12" y="132"/>
                    <a:pt x="72" y="191"/>
                  </a:cubicBezTo>
                  <a:cubicBezTo>
                    <a:pt x="501" y="293"/>
                    <a:pt x="931" y="374"/>
                    <a:pt x="1364" y="374"/>
                  </a:cubicBezTo>
                  <a:cubicBezTo>
                    <a:pt x="1591" y="374"/>
                    <a:pt x="1819" y="352"/>
                    <a:pt x="2048" y="299"/>
                  </a:cubicBezTo>
                  <a:cubicBezTo>
                    <a:pt x="2096" y="251"/>
                    <a:pt x="2096" y="215"/>
                    <a:pt x="2060" y="168"/>
                  </a:cubicBezTo>
                  <a:cubicBezTo>
                    <a:pt x="1944" y="103"/>
                    <a:pt x="1823" y="88"/>
                    <a:pt x="1699" y="88"/>
                  </a:cubicBezTo>
                  <a:cubicBezTo>
                    <a:pt x="1592" y="88"/>
                    <a:pt x="1483" y="100"/>
                    <a:pt x="1376" y="100"/>
                  </a:cubicBezTo>
                  <a:cubicBezTo>
                    <a:pt x="1264" y="100"/>
                    <a:pt x="1153" y="87"/>
                    <a:pt x="1048" y="37"/>
                  </a:cubicBezTo>
                  <a:cubicBezTo>
                    <a:pt x="858" y="37"/>
                    <a:pt x="679" y="13"/>
                    <a:pt x="488" y="13"/>
                  </a:cubicBezTo>
                  <a:cubicBezTo>
                    <a:pt x="488" y="37"/>
                    <a:pt x="453" y="37"/>
                    <a:pt x="429" y="48"/>
                  </a:cubicBezTo>
                  <a:cubicBezTo>
                    <a:pt x="381" y="48"/>
                    <a:pt x="357" y="48"/>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5"/>
            <p:cNvSpPr/>
            <p:nvPr/>
          </p:nvSpPr>
          <p:spPr>
            <a:xfrm>
              <a:off x="5646225" y="2161100"/>
              <a:ext cx="74750" cy="3475"/>
            </a:xfrm>
            <a:custGeom>
              <a:avLst/>
              <a:gdLst/>
              <a:ahLst/>
              <a:cxnLst/>
              <a:rect l="l" t="t" r="r" b="b"/>
              <a:pathLst>
                <a:path w="2990" h="139" extrusionOk="0">
                  <a:moveTo>
                    <a:pt x="2918" y="1"/>
                  </a:moveTo>
                  <a:cubicBezTo>
                    <a:pt x="1929" y="1"/>
                    <a:pt x="965" y="25"/>
                    <a:pt x="1" y="25"/>
                  </a:cubicBezTo>
                  <a:cubicBezTo>
                    <a:pt x="547" y="112"/>
                    <a:pt x="1102" y="139"/>
                    <a:pt x="1655" y="139"/>
                  </a:cubicBezTo>
                  <a:cubicBezTo>
                    <a:pt x="2078" y="139"/>
                    <a:pt x="2500" y="124"/>
                    <a:pt x="2918" y="108"/>
                  </a:cubicBezTo>
                  <a:cubicBezTo>
                    <a:pt x="2989" y="72"/>
                    <a:pt x="2977" y="37"/>
                    <a:pt x="2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5"/>
            <p:cNvSpPr/>
            <p:nvPr/>
          </p:nvSpPr>
          <p:spPr>
            <a:xfrm>
              <a:off x="5625700" y="2251225"/>
              <a:ext cx="39600" cy="10525"/>
            </a:xfrm>
            <a:custGeom>
              <a:avLst/>
              <a:gdLst/>
              <a:ahLst/>
              <a:cxnLst/>
              <a:rect l="l" t="t" r="r" b="b"/>
              <a:pathLst>
                <a:path w="1584" h="421" extrusionOk="0">
                  <a:moveTo>
                    <a:pt x="296" y="1"/>
                  </a:moveTo>
                  <a:cubicBezTo>
                    <a:pt x="196" y="1"/>
                    <a:pt x="103" y="91"/>
                    <a:pt x="0" y="123"/>
                  </a:cubicBezTo>
                  <a:lnTo>
                    <a:pt x="0" y="254"/>
                  </a:lnTo>
                  <a:cubicBezTo>
                    <a:pt x="168" y="379"/>
                    <a:pt x="339" y="413"/>
                    <a:pt x="518" y="413"/>
                  </a:cubicBezTo>
                  <a:cubicBezTo>
                    <a:pt x="733" y="413"/>
                    <a:pt x="957" y="363"/>
                    <a:pt x="1195" y="363"/>
                  </a:cubicBezTo>
                  <a:cubicBezTo>
                    <a:pt x="1321" y="363"/>
                    <a:pt x="1450" y="377"/>
                    <a:pt x="1584" y="420"/>
                  </a:cubicBezTo>
                  <a:cubicBezTo>
                    <a:pt x="1399" y="162"/>
                    <a:pt x="1206" y="128"/>
                    <a:pt x="1026" y="128"/>
                  </a:cubicBezTo>
                  <a:cubicBezTo>
                    <a:pt x="961" y="128"/>
                    <a:pt x="897" y="132"/>
                    <a:pt x="837" y="132"/>
                  </a:cubicBezTo>
                  <a:cubicBezTo>
                    <a:pt x="795" y="132"/>
                    <a:pt x="754" y="130"/>
                    <a:pt x="715" y="123"/>
                  </a:cubicBezTo>
                  <a:cubicBezTo>
                    <a:pt x="652" y="150"/>
                    <a:pt x="594" y="206"/>
                    <a:pt x="545" y="206"/>
                  </a:cubicBezTo>
                  <a:cubicBezTo>
                    <a:pt x="509" y="206"/>
                    <a:pt x="478" y="177"/>
                    <a:pt x="453" y="87"/>
                  </a:cubicBezTo>
                  <a:cubicBezTo>
                    <a:pt x="397" y="23"/>
                    <a:pt x="345"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5"/>
            <p:cNvSpPr/>
            <p:nvPr/>
          </p:nvSpPr>
          <p:spPr>
            <a:xfrm>
              <a:off x="5584325" y="2203825"/>
              <a:ext cx="42275" cy="9100"/>
            </a:xfrm>
            <a:custGeom>
              <a:avLst/>
              <a:gdLst/>
              <a:ahLst/>
              <a:cxnLst/>
              <a:rect l="l" t="t" r="r" b="b"/>
              <a:pathLst>
                <a:path w="1691" h="364" extrusionOk="0">
                  <a:moveTo>
                    <a:pt x="363" y="1"/>
                  </a:moveTo>
                  <a:cubicBezTo>
                    <a:pt x="271" y="1"/>
                    <a:pt x="178" y="7"/>
                    <a:pt x="84" y="18"/>
                  </a:cubicBezTo>
                  <a:cubicBezTo>
                    <a:pt x="0" y="114"/>
                    <a:pt x="0" y="185"/>
                    <a:pt x="84" y="280"/>
                  </a:cubicBezTo>
                  <a:cubicBezTo>
                    <a:pt x="198" y="288"/>
                    <a:pt x="313" y="290"/>
                    <a:pt x="428" y="290"/>
                  </a:cubicBezTo>
                  <a:cubicBezTo>
                    <a:pt x="581" y="290"/>
                    <a:pt x="734" y="286"/>
                    <a:pt x="887" y="286"/>
                  </a:cubicBezTo>
                  <a:cubicBezTo>
                    <a:pt x="1155" y="286"/>
                    <a:pt x="1423" y="298"/>
                    <a:pt x="1691" y="364"/>
                  </a:cubicBezTo>
                  <a:cubicBezTo>
                    <a:pt x="1263" y="145"/>
                    <a:pt x="828"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5"/>
            <p:cNvSpPr/>
            <p:nvPr/>
          </p:nvSpPr>
          <p:spPr>
            <a:xfrm>
              <a:off x="5510800" y="2198900"/>
              <a:ext cx="41400" cy="8700"/>
            </a:xfrm>
            <a:custGeom>
              <a:avLst/>
              <a:gdLst/>
              <a:ahLst/>
              <a:cxnLst/>
              <a:rect l="l" t="t" r="r" b="b"/>
              <a:pathLst>
                <a:path w="1656" h="348" extrusionOk="0">
                  <a:moveTo>
                    <a:pt x="78" y="1"/>
                  </a:moveTo>
                  <a:cubicBezTo>
                    <a:pt x="42" y="1"/>
                    <a:pt x="16" y="30"/>
                    <a:pt x="0" y="84"/>
                  </a:cubicBezTo>
                  <a:cubicBezTo>
                    <a:pt x="0" y="132"/>
                    <a:pt x="0" y="180"/>
                    <a:pt x="12" y="203"/>
                  </a:cubicBezTo>
                  <a:cubicBezTo>
                    <a:pt x="161" y="307"/>
                    <a:pt x="316" y="347"/>
                    <a:pt x="475" y="347"/>
                  </a:cubicBezTo>
                  <a:cubicBezTo>
                    <a:pt x="609" y="347"/>
                    <a:pt x="745" y="318"/>
                    <a:pt x="881" y="275"/>
                  </a:cubicBezTo>
                  <a:cubicBezTo>
                    <a:pt x="881" y="263"/>
                    <a:pt x="893" y="263"/>
                    <a:pt x="917" y="251"/>
                  </a:cubicBezTo>
                  <a:cubicBezTo>
                    <a:pt x="953" y="251"/>
                    <a:pt x="977" y="263"/>
                    <a:pt x="1012" y="299"/>
                  </a:cubicBezTo>
                  <a:lnTo>
                    <a:pt x="1155" y="299"/>
                  </a:lnTo>
                  <a:cubicBezTo>
                    <a:pt x="1155" y="299"/>
                    <a:pt x="1179" y="275"/>
                    <a:pt x="1203" y="263"/>
                  </a:cubicBezTo>
                  <a:cubicBezTo>
                    <a:pt x="1239" y="263"/>
                    <a:pt x="1262" y="263"/>
                    <a:pt x="1298" y="311"/>
                  </a:cubicBezTo>
                  <a:cubicBezTo>
                    <a:pt x="1381" y="322"/>
                    <a:pt x="1489" y="322"/>
                    <a:pt x="1572" y="322"/>
                  </a:cubicBezTo>
                  <a:cubicBezTo>
                    <a:pt x="1631" y="311"/>
                    <a:pt x="1655" y="263"/>
                    <a:pt x="1631" y="203"/>
                  </a:cubicBezTo>
                  <a:cubicBezTo>
                    <a:pt x="1620" y="191"/>
                    <a:pt x="1596" y="180"/>
                    <a:pt x="1572" y="156"/>
                  </a:cubicBezTo>
                  <a:cubicBezTo>
                    <a:pt x="1315" y="54"/>
                    <a:pt x="1043" y="45"/>
                    <a:pt x="769" y="45"/>
                  </a:cubicBezTo>
                  <a:cubicBezTo>
                    <a:pt x="707" y="45"/>
                    <a:pt x="644" y="46"/>
                    <a:pt x="582" y="46"/>
                  </a:cubicBezTo>
                  <a:cubicBezTo>
                    <a:pt x="435" y="46"/>
                    <a:pt x="288" y="43"/>
                    <a:pt x="143" y="25"/>
                  </a:cubicBezTo>
                  <a:cubicBezTo>
                    <a:pt x="119" y="8"/>
                    <a:pt x="97"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5"/>
            <p:cNvSpPr/>
            <p:nvPr/>
          </p:nvSpPr>
          <p:spPr>
            <a:xfrm>
              <a:off x="5345900" y="2236125"/>
              <a:ext cx="36925" cy="18550"/>
            </a:xfrm>
            <a:custGeom>
              <a:avLst/>
              <a:gdLst/>
              <a:ahLst/>
              <a:cxnLst/>
              <a:rect l="l" t="t" r="r" b="b"/>
              <a:pathLst>
                <a:path w="1477" h="742" extrusionOk="0">
                  <a:moveTo>
                    <a:pt x="584" y="0"/>
                  </a:moveTo>
                  <a:cubicBezTo>
                    <a:pt x="405" y="0"/>
                    <a:pt x="238" y="0"/>
                    <a:pt x="72" y="84"/>
                  </a:cubicBezTo>
                  <a:lnTo>
                    <a:pt x="0" y="155"/>
                  </a:lnTo>
                  <a:lnTo>
                    <a:pt x="0" y="298"/>
                  </a:lnTo>
                  <a:cubicBezTo>
                    <a:pt x="119" y="310"/>
                    <a:pt x="238" y="310"/>
                    <a:pt x="298" y="429"/>
                  </a:cubicBezTo>
                  <a:cubicBezTo>
                    <a:pt x="393" y="536"/>
                    <a:pt x="548" y="548"/>
                    <a:pt x="548" y="715"/>
                  </a:cubicBezTo>
                  <a:cubicBezTo>
                    <a:pt x="709" y="732"/>
                    <a:pt x="863" y="741"/>
                    <a:pt x="1015" y="741"/>
                  </a:cubicBezTo>
                  <a:cubicBezTo>
                    <a:pt x="1167" y="741"/>
                    <a:pt x="1316" y="732"/>
                    <a:pt x="1465" y="715"/>
                  </a:cubicBezTo>
                  <a:cubicBezTo>
                    <a:pt x="1477" y="655"/>
                    <a:pt x="1477" y="596"/>
                    <a:pt x="1429" y="548"/>
                  </a:cubicBezTo>
                  <a:cubicBezTo>
                    <a:pt x="1381" y="536"/>
                    <a:pt x="1322" y="512"/>
                    <a:pt x="1262" y="500"/>
                  </a:cubicBezTo>
                  <a:cubicBezTo>
                    <a:pt x="1108" y="441"/>
                    <a:pt x="1108" y="274"/>
                    <a:pt x="1024" y="155"/>
                  </a:cubicBezTo>
                  <a:cubicBezTo>
                    <a:pt x="905" y="24"/>
                    <a:pt x="750" y="12"/>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5"/>
            <p:cNvSpPr/>
            <p:nvPr/>
          </p:nvSpPr>
          <p:spPr>
            <a:xfrm>
              <a:off x="5542950" y="2248000"/>
              <a:ext cx="33350" cy="9125"/>
            </a:xfrm>
            <a:custGeom>
              <a:avLst/>
              <a:gdLst/>
              <a:ahLst/>
              <a:cxnLst/>
              <a:rect l="l" t="t" r="r" b="b"/>
              <a:pathLst>
                <a:path w="1334" h="365" extrusionOk="0">
                  <a:moveTo>
                    <a:pt x="402" y="0"/>
                  </a:moveTo>
                  <a:cubicBezTo>
                    <a:pt x="268" y="0"/>
                    <a:pt x="134" y="24"/>
                    <a:pt x="0" y="97"/>
                  </a:cubicBezTo>
                  <a:cubicBezTo>
                    <a:pt x="60" y="216"/>
                    <a:pt x="215" y="180"/>
                    <a:pt x="298" y="240"/>
                  </a:cubicBezTo>
                  <a:cubicBezTo>
                    <a:pt x="531" y="264"/>
                    <a:pt x="759" y="364"/>
                    <a:pt x="993" y="364"/>
                  </a:cubicBezTo>
                  <a:cubicBezTo>
                    <a:pt x="1105" y="364"/>
                    <a:pt x="1218" y="341"/>
                    <a:pt x="1334" y="275"/>
                  </a:cubicBezTo>
                  <a:cubicBezTo>
                    <a:pt x="1334" y="204"/>
                    <a:pt x="1322" y="144"/>
                    <a:pt x="1322" y="85"/>
                  </a:cubicBezTo>
                  <a:cubicBezTo>
                    <a:pt x="1278" y="91"/>
                    <a:pt x="1235" y="93"/>
                    <a:pt x="1192" y="93"/>
                  </a:cubicBezTo>
                  <a:cubicBezTo>
                    <a:pt x="928" y="93"/>
                    <a:pt x="665" y="0"/>
                    <a:pt x="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5"/>
            <p:cNvSpPr/>
            <p:nvPr/>
          </p:nvSpPr>
          <p:spPr>
            <a:xfrm>
              <a:off x="5466150" y="2221825"/>
              <a:ext cx="34250" cy="7175"/>
            </a:xfrm>
            <a:custGeom>
              <a:avLst/>
              <a:gdLst/>
              <a:ahLst/>
              <a:cxnLst/>
              <a:rect l="l" t="t" r="r" b="b"/>
              <a:pathLst>
                <a:path w="1370" h="287" extrusionOk="0">
                  <a:moveTo>
                    <a:pt x="72" y="1"/>
                  </a:moveTo>
                  <a:cubicBezTo>
                    <a:pt x="0" y="96"/>
                    <a:pt x="0" y="191"/>
                    <a:pt x="60" y="287"/>
                  </a:cubicBezTo>
                  <a:cubicBezTo>
                    <a:pt x="176" y="273"/>
                    <a:pt x="293" y="271"/>
                    <a:pt x="413" y="271"/>
                  </a:cubicBezTo>
                  <a:cubicBezTo>
                    <a:pt x="461" y="271"/>
                    <a:pt x="510" y="271"/>
                    <a:pt x="559" y="271"/>
                  </a:cubicBezTo>
                  <a:cubicBezTo>
                    <a:pt x="815" y="271"/>
                    <a:pt x="1084" y="263"/>
                    <a:pt x="1370" y="156"/>
                  </a:cubicBezTo>
                  <a:cubicBezTo>
                    <a:pt x="1198" y="40"/>
                    <a:pt x="1032" y="9"/>
                    <a:pt x="871" y="9"/>
                  </a:cubicBezTo>
                  <a:cubicBezTo>
                    <a:pt x="685" y="9"/>
                    <a:pt x="507" y="50"/>
                    <a:pt x="338" y="50"/>
                  </a:cubicBezTo>
                  <a:cubicBezTo>
                    <a:pt x="246" y="50"/>
                    <a:pt x="158" y="3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5"/>
            <p:cNvSpPr/>
            <p:nvPr/>
          </p:nvSpPr>
          <p:spPr>
            <a:xfrm>
              <a:off x="5550675" y="2200900"/>
              <a:ext cx="35750" cy="10525"/>
            </a:xfrm>
            <a:custGeom>
              <a:avLst/>
              <a:gdLst/>
              <a:ahLst/>
              <a:cxnLst/>
              <a:rect l="l" t="t" r="r" b="b"/>
              <a:pathLst>
                <a:path w="1430" h="421" extrusionOk="0">
                  <a:moveTo>
                    <a:pt x="276" y="1"/>
                  </a:moveTo>
                  <a:cubicBezTo>
                    <a:pt x="186" y="1"/>
                    <a:pt x="94" y="29"/>
                    <a:pt x="1" y="111"/>
                  </a:cubicBezTo>
                  <a:lnTo>
                    <a:pt x="13" y="147"/>
                  </a:lnTo>
                  <a:cubicBezTo>
                    <a:pt x="132" y="242"/>
                    <a:pt x="310" y="135"/>
                    <a:pt x="429" y="266"/>
                  </a:cubicBezTo>
                  <a:cubicBezTo>
                    <a:pt x="678" y="340"/>
                    <a:pt x="933" y="421"/>
                    <a:pt x="1196" y="421"/>
                  </a:cubicBezTo>
                  <a:cubicBezTo>
                    <a:pt x="1273" y="421"/>
                    <a:pt x="1351" y="413"/>
                    <a:pt x="1430" y="397"/>
                  </a:cubicBezTo>
                  <a:lnTo>
                    <a:pt x="1430" y="135"/>
                  </a:lnTo>
                  <a:lnTo>
                    <a:pt x="1013" y="135"/>
                  </a:lnTo>
                  <a:cubicBezTo>
                    <a:pt x="1013" y="135"/>
                    <a:pt x="989" y="147"/>
                    <a:pt x="965" y="171"/>
                  </a:cubicBezTo>
                  <a:cubicBezTo>
                    <a:pt x="956" y="174"/>
                    <a:pt x="948" y="175"/>
                    <a:pt x="940" y="175"/>
                  </a:cubicBezTo>
                  <a:cubicBezTo>
                    <a:pt x="917" y="175"/>
                    <a:pt x="897" y="162"/>
                    <a:pt x="870" y="135"/>
                  </a:cubicBezTo>
                  <a:cubicBezTo>
                    <a:pt x="666" y="135"/>
                    <a:pt x="473"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5"/>
            <p:cNvSpPr/>
            <p:nvPr/>
          </p:nvSpPr>
          <p:spPr>
            <a:xfrm>
              <a:off x="5487575" y="2297475"/>
              <a:ext cx="36650" cy="10400"/>
            </a:xfrm>
            <a:custGeom>
              <a:avLst/>
              <a:gdLst/>
              <a:ahLst/>
              <a:cxnLst/>
              <a:rect l="l" t="t" r="r" b="b"/>
              <a:pathLst>
                <a:path w="1466" h="416" extrusionOk="0">
                  <a:moveTo>
                    <a:pt x="253" y="0"/>
                  </a:moveTo>
                  <a:cubicBezTo>
                    <a:pt x="200" y="0"/>
                    <a:pt x="148" y="10"/>
                    <a:pt x="96" y="23"/>
                  </a:cubicBezTo>
                  <a:cubicBezTo>
                    <a:pt x="13" y="118"/>
                    <a:pt x="1" y="201"/>
                    <a:pt x="96" y="297"/>
                  </a:cubicBezTo>
                  <a:cubicBezTo>
                    <a:pt x="155" y="297"/>
                    <a:pt x="227" y="309"/>
                    <a:pt x="298" y="309"/>
                  </a:cubicBezTo>
                  <a:cubicBezTo>
                    <a:pt x="405" y="352"/>
                    <a:pt x="513" y="358"/>
                    <a:pt x="621" y="358"/>
                  </a:cubicBezTo>
                  <a:cubicBezTo>
                    <a:pt x="664" y="358"/>
                    <a:pt x="707" y="357"/>
                    <a:pt x="750" y="357"/>
                  </a:cubicBezTo>
                  <a:cubicBezTo>
                    <a:pt x="864" y="357"/>
                    <a:pt x="976" y="364"/>
                    <a:pt x="1084" y="416"/>
                  </a:cubicBezTo>
                  <a:cubicBezTo>
                    <a:pt x="1179" y="404"/>
                    <a:pt x="1287" y="404"/>
                    <a:pt x="1370" y="404"/>
                  </a:cubicBezTo>
                  <a:cubicBezTo>
                    <a:pt x="1465" y="309"/>
                    <a:pt x="1465" y="237"/>
                    <a:pt x="1394" y="166"/>
                  </a:cubicBezTo>
                  <a:cubicBezTo>
                    <a:pt x="1310" y="124"/>
                    <a:pt x="1224" y="112"/>
                    <a:pt x="1138" y="112"/>
                  </a:cubicBezTo>
                  <a:cubicBezTo>
                    <a:pt x="1051" y="112"/>
                    <a:pt x="965" y="124"/>
                    <a:pt x="882" y="130"/>
                  </a:cubicBezTo>
                  <a:cubicBezTo>
                    <a:pt x="715" y="70"/>
                    <a:pt x="525" y="118"/>
                    <a:pt x="382" y="23"/>
                  </a:cubicBezTo>
                  <a:cubicBezTo>
                    <a:pt x="339" y="7"/>
                    <a:pt x="296" y="0"/>
                    <a:pt x="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5"/>
            <p:cNvSpPr/>
            <p:nvPr/>
          </p:nvSpPr>
          <p:spPr>
            <a:xfrm>
              <a:off x="5403650" y="2218050"/>
              <a:ext cx="25450" cy="8050"/>
            </a:xfrm>
            <a:custGeom>
              <a:avLst/>
              <a:gdLst/>
              <a:ahLst/>
              <a:cxnLst/>
              <a:rect l="l" t="t" r="r" b="b"/>
              <a:pathLst>
                <a:path w="1018" h="322" extrusionOk="0">
                  <a:moveTo>
                    <a:pt x="813" y="1"/>
                  </a:moveTo>
                  <a:cubicBezTo>
                    <a:pt x="688" y="1"/>
                    <a:pt x="526" y="29"/>
                    <a:pt x="393" y="29"/>
                  </a:cubicBezTo>
                  <a:cubicBezTo>
                    <a:pt x="354" y="29"/>
                    <a:pt x="318" y="27"/>
                    <a:pt x="286" y="21"/>
                  </a:cubicBezTo>
                  <a:cubicBezTo>
                    <a:pt x="167" y="21"/>
                    <a:pt x="60" y="45"/>
                    <a:pt x="0" y="152"/>
                  </a:cubicBezTo>
                  <a:cubicBezTo>
                    <a:pt x="48" y="199"/>
                    <a:pt x="83" y="259"/>
                    <a:pt x="131" y="307"/>
                  </a:cubicBezTo>
                  <a:cubicBezTo>
                    <a:pt x="202" y="283"/>
                    <a:pt x="286" y="283"/>
                    <a:pt x="345" y="259"/>
                  </a:cubicBezTo>
                  <a:cubicBezTo>
                    <a:pt x="375" y="242"/>
                    <a:pt x="409" y="236"/>
                    <a:pt x="445" y="236"/>
                  </a:cubicBezTo>
                  <a:cubicBezTo>
                    <a:pt x="578" y="236"/>
                    <a:pt x="745" y="321"/>
                    <a:pt x="864" y="321"/>
                  </a:cubicBezTo>
                  <a:cubicBezTo>
                    <a:pt x="948" y="321"/>
                    <a:pt x="1008" y="278"/>
                    <a:pt x="1012" y="128"/>
                  </a:cubicBezTo>
                  <a:cubicBezTo>
                    <a:pt x="1017" y="27"/>
                    <a:pt x="932" y="1"/>
                    <a:pt x="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5"/>
            <p:cNvSpPr/>
            <p:nvPr/>
          </p:nvSpPr>
          <p:spPr>
            <a:xfrm>
              <a:off x="5506625" y="2151975"/>
              <a:ext cx="40500" cy="9500"/>
            </a:xfrm>
            <a:custGeom>
              <a:avLst/>
              <a:gdLst/>
              <a:ahLst/>
              <a:cxnLst/>
              <a:rect l="l" t="t" r="r" b="b"/>
              <a:pathLst>
                <a:path w="1620" h="380" extrusionOk="0">
                  <a:moveTo>
                    <a:pt x="751" y="0"/>
                  </a:moveTo>
                  <a:cubicBezTo>
                    <a:pt x="500" y="0"/>
                    <a:pt x="250" y="68"/>
                    <a:pt x="1" y="235"/>
                  </a:cubicBezTo>
                  <a:cubicBezTo>
                    <a:pt x="36" y="271"/>
                    <a:pt x="60" y="306"/>
                    <a:pt x="96" y="342"/>
                  </a:cubicBezTo>
                  <a:cubicBezTo>
                    <a:pt x="192" y="324"/>
                    <a:pt x="289" y="317"/>
                    <a:pt x="387" y="317"/>
                  </a:cubicBezTo>
                  <a:cubicBezTo>
                    <a:pt x="680" y="317"/>
                    <a:pt x="979" y="379"/>
                    <a:pt x="1273" y="379"/>
                  </a:cubicBezTo>
                  <a:cubicBezTo>
                    <a:pt x="1389" y="379"/>
                    <a:pt x="1505" y="369"/>
                    <a:pt x="1620" y="342"/>
                  </a:cubicBezTo>
                  <a:lnTo>
                    <a:pt x="1620" y="223"/>
                  </a:lnTo>
                  <a:cubicBezTo>
                    <a:pt x="1328" y="90"/>
                    <a:pt x="1039" y="0"/>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5"/>
            <p:cNvSpPr/>
            <p:nvPr/>
          </p:nvSpPr>
          <p:spPr>
            <a:xfrm>
              <a:off x="5433700" y="2220750"/>
              <a:ext cx="25625" cy="8325"/>
            </a:xfrm>
            <a:custGeom>
              <a:avLst/>
              <a:gdLst/>
              <a:ahLst/>
              <a:cxnLst/>
              <a:rect l="l" t="t" r="r" b="b"/>
              <a:pathLst>
                <a:path w="1025" h="333" extrusionOk="0">
                  <a:moveTo>
                    <a:pt x="304" y="0"/>
                  </a:moveTo>
                  <a:cubicBezTo>
                    <a:pt x="210" y="0"/>
                    <a:pt x="110" y="11"/>
                    <a:pt x="1" y="44"/>
                  </a:cubicBezTo>
                  <a:cubicBezTo>
                    <a:pt x="360" y="218"/>
                    <a:pt x="600" y="333"/>
                    <a:pt x="875" y="333"/>
                  </a:cubicBezTo>
                  <a:cubicBezTo>
                    <a:pt x="901" y="333"/>
                    <a:pt x="927" y="332"/>
                    <a:pt x="953" y="330"/>
                  </a:cubicBezTo>
                  <a:cubicBezTo>
                    <a:pt x="1025" y="234"/>
                    <a:pt x="1025" y="151"/>
                    <a:pt x="953" y="56"/>
                  </a:cubicBezTo>
                  <a:cubicBezTo>
                    <a:pt x="926" y="59"/>
                    <a:pt x="898" y="61"/>
                    <a:pt x="870" y="61"/>
                  </a:cubicBezTo>
                  <a:cubicBezTo>
                    <a:pt x="698" y="61"/>
                    <a:pt x="519" y="0"/>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5"/>
            <p:cNvSpPr/>
            <p:nvPr/>
          </p:nvSpPr>
          <p:spPr>
            <a:xfrm>
              <a:off x="5452750" y="2297725"/>
              <a:ext cx="36925" cy="6875"/>
            </a:xfrm>
            <a:custGeom>
              <a:avLst/>
              <a:gdLst/>
              <a:ahLst/>
              <a:cxnLst/>
              <a:rect l="l" t="t" r="r" b="b"/>
              <a:pathLst>
                <a:path w="1477" h="275" extrusionOk="0">
                  <a:moveTo>
                    <a:pt x="1334" y="1"/>
                  </a:moveTo>
                  <a:cubicBezTo>
                    <a:pt x="1158" y="117"/>
                    <a:pt x="971" y="143"/>
                    <a:pt x="782" y="143"/>
                  </a:cubicBezTo>
                  <a:cubicBezTo>
                    <a:pt x="623" y="143"/>
                    <a:pt x="462" y="124"/>
                    <a:pt x="305" y="124"/>
                  </a:cubicBezTo>
                  <a:cubicBezTo>
                    <a:pt x="206" y="124"/>
                    <a:pt x="108" y="132"/>
                    <a:pt x="13" y="156"/>
                  </a:cubicBezTo>
                  <a:cubicBezTo>
                    <a:pt x="1" y="215"/>
                    <a:pt x="24" y="239"/>
                    <a:pt x="84" y="251"/>
                  </a:cubicBezTo>
                  <a:cubicBezTo>
                    <a:pt x="548" y="251"/>
                    <a:pt x="1013" y="275"/>
                    <a:pt x="1477" y="275"/>
                  </a:cubicBezTo>
                  <a:lnTo>
                    <a:pt x="1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5"/>
            <p:cNvSpPr/>
            <p:nvPr/>
          </p:nvSpPr>
          <p:spPr>
            <a:xfrm>
              <a:off x="5482825" y="2195225"/>
              <a:ext cx="32150" cy="6250"/>
            </a:xfrm>
            <a:custGeom>
              <a:avLst/>
              <a:gdLst/>
              <a:ahLst/>
              <a:cxnLst/>
              <a:rect l="l" t="t" r="r" b="b"/>
              <a:pathLst>
                <a:path w="1286" h="250" extrusionOk="0">
                  <a:moveTo>
                    <a:pt x="889" y="1"/>
                  </a:moveTo>
                  <a:cubicBezTo>
                    <a:pt x="867" y="1"/>
                    <a:pt x="845" y="2"/>
                    <a:pt x="822" y="5"/>
                  </a:cubicBezTo>
                  <a:cubicBezTo>
                    <a:pt x="548" y="53"/>
                    <a:pt x="274" y="53"/>
                    <a:pt x="0" y="65"/>
                  </a:cubicBezTo>
                  <a:cubicBezTo>
                    <a:pt x="60" y="196"/>
                    <a:pt x="179" y="219"/>
                    <a:pt x="298" y="219"/>
                  </a:cubicBezTo>
                  <a:cubicBezTo>
                    <a:pt x="298" y="231"/>
                    <a:pt x="310" y="231"/>
                    <a:pt x="345" y="243"/>
                  </a:cubicBezTo>
                  <a:cubicBezTo>
                    <a:pt x="369" y="243"/>
                    <a:pt x="405" y="243"/>
                    <a:pt x="429" y="196"/>
                  </a:cubicBezTo>
                  <a:cubicBezTo>
                    <a:pt x="584" y="219"/>
                    <a:pt x="715" y="219"/>
                    <a:pt x="869" y="231"/>
                  </a:cubicBezTo>
                  <a:cubicBezTo>
                    <a:pt x="887" y="243"/>
                    <a:pt x="908" y="249"/>
                    <a:pt x="930" y="249"/>
                  </a:cubicBezTo>
                  <a:cubicBezTo>
                    <a:pt x="953" y="249"/>
                    <a:pt x="976" y="243"/>
                    <a:pt x="1000" y="231"/>
                  </a:cubicBezTo>
                  <a:cubicBezTo>
                    <a:pt x="1014" y="228"/>
                    <a:pt x="1027" y="226"/>
                    <a:pt x="1040" y="226"/>
                  </a:cubicBezTo>
                  <a:cubicBezTo>
                    <a:pt x="1070" y="226"/>
                    <a:pt x="1098" y="235"/>
                    <a:pt x="1131" y="243"/>
                  </a:cubicBezTo>
                  <a:cubicBezTo>
                    <a:pt x="1179" y="219"/>
                    <a:pt x="1238" y="208"/>
                    <a:pt x="1286" y="184"/>
                  </a:cubicBezTo>
                  <a:cubicBezTo>
                    <a:pt x="1161" y="70"/>
                    <a:pt x="1037"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5"/>
            <p:cNvSpPr/>
            <p:nvPr/>
          </p:nvSpPr>
          <p:spPr>
            <a:xfrm>
              <a:off x="5500375" y="2271775"/>
              <a:ext cx="17875" cy="7350"/>
            </a:xfrm>
            <a:custGeom>
              <a:avLst/>
              <a:gdLst/>
              <a:ahLst/>
              <a:cxnLst/>
              <a:rect l="l" t="t" r="r" b="b"/>
              <a:pathLst>
                <a:path w="715" h="294" extrusionOk="0">
                  <a:moveTo>
                    <a:pt x="435" y="1"/>
                  </a:moveTo>
                  <a:cubicBezTo>
                    <a:pt x="290" y="1"/>
                    <a:pt x="145" y="24"/>
                    <a:pt x="1" y="39"/>
                  </a:cubicBezTo>
                  <a:lnTo>
                    <a:pt x="1" y="98"/>
                  </a:lnTo>
                  <a:cubicBezTo>
                    <a:pt x="1" y="134"/>
                    <a:pt x="13" y="146"/>
                    <a:pt x="13" y="182"/>
                  </a:cubicBezTo>
                  <a:cubicBezTo>
                    <a:pt x="183" y="244"/>
                    <a:pt x="354" y="294"/>
                    <a:pt x="535" y="294"/>
                  </a:cubicBezTo>
                  <a:cubicBezTo>
                    <a:pt x="594" y="294"/>
                    <a:pt x="654" y="289"/>
                    <a:pt x="715" y="277"/>
                  </a:cubicBezTo>
                  <a:lnTo>
                    <a:pt x="715" y="39"/>
                  </a:lnTo>
                  <a:cubicBezTo>
                    <a:pt x="622" y="11"/>
                    <a:pt x="528"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5"/>
            <p:cNvSpPr/>
            <p:nvPr/>
          </p:nvSpPr>
          <p:spPr>
            <a:xfrm>
              <a:off x="5574800" y="2276025"/>
              <a:ext cx="22050" cy="7225"/>
            </a:xfrm>
            <a:custGeom>
              <a:avLst/>
              <a:gdLst/>
              <a:ahLst/>
              <a:cxnLst/>
              <a:rect l="l" t="t" r="r" b="b"/>
              <a:pathLst>
                <a:path w="882" h="289" extrusionOk="0">
                  <a:moveTo>
                    <a:pt x="793" y="1"/>
                  </a:moveTo>
                  <a:cubicBezTo>
                    <a:pt x="684" y="1"/>
                    <a:pt x="570" y="40"/>
                    <a:pt x="456" y="40"/>
                  </a:cubicBezTo>
                  <a:cubicBezTo>
                    <a:pt x="407" y="40"/>
                    <a:pt x="358" y="33"/>
                    <a:pt x="310" y="12"/>
                  </a:cubicBezTo>
                  <a:cubicBezTo>
                    <a:pt x="226" y="95"/>
                    <a:pt x="72" y="24"/>
                    <a:pt x="0" y="154"/>
                  </a:cubicBezTo>
                  <a:cubicBezTo>
                    <a:pt x="131" y="262"/>
                    <a:pt x="277" y="288"/>
                    <a:pt x="427" y="288"/>
                  </a:cubicBezTo>
                  <a:cubicBezTo>
                    <a:pt x="578" y="288"/>
                    <a:pt x="732" y="262"/>
                    <a:pt x="881" y="262"/>
                  </a:cubicBezTo>
                  <a:lnTo>
                    <a:pt x="881" y="12"/>
                  </a:lnTo>
                  <a:cubicBezTo>
                    <a:pt x="852" y="4"/>
                    <a:pt x="823" y="1"/>
                    <a:pt x="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5"/>
            <p:cNvSpPr/>
            <p:nvPr/>
          </p:nvSpPr>
          <p:spPr>
            <a:xfrm>
              <a:off x="5377150" y="2214400"/>
              <a:ext cx="19075" cy="7900"/>
            </a:xfrm>
            <a:custGeom>
              <a:avLst/>
              <a:gdLst/>
              <a:ahLst/>
              <a:cxnLst/>
              <a:rect l="l" t="t" r="r" b="b"/>
              <a:pathLst>
                <a:path w="763" h="316" extrusionOk="0">
                  <a:moveTo>
                    <a:pt x="631" y="0"/>
                  </a:moveTo>
                  <a:lnTo>
                    <a:pt x="48" y="48"/>
                  </a:lnTo>
                  <a:cubicBezTo>
                    <a:pt x="0" y="107"/>
                    <a:pt x="0" y="155"/>
                    <a:pt x="60" y="179"/>
                  </a:cubicBezTo>
                  <a:cubicBezTo>
                    <a:pt x="283" y="268"/>
                    <a:pt x="415" y="316"/>
                    <a:pt x="504" y="316"/>
                  </a:cubicBezTo>
                  <a:cubicBezTo>
                    <a:pt x="630" y="316"/>
                    <a:pt x="672" y="221"/>
                    <a:pt x="762" y="12"/>
                  </a:cubicBezTo>
                  <a:cubicBezTo>
                    <a:pt x="715" y="12"/>
                    <a:pt x="667" y="12"/>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5"/>
            <p:cNvSpPr/>
            <p:nvPr/>
          </p:nvSpPr>
          <p:spPr>
            <a:xfrm>
              <a:off x="5381900" y="2245650"/>
              <a:ext cx="29200" cy="8525"/>
            </a:xfrm>
            <a:custGeom>
              <a:avLst/>
              <a:gdLst/>
              <a:ahLst/>
              <a:cxnLst/>
              <a:rect l="l" t="t" r="r" b="b"/>
              <a:pathLst>
                <a:path w="1168" h="341" extrusionOk="0">
                  <a:moveTo>
                    <a:pt x="584" y="36"/>
                  </a:moveTo>
                  <a:cubicBezTo>
                    <a:pt x="394" y="72"/>
                    <a:pt x="168" y="0"/>
                    <a:pt x="1" y="191"/>
                  </a:cubicBezTo>
                  <a:cubicBezTo>
                    <a:pt x="25" y="238"/>
                    <a:pt x="25" y="274"/>
                    <a:pt x="37" y="310"/>
                  </a:cubicBezTo>
                  <a:cubicBezTo>
                    <a:pt x="53" y="309"/>
                    <a:pt x="70" y="309"/>
                    <a:pt x="87" y="309"/>
                  </a:cubicBezTo>
                  <a:cubicBezTo>
                    <a:pt x="276" y="309"/>
                    <a:pt x="475" y="341"/>
                    <a:pt x="670" y="341"/>
                  </a:cubicBezTo>
                  <a:cubicBezTo>
                    <a:pt x="840" y="341"/>
                    <a:pt x="1009" y="317"/>
                    <a:pt x="1168" y="226"/>
                  </a:cubicBezTo>
                  <a:cubicBezTo>
                    <a:pt x="1156" y="167"/>
                    <a:pt x="1120" y="119"/>
                    <a:pt x="1061" y="96"/>
                  </a:cubicBezTo>
                  <a:cubicBezTo>
                    <a:pt x="1033" y="83"/>
                    <a:pt x="1004" y="80"/>
                    <a:pt x="974" y="80"/>
                  </a:cubicBezTo>
                  <a:cubicBezTo>
                    <a:pt x="932" y="80"/>
                    <a:pt x="887" y="87"/>
                    <a:pt x="844" y="87"/>
                  </a:cubicBezTo>
                  <a:cubicBezTo>
                    <a:pt x="799" y="87"/>
                    <a:pt x="756" y="79"/>
                    <a:pt x="715" y="48"/>
                  </a:cubicBezTo>
                  <a:cubicBezTo>
                    <a:pt x="680" y="48"/>
                    <a:pt x="632" y="36"/>
                    <a:pt x="584"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5"/>
            <p:cNvSpPr/>
            <p:nvPr/>
          </p:nvSpPr>
          <p:spPr>
            <a:xfrm>
              <a:off x="5345900" y="2245075"/>
              <a:ext cx="19075" cy="8925"/>
            </a:xfrm>
            <a:custGeom>
              <a:avLst/>
              <a:gdLst/>
              <a:ahLst/>
              <a:cxnLst/>
              <a:rect l="l" t="t" r="r" b="b"/>
              <a:pathLst>
                <a:path w="763" h="357" extrusionOk="0">
                  <a:moveTo>
                    <a:pt x="599" y="1"/>
                  </a:moveTo>
                  <a:cubicBezTo>
                    <a:pt x="528" y="1"/>
                    <a:pt x="452" y="71"/>
                    <a:pt x="381" y="71"/>
                  </a:cubicBezTo>
                  <a:cubicBezTo>
                    <a:pt x="377" y="71"/>
                    <a:pt x="373" y="71"/>
                    <a:pt x="369" y="71"/>
                  </a:cubicBezTo>
                  <a:lnTo>
                    <a:pt x="298" y="71"/>
                  </a:lnTo>
                  <a:cubicBezTo>
                    <a:pt x="179" y="83"/>
                    <a:pt x="60" y="95"/>
                    <a:pt x="0" y="238"/>
                  </a:cubicBezTo>
                  <a:cubicBezTo>
                    <a:pt x="191" y="273"/>
                    <a:pt x="369" y="309"/>
                    <a:pt x="572" y="357"/>
                  </a:cubicBezTo>
                  <a:cubicBezTo>
                    <a:pt x="619" y="249"/>
                    <a:pt x="762" y="178"/>
                    <a:pt x="691" y="59"/>
                  </a:cubicBezTo>
                  <a:cubicBezTo>
                    <a:pt x="662" y="16"/>
                    <a:pt x="631" y="1"/>
                    <a:pt x="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5"/>
            <p:cNvSpPr/>
            <p:nvPr/>
          </p:nvSpPr>
          <p:spPr>
            <a:xfrm>
              <a:off x="5528950" y="2301900"/>
              <a:ext cx="25325" cy="9550"/>
            </a:xfrm>
            <a:custGeom>
              <a:avLst/>
              <a:gdLst/>
              <a:ahLst/>
              <a:cxnLst/>
              <a:rect l="l" t="t" r="r" b="b"/>
              <a:pathLst>
                <a:path w="1013" h="382" extrusionOk="0">
                  <a:moveTo>
                    <a:pt x="249" y="0"/>
                  </a:moveTo>
                  <a:cubicBezTo>
                    <a:pt x="147" y="0"/>
                    <a:pt x="59" y="53"/>
                    <a:pt x="1" y="239"/>
                  </a:cubicBezTo>
                  <a:cubicBezTo>
                    <a:pt x="34" y="247"/>
                    <a:pt x="56" y="255"/>
                    <a:pt x="83" y="255"/>
                  </a:cubicBezTo>
                  <a:cubicBezTo>
                    <a:pt x="94" y="255"/>
                    <a:pt x="106" y="254"/>
                    <a:pt x="120" y="251"/>
                  </a:cubicBezTo>
                  <a:cubicBezTo>
                    <a:pt x="197" y="307"/>
                    <a:pt x="286" y="315"/>
                    <a:pt x="376" y="315"/>
                  </a:cubicBezTo>
                  <a:cubicBezTo>
                    <a:pt x="408" y="315"/>
                    <a:pt x="441" y="314"/>
                    <a:pt x="473" y="314"/>
                  </a:cubicBezTo>
                  <a:cubicBezTo>
                    <a:pt x="558" y="314"/>
                    <a:pt x="642" y="321"/>
                    <a:pt x="715" y="370"/>
                  </a:cubicBezTo>
                  <a:cubicBezTo>
                    <a:pt x="822" y="370"/>
                    <a:pt x="905" y="382"/>
                    <a:pt x="1013" y="382"/>
                  </a:cubicBezTo>
                  <a:cubicBezTo>
                    <a:pt x="953" y="298"/>
                    <a:pt x="905" y="191"/>
                    <a:pt x="870" y="108"/>
                  </a:cubicBezTo>
                  <a:cubicBezTo>
                    <a:pt x="775" y="108"/>
                    <a:pt x="691" y="108"/>
                    <a:pt x="596" y="84"/>
                  </a:cubicBezTo>
                  <a:cubicBezTo>
                    <a:pt x="480" y="59"/>
                    <a:pt x="357"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5"/>
            <p:cNvSpPr/>
            <p:nvPr/>
          </p:nvSpPr>
          <p:spPr>
            <a:xfrm>
              <a:off x="5521500" y="2300700"/>
              <a:ext cx="22350" cy="7600"/>
            </a:xfrm>
            <a:custGeom>
              <a:avLst/>
              <a:gdLst/>
              <a:ahLst/>
              <a:cxnLst/>
              <a:rect l="l" t="t" r="r" b="b"/>
              <a:pathLst>
                <a:path w="894" h="304" extrusionOk="0">
                  <a:moveTo>
                    <a:pt x="390" y="1"/>
                  </a:moveTo>
                  <a:cubicBezTo>
                    <a:pt x="262" y="1"/>
                    <a:pt x="130" y="15"/>
                    <a:pt x="1" y="25"/>
                  </a:cubicBezTo>
                  <a:lnTo>
                    <a:pt x="1" y="275"/>
                  </a:lnTo>
                  <a:cubicBezTo>
                    <a:pt x="60" y="294"/>
                    <a:pt x="112" y="303"/>
                    <a:pt x="164" y="303"/>
                  </a:cubicBezTo>
                  <a:cubicBezTo>
                    <a:pt x="207" y="303"/>
                    <a:pt x="250" y="297"/>
                    <a:pt x="299" y="287"/>
                  </a:cubicBezTo>
                  <a:cubicBezTo>
                    <a:pt x="401" y="154"/>
                    <a:pt x="532" y="140"/>
                    <a:pt x="661" y="140"/>
                  </a:cubicBezTo>
                  <a:cubicBezTo>
                    <a:pt x="697" y="140"/>
                    <a:pt x="732" y="141"/>
                    <a:pt x="768" y="141"/>
                  </a:cubicBezTo>
                  <a:cubicBezTo>
                    <a:pt x="811" y="141"/>
                    <a:pt x="854" y="139"/>
                    <a:pt x="894" y="132"/>
                  </a:cubicBezTo>
                  <a:cubicBezTo>
                    <a:pt x="742" y="28"/>
                    <a:pt x="569" y="1"/>
                    <a:pt x="3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5"/>
            <p:cNvSpPr/>
            <p:nvPr/>
          </p:nvSpPr>
          <p:spPr>
            <a:xfrm>
              <a:off x="5653975" y="2314400"/>
              <a:ext cx="19075" cy="8075"/>
            </a:xfrm>
            <a:custGeom>
              <a:avLst/>
              <a:gdLst/>
              <a:ahLst/>
              <a:cxnLst/>
              <a:rect l="l" t="t" r="r" b="b"/>
              <a:pathLst>
                <a:path w="763" h="323" extrusionOk="0">
                  <a:moveTo>
                    <a:pt x="369" y="1"/>
                  </a:moveTo>
                  <a:cubicBezTo>
                    <a:pt x="298" y="24"/>
                    <a:pt x="238" y="24"/>
                    <a:pt x="167" y="36"/>
                  </a:cubicBezTo>
                  <a:cubicBezTo>
                    <a:pt x="119" y="36"/>
                    <a:pt x="36" y="48"/>
                    <a:pt x="36" y="60"/>
                  </a:cubicBezTo>
                  <a:cubicBezTo>
                    <a:pt x="0" y="155"/>
                    <a:pt x="95" y="155"/>
                    <a:pt x="155" y="179"/>
                  </a:cubicBezTo>
                  <a:cubicBezTo>
                    <a:pt x="215" y="215"/>
                    <a:pt x="250" y="263"/>
                    <a:pt x="310" y="298"/>
                  </a:cubicBezTo>
                  <a:cubicBezTo>
                    <a:pt x="405" y="322"/>
                    <a:pt x="512" y="322"/>
                    <a:pt x="607" y="322"/>
                  </a:cubicBezTo>
                  <a:cubicBezTo>
                    <a:pt x="667" y="227"/>
                    <a:pt x="715" y="120"/>
                    <a:pt x="762" y="36"/>
                  </a:cubicBezTo>
                  <a:cubicBezTo>
                    <a:pt x="631" y="36"/>
                    <a:pt x="512" y="24"/>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5"/>
            <p:cNvSpPr/>
            <p:nvPr/>
          </p:nvSpPr>
          <p:spPr>
            <a:xfrm>
              <a:off x="5600400" y="2250275"/>
              <a:ext cx="25325" cy="4025"/>
            </a:xfrm>
            <a:custGeom>
              <a:avLst/>
              <a:gdLst/>
              <a:ahLst/>
              <a:cxnLst/>
              <a:rect l="l" t="t" r="r" b="b"/>
              <a:pathLst>
                <a:path w="1013" h="161" extrusionOk="0">
                  <a:moveTo>
                    <a:pt x="558" y="1"/>
                  </a:moveTo>
                  <a:cubicBezTo>
                    <a:pt x="399" y="1"/>
                    <a:pt x="235" y="32"/>
                    <a:pt x="74" y="32"/>
                  </a:cubicBezTo>
                  <a:cubicBezTo>
                    <a:pt x="49" y="32"/>
                    <a:pt x="25" y="31"/>
                    <a:pt x="0" y="30"/>
                  </a:cubicBezTo>
                  <a:lnTo>
                    <a:pt x="0" y="30"/>
                  </a:lnTo>
                  <a:cubicBezTo>
                    <a:pt x="149" y="133"/>
                    <a:pt x="315" y="153"/>
                    <a:pt x="483" y="153"/>
                  </a:cubicBezTo>
                  <a:cubicBezTo>
                    <a:pt x="592" y="153"/>
                    <a:pt x="701" y="145"/>
                    <a:pt x="808" y="145"/>
                  </a:cubicBezTo>
                  <a:cubicBezTo>
                    <a:pt x="878" y="145"/>
                    <a:pt x="946" y="148"/>
                    <a:pt x="1012" y="161"/>
                  </a:cubicBezTo>
                  <a:cubicBezTo>
                    <a:pt x="873" y="33"/>
                    <a:pt x="719" y="1"/>
                    <a:pt x="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5"/>
            <p:cNvSpPr/>
            <p:nvPr/>
          </p:nvSpPr>
          <p:spPr>
            <a:xfrm>
              <a:off x="5719150" y="2156750"/>
              <a:ext cx="21450" cy="8100"/>
            </a:xfrm>
            <a:custGeom>
              <a:avLst/>
              <a:gdLst/>
              <a:ahLst/>
              <a:cxnLst/>
              <a:rect l="l" t="t" r="r" b="b"/>
              <a:pathLst>
                <a:path w="858" h="324" extrusionOk="0">
                  <a:moveTo>
                    <a:pt x="348" y="1"/>
                  </a:moveTo>
                  <a:cubicBezTo>
                    <a:pt x="325" y="1"/>
                    <a:pt x="303" y="10"/>
                    <a:pt x="286" y="32"/>
                  </a:cubicBezTo>
                  <a:cubicBezTo>
                    <a:pt x="227" y="151"/>
                    <a:pt x="120" y="175"/>
                    <a:pt x="1" y="175"/>
                  </a:cubicBezTo>
                  <a:lnTo>
                    <a:pt x="1" y="282"/>
                  </a:lnTo>
                  <a:cubicBezTo>
                    <a:pt x="144" y="312"/>
                    <a:pt x="289" y="324"/>
                    <a:pt x="434" y="324"/>
                  </a:cubicBezTo>
                  <a:cubicBezTo>
                    <a:pt x="578" y="324"/>
                    <a:pt x="721" y="312"/>
                    <a:pt x="858" y="294"/>
                  </a:cubicBezTo>
                  <a:cubicBezTo>
                    <a:pt x="775" y="115"/>
                    <a:pt x="525" y="211"/>
                    <a:pt x="429" y="32"/>
                  </a:cubicBezTo>
                  <a:cubicBezTo>
                    <a:pt x="404" y="13"/>
                    <a:pt x="375"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5"/>
            <p:cNvSpPr/>
            <p:nvPr/>
          </p:nvSpPr>
          <p:spPr>
            <a:xfrm>
              <a:off x="5266725" y="2257400"/>
              <a:ext cx="25625" cy="4050"/>
            </a:xfrm>
            <a:custGeom>
              <a:avLst/>
              <a:gdLst/>
              <a:ahLst/>
              <a:cxnLst/>
              <a:rect l="l" t="t" r="r" b="b"/>
              <a:pathLst>
                <a:path w="1025" h="162" extrusionOk="0">
                  <a:moveTo>
                    <a:pt x="550" y="0"/>
                  </a:moveTo>
                  <a:cubicBezTo>
                    <a:pt x="405" y="0"/>
                    <a:pt x="257" y="24"/>
                    <a:pt x="111" y="24"/>
                  </a:cubicBezTo>
                  <a:cubicBezTo>
                    <a:pt x="74" y="24"/>
                    <a:pt x="37" y="22"/>
                    <a:pt x="0" y="18"/>
                  </a:cubicBezTo>
                  <a:lnTo>
                    <a:pt x="0" y="18"/>
                  </a:lnTo>
                  <a:cubicBezTo>
                    <a:pt x="172" y="139"/>
                    <a:pt x="354" y="162"/>
                    <a:pt x="539" y="162"/>
                  </a:cubicBezTo>
                  <a:cubicBezTo>
                    <a:pt x="647" y="162"/>
                    <a:pt x="756" y="154"/>
                    <a:pt x="865" y="154"/>
                  </a:cubicBezTo>
                  <a:cubicBezTo>
                    <a:pt x="918" y="154"/>
                    <a:pt x="971" y="156"/>
                    <a:pt x="1024" y="161"/>
                  </a:cubicBezTo>
                  <a:cubicBezTo>
                    <a:pt x="877" y="31"/>
                    <a:pt x="716"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5"/>
            <p:cNvSpPr/>
            <p:nvPr/>
          </p:nvSpPr>
          <p:spPr>
            <a:xfrm>
              <a:off x="5457525" y="2222125"/>
              <a:ext cx="10725" cy="7175"/>
            </a:xfrm>
            <a:custGeom>
              <a:avLst/>
              <a:gdLst/>
              <a:ahLst/>
              <a:cxnLst/>
              <a:rect l="l" t="t" r="r" b="b"/>
              <a:pathLst>
                <a:path w="429" h="287" extrusionOk="0">
                  <a:moveTo>
                    <a:pt x="0" y="1"/>
                  </a:moveTo>
                  <a:lnTo>
                    <a:pt x="0" y="275"/>
                  </a:lnTo>
                  <a:cubicBezTo>
                    <a:pt x="131" y="275"/>
                    <a:pt x="274" y="275"/>
                    <a:pt x="429" y="286"/>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5"/>
            <p:cNvSpPr/>
            <p:nvPr/>
          </p:nvSpPr>
          <p:spPr>
            <a:xfrm>
              <a:off x="5399775" y="2214100"/>
              <a:ext cx="11025" cy="7750"/>
            </a:xfrm>
            <a:custGeom>
              <a:avLst/>
              <a:gdLst/>
              <a:ahLst/>
              <a:cxnLst/>
              <a:rect l="l" t="t" r="r" b="b"/>
              <a:pathLst>
                <a:path w="441" h="310" extrusionOk="0">
                  <a:moveTo>
                    <a:pt x="96" y="0"/>
                  </a:moveTo>
                  <a:cubicBezTo>
                    <a:pt x="60" y="0"/>
                    <a:pt x="36" y="0"/>
                    <a:pt x="0" y="36"/>
                  </a:cubicBezTo>
                  <a:lnTo>
                    <a:pt x="24" y="36"/>
                  </a:lnTo>
                  <a:cubicBezTo>
                    <a:pt x="24" y="167"/>
                    <a:pt x="48" y="250"/>
                    <a:pt x="155" y="310"/>
                  </a:cubicBezTo>
                  <a:cubicBezTo>
                    <a:pt x="274" y="310"/>
                    <a:pt x="381" y="298"/>
                    <a:pt x="441" y="179"/>
                  </a:cubicBezTo>
                  <a:cubicBezTo>
                    <a:pt x="405" y="131"/>
                    <a:pt x="357" y="84"/>
                    <a:pt x="322" y="36"/>
                  </a:cubicBezTo>
                  <a:cubicBezTo>
                    <a:pt x="322" y="36"/>
                    <a:pt x="298" y="60"/>
                    <a:pt x="250" y="72"/>
                  </a:cubicBezTo>
                  <a:cubicBezTo>
                    <a:pt x="242" y="74"/>
                    <a:pt x="233" y="76"/>
                    <a:pt x="223" y="76"/>
                  </a:cubicBezTo>
                  <a:cubicBezTo>
                    <a:pt x="193" y="76"/>
                    <a:pt x="159" y="60"/>
                    <a:pt x="131" y="24"/>
                  </a:cubicBezTo>
                  <a:cubicBezTo>
                    <a:pt x="131" y="24"/>
                    <a:pt x="119" y="1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5"/>
            <p:cNvSpPr/>
            <p:nvPr/>
          </p:nvSpPr>
          <p:spPr>
            <a:xfrm>
              <a:off x="5567650" y="2275300"/>
              <a:ext cx="14900" cy="4675"/>
            </a:xfrm>
            <a:custGeom>
              <a:avLst/>
              <a:gdLst/>
              <a:ahLst/>
              <a:cxnLst/>
              <a:rect l="l" t="t" r="r" b="b"/>
              <a:pathLst>
                <a:path w="596" h="187" extrusionOk="0">
                  <a:moveTo>
                    <a:pt x="104" y="0"/>
                  </a:moveTo>
                  <a:cubicBezTo>
                    <a:pt x="45" y="0"/>
                    <a:pt x="0" y="20"/>
                    <a:pt x="0" y="100"/>
                  </a:cubicBezTo>
                  <a:cubicBezTo>
                    <a:pt x="0" y="173"/>
                    <a:pt x="56" y="187"/>
                    <a:pt x="124" y="187"/>
                  </a:cubicBezTo>
                  <a:cubicBezTo>
                    <a:pt x="165" y="187"/>
                    <a:pt x="211" y="182"/>
                    <a:pt x="251" y="182"/>
                  </a:cubicBezTo>
                  <a:cubicBezTo>
                    <a:pt x="263" y="182"/>
                    <a:pt x="275" y="182"/>
                    <a:pt x="286" y="183"/>
                  </a:cubicBezTo>
                  <a:cubicBezTo>
                    <a:pt x="405" y="160"/>
                    <a:pt x="524" y="160"/>
                    <a:pt x="596" y="41"/>
                  </a:cubicBezTo>
                  <a:cubicBezTo>
                    <a:pt x="517" y="23"/>
                    <a:pt x="432" y="12"/>
                    <a:pt x="355" y="12"/>
                  </a:cubicBezTo>
                  <a:cubicBezTo>
                    <a:pt x="327" y="12"/>
                    <a:pt x="300" y="14"/>
                    <a:pt x="274" y="17"/>
                  </a:cubicBezTo>
                  <a:cubicBezTo>
                    <a:pt x="223" y="17"/>
                    <a:pt x="158"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5"/>
            <p:cNvSpPr/>
            <p:nvPr/>
          </p:nvSpPr>
          <p:spPr>
            <a:xfrm>
              <a:off x="5625700" y="2161100"/>
              <a:ext cx="19650" cy="2900"/>
            </a:xfrm>
            <a:custGeom>
              <a:avLst/>
              <a:gdLst/>
              <a:ahLst/>
              <a:cxnLst/>
              <a:rect l="l" t="t" r="r" b="b"/>
              <a:pathLst>
                <a:path w="786" h="116" extrusionOk="0">
                  <a:moveTo>
                    <a:pt x="0" y="1"/>
                  </a:moveTo>
                  <a:cubicBezTo>
                    <a:pt x="128" y="80"/>
                    <a:pt x="262" y="116"/>
                    <a:pt x="397" y="116"/>
                  </a:cubicBezTo>
                  <a:cubicBezTo>
                    <a:pt x="527" y="116"/>
                    <a:pt x="658" y="83"/>
                    <a:pt x="786" y="25"/>
                  </a:cubicBezTo>
                  <a:cubicBezTo>
                    <a:pt x="524" y="1"/>
                    <a:pt x="27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5"/>
            <p:cNvSpPr/>
            <p:nvPr/>
          </p:nvSpPr>
          <p:spPr>
            <a:xfrm>
              <a:off x="5504850" y="2226500"/>
              <a:ext cx="7450" cy="5625"/>
            </a:xfrm>
            <a:custGeom>
              <a:avLst/>
              <a:gdLst/>
              <a:ahLst/>
              <a:cxnLst/>
              <a:rect l="l" t="t" r="r" b="b"/>
              <a:pathLst>
                <a:path w="298" h="225" extrusionOk="0">
                  <a:moveTo>
                    <a:pt x="141" y="0"/>
                  </a:moveTo>
                  <a:cubicBezTo>
                    <a:pt x="92" y="0"/>
                    <a:pt x="43" y="22"/>
                    <a:pt x="24" y="88"/>
                  </a:cubicBezTo>
                  <a:cubicBezTo>
                    <a:pt x="0" y="159"/>
                    <a:pt x="60" y="195"/>
                    <a:pt x="131" y="219"/>
                  </a:cubicBezTo>
                  <a:cubicBezTo>
                    <a:pt x="148" y="222"/>
                    <a:pt x="167" y="224"/>
                    <a:pt x="185" y="224"/>
                  </a:cubicBezTo>
                  <a:cubicBezTo>
                    <a:pt x="229" y="224"/>
                    <a:pt x="272" y="210"/>
                    <a:pt x="298" y="159"/>
                  </a:cubicBezTo>
                  <a:cubicBezTo>
                    <a:pt x="298" y="88"/>
                    <a:pt x="238" y="40"/>
                    <a:pt x="179" y="4"/>
                  </a:cubicBezTo>
                  <a:cubicBezTo>
                    <a:pt x="166" y="2"/>
                    <a:pt x="154"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5"/>
            <p:cNvSpPr/>
            <p:nvPr/>
          </p:nvSpPr>
          <p:spPr>
            <a:xfrm>
              <a:off x="5536400" y="2249800"/>
              <a:ext cx="13700" cy="5800"/>
            </a:xfrm>
            <a:custGeom>
              <a:avLst/>
              <a:gdLst/>
              <a:ahLst/>
              <a:cxnLst/>
              <a:rect l="l" t="t" r="r" b="b"/>
              <a:pathLst>
                <a:path w="548" h="232" extrusionOk="0">
                  <a:moveTo>
                    <a:pt x="155" y="1"/>
                  </a:moveTo>
                  <a:cubicBezTo>
                    <a:pt x="107" y="60"/>
                    <a:pt x="48" y="96"/>
                    <a:pt x="0" y="144"/>
                  </a:cubicBezTo>
                  <a:cubicBezTo>
                    <a:pt x="113" y="166"/>
                    <a:pt x="231" y="232"/>
                    <a:pt x="347" y="232"/>
                  </a:cubicBezTo>
                  <a:cubicBezTo>
                    <a:pt x="415" y="232"/>
                    <a:pt x="482" y="210"/>
                    <a:pt x="548" y="144"/>
                  </a:cubicBezTo>
                  <a:cubicBezTo>
                    <a:pt x="488" y="49"/>
                    <a:pt x="369" y="25"/>
                    <a:pt x="250" y="13"/>
                  </a:cubicBezTo>
                  <a:cubicBezTo>
                    <a:pt x="226" y="13"/>
                    <a:pt x="191" y="13"/>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5"/>
            <p:cNvSpPr/>
            <p:nvPr/>
          </p:nvSpPr>
          <p:spPr>
            <a:xfrm>
              <a:off x="5461375" y="2186125"/>
              <a:ext cx="6575" cy="5675"/>
            </a:xfrm>
            <a:custGeom>
              <a:avLst/>
              <a:gdLst/>
              <a:ahLst/>
              <a:cxnLst/>
              <a:rect l="l" t="t" r="r" b="b"/>
              <a:pathLst>
                <a:path w="263" h="227" extrusionOk="0">
                  <a:moveTo>
                    <a:pt x="263" y="0"/>
                  </a:moveTo>
                  <a:cubicBezTo>
                    <a:pt x="179" y="0"/>
                    <a:pt x="84" y="12"/>
                    <a:pt x="1" y="12"/>
                  </a:cubicBezTo>
                  <a:cubicBezTo>
                    <a:pt x="1" y="107"/>
                    <a:pt x="13" y="214"/>
                    <a:pt x="96" y="226"/>
                  </a:cubicBezTo>
                  <a:cubicBezTo>
                    <a:pt x="103" y="227"/>
                    <a:pt x="109" y="227"/>
                    <a:pt x="115" y="227"/>
                  </a:cubicBezTo>
                  <a:cubicBezTo>
                    <a:pt x="251" y="227"/>
                    <a:pt x="251" y="103"/>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5"/>
            <p:cNvSpPr/>
            <p:nvPr/>
          </p:nvSpPr>
          <p:spPr>
            <a:xfrm>
              <a:off x="5464950" y="2246950"/>
              <a:ext cx="10450" cy="7275"/>
            </a:xfrm>
            <a:custGeom>
              <a:avLst/>
              <a:gdLst/>
              <a:ahLst/>
              <a:cxnLst/>
              <a:rect l="l" t="t" r="r" b="b"/>
              <a:pathLst>
                <a:path w="418" h="291" extrusionOk="0">
                  <a:moveTo>
                    <a:pt x="193" y="0"/>
                  </a:moveTo>
                  <a:cubicBezTo>
                    <a:pt x="127" y="0"/>
                    <a:pt x="61" y="9"/>
                    <a:pt x="1" y="20"/>
                  </a:cubicBezTo>
                  <a:cubicBezTo>
                    <a:pt x="48" y="103"/>
                    <a:pt x="96" y="186"/>
                    <a:pt x="132" y="282"/>
                  </a:cubicBezTo>
                  <a:cubicBezTo>
                    <a:pt x="156" y="288"/>
                    <a:pt x="179" y="291"/>
                    <a:pt x="205" y="291"/>
                  </a:cubicBezTo>
                  <a:cubicBezTo>
                    <a:pt x="230" y="291"/>
                    <a:pt x="257" y="288"/>
                    <a:pt x="287" y="282"/>
                  </a:cubicBezTo>
                  <a:cubicBezTo>
                    <a:pt x="334" y="198"/>
                    <a:pt x="370" y="115"/>
                    <a:pt x="417" y="44"/>
                  </a:cubicBezTo>
                  <a:cubicBezTo>
                    <a:pt x="347" y="12"/>
                    <a:pt x="270"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5"/>
            <p:cNvSpPr/>
            <p:nvPr/>
          </p:nvSpPr>
          <p:spPr>
            <a:xfrm>
              <a:off x="5409600" y="2245350"/>
              <a:ext cx="12525" cy="8425"/>
            </a:xfrm>
            <a:custGeom>
              <a:avLst/>
              <a:gdLst/>
              <a:ahLst/>
              <a:cxnLst/>
              <a:rect l="l" t="t" r="r" b="b"/>
              <a:pathLst>
                <a:path w="501" h="337" extrusionOk="0">
                  <a:moveTo>
                    <a:pt x="167" y="0"/>
                  </a:moveTo>
                  <a:cubicBezTo>
                    <a:pt x="60" y="24"/>
                    <a:pt x="0" y="72"/>
                    <a:pt x="24" y="191"/>
                  </a:cubicBezTo>
                  <a:cubicBezTo>
                    <a:pt x="36" y="203"/>
                    <a:pt x="60" y="238"/>
                    <a:pt x="72" y="250"/>
                  </a:cubicBezTo>
                  <a:cubicBezTo>
                    <a:pt x="152" y="280"/>
                    <a:pt x="242" y="336"/>
                    <a:pt x="333" y="336"/>
                  </a:cubicBezTo>
                  <a:cubicBezTo>
                    <a:pt x="389" y="336"/>
                    <a:pt x="445" y="314"/>
                    <a:pt x="500" y="250"/>
                  </a:cubicBezTo>
                  <a:cubicBezTo>
                    <a:pt x="488" y="238"/>
                    <a:pt x="476" y="203"/>
                    <a:pt x="465" y="179"/>
                  </a:cubicBezTo>
                  <a:cubicBezTo>
                    <a:pt x="381" y="72"/>
                    <a:pt x="298"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5"/>
            <p:cNvSpPr/>
            <p:nvPr/>
          </p:nvSpPr>
          <p:spPr>
            <a:xfrm>
              <a:off x="5765875" y="2189975"/>
              <a:ext cx="7475" cy="6875"/>
            </a:xfrm>
            <a:custGeom>
              <a:avLst/>
              <a:gdLst/>
              <a:ahLst/>
              <a:cxnLst/>
              <a:rect l="l" t="t" r="r" b="b"/>
              <a:pathLst>
                <a:path w="299" h="275" extrusionOk="0">
                  <a:moveTo>
                    <a:pt x="1" y="1"/>
                  </a:moveTo>
                  <a:cubicBezTo>
                    <a:pt x="1" y="156"/>
                    <a:pt x="37" y="275"/>
                    <a:pt x="227" y="275"/>
                  </a:cubicBezTo>
                  <a:cubicBezTo>
                    <a:pt x="263" y="275"/>
                    <a:pt x="299" y="203"/>
                    <a:pt x="299" y="203"/>
                  </a:cubicBezTo>
                  <a:cubicBezTo>
                    <a:pt x="239" y="132"/>
                    <a:pt x="180"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5"/>
            <p:cNvSpPr/>
            <p:nvPr/>
          </p:nvSpPr>
          <p:spPr>
            <a:xfrm>
              <a:off x="5753375" y="2189975"/>
              <a:ext cx="8975" cy="7475"/>
            </a:xfrm>
            <a:custGeom>
              <a:avLst/>
              <a:gdLst/>
              <a:ahLst/>
              <a:cxnLst/>
              <a:rect l="l" t="t" r="r" b="b"/>
              <a:pathLst>
                <a:path w="359" h="299" extrusionOk="0">
                  <a:moveTo>
                    <a:pt x="358" y="1"/>
                  </a:moveTo>
                  <a:lnTo>
                    <a:pt x="358" y="1"/>
                  </a:lnTo>
                  <a:cubicBezTo>
                    <a:pt x="144" y="25"/>
                    <a:pt x="1" y="72"/>
                    <a:pt x="227" y="298"/>
                  </a:cubicBezTo>
                  <a:cubicBezTo>
                    <a:pt x="346" y="239"/>
                    <a:pt x="358" y="120"/>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5"/>
            <p:cNvSpPr/>
            <p:nvPr/>
          </p:nvSpPr>
          <p:spPr>
            <a:xfrm>
              <a:off x="5675100" y="2256650"/>
              <a:ext cx="7175" cy="4800"/>
            </a:xfrm>
            <a:custGeom>
              <a:avLst/>
              <a:gdLst/>
              <a:ahLst/>
              <a:cxnLst/>
              <a:rect l="l" t="t" r="r" b="b"/>
              <a:pathLst>
                <a:path w="287" h="192" extrusionOk="0">
                  <a:moveTo>
                    <a:pt x="198" y="1"/>
                  </a:moveTo>
                  <a:cubicBezTo>
                    <a:pt x="130" y="1"/>
                    <a:pt x="70" y="41"/>
                    <a:pt x="24" y="96"/>
                  </a:cubicBezTo>
                  <a:cubicBezTo>
                    <a:pt x="1" y="144"/>
                    <a:pt x="24" y="167"/>
                    <a:pt x="84" y="191"/>
                  </a:cubicBezTo>
                  <a:cubicBezTo>
                    <a:pt x="132" y="191"/>
                    <a:pt x="215" y="156"/>
                    <a:pt x="274" y="132"/>
                  </a:cubicBezTo>
                  <a:cubicBezTo>
                    <a:pt x="286" y="108"/>
                    <a:pt x="274" y="13"/>
                    <a:pt x="263" y="13"/>
                  </a:cubicBezTo>
                  <a:cubicBezTo>
                    <a:pt x="240" y="4"/>
                    <a:pt x="219" y="1"/>
                    <a:pt x="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5"/>
            <p:cNvSpPr/>
            <p:nvPr/>
          </p:nvSpPr>
          <p:spPr>
            <a:xfrm>
              <a:off x="5267325" y="2268100"/>
              <a:ext cx="14000" cy="4650"/>
            </a:xfrm>
            <a:custGeom>
              <a:avLst/>
              <a:gdLst/>
              <a:ahLst/>
              <a:cxnLst/>
              <a:rect l="l" t="t" r="r" b="b"/>
              <a:pathLst>
                <a:path w="560" h="186" extrusionOk="0">
                  <a:moveTo>
                    <a:pt x="394" y="1"/>
                  </a:moveTo>
                  <a:cubicBezTo>
                    <a:pt x="253" y="1"/>
                    <a:pt x="120" y="23"/>
                    <a:pt x="0" y="126"/>
                  </a:cubicBezTo>
                  <a:cubicBezTo>
                    <a:pt x="202" y="150"/>
                    <a:pt x="381" y="174"/>
                    <a:pt x="560" y="186"/>
                  </a:cubicBezTo>
                  <a:lnTo>
                    <a:pt x="560" y="7"/>
                  </a:lnTo>
                  <a:cubicBezTo>
                    <a:pt x="503" y="4"/>
                    <a:pt x="448" y="1"/>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5"/>
            <p:cNvSpPr/>
            <p:nvPr/>
          </p:nvSpPr>
          <p:spPr>
            <a:xfrm>
              <a:off x="5496500" y="2297600"/>
              <a:ext cx="12825" cy="3225"/>
            </a:xfrm>
            <a:custGeom>
              <a:avLst/>
              <a:gdLst/>
              <a:ahLst/>
              <a:cxnLst/>
              <a:rect l="l" t="t" r="r" b="b"/>
              <a:pathLst>
                <a:path w="513" h="129" extrusionOk="0">
                  <a:moveTo>
                    <a:pt x="139" y="1"/>
                  </a:moveTo>
                  <a:cubicBezTo>
                    <a:pt x="95" y="1"/>
                    <a:pt x="49" y="3"/>
                    <a:pt x="1" y="6"/>
                  </a:cubicBezTo>
                  <a:cubicBezTo>
                    <a:pt x="93" y="105"/>
                    <a:pt x="194" y="128"/>
                    <a:pt x="298" y="128"/>
                  </a:cubicBezTo>
                  <a:cubicBezTo>
                    <a:pt x="369" y="128"/>
                    <a:pt x="441" y="118"/>
                    <a:pt x="513" y="113"/>
                  </a:cubicBezTo>
                  <a:cubicBezTo>
                    <a:pt x="395" y="23"/>
                    <a:pt x="278"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5"/>
            <p:cNvSpPr/>
            <p:nvPr/>
          </p:nvSpPr>
          <p:spPr>
            <a:xfrm>
              <a:off x="5550675" y="2204300"/>
              <a:ext cx="10750" cy="3575"/>
            </a:xfrm>
            <a:custGeom>
              <a:avLst/>
              <a:gdLst/>
              <a:ahLst/>
              <a:cxnLst/>
              <a:rect l="l" t="t" r="r" b="b"/>
              <a:pathLst>
                <a:path w="430" h="143" extrusionOk="0">
                  <a:moveTo>
                    <a:pt x="179" y="1"/>
                  </a:moveTo>
                  <a:cubicBezTo>
                    <a:pt x="127" y="1"/>
                    <a:pt x="71" y="11"/>
                    <a:pt x="13" y="23"/>
                  </a:cubicBezTo>
                  <a:cubicBezTo>
                    <a:pt x="1" y="47"/>
                    <a:pt x="1" y="95"/>
                    <a:pt x="1" y="142"/>
                  </a:cubicBezTo>
                  <a:lnTo>
                    <a:pt x="429" y="142"/>
                  </a:lnTo>
                  <a:cubicBezTo>
                    <a:pt x="360" y="34"/>
                    <a:pt x="275"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5"/>
            <p:cNvSpPr/>
            <p:nvPr/>
          </p:nvSpPr>
          <p:spPr>
            <a:xfrm>
              <a:off x="5677775" y="2285225"/>
              <a:ext cx="4800" cy="4400"/>
            </a:xfrm>
            <a:custGeom>
              <a:avLst/>
              <a:gdLst/>
              <a:ahLst/>
              <a:cxnLst/>
              <a:rect l="l" t="t" r="r" b="b"/>
              <a:pathLst>
                <a:path w="192" h="176" extrusionOk="0">
                  <a:moveTo>
                    <a:pt x="156" y="1"/>
                  </a:moveTo>
                  <a:cubicBezTo>
                    <a:pt x="120" y="13"/>
                    <a:pt x="60" y="13"/>
                    <a:pt x="36" y="37"/>
                  </a:cubicBezTo>
                  <a:cubicBezTo>
                    <a:pt x="1" y="84"/>
                    <a:pt x="13" y="144"/>
                    <a:pt x="72" y="156"/>
                  </a:cubicBezTo>
                  <a:cubicBezTo>
                    <a:pt x="94" y="169"/>
                    <a:pt x="115" y="176"/>
                    <a:pt x="133" y="176"/>
                  </a:cubicBezTo>
                  <a:cubicBezTo>
                    <a:pt x="162" y="176"/>
                    <a:pt x="184" y="157"/>
                    <a:pt x="191" y="120"/>
                  </a:cubicBezTo>
                  <a:cubicBezTo>
                    <a:pt x="191" y="84"/>
                    <a:pt x="167" y="37"/>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5"/>
            <p:cNvSpPr/>
            <p:nvPr/>
          </p:nvSpPr>
          <p:spPr>
            <a:xfrm>
              <a:off x="5634325" y="2253075"/>
              <a:ext cx="9250" cy="4550"/>
            </a:xfrm>
            <a:custGeom>
              <a:avLst/>
              <a:gdLst/>
              <a:ahLst/>
              <a:cxnLst/>
              <a:rect l="l" t="t" r="r" b="b"/>
              <a:pathLst>
                <a:path w="370" h="182" extrusionOk="0">
                  <a:moveTo>
                    <a:pt x="96" y="1"/>
                  </a:moveTo>
                  <a:cubicBezTo>
                    <a:pt x="60" y="49"/>
                    <a:pt x="0" y="108"/>
                    <a:pt x="84" y="156"/>
                  </a:cubicBezTo>
                  <a:cubicBezTo>
                    <a:pt x="119" y="173"/>
                    <a:pt x="152" y="181"/>
                    <a:pt x="184" y="181"/>
                  </a:cubicBezTo>
                  <a:cubicBezTo>
                    <a:pt x="261" y="181"/>
                    <a:pt x="327" y="133"/>
                    <a:pt x="370" y="49"/>
                  </a:cubicBezTo>
                  <a:cubicBezTo>
                    <a:pt x="286" y="49"/>
                    <a:pt x="191" y="37"/>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5"/>
            <p:cNvSpPr/>
            <p:nvPr/>
          </p:nvSpPr>
          <p:spPr>
            <a:xfrm>
              <a:off x="5656950" y="2283750"/>
              <a:ext cx="3000" cy="2100"/>
            </a:xfrm>
            <a:custGeom>
              <a:avLst/>
              <a:gdLst/>
              <a:ahLst/>
              <a:cxnLst/>
              <a:rect l="l" t="t" r="r" b="b"/>
              <a:pathLst>
                <a:path w="120" h="84" extrusionOk="0">
                  <a:moveTo>
                    <a:pt x="60" y="0"/>
                  </a:moveTo>
                  <a:cubicBezTo>
                    <a:pt x="48" y="0"/>
                    <a:pt x="12" y="0"/>
                    <a:pt x="0" y="12"/>
                  </a:cubicBezTo>
                  <a:lnTo>
                    <a:pt x="0" y="60"/>
                  </a:lnTo>
                  <a:cubicBezTo>
                    <a:pt x="12" y="72"/>
                    <a:pt x="36" y="84"/>
                    <a:pt x="48" y="84"/>
                  </a:cubicBezTo>
                  <a:cubicBezTo>
                    <a:pt x="119" y="60"/>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5"/>
            <p:cNvSpPr/>
            <p:nvPr/>
          </p:nvSpPr>
          <p:spPr>
            <a:xfrm>
              <a:off x="5613775" y="2161100"/>
              <a:ext cx="8675" cy="2225"/>
            </a:xfrm>
            <a:custGeom>
              <a:avLst/>
              <a:gdLst/>
              <a:ahLst/>
              <a:cxnLst/>
              <a:rect l="l" t="t" r="r" b="b"/>
              <a:pathLst>
                <a:path w="347" h="89" extrusionOk="0">
                  <a:moveTo>
                    <a:pt x="346" y="1"/>
                  </a:moveTo>
                  <a:cubicBezTo>
                    <a:pt x="227" y="1"/>
                    <a:pt x="120" y="25"/>
                    <a:pt x="1" y="25"/>
                  </a:cubicBezTo>
                  <a:cubicBezTo>
                    <a:pt x="59" y="65"/>
                    <a:pt x="116" y="89"/>
                    <a:pt x="173" y="89"/>
                  </a:cubicBezTo>
                  <a:cubicBezTo>
                    <a:pt x="233" y="89"/>
                    <a:pt x="291" y="62"/>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5"/>
            <p:cNvSpPr/>
            <p:nvPr/>
          </p:nvSpPr>
          <p:spPr>
            <a:xfrm>
              <a:off x="5406325" y="2268275"/>
              <a:ext cx="8050" cy="3950"/>
            </a:xfrm>
            <a:custGeom>
              <a:avLst/>
              <a:gdLst/>
              <a:ahLst/>
              <a:cxnLst/>
              <a:rect l="l" t="t" r="r" b="b"/>
              <a:pathLst>
                <a:path w="322" h="158" extrusionOk="0">
                  <a:moveTo>
                    <a:pt x="36" y="0"/>
                  </a:moveTo>
                  <a:cubicBezTo>
                    <a:pt x="0" y="60"/>
                    <a:pt x="12" y="107"/>
                    <a:pt x="60" y="155"/>
                  </a:cubicBezTo>
                  <a:cubicBezTo>
                    <a:pt x="74" y="157"/>
                    <a:pt x="88" y="158"/>
                    <a:pt x="103" y="158"/>
                  </a:cubicBezTo>
                  <a:cubicBezTo>
                    <a:pt x="186" y="158"/>
                    <a:pt x="271" y="125"/>
                    <a:pt x="322" y="24"/>
                  </a:cubicBezTo>
                  <a:cubicBezTo>
                    <a:pt x="215" y="0"/>
                    <a:pt x="131"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5"/>
            <p:cNvSpPr/>
            <p:nvPr/>
          </p:nvSpPr>
          <p:spPr>
            <a:xfrm>
              <a:off x="5493525" y="2272425"/>
              <a:ext cx="6875" cy="2775"/>
            </a:xfrm>
            <a:custGeom>
              <a:avLst/>
              <a:gdLst/>
              <a:ahLst/>
              <a:cxnLst/>
              <a:rect l="l" t="t" r="r" b="b"/>
              <a:pathLst>
                <a:path w="275" h="111" extrusionOk="0">
                  <a:moveTo>
                    <a:pt x="1" y="1"/>
                  </a:moveTo>
                  <a:cubicBezTo>
                    <a:pt x="39" y="78"/>
                    <a:pt x="93" y="110"/>
                    <a:pt x="159" y="110"/>
                  </a:cubicBezTo>
                  <a:cubicBezTo>
                    <a:pt x="194" y="110"/>
                    <a:pt x="233" y="101"/>
                    <a:pt x="275" y="84"/>
                  </a:cubicBezTo>
                  <a:lnTo>
                    <a:pt x="275" y="37"/>
                  </a:lnTo>
                  <a:cubicBezTo>
                    <a:pt x="167" y="13"/>
                    <a:pt x="8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5"/>
            <p:cNvSpPr/>
            <p:nvPr/>
          </p:nvSpPr>
          <p:spPr>
            <a:xfrm>
              <a:off x="5572125" y="2204050"/>
              <a:ext cx="3275" cy="2250"/>
            </a:xfrm>
            <a:custGeom>
              <a:avLst/>
              <a:gdLst/>
              <a:ahLst/>
              <a:cxnLst/>
              <a:rect l="l" t="t" r="r" b="b"/>
              <a:pathLst>
                <a:path w="131" h="90" extrusionOk="0">
                  <a:moveTo>
                    <a:pt x="70" y="0"/>
                  </a:moveTo>
                  <a:cubicBezTo>
                    <a:pt x="48" y="0"/>
                    <a:pt x="24" y="3"/>
                    <a:pt x="0" y="9"/>
                  </a:cubicBezTo>
                  <a:cubicBezTo>
                    <a:pt x="24" y="63"/>
                    <a:pt x="48" y="90"/>
                    <a:pt x="70" y="90"/>
                  </a:cubicBezTo>
                  <a:cubicBezTo>
                    <a:pt x="92" y="90"/>
                    <a:pt x="113" y="63"/>
                    <a:pt x="131" y="9"/>
                  </a:cubicBezTo>
                  <a:cubicBezTo>
                    <a:pt x="113" y="3"/>
                    <a:pt x="92"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5"/>
            <p:cNvSpPr/>
            <p:nvPr/>
          </p:nvSpPr>
          <p:spPr>
            <a:xfrm>
              <a:off x="5582525" y="2250100"/>
              <a:ext cx="3900" cy="2325"/>
            </a:xfrm>
            <a:custGeom>
              <a:avLst/>
              <a:gdLst/>
              <a:ahLst/>
              <a:cxnLst/>
              <a:rect l="l" t="t" r="r" b="b"/>
              <a:pathLst>
                <a:path w="156" h="93" extrusionOk="0">
                  <a:moveTo>
                    <a:pt x="1" y="1"/>
                  </a:moveTo>
                  <a:lnTo>
                    <a:pt x="1" y="1"/>
                  </a:lnTo>
                  <a:cubicBezTo>
                    <a:pt x="26" y="59"/>
                    <a:pt x="52" y="92"/>
                    <a:pt x="80" y="92"/>
                  </a:cubicBezTo>
                  <a:cubicBezTo>
                    <a:pt x="103" y="92"/>
                    <a:pt x="128" y="68"/>
                    <a:pt x="156" y="13"/>
                  </a:cubicBezTo>
                  <a:cubicBezTo>
                    <a:pt x="108" y="13"/>
                    <a:pt x="60"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5"/>
            <p:cNvSpPr/>
            <p:nvPr/>
          </p:nvSpPr>
          <p:spPr>
            <a:xfrm>
              <a:off x="5622425" y="2159250"/>
              <a:ext cx="3300" cy="2475"/>
            </a:xfrm>
            <a:custGeom>
              <a:avLst/>
              <a:gdLst/>
              <a:ahLst/>
              <a:cxnLst/>
              <a:rect l="l" t="t" r="r" b="b"/>
              <a:pathLst>
                <a:path w="132" h="99" extrusionOk="0">
                  <a:moveTo>
                    <a:pt x="70" y="1"/>
                  </a:moveTo>
                  <a:cubicBezTo>
                    <a:pt x="50" y="1"/>
                    <a:pt x="26" y="23"/>
                    <a:pt x="0" y="75"/>
                  </a:cubicBezTo>
                  <a:cubicBezTo>
                    <a:pt x="48" y="99"/>
                    <a:pt x="84" y="99"/>
                    <a:pt x="131" y="99"/>
                  </a:cubicBezTo>
                  <a:cubicBezTo>
                    <a:pt x="118" y="38"/>
                    <a:pt x="97"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5"/>
            <p:cNvSpPr/>
            <p:nvPr/>
          </p:nvSpPr>
          <p:spPr>
            <a:xfrm>
              <a:off x="5604550" y="2159325"/>
              <a:ext cx="3600" cy="1800"/>
            </a:xfrm>
            <a:custGeom>
              <a:avLst/>
              <a:gdLst/>
              <a:ahLst/>
              <a:cxnLst/>
              <a:rect l="l" t="t" r="r" b="b"/>
              <a:pathLst>
                <a:path w="144" h="72" extrusionOk="0">
                  <a:moveTo>
                    <a:pt x="64" y="1"/>
                  </a:moveTo>
                  <a:cubicBezTo>
                    <a:pt x="34" y="1"/>
                    <a:pt x="9" y="19"/>
                    <a:pt x="1" y="60"/>
                  </a:cubicBezTo>
                  <a:cubicBezTo>
                    <a:pt x="48" y="60"/>
                    <a:pt x="84" y="60"/>
                    <a:pt x="144" y="72"/>
                  </a:cubicBezTo>
                  <a:cubicBezTo>
                    <a:pt x="132" y="48"/>
                    <a:pt x="120" y="36"/>
                    <a:pt x="108" y="12"/>
                  </a:cubicBezTo>
                  <a:cubicBezTo>
                    <a:pt x="93" y="5"/>
                    <a:pt x="78"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5"/>
            <p:cNvSpPr/>
            <p:nvPr/>
          </p:nvSpPr>
          <p:spPr>
            <a:xfrm>
              <a:off x="5532825" y="2205850"/>
              <a:ext cx="3300" cy="2050"/>
            </a:xfrm>
            <a:custGeom>
              <a:avLst/>
              <a:gdLst/>
              <a:ahLst/>
              <a:cxnLst/>
              <a:rect l="l" t="t" r="r" b="b"/>
              <a:pathLst>
                <a:path w="132" h="82" extrusionOk="0">
                  <a:moveTo>
                    <a:pt x="56" y="1"/>
                  </a:moveTo>
                  <a:cubicBezTo>
                    <a:pt x="35" y="1"/>
                    <a:pt x="15" y="19"/>
                    <a:pt x="0" y="56"/>
                  </a:cubicBezTo>
                  <a:cubicBezTo>
                    <a:pt x="22" y="71"/>
                    <a:pt x="49" y="81"/>
                    <a:pt x="77" y="81"/>
                  </a:cubicBezTo>
                  <a:cubicBezTo>
                    <a:pt x="95" y="81"/>
                    <a:pt x="113" y="77"/>
                    <a:pt x="131" y="68"/>
                  </a:cubicBezTo>
                  <a:cubicBezTo>
                    <a:pt x="131" y="56"/>
                    <a:pt x="119" y="33"/>
                    <a:pt x="96" y="21"/>
                  </a:cubicBezTo>
                  <a:cubicBezTo>
                    <a:pt x="82" y="7"/>
                    <a:pt x="6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5"/>
            <p:cNvSpPr/>
            <p:nvPr/>
          </p:nvSpPr>
          <p:spPr>
            <a:xfrm>
              <a:off x="5539675" y="2205650"/>
              <a:ext cx="3875" cy="2175"/>
            </a:xfrm>
            <a:custGeom>
              <a:avLst/>
              <a:gdLst/>
              <a:ahLst/>
              <a:cxnLst/>
              <a:rect l="l" t="t" r="r" b="b"/>
              <a:pathLst>
                <a:path w="155" h="87" extrusionOk="0">
                  <a:moveTo>
                    <a:pt x="77" y="1"/>
                  </a:moveTo>
                  <a:cubicBezTo>
                    <a:pt x="44" y="1"/>
                    <a:pt x="19" y="18"/>
                    <a:pt x="0" y="64"/>
                  </a:cubicBezTo>
                  <a:cubicBezTo>
                    <a:pt x="26" y="77"/>
                    <a:pt x="56" y="87"/>
                    <a:pt x="85" y="87"/>
                  </a:cubicBezTo>
                  <a:cubicBezTo>
                    <a:pt x="110" y="87"/>
                    <a:pt x="134" y="80"/>
                    <a:pt x="155" y="64"/>
                  </a:cubicBezTo>
                  <a:cubicBezTo>
                    <a:pt x="143" y="41"/>
                    <a:pt x="119" y="29"/>
                    <a:pt x="107" y="5"/>
                  </a:cubicBezTo>
                  <a:cubicBezTo>
                    <a:pt x="97" y="2"/>
                    <a:pt x="87"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5"/>
            <p:cNvSpPr/>
            <p:nvPr/>
          </p:nvSpPr>
          <p:spPr>
            <a:xfrm>
              <a:off x="5403650" y="2268050"/>
              <a:ext cx="3575" cy="4100"/>
            </a:xfrm>
            <a:custGeom>
              <a:avLst/>
              <a:gdLst/>
              <a:ahLst/>
              <a:cxnLst/>
              <a:rect l="l" t="t" r="r" b="b"/>
              <a:pathLst>
                <a:path w="143" h="164" extrusionOk="0">
                  <a:moveTo>
                    <a:pt x="66" y="0"/>
                  </a:moveTo>
                  <a:cubicBezTo>
                    <a:pt x="45" y="0"/>
                    <a:pt x="24" y="3"/>
                    <a:pt x="0" y="9"/>
                  </a:cubicBezTo>
                  <a:lnTo>
                    <a:pt x="143" y="164"/>
                  </a:lnTo>
                  <a:cubicBezTo>
                    <a:pt x="143" y="116"/>
                    <a:pt x="131" y="57"/>
                    <a:pt x="131" y="9"/>
                  </a:cubicBezTo>
                  <a:cubicBezTo>
                    <a:pt x="107" y="3"/>
                    <a:pt x="86"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5"/>
            <p:cNvSpPr/>
            <p:nvPr/>
          </p:nvSpPr>
          <p:spPr>
            <a:xfrm>
              <a:off x="5281600" y="2266875"/>
              <a:ext cx="3300" cy="2000"/>
            </a:xfrm>
            <a:custGeom>
              <a:avLst/>
              <a:gdLst/>
              <a:ahLst/>
              <a:cxnLst/>
              <a:rect l="l" t="t" r="r" b="b"/>
              <a:pathLst>
                <a:path w="132" h="80" extrusionOk="0">
                  <a:moveTo>
                    <a:pt x="59" y="0"/>
                  </a:moveTo>
                  <a:cubicBezTo>
                    <a:pt x="35" y="0"/>
                    <a:pt x="15" y="19"/>
                    <a:pt x="1" y="56"/>
                  </a:cubicBezTo>
                  <a:cubicBezTo>
                    <a:pt x="24" y="80"/>
                    <a:pt x="72" y="80"/>
                    <a:pt x="131" y="80"/>
                  </a:cubicBezTo>
                  <a:cubicBezTo>
                    <a:pt x="120" y="56"/>
                    <a:pt x="120" y="32"/>
                    <a:pt x="108" y="20"/>
                  </a:cubicBezTo>
                  <a:cubicBezTo>
                    <a:pt x="90" y="7"/>
                    <a:pt x="74"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5"/>
            <p:cNvSpPr/>
            <p:nvPr/>
          </p:nvSpPr>
          <p:spPr>
            <a:xfrm>
              <a:off x="5951325" y="2301300"/>
              <a:ext cx="75925" cy="10200"/>
            </a:xfrm>
            <a:custGeom>
              <a:avLst/>
              <a:gdLst/>
              <a:ahLst/>
              <a:cxnLst/>
              <a:rect l="l" t="t" r="r" b="b"/>
              <a:pathLst>
                <a:path w="3037" h="408" extrusionOk="0">
                  <a:moveTo>
                    <a:pt x="1068" y="0"/>
                  </a:moveTo>
                  <a:cubicBezTo>
                    <a:pt x="796" y="0"/>
                    <a:pt x="526" y="16"/>
                    <a:pt x="255" y="16"/>
                  </a:cubicBezTo>
                  <a:cubicBezTo>
                    <a:pt x="186" y="16"/>
                    <a:pt x="117" y="15"/>
                    <a:pt x="48" y="13"/>
                  </a:cubicBezTo>
                  <a:lnTo>
                    <a:pt x="48" y="13"/>
                  </a:lnTo>
                  <a:cubicBezTo>
                    <a:pt x="1" y="132"/>
                    <a:pt x="60" y="191"/>
                    <a:pt x="167" y="227"/>
                  </a:cubicBezTo>
                  <a:cubicBezTo>
                    <a:pt x="310" y="251"/>
                    <a:pt x="465" y="275"/>
                    <a:pt x="608" y="286"/>
                  </a:cubicBezTo>
                  <a:cubicBezTo>
                    <a:pt x="632" y="286"/>
                    <a:pt x="667" y="275"/>
                    <a:pt x="691" y="275"/>
                  </a:cubicBezTo>
                  <a:cubicBezTo>
                    <a:pt x="774" y="334"/>
                    <a:pt x="858" y="382"/>
                    <a:pt x="953" y="406"/>
                  </a:cubicBezTo>
                  <a:cubicBezTo>
                    <a:pt x="973" y="407"/>
                    <a:pt x="993" y="407"/>
                    <a:pt x="1013" y="407"/>
                  </a:cubicBezTo>
                  <a:cubicBezTo>
                    <a:pt x="1246" y="407"/>
                    <a:pt x="1474" y="326"/>
                    <a:pt x="1704" y="326"/>
                  </a:cubicBezTo>
                  <a:cubicBezTo>
                    <a:pt x="1818" y="326"/>
                    <a:pt x="1933" y="346"/>
                    <a:pt x="2048" y="406"/>
                  </a:cubicBezTo>
                  <a:cubicBezTo>
                    <a:pt x="2096" y="406"/>
                    <a:pt x="2144" y="406"/>
                    <a:pt x="2191" y="394"/>
                  </a:cubicBezTo>
                  <a:cubicBezTo>
                    <a:pt x="2250" y="338"/>
                    <a:pt x="2320" y="321"/>
                    <a:pt x="2395" y="321"/>
                  </a:cubicBezTo>
                  <a:cubicBezTo>
                    <a:pt x="2509" y="321"/>
                    <a:pt x="2634" y="360"/>
                    <a:pt x="2747" y="360"/>
                  </a:cubicBezTo>
                  <a:cubicBezTo>
                    <a:pt x="2864" y="360"/>
                    <a:pt x="2968" y="319"/>
                    <a:pt x="3037" y="156"/>
                  </a:cubicBezTo>
                  <a:cubicBezTo>
                    <a:pt x="2922" y="79"/>
                    <a:pt x="2803" y="55"/>
                    <a:pt x="2684" y="55"/>
                  </a:cubicBezTo>
                  <a:cubicBezTo>
                    <a:pt x="2492" y="55"/>
                    <a:pt x="2298" y="117"/>
                    <a:pt x="2117" y="117"/>
                  </a:cubicBezTo>
                  <a:cubicBezTo>
                    <a:pt x="2061" y="117"/>
                    <a:pt x="2006" y="111"/>
                    <a:pt x="1953" y="96"/>
                  </a:cubicBezTo>
                  <a:cubicBezTo>
                    <a:pt x="1656" y="19"/>
                    <a:pt x="1361" y="0"/>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5"/>
            <p:cNvSpPr/>
            <p:nvPr/>
          </p:nvSpPr>
          <p:spPr>
            <a:xfrm>
              <a:off x="5812625" y="2297225"/>
              <a:ext cx="62825" cy="8575"/>
            </a:xfrm>
            <a:custGeom>
              <a:avLst/>
              <a:gdLst/>
              <a:ahLst/>
              <a:cxnLst/>
              <a:rect l="l" t="t" r="r" b="b"/>
              <a:pathLst>
                <a:path w="2513" h="343" extrusionOk="0">
                  <a:moveTo>
                    <a:pt x="1574" y="1"/>
                  </a:moveTo>
                  <a:cubicBezTo>
                    <a:pt x="896" y="1"/>
                    <a:pt x="259" y="59"/>
                    <a:pt x="0" y="176"/>
                  </a:cubicBezTo>
                  <a:cubicBezTo>
                    <a:pt x="161" y="277"/>
                    <a:pt x="328" y="295"/>
                    <a:pt x="493" y="295"/>
                  </a:cubicBezTo>
                  <a:cubicBezTo>
                    <a:pt x="583" y="295"/>
                    <a:pt x="673" y="289"/>
                    <a:pt x="761" y="289"/>
                  </a:cubicBezTo>
                  <a:cubicBezTo>
                    <a:pt x="834" y="289"/>
                    <a:pt x="906" y="293"/>
                    <a:pt x="977" y="307"/>
                  </a:cubicBezTo>
                  <a:cubicBezTo>
                    <a:pt x="1006" y="330"/>
                    <a:pt x="1033" y="342"/>
                    <a:pt x="1060" y="342"/>
                  </a:cubicBezTo>
                  <a:cubicBezTo>
                    <a:pt x="1087" y="342"/>
                    <a:pt x="1113" y="330"/>
                    <a:pt x="1143" y="307"/>
                  </a:cubicBezTo>
                  <a:cubicBezTo>
                    <a:pt x="1572" y="295"/>
                    <a:pt x="2001" y="295"/>
                    <a:pt x="2441" y="271"/>
                  </a:cubicBezTo>
                  <a:cubicBezTo>
                    <a:pt x="2512" y="199"/>
                    <a:pt x="2512" y="116"/>
                    <a:pt x="2441" y="33"/>
                  </a:cubicBezTo>
                  <a:cubicBezTo>
                    <a:pt x="2162" y="11"/>
                    <a:pt x="1865" y="1"/>
                    <a:pt x="1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5"/>
            <p:cNvSpPr/>
            <p:nvPr/>
          </p:nvSpPr>
          <p:spPr>
            <a:xfrm>
              <a:off x="6006100" y="2300750"/>
              <a:ext cx="57475" cy="10400"/>
            </a:xfrm>
            <a:custGeom>
              <a:avLst/>
              <a:gdLst/>
              <a:ahLst/>
              <a:cxnLst/>
              <a:rect l="l" t="t" r="r" b="b"/>
              <a:pathLst>
                <a:path w="2299" h="416" extrusionOk="0">
                  <a:moveTo>
                    <a:pt x="1535" y="0"/>
                  </a:moveTo>
                  <a:cubicBezTo>
                    <a:pt x="1303" y="0"/>
                    <a:pt x="1073" y="46"/>
                    <a:pt x="846" y="166"/>
                  </a:cubicBezTo>
                  <a:cubicBezTo>
                    <a:pt x="738" y="284"/>
                    <a:pt x="604" y="295"/>
                    <a:pt x="467" y="295"/>
                  </a:cubicBezTo>
                  <a:cubicBezTo>
                    <a:pt x="434" y="295"/>
                    <a:pt x="401" y="295"/>
                    <a:pt x="369" y="295"/>
                  </a:cubicBezTo>
                  <a:cubicBezTo>
                    <a:pt x="235" y="295"/>
                    <a:pt x="105" y="306"/>
                    <a:pt x="0" y="416"/>
                  </a:cubicBezTo>
                  <a:cubicBezTo>
                    <a:pt x="715" y="416"/>
                    <a:pt x="1441" y="416"/>
                    <a:pt x="2155" y="404"/>
                  </a:cubicBezTo>
                  <a:cubicBezTo>
                    <a:pt x="2239" y="344"/>
                    <a:pt x="2298" y="249"/>
                    <a:pt x="2298" y="130"/>
                  </a:cubicBezTo>
                  <a:cubicBezTo>
                    <a:pt x="2043" y="55"/>
                    <a:pt x="1788"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5"/>
            <p:cNvSpPr/>
            <p:nvPr/>
          </p:nvSpPr>
          <p:spPr>
            <a:xfrm>
              <a:off x="5902225" y="2296150"/>
              <a:ext cx="40800" cy="11125"/>
            </a:xfrm>
            <a:custGeom>
              <a:avLst/>
              <a:gdLst/>
              <a:ahLst/>
              <a:cxnLst/>
              <a:rect l="l" t="t" r="r" b="b"/>
              <a:pathLst>
                <a:path w="1632" h="445" extrusionOk="0">
                  <a:moveTo>
                    <a:pt x="1364" y="0"/>
                  </a:moveTo>
                  <a:cubicBezTo>
                    <a:pt x="1346" y="0"/>
                    <a:pt x="1328" y="16"/>
                    <a:pt x="1310" y="52"/>
                  </a:cubicBezTo>
                  <a:cubicBezTo>
                    <a:pt x="1238" y="76"/>
                    <a:pt x="1191" y="135"/>
                    <a:pt x="1143" y="183"/>
                  </a:cubicBezTo>
                  <a:cubicBezTo>
                    <a:pt x="1119" y="195"/>
                    <a:pt x="1072" y="195"/>
                    <a:pt x="1024" y="195"/>
                  </a:cubicBezTo>
                  <a:cubicBezTo>
                    <a:pt x="1024" y="219"/>
                    <a:pt x="1000" y="219"/>
                    <a:pt x="964" y="231"/>
                  </a:cubicBezTo>
                  <a:cubicBezTo>
                    <a:pt x="953" y="233"/>
                    <a:pt x="943" y="235"/>
                    <a:pt x="934" y="235"/>
                  </a:cubicBezTo>
                  <a:cubicBezTo>
                    <a:pt x="905" y="235"/>
                    <a:pt x="885" y="219"/>
                    <a:pt x="857" y="183"/>
                  </a:cubicBezTo>
                  <a:cubicBezTo>
                    <a:pt x="583" y="183"/>
                    <a:pt x="286" y="195"/>
                    <a:pt x="0" y="219"/>
                  </a:cubicBezTo>
                  <a:lnTo>
                    <a:pt x="0" y="290"/>
                  </a:lnTo>
                  <a:cubicBezTo>
                    <a:pt x="306" y="373"/>
                    <a:pt x="607" y="445"/>
                    <a:pt x="911" y="445"/>
                  </a:cubicBezTo>
                  <a:cubicBezTo>
                    <a:pt x="1129" y="445"/>
                    <a:pt x="1348" y="408"/>
                    <a:pt x="1572" y="314"/>
                  </a:cubicBezTo>
                  <a:cubicBezTo>
                    <a:pt x="1607" y="290"/>
                    <a:pt x="1619" y="278"/>
                    <a:pt x="1631" y="242"/>
                  </a:cubicBezTo>
                  <a:cubicBezTo>
                    <a:pt x="1619" y="219"/>
                    <a:pt x="1584" y="195"/>
                    <a:pt x="1572" y="171"/>
                  </a:cubicBezTo>
                  <a:cubicBezTo>
                    <a:pt x="1536" y="123"/>
                    <a:pt x="1488" y="64"/>
                    <a:pt x="1429" y="40"/>
                  </a:cubicBezTo>
                  <a:cubicBezTo>
                    <a:pt x="1429" y="40"/>
                    <a:pt x="1417" y="16"/>
                    <a:pt x="1381" y="4"/>
                  </a:cubicBezTo>
                  <a:cubicBezTo>
                    <a:pt x="1376" y="2"/>
                    <a:pt x="1370" y="0"/>
                    <a:pt x="1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5"/>
            <p:cNvSpPr/>
            <p:nvPr/>
          </p:nvSpPr>
          <p:spPr>
            <a:xfrm>
              <a:off x="6059975" y="2304575"/>
              <a:ext cx="25025" cy="12225"/>
            </a:xfrm>
            <a:custGeom>
              <a:avLst/>
              <a:gdLst/>
              <a:ahLst/>
              <a:cxnLst/>
              <a:rect l="l" t="t" r="r" b="b"/>
              <a:pathLst>
                <a:path w="1001" h="489" extrusionOk="0">
                  <a:moveTo>
                    <a:pt x="143" y="1"/>
                  </a:moveTo>
                  <a:cubicBezTo>
                    <a:pt x="48" y="36"/>
                    <a:pt x="0" y="144"/>
                    <a:pt x="0" y="263"/>
                  </a:cubicBezTo>
                  <a:cubicBezTo>
                    <a:pt x="143" y="310"/>
                    <a:pt x="346" y="239"/>
                    <a:pt x="441" y="417"/>
                  </a:cubicBezTo>
                  <a:cubicBezTo>
                    <a:pt x="489" y="465"/>
                    <a:pt x="533" y="489"/>
                    <a:pt x="578" y="489"/>
                  </a:cubicBezTo>
                  <a:cubicBezTo>
                    <a:pt x="622" y="489"/>
                    <a:pt x="667" y="465"/>
                    <a:pt x="715" y="417"/>
                  </a:cubicBezTo>
                  <a:cubicBezTo>
                    <a:pt x="786" y="322"/>
                    <a:pt x="893" y="310"/>
                    <a:pt x="1000" y="310"/>
                  </a:cubicBezTo>
                  <a:lnTo>
                    <a:pt x="1000" y="155"/>
                  </a:lnTo>
                  <a:cubicBezTo>
                    <a:pt x="935" y="69"/>
                    <a:pt x="853" y="35"/>
                    <a:pt x="768" y="35"/>
                  </a:cubicBezTo>
                  <a:cubicBezTo>
                    <a:pt x="714" y="35"/>
                    <a:pt x="659" y="49"/>
                    <a:pt x="608" y="72"/>
                  </a:cubicBezTo>
                  <a:cubicBezTo>
                    <a:pt x="551" y="98"/>
                    <a:pt x="500" y="109"/>
                    <a:pt x="451" y="109"/>
                  </a:cubicBezTo>
                  <a:cubicBezTo>
                    <a:pt x="344" y="109"/>
                    <a:pt x="249" y="5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5"/>
            <p:cNvSpPr/>
            <p:nvPr/>
          </p:nvSpPr>
          <p:spPr>
            <a:xfrm>
              <a:off x="5784650" y="2294725"/>
              <a:ext cx="22625" cy="6950"/>
            </a:xfrm>
            <a:custGeom>
              <a:avLst/>
              <a:gdLst/>
              <a:ahLst/>
              <a:cxnLst/>
              <a:rect l="l" t="t" r="r" b="b"/>
              <a:pathLst>
                <a:path w="905" h="278" extrusionOk="0">
                  <a:moveTo>
                    <a:pt x="180" y="1"/>
                  </a:moveTo>
                  <a:cubicBezTo>
                    <a:pt x="44" y="1"/>
                    <a:pt x="11" y="104"/>
                    <a:pt x="0" y="228"/>
                  </a:cubicBezTo>
                  <a:cubicBezTo>
                    <a:pt x="141" y="241"/>
                    <a:pt x="288" y="278"/>
                    <a:pt x="450" y="278"/>
                  </a:cubicBezTo>
                  <a:cubicBezTo>
                    <a:pt x="590" y="278"/>
                    <a:pt x="740" y="250"/>
                    <a:pt x="905" y="157"/>
                  </a:cubicBezTo>
                  <a:cubicBezTo>
                    <a:pt x="619" y="97"/>
                    <a:pt x="417" y="38"/>
                    <a:pt x="202" y="2"/>
                  </a:cubicBezTo>
                  <a:cubicBezTo>
                    <a:pt x="195" y="1"/>
                    <a:pt x="18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5"/>
            <p:cNvSpPr/>
            <p:nvPr/>
          </p:nvSpPr>
          <p:spPr>
            <a:xfrm>
              <a:off x="5873650" y="2297425"/>
              <a:ext cx="14000" cy="7350"/>
            </a:xfrm>
            <a:custGeom>
              <a:avLst/>
              <a:gdLst/>
              <a:ahLst/>
              <a:cxnLst/>
              <a:rect l="l" t="t" r="r" b="b"/>
              <a:pathLst>
                <a:path w="560" h="294" extrusionOk="0">
                  <a:moveTo>
                    <a:pt x="560" y="1"/>
                  </a:moveTo>
                  <a:lnTo>
                    <a:pt x="560" y="1"/>
                  </a:lnTo>
                  <a:cubicBezTo>
                    <a:pt x="369" y="13"/>
                    <a:pt x="191" y="13"/>
                    <a:pt x="0" y="25"/>
                  </a:cubicBezTo>
                  <a:lnTo>
                    <a:pt x="0" y="263"/>
                  </a:lnTo>
                  <a:cubicBezTo>
                    <a:pt x="7" y="263"/>
                    <a:pt x="14" y="262"/>
                    <a:pt x="21" y="262"/>
                  </a:cubicBezTo>
                  <a:cubicBezTo>
                    <a:pt x="114" y="262"/>
                    <a:pt x="227" y="294"/>
                    <a:pt x="325" y="294"/>
                  </a:cubicBezTo>
                  <a:cubicBezTo>
                    <a:pt x="451" y="294"/>
                    <a:pt x="553" y="241"/>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5"/>
            <p:cNvSpPr/>
            <p:nvPr/>
          </p:nvSpPr>
          <p:spPr>
            <a:xfrm>
              <a:off x="5941500" y="2301000"/>
              <a:ext cx="14025" cy="6600"/>
            </a:xfrm>
            <a:custGeom>
              <a:avLst/>
              <a:gdLst/>
              <a:ahLst/>
              <a:cxnLst/>
              <a:rect l="l" t="t" r="r" b="b"/>
              <a:pathLst>
                <a:path w="561" h="264" extrusionOk="0">
                  <a:moveTo>
                    <a:pt x="167" y="1"/>
                  </a:moveTo>
                  <a:cubicBezTo>
                    <a:pt x="101" y="23"/>
                    <a:pt x="55" y="76"/>
                    <a:pt x="10" y="132"/>
                  </a:cubicBezTo>
                  <a:lnTo>
                    <a:pt x="10" y="132"/>
                  </a:lnTo>
                  <a:cubicBezTo>
                    <a:pt x="7" y="128"/>
                    <a:pt x="4" y="124"/>
                    <a:pt x="1" y="120"/>
                  </a:cubicBezTo>
                  <a:lnTo>
                    <a:pt x="1" y="144"/>
                  </a:lnTo>
                  <a:cubicBezTo>
                    <a:pt x="4" y="140"/>
                    <a:pt x="7" y="136"/>
                    <a:pt x="10" y="132"/>
                  </a:cubicBezTo>
                  <a:lnTo>
                    <a:pt x="10" y="132"/>
                  </a:lnTo>
                  <a:cubicBezTo>
                    <a:pt x="94" y="234"/>
                    <a:pt x="190" y="264"/>
                    <a:pt x="293" y="264"/>
                  </a:cubicBezTo>
                  <a:cubicBezTo>
                    <a:pt x="379" y="264"/>
                    <a:pt x="470" y="243"/>
                    <a:pt x="560" y="227"/>
                  </a:cubicBezTo>
                  <a:cubicBezTo>
                    <a:pt x="525" y="156"/>
                    <a:pt x="477" y="84"/>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5"/>
            <p:cNvSpPr/>
            <p:nvPr/>
          </p:nvSpPr>
          <p:spPr>
            <a:xfrm>
              <a:off x="5923650" y="2300700"/>
              <a:ext cx="3900" cy="2075"/>
            </a:xfrm>
            <a:custGeom>
              <a:avLst/>
              <a:gdLst/>
              <a:ahLst/>
              <a:cxnLst/>
              <a:rect l="l" t="t" r="r" b="b"/>
              <a:pathLst>
                <a:path w="156" h="83" extrusionOk="0">
                  <a:moveTo>
                    <a:pt x="0" y="1"/>
                  </a:moveTo>
                  <a:cubicBezTo>
                    <a:pt x="19" y="56"/>
                    <a:pt x="43" y="83"/>
                    <a:pt x="71" y="83"/>
                  </a:cubicBezTo>
                  <a:cubicBezTo>
                    <a:pt x="97" y="83"/>
                    <a:pt x="126" y="59"/>
                    <a:pt x="155" y="13"/>
                  </a:cubicBezTo>
                  <a:cubicBezTo>
                    <a:pt x="107" y="13"/>
                    <a:pt x="6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5"/>
            <p:cNvSpPr/>
            <p:nvPr/>
          </p:nvSpPr>
          <p:spPr>
            <a:xfrm>
              <a:off x="5941500" y="2300700"/>
              <a:ext cx="4200" cy="3600"/>
            </a:xfrm>
            <a:custGeom>
              <a:avLst/>
              <a:gdLst/>
              <a:ahLst/>
              <a:cxnLst/>
              <a:rect l="l" t="t" r="r" b="b"/>
              <a:pathLst>
                <a:path w="168" h="144" extrusionOk="0">
                  <a:moveTo>
                    <a:pt x="1" y="1"/>
                  </a:moveTo>
                  <a:lnTo>
                    <a:pt x="1" y="144"/>
                  </a:lnTo>
                  <a:cubicBezTo>
                    <a:pt x="48" y="108"/>
                    <a:pt x="108" y="60"/>
                    <a:pt x="167" y="13"/>
                  </a:cubicBezTo>
                  <a:cubicBezTo>
                    <a:pt x="108" y="13"/>
                    <a:pt x="4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5"/>
            <p:cNvSpPr/>
            <p:nvPr/>
          </p:nvSpPr>
          <p:spPr>
            <a:xfrm>
              <a:off x="5930800" y="2297725"/>
              <a:ext cx="4175" cy="3300"/>
            </a:xfrm>
            <a:custGeom>
              <a:avLst/>
              <a:gdLst/>
              <a:ahLst/>
              <a:cxnLst/>
              <a:rect l="l" t="t" r="r" b="b"/>
              <a:pathLst>
                <a:path w="167" h="132" extrusionOk="0">
                  <a:moveTo>
                    <a:pt x="167" y="1"/>
                  </a:moveTo>
                  <a:lnTo>
                    <a:pt x="167" y="1"/>
                  </a:lnTo>
                  <a:cubicBezTo>
                    <a:pt x="107" y="37"/>
                    <a:pt x="48" y="72"/>
                    <a:pt x="0" y="132"/>
                  </a:cubicBezTo>
                  <a:cubicBezTo>
                    <a:pt x="95" y="120"/>
                    <a:pt x="131" y="7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5"/>
            <p:cNvSpPr/>
            <p:nvPr/>
          </p:nvSpPr>
          <p:spPr>
            <a:xfrm>
              <a:off x="5937925" y="2297725"/>
              <a:ext cx="3600" cy="3300"/>
            </a:xfrm>
            <a:custGeom>
              <a:avLst/>
              <a:gdLst/>
              <a:ahLst/>
              <a:cxnLst/>
              <a:rect l="l" t="t" r="r" b="b"/>
              <a:pathLst>
                <a:path w="144" h="132" extrusionOk="0">
                  <a:moveTo>
                    <a:pt x="1" y="1"/>
                  </a:moveTo>
                  <a:cubicBezTo>
                    <a:pt x="25" y="72"/>
                    <a:pt x="72" y="120"/>
                    <a:pt x="144" y="132"/>
                  </a:cubicBezTo>
                  <a:cubicBezTo>
                    <a:pt x="120" y="60"/>
                    <a:pt x="72"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5"/>
            <p:cNvSpPr/>
            <p:nvPr/>
          </p:nvSpPr>
          <p:spPr>
            <a:xfrm>
              <a:off x="5934950" y="2295500"/>
              <a:ext cx="3000" cy="2250"/>
            </a:xfrm>
            <a:custGeom>
              <a:avLst/>
              <a:gdLst/>
              <a:ahLst/>
              <a:cxnLst/>
              <a:rect l="l" t="t" r="r" b="b"/>
              <a:pathLst>
                <a:path w="120" h="90" extrusionOk="0">
                  <a:moveTo>
                    <a:pt x="51" y="1"/>
                  </a:moveTo>
                  <a:cubicBezTo>
                    <a:pt x="30" y="1"/>
                    <a:pt x="13" y="30"/>
                    <a:pt x="1" y="90"/>
                  </a:cubicBezTo>
                  <a:lnTo>
                    <a:pt x="120" y="90"/>
                  </a:lnTo>
                  <a:cubicBezTo>
                    <a:pt x="96" y="30"/>
                    <a:pt x="72"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5"/>
            <p:cNvSpPr/>
            <p:nvPr/>
          </p:nvSpPr>
          <p:spPr>
            <a:xfrm>
              <a:off x="5837025" y="2304875"/>
              <a:ext cx="4200" cy="3000"/>
            </a:xfrm>
            <a:custGeom>
              <a:avLst/>
              <a:gdLst/>
              <a:ahLst/>
              <a:cxnLst/>
              <a:rect l="l" t="t" r="r" b="b"/>
              <a:pathLst>
                <a:path w="168" h="120" extrusionOk="0">
                  <a:moveTo>
                    <a:pt x="1" y="1"/>
                  </a:moveTo>
                  <a:cubicBezTo>
                    <a:pt x="12" y="48"/>
                    <a:pt x="12" y="72"/>
                    <a:pt x="12" y="120"/>
                  </a:cubicBezTo>
                  <a:cubicBezTo>
                    <a:pt x="72" y="84"/>
                    <a:pt x="120"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5"/>
            <p:cNvSpPr/>
            <p:nvPr/>
          </p:nvSpPr>
          <p:spPr>
            <a:xfrm>
              <a:off x="5966500" y="2306675"/>
              <a:ext cx="36050" cy="10125"/>
            </a:xfrm>
            <a:custGeom>
              <a:avLst/>
              <a:gdLst/>
              <a:ahLst/>
              <a:cxnLst/>
              <a:rect l="l" t="t" r="r" b="b"/>
              <a:pathLst>
                <a:path w="1442" h="405" extrusionOk="0">
                  <a:moveTo>
                    <a:pt x="1" y="0"/>
                  </a:moveTo>
                  <a:lnTo>
                    <a:pt x="1" y="60"/>
                  </a:lnTo>
                  <a:cubicBezTo>
                    <a:pt x="13" y="119"/>
                    <a:pt x="13" y="167"/>
                    <a:pt x="13" y="226"/>
                  </a:cubicBezTo>
                  <a:cubicBezTo>
                    <a:pt x="155" y="339"/>
                    <a:pt x="298" y="404"/>
                    <a:pt x="450" y="404"/>
                  </a:cubicBezTo>
                  <a:cubicBezTo>
                    <a:pt x="538" y="404"/>
                    <a:pt x="630" y="382"/>
                    <a:pt x="727" y="333"/>
                  </a:cubicBezTo>
                  <a:cubicBezTo>
                    <a:pt x="838" y="216"/>
                    <a:pt x="962" y="195"/>
                    <a:pt x="1088" y="195"/>
                  </a:cubicBezTo>
                  <a:cubicBezTo>
                    <a:pt x="1161" y="195"/>
                    <a:pt x="1235" y="202"/>
                    <a:pt x="1308" y="202"/>
                  </a:cubicBezTo>
                  <a:cubicBezTo>
                    <a:pt x="1353" y="202"/>
                    <a:pt x="1398" y="199"/>
                    <a:pt x="1441" y="191"/>
                  </a:cubicBezTo>
                  <a:cubicBezTo>
                    <a:pt x="1253" y="77"/>
                    <a:pt x="1057" y="54"/>
                    <a:pt x="858" y="54"/>
                  </a:cubicBezTo>
                  <a:cubicBezTo>
                    <a:pt x="723" y="54"/>
                    <a:pt x="586" y="65"/>
                    <a:pt x="450" y="65"/>
                  </a:cubicBezTo>
                  <a:cubicBezTo>
                    <a:pt x="344" y="65"/>
                    <a:pt x="237" y="59"/>
                    <a:pt x="132" y="36"/>
                  </a:cubicBezTo>
                  <a:cubicBezTo>
                    <a:pt x="108" y="0"/>
                    <a:pt x="6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5"/>
            <p:cNvSpPr/>
            <p:nvPr/>
          </p:nvSpPr>
          <p:spPr>
            <a:xfrm>
              <a:off x="5927225" y="2313000"/>
              <a:ext cx="6850" cy="5900"/>
            </a:xfrm>
            <a:custGeom>
              <a:avLst/>
              <a:gdLst/>
              <a:ahLst/>
              <a:cxnLst/>
              <a:rect l="l" t="t" r="r" b="b"/>
              <a:pathLst>
                <a:path w="274" h="236" extrusionOk="0">
                  <a:moveTo>
                    <a:pt x="152" y="1"/>
                  </a:moveTo>
                  <a:cubicBezTo>
                    <a:pt x="129" y="1"/>
                    <a:pt x="106" y="10"/>
                    <a:pt x="84" y="33"/>
                  </a:cubicBezTo>
                  <a:cubicBezTo>
                    <a:pt x="0" y="104"/>
                    <a:pt x="36" y="176"/>
                    <a:pt x="131" y="235"/>
                  </a:cubicBezTo>
                  <a:cubicBezTo>
                    <a:pt x="179" y="199"/>
                    <a:pt x="238" y="152"/>
                    <a:pt x="274" y="104"/>
                  </a:cubicBezTo>
                  <a:cubicBezTo>
                    <a:pt x="249" y="47"/>
                    <a:pt x="202"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5"/>
            <p:cNvSpPr/>
            <p:nvPr/>
          </p:nvSpPr>
          <p:spPr>
            <a:xfrm>
              <a:off x="5893875" y="2300500"/>
              <a:ext cx="8375" cy="4250"/>
            </a:xfrm>
            <a:custGeom>
              <a:avLst/>
              <a:gdLst/>
              <a:ahLst/>
              <a:cxnLst/>
              <a:rect l="l" t="t" r="r" b="b"/>
              <a:pathLst>
                <a:path w="335" h="170" extrusionOk="0">
                  <a:moveTo>
                    <a:pt x="146" y="1"/>
                  </a:moveTo>
                  <a:cubicBezTo>
                    <a:pt x="102" y="1"/>
                    <a:pt x="61" y="15"/>
                    <a:pt x="24" y="57"/>
                  </a:cubicBezTo>
                  <a:cubicBezTo>
                    <a:pt x="1" y="57"/>
                    <a:pt x="1" y="80"/>
                    <a:pt x="24" y="104"/>
                  </a:cubicBezTo>
                  <a:cubicBezTo>
                    <a:pt x="72" y="152"/>
                    <a:pt x="123" y="170"/>
                    <a:pt x="175" y="170"/>
                  </a:cubicBezTo>
                  <a:cubicBezTo>
                    <a:pt x="227" y="170"/>
                    <a:pt x="280" y="152"/>
                    <a:pt x="334" y="128"/>
                  </a:cubicBezTo>
                  <a:lnTo>
                    <a:pt x="334" y="80"/>
                  </a:lnTo>
                  <a:lnTo>
                    <a:pt x="334" y="45"/>
                  </a:lnTo>
                  <a:cubicBezTo>
                    <a:pt x="267" y="25"/>
                    <a:pt x="20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5"/>
            <p:cNvSpPr/>
            <p:nvPr/>
          </p:nvSpPr>
          <p:spPr>
            <a:xfrm>
              <a:off x="5848350" y="2333975"/>
              <a:ext cx="6850" cy="2475"/>
            </a:xfrm>
            <a:custGeom>
              <a:avLst/>
              <a:gdLst/>
              <a:ahLst/>
              <a:cxnLst/>
              <a:rect l="l" t="t" r="r" b="b"/>
              <a:pathLst>
                <a:path w="274" h="99" extrusionOk="0">
                  <a:moveTo>
                    <a:pt x="141" y="0"/>
                  </a:moveTo>
                  <a:cubicBezTo>
                    <a:pt x="95" y="0"/>
                    <a:pt x="48" y="33"/>
                    <a:pt x="0" y="99"/>
                  </a:cubicBezTo>
                  <a:lnTo>
                    <a:pt x="274" y="99"/>
                  </a:lnTo>
                  <a:cubicBezTo>
                    <a:pt x="232" y="33"/>
                    <a:pt x="188"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5"/>
            <p:cNvSpPr/>
            <p:nvPr/>
          </p:nvSpPr>
          <p:spPr>
            <a:xfrm>
              <a:off x="6070100" y="2322450"/>
              <a:ext cx="4475" cy="3000"/>
            </a:xfrm>
            <a:custGeom>
              <a:avLst/>
              <a:gdLst/>
              <a:ahLst/>
              <a:cxnLst/>
              <a:rect l="l" t="t" r="r" b="b"/>
              <a:pathLst>
                <a:path w="179" h="120" extrusionOk="0">
                  <a:moveTo>
                    <a:pt x="179" y="0"/>
                  </a:moveTo>
                  <a:lnTo>
                    <a:pt x="0" y="36"/>
                  </a:lnTo>
                  <a:cubicBezTo>
                    <a:pt x="12" y="72"/>
                    <a:pt x="24" y="83"/>
                    <a:pt x="36" y="119"/>
                  </a:cubicBezTo>
                  <a:cubicBezTo>
                    <a:pt x="84" y="72"/>
                    <a:pt x="131" y="3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5"/>
            <p:cNvSpPr/>
            <p:nvPr/>
          </p:nvSpPr>
          <p:spPr>
            <a:xfrm>
              <a:off x="5905775" y="3105525"/>
              <a:ext cx="89575" cy="39275"/>
            </a:xfrm>
            <a:custGeom>
              <a:avLst/>
              <a:gdLst/>
              <a:ahLst/>
              <a:cxnLst/>
              <a:rect l="l" t="t" r="r" b="b"/>
              <a:pathLst>
                <a:path w="3583" h="1571" extrusionOk="0">
                  <a:moveTo>
                    <a:pt x="589" y="0"/>
                  </a:moveTo>
                  <a:cubicBezTo>
                    <a:pt x="407" y="0"/>
                    <a:pt x="244" y="85"/>
                    <a:pt x="96" y="240"/>
                  </a:cubicBezTo>
                  <a:cubicBezTo>
                    <a:pt x="1" y="336"/>
                    <a:pt x="37" y="443"/>
                    <a:pt x="132" y="514"/>
                  </a:cubicBezTo>
                  <a:cubicBezTo>
                    <a:pt x="211" y="472"/>
                    <a:pt x="284" y="438"/>
                    <a:pt x="354" y="438"/>
                  </a:cubicBezTo>
                  <a:cubicBezTo>
                    <a:pt x="421" y="438"/>
                    <a:pt x="485" y="469"/>
                    <a:pt x="549" y="550"/>
                  </a:cubicBezTo>
                  <a:cubicBezTo>
                    <a:pt x="1061" y="1098"/>
                    <a:pt x="1704" y="1372"/>
                    <a:pt x="2418" y="1503"/>
                  </a:cubicBezTo>
                  <a:cubicBezTo>
                    <a:pt x="2498" y="1455"/>
                    <a:pt x="2576" y="1437"/>
                    <a:pt x="2653" y="1437"/>
                  </a:cubicBezTo>
                  <a:cubicBezTo>
                    <a:pt x="2865" y="1437"/>
                    <a:pt x="3068" y="1570"/>
                    <a:pt x="3277" y="1570"/>
                  </a:cubicBezTo>
                  <a:cubicBezTo>
                    <a:pt x="3331" y="1570"/>
                    <a:pt x="3386" y="1561"/>
                    <a:pt x="3442" y="1538"/>
                  </a:cubicBezTo>
                  <a:cubicBezTo>
                    <a:pt x="3475" y="1337"/>
                    <a:pt x="3582" y="1094"/>
                    <a:pt x="3252" y="1094"/>
                  </a:cubicBezTo>
                  <a:cubicBezTo>
                    <a:pt x="3230" y="1094"/>
                    <a:pt x="3206" y="1095"/>
                    <a:pt x="3180" y="1098"/>
                  </a:cubicBezTo>
                  <a:cubicBezTo>
                    <a:pt x="3101" y="1107"/>
                    <a:pt x="3020" y="1117"/>
                    <a:pt x="2941" y="1117"/>
                  </a:cubicBezTo>
                  <a:cubicBezTo>
                    <a:pt x="2808" y="1117"/>
                    <a:pt x="2682" y="1087"/>
                    <a:pt x="2585" y="967"/>
                  </a:cubicBezTo>
                  <a:cubicBezTo>
                    <a:pt x="1942" y="824"/>
                    <a:pt x="1418" y="443"/>
                    <a:pt x="894" y="74"/>
                  </a:cubicBezTo>
                  <a:cubicBezTo>
                    <a:pt x="787" y="24"/>
                    <a:pt x="685"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5"/>
            <p:cNvSpPr/>
            <p:nvPr/>
          </p:nvSpPr>
          <p:spPr>
            <a:xfrm>
              <a:off x="5938225" y="2983225"/>
              <a:ext cx="14625" cy="70275"/>
            </a:xfrm>
            <a:custGeom>
              <a:avLst/>
              <a:gdLst/>
              <a:ahLst/>
              <a:cxnLst/>
              <a:rect l="l" t="t" r="r" b="b"/>
              <a:pathLst>
                <a:path w="585" h="2811" extrusionOk="0">
                  <a:moveTo>
                    <a:pt x="1" y="1"/>
                  </a:moveTo>
                  <a:cubicBezTo>
                    <a:pt x="1" y="930"/>
                    <a:pt x="108" y="1870"/>
                    <a:pt x="179" y="2811"/>
                  </a:cubicBezTo>
                  <a:cubicBezTo>
                    <a:pt x="584" y="2704"/>
                    <a:pt x="251" y="2299"/>
                    <a:pt x="406" y="2096"/>
                  </a:cubicBezTo>
                  <a:lnTo>
                    <a:pt x="406" y="2025"/>
                  </a:lnTo>
                  <a:lnTo>
                    <a:pt x="394" y="1942"/>
                  </a:lnTo>
                  <a:cubicBezTo>
                    <a:pt x="298" y="1668"/>
                    <a:pt x="275" y="1346"/>
                    <a:pt x="275" y="1025"/>
                  </a:cubicBezTo>
                  <a:cubicBezTo>
                    <a:pt x="239" y="727"/>
                    <a:pt x="346" y="418"/>
                    <a:pt x="155" y="132"/>
                  </a:cubicBezTo>
                  <a:lnTo>
                    <a:pt x="108" y="84"/>
                  </a:lnTo>
                  <a:cubicBezTo>
                    <a:pt x="72" y="60"/>
                    <a:pt x="48"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5"/>
            <p:cNvSpPr/>
            <p:nvPr/>
          </p:nvSpPr>
          <p:spPr>
            <a:xfrm>
              <a:off x="5942100" y="3035925"/>
              <a:ext cx="14025" cy="36325"/>
            </a:xfrm>
            <a:custGeom>
              <a:avLst/>
              <a:gdLst/>
              <a:ahLst/>
              <a:cxnLst/>
              <a:rect l="l" t="t" r="r" b="b"/>
              <a:pathLst>
                <a:path w="561" h="1453" extrusionOk="0">
                  <a:moveTo>
                    <a:pt x="262" y="0"/>
                  </a:moveTo>
                  <a:lnTo>
                    <a:pt x="262" y="0"/>
                  </a:lnTo>
                  <a:cubicBezTo>
                    <a:pt x="0" y="155"/>
                    <a:pt x="203" y="477"/>
                    <a:pt x="36" y="667"/>
                  </a:cubicBezTo>
                  <a:lnTo>
                    <a:pt x="84" y="1250"/>
                  </a:lnTo>
                  <a:cubicBezTo>
                    <a:pt x="131" y="1322"/>
                    <a:pt x="167" y="1393"/>
                    <a:pt x="251" y="1453"/>
                  </a:cubicBezTo>
                  <a:cubicBezTo>
                    <a:pt x="251" y="1310"/>
                    <a:pt x="262" y="1155"/>
                    <a:pt x="262" y="1012"/>
                  </a:cubicBezTo>
                  <a:lnTo>
                    <a:pt x="262" y="1012"/>
                  </a:lnTo>
                  <a:lnTo>
                    <a:pt x="251" y="1024"/>
                  </a:lnTo>
                  <a:cubicBezTo>
                    <a:pt x="560" y="691"/>
                    <a:pt x="393" y="346"/>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5"/>
            <p:cNvSpPr/>
            <p:nvPr/>
          </p:nvSpPr>
          <p:spPr>
            <a:xfrm>
              <a:off x="5938525" y="2996925"/>
              <a:ext cx="10150" cy="35750"/>
            </a:xfrm>
            <a:custGeom>
              <a:avLst/>
              <a:gdLst/>
              <a:ahLst/>
              <a:cxnLst/>
              <a:rect l="l" t="t" r="r" b="b"/>
              <a:pathLst>
                <a:path w="406" h="1430" extrusionOk="0">
                  <a:moveTo>
                    <a:pt x="394" y="1"/>
                  </a:moveTo>
                  <a:cubicBezTo>
                    <a:pt x="1" y="48"/>
                    <a:pt x="322" y="417"/>
                    <a:pt x="143" y="548"/>
                  </a:cubicBezTo>
                  <a:cubicBezTo>
                    <a:pt x="96" y="870"/>
                    <a:pt x="215" y="1155"/>
                    <a:pt x="405" y="1429"/>
                  </a:cubicBezTo>
                  <a:cubicBezTo>
                    <a:pt x="405" y="953"/>
                    <a:pt x="394" y="465"/>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5"/>
            <p:cNvSpPr/>
            <p:nvPr/>
          </p:nvSpPr>
          <p:spPr>
            <a:xfrm>
              <a:off x="5942100" y="2985625"/>
              <a:ext cx="6275" cy="24725"/>
            </a:xfrm>
            <a:custGeom>
              <a:avLst/>
              <a:gdLst/>
              <a:ahLst/>
              <a:cxnLst/>
              <a:rect l="l" t="t" r="r" b="b"/>
              <a:pathLst>
                <a:path w="251" h="989" extrusionOk="0">
                  <a:moveTo>
                    <a:pt x="131" y="0"/>
                  </a:moveTo>
                  <a:lnTo>
                    <a:pt x="131" y="0"/>
                  </a:lnTo>
                  <a:cubicBezTo>
                    <a:pt x="84" y="24"/>
                    <a:pt x="60" y="24"/>
                    <a:pt x="12" y="36"/>
                  </a:cubicBezTo>
                  <a:cubicBezTo>
                    <a:pt x="12" y="345"/>
                    <a:pt x="0" y="679"/>
                    <a:pt x="0" y="988"/>
                  </a:cubicBezTo>
                  <a:cubicBezTo>
                    <a:pt x="215" y="869"/>
                    <a:pt x="36" y="548"/>
                    <a:pt x="251" y="429"/>
                  </a:cubicBezTo>
                  <a:lnTo>
                    <a:pt x="251" y="381"/>
                  </a:lnTo>
                  <a:lnTo>
                    <a:pt x="251" y="298"/>
                  </a:lnTo>
                  <a:cubicBezTo>
                    <a:pt x="179" y="226"/>
                    <a:pt x="215" y="95"/>
                    <a:pt x="120" y="24"/>
                  </a:cubicBez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5"/>
            <p:cNvSpPr/>
            <p:nvPr/>
          </p:nvSpPr>
          <p:spPr>
            <a:xfrm>
              <a:off x="5945075" y="2985775"/>
              <a:ext cx="3600" cy="7300"/>
            </a:xfrm>
            <a:custGeom>
              <a:avLst/>
              <a:gdLst/>
              <a:ahLst/>
              <a:cxnLst/>
              <a:rect l="l" t="t" r="r" b="b"/>
              <a:pathLst>
                <a:path w="144" h="292" extrusionOk="0">
                  <a:moveTo>
                    <a:pt x="62" y="0"/>
                  </a:moveTo>
                  <a:cubicBezTo>
                    <a:pt x="39" y="0"/>
                    <a:pt x="18" y="6"/>
                    <a:pt x="1" y="18"/>
                  </a:cubicBezTo>
                  <a:cubicBezTo>
                    <a:pt x="1" y="113"/>
                    <a:pt x="24" y="232"/>
                    <a:pt x="132" y="292"/>
                  </a:cubicBezTo>
                  <a:cubicBezTo>
                    <a:pt x="132" y="208"/>
                    <a:pt x="143" y="101"/>
                    <a:pt x="132" y="18"/>
                  </a:cubicBezTo>
                  <a:cubicBezTo>
                    <a:pt x="108" y="6"/>
                    <a:pt x="84"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5"/>
            <p:cNvSpPr/>
            <p:nvPr/>
          </p:nvSpPr>
          <p:spPr>
            <a:xfrm>
              <a:off x="6153425" y="2613250"/>
              <a:ext cx="6575" cy="6875"/>
            </a:xfrm>
            <a:custGeom>
              <a:avLst/>
              <a:gdLst/>
              <a:ahLst/>
              <a:cxnLst/>
              <a:rect l="l" t="t" r="r" b="b"/>
              <a:pathLst>
                <a:path w="263" h="275" extrusionOk="0">
                  <a:moveTo>
                    <a:pt x="1" y="0"/>
                  </a:moveTo>
                  <a:cubicBezTo>
                    <a:pt x="1" y="108"/>
                    <a:pt x="1" y="215"/>
                    <a:pt x="96" y="274"/>
                  </a:cubicBezTo>
                  <a:cubicBezTo>
                    <a:pt x="215" y="120"/>
                    <a:pt x="26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5"/>
            <p:cNvSpPr/>
            <p:nvPr/>
          </p:nvSpPr>
          <p:spPr>
            <a:xfrm>
              <a:off x="6100150" y="2610350"/>
              <a:ext cx="2700" cy="2325"/>
            </a:xfrm>
            <a:custGeom>
              <a:avLst/>
              <a:gdLst/>
              <a:ahLst/>
              <a:cxnLst/>
              <a:rect l="l" t="t" r="r" b="b"/>
              <a:pathLst>
                <a:path w="108" h="93" extrusionOk="0">
                  <a:moveTo>
                    <a:pt x="43" y="1"/>
                  </a:moveTo>
                  <a:cubicBezTo>
                    <a:pt x="32" y="1"/>
                    <a:pt x="18" y="4"/>
                    <a:pt x="1" y="9"/>
                  </a:cubicBezTo>
                  <a:cubicBezTo>
                    <a:pt x="13" y="57"/>
                    <a:pt x="48" y="69"/>
                    <a:pt x="108" y="93"/>
                  </a:cubicBezTo>
                  <a:cubicBezTo>
                    <a:pt x="90" y="30"/>
                    <a:pt x="79"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5"/>
            <p:cNvSpPr/>
            <p:nvPr/>
          </p:nvSpPr>
          <p:spPr>
            <a:xfrm>
              <a:off x="5238750" y="1854750"/>
              <a:ext cx="20850" cy="99225"/>
            </a:xfrm>
            <a:custGeom>
              <a:avLst/>
              <a:gdLst/>
              <a:ahLst/>
              <a:cxnLst/>
              <a:rect l="l" t="t" r="r" b="b"/>
              <a:pathLst>
                <a:path w="834" h="3969" extrusionOk="0">
                  <a:moveTo>
                    <a:pt x="704" y="0"/>
                  </a:moveTo>
                  <a:cubicBezTo>
                    <a:pt x="664" y="0"/>
                    <a:pt x="625" y="21"/>
                    <a:pt x="583" y="63"/>
                  </a:cubicBezTo>
                  <a:cubicBezTo>
                    <a:pt x="321" y="563"/>
                    <a:pt x="357" y="1146"/>
                    <a:pt x="167" y="1646"/>
                  </a:cubicBezTo>
                  <a:cubicBezTo>
                    <a:pt x="167" y="1885"/>
                    <a:pt x="155" y="2123"/>
                    <a:pt x="155" y="2361"/>
                  </a:cubicBezTo>
                  <a:cubicBezTo>
                    <a:pt x="191" y="2397"/>
                    <a:pt x="191" y="2432"/>
                    <a:pt x="167" y="2516"/>
                  </a:cubicBezTo>
                  <a:cubicBezTo>
                    <a:pt x="191" y="3004"/>
                    <a:pt x="0" y="3480"/>
                    <a:pt x="131" y="3968"/>
                  </a:cubicBezTo>
                  <a:cubicBezTo>
                    <a:pt x="191" y="3968"/>
                    <a:pt x="250" y="3956"/>
                    <a:pt x="298" y="3921"/>
                  </a:cubicBezTo>
                  <a:cubicBezTo>
                    <a:pt x="345" y="3885"/>
                    <a:pt x="393" y="3849"/>
                    <a:pt x="417" y="3801"/>
                  </a:cubicBezTo>
                  <a:cubicBezTo>
                    <a:pt x="417" y="3766"/>
                    <a:pt x="429" y="3706"/>
                    <a:pt x="429" y="3659"/>
                  </a:cubicBezTo>
                  <a:cubicBezTo>
                    <a:pt x="393" y="3599"/>
                    <a:pt x="393" y="3551"/>
                    <a:pt x="429" y="3504"/>
                  </a:cubicBezTo>
                  <a:cubicBezTo>
                    <a:pt x="417" y="3468"/>
                    <a:pt x="417" y="3409"/>
                    <a:pt x="417" y="3361"/>
                  </a:cubicBezTo>
                  <a:cubicBezTo>
                    <a:pt x="357" y="3313"/>
                    <a:pt x="357" y="3242"/>
                    <a:pt x="357" y="3170"/>
                  </a:cubicBezTo>
                  <a:lnTo>
                    <a:pt x="357" y="3016"/>
                  </a:lnTo>
                  <a:cubicBezTo>
                    <a:pt x="357" y="2969"/>
                    <a:pt x="372" y="2937"/>
                    <a:pt x="407" y="2937"/>
                  </a:cubicBezTo>
                  <a:cubicBezTo>
                    <a:pt x="417" y="2937"/>
                    <a:pt x="428" y="2939"/>
                    <a:pt x="441" y="2944"/>
                  </a:cubicBezTo>
                  <a:cubicBezTo>
                    <a:pt x="476" y="2944"/>
                    <a:pt x="524" y="2932"/>
                    <a:pt x="548" y="2909"/>
                  </a:cubicBezTo>
                  <a:cubicBezTo>
                    <a:pt x="417" y="2539"/>
                    <a:pt x="429" y="2147"/>
                    <a:pt x="548" y="1777"/>
                  </a:cubicBezTo>
                  <a:cubicBezTo>
                    <a:pt x="464" y="1646"/>
                    <a:pt x="476" y="1492"/>
                    <a:pt x="548" y="1361"/>
                  </a:cubicBezTo>
                  <a:cubicBezTo>
                    <a:pt x="762" y="956"/>
                    <a:pt x="691" y="492"/>
                    <a:pt x="833" y="63"/>
                  </a:cubicBezTo>
                  <a:cubicBezTo>
                    <a:pt x="786" y="21"/>
                    <a:pt x="744" y="0"/>
                    <a:pt x="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5"/>
            <p:cNvSpPr/>
            <p:nvPr/>
          </p:nvSpPr>
          <p:spPr>
            <a:xfrm>
              <a:off x="5259575" y="1723550"/>
              <a:ext cx="44375" cy="32175"/>
            </a:xfrm>
            <a:custGeom>
              <a:avLst/>
              <a:gdLst/>
              <a:ahLst/>
              <a:cxnLst/>
              <a:rect l="l" t="t" r="r" b="b"/>
              <a:pathLst>
                <a:path w="1775" h="1287" extrusionOk="0">
                  <a:moveTo>
                    <a:pt x="1584" y="1"/>
                  </a:moveTo>
                  <a:cubicBezTo>
                    <a:pt x="1468" y="49"/>
                    <a:pt x="1360" y="121"/>
                    <a:pt x="1234" y="121"/>
                  </a:cubicBezTo>
                  <a:cubicBezTo>
                    <a:pt x="1205" y="121"/>
                    <a:pt x="1175" y="117"/>
                    <a:pt x="1143" y="108"/>
                  </a:cubicBezTo>
                  <a:cubicBezTo>
                    <a:pt x="1132" y="120"/>
                    <a:pt x="1108" y="144"/>
                    <a:pt x="1072" y="144"/>
                  </a:cubicBezTo>
                  <a:cubicBezTo>
                    <a:pt x="1048" y="179"/>
                    <a:pt x="1012" y="227"/>
                    <a:pt x="1012" y="275"/>
                  </a:cubicBezTo>
                  <a:cubicBezTo>
                    <a:pt x="584" y="394"/>
                    <a:pt x="274" y="656"/>
                    <a:pt x="120" y="1096"/>
                  </a:cubicBezTo>
                  <a:cubicBezTo>
                    <a:pt x="96" y="1168"/>
                    <a:pt x="48" y="1215"/>
                    <a:pt x="0" y="1275"/>
                  </a:cubicBezTo>
                  <a:cubicBezTo>
                    <a:pt x="60" y="1275"/>
                    <a:pt x="108" y="1287"/>
                    <a:pt x="167" y="1287"/>
                  </a:cubicBezTo>
                  <a:cubicBezTo>
                    <a:pt x="691" y="870"/>
                    <a:pt x="1310" y="632"/>
                    <a:pt x="1774" y="156"/>
                  </a:cubicBezTo>
                  <a:cubicBezTo>
                    <a:pt x="1739" y="60"/>
                    <a:pt x="1679"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5"/>
            <p:cNvSpPr/>
            <p:nvPr/>
          </p:nvSpPr>
          <p:spPr>
            <a:xfrm>
              <a:off x="5217300" y="1771175"/>
              <a:ext cx="29500" cy="32025"/>
            </a:xfrm>
            <a:custGeom>
              <a:avLst/>
              <a:gdLst/>
              <a:ahLst/>
              <a:cxnLst/>
              <a:rect l="l" t="t" r="r" b="b"/>
              <a:pathLst>
                <a:path w="1180" h="1281" extrusionOk="0">
                  <a:moveTo>
                    <a:pt x="751" y="1"/>
                  </a:moveTo>
                  <a:cubicBezTo>
                    <a:pt x="656" y="477"/>
                    <a:pt x="334" y="810"/>
                    <a:pt x="1" y="1108"/>
                  </a:cubicBezTo>
                  <a:cubicBezTo>
                    <a:pt x="156" y="1120"/>
                    <a:pt x="334" y="1096"/>
                    <a:pt x="441" y="1275"/>
                  </a:cubicBezTo>
                  <a:cubicBezTo>
                    <a:pt x="459" y="1279"/>
                    <a:pt x="476" y="1281"/>
                    <a:pt x="490" y="1281"/>
                  </a:cubicBezTo>
                  <a:cubicBezTo>
                    <a:pt x="605" y="1281"/>
                    <a:pt x="640" y="1170"/>
                    <a:pt x="703" y="1096"/>
                  </a:cubicBezTo>
                  <a:cubicBezTo>
                    <a:pt x="798" y="870"/>
                    <a:pt x="906" y="632"/>
                    <a:pt x="1001" y="406"/>
                  </a:cubicBezTo>
                  <a:cubicBezTo>
                    <a:pt x="1037" y="346"/>
                    <a:pt x="1084" y="286"/>
                    <a:pt x="1144" y="239"/>
                  </a:cubicBezTo>
                  <a:cubicBezTo>
                    <a:pt x="1179" y="203"/>
                    <a:pt x="1179" y="144"/>
                    <a:pt x="1144" y="96"/>
                  </a:cubicBezTo>
                  <a:cubicBezTo>
                    <a:pt x="1025" y="60"/>
                    <a:pt x="894" y="36"/>
                    <a:pt x="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5"/>
            <p:cNvSpPr/>
            <p:nvPr/>
          </p:nvSpPr>
          <p:spPr>
            <a:xfrm>
              <a:off x="5223850" y="1798875"/>
              <a:ext cx="14325" cy="36325"/>
            </a:xfrm>
            <a:custGeom>
              <a:avLst/>
              <a:gdLst/>
              <a:ahLst/>
              <a:cxnLst/>
              <a:rect l="l" t="t" r="r" b="b"/>
              <a:pathLst>
                <a:path w="573" h="1453" extrusionOk="0">
                  <a:moveTo>
                    <a:pt x="453" y="0"/>
                  </a:moveTo>
                  <a:lnTo>
                    <a:pt x="453" y="0"/>
                  </a:lnTo>
                  <a:cubicBezTo>
                    <a:pt x="358" y="60"/>
                    <a:pt x="275" y="107"/>
                    <a:pt x="179" y="167"/>
                  </a:cubicBezTo>
                  <a:cubicBezTo>
                    <a:pt x="167" y="191"/>
                    <a:pt x="167" y="238"/>
                    <a:pt x="132" y="274"/>
                  </a:cubicBezTo>
                  <a:cubicBezTo>
                    <a:pt x="96" y="333"/>
                    <a:pt x="48" y="381"/>
                    <a:pt x="36" y="452"/>
                  </a:cubicBezTo>
                  <a:cubicBezTo>
                    <a:pt x="36" y="643"/>
                    <a:pt x="13" y="810"/>
                    <a:pt x="1" y="988"/>
                  </a:cubicBezTo>
                  <a:cubicBezTo>
                    <a:pt x="13" y="1155"/>
                    <a:pt x="13" y="1310"/>
                    <a:pt x="36" y="1453"/>
                  </a:cubicBezTo>
                  <a:cubicBezTo>
                    <a:pt x="72" y="1441"/>
                    <a:pt x="108" y="1429"/>
                    <a:pt x="155" y="1405"/>
                  </a:cubicBezTo>
                  <a:cubicBezTo>
                    <a:pt x="215" y="941"/>
                    <a:pt x="572" y="51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5"/>
            <p:cNvSpPr/>
            <p:nvPr/>
          </p:nvSpPr>
          <p:spPr>
            <a:xfrm>
              <a:off x="5363150" y="1709125"/>
              <a:ext cx="33675" cy="12675"/>
            </a:xfrm>
            <a:custGeom>
              <a:avLst/>
              <a:gdLst/>
              <a:ahLst/>
              <a:cxnLst/>
              <a:rect l="l" t="t" r="r" b="b"/>
              <a:pathLst>
                <a:path w="1347" h="507" extrusionOk="0">
                  <a:moveTo>
                    <a:pt x="820" y="1"/>
                  </a:moveTo>
                  <a:cubicBezTo>
                    <a:pt x="479" y="1"/>
                    <a:pt x="313" y="380"/>
                    <a:pt x="1" y="447"/>
                  </a:cubicBezTo>
                  <a:cubicBezTo>
                    <a:pt x="105" y="491"/>
                    <a:pt x="207" y="507"/>
                    <a:pt x="308" y="507"/>
                  </a:cubicBezTo>
                  <a:cubicBezTo>
                    <a:pt x="505" y="507"/>
                    <a:pt x="697" y="447"/>
                    <a:pt x="894" y="423"/>
                  </a:cubicBezTo>
                  <a:cubicBezTo>
                    <a:pt x="846" y="280"/>
                    <a:pt x="1346" y="137"/>
                    <a:pt x="894" y="6"/>
                  </a:cubicBezTo>
                  <a:cubicBezTo>
                    <a:pt x="868" y="2"/>
                    <a:pt x="844" y="1"/>
                    <a:pt x="8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5"/>
            <p:cNvSpPr/>
            <p:nvPr/>
          </p:nvSpPr>
          <p:spPr>
            <a:xfrm>
              <a:off x="5299150" y="1719125"/>
              <a:ext cx="32175" cy="8675"/>
            </a:xfrm>
            <a:custGeom>
              <a:avLst/>
              <a:gdLst/>
              <a:ahLst/>
              <a:cxnLst/>
              <a:rect l="l" t="t" r="r" b="b"/>
              <a:pathLst>
                <a:path w="1287" h="347" extrusionOk="0">
                  <a:moveTo>
                    <a:pt x="888" y="1"/>
                  </a:moveTo>
                  <a:cubicBezTo>
                    <a:pt x="740" y="1"/>
                    <a:pt x="588" y="35"/>
                    <a:pt x="442" y="35"/>
                  </a:cubicBezTo>
                  <a:cubicBezTo>
                    <a:pt x="405" y="27"/>
                    <a:pt x="370" y="23"/>
                    <a:pt x="336" y="23"/>
                  </a:cubicBezTo>
                  <a:cubicBezTo>
                    <a:pt x="214" y="23"/>
                    <a:pt x="106" y="73"/>
                    <a:pt x="13" y="166"/>
                  </a:cubicBezTo>
                  <a:lnTo>
                    <a:pt x="1" y="202"/>
                  </a:lnTo>
                  <a:cubicBezTo>
                    <a:pt x="61" y="237"/>
                    <a:pt x="132" y="297"/>
                    <a:pt x="191" y="344"/>
                  </a:cubicBezTo>
                  <a:cubicBezTo>
                    <a:pt x="210" y="346"/>
                    <a:pt x="228" y="347"/>
                    <a:pt x="246" y="347"/>
                  </a:cubicBezTo>
                  <a:cubicBezTo>
                    <a:pt x="557" y="347"/>
                    <a:pt x="814" y="117"/>
                    <a:pt x="1098" y="117"/>
                  </a:cubicBezTo>
                  <a:cubicBezTo>
                    <a:pt x="1159" y="117"/>
                    <a:pt x="1222" y="128"/>
                    <a:pt x="1287" y="154"/>
                  </a:cubicBezTo>
                  <a:cubicBezTo>
                    <a:pt x="1165" y="32"/>
                    <a:pt x="1028"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5"/>
            <p:cNvSpPr/>
            <p:nvPr/>
          </p:nvSpPr>
          <p:spPr>
            <a:xfrm>
              <a:off x="5253325" y="1833700"/>
              <a:ext cx="8050" cy="22350"/>
            </a:xfrm>
            <a:custGeom>
              <a:avLst/>
              <a:gdLst/>
              <a:ahLst/>
              <a:cxnLst/>
              <a:rect l="l" t="t" r="r" b="b"/>
              <a:pathLst>
                <a:path w="322" h="894" extrusionOk="0">
                  <a:moveTo>
                    <a:pt x="203" y="0"/>
                  </a:moveTo>
                  <a:lnTo>
                    <a:pt x="203" y="0"/>
                  </a:lnTo>
                  <a:cubicBezTo>
                    <a:pt x="24" y="179"/>
                    <a:pt x="227" y="464"/>
                    <a:pt x="0" y="619"/>
                  </a:cubicBezTo>
                  <a:lnTo>
                    <a:pt x="0" y="893"/>
                  </a:lnTo>
                  <a:lnTo>
                    <a:pt x="250" y="893"/>
                  </a:lnTo>
                  <a:cubicBezTo>
                    <a:pt x="250" y="750"/>
                    <a:pt x="262" y="607"/>
                    <a:pt x="286" y="464"/>
                  </a:cubicBezTo>
                  <a:cubicBezTo>
                    <a:pt x="250" y="322"/>
                    <a:pt x="322" y="143"/>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5"/>
            <p:cNvSpPr/>
            <p:nvPr/>
          </p:nvSpPr>
          <p:spPr>
            <a:xfrm>
              <a:off x="5941200" y="1738475"/>
              <a:ext cx="11350" cy="2975"/>
            </a:xfrm>
            <a:custGeom>
              <a:avLst/>
              <a:gdLst/>
              <a:ahLst/>
              <a:cxnLst/>
              <a:rect l="l" t="t" r="r" b="b"/>
              <a:pathLst>
                <a:path w="454" h="119" extrusionOk="0">
                  <a:moveTo>
                    <a:pt x="231" y="0"/>
                  </a:moveTo>
                  <a:cubicBezTo>
                    <a:pt x="156" y="0"/>
                    <a:pt x="80" y="39"/>
                    <a:pt x="1" y="118"/>
                  </a:cubicBezTo>
                  <a:cubicBezTo>
                    <a:pt x="156" y="106"/>
                    <a:pt x="298" y="106"/>
                    <a:pt x="453" y="106"/>
                  </a:cubicBezTo>
                  <a:cubicBezTo>
                    <a:pt x="377" y="36"/>
                    <a:pt x="304"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5"/>
            <p:cNvSpPr/>
            <p:nvPr/>
          </p:nvSpPr>
          <p:spPr>
            <a:xfrm>
              <a:off x="5242600" y="1777125"/>
              <a:ext cx="3300" cy="4200"/>
            </a:xfrm>
            <a:custGeom>
              <a:avLst/>
              <a:gdLst/>
              <a:ahLst/>
              <a:cxnLst/>
              <a:rect l="l" t="t" r="r" b="b"/>
              <a:pathLst>
                <a:path w="132" h="168" extrusionOk="0">
                  <a:moveTo>
                    <a:pt x="132" y="1"/>
                  </a:moveTo>
                  <a:lnTo>
                    <a:pt x="132" y="1"/>
                  </a:lnTo>
                  <a:cubicBezTo>
                    <a:pt x="37" y="37"/>
                    <a:pt x="1" y="84"/>
                    <a:pt x="1" y="168"/>
                  </a:cubicBezTo>
                  <a:cubicBezTo>
                    <a:pt x="72" y="144"/>
                    <a:pt x="120" y="96"/>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5"/>
            <p:cNvSpPr/>
            <p:nvPr/>
          </p:nvSpPr>
          <p:spPr>
            <a:xfrm>
              <a:off x="5245875" y="1772275"/>
              <a:ext cx="3600" cy="4875"/>
            </a:xfrm>
            <a:custGeom>
              <a:avLst/>
              <a:gdLst/>
              <a:ahLst/>
              <a:cxnLst/>
              <a:rect l="l" t="t" r="r" b="b"/>
              <a:pathLst>
                <a:path w="144" h="195" extrusionOk="0">
                  <a:moveTo>
                    <a:pt x="75" y="0"/>
                  </a:moveTo>
                  <a:cubicBezTo>
                    <a:pt x="40" y="0"/>
                    <a:pt x="10" y="16"/>
                    <a:pt x="1" y="52"/>
                  </a:cubicBezTo>
                  <a:lnTo>
                    <a:pt x="1" y="195"/>
                  </a:lnTo>
                  <a:cubicBezTo>
                    <a:pt x="72" y="183"/>
                    <a:pt x="120" y="135"/>
                    <a:pt x="144" y="52"/>
                  </a:cubicBezTo>
                  <a:lnTo>
                    <a:pt x="108" y="4"/>
                  </a:lnTo>
                  <a:cubicBezTo>
                    <a:pt x="97" y="2"/>
                    <a:pt x="85"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5"/>
            <p:cNvSpPr/>
            <p:nvPr/>
          </p:nvSpPr>
          <p:spPr>
            <a:xfrm>
              <a:off x="5259875" y="1795600"/>
              <a:ext cx="2700" cy="3000"/>
            </a:xfrm>
            <a:custGeom>
              <a:avLst/>
              <a:gdLst/>
              <a:ahLst/>
              <a:cxnLst/>
              <a:rect l="l" t="t" r="r" b="b"/>
              <a:pathLst>
                <a:path w="108" h="120" extrusionOk="0">
                  <a:moveTo>
                    <a:pt x="36" y="0"/>
                  </a:moveTo>
                  <a:cubicBezTo>
                    <a:pt x="24" y="36"/>
                    <a:pt x="0" y="83"/>
                    <a:pt x="24" y="119"/>
                  </a:cubicBezTo>
                  <a:cubicBezTo>
                    <a:pt x="84" y="83"/>
                    <a:pt x="108" y="6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5"/>
            <p:cNvSpPr/>
            <p:nvPr/>
          </p:nvSpPr>
          <p:spPr>
            <a:xfrm>
              <a:off x="5424775" y="2300700"/>
              <a:ext cx="29800" cy="4375"/>
            </a:xfrm>
            <a:custGeom>
              <a:avLst/>
              <a:gdLst/>
              <a:ahLst/>
              <a:cxnLst/>
              <a:rect l="l" t="t" r="r" b="b"/>
              <a:pathLst>
                <a:path w="1192" h="175" extrusionOk="0">
                  <a:moveTo>
                    <a:pt x="0" y="1"/>
                  </a:moveTo>
                  <a:cubicBezTo>
                    <a:pt x="171" y="138"/>
                    <a:pt x="351" y="174"/>
                    <a:pt x="536" y="174"/>
                  </a:cubicBezTo>
                  <a:cubicBezTo>
                    <a:pt x="739" y="174"/>
                    <a:pt x="946" y="131"/>
                    <a:pt x="1151" y="131"/>
                  </a:cubicBezTo>
                  <a:cubicBezTo>
                    <a:pt x="1164" y="131"/>
                    <a:pt x="1178" y="131"/>
                    <a:pt x="1191" y="132"/>
                  </a:cubicBezTo>
                  <a:cubicBezTo>
                    <a:pt x="1179" y="108"/>
                    <a:pt x="1143" y="60"/>
                    <a:pt x="1120" y="37"/>
                  </a:cubicBezTo>
                  <a:cubicBezTo>
                    <a:pt x="751" y="13"/>
                    <a:pt x="37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5"/>
            <p:cNvSpPr/>
            <p:nvPr/>
          </p:nvSpPr>
          <p:spPr>
            <a:xfrm>
              <a:off x="5399775" y="2297150"/>
              <a:ext cx="22350" cy="4075"/>
            </a:xfrm>
            <a:custGeom>
              <a:avLst/>
              <a:gdLst/>
              <a:ahLst/>
              <a:cxnLst/>
              <a:rect l="l" t="t" r="r" b="b"/>
              <a:pathLst>
                <a:path w="894" h="163" extrusionOk="0">
                  <a:moveTo>
                    <a:pt x="0" y="24"/>
                  </a:moveTo>
                  <a:lnTo>
                    <a:pt x="0" y="24"/>
                  </a:lnTo>
                  <a:cubicBezTo>
                    <a:pt x="140" y="134"/>
                    <a:pt x="284" y="162"/>
                    <a:pt x="431" y="162"/>
                  </a:cubicBezTo>
                  <a:cubicBezTo>
                    <a:pt x="585" y="162"/>
                    <a:pt x="741" y="131"/>
                    <a:pt x="893" y="131"/>
                  </a:cubicBezTo>
                  <a:cubicBezTo>
                    <a:pt x="619" y="0"/>
                    <a:pt x="298" y="36"/>
                    <a:pt x="0"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5"/>
            <p:cNvSpPr/>
            <p:nvPr/>
          </p:nvSpPr>
          <p:spPr>
            <a:xfrm>
              <a:off x="5495025" y="2304200"/>
              <a:ext cx="19950" cy="3750"/>
            </a:xfrm>
            <a:custGeom>
              <a:avLst/>
              <a:gdLst/>
              <a:ahLst/>
              <a:cxnLst/>
              <a:rect l="l" t="t" r="r" b="b"/>
              <a:pathLst>
                <a:path w="798" h="150" extrusionOk="0">
                  <a:moveTo>
                    <a:pt x="413" y="1"/>
                  </a:moveTo>
                  <a:cubicBezTo>
                    <a:pt x="277" y="1"/>
                    <a:pt x="137" y="28"/>
                    <a:pt x="0" y="28"/>
                  </a:cubicBezTo>
                  <a:cubicBezTo>
                    <a:pt x="172" y="114"/>
                    <a:pt x="363" y="150"/>
                    <a:pt x="564" y="150"/>
                  </a:cubicBezTo>
                  <a:cubicBezTo>
                    <a:pt x="641" y="150"/>
                    <a:pt x="719" y="145"/>
                    <a:pt x="798" y="135"/>
                  </a:cubicBezTo>
                  <a:cubicBezTo>
                    <a:pt x="679" y="28"/>
                    <a:pt x="548"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5"/>
            <p:cNvSpPr/>
            <p:nvPr/>
          </p:nvSpPr>
          <p:spPr>
            <a:xfrm>
              <a:off x="5531925" y="2307825"/>
              <a:ext cx="14900" cy="3625"/>
            </a:xfrm>
            <a:custGeom>
              <a:avLst/>
              <a:gdLst/>
              <a:ahLst/>
              <a:cxnLst/>
              <a:rect l="l" t="t" r="r" b="b"/>
              <a:pathLst>
                <a:path w="596" h="145" extrusionOk="0">
                  <a:moveTo>
                    <a:pt x="272" y="0"/>
                  </a:moveTo>
                  <a:cubicBezTo>
                    <a:pt x="184" y="0"/>
                    <a:pt x="93" y="14"/>
                    <a:pt x="1" y="14"/>
                  </a:cubicBezTo>
                  <a:cubicBezTo>
                    <a:pt x="115" y="121"/>
                    <a:pt x="245" y="144"/>
                    <a:pt x="376" y="144"/>
                  </a:cubicBezTo>
                  <a:cubicBezTo>
                    <a:pt x="450" y="144"/>
                    <a:pt x="524" y="137"/>
                    <a:pt x="596" y="133"/>
                  </a:cubicBezTo>
                  <a:cubicBezTo>
                    <a:pt x="501" y="24"/>
                    <a:pt x="390"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5"/>
            <p:cNvSpPr/>
            <p:nvPr/>
          </p:nvSpPr>
          <p:spPr>
            <a:xfrm>
              <a:off x="5848350" y="2370525"/>
              <a:ext cx="94675" cy="5825"/>
            </a:xfrm>
            <a:custGeom>
              <a:avLst/>
              <a:gdLst/>
              <a:ahLst/>
              <a:cxnLst/>
              <a:rect l="l" t="t" r="r" b="b"/>
              <a:pathLst>
                <a:path w="3787" h="233" extrusionOk="0">
                  <a:moveTo>
                    <a:pt x="1768" y="0"/>
                  </a:moveTo>
                  <a:cubicBezTo>
                    <a:pt x="1646" y="0"/>
                    <a:pt x="1525" y="17"/>
                    <a:pt x="1405" y="65"/>
                  </a:cubicBezTo>
                  <a:cubicBezTo>
                    <a:pt x="1297" y="91"/>
                    <a:pt x="1186" y="98"/>
                    <a:pt x="1074" y="98"/>
                  </a:cubicBezTo>
                  <a:cubicBezTo>
                    <a:pt x="923" y="98"/>
                    <a:pt x="770" y="85"/>
                    <a:pt x="617" y="85"/>
                  </a:cubicBezTo>
                  <a:cubicBezTo>
                    <a:pt x="405" y="85"/>
                    <a:pt x="196" y="111"/>
                    <a:pt x="0" y="232"/>
                  </a:cubicBezTo>
                  <a:cubicBezTo>
                    <a:pt x="536" y="232"/>
                    <a:pt x="1048" y="220"/>
                    <a:pt x="1572" y="220"/>
                  </a:cubicBezTo>
                  <a:cubicBezTo>
                    <a:pt x="2048" y="220"/>
                    <a:pt x="2529" y="210"/>
                    <a:pt x="3009" y="210"/>
                  </a:cubicBezTo>
                  <a:cubicBezTo>
                    <a:pt x="3249" y="210"/>
                    <a:pt x="3489" y="212"/>
                    <a:pt x="3727" y="220"/>
                  </a:cubicBezTo>
                  <a:cubicBezTo>
                    <a:pt x="3774" y="173"/>
                    <a:pt x="3786" y="125"/>
                    <a:pt x="3727" y="77"/>
                  </a:cubicBezTo>
                  <a:cubicBezTo>
                    <a:pt x="3694" y="45"/>
                    <a:pt x="3661" y="26"/>
                    <a:pt x="3629" y="26"/>
                  </a:cubicBezTo>
                  <a:cubicBezTo>
                    <a:pt x="3602" y="26"/>
                    <a:pt x="3575" y="39"/>
                    <a:pt x="3548" y="65"/>
                  </a:cubicBezTo>
                  <a:lnTo>
                    <a:pt x="2322" y="65"/>
                  </a:lnTo>
                  <a:cubicBezTo>
                    <a:pt x="2130" y="37"/>
                    <a:pt x="1947"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5"/>
            <p:cNvSpPr/>
            <p:nvPr/>
          </p:nvSpPr>
          <p:spPr>
            <a:xfrm>
              <a:off x="5944475" y="2364700"/>
              <a:ext cx="22350" cy="11650"/>
            </a:xfrm>
            <a:custGeom>
              <a:avLst/>
              <a:gdLst/>
              <a:ahLst/>
              <a:cxnLst/>
              <a:rect l="l" t="t" r="r" b="b"/>
              <a:pathLst>
                <a:path w="894" h="466" extrusionOk="0">
                  <a:moveTo>
                    <a:pt x="763" y="1"/>
                  </a:moveTo>
                  <a:cubicBezTo>
                    <a:pt x="489" y="72"/>
                    <a:pt x="179" y="1"/>
                    <a:pt x="1" y="286"/>
                  </a:cubicBezTo>
                  <a:cubicBezTo>
                    <a:pt x="54" y="370"/>
                    <a:pt x="138" y="376"/>
                    <a:pt x="222" y="376"/>
                  </a:cubicBezTo>
                  <a:cubicBezTo>
                    <a:pt x="237" y="376"/>
                    <a:pt x="251" y="376"/>
                    <a:pt x="265" y="376"/>
                  </a:cubicBezTo>
                  <a:cubicBezTo>
                    <a:pt x="335" y="376"/>
                    <a:pt x="404" y="380"/>
                    <a:pt x="453" y="429"/>
                  </a:cubicBezTo>
                  <a:cubicBezTo>
                    <a:pt x="596" y="453"/>
                    <a:pt x="739" y="453"/>
                    <a:pt x="882" y="465"/>
                  </a:cubicBezTo>
                  <a:cubicBezTo>
                    <a:pt x="882" y="370"/>
                    <a:pt x="882" y="275"/>
                    <a:pt x="894" y="156"/>
                  </a:cubicBezTo>
                  <a:lnTo>
                    <a:pt x="882" y="108"/>
                  </a:lnTo>
                  <a:cubicBezTo>
                    <a:pt x="846" y="72"/>
                    <a:pt x="834" y="48"/>
                    <a:pt x="810" y="36"/>
                  </a:cubicBezTo>
                  <a:lnTo>
                    <a:pt x="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5"/>
            <p:cNvSpPr/>
            <p:nvPr/>
          </p:nvSpPr>
          <p:spPr>
            <a:xfrm>
              <a:off x="5962925" y="2361525"/>
              <a:ext cx="27125" cy="7375"/>
            </a:xfrm>
            <a:custGeom>
              <a:avLst/>
              <a:gdLst/>
              <a:ahLst/>
              <a:cxnLst/>
              <a:rect l="l" t="t" r="r" b="b"/>
              <a:pathLst>
                <a:path w="1085" h="295" extrusionOk="0">
                  <a:moveTo>
                    <a:pt x="419" y="1"/>
                  </a:moveTo>
                  <a:cubicBezTo>
                    <a:pt x="278" y="1"/>
                    <a:pt x="140" y="28"/>
                    <a:pt x="13" y="140"/>
                  </a:cubicBezTo>
                  <a:lnTo>
                    <a:pt x="1" y="163"/>
                  </a:lnTo>
                  <a:cubicBezTo>
                    <a:pt x="60" y="187"/>
                    <a:pt x="96" y="247"/>
                    <a:pt x="144" y="294"/>
                  </a:cubicBezTo>
                  <a:cubicBezTo>
                    <a:pt x="430" y="247"/>
                    <a:pt x="727" y="199"/>
                    <a:pt x="1013" y="163"/>
                  </a:cubicBezTo>
                  <a:cubicBezTo>
                    <a:pt x="1084" y="116"/>
                    <a:pt x="1084" y="56"/>
                    <a:pt x="989" y="9"/>
                  </a:cubicBezTo>
                  <a:cubicBezTo>
                    <a:pt x="935" y="21"/>
                    <a:pt x="880" y="25"/>
                    <a:pt x="824" y="25"/>
                  </a:cubicBezTo>
                  <a:cubicBezTo>
                    <a:pt x="690" y="25"/>
                    <a:pt x="553"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5"/>
            <p:cNvSpPr/>
            <p:nvPr/>
          </p:nvSpPr>
          <p:spPr>
            <a:xfrm>
              <a:off x="5883450" y="2365600"/>
              <a:ext cx="22950" cy="6275"/>
            </a:xfrm>
            <a:custGeom>
              <a:avLst/>
              <a:gdLst/>
              <a:ahLst/>
              <a:cxnLst/>
              <a:rect l="l" t="t" r="r" b="b"/>
              <a:pathLst>
                <a:path w="918" h="251" extrusionOk="0">
                  <a:moveTo>
                    <a:pt x="37" y="0"/>
                  </a:moveTo>
                  <a:cubicBezTo>
                    <a:pt x="25" y="36"/>
                    <a:pt x="25" y="72"/>
                    <a:pt x="1" y="120"/>
                  </a:cubicBezTo>
                  <a:cubicBezTo>
                    <a:pt x="25" y="155"/>
                    <a:pt x="25" y="203"/>
                    <a:pt x="1" y="250"/>
                  </a:cubicBezTo>
                  <a:lnTo>
                    <a:pt x="918" y="250"/>
                  </a:lnTo>
                  <a:cubicBezTo>
                    <a:pt x="644" y="96"/>
                    <a:pt x="334" y="84"/>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5"/>
            <p:cNvSpPr/>
            <p:nvPr/>
          </p:nvSpPr>
          <p:spPr>
            <a:xfrm>
              <a:off x="5910250" y="2358725"/>
              <a:ext cx="8950" cy="8725"/>
            </a:xfrm>
            <a:custGeom>
              <a:avLst/>
              <a:gdLst/>
              <a:ahLst/>
              <a:cxnLst/>
              <a:rect l="l" t="t" r="r" b="b"/>
              <a:pathLst>
                <a:path w="358" h="349" extrusionOk="0">
                  <a:moveTo>
                    <a:pt x="177" y="0"/>
                  </a:moveTo>
                  <a:cubicBezTo>
                    <a:pt x="167" y="0"/>
                    <a:pt x="155" y="1"/>
                    <a:pt x="143" y="2"/>
                  </a:cubicBezTo>
                  <a:cubicBezTo>
                    <a:pt x="60" y="14"/>
                    <a:pt x="1" y="49"/>
                    <a:pt x="1" y="156"/>
                  </a:cubicBezTo>
                  <a:cubicBezTo>
                    <a:pt x="34" y="268"/>
                    <a:pt x="99" y="348"/>
                    <a:pt x="214" y="348"/>
                  </a:cubicBezTo>
                  <a:cubicBezTo>
                    <a:pt x="222" y="348"/>
                    <a:pt x="230" y="348"/>
                    <a:pt x="239" y="347"/>
                  </a:cubicBezTo>
                  <a:cubicBezTo>
                    <a:pt x="322" y="335"/>
                    <a:pt x="358" y="275"/>
                    <a:pt x="358" y="192"/>
                  </a:cubicBezTo>
                  <a:cubicBezTo>
                    <a:pt x="358" y="61"/>
                    <a:pt x="298"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5"/>
            <p:cNvSpPr/>
            <p:nvPr/>
          </p:nvSpPr>
          <p:spPr>
            <a:xfrm>
              <a:off x="5941500" y="2371850"/>
              <a:ext cx="14325" cy="4200"/>
            </a:xfrm>
            <a:custGeom>
              <a:avLst/>
              <a:gdLst/>
              <a:ahLst/>
              <a:cxnLst/>
              <a:rect l="l" t="t" r="r" b="b"/>
              <a:pathLst>
                <a:path w="573" h="168" extrusionOk="0">
                  <a:moveTo>
                    <a:pt x="1" y="12"/>
                  </a:moveTo>
                  <a:lnTo>
                    <a:pt x="1" y="143"/>
                  </a:lnTo>
                  <a:cubicBezTo>
                    <a:pt x="203" y="167"/>
                    <a:pt x="382" y="167"/>
                    <a:pt x="572" y="167"/>
                  </a:cubicBezTo>
                  <a:cubicBezTo>
                    <a:pt x="465" y="0"/>
                    <a:pt x="286" y="48"/>
                    <a:pt x="12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5"/>
            <p:cNvSpPr/>
            <p:nvPr/>
          </p:nvSpPr>
          <p:spPr>
            <a:xfrm>
              <a:off x="5937050" y="2367675"/>
              <a:ext cx="4475" cy="4500"/>
            </a:xfrm>
            <a:custGeom>
              <a:avLst/>
              <a:gdLst/>
              <a:ahLst/>
              <a:cxnLst/>
              <a:rect l="l" t="t" r="r" b="b"/>
              <a:pathLst>
                <a:path w="179" h="180" extrusionOk="0">
                  <a:moveTo>
                    <a:pt x="107" y="1"/>
                  </a:moveTo>
                  <a:cubicBezTo>
                    <a:pt x="83" y="60"/>
                    <a:pt x="36" y="108"/>
                    <a:pt x="0" y="167"/>
                  </a:cubicBezTo>
                  <a:cubicBezTo>
                    <a:pt x="60" y="167"/>
                    <a:pt x="119" y="179"/>
                    <a:pt x="179" y="179"/>
                  </a:cubicBezTo>
                  <a:cubicBezTo>
                    <a:pt x="167" y="120"/>
                    <a:pt x="143" y="60"/>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5"/>
            <p:cNvSpPr/>
            <p:nvPr/>
          </p:nvSpPr>
          <p:spPr>
            <a:xfrm>
              <a:off x="6040400" y="2365900"/>
              <a:ext cx="38950" cy="11075"/>
            </a:xfrm>
            <a:custGeom>
              <a:avLst/>
              <a:gdLst/>
              <a:ahLst/>
              <a:cxnLst/>
              <a:rect l="l" t="t" r="r" b="b"/>
              <a:pathLst>
                <a:path w="1558" h="443" extrusionOk="0">
                  <a:moveTo>
                    <a:pt x="629" y="0"/>
                  </a:moveTo>
                  <a:cubicBezTo>
                    <a:pt x="597" y="49"/>
                    <a:pt x="541" y="62"/>
                    <a:pt x="476" y="62"/>
                  </a:cubicBezTo>
                  <a:cubicBezTo>
                    <a:pt x="398" y="62"/>
                    <a:pt x="307" y="43"/>
                    <a:pt x="229" y="43"/>
                  </a:cubicBezTo>
                  <a:cubicBezTo>
                    <a:pt x="96" y="43"/>
                    <a:pt x="1" y="96"/>
                    <a:pt x="69" y="381"/>
                  </a:cubicBezTo>
                  <a:cubicBezTo>
                    <a:pt x="250" y="419"/>
                    <a:pt x="426" y="442"/>
                    <a:pt x="603" y="442"/>
                  </a:cubicBezTo>
                  <a:cubicBezTo>
                    <a:pt x="706" y="442"/>
                    <a:pt x="809" y="435"/>
                    <a:pt x="914" y="417"/>
                  </a:cubicBezTo>
                  <a:cubicBezTo>
                    <a:pt x="961" y="404"/>
                    <a:pt x="1010" y="400"/>
                    <a:pt x="1058" y="400"/>
                  </a:cubicBezTo>
                  <a:cubicBezTo>
                    <a:pt x="1130" y="400"/>
                    <a:pt x="1202" y="409"/>
                    <a:pt x="1273" y="409"/>
                  </a:cubicBezTo>
                  <a:cubicBezTo>
                    <a:pt x="1373" y="409"/>
                    <a:pt x="1470" y="392"/>
                    <a:pt x="1557" y="310"/>
                  </a:cubicBezTo>
                  <a:cubicBezTo>
                    <a:pt x="1438" y="84"/>
                    <a:pt x="1188" y="167"/>
                    <a:pt x="1069" y="12"/>
                  </a:cubicBezTo>
                  <a:cubicBezTo>
                    <a:pt x="914" y="12"/>
                    <a:pt x="783"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5"/>
            <p:cNvSpPr/>
            <p:nvPr/>
          </p:nvSpPr>
          <p:spPr>
            <a:xfrm>
              <a:off x="6087050" y="2373625"/>
              <a:ext cx="2700" cy="1600"/>
            </a:xfrm>
            <a:custGeom>
              <a:avLst/>
              <a:gdLst/>
              <a:ahLst/>
              <a:cxnLst/>
              <a:rect l="l" t="t" r="r" b="b"/>
              <a:pathLst>
                <a:path w="108" h="64" extrusionOk="0">
                  <a:moveTo>
                    <a:pt x="60" y="1"/>
                  </a:moveTo>
                  <a:cubicBezTo>
                    <a:pt x="48" y="1"/>
                    <a:pt x="13" y="13"/>
                    <a:pt x="1" y="37"/>
                  </a:cubicBezTo>
                  <a:cubicBezTo>
                    <a:pt x="25" y="55"/>
                    <a:pt x="42" y="63"/>
                    <a:pt x="59" y="63"/>
                  </a:cubicBezTo>
                  <a:cubicBezTo>
                    <a:pt x="75" y="63"/>
                    <a:pt x="90" y="55"/>
                    <a:pt x="108" y="37"/>
                  </a:cubicBezTo>
                  <a:cubicBezTo>
                    <a:pt x="96" y="37"/>
                    <a:pt x="72"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5"/>
            <p:cNvSpPr/>
            <p:nvPr/>
          </p:nvSpPr>
          <p:spPr>
            <a:xfrm>
              <a:off x="6029900" y="2365525"/>
              <a:ext cx="26225" cy="10525"/>
            </a:xfrm>
            <a:custGeom>
              <a:avLst/>
              <a:gdLst/>
              <a:ahLst/>
              <a:cxnLst/>
              <a:rect l="l" t="t" r="r" b="b"/>
              <a:pathLst>
                <a:path w="1049" h="421" extrusionOk="0">
                  <a:moveTo>
                    <a:pt x="525" y="0"/>
                  </a:moveTo>
                  <a:cubicBezTo>
                    <a:pt x="352" y="0"/>
                    <a:pt x="179" y="15"/>
                    <a:pt x="1" y="75"/>
                  </a:cubicBezTo>
                  <a:cubicBezTo>
                    <a:pt x="84" y="218"/>
                    <a:pt x="144" y="313"/>
                    <a:pt x="203" y="420"/>
                  </a:cubicBezTo>
                  <a:cubicBezTo>
                    <a:pt x="298" y="420"/>
                    <a:pt x="394" y="396"/>
                    <a:pt x="489" y="396"/>
                  </a:cubicBezTo>
                  <a:cubicBezTo>
                    <a:pt x="513" y="27"/>
                    <a:pt x="930" y="242"/>
                    <a:pt x="1049" y="15"/>
                  </a:cubicBezTo>
                  <a:cubicBezTo>
                    <a:pt x="870" y="15"/>
                    <a:pt x="697"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5"/>
            <p:cNvSpPr/>
            <p:nvPr/>
          </p:nvSpPr>
          <p:spPr>
            <a:xfrm>
              <a:off x="5988225" y="2361725"/>
              <a:ext cx="24450" cy="8750"/>
            </a:xfrm>
            <a:custGeom>
              <a:avLst/>
              <a:gdLst/>
              <a:ahLst/>
              <a:cxnLst/>
              <a:rect l="l" t="t" r="r" b="b"/>
              <a:pathLst>
                <a:path w="978" h="350" extrusionOk="0">
                  <a:moveTo>
                    <a:pt x="1" y="1"/>
                  </a:moveTo>
                  <a:lnTo>
                    <a:pt x="1" y="155"/>
                  </a:lnTo>
                  <a:cubicBezTo>
                    <a:pt x="223" y="173"/>
                    <a:pt x="418" y="350"/>
                    <a:pt x="632" y="350"/>
                  </a:cubicBezTo>
                  <a:cubicBezTo>
                    <a:pt x="704" y="350"/>
                    <a:pt x="779" y="329"/>
                    <a:pt x="858" y="275"/>
                  </a:cubicBezTo>
                  <a:cubicBezTo>
                    <a:pt x="977" y="191"/>
                    <a:pt x="894" y="120"/>
                    <a:pt x="834" y="48"/>
                  </a:cubicBezTo>
                  <a:cubicBezTo>
                    <a:pt x="549" y="36"/>
                    <a:pt x="275"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5"/>
            <p:cNvSpPr/>
            <p:nvPr/>
          </p:nvSpPr>
          <p:spPr>
            <a:xfrm>
              <a:off x="6177850" y="2387025"/>
              <a:ext cx="7450" cy="4800"/>
            </a:xfrm>
            <a:custGeom>
              <a:avLst/>
              <a:gdLst/>
              <a:ahLst/>
              <a:cxnLst/>
              <a:rect l="l" t="t" r="r" b="b"/>
              <a:pathLst>
                <a:path w="298" h="192" extrusionOk="0">
                  <a:moveTo>
                    <a:pt x="298" y="1"/>
                  </a:moveTo>
                  <a:cubicBezTo>
                    <a:pt x="215" y="1"/>
                    <a:pt x="107" y="13"/>
                    <a:pt x="0" y="13"/>
                  </a:cubicBezTo>
                  <a:lnTo>
                    <a:pt x="0" y="132"/>
                  </a:lnTo>
                  <a:cubicBezTo>
                    <a:pt x="72" y="159"/>
                    <a:pt x="141" y="192"/>
                    <a:pt x="194" y="192"/>
                  </a:cubicBezTo>
                  <a:cubicBezTo>
                    <a:pt x="257" y="192"/>
                    <a:pt x="298" y="148"/>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5"/>
            <p:cNvSpPr/>
            <p:nvPr/>
          </p:nvSpPr>
          <p:spPr>
            <a:xfrm>
              <a:off x="6199875" y="2387025"/>
              <a:ext cx="7450" cy="2400"/>
            </a:xfrm>
            <a:custGeom>
              <a:avLst/>
              <a:gdLst/>
              <a:ahLst/>
              <a:cxnLst/>
              <a:rect l="l" t="t" r="r" b="b"/>
              <a:pathLst>
                <a:path w="298" h="96" extrusionOk="0">
                  <a:moveTo>
                    <a:pt x="298" y="1"/>
                  </a:moveTo>
                  <a:cubicBezTo>
                    <a:pt x="191" y="1"/>
                    <a:pt x="84" y="13"/>
                    <a:pt x="0" y="13"/>
                  </a:cubicBezTo>
                  <a:cubicBezTo>
                    <a:pt x="54" y="66"/>
                    <a:pt x="101" y="96"/>
                    <a:pt x="149" y="96"/>
                  </a:cubicBezTo>
                  <a:cubicBezTo>
                    <a:pt x="197" y="96"/>
                    <a:pt x="244" y="6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5"/>
            <p:cNvSpPr/>
            <p:nvPr/>
          </p:nvSpPr>
          <p:spPr>
            <a:xfrm>
              <a:off x="5298875" y="1712900"/>
              <a:ext cx="11625" cy="10375"/>
            </a:xfrm>
            <a:custGeom>
              <a:avLst/>
              <a:gdLst/>
              <a:ahLst/>
              <a:cxnLst/>
              <a:rect l="l" t="t" r="r" b="b"/>
              <a:pathLst>
                <a:path w="465" h="415" extrusionOk="0">
                  <a:moveTo>
                    <a:pt x="261" y="0"/>
                  </a:moveTo>
                  <a:cubicBezTo>
                    <a:pt x="200" y="0"/>
                    <a:pt x="134" y="18"/>
                    <a:pt x="72" y="34"/>
                  </a:cubicBezTo>
                  <a:cubicBezTo>
                    <a:pt x="0" y="153"/>
                    <a:pt x="24" y="284"/>
                    <a:pt x="36" y="415"/>
                  </a:cubicBezTo>
                  <a:cubicBezTo>
                    <a:pt x="60" y="413"/>
                    <a:pt x="85" y="413"/>
                    <a:pt x="110" y="413"/>
                  </a:cubicBezTo>
                  <a:cubicBezTo>
                    <a:pt x="129" y="413"/>
                    <a:pt x="149" y="413"/>
                    <a:pt x="169" y="413"/>
                  </a:cubicBezTo>
                  <a:cubicBezTo>
                    <a:pt x="284" y="413"/>
                    <a:pt x="396" y="404"/>
                    <a:pt x="464" y="284"/>
                  </a:cubicBezTo>
                  <a:lnTo>
                    <a:pt x="464" y="129"/>
                  </a:lnTo>
                  <a:cubicBezTo>
                    <a:pt x="411" y="29"/>
                    <a:pt x="339"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5"/>
            <p:cNvSpPr/>
            <p:nvPr/>
          </p:nvSpPr>
          <p:spPr>
            <a:xfrm>
              <a:off x="5392925" y="1701825"/>
              <a:ext cx="3300" cy="3600"/>
            </a:xfrm>
            <a:custGeom>
              <a:avLst/>
              <a:gdLst/>
              <a:ahLst/>
              <a:cxnLst/>
              <a:rect l="l" t="t" r="r" b="b"/>
              <a:pathLst>
                <a:path w="132" h="144" extrusionOk="0">
                  <a:moveTo>
                    <a:pt x="131" y="1"/>
                  </a:moveTo>
                  <a:cubicBezTo>
                    <a:pt x="84" y="36"/>
                    <a:pt x="36" y="96"/>
                    <a:pt x="0" y="143"/>
                  </a:cubicBezTo>
                  <a:cubicBezTo>
                    <a:pt x="36" y="96"/>
                    <a:pt x="84" y="36"/>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35"/>
            <p:cNvSpPr/>
            <p:nvPr/>
          </p:nvSpPr>
          <p:spPr>
            <a:xfrm>
              <a:off x="5275650" y="1719100"/>
              <a:ext cx="13125" cy="11025"/>
            </a:xfrm>
            <a:custGeom>
              <a:avLst/>
              <a:gdLst/>
              <a:ahLst/>
              <a:cxnLst/>
              <a:rect l="l" t="t" r="r" b="b"/>
              <a:pathLst>
                <a:path w="525" h="441" extrusionOk="0">
                  <a:moveTo>
                    <a:pt x="239" y="0"/>
                  </a:moveTo>
                  <a:cubicBezTo>
                    <a:pt x="72" y="155"/>
                    <a:pt x="0" y="298"/>
                    <a:pt x="227" y="441"/>
                  </a:cubicBezTo>
                  <a:cubicBezTo>
                    <a:pt x="298" y="357"/>
                    <a:pt x="441" y="393"/>
                    <a:pt x="500" y="286"/>
                  </a:cubicBezTo>
                  <a:cubicBezTo>
                    <a:pt x="524" y="107"/>
                    <a:pt x="405" y="36"/>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5"/>
            <p:cNvSpPr/>
            <p:nvPr/>
          </p:nvSpPr>
          <p:spPr>
            <a:xfrm>
              <a:off x="5249450" y="1744975"/>
              <a:ext cx="11050" cy="12300"/>
            </a:xfrm>
            <a:custGeom>
              <a:avLst/>
              <a:gdLst/>
              <a:ahLst/>
              <a:cxnLst/>
              <a:rect l="l" t="t" r="r" b="b"/>
              <a:pathLst>
                <a:path w="442" h="492" extrusionOk="0">
                  <a:moveTo>
                    <a:pt x="274" y="1"/>
                  </a:moveTo>
                  <a:cubicBezTo>
                    <a:pt x="239" y="1"/>
                    <a:pt x="203" y="1"/>
                    <a:pt x="155" y="13"/>
                  </a:cubicBezTo>
                  <a:cubicBezTo>
                    <a:pt x="144" y="132"/>
                    <a:pt x="108" y="215"/>
                    <a:pt x="1" y="299"/>
                  </a:cubicBezTo>
                  <a:cubicBezTo>
                    <a:pt x="44" y="360"/>
                    <a:pt x="56" y="491"/>
                    <a:pt x="144" y="491"/>
                  </a:cubicBezTo>
                  <a:cubicBezTo>
                    <a:pt x="175" y="491"/>
                    <a:pt x="217" y="474"/>
                    <a:pt x="274" y="430"/>
                  </a:cubicBezTo>
                  <a:cubicBezTo>
                    <a:pt x="227" y="299"/>
                    <a:pt x="441" y="144"/>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5"/>
            <p:cNvSpPr/>
            <p:nvPr/>
          </p:nvSpPr>
          <p:spPr>
            <a:xfrm>
              <a:off x="5281600" y="1726525"/>
              <a:ext cx="7175" cy="4200"/>
            </a:xfrm>
            <a:custGeom>
              <a:avLst/>
              <a:gdLst/>
              <a:ahLst/>
              <a:cxnLst/>
              <a:rect l="l" t="t" r="r" b="b"/>
              <a:pathLst>
                <a:path w="287" h="168" extrusionOk="0">
                  <a:moveTo>
                    <a:pt x="286" y="1"/>
                  </a:moveTo>
                  <a:cubicBezTo>
                    <a:pt x="167" y="1"/>
                    <a:pt x="72" y="60"/>
                    <a:pt x="1" y="156"/>
                  </a:cubicBezTo>
                  <a:cubicBezTo>
                    <a:pt x="48" y="156"/>
                    <a:pt x="84" y="167"/>
                    <a:pt x="143" y="167"/>
                  </a:cubicBezTo>
                  <a:cubicBezTo>
                    <a:pt x="191" y="108"/>
                    <a:pt x="239" y="60"/>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5"/>
            <p:cNvSpPr/>
            <p:nvPr/>
          </p:nvSpPr>
          <p:spPr>
            <a:xfrm>
              <a:off x="5245875" y="1769375"/>
              <a:ext cx="3225" cy="4500"/>
            </a:xfrm>
            <a:custGeom>
              <a:avLst/>
              <a:gdLst/>
              <a:ahLst/>
              <a:cxnLst/>
              <a:rect l="l" t="t" r="r" b="b"/>
              <a:pathLst>
                <a:path w="129" h="180" extrusionOk="0">
                  <a:moveTo>
                    <a:pt x="54" y="0"/>
                  </a:moveTo>
                  <a:cubicBezTo>
                    <a:pt x="48" y="0"/>
                    <a:pt x="43" y="1"/>
                    <a:pt x="36" y="1"/>
                  </a:cubicBezTo>
                  <a:cubicBezTo>
                    <a:pt x="25" y="1"/>
                    <a:pt x="13" y="120"/>
                    <a:pt x="1" y="180"/>
                  </a:cubicBezTo>
                  <a:cubicBezTo>
                    <a:pt x="36" y="168"/>
                    <a:pt x="72" y="156"/>
                    <a:pt x="108" y="132"/>
                  </a:cubicBezTo>
                  <a:cubicBezTo>
                    <a:pt x="108" y="77"/>
                    <a:pt x="129"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5"/>
            <p:cNvSpPr/>
            <p:nvPr/>
          </p:nvSpPr>
          <p:spPr>
            <a:xfrm>
              <a:off x="5397975" y="1702000"/>
              <a:ext cx="13725" cy="14150"/>
            </a:xfrm>
            <a:custGeom>
              <a:avLst/>
              <a:gdLst/>
              <a:ahLst/>
              <a:cxnLst/>
              <a:rect l="l" t="t" r="r" b="b"/>
              <a:pathLst>
                <a:path w="549" h="566" extrusionOk="0">
                  <a:moveTo>
                    <a:pt x="186" y="1"/>
                  </a:moveTo>
                  <a:cubicBezTo>
                    <a:pt x="154" y="1"/>
                    <a:pt x="125" y="9"/>
                    <a:pt x="108" y="17"/>
                  </a:cubicBezTo>
                  <a:cubicBezTo>
                    <a:pt x="108" y="113"/>
                    <a:pt x="96" y="196"/>
                    <a:pt x="96" y="291"/>
                  </a:cubicBezTo>
                  <a:cubicBezTo>
                    <a:pt x="1" y="386"/>
                    <a:pt x="1" y="482"/>
                    <a:pt x="108" y="565"/>
                  </a:cubicBezTo>
                  <a:cubicBezTo>
                    <a:pt x="239" y="565"/>
                    <a:pt x="358" y="553"/>
                    <a:pt x="489" y="553"/>
                  </a:cubicBezTo>
                  <a:cubicBezTo>
                    <a:pt x="549" y="303"/>
                    <a:pt x="179" y="256"/>
                    <a:pt x="227" y="5"/>
                  </a:cubicBezTo>
                  <a:cubicBezTo>
                    <a:pt x="213" y="2"/>
                    <a:pt x="199"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5"/>
            <p:cNvSpPr/>
            <p:nvPr/>
          </p:nvSpPr>
          <p:spPr>
            <a:xfrm>
              <a:off x="5396200" y="1709275"/>
              <a:ext cx="4200" cy="6875"/>
            </a:xfrm>
            <a:custGeom>
              <a:avLst/>
              <a:gdLst/>
              <a:ahLst/>
              <a:cxnLst/>
              <a:rect l="l" t="t" r="r" b="b"/>
              <a:pathLst>
                <a:path w="168" h="275" extrusionOk="0">
                  <a:moveTo>
                    <a:pt x="143" y="0"/>
                  </a:moveTo>
                  <a:cubicBezTo>
                    <a:pt x="0" y="95"/>
                    <a:pt x="0" y="191"/>
                    <a:pt x="167" y="274"/>
                  </a:cubicBezTo>
                  <a:cubicBezTo>
                    <a:pt x="167" y="179"/>
                    <a:pt x="143" y="8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5"/>
            <p:cNvSpPr/>
            <p:nvPr/>
          </p:nvSpPr>
          <p:spPr>
            <a:xfrm>
              <a:off x="5403925" y="1696800"/>
              <a:ext cx="10150" cy="5050"/>
            </a:xfrm>
            <a:custGeom>
              <a:avLst/>
              <a:gdLst/>
              <a:ahLst/>
              <a:cxnLst/>
              <a:rect l="l" t="t" r="r" b="b"/>
              <a:pathLst>
                <a:path w="406" h="202" extrusionOk="0">
                  <a:moveTo>
                    <a:pt x="252" y="1"/>
                  </a:moveTo>
                  <a:cubicBezTo>
                    <a:pt x="168" y="1"/>
                    <a:pt x="82" y="135"/>
                    <a:pt x="1" y="202"/>
                  </a:cubicBezTo>
                  <a:lnTo>
                    <a:pt x="406" y="202"/>
                  </a:lnTo>
                  <a:cubicBezTo>
                    <a:pt x="356" y="52"/>
                    <a:pt x="304"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5"/>
            <p:cNvSpPr/>
            <p:nvPr/>
          </p:nvSpPr>
          <p:spPr>
            <a:xfrm>
              <a:off x="5998950" y="2169775"/>
              <a:ext cx="134575" cy="18750"/>
            </a:xfrm>
            <a:custGeom>
              <a:avLst/>
              <a:gdLst/>
              <a:ahLst/>
              <a:cxnLst/>
              <a:rect l="l" t="t" r="r" b="b"/>
              <a:pathLst>
                <a:path w="5383" h="750" extrusionOk="0">
                  <a:moveTo>
                    <a:pt x="191" y="1"/>
                  </a:moveTo>
                  <a:cubicBezTo>
                    <a:pt x="108" y="1"/>
                    <a:pt x="42" y="37"/>
                    <a:pt x="24" y="154"/>
                  </a:cubicBezTo>
                  <a:cubicBezTo>
                    <a:pt x="1" y="392"/>
                    <a:pt x="346" y="213"/>
                    <a:pt x="429" y="392"/>
                  </a:cubicBezTo>
                  <a:cubicBezTo>
                    <a:pt x="1665" y="611"/>
                    <a:pt x="2909" y="672"/>
                    <a:pt x="4155" y="672"/>
                  </a:cubicBezTo>
                  <a:cubicBezTo>
                    <a:pt x="4397" y="672"/>
                    <a:pt x="4640" y="670"/>
                    <a:pt x="4882" y="666"/>
                  </a:cubicBezTo>
                  <a:cubicBezTo>
                    <a:pt x="4954" y="464"/>
                    <a:pt x="5382" y="749"/>
                    <a:pt x="5323" y="344"/>
                  </a:cubicBezTo>
                  <a:cubicBezTo>
                    <a:pt x="5184" y="301"/>
                    <a:pt x="5045" y="288"/>
                    <a:pt x="4906" y="288"/>
                  </a:cubicBezTo>
                  <a:cubicBezTo>
                    <a:pt x="4691" y="288"/>
                    <a:pt x="4476" y="319"/>
                    <a:pt x="4258" y="319"/>
                  </a:cubicBezTo>
                  <a:cubicBezTo>
                    <a:pt x="4192" y="319"/>
                    <a:pt x="4127" y="316"/>
                    <a:pt x="4061" y="309"/>
                  </a:cubicBezTo>
                  <a:cubicBezTo>
                    <a:pt x="2858" y="213"/>
                    <a:pt x="1667" y="154"/>
                    <a:pt x="465" y="71"/>
                  </a:cubicBezTo>
                  <a:cubicBezTo>
                    <a:pt x="380" y="40"/>
                    <a:pt x="276"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5"/>
            <p:cNvSpPr/>
            <p:nvPr/>
          </p:nvSpPr>
          <p:spPr>
            <a:xfrm>
              <a:off x="5828400" y="2157075"/>
              <a:ext cx="108375" cy="18375"/>
            </a:xfrm>
            <a:custGeom>
              <a:avLst/>
              <a:gdLst/>
              <a:ahLst/>
              <a:cxnLst/>
              <a:rect l="l" t="t" r="r" b="b"/>
              <a:pathLst>
                <a:path w="4335" h="735" extrusionOk="0">
                  <a:moveTo>
                    <a:pt x="579" y="0"/>
                  </a:moveTo>
                  <a:cubicBezTo>
                    <a:pt x="383" y="0"/>
                    <a:pt x="187" y="34"/>
                    <a:pt x="0" y="138"/>
                  </a:cubicBezTo>
                  <a:cubicBezTo>
                    <a:pt x="143" y="138"/>
                    <a:pt x="286" y="150"/>
                    <a:pt x="417" y="150"/>
                  </a:cubicBezTo>
                  <a:cubicBezTo>
                    <a:pt x="431" y="150"/>
                    <a:pt x="444" y="149"/>
                    <a:pt x="457" y="149"/>
                  </a:cubicBezTo>
                  <a:cubicBezTo>
                    <a:pt x="863" y="149"/>
                    <a:pt x="570" y="332"/>
                    <a:pt x="512" y="448"/>
                  </a:cubicBezTo>
                  <a:cubicBezTo>
                    <a:pt x="1000" y="483"/>
                    <a:pt x="1489" y="507"/>
                    <a:pt x="2001" y="567"/>
                  </a:cubicBezTo>
                  <a:cubicBezTo>
                    <a:pt x="2701" y="634"/>
                    <a:pt x="3411" y="734"/>
                    <a:pt x="4133" y="734"/>
                  </a:cubicBezTo>
                  <a:cubicBezTo>
                    <a:pt x="4172" y="734"/>
                    <a:pt x="4211" y="734"/>
                    <a:pt x="4251" y="733"/>
                  </a:cubicBezTo>
                  <a:cubicBezTo>
                    <a:pt x="4334" y="626"/>
                    <a:pt x="4334" y="543"/>
                    <a:pt x="4251" y="436"/>
                  </a:cubicBezTo>
                  <a:cubicBezTo>
                    <a:pt x="4227" y="418"/>
                    <a:pt x="4203" y="409"/>
                    <a:pt x="4179" y="409"/>
                  </a:cubicBezTo>
                  <a:cubicBezTo>
                    <a:pt x="4156" y="409"/>
                    <a:pt x="4132" y="418"/>
                    <a:pt x="4108" y="436"/>
                  </a:cubicBezTo>
                  <a:cubicBezTo>
                    <a:pt x="4013" y="364"/>
                    <a:pt x="3906" y="329"/>
                    <a:pt x="3786" y="317"/>
                  </a:cubicBezTo>
                  <a:cubicBezTo>
                    <a:pt x="2941" y="269"/>
                    <a:pt x="2108" y="186"/>
                    <a:pt x="1250" y="79"/>
                  </a:cubicBezTo>
                  <a:cubicBezTo>
                    <a:pt x="1038" y="46"/>
                    <a:pt x="809" y="0"/>
                    <a:pt x="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5"/>
            <p:cNvSpPr/>
            <p:nvPr/>
          </p:nvSpPr>
          <p:spPr>
            <a:xfrm>
              <a:off x="5934075" y="2167750"/>
              <a:ext cx="75925" cy="11525"/>
            </a:xfrm>
            <a:custGeom>
              <a:avLst/>
              <a:gdLst/>
              <a:ahLst/>
              <a:cxnLst/>
              <a:rect l="l" t="t" r="r" b="b"/>
              <a:pathLst>
                <a:path w="3037" h="461" extrusionOk="0">
                  <a:moveTo>
                    <a:pt x="936" y="0"/>
                  </a:moveTo>
                  <a:cubicBezTo>
                    <a:pt x="624" y="0"/>
                    <a:pt x="312" y="5"/>
                    <a:pt x="0" y="9"/>
                  </a:cubicBezTo>
                  <a:lnTo>
                    <a:pt x="0" y="306"/>
                  </a:lnTo>
                  <a:cubicBezTo>
                    <a:pt x="726" y="427"/>
                    <a:pt x="1458" y="461"/>
                    <a:pt x="2187" y="461"/>
                  </a:cubicBezTo>
                  <a:cubicBezTo>
                    <a:pt x="2463" y="461"/>
                    <a:pt x="2738" y="456"/>
                    <a:pt x="3012" y="449"/>
                  </a:cubicBezTo>
                  <a:cubicBezTo>
                    <a:pt x="2977" y="294"/>
                    <a:pt x="2774" y="330"/>
                    <a:pt x="2703" y="175"/>
                  </a:cubicBezTo>
                  <a:cubicBezTo>
                    <a:pt x="2822" y="152"/>
                    <a:pt x="2917" y="152"/>
                    <a:pt x="3036" y="140"/>
                  </a:cubicBezTo>
                  <a:cubicBezTo>
                    <a:pt x="2336" y="24"/>
                    <a:pt x="1636" y="0"/>
                    <a:pt x="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5"/>
            <p:cNvSpPr/>
            <p:nvPr/>
          </p:nvSpPr>
          <p:spPr>
            <a:xfrm>
              <a:off x="6020375" y="2203975"/>
              <a:ext cx="58975" cy="11450"/>
            </a:xfrm>
            <a:custGeom>
              <a:avLst/>
              <a:gdLst/>
              <a:ahLst/>
              <a:cxnLst/>
              <a:rect l="l" t="t" r="r" b="b"/>
              <a:pathLst>
                <a:path w="2359" h="458" extrusionOk="0">
                  <a:moveTo>
                    <a:pt x="441" y="0"/>
                  </a:moveTo>
                  <a:cubicBezTo>
                    <a:pt x="394" y="12"/>
                    <a:pt x="334" y="12"/>
                    <a:pt x="287" y="12"/>
                  </a:cubicBezTo>
                  <a:cubicBezTo>
                    <a:pt x="203" y="96"/>
                    <a:pt x="120" y="167"/>
                    <a:pt x="48" y="227"/>
                  </a:cubicBezTo>
                  <a:cubicBezTo>
                    <a:pt x="37" y="250"/>
                    <a:pt x="13" y="274"/>
                    <a:pt x="1" y="298"/>
                  </a:cubicBezTo>
                  <a:cubicBezTo>
                    <a:pt x="528" y="380"/>
                    <a:pt x="1061" y="457"/>
                    <a:pt x="1611" y="457"/>
                  </a:cubicBezTo>
                  <a:cubicBezTo>
                    <a:pt x="1856" y="457"/>
                    <a:pt x="2105" y="442"/>
                    <a:pt x="2358" y="405"/>
                  </a:cubicBezTo>
                  <a:cubicBezTo>
                    <a:pt x="2263" y="286"/>
                    <a:pt x="2227" y="203"/>
                    <a:pt x="2168" y="131"/>
                  </a:cubicBezTo>
                  <a:cubicBezTo>
                    <a:pt x="2168" y="119"/>
                    <a:pt x="2144" y="119"/>
                    <a:pt x="2120" y="108"/>
                  </a:cubicBezTo>
                  <a:cubicBezTo>
                    <a:pt x="2110" y="101"/>
                    <a:pt x="2099" y="98"/>
                    <a:pt x="2089" y="98"/>
                  </a:cubicBezTo>
                  <a:cubicBezTo>
                    <a:pt x="2063" y="98"/>
                    <a:pt x="2038" y="115"/>
                    <a:pt x="2013" y="131"/>
                  </a:cubicBezTo>
                  <a:cubicBezTo>
                    <a:pt x="1946" y="124"/>
                    <a:pt x="1880" y="121"/>
                    <a:pt x="1812" y="121"/>
                  </a:cubicBezTo>
                  <a:cubicBezTo>
                    <a:pt x="1573" y="121"/>
                    <a:pt x="1331" y="158"/>
                    <a:pt x="1093" y="158"/>
                  </a:cubicBezTo>
                  <a:cubicBezTo>
                    <a:pt x="871" y="158"/>
                    <a:pt x="652" y="126"/>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5"/>
            <p:cNvSpPr/>
            <p:nvPr/>
          </p:nvSpPr>
          <p:spPr>
            <a:xfrm>
              <a:off x="5946575" y="2200100"/>
              <a:ext cx="31575" cy="10900"/>
            </a:xfrm>
            <a:custGeom>
              <a:avLst/>
              <a:gdLst/>
              <a:ahLst/>
              <a:cxnLst/>
              <a:rect l="l" t="t" r="r" b="b"/>
              <a:pathLst>
                <a:path w="1263" h="436" extrusionOk="0">
                  <a:moveTo>
                    <a:pt x="191" y="1"/>
                  </a:moveTo>
                  <a:cubicBezTo>
                    <a:pt x="95" y="1"/>
                    <a:pt x="0" y="48"/>
                    <a:pt x="0" y="167"/>
                  </a:cubicBezTo>
                  <a:cubicBezTo>
                    <a:pt x="12" y="227"/>
                    <a:pt x="72" y="334"/>
                    <a:pt x="119" y="334"/>
                  </a:cubicBezTo>
                  <a:cubicBezTo>
                    <a:pt x="304" y="354"/>
                    <a:pt x="493" y="436"/>
                    <a:pt x="704" y="436"/>
                  </a:cubicBezTo>
                  <a:cubicBezTo>
                    <a:pt x="872" y="436"/>
                    <a:pt x="1056" y="383"/>
                    <a:pt x="1262" y="203"/>
                  </a:cubicBezTo>
                  <a:cubicBezTo>
                    <a:pt x="834" y="132"/>
                    <a:pt x="512" y="72"/>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5"/>
            <p:cNvSpPr/>
            <p:nvPr/>
          </p:nvSpPr>
          <p:spPr>
            <a:xfrm>
              <a:off x="5747425" y="2216850"/>
              <a:ext cx="40525" cy="10375"/>
            </a:xfrm>
            <a:custGeom>
              <a:avLst/>
              <a:gdLst/>
              <a:ahLst/>
              <a:cxnLst/>
              <a:rect l="l" t="t" r="r" b="b"/>
              <a:pathLst>
                <a:path w="1621" h="415" extrusionOk="0">
                  <a:moveTo>
                    <a:pt x="292" y="0"/>
                  </a:moveTo>
                  <a:cubicBezTo>
                    <a:pt x="172" y="0"/>
                    <a:pt x="71" y="7"/>
                    <a:pt x="1" y="21"/>
                  </a:cubicBezTo>
                  <a:cubicBezTo>
                    <a:pt x="239" y="307"/>
                    <a:pt x="644" y="140"/>
                    <a:pt x="894" y="355"/>
                  </a:cubicBezTo>
                  <a:cubicBezTo>
                    <a:pt x="932" y="393"/>
                    <a:pt x="982" y="414"/>
                    <a:pt x="1032" y="414"/>
                  </a:cubicBezTo>
                  <a:cubicBezTo>
                    <a:pt x="1074" y="414"/>
                    <a:pt x="1117" y="399"/>
                    <a:pt x="1156" y="366"/>
                  </a:cubicBezTo>
                  <a:cubicBezTo>
                    <a:pt x="1215" y="355"/>
                    <a:pt x="1263" y="355"/>
                    <a:pt x="1322" y="331"/>
                  </a:cubicBezTo>
                  <a:cubicBezTo>
                    <a:pt x="1382" y="212"/>
                    <a:pt x="1513" y="212"/>
                    <a:pt x="1620" y="188"/>
                  </a:cubicBezTo>
                  <a:cubicBezTo>
                    <a:pt x="1248" y="70"/>
                    <a:pt x="675" y="0"/>
                    <a:pt x="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5"/>
            <p:cNvSpPr/>
            <p:nvPr/>
          </p:nvSpPr>
          <p:spPr>
            <a:xfrm>
              <a:off x="5861125" y="2196825"/>
              <a:ext cx="29200" cy="9975"/>
            </a:xfrm>
            <a:custGeom>
              <a:avLst/>
              <a:gdLst/>
              <a:ahLst/>
              <a:cxnLst/>
              <a:rect l="l" t="t" r="r" b="b"/>
              <a:pathLst>
                <a:path w="1168" h="399" extrusionOk="0">
                  <a:moveTo>
                    <a:pt x="632" y="1"/>
                  </a:moveTo>
                  <a:cubicBezTo>
                    <a:pt x="601" y="4"/>
                    <a:pt x="569" y="5"/>
                    <a:pt x="536" y="5"/>
                  </a:cubicBezTo>
                  <a:cubicBezTo>
                    <a:pt x="497" y="5"/>
                    <a:pt x="457" y="4"/>
                    <a:pt x="417" y="4"/>
                  </a:cubicBezTo>
                  <a:cubicBezTo>
                    <a:pt x="261" y="4"/>
                    <a:pt x="106" y="24"/>
                    <a:pt x="1" y="227"/>
                  </a:cubicBezTo>
                  <a:cubicBezTo>
                    <a:pt x="322" y="358"/>
                    <a:pt x="644" y="239"/>
                    <a:pt x="918" y="394"/>
                  </a:cubicBezTo>
                  <a:cubicBezTo>
                    <a:pt x="927" y="397"/>
                    <a:pt x="938" y="398"/>
                    <a:pt x="949" y="398"/>
                  </a:cubicBezTo>
                  <a:cubicBezTo>
                    <a:pt x="1022" y="398"/>
                    <a:pt x="1122" y="335"/>
                    <a:pt x="1132" y="263"/>
                  </a:cubicBezTo>
                  <a:cubicBezTo>
                    <a:pt x="1168" y="120"/>
                    <a:pt x="1049" y="60"/>
                    <a:pt x="930" y="24"/>
                  </a:cubicBezTo>
                  <a:cubicBezTo>
                    <a:pt x="878" y="87"/>
                    <a:pt x="827" y="120"/>
                    <a:pt x="778" y="120"/>
                  </a:cubicBezTo>
                  <a:cubicBezTo>
                    <a:pt x="725" y="120"/>
                    <a:pt x="675" y="8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5"/>
            <p:cNvSpPr/>
            <p:nvPr/>
          </p:nvSpPr>
          <p:spPr>
            <a:xfrm>
              <a:off x="5746250" y="2235525"/>
              <a:ext cx="41100" cy="8350"/>
            </a:xfrm>
            <a:custGeom>
              <a:avLst/>
              <a:gdLst/>
              <a:ahLst/>
              <a:cxnLst/>
              <a:rect l="l" t="t" r="r" b="b"/>
              <a:pathLst>
                <a:path w="1644" h="334" extrusionOk="0">
                  <a:moveTo>
                    <a:pt x="345" y="36"/>
                  </a:moveTo>
                  <a:cubicBezTo>
                    <a:pt x="214" y="60"/>
                    <a:pt x="0" y="0"/>
                    <a:pt x="36" y="334"/>
                  </a:cubicBezTo>
                  <a:lnTo>
                    <a:pt x="1322" y="334"/>
                  </a:lnTo>
                  <a:cubicBezTo>
                    <a:pt x="1441" y="298"/>
                    <a:pt x="1584" y="298"/>
                    <a:pt x="1643" y="167"/>
                  </a:cubicBezTo>
                  <a:cubicBezTo>
                    <a:pt x="1484" y="103"/>
                    <a:pt x="1317" y="90"/>
                    <a:pt x="1149" y="90"/>
                  </a:cubicBezTo>
                  <a:cubicBezTo>
                    <a:pt x="1030" y="90"/>
                    <a:pt x="911" y="97"/>
                    <a:pt x="793" y="97"/>
                  </a:cubicBezTo>
                  <a:cubicBezTo>
                    <a:pt x="641" y="97"/>
                    <a:pt x="490" y="86"/>
                    <a:pt x="345"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5"/>
            <p:cNvSpPr/>
            <p:nvPr/>
          </p:nvSpPr>
          <p:spPr>
            <a:xfrm>
              <a:off x="5826025" y="2196825"/>
              <a:ext cx="26200" cy="6600"/>
            </a:xfrm>
            <a:custGeom>
              <a:avLst/>
              <a:gdLst/>
              <a:ahLst/>
              <a:cxnLst/>
              <a:rect l="l" t="t" r="r" b="b"/>
              <a:pathLst>
                <a:path w="1048" h="264" extrusionOk="0">
                  <a:moveTo>
                    <a:pt x="475" y="1"/>
                  </a:moveTo>
                  <a:cubicBezTo>
                    <a:pt x="307" y="1"/>
                    <a:pt x="155" y="48"/>
                    <a:pt x="0" y="167"/>
                  </a:cubicBezTo>
                  <a:cubicBezTo>
                    <a:pt x="191" y="175"/>
                    <a:pt x="382" y="264"/>
                    <a:pt x="601" y="264"/>
                  </a:cubicBezTo>
                  <a:cubicBezTo>
                    <a:pt x="737" y="264"/>
                    <a:pt x="884" y="229"/>
                    <a:pt x="1048" y="120"/>
                  </a:cubicBezTo>
                  <a:cubicBezTo>
                    <a:pt x="828" y="48"/>
                    <a:pt x="643" y="1"/>
                    <a:pt x="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5"/>
            <p:cNvSpPr/>
            <p:nvPr/>
          </p:nvSpPr>
          <p:spPr>
            <a:xfrm>
              <a:off x="5993000" y="2200325"/>
              <a:ext cx="28600" cy="12350"/>
            </a:xfrm>
            <a:custGeom>
              <a:avLst/>
              <a:gdLst/>
              <a:ahLst/>
              <a:cxnLst/>
              <a:rect l="l" t="t" r="r" b="b"/>
              <a:pathLst>
                <a:path w="1144" h="494" extrusionOk="0">
                  <a:moveTo>
                    <a:pt x="297" y="0"/>
                  </a:moveTo>
                  <a:cubicBezTo>
                    <a:pt x="227" y="0"/>
                    <a:pt x="155" y="8"/>
                    <a:pt x="84" y="15"/>
                  </a:cubicBezTo>
                  <a:cubicBezTo>
                    <a:pt x="0" y="206"/>
                    <a:pt x="120" y="313"/>
                    <a:pt x="227" y="420"/>
                  </a:cubicBezTo>
                  <a:lnTo>
                    <a:pt x="381" y="420"/>
                  </a:lnTo>
                  <a:cubicBezTo>
                    <a:pt x="381" y="396"/>
                    <a:pt x="405" y="385"/>
                    <a:pt x="429" y="373"/>
                  </a:cubicBezTo>
                  <a:cubicBezTo>
                    <a:pt x="432" y="370"/>
                    <a:pt x="436" y="368"/>
                    <a:pt x="441" y="368"/>
                  </a:cubicBezTo>
                  <a:cubicBezTo>
                    <a:pt x="457" y="368"/>
                    <a:pt x="482" y="384"/>
                    <a:pt x="501" y="420"/>
                  </a:cubicBezTo>
                  <a:cubicBezTo>
                    <a:pt x="641" y="428"/>
                    <a:pt x="775" y="494"/>
                    <a:pt x="907" y="494"/>
                  </a:cubicBezTo>
                  <a:cubicBezTo>
                    <a:pt x="966" y="494"/>
                    <a:pt x="1025" y="481"/>
                    <a:pt x="1084" y="444"/>
                  </a:cubicBezTo>
                  <a:lnTo>
                    <a:pt x="1096" y="420"/>
                  </a:lnTo>
                  <a:cubicBezTo>
                    <a:pt x="1143" y="361"/>
                    <a:pt x="1143" y="313"/>
                    <a:pt x="1084" y="265"/>
                  </a:cubicBezTo>
                  <a:cubicBezTo>
                    <a:pt x="1035" y="265"/>
                    <a:pt x="982" y="270"/>
                    <a:pt x="932" y="270"/>
                  </a:cubicBezTo>
                  <a:cubicBezTo>
                    <a:pt x="847" y="270"/>
                    <a:pt x="767" y="257"/>
                    <a:pt x="715" y="182"/>
                  </a:cubicBezTo>
                  <a:cubicBezTo>
                    <a:pt x="593" y="36"/>
                    <a:pt x="448"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5"/>
            <p:cNvSpPr/>
            <p:nvPr/>
          </p:nvSpPr>
          <p:spPr>
            <a:xfrm>
              <a:off x="5982275" y="2200100"/>
              <a:ext cx="17000" cy="10750"/>
            </a:xfrm>
            <a:custGeom>
              <a:avLst/>
              <a:gdLst/>
              <a:ahLst/>
              <a:cxnLst/>
              <a:rect l="l" t="t" r="r" b="b"/>
              <a:pathLst>
                <a:path w="680" h="430" extrusionOk="0">
                  <a:moveTo>
                    <a:pt x="251" y="1"/>
                  </a:moveTo>
                  <a:cubicBezTo>
                    <a:pt x="203" y="143"/>
                    <a:pt x="1" y="143"/>
                    <a:pt x="13" y="346"/>
                  </a:cubicBezTo>
                  <a:cubicBezTo>
                    <a:pt x="215" y="370"/>
                    <a:pt x="441" y="394"/>
                    <a:pt x="668" y="429"/>
                  </a:cubicBezTo>
                  <a:cubicBezTo>
                    <a:pt x="679" y="274"/>
                    <a:pt x="572" y="155"/>
                    <a:pt x="513" y="24"/>
                  </a:cubicBezTo>
                  <a:cubicBezTo>
                    <a:pt x="429" y="24"/>
                    <a:pt x="334" y="24"/>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5"/>
            <p:cNvSpPr/>
            <p:nvPr/>
          </p:nvSpPr>
          <p:spPr>
            <a:xfrm>
              <a:off x="5793875" y="2196175"/>
              <a:ext cx="20250" cy="6600"/>
            </a:xfrm>
            <a:custGeom>
              <a:avLst/>
              <a:gdLst/>
              <a:ahLst/>
              <a:cxnLst/>
              <a:rect l="l" t="t" r="r" b="b"/>
              <a:pathLst>
                <a:path w="810" h="264" extrusionOk="0">
                  <a:moveTo>
                    <a:pt x="352" y="1"/>
                  </a:moveTo>
                  <a:cubicBezTo>
                    <a:pt x="250" y="1"/>
                    <a:pt x="136" y="28"/>
                    <a:pt x="0" y="122"/>
                  </a:cubicBezTo>
                  <a:cubicBezTo>
                    <a:pt x="226" y="130"/>
                    <a:pt x="381" y="264"/>
                    <a:pt x="532" y="264"/>
                  </a:cubicBezTo>
                  <a:cubicBezTo>
                    <a:pt x="603" y="264"/>
                    <a:pt x="674" y="234"/>
                    <a:pt x="750" y="146"/>
                  </a:cubicBezTo>
                  <a:cubicBezTo>
                    <a:pt x="810" y="122"/>
                    <a:pt x="810" y="74"/>
                    <a:pt x="762" y="50"/>
                  </a:cubicBezTo>
                  <a:lnTo>
                    <a:pt x="762" y="50"/>
                  </a:lnTo>
                  <a:cubicBezTo>
                    <a:pt x="749" y="52"/>
                    <a:pt x="736" y="53"/>
                    <a:pt x="723" y="53"/>
                  </a:cubicBezTo>
                  <a:cubicBezTo>
                    <a:pt x="607" y="53"/>
                    <a:pt x="491"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5"/>
            <p:cNvSpPr/>
            <p:nvPr/>
          </p:nvSpPr>
          <p:spPr>
            <a:xfrm>
              <a:off x="6088250" y="2207850"/>
              <a:ext cx="11025" cy="9875"/>
            </a:xfrm>
            <a:custGeom>
              <a:avLst/>
              <a:gdLst/>
              <a:ahLst/>
              <a:cxnLst/>
              <a:rect l="l" t="t" r="r" b="b"/>
              <a:pathLst>
                <a:path w="441" h="395" extrusionOk="0">
                  <a:moveTo>
                    <a:pt x="298" y="0"/>
                  </a:moveTo>
                  <a:cubicBezTo>
                    <a:pt x="143" y="12"/>
                    <a:pt x="0" y="60"/>
                    <a:pt x="24" y="226"/>
                  </a:cubicBezTo>
                  <a:cubicBezTo>
                    <a:pt x="55" y="374"/>
                    <a:pt x="157" y="395"/>
                    <a:pt x="264" y="395"/>
                  </a:cubicBezTo>
                  <a:cubicBezTo>
                    <a:pt x="306" y="395"/>
                    <a:pt x="349" y="392"/>
                    <a:pt x="389" y="392"/>
                  </a:cubicBezTo>
                  <a:cubicBezTo>
                    <a:pt x="403" y="392"/>
                    <a:pt x="416" y="392"/>
                    <a:pt x="429" y="393"/>
                  </a:cubicBezTo>
                  <a:cubicBezTo>
                    <a:pt x="441" y="357"/>
                    <a:pt x="441" y="310"/>
                    <a:pt x="441" y="262"/>
                  </a:cubicBezTo>
                  <a:lnTo>
                    <a:pt x="441" y="131"/>
                  </a:lnTo>
                  <a:cubicBezTo>
                    <a:pt x="381" y="84"/>
                    <a:pt x="346" y="3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5"/>
            <p:cNvSpPr/>
            <p:nvPr/>
          </p:nvSpPr>
          <p:spPr>
            <a:xfrm>
              <a:off x="6121000" y="2177925"/>
              <a:ext cx="19650" cy="8500"/>
            </a:xfrm>
            <a:custGeom>
              <a:avLst/>
              <a:gdLst/>
              <a:ahLst/>
              <a:cxnLst/>
              <a:rect l="l" t="t" r="r" b="b"/>
              <a:pathLst>
                <a:path w="786" h="340" extrusionOk="0">
                  <a:moveTo>
                    <a:pt x="493" y="0"/>
                  </a:moveTo>
                  <a:cubicBezTo>
                    <a:pt x="476" y="0"/>
                    <a:pt x="458" y="5"/>
                    <a:pt x="441" y="18"/>
                  </a:cubicBezTo>
                  <a:cubicBezTo>
                    <a:pt x="369" y="221"/>
                    <a:pt x="72" y="138"/>
                    <a:pt x="0" y="340"/>
                  </a:cubicBezTo>
                  <a:lnTo>
                    <a:pt x="715" y="340"/>
                  </a:lnTo>
                  <a:lnTo>
                    <a:pt x="738" y="304"/>
                  </a:lnTo>
                  <a:cubicBezTo>
                    <a:pt x="786" y="149"/>
                    <a:pt x="655" y="102"/>
                    <a:pt x="584" y="30"/>
                  </a:cubicBezTo>
                  <a:cubicBezTo>
                    <a:pt x="553" y="15"/>
                    <a:pt x="523"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5"/>
            <p:cNvSpPr/>
            <p:nvPr/>
          </p:nvSpPr>
          <p:spPr>
            <a:xfrm>
              <a:off x="5895375" y="2196825"/>
              <a:ext cx="11025" cy="9975"/>
            </a:xfrm>
            <a:custGeom>
              <a:avLst/>
              <a:gdLst/>
              <a:ahLst/>
              <a:cxnLst/>
              <a:rect l="l" t="t" r="r" b="b"/>
              <a:pathLst>
                <a:path w="441" h="399" extrusionOk="0">
                  <a:moveTo>
                    <a:pt x="119" y="1"/>
                  </a:moveTo>
                  <a:cubicBezTo>
                    <a:pt x="107" y="48"/>
                    <a:pt x="95" y="96"/>
                    <a:pt x="60" y="132"/>
                  </a:cubicBezTo>
                  <a:cubicBezTo>
                    <a:pt x="0" y="274"/>
                    <a:pt x="84" y="346"/>
                    <a:pt x="203" y="394"/>
                  </a:cubicBezTo>
                  <a:cubicBezTo>
                    <a:pt x="209" y="397"/>
                    <a:pt x="217" y="398"/>
                    <a:pt x="228" y="398"/>
                  </a:cubicBezTo>
                  <a:cubicBezTo>
                    <a:pt x="259" y="398"/>
                    <a:pt x="304" y="385"/>
                    <a:pt x="322" y="358"/>
                  </a:cubicBezTo>
                  <a:cubicBezTo>
                    <a:pt x="441" y="227"/>
                    <a:pt x="334" y="155"/>
                    <a:pt x="238" y="84"/>
                  </a:cubicBezTo>
                  <a:cubicBezTo>
                    <a:pt x="215" y="48"/>
                    <a:pt x="167" y="2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5"/>
            <p:cNvSpPr/>
            <p:nvPr/>
          </p:nvSpPr>
          <p:spPr>
            <a:xfrm>
              <a:off x="5931975" y="2200775"/>
              <a:ext cx="7175" cy="5750"/>
            </a:xfrm>
            <a:custGeom>
              <a:avLst/>
              <a:gdLst/>
              <a:ahLst/>
              <a:cxnLst/>
              <a:rect l="l" t="t" r="r" b="b"/>
              <a:pathLst>
                <a:path w="287" h="230" extrusionOk="0">
                  <a:moveTo>
                    <a:pt x="163" y="1"/>
                  </a:moveTo>
                  <a:cubicBezTo>
                    <a:pt x="96" y="1"/>
                    <a:pt x="40" y="34"/>
                    <a:pt x="13" y="116"/>
                  </a:cubicBezTo>
                  <a:cubicBezTo>
                    <a:pt x="1" y="140"/>
                    <a:pt x="24" y="224"/>
                    <a:pt x="60" y="224"/>
                  </a:cubicBezTo>
                  <a:cubicBezTo>
                    <a:pt x="79" y="228"/>
                    <a:pt x="96" y="230"/>
                    <a:pt x="113" y="230"/>
                  </a:cubicBezTo>
                  <a:cubicBezTo>
                    <a:pt x="192" y="230"/>
                    <a:pt x="247" y="185"/>
                    <a:pt x="286" y="116"/>
                  </a:cubicBezTo>
                  <a:cubicBezTo>
                    <a:pt x="251" y="81"/>
                    <a:pt x="251" y="21"/>
                    <a:pt x="227" y="9"/>
                  </a:cubicBezTo>
                  <a:cubicBezTo>
                    <a:pt x="205" y="4"/>
                    <a:pt x="184"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5"/>
            <p:cNvSpPr/>
            <p:nvPr/>
          </p:nvSpPr>
          <p:spPr>
            <a:xfrm>
              <a:off x="5781675" y="2193550"/>
              <a:ext cx="8950" cy="5675"/>
            </a:xfrm>
            <a:custGeom>
              <a:avLst/>
              <a:gdLst/>
              <a:ahLst/>
              <a:cxnLst/>
              <a:rect l="l" t="t" r="r" b="b"/>
              <a:pathLst>
                <a:path w="358" h="227" extrusionOk="0">
                  <a:moveTo>
                    <a:pt x="167" y="1"/>
                  </a:moveTo>
                  <a:cubicBezTo>
                    <a:pt x="60" y="36"/>
                    <a:pt x="0" y="60"/>
                    <a:pt x="60" y="132"/>
                  </a:cubicBezTo>
                  <a:cubicBezTo>
                    <a:pt x="83" y="179"/>
                    <a:pt x="167" y="227"/>
                    <a:pt x="226" y="227"/>
                  </a:cubicBezTo>
                  <a:cubicBezTo>
                    <a:pt x="310" y="227"/>
                    <a:pt x="357" y="155"/>
                    <a:pt x="310" y="96"/>
                  </a:cubicBezTo>
                  <a:cubicBezTo>
                    <a:pt x="286" y="48"/>
                    <a:pt x="202"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5"/>
            <p:cNvSpPr/>
            <p:nvPr/>
          </p:nvSpPr>
          <p:spPr>
            <a:xfrm>
              <a:off x="5910250" y="2199975"/>
              <a:ext cx="8050" cy="5225"/>
            </a:xfrm>
            <a:custGeom>
              <a:avLst/>
              <a:gdLst/>
              <a:ahLst/>
              <a:cxnLst/>
              <a:rect l="l" t="t" r="r" b="b"/>
              <a:pathLst>
                <a:path w="322" h="209" extrusionOk="0">
                  <a:moveTo>
                    <a:pt x="163" y="0"/>
                  </a:moveTo>
                  <a:cubicBezTo>
                    <a:pt x="99" y="0"/>
                    <a:pt x="36" y="20"/>
                    <a:pt x="1" y="101"/>
                  </a:cubicBezTo>
                  <a:cubicBezTo>
                    <a:pt x="1" y="137"/>
                    <a:pt x="48" y="208"/>
                    <a:pt x="48" y="208"/>
                  </a:cubicBezTo>
                  <a:cubicBezTo>
                    <a:pt x="143" y="196"/>
                    <a:pt x="215" y="160"/>
                    <a:pt x="274" y="148"/>
                  </a:cubicBezTo>
                  <a:cubicBezTo>
                    <a:pt x="322" y="77"/>
                    <a:pt x="298" y="29"/>
                    <a:pt x="227" y="6"/>
                  </a:cubicBezTo>
                  <a:cubicBezTo>
                    <a:pt x="206" y="3"/>
                    <a:pt x="184"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5"/>
            <p:cNvSpPr/>
            <p:nvPr/>
          </p:nvSpPr>
          <p:spPr>
            <a:xfrm>
              <a:off x="6078125" y="2235525"/>
              <a:ext cx="7175" cy="4200"/>
            </a:xfrm>
            <a:custGeom>
              <a:avLst/>
              <a:gdLst/>
              <a:ahLst/>
              <a:cxnLst/>
              <a:rect l="l" t="t" r="r" b="b"/>
              <a:pathLst>
                <a:path w="287" h="168" extrusionOk="0">
                  <a:moveTo>
                    <a:pt x="155" y="0"/>
                  </a:moveTo>
                  <a:cubicBezTo>
                    <a:pt x="108" y="60"/>
                    <a:pt x="48" y="108"/>
                    <a:pt x="1" y="167"/>
                  </a:cubicBezTo>
                  <a:cubicBezTo>
                    <a:pt x="96" y="167"/>
                    <a:pt x="167" y="155"/>
                    <a:pt x="251" y="155"/>
                  </a:cubicBezTo>
                  <a:cubicBezTo>
                    <a:pt x="274" y="108"/>
                    <a:pt x="286" y="60"/>
                    <a:pt x="274" y="24"/>
                  </a:cubicBezTo>
                  <a:cubicBezTo>
                    <a:pt x="239" y="24"/>
                    <a:pt x="191"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5"/>
            <p:cNvSpPr/>
            <p:nvPr/>
          </p:nvSpPr>
          <p:spPr>
            <a:xfrm>
              <a:off x="5812625" y="2197425"/>
              <a:ext cx="4775" cy="2975"/>
            </a:xfrm>
            <a:custGeom>
              <a:avLst/>
              <a:gdLst/>
              <a:ahLst/>
              <a:cxnLst/>
              <a:rect l="l" t="t" r="r" b="b"/>
              <a:pathLst>
                <a:path w="191" h="119" extrusionOk="0">
                  <a:moveTo>
                    <a:pt x="12" y="0"/>
                  </a:moveTo>
                  <a:cubicBezTo>
                    <a:pt x="12" y="24"/>
                    <a:pt x="0" y="72"/>
                    <a:pt x="0" y="96"/>
                  </a:cubicBezTo>
                  <a:cubicBezTo>
                    <a:pt x="37" y="96"/>
                    <a:pt x="78" y="118"/>
                    <a:pt x="113" y="118"/>
                  </a:cubicBezTo>
                  <a:cubicBezTo>
                    <a:pt x="145" y="118"/>
                    <a:pt x="174" y="99"/>
                    <a:pt x="191" y="24"/>
                  </a:cubicBezTo>
                  <a:cubicBezTo>
                    <a:pt x="191" y="24"/>
                    <a:pt x="72"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5"/>
            <p:cNvSpPr/>
            <p:nvPr/>
          </p:nvSpPr>
          <p:spPr>
            <a:xfrm>
              <a:off x="6002525" y="2206650"/>
              <a:ext cx="3900" cy="4500"/>
            </a:xfrm>
            <a:custGeom>
              <a:avLst/>
              <a:gdLst/>
              <a:ahLst/>
              <a:cxnLst/>
              <a:rect l="l" t="t" r="r" b="b"/>
              <a:pathLst>
                <a:path w="156" h="180" extrusionOk="0">
                  <a:moveTo>
                    <a:pt x="84" y="1"/>
                  </a:moveTo>
                  <a:cubicBezTo>
                    <a:pt x="0" y="1"/>
                    <a:pt x="24" y="108"/>
                    <a:pt x="24" y="179"/>
                  </a:cubicBezTo>
                  <a:lnTo>
                    <a:pt x="143" y="179"/>
                  </a:lnTo>
                  <a:cubicBezTo>
                    <a:pt x="143" y="108"/>
                    <a:pt x="155"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5"/>
            <p:cNvSpPr/>
            <p:nvPr/>
          </p:nvSpPr>
          <p:spPr>
            <a:xfrm>
              <a:off x="6134975" y="2178675"/>
              <a:ext cx="39325" cy="8100"/>
            </a:xfrm>
            <a:custGeom>
              <a:avLst/>
              <a:gdLst/>
              <a:ahLst/>
              <a:cxnLst/>
              <a:rect l="l" t="t" r="r" b="b"/>
              <a:pathLst>
                <a:path w="1573" h="324" extrusionOk="0">
                  <a:moveTo>
                    <a:pt x="1" y="0"/>
                  </a:moveTo>
                  <a:cubicBezTo>
                    <a:pt x="60" y="96"/>
                    <a:pt x="108" y="179"/>
                    <a:pt x="167" y="274"/>
                  </a:cubicBezTo>
                  <a:cubicBezTo>
                    <a:pt x="201" y="283"/>
                    <a:pt x="241" y="291"/>
                    <a:pt x="278" y="291"/>
                  </a:cubicBezTo>
                  <a:cubicBezTo>
                    <a:pt x="293" y="291"/>
                    <a:pt x="308" y="290"/>
                    <a:pt x="322" y="286"/>
                  </a:cubicBezTo>
                  <a:lnTo>
                    <a:pt x="298" y="286"/>
                  </a:lnTo>
                  <a:cubicBezTo>
                    <a:pt x="346" y="233"/>
                    <a:pt x="391" y="206"/>
                    <a:pt x="435" y="206"/>
                  </a:cubicBezTo>
                  <a:cubicBezTo>
                    <a:pt x="480" y="206"/>
                    <a:pt x="525" y="233"/>
                    <a:pt x="572" y="286"/>
                  </a:cubicBezTo>
                  <a:cubicBezTo>
                    <a:pt x="611" y="312"/>
                    <a:pt x="645" y="323"/>
                    <a:pt x="680" y="323"/>
                  </a:cubicBezTo>
                  <a:cubicBezTo>
                    <a:pt x="711" y="323"/>
                    <a:pt x="741" y="315"/>
                    <a:pt x="775" y="298"/>
                  </a:cubicBezTo>
                  <a:lnTo>
                    <a:pt x="822" y="298"/>
                  </a:lnTo>
                  <a:cubicBezTo>
                    <a:pt x="1072" y="286"/>
                    <a:pt x="1310" y="274"/>
                    <a:pt x="1572" y="250"/>
                  </a:cubicBezTo>
                  <a:cubicBezTo>
                    <a:pt x="1525" y="179"/>
                    <a:pt x="1489" y="96"/>
                    <a:pt x="1453" y="12"/>
                  </a:cubicBezTo>
                  <a:lnTo>
                    <a:pt x="1013" y="12"/>
                  </a:lnTo>
                  <a:cubicBezTo>
                    <a:pt x="1013" y="36"/>
                    <a:pt x="989" y="36"/>
                    <a:pt x="953" y="48"/>
                  </a:cubicBezTo>
                  <a:cubicBezTo>
                    <a:pt x="948" y="51"/>
                    <a:pt x="941" y="52"/>
                    <a:pt x="935" y="52"/>
                  </a:cubicBezTo>
                  <a:cubicBezTo>
                    <a:pt x="913" y="52"/>
                    <a:pt x="888" y="37"/>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5"/>
            <p:cNvSpPr/>
            <p:nvPr/>
          </p:nvSpPr>
          <p:spPr>
            <a:xfrm>
              <a:off x="6142425" y="2183500"/>
              <a:ext cx="6875" cy="2925"/>
            </a:xfrm>
            <a:custGeom>
              <a:avLst/>
              <a:gdLst/>
              <a:ahLst/>
              <a:cxnLst/>
              <a:rect l="l" t="t" r="r" b="b"/>
              <a:pathLst>
                <a:path w="275" h="117" extrusionOk="0">
                  <a:moveTo>
                    <a:pt x="137" y="1"/>
                  </a:moveTo>
                  <a:cubicBezTo>
                    <a:pt x="93" y="1"/>
                    <a:pt x="48" y="40"/>
                    <a:pt x="0" y="117"/>
                  </a:cubicBezTo>
                  <a:lnTo>
                    <a:pt x="274" y="117"/>
                  </a:lnTo>
                  <a:cubicBezTo>
                    <a:pt x="227" y="40"/>
                    <a:pt x="182"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5"/>
            <p:cNvSpPr/>
            <p:nvPr/>
          </p:nvSpPr>
          <p:spPr>
            <a:xfrm>
              <a:off x="6149275" y="2186400"/>
              <a:ext cx="5075" cy="1900"/>
            </a:xfrm>
            <a:custGeom>
              <a:avLst/>
              <a:gdLst/>
              <a:ahLst/>
              <a:cxnLst/>
              <a:rect l="l" t="t" r="r" b="b"/>
              <a:pathLst>
                <a:path w="203" h="76" extrusionOk="0">
                  <a:moveTo>
                    <a:pt x="0" y="1"/>
                  </a:moveTo>
                  <a:cubicBezTo>
                    <a:pt x="30" y="54"/>
                    <a:pt x="63" y="75"/>
                    <a:pt x="97" y="75"/>
                  </a:cubicBezTo>
                  <a:cubicBezTo>
                    <a:pt x="131" y="75"/>
                    <a:pt x="167" y="54"/>
                    <a:pt x="203" y="25"/>
                  </a:cubicBezTo>
                  <a:cubicBezTo>
                    <a:pt x="131" y="25"/>
                    <a:pt x="7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5"/>
            <p:cNvSpPr/>
            <p:nvPr/>
          </p:nvSpPr>
          <p:spPr>
            <a:xfrm>
              <a:off x="5197950" y="2254575"/>
              <a:ext cx="41700" cy="15200"/>
            </a:xfrm>
            <a:custGeom>
              <a:avLst/>
              <a:gdLst/>
              <a:ahLst/>
              <a:cxnLst/>
              <a:rect l="l" t="t" r="r" b="b"/>
              <a:pathLst>
                <a:path w="1668" h="608" extrusionOk="0">
                  <a:moveTo>
                    <a:pt x="179" y="0"/>
                  </a:moveTo>
                  <a:cubicBezTo>
                    <a:pt x="120" y="60"/>
                    <a:pt x="13" y="60"/>
                    <a:pt x="1" y="167"/>
                  </a:cubicBezTo>
                  <a:cubicBezTo>
                    <a:pt x="179" y="334"/>
                    <a:pt x="382" y="274"/>
                    <a:pt x="572" y="298"/>
                  </a:cubicBezTo>
                  <a:cubicBezTo>
                    <a:pt x="668" y="358"/>
                    <a:pt x="799" y="346"/>
                    <a:pt x="894" y="405"/>
                  </a:cubicBezTo>
                  <a:cubicBezTo>
                    <a:pt x="918" y="417"/>
                    <a:pt x="965" y="429"/>
                    <a:pt x="1013" y="429"/>
                  </a:cubicBezTo>
                  <a:cubicBezTo>
                    <a:pt x="1072" y="465"/>
                    <a:pt x="1108" y="489"/>
                    <a:pt x="1168" y="512"/>
                  </a:cubicBezTo>
                  <a:cubicBezTo>
                    <a:pt x="1251" y="524"/>
                    <a:pt x="1334" y="548"/>
                    <a:pt x="1406" y="584"/>
                  </a:cubicBezTo>
                  <a:cubicBezTo>
                    <a:pt x="1453" y="596"/>
                    <a:pt x="1513" y="608"/>
                    <a:pt x="1572" y="608"/>
                  </a:cubicBezTo>
                  <a:cubicBezTo>
                    <a:pt x="1632" y="584"/>
                    <a:pt x="1668" y="536"/>
                    <a:pt x="1668" y="477"/>
                  </a:cubicBezTo>
                  <a:lnTo>
                    <a:pt x="1608" y="417"/>
                  </a:lnTo>
                  <a:lnTo>
                    <a:pt x="1620" y="405"/>
                  </a:lnTo>
                  <a:cubicBezTo>
                    <a:pt x="1561" y="358"/>
                    <a:pt x="1465" y="346"/>
                    <a:pt x="1406" y="274"/>
                  </a:cubicBezTo>
                  <a:cubicBezTo>
                    <a:pt x="1394" y="215"/>
                    <a:pt x="1382" y="167"/>
                    <a:pt x="1334" y="120"/>
                  </a:cubicBezTo>
                  <a:cubicBezTo>
                    <a:pt x="1320" y="106"/>
                    <a:pt x="1302" y="100"/>
                    <a:pt x="1285" y="100"/>
                  </a:cubicBezTo>
                  <a:cubicBezTo>
                    <a:pt x="1273" y="100"/>
                    <a:pt x="1261" y="103"/>
                    <a:pt x="1251" y="108"/>
                  </a:cubicBezTo>
                  <a:cubicBezTo>
                    <a:pt x="1144" y="69"/>
                    <a:pt x="1034" y="60"/>
                    <a:pt x="923" y="60"/>
                  </a:cubicBezTo>
                  <a:cubicBezTo>
                    <a:pt x="818" y="60"/>
                    <a:pt x="712" y="68"/>
                    <a:pt x="606" y="68"/>
                  </a:cubicBezTo>
                  <a:cubicBezTo>
                    <a:pt x="511" y="68"/>
                    <a:pt x="416" y="61"/>
                    <a:pt x="322" y="36"/>
                  </a:cubicBezTo>
                  <a:cubicBezTo>
                    <a:pt x="275" y="12"/>
                    <a:pt x="215" y="1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5"/>
            <p:cNvSpPr/>
            <p:nvPr/>
          </p:nvSpPr>
          <p:spPr>
            <a:xfrm>
              <a:off x="5241425" y="2265700"/>
              <a:ext cx="25625" cy="10925"/>
            </a:xfrm>
            <a:custGeom>
              <a:avLst/>
              <a:gdLst/>
              <a:ahLst/>
              <a:cxnLst/>
              <a:rect l="l" t="t" r="r" b="b"/>
              <a:pathLst>
                <a:path w="1025" h="437" extrusionOk="0">
                  <a:moveTo>
                    <a:pt x="259" y="0"/>
                  </a:moveTo>
                  <a:cubicBezTo>
                    <a:pt x="187" y="0"/>
                    <a:pt x="118" y="24"/>
                    <a:pt x="48" y="79"/>
                  </a:cubicBezTo>
                  <a:cubicBezTo>
                    <a:pt x="0" y="139"/>
                    <a:pt x="0" y="198"/>
                    <a:pt x="24" y="258"/>
                  </a:cubicBezTo>
                  <a:cubicBezTo>
                    <a:pt x="286" y="437"/>
                    <a:pt x="560" y="389"/>
                    <a:pt x="846" y="437"/>
                  </a:cubicBezTo>
                  <a:lnTo>
                    <a:pt x="1024" y="306"/>
                  </a:lnTo>
                  <a:cubicBezTo>
                    <a:pt x="893" y="246"/>
                    <a:pt x="703" y="306"/>
                    <a:pt x="595" y="139"/>
                  </a:cubicBezTo>
                  <a:cubicBezTo>
                    <a:pt x="548" y="79"/>
                    <a:pt x="488" y="44"/>
                    <a:pt x="417" y="32"/>
                  </a:cubicBezTo>
                  <a:cubicBezTo>
                    <a:pt x="363" y="12"/>
                    <a:pt x="310"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5"/>
            <p:cNvSpPr/>
            <p:nvPr/>
          </p:nvSpPr>
          <p:spPr>
            <a:xfrm>
              <a:off x="5170275" y="2249800"/>
              <a:ext cx="32475" cy="8675"/>
            </a:xfrm>
            <a:custGeom>
              <a:avLst/>
              <a:gdLst/>
              <a:ahLst/>
              <a:cxnLst/>
              <a:rect l="l" t="t" r="r" b="b"/>
              <a:pathLst>
                <a:path w="1299" h="347" extrusionOk="0">
                  <a:moveTo>
                    <a:pt x="700" y="0"/>
                  </a:moveTo>
                  <a:cubicBezTo>
                    <a:pt x="662" y="0"/>
                    <a:pt x="624" y="4"/>
                    <a:pt x="584" y="13"/>
                  </a:cubicBezTo>
                  <a:cubicBezTo>
                    <a:pt x="429" y="72"/>
                    <a:pt x="274" y="72"/>
                    <a:pt x="120" y="132"/>
                  </a:cubicBezTo>
                  <a:cubicBezTo>
                    <a:pt x="72" y="132"/>
                    <a:pt x="48" y="132"/>
                    <a:pt x="1" y="144"/>
                  </a:cubicBezTo>
                  <a:cubicBezTo>
                    <a:pt x="98" y="291"/>
                    <a:pt x="225" y="318"/>
                    <a:pt x="360" y="318"/>
                  </a:cubicBezTo>
                  <a:cubicBezTo>
                    <a:pt x="440" y="318"/>
                    <a:pt x="524" y="308"/>
                    <a:pt x="606" y="308"/>
                  </a:cubicBezTo>
                  <a:cubicBezTo>
                    <a:pt x="655" y="308"/>
                    <a:pt x="703" y="312"/>
                    <a:pt x="751" y="322"/>
                  </a:cubicBezTo>
                  <a:cubicBezTo>
                    <a:pt x="870" y="346"/>
                    <a:pt x="1001" y="346"/>
                    <a:pt x="1120" y="346"/>
                  </a:cubicBezTo>
                  <a:cubicBezTo>
                    <a:pt x="1179" y="299"/>
                    <a:pt x="1239" y="239"/>
                    <a:pt x="1298" y="180"/>
                  </a:cubicBezTo>
                  <a:cubicBezTo>
                    <a:pt x="1251" y="168"/>
                    <a:pt x="1227" y="144"/>
                    <a:pt x="1167" y="144"/>
                  </a:cubicBezTo>
                  <a:cubicBezTo>
                    <a:pt x="1012" y="76"/>
                    <a:pt x="865" y="0"/>
                    <a:pt x="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5"/>
            <p:cNvSpPr/>
            <p:nvPr/>
          </p:nvSpPr>
          <p:spPr>
            <a:xfrm>
              <a:off x="5212850" y="2261625"/>
              <a:ext cx="7750" cy="2800"/>
            </a:xfrm>
            <a:custGeom>
              <a:avLst/>
              <a:gdLst/>
              <a:ahLst/>
              <a:cxnLst/>
              <a:rect l="l" t="t" r="r" b="b"/>
              <a:pathLst>
                <a:path w="310" h="112" extrusionOk="0">
                  <a:moveTo>
                    <a:pt x="69" y="0"/>
                  </a:moveTo>
                  <a:cubicBezTo>
                    <a:pt x="46" y="0"/>
                    <a:pt x="23" y="2"/>
                    <a:pt x="0" y="4"/>
                  </a:cubicBezTo>
                  <a:cubicBezTo>
                    <a:pt x="84" y="88"/>
                    <a:pt x="191" y="111"/>
                    <a:pt x="310" y="111"/>
                  </a:cubicBezTo>
                  <a:cubicBezTo>
                    <a:pt x="252" y="25"/>
                    <a:pt x="164"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5"/>
            <p:cNvSpPr/>
            <p:nvPr/>
          </p:nvSpPr>
          <p:spPr>
            <a:xfrm>
              <a:off x="5223550" y="2265300"/>
              <a:ext cx="4200" cy="2100"/>
            </a:xfrm>
            <a:custGeom>
              <a:avLst/>
              <a:gdLst/>
              <a:ahLst/>
              <a:cxnLst/>
              <a:rect l="l" t="t" r="r" b="b"/>
              <a:pathLst>
                <a:path w="168" h="84" extrusionOk="0">
                  <a:moveTo>
                    <a:pt x="1" y="0"/>
                  </a:moveTo>
                  <a:lnTo>
                    <a:pt x="1" y="0"/>
                  </a:lnTo>
                  <a:cubicBezTo>
                    <a:pt x="60" y="36"/>
                    <a:pt x="108" y="60"/>
                    <a:pt x="167" y="83"/>
                  </a:cubicBezTo>
                  <a:cubicBezTo>
                    <a:pt x="108" y="48"/>
                    <a:pt x="60"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5"/>
            <p:cNvSpPr/>
            <p:nvPr/>
          </p:nvSpPr>
          <p:spPr>
            <a:xfrm>
              <a:off x="5233675" y="2268275"/>
              <a:ext cx="4800" cy="2700"/>
            </a:xfrm>
            <a:custGeom>
              <a:avLst/>
              <a:gdLst/>
              <a:ahLst/>
              <a:cxnLst/>
              <a:rect l="l" t="t" r="r" b="b"/>
              <a:pathLst>
                <a:path w="192" h="108" extrusionOk="0">
                  <a:moveTo>
                    <a:pt x="191" y="0"/>
                  </a:moveTo>
                  <a:cubicBezTo>
                    <a:pt x="132" y="24"/>
                    <a:pt x="60" y="24"/>
                    <a:pt x="1" y="36"/>
                  </a:cubicBezTo>
                  <a:cubicBezTo>
                    <a:pt x="72" y="60"/>
                    <a:pt x="132" y="95"/>
                    <a:pt x="191" y="107"/>
                  </a:cubicBezTo>
                  <a:lnTo>
                    <a:pt x="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5"/>
            <p:cNvSpPr/>
            <p:nvPr/>
          </p:nvSpPr>
          <p:spPr>
            <a:xfrm>
              <a:off x="5238450" y="2266775"/>
              <a:ext cx="3575" cy="5375"/>
            </a:xfrm>
            <a:custGeom>
              <a:avLst/>
              <a:gdLst/>
              <a:ahLst/>
              <a:cxnLst/>
              <a:rect l="l" t="t" r="r" b="b"/>
              <a:pathLst>
                <a:path w="143" h="215" extrusionOk="0">
                  <a:moveTo>
                    <a:pt x="72" y="1"/>
                  </a:moveTo>
                  <a:cubicBezTo>
                    <a:pt x="48" y="24"/>
                    <a:pt x="24" y="48"/>
                    <a:pt x="0" y="60"/>
                  </a:cubicBezTo>
                  <a:lnTo>
                    <a:pt x="0" y="167"/>
                  </a:lnTo>
                  <a:cubicBezTo>
                    <a:pt x="60" y="179"/>
                    <a:pt x="107" y="203"/>
                    <a:pt x="143" y="215"/>
                  </a:cubicBezTo>
                  <a:lnTo>
                    <a:pt x="143" y="143"/>
                  </a:lnTo>
                  <a:lnTo>
                    <a:pt x="143" y="60"/>
                  </a:lnTo>
                  <a:cubicBezTo>
                    <a:pt x="119" y="48"/>
                    <a:pt x="107"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5"/>
            <p:cNvSpPr/>
            <p:nvPr/>
          </p:nvSpPr>
          <p:spPr>
            <a:xfrm>
              <a:off x="5335475" y="2288250"/>
              <a:ext cx="18775" cy="5675"/>
            </a:xfrm>
            <a:custGeom>
              <a:avLst/>
              <a:gdLst/>
              <a:ahLst/>
              <a:cxnLst/>
              <a:rect l="l" t="t" r="r" b="b"/>
              <a:pathLst>
                <a:path w="751" h="227" extrusionOk="0">
                  <a:moveTo>
                    <a:pt x="526" y="0"/>
                  </a:moveTo>
                  <a:cubicBezTo>
                    <a:pt x="454" y="0"/>
                    <a:pt x="378" y="28"/>
                    <a:pt x="298" y="58"/>
                  </a:cubicBezTo>
                  <a:cubicBezTo>
                    <a:pt x="191" y="70"/>
                    <a:pt x="108" y="70"/>
                    <a:pt x="1" y="82"/>
                  </a:cubicBezTo>
                  <a:cubicBezTo>
                    <a:pt x="117" y="198"/>
                    <a:pt x="242" y="227"/>
                    <a:pt x="372" y="227"/>
                  </a:cubicBezTo>
                  <a:cubicBezTo>
                    <a:pt x="496" y="227"/>
                    <a:pt x="623" y="201"/>
                    <a:pt x="751" y="201"/>
                  </a:cubicBezTo>
                  <a:cubicBezTo>
                    <a:pt x="727" y="154"/>
                    <a:pt x="727" y="130"/>
                    <a:pt x="715" y="94"/>
                  </a:cubicBezTo>
                  <a:cubicBezTo>
                    <a:pt x="657" y="25"/>
                    <a:pt x="594"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35"/>
            <p:cNvSpPr/>
            <p:nvPr/>
          </p:nvSpPr>
          <p:spPr>
            <a:xfrm>
              <a:off x="5217300" y="1938175"/>
              <a:ext cx="2125" cy="3875"/>
            </a:xfrm>
            <a:custGeom>
              <a:avLst/>
              <a:gdLst/>
              <a:ahLst/>
              <a:cxnLst/>
              <a:rect l="l" t="t" r="r" b="b"/>
              <a:pathLst>
                <a:path w="85" h="155" extrusionOk="0">
                  <a:moveTo>
                    <a:pt x="1" y="0"/>
                  </a:moveTo>
                  <a:lnTo>
                    <a:pt x="1" y="155"/>
                  </a:lnTo>
                  <a:cubicBezTo>
                    <a:pt x="84" y="107"/>
                    <a:pt x="84" y="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35"/>
            <p:cNvSpPr/>
            <p:nvPr/>
          </p:nvSpPr>
          <p:spPr>
            <a:xfrm>
              <a:off x="5220575" y="1973000"/>
              <a:ext cx="1825" cy="1500"/>
            </a:xfrm>
            <a:custGeom>
              <a:avLst/>
              <a:gdLst/>
              <a:ahLst/>
              <a:cxnLst/>
              <a:rect l="l" t="t" r="r" b="b"/>
              <a:pathLst>
                <a:path w="73" h="60" extrusionOk="0">
                  <a:moveTo>
                    <a:pt x="25" y="0"/>
                  </a:moveTo>
                  <a:lnTo>
                    <a:pt x="25" y="0"/>
                  </a:lnTo>
                  <a:cubicBezTo>
                    <a:pt x="13" y="0"/>
                    <a:pt x="13" y="48"/>
                    <a:pt x="1" y="60"/>
                  </a:cubicBezTo>
                  <a:cubicBezTo>
                    <a:pt x="60" y="24"/>
                    <a:pt x="72"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5"/>
            <p:cNvSpPr/>
            <p:nvPr/>
          </p:nvSpPr>
          <p:spPr>
            <a:xfrm>
              <a:off x="5225050" y="1806000"/>
              <a:ext cx="2700" cy="4500"/>
            </a:xfrm>
            <a:custGeom>
              <a:avLst/>
              <a:gdLst/>
              <a:ahLst/>
              <a:cxnLst/>
              <a:rect l="l" t="t" r="r" b="b"/>
              <a:pathLst>
                <a:path w="108" h="180" extrusionOk="0">
                  <a:moveTo>
                    <a:pt x="107" y="1"/>
                  </a:moveTo>
                  <a:cubicBezTo>
                    <a:pt x="24" y="25"/>
                    <a:pt x="0" y="84"/>
                    <a:pt x="0" y="179"/>
                  </a:cubicBezTo>
                  <a:cubicBezTo>
                    <a:pt x="24" y="120"/>
                    <a:pt x="72" y="60"/>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5"/>
            <p:cNvSpPr/>
            <p:nvPr/>
          </p:nvSpPr>
          <p:spPr>
            <a:xfrm>
              <a:off x="5909350" y="3114825"/>
              <a:ext cx="10450" cy="4475"/>
            </a:xfrm>
            <a:custGeom>
              <a:avLst/>
              <a:gdLst/>
              <a:ahLst/>
              <a:cxnLst/>
              <a:rect l="l" t="t" r="r" b="b"/>
              <a:pathLst>
                <a:path w="418" h="179" extrusionOk="0">
                  <a:moveTo>
                    <a:pt x="214" y="1"/>
                  </a:moveTo>
                  <a:cubicBezTo>
                    <a:pt x="147" y="1"/>
                    <a:pt x="75" y="51"/>
                    <a:pt x="1" y="154"/>
                  </a:cubicBezTo>
                  <a:cubicBezTo>
                    <a:pt x="46" y="136"/>
                    <a:pt x="89" y="129"/>
                    <a:pt x="133" y="129"/>
                  </a:cubicBezTo>
                  <a:cubicBezTo>
                    <a:pt x="227" y="129"/>
                    <a:pt x="320" y="162"/>
                    <a:pt x="418" y="178"/>
                  </a:cubicBezTo>
                  <a:cubicBezTo>
                    <a:pt x="356" y="60"/>
                    <a:pt x="287"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5"/>
            <p:cNvSpPr/>
            <p:nvPr/>
          </p:nvSpPr>
          <p:spPr>
            <a:xfrm>
              <a:off x="6084975" y="3087425"/>
              <a:ext cx="4500" cy="3000"/>
            </a:xfrm>
            <a:custGeom>
              <a:avLst/>
              <a:gdLst/>
              <a:ahLst/>
              <a:cxnLst/>
              <a:rect l="l" t="t" r="r" b="b"/>
              <a:pathLst>
                <a:path w="180" h="120" extrusionOk="0">
                  <a:moveTo>
                    <a:pt x="131" y="0"/>
                  </a:moveTo>
                  <a:cubicBezTo>
                    <a:pt x="84" y="36"/>
                    <a:pt x="36" y="71"/>
                    <a:pt x="0" y="119"/>
                  </a:cubicBezTo>
                  <a:cubicBezTo>
                    <a:pt x="60" y="83"/>
                    <a:pt x="120" y="71"/>
                    <a:pt x="179" y="60"/>
                  </a:cubicBezTo>
                  <a:cubicBezTo>
                    <a:pt x="155" y="36"/>
                    <a:pt x="143"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5"/>
            <p:cNvSpPr/>
            <p:nvPr/>
          </p:nvSpPr>
          <p:spPr>
            <a:xfrm>
              <a:off x="6001025" y="3072775"/>
              <a:ext cx="5100" cy="3050"/>
            </a:xfrm>
            <a:custGeom>
              <a:avLst/>
              <a:gdLst/>
              <a:ahLst/>
              <a:cxnLst/>
              <a:rect l="l" t="t" r="r" b="b"/>
              <a:pathLst>
                <a:path w="204" h="122" extrusionOk="0">
                  <a:moveTo>
                    <a:pt x="91" y="1"/>
                  </a:moveTo>
                  <a:cubicBezTo>
                    <a:pt x="67" y="1"/>
                    <a:pt x="38" y="17"/>
                    <a:pt x="1" y="62"/>
                  </a:cubicBezTo>
                  <a:cubicBezTo>
                    <a:pt x="84" y="86"/>
                    <a:pt x="144" y="110"/>
                    <a:pt x="203" y="122"/>
                  </a:cubicBezTo>
                  <a:cubicBezTo>
                    <a:pt x="171" y="81"/>
                    <a:pt x="144"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5"/>
            <p:cNvSpPr/>
            <p:nvPr/>
          </p:nvSpPr>
          <p:spPr>
            <a:xfrm>
              <a:off x="6146300" y="3648275"/>
              <a:ext cx="21450" cy="5300"/>
            </a:xfrm>
            <a:custGeom>
              <a:avLst/>
              <a:gdLst/>
              <a:ahLst/>
              <a:cxnLst/>
              <a:rect l="l" t="t" r="r" b="b"/>
              <a:pathLst>
                <a:path w="858" h="212" extrusionOk="0">
                  <a:moveTo>
                    <a:pt x="615" y="0"/>
                  </a:moveTo>
                  <a:cubicBezTo>
                    <a:pt x="591" y="0"/>
                    <a:pt x="565" y="3"/>
                    <a:pt x="536" y="9"/>
                  </a:cubicBezTo>
                  <a:cubicBezTo>
                    <a:pt x="357" y="33"/>
                    <a:pt x="179" y="33"/>
                    <a:pt x="0" y="45"/>
                  </a:cubicBezTo>
                  <a:cubicBezTo>
                    <a:pt x="48" y="164"/>
                    <a:pt x="167" y="200"/>
                    <a:pt x="286" y="212"/>
                  </a:cubicBezTo>
                  <a:cubicBezTo>
                    <a:pt x="476" y="200"/>
                    <a:pt x="667" y="200"/>
                    <a:pt x="857" y="188"/>
                  </a:cubicBezTo>
                  <a:cubicBezTo>
                    <a:pt x="798" y="70"/>
                    <a:pt x="731"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5"/>
            <p:cNvSpPr/>
            <p:nvPr/>
          </p:nvSpPr>
          <p:spPr>
            <a:xfrm>
              <a:off x="6167725" y="3652950"/>
              <a:ext cx="3000" cy="2125"/>
            </a:xfrm>
            <a:custGeom>
              <a:avLst/>
              <a:gdLst/>
              <a:ahLst/>
              <a:cxnLst/>
              <a:rect l="l" t="t" r="r" b="b"/>
              <a:pathLst>
                <a:path w="120" h="85" extrusionOk="0">
                  <a:moveTo>
                    <a:pt x="0" y="1"/>
                  </a:moveTo>
                  <a:cubicBezTo>
                    <a:pt x="24" y="13"/>
                    <a:pt x="48" y="37"/>
                    <a:pt x="60" y="84"/>
                  </a:cubicBezTo>
                  <a:cubicBezTo>
                    <a:pt x="96" y="60"/>
                    <a:pt x="108" y="25"/>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5"/>
            <p:cNvSpPr/>
            <p:nvPr/>
          </p:nvSpPr>
          <p:spPr>
            <a:xfrm>
              <a:off x="6194225" y="3644925"/>
              <a:ext cx="26850" cy="8075"/>
            </a:xfrm>
            <a:custGeom>
              <a:avLst/>
              <a:gdLst/>
              <a:ahLst/>
              <a:cxnLst/>
              <a:rect l="l" t="t" r="r" b="b"/>
              <a:pathLst>
                <a:path w="1074" h="323" extrusionOk="0">
                  <a:moveTo>
                    <a:pt x="238" y="0"/>
                  </a:moveTo>
                  <a:cubicBezTo>
                    <a:pt x="0" y="227"/>
                    <a:pt x="393" y="203"/>
                    <a:pt x="369" y="322"/>
                  </a:cubicBezTo>
                  <a:lnTo>
                    <a:pt x="714" y="322"/>
                  </a:lnTo>
                  <a:cubicBezTo>
                    <a:pt x="728" y="322"/>
                    <a:pt x="741" y="323"/>
                    <a:pt x="753" y="323"/>
                  </a:cubicBezTo>
                  <a:cubicBezTo>
                    <a:pt x="1073" y="323"/>
                    <a:pt x="936" y="174"/>
                    <a:pt x="810" y="36"/>
                  </a:cubicBezTo>
                  <a:cubicBezTo>
                    <a:pt x="607" y="36"/>
                    <a:pt x="429" y="24"/>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5"/>
            <p:cNvSpPr/>
            <p:nvPr/>
          </p:nvSpPr>
          <p:spPr>
            <a:xfrm>
              <a:off x="5751000" y="2138225"/>
              <a:ext cx="230125" cy="18675"/>
            </a:xfrm>
            <a:custGeom>
              <a:avLst/>
              <a:gdLst/>
              <a:ahLst/>
              <a:cxnLst/>
              <a:rect l="l" t="t" r="r" b="b"/>
              <a:pathLst>
                <a:path w="9205" h="747" extrusionOk="0">
                  <a:moveTo>
                    <a:pt x="584" y="0"/>
                  </a:moveTo>
                  <a:cubicBezTo>
                    <a:pt x="359" y="0"/>
                    <a:pt x="150" y="68"/>
                    <a:pt x="1" y="356"/>
                  </a:cubicBezTo>
                  <a:cubicBezTo>
                    <a:pt x="141" y="627"/>
                    <a:pt x="405" y="656"/>
                    <a:pt x="639" y="656"/>
                  </a:cubicBezTo>
                  <a:cubicBezTo>
                    <a:pt x="703" y="656"/>
                    <a:pt x="766" y="654"/>
                    <a:pt x="822" y="654"/>
                  </a:cubicBezTo>
                  <a:cubicBezTo>
                    <a:pt x="1751" y="642"/>
                    <a:pt x="2680" y="583"/>
                    <a:pt x="3608" y="487"/>
                  </a:cubicBezTo>
                  <a:cubicBezTo>
                    <a:pt x="3908" y="440"/>
                    <a:pt x="4207" y="423"/>
                    <a:pt x="4505" y="423"/>
                  </a:cubicBezTo>
                  <a:cubicBezTo>
                    <a:pt x="5307" y="423"/>
                    <a:pt x="6105" y="547"/>
                    <a:pt x="6910" y="547"/>
                  </a:cubicBezTo>
                  <a:cubicBezTo>
                    <a:pt x="6937" y="547"/>
                    <a:pt x="6963" y="547"/>
                    <a:pt x="6990" y="547"/>
                  </a:cubicBezTo>
                  <a:cubicBezTo>
                    <a:pt x="7255" y="699"/>
                    <a:pt x="7522" y="746"/>
                    <a:pt x="7790" y="746"/>
                  </a:cubicBezTo>
                  <a:cubicBezTo>
                    <a:pt x="8233" y="746"/>
                    <a:pt x="8681" y="617"/>
                    <a:pt x="9133" y="617"/>
                  </a:cubicBezTo>
                  <a:cubicBezTo>
                    <a:pt x="9156" y="617"/>
                    <a:pt x="9180" y="617"/>
                    <a:pt x="9204" y="618"/>
                  </a:cubicBezTo>
                  <a:cubicBezTo>
                    <a:pt x="9145" y="535"/>
                    <a:pt x="9097" y="440"/>
                    <a:pt x="9038" y="356"/>
                  </a:cubicBezTo>
                  <a:cubicBezTo>
                    <a:pt x="8974" y="397"/>
                    <a:pt x="8909" y="410"/>
                    <a:pt x="8843" y="410"/>
                  </a:cubicBezTo>
                  <a:cubicBezTo>
                    <a:pt x="8703" y="410"/>
                    <a:pt x="8558" y="348"/>
                    <a:pt x="8410" y="348"/>
                  </a:cubicBezTo>
                  <a:cubicBezTo>
                    <a:pt x="8381" y="348"/>
                    <a:pt x="8352" y="351"/>
                    <a:pt x="8323" y="356"/>
                  </a:cubicBezTo>
                  <a:cubicBezTo>
                    <a:pt x="8323" y="368"/>
                    <a:pt x="8299" y="368"/>
                    <a:pt x="8264" y="380"/>
                  </a:cubicBezTo>
                  <a:cubicBezTo>
                    <a:pt x="8253" y="387"/>
                    <a:pt x="8243" y="390"/>
                    <a:pt x="8232" y="390"/>
                  </a:cubicBezTo>
                  <a:cubicBezTo>
                    <a:pt x="8207" y="390"/>
                    <a:pt x="8182" y="373"/>
                    <a:pt x="8156" y="356"/>
                  </a:cubicBezTo>
                  <a:lnTo>
                    <a:pt x="8037" y="356"/>
                  </a:lnTo>
                  <a:cubicBezTo>
                    <a:pt x="7855" y="415"/>
                    <a:pt x="7673" y="436"/>
                    <a:pt x="7490" y="436"/>
                  </a:cubicBezTo>
                  <a:cubicBezTo>
                    <a:pt x="7078" y="436"/>
                    <a:pt x="6668" y="326"/>
                    <a:pt x="6263" y="285"/>
                  </a:cubicBezTo>
                  <a:cubicBezTo>
                    <a:pt x="5800" y="243"/>
                    <a:pt x="5337" y="201"/>
                    <a:pt x="4874" y="201"/>
                  </a:cubicBezTo>
                  <a:cubicBezTo>
                    <a:pt x="4682" y="201"/>
                    <a:pt x="4491" y="208"/>
                    <a:pt x="4299" y="225"/>
                  </a:cubicBezTo>
                  <a:cubicBezTo>
                    <a:pt x="4299" y="225"/>
                    <a:pt x="4287" y="237"/>
                    <a:pt x="4263" y="237"/>
                  </a:cubicBezTo>
                  <a:cubicBezTo>
                    <a:pt x="4227" y="237"/>
                    <a:pt x="4204" y="225"/>
                    <a:pt x="4168" y="190"/>
                  </a:cubicBezTo>
                  <a:cubicBezTo>
                    <a:pt x="4136" y="164"/>
                    <a:pt x="4104" y="152"/>
                    <a:pt x="4072" y="152"/>
                  </a:cubicBezTo>
                  <a:cubicBezTo>
                    <a:pt x="4045" y="152"/>
                    <a:pt x="4017" y="161"/>
                    <a:pt x="3989" y="178"/>
                  </a:cubicBezTo>
                  <a:lnTo>
                    <a:pt x="3930" y="178"/>
                  </a:lnTo>
                  <a:cubicBezTo>
                    <a:pt x="3897" y="161"/>
                    <a:pt x="3866" y="152"/>
                    <a:pt x="3837" y="152"/>
                  </a:cubicBezTo>
                  <a:cubicBezTo>
                    <a:pt x="3803" y="152"/>
                    <a:pt x="3771" y="164"/>
                    <a:pt x="3739" y="190"/>
                  </a:cubicBezTo>
                  <a:cubicBezTo>
                    <a:pt x="3648" y="251"/>
                    <a:pt x="3553" y="283"/>
                    <a:pt x="3456" y="283"/>
                  </a:cubicBezTo>
                  <a:cubicBezTo>
                    <a:pt x="3362" y="283"/>
                    <a:pt x="3267" y="254"/>
                    <a:pt x="3168" y="190"/>
                  </a:cubicBezTo>
                  <a:lnTo>
                    <a:pt x="3192" y="190"/>
                  </a:lnTo>
                  <a:cubicBezTo>
                    <a:pt x="3135" y="156"/>
                    <a:pt x="3081" y="140"/>
                    <a:pt x="3028" y="140"/>
                  </a:cubicBezTo>
                  <a:cubicBezTo>
                    <a:pt x="2970" y="140"/>
                    <a:pt x="2914" y="159"/>
                    <a:pt x="2858" y="190"/>
                  </a:cubicBezTo>
                  <a:cubicBezTo>
                    <a:pt x="2834" y="178"/>
                    <a:pt x="2799" y="178"/>
                    <a:pt x="2775" y="178"/>
                  </a:cubicBezTo>
                  <a:cubicBezTo>
                    <a:pt x="2310" y="237"/>
                    <a:pt x="1846" y="297"/>
                    <a:pt x="1382" y="321"/>
                  </a:cubicBezTo>
                  <a:cubicBezTo>
                    <a:pt x="1369" y="322"/>
                    <a:pt x="1358" y="323"/>
                    <a:pt x="1348" y="323"/>
                  </a:cubicBezTo>
                  <a:cubicBezTo>
                    <a:pt x="1200" y="323"/>
                    <a:pt x="1265" y="171"/>
                    <a:pt x="1298" y="71"/>
                  </a:cubicBezTo>
                  <a:lnTo>
                    <a:pt x="1310" y="47"/>
                  </a:lnTo>
                  <a:lnTo>
                    <a:pt x="1310" y="47"/>
                  </a:lnTo>
                  <a:cubicBezTo>
                    <a:pt x="1273" y="52"/>
                    <a:pt x="1234" y="54"/>
                    <a:pt x="1195" y="54"/>
                  </a:cubicBezTo>
                  <a:cubicBezTo>
                    <a:pt x="997" y="54"/>
                    <a:pt x="784"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5"/>
            <p:cNvSpPr/>
            <p:nvPr/>
          </p:nvSpPr>
          <p:spPr>
            <a:xfrm>
              <a:off x="5697425" y="2144000"/>
              <a:ext cx="143800" cy="13600"/>
            </a:xfrm>
            <a:custGeom>
              <a:avLst/>
              <a:gdLst/>
              <a:ahLst/>
              <a:cxnLst/>
              <a:rect l="l" t="t" r="r" b="b"/>
              <a:pathLst>
                <a:path w="5752" h="544" extrusionOk="0">
                  <a:moveTo>
                    <a:pt x="880" y="0"/>
                  </a:moveTo>
                  <a:cubicBezTo>
                    <a:pt x="742" y="0"/>
                    <a:pt x="604" y="8"/>
                    <a:pt x="465" y="30"/>
                  </a:cubicBezTo>
                  <a:cubicBezTo>
                    <a:pt x="286" y="90"/>
                    <a:pt x="24" y="30"/>
                    <a:pt x="24" y="340"/>
                  </a:cubicBezTo>
                  <a:lnTo>
                    <a:pt x="1" y="387"/>
                  </a:lnTo>
                  <a:cubicBezTo>
                    <a:pt x="84" y="423"/>
                    <a:pt x="155" y="435"/>
                    <a:pt x="239" y="435"/>
                  </a:cubicBezTo>
                  <a:cubicBezTo>
                    <a:pt x="344" y="439"/>
                    <a:pt x="448" y="440"/>
                    <a:pt x="553" y="440"/>
                  </a:cubicBezTo>
                  <a:cubicBezTo>
                    <a:pt x="818" y="440"/>
                    <a:pt x="1081" y="431"/>
                    <a:pt x="1345" y="431"/>
                  </a:cubicBezTo>
                  <a:cubicBezTo>
                    <a:pt x="1626" y="431"/>
                    <a:pt x="1908" y="441"/>
                    <a:pt x="2191" y="482"/>
                  </a:cubicBezTo>
                  <a:cubicBezTo>
                    <a:pt x="2263" y="494"/>
                    <a:pt x="2346" y="494"/>
                    <a:pt x="2418" y="494"/>
                  </a:cubicBezTo>
                  <a:cubicBezTo>
                    <a:pt x="2471" y="471"/>
                    <a:pt x="2528" y="456"/>
                    <a:pt x="2583" y="456"/>
                  </a:cubicBezTo>
                  <a:cubicBezTo>
                    <a:pt x="2638" y="456"/>
                    <a:pt x="2691" y="471"/>
                    <a:pt x="2739" y="506"/>
                  </a:cubicBezTo>
                  <a:cubicBezTo>
                    <a:pt x="2847" y="497"/>
                    <a:pt x="2956" y="493"/>
                    <a:pt x="3063" y="493"/>
                  </a:cubicBezTo>
                  <a:cubicBezTo>
                    <a:pt x="3459" y="493"/>
                    <a:pt x="3850" y="543"/>
                    <a:pt x="4241" y="543"/>
                  </a:cubicBezTo>
                  <a:cubicBezTo>
                    <a:pt x="4411" y="543"/>
                    <a:pt x="4581" y="534"/>
                    <a:pt x="4751" y="506"/>
                  </a:cubicBezTo>
                  <a:cubicBezTo>
                    <a:pt x="4906" y="352"/>
                    <a:pt x="5085" y="387"/>
                    <a:pt x="5263" y="375"/>
                  </a:cubicBezTo>
                  <a:cubicBezTo>
                    <a:pt x="5325" y="375"/>
                    <a:pt x="5387" y="381"/>
                    <a:pt x="5447" y="381"/>
                  </a:cubicBezTo>
                  <a:cubicBezTo>
                    <a:pt x="5560" y="381"/>
                    <a:pt x="5666" y="361"/>
                    <a:pt x="5751" y="244"/>
                  </a:cubicBezTo>
                  <a:cubicBezTo>
                    <a:pt x="5447" y="224"/>
                    <a:pt x="5150" y="211"/>
                    <a:pt x="4853" y="211"/>
                  </a:cubicBezTo>
                  <a:cubicBezTo>
                    <a:pt x="4638" y="211"/>
                    <a:pt x="4423" y="217"/>
                    <a:pt x="4203" y="232"/>
                  </a:cubicBezTo>
                  <a:cubicBezTo>
                    <a:pt x="3849" y="251"/>
                    <a:pt x="3481" y="307"/>
                    <a:pt x="3116" y="307"/>
                  </a:cubicBezTo>
                  <a:cubicBezTo>
                    <a:pt x="2794" y="307"/>
                    <a:pt x="2474" y="264"/>
                    <a:pt x="2167" y="113"/>
                  </a:cubicBezTo>
                  <a:cubicBezTo>
                    <a:pt x="2132" y="113"/>
                    <a:pt x="2108" y="113"/>
                    <a:pt x="2060" y="66"/>
                  </a:cubicBezTo>
                  <a:cubicBezTo>
                    <a:pt x="1663" y="66"/>
                    <a:pt x="1273" y="0"/>
                    <a:pt x="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5"/>
            <p:cNvSpPr/>
            <p:nvPr/>
          </p:nvSpPr>
          <p:spPr>
            <a:xfrm>
              <a:off x="6156700" y="2178975"/>
              <a:ext cx="3600" cy="2125"/>
            </a:xfrm>
            <a:custGeom>
              <a:avLst/>
              <a:gdLst/>
              <a:ahLst/>
              <a:cxnLst/>
              <a:rect l="l" t="t" r="r" b="b"/>
              <a:pathLst>
                <a:path w="144" h="85" extrusionOk="0">
                  <a:moveTo>
                    <a:pt x="1" y="0"/>
                  </a:moveTo>
                  <a:cubicBezTo>
                    <a:pt x="28" y="54"/>
                    <a:pt x="51" y="85"/>
                    <a:pt x="76" y="85"/>
                  </a:cubicBezTo>
                  <a:cubicBezTo>
                    <a:pt x="96" y="85"/>
                    <a:pt x="118" y="66"/>
                    <a:pt x="144" y="24"/>
                  </a:cubicBezTo>
                  <a:cubicBezTo>
                    <a:pt x="108"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5"/>
            <p:cNvSpPr/>
            <p:nvPr/>
          </p:nvSpPr>
          <p:spPr>
            <a:xfrm>
              <a:off x="5378350" y="2132600"/>
              <a:ext cx="187525" cy="23025"/>
            </a:xfrm>
            <a:custGeom>
              <a:avLst/>
              <a:gdLst/>
              <a:ahLst/>
              <a:cxnLst/>
              <a:rect l="l" t="t" r="r" b="b"/>
              <a:pathLst>
                <a:path w="7501" h="921" extrusionOk="0">
                  <a:moveTo>
                    <a:pt x="1272" y="0"/>
                  </a:moveTo>
                  <a:cubicBezTo>
                    <a:pt x="847" y="0"/>
                    <a:pt x="423" y="53"/>
                    <a:pt x="12" y="236"/>
                  </a:cubicBezTo>
                  <a:cubicBezTo>
                    <a:pt x="0" y="343"/>
                    <a:pt x="0" y="450"/>
                    <a:pt x="0" y="546"/>
                  </a:cubicBezTo>
                  <a:cubicBezTo>
                    <a:pt x="131" y="712"/>
                    <a:pt x="322" y="712"/>
                    <a:pt x="500" y="760"/>
                  </a:cubicBezTo>
                  <a:cubicBezTo>
                    <a:pt x="530" y="766"/>
                    <a:pt x="560" y="769"/>
                    <a:pt x="589" y="769"/>
                  </a:cubicBezTo>
                  <a:cubicBezTo>
                    <a:pt x="619" y="769"/>
                    <a:pt x="649" y="766"/>
                    <a:pt x="679" y="760"/>
                  </a:cubicBezTo>
                  <a:cubicBezTo>
                    <a:pt x="720" y="712"/>
                    <a:pt x="759" y="688"/>
                    <a:pt x="796" y="688"/>
                  </a:cubicBezTo>
                  <a:cubicBezTo>
                    <a:pt x="833" y="688"/>
                    <a:pt x="869" y="712"/>
                    <a:pt x="905" y="760"/>
                  </a:cubicBezTo>
                  <a:cubicBezTo>
                    <a:pt x="947" y="768"/>
                    <a:pt x="989" y="777"/>
                    <a:pt x="1031" y="777"/>
                  </a:cubicBezTo>
                  <a:cubicBezTo>
                    <a:pt x="1049" y="777"/>
                    <a:pt x="1066" y="775"/>
                    <a:pt x="1084" y="772"/>
                  </a:cubicBezTo>
                  <a:cubicBezTo>
                    <a:pt x="1160" y="753"/>
                    <a:pt x="1240" y="745"/>
                    <a:pt x="1321" y="745"/>
                  </a:cubicBezTo>
                  <a:cubicBezTo>
                    <a:pt x="1444" y="745"/>
                    <a:pt x="1569" y="762"/>
                    <a:pt x="1691" y="784"/>
                  </a:cubicBezTo>
                  <a:cubicBezTo>
                    <a:pt x="1774" y="808"/>
                    <a:pt x="1822" y="808"/>
                    <a:pt x="1881" y="808"/>
                  </a:cubicBezTo>
                  <a:cubicBezTo>
                    <a:pt x="2024" y="808"/>
                    <a:pt x="2155" y="843"/>
                    <a:pt x="2286" y="843"/>
                  </a:cubicBezTo>
                  <a:cubicBezTo>
                    <a:pt x="2377" y="842"/>
                    <a:pt x="2469" y="841"/>
                    <a:pt x="2560" y="841"/>
                  </a:cubicBezTo>
                  <a:cubicBezTo>
                    <a:pt x="3032" y="841"/>
                    <a:pt x="3504" y="857"/>
                    <a:pt x="3977" y="857"/>
                  </a:cubicBezTo>
                  <a:cubicBezTo>
                    <a:pt x="4199" y="857"/>
                    <a:pt x="4421" y="853"/>
                    <a:pt x="4643" y="843"/>
                  </a:cubicBezTo>
                  <a:lnTo>
                    <a:pt x="5322" y="843"/>
                  </a:lnTo>
                  <a:cubicBezTo>
                    <a:pt x="5413" y="843"/>
                    <a:pt x="5506" y="840"/>
                    <a:pt x="5598" y="840"/>
                  </a:cubicBezTo>
                  <a:cubicBezTo>
                    <a:pt x="5760" y="840"/>
                    <a:pt x="5921" y="850"/>
                    <a:pt x="6072" y="903"/>
                  </a:cubicBezTo>
                  <a:cubicBezTo>
                    <a:pt x="6083" y="902"/>
                    <a:pt x="6093" y="902"/>
                    <a:pt x="6103" y="902"/>
                  </a:cubicBezTo>
                  <a:cubicBezTo>
                    <a:pt x="6184" y="902"/>
                    <a:pt x="6269" y="921"/>
                    <a:pt x="6351" y="921"/>
                  </a:cubicBezTo>
                  <a:cubicBezTo>
                    <a:pt x="6430" y="921"/>
                    <a:pt x="6506" y="903"/>
                    <a:pt x="6572" y="831"/>
                  </a:cubicBezTo>
                  <a:cubicBezTo>
                    <a:pt x="6709" y="736"/>
                    <a:pt x="6855" y="721"/>
                    <a:pt x="7004" y="721"/>
                  </a:cubicBezTo>
                  <a:cubicBezTo>
                    <a:pt x="7072" y="721"/>
                    <a:pt x="7140" y="724"/>
                    <a:pt x="7208" y="724"/>
                  </a:cubicBezTo>
                  <a:cubicBezTo>
                    <a:pt x="7290" y="724"/>
                    <a:pt x="7372" y="720"/>
                    <a:pt x="7453" y="700"/>
                  </a:cubicBezTo>
                  <a:cubicBezTo>
                    <a:pt x="7501" y="474"/>
                    <a:pt x="7382" y="367"/>
                    <a:pt x="7180" y="248"/>
                  </a:cubicBezTo>
                  <a:cubicBezTo>
                    <a:pt x="6929" y="176"/>
                    <a:pt x="6668" y="200"/>
                    <a:pt x="6406" y="188"/>
                  </a:cubicBezTo>
                  <a:cubicBezTo>
                    <a:pt x="6301" y="185"/>
                    <a:pt x="6195" y="184"/>
                    <a:pt x="6089" y="184"/>
                  </a:cubicBezTo>
                  <a:cubicBezTo>
                    <a:pt x="5726" y="184"/>
                    <a:pt x="5358" y="198"/>
                    <a:pt x="4989" y="198"/>
                  </a:cubicBezTo>
                  <a:cubicBezTo>
                    <a:pt x="4589" y="198"/>
                    <a:pt x="4188" y="182"/>
                    <a:pt x="3786" y="117"/>
                  </a:cubicBezTo>
                  <a:cubicBezTo>
                    <a:pt x="3665" y="123"/>
                    <a:pt x="3543" y="126"/>
                    <a:pt x="3420" y="126"/>
                  </a:cubicBezTo>
                  <a:cubicBezTo>
                    <a:pt x="3084" y="126"/>
                    <a:pt x="2742" y="104"/>
                    <a:pt x="2393" y="69"/>
                  </a:cubicBezTo>
                  <a:cubicBezTo>
                    <a:pt x="2024" y="41"/>
                    <a:pt x="1648" y="0"/>
                    <a:pt x="1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5"/>
            <p:cNvSpPr/>
            <p:nvPr/>
          </p:nvSpPr>
          <p:spPr>
            <a:xfrm>
              <a:off x="5378050" y="2124000"/>
              <a:ext cx="116400" cy="17350"/>
            </a:xfrm>
            <a:custGeom>
              <a:avLst/>
              <a:gdLst/>
              <a:ahLst/>
              <a:cxnLst/>
              <a:rect l="l" t="t" r="r" b="b"/>
              <a:pathLst>
                <a:path w="4656" h="694" extrusionOk="0">
                  <a:moveTo>
                    <a:pt x="419" y="0"/>
                  </a:moveTo>
                  <a:cubicBezTo>
                    <a:pt x="386" y="0"/>
                    <a:pt x="353" y="7"/>
                    <a:pt x="322" y="20"/>
                  </a:cubicBezTo>
                  <a:cubicBezTo>
                    <a:pt x="250" y="56"/>
                    <a:pt x="203" y="139"/>
                    <a:pt x="155" y="211"/>
                  </a:cubicBezTo>
                  <a:cubicBezTo>
                    <a:pt x="107" y="294"/>
                    <a:pt x="36" y="390"/>
                    <a:pt x="0" y="497"/>
                  </a:cubicBezTo>
                  <a:cubicBezTo>
                    <a:pt x="12" y="520"/>
                    <a:pt x="12" y="568"/>
                    <a:pt x="24" y="592"/>
                  </a:cubicBezTo>
                  <a:cubicBezTo>
                    <a:pt x="1310" y="592"/>
                    <a:pt x="2596" y="616"/>
                    <a:pt x="3882" y="628"/>
                  </a:cubicBezTo>
                  <a:cubicBezTo>
                    <a:pt x="3983" y="681"/>
                    <a:pt x="4090" y="693"/>
                    <a:pt x="4200" y="693"/>
                  </a:cubicBezTo>
                  <a:cubicBezTo>
                    <a:pt x="4288" y="693"/>
                    <a:pt x="4378" y="686"/>
                    <a:pt x="4469" y="686"/>
                  </a:cubicBezTo>
                  <a:cubicBezTo>
                    <a:pt x="4491" y="686"/>
                    <a:pt x="4514" y="686"/>
                    <a:pt x="4536" y="687"/>
                  </a:cubicBezTo>
                  <a:cubicBezTo>
                    <a:pt x="4608" y="651"/>
                    <a:pt x="4632" y="616"/>
                    <a:pt x="4655" y="532"/>
                  </a:cubicBezTo>
                  <a:cubicBezTo>
                    <a:pt x="4572" y="318"/>
                    <a:pt x="4322" y="318"/>
                    <a:pt x="4179" y="199"/>
                  </a:cubicBezTo>
                  <a:cubicBezTo>
                    <a:pt x="4179" y="175"/>
                    <a:pt x="4155" y="175"/>
                    <a:pt x="4132" y="163"/>
                  </a:cubicBezTo>
                  <a:cubicBezTo>
                    <a:pt x="4096" y="163"/>
                    <a:pt x="4072" y="163"/>
                    <a:pt x="4036" y="199"/>
                  </a:cubicBezTo>
                  <a:cubicBezTo>
                    <a:pt x="3951" y="297"/>
                    <a:pt x="3859" y="363"/>
                    <a:pt x="3766" y="363"/>
                  </a:cubicBezTo>
                  <a:cubicBezTo>
                    <a:pt x="3689" y="363"/>
                    <a:pt x="3611" y="318"/>
                    <a:pt x="3536" y="211"/>
                  </a:cubicBezTo>
                  <a:cubicBezTo>
                    <a:pt x="3458" y="102"/>
                    <a:pt x="3392" y="52"/>
                    <a:pt x="3340" y="52"/>
                  </a:cubicBezTo>
                  <a:cubicBezTo>
                    <a:pt x="3274" y="52"/>
                    <a:pt x="3233" y="135"/>
                    <a:pt x="3227" y="282"/>
                  </a:cubicBezTo>
                  <a:cubicBezTo>
                    <a:pt x="3209" y="431"/>
                    <a:pt x="3152" y="464"/>
                    <a:pt x="3084" y="464"/>
                  </a:cubicBezTo>
                  <a:cubicBezTo>
                    <a:pt x="3030" y="464"/>
                    <a:pt x="2969" y="444"/>
                    <a:pt x="2913" y="444"/>
                  </a:cubicBezTo>
                  <a:cubicBezTo>
                    <a:pt x="2898" y="444"/>
                    <a:pt x="2884" y="445"/>
                    <a:pt x="2870" y="449"/>
                  </a:cubicBezTo>
                  <a:cubicBezTo>
                    <a:pt x="2750" y="401"/>
                    <a:pt x="2822" y="259"/>
                    <a:pt x="2727" y="199"/>
                  </a:cubicBezTo>
                  <a:cubicBezTo>
                    <a:pt x="2623" y="65"/>
                    <a:pt x="2493" y="56"/>
                    <a:pt x="2352" y="56"/>
                  </a:cubicBezTo>
                  <a:cubicBezTo>
                    <a:pt x="2330" y="56"/>
                    <a:pt x="2308" y="56"/>
                    <a:pt x="2286" y="56"/>
                  </a:cubicBezTo>
                  <a:cubicBezTo>
                    <a:pt x="1750" y="56"/>
                    <a:pt x="1226" y="44"/>
                    <a:pt x="703" y="44"/>
                  </a:cubicBezTo>
                  <a:cubicBezTo>
                    <a:pt x="631" y="151"/>
                    <a:pt x="619" y="270"/>
                    <a:pt x="691" y="390"/>
                  </a:cubicBezTo>
                  <a:cubicBezTo>
                    <a:pt x="607" y="294"/>
                    <a:pt x="679" y="151"/>
                    <a:pt x="572" y="56"/>
                  </a:cubicBezTo>
                  <a:cubicBezTo>
                    <a:pt x="527" y="19"/>
                    <a:pt x="473"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5"/>
            <p:cNvSpPr/>
            <p:nvPr/>
          </p:nvSpPr>
          <p:spPr>
            <a:xfrm>
              <a:off x="5315825" y="2145850"/>
              <a:ext cx="183375" cy="13200"/>
            </a:xfrm>
            <a:custGeom>
              <a:avLst/>
              <a:gdLst/>
              <a:ahLst/>
              <a:cxnLst/>
              <a:rect l="l" t="t" r="r" b="b"/>
              <a:pathLst>
                <a:path w="7335" h="528" extrusionOk="0">
                  <a:moveTo>
                    <a:pt x="487" y="1"/>
                  </a:moveTo>
                  <a:cubicBezTo>
                    <a:pt x="441" y="1"/>
                    <a:pt x="394" y="10"/>
                    <a:pt x="346" y="27"/>
                  </a:cubicBezTo>
                  <a:cubicBezTo>
                    <a:pt x="251" y="135"/>
                    <a:pt x="108" y="75"/>
                    <a:pt x="13" y="170"/>
                  </a:cubicBezTo>
                  <a:cubicBezTo>
                    <a:pt x="1" y="242"/>
                    <a:pt x="13" y="289"/>
                    <a:pt x="60" y="325"/>
                  </a:cubicBezTo>
                  <a:cubicBezTo>
                    <a:pt x="417" y="325"/>
                    <a:pt x="787" y="349"/>
                    <a:pt x="1144" y="349"/>
                  </a:cubicBezTo>
                  <a:cubicBezTo>
                    <a:pt x="1185" y="361"/>
                    <a:pt x="1230" y="367"/>
                    <a:pt x="1275" y="367"/>
                  </a:cubicBezTo>
                  <a:cubicBezTo>
                    <a:pt x="1319" y="367"/>
                    <a:pt x="1364" y="361"/>
                    <a:pt x="1406" y="349"/>
                  </a:cubicBezTo>
                  <a:lnTo>
                    <a:pt x="1429" y="349"/>
                  </a:lnTo>
                  <a:cubicBezTo>
                    <a:pt x="1554" y="380"/>
                    <a:pt x="1678" y="398"/>
                    <a:pt x="1803" y="398"/>
                  </a:cubicBezTo>
                  <a:cubicBezTo>
                    <a:pt x="1916" y="398"/>
                    <a:pt x="2030" y="383"/>
                    <a:pt x="2144" y="349"/>
                  </a:cubicBezTo>
                  <a:cubicBezTo>
                    <a:pt x="2183" y="359"/>
                    <a:pt x="2223" y="365"/>
                    <a:pt x="2261" y="365"/>
                  </a:cubicBezTo>
                  <a:cubicBezTo>
                    <a:pt x="2316" y="365"/>
                    <a:pt x="2369" y="353"/>
                    <a:pt x="2418" y="325"/>
                  </a:cubicBezTo>
                  <a:cubicBezTo>
                    <a:pt x="2648" y="373"/>
                    <a:pt x="2879" y="385"/>
                    <a:pt x="3110" y="385"/>
                  </a:cubicBezTo>
                  <a:cubicBezTo>
                    <a:pt x="3378" y="385"/>
                    <a:pt x="3644" y="368"/>
                    <a:pt x="3909" y="368"/>
                  </a:cubicBezTo>
                  <a:cubicBezTo>
                    <a:pt x="4161" y="368"/>
                    <a:pt x="4410" y="384"/>
                    <a:pt x="4656" y="444"/>
                  </a:cubicBezTo>
                  <a:cubicBezTo>
                    <a:pt x="5231" y="468"/>
                    <a:pt x="5801" y="528"/>
                    <a:pt x="6373" y="528"/>
                  </a:cubicBezTo>
                  <a:cubicBezTo>
                    <a:pt x="6665" y="528"/>
                    <a:pt x="6958" y="512"/>
                    <a:pt x="7252" y="468"/>
                  </a:cubicBezTo>
                  <a:cubicBezTo>
                    <a:pt x="7335" y="373"/>
                    <a:pt x="7335" y="278"/>
                    <a:pt x="7252" y="182"/>
                  </a:cubicBezTo>
                  <a:cubicBezTo>
                    <a:pt x="6359" y="170"/>
                    <a:pt x="5466" y="170"/>
                    <a:pt x="4573" y="158"/>
                  </a:cubicBezTo>
                  <a:cubicBezTo>
                    <a:pt x="4531" y="135"/>
                    <a:pt x="4489" y="123"/>
                    <a:pt x="4449" y="123"/>
                  </a:cubicBezTo>
                  <a:cubicBezTo>
                    <a:pt x="4409" y="123"/>
                    <a:pt x="4370" y="135"/>
                    <a:pt x="4335" y="158"/>
                  </a:cubicBezTo>
                  <a:lnTo>
                    <a:pt x="4287" y="158"/>
                  </a:lnTo>
                  <a:cubicBezTo>
                    <a:pt x="4144" y="117"/>
                    <a:pt x="4007" y="96"/>
                    <a:pt x="3870" y="96"/>
                  </a:cubicBezTo>
                  <a:cubicBezTo>
                    <a:pt x="3733" y="96"/>
                    <a:pt x="3596" y="117"/>
                    <a:pt x="3454" y="158"/>
                  </a:cubicBezTo>
                  <a:lnTo>
                    <a:pt x="3418" y="158"/>
                  </a:lnTo>
                  <a:cubicBezTo>
                    <a:pt x="3365" y="136"/>
                    <a:pt x="3307" y="128"/>
                    <a:pt x="3251" y="128"/>
                  </a:cubicBezTo>
                  <a:cubicBezTo>
                    <a:pt x="3218" y="128"/>
                    <a:pt x="3186" y="130"/>
                    <a:pt x="3156" y="135"/>
                  </a:cubicBezTo>
                  <a:lnTo>
                    <a:pt x="3120" y="135"/>
                  </a:lnTo>
                  <a:cubicBezTo>
                    <a:pt x="2931" y="92"/>
                    <a:pt x="2740" y="80"/>
                    <a:pt x="2549" y="80"/>
                  </a:cubicBezTo>
                  <a:cubicBezTo>
                    <a:pt x="2316" y="80"/>
                    <a:pt x="2081" y="98"/>
                    <a:pt x="1846" y="98"/>
                  </a:cubicBezTo>
                  <a:cubicBezTo>
                    <a:pt x="1632" y="98"/>
                    <a:pt x="1418" y="83"/>
                    <a:pt x="1203" y="27"/>
                  </a:cubicBezTo>
                  <a:lnTo>
                    <a:pt x="906" y="27"/>
                  </a:lnTo>
                  <a:cubicBezTo>
                    <a:pt x="864" y="69"/>
                    <a:pt x="816" y="90"/>
                    <a:pt x="767" y="90"/>
                  </a:cubicBezTo>
                  <a:cubicBezTo>
                    <a:pt x="718" y="90"/>
                    <a:pt x="667" y="69"/>
                    <a:pt x="620" y="27"/>
                  </a:cubicBezTo>
                  <a:cubicBezTo>
                    <a:pt x="578" y="10"/>
                    <a:pt x="534" y="1"/>
                    <a:pt x="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5"/>
            <p:cNvSpPr/>
            <p:nvPr/>
          </p:nvSpPr>
          <p:spPr>
            <a:xfrm>
              <a:off x="5312550" y="2107875"/>
              <a:ext cx="72950" cy="29450"/>
            </a:xfrm>
            <a:custGeom>
              <a:avLst/>
              <a:gdLst/>
              <a:ahLst/>
              <a:cxnLst/>
              <a:rect l="l" t="t" r="r" b="b"/>
              <a:pathLst>
                <a:path w="2918" h="1178" extrusionOk="0">
                  <a:moveTo>
                    <a:pt x="1658" y="1"/>
                  </a:moveTo>
                  <a:cubicBezTo>
                    <a:pt x="1565" y="1"/>
                    <a:pt x="1481" y="36"/>
                    <a:pt x="1453" y="82"/>
                  </a:cubicBezTo>
                  <a:cubicBezTo>
                    <a:pt x="1365" y="231"/>
                    <a:pt x="1273" y="278"/>
                    <a:pt x="1182" y="278"/>
                  </a:cubicBezTo>
                  <a:cubicBezTo>
                    <a:pt x="1026" y="278"/>
                    <a:pt x="869" y="143"/>
                    <a:pt x="723" y="143"/>
                  </a:cubicBezTo>
                  <a:cubicBezTo>
                    <a:pt x="700" y="143"/>
                    <a:pt x="678" y="146"/>
                    <a:pt x="656" y="153"/>
                  </a:cubicBezTo>
                  <a:cubicBezTo>
                    <a:pt x="382" y="213"/>
                    <a:pt x="417" y="511"/>
                    <a:pt x="263" y="665"/>
                  </a:cubicBezTo>
                  <a:cubicBezTo>
                    <a:pt x="191" y="701"/>
                    <a:pt x="96" y="749"/>
                    <a:pt x="36" y="808"/>
                  </a:cubicBezTo>
                  <a:cubicBezTo>
                    <a:pt x="1" y="868"/>
                    <a:pt x="13" y="927"/>
                    <a:pt x="60" y="975"/>
                  </a:cubicBezTo>
                  <a:cubicBezTo>
                    <a:pt x="906" y="1177"/>
                    <a:pt x="1763" y="1046"/>
                    <a:pt x="2620" y="1142"/>
                  </a:cubicBezTo>
                  <a:cubicBezTo>
                    <a:pt x="2739" y="1118"/>
                    <a:pt x="2858" y="1106"/>
                    <a:pt x="2918" y="975"/>
                  </a:cubicBezTo>
                  <a:cubicBezTo>
                    <a:pt x="2823" y="904"/>
                    <a:pt x="2775" y="784"/>
                    <a:pt x="2763" y="677"/>
                  </a:cubicBezTo>
                  <a:cubicBezTo>
                    <a:pt x="2739" y="582"/>
                    <a:pt x="2692" y="511"/>
                    <a:pt x="2596" y="463"/>
                  </a:cubicBezTo>
                  <a:cubicBezTo>
                    <a:pt x="2477" y="403"/>
                    <a:pt x="2358" y="392"/>
                    <a:pt x="2227" y="392"/>
                  </a:cubicBezTo>
                  <a:cubicBezTo>
                    <a:pt x="2144" y="392"/>
                    <a:pt x="2049" y="403"/>
                    <a:pt x="1965" y="451"/>
                  </a:cubicBezTo>
                  <a:cubicBezTo>
                    <a:pt x="1918" y="463"/>
                    <a:pt x="1870" y="487"/>
                    <a:pt x="1846" y="511"/>
                  </a:cubicBezTo>
                  <a:cubicBezTo>
                    <a:pt x="1822" y="403"/>
                    <a:pt x="1977" y="451"/>
                    <a:pt x="1977" y="368"/>
                  </a:cubicBezTo>
                  <a:cubicBezTo>
                    <a:pt x="1977" y="90"/>
                    <a:pt x="1807" y="1"/>
                    <a:pt x="1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5"/>
            <p:cNvSpPr/>
            <p:nvPr/>
          </p:nvSpPr>
          <p:spPr>
            <a:xfrm>
              <a:off x="5168500" y="2141875"/>
              <a:ext cx="148850" cy="12425"/>
            </a:xfrm>
            <a:custGeom>
              <a:avLst/>
              <a:gdLst/>
              <a:ahLst/>
              <a:cxnLst/>
              <a:rect l="l" t="t" r="r" b="b"/>
              <a:pathLst>
                <a:path w="5954" h="497" extrusionOk="0">
                  <a:moveTo>
                    <a:pt x="264" y="0"/>
                  </a:moveTo>
                  <a:cubicBezTo>
                    <a:pt x="196" y="0"/>
                    <a:pt x="128" y="15"/>
                    <a:pt x="60" y="44"/>
                  </a:cubicBezTo>
                  <a:cubicBezTo>
                    <a:pt x="12" y="103"/>
                    <a:pt x="0" y="163"/>
                    <a:pt x="48" y="234"/>
                  </a:cubicBezTo>
                  <a:cubicBezTo>
                    <a:pt x="119" y="329"/>
                    <a:pt x="203" y="389"/>
                    <a:pt x="310" y="437"/>
                  </a:cubicBezTo>
                  <a:cubicBezTo>
                    <a:pt x="453" y="472"/>
                    <a:pt x="619" y="496"/>
                    <a:pt x="774" y="496"/>
                  </a:cubicBezTo>
                  <a:cubicBezTo>
                    <a:pt x="1084" y="448"/>
                    <a:pt x="1381" y="377"/>
                    <a:pt x="1691" y="329"/>
                  </a:cubicBezTo>
                  <a:lnTo>
                    <a:pt x="1881" y="329"/>
                  </a:lnTo>
                  <a:cubicBezTo>
                    <a:pt x="2048" y="377"/>
                    <a:pt x="2213" y="389"/>
                    <a:pt x="2378" y="389"/>
                  </a:cubicBezTo>
                  <a:cubicBezTo>
                    <a:pt x="2542" y="389"/>
                    <a:pt x="2706" y="377"/>
                    <a:pt x="2869" y="377"/>
                  </a:cubicBezTo>
                  <a:cubicBezTo>
                    <a:pt x="3032" y="377"/>
                    <a:pt x="3195" y="389"/>
                    <a:pt x="3358" y="437"/>
                  </a:cubicBezTo>
                  <a:cubicBezTo>
                    <a:pt x="3849" y="477"/>
                    <a:pt x="4337" y="491"/>
                    <a:pt x="4826" y="491"/>
                  </a:cubicBezTo>
                  <a:cubicBezTo>
                    <a:pt x="5201" y="491"/>
                    <a:pt x="5576" y="483"/>
                    <a:pt x="5953" y="472"/>
                  </a:cubicBezTo>
                  <a:lnTo>
                    <a:pt x="5953" y="329"/>
                  </a:lnTo>
                  <a:cubicBezTo>
                    <a:pt x="5918" y="282"/>
                    <a:pt x="5882" y="234"/>
                    <a:pt x="5787" y="198"/>
                  </a:cubicBezTo>
                  <a:cubicBezTo>
                    <a:pt x="5199" y="167"/>
                    <a:pt x="4607" y="124"/>
                    <a:pt x="4016" y="124"/>
                  </a:cubicBezTo>
                  <a:cubicBezTo>
                    <a:pt x="3720" y="124"/>
                    <a:pt x="3425" y="135"/>
                    <a:pt x="3131" y="163"/>
                  </a:cubicBezTo>
                  <a:cubicBezTo>
                    <a:pt x="2813" y="102"/>
                    <a:pt x="2492" y="87"/>
                    <a:pt x="2169" y="87"/>
                  </a:cubicBezTo>
                  <a:cubicBezTo>
                    <a:pt x="1867" y="87"/>
                    <a:pt x="1565" y="100"/>
                    <a:pt x="1263" y="100"/>
                  </a:cubicBezTo>
                  <a:cubicBezTo>
                    <a:pt x="1004" y="100"/>
                    <a:pt x="746" y="90"/>
                    <a:pt x="488" y="56"/>
                  </a:cubicBezTo>
                  <a:cubicBezTo>
                    <a:pt x="414" y="18"/>
                    <a:pt x="339"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5"/>
            <p:cNvSpPr/>
            <p:nvPr/>
          </p:nvSpPr>
          <p:spPr>
            <a:xfrm>
              <a:off x="5256000" y="2113300"/>
              <a:ext cx="58375" cy="19025"/>
            </a:xfrm>
            <a:custGeom>
              <a:avLst/>
              <a:gdLst/>
              <a:ahLst/>
              <a:cxnLst/>
              <a:rect l="l" t="t" r="r" b="b"/>
              <a:pathLst>
                <a:path w="2335" h="761" extrusionOk="0">
                  <a:moveTo>
                    <a:pt x="1410" y="1"/>
                  </a:moveTo>
                  <a:cubicBezTo>
                    <a:pt x="1292" y="1"/>
                    <a:pt x="1172" y="22"/>
                    <a:pt x="1048" y="79"/>
                  </a:cubicBezTo>
                  <a:cubicBezTo>
                    <a:pt x="1025" y="115"/>
                    <a:pt x="1013" y="151"/>
                    <a:pt x="977" y="175"/>
                  </a:cubicBezTo>
                  <a:cubicBezTo>
                    <a:pt x="969" y="183"/>
                    <a:pt x="950" y="250"/>
                    <a:pt x="932" y="250"/>
                  </a:cubicBezTo>
                  <a:cubicBezTo>
                    <a:pt x="922" y="250"/>
                    <a:pt x="913" y="233"/>
                    <a:pt x="905" y="186"/>
                  </a:cubicBezTo>
                  <a:cubicBezTo>
                    <a:pt x="870" y="151"/>
                    <a:pt x="846" y="115"/>
                    <a:pt x="798" y="91"/>
                  </a:cubicBezTo>
                  <a:cubicBezTo>
                    <a:pt x="727" y="44"/>
                    <a:pt x="644" y="8"/>
                    <a:pt x="560" y="8"/>
                  </a:cubicBezTo>
                  <a:cubicBezTo>
                    <a:pt x="501" y="8"/>
                    <a:pt x="453" y="44"/>
                    <a:pt x="417" y="91"/>
                  </a:cubicBezTo>
                  <a:cubicBezTo>
                    <a:pt x="334" y="329"/>
                    <a:pt x="155" y="472"/>
                    <a:pt x="1" y="639"/>
                  </a:cubicBezTo>
                  <a:cubicBezTo>
                    <a:pt x="102" y="730"/>
                    <a:pt x="211" y="761"/>
                    <a:pt x="329" y="761"/>
                  </a:cubicBezTo>
                  <a:cubicBezTo>
                    <a:pt x="350" y="761"/>
                    <a:pt x="372" y="760"/>
                    <a:pt x="393" y="758"/>
                  </a:cubicBezTo>
                  <a:cubicBezTo>
                    <a:pt x="622" y="724"/>
                    <a:pt x="850" y="713"/>
                    <a:pt x="1078" y="713"/>
                  </a:cubicBezTo>
                  <a:cubicBezTo>
                    <a:pt x="1493" y="713"/>
                    <a:pt x="1907" y="750"/>
                    <a:pt x="2322" y="758"/>
                  </a:cubicBezTo>
                  <a:lnTo>
                    <a:pt x="2322" y="627"/>
                  </a:lnTo>
                  <a:cubicBezTo>
                    <a:pt x="2334" y="389"/>
                    <a:pt x="2215" y="222"/>
                    <a:pt x="2001" y="115"/>
                  </a:cubicBezTo>
                  <a:cubicBezTo>
                    <a:pt x="1806" y="63"/>
                    <a:pt x="1611" y="1"/>
                    <a:pt x="1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5"/>
            <p:cNvSpPr/>
            <p:nvPr/>
          </p:nvSpPr>
          <p:spPr>
            <a:xfrm>
              <a:off x="5237550" y="2092875"/>
              <a:ext cx="34625" cy="36200"/>
            </a:xfrm>
            <a:custGeom>
              <a:avLst/>
              <a:gdLst/>
              <a:ahLst/>
              <a:cxnLst/>
              <a:rect l="l" t="t" r="r" b="b"/>
              <a:pathLst>
                <a:path w="1385" h="1448" extrusionOk="0">
                  <a:moveTo>
                    <a:pt x="625" y="1"/>
                  </a:moveTo>
                  <a:cubicBezTo>
                    <a:pt x="535" y="1"/>
                    <a:pt x="443" y="34"/>
                    <a:pt x="346" y="99"/>
                  </a:cubicBezTo>
                  <a:cubicBezTo>
                    <a:pt x="346" y="158"/>
                    <a:pt x="334" y="218"/>
                    <a:pt x="334" y="277"/>
                  </a:cubicBezTo>
                  <a:cubicBezTo>
                    <a:pt x="0" y="670"/>
                    <a:pt x="393" y="968"/>
                    <a:pt x="453" y="1301"/>
                  </a:cubicBezTo>
                  <a:cubicBezTo>
                    <a:pt x="524" y="1420"/>
                    <a:pt x="631" y="1444"/>
                    <a:pt x="750" y="1444"/>
                  </a:cubicBezTo>
                  <a:cubicBezTo>
                    <a:pt x="794" y="1446"/>
                    <a:pt x="838" y="1447"/>
                    <a:pt x="880" y="1447"/>
                  </a:cubicBezTo>
                  <a:cubicBezTo>
                    <a:pt x="1153" y="1447"/>
                    <a:pt x="1384" y="1390"/>
                    <a:pt x="1251" y="968"/>
                  </a:cubicBezTo>
                  <a:cubicBezTo>
                    <a:pt x="1239" y="932"/>
                    <a:pt x="1298" y="884"/>
                    <a:pt x="1334" y="861"/>
                  </a:cubicBezTo>
                  <a:cubicBezTo>
                    <a:pt x="1334" y="551"/>
                    <a:pt x="941" y="456"/>
                    <a:pt x="941" y="146"/>
                  </a:cubicBezTo>
                  <a:cubicBezTo>
                    <a:pt x="837" y="49"/>
                    <a:pt x="733"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5"/>
            <p:cNvSpPr/>
            <p:nvPr/>
          </p:nvSpPr>
          <p:spPr>
            <a:xfrm>
              <a:off x="5170275" y="2152775"/>
              <a:ext cx="28600" cy="48550"/>
            </a:xfrm>
            <a:custGeom>
              <a:avLst/>
              <a:gdLst/>
              <a:ahLst/>
              <a:cxnLst/>
              <a:rect l="l" t="t" r="r" b="b"/>
              <a:pathLst>
                <a:path w="1144" h="1942" extrusionOk="0">
                  <a:moveTo>
                    <a:pt x="715" y="1596"/>
                  </a:moveTo>
                  <a:lnTo>
                    <a:pt x="715" y="1596"/>
                  </a:lnTo>
                  <a:cubicBezTo>
                    <a:pt x="746" y="1621"/>
                    <a:pt x="764" y="1660"/>
                    <a:pt x="777" y="1702"/>
                  </a:cubicBezTo>
                  <a:lnTo>
                    <a:pt x="777" y="1702"/>
                  </a:lnTo>
                  <a:cubicBezTo>
                    <a:pt x="764" y="1669"/>
                    <a:pt x="743" y="1634"/>
                    <a:pt x="715" y="1596"/>
                  </a:cubicBezTo>
                  <a:close/>
                  <a:moveTo>
                    <a:pt x="179" y="1"/>
                  </a:moveTo>
                  <a:cubicBezTo>
                    <a:pt x="120" y="12"/>
                    <a:pt x="72" y="60"/>
                    <a:pt x="36" y="96"/>
                  </a:cubicBezTo>
                  <a:cubicBezTo>
                    <a:pt x="12" y="131"/>
                    <a:pt x="12" y="155"/>
                    <a:pt x="1" y="191"/>
                  </a:cubicBezTo>
                  <a:cubicBezTo>
                    <a:pt x="251" y="774"/>
                    <a:pt x="584" y="1322"/>
                    <a:pt x="703" y="1941"/>
                  </a:cubicBezTo>
                  <a:cubicBezTo>
                    <a:pt x="774" y="1884"/>
                    <a:pt x="803" y="1823"/>
                    <a:pt x="791" y="1752"/>
                  </a:cubicBezTo>
                  <a:lnTo>
                    <a:pt x="791" y="1752"/>
                  </a:lnTo>
                  <a:cubicBezTo>
                    <a:pt x="816" y="1844"/>
                    <a:pt x="840" y="1935"/>
                    <a:pt x="959" y="1935"/>
                  </a:cubicBezTo>
                  <a:cubicBezTo>
                    <a:pt x="975" y="1935"/>
                    <a:pt x="993" y="1933"/>
                    <a:pt x="1013" y="1929"/>
                  </a:cubicBezTo>
                  <a:cubicBezTo>
                    <a:pt x="1108" y="1858"/>
                    <a:pt x="1132" y="1751"/>
                    <a:pt x="1144" y="1644"/>
                  </a:cubicBezTo>
                  <a:cubicBezTo>
                    <a:pt x="1144" y="1251"/>
                    <a:pt x="1001" y="905"/>
                    <a:pt x="751" y="608"/>
                  </a:cubicBezTo>
                  <a:cubicBezTo>
                    <a:pt x="608" y="453"/>
                    <a:pt x="524" y="298"/>
                    <a:pt x="417" y="131"/>
                  </a:cubicBezTo>
                  <a:cubicBezTo>
                    <a:pt x="358" y="60"/>
                    <a:pt x="286"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35"/>
            <p:cNvSpPr/>
            <p:nvPr/>
          </p:nvSpPr>
          <p:spPr>
            <a:xfrm>
              <a:off x="5234275" y="2098850"/>
              <a:ext cx="19075" cy="27100"/>
            </a:xfrm>
            <a:custGeom>
              <a:avLst/>
              <a:gdLst/>
              <a:ahLst/>
              <a:cxnLst/>
              <a:rect l="l" t="t" r="r" b="b"/>
              <a:pathLst>
                <a:path w="763" h="1084" extrusionOk="0">
                  <a:moveTo>
                    <a:pt x="288" y="1"/>
                  </a:moveTo>
                  <a:cubicBezTo>
                    <a:pt x="239" y="1"/>
                    <a:pt x="196" y="29"/>
                    <a:pt x="167" y="122"/>
                  </a:cubicBezTo>
                  <a:cubicBezTo>
                    <a:pt x="108" y="348"/>
                    <a:pt x="60" y="586"/>
                    <a:pt x="0" y="812"/>
                  </a:cubicBezTo>
                  <a:cubicBezTo>
                    <a:pt x="12" y="884"/>
                    <a:pt x="72" y="931"/>
                    <a:pt x="155" y="931"/>
                  </a:cubicBezTo>
                  <a:cubicBezTo>
                    <a:pt x="250" y="991"/>
                    <a:pt x="370" y="955"/>
                    <a:pt x="465" y="1050"/>
                  </a:cubicBezTo>
                  <a:cubicBezTo>
                    <a:pt x="482" y="1067"/>
                    <a:pt x="504" y="1084"/>
                    <a:pt x="533" y="1084"/>
                  </a:cubicBezTo>
                  <a:cubicBezTo>
                    <a:pt x="545" y="1084"/>
                    <a:pt x="558" y="1081"/>
                    <a:pt x="572" y="1074"/>
                  </a:cubicBezTo>
                  <a:cubicBezTo>
                    <a:pt x="703" y="979"/>
                    <a:pt x="762" y="860"/>
                    <a:pt x="631" y="729"/>
                  </a:cubicBezTo>
                  <a:cubicBezTo>
                    <a:pt x="429" y="526"/>
                    <a:pt x="453" y="288"/>
                    <a:pt x="453" y="50"/>
                  </a:cubicBezTo>
                  <a:cubicBezTo>
                    <a:pt x="398" y="32"/>
                    <a:pt x="340"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35"/>
            <p:cNvSpPr/>
            <p:nvPr/>
          </p:nvSpPr>
          <p:spPr>
            <a:xfrm>
              <a:off x="5181600" y="2143800"/>
              <a:ext cx="66100" cy="3150"/>
            </a:xfrm>
            <a:custGeom>
              <a:avLst/>
              <a:gdLst/>
              <a:ahLst/>
              <a:cxnLst/>
              <a:rect l="l" t="t" r="r" b="b"/>
              <a:pathLst>
                <a:path w="2644" h="126" extrusionOk="0">
                  <a:moveTo>
                    <a:pt x="2212" y="0"/>
                  </a:moveTo>
                  <a:cubicBezTo>
                    <a:pt x="2153" y="0"/>
                    <a:pt x="2094" y="2"/>
                    <a:pt x="2036" y="2"/>
                  </a:cubicBezTo>
                  <a:cubicBezTo>
                    <a:pt x="1345" y="14"/>
                    <a:pt x="679" y="14"/>
                    <a:pt x="0" y="14"/>
                  </a:cubicBezTo>
                  <a:cubicBezTo>
                    <a:pt x="95" y="109"/>
                    <a:pt x="222" y="125"/>
                    <a:pt x="349" y="125"/>
                  </a:cubicBezTo>
                  <a:cubicBezTo>
                    <a:pt x="413" y="125"/>
                    <a:pt x="476" y="121"/>
                    <a:pt x="536" y="121"/>
                  </a:cubicBezTo>
                  <a:cubicBezTo>
                    <a:pt x="1226" y="121"/>
                    <a:pt x="1941" y="98"/>
                    <a:pt x="2643" y="98"/>
                  </a:cubicBezTo>
                  <a:cubicBezTo>
                    <a:pt x="2507" y="13"/>
                    <a:pt x="2359" y="0"/>
                    <a:pt x="2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5"/>
            <p:cNvSpPr/>
            <p:nvPr/>
          </p:nvSpPr>
          <p:spPr>
            <a:xfrm>
              <a:off x="5182175" y="2231350"/>
              <a:ext cx="18200" cy="22650"/>
            </a:xfrm>
            <a:custGeom>
              <a:avLst/>
              <a:gdLst/>
              <a:ahLst/>
              <a:cxnLst/>
              <a:rect l="l" t="t" r="r" b="b"/>
              <a:pathLst>
                <a:path w="728" h="906" extrusionOk="0">
                  <a:moveTo>
                    <a:pt x="227" y="1"/>
                  </a:moveTo>
                  <a:cubicBezTo>
                    <a:pt x="191" y="1"/>
                    <a:pt x="156" y="25"/>
                    <a:pt x="120" y="48"/>
                  </a:cubicBezTo>
                  <a:cubicBezTo>
                    <a:pt x="108" y="144"/>
                    <a:pt x="108" y="215"/>
                    <a:pt x="96" y="287"/>
                  </a:cubicBezTo>
                  <a:cubicBezTo>
                    <a:pt x="37" y="501"/>
                    <a:pt x="1" y="691"/>
                    <a:pt x="96" y="906"/>
                  </a:cubicBezTo>
                  <a:lnTo>
                    <a:pt x="703" y="906"/>
                  </a:lnTo>
                  <a:cubicBezTo>
                    <a:pt x="525" y="727"/>
                    <a:pt x="703" y="560"/>
                    <a:pt x="703" y="382"/>
                  </a:cubicBezTo>
                  <a:cubicBezTo>
                    <a:pt x="727" y="322"/>
                    <a:pt x="727" y="263"/>
                    <a:pt x="715" y="203"/>
                  </a:cubicBezTo>
                  <a:cubicBezTo>
                    <a:pt x="683" y="168"/>
                    <a:pt x="654" y="156"/>
                    <a:pt x="625" y="156"/>
                  </a:cubicBezTo>
                  <a:cubicBezTo>
                    <a:pt x="542" y="156"/>
                    <a:pt x="470" y="264"/>
                    <a:pt x="388" y="264"/>
                  </a:cubicBezTo>
                  <a:cubicBezTo>
                    <a:pt x="382" y="264"/>
                    <a:pt x="376" y="264"/>
                    <a:pt x="370" y="263"/>
                  </a:cubicBezTo>
                  <a:cubicBezTo>
                    <a:pt x="370" y="179"/>
                    <a:pt x="346" y="96"/>
                    <a:pt x="287" y="36"/>
                  </a:cubicBezTo>
                  <a:cubicBezTo>
                    <a:pt x="287" y="25"/>
                    <a:pt x="275"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5"/>
            <p:cNvSpPr/>
            <p:nvPr/>
          </p:nvSpPr>
          <p:spPr>
            <a:xfrm>
              <a:off x="5346200" y="2146225"/>
              <a:ext cx="48225" cy="3900"/>
            </a:xfrm>
            <a:custGeom>
              <a:avLst/>
              <a:gdLst/>
              <a:ahLst/>
              <a:cxnLst/>
              <a:rect l="l" t="t" r="r" b="b"/>
              <a:pathLst>
                <a:path w="1929" h="156" extrusionOk="0">
                  <a:moveTo>
                    <a:pt x="1298" y="1"/>
                  </a:moveTo>
                  <a:cubicBezTo>
                    <a:pt x="869" y="24"/>
                    <a:pt x="441" y="24"/>
                    <a:pt x="0" y="24"/>
                  </a:cubicBezTo>
                  <a:cubicBezTo>
                    <a:pt x="102" y="147"/>
                    <a:pt x="239" y="156"/>
                    <a:pt x="381" y="156"/>
                  </a:cubicBezTo>
                  <a:cubicBezTo>
                    <a:pt x="405" y="156"/>
                    <a:pt x="429" y="155"/>
                    <a:pt x="453" y="155"/>
                  </a:cubicBezTo>
                  <a:cubicBezTo>
                    <a:pt x="941" y="155"/>
                    <a:pt x="1429" y="143"/>
                    <a:pt x="1929" y="143"/>
                  </a:cubicBezTo>
                  <a:cubicBezTo>
                    <a:pt x="1727" y="1"/>
                    <a:pt x="1488" y="60"/>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5"/>
            <p:cNvSpPr/>
            <p:nvPr/>
          </p:nvSpPr>
          <p:spPr>
            <a:xfrm>
              <a:off x="5186350" y="2192375"/>
              <a:ext cx="12525" cy="34000"/>
            </a:xfrm>
            <a:custGeom>
              <a:avLst/>
              <a:gdLst/>
              <a:ahLst/>
              <a:cxnLst/>
              <a:rect l="l" t="t" r="r" b="b"/>
              <a:pathLst>
                <a:path w="501" h="1360" extrusionOk="0">
                  <a:moveTo>
                    <a:pt x="120" y="0"/>
                  </a:moveTo>
                  <a:cubicBezTo>
                    <a:pt x="84" y="119"/>
                    <a:pt x="72" y="238"/>
                    <a:pt x="60" y="357"/>
                  </a:cubicBezTo>
                  <a:cubicBezTo>
                    <a:pt x="60" y="417"/>
                    <a:pt x="60" y="476"/>
                    <a:pt x="72" y="524"/>
                  </a:cubicBezTo>
                  <a:cubicBezTo>
                    <a:pt x="1" y="762"/>
                    <a:pt x="24" y="1000"/>
                    <a:pt x="24" y="1238"/>
                  </a:cubicBezTo>
                  <a:cubicBezTo>
                    <a:pt x="56" y="1322"/>
                    <a:pt x="105" y="1360"/>
                    <a:pt x="173" y="1360"/>
                  </a:cubicBezTo>
                  <a:cubicBezTo>
                    <a:pt x="183" y="1360"/>
                    <a:pt x="193" y="1359"/>
                    <a:pt x="203" y="1357"/>
                  </a:cubicBezTo>
                  <a:cubicBezTo>
                    <a:pt x="417" y="1214"/>
                    <a:pt x="417" y="976"/>
                    <a:pt x="489" y="750"/>
                  </a:cubicBezTo>
                  <a:cubicBezTo>
                    <a:pt x="501" y="583"/>
                    <a:pt x="501" y="441"/>
                    <a:pt x="382" y="322"/>
                  </a:cubicBezTo>
                  <a:cubicBezTo>
                    <a:pt x="227" y="274"/>
                    <a:pt x="286" y="48"/>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5"/>
            <p:cNvSpPr/>
            <p:nvPr/>
          </p:nvSpPr>
          <p:spPr>
            <a:xfrm>
              <a:off x="5131875" y="2185825"/>
              <a:ext cx="9850" cy="25025"/>
            </a:xfrm>
            <a:custGeom>
              <a:avLst/>
              <a:gdLst/>
              <a:ahLst/>
              <a:cxnLst/>
              <a:rect l="l" t="t" r="r" b="b"/>
              <a:pathLst>
                <a:path w="394" h="1001" extrusionOk="0">
                  <a:moveTo>
                    <a:pt x="227" y="0"/>
                  </a:moveTo>
                  <a:cubicBezTo>
                    <a:pt x="48" y="322"/>
                    <a:pt x="1" y="667"/>
                    <a:pt x="239" y="1000"/>
                  </a:cubicBezTo>
                  <a:cubicBezTo>
                    <a:pt x="286" y="714"/>
                    <a:pt x="334" y="429"/>
                    <a:pt x="394" y="143"/>
                  </a:cubicBezTo>
                  <a:cubicBezTo>
                    <a:pt x="334" y="83"/>
                    <a:pt x="322"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5"/>
            <p:cNvSpPr/>
            <p:nvPr/>
          </p:nvSpPr>
          <p:spPr>
            <a:xfrm>
              <a:off x="5137225" y="2164975"/>
              <a:ext cx="8675" cy="24425"/>
            </a:xfrm>
            <a:custGeom>
              <a:avLst/>
              <a:gdLst/>
              <a:ahLst/>
              <a:cxnLst/>
              <a:rect l="l" t="t" r="r" b="b"/>
              <a:pathLst>
                <a:path w="347" h="977" extrusionOk="0">
                  <a:moveTo>
                    <a:pt x="180" y="1"/>
                  </a:moveTo>
                  <a:cubicBezTo>
                    <a:pt x="120" y="263"/>
                    <a:pt x="61" y="548"/>
                    <a:pt x="1" y="834"/>
                  </a:cubicBezTo>
                  <a:cubicBezTo>
                    <a:pt x="61" y="894"/>
                    <a:pt x="108" y="941"/>
                    <a:pt x="168" y="977"/>
                  </a:cubicBezTo>
                  <a:cubicBezTo>
                    <a:pt x="239" y="703"/>
                    <a:pt x="299" y="429"/>
                    <a:pt x="346" y="167"/>
                  </a:cubicBezTo>
                  <a:lnTo>
                    <a:pt x="1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5"/>
            <p:cNvSpPr/>
            <p:nvPr/>
          </p:nvSpPr>
          <p:spPr>
            <a:xfrm>
              <a:off x="5183675" y="2205750"/>
              <a:ext cx="5975" cy="24600"/>
            </a:xfrm>
            <a:custGeom>
              <a:avLst/>
              <a:gdLst/>
              <a:ahLst/>
              <a:cxnLst/>
              <a:rect l="l" t="t" r="r" b="b"/>
              <a:pathLst>
                <a:path w="239" h="984" extrusionOk="0">
                  <a:moveTo>
                    <a:pt x="167" y="1"/>
                  </a:moveTo>
                  <a:cubicBezTo>
                    <a:pt x="0" y="298"/>
                    <a:pt x="48" y="620"/>
                    <a:pt x="48" y="941"/>
                  </a:cubicBezTo>
                  <a:cubicBezTo>
                    <a:pt x="81" y="968"/>
                    <a:pt x="107" y="984"/>
                    <a:pt x="136" y="984"/>
                  </a:cubicBezTo>
                  <a:cubicBezTo>
                    <a:pt x="159" y="984"/>
                    <a:pt x="183" y="974"/>
                    <a:pt x="215" y="953"/>
                  </a:cubicBezTo>
                  <a:cubicBezTo>
                    <a:pt x="238" y="894"/>
                    <a:pt x="227" y="834"/>
                    <a:pt x="179" y="799"/>
                  </a:cubicBezTo>
                  <a:cubicBezTo>
                    <a:pt x="179" y="525"/>
                    <a:pt x="167" y="275"/>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5"/>
            <p:cNvSpPr/>
            <p:nvPr/>
          </p:nvSpPr>
          <p:spPr>
            <a:xfrm>
              <a:off x="5172950" y="2238500"/>
              <a:ext cx="11050" cy="15500"/>
            </a:xfrm>
            <a:custGeom>
              <a:avLst/>
              <a:gdLst/>
              <a:ahLst/>
              <a:cxnLst/>
              <a:rect l="l" t="t" r="r" b="b"/>
              <a:pathLst>
                <a:path w="442" h="620" extrusionOk="0">
                  <a:moveTo>
                    <a:pt x="441" y="1"/>
                  </a:moveTo>
                  <a:cubicBezTo>
                    <a:pt x="310" y="215"/>
                    <a:pt x="310" y="524"/>
                    <a:pt x="1" y="620"/>
                  </a:cubicBezTo>
                  <a:lnTo>
                    <a:pt x="441" y="620"/>
                  </a:lnTo>
                  <a:lnTo>
                    <a:pt x="4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5"/>
            <p:cNvSpPr/>
            <p:nvPr/>
          </p:nvSpPr>
          <p:spPr>
            <a:xfrm>
              <a:off x="5159850" y="2143250"/>
              <a:ext cx="11950" cy="10450"/>
            </a:xfrm>
            <a:custGeom>
              <a:avLst/>
              <a:gdLst/>
              <a:ahLst/>
              <a:cxnLst/>
              <a:rect l="l" t="t" r="r" b="b"/>
              <a:pathLst>
                <a:path w="478" h="418" extrusionOk="0">
                  <a:moveTo>
                    <a:pt x="429" y="1"/>
                  </a:moveTo>
                  <a:cubicBezTo>
                    <a:pt x="310" y="120"/>
                    <a:pt x="1" y="167"/>
                    <a:pt x="275" y="417"/>
                  </a:cubicBezTo>
                  <a:cubicBezTo>
                    <a:pt x="299" y="417"/>
                    <a:pt x="334" y="405"/>
                    <a:pt x="358" y="393"/>
                  </a:cubicBezTo>
                  <a:cubicBezTo>
                    <a:pt x="429" y="322"/>
                    <a:pt x="477" y="227"/>
                    <a:pt x="453" y="120"/>
                  </a:cubicBezTo>
                  <a:cubicBezTo>
                    <a:pt x="453" y="96"/>
                    <a:pt x="429" y="48"/>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5"/>
            <p:cNvSpPr/>
            <p:nvPr/>
          </p:nvSpPr>
          <p:spPr>
            <a:xfrm>
              <a:off x="5313450" y="2146825"/>
              <a:ext cx="11025" cy="3300"/>
            </a:xfrm>
            <a:custGeom>
              <a:avLst/>
              <a:gdLst/>
              <a:ahLst/>
              <a:cxnLst/>
              <a:rect l="l" t="t" r="r" b="b"/>
              <a:pathLst>
                <a:path w="441" h="132" extrusionOk="0">
                  <a:moveTo>
                    <a:pt x="0" y="0"/>
                  </a:moveTo>
                  <a:cubicBezTo>
                    <a:pt x="60" y="36"/>
                    <a:pt x="108" y="84"/>
                    <a:pt x="155" y="131"/>
                  </a:cubicBezTo>
                  <a:cubicBezTo>
                    <a:pt x="274" y="131"/>
                    <a:pt x="381" y="119"/>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5"/>
            <p:cNvSpPr/>
            <p:nvPr/>
          </p:nvSpPr>
          <p:spPr>
            <a:xfrm>
              <a:off x="5331900" y="2147125"/>
              <a:ext cx="6875" cy="2475"/>
            </a:xfrm>
            <a:custGeom>
              <a:avLst/>
              <a:gdLst/>
              <a:ahLst/>
              <a:cxnLst/>
              <a:rect l="l" t="t" r="r" b="b"/>
              <a:pathLst>
                <a:path w="275" h="99" extrusionOk="0">
                  <a:moveTo>
                    <a:pt x="1" y="0"/>
                  </a:moveTo>
                  <a:cubicBezTo>
                    <a:pt x="42" y="66"/>
                    <a:pt x="90" y="99"/>
                    <a:pt x="138" y="99"/>
                  </a:cubicBezTo>
                  <a:cubicBezTo>
                    <a:pt x="185" y="99"/>
                    <a:pt x="233" y="66"/>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5"/>
            <p:cNvSpPr/>
            <p:nvPr/>
          </p:nvSpPr>
          <p:spPr>
            <a:xfrm>
              <a:off x="5238150" y="2121500"/>
              <a:ext cx="7750" cy="3825"/>
            </a:xfrm>
            <a:custGeom>
              <a:avLst/>
              <a:gdLst/>
              <a:ahLst/>
              <a:cxnLst/>
              <a:rect l="l" t="t" r="r" b="b"/>
              <a:pathLst>
                <a:path w="310" h="153" extrusionOk="0">
                  <a:moveTo>
                    <a:pt x="92" y="0"/>
                  </a:moveTo>
                  <a:cubicBezTo>
                    <a:pt x="63" y="0"/>
                    <a:pt x="32" y="5"/>
                    <a:pt x="0" y="13"/>
                  </a:cubicBezTo>
                  <a:cubicBezTo>
                    <a:pt x="43" y="108"/>
                    <a:pt x="117" y="152"/>
                    <a:pt x="204" y="152"/>
                  </a:cubicBezTo>
                  <a:cubicBezTo>
                    <a:pt x="237" y="152"/>
                    <a:pt x="273" y="146"/>
                    <a:pt x="310" y="132"/>
                  </a:cubicBezTo>
                  <a:cubicBezTo>
                    <a:pt x="256" y="42"/>
                    <a:pt x="18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5"/>
            <p:cNvSpPr/>
            <p:nvPr/>
          </p:nvSpPr>
          <p:spPr>
            <a:xfrm>
              <a:off x="5184850" y="2229275"/>
              <a:ext cx="4500" cy="3900"/>
            </a:xfrm>
            <a:custGeom>
              <a:avLst/>
              <a:gdLst/>
              <a:ahLst/>
              <a:cxnLst/>
              <a:rect l="l" t="t" r="r" b="b"/>
              <a:pathLst>
                <a:path w="180" h="156" extrusionOk="0">
                  <a:moveTo>
                    <a:pt x="13" y="0"/>
                  </a:moveTo>
                  <a:cubicBezTo>
                    <a:pt x="13" y="48"/>
                    <a:pt x="1" y="96"/>
                    <a:pt x="13" y="155"/>
                  </a:cubicBezTo>
                  <a:cubicBezTo>
                    <a:pt x="61" y="155"/>
                    <a:pt x="96" y="131"/>
                    <a:pt x="144" y="131"/>
                  </a:cubicBezTo>
                  <a:cubicBezTo>
                    <a:pt x="180" y="96"/>
                    <a:pt x="168"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5"/>
            <p:cNvSpPr/>
            <p:nvPr/>
          </p:nvSpPr>
          <p:spPr>
            <a:xfrm>
              <a:off x="5166700" y="2153375"/>
              <a:ext cx="4800" cy="4200"/>
            </a:xfrm>
            <a:custGeom>
              <a:avLst/>
              <a:gdLst/>
              <a:ahLst/>
              <a:cxnLst/>
              <a:rect l="l" t="t" r="r" b="b"/>
              <a:pathLst>
                <a:path w="192" h="168" extrusionOk="0">
                  <a:moveTo>
                    <a:pt x="60" y="0"/>
                  </a:moveTo>
                  <a:lnTo>
                    <a:pt x="1" y="36"/>
                  </a:lnTo>
                  <a:cubicBezTo>
                    <a:pt x="36" y="72"/>
                    <a:pt x="96" y="119"/>
                    <a:pt x="144" y="167"/>
                  </a:cubicBezTo>
                  <a:lnTo>
                    <a:pt x="191" y="131"/>
                  </a:lnTo>
                  <a:cubicBezTo>
                    <a:pt x="179" y="60"/>
                    <a:pt x="132"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5"/>
            <p:cNvSpPr/>
            <p:nvPr/>
          </p:nvSpPr>
          <p:spPr>
            <a:xfrm>
              <a:off x="5303025" y="2911875"/>
              <a:ext cx="41700" cy="27325"/>
            </a:xfrm>
            <a:custGeom>
              <a:avLst/>
              <a:gdLst/>
              <a:ahLst/>
              <a:cxnLst/>
              <a:rect l="l" t="t" r="r" b="b"/>
              <a:pathLst>
                <a:path w="1668" h="1093" extrusionOk="0">
                  <a:moveTo>
                    <a:pt x="1037" y="795"/>
                  </a:moveTo>
                  <a:lnTo>
                    <a:pt x="1037" y="795"/>
                  </a:lnTo>
                  <a:cubicBezTo>
                    <a:pt x="950" y="867"/>
                    <a:pt x="861" y="885"/>
                    <a:pt x="780" y="886"/>
                  </a:cubicBezTo>
                  <a:lnTo>
                    <a:pt x="780" y="886"/>
                  </a:lnTo>
                  <a:cubicBezTo>
                    <a:pt x="861" y="877"/>
                    <a:pt x="950" y="851"/>
                    <a:pt x="1037" y="795"/>
                  </a:cubicBezTo>
                  <a:close/>
                  <a:moveTo>
                    <a:pt x="176" y="1"/>
                  </a:moveTo>
                  <a:cubicBezTo>
                    <a:pt x="159" y="1"/>
                    <a:pt x="140" y="4"/>
                    <a:pt x="120" y="9"/>
                  </a:cubicBezTo>
                  <a:cubicBezTo>
                    <a:pt x="84" y="21"/>
                    <a:pt x="25" y="93"/>
                    <a:pt x="36" y="105"/>
                  </a:cubicBezTo>
                  <a:cubicBezTo>
                    <a:pt x="179" y="378"/>
                    <a:pt x="84" y="652"/>
                    <a:pt x="36" y="914"/>
                  </a:cubicBezTo>
                  <a:cubicBezTo>
                    <a:pt x="1" y="1057"/>
                    <a:pt x="167" y="1093"/>
                    <a:pt x="287" y="1093"/>
                  </a:cubicBezTo>
                  <a:cubicBezTo>
                    <a:pt x="656" y="1093"/>
                    <a:pt x="1049" y="1081"/>
                    <a:pt x="1418" y="1081"/>
                  </a:cubicBezTo>
                  <a:cubicBezTo>
                    <a:pt x="1537" y="1021"/>
                    <a:pt x="1668" y="974"/>
                    <a:pt x="1608" y="795"/>
                  </a:cubicBezTo>
                  <a:cubicBezTo>
                    <a:pt x="1542" y="749"/>
                    <a:pt x="1475" y="734"/>
                    <a:pt x="1409" y="734"/>
                  </a:cubicBezTo>
                  <a:cubicBezTo>
                    <a:pt x="1285" y="734"/>
                    <a:pt x="1161" y="787"/>
                    <a:pt x="1037" y="795"/>
                  </a:cubicBezTo>
                  <a:cubicBezTo>
                    <a:pt x="984" y="712"/>
                    <a:pt x="905" y="674"/>
                    <a:pt x="838" y="674"/>
                  </a:cubicBezTo>
                  <a:cubicBezTo>
                    <a:pt x="828" y="674"/>
                    <a:pt x="819" y="675"/>
                    <a:pt x="810" y="676"/>
                  </a:cubicBezTo>
                  <a:cubicBezTo>
                    <a:pt x="744" y="689"/>
                    <a:pt x="684" y="696"/>
                    <a:pt x="630" y="696"/>
                  </a:cubicBezTo>
                  <a:cubicBezTo>
                    <a:pt x="385" y="696"/>
                    <a:pt x="273" y="556"/>
                    <a:pt x="322" y="224"/>
                  </a:cubicBezTo>
                  <a:cubicBezTo>
                    <a:pt x="322" y="188"/>
                    <a:pt x="298" y="140"/>
                    <a:pt x="287" y="93"/>
                  </a:cubicBezTo>
                  <a:cubicBezTo>
                    <a:pt x="268" y="30"/>
                    <a:pt x="230" y="1"/>
                    <a:pt x="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5"/>
            <p:cNvSpPr/>
            <p:nvPr/>
          </p:nvSpPr>
          <p:spPr>
            <a:xfrm>
              <a:off x="5338450" y="2931750"/>
              <a:ext cx="32775" cy="8100"/>
            </a:xfrm>
            <a:custGeom>
              <a:avLst/>
              <a:gdLst/>
              <a:ahLst/>
              <a:cxnLst/>
              <a:rect l="l" t="t" r="r" b="b"/>
              <a:pathLst>
                <a:path w="1311" h="324" extrusionOk="0">
                  <a:moveTo>
                    <a:pt x="191" y="0"/>
                  </a:moveTo>
                  <a:cubicBezTo>
                    <a:pt x="120" y="95"/>
                    <a:pt x="60" y="191"/>
                    <a:pt x="1" y="286"/>
                  </a:cubicBezTo>
                  <a:cubicBezTo>
                    <a:pt x="14" y="285"/>
                    <a:pt x="28" y="285"/>
                    <a:pt x="42" y="285"/>
                  </a:cubicBezTo>
                  <a:cubicBezTo>
                    <a:pt x="241" y="285"/>
                    <a:pt x="442" y="323"/>
                    <a:pt x="649" y="323"/>
                  </a:cubicBezTo>
                  <a:cubicBezTo>
                    <a:pt x="863" y="323"/>
                    <a:pt x="1082" y="283"/>
                    <a:pt x="1310" y="119"/>
                  </a:cubicBezTo>
                  <a:cubicBezTo>
                    <a:pt x="1075" y="25"/>
                    <a:pt x="859" y="14"/>
                    <a:pt x="654" y="14"/>
                  </a:cubicBezTo>
                  <a:cubicBezTo>
                    <a:pt x="593" y="14"/>
                    <a:pt x="533" y="15"/>
                    <a:pt x="474" y="15"/>
                  </a:cubicBezTo>
                  <a:cubicBezTo>
                    <a:pt x="378" y="15"/>
                    <a:pt x="284" y="13"/>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5"/>
            <p:cNvSpPr/>
            <p:nvPr/>
          </p:nvSpPr>
          <p:spPr>
            <a:xfrm>
              <a:off x="5266425" y="2946925"/>
              <a:ext cx="12525" cy="36325"/>
            </a:xfrm>
            <a:custGeom>
              <a:avLst/>
              <a:gdLst/>
              <a:ahLst/>
              <a:cxnLst/>
              <a:rect l="l" t="t" r="r" b="b"/>
              <a:pathLst>
                <a:path w="501" h="1453" extrusionOk="0">
                  <a:moveTo>
                    <a:pt x="203" y="0"/>
                  </a:moveTo>
                  <a:cubicBezTo>
                    <a:pt x="84" y="286"/>
                    <a:pt x="0" y="560"/>
                    <a:pt x="60" y="869"/>
                  </a:cubicBezTo>
                  <a:cubicBezTo>
                    <a:pt x="238" y="1012"/>
                    <a:pt x="131" y="1250"/>
                    <a:pt x="203" y="1453"/>
                  </a:cubicBezTo>
                  <a:cubicBezTo>
                    <a:pt x="238" y="1429"/>
                    <a:pt x="262" y="1417"/>
                    <a:pt x="310" y="1405"/>
                  </a:cubicBezTo>
                  <a:cubicBezTo>
                    <a:pt x="238" y="941"/>
                    <a:pt x="500" y="453"/>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5"/>
            <p:cNvSpPr/>
            <p:nvPr/>
          </p:nvSpPr>
          <p:spPr>
            <a:xfrm>
              <a:off x="5336375" y="2864375"/>
              <a:ext cx="14000" cy="11125"/>
            </a:xfrm>
            <a:custGeom>
              <a:avLst/>
              <a:gdLst/>
              <a:ahLst/>
              <a:cxnLst/>
              <a:rect l="l" t="t" r="r" b="b"/>
              <a:pathLst>
                <a:path w="560" h="445" extrusionOk="0">
                  <a:moveTo>
                    <a:pt x="491" y="0"/>
                  </a:moveTo>
                  <a:cubicBezTo>
                    <a:pt x="225" y="0"/>
                    <a:pt x="77" y="192"/>
                    <a:pt x="0" y="445"/>
                  </a:cubicBezTo>
                  <a:cubicBezTo>
                    <a:pt x="203" y="350"/>
                    <a:pt x="417" y="219"/>
                    <a:pt x="560" y="4"/>
                  </a:cubicBezTo>
                  <a:cubicBezTo>
                    <a:pt x="536" y="2"/>
                    <a:pt x="513"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5"/>
            <p:cNvSpPr/>
            <p:nvPr/>
          </p:nvSpPr>
          <p:spPr>
            <a:xfrm>
              <a:off x="5303925" y="2899900"/>
              <a:ext cx="5975" cy="4775"/>
            </a:xfrm>
            <a:custGeom>
              <a:avLst/>
              <a:gdLst/>
              <a:ahLst/>
              <a:cxnLst/>
              <a:rect l="l" t="t" r="r" b="b"/>
              <a:pathLst>
                <a:path w="239" h="191" extrusionOk="0">
                  <a:moveTo>
                    <a:pt x="239" y="0"/>
                  </a:moveTo>
                  <a:cubicBezTo>
                    <a:pt x="120" y="12"/>
                    <a:pt x="12" y="36"/>
                    <a:pt x="0" y="191"/>
                  </a:cubicBezTo>
                  <a:cubicBezTo>
                    <a:pt x="108" y="155"/>
                    <a:pt x="191" y="95"/>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5"/>
            <p:cNvSpPr/>
            <p:nvPr/>
          </p:nvSpPr>
          <p:spPr>
            <a:xfrm>
              <a:off x="5350050" y="2860600"/>
              <a:ext cx="4200" cy="4200"/>
            </a:xfrm>
            <a:custGeom>
              <a:avLst/>
              <a:gdLst/>
              <a:ahLst/>
              <a:cxnLst/>
              <a:rect l="l" t="t" r="r" b="b"/>
              <a:pathLst>
                <a:path w="168" h="168" extrusionOk="0">
                  <a:moveTo>
                    <a:pt x="168" y="1"/>
                  </a:moveTo>
                  <a:cubicBezTo>
                    <a:pt x="72" y="36"/>
                    <a:pt x="13" y="72"/>
                    <a:pt x="1" y="167"/>
                  </a:cubicBezTo>
                  <a:cubicBezTo>
                    <a:pt x="108" y="155"/>
                    <a:pt x="144" y="96"/>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5"/>
            <p:cNvSpPr/>
            <p:nvPr/>
          </p:nvSpPr>
          <p:spPr>
            <a:xfrm>
              <a:off x="5299750" y="2904350"/>
              <a:ext cx="4200" cy="3600"/>
            </a:xfrm>
            <a:custGeom>
              <a:avLst/>
              <a:gdLst/>
              <a:ahLst/>
              <a:cxnLst/>
              <a:rect l="l" t="t" r="r" b="b"/>
              <a:pathLst>
                <a:path w="168" h="144" extrusionOk="0">
                  <a:moveTo>
                    <a:pt x="167" y="1"/>
                  </a:moveTo>
                  <a:cubicBezTo>
                    <a:pt x="72" y="13"/>
                    <a:pt x="13" y="60"/>
                    <a:pt x="1" y="144"/>
                  </a:cubicBezTo>
                  <a:cubicBezTo>
                    <a:pt x="108" y="132"/>
                    <a:pt x="156" y="84"/>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35"/>
            <p:cNvSpPr/>
            <p:nvPr/>
          </p:nvSpPr>
          <p:spPr>
            <a:xfrm>
              <a:off x="5328325" y="2878900"/>
              <a:ext cx="5100" cy="3150"/>
            </a:xfrm>
            <a:custGeom>
              <a:avLst/>
              <a:gdLst/>
              <a:ahLst/>
              <a:cxnLst/>
              <a:rect l="l" t="t" r="r" b="b"/>
              <a:pathLst>
                <a:path w="204" h="126" extrusionOk="0">
                  <a:moveTo>
                    <a:pt x="156" y="1"/>
                  </a:moveTo>
                  <a:cubicBezTo>
                    <a:pt x="84" y="1"/>
                    <a:pt x="30" y="47"/>
                    <a:pt x="1" y="126"/>
                  </a:cubicBezTo>
                  <a:cubicBezTo>
                    <a:pt x="96" y="126"/>
                    <a:pt x="156" y="78"/>
                    <a:pt x="203" y="7"/>
                  </a:cubicBezTo>
                  <a:cubicBezTo>
                    <a:pt x="187" y="3"/>
                    <a:pt x="171"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5"/>
            <p:cNvSpPr/>
            <p:nvPr/>
          </p:nvSpPr>
          <p:spPr>
            <a:xfrm>
              <a:off x="5324750" y="2882325"/>
              <a:ext cx="3600" cy="3300"/>
            </a:xfrm>
            <a:custGeom>
              <a:avLst/>
              <a:gdLst/>
              <a:ahLst/>
              <a:cxnLst/>
              <a:rect l="l" t="t" r="r" b="b"/>
              <a:pathLst>
                <a:path w="144" h="132" extrusionOk="0">
                  <a:moveTo>
                    <a:pt x="144" y="1"/>
                  </a:moveTo>
                  <a:lnTo>
                    <a:pt x="144" y="1"/>
                  </a:lnTo>
                  <a:cubicBezTo>
                    <a:pt x="72" y="13"/>
                    <a:pt x="13" y="60"/>
                    <a:pt x="1" y="132"/>
                  </a:cubicBezTo>
                  <a:cubicBezTo>
                    <a:pt x="72" y="96"/>
                    <a:pt x="120" y="72"/>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5"/>
            <p:cNvSpPr/>
            <p:nvPr/>
          </p:nvSpPr>
          <p:spPr>
            <a:xfrm>
              <a:off x="5320900" y="2885600"/>
              <a:ext cx="3575" cy="3900"/>
            </a:xfrm>
            <a:custGeom>
              <a:avLst/>
              <a:gdLst/>
              <a:ahLst/>
              <a:cxnLst/>
              <a:rect l="l" t="t" r="r" b="b"/>
              <a:pathLst>
                <a:path w="143" h="156" extrusionOk="0">
                  <a:moveTo>
                    <a:pt x="143" y="1"/>
                  </a:moveTo>
                  <a:lnTo>
                    <a:pt x="143" y="1"/>
                  </a:lnTo>
                  <a:cubicBezTo>
                    <a:pt x="60" y="36"/>
                    <a:pt x="12" y="72"/>
                    <a:pt x="0" y="155"/>
                  </a:cubicBezTo>
                  <a:cubicBezTo>
                    <a:pt x="95" y="120"/>
                    <a:pt x="119"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5"/>
            <p:cNvSpPr/>
            <p:nvPr/>
          </p:nvSpPr>
          <p:spPr>
            <a:xfrm>
              <a:off x="5310175" y="2896025"/>
              <a:ext cx="3300" cy="3300"/>
            </a:xfrm>
            <a:custGeom>
              <a:avLst/>
              <a:gdLst/>
              <a:ahLst/>
              <a:cxnLst/>
              <a:rect l="l" t="t" r="r" b="b"/>
              <a:pathLst>
                <a:path w="132" h="132" extrusionOk="0">
                  <a:moveTo>
                    <a:pt x="1" y="131"/>
                  </a:move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5"/>
            <p:cNvSpPr/>
            <p:nvPr/>
          </p:nvSpPr>
          <p:spPr>
            <a:xfrm>
              <a:off x="5317325" y="2889475"/>
              <a:ext cx="3600" cy="3300"/>
            </a:xfrm>
            <a:custGeom>
              <a:avLst/>
              <a:gdLst/>
              <a:ahLst/>
              <a:cxnLst/>
              <a:rect l="l" t="t" r="r" b="b"/>
              <a:pathLst>
                <a:path w="144" h="132" extrusionOk="0">
                  <a:moveTo>
                    <a:pt x="143" y="0"/>
                  </a:moveTo>
                  <a:lnTo>
                    <a:pt x="143" y="0"/>
                  </a:lnTo>
                  <a:cubicBezTo>
                    <a:pt x="107" y="36"/>
                    <a:pt x="48" y="84"/>
                    <a:pt x="0" y="131"/>
                  </a:cubicBezTo>
                  <a:cubicBezTo>
                    <a:pt x="84" y="108"/>
                    <a:pt x="131" y="7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5"/>
            <p:cNvSpPr/>
            <p:nvPr/>
          </p:nvSpPr>
          <p:spPr>
            <a:xfrm>
              <a:off x="5313450" y="2892750"/>
              <a:ext cx="3900" cy="3300"/>
            </a:xfrm>
            <a:custGeom>
              <a:avLst/>
              <a:gdLst/>
              <a:ahLst/>
              <a:cxnLst/>
              <a:rect l="l" t="t" r="r" b="b"/>
              <a:pathLst>
                <a:path w="156" h="132" extrusionOk="0">
                  <a:moveTo>
                    <a:pt x="155" y="0"/>
                  </a:moveTo>
                  <a:cubicBezTo>
                    <a:pt x="108" y="36"/>
                    <a:pt x="48" y="84"/>
                    <a:pt x="0" y="131"/>
                  </a:cubicBezTo>
                  <a:cubicBezTo>
                    <a:pt x="96" y="119"/>
                    <a:pt x="143" y="7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5"/>
            <p:cNvSpPr/>
            <p:nvPr/>
          </p:nvSpPr>
          <p:spPr>
            <a:xfrm>
              <a:off x="5374475" y="2752850"/>
              <a:ext cx="14900" cy="29200"/>
            </a:xfrm>
            <a:custGeom>
              <a:avLst/>
              <a:gdLst/>
              <a:ahLst/>
              <a:cxnLst/>
              <a:rect l="l" t="t" r="r" b="b"/>
              <a:pathLst>
                <a:path w="596" h="1168" extrusionOk="0">
                  <a:moveTo>
                    <a:pt x="441" y="0"/>
                  </a:moveTo>
                  <a:cubicBezTo>
                    <a:pt x="203" y="298"/>
                    <a:pt x="0" y="608"/>
                    <a:pt x="24" y="1012"/>
                  </a:cubicBezTo>
                  <a:cubicBezTo>
                    <a:pt x="32" y="1013"/>
                    <a:pt x="39" y="1014"/>
                    <a:pt x="46" y="1014"/>
                  </a:cubicBezTo>
                  <a:cubicBezTo>
                    <a:pt x="241" y="1014"/>
                    <a:pt x="196" y="720"/>
                    <a:pt x="369" y="720"/>
                  </a:cubicBezTo>
                  <a:cubicBezTo>
                    <a:pt x="383" y="720"/>
                    <a:pt x="399" y="722"/>
                    <a:pt x="417" y="727"/>
                  </a:cubicBezTo>
                  <a:cubicBezTo>
                    <a:pt x="441" y="893"/>
                    <a:pt x="441" y="1036"/>
                    <a:pt x="453" y="1167"/>
                  </a:cubicBezTo>
                  <a:cubicBezTo>
                    <a:pt x="524" y="1167"/>
                    <a:pt x="560" y="1143"/>
                    <a:pt x="560" y="1084"/>
                  </a:cubicBezTo>
                  <a:cubicBezTo>
                    <a:pt x="572" y="810"/>
                    <a:pt x="584" y="560"/>
                    <a:pt x="596" y="298"/>
                  </a:cubicBezTo>
                  <a:cubicBezTo>
                    <a:pt x="596" y="262"/>
                    <a:pt x="584" y="239"/>
                    <a:pt x="584" y="203"/>
                  </a:cubicBezTo>
                  <a:cubicBezTo>
                    <a:pt x="572" y="120"/>
                    <a:pt x="524" y="36"/>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5"/>
            <p:cNvSpPr/>
            <p:nvPr/>
          </p:nvSpPr>
          <p:spPr>
            <a:xfrm>
              <a:off x="5386375" y="2745700"/>
              <a:ext cx="5975" cy="14625"/>
            </a:xfrm>
            <a:custGeom>
              <a:avLst/>
              <a:gdLst/>
              <a:ahLst/>
              <a:cxnLst/>
              <a:rect l="l" t="t" r="r" b="b"/>
              <a:pathLst>
                <a:path w="239" h="585" extrusionOk="0">
                  <a:moveTo>
                    <a:pt x="239" y="1"/>
                  </a:moveTo>
                  <a:cubicBezTo>
                    <a:pt x="203" y="48"/>
                    <a:pt x="155" y="108"/>
                    <a:pt x="96" y="167"/>
                  </a:cubicBezTo>
                  <a:cubicBezTo>
                    <a:pt x="1" y="286"/>
                    <a:pt x="36" y="406"/>
                    <a:pt x="60" y="525"/>
                  </a:cubicBezTo>
                  <a:cubicBezTo>
                    <a:pt x="96" y="536"/>
                    <a:pt x="108" y="560"/>
                    <a:pt x="120" y="584"/>
                  </a:cubicBezTo>
                  <a:cubicBezTo>
                    <a:pt x="239" y="406"/>
                    <a:pt x="239" y="203"/>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5"/>
            <p:cNvSpPr/>
            <p:nvPr/>
          </p:nvSpPr>
          <p:spPr>
            <a:xfrm>
              <a:off x="5384875" y="2749575"/>
              <a:ext cx="3900" cy="8650"/>
            </a:xfrm>
            <a:custGeom>
              <a:avLst/>
              <a:gdLst/>
              <a:ahLst/>
              <a:cxnLst/>
              <a:rect l="l" t="t" r="r" b="b"/>
              <a:pathLst>
                <a:path w="156" h="346" extrusionOk="0">
                  <a:moveTo>
                    <a:pt x="156" y="0"/>
                  </a:moveTo>
                  <a:lnTo>
                    <a:pt x="25" y="131"/>
                  </a:lnTo>
                  <a:cubicBezTo>
                    <a:pt x="37" y="203"/>
                    <a:pt x="1" y="310"/>
                    <a:pt x="120" y="346"/>
                  </a:cubicBezTo>
                  <a:cubicBezTo>
                    <a:pt x="144" y="239"/>
                    <a:pt x="144" y="10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35"/>
            <p:cNvSpPr/>
            <p:nvPr/>
          </p:nvSpPr>
          <p:spPr>
            <a:xfrm>
              <a:off x="5386075" y="2779925"/>
              <a:ext cx="4200" cy="12250"/>
            </a:xfrm>
            <a:custGeom>
              <a:avLst/>
              <a:gdLst/>
              <a:ahLst/>
              <a:cxnLst/>
              <a:rect l="l" t="t" r="r" b="b"/>
              <a:pathLst>
                <a:path w="168" h="490" extrusionOk="0">
                  <a:moveTo>
                    <a:pt x="108" y="1"/>
                  </a:moveTo>
                  <a:cubicBezTo>
                    <a:pt x="60" y="37"/>
                    <a:pt x="36" y="60"/>
                    <a:pt x="1" y="96"/>
                  </a:cubicBezTo>
                  <a:lnTo>
                    <a:pt x="1" y="489"/>
                  </a:lnTo>
                  <a:cubicBezTo>
                    <a:pt x="167" y="358"/>
                    <a:pt x="132" y="18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35"/>
            <p:cNvSpPr/>
            <p:nvPr/>
          </p:nvSpPr>
          <p:spPr>
            <a:xfrm>
              <a:off x="5901325" y="2801950"/>
              <a:ext cx="70575" cy="24700"/>
            </a:xfrm>
            <a:custGeom>
              <a:avLst/>
              <a:gdLst/>
              <a:ahLst/>
              <a:cxnLst/>
              <a:rect l="l" t="t" r="r" b="b"/>
              <a:pathLst>
                <a:path w="2823" h="988" extrusionOk="0">
                  <a:moveTo>
                    <a:pt x="346" y="1"/>
                  </a:moveTo>
                  <a:cubicBezTo>
                    <a:pt x="179" y="84"/>
                    <a:pt x="96" y="251"/>
                    <a:pt x="0" y="418"/>
                  </a:cubicBezTo>
                  <a:cubicBezTo>
                    <a:pt x="119" y="549"/>
                    <a:pt x="286" y="584"/>
                    <a:pt x="453" y="620"/>
                  </a:cubicBezTo>
                  <a:lnTo>
                    <a:pt x="762" y="763"/>
                  </a:lnTo>
                  <a:cubicBezTo>
                    <a:pt x="1022" y="910"/>
                    <a:pt x="1281" y="988"/>
                    <a:pt x="1539" y="988"/>
                  </a:cubicBezTo>
                  <a:cubicBezTo>
                    <a:pt x="1802" y="988"/>
                    <a:pt x="2064" y="907"/>
                    <a:pt x="2322" y="739"/>
                  </a:cubicBezTo>
                  <a:lnTo>
                    <a:pt x="2322" y="608"/>
                  </a:lnTo>
                  <a:cubicBezTo>
                    <a:pt x="2274" y="608"/>
                    <a:pt x="2232" y="603"/>
                    <a:pt x="2188" y="603"/>
                  </a:cubicBezTo>
                  <a:cubicBezTo>
                    <a:pt x="2166" y="603"/>
                    <a:pt x="2143" y="604"/>
                    <a:pt x="2120" y="608"/>
                  </a:cubicBezTo>
                  <a:cubicBezTo>
                    <a:pt x="2090" y="613"/>
                    <a:pt x="2065" y="616"/>
                    <a:pt x="2043" y="616"/>
                  </a:cubicBezTo>
                  <a:cubicBezTo>
                    <a:pt x="1914" y="616"/>
                    <a:pt x="1936" y="524"/>
                    <a:pt x="1905" y="370"/>
                  </a:cubicBezTo>
                  <a:cubicBezTo>
                    <a:pt x="1886" y="208"/>
                    <a:pt x="1930" y="173"/>
                    <a:pt x="1988" y="173"/>
                  </a:cubicBezTo>
                  <a:cubicBezTo>
                    <a:pt x="2031" y="173"/>
                    <a:pt x="2082" y="192"/>
                    <a:pt x="2119" y="192"/>
                  </a:cubicBezTo>
                  <a:cubicBezTo>
                    <a:pt x="2124" y="192"/>
                    <a:pt x="2128" y="192"/>
                    <a:pt x="2132" y="191"/>
                  </a:cubicBezTo>
                  <a:cubicBezTo>
                    <a:pt x="2358" y="168"/>
                    <a:pt x="2596" y="180"/>
                    <a:pt x="2822" y="168"/>
                  </a:cubicBezTo>
                  <a:cubicBezTo>
                    <a:pt x="2703" y="61"/>
                    <a:pt x="2548" y="72"/>
                    <a:pt x="2417" y="61"/>
                  </a:cubicBezTo>
                  <a:cubicBezTo>
                    <a:pt x="1727" y="49"/>
                    <a:pt x="1036" y="13"/>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5"/>
            <p:cNvSpPr/>
            <p:nvPr/>
          </p:nvSpPr>
          <p:spPr>
            <a:xfrm>
              <a:off x="5909650" y="2784575"/>
              <a:ext cx="17900" cy="7300"/>
            </a:xfrm>
            <a:custGeom>
              <a:avLst/>
              <a:gdLst/>
              <a:ahLst/>
              <a:cxnLst/>
              <a:rect l="l" t="t" r="r" b="b"/>
              <a:pathLst>
                <a:path w="716" h="292" extrusionOk="0">
                  <a:moveTo>
                    <a:pt x="225" y="0"/>
                  </a:moveTo>
                  <a:cubicBezTo>
                    <a:pt x="195" y="0"/>
                    <a:pt x="164" y="2"/>
                    <a:pt x="132" y="5"/>
                  </a:cubicBezTo>
                  <a:cubicBezTo>
                    <a:pt x="84" y="65"/>
                    <a:pt x="25" y="113"/>
                    <a:pt x="1" y="160"/>
                  </a:cubicBezTo>
                  <a:cubicBezTo>
                    <a:pt x="48" y="196"/>
                    <a:pt x="84" y="244"/>
                    <a:pt x="144" y="291"/>
                  </a:cubicBezTo>
                  <a:cubicBezTo>
                    <a:pt x="346" y="291"/>
                    <a:pt x="525" y="279"/>
                    <a:pt x="715" y="279"/>
                  </a:cubicBezTo>
                  <a:cubicBezTo>
                    <a:pt x="715" y="232"/>
                    <a:pt x="703" y="184"/>
                    <a:pt x="703" y="136"/>
                  </a:cubicBezTo>
                  <a:cubicBezTo>
                    <a:pt x="551" y="55"/>
                    <a:pt x="399"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5"/>
            <p:cNvSpPr/>
            <p:nvPr/>
          </p:nvSpPr>
          <p:spPr>
            <a:xfrm>
              <a:off x="5909350" y="2788575"/>
              <a:ext cx="3600" cy="3300"/>
            </a:xfrm>
            <a:custGeom>
              <a:avLst/>
              <a:gdLst/>
              <a:ahLst/>
              <a:cxnLst/>
              <a:rect l="l" t="t" r="r" b="b"/>
              <a:pathLst>
                <a:path w="144" h="132" extrusionOk="0">
                  <a:moveTo>
                    <a:pt x="1" y="0"/>
                  </a:moveTo>
                  <a:cubicBezTo>
                    <a:pt x="37" y="36"/>
                    <a:pt x="96" y="84"/>
                    <a:pt x="144" y="131"/>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5"/>
            <p:cNvSpPr/>
            <p:nvPr/>
          </p:nvSpPr>
          <p:spPr>
            <a:xfrm>
              <a:off x="6146000" y="2142650"/>
              <a:ext cx="14900" cy="11050"/>
            </a:xfrm>
            <a:custGeom>
              <a:avLst/>
              <a:gdLst/>
              <a:ahLst/>
              <a:cxnLst/>
              <a:rect l="l" t="t" r="r" b="b"/>
              <a:pathLst>
                <a:path w="596" h="442" extrusionOk="0">
                  <a:moveTo>
                    <a:pt x="274" y="1"/>
                  </a:moveTo>
                  <a:cubicBezTo>
                    <a:pt x="143" y="72"/>
                    <a:pt x="60" y="167"/>
                    <a:pt x="0" y="298"/>
                  </a:cubicBezTo>
                  <a:cubicBezTo>
                    <a:pt x="0" y="310"/>
                    <a:pt x="12" y="322"/>
                    <a:pt x="36" y="358"/>
                  </a:cubicBezTo>
                  <a:cubicBezTo>
                    <a:pt x="44" y="361"/>
                    <a:pt x="54" y="362"/>
                    <a:pt x="63" y="362"/>
                  </a:cubicBezTo>
                  <a:cubicBezTo>
                    <a:pt x="93" y="362"/>
                    <a:pt x="125" y="347"/>
                    <a:pt x="143" y="310"/>
                  </a:cubicBezTo>
                  <a:lnTo>
                    <a:pt x="298" y="310"/>
                  </a:lnTo>
                  <a:cubicBezTo>
                    <a:pt x="334" y="358"/>
                    <a:pt x="393" y="406"/>
                    <a:pt x="441" y="441"/>
                  </a:cubicBezTo>
                  <a:cubicBezTo>
                    <a:pt x="488" y="429"/>
                    <a:pt x="548" y="429"/>
                    <a:pt x="596" y="429"/>
                  </a:cubicBezTo>
                  <a:cubicBezTo>
                    <a:pt x="572" y="322"/>
                    <a:pt x="572" y="239"/>
                    <a:pt x="560" y="144"/>
                  </a:cubicBezTo>
                  <a:cubicBezTo>
                    <a:pt x="500" y="84"/>
                    <a:pt x="441" y="25"/>
                    <a:pt x="357" y="13"/>
                  </a:cubicBezTo>
                  <a:cubicBezTo>
                    <a:pt x="334" y="13"/>
                    <a:pt x="31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5"/>
            <p:cNvSpPr/>
            <p:nvPr/>
          </p:nvSpPr>
          <p:spPr>
            <a:xfrm>
              <a:off x="6142125" y="2150100"/>
              <a:ext cx="7475" cy="5075"/>
            </a:xfrm>
            <a:custGeom>
              <a:avLst/>
              <a:gdLst/>
              <a:ahLst/>
              <a:cxnLst/>
              <a:rect l="l" t="t" r="r" b="b"/>
              <a:pathLst>
                <a:path w="299" h="203" extrusionOk="0">
                  <a:moveTo>
                    <a:pt x="155" y="0"/>
                  </a:moveTo>
                  <a:cubicBezTo>
                    <a:pt x="108" y="48"/>
                    <a:pt x="60" y="84"/>
                    <a:pt x="0" y="131"/>
                  </a:cubicBezTo>
                  <a:cubicBezTo>
                    <a:pt x="62" y="182"/>
                    <a:pt x="106" y="202"/>
                    <a:pt x="141" y="202"/>
                  </a:cubicBezTo>
                  <a:cubicBezTo>
                    <a:pt x="226" y="202"/>
                    <a:pt x="247" y="7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5"/>
            <p:cNvSpPr/>
            <p:nvPr/>
          </p:nvSpPr>
          <p:spPr>
            <a:xfrm>
              <a:off x="6160875" y="2153375"/>
              <a:ext cx="7775" cy="4200"/>
            </a:xfrm>
            <a:custGeom>
              <a:avLst/>
              <a:gdLst/>
              <a:ahLst/>
              <a:cxnLst/>
              <a:rect l="l" t="t" r="r" b="b"/>
              <a:pathLst>
                <a:path w="311" h="168" extrusionOk="0">
                  <a:moveTo>
                    <a:pt x="1" y="0"/>
                  </a:moveTo>
                  <a:cubicBezTo>
                    <a:pt x="36" y="131"/>
                    <a:pt x="143" y="155"/>
                    <a:pt x="263" y="167"/>
                  </a:cubicBezTo>
                  <a:cubicBezTo>
                    <a:pt x="310" y="107"/>
                    <a:pt x="310" y="60"/>
                    <a:pt x="263" y="12"/>
                  </a:cubicBezTo>
                  <a:cubicBezTo>
                    <a:pt x="179"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5"/>
            <p:cNvSpPr/>
            <p:nvPr/>
          </p:nvSpPr>
          <p:spPr>
            <a:xfrm>
              <a:off x="6167425" y="2152100"/>
              <a:ext cx="8650" cy="5475"/>
            </a:xfrm>
            <a:custGeom>
              <a:avLst/>
              <a:gdLst/>
              <a:ahLst/>
              <a:cxnLst/>
              <a:rect l="l" t="t" r="r" b="b"/>
              <a:pathLst>
                <a:path w="346" h="219" extrusionOk="0">
                  <a:moveTo>
                    <a:pt x="140" y="1"/>
                  </a:moveTo>
                  <a:cubicBezTo>
                    <a:pt x="90" y="1"/>
                    <a:pt x="42" y="22"/>
                    <a:pt x="1" y="63"/>
                  </a:cubicBezTo>
                  <a:lnTo>
                    <a:pt x="1" y="218"/>
                  </a:lnTo>
                  <a:cubicBezTo>
                    <a:pt x="54" y="212"/>
                    <a:pt x="102" y="209"/>
                    <a:pt x="149" y="209"/>
                  </a:cubicBezTo>
                  <a:cubicBezTo>
                    <a:pt x="197" y="209"/>
                    <a:pt x="245" y="212"/>
                    <a:pt x="298" y="218"/>
                  </a:cubicBezTo>
                  <a:cubicBezTo>
                    <a:pt x="334" y="158"/>
                    <a:pt x="346" y="111"/>
                    <a:pt x="298" y="63"/>
                  </a:cubicBezTo>
                  <a:cubicBezTo>
                    <a:pt x="245" y="22"/>
                    <a:pt x="191"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5"/>
            <p:cNvSpPr/>
            <p:nvPr/>
          </p:nvSpPr>
          <p:spPr>
            <a:xfrm>
              <a:off x="6177850" y="2148900"/>
              <a:ext cx="4175" cy="4800"/>
            </a:xfrm>
            <a:custGeom>
              <a:avLst/>
              <a:gdLst/>
              <a:ahLst/>
              <a:cxnLst/>
              <a:rect l="l" t="t" r="r" b="b"/>
              <a:pathLst>
                <a:path w="167" h="192" extrusionOk="0">
                  <a:moveTo>
                    <a:pt x="95" y="1"/>
                  </a:moveTo>
                  <a:cubicBezTo>
                    <a:pt x="0" y="36"/>
                    <a:pt x="12" y="108"/>
                    <a:pt x="0" y="179"/>
                  </a:cubicBezTo>
                  <a:cubicBezTo>
                    <a:pt x="60" y="191"/>
                    <a:pt x="107" y="191"/>
                    <a:pt x="167" y="191"/>
                  </a:cubicBezTo>
                  <a:cubicBezTo>
                    <a:pt x="131" y="132"/>
                    <a:pt x="119" y="60"/>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5"/>
            <p:cNvSpPr/>
            <p:nvPr/>
          </p:nvSpPr>
          <p:spPr>
            <a:xfrm>
              <a:off x="6182000" y="2157250"/>
              <a:ext cx="4200" cy="3300"/>
            </a:xfrm>
            <a:custGeom>
              <a:avLst/>
              <a:gdLst/>
              <a:ahLst/>
              <a:cxnLst/>
              <a:rect l="l" t="t" r="r" b="b"/>
              <a:pathLst>
                <a:path w="168" h="132" extrusionOk="0">
                  <a:moveTo>
                    <a:pt x="1" y="0"/>
                  </a:moveTo>
                  <a:lnTo>
                    <a:pt x="1" y="0"/>
                  </a:lnTo>
                  <a:cubicBezTo>
                    <a:pt x="25" y="72"/>
                    <a:pt x="72" y="119"/>
                    <a:pt x="168" y="131"/>
                  </a:cubicBezTo>
                  <a:cubicBezTo>
                    <a:pt x="108" y="83"/>
                    <a:pt x="60"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5"/>
            <p:cNvSpPr/>
            <p:nvPr/>
          </p:nvSpPr>
          <p:spPr>
            <a:xfrm>
              <a:off x="6174875" y="2153375"/>
              <a:ext cx="3000" cy="3900"/>
            </a:xfrm>
            <a:custGeom>
              <a:avLst/>
              <a:gdLst/>
              <a:ahLst/>
              <a:cxnLst/>
              <a:rect l="l" t="t" r="r" b="b"/>
              <a:pathLst>
                <a:path w="120" h="156" extrusionOk="0">
                  <a:moveTo>
                    <a:pt x="0" y="0"/>
                  </a:moveTo>
                  <a:lnTo>
                    <a:pt x="0" y="155"/>
                  </a:lnTo>
                  <a:cubicBezTo>
                    <a:pt x="48" y="107"/>
                    <a:pt x="95" y="6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5"/>
            <p:cNvSpPr/>
            <p:nvPr/>
          </p:nvSpPr>
          <p:spPr>
            <a:xfrm>
              <a:off x="6153425" y="2150100"/>
              <a:ext cx="3600" cy="3300"/>
            </a:xfrm>
            <a:custGeom>
              <a:avLst/>
              <a:gdLst/>
              <a:ahLst/>
              <a:cxnLst/>
              <a:rect l="l" t="t" r="r" b="b"/>
              <a:pathLst>
                <a:path w="144" h="132" extrusionOk="0">
                  <a:moveTo>
                    <a:pt x="1" y="0"/>
                  </a:moveTo>
                  <a:cubicBezTo>
                    <a:pt x="37" y="60"/>
                    <a:pt x="84" y="108"/>
                    <a:pt x="144" y="131"/>
                  </a:cubicBezTo>
                  <a:cubicBezTo>
                    <a:pt x="96" y="84"/>
                    <a:pt x="37"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5"/>
            <p:cNvSpPr/>
            <p:nvPr/>
          </p:nvSpPr>
          <p:spPr>
            <a:xfrm>
              <a:off x="6164150" y="2147000"/>
              <a:ext cx="10750" cy="6700"/>
            </a:xfrm>
            <a:custGeom>
              <a:avLst/>
              <a:gdLst/>
              <a:ahLst/>
              <a:cxnLst/>
              <a:rect l="l" t="t" r="r" b="b"/>
              <a:pathLst>
                <a:path w="430" h="268" extrusionOk="0">
                  <a:moveTo>
                    <a:pt x="232" y="0"/>
                  </a:moveTo>
                  <a:cubicBezTo>
                    <a:pt x="215" y="0"/>
                    <a:pt x="198" y="2"/>
                    <a:pt x="179" y="5"/>
                  </a:cubicBezTo>
                  <a:cubicBezTo>
                    <a:pt x="1" y="29"/>
                    <a:pt x="120" y="172"/>
                    <a:pt x="132" y="267"/>
                  </a:cubicBezTo>
                  <a:lnTo>
                    <a:pt x="429" y="267"/>
                  </a:lnTo>
                  <a:cubicBezTo>
                    <a:pt x="418" y="138"/>
                    <a:pt x="379"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5"/>
            <p:cNvSpPr/>
            <p:nvPr/>
          </p:nvSpPr>
          <p:spPr>
            <a:xfrm>
              <a:off x="6152550" y="2140275"/>
              <a:ext cx="8650" cy="4925"/>
            </a:xfrm>
            <a:custGeom>
              <a:avLst/>
              <a:gdLst/>
              <a:ahLst/>
              <a:cxnLst/>
              <a:rect l="l" t="t" r="r" b="b"/>
              <a:pathLst>
                <a:path w="346" h="197" extrusionOk="0">
                  <a:moveTo>
                    <a:pt x="0" y="0"/>
                  </a:moveTo>
                  <a:lnTo>
                    <a:pt x="0" y="0"/>
                  </a:lnTo>
                  <a:cubicBezTo>
                    <a:pt x="12" y="36"/>
                    <a:pt x="12" y="84"/>
                    <a:pt x="12" y="108"/>
                  </a:cubicBezTo>
                  <a:lnTo>
                    <a:pt x="48" y="143"/>
                  </a:lnTo>
                  <a:cubicBezTo>
                    <a:pt x="84" y="179"/>
                    <a:pt x="125" y="197"/>
                    <a:pt x="168" y="197"/>
                  </a:cubicBezTo>
                  <a:cubicBezTo>
                    <a:pt x="212" y="197"/>
                    <a:pt x="256" y="179"/>
                    <a:pt x="298" y="143"/>
                  </a:cubicBezTo>
                  <a:cubicBezTo>
                    <a:pt x="310" y="96"/>
                    <a:pt x="334" y="60"/>
                    <a:pt x="345" y="36"/>
                  </a:cubicBezTo>
                  <a:cubicBezTo>
                    <a:pt x="226" y="24"/>
                    <a:pt x="119"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5"/>
            <p:cNvSpPr/>
            <p:nvPr/>
          </p:nvSpPr>
          <p:spPr>
            <a:xfrm>
              <a:off x="6153425" y="2143250"/>
              <a:ext cx="6275" cy="3000"/>
            </a:xfrm>
            <a:custGeom>
              <a:avLst/>
              <a:gdLst/>
              <a:ahLst/>
              <a:cxnLst/>
              <a:rect l="l" t="t" r="r" b="b"/>
              <a:pathLst>
                <a:path w="251" h="120" extrusionOk="0">
                  <a:moveTo>
                    <a:pt x="1" y="1"/>
                  </a:moveTo>
                  <a:cubicBezTo>
                    <a:pt x="60" y="108"/>
                    <a:pt x="156" y="120"/>
                    <a:pt x="251" y="120"/>
                  </a:cubicBezTo>
                  <a:lnTo>
                    <a:pt x="251" y="60"/>
                  </a:ln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5"/>
            <p:cNvSpPr/>
            <p:nvPr/>
          </p:nvSpPr>
          <p:spPr>
            <a:xfrm>
              <a:off x="6135275" y="1709275"/>
              <a:ext cx="36050" cy="11150"/>
            </a:xfrm>
            <a:custGeom>
              <a:avLst/>
              <a:gdLst/>
              <a:ahLst/>
              <a:cxnLst/>
              <a:rect l="l" t="t" r="r" b="b"/>
              <a:pathLst>
                <a:path w="1442" h="446" extrusionOk="0">
                  <a:moveTo>
                    <a:pt x="155" y="0"/>
                  </a:moveTo>
                  <a:cubicBezTo>
                    <a:pt x="108" y="12"/>
                    <a:pt x="48" y="12"/>
                    <a:pt x="1" y="12"/>
                  </a:cubicBezTo>
                  <a:lnTo>
                    <a:pt x="1" y="155"/>
                  </a:lnTo>
                  <a:cubicBezTo>
                    <a:pt x="26" y="174"/>
                    <a:pt x="55" y="186"/>
                    <a:pt x="84" y="186"/>
                  </a:cubicBezTo>
                  <a:cubicBezTo>
                    <a:pt x="109" y="186"/>
                    <a:pt x="133" y="177"/>
                    <a:pt x="155" y="155"/>
                  </a:cubicBezTo>
                  <a:cubicBezTo>
                    <a:pt x="206" y="227"/>
                    <a:pt x="267" y="247"/>
                    <a:pt x="335" y="247"/>
                  </a:cubicBezTo>
                  <a:cubicBezTo>
                    <a:pt x="419" y="247"/>
                    <a:pt x="513" y="215"/>
                    <a:pt x="602" y="215"/>
                  </a:cubicBezTo>
                  <a:cubicBezTo>
                    <a:pt x="677" y="215"/>
                    <a:pt x="749" y="238"/>
                    <a:pt x="810" y="322"/>
                  </a:cubicBezTo>
                  <a:cubicBezTo>
                    <a:pt x="882" y="417"/>
                    <a:pt x="963" y="446"/>
                    <a:pt x="1048" y="446"/>
                  </a:cubicBezTo>
                  <a:cubicBezTo>
                    <a:pt x="1176" y="446"/>
                    <a:pt x="1313" y="381"/>
                    <a:pt x="1441" y="381"/>
                  </a:cubicBezTo>
                  <a:cubicBezTo>
                    <a:pt x="1334" y="274"/>
                    <a:pt x="1215" y="262"/>
                    <a:pt x="1156" y="143"/>
                  </a:cubicBezTo>
                  <a:cubicBezTo>
                    <a:pt x="1156" y="95"/>
                    <a:pt x="1144" y="60"/>
                    <a:pt x="1144" y="24"/>
                  </a:cubicBezTo>
                  <a:cubicBezTo>
                    <a:pt x="810" y="12"/>
                    <a:pt x="489"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5"/>
            <p:cNvSpPr/>
            <p:nvPr/>
          </p:nvSpPr>
          <p:spPr>
            <a:xfrm>
              <a:off x="6134975" y="1712850"/>
              <a:ext cx="3900" cy="1800"/>
            </a:xfrm>
            <a:custGeom>
              <a:avLst/>
              <a:gdLst/>
              <a:ahLst/>
              <a:cxnLst/>
              <a:rect l="l" t="t" r="r" b="b"/>
              <a:pathLst>
                <a:path w="156" h="72" extrusionOk="0">
                  <a:moveTo>
                    <a:pt x="1" y="0"/>
                  </a:moveTo>
                  <a:cubicBezTo>
                    <a:pt x="25" y="48"/>
                    <a:pt x="51" y="72"/>
                    <a:pt x="78" y="72"/>
                  </a:cubicBezTo>
                  <a:cubicBezTo>
                    <a:pt x="105" y="72"/>
                    <a:pt x="132"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5"/>
            <p:cNvSpPr/>
            <p:nvPr/>
          </p:nvSpPr>
          <p:spPr>
            <a:xfrm>
              <a:off x="5318800" y="2100750"/>
              <a:ext cx="67600" cy="26575"/>
            </a:xfrm>
            <a:custGeom>
              <a:avLst/>
              <a:gdLst/>
              <a:ahLst/>
              <a:cxnLst/>
              <a:rect l="l" t="t" r="r" b="b"/>
              <a:pathLst>
                <a:path w="2704" h="1063" extrusionOk="0">
                  <a:moveTo>
                    <a:pt x="1944" y="1"/>
                  </a:moveTo>
                  <a:cubicBezTo>
                    <a:pt x="1806" y="1"/>
                    <a:pt x="1668" y="37"/>
                    <a:pt x="1537" y="117"/>
                  </a:cubicBezTo>
                  <a:cubicBezTo>
                    <a:pt x="1430" y="117"/>
                    <a:pt x="1334" y="93"/>
                    <a:pt x="1239" y="93"/>
                  </a:cubicBezTo>
                  <a:cubicBezTo>
                    <a:pt x="1131" y="30"/>
                    <a:pt x="1023" y="10"/>
                    <a:pt x="915" y="10"/>
                  </a:cubicBezTo>
                  <a:cubicBezTo>
                    <a:pt x="725" y="10"/>
                    <a:pt x="536" y="71"/>
                    <a:pt x="347" y="71"/>
                  </a:cubicBezTo>
                  <a:cubicBezTo>
                    <a:pt x="299" y="71"/>
                    <a:pt x="251" y="67"/>
                    <a:pt x="203" y="57"/>
                  </a:cubicBezTo>
                  <a:cubicBezTo>
                    <a:pt x="120" y="69"/>
                    <a:pt x="60" y="117"/>
                    <a:pt x="25" y="188"/>
                  </a:cubicBezTo>
                  <a:cubicBezTo>
                    <a:pt x="1" y="438"/>
                    <a:pt x="191" y="486"/>
                    <a:pt x="370" y="546"/>
                  </a:cubicBezTo>
                  <a:cubicBezTo>
                    <a:pt x="465" y="558"/>
                    <a:pt x="560" y="546"/>
                    <a:pt x="644" y="593"/>
                  </a:cubicBezTo>
                  <a:cubicBezTo>
                    <a:pt x="739" y="629"/>
                    <a:pt x="644" y="688"/>
                    <a:pt x="608" y="736"/>
                  </a:cubicBezTo>
                  <a:cubicBezTo>
                    <a:pt x="537" y="843"/>
                    <a:pt x="489" y="962"/>
                    <a:pt x="608" y="1034"/>
                  </a:cubicBezTo>
                  <a:cubicBezTo>
                    <a:pt x="635" y="1054"/>
                    <a:pt x="659" y="1062"/>
                    <a:pt x="680" y="1062"/>
                  </a:cubicBezTo>
                  <a:cubicBezTo>
                    <a:pt x="759" y="1062"/>
                    <a:pt x="799" y="942"/>
                    <a:pt x="846" y="867"/>
                  </a:cubicBezTo>
                  <a:cubicBezTo>
                    <a:pt x="906" y="784"/>
                    <a:pt x="965" y="665"/>
                    <a:pt x="1025" y="569"/>
                  </a:cubicBezTo>
                  <a:cubicBezTo>
                    <a:pt x="1095" y="471"/>
                    <a:pt x="1191" y="460"/>
                    <a:pt x="1289" y="460"/>
                  </a:cubicBezTo>
                  <a:cubicBezTo>
                    <a:pt x="1317" y="460"/>
                    <a:pt x="1346" y="461"/>
                    <a:pt x="1374" y="461"/>
                  </a:cubicBezTo>
                  <a:cubicBezTo>
                    <a:pt x="1414" y="461"/>
                    <a:pt x="1452" y="459"/>
                    <a:pt x="1489" y="450"/>
                  </a:cubicBezTo>
                  <a:cubicBezTo>
                    <a:pt x="1499" y="449"/>
                    <a:pt x="1508" y="448"/>
                    <a:pt x="1517" y="448"/>
                  </a:cubicBezTo>
                  <a:cubicBezTo>
                    <a:pt x="1625" y="448"/>
                    <a:pt x="1657" y="578"/>
                    <a:pt x="1668" y="688"/>
                  </a:cubicBezTo>
                  <a:cubicBezTo>
                    <a:pt x="1691" y="712"/>
                    <a:pt x="1715" y="712"/>
                    <a:pt x="1739" y="712"/>
                  </a:cubicBezTo>
                  <a:cubicBezTo>
                    <a:pt x="1781" y="675"/>
                    <a:pt x="1821" y="659"/>
                    <a:pt x="1861" y="659"/>
                  </a:cubicBezTo>
                  <a:cubicBezTo>
                    <a:pt x="1911" y="659"/>
                    <a:pt x="1960" y="684"/>
                    <a:pt x="2013" y="724"/>
                  </a:cubicBezTo>
                  <a:cubicBezTo>
                    <a:pt x="2156" y="712"/>
                    <a:pt x="2275" y="629"/>
                    <a:pt x="2311" y="474"/>
                  </a:cubicBezTo>
                  <a:cubicBezTo>
                    <a:pt x="2311" y="427"/>
                    <a:pt x="2287" y="391"/>
                    <a:pt x="2251" y="391"/>
                  </a:cubicBezTo>
                  <a:cubicBezTo>
                    <a:pt x="2256" y="360"/>
                    <a:pt x="2268" y="351"/>
                    <a:pt x="2282" y="351"/>
                  </a:cubicBezTo>
                  <a:cubicBezTo>
                    <a:pt x="2302" y="351"/>
                    <a:pt x="2326" y="367"/>
                    <a:pt x="2346" y="367"/>
                  </a:cubicBezTo>
                  <a:cubicBezTo>
                    <a:pt x="2359" y="368"/>
                    <a:pt x="2371" y="369"/>
                    <a:pt x="2384" y="369"/>
                  </a:cubicBezTo>
                  <a:cubicBezTo>
                    <a:pt x="2486" y="369"/>
                    <a:pt x="2572" y="327"/>
                    <a:pt x="2668" y="296"/>
                  </a:cubicBezTo>
                  <a:cubicBezTo>
                    <a:pt x="2680" y="272"/>
                    <a:pt x="2692" y="248"/>
                    <a:pt x="2704" y="236"/>
                  </a:cubicBezTo>
                  <a:cubicBezTo>
                    <a:pt x="2695" y="161"/>
                    <a:pt x="2687" y="79"/>
                    <a:pt x="2629" y="79"/>
                  </a:cubicBezTo>
                  <a:cubicBezTo>
                    <a:pt x="2604" y="79"/>
                    <a:pt x="2571" y="94"/>
                    <a:pt x="2525" y="129"/>
                  </a:cubicBezTo>
                  <a:cubicBezTo>
                    <a:pt x="2514" y="132"/>
                    <a:pt x="2503" y="134"/>
                    <a:pt x="2491" y="134"/>
                  </a:cubicBezTo>
                  <a:cubicBezTo>
                    <a:pt x="2461" y="134"/>
                    <a:pt x="2428" y="125"/>
                    <a:pt x="2394" y="117"/>
                  </a:cubicBezTo>
                  <a:cubicBezTo>
                    <a:pt x="2246" y="43"/>
                    <a:pt x="2094" y="1"/>
                    <a:pt x="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5"/>
            <p:cNvSpPr/>
            <p:nvPr/>
          </p:nvSpPr>
          <p:spPr>
            <a:xfrm>
              <a:off x="5402975" y="2101950"/>
              <a:ext cx="73325" cy="8975"/>
            </a:xfrm>
            <a:custGeom>
              <a:avLst/>
              <a:gdLst/>
              <a:ahLst/>
              <a:cxnLst/>
              <a:rect l="l" t="t" r="r" b="b"/>
              <a:pathLst>
                <a:path w="2933" h="359" extrusionOk="0">
                  <a:moveTo>
                    <a:pt x="938" y="0"/>
                  </a:moveTo>
                  <a:cubicBezTo>
                    <a:pt x="683" y="0"/>
                    <a:pt x="428" y="19"/>
                    <a:pt x="170" y="69"/>
                  </a:cubicBezTo>
                  <a:cubicBezTo>
                    <a:pt x="135" y="54"/>
                    <a:pt x="107" y="48"/>
                    <a:pt x="84" y="48"/>
                  </a:cubicBezTo>
                  <a:cubicBezTo>
                    <a:pt x="14" y="48"/>
                    <a:pt x="0" y="113"/>
                    <a:pt x="27" y="212"/>
                  </a:cubicBezTo>
                  <a:cubicBezTo>
                    <a:pt x="509" y="332"/>
                    <a:pt x="995" y="359"/>
                    <a:pt x="1481" y="359"/>
                  </a:cubicBezTo>
                  <a:cubicBezTo>
                    <a:pt x="1858" y="359"/>
                    <a:pt x="2236" y="343"/>
                    <a:pt x="2611" y="343"/>
                  </a:cubicBezTo>
                  <a:cubicBezTo>
                    <a:pt x="2694" y="224"/>
                    <a:pt x="2813" y="212"/>
                    <a:pt x="2932" y="200"/>
                  </a:cubicBezTo>
                  <a:cubicBezTo>
                    <a:pt x="2261" y="131"/>
                    <a:pt x="1603" y="0"/>
                    <a:pt x="9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5"/>
            <p:cNvSpPr/>
            <p:nvPr/>
          </p:nvSpPr>
          <p:spPr>
            <a:xfrm>
              <a:off x="5381625" y="2099450"/>
              <a:ext cx="25600" cy="7500"/>
            </a:xfrm>
            <a:custGeom>
              <a:avLst/>
              <a:gdLst/>
              <a:ahLst/>
              <a:cxnLst/>
              <a:rect l="l" t="t" r="r" b="b"/>
              <a:pathLst>
                <a:path w="1024" h="300" extrusionOk="0">
                  <a:moveTo>
                    <a:pt x="538" y="1"/>
                  </a:moveTo>
                  <a:cubicBezTo>
                    <a:pt x="360" y="1"/>
                    <a:pt x="180" y="57"/>
                    <a:pt x="0" y="169"/>
                  </a:cubicBezTo>
                  <a:cubicBezTo>
                    <a:pt x="60" y="193"/>
                    <a:pt x="119" y="240"/>
                    <a:pt x="179" y="264"/>
                  </a:cubicBezTo>
                  <a:cubicBezTo>
                    <a:pt x="417" y="288"/>
                    <a:pt x="643" y="288"/>
                    <a:pt x="881" y="300"/>
                  </a:cubicBezTo>
                  <a:lnTo>
                    <a:pt x="1024" y="145"/>
                  </a:lnTo>
                  <a:cubicBezTo>
                    <a:pt x="864" y="48"/>
                    <a:pt x="702"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5"/>
            <p:cNvSpPr/>
            <p:nvPr/>
          </p:nvSpPr>
          <p:spPr>
            <a:xfrm>
              <a:off x="5356600" y="2097200"/>
              <a:ext cx="21775" cy="6475"/>
            </a:xfrm>
            <a:custGeom>
              <a:avLst/>
              <a:gdLst/>
              <a:ahLst/>
              <a:cxnLst/>
              <a:rect l="l" t="t" r="r" b="b"/>
              <a:pathLst>
                <a:path w="871" h="259" extrusionOk="0">
                  <a:moveTo>
                    <a:pt x="358" y="0"/>
                  </a:moveTo>
                  <a:cubicBezTo>
                    <a:pt x="225" y="0"/>
                    <a:pt x="101" y="58"/>
                    <a:pt x="1" y="259"/>
                  </a:cubicBezTo>
                  <a:lnTo>
                    <a:pt x="870" y="259"/>
                  </a:lnTo>
                  <a:lnTo>
                    <a:pt x="870" y="104"/>
                  </a:lnTo>
                  <a:cubicBezTo>
                    <a:pt x="705" y="91"/>
                    <a:pt x="524"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5"/>
            <p:cNvSpPr/>
            <p:nvPr/>
          </p:nvSpPr>
          <p:spPr>
            <a:xfrm>
              <a:off x="5245000" y="2020025"/>
              <a:ext cx="5075" cy="11625"/>
            </a:xfrm>
            <a:custGeom>
              <a:avLst/>
              <a:gdLst/>
              <a:ahLst/>
              <a:cxnLst/>
              <a:rect l="l" t="t" r="r" b="b"/>
              <a:pathLst>
                <a:path w="203" h="465" extrusionOk="0">
                  <a:moveTo>
                    <a:pt x="119" y="0"/>
                  </a:moveTo>
                  <a:cubicBezTo>
                    <a:pt x="95" y="0"/>
                    <a:pt x="60" y="24"/>
                    <a:pt x="36" y="48"/>
                  </a:cubicBezTo>
                  <a:cubicBezTo>
                    <a:pt x="48" y="203"/>
                    <a:pt x="0" y="369"/>
                    <a:pt x="167" y="465"/>
                  </a:cubicBezTo>
                  <a:cubicBezTo>
                    <a:pt x="179" y="429"/>
                    <a:pt x="202" y="393"/>
                    <a:pt x="202" y="346"/>
                  </a:cubicBezTo>
                  <a:cubicBezTo>
                    <a:pt x="179" y="250"/>
                    <a:pt x="179" y="143"/>
                    <a:pt x="179" y="24"/>
                  </a:cubicBezTo>
                  <a:lnTo>
                    <a:pt x="167" y="36"/>
                  </a:lnTo>
                  <a:cubicBezTo>
                    <a:pt x="167" y="36"/>
                    <a:pt x="155"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5"/>
            <p:cNvSpPr/>
            <p:nvPr/>
          </p:nvSpPr>
          <p:spPr>
            <a:xfrm>
              <a:off x="5302725" y="2027175"/>
              <a:ext cx="1825" cy="1500"/>
            </a:xfrm>
            <a:custGeom>
              <a:avLst/>
              <a:gdLst/>
              <a:ahLst/>
              <a:cxnLst/>
              <a:rect l="l" t="t" r="r" b="b"/>
              <a:pathLst>
                <a:path w="73" h="60" extrusionOk="0">
                  <a:moveTo>
                    <a:pt x="72" y="0"/>
                  </a:moveTo>
                  <a:lnTo>
                    <a:pt x="72" y="0"/>
                  </a:lnTo>
                  <a:cubicBezTo>
                    <a:pt x="48" y="12"/>
                    <a:pt x="13" y="36"/>
                    <a:pt x="1" y="60"/>
                  </a:cubicBezTo>
                  <a:cubicBezTo>
                    <a:pt x="37" y="48"/>
                    <a:pt x="48" y="12"/>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5"/>
            <p:cNvSpPr/>
            <p:nvPr/>
          </p:nvSpPr>
          <p:spPr>
            <a:xfrm>
              <a:off x="5240225" y="2002750"/>
              <a:ext cx="8950" cy="18200"/>
            </a:xfrm>
            <a:custGeom>
              <a:avLst/>
              <a:gdLst/>
              <a:ahLst/>
              <a:cxnLst/>
              <a:rect l="l" t="t" r="r" b="b"/>
              <a:pathLst>
                <a:path w="358" h="728" extrusionOk="0">
                  <a:moveTo>
                    <a:pt x="227" y="1"/>
                  </a:moveTo>
                  <a:cubicBezTo>
                    <a:pt x="1" y="239"/>
                    <a:pt x="1" y="477"/>
                    <a:pt x="215" y="727"/>
                  </a:cubicBezTo>
                  <a:lnTo>
                    <a:pt x="358" y="727"/>
                  </a:lnTo>
                  <a:cubicBezTo>
                    <a:pt x="358" y="679"/>
                    <a:pt x="346" y="644"/>
                    <a:pt x="346" y="596"/>
                  </a:cubicBezTo>
                  <a:cubicBezTo>
                    <a:pt x="286" y="489"/>
                    <a:pt x="298" y="370"/>
                    <a:pt x="251" y="263"/>
                  </a:cubicBezTo>
                  <a:lnTo>
                    <a:pt x="251" y="227"/>
                  </a:lnTo>
                  <a:lnTo>
                    <a:pt x="239" y="179"/>
                  </a:lnTo>
                  <a:cubicBezTo>
                    <a:pt x="262" y="120"/>
                    <a:pt x="251" y="60"/>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5"/>
            <p:cNvSpPr/>
            <p:nvPr/>
          </p:nvSpPr>
          <p:spPr>
            <a:xfrm>
              <a:off x="5241725" y="1967050"/>
              <a:ext cx="7150" cy="15200"/>
            </a:xfrm>
            <a:custGeom>
              <a:avLst/>
              <a:gdLst/>
              <a:ahLst/>
              <a:cxnLst/>
              <a:rect l="l" t="t" r="r" b="b"/>
              <a:pathLst>
                <a:path w="286" h="608" extrusionOk="0">
                  <a:moveTo>
                    <a:pt x="95" y="0"/>
                  </a:moveTo>
                  <a:cubicBezTo>
                    <a:pt x="72" y="0"/>
                    <a:pt x="44" y="4"/>
                    <a:pt x="12" y="12"/>
                  </a:cubicBezTo>
                  <a:cubicBezTo>
                    <a:pt x="12" y="95"/>
                    <a:pt x="0" y="179"/>
                    <a:pt x="0" y="262"/>
                  </a:cubicBezTo>
                  <a:cubicBezTo>
                    <a:pt x="12" y="381"/>
                    <a:pt x="0" y="536"/>
                    <a:pt x="60" y="595"/>
                  </a:cubicBezTo>
                  <a:cubicBezTo>
                    <a:pt x="70" y="604"/>
                    <a:pt x="79" y="607"/>
                    <a:pt x="89" y="607"/>
                  </a:cubicBezTo>
                  <a:cubicBezTo>
                    <a:pt x="145" y="607"/>
                    <a:pt x="192" y="471"/>
                    <a:pt x="274" y="441"/>
                  </a:cubicBezTo>
                  <a:cubicBezTo>
                    <a:pt x="286" y="393"/>
                    <a:pt x="286" y="333"/>
                    <a:pt x="286" y="298"/>
                  </a:cubicBezTo>
                  <a:cubicBezTo>
                    <a:pt x="191" y="224"/>
                    <a:pt x="274"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5"/>
            <p:cNvSpPr/>
            <p:nvPr/>
          </p:nvSpPr>
          <p:spPr>
            <a:xfrm>
              <a:off x="5244400" y="1997950"/>
              <a:ext cx="1500" cy="1850"/>
            </a:xfrm>
            <a:custGeom>
              <a:avLst/>
              <a:gdLst/>
              <a:ahLst/>
              <a:cxnLst/>
              <a:rect l="l" t="t" r="r" b="b"/>
              <a:pathLst>
                <a:path w="60" h="74" extrusionOk="0">
                  <a:moveTo>
                    <a:pt x="17" y="1"/>
                  </a:moveTo>
                  <a:cubicBezTo>
                    <a:pt x="10" y="1"/>
                    <a:pt x="5" y="13"/>
                    <a:pt x="0" y="38"/>
                  </a:cubicBezTo>
                  <a:cubicBezTo>
                    <a:pt x="0" y="38"/>
                    <a:pt x="48" y="50"/>
                    <a:pt x="60" y="74"/>
                  </a:cubicBezTo>
                  <a:cubicBezTo>
                    <a:pt x="39" y="25"/>
                    <a:pt x="26"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5"/>
            <p:cNvSpPr/>
            <p:nvPr/>
          </p:nvSpPr>
          <p:spPr>
            <a:xfrm>
              <a:off x="5317325" y="2096725"/>
              <a:ext cx="32275" cy="7975"/>
            </a:xfrm>
            <a:custGeom>
              <a:avLst/>
              <a:gdLst/>
              <a:ahLst/>
              <a:cxnLst/>
              <a:rect l="l" t="t" r="r" b="b"/>
              <a:pathLst>
                <a:path w="1291" h="319" extrusionOk="0">
                  <a:moveTo>
                    <a:pt x="1050" y="0"/>
                  </a:moveTo>
                  <a:cubicBezTo>
                    <a:pt x="999" y="0"/>
                    <a:pt x="944" y="5"/>
                    <a:pt x="894" y="5"/>
                  </a:cubicBezTo>
                  <a:cubicBezTo>
                    <a:pt x="882" y="5"/>
                    <a:pt x="869" y="5"/>
                    <a:pt x="858" y="4"/>
                  </a:cubicBezTo>
                  <a:cubicBezTo>
                    <a:pt x="759" y="118"/>
                    <a:pt x="635" y="135"/>
                    <a:pt x="507" y="135"/>
                  </a:cubicBezTo>
                  <a:cubicBezTo>
                    <a:pt x="452" y="135"/>
                    <a:pt x="396" y="132"/>
                    <a:pt x="341" y="132"/>
                  </a:cubicBezTo>
                  <a:cubicBezTo>
                    <a:pt x="216" y="132"/>
                    <a:pt x="97" y="148"/>
                    <a:pt x="0" y="254"/>
                  </a:cubicBezTo>
                  <a:cubicBezTo>
                    <a:pt x="16" y="295"/>
                    <a:pt x="49" y="319"/>
                    <a:pt x="87" y="319"/>
                  </a:cubicBezTo>
                  <a:cubicBezTo>
                    <a:pt x="105" y="319"/>
                    <a:pt x="124" y="313"/>
                    <a:pt x="143" y="302"/>
                  </a:cubicBezTo>
                  <a:cubicBezTo>
                    <a:pt x="524" y="290"/>
                    <a:pt x="905" y="278"/>
                    <a:pt x="1274" y="254"/>
                  </a:cubicBezTo>
                  <a:cubicBezTo>
                    <a:pt x="1290" y="32"/>
                    <a:pt x="1179"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5"/>
            <p:cNvSpPr/>
            <p:nvPr/>
          </p:nvSpPr>
          <p:spPr>
            <a:xfrm>
              <a:off x="5302425" y="2086150"/>
              <a:ext cx="14925" cy="3250"/>
            </a:xfrm>
            <a:custGeom>
              <a:avLst/>
              <a:gdLst/>
              <a:ahLst/>
              <a:cxnLst/>
              <a:rect l="l" t="t" r="r" b="b"/>
              <a:pathLst>
                <a:path w="597" h="130" extrusionOk="0">
                  <a:moveTo>
                    <a:pt x="236" y="0"/>
                  </a:moveTo>
                  <a:cubicBezTo>
                    <a:pt x="158" y="0"/>
                    <a:pt x="78" y="13"/>
                    <a:pt x="1" y="58"/>
                  </a:cubicBezTo>
                  <a:cubicBezTo>
                    <a:pt x="90" y="118"/>
                    <a:pt x="171" y="129"/>
                    <a:pt x="247" y="129"/>
                  </a:cubicBezTo>
                  <a:cubicBezTo>
                    <a:pt x="297" y="129"/>
                    <a:pt x="346" y="124"/>
                    <a:pt x="394" y="124"/>
                  </a:cubicBezTo>
                  <a:cubicBezTo>
                    <a:pt x="418" y="124"/>
                    <a:pt x="441" y="126"/>
                    <a:pt x="465" y="129"/>
                  </a:cubicBezTo>
                  <a:cubicBezTo>
                    <a:pt x="489" y="82"/>
                    <a:pt x="537" y="58"/>
                    <a:pt x="596" y="10"/>
                  </a:cubicBezTo>
                  <a:lnTo>
                    <a:pt x="596" y="10"/>
                  </a:lnTo>
                  <a:cubicBezTo>
                    <a:pt x="568" y="16"/>
                    <a:pt x="539" y="18"/>
                    <a:pt x="510" y="18"/>
                  </a:cubicBezTo>
                  <a:cubicBezTo>
                    <a:pt x="423" y="18"/>
                    <a:pt x="330" y="0"/>
                    <a:pt x="2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5"/>
            <p:cNvSpPr/>
            <p:nvPr/>
          </p:nvSpPr>
          <p:spPr>
            <a:xfrm>
              <a:off x="5331900" y="2093975"/>
              <a:ext cx="6575" cy="2875"/>
            </a:xfrm>
            <a:custGeom>
              <a:avLst/>
              <a:gdLst/>
              <a:ahLst/>
              <a:cxnLst/>
              <a:rect l="l" t="t" r="r" b="b"/>
              <a:pathLst>
                <a:path w="263" h="115" extrusionOk="0">
                  <a:moveTo>
                    <a:pt x="147" y="0"/>
                  </a:moveTo>
                  <a:cubicBezTo>
                    <a:pt x="98" y="0"/>
                    <a:pt x="46" y="44"/>
                    <a:pt x="1" y="102"/>
                  </a:cubicBezTo>
                  <a:cubicBezTo>
                    <a:pt x="84" y="114"/>
                    <a:pt x="179" y="114"/>
                    <a:pt x="263" y="114"/>
                  </a:cubicBezTo>
                  <a:cubicBezTo>
                    <a:pt x="230" y="32"/>
                    <a:pt x="189"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5"/>
            <p:cNvSpPr/>
            <p:nvPr/>
          </p:nvSpPr>
          <p:spPr>
            <a:xfrm>
              <a:off x="5319400" y="2093250"/>
              <a:ext cx="5675" cy="2400"/>
            </a:xfrm>
            <a:custGeom>
              <a:avLst/>
              <a:gdLst/>
              <a:ahLst/>
              <a:cxnLst/>
              <a:rect l="l" t="t" r="r" b="b"/>
              <a:pathLst>
                <a:path w="227" h="96" extrusionOk="0">
                  <a:moveTo>
                    <a:pt x="60" y="0"/>
                  </a:moveTo>
                  <a:cubicBezTo>
                    <a:pt x="24" y="12"/>
                    <a:pt x="1" y="60"/>
                    <a:pt x="36" y="96"/>
                  </a:cubicBezTo>
                  <a:lnTo>
                    <a:pt x="227" y="96"/>
                  </a:lnTo>
                  <a:cubicBezTo>
                    <a:pt x="179" y="72"/>
                    <a:pt x="120"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5"/>
            <p:cNvSpPr/>
            <p:nvPr/>
          </p:nvSpPr>
          <p:spPr>
            <a:xfrm>
              <a:off x="5316425" y="2093250"/>
              <a:ext cx="5075" cy="3000"/>
            </a:xfrm>
            <a:custGeom>
              <a:avLst/>
              <a:gdLst/>
              <a:ahLst/>
              <a:cxnLst/>
              <a:rect l="l" t="t" r="r" b="b"/>
              <a:pathLst>
                <a:path w="203" h="120" extrusionOk="0">
                  <a:moveTo>
                    <a:pt x="36" y="0"/>
                  </a:moveTo>
                  <a:cubicBezTo>
                    <a:pt x="1" y="36"/>
                    <a:pt x="1" y="84"/>
                    <a:pt x="60" y="119"/>
                  </a:cubicBezTo>
                  <a:cubicBezTo>
                    <a:pt x="108" y="119"/>
                    <a:pt x="143" y="119"/>
                    <a:pt x="167" y="96"/>
                  </a:cubicBezTo>
                  <a:cubicBezTo>
                    <a:pt x="167" y="72"/>
                    <a:pt x="179" y="24"/>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5"/>
            <p:cNvSpPr/>
            <p:nvPr/>
          </p:nvSpPr>
          <p:spPr>
            <a:xfrm>
              <a:off x="5313450" y="2093250"/>
              <a:ext cx="4500" cy="3050"/>
            </a:xfrm>
            <a:custGeom>
              <a:avLst/>
              <a:gdLst/>
              <a:ahLst/>
              <a:cxnLst/>
              <a:rect l="l" t="t" r="r" b="b"/>
              <a:pathLst>
                <a:path w="180" h="122" extrusionOk="0">
                  <a:moveTo>
                    <a:pt x="155" y="0"/>
                  </a:moveTo>
                  <a:cubicBezTo>
                    <a:pt x="108" y="0"/>
                    <a:pt x="48" y="12"/>
                    <a:pt x="0" y="24"/>
                  </a:cubicBezTo>
                  <a:cubicBezTo>
                    <a:pt x="43" y="77"/>
                    <a:pt x="95" y="121"/>
                    <a:pt x="157" y="121"/>
                  </a:cubicBezTo>
                  <a:cubicBezTo>
                    <a:pt x="164" y="121"/>
                    <a:pt x="172" y="121"/>
                    <a:pt x="179" y="119"/>
                  </a:cubicBezTo>
                  <a:cubicBezTo>
                    <a:pt x="167" y="72"/>
                    <a:pt x="16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5"/>
            <p:cNvSpPr/>
            <p:nvPr/>
          </p:nvSpPr>
          <p:spPr>
            <a:xfrm>
              <a:off x="5342625" y="2024775"/>
              <a:ext cx="3600" cy="3300"/>
            </a:xfrm>
            <a:custGeom>
              <a:avLst/>
              <a:gdLst/>
              <a:ahLst/>
              <a:cxnLst/>
              <a:rect l="l" t="t" r="r" b="b"/>
              <a:pathLst>
                <a:path w="144" h="132" extrusionOk="0">
                  <a:moveTo>
                    <a:pt x="143" y="1"/>
                  </a:moveTo>
                  <a:lnTo>
                    <a:pt x="143" y="1"/>
                  </a:lnTo>
                  <a:cubicBezTo>
                    <a:pt x="60" y="25"/>
                    <a:pt x="0" y="72"/>
                    <a:pt x="131" y="132"/>
                  </a:cubicBezTo>
                  <a:cubicBezTo>
                    <a:pt x="143" y="84"/>
                    <a:pt x="143" y="37"/>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5"/>
            <p:cNvSpPr/>
            <p:nvPr/>
          </p:nvSpPr>
          <p:spPr>
            <a:xfrm>
              <a:off x="5299450" y="2092650"/>
              <a:ext cx="7775" cy="3600"/>
            </a:xfrm>
            <a:custGeom>
              <a:avLst/>
              <a:gdLst/>
              <a:ahLst/>
              <a:cxnLst/>
              <a:rect l="l" t="t" r="r" b="b"/>
              <a:pathLst>
                <a:path w="311" h="144" extrusionOk="0">
                  <a:moveTo>
                    <a:pt x="1" y="0"/>
                  </a:moveTo>
                  <a:cubicBezTo>
                    <a:pt x="60" y="108"/>
                    <a:pt x="168" y="143"/>
                    <a:pt x="287" y="143"/>
                  </a:cubicBezTo>
                  <a:cubicBezTo>
                    <a:pt x="287" y="108"/>
                    <a:pt x="299" y="60"/>
                    <a:pt x="310" y="24"/>
                  </a:cubicBezTo>
                  <a:cubicBezTo>
                    <a:pt x="203" y="24"/>
                    <a:pt x="10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5"/>
            <p:cNvSpPr/>
            <p:nvPr/>
          </p:nvSpPr>
          <p:spPr>
            <a:xfrm>
              <a:off x="5270875" y="2078650"/>
              <a:ext cx="3600" cy="3300"/>
            </a:xfrm>
            <a:custGeom>
              <a:avLst/>
              <a:gdLst/>
              <a:ahLst/>
              <a:cxnLst/>
              <a:rect l="l" t="t" r="r" b="b"/>
              <a:pathLst>
                <a:path w="144" h="132" extrusionOk="0">
                  <a:moveTo>
                    <a:pt x="1" y="1"/>
                  </a:moveTo>
                  <a:cubicBezTo>
                    <a:pt x="13" y="72"/>
                    <a:pt x="72" y="120"/>
                    <a:pt x="144" y="132"/>
                  </a:cubicBezTo>
                  <a:cubicBezTo>
                    <a:pt x="84" y="84"/>
                    <a:pt x="37"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5"/>
            <p:cNvSpPr/>
            <p:nvPr/>
          </p:nvSpPr>
          <p:spPr>
            <a:xfrm>
              <a:off x="5381625" y="2021400"/>
              <a:ext cx="18175" cy="7100"/>
            </a:xfrm>
            <a:custGeom>
              <a:avLst/>
              <a:gdLst/>
              <a:ahLst/>
              <a:cxnLst/>
              <a:rect l="l" t="t" r="r" b="b"/>
              <a:pathLst>
                <a:path w="727" h="284" extrusionOk="0">
                  <a:moveTo>
                    <a:pt x="280" y="0"/>
                  </a:moveTo>
                  <a:cubicBezTo>
                    <a:pt x="232" y="0"/>
                    <a:pt x="182" y="5"/>
                    <a:pt x="131" y="17"/>
                  </a:cubicBezTo>
                  <a:lnTo>
                    <a:pt x="6" y="142"/>
                  </a:lnTo>
                  <a:lnTo>
                    <a:pt x="6" y="142"/>
                  </a:lnTo>
                  <a:cubicBezTo>
                    <a:pt x="4" y="140"/>
                    <a:pt x="2" y="138"/>
                    <a:pt x="0" y="136"/>
                  </a:cubicBezTo>
                  <a:lnTo>
                    <a:pt x="0" y="148"/>
                  </a:lnTo>
                  <a:lnTo>
                    <a:pt x="6" y="142"/>
                  </a:lnTo>
                  <a:lnTo>
                    <a:pt x="6" y="142"/>
                  </a:lnTo>
                  <a:cubicBezTo>
                    <a:pt x="108" y="258"/>
                    <a:pt x="224" y="283"/>
                    <a:pt x="344" y="283"/>
                  </a:cubicBezTo>
                  <a:cubicBezTo>
                    <a:pt x="434" y="283"/>
                    <a:pt x="526" y="269"/>
                    <a:pt x="615" y="269"/>
                  </a:cubicBezTo>
                  <a:cubicBezTo>
                    <a:pt x="653" y="269"/>
                    <a:pt x="690" y="271"/>
                    <a:pt x="726" y="279"/>
                  </a:cubicBezTo>
                  <a:lnTo>
                    <a:pt x="726" y="207"/>
                  </a:lnTo>
                  <a:lnTo>
                    <a:pt x="714" y="136"/>
                  </a:lnTo>
                  <a:cubicBezTo>
                    <a:pt x="578" y="54"/>
                    <a:pt x="435"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5"/>
            <p:cNvSpPr/>
            <p:nvPr/>
          </p:nvSpPr>
          <p:spPr>
            <a:xfrm>
              <a:off x="5324750" y="1805950"/>
              <a:ext cx="10750" cy="3350"/>
            </a:xfrm>
            <a:custGeom>
              <a:avLst/>
              <a:gdLst/>
              <a:ahLst/>
              <a:cxnLst/>
              <a:rect l="l" t="t" r="r" b="b"/>
              <a:pathLst>
                <a:path w="430" h="134" extrusionOk="0">
                  <a:moveTo>
                    <a:pt x="203" y="1"/>
                  </a:moveTo>
                  <a:cubicBezTo>
                    <a:pt x="136" y="1"/>
                    <a:pt x="68" y="37"/>
                    <a:pt x="1" y="110"/>
                  </a:cubicBezTo>
                  <a:cubicBezTo>
                    <a:pt x="132" y="110"/>
                    <a:pt x="287" y="134"/>
                    <a:pt x="430" y="134"/>
                  </a:cubicBezTo>
                  <a:cubicBezTo>
                    <a:pt x="354" y="46"/>
                    <a:pt x="279"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5"/>
            <p:cNvSpPr/>
            <p:nvPr/>
          </p:nvSpPr>
          <p:spPr>
            <a:xfrm>
              <a:off x="5300950" y="1791725"/>
              <a:ext cx="9250" cy="7450"/>
            </a:xfrm>
            <a:custGeom>
              <a:avLst/>
              <a:gdLst/>
              <a:ahLst/>
              <a:cxnLst/>
              <a:rect l="l" t="t" r="r" b="b"/>
              <a:pathLst>
                <a:path w="370" h="298" extrusionOk="0">
                  <a:moveTo>
                    <a:pt x="84" y="0"/>
                  </a:moveTo>
                  <a:cubicBezTo>
                    <a:pt x="0" y="96"/>
                    <a:pt x="0" y="167"/>
                    <a:pt x="84" y="238"/>
                  </a:cubicBezTo>
                  <a:cubicBezTo>
                    <a:pt x="131" y="250"/>
                    <a:pt x="191" y="286"/>
                    <a:pt x="250" y="298"/>
                  </a:cubicBezTo>
                  <a:lnTo>
                    <a:pt x="370" y="298"/>
                  </a:lnTo>
                  <a:cubicBezTo>
                    <a:pt x="346" y="131"/>
                    <a:pt x="239" y="48"/>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5"/>
            <p:cNvSpPr/>
            <p:nvPr/>
          </p:nvSpPr>
          <p:spPr>
            <a:xfrm>
              <a:off x="5338750" y="1806825"/>
              <a:ext cx="7475" cy="2475"/>
            </a:xfrm>
            <a:custGeom>
              <a:avLst/>
              <a:gdLst/>
              <a:ahLst/>
              <a:cxnLst/>
              <a:rect l="l" t="t" r="r" b="b"/>
              <a:pathLst>
                <a:path w="299" h="99" extrusionOk="0">
                  <a:moveTo>
                    <a:pt x="154" y="1"/>
                  </a:moveTo>
                  <a:cubicBezTo>
                    <a:pt x="105" y="1"/>
                    <a:pt x="54" y="33"/>
                    <a:pt x="1" y="99"/>
                  </a:cubicBezTo>
                  <a:lnTo>
                    <a:pt x="298" y="99"/>
                  </a:lnTo>
                  <a:cubicBezTo>
                    <a:pt x="251" y="33"/>
                    <a:pt x="203"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5"/>
            <p:cNvSpPr/>
            <p:nvPr/>
          </p:nvSpPr>
          <p:spPr>
            <a:xfrm>
              <a:off x="5349175" y="1807200"/>
              <a:ext cx="4475" cy="3400"/>
            </a:xfrm>
            <a:custGeom>
              <a:avLst/>
              <a:gdLst/>
              <a:ahLst/>
              <a:cxnLst/>
              <a:rect l="l" t="t" r="r" b="b"/>
              <a:pathLst>
                <a:path w="179" h="136" extrusionOk="0">
                  <a:moveTo>
                    <a:pt x="90" y="0"/>
                  </a:moveTo>
                  <a:cubicBezTo>
                    <a:pt x="60" y="0"/>
                    <a:pt x="30" y="24"/>
                    <a:pt x="0" y="72"/>
                  </a:cubicBezTo>
                  <a:lnTo>
                    <a:pt x="36" y="96"/>
                  </a:lnTo>
                  <a:cubicBezTo>
                    <a:pt x="36" y="108"/>
                    <a:pt x="48" y="108"/>
                    <a:pt x="84" y="131"/>
                  </a:cubicBezTo>
                  <a:cubicBezTo>
                    <a:pt x="90" y="134"/>
                    <a:pt x="96" y="136"/>
                    <a:pt x="103" y="136"/>
                  </a:cubicBezTo>
                  <a:cubicBezTo>
                    <a:pt x="124" y="136"/>
                    <a:pt x="149" y="122"/>
                    <a:pt x="167" y="96"/>
                  </a:cubicBezTo>
                  <a:lnTo>
                    <a:pt x="179" y="72"/>
                  </a:lnTo>
                  <a:cubicBezTo>
                    <a:pt x="149" y="24"/>
                    <a:pt x="119"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5"/>
            <p:cNvSpPr/>
            <p:nvPr/>
          </p:nvSpPr>
          <p:spPr>
            <a:xfrm>
              <a:off x="5269700" y="1797350"/>
              <a:ext cx="26500" cy="16825"/>
            </a:xfrm>
            <a:custGeom>
              <a:avLst/>
              <a:gdLst/>
              <a:ahLst/>
              <a:cxnLst/>
              <a:rect l="l" t="t" r="r" b="b"/>
              <a:pathLst>
                <a:path w="1060" h="673" extrusionOk="0">
                  <a:moveTo>
                    <a:pt x="267" y="1"/>
                  </a:moveTo>
                  <a:cubicBezTo>
                    <a:pt x="187" y="1"/>
                    <a:pt x="117" y="40"/>
                    <a:pt x="72" y="180"/>
                  </a:cubicBezTo>
                  <a:cubicBezTo>
                    <a:pt x="0" y="406"/>
                    <a:pt x="24" y="597"/>
                    <a:pt x="322" y="621"/>
                  </a:cubicBezTo>
                  <a:cubicBezTo>
                    <a:pt x="322" y="644"/>
                    <a:pt x="346" y="656"/>
                    <a:pt x="381" y="668"/>
                  </a:cubicBezTo>
                  <a:cubicBezTo>
                    <a:pt x="384" y="671"/>
                    <a:pt x="388" y="672"/>
                    <a:pt x="392" y="672"/>
                  </a:cubicBezTo>
                  <a:cubicBezTo>
                    <a:pt x="408" y="672"/>
                    <a:pt x="432" y="655"/>
                    <a:pt x="441" y="609"/>
                  </a:cubicBezTo>
                  <a:cubicBezTo>
                    <a:pt x="560" y="454"/>
                    <a:pt x="738" y="502"/>
                    <a:pt x="893" y="478"/>
                  </a:cubicBezTo>
                  <a:cubicBezTo>
                    <a:pt x="1060" y="228"/>
                    <a:pt x="905" y="121"/>
                    <a:pt x="691" y="61"/>
                  </a:cubicBezTo>
                  <a:lnTo>
                    <a:pt x="607" y="61"/>
                  </a:lnTo>
                  <a:cubicBezTo>
                    <a:pt x="599" y="62"/>
                    <a:pt x="590" y="63"/>
                    <a:pt x="581" y="63"/>
                  </a:cubicBezTo>
                  <a:cubicBezTo>
                    <a:pt x="482" y="63"/>
                    <a:pt x="367" y="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5"/>
            <p:cNvSpPr/>
            <p:nvPr/>
          </p:nvSpPr>
          <p:spPr>
            <a:xfrm>
              <a:off x="5284875" y="1791425"/>
              <a:ext cx="18175" cy="8625"/>
            </a:xfrm>
            <a:custGeom>
              <a:avLst/>
              <a:gdLst/>
              <a:ahLst/>
              <a:cxnLst/>
              <a:rect l="l" t="t" r="r" b="b"/>
              <a:pathLst>
                <a:path w="727" h="345" extrusionOk="0">
                  <a:moveTo>
                    <a:pt x="596" y="0"/>
                  </a:moveTo>
                  <a:cubicBezTo>
                    <a:pt x="497" y="113"/>
                    <a:pt x="378" y="130"/>
                    <a:pt x="258" y="130"/>
                  </a:cubicBezTo>
                  <a:cubicBezTo>
                    <a:pt x="206" y="130"/>
                    <a:pt x="153" y="127"/>
                    <a:pt x="102" y="127"/>
                  </a:cubicBezTo>
                  <a:cubicBezTo>
                    <a:pt x="71" y="127"/>
                    <a:pt x="41" y="128"/>
                    <a:pt x="12" y="131"/>
                  </a:cubicBezTo>
                  <a:cubicBezTo>
                    <a:pt x="12" y="191"/>
                    <a:pt x="0" y="238"/>
                    <a:pt x="0" y="286"/>
                  </a:cubicBezTo>
                  <a:cubicBezTo>
                    <a:pt x="81" y="323"/>
                    <a:pt x="155" y="344"/>
                    <a:pt x="227" y="344"/>
                  </a:cubicBezTo>
                  <a:cubicBezTo>
                    <a:pt x="294" y="344"/>
                    <a:pt x="360" y="326"/>
                    <a:pt x="429" y="286"/>
                  </a:cubicBezTo>
                  <a:cubicBezTo>
                    <a:pt x="536" y="286"/>
                    <a:pt x="632" y="262"/>
                    <a:pt x="727" y="250"/>
                  </a:cubicBezTo>
                  <a:lnTo>
                    <a:pt x="727" y="12"/>
                  </a:lnTo>
                  <a:cubicBezTo>
                    <a:pt x="691" y="12"/>
                    <a:pt x="643" y="1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5"/>
            <p:cNvSpPr/>
            <p:nvPr/>
          </p:nvSpPr>
          <p:spPr>
            <a:xfrm>
              <a:off x="5283100" y="1812675"/>
              <a:ext cx="18475" cy="8250"/>
            </a:xfrm>
            <a:custGeom>
              <a:avLst/>
              <a:gdLst/>
              <a:ahLst/>
              <a:cxnLst/>
              <a:rect l="l" t="t" r="r" b="b"/>
              <a:pathLst>
                <a:path w="739" h="330" extrusionOk="0">
                  <a:moveTo>
                    <a:pt x="491" y="1"/>
                  </a:moveTo>
                  <a:cubicBezTo>
                    <a:pt x="380" y="1"/>
                    <a:pt x="259" y="45"/>
                    <a:pt x="147" y="45"/>
                  </a:cubicBezTo>
                  <a:cubicBezTo>
                    <a:pt x="134" y="45"/>
                    <a:pt x="120" y="45"/>
                    <a:pt x="107" y="43"/>
                  </a:cubicBezTo>
                  <a:lnTo>
                    <a:pt x="107" y="43"/>
                  </a:lnTo>
                  <a:cubicBezTo>
                    <a:pt x="0" y="329"/>
                    <a:pt x="310" y="174"/>
                    <a:pt x="369" y="293"/>
                  </a:cubicBezTo>
                  <a:cubicBezTo>
                    <a:pt x="417" y="293"/>
                    <a:pt x="464" y="281"/>
                    <a:pt x="500" y="270"/>
                  </a:cubicBezTo>
                  <a:cubicBezTo>
                    <a:pt x="583" y="222"/>
                    <a:pt x="667" y="186"/>
                    <a:pt x="738" y="150"/>
                  </a:cubicBezTo>
                  <a:cubicBezTo>
                    <a:pt x="672" y="33"/>
                    <a:pt x="585"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5"/>
            <p:cNvSpPr/>
            <p:nvPr/>
          </p:nvSpPr>
          <p:spPr>
            <a:xfrm>
              <a:off x="5284875" y="1798875"/>
              <a:ext cx="11925" cy="10425"/>
            </a:xfrm>
            <a:custGeom>
              <a:avLst/>
              <a:gdLst/>
              <a:ahLst/>
              <a:cxnLst/>
              <a:rect l="l" t="t" r="r" b="b"/>
              <a:pathLst>
                <a:path w="477" h="417" extrusionOk="0">
                  <a:moveTo>
                    <a:pt x="0" y="0"/>
                  </a:moveTo>
                  <a:cubicBezTo>
                    <a:pt x="96" y="143"/>
                    <a:pt x="346" y="179"/>
                    <a:pt x="286" y="417"/>
                  </a:cubicBezTo>
                  <a:cubicBezTo>
                    <a:pt x="477" y="321"/>
                    <a:pt x="429" y="167"/>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5"/>
            <p:cNvSpPr/>
            <p:nvPr/>
          </p:nvSpPr>
          <p:spPr>
            <a:xfrm>
              <a:off x="5277725" y="1812250"/>
              <a:ext cx="14625" cy="8075"/>
            </a:xfrm>
            <a:custGeom>
              <a:avLst/>
              <a:gdLst/>
              <a:ahLst/>
              <a:cxnLst/>
              <a:rect l="l" t="t" r="r" b="b"/>
              <a:pathLst>
                <a:path w="585" h="323" extrusionOk="0">
                  <a:moveTo>
                    <a:pt x="120" y="1"/>
                  </a:moveTo>
                  <a:cubicBezTo>
                    <a:pt x="84" y="1"/>
                    <a:pt x="36" y="1"/>
                    <a:pt x="1" y="13"/>
                  </a:cubicBezTo>
                  <a:cubicBezTo>
                    <a:pt x="60" y="120"/>
                    <a:pt x="108" y="203"/>
                    <a:pt x="167" y="298"/>
                  </a:cubicBezTo>
                  <a:cubicBezTo>
                    <a:pt x="203" y="310"/>
                    <a:pt x="227" y="322"/>
                    <a:pt x="275" y="322"/>
                  </a:cubicBezTo>
                  <a:cubicBezTo>
                    <a:pt x="370" y="310"/>
                    <a:pt x="477" y="310"/>
                    <a:pt x="584" y="298"/>
                  </a:cubicBezTo>
                  <a:cubicBezTo>
                    <a:pt x="501" y="227"/>
                    <a:pt x="406" y="132"/>
                    <a:pt x="322" y="48"/>
                  </a:cubicBezTo>
                  <a:cubicBezTo>
                    <a:pt x="263" y="48"/>
                    <a:pt x="179"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5"/>
            <p:cNvSpPr/>
            <p:nvPr/>
          </p:nvSpPr>
          <p:spPr>
            <a:xfrm>
              <a:off x="5316125" y="1815225"/>
              <a:ext cx="1525" cy="1525"/>
            </a:xfrm>
            <a:custGeom>
              <a:avLst/>
              <a:gdLst/>
              <a:ahLst/>
              <a:cxnLst/>
              <a:rect l="l" t="t" r="r" b="b"/>
              <a:pathLst>
                <a:path w="61" h="61" extrusionOk="0">
                  <a:moveTo>
                    <a:pt x="1" y="1"/>
                  </a:moveTo>
                  <a:lnTo>
                    <a:pt x="60" y="60"/>
                  </a:lnTo>
                  <a:cubicBezTo>
                    <a:pt x="48" y="48"/>
                    <a:pt x="48" y="25"/>
                    <a:pt x="36" y="13"/>
                  </a:cubicBezTo>
                  <a:cubicBezTo>
                    <a:pt x="36" y="1"/>
                    <a:pt x="1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5"/>
            <p:cNvSpPr/>
            <p:nvPr/>
          </p:nvSpPr>
          <p:spPr>
            <a:xfrm>
              <a:off x="5349775" y="1809350"/>
              <a:ext cx="3575" cy="3525"/>
            </a:xfrm>
            <a:custGeom>
              <a:avLst/>
              <a:gdLst/>
              <a:ahLst/>
              <a:cxnLst/>
              <a:rect l="l" t="t" r="r" b="b"/>
              <a:pathLst>
                <a:path w="143" h="141" extrusionOk="0">
                  <a:moveTo>
                    <a:pt x="77" y="1"/>
                  </a:moveTo>
                  <a:cubicBezTo>
                    <a:pt x="57" y="1"/>
                    <a:pt x="36" y="4"/>
                    <a:pt x="12" y="10"/>
                  </a:cubicBezTo>
                  <a:cubicBezTo>
                    <a:pt x="0" y="57"/>
                    <a:pt x="0" y="93"/>
                    <a:pt x="12" y="141"/>
                  </a:cubicBezTo>
                  <a:cubicBezTo>
                    <a:pt x="95" y="141"/>
                    <a:pt x="131" y="81"/>
                    <a:pt x="143" y="10"/>
                  </a:cubicBezTo>
                  <a:cubicBezTo>
                    <a:pt x="119" y="4"/>
                    <a:pt x="98"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5"/>
            <p:cNvSpPr/>
            <p:nvPr/>
          </p:nvSpPr>
          <p:spPr>
            <a:xfrm>
              <a:off x="5248550" y="1888450"/>
              <a:ext cx="3900" cy="10450"/>
            </a:xfrm>
            <a:custGeom>
              <a:avLst/>
              <a:gdLst/>
              <a:ahLst/>
              <a:cxnLst/>
              <a:rect l="l" t="t" r="r" b="b"/>
              <a:pathLst>
                <a:path w="156" h="418" extrusionOk="0">
                  <a:moveTo>
                    <a:pt x="156" y="1"/>
                  </a:moveTo>
                  <a:cubicBezTo>
                    <a:pt x="13" y="132"/>
                    <a:pt x="1" y="287"/>
                    <a:pt x="156" y="418"/>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5"/>
            <p:cNvSpPr/>
            <p:nvPr/>
          </p:nvSpPr>
          <p:spPr>
            <a:xfrm>
              <a:off x="5268800" y="1853025"/>
              <a:ext cx="2400" cy="3025"/>
            </a:xfrm>
            <a:custGeom>
              <a:avLst/>
              <a:gdLst/>
              <a:ahLst/>
              <a:cxnLst/>
              <a:rect l="l" t="t" r="r" b="b"/>
              <a:pathLst>
                <a:path w="96" h="121" extrusionOk="0">
                  <a:moveTo>
                    <a:pt x="96" y="1"/>
                  </a:moveTo>
                  <a:lnTo>
                    <a:pt x="1" y="49"/>
                  </a:lnTo>
                  <a:lnTo>
                    <a:pt x="84" y="120"/>
                  </a:lnTo>
                  <a:lnTo>
                    <a:pt x="96" y="6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5"/>
            <p:cNvSpPr/>
            <p:nvPr/>
          </p:nvSpPr>
          <p:spPr>
            <a:xfrm>
              <a:off x="5241725" y="1949775"/>
              <a:ext cx="7150" cy="24725"/>
            </a:xfrm>
            <a:custGeom>
              <a:avLst/>
              <a:gdLst/>
              <a:ahLst/>
              <a:cxnLst/>
              <a:rect l="l" t="t" r="r" b="b"/>
              <a:pathLst>
                <a:path w="286" h="989" extrusionOk="0">
                  <a:moveTo>
                    <a:pt x="167" y="0"/>
                  </a:moveTo>
                  <a:cubicBezTo>
                    <a:pt x="95" y="84"/>
                    <a:pt x="119" y="215"/>
                    <a:pt x="36" y="286"/>
                  </a:cubicBezTo>
                  <a:cubicBezTo>
                    <a:pt x="12" y="334"/>
                    <a:pt x="0" y="381"/>
                    <a:pt x="12" y="417"/>
                  </a:cubicBezTo>
                  <a:cubicBezTo>
                    <a:pt x="36" y="465"/>
                    <a:pt x="36" y="524"/>
                    <a:pt x="12" y="572"/>
                  </a:cubicBezTo>
                  <a:cubicBezTo>
                    <a:pt x="0" y="620"/>
                    <a:pt x="0" y="655"/>
                    <a:pt x="12" y="703"/>
                  </a:cubicBezTo>
                  <a:cubicBezTo>
                    <a:pt x="107" y="798"/>
                    <a:pt x="191" y="893"/>
                    <a:pt x="286" y="989"/>
                  </a:cubicBezTo>
                  <a:lnTo>
                    <a:pt x="2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35"/>
            <p:cNvSpPr/>
            <p:nvPr/>
          </p:nvSpPr>
          <p:spPr>
            <a:xfrm>
              <a:off x="5245875" y="2009300"/>
              <a:ext cx="3300" cy="8375"/>
            </a:xfrm>
            <a:custGeom>
              <a:avLst/>
              <a:gdLst/>
              <a:ahLst/>
              <a:cxnLst/>
              <a:rect l="l" t="t" r="r" b="b"/>
              <a:pathLst>
                <a:path w="132" h="335" extrusionOk="0">
                  <a:moveTo>
                    <a:pt x="25" y="1"/>
                  </a:moveTo>
                  <a:lnTo>
                    <a:pt x="25" y="1"/>
                  </a:lnTo>
                  <a:cubicBezTo>
                    <a:pt x="1" y="132"/>
                    <a:pt x="13" y="239"/>
                    <a:pt x="120" y="334"/>
                  </a:cubicBezTo>
                  <a:cubicBezTo>
                    <a:pt x="132" y="215"/>
                    <a:pt x="108" y="96"/>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5"/>
            <p:cNvSpPr/>
            <p:nvPr/>
          </p:nvSpPr>
          <p:spPr>
            <a:xfrm>
              <a:off x="5245300" y="1926550"/>
              <a:ext cx="4775" cy="6100"/>
            </a:xfrm>
            <a:custGeom>
              <a:avLst/>
              <a:gdLst/>
              <a:ahLst/>
              <a:cxnLst/>
              <a:rect l="l" t="t" r="r" b="b"/>
              <a:pathLst>
                <a:path w="191" h="244" extrusionOk="0">
                  <a:moveTo>
                    <a:pt x="70" y="0"/>
                  </a:moveTo>
                  <a:cubicBezTo>
                    <a:pt x="0" y="0"/>
                    <a:pt x="41" y="138"/>
                    <a:pt x="24" y="191"/>
                  </a:cubicBezTo>
                  <a:cubicBezTo>
                    <a:pt x="24" y="203"/>
                    <a:pt x="36" y="239"/>
                    <a:pt x="71" y="239"/>
                  </a:cubicBezTo>
                  <a:cubicBezTo>
                    <a:pt x="77" y="242"/>
                    <a:pt x="83" y="243"/>
                    <a:pt x="90" y="243"/>
                  </a:cubicBezTo>
                  <a:cubicBezTo>
                    <a:pt x="111" y="243"/>
                    <a:pt x="137" y="228"/>
                    <a:pt x="155" y="191"/>
                  </a:cubicBezTo>
                  <a:cubicBezTo>
                    <a:pt x="167" y="144"/>
                    <a:pt x="190" y="96"/>
                    <a:pt x="190" y="60"/>
                  </a:cubicBezTo>
                  <a:cubicBezTo>
                    <a:pt x="132" y="17"/>
                    <a:pt x="94"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5"/>
            <p:cNvSpPr/>
            <p:nvPr/>
          </p:nvSpPr>
          <p:spPr>
            <a:xfrm>
              <a:off x="5245875" y="1931325"/>
              <a:ext cx="3300" cy="4600"/>
            </a:xfrm>
            <a:custGeom>
              <a:avLst/>
              <a:gdLst/>
              <a:ahLst/>
              <a:cxnLst/>
              <a:rect l="l" t="t" r="r" b="b"/>
              <a:pathLst>
                <a:path w="132" h="184" extrusionOk="0">
                  <a:moveTo>
                    <a:pt x="1" y="0"/>
                  </a:moveTo>
                  <a:lnTo>
                    <a:pt x="1" y="143"/>
                  </a:lnTo>
                  <a:cubicBezTo>
                    <a:pt x="1" y="155"/>
                    <a:pt x="13" y="155"/>
                    <a:pt x="48" y="179"/>
                  </a:cubicBezTo>
                  <a:cubicBezTo>
                    <a:pt x="54" y="182"/>
                    <a:pt x="61" y="183"/>
                    <a:pt x="68" y="183"/>
                  </a:cubicBezTo>
                  <a:cubicBezTo>
                    <a:pt x="89" y="183"/>
                    <a:pt x="114" y="170"/>
                    <a:pt x="132" y="143"/>
                  </a:cubicBez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5"/>
            <p:cNvSpPr/>
            <p:nvPr/>
          </p:nvSpPr>
          <p:spPr>
            <a:xfrm>
              <a:off x="5245875" y="1934900"/>
              <a:ext cx="3600" cy="3000"/>
            </a:xfrm>
            <a:custGeom>
              <a:avLst/>
              <a:gdLst/>
              <a:ahLst/>
              <a:cxnLst/>
              <a:rect l="l" t="t" r="r" b="b"/>
              <a:pathLst>
                <a:path w="144" h="120" extrusionOk="0">
                  <a:moveTo>
                    <a:pt x="1" y="0"/>
                  </a:moveTo>
                  <a:cubicBezTo>
                    <a:pt x="48" y="48"/>
                    <a:pt x="84" y="95"/>
                    <a:pt x="132" y="119"/>
                  </a:cubicBezTo>
                  <a:lnTo>
                    <a:pt x="144" y="60"/>
                  </a:ln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5"/>
            <p:cNvSpPr/>
            <p:nvPr/>
          </p:nvSpPr>
          <p:spPr>
            <a:xfrm>
              <a:off x="5247075" y="1942025"/>
              <a:ext cx="2400" cy="3600"/>
            </a:xfrm>
            <a:custGeom>
              <a:avLst/>
              <a:gdLst/>
              <a:ahLst/>
              <a:cxnLst/>
              <a:rect l="l" t="t" r="r" b="b"/>
              <a:pathLst>
                <a:path w="96" h="144" extrusionOk="0">
                  <a:moveTo>
                    <a:pt x="84" y="1"/>
                  </a:moveTo>
                  <a:cubicBezTo>
                    <a:pt x="0" y="60"/>
                    <a:pt x="0" y="108"/>
                    <a:pt x="84" y="144"/>
                  </a:cubicBezTo>
                  <a:lnTo>
                    <a:pt x="96" y="72"/>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5"/>
            <p:cNvSpPr/>
            <p:nvPr/>
          </p:nvSpPr>
          <p:spPr>
            <a:xfrm>
              <a:off x="5245875" y="2003050"/>
              <a:ext cx="2700" cy="4500"/>
            </a:xfrm>
            <a:custGeom>
              <a:avLst/>
              <a:gdLst/>
              <a:ahLst/>
              <a:cxnLst/>
              <a:rect l="l" t="t" r="r" b="b"/>
              <a:pathLst>
                <a:path w="108" h="180" extrusionOk="0">
                  <a:moveTo>
                    <a:pt x="1" y="1"/>
                  </a:moveTo>
                  <a:cubicBezTo>
                    <a:pt x="1" y="60"/>
                    <a:pt x="13" y="120"/>
                    <a:pt x="13" y="179"/>
                  </a:cubicBezTo>
                  <a:cubicBezTo>
                    <a:pt x="72" y="120"/>
                    <a:pt x="108"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5"/>
            <p:cNvSpPr/>
            <p:nvPr/>
          </p:nvSpPr>
          <p:spPr>
            <a:xfrm>
              <a:off x="5859350" y="1780750"/>
              <a:ext cx="14325" cy="3550"/>
            </a:xfrm>
            <a:custGeom>
              <a:avLst/>
              <a:gdLst/>
              <a:ahLst/>
              <a:cxnLst/>
              <a:rect l="l" t="t" r="r" b="b"/>
              <a:pathLst>
                <a:path w="573" h="142" extrusionOk="0">
                  <a:moveTo>
                    <a:pt x="286" y="0"/>
                  </a:moveTo>
                  <a:cubicBezTo>
                    <a:pt x="191" y="0"/>
                    <a:pt x="94" y="42"/>
                    <a:pt x="1" y="118"/>
                  </a:cubicBezTo>
                  <a:cubicBezTo>
                    <a:pt x="179" y="118"/>
                    <a:pt x="370" y="130"/>
                    <a:pt x="572" y="142"/>
                  </a:cubicBezTo>
                  <a:cubicBezTo>
                    <a:pt x="481" y="45"/>
                    <a:pt x="384"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5"/>
            <p:cNvSpPr/>
            <p:nvPr/>
          </p:nvSpPr>
          <p:spPr>
            <a:xfrm>
              <a:off x="5876925" y="1791950"/>
              <a:ext cx="7450" cy="3250"/>
            </a:xfrm>
            <a:custGeom>
              <a:avLst/>
              <a:gdLst/>
              <a:ahLst/>
              <a:cxnLst/>
              <a:rect l="l" t="t" r="r" b="b"/>
              <a:pathLst>
                <a:path w="298" h="130" extrusionOk="0">
                  <a:moveTo>
                    <a:pt x="254" y="1"/>
                  </a:moveTo>
                  <a:cubicBezTo>
                    <a:pt x="153" y="1"/>
                    <a:pt x="63" y="39"/>
                    <a:pt x="0" y="122"/>
                  </a:cubicBezTo>
                  <a:cubicBezTo>
                    <a:pt x="23" y="127"/>
                    <a:pt x="46" y="129"/>
                    <a:pt x="69" y="129"/>
                  </a:cubicBezTo>
                  <a:cubicBezTo>
                    <a:pt x="160" y="129"/>
                    <a:pt x="240" y="89"/>
                    <a:pt x="298" y="3"/>
                  </a:cubicBezTo>
                  <a:cubicBezTo>
                    <a:pt x="283" y="2"/>
                    <a:pt x="269"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5"/>
            <p:cNvSpPr/>
            <p:nvPr/>
          </p:nvSpPr>
          <p:spPr>
            <a:xfrm>
              <a:off x="5959375" y="1791425"/>
              <a:ext cx="3875" cy="2175"/>
            </a:xfrm>
            <a:custGeom>
              <a:avLst/>
              <a:gdLst/>
              <a:ahLst/>
              <a:cxnLst/>
              <a:rect l="l" t="t" r="r" b="b"/>
              <a:pathLst>
                <a:path w="155" h="87" extrusionOk="0">
                  <a:moveTo>
                    <a:pt x="0" y="0"/>
                  </a:moveTo>
                  <a:lnTo>
                    <a:pt x="0" y="0"/>
                  </a:lnTo>
                  <a:cubicBezTo>
                    <a:pt x="25" y="57"/>
                    <a:pt x="50" y="87"/>
                    <a:pt x="77" y="87"/>
                  </a:cubicBezTo>
                  <a:cubicBezTo>
                    <a:pt x="101" y="87"/>
                    <a:pt x="127" y="63"/>
                    <a:pt x="155" y="12"/>
                  </a:cubicBezTo>
                  <a:cubicBezTo>
                    <a:pt x="107"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5"/>
            <p:cNvSpPr/>
            <p:nvPr/>
          </p:nvSpPr>
          <p:spPr>
            <a:xfrm>
              <a:off x="5956100" y="1790225"/>
              <a:ext cx="3300" cy="1225"/>
            </a:xfrm>
            <a:custGeom>
              <a:avLst/>
              <a:gdLst/>
              <a:ahLst/>
              <a:cxnLst/>
              <a:rect l="l" t="t" r="r" b="b"/>
              <a:pathLst>
                <a:path w="132" h="49" extrusionOk="0">
                  <a:moveTo>
                    <a:pt x="107" y="1"/>
                  </a:moveTo>
                  <a:cubicBezTo>
                    <a:pt x="72" y="1"/>
                    <a:pt x="36" y="13"/>
                    <a:pt x="0" y="36"/>
                  </a:cubicBezTo>
                  <a:cubicBezTo>
                    <a:pt x="48" y="36"/>
                    <a:pt x="95" y="48"/>
                    <a:pt x="131" y="48"/>
                  </a:cubicBezTo>
                  <a:cubicBezTo>
                    <a:pt x="119" y="36"/>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5"/>
            <p:cNvSpPr/>
            <p:nvPr/>
          </p:nvSpPr>
          <p:spPr>
            <a:xfrm>
              <a:off x="5935025" y="2597175"/>
              <a:ext cx="2050" cy="2800"/>
            </a:xfrm>
            <a:custGeom>
              <a:avLst/>
              <a:gdLst/>
              <a:ahLst/>
              <a:cxnLst/>
              <a:rect l="l" t="t" r="r" b="b"/>
              <a:pathLst>
                <a:path w="82" h="112" extrusionOk="0">
                  <a:moveTo>
                    <a:pt x="57" y="1"/>
                  </a:moveTo>
                  <a:cubicBezTo>
                    <a:pt x="45" y="24"/>
                    <a:pt x="10" y="36"/>
                    <a:pt x="10" y="48"/>
                  </a:cubicBezTo>
                  <a:cubicBezTo>
                    <a:pt x="0" y="94"/>
                    <a:pt x="13" y="112"/>
                    <a:pt x="41" y="112"/>
                  </a:cubicBezTo>
                  <a:cubicBezTo>
                    <a:pt x="49" y="112"/>
                    <a:pt x="58" y="110"/>
                    <a:pt x="69" y="108"/>
                  </a:cubicBezTo>
                  <a:cubicBezTo>
                    <a:pt x="69" y="96"/>
                    <a:pt x="81" y="60"/>
                    <a:pt x="81" y="48"/>
                  </a:cubicBezTo>
                  <a:cubicBezTo>
                    <a:pt x="69" y="24"/>
                    <a:pt x="69" y="1"/>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5"/>
            <p:cNvSpPr/>
            <p:nvPr/>
          </p:nvSpPr>
          <p:spPr>
            <a:xfrm>
              <a:off x="5324475" y="2580500"/>
              <a:ext cx="1500" cy="1500"/>
            </a:xfrm>
            <a:custGeom>
              <a:avLst/>
              <a:gdLst/>
              <a:ahLst/>
              <a:cxnLst/>
              <a:rect l="l" t="t" r="r" b="b"/>
              <a:pathLst>
                <a:path w="60" h="60" extrusionOk="0">
                  <a:moveTo>
                    <a:pt x="0" y="1"/>
                  </a:moveTo>
                  <a:cubicBezTo>
                    <a:pt x="14" y="43"/>
                    <a:pt x="32" y="60"/>
                    <a:pt x="45" y="60"/>
                  </a:cubicBezTo>
                  <a:cubicBezTo>
                    <a:pt x="53" y="60"/>
                    <a:pt x="60" y="51"/>
                    <a:pt x="60" y="36"/>
                  </a:cubicBezTo>
                  <a:cubicBezTo>
                    <a:pt x="60" y="36"/>
                    <a:pt x="12"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5"/>
            <p:cNvSpPr/>
            <p:nvPr/>
          </p:nvSpPr>
          <p:spPr>
            <a:xfrm>
              <a:off x="5461975" y="2580800"/>
              <a:ext cx="2400" cy="3000"/>
            </a:xfrm>
            <a:custGeom>
              <a:avLst/>
              <a:gdLst/>
              <a:ahLst/>
              <a:cxnLst/>
              <a:rect l="l" t="t" r="r" b="b"/>
              <a:pathLst>
                <a:path w="96" h="120" extrusionOk="0">
                  <a:moveTo>
                    <a:pt x="96" y="1"/>
                  </a:moveTo>
                  <a:cubicBezTo>
                    <a:pt x="13" y="36"/>
                    <a:pt x="1" y="84"/>
                    <a:pt x="72" y="120"/>
                  </a:cubicBezTo>
                  <a:lnTo>
                    <a:pt x="96" y="6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5"/>
            <p:cNvSpPr/>
            <p:nvPr/>
          </p:nvSpPr>
          <p:spPr>
            <a:xfrm>
              <a:off x="5476875" y="2580500"/>
              <a:ext cx="12800" cy="3350"/>
            </a:xfrm>
            <a:custGeom>
              <a:avLst/>
              <a:gdLst/>
              <a:ahLst/>
              <a:cxnLst/>
              <a:rect l="l" t="t" r="r" b="b"/>
              <a:pathLst>
                <a:path w="512" h="134" extrusionOk="0">
                  <a:moveTo>
                    <a:pt x="512" y="1"/>
                  </a:moveTo>
                  <a:lnTo>
                    <a:pt x="512" y="1"/>
                  </a:lnTo>
                  <a:cubicBezTo>
                    <a:pt x="357" y="13"/>
                    <a:pt x="214" y="36"/>
                    <a:pt x="0" y="48"/>
                  </a:cubicBezTo>
                  <a:cubicBezTo>
                    <a:pt x="104" y="106"/>
                    <a:pt x="193" y="133"/>
                    <a:pt x="269" y="133"/>
                  </a:cubicBezTo>
                  <a:cubicBezTo>
                    <a:pt x="367" y="133"/>
                    <a:pt x="445" y="88"/>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5"/>
            <p:cNvSpPr/>
            <p:nvPr/>
          </p:nvSpPr>
          <p:spPr>
            <a:xfrm>
              <a:off x="5385775" y="2581875"/>
              <a:ext cx="6275" cy="6100"/>
            </a:xfrm>
            <a:custGeom>
              <a:avLst/>
              <a:gdLst/>
              <a:ahLst/>
              <a:cxnLst/>
              <a:rect l="l" t="t" r="r" b="b"/>
              <a:pathLst>
                <a:path w="251" h="244" extrusionOk="0">
                  <a:moveTo>
                    <a:pt x="142" y="1"/>
                  </a:moveTo>
                  <a:cubicBezTo>
                    <a:pt x="112" y="1"/>
                    <a:pt x="69" y="14"/>
                    <a:pt x="60" y="41"/>
                  </a:cubicBezTo>
                  <a:cubicBezTo>
                    <a:pt x="1" y="136"/>
                    <a:pt x="60" y="196"/>
                    <a:pt x="144" y="243"/>
                  </a:cubicBezTo>
                  <a:cubicBezTo>
                    <a:pt x="167" y="172"/>
                    <a:pt x="251" y="77"/>
                    <a:pt x="167" y="5"/>
                  </a:cubicBezTo>
                  <a:cubicBezTo>
                    <a:pt x="161" y="2"/>
                    <a:pt x="153"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5"/>
            <p:cNvSpPr/>
            <p:nvPr/>
          </p:nvSpPr>
          <p:spPr>
            <a:xfrm>
              <a:off x="5841200" y="2360650"/>
              <a:ext cx="11025" cy="8300"/>
            </a:xfrm>
            <a:custGeom>
              <a:avLst/>
              <a:gdLst/>
              <a:ahLst/>
              <a:cxnLst/>
              <a:rect l="l" t="t" r="r" b="b"/>
              <a:pathLst>
                <a:path w="441" h="332" extrusionOk="0">
                  <a:moveTo>
                    <a:pt x="292" y="0"/>
                  </a:moveTo>
                  <a:cubicBezTo>
                    <a:pt x="212" y="0"/>
                    <a:pt x="115" y="57"/>
                    <a:pt x="26" y="57"/>
                  </a:cubicBezTo>
                  <a:cubicBezTo>
                    <a:pt x="18" y="57"/>
                    <a:pt x="9" y="57"/>
                    <a:pt x="0" y="56"/>
                  </a:cubicBezTo>
                  <a:lnTo>
                    <a:pt x="0" y="56"/>
                  </a:lnTo>
                  <a:cubicBezTo>
                    <a:pt x="40" y="246"/>
                    <a:pt x="105" y="332"/>
                    <a:pt x="191" y="332"/>
                  </a:cubicBezTo>
                  <a:cubicBezTo>
                    <a:pt x="261" y="332"/>
                    <a:pt x="345" y="276"/>
                    <a:pt x="441" y="175"/>
                  </a:cubicBezTo>
                  <a:cubicBezTo>
                    <a:pt x="410" y="38"/>
                    <a:pt x="356" y="0"/>
                    <a:pt x="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5"/>
            <p:cNvSpPr/>
            <p:nvPr/>
          </p:nvSpPr>
          <p:spPr>
            <a:xfrm>
              <a:off x="5855175" y="2364700"/>
              <a:ext cx="3900" cy="2600"/>
            </a:xfrm>
            <a:custGeom>
              <a:avLst/>
              <a:gdLst/>
              <a:ahLst/>
              <a:cxnLst/>
              <a:rect l="l" t="t" r="r" b="b"/>
              <a:pathLst>
                <a:path w="156" h="104" extrusionOk="0">
                  <a:moveTo>
                    <a:pt x="83" y="1"/>
                  </a:moveTo>
                  <a:cubicBezTo>
                    <a:pt x="57" y="1"/>
                    <a:pt x="31" y="13"/>
                    <a:pt x="1" y="36"/>
                  </a:cubicBezTo>
                  <a:cubicBezTo>
                    <a:pt x="25" y="80"/>
                    <a:pt x="50" y="104"/>
                    <a:pt x="76" y="104"/>
                  </a:cubicBezTo>
                  <a:cubicBezTo>
                    <a:pt x="101" y="104"/>
                    <a:pt x="127" y="83"/>
                    <a:pt x="156" y="36"/>
                  </a:cubicBezTo>
                  <a:cubicBezTo>
                    <a:pt x="132" y="13"/>
                    <a:pt x="108"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5"/>
            <p:cNvSpPr/>
            <p:nvPr/>
          </p:nvSpPr>
          <p:spPr>
            <a:xfrm>
              <a:off x="5855175" y="2363600"/>
              <a:ext cx="3900" cy="2025"/>
            </a:xfrm>
            <a:custGeom>
              <a:avLst/>
              <a:gdLst/>
              <a:ahLst/>
              <a:cxnLst/>
              <a:rect l="l" t="t" r="r" b="b"/>
              <a:pathLst>
                <a:path w="156" h="81" extrusionOk="0">
                  <a:moveTo>
                    <a:pt x="83" y="0"/>
                  </a:moveTo>
                  <a:cubicBezTo>
                    <a:pt x="57" y="0"/>
                    <a:pt x="31" y="27"/>
                    <a:pt x="1" y="80"/>
                  </a:cubicBezTo>
                  <a:lnTo>
                    <a:pt x="156" y="80"/>
                  </a:lnTo>
                  <a:cubicBezTo>
                    <a:pt x="132" y="27"/>
                    <a:pt x="108"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5"/>
            <p:cNvSpPr/>
            <p:nvPr/>
          </p:nvSpPr>
          <p:spPr>
            <a:xfrm>
              <a:off x="5835825" y="3756900"/>
              <a:ext cx="23250" cy="3700"/>
            </a:xfrm>
            <a:custGeom>
              <a:avLst/>
              <a:gdLst/>
              <a:ahLst/>
              <a:cxnLst/>
              <a:rect l="l" t="t" r="r" b="b"/>
              <a:pathLst>
                <a:path w="930" h="148" extrusionOk="0">
                  <a:moveTo>
                    <a:pt x="495" y="1"/>
                  </a:moveTo>
                  <a:cubicBezTo>
                    <a:pt x="354" y="1"/>
                    <a:pt x="211" y="25"/>
                    <a:pt x="76" y="25"/>
                  </a:cubicBezTo>
                  <a:cubicBezTo>
                    <a:pt x="50" y="25"/>
                    <a:pt x="26" y="24"/>
                    <a:pt x="1" y="22"/>
                  </a:cubicBezTo>
                  <a:lnTo>
                    <a:pt x="1" y="22"/>
                  </a:lnTo>
                  <a:cubicBezTo>
                    <a:pt x="216" y="125"/>
                    <a:pt x="444" y="148"/>
                    <a:pt x="670" y="148"/>
                  </a:cubicBezTo>
                  <a:cubicBezTo>
                    <a:pt x="757" y="148"/>
                    <a:pt x="844" y="144"/>
                    <a:pt x="930" y="141"/>
                  </a:cubicBezTo>
                  <a:cubicBezTo>
                    <a:pt x="794" y="28"/>
                    <a:pt x="645" y="1"/>
                    <a:pt x="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5"/>
            <p:cNvSpPr/>
            <p:nvPr/>
          </p:nvSpPr>
          <p:spPr>
            <a:xfrm>
              <a:off x="5803100" y="3753375"/>
              <a:ext cx="19950" cy="3225"/>
            </a:xfrm>
            <a:custGeom>
              <a:avLst/>
              <a:gdLst/>
              <a:ahLst/>
              <a:cxnLst/>
              <a:rect l="l" t="t" r="r" b="b"/>
              <a:pathLst>
                <a:path w="798" h="129" extrusionOk="0">
                  <a:moveTo>
                    <a:pt x="425" y="1"/>
                  </a:moveTo>
                  <a:cubicBezTo>
                    <a:pt x="323" y="1"/>
                    <a:pt x="217" y="15"/>
                    <a:pt x="112" y="15"/>
                  </a:cubicBezTo>
                  <a:cubicBezTo>
                    <a:pt x="75" y="15"/>
                    <a:pt x="37" y="13"/>
                    <a:pt x="0" y="8"/>
                  </a:cubicBezTo>
                  <a:lnTo>
                    <a:pt x="0" y="8"/>
                  </a:lnTo>
                  <a:cubicBezTo>
                    <a:pt x="150" y="113"/>
                    <a:pt x="318" y="128"/>
                    <a:pt x="490" y="128"/>
                  </a:cubicBezTo>
                  <a:cubicBezTo>
                    <a:pt x="563" y="128"/>
                    <a:pt x="636" y="126"/>
                    <a:pt x="709" y="126"/>
                  </a:cubicBezTo>
                  <a:cubicBezTo>
                    <a:pt x="739" y="126"/>
                    <a:pt x="769" y="126"/>
                    <a:pt x="798" y="127"/>
                  </a:cubicBezTo>
                  <a:cubicBezTo>
                    <a:pt x="683" y="24"/>
                    <a:pt x="556"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5"/>
            <p:cNvSpPr/>
            <p:nvPr/>
          </p:nvSpPr>
          <p:spPr>
            <a:xfrm>
              <a:off x="5771550" y="3749850"/>
              <a:ext cx="15800" cy="3150"/>
            </a:xfrm>
            <a:custGeom>
              <a:avLst/>
              <a:gdLst/>
              <a:ahLst/>
              <a:cxnLst/>
              <a:rect l="l" t="t" r="r" b="b"/>
              <a:pathLst>
                <a:path w="632" h="126" extrusionOk="0">
                  <a:moveTo>
                    <a:pt x="299" y="0"/>
                  </a:moveTo>
                  <a:cubicBezTo>
                    <a:pt x="200" y="0"/>
                    <a:pt x="100" y="18"/>
                    <a:pt x="0" y="18"/>
                  </a:cubicBezTo>
                  <a:cubicBezTo>
                    <a:pt x="191" y="125"/>
                    <a:pt x="417" y="125"/>
                    <a:pt x="631" y="125"/>
                  </a:cubicBezTo>
                  <a:cubicBezTo>
                    <a:pt x="523" y="24"/>
                    <a:pt x="412"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5"/>
            <p:cNvSpPr/>
            <p:nvPr/>
          </p:nvSpPr>
          <p:spPr>
            <a:xfrm>
              <a:off x="5762325" y="3746125"/>
              <a:ext cx="7150" cy="3900"/>
            </a:xfrm>
            <a:custGeom>
              <a:avLst/>
              <a:gdLst/>
              <a:ahLst/>
              <a:cxnLst/>
              <a:rect l="l" t="t" r="r" b="b"/>
              <a:pathLst>
                <a:path w="286" h="156" extrusionOk="0">
                  <a:moveTo>
                    <a:pt x="286" y="1"/>
                  </a:moveTo>
                  <a:cubicBezTo>
                    <a:pt x="179" y="1"/>
                    <a:pt x="72" y="12"/>
                    <a:pt x="0" y="120"/>
                  </a:cubicBezTo>
                  <a:cubicBezTo>
                    <a:pt x="83" y="143"/>
                    <a:pt x="191" y="143"/>
                    <a:pt x="286" y="155"/>
                  </a:cubicBezTo>
                  <a:lnTo>
                    <a:pt x="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5"/>
            <p:cNvSpPr/>
            <p:nvPr/>
          </p:nvSpPr>
          <p:spPr>
            <a:xfrm>
              <a:off x="5610800" y="3734225"/>
              <a:ext cx="42600" cy="17625"/>
            </a:xfrm>
            <a:custGeom>
              <a:avLst/>
              <a:gdLst/>
              <a:ahLst/>
              <a:cxnLst/>
              <a:rect l="l" t="t" r="r" b="b"/>
              <a:pathLst>
                <a:path w="1704" h="705" extrusionOk="0">
                  <a:moveTo>
                    <a:pt x="1120" y="0"/>
                  </a:moveTo>
                  <a:cubicBezTo>
                    <a:pt x="1072" y="0"/>
                    <a:pt x="1049" y="24"/>
                    <a:pt x="1025" y="60"/>
                  </a:cubicBezTo>
                  <a:cubicBezTo>
                    <a:pt x="1068" y="199"/>
                    <a:pt x="1120" y="339"/>
                    <a:pt x="956" y="339"/>
                  </a:cubicBezTo>
                  <a:cubicBezTo>
                    <a:pt x="938" y="339"/>
                    <a:pt x="917" y="337"/>
                    <a:pt x="894" y="334"/>
                  </a:cubicBezTo>
                  <a:cubicBezTo>
                    <a:pt x="800" y="315"/>
                    <a:pt x="707" y="308"/>
                    <a:pt x="613" y="308"/>
                  </a:cubicBezTo>
                  <a:cubicBezTo>
                    <a:pt x="409" y="308"/>
                    <a:pt x="205" y="341"/>
                    <a:pt x="1" y="357"/>
                  </a:cubicBezTo>
                  <a:cubicBezTo>
                    <a:pt x="178" y="634"/>
                    <a:pt x="398" y="704"/>
                    <a:pt x="635" y="704"/>
                  </a:cubicBezTo>
                  <a:cubicBezTo>
                    <a:pt x="876" y="704"/>
                    <a:pt x="1135" y="631"/>
                    <a:pt x="1382" y="631"/>
                  </a:cubicBezTo>
                  <a:cubicBezTo>
                    <a:pt x="1703" y="619"/>
                    <a:pt x="1537" y="298"/>
                    <a:pt x="1668" y="179"/>
                  </a:cubicBezTo>
                  <a:cubicBezTo>
                    <a:pt x="1656" y="119"/>
                    <a:pt x="1620" y="84"/>
                    <a:pt x="1561" y="84"/>
                  </a:cubicBezTo>
                  <a:cubicBezTo>
                    <a:pt x="1430" y="60"/>
                    <a:pt x="1311" y="48"/>
                    <a:pt x="1180" y="36"/>
                  </a:cubicBezTo>
                  <a:cubicBezTo>
                    <a:pt x="1180" y="24"/>
                    <a:pt x="116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5"/>
            <p:cNvSpPr/>
            <p:nvPr/>
          </p:nvSpPr>
          <p:spPr>
            <a:xfrm>
              <a:off x="5602775" y="3728450"/>
              <a:ext cx="15800" cy="3625"/>
            </a:xfrm>
            <a:custGeom>
              <a:avLst/>
              <a:gdLst/>
              <a:ahLst/>
              <a:cxnLst/>
              <a:rect l="l" t="t" r="r" b="b"/>
              <a:pathLst>
                <a:path w="632" h="145" extrusionOk="0">
                  <a:moveTo>
                    <a:pt x="315" y="1"/>
                  </a:moveTo>
                  <a:cubicBezTo>
                    <a:pt x="220" y="1"/>
                    <a:pt x="124" y="18"/>
                    <a:pt x="35" y="18"/>
                  </a:cubicBezTo>
                  <a:cubicBezTo>
                    <a:pt x="23" y="18"/>
                    <a:pt x="12" y="18"/>
                    <a:pt x="0" y="17"/>
                  </a:cubicBezTo>
                  <a:lnTo>
                    <a:pt x="0" y="17"/>
                  </a:lnTo>
                  <a:cubicBezTo>
                    <a:pt x="130" y="122"/>
                    <a:pt x="276" y="145"/>
                    <a:pt x="423" y="145"/>
                  </a:cubicBezTo>
                  <a:cubicBezTo>
                    <a:pt x="493" y="145"/>
                    <a:pt x="563" y="140"/>
                    <a:pt x="631" y="136"/>
                  </a:cubicBezTo>
                  <a:cubicBezTo>
                    <a:pt x="539" y="26"/>
                    <a:pt x="428"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5"/>
            <p:cNvSpPr/>
            <p:nvPr/>
          </p:nvSpPr>
          <p:spPr>
            <a:xfrm>
              <a:off x="5649800" y="3735700"/>
              <a:ext cx="11925" cy="4900"/>
            </a:xfrm>
            <a:custGeom>
              <a:avLst/>
              <a:gdLst/>
              <a:ahLst/>
              <a:cxnLst/>
              <a:rect l="l" t="t" r="r" b="b"/>
              <a:pathLst>
                <a:path w="477" h="196" extrusionOk="0">
                  <a:moveTo>
                    <a:pt x="188" y="1"/>
                  </a:moveTo>
                  <a:cubicBezTo>
                    <a:pt x="126" y="1"/>
                    <a:pt x="62" y="8"/>
                    <a:pt x="1" y="13"/>
                  </a:cubicBezTo>
                  <a:cubicBezTo>
                    <a:pt x="36" y="48"/>
                    <a:pt x="60" y="84"/>
                    <a:pt x="84" y="120"/>
                  </a:cubicBezTo>
                  <a:cubicBezTo>
                    <a:pt x="84" y="144"/>
                    <a:pt x="84" y="156"/>
                    <a:pt x="108" y="179"/>
                  </a:cubicBezTo>
                  <a:cubicBezTo>
                    <a:pt x="122" y="189"/>
                    <a:pt x="135" y="195"/>
                    <a:pt x="148" y="195"/>
                  </a:cubicBezTo>
                  <a:cubicBezTo>
                    <a:pt x="165" y="195"/>
                    <a:pt x="182" y="184"/>
                    <a:pt x="203" y="156"/>
                  </a:cubicBezTo>
                  <a:cubicBezTo>
                    <a:pt x="286" y="144"/>
                    <a:pt x="393" y="144"/>
                    <a:pt x="477" y="120"/>
                  </a:cubicBezTo>
                  <a:cubicBezTo>
                    <a:pt x="395" y="23"/>
                    <a:pt x="293"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5"/>
            <p:cNvSpPr/>
            <p:nvPr/>
          </p:nvSpPr>
          <p:spPr>
            <a:xfrm>
              <a:off x="5627475" y="3732150"/>
              <a:ext cx="12825" cy="3575"/>
            </a:xfrm>
            <a:custGeom>
              <a:avLst/>
              <a:gdLst/>
              <a:ahLst/>
              <a:cxnLst/>
              <a:rect l="l" t="t" r="r" b="b"/>
              <a:pathLst>
                <a:path w="513" h="143" extrusionOk="0">
                  <a:moveTo>
                    <a:pt x="227" y="1"/>
                  </a:moveTo>
                  <a:cubicBezTo>
                    <a:pt x="150" y="1"/>
                    <a:pt x="73" y="12"/>
                    <a:pt x="1" y="12"/>
                  </a:cubicBezTo>
                  <a:cubicBezTo>
                    <a:pt x="143" y="59"/>
                    <a:pt x="263" y="107"/>
                    <a:pt x="382" y="143"/>
                  </a:cubicBezTo>
                  <a:lnTo>
                    <a:pt x="513" y="107"/>
                  </a:lnTo>
                  <a:cubicBezTo>
                    <a:pt x="425" y="20"/>
                    <a:pt x="32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5"/>
            <p:cNvSpPr/>
            <p:nvPr/>
          </p:nvSpPr>
          <p:spPr>
            <a:xfrm>
              <a:off x="5405425" y="3706850"/>
              <a:ext cx="16100" cy="3675"/>
            </a:xfrm>
            <a:custGeom>
              <a:avLst/>
              <a:gdLst/>
              <a:ahLst/>
              <a:cxnLst/>
              <a:rect l="l" t="t" r="r" b="b"/>
              <a:pathLst>
                <a:path w="644" h="147" extrusionOk="0">
                  <a:moveTo>
                    <a:pt x="304" y="1"/>
                  </a:moveTo>
                  <a:cubicBezTo>
                    <a:pt x="205" y="1"/>
                    <a:pt x="103" y="18"/>
                    <a:pt x="1" y="24"/>
                  </a:cubicBezTo>
                  <a:cubicBezTo>
                    <a:pt x="147" y="110"/>
                    <a:pt x="299" y="146"/>
                    <a:pt x="458" y="146"/>
                  </a:cubicBezTo>
                  <a:cubicBezTo>
                    <a:pt x="519" y="146"/>
                    <a:pt x="581" y="141"/>
                    <a:pt x="643" y="131"/>
                  </a:cubicBezTo>
                  <a:cubicBezTo>
                    <a:pt x="539" y="27"/>
                    <a:pt x="424" y="1"/>
                    <a:pt x="3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5"/>
            <p:cNvSpPr/>
            <p:nvPr/>
          </p:nvSpPr>
          <p:spPr>
            <a:xfrm>
              <a:off x="5305425" y="3692725"/>
              <a:ext cx="11925" cy="3575"/>
            </a:xfrm>
            <a:custGeom>
              <a:avLst/>
              <a:gdLst/>
              <a:ahLst/>
              <a:cxnLst/>
              <a:rect l="l" t="t" r="r" b="b"/>
              <a:pathLst>
                <a:path w="477" h="143" extrusionOk="0">
                  <a:moveTo>
                    <a:pt x="187" y="0"/>
                  </a:moveTo>
                  <a:cubicBezTo>
                    <a:pt x="126" y="0"/>
                    <a:pt x="63" y="9"/>
                    <a:pt x="0" y="17"/>
                  </a:cubicBezTo>
                  <a:cubicBezTo>
                    <a:pt x="95" y="120"/>
                    <a:pt x="208" y="143"/>
                    <a:pt x="331" y="143"/>
                  </a:cubicBezTo>
                  <a:cubicBezTo>
                    <a:pt x="378" y="143"/>
                    <a:pt x="427" y="140"/>
                    <a:pt x="476" y="136"/>
                  </a:cubicBezTo>
                  <a:cubicBezTo>
                    <a:pt x="399" y="29"/>
                    <a:pt x="297"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5"/>
            <p:cNvSpPr/>
            <p:nvPr/>
          </p:nvSpPr>
          <p:spPr>
            <a:xfrm>
              <a:off x="5290525" y="3688975"/>
              <a:ext cx="8950" cy="3600"/>
            </a:xfrm>
            <a:custGeom>
              <a:avLst/>
              <a:gdLst/>
              <a:ahLst/>
              <a:cxnLst/>
              <a:rect l="l" t="t" r="r" b="b"/>
              <a:pathLst>
                <a:path w="358" h="144" extrusionOk="0">
                  <a:moveTo>
                    <a:pt x="358" y="1"/>
                  </a:moveTo>
                  <a:cubicBezTo>
                    <a:pt x="239" y="12"/>
                    <a:pt x="120" y="12"/>
                    <a:pt x="1" y="24"/>
                  </a:cubicBezTo>
                  <a:cubicBezTo>
                    <a:pt x="84" y="98"/>
                    <a:pt x="174" y="143"/>
                    <a:pt x="271" y="143"/>
                  </a:cubicBezTo>
                  <a:cubicBezTo>
                    <a:pt x="300" y="143"/>
                    <a:pt x="328" y="140"/>
                    <a:pt x="358" y="132"/>
                  </a:cubicBezTo>
                  <a:lnTo>
                    <a:pt x="3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5"/>
            <p:cNvSpPr/>
            <p:nvPr/>
          </p:nvSpPr>
          <p:spPr>
            <a:xfrm>
              <a:off x="5195275" y="3676950"/>
              <a:ext cx="23550" cy="17575"/>
            </a:xfrm>
            <a:custGeom>
              <a:avLst/>
              <a:gdLst/>
              <a:ahLst/>
              <a:cxnLst/>
              <a:rect l="l" t="t" r="r" b="b"/>
              <a:pathLst>
                <a:path w="942" h="703" extrusionOk="0">
                  <a:moveTo>
                    <a:pt x="530" y="0"/>
                  </a:moveTo>
                  <a:cubicBezTo>
                    <a:pt x="328" y="0"/>
                    <a:pt x="185" y="143"/>
                    <a:pt x="13" y="208"/>
                  </a:cubicBezTo>
                  <a:cubicBezTo>
                    <a:pt x="1" y="362"/>
                    <a:pt x="60" y="482"/>
                    <a:pt x="179" y="601"/>
                  </a:cubicBezTo>
                  <a:cubicBezTo>
                    <a:pt x="228" y="673"/>
                    <a:pt x="292" y="702"/>
                    <a:pt x="366" y="702"/>
                  </a:cubicBezTo>
                  <a:cubicBezTo>
                    <a:pt x="401" y="702"/>
                    <a:pt x="439" y="695"/>
                    <a:pt x="477" y="684"/>
                  </a:cubicBezTo>
                  <a:cubicBezTo>
                    <a:pt x="679" y="529"/>
                    <a:pt x="941" y="386"/>
                    <a:pt x="727" y="65"/>
                  </a:cubicBezTo>
                  <a:cubicBezTo>
                    <a:pt x="667" y="53"/>
                    <a:pt x="620" y="29"/>
                    <a:pt x="596" y="5"/>
                  </a:cubicBezTo>
                  <a:cubicBezTo>
                    <a:pt x="573" y="2"/>
                    <a:pt x="552"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5"/>
            <p:cNvSpPr/>
            <p:nvPr/>
          </p:nvSpPr>
          <p:spPr>
            <a:xfrm>
              <a:off x="5205800" y="3678550"/>
              <a:ext cx="14800" cy="18925"/>
            </a:xfrm>
            <a:custGeom>
              <a:avLst/>
              <a:gdLst/>
              <a:ahLst/>
              <a:cxnLst/>
              <a:rect l="l" t="t" r="r" b="b"/>
              <a:pathLst>
                <a:path w="592" h="757" extrusionOk="0">
                  <a:moveTo>
                    <a:pt x="294" y="1"/>
                  </a:moveTo>
                  <a:lnTo>
                    <a:pt x="294" y="1"/>
                  </a:lnTo>
                  <a:cubicBezTo>
                    <a:pt x="354" y="263"/>
                    <a:pt x="104" y="358"/>
                    <a:pt x="8" y="537"/>
                  </a:cubicBezTo>
                  <a:cubicBezTo>
                    <a:pt x="1" y="699"/>
                    <a:pt x="49" y="756"/>
                    <a:pt x="126" y="756"/>
                  </a:cubicBezTo>
                  <a:cubicBezTo>
                    <a:pt x="173" y="756"/>
                    <a:pt x="231" y="735"/>
                    <a:pt x="294" y="703"/>
                  </a:cubicBezTo>
                  <a:cubicBezTo>
                    <a:pt x="354" y="584"/>
                    <a:pt x="413" y="465"/>
                    <a:pt x="544" y="406"/>
                  </a:cubicBezTo>
                  <a:lnTo>
                    <a:pt x="556" y="382"/>
                  </a:lnTo>
                  <a:cubicBezTo>
                    <a:pt x="580" y="298"/>
                    <a:pt x="580" y="227"/>
                    <a:pt x="592" y="132"/>
                  </a:cubicBezTo>
                  <a:cubicBezTo>
                    <a:pt x="485" y="84"/>
                    <a:pt x="401" y="48"/>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5"/>
            <p:cNvSpPr/>
            <p:nvPr/>
          </p:nvSpPr>
          <p:spPr>
            <a:xfrm>
              <a:off x="5169975" y="3700000"/>
              <a:ext cx="17000" cy="15125"/>
            </a:xfrm>
            <a:custGeom>
              <a:avLst/>
              <a:gdLst/>
              <a:ahLst/>
              <a:cxnLst/>
              <a:rect l="l" t="t" r="r" b="b"/>
              <a:pathLst>
                <a:path w="680" h="605" extrusionOk="0">
                  <a:moveTo>
                    <a:pt x="429" y="0"/>
                  </a:moveTo>
                  <a:cubicBezTo>
                    <a:pt x="358" y="60"/>
                    <a:pt x="382" y="226"/>
                    <a:pt x="251" y="250"/>
                  </a:cubicBezTo>
                  <a:cubicBezTo>
                    <a:pt x="191" y="298"/>
                    <a:pt x="1" y="250"/>
                    <a:pt x="132" y="441"/>
                  </a:cubicBezTo>
                  <a:cubicBezTo>
                    <a:pt x="224" y="492"/>
                    <a:pt x="290" y="605"/>
                    <a:pt x="405" y="605"/>
                  </a:cubicBezTo>
                  <a:cubicBezTo>
                    <a:pt x="424" y="605"/>
                    <a:pt x="444" y="602"/>
                    <a:pt x="465" y="595"/>
                  </a:cubicBezTo>
                  <a:cubicBezTo>
                    <a:pt x="584" y="536"/>
                    <a:pt x="656" y="417"/>
                    <a:pt x="679" y="286"/>
                  </a:cubicBezTo>
                  <a:cubicBezTo>
                    <a:pt x="679" y="179"/>
                    <a:pt x="667" y="7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5"/>
            <p:cNvSpPr/>
            <p:nvPr/>
          </p:nvSpPr>
          <p:spPr>
            <a:xfrm>
              <a:off x="5195275" y="3691950"/>
              <a:ext cx="19675" cy="11100"/>
            </a:xfrm>
            <a:custGeom>
              <a:avLst/>
              <a:gdLst/>
              <a:ahLst/>
              <a:cxnLst/>
              <a:rect l="l" t="t" r="r" b="b"/>
              <a:pathLst>
                <a:path w="787" h="444" extrusionOk="0">
                  <a:moveTo>
                    <a:pt x="144" y="1"/>
                  </a:moveTo>
                  <a:cubicBezTo>
                    <a:pt x="108" y="48"/>
                    <a:pt x="48" y="108"/>
                    <a:pt x="1" y="167"/>
                  </a:cubicBezTo>
                  <a:cubicBezTo>
                    <a:pt x="13" y="191"/>
                    <a:pt x="13" y="227"/>
                    <a:pt x="25" y="251"/>
                  </a:cubicBezTo>
                  <a:cubicBezTo>
                    <a:pt x="132" y="394"/>
                    <a:pt x="267" y="443"/>
                    <a:pt x="414" y="443"/>
                  </a:cubicBezTo>
                  <a:cubicBezTo>
                    <a:pt x="462" y="443"/>
                    <a:pt x="511" y="438"/>
                    <a:pt x="560" y="429"/>
                  </a:cubicBezTo>
                  <a:cubicBezTo>
                    <a:pt x="644" y="417"/>
                    <a:pt x="703" y="382"/>
                    <a:pt x="739" y="346"/>
                  </a:cubicBezTo>
                  <a:cubicBezTo>
                    <a:pt x="787" y="263"/>
                    <a:pt x="775" y="227"/>
                    <a:pt x="727" y="167"/>
                  </a:cubicBezTo>
                  <a:cubicBezTo>
                    <a:pt x="709" y="170"/>
                    <a:pt x="691" y="172"/>
                    <a:pt x="674" y="172"/>
                  </a:cubicBezTo>
                  <a:cubicBezTo>
                    <a:pt x="560" y="172"/>
                    <a:pt x="481" y="10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5"/>
            <p:cNvSpPr/>
            <p:nvPr/>
          </p:nvSpPr>
          <p:spPr>
            <a:xfrm>
              <a:off x="5185150" y="3695950"/>
              <a:ext cx="13725" cy="12700"/>
            </a:xfrm>
            <a:custGeom>
              <a:avLst/>
              <a:gdLst/>
              <a:ahLst/>
              <a:cxnLst/>
              <a:rect l="l" t="t" r="r" b="b"/>
              <a:pathLst>
                <a:path w="549" h="508" extrusionOk="0">
                  <a:moveTo>
                    <a:pt x="368" y="0"/>
                  </a:moveTo>
                  <a:cubicBezTo>
                    <a:pt x="242" y="0"/>
                    <a:pt x="136" y="88"/>
                    <a:pt x="13" y="150"/>
                  </a:cubicBezTo>
                  <a:cubicBezTo>
                    <a:pt x="13" y="245"/>
                    <a:pt x="1" y="329"/>
                    <a:pt x="1" y="424"/>
                  </a:cubicBezTo>
                  <a:cubicBezTo>
                    <a:pt x="49" y="484"/>
                    <a:pt x="108" y="507"/>
                    <a:pt x="191" y="507"/>
                  </a:cubicBezTo>
                  <a:cubicBezTo>
                    <a:pt x="441" y="424"/>
                    <a:pt x="549" y="269"/>
                    <a:pt x="441" y="7"/>
                  </a:cubicBezTo>
                  <a:lnTo>
                    <a:pt x="430" y="7"/>
                  </a:lnTo>
                  <a:cubicBezTo>
                    <a:pt x="408" y="2"/>
                    <a:pt x="388" y="0"/>
                    <a:pt x="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5"/>
            <p:cNvSpPr/>
            <p:nvPr/>
          </p:nvSpPr>
          <p:spPr>
            <a:xfrm>
              <a:off x="5171175" y="3711000"/>
              <a:ext cx="11925" cy="14900"/>
            </a:xfrm>
            <a:custGeom>
              <a:avLst/>
              <a:gdLst/>
              <a:ahLst/>
              <a:cxnLst/>
              <a:rect l="l" t="t" r="r" b="b"/>
              <a:pathLst>
                <a:path w="477" h="596" extrusionOk="0">
                  <a:moveTo>
                    <a:pt x="84" y="1"/>
                  </a:moveTo>
                  <a:cubicBezTo>
                    <a:pt x="84" y="96"/>
                    <a:pt x="72" y="203"/>
                    <a:pt x="0" y="298"/>
                  </a:cubicBezTo>
                  <a:cubicBezTo>
                    <a:pt x="0" y="334"/>
                    <a:pt x="12" y="394"/>
                    <a:pt x="12" y="441"/>
                  </a:cubicBezTo>
                  <a:cubicBezTo>
                    <a:pt x="84" y="489"/>
                    <a:pt x="179" y="548"/>
                    <a:pt x="250" y="596"/>
                  </a:cubicBezTo>
                  <a:cubicBezTo>
                    <a:pt x="262" y="572"/>
                    <a:pt x="298" y="548"/>
                    <a:pt x="322" y="536"/>
                  </a:cubicBezTo>
                  <a:cubicBezTo>
                    <a:pt x="417" y="429"/>
                    <a:pt x="477" y="322"/>
                    <a:pt x="441" y="179"/>
                  </a:cubicBezTo>
                  <a:lnTo>
                    <a:pt x="369" y="96"/>
                  </a:lnTo>
                  <a:cubicBezTo>
                    <a:pt x="274" y="60"/>
                    <a:pt x="179" y="24"/>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5"/>
            <p:cNvSpPr/>
            <p:nvPr/>
          </p:nvSpPr>
          <p:spPr>
            <a:xfrm>
              <a:off x="5176525" y="3699700"/>
              <a:ext cx="5075" cy="6275"/>
            </a:xfrm>
            <a:custGeom>
              <a:avLst/>
              <a:gdLst/>
              <a:ahLst/>
              <a:cxnLst/>
              <a:rect l="l" t="t" r="r" b="b"/>
              <a:pathLst>
                <a:path w="203" h="251" extrusionOk="0">
                  <a:moveTo>
                    <a:pt x="179" y="0"/>
                  </a:moveTo>
                  <a:cubicBezTo>
                    <a:pt x="84" y="60"/>
                    <a:pt x="36" y="155"/>
                    <a:pt x="1" y="250"/>
                  </a:cubicBezTo>
                  <a:cubicBezTo>
                    <a:pt x="155" y="238"/>
                    <a:pt x="203" y="131"/>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5"/>
            <p:cNvSpPr/>
            <p:nvPr/>
          </p:nvSpPr>
          <p:spPr>
            <a:xfrm>
              <a:off x="5156275" y="3681825"/>
              <a:ext cx="3300" cy="8675"/>
            </a:xfrm>
            <a:custGeom>
              <a:avLst/>
              <a:gdLst/>
              <a:ahLst/>
              <a:cxnLst/>
              <a:rect l="l" t="t" r="r" b="b"/>
              <a:pathLst>
                <a:path w="132" h="347" extrusionOk="0">
                  <a:moveTo>
                    <a:pt x="132" y="1"/>
                  </a:moveTo>
                  <a:cubicBezTo>
                    <a:pt x="1" y="72"/>
                    <a:pt x="1" y="215"/>
                    <a:pt x="13" y="346"/>
                  </a:cubicBezTo>
                  <a:cubicBezTo>
                    <a:pt x="61" y="334"/>
                    <a:pt x="84" y="298"/>
                    <a:pt x="132" y="287"/>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5"/>
            <p:cNvSpPr/>
            <p:nvPr/>
          </p:nvSpPr>
          <p:spPr>
            <a:xfrm>
              <a:off x="5166700" y="3652950"/>
              <a:ext cx="6575" cy="8375"/>
            </a:xfrm>
            <a:custGeom>
              <a:avLst/>
              <a:gdLst/>
              <a:ahLst/>
              <a:cxnLst/>
              <a:rect l="l" t="t" r="r" b="b"/>
              <a:pathLst>
                <a:path w="263" h="335" extrusionOk="0">
                  <a:moveTo>
                    <a:pt x="263" y="1"/>
                  </a:moveTo>
                  <a:cubicBezTo>
                    <a:pt x="60" y="25"/>
                    <a:pt x="1" y="156"/>
                    <a:pt x="25" y="334"/>
                  </a:cubicBezTo>
                  <a:cubicBezTo>
                    <a:pt x="72" y="334"/>
                    <a:pt x="120" y="322"/>
                    <a:pt x="144" y="275"/>
                  </a:cubicBezTo>
                  <a:cubicBezTo>
                    <a:pt x="155" y="203"/>
                    <a:pt x="191" y="144"/>
                    <a:pt x="263" y="120"/>
                  </a:cubicBezTo>
                  <a:lnTo>
                    <a:pt x="2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5"/>
            <p:cNvSpPr/>
            <p:nvPr/>
          </p:nvSpPr>
          <p:spPr>
            <a:xfrm>
              <a:off x="6013525" y="3879175"/>
              <a:ext cx="11050" cy="3575"/>
            </a:xfrm>
            <a:custGeom>
              <a:avLst/>
              <a:gdLst/>
              <a:ahLst/>
              <a:cxnLst/>
              <a:rect l="l" t="t" r="r" b="b"/>
              <a:pathLst>
                <a:path w="442" h="143" extrusionOk="0">
                  <a:moveTo>
                    <a:pt x="1" y="1"/>
                  </a:moveTo>
                  <a:lnTo>
                    <a:pt x="1" y="132"/>
                  </a:lnTo>
                  <a:cubicBezTo>
                    <a:pt x="13" y="131"/>
                    <a:pt x="25" y="130"/>
                    <a:pt x="37" y="130"/>
                  </a:cubicBezTo>
                  <a:cubicBezTo>
                    <a:pt x="102" y="130"/>
                    <a:pt x="170" y="142"/>
                    <a:pt x="238" y="142"/>
                  </a:cubicBezTo>
                  <a:cubicBezTo>
                    <a:pt x="309" y="142"/>
                    <a:pt x="379" y="128"/>
                    <a:pt x="442" y="72"/>
                  </a:cubicBezTo>
                  <a:cubicBezTo>
                    <a:pt x="376" y="13"/>
                    <a:pt x="302" y="1"/>
                    <a:pt x="226" y="1"/>
                  </a:cubicBezTo>
                  <a:cubicBezTo>
                    <a:pt x="175" y="1"/>
                    <a:pt x="124" y="6"/>
                    <a:pt x="74" y="6"/>
                  </a:cubicBezTo>
                  <a:cubicBezTo>
                    <a:pt x="49" y="6"/>
                    <a:pt x="25" y="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5"/>
            <p:cNvSpPr/>
            <p:nvPr/>
          </p:nvSpPr>
          <p:spPr>
            <a:xfrm>
              <a:off x="5966200" y="3879075"/>
              <a:ext cx="14625" cy="3325"/>
            </a:xfrm>
            <a:custGeom>
              <a:avLst/>
              <a:gdLst/>
              <a:ahLst/>
              <a:cxnLst/>
              <a:rect l="l" t="t" r="r" b="b"/>
              <a:pathLst>
                <a:path w="585" h="133" extrusionOk="0">
                  <a:moveTo>
                    <a:pt x="254" y="0"/>
                  </a:moveTo>
                  <a:cubicBezTo>
                    <a:pt x="188" y="0"/>
                    <a:pt x="120" y="6"/>
                    <a:pt x="54" y="6"/>
                  </a:cubicBezTo>
                  <a:cubicBezTo>
                    <a:pt x="36" y="6"/>
                    <a:pt x="18" y="6"/>
                    <a:pt x="1" y="5"/>
                  </a:cubicBezTo>
                  <a:lnTo>
                    <a:pt x="1" y="5"/>
                  </a:lnTo>
                  <a:cubicBezTo>
                    <a:pt x="114" y="110"/>
                    <a:pt x="244" y="133"/>
                    <a:pt x="383" y="133"/>
                  </a:cubicBezTo>
                  <a:cubicBezTo>
                    <a:pt x="448" y="133"/>
                    <a:pt x="516" y="127"/>
                    <a:pt x="584" y="124"/>
                  </a:cubicBezTo>
                  <a:cubicBezTo>
                    <a:pt x="487" y="19"/>
                    <a:pt x="372"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5"/>
            <p:cNvSpPr/>
            <p:nvPr/>
          </p:nvSpPr>
          <p:spPr>
            <a:xfrm>
              <a:off x="6056700" y="3850700"/>
              <a:ext cx="10450" cy="3500"/>
            </a:xfrm>
            <a:custGeom>
              <a:avLst/>
              <a:gdLst/>
              <a:ahLst/>
              <a:cxnLst/>
              <a:rect l="l" t="t" r="r" b="b"/>
              <a:pathLst>
                <a:path w="418" h="140" extrusionOk="0">
                  <a:moveTo>
                    <a:pt x="197" y="1"/>
                  </a:moveTo>
                  <a:cubicBezTo>
                    <a:pt x="133" y="1"/>
                    <a:pt x="68" y="36"/>
                    <a:pt x="0" y="104"/>
                  </a:cubicBezTo>
                  <a:cubicBezTo>
                    <a:pt x="131" y="104"/>
                    <a:pt x="274" y="128"/>
                    <a:pt x="417" y="140"/>
                  </a:cubicBezTo>
                  <a:cubicBezTo>
                    <a:pt x="342" y="45"/>
                    <a:pt x="270"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5"/>
            <p:cNvSpPr/>
            <p:nvPr/>
          </p:nvSpPr>
          <p:spPr>
            <a:xfrm>
              <a:off x="6070675" y="3852400"/>
              <a:ext cx="3300" cy="1675"/>
            </a:xfrm>
            <a:custGeom>
              <a:avLst/>
              <a:gdLst/>
              <a:ahLst/>
              <a:cxnLst/>
              <a:rect l="l" t="t" r="r" b="b"/>
              <a:pathLst>
                <a:path w="132" h="67" extrusionOk="0">
                  <a:moveTo>
                    <a:pt x="84" y="0"/>
                  </a:moveTo>
                  <a:cubicBezTo>
                    <a:pt x="61" y="12"/>
                    <a:pt x="37" y="36"/>
                    <a:pt x="1" y="60"/>
                  </a:cubicBezTo>
                  <a:cubicBezTo>
                    <a:pt x="18" y="64"/>
                    <a:pt x="36" y="67"/>
                    <a:pt x="53" y="67"/>
                  </a:cubicBezTo>
                  <a:cubicBezTo>
                    <a:pt x="82" y="67"/>
                    <a:pt x="109" y="58"/>
                    <a:pt x="132" y="36"/>
                  </a:cubicBez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5"/>
            <p:cNvSpPr/>
            <p:nvPr/>
          </p:nvSpPr>
          <p:spPr>
            <a:xfrm>
              <a:off x="5701900" y="3753575"/>
              <a:ext cx="63425" cy="18775"/>
            </a:xfrm>
            <a:custGeom>
              <a:avLst/>
              <a:gdLst/>
              <a:ahLst/>
              <a:cxnLst/>
              <a:rect l="l" t="t" r="r" b="b"/>
              <a:pathLst>
                <a:path w="2537" h="751" extrusionOk="0">
                  <a:moveTo>
                    <a:pt x="238" y="0"/>
                  </a:moveTo>
                  <a:cubicBezTo>
                    <a:pt x="226" y="155"/>
                    <a:pt x="0" y="262"/>
                    <a:pt x="119" y="453"/>
                  </a:cubicBezTo>
                  <a:cubicBezTo>
                    <a:pt x="655" y="738"/>
                    <a:pt x="1274" y="596"/>
                    <a:pt x="1834" y="750"/>
                  </a:cubicBezTo>
                  <a:cubicBezTo>
                    <a:pt x="2024" y="750"/>
                    <a:pt x="2203" y="750"/>
                    <a:pt x="2369" y="643"/>
                  </a:cubicBezTo>
                  <a:cubicBezTo>
                    <a:pt x="2536" y="465"/>
                    <a:pt x="2405" y="393"/>
                    <a:pt x="2262" y="298"/>
                  </a:cubicBezTo>
                  <a:lnTo>
                    <a:pt x="2119" y="298"/>
                  </a:lnTo>
                  <a:cubicBezTo>
                    <a:pt x="2119" y="322"/>
                    <a:pt x="2108" y="322"/>
                    <a:pt x="2048" y="334"/>
                  </a:cubicBezTo>
                  <a:cubicBezTo>
                    <a:pt x="2023" y="341"/>
                    <a:pt x="2004" y="345"/>
                    <a:pt x="1991" y="345"/>
                  </a:cubicBezTo>
                  <a:cubicBezTo>
                    <a:pt x="1960" y="345"/>
                    <a:pt x="1956" y="324"/>
                    <a:pt x="1965" y="274"/>
                  </a:cubicBezTo>
                  <a:cubicBezTo>
                    <a:pt x="1417" y="48"/>
                    <a:pt x="822" y="24"/>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5"/>
            <p:cNvSpPr/>
            <p:nvPr/>
          </p:nvSpPr>
          <p:spPr>
            <a:xfrm>
              <a:off x="5662600" y="3749400"/>
              <a:ext cx="48250" cy="15150"/>
            </a:xfrm>
            <a:custGeom>
              <a:avLst/>
              <a:gdLst/>
              <a:ahLst/>
              <a:cxnLst/>
              <a:rect l="l" t="t" r="r" b="b"/>
              <a:pathLst>
                <a:path w="1930" h="606" extrusionOk="0">
                  <a:moveTo>
                    <a:pt x="469" y="1"/>
                  </a:moveTo>
                  <a:cubicBezTo>
                    <a:pt x="399" y="1"/>
                    <a:pt x="328" y="12"/>
                    <a:pt x="251" y="36"/>
                  </a:cubicBezTo>
                  <a:cubicBezTo>
                    <a:pt x="120" y="108"/>
                    <a:pt x="1" y="203"/>
                    <a:pt x="131" y="358"/>
                  </a:cubicBezTo>
                  <a:cubicBezTo>
                    <a:pt x="286" y="465"/>
                    <a:pt x="465" y="477"/>
                    <a:pt x="643" y="501"/>
                  </a:cubicBezTo>
                  <a:cubicBezTo>
                    <a:pt x="786" y="512"/>
                    <a:pt x="917" y="560"/>
                    <a:pt x="1060" y="584"/>
                  </a:cubicBezTo>
                  <a:cubicBezTo>
                    <a:pt x="1133" y="596"/>
                    <a:pt x="1208" y="606"/>
                    <a:pt x="1282" y="606"/>
                  </a:cubicBezTo>
                  <a:cubicBezTo>
                    <a:pt x="1423" y="606"/>
                    <a:pt x="1562" y="571"/>
                    <a:pt x="1679" y="453"/>
                  </a:cubicBezTo>
                  <a:cubicBezTo>
                    <a:pt x="1894" y="441"/>
                    <a:pt x="1929" y="346"/>
                    <a:pt x="1834" y="167"/>
                  </a:cubicBezTo>
                  <a:cubicBezTo>
                    <a:pt x="1739" y="167"/>
                    <a:pt x="1655" y="155"/>
                    <a:pt x="1572" y="155"/>
                  </a:cubicBezTo>
                  <a:cubicBezTo>
                    <a:pt x="1472" y="107"/>
                    <a:pt x="1364" y="98"/>
                    <a:pt x="1253" y="98"/>
                  </a:cubicBezTo>
                  <a:cubicBezTo>
                    <a:pt x="1178" y="98"/>
                    <a:pt x="1101" y="102"/>
                    <a:pt x="1025" y="102"/>
                  </a:cubicBezTo>
                  <a:cubicBezTo>
                    <a:pt x="907" y="102"/>
                    <a:pt x="789" y="91"/>
                    <a:pt x="679" y="36"/>
                  </a:cubicBezTo>
                  <a:cubicBezTo>
                    <a:pt x="608" y="12"/>
                    <a:pt x="539"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5"/>
            <p:cNvSpPr/>
            <p:nvPr/>
          </p:nvSpPr>
          <p:spPr>
            <a:xfrm>
              <a:off x="5759050" y="3760600"/>
              <a:ext cx="36625" cy="15025"/>
            </a:xfrm>
            <a:custGeom>
              <a:avLst/>
              <a:gdLst/>
              <a:ahLst/>
              <a:cxnLst/>
              <a:rect l="l" t="t" r="r" b="b"/>
              <a:pathLst>
                <a:path w="1465" h="601" extrusionOk="0">
                  <a:moveTo>
                    <a:pt x="273" y="1"/>
                  </a:moveTo>
                  <a:cubicBezTo>
                    <a:pt x="183" y="1"/>
                    <a:pt x="92" y="6"/>
                    <a:pt x="0" y="17"/>
                  </a:cubicBezTo>
                  <a:lnTo>
                    <a:pt x="131" y="291"/>
                  </a:lnTo>
                  <a:cubicBezTo>
                    <a:pt x="203" y="422"/>
                    <a:pt x="322" y="493"/>
                    <a:pt x="453" y="541"/>
                  </a:cubicBezTo>
                  <a:cubicBezTo>
                    <a:pt x="607" y="588"/>
                    <a:pt x="738" y="600"/>
                    <a:pt x="893" y="600"/>
                  </a:cubicBezTo>
                  <a:cubicBezTo>
                    <a:pt x="1072" y="600"/>
                    <a:pt x="1250" y="600"/>
                    <a:pt x="1405" y="481"/>
                  </a:cubicBezTo>
                  <a:cubicBezTo>
                    <a:pt x="1465" y="422"/>
                    <a:pt x="1465" y="362"/>
                    <a:pt x="1429" y="291"/>
                  </a:cubicBezTo>
                  <a:cubicBezTo>
                    <a:pt x="1059" y="106"/>
                    <a:pt x="674"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5"/>
            <p:cNvSpPr/>
            <p:nvPr/>
          </p:nvSpPr>
          <p:spPr>
            <a:xfrm>
              <a:off x="5649800" y="3748200"/>
              <a:ext cx="19075" cy="11625"/>
            </a:xfrm>
            <a:custGeom>
              <a:avLst/>
              <a:gdLst/>
              <a:ahLst/>
              <a:cxnLst/>
              <a:rect l="l" t="t" r="r" b="b"/>
              <a:pathLst>
                <a:path w="763" h="465" extrusionOk="0">
                  <a:moveTo>
                    <a:pt x="167" y="1"/>
                  </a:moveTo>
                  <a:cubicBezTo>
                    <a:pt x="96" y="1"/>
                    <a:pt x="48" y="37"/>
                    <a:pt x="1" y="96"/>
                  </a:cubicBezTo>
                  <a:cubicBezTo>
                    <a:pt x="1" y="263"/>
                    <a:pt x="96" y="370"/>
                    <a:pt x="227" y="441"/>
                  </a:cubicBezTo>
                  <a:cubicBezTo>
                    <a:pt x="273" y="457"/>
                    <a:pt x="321" y="465"/>
                    <a:pt x="368" y="465"/>
                  </a:cubicBezTo>
                  <a:cubicBezTo>
                    <a:pt x="465" y="465"/>
                    <a:pt x="559" y="430"/>
                    <a:pt x="632" y="358"/>
                  </a:cubicBezTo>
                  <a:lnTo>
                    <a:pt x="763" y="84"/>
                  </a:lnTo>
                  <a:cubicBezTo>
                    <a:pt x="632" y="72"/>
                    <a:pt x="513" y="72"/>
                    <a:pt x="370" y="60"/>
                  </a:cubicBezTo>
                  <a:cubicBezTo>
                    <a:pt x="298" y="25"/>
                    <a:pt x="239"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5"/>
            <p:cNvSpPr/>
            <p:nvPr/>
          </p:nvSpPr>
          <p:spPr>
            <a:xfrm>
              <a:off x="5679575" y="3749100"/>
              <a:ext cx="22350" cy="4650"/>
            </a:xfrm>
            <a:custGeom>
              <a:avLst/>
              <a:gdLst/>
              <a:ahLst/>
              <a:cxnLst/>
              <a:rect l="l" t="t" r="r" b="b"/>
              <a:pathLst>
                <a:path w="894" h="186" extrusionOk="0">
                  <a:moveTo>
                    <a:pt x="0" y="36"/>
                  </a:moveTo>
                  <a:lnTo>
                    <a:pt x="0" y="36"/>
                  </a:lnTo>
                  <a:cubicBezTo>
                    <a:pt x="143" y="155"/>
                    <a:pt x="292" y="185"/>
                    <a:pt x="442" y="185"/>
                  </a:cubicBezTo>
                  <a:cubicBezTo>
                    <a:pt x="593" y="185"/>
                    <a:pt x="744" y="155"/>
                    <a:pt x="893" y="155"/>
                  </a:cubicBezTo>
                  <a:cubicBezTo>
                    <a:pt x="619" y="1"/>
                    <a:pt x="298" y="60"/>
                    <a:pt x="0"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5"/>
            <p:cNvSpPr/>
            <p:nvPr/>
          </p:nvSpPr>
          <p:spPr>
            <a:xfrm>
              <a:off x="5880475" y="3768150"/>
              <a:ext cx="8675" cy="9250"/>
            </a:xfrm>
            <a:custGeom>
              <a:avLst/>
              <a:gdLst/>
              <a:ahLst/>
              <a:cxnLst/>
              <a:rect l="l" t="t" r="r" b="b"/>
              <a:pathLst>
                <a:path w="347" h="370" extrusionOk="0">
                  <a:moveTo>
                    <a:pt x="275" y="1"/>
                  </a:moveTo>
                  <a:cubicBezTo>
                    <a:pt x="120" y="1"/>
                    <a:pt x="1" y="36"/>
                    <a:pt x="25" y="227"/>
                  </a:cubicBezTo>
                  <a:cubicBezTo>
                    <a:pt x="25" y="298"/>
                    <a:pt x="49" y="370"/>
                    <a:pt x="120" y="370"/>
                  </a:cubicBezTo>
                  <a:cubicBezTo>
                    <a:pt x="287" y="370"/>
                    <a:pt x="275" y="239"/>
                    <a:pt x="299" y="132"/>
                  </a:cubicBezTo>
                  <a:cubicBezTo>
                    <a:pt x="346" y="72"/>
                    <a:pt x="322" y="36"/>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5"/>
            <p:cNvSpPr/>
            <p:nvPr/>
          </p:nvSpPr>
          <p:spPr>
            <a:xfrm>
              <a:off x="5747425" y="3760600"/>
              <a:ext cx="7475" cy="3250"/>
            </a:xfrm>
            <a:custGeom>
              <a:avLst/>
              <a:gdLst/>
              <a:ahLst/>
              <a:cxnLst/>
              <a:rect l="l" t="t" r="r" b="b"/>
              <a:pathLst>
                <a:path w="299" h="130" extrusionOk="0">
                  <a:moveTo>
                    <a:pt x="202" y="0"/>
                  </a:moveTo>
                  <a:cubicBezTo>
                    <a:pt x="189" y="0"/>
                    <a:pt x="178" y="1"/>
                    <a:pt x="167" y="5"/>
                  </a:cubicBezTo>
                  <a:cubicBezTo>
                    <a:pt x="108" y="17"/>
                    <a:pt x="1" y="53"/>
                    <a:pt x="1" y="64"/>
                  </a:cubicBezTo>
                  <a:cubicBezTo>
                    <a:pt x="1" y="115"/>
                    <a:pt x="37" y="130"/>
                    <a:pt x="79" y="130"/>
                  </a:cubicBezTo>
                  <a:cubicBezTo>
                    <a:pt x="96" y="130"/>
                    <a:pt x="114" y="127"/>
                    <a:pt x="132" y="124"/>
                  </a:cubicBezTo>
                  <a:cubicBezTo>
                    <a:pt x="191" y="112"/>
                    <a:pt x="239" y="53"/>
                    <a:pt x="298" y="17"/>
                  </a:cubicBezTo>
                  <a:cubicBezTo>
                    <a:pt x="265" y="8"/>
                    <a:pt x="231"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5"/>
            <p:cNvSpPr/>
            <p:nvPr/>
          </p:nvSpPr>
          <p:spPr>
            <a:xfrm>
              <a:off x="5794750" y="3766375"/>
              <a:ext cx="5100" cy="5825"/>
            </a:xfrm>
            <a:custGeom>
              <a:avLst/>
              <a:gdLst/>
              <a:ahLst/>
              <a:cxnLst/>
              <a:rect l="l" t="t" r="r" b="b"/>
              <a:pathLst>
                <a:path w="204" h="233" extrusionOk="0">
                  <a:moveTo>
                    <a:pt x="96" y="0"/>
                  </a:moveTo>
                  <a:cubicBezTo>
                    <a:pt x="72" y="12"/>
                    <a:pt x="25" y="48"/>
                    <a:pt x="1" y="60"/>
                  </a:cubicBezTo>
                  <a:lnTo>
                    <a:pt x="1" y="179"/>
                  </a:lnTo>
                  <a:cubicBezTo>
                    <a:pt x="26" y="220"/>
                    <a:pt x="62" y="233"/>
                    <a:pt x="101" y="233"/>
                  </a:cubicBezTo>
                  <a:cubicBezTo>
                    <a:pt x="119" y="233"/>
                    <a:pt x="137" y="230"/>
                    <a:pt x="156" y="226"/>
                  </a:cubicBezTo>
                  <a:cubicBezTo>
                    <a:pt x="203" y="167"/>
                    <a:pt x="191" y="107"/>
                    <a:pt x="144" y="48"/>
                  </a:cubicBezTo>
                  <a:cubicBezTo>
                    <a:pt x="132" y="24"/>
                    <a:pt x="120"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35"/>
            <p:cNvSpPr/>
            <p:nvPr/>
          </p:nvSpPr>
          <p:spPr>
            <a:xfrm>
              <a:off x="5805475" y="3767725"/>
              <a:ext cx="3300" cy="2250"/>
            </a:xfrm>
            <a:custGeom>
              <a:avLst/>
              <a:gdLst/>
              <a:ahLst/>
              <a:cxnLst/>
              <a:rect l="l" t="t" r="r" b="b"/>
              <a:pathLst>
                <a:path w="132" h="90" extrusionOk="0">
                  <a:moveTo>
                    <a:pt x="29" y="1"/>
                  </a:moveTo>
                  <a:cubicBezTo>
                    <a:pt x="18" y="1"/>
                    <a:pt x="7" y="2"/>
                    <a:pt x="1" y="6"/>
                  </a:cubicBezTo>
                  <a:cubicBezTo>
                    <a:pt x="14" y="53"/>
                    <a:pt x="35" y="89"/>
                    <a:pt x="62" y="89"/>
                  </a:cubicBezTo>
                  <a:cubicBezTo>
                    <a:pt x="83" y="89"/>
                    <a:pt x="106" y="69"/>
                    <a:pt x="131" y="18"/>
                  </a:cubicBezTo>
                  <a:cubicBezTo>
                    <a:pt x="98" y="9"/>
                    <a:pt x="58"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5"/>
            <p:cNvSpPr/>
            <p:nvPr/>
          </p:nvSpPr>
          <p:spPr>
            <a:xfrm>
              <a:off x="5798025" y="3767550"/>
              <a:ext cx="3300" cy="4875"/>
            </a:xfrm>
            <a:custGeom>
              <a:avLst/>
              <a:gdLst/>
              <a:ahLst/>
              <a:cxnLst/>
              <a:rect l="l" t="t" r="r" b="b"/>
              <a:pathLst>
                <a:path w="132" h="195" extrusionOk="0">
                  <a:moveTo>
                    <a:pt x="1" y="1"/>
                  </a:moveTo>
                  <a:lnTo>
                    <a:pt x="1" y="144"/>
                  </a:lnTo>
                  <a:cubicBezTo>
                    <a:pt x="30" y="180"/>
                    <a:pt x="55" y="194"/>
                    <a:pt x="80" y="194"/>
                  </a:cubicBezTo>
                  <a:cubicBezTo>
                    <a:pt x="97" y="194"/>
                    <a:pt x="113" y="189"/>
                    <a:pt x="132" y="179"/>
                  </a:cubicBezTo>
                  <a:lnTo>
                    <a:pt x="132" y="13"/>
                  </a:lnTo>
                  <a:cubicBezTo>
                    <a:pt x="84" y="1"/>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5"/>
            <p:cNvSpPr/>
            <p:nvPr/>
          </p:nvSpPr>
          <p:spPr>
            <a:xfrm>
              <a:off x="5652775" y="3746725"/>
              <a:ext cx="6575" cy="3000"/>
            </a:xfrm>
            <a:custGeom>
              <a:avLst/>
              <a:gdLst/>
              <a:ahLst/>
              <a:cxnLst/>
              <a:rect l="l" t="t" r="r" b="b"/>
              <a:pathLst>
                <a:path w="263" h="120" extrusionOk="0">
                  <a:moveTo>
                    <a:pt x="84" y="0"/>
                  </a:moveTo>
                  <a:cubicBezTo>
                    <a:pt x="24" y="24"/>
                    <a:pt x="1" y="60"/>
                    <a:pt x="24" y="119"/>
                  </a:cubicBezTo>
                  <a:lnTo>
                    <a:pt x="263" y="119"/>
                  </a:lnTo>
                  <a:cubicBezTo>
                    <a:pt x="203" y="72"/>
                    <a:pt x="143"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5"/>
            <p:cNvSpPr/>
            <p:nvPr/>
          </p:nvSpPr>
          <p:spPr>
            <a:xfrm>
              <a:off x="5793575" y="3782525"/>
              <a:ext cx="25925" cy="7450"/>
            </a:xfrm>
            <a:custGeom>
              <a:avLst/>
              <a:gdLst/>
              <a:ahLst/>
              <a:cxnLst/>
              <a:rect l="l" t="t" r="r" b="b"/>
              <a:pathLst>
                <a:path w="1037" h="298" extrusionOk="0">
                  <a:moveTo>
                    <a:pt x="324" y="1"/>
                  </a:moveTo>
                  <a:cubicBezTo>
                    <a:pt x="276" y="1"/>
                    <a:pt x="227" y="3"/>
                    <a:pt x="179" y="9"/>
                  </a:cubicBezTo>
                  <a:cubicBezTo>
                    <a:pt x="72" y="57"/>
                    <a:pt x="0" y="116"/>
                    <a:pt x="48" y="247"/>
                  </a:cubicBezTo>
                  <a:cubicBezTo>
                    <a:pt x="131" y="259"/>
                    <a:pt x="238" y="271"/>
                    <a:pt x="322" y="295"/>
                  </a:cubicBezTo>
                  <a:cubicBezTo>
                    <a:pt x="355" y="290"/>
                    <a:pt x="389" y="288"/>
                    <a:pt x="423" y="288"/>
                  </a:cubicBezTo>
                  <a:cubicBezTo>
                    <a:pt x="506" y="288"/>
                    <a:pt x="591" y="298"/>
                    <a:pt x="674" y="298"/>
                  </a:cubicBezTo>
                  <a:cubicBezTo>
                    <a:pt x="807" y="298"/>
                    <a:pt x="935" y="273"/>
                    <a:pt x="1036" y="140"/>
                  </a:cubicBezTo>
                  <a:cubicBezTo>
                    <a:pt x="807" y="70"/>
                    <a:pt x="570" y="1"/>
                    <a:pt x="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5"/>
            <p:cNvSpPr/>
            <p:nvPr/>
          </p:nvSpPr>
          <p:spPr>
            <a:xfrm>
              <a:off x="5811125" y="3796425"/>
              <a:ext cx="9250" cy="3300"/>
            </a:xfrm>
            <a:custGeom>
              <a:avLst/>
              <a:gdLst/>
              <a:ahLst/>
              <a:cxnLst/>
              <a:rect l="l" t="t" r="r" b="b"/>
              <a:pathLst>
                <a:path w="370" h="132" extrusionOk="0">
                  <a:moveTo>
                    <a:pt x="60" y="1"/>
                  </a:moveTo>
                  <a:cubicBezTo>
                    <a:pt x="25" y="48"/>
                    <a:pt x="13" y="72"/>
                    <a:pt x="1" y="120"/>
                  </a:cubicBezTo>
                  <a:cubicBezTo>
                    <a:pt x="120" y="132"/>
                    <a:pt x="251" y="132"/>
                    <a:pt x="370" y="132"/>
                  </a:cubicBezTo>
                  <a:cubicBezTo>
                    <a:pt x="298" y="13"/>
                    <a:pt x="179"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5"/>
            <p:cNvSpPr/>
            <p:nvPr/>
          </p:nvSpPr>
          <p:spPr>
            <a:xfrm>
              <a:off x="5780175" y="3770525"/>
              <a:ext cx="21450" cy="4600"/>
            </a:xfrm>
            <a:custGeom>
              <a:avLst/>
              <a:gdLst/>
              <a:ahLst/>
              <a:cxnLst/>
              <a:rect l="l" t="t" r="r" b="b"/>
              <a:pathLst>
                <a:path w="858" h="184" extrusionOk="0">
                  <a:moveTo>
                    <a:pt x="560" y="1"/>
                  </a:moveTo>
                  <a:cubicBezTo>
                    <a:pt x="381" y="13"/>
                    <a:pt x="191" y="25"/>
                    <a:pt x="0" y="37"/>
                  </a:cubicBezTo>
                  <a:cubicBezTo>
                    <a:pt x="129" y="159"/>
                    <a:pt x="280" y="184"/>
                    <a:pt x="434" y="184"/>
                  </a:cubicBezTo>
                  <a:cubicBezTo>
                    <a:pt x="537" y="184"/>
                    <a:pt x="642" y="173"/>
                    <a:pt x="742" y="173"/>
                  </a:cubicBezTo>
                  <a:cubicBezTo>
                    <a:pt x="781" y="173"/>
                    <a:pt x="820" y="175"/>
                    <a:pt x="858" y="179"/>
                  </a:cubicBezTo>
                  <a:lnTo>
                    <a:pt x="858" y="37"/>
                  </a:lnTo>
                  <a:cubicBezTo>
                    <a:pt x="798" y="37"/>
                    <a:pt x="762" y="25"/>
                    <a:pt x="715" y="25"/>
                  </a:cubicBezTo>
                  <a:cubicBezTo>
                    <a:pt x="655" y="13"/>
                    <a:pt x="608" y="13"/>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5"/>
            <p:cNvSpPr/>
            <p:nvPr/>
          </p:nvSpPr>
          <p:spPr>
            <a:xfrm>
              <a:off x="5351125" y="3943325"/>
              <a:ext cx="142125" cy="58825"/>
            </a:xfrm>
            <a:custGeom>
              <a:avLst/>
              <a:gdLst/>
              <a:ahLst/>
              <a:cxnLst/>
              <a:rect l="l" t="t" r="r" b="b"/>
              <a:pathLst>
                <a:path w="5685" h="2353" extrusionOk="0">
                  <a:moveTo>
                    <a:pt x="209" y="0"/>
                  </a:moveTo>
                  <a:cubicBezTo>
                    <a:pt x="75" y="0"/>
                    <a:pt x="0" y="91"/>
                    <a:pt x="17" y="304"/>
                  </a:cubicBezTo>
                  <a:cubicBezTo>
                    <a:pt x="29" y="506"/>
                    <a:pt x="89" y="721"/>
                    <a:pt x="148" y="911"/>
                  </a:cubicBezTo>
                  <a:cubicBezTo>
                    <a:pt x="494" y="1328"/>
                    <a:pt x="434" y="2054"/>
                    <a:pt x="1160" y="2161"/>
                  </a:cubicBezTo>
                  <a:cubicBezTo>
                    <a:pt x="1207" y="2163"/>
                    <a:pt x="1254" y="2163"/>
                    <a:pt x="1301" y="2163"/>
                  </a:cubicBezTo>
                  <a:cubicBezTo>
                    <a:pt x="1406" y="2163"/>
                    <a:pt x="1511" y="2161"/>
                    <a:pt x="1616" y="2161"/>
                  </a:cubicBezTo>
                  <a:cubicBezTo>
                    <a:pt x="1821" y="2161"/>
                    <a:pt x="2027" y="2171"/>
                    <a:pt x="2232" y="2233"/>
                  </a:cubicBezTo>
                  <a:cubicBezTo>
                    <a:pt x="2502" y="2326"/>
                    <a:pt x="2773" y="2353"/>
                    <a:pt x="3045" y="2353"/>
                  </a:cubicBezTo>
                  <a:cubicBezTo>
                    <a:pt x="3428" y="2353"/>
                    <a:pt x="3812" y="2299"/>
                    <a:pt x="4197" y="2299"/>
                  </a:cubicBezTo>
                  <a:cubicBezTo>
                    <a:pt x="4312" y="2299"/>
                    <a:pt x="4427" y="2304"/>
                    <a:pt x="4542" y="2316"/>
                  </a:cubicBezTo>
                  <a:cubicBezTo>
                    <a:pt x="4610" y="2306"/>
                    <a:pt x="4679" y="2302"/>
                    <a:pt x="4748" y="2302"/>
                  </a:cubicBezTo>
                  <a:cubicBezTo>
                    <a:pt x="4872" y="2302"/>
                    <a:pt x="4998" y="2313"/>
                    <a:pt x="5122" y="2313"/>
                  </a:cubicBezTo>
                  <a:cubicBezTo>
                    <a:pt x="5316" y="2313"/>
                    <a:pt x="5506" y="2286"/>
                    <a:pt x="5685" y="2149"/>
                  </a:cubicBezTo>
                  <a:cubicBezTo>
                    <a:pt x="5577" y="2035"/>
                    <a:pt x="5448" y="2012"/>
                    <a:pt x="5316" y="2012"/>
                  </a:cubicBezTo>
                  <a:cubicBezTo>
                    <a:pt x="5228" y="2012"/>
                    <a:pt x="5139" y="2022"/>
                    <a:pt x="5052" y="2022"/>
                  </a:cubicBezTo>
                  <a:cubicBezTo>
                    <a:pt x="5025" y="2022"/>
                    <a:pt x="4997" y="2021"/>
                    <a:pt x="4970" y="2019"/>
                  </a:cubicBezTo>
                  <a:cubicBezTo>
                    <a:pt x="4934" y="2013"/>
                    <a:pt x="4897" y="2011"/>
                    <a:pt x="4859" y="2011"/>
                  </a:cubicBezTo>
                  <a:cubicBezTo>
                    <a:pt x="4783" y="2011"/>
                    <a:pt x="4706" y="2019"/>
                    <a:pt x="4630" y="2019"/>
                  </a:cubicBezTo>
                  <a:cubicBezTo>
                    <a:pt x="4499" y="2019"/>
                    <a:pt x="4371" y="1997"/>
                    <a:pt x="4256" y="1876"/>
                  </a:cubicBezTo>
                  <a:cubicBezTo>
                    <a:pt x="3494" y="1602"/>
                    <a:pt x="2684" y="1792"/>
                    <a:pt x="1934" y="1554"/>
                  </a:cubicBezTo>
                  <a:cubicBezTo>
                    <a:pt x="1744" y="1399"/>
                    <a:pt x="1339" y="1447"/>
                    <a:pt x="1387" y="1030"/>
                  </a:cubicBezTo>
                  <a:cubicBezTo>
                    <a:pt x="1479" y="893"/>
                    <a:pt x="1605" y="868"/>
                    <a:pt x="1737" y="868"/>
                  </a:cubicBezTo>
                  <a:cubicBezTo>
                    <a:pt x="1811" y="868"/>
                    <a:pt x="1886" y="876"/>
                    <a:pt x="1958" y="876"/>
                  </a:cubicBezTo>
                  <a:cubicBezTo>
                    <a:pt x="2286" y="870"/>
                    <a:pt x="2619" y="870"/>
                    <a:pt x="2952" y="870"/>
                  </a:cubicBezTo>
                  <a:cubicBezTo>
                    <a:pt x="3286" y="870"/>
                    <a:pt x="3619" y="870"/>
                    <a:pt x="3947" y="864"/>
                  </a:cubicBezTo>
                  <a:cubicBezTo>
                    <a:pt x="4024" y="864"/>
                    <a:pt x="4106" y="872"/>
                    <a:pt x="4186" y="872"/>
                  </a:cubicBezTo>
                  <a:cubicBezTo>
                    <a:pt x="4314" y="872"/>
                    <a:pt x="4439" y="850"/>
                    <a:pt x="4542" y="733"/>
                  </a:cubicBezTo>
                  <a:cubicBezTo>
                    <a:pt x="4380" y="563"/>
                    <a:pt x="4174" y="541"/>
                    <a:pt x="3965" y="541"/>
                  </a:cubicBezTo>
                  <a:cubicBezTo>
                    <a:pt x="3895" y="541"/>
                    <a:pt x="3825" y="544"/>
                    <a:pt x="3756" y="544"/>
                  </a:cubicBezTo>
                  <a:cubicBezTo>
                    <a:pt x="3728" y="544"/>
                    <a:pt x="3700" y="543"/>
                    <a:pt x="3673" y="542"/>
                  </a:cubicBezTo>
                  <a:cubicBezTo>
                    <a:pt x="3537" y="536"/>
                    <a:pt x="3400" y="534"/>
                    <a:pt x="3263" y="534"/>
                  </a:cubicBezTo>
                  <a:cubicBezTo>
                    <a:pt x="2889" y="534"/>
                    <a:pt x="2512" y="550"/>
                    <a:pt x="2134" y="550"/>
                  </a:cubicBezTo>
                  <a:cubicBezTo>
                    <a:pt x="1777" y="550"/>
                    <a:pt x="1420" y="536"/>
                    <a:pt x="1065" y="483"/>
                  </a:cubicBezTo>
                  <a:cubicBezTo>
                    <a:pt x="815" y="387"/>
                    <a:pt x="637" y="149"/>
                    <a:pt x="398" y="42"/>
                  </a:cubicBezTo>
                  <a:cubicBezTo>
                    <a:pt x="327" y="15"/>
                    <a:pt x="263"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5"/>
            <p:cNvSpPr/>
            <p:nvPr/>
          </p:nvSpPr>
          <p:spPr>
            <a:xfrm>
              <a:off x="5393050" y="3977600"/>
              <a:ext cx="140700" cy="13525"/>
            </a:xfrm>
            <a:custGeom>
              <a:avLst/>
              <a:gdLst/>
              <a:ahLst/>
              <a:cxnLst/>
              <a:rect l="l" t="t" r="r" b="b"/>
              <a:pathLst>
                <a:path w="5628" h="541" extrusionOk="0">
                  <a:moveTo>
                    <a:pt x="118" y="1"/>
                  </a:moveTo>
                  <a:cubicBezTo>
                    <a:pt x="48" y="1"/>
                    <a:pt x="1" y="46"/>
                    <a:pt x="7" y="195"/>
                  </a:cubicBezTo>
                  <a:lnTo>
                    <a:pt x="412" y="326"/>
                  </a:lnTo>
                  <a:cubicBezTo>
                    <a:pt x="1127" y="540"/>
                    <a:pt x="1853" y="445"/>
                    <a:pt x="2579" y="505"/>
                  </a:cubicBezTo>
                  <a:cubicBezTo>
                    <a:pt x="3579" y="445"/>
                    <a:pt x="4579" y="386"/>
                    <a:pt x="5591" y="314"/>
                  </a:cubicBezTo>
                  <a:cubicBezTo>
                    <a:pt x="5627" y="195"/>
                    <a:pt x="5556" y="124"/>
                    <a:pt x="5449" y="76"/>
                  </a:cubicBezTo>
                  <a:cubicBezTo>
                    <a:pt x="5198" y="76"/>
                    <a:pt x="4937" y="64"/>
                    <a:pt x="4675" y="64"/>
                  </a:cubicBezTo>
                  <a:cubicBezTo>
                    <a:pt x="3749" y="79"/>
                    <a:pt x="2818" y="167"/>
                    <a:pt x="1889" y="167"/>
                  </a:cubicBezTo>
                  <a:cubicBezTo>
                    <a:pt x="1360" y="167"/>
                    <a:pt x="832" y="139"/>
                    <a:pt x="305" y="52"/>
                  </a:cubicBezTo>
                  <a:cubicBezTo>
                    <a:pt x="238" y="27"/>
                    <a:pt x="172" y="1"/>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5"/>
            <p:cNvSpPr/>
            <p:nvPr/>
          </p:nvSpPr>
          <p:spPr>
            <a:xfrm>
              <a:off x="5513475" y="3870200"/>
              <a:ext cx="159875" cy="17725"/>
            </a:xfrm>
            <a:custGeom>
              <a:avLst/>
              <a:gdLst/>
              <a:ahLst/>
              <a:cxnLst/>
              <a:rect l="l" t="t" r="r" b="b"/>
              <a:pathLst>
                <a:path w="6395" h="709" extrusionOk="0">
                  <a:moveTo>
                    <a:pt x="5884" y="1"/>
                  </a:moveTo>
                  <a:cubicBezTo>
                    <a:pt x="5712" y="1"/>
                    <a:pt x="5535" y="75"/>
                    <a:pt x="5358" y="205"/>
                  </a:cubicBezTo>
                  <a:cubicBezTo>
                    <a:pt x="5285" y="351"/>
                    <a:pt x="5176" y="360"/>
                    <a:pt x="5054" y="360"/>
                  </a:cubicBezTo>
                  <a:cubicBezTo>
                    <a:pt x="5037" y="360"/>
                    <a:pt x="5019" y="360"/>
                    <a:pt x="5001" y="360"/>
                  </a:cubicBezTo>
                  <a:cubicBezTo>
                    <a:pt x="4311" y="336"/>
                    <a:pt x="3644" y="336"/>
                    <a:pt x="2953" y="324"/>
                  </a:cubicBezTo>
                  <a:cubicBezTo>
                    <a:pt x="2846" y="288"/>
                    <a:pt x="2739" y="270"/>
                    <a:pt x="2633" y="270"/>
                  </a:cubicBezTo>
                  <a:cubicBezTo>
                    <a:pt x="2528" y="270"/>
                    <a:pt x="2423" y="288"/>
                    <a:pt x="2322" y="324"/>
                  </a:cubicBezTo>
                  <a:lnTo>
                    <a:pt x="2096" y="324"/>
                  </a:lnTo>
                  <a:cubicBezTo>
                    <a:pt x="2040" y="296"/>
                    <a:pt x="1983" y="284"/>
                    <a:pt x="1927" y="284"/>
                  </a:cubicBezTo>
                  <a:cubicBezTo>
                    <a:pt x="1864" y="284"/>
                    <a:pt x="1802" y="299"/>
                    <a:pt x="1739" y="324"/>
                  </a:cubicBezTo>
                  <a:lnTo>
                    <a:pt x="1524" y="324"/>
                  </a:lnTo>
                  <a:cubicBezTo>
                    <a:pt x="1419" y="286"/>
                    <a:pt x="1308" y="277"/>
                    <a:pt x="1196" y="277"/>
                  </a:cubicBezTo>
                  <a:cubicBezTo>
                    <a:pt x="1094" y="277"/>
                    <a:pt x="992" y="284"/>
                    <a:pt x="890" y="284"/>
                  </a:cubicBezTo>
                  <a:cubicBezTo>
                    <a:pt x="752" y="284"/>
                    <a:pt x="615" y="271"/>
                    <a:pt x="489" y="205"/>
                  </a:cubicBezTo>
                  <a:cubicBezTo>
                    <a:pt x="407" y="180"/>
                    <a:pt x="332" y="165"/>
                    <a:pt x="258" y="165"/>
                  </a:cubicBezTo>
                  <a:cubicBezTo>
                    <a:pt x="192" y="165"/>
                    <a:pt x="128" y="177"/>
                    <a:pt x="60" y="205"/>
                  </a:cubicBezTo>
                  <a:cubicBezTo>
                    <a:pt x="0" y="372"/>
                    <a:pt x="84" y="467"/>
                    <a:pt x="215" y="550"/>
                  </a:cubicBezTo>
                  <a:lnTo>
                    <a:pt x="620" y="586"/>
                  </a:lnTo>
                  <a:cubicBezTo>
                    <a:pt x="786" y="550"/>
                    <a:pt x="929" y="550"/>
                    <a:pt x="1096" y="550"/>
                  </a:cubicBezTo>
                  <a:lnTo>
                    <a:pt x="1548" y="550"/>
                  </a:lnTo>
                  <a:cubicBezTo>
                    <a:pt x="1632" y="550"/>
                    <a:pt x="1703" y="550"/>
                    <a:pt x="1786" y="610"/>
                  </a:cubicBezTo>
                  <a:cubicBezTo>
                    <a:pt x="2834" y="622"/>
                    <a:pt x="3882" y="622"/>
                    <a:pt x="4942" y="633"/>
                  </a:cubicBezTo>
                  <a:cubicBezTo>
                    <a:pt x="5165" y="671"/>
                    <a:pt x="5389" y="708"/>
                    <a:pt x="5613" y="708"/>
                  </a:cubicBezTo>
                  <a:cubicBezTo>
                    <a:pt x="5818" y="708"/>
                    <a:pt x="6023" y="677"/>
                    <a:pt x="6227" y="586"/>
                  </a:cubicBezTo>
                  <a:cubicBezTo>
                    <a:pt x="6144" y="324"/>
                    <a:pt x="5906" y="514"/>
                    <a:pt x="5811" y="372"/>
                  </a:cubicBezTo>
                  <a:lnTo>
                    <a:pt x="5811" y="372"/>
                  </a:lnTo>
                  <a:cubicBezTo>
                    <a:pt x="5924" y="378"/>
                    <a:pt x="6041" y="424"/>
                    <a:pt x="6146" y="424"/>
                  </a:cubicBezTo>
                  <a:cubicBezTo>
                    <a:pt x="6241" y="424"/>
                    <a:pt x="6327" y="387"/>
                    <a:pt x="6394" y="252"/>
                  </a:cubicBezTo>
                  <a:cubicBezTo>
                    <a:pt x="6232" y="78"/>
                    <a:pt x="6060" y="1"/>
                    <a:pt x="5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5"/>
            <p:cNvSpPr/>
            <p:nvPr/>
          </p:nvSpPr>
          <p:spPr>
            <a:xfrm>
              <a:off x="5371200" y="3949125"/>
              <a:ext cx="140225" cy="12950"/>
            </a:xfrm>
            <a:custGeom>
              <a:avLst/>
              <a:gdLst/>
              <a:ahLst/>
              <a:cxnLst/>
              <a:rect l="l" t="t" r="r" b="b"/>
              <a:pathLst>
                <a:path w="5609" h="518" extrusionOk="0">
                  <a:moveTo>
                    <a:pt x="1334" y="10"/>
                  </a:moveTo>
                  <a:cubicBezTo>
                    <a:pt x="1087" y="10"/>
                    <a:pt x="840" y="12"/>
                    <a:pt x="596" y="24"/>
                  </a:cubicBezTo>
                  <a:cubicBezTo>
                    <a:pt x="568" y="26"/>
                    <a:pt x="540" y="26"/>
                    <a:pt x="511" y="26"/>
                  </a:cubicBezTo>
                  <a:cubicBezTo>
                    <a:pt x="493" y="26"/>
                    <a:pt x="474" y="26"/>
                    <a:pt x="455" y="26"/>
                  </a:cubicBezTo>
                  <a:cubicBezTo>
                    <a:pt x="249" y="26"/>
                    <a:pt x="39" y="39"/>
                    <a:pt x="0" y="358"/>
                  </a:cubicBezTo>
                  <a:cubicBezTo>
                    <a:pt x="187" y="495"/>
                    <a:pt x="395" y="517"/>
                    <a:pt x="603" y="517"/>
                  </a:cubicBezTo>
                  <a:cubicBezTo>
                    <a:pt x="700" y="517"/>
                    <a:pt x="798" y="513"/>
                    <a:pt x="893" y="513"/>
                  </a:cubicBezTo>
                  <a:cubicBezTo>
                    <a:pt x="1846" y="513"/>
                    <a:pt x="2786" y="501"/>
                    <a:pt x="3739" y="501"/>
                  </a:cubicBezTo>
                  <a:cubicBezTo>
                    <a:pt x="3880" y="487"/>
                    <a:pt x="4022" y="483"/>
                    <a:pt x="4164" y="483"/>
                  </a:cubicBezTo>
                  <a:cubicBezTo>
                    <a:pt x="4335" y="483"/>
                    <a:pt x="4507" y="489"/>
                    <a:pt x="4678" y="489"/>
                  </a:cubicBezTo>
                  <a:cubicBezTo>
                    <a:pt x="4992" y="489"/>
                    <a:pt x="5305" y="471"/>
                    <a:pt x="5608" y="370"/>
                  </a:cubicBezTo>
                  <a:cubicBezTo>
                    <a:pt x="5596" y="274"/>
                    <a:pt x="5549" y="215"/>
                    <a:pt x="5477" y="167"/>
                  </a:cubicBezTo>
                  <a:cubicBezTo>
                    <a:pt x="5447" y="161"/>
                    <a:pt x="5421" y="158"/>
                    <a:pt x="5394" y="158"/>
                  </a:cubicBezTo>
                  <a:cubicBezTo>
                    <a:pt x="5367" y="158"/>
                    <a:pt x="5340" y="161"/>
                    <a:pt x="5310" y="167"/>
                  </a:cubicBezTo>
                  <a:cubicBezTo>
                    <a:pt x="5280" y="212"/>
                    <a:pt x="5250" y="230"/>
                    <a:pt x="5221" y="230"/>
                  </a:cubicBezTo>
                  <a:cubicBezTo>
                    <a:pt x="5181" y="230"/>
                    <a:pt x="5143" y="197"/>
                    <a:pt x="5108" y="155"/>
                  </a:cubicBezTo>
                  <a:lnTo>
                    <a:pt x="4941" y="155"/>
                  </a:lnTo>
                  <a:cubicBezTo>
                    <a:pt x="4922" y="157"/>
                    <a:pt x="4903" y="158"/>
                    <a:pt x="4884" y="158"/>
                  </a:cubicBezTo>
                  <a:cubicBezTo>
                    <a:pt x="4760" y="158"/>
                    <a:pt x="4636" y="127"/>
                    <a:pt x="4513" y="96"/>
                  </a:cubicBezTo>
                  <a:cubicBezTo>
                    <a:pt x="4459" y="91"/>
                    <a:pt x="4406" y="88"/>
                    <a:pt x="4354" y="88"/>
                  </a:cubicBezTo>
                  <a:cubicBezTo>
                    <a:pt x="4279" y="88"/>
                    <a:pt x="4204" y="94"/>
                    <a:pt x="4120" y="108"/>
                  </a:cubicBezTo>
                  <a:cubicBezTo>
                    <a:pt x="4017" y="145"/>
                    <a:pt x="3919" y="159"/>
                    <a:pt x="3823" y="159"/>
                  </a:cubicBezTo>
                  <a:cubicBezTo>
                    <a:pt x="3640" y="159"/>
                    <a:pt x="3466" y="107"/>
                    <a:pt x="3286" y="60"/>
                  </a:cubicBezTo>
                  <a:cubicBezTo>
                    <a:pt x="2870" y="1"/>
                    <a:pt x="2477" y="24"/>
                    <a:pt x="2072" y="12"/>
                  </a:cubicBezTo>
                  <a:cubicBezTo>
                    <a:pt x="1828" y="12"/>
                    <a:pt x="1581" y="10"/>
                    <a:pt x="1334" y="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35"/>
            <p:cNvSpPr/>
            <p:nvPr/>
          </p:nvSpPr>
          <p:spPr>
            <a:xfrm>
              <a:off x="5536100" y="3977700"/>
              <a:ext cx="123550" cy="8650"/>
            </a:xfrm>
            <a:custGeom>
              <a:avLst/>
              <a:gdLst/>
              <a:ahLst/>
              <a:cxnLst/>
              <a:rect l="l" t="t" r="r" b="b"/>
              <a:pathLst>
                <a:path w="4942" h="346" extrusionOk="0">
                  <a:moveTo>
                    <a:pt x="4668" y="1"/>
                  </a:moveTo>
                  <a:cubicBezTo>
                    <a:pt x="4373" y="12"/>
                    <a:pt x="4076" y="15"/>
                    <a:pt x="3779" y="15"/>
                  </a:cubicBezTo>
                  <a:cubicBezTo>
                    <a:pt x="3426" y="15"/>
                    <a:pt x="3072" y="11"/>
                    <a:pt x="2719" y="11"/>
                  </a:cubicBezTo>
                  <a:cubicBezTo>
                    <a:pt x="2144" y="11"/>
                    <a:pt x="1570" y="23"/>
                    <a:pt x="1000" y="84"/>
                  </a:cubicBezTo>
                  <a:cubicBezTo>
                    <a:pt x="926" y="140"/>
                    <a:pt x="842" y="157"/>
                    <a:pt x="754" y="157"/>
                  </a:cubicBezTo>
                  <a:cubicBezTo>
                    <a:pt x="628" y="157"/>
                    <a:pt x="493" y="123"/>
                    <a:pt x="368" y="123"/>
                  </a:cubicBezTo>
                  <a:cubicBezTo>
                    <a:pt x="226" y="123"/>
                    <a:pt x="95" y="166"/>
                    <a:pt x="0" y="346"/>
                  </a:cubicBezTo>
                  <a:cubicBezTo>
                    <a:pt x="1620" y="310"/>
                    <a:pt x="3263" y="263"/>
                    <a:pt x="4882" y="239"/>
                  </a:cubicBezTo>
                  <a:cubicBezTo>
                    <a:pt x="4941" y="179"/>
                    <a:pt x="4941" y="120"/>
                    <a:pt x="4870" y="72"/>
                  </a:cubicBezTo>
                  <a:cubicBezTo>
                    <a:pt x="4810" y="48"/>
                    <a:pt x="4727" y="1"/>
                    <a:pt x="4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5"/>
            <p:cNvSpPr/>
            <p:nvPr/>
          </p:nvSpPr>
          <p:spPr>
            <a:xfrm>
              <a:off x="5636400" y="3873225"/>
              <a:ext cx="79800" cy="19400"/>
            </a:xfrm>
            <a:custGeom>
              <a:avLst/>
              <a:gdLst/>
              <a:ahLst/>
              <a:cxnLst/>
              <a:rect l="l" t="t" r="r" b="b"/>
              <a:pathLst>
                <a:path w="3192" h="776" extrusionOk="0">
                  <a:moveTo>
                    <a:pt x="2294" y="0"/>
                  </a:moveTo>
                  <a:cubicBezTo>
                    <a:pt x="2013" y="0"/>
                    <a:pt x="1733" y="78"/>
                    <a:pt x="1453" y="215"/>
                  </a:cubicBezTo>
                  <a:cubicBezTo>
                    <a:pt x="1396" y="239"/>
                    <a:pt x="1336" y="246"/>
                    <a:pt x="1274" y="246"/>
                  </a:cubicBezTo>
                  <a:cubicBezTo>
                    <a:pt x="1179" y="246"/>
                    <a:pt x="1080" y="229"/>
                    <a:pt x="985" y="229"/>
                  </a:cubicBezTo>
                  <a:cubicBezTo>
                    <a:pt x="899" y="229"/>
                    <a:pt x="815" y="243"/>
                    <a:pt x="739" y="298"/>
                  </a:cubicBezTo>
                  <a:cubicBezTo>
                    <a:pt x="858" y="441"/>
                    <a:pt x="1072" y="310"/>
                    <a:pt x="1168" y="536"/>
                  </a:cubicBezTo>
                  <a:lnTo>
                    <a:pt x="1" y="536"/>
                  </a:lnTo>
                  <a:cubicBezTo>
                    <a:pt x="60" y="572"/>
                    <a:pt x="120" y="632"/>
                    <a:pt x="179" y="655"/>
                  </a:cubicBezTo>
                  <a:cubicBezTo>
                    <a:pt x="344" y="675"/>
                    <a:pt x="510" y="681"/>
                    <a:pt x="676" y="681"/>
                  </a:cubicBezTo>
                  <a:cubicBezTo>
                    <a:pt x="914" y="681"/>
                    <a:pt x="1152" y="669"/>
                    <a:pt x="1389" y="669"/>
                  </a:cubicBezTo>
                  <a:cubicBezTo>
                    <a:pt x="1688" y="669"/>
                    <a:pt x="1985" y="688"/>
                    <a:pt x="2275" y="774"/>
                  </a:cubicBezTo>
                  <a:cubicBezTo>
                    <a:pt x="2279" y="775"/>
                    <a:pt x="2284" y="776"/>
                    <a:pt x="2290" y="776"/>
                  </a:cubicBezTo>
                  <a:cubicBezTo>
                    <a:pt x="2347" y="776"/>
                    <a:pt x="2465" y="724"/>
                    <a:pt x="2465" y="691"/>
                  </a:cubicBezTo>
                  <a:cubicBezTo>
                    <a:pt x="2515" y="421"/>
                    <a:pt x="2675" y="388"/>
                    <a:pt x="2850" y="388"/>
                  </a:cubicBezTo>
                  <a:cubicBezTo>
                    <a:pt x="2904" y="388"/>
                    <a:pt x="2961" y="392"/>
                    <a:pt x="3015" y="392"/>
                  </a:cubicBezTo>
                  <a:cubicBezTo>
                    <a:pt x="3078" y="392"/>
                    <a:pt x="3138" y="387"/>
                    <a:pt x="3192" y="370"/>
                  </a:cubicBezTo>
                  <a:cubicBezTo>
                    <a:pt x="3180" y="322"/>
                    <a:pt x="3156" y="274"/>
                    <a:pt x="3144" y="251"/>
                  </a:cubicBezTo>
                  <a:cubicBezTo>
                    <a:pt x="2858" y="78"/>
                    <a:pt x="2575" y="0"/>
                    <a:pt x="2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5"/>
            <p:cNvSpPr/>
            <p:nvPr/>
          </p:nvSpPr>
          <p:spPr>
            <a:xfrm>
              <a:off x="5424275" y="3882400"/>
              <a:ext cx="83875" cy="15475"/>
            </a:xfrm>
            <a:custGeom>
              <a:avLst/>
              <a:gdLst/>
              <a:ahLst/>
              <a:cxnLst/>
              <a:rect l="l" t="t" r="r" b="b"/>
              <a:pathLst>
                <a:path w="3355" h="619" extrusionOk="0">
                  <a:moveTo>
                    <a:pt x="2955" y="1"/>
                  </a:moveTo>
                  <a:cubicBezTo>
                    <a:pt x="2828" y="1"/>
                    <a:pt x="2710" y="49"/>
                    <a:pt x="2592" y="134"/>
                  </a:cubicBezTo>
                  <a:cubicBezTo>
                    <a:pt x="1735" y="229"/>
                    <a:pt x="890" y="324"/>
                    <a:pt x="20" y="419"/>
                  </a:cubicBezTo>
                  <a:cubicBezTo>
                    <a:pt x="0" y="540"/>
                    <a:pt x="40" y="618"/>
                    <a:pt x="138" y="618"/>
                  </a:cubicBezTo>
                  <a:cubicBezTo>
                    <a:pt x="156" y="618"/>
                    <a:pt x="177" y="615"/>
                    <a:pt x="199" y="610"/>
                  </a:cubicBezTo>
                  <a:lnTo>
                    <a:pt x="2616" y="431"/>
                  </a:lnTo>
                  <a:cubicBezTo>
                    <a:pt x="2652" y="392"/>
                    <a:pt x="2691" y="379"/>
                    <a:pt x="2730" y="379"/>
                  </a:cubicBezTo>
                  <a:cubicBezTo>
                    <a:pt x="2813" y="379"/>
                    <a:pt x="2900" y="435"/>
                    <a:pt x="2980" y="435"/>
                  </a:cubicBezTo>
                  <a:cubicBezTo>
                    <a:pt x="3002" y="435"/>
                    <a:pt x="3024" y="431"/>
                    <a:pt x="3045" y="419"/>
                  </a:cubicBezTo>
                  <a:cubicBezTo>
                    <a:pt x="3152" y="372"/>
                    <a:pt x="3295" y="384"/>
                    <a:pt x="3330" y="253"/>
                  </a:cubicBezTo>
                  <a:cubicBezTo>
                    <a:pt x="3354" y="122"/>
                    <a:pt x="3223" y="62"/>
                    <a:pt x="3116" y="26"/>
                  </a:cubicBezTo>
                  <a:cubicBezTo>
                    <a:pt x="3060" y="9"/>
                    <a:pt x="3007" y="1"/>
                    <a:pt x="2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5"/>
            <p:cNvSpPr/>
            <p:nvPr/>
          </p:nvSpPr>
          <p:spPr>
            <a:xfrm>
              <a:off x="5421500" y="3905775"/>
              <a:ext cx="66100" cy="9225"/>
            </a:xfrm>
            <a:custGeom>
              <a:avLst/>
              <a:gdLst/>
              <a:ahLst/>
              <a:cxnLst/>
              <a:rect l="l" t="t" r="r" b="b"/>
              <a:pathLst>
                <a:path w="2644" h="369" extrusionOk="0">
                  <a:moveTo>
                    <a:pt x="1075" y="1"/>
                  </a:moveTo>
                  <a:cubicBezTo>
                    <a:pt x="999" y="1"/>
                    <a:pt x="925" y="24"/>
                    <a:pt x="858" y="80"/>
                  </a:cubicBezTo>
                  <a:cubicBezTo>
                    <a:pt x="858" y="92"/>
                    <a:pt x="846" y="92"/>
                    <a:pt x="810" y="103"/>
                  </a:cubicBezTo>
                  <a:cubicBezTo>
                    <a:pt x="803" y="110"/>
                    <a:pt x="796" y="113"/>
                    <a:pt x="788" y="113"/>
                  </a:cubicBezTo>
                  <a:cubicBezTo>
                    <a:pt x="767" y="113"/>
                    <a:pt x="744" y="93"/>
                    <a:pt x="727" y="68"/>
                  </a:cubicBezTo>
                  <a:lnTo>
                    <a:pt x="715" y="68"/>
                  </a:lnTo>
                  <a:cubicBezTo>
                    <a:pt x="477" y="80"/>
                    <a:pt x="227" y="68"/>
                    <a:pt x="0" y="222"/>
                  </a:cubicBezTo>
                  <a:cubicBezTo>
                    <a:pt x="75" y="338"/>
                    <a:pt x="170" y="368"/>
                    <a:pt x="271" y="368"/>
                  </a:cubicBezTo>
                  <a:cubicBezTo>
                    <a:pt x="346" y="368"/>
                    <a:pt x="424" y="352"/>
                    <a:pt x="501" y="342"/>
                  </a:cubicBezTo>
                  <a:lnTo>
                    <a:pt x="2572" y="342"/>
                  </a:lnTo>
                  <a:cubicBezTo>
                    <a:pt x="2644" y="187"/>
                    <a:pt x="2525" y="115"/>
                    <a:pt x="2406" y="80"/>
                  </a:cubicBezTo>
                  <a:cubicBezTo>
                    <a:pt x="2398" y="84"/>
                    <a:pt x="2387" y="85"/>
                    <a:pt x="2375" y="85"/>
                  </a:cubicBezTo>
                  <a:cubicBezTo>
                    <a:pt x="2351" y="85"/>
                    <a:pt x="2322" y="80"/>
                    <a:pt x="2298" y="80"/>
                  </a:cubicBezTo>
                  <a:cubicBezTo>
                    <a:pt x="2249" y="117"/>
                    <a:pt x="2196" y="138"/>
                    <a:pt x="2142" y="138"/>
                  </a:cubicBezTo>
                  <a:cubicBezTo>
                    <a:pt x="2092" y="138"/>
                    <a:pt x="2040" y="120"/>
                    <a:pt x="1989" y="80"/>
                  </a:cubicBezTo>
                  <a:lnTo>
                    <a:pt x="1870" y="80"/>
                  </a:lnTo>
                  <a:cubicBezTo>
                    <a:pt x="1796" y="135"/>
                    <a:pt x="1723" y="165"/>
                    <a:pt x="1650" y="165"/>
                  </a:cubicBezTo>
                  <a:cubicBezTo>
                    <a:pt x="1580" y="165"/>
                    <a:pt x="1511" y="138"/>
                    <a:pt x="1441" y="80"/>
                  </a:cubicBezTo>
                  <a:cubicBezTo>
                    <a:pt x="1393" y="80"/>
                    <a:pt x="1334" y="56"/>
                    <a:pt x="1286" y="56"/>
                  </a:cubicBezTo>
                  <a:cubicBezTo>
                    <a:pt x="1217" y="21"/>
                    <a:pt x="1145"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5"/>
            <p:cNvSpPr/>
            <p:nvPr/>
          </p:nvSpPr>
          <p:spPr>
            <a:xfrm>
              <a:off x="5507525" y="3950600"/>
              <a:ext cx="50925" cy="10325"/>
            </a:xfrm>
            <a:custGeom>
              <a:avLst/>
              <a:gdLst/>
              <a:ahLst/>
              <a:cxnLst/>
              <a:rect l="l" t="t" r="r" b="b"/>
              <a:pathLst>
                <a:path w="2037" h="413" extrusionOk="0">
                  <a:moveTo>
                    <a:pt x="360" y="1"/>
                  </a:moveTo>
                  <a:cubicBezTo>
                    <a:pt x="233" y="1"/>
                    <a:pt x="110" y="57"/>
                    <a:pt x="0" y="180"/>
                  </a:cubicBezTo>
                  <a:cubicBezTo>
                    <a:pt x="60" y="215"/>
                    <a:pt x="96" y="263"/>
                    <a:pt x="155" y="311"/>
                  </a:cubicBezTo>
                  <a:cubicBezTo>
                    <a:pt x="448" y="377"/>
                    <a:pt x="790" y="413"/>
                    <a:pt x="1111" y="413"/>
                  </a:cubicBezTo>
                  <a:cubicBezTo>
                    <a:pt x="1482" y="413"/>
                    <a:pt x="1826" y="365"/>
                    <a:pt x="2036" y="263"/>
                  </a:cubicBezTo>
                  <a:lnTo>
                    <a:pt x="2036" y="263"/>
                  </a:lnTo>
                  <a:cubicBezTo>
                    <a:pt x="1952" y="285"/>
                    <a:pt x="1870" y="293"/>
                    <a:pt x="1790" y="293"/>
                  </a:cubicBezTo>
                  <a:cubicBezTo>
                    <a:pt x="1452" y="293"/>
                    <a:pt x="1139" y="141"/>
                    <a:pt x="808" y="141"/>
                  </a:cubicBezTo>
                  <a:cubicBezTo>
                    <a:pt x="781" y="141"/>
                    <a:pt x="754" y="142"/>
                    <a:pt x="727" y="144"/>
                  </a:cubicBezTo>
                  <a:cubicBezTo>
                    <a:pt x="605" y="51"/>
                    <a:pt x="481" y="1"/>
                    <a:pt x="3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5"/>
            <p:cNvSpPr/>
            <p:nvPr/>
          </p:nvSpPr>
          <p:spPr>
            <a:xfrm>
              <a:off x="5489075" y="3879150"/>
              <a:ext cx="44075" cy="13750"/>
            </a:xfrm>
            <a:custGeom>
              <a:avLst/>
              <a:gdLst/>
              <a:ahLst/>
              <a:cxnLst/>
              <a:rect l="l" t="t" r="r" b="b"/>
              <a:pathLst>
                <a:path w="1763" h="550" extrusionOk="0">
                  <a:moveTo>
                    <a:pt x="544" y="0"/>
                  </a:moveTo>
                  <a:cubicBezTo>
                    <a:pt x="367" y="0"/>
                    <a:pt x="192" y="43"/>
                    <a:pt x="24" y="156"/>
                  </a:cubicBezTo>
                  <a:cubicBezTo>
                    <a:pt x="24" y="192"/>
                    <a:pt x="24" y="240"/>
                    <a:pt x="0" y="275"/>
                  </a:cubicBezTo>
                  <a:cubicBezTo>
                    <a:pt x="131" y="275"/>
                    <a:pt x="286" y="275"/>
                    <a:pt x="417" y="299"/>
                  </a:cubicBezTo>
                  <a:cubicBezTo>
                    <a:pt x="476" y="299"/>
                    <a:pt x="536" y="323"/>
                    <a:pt x="595" y="335"/>
                  </a:cubicBezTo>
                  <a:cubicBezTo>
                    <a:pt x="560" y="418"/>
                    <a:pt x="500" y="478"/>
                    <a:pt x="453" y="549"/>
                  </a:cubicBezTo>
                  <a:cubicBezTo>
                    <a:pt x="893" y="549"/>
                    <a:pt x="1310" y="371"/>
                    <a:pt x="1762" y="299"/>
                  </a:cubicBezTo>
                  <a:cubicBezTo>
                    <a:pt x="1750" y="216"/>
                    <a:pt x="1655" y="216"/>
                    <a:pt x="1608" y="156"/>
                  </a:cubicBezTo>
                  <a:cubicBezTo>
                    <a:pt x="1465" y="144"/>
                    <a:pt x="1322" y="144"/>
                    <a:pt x="1179" y="133"/>
                  </a:cubicBezTo>
                  <a:cubicBezTo>
                    <a:pt x="971" y="61"/>
                    <a:pt x="756" y="0"/>
                    <a:pt x="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5"/>
            <p:cNvSpPr/>
            <p:nvPr/>
          </p:nvSpPr>
          <p:spPr>
            <a:xfrm>
              <a:off x="5451550" y="3919825"/>
              <a:ext cx="41400" cy="9075"/>
            </a:xfrm>
            <a:custGeom>
              <a:avLst/>
              <a:gdLst/>
              <a:ahLst/>
              <a:cxnLst/>
              <a:rect l="l" t="t" r="r" b="b"/>
              <a:pathLst>
                <a:path w="1656" h="363" extrusionOk="0">
                  <a:moveTo>
                    <a:pt x="521" y="1"/>
                  </a:moveTo>
                  <a:cubicBezTo>
                    <a:pt x="428" y="1"/>
                    <a:pt x="333" y="18"/>
                    <a:pt x="239" y="65"/>
                  </a:cubicBezTo>
                  <a:cubicBezTo>
                    <a:pt x="180" y="65"/>
                    <a:pt x="132" y="77"/>
                    <a:pt x="72" y="77"/>
                  </a:cubicBezTo>
                  <a:cubicBezTo>
                    <a:pt x="1" y="244"/>
                    <a:pt x="156" y="292"/>
                    <a:pt x="227" y="363"/>
                  </a:cubicBezTo>
                  <a:lnTo>
                    <a:pt x="537" y="363"/>
                  </a:lnTo>
                  <a:cubicBezTo>
                    <a:pt x="537" y="351"/>
                    <a:pt x="549" y="351"/>
                    <a:pt x="572" y="315"/>
                  </a:cubicBezTo>
                  <a:cubicBezTo>
                    <a:pt x="584" y="315"/>
                    <a:pt x="608" y="339"/>
                    <a:pt x="644" y="363"/>
                  </a:cubicBezTo>
                  <a:lnTo>
                    <a:pt x="1656" y="363"/>
                  </a:lnTo>
                  <a:cubicBezTo>
                    <a:pt x="1549" y="196"/>
                    <a:pt x="1370" y="172"/>
                    <a:pt x="1227" y="77"/>
                  </a:cubicBezTo>
                  <a:lnTo>
                    <a:pt x="942" y="77"/>
                  </a:lnTo>
                  <a:cubicBezTo>
                    <a:pt x="805" y="41"/>
                    <a:pt x="664"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5"/>
            <p:cNvSpPr/>
            <p:nvPr/>
          </p:nvSpPr>
          <p:spPr>
            <a:xfrm>
              <a:off x="5658125" y="3978350"/>
              <a:ext cx="38975" cy="6075"/>
            </a:xfrm>
            <a:custGeom>
              <a:avLst/>
              <a:gdLst/>
              <a:ahLst/>
              <a:cxnLst/>
              <a:rect l="l" t="t" r="r" b="b"/>
              <a:pathLst>
                <a:path w="1559" h="243" extrusionOk="0">
                  <a:moveTo>
                    <a:pt x="398" y="1"/>
                  </a:moveTo>
                  <a:cubicBezTo>
                    <a:pt x="266" y="1"/>
                    <a:pt x="134" y="13"/>
                    <a:pt x="1" y="46"/>
                  </a:cubicBezTo>
                  <a:lnTo>
                    <a:pt x="1" y="213"/>
                  </a:lnTo>
                  <a:cubicBezTo>
                    <a:pt x="465" y="213"/>
                    <a:pt x="906" y="213"/>
                    <a:pt x="1358" y="237"/>
                  </a:cubicBezTo>
                  <a:cubicBezTo>
                    <a:pt x="1383" y="240"/>
                    <a:pt x="1405" y="242"/>
                    <a:pt x="1425" y="242"/>
                  </a:cubicBezTo>
                  <a:cubicBezTo>
                    <a:pt x="1527" y="242"/>
                    <a:pt x="1559" y="188"/>
                    <a:pt x="1549" y="58"/>
                  </a:cubicBezTo>
                  <a:lnTo>
                    <a:pt x="1549" y="58"/>
                  </a:lnTo>
                  <a:cubicBezTo>
                    <a:pt x="1480" y="66"/>
                    <a:pt x="1411" y="69"/>
                    <a:pt x="1343" y="69"/>
                  </a:cubicBezTo>
                  <a:cubicBezTo>
                    <a:pt x="1029" y="69"/>
                    <a:pt x="715"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5"/>
            <p:cNvSpPr/>
            <p:nvPr/>
          </p:nvSpPr>
          <p:spPr>
            <a:xfrm>
              <a:off x="5516750" y="3943425"/>
              <a:ext cx="40200" cy="7800"/>
            </a:xfrm>
            <a:custGeom>
              <a:avLst/>
              <a:gdLst/>
              <a:ahLst/>
              <a:cxnLst/>
              <a:rect l="l" t="t" r="r" b="b"/>
              <a:pathLst>
                <a:path w="1608" h="312" extrusionOk="0">
                  <a:moveTo>
                    <a:pt x="257" y="0"/>
                  </a:moveTo>
                  <a:cubicBezTo>
                    <a:pt x="192" y="0"/>
                    <a:pt x="126" y="5"/>
                    <a:pt x="60" y="14"/>
                  </a:cubicBezTo>
                  <a:cubicBezTo>
                    <a:pt x="0" y="205"/>
                    <a:pt x="143" y="240"/>
                    <a:pt x="286" y="300"/>
                  </a:cubicBezTo>
                  <a:cubicBezTo>
                    <a:pt x="298" y="300"/>
                    <a:pt x="322" y="312"/>
                    <a:pt x="358" y="312"/>
                  </a:cubicBezTo>
                  <a:cubicBezTo>
                    <a:pt x="414" y="308"/>
                    <a:pt x="471" y="307"/>
                    <a:pt x="528" y="307"/>
                  </a:cubicBezTo>
                  <a:cubicBezTo>
                    <a:pt x="626" y="307"/>
                    <a:pt x="725" y="310"/>
                    <a:pt x="829" y="310"/>
                  </a:cubicBezTo>
                  <a:cubicBezTo>
                    <a:pt x="1065" y="310"/>
                    <a:pt x="1320" y="293"/>
                    <a:pt x="1608" y="181"/>
                  </a:cubicBezTo>
                  <a:cubicBezTo>
                    <a:pt x="1083" y="171"/>
                    <a:pt x="67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5"/>
            <p:cNvSpPr/>
            <p:nvPr/>
          </p:nvSpPr>
          <p:spPr>
            <a:xfrm>
              <a:off x="5488650" y="3910900"/>
              <a:ext cx="29900" cy="6500"/>
            </a:xfrm>
            <a:custGeom>
              <a:avLst/>
              <a:gdLst/>
              <a:ahLst/>
              <a:cxnLst/>
              <a:rect l="l" t="t" r="r" b="b"/>
              <a:pathLst>
                <a:path w="1196" h="260" extrusionOk="0">
                  <a:moveTo>
                    <a:pt x="131" y="0"/>
                  </a:moveTo>
                  <a:cubicBezTo>
                    <a:pt x="38" y="0"/>
                    <a:pt x="0" y="59"/>
                    <a:pt x="41" y="160"/>
                  </a:cubicBezTo>
                  <a:cubicBezTo>
                    <a:pt x="209" y="218"/>
                    <a:pt x="374" y="259"/>
                    <a:pt x="541" y="259"/>
                  </a:cubicBezTo>
                  <a:cubicBezTo>
                    <a:pt x="754" y="259"/>
                    <a:pt x="969" y="192"/>
                    <a:pt x="1196" y="6"/>
                  </a:cubicBezTo>
                  <a:lnTo>
                    <a:pt x="184" y="6"/>
                  </a:lnTo>
                  <a:cubicBezTo>
                    <a:pt x="165" y="2"/>
                    <a:pt x="14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5"/>
            <p:cNvSpPr/>
            <p:nvPr/>
          </p:nvSpPr>
          <p:spPr>
            <a:xfrm>
              <a:off x="5529250" y="3978675"/>
              <a:ext cx="32175" cy="7100"/>
            </a:xfrm>
            <a:custGeom>
              <a:avLst/>
              <a:gdLst/>
              <a:ahLst/>
              <a:cxnLst/>
              <a:rect l="l" t="t" r="r" b="b"/>
              <a:pathLst>
                <a:path w="1287" h="284" extrusionOk="0">
                  <a:moveTo>
                    <a:pt x="763" y="0"/>
                  </a:moveTo>
                  <a:cubicBezTo>
                    <a:pt x="505" y="0"/>
                    <a:pt x="249" y="19"/>
                    <a:pt x="1" y="33"/>
                  </a:cubicBezTo>
                  <a:cubicBezTo>
                    <a:pt x="48" y="104"/>
                    <a:pt x="96" y="200"/>
                    <a:pt x="143" y="271"/>
                  </a:cubicBezTo>
                  <a:cubicBezTo>
                    <a:pt x="203" y="283"/>
                    <a:pt x="239" y="283"/>
                    <a:pt x="286" y="283"/>
                  </a:cubicBezTo>
                  <a:cubicBezTo>
                    <a:pt x="392" y="177"/>
                    <a:pt x="509" y="160"/>
                    <a:pt x="630" y="160"/>
                  </a:cubicBezTo>
                  <a:cubicBezTo>
                    <a:pt x="685" y="160"/>
                    <a:pt x="742" y="164"/>
                    <a:pt x="798" y="164"/>
                  </a:cubicBezTo>
                  <a:cubicBezTo>
                    <a:pt x="845" y="164"/>
                    <a:pt x="895" y="167"/>
                    <a:pt x="947" y="167"/>
                  </a:cubicBezTo>
                  <a:cubicBezTo>
                    <a:pt x="1068" y="167"/>
                    <a:pt x="1195" y="150"/>
                    <a:pt x="1286" y="33"/>
                  </a:cubicBezTo>
                  <a:cubicBezTo>
                    <a:pt x="1113" y="9"/>
                    <a:pt x="938"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35"/>
            <p:cNvSpPr/>
            <p:nvPr/>
          </p:nvSpPr>
          <p:spPr>
            <a:xfrm>
              <a:off x="5495925" y="3945550"/>
              <a:ext cx="29775" cy="9625"/>
            </a:xfrm>
            <a:custGeom>
              <a:avLst/>
              <a:gdLst/>
              <a:ahLst/>
              <a:cxnLst/>
              <a:rect l="l" t="t" r="r" b="b"/>
              <a:pathLst>
                <a:path w="1191" h="385" extrusionOk="0">
                  <a:moveTo>
                    <a:pt x="548" y="1"/>
                  </a:moveTo>
                  <a:cubicBezTo>
                    <a:pt x="488" y="1"/>
                    <a:pt x="429" y="25"/>
                    <a:pt x="369" y="36"/>
                  </a:cubicBezTo>
                  <a:cubicBezTo>
                    <a:pt x="238" y="84"/>
                    <a:pt x="71" y="84"/>
                    <a:pt x="0" y="263"/>
                  </a:cubicBezTo>
                  <a:cubicBezTo>
                    <a:pt x="12" y="286"/>
                    <a:pt x="12" y="322"/>
                    <a:pt x="24" y="346"/>
                  </a:cubicBezTo>
                  <a:cubicBezTo>
                    <a:pt x="71" y="346"/>
                    <a:pt x="131" y="358"/>
                    <a:pt x="179" y="358"/>
                  </a:cubicBezTo>
                  <a:cubicBezTo>
                    <a:pt x="202" y="376"/>
                    <a:pt x="223" y="385"/>
                    <a:pt x="244" y="385"/>
                  </a:cubicBezTo>
                  <a:cubicBezTo>
                    <a:pt x="265" y="385"/>
                    <a:pt x="286" y="376"/>
                    <a:pt x="310" y="358"/>
                  </a:cubicBezTo>
                  <a:lnTo>
                    <a:pt x="452" y="358"/>
                  </a:lnTo>
                  <a:cubicBezTo>
                    <a:pt x="714" y="358"/>
                    <a:pt x="953" y="346"/>
                    <a:pt x="1191" y="334"/>
                  </a:cubicBezTo>
                  <a:lnTo>
                    <a:pt x="1167" y="251"/>
                  </a:lnTo>
                  <a:lnTo>
                    <a:pt x="1167" y="215"/>
                  </a:lnTo>
                  <a:lnTo>
                    <a:pt x="1155" y="167"/>
                  </a:lnTo>
                  <a:cubicBezTo>
                    <a:pt x="953" y="108"/>
                    <a:pt x="738" y="60"/>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5"/>
            <p:cNvSpPr/>
            <p:nvPr/>
          </p:nvSpPr>
          <p:spPr>
            <a:xfrm>
              <a:off x="5378625" y="3969075"/>
              <a:ext cx="21775" cy="13700"/>
            </a:xfrm>
            <a:custGeom>
              <a:avLst/>
              <a:gdLst/>
              <a:ahLst/>
              <a:cxnLst/>
              <a:rect l="l" t="t" r="r" b="b"/>
              <a:pathLst>
                <a:path w="871" h="548" extrusionOk="0">
                  <a:moveTo>
                    <a:pt x="275" y="0"/>
                  </a:moveTo>
                  <a:cubicBezTo>
                    <a:pt x="1" y="369"/>
                    <a:pt x="370" y="417"/>
                    <a:pt x="572" y="548"/>
                  </a:cubicBezTo>
                  <a:cubicBezTo>
                    <a:pt x="632" y="429"/>
                    <a:pt x="751" y="417"/>
                    <a:pt x="870" y="405"/>
                  </a:cubicBezTo>
                  <a:cubicBezTo>
                    <a:pt x="692" y="250"/>
                    <a:pt x="406" y="23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5"/>
            <p:cNvSpPr/>
            <p:nvPr/>
          </p:nvSpPr>
          <p:spPr>
            <a:xfrm>
              <a:off x="5506325" y="3942575"/>
              <a:ext cx="19075" cy="8175"/>
            </a:xfrm>
            <a:custGeom>
              <a:avLst/>
              <a:gdLst/>
              <a:ahLst/>
              <a:cxnLst/>
              <a:rect l="l" t="t" r="r" b="b"/>
              <a:pathLst>
                <a:path w="763" h="327" extrusionOk="0">
                  <a:moveTo>
                    <a:pt x="48" y="1"/>
                  </a:moveTo>
                  <a:lnTo>
                    <a:pt x="60" y="60"/>
                  </a:lnTo>
                  <a:cubicBezTo>
                    <a:pt x="1" y="108"/>
                    <a:pt x="13" y="155"/>
                    <a:pt x="60" y="203"/>
                  </a:cubicBezTo>
                  <a:cubicBezTo>
                    <a:pt x="214" y="284"/>
                    <a:pt x="363" y="327"/>
                    <a:pt x="525" y="327"/>
                  </a:cubicBezTo>
                  <a:cubicBezTo>
                    <a:pt x="601" y="327"/>
                    <a:pt x="679" y="317"/>
                    <a:pt x="763" y="298"/>
                  </a:cubicBezTo>
                  <a:cubicBezTo>
                    <a:pt x="667" y="215"/>
                    <a:pt x="560" y="144"/>
                    <a:pt x="477" y="48"/>
                  </a:cubicBezTo>
                  <a:cubicBezTo>
                    <a:pt x="346" y="36"/>
                    <a:pt x="191" y="2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5"/>
            <p:cNvSpPr/>
            <p:nvPr/>
          </p:nvSpPr>
          <p:spPr>
            <a:xfrm>
              <a:off x="5567650" y="3958025"/>
              <a:ext cx="12850" cy="4975"/>
            </a:xfrm>
            <a:custGeom>
              <a:avLst/>
              <a:gdLst/>
              <a:ahLst/>
              <a:cxnLst/>
              <a:rect l="l" t="t" r="r" b="b"/>
              <a:pathLst>
                <a:path w="514" h="199" extrusionOk="0">
                  <a:moveTo>
                    <a:pt x="379" y="0"/>
                  </a:moveTo>
                  <a:cubicBezTo>
                    <a:pt x="356" y="0"/>
                    <a:pt x="332" y="2"/>
                    <a:pt x="310" y="2"/>
                  </a:cubicBezTo>
                  <a:lnTo>
                    <a:pt x="36" y="2"/>
                  </a:lnTo>
                  <a:cubicBezTo>
                    <a:pt x="0" y="37"/>
                    <a:pt x="0" y="97"/>
                    <a:pt x="12" y="145"/>
                  </a:cubicBezTo>
                  <a:cubicBezTo>
                    <a:pt x="119" y="157"/>
                    <a:pt x="215" y="157"/>
                    <a:pt x="298" y="192"/>
                  </a:cubicBezTo>
                  <a:cubicBezTo>
                    <a:pt x="326" y="196"/>
                    <a:pt x="351" y="198"/>
                    <a:pt x="374" y="198"/>
                  </a:cubicBezTo>
                  <a:cubicBezTo>
                    <a:pt x="430" y="198"/>
                    <a:pt x="468" y="183"/>
                    <a:pt x="477" y="133"/>
                  </a:cubicBezTo>
                  <a:cubicBezTo>
                    <a:pt x="513" y="14"/>
                    <a:pt x="452"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5"/>
            <p:cNvSpPr/>
            <p:nvPr/>
          </p:nvSpPr>
          <p:spPr>
            <a:xfrm>
              <a:off x="5528950" y="3882750"/>
              <a:ext cx="16100" cy="3300"/>
            </a:xfrm>
            <a:custGeom>
              <a:avLst/>
              <a:gdLst/>
              <a:ahLst/>
              <a:cxnLst/>
              <a:rect l="l" t="t" r="r" b="b"/>
              <a:pathLst>
                <a:path w="644" h="132" extrusionOk="0">
                  <a:moveTo>
                    <a:pt x="1" y="0"/>
                  </a:moveTo>
                  <a:cubicBezTo>
                    <a:pt x="60" y="48"/>
                    <a:pt x="108" y="96"/>
                    <a:pt x="155" y="131"/>
                  </a:cubicBezTo>
                  <a:cubicBezTo>
                    <a:pt x="243" y="131"/>
                    <a:pt x="335" y="126"/>
                    <a:pt x="430" y="126"/>
                  </a:cubicBezTo>
                  <a:cubicBezTo>
                    <a:pt x="477" y="126"/>
                    <a:pt x="524" y="127"/>
                    <a:pt x="572" y="131"/>
                  </a:cubicBezTo>
                  <a:cubicBezTo>
                    <a:pt x="632" y="96"/>
                    <a:pt x="644" y="48"/>
                    <a:pt x="572" y="12"/>
                  </a:cubicBezTo>
                  <a:cubicBezTo>
                    <a:pt x="394" y="0"/>
                    <a:pt x="19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5"/>
            <p:cNvSpPr/>
            <p:nvPr/>
          </p:nvSpPr>
          <p:spPr>
            <a:xfrm>
              <a:off x="5543550" y="3882450"/>
              <a:ext cx="8650" cy="3900"/>
            </a:xfrm>
            <a:custGeom>
              <a:avLst/>
              <a:gdLst/>
              <a:ahLst/>
              <a:cxnLst/>
              <a:rect l="l" t="t" r="r" b="b"/>
              <a:pathLst>
                <a:path w="346" h="156" extrusionOk="0">
                  <a:moveTo>
                    <a:pt x="286" y="1"/>
                  </a:moveTo>
                  <a:cubicBezTo>
                    <a:pt x="191" y="12"/>
                    <a:pt x="83" y="12"/>
                    <a:pt x="0" y="12"/>
                  </a:cubicBezTo>
                  <a:lnTo>
                    <a:pt x="0" y="132"/>
                  </a:lnTo>
                  <a:cubicBezTo>
                    <a:pt x="36" y="147"/>
                    <a:pt x="77" y="156"/>
                    <a:pt x="120" y="156"/>
                  </a:cubicBezTo>
                  <a:cubicBezTo>
                    <a:pt x="175" y="156"/>
                    <a:pt x="232" y="141"/>
                    <a:pt x="286" y="108"/>
                  </a:cubicBezTo>
                  <a:cubicBezTo>
                    <a:pt x="345" y="72"/>
                    <a:pt x="345" y="4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5"/>
            <p:cNvSpPr/>
            <p:nvPr/>
          </p:nvSpPr>
          <p:spPr>
            <a:xfrm>
              <a:off x="5552775" y="3882450"/>
              <a:ext cx="4775" cy="3300"/>
            </a:xfrm>
            <a:custGeom>
              <a:avLst/>
              <a:gdLst/>
              <a:ahLst/>
              <a:cxnLst/>
              <a:rect l="l" t="t" r="r" b="b"/>
              <a:pathLst>
                <a:path w="191" h="132" extrusionOk="0">
                  <a:moveTo>
                    <a:pt x="60" y="1"/>
                  </a:moveTo>
                  <a:cubicBezTo>
                    <a:pt x="0" y="48"/>
                    <a:pt x="0" y="72"/>
                    <a:pt x="60" y="120"/>
                  </a:cubicBezTo>
                  <a:cubicBezTo>
                    <a:pt x="107" y="120"/>
                    <a:pt x="155" y="132"/>
                    <a:pt x="191" y="132"/>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5"/>
            <p:cNvSpPr/>
            <p:nvPr/>
          </p:nvSpPr>
          <p:spPr>
            <a:xfrm>
              <a:off x="5550675" y="3882450"/>
              <a:ext cx="3600" cy="2700"/>
            </a:xfrm>
            <a:custGeom>
              <a:avLst/>
              <a:gdLst/>
              <a:ahLst/>
              <a:cxnLst/>
              <a:rect l="l" t="t" r="r" b="b"/>
              <a:pathLst>
                <a:path w="144" h="108" extrusionOk="0">
                  <a:moveTo>
                    <a:pt x="1" y="1"/>
                  </a:moveTo>
                  <a:lnTo>
                    <a:pt x="1" y="108"/>
                  </a:lnTo>
                  <a:lnTo>
                    <a:pt x="144" y="108"/>
                  </a:ln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5"/>
            <p:cNvSpPr/>
            <p:nvPr/>
          </p:nvSpPr>
          <p:spPr>
            <a:xfrm>
              <a:off x="5564975" y="3958050"/>
              <a:ext cx="3600" cy="3600"/>
            </a:xfrm>
            <a:custGeom>
              <a:avLst/>
              <a:gdLst/>
              <a:ahLst/>
              <a:cxnLst/>
              <a:rect l="l" t="t" r="r" b="b"/>
              <a:pathLst>
                <a:path w="144" h="144" extrusionOk="0">
                  <a:moveTo>
                    <a:pt x="143" y="1"/>
                  </a:moveTo>
                  <a:cubicBezTo>
                    <a:pt x="107" y="13"/>
                    <a:pt x="36" y="25"/>
                    <a:pt x="36" y="36"/>
                  </a:cubicBezTo>
                  <a:cubicBezTo>
                    <a:pt x="0" y="132"/>
                    <a:pt x="72" y="144"/>
                    <a:pt x="143" y="144"/>
                  </a:cubicBez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35"/>
            <p:cNvSpPr/>
            <p:nvPr/>
          </p:nvSpPr>
          <p:spPr>
            <a:xfrm>
              <a:off x="5463475" y="3997050"/>
              <a:ext cx="191700" cy="16950"/>
            </a:xfrm>
            <a:custGeom>
              <a:avLst/>
              <a:gdLst/>
              <a:ahLst/>
              <a:cxnLst/>
              <a:rect l="l" t="t" r="r" b="b"/>
              <a:pathLst>
                <a:path w="7668" h="678" extrusionOk="0">
                  <a:moveTo>
                    <a:pt x="1191" y="0"/>
                  </a:moveTo>
                  <a:cubicBezTo>
                    <a:pt x="810" y="12"/>
                    <a:pt x="429" y="24"/>
                    <a:pt x="48" y="48"/>
                  </a:cubicBezTo>
                  <a:cubicBezTo>
                    <a:pt x="0" y="179"/>
                    <a:pt x="72" y="239"/>
                    <a:pt x="191" y="286"/>
                  </a:cubicBezTo>
                  <a:lnTo>
                    <a:pt x="6037" y="465"/>
                  </a:lnTo>
                  <a:cubicBezTo>
                    <a:pt x="6144" y="524"/>
                    <a:pt x="6263" y="501"/>
                    <a:pt x="6370" y="560"/>
                  </a:cubicBezTo>
                  <a:cubicBezTo>
                    <a:pt x="6488" y="594"/>
                    <a:pt x="6606" y="627"/>
                    <a:pt x="6728" y="627"/>
                  </a:cubicBezTo>
                  <a:cubicBezTo>
                    <a:pt x="6778" y="627"/>
                    <a:pt x="6830" y="622"/>
                    <a:pt x="6882" y="608"/>
                  </a:cubicBezTo>
                  <a:cubicBezTo>
                    <a:pt x="7024" y="608"/>
                    <a:pt x="7186" y="677"/>
                    <a:pt x="7336" y="677"/>
                  </a:cubicBezTo>
                  <a:cubicBezTo>
                    <a:pt x="7463" y="677"/>
                    <a:pt x="7580" y="627"/>
                    <a:pt x="7668" y="441"/>
                  </a:cubicBezTo>
                  <a:cubicBezTo>
                    <a:pt x="7570" y="402"/>
                    <a:pt x="7475" y="384"/>
                    <a:pt x="7380" y="384"/>
                  </a:cubicBezTo>
                  <a:cubicBezTo>
                    <a:pt x="7302" y="384"/>
                    <a:pt x="7224" y="396"/>
                    <a:pt x="7144" y="417"/>
                  </a:cubicBezTo>
                  <a:cubicBezTo>
                    <a:pt x="7025" y="381"/>
                    <a:pt x="6906" y="370"/>
                    <a:pt x="6799" y="322"/>
                  </a:cubicBezTo>
                  <a:cubicBezTo>
                    <a:pt x="6656" y="310"/>
                    <a:pt x="6525" y="298"/>
                    <a:pt x="6382" y="286"/>
                  </a:cubicBezTo>
                  <a:cubicBezTo>
                    <a:pt x="6251" y="191"/>
                    <a:pt x="6084" y="251"/>
                    <a:pt x="5941" y="191"/>
                  </a:cubicBezTo>
                  <a:cubicBezTo>
                    <a:pt x="4995" y="125"/>
                    <a:pt x="4041" y="23"/>
                    <a:pt x="3091" y="23"/>
                  </a:cubicBezTo>
                  <a:cubicBezTo>
                    <a:pt x="2834" y="23"/>
                    <a:pt x="2578" y="30"/>
                    <a:pt x="2322" y="48"/>
                  </a:cubicBezTo>
                  <a:cubicBezTo>
                    <a:pt x="2182" y="57"/>
                    <a:pt x="2043" y="62"/>
                    <a:pt x="1904" y="62"/>
                  </a:cubicBezTo>
                  <a:cubicBezTo>
                    <a:pt x="1664" y="62"/>
                    <a:pt x="1425" y="46"/>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35"/>
            <p:cNvSpPr/>
            <p:nvPr/>
          </p:nvSpPr>
          <p:spPr>
            <a:xfrm>
              <a:off x="5831975" y="4022950"/>
              <a:ext cx="110150" cy="18475"/>
            </a:xfrm>
            <a:custGeom>
              <a:avLst/>
              <a:gdLst/>
              <a:ahLst/>
              <a:cxnLst/>
              <a:rect l="l" t="t" r="r" b="b"/>
              <a:pathLst>
                <a:path w="4406" h="739" extrusionOk="0">
                  <a:moveTo>
                    <a:pt x="72" y="0"/>
                  </a:moveTo>
                  <a:cubicBezTo>
                    <a:pt x="0" y="84"/>
                    <a:pt x="0" y="167"/>
                    <a:pt x="72" y="262"/>
                  </a:cubicBezTo>
                  <a:cubicBezTo>
                    <a:pt x="203" y="274"/>
                    <a:pt x="357" y="286"/>
                    <a:pt x="488" y="322"/>
                  </a:cubicBezTo>
                  <a:cubicBezTo>
                    <a:pt x="1369" y="465"/>
                    <a:pt x="2262" y="500"/>
                    <a:pt x="3120" y="691"/>
                  </a:cubicBezTo>
                  <a:cubicBezTo>
                    <a:pt x="3346" y="703"/>
                    <a:pt x="3584" y="715"/>
                    <a:pt x="3810" y="739"/>
                  </a:cubicBezTo>
                  <a:lnTo>
                    <a:pt x="3822" y="679"/>
                  </a:lnTo>
                  <a:cubicBezTo>
                    <a:pt x="3873" y="652"/>
                    <a:pt x="3929" y="645"/>
                    <a:pt x="3987" y="645"/>
                  </a:cubicBezTo>
                  <a:cubicBezTo>
                    <a:pt x="4044" y="645"/>
                    <a:pt x="4104" y="652"/>
                    <a:pt x="4162" y="652"/>
                  </a:cubicBezTo>
                  <a:cubicBezTo>
                    <a:pt x="4249" y="652"/>
                    <a:pt x="4334" y="636"/>
                    <a:pt x="4405" y="560"/>
                  </a:cubicBezTo>
                  <a:cubicBezTo>
                    <a:pt x="4001" y="334"/>
                    <a:pt x="3572" y="393"/>
                    <a:pt x="3155" y="346"/>
                  </a:cubicBezTo>
                  <a:cubicBezTo>
                    <a:pt x="2119" y="238"/>
                    <a:pt x="1107" y="24"/>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5"/>
            <p:cNvSpPr/>
            <p:nvPr/>
          </p:nvSpPr>
          <p:spPr>
            <a:xfrm>
              <a:off x="5659625" y="4008950"/>
              <a:ext cx="53600" cy="9575"/>
            </a:xfrm>
            <a:custGeom>
              <a:avLst/>
              <a:gdLst/>
              <a:ahLst/>
              <a:cxnLst/>
              <a:rect l="l" t="t" r="r" b="b"/>
              <a:pathLst>
                <a:path w="2144" h="383" extrusionOk="0">
                  <a:moveTo>
                    <a:pt x="84" y="1"/>
                  </a:moveTo>
                  <a:cubicBezTo>
                    <a:pt x="0" y="84"/>
                    <a:pt x="0" y="167"/>
                    <a:pt x="84" y="251"/>
                  </a:cubicBezTo>
                  <a:cubicBezTo>
                    <a:pt x="403" y="309"/>
                    <a:pt x="707" y="383"/>
                    <a:pt x="1027" y="383"/>
                  </a:cubicBezTo>
                  <a:cubicBezTo>
                    <a:pt x="1100" y="383"/>
                    <a:pt x="1175" y="379"/>
                    <a:pt x="1251" y="370"/>
                  </a:cubicBezTo>
                  <a:cubicBezTo>
                    <a:pt x="1330" y="337"/>
                    <a:pt x="1413" y="327"/>
                    <a:pt x="1497" y="327"/>
                  </a:cubicBezTo>
                  <a:cubicBezTo>
                    <a:pt x="1598" y="327"/>
                    <a:pt x="1701" y="341"/>
                    <a:pt x="1804" y="341"/>
                  </a:cubicBezTo>
                  <a:cubicBezTo>
                    <a:pt x="1920" y="341"/>
                    <a:pt x="2034" y="324"/>
                    <a:pt x="2144" y="251"/>
                  </a:cubicBezTo>
                  <a:cubicBezTo>
                    <a:pt x="1477" y="84"/>
                    <a:pt x="774" y="25"/>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5"/>
            <p:cNvSpPr/>
            <p:nvPr/>
          </p:nvSpPr>
          <p:spPr>
            <a:xfrm>
              <a:off x="5690875" y="4014800"/>
              <a:ext cx="72650" cy="7575"/>
            </a:xfrm>
            <a:custGeom>
              <a:avLst/>
              <a:gdLst/>
              <a:ahLst/>
              <a:cxnLst/>
              <a:rect l="l" t="t" r="r" b="b"/>
              <a:pathLst>
                <a:path w="2906" h="303" extrusionOk="0">
                  <a:moveTo>
                    <a:pt x="1342" y="0"/>
                  </a:moveTo>
                  <a:cubicBezTo>
                    <a:pt x="1192" y="0"/>
                    <a:pt x="1043" y="2"/>
                    <a:pt x="894" y="5"/>
                  </a:cubicBezTo>
                  <a:cubicBezTo>
                    <a:pt x="821" y="22"/>
                    <a:pt x="746" y="27"/>
                    <a:pt x="670" y="27"/>
                  </a:cubicBezTo>
                  <a:cubicBezTo>
                    <a:pt x="585" y="27"/>
                    <a:pt x="499" y="21"/>
                    <a:pt x="415" y="21"/>
                  </a:cubicBezTo>
                  <a:cubicBezTo>
                    <a:pt x="268" y="21"/>
                    <a:pt x="126" y="39"/>
                    <a:pt x="1" y="136"/>
                  </a:cubicBezTo>
                  <a:cubicBezTo>
                    <a:pt x="79" y="171"/>
                    <a:pt x="164" y="193"/>
                    <a:pt x="250" y="193"/>
                  </a:cubicBezTo>
                  <a:cubicBezTo>
                    <a:pt x="282" y="193"/>
                    <a:pt x="314" y="190"/>
                    <a:pt x="346" y="183"/>
                  </a:cubicBezTo>
                  <a:cubicBezTo>
                    <a:pt x="388" y="195"/>
                    <a:pt x="435" y="201"/>
                    <a:pt x="483" y="201"/>
                  </a:cubicBezTo>
                  <a:cubicBezTo>
                    <a:pt x="530" y="201"/>
                    <a:pt x="578" y="195"/>
                    <a:pt x="620" y="183"/>
                  </a:cubicBezTo>
                  <a:lnTo>
                    <a:pt x="644" y="183"/>
                  </a:lnTo>
                  <a:cubicBezTo>
                    <a:pt x="780" y="233"/>
                    <a:pt x="918" y="244"/>
                    <a:pt x="1056" y="244"/>
                  </a:cubicBezTo>
                  <a:cubicBezTo>
                    <a:pt x="1149" y="244"/>
                    <a:pt x="1243" y="239"/>
                    <a:pt x="1335" y="239"/>
                  </a:cubicBezTo>
                  <a:cubicBezTo>
                    <a:pt x="1464" y="239"/>
                    <a:pt x="1591" y="248"/>
                    <a:pt x="1715" y="291"/>
                  </a:cubicBezTo>
                  <a:cubicBezTo>
                    <a:pt x="1906" y="291"/>
                    <a:pt x="2096" y="303"/>
                    <a:pt x="2287" y="303"/>
                  </a:cubicBezTo>
                  <a:cubicBezTo>
                    <a:pt x="2348" y="245"/>
                    <a:pt x="2422" y="233"/>
                    <a:pt x="2498" y="233"/>
                  </a:cubicBezTo>
                  <a:cubicBezTo>
                    <a:pt x="2553" y="233"/>
                    <a:pt x="2609" y="239"/>
                    <a:pt x="2664" y="239"/>
                  </a:cubicBezTo>
                  <a:cubicBezTo>
                    <a:pt x="2753" y="239"/>
                    <a:pt x="2838" y="223"/>
                    <a:pt x="2906" y="136"/>
                  </a:cubicBezTo>
                  <a:cubicBezTo>
                    <a:pt x="2379" y="25"/>
                    <a:pt x="1860" y="0"/>
                    <a:pt x="1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35"/>
            <p:cNvSpPr/>
            <p:nvPr/>
          </p:nvSpPr>
          <p:spPr>
            <a:xfrm>
              <a:off x="5761425" y="4018125"/>
              <a:ext cx="55975" cy="7925"/>
            </a:xfrm>
            <a:custGeom>
              <a:avLst/>
              <a:gdLst/>
              <a:ahLst/>
              <a:cxnLst/>
              <a:rect l="l" t="t" r="r" b="b"/>
              <a:pathLst>
                <a:path w="2239" h="317" extrusionOk="0">
                  <a:moveTo>
                    <a:pt x="1441" y="1"/>
                  </a:moveTo>
                  <a:cubicBezTo>
                    <a:pt x="1211" y="1"/>
                    <a:pt x="980" y="22"/>
                    <a:pt x="750" y="39"/>
                  </a:cubicBezTo>
                  <a:cubicBezTo>
                    <a:pt x="674" y="99"/>
                    <a:pt x="588" y="113"/>
                    <a:pt x="499" y="113"/>
                  </a:cubicBezTo>
                  <a:cubicBezTo>
                    <a:pt x="422" y="113"/>
                    <a:pt x="343" y="102"/>
                    <a:pt x="266" y="102"/>
                  </a:cubicBezTo>
                  <a:cubicBezTo>
                    <a:pt x="171" y="102"/>
                    <a:pt x="79" y="119"/>
                    <a:pt x="0" y="193"/>
                  </a:cubicBezTo>
                  <a:cubicBezTo>
                    <a:pt x="342" y="298"/>
                    <a:pt x="689" y="317"/>
                    <a:pt x="1034" y="317"/>
                  </a:cubicBezTo>
                  <a:cubicBezTo>
                    <a:pt x="1227" y="317"/>
                    <a:pt x="1420" y="311"/>
                    <a:pt x="1611" y="311"/>
                  </a:cubicBezTo>
                  <a:cubicBezTo>
                    <a:pt x="1662" y="311"/>
                    <a:pt x="1712" y="311"/>
                    <a:pt x="1763" y="312"/>
                  </a:cubicBezTo>
                  <a:cubicBezTo>
                    <a:pt x="1810" y="255"/>
                    <a:pt x="1877" y="250"/>
                    <a:pt x="1947" y="250"/>
                  </a:cubicBezTo>
                  <a:cubicBezTo>
                    <a:pt x="1965" y="250"/>
                    <a:pt x="1983" y="250"/>
                    <a:pt x="2001" y="250"/>
                  </a:cubicBezTo>
                  <a:cubicBezTo>
                    <a:pt x="2090" y="250"/>
                    <a:pt x="2179" y="241"/>
                    <a:pt x="2239" y="134"/>
                  </a:cubicBezTo>
                  <a:cubicBezTo>
                    <a:pt x="1981" y="31"/>
                    <a:pt x="1712"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5"/>
            <p:cNvSpPr/>
            <p:nvPr/>
          </p:nvSpPr>
          <p:spPr>
            <a:xfrm>
              <a:off x="5805475" y="4021450"/>
              <a:ext cx="28600" cy="7500"/>
            </a:xfrm>
            <a:custGeom>
              <a:avLst/>
              <a:gdLst/>
              <a:ahLst/>
              <a:cxnLst/>
              <a:rect l="l" t="t" r="r" b="b"/>
              <a:pathLst>
                <a:path w="1144" h="300" extrusionOk="0">
                  <a:moveTo>
                    <a:pt x="684" y="4"/>
                  </a:moveTo>
                  <a:cubicBezTo>
                    <a:pt x="616" y="4"/>
                    <a:pt x="547" y="10"/>
                    <a:pt x="477" y="25"/>
                  </a:cubicBezTo>
                  <a:cubicBezTo>
                    <a:pt x="310" y="60"/>
                    <a:pt x="120" y="1"/>
                    <a:pt x="1" y="179"/>
                  </a:cubicBezTo>
                  <a:cubicBezTo>
                    <a:pt x="268" y="287"/>
                    <a:pt x="563" y="300"/>
                    <a:pt x="854" y="300"/>
                  </a:cubicBezTo>
                  <a:cubicBezTo>
                    <a:pt x="952" y="300"/>
                    <a:pt x="1048" y="298"/>
                    <a:pt x="1144" y="298"/>
                  </a:cubicBezTo>
                  <a:lnTo>
                    <a:pt x="1144" y="48"/>
                  </a:lnTo>
                  <a:cubicBezTo>
                    <a:pt x="987" y="32"/>
                    <a:pt x="837" y="4"/>
                    <a:pt x="684"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5"/>
            <p:cNvSpPr/>
            <p:nvPr/>
          </p:nvSpPr>
          <p:spPr>
            <a:xfrm>
              <a:off x="5796550" y="4004500"/>
              <a:ext cx="40500" cy="3925"/>
            </a:xfrm>
            <a:custGeom>
              <a:avLst/>
              <a:gdLst/>
              <a:ahLst/>
              <a:cxnLst/>
              <a:rect l="l" t="t" r="r" b="b"/>
              <a:pathLst>
                <a:path w="1620" h="157" extrusionOk="0">
                  <a:moveTo>
                    <a:pt x="488" y="0"/>
                  </a:moveTo>
                  <a:cubicBezTo>
                    <a:pt x="346" y="0"/>
                    <a:pt x="179" y="12"/>
                    <a:pt x="0" y="24"/>
                  </a:cubicBezTo>
                  <a:cubicBezTo>
                    <a:pt x="331" y="119"/>
                    <a:pt x="662" y="156"/>
                    <a:pt x="995" y="156"/>
                  </a:cubicBezTo>
                  <a:cubicBezTo>
                    <a:pt x="1202" y="156"/>
                    <a:pt x="1410" y="142"/>
                    <a:pt x="1620" y="119"/>
                  </a:cubicBezTo>
                  <a:cubicBezTo>
                    <a:pt x="1458" y="22"/>
                    <a:pt x="1288" y="1"/>
                    <a:pt x="1115" y="1"/>
                  </a:cubicBezTo>
                  <a:cubicBezTo>
                    <a:pt x="976" y="1"/>
                    <a:pt x="835" y="15"/>
                    <a:pt x="698" y="15"/>
                  </a:cubicBezTo>
                  <a:cubicBezTo>
                    <a:pt x="627" y="15"/>
                    <a:pt x="557" y="11"/>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35"/>
            <p:cNvSpPr/>
            <p:nvPr/>
          </p:nvSpPr>
          <p:spPr>
            <a:xfrm>
              <a:off x="5719150" y="3991800"/>
              <a:ext cx="27125" cy="8550"/>
            </a:xfrm>
            <a:custGeom>
              <a:avLst/>
              <a:gdLst/>
              <a:ahLst/>
              <a:cxnLst/>
              <a:rect l="l" t="t" r="r" b="b"/>
              <a:pathLst>
                <a:path w="1085" h="342" extrusionOk="0">
                  <a:moveTo>
                    <a:pt x="248" y="1"/>
                  </a:moveTo>
                  <a:cubicBezTo>
                    <a:pt x="172" y="1"/>
                    <a:pt x="98" y="24"/>
                    <a:pt x="25" y="80"/>
                  </a:cubicBezTo>
                  <a:cubicBezTo>
                    <a:pt x="1" y="163"/>
                    <a:pt x="25" y="210"/>
                    <a:pt x="108" y="234"/>
                  </a:cubicBezTo>
                  <a:cubicBezTo>
                    <a:pt x="189" y="280"/>
                    <a:pt x="278" y="287"/>
                    <a:pt x="367" y="287"/>
                  </a:cubicBezTo>
                  <a:cubicBezTo>
                    <a:pt x="402" y="287"/>
                    <a:pt x="438" y="286"/>
                    <a:pt x="474" y="286"/>
                  </a:cubicBezTo>
                  <a:cubicBezTo>
                    <a:pt x="557" y="286"/>
                    <a:pt x="639" y="291"/>
                    <a:pt x="715" y="330"/>
                  </a:cubicBezTo>
                  <a:cubicBezTo>
                    <a:pt x="798" y="341"/>
                    <a:pt x="906" y="341"/>
                    <a:pt x="1001" y="341"/>
                  </a:cubicBezTo>
                  <a:cubicBezTo>
                    <a:pt x="1084" y="258"/>
                    <a:pt x="1084" y="175"/>
                    <a:pt x="1001" y="91"/>
                  </a:cubicBezTo>
                  <a:cubicBezTo>
                    <a:pt x="891" y="55"/>
                    <a:pt x="782" y="41"/>
                    <a:pt x="673" y="41"/>
                  </a:cubicBezTo>
                  <a:cubicBezTo>
                    <a:pt x="603" y="41"/>
                    <a:pt x="534" y="46"/>
                    <a:pt x="465" y="56"/>
                  </a:cubicBezTo>
                  <a:cubicBezTo>
                    <a:pt x="390" y="21"/>
                    <a:pt x="318" y="1"/>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35"/>
            <p:cNvSpPr/>
            <p:nvPr/>
          </p:nvSpPr>
          <p:spPr>
            <a:xfrm>
              <a:off x="5748025" y="4017875"/>
              <a:ext cx="32175" cy="5700"/>
            </a:xfrm>
            <a:custGeom>
              <a:avLst/>
              <a:gdLst/>
              <a:ahLst/>
              <a:cxnLst/>
              <a:rect l="l" t="t" r="r" b="b"/>
              <a:pathLst>
                <a:path w="1287" h="228" extrusionOk="0">
                  <a:moveTo>
                    <a:pt x="620" y="25"/>
                  </a:moveTo>
                  <a:cubicBezTo>
                    <a:pt x="417" y="120"/>
                    <a:pt x="167" y="1"/>
                    <a:pt x="1" y="191"/>
                  </a:cubicBezTo>
                  <a:cubicBezTo>
                    <a:pt x="179" y="191"/>
                    <a:pt x="358" y="203"/>
                    <a:pt x="536" y="227"/>
                  </a:cubicBezTo>
                  <a:cubicBezTo>
                    <a:pt x="612" y="197"/>
                    <a:pt x="694" y="192"/>
                    <a:pt x="777" y="192"/>
                  </a:cubicBezTo>
                  <a:cubicBezTo>
                    <a:pt x="818" y="192"/>
                    <a:pt x="859" y="193"/>
                    <a:pt x="900" y="193"/>
                  </a:cubicBezTo>
                  <a:cubicBezTo>
                    <a:pt x="1038" y="193"/>
                    <a:pt x="1174" y="179"/>
                    <a:pt x="1286" y="60"/>
                  </a:cubicBezTo>
                  <a:cubicBezTo>
                    <a:pt x="1060" y="49"/>
                    <a:pt x="822" y="25"/>
                    <a:pt x="62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35"/>
            <p:cNvSpPr/>
            <p:nvPr/>
          </p:nvSpPr>
          <p:spPr>
            <a:xfrm>
              <a:off x="5634925" y="4008075"/>
              <a:ext cx="26800" cy="6900"/>
            </a:xfrm>
            <a:custGeom>
              <a:avLst/>
              <a:gdLst/>
              <a:ahLst/>
              <a:cxnLst/>
              <a:rect l="l" t="t" r="r" b="b"/>
              <a:pathLst>
                <a:path w="1072" h="276" extrusionOk="0">
                  <a:moveTo>
                    <a:pt x="798" y="0"/>
                  </a:moveTo>
                  <a:cubicBezTo>
                    <a:pt x="685" y="131"/>
                    <a:pt x="551" y="155"/>
                    <a:pt x="412" y="155"/>
                  </a:cubicBezTo>
                  <a:cubicBezTo>
                    <a:pt x="333" y="155"/>
                    <a:pt x="253" y="147"/>
                    <a:pt x="174" y="147"/>
                  </a:cubicBezTo>
                  <a:cubicBezTo>
                    <a:pt x="115" y="147"/>
                    <a:pt x="56" y="151"/>
                    <a:pt x="0" y="167"/>
                  </a:cubicBezTo>
                  <a:cubicBezTo>
                    <a:pt x="209" y="260"/>
                    <a:pt x="427" y="276"/>
                    <a:pt x="646" y="276"/>
                  </a:cubicBezTo>
                  <a:cubicBezTo>
                    <a:pt x="750" y="276"/>
                    <a:pt x="854" y="272"/>
                    <a:pt x="958" y="272"/>
                  </a:cubicBezTo>
                  <a:cubicBezTo>
                    <a:pt x="996" y="272"/>
                    <a:pt x="1034" y="273"/>
                    <a:pt x="1072" y="274"/>
                  </a:cubicBezTo>
                  <a:lnTo>
                    <a:pt x="1072" y="24"/>
                  </a:lnTo>
                  <a:cubicBezTo>
                    <a:pt x="977" y="24"/>
                    <a:pt x="881" y="0"/>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35"/>
            <p:cNvSpPr/>
            <p:nvPr/>
          </p:nvSpPr>
          <p:spPr>
            <a:xfrm>
              <a:off x="5927525" y="4035750"/>
              <a:ext cx="17575" cy="5075"/>
            </a:xfrm>
            <a:custGeom>
              <a:avLst/>
              <a:gdLst/>
              <a:ahLst/>
              <a:cxnLst/>
              <a:rect l="l" t="t" r="r" b="b"/>
              <a:pathLst>
                <a:path w="703" h="203" extrusionOk="0">
                  <a:moveTo>
                    <a:pt x="614" y="19"/>
                  </a:moveTo>
                  <a:cubicBezTo>
                    <a:pt x="603" y="19"/>
                    <a:pt x="593" y="21"/>
                    <a:pt x="583" y="24"/>
                  </a:cubicBezTo>
                  <a:cubicBezTo>
                    <a:pt x="405" y="84"/>
                    <a:pt x="179" y="0"/>
                    <a:pt x="0" y="143"/>
                  </a:cubicBezTo>
                  <a:cubicBezTo>
                    <a:pt x="131" y="179"/>
                    <a:pt x="262" y="191"/>
                    <a:pt x="381" y="203"/>
                  </a:cubicBezTo>
                  <a:cubicBezTo>
                    <a:pt x="500" y="179"/>
                    <a:pt x="643" y="179"/>
                    <a:pt x="703" y="48"/>
                  </a:cubicBezTo>
                  <a:cubicBezTo>
                    <a:pt x="676" y="30"/>
                    <a:pt x="644" y="19"/>
                    <a:pt x="614" y="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35"/>
            <p:cNvSpPr/>
            <p:nvPr/>
          </p:nvSpPr>
          <p:spPr>
            <a:xfrm>
              <a:off x="5886450" y="4008200"/>
              <a:ext cx="15800" cy="3500"/>
            </a:xfrm>
            <a:custGeom>
              <a:avLst/>
              <a:gdLst/>
              <a:ahLst/>
              <a:cxnLst/>
              <a:rect l="l" t="t" r="r" b="b"/>
              <a:pathLst>
                <a:path w="632" h="140" extrusionOk="0">
                  <a:moveTo>
                    <a:pt x="343" y="1"/>
                  </a:moveTo>
                  <a:cubicBezTo>
                    <a:pt x="230" y="1"/>
                    <a:pt x="113" y="31"/>
                    <a:pt x="0" y="31"/>
                  </a:cubicBezTo>
                  <a:cubicBezTo>
                    <a:pt x="86" y="117"/>
                    <a:pt x="184" y="139"/>
                    <a:pt x="287" y="139"/>
                  </a:cubicBezTo>
                  <a:cubicBezTo>
                    <a:pt x="398" y="139"/>
                    <a:pt x="514" y="114"/>
                    <a:pt x="631" y="114"/>
                  </a:cubicBezTo>
                  <a:cubicBezTo>
                    <a:pt x="541" y="24"/>
                    <a:pt x="444"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35"/>
            <p:cNvSpPr/>
            <p:nvPr/>
          </p:nvSpPr>
          <p:spPr>
            <a:xfrm>
              <a:off x="5744150" y="3994375"/>
              <a:ext cx="7475" cy="7175"/>
            </a:xfrm>
            <a:custGeom>
              <a:avLst/>
              <a:gdLst/>
              <a:ahLst/>
              <a:cxnLst/>
              <a:rect l="l" t="t" r="r" b="b"/>
              <a:pathLst>
                <a:path w="299" h="287" extrusionOk="0">
                  <a:moveTo>
                    <a:pt x="1" y="0"/>
                  </a:moveTo>
                  <a:lnTo>
                    <a:pt x="1" y="250"/>
                  </a:lnTo>
                  <a:cubicBezTo>
                    <a:pt x="96" y="250"/>
                    <a:pt x="191" y="274"/>
                    <a:pt x="298" y="286"/>
                  </a:cubicBezTo>
                  <a:lnTo>
                    <a:pt x="2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5"/>
            <p:cNvSpPr/>
            <p:nvPr/>
          </p:nvSpPr>
          <p:spPr>
            <a:xfrm>
              <a:off x="5721825" y="3997075"/>
              <a:ext cx="15225" cy="3525"/>
            </a:xfrm>
            <a:custGeom>
              <a:avLst/>
              <a:gdLst/>
              <a:ahLst/>
              <a:cxnLst/>
              <a:rect l="l" t="t" r="r" b="b"/>
              <a:pathLst>
                <a:path w="609" h="141" extrusionOk="0">
                  <a:moveTo>
                    <a:pt x="283" y="0"/>
                  </a:moveTo>
                  <a:cubicBezTo>
                    <a:pt x="189" y="0"/>
                    <a:pt x="92" y="18"/>
                    <a:pt x="1" y="23"/>
                  </a:cubicBezTo>
                  <a:cubicBezTo>
                    <a:pt x="105" y="121"/>
                    <a:pt x="221" y="141"/>
                    <a:pt x="343" y="141"/>
                  </a:cubicBezTo>
                  <a:cubicBezTo>
                    <a:pt x="429" y="141"/>
                    <a:pt x="519" y="130"/>
                    <a:pt x="608" y="130"/>
                  </a:cubicBezTo>
                  <a:cubicBezTo>
                    <a:pt x="510" y="26"/>
                    <a:pt x="398"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5"/>
            <p:cNvSpPr/>
            <p:nvPr/>
          </p:nvSpPr>
          <p:spPr>
            <a:xfrm>
              <a:off x="5719750" y="3990750"/>
              <a:ext cx="11050" cy="3050"/>
            </a:xfrm>
            <a:custGeom>
              <a:avLst/>
              <a:gdLst/>
              <a:ahLst/>
              <a:cxnLst/>
              <a:rect l="l" t="t" r="r" b="b"/>
              <a:pathLst>
                <a:path w="442" h="122" extrusionOk="0">
                  <a:moveTo>
                    <a:pt x="191" y="1"/>
                  </a:moveTo>
                  <a:cubicBezTo>
                    <a:pt x="127" y="1"/>
                    <a:pt x="64" y="32"/>
                    <a:pt x="1" y="122"/>
                  </a:cubicBezTo>
                  <a:cubicBezTo>
                    <a:pt x="143" y="122"/>
                    <a:pt x="286" y="98"/>
                    <a:pt x="441" y="98"/>
                  </a:cubicBezTo>
                  <a:cubicBezTo>
                    <a:pt x="355" y="51"/>
                    <a:pt x="272"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5"/>
            <p:cNvSpPr/>
            <p:nvPr/>
          </p:nvSpPr>
          <p:spPr>
            <a:xfrm>
              <a:off x="5611700" y="4001975"/>
              <a:ext cx="11050" cy="2850"/>
            </a:xfrm>
            <a:custGeom>
              <a:avLst/>
              <a:gdLst/>
              <a:ahLst/>
              <a:cxnLst/>
              <a:rect l="l" t="t" r="r" b="b"/>
              <a:pathLst>
                <a:path w="442" h="114" extrusionOk="0">
                  <a:moveTo>
                    <a:pt x="116" y="1"/>
                  </a:moveTo>
                  <a:cubicBezTo>
                    <a:pt x="78" y="1"/>
                    <a:pt x="39" y="3"/>
                    <a:pt x="1" y="6"/>
                  </a:cubicBezTo>
                  <a:cubicBezTo>
                    <a:pt x="81" y="93"/>
                    <a:pt x="166" y="114"/>
                    <a:pt x="257" y="114"/>
                  </a:cubicBezTo>
                  <a:cubicBezTo>
                    <a:pt x="316" y="114"/>
                    <a:pt x="377" y="106"/>
                    <a:pt x="441" y="101"/>
                  </a:cubicBezTo>
                  <a:cubicBezTo>
                    <a:pt x="343" y="21"/>
                    <a:pt x="231" y="1"/>
                    <a:pt x="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5"/>
            <p:cNvSpPr/>
            <p:nvPr/>
          </p:nvSpPr>
          <p:spPr>
            <a:xfrm>
              <a:off x="5633125" y="4005025"/>
              <a:ext cx="8675" cy="2650"/>
            </a:xfrm>
            <a:custGeom>
              <a:avLst/>
              <a:gdLst/>
              <a:ahLst/>
              <a:cxnLst/>
              <a:rect l="l" t="t" r="r" b="b"/>
              <a:pathLst>
                <a:path w="347" h="106" extrusionOk="0">
                  <a:moveTo>
                    <a:pt x="50" y="1"/>
                  </a:moveTo>
                  <a:cubicBezTo>
                    <a:pt x="34" y="1"/>
                    <a:pt x="17" y="1"/>
                    <a:pt x="1" y="3"/>
                  </a:cubicBezTo>
                  <a:cubicBezTo>
                    <a:pt x="67" y="86"/>
                    <a:pt x="145" y="105"/>
                    <a:pt x="231" y="105"/>
                  </a:cubicBezTo>
                  <a:cubicBezTo>
                    <a:pt x="268" y="105"/>
                    <a:pt x="307" y="102"/>
                    <a:pt x="346" y="98"/>
                  </a:cubicBezTo>
                  <a:cubicBezTo>
                    <a:pt x="253" y="36"/>
                    <a:pt x="159" y="1"/>
                    <a:pt x="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5"/>
            <p:cNvSpPr/>
            <p:nvPr/>
          </p:nvSpPr>
          <p:spPr>
            <a:xfrm>
              <a:off x="5562875" y="3852000"/>
              <a:ext cx="174450" cy="28100"/>
            </a:xfrm>
            <a:custGeom>
              <a:avLst/>
              <a:gdLst/>
              <a:ahLst/>
              <a:cxnLst/>
              <a:rect l="l" t="t" r="r" b="b"/>
              <a:pathLst>
                <a:path w="6978" h="1124" extrusionOk="0">
                  <a:moveTo>
                    <a:pt x="435" y="1"/>
                  </a:moveTo>
                  <a:cubicBezTo>
                    <a:pt x="312" y="1"/>
                    <a:pt x="192" y="42"/>
                    <a:pt x="84" y="135"/>
                  </a:cubicBezTo>
                  <a:cubicBezTo>
                    <a:pt x="37" y="195"/>
                    <a:pt x="13" y="254"/>
                    <a:pt x="1" y="326"/>
                  </a:cubicBezTo>
                  <a:cubicBezTo>
                    <a:pt x="1" y="397"/>
                    <a:pt x="25" y="457"/>
                    <a:pt x="72" y="516"/>
                  </a:cubicBezTo>
                  <a:cubicBezTo>
                    <a:pt x="222" y="574"/>
                    <a:pt x="378" y="588"/>
                    <a:pt x="534" y="588"/>
                  </a:cubicBezTo>
                  <a:cubicBezTo>
                    <a:pt x="686" y="588"/>
                    <a:pt x="839" y="575"/>
                    <a:pt x="991" y="575"/>
                  </a:cubicBezTo>
                  <a:cubicBezTo>
                    <a:pt x="1168" y="575"/>
                    <a:pt x="1344" y="593"/>
                    <a:pt x="1513" y="671"/>
                  </a:cubicBezTo>
                  <a:cubicBezTo>
                    <a:pt x="2132" y="754"/>
                    <a:pt x="2751" y="861"/>
                    <a:pt x="3358" y="945"/>
                  </a:cubicBezTo>
                  <a:cubicBezTo>
                    <a:pt x="3508" y="930"/>
                    <a:pt x="3655" y="913"/>
                    <a:pt x="3800" y="913"/>
                  </a:cubicBezTo>
                  <a:cubicBezTo>
                    <a:pt x="4002" y="913"/>
                    <a:pt x="4200" y="946"/>
                    <a:pt x="4394" y="1064"/>
                  </a:cubicBezTo>
                  <a:cubicBezTo>
                    <a:pt x="4954" y="1088"/>
                    <a:pt x="5525" y="1088"/>
                    <a:pt x="6085" y="1100"/>
                  </a:cubicBezTo>
                  <a:cubicBezTo>
                    <a:pt x="6383" y="1052"/>
                    <a:pt x="6692" y="1123"/>
                    <a:pt x="6954" y="909"/>
                  </a:cubicBezTo>
                  <a:cubicBezTo>
                    <a:pt x="6966" y="873"/>
                    <a:pt x="6966" y="849"/>
                    <a:pt x="6978" y="814"/>
                  </a:cubicBezTo>
                  <a:cubicBezTo>
                    <a:pt x="6954" y="683"/>
                    <a:pt x="6835" y="611"/>
                    <a:pt x="6716" y="528"/>
                  </a:cubicBezTo>
                  <a:lnTo>
                    <a:pt x="6537" y="445"/>
                  </a:lnTo>
                  <a:cubicBezTo>
                    <a:pt x="6395" y="385"/>
                    <a:pt x="6264" y="338"/>
                    <a:pt x="6133" y="326"/>
                  </a:cubicBezTo>
                  <a:cubicBezTo>
                    <a:pt x="4728" y="218"/>
                    <a:pt x="3335" y="159"/>
                    <a:pt x="1930" y="76"/>
                  </a:cubicBezTo>
                  <a:cubicBezTo>
                    <a:pt x="1692" y="52"/>
                    <a:pt x="1453" y="52"/>
                    <a:pt x="1215" y="40"/>
                  </a:cubicBezTo>
                  <a:cubicBezTo>
                    <a:pt x="1166" y="95"/>
                    <a:pt x="1118" y="125"/>
                    <a:pt x="1070" y="125"/>
                  </a:cubicBezTo>
                  <a:cubicBezTo>
                    <a:pt x="1025" y="125"/>
                    <a:pt x="982" y="98"/>
                    <a:pt x="942" y="40"/>
                  </a:cubicBezTo>
                  <a:lnTo>
                    <a:pt x="953" y="40"/>
                  </a:lnTo>
                  <a:cubicBezTo>
                    <a:pt x="924" y="28"/>
                    <a:pt x="894" y="22"/>
                    <a:pt x="864" y="22"/>
                  </a:cubicBezTo>
                  <a:cubicBezTo>
                    <a:pt x="834" y="22"/>
                    <a:pt x="805" y="28"/>
                    <a:pt x="775" y="40"/>
                  </a:cubicBezTo>
                  <a:lnTo>
                    <a:pt x="787" y="40"/>
                  </a:lnTo>
                  <a:cubicBezTo>
                    <a:pt x="787" y="52"/>
                    <a:pt x="775" y="76"/>
                    <a:pt x="739" y="88"/>
                  </a:cubicBezTo>
                  <a:cubicBezTo>
                    <a:pt x="733" y="90"/>
                    <a:pt x="728" y="92"/>
                    <a:pt x="722" y="92"/>
                  </a:cubicBezTo>
                  <a:cubicBezTo>
                    <a:pt x="706" y="92"/>
                    <a:pt x="689" y="79"/>
                    <a:pt x="672" y="49"/>
                  </a:cubicBezTo>
                  <a:lnTo>
                    <a:pt x="672" y="49"/>
                  </a:lnTo>
                  <a:cubicBezTo>
                    <a:pt x="675" y="50"/>
                    <a:pt x="677" y="51"/>
                    <a:pt x="680" y="52"/>
                  </a:cubicBezTo>
                  <a:lnTo>
                    <a:pt x="668" y="40"/>
                  </a:lnTo>
                  <a:lnTo>
                    <a:pt x="668" y="40"/>
                  </a:lnTo>
                  <a:cubicBezTo>
                    <a:pt x="669" y="43"/>
                    <a:pt x="671" y="46"/>
                    <a:pt x="672" y="49"/>
                  </a:cubicBezTo>
                  <a:lnTo>
                    <a:pt x="672" y="49"/>
                  </a:lnTo>
                  <a:cubicBezTo>
                    <a:pt x="594" y="18"/>
                    <a:pt x="514"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5"/>
            <p:cNvSpPr/>
            <p:nvPr/>
          </p:nvSpPr>
          <p:spPr>
            <a:xfrm>
              <a:off x="5745650" y="3907150"/>
              <a:ext cx="38725" cy="32475"/>
            </a:xfrm>
            <a:custGeom>
              <a:avLst/>
              <a:gdLst/>
              <a:ahLst/>
              <a:cxnLst/>
              <a:rect l="l" t="t" r="r" b="b"/>
              <a:pathLst>
                <a:path w="1549" h="1299" extrusionOk="0">
                  <a:moveTo>
                    <a:pt x="722" y="0"/>
                  </a:moveTo>
                  <a:cubicBezTo>
                    <a:pt x="606" y="0"/>
                    <a:pt x="488" y="86"/>
                    <a:pt x="369" y="156"/>
                  </a:cubicBezTo>
                  <a:lnTo>
                    <a:pt x="369" y="167"/>
                  </a:lnTo>
                  <a:cubicBezTo>
                    <a:pt x="286" y="251"/>
                    <a:pt x="334" y="394"/>
                    <a:pt x="203" y="441"/>
                  </a:cubicBezTo>
                  <a:cubicBezTo>
                    <a:pt x="191" y="560"/>
                    <a:pt x="131" y="668"/>
                    <a:pt x="36" y="751"/>
                  </a:cubicBezTo>
                  <a:cubicBezTo>
                    <a:pt x="0" y="858"/>
                    <a:pt x="12" y="941"/>
                    <a:pt x="72" y="1025"/>
                  </a:cubicBezTo>
                  <a:cubicBezTo>
                    <a:pt x="84" y="1144"/>
                    <a:pt x="84" y="1263"/>
                    <a:pt x="215" y="1299"/>
                  </a:cubicBezTo>
                  <a:lnTo>
                    <a:pt x="358" y="1168"/>
                  </a:lnTo>
                  <a:lnTo>
                    <a:pt x="500" y="1025"/>
                  </a:lnTo>
                  <a:lnTo>
                    <a:pt x="679" y="882"/>
                  </a:lnTo>
                  <a:cubicBezTo>
                    <a:pt x="793" y="768"/>
                    <a:pt x="904" y="674"/>
                    <a:pt x="1002" y="674"/>
                  </a:cubicBezTo>
                  <a:cubicBezTo>
                    <a:pt x="1089" y="674"/>
                    <a:pt x="1165" y="746"/>
                    <a:pt x="1227" y="941"/>
                  </a:cubicBezTo>
                  <a:cubicBezTo>
                    <a:pt x="1264" y="1043"/>
                    <a:pt x="1309" y="1075"/>
                    <a:pt x="1358" y="1075"/>
                  </a:cubicBezTo>
                  <a:cubicBezTo>
                    <a:pt x="1417" y="1075"/>
                    <a:pt x="1483" y="1027"/>
                    <a:pt x="1548" y="1001"/>
                  </a:cubicBezTo>
                  <a:cubicBezTo>
                    <a:pt x="1465" y="644"/>
                    <a:pt x="1108" y="489"/>
                    <a:pt x="965" y="167"/>
                  </a:cubicBezTo>
                  <a:cubicBezTo>
                    <a:pt x="886" y="44"/>
                    <a:pt x="804" y="0"/>
                    <a:pt x="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5"/>
            <p:cNvSpPr/>
            <p:nvPr/>
          </p:nvSpPr>
          <p:spPr>
            <a:xfrm>
              <a:off x="5736125" y="3874000"/>
              <a:ext cx="13125" cy="58175"/>
            </a:xfrm>
            <a:custGeom>
              <a:avLst/>
              <a:gdLst/>
              <a:ahLst/>
              <a:cxnLst/>
              <a:rect l="l" t="t" r="r" b="b"/>
              <a:pathLst>
                <a:path w="525" h="2327" extrusionOk="0">
                  <a:moveTo>
                    <a:pt x="101" y="1"/>
                  </a:moveTo>
                  <a:cubicBezTo>
                    <a:pt x="79" y="1"/>
                    <a:pt x="54" y="16"/>
                    <a:pt x="36" y="53"/>
                  </a:cubicBezTo>
                  <a:cubicBezTo>
                    <a:pt x="36" y="601"/>
                    <a:pt x="48" y="1160"/>
                    <a:pt x="24" y="1696"/>
                  </a:cubicBezTo>
                  <a:cubicBezTo>
                    <a:pt x="0" y="2029"/>
                    <a:pt x="119" y="2232"/>
                    <a:pt x="441" y="2327"/>
                  </a:cubicBezTo>
                  <a:cubicBezTo>
                    <a:pt x="453" y="2255"/>
                    <a:pt x="465" y="2172"/>
                    <a:pt x="477" y="2077"/>
                  </a:cubicBezTo>
                  <a:cubicBezTo>
                    <a:pt x="524" y="2005"/>
                    <a:pt x="524" y="1946"/>
                    <a:pt x="453" y="1898"/>
                  </a:cubicBezTo>
                  <a:cubicBezTo>
                    <a:pt x="399" y="1918"/>
                    <a:pt x="342" y="1937"/>
                    <a:pt x="293" y="1937"/>
                  </a:cubicBezTo>
                  <a:cubicBezTo>
                    <a:pt x="221" y="1937"/>
                    <a:pt x="167" y="1896"/>
                    <a:pt x="167" y="1755"/>
                  </a:cubicBezTo>
                  <a:lnTo>
                    <a:pt x="167" y="53"/>
                  </a:lnTo>
                  <a:cubicBezTo>
                    <a:pt x="167" y="41"/>
                    <a:pt x="155" y="29"/>
                    <a:pt x="119" y="5"/>
                  </a:cubicBezTo>
                  <a:cubicBezTo>
                    <a:pt x="114" y="2"/>
                    <a:pt x="108"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35"/>
            <p:cNvSpPr/>
            <p:nvPr/>
          </p:nvSpPr>
          <p:spPr>
            <a:xfrm>
              <a:off x="5762325" y="3928875"/>
              <a:ext cx="3575" cy="3575"/>
            </a:xfrm>
            <a:custGeom>
              <a:avLst/>
              <a:gdLst/>
              <a:ahLst/>
              <a:cxnLst/>
              <a:rect l="l" t="t" r="r" b="b"/>
              <a:pathLst>
                <a:path w="143" h="143" extrusionOk="0">
                  <a:moveTo>
                    <a:pt x="12" y="1"/>
                  </a:moveTo>
                  <a:lnTo>
                    <a:pt x="12" y="1"/>
                  </a:lnTo>
                  <a:cubicBezTo>
                    <a:pt x="0" y="49"/>
                    <a:pt x="12" y="96"/>
                    <a:pt x="24" y="120"/>
                  </a:cubicBezTo>
                  <a:cubicBezTo>
                    <a:pt x="49" y="128"/>
                    <a:pt x="79" y="142"/>
                    <a:pt x="107" y="142"/>
                  </a:cubicBezTo>
                  <a:cubicBezTo>
                    <a:pt x="120" y="142"/>
                    <a:pt x="132" y="139"/>
                    <a:pt x="143" y="132"/>
                  </a:cubicBezTo>
                  <a:lnTo>
                    <a:pt x="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35"/>
            <p:cNvSpPr/>
            <p:nvPr/>
          </p:nvSpPr>
          <p:spPr>
            <a:xfrm>
              <a:off x="5784350" y="3932150"/>
              <a:ext cx="3300" cy="4200"/>
            </a:xfrm>
            <a:custGeom>
              <a:avLst/>
              <a:gdLst/>
              <a:ahLst/>
              <a:cxnLst/>
              <a:rect l="l" t="t" r="r" b="b"/>
              <a:pathLst>
                <a:path w="132" h="168" extrusionOk="0">
                  <a:moveTo>
                    <a:pt x="0" y="1"/>
                  </a:moveTo>
                  <a:cubicBezTo>
                    <a:pt x="0" y="96"/>
                    <a:pt x="60" y="144"/>
                    <a:pt x="131" y="168"/>
                  </a:cubicBezTo>
                  <a:cubicBezTo>
                    <a:pt x="131" y="84"/>
                    <a:pt x="84"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5"/>
            <p:cNvSpPr/>
            <p:nvPr/>
          </p:nvSpPr>
          <p:spPr>
            <a:xfrm>
              <a:off x="6094800" y="4051250"/>
              <a:ext cx="14900" cy="3400"/>
            </a:xfrm>
            <a:custGeom>
              <a:avLst/>
              <a:gdLst/>
              <a:ahLst/>
              <a:cxnLst/>
              <a:rect l="l" t="t" r="r" b="b"/>
              <a:pathLst>
                <a:path w="596" h="136" extrusionOk="0">
                  <a:moveTo>
                    <a:pt x="314" y="1"/>
                  </a:moveTo>
                  <a:cubicBezTo>
                    <a:pt x="210" y="1"/>
                    <a:pt x="105" y="23"/>
                    <a:pt x="0" y="23"/>
                  </a:cubicBezTo>
                  <a:cubicBezTo>
                    <a:pt x="98" y="108"/>
                    <a:pt x="206" y="135"/>
                    <a:pt x="317" y="135"/>
                  </a:cubicBezTo>
                  <a:cubicBezTo>
                    <a:pt x="409" y="135"/>
                    <a:pt x="504" y="116"/>
                    <a:pt x="596" y="95"/>
                  </a:cubicBezTo>
                  <a:cubicBezTo>
                    <a:pt x="504" y="20"/>
                    <a:pt x="409"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5"/>
            <p:cNvSpPr/>
            <p:nvPr/>
          </p:nvSpPr>
          <p:spPr>
            <a:xfrm>
              <a:off x="6070975" y="4051825"/>
              <a:ext cx="6575" cy="2775"/>
            </a:xfrm>
            <a:custGeom>
              <a:avLst/>
              <a:gdLst/>
              <a:ahLst/>
              <a:cxnLst/>
              <a:rect l="l" t="t" r="r" b="b"/>
              <a:pathLst>
                <a:path w="263" h="111" extrusionOk="0">
                  <a:moveTo>
                    <a:pt x="1" y="0"/>
                  </a:moveTo>
                  <a:lnTo>
                    <a:pt x="1" y="95"/>
                  </a:lnTo>
                  <a:cubicBezTo>
                    <a:pt x="38" y="104"/>
                    <a:pt x="75" y="111"/>
                    <a:pt x="109" y="111"/>
                  </a:cubicBezTo>
                  <a:cubicBezTo>
                    <a:pt x="175" y="111"/>
                    <a:pt x="232" y="86"/>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5"/>
            <p:cNvSpPr/>
            <p:nvPr/>
          </p:nvSpPr>
          <p:spPr>
            <a:xfrm>
              <a:off x="6087950" y="4051825"/>
              <a:ext cx="5375" cy="1250"/>
            </a:xfrm>
            <a:custGeom>
              <a:avLst/>
              <a:gdLst/>
              <a:ahLst/>
              <a:cxnLst/>
              <a:rect l="l" t="t" r="r" b="b"/>
              <a:pathLst>
                <a:path w="215" h="50" extrusionOk="0">
                  <a:moveTo>
                    <a:pt x="1" y="0"/>
                  </a:moveTo>
                  <a:cubicBezTo>
                    <a:pt x="35" y="34"/>
                    <a:pt x="69" y="49"/>
                    <a:pt x="103" y="49"/>
                  </a:cubicBezTo>
                  <a:cubicBezTo>
                    <a:pt x="140" y="49"/>
                    <a:pt x="178" y="31"/>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5"/>
            <p:cNvSpPr/>
            <p:nvPr/>
          </p:nvSpPr>
          <p:spPr>
            <a:xfrm>
              <a:off x="6043300" y="4015500"/>
              <a:ext cx="2400" cy="3600"/>
            </a:xfrm>
            <a:custGeom>
              <a:avLst/>
              <a:gdLst/>
              <a:ahLst/>
              <a:cxnLst/>
              <a:rect l="l" t="t" r="r" b="b"/>
              <a:pathLst>
                <a:path w="96" h="144" extrusionOk="0">
                  <a:moveTo>
                    <a:pt x="96" y="1"/>
                  </a:moveTo>
                  <a:lnTo>
                    <a:pt x="96" y="1"/>
                  </a:lnTo>
                  <a:cubicBezTo>
                    <a:pt x="1" y="36"/>
                    <a:pt x="1" y="84"/>
                    <a:pt x="84" y="144"/>
                  </a:cubicBezTo>
                  <a:cubicBezTo>
                    <a:pt x="84" y="96"/>
                    <a:pt x="84" y="48"/>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5"/>
            <p:cNvSpPr/>
            <p:nvPr/>
          </p:nvSpPr>
          <p:spPr>
            <a:xfrm>
              <a:off x="6006400" y="3899425"/>
              <a:ext cx="29475" cy="19625"/>
            </a:xfrm>
            <a:custGeom>
              <a:avLst/>
              <a:gdLst/>
              <a:ahLst/>
              <a:cxnLst/>
              <a:rect l="l" t="t" r="r" b="b"/>
              <a:pathLst>
                <a:path w="1179" h="785" extrusionOk="0">
                  <a:moveTo>
                    <a:pt x="417" y="0"/>
                  </a:moveTo>
                  <a:cubicBezTo>
                    <a:pt x="286" y="95"/>
                    <a:pt x="131" y="203"/>
                    <a:pt x="0" y="286"/>
                  </a:cubicBezTo>
                  <a:cubicBezTo>
                    <a:pt x="0" y="322"/>
                    <a:pt x="12" y="334"/>
                    <a:pt x="48" y="346"/>
                  </a:cubicBezTo>
                  <a:cubicBezTo>
                    <a:pt x="52" y="358"/>
                    <a:pt x="60" y="363"/>
                    <a:pt x="71" y="363"/>
                  </a:cubicBezTo>
                  <a:cubicBezTo>
                    <a:pt x="90" y="363"/>
                    <a:pt x="116" y="345"/>
                    <a:pt x="131" y="322"/>
                  </a:cubicBezTo>
                  <a:cubicBezTo>
                    <a:pt x="298" y="405"/>
                    <a:pt x="262" y="572"/>
                    <a:pt x="298" y="715"/>
                  </a:cubicBezTo>
                  <a:cubicBezTo>
                    <a:pt x="326" y="768"/>
                    <a:pt x="358" y="784"/>
                    <a:pt x="390" y="784"/>
                  </a:cubicBezTo>
                  <a:cubicBezTo>
                    <a:pt x="446" y="784"/>
                    <a:pt x="506" y="736"/>
                    <a:pt x="562" y="736"/>
                  </a:cubicBezTo>
                  <a:cubicBezTo>
                    <a:pt x="569" y="736"/>
                    <a:pt x="577" y="737"/>
                    <a:pt x="584" y="738"/>
                  </a:cubicBezTo>
                  <a:cubicBezTo>
                    <a:pt x="1155" y="596"/>
                    <a:pt x="1179" y="584"/>
                    <a:pt x="1000" y="179"/>
                  </a:cubicBezTo>
                  <a:cubicBezTo>
                    <a:pt x="881" y="60"/>
                    <a:pt x="679" y="179"/>
                    <a:pt x="548" y="24"/>
                  </a:cubicBezTo>
                  <a:cubicBezTo>
                    <a:pt x="500" y="24"/>
                    <a:pt x="465" y="24"/>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5"/>
            <p:cNvSpPr/>
            <p:nvPr/>
          </p:nvSpPr>
          <p:spPr>
            <a:xfrm>
              <a:off x="6020375" y="3900300"/>
              <a:ext cx="11050" cy="3700"/>
            </a:xfrm>
            <a:custGeom>
              <a:avLst/>
              <a:gdLst/>
              <a:ahLst/>
              <a:cxnLst/>
              <a:rect l="l" t="t" r="r" b="b"/>
              <a:pathLst>
                <a:path w="442" h="148" extrusionOk="0">
                  <a:moveTo>
                    <a:pt x="156" y="1"/>
                  </a:moveTo>
                  <a:cubicBezTo>
                    <a:pt x="96" y="1"/>
                    <a:pt x="48" y="13"/>
                    <a:pt x="1" y="13"/>
                  </a:cubicBezTo>
                  <a:cubicBezTo>
                    <a:pt x="76" y="130"/>
                    <a:pt x="180" y="147"/>
                    <a:pt x="293" y="147"/>
                  </a:cubicBezTo>
                  <a:cubicBezTo>
                    <a:pt x="341" y="147"/>
                    <a:pt x="391" y="144"/>
                    <a:pt x="441" y="144"/>
                  </a:cubicBezTo>
                  <a:cubicBezTo>
                    <a:pt x="382" y="25"/>
                    <a:pt x="263" y="13"/>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35"/>
            <p:cNvSpPr/>
            <p:nvPr/>
          </p:nvSpPr>
          <p:spPr>
            <a:xfrm>
              <a:off x="6005200" y="3916775"/>
              <a:ext cx="15800" cy="5000"/>
            </a:xfrm>
            <a:custGeom>
              <a:avLst/>
              <a:gdLst/>
              <a:ahLst/>
              <a:cxnLst/>
              <a:rect l="l" t="t" r="r" b="b"/>
              <a:pathLst>
                <a:path w="632" h="200" extrusionOk="0">
                  <a:moveTo>
                    <a:pt x="527" y="0"/>
                  </a:moveTo>
                  <a:cubicBezTo>
                    <a:pt x="463" y="0"/>
                    <a:pt x="399" y="44"/>
                    <a:pt x="346" y="44"/>
                  </a:cubicBezTo>
                  <a:cubicBezTo>
                    <a:pt x="227" y="56"/>
                    <a:pt x="108" y="68"/>
                    <a:pt x="1" y="104"/>
                  </a:cubicBezTo>
                  <a:cubicBezTo>
                    <a:pt x="13" y="128"/>
                    <a:pt x="36" y="175"/>
                    <a:pt x="60" y="199"/>
                  </a:cubicBezTo>
                  <a:cubicBezTo>
                    <a:pt x="251" y="187"/>
                    <a:pt x="429" y="187"/>
                    <a:pt x="632" y="175"/>
                  </a:cubicBezTo>
                  <a:lnTo>
                    <a:pt x="632" y="116"/>
                  </a:lnTo>
                  <a:lnTo>
                    <a:pt x="632" y="56"/>
                  </a:lnTo>
                  <a:cubicBezTo>
                    <a:pt x="598" y="14"/>
                    <a:pt x="562" y="0"/>
                    <a:pt x="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5"/>
            <p:cNvSpPr/>
            <p:nvPr/>
          </p:nvSpPr>
          <p:spPr>
            <a:xfrm>
              <a:off x="6003425" y="3907450"/>
              <a:ext cx="6925" cy="5225"/>
            </a:xfrm>
            <a:custGeom>
              <a:avLst/>
              <a:gdLst/>
              <a:ahLst/>
              <a:cxnLst/>
              <a:rect l="l" t="t" r="r" b="b"/>
              <a:pathLst>
                <a:path w="277" h="209" extrusionOk="0">
                  <a:moveTo>
                    <a:pt x="119" y="1"/>
                  </a:moveTo>
                  <a:cubicBezTo>
                    <a:pt x="12" y="72"/>
                    <a:pt x="0" y="179"/>
                    <a:pt x="131" y="203"/>
                  </a:cubicBezTo>
                  <a:cubicBezTo>
                    <a:pt x="148" y="207"/>
                    <a:pt x="162" y="209"/>
                    <a:pt x="174" y="209"/>
                  </a:cubicBezTo>
                  <a:cubicBezTo>
                    <a:pt x="276" y="209"/>
                    <a:pt x="240" y="87"/>
                    <a:pt x="250" y="13"/>
                  </a:cubicBezTo>
                  <a:cubicBezTo>
                    <a:pt x="203" y="13"/>
                    <a:pt x="167"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35"/>
            <p:cNvSpPr/>
            <p:nvPr/>
          </p:nvSpPr>
          <p:spPr>
            <a:xfrm>
              <a:off x="6128425" y="4055700"/>
              <a:ext cx="4500" cy="2400"/>
            </a:xfrm>
            <a:custGeom>
              <a:avLst/>
              <a:gdLst/>
              <a:ahLst/>
              <a:cxnLst/>
              <a:rect l="l" t="t" r="r" b="b"/>
              <a:pathLst>
                <a:path w="180" h="96" extrusionOk="0">
                  <a:moveTo>
                    <a:pt x="179" y="95"/>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35"/>
            <p:cNvSpPr/>
            <p:nvPr/>
          </p:nvSpPr>
          <p:spPr>
            <a:xfrm>
              <a:off x="6171300" y="4055100"/>
              <a:ext cx="12225" cy="2700"/>
            </a:xfrm>
            <a:custGeom>
              <a:avLst/>
              <a:gdLst/>
              <a:ahLst/>
              <a:cxnLst/>
              <a:rect l="l" t="t" r="r" b="b"/>
              <a:pathLst>
                <a:path w="489" h="108" extrusionOk="0">
                  <a:moveTo>
                    <a:pt x="0" y="0"/>
                  </a:moveTo>
                  <a:lnTo>
                    <a:pt x="0" y="84"/>
                  </a:lnTo>
                  <a:cubicBezTo>
                    <a:pt x="131" y="84"/>
                    <a:pt x="274" y="107"/>
                    <a:pt x="417" y="107"/>
                  </a:cubicBezTo>
                  <a:cubicBezTo>
                    <a:pt x="488" y="72"/>
                    <a:pt x="488" y="48"/>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5"/>
            <p:cNvSpPr/>
            <p:nvPr/>
          </p:nvSpPr>
          <p:spPr>
            <a:xfrm>
              <a:off x="6184100" y="4055400"/>
              <a:ext cx="4475" cy="3300"/>
            </a:xfrm>
            <a:custGeom>
              <a:avLst/>
              <a:gdLst/>
              <a:ahLst/>
              <a:cxnLst/>
              <a:rect l="l" t="t" r="r" b="b"/>
              <a:pathLst>
                <a:path w="179" h="132" extrusionOk="0">
                  <a:moveTo>
                    <a:pt x="60" y="0"/>
                  </a:moveTo>
                  <a:cubicBezTo>
                    <a:pt x="0" y="36"/>
                    <a:pt x="0" y="72"/>
                    <a:pt x="60" y="107"/>
                  </a:cubicBezTo>
                  <a:lnTo>
                    <a:pt x="48" y="131"/>
                  </a:lnTo>
                  <a:cubicBezTo>
                    <a:pt x="96" y="119"/>
                    <a:pt x="143" y="119"/>
                    <a:pt x="179" y="107"/>
                  </a:cubicBezTo>
                  <a:cubicBezTo>
                    <a:pt x="179" y="36"/>
                    <a:pt x="119"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5"/>
            <p:cNvSpPr/>
            <p:nvPr/>
          </p:nvSpPr>
          <p:spPr>
            <a:xfrm>
              <a:off x="6181725" y="4055100"/>
              <a:ext cx="3875" cy="3000"/>
            </a:xfrm>
            <a:custGeom>
              <a:avLst/>
              <a:gdLst/>
              <a:ahLst/>
              <a:cxnLst/>
              <a:rect l="l" t="t" r="r" b="b"/>
              <a:pathLst>
                <a:path w="155" h="120" extrusionOk="0">
                  <a:moveTo>
                    <a:pt x="155" y="0"/>
                  </a:moveTo>
                  <a:cubicBezTo>
                    <a:pt x="95" y="0"/>
                    <a:pt x="60" y="0"/>
                    <a:pt x="0" y="12"/>
                  </a:cubicBezTo>
                  <a:lnTo>
                    <a:pt x="0" y="119"/>
                  </a:lnTo>
                  <a:lnTo>
                    <a:pt x="155" y="119"/>
                  </a:lnTo>
                  <a:lnTo>
                    <a:pt x="155" y="60"/>
                  </a:ln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35"/>
            <p:cNvSpPr/>
            <p:nvPr/>
          </p:nvSpPr>
          <p:spPr>
            <a:xfrm>
              <a:off x="6168325" y="4055400"/>
              <a:ext cx="3300" cy="2550"/>
            </a:xfrm>
            <a:custGeom>
              <a:avLst/>
              <a:gdLst/>
              <a:ahLst/>
              <a:cxnLst/>
              <a:rect l="l" t="t" r="r" b="b"/>
              <a:pathLst>
                <a:path w="132" h="102" extrusionOk="0">
                  <a:moveTo>
                    <a:pt x="131" y="0"/>
                  </a:moveTo>
                  <a:cubicBezTo>
                    <a:pt x="84" y="36"/>
                    <a:pt x="36" y="48"/>
                    <a:pt x="0" y="83"/>
                  </a:cubicBezTo>
                  <a:cubicBezTo>
                    <a:pt x="18" y="95"/>
                    <a:pt x="39" y="101"/>
                    <a:pt x="61" y="101"/>
                  </a:cubicBezTo>
                  <a:cubicBezTo>
                    <a:pt x="84" y="101"/>
                    <a:pt x="107" y="95"/>
                    <a:pt x="131" y="83"/>
                  </a:cubicBezTo>
                  <a:lnTo>
                    <a:pt x="131" y="48"/>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5"/>
            <p:cNvSpPr/>
            <p:nvPr/>
          </p:nvSpPr>
          <p:spPr>
            <a:xfrm>
              <a:off x="5981100" y="3926200"/>
              <a:ext cx="13700" cy="3425"/>
            </a:xfrm>
            <a:custGeom>
              <a:avLst/>
              <a:gdLst/>
              <a:ahLst/>
              <a:cxnLst/>
              <a:rect l="l" t="t" r="r" b="b"/>
              <a:pathLst>
                <a:path w="548" h="137" extrusionOk="0">
                  <a:moveTo>
                    <a:pt x="0" y="1"/>
                  </a:moveTo>
                  <a:lnTo>
                    <a:pt x="0" y="96"/>
                  </a:lnTo>
                  <a:cubicBezTo>
                    <a:pt x="87" y="118"/>
                    <a:pt x="173" y="137"/>
                    <a:pt x="257" y="137"/>
                  </a:cubicBezTo>
                  <a:cubicBezTo>
                    <a:pt x="359" y="137"/>
                    <a:pt x="457" y="109"/>
                    <a:pt x="548" y="25"/>
                  </a:cubicBezTo>
                  <a:cubicBezTo>
                    <a:pt x="369" y="25"/>
                    <a:pt x="17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5"/>
            <p:cNvSpPr/>
            <p:nvPr/>
          </p:nvSpPr>
          <p:spPr>
            <a:xfrm>
              <a:off x="5737300" y="3846725"/>
              <a:ext cx="50925" cy="14600"/>
            </a:xfrm>
            <a:custGeom>
              <a:avLst/>
              <a:gdLst/>
              <a:ahLst/>
              <a:cxnLst/>
              <a:rect l="l" t="t" r="r" b="b"/>
              <a:pathLst>
                <a:path w="2037" h="584" extrusionOk="0">
                  <a:moveTo>
                    <a:pt x="287" y="1"/>
                  </a:moveTo>
                  <a:cubicBezTo>
                    <a:pt x="239" y="25"/>
                    <a:pt x="227" y="72"/>
                    <a:pt x="215" y="132"/>
                  </a:cubicBezTo>
                  <a:cubicBezTo>
                    <a:pt x="215" y="251"/>
                    <a:pt x="1" y="346"/>
                    <a:pt x="168" y="477"/>
                  </a:cubicBezTo>
                  <a:cubicBezTo>
                    <a:pt x="255" y="457"/>
                    <a:pt x="341" y="449"/>
                    <a:pt x="427" y="449"/>
                  </a:cubicBezTo>
                  <a:cubicBezTo>
                    <a:pt x="780" y="449"/>
                    <a:pt x="1125" y="583"/>
                    <a:pt x="1478" y="583"/>
                  </a:cubicBezTo>
                  <a:cubicBezTo>
                    <a:pt x="1557" y="583"/>
                    <a:pt x="1636" y="577"/>
                    <a:pt x="1715" y="560"/>
                  </a:cubicBezTo>
                  <a:cubicBezTo>
                    <a:pt x="1668" y="489"/>
                    <a:pt x="1561" y="406"/>
                    <a:pt x="1596" y="358"/>
                  </a:cubicBezTo>
                  <a:cubicBezTo>
                    <a:pt x="1608" y="314"/>
                    <a:pt x="1639" y="303"/>
                    <a:pt x="1680" y="303"/>
                  </a:cubicBezTo>
                  <a:cubicBezTo>
                    <a:pt x="1718" y="303"/>
                    <a:pt x="1763" y="312"/>
                    <a:pt x="1806" y="312"/>
                  </a:cubicBezTo>
                  <a:cubicBezTo>
                    <a:pt x="1815" y="312"/>
                    <a:pt x="1825" y="312"/>
                    <a:pt x="1835" y="310"/>
                  </a:cubicBezTo>
                  <a:cubicBezTo>
                    <a:pt x="1906" y="299"/>
                    <a:pt x="1966" y="287"/>
                    <a:pt x="2037" y="263"/>
                  </a:cubicBezTo>
                  <a:cubicBezTo>
                    <a:pt x="1442" y="179"/>
                    <a:pt x="870" y="84"/>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5"/>
            <p:cNvSpPr/>
            <p:nvPr/>
          </p:nvSpPr>
          <p:spPr>
            <a:xfrm>
              <a:off x="5734625" y="3814575"/>
              <a:ext cx="11350" cy="35875"/>
            </a:xfrm>
            <a:custGeom>
              <a:avLst/>
              <a:gdLst/>
              <a:ahLst/>
              <a:cxnLst/>
              <a:rect l="l" t="t" r="r" b="b"/>
              <a:pathLst>
                <a:path w="454" h="1435" extrusionOk="0">
                  <a:moveTo>
                    <a:pt x="108" y="1"/>
                  </a:moveTo>
                  <a:cubicBezTo>
                    <a:pt x="96" y="37"/>
                    <a:pt x="60" y="61"/>
                    <a:pt x="48" y="96"/>
                  </a:cubicBezTo>
                  <a:cubicBezTo>
                    <a:pt x="48" y="430"/>
                    <a:pt x="25" y="763"/>
                    <a:pt x="1" y="1108"/>
                  </a:cubicBezTo>
                  <a:cubicBezTo>
                    <a:pt x="77" y="1261"/>
                    <a:pt x="134" y="1434"/>
                    <a:pt x="335" y="1434"/>
                  </a:cubicBezTo>
                  <a:cubicBezTo>
                    <a:pt x="354" y="1434"/>
                    <a:pt x="373" y="1433"/>
                    <a:pt x="394" y="1430"/>
                  </a:cubicBezTo>
                  <a:lnTo>
                    <a:pt x="394" y="1287"/>
                  </a:lnTo>
                  <a:cubicBezTo>
                    <a:pt x="406" y="942"/>
                    <a:pt x="453" y="620"/>
                    <a:pt x="406" y="299"/>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5"/>
            <p:cNvSpPr/>
            <p:nvPr/>
          </p:nvSpPr>
          <p:spPr>
            <a:xfrm>
              <a:off x="5743575" y="3811600"/>
              <a:ext cx="5375" cy="7175"/>
            </a:xfrm>
            <a:custGeom>
              <a:avLst/>
              <a:gdLst/>
              <a:ahLst/>
              <a:cxnLst/>
              <a:rect l="l" t="t" r="r" b="b"/>
              <a:pathLst>
                <a:path w="215" h="287" extrusionOk="0">
                  <a:moveTo>
                    <a:pt x="214" y="1"/>
                  </a:moveTo>
                  <a:cubicBezTo>
                    <a:pt x="36" y="25"/>
                    <a:pt x="0" y="144"/>
                    <a:pt x="48" y="287"/>
                  </a:cubicBezTo>
                  <a:cubicBezTo>
                    <a:pt x="107" y="180"/>
                    <a:pt x="155" y="9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35"/>
            <p:cNvSpPr/>
            <p:nvPr/>
          </p:nvSpPr>
          <p:spPr>
            <a:xfrm>
              <a:off x="5790900" y="3852975"/>
              <a:ext cx="3000" cy="2850"/>
            </a:xfrm>
            <a:custGeom>
              <a:avLst/>
              <a:gdLst/>
              <a:ahLst/>
              <a:cxnLst/>
              <a:rect l="l" t="t" r="r" b="b"/>
              <a:pathLst>
                <a:path w="120" h="114" extrusionOk="0">
                  <a:moveTo>
                    <a:pt x="75" y="0"/>
                  </a:moveTo>
                  <a:cubicBezTo>
                    <a:pt x="52" y="0"/>
                    <a:pt x="31" y="14"/>
                    <a:pt x="0" y="37"/>
                  </a:cubicBezTo>
                  <a:cubicBezTo>
                    <a:pt x="24" y="84"/>
                    <a:pt x="48" y="114"/>
                    <a:pt x="69" y="114"/>
                  </a:cubicBezTo>
                  <a:cubicBezTo>
                    <a:pt x="89" y="114"/>
                    <a:pt x="107" y="84"/>
                    <a:pt x="119" y="13"/>
                  </a:cubicBezTo>
                  <a:cubicBezTo>
                    <a:pt x="102" y="4"/>
                    <a:pt x="88"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35"/>
            <p:cNvSpPr/>
            <p:nvPr/>
          </p:nvSpPr>
          <p:spPr>
            <a:xfrm>
              <a:off x="5680450" y="3802975"/>
              <a:ext cx="42300" cy="12700"/>
            </a:xfrm>
            <a:custGeom>
              <a:avLst/>
              <a:gdLst/>
              <a:ahLst/>
              <a:cxnLst/>
              <a:rect l="l" t="t" r="r" b="b"/>
              <a:pathLst>
                <a:path w="1692" h="508" extrusionOk="0">
                  <a:moveTo>
                    <a:pt x="1" y="1"/>
                  </a:moveTo>
                  <a:lnTo>
                    <a:pt x="1" y="1"/>
                  </a:lnTo>
                  <a:cubicBezTo>
                    <a:pt x="107" y="300"/>
                    <a:pt x="296" y="365"/>
                    <a:pt x="508" y="365"/>
                  </a:cubicBezTo>
                  <a:cubicBezTo>
                    <a:pt x="667" y="365"/>
                    <a:pt x="840" y="328"/>
                    <a:pt x="1000" y="328"/>
                  </a:cubicBezTo>
                  <a:cubicBezTo>
                    <a:pt x="1153" y="328"/>
                    <a:pt x="1295" y="361"/>
                    <a:pt x="1406" y="489"/>
                  </a:cubicBezTo>
                  <a:cubicBezTo>
                    <a:pt x="1421" y="502"/>
                    <a:pt x="1436" y="507"/>
                    <a:pt x="1451" y="507"/>
                  </a:cubicBezTo>
                  <a:cubicBezTo>
                    <a:pt x="1515" y="507"/>
                    <a:pt x="1574" y="399"/>
                    <a:pt x="1632" y="370"/>
                  </a:cubicBezTo>
                  <a:cubicBezTo>
                    <a:pt x="1656" y="346"/>
                    <a:pt x="1680" y="334"/>
                    <a:pt x="1692" y="322"/>
                  </a:cubicBezTo>
                  <a:cubicBezTo>
                    <a:pt x="1156" y="48"/>
                    <a:pt x="537" y="25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35"/>
            <p:cNvSpPr/>
            <p:nvPr/>
          </p:nvSpPr>
          <p:spPr>
            <a:xfrm>
              <a:off x="5673025" y="3789050"/>
              <a:ext cx="24425" cy="14250"/>
            </a:xfrm>
            <a:custGeom>
              <a:avLst/>
              <a:gdLst/>
              <a:ahLst/>
              <a:cxnLst/>
              <a:rect l="l" t="t" r="r" b="b"/>
              <a:pathLst>
                <a:path w="977" h="570" extrusionOk="0">
                  <a:moveTo>
                    <a:pt x="632" y="0"/>
                  </a:moveTo>
                  <a:cubicBezTo>
                    <a:pt x="539" y="0"/>
                    <a:pt x="445" y="28"/>
                    <a:pt x="357" y="69"/>
                  </a:cubicBezTo>
                  <a:cubicBezTo>
                    <a:pt x="131" y="177"/>
                    <a:pt x="0" y="367"/>
                    <a:pt x="310" y="570"/>
                  </a:cubicBezTo>
                  <a:cubicBezTo>
                    <a:pt x="337" y="214"/>
                    <a:pt x="538" y="173"/>
                    <a:pt x="765" y="173"/>
                  </a:cubicBezTo>
                  <a:cubicBezTo>
                    <a:pt x="834" y="173"/>
                    <a:pt x="907" y="177"/>
                    <a:pt x="977" y="177"/>
                  </a:cubicBezTo>
                  <a:cubicBezTo>
                    <a:pt x="875" y="48"/>
                    <a:pt x="755" y="0"/>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5"/>
            <p:cNvSpPr/>
            <p:nvPr/>
          </p:nvSpPr>
          <p:spPr>
            <a:xfrm>
              <a:off x="5732550" y="3811325"/>
              <a:ext cx="4500" cy="4475"/>
            </a:xfrm>
            <a:custGeom>
              <a:avLst/>
              <a:gdLst/>
              <a:ahLst/>
              <a:cxnLst/>
              <a:rect l="l" t="t" r="r" b="b"/>
              <a:pathLst>
                <a:path w="180" h="179" extrusionOk="0">
                  <a:moveTo>
                    <a:pt x="0" y="0"/>
                  </a:moveTo>
                  <a:cubicBezTo>
                    <a:pt x="0" y="48"/>
                    <a:pt x="12" y="95"/>
                    <a:pt x="48" y="119"/>
                  </a:cubicBezTo>
                  <a:cubicBezTo>
                    <a:pt x="48" y="131"/>
                    <a:pt x="48" y="155"/>
                    <a:pt x="72" y="167"/>
                  </a:cubicBezTo>
                  <a:cubicBezTo>
                    <a:pt x="84" y="175"/>
                    <a:pt x="94" y="179"/>
                    <a:pt x="105" y="179"/>
                  </a:cubicBezTo>
                  <a:cubicBezTo>
                    <a:pt x="125" y="179"/>
                    <a:pt x="143" y="163"/>
                    <a:pt x="167" y="131"/>
                  </a:cubicBezTo>
                  <a:lnTo>
                    <a:pt x="179" y="119"/>
                  </a:lnTo>
                  <a:cubicBezTo>
                    <a:pt x="143" y="48"/>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5"/>
            <p:cNvSpPr/>
            <p:nvPr/>
          </p:nvSpPr>
          <p:spPr>
            <a:xfrm>
              <a:off x="5582225" y="3761850"/>
              <a:ext cx="135775" cy="20025"/>
            </a:xfrm>
            <a:custGeom>
              <a:avLst/>
              <a:gdLst/>
              <a:ahLst/>
              <a:cxnLst/>
              <a:rect l="l" t="t" r="r" b="b"/>
              <a:pathLst>
                <a:path w="5431" h="801" extrusionOk="0">
                  <a:moveTo>
                    <a:pt x="252" y="1"/>
                  </a:moveTo>
                  <a:cubicBezTo>
                    <a:pt x="147" y="1"/>
                    <a:pt x="54" y="54"/>
                    <a:pt x="1" y="253"/>
                  </a:cubicBezTo>
                  <a:cubicBezTo>
                    <a:pt x="132" y="360"/>
                    <a:pt x="310" y="265"/>
                    <a:pt x="441" y="372"/>
                  </a:cubicBezTo>
                  <a:cubicBezTo>
                    <a:pt x="1394" y="538"/>
                    <a:pt x="2346" y="622"/>
                    <a:pt x="3323" y="681"/>
                  </a:cubicBezTo>
                  <a:cubicBezTo>
                    <a:pt x="3487" y="738"/>
                    <a:pt x="3654" y="752"/>
                    <a:pt x="3821" y="752"/>
                  </a:cubicBezTo>
                  <a:cubicBezTo>
                    <a:pt x="3994" y="752"/>
                    <a:pt x="4167" y="737"/>
                    <a:pt x="4338" y="737"/>
                  </a:cubicBezTo>
                  <a:cubicBezTo>
                    <a:pt x="4385" y="737"/>
                    <a:pt x="4431" y="738"/>
                    <a:pt x="4478" y="741"/>
                  </a:cubicBezTo>
                  <a:cubicBezTo>
                    <a:pt x="4511" y="743"/>
                    <a:pt x="4544" y="743"/>
                    <a:pt x="4578" y="743"/>
                  </a:cubicBezTo>
                  <a:cubicBezTo>
                    <a:pt x="4630" y="743"/>
                    <a:pt x="4682" y="742"/>
                    <a:pt x="4733" y="742"/>
                  </a:cubicBezTo>
                  <a:cubicBezTo>
                    <a:pt x="4842" y="742"/>
                    <a:pt x="4949" y="748"/>
                    <a:pt x="5049" y="788"/>
                  </a:cubicBezTo>
                  <a:cubicBezTo>
                    <a:pt x="5085" y="800"/>
                    <a:pt x="5144" y="800"/>
                    <a:pt x="5192" y="800"/>
                  </a:cubicBezTo>
                  <a:cubicBezTo>
                    <a:pt x="5299" y="741"/>
                    <a:pt x="5430" y="705"/>
                    <a:pt x="5347" y="538"/>
                  </a:cubicBezTo>
                  <a:cubicBezTo>
                    <a:pt x="5144" y="491"/>
                    <a:pt x="4966" y="431"/>
                    <a:pt x="4775" y="419"/>
                  </a:cubicBezTo>
                  <a:cubicBezTo>
                    <a:pt x="3406" y="300"/>
                    <a:pt x="2025" y="181"/>
                    <a:pt x="656" y="74"/>
                  </a:cubicBezTo>
                  <a:cubicBezTo>
                    <a:pt x="651" y="74"/>
                    <a:pt x="646" y="74"/>
                    <a:pt x="641" y="74"/>
                  </a:cubicBezTo>
                  <a:cubicBezTo>
                    <a:pt x="520" y="74"/>
                    <a:pt x="377"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5"/>
            <p:cNvSpPr/>
            <p:nvPr/>
          </p:nvSpPr>
          <p:spPr>
            <a:xfrm>
              <a:off x="5728075" y="3775300"/>
              <a:ext cx="69975" cy="13425"/>
            </a:xfrm>
            <a:custGeom>
              <a:avLst/>
              <a:gdLst/>
              <a:ahLst/>
              <a:cxnLst/>
              <a:rect l="l" t="t" r="r" b="b"/>
              <a:pathLst>
                <a:path w="2799" h="537" extrusionOk="0">
                  <a:moveTo>
                    <a:pt x="552" y="21"/>
                  </a:moveTo>
                  <a:cubicBezTo>
                    <a:pt x="487" y="21"/>
                    <a:pt x="422" y="24"/>
                    <a:pt x="358" y="24"/>
                  </a:cubicBezTo>
                  <a:cubicBezTo>
                    <a:pt x="263" y="119"/>
                    <a:pt x="1" y="0"/>
                    <a:pt x="72" y="262"/>
                  </a:cubicBezTo>
                  <a:cubicBezTo>
                    <a:pt x="918" y="500"/>
                    <a:pt x="1811" y="369"/>
                    <a:pt x="2668" y="536"/>
                  </a:cubicBezTo>
                  <a:cubicBezTo>
                    <a:pt x="2704" y="465"/>
                    <a:pt x="2751" y="369"/>
                    <a:pt x="2799" y="298"/>
                  </a:cubicBezTo>
                  <a:lnTo>
                    <a:pt x="2799" y="298"/>
                  </a:lnTo>
                  <a:cubicBezTo>
                    <a:pt x="2784" y="298"/>
                    <a:pt x="2769" y="298"/>
                    <a:pt x="2755" y="298"/>
                  </a:cubicBezTo>
                  <a:cubicBezTo>
                    <a:pt x="2230" y="298"/>
                    <a:pt x="1730" y="126"/>
                    <a:pt x="1218" y="126"/>
                  </a:cubicBezTo>
                  <a:cubicBezTo>
                    <a:pt x="1130" y="126"/>
                    <a:pt x="1042" y="131"/>
                    <a:pt x="953" y="143"/>
                  </a:cubicBezTo>
                  <a:cubicBezTo>
                    <a:pt x="831" y="37"/>
                    <a:pt x="692" y="21"/>
                    <a:pt x="552" y="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5"/>
            <p:cNvSpPr/>
            <p:nvPr/>
          </p:nvSpPr>
          <p:spPr>
            <a:xfrm>
              <a:off x="5712000" y="3774475"/>
              <a:ext cx="25050" cy="8000"/>
            </a:xfrm>
            <a:custGeom>
              <a:avLst/>
              <a:gdLst/>
              <a:ahLst/>
              <a:cxnLst/>
              <a:rect l="l" t="t" r="r" b="b"/>
              <a:pathLst>
                <a:path w="1002" h="320" extrusionOk="0">
                  <a:moveTo>
                    <a:pt x="649" y="1"/>
                  </a:moveTo>
                  <a:cubicBezTo>
                    <a:pt x="482" y="1"/>
                    <a:pt x="317" y="21"/>
                    <a:pt x="156" y="21"/>
                  </a:cubicBezTo>
                  <a:cubicBezTo>
                    <a:pt x="96" y="105"/>
                    <a:pt x="49" y="200"/>
                    <a:pt x="1" y="283"/>
                  </a:cubicBezTo>
                  <a:cubicBezTo>
                    <a:pt x="134" y="303"/>
                    <a:pt x="268" y="320"/>
                    <a:pt x="401" y="320"/>
                  </a:cubicBezTo>
                  <a:cubicBezTo>
                    <a:pt x="506" y="320"/>
                    <a:pt x="611" y="310"/>
                    <a:pt x="715" y="283"/>
                  </a:cubicBezTo>
                  <a:cubicBezTo>
                    <a:pt x="822" y="212"/>
                    <a:pt x="906" y="117"/>
                    <a:pt x="1001" y="45"/>
                  </a:cubicBezTo>
                  <a:cubicBezTo>
                    <a:pt x="883" y="11"/>
                    <a:pt x="766" y="1"/>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5"/>
            <p:cNvSpPr/>
            <p:nvPr/>
          </p:nvSpPr>
          <p:spPr>
            <a:xfrm>
              <a:off x="5695950" y="3778525"/>
              <a:ext cx="11925" cy="3050"/>
            </a:xfrm>
            <a:custGeom>
              <a:avLst/>
              <a:gdLst/>
              <a:ahLst/>
              <a:cxnLst/>
              <a:rect l="l" t="t" r="r" b="b"/>
              <a:pathLst>
                <a:path w="477" h="122" extrusionOk="0">
                  <a:moveTo>
                    <a:pt x="171" y="1"/>
                  </a:moveTo>
                  <a:cubicBezTo>
                    <a:pt x="130" y="1"/>
                    <a:pt x="89" y="2"/>
                    <a:pt x="48" y="2"/>
                  </a:cubicBezTo>
                  <a:cubicBezTo>
                    <a:pt x="0" y="62"/>
                    <a:pt x="24" y="109"/>
                    <a:pt x="83" y="121"/>
                  </a:cubicBezTo>
                  <a:cubicBezTo>
                    <a:pt x="214" y="121"/>
                    <a:pt x="345" y="109"/>
                    <a:pt x="476" y="109"/>
                  </a:cubicBezTo>
                  <a:cubicBezTo>
                    <a:pt x="389" y="13"/>
                    <a:pt x="282"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5"/>
            <p:cNvSpPr/>
            <p:nvPr/>
          </p:nvSpPr>
          <p:spPr>
            <a:xfrm>
              <a:off x="5783450" y="3860625"/>
              <a:ext cx="10750" cy="4300"/>
            </a:xfrm>
            <a:custGeom>
              <a:avLst/>
              <a:gdLst/>
              <a:ahLst/>
              <a:cxnLst/>
              <a:rect l="l" t="t" r="r" b="b"/>
              <a:pathLst>
                <a:path w="430" h="172" extrusionOk="0">
                  <a:moveTo>
                    <a:pt x="207" y="0"/>
                  </a:moveTo>
                  <a:cubicBezTo>
                    <a:pt x="142" y="0"/>
                    <a:pt x="70" y="20"/>
                    <a:pt x="0" y="40"/>
                  </a:cubicBezTo>
                  <a:cubicBezTo>
                    <a:pt x="131" y="88"/>
                    <a:pt x="286" y="123"/>
                    <a:pt x="429" y="171"/>
                  </a:cubicBezTo>
                  <a:cubicBezTo>
                    <a:pt x="380" y="39"/>
                    <a:pt x="300"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5"/>
            <p:cNvSpPr/>
            <p:nvPr/>
          </p:nvSpPr>
          <p:spPr>
            <a:xfrm>
              <a:off x="6072175" y="3907750"/>
              <a:ext cx="1800" cy="1525"/>
            </a:xfrm>
            <a:custGeom>
              <a:avLst/>
              <a:gdLst/>
              <a:ahLst/>
              <a:cxnLst/>
              <a:rect l="l" t="t" r="r" b="b"/>
              <a:pathLst>
                <a:path w="72" h="61" extrusionOk="0">
                  <a:moveTo>
                    <a:pt x="72" y="1"/>
                  </a:moveTo>
                  <a:lnTo>
                    <a:pt x="72" y="1"/>
                  </a:lnTo>
                  <a:cubicBezTo>
                    <a:pt x="12" y="24"/>
                    <a:pt x="1" y="48"/>
                    <a:pt x="48" y="60"/>
                  </a:cubicBezTo>
                  <a:cubicBezTo>
                    <a:pt x="48" y="60"/>
                    <a:pt x="60"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5"/>
            <p:cNvSpPr/>
            <p:nvPr/>
          </p:nvSpPr>
          <p:spPr>
            <a:xfrm>
              <a:off x="6077825" y="3900025"/>
              <a:ext cx="15500" cy="4175"/>
            </a:xfrm>
            <a:custGeom>
              <a:avLst/>
              <a:gdLst/>
              <a:ahLst/>
              <a:cxnLst/>
              <a:rect l="l" t="t" r="r" b="b"/>
              <a:pathLst>
                <a:path w="620" h="167" extrusionOk="0">
                  <a:moveTo>
                    <a:pt x="288" y="1"/>
                  </a:moveTo>
                  <a:cubicBezTo>
                    <a:pt x="191" y="1"/>
                    <a:pt x="92" y="18"/>
                    <a:pt x="1" y="24"/>
                  </a:cubicBezTo>
                  <a:cubicBezTo>
                    <a:pt x="90" y="137"/>
                    <a:pt x="191" y="167"/>
                    <a:pt x="297" y="167"/>
                  </a:cubicBezTo>
                  <a:cubicBezTo>
                    <a:pt x="403" y="167"/>
                    <a:pt x="513" y="137"/>
                    <a:pt x="620" y="131"/>
                  </a:cubicBezTo>
                  <a:cubicBezTo>
                    <a:pt x="522" y="27"/>
                    <a:pt x="406"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5"/>
            <p:cNvSpPr/>
            <p:nvPr/>
          </p:nvSpPr>
          <p:spPr>
            <a:xfrm>
              <a:off x="5723925" y="3844675"/>
              <a:ext cx="16675" cy="30650"/>
            </a:xfrm>
            <a:custGeom>
              <a:avLst/>
              <a:gdLst/>
              <a:ahLst/>
              <a:cxnLst/>
              <a:rect l="l" t="t" r="r" b="b"/>
              <a:pathLst>
                <a:path w="667" h="1226" extrusionOk="0">
                  <a:moveTo>
                    <a:pt x="364" y="1"/>
                  </a:moveTo>
                  <a:cubicBezTo>
                    <a:pt x="273" y="1"/>
                    <a:pt x="175" y="35"/>
                    <a:pt x="84" y="47"/>
                  </a:cubicBezTo>
                  <a:cubicBezTo>
                    <a:pt x="24" y="119"/>
                    <a:pt x="0" y="202"/>
                    <a:pt x="12" y="285"/>
                  </a:cubicBezTo>
                  <a:cubicBezTo>
                    <a:pt x="24" y="345"/>
                    <a:pt x="72" y="392"/>
                    <a:pt x="119" y="416"/>
                  </a:cubicBezTo>
                  <a:cubicBezTo>
                    <a:pt x="167" y="440"/>
                    <a:pt x="203" y="452"/>
                    <a:pt x="250" y="452"/>
                  </a:cubicBezTo>
                  <a:cubicBezTo>
                    <a:pt x="238" y="500"/>
                    <a:pt x="179" y="511"/>
                    <a:pt x="167" y="559"/>
                  </a:cubicBezTo>
                  <a:cubicBezTo>
                    <a:pt x="131" y="631"/>
                    <a:pt x="131" y="726"/>
                    <a:pt x="155" y="809"/>
                  </a:cubicBezTo>
                  <a:cubicBezTo>
                    <a:pt x="179" y="857"/>
                    <a:pt x="215" y="904"/>
                    <a:pt x="250" y="940"/>
                  </a:cubicBezTo>
                  <a:cubicBezTo>
                    <a:pt x="345" y="1047"/>
                    <a:pt x="453" y="1142"/>
                    <a:pt x="536" y="1226"/>
                  </a:cubicBezTo>
                  <a:lnTo>
                    <a:pt x="655" y="1226"/>
                  </a:lnTo>
                  <a:lnTo>
                    <a:pt x="655" y="928"/>
                  </a:lnTo>
                  <a:cubicBezTo>
                    <a:pt x="500" y="678"/>
                    <a:pt x="667" y="392"/>
                    <a:pt x="596" y="142"/>
                  </a:cubicBezTo>
                  <a:cubicBezTo>
                    <a:pt x="532" y="32"/>
                    <a:pt x="451"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5"/>
            <p:cNvSpPr/>
            <p:nvPr/>
          </p:nvSpPr>
          <p:spPr>
            <a:xfrm>
              <a:off x="5734325" y="3843450"/>
              <a:ext cx="13425" cy="24750"/>
            </a:xfrm>
            <a:custGeom>
              <a:avLst/>
              <a:gdLst/>
              <a:ahLst/>
              <a:cxnLst/>
              <a:rect l="l" t="t" r="r" b="b"/>
              <a:pathLst>
                <a:path w="537" h="990" extrusionOk="0">
                  <a:moveTo>
                    <a:pt x="108" y="1"/>
                  </a:moveTo>
                  <a:cubicBezTo>
                    <a:pt x="60" y="37"/>
                    <a:pt x="60" y="84"/>
                    <a:pt x="108" y="132"/>
                  </a:cubicBezTo>
                  <a:cubicBezTo>
                    <a:pt x="156" y="430"/>
                    <a:pt x="1" y="739"/>
                    <a:pt x="239" y="989"/>
                  </a:cubicBezTo>
                  <a:cubicBezTo>
                    <a:pt x="251" y="858"/>
                    <a:pt x="275" y="727"/>
                    <a:pt x="287" y="608"/>
                  </a:cubicBezTo>
                  <a:cubicBezTo>
                    <a:pt x="191" y="453"/>
                    <a:pt x="537" y="441"/>
                    <a:pt x="394" y="27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35"/>
            <p:cNvSpPr/>
            <p:nvPr/>
          </p:nvSpPr>
          <p:spPr>
            <a:xfrm>
              <a:off x="5755175" y="3904750"/>
              <a:ext cx="14900" cy="6650"/>
            </a:xfrm>
            <a:custGeom>
              <a:avLst/>
              <a:gdLst/>
              <a:ahLst/>
              <a:cxnLst/>
              <a:rect l="l" t="t" r="r" b="b"/>
              <a:pathLst>
                <a:path w="596" h="266" extrusionOk="0">
                  <a:moveTo>
                    <a:pt x="318" y="0"/>
                  </a:moveTo>
                  <a:cubicBezTo>
                    <a:pt x="149" y="0"/>
                    <a:pt x="34" y="75"/>
                    <a:pt x="0" y="263"/>
                  </a:cubicBezTo>
                  <a:cubicBezTo>
                    <a:pt x="13" y="265"/>
                    <a:pt x="27" y="266"/>
                    <a:pt x="40" y="266"/>
                  </a:cubicBezTo>
                  <a:cubicBezTo>
                    <a:pt x="160" y="266"/>
                    <a:pt x="284" y="205"/>
                    <a:pt x="406" y="205"/>
                  </a:cubicBezTo>
                  <a:cubicBezTo>
                    <a:pt x="466" y="205"/>
                    <a:pt x="525" y="220"/>
                    <a:pt x="584" y="263"/>
                  </a:cubicBezTo>
                  <a:cubicBezTo>
                    <a:pt x="596" y="73"/>
                    <a:pt x="512" y="2"/>
                    <a:pt x="358" y="2"/>
                  </a:cubicBezTo>
                  <a:cubicBezTo>
                    <a:pt x="344" y="1"/>
                    <a:pt x="331" y="0"/>
                    <a:pt x="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35"/>
            <p:cNvSpPr/>
            <p:nvPr/>
          </p:nvSpPr>
          <p:spPr>
            <a:xfrm>
              <a:off x="5750700" y="3911325"/>
              <a:ext cx="4500" cy="6875"/>
            </a:xfrm>
            <a:custGeom>
              <a:avLst/>
              <a:gdLst/>
              <a:ahLst/>
              <a:cxnLst/>
              <a:rect l="l" t="t" r="r" b="b"/>
              <a:pathLst>
                <a:path w="180" h="275" extrusionOk="0">
                  <a:moveTo>
                    <a:pt x="167" y="0"/>
                  </a:moveTo>
                  <a:cubicBezTo>
                    <a:pt x="60" y="48"/>
                    <a:pt x="1" y="143"/>
                    <a:pt x="1" y="274"/>
                  </a:cubicBezTo>
                  <a:cubicBezTo>
                    <a:pt x="132" y="239"/>
                    <a:pt x="179" y="14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35"/>
            <p:cNvSpPr/>
            <p:nvPr/>
          </p:nvSpPr>
          <p:spPr>
            <a:xfrm>
              <a:off x="5747425" y="3918175"/>
              <a:ext cx="4200" cy="7750"/>
            </a:xfrm>
            <a:custGeom>
              <a:avLst/>
              <a:gdLst/>
              <a:ahLst/>
              <a:cxnLst/>
              <a:rect l="l" t="t" r="r" b="b"/>
              <a:pathLst>
                <a:path w="168" h="310" extrusionOk="0">
                  <a:moveTo>
                    <a:pt x="120" y="0"/>
                  </a:moveTo>
                  <a:lnTo>
                    <a:pt x="120" y="0"/>
                  </a:lnTo>
                  <a:cubicBezTo>
                    <a:pt x="48" y="12"/>
                    <a:pt x="13" y="72"/>
                    <a:pt x="1" y="143"/>
                  </a:cubicBezTo>
                  <a:cubicBezTo>
                    <a:pt x="13" y="191"/>
                    <a:pt x="13" y="250"/>
                    <a:pt x="25" y="310"/>
                  </a:cubicBezTo>
                  <a:cubicBezTo>
                    <a:pt x="144" y="227"/>
                    <a:pt x="167" y="119"/>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35"/>
            <p:cNvSpPr/>
            <p:nvPr/>
          </p:nvSpPr>
          <p:spPr>
            <a:xfrm>
              <a:off x="5998050" y="3255325"/>
              <a:ext cx="5400" cy="1625"/>
            </a:xfrm>
            <a:custGeom>
              <a:avLst/>
              <a:gdLst/>
              <a:ahLst/>
              <a:cxnLst/>
              <a:rect l="l" t="t" r="r" b="b"/>
              <a:pathLst>
                <a:path w="216" h="65" extrusionOk="0">
                  <a:moveTo>
                    <a:pt x="80" y="0"/>
                  </a:moveTo>
                  <a:cubicBezTo>
                    <a:pt x="55" y="0"/>
                    <a:pt x="29" y="3"/>
                    <a:pt x="1" y="11"/>
                  </a:cubicBezTo>
                  <a:cubicBezTo>
                    <a:pt x="31" y="47"/>
                    <a:pt x="66" y="65"/>
                    <a:pt x="104" y="65"/>
                  </a:cubicBezTo>
                  <a:cubicBezTo>
                    <a:pt x="141" y="65"/>
                    <a:pt x="179" y="47"/>
                    <a:pt x="215" y="11"/>
                  </a:cubicBezTo>
                  <a:cubicBezTo>
                    <a:pt x="175" y="11"/>
                    <a:pt x="130"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35"/>
            <p:cNvSpPr/>
            <p:nvPr/>
          </p:nvSpPr>
          <p:spPr>
            <a:xfrm>
              <a:off x="5990025" y="3251725"/>
              <a:ext cx="5075" cy="2700"/>
            </a:xfrm>
            <a:custGeom>
              <a:avLst/>
              <a:gdLst/>
              <a:ahLst/>
              <a:cxnLst/>
              <a:rect l="l" t="t" r="r" b="b"/>
              <a:pathLst>
                <a:path w="203" h="108" extrusionOk="0">
                  <a:moveTo>
                    <a:pt x="0" y="0"/>
                  </a:moveTo>
                  <a:cubicBezTo>
                    <a:pt x="72" y="48"/>
                    <a:pt x="131" y="72"/>
                    <a:pt x="203" y="107"/>
                  </a:cubicBezTo>
                  <a:cubicBezTo>
                    <a:pt x="167" y="36"/>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35"/>
            <p:cNvSpPr/>
            <p:nvPr/>
          </p:nvSpPr>
          <p:spPr>
            <a:xfrm>
              <a:off x="5246175" y="3121825"/>
              <a:ext cx="92300" cy="27225"/>
            </a:xfrm>
            <a:custGeom>
              <a:avLst/>
              <a:gdLst/>
              <a:ahLst/>
              <a:cxnLst/>
              <a:rect l="l" t="t" r="r" b="b"/>
              <a:pathLst>
                <a:path w="3692" h="1089" extrusionOk="0">
                  <a:moveTo>
                    <a:pt x="3525" y="0"/>
                  </a:moveTo>
                  <a:cubicBezTo>
                    <a:pt x="3448" y="0"/>
                    <a:pt x="3361" y="65"/>
                    <a:pt x="3287" y="65"/>
                  </a:cubicBezTo>
                  <a:cubicBezTo>
                    <a:pt x="3283" y="65"/>
                    <a:pt x="3279" y="65"/>
                    <a:pt x="3275" y="65"/>
                  </a:cubicBezTo>
                  <a:cubicBezTo>
                    <a:pt x="3215" y="53"/>
                    <a:pt x="3168" y="29"/>
                    <a:pt x="3108" y="29"/>
                  </a:cubicBezTo>
                  <a:cubicBezTo>
                    <a:pt x="3013" y="17"/>
                    <a:pt x="2894" y="17"/>
                    <a:pt x="2787" y="17"/>
                  </a:cubicBezTo>
                  <a:lnTo>
                    <a:pt x="2430" y="17"/>
                  </a:lnTo>
                  <a:cubicBezTo>
                    <a:pt x="2344" y="153"/>
                    <a:pt x="2246" y="195"/>
                    <a:pt x="2143" y="195"/>
                  </a:cubicBezTo>
                  <a:cubicBezTo>
                    <a:pt x="1971" y="195"/>
                    <a:pt x="1785" y="77"/>
                    <a:pt x="1613" y="77"/>
                  </a:cubicBezTo>
                  <a:cubicBezTo>
                    <a:pt x="1545" y="77"/>
                    <a:pt x="1479" y="96"/>
                    <a:pt x="1418" y="148"/>
                  </a:cubicBezTo>
                  <a:cubicBezTo>
                    <a:pt x="1226" y="326"/>
                    <a:pt x="1017" y="373"/>
                    <a:pt x="801" y="373"/>
                  </a:cubicBezTo>
                  <a:cubicBezTo>
                    <a:pt x="627" y="373"/>
                    <a:pt x="450" y="343"/>
                    <a:pt x="275" y="327"/>
                  </a:cubicBezTo>
                  <a:cubicBezTo>
                    <a:pt x="251" y="321"/>
                    <a:pt x="227" y="318"/>
                    <a:pt x="203" y="318"/>
                  </a:cubicBezTo>
                  <a:cubicBezTo>
                    <a:pt x="179" y="318"/>
                    <a:pt x="155" y="321"/>
                    <a:pt x="132" y="327"/>
                  </a:cubicBezTo>
                  <a:cubicBezTo>
                    <a:pt x="96" y="362"/>
                    <a:pt x="48" y="386"/>
                    <a:pt x="13" y="446"/>
                  </a:cubicBezTo>
                  <a:cubicBezTo>
                    <a:pt x="1" y="493"/>
                    <a:pt x="1" y="529"/>
                    <a:pt x="13" y="565"/>
                  </a:cubicBezTo>
                  <a:cubicBezTo>
                    <a:pt x="358" y="910"/>
                    <a:pt x="846" y="839"/>
                    <a:pt x="1239" y="1053"/>
                  </a:cubicBezTo>
                  <a:cubicBezTo>
                    <a:pt x="1298" y="1089"/>
                    <a:pt x="1370" y="1089"/>
                    <a:pt x="1429" y="1089"/>
                  </a:cubicBezTo>
                  <a:cubicBezTo>
                    <a:pt x="1596" y="1065"/>
                    <a:pt x="1739" y="1017"/>
                    <a:pt x="1906" y="970"/>
                  </a:cubicBezTo>
                  <a:cubicBezTo>
                    <a:pt x="1991" y="933"/>
                    <a:pt x="2078" y="922"/>
                    <a:pt x="2167" y="922"/>
                  </a:cubicBezTo>
                  <a:cubicBezTo>
                    <a:pt x="2326" y="922"/>
                    <a:pt x="2489" y="959"/>
                    <a:pt x="2649" y="959"/>
                  </a:cubicBezTo>
                  <a:cubicBezTo>
                    <a:pt x="2663" y="959"/>
                    <a:pt x="2677" y="958"/>
                    <a:pt x="2691" y="958"/>
                  </a:cubicBezTo>
                  <a:cubicBezTo>
                    <a:pt x="2894" y="672"/>
                    <a:pt x="2858" y="600"/>
                    <a:pt x="2608" y="493"/>
                  </a:cubicBezTo>
                  <a:cubicBezTo>
                    <a:pt x="2621" y="489"/>
                    <a:pt x="2635" y="488"/>
                    <a:pt x="2650" y="488"/>
                  </a:cubicBezTo>
                  <a:cubicBezTo>
                    <a:pt x="2724" y="488"/>
                    <a:pt x="2821" y="528"/>
                    <a:pt x="2931" y="528"/>
                  </a:cubicBezTo>
                  <a:cubicBezTo>
                    <a:pt x="3001" y="528"/>
                    <a:pt x="3077" y="511"/>
                    <a:pt x="3156" y="458"/>
                  </a:cubicBezTo>
                  <a:cubicBezTo>
                    <a:pt x="3287" y="446"/>
                    <a:pt x="3442" y="434"/>
                    <a:pt x="3573" y="422"/>
                  </a:cubicBezTo>
                  <a:cubicBezTo>
                    <a:pt x="3668" y="315"/>
                    <a:pt x="3692" y="208"/>
                    <a:pt x="3644" y="89"/>
                  </a:cubicBezTo>
                  <a:cubicBezTo>
                    <a:pt x="3610" y="21"/>
                    <a:pt x="3570" y="0"/>
                    <a:pt x="3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35"/>
            <p:cNvSpPr/>
            <p:nvPr/>
          </p:nvSpPr>
          <p:spPr>
            <a:xfrm>
              <a:off x="5253025" y="3122325"/>
              <a:ext cx="28850" cy="14200"/>
            </a:xfrm>
            <a:custGeom>
              <a:avLst/>
              <a:gdLst/>
              <a:ahLst/>
              <a:cxnLst/>
              <a:rect l="l" t="t" r="r" b="b"/>
              <a:pathLst>
                <a:path w="1154" h="568" extrusionOk="0">
                  <a:moveTo>
                    <a:pt x="749" y="0"/>
                  </a:moveTo>
                  <a:cubicBezTo>
                    <a:pt x="623" y="0"/>
                    <a:pt x="501" y="51"/>
                    <a:pt x="382" y="176"/>
                  </a:cubicBezTo>
                  <a:cubicBezTo>
                    <a:pt x="298" y="295"/>
                    <a:pt x="131" y="283"/>
                    <a:pt x="1" y="307"/>
                  </a:cubicBezTo>
                  <a:cubicBezTo>
                    <a:pt x="203" y="485"/>
                    <a:pt x="477" y="450"/>
                    <a:pt x="715" y="533"/>
                  </a:cubicBezTo>
                  <a:cubicBezTo>
                    <a:pt x="778" y="556"/>
                    <a:pt x="834" y="567"/>
                    <a:pt x="882" y="567"/>
                  </a:cubicBezTo>
                  <a:cubicBezTo>
                    <a:pt x="1078" y="567"/>
                    <a:pt x="1153" y="386"/>
                    <a:pt x="1144" y="128"/>
                  </a:cubicBezTo>
                  <a:cubicBezTo>
                    <a:pt x="1007" y="51"/>
                    <a:pt x="876" y="0"/>
                    <a:pt x="7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35"/>
            <p:cNvSpPr/>
            <p:nvPr/>
          </p:nvSpPr>
          <p:spPr>
            <a:xfrm>
              <a:off x="5244400" y="3135925"/>
              <a:ext cx="33050" cy="14625"/>
            </a:xfrm>
            <a:custGeom>
              <a:avLst/>
              <a:gdLst/>
              <a:ahLst/>
              <a:cxnLst/>
              <a:rect l="l" t="t" r="r" b="b"/>
              <a:pathLst>
                <a:path w="1322" h="585" extrusionOk="0">
                  <a:moveTo>
                    <a:pt x="84" y="1"/>
                  </a:moveTo>
                  <a:cubicBezTo>
                    <a:pt x="72" y="60"/>
                    <a:pt x="60" y="120"/>
                    <a:pt x="36" y="167"/>
                  </a:cubicBezTo>
                  <a:cubicBezTo>
                    <a:pt x="0" y="239"/>
                    <a:pt x="12" y="298"/>
                    <a:pt x="72" y="358"/>
                  </a:cubicBezTo>
                  <a:cubicBezTo>
                    <a:pt x="131" y="406"/>
                    <a:pt x="203" y="417"/>
                    <a:pt x="286" y="429"/>
                  </a:cubicBezTo>
                  <a:cubicBezTo>
                    <a:pt x="506" y="429"/>
                    <a:pt x="736" y="585"/>
                    <a:pt x="966" y="585"/>
                  </a:cubicBezTo>
                  <a:cubicBezTo>
                    <a:pt x="1085" y="585"/>
                    <a:pt x="1204" y="543"/>
                    <a:pt x="1322" y="417"/>
                  </a:cubicBezTo>
                  <a:cubicBezTo>
                    <a:pt x="977" y="96"/>
                    <a:pt x="536" y="60"/>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35"/>
            <p:cNvSpPr/>
            <p:nvPr/>
          </p:nvSpPr>
          <p:spPr>
            <a:xfrm>
              <a:off x="5281900" y="3121900"/>
              <a:ext cx="25025" cy="7350"/>
            </a:xfrm>
            <a:custGeom>
              <a:avLst/>
              <a:gdLst/>
              <a:ahLst/>
              <a:cxnLst/>
              <a:rect l="l" t="t" r="r" b="b"/>
              <a:pathLst>
                <a:path w="1001" h="294" extrusionOk="0">
                  <a:moveTo>
                    <a:pt x="356" y="0"/>
                  </a:moveTo>
                  <a:cubicBezTo>
                    <a:pt x="228" y="0"/>
                    <a:pt x="104" y="34"/>
                    <a:pt x="0" y="145"/>
                  </a:cubicBezTo>
                  <a:cubicBezTo>
                    <a:pt x="11" y="144"/>
                    <a:pt x="21" y="144"/>
                    <a:pt x="31" y="144"/>
                  </a:cubicBezTo>
                  <a:cubicBezTo>
                    <a:pt x="233" y="144"/>
                    <a:pt x="415" y="254"/>
                    <a:pt x="608" y="288"/>
                  </a:cubicBezTo>
                  <a:cubicBezTo>
                    <a:pt x="639" y="291"/>
                    <a:pt x="670" y="293"/>
                    <a:pt x="699" y="293"/>
                  </a:cubicBezTo>
                  <a:cubicBezTo>
                    <a:pt x="868" y="293"/>
                    <a:pt x="990" y="227"/>
                    <a:pt x="1001" y="14"/>
                  </a:cubicBezTo>
                  <a:lnTo>
                    <a:pt x="1001" y="14"/>
                  </a:lnTo>
                  <a:cubicBezTo>
                    <a:pt x="924" y="49"/>
                    <a:pt x="856" y="67"/>
                    <a:pt x="786" y="67"/>
                  </a:cubicBezTo>
                  <a:cubicBezTo>
                    <a:pt x="737" y="67"/>
                    <a:pt x="686" y="58"/>
                    <a:pt x="631" y="38"/>
                  </a:cubicBezTo>
                  <a:cubicBezTo>
                    <a:pt x="542" y="18"/>
                    <a:pt x="448" y="0"/>
                    <a:pt x="3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35"/>
            <p:cNvSpPr/>
            <p:nvPr/>
          </p:nvSpPr>
          <p:spPr>
            <a:xfrm>
              <a:off x="5226825" y="3136825"/>
              <a:ext cx="19375" cy="10000"/>
            </a:xfrm>
            <a:custGeom>
              <a:avLst/>
              <a:gdLst/>
              <a:ahLst/>
              <a:cxnLst/>
              <a:rect l="l" t="t" r="r" b="b"/>
              <a:pathLst>
                <a:path w="775" h="400" extrusionOk="0">
                  <a:moveTo>
                    <a:pt x="298" y="0"/>
                  </a:moveTo>
                  <a:cubicBezTo>
                    <a:pt x="191" y="72"/>
                    <a:pt x="1" y="120"/>
                    <a:pt x="215" y="298"/>
                  </a:cubicBezTo>
                  <a:cubicBezTo>
                    <a:pt x="307" y="361"/>
                    <a:pt x="399" y="400"/>
                    <a:pt x="489" y="400"/>
                  </a:cubicBezTo>
                  <a:cubicBezTo>
                    <a:pt x="586" y="400"/>
                    <a:pt x="682" y="355"/>
                    <a:pt x="775" y="251"/>
                  </a:cubicBezTo>
                  <a:cubicBezTo>
                    <a:pt x="763" y="203"/>
                    <a:pt x="763" y="179"/>
                    <a:pt x="763" y="131"/>
                  </a:cubicBezTo>
                  <a:cubicBezTo>
                    <a:pt x="709" y="131"/>
                    <a:pt x="656" y="135"/>
                    <a:pt x="604" y="135"/>
                  </a:cubicBezTo>
                  <a:cubicBezTo>
                    <a:pt x="483" y="135"/>
                    <a:pt x="373" y="11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35"/>
            <p:cNvSpPr/>
            <p:nvPr/>
          </p:nvSpPr>
          <p:spPr>
            <a:xfrm>
              <a:off x="5299450" y="3115800"/>
              <a:ext cx="6575" cy="3200"/>
            </a:xfrm>
            <a:custGeom>
              <a:avLst/>
              <a:gdLst/>
              <a:ahLst/>
              <a:cxnLst/>
              <a:rect l="l" t="t" r="r" b="b"/>
              <a:pathLst>
                <a:path w="263" h="128" extrusionOk="0">
                  <a:moveTo>
                    <a:pt x="148" y="1"/>
                  </a:moveTo>
                  <a:cubicBezTo>
                    <a:pt x="104" y="1"/>
                    <a:pt x="55" y="42"/>
                    <a:pt x="1" y="115"/>
                  </a:cubicBezTo>
                  <a:cubicBezTo>
                    <a:pt x="84" y="127"/>
                    <a:pt x="179" y="127"/>
                    <a:pt x="263" y="127"/>
                  </a:cubicBezTo>
                  <a:cubicBezTo>
                    <a:pt x="228" y="39"/>
                    <a:pt x="190"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35"/>
            <p:cNvSpPr/>
            <p:nvPr/>
          </p:nvSpPr>
          <p:spPr>
            <a:xfrm>
              <a:off x="5246175" y="3129975"/>
              <a:ext cx="3300" cy="3000"/>
            </a:xfrm>
            <a:custGeom>
              <a:avLst/>
              <a:gdLst/>
              <a:ahLst/>
              <a:cxnLst/>
              <a:rect l="l" t="t" r="r" b="b"/>
              <a:pathLst>
                <a:path w="132" h="120" extrusionOk="0">
                  <a:moveTo>
                    <a:pt x="132" y="1"/>
                  </a:moveTo>
                  <a:cubicBezTo>
                    <a:pt x="48" y="1"/>
                    <a:pt x="1" y="48"/>
                    <a:pt x="13" y="120"/>
                  </a:cubicBezTo>
                  <a:cubicBezTo>
                    <a:pt x="48" y="84"/>
                    <a:pt x="96"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35"/>
            <p:cNvSpPr/>
            <p:nvPr/>
          </p:nvSpPr>
          <p:spPr>
            <a:xfrm>
              <a:off x="5335475" y="3120450"/>
              <a:ext cx="14600" cy="12425"/>
            </a:xfrm>
            <a:custGeom>
              <a:avLst/>
              <a:gdLst/>
              <a:ahLst/>
              <a:cxnLst/>
              <a:rect l="l" t="t" r="r" b="b"/>
              <a:pathLst>
                <a:path w="584" h="497" extrusionOk="0">
                  <a:moveTo>
                    <a:pt x="132" y="1"/>
                  </a:moveTo>
                  <a:cubicBezTo>
                    <a:pt x="96" y="1"/>
                    <a:pt x="36" y="24"/>
                    <a:pt x="1" y="72"/>
                  </a:cubicBezTo>
                  <a:lnTo>
                    <a:pt x="1" y="477"/>
                  </a:lnTo>
                  <a:cubicBezTo>
                    <a:pt x="28" y="491"/>
                    <a:pt x="56" y="497"/>
                    <a:pt x="79" y="497"/>
                  </a:cubicBezTo>
                  <a:cubicBezTo>
                    <a:pt x="96" y="497"/>
                    <a:pt x="110" y="494"/>
                    <a:pt x="120" y="489"/>
                  </a:cubicBezTo>
                  <a:cubicBezTo>
                    <a:pt x="227" y="322"/>
                    <a:pt x="417" y="394"/>
                    <a:pt x="584" y="310"/>
                  </a:cubicBezTo>
                  <a:lnTo>
                    <a:pt x="274" y="84"/>
                  </a:lnTo>
                  <a:cubicBezTo>
                    <a:pt x="239" y="24"/>
                    <a:pt x="191"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35"/>
            <p:cNvSpPr/>
            <p:nvPr/>
          </p:nvSpPr>
          <p:spPr>
            <a:xfrm>
              <a:off x="5313450" y="3115100"/>
              <a:ext cx="17300" cy="10450"/>
            </a:xfrm>
            <a:custGeom>
              <a:avLst/>
              <a:gdLst/>
              <a:ahLst/>
              <a:cxnLst/>
              <a:rect l="l" t="t" r="r" b="b"/>
              <a:pathLst>
                <a:path w="692" h="418" extrusionOk="0">
                  <a:moveTo>
                    <a:pt x="298" y="0"/>
                  </a:moveTo>
                  <a:cubicBezTo>
                    <a:pt x="203" y="96"/>
                    <a:pt x="108" y="203"/>
                    <a:pt x="0" y="286"/>
                  </a:cubicBezTo>
                  <a:cubicBezTo>
                    <a:pt x="143" y="393"/>
                    <a:pt x="334" y="286"/>
                    <a:pt x="453" y="405"/>
                  </a:cubicBezTo>
                  <a:cubicBezTo>
                    <a:pt x="501" y="417"/>
                    <a:pt x="536" y="417"/>
                    <a:pt x="584" y="417"/>
                  </a:cubicBezTo>
                  <a:cubicBezTo>
                    <a:pt x="655" y="358"/>
                    <a:pt x="691" y="262"/>
                    <a:pt x="691" y="167"/>
                  </a:cubicBezTo>
                  <a:cubicBezTo>
                    <a:pt x="679" y="107"/>
                    <a:pt x="632" y="48"/>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35"/>
            <p:cNvSpPr/>
            <p:nvPr/>
          </p:nvSpPr>
          <p:spPr>
            <a:xfrm>
              <a:off x="5328025" y="3113800"/>
              <a:ext cx="14500" cy="8750"/>
            </a:xfrm>
            <a:custGeom>
              <a:avLst/>
              <a:gdLst/>
              <a:ahLst/>
              <a:cxnLst/>
              <a:rect l="l" t="t" r="r" b="b"/>
              <a:pathLst>
                <a:path w="580" h="350" extrusionOk="0">
                  <a:moveTo>
                    <a:pt x="341" y="1"/>
                  </a:moveTo>
                  <a:cubicBezTo>
                    <a:pt x="239" y="1"/>
                    <a:pt x="117" y="37"/>
                    <a:pt x="1" y="52"/>
                  </a:cubicBezTo>
                  <a:cubicBezTo>
                    <a:pt x="13" y="88"/>
                    <a:pt x="37" y="136"/>
                    <a:pt x="49" y="171"/>
                  </a:cubicBezTo>
                  <a:cubicBezTo>
                    <a:pt x="120" y="350"/>
                    <a:pt x="334" y="195"/>
                    <a:pt x="418" y="338"/>
                  </a:cubicBezTo>
                  <a:cubicBezTo>
                    <a:pt x="465" y="338"/>
                    <a:pt x="525" y="350"/>
                    <a:pt x="572" y="350"/>
                  </a:cubicBezTo>
                  <a:cubicBezTo>
                    <a:pt x="579" y="68"/>
                    <a:pt x="479"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35"/>
            <p:cNvSpPr/>
            <p:nvPr/>
          </p:nvSpPr>
          <p:spPr>
            <a:xfrm>
              <a:off x="5349775" y="3116000"/>
              <a:ext cx="3875" cy="4625"/>
            </a:xfrm>
            <a:custGeom>
              <a:avLst/>
              <a:gdLst/>
              <a:ahLst/>
              <a:cxnLst/>
              <a:rect l="l" t="t" r="r" b="b"/>
              <a:pathLst>
                <a:path w="155" h="185" extrusionOk="0">
                  <a:moveTo>
                    <a:pt x="119" y="0"/>
                  </a:moveTo>
                  <a:cubicBezTo>
                    <a:pt x="60" y="24"/>
                    <a:pt x="0" y="83"/>
                    <a:pt x="24" y="143"/>
                  </a:cubicBezTo>
                  <a:cubicBezTo>
                    <a:pt x="46" y="173"/>
                    <a:pt x="65" y="184"/>
                    <a:pt x="82" y="184"/>
                  </a:cubicBezTo>
                  <a:cubicBezTo>
                    <a:pt x="117" y="184"/>
                    <a:pt x="139" y="132"/>
                    <a:pt x="155" y="107"/>
                  </a:cubicBezTo>
                  <a:cubicBezTo>
                    <a:pt x="143" y="71"/>
                    <a:pt x="131"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35"/>
            <p:cNvSpPr/>
            <p:nvPr/>
          </p:nvSpPr>
          <p:spPr>
            <a:xfrm>
              <a:off x="5723925" y="3226425"/>
              <a:ext cx="78300" cy="25025"/>
            </a:xfrm>
            <a:custGeom>
              <a:avLst/>
              <a:gdLst/>
              <a:ahLst/>
              <a:cxnLst/>
              <a:rect l="l" t="t" r="r" b="b"/>
              <a:pathLst>
                <a:path w="3132" h="1001" extrusionOk="0">
                  <a:moveTo>
                    <a:pt x="1073" y="201"/>
                  </a:moveTo>
                  <a:cubicBezTo>
                    <a:pt x="1077" y="233"/>
                    <a:pt x="1087" y="275"/>
                    <a:pt x="1038" y="275"/>
                  </a:cubicBezTo>
                  <a:cubicBezTo>
                    <a:pt x="1034" y="275"/>
                    <a:pt x="1029" y="275"/>
                    <a:pt x="1024" y="274"/>
                  </a:cubicBezTo>
                  <a:cubicBezTo>
                    <a:pt x="1050" y="248"/>
                    <a:pt x="1063" y="229"/>
                    <a:pt x="1073" y="201"/>
                  </a:cubicBezTo>
                  <a:close/>
                  <a:moveTo>
                    <a:pt x="810" y="0"/>
                  </a:moveTo>
                  <a:cubicBezTo>
                    <a:pt x="655" y="0"/>
                    <a:pt x="524" y="12"/>
                    <a:pt x="369" y="12"/>
                  </a:cubicBezTo>
                  <a:cubicBezTo>
                    <a:pt x="0" y="548"/>
                    <a:pt x="488" y="584"/>
                    <a:pt x="810" y="727"/>
                  </a:cubicBezTo>
                  <a:cubicBezTo>
                    <a:pt x="1262" y="953"/>
                    <a:pt x="1762" y="953"/>
                    <a:pt x="2250" y="1000"/>
                  </a:cubicBezTo>
                  <a:cubicBezTo>
                    <a:pt x="2298" y="953"/>
                    <a:pt x="2322" y="905"/>
                    <a:pt x="2310" y="881"/>
                  </a:cubicBezTo>
                  <a:cubicBezTo>
                    <a:pt x="2315" y="746"/>
                    <a:pt x="2361" y="711"/>
                    <a:pt x="2421" y="711"/>
                  </a:cubicBezTo>
                  <a:cubicBezTo>
                    <a:pt x="2487" y="711"/>
                    <a:pt x="2571" y="755"/>
                    <a:pt x="2636" y="755"/>
                  </a:cubicBezTo>
                  <a:cubicBezTo>
                    <a:pt x="2647" y="755"/>
                    <a:pt x="2657" y="753"/>
                    <a:pt x="2667" y="750"/>
                  </a:cubicBezTo>
                  <a:cubicBezTo>
                    <a:pt x="2846" y="750"/>
                    <a:pt x="3012" y="750"/>
                    <a:pt x="3132" y="584"/>
                  </a:cubicBezTo>
                  <a:cubicBezTo>
                    <a:pt x="2691" y="274"/>
                    <a:pt x="2131" y="405"/>
                    <a:pt x="1667" y="167"/>
                  </a:cubicBezTo>
                  <a:lnTo>
                    <a:pt x="1084" y="167"/>
                  </a:lnTo>
                  <a:cubicBezTo>
                    <a:pt x="1024" y="48"/>
                    <a:pt x="893" y="6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35"/>
            <p:cNvSpPr/>
            <p:nvPr/>
          </p:nvSpPr>
          <p:spPr>
            <a:xfrm>
              <a:off x="5780175" y="3239275"/>
              <a:ext cx="55675" cy="21100"/>
            </a:xfrm>
            <a:custGeom>
              <a:avLst/>
              <a:gdLst/>
              <a:ahLst/>
              <a:cxnLst/>
              <a:rect l="l" t="t" r="r" b="b"/>
              <a:pathLst>
                <a:path w="2227" h="844" extrusionOk="0">
                  <a:moveTo>
                    <a:pt x="1227" y="0"/>
                  </a:moveTo>
                  <a:cubicBezTo>
                    <a:pt x="1118" y="0"/>
                    <a:pt x="1007" y="11"/>
                    <a:pt x="893" y="34"/>
                  </a:cubicBezTo>
                  <a:cubicBezTo>
                    <a:pt x="679" y="58"/>
                    <a:pt x="477" y="58"/>
                    <a:pt x="262" y="70"/>
                  </a:cubicBezTo>
                  <a:cubicBezTo>
                    <a:pt x="167" y="141"/>
                    <a:pt x="48" y="201"/>
                    <a:pt x="0" y="320"/>
                  </a:cubicBezTo>
                  <a:lnTo>
                    <a:pt x="0" y="463"/>
                  </a:lnTo>
                  <a:cubicBezTo>
                    <a:pt x="74" y="536"/>
                    <a:pt x="162" y="549"/>
                    <a:pt x="252" y="549"/>
                  </a:cubicBezTo>
                  <a:cubicBezTo>
                    <a:pt x="302" y="549"/>
                    <a:pt x="354" y="545"/>
                    <a:pt x="403" y="545"/>
                  </a:cubicBezTo>
                  <a:cubicBezTo>
                    <a:pt x="467" y="545"/>
                    <a:pt x="528" y="552"/>
                    <a:pt x="584" y="582"/>
                  </a:cubicBezTo>
                  <a:cubicBezTo>
                    <a:pt x="1001" y="760"/>
                    <a:pt x="1417" y="844"/>
                    <a:pt x="1858" y="844"/>
                  </a:cubicBezTo>
                  <a:cubicBezTo>
                    <a:pt x="2227" y="736"/>
                    <a:pt x="1727" y="451"/>
                    <a:pt x="1953" y="320"/>
                  </a:cubicBezTo>
                  <a:cubicBezTo>
                    <a:pt x="1989" y="272"/>
                    <a:pt x="2025" y="213"/>
                    <a:pt x="2036" y="153"/>
                  </a:cubicBezTo>
                  <a:cubicBezTo>
                    <a:pt x="1771" y="67"/>
                    <a:pt x="1506" y="0"/>
                    <a:pt x="1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35"/>
            <p:cNvSpPr/>
            <p:nvPr/>
          </p:nvSpPr>
          <p:spPr>
            <a:xfrm>
              <a:off x="5863525" y="3251425"/>
              <a:ext cx="82175" cy="21825"/>
            </a:xfrm>
            <a:custGeom>
              <a:avLst/>
              <a:gdLst/>
              <a:ahLst/>
              <a:cxnLst/>
              <a:rect l="l" t="t" r="r" b="b"/>
              <a:pathLst>
                <a:path w="3287" h="873" extrusionOk="0">
                  <a:moveTo>
                    <a:pt x="107" y="0"/>
                  </a:moveTo>
                  <a:cubicBezTo>
                    <a:pt x="48" y="24"/>
                    <a:pt x="24" y="84"/>
                    <a:pt x="48" y="143"/>
                  </a:cubicBezTo>
                  <a:cubicBezTo>
                    <a:pt x="191" y="334"/>
                    <a:pt x="0" y="548"/>
                    <a:pt x="107" y="739"/>
                  </a:cubicBezTo>
                  <a:cubicBezTo>
                    <a:pt x="219" y="831"/>
                    <a:pt x="336" y="873"/>
                    <a:pt x="457" y="873"/>
                  </a:cubicBezTo>
                  <a:cubicBezTo>
                    <a:pt x="569" y="873"/>
                    <a:pt x="683" y="837"/>
                    <a:pt x="798" y="774"/>
                  </a:cubicBezTo>
                  <a:cubicBezTo>
                    <a:pt x="857" y="715"/>
                    <a:pt x="881" y="655"/>
                    <a:pt x="822" y="572"/>
                  </a:cubicBezTo>
                  <a:cubicBezTo>
                    <a:pt x="649" y="389"/>
                    <a:pt x="710" y="302"/>
                    <a:pt x="871" y="302"/>
                  </a:cubicBezTo>
                  <a:cubicBezTo>
                    <a:pt x="900" y="302"/>
                    <a:pt x="931" y="305"/>
                    <a:pt x="965" y="310"/>
                  </a:cubicBezTo>
                  <a:cubicBezTo>
                    <a:pt x="1617" y="420"/>
                    <a:pt x="2260" y="564"/>
                    <a:pt x="2916" y="564"/>
                  </a:cubicBezTo>
                  <a:cubicBezTo>
                    <a:pt x="3039" y="564"/>
                    <a:pt x="3162" y="559"/>
                    <a:pt x="3286" y="548"/>
                  </a:cubicBezTo>
                  <a:cubicBezTo>
                    <a:pt x="3155" y="381"/>
                    <a:pt x="2965" y="369"/>
                    <a:pt x="2762" y="358"/>
                  </a:cubicBezTo>
                  <a:cubicBezTo>
                    <a:pt x="1870" y="239"/>
                    <a:pt x="1000" y="119"/>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35"/>
            <p:cNvSpPr/>
            <p:nvPr/>
          </p:nvSpPr>
          <p:spPr>
            <a:xfrm>
              <a:off x="6097175" y="3285650"/>
              <a:ext cx="45275" cy="15675"/>
            </a:xfrm>
            <a:custGeom>
              <a:avLst/>
              <a:gdLst/>
              <a:ahLst/>
              <a:cxnLst/>
              <a:rect l="l" t="t" r="r" b="b"/>
              <a:pathLst>
                <a:path w="1811" h="627" extrusionOk="0">
                  <a:moveTo>
                    <a:pt x="201" y="0"/>
                  </a:moveTo>
                  <a:cubicBezTo>
                    <a:pt x="174" y="0"/>
                    <a:pt x="147" y="3"/>
                    <a:pt x="120" y="13"/>
                  </a:cubicBezTo>
                  <a:cubicBezTo>
                    <a:pt x="24" y="60"/>
                    <a:pt x="1" y="143"/>
                    <a:pt x="1" y="239"/>
                  </a:cubicBezTo>
                  <a:cubicBezTo>
                    <a:pt x="13" y="298"/>
                    <a:pt x="24" y="358"/>
                    <a:pt x="72" y="405"/>
                  </a:cubicBezTo>
                  <a:cubicBezTo>
                    <a:pt x="120" y="429"/>
                    <a:pt x="179" y="465"/>
                    <a:pt x="227" y="489"/>
                  </a:cubicBezTo>
                  <a:lnTo>
                    <a:pt x="370" y="489"/>
                  </a:lnTo>
                  <a:cubicBezTo>
                    <a:pt x="370" y="477"/>
                    <a:pt x="382" y="477"/>
                    <a:pt x="417" y="465"/>
                  </a:cubicBezTo>
                  <a:cubicBezTo>
                    <a:pt x="424" y="458"/>
                    <a:pt x="432" y="455"/>
                    <a:pt x="441" y="455"/>
                  </a:cubicBezTo>
                  <a:cubicBezTo>
                    <a:pt x="461" y="455"/>
                    <a:pt x="484" y="472"/>
                    <a:pt x="501" y="489"/>
                  </a:cubicBezTo>
                  <a:cubicBezTo>
                    <a:pt x="655" y="489"/>
                    <a:pt x="786" y="501"/>
                    <a:pt x="941" y="501"/>
                  </a:cubicBezTo>
                  <a:cubicBezTo>
                    <a:pt x="1060" y="501"/>
                    <a:pt x="1156" y="524"/>
                    <a:pt x="1239" y="620"/>
                  </a:cubicBezTo>
                  <a:cubicBezTo>
                    <a:pt x="1279" y="624"/>
                    <a:pt x="1317" y="626"/>
                    <a:pt x="1353" y="626"/>
                  </a:cubicBezTo>
                  <a:cubicBezTo>
                    <a:pt x="1623" y="626"/>
                    <a:pt x="1800" y="504"/>
                    <a:pt x="1810" y="179"/>
                  </a:cubicBezTo>
                  <a:cubicBezTo>
                    <a:pt x="1555" y="40"/>
                    <a:pt x="1275" y="6"/>
                    <a:pt x="992" y="6"/>
                  </a:cubicBezTo>
                  <a:cubicBezTo>
                    <a:pt x="840" y="6"/>
                    <a:pt x="687" y="16"/>
                    <a:pt x="536" y="24"/>
                  </a:cubicBezTo>
                  <a:cubicBezTo>
                    <a:pt x="512" y="33"/>
                    <a:pt x="486" y="37"/>
                    <a:pt x="461" y="37"/>
                  </a:cubicBezTo>
                  <a:cubicBezTo>
                    <a:pt x="377" y="37"/>
                    <a:pt x="289"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35"/>
            <p:cNvSpPr/>
            <p:nvPr/>
          </p:nvSpPr>
          <p:spPr>
            <a:xfrm>
              <a:off x="6060875" y="3280075"/>
              <a:ext cx="49725" cy="17500"/>
            </a:xfrm>
            <a:custGeom>
              <a:avLst/>
              <a:gdLst/>
              <a:ahLst/>
              <a:cxnLst/>
              <a:rect l="l" t="t" r="r" b="b"/>
              <a:pathLst>
                <a:path w="1989" h="700" extrusionOk="0">
                  <a:moveTo>
                    <a:pt x="356" y="1"/>
                  </a:moveTo>
                  <a:cubicBezTo>
                    <a:pt x="254" y="1"/>
                    <a:pt x="152" y="36"/>
                    <a:pt x="48" y="140"/>
                  </a:cubicBezTo>
                  <a:cubicBezTo>
                    <a:pt x="0" y="247"/>
                    <a:pt x="24" y="355"/>
                    <a:pt x="107" y="438"/>
                  </a:cubicBezTo>
                  <a:cubicBezTo>
                    <a:pt x="500" y="533"/>
                    <a:pt x="869" y="605"/>
                    <a:pt x="1262" y="700"/>
                  </a:cubicBezTo>
                  <a:cubicBezTo>
                    <a:pt x="1298" y="664"/>
                    <a:pt x="1334" y="628"/>
                    <a:pt x="1334" y="569"/>
                  </a:cubicBezTo>
                  <a:cubicBezTo>
                    <a:pt x="1274" y="366"/>
                    <a:pt x="1476" y="390"/>
                    <a:pt x="1536" y="295"/>
                  </a:cubicBezTo>
                  <a:cubicBezTo>
                    <a:pt x="1555" y="288"/>
                    <a:pt x="1574" y="285"/>
                    <a:pt x="1594" y="285"/>
                  </a:cubicBezTo>
                  <a:cubicBezTo>
                    <a:pt x="1679" y="285"/>
                    <a:pt x="1765" y="342"/>
                    <a:pt x="1846" y="342"/>
                  </a:cubicBezTo>
                  <a:cubicBezTo>
                    <a:pt x="1896" y="342"/>
                    <a:pt x="1944" y="320"/>
                    <a:pt x="1988" y="247"/>
                  </a:cubicBezTo>
                  <a:cubicBezTo>
                    <a:pt x="1849" y="143"/>
                    <a:pt x="1706" y="113"/>
                    <a:pt x="1561" y="113"/>
                  </a:cubicBezTo>
                  <a:cubicBezTo>
                    <a:pt x="1370" y="113"/>
                    <a:pt x="1177" y="165"/>
                    <a:pt x="987" y="165"/>
                  </a:cubicBezTo>
                  <a:cubicBezTo>
                    <a:pt x="975" y="165"/>
                    <a:pt x="964" y="164"/>
                    <a:pt x="953" y="164"/>
                  </a:cubicBezTo>
                  <a:cubicBezTo>
                    <a:pt x="755" y="140"/>
                    <a:pt x="557"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35"/>
            <p:cNvSpPr/>
            <p:nvPr/>
          </p:nvSpPr>
          <p:spPr>
            <a:xfrm>
              <a:off x="6034975" y="3276425"/>
              <a:ext cx="50025" cy="10225"/>
            </a:xfrm>
            <a:custGeom>
              <a:avLst/>
              <a:gdLst/>
              <a:ahLst/>
              <a:cxnLst/>
              <a:rect l="l" t="t" r="r" b="b"/>
              <a:pathLst>
                <a:path w="2001" h="409" extrusionOk="0">
                  <a:moveTo>
                    <a:pt x="0" y="1"/>
                  </a:moveTo>
                  <a:lnTo>
                    <a:pt x="0" y="1"/>
                  </a:lnTo>
                  <a:cubicBezTo>
                    <a:pt x="107" y="262"/>
                    <a:pt x="453" y="84"/>
                    <a:pt x="584" y="298"/>
                  </a:cubicBezTo>
                  <a:cubicBezTo>
                    <a:pt x="631" y="334"/>
                    <a:pt x="667" y="370"/>
                    <a:pt x="750" y="382"/>
                  </a:cubicBezTo>
                  <a:cubicBezTo>
                    <a:pt x="799" y="399"/>
                    <a:pt x="846" y="409"/>
                    <a:pt x="892" y="409"/>
                  </a:cubicBezTo>
                  <a:cubicBezTo>
                    <a:pt x="970" y="409"/>
                    <a:pt x="1045" y="382"/>
                    <a:pt x="1119" y="322"/>
                  </a:cubicBezTo>
                  <a:cubicBezTo>
                    <a:pt x="1210" y="257"/>
                    <a:pt x="1300" y="236"/>
                    <a:pt x="1390" y="236"/>
                  </a:cubicBezTo>
                  <a:cubicBezTo>
                    <a:pt x="1559" y="236"/>
                    <a:pt x="1727" y="311"/>
                    <a:pt x="1891" y="311"/>
                  </a:cubicBezTo>
                  <a:cubicBezTo>
                    <a:pt x="1928" y="311"/>
                    <a:pt x="1964" y="307"/>
                    <a:pt x="2000" y="298"/>
                  </a:cubicBezTo>
                  <a:cubicBezTo>
                    <a:pt x="1858" y="131"/>
                    <a:pt x="1667" y="72"/>
                    <a:pt x="1489" y="72"/>
                  </a:cubicBezTo>
                  <a:cubicBezTo>
                    <a:pt x="1000" y="24"/>
                    <a:pt x="488"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35"/>
            <p:cNvSpPr/>
            <p:nvPr/>
          </p:nvSpPr>
          <p:spPr>
            <a:xfrm>
              <a:off x="5844175" y="3246650"/>
              <a:ext cx="20550" cy="12150"/>
            </a:xfrm>
            <a:custGeom>
              <a:avLst/>
              <a:gdLst/>
              <a:ahLst/>
              <a:cxnLst/>
              <a:rect l="l" t="t" r="r" b="b"/>
              <a:pathLst>
                <a:path w="822" h="486" extrusionOk="0">
                  <a:moveTo>
                    <a:pt x="24" y="37"/>
                  </a:moveTo>
                  <a:cubicBezTo>
                    <a:pt x="12" y="72"/>
                    <a:pt x="0" y="96"/>
                    <a:pt x="12" y="132"/>
                  </a:cubicBezTo>
                  <a:cubicBezTo>
                    <a:pt x="167" y="287"/>
                    <a:pt x="305" y="486"/>
                    <a:pt x="495" y="486"/>
                  </a:cubicBezTo>
                  <a:cubicBezTo>
                    <a:pt x="583" y="486"/>
                    <a:pt x="681" y="443"/>
                    <a:pt x="798" y="334"/>
                  </a:cubicBezTo>
                  <a:cubicBezTo>
                    <a:pt x="822" y="275"/>
                    <a:pt x="798" y="215"/>
                    <a:pt x="762" y="156"/>
                  </a:cubicBezTo>
                  <a:cubicBezTo>
                    <a:pt x="536" y="1"/>
                    <a:pt x="262" y="60"/>
                    <a:pt x="24"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35"/>
            <p:cNvSpPr/>
            <p:nvPr/>
          </p:nvSpPr>
          <p:spPr>
            <a:xfrm>
              <a:off x="5830475" y="3243100"/>
              <a:ext cx="14325" cy="9300"/>
            </a:xfrm>
            <a:custGeom>
              <a:avLst/>
              <a:gdLst/>
              <a:ahLst/>
              <a:cxnLst/>
              <a:rect l="l" t="t" r="r" b="b"/>
              <a:pathLst>
                <a:path w="573" h="372" extrusionOk="0">
                  <a:moveTo>
                    <a:pt x="24" y="0"/>
                  </a:moveTo>
                  <a:lnTo>
                    <a:pt x="1" y="48"/>
                  </a:lnTo>
                  <a:cubicBezTo>
                    <a:pt x="57" y="260"/>
                    <a:pt x="144" y="372"/>
                    <a:pt x="264" y="372"/>
                  </a:cubicBezTo>
                  <a:cubicBezTo>
                    <a:pt x="347" y="372"/>
                    <a:pt x="445" y="320"/>
                    <a:pt x="560" y="214"/>
                  </a:cubicBezTo>
                  <a:lnTo>
                    <a:pt x="572" y="179"/>
                  </a:lnTo>
                  <a:cubicBezTo>
                    <a:pt x="429" y="24"/>
                    <a:pt x="215"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35"/>
            <p:cNvSpPr/>
            <p:nvPr/>
          </p:nvSpPr>
          <p:spPr>
            <a:xfrm>
              <a:off x="5862625" y="3250525"/>
              <a:ext cx="3900" cy="5200"/>
            </a:xfrm>
            <a:custGeom>
              <a:avLst/>
              <a:gdLst/>
              <a:ahLst/>
              <a:cxnLst/>
              <a:rect l="l" t="t" r="r" b="b"/>
              <a:pathLst>
                <a:path w="156" h="208" extrusionOk="0">
                  <a:moveTo>
                    <a:pt x="24" y="1"/>
                  </a:moveTo>
                  <a:cubicBezTo>
                    <a:pt x="1" y="60"/>
                    <a:pt x="1" y="108"/>
                    <a:pt x="1" y="167"/>
                  </a:cubicBezTo>
                  <a:cubicBezTo>
                    <a:pt x="1" y="179"/>
                    <a:pt x="24" y="179"/>
                    <a:pt x="48" y="203"/>
                  </a:cubicBezTo>
                  <a:cubicBezTo>
                    <a:pt x="60" y="206"/>
                    <a:pt x="70" y="208"/>
                    <a:pt x="80" y="208"/>
                  </a:cubicBezTo>
                  <a:cubicBezTo>
                    <a:pt x="108" y="208"/>
                    <a:pt x="129" y="194"/>
                    <a:pt x="155" y="167"/>
                  </a:cubicBezTo>
                  <a:lnTo>
                    <a:pt x="155" y="24"/>
                  </a:lnTo>
                  <a:cubicBezTo>
                    <a:pt x="108" y="24"/>
                    <a:pt x="60"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35"/>
            <p:cNvSpPr/>
            <p:nvPr/>
          </p:nvSpPr>
          <p:spPr>
            <a:xfrm>
              <a:off x="5876925" y="2957050"/>
              <a:ext cx="5675" cy="14900"/>
            </a:xfrm>
            <a:custGeom>
              <a:avLst/>
              <a:gdLst/>
              <a:ahLst/>
              <a:cxnLst/>
              <a:rect l="l" t="t" r="r" b="b"/>
              <a:pathLst>
                <a:path w="227" h="596" extrusionOk="0">
                  <a:moveTo>
                    <a:pt x="226" y="0"/>
                  </a:moveTo>
                  <a:cubicBezTo>
                    <a:pt x="202" y="12"/>
                    <a:pt x="179" y="12"/>
                    <a:pt x="167" y="36"/>
                  </a:cubicBezTo>
                  <a:cubicBezTo>
                    <a:pt x="0" y="214"/>
                    <a:pt x="48" y="393"/>
                    <a:pt x="131" y="584"/>
                  </a:cubicBezTo>
                  <a:cubicBezTo>
                    <a:pt x="167" y="584"/>
                    <a:pt x="179" y="595"/>
                    <a:pt x="179" y="595"/>
                  </a:cubicBezTo>
                  <a:cubicBezTo>
                    <a:pt x="191" y="405"/>
                    <a:pt x="202" y="191"/>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35"/>
            <p:cNvSpPr/>
            <p:nvPr/>
          </p:nvSpPr>
          <p:spPr>
            <a:xfrm>
              <a:off x="5879900" y="2932050"/>
              <a:ext cx="5975" cy="26200"/>
            </a:xfrm>
            <a:custGeom>
              <a:avLst/>
              <a:gdLst/>
              <a:ahLst/>
              <a:cxnLst/>
              <a:rect l="l" t="t" r="r" b="b"/>
              <a:pathLst>
                <a:path w="239" h="1048" extrusionOk="0">
                  <a:moveTo>
                    <a:pt x="167" y="0"/>
                  </a:moveTo>
                  <a:cubicBezTo>
                    <a:pt x="119" y="0"/>
                    <a:pt x="83" y="0"/>
                    <a:pt x="48" y="24"/>
                  </a:cubicBezTo>
                  <a:cubicBezTo>
                    <a:pt x="12" y="357"/>
                    <a:pt x="0" y="702"/>
                    <a:pt x="60" y="1048"/>
                  </a:cubicBezTo>
                  <a:cubicBezTo>
                    <a:pt x="72" y="1036"/>
                    <a:pt x="83" y="1036"/>
                    <a:pt x="119" y="1036"/>
                  </a:cubicBezTo>
                  <a:cubicBezTo>
                    <a:pt x="143" y="738"/>
                    <a:pt x="191" y="417"/>
                    <a:pt x="238" y="119"/>
                  </a:cubicBezTo>
                  <a:cubicBezTo>
                    <a:pt x="202" y="83"/>
                    <a:pt x="191"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35"/>
            <p:cNvSpPr/>
            <p:nvPr/>
          </p:nvSpPr>
          <p:spPr>
            <a:xfrm>
              <a:off x="5874525" y="3062125"/>
              <a:ext cx="5975" cy="24125"/>
            </a:xfrm>
            <a:custGeom>
              <a:avLst/>
              <a:gdLst/>
              <a:ahLst/>
              <a:cxnLst/>
              <a:rect l="l" t="t" r="r" b="b"/>
              <a:pathLst>
                <a:path w="239" h="965" extrusionOk="0">
                  <a:moveTo>
                    <a:pt x="144" y="0"/>
                  </a:moveTo>
                  <a:lnTo>
                    <a:pt x="144" y="0"/>
                  </a:lnTo>
                  <a:cubicBezTo>
                    <a:pt x="96" y="322"/>
                    <a:pt x="1" y="667"/>
                    <a:pt x="227" y="964"/>
                  </a:cubicBezTo>
                  <a:cubicBezTo>
                    <a:pt x="239" y="631"/>
                    <a:pt x="239" y="31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35"/>
            <p:cNvSpPr/>
            <p:nvPr/>
          </p:nvSpPr>
          <p:spPr>
            <a:xfrm>
              <a:off x="5878100" y="3092175"/>
              <a:ext cx="9250" cy="19375"/>
            </a:xfrm>
            <a:custGeom>
              <a:avLst/>
              <a:gdLst/>
              <a:ahLst/>
              <a:cxnLst/>
              <a:rect l="l" t="t" r="r" b="b"/>
              <a:pathLst>
                <a:path w="370" h="775" extrusionOk="0">
                  <a:moveTo>
                    <a:pt x="120" y="1"/>
                  </a:moveTo>
                  <a:lnTo>
                    <a:pt x="120" y="1"/>
                  </a:lnTo>
                  <a:cubicBezTo>
                    <a:pt x="132" y="251"/>
                    <a:pt x="1" y="548"/>
                    <a:pt x="251" y="774"/>
                  </a:cubicBezTo>
                  <a:cubicBezTo>
                    <a:pt x="191" y="524"/>
                    <a:pt x="370" y="227"/>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35"/>
            <p:cNvSpPr/>
            <p:nvPr/>
          </p:nvSpPr>
          <p:spPr>
            <a:xfrm>
              <a:off x="5875125" y="2957925"/>
              <a:ext cx="6275" cy="13725"/>
            </a:xfrm>
            <a:custGeom>
              <a:avLst/>
              <a:gdLst/>
              <a:ahLst/>
              <a:cxnLst/>
              <a:rect l="l" t="t" r="r" b="b"/>
              <a:pathLst>
                <a:path w="251" h="549" extrusionOk="0">
                  <a:moveTo>
                    <a:pt x="251" y="1"/>
                  </a:moveTo>
                  <a:lnTo>
                    <a:pt x="251" y="1"/>
                  </a:lnTo>
                  <a:cubicBezTo>
                    <a:pt x="1" y="156"/>
                    <a:pt x="36" y="346"/>
                    <a:pt x="215" y="549"/>
                  </a:cubicBezTo>
                  <a:cubicBezTo>
                    <a:pt x="239" y="370"/>
                    <a:pt x="239" y="179"/>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35"/>
            <p:cNvSpPr/>
            <p:nvPr/>
          </p:nvSpPr>
          <p:spPr>
            <a:xfrm>
              <a:off x="5884350" y="3111225"/>
              <a:ext cx="3300" cy="11050"/>
            </a:xfrm>
            <a:custGeom>
              <a:avLst/>
              <a:gdLst/>
              <a:ahLst/>
              <a:cxnLst/>
              <a:rect l="l" t="t" r="r" b="b"/>
              <a:pathLst>
                <a:path w="132" h="442" extrusionOk="0">
                  <a:moveTo>
                    <a:pt x="13" y="1"/>
                  </a:moveTo>
                  <a:cubicBezTo>
                    <a:pt x="1" y="143"/>
                    <a:pt x="1" y="298"/>
                    <a:pt x="1" y="441"/>
                  </a:cubicBezTo>
                  <a:lnTo>
                    <a:pt x="132" y="441"/>
                  </a:lnTo>
                  <a:cubicBezTo>
                    <a:pt x="132" y="298"/>
                    <a:pt x="132" y="132"/>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35"/>
            <p:cNvSpPr/>
            <p:nvPr/>
          </p:nvSpPr>
          <p:spPr>
            <a:xfrm>
              <a:off x="5654850" y="2958175"/>
              <a:ext cx="6275" cy="4325"/>
            </a:xfrm>
            <a:custGeom>
              <a:avLst/>
              <a:gdLst/>
              <a:ahLst/>
              <a:cxnLst/>
              <a:rect l="l" t="t" r="r" b="b"/>
              <a:pathLst>
                <a:path w="251" h="173" extrusionOk="0">
                  <a:moveTo>
                    <a:pt x="137" y="0"/>
                  </a:moveTo>
                  <a:cubicBezTo>
                    <a:pt x="84" y="0"/>
                    <a:pt x="42" y="44"/>
                    <a:pt x="1" y="110"/>
                  </a:cubicBezTo>
                  <a:cubicBezTo>
                    <a:pt x="51" y="118"/>
                    <a:pt x="101" y="173"/>
                    <a:pt x="158" y="173"/>
                  </a:cubicBezTo>
                  <a:cubicBezTo>
                    <a:pt x="184" y="173"/>
                    <a:pt x="210" y="163"/>
                    <a:pt x="239" y="134"/>
                  </a:cubicBezTo>
                  <a:cubicBezTo>
                    <a:pt x="251" y="122"/>
                    <a:pt x="251" y="50"/>
                    <a:pt x="215" y="27"/>
                  </a:cubicBezTo>
                  <a:cubicBezTo>
                    <a:pt x="186" y="9"/>
                    <a:pt x="161"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35"/>
            <p:cNvSpPr/>
            <p:nvPr/>
          </p:nvSpPr>
          <p:spPr>
            <a:xfrm>
              <a:off x="5647425" y="3218075"/>
              <a:ext cx="97050" cy="26225"/>
            </a:xfrm>
            <a:custGeom>
              <a:avLst/>
              <a:gdLst/>
              <a:ahLst/>
              <a:cxnLst/>
              <a:rect l="l" t="t" r="r" b="b"/>
              <a:pathLst>
                <a:path w="3882" h="1049" extrusionOk="0">
                  <a:moveTo>
                    <a:pt x="1866" y="174"/>
                  </a:moveTo>
                  <a:lnTo>
                    <a:pt x="1866" y="174"/>
                  </a:lnTo>
                  <a:cubicBezTo>
                    <a:pt x="1828" y="519"/>
                    <a:pt x="2136" y="419"/>
                    <a:pt x="2310" y="477"/>
                  </a:cubicBezTo>
                  <a:cubicBezTo>
                    <a:pt x="2389" y="505"/>
                    <a:pt x="2473" y="510"/>
                    <a:pt x="2557" y="510"/>
                  </a:cubicBezTo>
                  <a:cubicBezTo>
                    <a:pt x="2610" y="510"/>
                    <a:pt x="2662" y="508"/>
                    <a:pt x="2715" y="508"/>
                  </a:cubicBezTo>
                  <a:cubicBezTo>
                    <a:pt x="2833" y="508"/>
                    <a:pt x="2950" y="518"/>
                    <a:pt x="3060" y="584"/>
                  </a:cubicBezTo>
                  <a:cubicBezTo>
                    <a:pt x="3120" y="620"/>
                    <a:pt x="3179" y="644"/>
                    <a:pt x="3227" y="691"/>
                  </a:cubicBezTo>
                  <a:cubicBezTo>
                    <a:pt x="3179" y="680"/>
                    <a:pt x="3120" y="644"/>
                    <a:pt x="3060" y="620"/>
                  </a:cubicBezTo>
                  <a:cubicBezTo>
                    <a:pt x="2703" y="560"/>
                    <a:pt x="2334" y="572"/>
                    <a:pt x="1977" y="453"/>
                  </a:cubicBezTo>
                  <a:cubicBezTo>
                    <a:pt x="1784" y="397"/>
                    <a:pt x="1764" y="297"/>
                    <a:pt x="1866" y="174"/>
                  </a:cubicBezTo>
                  <a:close/>
                  <a:moveTo>
                    <a:pt x="1201" y="1"/>
                  </a:moveTo>
                  <a:cubicBezTo>
                    <a:pt x="992" y="1"/>
                    <a:pt x="780" y="25"/>
                    <a:pt x="572" y="25"/>
                  </a:cubicBezTo>
                  <a:cubicBezTo>
                    <a:pt x="512" y="60"/>
                    <a:pt x="512" y="108"/>
                    <a:pt x="536" y="168"/>
                  </a:cubicBezTo>
                  <a:cubicBezTo>
                    <a:pt x="572" y="203"/>
                    <a:pt x="608" y="227"/>
                    <a:pt x="631" y="263"/>
                  </a:cubicBezTo>
                  <a:cubicBezTo>
                    <a:pt x="612" y="271"/>
                    <a:pt x="593" y="274"/>
                    <a:pt x="575" y="274"/>
                  </a:cubicBezTo>
                  <a:cubicBezTo>
                    <a:pt x="514" y="274"/>
                    <a:pt x="457" y="239"/>
                    <a:pt x="393" y="239"/>
                  </a:cubicBezTo>
                  <a:cubicBezTo>
                    <a:pt x="238" y="263"/>
                    <a:pt x="84" y="299"/>
                    <a:pt x="0" y="465"/>
                  </a:cubicBezTo>
                  <a:cubicBezTo>
                    <a:pt x="310" y="691"/>
                    <a:pt x="691" y="537"/>
                    <a:pt x="1024" y="644"/>
                  </a:cubicBezTo>
                  <a:cubicBezTo>
                    <a:pt x="1965" y="953"/>
                    <a:pt x="2929" y="906"/>
                    <a:pt x="3882" y="1049"/>
                  </a:cubicBezTo>
                  <a:cubicBezTo>
                    <a:pt x="3644" y="870"/>
                    <a:pt x="3334" y="727"/>
                    <a:pt x="3453" y="334"/>
                  </a:cubicBezTo>
                  <a:cubicBezTo>
                    <a:pt x="3221" y="205"/>
                    <a:pt x="2981" y="180"/>
                    <a:pt x="2739" y="180"/>
                  </a:cubicBezTo>
                  <a:cubicBezTo>
                    <a:pt x="2595" y="180"/>
                    <a:pt x="2451" y="189"/>
                    <a:pt x="2308" y="189"/>
                  </a:cubicBezTo>
                  <a:cubicBezTo>
                    <a:pt x="2161" y="189"/>
                    <a:pt x="2014" y="180"/>
                    <a:pt x="1870" y="144"/>
                  </a:cubicBezTo>
                  <a:lnTo>
                    <a:pt x="1870" y="144"/>
                  </a:lnTo>
                  <a:cubicBezTo>
                    <a:pt x="1869" y="145"/>
                    <a:pt x="1869" y="147"/>
                    <a:pt x="1869" y="149"/>
                  </a:cubicBezTo>
                  <a:lnTo>
                    <a:pt x="1869" y="149"/>
                  </a:lnTo>
                  <a:cubicBezTo>
                    <a:pt x="1653" y="29"/>
                    <a:pt x="1428" y="1"/>
                    <a:pt x="1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35"/>
            <p:cNvSpPr/>
            <p:nvPr/>
          </p:nvSpPr>
          <p:spPr>
            <a:xfrm>
              <a:off x="5607525" y="3210950"/>
              <a:ext cx="54200" cy="19375"/>
            </a:xfrm>
            <a:custGeom>
              <a:avLst/>
              <a:gdLst/>
              <a:ahLst/>
              <a:cxnLst/>
              <a:rect l="l" t="t" r="r" b="b"/>
              <a:pathLst>
                <a:path w="2168" h="775" extrusionOk="0">
                  <a:moveTo>
                    <a:pt x="191" y="0"/>
                  </a:moveTo>
                  <a:cubicBezTo>
                    <a:pt x="1" y="274"/>
                    <a:pt x="251" y="393"/>
                    <a:pt x="406" y="560"/>
                  </a:cubicBezTo>
                  <a:cubicBezTo>
                    <a:pt x="541" y="663"/>
                    <a:pt x="689" y="685"/>
                    <a:pt x="841" y="685"/>
                  </a:cubicBezTo>
                  <a:cubicBezTo>
                    <a:pt x="952" y="685"/>
                    <a:pt x="1065" y="673"/>
                    <a:pt x="1176" y="673"/>
                  </a:cubicBezTo>
                  <a:cubicBezTo>
                    <a:pt x="1314" y="673"/>
                    <a:pt x="1449" y="692"/>
                    <a:pt x="1572" y="774"/>
                  </a:cubicBezTo>
                  <a:cubicBezTo>
                    <a:pt x="1727" y="726"/>
                    <a:pt x="1858" y="667"/>
                    <a:pt x="2013" y="619"/>
                  </a:cubicBezTo>
                  <a:cubicBezTo>
                    <a:pt x="2096" y="607"/>
                    <a:pt x="2156" y="548"/>
                    <a:pt x="2168" y="453"/>
                  </a:cubicBezTo>
                  <a:lnTo>
                    <a:pt x="2168" y="322"/>
                  </a:lnTo>
                  <a:cubicBezTo>
                    <a:pt x="2154" y="308"/>
                    <a:pt x="2136" y="302"/>
                    <a:pt x="2114" y="302"/>
                  </a:cubicBezTo>
                  <a:cubicBezTo>
                    <a:pt x="2098" y="302"/>
                    <a:pt x="2080" y="305"/>
                    <a:pt x="2061" y="310"/>
                  </a:cubicBezTo>
                  <a:cubicBezTo>
                    <a:pt x="1906" y="250"/>
                    <a:pt x="1692" y="262"/>
                    <a:pt x="1549" y="131"/>
                  </a:cubicBezTo>
                  <a:cubicBezTo>
                    <a:pt x="1479" y="142"/>
                    <a:pt x="1410" y="146"/>
                    <a:pt x="1342" y="146"/>
                  </a:cubicBezTo>
                  <a:cubicBezTo>
                    <a:pt x="955" y="146"/>
                    <a:pt x="586"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35"/>
            <p:cNvSpPr/>
            <p:nvPr/>
          </p:nvSpPr>
          <p:spPr>
            <a:xfrm>
              <a:off x="5646825" y="3214650"/>
              <a:ext cx="12525" cy="4425"/>
            </a:xfrm>
            <a:custGeom>
              <a:avLst/>
              <a:gdLst/>
              <a:ahLst/>
              <a:cxnLst/>
              <a:rect l="l" t="t" r="r" b="b"/>
              <a:pathLst>
                <a:path w="501" h="177" extrusionOk="0">
                  <a:moveTo>
                    <a:pt x="82" y="1"/>
                  </a:moveTo>
                  <a:cubicBezTo>
                    <a:pt x="52" y="1"/>
                    <a:pt x="26" y="21"/>
                    <a:pt x="0" y="66"/>
                  </a:cubicBezTo>
                  <a:cubicBezTo>
                    <a:pt x="94" y="152"/>
                    <a:pt x="203" y="177"/>
                    <a:pt x="317" y="177"/>
                  </a:cubicBezTo>
                  <a:cubicBezTo>
                    <a:pt x="377" y="177"/>
                    <a:pt x="439" y="170"/>
                    <a:pt x="501" y="162"/>
                  </a:cubicBezTo>
                  <a:cubicBezTo>
                    <a:pt x="477" y="114"/>
                    <a:pt x="465" y="66"/>
                    <a:pt x="453" y="43"/>
                  </a:cubicBezTo>
                  <a:lnTo>
                    <a:pt x="167" y="43"/>
                  </a:lnTo>
                  <a:cubicBezTo>
                    <a:pt x="134" y="15"/>
                    <a:pt x="107" y="1"/>
                    <a:pt x="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35"/>
            <p:cNvSpPr/>
            <p:nvPr/>
          </p:nvSpPr>
          <p:spPr>
            <a:xfrm>
              <a:off x="5213425" y="3143175"/>
              <a:ext cx="16400" cy="13000"/>
            </a:xfrm>
            <a:custGeom>
              <a:avLst/>
              <a:gdLst/>
              <a:ahLst/>
              <a:cxnLst/>
              <a:rect l="l" t="t" r="r" b="b"/>
              <a:pathLst>
                <a:path w="656" h="520" extrusionOk="0">
                  <a:moveTo>
                    <a:pt x="188" y="1"/>
                  </a:moveTo>
                  <a:cubicBezTo>
                    <a:pt x="97" y="1"/>
                    <a:pt x="56" y="102"/>
                    <a:pt x="1" y="175"/>
                  </a:cubicBezTo>
                  <a:cubicBezTo>
                    <a:pt x="1" y="449"/>
                    <a:pt x="104" y="520"/>
                    <a:pt x="245" y="520"/>
                  </a:cubicBezTo>
                  <a:cubicBezTo>
                    <a:pt x="344" y="520"/>
                    <a:pt x="460" y="485"/>
                    <a:pt x="572" y="461"/>
                  </a:cubicBezTo>
                  <a:cubicBezTo>
                    <a:pt x="656" y="294"/>
                    <a:pt x="513" y="247"/>
                    <a:pt x="418" y="175"/>
                  </a:cubicBezTo>
                  <a:cubicBezTo>
                    <a:pt x="370" y="116"/>
                    <a:pt x="334" y="68"/>
                    <a:pt x="287" y="32"/>
                  </a:cubicBezTo>
                  <a:cubicBezTo>
                    <a:pt x="248" y="10"/>
                    <a:pt x="216"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35"/>
            <p:cNvSpPr/>
            <p:nvPr/>
          </p:nvSpPr>
          <p:spPr>
            <a:xfrm>
              <a:off x="5223850" y="3145450"/>
              <a:ext cx="22650" cy="9100"/>
            </a:xfrm>
            <a:custGeom>
              <a:avLst/>
              <a:gdLst/>
              <a:ahLst/>
              <a:cxnLst/>
              <a:rect l="l" t="t" r="r" b="b"/>
              <a:pathLst>
                <a:path w="906" h="364" extrusionOk="0">
                  <a:moveTo>
                    <a:pt x="568" y="1"/>
                  </a:moveTo>
                  <a:cubicBezTo>
                    <a:pt x="480" y="1"/>
                    <a:pt x="394" y="13"/>
                    <a:pt x="310" y="60"/>
                  </a:cubicBezTo>
                  <a:cubicBezTo>
                    <a:pt x="215" y="60"/>
                    <a:pt x="108" y="72"/>
                    <a:pt x="1" y="72"/>
                  </a:cubicBezTo>
                  <a:cubicBezTo>
                    <a:pt x="48" y="156"/>
                    <a:pt x="108" y="263"/>
                    <a:pt x="155" y="358"/>
                  </a:cubicBezTo>
                  <a:cubicBezTo>
                    <a:pt x="179" y="358"/>
                    <a:pt x="214" y="363"/>
                    <a:pt x="248" y="363"/>
                  </a:cubicBezTo>
                  <a:cubicBezTo>
                    <a:pt x="265" y="363"/>
                    <a:pt x="282" y="362"/>
                    <a:pt x="298" y="358"/>
                  </a:cubicBezTo>
                  <a:cubicBezTo>
                    <a:pt x="441" y="144"/>
                    <a:pt x="691" y="251"/>
                    <a:pt x="882" y="191"/>
                  </a:cubicBezTo>
                  <a:cubicBezTo>
                    <a:pt x="906" y="120"/>
                    <a:pt x="894" y="60"/>
                    <a:pt x="834" y="13"/>
                  </a:cubicBezTo>
                  <a:cubicBezTo>
                    <a:pt x="745" y="13"/>
                    <a:pt x="656"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35"/>
            <p:cNvSpPr/>
            <p:nvPr/>
          </p:nvSpPr>
          <p:spPr>
            <a:xfrm>
              <a:off x="5213425" y="3132950"/>
              <a:ext cx="11350" cy="14625"/>
            </a:xfrm>
            <a:custGeom>
              <a:avLst/>
              <a:gdLst/>
              <a:ahLst/>
              <a:cxnLst/>
              <a:rect l="l" t="t" r="r" b="b"/>
              <a:pathLst>
                <a:path w="454" h="585" extrusionOk="0">
                  <a:moveTo>
                    <a:pt x="430" y="1"/>
                  </a:moveTo>
                  <a:lnTo>
                    <a:pt x="430" y="1"/>
                  </a:lnTo>
                  <a:cubicBezTo>
                    <a:pt x="239" y="167"/>
                    <a:pt x="1" y="286"/>
                    <a:pt x="1" y="584"/>
                  </a:cubicBezTo>
                  <a:cubicBezTo>
                    <a:pt x="96" y="525"/>
                    <a:pt x="191" y="477"/>
                    <a:pt x="287" y="441"/>
                  </a:cubicBezTo>
                  <a:cubicBezTo>
                    <a:pt x="346" y="286"/>
                    <a:pt x="453" y="155"/>
                    <a:pt x="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35"/>
            <p:cNvSpPr/>
            <p:nvPr/>
          </p:nvSpPr>
          <p:spPr>
            <a:xfrm>
              <a:off x="5231000" y="3035925"/>
              <a:ext cx="7475" cy="7750"/>
            </a:xfrm>
            <a:custGeom>
              <a:avLst/>
              <a:gdLst/>
              <a:ahLst/>
              <a:cxnLst/>
              <a:rect l="l" t="t" r="r" b="b"/>
              <a:pathLst>
                <a:path w="299" h="310" extrusionOk="0">
                  <a:moveTo>
                    <a:pt x="286" y="0"/>
                  </a:moveTo>
                  <a:cubicBezTo>
                    <a:pt x="0" y="36"/>
                    <a:pt x="131" y="179"/>
                    <a:pt x="179" y="310"/>
                  </a:cubicBezTo>
                  <a:cubicBezTo>
                    <a:pt x="262" y="238"/>
                    <a:pt x="298" y="13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35"/>
            <p:cNvSpPr/>
            <p:nvPr/>
          </p:nvSpPr>
          <p:spPr>
            <a:xfrm>
              <a:off x="5231600" y="3142775"/>
              <a:ext cx="18275" cy="5500"/>
            </a:xfrm>
            <a:custGeom>
              <a:avLst/>
              <a:gdLst/>
              <a:ahLst/>
              <a:cxnLst/>
              <a:rect l="l" t="t" r="r" b="b"/>
              <a:pathLst>
                <a:path w="731" h="220" extrusionOk="0">
                  <a:moveTo>
                    <a:pt x="584" y="1"/>
                  </a:moveTo>
                  <a:cubicBezTo>
                    <a:pt x="393" y="13"/>
                    <a:pt x="215" y="24"/>
                    <a:pt x="24" y="48"/>
                  </a:cubicBezTo>
                  <a:cubicBezTo>
                    <a:pt x="0" y="84"/>
                    <a:pt x="0" y="120"/>
                    <a:pt x="24" y="167"/>
                  </a:cubicBezTo>
                  <a:lnTo>
                    <a:pt x="560" y="203"/>
                  </a:lnTo>
                  <a:cubicBezTo>
                    <a:pt x="590" y="214"/>
                    <a:pt x="615" y="219"/>
                    <a:pt x="636" y="219"/>
                  </a:cubicBezTo>
                  <a:cubicBezTo>
                    <a:pt x="708" y="219"/>
                    <a:pt x="730" y="159"/>
                    <a:pt x="703" y="48"/>
                  </a:cubicBezTo>
                  <a:cubicBezTo>
                    <a:pt x="679" y="24"/>
                    <a:pt x="631" y="13"/>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35"/>
            <p:cNvSpPr/>
            <p:nvPr/>
          </p:nvSpPr>
          <p:spPr>
            <a:xfrm>
              <a:off x="5416150" y="3164425"/>
              <a:ext cx="156275" cy="23325"/>
            </a:xfrm>
            <a:custGeom>
              <a:avLst/>
              <a:gdLst/>
              <a:ahLst/>
              <a:cxnLst/>
              <a:rect l="l" t="t" r="r" b="b"/>
              <a:pathLst>
                <a:path w="6251" h="933" extrusionOk="0">
                  <a:moveTo>
                    <a:pt x="1137" y="1"/>
                  </a:moveTo>
                  <a:cubicBezTo>
                    <a:pt x="1110" y="1"/>
                    <a:pt x="1084" y="10"/>
                    <a:pt x="1060" y="28"/>
                  </a:cubicBezTo>
                  <a:cubicBezTo>
                    <a:pt x="1012" y="28"/>
                    <a:pt x="953" y="39"/>
                    <a:pt x="917" y="51"/>
                  </a:cubicBezTo>
                  <a:cubicBezTo>
                    <a:pt x="880" y="56"/>
                    <a:pt x="842" y="57"/>
                    <a:pt x="805" y="57"/>
                  </a:cubicBezTo>
                  <a:cubicBezTo>
                    <a:pt x="685" y="57"/>
                    <a:pt x="564" y="41"/>
                    <a:pt x="448" y="41"/>
                  </a:cubicBezTo>
                  <a:cubicBezTo>
                    <a:pt x="287" y="41"/>
                    <a:pt x="134" y="72"/>
                    <a:pt x="0" y="218"/>
                  </a:cubicBezTo>
                  <a:cubicBezTo>
                    <a:pt x="1536" y="528"/>
                    <a:pt x="3120" y="468"/>
                    <a:pt x="4644" y="801"/>
                  </a:cubicBezTo>
                  <a:cubicBezTo>
                    <a:pt x="5025" y="873"/>
                    <a:pt x="5406" y="873"/>
                    <a:pt x="5775" y="921"/>
                  </a:cubicBezTo>
                  <a:cubicBezTo>
                    <a:pt x="5953" y="909"/>
                    <a:pt x="6156" y="932"/>
                    <a:pt x="6251" y="742"/>
                  </a:cubicBezTo>
                  <a:cubicBezTo>
                    <a:pt x="5894" y="516"/>
                    <a:pt x="5453" y="694"/>
                    <a:pt x="5096" y="468"/>
                  </a:cubicBezTo>
                  <a:cubicBezTo>
                    <a:pt x="5059" y="469"/>
                    <a:pt x="5023" y="470"/>
                    <a:pt x="4987" y="470"/>
                  </a:cubicBezTo>
                  <a:cubicBezTo>
                    <a:pt x="4250" y="470"/>
                    <a:pt x="3524" y="249"/>
                    <a:pt x="2798" y="159"/>
                  </a:cubicBezTo>
                  <a:cubicBezTo>
                    <a:pt x="2770" y="142"/>
                    <a:pt x="2748" y="133"/>
                    <a:pt x="2726" y="133"/>
                  </a:cubicBezTo>
                  <a:cubicBezTo>
                    <a:pt x="2700" y="133"/>
                    <a:pt x="2675" y="145"/>
                    <a:pt x="2643" y="170"/>
                  </a:cubicBezTo>
                  <a:cubicBezTo>
                    <a:pt x="2620" y="182"/>
                    <a:pt x="2596" y="188"/>
                    <a:pt x="2572" y="188"/>
                  </a:cubicBezTo>
                  <a:cubicBezTo>
                    <a:pt x="2548" y="188"/>
                    <a:pt x="2524" y="182"/>
                    <a:pt x="2500" y="170"/>
                  </a:cubicBezTo>
                  <a:cubicBezTo>
                    <a:pt x="2358" y="87"/>
                    <a:pt x="2179" y="147"/>
                    <a:pt x="2024" y="87"/>
                  </a:cubicBezTo>
                  <a:cubicBezTo>
                    <a:pt x="1869" y="87"/>
                    <a:pt x="1691" y="75"/>
                    <a:pt x="1524" y="75"/>
                  </a:cubicBezTo>
                  <a:cubicBezTo>
                    <a:pt x="1499" y="85"/>
                    <a:pt x="1475" y="91"/>
                    <a:pt x="1450" y="91"/>
                  </a:cubicBezTo>
                  <a:cubicBezTo>
                    <a:pt x="1415" y="91"/>
                    <a:pt x="1380" y="79"/>
                    <a:pt x="1346" y="51"/>
                  </a:cubicBezTo>
                  <a:cubicBezTo>
                    <a:pt x="1298" y="51"/>
                    <a:pt x="1250" y="39"/>
                    <a:pt x="1215" y="28"/>
                  </a:cubicBezTo>
                  <a:cubicBezTo>
                    <a:pt x="1191" y="10"/>
                    <a:pt x="1164"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35"/>
            <p:cNvSpPr/>
            <p:nvPr/>
          </p:nvSpPr>
          <p:spPr>
            <a:xfrm>
              <a:off x="5338150" y="3157650"/>
              <a:ext cx="101225" cy="11950"/>
            </a:xfrm>
            <a:custGeom>
              <a:avLst/>
              <a:gdLst/>
              <a:ahLst/>
              <a:cxnLst/>
              <a:rect l="l" t="t" r="r" b="b"/>
              <a:pathLst>
                <a:path w="4049" h="478" extrusionOk="0">
                  <a:moveTo>
                    <a:pt x="667" y="1"/>
                  </a:moveTo>
                  <a:cubicBezTo>
                    <a:pt x="465" y="13"/>
                    <a:pt x="239" y="1"/>
                    <a:pt x="48" y="120"/>
                  </a:cubicBezTo>
                  <a:cubicBezTo>
                    <a:pt x="25" y="132"/>
                    <a:pt x="13" y="168"/>
                    <a:pt x="1" y="191"/>
                  </a:cubicBezTo>
                  <a:cubicBezTo>
                    <a:pt x="1037" y="358"/>
                    <a:pt x="2096" y="370"/>
                    <a:pt x="3144" y="477"/>
                  </a:cubicBezTo>
                  <a:cubicBezTo>
                    <a:pt x="3225" y="448"/>
                    <a:pt x="3308" y="441"/>
                    <a:pt x="3392" y="441"/>
                  </a:cubicBezTo>
                  <a:cubicBezTo>
                    <a:pt x="3474" y="441"/>
                    <a:pt x="3557" y="448"/>
                    <a:pt x="3638" y="448"/>
                  </a:cubicBezTo>
                  <a:cubicBezTo>
                    <a:pt x="3781" y="448"/>
                    <a:pt x="3922" y="427"/>
                    <a:pt x="4049" y="310"/>
                  </a:cubicBezTo>
                  <a:lnTo>
                    <a:pt x="4049" y="263"/>
                  </a:lnTo>
                  <a:cubicBezTo>
                    <a:pt x="3894" y="203"/>
                    <a:pt x="3739" y="263"/>
                    <a:pt x="3584" y="180"/>
                  </a:cubicBezTo>
                  <a:cubicBezTo>
                    <a:pt x="3454" y="180"/>
                    <a:pt x="3323" y="168"/>
                    <a:pt x="3180" y="144"/>
                  </a:cubicBezTo>
                  <a:cubicBezTo>
                    <a:pt x="2692" y="132"/>
                    <a:pt x="2215" y="84"/>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35"/>
            <p:cNvSpPr/>
            <p:nvPr/>
          </p:nvSpPr>
          <p:spPr>
            <a:xfrm>
              <a:off x="5496200" y="3201425"/>
              <a:ext cx="69100" cy="19950"/>
            </a:xfrm>
            <a:custGeom>
              <a:avLst/>
              <a:gdLst/>
              <a:ahLst/>
              <a:cxnLst/>
              <a:rect l="l" t="t" r="r" b="b"/>
              <a:pathLst>
                <a:path w="2764" h="798" extrusionOk="0">
                  <a:moveTo>
                    <a:pt x="1727" y="0"/>
                  </a:moveTo>
                  <a:cubicBezTo>
                    <a:pt x="1656" y="155"/>
                    <a:pt x="1549" y="262"/>
                    <a:pt x="1370" y="262"/>
                  </a:cubicBezTo>
                  <a:cubicBezTo>
                    <a:pt x="1251" y="262"/>
                    <a:pt x="1132" y="214"/>
                    <a:pt x="1025" y="155"/>
                  </a:cubicBezTo>
                  <a:cubicBezTo>
                    <a:pt x="953" y="107"/>
                    <a:pt x="858" y="60"/>
                    <a:pt x="763" y="60"/>
                  </a:cubicBezTo>
                  <a:cubicBezTo>
                    <a:pt x="489" y="95"/>
                    <a:pt x="215" y="60"/>
                    <a:pt x="1" y="298"/>
                  </a:cubicBezTo>
                  <a:cubicBezTo>
                    <a:pt x="310" y="524"/>
                    <a:pt x="727" y="322"/>
                    <a:pt x="1025" y="572"/>
                  </a:cubicBezTo>
                  <a:cubicBezTo>
                    <a:pt x="1136" y="623"/>
                    <a:pt x="1251" y="635"/>
                    <a:pt x="1367" y="635"/>
                  </a:cubicBezTo>
                  <a:cubicBezTo>
                    <a:pt x="1466" y="635"/>
                    <a:pt x="1565" y="626"/>
                    <a:pt x="1662" y="626"/>
                  </a:cubicBezTo>
                  <a:cubicBezTo>
                    <a:pt x="1792" y="626"/>
                    <a:pt x="1919" y="642"/>
                    <a:pt x="2037" y="715"/>
                  </a:cubicBezTo>
                  <a:cubicBezTo>
                    <a:pt x="2132" y="715"/>
                    <a:pt x="2215" y="738"/>
                    <a:pt x="2311" y="738"/>
                  </a:cubicBezTo>
                  <a:cubicBezTo>
                    <a:pt x="2358" y="786"/>
                    <a:pt x="2418" y="795"/>
                    <a:pt x="2480" y="795"/>
                  </a:cubicBezTo>
                  <a:cubicBezTo>
                    <a:pt x="2518" y="795"/>
                    <a:pt x="2556" y="792"/>
                    <a:pt x="2594" y="792"/>
                  </a:cubicBezTo>
                  <a:cubicBezTo>
                    <a:pt x="2619" y="792"/>
                    <a:pt x="2644" y="793"/>
                    <a:pt x="2668" y="798"/>
                  </a:cubicBezTo>
                  <a:cubicBezTo>
                    <a:pt x="2727" y="774"/>
                    <a:pt x="2751" y="750"/>
                    <a:pt x="2763" y="679"/>
                  </a:cubicBezTo>
                  <a:cubicBezTo>
                    <a:pt x="2739" y="584"/>
                    <a:pt x="2680" y="524"/>
                    <a:pt x="2608" y="476"/>
                  </a:cubicBezTo>
                  <a:cubicBezTo>
                    <a:pt x="2501" y="441"/>
                    <a:pt x="2454" y="381"/>
                    <a:pt x="2585" y="298"/>
                  </a:cubicBezTo>
                  <a:cubicBezTo>
                    <a:pt x="2668" y="262"/>
                    <a:pt x="2727" y="226"/>
                    <a:pt x="2763" y="143"/>
                  </a:cubicBezTo>
                  <a:cubicBezTo>
                    <a:pt x="2586" y="32"/>
                    <a:pt x="2395" y="18"/>
                    <a:pt x="2201" y="18"/>
                  </a:cubicBezTo>
                  <a:cubicBezTo>
                    <a:pt x="2136" y="18"/>
                    <a:pt x="2071" y="19"/>
                    <a:pt x="2005" y="19"/>
                  </a:cubicBezTo>
                  <a:cubicBezTo>
                    <a:pt x="1912" y="19"/>
                    <a:pt x="1819" y="16"/>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35"/>
            <p:cNvSpPr/>
            <p:nvPr/>
          </p:nvSpPr>
          <p:spPr>
            <a:xfrm>
              <a:off x="5488775" y="3193575"/>
              <a:ext cx="44975" cy="18050"/>
            </a:xfrm>
            <a:custGeom>
              <a:avLst/>
              <a:gdLst/>
              <a:ahLst/>
              <a:cxnLst/>
              <a:rect l="l" t="t" r="r" b="b"/>
              <a:pathLst>
                <a:path w="1799" h="722" extrusionOk="0">
                  <a:moveTo>
                    <a:pt x="466" y="1"/>
                  </a:moveTo>
                  <a:cubicBezTo>
                    <a:pt x="410" y="1"/>
                    <a:pt x="354" y="2"/>
                    <a:pt x="298" y="5"/>
                  </a:cubicBezTo>
                  <a:cubicBezTo>
                    <a:pt x="0" y="195"/>
                    <a:pt x="119" y="397"/>
                    <a:pt x="286" y="600"/>
                  </a:cubicBezTo>
                  <a:cubicBezTo>
                    <a:pt x="584" y="576"/>
                    <a:pt x="893" y="612"/>
                    <a:pt x="1167" y="433"/>
                  </a:cubicBezTo>
                  <a:cubicBezTo>
                    <a:pt x="1250" y="457"/>
                    <a:pt x="1298" y="493"/>
                    <a:pt x="1310" y="588"/>
                  </a:cubicBezTo>
                  <a:cubicBezTo>
                    <a:pt x="1371" y="689"/>
                    <a:pt x="1466" y="722"/>
                    <a:pt x="1567" y="722"/>
                  </a:cubicBezTo>
                  <a:cubicBezTo>
                    <a:pt x="1584" y="722"/>
                    <a:pt x="1602" y="721"/>
                    <a:pt x="1620" y="719"/>
                  </a:cubicBezTo>
                  <a:cubicBezTo>
                    <a:pt x="1739" y="600"/>
                    <a:pt x="1798" y="445"/>
                    <a:pt x="1774" y="278"/>
                  </a:cubicBezTo>
                  <a:cubicBezTo>
                    <a:pt x="1350" y="88"/>
                    <a:pt x="917"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5"/>
            <p:cNvSpPr/>
            <p:nvPr/>
          </p:nvSpPr>
          <p:spPr>
            <a:xfrm>
              <a:off x="5283675" y="3146975"/>
              <a:ext cx="73550" cy="15175"/>
            </a:xfrm>
            <a:custGeom>
              <a:avLst/>
              <a:gdLst/>
              <a:ahLst/>
              <a:cxnLst/>
              <a:rect l="l" t="t" r="r" b="b"/>
              <a:pathLst>
                <a:path w="2942" h="607" extrusionOk="0">
                  <a:moveTo>
                    <a:pt x="1259" y="1"/>
                  </a:moveTo>
                  <a:cubicBezTo>
                    <a:pt x="1142" y="1"/>
                    <a:pt x="1021" y="23"/>
                    <a:pt x="906" y="23"/>
                  </a:cubicBezTo>
                  <a:cubicBezTo>
                    <a:pt x="644" y="106"/>
                    <a:pt x="334" y="71"/>
                    <a:pt x="84" y="214"/>
                  </a:cubicBezTo>
                  <a:cubicBezTo>
                    <a:pt x="48" y="249"/>
                    <a:pt x="37" y="273"/>
                    <a:pt x="1" y="309"/>
                  </a:cubicBezTo>
                  <a:cubicBezTo>
                    <a:pt x="715" y="440"/>
                    <a:pt x="1430" y="607"/>
                    <a:pt x="2168" y="607"/>
                  </a:cubicBezTo>
                  <a:cubicBezTo>
                    <a:pt x="2180" y="583"/>
                    <a:pt x="2204" y="559"/>
                    <a:pt x="2239" y="547"/>
                  </a:cubicBezTo>
                  <a:cubicBezTo>
                    <a:pt x="2313" y="512"/>
                    <a:pt x="2390" y="504"/>
                    <a:pt x="2467" y="504"/>
                  </a:cubicBezTo>
                  <a:cubicBezTo>
                    <a:pt x="2531" y="504"/>
                    <a:pt x="2595" y="510"/>
                    <a:pt x="2658" y="510"/>
                  </a:cubicBezTo>
                  <a:cubicBezTo>
                    <a:pt x="2727" y="510"/>
                    <a:pt x="2795" y="503"/>
                    <a:pt x="2858" y="476"/>
                  </a:cubicBezTo>
                  <a:cubicBezTo>
                    <a:pt x="2894" y="452"/>
                    <a:pt x="2918" y="440"/>
                    <a:pt x="2942" y="428"/>
                  </a:cubicBezTo>
                  <a:cubicBezTo>
                    <a:pt x="2918" y="392"/>
                    <a:pt x="2906" y="368"/>
                    <a:pt x="2906" y="321"/>
                  </a:cubicBezTo>
                  <a:cubicBezTo>
                    <a:pt x="2737" y="161"/>
                    <a:pt x="2542" y="127"/>
                    <a:pt x="2309" y="127"/>
                  </a:cubicBezTo>
                  <a:cubicBezTo>
                    <a:pt x="2263" y="127"/>
                    <a:pt x="2216" y="128"/>
                    <a:pt x="2168" y="130"/>
                  </a:cubicBezTo>
                  <a:cubicBezTo>
                    <a:pt x="2084" y="142"/>
                    <a:pt x="2013" y="154"/>
                    <a:pt x="1953" y="178"/>
                  </a:cubicBezTo>
                  <a:cubicBezTo>
                    <a:pt x="1799" y="190"/>
                    <a:pt x="1715" y="356"/>
                    <a:pt x="1549" y="356"/>
                  </a:cubicBezTo>
                  <a:cubicBezTo>
                    <a:pt x="1572" y="273"/>
                    <a:pt x="1703" y="237"/>
                    <a:pt x="1608" y="130"/>
                  </a:cubicBezTo>
                  <a:cubicBezTo>
                    <a:pt x="1504" y="26"/>
                    <a:pt x="1384"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5"/>
            <p:cNvSpPr/>
            <p:nvPr/>
          </p:nvSpPr>
          <p:spPr>
            <a:xfrm>
              <a:off x="5245575" y="3143800"/>
              <a:ext cx="51225" cy="12075"/>
            </a:xfrm>
            <a:custGeom>
              <a:avLst/>
              <a:gdLst/>
              <a:ahLst/>
              <a:cxnLst/>
              <a:rect l="l" t="t" r="r" b="b"/>
              <a:pathLst>
                <a:path w="2049" h="483" extrusionOk="0">
                  <a:moveTo>
                    <a:pt x="308" y="0"/>
                  </a:moveTo>
                  <a:cubicBezTo>
                    <a:pt x="254" y="0"/>
                    <a:pt x="199" y="6"/>
                    <a:pt x="144" y="19"/>
                  </a:cubicBezTo>
                  <a:lnTo>
                    <a:pt x="1" y="162"/>
                  </a:lnTo>
                  <a:cubicBezTo>
                    <a:pt x="1" y="198"/>
                    <a:pt x="13" y="222"/>
                    <a:pt x="13" y="281"/>
                  </a:cubicBezTo>
                  <a:cubicBezTo>
                    <a:pt x="447" y="321"/>
                    <a:pt x="857" y="483"/>
                    <a:pt x="1290" y="483"/>
                  </a:cubicBezTo>
                  <a:cubicBezTo>
                    <a:pt x="1379" y="483"/>
                    <a:pt x="1469" y="476"/>
                    <a:pt x="1561" y="460"/>
                  </a:cubicBezTo>
                  <a:lnTo>
                    <a:pt x="1644" y="424"/>
                  </a:lnTo>
                  <a:cubicBezTo>
                    <a:pt x="1763" y="317"/>
                    <a:pt x="1977" y="448"/>
                    <a:pt x="2049" y="257"/>
                  </a:cubicBezTo>
                  <a:cubicBezTo>
                    <a:pt x="2037" y="138"/>
                    <a:pt x="1965" y="91"/>
                    <a:pt x="1858" y="79"/>
                  </a:cubicBezTo>
                  <a:cubicBezTo>
                    <a:pt x="1739" y="91"/>
                    <a:pt x="1584" y="67"/>
                    <a:pt x="1465" y="138"/>
                  </a:cubicBezTo>
                  <a:cubicBezTo>
                    <a:pt x="1406" y="138"/>
                    <a:pt x="1346" y="126"/>
                    <a:pt x="1287" y="126"/>
                  </a:cubicBezTo>
                  <a:cubicBezTo>
                    <a:pt x="1231" y="140"/>
                    <a:pt x="1177" y="145"/>
                    <a:pt x="1122" y="145"/>
                  </a:cubicBezTo>
                  <a:cubicBezTo>
                    <a:pt x="847" y="145"/>
                    <a:pt x="584"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5"/>
            <p:cNvSpPr/>
            <p:nvPr/>
          </p:nvSpPr>
          <p:spPr>
            <a:xfrm>
              <a:off x="5553950" y="3203875"/>
              <a:ext cx="33975" cy="17475"/>
            </a:xfrm>
            <a:custGeom>
              <a:avLst/>
              <a:gdLst/>
              <a:ahLst/>
              <a:cxnLst/>
              <a:rect l="l" t="t" r="r" b="b"/>
              <a:pathLst>
                <a:path w="1359" h="699" extrusionOk="0">
                  <a:moveTo>
                    <a:pt x="679" y="0"/>
                  </a:moveTo>
                  <a:cubicBezTo>
                    <a:pt x="612" y="0"/>
                    <a:pt x="544" y="5"/>
                    <a:pt x="477" y="9"/>
                  </a:cubicBezTo>
                  <a:lnTo>
                    <a:pt x="120" y="57"/>
                  </a:lnTo>
                  <a:cubicBezTo>
                    <a:pt x="1" y="236"/>
                    <a:pt x="108" y="355"/>
                    <a:pt x="251" y="438"/>
                  </a:cubicBezTo>
                  <a:cubicBezTo>
                    <a:pt x="310" y="486"/>
                    <a:pt x="382" y="533"/>
                    <a:pt x="441" y="581"/>
                  </a:cubicBezTo>
                  <a:cubicBezTo>
                    <a:pt x="570" y="665"/>
                    <a:pt x="696" y="699"/>
                    <a:pt x="822" y="699"/>
                  </a:cubicBezTo>
                  <a:cubicBezTo>
                    <a:pt x="964" y="699"/>
                    <a:pt x="1106" y="656"/>
                    <a:pt x="1251" y="593"/>
                  </a:cubicBezTo>
                  <a:cubicBezTo>
                    <a:pt x="1310" y="545"/>
                    <a:pt x="1334" y="486"/>
                    <a:pt x="1358" y="414"/>
                  </a:cubicBezTo>
                  <a:cubicBezTo>
                    <a:pt x="1334" y="188"/>
                    <a:pt x="1156" y="140"/>
                    <a:pt x="1013" y="57"/>
                  </a:cubicBezTo>
                  <a:cubicBezTo>
                    <a:pt x="902" y="12"/>
                    <a:pt x="791"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5"/>
            <p:cNvSpPr/>
            <p:nvPr/>
          </p:nvSpPr>
          <p:spPr>
            <a:xfrm>
              <a:off x="5592350" y="3207075"/>
              <a:ext cx="58675" cy="8950"/>
            </a:xfrm>
            <a:custGeom>
              <a:avLst/>
              <a:gdLst/>
              <a:ahLst/>
              <a:cxnLst/>
              <a:rect l="l" t="t" r="r" b="b"/>
              <a:pathLst>
                <a:path w="2347" h="358" extrusionOk="0">
                  <a:moveTo>
                    <a:pt x="72" y="0"/>
                  </a:moveTo>
                  <a:cubicBezTo>
                    <a:pt x="13" y="60"/>
                    <a:pt x="1" y="119"/>
                    <a:pt x="36" y="191"/>
                  </a:cubicBezTo>
                  <a:cubicBezTo>
                    <a:pt x="161" y="297"/>
                    <a:pt x="285" y="350"/>
                    <a:pt x="410" y="350"/>
                  </a:cubicBezTo>
                  <a:cubicBezTo>
                    <a:pt x="523" y="350"/>
                    <a:pt x="637" y="306"/>
                    <a:pt x="751" y="215"/>
                  </a:cubicBezTo>
                  <a:cubicBezTo>
                    <a:pt x="1227" y="250"/>
                    <a:pt x="1703" y="310"/>
                    <a:pt x="2179" y="358"/>
                  </a:cubicBezTo>
                  <a:cubicBezTo>
                    <a:pt x="2239" y="346"/>
                    <a:pt x="2287" y="346"/>
                    <a:pt x="2346" y="334"/>
                  </a:cubicBezTo>
                  <a:cubicBezTo>
                    <a:pt x="1608" y="119"/>
                    <a:pt x="84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5"/>
            <p:cNvSpPr/>
            <p:nvPr/>
          </p:nvSpPr>
          <p:spPr>
            <a:xfrm>
              <a:off x="5457225" y="3193975"/>
              <a:ext cx="39900" cy="14900"/>
            </a:xfrm>
            <a:custGeom>
              <a:avLst/>
              <a:gdLst/>
              <a:ahLst/>
              <a:cxnLst/>
              <a:rect l="l" t="t" r="r" b="b"/>
              <a:pathLst>
                <a:path w="1596" h="596" extrusionOk="0">
                  <a:moveTo>
                    <a:pt x="1262" y="0"/>
                  </a:moveTo>
                  <a:cubicBezTo>
                    <a:pt x="1238" y="24"/>
                    <a:pt x="1203" y="48"/>
                    <a:pt x="1179" y="96"/>
                  </a:cubicBezTo>
                  <a:cubicBezTo>
                    <a:pt x="1155" y="131"/>
                    <a:pt x="1131" y="167"/>
                    <a:pt x="1119" y="215"/>
                  </a:cubicBezTo>
                  <a:cubicBezTo>
                    <a:pt x="1084" y="239"/>
                    <a:pt x="1060" y="251"/>
                    <a:pt x="1012" y="274"/>
                  </a:cubicBezTo>
                  <a:cubicBezTo>
                    <a:pt x="965" y="286"/>
                    <a:pt x="917" y="286"/>
                    <a:pt x="881" y="286"/>
                  </a:cubicBezTo>
                  <a:cubicBezTo>
                    <a:pt x="798" y="274"/>
                    <a:pt x="715" y="274"/>
                    <a:pt x="643" y="274"/>
                  </a:cubicBezTo>
                  <a:cubicBezTo>
                    <a:pt x="584" y="274"/>
                    <a:pt x="524" y="274"/>
                    <a:pt x="465" y="286"/>
                  </a:cubicBezTo>
                  <a:cubicBezTo>
                    <a:pt x="345" y="310"/>
                    <a:pt x="226" y="358"/>
                    <a:pt x="119" y="417"/>
                  </a:cubicBezTo>
                  <a:cubicBezTo>
                    <a:pt x="72" y="477"/>
                    <a:pt x="48" y="524"/>
                    <a:pt x="0" y="584"/>
                  </a:cubicBezTo>
                  <a:cubicBezTo>
                    <a:pt x="524" y="596"/>
                    <a:pt x="1036" y="596"/>
                    <a:pt x="1560" y="596"/>
                  </a:cubicBezTo>
                  <a:cubicBezTo>
                    <a:pt x="1596" y="405"/>
                    <a:pt x="1429" y="191"/>
                    <a:pt x="1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5"/>
            <p:cNvSpPr/>
            <p:nvPr/>
          </p:nvSpPr>
          <p:spPr>
            <a:xfrm>
              <a:off x="5528650" y="3200525"/>
              <a:ext cx="14625" cy="11025"/>
            </a:xfrm>
            <a:custGeom>
              <a:avLst/>
              <a:gdLst/>
              <a:ahLst/>
              <a:cxnLst/>
              <a:rect l="l" t="t" r="r" b="b"/>
              <a:pathLst>
                <a:path w="585" h="441" extrusionOk="0">
                  <a:moveTo>
                    <a:pt x="191" y="0"/>
                  </a:moveTo>
                  <a:cubicBezTo>
                    <a:pt x="13" y="96"/>
                    <a:pt x="1" y="262"/>
                    <a:pt x="25" y="441"/>
                  </a:cubicBezTo>
                  <a:cubicBezTo>
                    <a:pt x="584" y="441"/>
                    <a:pt x="584" y="441"/>
                    <a:pt x="441" y="12"/>
                  </a:cubicBezTo>
                  <a:cubicBezTo>
                    <a:pt x="358" y="12"/>
                    <a:pt x="275"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5"/>
            <p:cNvSpPr/>
            <p:nvPr/>
          </p:nvSpPr>
          <p:spPr>
            <a:xfrm>
              <a:off x="5469125" y="3193675"/>
              <a:ext cx="19975" cy="11350"/>
            </a:xfrm>
            <a:custGeom>
              <a:avLst/>
              <a:gdLst/>
              <a:ahLst/>
              <a:cxnLst/>
              <a:rect l="l" t="t" r="r" b="b"/>
              <a:pathLst>
                <a:path w="799" h="454" extrusionOk="0">
                  <a:moveTo>
                    <a:pt x="84" y="1"/>
                  </a:moveTo>
                  <a:cubicBezTo>
                    <a:pt x="36" y="48"/>
                    <a:pt x="12" y="96"/>
                    <a:pt x="0" y="155"/>
                  </a:cubicBezTo>
                  <a:cubicBezTo>
                    <a:pt x="0" y="215"/>
                    <a:pt x="12" y="274"/>
                    <a:pt x="36" y="334"/>
                  </a:cubicBezTo>
                  <a:cubicBezTo>
                    <a:pt x="72" y="346"/>
                    <a:pt x="84" y="358"/>
                    <a:pt x="120" y="370"/>
                  </a:cubicBezTo>
                  <a:cubicBezTo>
                    <a:pt x="179" y="393"/>
                    <a:pt x="239" y="393"/>
                    <a:pt x="298" y="393"/>
                  </a:cubicBezTo>
                  <a:cubicBezTo>
                    <a:pt x="381" y="393"/>
                    <a:pt x="453" y="393"/>
                    <a:pt x="536" y="453"/>
                  </a:cubicBezTo>
                  <a:lnTo>
                    <a:pt x="667" y="453"/>
                  </a:lnTo>
                  <a:cubicBezTo>
                    <a:pt x="715" y="393"/>
                    <a:pt x="762" y="346"/>
                    <a:pt x="798" y="286"/>
                  </a:cubicBezTo>
                  <a:lnTo>
                    <a:pt x="798" y="179"/>
                  </a:lnTo>
                  <a:cubicBezTo>
                    <a:pt x="739" y="72"/>
                    <a:pt x="620" y="48"/>
                    <a:pt x="501" y="12"/>
                  </a:cubicBezTo>
                  <a:cubicBezTo>
                    <a:pt x="370" y="12"/>
                    <a:pt x="227"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35"/>
            <p:cNvSpPr/>
            <p:nvPr/>
          </p:nvSpPr>
          <p:spPr>
            <a:xfrm>
              <a:off x="5428650" y="3186900"/>
              <a:ext cx="25325" cy="4125"/>
            </a:xfrm>
            <a:custGeom>
              <a:avLst/>
              <a:gdLst/>
              <a:ahLst/>
              <a:cxnLst/>
              <a:rect l="l" t="t" r="r" b="b"/>
              <a:pathLst>
                <a:path w="1013" h="165" extrusionOk="0">
                  <a:moveTo>
                    <a:pt x="506" y="1"/>
                  </a:moveTo>
                  <a:cubicBezTo>
                    <a:pt x="374" y="1"/>
                    <a:pt x="242" y="13"/>
                    <a:pt x="112" y="13"/>
                  </a:cubicBezTo>
                  <a:cubicBezTo>
                    <a:pt x="74" y="13"/>
                    <a:pt x="37" y="12"/>
                    <a:pt x="0" y="10"/>
                  </a:cubicBezTo>
                  <a:lnTo>
                    <a:pt x="0" y="10"/>
                  </a:lnTo>
                  <a:cubicBezTo>
                    <a:pt x="112" y="128"/>
                    <a:pt x="249" y="141"/>
                    <a:pt x="390" y="141"/>
                  </a:cubicBezTo>
                  <a:cubicBezTo>
                    <a:pt x="429" y="141"/>
                    <a:pt x="470" y="140"/>
                    <a:pt x="510" y="140"/>
                  </a:cubicBezTo>
                  <a:cubicBezTo>
                    <a:pt x="584" y="140"/>
                    <a:pt x="657" y="144"/>
                    <a:pt x="726" y="164"/>
                  </a:cubicBezTo>
                  <a:cubicBezTo>
                    <a:pt x="810" y="153"/>
                    <a:pt x="917" y="153"/>
                    <a:pt x="1012" y="117"/>
                  </a:cubicBezTo>
                  <a:cubicBezTo>
                    <a:pt x="846" y="22"/>
                    <a:pt x="676"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35"/>
            <p:cNvSpPr/>
            <p:nvPr/>
          </p:nvSpPr>
          <p:spPr>
            <a:xfrm>
              <a:off x="5453350" y="3190175"/>
              <a:ext cx="18475" cy="9000"/>
            </a:xfrm>
            <a:custGeom>
              <a:avLst/>
              <a:gdLst/>
              <a:ahLst/>
              <a:cxnLst/>
              <a:rect l="l" t="t" r="r" b="b"/>
              <a:pathLst>
                <a:path w="739" h="360" extrusionOk="0">
                  <a:moveTo>
                    <a:pt x="312" y="0"/>
                  </a:moveTo>
                  <a:cubicBezTo>
                    <a:pt x="210" y="0"/>
                    <a:pt x="105" y="10"/>
                    <a:pt x="0" y="10"/>
                  </a:cubicBezTo>
                  <a:cubicBezTo>
                    <a:pt x="96" y="188"/>
                    <a:pt x="262" y="141"/>
                    <a:pt x="405" y="176"/>
                  </a:cubicBezTo>
                  <a:cubicBezTo>
                    <a:pt x="477" y="212"/>
                    <a:pt x="512" y="307"/>
                    <a:pt x="584" y="355"/>
                  </a:cubicBezTo>
                  <a:cubicBezTo>
                    <a:pt x="597" y="358"/>
                    <a:pt x="610" y="359"/>
                    <a:pt x="622" y="359"/>
                  </a:cubicBezTo>
                  <a:cubicBezTo>
                    <a:pt x="664" y="359"/>
                    <a:pt x="696" y="342"/>
                    <a:pt x="715" y="295"/>
                  </a:cubicBezTo>
                  <a:cubicBezTo>
                    <a:pt x="715" y="236"/>
                    <a:pt x="739" y="188"/>
                    <a:pt x="739" y="129"/>
                  </a:cubicBezTo>
                  <a:cubicBezTo>
                    <a:pt x="610" y="22"/>
                    <a:pt x="464" y="0"/>
                    <a:pt x="3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35"/>
            <p:cNvSpPr/>
            <p:nvPr/>
          </p:nvSpPr>
          <p:spPr>
            <a:xfrm>
              <a:off x="5579250" y="3204475"/>
              <a:ext cx="15200" cy="8250"/>
            </a:xfrm>
            <a:custGeom>
              <a:avLst/>
              <a:gdLst/>
              <a:ahLst/>
              <a:cxnLst/>
              <a:rect l="l" t="t" r="r" b="b"/>
              <a:pathLst>
                <a:path w="608" h="330" extrusionOk="0">
                  <a:moveTo>
                    <a:pt x="276" y="1"/>
                  </a:moveTo>
                  <a:cubicBezTo>
                    <a:pt x="184" y="1"/>
                    <a:pt x="91" y="17"/>
                    <a:pt x="1" y="33"/>
                  </a:cubicBezTo>
                  <a:cubicBezTo>
                    <a:pt x="60" y="164"/>
                    <a:pt x="167" y="259"/>
                    <a:pt x="298" y="295"/>
                  </a:cubicBezTo>
                  <a:cubicBezTo>
                    <a:pt x="336" y="319"/>
                    <a:pt x="368" y="329"/>
                    <a:pt x="396" y="329"/>
                  </a:cubicBezTo>
                  <a:cubicBezTo>
                    <a:pt x="464" y="329"/>
                    <a:pt x="506" y="267"/>
                    <a:pt x="548" y="200"/>
                  </a:cubicBezTo>
                  <a:cubicBezTo>
                    <a:pt x="560" y="164"/>
                    <a:pt x="596" y="140"/>
                    <a:pt x="608" y="104"/>
                  </a:cubicBezTo>
                  <a:cubicBezTo>
                    <a:pt x="503" y="25"/>
                    <a:pt x="390"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35"/>
            <p:cNvSpPr/>
            <p:nvPr/>
          </p:nvSpPr>
          <p:spPr>
            <a:xfrm>
              <a:off x="5482225" y="3192075"/>
              <a:ext cx="7450" cy="6100"/>
            </a:xfrm>
            <a:custGeom>
              <a:avLst/>
              <a:gdLst/>
              <a:ahLst/>
              <a:cxnLst/>
              <a:rect l="l" t="t" r="r" b="b"/>
              <a:pathLst>
                <a:path w="298" h="244" extrusionOk="0">
                  <a:moveTo>
                    <a:pt x="114" y="0"/>
                  </a:moveTo>
                  <a:cubicBezTo>
                    <a:pt x="76" y="0"/>
                    <a:pt x="38" y="17"/>
                    <a:pt x="0" y="65"/>
                  </a:cubicBezTo>
                  <a:cubicBezTo>
                    <a:pt x="60" y="184"/>
                    <a:pt x="155" y="207"/>
                    <a:pt x="274" y="243"/>
                  </a:cubicBezTo>
                  <a:cubicBezTo>
                    <a:pt x="298" y="184"/>
                    <a:pt x="298" y="124"/>
                    <a:pt x="298" y="76"/>
                  </a:cubicBezTo>
                  <a:cubicBezTo>
                    <a:pt x="233" y="41"/>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35"/>
            <p:cNvSpPr/>
            <p:nvPr/>
          </p:nvSpPr>
          <p:spPr>
            <a:xfrm>
              <a:off x="5301250" y="3133550"/>
              <a:ext cx="38425" cy="22550"/>
            </a:xfrm>
            <a:custGeom>
              <a:avLst/>
              <a:gdLst/>
              <a:ahLst/>
              <a:cxnLst/>
              <a:rect l="l" t="t" r="r" b="b"/>
              <a:pathLst>
                <a:path w="1537" h="902" extrusionOk="0">
                  <a:moveTo>
                    <a:pt x="179" y="1"/>
                  </a:moveTo>
                  <a:cubicBezTo>
                    <a:pt x="274" y="143"/>
                    <a:pt x="393" y="84"/>
                    <a:pt x="465" y="131"/>
                  </a:cubicBezTo>
                  <a:cubicBezTo>
                    <a:pt x="536" y="179"/>
                    <a:pt x="596" y="215"/>
                    <a:pt x="572" y="298"/>
                  </a:cubicBezTo>
                  <a:cubicBezTo>
                    <a:pt x="543" y="374"/>
                    <a:pt x="461" y="382"/>
                    <a:pt x="387" y="382"/>
                  </a:cubicBezTo>
                  <a:cubicBezTo>
                    <a:pt x="368" y="382"/>
                    <a:pt x="350" y="382"/>
                    <a:pt x="334" y="382"/>
                  </a:cubicBezTo>
                  <a:cubicBezTo>
                    <a:pt x="310" y="370"/>
                    <a:pt x="283" y="364"/>
                    <a:pt x="255" y="364"/>
                  </a:cubicBezTo>
                  <a:cubicBezTo>
                    <a:pt x="227" y="364"/>
                    <a:pt x="197" y="370"/>
                    <a:pt x="167" y="382"/>
                  </a:cubicBezTo>
                  <a:cubicBezTo>
                    <a:pt x="60" y="477"/>
                    <a:pt x="0" y="572"/>
                    <a:pt x="48" y="715"/>
                  </a:cubicBezTo>
                  <a:cubicBezTo>
                    <a:pt x="78" y="733"/>
                    <a:pt x="105" y="742"/>
                    <a:pt x="131" y="742"/>
                  </a:cubicBezTo>
                  <a:cubicBezTo>
                    <a:pt x="158" y="742"/>
                    <a:pt x="185" y="733"/>
                    <a:pt x="215" y="715"/>
                  </a:cubicBezTo>
                  <a:cubicBezTo>
                    <a:pt x="241" y="716"/>
                    <a:pt x="268" y="717"/>
                    <a:pt x="295" y="717"/>
                  </a:cubicBezTo>
                  <a:cubicBezTo>
                    <a:pt x="362" y="717"/>
                    <a:pt x="430" y="714"/>
                    <a:pt x="497" y="714"/>
                  </a:cubicBezTo>
                  <a:cubicBezTo>
                    <a:pt x="655" y="714"/>
                    <a:pt x="811" y="729"/>
                    <a:pt x="953" y="834"/>
                  </a:cubicBezTo>
                  <a:cubicBezTo>
                    <a:pt x="994" y="881"/>
                    <a:pt x="1042" y="902"/>
                    <a:pt x="1087" y="902"/>
                  </a:cubicBezTo>
                  <a:cubicBezTo>
                    <a:pt x="1121" y="902"/>
                    <a:pt x="1153" y="890"/>
                    <a:pt x="1179" y="870"/>
                  </a:cubicBezTo>
                  <a:lnTo>
                    <a:pt x="1358" y="834"/>
                  </a:lnTo>
                  <a:cubicBezTo>
                    <a:pt x="1417" y="798"/>
                    <a:pt x="1453" y="763"/>
                    <a:pt x="1512" y="727"/>
                  </a:cubicBezTo>
                  <a:cubicBezTo>
                    <a:pt x="1536" y="655"/>
                    <a:pt x="1536" y="596"/>
                    <a:pt x="1501" y="536"/>
                  </a:cubicBezTo>
                  <a:cubicBezTo>
                    <a:pt x="1465" y="489"/>
                    <a:pt x="1405" y="441"/>
                    <a:pt x="1346" y="429"/>
                  </a:cubicBezTo>
                  <a:cubicBezTo>
                    <a:pt x="1143" y="393"/>
                    <a:pt x="1000" y="310"/>
                    <a:pt x="905" y="120"/>
                  </a:cubicBezTo>
                  <a:cubicBezTo>
                    <a:pt x="905" y="72"/>
                    <a:pt x="917" y="36"/>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35"/>
            <p:cNvSpPr/>
            <p:nvPr/>
          </p:nvSpPr>
          <p:spPr>
            <a:xfrm>
              <a:off x="5320100" y="3136525"/>
              <a:ext cx="21050" cy="10800"/>
            </a:xfrm>
            <a:custGeom>
              <a:avLst/>
              <a:gdLst/>
              <a:ahLst/>
              <a:cxnLst/>
              <a:rect l="l" t="t" r="r" b="b"/>
              <a:pathLst>
                <a:path w="842" h="432" extrusionOk="0">
                  <a:moveTo>
                    <a:pt x="175" y="1"/>
                  </a:moveTo>
                  <a:lnTo>
                    <a:pt x="175" y="1"/>
                  </a:lnTo>
                  <a:cubicBezTo>
                    <a:pt x="40" y="237"/>
                    <a:pt x="1" y="431"/>
                    <a:pt x="330" y="431"/>
                  </a:cubicBezTo>
                  <a:cubicBezTo>
                    <a:pt x="348" y="431"/>
                    <a:pt x="368" y="430"/>
                    <a:pt x="389" y="429"/>
                  </a:cubicBezTo>
                  <a:lnTo>
                    <a:pt x="747" y="429"/>
                  </a:lnTo>
                  <a:cubicBezTo>
                    <a:pt x="842" y="263"/>
                    <a:pt x="687" y="215"/>
                    <a:pt x="604" y="143"/>
                  </a:cubicBezTo>
                  <a:cubicBezTo>
                    <a:pt x="449" y="84"/>
                    <a:pt x="318" y="36"/>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35"/>
            <p:cNvSpPr/>
            <p:nvPr/>
          </p:nvSpPr>
          <p:spPr>
            <a:xfrm>
              <a:off x="5335175" y="3140100"/>
              <a:ext cx="22350" cy="12025"/>
            </a:xfrm>
            <a:custGeom>
              <a:avLst/>
              <a:gdLst/>
              <a:ahLst/>
              <a:cxnLst/>
              <a:rect l="l" t="t" r="r" b="b"/>
              <a:pathLst>
                <a:path w="894" h="481" extrusionOk="0">
                  <a:moveTo>
                    <a:pt x="1" y="0"/>
                  </a:moveTo>
                  <a:cubicBezTo>
                    <a:pt x="48" y="96"/>
                    <a:pt x="108" y="191"/>
                    <a:pt x="144" y="286"/>
                  </a:cubicBezTo>
                  <a:cubicBezTo>
                    <a:pt x="251" y="417"/>
                    <a:pt x="417" y="429"/>
                    <a:pt x="548" y="477"/>
                  </a:cubicBezTo>
                  <a:cubicBezTo>
                    <a:pt x="562" y="479"/>
                    <a:pt x="575" y="481"/>
                    <a:pt x="588" y="481"/>
                  </a:cubicBezTo>
                  <a:cubicBezTo>
                    <a:pt x="633" y="481"/>
                    <a:pt x="675" y="463"/>
                    <a:pt x="703" y="417"/>
                  </a:cubicBezTo>
                  <a:cubicBezTo>
                    <a:pt x="894" y="179"/>
                    <a:pt x="894" y="167"/>
                    <a:pt x="715" y="155"/>
                  </a:cubicBezTo>
                  <a:cubicBezTo>
                    <a:pt x="560" y="131"/>
                    <a:pt x="405" y="155"/>
                    <a:pt x="286" y="12"/>
                  </a:cubicBezTo>
                  <a:cubicBezTo>
                    <a:pt x="191"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35"/>
            <p:cNvSpPr/>
            <p:nvPr/>
          </p:nvSpPr>
          <p:spPr>
            <a:xfrm>
              <a:off x="5466750" y="3165600"/>
              <a:ext cx="11925" cy="3200"/>
            </a:xfrm>
            <a:custGeom>
              <a:avLst/>
              <a:gdLst/>
              <a:ahLst/>
              <a:cxnLst/>
              <a:rect l="l" t="t" r="r" b="b"/>
              <a:pathLst>
                <a:path w="477" h="128" extrusionOk="0">
                  <a:moveTo>
                    <a:pt x="212" y="1"/>
                  </a:moveTo>
                  <a:cubicBezTo>
                    <a:pt x="144" y="1"/>
                    <a:pt x="73" y="14"/>
                    <a:pt x="0" y="28"/>
                  </a:cubicBezTo>
                  <a:cubicBezTo>
                    <a:pt x="110" y="96"/>
                    <a:pt x="225" y="127"/>
                    <a:pt x="339" y="127"/>
                  </a:cubicBezTo>
                  <a:cubicBezTo>
                    <a:pt x="385" y="127"/>
                    <a:pt x="431" y="122"/>
                    <a:pt x="476" y="112"/>
                  </a:cubicBezTo>
                  <a:cubicBezTo>
                    <a:pt x="399" y="27"/>
                    <a:pt x="309" y="1"/>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35"/>
            <p:cNvSpPr/>
            <p:nvPr/>
          </p:nvSpPr>
          <p:spPr>
            <a:xfrm>
              <a:off x="5428050" y="3161900"/>
              <a:ext cx="11625" cy="3050"/>
            </a:xfrm>
            <a:custGeom>
              <a:avLst/>
              <a:gdLst/>
              <a:ahLst/>
              <a:cxnLst/>
              <a:rect l="l" t="t" r="r" b="b"/>
              <a:pathLst>
                <a:path w="465" h="122" extrusionOk="0">
                  <a:moveTo>
                    <a:pt x="201" y="0"/>
                  </a:moveTo>
                  <a:cubicBezTo>
                    <a:pt x="136" y="0"/>
                    <a:pt x="68" y="12"/>
                    <a:pt x="0" y="21"/>
                  </a:cubicBezTo>
                  <a:cubicBezTo>
                    <a:pt x="93" y="106"/>
                    <a:pt x="190" y="121"/>
                    <a:pt x="293" y="121"/>
                  </a:cubicBezTo>
                  <a:cubicBezTo>
                    <a:pt x="349" y="121"/>
                    <a:pt x="406" y="117"/>
                    <a:pt x="465" y="117"/>
                  </a:cubicBezTo>
                  <a:cubicBezTo>
                    <a:pt x="387" y="25"/>
                    <a:pt x="297"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35"/>
            <p:cNvSpPr/>
            <p:nvPr/>
          </p:nvSpPr>
          <p:spPr>
            <a:xfrm>
              <a:off x="5459300" y="3158250"/>
              <a:ext cx="8650" cy="3300"/>
            </a:xfrm>
            <a:custGeom>
              <a:avLst/>
              <a:gdLst/>
              <a:ahLst/>
              <a:cxnLst/>
              <a:rect l="l" t="t" r="r" b="b"/>
              <a:pathLst>
                <a:path w="346" h="132" extrusionOk="0">
                  <a:moveTo>
                    <a:pt x="346" y="1"/>
                  </a:moveTo>
                  <a:cubicBezTo>
                    <a:pt x="262" y="1"/>
                    <a:pt x="155" y="25"/>
                    <a:pt x="60" y="25"/>
                  </a:cubicBezTo>
                  <a:cubicBezTo>
                    <a:pt x="1" y="48"/>
                    <a:pt x="1" y="96"/>
                    <a:pt x="60" y="132"/>
                  </a:cubicBezTo>
                  <a:cubicBezTo>
                    <a:pt x="179" y="132"/>
                    <a:pt x="286"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35"/>
            <p:cNvSpPr/>
            <p:nvPr/>
          </p:nvSpPr>
          <p:spPr>
            <a:xfrm>
              <a:off x="5453950" y="3158250"/>
              <a:ext cx="6875" cy="3300"/>
            </a:xfrm>
            <a:custGeom>
              <a:avLst/>
              <a:gdLst/>
              <a:ahLst/>
              <a:cxnLst/>
              <a:rect l="l" t="t" r="r" b="b"/>
              <a:pathLst>
                <a:path w="275" h="132" extrusionOk="0">
                  <a:moveTo>
                    <a:pt x="0" y="1"/>
                  </a:moveTo>
                  <a:cubicBezTo>
                    <a:pt x="60" y="120"/>
                    <a:pt x="155" y="132"/>
                    <a:pt x="274" y="132"/>
                  </a:cubicBezTo>
                  <a:lnTo>
                    <a:pt x="274" y="25"/>
                  </a:lnTo>
                  <a:cubicBezTo>
                    <a:pt x="191" y="1"/>
                    <a:pt x="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35"/>
            <p:cNvSpPr/>
            <p:nvPr/>
          </p:nvSpPr>
          <p:spPr>
            <a:xfrm>
              <a:off x="5450075" y="3165400"/>
              <a:ext cx="4200" cy="1225"/>
            </a:xfrm>
            <a:custGeom>
              <a:avLst/>
              <a:gdLst/>
              <a:ahLst/>
              <a:cxnLst/>
              <a:rect l="l" t="t" r="r" b="b"/>
              <a:pathLst>
                <a:path w="168" h="49" extrusionOk="0">
                  <a:moveTo>
                    <a:pt x="0" y="0"/>
                  </a:moveTo>
                  <a:cubicBezTo>
                    <a:pt x="12" y="12"/>
                    <a:pt x="36" y="48"/>
                    <a:pt x="48" y="48"/>
                  </a:cubicBezTo>
                  <a:cubicBezTo>
                    <a:pt x="72" y="48"/>
                    <a:pt x="120" y="36"/>
                    <a:pt x="167" y="12"/>
                  </a:cubicBezTo>
                  <a:cubicBezTo>
                    <a:pt x="120" y="12"/>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35"/>
            <p:cNvSpPr/>
            <p:nvPr/>
          </p:nvSpPr>
          <p:spPr>
            <a:xfrm>
              <a:off x="5442925" y="3154975"/>
              <a:ext cx="4500" cy="3000"/>
            </a:xfrm>
            <a:custGeom>
              <a:avLst/>
              <a:gdLst/>
              <a:ahLst/>
              <a:cxnLst/>
              <a:rect l="l" t="t" r="r" b="b"/>
              <a:pathLst>
                <a:path w="180" h="120" extrusionOk="0">
                  <a:moveTo>
                    <a:pt x="1" y="1"/>
                  </a:moveTo>
                  <a:lnTo>
                    <a:pt x="1" y="120"/>
                  </a:lnTo>
                  <a:cubicBezTo>
                    <a:pt x="60" y="120"/>
                    <a:pt x="108" y="108"/>
                    <a:pt x="179" y="108"/>
                  </a:cubicBezTo>
                  <a:cubicBezTo>
                    <a:pt x="120" y="72"/>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5"/>
            <p:cNvSpPr/>
            <p:nvPr/>
          </p:nvSpPr>
          <p:spPr>
            <a:xfrm>
              <a:off x="5442925" y="3163625"/>
              <a:ext cx="3900" cy="1200"/>
            </a:xfrm>
            <a:custGeom>
              <a:avLst/>
              <a:gdLst/>
              <a:ahLst/>
              <a:cxnLst/>
              <a:rect l="l" t="t" r="r" b="b"/>
              <a:pathLst>
                <a:path w="156" h="48" extrusionOk="0">
                  <a:moveTo>
                    <a:pt x="108" y="0"/>
                  </a:moveTo>
                  <a:cubicBezTo>
                    <a:pt x="84" y="12"/>
                    <a:pt x="36" y="24"/>
                    <a:pt x="1" y="48"/>
                  </a:cubicBezTo>
                  <a:lnTo>
                    <a:pt x="155" y="48"/>
                  </a:ln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5"/>
            <p:cNvSpPr/>
            <p:nvPr/>
          </p:nvSpPr>
          <p:spPr>
            <a:xfrm>
              <a:off x="5482525" y="3167150"/>
              <a:ext cx="3600" cy="1250"/>
            </a:xfrm>
            <a:custGeom>
              <a:avLst/>
              <a:gdLst/>
              <a:ahLst/>
              <a:cxnLst/>
              <a:rect l="l" t="t" r="r" b="b"/>
              <a:pathLst>
                <a:path w="144" h="50" extrusionOk="0">
                  <a:moveTo>
                    <a:pt x="108" y="0"/>
                  </a:moveTo>
                  <a:cubicBezTo>
                    <a:pt x="108" y="0"/>
                    <a:pt x="107" y="1"/>
                    <a:pt x="107" y="2"/>
                  </a:cubicBezTo>
                  <a:cubicBezTo>
                    <a:pt x="72" y="2"/>
                    <a:pt x="24" y="38"/>
                    <a:pt x="0" y="50"/>
                  </a:cubicBezTo>
                  <a:lnTo>
                    <a:pt x="143" y="50"/>
                  </a:lnTo>
                  <a:cubicBezTo>
                    <a:pt x="133" y="39"/>
                    <a:pt x="112"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5"/>
            <p:cNvSpPr/>
            <p:nvPr/>
          </p:nvSpPr>
          <p:spPr>
            <a:xfrm>
              <a:off x="5478050" y="3159375"/>
              <a:ext cx="5100" cy="1575"/>
            </a:xfrm>
            <a:custGeom>
              <a:avLst/>
              <a:gdLst/>
              <a:ahLst/>
              <a:cxnLst/>
              <a:rect l="l" t="t" r="r" b="b"/>
              <a:pathLst>
                <a:path w="204" h="63" extrusionOk="0">
                  <a:moveTo>
                    <a:pt x="102" y="0"/>
                  </a:moveTo>
                  <a:cubicBezTo>
                    <a:pt x="69" y="0"/>
                    <a:pt x="36" y="21"/>
                    <a:pt x="1" y="63"/>
                  </a:cubicBezTo>
                  <a:lnTo>
                    <a:pt x="203" y="63"/>
                  </a:lnTo>
                  <a:cubicBezTo>
                    <a:pt x="167" y="21"/>
                    <a:pt x="135"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35"/>
            <p:cNvSpPr/>
            <p:nvPr/>
          </p:nvSpPr>
          <p:spPr>
            <a:xfrm>
              <a:off x="5489650" y="3161225"/>
              <a:ext cx="3600" cy="2350"/>
            </a:xfrm>
            <a:custGeom>
              <a:avLst/>
              <a:gdLst/>
              <a:ahLst/>
              <a:cxnLst/>
              <a:rect l="l" t="t" r="r" b="b"/>
              <a:pathLst>
                <a:path w="144" h="94" extrusionOk="0">
                  <a:moveTo>
                    <a:pt x="144" y="1"/>
                  </a:moveTo>
                  <a:lnTo>
                    <a:pt x="144" y="1"/>
                  </a:lnTo>
                  <a:cubicBezTo>
                    <a:pt x="84" y="25"/>
                    <a:pt x="37" y="25"/>
                    <a:pt x="1" y="25"/>
                  </a:cubicBezTo>
                  <a:cubicBezTo>
                    <a:pt x="29" y="70"/>
                    <a:pt x="52" y="93"/>
                    <a:pt x="73" y="93"/>
                  </a:cubicBezTo>
                  <a:cubicBezTo>
                    <a:pt x="97" y="93"/>
                    <a:pt x="119" y="6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35"/>
            <p:cNvSpPr/>
            <p:nvPr/>
          </p:nvSpPr>
          <p:spPr>
            <a:xfrm>
              <a:off x="5887325" y="3122525"/>
              <a:ext cx="7775" cy="4950"/>
            </a:xfrm>
            <a:custGeom>
              <a:avLst/>
              <a:gdLst/>
              <a:ahLst/>
              <a:cxnLst/>
              <a:rect l="l" t="t" r="r" b="b"/>
              <a:pathLst>
                <a:path w="311" h="198" extrusionOk="0">
                  <a:moveTo>
                    <a:pt x="13" y="1"/>
                  </a:moveTo>
                  <a:cubicBezTo>
                    <a:pt x="1" y="49"/>
                    <a:pt x="1" y="96"/>
                    <a:pt x="1" y="144"/>
                  </a:cubicBezTo>
                  <a:cubicBezTo>
                    <a:pt x="70" y="161"/>
                    <a:pt x="144" y="198"/>
                    <a:pt x="202" y="198"/>
                  </a:cubicBezTo>
                  <a:cubicBezTo>
                    <a:pt x="266" y="198"/>
                    <a:pt x="310" y="15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5"/>
            <p:cNvSpPr/>
            <p:nvPr/>
          </p:nvSpPr>
          <p:spPr>
            <a:xfrm>
              <a:off x="5546225" y="3224750"/>
              <a:ext cx="43775" cy="42825"/>
            </a:xfrm>
            <a:custGeom>
              <a:avLst/>
              <a:gdLst/>
              <a:ahLst/>
              <a:cxnLst/>
              <a:rect l="l" t="t" r="r" b="b"/>
              <a:pathLst>
                <a:path w="1751" h="1713" extrusionOk="0">
                  <a:moveTo>
                    <a:pt x="187" y="0"/>
                  </a:moveTo>
                  <a:cubicBezTo>
                    <a:pt x="135" y="0"/>
                    <a:pt x="86" y="18"/>
                    <a:pt x="36" y="55"/>
                  </a:cubicBezTo>
                  <a:cubicBezTo>
                    <a:pt x="0" y="103"/>
                    <a:pt x="0" y="139"/>
                    <a:pt x="24" y="198"/>
                  </a:cubicBezTo>
                  <a:cubicBezTo>
                    <a:pt x="310" y="615"/>
                    <a:pt x="441" y="1115"/>
                    <a:pt x="750" y="1508"/>
                  </a:cubicBezTo>
                  <a:cubicBezTo>
                    <a:pt x="854" y="1629"/>
                    <a:pt x="945" y="1712"/>
                    <a:pt x="1070" y="1712"/>
                  </a:cubicBezTo>
                  <a:cubicBezTo>
                    <a:pt x="1116" y="1712"/>
                    <a:pt x="1168" y="1701"/>
                    <a:pt x="1227" y="1675"/>
                  </a:cubicBezTo>
                  <a:cubicBezTo>
                    <a:pt x="1429" y="1603"/>
                    <a:pt x="1631" y="1556"/>
                    <a:pt x="1750" y="1353"/>
                  </a:cubicBezTo>
                  <a:cubicBezTo>
                    <a:pt x="1727" y="1246"/>
                    <a:pt x="1667" y="1186"/>
                    <a:pt x="1572" y="1175"/>
                  </a:cubicBezTo>
                  <a:cubicBezTo>
                    <a:pt x="1443" y="1218"/>
                    <a:pt x="1308" y="1385"/>
                    <a:pt x="1184" y="1385"/>
                  </a:cubicBezTo>
                  <a:cubicBezTo>
                    <a:pt x="1137" y="1385"/>
                    <a:pt x="1091" y="1360"/>
                    <a:pt x="1048" y="1294"/>
                  </a:cubicBezTo>
                  <a:cubicBezTo>
                    <a:pt x="869" y="1008"/>
                    <a:pt x="560" y="758"/>
                    <a:pt x="572" y="365"/>
                  </a:cubicBezTo>
                  <a:cubicBezTo>
                    <a:pt x="548" y="222"/>
                    <a:pt x="429" y="139"/>
                    <a:pt x="334" y="43"/>
                  </a:cubicBezTo>
                  <a:cubicBezTo>
                    <a:pt x="282" y="15"/>
                    <a:pt x="234"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35"/>
            <p:cNvSpPr/>
            <p:nvPr/>
          </p:nvSpPr>
          <p:spPr>
            <a:xfrm>
              <a:off x="5610225" y="3254700"/>
              <a:ext cx="62800" cy="11450"/>
            </a:xfrm>
            <a:custGeom>
              <a:avLst/>
              <a:gdLst/>
              <a:ahLst/>
              <a:cxnLst/>
              <a:rect l="l" t="t" r="r" b="b"/>
              <a:pathLst>
                <a:path w="2512" h="458" extrusionOk="0">
                  <a:moveTo>
                    <a:pt x="60" y="0"/>
                  </a:moveTo>
                  <a:cubicBezTo>
                    <a:pt x="0" y="60"/>
                    <a:pt x="0" y="108"/>
                    <a:pt x="60" y="167"/>
                  </a:cubicBezTo>
                  <a:cubicBezTo>
                    <a:pt x="694" y="417"/>
                    <a:pt x="1352" y="457"/>
                    <a:pt x="2021" y="457"/>
                  </a:cubicBezTo>
                  <a:cubicBezTo>
                    <a:pt x="2180" y="457"/>
                    <a:pt x="2340" y="455"/>
                    <a:pt x="2500" y="453"/>
                  </a:cubicBezTo>
                  <a:cubicBezTo>
                    <a:pt x="2512" y="255"/>
                    <a:pt x="2433" y="222"/>
                    <a:pt x="2335" y="222"/>
                  </a:cubicBezTo>
                  <a:cubicBezTo>
                    <a:pt x="2286" y="222"/>
                    <a:pt x="2232" y="230"/>
                    <a:pt x="2183" y="230"/>
                  </a:cubicBezTo>
                  <a:cubicBezTo>
                    <a:pt x="2129" y="230"/>
                    <a:pt x="2080" y="220"/>
                    <a:pt x="2048" y="179"/>
                  </a:cubicBezTo>
                  <a:cubicBezTo>
                    <a:pt x="1381" y="119"/>
                    <a:pt x="726" y="6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35"/>
            <p:cNvSpPr/>
            <p:nvPr/>
          </p:nvSpPr>
          <p:spPr>
            <a:xfrm>
              <a:off x="5453050" y="3255050"/>
              <a:ext cx="27100" cy="63125"/>
            </a:xfrm>
            <a:custGeom>
              <a:avLst/>
              <a:gdLst/>
              <a:ahLst/>
              <a:cxnLst/>
              <a:rect l="l" t="t" r="r" b="b"/>
              <a:pathLst>
                <a:path w="1084" h="2525" extrusionOk="0">
                  <a:moveTo>
                    <a:pt x="972" y="0"/>
                  </a:moveTo>
                  <a:cubicBezTo>
                    <a:pt x="950" y="0"/>
                    <a:pt x="924" y="7"/>
                    <a:pt x="893" y="22"/>
                  </a:cubicBezTo>
                  <a:cubicBezTo>
                    <a:pt x="703" y="403"/>
                    <a:pt x="393" y="736"/>
                    <a:pt x="274" y="1165"/>
                  </a:cubicBezTo>
                  <a:cubicBezTo>
                    <a:pt x="239" y="1248"/>
                    <a:pt x="131" y="1272"/>
                    <a:pt x="48" y="1284"/>
                  </a:cubicBezTo>
                  <a:cubicBezTo>
                    <a:pt x="1" y="1534"/>
                    <a:pt x="286" y="1748"/>
                    <a:pt x="167" y="2010"/>
                  </a:cubicBezTo>
                  <a:cubicBezTo>
                    <a:pt x="120" y="2058"/>
                    <a:pt x="120" y="2106"/>
                    <a:pt x="167" y="2141"/>
                  </a:cubicBezTo>
                  <a:cubicBezTo>
                    <a:pt x="179" y="2201"/>
                    <a:pt x="179" y="2284"/>
                    <a:pt x="191" y="2356"/>
                  </a:cubicBezTo>
                  <a:cubicBezTo>
                    <a:pt x="191" y="2427"/>
                    <a:pt x="227" y="2475"/>
                    <a:pt x="298" y="2522"/>
                  </a:cubicBezTo>
                  <a:cubicBezTo>
                    <a:pt x="310" y="2524"/>
                    <a:pt x="322" y="2525"/>
                    <a:pt x="333" y="2525"/>
                  </a:cubicBezTo>
                  <a:cubicBezTo>
                    <a:pt x="411" y="2525"/>
                    <a:pt x="471" y="2488"/>
                    <a:pt x="512" y="2415"/>
                  </a:cubicBezTo>
                  <a:cubicBezTo>
                    <a:pt x="489" y="2320"/>
                    <a:pt x="429" y="2237"/>
                    <a:pt x="524" y="2165"/>
                  </a:cubicBezTo>
                  <a:cubicBezTo>
                    <a:pt x="524" y="2106"/>
                    <a:pt x="536" y="2058"/>
                    <a:pt x="524" y="1999"/>
                  </a:cubicBezTo>
                  <a:cubicBezTo>
                    <a:pt x="512" y="1903"/>
                    <a:pt x="477" y="1832"/>
                    <a:pt x="477" y="1760"/>
                  </a:cubicBezTo>
                  <a:cubicBezTo>
                    <a:pt x="477" y="1713"/>
                    <a:pt x="477" y="1653"/>
                    <a:pt x="489" y="1606"/>
                  </a:cubicBezTo>
                  <a:cubicBezTo>
                    <a:pt x="536" y="1522"/>
                    <a:pt x="584" y="1463"/>
                    <a:pt x="632" y="1391"/>
                  </a:cubicBezTo>
                  <a:cubicBezTo>
                    <a:pt x="893" y="1058"/>
                    <a:pt x="893" y="653"/>
                    <a:pt x="1024" y="284"/>
                  </a:cubicBezTo>
                  <a:cubicBezTo>
                    <a:pt x="1060" y="236"/>
                    <a:pt x="1084" y="177"/>
                    <a:pt x="1084" y="117"/>
                  </a:cubicBezTo>
                  <a:cubicBezTo>
                    <a:pt x="1066" y="55"/>
                    <a:pt x="1035"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5"/>
            <p:cNvSpPr/>
            <p:nvPr/>
          </p:nvSpPr>
          <p:spPr>
            <a:xfrm>
              <a:off x="5473875" y="3253050"/>
              <a:ext cx="40825" cy="39300"/>
            </a:xfrm>
            <a:custGeom>
              <a:avLst/>
              <a:gdLst/>
              <a:ahLst/>
              <a:cxnLst/>
              <a:rect l="l" t="t" r="r" b="b"/>
              <a:pathLst>
                <a:path w="1633" h="1572" extrusionOk="0">
                  <a:moveTo>
                    <a:pt x="1421" y="1"/>
                  </a:moveTo>
                  <a:cubicBezTo>
                    <a:pt x="1352" y="1"/>
                    <a:pt x="1281" y="31"/>
                    <a:pt x="1203" y="78"/>
                  </a:cubicBezTo>
                  <a:cubicBezTo>
                    <a:pt x="1132" y="174"/>
                    <a:pt x="989" y="138"/>
                    <a:pt x="930" y="245"/>
                  </a:cubicBezTo>
                  <a:cubicBezTo>
                    <a:pt x="715" y="316"/>
                    <a:pt x="668" y="555"/>
                    <a:pt x="489" y="674"/>
                  </a:cubicBezTo>
                  <a:lnTo>
                    <a:pt x="513" y="674"/>
                  </a:lnTo>
                  <a:cubicBezTo>
                    <a:pt x="275" y="840"/>
                    <a:pt x="49" y="1019"/>
                    <a:pt x="1" y="1328"/>
                  </a:cubicBezTo>
                  <a:cubicBezTo>
                    <a:pt x="13" y="1436"/>
                    <a:pt x="72" y="1507"/>
                    <a:pt x="168" y="1555"/>
                  </a:cubicBezTo>
                  <a:cubicBezTo>
                    <a:pt x="187" y="1566"/>
                    <a:pt x="206" y="1571"/>
                    <a:pt x="224" y="1571"/>
                  </a:cubicBezTo>
                  <a:cubicBezTo>
                    <a:pt x="264" y="1571"/>
                    <a:pt x="302" y="1547"/>
                    <a:pt x="334" y="1507"/>
                  </a:cubicBezTo>
                  <a:cubicBezTo>
                    <a:pt x="394" y="1471"/>
                    <a:pt x="430" y="1412"/>
                    <a:pt x="477" y="1352"/>
                  </a:cubicBezTo>
                  <a:cubicBezTo>
                    <a:pt x="751" y="936"/>
                    <a:pt x="1049" y="531"/>
                    <a:pt x="1537" y="352"/>
                  </a:cubicBezTo>
                  <a:cubicBezTo>
                    <a:pt x="1632" y="304"/>
                    <a:pt x="1620" y="185"/>
                    <a:pt x="1620" y="102"/>
                  </a:cubicBezTo>
                  <a:cubicBezTo>
                    <a:pt x="1555" y="31"/>
                    <a:pt x="1489" y="1"/>
                    <a:pt x="1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5"/>
            <p:cNvSpPr/>
            <p:nvPr/>
          </p:nvSpPr>
          <p:spPr>
            <a:xfrm>
              <a:off x="5661400" y="3258450"/>
              <a:ext cx="45875" cy="10800"/>
            </a:xfrm>
            <a:custGeom>
              <a:avLst/>
              <a:gdLst/>
              <a:ahLst/>
              <a:cxnLst/>
              <a:rect l="l" t="t" r="r" b="b"/>
              <a:pathLst>
                <a:path w="1835" h="432" extrusionOk="0">
                  <a:moveTo>
                    <a:pt x="202" y="0"/>
                  </a:moveTo>
                  <a:cubicBezTo>
                    <a:pt x="136" y="0"/>
                    <a:pt x="69" y="8"/>
                    <a:pt x="1" y="29"/>
                  </a:cubicBezTo>
                  <a:cubicBezTo>
                    <a:pt x="108" y="208"/>
                    <a:pt x="370" y="88"/>
                    <a:pt x="453" y="303"/>
                  </a:cubicBezTo>
                  <a:cubicBezTo>
                    <a:pt x="646" y="394"/>
                    <a:pt x="840" y="431"/>
                    <a:pt x="1036" y="431"/>
                  </a:cubicBezTo>
                  <a:cubicBezTo>
                    <a:pt x="1300" y="431"/>
                    <a:pt x="1567" y="363"/>
                    <a:pt x="1834" y="267"/>
                  </a:cubicBezTo>
                  <a:cubicBezTo>
                    <a:pt x="1676" y="175"/>
                    <a:pt x="1517" y="148"/>
                    <a:pt x="1363" y="148"/>
                  </a:cubicBezTo>
                  <a:cubicBezTo>
                    <a:pt x="1297" y="148"/>
                    <a:pt x="1232" y="153"/>
                    <a:pt x="1168" y="160"/>
                  </a:cubicBezTo>
                  <a:cubicBezTo>
                    <a:pt x="1168" y="160"/>
                    <a:pt x="1144" y="184"/>
                    <a:pt x="1120" y="196"/>
                  </a:cubicBezTo>
                  <a:cubicBezTo>
                    <a:pt x="1084" y="196"/>
                    <a:pt x="1061" y="184"/>
                    <a:pt x="1025" y="148"/>
                  </a:cubicBezTo>
                  <a:cubicBezTo>
                    <a:pt x="736" y="148"/>
                    <a:pt x="478"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5"/>
            <p:cNvSpPr/>
            <p:nvPr/>
          </p:nvSpPr>
          <p:spPr>
            <a:xfrm>
              <a:off x="5807550" y="3280300"/>
              <a:ext cx="47650" cy="8475"/>
            </a:xfrm>
            <a:custGeom>
              <a:avLst/>
              <a:gdLst/>
              <a:ahLst/>
              <a:cxnLst/>
              <a:rect l="l" t="t" r="r" b="b"/>
              <a:pathLst>
                <a:path w="1906" h="339" extrusionOk="0">
                  <a:moveTo>
                    <a:pt x="48" y="0"/>
                  </a:moveTo>
                  <a:cubicBezTo>
                    <a:pt x="37" y="36"/>
                    <a:pt x="25" y="84"/>
                    <a:pt x="1" y="119"/>
                  </a:cubicBezTo>
                  <a:cubicBezTo>
                    <a:pt x="86" y="185"/>
                    <a:pt x="179" y="211"/>
                    <a:pt x="273" y="211"/>
                  </a:cubicBezTo>
                  <a:cubicBezTo>
                    <a:pt x="349" y="211"/>
                    <a:pt x="426" y="194"/>
                    <a:pt x="501" y="167"/>
                  </a:cubicBezTo>
                  <a:cubicBezTo>
                    <a:pt x="525" y="167"/>
                    <a:pt x="572" y="179"/>
                    <a:pt x="596" y="179"/>
                  </a:cubicBezTo>
                  <a:cubicBezTo>
                    <a:pt x="626" y="197"/>
                    <a:pt x="656" y="206"/>
                    <a:pt x="685" y="206"/>
                  </a:cubicBezTo>
                  <a:cubicBezTo>
                    <a:pt x="715" y="206"/>
                    <a:pt x="745" y="197"/>
                    <a:pt x="775" y="179"/>
                  </a:cubicBezTo>
                  <a:cubicBezTo>
                    <a:pt x="810" y="167"/>
                    <a:pt x="858" y="167"/>
                    <a:pt x="882" y="167"/>
                  </a:cubicBezTo>
                  <a:cubicBezTo>
                    <a:pt x="885" y="167"/>
                    <a:pt x="888" y="167"/>
                    <a:pt x="891" y="167"/>
                  </a:cubicBezTo>
                  <a:cubicBezTo>
                    <a:pt x="1009" y="167"/>
                    <a:pt x="1071" y="338"/>
                    <a:pt x="1156" y="338"/>
                  </a:cubicBezTo>
                  <a:cubicBezTo>
                    <a:pt x="1177" y="338"/>
                    <a:pt x="1201" y="327"/>
                    <a:pt x="1227" y="298"/>
                  </a:cubicBezTo>
                  <a:cubicBezTo>
                    <a:pt x="1418" y="107"/>
                    <a:pt x="1727" y="227"/>
                    <a:pt x="1906" y="24"/>
                  </a:cubicBezTo>
                  <a:cubicBezTo>
                    <a:pt x="1287" y="0"/>
                    <a:pt x="680"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35"/>
            <p:cNvSpPr/>
            <p:nvPr/>
          </p:nvSpPr>
          <p:spPr>
            <a:xfrm>
              <a:off x="5457825" y="3294875"/>
              <a:ext cx="17875" cy="35450"/>
            </a:xfrm>
            <a:custGeom>
              <a:avLst/>
              <a:gdLst/>
              <a:ahLst/>
              <a:cxnLst/>
              <a:rect l="l" t="t" r="r" b="b"/>
              <a:pathLst>
                <a:path w="715" h="1418" extrusionOk="0">
                  <a:moveTo>
                    <a:pt x="572" y="1"/>
                  </a:moveTo>
                  <a:cubicBezTo>
                    <a:pt x="464" y="36"/>
                    <a:pt x="417" y="132"/>
                    <a:pt x="393" y="239"/>
                  </a:cubicBezTo>
                  <a:cubicBezTo>
                    <a:pt x="345" y="298"/>
                    <a:pt x="274" y="334"/>
                    <a:pt x="274" y="417"/>
                  </a:cubicBezTo>
                  <a:cubicBezTo>
                    <a:pt x="274" y="477"/>
                    <a:pt x="262" y="525"/>
                    <a:pt x="262" y="572"/>
                  </a:cubicBezTo>
                  <a:cubicBezTo>
                    <a:pt x="214" y="608"/>
                    <a:pt x="214" y="656"/>
                    <a:pt x="262" y="703"/>
                  </a:cubicBezTo>
                  <a:cubicBezTo>
                    <a:pt x="202" y="751"/>
                    <a:pt x="155" y="810"/>
                    <a:pt x="107" y="846"/>
                  </a:cubicBezTo>
                  <a:cubicBezTo>
                    <a:pt x="24" y="1025"/>
                    <a:pt x="0" y="1227"/>
                    <a:pt x="119" y="1418"/>
                  </a:cubicBezTo>
                  <a:cubicBezTo>
                    <a:pt x="333" y="1001"/>
                    <a:pt x="524" y="572"/>
                    <a:pt x="714" y="155"/>
                  </a:cubicBezTo>
                  <a:cubicBezTo>
                    <a:pt x="714" y="60"/>
                    <a:pt x="655" y="13"/>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35"/>
            <p:cNvSpPr/>
            <p:nvPr/>
          </p:nvSpPr>
          <p:spPr>
            <a:xfrm>
              <a:off x="5603950" y="3219850"/>
              <a:ext cx="43500" cy="10800"/>
            </a:xfrm>
            <a:custGeom>
              <a:avLst/>
              <a:gdLst/>
              <a:ahLst/>
              <a:cxnLst/>
              <a:rect l="l" t="t" r="r" b="b"/>
              <a:pathLst>
                <a:path w="1740" h="432" extrusionOk="0">
                  <a:moveTo>
                    <a:pt x="306" y="0"/>
                  </a:moveTo>
                  <a:cubicBezTo>
                    <a:pt x="234" y="0"/>
                    <a:pt x="159" y="23"/>
                    <a:pt x="84" y="73"/>
                  </a:cubicBezTo>
                  <a:cubicBezTo>
                    <a:pt x="25" y="132"/>
                    <a:pt x="1" y="192"/>
                    <a:pt x="37" y="263"/>
                  </a:cubicBezTo>
                  <a:cubicBezTo>
                    <a:pt x="567" y="363"/>
                    <a:pt x="1086" y="431"/>
                    <a:pt x="1614" y="431"/>
                  </a:cubicBezTo>
                  <a:cubicBezTo>
                    <a:pt x="1656" y="431"/>
                    <a:pt x="1698" y="431"/>
                    <a:pt x="1739" y="430"/>
                  </a:cubicBezTo>
                  <a:cubicBezTo>
                    <a:pt x="1644" y="278"/>
                    <a:pt x="1495" y="262"/>
                    <a:pt x="1348" y="262"/>
                  </a:cubicBezTo>
                  <a:cubicBezTo>
                    <a:pt x="1312" y="262"/>
                    <a:pt x="1275" y="263"/>
                    <a:pt x="1239" y="263"/>
                  </a:cubicBezTo>
                  <a:cubicBezTo>
                    <a:pt x="1001" y="263"/>
                    <a:pt x="799" y="239"/>
                    <a:pt x="584" y="120"/>
                  </a:cubicBezTo>
                  <a:cubicBezTo>
                    <a:pt x="501" y="44"/>
                    <a:pt x="406"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35"/>
            <p:cNvSpPr/>
            <p:nvPr/>
          </p:nvSpPr>
          <p:spPr>
            <a:xfrm>
              <a:off x="5475675" y="3240075"/>
              <a:ext cx="20550" cy="20125"/>
            </a:xfrm>
            <a:custGeom>
              <a:avLst/>
              <a:gdLst/>
              <a:ahLst/>
              <a:cxnLst/>
              <a:rect l="l" t="t" r="r" b="b"/>
              <a:pathLst>
                <a:path w="822" h="805" extrusionOk="0">
                  <a:moveTo>
                    <a:pt x="642" y="0"/>
                  </a:moveTo>
                  <a:cubicBezTo>
                    <a:pt x="619" y="0"/>
                    <a:pt x="594" y="9"/>
                    <a:pt x="572" y="26"/>
                  </a:cubicBezTo>
                  <a:cubicBezTo>
                    <a:pt x="524" y="26"/>
                    <a:pt x="477" y="38"/>
                    <a:pt x="441" y="38"/>
                  </a:cubicBezTo>
                  <a:cubicBezTo>
                    <a:pt x="358" y="61"/>
                    <a:pt x="322" y="121"/>
                    <a:pt x="286" y="181"/>
                  </a:cubicBezTo>
                  <a:cubicBezTo>
                    <a:pt x="191" y="323"/>
                    <a:pt x="96" y="466"/>
                    <a:pt x="0" y="621"/>
                  </a:cubicBezTo>
                  <a:lnTo>
                    <a:pt x="143" y="752"/>
                  </a:lnTo>
                  <a:cubicBezTo>
                    <a:pt x="143" y="752"/>
                    <a:pt x="155" y="764"/>
                    <a:pt x="203" y="800"/>
                  </a:cubicBezTo>
                  <a:cubicBezTo>
                    <a:pt x="209" y="803"/>
                    <a:pt x="215" y="804"/>
                    <a:pt x="223" y="804"/>
                  </a:cubicBezTo>
                  <a:cubicBezTo>
                    <a:pt x="244" y="804"/>
                    <a:pt x="268" y="791"/>
                    <a:pt x="286" y="764"/>
                  </a:cubicBezTo>
                  <a:cubicBezTo>
                    <a:pt x="334" y="716"/>
                    <a:pt x="381" y="657"/>
                    <a:pt x="417" y="621"/>
                  </a:cubicBezTo>
                  <a:cubicBezTo>
                    <a:pt x="477" y="573"/>
                    <a:pt x="524" y="514"/>
                    <a:pt x="572" y="466"/>
                  </a:cubicBezTo>
                  <a:cubicBezTo>
                    <a:pt x="584" y="419"/>
                    <a:pt x="584" y="371"/>
                    <a:pt x="596" y="335"/>
                  </a:cubicBezTo>
                  <a:cubicBezTo>
                    <a:pt x="655" y="240"/>
                    <a:pt x="822" y="204"/>
                    <a:pt x="715" y="38"/>
                  </a:cubicBezTo>
                  <a:cubicBezTo>
                    <a:pt x="696" y="12"/>
                    <a:pt x="670"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35"/>
            <p:cNvSpPr/>
            <p:nvPr/>
          </p:nvSpPr>
          <p:spPr>
            <a:xfrm>
              <a:off x="5713500" y="3261850"/>
              <a:ext cx="10150" cy="7150"/>
            </a:xfrm>
            <a:custGeom>
              <a:avLst/>
              <a:gdLst/>
              <a:ahLst/>
              <a:cxnLst/>
              <a:rect l="l" t="t" r="r" b="b"/>
              <a:pathLst>
                <a:path w="406" h="286" extrusionOk="0">
                  <a:moveTo>
                    <a:pt x="215" y="12"/>
                  </a:moveTo>
                  <a:cubicBezTo>
                    <a:pt x="120" y="24"/>
                    <a:pt x="12" y="24"/>
                    <a:pt x="0" y="143"/>
                  </a:cubicBezTo>
                  <a:cubicBezTo>
                    <a:pt x="0" y="262"/>
                    <a:pt x="108" y="286"/>
                    <a:pt x="191" y="286"/>
                  </a:cubicBezTo>
                  <a:cubicBezTo>
                    <a:pt x="286" y="262"/>
                    <a:pt x="370" y="238"/>
                    <a:pt x="393" y="131"/>
                  </a:cubicBezTo>
                  <a:cubicBezTo>
                    <a:pt x="405" y="0"/>
                    <a:pt x="286" y="24"/>
                    <a:pt x="215"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35"/>
            <p:cNvSpPr/>
            <p:nvPr/>
          </p:nvSpPr>
          <p:spPr>
            <a:xfrm>
              <a:off x="5521800" y="3215450"/>
              <a:ext cx="25925" cy="4050"/>
            </a:xfrm>
            <a:custGeom>
              <a:avLst/>
              <a:gdLst/>
              <a:ahLst/>
              <a:cxnLst/>
              <a:rect l="l" t="t" r="r" b="b"/>
              <a:pathLst>
                <a:path w="1037" h="162" extrusionOk="0">
                  <a:moveTo>
                    <a:pt x="507" y="0"/>
                  </a:moveTo>
                  <a:cubicBezTo>
                    <a:pt x="373" y="0"/>
                    <a:pt x="239" y="14"/>
                    <a:pt x="105" y="14"/>
                  </a:cubicBezTo>
                  <a:cubicBezTo>
                    <a:pt x="70" y="14"/>
                    <a:pt x="36" y="13"/>
                    <a:pt x="1" y="11"/>
                  </a:cubicBezTo>
                  <a:lnTo>
                    <a:pt x="1" y="11"/>
                  </a:lnTo>
                  <a:cubicBezTo>
                    <a:pt x="157" y="132"/>
                    <a:pt x="325" y="161"/>
                    <a:pt x="496" y="161"/>
                  </a:cubicBezTo>
                  <a:cubicBezTo>
                    <a:pt x="647" y="161"/>
                    <a:pt x="800" y="139"/>
                    <a:pt x="950" y="139"/>
                  </a:cubicBezTo>
                  <a:cubicBezTo>
                    <a:pt x="979" y="139"/>
                    <a:pt x="1008" y="140"/>
                    <a:pt x="1037" y="142"/>
                  </a:cubicBezTo>
                  <a:cubicBezTo>
                    <a:pt x="865" y="25"/>
                    <a:pt x="687"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35"/>
            <p:cNvSpPr/>
            <p:nvPr/>
          </p:nvSpPr>
          <p:spPr>
            <a:xfrm>
              <a:off x="5579250" y="3218975"/>
              <a:ext cx="25625" cy="8025"/>
            </a:xfrm>
            <a:custGeom>
              <a:avLst/>
              <a:gdLst/>
              <a:ahLst/>
              <a:cxnLst/>
              <a:rect l="l" t="t" r="r" b="b"/>
              <a:pathLst>
                <a:path w="1025" h="321" extrusionOk="0">
                  <a:moveTo>
                    <a:pt x="441" y="1"/>
                  </a:moveTo>
                  <a:cubicBezTo>
                    <a:pt x="382" y="1"/>
                    <a:pt x="310" y="13"/>
                    <a:pt x="251" y="36"/>
                  </a:cubicBezTo>
                  <a:cubicBezTo>
                    <a:pt x="167" y="60"/>
                    <a:pt x="60" y="72"/>
                    <a:pt x="1" y="167"/>
                  </a:cubicBezTo>
                  <a:cubicBezTo>
                    <a:pt x="152" y="289"/>
                    <a:pt x="317" y="321"/>
                    <a:pt x="487" y="321"/>
                  </a:cubicBezTo>
                  <a:cubicBezTo>
                    <a:pt x="665" y="321"/>
                    <a:pt x="848" y="286"/>
                    <a:pt x="1025" y="286"/>
                  </a:cubicBezTo>
                  <a:cubicBezTo>
                    <a:pt x="1013" y="239"/>
                    <a:pt x="1001" y="215"/>
                    <a:pt x="1001" y="167"/>
                  </a:cubicBezTo>
                  <a:cubicBezTo>
                    <a:pt x="965" y="132"/>
                    <a:pt x="953" y="108"/>
                    <a:pt x="918" y="96"/>
                  </a:cubicBezTo>
                  <a:cubicBezTo>
                    <a:pt x="775" y="1"/>
                    <a:pt x="608"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35"/>
            <p:cNvSpPr/>
            <p:nvPr/>
          </p:nvSpPr>
          <p:spPr>
            <a:xfrm>
              <a:off x="5563475" y="3215400"/>
              <a:ext cx="25025" cy="8175"/>
            </a:xfrm>
            <a:custGeom>
              <a:avLst/>
              <a:gdLst/>
              <a:ahLst/>
              <a:cxnLst/>
              <a:rect l="l" t="t" r="r" b="b"/>
              <a:pathLst>
                <a:path w="1001" h="327" extrusionOk="0">
                  <a:moveTo>
                    <a:pt x="894" y="1"/>
                  </a:moveTo>
                  <a:cubicBezTo>
                    <a:pt x="741" y="95"/>
                    <a:pt x="570" y="128"/>
                    <a:pt x="396" y="128"/>
                  </a:cubicBezTo>
                  <a:cubicBezTo>
                    <a:pt x="284" y="128"/>
                    <a:pt x="171" y="115"/>
                    <a:pt x="60" y="96"/>
                  </a:cubicBezTo>
                  <a:lnTo>
                    <a:pt x="48" y="144"/>
                  </a:lnTo>
                  <a:cubicBezTo>
                    <a:pt x="1" y="203"/>
                    <a:pt x="25" y="251"/>
                    <a:pt x="96" y="263"/>
                  </a:cubicBezTo>
                  <a:cubicBezTo>
                    <a:pt x="179" y="275"/>
                    <a:pt x="263" y="275"/>
                    <a:pt x="346" y="298"/>
                  </a:cubicBezTo>
                  <a:cubicBezTo>
                    <a:pt x="346" y="310"/>
                    <a:pt x="358" y="310"/>
                    <a:pt x="394" y="322"/>
                  </a:cubicBezTo>
                  <a:cubicBezTo>
                    <a:pt x="403" y="325"/>
                    <a:pt x="413" y="327"/>
                    <a:pt x="422" y="327"/>
                  </a:cubicBezTo>
                  <a:cubicBezTo>
                    <a:pt x="448" y="327"/>
                    <a:pt x="475" y="316"/>
                    <a:pt x="501" y="298"/>
                  </a:cubicBezTo>
                  <a:cubicBezTo>
                    <a:pt x="517" y="282"/>
                    <a:pt x="535" y="276"/>
                    <a:pt x="555" y="276"/>
                  </a:cubicBezTo>
                  <a:cubicBezTo>
                    <a:pt x="580" y="276"/>
                    <a:pt x="606" y="285"/>
                    <a:pt x="632" y="298"/>
                  </a:cubicBezTo>
                  <a:cubicBezTo>
                    <a:pt x="739" y="275"/>
                    <a:pt x="822" y="275"/>
                    <a:pt x="929" y="263"/>
                  </a:cubicBezTo>
                  <a:cubicBezTo>
                    <a:pt x="1001" y="167"/>
                    <a:pt x="989" y="84"/>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35"/>
            <p:cNvSpPr/>
            <p:nvPr/>
          </p:nvSpPr>
          <p:spPr>
            <a:xfrm>
              <a:off x="5454250" y="3314225"/>
              <a:ext cx="7150" cy="26825"/>
            </a:xfrm>
            <a:custGeom>
              <a:avLst/>
              <a:gdLst/>
              <a:ahLst/>
              <a:cxnLst/>
              <a:rect l="l" t="t" r="r" b="b"/>
              <a:pathLst>
                <a:path w="286" h="1073" extrusionOk="0">
                  <a:moveTo>
                    <a:pt x="167" y="1"/>
                  </a:moveTo>
                  <a:cubicBezTo>
                    <a:pt x="167" y="358"/>
                    <a:pt x="0" y="727"/>
                    <a:pt x="262" y="1072"/>
                  </a:cubicBezTo>
                  <a:cubicBezTo>
                    <a:pt x="262" y="929"/>
                    <a:pt x="286" y="786"/>
                    <a:pt x="286" y="644"/>
                  </a:cubicBezTo>
                  <a:cubicBezTo>
                    <a:pt x="191" y="465"/>
                    <a:pt x="250" y="274"/>
                    <a:pt x="262" y="72"/>
                  </a:cubicBezTo>
                  <a:cubicBezTo>
                    <a:pt x="226" y="48"/>
                    <a:pt x="191"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35"/>
            <p:cNvSpPr/>
            <p:nvPr/>
          </p:nvSpPr>
          <p:spPr>
            <a:xfrm>
              <a:off x="5585500" y="3250325"/>
              <a:ext cx="13425" cy="8275"/>
            </a:xfrm>
            <a:custGeom>
              <a:avLst/>
              <a:gdLst/>
              <a:ahLst/>
              <a:cxnLst/>
              <a:rect l="l" t="t" r="r" b="b"/>
              <a:pathLst>
                <a:path w="537" h="331" extrusionOk="0">
                  <a:moveTo>
                    <a:pt x="269" y="1"/>
                  </a:moveTo>
                  <a:cubicBezTo>
                    <a:pt x="171" y="1"/>
                    <a:pt x="81" y="49"/>
                    <a:pt x="1" y="152"/>
                  </a:cubicBezTo>
                  <a:lnTo>
                    <a:pt x="179" y="330"/>
                  </a:lnTo>
                  <a:cubicBezTo>
                    <a:pt x="287" y="283"/>
                    <a:pt x="406" y="294"/>
                    <a:pt x="465" y="187"/>
                  </a:cubicBezTo>
                  <a:cubicBezTo>
                    <a:pt x="537" y="152"/>
                    <a:pt x="537" y="104"/>
                    <a:pt x="465" y="56"/>
                  </a:cubicBezTo>
                  <a:cubicBezTo>
                    <a:pt x="396" y="20"/>
                    <a:pt x="331" y="1"/>
                    <a:pt x="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35"/>
            <p:cNvSpPr/>
            <p:nvPr/>
          </p:nvSpPr>
          <p:spPr>
            <a:xfrm>
              <a:off x="5597125" y="3251975"/>
              <a:ext cx="14900" cy="7225"/>
            </a:xfrm>
            <a:custGeom>
              <a:avLst/>
              <a:gdLst/>
              <a:ahLst/>
              <a:cxnLst/>
              <a:rect l="l" t="t" r="r" b="b"/>
              <a:pathLst>
                <a:path w="596" h="289" extrusionOk="0">
                  <a:moveTo>
                    <a:pt x="77" y="0"/>
                  </a:moveTo>
                  <a:cubicBezTo>
                    <a:pt x="55" y="0"/>
                    <a:pt x="34" y="1"/>
                    <a:pt x="12" y="2"/>
                  </a:cubicBezTo>
                  <a:cubicBezTo>
                    <a:pt x="0" y="50"/>
                    <a:pt x="12" y="97"/>
                    <a:pt x="12" y="145"/>
                  </a:cubicBezTo>
                  <a:cubicBezTo>
                    <a:pt x="146" y="279"/>
                    <a:pt x="316" y="288"/>
                    <a:pt x="506" y="288"/>
                  </a:cubicBezTo>
                  <a:cubicBezTo>
                    <a:pt x="536" y="288"/>
                    <a:pt x="565" y="288"/>
                    <a:pt x="595" y="288"/>
                  </a:cubicBezTo>
                  <a:lnTo>
                    <a:pt x="595" y="121"/>
                  </a:lnTo>
                  <a:cubicBezTo>
                    <a:pt x="424" y="46"/>
                    <a:pt x="263"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35"/>
            <p:cNvSpPr/>
            <p:nvPr/>
          </p:nvSpPr>
          <p:spPr>
            <a:xfrm>
              <a:off x="5449475" y="3262150"/>
              <a:ext cx="6575" cy="18175"/>
            </a:xfrm>
            <a:custGeom>
              <a:avLst/>
              <a:gdLst/>
              <a:ahLst/>
              <a:cxnLst/>
              <a:rect l="l" t="t" r="r" b="b"/>
              <a:pathLst>
                <a:path w="263" h="727" extrusionOk="0">
                  <a:moveTo>
                    <a:pt x="36" y="0"/>
                  </a:moveTo>
                  <a:lnTo>
                    <a:pt x="36" y="0"/>
                  </a:lnTo>
                  <a:cubicBezTo>
                    <a:pt x="60" y="250"/>
                    <a:pt x="1" y="512"/>
                    <a:pt x="155" y="726"/>
                  </a:cubicBezTo>
                  <a:cubicBezTo>
                    <a:pt x="179" y="476"/>
                    <a:pt x="263" y="21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35"/>
            <p:cNvSpPr/>
            <p:nvPr/>
          </p:nvSpPr>
          <p:spPr>
            <a:xfrm>
              <a:off x="5475075" y="3225175"/>
              <a:ext cx="8075" cy="9700"/>
            </a:xfrm>
            <a:custGeom>
              <a:avLst/>
              <a:gdLst/>
              <a:ahLst/>
              <a:cxnLst/>
              <a:rect l="l" t="t" r="r" b="b"/>
              <a:pathLst>
                <a:path w="323" h="388" extrusionOk="0">
                  <a:moveTo>
                    <a:pt x="215" y="0"/>
                  </a:moveTo>
                  <a:cubicBezTo>
                    <a:pt x="184" y="0"/>
                    <a:pt x="128" y="30"/>
                    <a:pt x="108" y="50"/>
                  </a:cubicBezTo>
                  <a:cubicBezTo>
                    <a:pt x="1" y="157"/>
                    <a:pt x="24" y="265"/>
                    <a:pt x="143" y="336"/>
                  </a:cubicBezTo>
                  <a:cubicBezTo>
                    <a:pt x="143" y="348"/>
                    <a:pt x="167" y="360"/>
                    <a:pt x="191" y="384"/>
                  </a:cubicBezTo>
                  <a:cubicBezTo>
                    <a:pt x="202" y="386"/>
                    <a:pt x="212" y="388"/>
                    <a:pt x="221" y="388"/>
                  </a:cubicBezTo>
                  <a:cubicBezTo>
                    <a:pt x="251" y="388"/>
                    <a:pt x="271" y="372"/>
                    <a:pt x="298" y="336"/>
                  </a:cubicBezTo>
                  <a:cubicBezTo>
                    <a:pt x="286" y="217"/>
                    <a:pt x="322" y="98"/>
                    <a:pt x="227" y="3"/>
                  </a:cubicBezTo>
                  <a:cubicBezTo>
                    <a:pt x="224" y="1"/>
                    <a:pt x="21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35"/>
            <p:cNvSpPr/>
            <p:nvPr/>
          </p:nvSpPr>
          <p:spPr>
            <a:xfrm>
              <a:off x="5472100" y="3287450"/>
              <a:ext cx="8650" cy="11325"/>
            </a:xfrm>
            <a:custGeom>
              <a:avLst/>
              <a:gdLst/>
              <a:ahLst/>
              <a:cxnLst/>
              <a:rect l="l" t="t" r="r" b="b"/>
              <a:pathLst>
                <a:path w="346" h="453" extrusionOk="0">
                  <a:moveTo>
                    <a:pt x="143" y="0"/>
                  </a:moveTo>
                  <a:cubicBezTo>
                    <a:pt x="120" y="36"/>
                    <a:pt x="108" y="60"/>
                    <a:pt x="108" y="107"/>
                  </a:cubicBezTo>
                  <a:cubicBezTo>
                    <a:pt x="84" y="179"/>
                    <a:pt x="24" y="226"/>
                    <a:pt x="1" y="286"/>
                  </a:cubicBezTo>
                  <a:lnTo>
                    <a:pt x="1" y="298"/>
                  </a:lnTo>
                  <a:lnTo>
                    <a:pt x="143" y="452"/>
                  </a:lnTo>
                  <a:cubicBezTo>
                    <a:pt x="191" y="429"/>
                    <a:pt x="227" y="429"/>
                    <a:pt x="251" y="405"/>
                  </a:cubicBezTo>
                  <a:cubicBezTo>
                    <a:pt x="346" y="333"/>
                    <a:pt x="346" y="238"/>
                    <a:pt x="286" y="143"/>
                  </a:cubicBezTo>
                  <a:cubicBezTo>
                    <a:pt x="239" y="107"/>
                    <a:pt x="191"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35"/>
            <p:cNvSpPr/>
            <p:nvPr/>
          </p:nvSpPr>
          <p:spPr>
            <a:xfrm>
              <a:off x="5554250" y="3219275"/>
              <a:ext cx="11625" cy="3600"/>
            </a:xfrm>
            <a:custGeom>
              <a:avLst/>
              <a:gdLst/>
              <a:ahLst/>
              <a:cxnLst/>
              <a:rect l="l" t="t" r="r" b="b"/>
              <a:pathLst>
                <a:path w="465" h="144" extrusionOk="0">
                  <a:moveTo>
                    <a:pt x="1" y="1"/>
                  </a:moveTo>
                  <a:lnTo>
                    <a:pt x="1" y="143"/>
                  </a:lnTo>
                  <a:cubicBezTo>
                    <a:pt x="155" y="143"/>
                    <a:pt x="310" y="120"/>
                    <a:pt x="465" y="120"/>
                  </a:cubicBezTo>
                  <a:cubicBezTo>
                    <a:pt x="453" y="84"/>
                    <a:pt x="429" y="48"/>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35"/>
            <p:cNvSpPr/>
            <p:nvPr/>
          </p:nvSpPr>
          <p:spPr>
            <a:xfrm>
              <a:off x="5554250" y="3225825"/>
              <a:ext cx="7175" cy="8050"/>
            </a:xfrm>
            <a:custGeom>
              <a:avLst/>
              <a:gdLst/>
              <a:ahLst/>
              <a:cxnLst/>
              <a:rect l="l" t="t" r="r" b="b"/>
              <a:pathLst>
                <a:path w="287" h="322" extrusionOk="0">
                  <a:moveTo>
                    <a:pt x="1" y="0"/>
                  </a:moveTo>
                  <a:lnTo>
                    <a:pt x="1" y="0"/>
                  </a:lnTo>
                  <a:cubicBezTo>
                    <a:pt x="48" y="143"/>
                    <a:pt x="132" y="250"/>
                    <a:pt x="251" y="322"/>
                  </a:cubicBezTo>
                  <a:cubicBezTo>
                    <a:pt x="286" y="131"/>
                    <a:pt x="215"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35"/>
            <p:cNvSpPr/>
            <p:nvPr/>
          </p:nvSpPr>
          <p:spPr>
            <a:xfrm>
              <a:off x="5546800" y="3223075"/>
              <a:ext cx="7475" cy="3375"/>
            </a:xfrm>
            <a:custGeom>
              <a:avLst/>
              <a:gdLst/>
              <a:ahLst/>
              <a:cxnLst/>
              <a:rect l="l" t="t" r="r" b="b"/>
              <a:pathLst>
                <a:path w="299" h="135" extrusionOk="0">
                  <a:moveTo>
                    <a:pt x="235" y="1"/>
                  </a:moveTo>
                  <a:cubicBezTo>
                    <a:pt x="137" y="1"/>
                    <a:pt x="52" y="33"/>
                    <a:pt x="1" y="134"/>
                  </a:cubicBezTo>
                  <a:cubicBezTo>
                    <a:pt x="108" y="122"/>
                    <a:pt x="191" y="122"/>
                    <a:pt x="299" y="122"/>
                  </a:cubicBezTo>
                  <a:cubicBezTo>
                    <a:pt x="299" y="75"/>
                    <a:pt x="299" y="27"/>
                    <a:pt x="287" y="3"/>
                  </a:cubicBezTo>
                  <a:cubicBezTo>
                    <a:pt x="269" y="2"/>
                    <a:pt x="252"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5"/>
            <p:cNvSpPr/>
            <p:nvPr/>
          </p:nvSpPr>
          <p:spPr>
            <a:xfrm>
              <a:off x="5460800" y="3342800"/>
              <a:ext cx="4175" cy="5375"/>
            </a:xfrm>
            <a:custGeom>
              <a:avLst/>
              <a:gdLst/>
              <a:ahLst/>
              <a:cxnLst/>
              <a:rect l="l" t="t" r="r" b="b"/>
              <a:pathLst>
                <a:path w="167" h="215" extrusionOk="0">
                  <a:moveTo>
                    <a:pt x="36" y="1"/>
                  </a:moveTo>
                  <a:cubicBezTo>
                    <a:pt x="24" y="84"/>
                    <a:pt x="24" y="143"/>
                    <a:pt x="0" y="215"/>
                  </a:cubicBezTo>
                  <a:cubicBezTo>
                    <a:pt x="36" y="215"/>
                    <a:pt x="60" y="215"/>
                    <a:pt x="95" y="203"/>
                  </a:cubicBezTo>
                  <a:cubicBezTo>
                    <a:pt x="106" y="192"/>
                    <a:pt x="119" y="186"/>
                    <a:pt x="131" y="186"/>
                  </a:cubicBezTo>
                  <a:cubicBezTo>
                    <a:pt x="139" y="186"/>
                    <a:pt x="146" y="189"/>
                    <a:pt x="153" y="194"/>
                  </a:cubicBezTo>
                  <a:lnTo>
                    <a:pt x="153" y="194"/>
                  </a:lnTo>
                  <a:cubicBezTo>
                    <a:pt x="112" y="131"/>
                    <a:pt x="79" y="76"/>
                    <a:pt x="36" y="1"/>
                  </a:cubicBezTo>
                  <a:close/>
                  <a:moveTo>
                    <a:pt x="153" y="194"/>
                  </a:moveTo>
                  <a:cubicBezTo>
                    <a:pt x="157" y="201"/>
                    <a:pt x="162" y="208"/>
                    <a:pt x="167" y="215"/>
                  </a:cubicBezTo>
                  <a:cubicBezTo>
                    <a:pt x="164" y="205"/>
                    <a:pt x="159" y="198"/>
                    <a:pt x="153" y="1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5"/>
            <p:cNvSpPr/>
            <p:nvPr/>
          </p:nvSpPr>
          <p:spPr>
            <a:xfrm>
              <a:off x="5572125" y="3222850"/>
              <a:ext cx="3875" cy="1625"/>
            </a:xfrm>
            <a:custGeom>
              <a:avLst/>
              <a:gdLst/>
              <a:ahLst/>
              <a:cxnLst/>
              <a:rect l="l" t="t" r="r" b="b"/>
              <a:pathLst>
                <a:path w="155" h="65" extrusionOk="0">
                  <a:moveTo>
                    <a:pt x="0" y="0"/>
                  </a:moveTo>
                  <a:cubicBezTo>
                    <a:pt x="12" y="24"/>
                    <a:pt x="12" y="36"/>
                    <a:pt x="48" y="60"/>
                  </a:cubicBezTo>
                  <a:cubicBezTo>
                    <a:pt x="56" y="63"/>
                    <a:pt x="64" y="64"/>
                    <a:pt x="73" y="64"/>
                  </a:cubicBezTo>
                  <a:cubicBezTo>
                    <a:pt x="104" y="64"/>
                    <a:pt x="136" y="47"/>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5"/>
            <p:cNvSpPr/>
            <p:nvPr/>
          </p:nvSpPr>
          <p:spPr>
            <a:xfrm>
              <a:off x="5544725" y="3226125"/>
              <a:ext cx="2100" cy="3600"/>
            </a:xfrm>
            <a:custGeom>
              <a:avLst/>
              <a:gdLst/>
              <a:ahLst/>
              <a:cxnLst/>
              <a:rect l="l" t="t" r="r" b="b"/>
              <a:pathLst>
                <a:path w="84" h="144" extrusionOk="0">
                  <a:moveTo>
                    <a:pt x="84" y="0"/>
                  </a:moveTo>
                  <a:cubicBezTo>
                    <a:pt x="13" y="36"/>
                    <a:pt x="1" y="108"/>
                    <a:pt x="72" y="143"/>
                  </a:cubicBezTo>
                  <a:cubicBezTo>
                    <a:pt x="72" y="108"/>
                    <a:pt x="84"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5"/>
            <p:cNvSpPr/>
            <p:nvPr/>
          </p:nvSpPr>
          <p:spPr>
            <a:xfrm>
              <a:off x="5686700" y="3261925"/>
              <a:ext cx="3300" cy="2125"/>
            </a:xfrm>
            <a:custGeom>
              <a:avLst/>
              <a:gdLst/>
              <a:ahLst/>
              <a:cxnLst/>
              <a:rect l="l" t="t" r="r" b="b"/>
              <a:pathLst>
                <a:path w="132" h="85" extrusionOk="0">
                  <a:moveTo>
                    <a:pt x="80" y="0"/>
                  </a:moveTo>
                  <a:cubicBezTo>
                    <a:pt x="57" y="0"/>
                    <a:pt x="31" y="3"/>
                    <a:pt x="1" y="9"/>
                  </a:cubicBezTo>
                  <a:cubicBezTo>
                    <a:pt x="25" y="58"/>
                    <a:pt x="50" y="85"/>
                    <a:pt x="73" y="85"/>
                  </a:cubicBezTo>
                  <a:cubicBezTo>
                    <a:pt x="94" y="85"/>
                    <a:pt x="115" y="61"/>
                    <a:pt x="132" y="9"/>
                  </a:cubicBezTo>
                  <a:cubicBezTo>
                    <a:pt x="120" y="3"/>
                    <a:pt x="102"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5"/>
            <p:cNvSpPr/>
            <p:nvPr/>
          </p:nvSpPr>
          <p:spPr>
            <a:xfrm>
              <a:off x="5374175" y="3441300"/>
              <a:ext cx="45850" cy="51750"/>
            </a:xfrm>
            <a:custGeom>
              <a:avLst/>
              <a:gdLst/>
              <a:ahLst/>
              <a:cxnLst/>
              <a:rect l="l" t="t" r="r" b="b"/>
              <a:pathLst>
                <a:path w="1834" h="2070" extrusionOk="0">
                  <a:moveTo>
                    <a:pt x="1535" y="1"/>
                  </a:moveTo>
                  <a:cubicBezTo>
                    <a:pt x="1360" y="1"/>
                    <a:pt x="1237" y="209"/>
                    <a:pt x="1120" y="335"/>
                  </a:cubicBezTo>
                  <a:cubicBezTo>
                    <a:pt x="870" y="585"/>
                    <a:pt x="667" y="883"/>
                    <a:pt x="465" y="1156"/>
                  </a:cubicBezTo>
                  <a:cubicBezTo>
                    <a:pt x="310" y="1418"/>
                    <a:pt x="108" y="1657"/>
                    <a:pt x="0" y="1978"/>
                  </a:cubicBezTo>
                  <a:lnTo>
                    <a:pt x="48" y="2061"/>
                  </a:lnTo>
                  <a:cubicBezTo>
                    <a:pt x="73" y="2066"/>
                    <a:pt x="97" y="2069"/>
                    <a:pt x="122" y="2069"/>
                  </a:cubicBezTo>
                  <a:cubicBezTo>
                    <a:pt x="157" y="2069"/>
                    <a:pt x="192" y="2063"/>
                    <a:pt x="227" y="2049"/>
                  </a:cubicBezTo>
                  <a:cubicBezTo>
                    <a:pt x="405" y="1942"/>
                    <a:pt x="512" y="1764"/>
                    <a:pt x="703" y="1680"/>
                  </a:cubicBezTo>
                  <a:cubicBezTo>
                    <a:pt x="750" y="1657"/>
                    <a:pt x="786" y="1633"/>
                    <a:pt x="834" y="1585"/>
                  </a:cubicBezTo>
                  <a:cubicBezTo>
                    <a:pt x="929" y="1514"/>
                    <a:pt x="1012" y="1442"/>
                    <a:pt x="1108" y="1383"/>
                  </a:cubicBezTo>
                  <a:cubicBezTo>
                    <a:pt x="1191" y="1323"/>
                    <a:pt x="1298" y="1264"/>
                    <a:pt x="1346" y="1145"/>
                  </a:cubicBezTo>
                  <a:cubicBezTo>
                    <a:pt x="1072" y="1002"/>
                    <a:pt x="1108" y="883"/>
                    <a:pt x="1286" y="668"/>
                  </a:cubicBezTo>
                  <a:cubicBezTo>
                    <a:pt x="1369" y="563"/>
                    <a:pt x="1435" y="525"/>
                    <a:pt x="1495" y="525"/>
                  </a:cubicBezTo>
                  <a:cubicBezTo>
                    <a:pt x="1590" y="525"/>
                    <a:pt x="1667" y="623"/>
                    <a:pt x="1762" y="704"/>
                  </a:cubicBezTo>
                  <a:cubicBezTo>
                    <a:pt x="1834" y="514"/>
                    <a:pt x="1548" y="311"/>
                    <a:pt x="1786" y="133"/>
                  </a:cubicBezTo>
                  <a:cubicBezTo>
                    <a:pt x="1691" y="37"/>
                    <a:pt x="1609"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5"/>
            <p:cNvSpPr/>
            <p:nvPr/>
          </p:nvSpPr>
          <p:spPr>
            <a:xfrm>
              <a:off x="5355125" y="3440425"/>
              <a:ext cx="36625" cy="48675"/>
            </a:xfrm>
            <a:custGeom>
              <a:avLst/>
              <a:gdLst/>
              <a:ahLst/>
              <a:cxnLst/>
              <a:rect l="l" t="t" r="r" b="b"/>
              <a:pathLst>
                <a:path w="1465" h="1947" extrusionOk="0">
                  <a:moveTo>
                    <a:pt x="1465" y="1"/>
                  </a:moveTo>
                  <a:cubicBezTo>
                    <a:pt x="1298" y="144"/>
                    <a:pt x="1191" y="239"/>
                    <a:pt x="1096" y="322"/>
                  </a:cubicBezTo>
                  <a:cubicBezTo>
                    <a:pt x="1048" y="382"/>
                    <a:pt x="1000" y="429"/>
                    <a:pt x="953" y="477"/>
                  </a:cubicBezTo>
                  <a:cubicBezTo>
                    <a:pt x="893" y="584"/>
                    <a:pt x="834" y="668"/>
                    <a:pt x="774" y="763"/>
                  </a:cubicBezTo>
                  <a:cubicBezTo>
                    <a:pt x="750" y="822"/>
                    <a:pt x="703" y="858"/>
                    <a:pt x="655" y="906"/>
                  </a:cubicBezTo>
                  <a:cubicBezTo>
                    <a:pt x="500" y="977"/>
                    <a:pt x="405" y="1191"/>
                    <a:pt x="227" y="1251"/>
                  </a:cubicBezTo>
                  <a:cubicBezTo>
                    <a:pt x="167" y="1263"/>
                    <a:pt x="119" y="1311"/>
                    <a:pt x="108" y="1370"/>
                  </a:cubicBezTo>
                  <a:cubicBezTo>
                    <a:pt x="108" y="1418"/>
                    <a:pt x="96" y="1453"/>
                    <a:pt x="60" y="1489"/>
                  </a:cubicBezTo>
                  <a:cubicBezTo>
                    <a:pt x="0" y="1572"/>
                    <a:pt x="0" y="1692"/>
                    <a:pt x="24" y="1799"/>
                  </a:cubicBezTo>
                  <a:cubicBezTo>
                    <a:pt x="50" y="1885"/>
                    <a:pt x="88" y="1946"/>
                    <a:pt x="162" y="1946"/>
                  </a:cubicBezTo>
                  <a:cubicBezTo>
                    <a:pt x="190" y="1946"/>
                    <a:pt x="223" y="1937"/>
                    <a:pt x="262" y="1918"/>
                  </a:cubicBezTo>
                  <a:cubicBezTo>
                    <a:pt x="322" y="1894"/>
                    <a:pt x="346" y="1834"/>
                    <a:pt x="346" y="1751"/>
                  </a:cubicBezTo>
                  <a:cubicBezTo>
                    <a:pt x="322" y="1692"/>
                    <a:pt x="334" y="1656"/>
                    <a:pt x="405" y="1620"/>
                  </a:cubicBezTo>
                  <a:cubicBezTo>
                    <a:pt x="643" y="1489"/>
                    <a:pt x="679" y="1156"/>
                    <a:pt x="929" y="1025"/>
                  </a:cubicBezTo>
                  <a:cubicBezTo>
                    <a:pt x="989" y="656"/>
                    <a:pt x="1417" y="477"/>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5"/>
            <p:cNvSpPr/>
            <p:nvPr/>
          </p:nvSpPr>
          <p:spPr>
            <a:xfrm>
              <a:off x="5407200" y="3323150"/>
              <a:ext cx="18200" cy="32475"/>
            </a:xfrm>
            <a:custGeom>
              <a:avLst/>
              <a:gdLst/>
              <a:ahLst/>
              <a:cxnLst/>
              <a:rect l="l" t="t" r="r" b="b"/>
              <a:pathLst>
                <a:path w="728" h="1299" extrusionOk="0">
                  <a:moveTo>
                    <a:pt x="727" y="1"/>
                  </a:moveTo>
                  <a:lnTo>
                    <a:pt x="727" y="1"/>
                  </a:lnTo>
                  <a:cubicBezTo>
                    <a:pt x="596" y="48"/>
                    <a:pt x="513" y="132"/>
                    <a:pt x="430" y="275"/>
                  </a:cubicBezTo>
                  <a:cubicBezTo>
                    <a:pt x="413" y="313"/>
                    <a:pt x="392" y="329"/>
                    <a:pt x="368" y="329"/>
                  </a:cubicBezTo>
                  <a:cubicBezTo>
                    <a:pt x="339" y="329"/>
                    <a:pt x="307" y="307"/>
                    <a:pt x="275" y="275"/>
                  </a:cubicBezTo>
                  <a:cubicBezTo>
                    <a:pt x="120" y="394"/>
                    <a:pt x="84" y="572"/>
                    <a:pt x="1" y="715"/>
                  </a:cubicBezTo>
                  <a:cubicBezTo>
                    <a:pt x="215" y="882"/>
                    <a:pt x="108" y="1108"/>
                    <a:pt x="156" y="1299"/>
                  </a:cubicBezTo>
                  <a:cubicBezTo>
                    <a:pt x="465" y="929"/>
                    <a:pt x="644" y="477"/>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5"/>
            <p:cNvSpPr/>
            <p:nvPr/>
          </p:nvSpPr>
          <p:spPr>
            <a:xfrm>
              <a:off x="5396200" y="3355600"/>
              <a:ext cx="14600" cy="36350"/>
            </a:xfrm>
            <a:custGeom>
              <a:avLst/>
              <a:gdLst/>
              <a:ahLst/>
              <a:cxnLst/>
              <a:rect l="l" t="t" r="r" b="b"/>
              <a:pathLst>
                <a:path w="584" h="1454" extrusionOk="0">
                  <a:moveTo>
                    <a:pt x="584" y="1"/>
                  </a:moveTo>
                  <a:lnTo>
                    <a:pt x="584" y="1"/>
                  </a:lnTo>
                  <a:cubicBezTo>
                    <a:pt x="143" y="382"/>
                    <a:pt x="0" y="894"/>
                    <a:pt x="12" y="1453"/>
                  </a:cubicBezTo>
                  <a:cubicBezTo>
                    <a:pt x="239" y="977"/>
                    <a:pt x="465" y="501"/>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5"/>
            <p:cNvSpPr/>
            <p:nvPr/>
          </p:nvSpPr>
          <p:spPr>
            <a:xfrm>
              <a:off x="5358100" y="3455625"/>
              <a:ext cx="13125" cy="19925"/>
            </a:xfrm>
            <a:custGeom>
              <a:avLst/>
              <a:gdLst/>
              <a:ahLst/>
              <a:cxnLst/>
              <a:rect l="l" t="t" r="r" b="b"/>
              <a:pathLst>
                <a:path w="525" h="797" extrusionOk="0">
                  <a:moveTo>
                    <a:pt x="358" y="0"/>
                  </a:moveTo>
                  <a:cubicBezTo>
                    <a:pt x="179" y="95"/>
                    <a:pt x="227" y="345"/>
                    <a:pt x="84" y="453"/>
                  </a:cubicBezTo>
                  <a:cubicBezTo>
                    <a:pt x="0" y="536"/>
                    <a:pt x="0" y="631"/>
                    <a:pt x="60" y="714"/>
                  </a:cubicBezTo>
                  <a:cubicBezTo>
                    <a:pt x="105" y="766"/>
                    <a:pt x="151" y="797"/>
                    <a:pt x="192" y="797"/>
                  </a:cubicBezTo>
                  <a:cubicBezTo>
                    <a:pt x="227" y="797"/>
                    <a:pt x="259" y="775"/>
                    <a:pt x="286" y="726"/>
                  </a:cubicBezTo>
                  <a:cubicBezTo>
                    <a:pt x="381" y="595"/>
                    <a:pt x="453" y="453"/>
                    <a:pt x="524" y="298"/>
                  </a:cubicBezTo>
                  <a:cubicBezTo>
                    <a:pt x="405" y="226"/>
                    <a:pt x="405" y="107"/>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35"/>
            <p:cNvSpPr/>
            <p:nvPr/>
          </p:nvSpPr>
          <p:spPr>
            <a:xfrm>
              <a:off x="5435200" y="3282150"/>
              <a:ext cx="11325" cy="15725"/>
            </a:xfrm>
            <a:custGeom>
              <a:avLst/>
              <a:gdLst/>
              <a:ahLst/>
              <a:cxnLst/>
              <a:rect l="l" t="t" r="r" b="b"/>
              <a:pathLst>
                <a:path w="453" h="629" extrusionOk="0">
                  <a:moveTo>
                    <a:pt x="237" y="0"/>
                  </a:moveTo>
                  <a:cubicBezTo>
                    <a:pt x="207" y="0"/>
                    <a:pt x="184" y="20"/>
                    <a:pt x="167" y="45"/>
                  </a:cubicBezTo>
                  <a:cubicBezTo>
                    <a:pt x="0" y="153"/>
                    <a:pt x="12" y="319"/>
                    <a:pt x="12" y="486"/>
                  </a:cubicBezTo>
                  <a:cubicBezTo>
                    <a:pt x="38" y="478"/>
                    <a:pt x="62" y="474"/>
                    <a:pt x="83" y="474"/>
                  </a:cubicBezTo>
                  <a:cubicBezTo>
                    <a:pt x="187" y="474"/>
                    <a:pt x="239" y="560"/>
                    <a:pt x="298" y="629"/>
                  </a:cubicBezTo>
                  <a:lnTo>
                    <a:pt x="453" y="629"/>
                  </a:lnTo>
                  <a:lnTo>
                    <a:pt x="310" y="45"/>
                  </a:lnTo>
                  <a:cubicBezTo>
                    <a:pt x="310" y="33"/>
                    <a:pt x="298" y="22"/>
                    <a:pt x="274" y="10"/>
                  </a:cubicBezTo>
                  <a:cubicBezTo>
                    <a:pt x="261" y="3"/>
                    <a:pt x="248" y="0"/>
                    <a:pt x="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5"/>
            <p:cNvSpPr/>
            <p:nvPr/>
          </p:nvSpPr>
          <p:spPr>
            <a:xfrm>
              <a:off x="5367625" y="3441025"/>
              <a:ext cx="6875" cy="14625"/>
            </a:xfrm>
            <a:custGeom>
              <a:avLst/>
              <a:gdLst/>
              <a:ahLst/>
              <a:cxnLst/>
              <a:rect l="l" t="t" r="r" b="b"/>
              <a:pathLst>
                <a:path w="275" h="585" extrusionOk="0">
                  <a:moveTo>
                    <a:pt x="274" y="1"/>
                  </a:moveTo>
                  <a:cubicBezTo>
                    <a:pt x="84" y="144"/>
                    <a:pt x="0" y="346"/>
                    <a:pt x="0" y="584"/>
                  </a:cubicBezTo>
                  <a:cubicBezTo>
                    <a:pt x="203" y="453"/>
                    <a:pt x="274" y="239"/>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5"/>
            <p:cNvSpPr/>
            <p:nvPr/>
          </p:nvSpPr>
          <p:spPr>
            <a:xfrm>
              <a:off x="5381625" y="3409475"/>
              <a:ext cx="7750" cy="11350"/>
            </a:xfrm>
            <a:custGeom>
              <a:avLst/>
              <a:gdLst/>
              <a:ahLst/>
              <a:cxnLst/>
              <a:rect l="l" t="t" r="r" b="b"/>
              <a:pathLst>
                <a:path w="310" h="454" extrusionOk="0">
                  <a:moveTo>
                    <a:pt x="310" y="1"/>
                  </a:moveTo>
                  <a:lnTo>
                    <a:pt x="310" y="1"/>
                  </a:lnTo>
                  <a:cubicBezTo>
                    <a:pt x="107" y="72"/>
                    <a:pt x="0" y="227"/>
                    <a:pt x="36" y="453"/>
                  </a:cubicBezTo>
                  <a:cubicBezTo>
                    <a:pt x="179" y="334"/>
                    <a:pt x="298" y="19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5"/>
            <p:cNvSpPr/>
            <p:nvPr/>
          </p:nvSpPr>
          <p:spPr>
            <a:xfrm>
              <a:off x="5432500" y="3364550"/>
              <a:ext cx="5400" cy="4525"/>
            </a:xfrm>
            <a:custGeom>
              <a:avLst/>
              <a:gdLst/>
              <a:ahLst/>
              <a:cxnLst/>
              <a:rect l="l" t="t" r="r" b="b"/>
              <a:pathLst>
                <a:path w="216" h="181" extrusionOk="0">
                  <a:moveTo>
                    <a:pt x="84" y="0"/>
                  </a:moveTo>
                  <a:cubicBezTo>
                    <a:pt x="58" y="0"/>
                    <a:pt x="33" y="19"/>
                    <a:pt x="25" y="59"/>
                  </a:cubicBezTo>
                  <a:cubicBezTo>
                    <a:pt x="1" y="83"/>
                    <a:pt x="37" y="143"/>
                    <a:pt x="61" y="166"/>
                  </a:cubicBezTo>
                  <a:cubicBezTo>
                    <a:pt x="81" y="175"/>
                    <a:pt x="105" y="180"/>
                    <a:pt x="127" y="180"/>
                  </a:cubicBezTo>
                  <a:cubicBezTo>
                    <a:pt x="168" y="180"/>
                    <a:pt x="203" y="161"/>
                    <a:pt x="203" y="107"/>
                  </a:cubicBezTo>
                  <a:cubicBezTo>
                    <a:pt x="215" y="71"/>
                    <a:pt x="156" y="47"/>
                    <a:pt x="120" y="12"/>
                  </a:cubicBezTo>
                  <a:cubicBezTo>
                    <a:pt x="109" y="4"/>
                    <a:pt x="96"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5"/>
            <p:cNvSpPr/>
            <p:nvPr/>
          </p:nvSpPr>
          <p:spPr>
            <a:xfrm>
              <a:off x="5371200" y="3459475"/>
              <a:ext cx="3000" cy="3600"/>
            </a:xfrm>
            <a:custGeom>
              <a:avLst/>
              <a:gdLst/>
              <a:ahLst/>
              <a:cxnLst/>
              <a:rect l="l" t="t" r="r" b="b"/>
              <a:pathLst>
                <a:path w="120" h="144" extrusionOk="0">
                  <a:moveTo>
                    <a:pt x="119" y="1"/>
                  </a:moveTo>
                  <a:lnTo>
                    <a:pt x="119" y="1"/>
                  </a:lnTo>
                  <a:cubicBezTo>
                    <a:pt x="72" y="37"/>
                    <a:pt x="48" y="84"/>
                    <a:pt x="0" y="144"/>
                  </a:cubicBezTo>
                  <a:cubicBezTo>
                    <a:pt x="72" y="120"/>
                    <a:pt x="119" y="7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5"/>
            <p:cNvSpPr/>
            <p:nvPr/>
          </p:nvSpPr>
          <p:spPr>
            <a:xfrm>
              <a:off x="5378625" y="3448475"/>
              <a:ext cx="3300" cy="3900"/>
            </a:xfrm>
            <a:custGeom>
              <a:avLst/>
              <a:gdLst/>
              <a:ahLst/>
              <a:cxnLst/>
              <a:rect l="l" t="t" r="r" b="b"/>
              <a:pathLst>
                <a:path w="132" h="156" extrusionOk="0">
                  <a:moveTo>
                    <a:pt x="132" y="0"/>
                  </a:moveTo>
                  <a:cubicBezTo>
                    <a:pt x="96" y="48"/>
                    <a:pt x="49" y="107"/>
                    <a:pt x="1" y="155"/>
                  </a:cubicBezTo>
                  <a:cubicBezTo>
                    <a:pt x="49" y="107"/>
                    <a:pt x="96"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5"/>
            <p:cNvSpPr/>
            <p:nvPr/>
          </p:nvSpPr>
          <p:spPr>
            <a:xfrm>
              <a:off x="5539075" y="3459350"/>
              <a:ext cx="94075" cy="3425"/>
            </a:xfrm>
            <a:custGeom>
              <a:avLst/>
              <a:gdLst/>
              <a:ahLst/>
              <a:cxnLst/>
              <a:rect l="l" t="t" r="r" b="b"/>
              <a:pathLst>
                <a:path w="3763" h="137" extrusionOk="0">
                  <a:moveTo>
                    <a:pt x="3427" y="0"/>
                  </a:moveTo>
                  <a:cubicBezTo>
                    <a:pt x="3361" y="0"/>
                    <a:pt x="3293" y="6"/>
                    <a:pt x="3227" y="6"/>
                  </a:cubicBezTo>
                  <a:cubicBezTo>
                    <a:pt x="2144" y="18"/>
                    <a:pt x="1072" y="18"/>
                    <a:pt x="0" y="18"/>
                  </a:cubicBezTo>
                  <a:cubicBezTo>
                    <a:pt x="90" y="98"/>
                    <a:pt x="192" y="118"/>
                    <a:pt x="303" y="118"/>
                  </a:cubicBezTo>
                  <a:cubicBezTo>
                    <a:pt x="340" y="118"/>
                    <a:pt x="378" y="116"/>
                    <a:pt x="417" y="113"/>
                  </a:cubicBezTo>
                  <a:cubicBezTo>
                    <a:pt x="1536" y="113"/>
                    <a:pt x="2644" y="137"/>
                    <a:pt x="3763" y="137"/>
                  </a:cubicBezTo>
                  <a:cubicBezTo>
                    <a:pt x="3670" y="20"/>
                    <a:pt x="3551" y="0"/>
                    <a:pt x="3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5"/>
            <p:cNvSpPr/>
            <p:nvPr/>
          </p:nvSpPr>
          <p:spPr>
            <a:xfrm>
              <a:off x="5761425" y="3484775"/>
              <a:ext cx="77125" cy="10750"/>
            </a:xfrm>
            <a:custGeom>
              <a:avLst/>
              <a:gdLst/>
              <a:ahLst/>
              <a:cxnLst/>
              <a:rect l="l" t="t" r="r" b="b"/>
              <a:pathLst>
                <a:path w="3085" h="430" extrusionOk="0">
                  <a:moveTo>
                    <a:pt x="1048" y="1"/>
                  </a:moveTo>
                  <a:cubicBezTo>
                    <a:pt x="1001" y="37"/>
                    <a:pt x="953" y="84"/>
                    <a:pt x="893" y="120"/>
                  </a:cubicBezTo>
                  <a:cubicBezTo>
                    <a:pt x="750" y="120"/>
                    <a:pt x="596" y="96"/>
                    <a:pt x="453" y="96"/>
                  </a:cubicBezTo>
                  <a:cubicBezTo>
                    <a:pt x="400" y="76"/>
                    <a:pt x="352" y="68"/>
                    <a:pt x="302" y="68"/>
                  </a:cubicBezTo>
                  <a:cubicBezTo>
                    <a:pt x="262" y="68"/>
                    <a:pt x="222" y="74"/>
                    <a:pt x="179" y="84"/>
                  </a:cubicBezTo>
                  <a:cubicBezTo>
                    <a:pt x="119" y="96"/>
                    <a:pt x="60" y="132"/>
                    <a:pt x="0" y="144"/>
                  </a:cubicBezTo>
                  <a:cubicBezTo>
                    <a:pt x="1001" y="310"/>
                    <a:pt x="2013" y="382"/>
                    <a:pt x="3025" y="430"/>
                  </a:cubicBezTo>
                  <a:cubicBezTo>
                    <a:pt x="3072" y="382"/>
                    <a:pt x="3084" y="322"/>
                    <a:pt x="3072" y="263"/>
                  </a:cubicBezTo>
                  <a:cubicBezTo>
                    <a:pt x="2960" y="158"/>
                    <a:pt x="2825" y="143"/>
                    <a:pt x="2683" y="143"/>
                  </a:cubicBezTo>
                  <a:cubicBezTo>
                    <a:pt x="2624" y="143"/>
                    <a:pt x="2563" y="145"/>
                    <a:pt x="2502" y="145"/>
                  </a:cubicBezTo>
                  <a:cubicBezTo>
                    <a:pt x="2478" y="145"/>
                    <a:pt x="2454" y="145"/>
                    <a:pt x="2429" y="144"/>
                  </a:cubicBezTo>
                  <a:lnTo>
                    <a:pt x="2203" y="144"/>
                  </a:lnTo>
                  <a:cubicBezTo>
                    <a:pt x="2155" y="179"/>
                    <a:pt x="2105" y="197"/>
                    <a:pt x="2053" y="197"/>
                  </a:cubicBezTo>
                  <a:cubicBezTo>
                    <a:pt x="2001" y="197"/>
                    <a:pt x="1947" y="179"/>
                    <a:pt x="1893" y="144"/>
                  </a:cubicBezTo>
                  <a:cubicBezTo>
                    <a:pt x="1854" y="144"/>
                    <a:pt x="1814" y="144"/>
                    <a:pt x="1775" y="144"/>
                  </a:cubicBezTo>
                  <a:cubicBezTo>
                    <a:pt x="1520" y="144"/>
                    <a:pt x="1275" y="135"/>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5"/>
            <p:cNvSpPr/>
            <p:nvPr/>
          </p:nvSpPr>
          <p:spPr>
            <a:xfrm>
              <a:off x="5800725" y="3472775"/>
              <a:ext cx="48525" cy="10850"/>
            </a:xfrm>
            <a:custGeom>
              <a:avLst/>
              <a:gdLst/>
              <a:ahLst/>
              <a:cxnLst/>
              <a:rect l="l" t="t" r="r" b="b"/>
              <a:pathLst>
                <a:path w="1941" h="434" extrusionOk="0">
                  <a:moveTo>
                    <a:pt x="695" y="0"/>
                  </a:moveTo>
                  <a:cubicBezTo>
                    <a:pt x="487" y="0"/>
                    <a:pt x="279" y="19"/>
                    <a:pt x="83" y="124"/>
                  </a:cubicBezTo>
                  <a:cubicBezTo>
                    <a:pt x="12" y="183"/>
                    <a:pt x="0" y="255"/>
                    <a:pt x="36" y="326"/>
                  </a:cubicBezTo>
                  <a:lnTo>
                    <a:pt x="1464" y="374"/>
                  </a:lnTo>
                  <a:cubicBezTo>
                    <a:pt x="1524" y="421"/>
                    <a:pt x="1607" y="433"/>
                    <a:pt x="1691" y="433"/>
                  </a:cubicBezTo>
                  <a:cubicBezTo>
                    <a:pt x="1810" y="421"/>
                    <a:pt x="1905" y="374"/>
                    <a:pt x="1941" y="255"/>
                  </a:cubicBezTo>
                  <a:cubicBezTo>
                    <a:pt x="1929" y="183"/>
                    <a:pt x="1881" y="124"/>
                    <a:pt x="1810" y="88"/>
                  </a:cubicBezTo>
                  <a:cubicBezTo>
                    <a:pt x="1584" y="28"/>
                    <a:pt x="1345" y="5"/>
                    <a:pt x="1131" y="5"/>
                  </a:cubicBezTo>
                  <a:cubicBezTo>
                    <a:pt x="1101" y="6"/>
                    <a:pt x="1071" y="6"/>
                    <a:pt x="1041" y="6"/>
                  </a:cubicBezTo>
                  <a:cubicBezTo>
                    <a:pt x="927" y="6"/>
                    <a:pt x="811" y="0"/>
                    <a:pt x="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5"/>
            <p:cNvSpPr/>
            <p:nvPr/>
          </p:nvSpPr>
          <p:spPr>
            <a:xfrm>
              <a:off x="5819475" y="3481225"/>
              <a:ext cx="27400" cy="15300"/>
            </a:xfrm>
            <a:custGeom>
              <a:avLst/>
              <a:gdLst/>
              <a:ahLst/>
              <a:cxnLst/>
              <a:rect l="l" t="t" r="r" b="b"/>
              <a:pathLst>
                <a:path w="1096" h="612" extrusionOk="0">
                  <a:moveTo>
                    <a:pt x="857" y="24"/>
                  </a:moveTo>
                  <a:cubicBezTo>
                    <a:pt x="810" y="24"/>
                    <a:pt x="762" y="24"/>
                    <a:pt x="714" y="36"/>
                  </a:cubicBezTo>
                  <a:cubicBezTo>
                    <a:pt x="524" y="238"/>
                    <a:pt x="179" y="0"/>
                    <a:pt x="0" y="286"/>
                  </a:cubicBezTo>
                  <a:cubicBezTo>
                    <a:pt x="73" y="342"/>
                    <a:pt x="155" y="355"/>
                    <a:pt x="240" y="355"/>
                  </a:cubicBezTo>
                  <a:cubicBezTo>
                    <a:pt x="309" y="355"/>
                    <a:pt x="380" y="347"/>
                    <a:pt x="449" y="347"/>
                  </a:cubicBezTo>
                  <a:cubicBezTo>
                    <a:pt x="545" y="347"/>
                    <a:pt x="637" y="363"/>
                    <a:pt x="714" y="441"/>
                  </a:cubicBezTo>
                  <a:cubicBezTo>
                    <a:pt x="703" y="476"/>
                    <a:pt x="703" y="536"/>
                    <a:pt x="703" y="583"/>
                  </a:cubicBezTo>
                  <a:cubicBezTo>
                    <a:pt x="729" y="603"/>
                    <a:pt x="759" y="612"/>
                    <a:pt x="790" y="612"/>
                  </a:cubicBezTo>
                  <a:cubicBezTo>
                    <a:pt x="816" y="612"/>
                    <a:pt x="842" y="606"/>
                    <a:pt x="869" y="595"/>
                  </a:cubicBezTo>
                  <a:cubicBezTo>
                    <a:pt x="953" y="572"/>
                    <a:pt x="1012" y="500"/>
                    <a:pt x="1060" y="417"/>
                  </a:cubicBezTo>
                  <a:cubicBezTo>
                    <a:pt x="1095" y="357"/>
                    <a:pt x="1095" y="298"/>
                    <a:pt x="1095" y="238"/>
                  </a:cubicBezTo>
                  <a:cubicBezTo>
                    <a:pt x="1060" y="119"/>
                    <a:pt x="976" y="60"/>
                    <a:pt x="85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5"/>
            <p:cNvSpPr/>
            <p:nvPr/>
          </p:nvSpPr>
          <p:spPr>
            <a:xfrm>
              <a:off x="5674200" y="3465975"/>
              <a:ext cx="34275" cy="4250"/>
            </a:xfrm>
            <a:custGeom>
              <a:avLst/>
              <a:gdLst/>
              <a:ahLst/>
              <a:cxnLst/>
              <a:rect l="l" t="t" r="r" b="b"/>
              <a:pathLst>
                <a:path w="1371" h="170" extrusionOk="0">
                  <a:moveTo>
                    <a:pt x="757" y="0"/>
                  </a:moveTo>
                  <a:cubicBezTo>
                    <a:pt x="533" y="0"/>
                    <a:pt x="306" y="41"/>
                    <a:pt x="85" y="41"/>
                  </a:cubicBezTo>
                  <a:cubicBezTo>
                    <a:pt x="57" y="41"/>
                    <a:pt x="29" y="40"/>
                    <a:pt x="1" y="39"/>
                  </a:cubicBezTo>
                  <a:lnTo>
                    <a:pt x="1" y="39"/>
                  </a:lnTo>
                  <a:cubicBezTo>
                    <a:pt x="276" y="150"/>
                    <a:pt x="565" y="159"/>
                    <a:pt x="854" y="159"/>
                  </a:cubicBezTo>
                  <a:cubicBezTo>
                    <a:pt x="912" y="159"/>
                    <a:pt x="970" y="159"/>
                    <a:pt x="1027" y="159"/>
                  </a:cubicBezTo>
                  <a:cubicBezTo>
                    <a:pt x="1142" y="159"/>
                    <a:pt x="1257" y="161"/>
                    <a:pt x="1370" y="169"/>
                  </a:cubicBezTo>
                  <a:cubicBezTo>
                    <a:pt x="1171" y="35"/>
                    <a:pt x="965" y="0"/>
                    <a:pt x="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5"/>
            <p:cNvSpPr/>
            <p:nvPr/>
          </p:nvSpPr>
          <p:spPr>
            <a:xfrm>
              <a:off x="5749525" y="3474375"/>
              <a:ext cx="31275" cy="5075"/>
            </a:xfrm>
            <a:custGeom>
              <a:avLst/>
              <a:gdLst/>
              <a:ahLst/>
              <a:cxnLst/>
              <a:rect l="l" t="t" r="r" b="b"/>
              <a:pathLst>
                <a:path w="1251" h="203" extrusionOk="0">
                  <a:moveTo>
                    <a:pt x="0" y="0"/>
                  </a:moveTo>
                  <a:cubicBezTo>
                    <a:pt x="155" y="119"/>
                    <a:pt x="345" y="36"/>
                    <a:pt x="500" y="131"/>
                  </a:cubicBezTo>
                  <a:cubicBezTo>
                    <a:pt x="567" y="181"/>
                    <a:pt x="632" y="203"/>
                    <a:pt x="697" y="203"/>
                  </a:cubicBezTo>
                  <a:cubicBezTo>
                    <a:pt x="771" y="203"/>
                    <a:pt x="847" y="175"/>
                    <a:pt x="929" y="131"/>
                  </a:cubicBezTo>
                  <a:cubicBezTo>
                    <a:pt x="976" y="131"/>
                    <a:pt x="1036" y="119"/>
                    <a:pt x="1072" y="119"/>
                  </a:cubicBezTo>
                  <a:cubicBezTo>
                    <a:pt x="1108" y="140"/>
                    <a:pt x="1136" y="149"/>
                    <a:pt x="1159" y="149"/>
                  </a:cubicBezTo>
                  <a:cubicBezTo>
                    <a:pt x="1226" y="149"/>
                    <a:pt x="1241" y="71"/>
                    <a:pt x="1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5"/>
            <p:cNvSpPr/>
            <p:nvPr/>
          </p:nvSpPr>
          <p:spPr>
            <a:xfrm>
              <a:off x="5713500" y="3469575"/>
              <a:ext cx="30975" cy="4250"/>
            </a:xfrm>
            <a:custGeom>
              <a:avLst/>
              <a:gdLst/>
              <a:ahLst/>
              <a:cxnLst/>
              <a:rect l="l" t="t" r="r" b="b"/>
              <a:pathLst>
                <a:path w="1239" h="170" extrusionOk="0">
                  <a:moveTo>
                    <a:pt x="715" y="1"/>
                  </a:moveTo>
                  <a:cubicBezTo>
                    <a:pt x="515" y="1"/>
                    <a:pt x="311" y="42"/>
                    <a:pt x="109" y="42"/>
                  </a:cubicBezTo>
                  <a:cubicBezTo>
                    <a:pt x="73" y="42"/>
                    <a:pt x="36" y="40"/>
                    <a:pt x="0" y="37"/>
                  </a:cubicBezTo>
                  <a:lnTo>
                    <a:pt x="0" y="37"/>
                  </a:lnTo>
                  <a:cubicBezTo>
                    <a:pt x="225" y="146"/>
                    <a:pt x="461" y="170"/>
                    <a:pt x="700" y="170"/>
                  </a:cubicBezTo>
                  <a:cubicBezTo>
                    <a:pt x="879" y="170"/>
                    <a:pt x="1060" y="156"/>
                    <a:pt x="1239" y="156"/>
                  </a:cubicBezTo>
                  <a:cubicBezTo>
                    <a:pt x="1070" y="33"/>
                    <a:pt x="894" y="1"/>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5"/>
            <p:cNvSpPr/>
            <p:nvPr/>
          </p:nvSpPr>
          <p:spPr>
            <a:xfrm>
              <a:off x="5776300" y="3471250"/>
              <a:ext cx="18775" cy="9400"/>
            </a:xfrm>
            <a:custGeom>
              <a:avLst/>
              <a:gdLst/>
              <a:ahLst/>
              <a:cxnLst/>
              <a:rect l="l" t="t" r="r" b="b"/>
              <a:pathLst>
                <a:path w="751" h="376" extrusionOk="0">
                  <a:moveTo>
                    <a:pt x="505" y="0"/>
                  </a:moveTo>
                  <a:cubicBezTo>
                    <a:pt x="427" y="0"/>
                    <a:pt x="352" y="28"/>
                    <a:pt x="286" y="101"/>
                  </a:cubicBezTo>
                  <a:cubicBezTo>
                    <a:pt x="269" y="119"/>
                    <a:pt x="245" y="130"/>
                    <a:pt x="215" y="130"/>
                  </a:cubicBezTo>
                  <a:cubicBezTo>
                    <a:pt x="204" y="130"/>
                    <a:pt x="192" y="128"/>
                    <a:pt x="179" y="125"/>
                  </a:cubicBezTo>
                  <a:cubicBezTo>
                    <a:pt x="120" y="161"/>
                    <a:pt x="60" y="197"/>
                    <a:pt x="1" y="244"/>
                  </a:cubicBezTo>
                  <a:cubicBezTo>
                    <a:pt x="60" y="363"/>
                    <a:pt x="167" y="375"/>
                    <a:pt x="275" y="375"/>
                  </a:cubicBezTo>
                  <a:cubicBezTo>
                    <a:pt x="346" y="304"/>
                    <a:pt x="465" y="316"/>
                    <a:pt x="548" y="268"/>
                  </a:cubicBezTo>
                  <a:lnTo>
                    <a:pt x="691" y="268"/>
                  </a:lnTo>
                  <a:cubicBezTo>
                    <a:pt x="703" y="256"/>
                    <a:pt x="739" y="220"/>
                    <a:pt x="751" y="197"/>
                  </a:cubicBezTo>
                  <a:cubicBezTo>
                    <a:pt x="751" y="125"/>
                    <a:pt x="715" y="78"/>
                    <a:pt x="656" y="30"/>
                  </a:cubicBezTo>
                  <a:cubicBezTo>
                    <a:pt x="605" y="11"/>
                    <a:pt x="554" y="0"/>
                    <a:pt x="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5"/>
            <p:cNvSpPr/>
            <p:nvPr/>
          </p:nvSpPr>
          <p:spPr>
            <a:xfrm>
              <a:off x="5645925" y="3462900"/>
              <a:ext cx="19675" cy="4200"/>
            </a:xfrm>
            <a:custGeom>
              <a:avLst/>
              <a:gdLst/>
              <a:ahLst/>
              <a:cxnLst/>
              <a:rect l="l" t="t" r="r" b="b"/>
              <a:pathLst>
                <a:path w="787" h="168" extrusionOk="0">
                  <a:moveTo>
                    <a:pt x="403" y="1"/>
                  </a:moveTo>
                  <a:cubicBezTo>
                    <a:pt x="291" y="1"/>
                    <a:pt x="177" y="21"/>
                    <a:pt x="67" y="21"/>
                  </a:cubicBezTo>
                  <a:cubicBezTo>
                    <a:pt x="45" y="21"/>
                    <a:pt x="23" y="21"/>
                    <a:pt x="1" y="19"/>
                  </a:cubicBezTo>
                  <a:lnTo>
                    <a:pt x="1" y="19"/>
                  </a:lnTo>
                  <a:cubicBezTo>
                    <a:pt x="209" y="118"/>
                    <a:pt x="417" y="167"/>
                    <a:pt x="647" y="167"/>
                  </a:cubicBezTo>
                  <a:cubicBezTo>
                    <a:pt x="692" y="167"/>
                    <a:pt x="739" y="165"/>
                    <a:pt x="787" y="162"/>
                  </a:cubicBezTo>
                  <a:cubicBezTo>
                    <a:pt x="668" y="31"/>
                    <a:pt x="537" y="1"/>
                    <a:pt x="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5"/>
            <p:cNvSpPr/>
            <p:nvPr/>
          </p:nvSpPr>
          <p:spPr>
            <a:xfrm>
              <a:off x="5762325" y="3477350"/>
              <a:ext cx="10725" cy="3600"/>
            </a:xfrm>
            <a:custGeom>
              <a:avLst/>
              <a:gdLst/>
              <a:ahLst/>
              <a:cxnLst/>
              <a:rect l="l" t="t" r="r" b="b"/>
              <a:pathLst>
                <a:path w="429" h="144" extrusionOk="0">
                  <a:moveTo>
                    <a:pt x="0" y="0"/>
                  </a:moveTo>
                  <a:cubicBezTo>
                    <a:pt x="66" y="95"/>
                    <a:pt x="137" y="143"/>
                    <a:pt x="210" y="143"/>
                  </a:cubicBezTo>
                  <a:cubicBezTo>
                    <a:pt x="283" y="143"/>
                    <a:pt x="357" y="95"/>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5"/>
            <p:cNvSpPr/>
            <p:nvPr/>
          </p:nvSpPr>
          <p:spPr>
            <a:xfrm>
              <a:off x="5808450" y="3488350"/>
              <a:ext cx="7775" cy="2375"/>
            </a:xfrm>
            <a:custGeom>
              <a:avLst/>
              <a:gdLst/>
              <a:ahLst/>
              <a:cxnLst/>
              <a:rect l="l" t="t" r="r" b="b"/>
              <a:pathLst>
                <a:path w="311" h="95" extrusionOk="0">
                  <a:moveTo>
                    <a:pt x="1" y="1"/>
                  </a:moveTo>
                  <a:cubicBezTo>
                    <a:pt x="55" y="62"/>
                    <a:pt x="107" y="95"/>
                    <a:pt x="159" y="95"/>
                  </a:cubicBezTo>
                  <a:cubicBezTo>
                    <a:pt x="208" y="95"/>
                    <a:pt x="258" y="6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5"/>
            <p:cNvSpPr/>
            <p:nvPr/>
          </p:nvSpPr>
          <p:spPr>
            <a:xfrm>
              <a:off x="5783450" y="3477850"/>
              <a:ext cx="7175" cy="2875"/>
            </a:xfrm>
            <a:custGeom>
              <a:avLst/>
              <a:gdLst/>
              <a:ahLst/>
              <a:cxnLst/>
              <a:rect l="l" t="t" r="r" b="b"/>
              <a:pathLst>
                <a:path w="287" h="115" extrusionOk="0">
                  <a:moveTo>
                    <a:pt x="224" y="0"/>
                  </a:moveTo>
                  <a:cubicBezTo>
                    <a:pt x="139" y="0"/>
                    <a:pt x="58" y="25"/>
                    <a:pt x="0" y="111"/>
                  </a:cubicBezTo>
                  <a:cubicBezTo>
                    <a:pt x="21" y="113"/>
                    <a:pt x="42" y="115"/>
                    <a:pt x="62" y="115"/>
                  </a:cubicBezTo>
                  <a:cubicBezTo>
                    <a:pt x="148" y="115"/>
                    <a:pt x="229" y="90"/>
                    <a:pt x="286" y="4"/>
                  </a:cubicBezTo>
                  <a:cubicBezTo>
                    <a:pt x="265" y="2"/>
                    <a:pt x="245" y="0"/>
                    <a:pt x="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5"/>
            <p:cNvSpPr/>
            <p:nvPr/>
          </p:nvSpPr>
          <p:spPr>
            <a:xfrm>
              <a:off x="5765875" y="3484900"/>
              <a:ext cx="6875" cy="2300"/>
            </a:xfrm>
            <a:custGeom>
              <a:avLst/>
              <a:gdLst/>
              <a:ahLst/>
              <a:cxnLst/>
              <a:rect l="l" t="t" r="r" b="b"/>
              <a:pathLst>
                <a:path w="275" h="92" extrusionOk="0">
                  <a:moveTo>
                    <a:pt x="134" y="0"/>
                  </a:moveTo>
                  <a:cubicBezTo>
                    <a:pt x="91" y="0"/>
                    <a:pt x="47" y="27"/>
                    <a:pt x="1" y="79"/>
                  </a:cubicBezTo>
                  <a:cubicBezTo>
                    <a:pt x="96" y="91"/>
                    <a:pt x="180" y="91"/>
                    <a:pt x="275" y="91"/>
                  </a:cubicBezTo>
                  <a:cubicBezTo>
                    <a:pt x="226" y="30"/>
                    <a:pt x="180"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5"/>
            <p:cNvSpPr/>
            <p:nvPr/>
          </p:nvSpPr>
          <p:spPr>
            <a:xfrm>
              <a:off x="5793875" y="3475925"/>
              <a:ext cx="5675" cy="4725"/>
            </a:xfrm>
            <a:custGeom>
              <a:avLst/>
              <a:gdLst/>
              <a:ahLst/>
              <a:cxnLst/>
              <a:rect l="l" t="t" r="r" b="b"/>
              <a:pathLst>
                <a:path w="227" h="189" extrusionOk="0">
                  <a:moveTo>
                    <a:pt x="107" y="0"/>
                  </a:moveTo>
                  <a:cubicBezTo>
                    <a:pt x="92" y="0"/>
                    <a:pt x="76" y="3"/>
                    <a:pt x="60" y="10"/>
                  </a:cubicBezTo>
                  <a:cubicBezTo>
                    <a:pt x="48" y="33"/>
                    <a:pt x="12" y="45"/>
                    <a:pt x="0" y="81"/>
                  </a:cubicBezTo>
                  <a:cubicBezTo>
                    <a:pt x="60" y="117"/>
                    <a:pt x="107" y="152"/>
                    <a:pt x="167" y="188"/>
                  </a:cubicBezTo>
                  <a:cubicBezTo>
                    <a:pt x="214" y="152"/>
                    <a:pt x="226" y="117"/>
                    <a:pt x="214" y="45"/>
                  </a:cubicBezTo>
                  <a:cubicBezTo>
                    <a:pt x="180" y="20"/>
                    <a:pt x="146"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5"/>
            <p:cNvSpPr/>
            <p:nvPr/>
          </p:nvSpPr>
          <p:spPr>
            <a:xfrm>
              <a:off x="5798025" y="3476700"/>
              <a:ext cx="3600" cy="3950"/>
            </a:xfrm>
            <a:custGeom>
              <a:avLst/>
              <a:gdLst/>
              <a:ahLst/>
              <a:cxnLst/>
              <a:rect l="l" t="t" r="r" b="b"/>
              <a:pathLst>
                <a:path w="144" h="158" extrusionOk="0">
                  <a:moveTo>
                    <a:pt x="71" y="1"/>
                  </a:moveTo>
                  <a:cubicBezTo>
                    <a:pt x="48" y="1"/>
                    <a:pt x="23" y="10"/>
                    <a:pt x="1" y="26"/>
                  </a:cubicBezTo>
                  <a:lnTo>
                    <a:pt x="1" y="157"/>
                  </a:lnTo>
                  <a:lnTo>
                    <a:pt x="144" y="157"/>
                  </a:lnTo>
                  <a:lnTo>
                    <a:pt x="144" y="38"/>
                  </a:lnTo>
                  <a:cubicBezTo>
                    <a:pt x="125" y="13"/>
                    <a:pt x="99"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5"/>
            <p:cNvSpPr/>
            <p:nvPr/>
          </p:nvSpPr>
          <p:spPr>
            <a:xfrm>
              <a:off x="5783750" y="3484775"/>
              <a:ext cx="3900" cy="3000"/>
            </a:xfrm>
            <a:custGeom>
              <a:avLst/>
              <a:gdLst/>
              <a:ahLst/>
              <a:cxnLst/>
              <a:rect l="l" t="t" r="r" b="b"/>
              <a:pathLst>
                <a:path w="156" h="120" extrusionOk="0">
                  <a:moveTo>
                    <a:pt x="155" y="1"/>
                  </a:moveTo>
                  <a:lnTo>
                    <a:pt x="155" y="1"/>
                  </a:lnTo>
                  <a:cubicBezTo>
                    <a:pt x="96" y="25"/>
                    <a:pt x="48" y="72"/>
                    <a:pt x="0" y="120"/>
                  </a:cubicBezTo>
                  <a:cubicBezTo>
                    <a:pt x="48" y="72"/>
                    <a:pt x="108" y="3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5"/>
            <p:cNvSpPr/>
            <p:nvPr/>
          </p:nvSpPr>
          <p:spPr>
            <a:xfrm>
              <a:off x="5467350" y="3370475"/>
              <a:ext cx="10725" cy="13725"/>
            </a:xfrm>
            <a:custGeom>
              <a:avLst/>
              <a:gdLst/>
              <a:ahLst/>
              <a:cxnLst/>
              <a:rect l="l" t="t" r="r" b="b"/>
              <a:pathLst>
                <a:path w="429" h="549" extrusionOk="0">
                  <a:moveTo>
                    <a:pt x="310" y="1"/>
                  </a:moveTo>
                  <a:lnTo>
                    <a:pt x="310" y="1"/>
                  </a:lnTo>
                  <a:cubicBezTo>
                    <a:pt x="0" y="144"/>
                    <a:pt x="24" y="322"/>
                    <a:pt x="274" y="549"/>
                  </a:cubicBezTo>
                  <a:cubicBezTo>
                    <a:pt x="250" y="370"/>
                    <a:pt x="429" y="20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5"/>
            <p:cNvSpPr/>
            <p:nvPr/>
          </p:nvSpPr>
          <p:spPr>
            <a:xfrm>
              <a:off x="5460500" y="3194575"/>
              <a:ext cx="12825" cy="9550"/>
            </a:xfrm>
            <a:custGeom>
              <a:avLst/>
              <a:gdLst/>
              <a:ahLst/>
              <a:cxnLst/>
              <a:rect l="l" t="t" r="r" b="b"/>
              <a:pathLst>
                <a:path w="513" h="382" extrusionOk="0">
                  <a:moveTo>
                    <a:pt x="131" y="0"/>
                  </a:moveTo>
                  <a:lnTo>
                    <a:pt x="131" y="0"/>
                  </a:lnTo>
                  <a:cubicBezTo>
                    <a:pt x="179" y="155"/>
                    <a:pt x="72" y="262"/>
                    <a:pt x="0" y="381"/>
                  </a:cubicBezTo>
                  <a:lnTo>
                    <a:pt x="476" y="381"/>
                  </a:lnTo>
                  <a:cubicBezTo>
                    <a:pt x="512" y="334"/>
                    <a:pt x="488" y="298"/>
                    <a:pt x="453" y="262"/>
                  </a:cubicBezTo>
                  <a:cubicBezTo>
                    <a:pt x="381" y="215"/>
                    <a:pt x="357" y="155"/>
                    <a:pt x="298" y="107"/>
                  </a:cubicBezTo>
                  <a:cubicBezTo>
                    <a:pt x="238" y="72"/>
                    <a:pt x="191"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5"/>
            <p:cNvSpPr/>
            <p:nvPr/>
          </p:nvSpPr>
          <p:spPr>
            <a:xfrm>
              <a:off x="5456925" y="3375550"/>
              <a:ext cx="7450" cy="11925"/>
            </a:xfrm>
            <a:custGeom>
              <a:avLst/>
              <a:gdLst/>
              <a:ahLst/>
              <a:cxnLst/>
              <a:rect l="l" t="t" r="r" b="b"/>
              <a:pathLst>
                <a:path w="298" h="477" extrusionOk="0">
                  <a:moveTo>
                    <a:pt x="96" y="0"/>
                  </a:moveTo>
                  <a:cubicBezTo>
                    <a:pt x="72" y="0"/>
                    <a:pt x="36" y="0"/>
                    <a:pt x="12" y="48"/>
                  </a:cubicBezTo>
                  <a:cubicBezTo>
                    <a:pt x="24" y="215"/>
                    <a:pt x="0" y="381"/>
                    <a:pt x="155" y="477"/>
                  </a:cubicBezTo>
                  <a:cubicBezTo>
                    <a:pt x="250" y="477"/>
                    <a:pt x="250" y="393"/>
                    <a:pt x="298" y="322"/>
                  </a:cubicBezTo>
                  <a:cubicBezTo>
                    <a:pt x="250" y="227"/>
                    <a:pt x="191" y="119"/>
                    <a:pt x="143" y="36"/>
                  </a:cubicBezTo>
                  <a:cubicBezTo>
                    <a:pt x="143" y="36"/>
                    <a:pt x="131"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5"/>
            <p:cNvSpPr/>
            <p:nvPr/>
          </p:nvSpPr>
          <p:spPr>
            <a:xfrm>
              <a:off x="5454825" y="3373175"/>
              <a:ext cx="6000" cy="3575"/>
            </a:xfrm>
            <a:custGeom>
              <a:avLst/>
              <a:gdLst/>
              <a:ahLst/>
              <a:cxnLst/>
              <a:rect l="l" t="t" r="r" b="b"/>
              <a:pathLst>
                <a:path w="240" h="143" extrusionOk="0">
                  <a:moveTo>
                    <a:pt x="1" y="0"/>
                  </a:moveTo>
                  <a:cubicBezTo>
                    <a:pt x="1" y="71"/>
                    <a:pt x="37" y="119"/>
                    <a:pt x="108" y="143"/>
                  </a:cubicBezTo>
                  <a:lnTo>
                    <a:pt x="239" y="143"/>
                  </a:lnTo>
                  <a:cubicBezTo>
                    <a:pt x="180" y="36"/>
                    <a:pt x="96"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5"/>
            <p:cNvSpPr/>
            <p:nvPr/>
          </p:nvSpPr>
          <p:spPr>
            <a:xfrm>
              <a:off x="5460800" y="3383875"/>
              <a:ext cx="3875" cy="7175"/>
            </a:xfrm>
            <a:custGeom>
              <a:avLst/>
              <a:gdLst/>
              <a:ahLst/>
              <a:cxnLst/>
              <a:rect l="l" t="t" r="r" b="b"/>
              <a:pathLst>
                <a:path w="155" h="287" extrusionOk="0">
                  <a:moveTo>
                    <a:pt x="155" y="1"/>
                  </a:moveTo>
                  <a:lnTo>
                    <a:pt x="0" y="144"/>
                  </a:lnTo>
                  <a:lnTo>
                    <a:pt x="0" y="286"/>
                  </a:lnTo>
                  <a:lnTo>
                    <a:pt x="155" y="286"/>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5"/>
            <p:cNvSpPr/>
            <p:nvPr/>
          </p:nvSpPr>
          <p:spPr>
            <a:xfrm>
              <a:off x="5460800" y="3348150"/>
              <a:ext cx="3875" cy="7475"/>
            </a:xfrm>
            <a:custGeom>
              <a:avLst/>
              <a:gdLst/>
              <a:ahLst/>
              <a:cxnLst/>
              <a:rect l="l" t="t" r="r" b="b"/>
              <a:pathLst>
                <a:path w="155" h="299" extrusionOk="0">
                  <a:moveTo>
                    <a:pt x="0" y="1"/>
                  </a:moveTo>
                  <a:cubicBezTo>
                    <a:pt x="0" y="120"/>
                    <a:pt x="36" y="239"/>
                    <a:pt x="155" y="299"/>
                  </a:cubicBezTo>
                  <a:cubicBezTo>
                    <a:pt x="143" y="191"/>
                    <a:pt x="107" y="108"/>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5"/>
            <p:cNvSpPr/>
            <p:nvPr/>
          </p:nvSpPr>
          <p:spPr>
            <a:xfrm>
              <a:off x="5450375" y="3337450"/>
              <a:ext cx="3000" cy="3600"/>
            </a:xfrm>
            <a:custGeom>
              <a:avLst/>
              <a:gdLst/>
              <a:ahLst/>
              <a:cxnLst/>
              <a:rect l="l" t="t" r="r" b="b"/>
              <a:pathLst>
                <a:path w="120" h="144" extrusionOk="0">
                  <a:moveTo>
                    <a:pt x="0" y="0"/>
                  </a:moveTo>
                  <a:cubicBezTo>
                    <a:pt x="29" y="36"/>
                    <a:pt x="57" y="63"/>
                    <a:pt x="80" y="89"/>
                  </a:cubicBezTo>
                  <a:lnTo>
                    <a:pt x="80" y="89"/>
                  </a:lnTo>
                  <a:cubicBezTo>
                    <a:pt x="56" y="56"/>
                    <a:pt x="31" y="23"/>
                    <a:pt x="0" y="0"/>
                  </a:cubicBezTo>
                  <a:close/>
                  <a:moveTo>
                    <a:pt x="80" y="89"/>
                  </a:moveTo>
                  <a:lnTo>
                    <a:pt x="80" y="89"/>
                  </a:lnTo>
                  <a:cubicBezTo>
                    <a:pt x="94" y="107"/>
                    <a:pt x="106" y="126"/>
                    <a:pt x="119" y="143"/>
                  </a:cubicBezTo>
                  <a:cubicBezTo>
                    <a:pt x="110" y="124"/>
                    <a:pt x="96" y="106"/>
                    <a:pt x="80" y="8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5"/>
            <p:cNvSpPr/>
            <p:nvPr/>
          </p:nvSpPr>
          <p:spPr>
            <a:xfrm>
              <a:off x="5450375" y="3330300"/>
              <a:ext cx="2100" cy="3600"/>
            </a:xfrm>
            <a:custGeom>
              <a:avLst/>
              <a:gdLst/>
              <a:ahLst/>
              <a:cxnLst/>
              <a:rect l="l" t="t" r="r" b="b"/>
              <a:pathLst>
                <a:path w="84" h="144" extrusionOk="0">
                  <a:moveTo>
                    <a:pt x="0" y="1"/>
                  </a:moveTo>
                  <a:lnTo>
                    <a:pt x="0" y="143"/>
                  </a:lnTo>
                  <a:cubicBezTo>
                    <a:pt x="84" y="84"/>
                    <a:pt x="84"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5"/>
            <p:cNvSpPr/>
            <p:nvPr/>
          </p:nvSpPr>
          <p:spPr>
            <a:xfrm>
              <a:off x="5451550" y="3344875"/>
              <a:ext cx="1825" cy="3600"/>
            </a:xfrm>
            <a:custGeom>
              <a:avLst/>
              <a:gdLst/>
              <a:ahLst/>
              <a:cxnLst/>
              <a:rect l="l" t="t" r="r" b="b"/>
              <a:pathLst>
                <a:path w="73" h="144" extrusionOk="0">
                  <a:moveTo>
                    <a:pt x="72" y="1"/>
                  </a:moveTo>
                  <a:cubicBezTo>
                    <a:pt x="1" y="37"/>
                    <a:pt x="1" y="96"/>
                    <a:pt x="72" y="144"/>
                  </a:cubicBez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5"/>
            <p:cNvSpPr/>
            <p:nvPr/>
          </p:nvSpPr>
          <p:spPr>
            <a:xfrm>
              <a:off x="5455425" y="3305300"/>
              <a:ext cx="2125" cy="3900"/>
            </a:xfrm>
            <a:custGeom>
              <a:avLst/>
              <a:gdLst/>
              <a:ahLst/>
              <a:cxnLst/>
              <a:rect l="l" t="t" r="r" b="b"/>
              <a:pathLst>
                <a:path w="85" h="156" extrusionOk="0">
                  <a:moveTo>
                    <a:pt x="72" y="0"/>
                  </a:moveTo>
                  <a:cubicBezTo>
                    <a:pt x="1" y="48"/>
                    <a:pt x="1" y="96"/>
                    <a:pt x="72" y="155"/>
                  </a:cubicBezTo>
                  <a:lnTo>
                    <a:pt x="84" y="72"/>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5"/>
            <p:cNvSpPr/>
            <p:nvPr/>
          </p:nvSpPr>
          <p:spPr>
            <a:xfrm>
              <a:off x="5446800" y="3301725"/>
              <a:ext cx="3000" cy="3600"/>
            </a:xfrm>
            <a:custGeom>
              <a:avLst/>
              <a:gdLst/>
              <a:ahLst/>
              <a:cxnLst/>
              <a:rect l="l" t="t" r="r" b="b"/>
              <a:pathLst>
                <a:path w="120" h="144" extrusionOk="0">
                  <a:moveTo>
                    <a:pt x="0" y="1"/>
                  </a:moveTo>
                  <a:cubicBezTo>
                    <a:pt x="24" y="36"/>
                    <a:pt x="72" y="96"/>
                    <a:pt x="120" y="143"/>
                  </a:cubicBezTo>
                  <a:cubicBezTo>
                    <a:pt x="84" y="96"/>
                    <a:pt x="48"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5"/>
            <p:cNvSpPr/>
            <p:nvPr/>
          </p:nvSpPr>
          <p:spPr>
            <a:xfrm>
              <a:off x="5448300" y="3312450"/>
              <a:ext cx="1800" cy="3600"/>
            </a:xfrm>
            <a:custGeom>
              <a:avLst/>
              <a:gdLst/>
              <a:ahLst/>
              <a:cxnLst/>
              <a:rect l="l" t="t" r="r" b="b"/>
              <a:pathLst>
                <a:path w="72" h="144" extrusionOk="0">
                  <a:moveTo>
                    <a:pt x="71" y="0"/>
                  </a:moveTo>
                  <a:cubicBezTo>
                    <a:pt x="0" y="48"/>
                    <a:pt x="0" y="107"/>
                    <a:pt x="71" y="143"/>
                  </a:cubicBezTo>
                  <a:lnTo>
                    <a:pt x="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5"/>
            <p:cNvSpPr/>
            <p:nvPr/>
          </p:nvSpPr>
          <p:spPr>
            <a:xfrm>
              <a:off x="5464950" y="3357400"/>
              <a:ext cx="2700" cy="5375"/>
            </a:xfrm>
            <a:custGeom>
              <a:avLst/>
              <a:gdLst/>
              <a:ahLst/>
              <a:cxnLst/>
              <a:rect l="l" t="t" r="r" b="b"/>
              <a:pathLst>
                <a:path w="108" h="215" extrusionOk="0">
                  <a:moveTo>
                    <a:pt x="1" y="0"/>
                  </a:moveTo>
                  <a:cubicBezTo>
                    <a:pt x="1" y="95"/>
                    <a:pt x="36" y="167"/>
                    <a:pt x="108" y="214"/>
                  </a:cubicBezTo>
                  <a:cubicBezTo>
                    <a:pt x="72" y="131"/>
                    <a:pt x="36" y="7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5"/>
            <p:cNvSpPr/>
            <p:nvPr/>
          </p:nvSpPr>
          <p:spPr>
            <a:xfrm>
              <a:off x="5506625" y="3491025"/>
              <a:ext cx="72350" cy="13900"/>
            </a:xfrm>
            <a:custGeom>
              <a:avLst/>
              <a:gdLst/>
              <a:ahLst/>
              <a:cxnLst/>
              <a:rect l="l" t="t" r="r" b="b"/>
              <a:pathLst>
                <a:path w="2894" h="556" extrusionOk="0">
                  <a:moveTo>
                    <a:pt x="179" y="1"/>
                  </a:moveTo>
                  <a:cubicBezTo>
                    <a:pt x="120" y="49"/>
                    <a:pt x="60" y="84"/>
                    <a:pt x="1" y="144"/>
                  </a:cubicBezTo>
                  <a:cubicBezTo>
                    <a:pt x="120" y="322"/>
                    <a:pt x="334" y="239"/>
                    <a:pt x="477" y="346"/>
                  </a:cubicBezTo>
                  <a:cubicBezTo>
                    <a:pt x="965" y="501"/>
                    <a:pt x="1489" y="465"/>
                    <a:pt x="2013" y="489"/>
                  </a:cubicBezTo>
                  <a:cubicBezTo>
                    <a:pt x="2026" y="488"/>
                    <a:pt x="2039" y="488"/>
                    <a:pt x="2052" y="488"/>
                  </a:cubicBezTo>
                  <a:cubicBezTo>
                    <a:pt x="2208" y="488"/>
                    <a:pt x="2378" y="556"/>
                    <a:pt x="2535" y="556"/>
                  </a:cubicBezTo>
                  <a:cubicBezTo>
                    <a:pt x="2669" y="556"/>
                    <a:pt x="2794" y="506"/>
                    <a:pt x="2894" y="322"/>
                  </a:cubicBezTo>
                  <a:cubicBezTo>
                    <a:pt x="2833" y="268"/>
                    <a:pt x="2764" y="252"/>
                    <a:pt x="2692" y="252"/>
                  </a:cubicBezTo>
                  <a:cubicBezTo>
                    <a:pt x="2596" y="252"/>
                    <a:pt x="2495" y="280"/>
                    <a:pt x="2402" y="280"/>
                  </a:cubicBezTo>
                  <a:cubicBezTo>
                    <a:pt x="2320" y="280"/>
                    <a:pt x="2243" y="259"/>
                    <a:pt x="2179" y="180"/>
                  </a:cubicBezTo>
                  <a:cubicBezTo>
                    <a:pt x="2074" y="187"/>
                    <a:pt x="1968" y="190"/>
                    <a:pt x="1863" y="190"/>
                  </a:cubicBezTo>
                  <a:cubicBezTo>
                    <a:pt x="1293" y="190"/>
                    <a:pt x="732" y="9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5"/>
            <p:cNvSpPr/>
            <p:nvPr/>
          </p:nvSpPr>
          <p:spPr>
            <a:xfrm>
              <a:off x="5386075" y="3476900"/>
              <a:ext cx="56575" cy="21550"/>
            </a:xfrm>
            <a:custGeom>
              <a:avLst/>
              <a:gdLst/>
              <a:ahLst/>
              <a:cxnLst/>
              <a:rect l="l" t="t" r="r" b="b"/>
              <a:pathLst>
                <a:path w="2263" h="862" extrusionOk="0">
                  <a:moveTo>
                    <a:pt x="650" y="0"/>
                  </a:moveTo>
                  <a:cubicBezTo>
                    <a:pt x="541" y="0"/>
                    <a:pt x="429" y="34"/>
                    <a:pt x="310" y="125"/>
                  </a:cubicBezTo>
                  <a:cubicBezTo>
                    <a:pt x="286" y="149"/>
                    <a:pt x="251" y="149"/>
                    <a:pt x="227" y="161"/>
                  </a:cubicBezTo>
                  <a:cubicBezTo>
                    <a:pt x="108" y="268"/>
                    <a:pt x="1" y="387"/>
                    <a:pt x="179" y="518"/>
                  </a:cubicBezTo>
                  <a:cubicBezTo>
                    <a:pt x="370" y="625"/>
                    <a:pt x="596" y="625"/>
                    <a:pt x="810" y="625"/>
                  </a:cubicBezTo>
                  <a:cubicBezTo>
                    <a:pt x="854" y="623"/>
                    <a:pt x="897" y="622"/>
                    <a:pt x="940" y="622"/>
                  </a:cubicBezTo>
                  <a:cubicBezTo>
                    <a:pt x="1155" y="622"/>
                    <a:pt x="1360" y="655"/>
                    <a:pt x="1548" y="804"/>
                  </a:cubicBezTo>
                  <a:cubicBezTo>
                    <a:pt x="1647" y="843"/>
                    <a:pt x="1741" y="861"/>
                    <a:pt x="1837" y="861"/>
                  </a:cubicBezTo>
                  <a:cubicBezTo>
                    <a:pt x="1914" y="861"/>
                    <a:pt x="1992" y="849"/>
                    <a:pt x="2072" y="828"/>
                  </a:cubicBezTo>
                  <a:cubicBezTo>
                    <a:pt x="2179" y="792"/>
                    <a:pt x="2239" y="709"/>
                    <a:pt x="2263" y="590"/>
                  </a:cubicBezTo>
                  <a:cubicBezTo>
                    <a:pt x="2132" y="506"/>
                    <a:pt x="1977" y="399"/>
                    <a:pt x="1846" y="316"/>
                  </a:cubicBezTo>
                  <a:cubicBezTo>
                    <a:pt x="1739" y="292"/>
                    <a:pt x="1656" y="280"/>
                    <a:pt x="1560" y="268"/>
                  </a:cubicBezTo>
                  <a:cubicBezTo>
                    <a:pt x="1551" y="269"/>
                    <a:pt x="1542" y="269"/>
                    <a:pt x="1532" y="269"/>
                  </a:cubicBezTo>
                  <a:cubicBezTo>
                    <a:pt x="1233" y="269"/>
                    <a:pt x="957"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5"/>
            <p:cNvSpPr/>
            <p:nvPr/>
          </p:nvSpPr>
          <p:spPr>
            <a:xfrm>
              <a:off x="5406625" y="3470500"/>
              <a:ext cx="61325" cy="8250"/>
            </a:xfrm>
            <a:custGeom>
              <a:avLst/>
              <a:gdLst/>
              <a:ahLst/>
              <a:cxnLst/>
              <a:rect l="l" t="t" r="r" b="b"/>
              <a:pathLst>
                <a:path w="2453" h="330" extrusionOk="0">
                  <a:moveTo>
                    <a:pt x="1036" y="0"/>
                  </a:moveTo>
                  <a:cubicBezTo>
                    <a:pt x="941" y="12"/>
                    <a:pt x="834" y="12"/>
                    <a:pt x="726" y="12"/>
                  </a:cubicBezTo>
                  <a:cubicBezTo>
                    <a:pt x="656" y="55"/>
                    <a:pt x="581" y="66"/>
                    <a:pt x="505" y="66"/>
                  </a:cubicBezTo>
                  <a:cubicBezTo>
                    <a:pt x="425" y="66"/>
                    <a:pt x="344" y="53"/>
                    <a:pt x="266" y="53"/>
                  </a:cubicBezTo>
                  <a:cubicBezTo>
                    <a:pt x="170" y="53"/>
                    <a:pt x="79" y="72"/>
                    <a:pt x="0" y="155"/>
                  </a:cubicBezTo>
                  <a:cubicBezTo>
                    <a:pt x="30" y="282"/>
                    <a:pt x="88" y="329"/>
                    <a:pt x="165" y="329"/>
                  </a:cubicBezTo>
                  <a:cubicBezTo>
                    <a:pt x="211" y="329"/>
                    <a:pt x="264" y="313"/>
                    <a:pt x="322" y="286"/>
                  </a:cubicBezTo>
                  <a:lnTo>
                    <a:pt x="2453" y="286"/>
                  </a:lnTo>
                  <a:lnTo>
                    <a:pt x="2453" y="179"/>
                  </a:lnTo>
                  <a:cubicBezTo>
                    <a:pt x="2072" y="119"/>
                    <a:pt x="1679" y="72"/>
                    <a:pt x="1298" y="12"/>
                  </a:cubicBezTo>
                  <a:cubicBezTo>
                    <a:pt x="1253" y="35"/>
                    <a:pt x="1211" y="47"/>
                    <a:pt x="1170" y="47"/>
                  </a:cubicBezTo>
                  <a:cubicBezTo>
                    <a:pt x="1124" y="47"/>
                    <a:pt x="1080" y="32"/>
                    <a:pt x="10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5"/>
            <p:cNvSpPr/>
            <p:nvPr/>
          </p:nvSpPr>
          <p:spPr>
            <a:xfrm>
              <a:off x="5480125" y="3491625"/>
              <a:ext cx="38425" cy="9050"/>
            </a:xfrm>
            <a:custGeom>
              <a:avLst/>
              <a:gdLst/>
              <a:ahLst/>
              <a:cxnLst/>
              <a:rect l="l" t="t" r="r" b="b"/>
              <a:pathLst>
                <a:path w="1537" h="362" extrusionOk="0">
                  <a:moveTo>
                    <a:pt x="96" y="1"/>
                  </a:moveTo>
                  <a:cubicBezTo>
                    <a:pt x="1" y="96"/>
                    <a:pt x="1" y="179"/>
                    <a:pt x="96" y="275"/>
                  </a:cubicBezTo>
                  <a:lnTo>
                    <a:pt x="382" y="275"/>
                  </a:lnTo>
                  <a:cubicBezTo>
                    <a:pt x="382" y="275"/>
                    <a:pt x="394" y="263"/>
                    <a:pt x="418" y="239"/>
                  </a:cubicBezTo>
                  <a:cubicBezTo>
                    <a:pt x="453" y="239"/>
                    <a:pt x="477" y="251"/>
                    <a:pt x="513" y="286"/>
                  </a:cubicBezTo>
                  <a:cubicBezTo>
                    <a:pt x="745" y="294"/>
                    <a:pt x="971" y="361"/>
                    <a:pt x="1199" y="361"/>
                  </a:cubicBezTo>
                  <a:cubicBezTo>
                    <a:pt x="1311" y="361"/>
                    <a:pt x="1423" y="345"/>
                    <a:pt x="1537" y="298"/>
                  </a:cubicBezTo>
                  <a:cubicBezTo>
                    <a:pt x="1430" y="108"/>
                    <a:pt x="1227" y="156"/>
                    <a:pt x="1061" y="108"/>
                  </a:cubicBezTo>
                  <a:cubicBezTo>
                    <a:pt x="1048" y="110"/>
                    <a:pt x="1036" y="112"/>
                    <a:pt x="1025" y="112"/>
                  </a:cubicBezTo>
                  <a:cubicBezTo>
                    <a:pt x="983" y="112"/>
                    <a:pt x="951" y="91"/>
                    <a:pt x="942" y="25"/>
                  </a:cubicBezTo>
                  <a:cubicBezTo>
                    <a:pt x="656" y="25"/>
                    <a:pt x="382"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5"/>
            <p:cNvSpPr/>
            <p:nvPr/>
          </p:nvSpPr>
          <p:spPr>
            <a:xfrm>
              <a:off x="5392325" y="3472275"/>
              <a:ext cx="32475" cy="11925"/>
            </a:xfrm>
            <a:custGeom>
              <a:avLst/>
              <a:gdLst/>
              <a:ahLst/>
              <a:cxnLst/>
              <a:rect l="l" t="t" r="r" b="b"/>
              <a:pathLst>
                <a:path w="1299" h="477" extrusionOk="0">
                  <a:moveTo>
                    <a:pt x="442" y="1"/>
                  </a:moveTo>
                  <a:cubicBezTo>
                    <a:pt x="403" y="1"/>
                    <a:pt x="361" y="21"/>
                    <a:pt x="322" y="48"/>
                  </a:cubicBezTo>
                  <a:cubicBezTo>
                    <a:pt x="132" y="60"/>
                    <a:pt x="1" y="108"/>
                    <a:pt x="48" y="334"/>
                  </a:cubicBezTo>
                  <a:cubicBezTo>
                    <a:pt x="60" y="334"/>
                    <a:pt x="72" y="334"/>
                    <a:pt x="84" y="334"/>
                  </a:cubicBezTo>
                  <a:cubicBezTo>
                    <a:pt x="435" y="334"/>
                    <a:pt x="778" y="476"/>
                    <a:pt x="1134" y="476"/>
                  </a:cubicBezTo>
                  <a:cubicBezTo>
                    <a:pt x="1188" y="476"/>
                    <a:pt x="1243" y="473"/>
                    <a:pt x="1298" y="465"/>
                  </a:cubicBezTo>
                  <a:cubicBezTo>
                    <a:pt x="1215" y="322"/>
                    <a:pt x="977" y="394"/>
                    <a:pt x="882" y="227"/>
                  </a:cubicBezTo>
                  <a:cubicBezTo>
                    <a:pt x="763" y="203"/>
                    <a:pt x="644" y="203"/>
                    <a:pt x="560" y="96"/>
                  </a:cubicBezTo>
                  <a:cubicBezTo>
                    <a:pt x="529" y="26"/>
                    <a:pt x="487"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5"/>
            <p:cNvSpPr/>
            <p:nvPr/>
          </p:nvSpPr>
          <p:spPr>
            <a:xfrm>
              <a:off x="5400375" y="3469900"/>
              <a:ext cx="24425" cy="4800"/>
            </a:xfrm>
            <a:custGeom>
              <a:avLst/>
              <a:gdLst/>
              <a:ahLst/>
              <a:cxnLst/>
              <a:rect l="l" t="t" r="r" b="b"/>
              <a:pathLst>
                <a:path w="977" h="192" extrusionOk="0">
                  <a:moveTo>
                    <a:pt x="298" y="1"/>
                  </a:moveTo>
                  <a:cubicBezTo>
                    <a:pt x="191" y="24"/>
                    <a:pt x="60" y="12"/>
                    <a:pt x="0" y="143"/>
                  </a:cubicBezTo>
                  <a:cubicBezTo>
                    <a:pt x="72" y="155"/>
                    <a:pt x="155" y="179"/>
                    <a:pt x="238" y="191"/>
                  </a:cubicBezTo>
                  <a:cubicBezTo>
                    <a:pt x="313" y="158"/>
                    <a:pt x="390" y="151"/>
                    <a:pt x="469" y="151"/>
                  </a:cubicBezTo>
                  <a:cubicBezTo>
                    <a:pt x="523" y="151"/>
                    <a:pt x="577" y="154"/>
                    <a:pt x="630" y="154"/>
                  </a:cubicBezTo>
                  <a:cubicBezTo>
                    <a:pt x="750" y="154"/>
                    <a:pt x="869" y="138"/>
                    <a:pt x="976" y="36"/>
                  </a:cubicBezTo>
                  <a:cubicBezTo>
                    <a:pt x="738" y="24"/>
                    <a:pt x="512" y="12"/>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5"/>
            <p:cNvSpPr/>
            <p:nvPr/>
          </p:nvSpPr>
          <p:spPr>
            <a:xfrm>
              <a:off x="5432500" y="3470500"/>
              <a:ext cx="6575" cy="2750"/>
            </a:xfrm>
            <a:custGeom>
              <a:avLst/>
              <a:gdLst/>
              <a:ahLst/>
              <a:cxnLst/>
              <a:rect l="l" t="t" r="r" b="b"/>
              <a:pathLst>
                <a:path w="263" h="110" extrusionOk="0">
                  <a:moveTo>
                    <a:pt x="1" y="0"/>
                  </a:moveTo>
                  <a:cubicBezTo>
                    <a:pt x="42" y="76"/>
                    <a:pt x="80" y="109"/>
                    <a:pt x="120" y="109"/>
                  </a:cubicBezTo>
                  <a:cubicBezTo>
                    <a:pt x="163" y="109"/>
                    <a:pt x="208" y="73"/>
                    <a:pt x="263" y="12"/>
                  </a:cubicBezTo>
                  <a:cubicBezTo>
                    <a:pt x="168"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5"/>
            <p:cNvSpPr/>
            <p:nvPr/>
          </p:nvSpPr>
          <p:spPr>
            <a:xfrm>
              <a:off x="5828400" y="3469000"/>
              <a:ext cx="37825" cy="12525"/>
            </a:xfrm>
            <a:custGeom>
              <a:avLst/>
              <a:gdLst/>
              <a:ahLst/>
              <a:cxnLst/>
              <a:rect l="l" t="t" r="r" b="b"/>
              <a:pathLst>
                <a:path w="1513" h="501" extrusionOk="0">
                  <a:moveTo>
                    <a:pt x="397" y="0"/>
                  </a:moveTo>
                  <a:cubicBezTo>
                    <a:pt x="376" y="0"/>
                    <a:pt x="355" y="4"/>
                    <a:pt x="334" y="13"/>
                  </a:cubicBezTo>
                  <a:cubicBezTo>
                    <a:pt x="203" y="96"/>
                    <a:pt x="0" y="108"/>
                    <a:pt x="84" y="334"/>
                  </a:cubicBezTo>
                  <a:cubicBezTo>
                    <a:pt x="175" y="365"/>
                    <a:pt x="270" y="374"/>
                    <a:pt x="365" y="374"/>
                  </a:cubicBezTo>
                  <a:cubicBezTo>
                    <a:pt x="492" y="374"/>
                    <a:pt x="621" y="358"/>
                    <a:pt x="750" y="358"/>
                  </a:cubicBezTo>
                  <a:cubicBezTo>
                    <a:pt x="896" y="434"/>
                    <a:pt x="1039" y="501"/>
                    <a:pt x="1168" y="501"/>
                  </a:cubicBezTo>
                  <a:cubicBezTo>
                    <a:pt x="1302" y="501"/>
                    <a:pt x="1421" y="428"/>
                    <a:pt x="1512" y="215"/>
                  </a:cubicBezTo>
                  <a:cubicBezTo>
                    <a:pt x="1334" y="156"/>
                    <a:pt x="1131" y="108"/>
                    <a:pt x="941" y="48"/>
                  </a:cubicBezTo>
                  <a:lnTo>
                    <a:pt x="798" y="48"/>
                  </a:lnTo>
                  <a:cubicBezTo>
                    <a:pt x="798" y="37"/>
                    <a:pt x="774" y="37"/>
                    <a:pt x="750" y="13"/>
                  </a:cubicBezTo>
                  <a:cubicBezTo>
                    <a:pt x="741" y="10"/>
                    <a:pt x="733" y="8"/>
                    <a:pt x="725" y="8"/>
                  </a:cubicBezTo>
                  <a:cubicBezTo>
                    <a:pt x="702" y="8"/>
                    <a:pt x="682" y="22"/>
                    <a:pt x="655" y="48"/>
                  </a:cubicBezTo>
                  <a:cubicBezTo>
                    <a:pt x="619" y="37"/>
                    <a:pt x="560" y="37"/>
                    <a:pt x="512" y="37"/>
                  </a:cubicBezTo>
                  <a:cubicBezTo>
                    <a:pt x="474" y="13"/>
                    <a:pt x="435" y="0"/>
                    <a:pt x="3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5"/>
            <p:cNvSpPr/>
            <p:nvPr/>
          </p:nvSpPr>
          <p:spPr>
            <a:xfrm>
              <a:off x="5773025" y="3466175"/>
              <a:ext cx="47350" cy="9850"/>
            </a:xfrm>
            <a:custGeom>
              <a:avLst/>
              <a:gdLst/>
              <a:ahLst/>
              <a:cxnLst/>
              <a:rect l="l" t="t" r="r" b="b"/>
              <a:pathLst>
                <a:path w="1894" h="394" extrusionOk="0">
                  <a:moveTo>
                    <a:pt x="95" y="1"/>
                  </a:moveTo>
                  <a:cubicBezTo>
                    <a:pt x="64" y="1"/>
                    <a:pt x="32" y="3"/>
                    <a:pt x="1" y="7"/>
                  </a:cubicBezTo>
                  <a:cubicBezTo>
                    <a:pt x="96" y="185"/>
                    <a:pt x="346" y="114"/>
                    <a:pt x="429" y="292"/>
                  </a:cubicBezTo>
                  <a:cubicBezTo>
                    <a:pt x="572" y="292"/>
                    <a:pt x="703" y="304"/>
                    <a:pt x="834" y="304"/>
                  </a:cubicBezTo>
                  <a:cubicBezTo>
                    <a:pt x="1030" y="324"/>
                    <a:pt x="1237" y="394"/>
                    <a:pt x="1435" y="394"/>
                  </a:cubicBezTo>
                  <a:cubicBezTo>
                    <a:pt x="1597" y="394"/>
                    <a:pt x="1754" y="346"/>
                    <a:pt x="1894" y="185"/>
                  </a:cubicBezTo>
                  <a:cubicBezTo>
                    <a:pt x="1766" y="90"/>
                    <a:pt x="1627" y="67"/>
                    <a:pt x="1484" y="67"/>
                  </a:cubicBezTo>
                  <a:cubicBezTo>
                    <a:pt x="1357" y="67"/>
                    <a:pt x="1228" y="85"/>
                    <a:pt x="1103" y="85"/>
                  </a:cubicBezTo>
                  <a:cubicBezTo>
                    <a:pt x="1001" y="85"/>
                    <a:pt x="903" y="73"/>
                    <a:pt x="810" y="31"/>
                  </a:cubicBezTo>
                  <a:cubicBezTo>
                    <a:pt x="747" y="50"/>
                    <a:pt x="684" y="57"/>
                    <a:pt x="621" y="57"/>
                  </a:cubicBezTo>
                  <a:cubicBezTo>
                    <a:pt x="445" y="57"/>
                    <a:pt x="272"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5"/>
            <p:cNvSpPr/>
            <p:nvPr/>
          </p:nvSpPr>
          <p:spPr>
            <a:xfrm>
              <a:off x="5793275" y="3466275"/>
              <a:ext cx="47650" cy="6700"/>
            </a:xfrm>
            <a:custGeom>
              <a:avLst/>
              <a:gdLst/>
              <a:ahLst/>
              <a:cxnLst/>
              <a:rect l="l" t="t" r="r" b="b"/>
              <a:pathLst>
                <a:path w="1906" h="268" extrusionOk="0">
                  <a:moveTo>
                    <a:pt x="1075" y="1"/>
                  </a:moveTo>
                  <a:cubicBezTo>
                    <a:pt x="758" y="1"/>
                    <a:pt x="440" y="41"/>
                    <a:pt x="125" y="41"/>
                  </a:cubicBezTo>
                  <a:cubicBezTo>
                    <a:pt x="83" y="41"/>
                    <a:pt x="42" y="40"/>
                    <a:pt x="0" y="38"/>
                  </a:cubicBezTo>
                  <a:lnTo>
                    <a:pt x="0" y="38"/>
                  </a:lnTo>
                  <a:cubicBezTo>
                    <a:pt x="155" y="116"/>
                    <a:pt x="319" y="126"/>
                    <a:pt x="485" y="126"/>
                  </a:cubicBezTo>
                  <a:cubicBezTo>
                    <a:pt x="549" y="126"/>
                    <a:pt x="614" y="125"/>
                    <a:pt x="678" y="125"/>
                  </a:cubicBezTo>
                  <a:cubicBezTo>
                    <a:pt x="804" y="125"/>
                    <a:pt x="929" y="131"/>
                    <a:pt x="1048" y="169"/>
                  </a:cubicBezTo>
                  <a:cubicBezTo>
                    <a:pt x="1144" y="242"/>
                    <a:pt x="1241" y="267"/>
                    <a:pt x="1337" y="267"/>
                  </a:cubicBezTo>
                  <a:cubicBezTo>
                    <a:pt x="1479" y="267"/>
                    <a:pt x="1621" y="212"/>
                    <a:pt x="1762" y="169"/>
                  </a:cubicBezTo>
                  <a:cubicBezTo>
                    <a:pt x="1810" y="157"/>
                    <a:pt x="1858" y="157"/>
                    <a:pt x="1905" y="146"/>
                  </a:cubicBezTo>
                  <a:cubicBezTo>
                    <a:pt x="1630" y="31"/>
                    <a:pt x="1353"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5"/>
            <p:cNvSpPr/>
            <p:nvPr/>
          </p:nvSpPr>
          <p:spPr>
            <a:xfrm>
              <a:off x="5636400" y="3455625"/>
              <a:ext cx="29800" cy="4125"/>
            </a:xfrm>
            <a:custGeom>
              <a:avLst/>
              <a:gdLst/>
              <a:ahLst/>
              <a:cxnLst/>
              <a:rect l="l" t="t" r="r" b="b"/>
              <a:pathLst>
                <a:path w="1192" h="165" extrusionOk="0">
                  <a:moveTo>
                    <a:pt x="1" y="0"/>
                  </a:moveTo>
                  <a:lnTo>
                    <a:pt x="1" y="0"/>
                  </a:lnTo>
                  <a:cubicBezTo>
                    <a:pt x="176" y="131"/>
                    <a:pt x="358" y="165"/>
                    <a:pt x="542" y="165"/>
                  </a:cubicBezTo>
                  <a:cubicBezTo>
                    <a:pt x="733" y="165"/>
                    <a:pt x="925" y="129"/>
                    <a:pt x="1113" y="129"/>
                  </a:cubicBezTo>
                  <a:cubicBezTo>
                    <a:pt x="1139" y="129"/>
                    <a:pt x="1165" y="129"/>
                    <a:pt x="1191" y="131"/>
                  </a:cubicBezTo>
                  <a:cubicBezTo>
                    <a:pt x="810" y="0"/>
                    <a:pt x="406"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5"/>
            <p:cNvSpPr/>
            <p:nvPr/>
          </p:nvSpPr>
          <p:spPr>
            <a:xfrm>
              <a:off x="5604550" y="3452250"/>
              <a:ext cx="26825" cy="3850"/>
            </a:xfrm>
            <a:custGeom>
              <a:avLst/>
              <a:gdLst/>
              <a:ahLst/>
              <a:cxnLst/>
              <a:rect l="l" t="t" r="r" b="b"/>
              <a:pathLst>
                <a:path w="1073" h="154" extrusionOk="0">
                  <a:moveTo>
                    <a:pt x="576" y="1"/>
                  </a:moveTo>
                  <a:cubicBezTo>
                    <a:pt x="443" y="1"/>
                    <a:pt x="309" y="15"/>
                    <a:pt x="177" y="15"/>
                  </a:cubicBezTo>
                  <a:cubicBezTo>
                    <a:pt x="118" y="15"/>
                    <a:pt x="59" y="12"/>
                    <a:pt x="1" y="4"/>
                  </a:cubicBezTo>
                  <a:lnTo>
                    <a:pt x="1" y="4"/>
                  </a:lnTo>
                  <a:cubicBezTo>
                    <a:pt x="154" y="123"/>
                    <a:pt x="323" y="153"/>
                    <a:pt x="497" y="153"/>
                  </a:cubicBezTo>
                  <a:cubicBezTo>
                    <a:pt x="673" y="153"/>
                    <a:pt x="854" y="122"/>
                    <a:pt x="1028" y="122"/>
                  </a:cubicBezTo>
                  <a:cubicBezTo>
                    <a:pt x="1043" y="122"/>
                    <a:pt x="1058" y="123"/>
                    <a:pt x="1072" y="123"/>
                  </a:cubicBezTo>
                  <a:cubicBezTo>
                    <a:pt x="911" y="23"/>
                    <a:pt x="744" y="1"/>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5"/>
            <p:cNvSpPr/>
            <p:nvPr/>
          </p:nvSpPr>
          <p:spPr>
            <a:xfrm>
              <a:off x="5690575" y="3459550"/>
              <a:ext cx="25625" cy="3650"/>
            </a:xfrm>
            <a:custGeom>
              <a:avLst/>
              <a:gdLst/>
              <a:ahLst/>
              <a:cxnLst/>
              <a:rect l="l" t="t" r="r" b="b"/>
              <a:pathLst>
                <a:path w="1025" h="146" extrusionOk="0">
                  <a:moveTo>
                    <a:pt x="419" y="0"/>
                  </a:moveTo>
                  <a:cubicBezTo>
                    <a:pt x="283" y="0"/>
                    <a:pt x="144" y="10"/>
                    <a:pt x="1" y="10"/>
                  </a:cubicBezTo>
                  <a:cubicBezTo>
                    <a:pt x="143" y="119"/>
                    <a:pt x="298" y="146"/>
                    <a:pt x="458" y="146"/>
                  </a:cubicBezTo>
                  <a:cubicBezTo>
                    <a:pt x="606" y="146"/>
                    <a:pt x="757" y="123"/>
                    <a:pt x="906" y="123"/>
                  </a:cubicBezTo>
                  <a:cubicBezTo>
                    <a:pt x="946" y="123"/>
                    <a:pt x="985" y="125"/>
                    <a:pt x="1025" y="129"/>
                  </a:cubicBezTo>
                  <a:cubicBezTo>
                    <a:pt x="825" y="22"/>
                    <a:pt x="625"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5"/>
            <p:cNvSpPr/>
            <p:nvPr/>
          </p:nvSpPr>
          <p:spPr>
            <a:xfrm>
              <a:off x="5719450" y="3462875"/>
              <a:ext cx="15800" cy="3700"/>
            </a:xfrm>
            <a:custGeom>
              <a:avLst/>
              <a:gdLst/>
              <a:ahLst/>
              <a:cxnLst/>
              <a:rect l="l" t="t" r="r" b="b"/>
              <a:pathLst>
                <a:path w="632" h="148" extrusionOk="0">
                  <a:moveTo>
                    <a:pt x="126" y="1"/>
                  </a:moveTo>
                  <a:cubicBezTo>
                    <a:pt x="84" y="1"/>
                    <a:pt x="43" y="3"/>
                    <a:pt x="1" y="8"/>
                  </a:cubicBezTo>
                  <a:cubicBezTo>
                    <a:pt x="95" y="121"/>
                    <a:pt x="203" y="148"/>
                    <a:pt x="317" y="148"/>
                  </a:cubicBezTo>
                  <a:cubicBezTo>
                    <a:pt x="419" y="148"/>
                    <a:pt x="525" y="127"/>
                    <a:pt x="632" y="127"/>
                  </a:cubicBezTo>
                  <a:cubicBezTo>
                    <a:pt x="459" y="41"/>
                    <a:pt x="295" y="1"/>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5"/>
            <p:cNvSpPr/>
            <p:nvPr/>
          </p:nvSpPr>
          <p:spPr>
            <a:xfrm>
              <a:off x="5668850" y="3459475"/>
              <a:ext cx="3900" cy="1625"/>
            </a:xfrm>
            <a:custGeom>
              <a:avLst/>
              <a:gdLst/>
              <a:ahLst/>
              <a:cxnLst/>
              <a:rect l="l" t="t" r="r" b="b"/>
              <a:pathLst>
                <a:path w="156" h="65" extrusionOk="0">
                  <a:moveTo>
                    <a:pt x="1" y="1"/>
                  </a:moveTo>
                  <a:cubicBezTo>
                    <a:pt x="12" y="25"/>
                    <a:pt x="36" y="37"/>
                    <a:pt x="48" y="60"/>
                  </a:cubicBezTo>
                  <a:cubicBezTo>
                    <a:pt x="56" y="63"/>
                    <a:pt x="65" y="65"/>
                    <a:pt x="74" y="65"/>
                  </a:cubicBezTo>
                  <a:cubicBezTo>
                    <a:pt x="104" y="65"/>
                    <a:pt x="137"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5"/>
            <p:cNvSpPr/>
            <p:nvPr/>
          </p:nvSpPr>
          <p:spPr>
            <a:xfrm>
              <a:off x="5844475" y="3468600"/>
              <a:ext cx="3875" cy="1625"/>
            </a:xfrm>
            <a:custGeom>
              <a:avLst/>
              <a:gdLst/>
              <a:ahLst/>
              <a:cxnLst/>
              <a:rect l="l" t="t" r="r" b="b"/>
              <a:pathLst>
                <a:path w="155" h="65" extrusionOk="0">
                  <a:moveTo>
                    <a:pt x="76" y="1"/>
                  </a:moveTo>
                  <a:cubicBezTo>
                    <a:pt x="40" y="1"/>
                    <a:pt x="9" y="18"/>
                    <a:pt x="0" y="64"/>
                  </a:cubicBezTo>
                  <a:lnTo>
                    <a:pt x="155" y="64"/>
                  </a:lnTo>
                  <a:cubicBezTo>
                    <a:pt x="131" y="29"/>
                    <a:pt x="131" y="17"/>
                    <a:pt x="107" y="5"/>
                  </a:cubicBezTo>
                  <a:cubicBezTo>
                    <a:pt x="97" y="2"/>
                    <a:pt x="86" y="1"/>
                    <a:pt x="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5"/>
            <p:cNvSpPr/>
            <p:nvPr/>
          </p:nvSpPr>
          <p:spPr>
            <a:xfrm>
              <a:off x="5884050" y="3265400"/>
              <a:ext cx="61350" cy="22975"/>
            </a:xfrm>
            <a:custGeom>
              <a:avLst/>
              <a:gdLst/>
              <a:ahLst/>
              <a:cxnLst/>
              <a:rect l="l" t="t" r="r" b="b"/>
              <a:pathLst>
                <a:path w="2454" h="919" extrusionOk="0">
                  <a:moveTo>
                    <a:pt x="13" y="1"/>
                  </a:moveTo>
                  <a:cubicBezTo>
                    <a:pt x="1" y="61"/>
                    <a:pt x="1" y="120"/>
                    <a:pt x="1" y="180"/>
                  </a:cubicBezTo>
                  <a:cubicBezTo>
                    <a:pt x="477" y="346"/>
                    <a:pt x="989" y="334"/>
                    <a:pt x="1441" y="572"/>
                  </a:cubicBezTo>
                  <a:cubicBezTo>
                    <a:pt x="1370" y="620"/>
                    <a:pt x="1370" y="680"/>
                    <a:pt x="1441" y="715"/>
                  </a:cubicBezTo>
                  <a:cubicBezTo>
                    <a:pt x="1469" y="715"/>
                    <a:pt x="1504" y="714"/>
                    <a:pt x="1538" y="714"/>
                  </a:cubicBezTo>
                  <a:cubicBezTo>
                    <a:pt x="1608" y="714"/>
                    <a:pt x="1680" y="719"/>
                    <a:pt x="1703" y="751"/>
                  </a:cubicBezTo>
                  <a:cubicBezTo>
                    <a:pt x="1815" y="872"/>
                    <a:pt x="1921" y="919"/>
                    <a:pt x="2023" y="919"/>
                  </a:cubicBezTo>
                  <a:cubicBezTo>
                    <a:pt x="2171" y="919"/>
                    <a:pt x="2312" y="821"/>
                    <a:pt x="2453" y="715"/>
                  </a:cubicBezTo>
                  <a:cubicBezTo>
                    <a:pt x="2392" y="387"/>
                    <a:pt x="2109" y="227"/>
                    <a:pt x="1865" y="227"/>
                  </a:cubicBezTo>
                  <a:cubicBezTo>
                    <a:pt x="1826" y="227"/>
                    <a:pt x="1787" y="231"/>
                    <a:pt x="1751" y="239"/>
                  </a:cubicBezTo>
                  <a:cubicBezTo>
                    <a:pt x="1650" y="258"/>
                    <a:pt x="1553" y="266"/>
                    <a:pt x="1457" y="266"/>
                  </a:cubicBezTo>
                  <a:cubicBezTo>
                    <a:pt x="951" y="266"/>
                    <a:pt x="503" y="4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5"/>
            <p:cNvSpPr/>
            <p:nvPr/>
          </p:nvSpPr>
          <p:spPr>
            <a:xfrm>
              <a:off x="5859650" y="3279700"/>
              <a:ext cx="60450" cy="10450"/>
            </a:xfrm>
            <a:custGeom>
              <a:avLst/>
              <a:gdLst/>
              <a:ahLst/>
              <a:cxnLst/>
              <a:rect l="l" t="t" r="r" b="b"/>
              <a:pathLst>
                <a:path w="2418" h="418" extrusionOk="0">
                  <a:moveTo>
                    <a:pt x="2417" y="0"/>
                  </a:moveTo>
                  <a:cubicBezTo>
                    <a:pt x="1837" y="9"/>
                    <a:pt x="1267" y="17"/>
                    <a:pt x="702" y="17"/>
                  </a:cubicBezTo>
                  <a:cubicBezTo>
                    <a:pt x="468" y="17"/>
                    <a:pt x="234" y="16"/>
                    <a:pt x="0" y="12"/>
                  </a:cubicBezTo>
                  <a:lnTo>
                    <a:pt x="0" y="12"/>
                  </a:lnTo>
                  <a:cubicBezTo>
                    <a:pt x="191" y="227"/>
                    <a:pt x="584" y="96"/>
                    <a:pt x="715" y="417"/>
                  </a:cubicBezTo>
                  <a:cubicBezTo>
                    <a:pt x="816" y="204"/>
                    <a:pt x="987" y="138"/>
                    <a:pt x="1191" y="138"/>
                  </a:cubicBezTo>
                  <a:cubicBezTo>
                    <a:pt x="1226" y="138"/>
                    <a:pt x="1261" y="140"/>
                    <a:pt x="1298" y="143"/>
                  </a:cubicBezTo>
                  <a:cubicBezTo>
                    <a:pt x="1322" y="161"/>
                    <a:pt x="1346" y="170"/>
                    <a:pt x="1368" y="170"/>
                  </a:cubicBezTo>
                  <a:cubicBezTo>
                    <a:pt x="1391" y="170"/>
                    <a:pt x="1411" y="161"/>
                    <a:pt x="1429" y="143"/>
                  </a:cubicBezTo>
                  <a:cubicBezTo>
                    <a:pt x="1477" y="179"/>
                    <a:pt x="1536" y="227"/>
                    <a:pt x="1584" y="262"/>
                  </a:cubicBezTo>
                  <a:cubicBezTo>
                    <a:pt x="1584" y="286"/>
                    <a:pt x="1596" y="286"/>
                    <a:pt x="1632" y="298"/>
                  </a:cubicBezTo>
                  <a:cubicBezTo>
                    <a:pt x="1638" y="301"/>
                    <a:pt x="1644" y="303"/>
                    <a:pt x="1650" y="303"/>
                  </a:cubicBezTo>
                  <a:cubicBezTo>
                    <a:pt x="1668" y="303"/>
                    <a:pt x="1688" y="289"/>
                    <a:pt x="1715" y="262"/>
                  </a:cubicBezTo>
                  <a:cubicBezTo>
                    <a:pt x="1774" y="167"/>
                    <a:pt x="1882" y="131"/>
                    <a:pt x="2001" y="131"/>
                  </a:cubicBezTo>
                  <a:lnTo>
                    <a:pt x="2144" y="286"/>
                  </a:lnTo>
                  <a:cubicBezTo>
                    <a:pt x="2144" y="298"/>
                    <a:pt x="2167" y="298"/>
                    <a:pt x="2191" y="310"/>
                  </a:cubicBezTo>
                  <a:cubicBezTo>
                    <a:pt x="2198" y="313"/>
                    <a:pt x="2205" y="315"/>
                    <a:pt x="2212" y="315"/>
                  </a:cubicBezTo>
                  <a:cubicBezTo>
                    <a:pt x="2233" y="315"/>
                    <a:pt x="2257" y="304"/>
                    <a:pt x="2275" y="286"/>
                  </a:cubicBezTo>
                  <a:lnTo>
                    <a:pt x="2417" y="143"/>
                  </a:lnTo>
                  <a:lnTo>
                    <a:pt x="24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5"/>
            <p:cNvSpPr/>
            <p:nvPr/>
          </p:nvSpPr>
          <p:spPr>
            <a:xfrm>
              <a:off x="5965325" y="3269875"/>
              <a:ext cx="20850" cy="15100"/>
            </a:xfrm>
            <a:custGeom>
              <a:avLst/>
              <a:gdLst/>
              <a:ahLst/>
              <a:cxnLst/>
              <a:rect l="l" t="t" r="r" b="b"/>
              <a:pathLst>
                <a:path w="834" h="604" extrusionOk="0">
                  <a:moveTo>
                    <a:pt x="214" y="1"/>
                  </a:moveTo>
                  <a:cubicBezTo>
                    <a:pt x="167" y="96"/>
                    <a:pt x="107" y="179"/>
                    <a:pt x="48" y="263"/>
                  </a:cubicBezTo>
                  <a:cubicBezTo>
                    <a:pt x="0" y="322"/>
                    <a:pt x="0" y="358"/>
                    <a:pt x="48" y="405"/>
                  </a:cubicBezTo>
                  <a:cubicBezTo>
                    <a:pt x="186" y="459"/>
                    <a:pt x="296" y="540"/>
                    <a:pt x="428" y="540"/>
                  </a:cubicBezTo>
                  <a:cubicBezTo>
                    <a:pt x="444" y="540"/>
                    <a:pt x="460" y="539"/>
                    <a:pt x="476" y="536"/>
                  </a:cubicBezTo>
                  <a:cubicBezTo>
                    <a:pt x="522" y="582"/>
                    <a:pt x="571" y="603"/>
                    <a:pt x="619" y="603"/>
                  </a:cubicBezTo>
                  <a:cubicBezTo>
                    <a:pt x="670" y="603"/>
                    <a:pt x="719" y="579"/>
                    <a:pt x="762" y="536"/>
                  </a:cubicBezTo>
                  <a:cubicBezTo>
                    <a:pt x="834" y="108"/>
                    <a:pt x="465" y="120"/>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5"/>
            <p:cNvSpPr/>
            <p:nvPr/>
          </p:nvSpPr>
          <p:spPr>
            <a:xfrm>
              <a:off x="5977225" y="3283275"/>
              <a:ext cx="7175" cy="7175"/>
            </a:xfrm>
            <a:custGeom>
              <a:avLst/>
              <a:gdLst/>
              <a:ahLst/>
              <a:cxnLst/>
              <a:rect l="l" t="t" r="r" b="b"/>
              <a:pathLst>
                <a:path w="287" h="287" extrusionOk="0">
                  <a:moveTo>
                    <a:pt x="0" y="0"/>
                  </a:moveTo>
                  <a:cubicBezTo>
                    <a:pt x="0" y="119"/>
                    <a:pt x="36" y="238"/>
                    <a:pt x="143" y="286"/>
                  </a:cubicBezTo>
                  <a:cubicBezTo>
                    <a:pt x="179" y="203"/>
                    <a:pt x="239" y="96"/>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5"/>
            <p:cNvSpPr/>
            <p:nvPr/>
          </p:nvSpPr>
          <p:spPr>
            <a:xfrm>
              <a:off x="5964425" y="3276725"/>
              <a:ext cx="2100" cy="3600"/>
            </a:xfrm>
            <a:custGeom>
              <a:avLst/>
              <a:gdLst/>
              <a:ahLst/>
              <a:cxnLst/>
              <a:rect l="l" t="t" r="r" b="b"/>
              <a:pathLst>
                <a:path w="84" h="144" extrusionOk="0">
                  <a:moveTo>
                    <a:pt x="84" y="0"/>
                  </a:moveTo>
                  <a:cubicBezTo>
                    <a:pt x="0" y="48"/>
                    <a:pt x="12" y="84"/>
                    <a:pt x="84" y="143"/>
                  </a:cubicBez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5"/>
            <p:cNvSpPr/>
            <p:nvPr/>
          </p:nvSpPr>
          <p:spPr>
            <a:xfrm>
              <a:off x="5912925" y="3287150"/>
              <a:ext cx="3300" cy="2025"/>
            </a:xfrm>
            <a:custGeom>
              <a:avLst/>
              <a:gdLst/>
              <a:ahLst/>
              <a:cxnLst/>
              <a:rect l="l" t="t" r="r" b="b"/>
              <a:pathLst>
                <a:path w="132" h="81" extrusionOk="0">
                  <a:moveTo>
                    <a:pt x="1" y="0"/>
                  </a:moveTo>
                  <a:cubicBezTo>
                    <a:pt x="24" y="54"/>
                    <a:pt x="48" y="81"/>
                    <a:pt x="71" y="81"/>
                  </a:cubicBezTo>
                  <a:cubicBezTo>
                    <a:pt x="93" y="81"/>
                    <a:pt x="114" y="54"/>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5"/>
            <p:cNvSpPr/>
            <p:nvPr/>
          </p:nvSpPr>
          <p:spPr>
            <a:xfrm>
              <a:off x="5909350" y="3283875"/>
              <a:ext cx="3600" cy="3600"/>
            </a:xfrm>
            <a:custGeom>
              <a:avLst/>
              <a:gdLst/>
              <a:ahLst/>
              <a:cxnLst/>
              <a:rect l="l" t="t" r="r" b="b"/>
              <a:pathLst>
                <a:path w="144" h="144" extrusionOk="0">
                  <a:moveTo>
                    <a:pt x="1" y="0"/>
                  </a:moveTo>
                  <a:lnTo>
                    <a:pt x="144" y="143"/>
                  </a:lnTo>
                  <a:cubicBezTo>
                    <a:pt x="96" y="84"/>
                    <a:pt x="37"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5"/>
            <p:cNvSpPr/>
            <p:nvPr/>
          </p:nvSpPr>
          <p:spPr>
            <a:xfrm>
              <a:off x="5891500" y="3283875"/>
              <a:ext cx="3300" cy="1100"/>
            </a:xfrm>
            <a:custGeom>
              <a:avLst/>
              <a:gdLst/>
              <a:ahLst/>
              <a:cxnLst/>
              <a:rect l="l" t="t" r="r" b="b"/>
              <a:pathLst>
                <a:path w="132" h="44" extrusionOk="0">
                  <a:moveTo>
                    <a:pt x="0" y="0"/>
                  </a:moveTo>
                  <a:cubicBezTo>
                    <a:pt x="10" y="18"/>
                    <a:pt x="19" y="44"/>
                    <a:pt x="22" y="44"/>
                  </a:cubicBezTo>
                  <a:cubicBezTo>
                    <a:pt x="24" y="44"/>
                    <a:pt x="24" y="41"/>
                    <a:pt x="24" y="36"/>
                  </a:cubicBezTo>
                  <a:cubicBezTo>
                    <a:pt x="72" y="24"/>
                    <a:pt x="9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5"/>
            <p:cNvSpPr/>
            <p:nvPr/>
          </p:nvSpPr>
          <p:spPr>
            <a:xfrm>
              <a:off x="5898350" y="3287150"/>
              <a:ext cx="3900" cy="2025"/>
            </a:xfrm>
            <a:custGeom>
              <a:avLst/>
              <a:gdLst/>
              <a:ahLst/>
              <a:cxnLst/>
              <a:rect l="l" t="t" r="r" b="b"/>
              <a:pathLst>
                <a:path w="156" h="81" extrusionOk="0">
                  <a:moveTo>
                    <a:pt x="0" y="0"/>
                  </a:moveTo>
                  <a:cubicBezTo>
                    <a:pt x="30" y="54"/>
                    <a:pt x="57" y="81"/>
                    <a:pt x="82" y="81"/>
                  </a:cubicBezTo>
                  <a:cubicBezTo>
                    <a:pt x="107" y="81"/>
                    <a:pt x="131" y="5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5"/>
            <p:cNvSpPr/>
            <p:nvPr/>
          </p:nvSpPr>
          <p:spPr>
            <a:xfrm>
              <a:off x="5945375" y="3283875"/>
              <a:ext cx="1500" cy="1350"/>
            </a:xfrm>
            <a:custGeom>
              <a:avLst/>
              <a:gdLst/>
              <a:ahLst/>
              <a:cxnLst/>
              <a:rect l="l" t="t" r="r" b="b"/>
              <a:pathLst>
                <a:path w="60" h="54" extrusionOk="0">
                  <a:moveTo>
                    <a:pt x="0" y="0"/>
                  </a:moveTo>
                  <a:lnTo>
                    <a:pt x="0" y="0"/>
                  </a:lnTo>
                  <a:cubicBezTo>
                    <a:pt x="7" y="35"/>
                    <a:pt x="22" y="53"/>
                    <a:pt x="36" y="53"/>
                  </a:cubicBezTo>
                  <a:cubicBezTo>
                    <a:pt x="46" y="53"/>
                    <a:pt x="55" y="44"/>
                    <a:pt x="60" y="24"/>
                  </a:cubicBezTo>
                  <a:cubicBezTo>
                    <a:pt x="60" y="24"/>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5"/>
            <p:cNvSpPr/>
            <p:nvPr/>
          </p:nvSpPr>
          <p:spPr>
            <a:xfrm>
              <a:off x="5822450" y="3284450"/>
              <a:ext cx="4475" cy="1275"/>
            </a:xfrm>
            <a:custGeom>
              <a:avLst/>
              <a:gdLst/>
              <a:ahLst/>
              <a:cxnLst/>
              <a:rect l="l" t="t" r="r" b="b"/>
              <a:pathLst>
                <a:path w="179" h="51" extrusionOk="0">
                  <a:moveTo>
                    <a:pt x="0" y="1"/>
                  </a:moveTo>
                  <a:cubicBezTo>
                    <a:pt x="29" y="35"/>
                    <a:pt x="62" y="50"/>
                    <a:pt x="94" y="50"/>
                  </a:cubicBezTo>
                  <a:cubicBezTo>
                    <a:pt x="128" y="50"/>
                    <a:pt x="160" y="32"/>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5"/>
            <p:cNvSpPr/>
            <p:nvPr/>
          </p:nvSpPr>
          <p:spPr>
            <a:xfrm>
              <a:off x="6051050" y="3283875"/>
              <a:ext cx="12525" cy="8725"/>
            </a:xfrm>
            <a:custGeom>
              <a:avLst/>
              <a:gdLst/>
              <a:ahLst/>
              <a:cxnLst/>
              <a:rect l="l" t="t" r="r" b="b"/>
              <a:pathLst>
                <a:path w="501" h="349" extrusionOk="0">
                  <a:moveTo>
                    <a:pt x="60" y="0"/>
                  </a:moveTo>
                  <a:cubicBezTo>
                    <a:pt x="0" y="36"/>
                    <a:pt x="0" y="84"/>
                    <a:pt x="60" y="143"/>
                  </a:cubicBezTo>
                  <a:cubicBezTo>
                    <a:pt x="107" y="203"/>
                    <a:pt x="167" y="250"/>
                    <a:pt x="203" y="310"/>
                  </a:cubicBezTo>
                  <a:cubicBezTo>
                    <a:pt x="251" y="337"/>
                    <a:pt x="299" y="349"/>
                    <a:pt x="345" y="349"/>
                  </a:cubicBezTo>
                  <a:cubicBezTo>
                    <a:pt x="401" y="349"/>
                    <a:pt x="454" y="331"/>
                    <a:pt x="500" y="298"/>
                  </a:cubicBezTo>
                  <a:cubicBezTo>
                    <a:pt x="488" y="203"/>
                    <a:pt x="488" y="119"/>
                    <a:pt x="476" y="24"/>
                  </a:cubicBezTo>
                  <a:cubicBezTo>
                    <a:pt x="345" y="12"/>
                    <a:pt x="191"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5"/>
            <p:cNvSpPr/>
            <p:nvPr/>
          </p:nvSpPr>
          <p:spPr>
            <a:xfrm>
              <a:off x="6056100" y="3290725"/>
              <a:ext cx="7475" cy="3175"/>
            </a:xfrm>
            <a:custGeom>
              <a:avLst/>
              <a:gdLst/>
              <a:ahLst/>
              <a:cxnLst/>
              <a:rect l="l" t="t" r="r" b="b"/>
              <a:pathLst>
                <a:path w="299" h="127" extrusionOk="0">
                  <a:moveTo>
                    <a:pt x="298" y="0"/>
                  </a:moveTo>
                  <a:lnTo>
                    <a:pt x="298" y="0"/>
                  </a:lnTo>
                  <a:cubicBezTo>
                    <a:pt x="203" y="24"/>
                    <a:pt x="108" y="24"/>
                    <a:pt x="1" y="24"/>
                  </a:cubicBezTo>
                  <a:cubicBezTo>
                    <a:pt x="1" y="60"/>
                    <a:pt x="1" y="95"/>
                    <a:pt x="24" y="119"/>
                  </a:cubicBezTo>
                  <a:cubicBezTo>
                    <a:pt x="43" y="124"/>
                    <a:pt x="62" y="126"/>
                    <a:pt x="81" y="126"/>
                  </a:cubicBezTo>
                  <a:cubicBezTo>
                    <a:pt x="160" y="126"/>
                    <a:pt x="241" y="8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5"/>
            <p:cNvSpPr/>
            <p:nvPr/>
          </p:nvSpPr>
          <p:spPr>
            <a:xfrm>
              <a:off x="6047775" y="3283275"/>
              <a:ext cx="4775" cy="4200"/>
            </a:xfrm>
            <a:custGeom>
              <a:avLst/>
              <a:gdLst/>
              <a:ahLst/>
              <a:cxnLst/>
              <a:rect l="l" t="t" r="r" b="b"/>
              <a:pathLst>
                <a:path w="191" h="168" extrusionOk="0">
                  <a:moveTo>
                    <a:pt x="72" y="0"/>
                  </a:moveTo>
                  <a:lnTo>
                    <a:pt x="60" y="24"/>
                  </a:lnTo>
                  <a:cubicBezTo>
                    <a:pt x="0" y="84"/>
                    <a:pt x="0" y="119"/>
                    <a:pt x="60" y="167"/>
                  </a:cubicBezTo>
                  <a:lnTo>
                    <a:pt x="179" y="167"/>
                  </a:lnTo>
                  <a:cubicBezTo>
                    <a:pt x="191" y="119"/>
                    <a:pt x="191" y="60"/>
                    <a:pt x="191" y="24"/>
                  </a:cubicBezTo>
                  <a:cubicBezTo>
                    <a:pt x="155" y="0"/>
                    <a:pt x="119"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5"/>
            <p:cNvSpPr/>
            <p:nvPr/>
          </p:nvSpPr>
          <p:spPr>
            <a:xfrm>
              <a:off x="6045375" y="3283875"/>
              <a:ext cx="3900" cy="4600"/>
            </a:xfrm>
            <a:custGeom>
              <a:avLst/>
              <a:gdLst/>
              <a:ahLst/>
              <a:cxnLst/>
              <a:rect l="l" t="t" r="r" b="b"/>
              <a:pathLst>
                <a:path w="156" h="184" extrusionOk="0">
                  <a:moveTo>
                    <a:pt x="156" y="0"/>
                  </a:moveTo>
                  <a:cubicBezTo>
                    <a:pt x="108" y="36"/>
                    <a:pt x="49" y="84"/>
                    <a:pt x="1" y="143"/>
                  </a:cubicBezTo>
                  <a:cubicBezTo>
                    <a:pt x="1" y="143"/>
                    <a:pt x="13" y="155"/>
                    <a:pt x="49" y="179"/>
                  </a:cubicBezTo>
                  <a:cubicBezTo>
                    <a:pt x="60" y="182"/>
                    <a:pt x="71" y="183"/>
                    <a:pt x="80" y="183"/>
                  </a:cubicBezTo>
                  <a:cubicBezTo>
                    <a:pt x="109" y="183"/>
                    <a:pt x="129" y="170"/>
                    <a:pt x="156" y="143"/>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5"/>
            <p:cNvSpPr/>
            <p:nvPr/>
          </p:nvSpPr>
          <p:spPr>
            <a:xfrm>
              <a:off x="6044200" y="3287150"/>
              <a:ext cx="5075" cy="3300"/>
            </a:xfrm>
            <a:custGeom>
              <a:avLst/>
              <a:gdLst/>
              <a:ahLst/>
              <a:cxnLst/>
              <a:rect l="l" t="t" r="r" b="b"/>
              <a:pathLst>
                <a:path w="203" h="132" extrusionOk="0">
                  <a:moveTo>
                    <a:pt x="48" y="0"/>
                  </a:moveTo>
                  <a:lnTo>
                    <a:pt x="36" y="12"/>
                  </a:lnTo>
                  <a:cubicBezTo>
                    <a:pt x="0" y="60"/>
                    <a:pt x="0" y="95"/>
                    <a:pt x="48" y="131"/>
                  </a:cubicBezTo>
                  <a:cubicBezTo>
                    <a:pt x="96" y="83"/>
                    <a:pt x="155"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5"/>
            <p:cNvSpPr/>
            <p:nvPr/>
          </p:nvSpPr>
          <p:spPr>
            <a:xfrm>
              <a:off x="6043300" y="3287725"/>
              <a:ext cx="2100" cy="3025"/>
            </a:xfrm>
            <a:custGeom>
              <a:avLst/>
              <a:gdLst/>
              <a:ahLst/>
              <a:cxnLst/>
              <a:rect l="l" t="t" r="r" b="b"/>
              <a:pathLst>
                <a:path w="84" h="121" extrusionOk="0">
                  <a:moveTo>
                    <a:pt x="72" y="1"/>
                  </a:moveTo>
                  <a:cubicBezTo>
                    <a:pt x="1" y="49"/>
                    <a:pt x="24" y="84"/>
                    <a:pt x="84" y="120"/>
                  </a:cubicBezTo>
                  <a:cubicBezTo>
                    <a:pt x="84" y="84"/>
                    <a:pt x="72" y="49"/>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5"/>
            <p:cNvSpPr/>
            <p:nvPr/>
          </p:nvSpPr>
          <p:spPr>
            <a:xfrm>
              <a:off x="6092425" y="3292800"/>
              <a:ext cx="8050" cy="4775"/>
            </a:xfrm>
            <a:custGeom>
              <a:avLst/>
              <a:gdLst/>
              <a:ahLst/>
              <a:cxnLst/>
              <a:rect l="l" t="t" r="r" b="b"/>
              <a:pathLst>
                <a:path w="322" h="191" extrusionOk="0">
                  <a:moveTo>
                    <a:pt x="137" y="0"/>
                  </a:moveTo>
                  <a:cubicBezTo>
                    <a:pt x="89" y="0"/>
                    <a:pt x="42" y="24"/>
                    <a:pt x="0" y="72"/>
                  </a:cubicBezTo>
                  <a:lnTo>
                    <a:pt x="0" y="191"/>
                  </a:lnTo>
                  <a:lnTo>
                    <a:pt x="274" y="191"/>
                  </a:lnTo>
                  <a:cubicBezTo>
                    <a:pt x="322" y="155"/>
                    <a:pt x="322" y="119"/>
                    <a:pt x="274" y="72"/>
                  </a:cubicBezTo>
                  <a:cubicBezTo>
                    <a:pt x="232" y="24"/>
                    <a:pt x="18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5"/>
            <p:cNvSpPr/>
            <p:nvPr/>
          </p:nvSpPr>
          <p:spPr>
            <a:xfrm>
              <a:off x="6099250" y="3294575"/>
              <a:ext cx="3600" cy="3225"/>
            </a:xfrm>
            <a:custGeom>
              <a:avLst/>
              <a:gdLst/>
              <a:ahLst/>
              <a:cxnLst/>
              <a:rect l="l" t="t" r="r" b="b"/>
              <a:pathLst>
                <a:path w="144" h="129" extrusionOk="0">
                  <a:moveTo>
                    <a:pt x="1" y="1"/>
                  </a:moveTo>
                  <a:lnTo>
                    <a:pt x="1" y="120"/>
                  </a:lnTo>
                  <a:cubicBezTo>
                    <a:pt x="25" y="126"/>
                    <a:pt x="49" y="129"/>
                    <a:pt x="72" y="129"/>
                  </a:cubicBezTo>
                  <a:cubicBezTo>
                    <a:pt x="96" y="129"/>
                    <a:pt x="120" y="126"/>
                    <a:pt x="144" y="120"/>
                  </a:cubicBezTo>
                  <a:cubicBezTo>
                    <a:pt x="96" y="84"/>
                    <a:pt x="49"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5"/>
            <p:cNvSpPr/>
            <p:nvPr/>
          </p:nvSpPr>
          <p:spPr>
            <a:xfrm>
              <a:off x="6106700" y="3296375"/>
              <a:ext cx="3600" cy="1350"/>
            </a:xfrm>
            <a:custGeom>
              <a:avLst/>
              <a:gdLst/>
              <a:ahLst/>
              <a:cxnLst/>
              <a:rect l="l" t="t" r="r" b="b"/>
              <a:pathLst>
                <a:path w="144" h="54" extrusionOk="0">
                  <a:moveTo>
                    <a:pt x="108" y="0"/>
                  </a:moveTo>
                  <a:cubicBezTo>
                    <a:pt x="60" y="12"/>
                    <a:pt x="36" y="36"/>
                    <a:pt x="1" y="48"/>
                  </a:cubicBezTo>
                  <a:cubicBezTo>
                    <a:pt x="32" y="48"/>
                    <a:pt x="64" y="53"/>
                    <a:pt x="96" y="53"/>
                  </a:cubicBezTo>
                  <a:cubicBezTo>
                    <a:pt x="112" y="53"/>
                    <a:pt x="128" y="52"/>
                    <a:pt x="144" y="48"/>
                  </a:cubicBezTo>
                  <a:cubicBezTo>
                    <a:pt x="144"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5"/>
            <p:cNvSpPr/>
            <p:nvPr/>
          </p:nvSpPr>
          <p:spPr>
            <a:xfrm>
              <a:off x="5361975" y="3549375"/>
              <a:ext cx="39300" cy="35150"/>
            </a:xfrm>
            <a:custGeom>
              <a:avLst/>
              <a:gdLst/>
              <a:ahLst/>
              <a:cxnLst/>
              <a:rect l="l" t="t" r="r" b="b"/>
              <a:pathLst>
                <a:path w="1572" h="1406" extrusionOk="0">
                  <a:moveTo>
                    <a:pt x="357" y="1"/>
                  </a:moveTo>
                  <a:cubicBezTo>
                    <a:pt x="0" y="48"/>
                    <a:pt x="203" y="298"/>
                    <a:pt x="203" y="465"/>
                  </a:cubicBezTo>
                  <a:cubicBezTo>
                    <a:pt x="203" y="822"/>
                    <a:pt x="286" y="1144"/>
                    <a:pt x="560" y="1405"/>
                  </a:cubicBezTo>
                  <a:cubicBezTo>
                    <a:pt x="893" y="1358"/>
                    <a:pt x="1203" y="1310"/>
                    <a:pt x="1536" y="1263"/>
                  </a:cubicBezTo>
                  <a:cubicBezTo>
                    <a:pt x="1572" y="1215"/>
                    <a:pt x="1572" y="1167"/>
                    <a:pt x="1548" y="1108"/>
                  </a:cubicBezTo>
                  <a:cubicBezTo>
                    <a:pt x="1500" y="1060"/>
                    <a:pt x="1441" y="1024"/>
                    <a:pt x="1381" y="1013"/>
                  </a:cubicBezTo>
                  <a:cubicBezTo>
                    <a:pt x="1215" y="965"/>
                    <a:pt x="1036" y="1001"/>
                    <a:pt x="881" y="941"/>
                  </a:cubicBezTo>
                  <a:cubicBezTo>
                    <a:pt x="822" y="905"/>
                    <a:pt x="786" y="882"/>
                    <a:pt x="738" y="846"/>
                  </a:cubicBezTo>
                  <a:cubicBezTo>
                    <a:pt x="703" y="786"/>
                    <a:pt x="667" y="715"/>
                    <a:pt x="655" y="643"/>
                  </a:cubicBezTo>
                  <a:cubicBezTo>
                    <a:pt x="619" y="572"/>
                    <a:pt x="596" y="489"/>
                    <a:pt x="536" y="429"/>
                  </a:cubicBezTo>
                  <a:cubicBezTo>
                    <a:pt x="476" y="298"/>
                    <a:pt x="417" y="155"/>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5"/>
            <p:cNvSpPr/>
            <p:nvPr/>
          </p:nvSpPr>
          <p:spPr>
            <a:xfrm>
              <a:off x="5398575" y="3570200"/>
              <a:ext cx="16100" cy="11350"/>
            </a:xfrm>
            <a:custGeom>
              <a:avLst/>
              <a:gdLst/>
              <a:ahLst/>
              <a:cxnLst/>
              <a:rect l="l" t="t" r="r" b="b"/>
              <a:pathLst>
                <a:path w="644" h="454" extrusionOk="0">
                  <a:moveTo>
                    <a:pt x="286" y="1"/>
                  </a:moveTo>
                  <a:cubicBezTo>
                    <a:pt x="203" y="13"/>
                    <a:pt x="132" y="49"/>
                    <a:pt x="72" y="96"/>
                  </a:cubicBezTo>
                  <a:cubicBezTo>
                    <a:pt x="24" y="132"/>
                    <a:pt x="1" y="180"/>
                    <a:pt x="1" y="239"/>
                  </a:cubicBezTo>
                  <a:cubicBezTo>
                    <a:pt x="24" y="251"/>
                    <a:pt x="48" y="275"/>
                    <a:pt x="72" y="287"/>
                  </a:cubicBezTo>
                  <a:cubicBezTo>
                    <a:pt x="96" y="334"/>
                    <a:pt x="144" y="358"/>
                    <a:pt x="203" y="358"/>
                  </a:cubicBezTo>
                  <a:cubicBezTo>
                    <a:pt x="263" y="370"/>
                    <a:pt x="310" y="382"/>
                    <a:pt x="346" y="418"/>
                  </a:cubicBezTo>
                  <a:cubicBezTo>
                    <a:pt x="382" y="453"/>
                    <a:pt x="429" y="453"/>
                    <a:pt x="465" y="453"/>
                  </a:cubicBezTo>
                  <a:cubicBezTo>
                    <a:pt x="644" y="311"/>
                    <a:pt x="465" y="168"/>
                    <a:pt x="465" y="37"/>
                  </a:cubicBezTo>
                  <a:cubicBezTo>
                    <a:pt x="429" y="37"/>
                    <a:pt x="382" y="37"/>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5"/>
            <p:cNvSpPr/>
            <p:nvPr/>
          </p:nvSpPr>
          <p:spPr>
            <a:xfrm>
              <a:off x="5402150" y="3577650"/>
              <a:ext cx="5075" cy="3000"/>
            </a:xfrm>
            <a:custGeom>
              <a:avLst/>
              <a:gdLst/>
              <a:ahLst/>
              <a:cxnLst/>
              <a:rect l="l" t="t" r="r" b="b"/>
              <a:pathLst>
                <a:path w="203" h="120" extrusionOk="0">
                  <a:moveTo>
                    <a:pt x="60" y="1"/>
                  </a:moveTo>
                  <a:cubicBezTo>
                    <a:pt x="1" y="48"/>
                    <a:pt x="1" y="96"/>
                    <a:pt x="60" y="120"/>
                  </a:cubicBezTo>
                  <a:lnTo>
                    <a:pt x="203" y="120"/>
                  </a:lnTo>
                  <a:cubicBezTo>
                    <a:pt x="167" y="72"/>
                    <a:pt x="10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5"/>
            <p:cNvSpPr/>
            <p:nvPr/>
          </p:nvSpPr>
          <p:spPr>
            <a:xfrm>
              <a:off x="5399775" y="3577350"/>
              <a:ext cx="3900" cy="3300"/>
            </a:xfrm>
            <a:custGeom>
              <a:avLst/>
              <a:gdLst/>
              <a:ahLst/>
              <a:cxnLst/>
              <a:rect l="l" t="t" r="r" b="b"/>
              <a:pathLst>
                <a:path w="156" h="132" extrusionOk="0">
                  <a:moveTo>
                    <a:pt x="0" y="1"/>
                  </a:moveTo>
                  <a:lnTo>
                    <a:pt x="0" y="132"/>
                  </a:lnTo>
                  <a:lnTo>
                    <a:pt x="155" y="132"/>
                  </a:lnTo>
                  <a:lnTo>
                    <a:pt x="155" y="13"/>
                  </a:lnTo>
                  <a:cubicBezTo>
                    <a:pt x="107" y="13"/>
                    <a:pt x="48"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5"/>
            <p:cNvSpPr/>
            <p:nvPr/>
          </p:nvSpPr>
          <p:spPr>
            <a:xfrm>
              <a:off x="5511100" y="3602650"/>
              <a:ext cx="10725" cy="4200"/>
            </a:xfrm>
            <a:custGeom>
              <a:avLst/>
              <a:gdLst/>
              <a:ahLst/>
              <a:cxnLst/>
              <a:rect l="l" t="t" r="r" b="b"/>
              <a:pathLst>
                <a:path w="429" h="168" extrusionOk="0">
                  <a:moveTo>
                    <a:pt x="429" y="1"/>
                  </a:moveTo>
                  <a:lnTo>
                    <a:pt x="429" y="1"/>
                  </a:lnTo>
                  <a:cubicBezTo>
                    <a:pt x="405" y="3"/>
                    <a:pt x="380" y="3"/>
                    <a:pt x="356" y="3"/>
                  </a:cubicBezTo>
                  <a:cubicBezTo>
                    <a:pt x="337" y="3"/>
                    <a:pt x="317" y="3"/>
                    <a:pt x="298" y="3"/>
                  </a:cubicBezTo>
                  <a:cubicBezTo>
                    <a:pt x="186" y="3"/>
                    <a:pt x="77" y="12"/>
                    <a:pt x="0" y="132"/>
                  </a:cubicBezTo>
                  <a:cubicBezTo>
                    <a:pt x="48" y="144"/>
                    <a:pt x="95" y="167"/>
                    <a:pt x="131" y="167"/>
                  </a:cubicBezTo>
                  <a:lnTo>
                    <a:pt x="417" y="167"/>
                  </a:lnTo>
                  <a:cubicBezTo>
                    <a:pt x="417" y="120"/>
                    <a:pt x="429" y="60"/>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5"/>
            <p:cNvSpPr/>
            <p:nvPr/>
          </p:nvSpPr>
          <p:spPr>
            <a:xfrm>
              <a:off x="5478650" y="3614275"/>
              <a:ext cx="3900" cy="2700"/>
            </a:xfrm>
            <a:custGeom>
              <a:avLst/>
              <a:gdLst/>
              <a:ahLst/>
              <a:cxnLst/>
              <a:rect l="l" t="t" r="r" b="b"/>
              <a:pathLst>
                <a:path w="156" h="108" extrusionOk="0">
                  <a:moveTo>
                    <a:pt x="155" y="0"/>
                  </a:moveTo>
                  <a:lnTo>
                    <a:pt x="155" y="0"/>
                  </a:lnTo>
                  <a:cubicBezTo>
                    <a:pt x="84" y="12"/>
                    <a:pt x="36" y="36"/>
                    <a:pt x="0" y="107"/>
                  </a:cubicBezTo>
                  <a:cubicBezTo>
                    <a:pt x="48" y="72"/>
                    <a:pt x="108"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5"/>
            <p:cNvSpPr/>
            <p:nvPr/>
          </p:nvSpPr>
          <p:spPr>
            <a:xfrm>
              <a:off x="5347675" y="3483250"/>
              <a:ext cx="13425" cy="24525"/>
            </a:xfrm>
            <a:custGeom>
              <a:avLst/>
              <a:gdLst/>
              <a:ahLst/>
              <a:cxnLst/>
              <a:rect l="l" t="t" r="r" b="b"/>
              <a:pathLst>
                <a:path w="537" h="981" extrusionOk="0">
                  <a:moveTo>
                    <a:pt x="296" y="0"/>
                  </a:moveTo>
                  <a:cubicBezTo>
                    <a:pt x="264" y="0"/>
                    <a:pt x="239" y="31"/>
                    <a:pt x="239" y="74"/>
                  </a:cubicBezTo>
                  <a:lnTo>
                    <a:pt x="203" y="205"/>
                  </a:lnTo>
                  <a:cubicBezTo>
                    <a:pt x="167" y="264"/>
                    <a:pt x="120" y="324"/>
                    <a:pt x="96" y="371"/>
                  </a:cubicBezTo>
                  <a:cubicBezTo>
                    <a:pt x="96" y="419"/>
                    <a:pt x="84" y="443"/>
                    <a:pt x="60" y="491"/>
                  </a:cubicBezTo>
                  <a:cubicBezTo>
                    <a:pt x="1" y="586"/>
                    <a:pt x="1" y="681"/>
                    <a:pt x="84" y="776"/>
                  </a:cubicBezTo>
                  <a:cubicBezTo>
                    <a:pt x="96" y="812"/>
                    <a:pt x="108" y="860"/>
                    <a:pt x="96" y="907"/>
                  </a:cubicBezTo>
                  <a:cubicBezTo>
                    <a:pt x="122" y="953"/>
                    <a:pt x="145" y="981"/>
                    <a:pt x="170" y="981"/>
                  </a:cubicBezTo>
                  <a:cubicBezTo>
                    <a:pt x="190" y="981"/>
                    <a:pt x="212" y="962"/>
                    <a:pt x="239" y="919"/>
                  </a:cubicBezTo>
                  <a:cubicBezTo>
                    <a:pt x="441" y="717"/>
                    <a:pt x="513" y="479"/>
                    <a:pt x="536" y="205"/>
                  </a:cubicBezTo>
                  <a:cubicBezTo>
                    <a:pt x="441" y="181"/>
                    <a:pt x="382" y="98"/>
                    <a:pt x="334" y="14"/>
                  </a:cubicBezTo>
                  <a:cubicBezTo>
                    <a:pt x="321" y="4"/>
                    <a:pt x="308"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5"/>
            <p:cNvSpPr/>
            <p:nvPr/>
          </p:nvSpPr>
          <p:spPr>
            <a:xfrm>
              <a:off x="5388450" y="3351425"/>
              <a:ext cx="11050" cy="18200"/>
            </a:xfrm>
            <a:custGeom>
              <a:avLst/>
              <a:gdLst/>
              <a:ahLst/>
              <a:cxnLst/>
              <a:rect l="l" t="t" r="r" b="b"/>
              <a:pathLst>
                <a:path w="442" h="728" extrusionOk="0">
                  <a:moveTo>
                    <a:pt x="441" y="1"/>
                  </a:moveTo>
                  <a:cubicBezTo>
                    <a:pt x="394" y="1"/>
                    <a:pt x="370" y="13"/>
                    <a:pt x="322" y="37"/>
                  </a:cubicBezTo>
                  <a:cubicBezTo>
                    <a:pt x="239" y="251"/>
                    <a:pt x="37" y="453"/>
                    <a:pt x="1" y="715"/>
                  </a:cubicBezTo>
                  <a:cubicBezTo>
                    <a:pt x="60" y="727"/>
                    <a:pt x="96" y="727"/>
                    <a:pt x="156" y="727"/>
                  </a:cubicBezTo>
                  <a:cubicBezTo>
                    <a:pt x="203" y="668"/>
                    <a:pt x="263" y="644"/>
                    <a:pt x="310" y="584"/>
                  </a:cubicBezTo>
                  <a:cubicBezTo>
                    <a:pt x="358" y="537"/>
                    <a:pt x="394" y="489"/>
                    <a:pt x="441" y="430"/>
                  </a:cubicBezTo>
                  <a:lnTo>
                    <a:pt x="4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5"/>
            <p:cNvSpPr/>
            <p:nvPr/>
          </p:nvSpPr>
          <p:spPr>
            <a:xfrm>
              <a:off x="5344700" y="3527950"/>
              <a:ext cx="5100" cy="17875"/>
            </a:xfrm>
            <a:custGeom>
              <a:avLst/>
              <a:gdLst/>
              <a:ahLst/>
              <a:cxnLst/>
              <a:rect l="l" t="t" r="r" b="b"/>
              <a:pathLst>
                <a:path w="204" h="715" extrusionOk="0">
                  <a:moveTo>
                    <a:pt x="179" y="0"/>
                  </a:moveTo>
                  <a:lnTo>
                    <a:pt x="179" y="0"/>
                  </a:lnTo>
                  <a:cubicBezTo>
                    <a:pt x="1" y="238"/>
                    <a:pt x="1" y="477"/>
                    <a:pt x="203" y="715"/>
                  </a:cubicBezTo>
                  <a:cubicBezTo>
                    <a:pt x="179" y="477"/>
                    <a:pt x="179" y="23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5"/>
            <p:cNvSpPr/>
            <p:nvPr/>
          </p:nvSpPr>
          <p:spPr>
            <a:xfrm>
              <a:off x="5399475" y="3340425"/>
              <a:ext cx="5375" cy="11025"/>
            </a:xfrm>
            <a:custGeom>
              <a:avLst/>
              <a:gdLst/>
              <a:ahLst/>
              <a:cxnLst/>
              <a:rect l="l" t="t" r="r" b="b"/>
              <a:pathLst>
                <a:path w="215" h="441" extrusionOk="0">
                  <a:moveTo>
                    <a:pt x="131" y="0"/>
                  </a:moveTo>
                  <a:cubicBezTo>
                    <a:pt x="0" y="131"/>
                    <a:pt x="12" y="274"/>
                    <a:pt x="0" y="441"/>
                  </a:cubicBezTo>
                  <a:cubicBezTo>
                    <a:pt x="131" y="393"/>
                    <a:pt x="167" y="274"/>
                    <a:pt x="179" y="155"/>
                  </a:cubicBezTo>
                  <a:lnTo>
                    <a:pt x="215" y="96"/>
                  </a:lnTo>
                  <a:lnTo>
                    <a:pt x="179" y="36"/>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5"/>
            <p:cNvSpPr/>
            <p:nvPr/>
          </p:nvSpPr>
          <p:spPr>
            <a:xfrm>
              <a:off x="5348875" y="3551150"/>
              <a:ext cx="4475" cy="11950"/>
            </a:xfrm>
            <a:custGeom>
              <a:avLst/>
              <a:gdLst/>
              <a:ahLst/>
              <a:cxnLst/>
              <a:rect l="l" t="t" r="r" b="b"/>
              <a:pathLst>
                <a:path w="179" h="478" extrusionOk="0">
                  <a:moveTo>
                    <a:pt x="48" y="1"/>
                  </a:moveTo>
                  <a:cubicBezTo>
                    <a:pt x="36" y="180"/>
                    <a:pt x="0" y="358"/>
                    <a:pt x="179" y="477"/>
                  </a:cubicBezTo>
                  <a:cubicBezTo>
                    <a:pt x="167" y="322"/>
                    <a:pt x="131" y="15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5"/>
            <p:cNvSpPr/>
            <p:nvPr/>
          </p:nvSpPr>
          <p:spPr>
            <a:xfrm>
              <a:off x="5350050" y="3505925"/>
              <a:ext cx="3600" cy="8950"/>
            </a:xfrm>
            <a:custGeom>
              <a:avLst/>
              <a:gdLst/>
              <a:ahLst/>
              <a:cxnLst/>
              <a:rect l="l" t="t" r="r" b="b"/>
              <a:pathLst>
                <a:path w="144" h="358" extrusionOk="0">
                  <a:moveTo>
                    <a:pt x="1" y="0"/>
                  </a:moveTo>
                  <a:cubicBezTo>
                    <a:pt x="1" y="107"/>
                    <a:pt x="1" y="226"/>
                    <a:pt x="13" y="357"/>
                  </a:cubicBezTo>
                  <a:cubicBezTo>
                    <a:pt x="132" y="262"/>
                    <a:pt x="120" y="131"/>
                    <a:pt x="144" y="12"/>
                  </a:cubicBezTo>
                  <a:cubicBezTo>
                    <a:pt x="108" y="12"/>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5"/>
            <p:cNvSpPr/>
            <p:nvPr/>
          </p:nvSpPr>
          <p:spPr>
            <a:xfrm>
              <a:off x="5345900" y="3495500"/>
              <a:ext cx="3900" cy="7175"/>
            </a:xfrm>
            <a:custGeom>
              <a:avLst/>
              <a:gdLst/>
              <a:ahLst/>
              <a:cxnLst/>
              <a:rect l="l" t="t" r="r" b="b"/>
              <a:pathLst>
                <a:path w="156" h="287" extrusionOk="0">
                  <a:moveTo>
                    <a:pt x="131" y="1"/>
                  </a:moveTo>
                  <a:lnTo>
                    <a:pt x="131" y="1"/>
                  </a:lnTo>
                  <a:cubicBezTo>
                    <a:pt x="0" y="108"/>
                    <a:pt x="12" y="191"/>
                    <a:pt x="155" y="286"/>
                  </a:cubicBezTo>
                  <a:cubicBezTo>
                    <a:pt x="155" y="191"/>
                    <a:pt x="131" y="84"/>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5"/>
            <p:cNvSpPr/>
            <p:nvPr/>
          </p:nvSpPr>
          <p:spPr>
            <a:xfrm>
              <a:off x="5357200" y="3466925"/>
              <a:ext cx="3300" cy="7775"/>
            </a:xfrm>
            <a:custGeom>
              <a:avLst/>
              <a:gdLst/>
              <a:ahLst/>
              <a:cxnLst/>
              <a:rect l="l" t="t" r="r" b="b"/>
              <a:pathLst>
                <a:path w="132" h="311" extrusionOk="0">
                  <a:moveTo>
                    <a:pt x="132" y="1"/>
                  </a:moveTo>
                  <a:cubicBezTo>
                    <a:pt x="1" y="60"/>
                    <a:pt x="1" y="179"/>
                    <a:pt x="13" y="310"/>
                  </a:cubicBezTo>
                  <a:cubicBezTo>
                    <a:pt x="36" y="298"/>
                    <a:pt x="84" y="274"/>
                    <a:pt x="120" y="262"/>
                  </a:cubicBezTo>
                  <a:cubicBezTo>
                    <a:pt x="120" y="179"/>
                    <a:pt x="132" y="84"/>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5"/>
            <p:cNvSpPr/>
            <p:nvPr/>
          </p:nvSpPr>
          <p:spPr>
            <a:xfrm>
              <a:off x="5353325" y="3563075"/>
              <a:ext cx="3300" cy="7150"/>
            </a:xfrm>
            <a:custGeom>
              <a:avLst/>
              <a:gdLst/>
              <a:ahLst/>
              <a:cxnLst/>
              <a:rect l="l" t="t" r="r" b="b"/>
              <a:pathLst>
                <a:path w="132" h="286" extrusionOk="0">
                  <a:moveTo>
                    <a:pt x="1" y="0"/>
                  </a:moveTo>
                  <a:cubicBezTo>
                    <a:pt x="1" y="119"/>
                    <a:pt x="13" y="226"/>
                    <a:pt x="120" y="286"/>
                  </a:cubicBezTo>
                  <a:cubicBezTo>
                    <a:pt x="132" y="167"/>
                    <a:pt x="108" y="8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5"/>
            <p:cNvSpPr/>
            <p:nvPr/>
          </p:nvSpPr>
          <p:spPr>
            <a:xfrm>
              <a:off x="5353325" y="3477650"/>
              <a:ext cx="3000" cy="7450"/>
            </a:xfrm>
            <a:custGeom>
              <a:avLst/>
              <a:gdLst/>
              <a:ahLst/>
              <a:cxnLst/>
              <a:rect l="l" t="t" r="r" b="b"/>
              <a:pathLst>
                <a:path w="120" h="298" extrusionOk="0">
                  <a:moveTo>
                    <a:pt x="120" y="0"/>
                  </a:moveTo>
                  <a:cubicBezTo>
                    <a:pt x="13" y="72"/>
                    <a:pt x="1" y="179"/>
                    <a:pt x="1" y="298"/>
                  </a:cubicBezTo>
                  <a:cubicBezTo>
                    <a:pt x="37" y="286"/>
                    <a:pt x="72" y="250"/>
                    <a:pt x="108" y="238"/>
                  </a:cubicBezTo>
                  <a:cubicBezTo>
                    <a:pt x="120" y="143"/>
                    <a:pt x="120" y="72"/>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5"/>
            <p:cNvSpPr/>
            <p:nvPr/>
          </p:nvSpPr>
          <p:spPr>
            <a:xfrm>
              <a:off x="5364050" y="3419900"/>
              <a:ext cx="3600" cy="3900"/>
            </a:xfrm>
            <a:custGeom>
              <a:avLst/>
              <a:gdLst/>
              <a:ahLst/>
              <a:cxnLst/>
              <a:rect l="l" t="t" r="r" b="b"/>
              <a:pathLst>
                <a:path w="144" h="156" extrusionOk="0">
                  <a:moveTo>
                    <a:pt x="143" y="0"/>
                  </a:moveTo>
                  <a:cubicBezTo>
                    <a:pt x="96" y="48"/>
                    <a:pt x="48" y="107"/>
                    <a:pt x="1" y="155"/>
                  </a:cubicBezTo>
                  <a:cubicBezTo>
                    <a:pt x="48" y="107"/>
                    <a:pt x="96" y="6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5"/>
            <p:cNvSpPr/>
            <p:nvPr/>
          </p:nvSpPr>
          <p:spPr>
            <a:xfrm>
              <a:off x="5364050" y="3584500"/>
              <a:ext cx="3600" cy="3900"/>
            </a:xfrm>
            <a:custGeom>
              <a:avLst/>
              <a:gdLst/>
              <a:ahLst/>
              <a:cxnLst/>
              <a:rect l="l" t="t" r="r" b="b"/>
              <a:pathLst>
                <a:path w="144" h="156" extrusionOk="0">
                  <a:moveTo>
                    <a:pt x="1" y="0"/>
                  </a:moveTo>
                  <a:cubicBezTo>
                    <a:pt x="48" y="60"/>
                    <a:pt x="96" y="120"/>
                    <a:pt x="143" y="155"/>
                  </a:cubicBezTo>
                  <a:cubicBezTo>
                    <a:pt x="120" y="72"/>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5"/>
            <p:cNvSpPr/>
            <p:nvPr/>
          </p:nvSpPr>
          <p:spPr>
            <a:xfrm>
              <a:off x="5360775" y="3434175"/>
              <a:ext cx="3000" cy="3600"/>
            </a:xfrm>
            <a:custGeom>
              <a:avLst/>
              <a:gdLst/>
              <a:ahLst/>
              <a:cxnLst/>
              <a:rect l="l" t="t" r="r" b="b"/>
              <a:pathLst>
                <a:path w="120" h="144" extrusionOk="0">
                  <a:moveTo>
                    <a:pt x="120" y="1"/>
                  </a:moveTo>
                  <a:cubicBezTo>
                    <a:pt x="72" y="37"/>
                    <a:pt x="48" y="96"/>
                    <a:pt x="1" y="144"/>
                  </a:cubicBezTo>
                  <a:cubicBezTo>
                    <a:pt x="48" y="96"/>
                    <a:pt x="96" y="60"/>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5"/>
            <p:cNvSpPr/>
            <p:nvPr/>
          </p:nvSpPr>
          <p:spPr>
            <a:xfrm>
              <a:off x="5361075" y="3579450"/>
              <a:ext cx="3600" cy="5375"/>
            </a:xfrm>
            <a:custGeom>
              <a:avLst/>
              <a:gdLst/>
              <a:ahLst/>
              <a:cxnLst/>
              <a:rect l="l" t="t" r="r" b="b"/>
              <a:pathLst>
                <a:path w="144" h="215" extrusionOk="0">
                  <a:moveTo>
                    <a:pt x="0" y="0"/>
                  </a:moveTo>
                  <a:cubicBezTo>
                    <a:pt x="0" y="107"/>
                    <a:pt x="48" y="167"/>
                    <a:pt x="143" y="214"/>
                  </a:cubicBezTo>
                  <a:cubicBezTo>
                    <a:pt x="143" y="119"/>
                    <a:pt x="96"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5"/>
            <p:cNvSpPr/>
            <p:nvPr/>
          </p:nvSpPr>
          <p:spPr>
            <a:xfrm>
              <a:off x="5349775" y="3488350"/>
              <a:ext cx="2400" cy="4200"/>
            </a:xfrm>
            <a:custGeom>
              <a:avLst/>
              <a:gdLst/>
              <a:ahLst/>
              <a:cxnLst/>
              <a:rect l="l" t="t" r="r" b="b"/>
              <a:pathLst>
                <a:path w="96" h="168" extrusionOk="0">
                  <a:moveTo>
                    <a:pt x="95" y="1"/>
                  </a:moveTo>
                  <a:lnTo>
                    <a:pt x="95" y="1"/>
                  </a:lnTo>
                  <a:cubicBezTo>
                    <a:pt x="86" y="19"/>
                    <a:pt x="75" y="40"/>
                    <a:pt x="62" y="62"/>
                  </a:cubicBezTo>
                  <a:lnTo>
                    <a:pt x="62" y="62"/>
                  </a:lnTo>
                  <a:cubicBezTo>
                    <a:pt x="75" y="42"/>
                    <a:pt x="87" y="22"/>
                    <a:pt x="95" y="1"/>
                  </a:cubicBezTo>
                  <a:close/>
                  <a:moveTo>
                    <a:pt x="62" y="62"/>
                  </a:moveTo>
                  <a:cubicBezTo>
                    <a:pt x="40" y="96"/>
                    <a:pt x="15" y="129"/>
                    <a:pt x="0" y="167"/>
                  </a:cubicBezTo>
                  <a:cubicBezTo>
                    <a:pt x="22" y="131"/>
                    <a:pt x="43" y="95"/>
                    <a:pt x="62" y="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5"/>
            <p:cNvSpPr/>
            <p:nvPr/>
          </p:nvSpPr>
          <p:spPr>
            <a:xfrm>
              <a:off x="5346200" y="3473775"/>
              <a:ext cx="3600" cy="3600"/>
            </a:xfrm>
            <a:custGeom>
              <a:avLst/>
              <a:gdLst/>
              <a:ahLst/>
              <a:cxnLst/>
              <a:rect l="l" t="t" r="r" b="b"/>
              <a:pathLst>
                <a:path w="144" h="144" extrusionOk="0">
                  <a:moveTo>
                    <a:pt x="0" y="143"/>
                  </a:move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5"/>
            <p:cNvSpPr/>
            <p:nvPr/>
          </p:nvSpPr>
          <p:spPr>
            <a:xfrm>
              <a:off x="5347375" y="3520500"/>
              <a:ext cx="2425" cy="3300"/>
            </a:xfrm>
            <a:custGeom>
              <a:avLst/>
              <a:gdLst/>
              <a:ahLst/>
              <a:cxnLst/>
              <a:rect l="l" t="t" r="r" b="b"/>
              <a:pathLst>
                <a:path w="97" h="132" extrusionOk="0">
                  <a:moveTo>
                    <a:pt x="96" y="1"/>
                  </a:moveTo>
                  <a:cubicBezTo>
                    <a:pt x="1" y="36"/>
                    <a:pt x="1" y="84"/>
                    <a:pt x="72" y="132"/>
                  </a:cubicBezTo>
                  <a:cubicBezTo>
                    <a:pt x="96" y="84"/>
                    <a:pt x="96" y="36"/>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5"/>
            <p:cNvSpPr/>
            <p:nvPr/>
          </p:nvSpPr>
          <p:spPr>
            <a:xfrm>
              <a:off x="5357200" y="3573475"/>
              <a:ext cx="2400" cy="4200"/>
            </a:xfrm>
            <a:custGeom>
              <a:avLst/>
              <a:gdLst/>
              <a:ahLst/>
              <a:cxnLst/>
              <a:rect l="l" t="t" r="r" b="b"/>
              <a:pathLst>
                <a:path w="96" h="168" extrusionOk="0">
                  <a:moveTo>
                    <a:pt x="1" y="1"/>
                  </a:moveTo>
                  <a:lnTo>
                    <a:pt x="1" y="1"/>
                  </a:lnTo>
                  <a:cubicBezTo>
                    <a:pt x="25" y="49"/>
                    <a:pt x="72" y="108"/>
                    <a:pt x="96" y="168"/>
                  </a:cubicBezTo>
                  <a:cubicBezTo>
                    <a:pt x="96" y="96"/>
                    <a:pt x="60" y="4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5"/>
            <p:cNvSpPr/>
            <p:nvPr/>
          </p:nvSpPr>
          <p:spPr>
            <a:xfrm>
              <a:off x="5403925" y="3341025"/>
              <a:ext cx="3025" cy="3300"/>
            </a:xfrm>
            <a:custGeom>
              <a:avLst/>
              <a:gdLst/>
              <a:ahLst/>
              <a:cxnLst/>
              <a:rect l="l" t="t" r="r" b="b"/>
              <a:pathLst>
                <a:path w="121" h="132" extrusionOk="0">
                  <a:moveTo>
                    <a:pt x="120" y="0"/>
                  </a:moveTo>
                  <a:cubicBezTo>
                    <a:pt x="72" y="0"/>
                    <a:pt x="49" y="0"/>
                    <a:pt x="1" y="12"/>
                  </a:cubicBezTo>
                  <a:lnTo>
                    <a:pt x="1" y="131"/>
                  </a:lnTo>
                  <a:cubicBezTo>
                    <a:pt x="49" y="95"/>
                    <a:pt x="96" y="48"/>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5"/>
            <p:cNvSpPr/>
            <p:nvPr/>
          </p:nvSpPr>
          <p:spPr>
            <a:xfrm>
              <a:off x="5396200" y="3362150"/>
              <a:ext cx="3300" cy="3900"/>
            </a:xfrm>
            <a:custGeom>
              <a:avLst/>
              <a:gdLst/>
              <a:ahLst/>
              <a:cxnLst/>
              <a:rect l="l" t="t" r="r" b="b"/>
              <a:pathLst>
                <a:path w="132" h="156" extrusionOk="0">
                  <a:moveTo>
                    <a:pt x="0" y="155"/>
                  </a:moveTo>
                  <a:cubicBezTo>
                    <a:pt x="48" y="108"/>
                    <a:pt x="84" y="48"/>
                    <a:pt x="131" y="1"/>
                  </a:cubicBezTo>
                  <a:cubicBezTo>
                    <a:pt x="84" y="48"/>
                    <a:pt x="48" y="108"/>
                    <a:pt x="0" y="1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5"/>
            <p:cNvSpPr/>
            <p:nvPr/>
          </p:nvSpPr>
          <p:spPr>
            <a:xfrm>
              <a:off x="5392925" y="3366025"/>
              <a:ext cx="3600" cy="3600"/>
            </a:xfrm>
            <a:custGeom>
              <a:avLst/>
              <a:gdLst/>
              <a:ahLst/>
              <a:cxnLst/>
              <a:rect l="l" t="t" r="r" b="b"/>
              <a:pathLst>
                <a:path w="144" h="144" extrusionOk="0">
                  <a:moveTo>
                    <a:pt x="0" y="143"/>
                  </a:moveTo>
                  <a:cubicBezTo>
                    <a:pt x="36" y="107"/>
                    <a:pt x="84" y="48"/>
                    <a:pt x="143" y="0"/>
                  </a:cubicBezTo>
                  <a:cubicBezTo>
                    <a:pt x="84" y="48"/>
                    <a:pt x="36" y="107"/>
                    <a:pt x="0" y="1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5"/>
            <p:cNvSpPr/>
            <p:nvPr/>
          </p:nvSpPr>
          <p:spPr>
            <a:xfrm>
              <a:off x="5360475" y="3490750"/>
              <a:ext cx="96775" cy="70250"/>
            </a:xfrm>
            <a:custGeom>
              <a:avLst/>
              <a:gdLst/>
              <a:ahLst/>
              <a:cxnLst/>
              <a:rect l="l" t="t" r="r" b="b"/>
              <a:pathLst>
                <a:path w="3871" h="2810" extrusionOk="0">
                  <a:moveTo>
                    <a:pt x="536" y="0"/>
                  </a:moveTo>
                  <a:cubicBezTo>
                    <a:pt x="108" y="905"/>
                    <a:pt x="1" y="1845"/>
                    <a:pt x="251" y="2810"/>
                  </a:cubicBezTo>
                  <a:cubicBezTo>
                    <a:pt x="298" y="2643"/>
                    <a:pt x="251" y="2465"/>
                    <a:pt x="417" y="2346"/>
                  </a:cubicBezTo>
                  <a:cubicBezTo>
                    <a:pt x="465" y="2346"/>
                    <a:pt x="501" y="2334"/>
                    <a:pt x="501" y="2322"/>
                  </a:cubicBezTo>
                  <a:cubicBezTo>
                    <a:pt x="501" y="2107"/>
                    <a:pt x="544" y="1903"/>
                    <a:pt x="802" y="1903"/>
                  </a:cubicBezTo>
                  <a:cubicBezTo>
                    <a:pt x="816" y="1903"/>
                    <a:pt x="831" y="1904"/>
                    <a:pt x="846" y="1905"/>
                  </a:cubicBezTo>
                  <a:cubicBezTo>
                    <a:pt x="1084" y="1917"/>
                    <a:pt x="1310" y="1917"/>
                    <a:pt x="1548" y="1917"/>
                  </a:cubicBezTo>
                  <a:cubicBezTo>
                    <a:pt x="1608" y="1822"/>
                    <a:pt x="1715" y="1822"/>
                    <a:pt x="1799" y="1810"/>
                  </a:cubicBezTo>
                  <a:cubicBezTo>
                    <a:pt x="1858" y="1786"/>
                    <a:pt x="1894" y="1726"/>
                    <a:pt x="1894" y="1667"/>
                  </a:cubicBezTo>
                  <a:cubicBezTo>
                    <a:pt x="1858" y="1667"/>
                    <a:pt x="1834" y="1643"/>
                    <a:pt x="1799" y="1631"/>
                  </a:cubicBezTo>
                  <a:cubicBezTo>
                    <a:pt x="1668" y="1631"/>
                    <a:pt x="1548" y="1619"/>
                    <a:pt x="1418" y="1619"/>
                  </a:cubicBezTo>
                  <a:cubicBezTo>
                    <a:pt x="1418" y="1619"/>
                    <a:pt x="1394" y="1631"/>
                    <a:pt x="1370" y="1643"/>
                  </a:cubicBezTo>
                  <a:cubicBezTo>
                    <a:pt x="1360" y="1650"/>
                    <a:pt x="1351" y="1653"/>
                    <a:pt x="1342" y="1653"/>
                  </a:cubicBezTo>
                  <a:cubicBezTo>
                    <a:pt x="1320" y="1653"/>
                    <a:pt x="1300" y="1633"/>
                    <a:pt x="1275" y="1607"/>
                  </a:cubicBezTo>
                  <a:cubicBezTo>
                    <a:pt x="548" y="1548"/>
                    <a:pt x="548" y="1548"/>
                    <a:pt x="656" y="917"/>
                  </a:cubicBezTo>
                  <a:lnTo>
                    <a:pt x="656" y="917"/>
                  </a:lnTo>
                  <a:cubicBezTo>
                    <a:pt x="697" y="930"/>
                    <a:pt x="732" y="936"/>
                    <a:pt x="760" y="936"/>
                  </a:cubicBezTo>
                  <a:cubicBezTo>
                    <a:pt x="863" y="936"/>
                    <a:pt x="886" y="857"/>
                    <a:pt x="858" y="726"/>
                  </a:cubicBezTo>
                  <a:cubicBezTo>
                    <a:pt x="834" y="548"/>
                    <a:pt x="917" y="476"/>
                    <a:pt x="1096" y="476"/>
                  </a:cubicBezTo>
                  <a:cubicBezTo>
                    <a:pt x="1323" y="483"/>
                    <a:pt x="1546" y="490"/>
                    <a:pt x="1767" y="490"/>
                  </a:cubicBezTo>
                  <a:cubicBezTo>
                    <a:pt x="1929" y="490"/>
                    <a:pt x="2090" y="486"/>
                    <a:pt x="2251" y="476"/>
                  </a:cubicBezTo>
                  <a:cubicBezTo>
                    <a:pt x="2326" y="470"/>
                    <a:pt x="2402" y="467"/>
                    <a:pt x="2479" y="467"/>
                  </a:cubicBezTo>
                  <a:cubicBezTo>
                    <a:pt x="2687" y="467"/>
                    <a:pt x="2898" y="485"/>
                    <a:pt x="3107" y="485"/>
                  </a:cubicBezTo>
                  <a:cubicBezTo>
                    <a:pt x="3365" y="485"/>
                    <a:pt x="3622" y="458"/>
                    <a:pt x="3870" y="333"/>
                  </a:cubicBezTo>
                  <a:cubicBezTo>
                    <a:pt x="3858" y="310"/>
                    <a:pt x="3823" y="274"/>
                    <a:pt x="3811" y="250"/>
                  </a:cubicBezTo>
                  <a:cubicBezTo>
                    <a:pt x="3751" y="214"/>
                    <a:pt x="3692" y="202"/>
                    <a:pt x="3620" y="191"/>
                  </a:cubicBezTo>
                  <a:lnTo>
                    <a:pt x="3406" y="191"/>
                  </a:lnTo>
                  <a:cubicBezTo>
                    <a:pt x="3236" y="234"/>
                    <a:pt x="3066" y="260"/>
                    <a:pt x="2899" y="260"/>
                  </a:cubicBezTo>
                  <a:cubicBezTo>
                    <a:pt x="2655" y="260"/>
                    <a:pt x="2417" y="205"/>
                    <a:pt x="2191" y="71"/>
                  </a:cubicBezTo>
                  <a:cubicBezTo>
                    <a:pt x="2108" y="60"/>
                    <a:pt x="2049" y="36"/>
                    <a:pt x="1977" y="36"/>
                  </a:cubicBezTo>
                  <a:cubicBezTo>
                    <a:pt x="1877" y="36"/>
                    <a:pt x="1779" y="34"/>
                    <a:pt x="1682" y="34"/>
                  </a:cubicBezTo>
                  <a:cubicBezTo>
                    <a:pt x="1537" y="34"/>
                    <a:pt x="1394" y="38"/>
                    <a:pt x="1251" y="60"/>
                  </a:cubicBezTo>
                  <a:cubicBezTo>
                    <a:pt x="1132" y="71"/>
                    <a:pt x="1013" y="131"/>
                    <a:pt x="894" y="179"/>
                  </a:cubicBezTo>
                  <a:cubicBezTo>
                    <a:pt x="844" y="214"/>
                    <a:pt x="804" y="228"/>
                    <a:pt x="771" y="228"/>
                  </a:cubicBezTo>
                  <a:cubicBezTo>
                    <a:pt x="691" y="228"/>
                    <a:pt x="646" y="147"/>
                    <a:pt x="596" y="71"/>
                  </a:cubicBezTo>
                  <a:cubicBezTo>
                    <a:pt x="584" y="36"/>
                    <a:pt x="548" y="24"/>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5"/>
            <p:cNvSpPr/>
            <p:nvPr/>
          </p:nvSpPr>
          <p:spPr>
            <a:xfrm>
              <a:off x="5361075" y="3480925"/>
              <a:ext cx="3900" cy="3300"/>
            </a:xfrm>
            <a:custGeom>
              <a:avLst/>
              <a:gdLst/>
              <a:ahLst/>
              <a:cxnLst/>
              <a:rect l="l" t="t" r="r" b="b"/>
              <a:pathLst>
                <a:path w="156" h="132" extrusionOk="0">
                  <a:moveTo>
                    <a:pt x="155" y="0"/>
                  </a:moveTo>
                  <a:lnTo>
                    <a:pt x="155" y="0"/>
                  </a:lnTo>
                  <a:cubicBezTo>
                    <a:pt x="84" y="36"/>
                    <a:pt x="0" y="48"/>
                    <a:pt x="108" y="131"/>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5"/>
            <p:cNvSpPr/>
            <p:nvPr/>
          </p:nvSpPr>
          <p:spPr>
            <a:xfrm>
              <a:off x="5414350" y="3319000"/>
              <a:ext cx="3000" cy="4175"/>
            </a:xfrm>
            <a:custGeom>
              <a:avLst/>
              <a:gdLst/>
              <a:ahLst/>
              <a:cxnLst/>
              <a:rect l="l" t="t" r="r" b="b"/>
              <a:pathLst>
                <a:path w="120" h="167" extrusionOk="0">
                  <a:moveTo>
                    <a:pt x="120" y="0"/>
                  </a:moveTo>
                  <a:lnTo>
                    <a:pt x="120" y="0"/>
                  </a:lnTo>
                  <a:cubicBezTo>
                    <a:pt x="72" y="60"/>
                    <a:pt x="48" y="119"/>
                    <a:pt x="1" y="167"/>
                  </a:cubicBezTo>
                  <a:cubicBezTo>
                    <a:pt x="48" y="119"/>
                    <a:pt x="96"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5"/>
            <p:cNvSpPr/>
            <p:nvPr/>
          </p:nvSpPr>
          <p:spPr>
            <a:xfrm>
              <a:off x="5439350" y="3280300"/>
              <a:ext cx="3600" cy="3600"/>
            </a:xfrm>
            <a:custGeom>
              <a:avLst/>
              <a:gdLst/>
              <a:ahLst/>
              <a:cxnLst/>
              <a:rect l="l" t="t" r="r" b="b"/>
              <a:pathLst>
                <a:path w="144" h="144" extrusionOk="0">
                  <a:moveTo>
                    <a:pt x="1" y="0"/>
                  </a:moveTo>
                  <a:lnTo>
                    <a:pt x="1" y="143"/>
                  </a:lnTo>
                  <a:lnTo>
                    <a:pt x="144" y="143"/>
                  </a:lnTo>
                  <a:cubicBezTo>
                    <a:pt x="108" y="84"/>
                    <a:pt x="48"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5"/>
            <p:cNvSpPr/>
            <p:nvPr/>
          </p:nvSpPr>
          <p:spPr>
            <a:xfrm>
              <a:off x="5437875" y="3278525"/>
              <a:ext cx="1500" cy="1500"/>
            </a:xfrm>
            <a:custGeom>
              <a:avLst/>
              <a:gdLst/>
              <a:ahLst/>
              <a:cxnLst/>
              <a:rect l="l" t="t" r="r" b="b"/>
              <a:pathLst>
                <a:path w="60" h="60" extrusionOk="0">
                  <a:moveTo>
                    <a:pt x="24" y="0"/>
                  </a:moveTo>
                  <a:cubicBezTo>
                    <a:pt x="14" y="0"/>
                    <a:pt x="5" y="9"/>
                    <a:pt x="0" y="24"/>
                  </a:cubicBezTo>
                  <a:cubicBezTo>
                    <a:pt x="0" y="24"/>
                    <a:pt x="48" y="47"/>
                    <a:pt x="60" y="59"/>
                  </a:cubicBezTo>
                  <a:cubicBezTo>
                    <a:pt x="53" y="18"/>
                    <a:pt x="38"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5"/>
            <p:cNvSpPr/>
            <p:nvPr/>
          </p:nvSpPr>
          <p:spPr>
            <a:xfrm>
              <a:off x="5389050" y="3995075"/>
              <a:ext cx="78900" cy="11500"/>
            </a:xfrm>
            <a:custGeom>
              <a:avLst/>
              <a:gdLst/>
              <a:ahLst/>
              <a:cxnLst/>
              <a:rect l="l" t="t" r="r" b="b"/>
              <a:pathLst>
                <a:path w="3156" h="460" extrusionOk="0">
                  <a:moveTo>
                    <a:pt x="258" y="1"/>
                  </a:moveTo>
                  <a:cubicBezTo>
                    <a:pt x="156" y="1"/>
                    <a:pt x="67" y="48"/>
                    <a:pt x="13" y="222"/>
                  </a:cubicBezTo>
                  <a:lnTo>
                    <a:pt x="1" y="258"/>
                  </a:lnTo>
                  <a:cubicBezTo>
                    <a:pt x="133" y="258"/>
                    <a:pt x="268" y="244"/>
                    <a:pt x="401" y="244"/>
                  </a:cubicBezTo>
                  <a:cubicBezTo>
                    <a:pt x="569" y="244"/>
                    <a:pt x="735" y="266"/>
                    <a:pt x="894" y="365"/>
                  </a:cubicBezTo>
                  <a:cubicBezTo>
                    <a:pt x="1035" y="436"/>
                    <a:pt x="1182" y="460"/>
                    <a:pt x="1331" y="460"/>
                  </a:cubicBezTo>
                  <a:cubicBezTo>
                    <a:pt x="1506" y="460"/>
                    <a:pt x="1684" y="427"/>
                    <a:pt x="1858" y="401"/>
                  </a:cubicBezTo>
                  <a:cubicBezTo>
                    <a:pt x="1953" y="389"/>
                    <a:pt x="2060" y="389"/>
                    <a:pt x="2156" y="377"/>
                  </a:cubicBezTo>
                  <a:cubicBezTo>
                    <a:pt x="2269" y="324"/>
                    <a:pt x="2385" y="300"/>
                    <a:pt x="2502" y="300"/>
                  </a:cubicBezTo>
                  <a:cubicBezTo>
                    <a:pt x="2620" y="300"/>
                    <a:pt x="2739" y="324"/>
                    <a:pt x="2858" y="365"/>
                  </a:cubicBezTo>
                  <a:lnTo>
                    <a:pt x="3156" y="365"/>
                  </a:lnTo>
                  <a:cubicBezTo>
                    <a:pt x="3108" y="282"/>
                    <a:pt x="3072" y="199"/>
                    <a:pt x="3025" y="127"/>
                  </a:cubicBezTo>
                  <a:cubicBezTo>
                    <a:pt x="2215" y="103"/>
                    <a:pt x="1418" y="91"/>
                    <a:pt x="632" y="68"/>
                  </a:cubicBezTo>
                  <a:cubicBezTo>
                    <a:pt x="515" y="68"/>
                    <a:pt x="378" y="1"/>
                    <a:pt x="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5"/>
            <p:cNvSpPr/>
            <p:nvPr/>
          </p:nvSpPr>
          <p:spPr>
            <a:xfrm>
              <a:off x="5706950" y="4018700"/>
              <a:ext cx="26825" cy="4275"/>
            </a:xfrm>
            <a:custGeom>
              <a:avLst/>
              <a:gdLst/>
              <a:ahLst/>
              <a:cxnLst/>
              <a:rect l="l" t="t" r="r" b="b"/>
              <a:pathLst>
                <a:path w="1073" h="171" extrusionOk="0">
                  <a:moveTo>
                    <a:pt x="569" y="0"/>
                  </a:moveTo>
                  <a:cubicBezTo>
                    <a:pt x="396" y="0"/>
                    <a:pt x="221" y="28"/>
                    <a:pt x="49" y="28"/>
                  </a:cubicBezTo>
                  <a:cubicBezTo>
                    <a:pt x="33" y="28"/>
                    <a:pt x="17" y="28"/>
                    <a:pt x="1" y="27"/>
                  </a:cubicBezTo>
                  <a:lnTo>
                    <a:pt x="1" y="27"/>
                  </a:lnTo>
                  <a:cubicBezTo>
                    <a:pt x="239" y="158"/>
                    <a:pt x="513" y="87"/>
                    <a:pt x="786" y="170"/>
                  </a:cubicBezTo>
                  <a:cubicBezTo>
                    <a:pt x="870" y="158"/>
                    <a:pt x="977" y="147"/>
                    <a:pt x="1072" y="135"/>
                  </a:cubicBezTo>
                  <a:cubicBezTo>
                    <a:pt x="908" y="27"/>
                    <a:pt x="740" y="0"/>
                    <a:pt x="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5"/>
            <p:cNvSpPr/>
            <p:nvPr/>
          </p:nvSpPr>
          <p:spPr>
            <a:xfrm>
              <a:off x="5539675" y="4015600"/>
              <a:ext cx="22050" cy="3500"/>
            </a:xfrm>
            <a:custGeom>
              <a:avLst/>
              <a:gdLst/>
              <a:ahLst/>
              <a:cxnLst/>
              <a:rect l="l" t="t" r="r" b="b"/>
              <a:pathLst>
                <a:path w="882" h="140" extrusionOk="0">
                  <a:moveTo>
                    <a:pt x="340" y="1"/>
                  </a:moveTo>
                  <a:cubicBezTo>
                    <a:pt x="227" y="1"/>
                    <a:pt x="114" y="11"/>
                    <a:pt x="0" y="20"/>
                  </a:cubicBezTo>
                  <a:lnTo>
                    <a:pt x="0" y="140"/>
                  </a:lnTo>
                  <a:cubicBezTo>
                    <a:pt x="199" y="140"/>
                    <a:pt x="392" y="129"/>
                    <a:pt x="587" y="129"/>
                  </a:cubicBezTo>
                  <a:cubicBezTo>
                    <a:pt x="684" y="129"/>
                    <a:pt x="782" y="132"/>
                    <a:pt x="881" y="140"/>
                  </a:cubicBezTo>
                  <a:cubicBezTo>
                    <a:pt x="705" y="29"/>
                    <a:pt x="523"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5"/>
            <p:cNvSpPr/>
            <p:nvPr/>
          </p:nvSpPr>
          <p:spPr>
            <a:xfrm>
              <a:off x="5442925" y="4000875"/>
              <a:ext cx="17600" cy="4225"/>
            </a:xfrm>
            <a:custGeom>
              <a:avLst/>
              <a:gdLst/>
              <a:ahLst/>
              <a:cxnLst/>
              <a:rect l="l" t="t" r="r" b="b"/>
              <a:pathLst>
                <a:path w="704" h="169" extrusionOk="0">
                  <a:moveTo>
                    <a:pt x="358" y="1"/>
                  </a:moveTo>
                  <a:cubicBezTo>
                    <a:pt x="240" y="1"/>
                    <a:pt x="122" y="48"/>
                    <a:pt x="1" y="145"/>
                  </a:cubicBezTo>
                  <a:cubicBezTo>
                    <a:pt x="203" y="145"/>
                    <a:pt x="394" y="157"/>
                    <a:pt x="572" y="169"/>
                  </a:cubicBezTo>
                  <a:lnTo>
                    <a:pt x="703" y="133"/>
                  </a:lnTo>
                  <a:cubicBezTo>
                    <a:pt x="586" y="45"/>
                    <a:pt x="4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5"/>
            <p:cNvSpPr/>
            <p:nvPr/>
          </p:nvSpPr>
          <p:spPr>
            <a:xfrm>
              <a:off x="5561400" y="4018475"/>
              <a:ext cx="10725" cy="4050"/>
            </a:xfrm>
            <a:custGeom>
              <a:avLst/>
              <a:gdLst/>
              <a:ahLst/>
              <a:cxnLst/>
              <a:rect l="l" t="t" r="r" b="b"/>
              <a:pathLst>
                <a:path w="429" h="162" extrusionOk="0">
                  <a:moveTo>
                    <a:pt x="0" y="1"/>
                  </a:moveTo>
                  <a:cubicBezTo>
                    <a:pt x="68" y="111"/>
                    <a:pt x="142" y="162"/>
                    <a:pt x="217" y="162"/>
                  </a:cubicBezTo>
                  <a:cubicBezTo>
                    <a:pt x="288" y="162"/>
                    <a:pt x="360" y="117"/>
                    <a:pt x="429" y="36"/>
                  </a:cubicBezTo>
                  <a:cubicBezTo>
                    <a:pt x="286" y="25"/>
                    <a:pt x="143"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5"/>
            <p:cNvSpPr/>
            <p:nvPr/>
          </p:nvSpPr>
          <p:spPr>
            <a:xfrm>
              <a:off x="5654275" y="4025925"/>
              <a:ext cx="11025" cy="3450"/>
            </a:xfrm>
            <a:custGeom>
              <a:avLst/>
              <a:gdLst/>
              <a:ahLst/>
              <a:cxnLst/>
              <a:rect l="l" t="t" r="r" b="b"/>
              <a:pathLst>
                <a:path w="441" h="138" extrusionOk="0">
                  <a:moveTo>
                    <a:pt x="0" y="0"/>
                  </a:moveTo>
                  <a:cubicBezTo>
                    <a:pt x="80" y="93"/>
                    <a:pt x="154" y="137"/>
                    <a:pt x="228" y="137"/>
                  </a:cubicBezTo>
                  <a:cubicBezTo>
                    <a:pt x="297" y="137"/>
                    <a:pt x="366" y="99"/>
                    <a:pt x="441" y="24"/>
                  </a:cubicBezTo>
                  <a:cubicBezTo>
                    <a:pt x="298" y="24"/>
                    <a:pt x="155"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5"/>
            <p:cNvSpPr/>
            <p:nvPr/>
          </p:nvSpPr>
          <p:spPr>
            <a:xfrm>
              <a:off x="5575975" y="4019425"/>
              <a:ext cx="7775" cy="3250"/>
            </a:xfrm>
            <a:custGeom>
              <a:avLst/>
              <a:gdLst/>
              <a:ahLst/>
              <a:cxnLst/>
              <a:rect l="l" t="t" r="r" b="b"/>
              <a:pathLst>
                <a:path w="311" h="130" extrusionOk="0">
                  <a:moveTo>
                    <a:pt x="83" y="0"/>
                  </a:moveTo>
                  <a:cubicBezTo>
                    <a:pt x="54" y="0"/>
                    <a:pt x="27" y="4"/>
                    <a:pt x="1" y="10"/>
                  </a:cubicBezTo>
                  <a:lnTo>
                    <a:pt x="1" y="129"/>
                  </a:lnTo>
                  <a:cubicBezTo>
                    <a:pt x="96" y="118"/>
                    <a:pt x="203" y="118"/>
                    <a:pt x="310" y="106"/>
                  </a:cubicBezTo>
                  <a:cubicBezTo>
                    <a:pt x="241" y="28"/>
                    <a:pt x="159"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5"/>
            <p:cNvSpPr/>
            <p:nvPr/>
          </p:nvSpPr>
          <p:spPr>
            <a:xfrm>
              <a:off x="5614075" y="4008450"/>
              <a:ext cx="8375" cy="2800"/>
            </a:xfrm>
            <a:custGeom>
              <a:avLst/>
              <a:gdLst/>
              <a:ahLst/>
              <a:cxnLst/>
              <a:rect l="l" t="t" r="r" b="b"/>
              <a:pathLst>
                <a:path w="335" h="112" extrusionOk="0">
                  <a:moveTo>
                    <a:pt x="85" y="0"/>
                  </a:moveTo>
                  <a:cubicBezTo>
                    <a:pt x="57" y="0"/>
                    <a:pt x="29" y="3"/>
                    <a:pt x="1" y="9"/>
                  </a:cubicBezTo>
                  <a:cubicBezTo>
                    <a:pt x="77" y="75"/>
                    <a:pt x="160" y="111"/>
                    <a:pt x="257" y="111"/>
                  </a:cubicBezTo>
                  <a:cubicBezTo>
                    <a:pt x="282" y="111"/>
                    <a:pt x="307" y="109"/>
                    <a:pt x="334" y="104"/>
                  </a:cubicBezTo>
                  <a:cubicBezTo>
                    <a:pt x="261" y="31"/>
                    <a:pt x="175" y="0"/>
                    <a:pt x="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5"/>
            <p:cNvSpPr/>
            <p:nvPr/>
          </p:nvSpPr>
          <p:spPr>
            <a:xfrm>
              <a:off x="5699500" y="4019375"/>
              <a:ext cx="6875" cy="1250"/>
            </a:xfrm>
            <a:custGeom>
              <a:avLst/>
              <a:gdLst/>
              <a:ahLst/>
              <a:cxnLst/>
              <a:rect l="l" t="t" r="r" b="b"/>
              <a:pathLst>
                <a:path w="275" h="50" extrusionOk="0">
                  <a:moveTo>
                    <a:pt x="1" y="0"/>
                  </a:moveTo>
                  <a:cubicBezTo>
                    <a:pt x="51" y="32"/>
                    <a:pt x="100" y="50"/>
                    <a:pt x="149" y="50"/>
                  </a:cubicBezTo>
                  <a:cubicBezTo>
                    <a:pt x="192" y="50"/>
                    <a:pt x="235" y="35"/>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5"/>
            <p:cNvSpPr/>
            <p:nvPr/>
          </p:nvSpPr>
          <p:spPr>
            <a:xfrm>
              <a:off x="5392925" y="4004200"/>
              <a:ext cx="42600" cy="5375"/>
            </a:xfrm>
            <a:custGeom>
              <a:avLst/>
              <a:gdLst/>
              <a:ahLst/>
              <a:cxnLst/>
              <a:rect l="l" t="t" r="r" b="b"/>
              <a:pathLst>
                <a:path w="1704" h="215" extrusionOk="0">
                  <a:moveTo>
                    <a:pt x="739" y="0"/>
                  </a:moveTo>
                  <a:cubicBezTo>
                    <a:pt x="676" y="15"/>
                    <a:pt x="612" y="19"/>
                    <a:pt x="548" y="19"/>
                  </a:cubicBezTo>
                  <a:cubicBezTo>
                    <a:pt x="484" y="19"/>
                    <a:pt x="419" y="15"/>
                    <a:pt x="356" y="15"/>
                  </a:cubicBezTo>
                  <a:cubicBezTo>
                    <a:pt x="230" y="15"/>
                    <a:pt x="108" y="30"/>
                    <a:pt x="0" y="119"/>
                  </a:cubicBezTo>
                  <a:cubicBezTo>
                    <a:pt x="370" y="131"/>
                    <a:pt x="739" y="155"/>
                    <a:pt x="1108" y="179"/>
                  </a:cubicBezTo>
                  <a:cubicBezTo>
                    <a:pt x="1310" y="131"/>
                    <a:pt x="1548" y="215"/>
                    <a:pt x="1703" y="36"/>
                  </a:cubicBezTo>
                  <a:cubicBezTo>
                    <a:pt x="1382" y="24"/>
                    <a:pt x="1072" y="12"/>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5"/>
            <p:cNvSpPr/>
            <p:nvPr/>
          </p:nvSpPr>
          <p:spPr>
            <a:xfrm>
              <a:off x="5398875" y="3836025"/>
              <a:ext cx="125925" cy="23275"/>
            </a:xfrm>
            <a:custGeom>
              <a:avLst/>
              <a:gdLst/>
              <a:ahLst/>
              <a:cxnLst/>
              <a:rect l="l" t="t" r="r" b="b"/>
              <a:pathLst>
                <a:path w="5037" h="931" extrusionOk="0">
                  <a:moveTo>
                    <a:pt x="632" y="0"/>
                  </a:moveTo>
                  <a:cubicBezTo>
                    <a:pt x="429" y="0"/>
                    <a:pt x="215" y="36"/>
                    <a:pt x="36" y="143"/>
                  </a:cubicBezTo>
                  <a:cubicBezTo>
                    <a:pt x="12" y="191"/>
                    <a:pt x="1" y="250"/>
                    <a:pt x="1" y="322"/>
                  </a:cubicBezTo>
                  <a:cubicBezTo>
                    <a:pt x="84" y="512"/>
                    <a:pt x="322" y="465"/>
                    <a:pt x="453" y="572"/>
                  </a:cubicBezTo>
                  <a:lnTo>
                    <a:pt x="4561" y="893"/>
                  </a:lnTo>
                  <a:cubicBezTo>
                    <a:pt x="4630" y="910"/>
                    <a:pt x="4699" y="930"/>
                    <a:pt x="4761" y="930"/>
                  </a:cubicBezTo>
                  <a:cubicBezTo>
                    <a:pt x="4828" y="930"/>
                    <a:pt x="4887" y="908"/>
                    <a:pt x="4930" y="834"/>
                  </a:cubicBezTo>
                  <a:cubicBezTo>
                    <a:pt x="5037" y="655"/>
                    <a:pt x="4918" y="536"/>
                    <a:pt x="4775" y="441"/>
                  </a:cubicBezTo>
                  <a:cubicBezTo>
                    <a:pt x="3406" y="143"/>
                    <a:pt x="2001" y="191"/>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5"/>
            <p:cNvSpPr/>
            <p:nvPr/>
          </p:nvSpPr>
          <p:spPr>
            <a:xfrm>
              <a:off x="5605750" y="3832450"/>
              <a:ext cx="93775" cy="19950"/>
            </a:xfrm>
            <a:custGeom>
              <a:avLst/>
              <a:gdLst/>
              <a:ahLst/>
              <a:cxnLst/>
              <a:rect l="l" t="t" r="r" b="b"/>
              <a:pathLst>
                <a:path w="3751" h="798" extrusionOk="0">
                  <a:moveTo>
                    <a:pt x="84" y="0"/>
                  </a:moveTo>
                  <a:cubicBezTo>
                    <a:pt x="0" y="96"/>
                    <a:pt x="12" y="203"/>
                    <a:pt x="84" y="298"/>
                  </a:cubicBezTo>
                  <a:cubicBezTo>
                    <a:pt x="1132" y="453"/>
                    <a:pt x="2179" y="584"/>
                    <a:pt x="3227" y="739"/>
                  </a:cubicBezTo>
                  <a:cubicBezTo>
                    <a:pt x="3276" y="780"/>
                    <a:pt x="3333" y="798"/>
                    <a:pt x="3393" y="798"/>
                  </a:cubicBezTo>
                  <a:cubicBezTo>
                    <a:pt x="3436" y="798"/>
                    <a:pt x="3480" y="789"/>
                    <a:pt x="3525" y="774"/>
                  </a:cubicBezTo>
                  <a:cubicBezTo>
                    <a:pt x="3644" y="703"/>
                    <a:pt x="3751" y="596"/>
                    <a:pt x="3668" y="441"/>
                  </a:cubicBezTo>
                  <a:cubicBezTo>
                    <a:pt x="2477" y="262"/>
                    <a:pt x="1286" y="24"/>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5"/>
            <p:cNvSpPr/>
            <p:nvPr/>
          </p:nvSpPr>
          <p:spPr>
            <a:xfrm>
              <a:off x="5320000" y="3798225"/>
              <a:ext cx="133375" cy="22275"/>
            </a:xfrm>
            <a:custGeom>
              <a:avLst/>
              <a:gdLst/>
              <a:ahLst/>
              <a:cxnLst/>
              <a:rect l="l" t="t" r="r" b="b"/>
              <a:pathLst>
                <a:path w="5335" h="891" extrusionOk="0">
                  <a:moveTo>
                    <a:pt x="938" y="1"/>
                  </a:moveTo>
                  <a:cubicBezTo>
                    <a:pt x="735" y="1"/>
                    <a:pt x="531" y="25"/>
                    <a:pt x="329" y="25"/>
                  </a:cubicBezTo>
                  <a:cubicBezTo>
                    <a:pt x="307" y="25"/>
                    <a:pt x="285" y="25"/>
                    <a:pt x="262" y="24"/>
                  </a:cubicBezTo>
                  <a:lnTo>
                    <a:pt x="262" y="24"/>
                  </a:lnTo>
                  <a:cubicBezTo>
                    <a:pt x="0" y="179"/>
                    <a:pt x="262" y="274"/>
                    <a:pt x="322" y="393"/>
                  </a:cubicBezTo>
                  <a:cubicBezTo>
                    <a:pt x="732" y="484"/>
                    <a:pt x="1149" y="540"/>
                    <a:pt x="1579" y="540"/>
                  </a:cubicBezTo>
                  <a:cubicBezTo>
                    <a:pt x="1710" y="540"/>
                    <a:pt x="1843" y="535"/>
                    <a:pt x="1977" y="524"/>
                  </a:cubicBezTo>
                  <a:cubicBezTo>
                    <a:pt x="2115" y="576"/>
                    <a:pt x="2256" y="590"/>
                    <a:pt x="2399" y="590"/>
                  </a:cubicBezTo>
                  <a:cubicBezTo>
                    <a:pt x="2557" y="590"/>
                    <a:pt x="2716" y="573"/>
                    <a:pt x="2875" y="573"/>
                  </a:cubicBezTo>
                  <a:cubicBezTo>
                    <a:pt x="3033" y="573"/>
                    <a:pt x="3191" y="590"/>
                    <a:pt x="3346" y="655"/>
                  </a:cubicBezTo>
                  <a:cubicBezTo>
                    <a:pt x="3361" y="678"/>
                    <a:pt x="3381" y="686"/>
                    <a:pt x="3406" y="686"/>
                  </a:cubicBezTo>
                  <a:cubicBezTo>
                    <a:pt x="3420" y="686"/>
                    <a:pt x="3436" y="683"/>
                    <a:pt x="3453" y="679"/>
                  </a:cubicBezTo>
                  <a:cubicBezTo>
                    <a:pt x="3499" y="692"/>
                    <a:pt x="3541" y="701"/>
                    <a:pt x="3586" y="701"/>
                  </a:cubicBezTo>
                  <a:cubicBezTo>
                    <a:pt x="3622" y="701"/>
                    <a:pt x="3660" y="695"/>
                    <a:pt x="3703" y="679"/>
                  </a:cubicBezTo>
                  <a:cubicBezTo>
                    <a:pt x="3770" y="708"/>
                    <a:pt x="3844" y="712"/>
                    <a:pt x="3921" y="712"/>
                  </a:cubicBezTo>
                  <a:cubicBezTo>
                    <a:pt x="3953" y="712"/>
                    <a:pt x="3987" y="712"/>
                    <a:pt x="4020" y="712"/>
                  </a:cubicBezTo>
                  <a:cubicBezTo>
                    <a:pt x="4132" y="712"/>
                    <a:pt x="4245" y="720"/>
                    <a:pt x="4346" y="798"/>
                  </a:cubicBezTo>
                  <a:cubicBezTo>
                    <a:pt x="4360" y="812"/>
                    <a:pt x="4378" y="818"/>
                    <a:pt x="4396" y="818"/>
                  </a:cubicBezTo>
                  <a:cubicBezTo>
                    <a:pt x="4408" y="818"/>
                    <a:pt x="4420" y="815"/>
                    <a:pt x="4430" y="810"/>
                  </a:cubicBezTo>
                  <a:cubicBezTo>
                    <a:pt x="4602" y="810"/>
                    <a:pt x="4789" y="891"/>
                    <a:pt x="4962" y="891"/>
                  </a:cubicBezTo>
                  <a:cubicBezTo>
                    <a:pt x="5100" y="891"/>
                    <a:pt x="5229" y="840"/>
                    <a:pt x="5334" y="655"/>
                  </a:cubicBezTo>
                  <a:cubicBezTo>
                    <a:pt x="5263" y="643"/>
                    <a:pt x="5192" y="643"/>
                    <a:pt x="5120" y="631"/>
                  </a:cubicBezTo>
                  <a:cubicBezTo>
                    <a:pt x="5039" y="593"/>
                    <a:pt x="4956" y="585"/>
                    <a:pt x="4873" y="585"/>
                  </a:cubicBezTo>
                  <a:cubicBezTo>
                    <a:pt x="4818" y="585"/>
                    <a:pt x="4762" y="589"/>
                    <a:pt x="4706" y="589"/>
                  </a:cubicBezTo>
                  <a:cubicBezTo>
                    <a:pt x="4637" y="589"/>
                    <a:pt x="4568" y="584"/>
                    <a:pt x="4501" y="560"/>
                  </a:cubicBezTo>
                  <a:lnTo>
                    <a:pt x="4239" y="512"/>
                  </a:lnTo>
                  <a:cubicBezTo>
                    <a:pt x="4156" y="464"/>
                    <a:pt x="4066" y="455"/>
                    <a:pt x="3972" y="455"/>
                  </a:cubicBezTo>
                  <a:cubicBezTo>
                    <a:pt x="3909" y="455"/>
                    <a:pt x="3844" y="459"/>
                    <a:pt x="3780" y="459"/>
                  </a:cubicBezTo>
                  <a:cubicBezTo>
                    <a:pt x="3680" y="459"/>
                    <a:pt x="3581" y="448"/>
                    <a:pt x="3489" y="393"/>
                  </a:cubicBezTo>
                  <a:cubicBezTo>
                    <a:pt x="3418" y="381"/>
                    <a:pt x="3346" y="381"/>
                    <a:pt x="3275" y="357"/>
                  </a:cubicBezTo>
                  <a:cubicBezTo>
                    <a:pt x="3001" y="179"/>
                    <a:pt x="2679" y="262"/>
                    <a:pt x="2382" y="203"/>
                  </a:cubicBezTo>
                  <a:cubicBezTo>
                    <a:pt x="2120" y="143"/>
                    <a:pt x="1846" y="167"/>
                    <a:pt x="1584" y="107"/>
                  </a:cubicBezTo>
                  <a:cubicBezTo>
                    <a:pt x="1569" y="112"/>
                    <a:pt x="1554" y="115"/>
                    <a:pt x="1540" y="115"/>
                  </a:cubicBezTo>
                  <a:cubicBezTo>
                    <a:pt x="1521" y="115"/>
                    <a:pt x="1503" y="109"/>
                    <a:pt x="1489" y="95"/>
                  </a:cubicBezTo>
                  <a:cubicBezTo>
                    <a:pt x="1307" y="21"/>
                    <a:pt x="1123" y="1"/>
                    <a:pt x="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5"/>
            <p:cNvSpPr/>
            <p:nvPr/>
          </p:nvSpPr>
          <p:spPr>
            <a:xfrm>
              <a:off x="5548300" y="3825425"/>
              <a:ext cx="59550" cy="14550"/>
            </a:xfrm>
            <a:custGeom>
              <a:avLst/>
              <a:gdLst/>
              <a:ahLst/>
              <a:cxnLst/>
              <a:rect l="l" t="t" r="r" b="b"/>
              <a:pathLst>
                <a:path w="2382" h="582" extrusionOk="0">
                  <a:moveTo>
                    <a:pt x="414" y="0"/>
                  </a:moveTo>
                  <a:cubicBezTo>
                    <a:pt x="308" y="0"/>
                    <a:pt x="202" y="3"/>
                    <a:pt x="96" y="8"/>
                  </a:cubicBezTo>
                  <a:cubicBezTo>
                    <a:pt x="12" y="91"/>
                    <a:pt x="1" y="186"/>
                    <a:pt x="96" y="269"/>
                  </a:cubicBezTo>
                  <a:cubicBezTo>
                    <a:pt x="772" y="466"/>
                    <a:pt x="1467" y="582"/>
                    <a:pt x="2183" y="582"/>
                  </a:cubicBezTo>
                  <a:cubicBezTo>
                    <a:pt x="2249" y="582"/>
                    <a:pt x="2315" y="581"/>
                    <a:pt x="2382" y="579"/>
                  </a:cubicBezTo>
                  <a:lnTo>
                    <a:pt x="2382" y="281"/>
                  </a:lnTo>
                  <a:cubicBezTo>
                    <a:pt x="1745" y="96"/>
                    <a:pt x="1081"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5"/>
            <p:cNvSpPr/>
            <p:nvPr/>
          </p:nvSpPr>
          <p:spPr>
            <a:xfrm>
              <a:off x="5430725" y="3814575"/>
              <a:ext cx="78900" cy="14325"/>
            </a:xfrm>
            <a:custGeom>
              <a:avLst/>
              <a:gdLst/>
              <a:ahLst/>
              <a:cxnLst/>
              <a:rect l="l" t="t" r="r" b="b"/>
              <a:pathLst>
                <a:path w="3156" h="573" extrusionOk="0">
                  <a:moveTo>
                    <a:pt x="905" y="1"/>
                  </a:moveTo>
                  <a:cubicBezTo>
                    <a:pt x="782" y="125"/>
                    <a:pt x="640" y="150"/>
                    <a:pt x="493" y="150"/>
                  </a:cubicBezTo>
                  <a:cubicBezTo>
                    <a:pt x="389" y="150"/>
                    <a:pt x="283" y="137"/>
                    <a:pt x="180" y="137"/>
                  </a:cubicBezTo>
                  <a:cubicBezTo>
                    <a:pt x="119" y="137"/>
                    <a:pt x="59" y="142"/>
                    <a:pt x="1" y="156"/>
                  </a:cubicBezTo>
                  <a:cubicBezTo>
                    <a:pt x="987" y="353"/>
                    <a:pt x="1973" y="573"/>
                    <a:pt x="2982" y="573"/>
                  </a:cubicBezTo>
                  <a:cubicBezTo>
                    <a:pt x="3008" y="573"/>
                    <a:pt x="3034" y="573"/>
                    <a:pt x="3060" y="572"/>
                  </a:cubicBezTo>
                  <a:cubicBezTo>
                    <a:pt x="3156" y="477"/>
                    <a:pt x="3156" y="382"/>
                    <a:pt x="3060" y="287"/>
                  </a:cubicBezTo>
                  <a:cubicBezTo>
                    <a:pt x="2370" y="84"/>
                    <a:pt x="1644" y="37"/>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5"/>
            <p:cNvSpPr/>
            <p:nvPr/>
          </p:nvSpPr>
          <p:spPr>
            <a:xfrm>
              <a:off x="5611100" y="3853500"/>
              <a:ext cx="107775" cy="11425"/>
            </a:xfrm>
            <a:custGeom>
              <a:avLst/>
              <a:gdLst/>
              <a:ahLst/>
              <a:cxnLst/>
              <a:rect l="l" t="t" r="r" b="b"/>
              <a:pathLst>
                <a:path w="4311" h="457" extrusionOk="0">
                  <a:moveTo>
                    <a:pt x="3459" y="0"/>
                  </a:moveTo>
                  <a:cubicBezTo>
                    <a:pt x="3284" y="0"/>
                    <a:pt x="3103" y="78"/>
                    <a:pt x="2923" y="78"/>
                  </a:cubicBezTo>
                  <a:cubicBezTo>
                    <a:pt x="2858" y="78"/>
                    <a:pt x="2792" y="68"/>
                    <a:pt x="2727" y="39"/>
                  </a:cubicBezTo>
                  <a:cubicBezTo>
                    <a:pt x="2124" y="39"/>
                    <a:pt x="1521" y="2"/>
                    <a:pt x="914" y="2"/>
                  </a:cubicBezTo>
                  <a:cubicBezTo>
                    <a:pt x="611" y="2"/>
                    <a:pt x="306" y="12"/>
                    <a:pt x="1" y="39"/>
                  </a:cubicBezTo>
                  <a:cubicBezTo>
                    <a:pt x="147" y="142"/>
                    <a:pt x="306" y="154"/>
                    <a:pt x="465" y="154"/>
                  </a:cubicBezTo>
                  <a:cubicBezTo>
                    <a:pt x="518" y="154"/>
                    <a:pt x="570" y="153"/>
                    <a:pt x="622" y="153"/>
                  </a:cubicBezTo>
                  <a:cubicBezTo>
                    <a:pt x="670" y="153"/>
                    <a:pt x="717" y="154"/>
                    <a:pt x="763" y="158"/>
                  </a:cubicBezTo>
                  <a:cubicBezTo>
                    <a:pt x="825" y="165"/>
                    <a:pt x="888" y="167"/>
                    <a:pt x="951" y="167"/>
                  </a:cubicBezTo>
                  <a:cubicBezTo>
                    <a:pt x="1106" y="167"/>
                    <a:pt x="1261" y="153"/>
                    <a:pt x="1414" y="153"/>
                  </a:cubicBezTo>
                  <a:cubicBezTo>
                    <a:pt x="1551" y="153"/>
                    <a:pt x="1688" y="164"/>
                    <a:pt x="1822" y="206"/>
                  </a:cubicBezTo>
                  <a:cubicBezTo>
                    <a:pt x="2644" y="444"/>
                    <a:pt x="3477" y="385"/>
                    <a:pt x="4311" y="456"/>
                  </a:cubicBezTo>
                  <a:cubicBezTo>
                    <a:pt x="4275" y="16"/>
                    <a:pt x="3870" y="111"/>
                    <a:pt x="3620" y="28"/>
                  </a:cubicBezTo>
                  <a:cubicBezTo>
                    <a:pt x="3567" y="8"/>
                    <a:pt x="3513" y="0"/>
                    <a:pt x="3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5"/>
            <p:cNvSpPr/>
            <p:nvPr/>
          </p:nvSpPr>
          <p:spPr>
            <a:xfrm>
              <a:off x="5507525" y="3821725"/>
              <a:ext cx="43175" cy="10775"/>
            </a:xfrm>
            <a:custGeom>
              <a:avLst/>
              <a:gdLst/>
              <a:ahLst/>
              <a:cxnLst/>
              <a:rect l="l" t="t" r="r" b="b"/>
              <a:pathLst>
                <a:path w="1727" h="431" extrusionOk="0">
                  <a:moveTo>
                    <a:pt x="0" y="1"/>
                  </a:moveTo>
                  <a:lnTo>
                    <a:pt x="0" y="286"/>
                  </a:lnTo>
                  <a:cubicBezTo>
                    <a:pt x="288" y="403"/>
                    <a:pt x="581" y="431"/>
                    <a:pt x="878" y="431"/>
                  </a:cubicBezTo>
                  <a:cubicBezTo>
                    <a:pt x="1159" y="431"/>
                    <a:pt x="1443" y="406"/>
                    <a:pt x="1727" y="406"/>
                  </a:cubicBezTo>
                  <a:lnTo>
                    <a:pt x="1727" y="132"/>
                  </a:lnTo>
                  <a:cubicBezTo>
                    <a:pt x="1155" y="13"/>
                    <a:pt x="57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5"/>
            <p:cNvSpPr/>
            <p:nvPr/>
          </p:nvSpPr>
          <p:spPr>
            <a:xfrm>
              <a:off x="5678975" y="3847775"/>
              <a:ext cx="50325" cy="19825"/>
            </a:xfrm>
            <a:custGeom>
              <a:avLst/>
              <a:gdLst/>
              <a:ahLst/>
              <a:cxnLst/>
              <a:rect l="l" t="t" r="r" b="b"/>
              <a:pathLst>
                <a:path w="2013" h="793" extrusionOk="0">
                  <a:moveTo>
                    <a:pt x="902" y="0"/>
                  </a:moveTo>
                  <a:cubicBezTo>
                    <a:pt x="790" y="0"/>
                    <a:pt x="691" y="41"/>
                    <a:pt x="584" y="90"/>
                  </a:cubicBezTo>
                  <a:cubicBezTo>
                    <a:pt x="489" y="90"/>
                    <a:pt x="381" y="102"/>
                    <a:pt x="286" y="126"/>
                  </a:cubicBezTo>
                  <a:cubicBezTo>
                    <a:pt x="227" y="221"/>
                    <a:pt x="108" y="221"/>
                    <a:pt x="0" y="257"/>
                  </a:cubicBezTo>
                  <a:cubicBezTo>
                    <a:pt x="131" y="376"/>
                    <a:pt x="298" y="387"/>
                    <a:pt x="465" y="387"/>
                  </a:cubicBezTo>
                  <a:cubicBezTo>
                    <a:pt x="858" y="399"/>
                    <a:pt x="1251" y="483"/>
                    <a:pt x="1596" y="685"/>
                  </a:cubicBezTo>
                  <a:cubicBezTo>
                    <a:pt x="1679" y="733"/>
                    <a:pt x="1786" y="757"/>
                    <a:pt x="1834" y="792"/>
                  </a:cubicBezTo>
                  <a:cubicBezTo>
                    <a:pt x="1917" y="780"/>
                    <a:pt x="1965" y="733"/>
                    <a:pt x="1989" y="661"/>
                  </a:cubicBezTo>
                  <a:cubicBezTo>
                    <a:pt x="2013" y="566"/>
                    <a:pt x="2013" y="483"/>
                    <a:pt x="2013" y="387"/>
                  </a:cubicBezTo>
                  <a:cubicBezTo>
                    <a:pt x="2013" y="304"/>
                    <a:pt x="1917" y="304"/>
                    <a:pt x="1870" y="245"/>
                  </a:cubicBezTo>
                  <a:cubicBezTo>
                    <a:pt x="1810" y="197"/>
                    <a:pt x="1751" y="161"/>
                    <a:pt x="1691" y="137"/>
                  </a:cubicBezTo>
                  <a:cubicBezTo>
                    <a:pt x="1453" y="90"/>
                    <a:pt x="1215" y="66"/>
                    <a:pt x="977" y="6"/>
                  </a:cubicBezTo>
                  <a:cubicBezTo>
                    <a:pt x="951" y="2"/>
                    <a:pt x="92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5"/>
            <p:cNvSpPr/>
            <p:nvPr/>
          </p:nvSpPr>
          <p:spPr>
            <a:xfrm>
              <a:off x="5285175" y="3791475"/>
              <a:ext cx="42875" cy="16625"/>
            </a:xfrm>
            <a:custGeom>
              <a:avLst/>
              <a:gdLst/>
              <a:ahLst/>
              <a:cxnLst/>
              <a:rect l="l" t="t" r="r" b="b"/>
              <a:pathLst>
                <a:path w="1715" h="665" extrusionOk="0">
                  <a:moveTo>
                    <a:pt x="595" y="0"/>
                  </a:moveTo>
                  <a:cubicBezTo>
                    <a:pt x="401" y="0"/>
                    <a:pt x="204" y="59"/>
                    <a:pt x="0" y="211"/>
                  </a:cubicBezTo>
                  <a:cubicBezTo>
                    <a:pt x="48" y="258"/>
                    <a:pt x="108" y="306"/>
                    <a:pt x="167" y="330"/>
                  </a:cubicBezTo>
                  <a:cubicBezTo>
                    <a:pt x="215" y="365"/>
                    <a:pt x="322" y="365"/>
                    <a:pt x="286" y="437"/>
                  </a:cubicBezTo>
                  <a:cubicBezTo>
                    <a:pt x="274" y="484"/>
                    <a:pt x="167" y="484"/>
                    <a:pt x="108" y="508"/>
                  </a:cubicBezTo>
                  <a:cubicBezTo>
                    <a:pt x="598" y="606"/>
                    <a:pt x="1089" y="665"/>
                    <a:pt x="1579" y="665"/>
                  </a:cubicBezTo>
                  <a:cubicBezTo>
                    <a:pt x="1624" y="665"/>
                    <a:pt x="1670" y="664"/>
                    <a:pt x="1715" y="663"/>
                  </a:cubicBezTo>
                  <a:lnTo>
                    <a:pt x="1584" y="353"/>
                  </a:lnTo>
                  <a:cubicBezTo>
                    <a:pt x="1258" y="179"/>
                    <a:pt x="933"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5"/>
            <p:cNvSpPr/>
            <p:nvPr/>
          </p:nvSpPr>
          <p:spPr>
            <a:xfrm>
              <a:off x="5513475" y="3847025"/>
              <a:ext cx="41100" cy="14175"/>
            </a:xfrm>
            <a:custGeom>
              <a:avLst/>
              <a:gdLst/>
              <a:ahLst/>
              <a:cxnLst/>
              <a:rect l="l" t="t" r="r" b="b"/>
              <a:pathLst>
                <a:path w="1644" h="567" extrusionOk="0">
                  <a:moveTo>
                    <a:pt x="203" y="1"/>
                  </a:moveTo>
                  <a:cubicBezTo>
                    <a:pt x="358" y="239"/>
                    <a:pt x="334" y="417"/>
                    <a:pt x="0" y="453"/>
                  </a:cubicBezTo>
                  <a:cubicBezTo>
                    <a:pt x="112" y="542"/>
                    <a:pt x="236" y="566"/>
                    <a:pt x="372" y="566"/>
                  </a:cubicBezTo>
                  <a:cubicBezTo>
                    <a:pt x="455" y="566"/>
                    <a:pt x="542" y="557"/>
                    <a:pt x="632" y="548"/>
                  </a:cubicBezTo>
                  <a:cubicBezTo>
                    <a:pt x="704" y="351"/>
                    <a:pt x="835" y="309"/>
                    <a:pt x="980" y="309"/>
                  </a:cubicBezTo>
                  <a:cubicBezTo>
                    <a:pt x="1086" y="309"/>
                    <a:pt x="1200" y="331"/>
                    <a:pt x="1306" y="331"/>
                  </a:cubicBezTo>
                  <a:cubicBezTo>
                    <a:pt x="1414" y="331"/>
                    <a:pt x="1512" y="308"/>
                    <a:pt x="1584" y="215"/>
                  </a:cubicBezTo>
                  <a:cubicBezTo>
                    <a:pt x="1620" y="191"/>
                    <a:pt x="1632" y="167"/>
                    <a:pt x="1644" y="132"/>
                  </a:cubicBezTo>
                  <a:cubicBezTo>
                    <a:pt x="1167" y="13"/>
                    <a:pt x="691"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5"/>
            <p:cNvSpPr/>
            <p:nvPr/>
          </p:nvSpPr>
          <p:spPr>
            <a:xfrm>
              <a:off x="5195875" y="3796125"/>
              <a:ext cx="28300" cy="7775"/>
            </a:xfrm>
            <a:custGeom>
              <a:avLst/>
              <a:gdLst/>
              <a:ahLst/>
              <a:cxnLst/>
              <a:rect l="l" t="t" r="r" b="b"/>
              <a:pathLst>
                <a:path w="1132" h="311" extrusionOk="0">
                  <a:moveTo>
                    <a:pt x="401" y="1"/>
                  </a:moveTo>
                  <a:cubicBezTo>
                    <a:pt x="265" y="1"/>
                    <a:pt x="131" y="25"/>
                    <a:pt x="1" y="120"/>
                  </a:cubicBezTo>
                  <a:cubicBezTo>
                    <a:pt x="48" y="120"/>
                    <a:pt x="96" y="132"/>
                    <a:pt x="120" y="167"/>
                  </a:cubicBezTo>
                  <a:cubicBezTo>
                    <a:pt x="167" y="203"/>
                    <a:pt x="227" y="239"/>
                    <a:pt x="274" y="239"/>
                  </a:cubicBezTo>
                  <a:cubicBezTo>
                    <a:pt x="310" y="239"/>
                    <a:pt x="347" y="238"/>
                    <a:pt x="385" y="238"/>
                  </a:cubicBezTo>
                  <a:cubicBezTo>
                    <a:pt x="498" y="238"/>
                    <a:pt x="617" y="245"/>
                    <a:pt x="715" y="298"/>
                  </a:cubicBezTo>
                  <a:cubicBezTo>
                    <a:pt x="858" y="298"/>
                    <a:pt x="989" y="310"/>
                    <a:pt x="1120" y="310"/>
                  </a:cubicBezTo>
                  <a:cubicBezTo>
                    <a:pt x="1132" y="263"/>
                    <a:pt x="1132" y="227"/>
                    <a:pt x="1132" y="179"/>
                  </a:cubicBezTo>
                  <a:cubicBezTo>
                    <a:pt x="1060" y="48"/>
                    <a:pt x="917" y="108"/>
                    <a:pt x="810" y="25"/>
                  </a:cubicBezTo>
                  <a:cubicBezTo>
                    <a:pt x="673" y="25"/>
                    <a:pt x="536"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5"/>
            <p:cNvSpPr/>
            <p:nvPr/>
          </p:nvSpPr>
          <p:spPr>
            <a:xfrm>
              <a:off x="5369400" y="3810800"/>
              <a:ext cx="34275" cy="4025"/>
            </a:xfrm>
            <a:custGeom>
              <a:avLst/>
              <a:gdLst/>
              <a:ahLst/>
              <a:cxnLst/>
              <a:rect l="l" t="t" r="r" b="b"/>
              <a:pathLst>
                <a:path w="1371" h="161" extrusionOk="0">
                  <a:moveTo>
                    <a:pt x="772" y="0"/>
                  </a:moveTo>
                  <a:cubicBezTo>
                    <a:pt x="571" y="0"/>
                    <a:pt x="367" y="29"/>
                    <a:pt x="168" y="29"/>
                  </a:cubicBezTo>
                  <a:cubicBezTo>
                    <a:pt x="112" y="29"/>
                    <a:pt x="56" y="27"/>
                    <a:pt x="1" y="21"/>
                  </a:cubicBezTo>
                  <a:lnTo>
                    <a:pt x="1" y="21"/>
                  </a:lnTo>
                  <a:cubicBezTo>
                    <a:pt x="272" y="138"/>
                    <a:pt x="552" y="161"/>
                    <a:pt x="836" y="161"/>
                  </a:cubicBezTo>
                  <a:cubicBezTo>
                    <a:pt x="1013" y="161"/>
                    <a:pt x="1191" y="152"/>
                    <a:pt x="1370" y="152"/>
                  </a:cubicBezTo>
                  <a:cubicBezTo>
                    <a:pt x="1180" y="30"/>
                    <a:pt x="978" y="0"/>
                    <a:pt x="7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5"/>
            <p:cNvSpPr/>
            <p:nvPr/>
          </p:nvSpPr>
          <p:spPr>
            <a:xfrm>
              <a:off x="5553650" y="3850225"/>
              <a:ext cx="26225" cy="7250"/>
            </a:xfrm>
            <a:custGeom>
              <a:avLst/>
              <a:gdLst/>
              <a:ahLst/>
              <a:cxnLst/>
              <a:rect l="l" t="t" r="r" b="b"/>
              <a:pathLst>
                <a:path w="1049" h="290" extrusionOk="0">
                  <a:moveTo>
                    <a:pt x="579" y="0"/>
                  </a:moveTo>
                  <a:cubicBezTo>
                    <a:pt x="452" y="0"/>
                    <a:pt x="323" y="14"/>
                    <a:pt x="195" y="14"/>
                  </a:cubicBezTo>
                  <a:cubicBezTo>
                    <a:pt x="138" y="14"/>
                    <a:pt x="81" y="11"/>
                    <a:pt x="25" y="4"/>
                  </a:cubicBezTo>
                  <a:lnTo>
                    <a:pt x="1" y="51"/>
                  </a:lnTo>
                  <a:cubicBezTo>
                    <a:pt x="55" y="280"/>
                    <a:pt x="229" y="290"/>
                    <a:pt x="403" y="290"/>
                  </a:cubicBezTo>
                  <a:cubicBezTo>
                    <a:pt x="420" y="290"/>
                    <a:pt x="437" y="289"/>
                    <a:pt x="453" y="289"/>
                  </a:cubicBezTo>
                  <a:cubicBezTo>
                    <a:pt x="632" y="182"/>
                    <a:pt x="846" y="147"/>
                    <a:pt x="1049" y="123"/>
                  </a:cubicBezTo>
                  <a:cubicBezTo>
                    <a:pt x="898" y="23"/>
                    <a:pt x="740" y="0"/>
                    <a:pt x="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5"/>
            <p:cNvSpPr/>
            <p:nvPr/>
          </p:nvSpPr>
          <p:spPr>
            <a:xfrm>
              <a:off x="5255100" y="3799350"/>
              <a:ext cx="26225" cy="3950"/>
            </a:xfrm>
            <a:custGeom>
              <a:avLst/>
              <a:gdLst/>
              <a:ahLst/>
              <a:cxnLst/>
              <a:rect l="l" t="t" r="r" b="b"/>
              <a:pathLst>
                <a:path w="1049" h="158" extrusionOk="0">
                  <a:moveTo>
                    <a:pt x="566" y="1"/>
                  </a:moveTo>
                  <a:cubicBezTo>
                    <a:pt x="380" y="1"/>
                    <a:pt x="190" y="44"/>
                    <a:pt x="1" y="50"/>
                  </a:cubicBezTo>
                  <a:cubicBezTo>
                    <a:pt x="190" y="142"/>
                    <a:pt x="382" y="158"/>
                    <a:pt x="575" y="158"/>
                  </a:cubicBezTo>
                  <a:cubicBezTo>
                    <a:pt x="682" y="158"/>
                    <a:pt x="789" y="153"/>
                    <a:pt x="895" y="153"/>
                  </a:cubicBezTo>
                  <a:cubicBezTo>
                    <a:pt x="947" y="153"/>
                    <a:pt x="998" y="154"/>
                    <a:pt x="1049" y="158"/>
                  </a:cubicBezTo>
                  <a:cubicBezTo>
                    <a:pt x="892" y="35"/>
                    <a:pt x="730"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5"/>
            <p:cNvSpPr/>
            <p:nvPr/>
          </p:nvSpPr>
          <p:spPr>
            <a:xfrm>
              <a:off x="5216425" y="3796425"/>
              <a:ext cx="18775" cy="4200"/>
            </a:xfrm>
            <a:custGeom>
              <a:avLst/>
              <a:gdLst/>
              <a:ahLst/>
              <a:cxnLst/>
              <a:rect l="l" t="t" r="r" b="b"/>
              <a:pathLst>
                <a:path w="751" h="168" extrusionOk="0">
                  <a:moveTo>
                    <a:pt x="384" y="1"/>
                  </a:moveTo>
                  <a:cubicBezTo>
                    <a:pt x="282" y="1"/>
                    <a:pt x="177" y="16"/>
                    <a:pt x="76" y="16"/>
                  </a:cubicBezTo>
                  <a:cubicBezTo>
                    <a:pt x="50" y="16"/>
                    <a:pt x="25" y="15"/>
                    <a:pt x="0" y="13"/>
                  </a:cubicBezTo>
                  <a:lnTo>
                    <a:pt x="0" y="13"/>
                  </a:lnTo>
                  <a:cubicBezTo>
                    <a:pt x="107" y="72"/>
                    <a:pt x="226" y="120"/>
                    <a:pt x="333" y="167"/>
                  </a:cubicBezTo>
                  <a:cubicBezTo>
                    <a:pt x="464" y="167"/>
                    <a:pt x="595" y="155"/>
                    <a:pt x="750" y="132"/>
                  </a:cubicBezTo>
                  <a:cubicBezTo>
                    <a:pt x="637" y="25"/>
                    <a:pt x="512"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5"/>
            <p:cNvSpPr/>
            <p:nvPr/>
          </p:nvSpPr>
          <p:spPr>
            <a:xfrm>
              <a:off x="5412575" y="3814625"/>
              <a:ext cx="16100" cy="3575"/>
            </a:xfrm>
            <a:custGeom>
              <a:avLst/>
              <a:gdLst/>
              <a:ahLst/>
              <a:cxnLst/>
              <a:rect l="l" t="t" r="r" b="b"/>
              <a:pathLst>
                <a:path w="644" h="143" extrusionOk="0">
                  <a:moveTo>
                    <a:pt x="330" y="0"/>
                  </a:moveTo>
                  <a:cubicBezTo>
                    <a:pt x="222" y="0"/>
                    <a:pt x="110" y="23"/>
                    <a:pt x="0" y="23"/>
                  </a:cubicBezTo>
                  <a:cubicBezTo>
                    <a:pt x="134" y="115"/>
                    <a:pt x="285" y="142"/>
                    <a:pt x="441" y="142"/>
                  </a:cubicBezTo>
                  <a:cubicBezTo>
                    <a:pt x="508" y="142"/>
                    <a:pt x="576" y="137"/>
                    <a:pt x="643" y="130"/>
                  </a:cubicBezTo>
                  <a:cubicBezTo>
                    <a:pt x="551" y="26"/>
                    <a:pt x="443" y="0"/>
                    <a:pt x="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5"/>
            <p:cNvSpPr/>
            <p:nvPr/>
          </p:nvSpPr>
          <p:spPr>
            <a:xfrm>
              <a:off x="5305550" y="3824700"/>
              <a:ext cx="4650" cy="4950"/>
            </a:xfrm>
            <a:custGeom>
              <a:avLst/>
              <a:gdLst/>
              <a:ahLst/>
              <a:cxnLst/>
              <a:rect l="l" t="t" r="r" b="b"/>
              <a:pathLst>
                <a:path w="186" h="198" extrusionOk="0">
                  <a:moveTo>
                    <a:pt x="55" y="1"/>
                  </a:moveTo>
                  <a:cubicBezTo>
                    <a:pt x="74" y="49"/>
                    <a:pt x="0" y="197"/>
                    <a:pt x="89" y="197"/>
                  </a:cubicBezTo>
                  <a:cubicBezTo>
                    <a:pt x="110" y="197"/>
                    <a:pt x="141" y="188"/>
                    <a:pt x="186" y="167"/>
                  </a:cubicBezTo>
                  <a:lnTo>
                    <a:pt x="186" y="13"/>
                  </a:lnTo>
                  <a:cubicBezTo>
                    <a:pt x="138" y="13"/>
                    <a:pt x="102" y="13"/>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5"/>
            <p:cNvSpPr/>
            <p:nvPr/>
          </p:nvSpPr>
          <p:spPr>
            <a:xfrm>
              <a:off x="5586700" y="3852875"/>
              <a:ext cx="7175" cy="3925"/>
            </a:xfrm>
            <a:custGeom>
              <a:avLst/>
              <a:gdLst/>
              <a:ahLst/>
              <a:cxnLst/>
              <a:rect l="l" t="t" r="r" b="b"/>
              <a:pathLst>
                <a:path w="287" h="157" extrusionOk="0">
                  <a:moveTo>
                    <a:pt x="131" y="0"/>
                  </a:moveTo>
                  <a:cubicBezTo>
                    <a:pt x="84" y="0"/>
                    <a:pt x="40" y="12"/>
                    <a:pt x="0" y="41"/>
                  </a:cubicBezTo>
                  <a:cubicBezTo>
                    <a:pt x="42" y="118"/>
                    <a:pt x="87" y="157"/>
                    <a:pt x="134" y="157"/>
                  </a:cubicBezTo>
                  <a:cubicBezTo>
                    <a:pt x="182" y="157"/>
                    <a:pt x="233" y="118"/>
                    <a:pt x="286" y="41"/>
                  </a:cubicBezTo>
                  <a:cubicBezTo>
                    <a:pt x="236" y="15"/>
                    <a:pt x="18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5"/>
            <p:cNvSpPr/>
            <p:nvPr/>
          </p:nvSpPr>
          <p:spPr>
            <a:xfrm>
              <a:off x="5582525" y="3851750"/>
              <a:ext cx="4500" cy="2150"/>
            </a:xfrm>
            <a:custGeom>
              <a:avLst/>
              <a:gdLst/>
              <a:ahLst/>
              <a:cxnLst/>
              <a:rect l="l" t="t" r="r" b="b"/>
              <a:pathLst>
                <a:path w="180" h="86" extrusionOk="0">
                  <a:moveTo>
                    <a:pt x="92" y="1"/>
                  </a:moveTo>
                  <a:cubicBezTo>
                    <a:pt x="62" y="1"/>
                    <a:pt x="31" y="31"/>
                    <a:pt x="1" y="86"/>
                  </a:cubicBezTo>
                  <a:lnTo>
                    <a:pt x="179" y="86"/>
                  </a:lnTo>
                  <a:cubicBezTo>
                    <a:pt x="150" y="28"/>
                    <a:pt x="12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5"/>
            <p:cNvSpPr/>
            <p:nvPr/>
          </p:nvSpPr>
          <p:spPr>
            <a:xfrm>
              <a:off x="5579550" y="3852825"/>
              <a:ext cx="3000" cy="2875"/>
            </a:xfrm>
            <a:custGeom>
              <a:avLst/>
              <a:gdLst/>
              <a:ahLst/>
              <a:cxnLst/>
              <a:rect l="l" t="t" r="r" b="b"/>
              <a:pathLst>
                <a:path w="120" h="115" extrusionOk="0">
                  <a:moveTo>
                    <a:pt x="69" y="1"/>
                  </a:moveTo>
                  <a:cubicBezTo>
                    <a:pt x="48" y="1"/>
                    <a:pt x="24" y="7"/>
                    <a:pt x="1" y="19"/>
                  </a:cubicBezTo>
                  <a:cubicBezTo>
                    <a:pt x="36" y="55"/>
                    <a:pt x="48" y="78"/>
                    <a:pt x="60" y="114"/>
                  </a:cubicBezTo>
                  <a:cubicBezTo>
                    <a:pt x="72" y="78"/>
                    <a:pt x="108" y="55"/>
                    <a:pt x="120" y="19"/>
                  </a:cubicBezTo>
                  <a:cubicBezTo>
                    <a:pt x="108" y="7"/>
                    <a:pt x="90" y="1"/>
                    <a:pt x="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5"/>
            <p:cNvSpPr/>
            <p:nvPr/>
          </p:nvSpPr>
          <p:spPr>
            <a:xfrm>
              <a:off x="5406325" y="3814575"/>
              <a:ext cx="6275" cy="1825"/>
            </a:xfrm>
            <a:custGeom>
              <a:avLst/>
              <a:gdLst/>
              <a:ahLst/>
              <a:cxnLst/>
              <a:rect l="l" t="t" r="r" b="b"/>
              <a:pathLst>
                <a:path w="251" h="73" extrusionOk="0">
                  <a:moveTo>
                    <a:pt x="0" y="1"/>
                  </a:moveTo>
                  <a:cubicBezTo>
                    <a:pt x="36" y="49"/>
                    <a:pt x="75" y="72"/>
                    <a:pt x="116" y="72"/>
                  </a:cubicBezTo>
                  <a:cubicBezTo>
                    <a:pt x="158" y="72"/>
                    <a:pt x="203" y="49"/>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5"/>
            <p:cNvSpPr/>
            <p:nvPr/>
          </p:nvSpPr>
          <p:spPr>
            <a:xfrm>
              <a:off x="5288750" y="3825600"/>
              <a:ext cx="7450" cy="3300"/>
            </a:xfrm>
            <a:custGeom>
              <a:avLst/>
              <a:gdLst/>
              <a:ahLst/>
              <a:cxnLst/>
              <a:rect l="l" t="t" r="r" b="b"/>
              <a:pathLst>
                <a:path w="298" h="132" extrusionOk="0">
                  <a:moveTo>
                    <a:pt x="298" y="1"/>
                  </a:moveTo>
                  <a:cubicBezTo>
                    <a:pt x="155" y="1"/>
                    <a:pt x="60" y="12"/>
                    <a:pt x="0" y="131"/>
                  </a:cubicBezTo>
                  <a:cubicBezTo>
                    <a:pt x="119" y="131"/>
                    <a:pt x="215"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5"/>
            <p:cNvSpPr/>
            <p:nvPr/>
          </p:nvSpPr>
          <p:spPr>
            <a:xfrm>
              <a:off x="5201525" y="3800500"/>
              <a:ext cx="12825" cy="3100"/>
            </a:xfrm>
            <a:custGeom>
              <a:avLst/>
              <a:gdLst/>
              <a:ahLst/>
              <a:cxnLst/>
              <a:rect l="l" t="t" r="r" b="b"/>
              <a:pathLst>
                <a:path w="513" h="124" extrusionOk="0">
                  <a:moveTo>
                    <a:pt x="211" y="0"/>
                  </a:moveTo>
                  <a:cubicBezTo>
                    <a:pt x="158" y="0"/>
                    <a:pt x="104" y="4"/>
                    <a:pt x="48" y="4"/>
                  </a:cubicBezTo>
                  <a:cubicBezTo>
                    <a:pt x="1" y="52"/>
                    <a:pt x="1" y="88"/>
                    <a:pt x="48" y="123"/>
                  </a:cubicBezTo>
                  <a:cubicBezTo>
                    <a:pt x="191" y="123"/>
                    <a:pt x="358" y="112"/>
                    <a:pt x="513" y="112"/>
                  </a:cubicBezTo>
                  <a:cubicBezTo>
                    <a:pt x="417" y="16"/>
                    <a:pt x="317"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5"/>
            <p:cNvSpPr/>
            <p:nvPr/>
          </p:nvSpPr>
          <p:spPr>
            <a:xfrm>
              <a:off x="5152425" y="3728275"/>
              <a:ext cx="18175" cy="57175"/>
            </a:xfrm>
            <a:custGeom>
              <a:avLst/>
              <a:gdLst/>
              <a:ahLst/>
              <a:cxnLst/>
              <a:rect l="l" t="t" r="r" b="b"/>
              <a:pathLst>
                <a:path w="727" h="2287" extrusionOk="0">
                  <a:moveTo>
                    <a:pt x="0" y="0"/>
                  </a:moveTo>
                  <a:lnTo>
                    <a:pt x="0" y="405"/>
                  </a:lnTo>
                  <a:cubicBezTo>
                    <a:pt x="203" y="905"/>
                    <a:pt x="60" y="1488"/>
                    <a:pt x="310" y="1989"/>
                  </a:cubicBezTo>
                  <a:cubicBezTo>
                    <a:pt x="357" y="2048"/>
                    <a:pt x="405" y="2084"/>
                    <a:pt x="453" y="2131"/>
                  </a:cubicBezTo>
                  <a:cubicBezTo>
                    <a:pt x="488" y="2191"/>
                    <a:pt x="536" y="2239"/>
                    <a:pt x="584" y="2286"/>
                  </a:cubicBezTo>
                  <a:cubicBezTo>
                    <a:pt x="726" y="2227"/>
                    <a:pt x="715" y="2108"/>
                    <a:pt x="691" y="1977"/>
                  </a:cubicBezTo>
                  <a:cubicBezTo>
                    <a:pt x="584" y="1488"/>
                    <a:pt x="596" y="988"/>
                    <a:pt x="596" y="488"/>
                  </a:cubicBezTo>
                  <a:cubicBezTo>
                    <a:pt x="584" y="12"/>
                    <a:pt x="584"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5"/>
            <p:cNvSpPr/>
            <p:nvPr/>
          </p:nvSpPr>
          <p:spPr>
            <a:xfrm>
              <a:off x="5155100" y="3660400"/>
              <a:ext cx="4475" cy="10750"/>
            </a:xfrm>
            <a:custGeom>
              <a:avLst/>
              <a:gdLst/>
              <a:ahLst/>
              <a:cxnLst/>
              <a:rect l="l" t="t" r="r" b="b"/>
              <a:pathLst>
                <a:path w="179" h="430" extrusionOk="0">
                  <a:moveTo>
                    <a:pt x="179" y="1"/>
                  </a:moveTo>
                  <a:cubicBezTo>
                    <a:pt x="0" y="143"/>
                    <a:pt x="0" y="274"/>
                    <a:pt x="179" y="429"/>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5"/>
            <p:cNvSpPr/>
            <p:nvPr/>
          </p:nvSpPr>
          <p:spPr>
            <a:xfrm>
              <a:off x="5159550" y="3658925"/>
              <a:ext cx="2125" cy="1500"/>
            </a:xfrm>
            <a:custGeom>
              <a:avLst/>
              <a:gdLst/>
              <a:ahLst/>
              <a:cxnLst/>
              <a:rect l="l" t="t" r="r" b="b"/>
              <a:pathLst>
                <a:path w="85" h="60" extrusionOk="0">
                  <a:moveTo>
                    <a:pt x="25" y="0"/>
                  </a:moveTo>
                  <a:cubicBezTo>
                    <a:pt x="25" y="0"/>
                    <a:pt x="13" y="36"/>
                    <a:pt x="1" y="60"/>
                  </a:cubicBezTo>
                  <a:cubicBezTo>
                    <a:pt x="72" y="24"/>
                    <a:pt x="84"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5"/>
            <p:cNvSpPr/>
            <p:nvPr/>
          </p:nvSpPr>
          <p:spPr>
            <a:xfrm>
              <a:off x="5324475" y="3881900"/>
              <a:ext cx="4475" cy="11600"/>
            </a:xfrm>
            <a:custGeom>
              <a:avLst/>
              <a:gdLst/>
              <a:ahLst/>
              <a:cxnLst/>
              <a:rect l="l" t="t" r="r" b="b"/>
              <a:pathLst>
                <a:path w="179" h="464" extrusionOk="0">
                  <a:moveTo>
                    <a:pt x="72" y="1"/>
                  </a:moveTo>
                  <a:cubicBezTo>
                    <a:pt x="52" y="1"/>
                    <a:pt x="29" y="18"/>
                    <a:pt x="12" y="34"/>
                  </a:cubicBezTo>
                  <a:cubicBezTo>
                    <a:pt x="12" y="189"/>
                    <a:pt x="0" y="320"/>
                    <a:pt x="0" y="463"/>
                  </a:cubicBezTo>
                  <a:cubicBezTo>
                    <a:pt x="179" y="368"/>
                    <a:pt x="143" y="201"/>
                    <a:pt x="143" y="34"/>
                  </a:cubicBezTo>
                  <a:cubicBezTo>
                    <a:pt x="143" y="34"/>
                    <a:pt x="131" y="23"/>
                    <a:pt x="95" y="11"/>
                  </a:cubicBezTo>
                  <a:cubicBezTo>
                    <a:pt x="88" y="4"/>
                    <a:pt x="80"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5"/>
            <p:cNvSpPr/>
            <p:nvPr/>
          </p:nvSpPr>
          <p:spPr>
            <a:xfrm>
              <a:off x="5326850" y="3897325"/>
              <a:ext cx="5675" cy="11950"/>
            </a:xfrm>
            <a:custGeom>
              <a:avLst/>
              <a:gdLst/>
              <a:ahLst/>
              <a:cxnLst/>
              <a:rect l="l" t="t" r="r" b="b"/>
              <a:pathLst>
                <a:path w="227" h="478" extrusionOk="0">
                  <a:moveTo>
                    <a:pt x="226" y="1"/>
                  </a:moveTo>
                  <a:lnTo>
                    <a:pt x="226" y="1"/>
                  </a:lnTo>
                  <a:cubicBezTo>
                    <a:pt x="0" y="108"/>
                    <a:pt x="60" y="299"/>
                    <a:pt x="84" y="477"/>
                  </a:cubicBezTo>
                  <a:cubicBezTo>
                    <a:pt x="203" y="346"/>
                    <a:pt x="226" y="179"/>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5"/>
            <p:cNvSpPr/>
            <p:nvPr/>
          </p:nvSpPr>
          <p:spPr>
            <a:xfrm>
              <a:off x="5331900" y="3889900"/>
              <a:ext cx="3900" cy="7750"/>
            </a:xfrm>
            <a:custGeom>
              <a:avLst/>
              <a:gdLst/>
              <a:ahLst/>
              <a:cxnLst/>
              <a:rect l="l" t="t" r="r" b="b"/>
              <a:pathLst>
                <a:path w="156" h="310" extrusionOk="0">
                  <a:moveTo>
                    <a:pt x="144" y="0"/>
                  </a:moveTo>
                  <a:lnTo>
                    <a:pt x="144" y="0"/>
                  </a:lnTo>
                  <a:cubicBezTo>
                    <a:pt x="13" y="60"/>
                    <a:pt x="1" y="179"/>
                    <a:pt x="13" y="310"/>
                  </a:cubicBezTo>
                  <a:cubicBezTo>
                    <a:pt x="132" y="238"/>
                    <a:pt x="155" y="131"/>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5"/>
            <p:cNvSpPr/>
            <p:nvPr/>
          </p:nvSpPr>
          <p:spPr>
            <a:xfrm>
              <a:off x="5328025" y="3868175"/>
              <a:ext cx="3900" cy="7150"/>
            </a:xfrm>
            <a:custGeom>
              <a:avLst/>
              <a:gdLst/>
              <a:ahLst/>
              <a:cxnLst/>
              <a:rect l="l" t="t" r="r" b="b"/>
              <a:pathLst>
                <a:path w="156" h="286" extrusionOk="0">
                  <a:moveTo>
                    <a:pt x="156" y="0"/>
                  </a:moveTo>
                  <a:cubicBezTo>
                    <a:pt x="1" y="95"/>
                    <a:pt x="1" y="179"/>
                    <a:pt x="156" y="286"/>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5"/>
            <p:cNvSpPr/>
            <p:nvPr/>
          </p:nvSpPr>
          <p:spPr>
            <a:xfrm>
              <a:off x="5324475" y="3879175"/>
              <a:ext cx="3575" cy="3600"/>
            </a:xfrm>
            <a:custGeom>
              <a:avLst/>
              <a:gdLst/>
              <a:ahLst/>
              <a:cxnLst/>
              <a:rect l="l" t="t" r="r" b="b"/>
              <a:pathLst>
                <a:path w="143" h="144" extrusionOk="0">
                  <a:moveTo>
                    <a:pt x="0" y="1"/>
                  </a:moveTo>
                  <a:lnTo>
                    <a:pt x="0" y="1"/>
                  </a:lnTo>
                  <a:cubicBezTo>
                    <a:pt x="12" y="36"/>
                    <a:pt x="12" y="96"/>
                    <a:pt x="12" y="143"/>
                  </a:cubicBezTo>
                  <a:lnTo>
                    <a:pt x="143" y="143"/>
                  </a:lnTo>
                  <a:cubicBezTo>
                    <a:pt x="95" y="96"/>
                    <a:pt x="60"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5"/>
            <p:cNvSpPr/>
            <p:nvPr/>
          </p:nvSpPr>
          <p:spPr>
            <a:xfrm>
              <a:off x="5339350" y="3992875"/>
              <a:ext cx="3600" cy="4200"/>
            </a:xfrm>
            <a:custGeom>
              <a:avLst/>
              <a:gdLst/>
              <a:ahLst/>
              <a:cxnLst/>
              <a:rect l="l" t="t" r="r" b="b"/>
              <a:pathLst>
                <a:path w="144" h="168" extrusionOk="0">
                  <a:moveTo>
                    <a:pt x="0" y="1"/>
                  </a:moveTo>
                  <a:lnTo>
                    <a:pt x="0" y="1"/>
                  </a:lnTo>
                  <a:cubicBezTo>
                    <a:pt x="12" y="96"/>
                    <a:pt x="60" y="156"/>
                    <a:pt x="143" y="167"/>
                  </a:cubicBezTo>
                  <a:cubicBezTo>
                    <a:pt x="131" y="72"/>
                    <a:pt x="72" y="3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5"/>
            <p:cNvSpPr/>
            <p:nvPr/>
          </p:nvSpPr>
          <p:spPr>
            <a:xfrm>
              <a:off x="5335175" y="3882450"/>
              <a:ext cx="3600" cy="5075"/>
            </a:xfrm>
            <a:custGeom>
              <a:avLst/>
              <a:gdLst/>
              <a:ahLst/>
              <a:cxnLst/>
              <a:rect l="l" t="t" r="r" b="b"/>
              <a:pathLst>
                <a:path w="144" h="203" extrusionOk="0">
                  <a:moveTo>
                    <a:pt x="1" y="1"/>
                  </a:moveTo>
                  <a:cubicBezTo>
                    <a:pt x="13" y="72"/>
                    <a:pt x="24" y="132"/>
                    <a:pt x="24" y="203"/>
                  </a:cubicBezTo>
                  <a:cubicBezTo>
                    <a:pt x="108" y="167"/>
                    <a:pt x="144" y="84"/>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5"/>
            <p:cNvSpPr/>
            <p:nvPr/>
          </p:nvSpPr>
          <p:spPr>
            <a:xfrm>
              <a:off x="5335775" y="3985750"/>
              <a:ext cx="3000" cy="4475"/>
            </a:xfrm>
            <a:custGeom>
              <a:avLst/>
              <a:gdLst/>
              <a:ahLst/>
              <a:cxnLst/>
              <a:rect l="l" t="t" r="r" b="b"/>
              <a:pathLst>
                <a:path w="120" h="179" extrusionOk="0">
                  <a:moveTo>
                    <a:pt x="0" y="0"/>
                  </a:moveTo>
                  <a:cubicBezTo>
                    <a:pt x="0" y="83"/>
                    <a:pt x="36" y="143"/>
                    <a:pt x="108" y="179"/>
                  </a:cubicBezTo>
                  <a:cubicBezTo>
                    <a:pt x="120" y="95"/>
                    <a:pt x="84"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5"/>
            <p:cNvSpPr/>
            <p:nvPr/>
          </p:nvSpPr>
          <p:spPr>
            <a:xfrm>
              <a:off x="5317625" y="3900600"/>
              <a:ext cx="1800" cy="3300"/>
            </a:xfrm>
            <a:custGeom>
              <a:avLst/>
              <a:gdLst/>
              <a:ahLst/>
              <a:cxnLst/>
              <a:rect l="l" t="t" r="r" b="b"/>
              <a:pathLst>
                <a:path w="72" h="132" extrusionOk="0">
                  <a:moveTo>
                    <a:pt x="0" y="1"/>
                  </a:moveTo>
                  <a:lnTo>
                    <a:pt x="0" y="132"/>
                  </a:lnTo>
                  <a:cubicBezTo>
                    <a:pt x="72" y="96"/>
                    <a:pt x="72"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5"/>
            <p:cNvSpPr/>
            <p:nvPr/>
          </p:nvSpPr>
          <p:spPr>
            <a:xfrm>
              <a:off x="5186350" y="3728350"/>
              <a:ext cx="235175" cy="33925"/>
            </a:xfrm>
            <a:custGeom>
              <a:avLst/>
              <a:gdLst/>
              <a:ahLst/>
              <a:cxnLst/>
              <a:rect l="l" t="t" r="r" b="b"/>
              <a:pathLst>
                <a:path w="9407" h="1357" extrusionOk="0">
                  <a:moveTo>
                    <a:pt x="756" y="0"/>
                  </a:moveTo>
                  <a:cubicBezTo>
                    <a:pt x="664" y="0"/>
                    <a:pt x="571" y="12"/>
                    <a:pt x="477" y="45"/>
                  </a:cubicBezTo>
                  <a:cubicBezTo>
                    <a:pt x="239" y="211"/>
                    <a:pt x="1" y="378"/>
                    <a:pt x="298" y="700"/>
                  </a:cubicBezTo>
                  <a:cubicBezTo>
                    <a:pt x="308" y="695"/>
                    <a:pt x="320" y="692"/>
                    <a:pt x="331" y="692"/>
                  </a:cubicBezTo>
                  <a:cubicBezTo>
                    <a:pt x="347" y="692"/>
                    <a:pt x="363" y="698"/>
                    <a:pt x="370" y="712"/>
                  </a:cubicBezTo>
                  <a:cubicBezTo>
                    <a:pt x="584" y="926"/>
                    <a:pt x="846" y="926"/>
                    <a:pt x="1120" y="926"/>
                  </a:cubicBezTo>
                  <a:cubicBezTo>
                    <a:pt x="1256" y="933"/>
                    <a:pt x="1393" y="935"/>
                    <a:pt x="1530" y="935"/>
                  </a:cubicBezTo>
                  <a:cubicBezTo>
                    <a:pt x="1947" y="935"/>
                    <a:pt x="2367" y="911"/>
                    <a:pt x="2788" y="911"/>
                  </a:cubicBezTo>
                  <a:cubicBezTo>
                    <a:pt x="3173" y="911"/>
                    <a:pt x="3558" y="932"/>
                    <a:pt x="3941" y="1009"/>
                  </a:cubicBezTo>
                  <a:cubicBezTo>
                    <a:pt x="4170" y="1054"/>
                    <a:pt x="4403" y="1064"/>
                    <a:pt x="4636" y="1064"/>
                  </a:cubicBezTo>
                  <a:cubicBezTo>
                    <a:pt x="4853" y="1064"/>
                    <a:pt x="5071" y="1055"/>
                    <a:pt x="5284" y="1055"/>
                  </a:cubicBezTo>
                  <a:cubicBezTo>
                    <a:pt x="5333" y="1055"/>
                    <a:pt x="5382" y="1056"/>
                    <a:pt x="5430" y="1057"/>
                  </a:cubicBezTo>
                  <a:cubicBezTo>
                    <a:pt x="5506" y="1050"/>
                    <a:pt x="5583" y="1048"/>
                    <a:pt x="5659" y="1048"/>
                  </a:cubicBezTo>
                  <a:cubicBezTo>
                    <a:pt x="6130" y="1048"/>
                    <a:pt x="6597" y="1153"/>
                    <a:pt x="7079" y="1153"/>
                  </a:cubicBezTo>
                  <a:cubicBezTo>
                    <a:pt x="7101" y="1153"/>
                    <a:pt x="7123" y="1153"/>
                    <a:pt x="7144" y="1152"/>
                  </a:cubicBezTo>
                  <a:cubicBezTo>
                    <a:pt x="7200" y="1149"/>
                    <a:pt x="7254" y="1148"/>
                    <a:pt x="7309" y="1148"/>
                  </a:cubicBezTo>
                  <a:cubicBezTo>
                    <a:pt x="7714" y="1148"/>
                    <a:pt x="8104" y="1220"/>
                    <a:pt x="8513" y="1283"/>
                  </a:cubicBezTo>
                  <a:cubicBezTo>
                    <a:pt x="8545" y="1277"/>
                    <a:pt x="8577" y="1274"/>
                    <a:pt x="8609" y="1274"/>
                  </a:cubicBezTo>
                  <a:cubicBezTo>
                    <a:pt x="8785" y="1274"/>
                    <a:pt x="8962" y="1357"/>
                    <a:pt x="9138" y="1357"/>
                  </a:cubicBezTo>
                  <a:cubicBezTo>
                    <a:pt x="9227" y="1357"/>
                    <a:pt x="9317" y="1336"/>
                    <a:pt x="9406" y="1271"/>
                  </a:cubicBezTo>
                  <a:cubicBezTo>
                    <a:pt x="9371" y="1009"/>
                    <a:pt x="9240" y="866"/>
                    <a:pt x="8978" y="854"/>
                  </a:cubicBezTo>
                  <a:cubicBezTo>
                    <a:pt x="8942" y="854"/>
                    <a:pt x="8894" y="854"/>
                    <a:pt x="8871" y="866"/>
                  </a:cubicBezTo>
                  <a:cubicBezTo>
                    <a:pt x="8240" y="640"/>
                    <a:pt x="7573" y="759"/>
                    <a:pt x="6930" y="592"/>
                  </a:cubicBezTo>
                  <a:cubicBezTo>
                    <a:pt x="6787" y="557"/>
                    <a:pt x="6620" y="533"/>
                    <a:pt x="6478" y="533"/>
                  </a:cubicBezTo>
                  <a:cubicBezTo>
                    <a:pt x="5739" y="331"/>
                    <a:pt x="4965" y="473"/>
                    <a:pt x="4227" y="295"/>
                  </a:cubicBezTo>
                  <a:cubicBezTo>
                    <a:pt x="3751" y="200"/>
                    <a:pt x="3239" y="319"/>
                    <a:pt x="2787" y="152"/>
                  </a:cubicBezTo>
                  <a:cubicBezTo>
                    <a:pt x="2406" y="92"/>
                    <a:pt x="2048" y="116"/>
                    <a:pt x="1679" y="104"/>
                  </a:cubicBezTo>
                  <a:cubicBezTo>
                    <a:pt x="1643" y="109"/>
                    <a:pt x="1607" y="110"/>
                    <a:pt x="1571" y="110"/>
                  </a:cubicBezTo>
                  <a:cubicBezTo>
                    <a:pt x="1297" y="110"/>
                    <a:pt x="1032" y="0"/>
                    <a:pt x="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5"/>
            <p:cNvSpPr/>
            <p:nvPr/>
          </p:nvSpPr>
          <p:spPr>
            <a:xfrm>
              <a:off x="5197950" y="3766775"/>
              <a:ext cx="113450" cy="20900"/>
            </a:xfrm>
            <a:custGeom>
              <a:avLst/>
              <a:gdLst/>
              <a:ahLst/>
              <a:cxnLst/>
              <a:rect l="l" t="t" r="r" b="b"/>
              <a:pathLst>
                <a:path w="4538" h="836" extrusionOk="0">
                  <a:moveTo>
                    <a:pt x="750" y="0"/>
                  </a:moveTo>
                  <a:cubicBezTo>
                    <a:pt x="575" y="0"/>
                    <a:pt x="404" y="30"/>
                    <a:pt x="239" y="115"/>
                  </a:cubicBezTo>
                  <a:cubicBezTo>
                    <a:pt x="203" y="151"/>
                    <a:pt x="191" y="175"/>
                    <a:pt x="156" y="210"/>
                  </a:cubicBezTo>
                  <a:cubicBezTo>
                    <a:pt x="120" y="270"/>
                    <a:pt x="60" y="306"/>
                    <a:pt x="13" y="353"/>
                  </a:cubicBezTo>
                  <a:cubicBezTo>
                    <a:pt x="1" y="449"/>
                    <a:pt x="25" y="508"/>
                    <a:pt x="108" y="544"/>
                  </a:cubicBezTo>
                  <a:cubicBezTo>
                    <a:pt x="977" y="722"/>
                    <a:pt x="1858" y="758"/>
                    <a:pt x="2727" y="770"/>
                  </a:cubicBezTo>
                  <a:cubicBezTo>
                    <a:pt x="3058" y="777"/>
                    <a:pt x="3392" y="835"/>
                    <a:pt x="3721" y="835"/>
                  </a:cubicBezTo>
                  <a:cubicBezTo>
                    <a:pt x="3961" y="835"/>
                    <a:pt x="4199" y="804"/>
                    <a:pt x="4430" y="699"/>
                  </a:cubicBezTo>
                  <a:cubicBezTo>
                    <a:pt x="4501" y="651"/>
                    <a:pt x="4537" y="579"/>
                    <a:pt x="4537" y="484"/>
                  </a:cubicBezTo>
                  <a:cubicBezTo>
                    <a:pt x="4490" y="365"/>
                    <a:pt x="4394" y="282"/>
                    <a:pt x="4275" y="222"/>
                  </a:cubicBezTo>
                  <a:cubicBezTo>
                    <a:pt x="4072" y="160"/>
                    <a:pt x="3861" y="146"/>
                    <a:pt x="3648" y="146"/>
                  </a:cubicBezTo>
                  <a:cubicBezTo>
                    <a:pt x="3475" y="146"/>
                    <a:pt x="3301" y="155"/>
                    <a:pt x="3129" y="155"/>
                  </a:cubicBezTo>
                  <a:cubicBezTo>
                    <a:pt x="3066" y="155"/>
                    <a:pt x="3004" y="154"/>
                    <a:pt x="2942" y="151"/>
                  </a:cubicBezTo>
                  <a:lnTo>
                    <a:pt x="1775" y="151"/>
                  </a:lnTo>
                  <a:cubicBezTo>
                    <a:pt x="1608" y="151"/>
                    <a:pt x="1430" y="103"/>
                    <a:pt x="1251" y="56"/>
                  </a:cubicBezTo>
                  <a:cubicBezTo>
                    <a:pt x="1083" y="27"/>
                    <a:pt x="915" y="0"/>
                    <a:pt x="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5"/>
            <p:cNvSpPr/>
            <p:nvPr/>
          </p:nvSpPr>
          <p:spPr>
            <a:xfrm>
              <a:off x="5181000" y="3696125"/>
              <a:ext cx="44375" cy="49850"/>
            </a:xfrm>
            <a:custGeom>
              <a:avLst/>
              <a:gdLst/>
              <a:ahLst/>
              <a:cxnLst/>
              <a:rect l="l" t="t" r="r" b="b"/>
              <a:pathLst>
                <a:path w="1775" h="1994" extrusionOk="0">
                  <a:moveTo>
                    <a:pt x="846" y="727"/>
                  </a:moveTo>
                  <a:lnTo>
                    <a:pt x="846" y="727"/>
                  </a:lnTo>
                  <a:cubicBezTo>
                    <a:pt x="851" y="730"/>
                    <a:pt x="857" y="735"/>
                    <a:pt x="862" y="740"/>
                  </a:cubicBezTo>
                  <a:lnTo>
                    <a:pt x="862" y="740"/>
                  </a:lnTo>
                  <a:cubicBezTo>
                    <a:pt x="853" y="736"/>
                    <a:pt x="846" y="733"/>
                    <a:pt x="846" y="727"/>
                  </a:cubicBezTo>
                  <a:close/>
                  <a:moveTo>
                    <a:pt x="596" y="0"/>
                  </a:moveTo>
                  <a:cubicBezTo>
                    <a:pt x="572" y="191"/>
                    <a:pt x="488" y="369"/>
                    <a:pt x="298" y="453"/>
                  </a:cubicBezTo>
                  <a:cubicBezTo>
                    <a:pt x="48" y="727"/>
                    <a:pt x="179" y="989"/>
                    <a:pt x="274" y="1262"/>
                  </a:cubicBezTo>
                  <a:cubicBezTo>
                    <a:pt x="238" y="1346"/>
                    <a:pt x="191" y="1405"/>
                    <a:pt x="107" y="1453"/>
                  </a:cubicBezTo>
                  <a:cubicBezTo>
                    <a:pt x="0" y="1608"/>
                    <a:pt x="36" y="1739"/>
                    <a:pt x="143" y="1870"/>
                  </a:cubicBezTo>
                  <a:cubicBezTo>
                    <a:pt x="207" y="1970"/>
                    <a:pt x="299" y="1994"/>
                    <a:pt x="403" y="1994"/>
                  </a:cubicBezTo>
                  <a:cubicBezTo>
                    <a:pt x="435" y="1994"/>
                    <a:pt x="467" y="1991"/>
                    <a:pt x="500" y="1989"/>
                  </a:cubicBezTo>
                  <a:cubicBezTo>
                    <a:pt x="453" y="1751"/>
                    <a:pt x="512" y="1572"/>
                    <a:pt x="715" y="1441"/>
                  </a:cubicBezTo>
                  <a:cubicBezTo>
                    <a:pt x="762" y="1393"/>
                    <a:pt x="810" y="1346"/>
                    <a:pt x="822" y="1274"/>
                  </a:cubicBezTo>
                  <a:cubicBezTo>
                    <a:pt x="880" y="1112"/>
                    <a:pt x="926" y="939"/>
                    <a:pt x="885" y="765"/>
                  </a:cubicBezTo>
                  <a:lnTo>
                    <a:pt x="885" y="765"/>
                  </a:lnTo>
                  <a:cubicBezTo>
                    <a:pt x="903" y="787"/>
                    <a:pt x="920" y="813"/>
                    <a:pt x="941" y="834"/>
                  </a:cubicBezTo>
                  <a:cubicBezTo>
                    <a:pt x="1085" y="942"/>
                    <a:pt x="1233" y="1006"/>
                    <a:pt x="1388" y="1006"/>
                  </a:cubicBezTo>
                  <a:cubicBezTo>
                    <a:pt x="1490" y="1006"/>
                    <a:pt x="1594" y="978"/>
                    <a:pt x="1703" y="917"/>
                  </a:cubicBezTo>
                  <a:cubicBezTo>
                    <a:pt x="1739" y="869"/>
                    <a:pt x="1774" y="810"/>
                    <a:pt x="1762" y="738"/>
                  </a:cubicBezTo>
                  <a:cubicBezTo>
                    <a:pt x="1608" y="488"/>
                    <a:pt x="1250" y="441"/>
                    <a:pt x="1143" y="143"/>
                  </a:cubicBezTo>
                  <a:cubicBezTo>
                    <a:pt x="953" y="143"/>
                    <a:pt x="762" y="119"/>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5"/>
            <p:cNvSpPr/>
            <p:nvPr/>
          </p:nvSpPr>
          <p:spPr>
            <a:xfrm>
              <a:off x="5195575" y="3752975"/>
              <a:ext cx="69375" cy="18250"/>
            </a:xfrm>
            <a:custGeom>
              <a:avLst/>
              <a:gdLst/>
              <a:ahLst/>
              <a:cxnLst/>
              <a:rect l="l" t="t" r="r" b="b"/>
              <a:pathLst>
                <a:path w="2775" h="730" extrusionOk="0">
                  <a:moveTo>
                    <a:pt x="430" y="0"/>
                  </a:moveTo>
                  <a:cubicBezTo>
                    <a:pt x="285" y="0"/>
                    <a:pt x="142" y="40"/>
                    <a:pt x="1" y="167"/>
                  </a:cubicBezTo>
                  <a:lnTo>
                    <a:pt x="1" y="441"/>
                  </a:lnTo>
                  <a:cubicBezTo>
                    <a:pt x="60" y="500"/>
                    <a:pt x="120" y="548"/>
                    <a:pt x="191" y="584"/>
                  </a:cubicBezTo>
                  <a:cubicBezTo>
                    <a:pt x="327" y="605"/>
                    <a:pt x="467" y="610"/>
                    <a:pt x="606" y="610"/>
                  </a:cubicBezTo>
                  <a:cubicBezTo>
                    <a:pt x="699" y="610"/>
                    <a:pt x="791" y="608"/>
                    <a:pt x="882" y="608"/>
                  </a:cubicBezTo>
                  <a:cubicBezTo>
                    <a:pt x="944" y="606"/>
                    <a:pt x="1007" y="605"/>
                    <a:pt x="1070" y="605"/>
                  </a:cubicBezTo>
                  <a:cubicBezTo>
                    <a:pt x="1415" y="605"/>
                    <a:pt x="1764" y="634"/>
                    <a:pt x="2096" y="715"/>
                  </a:cubicBezTo>
                  <a:cubicBezTo>
                    <a:pt x="2161" y="724"/>
                    <a:pt x="2223" y="730"/>
                    <a:pt x="2284" y="730"/>
                  </a:cubicBezTo>
                  <a:cubicBezTo>
                    <a:pt x="2381" y="730"/>
                    <a:pt x="2473" y="716"/>
                    <a:pt x="2560" y="679"/>
                  </a:cubicBezTo>
                  <a:cubicBezTo>
                    <a:pt x="2680" y="608"/>
                    <a:pt x="2739" y="524"/>
                    <a:pt x="2775" y="405"/>
                  </a:cubicBezTo>
                  <a:cubicBezTo>
                    <a:pt x="2775" y="310"/>
                    <a:pt x="2727" y="250"/>
                    <a:pt x="2656" y="203"/>
                  </a:cubicBezTo>
                  <a:cubicBezTo>
                    <a:pt x="2501" y="131"/>
                    <a:pt x="2334" y="119"/>
                    <a:pt x="2179" y="119"/>
                  </a:cubicBezTo>
                  <a:cubicBezTo>
                    <a:pt x="2001" y="113"/>
                    <a:pt x="1822" y="113"/>
                    <a:pt x="1644" y="113"/>
                  </a:cubicBezTo>
                  <a:cubicBezTo>
                    <a:pt x="1465" y="113"/>
                    <a:pt x="1286" y="113"/>
                    <a:pt x="1108" y="108"/>
                  </a:cubicBezTo>
                  <a:cubicBezTo>
                    <a:pt x="877" y="93"/>
                    <a:pt x="651" y="0"/>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5"/>
            <p:cNvSpPr/>
            <p:nvPr/>
          </p:nvSpPr>
          <p:spPr>
            <a:xfrm>
              <a:off x="5195575" y="3748400"/>
              <a:ext cx="57475" cy="12300"/>
            </a:xfrm>
            <a:custGeom>
              <a:avLst/>
              <a:gdLst/>
              <a:ahLst/>
              <a:cxnLst/>
              <a:rect l="l" t="t" r="r" b="b"/>
              <a:pathLst>
                <a:path w="2299" h="492" extrusionOk="0">
                  <a:moveTo>
                    <a:pt x="162" y="0"/>
                  </a:moveTo>
                  <a:cubicBezTo>
                    <a:pt x="102" y="0"/>
                    <a:pt x="47" y="22"/>
                    <a:pt x="13" y="112"/>
                  </a:cubicBezTo>
                  <a:cubicBezTo>
                    <a:pt x="13" y="183"/>
                    <a:pt x="1" y="267"/>
                    <a:pt x="1" y="350"/>
                  </a:cubicBezTo>
                  <a:cubicBezTo>
                    <a:pt x="597" y="406"/>
                    <a:pt x="1194" y="491"/>
                    <a:pt x="1796" y="491"/>
                  </a:cubicBezTo>
                  <a:cubicBezTo>
                    <a:pt x="1963" y="491"/>
                    <a:pt x="2131" y="485"/>
                    <a:pt x="2299" y="469"/>
                  </a:cubicBezTo>
                  <a:cubicBezTo>
                    <a:pt x="2215" y="124"/>
                    <a:pt x="1894" y="183"/>
                    <a:pt x="1667" y="76"/>
                  </a:cubicBezTo>
                  <a:cubicBezTo>
                    <a:pt x="1538" y="60"/>
                    <a:pt x="1409" y="55"/>
                    <a:pt x="1281" y="55"/>
                  </a:cubicBezTo>
                  <a:cubicBezTo>
                    <a:pt x="1126" y="55"/>
                    <a:pt x="972" y="62"/>
                    <a:pt x="818" y="62"/>
                  </a:cubicBezTo>
                  <a:cubicBezTo>
                    <a:pt x="645" y="62"/>
                    <a:pt x="471" y="53"/>
                    <a:pt x="298" y="17"/>
                  </a:cubicBezTo>
                  <a:cubicBezTo>
                    <a:pt x="253" y="12"/>
                    <a:pt x="206"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5"/>
            <p:cNvSpPr/>
            <p:nvPr/>
          </p:nvSpPr>
          <p:spPr>
            <a:xfrm>
              <a:off x="5175825" y="3773925"/>
              <a:ext cx="23650" cy="12100"/>
            </a:xfrm>
            <a:custGeom>
              <a:avLst/>
              <a:gdLst/>
              <a:ahLst/>
              <a:cxnLst/>
              <a:rect l="l" t="t" r="r" b="b"/>
              <a:pathLst>
                <a:path w="946" h="484" extrusionOk="0">
                  <a:moveTo>
                    <a:pt x="185" y="1"/>
                  </a:moveTo>
                  <a:cubicBezTo>
                    <a:pt x="1" y="1"/>
                    <a:pt x="86" y="185"/>
                    <a:pt x="64" y="282"/>
                  </a:cubicBezTo>
                  <a:cubicBezTo>
                    <a:pt x="112" y="424"/>
                    <a:pt x="207" y="484"/>
                    <a:pt x="350" y="484"/>
                  </a:cubicBezTo>
                  <a:lnTo>
                    <a:pt x="493" y="484"/>
                  </a:lnTo>
                  <a:lnTo>
                    <a:pt x="612" y="365"/>
                  </a:lnTo>
                  <a:cubicBezTo>
                    <a:pt x="743" y="341"/>
                    <a:pt x="874" y="317"/>
                    <a:pt x="945" y="174"/>
                  </a:cubicBezTo>
                  <a:cubicBezTo>
                    <a:pt x="945" y="127"/>
                    <a:pt x="922" y="103"/>
                    <a:pt x="898" y="67"/>
                  </a:cubicBezTo>
                  <a:cubicBezTo>
                    <a:pt x="683" y="43"/>
                    <a:pt x="481" y="20"/>
                    <a:pt x="255" y="8"/>
                  </a:cubicBezTo>
                  <a:cubicBezTo>
                    <a:pt x="228" y="3"/>
                    <a:pt x="205"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5"/>
            <p:cNvSpPr/>
            <p:nvPr/>
          </p:nvSpPr>
          <p:spPr>
            <a:xfrm>
              <a:off x="5178900" y="3706550"/>
              <a:ext cx="13725" cy="21150"/>
            </a:xfrm>
            <a:custGeom>
              <a:avLst/>
              <a:gdLst/>
              <a:ahLst/>
              <a:cxnLst/>
              <a:rect l="l" t="t" r="r" b="b"/>
              <a:pathLst>
                <a:path w="549" h="846" extrusionOk="0">
                  <a:moveTo>
                    <a:pt x="239" y="0"/>
                  </a:moveTo>
                  <a:cubicBezTo>
                    <a:pt x="156" y="83"/>
                    <a:pt x="108" y="179"/>
                    <a:pt x="37" y="262"/>
                  </a:cubicBezTo>
                  <a:lnTo>
                    <a:pt x="72" y="298"/>
                  </a:lnTo>
                  <a:cubicBezTo>
                    <a:pt x="203" y="452"/>
                    <a:pt x="1" y="560"/>
                    <a:pt x="25" y="714"/>
                  </a:cubicBezTo>
                  <a:cubicBezTo>
                    <a:pt x="60" y="738"/>
                    <a:pt x="72" y="750"/>
                    <a:pt x="108" y="774"/>
                  </a:cubicBezTo>
                  <a:cubicBezTo>
                    <a:pt x="191" y="786"/>
                    <a:pt x="263" y="810"/>
                    <a:pt x="358" y="845"/>
                  </a:cubicBezTo>
                  <a:cubicBezTo>
                    <a:pt x="549" y="572"/>
                    <a:pt x="299" y="310"/>
                    <a:pt x="382" y="36"/>
                  </a:cubicBezTo>
                  <a:cubicBezTo>
                    <a:pt x="346" y="24"/>
                    <a:pt x="299" y="12"/>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5"/>
            <p:cNvSpPr/>
            <p:nvPr/>
          </p:nvSpPr>
          <p:spPr>
            <a:xfrm>
              <a:off x="5173550" y="3732200"/>
              <a:ext cx="11325" cy="11875"/>
            </a:xfrm>
            <a:custGeom>
              <a:avLst/>
              <a:gdLst/>
              <a:ahLst/>
              <a:cxnLst/>
              <a:rect l="l" t="t" r="r" b="b"/>
              <a:pathLst>
                <a:path w="453" h="475" extrusionOk="0">
                  <a:moveTo>
                    <a:pt x="240" y="0"/>
                  </a:moveTo>
                  <a:cubicBezTo>
                    <a:pt x="139" y="0"/>
                    <a:pt x="51" y="29"/>
                    <a:pt x="36" y="188"/>
                  </a:cubicBezTo>
                  <a:cubicBezTo>
                    <a:pt x="1" y="474"/>
                    <a:pt x="298" y="296"/>
                    <a:pt x="393" y="415"/>
                  </a:cubicBezTo>
                  <a:cubicBezTo>
                    <a:pt x="393" y="427"/>
                    <a:pt x="441" y="427"/>
                    <a:pt x="453" y="427"/>
                  </a:cubicBezTo>
                  <a:cubicBezTo>
                    <a:pt x="441" y="284"/>
                    <a:pt x="441" y="141"/>
                    <a:pt x="417" y="10"/>
                  </a:cubicBezTo>
                  <a:cubicBezTo>
                    <a:pt x="361" y="10"/>
                    <a:pt x="298"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5"/>
            <p:cNvSpPr/>
            <p:nvPr/>
          </p:nvSpPr>
          <p:spPr>
            <a:xfrm>
              <a:off x="5174750" y="3780950"/>
              <a:ext cx="10125" cy="12225"/>
            </a:xfrm>
            <a:custGeom>
              <a:avLst/>
              <a:gdLst/>
              <a:ahLst/>
              <a:cxnLst/>
              <a:rect l="l" t="t" r="r" b="b"/>
              <a:pathLst>
                <a:path w="405" h="489" extrusionOk="0">
                  <a:moveTo>
                    <a:pt x="119" y="1"/>
                  </a:moveTo>
                  <a:cubicBezTo>
                    <a:pt x="60" y="143"/>
                    <a:pt x="0" y="310"/>
                    <a:pt x="107" y="477"/>
                  </a:cubicBezTo>
                  <a:cubicBezTo>
                    <a:pt x="155" y="489"/>
                    <a:pt x="214" y="489"/>
                    <a:pt x="250" y="489"/>
                  </a:cubicBezTo>
                  <a:cubicBezTo>
                    <a:pt x="310" y="393"/>
                    <a:pt x="357" y="298"/>
                    <a:pt x="405" y="203"/>
                  </a:cubicBezTo>
                  <a:cubicBezTo>
                    <a:pt x="298" y="132"/>
                    <a:pt x="203" y="7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5"/>
            <p:cNvSpPr/>
            <p:nvPr/>
          </p:nvSpPr>
          <p:spPr>
            <a:xfrm>
              <a:off x="5195575" y="3746125"/>
              <a:ext cx="17600" cy="5700"/>
            </a:xfrm>
            <a:custGeom>
              <a:avLst/>
              <a:gdLst/>
              <a:ahLst/>
              <a:cxnLst/>
              <a:rect l="l" t="t" r="r" b="b"/>
              <a:pathLst>
                <a:path w="704" h="228" extrusionOk="0">
                  <a:moveTo>
                    <a:pt x="1" y="1"/>
                  </a:moveTo>
                  <a:cubicBezTo>
                    <a:pt x="1" y="60"/>
                    <a:pt x="13" y="143"/>
                    <a:pt x="13" y="203"/>
                  </a:cubicBezTo>
                  <a:cubicBezTo>
                    <a:pt x="96" y="179"/>
                    <a:pt x="167" y="179"/>
                    <a:pt x="239" y="167"/>
                  </a:cubicBezTo>
                  <a:cubicBezTo>
                    <a:pt x="334" y="174"/>
                    <a:pt x="443" y="227"/>
                    <a:pt x="533" y="227"/>
                  </a:cubicBezTo>
                  <a:cubicBezTo>
                    <a:pt x="611" y="227"/>
                    <a:pt x="675" y="186"/>
                    <a:pt x="703" y="36"/>
                  </a:cubicBezTo>
                  <a:cubicBezTo>
                    <a:pt x="477" y="24"/>
                    <a:pt x="239"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5"/>
            <p:cNvSpPr/>
            <p:nvPr/>
          </p:nvSpPr>
          <p:spPr>
            <a:xfrm>
              <a:off x="5183075" y="3764575"/>
              <a:ext cx="4500" cy="4375"/>
            </a:xfrm>
            <a:custGeom>
              <a:avLst/>
              <a:gdLst/>
              <a:ahLst/>
              <a:cxnLst/>
              <a:rect l="l" t="t" r="r" b="b"/>
              <a:pathLst>
                <a:path w="180" h="175" extrusionOk="0">
                  <a:moveTo>
                    <a:pt x="96" y="1"/>
                  </a:moveTo>
                  <a:cubicBezTo>
                    <a:pt x="72" y="13"/>
                    <a:pt x="24" y="25"/>
                    <a:pt x="1" y="60"/>
                  </a:cubicBezTo>
                  <a:cubicBezTo>
                    <a:pt x="12" y="84"/>
                    <a:pt x="24" y="144"/>
                    <a:pt x="60" y="156"/>
                  </a:cubicBezTo>
                  <a:cubicBezTo>
                    <a:pt x="80" y="169"/>
                    <a:pt x="98" y="175"/>
                    <a:pt x="114" y="175"/>
                  </a:cubicBezTo>
                  <a:cubicBezTo>
                    <a:pt x="154" y="175"/>
                    <a:pt x="179" y="136"/>
                    <a:pt x="179" y="84"/>
                  </a:cubicBezTo>
                  <a:cubicBezTo>
                    <a:pt x="179" y="60"/>
                    <a:pt x="132" y="25"/>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5"/>
            <p:cNvSpPr/>
            <p:nvPr/>
          </p:nvSpPr>
          <p:spPr>
            <a:xfrm>
              <a:off x="5195875" y="3766250"/>
              <a:ext cx="8350" cy="5800"/>
            </a:xfrm>
            <a:custGeom>
              <a:avLst/>
              <a:gdLst/>
              <a:ahLst/>
              <a:cxnLst/>
              <a:rect l="l" t="t" r="r" b="b"/>
              <a:pathLst>
                <a:path w="334" h="232" extrusionOk="0">
                  <a:moveTo>
                    <a:pt x="131" y="0"/>
                  </a:moveTo>
                  <a:cubicBezTo>
                    <a:pt x="88" y="0"/>
                    <a:pt x="44" y="12"/>
                    <a:pt x="1" y="29"/>
                  </a:cubicBezTo>
                  <a:cubicBezTo>
                    <a:pt x="36" y="172"/>
                    <a:pt x="143" y="196"/>
                    <a:pt x="262" y="231"/>
                  </a:cubicBezTo>
                  <a:lnTo>
                    <a:pt x="286" y="208"/>
                  </a:lnTo>
                  <a:cubicBezTo>
                    <a:pt x="334" y="89"/>
                    <a:pt x="274" y="53"/>
                    <a:pt x="179" y="5"/>
                  </a:cubicBezTo>
                  <a:cubicBezTo>
                    <a:pt x="163" y="2"/>
                    <a:pt x="14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5"/>
            <p:cNvSpPr/>
            <p:nvPr/>
          </p:nvSpPr>
          <p:spPr>
            <a:xfrm>
              <a:off x="5195275" y="3763975"/>
              <a:ext cx="5675" cy="3600"/>
            </a:xfrm>
            <a:custGeom>
              <a:avLst/>
              <a:gdLst/>
              <a:ahLst/>
              <a:cxnLst/>
              <a:rect l="l" t="t" r="r" b="b"/>
              <a:pathLst>
                <a:path w="227" h="144" extrusionOk="0">
                  <a:moveTo>
                    <a:pt x="1" y="1"/>
                  </a:moveTo>
                  <a:cubicBezTo>
                    <a:pt x="13" y="49"/>
                    <a:pt x="13" y="84"/>
                    <a:pt x="13" y="120"/>
                  </a:cubicBezTo>
                  <a:cubicBezTo>
                    <a:pt x="60" y="144"/>
                    <a:pt x="108" y="144"/>
                    <a:pt x="144" y="144"/>
                  </a:cubicBezTo>
                  <a:cubicBezTo>
                    <a:pt x="227" y="96"/>
                    <a:pt x="227" y="49"/>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5"/>
            <p:cNvSpPr/>
            <p:nvPr/>
          </p:nvSpPr>
          <p:spPr>
            <a:xfrm>
              <a:off x="5177425" y="3723025"/>
              <a:ext cx="4475" cy="3825"/>
            </a:xfrm>
            <a:custGeom>
              <a:avLst/>
              <a:gdLst/>
              <a:ahLst/>
              <a:cxnLst/>
              <a:rect l="l" t="t" r="r" b="b"/>
              <a:pathLst>
                <a:path w="179" h="153" extrusionOk="0">
                  <a:moveTo>
                    <a:pt x="84" y="1"/>
                  </a:moveTo>
                  <a:cubicBezTo>
                    <a:pt x="65" y="1"/>
                    <a:pt x="47" y="9"/>
                    <a:pt x="24" y="32"/>
                  </a:cubicBezTo>
                  <a:lnTo>
                    <a:pt x="0" y="79"/>
                  </a:lnTo>
                  <a:cubicBezTo>
                    <a:pt x="25" y="128"/>
                    <a:pt x="56" y="152"/>
                    <a:pt x="88" y="152"/>
                  </a:cubicBezTo>
                  <a:cubicBezTo>
                    <a:pt x="119" y="152"/>
                    <a:pt x="150" y="131"/>
                    <a:pt x="179" y="91"/>
                  </a:cubicBezTo>
                  <a:lnTo>
                    <a:pt x="143" y="55"/>
                  </a:lnTo>
                  <a:cubicBezTo>
                    <a:pt x="143" y="32"/>
                    <a:pt x="143" y="20"/>
                    <a:pt x="119" y="8"/>
                  </a:cubicBezTo>
                  <a:cubicBezTo>
                    <a:pt x="106" y="3"/>
                    <a:pt x="95"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5"/>
            <p:cNvSpPr/>
            <p:nvPr/>
          </p:nvSpPr>
          <p:spPr>
            <a:xfrm>
              <a:off x="5174150" y="3792850"/>
              <a:ext cx="3300" cy="1825"/>
            </a:xfrm>
            <a:custGeom>
              <a:avLst/>
              <a:gdLst/>
              <a:ahLst/>
              <a:cxnLst/>
              <a:rect l="l" t="t" r="r" b="b"/>
              <a:pathLst>
                <a:path w="132" h="73" extrusionOk="0">
                  <a:moveTo>
                    <a:pt x="131" y="1"/>
                  </a:moveTo>
                  <a:lnTo>
                    <a:pt x="131" y="1"/>
                  </a:lnTo>
                  <a:cubicBezTo>
                    <a:pt x="84" y="13"/>
                    <a:pt x="36" y="25"/>
                    <a:pt x="0" y="25"/>
                  </a:cubicBezTo>
                  <a:cubicBezTo>
                    <a:pt x="12" y="37"/>
                    <a:pt x="24" y="72"/>
                    <a:pt x="36" y="72"/>
                  </a:cubicBezTo>
                  <a:cubicBezTo>
                    <a:pt x="72" y="37"/>
                    <a:pt x="96" y="25"/>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5"/>
            <p:cNvSpPr/>
            <p:nvPr/>
          </p:nvSpPr>
          <p:spPr>
            <a:xfrm>
              <a:off x="5256600" y="3793150"/>
              <a:ext cx="22350" cy="3875"/>
            </a:xfrm>
            <a:custGeom>
              <a:avLst/>
              <a:gdLst/>
              <a:ahLst/>
              <a:cxnLst/>
              <a:rect l="l" t="t" r="r" b="b"/>
              <a:pathLst>
                <a:path w="894" h="155" extrusionOk="0">
                  <a:moveTo>
                    <a:pt x="0" y="1"/>
                  </a:moveTo>
                  <a:lnTo>
                    <a:pt x="0" y="1"/>
                  </a:lnTo>
                  <a:cubicBezTo>
                    <a:pt x="134" y="123"/>
                    <a:pt x="276" y="154"/>
                    <a:pt x="423" y="154"/>
                  </a:cubicBezTo>
                  <a:cubicBezTo>
                    <a:pt x="577" y="154"/>
                    <a:pt x="735" y="120"/>
                    <a:pt x="893" y="120"/>
                  </a:cubicBezTo>
                  <a:cubicBezTo>
                    <a:pt x="718" y="18"/>
                    <a:pt x="534" y="5"/>
                    <a:pt x="349" y="5"/>
                  </a:cubicBezTo>
                  <a:cubicBezTo>
                    <a:pt x="288" y="5"/>
                    <a:pt x="227" y="6"/>
                    <a:pt x="166" y="6"/>
                  </a:cubicBezTo>
                  <a:cubicBezTo>
                    <a:pt x="111" y="6"/>
                    <a:pt x="55" y="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5"/>
            <p:cNvSpPr/>
            <p:nvPr/>
          </p:nvSpPr>
          <p:spPr>
            <a:xfrm>
              <a:off x="5220575" y="3789450"/>
              <a:ext cx="15500" cy="3800"/>
            </a:xfrm>
            <a:custGeom>
              <a:avLst/>
              <a:gdLst/>
              <a:ahLst/>
              <a:cxnLst/>
              <a:rect l="l" t="t" r="r" b="b"/>
              <a:pathLst>
                <a:path w="620" h="152" extrusionOk="0">
                  <a:moveTo>
                    <a:pt x="162" y="1"/>
                  </a:moveTo>
                  <a:cubicBezTo>
                    <a:pt x="110" y="1"/>
                    <a:pt x="56" y="6"/>
                    <a:pt x="1" y="18"/>
                  </a:cubicBezTo>
                  <a:cubicBezTo>
                    <a:pt x="103" y="120"/>
                    <a:pt x="220" y="152"/>
                    <a:pt x="342" y="152"/>
                  </a:cubicBezTo>
                  <a:cubicBezTo>
                    <a:pt x="433" y="152"/>
                    <a:pt x="528" y="133"/>
                    <a:pt x="620" y="113"/>
                  </a:cubicBezTo>
                  <a:cubicBezTo>
                    <a:pt x="467" y="50"/>
                    <a:pt x="321"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5"/>
            <p:cNvSpPr/>
            <p:nvPr/>
          </p:nvSpPr>
          <p:spPr>
            <a:xfrm>
              <a:off x="5199450" y="3800300"/>
              <a:ext cx="3300" cy="3300"/>
            </a:xfrm>
            <a:custGeom>
              <a:avLst/>
              <a:gdLst/>
              <a:ahLst/>
              <a:cxnLst/>
              <a:rect l="l" t="t" r="r" b="b"/>
              <a:pathLst>
                <a:path w="132" h="132" extrusionOk="0">
                  <a:moveTo>
                    <a:pt x="0" y="0"/>
                  </a:moveTo>
                  <a:lnTo>
                    <a:pt x="0" y="131"/>
                  </a:lnTo>
                  <a:lnTo>
                    <a:pt x="131" y="131"/>
                  </a:lnTo>
                  <a:lnTo>
                    <a:pt x="131" y="72"/>
                  </a:lnTo>
                  <a:lnTo>
                    <a:pt x="131" y="12"/>
                  </a:lnTo>
                  <a:cubicBezTo>
                    <a:pt x="84" y="12"/>
                    <a:pt x="24"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5"/>
            <p:cNvSpPr/>
            <p:nvPr/>
          </p:nvSpPr>
          <p:spPr>
            <a:xfrm>
              <a:off x="5344400" y="3888425"/>
              <a:ext cx="53600" cy="83650"/>
            </a:xfrm>
            <a:custGeom>
              <a:avLst/>
              <a:gdLst/>
              <a:ahLst/>
              <a:cxnLst/>
              <a:rect l="l" t="t" r="r" b="b"/>
              <a:pathLst>
                <a:path w="2144" h="3346" extrusionOk="0">
                  <a:moveTo>
                    <a:pt x="1068" y="1"/>
                  </a:moveTo>
                  <a:cubicBezTo>
                    <a:pt x="1025" y="1"/>
                    <a:pt x="979" y="22"/>
                    <a:pt x="941" y="71"/>
                  </a:cubicBezTo>
                  <a:lnTo>
                    <a:pt x="929" y="83"/>
                  </a:lnTo>
                  <a:cubicBezTo>
                    <a:pt x="870" y="107"/>
                    <a:pt x="822" y="143"/>
                    <a:pt x="810" y="202"/>
                  </a:cubicBezTo>
                  <a:cubicBezTo>
                    <a:pt x="775" y="226"/>
                    <a:pt x="763" y="250"/>
                    <a:pt x="751" y="297"/>
                  </a:cubicBezTo>
                  <a:cubicBezTo>
                    <a:pt x="751" y="369"/>
                    <a:pt x="691" y="428"/>
                    <a:pt x="632" y="476"/>
                  </a:cubicBezTo>
                  <a:cubicBezTo>
                    <a:pt x="537" y="655"/>
                    <a:pt x="239" y="678"/>
                    <a:pt x="298" y="964"/>
                  </a:cubicBezTo>
                  <a:cubicBezTo>
                    <a:pt x="358" y="1250"/>
                    <a:pt x="239" y="1488"/>
                    <a:pt x="167" y="1726"/>
                  </a:cubicBezTo>
                  <a:cubicBezTo>
                    <a:pt x="1" y="2310"/>
                    <a:pt x="72" y="2821"/>
                    <a:pt x="358" y="3345"/>
                  </a:cubicBezTo>
                  <a:cubicBezTo>
                    <a:pt x="608" y="3345"/>
                    <a:pt x="584" y="3214"/>
                    <a:pt x="513" y="3048"/>
                  </a:cubicBezTo>
                  <a:cubicBezTo>
                    <a:pt x="477" y="2833"/>
                    <a:pt x="417" y="2631"/>
                    <a:pt x="417" y="2429"/>
                  </a:cubicBezTo>
                  <a:cubicBezTo>
                    <a:pt x="417" y="2324"/>
                    <a:pt x="445" y="2291"/>
                    <a:pt x="484" y="2291"/>
                  </a:cubicBezTo>
                  <a:cubicBezTo>
                    <a:pt x="530" y="2291"/>
                    <a:pt x="592" y="2337"/>
                    <a:pt x="644" y="2369"/>
                  </a:cubicBezTo>
                  <a:cubicBezTo>
                    <a:pt x="971" y="2478"/>
                    <a:pt x="1292" y="2558"/>
                    <a:pt x="1620" y="2558"/>
                  </a:cubicBezTo>
                  <a:cubicBezTo>
                    <a:pt x="1757" y="2558"/>
                    <a:pt x="1896" y="2544"/>
                    <a:pt x="2037" y="2512"/>
                  </a:cubicBezTo>
                  <a:cubicBezTo>
                    <a:pt x="2132" y="2429"/>
                    <a:pt x="2144" y="2321"/>
                    <a:pt x="2049" y="2202"/>
                  </a:cubicBezTo>
                  <a:lnTo>
                    <a:pt x="1429" y="2155"/>
                  </a:lnTo>
                  <a:cubicBezTo>
                    <a:pt x="179" y="2071"/>
                    <a:pt x="429" y="1845"/>
                    <a:pt x="751" y="1024"/>
                  </a:cubicBezTo>
                  <a:cubicBezTo>
                    <a:pt x="787" y="1000"/>
                    <a:pt x="834" y="952"/>
                    <a:pt x="846" y="905"/>
                  </a:cubicBezTo>
                  <a:cubicBezTo>
                    <a:pt x="882" y="845"/>
                    <a:pt x="929" y="774"/>
                    <a:pt x="953" y="702"/>
                  </a:cubicBezTo>
                  <a:cubicBezTo>
                    <a:pt x="965" y="655"/>
                    <a:pt x="989" y="607"/>
                    <a:pt x="989" y="547"/>
                  </a:cubicBezTo>
                  <a:cubicBezTo>
                    <a:pt x="965" y="476"/>
                    <a:pt x="1001" y="405"/>
                    <a:pt x="1060" y="345"/>
                  </a:cubicBezTo>
                  <a:cubicBezTo>
                    <a:pt x="1132" y="285"/>
                    <a:pt x="1251" y="202"/>
                    <a:pt x="1191" y="83"/>
                  </a:cubicBezTo>
                  <a:cubicBezTo>
                    <a:pt x="1165" y="31"/>
                    <a:pt x="1118"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5"/>
            <p:cNvSpPr/>
            <p:nvPr/>
          </p:nvSpPr>
          <p:spPr>
            <a:xfrm>
              <a:off x="5441150" y="3871725"/>
              <a:ext cx="77100" cy="10750"/>
            </a:xfrm>
            <a:custGeom>
              <a:avLst/>
              <a:gdLst/>
              <a:ahLst/>
              <a:cxnLst/>
              <a:rect l="l" t="t" r="r" b="b"/>
              <a:pathLst>
                <a:path w="3084" h="430" extrusionOk="0">
                  <a:moveTo>
                    <a:pt x="357" y="13"/>
                  </a:moveTo>
                  <a:cubicBezTo>
                    <a:pt x="286" y="132"/>
                    <a:pt x="0" y="1"/>
                    <a:pt x="72" y="263"/>
                  </a:cubicBezTo>
                  <a:cubicBezTo>
                    <a:pt x="691" y="311"/>
                    <a:pt x="1310" y="370"/>
                    <a:pt x="1917" y="430"/>
                  </a:cubicBezTo>
                  <a:cubicBezTo>
                    <a:pt x="2310" y="430"/>
                    <a:pt x="2691" y="418"/>
                    <a:pt x="3084" y="394"/>
                  </a:cubicBezTo>
                  <a:cubicBezTo>
                    <a:pt x="3036" y="322"/>
                    <a:pt x="2989" y="251"/>
                    <a:pt x="2953" y="156"/>
                  </a:cubicBezTo>
                  <a:cubicBezTo>
                    <a:pt x="2084" y="120"/>
                    <a:pt x="1227" y="60"/>
                    <a:pt x="35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5"/>
            <p:cNvSpPr/>
            <p:nvPr/>
          </p:nvSpPr>
          <p:spPr>
            <a:xfrm>
              <a:off x="5389050" y="3872325"/>
              <a:ext cx="61050" cy="7000"/>
            </a:xfrm>
            <a:custGeom>
              <a:avLst/>
              <a:gdLst/>
              <a:ahLst/>
              <a:cxnLst/>
              <a:rect l="l" t="t" r="r" b="b"/>
              <a:pathLst>
                <a:path w="2442" h="280" extrusionOk="0">
                  <a:moveTo>
                    <a:pt x="1" y="1"/>
                  </a:moveTo>
                  <a:cubicBezTo>
                    <a:pt x="412" y="240"/>
                    <a:pt x="847" y="279"/>
                    <a:pt x="1280" y="279"/>
                  </a:cubicBezTo>
                  <a:cubicBezTo>
                    <a:pt x="1385" y="279"/>
                    <a:pt x="1491" y="277"/>
                    <a:pt x="1596" y="275"/>
                  </a:cubicBezTo>
                  <a:cubicBezTo>
                    <a:pt x="1643" y="228"/>
                    <a:pt x="1693" y="204"/>
                    <a:pt x="1742" y="204"/>
                  </a:cubicBezTo>
                  <a:cubicBezTo>
                    <a:pt x="1782" y="204"/>
                    <a:pt x="1821" y="219"/>
                    <a:pt x="1858" y="251"/>
                  </a:cubicBezTo>
                  <a:lnTo>
                    <a:pt x="2156" y="251"/>
                  </a:lnTo>
                  <a:cubicBezTo>
                    <a:pt x="2263" y="167"/>
                    <a:pt x="2358" y="96"/>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5"/>
            <p:cNvSpPr/>
            <p:nvPr/>
          </p:nvSpPr>
          <p:spPr>
            <a:xfrm>
              <a:off x="5377450" y="3889100"/>
              <a:ext cx="51800" cy="11400"/>
            </a:xfrm>
            <a:custGeom>
              <a:avLst/>
              <a:gdLst/>
              <a:ahLst/>
              <a:cxnLst/>
              <a:rect l="l" t="t" r="r" b="b"/>
              <a:pathLst>
                <a:path w="2072" h="456" extrusionOk="0">
                  <a:moveTo>
                    <a:pt x="116" y="0"/>
                  </a:moveTo>
                  <a:cubicBezTo>
                    <a:pt x="74" y="0"/>
                    <a:pt x="43" y="19"/>
                    <a:pt x="36" y="56"/>
                  </a:cubicBezTo>
                  <a:cubicBezTo>
                    <a:pt x="0" y="258"/>
                    <a:pt x="215" y="211"/>
                    <a:pt x="298" y="282"/>
                  </a:cubicBezTo>
                  <a:cubicBezTo>
                    <a:pt x="572" y="411"/>
                    <a:pt x="849" y="455"/>
                    <a:pt x="1127" y="455"/>
                  </a:cubicBezTo>
                  <a:cubicBezTo>
                    <a:pt x="1441" y="455"/>
                    <a:pt x="1756" y="399"/>
                    <a:pt x="2072" y="342"/>
                  </a:cubicBezTo>
                  <a:cubicBezTo>
                    <a:pt x="2012" y="270"/>
                    <a:pt x="1953" y="211"/>
                    <a:pt x="1893" y="151"/>
                  </a:cubicBezTo>
                  <a:cubicBezTo>
                    <a:pt x="1334" y="116"/>
                    <a:pt x="762" y="80"/>
                    <a:pt x="203" y="20"/>
                  </a:cubicBezTo>
                  <a:cubicBezTo>
                    <a:pt x="171" y="7"/>
                    <a:pt x="142"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5"/>
            <p:cNvSpPr/>
            <p:nvPr/>
          </p:nvSpPr>
          <p:spPr>
            <a:xfrm>
              <a:off x="5526500" y="3850375"/>
              <a:ext cx="38500" cy="12350"/>
            </a:xfrm>
            <a:custGeom>
              <a:avLst/>
              <a:gdLst/>
              <a:ahLst/>
              <a:cxnLst/>
              <a:rect l="l" t="t" r="r" b="b"/>
              <a:pathLst>
                <a:path w="1540" h="494" extrusionOk="0">
                  <a:moveTo>
                    <a:pt x="233" y="1"/>
                  </a:moveTo>
                  <a:cubicBezTo>
                    <a:pt x="0" y="1"/>
                    <a:pt x="58" y="212"/>
                    <a:pt x="99" y="414"/>
                  </a:cubicBezTo>
                  <a:cubicBezTo>
                    <a:pt x="129" y="438"/>
                    <a:pt x="150" y="451"/>
                    <a:pt x="174" y="451"/>
                  </a:cubicBezTo>
                  <a:cubicBezTo>
                    <a:pt x="187" y="451"/>
                    <a:pt x="201" y="447"/>
                    <a:pt x="218" y="438"/>
                  </a:cubicBezTo>
                  <a:cubicBezTo>
                    <a:pt x="431" y="473"/>
                    <a:pt x="643" y="493"/>
                    <a:pt x="856" y="493"/>
                  </a:cubicBezTo>
                  <a:cubicBezTo>
                    <a:pt x="1084" y="493"/>
                    <a:pt x="1312" y="470"/>
                    <a:pt x="1539" y="414"/>
                  </a:cubicBezTo>
                  <a:lnTo>
                    <a:pt x="1539" y="272"/>
                  </a:lnTo>
                  <a:cubicBezTo>
                    <a:pt x="1444" y="105"/>
                    <a:pt x="1206" y="164"/>
                    <a:pt x="1087" y="33"/>
                  </a:cubicBezTo>
                  <a:cubicBezTo>
                    <a:pt x="980" y="44"/>
                    <a:pt x="875" y="50"/>
                    <a:pt x="771" y="50"/>
                  </a:cubicBezTo>
                  <a:cubicBezTo>
                    <a:pt x="643" y="50"/>
                    <a:pt x="515" y="41"/>
                    <a:pt x="384" y="22"/>
                  </a:cubicBezTo>
                  <a:cubicBezTo>
                    <a:pt x="324" y="7"/>
                    <a:pt x="274" y="1"/>
                    <a:pt x="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5"/>
            <p:cNvSpPr/>
            <p:nvPr/>
          </p:nvSpPr>
          <p:spPr>
            <a:xfrm>
              <a:off x="5353325" y="3964600"/>
              <a:ext cx="29500" cy="35750"/>
            </a:xfrm>
            <a:custGeom>
              <a:avLst/>
              <a:gdLst/>
              <a:ahLst/>
              <a:cxnLst/>
              <a:rect l="l" t="t" r="r" b="b"/>
              <a:pathLst>
                <a:path w="1180" h="1430" extrusionOk="0">
                  <a:moveTo>
                    <a:pt x="156" y="1"/>
                  </a:moveTo>
                  <a:cubicBezTo>
                    <a:pt x="132" y="120"/>
                    <a:pt x="120" y="239"/>
                    <a:pt x="1" y="298"/>
                  </a:cubicBezTo>
                  <a:cubicBezTo>
                    <a:pt x="215" y="870"/>
                    <a:pt x="489" y="1346"/>
                    <a:pt x="1144" y="1429"/>
                  </a:cubicBezTo>
                  <a:cubicBezTo>
                    <a:pt x="1180" y="1310"/>
                    <a:pt x="1120" y="1251"/>
                    <a:pt x="1013" y="1203"/>
                  </a:cubicBezTo>
                  <a:cubicBezTo>
                    <a:pt x="668" y="1179"/>
                    <a:pt x="656" y="882"/>
                    <a:pt x="537" y="656"/>
                  </a:cubicBezTo>
                  <a:cubicBezTo>
                    <a:pt x="406" y="429"/>
                    <a:pt x="406" y="155"/>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5"/>
            <p:cNvSpPr/>
            <p:nvPr/>
          </p:nvSpPr>
          <p:spPr>
            <a:xfrm>
              <a:off x="5366425" y="3836500"/>
              <a:ext cx="34850" cy="12350"/>
            </a:xfrm>
            <a:custGeom>
              <a:avLst/>
              <a:gdLst/>
              <a:ahLst/>
              <a:cxnLst/>
              <a:rect l="l" t="t" r="r" b="b"/>
              <a:pathLst>
                <a:path w="1394" h="494" extrusionOk="0">
                  <a:moveTo>
                    <a:pt x="297" y="1"/>
                  </a:moveTo>
                  <a:cubicBezTo>
                    <a:pt x="172" y="1"/>
                    <a:pt x="61" y="45"/>
                    <a:pt x="1" y="184"/>
                  </a:cubicBezTo>
                  <a:cubicBezTo>
                    <a:pt x="96" y="338"/>
                    <a:pt x="298" y="291"/>
                    <a:pt x="334" y="457"/>
                  </a:cubicBezTo>
                  <a:lnTo>
                    <a:pt x="370" y="481"/>
                  </a:lnTo>
                  <a:lnTo>
                    <a:pt x="394" y="457"/>
                  </a:lnTo>
                  <a:cubicBezTo>
                    <a:pt x="560" y="493"/>
                    <a:pt x="715" y="493"/>
                    <a:pt x="870" y="493"/>
                  </a:cubicBezTo>
                  <a:cubicBezTo>
                    <a:pt x="966" y="493"/>
                    <a:pt x="1056" y="448"/>
                    <a:pt x="1145" y="448"/>
                  </a:cubicBezTo>
                  <a:cubicBezTo>
                    <a:pt x="1176" y="448"/>
                    <a:pt x="1208" y="454"/>
                    <a:pt x="1239" y="469"/>
                  </a:cubicBezTo>
                  <a:cubicBezTo>
                    <a:pt x="1322" y="434"/>
                    <a:pt x="1394" y="398"/>
                    <a:pt x="1334" y="279"/>
                  </a:cubicBezTo>
                  <a:lnTo>
                    <a:pt x="1334" y="124"/>
                  </a:lnTo>
                  <a:cubicBezTo>
                    <a:pt x="1299" y="76"/>
                    <a:pt x="1251" y="41"/>
                    <a:pt x="1203" y="5"/>
                  </a:cubicBezTo>
                  <a:cubicBezTo>
                    <a:pt x="1144" y="53"/>
                    <a:pt x="1096" y="100"/>
                    <a:pt x="1049" y="136"/>
                  </a:cubicBezTo>
                  <a:cubicBezTo>
                    <a:pt x="1019" y="141"/>
                    <a:pt x="989" y="143"/>
                    <a:pt x="960" y="143"/>
                  </a:cubicBezTo>
                  <a:cubicBezTo>
                    <a:pt x="778" y="143"/>
                    <a:pt x="605" y="58"/>
                    <a:pt x="441" y="17"/>
                  </a:cubicBezTo>
                  <a:cubicBezTo>
                    <a:pt x="393" y="7"/>
                    <a:pt x="344"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5"/>
            <p:cNvSpPr/>
            <p:nvPr/>
          </p:nvSpPr>
          <p:spPr>
            <a:xfrm>
              <a:off x="5368225" y="3880300"/>
              <a:ext cx="17875" cy="17050"/>
            </a:xfrm>
            <a:custGeom>
              <a:avLst/>
              <a:gdLst/>
              <a:ahLst/>
              <a:cxnLst/>
              <a:rect l="l" t="t" r="r" b="b"/>
              <a:pathLst>
                <a:path w="715" h="682" extrusionOk="0">
                  <a:moveTo>
                    <a:pt x="501" y="1"/>
                  </a:moveTo>
                  <a:cubicBezTo>
                    <a:pt x="427" y="1"/>
                    <a:pt x="348" y="54"/>
                    <a:pt x="274" y="98"/>
                  </a:cubicBezTo>
                  <a:cubicBezTo>
                    <a:pt x="155" y="170"/>
                    <a:pt x="48" y="265"/>
                    <a:pt x="0" y="396"/>
                  </a:cubicBezTo>
                  <a:cubicBezTo>
                    <a:pt x="286" y="396"/>
                    <a:pt x="131" y="563"/>
                    <a:pt x="119" y="682"/>
                  </a:cubicBezTo>
                  <a:cubicBezTo>
                    <a:pt x="310" y="670"/>
                    <a:pt x="488" y="670"/>
                    <a:pt x="667" y="646"/>
                  </a:cubicBezTo>
                  <a:cubicBezTo>
                    <a:pt x="703" y="527"/>
                    <a:pt x="357" y="563"/>
                    <a:pt x="572" y="384"/>
                  </a:cubicBezTo>
                  <a:cubicBezTo>
                    <a:pt x="572" y="265"/>
                    <a:pt x="715" y="158"/>
                    <a:pt x="631" y="75"/>
                  </a:cubicBezTo>
                  <a:cubicBezTo>
                    <a:pt x="591" y="21"/>
                    <a:pt x="547"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5"/>
            <p:cNvSpPr/>
            <p:nvPr/>
          </p:nvSpPr>
          <p:spPr>
            <a:xfrm>
              <a:off x="5564675" y="3864225"/>
              <a:ext cx="36025" cy="5150"/>
            </a:xfrm>
            <a:custGeom>
              <a:avLst/>
              <a:gdLst/>
              <a:ahLst/>
              <a:cxnLst/>
              <a:rect l="l" t="t" r="r" b="b"/>
              <a:pathLst>
                <a:path w="1441" h="206" extrusionOk="0">
                  <a:moveTo>
                    <a:pt x="795" y="1"/>
                  </a:moveTo>
                  <a:cubicBezTo>
                    <a:pt x="582" y="1"/>
                    <a:pt x="368" y="34"/>
                    <a:pt x="157" y="34"/>
                  </a:cubicBezTo>
                  <a:cubicBezTo>
                    <a:pt x="104" y="34"/>
                    <a:pt x="52" y="32"/>
                    <a:pt x="0" y="27"/>
                  </a:cubicBezTo>
                  <a:lnTo>
                    <a:pt x="0" y="27"/>
                  </a:lnTo>
                  <a:cubicBezTo>
                    <a:pt x="477" y="206"/>
                    <a:pt x="953" y="158"/>
                    <a:pt x="1441" y="182"/>
                  </a:cubicBezTo>
                  <a:cubicBezTo>
                    <a:pt x="1231" y="37"/>
                    <a:pt x="1014" y="1"/>
                    <a:pt x="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5"/>
            <p:cNvSpPr/>
            <p:nvPr/>
          </p:nvSpPr>
          <p:spPr>
            <a:xfrm>
              <a:off x="5376850" y="3843450"/>
              <a:ext cx="33950" cy="7775"/>
            </a:xfrm>
            <a:custGeom>
              <a:avLst/>
              <a:gdLst/>
              <a:ahLst/>
              <a:cxnLst/>
              <a:rect l="l" t="t" r="r" b="b"/>
              <a:pathLst>
                <a:path w="1358" h="311" extrusionOk="0">
                  <a:moveTo>
                    <a:pt x="917" y="1"/>
                  </a:moveTo>
                  <a:cubicBezTo>
                    <a:pt x="882" y="37"/>
                    <a:pt x="822" y="72"/>
                    <a:pt x="774" y="120"/>
                  </a:cubicBezTo>
                  <a:cubicBezTo>
                    <a:pt x="751" y="102"/>
                    <a:pt x="727" y="93"/>
                    <a:pt x="704" y="93"/>
                  </a:cubicBezTo>
                  <a:cubicBezTo>
                    <a:pt x="682" y="93"/>
                    <a:pt x="661" y="102"/>
                    <a:pt x="643" y="120"/>
                  </a:cubicBezTo>
                  <a:cubicBezTo>
                    <a:pt x="429" y="132"/>
                    <a:pt x="203" y="144"/>
                    <a:pt x="1" y="156"/>
                  </a:cubicBezTo>
                  <a:cubicBezTo>
                    <a:pt x="441" y="310"/>
                    <a:pt x="905" y="251"/>
                    <a:pt x="1358" y="275"/>
                  </a:cubicBezTo>
                  <a:cubicBezTo>
                    <a:pt x="1251" y="120"/>
                    <a:pt x="1072" y="84"/>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5"/>
            <p:cNvSpPr/>
            <p:nvPr/>
          </p:nvSpPr>
          <p:spPr>
            <a:xfrm>
              <a:off x="5531925" y="3861325"/>
              <a:ext cx="33075" cy="3700"/>
            </a:xfrm>
            <a:custGeom>
              <a:avLst/>
              <a:gdLst/>
              <a:ahLst/>
              <a:cxnLst/>
              <a:rect l="l" t="t" r="r" b="b"/>
              <a:pathLst>
                <a:path w="1323" h="148" extrusionOk="0">
                  <a:moveTo>
                    <a:pt x="1322" y="0"/>
                  </a:moveTo>
                  <a:cubicBezTo>
                    <a:pt x="882" y="12"/>
                    <a:pt x="453" y="12"/>
                    <a:pt x="1" y="12"/>
                  </a:cubicBezTo>
                  <a:cubicBezTo>
                    <a:pt x="333" y="123"/>
                    <a:pt x="673" y="148"/>
                    <a:pt x="1020" y="148"/>
                  </a:cubicBezTo>
                  <a:cubicBezTo>
                    <a:pt x="1120" y="148"/>
                    <a:pt x="1221" y="146"/>
                    <a:pt x="1322" y="143"/>
                  </a:cubicBezTo>
                  <a:lnTo>
                    <a:pt x="13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5"/>
            <p:cNvSpPr/>
            <p:nvPr/>
          </p:nvSpPr>
          <p:spPr>
            <a:xfrm>
              <a:off x="5378625" y="3993750"/>
              <a:ext cx="25625" cy="7500"/>
            </a:xfrm>
            <a:custGeom>
              <a:avLst/>
              <a:gdLst/>
              <a:ahLst/>
              <a:cxnLst/>
              <a:rect l="l" t="t" r="r" b="b"/>
              <a:pathLst>
                <a:path w="1025" h="300" extrusionOk="0">
                  <a:moveTo>
                    <a:pt x="405" y="0"/>
                  </a:moveTo>
                  <a:cubicBezTo>
                    <a:pt x="273" y="0"/>
                    <a:pt x="138" y="14"/>
                    <a:pt x="1" y="37"/>
                  </a:cubicBezTo>
                  <a:lnTo>
                    <a:pt x="132" y="263"/>
                  </a:lnTo>
                  <a:cubicBezTo>
                    <a:pt x="227" y="275"/>
                    <a:pt x="334" y="275"/>
                    <a:pt x="418" y="299"/>
                  </a:cubicBezTo>
                  <a:cubicBezTo>
                    <a:pt x="512" y="162"/>
                    <a:pt x="641" y="152"/>
                    <a:pt x="774" y="152"/>
                  </a:cubicBezTo>
                  <a:cubicBezTo>
                    <a:pt x="796" y="152"/>
                    <a:pt x="818" y="152"/>
                    <a:pt x="840" y="152"/>
                  </a:cubicBezTo>
                  <a:cubicBezTo>
                    <a:pt x="903" y="152"/>
                    <a:pt x="966" y="150"/>
                    <a:pt x="1025" y="132"/>
                  </a:cubicBezTo>
                  <a:cubicBezTo>
                    <a:pt x="826" y="37"/>
                    <a:pt x="619"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5"/>
            <p:cNvSpPr/>
            <p:nvPr/>
          </p:nvSpPr>
          <p:spPr>
            <a:xfrm>
              <a:off x="5525675" y="3875250"/>
              <a:ext cx="25925" cy="3950"/>
            </a:xfrm>
            <a:custGeom>
              <a:avLst/>
              <a:gdLst/>
              <a:ahLst/>
              <a:cxnLst/>
              <a:rect l="l" t="t" r="r" b="b"/>
              <a:pathLst>
                <a:path w="1037" h="158" extrusionOk="0">
                  <a:moveTo>
                    <a:pt x="465" y="1"/>
                  </a:moveTo>
                  <a:cubicBezTo>
                    <a:pt x="310" y="1"/>
                    <a:pt x="154" y="15"/>
                    <a:pt x="1" y="15"/>
                  </a:cubicBezTo>
                  <a:cubicBezTo>
                    <a:pt x="154" y="128"/>
                    <a:pt x="320" y="158"/>
                    <a:pt x="489" y="158"/>
                  </a:cubicBezTo>
                  <a:cubicBezTo>
                    <a:pt x="674" y="158"/>
                    <a:pt x="862" y="122"/>
                    <a:pt x="1036" y="122"/>
                  </a:cubicBezTo>
                  <a:cubicBezTo>
                    <a:pt x="851" y="23"/>
                    <a:pt x="65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5"/>
            <p:cNvSpPr/>
            <p:nvPr/>
          </p:nvSpPr>
          <p:spPr>
            <a:xfrm>
              <a:off x="5570925" y="3876125"/>
              <a:ext cx="16100" cy="2475"/>
            </a:xfrm>
            <a:custGeom>
              <a:avLst/>
              <a:gdLst/>
              <a:ahLst/>
              <a:cxnLst/>
              <a:rect l="l" t="t" r="r" b="b"/>
              <a:pathLst>
                <a:path w="644" h="99" extrusionOk="0">
                  <a:moveTo>
                    <a:pt x="316" y="0"/>
                  </a:moveTo>
                  <a:cubicBezTo>
                    <a:pt x="214" y="0"/>
                    <a:pt x="108" y="31"/>
                    <a:pt x="0" y="99"/>
                  </a:cubicBezTo>
                  <a:lnTo>
                    <a:pt x="643" y="99"/>
                  </a:lnTo>
                  <a:cubicBezTo>
                    <a:pt x="538" y="37"/>
                    <a:pt x="429" y="0"/>
                    <a:pt x="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5"/>
            <p:cNvSpPr/>
            <p:nvPr/>
          </p:nvSpPr>
          <p:spPr>
            <a:xfrm>
              <a:off x="5556925" y="3876675"/>
              <a:ext cx="8950" cy="1925"/>
            </a:xfrm>
            <a:custGeom>
              <a:avLst/>
              <a:gdLst/>
              <a:ahLst/>
              <a:cxnLst/>
              <a:rect l="l" t="t" r="r" b="b"/>
              <a:pathLst>
                <a:path w="358" h="77" extrusionOk="0">
                  <a:moveTo>
                    <a:pt x="195" y="0"/>
                  </a:moveTo>
                  <a:cubicBezTo>
                    <a:pt x="130" y="0"/>
                    <a:pt x="65" y="32"/>
                    <a:pt x="1" y="77"/>
                  </a:cubicBezTo>
                  <a:lnTo>
                    <a:pt x="358" y="77"/>
                  </a:lnTo>
                  <a:cubicBezTo>
                    <a:pt x="304" y="22"/>
                    <a:pt x="249"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5"/>
            <p:cNvSpPr/>
            <p:nvPr/>
          </p:nvSpPr>
          <p:spPr>
            <a:xfrm>
              <a:off x="5428950" y="3876100"/>
              <a:ext cx="6575" cy="2500"/>
            </a:xfrm>
            <a:custGeom>
              <a:avLst/>
              <a:gdLst/>
              <a:ahLst/>
              <a:cxnLst/>
              <a:rect l="l" t="t" r="r" b="b"/>
              <a:pathLst>
                <a:path w="263" h="100" extrusionOk="0">
                  <a:moveTo>
                    <a:pt x="134" y="0"/>
                  </a:moveTo>
                  <a:cubicBezTo>
                    <a:pt x="89" y="0"/>
                    <a:pt x="43" y="33"/>
                    <a:pt x="0" y="100"/>
                  </a:cubicBezTo>
                  <a:cubicBezTo>
                    <a:pt x="83" y="100"/>
                    <a:pt x="179" y="100"/>
                    <a:pt x="262" y="88"/>
                  </a:cubicBezTo>
                  <a:cubicBezTo>
                    <a:pt x="221" y="30"/>
                    <a:pt x="178"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5"/>
            <p:cNvSpPr/>
            <p:nvPr/>
          </p:nvSpPr>
          <p:spPr>
            <a:xfrm>
              <a:off x="5364950" y="3890500"/>
              <a:ext cx="3000" cy="3000"/>
            </a:xfrm>
            <a:custGeom>
              <a:avLst/>
              <a:gdLst/>
              <a:ahLst/>
              <a:cxnLst/>
              <a:rect l="l" t="t" r="r" b="b"/>
              <a:pathLst>
                <a:path w="120" h="120" extrusionOk="0">
                  <a:moveTo>
                    <a:pt x="119" y="0"/>
                  </a:moveTo>
                  <a:lnTo>
                    <a:pt x="119" y="0"/>
                  </a:lnTo>
                  <a:cubicBezTo>
                    <a:pt x="48" y="24"/>
                    <a:pt x="12" y="48"/>
                    <a:pt x="0" y="119"/>
                  </a:cubicBezTo>
                  <a:lnTo>
                    <a:pt x="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5"/>
            <p:cNvSpPr/>
            <p:nvPr/>
          </p:nvSpPr>
          <p:spPr>
            <a:xfrm>
              <a:off x="5360475" y="3895850"/>
              <a:ext cx="3000" cy="4475"/>
            </a:xfrm>
            <a:custGeom>
              <a:avLst/>
              <a:gdLst/>
              <a:ahLst/>
              <a:cxnLst/>
              <a:rect l="l" t="t" r="r" b="b"/>
              <a:pathLst>
                <a:path w="120" h="179" extrusionOk="0">
                  <a:moveTo>
                    <a:pt x="120" y="0"/>
                  </a:moveTo>
                  <a:cubicBezTo>
                    <a:pt x="48" y="48"/>
                    <a:pt x="1" y="108"/>
                    <a:pt x="1" y="179"/>
                  </a:cubicBezTo>
                  <a:cubicBezTo>
                    <a:pt x="72" y="143"/>
                    <a:pt x="120" y="84"/>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5"/>
            <p:cNvSpPr/>
            <p:nvPr/>
          </p:nvSpPr>
          <p:spPr>
            <a:xfrm>
              <a:off x="5342625" y="3856850"/>
              <a:ext cx="4475" cy="4500"/>
            </a:xfrm>
            <a:custGeom>
              <a:avLst/>
              <a:gdLst/>
              <a:ahLst/>
              <a:cxnLst/>
              <a:rect l="l" t="t" r="r" b="b"/>
              <a:pathLst>
                <a:path w="179" h="180" extrusionOk="0">
                  <a:moveTo>
                    <a:pt x="48" y="1"/>
                  </a:moveTo>
                  <a:lnTo>
                    <a:pt x="0" y="179"/>
                  </a:lnTo>
                  <a:cubicBezTo>
                    <a:pt x="60" y="120"/>
                    <a:pt x="179" y="8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5"/>
            <p:cNvSpPr/>
            <p:nvPr/>
          </p:nvSpPr>
          <p:spPr>
            <a:xfrm>
              <a:off x="5392925" y="3836325"/>
              <a:ext cx="3600" cy="3300"/>
            </a:xfrm>
            <a:custGeom>
              <a:avLst/>
              <a:gdLst/>
              <a:ahLst/>
              <a:cxnLst/>
              <a:rect l="l" t="t" r="r" b="b"/>
              <a:pathLst>
                <a:path w="144" h="132" extrusionOk="0">
                  <a:moveTo>
                    <a:pt x="143" y="0"/>
                  </a:moveTo>
                  <a:cubicBezTo>
                    <a:pt x="84" y="48"/>
                    <a:pt x="36" y="83"/>
                    <a:pt x="0" y="131"/>
                  </a:cubicBezTo>
                  <a:cubicBezTo>
                    <a:pt x="36" y="83"/>
                    <a:pt x="96"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5"/>
            <p:cNvSpPr/>
            <p:nvPr/>
          </p:nvSpPr>
          <p:spPr>
            <a:xfrm>
              <a:off x="5428650" y="2763850"/>
              <a:ext cx="25925" cy="27625"/>
            </a:xfrm>
            <a:custGeom>
              <a:avLst/>
              <a:gdLst/>
              <a:ahLst/>
              <a:cxnLst/>
              <a:rect l="l" t="t" r="r" b="b"/>
              <a:pathLst>
                <a:path w="1037" h="1105" extrusionOk="0">
                  <a:moveTo>
                    <a:pt x="596" y="1"/>
                  </a:moveTo>
                  <a:cubicBezTo>
                    <a:pt x="393" y="108"/>
                    <a:pt x="155" y="144"/>
                    <a:pt x="143" y="418"/>
                  </a:cubicBezTo>
                  <a:cubicBezTo>
                    <a:pt x="84" y="620"/>
                    <a:pt x="36" y="811"/>
                    <a:pt x="0" y="1001"/>
                  </a:cubicBezTo>
                  <a:cubicBezTo>
                    <a:pt x="88" y="1030"/>
                    <a:pt x="185" y="1105"/>
                    <a:pt x="277" y="1105"/>
                  </a:cubicBezTo>
                  <a:cubicBezTo>
                    <a:pt x="335" y="1105"/>
                    <a:pt x="390" y="1076"/>
                    <a:pt x="441" y="989"/>
                  </a:cubicBezTo>
                  <a:cubicBezTo>
                    <a:pt x="500" y="930"/>
                    <a:pt x="548" y="870"/>
                    <a:pt x="572" y="799"/>
                  </a:cubicBezTo>
                  <a:cubicBezTo>
                    <a:pt x="655" y="692"/>
                    <a:pt x="786" y="680"/>
                    <a:pt x="857" y="584"/>
                  </a:cubicBezTo>
                  <a:lnTo>
                    <a:pt x="1036" y="322"/>
                  </a:lnTo>
                  <a:cubicBezTo>
                    <a:pt x="965" y="96"/>
                    <a:pt x="774" y="84"/>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5"/>
            <p:cNvSpPr/>
            <p:nvPr/>
          </p:nvSpPr>
          <p:spPr>
            <a:xfrm>
              <a:off x="5448575" y="2706425"/>
              <a:ext cx="37550" cy="15650"/>
            </a:xfrm>
            <a:custGeom>
              <a:avLst/>
              <a:gdLst/>
              <a:ahLst/>
              <a:cxnLst/>
              <a:rect l="l" t="t" r="r" b="b"/>
              <a:pathLst>
                <a:path w="1502" h="626" extrusionOk="0">
                  <a:moveTo>
                    <a:pt x="787" y="0"/>
                  </a:moveTo>
                  <a:cubicBezTo>
                    <a:pt x="690" y="16"/>
                    <a:pt x="604" y="81"/>
                    <a:pt x="511" y="81"/>
                  </a:cubicBezTo>
                  <a:cubicBezTo>
                    <a:pt x="467" y="81"/>
                    <a:pt x="420" y="66"/>
                    <a:pt x="370" y="24"/>
                  </a:cubicBezTo>
                  <a:cubicBezTo>
                    <a:pt x="310" y="24"/>
                    <a:pt x="275" y="12"/>
                    <a:pt x="215" y="12"/>
                  </a:cubicBezTo>
                  <a:cubicBezTo>
                    <a:pt x="84" y="60"/>
                    <a:pt x="13" y="131"/>
                    <a:pt x="1" y="262"/>
                  </a:cubicBezTo>
                  <a:cubicBezTo>
                    <a:pt x="13" y="381"/>
                    <a:pt x="96" y="476"/>
                    <a:pt x="180" y="548"/>
                  </a:cubicBezTo>
                  <a:cubicBezTo>
                    <a:pt x="424" y="580"/>
                    <a:pt x="661" y="626"/>
                    <a:pt x="897" y="626"/>
                  </a:cubicBezTo>
                  <a:cubicBezTo>
                    <a:pt x="1098" y="626"/>
                    <a:pt x="1298" y="592"/>
                    <a:pt x="1501" y="488"/>
                  </a:cubicBezTo>
                  <a:cubicBezTo>
                    <a:pt x="1382" y="417"/>
                    <a:pt x="1299" y="357"/>
                    <a:pt x="1192" y="298"/>
                  </a:cubicBezTo>
                  <a:cubicBezTo>
                    <a:pt x="942" y="274"/>
                    <a:pt x="1001" y="155"/>
                    <a:pt x="1072" y="12"/>
                  </a:cubicBezTo>
                  <a:cubicBezTo>
                    <a:pt x="989" y="0"/>
                    <a:pt x="882"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5"/>
            <p:cNvSpPr/>
            <p:nvPr/>
          </p:nvSpPr>
          <p:spPr>
            <a:xfrm>
              <a:off x="5443525" y="2753675"/>
              <a:ext cx="36625" cy="17700"/>
            </a:xfrm>
            <a:custGeom>
              <a:avLst/>
              <a:gdLst/>
              <a:ahLst/>
              <a:cxnLst/>
              <a:rect l="l" t="t" r="r" b="b"/>
              <a:pathLst>
                <a:path w="1465" h="708" extrusionOk="0">
                  <a:moveTo>
                    <a:pt x="372" y="0"/>
                  </a:moveTo>
                  <a:cubicBezTo>
                    <a:pt x="290" y="0"/>
                    <a:pt x="212" y="30"/>
                    <a:pt x="143" y="98"/>
                  </a:cubicBezTo>
                  <a:cubicBezTo>
                    <a:pt x="143" y="217"/>
                    <a:pt x="96" y="325"/>
                    <a:pt x="1" y="396"/>
                  </a:cubicBezTo>
                  <a:cubicBezTo>
                    <a:pt x="60" y="634"/>
                    <a:pt x="251" y="682"/>
                    <a:pt x="441" y="706"/>
                  </a:cubicBezTo>
                  <a:cubicBezTo>
                    <a:pt x="481" y="704"/>
                    <a:pt x="521" y="704"/>
                    <a:pt x="561" y="704"/>
                  </a:cubicBezTo>
                  <a:cubicBezTo>
                    <a:pt x="666" y="704"/>
                    <a:pt x="773" y="707"/>
                    <a:pt x="880" y="707"/>
                  </a:cubicBezTo>
                  <a:cubicBezTo>
                    <a:pt x="1055" y="707"/>
                    <a:pt x="1232" y="698"/>
                    <a:pt x="1405" y="646"/>
                  </a:cubicBezTo>
                  <a:cubicBezTo>
                    <a:pt x="1465" y="503"/>
                    <a:pt x="1382" y="408"/>
                    <a:pt x="1274" y="337"/>
                  </a:cubicBezTo>
                  <a:cubicBezTo>
                    <a:pt x="1215" y="325"/>
                    <a:pt x="1155" y="325"/>
                    <a:pt x="1096" y="325"/>
                  </a:cubicBezTo>
                  <a:cubicBezTo>
                    <a:pt x="1055" y="328"/>
                    <a:pt x="1013" y="332"/>
                    <a:pt x="973" y="332"/>
                  </a:cubicBezTo>
                  <a:cubicBezTo>
                    <a:pt x="874" y="332"/>
                    <a:pt x="783" y="311"/>
                    <a:pt x="715" y="217"/>
                  </a:cubicBezTo>
                  <a:cubicBezTo>
                    <a:pt x="667" y="146"/>
                    <a:pt x="608" y="63"/>
                    <a:pt x="512" y="27"/>
                  </a:cubicBezTo>
                  <a:cubicBezTo>
                    <a:pt x="465" y="10"/>
                    <a:pt x="418"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5"/>
            <p:cNvSpPr/>
            <p:nvPr/>
          </p:nvSpPr>
          <p:spPr>
            <a:xfrm>
              <a:off x="5448300" y="2735000"/>
              <a:ext cx="19650" cy="16650"/>
            </a:xfrm>
            <a:custGeom>
              <a:avLst/>
              <a:gdLst/>
              <a:ahLst/>
              <a:cxnLst/>
              <a:rect l="l" t="t" r="r" b="b"/>
              <a:pathLst>
                <a:path w="786" h="666" extrusionOk="0">
                  <a:moveTo>
                    <a:pt x="786" y="0"/>
                  </a:moveTo>
                  <a:cubicBezTo>
                    <a:pt x="627" y="0"/>
                    <a:pt x="474" y="5"/>
                    <a:pt x="318" y="5"/>
                  </a:cubicBezTo>
                  <a:cubicBezTo>
                    <a:pt x="241" y="5"/>
                    <a:pt x="163" y="4"/>
                    <a:pt x="83" y="0"/>
                  </a:cubicBezTo>
                  <a:lnTo>
                    <a:pt x="83" y="0"/>
                  </a:lnTo>
                  <a:cubicBezTo>
                    <a:pt x="0" y="179"/>
                    <a:pt x="119" y="298"/>
                    <a:pt x="226" y="417"/>
                  </a:cubicBezTo>
                  <a:cubicBezTo>
                    <a:pt x="226" y="464"/>
                    <a:pt x="226" y="500"/>
                    <a:pt x="202" y="548"/>
                  </a:cubicBezTo>
                  <a:cubicBezTo>
                    <a:pt x="273" y="635"/>
                    <a:pt x="356" y="665"/>
                    <a:pt x="447" y="665"/>
                  </a:cubicBezTo>
                  <a:cubicBezTo>
                    <a:pt x="479" y="665"/>
                    <a:pt x="513" y="661"/>
                    <a:pt x="548" y="655"/>
                  </a:cubicBezTo>
                  <a:cubicBezTo>
                    <a:pt x="619" y="643"/>
                    <a:pt x="667" y="595"/>
                    <a:pt x="702" y="536"/>
                  </a:cubicBezTo>
                  <a:cubicBezTo>
                    <a:pt x="679" y="500"/>
                    <a:pt x="679" y="476"/>
                    <a:pt x="667" y="441"/>
                  </a:cubicBezTo>
                  <a:cubicBezTo>
                    <a:pt x="714" y="298"/>
                    <a:pt x="738" y="143"/>
                    <a:pt x="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5"/>
            <p:cNvSpPr/>
            <p:nvPr/>
          </p:nvSpPr>
          <p:spPr>
            <a:xfrm>
              <a:off x="5442925" y="2748375"/>
              <a:ext cx="23550" cy="9300"/>
            </a:xfrm>
            <a:custGeom>
              <a:avLst/>
              <a:gdLst/>
              <a:ahLst/>
              <a:cxnLst/>
              <a:rect l="l" t="t" r="r" b="b"/>
              <a:pathLst>
                <a:path w="942" h="372" extrusionOk="0">
                  <a:moveTo>
                    <a:pt x="417" y="13"/>
                  </a:moveTo>
                  <a:cubicBezTo>
                    <a:pt x="275" y="60"/>
                    <a:pt x="84" y="1"/>
                    <a:pt x="1" y="191"/>
                  </a:cubicBezTo>
                  <a:lnTo>
                    <a:pt x="1" y="203"/>
                  </a:lnTo>
                  <a:cubicBezTo>
                    <a:pt x="60" y="251"/>
                    <a:pt x="108" y="287"/>
                    <a:pt x="167" y="322"/>
                  </a:cubicBezTo>
                  <a:cubicBezTo>
                    <a:pt x="298" y="322"/>
                    <a:pt x="453" y="346"/>
                    <a:pt x="596" y="346"/>
                  </a:cubicBezTo>
                  <a:cubicBezTo>
                    <a:pt x="633" y="361"/>
                    <a:pt x="665" y="371"/>
                    <a:pt x="698" y="371"/>
                  </a:cubicBezTo>
                  <a:cubicBezTo>
                    <a:pt x="719" y="371"/>
                    <a:pt x="740" y="367"/>
                    <a:pt x="763" y="358"/>
                  </a:cubicBezTo>
                  <a:cubicBezTo>
                    <a:pt x="834" y="287"/>
                    <a:pt x="941" y="203"/>
                    <a:pt x="822" y="72"/>
                  </a:cubicBezTo>
                  <a:cubicBezTo>
                    <a:pt x="691" y="48"/>
                    <a:pt x="560" y="25"/>
                    <a:pt x="41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5"/>
            <p:cNvSpPr/>
            <p:nvPr/>
          </p:nvSpPr>
          <p:spPr>
            <a:xfrm>
              <a:off x="5445300" y="2730825"/>
              <a:ext cx="9275" cy="15000"/>
            </a:xfrm>
            <a:custGeom>
              <a:avLst/>
              <a:gdLst/>
              <a:ahLst/>
              <a:cxnLst/>
              <a:rect l="l" t="t" r="r" b="b"/>
              <a:pathLst>
                <a:path w="371" h="600" extrusionOk="0">
                  <a:moveTo>
                    <a:pt x="120" y="0"/>
                  </a:moveTo>
                  <a:cubicBezTo>
                    <a:pt x="13" y="155"/>
                    <a:pt x="1" y="346"/>
                    <a:pt x="25" y="512"/>
                  </a:cubicBezTo>
                  <a:cubicBezTo>
                    <a:pt x="38" y="585"/>
                    <a:pt x="99" y="599"/>
                    <a:pt x="172" y="599"/>
                  </a:cubicBezTo>
                  <a:cubicBezTo>
                    <a:pt x="216" y="599"/>
                    <a:pt x="264" y="594"/>
                    <a:pt x="308" y="594"/>
                  </a:cubicBezTo>
                  <a:cubicBezTo>
                    <a:pt x="321" y="594"/>
                    <a:pt x="334" y="594"/>
                    <a:pt x="346" y="596"/>
                  </a:cubicBezTo>
                  <a:cubicBezTo>
                    <a:pt x="370" y="429"/>
                    <a:pt x="227" y="334"/>
                    <a:pt x="203" y="179"/>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5"/>
            <p:cNvSpPr/>
            <p:nvPr/>
          </p:nvSpPr>
          <p:spPr>
            <a:xfrm>
              <a:off x="5439350" y="2711725"/>
              <a:ext cx="14625" cy="9000"/>
            </a:xfrm>
            <a:custGeom>
              <a:avLst/>
              <a:gdLst/>
              <a:ahLst/>
              <a:cxnLst/>
              <a:rect l="l" t="t" r="r" b="b"/>
              <a:pathLst>
                <a:path w="585" h="360" extrusionOk="0">
                  <a:moveTo>
                    <a:pt x="306" y="1"/>
                  </a:moveTo>
                  <a:cubicBezTo>
                    <a:pt x="261" y="1"/>
                    <a:pt x="217" y="19"/>
                    <a:pt x="179" y="50"/>
                  </a:cubicBezTo>
                  <a:cubicBezTo>
                    <a:pt x="25" y="145"/>
                    <a:pt x="1" y="241"/>
                    <a:pt x="168" y="360"/>
                  </a:cubicBezTo>
                  <a:cubicBezTo>
                    <a:pt x="298" y="360"/>
                    <a:pt x="429" y="348"/>
                    <a:pt x="560" y="336"/>
                  </a:cubicBezTo>
                  <a:cubicBezTo>
                    <a:pt x="584" y="217"/>
                    <a:pt x="549" y="110"/>
                    <a:pt x="429" y="50"/>
                  </a:cubicBezTo>
                  <a:cubicBezTo>
                    <a:pt x="390" y="16"/>
                    <a:pt x="347" y="1"/>
                    <a:pt x="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5"/>
            <p:cNvSpPr/>
            <p:nvPr/>
          </p:nvSpPr>
          <p:spPr>
            <a:xfrm>
              <a:off x="5530750" y="2720700"/>
              <a:ext cx="19075" cy="3700"/>
            </a:xfrm>
            <a:custGeom>
              <a:avLst/>
              <a:gdLst/>
              <a:ahLst/>
              <a:cxnLst/>
              <a:rect l="l" t="t" r="r" b="b"/>
              <a:pathLst>
                <a:path w="763" h="148" extrusionOk="0">
                  <a:moveTo>
                    <a:pt x="386" y="0"/>
                  </a:moveTo>
                  <a:cubicBezTo>
                    <a:pt x="267" y="0"/>
                    <a:pt x="140" y="24"/>
                    <a:pt x="0" y="108"/>
                  </a:cubicBezTo>
                  <a:cubicBezTo>
                    <a:pt x="179" y="120"/>
                    <a:pt x="274" y="120"/>
                    <a:pt x="357" y="143"/>
                  </a:cubicBezTo>
                  <a:cubicBezTo>
                    <a:pt x="409" y="143"/>
                    <a:pt x="459" y="147"/>
                    <a:pt x="507" y="147"/>
                  </a:cubicBezTo>
                  <a:cubicBezTo>
                    <a:pt x="603" y="147"/>
                    <a:pt x="691" y="132"/>
                    <a:pt x="762" y="36"/>
                  </a:cubicBezTo>
                  <a:cubicBezTo>
                    <a:pt x="642" y="30"/>
                    <a:pt x="519" y="0"/>
                    <a:pt x="3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5"/>
            <p:cNvSpPr/>
            <p:nvPr/>
          </p:nvSpPr>
          <p:spPr>
            <a:xfrm>
              <a:off x="5436075" y="2751525"/>
              <a:ext cx="6575" cy="6950"/>
            </a:xfrm>
            <a:custGeom>
              <a:avLst/>
              <a:gdLst/>
              <a:ahLst/>
              <a:cxnLst/>
              <a:rect l="l" t="t" r="r" b="b"/>
              <a:pathLst>
                <a:path w="263" h="278" extrusionOk="0">
                  <a:moveTo>
                    <a:pt x="88" y="0"/>
                  </a:moveTo>
                  <a:cubicBezTo>
                    <a:pt x="51" y="0"/>
                    <a:pt x="22" y="27"/>
                    <a:pt x="13" y="113"/>
                  </a:cubicBezTo>
                  <a:cubicBezTo>
                    <a:pt x="1" y="161"/>
                    <a:pt x="37" y="256"/>
                    <a:pt x="84" y="268"/>
                  </a:cubicBezTo>
                  <a:cubicBezTo>
                    <a:pt x="107" y="274"/>
                    <a:pt x="126" y="277"/>
                    <a:pt x="143" y="277"/>
                  </a:cubicBezTo>
                  <a:cubicBezTo>
                    <a:pt x="251" y="277"/>
                    <a:pt x="253" y="158"/>
                    <a:pt x="263" y="65"/>
                  </a:cubicBezTo>
                  <a:cubicBezTo>
                    <a:pt x="213" y="58"/>
                    <a:pt x="142" y="0"/>
                    <a:pt x="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5"/>
            <p:cNvSpPr/>
            <p:nvPr/>
          </p:nvSpPr>
          <p:spPr>
            <a:xfrm>
              <a:off x="5795050" y="2943050"/>
              <a:ext cx="10150" cy="3600"/>
            </a:xfrm>
            <a:custGeom>
              <a:avLst/>
              <a:gdLst/>
              <a:ahLst/>
              <a:cxnLst/>
              <a:rect l="l" t="t" r="r" b="b"/>
              <a:pathLst>
                <a:path w="406" h="144" extrusionOk="0">
                  <a:moveTo>
                    <a:pt x="239" y="1"/>
                  </a:moveTo>
                  <a:cubicBezTo>
                    <a:pt x="142" y="1"/>
                    <a:pt x="54" y="24"/>
                    <a:pt x="1" y="132"/>
                  </a:cubicBezTo>
                  <a:cubicBezTo>
                    <a:pt x="52" y="136"/>
                    <a:pt x="106" y="143"/>
                    <a:pt x="159" y="143"/>
                  </a:cubicBezTo>
                  <a:cubicBezTo>
                    <a:pt x="254" y="143"/>
                    <a:pt x="344" y="120"/>
                    <a:pt x="406" y="12"/>
                  </a:cubicBezTo>
                  <a:cubicBezTo>
                    <a:pt x="350" y="8"/>
                    <a:pt x="293"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5"/>
            <p:cNvSpPr/>
            <p:nvPr/>
          </p:nvSpPr>
          <p:spPr>
            <a:xfrm>
              <a:off x="5445900" y="2779525"/>
              <a:ext cx="61650" cy="11425"/>
            </a:xfrm>
            <a:custGeom>
              <a:avLst/>
              <a:gdLst/>
              <a:ahLst/>
              <a:cxnLst/>
              <a:rect l="l" t="t" r="r" b="b"/>
              <a:pathLst>
                <a:path w="2466" h="457" extrusionOk="0">
                  <a:moveTo>
                    <a:pt x="1893" y="0"/>
                  </a:moveTo>
                  <a:cubicBezTo>
                    <a:pt x="1694" y="0"/>
                    <a:pt x="1495" y="28"/>
                    <a:pt x="1299" y="65"/>
                  </a:cubicBezTo>
                  <a:lnTo>
                    <a:pt x="191" y="65"/>
                  </a:lnTo>
                  <a:cubicBezTo>
                    <a:pt x="167" y="76"/>
                    <a:pt x="144" y="76"/>
                    <a:pt x="108" y="88"/>
                  </a:cubicBezTo>
                  <a:cubicBezTo>
                    <a:pt x="48" y="172"/>
                    <a:pt x="1" y="243"/>
                    <a:pt x="36" y="350"/>
                  </a:cubicBezTo>
                  <a:lnTo>
                    <a:pt x="48" y="410"/>
                  </a:lnTo>
                  <a:cubicBezTo>
                    <a:pt x="226" y="438"/>
                    <a:pt x="409" y="456"/>
                    <a:pt x="592" y="456"/>
                  </a:cubicBezTo>
                  <a:cubicBezTo>
                    <a:pt x="790" y="456"/>
                    <a:pt x="988" y="435"/>
                    <a:pt x="1179" y="386"/>
                  </a:cubicBezTo>
                  <a:lnTo>
                    <a:pt x="1168" y="362"/>
                  </a:lnTo>
                  <a:cubicBezTo>
                    <a:pt x="1217" y="331"/>
                    <a:pt x="1267" y="313"/>
                    <a:pt x="1319" y="313"/>
                  </a:cubicBezTo>
                  <a:cubicBezTo>
                    <a:pt x="1366" y="313"/>
                    <a:pt x="1414" y="328"/>
                    <a:pt x="1465" y="362"/>
                  </a:cubicBezTo>
                  <a:cubicBezTo>
                    <a:pt x="1489" y="368"/>
                    <a:pt x="1510" y="371"/>
                    <a:pt x="1531" y="371"/>
                  </a:cubicBezTo>
                  <a:cubicBezTo>
                    <a:pt x="1552" y="371"/>
                    <a:pt x="1572" y="368"/>
                    <a:pt x="1596" y="362"/>
                  </a:cubicBezTo>
                  <a:cubicBezTo>
                    <a:pt x="1707" y="246"/>
                    <a:pt x="1830" y="221"/>
                    <a:pt x="1957" y="221"/>
                  </a:cubicBezTo>
                  <a:cubicBezTo>
                    <a:pt x="2052" y="221"/>
                    <a:pt x="2149" y="235"/>
                    <a:pt x="2246" y="235"/>
                  </a:cubicBezTo>
                  <a:cubicBezTo>
                    <a:pt x="2312" y="235"/>
                    <a:pt x="2377" y="229"/>
                    <a:pt x="2442" y="207"/>
                  </a:cubicBezTo>
                  <a:cubicBezTo>
                    <a:pt x="2465" y="172"/>
                    <a:pt x="2465" y="124"/>
                    <a:pt x="2453" y="88"/>
                  </a:cubicBezTo>
                  <a:cubicBezTo>
                    <a:pt x="2268" y="25"/>
                    <a:pt x="2081"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5"/>
            <p:cNvSpPr/>
            <p:nvPr/>
          </p:nvSpPr>
          <p:spPr>
            <a:xfrm>
              <a:off x="5483700" y="2755925"/>
              <a:ext cx="48550" cy="11525"/>
            </a:xfrm>
            <a:custGeom>
              <a:avLst/>
              <a:gdLst/>
              <a:ahLst/>
              <a:cxnLst/>
              <a:rect l="l" t="t" r="r" b="b"/>
              <a:pathLst>
                <a:path w="1942" h="461" extrusionOk="0">
                  <a:moveTo>
                    <a:pt x="160" y="1"/>
                  </a:moveTo>
                  <a:cubicBezTo>
                    <a:pt x="129" y="1"/>
                    <a:pt x="94" y="16"/>
                    <a:pt x="60" y="44"/>
                  </a:cubicBezTo>
                  <a:cubicBezTo>
                    <a:pt x="1" y="139"/>
                    <a:pt x="1" y="247"/>
                    <a:pt x="84" y="354"/>
                  </a:cubicBezTo>
                  <a:cubicBezTo>
                    <a:pt x="153" y="389"/>
                    <a:pt x="224" y="401"/>
                    <a:pt x="297" y="401"/>
                  </a:cubicBezTo>
                  <a:cubicBezTo>
                    <a:pt x="419" y="401"/>
                    <a:pt x="544" y="370"/>
                    <a:pt x="667" y="370"/>
                  </a:cubicBezTo>
                  <a:cubicBezTo>
                    <a:pt x="765" y="370"/>
                    <a:pt x="862" y="389"/>
                    <a:pt x="953" y="461"/>
                  </a:cubicBezTo>
                  <a:cubicBezTo>
                    <a:pt x="1287" y="461"/>
                    <a:pt x="1620" y="437"/>
                    <a:pt x="1942" y="437"/>
                  </a:cubicBezTo>
                  <a:cubicBezTo>
                    <a:pt x="1942" y="258"/>
                    <a:pt x="1870" y="223"/>
                    <a:pt x="1692" y="187"/>
                  </a:cubicBezTo>
                  <a:cubicBezTo>
                    <a:pt x="1583" y="173"/>
                    <a:pt x="1474" y="170"/>
                    <a:pt x="1364" y="170"/>
                  </a:cubicBezTo>
                  <a:cubicBezTo>
                    <a:pt x="1232" y="170"/>
                    <a:pt x="1099" y="175"/>
                    <a:pt x="967" y="175"/>
                  </a:cubicBezTo>
                  <a:cubicBezTo>
                    <a:pt x="724" y="175"/>
                    <a:pt x="483" y="157"/>
                    <a:pt x="251" y="56"/>
                  </a:cubicBezTo>
                  <a:cubicBezTo>
                    <a:pt x="226" y="19"/>
                    <a:pt x="195"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5"/>
            <p:cNvSpPr/>
            <p:nvPr/>
          </p:nvSpPr>
          <p:spPr>
            <a:xfrm>
              <a:off x="5475375" y="2761075"/>
              <a:ext cx="32475" cy="9075"/>
            </a:xfrm>
            <a:custGeom>
              <a:avLst/>
              <a:gdLst/>
              <a:ahLst/>
              <a:cxnLst/>
              <a:rect l="l" t="t" r="r" b="b"/>
              <a:pathLst>
                <a:path w="1299" h="363" extrusionOk="0">
                  <a:moveTo>
                    <a:pt x="219" y="0"/>
                  </a:moveTo>
                  <a:cubicBezTo>
                    <a:pt x="136" y="0"/>
                    <a:pt x="64" y="39"/>
                    <a:pt x="0" y="124"/>
                  </a:cubicBezTo>
                  <a:cubicBezTo>
                    <a:pt x="48" y="207"/>
                    <a:pt x="96" y="291"/>
                    <a:pt x="131" y="362"/>
                  </a:cubicBezTo>
                  <a:cubicBezTo>
                    <a:pt x="524" y="326"/>
                    <a:pt x="905" y="291"/>
                    <a:pt x="1298" y="243"/>
                  </a:cubicBezTo>
                  <a:cubicBezTo>
                    <a:pt x="1162" y="101"/>
                    <a:pt x="998" y="85"/>
                    <a:pt x="829" y="85"/>
                  </a:cubicBezTo>
                  <a:cubicBezTo>
                    <a:pt x="781" y="85"/>
                    <a:pt x="733" y="86"/>
                    <a:pt x="684" y="86"/>
                  </a:cubicBezTo>
                  <a:cubicBezTo>
                    <a:pt x="590" y="86"/>
                    <a:pt x="495" y="81"/>
                    <a:pt x="405" y="52"/>
                  </a:cubicBezTo>
                  <a:cubicBezTo>
                    <a:pt x="338" y="19"/>
                    <a:pt x="276"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5"/>
            <p:cNvSpPr/>
            <p:nvPr/>
          </p:nvSpPr>
          <p:spPr>
            <a:xfrm>
              <a:off x="5478350" y="2777975"/>
              <a:ext cx="32775" cy="3775"/>
            </a:xfrm>
            <a:custGeom>
              <a:avLst/>
              <a:gdLst/>
              <a:ahLst/>
              <a:cxnLst/>
              <a:rect l="l" t="t" r="r" b="b"/>
              <a:pathLst>
                <a:path w="1311" h="151" extrusionOk="0">
                  <a:moveTo>
                    <a:pt x="748" y="0"/>
                  </a:moveTo>
                  <a:cubicBezTo>
                    <a:pt x="497" y="0"/>
                    <a:pt x="245" y="25"/>
                    <a:pt x="1" y="127"/>
                  </a:cubicBezTo>
                  <a:cubicBezTo>
                    <a:pt x="393" y="138"/>
                    <a:pt x="774" y="138"/>
                    <a:pt x="1167" y="150"/>
                  </a:cubicBezTo>
                  <a:cubicBezTo>
                    <a:pt x="1203" y="103"/>
                    <a:pt x="1263" y="67"/>
                    <a:pt x="1310" y="19"/>
                  </a:cubicBezTo>
                  <a:cubicBezTo>
                    <a:pt x="1126" y="14"/>
                    <a:pt x="937" y="0"/>
                    <a:pt x="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5"/>
            <p:cNvSpPr/>
            <p:nvPr/>
          </p:nvSpPr>
          <p:spPr>
            <a:xfrm>
              <a:off x="5439650" y="2776050"/>
              <a:ext cx="11350" cy="7550"/>
            </a:xfrm>
            <a:custGeom>
              <a:avLst/>
              <a:gdLst/>
              <a:ahLst/>
              <a:cxnLst/>
              <a:rect l="l" t="t" r="r" b="b"/>
              <a:pathLst>
                <a:path w="454" h="302" extrusionOk="0">
                  <a:moveTo>
                    <a:pt x="105" y="0"/>
                  </a:moveTo>
                  <a:cubicBezTo>
                    <a:pt x="44" y="0"/>
                    <a:pt x="1" y="48"/>
                    <a:pt x="1" y="215"/>
                  </a:cubicBezTo>
                  <a:cubicBezTo>
                    <a:pt x="60" y="275"/>
                    <a:pt x="123" y="302"/>
                    <a:pt x="188" y="302"/>
                  </a:cubicBezTo>
                  <a:cubicBezTo>
                    <a:pt x="254" y="302"/>
                    <a:pt x="322" y="275"/>
                    <a:pt x="394" y="227"/>
                  </a:cubicBezTo>
                  <a:cubicBezTo>
                    <a:pt x="406" y="215"/>
                    <a:pt x="429" y="204"/>
                    <a:pt x="453" y="180"/>
                  </a:cubicBezTo>
                  <a:cubicBezTo>
                    <a:pt x="453" y="144"/>
                    <a:pt x="429" y="108"/>
                    <a:pt x="417" y="73"/>
                  </a:cubicBezTo>
                  <a:cubicBezTo>
                    <a:pt x="405" y="79"/>
                    <a:pt x="391" y="82"/>
                    <a:pt x="376" y="82"/>
                  </a:cubicBezTo>
                  <a:cubicBezTo>
                    <a:pt x="295" y="82"/>
                    <a:pt x="185"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35"/>
            <p:cNvSpPr/>
            <p:nvPr/>
          </p:nvSpPr>
          <p:spPr>
            <a:xfrm>
              <a:off x="5572400" y="2921625"/>
              <a:ext cx="13425" cy="3450"/>
            </a:xfrm>
            <a:custGeom>
              <a:avLst/>
              <a:gdLst/>
              <a:ahLst/>
              <a:cxnLst/>
              <a:rect l="l" t="t" r="r" b="b"/>
              <a:pathLst>
                <a:path w="537" h="138" extrusionOk="0">
                  <a:moveTo>
                    <a:pt x="1" y="0"/>
                  </a:moveTo>
                  <a:cubicBezTo>
                    <a:pt x="93" y="93"/>
                    <a:pt x="186" y="137"/>
                    <a:pt x="278" y="137"/>
                  </a:cubicBezTo>
                  <a:cubicBezTo>
                    <a:pt x="364" y="137"/>
                    <a:pt x="451" y="99"/>
                    <a:pt x="537" y="24"/>
                  </a:cubicBezTo>
                  <a:cubicBezTo>
                    <a:pt x="358" y="24"/>
                    <a:pt x="18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5"/>
            <p:cNvSpPr/>
            <p:nvPr/>
          </p:nvSpPr>
          <p:spPr>
            <a:xfrm>
              <a:off x="5557525" y="2921325"/>
              <a:ext cx="3900" cy="2075"/>
            </a:xfrm>
            <a:custGeom>
              <a:avLst/>
              <a:gdLst/>
              <a:ahLst/>
              <a:cxnLst/>
              <a:rect l="l" t="t" r="r" b="b"/>
              <a:pathLst>
                <a:path w="156" h="83" extrusionOk="0">
                  <a:moveTo>
                    <a:pt x="155" y="0"/>
                  </a:moveTo>
                  <a:lnTo>
                    <a:pt x="155" y="0"/>
                  </a:lnTo>
                  <a:cubicBezTo>
                    <a:pt x="96" y="12"/>
                    <a:pt x="48" y="12"/>
                    <a:pt x="1" y="12"/>
                  </a:cubicBezTo>
                  <a:cubicBezTo>
                    <a:pt x="29" y="59"/>
                    <a:pt x="56" y="82"/>
                    <a:pt x="80" y="82"/>
                  </a:cubicBezTo>
                  <a:cubicBezTo>
                    <a:pt x="106" y="82"/>
                    <a:pt x="131" y="5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5"/>
            <p:cNvSpPr/>
            <p:nvPr/>
          </p:nvSpPr>
          <p:spPr>
            <a:xfrm>
              <a:off x="5564975" y="2921500"/>
              <a:ext cx="3000" cy="1625"/>
            </a:xfrm>
            <a:custGeom>
              <a:avLst/>
              <a:gdLst/>
              <a:ahLst/>
              <a:cxnLst/>
              <a:rect l="l" t="t" r="r" b="b"/>
              <a:pathLst>
                <a:path w="120" h="65" extrusionOk="0">
                  <a:moveTo>
                    <a:pt x="88" y="0"/>
                  </a:moveTo>
                  <a:cubicBezTo>
                    <a:pt x="62" y="0"/>
                    <a:pt x="34" y="9"/>
                    <a:pt x="0" y="17"/>
                  </a:cubicBezTo>
                  <a:cubicBezTo>
                    <a:pt x="20" y="37"/>
                    <a:pt x="40" y="57"/>
                    <a:pt x="39" y="63"/>
                  </a:cubicBezTo>
                  <a:lnTo>
                    <a:pt x="39" y="63"/>
                  </a:lnTo>
                  <a:cubicBezTo>
                    <a:pt x="63" y="50"/>
                    <a:pt x="97" y="17"/>
                    <a:pt x="119" y="5"/>
                  </a:cubicBezTo>
                  <a:cubicBezTo>
                    <a:pt x="109" y="2"/>
                    <a:pt x="98" y="0"/>
                    <a:pt x="88" y="0"/>
                  </a:cubicBezTo>
                  <a:close/>
                  <a:moveTo>
                    <a:pt x="39" y="63"/>
                  </a:moveTo>
                  <a:lnTo>
                    <a:pt x="39" y="63"/>
                  </a:lnTo>
                  <a:cubicBezTo>
                    <a:pt x="38" y="64"/>
                    <a:pt x="37" y="64"/>
                    <a:pt x="36" y="65"/>
                  </a:cubicBezTo>
                  <a:cubicBezTo>
                    <a:pt x="38" y="65"/>
                    <a:pt x="39" y="64"/>
                    <a:pt x="39" y="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5"/>
            <p:cNvSpPr/>
            <p:nvPr/>
          </p:nvSpPr>
          <p:spPr>
            <a:xfrm>
              <a:off x="5546225" y="2917750"/>
              <a:ext cx="4775" cy="3125"/>
            </a:xfrm>
            <a:custGeom>
              <a:avLst/>
              <a:gdLst/>
              <a:ahLst/>
              <a:cxnLst/>
              <a:rect l="l" t="t" r="r" b="b"/>
              <a:pathLst>
                <a:path w="191" h="125" extrusionOk="0">
                  <a:moveTo>
                    <a:pt x="155" y="1"/>
                  </a:moveTo>
                  <a:cubicBezTo>
                    <a:pt x="119" y="36"/>
                    <a:pt x="60" y="72"/>
                    <a:pt x="0" y="120"/>
                  </a:cubicBezTo>
                  <a:cubicBezTo>
                    <a:pt x="48" y="120"/>
                    <a:pt x="90" y="125"/>
                    <a:pt x="131" y="125"/>
                  </a:cubicBezTo>
                  <a:cubicBezTo>
                    <a:pt x="151" y="125"/>
                    <a:pt x="171" y="124"/>
                    <a:pt x="191" y="120"/>
                  </a:cubicBezTo>
                  <a:cubicBezTo>
                    <a:pt x="167" y="72"/>
                    <a:pt x="167"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5"/>
            <p:cNvSpPr/>
            <p:nvPr/>
          </p:nvSpPr>
          <p:spPr>
            <a:xfrm>
              <a:off x="5891800" y="2860600"/>
              <a:ext cx="14600" cy="39900"/>
            </a:xfrm>
            <a:custGeom>
              <a:avLst/>
              <a:gdLst/>
              <a:ahLst/>
              <a:cxnLst/>
              <a:rect l="l" t="t" r="r" b="b"/>
              <a:pathLst>
                <a:path w="584" h="1596" extrusionOk="0">
                  <a:moveTo>
                    <a:pt x="584" y="1"/>
                  </a:moveTo>
                  <a:lnTo>
                    <a:pt x="584" y="1"/>
                  </a:lnTo>
                  <a:cubicBezTo>
                    <a:pt x="167" y="453"/>
                    <a:pt x="60" y="1013"/>
                    <a:pt x="0" y="1596"/>
                  </a:cubicBezTo>
                  <a:cubicBezTo>
                    <a:pt x="72" y="1489"/>
                    <a:pt x="119" y="1370"/>
                    <a:pt x="179" y="1274"/>
                  </a:cubicBezTo>
                  <a:cubicBezTo>
                    <a:pt x="286" y="882"/>
                    <a:pt x="405" y="501"/>
                    <a:pt x="548" y="120"/>
                  </a:cubicBezTo>
                  <a:cubicBezTo>
                    <a:pt x="560" y="84"/>
                    <a:pt x="584" y="36"/>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35"/>
            <p:cNvSpPr/>
            <p:nvPr/>
          </p:nvSpPr>
          <p:spPr>
            <a:xfrm>
              <a:off x="5895075" y="2842550"/>
              <a:ext cx="14900" cy="16050"/>
            </a:xfrm>
            <a:custGeom>
              <a:avLst/>
              <a:gdLst/>
              <a:ahLst/>
              <a:cxnLst/>
              <a:rect l="l" t="t" r="r" b="b"/>
              <a:pathLst>
                <a:path w="596" h="642" extrusionOk="0">
                  <a:moveTo>
                    <a:pt x="336" y="1"/>
                  </a:moveTo>
                  <a:cubicBezTo>
                    <a:pt x="234" y="1"/>
                    <a:pt x="186" y="85"/>
                    <a:pt x="155" y="187"/>
                  </a:cubicBezTo>
                  <a:cubicBezTo>
                    <a:pt x="119" y="282"/>
                    <a:pt x="72" y="353"/>
                    <a:pt x="36" y="449"/>
                  </a:cubicBezTo>
                  <a:cubicBezTo>
                    <a:pt x="12" y="484"/>
                    <a:pt x="0" y="520"/>
                    <a:pt x="0" y="568"/>
                  </a:cubicBezTo>
                  <a:cubicBezTo>
                    <a:pt x="38" y="623"/>
                    <a:pt x="77" y="642"/>
                    <a:pt x="116" y="642"/>
                  </a:cubicBezTo>
                  <a:cubicBezTo>
                    <a:pt x="210" y="642"/>
                    <a:pt x="308" y="532"/>
                    <a:pt x="406" y="532"/>
                  </a:cubicBezTo>
                  <a:cubicBezTo>
                    <a:pt x="410" y="532"/>
                    <a:pt x="413" y="532"/>
                    <a:pt x="417" y="532"/>
                  </a:cubicBezTo>
                  <a:cubicBezTo>
                    <a:pt x="429" y="472"/>
                    <a:pt x="453" y="401"/>
                    <a:pt x="465" y="342"/>
                  </a:cubicBezTo>
                  <a:cubicBezTo>
                    <a:pt x="488" y="222"/>
                    <a:pt x="596" y="68"/>
                    <a:pt x="393" y="8"/>
                  </a:cubicBezTo>
                  <a:cubicBezTo>
                    <a:pt x="372" y="3"/>
                    <a:pt x="354"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35"/>
            <p:cNvSpPr/>
            <p:nvPr/>
          </p:nvSpPr>
          <p:spPr>
            <a:xfrm>
              <a:off x="5881975" y="2900200"/>
              <a:ext cx="10150" cy="25900"/>
            </a:xfrm>
            <a:custGeom>
              <a:avLst/>
              <a:gdLst/>
              <a:ahLst/>
              <a:cxnLst/>
              <a:rect l="l" t="t" r="r" b="b"/>
              <a:pathLst>
                <a:path w="406" h="1036" extrusionOk="0">
                  <a:moveTo>
                    <a:pt x="405" y="0"/>
                  </a:moveTo>
                  <a:lnTo>
                    <a:pt x="405" y="0"/>
                  </a:lnTo>
                  <a:cubicBezTo>
                    <a:pt x="0" y="262"/>
                    <a:pt x="96" y="655"/>
                    <a:pt x="108" y="1036"/>
                  </a:cubicBezTo>
                  <a:cubicBezTo>
                    <a:pt x="262" y="714"/>
                    <a:pt x="381" y="369"/>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35"/>
            <p:cNvSpPr/>
            <p:nvPr/>
          </p:nvSpPr>
          <p:spPr>
            <a:xfrm>
              <a:off x="5507225" y="2867150"/>
              <a:ext cx="27700" cy="7475"/>
            </a:xfrm>
            <a:custGeom>
              <a:avLst/>
              <a:gdLst/>
              <a:ahLst/>
              <a:cxnLst/>
              <a:rect l="l" t="t" r="r" b="b"/>
              <a:pathLst>
                <a:path w="1108" h="299" extrusionOk="0">
                  <a:moveTo>
                    <a:pt x="1001" y="0"/>
                  </a:moveTo>
                  <a:cubicBezTo>
                    <a:pt x="810" y="0"/>
                    <a:pt x="631" y="12"/>
                    <a:pt x="441" y="12"/>
                  </a:cubicBezTo>
                  <a:cubicBezTo>
                    <a:pt x="310" y="24"/>
                    <a:pt x="167" y="24"/>
                    <a:pt x="48" y="36"/>
                  </a:cubicBezTo>
                  <a:cubicBezTo>
                    <a:pt x="0" y="179"/>
                    <a:pt x="72" y="250"/>
                    <a:pt x="191" y="274"/>
                  </a:cubicBezTo>
                  <a:lnTo>
                    <a:pt x="762" y="274"/>
                  </a:lnTo>
                  <a:cubicBezTo>
                    <a:pt x="846" y="191"/>
                    <a:pt x="1108" y="298"/>
                    <a:pt x="1036" y="24"/>
                  </a:cubicBezTo>
                  <a:lnTo>
                    <a:pt x="1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35"/>
            <p:cNvSpPr/>
            <p:nvPr/>
          </p:nvSpPr>
          <p:spPr>
            <a:xfrm>
              <a:off x="5445600" y="2864475"/>
              <a:ext cx="22650" cy="6575"/>
            </a:xfrm>
            <a:custGeom>
              <a:avLst/>
              <a:gdLst/>
              <a:ahLst/>
              <a:cxnLst/>
              <a:rect l="l" t="t" r="r" b="b"/>
              <a:pathLst>
                <a:path w="906" h="263" extrusionOk="0">
                  <a:moveTo>
                    <a:pt x="191" y="0"/>
                  </a:moveTo>
                  <a:cubicBezTo>
                    <a:pt x="179" y="107"/>
                    <a:pt x="1" y="179"/>
                    <a:pt x="191" y="262"/>
                  </a:cubicBezTo>
                  <a:lnTo>
                    <a:pt x="906" y="262"/>
                  </a:lnTo>
                  <a:cubicBezTo>
                    <a:pt x="906" y="215"/>
                    <a:pt x="894" y="179"/>
                    <a:pt x="894" y="131"/>
                  </a:cubicBezTo>
                  <a:cubicBezTo>
                    <a:pt x="815" y="86"/>
                    <a:pt x="731" y="76"/>
                    <a:pt x="647" y="76"/>
                  </a:cubicBezTo>
                  <a:cubicBezTo>
                    <a:pt x="588" y="76"/>
                    <a:pt x="529" y="81"/>
                    <a:pt x="470" y="81"/>
                  </a:cubicBezTo>
                  <a:cubicBezTo>
                    <a:pt x="373" y="81"/>
                    <a:pt x="278" y="68"/>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35"/>
            <p:cNvSpPr/>
            <p:nvPr/>
          </p:nvSpPr>
          <p:spPr>
            <a:xfrm>
              <a:off x="5525975" y="2867750"/>
              <a:ext cx="10150" cy="6275"/>
            </a:xfrm>
            <a:custGeom>
              <a:avLst/>
              <a:gdLst/>
              <a:ahLst/>
              <a:cxnLst/>
              <a:rect l="l" t="t" r="r" b="b"/>
              <a:pathLst>
                <a:path w="406" h="251" extrusionOk="0">
                  <a:moveTo>
                    <a:pt x="274" y="0"/>
                  </a:moveTo>
                  <a:cubicBezTo>
                    <a:pt x="179" y="84"/>
                    <a:pt x="96" y="167"/>
                    <a:pt x="1" y="250"/>
                  </a:cubicBezTo>
                  <a:lnTo>
                    <a:pt x="393" y="250"/>
                  </a:lnTo>
                  <a:cubicBezTo>
                    <a:pt x="405" y="143"/>
                    <a:pt x="393" y="48"/>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35"/>
            <p:cNvSpPr/>
            <p:nvPr/>
          </p:nvSpPr>
          <p:spPr>
            <a:xfrm>
              <a:off x="5500375" y="2867950"/>
              <a:ext cx="11050" cy="6375"/>
            </a:xfrm>
            <a:custGeom>
              <a:avLst/>
              <a:gdLst/>
              <a:ahLst/>
              <a:cxnLst/>
              <a:rect l="l" t="t" r="r" b="b"/>
              <a:pathLst>
                <a:path w="442" h="255" extrusionOk="0">
                  <a:moveTo>
                    <a:pt x="239" y="1"/>
                  </a:moveTo>
                  <a:cubicBezTo>
                    <a:pt x="140" y="1"/>
                    <a:pt x="59" y="27"/>
                    <a:pt x="1" y="123"/>
                  </a:cubicBezTo>
                  <a:cubicBezTo>
                    <a:pt x="119" y="172"/>
                    <a:pt x="237" y="254"/>
                    <a:pt x="362" y="254"/>
                  </a:cubicBezTo>
                  <a:cubicBezTo>
                    <a:pt x="388" y="254"/>
                    <a:pt x="414" y="251"/>
                    <a:pt x="441" y="242"/>
                  </a:cubicBezTo>
                  <a:cubicBezTo>
                    <a:pt x="405" y="171"/>
                    <a:pt x="358" y="76"/>
                    <a:pt x="310" y="4"/>
                  </a:cubicBezTo>
                  <a:cubicBezTo>
                    <a:pt x="286" y="2"/>
                    <a:pt x="262"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35"/>
            <p:cNvSpPr/>
            <p:nvPr/>
          </p:nvSpPr>
          <p:spPr>
            <a:xfrm>
              <a:off x="5460500" y="2746825"/>
              <a:ext cx="68175" cy="13300"/>
            </a:xfrm>
            <a:custGeom>
              <a:avLst/>
              <a:gdLst/>
              <a:ahLst/>
              <a:cxnLst/>
              <a:rect l="l" t="t" r="r" b="b"/>
              <a:pathLst>
                <a:path w="2727" h="532" extrusionOk="0">
                  <a:moveTo>
                    <a:pt x="917" y="0"/>
                  </a:moveTo>
                  <a:cubicBezTo>
                    <a:pt x="667" y="0"/>
                    <a:pt x="415" y="25"/>
                    <a:pt x="167" y="63"/>
                  </a:cubicBezTo>
                  <a:cubicBezTo>
                    <a:pt x="155" y="87"/>
                    <a:pt x="131" y="110"/>
                    <a:pt x="107" y="122"/>
                  </a:cubicBezTo>
                  <a:cubicBezTo>
                    <a:pt x="72" y="206"/>
                    <a:pt x="36" y="289"/>
                    <a:pt x="0" y="361"/>
                  </a:cubicBezTo>
                  <a:cubicBezTo>
                    <a:pt x="159" y="486"/>
                    <a:pt x="316" y="532"/>
                    <a:pt x="474" y="532"/>
                  </a:cubicBezTo>
                  <a:cubicBezTo>
                    <a:pt x="646" y="532"/>
                    <a:pt x="820" y="477"/>
                    <a:pt x="1000" y="408"/>
                  </a:cubicBezTo>
                  <a:cubicBezTo>
                    <a:pt x="1060" y="420"/>
                    <a:pt x="1119" y="420"/>
                    <a:pt x="1179" y="420"/>
                  </a:cubicBezTo>
                  <a:cubicBezTo>
                    <a:pt x="1465" y="408"/>
                    <a:pt x="1738" y="384"/>
                    <a:pt x="2012" y="349"/>
                  </a:cubicBezTo>
                  <a:cubicBezTo>
                    <a:pt x="2066" y="319"/>
                    <a:pt x="2114" y="304"/>
                    <a:pt x="2161" y="304"/>
                  </a:cubicBezTo>
                  <a:cubicBezTo>
                    <a:pt x="2209" y="304"/>
                    <a:pt x="2256" y="319"/>
                    <a:pt x="2310" y="349"/>
                  </a:cubicBezTo>
                  <a:cubicBezTo>
                    <a:pt x="2327" y="353"/>
                    <a:pt x="2343" y="356"/>
                    <a:pt x="2359" y="356"/>
                  </a:cubicBezTo>
                  <a:cubicBezTo>
                    <a:pt x="2385" y="356"/>
                    <a:pt x="2411" y="347"/>
                    <a:pt x="2441" y="325"/>
                  </a:cubicBezTo>
                  <a:cubicBezTo>
                    <a:pt x="2536" y="253"/>
                    <a:pt x="2631" y="182"/>
                    <a:pt x="2727" y="110"/>
                  </a:cubicBezTo>
                  <a:cubicBezTo>
                    <a:pt x="2429" y="87"/>
                    <a:pt x="2143" y="63"/>
                    <a:pt x="1846" y="51"/>
                  </a:cubicBezTo>
                  <a:cubicBezTo>
                    <a:pt x="1834" y="27"/>
                    <a:pt x="1816" y="15"/>
                    <a:pt x="1797" y="15"/>
                  </a:cubicBezTo>
                  <a:cubicBezTo>
                    <a:pt x="1777" y="15"/>
                    <a:pt x="1756" y="27"/>
                    <a:pt x="1738" y="51"/>
                  </a:cubicBezTo>
                  <a:cubicBezTo>
                    <a:pt x="1679" y="63"/>
                    <a:pt x="1619" y="63"/>
                    <a:pt x="1560" y="63"/>
                  </a:cubicBezTo>
                  <a:cubicBezTo>
                    <a:pt x="1350" y="19"/>
                    <a:pt x="113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35"/>
            <p:cNvSpPr/>
            <p:nvPr/>
          </p:nvSpPr>
          <p:spPr>
            <a:xfrm>
              <a:off x="5520925" y="2741250"/>
              <a:ext cx="900" cy="900"/>
            </a:xfrm>
            <a:custGeom>
              <a:avLst/>
              <a:gdLst/>
              <a:ahLst/>
              <a:cxnLst/>
              <a:rect l="l" t="t" r="r" b="b"/>
              <a:pathLst>
                <a:path w="36" h="36" extrusionOk="0">
                  <a:moveTo>
                    <a:pt x="0" y="0"/>
                  </a:moveTo>
                  <a:cubicBezTo>
                    <a:pt x="1" y="1"/>
                    <a:pt x="13" y="13"/>
                    <a:pt x="36" y="36"/>
                  </a:cubicBezTo>
                  <a:cubicBezTo>
                    <a:pt x="24" y="12"/>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35"/>
            <p:cNvSpPr/>
            <p:nvPr/>
          </p:nvSpPr>
          <p:spPr>
            <a:xfrm>
              <a:off x="5927225" y="2785100"/>
              <a:ext cx="6850" cy="3500"/>
            </a:xfrm>
            <a:custGeom>
              <a:avLst/>
              <a:gdLst/>
              <a:ahLst/>
              <a:cxnLst/>
              <a:rect l="l" t="t" r="r" b="b"/>
              <a:pathLst>
                <a:path w="274" h="140" extrusionOk="0">
                  <a:moveTo>
                    <a:pt x="161" y="1"/>
                  </a:moveTo>
                  <a:cubicBezTo>
                    <a:pt x="86" y="1"/>
                    <a:pt x="24" y="35"/>
                    <a:pt x="0" y="139"/>
                  </a:cubicBezTo>
                  <a:cubicBezTo>
                    <a:pt x="95" y="139"/>
                    <a:pt x="203" y="115"/>
                    <a:pt x="274" y="20"/>
                  </a:cubicBezTo>
                  <a:cubicBezTo>
                    <a:pt x="235" y="9"/>
                    <a:pt x="197"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35"/>
            <p:cNvSpPr/>
            <p:nvPr/>
          </p:nvSpPr>
          <p:spPr>
            <a:xfrm>
              <a:off x="5511100" y="2753600"/>
              <a:ext cx="7450" cy="2250"/>
            </a:xfrm>
            <a:custGeom>
              <a:avLst/>
              <a:gdLst/>
              <a:ahLst/>
              <a:cxnLst/>
              <a:rect l="l" t="t" r="r" b="b"/>
              <a:pathLst>
                <a:path w="298" h="90" extrusionOk="0">
                  <a:moveTo>
                    <a:pt x="145" y="0"/>
                  </a:moveTo>
                  <a:cubicBezTo>
                    <a:pt x="95" y="0"/>
                    <a:pt x="48" y="30"/>
                    <a:pt x="0" y="90"/>
                  </a:cubicBezTo>
                  <a:lnTo>
                    <a:pt x="298" y="90"/>
                  </a:lnTo>
                  <a:cubicBezTo>
                    <a:pt x="244" y="30"/>
                    <a:pt x="194"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35"/>
            <p:cNvSpPr/>
            <p:nvPr/>
          </p:nvSpPr>
          <p:spPr>
            <a:xfrm>
              <a:off x="5419125" y="2800850"/>
              <a:ext cx="11625" cy="33875"/>
            </a:xfrm>
            <a:custGeom>
              <a:avLst/>
              <a:gdLst/>
              <a:ahLst/>
              <a:cxnLst/>
              <a:rect l="l" t="t" r="r" b="b"/>
              <a:pathLst>
                <a:path w="465" h="1355" extrusionOk="0">
                  <a:moveTo>
                    <a:pt x="209" y="1"/>
                  </a:moveTo>
                  <a:cubicBezTo>
                    <a:pt x="168" y="1"/>
                    <a:pt x="125" y="13"/>
                    <a:pt x="84" y="33"/>
                  </a:cubicBezTo>
                  <a:cubicBezTo>
                    <a:pt x="24" y="128"/>
                    <a:pt x="24" y="235"/>
                    <a:pt x="24" y="343"/>
                  </a:cubicBezTo>
                  <a:cubicBezTo>
                    <a:pt x="24" y="450"/>
                    <a:pt x="24" y="545"/>
                    <a:pt x="60" y="652"/>
                  </a:cubicBezTo>
                  <a:cubicBezTo>
                    <a:pt x="84" y="712"/>
                    <a:pt x="84" y="759"/>
                    <a:pt x="60" y="807"/>
                  </a:cubicBezTo>
                  <a:cubicBezTo>
                    <a:pt x="24" y="950"/>
                    <a:pt x="0" y="1105"/>
                    <a:pt x="84" y="1236"/>
                  </a:cubicBezTo>
                  <a:cubicBezTo>
                    <a:pt x="143" y="1355"/>
                    <a:pt x="238" y="1355"/>
                    <a:pt x="357" y="1355"/>
                  </a:cubicBezTo>
                  <a:cubicBezTo>
                    <a:pt x="393" y="1343"/>
                    <a:pt x="405" y="1319"/>
                    <a:pt x="417" y="1271"/>
                  </a:cubicBezTo>
                  <a:cubicBezTo>
                    <a:pt x="453" y="1224"/>
                    <a:pt x="465" y="1140"/>
                    <a:pt x="465" y="1081"/>
                  </a:cubicBezTo>
                  <a:cubicBezTo>
                    <a:pt x="453" y="1021"/>
                    <a:pt x="417" y="962"/>
                    <a:pt x="381" y="926"/>
                  </a:cubicBezTo>
                  <a:cubicBezTo>
                    <a:pt x="357" y="640"/>
                    <a:pt x="357" y="355"/>
                    <a:pt x="357" y="69"/>
                  </a:cubicBezTo>
                  <a:cubicBezTo>
                    <a:pt x="317" y="21"/>
                    <a:pt x="264"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35"/>
            <p:cNvSpPr/>
            <p:nvPr/>
          </p:nvSpPr>
          <p:spPr>
            <a:xfrm>
              <a:off x="5425075" y="2823475"/>
              <a:ext cx="17875" cy="22275"/>
            </a:xfrm>
            <a:custGeom>
              <a:avLst/>
              <a:gdLst/>
              <a:ahLst/>
              <a:cxnLst/>
              <a:rect l="l" t="t" r="r" b="b"/>
              <a:pathLst>
                <a:path w="715" h="891" extrusionOk="0">
                  <a:moveTo>
                    <a:pt x="337" y="0"/>
                  </a:moveTo>
                  <a:cubicBezTo>
                    <a:pt x="282" y="0"/>
                    <a:pt x="216" y="38"/>
                    <a:pt x="155" y="45"/>
                  </a:cubicBezTo>
                  <a:cubicBezTo>
                    <a:pt x="155" y="92"/>
                    <a:pt x="167" y="140"/>
                    <a:pt x="167" y="176"/>
                  </a:cubicBezTo>
                  <a:cubicBezTo>
                    <a:pt x="227" y="283"/>
                    <a:pt x="238" y="390"/>
                    <a:pt x="119" y="450"/>
                  </a:cubicBezTo>
                  <a:cubicBezTo>
                    <a:pt x="84" y="533"/>
                    <a:pt x="48" y="640"/>
                    <a:pt x="0" y="747"/>
                  </a:cubicBezTo>
                  <a:cubicBezTo>
                    <a:pt x="60" y="807"/>
                    <a:pt x="143" y="819"/>
                    <a:pt x="215" y="854"/>
                  </a:cubicBezTo>
                  <a:cubicBezTo>
                    <a:pt x="262" y="878"/>
                    <a:pt x="322" y="890"/>
                    <a:pt x="358" y="890"/>
                  </a:cubicBezTo>
                  <a:lnTo>
                    <a:pt x="441" y="890"/>
                  </a:lnTo>
                  <a:cubicBezTo>
                    <a:pt x="596" y="890"/>
                    <a:pt x="715" y="831"/>
                    <a:pt x="703" y="640"/>
                  </a:cubicBezTo>
                  <a:cubicBezTo>
                    <a:pt x="560" y="497"/>
                    <a:pt x="500" y="295"/>
                    <a:pt x="441" y="92"/>
                  </a:cubicBezTo>
                  <a:cubicBezTo>
                    <a:pt x="415" y="21"/>
                    <a:pt x="379"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35"/>
            <p:cNvSpPr/>
            <p:nvPr/>
          </p:nvSpPr>
          <p:spPr>
            <a:xfrm>
              <a:off x="5433100" y="2796800"/>
              <a:ext cx="12825" cy="9650"/>
            </a:xfrm>
            <a:custGeom>
              <a:avLst/>
              <a:gdLst/>
              <a:ahLst/>
              <a:cxnLst/>
              <a:rect l="l" t="t" r="r" b="b"/>
              <a:pathLst>
                <a:path w="513" h="386" extrusionOk="0">
                  <a:moveTo>
                    <a:pt x="247" y="1"/>
                  </a:moveTo>
                  <a:cubicBezTo>
                    <a:pt x="170" y="1"/>
                    <a:pt x="108" y="42"/>
                    <a:pt x="72" y="136"/>
                  </a:cubicBezTo>
                  <a:cubicBezTo>
                    <a:pt x="1" y="314"/>
                    <a:pt x="156" y="350"/>
                    <a:pt x="298" y="386"/>
                  </a:cubicBezTo>
                  <a:cubicBezTo>
                    <a:pt x="370" y="386"/>
                    <a:pt x="429" y="374"/>
                    <a:pt x="501" y="374"/>
                  </a:cubicBezTo>
                  <a:cubicBezTo>
                    <a:pt x="501" y="278"/>
                    <a:pt x="513" y="207"/>
                    <a:pt x="513" y="112"/>
                  </a:cubicBezTo>
                  <a:cubicBezTo>
                    <a:pt x="477" y="88"/>
                    <a:pt x="429" y="76"/>
                    <a:pt x="418" y="52"/>
                  </a:cubicBezTo>
                  <a:cubicBezTo>
                    <a:pt x="356" y="19"/>
                    <a:pt x="29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35"/>
            <p:cNvSpPr/>
            <p:nvPr/>
          </p:nvSpPr>
          <p:spPr>
            <a:xfrm>
              <a:off x="5446800" y="2788275"/>
              <a:ext cx="28600" cy="3975"/>
            </a:xfrm>
            <a:custGeom>
              <a:avLst/>
              <a:gdLst/>
              <a:ahLst/>
              <a:cxnLst/>
              <a:rect l="l" t="t" r="r" b="b"/>
              <a:pathLst>
                <a:path w="1144" h="159" extrusionOk="0">
                  <a:moveTo>
                    <a:pt x="435" y="1"/>
                  </a:moveTo>
                  <a:cubicBezTo>
                    <a:pt x="293" y="1"/>
                    <a:pt x="151" y="9"/>
                    <a:pt x="12" y="36"/>
                  </a:cubicBezTo>
                  <a:cubicBezTo>
                    <a:pt x="0" y="84"/>
                    <a:pt x="12" y="131"/>
                    <a:pt x="24" y="155"/>
                  </a:cubicBezTo>
                  <a:cubicBezTo>
                    <a:pt x="88" y="142"/>
                    <a:pt x="155" y="138"/>
                    <a:pt x="222" y="138"/>
                  </a:cubicBezTo>
                  <a:cubicBezTo>
                    <a:pt x="366" y="138"/>
                    <a:pt x="517" y="158"/>
                    <a:pt x="664" y="158"/>
                  </a:cubicBezTo>
                  <a:cubicBezTo>
                    <a:pt x="830" y="158"/>
                    <a:pt x="994" y="133"/>
                    <a:pt x="1143" y="24"/>
                  </a:cubicBezTo>
                  <a:cubicBezTo>
                    <a:pt x="913" y="24"/>
                    <a:pt x="673"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35"/>
            <p:cNvSpPr/>
            <p:nvPr/>
          </p:nvSpPr>
          <p:spPr>
            <a:xfrm>
              <a:off x="5446800" y="2795425"/>
              <a:ext cx="22050" cy="3875"/>
            </a:xfrm>
            <a:custGeom>
              <a:avLst/>
              <a:gdLst/>
              <a:ahLst/>
              <a:cxnLst/>
              <a:rect l="l" t="t" r="r" b="b"/>
              <a:pathLst>
                <a:path w="882" h="155" extrusionOk="0">
                  <a:moveTo>
                    <a:pt x="12" y="0"/>
                  </a:moveTo>
                  <a:cubicBezTo>
                    <a:pt x="0" y="48"/>
                    <a:pt x="0" y="95"/>
                    <a:pt x="12" y="143"/>
                  </a:cubicBezTo>
                  <a:cubicBezTo>
                    <a:pt x="298" y="143"/>
                    <a:pt x="560" y="155"/>
                    <a:pt x="846" y="155"/>
                  </a:cubicBezTo>
                  <a:cubicBezTo>
                    <a:pt x="858" y="131"/>
                    <a:pt x="882" y="83"/>
                    <a:pt x="882" y="36"/>
                  </a:cubicBezTo>
                  <a:cubicBezTo>
                    <a:pt x="596" y="36"/>
                    <a:pt x="298" y="2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35"/>
            <p:cNvSpPr/>
            <p:nvPr/>
          </p:nvSpPr>
          <p:spPr>
            <a:xfrm>
              <a:off x="5439650" y="2781425"/>
              <a:ext cx="9850" cy="6875"/>
            </a:xfrm>
            <a:custGeom>
              <a:avLst/>
              <a:gdLst/>
              <a:ahLst/>
              <a:cxnLst/>
              <a:rect l="l" t="t" r="r" b="b"/>
              <a:pathLst>
                <a:path w="394" h="275" extrusionOk="0">
                  <a:moveTo>
                    <a:pt x="1" y="0"/>
                  </a:moveTo>
                  <a:cubicBezTo>
                    <a:pt x="1" y="96"/>
                    <a:pt x="1" y="179"/>
                    <a:pt x="13" y="274"/>
                  </a:cubicBezTo>
                  <a:cubicBezTo>
                    <a:pt x="108" y="274"/>
                    <a:pt x="191" y="250"/>
                    <a:pt x="286" y="250"/>
                  </a:cubicBezTo>
                  <a:cubicBezTo>
                    <a:pt x="310" y="179"/>
                    <a:pt x="358" y="108"/>
                    <a:pt x="394" y="36"/>
                  </a:cubicBezTo>
                  <a:cubicBezTo>
                    <a:pt x="251" y="12"/>
                    <a:pt x="132"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35"/>
            <p:cNvSpPr/>
            <p:nvPr/>
          </p:nvSpPr>
          <p:spPr>
            <a:xfrm>
              <a:off x="5420000" y="2788575"/>
              <a:ext cx="8975" cy="14900"/>
            </a:xfrm>
            <a:custGeom>
              <a:avLst/>
              <a:gdLst/>
              <a:ahLst/>
              <a:cxnLst/>
              <a:rect l="l" t="t" r="r" b="b"/>
              <a:pathLst>
                <a:path w="359" h="596" extrusionOk="0">
                  <a:moveTo>
                    <a:pt x="358" y="0"/>
                  </a:moveTo>
                  <a:lnTo>
                    <a:pt x="358" y="0"/>
                  </a:lnTo>
                  <a:cubicBezTo>
                    <a:pt x="299" y="36"/>
                    <a:pt x="251" y="107"/>
                    <a:pt x="191" y="143"/>
                  </a:cubicBezTo>
                  <a:cubicBezTo>
                    <a:pt x="144" y="191"/>
                    <a:pt x="120" y="226"/>
                    <a:pt x="84" y="262"/>
                  </a:cubicBezTo>
                  <a:cubicBezTo>
                    <a:pt x="49" y="334"/>
                    <a:pt x="13" y="417"/>
                    <a:pt x="1" y="488"/>
                  </a:cubicBezTo>
                  <a:cubicBezTo>
                    <a:pt x="1" y="548"/>
                    <a:pt x="25" y="572"/>
                    <a:pt x="84" y="596"/>
                  </a:cubicBezTo>
                  <a:cubicBezTo>
                    <a:pt x="180" y="596"/>
                    <a:pt x="251" y="572"/>
                    <a:pt x="346" y="572"/>
                  </a:cubicBezTo>
                  <a:cubicBezTo>
                    <a:pt x="346" y="381"/>
                    <a:pt x="346" y="191"/>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35"/>
            <p:cNvSpPr/>
            <p:nvPr/>
          </p:nvSpPr>
          <p:spPr>
            <a:xfrm>
              <a:off x="5493225" y="2903175"/>
              <a:ext cx="12825" cy="3775"/>
            </a:xfrm>
            <a:custGeom>
              <a:avLst/>
              <a:gdLst/>
              <a:ahLst/>
              <a:cxnLst/>
              <a:rect l="l" t="t" r="r" b="b"/>
              <a:pathLst>
                <a:path w="513" h="151" extrusionOk="0">
                  <a:moveTo>
                    <a:pt x="132" y="0"/>
                  </a:moveTo>
                  <a:cubicBezTo>
                    <a:pt x="96" y="48"/>
                    <a:pt x="48" y="107"/>
                    <a:pt x="1" y="143"/>
                  </a:cubicBezTo>
                  <a:cubicBezTo>
                    <a:pt x="63" y="143"/>
                    <a:pt x="125" y="151"/>
                    <a:pt x="190" y="151"/>
                  </a:cubicBezTo>
                  <a:cubicBezTo>
                    <a:pt x="287" y="151"/>
                    <a:pt x="391" y="133"/>
                    <a:pt x="513" y="48"/>
                  </a:cubicBezTo>
                  <a:cubicBezTo>
                    <a:pt x="346" y="24"/>
                    <a:pt x="239" y="12"/>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35"/>
            <p:cNvSpPr/>
            <p:nvPr/>
          </p:nvSpPr>
          <p:spPr>
            <a:xfrm>
              <a:off x="5524200" y="2903175"/>
              <a:ext cx="1800" cy="1800"/>
            </a:xfrm>
            <a:custGeom>
              <a:avLst/>
              <a:gdLst/>
              <a:ahLst/>
              <a:cxnLst/>
              <a:rect l="l" t="t" r="r" b="b"/>
              <a:pathLst>
                <a:path w="72" h="72" extrusionOk="0">
                  <a:moveTo>
                    <a:pt x="72" y="0"/>
                  </a:moveTo>
                  <a:cubicBezTo>
                    <a:pt x="48" y="12"/>
                    <a:pt x="12" y="48"/>
                    <a:pt x="0" y="72"/>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35"/>
            <p:cNvSpPr/>
            <p:nvPr/>
          </p:nvSpPr>
          <p:spPr>
            <a:xfrm>
              <a:off x="5428650" y="2844225"/>
              <a:ext cx="6875" cy="8950"/>
            </a:xfrm>
            <a:custGeom>
              <a:avLst/>
              <a:gdLst/>
              <a:ahLst/>
              <a:cxnLst/>
              <a:rect l="l" t="t" r="r" b="b"/>
              <a:pathLst>
                <a:path w="275" h="358" extrusionOk="0">
                  <a:moveTo>
                    <a:pt x="131" y="1"/>
                  </a:moveTo>
                  <a:cubicBezTo>
                    <a:pt x="72" y="1"/>
                    <a:pt x="24" y="36"/>
                    <a:pt x="0" y="84"/>
                  </a:cubicBezTo>
                  <a:cubicBezTo>
                    <a:pt x="12" y="191"/>
                    <a:pt x="24" y="298"/>
                    <a:pt x="143" y="358"/>
                  </a:cubicBezTo>
                  <a:cubicBezTo>
                    <a:pt x="191" y="263"/>
                    <a:pt x="250" y="167"/>
                    <a:pt x="274" y="60"/>
                  </a:cubicBezTo>
                  <a:cubicBezTo>
                    <a:pt x="238" y="36"/>
                    <a:pt x="191"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35"/>
            <p:cNvSpPr/>
            <p:nvPr/>
          </p:nvSpPr>
          <p:spPr>
            <a:xfrm>
              <a:off x="5486100" y="2796300"/>
              <a:ext cx="11025" cy="2925"/>
            </a:xfrm>
            <a:custGeom>
              <a:avLst/>
              <a:gdLst/>
              <a:ahLst/>
              <a:cxnLst/>
              <a:rect l="l" t="t" r="r" b="b"/>
              <a:pathLst>
                <a:path w="441" h="117" extrusionOk="0">
                  <a:moveTo>
                    <a:pt x="0" y="1"/>
                  </a:moveTo>
                  <a:cubicBezTo>
                    <a:pt x="72" y="78"/>
                    <a:pt x="143" y="117"/>
                    <a:pt x="216" y="117"/>
                  </a:cubicBezTo>
                  <a:cubicBezTo>
                    <a:pt x="289" y="117"/>
                    <a:pt x="363" y="78"/>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35"/>
            <p:cNvSpPr/>
            <p:nvPr/>
          </p:nvSpPr>
          <p:spPr>
            <a:xfrm>
              <a:off x="5475075" y="2785525"/>
              <a:ext cx="7475" cy="2475"/>
            </a:xfrm>
            <a:custGeom>
              <a:avLst/>
              <a:gdLst/>
              <a:ahLst/>
              <a:cxnLst/>
              <a:rect l="l" t="t" r="r" b="b"/>
              <a:pathLst>
                <a:path w="299" h="99" extrusionOk="0">
                  <a:moveTo>
                    <a:pt x="149" y="0"/>
                  </a:moveTo>
                  <a:cubicBezTo>
                    <a:pt x="102" y="0"/>
                    <a:pt x="54" y="33"/>
                    <a:pt x="1" y="98"/>
                  </a:cubicBezTo>
                  <a:lnTo>
                    <a:pt x="298" y="98"/>
                  </a:lnTo>
                  <a:cubicBezTo>
                    <a:pt x="245" y="33"/>
                    <a:pt x="197"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35"/>
            <p:cNvSpPr/>
            <p:nvPr/>
          </p:nvSpPr>
          <p:spPr>
            <a:xfrm>
              <a:off x="5611700" y="2953775"/>
              <a:ext cx="21450" cy="8575"/>
            </a:xfrm>
            <a:custGeom>
              <a:avLst/>
              <a:gdLst/>
              <a:ahLst/>
              <a:cxnLst/>
              <a:rect l="l" t="t" r="r" b="b"/>
              <a:pathLst>
                <a:path w="858" h="343" extrusionOk="0">
                  <a:moveTo>
                    <a:pt x="1" y="0"/>
                  </a:moveTo>
                  <a:lnTo>
                    <a:pt x="1" y="131"/>
                  </a:lnTo>
                  <a:cubicBezTo>
                    <a:pt x="96" y="262"/>
                    <a:pt x="298" y="143"/>
                    <a:pt x="417" y="262"/>
                  </a:cubicBezTo>
                  <a:cubicBezTo>
                    <a:pt x="487" y="290"/>
                    <a:pt x="570" y="343"/>
                    <a:pt x="642" y="343"/>
                  </a:cubicBezTo>
                  <a:cubicBezTo>
                    <a:pt x="694" y="343"/>
                    <a:pt x="740" y="317"/>
                    <a:pt x="774" y="238"/>
                  </a:cubicBezTo>
                  <a:cubicBezTo>
                    <a:pt x="858" y="36"/>
                    <a:pt x="691" y="0"/>
                    <a:pt x="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35"/>
            <p:cNvSpPr/>
            <p:nvPr/>
          </p:nvSpPr>
          <p:spPr>
            <a:xfrm>
              <a:off x="5611700" y="2957000"/>
              <a:ext cx="10450" cy="3925"/>
            </a:xfrm>
            <a:custGeom>
              <a:avLst/>
              <a:gdLst/>
              <a:ahLst/>
              <a:cxnLst/>
              <a:rect l="l" t="t" r="r" b="b"/>
              <a:pathLst>
                <a:path w="418" h="157" extrusionOk="0">
                  <a:moveTo>
                    <a:pt x="104" y="1"/>
                  </a:moveTo>
                  <a:cubicBezTo>
                    <a:pt x="69" y="1"/>
                    <a:pt x="34" y="2"/>
                    <a:pt x="1" y="2"/>
                  </a:cubicBezTo>
                  <a:lnTo>
                    <a:pt x="1" y="157"/>
                  </a:lnTo>
                  <a:cubicBezTo>
                    <a:pt x="132" y="133"/>
                    <a:pt x="274" y="133"/>
                    <a:pt x="417" y="133"/>
                  </a:cubicBezTo>
                  <a:cubicBezTo>
                    <a:pt x="335" y="15"/>
                    <a:pt x="219"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35"/>
            <p:cNvSpPr/>
            <p:nvPr/>
          </p:nvSpPr>
          <p:spPr>
            <a:xfrm>
              <a:off x="5417325" y="2789175"/>
              <a:ext cx="7475" cy="22150"/>
            </a:xfrm>
            <a:custGeom>
              <a:avLst/>
              <a:gdLst/>
              <a:ahLst/>
              <a:cxnLst/>
              <a:rect l="l" t="t" r="r" b="b"/>
              <a:pathLst>
                <a:path w="299" h="886" extrusionOk="0">
                  <a:moveTo>
                    <a:pt x="48" y="0"/>
                  </a:moveTo>
                  <a:cubicBezTo>
                    <a:pt x="36" y="143"/>
                    <a:pt x="13" y="262"/>
                    <a:pt x="1" y="393"/>
                  </a:cubicBezTo>
                  <a:cubicBezTo>
                    <a:pt x="1" y="536"/>
                    <a:pt x="13" y="691"/>
                    <a:pt x="13" y="833"/>
                  </a:cubicBezTo>
                  <a:cubicBezTo>
                    <a:pt x="13" y="845"/>
                    <a:pt x="25" y="869"/>
                    <a:pt x="60" y="881"/>
                  </a:cubicBezTo>
                  <a:cubicBezTo>
                    <a:pt x="68" y="884"/>
                    <a:pt x="76" y="885"/>
                    <a:pt x="83" y="885"/>
                  </a:cubicBezTo>
                  <a:cubicBezTo>
                    <a:pt x="106" y="885"/>
                    <a:pt x="122" y="868"/>
                    <a:pt x="132" y="822"/>
                  </a:cubicBezTo>
                  <a:cubicBezTo>
                    <a:pt x="167" y="738"/>
                    <a:pt x="179" y="655"/>
                    <a:pt x="191" y="572"/>
                  </a:cubicBezTo>
                  <a:cubicBezTo>
                    <a:pt x="191" y="524"/>
                    <a:pt x="179" y="464"/>
                    <a:pt x="179" y="405"/>
                  </a:cubicBezTo>
                  <a:cubicBezTo>
                    <a:pt x="227" y="357"/>
                    <a:pt x="251" y="298"/>
                    <a:pt x="298" y="238"/>
                  </a:cubicBezTo>
                  <a:lnTo>
                    <a:pt x="298" y="119"/>
                  </a:lnTo>
                  <a:cubicBezTo>
                    <a:pt x="215" y="95"/>
                    <a:pt x="132" y="48"/>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35"/>
            <p:cNvSpPr/>
            <p:nvPr/>
          </p:nvSpPr>
          <p:spPr>
            <a:xfrm>
              <a:off x="5417025" y="2821000"/>
              <a:ext cx="4200" cy="10750"/>
            </a:xfrm>
            <a:custGeom>
              <a:avLst/>
              <a:gdLst/>
              <a:ahLst/>
              <a:cxnLst/>
              <a:rect l="l" t="t" r="r" b="b"/>
              <a:pathLst>
                <a:path w="168" h="430" extrusionOk="0">
                  <a:moveTo>
                    <a:pt x="144" y="1"/>
                  </a:moveTo>
                  <a:lnTo>
                    <a:pt x="144" y="1"/>
                  </a:lnTo>
                  <a:cubicBezTo>
                    <a:pt x="1" y="144"/>
                    <a:pt x="1" y="299"/>
                    <a:pt x="168" y="430"/>
                  </a:cubicBezTo>
                  <a:cubicBezTo>
                    <a:pt x="168" y="275"/>
                    <a:pt x="144" y="14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35"/>
            <p:cNvSpPr/>
            <p:nvPr/>
          </p:nvSpPr>
          <p:spPr>
            <a:xfrm>
              <a:off x="5417625" y="2809700"/>
              <a:ext cx="3000" cy="7475"/>
            </a:xfrm>
            <a:custGeom>
              <a:avLst/>
              <a:gdLst/>
              <a:ahLst/>
              <a:cxnLst/>
              <a:rect l="l" t="t" r="r" b="b"/>
              <a:pathLst>
                <a:path w="120" h="299" extrusionOk="0">
                  <a:moveTo>
                    <a:pt x="120" y="1"/>
                  </a:moveTo>
                  <a:cubicBezTo>
                    <a:pt x="84" y="12"/>
                    <a:pt x="48" y="12"/>
                    <a:pt x="1" y="12"/>
                  </a:cubicBezTo>
                  <a:cubicBezTo>
                    <a:pt x="24" y="132"/>
                    <a:pt x="36" y="239"/>
                    <a:pt x="120" y="298"/>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35"/>
            <p:cNvSpPr/>
            <p:nvPr/>
          </p:nvSpPr>
          <p:spPr>
            <a:xfrm>
              <a:off x="5443525" y="2705400"/>
              <a:ext cx="10450" cy="7600"/>
            </a:xfrm>
            <a:custGeom>
              <a:avLst/>
              <a:gdLst/>
              <a:ahLst/>
              <a:cxnLst/>
              <a:rect l="l" t="t" r="r" b="b"/>
              <a:pathLst>
                <a:path w="418" h="304" extrusionOk="0">
                  <a:moveTo>
                    <a:pt x="338" y="1"/>
                  </a:moveTo>
                  <a:cubicBezTo>
                    <a:pt x="309" y="1"/>
                    <a:pt x="289" y="14"/>
                    <a:pt x="262" y="41"/>
                  </a:cubicBezTo>
                  <a:cubicBezTo>
                    <a:pt x="179" y="101"/>
                    <a:pt x="84" y="136"/>
                    <a:pt x="1" y="196"/>
                  </a:cubicBezTo>
                  <a:cubicBezTo>
                    <a:pt x="1" y="232"/>
                    <a:pt x="1" y="279"/>
                    <a:pt x="12" y="303"/>
                  </a:cubicBezTo>
                  <a:lnTo>
                    <a:pt x="262" y="303"/>
                  </a:lnTo>
                  <a:cubicBezTo>
                    <a:pt x="310" y="220"/>
                    <a:pt x="358" y="124"/>
                    <a:pt x="417" y="41"/>
                  </a:cubicBezTo>
                  <a:cubicBezTo>
                    <a:pt x="417" y="17"/>
                    <a:pt x="393" y="17"/>
                    <a:pt x="370" y="5"/>
                  </a:cubicBezTo>
                  <a:cubicBezTo>
                    <a:pt x="358" y="2"/>
                    <a:pt x="347"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35"/>
            <p:cNvSpPr/>
            <p:nvPr/>
          </p:nvSpPr>
          <p:spPr>
            <a:xfrm>
              <a:off x="5425075" y="2842450"/>
              <a:ext cx="8350" cy="3900"/>
            </a:xfrm>
            <a:custGeom>
              <a:avLst/>
              <a:gdLst/>
              <a:ahLst/>
              <a:cxnLst/>
              <a:rect l="l" t="t" r="r" b="b"/>
              <a:pathLst>
                <a:path w="334" h="156" extrusionOk="0">
                  <a:moveTo>
                    <a:pt x="0" y="0"/>
                  </a:moveTo>
                  <a:cubicBezTo>
                    <a:pt x="48" y="48"/>
                    <a:pt x="96" y="107"/>
                    <a:pt x="143" y="155"/>
                  </a:cubicBezTo>
                  <a:cubicBezTo>
                    <a:pt x="179" y="131"/>
                    <a:pt x="238" y="131"/>
                    <a:pt x="286" y="131"/>
                  </a:cubicBezTo>
                  <a:cubicBezTo>
                    <a:pt x="334" y="95"/>
                    <a:pt x="334" y="4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35"/>
            <p:cNvSpPr/>
            <p:nvPr/>
          </p:nvSpPr>
          <p:spPr>
            <a:xfrm>
              <a:off x="5457525" y="2704425"/>
              <a:ext cx="10725" cy="9000"/>
            </a:xfrm>
            <a:custGeom>
              <a:avLst/>
              <a:gdLst/>
              <a:ahLst/>
              <a:cxnLst/>
              <a:rect l="l" t="t" r="r" b="b"/>
              <a:pathLst>
                <a:path w="429" h="360" extrusionOk="0">
                  <a:moveTo>
                    <a:pt x="263" y="1"/>
                  </a:moveTo>
                  <a:cubicBezTo>
                    <a:pt x="216" y="1"/>
                    <a:pt x="167" y="19"/>
                    <a:pt x="119" y="56"/>
                  </a:cubicBezTo>
                  <a:cubicBezTo>
                    <a:pt x="95" y="80"/>
                    <a:pt x="48" y="92"/>
                    <a:pt x="12" y="104"/>
                  </a:cubicBezTo>
                  <a:cubicBezTo>
                    <a:pt x="12" y="211"/>
                    <a:pt x="0" y="330"/>
                    <a:pt x="155" y="354"/>
                  </a:cubicBezTo>
                  <a:cubicBezTo>
                    <a:pt x="177" y="358"/>
                    <a:pt x="198" y="360"/>
                    <a:pt x="217" y="360"/>
                  </a:cubicBezTo>
                  <a:cubicBezTo>
                    <a:pt x="370" y="360"/>
                    <a:pt x="418" y="239"/>
                    <a:pt x="429" y="80"/>
                  </a:cubicBezTo>
                  <a:cubicBezTo>
                    <a:pt x="376" y="28"/>
                    <a:pt x="320"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35"/>
            <p:cNvSpPr/>
            <p:nvPr/>
          </p:nvSpPr>
          <p:spPr>
            <a:xfrm>
              <a:off x="5460500" y="2698000"/>
              <a:ext cx="8350" cy="7850"/>
            </a:xfrm>
            <a:custGeom>
              <a:avLst/>
              <a:gdLst/>
              <a:ahLst/>
              <a:cxnLst/>
              <a:rect l="l" t="t" r="r" b="b"/>
              <a:pathLst>
                <a:path w="334" h="314" extrusionOk="0">
                  <a:moveTo>
                    <a:pt x="221" y="0"/>
                  </a:moveTo>
                  <a:cubicBezTo>
                    <a:pt x="151" y="0"/>
                    <a:pt x="105" y="70"/>
                    <a:pt x="48" y="111"/>
                  </a:cubicBezTo>
                  <a:cubicBezTo>
                    <a:pt x="36" y="135"/>
                    <a:pt x="12" y="159"/>
                    <a:pt x="0" y="182"/>
                  </a:cubicBezTo>
                  <a:lnTo>
                    <a:pt x="0" y="289"/>
                  </a:lnTo>
                  <a:cubicBezTo>
                    <a:pt x="107" y="301"/>
                    <a:pt x="191" y="301"/>
                    <a:pt x="298" y="313"/>
                  </a:cubicBezTo>
                  <a:cubicBezTo>
                    <a:pt x="310" y="230"/>
                    <a:pt x="310" y="135"/>
                    <a:pt x="334" y="51"/>
                  </a:cubicBezTo>
                  <a:cubicBezTo>
                    <a:pt x="289" y="14"/>
                    <a:pt x="253" y="0"/>
                    <a:pt x="2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35"/>
            <p:cNvSpPr/>
            <p:nvPr/>
          </p:nvSpPr>
          <p:spPr>
            <a:xfrm>
              <a:off x="5450075" y="2704400"/>
              <a:ext cx="3900" cy="2050"/>
            </a:xfrm>
            <a:custGeom>
              <a:avLst/>
              <a:gdLst/>
              <a:ahLst/>
              <a:cxnLst/>
              <a:rect l="l" t="t" r="r" b="b"/>
              <a:pathLst>
                <a:path w="156" h="82" extrusionOk="0">
                  <a:moveTo>
                    <a:pt x="78" y="1"/>
                  </a:moveTo>
                  <a:cubicBezTo>
                    <a:pt x="51" y="1"/>
                    <a:pt x="24" y="28"/>
                    <a:pt x="0" y="81"/>
                  </a:cubicBezTo>
                  <a:lnTo>
                    <a:pt x="155" y="81"/>
                  </a:lnTo>
                  <a:cubicBezTo>
                    <a:pt x="131" y="28"/>
                    <a:pt x="105"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35"/>
            <p:cNvSpPr/>
            <p:nvPr/>
          </p:nvSpPr>
          <p:spPr>
            <a:xfrm>
              <a:off x="5457225" y="2698375"/>
              <a:ext cx="5075" cy="4200"/>
            </a:xfrm>
            <a:custGeom>
              <a:avLst/>
              <a:gdLst/>
              <a:ahLst/>
              <a:cxnLst/>
              <a:rect l="l" t="t" r="r" b="b"/>
              <a:pathLst>
                <a:path w="203" h="168" extrusionOk="0">
                  <a:moveTo>
                    <a:pt x="143" y="1"/>
                  </a:moveTo>
                  <a:cubicBezTo>
                    <a:pt x="84" y="13"/>
                    <a:pt x="48" y="13"/>
                    <a:pt x="0" y="36"/>
                  </a:cubicBezTo>
                  <a:cubicBezTo>
                    <a:pt x="48" y="84"/>
                    <a:pt x="84" y="144"/>
                    <a:pt x="131" y="167"/>
                  </a:cubicBezTo>
                  <a:lnTo>
                    <a:pt x="143" y="155"/>
                  </a:lnTo>
                  <a:cubicBezTo>
                    <a:pt x="203" y="108"/>
                    <a:pt x="203" y="4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35"/>
            <p:cNvSpPr/>
            <p:nvPr/>
          </p:nvSpPr>
          <p:spPr>
            <a:xfrm>
              <a:off x="5460800" y="2693050"/>
              <a:ext cx="22050" cy="9525"/>
            </a:xfrm>
            <a:custGeom>
              <a:avLst/>
              <a:gdLst/>
              <a:ahLst/>
              <a:cxnLst/>
              <a:rect l="l" t="t" r="r" b="b"/>
              <a:pathLst>
                <a:path w="882" h="381" extrusionOk="0">
                  <a:moveTo>
                    <a:pt x="585" y="0"/>
                  </a:moveTo>
                  <a:cubicBezTo>
                    <a:pt x="446" y="0"/>
                    <a:pt x="293" y="75"/>
                    <a:pt x="155" y="95"/>
                  </a:cubicBezTo>
                  <a:cubicBezTo>
                    <a:pt x="107" y="142"/>
                    <a:pt x="48" y="190"/>
                    <a:pt x="0" y="237"/>
                  </a:cubicBezTo>
                  <a:lnTo>
                    <a:pt x="0" y="380"/>
                  </a:lnTo>
                  <a:lnTo>
                    <a:pt x="322" y="249"/>
                  </a:lnTo>
                  <a:cubicBezTo>
                    <a:pt x="512" y="237"/>
                    <a:pt x="691" y="237"/>
                    <a:pt x="881" y="214"/>
                  </a:cubicBezTo>
                  <a:cubicBezTo>
                    <a:pt x="801" y="49"/>
                    <a:pt x="698" y="0"/>
                    <a:pt x="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35"/>
            <p:cNvSpPr/>
            <p:nvPr/>
          </p:nvSpPr>
          <p:spPr>
            <a:xfrm>
              <a:off x="5956375" y="2811350"/>
              <a:ext cx="17000" cy="5975"/>
            </a:xfrm>
            <a:custGeom>
              <a:avLst/>
              <a:gdLst/>
              <a:ahLst/>
              <a:cxnLst/>
              <a:rect l="l" t="t" r="r" b="b"/>
              <a:pathLst>
                <a:path w="680" h="239" extrusionOk="0">
                  <a:moveTo>
                    <a:pt x="187" y="1"/>
                  </a:moveTo>
                  <a:cubicBezTo>
                    <a:pt x="160" y="1"/>
                    <a:pt x="134" y="2"/>
                    <a:pt x="108" y="6"/>
                  </a:cubicBezTo>
                  <a:cubicBezTo>
                    <a:pt x="1" y="30"/>
                    <a:pt x="108" y="161"/>
                    <a:pt x="120" y="232"/>
                  </a:cubicBezTo>
                  <a:cubicBezTo>
                    <a:pt x="132" y="231"/>
                    <a:pt x="145" y="231"/>
                    <a:pt x="157" y="231"/>
                  </a:cubicBezTo>
                  <a:cubicBezTo>
                    <a:pt x="214" y="231"/>
                    <a:pt x="272" y="239"/>
                    <a:pt x="333" y="239"/>
                  </a:cubicBezTo>
                  <a:cubicBezTo>
                    <a:pt x="440" y="239"/>
                    <a:pt x="553" y="216"/>
                    <a:pt x="680" y="89"/>
                  </a:cubicBezTo>
                  <a:cubicBezTo>
                    <a:pt x="479" y="49"/>
                    <a:pt x="329"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35"/>
            <p:cNvSpPr/>
            <p:nvPr/>
          </p:nvSpPr>
          <p:spPr>
            <a:xfrm>
              <a:off x="5812325" y="3617350"/>
              <a:ext cx="11025" cy="7650"/>
            </a:xfrm>
            <a:custGeom>
              <a:avLst/>
              <a:gdLst/>
              <a:ahLst/>
              <a:cxnLst/>
              <a:rect l="l" t="t" r="r" b="b"/>
              <a:pathLst>
                <a:path w="441" h="306" extrusionOk="0">
                  <a:moveTo>
                    <a:pt x="282" y="0"/>
                  </a:moveTo>
                  <a:cubicBezTo>
                    <a:pt x="135" y="0"/>
                    <a:pt x="18" y="39"/>
                    <a:pt x="0" y="270"/>
                  </a:cubicBezTo>
                  <a:cubicBezTo>
                    <a:pt x="78" y="294"/>
                    <a:pt x="149" y="306"/>
                    <a:pt x="221" y="306"/>
                  </a:cubicBezTo>
                  <a:cubicBezTo>
                    <a:pt x="292" y="306"/>
                    <a:pt x="363" y="294"/>
                    <a:pt x="441" y="270"/>
                  </a:cubicBezTo>
                  <a:lnTo>
                    <a:pt x="441" y="8"/>
                  </a:lnTo>
                  <a:cubicBezTo>
                    <a:pt x="386" y="5"/>
                    <a:pt x="332"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35"/>
            <p:cNvSpPr/>
            <p:nvPr/>
          </p:nvSpPr>
          <p:spPr>
            <a:xfrm>
              <a:off x="5774825" y="3617300"/>
              <a:ext cx="12525" cy="3250"/>
            </a:xfrm>
            <a:custGeom>
              <a:avLst/>
              <a:gdLst/>
              <a:ahLst/>
              <a:cxnLst/>
              <a:rect l="l" t="t" r="r" b="b"/>
              <a:pathLst>
                <a:path w="501" h="130" extrusionOk="0">
                  <a:moveTo>
                    <a:pt x="212" y="1"/>
                  </a:moveTo>
                  <a:cubicBezTo>
                    <a:pt x="143" y="1"/>
                    <a:pt x="72" y="10"/>
                    <a:pt x="0" y="10"/>
                  </a:cubicBezTo>
                  <a:cubicBezTo>
                    <a:pt x="155" y="117"/>
                    <a:pt x="322" y="129"/>
                    <a:pt x="500" y="129"/>
                  </a:cubicBezTo>
                  <a:cubicBezTo>
                    <a:pt x="415" y="22"/>
                    <a:pt x="316" y="1"/>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35"/>
            <p:cNvSpPr/>
            <p:nvPr/>
          </p:nvSpPr>
          <p:spPr>
            <a:xfrm>
              <a:off x="6142425" y="3647000"/>
              <a:ext cx="3900" cy="2425"/>
            </a:xfrm>
            <a:custGeom>
              <a:avLst/>
              <a:gdLst/>
              <a:ahLst/>
              <a:cxnLst/>
              <a:rect l="l" t="t" r="r" b="b"/>
              <a:pathLst>
                <a:path w="156" h="97" extrusionOk="0">
                  <a:moveTo>
                    <a:pt x="77" y="1"/>
                  </a:moveTo>
                  <a:cubicBezTo>
                    <a:pt x="50" y="1"/>
                    <a:pt x="25" y="34"/>
                    <a:pt x="0" y="96"/>
                  </a:cubicBezTo>
                  <a:cubicBezTo>
                    <a:pt x="48" y="96"/>
                    <a:pt x="96" y="96"/>
                    <a:pt x="155" y="84"/>
                  </a:cubicBezTo>
                  <a:cubicBezTo>
                    <a:pt x="127" y="28"/>
                    <a:pt x="101"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35"/>
            <p:cNvSpPr/>
            <p:nvPr/>
          </p:nvSpPr>
          <p:spPr>
            <a:xfrm>
              <a:off x="5767975" y="3617550"/>
              <a:ext cx="6875" cy="1350"/>
            </a:xfrm>
            <a:custGeom>
              <a:avLst/>
              <a:gdLst/>
              <a:ahLst/>
              <a:cxnLst/>
              <a:rect l="l" t="t" r="r" b="b"/>
              <a:pathLst>
                <a:path w="275" h="54" extrusionOk="0">
                  <a:moveTo>
                    <a:pt x="0" y="0"/>
                  </a:moveTo>
                  <a:cubicBezTo>
                    <a:pt x="42" y="36"/>
                    <a:pt x="87" y="54"/>
                    <a:pt x="133" y="54"/>
                  </a:cubicBezTo>
                  <a:cubicBezTo>
                    <a:pt x="179" y="54"/>
                    <a:pt x="227" y="3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35"/>
            <p:cNvSpPr/>
            <p:nvPr/>
          </p:nvSpPr>
          <p:spPr>
            <a:xfrm>
              <a:off x="5708725" y="3603250"/>
              <a:ext cx="10450" cy="7050"/>
            </a:xfrm>
            <a:custGeom>
              <a:avLst/>
              <a:gdLst/>
              <a:ahLst/>
              <a:cxnLst/>
              <a:rect l="l" t="t" r="r" b="b"/>
              <a:pathLst>
                <a:path w="418" h="282" extrusionOk="0">
                  <a:moveTo>
                    <a:pt x="287" y="1"/>
                  </a:moveTo>
                  <a:cubicBezTo>
                    <a:pt x="191" y="96"/>
                    <a:pt x="84" y="167"/>
                    <a:pt x="1" y="239"/>
                  </a:cubicBezTo>
                  <a:cubicBezTo>
                    <a:pt x="71" y="271"/>
                    <a:pt x="148" y="282"/>
                    <a:pt x="225" y="282"/>
                  </a:cubicBezTo>
                  <a:cubicBezTo>
                    <a:pt x="291" y="282"/>
                    <a:pt x="357" y="274"/>
                    <a:pt x="418" y="262"/>
                  </a:cubicBezTo>
                  <a:cubicBezTo>
                    <a:pt x="418" y="155"/>
                    <a:pt x="406" y="48"/>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35"/>
            <p:cNvSpPr/>
            <p:nvPr/>
          </p:nvSpPr>
          <p:spPr>
            <a:xfrm>
              <a:off x="6096000" y="3481225"/>
              <a:ext cx="6850" cy="2250"/>
            </a:xfrm>
            <a:custGeom>
              <a:avLst/>
              <a:gdLst/>
              <a:ahLst/>
              <a:cxnLst/>
              <a:rect l="l" t="t" r="r" b="b"/>
              <a:pathLst>
                <a:path w="274" h="90" extrusionOk="0">
                  <a:moveTo>
                    <a:pt x="0" y="0"/>
                  </a:moveTo>
                  <a:cubicBezTo>
                    <a:pt x="48" y="60"/>
                    <a:pt x="92" y="89"/>
                    <a:pt x="137" y="89"/>
                  </a:cubicBezTo>
                  <a:cubicBezTo>
                    <a:pt x="182" y="89"/>
                    <a:pt x="226" y="6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35"/>
            <p:cNvSpPr/>
            <p:nvPr/>
          </p:nvSpPr>
          <p:spPr>
            <a:xfrm>
              <a:off x="5911450" y="3475600"/>
              <a:ext cx="71450" cy="13675"/>
            </a:xfrm>
            <a:custGeom>
              <a:avLst/>
              <a:gdLst/>
              <a:ahLst/>
              <a:cxnLst/>
              <a:rect l="l" t="t" r="r" b="b"/>
              <a:pathLst>
                <a:path w="2858" h="547" extrusionOk="0">
                  <a:moveTo>
                    <a:pt x="1349" y="0"/>
                  </a:moveTo>
                  <a:cubicBezTo>
                    <a:pt x="1300" y="0"/>
                    <a:pt x="1253" y="15"/>
                    <a:pt x="1203" y="46"/>
                  </a:cubicBezTo>
                  <a:lnTo>
                    <a:pt x="1060" y="46"/>
                  </a:lnTo>
                  <a:cubicBezTo>
                    <a:pt x="932" y="16"/>
                    <a:pt x="800" y="7"/>
                    <a:pt x="667" y="7"/>
                  </a:cubicBezTo>
                  <a:cubicBezTo>
                    <a:pt x="489" y="7"/>
                    <a:pt x="308" y="23"/>
                    <a:pt x="131" y="23"/>
                  </a:cubicBezTo>
                  <a:cubicBezTo>
                    <a:pt x="48" y="35"/>
                    <a:pt x="0" y="94"/>
                    <a:pt x="12" y="189"/>
                  </a:cubicBezTo>
                  <a:cubicBezTo>
                    <a:pt x="119" y="356"/>
                    <a:pt x="310" y="404"/>
                    <a:pt x="488" y="463"/>
                  </a:cubicBezTo>
                  <a:cubicBezTo>
                    <a:pt x="619" y="511"/>
                    <a:pt x="774" y="546"/>
                    <a:pt x="917" y="546"/>
                  </a:cubicBezTo>
                  <a:lnTo>
                    <a:pt x="1691" y="546"/>
                  </a:lnTo>
                  <a:cubicBezTo>
                    <a:pt x="1770" y="541"/>
                    <a:pt x="1849" y="540"/>
                    <a:pt x="1928" y="540"/>
                  </a:cubicBezTo>
                  <a:cubicBezTo>
                    <a:pt x="1980" y="540"/>
                    <a:pt x="2031" y="540"/>
                    <a:pt x="2083" y="540"/>
                  </a:cubicBezTo>
                  <a:cubicBezTo>
                    <a:pt x="2295" y="540"/>
                    <a:pt x="2503" y="532"/>
                    <a:pt x="2703" y="451"/>
                  </a:cubicBezTo>
                  <a:cubicBezTo>
                    <a:pt x="2786" y="404"/>
                    <a:pt x="2822" y="344"/>
                    <a:pt x="2846" y="273"/>
                  </a:cubicBezTo>
                  <a:cubicBezTo>
                    <a:pt x="2858" y="201"/>
                    <a:pt x="2822" y="118"/>
                    <a:pt x="2750" y="82"/>
                  </a:cubicBezTo>
                  <a:cubicBezTo>
                    <a:pt x="2735" y="82"/>
                    <a:pt x="2713" y="87"/>
                    <a:pt x="2694" y="87"/>
                  </a:cubicBezTo>
                  <a:cubicBezTo>
                    <a:pt x="2684" y="87"/>
                    <a:pt x="2675" y="86"/>
                    <a:pt x="2667" y="82"/>
                  </a:cubicBezTo>
                  <a:cubicBezTo>
                    <a:pt x="2582" y="121"/>
                    <a:pt x="2497" y="150"/>
                    <a:pt x="2412" y="150"/>
                  </a:cubicBezTo>
                  <a:cubicBezTo>
                    <a:pt x="2343" y="150"/>
                    <a:pt x="2273" y="130"/>
                    <a:pt x="2203" y="82"/>
                  </a:cubicBezTo>
                  <a:lnTo>
                    <a:pt x="1488" y="35"/>
                  </a:lnTo>
                  <a:cubicBezTo>
                    <a:pt x="1438" y="12"/>
                    <a:pt x="1393" y="0"/>
                    <a:pt x="1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35"/>
            <p:cNvSpPr/>
            <p:nvPr/>
          </p:nvSpPr>
          <p:spPr>
            <a:xfrm>
              <a:off x="5981100" y="3477350"/>
              <a:ext cx="64025" cy="12225"/>
            </a:xfrm>
            <a:custGeom>
              <a:avLst/>
              <a:gdLst/>
              <a:ahLst/>
              <a:cxnLst/>
              <a:rect l="l" t="t" r="r" b="b"/>
              <a:pathLst>
                <a:path w="2561" h="489" extrusionOk="0">
                  <a:moveTo>
                    <a:pt x="1869" y="0"/>
                  </a:moveTo>
                  <a:cubicBezTo>
                    <a:pt x="1869" y="12"/>
                    <a:pt x="1846" y="24"/>
                    <a:pt x="1810" y="36"/>
                  </a:cubicBezTo>
                  <a:cubicBezTo>
                    <a:pt x="1800" y="39"/>
                    <a:pt x="1790" y="41"/>
                    <a:pt x="1779" y="41"/>
                  </a:cubicBezTo>
                  <a:cubicBezTo>
                    <a:pt x="1750" y="41"/>
                    <a:pt x="1717" y="30"/>
                    <a:pt x="1691" y="12"/>
                  </a:cubicBezTo>
                  <a:cubicBezTo>
                    <a:pt x="1619" y="24"/>
                    <a:pt x="1548" y="24"/>
                    <a:pt x="1477" y="24"/>
                  </a:cubicBezTo>
                  <a:cubicBezTo>
                    <a:pt x="1318" y="73"/>
                    <a:pt x="1159" y="86"/>
                    <a:pt x="1001" y="86"/>
                  </a:cubicBezTo>
                  <a:cubicBezTo>
                    <a:pt x="819" y="86"/>
                    <a:pt x="639" y="69"/>
                    <a:pt x="460" y="69"/>
                  </a:cubicBezTo>
                  <a:cubicBezTo>
                    <a:pt x="305" y="69"/>
                    <a:pt x="151" y="82"/>
                    <a:pt x="0" y="131"/>
                  </a:cubicBezTo>
                  <a:lnTo>
                    <a:pt x="0" y="262"/>
                  </a:lnTo>
                  <a:cubicBezTo>
                    <a:pt x="173" y="450"/>
                    <a:pt x="381" y="480"/>
                    <a:pt x="595" y="480"/>
                  </a:cubicBezTo>
                  <a:cubicBezTo>
                    <a:pt x="697" y="480"/>
                    <a:pt x="800" y="473"/>
                    <a:pt x="902" y="473"/>
                  </a:cubicBezTo>
                  <a:cubicBezTo>
                    <a:pt x="939" y="473"/>
                    <a:pt x="976" y="474"/>
                    <a:pt x="1012" y="476"/>
                  </a:cubicBezTo>
                  <a:cubicBezTo>
                    <a:pt x="1155" y="476"/>
                    <a:pt x="1296" y="478"/>
                    <a:pt x="1435" y="478"/>
                  </a:cubicBezTo>
                  <a:cubicBezTo>
                    <a:pt x="1644" y="478"/>
                    <a:pt x="1848" y="474"/>
                    <a:pt x="2048" y="453"/>
                  </a:cubicBezTo>
                  <a:cubicBezTo>
                    <a:pt x="2262" y="441"/>
                    <a:pt x="2524" y="488"/>
                    <a:pt x="2560" y="143"/>
                  </a:cubicBezTo>
                  <a:cubicBezTo>
                    <a:pt x="2322" y="95"/>
                    <a:pt x="2096" y="36"/>
                    <a:pt x="1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35"/>
            <p:cNvSpPr/>
            <p:nvPr/>
          </p:nvSpPr>
          <p:spPr>
            <a:xfrm>
              <a:off x="6004900" y="3481225"/>
              <a:ext cx="48250" cy="11650"/>
            </a:xfrm>
            <a:custGeom>
              <a:avLst/>
              <a:gdLst/>
              <a:ahLst/>
              <a:cxnLst/>
              <a:rect l="l" t="t" r="r" b="b"/>
              <a:pathLst>
                <a:path w="1930" h="466" extrusionOk="0">
                  <a:moveTo>
                    <a:pt x="1608" y="0"/>
                  </a:moveTo>
                  <a:cubicBezTo>
                    <a:pt x="1515" y="130"/>
                    <a:pt x="1394" y="144"/>
                    <a:pt x="1266" y="144"/>
                  </a:cubicBezTo>
                  <a:cubicBezTo>
                    <a:pt x="1230" y="144"/>
                    <a:pt x="1193" y="143"/>
                    <a:pt x="1156" y="143"/>
                  </a:cubicBezTo>
                  <a:lnTo>
                    <a:pt x="48" y="143"/>
                  </a:lnTo>
                  <a:cubicBezTo>
                    <a:pt x="1" y="214"/>
                    <a:pt x="13" y="274"/>
                    <a:pt x="72" y="345"/>
                  </a:cubicBezTo>
                  <a:cubicBezTo>
                    <a:pt x="132" y="393"/>
                    <a:pt x="191" y="405"/>
                    <a:pt x="263" y="417"/>
                  </a:cubicBezTo>
                  <a:cubicBezTo>
                    <a:pt x="501" y="459"/>
                    <a:pt x="733" y="465"/>
                    <a:pt x="967" y="465"/>
                  </a:cubicBezTo>
                  <a:cubicBezTo>
                    <a:pt x="1061" y="465"/>
                    <a:pt x="1156" y="464"/>
                    <a:pt x="1251" y="464"/>
                  </a:cubicBezTo>
                  <a:cubicBezTo>
                    <a:pt x="1441" y="464"/>
                    <a:pt x="1620" y="441"/>
                    <a:pt x="1775" y="286"/>
                  </a:cubicBezTo>
                  <a:cubicBezTo>
                    <a:pt x="1810" y="274"/>
                    <a:pt x="1870" y="262"/>
                    <a:pt x="1930" y="238"/>
                  </a:cubicBezTo>
                  <a:cubicBezTo>
                    <a:pt x="1930" y="167"/>
                    <a:pt x="1918" y="83"/>
                    <a:pt x="1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5"/>
            <p:cNvSpPr/>
            <p:nvPr/>
          </p:nvSpPr>
          <p:spPr>
            <a:xfrm>
              <a:off x="5980200" y="3477650"/>
              <a:ext cx="37825" cy="3175"/>
            </a:xfrm>
            <a:custGeom>
              <a:avLst/>
              <a:gdLst/>
              <a:ahLst/>
              <a:cxnLst/>
              <a:rect l="l" t="t" r="r" b="b"/>
              <a:pathLst>
                <a:path w="1513" h="127" extrusionOk="0">
                  <a:moveTo>
                    <a:pt x="0" y="0"/>
                  </a:moveTo>
                  <a:cubicBezTo>
                    <a:pt x="24" y="48"/>
                    <a:pt x="36" y="72"/>
                    <a:pt x="36" y="119"/>
                  </a:cubicBezTo>
                  <a:cubicBezTo>
                    <a:pt x="123" y="107"/>
                    <a:pt x="210" y="102"/>
                    <a:pt x="297" y="102"/>
                  </a:cubicBezTo>
                  <a:cubicBezTo>
                    <a:pt x="504" y="102"/>
                    <a:pt x="713" y="127"/>
                    <a:pt x="920" y="127"/>
                  </a:cubicBezTo>
                  <a:cubicBezTo>
                    <a:pt x="1121" y="127"/>
                    <a:pt x="1320" y="104"/>
                    <a:pt x="1513" y="12"/>
                  </a:cubicBezTo>
                  <a:cubicBezTo>
                    <a:pt x="1001" y="12"/>
                    <a:pt x="512"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35"/>
            <p:cNvSpPr/>
            <p:nvPr/>
          </p:nvSpPr>
          <p:spPr>
            <a:xfrm>
              <a:off x="5966500" y="3477650"/>
              <a:ext cx="11650" cy="2575"/>
            </a:xfrm>
            <a:custGeom>
              <a:avLst/>
              <a:gdLst/>
              <a:ahLst/>
              <a:cxnLst/>
              <a:rect l="l" t="t" r="r" b="b"/>
              <a:pathLst>
                <a:path w="466" h="103" extrusionOk="0">
                  <a:moveTo>
                    <a:pt x="1" y="0"/>
                  </a:moveTo>
                  <a:cubicBezTo>
                    <a:pt x="76" y="70"/>
                    <a:pt x="149" y="103"/>
                    <a:pt x="224" y="103"/>
                  </a:cubicBezTo>
                  <a:cubicBezTo>
                    <a:pt x="301" y="103"/>
                    <a:pt x="380" y="67"/>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35"/>
            <p:cNvSpPr/>
            <p:nvPr/>
          </p:nvSpPr>
          <p:spPr>
            <a:xfrm>
              <a:off x="6023350" y="3477650"/>
              <a:ext cx="4500" cy="1575"/>
            </a:xfrm>
            <a:custGeom>
              <a:avLst/>
              <a:gdLst/>
              <a:ahLst/>
              <a:cxnLst/>
              <a:rect l="l" t="t" r="r" b="b"/>
              <a:pathLst>
                <a:path w="180" h="63" extrusionOk="0">
                  <a:moveTo>
                    <a:pt x="1" y="0"/>
                  </a:moveTo>
                  <a:cubicBezTo>
                    <a:pt x="31" y="42"/>
                    <a:pt x="60" y="63"/>
                    <a:pt x="90" y="63"/>
                  </a:cubicBezTo>
                  <a:cubicBezTo>
                    <a:pt x="120" y="63"/>
                    <a:pt x="150" y="4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35"/>
            <p:cNvSpPr/>
            <p:nvPr/>
          </p:nvSpPr>
          <p:spPr>
            <a:xfrm>
              <a:off x="5847150" y="3473775"/>
              <a:ext cx="45275" cy="11350"/>
            </a:xfrm>
            <a:custGeom>
              <a:avLst/>
              <a:gdLst/>
              <a:ahLst/>
              <a:cxnLst/>
              <a:rect l="l" t="t" r="r" b="b"/>
              <a:pathLst>
                <a:path w="1811" h="454" extrusionOk="0">
                  <a:moveTo>
                    <a:pt x="762" y="0"/>
                  </a:moveTo>
                  <a:cubicBezTo>
                    <a:pt x="651" y="124"/>
                    <a:pt x="516" y="142"/>
                    <a:pt x="378" y="142"/>
                  </a:cubicBezTo>
                  <a:cubicBezTo>
                    <a:pt x="324" y="142"/>
                    <a:pt x="269" y="139"/>
                    <a:pt x="215" y="139"/>
                  </a:cubicBezTo>
                  <a:cubicBezTo>
                    <a:pt x="142" y="139"/>
                    <a:pt x="69" y="144"/>
                    <a:pt x="0" y="167"/>
                  </a:cubicBezTo>
                  <a:cubicBezTo>
                    <a:pt x="24" y="203"/>
                    <a:pt x="48" y="227"/>
                    <a:pt x="72" y="286"/>
                  </a:cubicBezTo>
                  <a:cubicBezTo>
                    <a:pt x="84" y="322"/>
                    <a:pt x="108" y="334"/>
                    <a:pt x="119" y="358"/>
                  </a:cubicBezTo>
                  <a:cubicBezTo>
                    <a:pt x="143" y="369"/>
                    <a:pt x="167" y="393"/>
                    <a:pt x="191" y="405"/>
                  </a:cubicBezTo>
                  <a:cubicBezTo>
                    <a:pt x="239" y="417"/>
                    <a:pt x="298" y="441"/>
                    <a:pt x="358" y="441"/>
                  </a:cubicBezTo>
                  <a:cubicBezTo>
                    <a:pt x="393" y="453"/>
                    <a:pt x="453" y="453"/>
                    <a:pt x="512" y="453"/>
                  </a:cubicBezTo>
                  <a:lnTo>
                    <a:pt x="1143" y="453"/>
                  </a:lnTo>
                  <a:cubicBezTo>
                    <a:pt x="1186" y="453"/>
                    <a:pt x="1228" y="453"/>
                    <a:pt x="1270" y="453"/>
                  </a:cubicBezTo>
                  <a:cubicBezTo>
                    <a:pt x="1418" y="453"/>
                    <a:pt x="1564" y="446"/>
                    <a:pt x="1703" y="381"/>
                  </a:cubicBezTo>
                  <a:cubicBezTo>
                    <a:pt x="1774" y="334"/>
                    <a:pt x="1798" y="286"/>
                    <a:pt x="1810" y="215"/>
                  </a:cubicBezTo>
                  <a:cubicBezTo>
                    <a:pt x="1798" y="96"/>
                    <a:pt x="1691" y="60"/>
                    <a:pt x="1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35"/>
            <p:cNvSpPr/>
            <p:nvPr/>
          </p:nvSpPr>
          <p:spPr>
            <a:xfrm>
              <a:off x="5900725" y="3473525"/>
              <a:ext cx="37225" cy="6175"/>
            </a:xfrm>
            <a:custGeom>
              <a:avLst/>
              <a:gdLst/>
              <a:ahLst/>
              <a:cxnLst/>
              <a:rect l="l" t="t" r="r" b="b"/>
              <a:pathLst>
                <a:path w="1489" h="247" extrusionOk="0">
                  <a:moveTo>
                    <a:pt x="824" y="0"/>
                  </a:moveTo>
                  <a:cubicBezTo>
                    <a:pt x="551" y="0"/>
                    <a:pt x="276" y="40"/>
                    <a:pt x="1" y="46"/>
                  </a:cubicBezTo>
                  <a:cubicBezTo>
                    <a:pt x="62" y="190"/>
                    <a:pt x="147" y="247"/>
                    <a:pt x="245" y="247"/>
                  </a:cubicBezTo>
                  <a:cubicBezTo>
                    <a:pt x="317" y="247"/>
                    <a:pt x="396" y="216"/>
                    <a:pt x="477" y="165"/>
                  </a:cubicBezTo>
                  <a:cubicBezTo>
                    <a:pt x="822" y="153"/>
                    <a:pt x="1144" y="129"/>
                    <a:pt x="1489" y="118"/>
                  </a:cubicBezTo>
                  <a:cubicBezTo>
                    <a:pt x="1269" y="27"/>
                    <a:pt x="1047"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35"/>
            <p:cNvSpPr/>
            <p:nvPr/>
          </p:nvSpPr>
          <p:spPr>
            <a:xfrm>
              <a:off x="5890900" y="3474075"/>
              <a:ext cx="22050" cy="11175"/>
            </a:xfrm>
            <a:custGeom>
              <a:avLst/>
              <a:gdLst/>
              <a:ahLst/>
              <a:cxnLst/>
              <a:rect l="l" t="t" r="r" b="b"/>
              <a:pathLst>
                <a:path w="882" h="447" extrusionOk="0">
                  <a:moveTo>
                    <a:pt x="96" y="0"/>
                  </a:moveTo>
                  <a:cubicBezTo>
                    <a:pt x="24" y="0"/>
                    <a:pt x="1" y="36"/>
                    <a:pt x="36" y="107"/>
                  </a:cubicBezTo>
                  <a:lnTo>
                    <a:pt x="36" y="238"/>
                  </a:lnTo>
                  <a:cubicBezTo>
                    <a:pt x="182" y="378"/>
                    <a:pt x="325" y="447"/>
                    <a:pt x="469" y="447"/>
                  </a:cubicBezTo>
                  <a:cubicBezTo>
                    <a:pt x="605" y="447"/>
                    <a:pt x="742" y="384"/>
                    <a:pt x="882" y="262"/>
                  </a:cubicBezTo>
                  <a:lnTo>
                    <a:pt x="882" y="203"/>
                  </a:lnTo>
                  <a:lnTo>
                    <a:pt x="882" y="143"/>
                  </a:lnTo>
                  <a:cubicBezTo>
                    <a:pt x="715" y="96"/>
                    <a:pt x="572" y="60"/>
                    <a:pt x="405" y="24"/>
                  </a:cubicBezTo>
                  <a:cubicBezTo>
                    <a:pt x="286" y="24"/>
                    <a:pt x="179"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35"/>
            <p:cNvSpPr/>
            <p:nvPr/>
          </p:nvSpPr>
          <p:spPr>
            <a:xfrm>
              <a:off x="5941500" y="3473475"/>
              <a:ext cx="7175" cy="3000"/>
            </a:xfrm>
            <a:custGeom>
              <a:avLst/>
              <a:gdLst/>
              <a:ahLst/>
              <a:cxnLst/>
              <a:rect l="l" t="t" r="r" b="b"/>
              <a:pathLst>
                <a:path w="287" h="120" extrusionOk="0">
                  <a:moveTo>
                    <a:pt x="155" y="0"/>
                  </a:moveTo>
                  <a:cubicBezTo>
                    <a:pt x="96" y="48"/>
                    <a:pt x="48" y="72"/>
                    <a:pt x="1" y="120"/>
                  </a:cubicBezTo>
                  <a:lnTo>
                    <a:pt x="286" y="120"/>
                  </a:lnTo>
                  <a:cubicBezTo>
                    <a:pt x="239" y="96"/>
                    <a:pt x="203"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35"/>
            <p:cNvSpPr/>
            <p:nvPr/>
          </p:nvSpPr>
          <p:spPr>
            <a:xfrm>
              <a:off x="5887625" y="3473775"/>
              <a:ext cx="5375" cy="3600"/>
            </a:xfrm>
            <a:custGeom>
              <a:avLst/>
              <a:gdLst/>
              <a:ahLst/>
              <a:cxnLst/>
              <a:rect l="l" t="t" r="r" b="b"/>
              <a:pathLst>
                <a:path w="215" h="144" extrusionOk="0">
                  <a:moveTo>
                    <a:pt x="1" y="0"/>
                  </a:moveTo>
                  <a:cubicBezTo>
                    <a:pt x="60" y="48"/>
                    <a:pt x="108" y="96"/>
                    <a:pt x="155" y="143"/>
                  </a:cubicBezTo>
                  <a:cubicBezTo>
                    <a:pt x="167" y="96"/>
                    <a:pt x="179" y="60"/>
                    <a:pt x="215" y="36"/>
                  </a:cubicBezTo>
                  <a:cubicBezTo>
                    <a:pt x="132" y="24"/>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35"/>
            <p:cNvSpPr/>
            <p:nvPr/>
          </p:nvSpPr>
          <p:spPr>
            <a:xfrm>
              <a:off x="6142425" y="3495550"/>
              <a:ext cx="14300" cy="6700"/>
            </a:xfrm>
            <a:custGeom>
              <a:avLst/>
              <a:gdLst/>
              <a:ahLst/>
              <a:cxnLst/>
              <a:rect l="l" t="t" r="r" b="b"/>
              <a:pathLst>
                <a:path w="572" h="268" extrusionOk="0">
                  <a:moveTo>
                    <a:pt x="359" y="0"/>
                  </a:moveTo>
                  <a:cubicBezTo>
                    <a:pt x="244" y="0"/>
                    <a:pt x="124" y="81"/>
                    <a:pt x="0" y="118"/>
                  </a:cubicBezTo>
                  <a:cubicBezTo>
                    <a:pt x="68" y="230"/>
                    <a:pt x="139" y="268"/>
                    <a:pt x="211" y="268"/>
                  </a:cubicBezTo>
                  <a:cubicBezTo>
                    <a:pt x="331" y="268"/>
                    <a:pt x="453" y="166"/>
                    <a:pt x="572" y="129"/>
                  </a:cubicBezTo>
                  <a:cubicBezTo>
                    <a:pt x="503" y="33"/>
                    <a:pt x="432"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35"/>
            <p:cNvSpPr/>
            <p:nvPr/>
          </p:nvSpPr>
          <p:spPr>
            <a:xfrm>
              <a:off x="6088250" y="3491625"/>
              <a:ext cx="11025" cy="3450"/>
            </a:xfrm>
            <a:custGeom>
              <a:avLst/>
              <a:gdLst/>
              <a:ahLst/>
              <a:cxnLst/>
              <a:rect l="l" t="t" r="r" b="b"/>
              <a:pathLst>
                <a:path w="441" h="138" extrusionOk="0">
                  <a:moveTo>
                    <a:pt x="0" y="1"/>
                  </a:moveTo>
                  <a:cubicBezTo>
                    <a:pt x="74" y="93"/>
                    <a:pt x="152" y="138"/>
                    <a:pt x="229" y="138"/>
                  </a:cubicBezTo>
                  <a:cubicBezTo>
                    <a:pt x="300" y="138"/>
                    <a:pt x="372" y="99"/>
                    <a:pt x="441" y="25"/>
                  </a:cubicBezTo>
                  <a:cubicBezTo>
                    <a:pt x="310" y="25"/>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35"/>
            <p:cNvSpPr/>
            <p:nvPr/>
          </p:nvSpPr>
          <p:spPr>
            <a:xfrm>
              <a:off x="6106400" y="3493475"/>
              <a:ext cx="3900" cy="1750"/>
            </a:xfrm>
            <a:custGeom>
              <a:avLst/>
              <a:gdLst/>
              <a:ahLst/>
              <a:cxnLst/>
              <a:rect l="l" t="t" r="r" b="b"/>
              <a:pathLst>
                <a:path w="156" h="70" extrusionOk="0">
                  <a:moveTo>
                    <a:pt x="72" y="1"/>
                  </a:moveTo>
                  <a:cubicBezTo>
                    <a:pt x="38" y="1"/>
                    <a:pt x="10" y="25"/>
                    <a:pt x="1" y="70"/>
                  </a:cubicBezTo>
                  <a:lnTo>
                    <a:pt x="156" y="70"/>
                  </a:lnTo>
                  <a:cubicBezTo>
                    <a:pt x="132" y="46"/>
                    <a:pt x="120" y="22"/>
                    <a:pt x="108" y="10"/>
                  </a:cubicBezTo>
                  <a:cubicBezTo>
                    <a:pt x="96" y="4"/>
                    <a:pt x="8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35"/>
            <p:cNvSpPr/>
            <p:nvPr/>
          </p:nvSpPr>
          <p:spPr>
            <a:xfrm>
              <a:off x="6102825" y="3495200"/>
              <a:ext cx="3600" cy="1625"/>
            </a:xfrm>
            <a:custGeom>
              <a:avLst/>
              <a:gdLst/>
              <a:ahLst/>
              <a:cxnLst/>
              <a:rect l="l" t="t" r="r" b="b"/>
              <a:pathLst>
                <a:path w="144" h="65" extrusionOk="0">
                  <a:moveTo>
                    <a:pt x="1" y="1"/>
                  </a:moveTo>
                  <a:cubicBezTo>
                    <a:pt x="13" y="24"/>
                    <a:pt x="25" y="36"/>
                    <a:pt x="37" y="60"/>
                  </a:cubicBezTo>
                  <a:cubicBezTo>
                    <a:pt x="47" y="63"/>
                    <a:pt x="58" y="64"/>
                    <a:pt x="68" y="64"/>
                  </a:cubicBezTo>
                  <a:cubicBezTo>
                    <a:pt x="104" y="64"/>
                    <a:pt x="134" y="47"/>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35"/>
            <p:cNvSpPr/>
            <p:nvPr/>
          </p:nvSpPr>
          <p:spPr>
            <a:xfrm>
              <a:off x="6117125" y="3493475"/>
              <a:ext cx="3900" cy="1750"/>
            </a:xfrm>
            <a:custGeom>
              <a:avLst/>
              <a:gdLst/>
              <a:ahLst/>
              <a:cxnLst/>
              <a:rect l="l" t="t" r="r" b="b"/>
              <a:pathLst>
                <a:path w="156" h="70" extrusionOk="0">
                  <a:moveTo>
                    <a:pt x="71" y="1"/>
                  </a:moveTo>
                  <a:cubicBezTo>
                    <a:pt x="38" y="1"/>
                    <a:pt x="9" y="25"/>
                    <a:pt x="0" y="70"/>
                  </a:cubicBezTo>
                  <a:lnTo>
                    <a:pt x="155" y="70"/>
                  </a:lnTo>
                  <a:cubicBezTo>
                    <a:pt x="143" y="46"/>
                    <a:pt x="119" y="22"/>
                    <a:pt x="108" y="10"/>
                  </a:cubicBezTo>
                  <a:cubicBezTo>
                    <a:pt x="95" y="4"/>
                    <a:pt x="83"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35"/>
            <p:cNvSpPr/>
            <p:nvPr/>
          </p:nvSpPr>
          <p:spPr>
            <a:xfrm>
              <a:off x="5377150" y="3508900"/>
              <a:ext cx="124750" cy="13925"/>
            </a:xfrm>
            <a:custGeom>
              <a:avLst/>
              <a:gdLst/>
              <a:ahLst/>
              <a:cxnLst/>
              <a:rect l="l" t="t" r="r" b="b"/>
              <a:pathLst>
                <a:path w="4990" h="557" extrusionOk="0">
                  <a:moveTo>
                    <a:pt x="215" y="0"/>
                  </a:moveTo>
                  <a:cubicBezTo>
                    <a:pt x="131" y="60"/>
                    <a:pt x="72" y="131"/>
                    <a:pt x="0" y="191"/>
                  </a:cubicBezTo>
                  <a:cubicBezTo>
                    <a:pt x="429" y="405"/>
                    <a:pt x="905" y="441"/>
                    <a:pt x="1382" y="441"/>
                  </a:cubicBezTo>
                  <a:cubicBezTo>
                    <a:pt x="1735" y="461"/>
                    <a:pt x="2087" y="463"/>
                    <a:pt x="2437" y="463"/>
                  </a:cubicBezTo>
                  <a:cubicBezTo>
                    <a:pt x="2565" y="463"/>
                    <a:pt x="2692" y="463"/>
                    <a:pt x="2819" y="463"/>
                  </a:cubicBezTo>
                  <a:cubicBezTo>
                    <a:pt x="3391" y="463"/>
                    <a:pt x="3960" y="470"/>
                    <a:pt x="4525" y="548"/>
                  </a:cubicBezTo>
                  <a:cubicBezTo>
                    <a:pt x="4550" y="554"/>
                    <a:pt x="4575" y="557"/>
                    <a:pt x="4600" y="557"/>
                  </a:cubicBezTo>
                  <a:cubicBezTo>
                    <a:pt x="4722" y="557"/>
                    <a:pt x="4830" y="489"/>
                    <a:pt x="4930" y="429"/>
                  </a:cubicBezTo>
                  <a:cubicBezTo>
                    <a:pt x="4989" y="405"/>
                    <a:pt x="4989" y="357"/>
                    <a:pt x="4930" y="322"/>
                  </a:cubicBezTo>
                  <a:cubicBezTo>
                    <a:pt x="4358" y="226"/>
                    <a:pt x="3810" y="167"/>
                    <a:pt x="3251" y="167"/>
                  </a:cubicBezTo>
                  <a:cubicBezTo>
                    <a:pt x="3048" y="167"/>
                    <a:pt x="2846" y="168"/>
                    <a:pt x="2644" y="168"/>
                  </a:cubicBezTo>
                  <a:cubicBezTo>
                    <a:pt x="1834" y="168"/>
                    <a:pt x="1024" y="153"/>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35"/>
            <p:cNvSpPr/>
            <p:nvPr/>
          </p:nvSpPr>
          <p:spPr>
            <a:xfrm>
              <a:off x="5422700" y="3532475"/>
              <a:ext cx="58050" cy="12750"/>
            </a:xfrm>
            <a:custGeom>
              <a:avLst/>
              <a:gdLst/>
              <a:ahLst/>
              <a:cxnLst/>
              <a:rect l="l" t="t" r="r" b="b"/>
              <a:pathLst>
                <a:path w="2322" h="510" extrusionOk="0">
                  <a:moveTo>
                    <a:pt x="813" y="0"/>
                  </a:moveTo>
                  <a:cubicBezTo>
                    <a:pt x="586" y="0"/>
                    <a:pt x="358" y="22"/>
                    <a:pt x="131" y="22"/>
                  </a:cubicBezTo>
                  <a:cubicBezTo>
                    <a:pt x="0" y="105"/>
                    <a:pt x="0" y="236"/>
                    <a:pt x="83" y="355"/>
                  </a:cubicBezTo>
                  <a:cubicBezTo>
                    <a:pt x="810" y="403"/>
                    <a:pt x="1524" y="450"/>
                    <a:pt x="2238" y="510"/>
                  </a:cubicBezTo>
                  <a:cubicBezTo>
                    <a:pt x="2322" y="367"/>
                    <a:pt x="2215" y="319"/>
                    <a:pt x="2107" y="248"/>
                  </a:cubicBezTo>
                  <a:cubicBezTo>
                    <a:pt x="1857" y="188"/>
                    <a:pt x="1619" y="129"/>
                    <a:pt x="1381" y="69"/>
                  </a:cubicBezTo>
                  <a:cubicBezTo>
                    <a:pt x="1192" y="15"/>
                    <a:pt x="100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35"/>
            <p:cNvSpPr/>
            <p:nvPr/>
          </p:nvSpPr>
          <p:spPr>
            <a:xfrm>
              <a:off x="5489075" y="3540700"/>
              <a:ext cx="38125" cy="10125"/>
            </a:xfrm>
            <a:custGeom>
              <a:avLst/>
              <a:gdLst/>
              <a:ahLst/>
              <a:cxnLst/>
              <a:rect l="l" t="t" r="r" b="b"/>
              <a:pathLst>
                <a:path w="1525" h="405" extrusionOk="0">
                  <a:moveTo>
                    <a:pt x="739" y="0"/>
                  </a:moveTo>
                  <a:cubicBezTo>
                    <a:pt x="550" y="0"/>
                    <a:pt x="360" y="18"/>
                    <a:pt x="167" y="50"/>
                  </a:cubicBezTo>
                  <a:cubicBezTo>
                    <a:pt x="72" y="62"/>
                    <a:pt x="12" y="121"/>
                    <a:pt x="0" y="217"/>
                  </a:cubicBezTo>
                  <a:cubicBezTo>
                    <a:pt x="226" y="383"/>
                    <a:pt x="500" y="324"/>
                    <a:pt x="726" y="359"/>
                  </a:cubicBezTo>
                  <a:cubicBezTo>
                    <a:pt x="750" y="377"/>
                    <a:pt x="777" y="386"/>
                    <a:pt x="804" y="386"/>
                  </a:cubicBezTo>
                  <a:cubicBezTo>
                    <a:pt x="831" y="386"/>
                    <a:pt x="857" y="377"/>
                    <a:pt x="881" y="359"/>
                  </a:cubicBezTo>
                  <a:cubicBezTo>
                    <a:pt x="897" y="355"/>
                    <a:pt x="913" y="354"/>
                    <a:pt x="928" y="354"/>
                  </a:cubicBezTo>
                  <a:cubicBezTo>
                    <a:pt x="959" y="354"/>
                    <a:pt x="988" y="359"/>
                    <a:pt x="1012" y="359"/>
                  </a:cubicBezTo>
                  <a:cubicBezTo>
                    <a:pt x="1097" y="395"/>
                    <a:pt x="1177" y="405"/>
                    <a:pt x="1256" y="405"/>
                  </a:cubicBezTo>
                  <a:cubicBezTo>
                    <a:pt x="1310" y="405"/>
                    <a:pt x="1364" y="400"/>
                    <a:pt x="1417" y="395"/>
                  </a:cubicBezTo>
                  <a:cubicBezTo>
                    <a:pt x="1477" y="359"/>
                    <a:pt x="1500" y="324"/>
                    <a:pt x="1524" y="240"/>
                  </a:cubicBezTo>
                  <a:cubicBezTo>
                    <a:pt x="1524" y="181"/>
                    <a:pt x="1488" y="121"/>
                    <a:pt x="1429" y="86"/>
                  </a:cubicBezTo>
                  <a:cubicBezTo>
                    <a:pt x="1200" y="27"/>
                    <a:pt x="970"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35"/>
            <p:cNvSpPr/>
            <p:nvPr/>
          </p:nvSpPr>
          <p:spPr>
            <a:xfrm>
              <a:off x="5500375" y="3514950"/>
              <a:ext cx="39925" cy="8750"/>
            </a:xfrm>
            <a:custGeom>
              <a:avLst/>
              <a:gdLst/>
              <a:ahLst/>
              <a:cxnLst/>
              <a:rect l="l" t="t" r="r" b="b"/>
              <a:pathLst>
                <a:path w="1597" h="350" extrusionOk="0">
                  <a:moveTo>
                    <a:pt x="432" y="1"/>
                  </a:moveTo>
                  <a:cubicBezTo>
                    <a:pt x="291" y="1"/>
                    <a:pt x="147" y="24"/>
                    <a:pt x="1" y="80"/>
                  </a:cubicBezTo>
                  <a:lnTo>
                    <a:pt x="1" y="187"/>
                  </a:lnTo>
                  <a:cubicBezTo>
                    <a:pt x="223" y="314"/>
                    <a:pt x="457" y="349"/>
                    <a:pt x="695" y="349"/>
                  </a:cubicBezTo>
                  <a:cubicBezTo>
                    <a:pt x="993" y="349"/>
                    <a:pt x="1298" y="294"/>
                    <a:pt x="1596" y="294"/>
                  </a:cubicBezTo>
                  <a:cubicBezTo>
                    <a:pt x="1210" y="180"/>
                    <a:pt x="830"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35"/>
            <p:cNvSpPr/>
            <p:nvPr/>
          </p:nvSpPr>
          <p:spPr>
            <a:xfrm>
              <a:off x="5439050" y="3492225"/>
              <a:ext cx="43500" cy="7900"/>
            </a:xfrm>
            <a:custGeom>
              <a:avLst/>
              <a:gdLst/>
              <a:ahLst/>
              <a:cxnLst/>
              <a:rect l="l" t="t" r="r" b="b"/>
              <a:pathLst>
                <a:path w="1740" h="316" extrusionOk="0">
                  <a:moveTo>
                    <a:pt x="144" y="1"/>
                  </a:moveTo>
                  <a:cubicBezTo>
                    <a:pt x="96" y="24"/>
                    <a:pt x="37" y="72"/>
                    <a:pt x="1" y="120"/>
                  </a:cubicBezTo>
                  <a:cubicBezTo>
                    <a:pt x="49" y="191"/>
                    <a:pt x="126" y="194"/>
                    <a:pt x="206" y="194"/>
                  </a:cubicBezTo>
                  <a:cubicBezTo>
                    <a:pt x="214" y="194"/>
                    <a:pt x="221" y="194"/>
                    <a:pt x="228" y="194"/>
                  </a:cubicBezTo>
                  <a:cubicBezTo>
                    <a:pt x="302" y="194"/>
                    <a:pt x="375" y="196"/>
                    <a:pt x="430" y="251"/>
                  </a:cubicBezTo>
                  <a:cubicBezTo>
                    <a:pt x="489" y="251"/>
                    <a:pt x="549" y="239"/>
                    <a:pt x="608" y="239"/>
                  </a:cubicBezTo>
                  <a:cubicBezTo>
                    <a:pt x="620" y="221"/>
                    <a:pt x="635" y="209"/>
                    <a:pt x="651" y="209"/>
                  </a:cubicBezTo>
                  <a:cubicBezTo>
                    <a:pt x="668" y="209"/>
                    <a:pt x="686" y="221"/>
                    <a:pt x="703" y="251"/>
                  </a:cubicBezTo>
                  <a:cubicBezTo>
                    <a:pt x="727" y="262"/>
                    <a:pt x="739" y="274"/>
                    <a:pt x="739" y="310"/>
                  </a:cubicBezTo>
                  <a:cubicBezTo>
                    <a:pt x="753" y="314"/>
                    <a:pt x="767" y="315"/>
                    <a:pt x="781" y="315"/>
                  </a:cubicBezTo>
                  <a:cubicBezTo>
                    <a:pt x="814" y="315"/>
                    <a:pt x="845" y="307"/>
                    <a:pt x="870" y="298"/>
                  </a:cubicBezTo>
                  <a:cubicBezTo>
                    <a:pt x="922" y="246"/>
                    <a:pt x="971" y="219"/>
                    <a:pt x="1022" y="219"/>
                  </a:cubicBezTo>
                  <a:cubicBezTo>
                    <a:pt x="1064" y="219"/>
                    <a:pt x="1108" y="237"/>
                    <a:pt x="1156" y="274"/>
                  </a:cubicBezTo>
                  <a:cubicBezTo>
                    <a:pt x="1256" y="299"/>
                    <a:pt x="1360" y="315"/>
                    <a:pt x="1464" y="315"/>
                  </a:cubicBezTo>
                  <a:cubicBezTo>
                    <a:pt x="1557" y="315"/>
                    <a:pt x="1649" y="303"/>
                    <a:pt x="1739" y="274"/>
                  </a:cubicBezTo>
                  <a:lnTo>
                    <a:pt x="1739" y="12"/>
                  </a:lnTo>
                  <a:cubicBezTo>
                    <a:pt x="1203" y="1"/>
                    <a:pt x="680"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35"/>
            <p:cNvSpPr/>
            <p:nvPr/>
          </p:nvSpPr>
          <p:spPr>
            <a:xfrm>
              <a:off x="5557225" y="3499075"/>
              <a:ext cx="44975" cy="7400"/>
            </a:xfrm>
            <a:custGeom>
              <a:avLst/>
              <a:gdLst/>
              <a:ahLst/>
              <a:cxnLst/>
              <a:rect l="l" t="t" r="r" b="b"/>
              <a:pathLst>
                <a:path w="1799" h="296" extrusionOk="0">
                  <a:moveTo>
                    <a:pt x="882" y="0"/>
                  </a:moveTo>
                  <a:cubicBezTo>
                    <a:pt x="757" y="131"/>
                    <a:pt x="608" y="155"/>
                    <a:pt x="455" y="155"/>
                  </a:cubicBezTo>
                  <a:cubicBezTo>
                    <a:pt x="367" y="155"/>
                    <a:pt x="278" y="147"/>
                    <a:pt x="191" y="147"/>
                  </a:cubicBezTo>
                  <a:cubicBezTo>
                    <a:pt x="126" y="147"/>
                    <a:pt x="62" y="152"/>
                    <a:pt x="1" y="167"/>
                  </a:cubicBezTo>
                  <a:cubicBezTo>
                    <a:pt x="248" y="270"/>
                    <a:pt x="500" y="295"/>
                    <a:pt x="753" y="295"/>
                  </a:cubicBezTo>
                  <a:cubicBezTo>
                    <a:pt x="990" y="295"/>
                    <a:pt x="1227" y="273"/>
                    <a:pt x="1462" y="273"/>
                  </a:cubicBezTo>
                  <a:cubicBezTo>
                    <a:pt x="1555" y="273"/>
                    <a:pt x="1647" y="277"/>
                    <a:pt x="1739" y="286"/>
                  </a:cubicBezTo>
                  <a:cubicBezTo>
                    <a:pt x="1799" y="238"/>
                    <a:pt x="1799" y="215"/>
                    <a:pt x="1739" y="167"/>
                  </a:cubicBezTo>
                  <a:cubicBezTo>
                    <a:pt x="1703" y="119"/>
                    <a:pt x="1644" y="84"/>
                    <a:pt x="1596" y="36"/>
                  </a:cubicBezTo>
                  <a:cubicBezTo>
                    <a:pt x="1358" y="24"/>
                    <a:pt x="1120" y="24"/>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35"/>
            <p:cNvSpPr/>
            <p:nvPr/>
          </p:nvSpPr>
          <p:spPr>
            <a:xfrm>
              <a:off x="5406325" y="3530925"/>
              <a:ext cx="50925" cy="7175"/>
            </a:xfrm>
            <a:custGeom>
              <a:avLst/>
              <a:gdLst/>
              <a:ahLst/>
              <a:cxnLst/>
              <a:rect l="l" t="t" r="r" b="b"/>
              <a:pathLst>
                <a:path w="2037" h="287" extrusionOk="0">
                  <a:moveTo>
                    <a:pt x="1584" y="0"/>
                  </a:moveTo>
                  <a:cubicBezTo>
                    <a:pt x="1072" y="0"/>
                    <a:pt x="536" y="12"/>
                    <a:pt x="0" y="12"/>
                  </a:cubicBezTo>
                  <a:cubicBezTo>
                    <a:pt x="12" y="60"/>
                    <a:pt x="24" y="84"/>
                    <a:pt x="36" y="131"/>
                  </a:cubicBezTo>
                  <a:cubicBezTo>
                    <a:pt x="146" y="241"/>
                    <a:pt x="258" y="286"/>
                    <a:pt x="372" y="286"/>
                  </a:cubicBezTo>
                  <a:cubicBezTo>
                    <a:pt x="493" y="286"/>
                    <a:pt x="616" y="235"/>
                    <a:pt x="738" y="155"/>
                  </a:cubicBezTo>
                  <a:cubicBezTo>
                    <a:pt x="852" y="136"/>
                    <a:pt x="967" y="130"/>
                    <a:pt x="1083" y="130"/>
                  </a:cubicBezTo>
                  <a:cubicBezTo>
                    <a:pt x="1316" y="130"/>
                    <a:pt x="1552" y="156"/>
                    <a:pt x="1785" y="156"/>
                  </a:cubicBezTo>
                  <a:cubicBezTo>
                    <a:pt x="1869" y="156"/>
                    <a:pt x="1953" y="152"/>
                    <a:pt x="2036" y="143"/>
                  </a:cubicBezTo>
                  <a:cubicBezTo>
                    <a:pt x="1929" y="0"/>
                    <a:pt x="1750" y="12"/>
                    <a:pt x="1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35"/>
            <p:cNvSpPr/>
            <p:nvPr/>
          </p:nvSpPr>
          <p:spPr>
            <a:xfrm>
              <a:off x="5475375" y="3537575"/>
              <a:ext cx="17875" cy="9300"/>
            </a:xfrm>
            <a:custGeom>
              <a:avLst/>
              <a:gdLst/>
              <a:ahLst/>
              <a:cxnLst/>
              <a:rect l="l" t="t" r="r" b="b"/>
              <a:pathLst>
                <a:path w="715" h="372" extrusionOk="0">
                  <a:moveTo>
                    <a:pt x="194" y="1"/>
                  </a:moveTo>
                  <a:cubicBezTo>
                    <a:pt x="127" y="1"/>
                    <a:pt x="61" y="10"/>
                    <a:pt x="0" y="32"/>
                  </a:cubicBezTo>
                  <a:lnTo>
                    <a:pt x="131" y="294"/>
                  </a:lnTo>
                  <a:lnTo>
                    <a:pt x="131" y="306"/>
                  </a:lnTo>
                  <a:cubicBezTo>
                    <a:pt x="190" y="351"/>
                    <a:pt x="248" y="372"/>
                    <a:pt x="306" y="372"/>
                  </a:cubicBezTo>
                  <a:cubicBezTo>
                    <a:pt x="355" y="372"/>
                    <a:pt x="404" y="357"/>
                    <a:pt x="453" y="330"/>
                  </a:cubicBezTo>
                  <a:lnTo>
                    <a:pt x="548" y="330"/>
                  </a:lnTo>
                  <a:lnTo>
                    <a:pt x="715" y="163"/>
                  </a:lnTo>
                  <a:cubicBezTo>
                    <a:pt x="632" y="103"/>
                    <a:pt x="512" y="115"/>
                    <a:pt x="417" y="32"/>
                  </a:cubicBezTo>
                  <a:cubicBezTo>
                    <a:pt x="347" y="13"/>
                    <a:pt x="270"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35"/>
            <p:cNvSpPr/>
            <p:nvPr/>
          </p:nvSpPr>
          <p:spPr>
            <a:xfrm>
              <a:off x="5525675" y="3543775"/>
              <a:ext cx="11050" cy="9600"/>
            </a:xfrm>
            <a:custGeom>
              <a:avLst/>
              <a:gdLst/>
              <a:ahLst/>
              <a:cxnLst/>
              <a:rect l="l" t="t" r="r" b="b"/>
              <a:pathLst>
                <a:path w="442" h="384" extrusionOk="0">
                  <a:moveTo>
                    <a:pt x="152" y="1"/>
                  </a:moveTo>
                  <a:cubicBezTo>
                    <a:pt x="97" y="1"/>
                    <a:pt x="45" y="24"/>
                    <a:pt x="1" y="82"/>
                  </a:cubicBezTo>
                  <a:lnTo>
                    <a:pt x="1" y="201"/>
                  </a:lnTo>
                  <a:cubicBezTo>
                    <a:pt x="60" y="320"/>
                    <a:pt x="203" y="260"/>
                    <a:pt x="310" y="344"/>
                  </a:cubicBezTo>
                  <a:cubicBezTo>
                    <a:pt x="310" y="355"/>
                    <a:pt x="322" y="355"/>
                    <a:pt x="358" y="379"/>
                  </a:cubicBezTo>
                  <a:cubicBezTo>
                    <a:pt x="364" y="382"/>
                    <a:pt x="370" y="384"/>
                    <a:pt x="378" y="384"/>
                  </a:cubicBezTo>
                  <a:cubicBezTo>
                    <a:pt x="399" y="384"/>
                    <a:pt x="423" y="370"/>
                    <a:pt x="441" y="344"/>
                  </a:cubicBezTo>
                  <a:lnTo>
                    <a:pt x="429" y="332"/>
                  </a:lnTo>
                  <a:lnTo>
                    <a:pt x="429" y="82"/>
                  </a:lnTo>
                  <a:cubicBezTo>
                    <a:pt x="382" y="58"/>
                    <a:pt x="346" y="46"/>
                    <a:pt x="298" y="46"/>
                  </a:cubicBezTo>
                  <a:cubicBezTo>
                    <a:pt x="249" y="18"/>
                    <a:pt x="199"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35"/>
            <p:cNvSpPr/>
            <p:nvPr/>
          </p:nvSpPr>
          <p:spPr>
            <a:xfrm>
              <a:off x="5600700" y="3502950"/>
              <a:ext cx="4475" cy="3175"/>
            </a:xfrm>
            <a:custGeom>
              <a:avLst/>
              <a:gdLst/>
              <a:ahLst/>
              <a:cxnLst/>
              <a:rect l="l" t="t" r="r" b="b"/>
              <a:pathLst>
                <a:path w="179" h="127" extrusionOk="0">
                  <a:moveTo>
                    <a:pt x="0" y="0"/>
                  </a:moveTo>
                  <a:lnTo>
                    <a:pt x="0" y="119"/>
                  </a:lnTo>
                  <a:cubicBezTo>
                    <a:pt x="33" y="119"/>
                    <a:pt x="69" y="127"/>
                    <a:pt x="99" y="127"/>
                  </a:cubicBezTo>
                  <a:cubicBezTo>
                    <a:pt x="144" y="127"/>
                    <a:pt x="179" y="110"/>
                    <a:pt x="179" y="24"/>
                  </a:cubicBezTo>
                  <a:cubicBezTo>
                    <a:pt x="179"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35"/>
            <p:cNvSpPr/>
            <p:nvPr/>
          </p:nvSpPr>
          <p:spPr>
            <a:xfrm>
              <a:off x="5524775" y="3542150"/>
              <a:ext cx="8075" cy="3675"/>
            </a:xfrm>
            <a:custGeom>
              <a:avLst/>
              <a:gdLst/>
              <a:ahLst/>
              <a:cxnLst/>
              <a:rect l="l" t="t" r="r" b="b"/>
              <a:pathLst>
                <a:path w="323" h="147" extrusionOk="0">
                  <a:moveTo>
                    <a:pt x="79" y="0"/>
                  </a:moveTo>
                  <a:cubicBezTo>
                    <a:pt x="54" y="0"/>
                    <a:pt x="29" y="1"/>
                    <a:pt x="1" y="4"/>
                  </a:cubicBezTo>
                  <a:cubicBezTo>
                    <a:pt x="1" y="51"/>
                    <a:pt x="25" y="99"/>
                    <a:pt x="25" y="147"/>
                  </a:cubicBezTo>
                  <a:cubicBezTo>
                    <a:pt x="120" y="123"/>
                    <a:pt x="215" y="123"/>
                    <a:pt x="322" y="111"/>
                  </a:cubicBezTo>
                  <a:cubicBezTo>
                    <a:pt x="255" y="25"/>
                    <a:pt x="180" y="0"/>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35"/>
            <p:cNvSpPr/>
            <p:nvPr/>
          </p:nvSpPr>
          <p:spPr>
            <a:xfrm>
              <a:off x="5485800" y="3538650"/>
              <a:ext cx="7450" cy="3100"/>
            </a:xfrm>
            <a:custGeom>
              <a:avLst/>
              <a:gdLst/>
              <a:ahLst/>
              <a:cxnLst/>
              <a:rect l="l" t="t" r="r" b="b"/>
              <a:pathLst>
                <a:path w="298" h="124" extrusionOk="0">
                  <a:moveTo>
                    <a:pt x="55" y="1"/>
                  </a:moveTo>
                  <a:cubicBezTo>
                    <a:pt x="37" y="1"/>
                    <a:pt x="19" y="1"/>
                    <a:pt x="0" y="1"/>
                  </a:cubicBezTo>
                  <a:cubicBezTo>
                    <a:pt x="58" y="98"/>
                    <a:pt x="140" y="124"/>
                    <a:pt x="232" y="124"/>
                  </a:cubicBezTo>
                  <a:cubicBezTo>
                    <a:pt x="253" y="124"/>
                    <a:pt x="275" y="122"/>
                    <a:pt x="298" y="120"/>
                  </a:cubicBezTo>
                  <a:cubicBezTo>
                    <a:pt x="247" y="9"/>
                    <a:pt x="154"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35"/>
            <p:cNvSpPr/>
            <p:nvPr/>
          </p:nvSpPr>
          <p:spPr>
            <a:xfrm>
              <a:off x="5460800" y="3496050"/>
              <a:ext cx="7150" cy="3725"/>
            </a:xfrm>
            <a:custGeom>
              <a:avLst/>
              <a:gdLst/>
              <a:ahLst/>
              <a:cxnLst/>
              <a:rect l="l" t="t" r="r" b="b"/>
              <a:pathLst>
                <a:path w="286" h="149" extrusionOk="0">
                  <a:moveTo>
                    <a:pt x="141" y="1"/>
                  </a:moveTo>
                  <a:cubicBezTo>
                    <a:pt x="94" y="1"/>
                    <a:pt x="49" y="36"/>
                    <a:pt x="0" y="109"/>
                  </a:cubicBezTo>
                  <a:cubicBezTo>
                    <a:pt x="43" y="136"/>
                    <a:pt x="88" y="149"/>
                    <a:pt x="133" y="149"/>
                  </a:cubicBezTo>
                  <a:cubicBezTo>
                    <a:pt x="187" y="149"/>
                    <a:pt x="240" y="130"/>
                    <a:pt x="286" y="98"/>
                  </a:cubicBezTo>
                  <a:cubicBezTo>
                    <a:pt x="233" y="34"/>
                    <a:pt x="187"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35"/>
            <p:cNvSpPr/>
            <p:nvPr/>
          </p:nvSpPr>
          <p:spPr>
            <a:xfrm>
              <a:off x="5489650" y="3497300"/>
              <a:ext cx="3600" cy="1800"/>
            </a:xfrm>
            <a:custGeom>
              <a:avLst/>
              <a:gdLst/>
              <a:ahLst/>
              <a:cxnLst/>
              <a:rect l="l" t="t" r="r" b="b"/>
              <a:pathLst>
                <a:path w="144" h="72" extrusionOk="0">
                  <a:moveTo>
                    <a:pt x="60" y="0"/>
                  </a:moveTo>
                  <a:cubicBezTo>
                    <a:pt x="34" y="0"/>
                    <a:pt x="9" y="19"/>
                    <a:pt x="1" y="59"/>
                  </a:cubicBezTo>
                  <a:cubicBezTo>
                    <a:pt x="37" y="59"/>
                    <a:pt x="96" y="59"/>
                    <a:pt x="144" y="71"/>
                  </a:cubicBezTo>
                  <a:cubicBezTo>
                    <a:pt x="132" y="48"/>
                    <a:pt x="120" y="36"/>
                    <a:pt x="96" y="12"/>
                  </a:cubicBezTo>
                  <a:cubicBezTo>
                    <a:pt x="85" y="4"/>
                    <a:pt x="72"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35"/>
            <p:cNvSpPr/>
            <p:nvPr/>
          </p:nvSpPr>
          <p:spPr>
            <a:xfrm>
              <a:off x="5392925" y="3530925"/>
              <a:ext cx="3600" cy="1800"/>
            </a:xfrm>
            <a:custGeom>
              <a:avLst/>
              <a:gdLst/>
              <a:ahLst/>
              <a:cxnLst/>
              <a:rect l="l" t="t" r="r" b="b"/>
              <a:pathLst>
                <a:path w="144" h="72" extrusionOk="0">
                  <a:moveTo>
                    <a:pt x="0" y="0"/>
                  </a:moveTo>
                  <a:lnTo>
                    <a:pt x="0" y="0"/>
                  </a:lnTo>
                  <a:cubicBezTo>
                    <a:pt x="12" y="24"/>
                    <a:pt x="24" y="36"/>
                    <a:pt x="36" y="60"/>
                  </a:cubicBezTo>
                  <a:cubicBezTo>
                    <a:pt x="51" y="67"/>
                    <a:pt x="65" y="71"/>
                    <a:pt x="78" y="71"/>
                  </a:cubicBezTo>
                  <a:cubicBezTo>
                    <a:pt x="105" y="71"/>
                    <a:pt x="127" y="53"/>
                    <a:pt x="143" y="12"/>
                  </a:cubicBezTo>
                  <a:cubicBezTo>
                    <a:pt x="96"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35"/>
            <p:cNvSpPr/>
            <p:nvPr/>
          </p:nvSpPr>
          <p:spPr>
            <a:xfrm>
              <a:off x="5402750" y="3534500"/>
              <a:ext cx="22350" cy="7850"/>
            </a:xfrm>
            <a:custGeom>
              <a:avLst/>
              <a:gdLst/>
              <a:ahLst/>
              <a:cxnLst/>
              <a:rect l="l" t="t" r="r" b="b"/>
              <a:pathLst>
                <a:path w="894" h="314" extrusionOk="0">
                  <a:moveTo>
                    <a:pt x="203" y="0"/>
                  </a:moveTo>
                  <a:lnTo>
                    <a:pt x="155" y="36"/>
                  </a:lnTo>
                  <a:cubicBezTo>
                    <a:pt x="108" y="72"/>
                    <a:pt x="24" y="95"/>
                    <a:pt x="0" y="179"/>
                  </a:cubicBezTo>
                  <a:cubicBezTo>
                    <a:pt x="184" y="278"/>
                    <a:pt x="373" y="314"/>
                    <a:pt x="567" y="314"/>
                  </a:cubicBezTo>
                  <a:cubicBezTo>
                    <a:pt x="674" y="314"/>
                    <a:pt x="783" y="303"/>
                    <a:pt x="893" y="286"/>
                  </a:cubicBezTo>
                  <a:lnTo>
                    <a:pt x="893" y="36"/>
                  </a:lnTo>
                  <a:cubicBezTo>
                    <a:pt x="655" y="12"/>
                    <a:pt x="441"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35"/>
            <p:cNvSpPr/>
            <p:nvPr/>
          </p:nvSpPr>
          <p:spPr>
            <a:xfrm>
              <a:off x="5479850" y="3559600"/>
              <a:ext cx="13100" cy="14125"/>
            </a:xfrm>
            <a:custGeom>
              <a:avLst/>
              <a:gdLst/>
              <a:ahLst/>
              <a:cxnLst/>
              <a:rect l="l" t="t" r="r" b="b"/>
              <a:pathLst>
                <a:path w="524" h="565" extrusionOk="0">
                  <a:moveTo>
                    <a:pt x="183" y="0"/>
                  </a:moveTo>
                  <a:cubicBezTo>
                    <a:pt x="159" y="0"/>
                    <a:pt x="135" y="6"/>
                    <a:pt x="107" y="20"/>
                  </a:cubicBezTo>
                  <a:cubicBezTo>
                    <a:pt x="72" y="56"/>
                    <a:pt x="60" y="103"/>
                    <a:pt x="48" y="139"/>
                  </a:cubicBezTo>
                  <a:cubicBezTo>
                    <a:pt x="0" y="342"/>
                    <a:pt x="72" y="484"/>
                    <a:pt x="286" y="556"/>
                  </a:cubicBezTo>
                  <a:cubicBezTo>
                    <a:pt x="298" y="562"/>
                    <a:pt x="309" y="564"/>
                    <a:pt x="320" y="564"/>
                  </a:cubicBezTo>
                  <a:cubicBezTo>
                    <a:pt x="352" y="564"/>
                    <a:pt x="381" y="544"/>
                    <a:pt x="417" y="544"/>
                  </a:cubicBezTo>
                  <a:cubicBezTo>
                    <a:pt x="286" y="401"/>
                    <a:pt x="524" y="115"/>
                    <a:pt x="238" y="8"/>
                  </a:cubicBezTo>
                  <a:cubicBezTo>
                    <a:pt x="218" y="3"/>
                    <a:pt x="20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35"/>
            <p:cNvSpPr/>
            <p:nvPr/>
          </p:nvSpPr>
          <p:spPr>
            <a:xfrm>
              <a:off x="5514975" y="3548775"/>
              <a:ext cx="17875" cy="4200"/>
            </a:xfrm>
            <a:custGeom>
              <a:avLst/>
              <a:gdLst/>
              <a:ahLst/>
              <a:cxnLst/>
              <a:rect l="l" t="t" r="r" b="b"/>
              <a:pathLst>
                <a:path w="715" h="168" extrusionOk="0">
                  <a:moveTo>
                    <a:pt x="429" y="1"/>
                  </a:moveTo>
                  <a:cubicBezTo>
                    <a:pt x="274" y="13"/>
                    <a:pt x="131" y="25"/>
                    <a:pt x="0" y="36"/>
                  </a:cubicBezTo>
                  <a:cubicBezTo>
                    <a:pt x="101" y="144"/>
                    <a:pt x="220" y="167"/>
                    <a:pt x="344" y="167"/>
                  </a:cubicBezTo>
                  <a:cubicBezTo>
                    <a:pt x="443" y="167"/>
                    <a:pt x="544" y="152"/>
                    <a:pt x="642" y="152"/>
                  </a:cubicBezTo>
                  <a:cubicBezTo>
                    <a:pt x="666" y="152"/>
                    <a:pt x="691" y="153"/>
                    <a:pt x="714" y="155"/>
                  </a:cubicBezTo>
                  <a:cubicBezTo>
                    <a:pt x="655" y="36"/>
                    <a:pt x="536" y="25"/>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35"/>
            <p:cNvSpPr/>
            <p:nvPr/>
          </p:nvSpPr>
          <p:spPr>
            <a:xfrm>
              <a:off x="5464950" y="3556600"/>
              <a:ext cx="8375" cy="6500"/>
            </a:xfrm>
            <a:custGeom>
              <a:avLst/>
              <a:gdLst/>
              <a:ahLst/>
              <a:cxnLst/>
              <a:rect l="l" t="t" r="r" b="b"/>
              <a:pathLst>
                <a:path w="335" h="260" extrusionOk="0">
                  <a:moveTo>
                    <a:pt x="203" y="0"/>
                  </a:moveTo>
                  <a:cubicBezTo>
                    <a:pt x="179" y="0"/>
                    <a:pt x="156" y="3"/>
                    <a:pt x="132" y="9"/>
                  </a:cubicBezTo>
                  <a:cubicBezTo>
                    <a:pt x="1" y="188"/>
                    <a:pt x="60" y="259"/>
                    <a:pt x="275" y="259"/>
                  </a:cubicBezTo>
                  <a:cubicBezTo>
                    <a:pt x="334" y="223"/>
                    <a:pt x="334" y="176"/>
                    <a:pt x="287" y="128"/>
                  </a:cubicBezTo>
                  <a:cubicBezTo>
                    <a:pt x="275" y="81"/>
                    <a:pt x="275" y="57"/>
                    <a:pt x="275" y="9"/>
                  </a:cubicBezTo>
                  <a:cubicBezTo>
                    <a:pt x="251" y="3"/>
                    <a:pt x="227"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35"/>
            <p:cNvSpPr/>
            <p:nvPr/>
          </p:nvSpPr>
          <p:spPr>
            <a:xfrm>
              <a:off x="5518525" y="3560100"/>
              <a:ext cx="7175" cy="7150"/>
            </a:xfrm>
            <a:custGeom>
              <a:avLst/>
              <a:gdLst/>
              <a:ahLst/>
              <a:cxnLst/>
              <a:rect l="l" t="t" r="r" b="b"/>
              <a:pathLst>
                <a:path w="287" h="286" extrusionOk="0">
                  <a:moveTo>
                    <a:pt x="132" y="0"/>
                  </a:moveTo>
                  <a:cubicBezTo>
                    <a:pt x="72" y="0"/>
                    <a:pt x="37" y="0"/>
                    <a:pt x="1" y="24"/>
                  </a:cubicBezTo>
                  <a:cubicBezTo>
                    <a:pt x="1" y="107"/>
                    <a:pt x="13" y="191"/>
                    <a:pt x="13" y="286"/>
                  </a:cubicBezTo>
                  <a:cubicBezTo>
                    <a:pt x="108" y="286"/>
                    <a:pt x="191" y="274"/>
                    <a:pt x="287" y="274"/>
                  </a:cubicBezTo>
                  <a:cubicBezTo>
                    <a:pt x="227" y="179"/>
                    <a:pt x="179" y="95"/>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35"/>
            <p:cNvSpPr/>
            <p:nvPr/>
          </p:nvSpPr>
          <p:spPr>
            <a:xfrm>
              <a:off x="5399775" y="3535225"/>
              <a:ext cx="6575" cy="3900"/>
            </a:xfrm>
            <a:custGeom>
              <a:avLst/>
              <a:gdLst/>
              <a:ahLst/>
              <a:cxnLst/>
              <a:rect l="l" t="t" r="r" b="b"/>
              <a:pathLst>
                <a:path w="263" h="156" extrusionOk="0">
                  <a:moveTo>
                    <a:pt x="205" y="1"/>
                  </a:moveTo>
                  <a:cubicBezTo>
                    <a:pt x="113" y="1"/>
                    <a:pt x="40" y="51"/>
                    <a:pt x="0" y="150"/>
                  </a:cubicBezTo>
                  <a:cubicBezTo>
                    <a:pt x="24" y="150"/>
                    <a:pt x="53" y="155"/>
                    <a:pt x="77" y="155"/>
                  </a:cubicBezTo>
                  <a:cubicBezTo>
                    <a:pt x="89" y="155"/>
                    <a:pt x="100" y="154"/>
                    <a:pt x="107" y="150"/>
                  </a:cubicBezTo>
                  <a:cubicBezTo>
                    <a:pt x="167" y="102"/>
                    <a:pt x="215" y="43"/>
                    <a:pt x="262" y="7"/>
                  </a:cubicBezTo>
                  <a:cubicBezTo>
                    <a:pt x="242" y="3"/>
                    <a:pt x="223" y="1"/>
                    <a:pt x="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35"/>
            <p:cNvSpPr/>
            <p:nvPr/>
          </p:nvSpPr>
          <p:spPr>
            <a:xfrm>
              <a:off x="5478650" y="3545800"/>
              <a:ext cx="8050" cy="2300"/>
            </a:xfrm>
            <a:custGeom>
              <a:avLst/>
              <a:gdLst/>
              <a:ahLst/>
              <a:cxnLst/>
              <a:rect l="l" t="t" r="r" b="b"/>
              <a:pathLst>
                <a:path w="322" h="92" extrusionOk="0">
                  <a:moveTo>
                    <a:pt x="0" y="1"/>
                  </a:moveTo>
                  <a:cubicBezTo>
                    <a:pt x="55" y="62"/>
                    <a:pt x="110" y="91"/>
                    <a:pt x="165" y="91"/>
                  </a:cubicBezTo>
                  <a:cubicBezTo>
                    <a:pt x="218" y="91"/>
                    <a:pt x="270" y="65"/>
                    <a:pt x="322" y="13"/>
                  </a:cubicBezTo>
                  <a:cubicBezTo>
                    <a:pt x="215" y="1"/>
                    <a:pt x="10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35"/>
            <p:cNvSpPr/>
            <p:nvPr/>
          </p:nvSpPr>
          <p:spPr>
            <a:xfrm>
              <a:off x="5532825" y="3552650"/>
              <a:ext cx="3300" cy="1800"/>
            </a:xfrm>
            <a:custGeom>
              <a:avLst/>
              <a:gdLst/>
              <a:ahLst/>
              <a:cxnLst/>
              <a:rect l="l" t="t" r="r" b="b"/>
              <a:pathLst>
                <a:path w="132" h="72" extrusionOk="0">
                  <a:moveTo>
                    <a:pt x="0" y="0"/>
                  </a:moveTo>
                  <a:cubicBezTo>
                    <a:pt x="18" y="48"/>
                    <a:pt x="39" y="72"/>
                    <a:pt x="61" y="72"/>
                  </a:cubicBezTo>
                  <a:cubicBezTo>
                    <a:pt x="84" y="72"/>
                    <a:pt x="108" y="48"/>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35"/>
            <p:cNvSpPr/>
            <p:nvPr/>
          </p:nvSpPr>
          <p:spPr>
            <a:xfrm>
              <a:off x="5507525" y="3549375"/>
              <a:ext cx="3600" cy="1300"/>
            </a:xfrm>
            <a:custGeom>
              <a:avLst/>
              <a:gdLst/>
              <a:ahLst/>
              <a:cxnLst/>
              <a:rect l="l" t="t" r="r" b="b"/>
              <a:pathLst>
                <a:path w="144" h="52" extrusionOk="0">
                  <a:moveTo>
                    <a:pt x="0" y="1"/>
                  </a:moveTo>
                  <a:cubicBezTo>
                    <a:pt x="10" y="30"/>
                    <a:pt x="20" y="51"/>
                    <a:pt x="30" y="51"/>
                  </a:cubicBezTo>
                  <a:cubicBezTo>
                    <a:pt x="32" y="51"/>
                    <a:pt x="34" y="50"/>
                    <a:pt x="36" y="48"/>
                  </a:cubicBezTo>
                  <a:cubicBezTo>
                    <a:pt x="72" y="36"/>
                    <a:pt x="119" y="1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35"/>
            <p:cNvSpPr/>
            <p:nvPr/>
          </p:nvSpPr>
          <p:spPr>
            <a:xfrm>
              <a:off x="5503050" y="3567225"/>
              <a:ext cx="7275" cy="5100"/>
            </a:xfrm>
            <a:custGeom>
              <a:avLst/>
              <a:gdLst/>
              <a:ahLst/>
              <a:cxnLst/>
              <a:rect l="l" t="t" r="r" b="b"/>
              <a:pathLst>
                <a:path w="291" h="204" extrusionOk="0">
                  <a:moveTo>
                    <a:pt x="120" y="1"/>
                  </a:moveTo>
                  <a:cubicBezTo>
                    <a:pt x="72" y="37"/>
                    <a:pt x="25" y="49"/>
                    <a:pt x="1" y="72"/>
                  </a:cubicBezTo>
                  <a:cubicBezTo>
                    <a:pt x="60" y="120"/>
                    <a:pt x="96" y="168"/>
                    <a:pt x="156" y="191"/>
                  </a:cubicBezTo>
                  <a:cubicBezTo>
                    <a:pt x="175" y="200"/>
                    <a:pt x="193" y="204"/>
                    <a:pt x="209" y="204"/>
                  </a:cubicBezTo>
                  <a:cubicBezTo>
                    <a:pt x="262" y="204"/>
                    <a:pt x="290" y="163"/>
                    <a:pt x="263" y="108"/>
                  </a:cubicBezTo>
                  <a:cubicBezTo>
                    <a:pt x="251" y="60"/>
                    <a:pt x="156" y="37"/>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35"/>
            <p:cNvSpPr/>
            <p:nvPr/>
          </p:nvSpPr>
          <p:spPr>
            <a:xfrm>
              <a:off x="5471800" y="3559800"/>
              <a:ext cx="3600" cy="4775"/>
            </a:xfrm>
            <a:custGeom>
              <a:avLst/>
              <a:gdLst/>
              <a:ahLst/>
              <a:cxnLst/>
              <a:rect l="l" t="t" r="r" b="b"/>
              <a:pathLst>
                <a:path w="144" h="191" extrusionOk="0">
                  <a:moveTo>
                    <a:pt x="1" y="0"/>
                  </a:moveTo>
                  <a:lnTo>
                    <a:pt x="1" y="131"/>
                  </a:lnTo>
                  <a:cubicBezTo>
                    <a:pt x="24" y="167"/>
                    <a:pt x="60" y="179"/>
                    <a:pt x="96" y="191"/>
                  </a:cubicBezTo>
                  <a:cubicBezTo>
                    <a:pt x="143" y="95"/>
                    <a:pt x="84"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35"/>
            <p:cNvSpPr/>
            <p:nvPr/>
          </p:nvSpPr>
          <p:spPr>
            <a:xfrm>
              <a:off x="5855775" y="3563375"/>
              <a:ext cx="6875" cy="6250"/>
            </a:xfrm>
            <a:custGeom>
              <a:avLst/>
              <a:gdLst/>
              <a:ahLst/>
              <a:cxnLst/>
              <a:rect l="l" t="t" r="r" b="b"/>
              <a:pathLst>
                <a:path w="275" h="250" extrusionOk="0">
                  <a:moveTo>
                    <a:pt x="80" y="0"/>
                  </a:moveTo>
                  <a:cubicBezTo>
                    <a:pt x="55" y="0"/>
                    <a:pt x="29" y="4"/>
                    <a:pt x="1" y="12"/>
                  </a:cubicBezTo>
                  <a:cubicBezTo>
                    <a:pt x="9" y="131"/>
                    <a:pt x="22" y="249"/>
                    <a:pt x="99" y="249"/>
                  </a:cubicBezTo>
                  <a:cubicBezTo>
                    <a:pt x="139" y="249"/>
                    <a:pt x="195" y="219"/>
                    <a:pt x="275" y="143"/>
                  </a:cubicBezTo>
                  <a:cubicBezTo>
                    <a:pt x="228" y="50"/>
                    <a:pt x="167"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35"/>
            <p:cNvSpPr/>
            <p:nvPr/>
          </p:nvSpPr>
          <p:spPr>
            <a:xfrm>
              <a:off x="5905775" y="3567525"/>
              <a:ext cx="6500" cy="6150"/>
            </a:xfrm>
            <a:custGeom>
              <a:avLst/>
              <a:gdLst/>
              <a:ahLst/>
              <a:cxnLst/>
              <a:rect l="l" t="t" r="r" b="b"/>
              <a:pathLst>
                <a:path w="260" h="246" extrusionOk="0">
                  <a:moveTo>
                    <a:pt x="1" y="1"/>
                  </a:moveTo>
                  <a:cubicBezTo>
                    <a:pt x="1" y="84"/>
                    <a:pt x="1" y="156"/>
                    <a:pt x="25" y="227"/>
                  </a:cubicBezTo>
                  <a:cubicBezTo>
                    <a:pt x="73" y="240"/>
                    <a:pt x="109" y="245"/>
                    <a:pt x="135" y="245"/>
                  </a:cubicBezTo>
                  <a:cubicBezTo>
                    <a:pt x="259" y="245"/>
                    <a:pt x="173" y="123"/>
                    <a:pt x="144" y="25"/>
                  </a:cubicBezTo>
                  <a:cubicBezTo>
                    <a:pt x="96" y="25"/>
                    <a:pt x="49"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35"/>
            <p:cNvSpPr/>
            <p:nvPr/>
          </p:nvSpPr>
          <p:spPr>
            <a:xfrm>
              <a:off x="5375075" y="3559825"/>
              <a:ext cx="31875" cy="16075"/>
            </a:xfrm>
            <a:custGeom>
              <a:avLst/>
              <a:gdLst/>
              <a:ahLst/>
              <a:cxnLst/>
              <a:rect l="l" t="t" r="r" b="b"/>
              <a:pathLst>
                <a:path w="1275" h="643" extrusionOk="0">
                  <a:moveTo>
                    <a:pt x="164" y="0"/>
                  </a:moveTo>
                  <a:cubicBezTo>
                    <a:pt x="114" y="0"/>
                    <a:pt x="63" y="4"/>
                    <a:pt x="12" y="11"/>
                  </a:cubicBezTo>
                  <a:cubicBezTo>
                    <a:pt x="0" y="106"/>
                    <a:pt x="0" y="178"/>
                    <a:pt x="0" y="273"/>
                  </a:cubicBezTo>
                  <a:cubicBezTo>
                    <a:pt x="72" y="356"/>
                    <a:pt x="60" y="487"/>
                    <a:pt x="131" y="583"/>
                  </a:cubicBezTo>
                  <a:cubicBezTo>
                    <a:pt x="158" y="619"/>
                    <a:pt x="193" y="635"/>
                    <a:pt x="234" y="635"/>
                  </a:cubicBezTo>
                  <a:cubicBezTo>
                    <a:pt x="246" y="635"/>
                    <a:pt x="260" y="633"/>
                    <a:pt x="274" y="630"/>
                  </a:cubicBezTo>
                  <a:cubicBezTo>
                    <a:pt x="319" y="615"/>
                    <a:pt x="366" y="609"/>
                    <a:pt x="413" y="609"/>
                  </a:cubicBezTo>
                  <a:cubicBezTo>
                    <a:pt x="479" y="609"/>
                    <a:pt x="545" y="621"/>
                    <a:pt x="607" y="642"/>
                  </a:cubicBezTo>
                  <a:cubicBezTo>
                    <a:pt x="657" y="613"/>
                    <a:pt x="710" y="607"/>
                    <a:pt x="765" y="607"/>
                  </a:cubicBezTo>
                  <a:cubicBezTo>
                    <a:pt x="792" y="607"/>
                    <a:pt x="820" y="609"/>
                    <a:pt x="848" y="609"/>
                  </a:cubicBezTo>
                  <a:cubicBezTo>
                    <a:pt x="896" y="609"/>
                    <a:pt x="944" y="605"/>
                    <a:pt x="988" y="583"/>
                  </a:cubicBezTo>
                  <a:cubicBezTo>
                    <a:pt x="1048" y="464"/>
                    <a:pt x="1167" y="475"/>
                    <a:pt x="1274" y="452"/>
                  </a:cubicBezTo>
                  <a:lnTo>
                    <a:pt x="1274" y="428"/>
                  </a:lnTo>
                  <a:cubicBezTo>
                    <a:pt x="1262" y="345"/>
                    <a:pt x="1274" y="214"/>
                    <a:pt x="1167" y="190"/>
                  </a:cubicBezTo>
                  <a:cubicBezTo>
                    <a:pt x="834" y="159"/>
                    <a:pt x="511"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35"/>
            <p:cNvSpPr/>
            <p:nvPr/>
          </p:nvSpPr>
          <p:spPr>
            <a:xfrm>
              <a:off x="5850425" y="3595500"/>
              <a:ext cx="4775" cy="3175"/>
            </a:xfrm>
            <a:custGeom>
              <a:avLst/>
              <a:gdLst/>
              <a:ahLst/>
              <a:cxnLst/>
              <a:rect l="l" t="t" r="r" b="b"/>
              <a:pathLst>
                <a:path w="191" h="127" extrusionOk="0">
                  <a:moveTo>
                    <a:pt x="48" y="1"/>
                  </a:moveTo>
                  <a:cubicBezTo>
                    <a:pt x="36" y="37"/>
                    <a:pt x="0" y="96"/>
                    <a:pt x="0" y="108"/>
                  </a:cubicBezTo>
                  <a:cubicBezTo>
                    <a:pt x="29" y="121"/>
                    <a:pt x="54" y="127"/>
                    <a:pt x="76" y="127"/>
                  </a:cubicBezTo>
                  <a:cubicBezTo>
                    <a:pt x="137" y="127"/>
                    <a:pt x="173" y="83"/>
                    <a:pt x="191" y="13"/>
                  </a:cubicBezTo>
                  <a:cubicBezTo>
                    <a:pt x="131" y="13"/>
                    <a:pt x="96"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35"/>
            <p:cNvSpPr/>
            <p:nvPr/>
          </p:nvSpPr>
          <p:spPr>
            <a:xfrm>
              <a:off x="5719750" y="3581825"/>
              <a:ext cx="9450" cy="6575"/>
            </a:xfrm>
            <a:custGeom>
              <a:avLst/>
              <a:gdLst/>
              <a:ahLst/>
              <a:cxnLst/>
              <a:rect l="l" t="t" r="r" b="b"/>
              <a:pathLst>
                <a:path w="378" h="263" extrusionOk="0">
                  <a:moveTo>
                    <a:pt x="262" y="0"/>
                  </a:moveTo>
                  <a:lnTo>
                    <a:pt x="262" y="0"/>
                  </a:lnTo>
                  <a:cubicBezTo>
                    <a:pt x="120" y="24"/>
                    <a:pt x="36" y="119"/>
                    <a:pt x="1" y="250"/>
                  </a:cubicBezTo>
                  <a:cubicBezTo>
                    <a:pt x="60" y="250"/>
                    <a:pt x="133" y="262"/>
                    <a:pt x="194" y="262"/>
                  </a:cubicBezTo>
                  <a:cubicBezTo>
                    <a:pt x="305" y="262"/>
                    <a:pt x="378" y="223"/>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35"/>
            <p:cNvSpPr/>
            <p:nvPr/>
          </p:nvSpPr>
          <p:spPr>
            <a:xfrm>
              <a:off x="6088400" y="3617250"/>
              <a:ext cx="7325" cy="3725"/>
            </a:xfrm>
            <a:custGeom>
              <a:avLst/>
              <a:gdLst/>
              <a:ahLst/>
              <a:cxnLst/>
              <a:rect l="l" t="t" r="r" b="b"/>
              <a:pathLst>
                <a:path w="293" h="149" extrusionOk="0">
                  <a:moveTo>
                    <a:pt x="6" y="0"/>
                  </a:moveTo>
                  <a:cubicBezTo>
                    <a:pt x="1" y="121"/>
                    <a:pt x="41" y="148"/>
                    <a:pt x="95" y="148"/>
                  </a:cubicBezTo>
                  <a:cubicBezTo>
                    <a:pt x="139" y="148"/>
                    <a:pt x="193" y="130"/>
                    <a:pt x="238" y="130"/>
                  </a:cubicBezTo>
                  <a:cubicBezTo>
                    <a:pt x="258" y="130"/>
                    <a:pt x="277" y="133"/>
                    <a:pt x="292" y="143"/>
                  </a:cubicBezTo>
                  <a:cubicBezTo>
                    <a:pt x="233" y="24"/>
                    <a:pt x="125" y="12"/>
                    <a:pt x="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35"/>
            <p:cNvSpPr/>
            <p:nvPr/>
          </p:nvSpPr>
          <p:spPr>
            <a:xfrm>
              <a:off x="5998950" y="3574375"/>
              <a:ext cx="10150" cy="10150"/>
            </a:xfrm>
            <a:custGeom>
              <a:avLst/>
              <a:gdLst/>
              <a:ahLst/>
              <a:cxnLst/>
              <a:rect l="l" t="t" r="r" b="b"/>
              <a:pathLst>
                <a:path w="406" h="406" extrusionOk="0">
                  <a:moveTo>
                    <a:pt x="1" y="1"/>
                  </a:moveTo>
                  <a:lnTo>
                    <a:pt x="1" y="1"/>
                  </a:lnTo>
                  <a:cubicBezTo>
                    <a:pt x="12" y="132"/>
                    <a:pt x="12" y="263"/>
                    <a:pt x="12" y="405"/>
                  </a:cubicBezTo>
                  <a:cubicBezTo>
                    <a:pt x="405" y="382"/>
                    <a:pt x="60" y="132"/>
                    <a:pt x="132" y="24"/>
                  </a:cubicBezTo>
                  <a:cubicBezTo>
                    <a:pt x="84" y="13"/>
                    <a:pt x="4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35"/>
            <p:cNvSpPr/>
            <p:nvPr/>
          </p:nvSpPr>
          <p:spPr>
            <a:xfrm>
              <a:off x="5439350" y="3563675"/>
              <a:ext cx="5700" cy="5375"/>
            </a:xfrm>
            <a:custGeom>
              <a:avLst/>
              <a:gdLst/>
              <a:ahLst/>
              <a:cxnLst/>
              <a:rect l="l" t="t" r="r" b="b"/>
              <a:pathLst>
                <a:path w="228" h="215" extrusionOk="0">
                  <a:moveTo>
                    <a:pt x="1" y="0"/>
                  </a:moveTo>
                  <a:lnTo>
                    <a:pt x="1" y="0"/>
                  </a:lnTo>
                  <a:cubicBezTo>
                    <a:pt x="25" y="95"/>
                    <a:pt x="13" y="214"/>
                    <a:pt x="179" y="214"/>
                  </a:cubicBezTo>
                  <a:cubicBezTo>
                    <a:pt x="191" y="214"/>
                    <a:pt x="227" y="191"/>
                    <a:pt x="227" y="179"/>
                  </a:cubicBezTo>
                  <a:cubicBezTo>
                    <a:pt x="227" y="12"/>
                    <a:pt x="108"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35"/>
            <p:cNvSpPr/>
            <p:nvPr/>
          </p:nvSpPr>
          <p:spPr>
            <a:xfrm>
              <a:off x="5452450" y="3565175"/>
              <a:ext cx="3900" cy="4200"/>
            </a:xfrm>
            <a:custGeom>
              <a:avLst/>
              <a:gdLst/>
              <a:ahLst/>
              <a:cxnLst/>
              <a:rect l="l" t="t" r="r" b="b"/>
              <a:pathLst>
                <a:path w="156" h="168" extrusionOk="0">
                  <a:moveTo>
                    <a:pt x="98" y="1"/>
                  </a:moveTo>
                  <a:cubicBezTo>
                    <a:pt x="85" y="1"/>
                    <a:pt x="72" y="7"/>
                    <a:pt x="60" y="23"/>
                  </a:cubicBezTo>
                  <a:cubicBezTo>
                    <a:pt x="25" y="35"/>
                    <a:pt x="13" y="95"/>
                    <a:pt x="1" y="131"/>
                  </a:cubicBezTo>
                  <a:cubicBezTo>
                    <a:pt x="18" y="139"/>
                    <a:pt x="55" y="167"/>
                    <a:pt x="88" y="167"/>
                  </a:cubicBezTo>
                  <a:cubicBezTo>
                    <a:pt x="99" y="167"/>
                    <a:pt x="110" y="164"/>
                    <a:pt x="120" y="154"/>
                  </a:cubicBezTo>
                  <a:cubicBezTo>
                    <a:pt x="144" y="142"/>
                    <a:pt x="155" y="83"/>
                    <a:pt x="155" y="59"/>
                  </a:cubicBezTo>
                  <a:cubicBezTo>
                    <a:pt x="148" y="27"/>
                    <a:pt x="124"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35"/>
            <p:cNvSpPr/>
            <p:nvPr/>
          </p:nvSpPr>
          <p:spPr>
            <a:xfrm>
              <a:off x="5908175" y="3548675"/>
              <a:ext cx="94075" cy="16400"/>
            </a:xfrm>
            <a:custGeom>
              <a:avLst/>
              <a:gdLst/>
              <a:ahLst/>
              <a:cxnLst/>
              <a:rect l="l" t="t" r="r" b="b"/>
              <a:pathLst>
                <a:path w="3763" h="656" extrusionOk="0">
                  <a:moveTo>
                    <a:pt x="771" y="0"/>
                  </a:moveTo>
                  <a:cubicBezTo>
                    <a:pt x="728" y="0"/>
                    <a:pt x="686" y="2"/>
                    <a:pt x="643" y="5"/>
                  </a:cubicBezTo>
                  <a:cubicBezTo>
                    <a:pt x="429" y="88"/>
                    <a:pt x="179" y="29"/>
                    <a:pt x="0" y="195"/>
                  </a:cubicBezTo>
                  <a:cubicBezTo>
                    <a:pt x="1060" y="433"/>
                    <a:pt x="2131" y="445"/>
                    <a:pt x="3203" y="600"/>
                  </a:cubicBezTo>
                  <a:cubicBezTo>
                    <a:pt x="3249" y="635"/>
                    <a:pt x="3298" y="655"/>
                    <a:pt x="3347" y="655"/>
                  </a:cubicBezTo>
                  <a:cubicBezTo>
                    <a:pt x="3399" y="655"/>
                    <a:pt x="3451" y="632"/>
                    <a:pt x="3501" y="576"/>
                  </a:cubicBezTo>
                  <a:cubicBezTo>
                    <a:pt x="3620" y="540"/>
                    <a:pt x="3703" y="445"/>
                    <a:pt x="3763" y="326"/>
                  </a:cubicBezTo>
                  <a:cubicBezTo>
                    <a:pt x="3215" y="267"/>
                    <a:pt x="2667" y="207"/>
                    <a:pt x="2096" y="183"/>
                  </a:cubicBezTo>
                  <a:cubicBezTo>
                    <a:pt x="1660" y="162"/>
                    <a:pt x="1224"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35"/>
            <p:cNvSpPr/>
            <p:nvPr/>
          </p:nvSpPr>
          <p:spPr>
            <a:xfrm>
              <a:off x="5987050" y="3578550"/>
              <a:ext cx="2700" cy="1800"/>
            </a:xfrm>
            <a:custGeom>
              <a:avLst/>
              <a:gdLst/>
              <a:ahLst/>
              <a:cxnLst/>
              <a:rect l="l" t="t" r="r" b="b"/>
              <a:pathLst>
                <a:path w="108" h="72" extrusionOk="0">
                  <a:moveTo>
                    <a:pt x="48" y="0"/>
                  </a:moveTo>
                  <a:cubicBezTo>
                    <a:pt x="24" y="12"/>
                    <a:pt x="0" y="24"/>
                    <a:pt x="0" y="24"/>
                  </a:cubicBezTo>
                  <a:cubicBezTo>
                    <a:pt x="0" y="36"/>
                    <a:pt x="12" y="60"/>
                    <a:pt x="24" y="72"/>
                  </a:cubicBezTo>
                  <a:cubicBezTo>
                    <a:pt x="60" y="36"/>
                    <a:pt x="72" y="24"/>
                    <a:pt x="107" y="12"/>
                  </a:cubicBezTo>
                  <a:cubicBezTo>
                    <a:pt x="72" y="12"/>
                    <a:pt x="60"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35"/>
            <p:cNvSpPr/>
            <p:nvPr/>
          </p:nvSpPr>
          <p:spPr>
            <a:xfrm>
              <a:off x="5705475" y="3558200"/>
              <a:ext cx="24125" cy="5425"/>
            </a:xfrm>
            <a:custGeom>
              <a:avLst/>
              <a:gdLst/>
              <a:ahLst/>
              <a:cxnLst/>
              <a:rect l="l" t="t" r="r" b="b"/>
              <a:pathLst>
                <a:path w="965" h="217" extrusionOk="0">
                  <a:moveTo>
                    <a:pt x="787" y="0"/>
                  </a:moveTo>
                  <a:cubicBezTo>
                    <a:pt x="719" y="0"/>
                    <a:pt x="645" y="28"/>
                    <a:pt x="572" y="52"/>
                  </a:cubicBezTo>
                  <a:cubicBezTo>
                    <a:pt x="521" y="68"/>
                    <a:pt x="467" y="71"/>
                    <a:pt x="413" y="71"/>
                  </a:cubicBezTo>
                  <a:cubicBezTo>
                    <a:pt x="375" y="71"/>
                    <a:pt x="337" y="70"/>
                    <a:pt x="299" y="70"/>
                  </a:cubicBezTo>
                  <a:cubicBezTo>
                    <a:pt x="186" y="70"/>
                    <a:pt x="79" y="84"/>
                    <a:pt x="0" y="195"/>
                  </a:cubicBezTo>
                  <a:cubicBezTo>
                    <a:pt x="36" y="191"/>
                    <a:pt x="72" y="190"/>
                    <a:pt x="109" y="190"/>
                  </a:cubicBezTo>
                  <a:cubicBezTo>
                    <a:pt x="258" y="190"/>
                    <a:pt x="410" y="216"/>
                    <a:pt x="558" y="216"/>
                  </a:cubicBezTo>
                  <a:cubicBezTo>
                    <a:pt x="699" y="216"/>
                    <a:pt x="836" y="192"/>
                    <a:pt x="964" y="100"/>
                  </a:cubicBezTo>
                  <a:cubicBezTo>
                    <a:pt x="912" y="25"/>
                    <a:pt x="852"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35"/>
            <p:cNvSpPr/>
            <p:nvPr/>
          </p:nvSpPr>
          <p:spPr>
            <a:xfrm>
              <a:off x="5740575" y="3556725"/>
              <a:ext cx="7175" cy="4775"/>
            </a:xfrm>
            <a:custGeom>
              <a:avLst/>
              <a:gdLst/>
              <a:ahLst/>
              <a:cxnLst/>
              <a:rect l="l" t="t" r="r" b="b"/>
              <a:pathLst>
                <a:path w="287" h="191" extrusionOk="0">
                  <a:moveTo>
                    <a:pt x="67" y="0"/>
                  </a:moveTo>
                  <a:cubicBezTo>
                    <a:pt x="46" y="0"/>
                    <a:pt x="24" y="2"/>
                    <a:pt x="1" y="4"/>
                  </a:cubicBezTo>
                  <a:cubicBezTo>
                    <a:pt x="59" y="71"/>
                    <a:pt x="88" y="190"/>
                    <a:pt x="162" y="190"/>
                  </a:cubicBezTo>
                  <a:cubicBezTo>
                    <a:pt x="194" y="190"/>
                    <a:pt x="233" y="168"/>
                    <a:pt x="287" y="111"/>
                  </a:cubicBezTo>
                  <a:cubicBezTo>
                    <a:pt x="229" y="25"/>
                    <a:pt x="156"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35"/>
            <p:cNvSpPr/>
            <p:nvPr/>
          </p:nvSpPr>
          <p:spPr>
            <a:xfrm>
              <a:off x="5698325" y="3561575"/>
              <a:ext cx="2700" cy="1450"/>
            </a:xfrm>
            <a:custGeom>
              <a:avLst/>
              <a:gdLst/>
              <a:ahLst/>
              <a:cxnLst/>
              <a:rect l="l" t="t" r="r" b="b"/>
              <a:pathLst>
                <a:path w="108" h="58" extrusionOk="0">
                  <a:moveTo>
                    <a:pt x="72" y="1"/>
                  </a:moveTo>
                  <a:cubicBezTo>
                    <a:pt x="48" y="24"/>
                    <a:pt x="24" y="36"/>
                    <a:pt x="0" y="48"/>
                  </a:cubicBezTo>
                  <a:cubicBezTo>
                    <a:pt x="12" y="54"/>
                    <a:pt x="27" y="57"/>
                    <a:pt x="45" y="57"/>
                  </a:cubicBezTo>
                  <a:cubicBezTo>
                    <a:pt x="63" y="57"/>
                    <a:pt x="84" y="54"/>
                    <a:pt x="107" y="48"/>
                  </a:cubicBezTo>
                  <a:cubicBezTo>
                    <a:pt x="84" y="36"/>
                    <a:pt x="84"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35"/>
            <p:cNvSpPr/>
            <p:nvPr/>
          </p:nvSpPr>
          <p:spPr>
            <a:xfrm>
              <a:off x="6100150" y="3641350"/>
              <a:ext cx="2125" cy="2625"/>
            </a:xfrm>
            <a:custGeom>
              <a:avLst/>
              <a:gdLst/>
              <a:ahLst/>
              <a:cxnLst/>
              <a:rect l="l" t="t" r="r" b="b"/>
              <a:pathLst>
                <a:path w="85" h="105" extrusionOk="0">
                  <a:moveTo>
                    <a:pt x="25" y="1"/>
                  </a:moveTo>
                  <a:cubicBezTo>
                    <a:pt x="13" y="12"/>
                    <a:pt x="1" y="24"/>
                    <a:pt x="13" y="60"/>
                  </a:cubicBezTo>
                  <a:cubicBezTo>
                    <a:pt x="19" y="90"/>
                    <a:pt x="30" y="105"/>
                    <a:pt x="44" y="105"/>
                  </a:cubicBezTo>
                  <a:cubicBezTo>
                    <a:pt x="57" y="105"/>
                    <a:pt x="72" y="90"/>
                    <a:pt x="84" y="60"/>
                  </a:cubicBezTo>
                  <a:cubicBezTo>
                    <a:pt x="84" y="48"/>
                    <a:pt x="84" y="12"/>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35"/>
            <p:cNvSpPr/>
            <p:nvPr/>
          </p:nvSpPr>
          <p:spPr>
            <a:xfrm>
              <a:off x="5798325" y="3617550"/>
              <a:ext cx="3900" cy="2700"/>
            </a:xfrm>
            <a:custGeom>
              <a:avLst/>
              <a:gdLst/>
              <a:ahLst/>
              <a:cxnLst/>
              <a:rect l="l" t="t" r="r" b="b"/>
              <a:pathLst>
                <a:path w="156" h="108" extrusionOk="0">
                  <a:moveTo>
                    <a:pt x="155" y="0"/>
                  </a:moveTo>
                  <a:cubicBezTo>
                    <a:pt x="108" y="24"/>
                    <a:pt x="48" y="60"/>
                    <a:pt x="1" y="107"/>
                  </a:cubicBezTo>
                  <a:cubicBezTo>
                    <a:pt x="48" y="72"/>
                    <a:pt x="108" y="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35"/>
            <p:cNvSpPr/>
            <p:nvPr/>
          </p:nvSpPr>
          <p:spPr>
            <a:xfrm>
              <a:off x="5724800" y="3515450"/>
              <a:ext cx="116725" cy="13800"/>
            </a:xfrm>
            <a:custGeom>
              <a:avLst/>
              <a:gdLst/>
              <a:ahLst/>
              <a:cxnLst/>
              <a:rect l="l" t="t" r="r" b="b"/>
              <a:pathLst>
                <a:path w="4669" h="552" extrusionOk="0">
                  <a:moveTo>
                    <a:pt x="84" y="0"/>
                  </a:moveTo>
                  <a:cubicBezTo>
                    <a:pt x="1" y="95"/>
                    <a:pt x="1" y="179"/>
                    <a:pt x="72" y="274"/>
                  </a:cubicBezTo>
                  <a:cubicBezTo>
                    <a:pt x="120" y="286"/>
                    <a:pt x="180" y="286"/>
                    <a:pt x="215" y="298"/>
                  </a:cubicBezTo>
                  <a:cubicBezTo>
                    <a:pt x="320" y="279"/>
                    <a:pt x="421" y="255"/>
                    <a:pt x="519" y="255"/>
                  </a:cubicBezTo>
                  <a:cubicBezTo>
                    <a:pt x="611" y="255"/>
                    <a:pt x="700" y="276"/>
                    <a:pt x="787" y="345"/>
                  </a:cubicBezTo>
                  <a:cubicBezTo>
                    <a:pt x="870" y="393"/>
                    <a:pt x="977" y="417"/>
                    <a:pt x="1072" y="465"/>
                  </a:cubicBezTo>
                  <a:cubicBezTo>
                    <a:pt x="1087" y="460"/>
                    <a:pt x="1104" y="457"/>
                    <a:pt x="1122" y="457"/>
                  </a:cubicBezTo>
                  <a:cubicBezTo>
                    <a:pt x="1148" y="457"/>
                    <a:pt x="1176" y="463"/>
                    <a:pt x="1203" y="476"/>
                  </a:cubicBezTo>
                  <a:cubicBezTo>
                    <a:pt x="1203" y="500"/>
                    <a:pt x="1227" y="512"/>
                    <a:pt x="1239" y="512"/>
                  </a:cubicBezTo>
                  <a:cubicBezTo>
                    <a:pt x="1251" y="515"/>
                    <a:pt x="1262" y="517"/>
                    <a:pt x="1273" y="517"/>
                  </a:cubicBezTo>
                  <a:cubicBezTo>
                    <a:pt x="1304" y="517"/>
                    <a:pt x="1328" y="503"/>
                    <a:pt x="1346" y="476"/>
                  </a:cubicBezTo>
                  <a:cubicBezTo>
                    <a:pt x="1775" y="476"/>
                    <a:pt x="2215" y="500"/>
                    <a:pt x="2644" y="500"/>
                  </a:cubicBezTo>
                  <a:cubicBezTo>
                    <a:pt x="2747" y="536"/>
                    <a:pt x="2852" y="546"/>
                    <a:pt x="2957" y="546"/>
                  </a:cubicBezTo>
                  <a:cubicBezTo>
                    <a:pt x="3072" y="546"/>
                    <a:pt x="3187" y="534"/>
                    <a:pt x="3300" y="534"/>
                  </a:cubicBezTo>
                  <a:cubicBezTo>
                    <a:pt x="3324" y="534"/>
                    <a:pt x="3347" y="535"/>
                    <a:pt x="3370" y="536"/>
                  </a:cubicBezTo>
                  <a:lnTo>
                    <a:pt x="4204" y="536"/>
                  </a:lnTo>
                  <a:cubicBezTo>
                    <a:pt x="4226" y="526"/>
                    <a:pt x="4250" y="522"/>
                    <a:pt x="4277" y="522"/>
                  </a:cubicBezTo>
                  <a:cubicBezTo>
                    <a:pt x="4351" y="522"/>
                    <a:pt x="4440" y="552"/>
                    <a:pt x="4514" y="552"/>
                  </a:cubicBezTo>
                  <a:cubicBezTo>
                    <a:pt x="4601" y="552"/>
                    <a:pt x="4668" y="511"/>
                    <a:pt x="4668" y="334"/>
                  </a:cubicBezTo>
                  <a:cubicBezTo>
                    <a:pt x="4501" y="298"/>
                    <a:pt x="4335" y="274"/>
                    <a:pt x="4180" y="262"/>
                  </a:cubicBezTo>
                  <a:cubicBezTo>
                    <a:pt x="2811" y="143"/>
                    <a:pt x="1442" y="215"/>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35"/>
            <p:cNvSpPr/>
            <p:nvPr/>
          </p:nvSpPr>
          <p:spPr>
            <a:xfrm>
              <a:off x="5825500" y="3522500"/>
              <a:ext cx="84475" cy="13075"/>
            </a:xfrm>
            <a:custGeom>
              <a:avLst/>
              <a:gdLst/>
              <a:ahLst/>
              <a:cxnLst/>
              <a:rect l="l" t="t" r="r" b="b"/>
              <a:pathLst>
                <a:path w="3379" h="523" extrusionOk="0">
                  <a:moveTo>
                    <a:pt x="1134" y="1"/>
                  </a:moveTo>
                  <a:cubicBezTo>
                    <a:pt x="962" y="1"/>
                    <a:pt x="790" y="15"/>
                    <a:pt x="616" y="52"/>
                  </a:cubicBezTo>
                  <a:cubicBezTo>
                    <a:pt x="519" y="194"/>
                    <a:pt x="389" y="204"/>
                    <a:pt x="255" y="204"/>
                  </a:cubicBezTo>
                  <a:cubicBezTo>
                    <a:pt x="232" y="204"/>
                    <a:pt x="209" y="204"/>
                    <a:pt x="186" y="204"/>
                  </a:cubicBezTo>
                  <a:cubicBezTo>
                    <a:pt x="130" y="204"/>
                    <a:pt x="74" y="206"/>
                    <a:pt x="21" y="218"/>
                  </a:cubicBezTo>
                  <a:cubicBezTo>
                    <a:pt x="0" y="270"/>
                    <a:pt x="16" y="304"/>
                    <a:pt x="36" y="304"/>
                  </a:cubicBezTo>
                  <a:cubicBezTo>
                    <a:pt x="39" y="304"/>
                    <a:pt x="42" y="303"/>
                    <a:pt x="45" y="302"/>
                  </a:cubicBezTo>
                  <a:lnTo>
                    <a:pt x="450" y="349"/>
                  </a:lnTo>
                  <a:cubicBezTo>
                    <a:pt x="618" y="390"/>
                    <a:pt x="787" y="401"/>
                    <a:pt x="956" y="401"/>
                  </a:cubicBezTo>
                  <a:cubicBezTo>
                    <a:pt x="1137" y="401"/>
                    <a:pt x="1319" y="389"/>
                    <a:pt x="1498" y="389"/>
                  </a:cubicBezTo>
                  <a:cubicBezTo>
                    <a:pt x="1686" y="389"/>
                    <a:pt x="1873" y="402"/>
                    <a:pt x="2057" y="456"/>
                  </a:cubicBezTo>
                  <a:cubicBezTo>
                    <a:pt x="2378" y="456"/>
                    <a:pt x="2712" y="468"/>
                    <a:pt x="3033" y="480"/>
                  </a:cubicBezTo>
                  <a:cubicBezTo>
                    <a:pt x="3097" y="512"/>
                    <a:pt x="3155" y="523"/>
                    <a:pt x="3215" y="523"/>
                  </a:cubicBezTo>
                  <a:cubicBezTo>
                    <a:pt x="3245" y="523"/>
                    <a:pt x="3275" y="520"/>
                    <a:pt x="3307" y="516"/>
                  </a:cubicBezTo>
                  <a:cubicBezTo>
                    <a:pt x="3343" y="480"/>
                    <a:pt x="3379" y="421"/>
                    <a:pt x="3379" y="361"/>
                  </a:cubicBezTo>
                  <a:cubicBezTo>
                    <a:pt x="3343" y="278"/>
                    <a:pt x="3260" y="242"/>
                    <a:pt x="3188" y="194"/>
                  </a:cubicBezTo>
                  <a:cubicBezTo>
                    <a:pt x="2890" y="183"/>
                    <a:pt x="2581" y="135"/>
                    <a:pt x="2283" y="111"/>
                  </a:cubicBezTo>
                  <a:cubicBezTo>
                    <a:pt x="1897" y="70"/>
                    <a:pt x="1517"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35"/>
            <p:cNvSpPr/>
            <p:nvPr/>
          </p:nvSpPr>
          <p:spPr>
            <a:xfrm>
              <a:off x="5905500" y="3527500"/>
              <a:ext cx="84250" cy="13875"/>
            </a:xfrm>
            <a:custGeom>
              <a:avLst/>
              <a:gdLst/>
              <a:ahLst/>
              <a:cxnLst/>
              <a:rect l="l" t="t" r="r" b="b"/>
              <a:pathLst>
                <a:path w="3370" h="555" extrusionOk="0">
                  <a:moveTo>
                    <a:pt x="506" y="0"/>
                  </a:moveTo>
                  <a:cubicBezTo>
                    <a:pt x="338" y="0"/>
                    <a:pt x="170" y="6"/>
                    <a:pt x="0" y="18"/>
                  </a:cubicBezTo>
                  <a:cubicBezTo>
                    <a:pt x="48" y="54"/>
                    <a:pt x="107" y="102"/>
                    <a:pt x="155" y="149"/>
                  </a:cubicBezTo>
                  <a:cubicBezTo>
                    <a:pt x="223" y="228"/>
                    <a:pt x="299" y="253"/>
                    <a:pt x="378" y="253"/>
                  </a:cubicBezTo>
                  <a:cubicBezTo>
                    <a:pt x="503" y="253"/>
                    <a:pt x="635" y="191"/>
                    <a:pt x="751" y="191"/>
                  </a:cubicBezTo>
                  <a:cubicBezTo>
                    <a:pt x="793" y="191"/>
                    <a:pt x="833" y="199"/>
                    <a:pt x="869" y="221"/>
                  </a:cubicBezTo>
                  <a:cubicBezTo>
                    <a:pt x="849" y="221"/>
                    <a:pt x="824" y="219"/>
                    <a:pt x="796" y="219"/>
                  </a:cubicBezTo>
                  <a:cubicBezTo>
                    <a:pt x="738" y="219"/>
                    <a:pt x="667" y="225"/>
                    <a:pt x="595" y="256"/>
                  </a:cubicBezTo>
                  <a:cubicBezTo>
                    <a:pt x="548" y="304"/>
                    <a:pt x="548" y="375"/>
                    <a:pt x="607" y="411"/>
                  </a:cubicBezTo>
                  <a:cubicBezTo>
                    <a:pt x="1417" y="459"/>
                    <a:pt x="2238" y="506"/>
                    <a:pt x="3036" y="554"/>
                  </a:cubicBezTo>
                  <a:cubicBezTo>
                    <a:pt x="3131" y="471"/>
                    <a:pt x="3262" y="518"/>
                    <a:pt x="3346" y="435"/>
                  </a:cubicBezTo>
                  <a:cubicBezTo>
                    <a:pt x="3369" y="375"/>
                    <a:pt x="3346" y="328"/>
                    <a:pt x="3286" y="292"/>
                  </a:cubicBezTo>
                  <a:cubicBezTo>
                    <a:pt x="3228" y="297"/>
                    <a:pt x="3169" y="300"/>
                    <a:pt x="3110" y="300"/>
                  </a:cubicBezTo>
                  <a:cubicBezTo>
                    <a:pt x="2895" y="300"/>
                    <a:pt x="2677" y="267"/>
                    <a:pt x="2453" y="221"/>
                  </a:cubicBezTo>
                  <a:cubicBezTo>
                    <a:pt x="1808" y="88"/>
                    <a:pt x="116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35"/>
            <p:cNvSpPr/>
            <p:nvPr/>
          </p:nvSpPr>
          <p:spPr>
            <a:xfrm>
              <a:off x="5840900" y="3480325"/>
              <a:ext cx="65500" cy="19675"/>
            </a:xfrm>
            <a:custGeom>
              <a:avLst/>
              <a:gdLst/>
              <a:ahLst/>
              <a:cxnLst/>
              <a:rect l="l" t="t" r="r" b="b"/>
              <a:pathLst>
                <a:path w="2620" h="787" extrusionOk="0">
                  <a:moveTo>
                    <a:pt x="298" y="0"/>
                  </a:moveTo>
                  <a:cubicBezTo>
                    <a:pt x="298" y="1"/>
                    <a:pt x="299" y="1"/>
                    <a:pt x="299" y="2"/>
                  </a:cubicBezTo>
                  <a:lnTo>
                    <a:pt x="299" y="2"/>
                  </a:lnTo>
                  <a:lnTo>
                    <a:pt x="310" y="0"/>
                  </a:lnTo>
                  <a:close/>
                  <a:moveTo>
                    <a:pt x="572" y="0"/>
                  </a:moveTo>
                  <a:cubicBezTo>
                    <a:pt x="536" y="36"/>
                    <a:pt x="489" y="72"/>
                    <a:pt x="429" y="72"/>
                  </a:cubicBezTo>
                  <a:cubicBezTo>
                    <a:pt x="370" y="72"/>
                    <a:pt x="323" y="37"/>
                    <a:pt x="299" y="2"/>
                  </a:cubicBezTo>
                  <a:lnTo>
                    <a:pt x="299" y="2"/>
                  </a:lnTo>
                  <a:lnTo>
                    <a:pt x="0" y="36"/>
                  </a:lnTo>
                  <a:cubicBezTo>
                    <a:pt x="96" y="155"/>
                    <a:pt x="167" y="274"/>
                    <a:pt x="155" y="441"/>
                  </a:cubicBezTo>
                  <a:cubicBezTo>
                    <a:pt x="191" y="500"/>
                    <a:pt x="238" y="548"/>
                    <a:pt x="298" y="572"/>
                  </a:cubicBezTo>
                  <a:cubicBezTo>
                    <a:pt x="375" y="601"/>
                    <a:pt x="445" y="638"/>
                    <a:pt x="519" y="638"/>
                  </a:cubicBezTo>
                  <a:cubicBezTo>
                    <a:pt x="537" y="638"/>
                    <a:pt x="554" y="636"/>
                    <a:pt x="572" y="631"/>
                  </a:cubicBezTo>
                  <a:cubicBezTo>
                    <a:pt x="668" y="615"/>
                    <a:pt x="762" y="608"/>
                    <a:pt x="856" y="608"/>
                  </a:cubicBezTo>
                  <a:cubicBezTo>
                    <a:pt x="1113" y="608"/>
                    <a:pt x="1364" y="663"/>
                    <a:pt x="1608" y="750"/>
                  </a:cubicBezTo>
                  <a:cubicBezTo>
                    <a:pt x="1643" y="774"/>
                    <a:pt x="1679" y="786"/>
                    <a:pt x="1718" y="786"/>
                  </a:cubicBezTo>
                  <a:cubicBezTo>
                    <a:pt x="1757" y="786"/>
                    <a:pt x="1798" y="774"/>
                    <a:pt x="1846" y="750"/>
                  </a:cubicBezTo>
                  <a:cubicBezTo>
                    <a:pt x="2096" y="738"/>
                    <a:pt x="2358" y="727"/>
                    <a:pt x="2620" y="715"/>
                  </a:cubicBezTo>
                  <a:cubicBezTo>
                    <a:pt x="2513" y="322"/>
                    <a:pt x="1965" y="488"/>
                    <a:pt x="1858" y="119"/>
                  </a:cubicBezTo>
                  <a:cubicBezTo>
                    <a:pt x="1758" y="98"/>
                    <a:pt x="1666" y="94"/>
                    <a:pt x="1573" y="94"/>
                  </a:cubicBezTo>
                  <a:cubicBezTo>
                    <a:pt x="1511" y="94"/>
                    <a:pt x="1448" y="96"/>
                    <a:pt x="1381" y="96"/>
                  </a:cubicBezTo>
                  <a:cubicBezTo>
                    <a:pt x="1366" y="94"/>
                    <a:pt x="1350" y="93"/>
                    <a:pt x="1334" y="93"/>
                  </a:cubicBezTo>
                  <a:cubicBezTo>
                    <a:pt x="1298" y="93"/>
                    <a:pt x="1262" y="96"/>
                    <a:pt x="1226" y="96"/>
                  </a:cubicBezTo>
                  <a:cubicBezTo>
                    <a:pt x="1155" y="96"/>
                    <a:pt x="1086" y="86"/>
                    <a:pt x="1024" y="24"/>
                  </a:cubicBezTo>
                  <a:cubicBezTo>
                    <a:pt x="965" y="36"/>
                    <a:pt x="917" y="36"/>
                    <a:pt x="870" y="36"/>
                  </a:cubicBezTo>
                  <a:cubicBezTo>
                    <a:pt x="870" y="60"/>
                    <a:pt x="858" y="60"/>
                    <a:pt x="810" y="60"/>
                  </a:cubicBezTo>
                  <a:cubicBezTo>
                    <a:pt x="786" y="60"/>
                    <a:pt x="750" y="36"/>
                    <a:pt x="727" y="12"/>
                  </a:cubicBezTo>
                  <a:cubicBezTo>
                    <a:pt x="667" y="0"/>
                    <a:pt x="619"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35"/>
            <p:cNvSpPr/>
            <p:nvPr/>
          </p:nvSpPr>
          <p:spPr>
            <a:xfrm>
              <a:off x="5991225" y="3534800"/>
              <a:ext cx="40200" cy="11625"/>
            </a:xfrm>
            <a:custGeom>
              <a:avLst/>
              <a:gdLst/>
              <a:ahLst/>
              <a:cxnLst/>
              <a:rect l="l" t="t" r="r" b="b"/>
              <a:pathLst>
                <a:path w="1608" h="465" extrusionOk="0">
                  <a:moveTo>
                    <a:pt x="476" y="0"/>
                  </a:moveTo>
                  <a:cubicBezTo>
                    <a:pt x="444" y="115"/>
                    <a:pt x="396" y="151"/>
                    <a:pt x="335" y="151"/>
                  </a:cubicBezTo>
                  <a:cubicBezTo>
                    <a:pt x="283" y="151"/>
                    <a:pt x="221" y="123"/>
                    <a:pt x="155" y="95"/>
                  </a:cubicBezTo>
                  <a:cubicBezTo>
                    <a:pt x="71" y="143"/>
                    <a:pt x="12" y="203"/>
                    <a:pt x="0" y="298"/>
                  </a:cubicBezTo>
                  <a:cubicBezTo>
                    <a:pt x="228" y="430"/>
                    <a:pt x="460" y="444"/>
                    <a:pt x="697" y="444"/>
                  </a:cubicBezTo>
                  <a:cubicBezTo>
                    <a:pt x="763" y="444"/>
                    <a:pt x="829" y="443"/>
                    <a:pt x="895" y="443"/>
                  </a:cubicBezTo>
                  <a:cubicBezTo>
                    <a:pt x="977" y="443"/>
                    <a:pt x="1060" y="445"/>
                    <a:pt x="1143" y="453"/>
                  </a:cubicBezTo>
                  <a:cubicBezTo>
                    <a:pt x="1310" y="417"/>
                    <a:pt x="1500" y="464"/>
                    <a:pt x="1607" y="286"/>
                  </a:cubicBezTo>
                  <a:cubicBezTo>
                    <a:pt x="1560" y="226"/>
                    <a:pt x="1500" y="179"/>
                    <a:pt x="1441" y="119"/>
                  </a:cubicBezTo>
                  <a:cubicBezTo>
                    <a:pt x="1317" y="119"/>
                    <a:pt x="1194" y="140"/>
                    <a:pt x="1075" y="140"/>
                  </a:cubicBezTo>
                  <a:cubicBezTo>
                    <a:pt x="940" y="140"/>
                    <a:pt x="810" y="114"/>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35"/>
            <p:cNvSpPr/>
            <p:nvPr/>
          </p:nvSpPr>
          <p:spPr>
            <a:xfrm>
              <a:off x="5693650" y="3512225"/>
              <a:ext cx="32975" cy="10375"/>
            </a:xfrm>
            <a:custGeom>
              <a:avLst/>
              <a:gdLst/>
              <a:ahLst/>
              <a:cxnLst/>
              <a:rect l="l" t="t" r="r" b="b"/>
              <a:pathLst>
                <a:path w="1319" h="415" extrusionOk="0">
                  <a:moveTo>
                    <a:pt x="113" y="1"/>
                  </a:moveTo>
                  <a:cubicBezTo>
                    <a:pt x="14" y="1"/>
                    <a:pt x="1" y="69"/>
                    <a:pt x="21" y="177"/>
                  </a:cubicBezTo>
                  <a:cubicBezTo>
                    <a:pt x="238" y="313"/>
                    <a:pt x="476" y="373"/>
                    <a:pt x="724" y="373"/>
                  </a:cubicBezTo>
                  <a:cubicBezTo>
                    <a:pt x="802" y="373"/>
                    <a:pt x="881" y="367"/>
                    <a:pt x="961" y="355"/>
                  </a:cubicBezTo>
                  <a:lnTo>
                    <a:pt x="1140" y="403"/>
                  </a:lnTo>
                  <a:cubicBezTo>
                    <a:pt x="1187" y="403"/>
                    <a:pt x="1247" y="415"/>
                    <a:pt x="1306" y="415"/>
                  </a:cubicBezTo>
                  <a:cubicBezTo>
                    <a:pt x="1318" y="332"/>
                    <a:pt x="1318" y="236"/>
                    <a:pt x="1318" y="153"/>
                  </a:cubicBezTo>
                  <a:cubicBezTo>
                    <a:pt x="1211" y="117"/>
                    <a:pt x="1128" y="93"/>
                    <a:pt x="1021" y="58"/>
                  </a:cubicBezTo>
                  <a:cubicBezTo>
                    <a:pt x="1009" y="70"/>
                    <a:pt x="985" y="105"/>
                    <a:pt x="973" y="105"/>
                  </a:cubicBezTo>
                  <a:cubicBezTo>
                    <a:pt x="949" y="82"/>
                    <a:pt x="902" y="70"/>
                    <a:pt x="866" y="58"/>
                  </a:cubicBezTo>
                  <a:cubicBezTo>
                    <a:pt x="652" y="46"/>
                    <a:pt x="413" y="22"/>
                    <a:pt x="187" y="10"/>
                  </a:cubicBezTo>
                  <a:cubicBezTo>
                    <a:pt x="158" y="4"/>
                    <a:pt x="134"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35"/>
            <p:cNvSpPr/>
            <p:nvPr/>
          </p:nvSpPr>
          <p:spPr>
            <a:xfrm>
              <a:off x="5837325" y="3491625"/>
              <a:ext cx="43175" cy="7475"/>
            </a:xfrm>
            <a:custGeom>
              <a:avLst/>
              <a:gdLst/>
              <a:ahLst/>
              <a:cxnLst/>
              <a:rect l="l" t="t" r="r" b="b"/>
              <a:pathLst>
                <a:path w="1727" h="299" extrusionOk="0">
                  <a:moveTo>
                    <a:pt x="286" y="1"/>
                  </a:moveTo>
                  <a:cubicBezTo>
                    <a:pt x="239" y="60"/>
                    <a:pt x="179" y="108"/>
                    <a:pt x="108" y="108"/>
                  </a:cubicBezTo>
                  <a:cubicBezTo>
                    <a:pt x="60" y="108"/>
                    <a:pt x="36" y="120"/>
                    <a:pt x="0" y="156"/>
                  </a:cubicBezTo>
                  <a:cubicBezTo>
                    <a:pt x="280" y="269"/>
                    <a:pt x="569" y="289"/>
                    <a:pt x="859" y="289"/>
                  </a:cubicBezTo>
                  <a:cubicBezTo>
                    <a:pt x="1029" y="289"/>
                    <a:pt x="1198" y="282"/>
                    <a:pt x="1367" y="282"/>
                  </a:cubicBezTo>
                  <a:cubicBezTo>
                    <a:pt x="1488" y="282"/>
                    <a:pt x="1608" y="286"/>
                    <a:pt x="1727" y="298"/>
                  </a:cubicBezTo>
                  <a:cubicBezTo>
                    <a:pt x="1488" y="163"/>
                    <a:pt x="1244" y="43"/>
                    <a:pt x="983" y="43"/>
                  </a:cubicBezTo>
                  <a:cubicBezTo>
                    <a:pt x="854" y="43"/>
                    <a:pt x="722" y="73"/>
                    <a:pt x="584" y="144"/>
                  </a:cubicBezTo>
                  <a:cubicBezTo>
                    <a:pt x="524" y="96"/>
                    <a:pt x="477" y="48"/>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35"/>
            <p:cNvSpPr/>
            <p:nvPr/>
          </p:nvSpPr>
          <p:spPr>
            <a:xfrm>
              <a:off x="5676300" y="3502650"/>
              <a:ext cx="14600" cy="10725"/>
            </a:xfrm>
            <a:custGeom>
              <a:avLst/>
              <a:gdLst/>
              <a:ahLst/>
              <a:cxnLst/>
              <a:rect l="l" t="t" r="r" b="b"/>
              <a:pathLst>
                <a:path w="584" h="429" extrusionOk="0">
                  <a:moveTo>
                    <a:pt x="286" y="0"/>
                  </a:moveTo>
                  <a:lnTo>
                    <a:pt x="286" y="0"/>
                  </a:lnTo>
                  <a:cubicBezTo>
                    <a:pt x="0" y="250"/>
                    <a:pt x="274" y="322"/>
                    <a:pt x="417" y="429"/>
                  </a:cubicBezTo>
                  <a:cubicBezTo>
                    <a:pt x="476" y="381"/>
                    <a:pt x="572" y="357"/>
                    <a:pt x="584" y="262"/>
                  </a:cubicBezTo>
                  <a:cubicBezTo>
                    <a:pt x="572" y="215"/>
                    <a:pt x="548" y="191"/>
                    <a:pt x="536" y="143"/>
                  </a:cubicBezTo>
                  <a:cubicBezTo>
                    <a:pt x="429" y="131"/>
                    <a:pt x="345" y="84"/>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35"/>
            <p:cNvSpPr/>
            <p:nvPr/>
          </p:nvSpPr>
          <p:spPr>
            <a:xfrm>
              <a:off x="5686700" y="3509200"/>
              <a:ext cx="11650" cy="7450"/>
            </a:xfrm>
            <a:custGeom>
              <a:avLst/>
              <a:gdLst/>
              <a:ahLst/>
              <a:cxnLst/>
              <a:rect l="l" t="t" r="r" b="b"/>
              <a:pathLst>
                <a:path w="466" h="298" extrusionOk="0">
                  <a:moveTo>
                    <a:pt x="168" y="0"/>
                  </a:moveTo>
                  <a:lnTo>
                    <a:pt x="1" y="167"/>
                  </a:lnTo>
                  <a:cubicBezTo>
                    <a:pt x="108" y="214"/>
                    <a:pt x="215" y="250"/>
                    <a:pt x="299" y="298"/>
                  </a:cubicBezTo>
                  <a:lnTo>
                    <a:pt x="465" y="131"/>
                  </a:lnTo>
                  <a:cubicBezTo>
                    <a:pt x="394" y="36"/>
                    <a:pt x="287" y="12"/>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35"/>
            <p:cNvSpPr/>
            <p:nvPr/>
          </p:nvSpPr>
          <p:spPr>
            <a:xfrm>
              <a:off x="5730175" y="3520350"/>
              <a:ext cx="14300" cy="4275"/>
            </a:xfrm>
            <a:custGeom>
              <a:avLst/>
              <a:gdLst/>
              <a:ahLst/>
              <a:cxnLst/>
              <a:rect l="l" t="t" r="r" b="b"/>
              <a:pathLst>
                <a:path w="572" h="171" extrusionOk="0">
                  <a:moveTo>
                    <a:pt x="291" y="1"/>
                  </a:moveTo>
                  <a:cubicBezTo>
                    <a:pt x="199" y="1"/>
                    <a:pt x="104" y="45"/>
                    <a:pt x="0" y="126"/>
                  </a:cubicBezTo>
                  <a:cubicBezTo>
                    <a:pt x="90" y="161"/>
                    <a:pt x="185" y="170"/>
                    <a:pt x="282" y="170"/>
                  </a:cubicBezTo>
                  <a:cubicBezTo>
                    <a:pt x="378" y="170"/>
                    <a:pt x="476" y="161"/>
                    <a:pt x="572" y="161"/>
                  </a:cubicBezTo>
                  <a:cubicBezTo>
                    <a:pt x="480" y="51"/>
                    <a:pt x="388"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35"/>
            <p:cNvSpPr/>
            <p:nvPr/>
          </p:nvSpPr>
          <p:spPr>
            <a:xfrm>
              <a:off x="5717675" y="3520800"/>
              <a:ext cx="4475" cy="1450"/>
            </a:xfrm>
            <a:custGeom>
              <a:avLst/>
              <a:gdLst/>
              <a:ahLst/>
              <a:cxnLst/>
              <a:rect l="l" t="t" r="r" b="b"/>
              <a:pathLst>
                <a:path w="179" h="58" extrusionOk="0">
                  <a:moveTo>
                    <a:pt x="0" y="1"/>
                  </a:moveTo>
                  <a:lnTo>
                    <a:pt x="0" y="1"/>
                  </a:lnTo>
                  <a:cubicBezTo>
                    <a:pt x="44" y="35"/>
                    <a:pt x="81" y="57"/>
                    <a:pt x="126" y="57"/>
                  </a:cubicBezTo>
                  <a:cubicBezTo>
                    <a:pt x="142" y="57"/>
                    <a:pt x="160" y="55"/>
                    <a:pt x="179" y="48"/>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35"/>
            <p:cNvSpPr/>
            <p:nvPr/>
          </p:nvSpPr>
          <p:spPr>
            <a:xfrm>
              <a:off x="6199575" y="3507700"/>
              <a:ext cx="4475" cy="1225"/>
            </a:xfrm>
            <a:custGeom>
              <a:avLst/>
              <a:gdLst/>
              <a:ahLst/>
              <a:cxnLst/>
              <a:rect l="l" t="t" r="r" b="b"/>
              <a:pathLst>
                <a:path w="179" h="49" extrusionOk="0">
                  <a:moveTo>
                    <a:pt x="119" y="1"/>
                  </a:moveTo>
                  <a:cubicBezTo>
                    <a:pt x="72" y="13"/>
                    <a:pt x="36" y="36"/>
                    <a:pt x="0" y="48"/>
                  </a:cubicBezTo>
                  <a:lnTo>
                    <a:pt x="179" y="48"/>
                  </a:lnTo>
                  <a:cubicBezTo>
                    <a:pt x="143" y="36"/>
                    <a:pt x="131"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35"/>
            <p:cNvSpPr/>
            <p:nvPr/>
          </p:nvSpPr>
          <p:spPr>
            <a:xfrm>
              <a:off x="5940025" y="3486375"/>
              <a:ext cx="49725" cy="13100"/>
            </a:xfrm>
            <a:custGeom>
              <a:avLst/>
              <a:gdLst/>
              <a:ahLst/>
              <a:cxnLst/>
              <a:rect l="l" t="t" r="r" b="b"/>
              <a:pathLst>
                <a:path w="1989" h="524" extrusionOk="0">
                  <a:moveTo>
                    <a:pt x="1115" y="1"/>
                  </a:moveTo>
                  <a:cubicBezTo>
                    <a:pt x="952" y="1"/>
                    <a:pt x="789" y="8"/>
                    <a:pt x="619" y="8"/>
                  </a:cubicBezTo>
                  <a:lnTo>
                    <a:pt x="203" y="8"/>
                  </a:lnTo>
                  <a:cubicBezTo>
                    <a:pt x="119" y="8"/>
                    <a:pt x="60" y="32"/>
                    <a:pt x="24" y="80"/>
                  </a:cubicBezTo>
                  <a:cubicBezTo>
                    <a:pt x="24" y="115"/>
                    <a:pt x="0" y="139"/>
                    <a:pt x="0" y="163"/>
                  </a:cubicBezTo>
                  <a:cubicBezTo>
                    <a:pt x="24" y="223"/>
                    <a:pt x="48" y="294"/>
                    <a:pt x="95" y="330"/>
                  </a:cubicBezTo>
                  <a:cubicBezTo>
                    <a:pt x="143" y="377"/>
                    <a:pt x="191" y="413"/>
                    <a:pt x="250" y="425"/>
                  </a:cubicBezTo>
                  <a:cubicBezTo>
                    <a:pt x="345" y="437"/>
                    <a:pt x="441" y="437"/>
                    <a:pt x="512" y="496"/>
                  </a:cubicBezTo>
                  <a:lnTo>
                    <a:pt x="631" y="496"/>
                  </a:lnTo>
                  <a:cubicBezTo>
                    <a:pt x="631" y="485"/>
                    <a:pt x="655" y="485"/>
                    <a:pt x="691" y="461"/>
                  </a:cubicBezTo>
                  <a:cubicBezTo>
                    <a:pt x="697" y="458"/>
                    <a:pt x="704" y="456"/>
                    <a:pt x="712" y="456"/>
                  </a:cubicBezTo>
                  <a:cubicBezTo>
                    <a:pt x="738" y="456"/>
                    <a:pt x="771" y="470"/>
                    <a:pt x="798" y="496"/>
                  </a:cubicBezTo>
                  <a:lnTo>
                    <a:pt x="1215" y="496"/>
                  </a:lnTo>
                  <a:cubicBezTo>
                    <a:pt x="1280" y="514"/>
                    <a:pt x="1349" y="523"/>
                    <a:pt x="1421" y="523"/>
                  </a:cubicBezTo>
                  <a:cubicBezTo>
                    <a:pt x="1494" y="523"/>
                    <a:pt x="1572" y="514"/>
                    <a:pt x="1655" y="496"/>
                  </a:cubicBezTo>
                  <a:lnTo>
                    <a:pt x="1786" y="496"/>
                  </a:lnTo>
                  <a:cubicBezTo>
                    <a:pt x="1988" y="163"/>
                    <a:pt x="1703" y="115"/>
                    <a:pt x="1488" y="20"/>
                  </a:cubicBezTo>
                  <a:cubicBezTo>
                    <a:pt x="1361" y="5"/>
                    <a:pt x="1238" y="1"/>
                    <a:pt x="1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35"/>
            <p:cNvSpPr/>
            <p:nvPr/>
          </p:nvSpPr>
          <p:spPr>
            <a:xfrm>
              <a:off x="5884650" y="3482550"/>
              <a:ext cx="37225" cy="15950"/>
            </a:xfrm>
            <a:custGeom>
              <a:avLst/>
              <a:gdLst/>
              <a:ahLst/>
              <a:cxnLst/>
              <a:rect l="l" t="t" r="r" b="b"/>
              <a:pathLst>
                <a:path w="1489" h="638" extrusionOk="0">
                  <a:moveTo>
                    <a:pt x="389" y="0"/>
                  </a:moveTo>
                  <a:cubicBezTo>
                    <a:pt x="303" y="0"/>
                    <a:pt x="221" y="19"/>
                    <a:pt x="155" y="102"/>
                  </a:cubicBezTo>
                  <a:cubicBezTo>
                    <a:pt x="1" y="328"/>
                    <a:pt x="96" y="459"/>
                    <a:pt x="334" y="507"/>
                  </a:cubicBezTo>
                  <a:cubicBezTo>
                    <a:pt x="513" y="542"/>
                    <a:pt x="715" y="471"/>
                    <a:pt x="870" y="638"/>
                  </a:cubicBezTo>
                  <a:lnTo>
                    <a:pt x="965" y="638"/>
                  </a:lnTo>
                  <a:cubicBezTo>
                    <a:pt x="1132" y="542"/>
                    <a:pt x="1358" y="578"/>
                    <a:pt x="1465" y="399"/>
                  </a:cubicBezTo>
                  <a:cubicBezTo>
                    <a:pt x="1477" y="340"/>
                    <a:pt x="1489" y="280"/>
                    <a:pt x="1477" y="221"/>
                  </a:cubicBezTo>
                  <a:cubicBezTo>
                    <a:pt x="1429" y="149"/>
                    <a:pt x="1370" y="90"/>
                    <a:pt x="1286" y="42"/>
                  </a:cubicBezTo>
                  <a:cubicBezTo>
                    <a:pt x="1234" y="23"/>
                    <a:pt x="1185" y="14"/>
                    <a:pt x="1136" y="14"/>
                  </a:cubicBezTo>
                  <a:cubicBezTo>
                    <a:pt x="1096" y="14"/>
                    <a:pt x="1055" y="20"/>
                    <a:pt x="1013" y="30"/>
                  </a:cubicBezTo>
                  <a:cubicBezTo>
                    <a:pt x="983" y="54"/>
                    <a:pt x="952" y="62"/>
                    <a:pt x="921" y="62"/>
                  </a:cubicBezTo>
                  <a:cubicBezTo>
                    <a:pt x="841" y="62"/>
                    <a:pt x="760" y="7"/>
                    <a:pt x="691" y="7"/>
                  </a:cubicBezTo>
                  <a:cubicBezTo>
                    <a:pt x="665" y="12"/>
                    <a:pt x="638" y="14"/>
                    <a:pt x="610" y="14"/>
                  </a:cubicBezTo>
                  <a:cubicBezTo>
                    <a:pt x="538" y="14"/>
                    <a:pt x="462"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35"/>
            <p:cNvSpPr/>
            <p:nvPr/>
          </p:nvSpPr>
          <p:spPr>
            <a:xfrm>
              <a:off x="6045375" y="3491625"/>
              <a:ext cx="28275" cy="10975"/>
            </a:xfrm>
            <a:custGeom>
              <a:avLst/>
              <a:gdLst/>
              <a:ahLst/>
              <a:cxnLst/>
              <a:rect l="l" t="t" r="r" b="b"/>
              <a:pathLst>
                <a:path w="1131" h="439" extrusionOk="0">
                  <a:moveTo>
                    <a:pt x="156" y="1"/>
                  </a:moveTo>
                  <a:cubicBezTo>
                    <a:pt x="132" y="25"/>
                    <a:pt x="120" y="36"/>
                    <a:pt x="108" y="84"/>
                  </a:cubicBezTo>
                  <a:cubicBezTo>
                    <a:pt x="72" y="120"/>
                    <a:pt x="49" y="179"/>
                    <a:pt x="37" y="227"/>
                  </a:cubicBezTo>
                  <a:cubicBezTo>
                    <a:pt x="13" y="263"/>
                    <a:pt x="13" y="275"/>
                    <a:pt x="1" y="298"/>
                  </a:cubicBezTo>
                  <a:cubicBezTo>
                    <a:pt x="138" y="411"/>
                    <a:pt x="287" y="438"/>
                    <a:pt x="439" y="438"/>
                  </a:cubicBezTo>
                  <a:cubicBezTo>
                    <a:pt x="575" y="438"/>
                    <a:pt x="714" y="417"/>
                    <a:pt x="849" y="417"/>
                  </a:cubicBezTo>
                  <a:cubicBezTo>
                    <a:pt x="864" y="417"/>
                    <a:pt x="879" y="417"/>
                    <a:pt x="894" y="417"/>
                  </a:cubicBezTo>
                  <a:cubicBezTo>
                    <a:pt x="907" y="420"/>
                    <a:pt x="921" y="421"/>
                    <a:pt x="934" y="421"/>
                  </a:cubicBezTo>
                  <a:cubicBezTo>
                    <a:pt x="1038" y="421"/>
                    <a:pt x="1131" y="342"/>
                    <a:pt x="1120" y="215"/>
                  </a:cubicBezTo>
                  <a:cubicBezTo>
                    <a:pt x="1096" y="60"/>
                    <a:pt x="1001" y="25"/>
                    <a:pt x="870" y="25"/>
                  </a:cubicBezTo>
                  <a:cubicBezTo>
                    <a:pt x="632" y="1"/>
                    <a:pt x="39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35"/>
            <p:cNvSpPr/>
            <p:nvPr/>
          </p:nvSpPr>
          <p:spPr>
            <a:xfrm>
              <a:off x="6012950" y="3489850"/>
              <a:ext cx="30375" cy="11925"/>
            </a:xfrm>
            <a:custGeom>
              <a:avLst/>
              <a:gdLst/>
              <a:ahLst/>
              <a:cxnLst/>
              <a:rect l="l" t="t" r="r" b="b"/>
              <a:pathLst>
                <a:path w="1215" h="477" extrusionOk="0">
                  <a:moveTo>
                    <a:pt x="294" y="0"/>
                  </a:moveTo>
                  <a:cubicBezTo>
                    <a:pt x="181" y="0"/>
                    <a:pt x="77" y="49"/>
                    <a:pt x="0" y="227"/>
                  </a:cubicBezTo>
                  <a:lnTo>
                    <a:pt x="155" y="369"/>
                  </a:lnTo>
                  <a:cubicBezTo>
                    <a:pt x="238" y="453"/>
                    <a:pt x="357" y="429"/>
                    <a:pt x="453" y="477"/>
                  </a:cubicBezTo>
                  <a:cubicBezTo>
                    <a:pt x="595" y="465"/>
                    <a:pt x="738" y="465"/>
                    <a:pt x="881" y="465"/>
                  </a:cubicBezTo>
                  <a:cubicBezTo>
                    <a:pt x="976" y="417"/>
                    <a:pt x="1096" y="429"/>
                    <a:pt x="1167" y="369"/>
                  </a:cubicBezTo>
                  <a:cubicBezTo>
                    <a:pt x="1215" y="310"/>
                    <a:pt x="1215" y="250"/>
                    <a:pt x="1179" y="191"/>
                  </a:cubicBezTo>
                  <a:cubicBezTo>
                    <a:pt x="1112" y="95"/>
                    <a:pt x="1037" y="38"/>
                    <a:pt x="936" y="38"/>
                  </a:cubicBezTo>
                  <a:cubicBezTo>
                    <a:pt x="911" y="38"/>
                    <a:pt x="885" y="41"/>
                    <a:pt x="857" y="48"/>
                  </a:cubicBezTo>
                  <a:cubicBezTo>
                    <a:pt x="817" y="67"/>
                    <a:pt x="774" y="75"/>
                    <a:pt x="730" y="75"/>
                  </a:cubicBezTo>
                  <a:cubicBezTo>
                    <a:pt x="589" y="75"/>
                    <a:pt x="434"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35"/>
            <p:cNvSpPr/>
            <p:nvPr/>
          </p:nvSpPr>
          <p:spPr>
            <a:xfrm>
              <a:off x="5989725" y="3486350"/>
              <a:ext cx="22350" cy="14600"/>
            </a:xfrm>
            <a:custGeom>
              <a:avLst/>
              <a:gdLst/>
              <a:ahLst/>
              <a:cxnLst/>
              <a:rect l="l" t="t" r="r" b="b"/>
              <a:pathLst>
                <a:path w="894" h="584" extrusionOk="0">
                  <a:moveTo>
                    <a:pt x="371" y="0"/>
                  </a:moveTo>
                  <a:cubicBezTo>
                    <a:pt x="274" y="0"/>
                    <a:pt x="179" y="15"/>
                    <a:pt x="84" y="33"/>
                  </a:cubicBezTo>
                  <a:cubicBezTo>
                    <a:pt x="12" y="152"/>
                    <a:pt x="0" y="259"/>
                    <a:pt x="84" y="367"/>
                  </a:cubicBezTo>
                  <a:cubicBezTo>
                    <a:pt x="155" y="450"/>
                    <a:pt x="298" y="426"/>
                    <a:pt x="370" y="509"/>
                  </a:cubicBezTo>
                  <a:cubicBezTo>
                    <a:pt x="441" y="557"/>
                    <a:pt x="515" y="584"/>
                    <a:pt x="588" y="584"/>
                  </a:cubicBezTo>
                  <a:cubicBezTo>
                    <a:pt x="661" y="584"/>
                    <a:pt x="733" y="557"/>
                    <a:pt x="798" y="497"/>
                  </a:cubicBezTo>
                  <a:lnTo>
                    <a:pt x="798" y="367"/>
                  </a:lnTo>
                  <a:cubicBezTo>
                    <a:pt x="893" y="188"/>
                    <a:pt x="739" y="152"/>
                    <a:pt x="655" y="69"/>
                  </a:cubicBezTo>
                  <a:lnTo>
                    <a:pt x="667" y="57"/>
                  </a:lnTo>
                  <a:cubicBezTo>
                    <a:pt x="566" y="15"/>
                    <a:pt x="468"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35"/>
            <p:cNvSpPr/>
            <p:nvPr/>
          </p:nvSpPr>
          <p:spPr>
            <a:xfrm>
              <a:off x="6006100" y="3488050"/>
              <a:ext cx="30375" cy="8275"/>
            </a:xfrm>
            <a:custGeom>
              <a:avLst/>
              <a:gdLst/>
              <a:ahLst/>
              <a:cxnLst/>
              <a:rect l="l" t="t" r="r" b="b"/>
              <a:pathLst>
                <a:path w="1215" h="331" extrusionOk="0">
                  <a:moveTo>
                    <a:pt x="0" y="1"/>
                  </a:moveTo>
                  <a:cubicBezTo>
                    <a:pt x="60" y="108"/>
                    <a:pt x="96" y="191"/>
                    <a:pt x="143" y="299"/>
                  </a:cubicBezTo>
                  <a:cubicBezTo>
                    <a:pt x="167" y="293"/>
                    <a:pt x="191" y="290"/>
                    <a:pt x="213" y="290"/>
                  </a:cubicBezTo>
                  <a:cubicBezTo>
                    <a:pt x="235" y="290"/>
                    <a:pt x="256" y="293"/>
                    <a:pt x="274" y="299"/>
                  </a:cubicBezTo>
                  <a:cubicBezTo>
                    <a:pt x="368" y="192"/>
                    <a:pt x="461" y="142"/>
                    <a:pt x="558" y="142"/>
                  </a:cubicBezTo>
                  <a:cubicBezTo>
                    <a:pt x="647" y="142"/>
                    <a:pt x="737" y="183"/>
                    <a:pt x="834" y="263"/>
                  </a:cubicBezTo>
                  <a:cubicBezTo>
                    <a:pt x="890" y="312"/>
                    <a:pt x="933" y="331"/>
                    <a:pt x="969" y="331"/>
                  </a:cubicBezTo>
                  <a:cubicBezTo>
                    <a:pt x="1054" y="331"/>
                    <a:pt x="1093" y="219"/>
                    <a:pt x="1143" y="144"/>
                  </a:cubicBezTo>
                  <a:cubicBezTo>
                    <a:pt x="1203" y="120"/>
                    <a:pt x="1215" y="72"/>
                    <a:pt x="1143" y="25"/>
                  </a:cubicBezTo>
                  <a:cubicBezTo>
                    <a:pt x="750" y="13"/>
                    <a:pt x="38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35"/>
            <p:cNvSpPr/>
            <p:nvPr/>
          </p:nvSpPr>
          <p:spPr>
            <a:xfrm>
              <a:off x="5917700" y="3486450"/>
              <a:ext cx="19375" cy="12350"/>
            </a:xfrm>
            <a:custGeom>
              <a:avLst/>
              <a:gdLst/>
              <a:ahLst/>
              <a:cxnLst/>
              <a:rect l="l" t="t" r="r" b="b"/>
              <a:pathLst>
                <a:path w="775" h="494" extrusionOk="0">
                  <a:moveTo>
                    <a:pt x="318" y="1"/>
                  </a:moveTo>
                  <a:cubicBezTo>
                    <a:pt x="239" y="1"/>
                    <a:pt x="163" y="15"/>
                    <a:pt x="95" y="77"/>
                  </a:cubicBezTo>
                  <a:lnTo>
                    <a:pt x="95" y="208"/>
                  </a:lnTo>
                  <a:cubicBezTo>
                    <a:pt x="0" y="386"/>
                    <a:pt x="155" y="422"/>
                    <a:pt x="238" y="493"/>
                  </a:cubicBezTo>
                  <a:lnTo>
                    <a:pt x="500" y="493"/>
                  </a:lnTo>
                  <a:cubicBezTo>
                    <a:pt x="560" y="446"/>
                    <a:pt x="595" y="410"/>
                    <a:pt x="643" y="351"/>
                  </a:cubicBezTo>
                  <a:cubicBezTo>
                    <a:pt x="703" y="208"/>
                    <a:pt x="774" y="77"/>
                    <a:pt x="584" y="5"/>
                  </a:cubicBezTo>
                  <a:cubicBezTo>
                    <a:pt x="560" y="9"/>
                    <a:pt x="536" y="10"/>
                    <a:pt x="513" y="10"/>
                  </a:cubicBezTo>
                  <a:cubicBezTo>
                    <a:pt x="447" y="10"/>
                    <a:pt x="382"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35"/>
            <p:cNvSpPr/>
            <p:nvPr/>
          </p:nvSpPr>
          <p:spPr>
            <a:xfrm>
              <a:off x="5977225" y="3485975"/>
              <a:ext cx="14900" cy="12525"/>
            </a:xfrm>
            <a:custGeom>
              <a:avLst/>
              <a:gdLst/>
              <a:ahLst/>
              <a:cxnLst/>
              <a:rect l="l" t="t" r="r" b="b"/>
              <a:pathLst>
                <a:path w="596" h="501" extrusionOk="0">
                  <a:moveTo>
                    <a:pt x="307" y="1"/>
                  </a:moveTo>
                  <a:cubicBezTo>
                    <a:pt x="209" y="1"/>
                    <a:pt x="108" y="30"/>
                    <a:pt x="0" y="72"/>
                  </a:cubicBezTo>
                  <a:cubicBezTo>
                    <a:pt x="96" y="215"/>
                    <a:pt x="322" y="274"/>
                    <a:pt x="286" y="501"/>
                  </a:cubicBezTo>
                  <a:cubicBezTo>
                    <a:pt x="393" y="453"/>
                    <a:pt x="477" y="405"/>
                    <a:pt x="584" y="370"/>
                  </a:cubicBezTo>
                  <a:cubicBezTo>
                    <a:pt x="584" y="274"/>
                    <a:pt x="596" y="203"/>
                    <a:pt x="596" y="108"/>
                  </a:cubicBezTo>
                  <a:cubicBezTo>
                    <a:pt x="500" y="30"/>
                    <a:pt x="405"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35"/>
            <p:cNvSpPr/>
            <p:nvPr/>
          </p:nvSpPr>
          <p:spPr>
            <a:xfrm>
              <a:off x="5908750" y="3491625"/>
              <a:ext cx="15225" cy="6875"/>
            </a:xfrm>
            <a:custGeom>
              <a:avLst/>
              <a:gdLst/>
              <a:ahLst/>
              <a:cxnLst/>
              <a:rect l="l" t="t" r="r" b="b"/>
              <a:pathLst>
                <a:path w="609" h="275" extrusionOk="0">
                  <a:moveTo>
                    <a:pt x="453" y="1"/>
                  </a:moveTo>
                  <a:lnTo>
                    <a:pt x="1" y="275"/>
                  </a:lnTo>
                  <a:lnTo>
                    <a:pt x="608" y="275"/>
                  </a:lnTo>
                  <a:cubicBezTo>
                    <a:pt x="561" y="179"/>
                    <a:pt x="513" y="96"/>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35"/>
            <p:cNvSpPr/>
            <p:nvPr/>
          </p:nvSpPr>
          <p:spPr>
            <a:xfrm>
              <a:off x="5970375" y="3497200"/>
              <a:ext cx="10750" cy="4950"/>
            </a:xfrm>
            <a:custGeom>
              <a:avLst/>
              <a:gdLst/>
              <a:ahLst/>
              <a:cxnLst/>
              <a:rect l="l" t="t" r="r" b="b"/>
              <a:pathLst>
                <a:path w="430" h="198" extrusionOk="0">
                  <a:moveTo>
                    <a:pt x="210" y="1"/>
                  </a:moveTo>
                  <a:cubicBezTo>
                    <a:pt x="140" y="1"/>
                    <a:pt x="72" y="22"/>
                    <a:pt x="1" y="63"/>
                  </a:cubicBezTo>
                  <a:cubicBezTo>
                    <a:pt x="66" y="153"/>
                    <a:pt x="135" y="197"/>
                    <a:pt x="206" y="197"/>
                  </a:cubicBezTo>
                  <a:cubicBezTo>
                    <a:pt x="277" y="197"/>
                    <a:pt x="352" y="153"/>
                    <a:pt x="429" y="63"/>
                  </a:cubicBezTo>
                  <a:cubicBezTo>
                    <a:pt x="352" y="22"/>
                    <a:pt x="280" y="1"/>
                    <a:pt x="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35"/>
            <p:cNvSpPr/>
            <p:nvPr/>
          </p:nvSpPr>
          <p:spPr>
            <a:xfrm>
              <a:off x="6034675" y="3488350"/>
              <a:ext cx="14000" cy="6875"/>
            </a:xfrm>
            <a:custGeom>
              <a:avLst/>
              <a:gdLst/>
              <a:ahLst/>
              <a:cxnLst/>
              <a:rect l="l" t="t" r="r" b="b"/>
              <a:pathLst>
                <a:path w="560" h="275" extrusionOk="0">
                  <a:moveTo>
                    <a:pt x="560" y="1"/>
                  </a:moveTo>
                  <a:cubicBezTo>
                    <a:pt x="381" y="1"/>
                    <a:pt x="191" y="13"/>
                    <a:pt x="0" y="13"/>
                  </a:cubicBezTo>
                  <a:lnTo>
                    <a:pt x="0" y="132"/>
                  </a:lnTo>
                  <a:cubicBezTo>
                    <a:pt x="107" y="179"/>
                    <a:pt x="191" y="227"/>
                    <a:pt x="262" y="275"/>
                  </a:cubicBezTo>
                  <a:lnTo>
                    <a:pt x="358" y="275"/>
                  </a:lnTo>
                  <a:cubicBezTo>
                    <a:pt x="441" y="251"/>
                    <a:pt x="500" y="215"/>
                    <a:pt x="560" y="132"/>
                  </a:cubicBezTo>
                  <a:lnTo>
                    <a:pt x="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35"/>
            <p:cNvSpPr/>
            <p:nvPr/>
          </p:nvSpPr>
          <p:spPr>
            <a:xfrm>
              <a:off x="5998950" y="3498475"/>
              <a:ext cx="10750" cy="3750"/>
            </a:xfrm>
            <a:custGeom>
              <a:avLst/>
              <a:gdLst/>
              <a:ahLst/>
              <a:cxnLst/>
              <a:rect l="l" t="t" r="r" b="b"/>
              <a:pathLst>
                <a:path w="430" h="150" extrusionOk="0">
                  <a:moveTo>
                    <a:pt x="429" y="1"/>
                  </a:moveTo>
                  <a:lnTo>
                    <a:pt x="429" y="1"/>
                  </a:lnTo>
                  <a:cubicBezTo>
                    <a:pt x="286" y="12"/>
                    <a:pt x="143" y="12"/>
                    <a:pt x="1" y="12"/>
                  </a:cubicBezTo>
                  <a:cubicBezTo>
                    <a:pt x="72" y="102"/>
                    <a:pt x="143" y="149"/>
                    <a:pt x="215" y="149"/>
                  </a:cubicBezTo>
                  <a:cubicBezTo>
                    <a:pt x="286" y="149"/>
                    <a:pt x="358" y="102"/>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35"/>
            <p:cNvSpPr/>
            <p:nvPr/>
          </p:nvSpPr>
          <p:spPr>
            <a:xfrm>
              <a:off x="6034975" y="3498775"/>
              <a:ext cx="7150" cy="2950"/>
            </a:xfrm>
            <a:custGeom>
              <a:avLst/>
              <a:gdLst/>
              <a:ahLst/>
              <a:cxnLst/>
              <a:rect l="l" t="t" r="r" b="b"/>
              <a:pathLst>
                <a:path w="286" h="118" extrusionOk="0">
                  <a:moveTo>
                    <a:pt x="286" y="0"/>
                  </a:moveTo>
                  <a:cubicBezTo>
                    <a:pt x="179" y="0"/>
                    <a:pt x="72" y="12"/>
                    <a:pt x="0" y="108"/>
                  </a:cubicBezTo>
                  <a:cubicBezTo>
                    <a:pt x="32" y="114"/>
                    <a:pt x="61" y="118"/>
                    <a:pt x="89" y="118"/>
                  </a:cubicBezTo>
                  <a:cubicBezTo>
                    <a:pt x="168" y="118"/>
                    <a:pt x="233" y="8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35"/>
            <p:cNvSpPr/>
            <p:nvPr/>
          </p:nvSpPr>
          <p:spPr>
            <a:xfrm>
              <a:off x="5991800" y="3495500"/>
              <a:ext cx="7175" cy="3600"/>
            </a:xfrm>
            <a:custGeom>
              <a:avLst/>
              <a:gdLst/>
              <a:ahLst/>
              <a:cxnLst/>
              <a:rect l="l" t="t" r="r" b="b"/>
              <a:pathLst>
                <a:path w="287" h="144" extrusionOk="0">
                  <a:moveTo>
                    <a:pt x="1" y="1"/>
                  </a:moveTo>
                  <a:cubicBezTo>
                    <a:pt x="60" y="108"/>
                    <a:pt x="168" y="131"/>
                    <a:pt x="287" y="143"/>
                  </a:cubicBezTo>
                  <a:cubicBezTo>
                    <a:pt x="227" y="24"/>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35"/>
            <p:cNvSpPr/>
            <p:nvPr/>
          </p:nvSpPr>
          <p:spPr>
            <a:xfrm>
              <a:off x="6016800" y="3498775"/>
              <a:ext cx="7475" cy="2950"/>
            </a:xfrm>
            <a:custGeom>
              <a:avLst/>
              <a:gdLst/>
              <a:ahLst/>
              <a:cxnLst/>
              <a:rect l="l" t="t" r="r" b="b"/>
              <a:pathLst>
                <a:path w="299" h="118" extrusionOk="0">
                  <a:moveTo>
                    <a:pt x="1" y="0"/>
                  </a:moveTo>
                  <a:cubicBezTo>
                    <a:pt x="54" y="88"/>
                    <a:pt x="125" y="118"/>
                    <a:pt x="207" y="118"/>
                  </a:cubicBezTo>
                  <a:cubicBezTo>
                    <a:pt x="237" y="118"/>
                    <a:pt x="267" y="114"/>
                    <a:pt x="299" y="108"/>
                  </a:cubicBezTo>
                  <a:cubicBezTo>
                    <a:pt x="227" y="12"/>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35"/>
            <p:cNvSpPr/>
            <p:nvPr/>
          </p:nvSpPr>
          <p:spPr>
            <a:xfrm>
              <a:off x="5943875" y="3495200"/>
              <a:ext cx="8675" cy="3300"/>
            </a:xfrm>
            <a:custGeom>
              <a:avLst/>
              <a:gdLst/>
              <a:ahLst/>
              <a:cxnLst/>
              <a:rect l="l" t="t" r="r" b="b"/>
              <a:pathLst>
                <a:path w="347" h="132" extrusionOk="0">
                  <a:moveTo>
                    <a:pt x="49" y="1"/>
                  </a:moveTo>
                  <a:cubicBezTo>
                    <a:pt x="1" y="36"/>
                    <a:pt x="1" y="84"/>
                    <a:pt x="25" y="132"/>
                  </a:cubicBezTo>
                  <a:lnTo>
                    <a:pt x="346" y="132"/>
                  </a:lnTo>
                  <a:cubicBezTo>
                    <a:pt x="263" y="24"/>
                    <a:pt x="168" y="1"/>
                    <a:pt x="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35"/>
            <p:cNvSpPr/>
            <p:nvPr/>
          </p:nvSpPr>
          <p:spPr>
            <a:xfrm>
              <a:off x="5930500" y="3493325"/>
              <a:ext cx="8050" cy="5175"/>
            </a:xfrm>
            <a:custGeom>
              <a:avLst/>
              <a:gdLst/>
              <a:ahLst/>
              <a:cxnLst/>
              <a:rect l="l" t="t" r="r" b="b"/>
              <a:pathLst>
                <a:path w="322" h="207" extrusionOk="0">
                  <a:moveTo>
                    <a:pt x="163" y="0"/>
                  </a:moveTo>
                  <a:cubicBezTo>
                    <a:pt x="109" y="0"/>
                    <a:pt x="56" y="24"/>
                    <a:pt x="12" y="76"/>
                  </a:cubicBezTo>
                  <a:cubicBezTo>
                    <a:pt x="12" y="111"/>
                    <a:pt x="12" y="159"/>
                    <a:pt x="0" y="207"/>
                  </a:cubicBezTo>
                  <a:cubicBezTo>
                    <a:pt x="107" y="207"/>
                    <a:pt x="203" y="207"/>
                    <a:pt x="310" y="195"/>
                  </a:cubicBezTo>
                  <a:cubicBezTo>
                    <a:pt x="322" y="135"/>
                    <a:pt x="310" y="76"/>
                    <a:pt x="262" y="28"/>
                  </a:cubicBezTo>
                  <a:cubicBezTo>
                    <a:pt x="230" y="10"/>
                    <a:pt x="196"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5"/>
            <p:cNvSpPr/>
            <p:nvPr/>
          </p:nvSpPr>
          <p:spPr>
            <a:xfrm>
              <a:off x="5937925" y="3492950"/>
              <a:ext cx="7475" cy="5550"/>
            </a:xfrm>
            <a:custGeom>
              <a:avLst/>
              <a:gdLst/>
              <a:ahLst/>
              <a:cxnLst/>
              <a:rect l="l" t="t" r="r" b="b"/>
              <a:pathLst>
                <a:path w="299" h="222" extrusionOk="0">
                  <a:moveTo>
                    <a:pt x="128" y="0"/>
                  </a:moveTo>
                  <a:cubicBezTo>
                    <a:pt x="98" y="0"/>
                    <a:pt x="71" y="8"/>
                    <a:pt x="48" y="31"/>
                  </a:cubicBezTo>
                  <a:lnTo>
                    <a:pt x="1" y="91"/>
                  </a:lnTo>
                  <a:cubicBezTo>
                    <a:pt x="1" y="126"/>
                    <a:pt x="1" y="174"/>
                    <a:pt x="13" y="222"/>
                  </a:cubicBezTo>
                  <a:cubicBezTo>
                    <a:pt x="108" y="222"/>
                    <a:pt x="179" y="222"/>
                    <a:pt x="287" y="210"/>
                  </a:cubicBezTo>
                  <a:cubicBezTo>
                    <a:pt x="298" y="162"/>
                    <a:pt x="298" y="114"/>
                    <a:pt x="298" y="67"/>
                  </a:cubicBezTo>
                  <a:cubicBezTo>
                    <a:pt x="263" y="43"/>
                    <a:pt x="227" y="31"/>
                    <a:pt x="179" y="7"/>
                  </a:cubicBezTo>
                  <a:cubicBezTo>
                    <a:pt x="162" y="3"/>
                    <a:pt x="14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5"/>
            <p:cNvSpPr/>
            <p:nvPr/>
          </p:nvSpPr>
          <p:spPr>
            <a:xfrm>
              <a:off x="6042100" y="3494800"/>
              <a:ext cx="4300" cy="4000"/>
            </a:xfrm>
            <a:custGeom>
              <a:avLst/>
              <a:gdLst/>
              <a:ahLst/>
              <a:cxnLst/>
              <a:rect l="l" t="t" r="r" b="b"/>
              <a:pathLst>
                <a:path w="172" h="160" extrusionOk="0">
                  <a:moveTo>
                    <a:pt x="78" y="0"/>
                  </a:moveTo>
                  <a:cubicBezTo>
                    <a:pt x="57" y="0"/>
                    <a:pt x="31" y="6"/>
                    <a:pt x="1" y="17"/>
                  </a:cubicBezTo>
                  <a:lnTo>
                    <a:pt x="1" y="159"/>
                  </a:lnTo>
                  <a:lnTo>
                    <a:pt x="144" y="159"/>
                  </a:lnTo>
                  <a:cubicBezTo>
                    <a:pt x="171" y="59"/>
                    <a:pt x="150"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5"/>
            <p:cNvSpPr/>
            <p:nvPr/>
          </p:nvSpPr>
          <p:spPr>
            <a:xfrm>
              <a:off x="5955800" y="3496700"/>
              <a:ext cx="4175" cy="2025"/>
            </a:xfrm>
            <a:custGeom>
              <a:avLst/>
              <a:gdLst/>
              <a:ahLst/>
              <a:cxnLst/>
              <a:rect l="l" t="t" r="r" b="b"/>
              <a:pathLst>
                <a:path w="167" h="81" extrusionOk="0">
                  <a:moveTo>
                    <a:pt x="84" y="0"/>
                  </a:moveTo>
                  <a:cubicBezTo>
                    <a:pt x="57" y="0"/>
                    <a:pt x="30" y="24"/>
                    <a:pt x="0" y="72"/>
                  </a:cubicBezTo>
                  <a:cubicBezTo>
                    <a:pt x="24" y="78"/>
                    <a:pt x="51" y="80"/>
                    <a:pt x="79" y="80"/>
                  </a:cubicBezTo>
                  <a:cubicBezTo>
                    <a:pt x="107" y="80"/>
                    <a:pt x="137" y="78"/>
                    <a:pt x="167" y="72"/>
                  </a:cubicBezTo>
                  <a:cubicBezTo>
                    <a:pt x="137" y="24"/>
                    <a:pt x="110"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5"/>
            <p:cNvSpPr/>
            <p:nvPr/>
          </p:nvSpPr>
          <p:spPr>
            <a:xfrm>
              <a:off x="5824825" y="3537975"/>
              <a:ext cx="69975" cy="14400"/>
            </a:xfrm>
            <a:custGeom>
              <a:avLst/>
              <a:gdLst/>
              <a:ahLst/>
              <a:cxnLst/>
              <a:rect l="l" t="t" r="r" b="b"/>
              <a:pathLst>
                <a:path w="2799" h="576" extrusionOk="0">
                  <a:moveTo>
                    <a:pt x="265" y="1"/>
                  </a:moveTo>
                  <a:cubicBezTo>
                    <a:pt x="168" y="1"/>
                    <a:pt x="112" y="98"/>
                    <a:pt x="24" y="147"/>
                  </a:cubicBezTo>
                  <a:cubicBezTo>
                    <a:pt x="12" y="171"/>
                    <a:pt x="12" y="206"/>
                    <a:pt x="0" y="230"/>
                  </a:cubicBezTo>
                  <a:cubicBezTo>
                    <a:pt x="12" y="266"/>
                    <a:pt x="48" y="278"/>
                    <a:pt x="60" y="314"/>
                  </a:cubicBezTo>
                  <a:cubicBezTo>
                    <a:pt x="239" y="433"/>
                    <a:pt x="441" y="445"/>
                    <a:pt x="643" y="468"/>
                  </a:cubicBezTo>
                  <a:cubicBezTo>
                    <a:pt x="786" y="511"/>
                    <a:pt x="931" y="523"/>
                    <a:pt x="1077" y="523"/>
                  </a:cubicBezTo>
                  <a:cubicBezTo>
                    <a:pt x="1255" y="523"/>
                    <a:pt x="1435" y="505"/>
                    <a:pt x="1613" y="505"/>
                  </a:cubicBezTo>
                  <a:cubicBezTo>
                    <a:pt x="1776" y="505"/>
                    <a:pt x="1937" y="520"/>
                    <a:pt x="2096" y="576"/>
                  </a:cubicBezTo>
                  <a:lnTo>
                    <a:pt x="2203" y="576"/>
                  </a:lnTo>
                  <a:cubicBezTo>
                    <a:pt x="2250" y="542"/>
                    <a:pt x="2305" y="527"/>
                    <a:pt x="2358" y="527"/>
                  </a:cubicBezTo>
                  <a:cubicBezTo>
                    <a:pt x="2400" y="527"/>
                    <a:pt x="2441" y="536"/>
                    <a:pt x="2477" y="552"/>
                  </a:cubicBezTo>
                  <a:cubicBezTo>
                    <a:pt x="2679" y="504"/>
                    <a:pt x="2798" y="433"/>
                    <a:pt x="2644" y="218"/>
                  </a:cubicBezTo>
                  <a:cubicBezTo>
                    <a:pt x="2560" y="206"/>
                    <a:pt x="2465" y="206"/>
                    <a:pt x="2382" y="195"/>
                  </a:cubicBezTo>
                  <a:cubicBezTo>
                    <a:pt x="2382" y="206"/>
                    <a:pt x="2346" y="206"/>
                    <a:pt x="2322" y="218"/>
                  </a:cubicBezTo>
                  <a:cubicBezTo>
                    <a:pt x="2313" y="222"/>
                    <a:pt x="2302" y="223"/>
                    <a:pt x="2292" y="223"/>
                  </a:cubicBezTo>
                  <a:cubicBezTo>
                    <a:pt x="2263" y="223"/>
                    <a:pt x="2232" y="212"/>
                    <a:pt x="2215" y="195"/>
                  </a:cubicBezTo>
                  <a:cubicBezTo>
                    <a:pt x="2215" y="171"/>
                    <a:pt x="2203" y="171"/>
                    <a:pt x="2167" y="159"/>
                  </a:cubicBezTo>
                  <a:cubicBezTo>
                    <a:pt x="2161" y="156"/>
                    <a:pt x="2155" y="154"/>
                    <a:pt x="2148" y="154"/>
                  </a:cubicBezTo>
                  <a:cubicBezTo>
                    <a:pt x="2126" y="154"/>
                    <a:pt x="2102" y="168"/>
                    <a:pt x="2084" y="195"/>
                  </a:cubicBezTo>
                  <a:cubicBezTo>
                    <a:pt x="2054" y="212"/>
                    <a:pt x="2027" y="221"/>
                    <a:pt x="2001" y="221"/>
                  </a:cubicBezTo>
                  <a:cubicBezTo>
                    <a:pt x="1974" y="221"/>
                    <a:pt x="1947" y="212"/>
                    <a:pt x="1917" y="195"/>
                  </a:cubicBezTo>
                  <a:cubicBezTo>
                    <a:pt x="1755" y="119"/>
                    <a:pt x="1585" y="101"/>
                    <a:pt x="1413" y="101"/>
                  </a:cubicBezTo>
                  <a:cubicBezTo>
                    <a:pt x="1253" y="101"/>
                    <a:pt x="1092" y="117"/>
                    <a:pt x="935" y="117"/>
                  </a:cubicBezTo>
                  <a:cubicBezTo>
                    <a:pt x="777" y="117"/>
                    <a:pt x="623" y="102"/>
                    <a:pt x="477" y="40"/>
                  </a:cubicBezTo>
                  <a:cubicBezTo>
                    <a:pt x="429" y="40"/>
                    <a:pt x="381" y="40"/>
                    <a:pt x="334" y="16"/>
                  </a:cubicBezTo>
                  <a:cubicBezTo>
                    <a:pt x="308" y="5"/>
                    <a:pt x="286" y="1"/>
                    <a:pt x="2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5"/>
            <p:cNvSpPr/>
            <p:nvPr/>
          </p:nvSpPr>
          <p:spPr>
            <a:xfrm>
              <a:off x="5711125" y="3534800"/>
              <a:ext cx="63125" cy="10675"/>
            </a:xfrm>
            <a:custGeom>
              <a:avLst/>
              <a:gdLst/>
              <a:ahLst/>
              <a:cxnLst/>
              <a:rect l="l" t="t" r="r" b="b"/>
              <a:pathLst>
                <a:path w="2525" h="427" extrusionOk="0">
                  <a:moveTo>
                    <a:pt x="36" y="0"/>
                  </a:moveTo>
                  <a:cubicBezTo>
                    <a:pt x="0" y="167"/>
                    <a:pt x="95" y="203"/>
                    <a:pt x="226" y="214"/>
                  </a:cubicBezTo>
                  <a:lnTo>
                    <a:pt x="1453" y="214"/>
                  </a:lnTo>
                  <a:cubicBezTo>
                    <a:pt x="1350" y="217"/>
                    <a:pt x="1252" y="218"/>
                    <a:pt x="1157" y="218"/>
                  </a:cubicBezTo>
                  <a:cubicBezTo>
                    <a:pt x="987" y="218"/>
                    <a:pt x="828" y="215"/>
                    <a:pt x="672" y="215"/>
                  </a:cubicBezTo>
                  <a:cubicBezTo>
                    <a:pt x="530" y="215"/>
                    <a:pt x="391" y="218"/>
                    <a:pt x="250" y="226"/>
                  </a:cubicBezTo>
                  <a:cubicBezTo>
                    <a:pt x="226" y="262"/>
                    <a:pt x="203" y="286"/>
                    <a:pt x="167" y="322"/>
                  </a:cubicBezTo>
                  <a:cubicBezTo>
                    <a:pt x="577" y="405"/>
                    <a:pt x="990" y="426"/>
                    <a:pt x="1405" y="426"/>
                  </a:cubicBezTo>
                  <a:cubicBezTo>
                    <a:pt x="1762" y="426"/>
                    <a:pt x="2119" y="410"/>
                    <a:pt x="2477" y="405"/>
                  </a:cubicBezTo>
                  <a:cubicBezTo>
                    <a:pt x="2524" y="95"/>
                    <a:pt x="2179" y="274"/>
                    <a:pt x="2108" y="119"/>
                  </a:cubicBezTo>
                  <a:cubicBezTo>
                    <a:pt x="2120" y="60"/>
                    <a:pt x="2108" y="24"/>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5"/>
            <p:cNvSpPr/>
            <p:nvPr/>
          </p:nvSpPr>
          <p:spPr>
            <a:xfrm>
              <a:off x="5757725" y="3535375"/>
              <a:ext cx="56400" cy="9850"/>
            </a:xfrm>
            <a:custGeom>
              <a:avLst/>
              <a:gdLst/>
              <a:ahLst/>
              <a:cxnLst/>
              <a:rect l="l" t="t" r="r" b="b"/>
              <a:pathLst>
                <a:path w="2256" h="394" extrusionOk="0">
                  <a:moveTo>
                    <a:pt x="363" y="1"/>
                  </a:moveTo>
                  <a:cubicBezTo>
                    <a:pt x="303" y="13"/>
                    <a:pt x="256" y="37"/>
                    <a:pt x="208" y="84"/>
                  </a:cubicBezTo>
                  <a:cubicBezTo>
                    <a:pt x="148" y="120"/>
                    <a:pt x="53" y="132"/>
                    <a:pt x="29" y="180"/>
                  </a:cubicBezTo>
                  <a:cubicBezTo>
                    <a:pt x="1" y="256"/>
                    <a:pt x="56" y="263"/>
                    <a:pt x="110" y="263"/>
                  </a:cubicBezTo>
                  <a:cubicBezTo>
                    <a:pt x="123" y="263"/>
                    <a:pt x="136" y="263"/>
                    <a:pt x="148" y="263"/>
                  </a:cubicBezTo>
                  <a:cubicBezTo>
                    <a:pt x="315" y="275"/>
                    <a:pt x="494" y="239"/>
                    <a:pt x="613" y="382"/>
                  </a:cubicBezTo>
                  <a:cubicBezTo>
                    <a:pt x="1041" y="382"/>
                    <a:pt x="1482" y="382"/>
                    <a:pt x="1922" y="394"/>
                  </a:cubicBezTo>
                  <a:cubicBezTo>
                    <a:pt x="2018" y="310"/>
                    <a:pt x="2149" y="358"/>
                    <a:pt x="2232" y="299"/>
                  </a:cubicBezTo>
                  <a:cubicBezTo>
                    <a:pt x="2256" y="251"/>
                    <a:pt x="2232" y="191"/>
                    <a:pt x="2196" y="156"/>
                  </a:cubicBezTo>
                  <a:lnTo>
                    <a:pt x="2208" y="120"/>
                  </a:lnTo>
                  <a:cubicBezTo>
                    <a:pt x="2053" y="25"/>
                    <a:pt x="1875" y="84"/>
                    <a:pt x="1732" y="13"/>
                  </a:cubicBezTo>
                  <a:lnTo>
                    <a:pt x="1672" y="13"/>
                  </a:lnTo>
                  <a:cubicBezTo>
                    <a:pt x="1464" y="43"/>
                    <a:pt x="1259" y="60"/>
                    <a:pt x="1055" y="60"/>
                  </a:cubicBezTo>
                  <a:cubicBezTo>
                    <a:pt x="851" y="60"/>
                    <a:pt x="648" y="43"/>
                    <a:pt x="4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5"/>
            <p:cNvSpPr/>
            <p:nvPr/>
          </p:nvSpPr>
          <p:spPr>
            <a:xfrm>
              <a:off x="5678075" y="3534500"/>
              <a:ext cx="39325" cy="8050"/>
            </a:xfrm>
            <a:custGeom>
              <a:avLst/>
              <a:gdLst/>
              <a:ahLst/>
              <a:cxnLst/>
              <a:rect l="l" t="t" r="r" b="b"/>
              <a:pathLst>
                <a:path w="1573" h="322" extrusionOk="0">
                  <a:moveTo>
                    <a:pt x="1358" y="0"/>
                  </a:moveTo>
                  <a:cubicBezTo>
                    <a:pt x="977" y="0"/>
                    <a:pt x="584" y="0"/>
                    <a:pt x="215" y="12"/>
                  </a:cubicBezTo>
                  <a:cubicBezTo>
                    <a:pt x="144" y="84"/>
                    <a:pt x="1" y="119"/>
                    <a:pt x="84" y="274"/>
                  </a:cubicBezTo>
                  <a:cubicBezTo>
                    <a:pt x="560" y="286"/>
                    <a:pt x="1013" y="310"/>
                    <a:pt x="1489" y="322"/>
                  </a:cubicBezTo>
                  <a:lnTo>
                    <a:pt x="1513" y="274"/>
                  </a:lnTo>
                  <a:cubicBezTo>
                    <a:pt x="1572" y="226"/>
                    <a:pt x="1572" y="191"/>
                    <a:pt x="1513" y="155"/>
                  </a:cubicBezTo>
                  <a:cubicBezTo>
                    <a:pt x="1453" y="107"/>
                    <a:pt x="1406" y="48"/>
                    <a:pt x="1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5"/>
            <p:cNvSpPr/>
            <p:nvPr/>
          </p:nvSpPr>
          <p:spPr>
            <a:xfrm>
              <a:off x="5837325" y="3531175"/>
              <a:ext cx="40200" cy="3950"/>
            </a:xfrm>
            <a:custGeom>
              <a:avLst/>
              <a:gdLst/>
              <a:ahLst/>
              <a:cxnLst/>
              <a:rect l="l" t="t" r="r" b="b"/>
              <a:pathLst>
                <a:path w="1608" h="158" extrusionOk="0">
                  <a:moveTo>
                    <a:pt x="723" y="0"/>
                  </a:moveTo>
                  <a:cubicBezTo>
                    <a:pt x="481" y="0"/>
                    <a:pt x="239" y="14"/>
                    <a:pt x="0" y="14"/>
                  </a:cubicBezTo>
                  <a:cubicBezTo>
                    <a:pt x="239" y="128"/>
                    <a:pt x="482" y="158"/>
                    <a:pt x="727" y="158"/>
                  </a:cubicBezTo>
                  <a:cubicBezTo>
                    <a:pt x="1000" y="158"/>
                    <a:pt x="1274" y="121"/>
                    <a:pt x="1546" y="121"/>
                  </a:cubicBezTo>
                  <a:cubicBezTo>
                    <a:pt x="1567" y="121"/>
                    <a:pt x="1587" y="121"/>
                    <a:pt x="1608" y="121"/>
                  </a:cubicBezTo>
                  <a:cubicBezTo>
                    <a:pt x="1323" y="22"/>
                    <a:pt x="1024" y="0"/>
                    <a:pt x="7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35"/>
            <p:cNvSpPr/>
            <p:nvPr/>
          </p:nvSpPr>
          <p:spPr>
            <a:xfrm>
              <a:off x="5837025" y="3537925"/>
              <a:ext cx="36050" cy="4350"/>
            </a:xfrm>
            <a:custGeom>
              <a:avLst/>
              <a:gdLst/>
              <a:ahLst/>
              <a:cxnLst/>
              <a:rect l="l" t="t" r="r" b="b"/>
              <a:pathLst>
                <a:path w="1442" h="174" extrusionOk="0">
                  <a:moveTo>
                    <a:pt x="846" y="0"/>
                  </a:moveTo>
                  <a:cubicBezTo>
                    <a:pt x="627" y="0"/>
                    <a:pt x="402" y="40"/>
                    <a:pt x="179" y="40"/>
                  </a:cubicBezTo>
                  <a:cubicBezTo>
                    <a:pt x="119" y="40"/>
                    <a:pt x="60" y="37"/>
                    <a:pt x="1" y="30"/>
                  </a:cubicBezTo>
                  <a:lnTo>
                    <a:pt x="1" y="30"/>
                  </a:lnTo>
                  <a:cubicBezTo>
                    <a:pt x="220" y="148"/>
                    <a:pt x="446" y="173"/>
                    <a:pt x="675" y="173"/>
                  </a:cubicBezTo>
                  <a:cubicBezTo>
                    <a:pt x="846" y="173"/>
                    <a:pt x="1018" y="159"/>
                    <a:pt x="1189" y="159"/>
                  </a:cubicBezTo>
                  <a:cubicBezTo>
                    <a:pt x="1274" y="159"/>
                    <a:pt x="1358" y="162"/>
                    <a:pt x="1441" y="173"/>
                  </a:cubicBezTo>
                  <a:cubicBezTo>
                    <a:pt x="1253" y="36"/>
                    <a:pt x="1052" y="0"/>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35"/>
            <p:cNvSpPr/>
            <p:nvPr/>
          </p:nvSpPr>
          <p:spPr>
            <a:xfrm>
              <a:off x="5892775" y="3544025"/>
              <a:ext cx="31500" cy="10725"/>
            </a:xfrm>
            <a:custGeom>
              <a:avLst/>
              <a:gdLst/>
              <a:ahLst/>
              <a:cxnLst/>
              <a:rect l="l" t="t" r="r" b="b"/>
              <a:pathLst>
                <a:path w="1260" h="429" extrusionOk="0">
                  <a:moveTo>
                    <a:pt x="187" y="1"/>
                  </a:moveTo>
                  <a:cubicBezTo>
                    <a:pt x="55" y="1"/>
                    <a:pt x="0" y="79"/>
                    <a:pt x="92" y="322"/>
                  </a:cubicBezTo>
                  <a:cubicBezTo>
                    <a:pt x="259" y="345"/>
                    <a:pt x="438" y="369"/>
                    <a:pt x="616" y="381"/>
                  </a:cubicBezTo>
                  <a:cubicBezTo>
                    <a:pt x="819" y="310"/>
                    <a:pt x="1092" y="429"/>
                    <a:pt x="1259" y="191"/>
                  </a:cubicBezTo>
                  <a:cubicBezTo>
                    <a:pt x="1200" y="161"/>
                    <a:pt x="1143" y="146"/>
                    <a:pt x="1088" y="146"/>
                  </a:cubicBezTo>
                  <a:cubicBezTo>
                    <a:pt x="1033" y="146"/>
                    <a:pt x="979" y="161"/>
                    <a:pt x="926" y="191"/>
                  </a:cubicBezTo>
                  <a:cubicBezTo>
                    <a:pt x="920" y="179"/>
                    <a:pt x="908" y="173"/>
                    <a:pt x="894" y="173"/>
                  </a:cubicBezTo>
                  <a:cubicBezTo>
                    <a:pt x="881" y="173"/>
                    <a:pt x="866" y="179"/>
                    <a:pt x="854" y="191"/>
                  </a:cubicBezTo>
                  <a:cubicBezTo>
                    <a:pt x="700" y="84"/>
                    <a:pt x="509" y="203"/>
                    <a:pt x="390" y="36"/>
                  </a:cubicBezTo>
                  <a:cubicBezTo>
                    <a:pt x="312" y="15"/>
                    <a:pt x="243"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5"/>
            <p:cNvSpPr/>
            <p:nvPr/>
          </p:nvSpPr>
          <p:spPr>
            <a:xfrm>
              <a:off x="5768575" y="3533125"/>
              <a:ext cx="30675" cy="5400"/>
            </a:xfrm>
            <a:custGeom>
              <a:avLst/>
              <a:gdLst/>
              <a:ahLst/>
              <a:cxnLst/>
              <a:rect l="l" t="t" r="r" b="b"/>
              <a:pathLst>
                <a:path w="1227" h="216" extrusionOk="0">
                  <a:moveTo>
                    <a:pt x="589" y="0"/>
                  </a:moveTo>
                  <a:cubicBezTo>
                    <a:pt x="547" y="0"/>
                    <a:pt x="504" y="15"/>
                    <a:pt x="464" y="43"/>
                  </a:cubicBezTo>
                  <a:cubicBezTo>
                    <a:pt x="310" y="43"/>
                    <a:pt x="155" y="55"/>
                    <a:pt x="0" y="67"/>
                  </a:cubicBezTo>
                  <a:cubicBezTo>
                    <a:pt x="235" y="154"/>
                    <a:pt x="467" y="215"/>
                    <a:pt x="697" y="215"/>
                  </a:cubicBezTo>
                  <a:cubicBezTo>
                    <a:pt x="874" y="215"/>
                    <a:pt x="1050" y="179"/>
                    <a:pt x="1226" y="91"/>
                  </a:cubicBezTo>
                  <a:cubicBezTo>
                    <a:pt x="1060" y="67"/>
                    <a:pt x="905" y="67"/>
                    <a:pt x="726" y="55"/>
                  </a:cubicBezTo>
                  <a:cubicBezTo>
                    <a:pt x="683" y="18"/>
                    <a:pt x="636"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5"/>
            <p:cNvSpPr/>
            <p:nvPr/>
          </p:nvSpPr>
          <p:spPr>
            <a:xfrm>
              <a:off x="5664100" y="3534225"/>
              <a:ext cx="19350" cy="7425"/>
            </a:xfrm>
            <a:custGeom>
              <a:avLst/>
              <a:gdLst/>
              <a:ahLst/>
              <a:cxnLst/>
              <a:rect l="l" t="t" r="r" b="b"/>
              <a:pathLst>
                <a:path w="774" h="297" extrusionOk="0">
                  <a:moveTo>
                    <a:pt x="411" y="1"/>
                  </a:moveTo>
                  <a:cubicBezTo>
                    <a:pt x="352" y="1"/>
                    <a:pt x="294" y="3"/>
                    <a:pt x="238" y="11"/>
                  </a:cubicBezTo>
                  <a:cubicBezTo>
                    <a:pt x="0" y="59"/>
                    <a:pt x="143" y="190"/>
                    <a:pt x="202" y="297"/>
                  </a:cubicBezTo>
                  <a:cubicBezTo>
                    <a:pt x="357" y="285"/>
                    <a:pt x="488" y="285"/>
                    <a:pt x="643" y="261"/>
                  </a:cubicBezTo>
                  <a:cubicBezTo>
                    <a:pt x="679" y="178"/>
                    <a:pt x="726" y="106"/>
                    <a:pt x="774" y="11"/>
                  </a:cubicBezTo>
                  <a:cubicBezTo>
                    <a:pt x="655" y="11"/>
                    <a:pt x="531" y="1"/>
                    <a:pt x="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5"/>
            <p:cNvSpPr/>
            <p:nvPr/>
          </p:nvSpPr>
          <p:spPr>
            <a:xfrm>
              <a:off x="5882875" y="3542050"/>
              <a:ext cx="19650" cy="10325"/>
            </a:xfrm>
            <a:custGeom>
              <a:avLst/>
              <a:gdLst/>
              <a:ahLst/>
              <a:cxnLst/>
              <a:rect l="l" t="t" r="r" b="b"/>
              <a:pathLst>
                <a:path w="786" h="413" extrusionOk="0">
                  <a:moveTo>
                    <a:pt x="465" y="1"/>
                  </a:moveTo>
                  <a:cubicBezTo>
                    <a:pt x="418" y="1"/>
                    <a:pt x="370" y="4"/>
                    <a:pt x="322" y="8"/>
                  </a:cubicBezTo>
                  <a:cubicBezTo>
                    <a:pt x="322" y="222"/>
                    <a:pt x="179" y="282"/>
                    <a:pt x="12" y="305"/>
                  </a:cubicBezTo>
                  <a:cubicBezTo>
                    <a:pt x="0" y="353"/>
                    <a:pt x="12" y="389"/>
                    <a:pt x="60" y="413"/>
                  </a:cubicBezTo>
                  <a:cubicBezTo>
                    <a:pt x="203" y="413"/>
                    <a:pt x="345" y="401"/>
                    <a:pt x="488" y="401"/>
                  </a:cubicBezTo>
                  <a:cubicBezTo>
                    <a:pt x="488" y="210"/>
                    <a:pt x="619" y="127"/>
                    <a:pt x="786" y="115"/>
                  </a:cubicBezTo>
                  <a:cubicBezTo>
                    <a:pt x="693" y="22"/>
                    <a:pt x="5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5"/>
            <p:cNvSpPr/>
            <p:nvPr/>
          </p:nvSpPr>
          <p:spPr>
            <a:xfrm>
              <a:off x="5790900" y="3527950"/>
              <a:ext cx="22350" cy="3450"/>
            </a:xfrm>
            <a:custGeom>
              <a:avLst/>
              <a:gdLst/>
              <a:ahLst/>
              <a:cxnLst/>
              <a:rect l="l" t="t" r="r" b="b"/>
              <a:pathLst>
                <a:path w="894" h="138" extrusionOk="0">
                  <a:moveTo>
                    <a:pt x="0" y="0"/>
                  </a:moveTo>
                  <a:cubicBezTo>
                    <a:pt x="143" y="107"/>
                    <a:pt x="292" y="137"/>
                    <a:pt x="442" y="137"/>
                  </a:cubicBezTo>
                  <a:cubicBezTo>
                    <a:pt x="592" y="137"/>
                    <a:pt x="744" y="107"/>
                    <a:pt x="893" y="96"/>
                  </a:cubicBezTo>
                  <a:lnTo>
                    <a:pt x="893" y="24"/>
                  </a:lnTo>
                  <a:lnTo>
                    <a:pt x="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5"/>
            <p:cNvSpPr/>
            <p:nvPr/>
          </p:nvSpPr>
          <p:spPr>
            <a:xfrm>
              <a:off x="5902225" y="3532775"/>
              <a:ext cx="18475" cy="5725"/>
            </a:xfrm>
            <a:custGeom>
              <a:avLst/>
              <a:gdLst/>
              <a:ahLst/>
              <a:cxnLst/>
              <a:rect l="l" t="t" r="r" b="b"/>
              <a:pathLst>
                <a:path w="739" h="229" extrusionOk="0">
                  <a:moveTo>
                    <a:pt x="494" y="1"/>
                  </a:moveTo>
                  <a:cubicBezTo>
                    <a:pt x="426" y="1"/>
                    <a:pt x="357" y="28"/>
                    <a:pt x="286" y="57"/>
                  </a:cubicBezTo>
                  <a:cubicBezTo>
                    <a:pt x="191" y="69"/>
                    <a:pt x="83" y="81"/>
                    <a:pt x="0" y="105"/>
                  </a:cubicBezTo>
                  <a:cubicBezTo>
                    <a:pt x="110" y="203"/>
                    <a:pt x="228" y="229"/>
                    <a:pt x="349" y="229"/>
                  </a:cubicBezTo>
                  <a:cubicBezTo>
                    <a:pt x="478" y="229"/>
                    <a:pt x="610" y="200"/>
                    <a:pt x="738" y="200"/>
                  </a:cubicBezTo>
                  <a:cubicBezTo>
                    <a:pt x="714" y="176"/>
                    <a:pt x="714" y="129"/>
                    <a:pt x="703" y="105"/>
                  </a:cubicBezTo>
                  <a:cubicBezTo>
                    <a:pt x="631" y="28"/>
                    <a:pt x="563" y="1"/>
                    <a:pt x="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5"/>
            <p:cNvSpPr/>
            <p:nvPr/>
          </p:nvSpPr>
          <p:spPr>
            <a:xfrm>
              <a:off x="5812025" y="3536650"/>
              <a:ext cx="15800" cy="6600"/>
            </a:xfrm>
            <a:custGeom>
              <a:avLst/>
              <a:gdLst/>
              <a:ahLst/>
              <a:cxnLst/>
              <a:rect l="l" t="t" r="r" b="b"/>
              <a:pathLst>
                <a:path w="632" h="264" extrusionOk="0">
                  <a:moveTo>
                    <a:pt x="294" y="1"/>
                  </a:moveTo>
                  <a:cubicBezTo>
                    <a:pt x="245" y="1"/>
                    <a:pt x="197" y="15"/>
                    <a:pt x="155" y="45"/>
                  </a:cubicBezTo>
                  <a:cubicBezTo>
                    <a:pt x="108" y="69"/>
                    <a:pt x="48" y="81"/>
                    <a:pt x="0" y="93"/>
                  </a:cubicBezTo>
                  <a:cubicBezTo>
                    <a:pt x="24" y="140"/>
                    <a:pt x="24" y="164"/>
                    <a:pt x="24" y="212"/>
                  </a:cubicBezTo>
                  <a:cubicBezTo>
                    <a:pt x="52" y="248"/>
                    <a:pt x="93" y="264"/>
                    <a:pt x="137" y="264"/>
                  </a:cubicBezTo>
                  <a:cubicBezTo>
                    <a:pt x="151" y="264"/>
                    <a:pt x="165" y="262"/>
                    <a:pt x="179" y="259"/>
                  </a:cubicBezTo>
                  <a:cubicBezTo>
                    <a:pt x="227" y="259"/>
                    <a:pt x="278" y="263"/>
                    <a:pt x="330" y="263"/>
                  </a:cubicBezTo>
                  <a:cubicBezTo>
                    <a:pt x="409" y="263"/>
                    <a:pt x="489" y="255"/>
                    <a:pt x="560" y="212"/>
                  </a:cubicBezTo>
                  <a:lnTo>
                    <a:pt x="584" y="188"/>
                  </a:lnTo>
                  <a:cubicBezTo>
                    <a:pt x="631" y="140"/>
                    <a:pt x="631" y="93"/>
                    <a:pt x="572" y="69"/>
                  </a:cubicBezTo>
                  <a:cubicBezTo>
                    <a:pt x="559" y="72"/>
                    <a:pt x="546" y="74"/>
                    <a:pt x="534" y="74"/>
                  </a:cubicBezTo>
                  <a:cubicBezTo>
                    <a:pt x="500" y="74"/>
                    <a:pt x="467" y="63"/>
                    <a:pt x="441" y="45"/>
                  </a:cubicBezTo>
                  <a:cubicBezTo>
                    <a:pt x="393" y="15"/>
                    <a:pt x="343" y="1"/>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5"/>
            <p:cNvSpPr/>
            <p:nvPr/>
          </p:nvSpPr>
          <p:spPr>
            <a:xfrm>
              <a:off x="5981100" y="3537775"/>
              <a:ext cx="14000" cy="4175"/>
            </a:xfrm>
            <a:custGeom>
              <a:avLst/>
              <a:gdLst/>
              <a:ahLst/>
              <a:cxnLst/>
              <a:rect l="l" t="t" r="r" b="b"/>
              <a:pathLst>
                <a:path w="560" h="167" extrusionOk="0">
                  <a:moveTo>
                    <a:pt x="310" y="0"/>
                  </a:moveTo>
                  <a:cubicBezTo>
                    <a:pt x="191" y="24"/>
                    <a:pt x="72" y="36"/>
                    <a:pt x="0" y="119"/>
                  </a:cubicBezTo>
                  <a:lnTo>
                    <a:pt x="405" y="167"/>
                  </a:lnTo>
                  <a:cubicBezTo>
                    <a:pt x="465" y="119"/>
                    <a:pt x="500" y="60"/>
                    <a:pt x="560" y="24"/>
                  </a:cubicBezTo>
                  <a:cubicBezTo>
                    <a:pt x="488" y="24"/>
                    <a:pt x="393"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5"/>
            <p:cNvSpPr/>
            <p:nvPr/>
          </p:nvSpPr>
          <p:spPr>
            <a:xfrm>
              <a:off x="5800725" y="3534725"/>
              <a:ext cx="11925" cy="3500"/>
            </a:xfrm>
            <a:custGeom>
              <a:avLst/>
              <a:gdLst/>
              <a:ahLst/>
              <a:cxnLst/>
              <a:rect l="l" t="t" r="r" b="b"/>
              <a:pathLst>
                <a:path w="477" h="140" extrusionOk="0">
                  <a:moveTo>
                    <a:pt x="171" y="0"/>
                  </a:moveTo>
                  <a:cubicBezTo>
                    <a:pt x="116" y="0"/>
                    <a:pt x="60" y="7"/>
                    <a:pt x="0" y="15"/>
                  </a:cubicBezTo>
                  <a:cubicBezTo>
                    <a:pt x="83" y="113"/>
                    <a:pt x="185" y="140"/>
                    <a:pt x="292" y="140"/>
                  </a:cubicBezTo>
                  <a:cubicBezTo>
                    <a:pt x="353" y="140"/>
                    <a:pt x="415" y="131"/>
                    <a:pt x="476" y="122"/>
                  </a:cubicBezTo>
                  <a:cubicBezTo>
                    <a:pt x="381" y="27"/>
                    <a:pt x="280"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5"/>
            <p:cNvSpPr/>
            <p:nvPr/>
          </p:nvSpPr>
          <p:spPr>
            <a:xfrm>
              <a:off x="5902225" y="3544900"/>
              <a:ext cx="11625" cy="4225"/>
            </a:xfrm>
            <a:custGeom>
              <a:avLst/>
              <a:gdLst/>
              <a:ahLst/>
              <a:cxnLst/>
              <a:rect l="l" t="t" r="r" b="b"/>
              <a:pathLst>
                <a:path w="465" h="169" extrusionOk="0">
                  <a:moveTo>
                    <a:pt x="0" y="1"/>
                  </a:moveTo>
                  <a:lnTo>
                    <a:pt x="0" y="1"/>
                  </a:lnTo>
                  <a:cubicBezTo>
                    <a:pt x="77" y="140"/>
                    <a:pt x="174" y="169"/>
                    <a:pt x="281" y="169"/>
                  </a:cubicBezTo>
                  <a:cubicBezTo>
                    <a:pt x="340" y="169"/>
                    <a:pt x="401" y="160"/>
                    <a:pt x="464" y="156"/>
                  </a:cubicBezTo>
                  <a:cubicBezTo>
                    <a:pt x="322" y="37"/>
                    <a:pt x="167"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5"/>
            <p:cNvSpPr/>
            <p:nvPr/>
          </p:nvSpPr>
          <p:spPr>
            <a:xfrm>
              <a:off x="5826600" y="3535600"/>
              <a:ext cx="7175" cy="6050"/>
            </a:xfrm>
            <a:custGeom>
              <a:avLst/>
              <a:gdLst/>
              <a:ahLst/>
              <a:cxnLst/>
              <a:rect l="l" t="t" r="r" b="b"/>
              <a:pathLst>
                <a:path w="287" h="242" extrusionOk="0">
                  <a:moveTo>
                    <a:pt x="152" y="0"/>
                  </a:moveTo>
                  <a:cubicBezTo>
                    <a:pt x="95" y="0"/>
                    <a:pt x="42" y="48"/>
                    <a:pt x="1" y="123"/>
                  </a:cubicBezTo>
                  <a:cubicBezTo>
                    <a:pt x="13" y="147"/>
                    <a:pt x="13" y="194"/>
                    <a:pt x="13" y="242"/>
                  </a:cubicBezTo>
                  <a:cubicBezTo>
                    <a:pt x="108" y="182"/>
                    <a:pt x="191" y="135"/>
                    <a:pt x="287" y="87"/>
                  </a:cubicBezTo>
                  <a:cubicBezTo>
                    <a:pt x="241" y="26"/>
                    <a:pt x="195"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5"/>
            <p:cNvSpPr/>
            <p:nvPr/>
          </p:nvSpPr>
          <p:spPr>
            <a:xfrm>
              <a:off x="5816200" y="3535425"/>
              <a:ext cx="7150" cy="2375"/>
            </a:xfrm>
            <a:custGeom>
              <a:avLst/>
              <a:gdLst/>
              <a:ahLst/>
              <a:cxnLst/>
              <a:rect l="l" t="t" r="r" b="b"/>
              <a:pathLst>
                <a:path w="286" h="95" extrusionOk="0">
                  <a:moveTo>
                    <a:pt x="142" y="0"/>
                  </a:moveTo>
                  <a:cubicBezTo>
                    <a:pt x="95" y="0"/>
                    <a:pt x="49" y="33"/>
                    <a:pt x="0" y="94"/>
                  </a:cubicBezTo>
                  <a:lnTo>
                    <a:pt x="286" y="94"/>
                  </a:lnTo>
                  <a:cubicBezTo>
                    <a:pt x="234" y="30"/>
                    <a:pt x="187" y="0"/>
                    <a:pt x="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5"/>
            <p:cNvSpPr/>
            <p:nvPr/>
          </p:nvSpPr>
          <p:spPr>
            <a:xfrm>
              <a:off x="5915900" y="3546300"/>
              <a:ext cx="8375" cy="2500"/>
            </a:xfrm>
            <a:custGeom>
              <a:avLst/>
              <a:gdLst/>
              <a:ahLst/>
              <a:cxnLst/>
              <a:rect l="l" t="t" r="r" b="b"/>
              <a:pathLst>
                <a:path w="335" h="100" extrusionOk="0">
                  <a:moveTo>
                    <a:pt x="178" y="1"/>
                  </a:moveTo>
                  <a:cubicBezTo>
                    <a:pt x="117" y="1"/>
                    <a:pt x="59" y="41"/>
                    <a:pt x="1" y="100"/>
                  </a:cubicBezTo>
                  <a:lnTo>
                    <a:pt x="334" y="100"/>
                  </a:lnTo>
                  <a:cubicBezTo>
                    <a:pt x="280" y="29"/>
                    <a:pt x="228"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5"/>
            <p:cNvSpPr/>
            <p:nvPr/>
          </p:nvSpPr>
          <p:spPr>
            <a:xfrm>
              <a:off x="5762025" y="3534800"/>
              <a:ext cx="4475" cy="2700"/>
            </a:xfrm>
            <a:custGeom>
              <a:avLst/>
              <a:gdLst/>
              <a:ahLst/>
              <a:cxnLst/>
              <a:rect l="l" t="t" r="r" b="b"/>
              <a:pathLst>
                <a:path w="179" h="108" extrusionOk="0">
                  <a:moveTo>
                    <a:pt x="0" y="0"/>
                  </a:moveTo>
                  <a:cubicBezTo>
                    <a:pt x="0" y="36"/>
                    <a:pt x="12" y="83"/>
                    <a:pt x="24" y="107"/>
                  </a:cubicBezTo>
                  <a:cubicBezTo>
                    <a:pt x="84" y="83"/>
                    <a:pt x="131" y="48"/>
                    <a:pt x="179" y="24"/>
                  </a:cubicBezTo>
                  <a:cubicBezTo>
                    <a:pt x="119" y="0"/>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5"/>
            <p:cNvSpPr/>
            <p:nvPr/>
          </p:nvSpPr>
          <p:spPr>
            <a:xfrm>
              <a:off x="5814700" y="3527950"/>
              <a:ext cx="6275" cy="2400"/>
            </a:xfrm>
            <a:custGeom>
              <a:avLst/>
              <a:gdLst/>
              <a:ahLst/>
              <a:cxnLst/>
              <a:rect l="l" t="t" r="r" b="b"/>
              <a:pathLst>
                <a:path w="251" h="96" extrusionOk="0">
                  <a:moveTo>
                    <a:pt x="96" y="0"/>
                  </a:moveTo>
                  <a:cubicBezTo>
                    <a:pt x="36" y="12"/>
                    <a:pt x="1" y="36"/>
                    <a:pt x="13" y="84"/>
                  </a:cubicBezTo>
                  <a:cubicBezTo>
                    <a:pt x="96" y="96"/>
                    <a:pt x="155" y="96"/>
                    <a:pt x="227" y="96"/>
                  </a:cubicBezTo>
                  <a:cubicBezTo>
                    <a:pt x="251" y="36"/>
                    <a:pt x="227" y="12"/>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5"/>
            <p:cNvSpPr/>
            <p:nvPr/>
          </p:nvSpPr>
          <p:spPr>
            <a:xfrm>
              <a:off x="5811425" y="3527950"/>
              <a:ext cx="5675" cy="2400"/>
            </a:xfrm>
            <a:custGeom>
              <a:avLst/>
              <a:gdLst/>
              <a:ahLst/>
              <a:cxnLst/>
              <a:rect l="l" t="t" r="r" b="b"/>
              <a:pathLst>
                <a:path w="227" h="96" extrusionOk="0">
                  <a:moveTo>
                    <a:pt x="1" y="0"/>
                  </a:moveTo>
                  <a:cubicBezTo>
                    <a:pt x="24" y="24"/>
                    <a:pt x="60" y="60"/>
                    <a:pt x="72" y="96"/>
                  </a:cubicBezTo>
                  <a:lnTo>
                    <a:pt x="144" y="96"/>
                  </a:lnTo>
                  <a:cubicBezTo>
                    <a:pt x="167" y="60"/>
                    <a:pt x="191"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5"/>
            <p:cNvSpPr/>
            <p:nvPr/>
          </p:nvSpPr>
          <p:spPr>
            <a:xfrm>
              <a:off x="5822150" y="3527350"/>
              <a:ext cx="5375" cy="3000"/>
            </a:xfrm>
            <a:custGeom>
              <a:avLst/>
              <a:gdLst/>
              <a:ahLst/>
              <a:cxnLst/>
              <a:rect l="l" t="t" r="r" b="b"/>
              <a:pathLst>
                <a:path w="215" h="120" extrusionOk="0">
                  <a:moveTo>
                    <a:pt x="72" y="0"/>
                  </a:moveTo>
                  <a:cubicBezTo>
                    <a:pt x="12" y="24"/>
                    <a:pt x="0" y="60"/>
                    <a:pt x="12" y="120"/>
                  </a:cubicBezTo>
                  <a:lnTo>
                    <a:pt x="215" y="120"/>
                  </a:lnTo>
                  <a:cubicBezTo>
                    <a:pt x="191" y="96"/>
                    <a:pt x="179" y="48"/>
                    <a:pt x="155" y="24"/>
                  </a:cubicBezTo>
                  <a:cubicBezTo>
                    <a:pt x="146" y="29"/>
                    <a:pt x="138" y="31"/>
                    <a:pt x="128" y="31"/>
                  </a:cubicBezTo>
                  <a:cubicBezTo>
                    <a:pt x="112" y="31"/>
                    <a:pt x="94" y="23"/>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5"/>
            <p:cNvSpPr/>
            <p:nvPr/>
          </p:nvSpPr>
          <p:spPr>
            <a:xfrm>
              <a:off x="5818275" y="3527950"/>
              <a:ext cx="5675" cy="3000"/>
            </a:xfrm>
            <a:custGeom>
              <a:avLst/>
              <a:gdLst/>
              <a:ahLst/>
              <a:cxnLst/>
              <a:rect l="l" t="t" r="r" b="b"/>
              <a:pathLst>
                <a:path w="227" h="120" extrusionOk="0">
                  <a:moveTo>
                    <a:pt x="227" y="0"/>
                  </a:moveTo>
                  <a:cubicBezTo>
                    <a:pt x="155" y="0"/>
                    <a:pt x="84" y="0"/>
                    <a:pt x="0" y="12"/>
                  </a:cubicBezTo>
                  <a:cubicBezTo>
                    <a:pt x="24" y="36"/>
                    <a:pt x="48" y="72"/>
                    <a:pt x="60" y="119"/>
                  </a:cubicBezTo>
                  <a:lnTo>
                    <a:pt x="167" y="119"/>
                  </a:lnTo>
                  <a:cubicBezTo>
                    <a:pt x="191" y="72"/>
                    <a:pt x="215"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5"/>
            <p:cNvSpPr/>
            <p:nvPr/>
          </p:nvSpPr>
          <p:spPr>
            <a:xfrm>
              <a:off x="5877200" y="3539925"/>
              <a:ext cx="3300" cy="2250"/>
            </a:xfrm>
            <a:custGeom>
              <a:avLst/>
              <a:gdLst/>
              <a:ahLst/>
              <a:cxnLst/>
              <a:rect l="l" t="t" r="r" b="b"/>
              <a:pathLst>
                <a:path w="132" h="90" extrusionOk="0">
                  <a:moveTo>
                    <a:pt x="57" y="1"/>
                  </a:moveTo>
                  <a:cubicBezTo>
                    <a:pt x="37" y="1"/>
                    <a:pt x="19" y="27"/>
                    <a:pt x="1" y="81"/>
                  </a:cubicBezTo>
                  <a:cubicBezTo>
                    <a:pt x="25" y="87"/>
                    <a:pt x="49" y="90"/>
                    <a:pt x="71" y="90"/>
                  </a:cubicBezTo>
                  <a:cubicBezTo>
                    <a:pt x="93" y="90"/>
                    <a:pt x="114" y="87"/>
                    <a:pt x="132" y="81"/>
                  </a:cubicBezTo>
                  <a:cubicBezTo>
                    <a:pt x="102" y="27"/>
                    <a:pt x="78" y="1"/>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5"/>
            <p:cNvSpPr/>
            <p:nvPr/>
          </p:nvSpPr>
          <p:spPr>
            <a:xfrm>
              <a:off x="5873050" y="3541925"/>
              <a:ext cx="4175" cy="2050"/>
            </a:xfrm>
            <a:custGeom>
              <a:avLst/>
              <a:gdLst/>
              <a:ahLst/>
              <a:cxnLst/>
              <a:rect l="l" t="t" r="r" b="b"/>
              <a:pathLst>
                <a:path w="167" h="82" extrusionOk="0">
                  <a:moveTo>
                    <a:pt x="0" y="1"/>
                  </a:moveTo>
                  <a:cubicBezTo>
                    <a:pt x="30" y="54"/>
                    <a:pt x="57" y="81"/>
                    <a:pt x="84" y="81"/>
                  </a:cubicBezTo>
                  <a:cubicBezTo>
                    <a:pt x="110" y="81"/>
                    <a:pt x="137" y="54"/>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5"/>
            <p:cNvSpPr/>
            <p:nvPr/>
          </p:nvSpPr>
          <p:spPr>
            <a:xfrm>
              <a:off x="5880175" y="3541925"/>
              <a:ext cx="4200" cy="1225"/>
            </a:xfrm>
            <a:custGeom>
              <a:avLst/>
              <a:gdLst/>
              <a:ahLst/>
              <a:cxnLst/>
              <a:rect l="l" t="t" r="r" b="b"/>
              <a:pathLst>
                <a:path w="168" h="49" extrusionOk="0">
                  <a:moveTo>
                    <a:pt x="1" y="1"/>
                  </a:moveTo>
                  <a:cubicBezTo>
                    <a:pt x="13" y="13"/>
                    <a:pt x="37" y="48"/>
                    <a:pt x="49" y="48"/>
                  </a:cubicBezTo>
                  <a:cubicBezTo>
                    <a:pt x="96" y="37"/>
                    <a:pt x="120" y="13"/>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5"/>
            <p:cNvSpPr/>
            <p:nvPr/>
          </p:nvSpPr>
          <p:spPr>
            <a:xfrm>
              <a:off x="5540275" y="2121775"/>
              <a:ext cx="46450" cy="15950"/>
            </a:xfrm>
            <a:custGeom>
              <a:avLst/>
              <a:gdLst/>
              <a:ahLst/>
              <a:cxnLst/>
              <a:rect l="l" t="t" r="r" b="b"/>
              <a:pathLst>
                <a:path w="1858" h="638" extrusionOk="0">
                  <a:moveTo>
                    <a:pt x="1030" y="0"/>
                  </a:moveTo>
                  <a:cubicBezTo>
                    <a:pt x="678" y="0"/>
                    <a:pt x="334" y="26"/>
                    <a:pt x="0" y="145"/>
                  </a:cubicBezTo>
                  <a:lnTo>
                    <a:pt x="0" y="300"/>
                  </a:lnTo>
                  <a:cubicBezTo>
                    <a:pt x="119" y="431"/>
                    <a:pt x="274" y="443"/>
                    <a:pt x="441" y="467"/>
                  </a:cubicBezTo>
                  <a:cubicBezTo>
                    <a:pt x="465" y="464"/>
                    <a:pt x="488" y="463"/>
                    <a:pt x="511" y="463"/>
                  </a:cubicBezTo>
                  <a:cubicBezTo>
                    <a:pt x="707" y="463"/>
                    <a:pt x="876" y="547"/>
                    <a:pt x="1036" y="621"/>
                  </a:cubicBezTo>
                  <a:cubicBezTo>
                    <a:pt x="1063" y="632"/>
                    <a:pt x="1087" y="638"/>
                    <a:pt x="1111" y="638"/>
                  </a:cubicBezTo>
                  <a:cubicBezTo>
                    <a:pt x="1141" y="638"/>
                    <a:pt x="1170" y="629"/>
                    <a:pt x="1203" y="609"/>
                  </a:cubicBezTo>
                  <a:cubicBezTo>
                    <a:pt x="1250" y="586"/>
                    <a:pt x="1286" y="538"/>
                    <a:pt x="1322" y="490"/>
                  </a:cubicBezTo>
                  <a:lnTo>
                    <a:pt x="1322" y="431"/>
                  </a:lnTo>
                  <a:cubicBezTo>
                    <a:pt x="1326" y="427"/>
                    <a:pt x="1330" y="424"/>
                    <a:pt x="1334" y="424"/>
                  </a:cubicBezTo>
                  <a:cubicBezTo>
                    <a:pt x="1344" y="424"/>
                    <a:pt x="1357" y="435"/>
                    <a:pt x="1381" y="467"/>
                  </a:cubicBezTo>
                  <a:cubicBezTo>
                    <a:pt x="1429" y="479"/>
                    <a:pt x="1465" y="490"/>
                    <a:pt x="1524" y="490"/>
                  </a:cubicBezTo>
                  <a:cubicBezTo>
                    <a:pt x="1607" y="479"/>
                    <a:pt x="1679" y="443"/>
                    <a:pt x="1750" y="407"/>
                  </a:cubicBezTo>
                  <a:cubicBezTo>
                    <a:pt x="1798" y="371"/>
                    <a:pt x="1822" y="324"/>
                    <a:pt x="1857" y="288"/>
                  </a:cubicBezTo>
                  <a:lnTo>
                    <a:pt x="1857" y="145"/>
                  </a:lnTo>
                  <a:lnTo>
                    <a:pt x="1679" y="14"/>
                  </a:lnTo>
                  <a:cubicBezTo>
                    <a:pt x="1459" y="10"/>
                    <a:pt x="1243" y="0"/>
                    <a:pt x="10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5"/>
            <p:cNvSpPr/>
            <p:nvPr/>
          </p:nvSpPr>
          <p:spPr>
            <a:xfrm>
              <a:off x="5514125" y="2128975"/>
              <a:ext cx="47000" cy="12275"/>
            </a:xfrm>
            <a:custGeom>
              <a:avLst/>
              <a:gdLst/>
              <a:ahLst/>
              <a:cxnLst/>
              <a:rect l="l" t="t" r="r" b="b"/>
              <a:pathLst>
                <a:path w="1880" h="491" extrusionOk="0">
                  <a:moveTo>
                    <a:pt x="1022" y="0"/>
                  </a:moveTo>
                  <a:cubicBezTo>
                    <a:pt x="748" y="36"/>
                    <a:pt x="451" y="83"/>
                    <a:pt x="177" y="119"/>
                  </a:cubicBezTo>
                  <a:cubicBezTo>
                    <a:pt x="152" y="113"/>
                    <a:pt x="130" y="110"/>
                    <a:pt x="111" y="110"/>
                  </a:cubicBezTo>
                  <a:cubicBezTo>
                    <a:pt x="23" y="110"/>
                    <a:pt x="0" y="176"/>
                    <a:pt x="10" y="274"/>
                  </a:cubicBezTo>
                  <a:cubicBezTo>
                    <a:pt x="58" y="321"/>
                    <a:pt x="117" y="369"/>
                    <a:pt x="177" y="381"/>
                  </a:cubicBezTo>
                  <a:cubicBezTo>
                    <a:pt x="475" y="441"/>
                    <a:pt x="784" y="369"/>
                    <a:pt x="1070" y="476"/>
                  </a:cubicBezTo>
                  <a:cubicBezTo>
                    <a:pt x="1166" y="483"/>
                    <a:pt x="1266" y="490"/>
                    <a:pt x="1366" y="490"/>
                  </a:cubicBezTo>
                  <a:cubicBezTo>
                    <a:pt x="1439" y="490"/>
                    <a:pt x="1511" y="486"/>
                    <a:pt x="1582" y="476"/>
                  </a:cubicBezTo>
                  <a:cubicBezTo>
                    <a:pt x="1820" y="321"/>
                    <a:pt x="1879" y="179"/>
                    <a:pt x="1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5"/>
            <p:cNvSpPr/>
            <p:nvPr/>
          </p:nvSpPr>
          <p:spPr>
            <a:xfrm>
              <a:off x="5493225" y="2125300"/>
              <a:ext cx="25025" cy="16500"/>
            </a:xfrm>
            <a:custGeom>
              <a:avLst/>
              <a:gdLst/>
              <a:ahLst/>
              <a:cxnLst/>
              <a:rect l="l" t="t" r="r" b="b"/>
              <a:pathLst>
                <a:path w="1001" h="660" extrusionOk="0">
                  <a:moveTo>
                    <a:pt x="215" y="1"/>
                  </a:moveTo>
                  <a:cubicBezTo>
                    <a:pt x="195" y="1"/>
                    <a:pt x="175" y="2"/>
                    <a:pt x="156" y="4"/>
                  </a:cubicBezTo>
                  <a:cubicBezTo>
                    <a:pt x="13" y="123"/>
                    <a:pt x="48" y="290"/>
                    <a:pt x="1" y="445"/>
                  </a:cubicBezTo>
                  <a:lnTo>
                    <a:pt x="1" y="540"/>
                  </a:lnTo>
                  <a:cubicBezTo>
                    <a:pt x="144" y="611"/>
                    <a:pt x="284" y="660"/>
                    <a:pt x="418" y="660"/>
                  </a:cubicBezTo>
                  <a:cubicBezTo>
                    <a:pt x="575" y="660"/>
                    <a:pt x="724" y="594"/>
                    <a:pt x="858" y="421"/>
                  </a:cubicBezTo>
                  <a:cubicBezTo>
                    <a:pt x="906" y="361"/>
                    <a:pt x="953" y="326"/>
                    <a:pt x="1001" y="278"/>
                  </a:cubicBezTo>
                  <a:cubicBezTo>
                    <a:pt x="991" y="184"/>
                    <a:pt x="971" y="43"/>
                    <a:pt x="877" y="43"/>
                  </a:cubicBezTo>
                  <a:cubicBezTo>
                    <a:pt x="864" y="43"/>
                    <a:pt x="850" y="46"/>
                    <a:pt x="834" y="52"/>
                  </a:cubicBezTo>
                  <a:cubicBezTo>
                    <a:pt x="794" y="60"/>
                    <a:pt x="754" y="63"/>
                    <a:pt x="714" y="63"/>
                  </a:cubicBezTo>
                  <a:cubicBezTo>
                    <a:pt x="541" y="63"/>
                    <a:pt x="375"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5"/>
            <p:cNvSpPr/>
            <p:nvPr/>
          </p:nvSpPr>
          <p:spPr>
            <a:xfrm>
              <a:off x="5366425" y="2107525"/>
              <a:ext cx="19375" cy="16075"/>
            </a:xfrm>
            <a:custGeom>
              <a:avLst/>
              <a:gdLst/>
              <a:ahLst/>
              <a:cxnLst/>
              <a:rect l="l" t="t" r="r" b="b"/>
              <a:pathLst>
                <a:path w="775" h="643" extrusionOk="0">
                  <a:moveTo>
                    <a:pt x="346" y="1"/>
                  </a:moveTo>
                  <a:cubicBezTo>
                    <a:pt x="287" y="48"/>
                    <a:pt x="287" y="96"/>
                    <a:pt x="322" y="144"/>
                  </a:cubicBezTo>
                  <a:cubicBezTo>
                    <a:pt x="275" y="275"/>
                    <a:pt x="179" y="358"/>
                    <a:pt x="48" y="417"/>
                  </a:cubicBezTo>
                  <a:cubicBezTo>
                    <a:pt x="1" y="465"/>
                    <a:pt x="1" y="513"/>
                    <a:pt x="60" y="560"/>
                  </a:cubicBezTo>
                  <a:cubicBezTo>
                    <a:pt x="203" y="572"/>
                    <a:pt x="346" y="572"/>
                    <a:pt x="489" y="572"/>
                  </a:cubicBezTo>
                  <a:cubicBezTo>
                    <a:pt x="530" y="622"/>
                    <a:pt x="578" y="643"/>
                    <a:pt x="635" y="643"/>
                  </a:cubicBezTo>
                  <a:cubicBezTo>
                    <a:pt x="660" y="643"/>
                    <a:pt x="686" y="639"/>
                    <a:pt x="715" y="632"/>
                  </a:cubicBezTo>
                  <a:lnTo>
                    <a:pt x="775" y="572"/>
                  </a:lnTo>
                  <a:cubicBezTo>
                    <a:pt x="525" y="406"/>
                    <a:pt x="608" y="215"/>
                    <a:pt x="739" y="25"/>
                  </a:cubicBezTo>
                  <a:cubicBezTo>
                    <a:pt x="608" y="25"/>
                    <a:pt x="477"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5"/>
            <p:cNvSpPr/>
            <p:nvPr/>
          </p:nvSpPr>
          <p:spPr>
            <a:xfrm>
              <a:off x="5482525" y="2124975"/>
              <a:ext cx="19950" cy="11450"/>
            </a:xfrm>
            <a:custGeom>
              <a:avLst/>
              <a:gdLst/>
              <a:ahLst/>
              <a:cxnLst/>
              <a:rect l="l" t="t" r="r" b="b"/>
              <a:pathLst>
                <a:path w="798" h="458" extrusionOk="0">
                  <a:moveTo>
                    <a:pt x="500" y="1"/>
                  </a:moveTo>
                  <a:cubicBezTo>
                    <a:pt x="319" y="1"/>
                    <a:pt x="155" y="64"/>
                    <a:pt x="0" y="136"/>
                  </a:cubicBezTo>
                  <a:cubicBezTo>
                    <a:pt x="0" y="458"/>
                    <a:pt x="226" y="422"/>
                    <a:pt x="429" y="434"/>
                  </a:cubicBezTo>
                  <a:cubicBezTo>
                    <a:pt x="798" y="410"/>
                    <a:pt x="524" y="136"/>
                    <a:pt x="584" y="5"/>
                  </a:cubicBezTo>
                  <a:cubicBezTo>
                    <a:pt x="555" y="2"/>
                    <a:pt x="527" y="1"/>
                    <a:pt x="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5"/>
            <p:cNvSpPr/>
            <p:nvPr/>
          </p:nvSpPr>
          <p:spPr>
            <a:xfrm>
              <a:off x="5391725" y="2124800"/>
              <a:ext cx="5100" cy="8050"/>
            </a:xfrm>
            <a:custGeom>
              <a:avLst/>
              <a:gdLst/>
              <a:ahLst/>
              <a:cxnLst/>
              <a:rect l="l" t="t" r="r" b="b"/>
              <a:pathLst>
                <a:path w="204" h="322" extrusionOk="0">
                  <a:moveTo>
                    <a:pt x="179" y="0"/>
                  </a:moveTo>
                  <a:cubicBezTo>
                    <a:pt x="132" y="12"/>
                    <a:pt x="84" y="12"/>
                    <a:pt x="48" y="12"/>
                  </a:cubicBezTo>
                  <a:cubicBezTo>
                    <a:pt x="60" y="119"/>
                    <a:pt x="1" y="238"/>
                    <a:pt x="120" y="322"/>
                  </a:cubicBezTo>
                  <a:cubicBezTo>
                    <a:pt x="203" y="227"/>
                    <a:pt x="179" y="107"/>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5"/>
            <p:cNvSpPr/>
            <p:nvPr/>
          </p:nvSpPr>
          <p:spPr>
            <a:xfrm>
              <a:off x="5443150" y="2128375"/>
              <a:ext cx="6950" cy="6700"/>
            </a:xfrm>
            <a:custGeom>
              <a:avLst/>
              <a:gdLst/>
              <a:ahLst/>
              <a:cxnLst/>
              <a:rect l="l" t="t" r="r" b="b"/>
              <a:pathLst>
                <a:path w="278" h="268" extrusionOk="0">
                  <a:moveTo>
                    <a:pt x="135" y="0"/>
                  </a:moveTo>
                  <a:cubicBezTo>
                    <a:pt x="92" y="129"/>
                    <a:pt x="0" y="267"/>
                    <a:pt x="192" y="267"/>
                  </a:cubicBezTo>
                  <a:cubicBezTo>
                    <a:pt x="213" y="267"/>
                    <a:pt x="237" y="266"/>
                    <a:pt x="266" y="262"/>
                  </a:cubicBezTo>
                  <a:cubicBezTo>
                    <a:pt x="266" y="179"/>
                    <a:pt x="277" y="95"/>
                    <a:pt x="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5"/>
            <p:cNvSpPr/>
            <p:nvPr/>
          </p:nvSpPr>
          <p:spPr>
            <a:xfrm>
              <a:off x="5384300" y="2121525"/>
              <a:ext cx="8650" cy="3600"/>
            </a:xfrm>
            <a:custGeom>
              <a:avLst/>
              <a:gdLst/>
              <a:ahLst/>
              <a:cxnLst/>
              <a:rect l="l" t="t" r="r" b="b"/>
              <a:pathLst>
                <a:path w="346" h="144" extrusionOk="0">
                  <a:moveTo>
                    <a:pt x="60" y="0"/>
                  </a:moveTo>
                  <a:cubicBezTo>
                    <a:pt x="48" y="24"/>
                    <a:pt x="12" y="36"/>
                    <a:pt x="0" y="72"/>
                  </a:cubicBezTo>
                  <a:cubicBezTo>
                    <a:pt x="12" y="96"/>
                    <a:pt x="24" y="119"/>
                    <a:pt x="48" y="143"/>
                  </a:cubicBezTo>
                  <a:lnTo>
                    <a:pt x="345" y="143"/>
                  </a:lnTo>
                  <a:cubicBezTo>
                    <a:pt x="286" y="24"/>
                    <a:pt x="179"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5"/>
            <p:cNvSpPr/>
            <p:nvPr/>
          </p:nvSpPr>
          <p:spPr>
            <a:xfrm>
              <a:off x="5450075" y="2127475"/>
              <a:ext cx="1500" cy="1525"/>
            </a:xfrm>
            <a:custGeom>
              <a:avLst/>
              <a:gdLst/>
              <a:ahLst/>
              <a:cxnLst/>
              <a:rect l="l" t="t" r="r" b="b"/>
              <a:pathLst>
                <a:path w="60" h="61" extrusionOk="0">
                  <a:moveTo>
                    <a:pt x="60" y="0"/>
                  </a:moveTo>
                  <a:lnTo>
                    <a:pt x="19" y="41"/>
                  </a:lnTo>
                  <a:lnTo>
                    <a:pt x="19" y="41"/>
                  </a:lnTo>
                  <a:cubicBezTo>
                    <a:pt x="30" y="36"/>
                    <a:pt x="41" y="36"/>
                    <a:pt x="48" y="36"/>
                  </a:cubicBezTo>
                  <a:cubicBezTo>
                    <a:pt x="60" y="24"/>
                    <a:pt x="60" y="12"/>
                    <a:pt x="60" y="0"/>
                  </a:cubicBezTo>
                  <a:close/>
                  <a:moveTo>
                    <a:pt x="19" y="41"/>
                  </a:moveTo>
                  <a:cubicBezTo>
                    <a:pt x="12" y="45"/>
                    <a:pt x="5" y="50"/>
                    <a:pt x="0" y="60"/>
                  </a:cubicBezTo>
                  <a:lnTo>
                    <a:pt x="19" y="4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5"/>
            <p:cNvSpPr/>
            <p:nvPr/>
          </p:nvSpPr>
          <p:spPr>
            <a:xfrm>
              <a:off x="5478650" y="2126950"/>
              <a:ext cx="3900" cy="2050"/>
            </a:xfrm>
            <a:custGeom>
              <a:avLst/>
              <a:gdLst/>
              <a:ahLst/>
              <a:cxnLst/>
              <a:rect l="l" t="t" r="r" b="b"/>
              <a:pathLst>
                <a:path w="156" h="82" extrusionOk="0">
                  <a:moveTo>
                    <a:pt x="78" y="1"/>
                  </a:moveTo>
                  <a:cubicBezTo>
                    <a:pt x="51" y="1"/>
                    <a:pt x="24" y="27"/>
                    <a:pt x="0" y="81"/>
                  </a:cubicBezTo>
                  <a:lnTo>
                    <a:pt x="155" y="81"/>
                  </a:lnTo>
                  <a:cubicBezTo>
                    <a:pt x="131" y="27"/>
                    <a:pt x="105"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5"/>
            <p:cNvSpPr/>
            <p:nvPr/>
          </p:nvSpPr>
          <p:spPr>
            <a:xfrm>
              <a:off x="5704575" y="2135500"/>
              <a:ext cx="79200" cy="11950"/>
            </a:xfrm>
            <a:custGeom>
              <a:avLst/>
              <a:gdLst/>
              <a:ahLst/>
              <a:cxnLst/>
              <a:rect l="l" t="t" r="r" b="b"/>
              <a:pathLst>
                <a:path w="3168" h="478" extrusionOk="0">
                  <a:moveTo>
                    <a:pt x="0" y="1"/>
                  </a:moveTo>
                  <a:lnTo>
                    <a:pt x="0" y="132"/>
                  </a:lnTo>
                  <a:cubicBezTo>
                    <a:pt x="584" y="477"/>
                    <a:pt x="1239" y="406"/>
                    <a:pt x="1881" y="453"/>
                  </a:cubicBezTo>
                  <a:cubicBezTo>
                    <a:pt x="2251" y="120"/>
                    <a:pt x="2751" y="311"/>
                    <a:pt x="3167" y="156"/>
                  </a:cubicBezTo>
                  <a:lnTo>
                    <a:pt x="3167" y="13"/>
                  </a:lnTo>
                  <a:lnTo>
                    <a:pt x="2179" y="13"/>
                  </a:lnTo>
                  <a:cubicBezTo>
                    <a:pt x="2102" y="66"/>
                    <a:pt x="2027" y="93"/>
                    <a:pt x="1953" y="93"/>
                  </a:cubicBezTo>
                  <a:cubicBezTo>
                    <a:pt x="1879" y="93"/>
                    <a:pt x="1804" y="66"/>
                    <a:pt x="1727" y="13"/>
                  </a:cubicBezTo>
                  <a:cubicBezTo>
                    <a:pt x="1143" y="13"/>
                    <a:pt x="5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5"/>
            <p:cNvSpPr/>
            <p:nvPr/>
          </p:nvSpPr>
          <p:spPr>
            <a:xfrm>
              <a:off x="5664100" y="2138775"/>
              <a:ext cx="87525" cy="12600"/>
            </a:xfrm>
            <a:custGeom>
              <a:avLst/>
              <a:gdLst/>
              <a:ahLst/>
              <a:cxnLst/>
              <a:rect l="l" t="t" r="r" b="b"/>
              <a:pathLst>
                <a:path w="3501" h="504" extrusionOk="0">
                  <a:moveTo>
                    <a:pt x="1619" y="1"/>
                  </a:moveTo>
                  <a:cubicBezTo>
                    <a:pt x="1095" y="25"/>
                    <a:pt x="560" y="25"/>
                    <a:pt x="48" y="180"/>
                  </a:cubicBezTo>
                  <a:cubicBezTo>
                    <a:pt x="0" y="263"/>
                    <a:pt x="0" y="322"/>
                    <a:pt x="71" y="382"/>
                  </a:cubicBezTo>
                  <a:cubicBezTo>
                    <a:pt x="251" y="473"/>
                    <a:pt x="429" y="503"/>
                    <a:pt x="607" y="503"/>
                  </a:cubicBezTo>
                  <a:cubicBezTo>
                    <a:pt x="942" y="503"/>
                    <a:pt x="1276" y="397"/>
                    <a:pt x="1612" y="397"/>
                  </a:cubicBezTo>
                  <a:cubicBezTo>
                    <a:pt x="1725" y="397"/>
                    <a:pt x="1839" y="409"/>
                    <a:pt x="1953" y="441"/>
                  </a:cubicBezTo>
                  <a:cubicBezTo>
                    <a:pt x="2054" y="402"/>
                    <a:pt x="2158" y="389"/>
                    <a:pt x="2265" y="389"/>
                  </a:cubicBezTo>
                  <a:cubicBezTo>
                    <a:pt x="2384" y="389"/>
                    <a:pt x="2506" y="405"/>
                    <a:pt x="2631" y="418"/>
                  </a:cubicBezTo>
                  <a:cubicBezTo>
                    <a:pt x="2785" y="437"/>
                    <a:pt x="2948" y="487"/>
                    <a:pt x="3107" y="487"/>
                  </a:cubicBezTo>
                  <a:cubicBezTo>
                    <a:pt x="3245" y="487"/>
                    <a:pt x="3379" y="449"/>
                    <a:pt x="3500" y="322"/>
                  </a:cubicBezTo>
                  <a:cubicBezTo>
                    <a:pt x="2917" y="1"/>
                    <a:pt x="2227" y="168"/>
                    <a:pt x="1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5"/>
            <p:cNvSpPr/>
            <p:nvPr/>
          </p:nvSpPr>
          <p:spPr>
            <a:xfrm>
              <a:off x="5634925" y="2142525"/>
              <a:ext cx="78300" cy="13325"/>
            </a:xfrm>
            <a:custGeom>
              <a:avLst/>
              <a:gdLst/>
              <a:ahLst/>
              <a:cxnLst/>
              <a:rect l="l" t="t" r="r" b="b"/>
              <a:pathLst>
                <a:path w="3132" h="533" extrusionOk="0">
                  <a:moveTo>
                    <a:pt x="527" y="1"/>
                  </a:moveTo>
                  <a:cubicBezTo>
                    <a:pt x="377" y="1"/>
                    <a:pt x="242" y="50"/>
                    <a:pt x="107" y="113"/>
                  </a:cubicBezTo>
                  <a:cubicBezTo>
                    <a:pt x="36" y="184"/>
                    <a:pt x="0" y="268"/>
                    <a:pt x="24" y="375"/>
                  </a:cubicBezTo>
                  <a:cubicBezTo>
                    <a:pt x="48" y="446"/>
                    <a:pt x="95" y="494"/>
                    <a:pt x="155" y="530"/>
                  </a:cubicBezTo>
                  <a:lnTo>
                    <a:pt x="238" y="482"/>
                  </a:lnTo>
                  <a:cubicBezTo>
                    <a:pt x="286" y="482"/>
                    <a:pt x="346" y="494"/>
                    <a:pt x="393" y="494"/>
                  </a:cubicBezTo>
                  <a:cubicBezTo>
                    <a:pt x="578" y="518"/>
                    <a:pt x="768" y="533"/>
                    <a:pt x="959" y="533"/>
                  </a:cubicBezTo>
                  <a:cubicBezTo>
                    <a:pt x="1149" y="533"/>
                    <a:pt x="1340" y="518"/>
                    <a:pt x="1524" y="482"/>
                  </a:cubicBezTo>
                  <a:lnTo>
                    <a:pt x="1667" y="482"/>
                  </a:lnTo>
                  <a:cubicBezTo>
                    <a:pt x="1780" y="512"/>
                    <a:pt x="1896" y="527"/>
                    <a:pt x="2014" y="527"/>
                  </a:cubicBezTo>
                  <a:cubicBezTo>
                    <a:pt x="2131" y="527"/>
                    <a:pt x="2251" y="512"/>
                    <a:pt x="2370" y="482"/>
                  </a:cubicBezTo>
                  <a:cubicBezTo>
                    <a:pt x="2429" y="470"/>
                    <a:pt x="2477" y="446"/>
                    <a:pt x="2536" y="434"/>
                  </a:cubicBezTo>
                  <a:cubicBezTo>
                    <a:pt x="2639" y="317"/>
                    <a:pt x="2768" y="313"/>
                    <a:pt x="2897" y="313"/>
                  </a:cubicBezTo>
                  <a:cubicBezTo>
                    <a:pt x="2908" y="313"/>
                    <a:pt x="2919" y="313"/>
                    <a:pt x="2930" y="313"/>
                  </a:cubicBezTo>
                  <a:cubicBezTo>
                    <a:pt x="2999" y="313"/>
                    <a:pt x="3068" y="311"/>
                    <a:pt x="3132" y="291"/>
                  </a:cubicBezTo>
                  <a:cubicBezTo>
                    <a:pt x="3084" y="244"/>
                    <a:pt x="3024" y="137"/>
                    <a:pt x="3001" y="137"/>
                  </a:cubicBezTo>
                  <a:cubicBezTo>
                    <a:pt x="2818" y="162"/>
                    <a:pt x="2636" y="170"/>
                    <a:pt x="2455" y="170"/>
                  </a:cubicBezTo>
                  <a:cubicBezTo>
                    <a:pt x="2188" y="170"/>
                    <a:pt x="1922" y="153"/>
                    <a:pt x="1655" y="153"/>
                  </a:cubicBezTo>
                  <a:cubicBezTo>
                    <a:pt x="1512" y="153"/>
                    <a:pt x="1370" y="158"/>
                    <a:pt x="1227" y="172"/>
                  </a:cubicBezTo>
                  <a:cubicBezTo>
                    <a:pt x="1179" y="125"/>
                    <a:pt x="1131" y="89"/>
                    <a:pt x="1108" y="89"/>
                  </a:cubicBezTo>
                  <a:cubicBezTo>
                    <a:pt x="1000" y="77"/>
                    <a:pt x="893" y="89"/>
                    <a:pt x="798" y="53"/>
                  </a:cubicBezTo>
                  <a:cubicBezTo>
                    <a:pt x="762" y="30"/>
                    <a:pt x="715" y="18"/>
                    <a:pt x="679" y="18"/>
                  </a:cubicBezTo>
                  <a:cubicBezTo>
                    <a:pt x="626" y="6"/>
                    <a:pt x="576"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5"/>
            <p:cNvSpPr/>
            <p:nvPr/>
          </p:nvSpPr>
          <p:spPr>
            <a:xfrm>
              <a:off x="5610500" y="2137600"/>
              <a:ext cx="40525" cy="13000"/>
            </a:xfrm>
            <a:custGeom>
              <a:avLst/>
              <a:gdLst/>
              <a:ahLst/>
              <a:cxnLst/>
              <a:rect l="l" t="t" r="r" b="b"/>
              <a:pathLst>
                <a:path w="1621" h="520" extrusionOk="0">
                  <a:moveTo>
                    <a:pt x="531" y="0"/>
                  </a:moveTo>
                  <a:cubicBezTo>
                    <a:pt x="461" y="0"/>
                    <a:pt x="392" y="21"/>
                    <a:pt x="322" y="84"/>
                  </a:cubicBezTo>
                  <a:cubicBezTo>
                    <a:pt x="299" y="90"/>
                    <a:pt x="278" y="93"/>
                    <a:pt x="257" y="93"/>
                  </a:cubicBezTo>
                  <a:cubicBezTo>
                    <a:pt x="236" y="93"/>
                    <a:pt x="215" y="90"/>
                    <a:pt x="191" y="84"/>
                  </a:cubicBezTo>
                  <a:cubicBezTo>
                    <a:pt x="1" y="84"/>
                    <a:pt x="25" y="191"/>
                    <a:pt x="72" y="310"/>
                  </a:cubicBezTo>
                  <a:cubicBezTo>
                    <a:pt x="223" y="461"/>
                    <a:pt x="383" y="520"/>
                    <a:pt x="547" y="520"/>
                  </a:cubicBezTo>
                  <a:cubicBezTo>
                    <a:pt x="708" y="520"/>
                    <a:pt x="872" y="464"/>
                    <a:pt x="1037" y="381"/>
                  </a:cubicBezTo>
                  <a:cubicBezTo>
                    <a:pt x="1251" y="369"/>
                    <a:pt x="1453" y="346"/>
                    <a:pt x="1620" y="203"/>
                  </a:cubicBezTo>
                  <a:cubicBezTo>
                    <a:pt x="1549" y="107"/>
                    <a:pt x="1456" y="90"/>
                    <a:pt x="1358" y="90"/>
                  </a:cubicBezTo>
                  <a:cubicBezTo>
                    <a:pt x="1299" y="90"/>
                    <a:pt x="1238" y="96"/>
                    <a:pt x="1178" y="96"/>
                  </a:cubicBezTo>
                  <a:cubicBezTo>
                    <a:pt x="1138" y="96"/>
                    <a:pt x="1099" y="93"/>
                    <a:pt x="1061" y="84"/>
                  </a:cubicBezTo>
                  <a:cubicBezTo>
                    <a:pt x="1034" y="90"/>
                    <a:pt x="1007" y="92"/>
                    <a:pt x="981" y="92"/>
                  </a:cubicBezTo>
                  <a:cubicBezTo>
                    <a:pt x="825" y="92"/>
                    <a:pt x="676"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5"/>
            <p:cNvSpPr/>
            <p:nvPr/>
          </p:nvSpPr>
          <p:spPr>
            <a:xfrm>
              <a:off x="5632525" y="2125275"/>
              <a:ext cx="25450" cy="10550"/>
            </a:xfrm>
            <a:custGeom>
              <a:avLst/>
              <a:gdLst/>
              <a:ahLst/>
              <a:cxnLst/>
              <a:rect l="l" t="t" r="r" b="b"/>
              <a:pathLst>
                <a:path w="1018" h="422" extrusionOk="0">
                  <a:moveTo>
                    <a:pt x="455" y="0"/>
                  </a:moveTo>
                  <a:cubicBezTo>
                    <a:pt x="296" y="0"/>
                    <a:pt x="142" y="33"/>
                    <a:pt x="1" y="148"/>
                  </a:cubicBezTo>
                  <a:cubicBezTo>
                    <a:pt x="61" y="231"/>
                    <a:pt x="96" y="339"/>
                    <a:pt x="156" y="422"/>
                  </a:cubicBezTo>
                  <a:cubicBezTo>
                    <a:pt x="263" y="315"/>
                    <a:pt x="373" y="279"/>
                    <a:pt x="486" y="279"/>
                  </a:cubicBezTo>
                  <a:cubicBezTo>
                    <a:pt x="599" y="279"/>
                    <a:pt x="715" y="315"/>
                    <a:pt x="834" y="350"/>
                  </a:cubicBezTo>
                  <a:cubicBezTo>
                    <a:pt x="853" y="357"/>
                    <a:pt x="871" y="361"/>
                    <a:pt x="889" y="361"/>
                  </a:cubicBezTo>
                  <a:cubicBezTo>
                    <a:pt x="962" y="361"/>
                    <a:pt x="1018" y="303"/>
                    <a:pt x="989" y="208"/>
                  </a:cubicBezTo>
                  <a:cubicBezTo>
                    <a:pt x="977" y="148"/>
                    <a:pt x="918" y="41"/>
                    <a:pt x="870" y="41"/>
                  </a:cubicBezTo>
                  <a:cubicBezTo>
                    <a:pt x="732" y="24"/>
                    <a:pt x="59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5"/>
            <p:cNvSpPr/>
            <p:nvPr/>
          </p:nvSpPr>
          <p:spPr>
            <a:xfrm>
              <a:off x="5654275" y="2141250"/>
              <a:ext cx="8950" cy="5725"/>
            </a:xfrm>
            <a:custGeom>
              <a:avLst/>
              <a:gdLst/>
              <a:ahLst/>
              <a:cxnLst/>
              <a:rect l="l" t="t" r="r" b="b"/>
              <a:pathLst>
                <a:path w="358" h="229" extrusionOk="0">
                  <a:moveTo>
                    <a:pt x="194" y="0"/>
                  </a:moveTo>
                  <a:cubicBezTo>
                    <a:pt x="125" y="0"/>
                    <a:pt x="65" y="72"/>
                    <a:pt x="0" y="104"/>
                  </a:cubicBezTo>
                  <a:cubicBezTo>
                    <a:pt x="46" y="205"/>
                    <a:pt x="127" y="228"/>
                    <a:pt x="216" y="228"/>
                  </a:cubicBezTo>
                  <a:cubicBezTo>
                    <a:pt x="243" y="228"/>
                    <a:pt x="270" y="226"/>
                    <a:pt x="298" y="223"/>
                  </a:cubicBezTo>
                  <a:cubicBezTo>
                    <a:pt x="357" y="164"/>
                    <a:pt x="357" y="116"/>
                    <a:pt x="298" y="57"/>
                  </a:cubicBezTo>
                  <a:cubicBezTo>
                    <a:pt x="260" y="15"/>
                    <a:pt x="226" y="0"/>
                    <a:pt x="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5"/>
            <p:cNvSpPr/>
            <p:nvPr/>
          </p:nvSpPr>
          <p:spPr>
            <a:xfrm>
              <a:off x="5661700" y="2142650"/>
              <a:ext cx="3900" cy="4200"/>
            </a:xfrm>
            <a:custGeom>
              <a:avLst/>
              <a:gdLst/>
              <a:ahLst/>
              <a:cxnLst/>
              <a:rect l="l" t="t" r="r" b="b"/>
              <a:pathLst>
                <a:path w="156" h="168" extrusionOk="0">
                  <a:moveTo>
                    <a:pt x="25" y="1"/>
                  </a:moveTo>
                  <a:cubicBezTo>
                    <a:pt x="1" y="60"/>
                    <a:pt x="1" y="108"/>
                    <a:pt x="1" y="167"/>
                  </a:cubicBezTo>
                  <a:lnTo>
                    <a:pt x="156" y="155"/>
                  </a:lnTo>
                  <a:lnTo>
                    <a:pt x="156" y="25"/>
                  </a:lnTo>
                  <a:cubicBezTo>
                    <a:pt x="108" y="13"/>
                    <a:pt x="60" y="1"/>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5"/>
            <p:cNvSpPr/>
            <p:nvPr/>
          </p:nvSpPr>
          <p:spPr>
            <a:xfrm>
              <a:off x="5553950" y="2128500"/>
              <a:ext cx="61350" cy="16275"/>
            </a:xfrm>
            <a:custGeom>
              <a:avLst/>
              <a:gdLst/>
              <a:ahLst/>
              <a:cxnLst/>
              <a:rect l="l" t="t" r="r" b="b"/>
              <a:pathLst>
                <a:path w="2454" h="651" extrusionOk="0">
                  <a:moveTo>
                    <a:pt x="114" y="0"/>
                  </a:moveTo>
                  <a:cubicBezTo>
                    <a:pt x="79" y="0"/>
                    <a:pt x="41" y="6"/>
                    <a:pt x="1" y="19"/>
                  </a:cubicBezTo>
                  <a:cubicBezTo>
                    <a:pt x="84" y="162"/>
                    <a:pt x="84" y="293"/>
                    <a:pt x="1" y="448"/>
                  </a:cubicBezTo>
                  <a:cubicBezTo>
                    <a:pt x="400" y="610"/>
                    <a:pt x="808" y="626"/>
                    <a:pt x="1216" y="626"/>
                  </a:cubicBezTo>
                  <a:cubicBezTo>
                    <a:pt x="1315" y="626"/>
                    <a:pt x="1415" y="625"/>
                    <a:pt x="1514" y="625"/>
                  </a:cubicBezTo>
                  <a:cubicBezTo>
                    <a:pt x="1665" y="625"/>
                    <a:pt x="1815" y="627"/>
                    <a:pt x="1965" y="638"/>
                  </a:cubicBezTo>
                  <a:cubicBezTo>
                    <a:pt x="2013" y="650"/>
                    <a:pt x="2037" y="650"/>
                    <a:pt x="2084" y="650"/>
                  </a:cubicBezTo>
                  <a:cubicBezTo>
                    <a:pt x="2132" y="650"/>
                    <a:pt x="2156" y="638"/>
                    <a:pt x="2203" y="638"/>
                  </a:cubicBezTo>
                  <a:cubicBezTo>
                    <a:pt x="2251" y="626"/>
                    <a:pt x="2275" y="591"/>
                    <a:pt x="2311" y="579"/>
                  </a:cubicBezTo>
                  <a:cubicBezTo>
                    <a:pt x="2346" y="531"/>
                    <a:pt x="2406" y="495"/>
                    <a:pt x="2453" y="448"/>
                  </a:cubicBezTo>
                  <a:cubicBezTo>
                    <a:pt x="2404" y="358"/>
                    <a:pt x="2345" y="243"/>
                    <a:pt x="2251" y="243"/>
                  </a:cubicBezTo>
                  <a:cubicBezTo>
                    <a:pt x="2232" y="243"/>
                    <a:pt x="2213" y="247"/>
                    <a:pt x="2191" y="257"/>
                  </a:cubicBezTo>
                  <a:cubicBezTo>
                    <a:pt x="2116" y="283"/>
                    <a:pt x="2046" y="294"/>
                    <a:pt x="1979" y="294"/>
                  </a:cubicBezTo>
                  <a:cubicBezTo>
                    <a:pt x="1710" y="294"/>
                    <a:pt x="1504" y="114"/>
                    <a:pt x="1275" y="19"/>
                  </a:cubicBezTo>
                  <a:cubicBezTo>
                    <a:pt x="1227" y="31"/>
                    <a:pt x="1191" y="31"/>
                    <a:pt x="1144" y="31"/>
                  </a:cubicBezTo>
                  <a:cubicBezTo>
                    <a:pt x="1080" y="86"/>
                    <a:pt x="1037" y="197"/>
                    <a:pt x="945" y="197"/>
                  </a:cubicBezTo>
                  <a:cubicBezTo>
                    <a:pt x="917" y="197"/>
                    <a:pt x="885" y="187"/>
                    <a:pt x="846" y="162"/>
                  </a:cubicBezTo>
                  <a:cubicBezTo>
                    <a:pt x="846" y="150"/>
                    <a:pt x="834" y="150"/>
                    <a:pt x="798" y="138"/>
                  </a:cubicBezTo>
                  <a:cubicBezTo>
                    <a:pt x="791" y="131"/>
                    <a:pt x="783" y="128"/>
                    <a:pt x="775" y="128"/>
                  </a:cubicBezTo>
                  <a:cubicBezTo>
                    <a:pt x="755" y="128"/>
                    <a:pt x="732" y="145"/>
                    <a:pt x="715" y="162"/>
                  </a:cubicBezTo>
                  <a:cubicBezTo>
                    <a:pt x="667" y="210"/>
                    <a:pt x="608" y="245"/>
                    <a:pt x="560" y="293"/>
                  </a:cubicBezTo>
                  <a:cubicBezTo>
                    <a:pt x="430" y="172"/>
                    <a:pt x="307"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5"/>
            <p:cNvSpPr/>
            <p:nvPr/>
          </p:nvSpPr>
          <p:spPr>
            <a:xfrm>
              <a:off x="5618550" y="2133275"/>
              <a:ext cx="18475" cy="8150"/>
            </a:xfrm>
            <a:custGeom>
              <a:avLst/>
              <a:gdLst/>
              <a:ahLst/>
              <a:cxnLst/>
              <a:rect l="l" t="t" r="r" b="b"/>
              <a:pathLst>
                <a:path w="739" h="326" extrusionOk="0">
                  <a:moveTo>
                    <a:pt x="269" y="0"/>
                  </a:moveTo>
                  <a:cubicBezTo>
                    <a:pt x="178" y="0"/>
                    <a:pt x="89" y="65"/>
                    <a:pt x="0" y="257"/>
                  </a:cubicBezTo>
                  <a:cubicBezTo>
                    <a:pt x="167" y="272"/>
                    <a:pt x="325" y="326"/>
                    <a:pt x="479" y="326"/>
                  </a:cubicBezTo>
                  <a:cubicBezTo>
                    <a:pt x="566" y="326"/>
                    <a:pt x="652" y="308"/>
                    <a:pt x="739" y="257"/>
                  </a:cubicBezTo>
                  <a:cubicBezTo>
                    <a:pt x="575" y="182"/>
                    <a:pt x="420" y="0"/>
                    <a:pt x="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5"/>
            <p:cNvSpPr/>
            <p:nvPr/>
          </p:nvSpPr>
          <p:spPr>
            <a:xfrm>
              <a:off x="5855775" y="2142950"/>
              <a:ext cx="3300" cy="1525"/>
            </a:xfrm>
            <a:custGeom>
              <a:avLst/>
              <a:gdLst/>
              <a:ahLst/>
              <a:cxnLst/>
              <a:rect l="l" t="t" r="r" b="b"/>
              <a:pathLst>
                <a:path w="132" h="61" extrusionOk="0">
                  <a:moveTo>
                    <a:pt x="1" y="1"/>
                  </a:moveTo>
                  <a:cubicBezTo>
                    <a:pt x="1" y="36"/>
                    <a:pt x="13" y="60"/>
                    <a:pt x="24" y="60"/>
                  </a:cubicBezTo>
                  <a:cubicBezTo>
                    <a:pt x="60" y="60"/>
                    <a:pt x="96" y="48"/>
                    <a:pt x="132" y="36"/>
                  </a:cubicBezTo>
                  <a:cubicBezTo>
                    <a:pt x="84" y="13"/>
                    <a:pt x="3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5"/>
            <p:cNvSpPr/>
            <p:nvPr/>
          </p:nvSpPr>
          <p:spPr>
            <a:xfrm>
              <a:off x="5850725" y="2139975"/>
              <a:ext cx="4475" cy="3000"/>
            </a:xfrm>
            <a:custGeom>
              <a:avLst/>
              <a:gdLst/>
              <a:ahLst/>
              <a:cxnLst/>
              <a:rect l="l" t="t" r="r" b="b"/>
              <a:pathLst>
                <a:path w="179" h="120" extrusionOk="0">
                  <a:moveTo>
                    <a:pt x="179" y="1"/>
                  </a:moveTo>
                  <a:cubicBezTo>
                    <a:pt x="119" y="24"/>
                    <a:pt x="60" y="72"/>
                    <a:pt x="0" y="108"/>
                  </a:cubicBezTo>
                  <a:cubicBezTo>
                    <a:pt x="60" y="108"/>
                    <a:pt x="119" y="120"/>
                    <a:pt x="179" y="120"/>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5"/>
            <p:cNvSpPr/>
            <p:nvPr/>
          </p:nvSpPr>
          <p:spPr>
            <a:xfrm>
              <a:off x="5984675" y="2143250"/>
              <a:ext cx="7150" cy="3600"/>
            </a:xfrm>
            <a:custGeom>
              <a:avLst/>
              <a:gdLst/>
              <a:ahLst/>
              <a:cxnLst/>
              <a:rect l="l" t="t" r="r" b="b"/>
              <a:pathLst>
                <a:path w="286" h="144" extrusionOk="0">
                  <a:moveTo>
                    <a:pt x="0" y="1"/>
                  </a:moveTo>
                  <a:lnTo>
                    <a:pt x="0" y="143"/>
                  </a:lnTo>
                  <a:cubicBezTo>
                    <a:pt x="107" y="143"/>
                    <a:pt x="214" y="10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5"/>
            <p:cNvSpPr/>
            <p:nvPr/>
          </p:nvSpPr>
          <p:spPr>
            <a:xfrm>
              <a:off x="5955800" y="2146900"/>
              <a:ext cx="4175" cy="2250"/>
            </a:xfrm>
            <a:custGeom>
              <a:avLst/>
              <a:gdLst/>
              <a:ahLst/>
              <a:cxnLst/>
              <a:rect l="l" t="t" r="r" b="b"/>
              <a:pathLst>
                <a:path w="167" h="90" extrusionOk="0">
                  <a:moveTo>
                    <a:pt x="79" y="0"/>
                  </a:moveTo>
                  <a:cubicBezTo>
                    <a:pt x="51" y="0"/>
                    <a:pt x="24" y="3"/>
                    <a:pt x="0" y="9"/>
                  </a:cubicBezTo>
                  <a:cubicBezTo>
                    <a:pt x="30" y="63"/>
                    <a:pt x="57" y="90"/>
                    <a:pt x="84" y="90"/>
                  </a:cubicBezTo>
                  <a:cubicBezTo>
                    <a:pt x="110" y="90"/>
                    <a:pt x="137" y="63"/>
                    <a:pt x="167" y="9"/>
                  </a:cubicBezTo>
                  <a:cubicBezTo>
                    <a:pt x="137" y="3"/>
                    <a:pt x="107" y="0"/>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5"/>
            <p:cNvSpPr/>
            <p:nvPr/>
          </p:nvSpPr>
          <p:spPr>
            <a:xfrm>
              <a:off x="6016800" y="2142650"/>
              <a:ext cx="31875" cy="5300"/>
            </a:xfrm>
            <a:custGeom>
              <a:avLst/>
              <a:gdLst/>
              <a:ahLst/>
              <a:cxnLst/>
              <a:rect l="l" t="t" r="r" b="b"/>
              <a:pathLst>
                <a:path w="1275" h="212" extrusionOk="0">
                  <a:moveTo>
                    <a:pt x="1275" y="1"/>
                  </a:moveTo>
                  <a:lnTo>
                    <a:pt x="1275" y="1"/>
                  </a:lnTo>
                  <a:cubicBezTo>
                    <a:pt x="846" y="13"/>
                    <a:pt x="430" y="13"/>
                    <a:pt x="1" y="13"/>
                  </a:cubicBezTo>
                  <a:cubicBezTo>
                    <a:pt x="177" y="167"/>
                    <a:pt x="368" y="211"/>
                    <a:pt x="566" y="211"/>
                  </a:cubicBezTo>
                  <a:cubicBezTo>
                    <a:pt x="795" y="211"/>
                    <a:pt x="1032" y="151"/>
                    <a:pt x="1263" y="132"/>
                  </a:cubicBezTo>
                  <a:cubicBezTo>
                    <a:pt x="1275" y="84"/>
                    <a:pt x="1275" y="60"/>
                    <a:pt x="1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5"/>
            <p:cNvSpPr/>
            <p:nvPr/>
          </p:nvSpPr>
          <p:spPr>
            <a:xfrm>
              <a:off x="5822450" y="2139675"/>
              <a:ext cx="8350" cy="3000"/>
            </a:xfrm>
            <a:custGeom>
              <a:avLst/>
              <a:gdLst/>
              <a:ahLst/>
              <a:cxnLst/>
              <a:rect l="l" t="t" r="r" b="b"/>
              <a:pathLst>
                <a:path w="334" h="120" extrusionOk="0">
                  <a:moveTo>
                    <a:pt x="298" y="1"/>
                  </a:moveTo>
                  <a:cubicBezTo>
                    <a:pt x="179" y="1"/>
                    <a:pt x="84" y="24"/>
                    <a:pt x="0" y="120"/>
                  </a:cubicBezTo>
                  <a:lnTo>
                    <a:pt x="334" y="120"/>
                  </a:lnTo>
                  <a:cubicBezTo>
                    <a:pt x="334" y="84"/>
                    <a:pt x="322" y="48"/>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5"/>
            <p:cNvSpPr/>
            <p:nvPr/>
          </p:nvSpPr>
          <p:spPr>
            <a:xfrm>
              <a:off x="5844475" y="2139675"/>
              <a:ext cx="4775" cy="3300"/>
            </a:xfrm>
            <a:custGeom>
              <a:avLst/>
              <a:gdLst/>
              <a:ahLst/>
              <a:cxnLst/>
              <a:rect l="l" t="t" r="r" b="b"/>
              <a:pathLst>
                <a:path w="191" h="132" extrusionOk="0">
                  <a:moveTo>
                    <a:pt x="12" y="1"/>
                  </a:moveTo>
                  <a:cubicBezTo>
                    <a:pt x="0" y="48"/>
                    <a:pt x="0" y="84"/>
                    <a:pt x="0" y="132"/>
                  </a:cubicBezTo>
                  <a:cubicBezTo>
                    <a:pt x="60" y="132"/>
                    <a:pt x="131" y="120"/>
                    <a:pt x="191" y="120"/>
                  </a:cubicBezTo>
                  <a:cubicBezTo>
                    <a:pt x="131" y="72"/>
                    <a:pt x="72" y="48"/>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5"/>
            <p:cNvSpPr/>
            <p:nvPr/>
          </p:nvSpPr>
          <p:spPr>
            <a:xfrm>
              <a:off x="5830475" y="2142950"/>
              <a:ext cx="14025" cy="3825"/>
            </a:xfrm>
            <a:custGeom>
              <a:avLst/>
              <a:gdLst/>
              <a:ahLst/>
              <a:cxnLst/>
              <a:rect l="l" t="t" r="r" b="b"/>
              <a:pathLst>
                <a:path w="561" h="153" extrusionOk="0">
                  <a:moveTo>
                    <a:pt x="1" y="1"/>
                  </a:moveTo>
                  <a:cubicBezTo>
                    <a:pt x="90" y="102"/>
                    <a:pt x="182" y="152"/>
                    <a:pt x="276" y="152"/>
                  </a:cubicBezTo>
                  <a:cubicBezTo>
                    <a:pt x="370" y="152"/>
                    <a:pt x="465" y="102"/>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5"/>
            <p:cNvSpPr/>
            <p:nvPr/>
          </p:nvSpPr>
          <p:spPr>
            <a:xfrm>
              <a:off x="5747725" y="2135800"/>
              <a:ext cx="11350" cy="3375"/>
            </a:xfrm>
            <a:custGeom>
              <a:avLst/>
              <a:gdLst/>
              <a:ahLst/>
              <a:cxnLst/>
              <a:rect l="l" t="t" r="r" b="b"/>
              <a:pathLst>
                <a:path w="454" h="135" extrusionOk="0">
                  <a:moveTo>
                    <a:pt x="1" y="1"/>
                  </a:moveTo>
                  <a:cubicBezTo>
                    <a:pt x="78" y="90"/>
                    <a:pt x="153" y="135"/>
                    <a:pt x="227" y="135"/>
                  </a:cubicBezTo>
                  <a:cubicBezTo>
                    <a:pt x="301" y="135"/>
                    <a:pt x="376" y="90"/>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5"/>
            <p:cNvSpPr/>
            <p:nvPr/>
          </p:nvSpPr>
          <p:spPr>
            <a:xfrm>
              <a:off x="5905500" y="2245275"/>
              <a:ext cx="3875" cy="1875"/>
            </a:xfrm>
            <a:custGeom>
              <a:avLst/>
              <a:gdLst/>
              <a:ahLst/>
              <a:cxnLst/>
              <a:rect l="l" t="t" r="r" b="b"/>
              <a:pathLst>
                <a:path w="155" h="75" extrusionOk="0">
                  <a:moveTo>
                    <a:pt x="78" y="0"/>
                  </a:moveTo>
                  <a:cubicBezTo>
                    <a:pt x="56" y="0"/>
                    <a:pt x="30" y="18"/>
                    <a:pt x="0" y="63"/>
                  </a:cubicBezTo>
                  <a:cubicBezTo>
                    <a:pt x="48" y="63"/>
                    <a:pt x="107" y="75"/>
                    <a:pt x="155" y="75"/>
                  </a:cubicBezTo>
                  <a:cubicBezTo>
                    <a:pt x="134" y="33"/>
                    <a:pt x="109"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5"/>
            <p:cNvSpPr/>
            <p:nvPr/>
          </p:nvSpPr>
          <p:spPr>
            <a:xfrm>
              <a:off x="5869300" y="2279550"/>
              <a:ext cx="7625" cy="2875"/>
            </a:xfrm>
            <a:custGeom>
              <a:avLst/>
              <a:gdLst/>
              <a:ahLst/>
              <a:cxnLst/>
              <a:rect l="l" t="t" r="r" b="b"/>
              <a:pathLst>
                <a:path w="305" h="115" extrusionOk="0">
                  <a:moveTo>
                    <a:pt x="107" y="1"/>
                  </a:moveTo>
                  <a:cubicBezTo>
                    <a:pt x="54" y="1"/>
                    <a:pt x="1" y="8"/>
                    <a:pt x="19" y="73"/>
                  </a:cubicBezTo>
                  <a:cubicBezTo>
                    <a:pt x="25" y="103"/>
                    <a:pt x="55" y="115"/>
                    <a:pt x="91" y="115"/>
                  </a:cubicBezTo>
                  <a:cubicBezTo>
                    <a:pt x="126" y="115"/>
                    <a:pt x="168" y="103"/>
                    <a:pt x="198" y="85"/>
                  </a:cubicBezTo>
                  <a:cubicBezTo>
                    <a:pt x="245" y="73"/>
                    <a:pt x="269" y="25"/>
                    <a:pt x="305" y="2"/>
                  </a:cubicBezTo>
                  <a:lnTo>
                    <a:pt x="150" y="2"/>
                  </a:lnTo>
                  <a:cubicBezTo>
                    <a:pt x="137" y="2"/>
                    <a:pt x="122"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5"/>
            <p:cNvSpPr/>
            <p:nvPr/>
          </p:nvSpPr>
          <p:spPr>
            <a:xfrm>
              <a:off x="5316425" y="2171225"/>
              <a:ext cx="65500" cy="14525"/>
            </a:xfrm>
            <a:custGeom>
              <a:avLst/>
              <a:gdLst/>
              <a:ahLst/>
              <a:cxnLst/>
              <a:rect l="l" t="t" r="r" b="b"/>
              <a:pathLst>
                <a:path w="2620" h="581" extrusionOk="0">
                  <a:moveTo>
                    <a:pt x="1358" y="1"/>
                  </a:moveTo>
                  <a:cubicBezTo>
                    <a:pt x="1346" y="13"/>
                    <a:pt x="1310" y="13"/>
                    <a:pt x="1286" y="13"/>
                  </a:cubicBezTo>
                  <a:cubicBezTo>
                    <a:pt x="1203" y="36"/>
                    <a:pt x="1120" y="60"/>
                    <a:pt x="1060" y="108"/>
                  </a:cubicBezTo>
                  <a:cubicBezTo>
                    <a:pt x="1036" y="157"/>
                    <a:pt x="1013" y="176"/>
                    <a:pt x="991" y="176"/>
                  </a:cubicBezTo>
                  <a:cubicBezTo>
                    <a:pt x="959" y="176"/>
                    <a:pt x="928" y="138"/>
                    <a:pt x="894" y="96"/>
                  </a:cubicBezTo>
                  <a:cubicBezTo>
                    <a:pt x="841" y="73"/>
                    <a:pt x="783" y="65"/>
                    <a:pt x="727" y="65"/>
                  </a:cubicBezTo>
                  <a:cubicBezTo>
                    <a:pt x="694" y="65"/>
                    <a:pt x="662" y="68"/>
                    <a:pt x="632" y="72"/>
                  </a:cubicBezTo>
                  <a:lnTo>
                    <a:pt x="453" y="120"/>
                  </a:lnTo>
                  <a:cubicBezTo>
                    <a:pt x="286" y="191"/>
                    <a:pt x="1" y="155"/>
                    <a:pt x="36" y="465"/>
                  </a:cubicBezTo>
                  <a:cubicBezTo>
                    <a:pt x="72" y="513"/>
                    <a:pt x="132" y="548"/>
                    <a:pt x="215" y="572"/>
                  </a:cubicBezTo>
                  <a:cubicBezTo>
                    <a:pt x="287" y="578"/>
                    <a:pt x="359" y="580"/>
                    <a:pt x="431" y="580"/>
                  </a:cubicBezTo>
                  <a:cubicBezTo>
                    <a:pt x="832" y="580"/>
                    <a:pt x="1224" y="505"/>
                    <a:pt x="1608" y="465"/>
                  </a:cubicBezTo>
                  <a:lnTo>
                    <a:pt x="1786" y="417"/>
                  </a:lnTo>
                  <a:cubicBezTo>
                    <a:pt x="1852" y="388"/>
                    <a:pt x="1914" y="373"/>
                    <a:pt x="1978" y="373"/>
                  </a:cubicBezTo>
                  <a:cubicBezTo>
                    <a:pt x="2042" y="373"/>
                    <a:pt x="2108" y="388"/>
                    <a:pt x="2179" y="417"/>
                  </a:cubicBezTo>
                  <a:lnTo>
                    <a:pt x="2370" y="417"/>
                  </a:lnTo>
                  <a:cubicBezTo>
                    <a:pt x="2465" y="358"/>
                    <a:pt x="2620" y="286"/>
                    <a:pt x="2620" y="239"/>
                  </a:cubicBezTo>
                  <a:cubicBezTo>
                    <a:pt x="2613" y="161"/>
                    <a:pt x="2561" y="154"/>
                    <a:pt x="2501" y="154"/>
                  </a:cubicBezTo>
                  <a:cubicBezTo>
                    <a:pt x="2488" y="154"/>
                    <a:pt x="2474" y="154"/>
                    <a:pt x="2460" y="154"/>
                  </a:cubicBezTo>
                  <a:cubicBezTo>
                    <a:pt x="2423" y="154"/>
                    <a:pt x="2386" y="152"/>
                    <a:pt x="2358" y="132"/>
                  </a:cubicBezTo>
                  <a:cubicBezTo>
                    <a:pt x="2298" y="108"/>
                    <a:pt x="2251" y="60"/>
                    <a:pt x="2191" y="13"/>
                  </a:cubicBezTo>
                  <a:cubicBezTo>
                    <a:pt x="1906" y="13"/>
                    <a:pt x="1632" y="13"/>
                    <a:pt x="1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5"/>
            <p:cNvSpPr/>
            <p:nvPr/>
          </p:nvSpPr>
          <p:spPr>
            <a:xfrm>
              <a:off x="5172950" y="2150700"/>
              <a:ext cx="34550" cy="43375"/>
            </a:xfrm>
            <a:custGeom>
              <a:avLst/>
              <a:gdLst/>
              <a:ahLst/>
              <a:cxnLst/>
              <a:rect l="l" t="t" r="r" b="b"/>
              <a:pathLst>
                <a:path w="1382" h="1735" extrusionOk="0">
                  <a:moveTo>
                    <a:pt x="406" y="0"/>
                  </a:moveTo>
                  <a:cubicBezTo>
                    <a:pt x="275" y="24"/>
                    <a:pt x="167" y="24"/>
                    <a:pt x="48" y="24"/>
                  </a:cubicBezTo>
                  <a:lnTo>
                    <a:pt x="1" y="60"/>
                  </a:lnTo>
                  <a:lnTo>
                    <a:pt x="48" y="107"/>
                  </a:lnTo>
                  <a:cubicBezTo>
                    <a:pt x="84" y="167"/>
                    <a:pt x="132" y="214"/>
                    <a:pt x="179" y="274"/>
                  </a:cubicBezTo>
                  <a:cubicBezTo>
                    <a:pt x="382" y="345"/>
                    <a:pt x="382" y="536"/>
                    <a:pt x="465" y="703"/>
                  </a:cubicBezTo>
                  <a:cubicBezTo>
                    <a:pt x="679" y="1000"/>
                    <a:pt x="798" y="1346"/>
                    <a:pt x="906" y="1703"/>
                  </a:cubicBezTo>
                  <a:cubicBezTo>
                    <a:pt x="936" y="1723"/>
                    <a:pt x="965" y="1735"/>
                    <a:pt x="992" y="1735"/>
                  </a:cubicBezTo>
                  <a:cubicBezTo>
                    <a:pt x="1028" y="1735"/>
                    <a:pt x="1062" y="1715"/>
                    <a:pt x="1096" y="1667"/>
                  </a:cubicBezTo>
                  <a:cubicBezTo>
                    <a:pt x="1382" y="1191"/>
                    <a:pt x="941" y="738"/>
                    <a:pt x="1037" y="262"/>
                  </a:cubicBezTo>
                  <a:lnTo>
                    <a:pt x="1037" y="214"/>
                  </a:lnTo>
                  <a:lnTo>
                    <a:pt x="1037" y="167"/>
                  </a:lnTo>
                  <a:cubicBezTo>
                    <a:pt x="955" y="64"/>
                    <a:pt x="857" y="47"/>
                    <a:pt x="756" y="47"/>
                  </a:cubicBezTo>
                  <a:cubicBezTo>
                    <a:pt x="707" y="47"/>
                    <a:pt x="657" y="51"/>
                    <a:pt x="609" y="51"/>
                  </a:cubicBezTo>
                  <a:cubicBezTo>
                    <a:pt x="537" y="51"/>
                    <a:pt x="467" y="43"/>
                    <a:pt x="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5"/>
            <p:cNvSpPr/>
            <p:nvPr/>
          </p:nvSpPr>
          <p:spPr>
            <a:xfrm>
              <a:off x="5190825" y="2156950"/>
              <a:ext cx="27100" cy="41100"/>
            </a:xfrm>
            <a:custGeom>
              <a:avLst/>
              <a:gdLst/>
              <a:ahLst/>
              <a:cxnLst/>
              <a:rect l="l" t="t" r="r" b="b"/>
              <a:pathLst>
                <a:path w="1084" h="1644" extrusionOk="0">
                  <a:moveTo>
                    <a:pt x="322" y="0"/>
                  </a:moveTo>
                  <a:cubicBezTo>
                    <a:pt x="0" y="155"/>
                    <a:pt x="179" y="417"/>
                    <a:pt x="226" y="619"/>
                  </a:cubicBezTo>
                  <a:cubicBezTo>
                    <a:pt x="298" y="905"/>
                    <a:pt x="369" y="1167"/>
                    <a:pt x="310" y="1453"/>
                  </a:cubicBezTo>
                  <a:cubicBezTo>
                    <a:pt x="262" y="1572"/>
                    <a:pt x="322" y="1619"/>
                    <a:pt x="417" y="1643"/>
                  </a:cubicBezTo>
                  <a:cubicBezTo>
                    <a:pt x="560" y="1572"/>
                    <a:pt x="584" y="1417"/>
                    <a:pt x="619" y="1298"/>
                  </a:cubicBezTo>
                  <a:cubicBezTo>
                    <a:pt x="679" y="1238"/>
                    <a:pt x="762" y="1238"/>
                    <a:pt x="834" y="1238"/>
                  </a:cubicBezTo>
                  <a:cubicBezTo>
                    <a:pt x="905" y="1238"/>
                    <a:pt x="976" y="1238"/>
                    <a:pt x="1060" y="1191"/>
                  </a:cubicBezTo>
                  <a:cubicBezTo>
                    <a:pt x="1084" y="1155"/>
                    <a:pt x="1084" y="1107"/>
                    <a:pt x="1084" y="1048"/>
                  </a:cubicBezTo>
                  <a:cubicBezTo>
                    <a:pt x="1060" y="977"/>
                    <a:pt x="1012" y="893"/>
                    <a:pt x="953" y="857"/>
                  </a:cubicBezTo>
                  <a:cubicBezTo>
                    <a:pt x="893" y="810"/>
                    <a:pt x="834" y="774"/>
                    <a:pt x="786" y="715"/>
                  </a:cubicBezTo>
                  <a:cubicBezTo>
                    <a:pt x="786" y="679"/>
                    <a:pt x="798" y="619"/>
                    <a:pt x="822" y="572"/>
                  </a:cubicBezTo>
                  <a:cubicBezTo>
                    <a:pt x="822" y="512"/>
                    <a:pt x="798" y="465"/>
                    <a:pt x="762" y="417"/>
                  </a:cubicBezTo>
                  <a:cubicBezTo>
                    <a:pt x="619" y="274"/>
                    <a:pt x="345" y="274"/>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5"/>
            <p:cNvSpPr/>
            <p:nvPr/>
          </p:nvSpPr>
          <p:spPr>
            <a:xfrm>
              <a:off x="5251825" y="2167325"/>
              <a:ext cx="44975" cy="9725"/>
            </a:xfrm>
            <a:custGeom>
              <a:avLst/>
              <a:gdLst/>
              <a:ahLst/>
              <a:cxnLst/>
              <a:rect l="l" t="t" r="r" b="b"/>
              <a:pathLst>
                <a:path w="1799" h="389" extrusionOk="0">
                  <a:moveTo>
                    <a:pt x="1092" y="1"/>
                  </a:moveTo>
                  <a:cubicBezTo>
                    <a:pt x="743" y="1"/>
                    <a:pt x="391" y="30"/>
                    <a:pt x="49" y="38"/>
                  </a:cubicBezTo>
                  <a:cubicBezTo>
                    <a:pt x="1" y="133"/>
                    <a:pt x="25" y="204"/>
                    <a:pt x="96" y="264"/>
                  </a:cubicBezTo>
                  <a:cubicBezTo>
                    <a:pt x="370" y="347"/>
                    <a:pt x="635" y="389"/>
                    <a:pt x="898" y="389"/>
                  </a:cubicBezTo>
                  <a:cubicBezTo>
                    <a:pt x="1162" y="389"/>
                    <a:pt x="1424" y="347"/>
                    <a:pt x="1692" y="264"/>
                  </a:cubicBezTo>
                  <a:cubicBezTo>
                    <a:pt x="1775" y="216"/>
                    <a:pt x="1799" y="145"/>
                    <a:pt x="1751" y="50"/>
                  </a:cubicBezTo>
                  <a:cubicBezTo>
                    <a:pt x="1534" y="13"/>
                    <a:pt x="1314"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5"/>
            <p:cNvSpPr/>
            <p:nvPr/>
          </p:nvSpPr>
          <p:spPr>
            <a:xfrm>
              <a:off x="5210175" y="2167075"/>
              <a:ext cx="42875" cy="10175"/>
            </a:xfrm>
            <a:custGeom>
              <a:avLst/>
              <a:gdLst/>
              <a:ahLst/>
              <a:cxnLst/>
              <a:rect l="l" t="t" r="r" b="b"/>
              <a:pathLst>
                <a:path w="1715" h="407" extrusionOk="0">
                  <a:moveTo>
                    <a:pt x="0" y="0"/>
                  </a:moveTo>
                  <a:lnTo>
                    <a:pt x="0" y="155"/>
                  </a:lnTo>
                  <a:cubicBezTo>
                    <a:pt x="282" y="323"/>
                    <a:pt x="571" y="406"/>
                    <a:pt x="861" y="406"/>
                  </a:cubicBezTo>
                  <a:cubicBezTo>
                    <a:pt x="1145" y="406"/>
                    <a:pt x="1431" y="326"/>
                    <a:pt x="1715" y="167"/>
                  </a:cubicBezTo>
                  <a:lnTo>
                    <a:pt x="1715" y="107"/>
                  </a:lnTo>
                  <a:lnTo>
                    <a:pt x="1715" y="48"/>
                  </a:lnTo>
                  <a:cubicBezTo>
                    <a:pt x="1423" y="12"/>
                    <a:pt x="1134" y="6"/>
                    <a:pt x="848" y="6"/>
                  </a:cubicBezTo>
                  <a:cubicBezTo>
                    <a:pt x="705" y="6"/>
                    <a:pt x="563" y="7"/>
                    <a:pt x="422" y="7"/>
                  </a:cubicBezTo>
                  <a:cubicBezTo>
                    <a:pt x="281" y="7"/>
                    <a:pt x="140"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5"/>
            <p:cNvSpPr/>
            <p:nvPr/>
          </p:nvSpPr>
          <p:spPr>
            <a:xfrm>
              <a:off x="5216125" y="2149600"/>
              <a:ext cx="36925" cy="3625"/>
            </a:xfrm>
            <a:custGeom>
              <a:avLst/>
              <a:gdLst/>
              <a:ahLst/>
              <a:cxnLst/>
              <a:rect l="l" t="t" r="r" b="b"/>
              <a:pathLst>
                <a:path w="1477" h="145" extrusionOk="0">
                  <a:moveTo>
                    <a:pt x="797" y="1"/>
                  </a:moveTo>
                  <a:cubicBezTo>
                    <a:pt x="551" y="1"/>
                    <a:pt x="303" y="33"/>
                    <a:pt x="61" y="33"/>
                  </a:cubicBezTo>
                  <a:cubicBezTo>
                    <a:pt x="41" y="33"/>
                    <a:pt x="20" y="33"/>
                    <a:pt x="0" y="32"/>
                  </a:cubicBezTo>
                  <a:lnTo>
                    <a:pt x="0" y="32"/>
                  </a:lnTo>
                  <a:cubicBezTo>
                    <a:pt x="270" y="127"/>
                    <a:pt x="544" y="145"/>
                    <a:pt x="824" y="145"/>
                  </a:cubicBezTo>
                  <a:cubicBezTo>
                    <a:pt x="995" y="145"/>
                    <a:pt x="1169" y="138"/>
                    <a:pt x="1346" y="138"/>
                  </a:cubicBezTo>
                  <a:cubicBezTo>
                    <a:pt x="1389" y="138"/>
                    <a:pt x="1433" y="138"/>
                    <a:pt x="1477" y="139"/>
                  </a:cubicBezTo>
                  <a:cubicBezTo>
                    <a:pt x="1256" y="29"/>
                    <a:pt x="1027" y="1"/>
                    <a:pt x="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5"/>
            <p:cNvSpPr/>
            <p:nvPr/>
          </p:nvSpPr>
          <p:spPr>
            <a:xfrm>
              <a:off x="5322375" y="2167725"/>
              <a:ext cx="27700" cy="9150"/>
            </a:xfrm>
            <a:custGeom>
              <a:avLst/>
              <a:gdLst/>
              <a:ahLst/>
              <a:cxnLst/>
              <a:rect l="l" t="t" r="r" b="b"/>
              <a:pathLst>
                <a:path w="1108" h="366" extrusionOk="0">
                  <a:moveTo>
                    <a:pt x="666" y="1"/>
                  </a:moveTo>
                  <a:cubicBezTo>
                    <a:pt x="531" y="1"/>
                    <a:pt x="394" y="23"/>
                    <a:pt x="260" y="23"/>
                  </a:cubicBezTo>
                  <a:cubicBezTo>
                    <a:pt x="245" y="23"/>
                    <a:pt x="230" y="22"/>
                    <a:pt x="215" y="22"/>
                  </a:cubicBezTo>
                  <a:cubicBezTo>
                    <a:pt x="108" y="93"/>
                    <a:pt x="1" y="176"/>
                    <a:pt x="60" y="331"/>
                  </a:cubicBezTo>
                  <a:cubicBezTo>
                    <a:pt x="105" y="354"/>
                    <a:pt x="147" y="366"/>
                    <a:pt x="190" y="366"/>
                  </a:cubicBezTo>
                  <a:cubicBezTo>
                    <a:pt x="237" y="366"/>
                    <a:pt x="284" y="351"/>
                    <a:pt x="334" y="319"/>
                  </a:cubicBezTo>
                  <a:lnTo>
                    <a:pt x="382" y="295"/>
                  </a:lnTo>
                  <a:cubicBezTo>
                    <a:pt x="457" y="238"/>
                    <a:pt x="538" y="225"/>
                    <a:pt x="622" y="225"/>
                  </a:cubicBezTo>
                  <a:cubicBezTo>
                    <a:pt x="694" y="225"/>
                    <a:pt x="768" y="235"/>
                    <a:pt x="840" y="235"/>
                  </a:cubicBezTo>
                  <a:cubicBezTo>
                    <a:pt x="912" y="235"/>
                    <a:pt x="982" y="225"/>
                    <a:pt x="1048" y="188"/>
                  </a:cubicBezTo>
                  <a:lnTo>
                    <a:pt x="1108" y="141"/>
                  </a:lnTo>
                  <a:cubicBezTo>
                    <a:pt x="965" y="28"/>
                    <a:pt x="816"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5"/>
            <p:cNvSpPr/>
            <p:nvPr/>
          </p:nvSpPr>
          <p:spPr>
            <a:xfrm>
              <a:off x="5295600" y="2168550"/>
              <a:ext cx="20550" cy="9250"/>
            </a:xfrm>
            <a:custGeom>
              <a:avLst/>
              <a:gdLst/>
              <a:ahLst/>
              <a:cxnLst/>
              <a:rect l="l" t="t" r="r" b="b"/>
              <a:pathLst>
                <a:path w="822" h="370" extrusionOk="0">
                  <a:moveTo>
                    <a:pt x="738" y="1"/>
                  </a:moveTo>
                  <a:cubicBezTo>
                    <a:pt x="476" y="1"/>
                    <a:pt x="238" y="24"/>
                    <a:pt x="0" y="24"/>
                  </a:cubicBezTo>
                  <a:lnTo>
                    <a:pt x="0" y="108"/>
                  </a:lnTo>
                  <a:cubicBezTo>
                    <a:pt x="0" y="203"/>
                    <a:pt x="48" y="262"/>
                    <a:pt x="119" y="322"/>
                  </a:cubicBezTo>
                  <a:cubicBezTo>
                    <a:pt x="179" y="346"/>
                    <a:pt x="226" y="346"/>
                    <a:pt x="286" y="346"/>
                  </a:cubicBezTo>
                  <a:cubicBezTo>
                    <a:pt x="323" y="325"/>
                    <a:pt x="357" y="318"/>
                    <a:pt x="389" y="318"/>
                  </a:cubicBezTo>
                  <a:cubicBezTo>
                    <a:pt x="452" y="318"/>
                    <a:pt x="509" y="346"/>
                    <a:pt x="572" y="370"/>
                  </a:cubicBezTo>
                  <a:cubicBezTo>
                    <a:pt x="655" y="370"/>
                    <a:pt x="750" y="346"/>
                    <a:pt x="798" y="251"/>
                  </a:cubicBezTo>
                  <a:cubicBezTo>
                    <a:pt x="822" y="155"/>
                    <a:pt x="810" y="72"/>
                    <a:pt x="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5"/>
            <p:cNvSpPr/>
            <p:nvPr/>
          </p:nvSpPr>
          <p:spPr>
            <a:xfrm>
              <a:off x="5313450" y="2168250"/>
              <a:ext cx="14300" cy="8925"/>
            </a:xfrm>
            <a:custGeom>
              <a:avLst/>
              <a:gdLst/>
              <a:ahLst/>
              <a:cxnLst/>
              <a:rect l="l" t="t" r="r" b="b"/>
              <a:pathLst>
                <a:path w="572" h="357" extrusionOk="0">
                  <a:moveTo>
                    <a:pt x="0" y="1"/>
                  </a:moveTo>
                  <a:lnTo>
                    <a:pt x="0" y="251"/>
                  </a:lnTo>
                  <a:cubicBezTo>
                    <a:pt x="70" y="326"/>
                    <a:pt x="140" y="356"/>
                    <a:pt x="210" y="356"/>
                  </a:cubicBezTo>
                  <a:cubicBezTo>
                    <a:pt x="283" y="356"/>
                    <a:pt x="356" y="323"/>
                    <a:pt x="429" y="274"/>
                  </a:cubicBez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5"/>
            <p:cNvSpPr/>
            <p:nvPr/>
          </p:nvSpPr>
          <p:spPr>
            <a:xfrm>
              <a:off x="5183675" y="2150400"/>
              <a:ext cx="27700" cy="4175"/>
            </a:xfrm>
            <a:custGeom>
              <a:avLst/>
              <a:gdLst/>
              <a:ahLst/>
              <a:cxnLst/>
              <a:rect l="l" t="t" r="r" b="b"/>
              <a:pathLst>
                <a:path w="1108" h="167" extrusionOk="0">
                  <a:moveTo>
                    <a:pt x="0" y="0"/>
                  </a:moveTo>
                  <a:cubicBezTo>
                    <a:pt x="215" y="60"/>
                    <a:pt x="417" y="107"/>
                    <a:pt x="631" y="167"/>
                  </a:cubicBezTo>
                  <a:cubicBezTo>
                    <a:pt x="774" y="119"/>
                    <a:pt x="941" y="60"/>
                    <a:pt x="1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5"/>
            <p:cNvSpPr/>
            <p:nvPr/>
          </p:nvSpPr>
          <p:spPr>
            <a:xfrm>
              <a:off x="5351550" y="2154275"/>
              <a:ext cx="17875" cy="2400"/>
            </a:xfrm>
            <a:custGeom>
              <a:avLst/>
              <a:gdLst/>
              <a:ahLst/>
              <a:cxnLst/>
              <a:rect l="l" t="t" r="r" b="b"/>
              <a:pathLst>
                <a:path w="715" h="96" extrusionOk="0">
                  <a:moveTo>
                    <a:pt x="0" y="0"/>
                  </a:moveTo>
                  <a:cubicBezTo>
                    <a:pt x="88" y="60"/>
                    <a:pt x="186" y="70"/>
                    <a:pt x="285" y="70"/>
                  </a:cubicBezTo>
                  <a:cubicBezTo>
                    <a:pt x="332" y="70"/>
                    <a:pt x="380" y="68"/>
                    <a:pt x="427" y="68"/>
                  </a:cubicBezTo>
                  <a:cubicBezTo>
                    <a:pt x="494" y="68"/>
                    <a:pt x="559" y="73"/>
                    <a:pt x="620" y="95"/>
                  </a:cubicBezTo>
                  <a:cubicBezTo>
                    <a:pt x="655" y="48"/>
                    <a:pt x="679" y="24"/>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5"/>
            <p:cNvSpPr/>
            <p:nvPr/>
          </p:nvSpPr>
          <p:spPr>
            <a:xfrm>
              <a:off x="5344400" y="2154275"/>
              <a:ext cx="6875" cy="1350"/>
            </a:xfrm>
            <a:custGeom>
              <a:avLst/>
              <a:gdLst/>
              <a:ahLst/>
              <a:cxnLst/>
              <a:rect l="l" t="t" r="r" b="b"/>
              <a:pathLst>
                <a:path w="275" h="54" extrusionOk="0">
                  <a:moveTo>
                    <a:pt x="1" y="0"/>
                  </a:moveTo>
                  <a:cubicBezTo>
                    <a:pt x="48" y="36"/>
                    <a:pt x="93" y="54"/>
                    <a:pt x="138" y="54"/>
                  </a:cubicBezTo>
                  <a:cubicBezTo>
                    <a:pt x="182" y="54"/>
                    <a:pt x="227" y="36"/>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5"/>
            <p:cNvSpPr/>
            <p:nvPr/>
          </p:nvSpPr>
          <p:spPr>
            <a:xfrm>
              <a:off x="5217300" y="2223625"/>
              <a:ext cx="128925" cy="16400"/>
            </a:xfrm>
            <a:custGeom>
              <a:avLst/>
              <a:gdLst/>
              <a:ahLst/>
              <a:cxnLst/>
              <a:rect l="l" t="t" r="r" b="b"/>
              <a:pathLst>
                <a:path w="5157" h="656" extrusionOk="0">
                  <a:moveTo>
                    <a:pt x="2628" y="0"/>
                  </a:moveTo>
                  <a:cubicBezTo>
                    <a:pt x="2363" y="0"/>
                    <a:pt x="2102" y="42"/>
                    <a:pt x="1858" y="203"/>
                  </a:cubicBezTo>
                  <a:lnTo>
                    <a:pt x="1703" y="203"/>
                  </a:lnTo>
                  <a:cubicBezTo>
                    <a:pt x="1663" y="169"/>
                    <a:pt x="1611" y="154"/>
                    <a:pt x="1559" y="154"/>
                  </a:cubicBezTo>
                  <a:cubicBezTo>
                    <a:pt x="1519" y="154"/>
                    <a:pt x="1478" y="163"/>
                    <a:pt x="1441" y="179"/>
                  </a:cubicBezTo>
                  <a:lnTo>
                    <a:pt x="1275" y="179"/>
                  </a:lnTo>
                  <a:cubicBezTo>
                    <a:pt x="1255" y="169"/>
                    <a:pt x="1237" y="163"/>
                    <a:pt x="1220" y="163"/>
                  </a:cubicBezTo>
                  <a:cubicBezTo>
                    <a:pt x="1195" y="163"/>
                    <a:pt x="1172" y="175"/>
                    <a:pt x="1144" y="203"/>
                  </a:cubicBezTo>
                  <a:lnTo>
                    <a:pt x="1" y="203"/>
                  </a:lnTo>
                  <a:cubicBezTo>
                    <a:pt x="72" y="298"/>
                    <a:pt x="96" y="405"/>
                    <a:pt x="144" y="405"/>
                  </a:cubicBezTo>
                  <a:cubicBezTo>
                    <a:pt x="1811" y="619"/>
                    <a:pt x="3489" y="441"/>
                    <a:pt x="5156" y="655"/>
                  </a:cubicBezTo>
                  <a:lnTo>
                    <a:pt x="5144" y="572"/>
                  </a:lnTo>
                  <a:cubicBezTo>
                    <a:pt x="5061" y="238"/>
                    <a:pt x="4704" y="381"/>
                    <a:pt x="4501" y="215"/>
                  </a:cubicBezTo>
                  <a:cubicBezTo>
                    <a:pt x="4305" y="105"/>
                    <a:pt x="4099" y="46"/>
                    <a:pt x="3882" y="46"/>
                  </a:cubicBezTo>
                  <a:cubicBezTo>
                    <a:pt x="3863" y="46"/>
                    <a:pt x="3843" y="47"/>
                    <a:pt x="3823" y="48"/>
                  </a:cubicBezTo>
                  <a:cubicBezTo>
                    <a:pt x="3751" y="48"/>
                    <a:pt x="3668" y="48"/>
                    <a:pt x="3608" y="60"/>
                  </a:cubicBezTo>
                  <a:cubicBezTo>
                    <a:pt x="3574" y="65"/>
                    <a:pt x="3540" y="68"/>
                    <a:pt x="3507" y="68"/>
                  </a:cubicBezTo>
                  <a:cubicBezTo>
                    <a:pt x="3402" y="68"/>
                    <a:pt x="3300" y="45"/>
                    <a:pt x="3192" y="36"/>
                  </a:cubicBezTo>
                  <a:cubicBezTo>
                    <a:pt x="3004" y="21"/>
                    <a:pt x="2815" y="0"/>
                    <a:pt x="2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5"/>
            <p:cNvSpPr/>
            <p:nvPr/>
          </p:nvSpPr>
          <p:spPr>
            <a:xfrm>
              <a:off x="5240525" y="2243550"/>
              <a:ext cx="71450" cy="7525"/>
            </a:xfrm>
            <a:custGeom>
              <a:avLst/>
              <a:gdLst/>
              <a:ahLst/>
              <a:cxnLst/>
              <a:rect l="l" t="t" r="r" b="b"/>
              <a:pathLst>
                <a:path w="2858" h="301" extrusionOk="0">
                  <a:moveTo>
                    <a:pt x="2167" y="1"/>
                  </a:moveTo>
                  <a:cubicBezTo>
                    <a:pt x="1548" y="13"/>
                    <a:pt x="953" y="13"/>
                    <a:pt x="346" y="13"/>
                  </a:cubicBezTo>
                  <a:cubicBezTo>
                    <a:pt x="274" y="120"/>
                    <a:pt x="0" y="1"/>
                    <a:pt x="84" y="263"/>
                  </a:cubicBezTo>
                  <a:cubicBezTo>
                    <a:pt x="569" y="288"/>
                    <a:pt x="1054" y="300"/>
                    <a:pt x="1539" y="300"/>
                  </a:cubicBezTo>
                  <a:cubicBezTo>
                    <a:pt x="1959" y="300"/>
                    <a:pt x="2378" y="291"/>
                    <a:pt x="2798" y="275"/>
                  </a:cubicBezTo>
                  <a:cubicBezTo>
                    <a:pt x="2858" y="215"/>
                    <a:pt x="2858" y="156"/>
                    <a:pt x="2775" y="120"/>
                  </a:cubicBezTo>
                  <a:cubicBezTo>
                    <a:pt x="2584" y="37"/>
                    <a:pt x="2382" y="1"/>
                    <a:pt x="2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5"/>
            <p:cNvSpPr/>
            <p:nvPr/>
          </p:nvSpPr>
          <p:spPr>
            <a:xfrm>
              <a:off x="5263750" y="2217075"/>
              <a:ext cx="48825" cy="12225"/>
            </a:xfrm>
            <a:custGeom>
              <a:avLst/>
              <a:gdLst/>
              <a:ahLst/>
              <a:cxnLst/>
              <a:rect l="l" t="t" r="r" b="b"/>
              <a:pathLst>
                <a:path w="1953" h="489" extrusionOk="0">
                  <a:moveTo>
                    <a:pt x="753" y="10"/>
                  </a:moveTo>
                  <a:cubicBezTo>
                    <a:pt x="728" y="10"/>
                    <a:pt x="703" y="11"/>
                    <a:pt x="679" y="12"/>
                  </a:cubicBezTo>
                  <a:cubicBezTo>
                    <a:pt x="500" y="84"/>
                    <a:pt x="262" y="0"/>
                    <a:pt x="143" y="215"/>
                  </a:cubicBezTo>
                  <a:cubicBezTo>
                    <a:pt x="83" y="310"/>
                    <a:pt x="36" y="381"/>
                    <a:pt x="0" y="477"/>
                  </a:cubicBezTo>
                  <a:cubicBezTo>
                    <a:pt x="512" y="477"/>
                    <a:pt x="1036" y="488"/>
                    <a:pt x="1560" y="488"/>
                  </a:cubicBezTo>
                  <a:lnTo>
                    <a:pt x="1619" y="488"/>
                  </a:lnTo>
                  <a:lnTo>
                    <a:pt x="1619" y="429"/>
                  </a:lnTo>
                  <a:lnTo>
                    <a:pt x="1667" y="477"/>
                  </a:lnTo>
                  <a:lnTo>
                    <a:pt x="1727" y="488"/>
                  </a:lnTo>
                  <a:cubicBezTo>
                    <a:pt x="1774" y="477"/>
                    <a:pt x="1834" y="477"/>
                    <a:pt x="1869" y="465"/>
                  </a:cubicBezTo>
                  <a:cubicBezTo>
                    <a:pt x="1953" y="369"/>
                    <a:pt x="1953" y="262"/>
                    <a:pt x="1881" y="155"/>
                  </a:cubicBezTo>
                  <a:cubicBezTo>
                    <a:pt x="1803" y="100"/>
                    <a:pt x="1720" y="77"/>
                    <a:pt x="1635" y="77"/>
                  </a:cubicBezTo>
                  <a:cubicBezTo>
                    <a:pt x="1591" y="77"/>
                    <a:pt x="1546" y="83"/>
                    <a:pt x="1500" y="96"/>
                  </a:cubicBezTo>
                  <a:cubicBezTo>
                    <a:pt x="1465" y="155"/>
                    <a:pt x="1426" y="185"/>
                    <a:pt x="1386" y="185"/>
                  </a:cubicBezTo>
                  <a:cubicBezTo>
                    <a:pt x="1346" y="185"/>
                    <a:pt x="1304" y="155"/>
                    <a:pt x="1262" y="96"/>
                  </a:cubicBezTo>
                  <a:cubicBezTo>
                    <a:pt x="1096" y="44"/>
                    <a:pt x="921" y="10"/>
                    <a:pt x="753" y="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5"/>
            <p:cNvSpPr/>
            <p:nvPr/>
          </p:nvSpPr>
          <p:spPr>
            <a:xfrm>
              <a:off x="5194375" y="2182850"/>
              <a:ext cx="25050" cy="58650"/>
            </a:xfrm>
            <a:custGeom>
              <a:avLst/>
              <a:gdLst/>
              <a:ahLst/>
              <a:cxnLst/>
              <a:rect l="l" t="t" r="r" b="b"/>
              <a:pathLst>
                <a:path w="1002" h="2346" extrusionOk="0">
                  <a:moveTo>
                    <a:pt x="477" y="0"/>
                  </a:moveTo>
                  <a:cubicBezTo>
                    <a:pt x="239" y="167"/>
                    <a:pt x="358" y="417"/>
                    <a:pt x="287" y="619"/>
                  </a:cubicBezTo>
                  <a:cubicBezTo>
                    <a:pt x="203" y="1060"/>
                    <a:pt x="1" y="1488"/>
                    <a:pt x="61" y="1976"/>
                  </a:cubicBezTo>
                  <a:cubicBezTo>
                    <a:pt x="84" y="2048"/>
                    <a:pt x="120" y="2107"/>
                    <a:pt x="180" y="2167"/>
                  </a:cubicBezTo>
                  <a:cubicBezTo>
                    <a:pt x="203" y="2227"/>
                    <a:pt x="203" y="2286"/>
                    <a:pt x="215" y="2346"/>
                  </a:cubicBezTo>
                  <a:cubicBezTo>
                    <a:pt x="299" y="2143"/>
                    <a:pt x="394" y="1941"/>
                    <a:pt x="477" y="1738"/>
                  </a:cubicBezTo>
                  <a:cubicBezTo>
                    <a:pt x="525" y="1679"/>
                    <a:pt x="572" y="1631"/>
                    <a:pt x="632" y="1607"/>
                  </a:cubicBezTo>
                  <a:cubicBezTo>
                    <a:pt x="715" y="1595"/>
                    <a:pt x="811" y="1595"/>
                    <a:pt x="894" y="1572"/>
                  </a:cubicBezTo>
                  <a:cubicBezTo>
                    <a:pt x="1001" y="1310"/>
                    <a:pt x="656" y="1429"/>
                    <a:pt x="632" y="1274"/>
                  </a:cubicBezTo>
                  <a:lnTo>
                    <a:pt x="632" y="1250"/>
                  </a:lnTo>
                  <a:cubicBezTo>
                    <a:pt x="453" y="905"/>
                    <a:pt x="692" y="548"/>
                    <a:pt x="561" y="202"/>
                  </a:cubicBezTo>
                  <a:cubicBezTo>
                    <a:pt x="561" y="131"/>
                    <a:pt x="525" y="6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5"/>
            <p:cNvSpPr/>
            <p:nvPr/>
          </p:nvSpPr>
          <p:spPr>
            <a:xfrm>
              <a:off x="5254800" y="2214700"/>
              <a:ext cx="28900" cy="8050"/>
            </a:xfrm>
            <a:custGeom>
              <a:avLst/>
              <a:gdLst/>
              <a:ahLst/>
              <a:cxnLst/>
              <a:rect l="l" t="t" r="r" b="b"/>
              <a:pathLst>
                <a:path w="1156" h="322" extrusionOk="0">
                  <a:moveTo>
                    <a:pt x="1084" y="0"/>
                  </a:moveTo>
                  <a:cubicBezTo>
                    <a:pt x="739" y="0"/>
                    <a:pt x="418" y="24"/>
                    <a:pt x="72" y="36"/>
                  </a:cubicBezTo>
                  <a:cubicBezTo>
                    <a:pt x="1" y="107"/>
                    <a:pt x="1" y="179"/>
                    <a:pt x="72" y="262"/>
                  </a:cubicBezTo>
                  <a:cubicBezTo>
                    <a:pt x="203" y="286"/>
                    <a:pt x="358" y="298"/>
                    <a:pt x="501" y="321"/>
                  </a:cubicBezTo>
                  <a:cubicBezTo>
                    <a:pt x="557" y="305"/>
                    <a:pt x="615" y="302"/>
                    <a:pt x="674" y="302"/>
                  </a:cubicBezTo>
                  <a:cubicBezTo>
                    <a:pt x="705" y="302"/>
                    <a:pt x="736" y="303"/>
                    <a:pt x="767" y="303"/>
                  </a:cubicBezTo>
                  <a:cubicBezTo>
                    <a:pt x="888" y="303"/>
                    <a:pt x="1002" y="290"/>
                    <a:pt x="1084" y="167"/>
                  </a:cubicBezTo>
                  <a:cubicBezTo>
                    <a:pt x="1156" y="107"/>
                    <a:pt x="1144" y="6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5"/>
            <p:cNvSpPr/>
            <p:nvPr/>
          </p:nvSpPr>
          <p:spPr>
            <a:xfrm>
              <a:off x="5220875" y="2241150"/>
              <a:ext cx="28300" cy="8775"/>
            </a:xfrm>
            <a:custGeom>
              <a:avLst/>
              <a:gdLst/>
              <a:ahLst/>
              <a:cxnLst/>
              <a:rect l="l" t="t" r="r" b="b"/>
              <a:pathLst>
                <a:path w="1132" h="351" extrusionOk="0">
                  <a:moveTo>
                    <a:pt x="379" y="1"/>
                  </a:moveTo>
                  <a:cubicBezTo>
                    <a:pt x="257" y="1"/>
                    <a:pt x="132" y="31"/>
                    <a:pt x="1" y="121"/>
                  </a:cubicBezTo>
                  <a:cubicBezTo>
                    <a:pt x="278" y="260"/>
                    <a:pt x="518" y="351"/>
                    <a:pt x="779" y="351"/>
                  </a:cubicBezTo>
                  <a:cubicBezTo>
                    <a:pt x="809" y="351"/>
                    <a:pt x="839" y="349"/>
                    <a:pt x="870" y="347"/>
                  </a:cubicBezTo>
                  <a:cubicBezTo>
                    <a:pt x="953" y="276"/>
                    <a:pt x="1048" y="180"/>
                    <a:pt x="1132" y="109"/>
                  </a:cubicBezTo>
                  <a:lnTo>
                    <a:pt x="1132" y="109"/>
                  </a:lnTo>
                  <a:cubicBezTo>
                    <a:pt x="1106" y="112"/>
                    <a:pt x="1081" y="114"/>
                    <a:pt x="1055" y="114"/>
                  </a:cubicBezTo>
                  <a:cubicBezTo>
                    <a:pt x="836" y="114"/>
                    <a:pt x="615"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5"/>
            <p:cNvSpPr/>
            <p:nvPr/>
          </p:nvSpPr>
          <p:spPr>
            <a:xfrm>
              <a:off x="5225650" y="2214875"/>
              <a:ext cx="30675" cy="7725"/>
            </a:xfrm>
            <a:custGeom>
              <a:avLst/>
              <a:gdLst/>
              <a:ahLst/>
              <a:cxnLst/>
              <a:rect l="l" t="t" r="r" b="b"/>
              <a:pathLst>
                <a:path w="1227" h="309" extrusionOk="0">
                  <a:moveTo>
                    <a:pt x="989" y="1"/>
                  </a:moveTo>
                  <a:cubicBezTo>
                    <a:pt x="831" y="1"/>
                    <a:pt x="675" y="49"/>
                    <a:pt x="524" y="112"/>
                  </a:cubicBezTo>
                  <a:cubicBezTo>
                    <a:pt x="453" y="76"/>
                    <a:pt x="375" y="58"/>
                    <a:pt x="296" y="58"/>
                  </a:cubicBezTo>
                  <a:cubicBezTo>
                    <a:pt x="217" y="58"/>
                    <a:pt x="137" y="76"/>
                    <a:pt x="60" y="112"/>
                  </a:cubicBezTo>
                  <a:cubicBezTo>
                    <a:pt x="0" y="172"/>
                    <a:pt x="0" y="231"/>
                    <a:pt x="83" y="279"/>
                  </a:cubicBezTo>
                  <a:cubicBezTo>
                    <a:pt x="274" y="297"/>
                    <a:pt x="467" y="309"/>
                    <a:pt x="659" y="309"/>
                  </a:cubicBezTo>
                  <a:cubicBezTo>
                    <a:pt x="851" y="309"/>
                    <a:pt x="1042" y="297"/>
                    <a:pt x="1226" y="267"/>
                  </a:cubicBezTo>
                  <a:lnTo>
                    <a:pt x="1226" y="41"/>
                  </a:lnTo>
                  <a:cubicBezTo>
                    <a:pt x="1147" y="13"/>
                    <a:pt x="1068" y="1"/>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5"/>
            <p:cNvSpPr/>
            <p:nvPr/>
          </p:nvSpPr>
          <p:spPr>
            <a:xfrm>
              <a:off x="5210175" y="2214400"/>
              <a:ext cx="17875" cy="7450"/>
            </a:xfrm>
            <a:custGeom>
              <a:avLst/>
              <a:gdLst/>
              <a:ahLst/>
              <a:cxnLst/>
              <a:rect l="l" t="t" r="r" b="b"/>
              <a:pathLst>
                <a:path w="715" h="298" extrusionOk="0">
                  <a:moveTo>
                    <a:pt x="0" y="0"/>
                  </a:moveTo>
                  <a:cubicBezTo>
                    <a:pt x="83" y="107"/>
                    <a:pt x="179" y="191"/>
                    <a:pt x="262" y="298"/>
                  </a:cubicBezTo>
                  <a:lnTo>
                    <a:pt x="714" y="298"/>
                  </a:lnTo>
                  <a:cubicBezTo>
                    <a:pt x="714" y="238"/>
                    <a:pt x="702" y="191"/>
                    <a:pt x="702" y="131"/>
                  </a:cubicBezTo>
                  <a:cubicBezTo>
                    <a:pt x="476" y="0"/>
                    <a:pt x="238"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35"/>
            <p:cNvSpPr/>
            <p:nvPr/>
          </p:nvSpPr>
          <p:spPr>
            <a:xfrm>
              <a:off x="5206300" y="2254875"/>
              <a:ext cx="22925" cy="3125"/>
            </a:xfrm>
            <a:custGeom>
              <a:avLst/>
              <a:gdLst/>
              <a:ahLst/>
              <a:cxnLst/>
              <a:rect l="l" t="t" r="r" b="b"/>
              <a:pathLst>
                <a:path w="917" h="125" extrusionOk="0">
                  <a:moveTo>
                    <a:pt x="0" y="0"/>
                  </a:moveTo>
                  <a:lnTo>
                    <a:pt x="0" y="0"/>
                  </a:lnTo>
                  <a:cubicBezTo>
                    <a:pt x="132" y="99"/>
                    <a:pt x="273" y="124"/>
                    <a:pt x="416" y="124"/>
                  </a:cubicBezTo>
                  <a:cubicBezTo>
                    <a:pt x="571" y="124"/>
                    <a:pt x="728" y="95"/>
                    <a:pt x="876" y="95"/>
                  </a:cubicBezTo>
                  <a:cubicBezTo>
                    <a:pt x="890" y="95"/>
                    <a:pt x="904" y="95"/>
                    <a:pt x="917" y="96"/>
                  </a:cubicBezTo>
                  <a:cubicBezTo>
                    <a:pt x="768" y="18"/>
                    <a:pt x="613" y="3"/>
                    <a:pt x="459" y="3"/>
                  </a:cubicBezTo>
                  <a:cubicBezTo>
                    <a:pt x="362" y="3"/>
                    <a:pt x="265" y="9"/>
                    <a:pt x="170" y="9"/>
                  </a:cubicBezTo>
                  <a:cubicBezTo>
                    <a:pt x="113" y="9"/>
                    <a:pt x="56" y="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35"/>
            <p:cNvSpPr/>
            <p:nvPr/>
          </p:nvSpPr>
          <p:spPr>
            <a:xfrm>
              <a:off x="5309575" y="2244225"/>
              <a:ext cx="3900" cy="6200"/>
            </a:xfrm>
            <a:custGeom>
              <a:avLst/>
              <a:gdLst/>
              <a:ahLst/>
              <a:cxnLst/>
              <a:rect l="l" t="t" r="r" b="b"/>
              <a:pathLst>
                <a:path w="156" h="248" extrusionOk="0">
                  <a:moveTo>
                    <a:pt x="101" y="1"/>
                  </a:moveTo>
                  <a:cubicBezTo>
                    <a:pt x="50" y="1"/>
                    <a:pt x="19" y="30"/>
                    <a:pt x="1" y="93"/>
                  </a:cubicBezTo>
                  <a:cubicBezTo>
                    <a:pt x="13" y="153"/>
                    <a:pt x="13" y="188"/>
                    <a:pt x="25" y="248"/>
                  </a:cubicBezTo>
                  <a:cubicBezTo>
                    <a:pt x="72" y="236"/>
                    <a:pt x="120" y="236"/>
                    <a:pt x="155" y="224"/>
                  </a:cubicBezTo>
                  <a:lnTo>
                    <a:pt x="155" y="10"/>
                  </a:lnTo>
                  <a:cubicBezTo>
                    <a:pt x="135" y="4"/>
                    <a:pt x="117"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5"/>
            <p:cNvSpPr/>
            <p:nvPr/>
          </p:nvSpPr>
          <p:spPr>
            <a:xfrm>
              <a:off x="5253325" y="2226250"/>
              <a:ext cx="6575" cy="2750"/>
            </a:xfrm>
            <a:custGeom>
              <a:avLst/>
              <a:gdLst/>
              <a:ahLst/>
              <a:cxnLst/>
              <a:rect l="l" t="t" r="r" b="b"/>
              <a:pathLst>
                <a:path w="263" h="110" extrusionOk="0">
                  <a:moveTo>
                    <a:pt x="123" y="0"/>
                  </a:moveTo>
                  <a:cubicBezTo>
                    <a:pt x="81" y="0"/>
                    <a:pt x="39" y="31"/>
                    <a:pt x="0" y="98"/>
                  </a:cubicBezTo>
                  <a:cubicBezTo>
                    <a:pt x="84" y="98"/>
                    <a:pt x="179" y="110"/>
                    <a:pt x="262" y="110"/>
                  </a:cubicBezTo>
                  <a:cubicBezTo>
                    <a:pt x="218" y="40"/>
                    <a:pt x="170"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5"/>
            <p:cNvSpPr/>
            <p:nvPr/>
          </p:nvSpPr>
          <p:spPr>
            <a:xfrm>
              <a:off x="5206900" y="2222725"/>
              <a:ext cx="3575" cy="3300"/>
            </a:xfrm>
            <a:custGeom>
              <a:avLst/>
              <a:gdLst/>
              <a:ahLst/>
              <a:cxnLst/>
              <a:rect l="l" t="t" r="r" b="b"/>
              <a:pathLst>
                <a:path w="143" h="132" extrusionOk="0">
                  <a:moveTo>
                    <a:pt x="143" y="0"/>
                  </a:moveTo>
                  <a:cubicBezTo>
                    <a:pt x="60" y="0"/>
                    <a:pt x="12" y="36"/>
                    <a:pt x="0" y="131"/>
                  </a:cubicBezTo>
                  <a:cubicBezTo>
                    <a:pt x="36" y="72"/>
                    <a:pt x="83"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5"/>
            <p:cNvSpPr/>
            <p:nvPr/>
          </p:nvSpPr>
          <p:spPr>
            <a:xfrm>
              <a:off x="5245875" y="2227475"/>
              <a:ext cx="3300" cy="1350"/>
            </a:xfrm>
            <a:custGeom>
              <a:avLst/>
              <a:gdLst/>
              <a:ahLst/>
              <a:cxnLst/>
              <a:rect l="l" t="t" r="r" b="b"/>
              <a:pathLst>
                <a:path w="132" h="54" extrusionOk="0">
                  <a:moveTo>
                    <a:pt x="84" y="1"/>
                  </a:moveTo>
                  <a:cubicBezTo>
                    <a:pt x="60" y="1"/>
                    <a:pt x="25" y="25"/>
                    <a:pt x="1" y="49"/>
                  </a:cubicBezTo>
                  <a:cubicBezTo>
                    <a:pt x="14" y="52"/>
                    <a:pt x="25" y="53"/>
                    <a:pt x="37" y="53"/>
                  </a:cubicBezTo>
                  <a:cubicBezTo>
                    <a:pt x="68" y="53"/>
                    <a:pt x="97" y="42"/>
                    <a:pt x="132" y="25"/>
                  </a:cubicBezTo>
                  <a:cubicBezTo>
                    <a:pt x="120" y="13"/>
                    <a:pt x="108"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5"/>
            <p:cNvSpPr/>
            <p:nvPr/>
          </p:nvSpPr>
          <p:spPr>
            <a:xfrm>
              <a:off x="5231300" y="2257350"/>
              <a:ext cx="3900" cy="5000"/>
            </a:xfrm>
            <a:custGeom>
              <a:avLst/>
              <a:gdLst/>
              <a:ahLst/>
              <a:cxnLst/>
              <a:rect l="l" t="t" r="r" b="b"/>
              <a:pathLst>
                <a:path w="156" h="200" extrusionOk="0">
                  <a:moveTo>
                    <a:pt x="59" y="1"/>
                  </a:moveTo>
                  <a:cubicBezTo>
                    <a:pt x="40" y="1"/>
                    <a:pt x="20" y="4"/>
                    <a:pt x="0" y="9"/>
                  </a:cubicBezTo>
                  <a:lnTo>
                    <a:pt x="0" y="163"/>
                  </a:lnTo>
                  <a:cubicBezTo>
                    <a:pt x="0" y="175"/>
                    <a:pt x="36" y="187"/>
                    <a:pt x="60" y="199"/>
                  </a:cubicBezTo>
                  <a:cubicBezTo>
                    <a:pt x="96" y="199"/>
                    <a:pt x="119" y="199"/>
                    <a:pt x="155" y="163"/>
                  </a:cubicBezTo>
                  <a:cubicBezTo>
                    <a:pt x="131" y="116"/>
                    <a:pt x="131" y="68"/>
                    <a:pt x="131" y="20"/>
                  </a:cubicBezTo>
                  <a:cubicBezTo>
                    <a:pt x="110" y="6"/>
                    <a:pt x="85" y="1"/>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5"/>
            <p:cNvSpPr/>
            <p:nvPr/>
          </p:nvSpPr>
          <p:spPr>
            <a:xfrm>
              <a:off x="5259575" y="2193250"/>
              <a:ext cx="130700" cy="10025"/>
            </a:xfrm>
            <a:custGeom>
              <a:avLst/>
              <a:gdLst/>
              <a:ahLst/>
              <a:cxnLst/>
              <a:rect l="l" t="t" r="r" b="b"/>
              <a:pathLst>
                <a:path w="5228" h="401" extrusionOk="0">
                  <a:moveTo>
                    <a:pt x="501" y="1"/>
                  </a:moveTo>
                  <a:cubicBezTo>
                    <a:pt x="451" y="46"/>
                    <a:pt x="384" y="52"/>
                    <a:pt x="315" y="52"/>
                  </a:cubicBezTo>
                  <a:cubicBezTo>
                    <a:pt x="294" y="52"/>
                    <a:pt x="273" y="51"/>
                    <a:pt x="251" y="51"/>
                  </a:cubicBezTo>
                  <a:cubicBezTo>
                    <a:pt x="143" y="51"/>
                    <a:pt x="39" y="64"/>
                    <a:pt x="0" y="227"/>
                  </a:cubicBezTo>
                  <a:cubicBezTo>
                    <a:pt x="136" y="332"/>
                    <a:pt x="277" y="363"/>
                    <a:pt x="418" y="363"/>
                  </a:cubicBezTo>
                  <a:cubicBezTo>
                    <a:pt x="598" y="363"/>
                    <a:pt x="779" y="312"/>
                    <a:pt x="953" y="298"/>
                  </a:cubicBezTo>
                  <a:cubicBezTo>
                    <a:pt x="1135" y="359"/>
                    <a:pt x="1329" y="401"/>
                    <a:pt x="1517" y="401"/>
                  </a:cubicBezTo>
                  <a:cubicBezTo>
                    <a:pt x="1588" y="401"/>
                    <a:pt x="1659" y="395"/>
                    <a:pt x="1727" y="382"/>
                  </a:cubicBezTo>
                  <a:cubicBezTo>
                    <a:pt x="2013" y="342"/>
                    <a:pt x="2300" y="331"/>
                    <a:pt x="2586" y="331"/>
                  </a:cubicBezTo>
                  <a:cubicBezTo>
                    <a:pt x="2934" y="331"/>
                    <a:pt x="3282" y="347"/>
                    <a:pt x="3630" y="347"/>
                  </a:cubicBezTo>
                  <a:cubicBezTo>
                    <a:pt x="3686" y="347"/>
                    <a:pt x="3742" y="347"/>
                    <a:pt x="3799" y="346"/>
                  </a:cubicBezTo>
                  <a:cubicBezTo>
                    <a:pt x="4007" y="346"/>
                    <a:pt x="4215" y="374"/>
                    <a:pt x="4424" y="374"/>
                  </a:cubicBezTo>
                  <a:cubicBezTo>
                    <a:pt x="4572" y="374"/>
                    <a:pt x="4721" y="360"/>
                    <a:pt x="4870" y="310"/>
                  </a:cubicBezTo>
                  <a:cubicBezTo>
                    <a:pt x="4989" y="287"/>
                    <a:pt x="5132" y="263"/>
                    <a:pt x="5192" y="120"/>
                  </a:cubicBezTo>
                  <a:cubicBezTo>
                    <a:pt x="5227" y="60"/>
                    <a:pt x="5215" y="25"/>
                    <a:pt x="5120" y="1"/>
                  </a:cubicBezTo>
                  <a:lnTo>
                    <a:pt x="5073" y="1"/>
                  </a:lnTo>
                  <a:cubicBezTo>
                    <a:pt x="4987" y="41"/>
                    <a:pt x="4906" y="59"/>
                    <a:pt x="4825" y="59"/>
                  </a:cubicBezTo>
                  <a:cubicBezTo>
                    <a:pt x="4737" y="59"/>
                    <a:pt x="4648" y="38"/>
                    <a:pt x="4549" y="1"/>
                  </a:cubicBezTo>
                  <a:lnTo>
                    <a:pt x="2917" y="1"/>
                  </a:lnTo>
                  <a:cubicBezTo>
                    <a:pt x="2834" y="42"/>
                    <a:pt x="2751" y="63"/>
                    <a:pt x="2669" y="63"/>
                  </a:cubicBezTo>
                  <a:cubicBezTo>
                    <a:pt x="2587" y="63"/>
                    <a:pt x="2507" y="42"/>
                    <a:pt x="2429" y="1"/>
                  </a:cubicBezTo>
                  <a:lnTo>
                    <a:pt x="2203" y="1"/>
                  </a:lnTo>
                  <a:cubicBezTo>
                    <a:pt x="1946" y="51"/>
                    <a:pt x="1684" y="72"/>
                    <a:pt x="1422" y="72"/>
                  </a:cubicBezTo>
                  <a:cubicBezTo>
                    <a:pt x="1124" y="72"/>
                    <a:pt x="827" y="45"/>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5"/>
            <p:cNvSpPr/>
            <p:nvPr/>
          </p:nvSpPr>
          <p:spPr>
            <a:xfrm>
              <a:off x="5281600" y="2213200"/>
              <a:ext cx="97350" cy="13650"/>
            </a:xfrm>
            <a:custGeom>
              <a:avLst/>
              <a:gdLst/>
              <a:ahLst/>
              <a:cxnLst/>
              <a:rect l="l" t="t" r="r" b="b"/>
              <a:pathLst>
                <a:path w="3894" h="546" extrusionOk="0">
                  <a:moveTo>
                    <a:pt x="3894" y="203"/>
                  </a:moveTo>
                  <a:cubicBezTo>
                    <a:pt x="3894" y="203"/>
                    <a:pt x="3894" y="203"/>
                    <a:pt x="3894" y="203"/>
                  </a:cubicBezTo>
                  <a:lnTo>
                    <a:pt x="3894" y="203"/>
                  </a:lnTo>
                  <a:cubicBezTo>
                    <a:pt x="3894" y="207"/>
                    <a:pt x="3894" y="211"/>
                    <a:pt x="3894" y="215"/>
                  </a:cubicBezTo>
                  <a:lnTo>
                    <a:pt x="3894" y="203"/>
                  </a:lnTo>
                  <a:close/>
                  <a:moveTo>
                    <a:pt x="2298" y="0"/>
                  </a:moveTo>
                  <a:cubicBezTo>
                    <a:pt x="2010" y="0"/>
                    <a:pt x="1721" y="18"/>
                    <a:pt x="1429" y="60"/>
                  </a:cubicBezTo>
                  <a:cubicBezTo>
                    <a:pt x="1334" y="108"/>
                    <a:pt x="1236" y="134"/>
                    <a:pt x="1139" y="134"/>
                  </a:cubicBezTo>
                  <a:cubicBezTo>
                    <a:pt x="1042" y="134"/>
                    <a:pt x="947" y="108"/>
                    <a:pt x="858" y="48"/>
                  </a:cubicBezTo>
                  <a:cubicBezTo>
                    <a:pt x="584" y="60"/>
                    <a:pt x="286" y="60"/>
                    <a:pt x="1" y="60"/>
                  </a:cubicBezTo>
                  <a:cubicBezTo>
                    <a:pt x="12" y="120"/>
                    <a:pt x="12" y="167"/>
                    <a:pt x="12" y="227"/>
                  </a:cubicBezTo>
                  <a:cubicBezTo>
                    <a:pt x="203" y="286"/>
                    <a:pt x="405" y="334"/>
                    <a:pt x="608" y="358"/>
                  </a:cubicBezTo>
                  <a:cubicBezTo>
                    <a:pt x="629" y="368"/>
                    <a:pt x="648" y="374"/>
                    <a:pt x="666" y="374"/>
                  </a:cubicBezTo>
                  <a:cubicBezTo>
                    <a:pt x="687" y="374"/>
                    <a:pt x="707" y="365"/>
                    <a:pt x="727" y="346"/>
                  </a:cubicBezTo>
                  <a:cubicBezTo>
                    <a:pt x="882" y="334"/>
                    <a:pt x="1024" y="334"/>
                    <a:pt x="1179" y="334"/>
                  </a:cubicBezTo>
                  <a:cubicBezTo>
                    <a:pt x="1504" y="437"/>
                    <a:pt x="1837" y="545"/>
                    <a:pt x="2168" y="545"/>
                  </a:cubicBezTo>
                  <a:cubicBezTo>
                    <a:pt x="2408" y="545"/>
                    <a:pt x="2647" y="489"/>
                    <a:pt x="2882" y="334"/>
                  </a:cubicBezTo>
                  <a:cubicBezTo>
                    <a:pt x="3168" y="334"/>
                    <a:pt x="3465" y="322"/>
                    <a:pt x="3751" y="322"/>
                  </a:cubicBezTo>
                  <a:cubicBezTo>
                    <a:pt x="3787" y="286"/>
                    <a:pt x="3822" y="215"/>
                    <a:pt x="3894" y="203"/>
                  </a:cubicBezTo>
                  <a:lnTo>
                    <a:pt x="3894" y="203"/>
                  </a:lnTo>
                  <a:cubicBezTo>
                    <a:pt x="3892" y="159"/>
                    <a:pt x="3882" y="117"/>
                    <a:pt x="3882" y="84"/>
                  </a:cubicBezTo>
                  <a:cubicBezTo>
                    <a:pt x="3739" y="84"/>
                    <a:pt x="3584" y="60"/>
                    <a:pt x="3441" y="60"/>
                  </a:cubicBezTo>
                  <a:cubicBezTo>
                    <a:pt x="3399" y="97"/>
                    <a:pt x="3359" y="113"/>
                    <a:pt x="3320" y="113"/>
                  </a:cubicBezTo>
                  <a:cubicBezTo>
                    <a:pt x="3270" y="113"/>
                    <a:pt x="3221" y="88"/>
                    <a:pt x="3168" y="48"/>
                  </a:cubicBezTo>
                  <a:cubicBezTo>
                    <a:pt x="2876" y="18"/>
                    <a:pt x="2587" y="0"/>
                    <a:pt x="2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35"/>
            <p:cNvSpPr/>
            <p:nvPr/>
          </p:nvSpPr>
          <p:spPr>
            <a:xfrm>
              <a:off x="5226225" y="2195175"/>
              <a:ext cx="56900" cy="9000"/>
            </a:xfrm>
            <a:custGeom>
              <a:avLst/>
              <a:gdLst/>
              <a:ahLst/>
              <a:cxnLst/>
              <a:rect l="l" t="t" r="r" b="b"/>
              <a:pathLst>
                <a:path w="2276" h="360" extrusionOk="0">
                  <a:moveTo>
                    <a:pt x="1182" y="1"/>
                  </a:moveTo>
                  <a:cubicBezTo>
                    <a:pt x="1137" y="1"/>
                    <a:pt x="1088" y="7"/>
                    <a:pt x="1037" y="7"/>
                  </a:cubicBezTo>
                  <a:cubicBezTo>
                    <a:pt x="939" y="7"/>
                    <a:pt x="842" y="56"/>
                    <a:pt x="753" y="56"/>
                  </a:cubicBezTo>
                  <a:cubicBezTo>
                    <a:pt x="745" y="56"/>
                    <a:pt x="736" y="56"/>
                    <a:pt x="727" y="55"/>
                  </a:cubicBezTo>
                  <a:cubicBezTo>
                    <a:pt x="692" y="43"/>
                    <a:pt x="680" y="43"/>
                    <a:pt x="644" y="31"/>
                  </a:cubicBezTo>
                  <a:cubicBezTo>
                    <a:pt x="584" y="43"/>
                    <a:pt x="525" y="43"/>
                    <a:pt x="465" y="55"/>
                  </a:cubicBezTo>
                  <a:lnTo>
                    <a:pt x="430" y="90"/>
                  </a:lnTo>
                  <a:lnTo>
                    <a:pt x="418" y="150"/>
                  </a:lnTo>
                  <a:lnTo>
                    <a:pt x="418" y="90"/>
                  </a:lnTo>
                  <a:lnTo>
                    <a:pt x="370" y="43"/>
                  </a:lnTo>
                  <a:lnTo>
                    <a:pt x="60" y="90"/>
                  </a:lnTo>
                  <a:cubicBezTo>
                    <a:pt x="1" y="126"/>
                    <a:pt x="1" y="186"/>
                    <a:pt x="37" y="245"/>
                  </a:cubicBezTo>
                  <a:cubicBezTo>
                    <a:pt x="405" y="321"/>
                    <a:pt x="770" y="360"/>
                    <a:pt x="1135" y="360"/>
                  </a:cubicBezTo>
                  <a:cubicBezTo>
                    <a:pt x="1514" y="360"/>
                    <a:pt x="1893" y="318"/>
                    <a:pt x="2275" y="233"/>
                  </a:cubicBezTo>
                  <a:cubicBezTo>
                    <a:pt x="2211" y="216"/>
                    <a:pt x="2145" y="210"/>
                    <a:pt x="2077" y="210"/>
                  </a:cubicBezTo>
                  <a:cubicBezTo>
                    <a:pt x="1978" y="210"/>
                    <a:pt x="1875" y="222"/>
                    <a:pt x="1775" y="222"/>
                  </a:cubicBezTo>
                  <a:cubicBezTo>
                    <a:pt x="1623" y="222"/>
                    <a:pt x="1476" y="196"/>
                    <a:pt x="1346" y="67"/>
                  </a:cubicBezTo>
                  <a:cubicBezTo>
                    <a:pt x="1299" y="12"/>
                    <a:pt x="1243" y="1"/>
                    <a:pt x="1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35"/>
            <p:cNvSpPr/>
            <p:nvPr/>
          </p:nvSpPr>
          <p:spPr>
            <a:xfrm>
              <a:off x="5203900" y="2181975"/>
              <a:ext cx="31875" cy="31850"/>
            </a:xfrm>
            <a:custGeom>
              <a:avLst/>
              <a:gdLst/>
              <a:ahLst/>
              <a:cxnLst/>
              <a:rect l="l" t="t" r="r" b="b"/>
              <a:pathLst>
                <a:path w="1275" h="1274" extrusionOk="0">
                  <a:moveTo>
                    <a:pt x="922" y="1"/>
                  </a:moveTo>
                  <a:cubicBezTo>
                    <a:pt x="796" y="1"/>
                    <a:pt x="657" y="68"/>
                    <a:pt x="513" y="154"/>
                  </a:cubicBezTo>
                  <a:cubicBezTo>
                    <a:pt x="430" y="166"/>
                    <a:pt x="322" y="166"/>
                    <a:pt x="239" y="166"/>
                  </a:cubicBezTo>
                  <a:lnTo>
                    <a:pt x="132" y="166"/>
                  </a:lnTo>
                  <a:cubicBezTo>
                    <a:pt x="156" y="535"/>
                    <a:pt x="1" y="928"/>
                    <a:pt x="251" y="1273"/>
                  </a:cubicBezTo>
                  <a:cubicBezTo>
                    <a:pt x="239" y="1107"/>
                    <a:pt x="239" y="940"/>
                    <a:pt x="394" y="868"/>
                  </a:cubicBezTo>
                  <a:cubicBezTo>
                    <a:pt x="442" y="702"/>
                    <a:pt x="334" y="595"/>
                    <a:pt x="239" y="487"/>
                  </a:cubicBezTo>
                  <a:cubicBezTo>
                    <a:pt x="373" y="327"/>
                    <a:pt x="526" y="291"/>
                    <a:pt x="686" y="291"/>
                  </a:cubicBezTo>
                  <a:cubicBezTo>
                    <a:pt x="811" y="291"/>
                    <a:pt x="940" y="313"/>
                    <a:pt x="1066" y="313"/>
                  </a:cubicBezTo>
                  <a:cubicBezTo>
                    <a:pt x="1137" y="313"/>
                    <a:pt x="1207" y="306"/>
                    <a:pt x="1275" y="285"/>
                  </a:cubicBezTo>
                  <a:cubicBezTo>
                    <a:pt x="1177" y="76"/>
                    <a:pt x="1056"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5"/>
            <p:cNvSpPr/>
            <p:nvPr/>
          </p:nvSpPr>
          <p:spPr>
            <a:xfrm>
              <a:off x="5208675" y="2193550"/>
              <a:ext cx="19075" cy="9850"/>
            </a:xfrm>
            <a:custGeom>
              <a:avLst/>
              <a:gdLst/>
              <a:ahLst/>
              <a:cxnLst/>
              <a:rect l="l" t="t" r="r" b="b"/>
              <a:pathLst>
                <a:path w="763" h="394" extrusionOk="0">
                  <a:moveTo>
                    <a:pt x="131" y="1"/>
                  </a:moveTo>
                  <a:cubicBezTo>
                    <a:pt x="120" y="13"/>
                    <a:pt x="84" y="13"/>
                    <a:pt x="60" y="13"/>
                  </a:cubicBezTo>
                  <a:cubicBezTo>
                    <a:pt x="0" y="191"/>
                    <a:pt x="120" y="286"/>
                    <a:pt x="227" y="394"/>
                  </a:cubicBezTo>
                  <a:cubicBezTo>
                    <a:pt x="405" y="370"/>
                    <a:pt x="584" y="346"/>
                    <a:pt x="739" y="310"/>
                  </a:cubicBezTo>
                  <a:cubicBezTo>
                    <a:pt x="762" y="275"/>
                    <a:pt x="762" y="215"/>
                    <a:pt x="762" y="155"/>
                  </a:cubicBezTo>
                  <a:lnTo>
                    <a:pt x="762" y="108"/>
                  </a:lnTo>
                  <a:cubicBezTo>
                    <a:pt x="548" y="13"/>
                    <a:pt x="322" y="10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5"/>
            <p:cNvSpPr/>
            <p:nvPr/>
          </p:nvSpPr>
          <p:spPr>
            <a:xfrm>
              <a:off x="5303025" y="2214175"/>
              <a:ext cx="14325" cy="4525"/>
            </a:xfrm>
            <a:custGeom>
              <a:avLst/>
              <a:gdLst/>
              <a:ahLst/>
              <a:cxnLst/>
              <a:rect l="l" t="t" r="r" b="b"/>
              <a:pathLst>
                <a:path w="573" h="181" extrusionOk="0">
                  <a:moveTo>
                    <a:pt x="231" y="0"/>
                  </a:moveTo>
                  <a:cubicBezTo>
                    <a:pt x="157" y="0"/>
                    <a:pt x="81" y="7"/>
                    <a:pt x="1" y="21"/>
                  </a:cubicBezTo>
                  <a:cubicBezTo>
                    <a:pt x="91" y="130"/>
                    <a:pt x="188" y="180"/>
                    <a:pt x="286" y="180"/>
                  </a:cubicBezTo>
                  <a:cubicBezTo>
                    <a:pt x="382" y="180"/>
                    <a:pt x="478" y="133"/>
                    <a:pt x="572" y="45"/>
                  </a:cubicBezTo>
                  <a:cubicBezTo>
                    <a:pt x="457" y="16"/>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5"/>
            <p:cNvSpPr/>
            <p:nvPr/>
          </p:nvSpPr>
          <p:spPr>
            <a:xfrm>
              <a:off x="5227725" y="2214900"/>
              <a:ext cx="11325" cy="3375"/>
            </a:xfrm>
            <a:custGeom>
              <a:avLst/>
              <a:gdLst/>
              <a:ahLst/>
              <a:cxnLst/>
              <a:rect l="l" t="t" r="r" b="b"/>
              <a:pathLst>
                <a:path w="453" h="135" extrusionOk="0">
                  <a:moveTo>
                    <a:pt x="207" y="0"/>
                  </a:moveTo>
                  <a:cubicBezTo>
                    <a:pt x="137" y="0"/>
                    <a:pt x="67" y="40"/>
                    <a:pt x="0" y="135"/>
                  </a:cubicBezTo>
                  <a:lnTo>
                    <a:pt x="453" y="135"/>
                  </a:lnTo>
                  <a:cubicBezTo>
                    <a:pt x="370" y="52"/>
                    <a:pt x="288"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5"/>
            <p:cNvSpPr/>
            <p:nvPr/>
          </p:nvSpPr>
          <p:spPr>
            <a:xfrm>
              <a:off x="5360775" y="2214700"/>
              <a:ext cx="6875" cy="3100"/>
            </a:xfrm>
            <a:custGeom>
              <a:avLst/>
              <a:gdLst/>
              <a:ahLst/>
              <a:cxnLst/>
              <a:rect l="l" t="t" r="r" b="b"/>
              <a:pathLst>
                <a:path w="275" h="124" extrusionOk="0">
                  <a:moveTo>
                    <a:pt x="1" y="0"/>
                  </a:moveTo>
                  <a:cubicBezTo>
                    <a:pt x="38" y="82"/>
                    <a:pt x="83" y="124"/>
                    <a:pt x="132" y="124"/>
                  </a:cubicBezTo>
                  <a:cubicBezTo>
                    <a:pt x="176" y="124"/>
                    <a:pt x="224" y="91"/>
                    <a:pt x="274" y="24"/>
                  </a:cubicBezTo>
                  <a:cubicBezTo>
                    <a:pt x="167" y="24"/>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5"/>
            <p:cNvSpPr/>
            <p:nvPr/>
          </p:nvSpPr>
          <p:spPr>
            <a:xfrm>
              <a:off x="5217300" y="2177325"/>
              <a:ext cx="101825" cy="11800"/>
            </a:xfrm>
            <a:custGeom>
              <a:avLst/>
              <a:gdLst/>
              <a:ahLst/>
              <a:cxnLst/>
              <a:rect l="l" t="t" r="r" b="b"/>
              <a:pathLst>
                <a:path w="4073" h="472" extrusionOk="0">
                  <a:moveTo>
                    <a:pt x="1742" y="0"/>
                  </a:moveTo>
                  <a:cubicBezTo>
                    <a:pt x="1427" y="0"/>
                    <a:pt x="1112" y="3"/>
                    <a:pt x="798" y="7"/>
                  </a:cubicBezTo>
                  <a:cubicBezTo>
                    <a:pt x="733" y="7"/>
                    <a:pt x="666" y="5"/>
                    <a:pt x="600" y="5"/>
                  </a:cubicBezTo>
                  <a:cubicBezTo>
                    <a:pt x="380" y="5"/>
                    <a:pt x="166" y="26"/>
                    <a:pt x="1" y="209"/>
                  </a:cubicBezTo>
                  <a:lnTo>
                    <a:pt x="1" y="340"/>
                  </a:lnTo>
                  <a:cubicBezTo>
                    <a:pt x="239" y="447"/>
                    <a:pt x="513" y="328"/>
                    <a:pt x="751" y="471"/>
                  </a:cubicBezTo>
                  <a:lnTo>
                    <a:pt x="1799" y="471"/>
                  </a:lnTo>
                  <a:cubicBezTo>
                    <a:pt x="1840" y="459"/>
                    <a:pt x="1885" y="453"/>
                    <a:pt x="1930" y="453"/>
                  </a:cubicBezTo>
                  <a:cubicBezTo>
                    <a:pt x="1974" y="453"/>
                    <a:pt x="2019" y="459"/>
                    <a:pt x="2061" y="471"/>
                  </a:cubicBezTo>
                  <a:lnTo>
                    <a:pt x="2084" y="471"/>
                  </a:lnTo>
                  <a:cubicBezTo>
                    <a:pt x="2307" y="425"/>
                    <a:pt x="2531" y="413"/>
                    <a:pt x="2756" y="413"/>
                  </a:cubicBezTo>
                  <a:cubicBezTo>
                    <a:pt x="3004" y="413"/>
                    <a:pt x="3252" y="428"/>
                    <a:pt x="3500" y="428"/>
                  </a:cubicBezTo>
                  <a:cubicBezTo>
                    <a:pt x="3664" y="428"/>
                    <a:pt x="3827" y="421"/>
                    <a:pt x="3989" y="400"/>
                  </a:cubicBezTo>
                  <a:cubicBezTo>
                    <a:pt x="4061" y="340"/>
                    <a:pt x="4073" y="269"/>
                    <a:pt x="4025" y="173"/>
                  </a:cubicBezTo>
                  <a:lnTo>
                    <a:pt x="3989" y="90"/>
                  </a:lnTo>
                  <a:cubicBezTo>
                    <a:pt x="3934" y="28"/>
                    <a:pt x="3872" y="8"/>
                    <a:pt x="3808" y="8"/>
                  </a:cubicBezTo>
                  <a:cubicBezTo>
                    <a:pt x="3749" y="8"/>
                    <a:pt x="3689" y="25"/>
                    <a:pt x="3632" y="42"/>
                  </a:cubicBezTo>
                  <a:cubicBezTo>
                    <a:pt x="3005" y="11"/>
                    <a:pt x="2373" y="0"/>
                    <a:pt x="17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5"/>
            <p:cNvSpPr/>
            <p:nvPr/>
          </p:nvSpPr>
          <p:spPr>
            <a:xfrm>
              <a:off x="5269400" y="2183700"/>
              <a:ext cx="70275" cy="5625"/>
            </a:xfrm>
            <a:custGeom>
              <a:avLst/>
              <a:gdLst/>
              <a:ahLst/>
              <a:cxnLst/>
              <a:rect l="l" t="t" r="r" b="b"/>
              <a:pathLst>
                <a:path w="2811" h="225" extrusionOk="0">
                  <a:moveTo>
                    <a:pt x="2364" y="0"/>
                  </a:moveTo>
                  <a:cubicBezTo>
                    <a:pt x="2221" y="0"/>
                    <a:pt x="2075" y="36"/>
                    <a:pt x="1929" y="97"/>
                  </a:cubicBezTo>
                  <a:cubicBezTo>
                    <a:pt x="1759" y="122"/>
                    <a:pt x="1588" y="129"/>
                    <a:pt x="1417" y="129"/>
                  </a:cubicBezTo>
                  <a:cubicBezTo>
                    <a:pt x="1212" y="129"/>
                    <a:pt x="1007" y="119"/>
                    <a:pt x="802" y="119"/>
                  </a:cubicBezTo>
                  <a:cubicBezTo>
                    <a:pt x="532" y="119"/>
                    <a:pt x="264" y="136"/>
                    <a:pt x="0" y="216"/>
                  </a:cubicBezTo>
                  <a:cubicBezTo>
                    <a:pt x="465" y="222"/>
                    <a:pt x="932" y="225"/>
                    <a:pt x="1401" y="225"/>
                  </a:cubicBezTo>
                  <a:cubicBezTo>
                    <a:pt x="1870" y="225"/>
                    <a:pt x="2340" y="222"/>
                    <a:pt x="2810" y="216"/>
                  </a:cubicBezTo>
                  <a:cubicBezTo>
                    <a:pt x="2775" y="192"/>
                    <a:pt x="2763" y="157"/>
                    <a:pt x="2763" y="109"/>
                  </a:cubicBezTo>
                  <a:cubicBezTo>
                    <a:pt x="2634" y="33"/>
                    <a:pt x="2501" y="0"/>
                    <a:pt x="2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5"/>
            <p:cNvSpPr/>
            <p:nvPr/>
          </p:nvSpPr>
          <p:spPr>
            <a:xfrm>
              <a:off x="5272975" y="2193550"/>
              <a:ext cx="41700" cy="2975"/>
            </a:xfrm>
            <a:custGeom>
              <a:avLst/>
              <a:gdLst/>
              <a:ahLst/>
              <a:cxnLst/>
              <a:rect l="l" t="t" r="r" b="b"/>
              <a:pathLst>
                <a:path w="1668" h="119" extrusionOk="0">
                  <a:moveTo>
                    <a:pt x="0" y="1"/>
                  </a:moveTo>
                  <a:cubicBezTo>
                    <a:pt x="304" y="67"/>
                    <a:pt x="616" y="118"/>
                    <a:pt x="927" y="118"/>
                  </a:cubicBezTo>
                  <a:cubicBezTo>
                    <a:pt x="1176" y="118"/>
                    <a:pt x="1424" y="85"/>
                    <a:pt x="16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5"/>
            <p:cNvSpPr/>
            <p:nvPr/>
          </p:nvSpPr>
          <p:spPr>
            <a:xfrm>
              <a:off x="5242000" y="2192850"/>
              <a:ext cx="30400" cy="5450"/>
            </a:xfrm>
            <a:custGeom>
              <a:avLst/>
              <a:gdLst/>
              <a:ahLst/>
              <a:cxnLst/>
              <a:rect l="l" t="t" r="r" b="b"/>
              <a:pathLst>
                <a:path w="1216" h="218" extrusionOk="0">
                  <a:moveTo>
                    <a:pt x="545" y="1"/>
                  </a:moveTo>
                  <a:cubicBezTo>
                    <a:pt x="373" y="1"/>
                    <a:pt x="204" y="22"/>
                    <a:pt x="37" y="100"/>
                  </a:cubicBezTo>
                  <a:cubicBezTo>
                    <a:pt x="37" y="136"/>
                    <a:pt x="13" y="160"/>
                    <a:pt x="1" y="195"/>
                  </a:cubicBezTo>
                  <a:cubicBezTo>
                    <a:pt x="51" y="207"/>
                    <a:pt x="99" y="218"/>
                    <a:pt x="145" y="218"/>
                  </a:cubicBezTo>
                  <a:cubicBezTo>
                    <a:pt x="195" y="218"/>
                    <a:pt x="243" y="204"/>
                    <a:pt x="287" y="160"/>
                  </a:cubicBezTo>
                  <a:lnTo>
                    <a:pt x="715" y="160"/>
                  </a:lnTo>
                  <a:cubicBezTo>
                    <a:pt x="882" y="124"/>
                    <a:pt x="1061" y="148"/>
                    <a:pt x="1215" y="29"/>
                  </a:cubicBezTo>
                  <a:lnTo>
                    <a:pt x="1215" y="29"/>
                  </a:lnTo>
                  <a:cubicBezTo>
                    <a:pt x="1195" y="29"/>
                    <a:pt x="1175" y="30"/>
                    <a:pt x="1155" y="30"/>
                  </a:cubicBezTo>
                  <a:cubicBezTo>
                    <a:pt x="949" y="30"/>
                    <a:pt x="745" y="1"/>
                    <a:pt x="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5"/>
            <p:cNvSpPr/>
            <p:nvPr/>
          </p:nvSpPr>
          <p:spPr>
            <a:xfrm>
              <a:off x="5212250" y="2193200"/>
              <a:ext cx="15800" cy="3225"/>
            </a:xfrm>
            <a:custGeom>
              <a:avLst/>
              <a:gdLst/>
              <a:ahLst/>
              <a:cxnLst/>
              <a:rect l="l" t="t" r="r" b="b"/>
              <a:pathLst>
                <a:path w="632" h="129" extrusionOk="0">
                  <a:moveTo>
                    <a:pt x="289" y="1"/>
                  </a:moveTo>
                  <a:cubicBezTo>
                    <a:pt x="193" y="1"/>
                    <a:pt x="96" y="15"/>
                    <a:pt x="0" y="15"/>
                  </a:cubicBezTo>
                  <a:cubicBezTo>
                    <a:pt x="136" y="108"/>
                    <a:pt x="289" y="129"/>
                    <a:pt x="444" y="129"/>
                  </a:cubicBezTo>
                  <a:cubicBezTo>
                    <a:pt x="507" y="129"/>
                    <a:pt x="570" y="125"/>
                    <a:pt x="631" y="122"/>
                  </a:cubicBezTo>
                  <a:cubicBezTo>
                    <a:pt x="526" y="23"/>
                    <a:pt x="409"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5"/>
            <p:cNvSpPr/>
            <p:nvPr/>
          </p:nvSpPr>
          <p:spPr>
            <a:xfrm>
              <a:off x="5387875" y="2193550"/>
              <a:ext cx="13100" cy="2875"/>
            </a:xfrm>
            <a:custGeom>
              <a:avLst/>
              <a:gdLst/>
              <a:ahLst/>
              <a:cxnLst/>
              <a:rect l="l" t="t" r="r" b="b"/>
              <a:pathLst>
                <a:path w="524" h="115" extrusionOk="0">
                  <a:moveTo>
                    <a:pt x="0" y="1"/>
                  </a:moveTo>
                  <a:cubicBezTo>
                    <a:pt x="24" y="36"/>
                    <a:pt x="48" y="72"/>
                    <a:pt x="60" y="108"/>
                  </a:cubicBezTo>
                  <a:cubicBezTo>
                    <a:pt x="108" y="111"/>
                    <a:pt x="156" y="115"/>
                    <a:pt x="203" y="115"/>
                  </a:cubicBezTo>
                  <a:cubicBezTo>
                    <a:pt x="320" y="115"/>
                    <a:pt x="431" y="94"/>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5"/>
            <p:cNvSpPr/>
            <p:nvPr/>
          </p:nvSpPr>
          <p:spPr>
            <a:xfrm>
              <a:off x="5320300" y="2193550"/>
              <a:ext cx="12225" cy="2375"/>
            </a:xfrm>
            <a:custGeom>
              <a:avLst/>
              <a:gdLst/>
              <a:ahLst/>
              <a:cxnLst/>
              <a:rect l="l" t="t" r="r" b="b"/>
              <a:pathLst>
                <a:path w="489" h="95" extrusionOk="0">
                  <a:moveTo>
                    <a:pt x="0" y="1"/>
                  </a:moveTo>
                  <a:cubicBezTo>
                    <a:pt x="82" y="65"/>
                    <a:pt x="160" y="94"/>
                    <a:pt x="239" y="94"/>
                  </a:cubicBezTo>
                  <a:cubicBezTo>
                    <a:pt x="321" y="94"/>
                    <a:pt x="403" y="62"/>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5"/>
            <p:cNvSpPr/>
            <p:nvPr/>
          </p:nvSpPr>
          <p:spPr>
            <a:xfrm>
              <a:off x="5373575" y="2193550"/>
              <a:ext cx="12825" cy="2150"/>
            </a:xfrm>
            <a:custGeom>
              <a:avLst/>
              <a:gdLst/>
              <a:ahLst/>
              <a:cxnLst/>
              <a:rect l="l" t="t" r="r" b="b"/>
              <a:pathLst>
                <a:path w="513" h="86" extrusionOk="0">
                  <a:moveTo>
                    <a:pt x="1" y="1"/>
                  </a:moveTo>
                  <a:cubicBezTo>
                    <a:pt x="92" y="56"/>
                    <a:pt x="178" y="86"/>
                    <a:pt x="263" y="86"/>
                  </a:cubicBezTo>
                  <a:cubicBezTo>
                    <a:pt x="344" y="86"/>
                    <a:pt x="426" y="59"/>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5"/>
            <p:cNvSpPr/>
            <p:nvPr/>
          </p:nvSpPr>
          <p:spPr>
            <a:xfrm>
              <a:off x="5417625" y="2185875"/>
              <a:ext cx="7900" cy="3775"/>
            </a:xfrm>
            <a:custGeom>
              <a:avLst/>
              <a:gdLst/>
              <a:ahLst/>
              <a:cxnLst/>
              <a:rect l="l" t="t" r="r" b="b"/>
              <a:pathLst>
                <a:path w="316" h="151" extrusionOk="0">
                  <a:moveTo>
                    <a:pt x="201" y="1"/>
                  </a:moveTo>
                  <a:cubicBezTo>
                    <a:pt x="139" y="1"/>
                    <a:pt x="63" y="33"/>
                    <a:pt x="1" y="46"/>
                  </a:cubicBezTo>
                  <a:lnTo>
                    <a:pt x="1" y="129"/>
                  </a:lnTo>
                  <a:cubicBezTo>
                    <a:pt x="69" y="136"/>
                    <a:pt x="165" y="151"/>
                    <a:pt x="232" y="151"/>
                  </a:cubicBezTo>
                  <a:cubicBezTo>
                    <a:pt x="282" y="151"/>
                    <a:pt x="315" y="143"/>
                    <a:pt x="310" y="117"/>
                  </a:cubicBezTo>
                  <a:cubicBezTo>
                    <a:pt x="299" y="27"/>
                    <a:pt x="256"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5"/>
            <p:cNvSpPr/>
            <p:nvPr/>
          </p:nvSpPr>
          <p:spPr>
            <a:xfrm>
              <a:off x="5442025" y="2186125"/>
              <a:ext cx="4500" cy="3000"/>
            </a:xfrm>
            <a:custGeom>
              <a:avLst/>
              <a:gdLst/>
              <a:ahLst/>
              <a:cxnLst/>
              <a:rect l="l" t="t" r="r" b="b"/>
              <a:pathLst>
                <a:path w="180" h="120" extrusionOk="0">
                  <a:moveTo>
                    <a:pt x="180" y="0"/>
                  </a:moveTo>
                  <a:lnTo>
                    <a:pt x="1" y="48"/>
                  </a:lnTo>
                  <a:cubicBezTo>
                    <a:pt x="13" y="71"/>
                    <a:pt x="25" y="95"/>
                    <a:pt x="37" y="119"/>
                  </a:cubicBezTo>
                  <a:cubicBezTo>
                    <a:pt x="84" y="71"/>
                    <a:pt x="132" y="48"/>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5"/>
            <p:cNvSpPr/>
            <p:nvPr/>
          </p:nvSpPr>
          <p:spPr>
            <a:xfrm>
              <a:off x="5234875" y="2195050"/>
              <a:ext cx="3875" cy="2700"/>
            </a:xfrm>
            <a:custGeom>
              <a:avLst/>
              <a:gdLst/>
              <a:ahLst/>
              <a:cxnLst/>
              <a:rect l="l" t="t" r="r" b="b"/>
              <a:pathLst>
                <a:path w="155" h="108" extrusionOk="0">
                  <a:moveTo>
                    <a:pt x="107" y="0"/>
                  </a:moveTo>
                  <a:lnTo>
                    <a:pt x="24" y="48"/>
                  </a:lnTo>
                  <a:lnTo>
                    <a:pt x="0" y="84"/>
                  </a:lnTo>
                  <a:cubicBezTo>
                    <a:pt x="48" y="107"/>
                    <a:pt x="107" y="107"/>
                    <a:pt x="155" y="107"/>
                  </a:cubicBezTo>
                  <a:lnTo>
                    <a:pt x="143" y="48"/>
                  </a:lnTo>
                  <a:cubicBezTo>
                    <a:pt x="119" y="36"/>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5"/>
            <p:cNvSpPr/>
            <p:nvPr/>
          </p:nvSpPr>
          <p:spPr>
            <a:xfrm>
              <a:off x="5370600" y="2188050"/>
              <a:ext cx="4775" cy="1350"/>
            </a:xfrm>
            <a:custGeom>
              <a:avLst/>
              <a:gdLst/>
              <a:ahLst/>
              <a:cxnLst/>
              <a:rect l="l" t="t" r="r" b="b"/>
              <a:pathLst>
                <a:path w="191" h="54" extrusionOk="0">
                  <a:moveTo>
                    <a:pt x="96" y="0"/>
                  </a:moveTo>
                  <a:cubicBezTo>
                    <a:pt x="63" y="0"/>
                    <a:pt x="30" y="18"/>
                    <a:pt x="0" y="54"/>
                  </a:cubicBezTo>
                  <a:lnTo>
                    <a:pt x="191" y="54"/>
                  </a:lnTo>
                  <a:cubicBezTo>
                    <a:pt x="161" y="18"/>
                    <a:pt x="128"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5"/>
            <p:cNvSpPr/>
            <p:nvPr/>
          </p:nvSpPr>
          <p:spPr>
            <a:xfrm>
              <a:off x="5262250" y="2187750"/>
              <a:ext cx="6575" cy="1375"/>
            </a:xfrm>
            <a:custGeom>
              <a:avLst/>
              <a:gdLst/>
              <a:ahLst/>
              <a:cxnLst/>
              <a:rect l="l" t="t" r="r" b="b"/>
              <a:pathLst>
                <a:path w="263" h="55" extrusionOk="0">
                  <a:moveTo>
                    <a:pt x="132" y="0"/>
                  </a:moveTo>
                  <a:cubicBezTo>
                    <a:pt x="87" y="0"/>
                    <a:pt x="42" y="18"/>
                    <a:pt x="1" y="54"/>
                  </a:cubicBezTo>
                  <a:lnTo>
                    <a:pt x="263" y="54"/>
                  </a:lnTo>
                  <a:cubicBezTo>
                    <a:pt x="221" y="18"/>
                    <a:pt x="17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5"/>
            <p:cNvSpPr/>
            <p:nvPr/>
          </p:nvSpPr>
          <p:spPr>
            <a:xfrm>
              <a:off x="5342625" y="2286675"/>
              <a:ext cx="10425" cy="3950"/>
            </a:xfrm>
            <a:custGeom>
              <a:avLst/>
              <a:gdLst/>
              <a:ahLst/>
              <a:cxnLst/>
              <a:rect l="l" t="t" r="r" b="b"/>
              <a:pathLst>
                <a:path w="417" h="158" extrusionOk="0">
                  <a:moveTo>
                    <a:pt x="217" y="1"/>
                  </a:moveTo>
                  <a:cubicBezTo>
                    <a:pt x="151" y="1"/>
                    <a:pt x="80" y="42"/>
                    <a:pt x="0" y="121"/>
                  </a:cubicBezTo>
                  <a:cubicBezTo>
                    <a:pt x="131" y="133"/>
                    <a:pt x="286" y="145"/>
                    <a:pt x="417" y="157"/>
                  </a:cubicBezTo>
                  <a:cubicBezTo>
                    <a:pt x="355" y="51"/>
                    <a:pt x="289"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5"/>
            <p:cNvSpPr/>
            <p:nvPr/>
          </p:nvSpPr>
          <p:spPr>
            <a:xfrm>
              <a:off x="5700100" y="2153175"/>
              <a:ext cx="52125" cy="4400"/>
            </a:xfrm>
            <a:custGeom>
              <a:avLst/>
              <a:gdLst/>
              <a:ahLst/>
              <a:cxnLst/>
              <a:rect l="l" t="t" r="r" b="b"/>
              <a:pathLst>
                <a:path w="2085" h="176" extrusionOk="0">
                  <a:moveTo>
                    <a:pt x="1196" y="1"/>
                  </a:moveTo>
                  <a:cubicBezTo>
                    <a:pt x="808" y="1"/>
                    <a:pt x="420" y="49"/>
                    <a:pt x="36" y="56"/>
                  </a:cubicBezTo>
                  <a:lnTo>
                    <a:pt x="1" y="127"/>
                  </a:lnTo>
                  <a:lnTo>
                    <a:pt x="48" y="175"/>
                  </a:lnTo>
                  <a:lnTo>
                    <a:pt x="1191" y="175"/>
                  </a:lnTo>
                  <a:lnTo>
                    <a:pt x="2084" y="127"/>
                  </a:lnTo>
                  <a:cubicBezTo>
                    <a:pt x="1790" y="29"/>
                    <a:pt x="1493" y="1"/>
                    <a:pt x="1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5"/>
            <p:cNvSpPr/>
            <p:nvPr/>
          </p:nvSpPr>
          <p:spPr>
            <a:xfrm>
              <a:off x="5757850" y="2154575"/>
              <a:ext cx="8050" cy="2700"/>
            </a:xfrm>
            <a:custGeom>
              <a:avLst/>
              <a:gdLst/>
              <a:ahLst/>
              <a:cxnLst/>
              <a:rect l="l" t="t" r="r" b="b"/>
              <a:pathLst>
                <a:path w="322" h="108" extrusionOk="0">
                  <a:moveTo>
                    <a:pt x="151" y="0"/>
                  </a:moveTo>
                  <a:cubicBezTo>
                    <a:pt x="103" y="0"/>
                    <a:pt x="53" y="25"/>
                    <a:pt x="1" y="83"/>
                  </a:cubicBezTo>
                  <a:cubicBezTo>
                    <a:pt x="120" y="83"/>
                    <a:pt x="227" y="83"/>
                    <a:pt x="322" y="107"/>
                  </a:cubicBezTo>
                  <a:cubicBezTo>
                    <a:pt x="269" y="41"/>
                    <a:pt x="212"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5"/>
            <p:cNvSpPr/>
            <p:nvPr/>
          </p:nvSpPr>
          <p:spPr>
            <a:xfrm>
              <a:off x="5489650" y="2200100"/>
              <a:ext cx="3600" cy="2125"/>
            </a:xfrm>
            <a:custGeom>
              <a:avLst/>
              <a:gdLst/>
              <a:ahLst/>
              <a:cxnLst/>
              <a:rect l="l" t="t" r="r" b="b"/>
              <a:pathLst>
                <a:path w="144" h="85" extrusionOk="0">
                  <a:moveTo>
                    <a:pt x="144" y="1"/>
                  </a:moveTo>
                  <a:cubicBezTo>
                    <a:pt x="84" y="24"/>
                    <a:pt x="37" y="24"/>
                    <a:pt x="1" y="24"/>
                  </a:cubicBezTo>
                  <a:cubicBezTo>
                    <a:pt x="29" y="63"/>
                    <a:pt x="52" y="84"/>
                    <a:pt x="73" y="84"/>
                  </a:cubicBezTo>
                  <a:cubicBezTo>
                    <a:pt x="97" y="84"/>
                    <a:pt x="119" y="5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5"/>
            <p:cNvSpPr/>
            <p:nvPr/>
          </p:nvSpPr>
          <p:spPr>
            <a:xfrm>
              <a:off x="5503950" y="2200650"/>
              <a:ext cx="3600" cy="1550"/>
            </a:xfrm>
            <a:custGeom>
              <a:avLst/>
              <a:gdLst/>
              <a:ahLst/>
              <a:cxnLst/>
              <a:rect l="l" t="t" r="r" b="b"/>
              <a:pathLst>
                <a:path w="144" h="62" extrusionOk="0">
                  <a:moveTo>
                    <a:pt x="83" y="1"/>
                  </a:moveTo>
                  <a:cubicBezTo>
                    <a:pt x="55" y="1"/>
                    <a:pt x="28" y="7"/>
                    <a:pt x="0" y="14"/>
                  </a:cubicBezTo>
                  <a:cubicBezTo>
                    <a:pt x="24" y="26"/>
                    <a:pt x="36" y="62"/>
                    <a:pt x="48" y="62"/>
                  </a:cubicBezTo>
                  <a:lnTo>
                    <a:pt x="143" y="14"/>
                  </a:lnTo>
                  <a:cubicBezTo>
                    <a:pt x="123" y="4"/>
                    <a:pt x="103"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5"/>
            <p:cNvSpPr/>
            <p:nvPr/>
          </p:nvSpPr>
          <p:spPr>
            <a:xfrm>
              <a:off x="5482225" y="2272125"/>
              <a:ext cx="7750" cy="3350"/>
            </a:xfrm>
            <a:custGeom>
              <a:avLst/>
              <a:gdLst/>
              <a:ahLst/>
              <a:cxnLst/>
              <a:rect l="l" t="t" r="r" b="b"/>
              <a:pathLst>
                <a:path w="310" h="134" extrusionOk="0">
                  <a:moveTo>
                    <a:pt x="310" y="1"/>
                  </a:moveTo>
                  <a:cubicBezTo>
                    <a:pt x="238" y="1"/>
                    <a:pt x="155" y="1"/>
                    <a:pt x="96" y="13"/>
                  </a:cubicBezTo>
                  <a:cubicBezTo>
                    <a:pt x="72" y="13"/>
                    <a:pt x="0" y="60"/>
                    <a:pt x="0" y="60"/>
                  </a:cubicBezTo>
                  <a:cubicBezTo>
                    <a:pt x="16" y="115"/>
                    <a:pt x="52" y="134"/>
                    <a:pt x="91" y="134"/>
                  </a:cubicBezTo>
                  <a:cubicBezTo>
                    <a:pt x="112" y="134"/>
                    <a:pt x="134" y="128"/>
                    <a:pt x="155" y="120"/>
                  </a:cubicBezTo>
                  <a:cubicBezTo>
                    <a:pt x="215" y="84"/>
                    <a:pt x="262" y="49"/>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5"/>
            <p:cNvSpPr/>
            <p:nvPr/>
          </p:nvSpPr>
          <p:spPr>
            <a:xfrm>
              <a:off x="5349475" y="2233150"/>
              <a:ext cx="29475" cy="11675"/>
            </a:xfrm>
            <a:custGeom>
              <a:avLst/>
              <a:gdLst/>
              <a:ahLst/>
              <a:cxnLst/>
              <a:rect l="l" t="t" r="r" b="b"/>
              <a:pathLst>
                <a:path w="1179" h="467" extrusionOk="0">
                  <a:moveTo>
                    <a:pt x="12" y="0"/>
                  </a:moveTo>
                  <a:cubicBezTo>
                    <a:pt x="1" y="170"/>
                    <a:pt x="70" y="200"/>
                    <a:pt x="157" y="200"/>
                  </a:cubicBezTo>
                  <a:cubicBezTo>
                    <a:pt x="205" y="200"/>
                    <a:pt x="258" y="191"/>
                    <a:pt x="306" y="191"/>
                  </a:cubicBezTo>
                  <a:cubicBezTo>
                    <a:pt x="356" y="191"/>
                    <a:pt x="400" y="200"/>
                    <a:pt x="429" y="238"/>
                  </a:cubicBezTo>
                  <a:cubicBezTo>
                    <a:pt x="584" y="250"/>
                    <a:pt x="762" y="215"/>
                    <a:pt x="869" y="417"/>
                  </a:cubicBezTo>
                  <a:cubicBezTo>
                    <a:pt x="907" y="448"/>
                    <a:pt x="950" y="466"/>
                    <a:pt x="994" y="466"/>
                  </a:cubicBezTo>
                  <a:cubicBezTo>
                    <a:pt x="1034" y="466"/>
                    <a:pt x="1073" y="451"/>
                    <a:pt x="1107" y="417"/>
                  </a:cubicBezTo>
                  <a:cubicBezTo>
                    <a:pt x="1179" y="179"/>
                    <a:pt x="976" y="95"/>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35"/>
            <p:cNvSpPr/>
            <p:nvPr/>
          </p:nvSpPr>
          <p:spPr>
            <a:xfrm>
              <a:off x="5377150" y="2243225"/>
              <a:ext cx="19375" cy="7800"/>
            </a:xfrm>
            <a:custGeom>
              <a:avLst/>
              <a:gdLst/>
              <a:ahLst/>
              <a:cxnLst/>
              <a:rect l="l" t="t" r="r" b="b"/>
              <a:pathLst>
                <a:path w="775" h="312" extrusionOk="0">
                  <a:moveTo>
                    <a:pt x="434" y="0"/>
                  </a:moveTo>
                  <a:cubicBezTo>
                    <a:pt x="309" y="0"/>
                    <a:pt x="185" y="52"/>
                    <a:pt x="60" y="133"/>
                  </a:cubicBezTo>
                  <a:cubicBezTo>
                    <a:pt x="12" y="169"/>
                    <a:pt x="0" y="216"/>
                    <a:pt x="48" y="276"/>
                  </a:cubicBezTo>
                  <a:cubicBezTo>
                    <a:pt x="96" y="288"/>
                    <a:pt x="155" y="288"/>
                    <a:pt x="191" y="312"/>
                  </a:cubicBezTo>
                  <a:cubicBezTo>
                    <a:pt x="235" y="304"/>
                    <a:pt x="282" y="302"/>
                    <a:pt x="328" y="302"/>
                  </a:cubicBezTo>
                  <a:cubicBezTo>
                    <a:pt x="358" y="302"/>
                    <a:pt x="387" y="303"/>
                    <a:pt x="417" y="303"/>
                  </a:cubicBezTo>
                  <a:cubicBezTo>
                    <a:pt x="552" y="303"/>
                    <a:pt x="683" y="290"/>
                    <a:pt x="774" y="145"/>
                  </a:cubicBezTo>
                  <a:cubicBezTo>
                    <a:pt x="661" y="43"/>
                    <a:pt x="548"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35"/>
            <p:cNvSpPr/>
            <p:nvPr/>
          </p:nvSpPr>
          <p:spPr>
            <a:xfrm>
              <a:off x="5399775" y="2242175"/>
              <a:ext cx="16100" cy="8250"/>
            </a:xfrm>
            <a:custGeom>
              <a:avLst/>
              <a:gdLst/>
              <a:ahLst/>
              <a:cxnLst/>
              <a:rect l="l" t="t" r="r" b="b"/>
              <a:pathLst>
                <a:path w="644" h="330" extrusionOk="0">
                  <a:moveTo>
                    <a:pt x="367" y="0"/>
                  </a:moveTo>
                  <a:cubicBezTo>
                    <a:pt x="232" y="0"/>
                    <a:pt x="113" y="78"/>
                    <a:pt x="0" y="199"/>
                  </a:cubicBezTo>
                  <a:cubicBezTo>
                    <a:pt x="69" y="306"/>
                    <a:pt x="163" y="329"/>
                    <a:pt x="258" y="329"/>
                  </a:cubicBezTo>
                  <a:cubicBezTo>
                    <a:pt x="312" y="329"/>
                    <a:pt x="366" y="322"/>
                    <a:pt x="417" y="318"/>
                  </a:cubicBezTo>
                  <a:cubicBezTo>
                    <a:pt x="477" y="270"/>
                    <a:pt x="524" y="235"/>
                    <a:pt x="584" y="187"/>
                  </a:cubicBezTo>
                  <a:cubicBezTo>
                    <a:pt x="643" y="127"/>
                    <a:pt x="643" y="92"/>
                    <a:pt x="572" y="56"/>
                  </a:cubicBezTo>
                  <a:cubicBezTo>
                    <a:pt x="499" y="18"/>
                    <a:pt x="431"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5"/>
            <p:cNvSpPr/>
            <p:nvPr/>
          </p:nvSpPr>
          <p:spPr>
            <a:xfrm>
              <a:off x="5367625" y="2243850"/>
              <a:ext cx="11025" cy="7675"/>
            </a:xfrm>
            <a:custGeom>
              <a:avLst/>
              <a:gdLst/>
              <a:ahLst/>
              <a:cxnLst/>
              <a:rect l="l" t="t" r="r" b="b"/>
              <a:pathLst>
                <a:path w="441" h="307" extrusionOk="0">
                  <a:moveTo>
                    <a:pt x="143" y="1"/>
                  </a:moveTo>
                  <a:cubicBezTo>
                    <a:pt x="72" y="60"/>
                    <a:pt x="0" y="132"/>
                    <a:pt x="60" y="227"/>
                  </a:cubicBezTo>
                  <a:cubicBezTo>
                    <a:pt x="103" y="286"/>
                    <a:pt x="156" y="307"/>
                    <a:pt x="213" y="307"/>
                  </a:cubicBezTo>
                  <a:cubicBezTo>
                    <a:pt x="282" y="307"/>
                    <a:pt x="357" y="277"/>
                    <a:pt x="429" y="251"/>
                  </a:cubicBezTo>
                  <a:cubicBezTo>
                    <a:pt x="429" y="191"/>
                    <a:pt x="441" y="144"/>
                    <a:pt x="441" y="108"/>
                  </a:cubicBezTo>
                  <a:cubicBezTo>
                    <a:pt x="441" y="60"/>
                    <a:pt x="429" y="13"/>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5"/>
            <p:cNvSpPr/>
            <p:nvPr/>
          </p:nvSpPr>
          <p:spPr>
            <a:xfrm>
              <a:off x="5414350" y="2243550"/>
              <a:ext cx="7175" cy="6575"/>
            </a:xfrm>
            <a:custGeom>
              <a:avLst/>
              <a:gdLst/>
              <a:ahLst/>
              <a:cxnLst/>
              <a:rect l="l" t="t" r="r" b="b"/>
              <a:pathLst>
                <a:path w="287" h="263" extrusionOk="0">
                  <a:moveTo>
                    <a:pt x="1" y="1"/>
                  </a:moveTo>
                  <a:lnTo>
                    <a:pt x="1" y="132"/>
                  </a:lnTo>
                  <a:lnTo>
                    <a:pt x="275" y="263"/>
                  </a:lnTo>
                  <a:cubicBezTo>
                    <a:pt x="275" y="191"/>
                    <a:pt x="286" y="96"/>
                    <a:pt x="286" y="13"/>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5"/>
            <p:cNvSpPr/>
            <p:nvPr/>
          </p:nvSpPr>
          <p:spPr>
            <a:xfrm>
              <a:off x="5383400" y="2236725"/>
              <a:ext cx="4200" cy="2400"/>
            </a:xfrm>
            <a:custGeom>
              <a:avLst/>
              <a:gdLst/>
              <a:ahLst/>
              <a:cxnLst/>
              <a:rect l="l" t="t" r="r" b="b"/>
              <a:pathLst>
                <a:path w="168" h="96" extrusionOk="0">
                  <a:moveTo>
                    <a:pt x="120" y="0"/>
                  </a:moveTo>
                  <a:cubicBezTo>
                    <a:pt x="96" y="36"/>
                    <a:pt x="48" y="48"/>
                    <a:pt x="0" y="48"/>
                  </a:cubicBezTo>
                  <a:cubicBezTo>
                    <a:pt x="24" y="60"/>
                    <a:pt x="36" y="95"/>
                    <a:pt x="48" y="95"/>
                  </a:cubicBezTo>
                  <a:cubicBezTo>
                    <a:pt x="96" y="95"/>
                    <a:pt x="120" y="60"/>
                    <a:pt x="167" y="48"/>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5"/>
            <p:cNvSpPr/>
            <p:nvPr/>
          </p:nvSpPr>
          <p:spPr>
            <a:xfrm>
              <a:off x="5375075" y="2218850"/>
              <a:ext cx="3575" cy="3000"/>
            </a:xfrm>
            <a:custGeom>
              <a:avLst/>
              <a:gdLst/>
              <a:ahLst/>
              <a:cxnLst/>
              <a:rect l="l" t="t" r="r" b="b"/>
              <a:pathLst>
                <a:path w="143" h="120" extrusionOk="0">
                  <a:moveTo>
                    <a:pt x="143" y="1"/>
                  </a:moveTo>
                  <a:lnTo>
                    <a:pt x="143" y="1"/>
                  </a:lnTo>
                  <a:cubicBezTo>
                    <a:pt x="95" y="36"/>
                    <a:pt x="36" y="72"/>
                    <a:pt x="0" y="120"/>
                  </a:cubicBezTo>
                  <a:cubicBezTo>
                    <a:pt x="72" y="108"/>
                    <a:pt x="131"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5"/>
            <p:cNvSpPr/>
            <p:nvPr/>
          </p:nvSpPr>
          <p:spPr>
            <a:xfrm>
              <a:off x="5561400" y="2140575"/>
              <a:ext cx="75625" cy="14875"/>
            </a:xfrm>
            <a:custGeom>
              <a:avLst/>
              <a:gdLst/>
              <a:ahLst/>
              <a:cxnLst/>
              <a:rect l="l" t="t" r="r" b="b"/>
              <a:pathLst>
                <a:path w="3025" h="595" extrusionOk="0">
                  <a:moveTo>
                    <a:pt x="897" y="0"/>
                  </a:moveTo>
                  <a:cubicBezTo>
                    <a:pt x="597" y="0"/>
                    <a:pt x="297" y="34"/>
                    <a:pt x="0" y="131"/>
                  </a:cubicBezTo>
                  <a:cubicBezTo>
                    <a:pt x="60" y="203"/>
                    <a:pt x="108" y="286"/>
                    <a:pt x="143" y="369"/>
                  </a:cubicBezTo>
                  <a:cubicBezTo>
                    <a:pt x="191" y="381"/>
                    <a:pt x="250" y="393"/>
                    <a:pt x="298" y="405"/>
                  </a:cubicBezTo>
                  <a:cubicBezTo>
                    <a:pt x="358" y="393"/>
                    <a:pt x="405" y="393"/>
                    <a:pt x="441" y="393"/>
                  </a:cubicBezTo>
                  <a:cubicBezTo>
                    <a:pt x="560" y="449"/>
                    <a:pt x="684" y="461"/>
                    <a:pt x="809" y="461"/>
                  </a:cubicBezTo>
                  <a:cubicBezTo>
                    <a:pt x="915" y="461"/>
                    <a:pt x="1022" y="452"/>
                    <a:pt x="1127" y="452"/>
                  </a:cubicBezTo>
                  <a:cubicBezTo>
                    <a:pt x="1246" y="452"/>
                    <a:pt x="1363" y="464"/>
                    <a:pt x="1477" y="512"/>
                  </a:cubicBezTo>
                  <a:cubicBezTo>
                    <a:pt x="1612" y="493"/>
                    <a:pt x="1749" y="485"/>
                    <a:pt x="1886" y="485"/>
                  </a:cubicBezTo>
                  <a:cubicBezTo>
                    <a:pt x="2170" y="485"/>
                    <a:pt x="2457" y="520"/>
                    <a:pt x="2739" y="560"/>
                  </a:cubicBezTo>
                  <a:cubicBezTo>
                    <a:pt x="2786" y="581"/>
                    <a:pt x="2831" y="595"/>
                    <a:pt x="2873" y="595"/>
                  </a:cubicBezTo>
                  <a:cubicBezTo>
                    <a:pt x="2928" y="595"/>
                    <a:pt x="2978" y="572"/>
                    <a:pt x="3025" y="512"/>
                  </a:cubicBezTo>
                  <a:cubicBezTo>
                    <a:pt x="3001" y="429"/>
                    <a:pt x="3001" y="346"/>
                    <a:pt x="3001" y="262"/>
                  </a:cubicBezTo>
                  <a:cubicBezTo>
                    <a:pt x="2679" y="167"/>
                    <a:pt x="2322" y="286"/>
                    <a:pt x="2013" y="96"/>
                  </a:cubicBezTo>
                  <a:cubicBezTo>
                    <a:pt x="2013" y="108"/>
                    <a:pt x="1989" y="131"/>
                    <a:pt x="1965" y="131"/>
                  </a:cubicBezTo>
                  <a:cubicBezTo>
                    <a:pt x="1956" y="134"/>
                    <a:pt x="1949" y="136"/>
                    <a:pt x="1941" y="136"/>
                  </a:cubicBezTo>
                  <a:cubicBezTo>
                    <a:pt x="1917" y="136"/>
                    <a:pt x="1897" y="120"/>
                    <a:pt x="1870" y="84"/>
                  </a:cubicBezTo>
                  <a:cubicBezTo>
                    <a:pt x="1547" y="40"/>
                    <a:pt x="1222" y="0"/>
                    <a:pt x="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5"/>
            <p:cNvSpPr/>
            <p:nvPr/>
          </p:nvSpPr>
          <p:spPr>
            <a:xfrm>
              <a:off x="5643850" y="2153750"/>
              <a:ext cx="28300" cy="4150"/>
            </a:xfrm>
            <a:custGeom>
              <a:avLst/>
              <a:gdLst/>
              <a:ahLst/>
              <a:cxnLst/>
              <a:rect l="l" t="t" r="r" b="b"/>
              <a:pathLst>
                <a:path w="1132" h="166" extrusionOk="0">
                  <a:moveTo>
                    <a:pt x="392" y="1"/>
                  </a:moveTo>
                  <a:cubicBezTo>
                    <a:pt x="262" y="1"/>
                    <a:pt x="131" y="8"/>
                    <a:pt x="0" y="33"/>
                  </a:cubicBezTo>
                  <a:cubicBezTo>
                    <a:pt x="194" y="121"/>
                    <a:pt x="381" y="165"/>
                    <a:pt x="566" y="165"/>
                  </a:cubicBezTo>
                  <a:cubicBezTo>
                    <a:pt x="756" y="165"/>
                    <a:pt x="944" y="118"/>
                    <a:pt x="1132" y="21"/>
                  </a:cubicBezTo>
                  <a:lnTo>
                    <a:pt x="1132" y="21"/>
                  </a:lnTo>
                  <a:cubicBezTo>
                    <a:pt x="1102" y="22"/>
                    <a:pt x="1072" y="22"/>
                    <a:pt x="1043" y="22"/>
                  </a:cubicBezTo>
                  <a:cubicBezTo>
                    <a:pt x="829" y="22"/>
                    <a:pt x="611" y="1"/>
                    <a:pt x="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5"/>
            <p:cNvSpPr/>
            <p:nvPr/>
          </p:nvSpPr>
          <p:spPr>
            <a:xfrm>
              <a:off x="5572125" y="2150700"/>
              <a:ext cx="25600" cy="3400"/>
            </a:xfrm>
            <a:custGeom>
              <a:avLst/>
              <a:gdLst/>
              <a:ahLst/>
              <a:cxnLst/>
              <a:rect l="l" t="t" r="r" b="b"/>
              <a:pathLst>
                <a:path w="1024" h="136" extrusionOk="0">
                  <a:moveTo>
                    <a:pt x="0" y="0"/>
                  </a:moveTo>
                  <a:lnTo>
                    <a:pt x="0" y="0"/>
                  </a:lnTo>
                  <a:cubicBezTo>
                    <a:pt x="162" y="110"/>
                    <a:pt x="330" y="136"/>
                    <a:pt x="497" y="136"/>
                  </a:cubicBezTo>
                  <a:cubicBezTo>
                    <a:pt x="644" y="136"/>
                    <a:pt x="790" y="116"/>
                    <a:pt x="933" y="116"/>
                  </a:cubicBezTo>
                  <a:cubicBezTo>
                    <a:pt x="963" y="116"/>
                    <a:pt x="994" y="117"/>
                    <a:pt x="1024" y="119"/>
                  </a:cubicBezTo>
                  <a:cubicBezTo>
                    <a:pt x="857" y="20"/>
                    <a:pt x="680" y="2"/>
                    <a:pt x="500" y="2"/>
                  </a:cubicBezTo>
                  <a:cubicBezTo>
                    <a:pt x="392" y="2"/>
                    <a:pt x="284" y="8"/>
                    <a:pt x="176" y="8"/>
                  </a:cubicBezTo>
                  <a:cubicBezTo>
                    <a:pt x="117" y="8"/>
                    <a:pt x="58"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5"/>
            <p:cNvSpPr/>
            <p:nvPr/>
          </p:nvSpPr>
          <p:spPr>
            <a:xfrm>
              <a:off x="5676300" y="2154550"/>
              <a:ext cx="17575" cy="3150"/>
            </a:xfrm>
            <a:custGeom>
              <a:avLst/>
              <a:gdLst/>
              <a:ahLst/>
              <a:cxnLst/>
              <a:rect l="l" t="t" r="r" b="b"/>
              <a:pathLst>
                <a:path w="703" h="126" extrusionOk="0">
                  <a:moveTo>
                    <a:pt x="0" y="1"/>
                  </a:moveTo>
                  <a:cubicBezTo>
                    <a:pt x="119" y="84"/>
                    <a:pt x="235" y="126"/>
                    <a:pt x="351" y="126"/>
                  </a:cubicBezTo>
                  <a:cubicBezTo>
                    <a:pt x="468" y="126"/>
                    <a:pt x="584" y="84"/>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5"/>
            <p:cNvSpPr/>
            <p:nvPr/>
          </p:nvSpPr>
          <p:spPr>
            <a:xfrm>
              <a:off x="5629550" y="2153375"/>
              <a:ext cx="7775" cy="3900"/>
            </a:xfrm>
            <a:custGeom>
              <a:avLst/>
              <a:gdLst/>
              <a:ahLst/>
              <a:cxnLst/>
              <a:rect l="l" t="t" r="r" b="b"/>
              <a:pathLst>
                <a:path w="311" h="156" extrusionOk="0">
                  <a:moveTo>
                    <a:pt x="275" y="0"/>
                  </a:moveTo>
                  <a:lnTo>
                    <a:pt x="275" y="0"/>
                  </a:lnTo>
                  <a:cubicBezTo>
                    <a:pt x="191" y="12"/>
                    <a:pt x="84" y="36"/>
                    <a:pt x="1" y="48"/>
                  </a:cubicBezTo>
                  <a:cubicBezTo>
                    <a:pt x="72" y="155"/>
                    <a:pt x="180" y="155"/>
                    <a:pt x="263" y="155"/>
                  </a:cubicBezTo>
                  <a:cubicBezTo>
                    <a:pt x="310" y="107"/>
                    <a:pt x="310" y="72"/>
                    <a:pt x="263" y="48"/>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5"/>
            <p:cNvSpPr/>
            <p:nvPr/>
          </p:nvSpPr>
          <p:spPr>
            <a:xfrm>
              <a:off x="5636400" y="2154275"/>
              <a:ext cx="3900" cy="3000"/>
            </a:xfrm>
            <a:custGeom>
              <a:avLst/>
              <a:gdLst/>
              <a:ahLst/>
              <a:cxnLst/>
              <a:rect l="l" t="t" r="r" b="b"/>
              <a:pathLst>
                <a:path w="156" h="120" extrusionOk="0">
                  <a:moveTo>
                    <a:pt x="156" y="0"/>
                  </a:moveTo>
                  <a:cubicBezTo>
                    <a:pt x="108" y="12"/>
                    <a:pt x="48" y="12"/>
                    <a:pt x="1" y="12"/>
                  </a:cubicBezTo>
                  <a:lnTo>
                    <a:pt x="1" y="119"/>
                  </a:lnTo>
                  <a:cubicBezTo>
                    <a:pt x="48" y="83"/>
                    <a:pt x="108" y="36"/>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5"/>
            <p:cNvSpPr/>
            <p:nvPr/>
          </p:nvSpPr>
          <p:spPr>
            <a:xfrm>
              <a:off x="5697425" y="2154275"/>
              <a:ext cx="3900" cy="3000"/>
            </a:xfrm>
            <a:custGeom>
              <a:avLst/>
              <a:gdLst/>
              <a:ahLst/>
              <a:cxnLst/>
              <a:rect l="l" t="t" r="r" b="b"/>
              <a:pathLst>
                <a:path w="156" h="120" extrusionOk="0">
                  <a:moveTo>
                    <a:pt x="1" y="0"/>
                  </a:moveTo>
                  <a:cubicBezTo>
                    <a:pt x="48" y="36"/>
                    <a:pt x="108" y="71"/>
                    <a:pt x="155" y="119"/>
                  </a:cubicBezTo>
                  <a:cubicBezTo>
                    <a:pt x="155" y="83"/>
                    <a:pt x="143" y="36"/>
                    <a:pt x="143" y="12"/>
                  </a:cubicBezTo>
                  <a:cubicBezTo>
                    <a:pt x="96" y="0"/>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5"/>
            <p:cNvSpPr/>
            <p:nvPr/>
          </p:nvSpPr>
          <p:spPr>
            <a:xfrm>
              <a:off x="5501575" y="2150700"/>
              <a:ext cx="61025" cy="7350"/>
            </a:xfrm>
            <a:custGeom>
              <a:avLst/>
              <a:gdLst/>
              <a:ahLst/>
              <a:cxnLst/>
              <a:rect l="l" t="t" r="r" b="b"/>
              <a:pathLst>
                <a:path w="2441" h="294" extrusionOk="0">
                  <a:moveTo>
                    <a:pt x="238" y="0"/>
                  </a:moveTo>
                  <a:cubicBezTo>
                    <a:pt x="131" y="60"/>
                    <a:pt x="0" y="107"/>
                    <a:pt x="95" y="274"/>
                  </a:cubicBezTo>
                  <a:cubicBezTo>
                    <a:pt x="116" y="288"/>
                    <a:pt x="133" y="294"/>
                    <a:pt x="153" y="294"/>
                  </a:cubicBezTo>
                  <a:cubicBezTo>
                    <a:pt x="167" y="294"/>
                    <a:pt x="183" y="291"/>
                    <a:pt x="203" y="286"/>
                  </a:cubicBezTo>
                  <a:cubicBezTo>
                    <a:pt x="738" y="286"/>
                    <a:pt x="1286" y="274"/>
                    <a:pt x="1822" y="274"/>
                  </a:cubicBezTo>
                  <a:cubicBezTo>
                    <a:pt x="1849" y="269"/>
                    <a:pt x="1877" y="267"/>
                    <a:pt x="1905" y="267"/>
                  </a:cubicBezTo>
                  <a:cubicBezTo>
                    <a:pt x="1972" y="267"/>
                    <a:pt x="2044" y="277"/>
                    <a:pt x="2118" y="277"/>
                  </a:cubicBezTo>
                  <a:cubicBezTo>
                    <a:pt x="2224" y="277"/>
                    <a:pt x="2334" y="256"/>
                    <a:pt x="2441" y="155"/>
                  </a:cubicBezTo>
                  <a:cubicBezTo>
                    <a:pt x="2155" y="143"/>
                    <a:pt x="1905" y="119"/>
                    <a:pt x="1643" y="107"/>
                  </a:cubicBezTo>
                  <a:lnTo>
                    <a:pt x="1143" y="107"/>
                  </a:lnTo>
                  <a:cubicBezTo>
                    <a:pt x="1050" y="61"/>
                    <a:pt x="950" y="52"/>
                    <a:pt x="848" y="52"/>
                  </a:cubicBezTo>
                  <a:cubicBezTo>
                    <a:pt x="791" y="52"/>
                    <a:pt x="734" y="55"/>
                    <a:pt x="677" y="55"/>
                  </a:cubicBezTo>
                  <a:cubicBezTo>
                    <a:pt x="575" y="55"/>
                    <a:pt x="474" y="47"/>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5"/>
            <p:cNvSpPr/>
            <p:nvPr/>
          </p:nvSpPr>
          <p:spPr>
            <a:xfrm>
              <a:off x="5376550" y="2153650"/>
              <a:ext cx="55700" cy="3775"/>
            </a:xfrm>
            <a:custGeom>
              <a:avLst/>
              <a:gdLst/>
              <a:ahLst/>
              <a:cxnLst/>
              <a:rect l="l" t="t" r="r" b="b"/>
              <a:pathLst>
                <a:path w="2228" h="151" extrusionOk="0">
                  <a:moveTo>
                    <a:pt x="1834" y="1"/>
                  </a:moveTo>
                  <a:cubicBezTo>
                    <a:pt x="1810" y="1"/>
                    <a:pt x="1787" y="1"/>
                    <a:pt x="1763" y="1"/>
                  </a:cubicBezTo>
                  <a:cubicBezTo>
                    <a:pt x="1167" y="1"/>
                    <a:pt x="596" y="25"/>
                    <a:pt x="1" y="25"/>
                  </a:cubicBezTo>
                  <a:cubicBezTo>
                    <a:pt x="364" y="126"/>
                    <a:pt x="736" y="150"/>
                    <a:pt x="1109" y="150"/>
                  </a:cubicBezTo>
                  <a:cubicBezTo>
                    <a:pt x="1441" y="150"/>
                    <a:pt x="1775" y="131"/>
                    <a:pt x="2104" y="131"/>
                  </a:cubicBezTo>
                  <a:cubicBezTo>
                    <a:pt x="2145" y="131"/>
                    <a:pt x="2186" y="132"/>
                    <a:pt x="2227" y="132"/>
                  </a:cubicBezTo>
                  <a:cubicBezTo>
                    <a:pt x="2115" y="10"/>
                    <a:pt x="1976"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5"/>
            <p:cNvSpPr/>
            <p:nvPr/>
          </p:nvSpPr>
          <p:spPr>
            <a:xfrm>
              <a:off x="5496500" y="2150400"/>
              <a:ext cx="11050" cy="7175"/>
            </a:xfrm>
            <a:custGeom>
              <a:avLst/>
              <a:gdLst/>
              <a:ahLst/>
              <a:cxnLst/>
              <a:rect l="l" t="t" r="r" b="b"/>
              <a:pathLst>
                <a:path w="442" h="287" extrusionOk="0">
                  <a:moveTo>
                    <a:pt x="1" y="0"/>
                  </a:moveTo>
                  <a:lnTo>
                    <a:pt x="1" y="286"/>
                  </a:lnTo>
                  <a:lnTo>
                    <a:pt x="287" y="286"/>
                  </a:lnTo>
                  <a:cubicBezTo>
                    <a:pt x="346" y="191"/>
                    <a:pt x="394" y="107"/>
                    <a:pt x="441" y="12"/>
                  </a:cubicBezTo>
                  <a:cubicBezTo>
                    <a:pt x="298" y="12"/>
                    <a:pt x="15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5"/>
            <p:cNvSpPr/>
            <p:nvPr/>
          </p:nvSpPr>
          <p:spPr>
            <a:xfrm>
              <a:off x="5317625" y="2181950"/>
              <a:ext cx="39000" cy="5075"/>
            </a:xfrm>
            <a:custGeom>
              <a:avLst/>
              <a:gdLst/>
              <a:ahLst/>
              <a:cxnLst/>
              <a:rect l="l" t="t" r="r" b="b"/>
              <a:pathLst>
                <a:path w="1560" h="203" extrusionOk="0">
                  <a:moveTo>
                    <a:pt x="12" y="0"/>
                  </a:moveTo>
                  <a:cubicBezTo>
                    <a:pt x="12" y="60"/>
                    <a:pt x="0" y="119"/>
                    <a:pt x="0" y="179"/>
                  </a:cubicBezTo>
                  <a:cubicBezTo>
                    <a:pt x="274" y="179"/>
                    <a:pt x="548" y="203"/>
                    <a:pt x="834" y="203"/>
                  </a:cubicBezTo>
                  <a:cubicBezTo>
                    <a:pt x="905" y="178"/>
                    <a:pt x="980" y="173"/>
                    <a:pt x="1056" y="173"/>
                  </a:cubicBezTo>
                  <a:cubicBezTo>
                    <a:pt x="1099" y="173"/>
                    <a:pt x="1143" y="175"/>
                    <a:pt x="1186" y="175"/>
                  </a:cubicBezTo>
                  <a:cubicBezTo>
                    <a:pt x="1318" y="175"/>
                    <a:pt x="1447" y="161"/>
                    <a:pt x="1560" y="48"/>
                  </a:cubicBezTo>
                  <a:cubicBezTo>
                    <a:pt x="1048" y="36"/>
                    <a:pt x="536" y="2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5"/>
            <p:cNvSpPr/>
            <p:nvPr/>
          </p:nvSpPr>
          <p:spPr>
            <a:xfrm>
              <a:off x="5240525" y="2261675"/>
              <a:ext cx="14300" cy="6625"/>
            </a:xfrm>
            <a:custGeom>
              <a:avLst/>
              <a:gdLst/>
              <a:ahLst/>
              <a:cxnLst/>
              <a:rect l="l" t="t" r="r" b="b"/>
              <a:pathLst>
                <a:path w="572" h="265" extrusionOk="0">
                  <a:moveTo>
                    <a:pt x="249" y="0"/>
                  </a:moveTo>
                  <a:cubicBezTo>
                    <a:pt x="234" y="0"/>
                    <a:pt x="219" y="1"/>
                    <a:pt x="203" y="2"/>
                  </a:cubicBezTo>
                  <a:cubicBezTo>
                    <a:pt x="155" y="26"/>
                    <a:pt x="96" y="74"/>
                    <a:pt x="48" y="121"/>
                  </a:cubicBezTo>
                  <a:cubicBezTo>
                    <a:pt x="0" y="181"/>
                    <a:pt x="0" y="228"/>
                    <a:pt x="48" y="264"/>
                  </a:cubicBezTo>
                  <a:lnTo>
                    <a:pt x="501" y="264"/>
                  </a:lnTo>
                  <a:cubicBezTo>
                    <a:pt x="572" y="240"/>
                    <a:pt x="560" y="193"/>
                    <a:pt x="501" y="133"/>
                  </a:cubicBezTo>
                  <a:cubicBezTo>
                    <a:pt x="427" y="39"/>
                    <a:pt x="354"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5"/>
            <p:cNvSpPr/>
            <p:nvPr/>
          </p:nvSpPr>
          <p:spPr>
            <a:xfrm>
              <a:off x="5252425" y="2265100"/>
              <a:ext cx="8075" cy="4075"/>
            </a:xfrm>
            <a:custGeom>
              <a:avLst/>
              <a:gdLst/>
              <a:ahLst/>
              <a:cxnLst/>
              <a:rect l="l" t="t" r="r" b="b"/>
              <a:pathLst>
                <a:path w="323" h="163" extrusionOk="0">
                  <a:moveTo>
                    <a:pt x="198" y="0"/>
                  </a:moveTo>
                  <a:cubicBezTo>
                    <a:pt x="152" y="0"/>
                    <a:pt x="107" y="16"/>
                    <a:pt x="67" y="16"/>
                  </a:cubicBezTo>
                  <a:cubicBezTo>
                    <a:pt x="52" y="16"/>
                    <a:pt x="38" y="14"/>
                    <a:pt x="25" y="8"/>
                  </a:cubicBezTo>
                  <a:cubicBezTo>
                    <a:pt x="1" y="44"/>
                    <a:pt x="1" y="91"/>
                    <a:pt x="25" y="127"/>
                  </a:cubicBezTo>
                  <a:cubicBezTo>
                    <a:pt x="60" y="127"/>
                    <a:pt x="108" y="151"/>
                    <a:pt x="155" y="163"/>
                  </a:cubicBezTo>
                  <a:cubicBezTo>
                    <a:pt x="203" y="127"/>
                    <a:pt x="263" y="103"/>
                    <a:pt x="322" y="68"/>
                  </a:cubicBezTo>
                  <a:cubicBezTo>
                    <a:pt x="283" y="14"/>
                    <a:pt x="240"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5"/>
            <p:cNvSpPr/>
            <p:nvPr/>
          </p:nvSpPr>
          <p:spPr>
            <a:xfrm>
              <a:off x="5231300" y="2261425"/>
              <a:ext cx="7175" cy="3350"/>
            </a:xfrm>
            <a:custGeom>
              <a:avLst/>
              <a:gdLst/>
              <a:ahLst/>
              <a:cxnLst/>
              <a:rect l="l" t="t" r="r" b="b"/>
              <a:pathLst>
                <a:path w="287" h="134" extrusionOk="0">
                  <a:moveTo>
                    <a:pt x="0" y="0"/>
                  </a:moveTo>
                  <a:cubicBezTo>
                    <a:pt x="61" y="102"/>
                    <a:pt x="148" y="134"/>
                    <a:pt x="239" y="134"/>
                  </a:cubicBezTo>
                  <a:cubicBezTo>
                    <a:pt x="254" y="134"/>
                    <a:pt x="270" y="133"/>
                    <a:pt x="286" y="131"/>
                  </a:cubicBezTo>
                  <a:cubicBezTo>
                    <a:pt x="238" y="84"/>
                    <a:pt x="179"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5"/>
            <p:cNvSpPr/>
            <p:nvPr/>
          </p:nvSpPr>
          <p:spPr>
            <a:xfrm>
              <a:off x="5241725" y="2261725"/>
              <a:ext cx="3875" cy="3000"/>
            </a:xfrm>
            <a:custGeom>
              <a:avLst/>
              <a:gdLst/>
              <a:ahLst/>
              <a:cxnLst/>
              <a:rect l="l" t="t" r="r" b="b"/>
              <a:pathLst>
                <a:path w="155" h="120" extrusionOk="0">
                  <a:moveTo>
                    <a:pt x="155" y="0"/>
                  </a:moveTo>
                  <a:cubicBezTo>
                    <a:pt x="107" y="48"/>
                    <a:pt x="48" y="84"/>
                    <a:pt x="0" y="119"/>
                  </a:cubicBezTo>
                  <a:cubicBezTo>
                    <a:pt x="60" y="84"/>
                    <a:pt x="10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5"/>
            <p:cNvSpPr/>
            <p:nvPr/>
          </p:nvSpPr>
          <p:spPr>
            <a:xfrm>
              <a:off x="5238450" y="2265000"/>
              <a:ext cx="3575" cy="3875"/>
            </a:xfrm>
            <a:custGeom>
              <a:avLst/>
              <a:gdLst/>
              <a:ahLst/>
              <a:cxnLst/>
              <a:rect l="l" t="t" r="r" b="b"/>
              <a:pathLst>
                <a:path w="143" h="155" extrusionOk="0">
                  <a:moveTo>
                    <a:pt x="0" y="0"/>
                  </a:moveTo>
                  <a:lnTo>
                    <a:pt x="0" y="155"/>
                  </a:lnTo>
                  <a:lnTo>
                    <a:pt x="143" y="155"/>
                  </a:ln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35"/>
            <p:cNvSpPr/>
            <p:nvPr/>
          </p:nvSpPr>
          <p:spPr>
            <a:xfrm>
              <a:off x="5328025" y="2231875"/>
              <a:ext cx="32175" cy="7825"/>
            </a:xfrm>
            <a:custGeom>
              <a:avLst/>
              <a:gdLst/>
              <a:ahLst/>
              <a:cxnLst/>
              <a:rect l="l" t="t" r="r" b="b"/>
              <a:pathLst>
                <a:path w="1287" h="313" extrusionOk="0">
                  <a:moveTo>
                    <a:pt x="337" y="1"/>
                  </a:moveTo>
                  <a:cubicBezTo>
                    <a:pt x="224" y="1"/>
                    <a:pt x="112" y="6"/>
                    <a:pt x="1" y="15"/>
                  </a:cubicBezTo>
                  <a:cubicBezTo>
                    <a:pt x="80" y="151"/>
                    <a:pt x="199" y="166"/>
                    <a:pt x="322" y="166"/>
                  </a:cubicBezTo>
                  <a:cubicBezTo>
                    <a:pt x="358" y="166"/>
                    <a:pt x="395" y="165"/>
                    <a:pt x="431" y="165"/>
                  </a:cubicBezTo>
                  <a:cubicBezTo>
                    <a:pt x="532" y="165"/>
                    <a:pt x="629" y="175"/>
                    <a:pt x="703" y="254"/>
                  </a:cubicBezTo>
                  <a:cubicBezTo>
                    <a:pt x="815" y="295"/>
                    <a:pt x="927" y="313"/>
                    <a:pt x="1041" y="313"/>
                  </a:cubicBezTo>
                  <a:cubicBezTo>
                    <a:pt x="1121" y="313"/>
                    <a:pt x="1203" y="304"/>
                    <a:pt x="1287" y="289"/>
                  </a:cubicBezTo>
                  <a:cubicBezTo>
                    <a:pt x="1180" y="135"/>
                    <a:pt x="953" y="230"/>
                    <a:pt x="870" y="51"/>
                  </a:cubicBezTo>
                  <a:cubicBezTo>
                    <a:pt x="695" y="15"/>
                    <a:pt x="515"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35"/>
            <p:cNvSpPr/>
            <p:nvPr/>
          </p:nvSpPr>
          <p:spPr>
            <a:xfrm>
              <a:off x="5966500" y="2306375"/>
              <a:ext cx="3300" cy="1375"/>
            </a:xfrm>
            <a:custGeom>
              <a:avLst/>
              <a:gdLst/>
              <a:ahLst/>
              <a:cxnLst/>
              <a:rect l="l" t="t" r="r" b="b"/>
              <a:pathLst>
                <a:path w="132" h="55" extrusionOk="0">
                  <a:moveTo>
                    <a:pt x="108" y="0"/>
                  </a:moveTo>
                  <a:cubicBezTo>
                    <a:pt x="60" y="0"/>
                    <a:pt x="37" y="12"/>
                    <a:pt x="1" y="24"/>
                  </a:cubicBezTo>
                  <a:cubicBezTo>
                    <a:pt x="31" y="47"/>
                    <a:pt x="61" y="55"/>
                    <a:pt x="88" y="55"/>
                  </a:cubicBezTo>
                  <a:cubicBezTo>
                    <a:pt x="104" y="55"/>
                    <a:pt x="119" y="52"/>
                    <a:pt x="132" y="48"/>
                  </a:cubicBezTo>
                  <a:cubicBezTo>
                    <a:pt x="132" y="24"/>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5"/>
            <p:cNvSpPr/>
            <p:nvPr/>
          </p:nvSpPr>
          <p:spPr>
            <a:xfrm>
              <a:off x="5947150" y="3059725"/>
              <a:ext cx="1525" cy="1525"/>
            </a:xfrm>
            <a:custGeom>
              <a:avLst/>
              <a:gdLst/>
              <a:ahLst/>
              <a:cxnLst/>
              <a:rect l="l" t="t" r="r" b="b"/>
              <a:pathLst>
                <a:path w="61" h="61" extrusionOk="0">
                  <a:moveTo>
                    <a:pt x="1" y="1"/>
                  </a:moveTo>
                  <a:cubicBezTo>
                    <a:pt x="13" y="37"/>
                    <a:pt x="49" y="48"/>
                    <a:pt x="60" y="60"/>
                  </a:cubicBezTo>
                  <a:cubicBezTo>
                    <a:pt x="49" y="48"/>
                    <a:pt x="49" y="37"/>
                    <a:pt x="37" y="13"/>
                  </a:cubicBezTo>
                  <a:cubicBezTo>
                    <a:pt x="37" y="1"/>
                    <a:pt x="1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5"/>
            <p:cNvSpPr/>
            <p:nvPr/>
          </p:nvSpPr>
          <p:spPr>
            <a:xfrm>
              <a:off x="5240225" y="1959900"/>
              <a:ext cx="4500" cy="3900"/>
            </a:xfrm>
            <a:custGeom>
              <a:avLst/>
              <a:gdLst/>
              <a:ahLst/>
              <a:cxnLst/>
              <a:rect l="l" t="t" r="r" b="b"/>
              <a:pathLst>
                <a:path w="180" h="156" extrusionOk="0">
                  <a:moveTo>
                    <a:pt x="72" y="0"/>
                  </a:moveTo>
                  <a:cubicBezTo>
                    <a:pt x="1" y="60"/>
                    <a:pt x="1" y="107"/>
                    <a:pt x="72" y="155"/>
                  </a:cubicBezTo>
                  <a:cubicBezTo>
                    <a:pt x="179" y="107"/>
                    <a:pt x="179" y="48"/>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5"/>
            <p:cNvSpPr/>
            <p:nvPr/>
          </p:nvSpPr>
          <p:spPr>
            <a:xfrm>
              <a:off x="5241725" y="1949475"/>
              <a:ext cx="3875" cy="7175"/>
            </a:xfrm>
            <a:custGeom>
              <a:avLst/>
              <a:gdLst/>
              <a:ahLst/>
              <a:cxnLst/>
              <a:rect l="l" t="t" r="r" b="b"/>
              <a:pathLst>
                <a:path w="155" h="287" extrusionOk="0">
                  <a:moveTo>
                    <a:pt x="155" y="1"/>
                  </a:moveTo>
                  <a:lnTo>
                    <a:pt x="155" y="1"/>
                  </a:lnTo>
                  <a:cubicBezTo>
                    <a:pt x="107" y="48"/>
                    <a:pt x="48" y="108"/>
                    <a:pt x="0" y="167"/>
                  </a:cubicBezTo>
                  <a:cubicBezTo>
                    <a:pt x="0" y="203"/>
                    <a:pt x="0" y="239"/>
                    <a:pt x="12" y="286"/>
                  </a:cubicBezTo>
                  <a:cubicBezTo>
                    <a:pt x="131" y="227"/>
                    <a:pt x="155" y="120"/>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5"/>
            <p:cNvSpPr/>
            <p:nvPr/>
          </p:nvSpPr>
          <p:spPr>
            <a:xfrm>
              <a:off x="5242000" y="1913750"/>
              <a:ext cx="2425" cy="3300"/>
            </a:xfrm>
            <a:custGeom>
              <a:avLst/>
              <a:gdLst/>
              <a:ahLst/>
              <a:cxnLst/>
              <a:rect l="l" t="t" r="r" b="b"/>
              <a:pathLst>
                <a:path w="97" h="132" extrusionOk="0">
                  <a:moveTo>
                    <a:pt x="25" y="1"/>
                  </a:moveTo>
                  <a:cubicBezTo>
                    <a:pt x="1" y="48"/>
                    <a:pt x="1" y="72"/>
                    <a:pt x="25" y="132"/>
                  </a:cubicBezTo>
                  <a:cubicBezTo>
                    <a:pt x="96" y="96"/>
                    <a:pt x="96" y="48"/>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5"/>
            <p:cNvSpPr/>
            <p:nvPr/>
          </p:nvSpPr>
          <p:spPr>
            <a:xfrm>
              <a:off x="5963225" y="2365600"/>
              <a:ext cx="3600" cy="3300"/>
            </a:xfrm>
            <a:custGeom>
              <a:avLst/>
              <a:gdLst/>
              <a:ahLst/>
              <a:cxnLst/>
              <a:rect l="l" t="t" r="r" b="b"/>
              <a:pathLst>
                <a:path w="144" h="132" extrusionOk="0">
                  <a:moveTo>
                    <a:pt x="1" y="1"/>
                  </a:moveTo>
                  <a:lnTo>
                    <a:pt x="1" y="1"/>
                  </a:lnTo>
                  <a:cubicBezTo>
                    <a:pt x="48" y="36"/>
                    <a:pt x="84" y="84"/>
                    <a:pt x="144" y="131"/>
                  </a:cubicBezTo>
                  <a:cubicBezTo>
                    <a:pt x="108" y="84"/>
                    <a:pt x="49"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5"/>
            <p:cNvSpPr/>
            <p:nvPr/>
          </p:nvSpPr>
          <p:spPr>
            <a:xfrm>
              <a:off x="6020075" y="2204225"/>
              <a:ext cx="7475" cy="6925"/>
            </a:xfrm>
            <a:custGeom>
              <a:avLst/>
              <a:gdLst/>
              <a:ahLst/>
              <a:cxnLst/>
              <a:rect l="l" t="t" r="r" b="b"/>
              <a:pathLst>
                <a:path w="299" h="277" extrusionOk="0">
                  <a:moveTo>
                    <a:pt x="244" y="0"/>
                  </a:moveTo>
                  <a:cubicBezTo>
                    <a:pt x="145" y="0"/>
                    <a:pt x="64" y="38"/>
                    <a:pt x="1" y="121"/>
                  </a:cubicBezTo>
                  <a:cubicBezTo>
                    <a:pt x="1" y="169"/>
                    <a:pt x="13" y="229"/>
                    <a:pt x="13" y="276"/>
                  </a:cubicBezTo>
                  <a:cubicBezTo>
                    <a:pt x="215" y="276"/>
                    <a:pt x="299" y="181"/>
                    <a:pt x="287" y="2"/>
                  </a:cubicBezTo>
                  <a:cubicBezTo>
                    <a:pt x="272" y="1"/>
                    <a:pt x="258"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5"/>
            <p:cNvSpPr/>
            <p:nvPr/>
          </p:nvSpPr>
          <p:spPr>
            <a:xfrm>
              <a:off x="5926475" y="2167950"/>
              <a:ext cx="4350" cy="2825"/>
            </a:xfrm>
            <a:custGeom>
              <a:avLst/>
              <a:gdLst/>
              <a:ahLst/>
              <a:cxnLst/>
              <a:rect l="l" t="t" r="r" b="b"/>
              <a:pathLst>
                <a:path w="174" h="113" extrusionOk="0">
                  <a:moveTo>
                    <a:pt x="173" y="1"/>
                  </a:moveTo>
                  <a:lnTo>
                    <a:pt x="173" y="1"/>
                  </a:lnTo>
                  <a:cubicBezTo>
                    <a:pt x="166" y="17"/>
                    <a:pt x="148" y="21"/>
                    <a:pt x="126" y="21"/>
                  </a:cubicBezTo>
                  <a:cubicBezTo>
                    <a:pt x="108" y="21"/>
                    <a:pt x="88" y="19"/>
                    <a:pt x="70" y="19"/>
                  </a:cubicBezTo>
                  <a:cubicBezTo>
                    <a:pt x="30" y="19"/>
                    <a:pt x="0" y="31"/>
                    <a:pt x="30" y="108"/>
                  </a:cubicBezTo>
                  <a:cubicBezTo>
                    <a:pt x="32" y="111"/>
                    <a:pt x="35" y="113"/>
                    <a:pt x="40" y="113"/>
                  </a:cubicBezTo>
                  <a:cubicBezTo>
                    <a:pt x="70" y="113"/>
                    <a:pt x="152" y="52"/>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5"/>
            <p:cNvSpPr/>
            <p:nvPr/>
          </p:nvSpPr>
          <p:spPr>
            <a:xfrm>
              <a:off x="5475075" y="2135800"/>
              <a:ext cx="133075" cy="8375"/>
            </a:xfrm>
            <a:custGeom>
              <a:avLst/>
              <a:gdLst/>
              <a:ahLst/>
              <a:cxnLst/>
              <a:rect l="l" t="t" r="r" b="b"/>
              <a:pathLst>
                <a:path w="5323" h="335" extrusionOk="0">
                  <a:moveTo>
                    <a:pt x="1596" y="1"/>
                  </a:moveTo>
                  <a:cubicBezTo>
                    <a:pt x="1411" y="105"/>
                    <a:pt x="1216" y="145"/>
                    <a:pt x="1017" y="145"/>
                  </a:cubicBezTo>
                  <a:cubicBezTo>
                    <a:pt x="921" y="145"/>
                    <a:pt x="824" y="135"/>
                    <a:pt x="727" y="120"/>
                  </a:cubicBezTo>
                  <a:cubicBezTo>
                    <a:pt x="477" y="144"/>
                    <a:pt x="239" y="156"/>
                    <a:pt x="1" y="168"/>
                  </a:cubicBezTo>
                  <a:cubicBezTo>
                    <a:pt x="143" y="276"/>
                    <a:pt x="298" y="300"/>
                    <a:pt x="458" y="300"/>
                  </a:cubicBezTo>
                  <a:cubicBezTo>
                    <a:pt x="577" y="300"/>
                    <a:pt x="700" y="287"/>
                    <a:pt x="822" y="287"/>
                  </a:cubicBezTo>
                  <a:lnTo>
                    <a:pt x="3453" y="334"/>
                  </a:lnTo>
                  <a:lnTo>
                    <a:pt x="5323" y="287"/>
                  </a:lnTo>
                  <a:cubicBezTo>
                    <a:pt x="5239" y="180"/>
                    <a:pt x="5140" y="156"/>
                    <a:pt x="5039" y="156"/>
                  </a:cubicBezTo>
                  <a:cubicBezTo>
                    <a:pt x="4982" y="156"/>
                    <a:pt x="4926" y="163"/>
                    <a:pt x="4870" y="168"/>
                  </a:cubicBezTo>
                  <a:lnTo>
                    <a:pt x="3168" y="168"/>
                  </a:lnTo>
                  <a:cubicBezTo>
                    <a:pt x="2977" y="156"/>
                    <a:pt x="2787" y="156"/>
                    <a:pt x="2584" y="156"/>
                  </a:cubicBezTo>
                  <a:cubicBezTo>
                    <a:pt x="2475" y="84"/>
                    <a:pt x="2359" y="68"/>
                    <a:pt x="2241" y="68"/>
                  </a:cubicBezTo>
                  <a:cubicBezTo>
                    <a:pt x="2136" y="68"/>
                    <a:pt x="2030" y="81"/>
                    <a:pt x="1926" y="81"/>
                  </a:cubicBezTo>
                  <a:cubicBezTo>
                    <a:pt x="1812" y="81"/>
                    <a:pt x="1701" y="65"/>
                    <a:pt x="1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5"/>
            <p:cNvSpPr/>
            <p:nvPr/>
          </p:nvSpPr>
          <p:spPr>
            <a:xfrm>
              <a:off x="5402150" y="2147350"/>
              <a:ext cx="20850" cy="2475"/>
            </a:xfrm>
            <a:custGeom>
              <a:avLst/>
              <a:gdLst/>
              <a:ahLst/>
              <a:cxnLst/>
              <a:rect l="l" t="t" r="r" b="b"/>
              <a:pathLst>
                <a:path w="834" h="99" extrusionOk="0">
                  <a:moveTo>
                    <a:pt x="389" y="0"/>
                  </a:moveTo>
                  <a:cubicBezTo>
                    <a:pt x="256" y="0"/>
                    <a:pt x="126" y="30"/>
                    <a:pt x="1" y="98"/>
                  </a:cubicBezTo>
                  <a:lnTo>
                    <a:pt x="834" y="98"/>
                  </a:lnTo>
                  <a:cubicBezTo>
                    <a:pt x="685" y="36"/>
                    <a:pt x="535"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5"/>
            <p:cNvSpPr/>
            <p:nvPr/>
          </p:nvSpPr>
          <p:spPr>
            <a:xfrm>
              <a:off x="5511100" y="2150650"/>
              <a:ext cx="19075" cy="3425"/>
            </a:xfrm>
            <a:custGeom>
              <a:avLst/>
              <a:gdLst/>
              <a:ahLst/>
              <a:cxnLst/>
              <a:rect l="l" t="t" r="r" b="b"/>
              <a:pathLst>
                <a:path w="763" h="137" extrusionOk="0">
                  <a:moveTo>
                    <a:pt x="214" y="0"/>
                  </a:moveTo>
                  <a:cubicBezTo>
                    <a:pt x="145" y="0"/>
                    <a:pt x="73" y="2"/>
                    <a:pt x="0" y="2"/>
                  </a:cubicBezTo>
                  <a:cubicBezTo>
                    <a:pt x="119" y="109"/>
                    <a:pt x="247" y="136"/>
                    <a:pt x="377" y="136"/>
                  </a:cubicBezTo>
                  <a:cubicBezTo>
                    <a:pt x="506" y="136"/>
                    <a:pt x="637" y="109"/>
                    <a:pt x="762" y="109"/>
                  </a:cubicBezTo>
                  <a:cubicBezTo>
                    <a:pt x="588" y="13"/>
                    <a:pt x="407"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5"/>
            <p:cNvSpPr/>
            <p:nvPr/>
          </p:nvSpPr>
          <p:spPr>
            <a:xfrm>
              <a:off x="5423575" y="2148675"/>
              <a:ext cx="5975" cy="1150"/>
            </a:xfrm>
            <a:custGeom>
              <a:avLst/>
              <a:gdLst/>
              <a:ahLst/>
              <a:cxnLst/>
              <a:rect l="l" t="t" r="r" b="b"/>
              <a:pathLst>
                <a:path w="239" h="46" extrusionOk="0">
                  <a:moveTo>
                    <a:pt x="129" y="1"/>
                  </a:moveTo>
                  <a:cubicBezTo>
                    <a:pt x="90" y="1"/>
                    <a:pt x="48" y="16"/>
                    <a:pt x="1" y="45"/>
                  </a:cubicBezTo>
                  <a:lnTo>
                    <a:pt x="239" y="45"/>
                  </a:lnTo>
                  <a:cubicBezTo>
                    <a:pt x="203" y="16"/>
                    <a:pt x="167"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5"/>
            <p:cNvSpPr/>
            <p:nvPr/>
          </p:nvSpPr>
          <p:spPr>
            <a:xfrm>
              <a:off x="5395000" y="2148675"/>
              <a:ext cx="6275" cy="1150"/>
            </a:xfrm>
            <a:custGeom>
              <a:avLst/>
              <a:gdLst/>
              <a:ahLst/>
              <a:cxnLst/>
              <a:rect l="l" t="t" r="r" b="b"/>
              <a:pathLst>
                <a:path w="251" h="46" extrusionOk="0">
                  <a:moveTo>
                    <a:pt x="121" y="1"/>
                  </a:moveTo>
                  <a:cubicBezTo>
                    <a:pt x="78" y="1"/>
                    <a:pt x="37" y="16"/>
                    <a:pt x="1" y="45"/>
                  </a:cubicBezTo>
                  <a:lnTo>
                    <a:pt x="251" y="45"/>
                  </a:lnTo>
                  <a:cubicBezTo>
                    <a:pt x="209" y="16"/>
                    <a:pt x="165" y="1"/>
                    <a:pt x="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5"/>
            <p:cNvSpPr/>
            <p:nvPr/>
          </p:nvSpPr>
          <p:spPr>
            <a:xfrm>
              <a:off x="5378350" y="2124700"/>
              <a:ext cx="7150" cy="7625"/>
            </a:xfrm>
            <a:custGeom>
              <a:avLst/>
              <a:gdLst/>
              <a:ahLst/>
              <a:cxnLst/>
              <a:rect l="l" t="t" r="r" b="b"/>
              <a:pathLst>
                <a:path w="286" h="305" extrusionOk="0">
                  <a:moveTo>
                    <a:pt x="181" y="1"/>
                  </a:moveTo>
                  <a:cubicBezTo>
                    <a:pt x="91" y="1"/>
                    <a:pt x="57" y="124"/>
                    <a:pt x="0" y="171"/>
                  </a:cubicBezTo>
                  <a:cubicBezTo>
                    <a:pt x="51" y="272"/>
                    <a:pt x="136" y="305"/>
                    <a:pt x="234" y="305"/>
                  </a:cubicBezTo>
                  <a:cubicBezTo>
                    <a:pt x="251" y="305"/>
                    <a:pt x="268" y="304"/>
                    <a:pt x="286" y="302"/>
                  </a:cubicBezTo>
                  <a:lnTo>
                    <a:pt x="286" y="16"/>
                  </a:lnTo>
                  <a:lnTo>
                    <a:pt x="262" y="28"/>
                  </a:lnTo>
                  <a:cubicBezTo>
                    <a:pt x="230" y="9"/>
                    <a:pt x="204"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5"/>
            <p:cNvSpPr/>
            <p:nvPr/>
          </p:nvSpPr>
          <p:spPr>
            <a:xfrm>
              <a:off x="5302725" y="2105475"/>
              <a:ext cx="25325" cy="23525"/>
            </a:xfrm>
            <a:custGeom>
              <a:avLst/>
              <a:gdLst/>
              <a:ahLst/>
              <a:cxnLst/>
              <a:rect l="l" t="t" r="r" b="b"/>
              <a:pathLst>
                <a:path w="1013" h="941" extrusionOk="0">
                  <a:moveTo>
                    <a:pt x="529" y="1"/>
                  </a:moveTo>
                  <a:cubicBezTo>
                    <a:pt x="453" y="1"/>
                    <a:pt x="373" y="22"/>
                    <a:pt x="287" y="47"/>
                  </a:cubicBezTo>
                  <a:cubicBezTo>
                    <a:pt x="1" y="559"/>
                    <a:pt x="477" y="690"/>
                    <a:pt x="727" y="940"/>
                  </a:cubicBezTo>
                  <a:cubicBezTo>
                    <a:pt x="882" y="940"/>
                    <a:pt x="965" y="892"/>
                    <a:pt x="906" y="726"/>
                  </a:cubicBezTo>
                  <a:cubicBezTo>
                    <a:pt x="870" y="583"/>
                    <a:pt x="882" y="440"/>
                    <a:pt x="1013" y="357"/>
                  </a:cubicBezTo>
                  <a:cubicBezTo>
                    <a:pt x="906" y="261"/>
                    <a:pt x="822" y="166"/>
                    <a:pt x="727" y="71"/>
                  </a:cubicBezTo>
                  <a:cubicBezTo>
                    <a:pt x="664" y="19"/>
                    <a:pt x="598"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5"/>
            <p:cNvSpPr/>
            <p:nvPr/>
          </p:nvSpPr>
          <p:spPr>
            <a:xfrm>
              <a:off x="5303625" y="2106150"/>
              <a:ext cx="17875" cy="22850"/>
            </a:xfrm>
            <a:custGeom>
              <a:avLst/>
              <a:gdLst/>
              <a:ahLst/>
              <a:cxnLst/>
              <a:rect l="l" t="t" r="r" b="b"/>
              <a:pathLst>
                <a:path w="715" h="914" extrusionOk="0">
                  <a:moveTo>
                    <a:pt x="189" y="1"/>
                  </a:moveTo>
                  <a:cubicBezTo>
                    <a:pt x="161" y="1"/>
                    <a:pt x="130" y="12"/>
                    <a:pt x="96" y="32"/>
                  </a:cubicBezTo>
                  <a:cubicBezTo>
                    <a:pt x="1" y="199"/>
                    <a:pt x="12" y="342"/>
                    <a:pt x="132" y="472"/>
                  </a:cubicBezTo>
                  <a:cubicBezTo>
                    <a:pt x="215" y="627"/>
                    <a:pt x="263" y="806"/>
                    <a:pt x="417" y="913"/>
                  </a:cubicBezTo>
                  <a:cubicBezTo>
                    <a:pt x="513" y="913"/>
                    <a:pt x="608" y="889"/>
                    <a:pt x="715" y="889"/>
                  </a:cubicBezTo>
                  <a:cubicBezTo>
                    <a:pt x="691" y="734"/>
                    <a:pt x="608" y="639"/>
                    <a:pt x="477" y="568"/>
                  </a:cubicBezTo>
                  <a:cubicBezTo>
                    <a:pt x="274" y="461"/>
                    <a:pt x="263" y="270"/>
                    <a:pt x="298" y="80"/>
                  </a:cubicBezTo>
                  <a:cubicBezTo>
                    <a:pt x="263" y="24"/>
                    <a:pt x="228" y="1"/>
                    <a:pt x="1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5"/>
            <p:cNvSpPr/>
            <p:nvPr/>
          </p:nvSpPr>
          <p:spPr>
            <a:xfrm>
              <a:off x="5351850" y="2117650"/>
              <a:ext cx="10450" cy="7975"/>
            </a:xfrm>
            <a:custGeom>
              <a:avLst/>
              <a:gdLst/>
              <a:ahLst/>
              <a:cxnLst/>
              <a:rect l="l" t="t" r="r" b="b"/>
              <a:pathLst>
                <a:path w="418" h="319" extrusionOk="0">
                  <a:moveTo>
                    <a:pt x="346" y="1"/>
                  </a:moveTo>
                  <a:cubicBezTo>
                    <a:pt x="321" y="10"/>
                    <a:pt x="295" y="13"/>
                    <a:pt x="268" y="13"/>
                  </a:cubicBezTo>
                  <a:cubicBezTo>
                    <a:pt x="232" y="13"/>
                    <a:pt x="195" y="8"/>
                    <a:pt x="160" y="8"/>
                  </a:cubicBezTo>
                  <a:cubicBezTo>
                    <a:pt x="94" y="8"/>
                    <a:pt x="37" y="26"/>
                    <a:pt x="12" y="132"/>
                  </a:cubicBezTo>
                  <a:cubicBezTo>
                    <a:pt x="0" y="191"/>
                    <a:pt x="48" y="298"/>
                    <a:pt x="96" y="310"/>
                  </a:cubicBezTo>
                  <a:cubicBezTo>
                    <a:pt x="111" y="316"/>
                    <a:pt x="125" y="318"/>
                    <a:pt x="137" y="318"/>
                  </a:cubicBezTo>
                  <a:cubicBezTo>
                    <a:pt x="231" y="318"/>
                    <a:pt x="251" y="176"/>
                    <a:pt x="346" y="155"/>
                  </a:cubicBezTo>
                  <a:cubicBezTo>
                    <a:pt x="417" y="108"/>
                    <a:pt x="417" y="6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5"/>
            <p:cNvSpPr/>
            <p:nvPr/>
          </p:nvSpPr>
          <p:spPr>
            <a:xfrm>
              <a:off x="5378625" y="2121825"/>
              <a:ext cx="7475" cy="7175"/>
            </a:xfrm>
            <a:custGeom>
              <a:avLst/>
              <a:gdLst/>
              <a:ahLst/>
              <a:cxnLst/>
              <a:rect l="l" t="t" r="r" b="b"/>
              <a:pathLst>
                <a:path w="299" h="287" extrusionOk="0">
                  <a:moveTo>
                    <a:pt x="1" y="0"/>
                  </a:moveTo>
                  <a:lnTo>
                    <a:pt x="1" y="286"/>
                  </a:lnTo>
                  <a:lnTo>
                    <a:pt x="275" y="143"/>
                  </a:lnTo>
                  <a:cubicBezTo>
                    <a:pt x="275" y="84"/>
                    <a:pt x="275" y="48"/>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5"/>
            <p:cNvSpPr/>
            <p:nvPr/>
          </p:nvSpPr>
          <p:spPr>
            <a:xfrm>
              <a:off x="5360475" y="2116150"/>
              <a:ext cx="7175" cy="5400"/>
            </a:xfrm>
            <a:custGeom>
              <a:avLst/>
              <a:gdLst/>
              <a:ahLst/>
              <a:cxnLst/>
              <a:rect l="l" t="t" r="r" b="b"/>
              <a:pathLst>
                <a:path w="287" h="216" extrusionOk="0">
                  <a:moveTo>
                    <a:pt x="185" y="1"/>
                  </a:moveTo>
                  <a:cubicBezTo>
                    <a:pt x="120" y="1"/>
                    <a:pt x="55" y="65"/>
                    <a:pt x="1" y="72"/>
                  </a:cubicBezTo>
                  <a:lnTo>
                    <a:pt x="1" y="215"/>
                  </a:lnTo>
                  <a:lnTo>
                    <a:pt x="286" y="215"/>
                  </a:lnTo>
                  <a:lnTo>
                    <a:pt x="286" y="72"/>
                  </a:lnTo>
                  <a:cubicBezTo>
                    <a:pt x="253" y="19"/>
                    <a:pt x="219"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5"/>
            <p:cNvSpPr/>
            <p:nvPr/>
          </p:nvSpPr>
          <p:spPr>
            <a:xfrm>
              <a:off x="5167600" y="2145925"/>
              <a:ext cx="6875" cy="10150"/>
            </a:xfrm>
            <a:custGeom>
              <a:avLst/>
              <a:gdLst/>
              <a:ahLst/>
              <a:cxnLst/>
              <a:rect l="l" t="t" r="r" b="b"/>
              <a:pathLst>
                <a:path w="275" h="406" extrusionOk="0">
                  <a:moveTo>
                    <a:pt x="143" y="1"/>
                  </a:moveTo>
                  <a:lnTo>
                    <a:pt x="0" y="275"/>
                  </a:lnTo>
                  <a:lnTo>
                    <a:pt x="143" y="405"/>
                  </a:lnTo>
                  <a:cubicBezTo>
                    <a:pt x="179" y="370"/>
                    <a:pt x="227" y="334"/>
                    <a:pt x="274" y="286"/>
                  </a:cubicBezTo>
                  <a:lnTo>
                    <a:pt x="274" y="191"/>
                  </a:lnTo>
                  <a:cubicBezTo>
                    <a:pt x="227" y="155"/>
                    <a:pt x="179" y="9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5"/>
            <p:cNvSpPr/>
            <p:nvPr/>
          </p:nvSpPr>
          <p:spPr>
            <a:xfrm>
              <a:off x="5255400" y="2099500"/>
              <a:ext cx="51525" cy="19775"/>
            </a:xfrm>
            <a:custGeom>
              <a:avLst/>
              <a:gdLst/>
              <a:ahLst/>
              <a:cxnLst/>
              <a:rect l="l" t="t" r="r" b="b"/>
              <a:pathLst>
                <a:path w="2061" h="791" extrusionOk="0">
                  <a:moveTo>
                    <a:pt x="203" y="0"/>
                  </a:moveTo>
                  <a:lnTo>
                    <a:pt x="203" y="0"/>
                  </a:lnTo>
                  <a:cubicBezTo>
                    <a:pt x="84" y="238"/>
                    <a:pt x="1" y="441"/>
                    <a:pt x="394" y="465"/>
                  </a:cubicBezTo>
                  <a:cubicBezTo>
                    <a:pt x="501" y="465"/>
                    <a:pt x="560" y="524"/>
                    <a:pt x="620" y="596"/>
                  </a:cubicBezTo>
                  <a:cubicBezTo>
                    <a:pt x="703" y="667"/>
                    <a:pt x="834" y="655"/>
                    <a:pt x="918" y="727"/>
                  </a:cubicBezTo>
                  <a:cubicBezTo>
                    <a:pt x="918" y="750"/>
                    <a:pt x="929" y="774"/>
                    <a:pt x="953" y="786"/>
                  </a:cubicBezTo>
                  <a:cubicBezTo>
                    <a:pt x="961" y="789"/>
                    <a:pt x="969" y="790"/>
                    <a:pt x="976" y="790"/>
                  </a:cubicBezTo>
                  <a:cubicBezTo>
                    <a:pt x="1000" y="790"/>
                    <a:pt x="1021" y="773"/>
                    <a:pt x="1049" y="727"/>
                  </a:cubicBezTo>
                  <a:cubicBezTo>
                    <a:pt x="1127" y="699"/>
                    <a:pt x="1204" y="690"/>
                    <a:pt x="1281" y="690"/>
                  </a:cubicBezTo>
                  <a:cubicBezTo>
                    <a:pt x="1484" y="690"/>
                    <a:pt x="1682" y="758"/>
                    <a:pt x="1885" y="758"/>
                  </a:cubicBezTo>
                  <a:cubicBezTo>
                    <a:pt x="1943" y="758"/>
                    <a:pt x="2001" y="753"/>
                    <a:pt x="2061" y="738"/>
                  </a:cubicBezTo>
                  <a:cubicBezTo>
                    <a:pt x="2061" y="608"/>
                    <a:pt x="2049" y="477"/>
                    <a:pt x="2049" y="346"/>
                  </a:cubicBezTo>
                  <a:cubicBezTo>
                    <a:pt x="1787" y="72"/>
                    <a:pt x="1430" y="238"/>
                    <a:pt x="1132" y="119"/>
                  </a:cubicBezTo>
                  <a:cubicBezTo>
                    <a:pt x="1070" y="75"/>
                    <a:pt x="1002" y="51"/>
                    <a:pt x="932" y="51"/>
                  </a:cubicBezTo>
                  <a:cubicBezTo>
                    <a:pt x="907" y="51"/>
                    <a:pt x="883" y="54"/>
                    <a:pt x="858" y="60"/>
                  </a:cubicBezTo>
                  <a:cubicBezTo>
                    <a:pt x="766" y="84"/>
                    <a:pt x="674" y="109"/>
                    <a:pt x="583" y="109"/>
                  </a:cubicBezTo>
                  <a:cubicBezTo>
                    <a:pt x="498" y="109"/>
                    <a:pt x="415" y="87"/>
                    <a:pt x="334" y="24"/>
                  </a:cubicBezTo>
                  <a:cubicBezTo>
                    <a:pt x="287" y="12"/>
                    <a:pt x="239"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5"/>
            <p:cNvSpPr/>
            <p:nvPr/>
          </p:nvSpPr>
          <p:spPr>
            <a:xfrm>
              <a:off x="5274450" y="2117650"/>
              <a:ext cx="7175" cy="9275"/>
            </a:xfrm>
            <a:custGeom>
              <a:avLst/>
              <a:gdLst/>
              <a:ahLst/>
              <a:cxnLst/>
              <a:rect l="l" t="t" r="r" b="b"/>
              <a:pathLst>
                <a:path w="287" h="371" extrusionOk="0">
                  <a:moveTo>
                    <a:pt x="156" y="1"/>
                  </a:moveTo>
                  <a:cubicBezTo>
                    <a:pt x="120" y="48"/>
                    <a:pt x="108" y="96"/>
                    <a:pt x="96" y="120"/>
                  </a:cubicBezTo>
                  <a:cubicBezTo>
                    <a:pt x="60" y="215"/>
                    <a:pt x="1" y="310"/>
                    <a:pt x="120" y="358"/>
                  </a:cubicBezTo>
                  <a:cubicBezTo>
                    <a:pt x="139" y="367"/>
                    <a:pt x="157" y="370"/>
                    <a:pt x="173" y="370"/>
                  </a:cubicBezTo>
                  <a:cubicBezTo>
                    <a:pt x="243" y="370"/>
                    <a:pt x="277" y="293"/>
                    <a:pt x="287" y="215"/>
                  </a:cubicBezTo>
                  <a:lnTo>
                    <a:pt x="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5"/>
            <p:cNvSpPr/>
            <p:nvPr/>
          </p:nvSpPr>
          <p:spPr>
            <a:xfrm>
              <a:off x="5270875" y="2114375"/>
              <a:ext cx="7475" cy="3375"/>
            </a:xfrm>
            <a:custGeom>
              <a:avLst/>
              <a:gdLst/>
              <a:ahLst/>
              <a:cxnLst/>
              <a:rect l="l" t="t" r="r" b="b"/>
              <a:pathLst>
                <a:path w="299" h="135" extrusionOk="0">
                  <a:moveTo>
                    <a:pt x="1" y="1"/>
                  </a:moveTo>
                  <a:cubicBezTo>
                    <a:pt x="52" y="102"/>
                    <a:pt x="145" y="134"/>
                    <a:pt x="246" y="134"/>
                  </a:cubicBezTo>
                  <a:cubicBezTo>
                    <a:pt x="263" y="134"/>
                    <a:pt x="281" y="133"/>
                    <a:pt x="299" y="132"/>
                  </a:cubicBezTo>
                  <a:cubicBezTo>
                    <a:pt x="215"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5"/>
            <p:cNvSpPr/>
            <p:nvPr/>
          </p:nvSpPr>
          <p:spPr>
            <a:xfrm>
              <a:off x="5188425" y="2193550"/>
              <a:ext cx="14325" cy="37525"/>
            </a:xfrm>
            <a:custGeom>
              <a:avLst/>
              <a:gdLst/>
              <a:ahLst/>
              <a:cxnLst/>
              <a:rect l="l" t="t" r="r" b="b"/>
              <a:pathLst>
                <a:path w="573" h="1501" extrusionOk="0">
                  <a:moveTo>
                    <a:pt x="287" y="1"/>
                  </a:moveTo>
                  <a:lnTo>
                    <a:pt x="287" y="286"/>
                  </a:lnTo>
                  <a:cubicBezTo>
                    <a:pt x="275" y="429"/>
                    <a:pt x="275" y="572"/>
                    <a:pt x="275" y="715"/>
                  </a:cubicBezTo>
                  <a:cubicBezTo>
                    <a:pt x="239" y="989"/>
                    <a:pt x="1" y="1298"/>
                    <a:pt x="394" y="1501"/>
                  </a:cubicBezTo>
                  <a:cubicBezTo>
                    <a:pt x="465" y="1072"/>
                    <a:pt x="572" y="644"/>
                    <a:pt x="525" y="191"/>
                  </a:cubicBezTo>
                  <a:cubicBezTo>
                    <a:pt x="501" y="120"/>
                    <a:pt x="453" y="60"/>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5"/>
            <p:cNvSpPr/>
            <p:nvPr/>
          </p:nvSpPr>
          <p:spPr>
            <a:xfrm>
              <a:off x="5177425" y="2157550"/>
              <a:ext cx="8050" cy="10725"/>
            </a:xfrm>
            <a:custGeom>
              <a:avLst/>
              <a:gdLst/>
              <a:ahLst/>
              <a:cxnLst/>
              <a:rect l="l" t="t" r="r" b="b"/>
              <a:pathLst>
                <a:path w="322" h="429" extrusionOk="0">
                  <a:moveTo>
                    <a:pt x="0" y="0"/>
                  </a:moveTo>
                  <a:cubicBezTo>
                    <a:pt x="72" y="167"/>
                    <a:pt x="143" y="310"/>
                    <a:pt x="286" y="429"/>
                  </a:cubicBezTo>
                  <a:cubicBezTo>
                    <a:pt x="286" y="226"/>
                    <a:pt x="322"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5"/>
            <p:cNvSpPr/>
            <p:nvPr/>
          </p:nvSpPr>
          <p:spPr>
            <a:xfrm>
              <a:off x="5187850" y="2211125"/>
              <a:ext cx="11625" cy="36925"/>
            </a:xfrm>
            <a:custGeom>
              <a:avLst/>
              <a:gdLst/>
              <a:ahLst/>
              <a:cxnLst/>
              <a:rect l="l" t="t" r="r" b="b"/>
              <a:pathLst>
                <a:path w="465" h="1477" extrusionOk="0">
                  <a:moveTo>
                    <a:pt x="310" y="0"/>
                  </a:moveTo>
                  <a:lnTo>
                    <a:pt x="310" y="0"/>
                  </a:lnTo>
                  <a:cubicBezTo>
                    <a:pt x="107" y="143"/>
                    <a:pt x="179" y="369"/>
                    <a:pt x="167" y="560"/>
                  </a:cubicBezTo>
                  <a:cubicBezTo>
                    <a:pt x="12" y="738"/>
                    <a:pt x="191" y="976"/>
                    <a:pt x="24" y="1143"/>
                  </a:cubicBezTo>
                  <a:cubicBezTo>
                    <a:pt x="24" y="1250"/>
                    <a:pt x="0" y="1369"/>
                    <a:pt x="83" y="1477"/>
                  </a:cubicBezTo>
                  <a:cubicBezTo>
                    <a:pt x="226" y="1322"/>
                    <a:pt x="345" y="1155"/>
                    <a:pt x="464" y="1012"/>
                  </a:cubicBezTo>
                  <a:cubicBezTo>
                    <a:pt x="441" y="941"/>
                    <a:pt x="441" y="857"/>
                    <a:pt x="429" y="786"/>
                  </a:cubicBezTo>
                  <a:cubicBezTo>
                    <a:pt x="143" y="560"/>
                    <a:pt x="357" y="262"/>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5"/>
            <p:cNvSpPr/>
            <p:nvPr/>
          </p:nvSpPr>
          <p:spPr>
            <a:xfrm>
              <a:off x="5188425" y="2225700"/>
              <a:ext cx="5400" cy="14325"/>
            </a:xfrm>
            <a:custGeom>
              <a:avLst/>
              <a:gdLst/>
              <a:ahLst/>
              <a:cxnLst/>
              <a:rect l="l" t="t" r="r" b="b"/>
              <a:pathLst>
                <a:path w="216" h="573" extrusionOk="0">
                  <a:moveTo>
                    <a:pt x="144" y="1"/>
                  </a:moveTo>
                  <a:cubicBezTo>
                    <a:pt x="96" y="1"/>
                    <a:pt x="48" y="1"/>
                    <a:pt x="1" y="12"/>
                  </a:cubicBezTo>
                  <a:lnTo>
                    <a:pt x="1" y="143"/>
                  </a:lnTo>
                  <a:lnTo>
                    <a:pt x="1" y="274"/>
                  </a:lnTo>
                  <a:lnTo>
                    <a:pt x="1" y="572"/>
                  </a:lnTo>
                  <a:cubicBezTo>
                    <a:pt x="215" y="417"/>
                    <a:pt x="120" y="19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5"/>
            <p:cNvSpPr/>
            <p:nvPr/>
          </p:nvSpPr>
          <p:spPr>
            <a:xfrm>
              <a:off x="5309875" y="2931750"/>
              <a:ext cx="19075" cy="3800"/>
            </a:xfrm>
            <a:custGeom>
              <a:avLst/>
              <a:gdLst/>
              <a:ahLst/>
              <a:cxnLst/>
              <a:rect l="l" t="t" r="r" b="b"/>
              <a:pathLst>
                <a:path w="763" h="152" extrusionOk="0">
                  <a:moveTo>
                    <a:pt x="763" y="0"/>
                  </a:moveTo>
                  <a:lnTo>
                    <a:pt x="763" y="0"/>
                  </a:lnTo>
                  <a:cubicBezTo>
                    <a:pt x="501" y="12"/>
                    <a:pt x="251" y="36"/>
                    <a:pt x="1" y="60"/>
                  </a:cubicBezTo>
                  <a:cubicBezTo>
                    <a:pt x="143" y="98"/>
                    <a:pt x="285" y="151"/>
                    <a:pt x="424" y="151"/>
                  </a:cubicBezTo>
                  <a:cubicBezTo>
                    <a:pt x="540" y="151"/>
                    <a:pt x="654" y="114"/>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5"/>
            <p:cNvSpPr/>
            <p:nvPr/>
          </p:nvSpPr>
          <p:spPr>
            <a:xfrm>
              <a:off x="5281600" y="2101850"/>
              <a:ext cx="39900" cy="6300"/>
            </a:xfrm>
            <a:custGeom>
              <a:avLst/>
              <a:gdLst/>
              <a:ahLst/>
              <a:cxnLst/>
              <a:rect l="l" t="t" r="r" b="b"/>
              <a:pathLst>
                <a:path w="1596" h="252" extrusionOk="0">
                  <a:moveTo>
                    <a:pt x="395" y="1"/>
                  </a:moveTo>
                  <a:cubicBezTo>
                    <a:pt x="262" y="1"/>
                    <a:pt x="130" y="28"/>
                    <a:pt x="1" y="109"/>
                  </a:cubicBezTo>
                  <a:cubicBezTo>
                    <a:pt x="143" y="207"/>
                    <a:pt x="295" y="225"/>
                    <a:pt x="450" y="225"/>
                  </a:cubicBezTo>
                  <a:cubicBezTo>
                    <a:pt x="540" y="225"/>
                    <a:pt x="632" y="219"/>
                    <a:pt x="723" y="219"/>
                  </a:cubicBezTo>
                  <a:cubicBezTo>
                    <a:pt x="816" y="219"/>
                    <a:pt x="909" y="225"/>
                    <a:pt x="1001" y="252"/>
                  </a:cubicBezTo>
                  <a:lnTo>
                    <a:pt x="1191" y="252"/>
                  </a:lnTo>
                  <a:cubicBezTo>
                    <a:pt x="1322" y="228"/>
                    <a:pt x="1453" y="228"/>
                    <a:pt x="1596" y="216"/>
                  </a:cubicBezTo>
                  <a:lnTo>
                    <a:pt x="1596" y="97"/>
                  </a:lnTo>
                  <a:cubicBezTo>
                    <a:pt x="1548" y="85"/>
                    <a:pt x="1489" y="73"/>
                    <a:pt x="1441" y="49"/>
                  </a:cubicBezTo>
                  <a:cubicBezTo>
                    <a:pt x="1251" y="73"/>
                    <a:pt x="1072" y="73"/>
                    <a:pt x="882" y="73"/>
                  </a:cubicBezTo>
                  <a:cubicBezTo>
                    <a:pt x="719" y="40"/>
                    <a:pt x="556"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5"/>
            <p:cNvSpPr/>
            <p:nvPr/>
          </p:nvSpPr>
          <p:spPr>
            <a:xfrm>
              <a:off x="5272675" y="2097250"/>
              <a:ext cx="30375" cy="7025"/>
            </a:xfrm>
            <a:custGeom>
              <a:avLst/>
              <a:gdLst/>
              <a:ahLst/>
              <a:cxnLst/>
              <a:rect l="l" t="t" r="r" b="b"/>
              <a:pathLst>
                <a:path w="1215" h="281" extrusionOk="0">
                  <a:moveTo>
                    <a:pt x="261" y="1"/>
                  </a:moveTo>
                  <a:cubicBezTo>
                    <a:pt x="198" y="1"/>
                    <a:pt x="131" y="19"/>
                    <a:pt x="60" y="55"/>
                  </a:cubicBezTo>
                  <a:cubicBezTo>
                    <a:pt x="48" y="90"/>
                    <a:pt x="48" y="114"/>
                    <a:pt x="60" y="150"/>
                  </a:cubicBezTo>
                  <a:cubicBezTo>
                    <a:pt x="0" y="197"/>
                    <a:pt x="0" y="221"/>
                    <a:pt x="72" y="257"/>
                  </a:cubicBezTo>
                  <a:cubicBezTo>
                    <a:pt x="155" y="257"/>
                    <a:pt x="250" y="269"/>
                    <a:pt x="346" y="281"/>
                  </a:cubicBezTo>
                  <a:cubicBezTo>
                    <a:pt x="643" y="269"/>
                    <a:pt x="917" y="257"/>
                    <a:pt x="1215" y="233"/>
                  </a:cubicBezTo>
                  <a:cubicBezTo>
                    <a:pt x="1109" y="128"/>
                    <a:pt x="985" y="110"/>
                    <a:pt x="856" y="110"/>
                  </a:cubicBezTo>
                  <a:cubicBezTo>
                    <a:pt x="787" y="110"/>
                    <a:pt x="718" y="115"/>
                    <a:pt x="649" y="115"/>
                  </a:cubicBezTo>
                  <a:cubicBezTo>
                    <a:pt x="599" y="115"/>
                    <a:pt x="549" y="112"/>
                    <a:pt x="500" y="102"/>
                  </a:cubicBezTo>
                  <a:cubicBezTo>
                    <a:pt x="425" y="34"/>
                    <a:pt x="346"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5"/>
            <p:cNvSpPr/>
            <p:nvPr/>
          </p:nvSpPr>
          <p:spPr>
            <a:xfrm>
              <a:off x="5263750" y="2100100"/>
              <a:ext cx="10725" cy="5500"/>
            </a:xfrm>
            <a:custGeom>
              <a:avLst/>
              <a:gdLst/>
              <a:ahLst/>
              <a:cxnLst/>
              <a:rect l="l" t="t" r="r" b="b"/>
              <a:pathLst>
                <a:path w="429" h="220" extrusionOk="0">
                  <a:moveTo>
                    <a:pt x="0" y="0"/>
                  </a:moveTo>
                  <a:lnTo>
                    <a:pt x="0" y="0"/>
                  </a:lnTo>
                  <a:cubicBezTo>
                    <a:pt x="50" y="157"/>
                    <a:pt x="125" y="220"/>
                    <a:pt x="218" y="220"/>
                  </a:cubicBezTo>
                  <a:cubicBezTo>
                    <a:pt x="281" y="220"/>
                    <a:pt x="352" y="191"/>
                    <a:pt x="429" y="143"/>
                  </a:cubicBezTo>
                  <a:cubicBezTo>
                    <a:pt x="417" y="107"/>
                    <a:pt x="417" y="60"/>
                    <a:pt x="417" y="36"/>
                  </a:cubicBezTo>
                  <a:cubicBezTo>
                    <a:pt x="262" y="24"/>
                    <a:pt x="131"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5"/>
            <p:cNvSpPr/>
            <p:nvPr/>
          </p:nvSpPr>
          <p:spPr>
            <a:xfrm>
              <a:off x="5918875" y="2806750"/>
              <a:ext cx="10150" cy="9175"/>
            </a:xfrm>
            <a:custGeom>
              <a:avLst/>
              <a:gdLst/>
              <a:ahLst/>
              <a:cxnLst/>
              <a:rect l="l" t="t" r="r" b="b"/>
              <a:pathLst>
                <a:path w="406" h="367" extrusionOk="0">
                  <a:moveTo>
                    <a:pt x="121" y="0"/>
                  </a:moveTo>
                  <a:cubicBezTo>
                    <a:pt x="64" y="0"/>
                    <a:pt x="17" y="26"/>
                    <a:pt x="1" y="130"/>
                  </a:cubicBezTo>
                  <a:cubicBezTo>
                    <a:pt x="1" y="202"/>
                    <a:pt x="72" y="345"/>
                    <a:pt x="132" y="357"/>
                  </a:cubicBezTo>
                  <a:cubicBezTo>
                    <a:pt x="153" y="363"/>
                    <a:pt x="171" y="366"/>
                    <a:pt x="188" y="366"/>
                  </a:cubicBezTo>
                  <a:cubicBezTo>
                    <a:pt x="293" y="366"/>
                    <a:pt x="314" y="245"/>
                    <a:pt x="334" y="142"/>
                  </a:cubicBezTo>
                  <a:cubicBezTo>
                    <a:pt x="406" y="95"/>
                    <a:pt x="406" y="59"/>
                    <a:pt x="334" y="23"/>
                  </a:cubicBezTo>
                  <a:cubicBezTo>
                    <a:pt x="324" y="25"/>
                    <a:pt x="314" y="26"/>
                    <a:pt x="304" y="26"/>
                  </a:cubicBezTo>
                  <a:cubicBezTo>
                    <a:pt x="245" y="26"/>
                    <a:pt x="178" y="0"/>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5"/>
            <p:cNvSpPr/>
            <p:nvPr/>
          </p:nvSpPr>
          <p:spPr>
            <a:xfrm>
              <a:off x="5927225" y="2807625"/>
              <a:ext cx="11925" cy="4275"/>
            </a:xfrm>
            <a:custGeom>
              <a:avLst/>
              <a:gdLst/>
              <a:ahLst/>
              <a:cxnLst/>
              <a:rect l="l" t="t" r="r" b="b"/>
              <a:pathLst>
                <a:path w="477" h="171" extrusionOk="0">
                  <a:moveTo>
                    <a:pt x="0" y="0"/>
                  </a:moveTo>
                  <a:lnTo>
                    <a:pt x="0" y="107"/>
                  </a:lnTo>
                  <a:cubicBezTo>
                    <a:pt x="82" y="140"/>
                    <a:pt x="159" y="171"/>
                    <a:pt x="233" y="171"/>
                  </a:cubicBezTo>
                  <a:cubicBezTo>
                    <a:pt x="319" y="171"/>
                    <a:pt x="399" y="129"/>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5"/>
            <p:cNvSpPr/>
            <p:nvPr/>
          </p:nvSpPr>
          <p:spPr>
            <a:xfrm>
              <a:off x="5372375" y="2107225"/>
              <a:ext cx="2725" cy="3300"/>
            </a:xfrm>
            <a:custGeom>
              <a:avLst/>
              <a:gdLst/>
              <a:ahLst/>
              <a:cxnLst/>
              <a:rect l="l" t="t" r="r" b="b"/>
              <a:pathLst>
                <a:path w="109" h="132" extrusionOk="0">
                  <a:moveTo>
                    <a:pt x="108" y="1"/>
                  </a:moveTo>
                  <a:cubicBezTo>
                    <a:pt x="1" y="48"/>
                    <a:pt x="1" y="96"/>
                    <a:pt x="84" y="132"/>
                  </a:cubicBezTo>
                  <a:cubicBezTo>
                    <a:pt x="84" y="96"/>
                    <a:pt x="108" y="48"/>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5"/>
            <p:cNvSpPr/>
            <p:nvPr/>
          </p:nvSpPr>
          <p:spPr>
            <a:xfrm>
              <a:off x="5197375" y="3713775"/>
              <a:ext cx="212825" cy="35450"/>
            </a:xfrm>
            <a:custGeom>
              <a:avLst/>
              <a:gdLst/>
              <a:ahLst/>
              <a:cxnLst/>
              <a:rect l="l" t="t" r="r" b="b"/>
              <a:pathLst>
                <a:path w="8513" h="1418" extrusionOk="0">
                  <a:moveTo>
                    <a:pt x="1472" y="1"/>
                  </a:moveTo>
                  <a:cubicBezTo>
                    <a:pt x="1327" y="1"/>
                    <a:pt x="1190" y="37"/>
                    <a:pt x="1060" y="140"/>
                  </a:cubicBezTo>
                  <a:cubicBezTo>
                    <a:pt x="1001" y="149"/>
                    <a:pt x="944" y="154"/>
                    <a:pt x="887" y="154"/>
                  </a:cubicBezTo>
                  <a:cubicBezTo>
                    <a:pt x="666" y="154"/>
                    <a:pt x="454" y="89"/>
                    <a:pt x="226" y="32"/>
                  </a:cubicBezTo>
                  <a:cubicBezTo>
                    <a:pt x="107" y="199"/>
                    <a:pt x="0" y="366"/>
                    <a:pt x="83" y="568"/>
                  </a:cubicBezTo>
                  <a:cubicBezTo>
                    <a:pt x="191" y="658"/>
                    <a:pt x="316" y="669"/>
                    <a:pt x="442" y="669"/>
                  </a:cubicBezTo>
                  <a:cubicBezTo>
                    <a:pt x="488" y="669"/>
                    <a:pt x="534" y="668"/>
                    <a:pt x="580" y="668"/>
                  </a:cubicBezTo>
                  <a:cubicBezTo>
                    <a:pt x="660" y="668"/>
                    <a:pt x="738" y="673"/>
                    <a:pt x="810" y="699"/>
                  </a:cubicBezTo>
                  <a:cubicBezTo>
                    <a:pt x="881" y="711"/>
                    <a:pt x="953" y="711"/>
                    <a:pt x="1036" y="711"/>
                  </a:cubicBezTo>
                  <a:lnTo>
                    <a:pt x="1357" y="711"/>
                  </a:lnTo>
                  <a:cubicBezTo>
                    <a:pt x="1431" y="717"/>
                    <a:pt x="1505" y="718"/>
                    <a:pt x="1579" y="718"/>
                  </a:cubicBezTo>
                  <a:cubicBezTo>
                    <a:pt x="1681" y="718"/>
                    <a:pt x="1784" y="715"/>
                    <a:pt x="1885" y="715"/>
                  </a:cubicBezTo>
                  <a:cubicBezTo>
                    <a:pt x="2022" y="715"/>
                    <a:pt x="2156" y="721"/>
                    <a:pt x="2286" y="747"/>
                  </a:cubicBezTo>
                  <a:cubicBezTo>
                    <a:pt x="2357" y="783"/>
                    <a:pt x="2417" y="794"/>
                    <a:pt x="2477" y="818"/>
                  </a:cubicBezTo>
                  <a:cubicBezTo>
                    <a:pt x="2588" y="850"/>
                    <a:pt x="2704" y="855"/>
                    <a:pt x="2815" y="855"/>
                  </a:cubicBezTo>
                  <a:cubicBezTo>
                    <a:pt x="2871" y="855"/>
                    <a:pt x="2925" y="854"/>
                    <a:pt x="2977" y="854"/>
                  </a:cubicBezTo>
                  <a:cubicBezTo>
                    <a:pt x="3004" y="855"/>
                    <a:pt x="3031" y="856"/>
                    <a:pt x="3059" y="856"/>
                  </a:cubicBezTo>
                  <a:cubicBezTo>
                    <a:pt x="3169" y="856"/>
                    <a:pt x="3281" y="848"/>
                    <a:pt x="3392" y="848"/>
                  </a:cubicBezTo>
                  <a:cubicBezTo>
                    <a:pt x="3530" y="848"/>
                    <a:pt x="3667" y="860"/>
                    <a:pt x="3798" y="914"/>
                  </a:cubicBezTo>
                  <a:cubicBezTo>
                    <a:pt x="3893" y="949"/>
                    <a:pt x="3989" y="985"/>
                    <a:pt x="4096" y="985"/>
                  </a:cubicBezTo>
                  <a:cubicBezTo>
                    <a:pt x="4763" y="1056"/>
                    <a:pt x="5453" y="1033"/>
                    <a:pt x="6120" y="1187"/>
                  </a:cubicBezTo>
                  <a:cubicBezTo>
                    <a:pt x="6151" y="1184"/>
                    <a:pt x="6181" y="1183"/>
                    <a:pt x="6212" y="1183"/>
                  </a:cubicBezTo>
                  <a:cubicBezTo>
                    <a:pt x="6429" y="1183"/>
                    <a:pt x="6640" y="1250"/>
                    <a:pt x="6870" y="1271"/>
                  </a:cubicBezTo>
                  <a:cubicBezTo>
                    <a:pt x="6913" y="1268"/>
                    <a:pt x="6956" y="1267"/>
                    <a:pt x="7000" y="1267"/>
                  </a:cubicBezTo>
                  <a:cubicBezTo>
                    <a:pt x="7470" y="1267"/>
                    <a:pt x="7924" y="1418"/>
                    <a:pt x="8386" y="1418"/>
                  </a:cubicBezTo>
                  <a:cubicBezTo>
                    <a:pt x="8428" y="1418"/>
                    <a:pt x="8471" y="1416"/>
                    <a:pt x="8513" y="1414"/>
                  </a:cubicBezTo>
                  <a:lnTo>
                    <a:pt x="8513" y="1402"/>
                  </a:lnTo>
                  <a:cubicBezTo>
                    <a:pt x="8382" y="1161"/>
                    <a:pt x="8190" y="981"/>
                    <a:pt x="7901" y="981"/>
                  </a:cubicBezTo>
                  <a:cubicBezTo>
                    <a:pt x="7876" y="981"/>
                    <a:pt x="7850" y="982"/>
                    <a:pt x="7822" y="985"/>
                  </a:cubicBezTo>
                  <a:lnTo>
                    <a:pt x="7799" y="985"/>
                  </a:lnTo>
                  <a:lnTo>
                    <a:pt x="7799" y="854"/>
                  </a:lnTo>
                  <a:lnTo>
                    <a:pt x="7501" y="854"/>
                  </a:lnTo>
                  <a:cubicBezTo>
                    <a:pt x="7377" y="911"/>
                    <a:pt x="7253" y="936"/>
                    <a:pt x="7130" y="936"/>
                  </a:cubicBezTo>
                  <a:cubicBezTo>
                    <a:pt x="6946" y="936"/>
                    <a:pt x="6763" y="880"/>
                    <a:pt x="6584" y="794"/>
                  </a:cubicBezTo>
                  <a:cubicBezTo>
                    <a:pt x="6543" y="802"/>
                    <a:pt x="6502" y="805"/>
                    <a:pt x="6463" y="805"/>
                  </a:cubicBezTo>
                  <a:cubicBezTo>
                    <a:pt x="6092" y="805"/>
                    <a:pt x="5790" y="513"/>
                    <a:pt x="5426" y="513"/>
                  </a:cubicBezTo>
                  <a:cubicBezTo>
                    <a:pt x="5392" y="513"/>
                    <a:pt x="5357" y="515"/>
                    <a:pt x="5322" y="521"/>
                  </a:cubicBezTo>
                  <a:cubicBezTo>
                    <a:pt x="5144" y="521"/>
                    <a:pt x="4953" y="509"/>
                    <a:pt x="4798" y="449"/>
                  </a:cubicBezTo>
                  <a:cubicBezTo>
                    <a:pt x="4691" y="425"/>
                    <a:pt x="4584" y="402"/>
                    <a:pt x="4489" y="390"/>
                  </a:cubicBezTo>
                  <a:cubicBezTo>
                    <a:pt x="4274" y="390"/>
                    <a:pt x="4072" y="342"/>
                    <a:pt x="3858" y="283"/>
                  </a:cubicBezTo>
                  <a:cubicBezTo>
                    <a:pt x="3692" y="249"/>
                    <a:pt x="3531" y="242"/>
                    <a:pt x="3369" y="242"/>
                  </a:cubicBezTo>
                  <a:cubicBezTo>
                    <a:pt x="3239" y="242"/>
                    <a:pt x="3109" y="247"/>
                    <a:pt x="2977" y="247"/>
                  </a:cubicBezTo>
                  <a:cubicBezTo>
                    <a:pt x="2932" y="249"/>
                    <a:pt x="2888" y="251"/>
                    <a:pt x="2844" y="251"/>
                  </a:cubicBezTo>
                  <a:cubicBezTo>
                    <a:pt x="2674" y="251"/>
                    <a:pt x="2506" y="230"/>
                    <a:pt x="2346" y="163"/>
                  </a:cubicBezTo>
                  <a:cubicBezTo>
                    <a:pt x="2084" y="128"/>
                    <a:pt x="1846" y="44"/>
                    <a:pt x="1595" y="9"/>
                  </a:cubicBezTo>
                  <a:cubicBezTo>
                    <a:pt x="1554" y="3"/>
                    <a:pt x="1512" y="1"/>
                    <a:pt x="14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5"/>
            <p:cNvSpPr/>
            <p:nvPr/>
          </p:nvSpPr>
          <p:spPr>
            <a:xfrm>
              <a:off x="5545025" y="3742250"/>
              <a:ext cx="109275" cy="14325"/>
            </a:xfrm>
            <a:custGeom>
              <a:avLst/>
              <a:gdLst/>
              <a:ahLst/>
              <a:cxnLst/>
              <a:rect l="l" t="t" r="r" b="b"/>
              <a:pathLst>
                <a:path w="4371" h="573" extrusionOk="0">
                  <a:moveTo>
                    <a:pt x="72" y="1"/>
                  </a:moveTo>
                  <a:cubicBezTo>
                    <a:pt x="60" y="25"/>
                    <a:pt x="24" y="60"/>
                    <a:pt x="12" y="84"/>
                  </a:cubicBezTo>
                  <a:cubicBezTo>
                    <a:pt x="1" y="156"/>
                    <a:pt x="24" y="215"/>
                    <a:pt x="72" y="275"/>
                  </a:cubicBezTo>
                  <a:cubicBezTo>
                    <a:pt x="1501" y="453"/>
                    <a:pt x="2941" y="453"/>
                    <a:pt x="4370" y="572"/>
                  </a:cubicBezTo>
                  <a:cubicBezTo>
                    <a:pt x="4334" y="489"/>
                    <a:pt x="4299" y="382"/>
                    <a:pt x="4239" y="275"/>
                  </a:cubicBezTo>
                  <a:cubicBezTo>
                    <a:pt x="4287" y="239"/>
                    <a:pt x="4287" y="191"/>
                    <a:pt x="4227" y="156"/>
                  </a:cubicBezTo>
                  <a:cubicBezTo>
                    <a:pt x="4173" y="153"/>
                    <a:pt x="4119" y="152"/>
                    <a:pt x="4066" y="152"/>
                  </a:cubicBezTo>
                  <a:cubicBezTo>
                    <a:pt x="3860" y="152"/>
                    <a:pt x="3654" y="166"/>
                    <a:pt x="3449" y="166"/>
                  </a:cubicBezTo>
                  <a:cubicBezTo>
                    <a:pt x="3175" y="166"/>
                    <a:pt x="2902" y="141"/>
                    <a:pt x="2632" y="25"/>
                  </a:cubicBezTo>
                  <a:cubicBezTo>
                    <a:pt x="1786" y="13"/>
                    <a:pt x="917"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5"/>
            <p:cNvSpPr/>
            <p:nvPr/>
          </p:nvSpPr>
          <p:spPr>
            <a:xfrm>
              <a:off x="5238750" y="3749850"/>
              <a:ext cx="108350" cy="22100"/>
            </a:xfrm>
            <a:custGeom>
              <a:avLst/>
              <a:gdLst/>
              <a:ahLst/>
              <a:cxnLst/>
              <a:rect l="l" t="t" r="r" b="b"/>
              <a:pathLst>
                <a:path w="4334" h="884" extrusionOk="0">
                  <a:moveTo>
                    <a:pt x="533" y="0"/>
                  </a:moveTo>
                  <a:cubicBezTo>
                    <a:pt x="348" y="0"/>
                    <a:pt x="167" y="30"/>
                    <a:pt x="0" y="173"/>
                  </a:cubicBezTo>
                  <a:cubicBezTo>
                    <a:pt x="131" y="375"/>
                    <a:pt x="429" y="209"/>
                    <a:pt x="572" y="411"/>
                  </a:cubicBezTo>
                  <a:cubicBezTo>
                    <a:pt x="664" y="420"/>
                    <a:pt x="757" y="428"/>
                    <a:pt x="849" y="428"/>
                  </a:cubicBezTo>
                  <a:cubicBezTo>
                    <a:pt x="888" y="428"/>
                    <a:pt x="926" y="427"/>
                    <a:pt x="964" y="423"/>
                  </a:cubicBezTo>
                  <a:cubicBezTo>
                    <a:pt x="1357" y="745"/>
                    <a:pt x="1845" y="506"/>
                    <a:pt x="2262" y="685"/>
                  </a:cubicBezTo>
                  <a:cubicBezTo>
                    <a:pt x="2659" y="735"/>
                    <a:pt x="3056" y="883"/>
                    <a:pt x="3460" y="883"/>
                  </a:cubicBezTo>
                  <a:cubicBezTo>
                    <a:pt x="3540" y="883"/>
                    <a:pt x="3621" y="877"/>
                    <a:pt x="3703" y="864"/>
                  </a:cubicBezTo>
                  <a:cubicBezTo>
                    <a:pt x="3822" y="840"/>
                    <a:pt x="3941" y="792"/>
                    <a:pt x="4001" y="673"/>
                  </a:cubicBezTo>
                  <a:cubicBezTo>
                    <a:pt x="4001" y="494"/>
                    <a:pt x="4120" y="423"/>
                    <a:pt x="4286" y="423"/>
                  </a:cubicBezTo>
                  <a:cubicBezTo>
                    <a:pt x="4334" y="328"/>
                    <a:pt x="4310" y="256"/>
                    <a:pt x="4227" y="209"/>
                  </a:cubicBezTo>
                  <a:cubicBezTo>
                    <a:pt x="4024" y="143"/>
                    <a:pt x="3819" y="128"/>
                    <a:pt x="3614" y="128"/>
                  </a:cubicBezTo>
                  <a:cubicBezTo>
                    <a:pt x="3442" y="128"/>
                    <a:pt x="3271" y="139"/>
                    <a:pt x="3102" y="139"/>
                  </a:cubicBezTo>
                  <a:cubicBezTo>
                    <a:pt x="3068" y="139"/>
                    <a:pt x="3034" y="138"/>
                    <a:pt x="3000" y="137"/>
                  </a:cubicBezTo>
                  <a:cubicBezTo>
                    <a:pt x="2958" y="135"/>
                    <a:pt x="2915" y="134"/>
                    <a:pt x="2872" y="134"/>
                  </a:cubicBezTo>
                  <a:cubicBezTo>
                    <a:pt x="2693" y="134"/>
                    <a:pt x="2512" y="151"/>
                    <a:pt x="2331" y="151"/>
                  </a:cubicBezTo>
                  <a:cubicBezTo>
                    <a:pt x="2120" y="151"/>
                    <a:pt x="1910" y="128"/>
                    <a:pt x="1703" y="30"/>
                  </a:cubicBezTo>
                  <a:cubicBezTo>
                    <a:pt x="1581" y="9"/>
                    <a:pt x="1460" y="4"/>
                    <a:pt x="1336" y="4"/>
                  </a:cubicBezTo>
                  <a:cubicBezTo>
                    <a:pt x="1253" y="4"/>
                    <a:pt x="1169" y="6"/>
                    <a:pt x="1083" y="6"/>
                  </a:cubicBezTo>
                  <a:cubicBezTo>
                    <a:pt x="1032" y="13"/>
                    <a:pt x="981" y="16"/>
                    <a:pt x="928" y="16"/>
                  </a:cubicBezTo>
                  <a:cubicBezTo>
                    <a:pt x="798" y="16"/>
                    <a:pt x="665" y="0"/>
                    <a:pt x="5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5"/>
            <p:cNvSpPr/>
            <p:nvPr/>
          </p:nvSpPr>
          <p:spPr>
            <a:xfrm>
              <a:off x="5482825" y="3729725"/>
              <a:ext cx="35425" cy="32200"/>
            </a:xfrm>
            <a:custGeom>
              <a:avLst/>
              <a:gdLst/>
              <a:ahLst/>
              <a:cxnLst/>
              <a:rect l="l" t="t" r="r" b="b"/>
              <a:pathLst>
                <a:path w="1417" h="1288" extrusionOk="0">
                  <a:moveTo>
                    <a:pt x="293" y="1"/>
                  </a:moveTo>
                  <a:cubicBezTo>
                    <a:pt x="287" y="1"/>
                    <a:pt x="281" y="1"/>
                    <a:pt x="274" y="2"/>
                  </a:cubicBezTo>
                  <a:cubicBezTo>
                    <a:pt x="60" y="37"/>
                    <a:pt x="0" y="204"/>
                    <a:pt x="0" y="383"/>
                  </a:cubicBezTo>
                  <a:cubicBezTo>
                    <a:pt x="0" y="680"/>
                    <a:pt x="60" y="978"/>
                    <a:pt x="0" y="1288"/>
                  </a:cubicBezTo>
                  <a:cubicBezTo>
                    <a:pt x="339" y="1154"/>
                    <a:pt x="612" y="866"/>
                    <a:pt x="943" y="866"/>
                  </a:cubicBezTo>
                  <a:cubicBezTo>
                    <a:pt x="1053" y="866"/>
                    <a:pt x="1170" y="898"/>
                    <a:pt x="1298" y="978"/>
                  </a:cubicBezTo>
                  <a:cubicBezTo>
                    <a:pt x="1298" y="978"/>
                    <a:pt x="1369" y="871"/>
                    <a:pt x="1417" y="811"/>
                  </a:cubicBezTo>
                  <a:cubicBezTo>
                    <a:pt x="1322" y="526"/>
                    <a:pt x="1072" y="561"/>
                    <a:pt x="869" y="514"/>
                  </a:cubicBezTo>
                  <a:cubicBezTo>
                    <a:pt x="726" y="478"/>
                    <a:pt x="500" y="537"/>
                    <a:pt x="572" y="264"/>
                  </a:cubicBezTo>
                  <a:cubicBezTo>
                    <a:pt x="503" y="127"/>
                    <a:pt x="435"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5"/>
            <p:cNvSpPr/>
            <p:nvPr/>
          </p:nvSpPr>
          <p:spPr>
            <a:xfrm>
              <a:off x="5486975" y="3736300"/>
              <a:ext cx="60150" cy="13850"/>
            </a:xfrm>
            <a:custGeom>
              <a:avLst/>
              <a:gdLst/>
              <a:ahLst/>
              <a:cxnLst/>
              <a:rect l="l" t="t" r="r" b="b"/>
              <a:pathLst>
                <a:path w="2406" h="554" extrusionOk="0">
                  <a:moveTo>
                    <a:pt x="382" y="1"/>
                  </a:moveTo>
                  <a:cubicBezTo>
                    <a:pt x="191" y="13"/>
                    <a:pt x="1" y="60"/>
                    <a:pt x="251" y="263"/>
                  </a:cubicBezTo>
                  <a:cubicBezTo>
                    <a:pt x="537" y="501"/>
                    <a:pt x="941" y="370"/>
                    <a:pt x="1251" y="548"/>
                  </a:cubicBezTo>
                  <a:cubicBezTo>
                    <a:pt x="1291" y="548"/>
                    <a:pt x="1325" y="554"/>
                    <a:pt x="1354" y="554"/>
                  </a:cubicBezTo>
                  <a:cubicBezTo>
                    <a:pt x="1369" y="554"/>
                    <a:pt x="1382" y="552"/>
                    <a:pt x="1394" y="548"/>
                  </a:cubicBezTo>
                  <a:lnTo>
                    <a:pt x="1846" y="501"/>
                  </a:lnTo>
                  <a:cubicBezTo>
                    <a:pt x="2001" y="358"/>
                    <a:pt x="2251" y="429"/>
                    <a:pt x="2406" y="298"/>
                  </a:cubicBezTo>
                  <a:lnTo>
                    <a:pt x="2394" y="239"/>
                  </a:lnTo>
                  <a:cubicBezTo>
                    <a:pt x="2306" y="143"/>
                    <a:pt x="2194" y="125"/>
                    <a:pt x="2077" y="125"/>
                  </a:cubicBezTo>
                  <a:cubicBezTo>
                    <a:pt x="2005" y="125"/>
                    <a:pt x="1931" y="132"/>
                    <a:pt x="1858" y="132"/>
                  </a:cubicBezTo>
                  <a:cubicBezTo>
                    <a:pt x="1370" y="132"/>
                    <a:pt x="858" y="132"/>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5"/>
            <p:cNvSpPr/>
            <p:nvPr/>
          </p:nvSpPr>
          <p:spPr>
            <a:xfrm>
              <a:off x="5334875" y="3771975"/>
              <a:ext cx="70275" cy="16025"/>
            </a:xfrm>
            <a:custGeom>
              <a:avLst/>
              <a:gdLst/>
              <a:ahLst/>
              <a:cxnLst/>
              <a:rect l="l" t="t" r="r" b="b"/>
              <a:pathLst>
                <a:path w="2811" h="641" extrusionOk="0">
                  <a:moveTo>
                    <a:pt x="321" y="0"/>
                  </a:moveTo>
                  <a:cubicBezTo>
                    <a:pt x="198" y="0"/>
                    <a:pt x="84" y="44"/>
                    <a:pt x="1" y="217"/>
                  </a:cubicBezTo>
                  <a:cubicBezTo>
                    <a:pt x="120" y="371"/>
                    <a:pt x="310" y="383"/>
                    <a:pt x="477" y="443"/>
                  </a:cubicBezTo>
                  <a:cubicBezTo>
                    <a:pt x="834" y="491"/>
                    <a:pt x="1168" y="550"/>
                    <a:pt x="1525" y="550"/>
                  </a:cubicBezTo>
                  <a:cubicBezTo>
                    <a:pt x="1552" y="543"/>
                    <a:pt x="1580" y="540"/>
                    <a:pt x="1608" y="540"/>
                  </a:cubicBezTo>
                  <a:cubicBezTo>
                    <a:pt x="1768" y="540"/>
                    <a:pt x="1930" y="640"/>
                    <a:pt x="2085" y="640"/>
                  </a:cubicBezTo>
                  <a:cubicBezTo>
                    <a:pt x="2171" y="640"/>
                    <a:pt x="2254" y="610"/>
                    <a:pt x="2334" y="514"/>
                  </a:cubicBezTo>
                  <a:cubicBezTo>
                    <a:pt x="2442" y="336"/>
                    <a:pt x="2703" y="491"/>
                    <a:pt x="2811" y="276"/>
                  </a:cubicBezTo>
                  <a:cubicBezTo>
                    <a:pt x="2719" y="151"/>
                    <a:pt x="2591" y="125"/>
                    <a:pt x="2462" y="125"/>
                  </a:cubicBezTo>
                  <a:cubicBezTo>
                    <a:pt x="2407" y="125"/>
                    <a:pt x="2352" y="130"/>
                    <a:pt x="2299" y="133"/>
                  </a:cubicBezTo>
                  <a:cubicBezTo>
                    <a:pt x="2230" y="174"/>
                    <a:pt x="2163" y="194"/>
                    <a:pt x="2097" y="194"/>
                  </a:cubicBezTo>
                  <a:cubicBezTo>
                    <a:pt x="2026" y="194"/>
                    <a:pt x="1956" y="171"/>
                    <a:pt x="1882" y="121"/>
                  </a:cubicBezTo>
                  <a:lnTo>
                    <a:pt x="1751" y="121"/>
                  </a:lnTo>
                  <a:cubicBezTo>
                    <a:pt x="1709" y="126"/>
                    <a:pt x="1667" y="128"/>
                    <a:pt x="1625" y="128"/>
                  </a:cubicBezTo>
                  <a:cubicBezTo>
                    <a:pt x="1346" y="128"/>
                    <a:pt x="1068" y="38"/>
                    <a:pt x="798" y="38"/>
                  </a:cubicBezTo>
                  <a:cubicBezTo>
                    <a:pt x="771" y="44"/>
                    <a:pt x="742" y="47"/>
                    <a:pt x="712" y="47"/>
                  </a:cubicBezTo>
                  <a:cubicBezTo>
                    <a:pt x="587" y="47"/>
                    <a:pt x="449"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5"/>
            <p:cNvSpPr/>
            <p:nvPr/>
          </p:nvSpPr>
          <p:spPr>
            <a:xfrm>
              <a:off x="5306000" y="3766675"/>
              <a:ext cx="52725" cy="13900"/>
            </a:xfrm>
            <a:custGeom>
              <a:avLst/>
              <a:gdLst/>
              <a:ahLst/>
              <a:cxnLst/>
              <a:rect l="l" t="t" r="r" b="b"/>
              <a:pathLst>
                <a:path w="2109" h="556" extrusionOk="0">
                  <a:moveTo>
                    <a:pt x="1311" y="0"/>
                  </a:moveTo>
                  <a:cubicBezTo>
                    <a:pt x="1215" y="36"/>
                    <a:pt x="1120" y="48"/>
                    <a:pt x="1013" y="60"/>
                  </a:cubicBezTo>
                  <a:cubicBezTo>
                    <a:pt x="977" y="107"/>
                    <a:pt x="918" y="131"/>
                    <a:pt x="858" y="167"/>
                  </a:cubicBezTo>
                  <a:cubicBezTo>
                    <a:pt x="800" y="184"/>
                    <a:pt x="739" y="189"/>
                    <a:pt x="677" y="189"/>
                  </a:cubicBezTo>
                  <a:cubicBezTo>
                    <a:pt x="584" y="189"/>
                    <a:pt x="488" y="177"/>
                    <a:pt x="396" y="177"/>
                  </a:cubicBezTo>
                  <a:cubicBezTo>
                    <a:pt x="250" y="177"/>
                    <a:pt x="111" y="206"/>
                    <a:pt x="1" y="357"/>
                  </a:cubicBezTo>
                  <a:cubicBezTo>
                    <a:pt x="60" y="405"/>
                    <a:pt x="108" y="429"/>
                    <a:pt x="168" y="476"/>
                  </a:cubicBezTo>
                  <a:cubicBezTo>
                    <a:pt x="336" y="523"/>
                    <a:pt x="505" y="555"/>
                    <a:pt x="673" y="555"/>
                  </a:cubicBezTo>
                  <a:cubicBezTo>
                    <a:pt x="848" y="555"/>
                    <a:pt x="1021" y="520"/>
                    <a:pt x="1191" y="429"/>
                  </a:cubicBezTo>
                  <a:cubicBezTo>
                    <a:pt x="1300" y="349"/>
                    <a:pt x="1416" y="330"/>
                    <a:pt x="1533" y="330"/>
                  </a:cubicBezTo>
                  <a:cubicBezTo>
                    <a:pt x="1646" y="330"/>
                    <a:pt x="1761" y="348"/>
                    <a:pt x="1873" y="348"/>
                  </a:cubicBezTo>
                  <a:cubicBezTo>
                    <a:pt x="1924" y="348"/>
                    <a:pt x="1975" y="344"/>
                    <a:pt x="2025" y="333"/>
                  </a:cubicBezTo>
                  <a:cubicBezTo>
                    <a:pt x="2108" y="286"/>
                    <a:pt x="2108" y="238"/>
                    <a:pt x="2025" y="179"/>
                  </a:cubicBezTo>
                  <a:lnTo>
                    <a:pt x="13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5"/>
            <p:cNvSpPr/>
            <p:nvPr/>
          </p:nvSpPr>
          <p:spPr>
            <a:xfrm>
              <a:off x="5556925" y="3756725"/>
              <a:ext cx="41700" cy="11450"/>
            </a:xfrm>
            <a:custGeom>
              <a:avLst/>
              <a:gdLst/>
              <a:ahLst/>
              <a:cxnLst/>
              <a:rect l="l" t="t" r="r" b="b"/>
              <a:pathLst>
                <a:path w="1668" h="458" extrusionOk="0">
                  <a:moveTo>
                    <a:pt x="242" y="1"/>
                  </a:moveTo>
                  <a:cubicBezTo>
                    <a:pt x="171" y="1"/>
                    <a:pt x="110" y="36"/>
                    <a:pt x="72" y="148"/>
                  </a:cubicBezTo>
                  <a:cubicBezTo>
                    <a:pt x="1" y="386"/>
                    <a:pt x="382" y="267"/>
                    <a:pt x="489" y="434"/>
                  </a:cubicBezTo>
                  <a:cubicBezTo>
                    <a:pt x="668" y="446"/>
                    <a:pt x="846" y="446"/>
                    <a:pt x="1025" y="458"/>
                  </a:cubicBezTo>
                  <a:cubicBezTo>
                    <a:pt x="1136" y="299"/>
                    <a:pt x="1284" y="294"/>
                    <a:pt x="1437" y="294"/>
                  </a:cubicBezTo>
                  <a:cubicBezTo>
                    <a:pt x="1448" y="294"/>
                    <a:pt x="1459" y="294"/>
                    <a:pt x="1470" y="294"/>
                  </a:cubicBezTo>
                  <a:cubicBezTo>
                    <a:pt x="1536" y="294"/>
                    <a:pt x="1603" y="293"/>
                    <a:pt x="1668" y="279"/>
                  </a:cubicBezTo>
                  <a:cubicBezTo>
                    <a:pt x="1322" y="112"/>
                    <a:pt x="965" y="160"/>
                    <a:pt x="608" y="100"/>
                  </a:cubicBezTo>
                  <a:cubicBezTo>
                    <a:pt x="492" y="86"/>
                    <a:pt x="354"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5"/>
            <p:cNvSpPr/>
            <p:nvPr/>
          </p:nvSpPr>
          <p:spPr>
            <a:xfrm>
              <a:off x="5726300" y="3814575"/>
              <a:ext cx="11025" cy="33925"/>
            </a:xfrm>
            <a:custGeom>
              <a:avLst/>
              <a:gdLst/>
              <a:ahLst/>
              <a:cxnLst/>
              <a:rect l="l" t="t" r="r" b="b"/>
              <a:pathLst>
                <a:path w="441" h="1357" extrusionOk="0">
                  <a:moveTo>
                    <a:pt x="298" y="1"/>
                  </a:moveTo>
                  <a:cubicBezTo>
                    <a:pt x="203" y="418"/>
                    <a:pt x="393" y="918"/>
                    <a:pt x="0" y="1275"/>
                  </a:cubicBezTo>
                  <a:cubicBezTo>
                    <a:pt x="70" y="1333"/>
                    <a:pt x="142" y="1357"/>
                    <a:pt x="214" y="1357"/>
                  </a:cubicBezTo>
                  <a:cubicBezTo>
                    <a:pt x="291" y="1357"/>
                    <a:pt x="367" y="1330"/>
                    <a:pt x="441" y="1287"/>
                  </a:cubicBezTo>
                  <a:lnTo>
                    <a:pt x="441" y="1156"/>
                  </a:lnTo>
                  <a:cubicBezTo>
                    <a:pt x="429" y="763"/>
                    <a:pt x="429" y="394"/>
                    <a:pt x="429" y="25"/>
                  </a:cubicBezTo>
                  <a:cubicBezTo>
                    <a:pt x="381" y="1"/>
                    <a:pt x="334"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5"/>
            <p:cNvSpPr/>
            <p:nvPr/>
          </p:nvSpPr>
          <p:spPr>
            <a:xfrm>
              <a:off x="5363150" y="3753900"/>
              <a:ext cx="36525" cy="8150"/>
            </a:xfrm>
            <a:custGeom>
              <a:avLst/>
              <a:gdLst/>
              <a:ahLst/>
              <a:cxnLst/>
              <a:rect l="l" t="t" r="r" b="b"/>
              <a:pathLst>
                <a:path w="1461" h="326" extrusionOk="0">
                  <a:moveTo>
                    <a:pt x="220" y="0"/>
                  </a:moveTo>
                  <a:cubicBezTo>
                    <a:pt x="159" y="0"/>
                    <a:pt x="98" y="3"/>
                    <a:pt x="37" y="11"/>
                  </a:cubicBezTo>
                  <a:cubicBezTo>
                    <a:pt x="1" y="47"/>
                    <a:pt x="1" y="106"/>
                    <a:pt x="25" y="142"/>
                  </a:cubicBezTo>
                  <a:cubicBezTo>
                    <a:pt x="120" y="202"/>
                    <a:pt x="251" y="166"/>
                    <a:pt x="334" y="237"/>
                  </a:cubicBezTo>
                  <a:cubicBezTo>
                    <a:pt x="620" y="261"/>
                    <a:pt x="894" y="261"/>
                    <a:pt x="1168" y="273"/>
                  </a:cubicBezTo>
                  <a:cubicBezTo>
                    <a:pt x="1236" y="299"/>
                    <a:pt x="1301" y="325"/>
                    <a:pt x="1352" y="325"/>
                  </a:cubicBezTo>
                  <a:cubicBezTo>
                    <a:pt x="1418" y="325"/>
                    <a:pt x="1460" y="282"/>
                    <a:pt x="1453" y="142"/>
                  </a:cubicBezTo>
                  <a:lnTo>
                    <a:pt x="1453" y="142"/>
                  </a:lnTo>
                  <a:cubicBezTo>
                    <a:pt x="1440" y="142"/>
                    <a:pt x="1426" y="142"/>
                    <a:pt x="1412" y="142"/>
                  </a:cubicBezTo>
                  <a:cubicBezTo>
                    <a:pt x="1012" y="142"/>
                    <a:pt x="61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5"/>
            <p:cNvSpPr/>
            <p:nvPr/>
          </p:nvSpPr>
          <p:spPr>
            <a:xfrm>
              <a:off x="5392325" y="3757325"/>
              <a:ext cx="37825" cy="7500"/>
            </a:xfrm>
            <a:custGeom>
              <a:avLst/>
              <a:gdLst/>
              <a:ahLst/>
              <a:cxnLst/>
              <a:rect l="l" t="t" r="r" b="b"/>
              <a:pathLst>
                <a:path w="1513" h="300" extrusionOk="0">
                  <a:moveTo>
                    <a:pt x="414" y="0"/>
                  </a:moveTo>
                  <a:cubicBezTo>
                    <a:pt x="372" y="0"/>
                    <a:pt x="330" y="5"/>
                    <a:pt x="286" y="17"/>
                  </a:cubicBezTo>
                  <a:cubicBezTo>
                    <a:pt x="227" y="136"/>
                    <a:pt x="108" y="124"/>
                    <a:pt x="1" y="148"/>
                  </a:cubicBezTo>
                  <a:cubicBezTo>
                    <a:pt x="221" y="272"/>
                    <a:pt x="452" y="300"/>
                    <a:pt x="686" y="300"/>
                  </a:cubicBezTo>
                  <a:cubicBezTo>
                    <a:pt x="876" y="300"/>
                    <a:pt x="1068" y="282"/>
                    <a:pt x="1258" y="282"/>
                  </a:cubicBezTo>
                  <a:cubicBezTo>
                    <a:pt x="1327" y="282"/>
                    <a:pt x="1396" y="284"/>
                    <a:pt x="1465" y="291"/>
                  </a:cubicBezTo>
                  <a:cubicBezTo>
                    <a:pt x="1513" y="243"/>
                    <a:pt x="1513" y="195"/>
                    <a:pt x="1453" y="148"/>
                  </a:cubicBezTo>
                  <a:cubicBezTo>
                    <a:pt x="1358" y="136"/>
                    <a:pt x="1275" y="136"/>
                    <a:pt x="1179" y="124"/>
                  </a:cubicBezTo>
                  <a:cubicBezTo>
                    <a:pt x="1141" y="133"/>
                    <a:pt x="1104" y="137"/>
                    <a:pt x="1067" y="137"/>
                  </a:cubicBezTo>
                  <a:cubicBezTo>
                    <a:pt x="844" y="137"/>
                    <a:pt x="636"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5"/>
            <p:cNvSpPr/>
            <p:nvPr/>
          </p:nvSpPr>
          <p:spPr>
            <a:xfrm>
              <a:off x="5694450" y="3842100"/>
              <a:ext cx="32175" cy="11800"/>
            </a:xfrm>
            <a:custGeom>
              <a:avLst/>
              <a:gdLst/>
              <a:ahLst/>
              <a:cxnLst/>
              <a:rect l="l" t="t" r="r" b="b"/>
              <a:pathLst>
                <a:path w="1287" h="472" extrusionOk="0">
                  <a:moveTo>
                    <a:pt x="301" y="0"/>
                  </a:moveTo>
                  <a:cubicBezTo>
                    <a:pt x="248" y="0"/>
                    <a:pt x="195" y="10"/>
                    <a:pt x="143" y="31"/>
                  </a:cubicBezTo>
                  <a:lnTo>
                    <a:pt x="0" y="305"/>
                  </a:lnTo>
                  <a:cubicBezTo>
                    <a:pt x="120" y="317"/>
                    <a:pt x="251" y="317"/>
                    <a:pt x="393" y="329"/>
                  </a:cubicBezTo>
                  <a:cubicBezTo>
                    <a:pt x="485" y="384"/>
                    <a:pt x="581" y="395"/>
                    <a:pt x="677" y="395"/>
                  </a:cubicBezTo>
                  <a:cubicBezTo>
                    <a:pt x="739" y="395"/>
                    <a:pt x="801" y="390"/>
                    <a:pt x="863" y="390"/>
                  </a:cubicBezTo>
                  <a:cubicBezTo>
                    <a:pt x="954" y="390"/>
                    <a:pt x="1044" y="400"/>
                    <a:pt x="1132" y="448"/>
                  </a:cubicBezTo>
                  <a:cubicBezTo>
                    <a:pt x="1179" y="472"/>
                    <a:pt x="1239" y="472"/>
                    <a:pt x="1286" y="472"/>
                  </a:cubicBezTo>
                  <a:cubicBezTo>
                    <a:pt x="1274" y="364"/>
                    <a:pt x="1274" y="269"/>
                    <a:pt x="1274" y="150"/>
                  </a:cubicBezTo>
                  <a:lnTo>
                    <a:pt x="1060" y="150"/>
                  </a:lnTo>
                  <a:cubicBezTo>
                    <a:pt x="893" y="91"/>
                    <a:pt x="715" y="138"/>
                    <a:pt x="572" y="67"/>
                  </a:cubicBezTo>
                  <a:cubicBezTo>
                    <a:pt x="488" y="29"/>
                    <a:pt x="395"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5"/>
            <p:cNvSpPr/>
            <p:nvPr/>
          </p:nvSpPr>
          <p:spPr>
            <a:xfrm>
              <a:off x="5369700" y="3782025"/>
              <a:ext cx="29800" cy="7925"/>
            </a:xfrm>
            <a:custGeom>
              <a:avLst/>
              <a:gdLst/>
              <a:ahLst/>
              <a:cxnLst/>
              <a:rect l="l" t="t" r="r" b="b"/>
              <a:pathLst>
                <a:path w="1192" h="317" extrusionOk="0">
                  <a:moveTo>
                    <a:pt x="188" y="1"/>
                  </a:moveTo>
                  <a:cubicBezTo>
                    <a:pt x="146" y="1"/>
                    <a:pt x="104" y="5"/>
                    <a:pt x="60" y="17"/>
                  </a:cubicBezTo>
                  <a:cubicBezTo>
                    <a:pt x="13" y="41"/>
                    <a:pt x="1" y="89"/>
                    <a:pt x="13" y="148"/>
                  </a:cubicBezTo>
                  <a:cubicBezTo>
                    <a:pt x="72" y="208"/>
                    <a:pt x="144" y="231"/>
                    <a:pt x="215" y="279"/>
                  </a:cubicBezTo>
                  <a:cubicBezTo>
                    <a:pt x="228" y="305"/>
                    <a:pt x="251" y="316"/>
                    <a:pt x="277" y="316"/>
                  </a:cubicBezTo>
                  <a:cubicBezTo>
                    <a:pt x="299" y="316"/>
                    <a:pt x="324" y="308"/>
                    <a:pt x="346" y="291"/>
                  </a:cubicBezTo>
                  <a:cubicBezTo>
                    <a:pt x="406" y="315"/>
                    <a:pt x="453" y="315"/>
                    <a:pt x="489" y="315"/>
                  </a:cubicBezTo>
                  <a:cubicBezTo>
                    <a:pt x="535" y="303"/>
                    <a:pt x="582" y="300"/>
                    <a:pt x="629" y="300"/>
                  </a:cubicBezTo>
                  <a:cubicBezTo>
                    <a:pt x="706" y="300"/>
                    <a:pt x="783" y="309"/>
                    <a:pt x="858" y="309"/>
                  </a:cubicBezTo>
                  <a:cubicBezTo>
                    <a:pt x="980" y="309"/>
                    <a:pt x="1096" y="285"/>
                    <a:pt x="1191" y="160"/>
                  </a:cubicBezTo>
                  <a:cubicBezTo>
                    <a:pt x="1108" y="148"/>
                    <a:pt x="1013" y="136"/>
                    <a:pt x="941" y="112"/>
                  </a:cubicBezTo>
                  <a:cubicBezTo>
                    <a:pt x="898" y="124"/>
                    <a:pt x="855" y="129"/>
                    <a:pt x="814" y="129"/>
                  </a:cubicBezTo>
                  <a:cubicBezTo>
                    <a:pt x="599" y="129"/>
                    <a:pt x="402"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5"/>
            <p:cNvSpPr/>
            <p:nvPr/>
          </p:nvSpPr>
          <p:spPr>
            <a:xfrm>
              <a:off x="5356600" y="3771300"/>
              <a:ext cx="22050" cy="7425"/>
            </a:xfrm>
            <a:custGeom>
              <a:avLst/>
              <a:gdLst/>
              <a:ahLst/>
              <a:cxnLst/>
              <a:rect l="l" t="t" r="r" b="b"/>
              <a:pathLst>
                <a:path w="882" h="297" extrusionOk="0">
                  <a:moveTo>
                    <a:pt x="410" y="0"/>
                  </a:moveTo>
                  <a:cubicBezTo>
                    <a:pt x="308" y="0"/>
                    <a:pt x="205" y="9"/>
                    <a:pt x="103" y="9"/>
                  </a:cubicBezTo>
                  <a:cubicBezTo>
                    <a:pt x="69" y="9"/>
                    <a:pt x="35" y="8"/>
                    <a:pt x="1" y="6"/>
                  </a:cubicBezTo>
                  <a:lnTo>
                    <a:pt x="1" y="148"/>
                  </a:lnTo>
                  <a:cubicBezTo>
                    <a:pt x="199" y="148"/>
                    <a:pt x="392" y="297"/>
                    <a:pt x="587" y="297"/>
                  </a:cubicBezTo>
                  <a:cubicBezTo>
                    <a:pt x="685" y="297"/>
                    <a:pt x="783" y="260"/>
                    <a:pt x="882" y="148"/>
                  </a:cubicBezTo>
                  <a:cubicBezTo>
                    <a:pt x="738" y="24"/>
                    <a:pt x="576"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5"/>
            <p:cNvSpPr/>
            <p:nvPr/>
          </p:nvSpPr>
          <p:spPr>
            <a:xfrm>
              <a:off x="5665275" y="3778250"/>
              <a:ext cx="32775" cy="4075"/>
            </a:xfrm>
            <a:custGeom>
              <a:avLst/>
              <a:gdLst/>
              <a:ahLst/>
              <a:cxnLst/>
              <a:rect l="l" t="t" r="r" b="b"/>
              <a:pathLst>
                <a:path w="1311" h="163" extrusionOk="0">
                  <a:moveTo>
                    <a:pt x="206" y="0"/>
                  </a:moveTo>
                  <a:cubicBezTo>
                    <a:pt x="138" y="0"/>
                    <a:pt x="69" y="4"/>
                    <a:pt x="1" y="13"/>
                  </a:cubicBezTo>
                  <a:cubicBezTo>
                    <a:pt x="199" y="132"/>
                    <a:pt x="403" y="162"/>
                    <a:pt x="611" y="162"/>
                  </a:cubicBezTo>
                  <a:cubicBezTo>
                    <a:pt x="822" y="162"/>
                    <a:pt x="1036" y="132"/>
                    <a:pt x="1254" y="132"/>
                  </a:cubicBezTo>
                  <a:cubicBezTo>
                    <a:pt x="1273" y="132"/>
                    <a:pt x="1292" y="132"/>
                    <a:pt x="1310" y="132"/>
                  </a:cubicBezTo>
                  <a:cubicBezTo>
                    <a:pt x="1310" y="85"/>
                    <a:pt x="1287" y="61"/>
                    <a:pt x="1275" y="13"/>
                  </a:cubicBezTo>
                  <a:cubicBezTo>
                    <a:pt x="1168" y="41"/>
                    <a:pt x="1061" y="50"/>
                    <a:pt x="954" y="50"/>
                  </a:cubicBezTo>
                  <a:cubicBezTo>
                    <a:pt x="707" y="50"/>
                    <a:pt x="457"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5"/>
            <p:cNvSpPr/>
            <p:nvPr/>
          </p:nvSpPr>
          <p:spPr>
            <a:xfrm>
              <a:off x="5346200" y="3754900"/>
              <a:ext cx="25900" cy="5825"/>
            </a:xfrm>
            <a:custGeom>
              <a:avLst/>
              <a:gdLst/>
              <a:ahLst/>
              <a:cxnLst/>
              <a:rect l="l" t="t" r="r" b="b"/>
              <a:pathLst>
                <a:path w="1036" h="233" extrusionOk="0">
                  <a:moveTo>
                    <a:pt x="334" y="1"/>
                  </a:moveTo>
                  <a:cubicBezTo>
                    <a:pt x="220" y="1"/>
                    <a:pt x="109" y="34"/>
                    <a:pt x="0" y="126"/>
                  </a:cubicBezTo>
                  <a:lnTo>
                    <a:pt x="0" y="233"/>
                  </a:lnTo>
                  <a:cubicBezTo>
                    <a:pt x="345" y="221"/>
                    <a:pt x="691" y="221"/>
                    <a:pt x="1036" y="221"/>
                  </a:cubicBezTo>
                  <a:cubicBezTo>
                    <a:pt x="941" y="126"/>
                    <a:pt x="822" y="114"/>
                    <a:pt x="715" y="90"/>
                  </a:cubicBezTo>
                  <a:cubicBezTo>
                    <a:pt x="584" y="40"/>
                    <a:pt x="45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5"/>
            <p:cNvSpPr/>
            <p:nvPr/>
          </p:nvSpPr>
          <p:spPr>
            <a:xfrm>
              <a:off x="5378625" y="3803875"/>
              <a:ext cx="23250" cy="3650"/>
            </a:xfrm>
            <a:custGeom>
              <a:avLst/>
              <a:gdLst/>
              <a:ahLst/>
              <a:cxnLst/>
              <a:rect l="l" t="t" r="r" b="b"/>
              <a:pathLst>
                <a:path w="930" h="146" extrusionOk="0">
                  <a:moveTo>
                    <a:pt x="846" y="0"/>
                  </a:moveTo>
                  <a:cubicBezTo>
                    <a:pt x="572" y="12"/>
                    <a:pt x="287" y="12"/>
                    <a:pt x="1" y="12"/>
                  </a:cubicBezTo>
                  <a:cubicBezTo>
                    <a:pt x="133" y="117"/>
                    <a:pt x="273" y="145"/>
                    <a:pt x="418" y="145"/>
                  </a:cubicBezTo>
                  <a:cubicBezTo>
                    <a:pt x="585" y="145"/>
                    <a:pt x="757" y="108"/>
                    <a:pt x="930" y="108"/>
                  </a:cubicBezTo>
                  <a:cubicBezTo>
                    <a:pt x="894" y="72"/>
                    <a:pt x="870" y="48"/>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5"/>
            <p:cNvSpPr/>
            <p:nvPr/>
          </p:nvSpPr>
          <p:spPr>
            <a:xfrm>
              <a:off x="5428050" y="3761000"/>
              <a:ext cx="8650" cy="6725"/>
            </a:xfrm>
            <a:custGeom>
              <a:avLst/>
              <a:gdLst/>
              <a:ahLst/>
              <a:cxnLst/>
              <a:rect l="l" t="t" r="r" b="b"/>
              <a:pathLst>
                <a:path w="346" h="269" extrusionOk="0">
                  <a:moveTo>
                    <a:pt x="0" y="1"/>
                  </a:moveTo>
                  <a:cubicBezTo>
                    <a:pt x="24" y="48"/>
                    <a:pt x="24" y="96"/>
                    <a:pt x="24" y="144"/>
                  </a:cubicBezTo>
                  <a:cubicBezTo>
                    <a:pt x="83" y="223"/>
                    <a:pt x="151" y="269"/>
                    <a:pt x="233" y="269"/>
                  </a:cubicBezTo>
                  <a:cubicBezTo>
                    <a:pt x="250" y="269"/>
                    <a:pt x="268" y="267"/>
                    <a:pt x="286" y="263"/>
                  </a:cubicBezTo>
                  <a:cubicBezTo>
                    <a:pt x="322" y="239"/>
                    <a:pt x="346" y="179"/>
                    <a:pt x="334" y="156"/>
                  </a:cubicBezTo>
                  <a:cubicBezTo>
                    <a:pt x="286" y="37"/>
                    <a:pt x="179"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5"/>
            <p:cNvSpPr/>
            <p:nvPr/>
          </p:nvSpPr>
          <p:spPr>
            <a:xfrm>
              <a:off x="5407200" y="3807725"/>
              <a:ext cx="18800" cy="3325"/>
            </a:xfrm>
            <a:custGeom>
              <a:avLst/>
              <a:gdLst/>
              <a:ahLst/>
              <a:cxnLst/>
              <a:rect l="l" t="t" r="r" b="b"/>
              <a:pathLst>
                <a:path w="752" h="133" extrusionOk="0">
                  <a:moveTo>
                    <a:pt x="289" y="0"/>
                  </a:moveTo>
                  <a:cubicBezTo>
                    <a:pt x="222" y="0"/>
                    <a:pt x="154" y="3"/>
                    <a:pt x="85" y="3"/>
                  </a:cubicBezTo>
                  <a:cubicBezTo>
                    <a:pt x="57" y="3"/>
                    <a:pt x="29" y="2"/>
                    <a:pt x="1" y="1"/>
                  </a:cubicBezTo>
                  <a:lnTo>
                    <a:pt x="1" y="1"/>
                  </a:lnTo>
                  <a:cubicBezTo>
                    <a:pt x="114" y="108"/>
                    <a:pt x="239" y="132"/>
                    <a:pt x="367" y="132"/>
                  </a:cubicBezTo>
                  <a:cubicBezTo>
                    <a:pt x="469" y="132"/>
                    <a:pt x="574" y="117"/>
                    <a:pt x="675" y="117"/>
                  </a:cubicBezTo>
                  <a:cubicBezTo>
                    <a:pt x="701" y="117"/>
                    <a:pt x="726" y="118"/>
                    <a:pt x="751" y="120"/>
                  </a:cubicBezTo>
                  <a:cubicBezTo>
                    <a:pt x="602" y="16"/>
                    <a:pt x="448"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5"/>
            <p:cNvSpPr/>
            <p:nvPr/>
          </p:nvSpPr>
          <p:spPr>
            <a:xfrm>
              <a:off x="5432225" y="3811200"/>
              <a:ext cx="15800" cy="3300"/>
            </a:xfrm>
            <a:custGeom>
              <a:avLst/>
              <a:gdLst/>
              <a:ahLst/>
              <a:cxnLst/>
              <a:rect l="l" t="t" r="r" b="b"/>
              <a:pathLst>
                <a:path w="632" h="132" extrusionOk="0">
                  <a:moveTo>
                    <a:pt x="281" y="1"/>
                  </a:moveTo>
                  <a:cubicBezTo>
                    <a:pt x="190" y="1"/>
                    <a:pt x="95" y="12"/>
                    <a:pt x="0" y="17"/>
                  </a:cubicBezTo>
                  <a:cubicBezTo>
                    <a:pt x="99" y="109"/>
                    <a:pt x="207" y="132"/>
                    <a:pt x="318" y="132"/>
                  </a:cubicBezTo>
                  <a:cubicBezTo>
                    <a:pt x="421" y="132"/>
                    <a:pt x="528" y="112"/>
                    <a:pt x="631" y="112"/>
                  </a:cubicBezTo>
                  <a:cubicBezTo>
                    <a:pt x="527" y="22"/>
                    <a:pt x="408"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5"/>
            <p:cNvSpPr/>
            <p:nvPr/>
          </p:nvSpPr>
          <p:spPr>
            <a:xfrm>
              <a:off x="5708450" y="3843525"/>
              <a:ext cx="12225" cy="3350"/>
            </a:xfrm>
            <a:custGeom>
              <a:avLst/>
              <a:gdLst/>
              <a:ahLst/>
              <a:cxnLst/>
              <a:rect l="l" t="t" r="r" b="b"/>
              <a:pathLst>
                <a:path w="489" h="134" extrusionOk="0">
                  <a:moveTo>
                    <a:pt x="215" y="0"/>
                  </a:moveTo>
                  <a:cubicBezTo>
                    <a:pt x="145" y="0"/>
                    <a:pt x="73" y="12"/>
                    <a:pt x="0" y="22"/>
                  </a:cubicBezTo>
                  <a:cubicBezTo>
                    <a:pt x="83" y="112"/>
                    <a:pt x="178" y="133"/>
                    <a:pt x="276" y="133"/>
                  </a:cubicBezTo>
                  <a:cubicBezTo>
                    <a:pt x="346" y="133"/>
                    <a:pt x="418" y="122"/>
                    <a:pt x="488" y="117"/>
                  </a:cubicBezTo>
                  <a:cubicBezTo>
                    <a:pt x="411" y="25"/>
                    <a:pt x="316"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5"/>
            <p:cNvSpPr/>
            <p:nvPr/>
          </p:nvSpPr>
          <p:spPr>
            <a:xfrm>
              <a:off x="5381900" y="3775000"/>
              <a:ext cx="10450" cy="3525"/>
            </a:xfrm>
            <a:custGeom>
              <a:avLst/>
              <a:gdLst/>
              <a:ahLst/>
              <a:cxnLst/>
              <a:rect l="l" t="t" r="r" b="b"/>
              <a:pathLst>
                <a:path w="418" h="141" extrusionOk="0">
                  <a:moveTo>
                    <a:pt x="1" y="0"/>
                  </a:moveTo>
                  <a:lnTo>
                    <a:pt x="1" y="0"/>
                  </a:lnTo>
                  <a:cubicBezTo>
                    <a:pt x="72" y="96"/>
                    <a:pt x="141" y="140"/>
                    <a:pt x="209" y="140"/>
                  </a:cubicBezTo>
                  <a:cubicBezTo>
                    <a:pt x="278" y="140"/>
                    <a:pt x="346" y="96"/>
                    <a:pt x="418" y="12"/>
                  </a:cubicBezTo>
                  <a:cubicBezTo>
                    <a:pt x="275" y="12"/>
                    <a:pt x="144"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5"/>
            <p:cNvSpPr/>
            <p:nvPr/>
          </p:nvSpPr>
          <p:spPr>
            <a:xfrm>
              <a:off x="5582525" y="3767975"/>
              <a:ext cx="11350" cy="3300"/>
            </a:xfrm>
            <a:custGeom>
              <a:avLst/>
              <a:gdLst/>
              <a:ahLst/>
              <a:cxnLst/>
              <a:rect l="l" t="t" r="r" b="b"/>
              <a:pathLst>
                <a:path w="454" h="132" extrusionOk="0">
                  <a:moveTo>
                    <a:pt x="138" y="1"/>
                  </a:moveTo>
                  <a:cubicBezTo>
                    <a:pt x="93" y="1"/>
                    <a:pt x="47" y="4"/>
                    <a:pt x="1" y="8"/>
                  </a:cubicBezTo>
                  <a:cubicBezTo>
                    <a:pt x="92" y="108"/>
                    <a:pt x="212" y="132"/>
                    <a:pt x="338" y="132"/>
                  </a:cubicBezTo>
                  <a:cubicBezTo>
                    <a:pt x="376" y="132"/>
                    <a:pt x="415" y="129"/>
                    <a:pt x="453" y="127"/>
                  </a:cubicBezTo>
                  <a:cubicBezTo>
                    <a:pt x="367" y="23"/>
                    <a:pt x="25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5"/>
            <p:cNvSpPr/>
            <p:nvPr/>
          </p:nvSpPr>
          <p:spPr>
            <a:xfrm>
              <a:off x="5253925" y="3702375"/>
              <a:ext cx="81575" cy="22350"/>
            </a:xfrm>
            <a:custGeom>
              <a:avLst/>
              <a:gdLst/>
              <a:ahLst/>
              <a:cxnLst/>
              <a:rect l="l" t="t" r="r" b="b"/>
              <a:pathLst>
                <a:path w="3263" h="894" extrusionOk="0">
                  <a:moveTo>
                    <a:pt x="95" y="0"/>
                  </a:moveTo>
                  <a:cubicBezTo>
                    <a:pt x="84" y="24"/>
                    <a:pt x="60" y="72"/>
                    <a:pt x="24" y="84"/>
                  </a:cubicBezTo>
                  <a:cubicBezTo>
                    <a:pt x="0" y="167"/>
                    <a:pt x="24" y="238"/>
                    <a:pt x="60" y="310"/>
                  </a:cubicBezTo>
                  <a:cubicBezTo>
                    <a:pt x="738" y="584"/>
                    <a:pt x="1465" y="619"/>
                    <a:pt x="2167" y="786"/>
                  </a:cubicBezTo>
                  <a:cubicBezTo>
                    <a:pt x="2393" y="795"/>
                    <a:pt x="2605" y="893"/>
                    <a:pt x="2835" y="893"/>
                  </a:cubicBezTo>
                  <a:cubicBezTo>
                    <a:pt x="2908" y="893"/>
                    <a:pt x="2983" y="883"/>
                    <a:pt x="3060" y="858"/>
                  </a:cubicBezTo>
                  <a:cubicBezTo>
                    <a:pt x="3179" y="822"/>
                    <a:pt x="3263" y="774"/>
                    <a:pt x="3239" y="619"/>
                  </a:cubicBezTo>
                  <a:cubicBezTo>
                    <a:pt x="3060" y="560"/>
                    <a:pt x="2834" y="643"/>
                    <a:pt x="2679" y="465"/>
                  </a:cubicBezTo>
                  <a:cubicBezTo>
                    <a:pt x="2191" y="429"/>
                    <a:pt x="1703" y="346"/>
                    <a:pt x="1238" y="179"/>
                  </a:cubicBezTo>
                  <a:cubicBezTo>
                    <a:pt x="1191" y="124"/>
                    <a:pt x="1139" y="97"/>
                    <a:pt x="1084" y="97"/>
                  </a:cubicBezTo>
                  <a:cubicBezTo>
                    <a:pt x="1042" y="97"/>
                    <a:pt x="999" y="113"/>
                    <a:pt x="953" y="143"/>
                  </a:cubicBezTo>
                  <a:cubicBezTo>
                    <a:pt x="914" y="149"/>
                    <a:pt x="877" y="152"/>
                    <a:pt x="840" y="152"/>
                  </a:cubicBezTo>
                  <a:cubicBezTo>
                    <a:pt x="578" y="152"/>
                    <a:pt x="346" y="21"/>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5"/>
            <p:cNvSpPr/>
            <p:nvPr/>
          </p:nvSpPr>
          <p:spPr>
            <a:xfrm>
              <a:off x="5327725" y="3723700"/>
              <a:ext cx="37850" cy="12025"/>
            </a:xfrm>
            <a:custGeom>
              <a:avLst/>
              <a:gdLst/>
              <a:ahLst/>
              <a:cxnLst/>
              <a:rect l="l" t="t" r="r" b="b"/>
              <a:pathLst>
                <a:path w="1514" h="481" extrusionOk="0">
                  <a:moveTo>
                    <a:pt x="769" y="0"/>
                  </a:moveTo>
                  <a:cubicBezTo>
                    <a:pt x="755" y="0"/>
                    <a:pt x="741" y="2"/>
                    <a:pt x="727" y="5"/>
                  </a:cubicBezTo>
                  <a:cubicBezTo>
                    <a:pt x="608" y="52"/>
                    <a:pt x="477" y="28"/>
                    <a:pt x="358" y="40"/>
                  </a:cubicBezTo>
                  <a:cubicBezTo>
                    <a:pt x="227" y="100"/>
                    <a:pt x="1" y="64"/>
                    <a:pt x="49" y="326"/>
                  </a:cubicBezTo>
                  <a:cubicBezTo>
                    <a:pt x="501" y="362"/>
                    <a:pt x="977" y="421"/>
                    <a:pt x="1454" y="481"/>
                  </a:cubicBezTo>
                  <a:cubicBezTo>
                    <a:pt x="1513" y="421"/>
                    <a:pt x="1513" y="386"/>
                    <a:pt x="1477" y="314"/>
                  </a:cubicBezTo>
                  <a:cubicBezTo>
                    <a:pt x="1442" y="304"/>
                    <a:pt x="1404" y="301"/>
                    <a:pt x="1364" y="301"/>
                  </a:cubicBezTo>
                  <a:cubicBezTo>
                    <a:pt x="1298" y="301"/>
                    <a:pt x="1229" y="310"/>
                    <a:pt x="1163" y="310"/>
                  </a:cubicBezTo>
                  <a:cubicBezTo>
                    <a:pt x="1029" y="310"/>
                    <a:pt x="914" y="274"/>
                    <a:pt x="894" y="52"/>
                  </a:cubicBezTo>
                  <a:cubicBezTo>
                    <a:pt x="858" y="16"/>
                    <a:pt x="814" y="0"/>
                    <a:pt x="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5"/>
            <p:cNvSpPr/>
            <p:nvPr/>
          </p:nvSpPr>
          <p:spPr>
            <a:xfrm>
              <a:off x="5317025" y="3718650"/>
              <a:ext cx="25925" cy="13375"/>
            </a:xfrm>
            <a:custGeom>
              <a:avLst/>
              <a:gdLst/>
              <a:ahLst/>
              <a:cxnLst/>
              <a:rect l="l" t="t" r="r" b="b"/>
              <a:pathLst>
                <a:path w="1037" h="535" extrusionOk="0">
                  <a:moveTo>
                    <a:pt x="788" y="0"/>
                  </a:moveTo>
                  <a:cubicBezTo>
                    <a:pt x="764" y="0"/>
                    <a:pt x="739" y="2"/>
                    <a:pt x="715" y="4"/>
                  </a:cubicBezTo>
                  <a:cubicBezTo>
                    <a:pt x="655" y="52"/>
                    <a:pt x="608" y="88"/>
                    <a:pt x="560" y="135"/>
                  </a:cubicBezTo>
                  <a:cubicBezTo>
                    <a:pt x="477" y="207"/>
                    <a:pt x="358" y="183"/>
                    <a:pt x="250" y="230"/>
                  </a:cubicBezTo>
                  <a:cubicBezTo>
                    <a:pt x="143" y="254"/>
                    <a:pt x="36" y="302"/>
                    <a:pt x="0" y="421"/>
                  </a:cubicBezTo>
                  <a:cubicBezTo>
                    <a:pt x="94" y="514"/>
                    <a:pt x="205" y="535"/>
                    <a:pt x="317" y="535"/>
                  </a:cubicBezTo>
                  <a:cubicBezTo>
                    <a:pt x="362" y="535"/>
                    <a:pt x="408" y="531"/>
                    <a:pt x="453" y="528"/>
                  </a:cubicBezTo>
                  <a:cubicBezTo>
                    <a:pt x="560" y="349"/>
                    <a:pt x="750" y="397"/>
                    <a:pt x="905" y="361"/>
                  </a:cubicBezTo>
                  <a:cubicBezTo>
                    <a:pt x="953" y="314"/>
                    <a:pt x="977" y="266"/>
                    <a:pt x="989" y="254"/>
                  </a:cubicBezTo>
                  <a:cubicBezTo>
                    <a:pt x="1024" y="195"/>
                    <a:pt x="1036" y="147"/>
                    <a:pt x="1036" y="88"/>
                  </a:cubicBezTo>
                  <a:cubicBezTo>
                    <a:pt x="970" y="21"/>
                    <a:pt x="882"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5"/>
            <p:cNvSpPr/>
            <p:nvPr/>
          </p:nvSpPr>
          <p:spPr>
            <a:xfrm>
              <a:off x="5364050" y="3731850"/>
              <a:ext cx="21450" cy="7750"/>
            </a:xfrm>
            <a:custGeom>
              <a:avLst/>
              <a:gdLst/>
              <a:ahLst/>
              <a:cxnLst/>
              <a:rect l="l" t="t" r="r" b="b"/>
              <a:pathLst>
                <a:path w="858" h="310" extrusionOk="0">
                  <a:moveTo>
                    <a:pt x="1" y="0"/>
                  </a:moveTo>
                  <a:lnTo>
                    <a:pt x="1" y="155"/>
                  </a:lnTo>
                  <a:cubicBezTo>
                    <a:pt x="143" y="256"/>
                    <a:pt x="286" y="310"/>
                    <a:pt x="429" y="310"/>
                  </a:cubicBezTo>
                  <a:cubicBezTo>
                    <a:pt x="572" y="310"/>
                    <a:pt x="715" y="256"/>
                    <a:pt x="858" y="143"/>
                  </a:cubicBezTo>
                  <a:cubicBezTo>
                    <a:pt x="810" y="141"/>
                    <a:pt x="762" y="141"/>
                    <a:pt x="714" y="141"/>
                  </a:cubicBezTo>
                  <a:cubicBezTo>
                    <a:pt x="690" y="141"/>
                    <a:pt x="666" y="141"/>
                    <a:pt x="642" y="141"/>
                  </a:cubicBezTo>
                  <a:cubicBezTo>
                    <a:pt x="425" y="141"/>
                    <a:pt x="206" y="1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5"/>
            <p:cNvSpPr/>
            <p:nvPr/>
          </p:nvSpPr>
          <p:spPr>
            <a:xfrm>
              <a:off x="5219400" y="3699100"/>
              <a:ext cx="22625" cy="8100"/>
            </a:xfrm>
            <a:custGeom>
              <a:avLst/>
              <a:gdLst/>
              <a:ahLst/>
              <a:cxnLst/>
              <a:rect l="l" t="t" r="r" b="b"/>
              <a:pathLst>
                <a:path w="905" h="324" extrusionOk="0">
                  <a:moveTo>
                    <a:pt x="48" y="0"/>
                  </a:moveTo>
                  <a:cubicBezTo>
                    <a:pt x="0" y="72"/>
                    <a:pt x="0" y="143"/>
                    <a:pt x="48" y="203"/>
                  </a:cubicBezTo>
                  <a:cubicBezTo>
                    <a:pt x="175" y="288"/>
                    <a:pt x="303" y="323"/>
                    <a:pt x="433" y="323"/>
                  </a:cubicBezTo>
                  <a:cubicBezTo>
                    <a:pt x="556" y="323"/>
                    <a:pt x="682" y="291"/>
                    <a:pt x="810" y="238"/>
                  </a:cubicBezTo>
                  <a:cubicBezTo>
                    <a:pt x="881" y="191"/>
                    <a:pt x="905" y="119"/>
                    <a:pt x="893" y="36"/>
                  </a:cubicBezTo>
                  <a:lnTo>
                    <a:pt x="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5"/>
            <p:cNvSpPr/>
            <p:nvPr/>
          </p:nvSpPr>
          <p:spPr>
            <a:xfrm>
              <a:off x="5241725" y="3698725"/>
              <a:ext cx="14600" cy="8050"/>
            </a:xfrm>
            <a:custGeom>
              <a:avLst/>
              <a:gdLst/>
              <a:ahLst/>
              <a:cxnLst/>
              <a:rect l="l" t="t" r="r" b="b"/>
              <a:pathLst>
                <a:path w="584" h="322" extrusionOk="0">
                  <a:moveTo>
                    <a:pt x="97" y="0"/>
                  </a:moveTo>
                  <a:cubicBezTo>
                    <a:pt x="74" y="0"/>
                    <a:pt x="54" y="9"/>
                    <a:pt x="36" y="27"/>
                  </a:cubicBezTo>
                  <a:lnTo>
                    <a:pt x="0" y="87"/>
                  </a:lnTo>
                  <a:cubicBezTo>
                    <a:pt x="0" y="111"/>
                    <a:pt x="12" y="158"/>
                    <a:pt x="12" y="206"/>
                  </a:cubicBezTo>
                  <a:lnTo>
                    <a:pt x="95" y="277"/>
                  </a:lnTo>
                  <a:cubicBezTo>
                    <a:pt x="168" y="306"/>
                    <a:pt x="236" y="321"/>
                    <a:pt x="302" y="321"/>
                  </a:cubicBezTo>
                  <a:cubicBezTo>
                    <a:pt x="399" y="321"/>
                    <a:pt x="491" y="289"/>
                    <a:pt x="583" y="218"/>
                  </a:cubicBezTo>
                  <a:lnTo>
                    <a:pt x="583" y="158"/>
                  </a:lnTo>
                  <a:lnTo>
                    <a:pt x="583" y="99"/>
                  </a:lnTo>
                  <a:lnTo>
                    <a:pt x="583" y="39"/>
                  </a:lnTo>
                  <a:cubicBezTo>
                    <a:pt x="536" y="39"/>
                    <a:pt x="488" y="27"/>
                    <a:pt x="453" y="27"/>
                  </a:cubicBezTo>
                  <a:lnTo>
                    <a:pt x="167" y="27"/>
                  </a:lnTo>
                  <a:cubicBezTo>
                    <a:pt x="143" y="9"/>
                    <a:pt x="119" y="0"/>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5"/>
            <p:cNvSpPr/>
            <p:nvPr/>
          </p:nvSpPr>
          <p:spPr>
            <a:xfrm>
              <a:off x="5339350" y="3720225"/>
              <a:ext cx="12225" cy="6150"/>
            </a:xfrm>
            <a:custGeom>
              <a:avLst/>
              <a:gdLst/>
              <a:ahLst/>
              <a:cxnLst/>
              <a:rect l="l" t="t" r="r" b="b"/>
              <a:pathLst>
                <a:path w="489" h="246" extrusionOk="0">
                  <a:moveTo>
                    <a:pt x="155" y="1"/>
                  </a:moveTo>
                  <a:cubicBezTo>
                    <a:pt x="72" y="48"/>
                    <a:pt x="12" y="108"/>
                    <a:pt x="0" y="203"/>
                  </a:cubicBezTo>
                  <a:cubicBezTo>
                    <a:pt x="38" y="230"/>
                    <a:pt x="79" y="245"/>
                    <a:pt x="120" y="245"/>
                  </a:cubicBezTo>
                  <a:cubicBezTo>
                    <a:pt x="168" y="245"/>
                    <a:pt x="217" y="224"/>
                    <a:pt x="262" y="179"/>
                  </a:cubicBezTo>
                  <a:lnTo>
                    <a:pt x="429" y="179"/>
                  </a:lnTo>
                  <a:cubicBezTo>
                    <a:pt x="488" y="132"/>
                    <a:pt x="477" y="108"/>
                    <a:pt x="417" y="60"/>
                  </a:cubicBezTo>
                  <a:cubicBezTo>
                    <a:pt x="334" y="48"/>
                    <a:pt x="250" y="13"/>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5"/>
            <p:cNvSpPr/>
            <p:nvPr/>
          </p:nvSpPr>
          <p:spPr>
            <a:xfrm>
              <a:off x="5212850" y="3696125"/>
              <a:ext cx="7750" cy="7525"/>
            </a:xfrm>
            <a:custGeom>
              <a:avLst/>
              <a:gdLst/>
              <a:ahLst/>
              <a:cxnLst/>
              <a:rect l="l" t="t" r="r" b="b"/>
              <a:pathLst>
                <a:path w="310" h="301" extrusionOk="0">
                  <a:moveTo>
                    <a:pt x="24" y="0"/>
                  </a:moveTo>
                  <a:cubicBezTo>
                    <a:pt x="12" y="36"/>
                    <a:pt x="0" y="84"/>
                    <a:pt x="12" y="131"/>
                  </a:cubicBezTo>
                  <a:cubicBezTo>
                    <a:pt x="61" y="213"/>
                    <a:pt x="105" y="301"/>
                    <a:pt x="182" y="301"/>
                  </a:cubicBezTo>
                  <a:cubicBezTo>
                    <a:pt x="216" y="301"/>
                    <a:pt x="258" y="283"/>
                    <a:pt x="310" y="238"/>
                  </a:cubicBezTo>
                  <a:lnTo>
                    <a:pt x="310" y="179"/>
                  </a:lnTo>
                  <a:lnTo>
                    <a:pt x="310" y="119"/>
                  </a:lnTo>
                  <a:cubicBezTo>
                    <a:pt x="250" y="0"/>
                    <a:pt x="143"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5"/>
            <p:cNvSpPr/>
            <p:nvPr/>
          </p:nvSpPr>
          <p:spPr>
            <a:xfrm>
              <a:off x="5355725" y="3725300"/>
              <a:ext cx="5375" cy="2925"/>
            </a:xfrm>
            <a:custGeom>
              <a:avLst/>
              <a:gdLst/>
              <a:ahLst/>
              <a:cxnLst/>
              <a:rect l="l" t="t" r="r" b="b"/>
              <a:pathLst>
                <a:path w="215" h="117" extrusionOk="0">
                  <a:moveTo>
                    <a:pt x="60" y="0"/>
                  </a:moveTo>
                  <a:cubicBezTo>
                    <a:pt x="0" y="36"/>
                    <a:pt x="0" y="83"/>
                    <a:pt x="60" y="107"/>
                  </a:cubicBezTo>
                  <a:cubicBezTo>
                    <a:pt x="91" y="107"/>
                    <a:pt x="126" y="117"/>
                    <a:pt x="154" y="117"/>
                  </a:cubicBezTo>
                  <a:cubicBezTo>
                    <a:pt x="189" y="117"/>
                    <a:pt x="214" y="102"/>
                    <a:pt x="214" y="36"/>
                  </a:cubicBezTo>
                  <a:cubicBezTo>
                    <a:pt x="214" y="24"/>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5"/>
            <p:cNvSpPr/>
            <p:nvPr/>
          </p:nvSpPr>
          <p:spPr>
            <a:xfrm>
              <a:off x="5349175" y="3721725"/>
              <a:ext cx="4175" cy="3600"/>
            </a:xfrm>
            <a:custGeom>
              <a:avLst/>
              <a:gdLst/>
              <a:ahLst/>
              <a:cxnLst/>
              <a:rect l="l" t="t" r="r" b="b"/>
              <a:pathLst>
                <a:path w="167" h="144" extrusionOk="0">
                  <a:moveTo>
                    <a:pt x="155" y="0"/>
                  </a:moveTo>
                  <a:cubicBezTo>
                    <a:pt x="107" y="0"/>
                    <a:pt x="48" y="12"/>
                    <a:pt x="0" y="12"/>
                  </a:cubicBezTo>
                  <a:cubicBezTo>
                    <a:pt x="24" y="48"/>
                    <a:pt x="24" y="84"/>
                    <a:pt x="24" y="131"/>
                  </a:cubicBezTo>
                  <a:cubicBezTo>
                    <a:pt x="64" y="131"/>
                    <a:pt x="93" y="126"/>
                    <a:pt x="122" y="126"/>
                  </a:cubicBezTo>
                  <a:cubicBezTo>
                    <a:pt x="133" y="126"/>
                    <a:pt x="144" y="127"/>
                    <a:pt x="155" y="129"/>
                  </a:cubicBezTo>
                  <a:lnTo>
                    <a:pt x="155" y="129"/>
                  </a:lnTo>
                  <a:lnTo>
                    <a:pt x="155" y="0"/>
                  </a:lnTo>
                  <a:close/>
                  <a:moveTo>
                    <a:pt x="155" y="129"/>
                  </a:moveTo>
                  <a:lnTo>
                    <a:pt x="155" y="143"/>
                  </a:lnTo>
                  <a:lnTo>
                    <a:pt x="167" y="131"/>
                  </a:lnTo>
                  <a:cubicBezTo>
                    <a:pt x="163" y="130"/>
                    <a:pt x="159" y="129"/>
                    <a:pt x="155" y="1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5"/>
            <p:cNvSpPr/>
            <p:nvPr/>
          </p:nvSpPr>
          <p:spPr>
            <a:xfrm>
              <a:off x="5353325" y="3724700"/>
              <a:ext cx="3900" cy="3300"/>
            </a:xfrm>
            <a:custGeom>
              <a:avLst/>
              <a:gdLst/>
              <a:ahLst/>
              <a:cxnLst/>
              <a:rect l="l" t="t" r="r" b="b"/>
              <a:pathLst>
                <a:path w="156" h="132" extrusionOk="0">
                  <a:moveTo>
                    <a:pt x="13" y="0"/>
                  </a:moveTo>
                  <a:lnTo>
                    <a:pt x="1" y="12"/>
                  </a:lnTo>
                  <a:cubicBezTo>
                    <a:pt x="6" y="12"/>
                    <a:pt x="12" y="12"/>
                    <a:pt x="17" y="13"/>
                  </a:cubicBezTo>
                  <a:lnTo>
                    <a:pt x="17" y="13"/>
                  </a:lnTo>
                  <a:cubicBezTo>
                    <a:pt x="16" y="9"/>
                    <a:pt x="14" y="4"/>
                    <a:pt x="13" y="0"/>
                  </a:cubicBezTo>
                  <a:close/>
                  <a:moveTo>
                    <a:pt x="17" y="13"/>
                  </a:moveTo>
                  <a:cubicBezTo>
                    <a:pt x="41" y="77"/>
                    <a:pt x="77" y="120"/>
                    <a:pt x="156" y="131"/>
                  </a:cubicBezTo>
                  <a:lnTo>
                    <a:pt x="156" y="24"/>
                  </a:lnTo>
                  <a:cubicBezTo>
                    <a:pt x="103" y="24"/>
                    <a:pt x="60" y="15"/>
                    <a:pt x="1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5"/>
            <p:cNvSpPr/>
            <p:nvPr/>
          </p:nvSpPr>
          <p:spPr>
            <a:xfrm>
              <a:off x="5204200" y="3699400"/>
              <a:ext cx="106000" cy="25200"/>
            </a:xfrm>
            <a:custGeom>
              <a:avLst/>
              <a:gdLst/>
              <a:ahLst/>
              <a:cxnLst/>
              <a:rect l="l" t="t" r="r" b="b"/>
              <a:pathLst>
                <a:path w="4240" h="1008" extrusionOk="0">
                  <a:moveTo>
                    <a:pt x="358" y="0"/>
                  </a:moveTo>
                  <a:cubicBezTo>
                    <a:pt x="310" y="0"/>
                    <a:pt x="263" y="12"/>
                    <a:pt x="203" y="24"/>
                  </a:cubicBezTo>
                  <a:cubicBezTo>
                    <a:pt x="13" y="286"/>
                    <a:pt x="1" y="477"/>
                    <a:pt x="382" y="524"/>
                  </a:cubicBezTo>
                  <a:cubicBezTo>
                    <a:pt x="513" y="536"/>
                    <a:pt x="656" y="584"/>
                    <a:pt x="787" y="607"/>
                  </a:cubicBezTo>
                  <a:cubicBezTo>
                    <a:pt x="876" y="658"/>
                    <a:pt x="967" y="669"/>
                    <a:pt x="1059" y="669"/>
                  </a:cubicBezTo>
                  <a:cubicBezTo>
                    <a:pt x="1132" y="669"/>
                    <a:pt x="1204" y="662"/>
                    <a:pt x="1276" y="662"/>
                  </a:cubicBezTo>
                  <a:cubicBezTo>
                    <a:pt x="1308" y="662"/>
                    <a:pt x="1339" y="663"/>
                    <a:pt x="1370" y="667"/>
                  </a:cubicBezTo>
                  <a:cubicBezTo>
                    <a:pt x="1799" y="703"/>
                    <a:pt x="2192" y="881"/>
                    <a:pt x="2620" y="881"/>
                  </a:cubicBezTo>
                  <a:cubicBezTo>
                    <a:pt x="2989" y="893"/>
                    <a:pt x="3347" y="953"/>
                    <a:pt x="3716" y="977"/>
                  </a:cubicBezTo>
                  <a:cubicBezTo>
                    <a:pt x="3784" y="999"/>
                    <a:pt x="3856" y="1008"/>
                    <a:pt x="3928" y="1008"/>
                  </a:cubicBezTo>
                  <a:cubicBezTo>
                    <a:pt x="3969" y="1008"/>
                    <a:pt x="4010" y="1005"/>
                    <a:pt x="4049" y="1000"/>
                  </a:cubicBezTo>
                  <a:cubicBezTo>
                    <a:pt x="4156" y="953"/>
                    <a:pt x="4240" y="893"/>
                    <a:pt x="4228" y="762"/>
                  </a:cubicBezTo>
                  <a:lnTo>
                    <a:pt x="2084" y="310"/>
                  </a:lnTo>
                  <a:cubicBezTo>
                    <a:pt x="2016" y="237"/>
                    <a:pt x="1934" y="225"/>
                    <a:pt x="1849" y="225"/>
                  </a:cubicBezTo>
                  <a:cubicBezTo>
                    <a:pt x="1812" y="225"/>
                    <a:pt x="1774" y="228"/>
                    <a:pt x="1737" y="228"/>
                  </a:cubicBezTo>
                  <a:cubicBezTo>
                    <a:pt x="1652" y="228"/>
                    <a:pt x="1569" y="216"/>
                    <a:pt x="1501" y="143"/>
                  </a:cubicBezTo>
                  <a:lnTo>
                    <a:pt x="1501" y="143"/>
                  </a:lnTo>
                  <a:lnTo>
                    <a:pt x="1513" y="167"/>
                  </a:lnTo>
                  <a:cubicBezTo>
                    <a:pt x="1423" y="174"/>
                    <a:pt x="1335" y="178"/>
                    <a:pt x="1248" y="178"/>
                  </a:cubicBezTo>
                  <a:cubicBezTo>
                    <a:pt x="1048" y="178"/>
                    <a:pt x="855" y="157"/>
                    <a:pt x="656" y="107"/>
                  </a:cubicBezTo>
                  <a:cubicBezTo>
                    <a:pt x="643" y="109"/>
                    <a:pt x="631" y="109"/>
                    <a:pt x="620" y="109"/>
                  </a:cubicBezTo>
                  <a:cubicBezTo>
                    <a:pt x="517" y="109"/>
                    <a:pt x="433" y="64"/>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5"/>
            <p:cNvSpPr/>
            <p:nvPr/>
          </p:nvSpPr>
          <p:spPr>
            <a:xfrm>
              <a:off x="5177425" y="3713975"/>
              <a:ext cx="10725" cy="10750"/>
            </a:xfrm>
            <a:custGeom>
              <a:avLst/>
              <a:gdLst/>
              <a:ahLst/>
              <a:cxnLst/>
              <a:rect l="l" t="t" r="r" b="b"/>
              <a:pathLst>
                <a:path w="429" h="430" extrusionOk="0">
                  <a:moveTo>
                    <a:pt x="143" y="1"/>
                  </a:moveTo>
                  <a:cubicBezTo>
                    <a:pt x="72" y="132"/>
                    <a:pt x="0" y="251"/>
                    <a:pt x="24" y="417"/>
                  </a:cubicBezTo>
                  <a:cubicBezTo>
                    <a:pt x="72" y="429"/>
                    <a:pt x="107" y="429"/>
                    <a:pt x="143" y="429"/>
                  </a:cubicBezTo>
                  <a:cubicBezTo>
                    <a:pt x="191" y="275"/>
                    <a:pt x="429" y="144"/>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5"/>
            <p:cNvSpPr/>
            <p:nvPr/>
          </p:nvSpPr>
          <p:spPr>
            <a:xfrm>
              <a:off x="5747725" y="3767850"/>
              <a:ext cx="22350" cy="3950"/>
            </a:xfrm>
            <a:custGeom>
              <a:avLst/>
              <a:gdLst/>
              <a:ahLst/>
              <a:cxnLst/>
              <a:rect l="l" t="t" r="r" b="b"/>
              <a:pathLst>
                <a:path w="894" h="158" extrusionOk="0">
                  <a:moveTo>
                    <a:pt x="572" y="1"/>
                  </a:moveTo>
                  <a:cubicBezTo>
                    <a:pt x="394" y="1"/>
                    <a:pt x="191" y="13"/>
                    <a:pt x="1" y="13"/>
                  </a:cubicBezTo>
                  <a:cubicBezTo>
                    <a:pt x="140" y="129"/>
                    <a:pt x="285" y="157"/>
                    <a:pt x="431" y="157"/>
                  </a:cubicBezTo>
                  <a:cubicBezTo>
                    <a:pt x="572" y="157"/>
                    <a:pt x="713" y="131"/>
                    <a:pt x="853" y="131"/>
                  </a:cubicBezTo>
                  <a:cubicBezTo>
                    <a:pt x="867" y="131"/>
                    <a:pt x="880" y="131"/>
                    <a:pt x="894" y="132"/>
                  </a:cubicBezTo>
                  <a:cubicBezTo>
                    <a:pt x="787" y="84"/>
                    <a:pt x="691" y="48"/>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5"/>
            <p:cNvSpPr/>
            <p:nvPr/>
          </p:nvSpPr>
          <p:spPr>
            <a:xfrm>
              <a:off x="5678675" y="3757475"/>
              <a:ext cx="8050" cy="2875"/>
            </a:xfrm>
            <a:custGeom>
              <a:avLst/>
              <a:gdLst/>
              <a:ahLst/>
              <a:cxnLst/>
              <a:rect l="l" t="t" r="r" b="b"/>
              <a:pathLst>
                <a:path w="322" h="115" extrusionOk="0">
                  <a:moveTo>
                    <a:pt x="102" y="1"/>
                  </a:moveTo>
                  <a:cubicBezTo>
                    <a:pt x="70" y="1"/>
                    <a:pt x="36" y="4"/>
                    <a:pt x="0" y="11"/>
                  </a:cubicBezTo>
                  <a:cubicBezTo>
                    <a:pt x="64" y="84"/>
                    <a:pt x="142" y="115"/>
                    <a:pt x="233" y="115"/>
                  </a:cubicBezTo>
                  <a:cubicBezTo>
                    <a:pt x="261" y="115"/>
                    <a:pt x="291" y="112"/>
                    <a:pt x="322" y="106"/>
                  </a:cubicBezTo>
                  <a:cubicBezTo>
                    <a:pt x="261" y="28"/>
                    <a:pt x="188"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5"/>
            <p:cNvSpPr/>
            <p:nvPr/>
          </p:nvSpPr>
          <p:spPr>
            <a:xfrm>
              <a:off x="5651000" y="3746125"/>
              <a:ext cx="4175" cy="3000"/>
            </a:xfrm>
            <a:custGeom>
              <a:avLst/>
              <a:gdLst/>
              <a:ahLst/>
              <a:cxnLst/>
              <a:rect l="l" t="t" r="r" b="b"/>
              <a:pathLst>
                <a:path w="167" h="120" extrusionOk="0">
                  <a:moveTo>
                    <a:pt x="0" y="1"/>
                  </a:moveTo>
                  <a:cubicBezTo>
                    <a:pt x="0" y="48"/>
                    <a:pt x="12" y="84"/>
                    <a:pt x="12" y="120"/>
                  </a:cubicBezTo>
                  <a:cubicBezTo>
                    <a:pt x="30" y="114"/>
                    <a:pt x="45" y="111"/>
                    <a:pt x="60" y="111"/>
                  </a:cubicBezTo>
                  <a:cubicBezTo>
                    <a:pt x="75" y="111"/>
                    <a:pt x="89" y="114"/>
                    <a:pt x="107" y="120"/>
                  </a:cubicBezTo>
                  <a:cubicBezTo>
                    <a:pt x="131" y="84"/>
                    <a:pt x="155"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5"/>
            <p:cNvSpPr/>
            <p:nvPr/>
          </p:nvSpPr>
          <p:spPr>
            <a:xfrm>
              <a:off x="5533125" y="3742700"/>
              <a:ext cx="14000" cy="7175"/>
            </a:xfrm>
            <a:custGeom>
              <a:avLst/>
              <a:gdLst/>
              <a:ahLst/>
              <a:cxnLst/>
              <a:rect l="l" t="t" r="r" b="b"/>
              <a:pathLst>
                <a:path w="560" h="287" extrusionOk="0">
                  <a:moveTo>
                    <a:pt x="241" y="0"/>
                  </a:moveTo>
                  <a:cubicBezTo>
                    <a:pt x="131" y="0"/>
                    <a:pt x="37" y="48"/>
                    <a:pt x="0" y="245"/>
                  </a:cubicBezTo>
                  <a:cubicBezTo>
                    <a:pt x="79" y="276"/>
                    <a:pt x="160" y="287"/>
                    <a:pt x="243" y="287"/>
                  </a:cubicBezTo>
                  <a:cubicBezTo>
                    <a:pt x="347" y="287"/>
                    <a:pt x="454" y="270"/>
                    <a:pt x="560" y="257"/>
                  </a:cubicBezTo>
                  <a:lnTo>
                    <a:pt x="560" y="42"/>
                  </a:lnTo>
                  <a:cubicBezTo>
                    <a:pt x="462" y="42"/>
                    <a:pt x="344"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5"/>
            <p:cNvSpPr/>
            <p:nvPr/>
          </p:nvSpPr>
          <p:spPr>
            <a:xfrm>
              <a:off x="5440850" y="3943475"/>
              <a:ext cx="67000" cy="9575"/>
            </a:xfrm>
            <a:custGeom>
              <a:avLst/>
              <a:gdLst/>
              <a:ahLst/>
              <a:cxnLst/>
              <a:rect l="l" t="t" r="r" b="b"/>
              <a:pathLst>
                <a:path w="2680" h="383" extrusionOk="0">
                  <a:moveTo>
                    <a:pt x="84" y="0"/>
                  </a:moveTo>
                  <a:lnTo>
                    <a:pt x="84" y="0"/>
                  </a:lnTo>
                  <a:cubicBezTo>
                    <a:pt x="0" y="119"/>
                    <a:pt x="0" y="215"/>
                    <a:pt x="119" y="322"/>
                  </a:cubicBezTo>
                  <a:cubicBezTo>
                    <a:pt x="309" y="367"/>
                    <a:pt x="498" y="382"/>
                    <a:pt x="687" y="382"/>
                  </a:cubicBezTo>
                  <a:cubicBezTo>
                    <a:pt x="1153" y="382"/>
                    <a:pt x="1618" y="286"/>
                    <a:pt x="2084" y="286"/>
                  </a:cubicBezTo>
                  <a:cubicBezTo>
                    <a:pt x="2263" y="191"/>
                    <a:pt x="2489" y="250"/>
                    <a:pt x="2679" y="143"/>
                  </a:cubicBezTo>
                  <a:lnTo>
                    <a:pt x="2679" y="84"/>
                  </a:lnTo>
                  <a:lnTo>
                    <a:pt x="2679" y="24"/>
                  </a:lnTo>
                  <a:cubicBezTo>
                    <a:pt x="1810" y="24"/>
                    <a:pt x="953"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5"/>
            <p:cNvSpPr/>
            <p:nvPr/>
          </p:nvSpPr>
          <p:spPr>
            <a:xfrm>
              <a:off x="5396500" y="3943775"/>
              <a:ext cx="46450" cy="8950"/>
            </a:xfrm>
            <a:custGeom>
              <a:avLst/>
              <a:gdLst/>
              <a:ahLst/>
              <a:cxnLst/>
              <a:rect l="l" t="t" r="r" b="b"/>
              <a:pathLst>
                <a:path w="1858" h="358" extrusionOk="0">
                  <a:moveTo>
                    <a:pt x="0" y="0"/>
                  </a:moveTo>
                  <a:lnTo>
                    <a:pt x="0" y="250"/>
                  </a:lnTo>
                  <a:cubicBezTo>
                    <a:pt x="152" y="336"/>
                    <a:pt x="310" y="358"/>
                    <a:pt x="470" y="358"/>
                  </a:cubicBezTo>
                  <a:cubicBezTo>
                    <a:pt x="631" y="358"/>
                    <a:pt x="794" y="336"/>
                    <a:pt x="954" y="336"/>
                  </a:cubicBezTo>
                  <a:cubicBezTo>
                    <a:pt x="1010" y="336"/>
                    <a:pt x="1065" y="339"/>
                    <a:pt x="1120" y="346"/>
                  </a:cubicBezTo>
                  <a:cubicBezTo>
                    <a:pt x="1156" y="340"/>
                    <a:pt x="1192" y="338"/>
                    <a:pt x="1228" y="338"/>
                  </a:cubicBezTo>
                  <a:cubicBezTo>
                    <a:pt x="1336" y="338"/>
                    <a:pt x="1444" y="356"/>
                    <a:pt x="1551" y="356"/>
                  </a:cubicBezTo>
                  <a:cubicBezTo>
                    <a:pt x="1655" y="356"/>
                    <a:pt x="1757" y="339"/>
                    <a:pt x="1858" y="274"/>
                  </a:cubicBezTo>
                  <a:lnTo>
                    <a:pt x="18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5"/>
            <p:cNvSpPr/>
            <p:nvPr/>
          </p:nvSpPr>
          <p:spPr>
            <a:xfrm>
              <a:off x="5416725" y="3922350"/>
              <a:ext cx="40525" cy="11575"/>
            </a:xfrm>
            <a:custGeom>
              <a:avLst/>
              <a:gdLst/>
              <a:ahLst/>
              <a:cxnLst/>
              <a:rect l="l" t="t" r="r" b="b"/>
              <a:pathLst>
                <a:path w="1621" h="463" extrusionOk="0">
                  <a:moveTo>
                    <a:pt x="1465" y="0"/>
                  </a:moveTo>
                  <a:cubicBezTo>
                    <a:pt x="1356" y="20"/>
                    <a:pt x="1243" y="26"/>
                    <a:pt x="1128" y="26"/>
                  </a:cubicBezTo>
                  <a:cubicBezTo>
                    <a:pt x="989" y="26"/>
                    <a:pt x="846" y="18"/>
                    <a:pt x="703" y="18"/>
                  </a:cubicBezTo>
                  <a:cubicBezTo>
                    <a:pt x="478" y="18"/>
                    <a:pt x="252" y="38"/>
                    <a:pt x="37" y="143"/>
                  </a:cubicBezTo>
                  <a:lnTo>
                    <a:pt x="1" y="238"/>
                  </a:lnTo>
                  <a:lnTo>
                    <a:pt x="72" y="310"/>
                  </a:lnTo>
                  <a:cubicBezTo>
                    <a:pt x="112" y="298"/>
                    <a:pt x="151" y="293"/>
                    <a:pt x="189" y="293"/>
                  </a:cubicBezTo>
                  <a:cubicBezTo>
                    <a:pt x="379" y="293"/>
                    <a:pt x="553" y="417"/>
                    <a:pt x="751" y="417"/>
                  </a:cubicBezTo>
                  <a:cubicBezTo>
                    <a:pt x="751" y="429"/>
                    <a:pt x="775" y="441"/>
                    <a:pt x="799" y="452"/>
                  </a:cubicBezTo>
                  <a:cubicBezTo>
                    <a:pt x="809" y="459"/>
                    <a:pt x="818" y="462"/>
                    <a:pt x="826" y="462"/>
                  </a:cubicBezTo>
                  <a:cubicBezTo>
                    <a:pt x="847" y="462"/>
                    <a:pt x="862" y="442"/>
                    <a:pt x="870" y="417"/>
                  </a:cubicBezTo>
                  <a:cubicBezTo>
                    <a:pt x="1000" y="301"/>
                    <a:pt x="1146" y="286"/>
                    <a:pt x="1293" y="286"/>
                  </a:cubicBezTo>
                  <a:cubicBezTo>
                    <a:pt x="1341" y="286"/>
                    <a:pt x="1389" y="288"/>
                    <a:pt x="1436" y="288"/>
                  </a:cubicBezTo>
                  <a:cubicBezTo>
                    <a:pt x="1498" y="288"/>
                    <a:pt x="1560" y="285"/>
                    <a:pt x="1620" y="274"/>
                  </a:cubicBezTo>
                  <a:cubicBezTo>
                    <a:pt x="1561" y="179"/>
                    <a:pt x="1513" y="83"/>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5"/>
            <p:cNvSpPr/>
            <p:nvPr/>
          </p:nvSpPr>
          <p:spPr>
            <a:xfrm>
              <a:off x="5366125" y="3899775"/>
              <a:ext cx="26225" cy="13175"/>
            </a:xfrm>
            <a:custGeom>
              <a:avLst/>
              <a:gdLst/>
              <a:ahLst/>
              <a:cxnLst/>
              <a:rect l="l" t="t" r="r" b="b"/>
              <a:pathLst>
                <a:path w="1049" h="527" extrusionOk="0">
                  <a:moveTo>
                    <a:pt x="122" y="0"/>
                  </a:moveTo>
                  <a:cubicBezTo>
                    <a:pt x="102" y="0"/>
                    <a:pt x="81" y="20"/>
                    <a:pt x="72" y="46"/>
                  </a:cubicBezTo>
                  <a:cubicBezTo>
                    <a:pt x="72" y="81"/>
                    <a:pt x="60" y="129"/>
                    <a:pt x="37" y="165"/>
                  </a:cubicBezTo>
                  <a:cubicBezTo>
                    <a:pt x="1" y="248"/>
                    <a:pt x="1" y="332"/>
                    <a:pt x="13" y="403"/>
                  </a:cubicBezTo>
                  <a:cubicBezTo>
                    <a:pt x="25" y="439"/>
                    <a:pt x="60" y="451"/>
                    <a:pt x="72" y="462"/>
                  </a:cubicBezTo>
                  <a:cubicBezTo>
                    <a:pt x="148" y="510"/>
                    <a:pt x="222" y="526"/>
                    <a:pt x="296" y="526"/>
                  </a:cubicBezTo>
                  <a:cubicBezTo>
                    <a:pt x="459" y="526"/>
                    <a:pt x="618" y="446"/>
                    <a:pt x="783" y="446"/>
                  </a:cubicBezTo>
                  <a:cubicBezTo>
                    <a:pt x="824" y="446"/>
                    <a:pt x="864" y="450"/>
                    <a:pt x="906" y="462"/>
                  </a:cubicBezTo>
                  <a:cubicBezTo>
                    <a:pt x="989" y="462"/>
                    <a:pt x="989" y="379"/>
                    <a:pt x="1049" y="332"/>
                  </a:cubicBezTo>
                  <a:cubicBezTo>
                    <a:pt x="975" y="202"/>
                    <a:pt x="857" y="187"/>
                    <a:pt x="730" y="187"/>
                  </a:cubicBezTo>
                  <a:cubicBezTo>
                    <a:pt x="694" y="187"/>
                    <a:pt x="657" y="189"/>
                    <a:pt x="620" y="189"/>
                  </a:cubicBezTo>
                  <a:cubicBezTo>
                    <a:pt x="599" y="189"/>
                    <a:pt x="579" y="189"/>
                    <a:pt x="558" y="189"/>
                  </a:cubicBezTo>
                  <a:cubicBezTo>
                    <a:pt x="415" y="189"/>
                    <a:pt x="285" y="180"/>
                    <a:pt x="191" y="34"/>
                  </a:cubicBezTo>
                  <a:cubicBezTo>
                    <a:pt x="191" y="22"/>
                    <a:pt x="179" y="10"/>
                    <a:pt x="144" y="10"/>
                  </a:cubicBezTo>
                  <a:cubicBezTo>
                    <a:pt x="137" y="3"/>
                    <a:pt x="130"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5"/>
            <p:cNvSpPr/>
            <p:nvPr/>
          </p:nvSpPr>
          <p:spPr>
            <a:xfrm>
              <a:off x="5384300" y="3925350"/>
              <a:ext cx="34250" cy="7725"/>
            </a:xfrm>
            <a:custGeom>
              <a:avLst/>
              <a:gdLst/>
              <a:ahLst/>
              <a:cxnLst/>
              <a:rect l="l" t="t" r="r" b="b"/>
              <a:pathLst>
                <a:path w="1370" h="309" extrusionOk="0">
                  <a:moveTo>
                    <a:pt x="753" y="1"/>
                  </a:moveTo>
                  <a:cubicBezTo>
                    <a:pt x="520" y="1"/>
                    <a:pt x="302" y="123"/>
                    <a:pt x="60" y="142"/>
                  </a:cubicBezTo>
                  <a:cubicBezTo>
                    <a:pt x="0" y="201"/>
                    <a:pt x="0" y="249"/>
                    <a:pt x="48" y="309"/>
                  </a:cubicBezTo>
                  <a:lnTo>
                    <a:pt x="1334" y="309"/>
                  </a:lnTo>
                  <a:cubicBezTo>
                    <a:pt x="1357" y="261"/>
                    <a:pt x="1357" y="237"/>
                    <a:pt x="1369" y="190"/>
                  </a:cubicBezTo>
                  <a:cubicBezTo>
                    <a:pt x="1357" y="178"/>
                    <a:pt x="1334" y="142"/>
                    <a:pt x="1322" y="130"/>
                  </a:cubicBezTo>
                  <a:cubicBezTo>
                    <a:pt x="1203" y="59"/>
                    <a:pt x="1024" y="142"/>
                    <a:pt x="917" y="23"/>
                  </a:cubicBezTo>
                  <a:cubicBezTo>
                    <a:pt x="861" y="7"/>
                    <a:pt x="807" y="1"/>
                    <a:pt x="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5"/>
            <p:cNvSpPr/>
            <p:nvPr/>
          </p:nvSpPr>
          <p:spPr>
            <a:xfrm>
              <a:off x="5398275" y="3906525"/>
              <a:ext cx="23250" cy="8550"/>
            </a:xfrm>
            <a:custGeom>
              <a:avLst/>
              <a:gdLst/>
              <a:ahLst/>
              <a:cxnLst/>
              <a:rect l="l" t="t" r="r" b="b"/>
              <a:pathLst>
                <a:path w="930" h="342" extrusionOk="0">
                  <a:moveTo>
                    <a:pt x="128" y="1"/>
                  </a:moveTo>
                  <a:cubicBezTo>
                    <a:pt x="62" y="1"/>
                    <a:pt x="1" y="43"/>
                    <a:pt x="1" y="133"/>
                  </a:cubicBezTo>
                  <a:cubicBezTo>
                    <a:pt x="1" y="240"/>
                    <a:pt x="96" y="288"/>
                    <a:pt x="179" y="312"/>
                  </a:cubicBezTo>
                  <a:cubicBezTo>
                    <a:pt x="269" y="331"/>
                    <a:pt x="356" y="342"/>
                    <a:pt x="440" y="342"/>
                  </a:cubicBezTo>
                  <a:cubicBezTo>
                    <a:pt x="614" y="342"/>
                    <a:pt x="777" y="297"/>
                    <a:pt x="929" y="192"/>
                  </a:cubicBezTo>
                  <a:cubicBezTo>
                    <a:pt x="837" y="57"/>
                    <a:pt x="713" y="36"/>
                    <a:pt x="578" y="36"/>
                  </a:cubicBezTo>
                  <a:cubicBezTo>
                    <a:pt x="518" y="36"/>
                    <a:pt x="457" y="40"/>
                    <a:pt x="396" y="40"/>
                  </a:cubicBezTo>
                  <a:cubicBezTo>
                    <a:pt x="327" y="40"/>
                    <a:pt x="258" y="35"/>
                    <a:pt x="191" y="14"/>
                  </a:cubicBezTo>
                  <a:cubicBezTo>
                    <a:pt x="171" y="5"/>
                    <a:pt x="149"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5"/>
            <p:cNvSpPr/>
            <p:nvPr/>
          </p:nvSpPr>
          <p:spPr>
            <a:xfrm>
              <a:off x="5377150" y="3926475"/>
              <a:ext cx="8650" cy="6800"/>
            </a:xfrm>
            <a:custGeom>
              <a:avLst/>
              <a:gdLst/>
              <a:ahLst/>
              <a:cxnLst/>
              <a:rect l="l" t="t" r="r" b="b"/>
              <a:pathLst>
                <a:path w="346" h="272" extrusionOk="0">
                  <a:moveTo>
                    <a:pt x="161" y="1"/>
                  </a:moveTo>
                  <a:cubicBezTo>
                    <a:pt x="124" y="1"/>
                    <a:pt x="87" y="15"/>
                    <a:pt x="48" y="49"/>
                  </a:cubicBezTo>
                  <a:cubicBezTo>
                    <a:pt x="12" y="85"/>
                    <a:pt x="0" y="168"/>
                    <a:pt x="12" y="192"/>
                  </a:cubicBezTo>
                  <a:cubicBezTo>
                    <a:pt x="76" y="256"/>
                    <a:pt x="150" y="272"/>
                    <a:pt x="228" y="272"/>
                  </a:cubicBezTo>
                  <a:cubicBezTo>
                    <a:pt x="266" y="272"/>
                    <a:pt x="306" y="268"/>
                    <a:pt x="346" y="264"/>
                  </a:cubicBezTo>
                  <a:lnTo>
                    <a:pt x="346" y="97"/>
                  </a:lnTo>
                  <a:cubicBezTo>
                    <a:pt x="285" y="44"/>
                    <a:pt x="224"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5"/>
            <p:cNvSpPr/>
            <p:nvPr/>
          </p:nvSpPr>
          <p:spPr>
            <a:xfrm>
              <a:off x="5407200" y="3924900"/>
              <a:ext cx="10450" cy="4225"/>
            </a:xfrm>
            <a:custGeom>
              <a:avLst/>
              <a:gdLst/>
              <a:ahLst/>
              <a:cxnLst/>
              <a:rect l="l" t="t" r="r" b="b"/>
              <a:pathLst>
                <a:path w="418" h="169" extrusionOk="0">
                  <a:moveTo>
                    <a:pt x="225" y="1"/>
                  </a:moveTo>
                  <a:cubicBezTo>
                    <a:pt x="152" y="1"/>
                    <a:pt x="76" y="16"/>
                    <a:pt x="1" y="41"/>
                  </a:cubicBezTo>
                  <a:cubicBezTo>
                    <a:pt x="66" y="142"/>
                    <a:pt x="148" y="169"/>
                    <a:pt x="235" y="169"/>
                  </a:cubicBezTo>
                  <a:cubicBezTo>
                    <a:pt x="291" y="169"/>
                    <a:pt x="350" y="157"/>
                    <a:pt x="406" y="148"/>
                  </a:cubicBezTo>
                  <a:cubicBezTo>
                    <a:pt x="406" y="112"/>
                    <a:pt x="418" y="77"/>
                    <a:pt x="418" y="41"/>
                  </a:cubicBezTo>
                  <a:cubicBezTo>
                    <a:pt x="356" y="13"/>
                    <a:pt x="291"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5"/>
            <p:cNvSpPr/>
            <p:nvPr/>
          </p:nvSpPr>
          <p:spPr>
            <a:xfrm>
              <a:off x="5388750" y="3908050"/>
              <a:ext cx="3600" cy="4800"/>
            </a:xfrm>
            <a:custGeom>
              <a:avLst/>
              <a:gdLst/>
              <a:ahLst/>
              <a:cxnLst/>
              <a:rect l="l" t="t" r="r" b="b"/>
              <a:pathLst>
                <a:path w="144" h="192" extrusionOk="0">
                  <a:moveTo>
                    <a:pt x="144" y="1"/>
                  </a:moveTo>
                  <a:lnTo>
                    <a:pt x="144" y="1"/>
                  </a:lnTo>
                  <a:cubicBezTo>
                    <a:pt x="108" y="48"/>
                    <a:pt x="48" y="96"/>
                    <a:pt x="1" y="131"/>
                  </a:cubicBezTo>
                  <a:cubicBezTo>
                    <a:pt x="48" y="167"/>
                    <a:pt x="72" y="179"/>
                    <a:pt x="120" y="191"/>
                  </a:cubicBezTo>
                  <a:cubicBezTo>
                    <a:pt x="120" y="131"/>
                    <a:pt x="132" y="6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5"/>
            <p:cNvSpPr/>
            <p:nvPr/>
          </p:nvSpPr>
          <p:spPr>
            <a:xfrm>
              <a:off x="5464950" y="3927300"/>
              <a:ext cx="3000" cy="1825"/>
            </a:xfrm>
            <a:custGeom>
              <a:avLst/>
              <a:gdLst/>
              <a:ahLst/>
              <a:cxnLst/>
              <a:rect l="l" t="t" r="r" b="b"/>
              <a:pathLst>
                <a:path w="120" h="73" extrusionOk="0">
                  <a:moveTo>
                    <a:pt x="66" y="0"/>
                  </a:moveTo>
                  <a:cubicBezTo>
                    <a:pt x="34" y="0"/>
                    <a:pt x="10" y="18"/>
                    <a:pt x="1" y="64"/>
                  </a:cubicBezTo>
                  <a:cubicBezTo>
                    <a:pt x="19" y="70"/>
                    <a:pt x="36" y="73"/>
                    <a:pt x="56" y="73"/>
                  </a:cubicBezTo>
                  <a:cubicBezTo>
                    <a:pt x="75" y="73"/>
                    <a:pt x="96" y="70"/>
                    <a:pt x="120" y="64"/>
                  </a:cubicBezTo>
                  <a:cubicBezTo>
                    <a:pt x="120" y="52"/>
                    <a:pt x="108" y="16"/>
                    <a:pt x="96" y="4"/>
                  </a:cubicBezTo>
                  <a:cubicBezTo>
                    <a:pt x="85" y="2"/>
                    <a:pt x="75"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5"/>
            <p:cNvSpPr/>
            <p:nvPr/>
          </p:nvSpPr>
          <p:spPr>
            <a:xfrm>
              <a:off x="5363750" y="3909825"/>
              <a:ext cx="4200" cy="5100"/>
            </a:xfrm>
            <a:custGeom>
              <a:avLst/>
              <a:gdLst/>
              <a:ahLst/>
              <a:cxnLst/>
              <a:rect l="l" t="t" r="r" b="b"/>
              <a:pathLst>
                <a:path w="168" h="204" extrusionOk="0">
                  <a:moveTo>
                    <a:pt x="60" y="1"/>
                  </a:moveTo>
                  <a:lnTo>
                    <a:pt x="13" y="60"/>
                  </a:lnTo>
                  <a:cubicBezTo>
                    <a:pt x="1" y="108"/>
                    <a:pt x="1" y="156"/>
                    <a:pt x="1" y="203"/>
                  </a:cubicBezTo>
                  <a:cubicBezTo>
                    <a:pt x="48" y="156"/>
                    <a:pt x="108" y="108"/>
                    <a:pt x="167" y="60"/>
                  </a:cubicBezTo>
                  <a:lnTo>
                    <a:pt x="120" y="25"/>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5"/>
            <p:cNvSpPr/>
            <p:nvPr/>
          </p:nvSpPr>
          <p:spPr>
            <a:xfrm>
              <a:off x="5368225" y="3897025"/>
              <a:ext cx="3300" cy="3900"/>
            </a:xfrm>
            <a:custGeom>
              <a:avLst/>
              <a:gdLst/>
              <a:ahLst/>
              <a:cxnLst/>
              <a:rect l="l" t="t" r="r" b="b"/>
              <a:pathLst>
                <a:path w="132" h="156" extrusionOk="0">
                  <a:moveTo>
                    <a:pt x="131" y="1"/>
                  </a:moveTo>
                  <a:lnTo>
                    <a:pt x="131" y="1"/>
                  </a:lnTo>
                  <a:cubicBezTo>
                    <a:pt x="60" y="25"/>
                    <a:pt x="12" y="84"/>
                    <a:pt x="0" y="156"/>
                  </a:cubicBezTo>
                  <a:cubicBezTo>
                    <a:pt x="36" y="144"/>
                    <a:pt x="72" y="132"/>
                    <a:pt x="119" y="132"/>
                  </a:cubicBezTo>
                  <a:cubicBezTo>
                    <a:pt x="119" y="84"/>
                    <a:pt x="119" y="37"/>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5"/>
            <p:cNvSpPr/>
            <p:nvPr/>
          </p:nvSpPr>
          <p:spPr>
            <a:xfrm>
              <a:off x="5360475" y="3947650"/>
              <a:ext cx="65800" cy="10425"/>
            </a:xfrm>
            <a:custGeom>
              <a:avLst/>
              <a:gdLst/>
              <a:ahLst/>
              <a:cxnLst/>
              <a:rect l="l" t="t" r="r" b="b"/>
              <a:pathLst>
                <a:path w="2632" h="417" extrusionOk="0">
                  <a:moveTo>
                    <a:pt x="1" y="0"/>
                  </a:moveTo>
                  <a:lnTo>
                    <a:pt x="417" y="417"/>
                  </a:lnTo>
                  <a:cubicBezTo>
                    <a:pt x="466" y="280"/>
                    <a:pt x="558" y="252"/>
                    <a:pt x="660" y="252"/>
                  </a:cubicBezTo>
                  <a:cubicBezTo>
                    <a:pt x="709" y="252"/>
                    <a:pt x="760" y="258"/>
                    <a:pt x="810" y="262"/>
                  </a:cubicBezTo>
                  <a:cubicBezTo>
                    <a:pt x="1055" y="287"/>
                    <a:pt x="1301" y="297"/>
                    <a:pt x="1546" y="297"/>
                  </a:cubicBezTo>
                  <a:cubicBezTo>
                    <a:pt x="1884" y="297"/>
                    <a:pt x="2222" y="278"/>
                    <a:pt x="2561" y="250"/>
                  </a:cubicBezTo>
                  <a:cubicBezTo>
                    <a:pt x="2632" y="202"/>
                    <a:pt x="2632" y="179"/>
                    <a:pt x="2561" y="143"/>
                  </a:cubicBezTo>
                  <a:cubicBezTo>
                    <a:pt x="2191" y="131"/>
                    <a:pt x="1799" y="119"/>
                    <a:pt x="1429" y="95"/>
                  </a:cubicBezTo>
                  <a:cubicBezTo>
                    <a:pt x="1335" y="112"/>
                    <a:pt x="1241" y="119"/>
                    <a:pt x="1147" y="119"/>
                  </a:cubicBezTo>
                  <a:cubicBezTo>
                    <a:pt x="768" y="119"/>
                    <a:pt x="392" y="1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5"/>
            <p:cNvSpPr/>
            <p:nvPr/>
          </p:nvSpPr>
          <p:spPr>
            <a:xfrm>
              <a:off x="5424775" y="3947050"/>
              <a:ext cx="71150" cy="8775"/>
            </a:xfrm>
            <a:custGeom>
              <a:avLst/>
              <a:gdLst/>
              <a:ahLst/>
              <a:cxnLst/>
              <a:rect l="l" t="t" r="r" b="b"/>
              <a:pathLst>
                <a:path w="2846" h="351" extrusionOk="0">
                  <a:moveTo>
                    <a:pt x="2739" y="0"/>
                  </a:moveTo>
                  <a:cubicBezTo>
                    <a:pt x="2193" y="0"/>
                    <a:pt x="1648" y="144"/>
                    <a:pt x="1096" y="144"/>
                  </a:cubicBezTo>
                  <a:cubicBezTo>
                    <a:pt x="973" y="144"/>
                    <a:pt x="850" y="137"/>
                    <a:pt x="727" y="119"/>
                  </a:cubicBezTo>
                  <a:cubicBezTo>
                    <a:pt x="477" y="143"/>
                    <a:pt x="239" y="155"/>
                    <a:pt x="0" y="167"/>
                  </a:cubicBezTo>
                  <a:lnTo>
                    <a:pt x="0" y="274"/>
                  </a:lnTo>
                  <a:cubicBezTo>
                    <a:pt x="429" y="286"/>
                    <a:pt x="881" y="298"/>
                    <a:pt x="1322" y="298"/>
                  </a:cubicBezTo>
                  <a:cubicBezTo>
                    <a:pt x="1446" y="329"/>
                    <a:pt x="1566" y="350"/>
                    <a:pt x="1687" y="350"/>
                  </a:cubicBezTo>
                  <a:cubicBezTo>
                    <a:pt x="1798" y="350"/>
                    <a:pt x="1910" y="332"/>
                    <a:pt x="2024" y="286"/>
                  </a:cubicBezTo>
                  <a:cubicBezTo>
                    <a:pt x="2179" y="286"/>
                    <a:pt x="2322" y="298"/>
                    <a:pt x="2477" y="298"/>
                  </a:cubicBezTo>
                  <a:cubicBezTo>
                    <a:pt x="2525" y="322"/>
                    <a:pt x="2572" y="337"/>
                    <a:pt x="2621" y="337"/>
                  </a:cubicBezTo>
                  <a:cubicBezTo>
                    <a:pt x="2670" y="337"/>
                    <a:pt x="2721" y="322"/>
                    <a:pt x="2775" y="286"/>
                  </a:cubicBezTo>
                  <a:cubicBezTo>
                    <a:pt x="2834" y="179"/>
                    <a:pt x="2846" y="95"/>
                    <a:pt x="2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5"/>
            <p:cNvSpPr/>
            <p:nvPr/>
          </p:nvSpPr>
          <p:spPr>
            <a:xfrm>
              <a:off x="5457525" y="3954100"/>
              <a:ext cx="17575" cy="4275"/>
            </a:xfrm>
            <a:custGeom>
              <a:avLst/>
              <a:gdLst/>
              <a:ahLst/>
              <a:cxnLst/>
              <a:rect l="l" t="t" r="r" b="b"/>
              <a:pathLst>
                <a:path w="703" h="171" extrusionOk="0">
                  <a:moveTo>
                    <a:pt x="411" y="0"/>
                  </a:moveTo>
                  <a:cubicBezTo>
                    <a:pt x="275" y="0"/>
                    <a:pt x="140" y="12"/>
                    <a:pt x="0" y="40"/>
                  </a:cubicBezTo>
                  <a:cubicBezTo>
                    <a:pt x="115" y="126"/>
                    <a:pt x="231" y="171"/>
                    <a:pt x="345" y="171"/>
                  </a:cubicBezTo>
                  <a:cubicBezTo>
                    <a:pt x="466" y="171"/>
                    <a:pt x="586" y="120"/>
                    <a:pt x="703" y="16"/>
                  </a:cubicBezTo>
                  <a:cubicBezTo>
                    <a:pt x="604" y="6"/>
                    <a:pt x="507"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5"/>
            <p:cNvSpPr/>
            <p:nvPr/>
          </p:nvSpPr>
          <p:spPr>
            <a:xfrm>
              <a:off x="5486100" y="3952600"/>
              <a:ext cx="11325" cy="5200"/>
            </a:xfrm>
            <a:custGeom>
              <a:avLst/>
              <a:gdLst/>
              <a:ahLst/>
              <a:cxnLst/>
              <a:rect l="l" t="t" r="r" b="b"/>
              <a:pathLst>
                <a:path w="453" h="208" extrusionOk="0">
                  <a:moveTo>
                    <a:pt x="363" y="0"/>
                  </a:moveTo>
                  <a:cubicBezTo>
                    <a:pt x="333" y="0"/>
                    <a:pt x="310" y="16"/>
                    <a:pt x="274" y="52"/>
                  </a:cubicBezTo>
                  <a:lnTo>
                    <a:pt x="0" y="100"/>
                  </a:lnTo>
                  <a:cubicBezTo>
                    <a:pt x="72" y="172"/>
                    <a:pt x="141" y="208"/>
                    <a:pt x="209" y="208"/>
                  </a:cubicBezTo>
                  <a:cubicBezTo>
                    <a:pt x="288" y="208"/>
                    <a:pt x="364" y="160"/>
                    <a:pt x="441" y="64"/>
                  </a:cubicBezTo>
                  <a:lnTo>
                    <a:pt x="453" y="52"/>
                  </a:lnTo>
                  <a:cubicBezTo>
                    <a:pt x="453" y="40"/>
                    <a:pt x="441" y="16"/>
                    <a:pt x="393" y="4"/>
                  </a:cubicBezTo>
                  <a:cubicBezTo>
                    <a:pt x="382" y="2"/>
                    <a:pt x="372" y="0"/>
                    <a:pt x="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5"/>
            <p:cNvSpPr/>
            <p:nvPr/>
          </p:nvSpPr>
          <p:spPr>
            <a:xfrm>
              <a:off x="5500375" y="3954625"/>
              <a:ext cx="3300" cy="1375"/>
            </a:xfrm>
            <a:custGeom>
              <a:avLst/>
              <a:gdLst/>
              <a:ahLst/>
              <a:cxnLst/>
              <a:rect l="l" t="t" r="r" b="b"/>
              <a:pathLst>
                <a:path w="132" h="55" extrusionOk="0">
                  <a:moveTo>
                    <a:pt x="66" y="1"/>
                  </a:moveTo>
                  <a:cubicBezTo>
                    <a:pt x="45" y="1"/>
                    <a:pt x="24" y="7"/>
                    <a:pt x="1" y="19"/>
                  </a:cubicBezTo>
                  <a:lnTo>
                    <a:pt x="48" y="54"/>
                  </a:lnTo>
                  <a:lnTo>
                    <a:pt x="132" y="19"/>
                  </a:lnTo>
                  <a:cubicBezTo>
                    <a:pt x="108" y="7"/>
                    <a:pt x="87"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5"/>
            <p:cNvSpPr/>
            <p:nvPr/>
          </p:nvSpPr>
          <p:spPr>
            <a:xfrm>
              <a:off x="5492925" y="3947650"/>
              <a:ext cx="14925" cy="6275"/>
            </a:xfrm>
            <a:custGeom>
              <a:avLst/>
              <a:gdLst/>
              <a:ahLst/>
              <a:cxnLst/>
              <a:rect l="l" t="t" r="r" b="b"/>
              <a:pathLst>
                <a:path w="597" h="251" extrusionOk="0">
                  <a:moveTo>
                    <a:pt x="1" y="0"/>
                  </a:moveTo>
                  <a:lnTo>
                    <a:pt x="1" y="250"/>
                  </a:lnTo>
                  <a:lnTo>
                    <a:pt x="180" y="250"/>
                  </a:lnTo>
                  <a:cubicBezTo>
                    <a:pt x="251" y="71"/>
                    <a:pt x="525" y="179"/>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5"/>
            <p:cNvSpPr/>
            <p:nvPr/>
          </p:nvSpPr>
          <p:spPr>
            <a:xfrm>
              <a:off x="5725700" y="3864300"/>
              <a:ext cx="4500" cy="3900"/>
            </a:xfrm>
            <a:custGeom>
              <a:avLst/>
              <a:gdLst/>
              <a:ahLst/>
              <a:cxnLst/>
              <a:rect l="l" t="t" r="r" b="b"/>
              <a:pathLst>
                <a:path w="180" h="156" extrusionOk="0">
                  <a:moveTo>
                    <a:pt x="167" y="0"/>
                  </a:moveTo>
                  <a:cubicBezTo>
                    <a:pt x="108" y="36"/>
                    <a:pt x="60" y="84"/>
                    <a:pt x="1" y="131"/>
                  </a:cubicBezTo>
                  <a:cubicBezTo>
                    <a:pt x="48" y="143"/>
                    <a:pt x="108" y="155"/>
                    <a:pt x="179" y="155"/>
                  </a:cubicBezTo>
                  <a:cubicBezTo>
                    <a:pt x="167" y="119"/>
                    <a:pt x="167" y="6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5"/>
            <p:cNvSpPr/>
            <p:nvPr/>
          </p:nvSpPr>
          <p:spPr>
            <a:xfrm>
              <a:off x="5746975" y="3778575"/>
              <a:ext cx="4650" cy="2825"/>
            </a:xfrm>
            <a:custGeom>
              <a:avLst/>
              <a:gdLst/>
              <a:ahLst/>
              <a:cxnLst/>
              <a:rect l="l" t="t" r="r" b="b"/>
              <a:pathLst>
                <a:path w="186" h="113" extrusionOk="0">
                  <a:moveTo>
                    <a:pt x="185" y="0"/>
                  </a:moveTo>
                  <a:cubicBezTo>
                    <a:pt x="175" y="11"/>
                    <a:pt x="158" y="14"/>
                    <a:pt x="140" y="14"/>
                  </a:cubicBezTo>
                  <a:cubicBezTo>
                    <a:pt x="117" y="14"/>
                    <a:pt x="90" y="9"/>
                    <a:pt x="68" y="9"/>
                  </a:cubicBezTo>
                  <a:cubicBezTo>
                    <a:pt x="28" y="9"/>
                    <a:pt x="1" y="24"/>
                    <a:pt x="31" y="107"/>
                  </a:cubicBezTo>
                  <a:cubicBezTo>
                    <a:pt x="32" y="111"/>
                    <a:pt x="36" y="112"/>
                    <a:pt x="40" y="112"/>
                  </a:cubicBezTo>
                  <a:cubicBezTo>
                    <a:pt x="70" y="112"/>
                    <a:pt x="155" y="52"/>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5"/>
            <p:cNvSpPr/>
            <p:nvPr/>
          </p:nvSpPr>
          <p:spPr>
            <a:xfrm>
              <a:off x="5726600" y="3853875"/>
              <a:ext cx="5300" cy="3600"/>
            </a:xfrm>
            <a:custGeom>
              <a:avLst/>
              <a:gdLst/>
              <a:ahLst/>
              <a:cxnLst/>
              <a:rect l="l" t="t" r="r" b="b"/>
              <a:pathLst>
                <a:path w="212" h="144" extrusionOk="0">
                  <a:moveTo>
                    <a:pt x="0" y="1"/>
                  </a:moveTo>
                  <a:lnTo>
                    <a:pt x="0" y="1"/>
                  </a:lnTo>
                  <a:cubicBezTo>
                    <a:pt x="48" y="36"/>
                    <a:pt x="84" y="96"/>
                    <a:pt x="131" y="143"/>
                  </a:cubicBezTo>
                  <a:cubicBezTo>
                    <a:pt x="211" y="20"/>
                    <a:pt x="171" y="3"/>
                    <a:pt x="112" y="3"/>
                  </a:cubicBezTo>
                  <a:cubicBezTo>
                    <a:pt x="89" y="3"/>
                    <a:pt x="64" y="5"/>
                    <a:pt x="41" y="5"/>
                  </a:cubicBezTo>
                  <a:cubicBezTo>
                    <a:pt x="25" y="5"/>
                    <a:pt x="11" y="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5"/>
            <p:cNvSpPr/>
            <p:nvPr/>
          </p:nvSpPr>
          <p:spPr>
            <a:xfrm>
              <a:off x="5328325" y="3118075"/>
              <a:ext cx="10150" cy="8675"/>
            </a:xfrm>
            <a:custGeom>
              <a:avLst/>
              <a:gdLst/>
              <a:ahLst/>
              <a:cxnLst/>
              <a:rect l="l" t="t" r="r" b="b"/>
              <a:pathLst>
                <a:path w="406" h="347" extrusionOk="0">
                  <a:moveTo>
                    <a:pt x="37" y="0"/>
                  </a:moveTo>
                  <a:cubicBezTo>
                    <a:pt x="25" y="108"/>
                    <a:pt x="1" y="215"/>
                    <a:pt x="1" y="298"/>
                  </a:cubicBezTo>
                  <a:cubicBezTo>
                    <a:pt x="43" y="333"/>
                    <a:pt x="74" y="346"/>
                    <a:pt x="98" y="346"/>
                  </a:cubicBezTo>
                  <a:cubicBezTo>
                    <a:pt x="187" y="346"/>
                    <a:pt x="183" y="166"/>
                    <a:pt x="273" y="166"/>
                  </a:cubicBezTo>
                  <a:cubicBezTo>
                    <a:pt x="277" y="166"/>
                    <a:pt x="282" y="166"/>
                    <a:pt x="287" y="167"/>
                  </a:cubicBezTo>
                  <a:cubicBezTo>
                    <a:pt x="322" y="167"/>
                    <a:pt x="358" y="155"/>
                    <a:pt x="406" y="155"/>
                  </a:cubicBezTo>
                  <a:cubicBezTo>
                    <a:pt x="334" y="0"/>
                    <a:pt x="167" y="36"/>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5"/>
            <p:cNvSpPr/>
            <p:nvPr/>
          </p:nvSpPr>
          <p:spPr>
            <a:xfrm>
              <a:off x="5292625" y="3139725"/>
              <a:ext cx="17275" cy="6500"/>
            </a:xfrm>
            <a:custGeom>
              <a:avLst/>
              <a:gdLst/>
              <a:ahLst/>
              <a:cxnLst/>
              <a:rect l="l" t="t" r="r" b="b"/>
              <a:pathLst>
                <a:path w="691" h="260" extrusionOk="0">
                  <a:moveTo>
                    <a:pt x="352" y="0"/>
                  </a:moveTo>
                  <a:cubicBezTo>
                    <a:pt x="234" y="0"/>
                    <a:pt x="117" y="48"/>
                    <a:pt x="0" y="135"/>
                  </a:cubicBezTo>
                  <a:lnTo>
                    <a:pt x="71" y="206"/>
                  </a:lnTo>
                  <a:cubicBezTo>
                    <a:pt x="143" y="244"/>
                    <a:pt x="212" y="259"/>
                    <a:pt x="281" y="259"/>
                  </a:cubicBezTo>
                  <a:cubicBezTo>
                    <a:pt x="383" y="259"/>
                    <a:pt x="483" y="225"/>
                    <a:pt x="583" y="182"/>
                  </a:cubicBezTo>
                  <a:cubicBezTo>
                    <a:pt x="631" y="182"/>
                    <a:pt x="655" y="146"/>
                    <a:pt x="691" y="135"/>
                  </a:cubicBezTo>
                  <a:cubicBezTo>
                    <a:pt x="575" y="42"/>
                    <a:pt x="463"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5"/>
            <p:cNvSpPr/>
            <p:nvPr/>
          </p:nvSpPr>
          <p:spPr>
            <a:xfrm>
              <a:off x="5314050" y="3122075"/>
              <a:ext cx="11025" cy="3450"/>
            </a:xfrm>
            <a:custGeom>
              <a:avLst/>
              <a:gdLst/>
              <a:ahLst/>
              <a:cxnLst/>
              <a:rect l="l" t="t" r="r" b="b"/>
              <a:pathLst>
                <a:path w="441" h="138" extrusionOk="0">
                  <a:moveTo>
                    <a:pt x="131" y="0"/>
                  </a:moveTo>
                  <a:cubicBezTo>
                    <a:pt x="87" y="0"/>
                    <a:pt x="43" y="4"/>
                    <a:pt x="0" y="7"/>
                  </a:cubicBezTo>
                  <a:cubicBezTo>
                    <a:pt x="61" y="114"/>
                    <a:pt x="157" y="138"/>
                    <a:pt x="262" y="138"/>
                  </a:cubicBezTo>
                  <a:cubicBezTo>
                    <a:pt x="320" y="138"/>
                    <a:pt x="381" y="130"/>
                    <a:pt x="441" y="126"/>
                  </a:cubicBezTo>
                  <a:cubicBezTo>
                    <a:pt x="355" y="23"/>
                    <a:pt x="244"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5"/>
            <p:cNvSpPr/>
            <p:nvPr/>
          </p:nvSpPr>
          <p:spPr>
            <a:xfrm>
              <a:off x="5281900" y="3142775"/>
              <a:ext cx="12225" cy="4500"/>
            </a:xfrm>
            <a:custGeom>
              <a:avLst/>
              <a:gdLst/>
              <a:ahLst/>
              <a:cxnLst/>
              <a:rect l="l" t="t" r="r" b="b"/>
              <a:pathLst>
                <a:path w="489" h="180" extrusionOk="0">
                  <a:moveTo>
                    <a:pt x="417" y="24"/>
                  </a:moveTo>
                  <a:cubicBezTo>
                    <a:pt x="274" y="48"/>
                    <a:pt x="108" y="1"/>
                    <a:pt x="0" y="155"/>
                  </a:cubicBezTo>
                  <a:cubicBezTo>
                    <a:pt x="155" y="155"/>
                    <a:pt x="286" y="179"/>
                    <a:pt x="417" y="179"/>
                  </a:cubicBezTo>
                  <a:cubicBezTo>
                    <a:pt x="477" y="132"/>
                    <a:pt x="489" y="84"/>
                    <a:pt x="41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5"/>
            <p:cNvSpPr/>
            <p:nvPr/>
          </p:nvSpPr>
          <p:spPr>
            <a:xfrm>
              <a:off x="5294700" y="3133850"/>
              <a:ext cx="2400" cy="1500"/>
            </a:xfrm>
            <a:custGeom>
              <a:avLst/>
              <a:gdLst/>
              <a:ahLst/>
              <a:cxnLst/>
              <a:rect l="l" t="t" r="r" b="b"/>
              <a:pathLst>
                <a:path w="96" h="60" extrusionOk="0">
                  <a:moveTo>
                    <a:pt x="60" y="0"/>
                  </a:moveTo>
                  <a:cubicBezTo>
                    <a:pt x="36" y="12"/>
                    <a:pt x="12" y="12"/>
                    <a:pt x="0" y="12"/>
                  </a:cubicBezTo>
                  <a:cubicBezTo>
                    <a:pt x="0" y="24"/>
                    <a:pt x="12" y="48"/>
                    <a:pt x="24" y="60"/>
                  </a:cubicBezTo>
                  <a:cubicBezTo>
                    <a:pt x="60" y="48"/>
                    <a:pt x="72" y="24"/>
                    <a:pt x="96" y="12"/>
                  </a:cubicBezTo>
                  <a:cubicBezTo>
                    <a:pt x="84" y="12"/>
                    <a:pt x="72"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5"/>
            <p:cNvSpPr/>
            <p:nvPr/>
          </p:nvSpPr>
          <p:spPr>
            <a:xfrm>
              <a:off x="5743275" y="3230300"/>
              <a:ext cx="14900" cy="11800"/>
            </a:xfrm>
            <a:custGeom>
              <a:avLst/>
              <a:gdLst/>
              <a:ahLst/>
              <a:cxnLst/>
              <a:rect l="l" t="t" r="r" b="b"/>
              <a:pathLst>
                <a:path w="596" h="472" extrusionOk="0">
                  <a:moveTo>
                    <a:pt x="333" y="0"/>
                  </a:moveTo>
                  <a:cubicBezTo>
                    <a:pt x="214" y="71"/>
                    <a:pt x="48" y="71"/>
                    <a:pt x="0" y="214"/>
                  </a:cubicBezTo>
                  <a:cubicBezTo>
                    <a:pt x="72" y="274"/>
                    <a:pt x="155" y="322"/>
                    <a:pt x="226" y="381"/>
                  </a:cubicBezTo>
                  <a:cubicBezTo>
                    <a:pt x="291" y="424"/>
                    <a:pt x="351" y="471"/>
                    <a:pt x="409" y="471"/>
                  </a:cubicBezTo>
                  <a:cubicBezTo>
                    <a:pt x="448" y="471"/>
                    <a:pt x="486" y="450"/>
                    <a:pt x="524" y="393"/>
                  </a:cubicBezTo>
                  <a:cubicBezTo>
                    <a:pt x="595" y="298"/>
                    <a:pt x="488" y="238"/>
                    <a:pt x="453" y="155"/>
                  </a:cubicBezTo>
                  <a:cubicBezTo>
                    <a:pt x="405" y="119"/>
                    <a:pt x="369" y="60"/>
                    <a:pt x="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5"/>
            <p:cNvSpPr/>
            <p:nvPr/>
          </p:nvSpPr>
          <p:spPr>
            <a:xfrm>
              <a:off x="5773025" y="3237800"/>
              <a:ext cx="14325" cy="9775"/>
            </a:xfrm>
            <a:custGeom>
              <a:avLst/>
              <a:gdLst/>
              <a:ahLst/>
              <a:cxnLst/>
              <a:rect l="l" t="t" r="r" b="b"/>
              <a:pathLst>
                <a:path w="573" h="391" extrusionOk="0">
                  <a:moveTo>
                    <a:pt x="279" y="1"/>
                  </a:moveTo>
                  <a:cubicBezTo>
                    <a:pt x="223" y="1"/>
                    <a:pt x="169" y="26"/>
                    <a:pt x="120" y="93"/>
                  </a:cubicBezTo>
                  <a:cubicBezTo>
                    <a:pt x="1" y="260"/>
                    <a:pt x="179" y="319"/>
                    <a:pt x="286" y="391"/>
                  </a:cubicBezTo>
                  <a:cubicBezTo>
                    <a:pt x="465" y="391"/>
                    <a:pt x="572" y="319"/>
                    <a:pt x="548" y="129"/>
                  </a:cubicBezTo>
                  <a:cubicBezTo>
                    <a:pt x="467" y="69"/>
                    <a:pt x="371"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5"/>
            <p:cNvSpPr/>
            <p:nvPr/>
          </p:nvSpPr>
          <p:spPr>
            <a:xfrm>
              <a:off x="5817675" y="3243975"/>
              <a:ext cx="56000" cy="22800"/>
            </a:xfrm>
            <a:custGeom>
              <a:avLst/>
              <a:gdLst/>
              <a:ahLst/>
              <a:cxnLst/>
              <a:rect l="l" t="t" r="r" b="b"/>
              <a:pathLst>
                <a:path w="2240" h="912" extrusionOk="0">
                  <a:moveTo>
                    <a:pt x="513" y="1"/>
                  </a:moveTo>
                  <a:cubicBezTo>
                    <a:pt x="286" y="1"/>
                    <a:pt x="108" y="72"/>
                    <a:pt x="1" y="263"/>
                  </a:cubicBezTo>
                  <a:cubicBezTo>
                    <a:pt x="72" y="513"/>
                    <a:pt x="429" y="322"/>
                    <a:pt x="477" y="596"/>
                  </a:cubicBezTo>
                  <a:cubicBezTo>
                    <a:pt x="534" y="627"/>
                    <a:pt x="599" y="633"/>
                    <a:pt x="666" y="633"/>
                  </a:cubicBezTo>
                  <a:cubicBezTo>
                    <a:pt x="710" y="633"/>
                    <a:pt x="754" y="630"/>
                    <a:pt x="798" y="630"/>
                  </a:cubicBezTo>
                  <a:cubicBezTo>
                    <a:pt x="897" y="630"/>
                    <a:pt x="994" y="643"/>
                    <a:pt x="1072" y="727"/>
                  </a:cubicBezTo>
                  <a:cubicBezTo>
                    <a:pt x="1298" y="858"/>
                    <a:pt x="1584" y="727"/>
                    <a:pt x="1799" y="894"/>
                  </a:cubicBezTo>
                  <a:cubicBezTo>
                    <a:pt x="1816" y="906"/>
                    <a:pt x="1831" y="912"/>
                    <a:pt x="1846" y="912"/>
                  </a:cubicBezTo>
                  <a:cubicBezTo>
                    <a:pt x="1861" y="912"/>
                    <a:pt x="1876" y="906"/>
                    <a:pt x="1894" y="894"/>
                  </a:cubicBezTo>
                  <a:cubicBezTo>
                    <a:pt x="2025" y="858"/>
                    <a:pt x="2180" y="846"/>
                    <a:pt x="2203" y="667"/>
                  </a:cubicBezTo>
                  <a:cubicBezTo>
                    <a:pt x="2239" y="489"/>
                    <a:pt x="2096" y="441"/>
                    <a:pt x="1953" y="417"/>
                  </a:cubicBezTo>
                  <a:lnTo>
                    <a:pt x="1799" y="417"/>
                  </a:lnTo>
                  <a:cubicBezTo>
                    <a:pt x="1745" y="443"/>
                    <a:pt x="1696" y="454"/>
                    <a:pt x="1651" y="454"/>
                  </a:cubicBezTo>
                  <a:cubicBezTo>
                    <a:pt x="1429" y="454"/>
                    <a:pt x="1300" y="187"/>
                    <a:pt x="1072" y="167"/>
                  </a:cubicBezTo>
                  <a:cubicBezTo>
                    <a:pt x="1010" y="187"/>
                    <a:pt x="951" y="197"/>
                    <a:pt x="895" y="197"/>
                  </a:cubicBezTo>
                  <a:cubicBezTo>
                    <a:pt x="749" y="197"/>
                    <a:pt x="625" y="130"/>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5"/>
            <p:cNvSpPr/>
            <p:nvPr/>
          </p:nvSpPr>
          <p:spPr>
            <a:xfrm>
              <a:off x="6088250" y="3287300"/>
              <a:ext cx="11025" cy="7300"/>
            </a:xfrm>
            <a:custGeom>
              <a:avLst/>
              <a:gdLst/>
              <a:ahLst/>
              <a:cxnLst/>
              <a:rect l="l" t="t" r="r" b="b"/>
              <a:pathLst>
                <a:path w="441" h="292" extrusionOk="0">
                  <a:moveTo>
                    <a:pt x="182" y="1"/>
                  </a:moveTo>
                  <a:cubicBezTo>
                    <a:pt x="119" y="1"/>
                    <a:pt x="59" y="16"/>
                    <a:pt x="12" y="77"/>
                  </a:cubicBezTo>
                  <a:cubicBezTo>
                    <a:pt x="0" y="113"/>
                    <a:pt x="120" y="220"/>
                    <a:pt x="167" y="292"/>
                  </a:cubicBezTo>
                  <a:lnTo>
                    <a:pt x="441" y="292"/>
                  </a:lnTo>
                  <a:cubicBezTo>
                    <a:pt x="441" y="185"/>
                    <a:pt x="429" y="101"/>
                    <a:pt x="429" y="6"/>
                  </a:cubicBezTo>
                  <a:cubicBezTo>
                    <a:pt x="408" y="12"/>
                    <a:pt x="386" y="14"/>
                    <a:pt x="363" y="14"/>
                  </a:cubicBezTo>
                  <a:cubicBezTo>
                    <a:pt x="305" y="14"/>
                    <a:pt x="242" y="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5"/>
            <p:cNvSpPr/>
            <p:nvPr/>
          </p:nvSpPr>
          <p:spPr>
            <a:xfrm>
              <a:off x="5684925" y="3222250"/>
              <a:ext cx="42300" cy="14675"/>
            </a:xfrm>
            <a:custGeom>
              <a:avLst/>
              <a:gdLst/>
              <a:ahLst/>
              <a:cxnLst/>
              <a:rect l="l" t="t" r="r" b="b"/>
              <a:pathLst>
                <a:path w="1692" h="587" extrusionOk="0">
                  <a:moveTo>
                    <a:pt x="370" y="1"/>
                  </a:moveTo>
                  <a:cubicBezTo>
                    <a:pt x="227" y="36"/>
                    <a:pt x="0" y="48"/>
                    <a:pt x="0" y="263"/>
                  </a:cubicBezTo>
                  <a:cubicBezTo>
                    <a:pt x="0" y="489"/>
                    <a:pt x="239" y="405"/>
                    <a:pt x="381" y="453"/>
                  </a:cubicBezTo>
                  <a:cubicBezTo>
                    <a:pt x="736" y="554"/>
                    <a:pt x="1091" y="587"/>
                    <a:pt x="1461" y="587"/>
                  </a:cubicBezTo>
                  <a:cubicBezTo>
                    <a:pt x="1525" y="587"/>
                    <a:pt x="1590" y="586"/>
                    <a:pt x="1655" y="584"/>
                  </a:cubicBezTo>
                  <a:cubicBezTo>
                    <a:pt x="1691" y="536"/>
                    <a:pt x="1691" y="489"/>
                    <a:pt x="1667" y="453"/>
                  </a:cubicBezTo>
                  <a:cubicBezTo>
                    <a:pt x="1640" y="226"/>
                    <a:pt x="1515" y="165"/>
                    <a:pt x="1357" y="165"/>
                  </a:cubicBezTo>
                  <a:cubicBezTo>
                    <a:pt x="1308" y="165"/>
                    <a:pt x="1256" y="171"/>
                    <a:pt x="1203" y="179"/>
                  </a:cubicBezTo>
                  <a:cubicBezTo>
                    <a:pt x="1100" y="195"/>
                    <a:pt x="999" y="207"/>
                    <a:pt x="902" y="207"/>
                  </a:cubicBezTo>
                  <a:cubicBezTo>
                    <a:pt x="708" y="207"/>
                    <a:pt x="528" y="159"/>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5"/>
            <p:cNvSpPr/>
            <p:nvPr/>
          </p:nvSpPr>
          <p:spPr>
            <a:xfrm>
              <a:off x="5657850" y="3222250"/>
              <a:ext cx="12225" cy="6775"/>
            </a:xfrm>
            <a:custGeom>
              <a:avLst/>
              <a:gdLst/>
              <a:ahLst/>
              <a:cxnLst/>
              <a:rect l="l" t="t" r="r" b="b"/>
              <a:pathLst>
                <a:path w="489" h="271" extrusionOk="0">
                  <a:moveTo>
                    <a:pt x="155" y="1"/>
                  </a:moveTo>
                  <a:lnTo>
                    <a:pt x="0" y="167"/>
                  </a:lnTo>
                  <a:cubicBezTo>
                    <a:pt x="77" y="239"/>
                    <a:pt x="152" y="271"/>
                    <a:pt x="219" y="271"/>
                  </a:cubicBezTo>
                  <a:cubicBezTo>
                    <a:pt x="317" y="271"/>
                    <a:pt x="398" y="202"/>
                    <a:pt x="441" y="96"/>
                  </a:cubicBezTo>
                  <a:cubicBezTo>
                    <a:pt x="488" y="24"/>
                    <a:pt x="262"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5"/>
            <p:cNvSpPr/>
            <p:nvPr/>
          </p:nvSpPr>
          <p:spPr>
            <a:xfrm>
              <a:off x="5726300" y="3233275"/>
              <a:ext cx="2100" cy="3575"/>
            </a:xfrm>
            <a:custGeom>
              <a:avLst/>
              <a:gdLst/>
              <a:ahLst/>
              <a:cxnLst/>
              <a:rect l="l" t="t" r="r" b="b"/>
              <a:pathLst>
                <a:path w="84" h="143" extrusionOk="0">
                  <a:moveTo>
                    <a:pt x="0" y="0"/>
                  </a:moveTo>
                  <a:lnTo>
                    <a:pt x="0" y="143"/>
                  </a:lnTo>
                  <a:cubicBezTo>
                    <a:pt x="84" y="95"/>
                    <a:pt x="84"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5"/>
            <p:cNvSpPr/>
            <p:nvPr/>
          </p:nvSpPr>
          <p:spPr>
            <a:xfrm>
              <a:off x="5586400" y="3208850"/>
              <a:ext cx="32775" cy="14025"/>
            </a:xfrm>
            <a:custGeom>
              <a:avLst/>
              <a:gdLst/>
              <a:ahLst/>
              <a:cxnLst/>
              <a:rect l="l" t="t" r="r" b="b"/>
              <a:pathLst>
                <a:path w="1311" h="561" extrusionOk="0">
                  <a:moveTo>
                    <a:pt x="274" y="1"/>
                  </a:moveTo>
                  <a:cubicBezTo>
                    <a:pt x="191" y="48"/>
                    <a:pt x="96" y="84"/>
                    <a:pt x="12" y="120"/>
                  </a:cubicBezTo>
                  <a:cubicBezTo>
                    <a:pt x="12" y="167"/>
                    <a:pt x="1" y="227"/>
                    <a:pt x="1" y="275"/>
                  </a:cubicBezTo>
                  <a:cubicBezTo>
                    <a:pt x="1" y="358"/>
                    <a:pt x="12" y="429"/>
                    <a:pt x="12" y="525"/>
                  </a:cubicBezTo>
                  <a:cubicBezTo>
                    <a:pt x="36" y="543"/>
                    <a:pt x="57" y="551"/>
                    <a:pt x="78" y="551"/>
                  </a:cubicBezTo>
                  <a:cubicBezTo>
                    <a:pt x="99" y="551"/>
                    <a:pt x="120" y="543"/>
                    <a:pt x="143" y="525"/>
                  </a:cubicBezTo>
                  <a:cubicBezTo>
                    <a:pt x="231" y="465"/>
                    <a:pt x="321" y="435"/>
                    <a:pt x="409" y="435"/>
                  </a:cubicBezTo>
                  <a:cubicBezTo>
                    <a:pt x="514" y="435"/>
                    <a:pt x="618" y="477"/>
                    <a:pt x="715" y="560"/>
                  </a:cubicBezTo>
                  <a:cubicBezTo>
                    <a:pt x="917" y="560"/>
                    <a:pt x="1108" y="537"/>
                    <a:pt x="1310" y="537"/>
                  </a:cubicBezTo>
                  <a:cubicBezTo>
                    <a:pt x="1203" y="406"/>
                    <a:pt x="1108" y="275"/>
                    <a:pt x="1013" y="132"/>
                  </a:cubicBezTo>
                  <a:cubicBezTo>
                    <a:pt x="774" y="84"/>
                    <a:pt x="501" y="167"/>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5"/>
            <p:cNvSpPr/>
            <p:nvPr/>
          </p:nvSpPr>
          <p:spPr>
            <a:xfrm>
              <a:off x="5340250" y="3158200"/>
              <a:ext cx="15800" cy="3450"/>
            </a:xfrm>
            <a:custGeom>
              <a:avLst/>
              <a:gdLst/>
              <a:ahLst/>
              <a:cxnLst/>
              <a:rect l="l" t="t" r="r" b="b"/>
              <a:pathLst>
                <a:path w="632" h="138" extrusionOk="0">
                  <a:moveTo>
                    <a:pt x="252" y="1"/>
                  </a:moveTo>
                  <a:cubicBezTo>
                    <a:pt x="161" y="1"/>
                    <a:pt x="75" y="24"/>
                    <a:pt x="0" y="110"/>
                  </a:cubicBezTo>
                  <a:cubicBezTo>
                    <a:pt x="11" y="109"/>
                    <a:pt x="21" y="109"/>
                    <a:pt x="32" y="109"/>
                  </a:cubicBezTo>
                  <a:cubicBezTo>
                    <a:pt x="142" y="109"/>
                    <a:pt x="255" y="138"/>
                    <a:pt x="364" y="138"/>
                  </a:cubicBezTo>
                  <a:cubicBezTo>
                    <a:pt x="457" y="138"/>
                    <a:pt x="548" y="117"/>
                    <a:pt x="631" y="38"/>
                  </a:cubicBezTo>
                  <a:lnTo>
                    <a:pt x="631" y="38"/>
                  </a:lnTo>
                  <a:cubicBezTo>
                    <a:pt x="622" y="39"/>
                    <a:pt x="613" y="39"/>
                    <a:pt x="604" y="39"/>
                  </a:cubicBezTo>
                  <a:cubicBezTo>
                    <a:pt x="488" y="39"/>
                    <a:pt x="367"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5"/>
            <p:cNvSpPr/>
            <p:nvPr/>
          </p:nvSpPr>
          <p:spPr>
            <a:xfrm>
              <a:off x="5550975" y="3205275"/>
              <a:ext cx="9550" cy="9650"/>
            </a:xfrm>
            <a:custGeom>
              <a:avLst/>
              <a:gdLst/>
              <a:ahLst/>
              <a:cxnLst/>
              <a:rect l="l" t="t" r="r" b="b"/>
              <a:pathLst>
                <a:path w="382" h="386" extrusionOk="0">
                  <a:moveTo>
                    <a:pt x="251" y="1"/>
                  </a:moveTo>
                  <a:cubicBezTo>
                    <a:pt x="132" y="13"/>
                    <a:pt x="1" y="25"/>
                    <a:pt x="13" y="191"/>
                  </a:cubicBezTo>
                  <a:cubicBezTo>
                    <a:pt x="21" y="362"/>
                    <a:pt x="127" y="386"/>
                    <a:pt x="243" y="386"/>
                  </a:cubicBezTo>
                  <a:cubicBezTo>
                    <a:pt x="289" y="386"/>
                    <a:pt x="337" y="382"/>
                    <a:pt x="382" y="382"/>
                  </a:cubicBezTo>
                  <a:cubicBezTo>
                    <a:pt x="334" y="251"/>
                    <a:pt x="298" y="132"/>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5"/>
            <p:cNvSpPr/>
            <p:nvPr/>
          </p:nvSpPr>
          <p:spPr>
            <a:xfrm>
              <a:off x="5518225" y="3202100"/>
              <a:ext cx="7475" cy="6175"/>
            </a:xfrm>
            <a:custGeom>
              <a:avLst/>
              <a:gdLst/>
              <a:ahLst/>
              <a:cxnLst/>
              <a:rect l="l" t="t" r="r" b="b"/>
              <a:pathLst>
                <a:path w="299" h="247" extrusionOk="0">
                  <a:moveTo>
                    <a:pt x="137" y="1"/>
                  </a:moveTo>
                  <a:cubicBezTo>
                    <a:pt x="88" y="1"/>
                    <a:pt x="42" y="47"/>
                    <a:pt x="1" y="104"/>
                  </a:cubicBezTo>
                  <a:cubicBezTo>
                    <a:pt x="49" y="152"/>
                    <a:pt x="108" y="199"/>
                    <a:pt x="132" y="247"/>
                  </a:cubicBezTo>
                  <a:cubicBezTo>
                    <a:pt x="227" y="199"/>
                    <a:pt x="299" y="128"/>
                    <a:pt x="203" y="33"/>
                  </a:cubicBezTo>
                  <a:cubicBezTo>
                    <a:pt x="181" y="10"/>
                    <a:pt x="159"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5"/>
            <p:cNvSpPr/>
            <p:nvPr/>
          </p:nvSpPr>
          <p:spPr>
            <a:xfrm>
              <a:off x="5286650" y="3149175"/>
              <a:ext cx="19975" cy="5225"/>
            </a:xfrm>
            <a:custGeom>
              <a:avLst/>
              <a:gdLst/>
              <a:ahLst/>
              <a:cxnLst/>
              <a:rect l="l" t="t" r="r" b="b"/>
              <a:pathLst>
                <a:path w="799" h="209" extrusionOk="0">
                  <a:moveTo>
                    <a:pt x="522" y="1"/>
                  </a:moveTo>
                  <a:cubicBezTo>
                    <a:pt x="471" y="1"/>
                    <a:pt x="424" y="18"/>
                    <a:pt x="382" y="54"/>
                  </a:cubicBezTo>
                  <a:cubicBezTo>
                    <a:pt x="354" y="63"/>
                    <a:pt x="323" y="64"/>
                    <a:pt x="291" y="64"/>
                  </a:cubicBezTo>
                  <a:cubicBezTo>
                    <a:pt x="268" y="64"/>
                    <a:pt x="244" y="64"/>
                    <a:pt x="221" y="64"/>
                  </a:cubicBezTo>
                  <a:cubicBezTo>
                    <a:pt x="139" y="64"/>
                    <a:pt x="57" y="75"/>
                    <a:pt x="1" y="173"/>
                  </a:cubicBezTo>
                  <a:cubicBezTo>
                    <a:pt x="149" y="173"/>
                    <a:pt x="300" y="208"/>
                    <a:pt x="446" y="208"/>
                  </a:cubicBezTo>
                  <a:cubicBezTo>
                    <a:pt x="570" y="208"/>
                    <a:pt x="689" y="183"/>
                    <a:pt x="799" y="90"/>
                  </a:cubicBezTo>
                  <a:cubicBezTo>
                    <a:pt x="751" y="66"/>
                    <a:pt x="715" y="54"/>
                    <a:pt x="680" y="54"/>
                  </a:cubicBezTo>
                  <a:cubicBezTo>
                    <a:pt x="626" y="18"/>
                    <a:pt x="572"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5"/>
            <p:cNvSpPr/>
            <p:nvPr/>
          </p:nvSpPr>
          <p:spPr>
            <a:xfrm>
              <a:off x="5320300" y="3154375"/>
              <a:ext cx="11025" cy="3700"/>
            </a:xfrm>
            <a:custGeom>
              <a:avLst/>
              <a:gdLst/>
              <a:ahLst/>
              <a:cxnLst/>
              <a:rect l="l" t="t" r="r" b="b"/>
              <a:pathLst>
                <a:path w="441" h="148" extrusionOk="0">
                  <a:moveTo>
                    <a:pt x="191" y="1"/>
                  </a:moveTo>
                  <a:cubicBezTo>
                    <a:pt x="131" y="25"/>
                    <a:pt x="72" y="60"/>
                    <a:pt x="0" y="96"/>
                  </a:cubicBezTo>
                  <a:cubicBezTo>
                    <a:pt x="48" y="120"/>
                    <a:pt x="72" y="144"/>
                    <a:pt x="119" y="144"/>
                  </a:cubicBezTo>
                  <a:cubicBezTo>
                    <a:pt x="142" y="146"/>
                    <a:pt x="166" y="148"/>
                    <a:pt x="188" y="148"/>
                  </a:cubicBezTo>
                  <a:cubicBezTo>
                    <a:pt x="283" y="148"/>
                    <a:pt x="374" y="123"/>
                    <a:pt x="441" y="37"/>
                  </a:cubicBezTo>
                  <a:cubicBezTo>
                    <a:pt x="369" y="25"/>
                    <a:pt x="286" y="13"/>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5"/>
            <p:cNvSpPr/>
            <p:nvPr/>
          </p:nvSpPr>
          <p:spPr>
            <a:xfrm>
              <a:off x="5292325" y="3143975"/>
              <a:ext cx="14900" cy="6875"/>
            </a:xfrm>
            <a:custGeom>
              <a:avLst/>
              <a:gdLst/>
              <a:ahLst/>
              <a:cxnLst/>
              <a:rect l="l" t="t" r="r" b="b"/>
              <a:pathLst>
                <a:path w="596" h="275" extrusionOk="0">
                  <a:moveTo>
                    <a:pt x="12" y="0"/>
                  </a:moveTo>
                  <a:cubicBezTo>
                    <a:pt x="0" y="36"/>
                    <a:pt x="0" y="95"/>
                    <a:pt x="0" y="143"/>
                  </a:cubicBezTo>
                  <a:cubicBezTo>
                    <a:pt x="48" y="191"/>
                    <a:pt x="107" y="238"/>
                    <a:pt x="155" y="274"/>
                  </a:cubicBezTo>
                  <a:cubicBezTo>
                    <a:pt x="250" y="262"/>
                    <a:pt x="345" y="262"/>
                    <a:pt x="453" y="262"/>
                  </a:cubicBezTo>
                  <a:cubicBezTo>
                    <a:pt x="488" y="179"/>
                    <a:pt x="536" y="95"/>
                    <a:pt x="595" y="24"/>
                  </a:cubicBezTo>
                  <a:cubicBezTo>
                    <a:pt x="405" y="12"/>
                    <a:pt x="214"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5"/>
            <p:cNvSpPr/>
            <p:nvPr/>
          </p:nvSpPr>
          <p:spPr>
            <a:xfrm>
              <a:off x="5473875" y="3201125"/>
              <a:ext cx="8975" cy="3300"/>
            </a:xfrm>
            <a:custGeom>
              <a:avLst/>
              <a:gdLst/>
              <a:ahLst/>
              <a:cxnLst/>
              <a:rect l="l" t="t" r="r" b="b"/>
              <a:pathLst>
                <a:path w="359" h="132" extrusionOk="0">
                  <a:moveTo>
                    <a:pt x="60" y="0"/>
                  </a:moveTo>
                  <a:cubicBezTo>
                    <a:pt x="13" y="36"/>
                    <a:pt x="1" y="72"/>
                    <a:pt x="37" y="119"/>
                  </a:cubicBezTo>
                  <a:cubicBezTo>
                    <a:pt x="132" y="131"/>
                    <a:pt x="251" y="131"/>
                    <a:pt x="358" y="131"/>
                  </a:cubicBezTo>
                  <a:cubicBezTo>
                    <a:pt x="287" y="36"/>
                    <a:pt x="180"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5"/>
            <p:cNvSpPr/>
            <p:nvPr/>
          </p:nvSpPr>
          <p:spPr>
            <a:xfrm>
              <a:off x="5485800" y="3201125"/>
              <a:ext cx="3300" cy="3600"/>
            </a:xfrm>
            <a:custGeom>
              <a:avLst/>
              <a:gdLst/>
              <a:ahLst/>
              <a:cxnLst/>
              <a:rect l="l" t="t" r="r" b="b"/>
              <a:pathLst>
                <a:path w="132" h="144" extrusionOk="0">
                  <a:moveTo>
                    <a:pt x="131" y="0"/>
                  </a:moveTo>
                  <a:cubicBezTo>
                    <a:pt x="113" y="24"/>
                    <a:pt x="93" y="51"/>
                    <a:pt x="70" y="76"/>
                  </a:cubicBezTo>
                  <a:lnTo>
                    <a:pt x="70" y="76"/>
                  </a:lnTo>
                  <a:cubicBezTo>
                    <a:pt x="96" y="51"/>
                    <a:pt x="119" y="25"/>
                    <a:pt x="131" y="0"/>
                  </a:cubicBezTo>
                  <a:close/>
                  <a:moveTo>
                    <a:pt x="70" y="76"/>
                  </a:moveTo>
                  <a:cubicBezTo>
                    <a:pt x="48" y="98"/>
                    <a:pt x="23" y="121"/>
                    <a:pt x="0" y="143"/>
                  </a:cubicBezTo>
                  <a:cubicBezTo>
                    <a:pt x="24" y="125"/>
                    <a:pt x="48" y="101"/>
                    <a:pt x="70" y="7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5"/>
            <p:cNvSpPr/>
            <p:nvPr/>
          </p:nvSpPr>
          <p:spPr>
            <a:xfrm>
              <a:off x="5471800" y="3201125"/>
              <a:ext cx="3600" cy="3000"/>
            </a:xfrm>
            <a:custGeom>
              <a:avLst/>
              <a:gdLst/>
              <a:ahLst/>
              <a:cxnLst/>
              <a:rect l="l" t="t" r="r" b="b"/>
              <a:pathLst>
                <a:path w="144" h="120" extrusionOk="0">
                  <a:moveTo>
                    <a:pt x="1" y="0"/>
                  </a:moveTo>
                  <a:cubicBezTo>
                    <a:pt x="1" y="48"/>
                    <a:pt x="13" y="72"/>
                    <a:pt x="24" y="119"/>
                  </a:cubicBezTo>
                  <a:lnTo>
                    <a:pt x="120" y="119"/>
                  </a:lnTo>
                  <a:cubicBezTo>
                    <a:pt x="132" y="95"/>
                    <a:pt x="143"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5"/>
            <p:cNvSpPr/>
            <p:nvPr/>
          </p:nvSpPr>
          <p:spPr>
            <a:xfrm>
              <a:off x="5467925" y="3197250"/>
              <a:ext cx="3900" cy="3900"/>
            </a:xfrm>
            <a:custGeom>
              <a:avLst/>
              <a:gdLst/>
              <a:ahLst/>
              <a:cxnLst/>
              <a:rect l="l" t="t" r="r" b="b"/>
              <a:pathLst>
                <a:path w="156" h="156" extrusionOk="0">
                  <a:moveTo>
                    <a:pt x="1" y="0"/>
                  </a:moveTo>
                  <a:lnTo>
                    <a:pt x="156" y="155"/>
                  </a:lnTo>
                  <a:cubicBezTo>
                    <a:pt x="156" y="96"/>
                    <a:pt x="156"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5"/>
            <p:cNvSpPr/>
            <p:nvPr/>
          </p:nvSpPr>
          <p:spPr>
            <a:xfrm>
              <a:off x="5338750" y="3147375"/>
              <a:ext cx="11050" cy="3475"/>
            </a:xfrm>
            <a:custGeom>
              <a:avLst/>
              <a:gdLst/>
              <a:ahLst/>
              <a:cxnLst/>
              <a:rect l="l" t="t" r="r" b="b"/>
              <a:pathLst>
                <a:path w="442" h="139" extrusionOk="0">
                  <a:moveTo>
                    <a:pt x="138" y="1"/>
                  </a:moveTo>
                  <a:cubicBezTo>
                    <a:pt x="93" y="1"/>
                    <a:pt x="47" y="4"/>
                    <a:pt x="1" y="7"/>
                  </a:cubicBezTo>
                  <a:lnTo>
                    <a:pt x="1" y="138"/>
                  </a:lnTo>
                  <a:cubicBezTo>
                    <a:pt x="155" y="126"/>
                    <a:pt x="286" y="126"/>
                    <a:pt x="441" y="126"/>
                  </a:cubicBezTo>
                  <a:cubicBezTo>
                    <a:pt x="364" y="23"/>
                    <a:pt x="25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5"/>
            <p:cNvSpPr/>
            <p:nvPr/>
          </p:nvSpPr>
          <p:spPr>
            <a:xfrm>
              <a:off x="5844475" y="3261750"/>
              <a:ext cx="18175" cy="4900"/>
            </a:xfrm>
            <a:custGeom>
              <a:avLst/>
              <a:gdLst/>
              <a:ahLst/>
              <a:cxnLst/>
              <a:rect l="l" t="t" r="r" b="b"/>
              <a:pathLst>
                <a:path w="727" h="196" extrusionOk="0">
                  <a:moveTo>
                    <a:pt x="347" y="0"/>
                  </a:moveTo>
                  <a:cubicBezTo>
                    <a:pt x="245" y="0"/>
                    <a:pt x="139" y="17"/>
                    <a:pt x="38" y="17"/>
                  </a:cubicBezTo>
                  <a:cubicBezTo>
                    <a:pt x="26" y="17"/>
                    <a:pt x="13" y="17"/>
                    <a:pt x="0" y="16"/>
                  </a:cubicBezTo>
                  <a:lnTo>
                    <a:pt x="0" y="16"/>
                  </a:lnTo>
                  <a:cubicBezTo>
                    <a:pt x="186" y="114"/>
                    <a:pt x="387" y="195"/>
                    <a:pt x="591" y="195"/>
                  </a:cubicBezTo>
                  <a:cubicBezTo>
                    <a:pt x="636" y="195"/>
                    <a:pt x="681" y="191"/>
                    <a:pt x="727" y="183"/>
                  </a:cubicBezTo>
                  <a:cubicBezTo>
                    <a:pt x="622" y="32"/>
                    <a:pt x="488"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5"/>
            <p:cNvSpPr/>
            <p:nvPr/>
          </p:nvSpPr>
          <p:spPr>
            <a:xfrm>
              <a:off x="5829575" y="3258450"/>
              <a:ext cx="14925" cy="4150"/>
            </a:xfrm>
            <a:custGeom>
              <a:avLst/>
              <a:gdLst/>
              <a:ahLst/>
              <a:cxnLst/>
              <a:rect l="l" t="t" r="r" b="b"/>
              <a:pathLst>
                <a:path w="597" h="166" extrusionOk="0">
                  <a:moveTo>
                    <a:pt x="293" y="0"/>
                  </a:moveTo>
                  <a:cubicBezTo>
                    <a:pt x="199" y="0"/>
                    <a:pt x="100" y="23"/>
                    <a:pt x="1" y="29"/>
                  </a:cubicBezTo>
                  <a:cubicBezTo>
                    <a:pt x="117" y="145"/>
                    <a:pt x="249" y="166"/>
                    <a:pt x="383" y="166"/>
                  </a:cubicBezTo>
                  <a:cubicBezTo>
                    <a:pt x="454" y="166"/>
                    <a:pt x="526" y="160"/>
                    <a:pt x="596" y="160"/>
                  </a:cubicBezTo>
                  <a:cubicBezTo>
                    <a:pt x="507" y="32"/>
                    <a:pt x="403"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5"/>
            <p:cNvSpPr/>
            <p:nvPr/>
          </p:nvSpPr>
          <p:spPr>
            <a:xfrm>
              <a:off x="5460800" y="3297550"/>
              <a:ext cx="6850" cy="7775"/>
            </a:xfrm>
            <a:custGeom>
              <a:avLst/>
              <a:gdLst/>
              <a:ahLst/>
              <a:cxnLst/>
              <a:rect l="l" t="t" r="r" b="b"/>
              <a:pathLst>
                <a:path w="274" h="311" extrusionOk="0">
                  <a:moveTo>
                    <a:pt x="36" y="1"/>
                  </a:moveTo>
                  <a:lnTo>
                    <a:pt x="36" y="1"/>
                  </a:lnTo>
                  <a:cubicBezTo>
                    <a:pt x="0" y="132"/>
                    <a:pt x="24" y="239"/>
                    <a:pt x="155" y="310"/>
                  </a:cubicBezTo>
                  <a:cubicBezTo>
                    <a:pt x="202" y="251"/>
                    <a:pt x="226" y="191"/>
                    <a:pt x="274" y="132"/>
                  </a:cubicBezTo>
                  <a:cubicBezTo>
                    <a:pt x="179" y="84"/>
                    <a:pt x="107" y="48"/>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5"/>
            <p:cNvSpPr/>
            <p:nvPr/>
          </p:nvSpPr>
          <p:spPr>
            <a:xfrm>
              <a:off x="5462275" y="3309175"/>
              <a:ext cx="2100" cy="2700"/>
            </a:xfrm>
            <a:custGeom>
              <a:avLst/>
              <a:gdLst/>
              <a:ahLst/>
              <a:cxnLst/>
              <a:rect l="l" t="t" r="r" b="b"/>
              <a:pathLst>
                <a:path w="84" h="108" extrusionOk="0">
                  <a:moveTo>
                    <a:pt x="84" y="0"/>
                  </a:moveTo>
                  <a:cubicBezTo>
                    <a:pt x="1" y="36"/>
                    <a:pt x="1" y="84"/>
                    <a:pt x="84" y="107"/>
                  </a:cubicBezTo>
                  <a:lnTo>
                    <a:pt x="84" y="60"/>
                  </a:ln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5"/>
            <p:cNvSpPr/>
            <p:nvPr/>
          </p:nvSpPr>
          <p:spPr>
            <a:xfrm>
              <a:off x="5461375" y="3290725"/>
              <a:ext cx="3000" cy="4175"/>
            </a:xfrm>
            <a:custGeom>
              <a:avLst/>
              <a:gdLst/>
              <a:ahLst/>
              <a:cxnLst/>
              <a:rect l="l" t="t" r="r" b="b"/>
              <a:pathLst>
                <a:path w="120" h="167" extrusionOk="0">
                  <a:moveTo>
                    <a:pt x="120" y="0"/>
                  </a:moveTo>
                  <a:cubicBezTo>
                    <a:pt x="60" y="36"/>
                    <a:pt x="13" y="83"/>
                    <a:pt x="1" y="167"/>
                  </a:cubicBezTo>
                  <a:cubicBezTo>
                    <a:pt x="37" y="107"/>
                    <a:pt x="72"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5"/>
            <p:cNvSpPr/>
            <p:nvPr/>
          </p:nvSpPr>
          <p:spPr>
            <a:xfrm>
              <a:off x="5472100" y="3290125"/>
              <a:ext cx="2700" cy="4475"/>
            </a:xfrm>
            <a:custGeom>
              <a:avLst/>
              <a:gdLst/>
              <a:ahLst/>
              <a:cxnLst/>
              <a:rect l="l" t="t" r="r" b="b"/>
              <a:pathLst>
                <a:path w="108" h="179" extrusionOk="0">
                  <a:moveTo>
                    <a:pt x="108" y="0"/>
                  </a:moveTo>
                  <a:lnTo>
                    <a:pt x="108" y="0"/>
                  </a:lnTo>
                  <a:cubicBezTo>
                    <a:pt x="72" y="60"/>
                    <a:pt x="48" y="119"/>
                    <a:pt x="1" y="179"/>
                  </a:cubicBezTo>
                  <a:cubicBezTo>
                    <a:pt x="72" y="131"/>
                    <a:pt x="108" y="72"/>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5"/>
            <p:cNvSpPr/>
            <p:nvPr/>
          </p:nvSpPr>
          <p:spPr>
            <a:xfrm>
              <a:off x="5589975" y="3217350"/>
              <a:ext cx="14300" cy="6125"/>
            </a:xfrm>
            <a:custGeom>
              <a:avLst/>
              <a:gdLst/>
              <a:ahLst/>
              <a:cxnLst/>
              <a:rect l="l" t="t" r="r" b="b"/>
              <a:pathLst>
                <a:path w="572" h="245" extrusionOk="0">
                  <a:moveTo>
                    <a:pt x="262" y="1"/>
                  </a:moveTo>
                  <a:cubicBezTo>
                    <a:pt x="179" y="1"/>
                    <a:pt x="93" y="57"/>
                    <a:pt x="0" y="197"/>
                  </a:cubicBezTo>
                  <a:cubicBezTo>
                    <a:pt x="119" y="228"/>
                    <a:pt x="244" y="244"/>
                    <a:pt x="373" y="244"/>
                  </a:cubicBezTo>
                  <a:cubicBezTo>
                    <a:pt x="438" y="244"/>
                    <a:pt x="504" y="240"/>
                    <a:pt x="572" y="232"/>
                  </a:cubicBezTo>
                  <a:cubicBezTo>
                    <a:pt x="471" y="97"/>
                    <a:pt x="370"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5"/>
            <p:cNvSpPr/>
            <p:nvPr/>
          </p:nvSpPr>
          <p:spPr>
            <a:xfrm>
              <a:off x="5378350" y="3479250"/>
              <a:ext cx="14000" cy="19250"/>
            </a:xfrm>
            <a:custGeom>
              <a:avLst/>
              <a:gdLst/>
              <a:ahLst/>
              <a:cxnLst/>
              <a:rect l="l" t="t" r="r" b="b"/>
              <a:pathLst>
                <a:path w="560" h="770" extrusionOk="0">
                  <a:moveTo>
                    <a:pt x="372" y="1"/>
                  </a:moveTo>
                  <a:cubicBezTo>
                    <a:pt x="332" y="1"/>
                    <a:pt x="292" y="21"/>
                    <a:pt x="250" y="79"/>
                  </a:cubicBezTo>
                  <a:cubicBezTo>
                    <a:pt x="167" y="222"/>
                    <a:pt x="83" y="353"/>
                    <a:pt x="0" y="484"/>
                  </a:cubicBezTo>
                  <a:cubicBezTo>
                    <a:pt x="0" y="603"/>
                    <a:pt x="48" y="698"/>
                    <a:pt x="143" y="770"/>
                  </a:cubicBezTo>
                  <a:cubicBezTo>
                    <a:pt x="250" y="770"/>
                    <a:pt x="369" y="746"/>
                    <a:pt x="429" y="639"/>
                  </a:cubicBezTo>
                  <a:cubicBezTo>
                    <a:pt x="441" y="543"/>
                    <a:pt x="441" y="436"/>
                    <a:pt x="429" y="329"/>
                  </a:cubicBezTo>
                  <a:cubicBezTo>
                    <a:pt x="464" y="246"/>
                    <a:pt x="560" y="186"/>
                    <a:pt x="536" y="67"/>
                  </a:cubicBezTo>
                  <a:cubicBezTo>
                    <a:pt x="476" y="34"/>
                    <a:pt x="423" y="1"/>
                    <a:pt x="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5"/>
            <p:cNvSpPr/>
            <p:nvPr/>
          </p:nvSpPr>
          <p:spPr>
            <a:xfrm>
              <a:off x="5374375" y="3491325"/>
              <a:ext cx="7550" cy="8850"/>
            </a:xfrm>
            <a:custGeom>
              <a:avLst/>
              <a:gdLst/>
              <a:ahLst/>
              <a:cxnLst/>
              <a:rect l="l" t="t" r="r" b="b"/>
              <a:pathLst>
                <a:path w="302" h="354" extrusionOk="0">
                  <a:moveTo>
                    <a:pt x="159" y="1"/>
                  </a:moveTo>
                  <a:cubicBezTo>
                    <a:pt x="111" y="13"/>
                    <a:pt x="88" y="37"/>
                    <a:pt x="52" y="48"/>
                  </a:cubicBezTo>
                  <a:cubicBezTo>
                    <a:pt x="43" y="174"/>
                    <a:pt x="0" y="353"/>
                    <a:pt x="122" y="353"/>
                  </a:cubicBezTo>
                  <a:cubicBezTo>
                    <a:pt x="162" y="353"/>
                    <a:pt x="219" y="334"/>
                    <a:pt x="302" y="287"/>
                  </a:cubicBezTo>
                  <a:cubicBezTo>
                    <a:pt x="302" y="168"/>
                    <a:pt x="278" y="60"/>
                    <a:pt x="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5"/>
            <p:cNvSpPr/>
            <p:nvPr/>
          </p:nvSpPr>
          <p:spPr>
            <a:xfrm>
              <a:off x="5819475" y="3487725"/>
              <a:ext cx="17875" cy="4050"/>
            </a:xfrm>
            <a:custGeom>
              <a:avLst/>
              <a:gdLst/>
              <a:ahLst/>
              <a:cxnLst/>
              <a:rect l="l" t="t" r="r" b="b"/>
              <a:pathLst>
                <a:path w="715" h="162" extrusionOk="0">
                  <a:moveTo>
                    <a:pt x="365" y="0"/>
                  </a:moveTo>
                  <a:cubicBezTo>
                    <a:pt x="266" y="0"/>
                    <a:pt x="163" y="17"/>
                    <a:pt x="66" y="17"/>
                  </a:cubicBezTo>
                  <a:cubicBezTo>
                    <a:pt x="44" y="17"/>
                    <a:pt x="22" y="16"/>
                    <a:pt x="0" y="14"/>
                  </a:cubicBezTo>
                  <a:lnTo>
                    <a:pt x="0" y="14"/>
                  </a:lnTo>
                  <a:cubicBezTo>
                    <a:pt x="104" y="137"/>
                    <a:pt x="228" y="161"/>
                    <a:pt x="355" y="161"/>
                  </a:cubicBezTo>
                  <a:cubicBezTo>
                    <a:pt x="441" y="161"/>
                    <a:pt x="529" y="150"/>
                    <a:pt x="614" y="150"/>
                  </a:cubicBezTo>
                  <a:cubicBezTo>
                    <a:pt x="648" y="150"/>
                    <a:pt x="682" y="152"/>
                    <a:pt x="714" y="157"/>
                  </a:cubicBezTo>
                  <a:cubicBezTo>
                    <a:pt x="617" y="28"/>
                    <a:pt x="494" y="0"/>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5"/>
            <p:cNvSpPr/>
            <p:nvPr/>
          </p:nvSpPr>
          <p:spPr>
            <a:xfrm>
              <a:off x="5793875" y="3469800"/>
              <a:ext cx="43475" cy="7875"/>
            </a:xfrm>
            <a:custGeom>
              <a:avLst/>
              <a:gdLst/>
              <a:ahLst/>
              <a:cxnLst/>
              <a:rect l="l" t="t" r="r" b="b"/>
              <a:pathLst>
                <a:path w="1739" h="315" extrusionOk="0">
                  <a:moveTo>
                    <a:pt x="1437" y="1"/>
                  </a:moveTo>
                  <a:cubicBezTo>
                    <a:pt x="1299" y="1"/>
                    <a:pt x="1162" y="15"/>
                    <a:pt x="1024" y="28"/>
                  </a:cubicBezTo>
                  <a:cubicBezTo>
                    <a:pt x="889" y="148"/>
                    <a:pt x="743" y="174"/>
                    <a:pt x="593" y="174"/>
                  </a:cubicBezTo>
                  <a:cubicBezTo>
                    <a:pt x="471" y="174"/>
                    <a:pt x="346" y="157"/>
                    <a:pt x="222" y="157"/>
                  </a:cubicBezTo>
                  <a:cubicBezTo>
                    <a:pt x="147" y="157"/>
                    <a:pt x="73" y="163"/>
                    <a:pt x="0" y="183"/>
                  </a:cubicBezTo>
                  <a:cubicBezTo>
                    <a:pt x="12" y="207"/>
                    <a:pt x="48" y="231"/>
                    <a:pt x="60" y="267"/>
                  </a:cubicBezTo>
                  <a:cubicBezTo>
                    <a:pt x="72" y="264"/>
                    <a:pt x="82" y="262"/>
                    <a:pt x="92" y="262"/>
                  </a:cubicBezTo>
                  <a:cubicBezTo>
                    <a:pt x="120" y="262"/>
                    <a:pt x="140" y="275"/>
                    <a:pt x="167" y="302"/>
                  </a:cubicBezTo>
                  <a:cubicBezTo>
                    <a:pt x="226" y="302"/>
                    <a:pt x="262" y="314"/>
                    <a:pt x="310" y="314"/>
                  </a:cubicBezTo>
                  <a:cubicBezTo>
                    <a:pt x="679" y="314"/>
                    <a:pt x="1072" y="302"/>
                    <a:pt x="1453" y="302"/>
                  </a:cubicBezTo>
                  <a:cubicBezTo>
                    <a:pt x="1548" y="207"/>
                    <a:pt x="1655" y="124"/>
                    <a:pt x="1738" y="28"/>
                  </a:cubicBezTo>
                  <a:cubicBezTo>
                    <a:pt x="1638" y="8"/>
                    <a:pt x="1537" y="1"/>
                    <a:pt x="1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5"/>
            <p:cNvSpPr/>
            <p:nvPr/>
          </p:nvSpPr>
          <p:spPr>
            <a:xfrm>
              <a:off x="5840000" y="3491625"/>
              <a:ext cx="4800" cy="3000"/>
            </a:xfrm>
            <a:custGeom>
              <a:avLst/>
              <a:gdLst/>
              <a:ahLst/>
              <a:cxnLst/>
              <a:rect l="l" t="t" r="r" b="b"/>
              <a:pathLst>
                <a:path w="192" h="120" extrusionOk="0">
                  <a:moveTo>
                    <a:pt x="191" y="1"/>
                  </a:moveTo>
                  <a:lnTo>
                    <a:pt x="191" y="1"/>
                  </a:lnTo>
                  <a:cubicBezTo>
                    <a:pt x="120" y="48"/>
                    <a:pt x="60" y="84"/>
                    <a:pt x="1" y="120"/>
                  </a:cubicBezTo>
                  <a:cubicBezTo>
                    <a:pt x="96" y="120"/>
                    <a:pt x="155" y="84"/>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5"/>
            <p:cNvSpPr/>
            <p:nvPr/>
          </p:nvSpPr>
          <p:spPr>
            <a:xfrm>
              <a:off x="5414350" y="3493000"/>
              <a:ext cx="35450" cy="6325"/>
            </a:xfrm>
            <a:custGeom>
              <a:avLst/>
              <a:gdLst/>
              <a:ahLst/>
              <a:cxnLst/>
              <a:rect l="l" t="t" r="r" b="b"/>
              <a:pathLst>
                <a:path w="1418" h="253" extrusionOk="0">
                  <a:moveTo>
                    <a:pt x="204" y="0"/>
                  </a:moveTo>
                  <a:cubicBezTo>
                    <a:pt x="132" y="0"/>
                    <a:pt x="65" y="35"/>
                    <a:pt x="1" y="124"/>
                  </a:cubicBezTo>
                  <a:cubicBezTo>
                    <a:pt x="221" y="226"/>
                    <a:pt x="443" y="253"/>
                    <a:pt x="667" y="253"/>
                  </a:cubicBezTo>
                  <a:cubicBezTo>
                    <a:pt x="916" y="253"/>
                    <a:pt x="1167" y="220"/>
                    <a:pt x="1418" y="220"/>
                  </a:cubicBezTo>
                  <a:cubicBezTo>
                    <a:pt x="1340" y="99"/>
                    <a:pt x="1226" y="91"/>
                    <a:pt x="1114" y="91"/>
                  </a:cubicBezTo>
                  <a:cubicBezTo>
                    <a:pt x="1095" y="91"/>
                    <a:pt x="1077" y="91"/>
                    <a:pt x="1058" y="91"/>
                  </a:cubicBezTo>
                  <a:cubicBezTo>
                    <a:pt x="1034" y="91"/>
                    <a:pt x="1011" y="90"/>
                    <a:pt x="989" y="89"/>
                  </a:cubicBezTo>
                  <a:cubicBezTo>
                    <a:pt x="787" y="89"/>
                    <a:pt x="608" y="65"/>
                    <a:pt x="406" y="65"/>
                  </a:cubicBezTo>
                  <a:cubicBezTo>
                    <a:pt x="334" y="26"/>
                    <a:pt x="267" y="0"/>
                    <a:pt x="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5"/>
            <p:cNvSpPr/>
            <p:nvPr/>
          </p:nvSpPr>
          <p:spPr>
            <a:xfrm>
              <a:off x="5406625" y="3487900"/>
              <a:ext cx="18175" cy="8225"/>
            </a:xfrm>
            <a:custGeom>
              <a:avLst/>
              <a:gdLst/>
              <a:ahLst/>
              <a:cxnLst/>
              <a:rect l="l" t="t" r="r" b="b"/>
              <a:pathLst>
                <a:path w="727" h="329" extrusionOk="0">
                  <a:moveTo>
                    <a:pt x="434" y="0"/>
                  </a:moveTo>
                  <a:cubicBezTo>
                    <a:pt x="305" y="0"/>
                    <a:pt x="159" y="56"/>
                    <a:pt x="35" y="56"/>
                  </a:cubicBezTo>
                  <a:cubicBezTo>
                    <a:pt x="23" y="56"/>
                    <a:pt x="11" y="56"/>
                    <a:pt x="0" y="54"/>
                  </a:cubicBezTo>
                  <a:lnTo>
                    <a:pt x="0" y="54"/>
                  </a:lnTo>
                  <a:cubicBezTo>
                    <a:pt x="60" y="126"/>
                    <a:pt x="107" y="209"/>
                    <a:pt x="167" y="305"/>
                  </a:cubicBezTo>
                  <a:cubicBezTo>
                    <a:pt x="226" y="316"/>
                    <a:pt x="262" y="316"/>
                    <a:pt x="322" y="328"/>
                  </a:cubicBezTo>
                  <a:cubicBezTo>
                    <a:pt x="464" y="305"/>
                    <a:pt x="595" y="293"/>
                    <a:pt x="726" y="269"/>
                  </a:cubicBezTo>
                  <a:cubicBezTo>
                    <a:pt x="670" y="54"/>
                    <a:pt x="560"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5"/>
            <p:cNvSpPr/>
            <p:nvPr/>
          </p:nvSpPr>
          <p:spPr>
            <a:xfrm>
              <a:off x="5378625" y="3570400"/>
              <a:ext cx="21775" cy="7550"/>
            </a:xfrm>
            <a:custGeom>
              <a:avLst/>
              <a:gdLst/>
              <a:ahLst/>
              <a:cxnLst/>
              <a:rect l="l" t="t" r="r" b="b"/>
              <a:pathLst>
                <a:path w="871" h="302" extrusionOk="0">
                  <a:moveTo>
                    <a:pt x="651" y="0"/>
                  </a:moveTo>
                  <a:cubicBezTo>
                    <a:pt x="576" y="0"/>
                    <a:pt x="499" y="54"/>
                    <a:pt x="418" y="148"/>
                  </a:cubicBezTo>
                  <a:cubicBezTo>
                    <a:pt x="376" y="106"/>
                    <a:pt x="331" y="85"/>
                    <a:pt x="287" y="85"/>
                  </a:cubicBezTo>
                  <a:cubicBezTo>
                    <a:pt x="242" y="85"/>
                    <a:pt x="197" y="106"/>
                    <a:pt x="156" y="148"/>
                  </a:cubicBezTo>
                  <a:cubicBezTo>
                    <a:pt x="108" y="160"/>
                    <a:pt x="49" y="160"/>
                    <a:pt x="1" y="160"/>
                  </a:cubicBezTo>
                  <a:cubicBezTo>
                    <a:pt x="116" y="275"/>
                    <a:pt x="246" y="302"/>
                    <a:pt x="383" y="302"/>
                  </a:cubicBezTo>
                  <a:cubicBezTo>
                    <a:pt x="501" y="302"/>
                    <a:pt x="623" y="281"/>
                    <a:pt x="744" y="281"/>
                  </a:cubicBezTo>
                  <a:cubicBezTo>
                    <a:pt x="786" y="281"/>
                    <a:pt x="828" y="284"/>
                    <a:pt x="870" y="291"/>
                  </a:cubicBezTo>
                  <a:cubicBezTo>
                    <a:pt x="870" y="231"/>
                    <a:pt x="846" y="183"/>
                    <a:pt x="846" y="148"/>
                  </a:cubicBezTo>
                  <a:cubicBezTo>
                    <a:pt x="784" y="45"/>
                    <a:pt x="719"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5"/>
            <p:cNvSpPr/>
            <p:nvPr/>
          </p:nvSpPr>
          <p:spPr>
            <a:xfrm>
              <a:off x="5375075" y="3566650"/>
              <a:ext cx="3300" cy="7450"/>
            </a:xfrm>
            <a:custGeom>
              <a:avLst/>
              <a:gdLst/>
              <a:ahLst/>
              <a:cxnLst/>
              <a:rect l="l" t="t" r="r" b="b"/>
              <a:pathLst>
                <a:path w="132" h="298" extrusionOk="0">
                  <a:moveTo>
                    <a:pt x="0" y="0"/>
                  </a:moveTo>
                  <a:cubicBezTo>
                    <a:pt x="0" y="131"/>
                    <a:pt x="12" y="238"/>
                    <a:pt x="131" y="298"/>
                  </a:cubicBezTo>
                  <a:cubicBezTo>
                    <a:pt x="131" y="179"/>
                    <a:pt x="119" y="7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5"/>
            <p:cNvSpPr/>
            <p:nvPr/>
          </p:nvSpPr>
          <p:spPr>
            <a:xfrm>
              <a:off x="5399600" y="3569150"/>
              <a:ext cx="7350" cy="5250"/>
            </a:xfrm>
            <a:custGeom>
              <a:avLst/>
              <a:gdLst/>
              <a:ahLst/>
              <a:cxnLst/>
              <a:rect l="l" t="t" r="r" b="b"/>
              <a:pathLst>
                <a:path w="294" h="210" extrusionOk="0">
                  <a:moveTo>
                    <a:pt x="103" y="1"/>
                  </a:moveTo>
                  <a:cubicBezTo>
                    <a:pt x="42" y="1"/>
                    <a:pt x="1" y="51"/>
                    <a:pt x="7" y="210"/>
                  </a:cubicBezTo>
                  <a:cubicBezTo>
                    <a:pt x="126" y="198"/>
                    <a:pt x="234" y="174"/>
                    <a:pt x="293" y="79"/>
                  </a:cubicBezTo>
                  <a:cubicBezTo>
                    <a:pt x="226" y="40"/>
                    <a:pt x="157"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5"/>
            <p:cNvSpPr/>
            <p:nvPr/>
          </p:nvSpPr>
          <p:spPr>
            <a:xfrm>
              <a:off x="5454250" y="3497000"/>
              <a:ext cx="2700" cy="1200"/>
            </a:xfrm>
            <a:custGeom>
              <a:avLst/>
              <a:gdLst/>
              <a:ahLst/>
              <a:cxnLst/>
              <a:rect l="l" t="t" r="r" b="b"/>
              <a:pathLst>
                <a:path w="108" h="48" extrusionOk="0">
                  <a:moveTo>
                    <a:pt x="72" y="0"/>
                  </a:moveTo>
                  <a:cubicBezTo>
                    <a:pt x="48" y="12"/>
                    <a:pt x="24" y="24"/>
                    <a:pt x="0" y="48"/>
                  </a:cubicBezTo>
                  <a:cubicBezTo>
                    <a:pt x="24" y="48"/>
                    <a:pt x="72" y="48"/>
                    <a:pt x="107" y="24"/>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5"/>
            <p:cNvSpPr/>
            <p:nvPr/>
          </p:nvSpPr>
          <p:spPr>
            <a:xfrm>
              <a:off x="5703975" y="3850375"/>
              <a:ext cx="18475" cy="3525"/>
            </a:xfrm>
            <a:custGeom>
              <a:avLst/>
              <a:gdLst/>
              <a:ahLst/>
              <a:cxnLst/>
              <a:rect l="l" t="t" r="r" b="b"/>
              <a:pathLst>
                <a:path w="739" h="141" extrusionOk="0">
                  <a:moveTo>
                    <a:pt x="379" y="1"/>
                  </a:moveTo>
                  <a:cubicBezTo>
                    <a:pt x="266" y="1"/>
                    <a:pt x="151" y="22"/>
                    <a:pt x="38" y="22"/>
                  </a:cubicBezTo>
                  <a:cubicBezTo>
                    <a:pt x="26" y="22"/>
                    <a:pt x="13" y="22"/>
                    <a:pt x="0" y="22"/>
                  </a:cubicBezTo>
                  <a:lnTo>
                    <a:pt x="0" y="22"/>
                  </a:lnTo>
                  <a:cubicBezTo>
                    <a:pt x="136" y="123"/>
                    <a:pt x="275" y="140"/>
                    <a:pt x="416" y="140"/>
                  </a:cubicBezTo>
                  <a:cubicBezTo>
                    <a:pt x="486" y="140"/>
                    <a:pt x="556" y="136"/>
                    <a:pt x="626" y="136"/>
                  </a:cubicBezTo>
                  <a:cubicBezTo>
                    <a:pt x="664" y="136"/>
                    <a:pt x="701" y="137"/>
                    <a:pt x="739" y="141"/>
                  </a:cubicBezTo>
                  <a:cubicBezTo>
                    <a:pt x="626" y="27"/>
                    <a:pt x="504"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5"/>
            <p:cNvSpPr/>
            <p:nvPr/>
          </p:nvSpPr>
          <p:spPr>
            <a:xfrm>
              <a:off x="5201525" y="3747025"/>
              <a:ext cx="84275" cy="8050"/>
            </a:xfrm>
            <a:custGeom>
              <a:avLst/>
              <a:gdLst/>
              <a:ahLst/>
              <a:cxnLst/>
              <a:rect l="l" t="t" r="r" b="b"/>
              <a:pathLst>
                <a:path w="3371" h="322" extrusionOk="0">
                  <a:moveTo>
                    <a:pt x="465" y="0"/>
                  </a:moveTo>
                  <a:cubicBezTo>
                    <a:pt x="346" y="143"/>
                    <a:pt x="156" y="107"/>
                    <a:pt x="1" y="131"/>
                  </a:cubicBezTo>
                  <a:cubicBezTo>
                    <a:pt x="477" y="322"/>
                    <a:pt x="989" y="203"/>
                    <a:pt x="1477" y="286"/>
                  </a:cubicBezTo>
                  <a:lnTo>
                    <a:pt x="2632" y="238"/>
                  </a:lnTo>
                  <a:cubicBezTo>
                    <a:pt x="2701" y="198"/>
                    <a:pt x="2777" y="188"/>
                    <a:pt x="2855" y="188"/>
                  </a:cubicBezTo>
                  <a:cubicBezTo>
                    <a:pt x="2933" y="188"/>
                    <a:pt x="3012" y="198"/>
                    <a:pt x="3090" y="198"/>
                  </a:cubicBezTo>
                  <a:cubicBezTo>
                    <a:pt x="3190" y="198"/>
                    <a:pt x="3286" y="182"/>
                    <a:pt x="3370" y="107"/>
                  </a:cubicBezTo>
                  <a:cubicBezTo>
                    <a:pt x="3251" y="12"/>
                    <a:pt x="3108" y="0"/>
                    <a:pt x="29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5"/>
            <p:cNvSpPr/>
            <p:nvPr/>
          </p:nvSpPr>
          <p:spPr>
            <a:xfrm>
              <a:off x="5291725" y="3736300"/>
              <a:ext cx="59550" cy="9850"/>
            </a:xfrm>
            <a:custGeom>
              <a:avLst/>
              <a:gdLst/>
              <a:ahLst/>
              <a:cxnLst/>
              <a:rect l="l" t="t" r="r" b="b"/>
              <a:pathLst>
                <a:path w="2382" h="394" extrusionOk="0">
                  <a:moveTo>
                    <a:pt x="298" y="1"/>
                  </a:moveTo>
                  <a:cubicBezTo>
                    <a:pt x="215" y="84"/>
                    <a:pt x="60" y="1"/>
                    <a:pt x="0" y="155"/>
                  </a:cubicBezTo>
                  <a:cubicBezTo>
                    <a:pt x="750" y="370"/>
                    <a:pt x="1548" y="263"/>
                    <a:pt x="2322" y="394"/>
                  </a:cubicBezTo>
                  <a:cubicBezTo>
                    <a:pt x="2382" y="358"/>
                    <a:pt x="2382" y="310"/>
                    <a:pt x="2322" y="263"/>
                  </a:cubicBezTo>
                  <a:cubicBezTo>
                    <a:pt x="1667" y="13"/>
                    <a:pt x="965" y="144"/>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5"/>
            <p:cNvSpPr/>
            <p:nvPr/>
          </p:nvSpPr>
          <p:spPr>
            <a:xfrm>
              <a:off x="5312850" y="3749925"/>
              <a:ext cx="51225" cy="7825"/>
            </a:xfrm>
            <a:custGeom>
              <a:avLst/>
              <a:gdLst/>
              <a:ahLst/>
              <a:cxnLst/>
              <a:rect l="l" t="t" r="r" b="b"/>
              <a:pathLst>
                <a:path w="2049" h="313" extrusionOk="0">
                  <a:moveTo>
                    <a:pt x="703" y="0"/>
                  </a:moveTo>
                  <a:cubicBezTo>
                    <a:pt x="624" y="0"/>
                    <a:pt x="545" y="5"/>
                    <a:pt x="465" y="15"/>
                  </a:cubicBezTo>
                  <a:cubicBezTo>
                    <a:pt x="394" y="69"/>
                    <a:pt x="313" y="69"/>
                    <a:pt x="234" y="69"/>
                  </a:cubicBezTo>
                  <a:cubicBezTo>
                    <a:pt x="155" y="69"/>
                    <a:pt x="78" y="69"/>
                    <a:pt x="13" y="122"/>
                  </a:cubicBezTo>
                  <a:cubicBezTo>
                    <a:pt x="1" y="194"/>
                    <a:pt x="13" y="241"/>
                    <a:pt x="84" y="253"/>
                  </a:cubicBezTo>
                  <a:cubicBezTo>
                    <a:pt x="501" y="265"/>
                    <a:pt x="917" y="301"/>
                    <a:pt x="1334" y="313"/>
                  </a:cubicBezTo>
                  <a:cubicBezTo>
                    <a:pt x="1572" y="313"/>
                    <a:pt x="1810" y="301"/>
                    <a:pt x="2049" y="289"/>
                  </a:cubicBezTo>
                  <a:lnTo>
                    <a:pt x="2049" y="170"/>
                  </a:lnTo>
                  <a:cubicBezTo>
                    <a:pt x="1592" y="150"/>
                    <a:pt x="1154"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5"/>
            <p:cNvSpPr/>
            <p:nvPr/>
          </p:nvSpPr>
          <p:spPr>
            <a:xfrm>
              <a:off x="5360475" y="3742850"/>
              <a:ext cx="50325" cy="9250"/>
            </a:xfrm>
            <a:custGeom>
              <a:avLst/>
              <a:gdLst/>
              <a:ahLst/>
              <a:cxnLst/>
              <a:rect l="l" t="t" r="r" b="b"/>
              <a:pathLst>
                <a:path w="2013" h="370" extrusionOk="0">
                  <a:moveTo>
                    <a:pt x="405" y="12"/>
                  </a:moveTo>
                  <a:cubicBezTo>
                    <a:pt x="286" y="132"/>
                    <a:pt x="84" y="1"/>
                    <a:pt x="1" y="155"/>
                  </a:cubicBezTo>
                  <a:cubicBezTo>
                    <a:pt x="608" y="358"/>
                    <a:pt x="1263" y="286"/>
                    <a:pt x="1906" y="370"/>
                  </a:cubicBezTo>
                  <a:cubicBezTo>
                    <a:pt x="1929" y="370"/>
                    <a:pt x="1977" y="310"/>
                    <a:pt x="2013" y="286"/>
                  </a:cubicBezTo>
                  <a:cubicBezTo>
                    <a:pt x="1489" y="120"/>
                    <a:pt x="941" y="60"/>
                    <a:pt x="405"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5"/>
            <p:cNvSpPr/>
            <p:nvPr/>
          </p:nvSpPr>
          <p:spPr>
            <a:xfrm>
              <a:off x="5254525" y="3732425"/>
              <a:ext cx="44650" cy="8375"/>
            </a:xfrm>
            <a:custGeom>
              <a:avLst/>
              <a:gdLst/>
              <a:ahLst/>
              <a:cxnLst/>
              <a:rect l="l" t="t" r="r" b="b"/>
              <a:pathLst>
                <a:path w="1786" h="335" extrusionOk="0">
                  <a:moveTo>
                    <a:pt x="60" y="1"/>
                  </a:moveTo>
                  <a:cubicBezTo>
                    <a:pt x="0" y="60"/>
                    <a:pt x="0" y="108"/>
                    <a:pt x="60" y="168"/>
                  </a:cubicBezTo>
                  <a:cubicBezTo>
                    <a:pt x="536" y="334"/>
                    <a:pt x="1012" y="239"/>
                    <a:pt x="1488" y="299"/>
                  </a:cubicBezTo>
                  <a:cubicBezTo>
                    <a:pt x="1584" y="275"/>
                    <a:pt x="1726" y="275"/>
                    <a:pt x="1786" y="156"/>
                  </a:cubicBezTo>
                  <a:cubicBezTo>
                    <a:pt x="1691" y="132"/>
                    <a:pt x="1607" y="108"/>
                    <a:pt x="1488" y="96"/>
                  </a:cubicBezTo>
                  <a:cubicBezTo>
                    <a:pt x="1396" y="65"/>
                    <a:pt x="1299" y="58"/>
                    <a:pt x="1200" y="58"/>
                  </a:cubicBezTo>
                  <a:cubicBezTo>
                    <a:pt x="1114" y="58"/>
                    <a:pt x="1028" y="64"/>
                    <a:pt x="942" y="64"/>
                  </a:cubicBezTo>
                  <a:cubicBezTo>
                    <a:pt x="822" y="64"/>
                    <a:pt x="704" y="53"/>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5"/>
            <p:cNvSpPr/>
            <p:nvPr/>
          </p:nvSpPr>
          <p:spPr>
            <a:xfrm>
              <a:off x="5267325" y="3749100"/>
              <a:ext cx="57150" cy="6350"/>
            </a:xfrm>
            <a:custGeom>
              <a:avLst/>
              <a:gdLst/>
              <a:ahLst/>
              <a:cxnLst/>
              <a:rect l="l" t="t" r="r" b="b"/>
              <a:pathLst>
                <a:path w="2286" h="254" extrusionOk="0">
                  <a:moveTo>
                    <a:pt x="738" y="1"/>
                  </a:moveTo>
                  <a:cubicBezTo>
                    <a:pt x="675" y="16"/>
                    <a:pt x="610" y="20"/>
                    <a:pt x="543" y="20"/>
                  </a:cubicBezTo>
                  <a:cubicBezTo>
                    <a:pt x="497" y="20"/>
                    <a:pt x="450" y="18"/>
                    <a:pt x="403" y="18"/>
                  </a:cubicBezTo>
                  <a:cubicBezTo>
                    <a:pt x="264" y="18"/>
                    <a:pt x="125" y="32"/>
                    <a:pt x="0" y="143"/>
                  </a:cubicBezTo>
                  <a:cubicBezTo>
                    <a:pt x="202" y="167"/>
                    <a:pt x="381" y="179"/>
                    <a:pt x="572" y="203"/>
                  </a:cubicBezTo>
                  <a:cubicBezTo>
                    <a:pt x="786" y="233"/>
                    <a:pt x="997" y="254"/>
                    <a:pt x="1208" y="254"/>
                  </a:cubicBezTo>
                  <a:cubicBezTo>
                    <a:pt x="1420" y="254"/>
                    <a:pt x="1631" y="233"/>
                    <a:pt x="1845" y="179"/>
                  </a:cubicBezTo>
                  <a:cubicBezTo>
                    <a:pt x="2000" y="143"/>
                    <a:pt x="2179" y="203"/>
                    <a:pt x="2286" y="48"/>
                  </a:cubicBezTo>
                  <a:cubicBezTo>
                    <a:pt x="1762" y="48"/>
                    <a:pt x="1250" y="36"/>
                    <a:pt x="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5"/>
            <p:cNvSpPr/>
            <p:nvPr/>
          </p:nvSpPr>
          <p:spPr>
            <a:xfrm>
              <a:off x="5198550" y="3727675"/>
              <a:ext cx="34250" cy="7175"/>
            </a:xfrm>
            <a:custGeom>
              <a:avLst/>
              <a:gdLst/>
              <a:ahLst/>
              <a:cxnLst/>
              <a:rect l="l" t="t" r="r" b="b"/>
              <a:pathLst>
                <a:path w="1370" h="287" extrusionOk="0">
                  <a:moveTo>
                    <a:pt x="13" y="0"/>
                  </a:moveTo>
                  <a:cubicBezTo>
                    <a:pt x="1" y="48"/>
                    <a:pt x="1" y="108"/>
                    <a:pt x="1" y="167"/>
                  </a:cubicBezTo>
                  <a:cubicBezTo>
                    <a:pt x="394" y="203"/>
                    <a:pt x="775" y="238"/>
                    <a:pt x="1167" y="286"/>
                  </a:cubicBezTo>
                  <a:cubicBezTo>
                    <a:pt x="1239" y="250"/>
                    <a:pt x="1310" y="227"/>
                    <a:pt x="1358" y="143"/>
                  </a:cubicBezTo>
                  <a:cubicBezTo>
                    <a:pt x="1370" y="84"/>
                    <a:pt x="1346" y="60"/>
                    <a:pt x="1287" y="48"/>
                  </a:cubicBezTo>
                  <a:cubicBezTo>
                    <a:pt x="1191" y="24"/>
                    <a:pt x="1120" y="24"/>
                    <a:pt x="1025" y="24"/>
                  </a:cubicBezTo>
                  <a:cubicBezTo>
                    <a:pt x="1025" y="48"/>
                    <a:pt x="1013" y="60"/>
                    <a:pt x="953" y="60"/>
                  </a:cubicBezTo>
                  <a:cubicBezTo>
                    <a:pt x="947" y="63"/>
                    <a:pt x="940" y="64"/>
                    <a:pt x="931" y="64"/>
                  </a:cubicBezTo>
                  <a:cubicBezTo>
                    <a:pt x="906" y="64"/>
                    <a:pt x="873" y="51"/>
                    <a:pt x="846" y="24"/>
                  </a:cubicBezTo>
                  <a:cubicBezTo>
                    <a:pt x="584" y="12"/>
                    <a:pt x="298" y="12"/>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5"/>
            <p:cNvSpPr/>
            <p:nvPr/>
          </p:nvSpPr>
          <p:spPr>
            <a:xfrm>
              <a:off x="5228025" y="3730275"/>
              <a:ext cx="28600" cy="6650"/>
            </a:xfrm>
            <a:custGeom>
              <a:avLst/>
              <a:gdLst/>
              <a:ahLst/>
              <a:cxnLst/>
              <a:rect l="l" t="t" r="r" b="b"/>
              <a:pathLst>
                <a:path w="1144" h="266" extrusionOk="0">
                  <a:moveTo>
                    <a:pt x="666" y="1"/>
                  </a:moveTo>
                  <a:cubicBezTo>
                    <a:pt x="503" y="1"/>
                    <a:pt x="340" y="21"/>
                    <a:pt x="179" y="63"/>
                  </a:cubicBezTo>
                  <a:lnTo>
                    <a:pt x="0" y="194"/>
                  </a:lnTo>
                  <a:cubicBezTo>
                    <a:pt x="369" y="206"/>
                    <a:pt x="762" y="242"/>
                    <a:pt x="1131" y="265"/>
                  </a:cubicBezTo>
                  <a:lnTo>
                    <a:pt x="1131" y="99"/>
                  </a:lnTo>
                  <a:lnTo>
                    <a:pt x="1143" y="63"/>
                  </a:lnTo>
                  <a:cubicBezTo>
                    <a:pt x="989" y="21"/>
                    <a:pt x="828"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5"/>
            <p:cNvSpPr/>
            <p:nvPr/>
          </p:nvSpPr>
          <p:spPr>
            <a:xfrm>
              <a:off x="5350050" y="3742550"/>
              <a:ext cx="20575" cy="4800"/>
            </a:xfrm>
            <a:custGeom>
              <a:avLst/>
              <a:gdLst/>
              <a:ahLst/>
              <a:cxnLst/>
              <a:rect l="l" t="t" r="r" b="b"/>
              <a:pathLst>
                <a:path w="823" h="192" extrusionOk="0">
                  <a:moveTo>
                    <a:pt x="1" y="1"/>
                  </a:moveTo>
                  <a:lnTo>
                    <a:pt x="1" y="132"/>
                  </a:lnTo>
                  <a:cubicBezTo>
                    <a:pt x="132" y="132"/>
                    <a:pt x="287" y="144"/>
                    <a:pt x="418" y="167"/>
                  </a:cubicBezTo>
                  <a:cubicBezTo>
                    <a:pt x="549" y="120"/>
                    <a:pt x="715" y="191"/>
                    <a:pt x="822" y="24"/>
                  </a:cubicBezTo>
                  <a:cubicBezTo>
                    <a:pt x="537" y="24"/>
                    <a:pt x="263"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5"/>
            <p:cNvSpPr/>
            <p:nvPr/>
          </p:nvSpPr>
          <p:spPr>
            <a:xfrm>
              <a:off x="5198850" y="3763925"/>
              <a:ext cx="133075" cy="11700"/>
            </a:xfrm>
            <a:custGeom>
              <a:avLst/>
              <a:gdLst/>
              <a:ahLst/>
              <a:cxnLst/>
              <a:rect l="l" t="t" r="r" b="b"/>
              <a:pathLst>
                <a:path w="5323" h="468" extrusionOk="0">
                  <a:moveTo>
                    <a:pt x="275" y="1"/>
                  </a:moveTo>
                  <a:cubicBezTo>
                    <a:pt x="182" y="1"/>
                    <a:pt x="92" y="9"/>
                    <a:pt x="1" y="27"/>
                  </a:cubicBezTo>
                  <a:lnTo>
                    <a:pt x="1" y="158"/>
                  </a:lnTo>
                  <a:cubicBezTo>
                    <a:pt x="60" y="205"/>
                    <a:pt x="108" y="265"/>
                    <a:pt x="155" y="301"/>
                  </a:cubicBezTo>
                  <a:cubicBezTo>
                    <a:pt x="513" y="301"/>
                    <a:pt x="882" y="324"/>
                    <a:pt x="1239" y="324"/>
                  </a:cubicBezTo>
                  <a:cubicBezTo>
                    <a:pt x="1394" y="396"/>
                    <a:pt x="1572" y="348"/>
                    <a:pt x="1715" y="420"/>
                  </a:cubicBezTo>
                  <a:cubicBezTo>
                    <a:pt x="1759" y="429"/>
                    <a:pt x="1804" y="435"/>
                    <a:pt x="1847" y="435"/>
                  </a:cubicBezTo>
                  <a:cubicBezTo>
                    <a:pt x="1909" y="435"/>
                    <a:pt x="1969" y="424"/>
                    <a:pt x="2025" y="396"/>
                  </a:cubicBezTo>
                  <a:cubicBezTo>
                    <a:pt x="2184" y="389"/>
                    <a:pt x="2339" y="371"/>
                    <a:pt x="2493" y="371"/>
                  </a:cubicBezTo>
                  <a:cubicBezTo>
                    <a:pt x="2615" y="371"/>
                    <a:pt x="2737" y="383"/>
                    <a:pt x="2858" y="420"/>
                  </a:cubicBezTo>
                  <a:lnTo>
                    <a:pt x="4287" y="467"/>
                  </a:lnTo>
                  <a:cubicBezTo>
                    <a:pt x="4364" y="443"/>
                    <a:pt x="4444" y="436"/>
                    <a:pt x="4525" y="436"/>
                  </a:cubicBezTo>
                  <a:cubicBezTo>
                    <a:pt x="4647" y="436"/>
                    <a:pt x="4771" y="452"/>
                    <a:pt x="4891" y="452"/>
                  </a:cubicBezTo>
                  <a:cubicBezTo>
                    <a:pt x="5045" y="452"/>
                    <a:pt x="5193" y="425"/>
                    <a:pt x="5323" y="301"/>
                  </a:cubicBezTo>
                  <a:cubicBezTo>
                    <a:pt x="4846" y="158"/>
                    <a:pt x="4334" y="229"/>
                    <a:pt x="3870" y="86"/>
                  </a:cubicBezTo>
                  <a:cubicBezTo>
                    <a:pt x="3662" y="45"/>
                    <a:pt x="3453" y="24"/>
                    <a:pt x="3245" y="24"/>
                  </a:cubicBezTo>
                  <a:cubicBezTo>
                    <a:pt x="3037" y="24"/>
                    <a:pt x="2828" y="45"/>
                    <a:pt x="2620" y="86"/>
                  </a:cubicBezTo>
                  <a:cubicBezTo>
                    <a:pt x="2549" y="110"/>
                    <a:pt x="2465" y="146"/>
                    <a:pt x="2382" y="158"/>
                  </a:cubicBezTo>
                  <a:cubicBezTo>
                    <a:pt x="2334" y="134"/>
                    <a:pt x="2287" y="122"/>
                    <a:pt x="2237" y="122"/>
                  </a:cubicBezTo>
                  <a:cubicBezTo>
                    <a:pt x="2188" y="122"/>
                    <a:pt x="2138" y="134"/>
                    <a:pt x="2084" y="158"/>
                  </a:cubicBezTo>
                  <a:cubicBezTo>
                    <a:pt x="1927" y="111"/>
                    <a:pt x="1768" y="101"/>
                    <a:pt x="1607" y="101"/>
                  </a:cubicBezTo>
                  <a:cubicBezTo>
                    <a:pt x="1477" y="101"/>
                    <a:pt x="1346" y="108"/>
                    <a:pt x="1216" y="108"/>
                  </a:cubicBezTo>
                  <a:cubicBezTo>
                    <a:pt x="1055" y="108"/>
                    <a:pt x="895" y="97"/>
                    <a:pt x="739" y="51"/>
                  </a:cubicBezTo>
                  <a:cubicBezTo>
                    <a:pt x="577" y="21"/>
                    <a:pt x="424"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5"/>
            <p:cNvSpPr/>
            <p:nvPr/>
          </p:nvSpPr>
          <p:spPr>
            <a:xfrm>
              <a:off x="5310175" y="3777375"/>
              <a:ext cx="39025" cy="6675"/>
            </a:xfrm>
            <a:custGeom>
              <a:avLst/>
              <a:gdLst/>
              <a:ahLst/>
              <a:cxnLst/>
              <a:rect l="l" t="t" r="r" b="b"/>
              <a:pathLst>
                <a:path w="1561" h="267" extrusionOk="0">
                  <a:moveTo>
                    <a:pt x="1024" y="1"/>
                  </a:moveTo>
                  <a:lnTo>
                    <a:pt x="1" y="48"/>
                  </a:lnTo>
                  <a:lnTo>
                    <a:pt x="1" y="167"/>
                  </a:lnTo>
                  <a:cubicBezTo>
                    <a:pt x="393" y="167"/>
                    <a:pt x="763" y="179"/>
                    <a:pt x="1132" y="203"/>
                  </a:cubicBezTo>
                  <a:cubicBezTo>
                    <a:pt x="1220" y="209"/>
                    <a:pt x="1326" y="266"/>
                    <a:pt x="1410" y="266"/>
                  </a:cubicBezTo>
                  <a:cubicBezTo>
                    <a:pt x="1485" y="266"/>
                    <a:pt x="1543" y="222"/>
                    <a:pt x="1560" y="60"/>
                  </a:cubicBezTo>
                  <a:cubicBezTo>
                    <a:pt x="1382" y="48"/>
                    <a:pt x="1203" y="25"/>
                    <a:pt x="10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5"/>
            <p:cNvSpPr/>
            <p:nvPr/>
          </p:nvSpPr>
          <p:spPr>
            <a:xfrm>
              <a:off x="5249450" y="3771100"/>
              <a:ext cx="20875" cy="3325"/>
            </a:xfrm>
            <a:custGeom>
              <a:avLst/>
              <a:gdLst/>
              <a:ahLst/>
              <a:cxnLst/>
              <a:rect l="l" t="t" r="r" b="b"/>
              <a:pathLst>
                <a:path w="835" h="133" extrusionOk="0">
                  <a:moveTo>
                    <a:pt x="434" y="0"/>
                  </a:moveTo>
                  <a:cubicBezTo>
                    <a:pt x="292" y="0"/>
                    <a:pt x="146" y="42"/>
                    <a:pt x="1" y="109"/>
                  </a:cubicBezTo>
                  <a:cubicBezTo>
                    <a:pt x="286" y="121"/>
                    <a:pt x="572" y="121"/>
                    <a:pt x="834" y="133"/>
                  </a:cubicBezTo>
                  <a:cubicBezTo>
                    <a:pt x="706" y="39"/>
                    <a:pt x="571"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5"/>
            <p:cNvSpPr/>
            <p:nvPr/>
          </p:nvSpPr>
          <p:spPr>
            <a:xfrm>
              <a:off x="5229800" y="3771500"/>
              <a:ext cx="11950" cy="2925"/>
            </a:xfrm>
            <a:custGeom>
              <a:avLst/>
              <a:gdLst/>
              <a:ahLst/>
              <a:cxnLst/>
              <a:rect l="l" t="t" r="r" b="b"/>
              <a:pathLst>
                <a:path w="478" h="117" extrusionOk="0">
                  <a:moveTo>
                    <a:pt x="206" y="0"/>
                  </a:moveTo>
                  <a:cubicBezTo>
                    <a:pt x="138" y="0"/>
                    <a:pt x="69" y="12"/>
                    <a:pt x="1" y="21"/>
                  </a:cubicBezTo>
                  <a:cubicBezTo>
                    <a:pt x="156" y="117"/>
                    <a:pt x="310" y="117"/>
                    <a:pt x="477" y="117"/>
                  </a:cubicBezTo>
                  <a:cubicBezTo>
                    <a:pt x="399" y="25"/>
                    <a:pt x="305"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5"/>
            <p:cNvSpPr/>
            <p:nvPr/>
          </p:nvSpPr>
          <p:spPr>
            <a:xfrm>
              <a:off x="5224150" y="3713700"/>
              <a:ext cx="14325" cy="4425"/>
            </a:xfrm>
            <a:custGeom>
              <a:avLst/>
              <a:gdLst/>
              <a:ahLst/>
              <a:cxnLst/>
              <a:rect l="l" t="t" r="r" b="b"/>
              <a:pathLst>
                <a:path w="573" h="177" extrusionOk="0">
                  <a:moveTo>
                    <a:pt x="206" y="1"/>
                  </a:moveTo>
                  <a:cubicBezTo>
                    <a:pt x="139" y="1"/>
                    <a:pt x="71" y="7"/>
                    <a:pt x="1" y="24"/>
                  </a:cubicBezTo>
                  <a:lnTo>
                    <a:pt x="1" y="131"/>
                  </a:lnTo>
                  <a:cubicBezTo>
                    <a:pt x="95" y="162"/>
                    <a:pt x="196" y="177"/>
                    <a:pt x="298" y="177"/>
                  </a:cubicBezTo>
                  <a:cubicBezTo>
                    <a:pt x="390" y="177"/>
                    <a:pt x="482" y="165"/>
                    <a:pt x="572" y="143"/>
                  </a:cubicBezTo>
                  <a:lnTo>
                    <a:pt x="572" y="47"/>
                  </a:lnTo>
                  <a:cubicBezTo>
                    <a:pt x="455" y="24"/>
                    <a:pt x="333"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5"/>
            <p:cNvSpPr/>
            <p:nvPr/>
          </p:nvSpPr>
          <p:spPr>
            <a:xfrm>
              <a:off x="5198550" y="3711300"/>
              <a:ext cx="4500" cy="3300"/>
            </a:xfrm>
            <a:custGeom>
              <a:avLst/>
              <a:gdLst/>
              <a:ahLst/>
              <a:cxnLst/>
              <a:rect l="l" t="t" r="r" b="b"/>
              <a:pathLst>
                <a:path w="180" h="132" extrusionOk="0">
                  <a:moveTo>
                    <a:pt x="48" y="1"/>
                  </a:moveTo>
                  <a:cubicBezTo>
                    <a:pt x="36" y="24"/>
                    <a:pt x="13" y="48"/>
                    <a:pt x="1" y="72"/>
                  </a:cubicBezTo>
                  <a:cubicBezTo>
                    <a:pt x="60" y="84"/>
                    <a:pt x="120" y="120"/>
                    <a:pt x="179" y="131"/>
                  </a:cubicBez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5"/>
            <p:cNvSpPr/>
            <p:nvPr/>
          </p:nvSpPr>
          <p:spPr>
            <a:xfrm>
              <a:off x="5217300" y="3764200"/>
              <a:ext cx="33675" cy="3975"/>
            </a:xfrm>
            <a:custGeom>
              <a:avLst/>
              <a:gdLst/>
              <a:ahLst/>
              <a:cxnLst/>
              <a:rect l="l" t="t" r="r" b="b"/>
              <a:pathLst>
                <a:path w="1347" h="159" extrusionOk="0">
                  <a:moveTo>
                    <a:pt x="709" y="1"/>
                  </a:moveTo>
                  <a:cubicBezTo>
                    <a:pt x="491" y="1"/>
                    <a:pt x="274" y="28"/>
                    <a:pt x="61" y="28"/>
                  </a:cubicBezTo>
                  <a:cubicBezTo>
                    <a:pt x="41" y="28"/>
                    <a:pt x="21" y="28"/>
                    <a:pt x="1" y="28"/>
                  </a:cubicBezTo>
                  <a:lnTo>
                    <a:pt x="1" y="28"/>
                  </a:lnTo>
                  <a:cubicBezTo>
                    <a:pt x="194" y="132"/>
                    <a:pt x="391" y="159"/>
                    <a:pt x="589" y="159"/>
                  </a:cubicBezTo>
                  <a:cubicBezTo>
                    <a:pt x="796" y="159"/>
                    <a:pt x="1004" y="130"/>
                    <a:pt x="1207" y="130"/>
                  </a:cubicBezTo>
                  <a:cubicBezTo>
                    <a:pt x="1254" y="130"/>
                    <a:pt x="1300" y="131"/>
                    <a:pt x="1346" y="135"/>
                  </a:cubicBezTo>
                  <a:cubicBezTo>
                    <a:pt x="1137" y="28"/>
                    <a:pt x="923" y="1"/>
                    <a:pt x="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5"/>
            <p:cNvSpPr/>
            <p:nvPr/>
          </p:nvSpPr>
          <p:spPr>
            <a:xfrm>
              <a:off x="5262850" y="3760500"/>
              <a:ext cx="32775" cy="5550"/>
            </a:xfrm>
            <a:custGeom>
              <a:avLst/>
              <a:gdLst/>
              <a:ahLst/>
              <a:cxnLst/>
              <a:rect l="l" t="t" r="r" b="b"/>
              <a:pathLst>
                <a:path w="1311" h="222" extrusionOk="0">
                  <a:moveTo>
                    <a:pt x="723" y="1"/>
                  </a:moveTo>
                  <a:cubicBezTo>
                    <a:pt x="523" y="1"/>
                    <a:pt x="320" y="24"/>
                    <a:pt x="119" y="24"/>
                  </a:cubicBezTo>
                  <a:cubicBezTo>
                    <a:pt x="79" y="24"/>
                    <a:pt x="40" y="23"/>
                    <a:pt x="0" y="21"/>
                  </a:cubicBezTo>
                  <a:lnTo>
                    <a:pt x="0" y="21"/>
                  </a:lnTo>
                  <a:cubicBezTo>
                    <a:pt x="36" y="57"/>
                    <a:pt x="48" y="104"/>
                    <a:pt x="36" y="140"/>
                  </a:cubicBezTo>
                  <a:cubicBezTo>
                    <a:pt x="60" y="164"/>
                    <a:pt x="96" y="188"/>
                    <a:pt x="119" y="199"/>
                  </a:cubicBezTo>
                  <a:cubicBezTo>
                    <a:pt x="335" y="213"/>
                    <a:pt x="543" y="222"/>
                    <a:pt x="749" y="222"/>
                  </a:cubicBezTo>
                  <a:cubicBezTo>
                    <a:pt x="917" y="222"/>
                    <a:pt x="1084" y="216"/>
                    <a:pt x="1251" y="199"/>
                  </a:cubicBezTo>
                  <a:cubicBezTo>
                    <a:pt x="1274" y="176"/>
                    <a:pt x="1298" y="140"/>
                    <a:pt x="1310" y="116"/>
                  </a:cubicBezTo>
                  <a:cubicBezTo>
                    <a:pt x="1120" y="24"/>
                    <a:pt x="923" y="1"/>
                    <a:pt x="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5"/>
            <p:cNvSpPr/>
            <p:nvPr/>
          </p:nvSpPr>
          <p:spPr>
            <a:xfrm>
              <a:off x="5258375" y="3763975"/>
              <a:ext cx="6875" cy="3600"/>
            </a:xfrm>
            <a:custGeom>
              <a:avLst/>
              <a:gdLst/>
              <a:ahLst/>
              <a:cxnLst/>
              <a:rect l="l" t="t" r="r" b="b"/>
              <a:pathLst>
                <a:path w="275" h="144" extrusionOk="0">
                  <a:moveTo>
                    <a:pt x="215" y="1"/>
                  </a:moveTo>
                  <a:lnTo>
                    <a:pt x="227" y="25"/>
                  </a:lnTo>
                  <a:cubicBezTo>
                    <a:pt x="156" y="60"/>
                    <a:pt x="84" y="96"/>
                    <a:pt x="1" y="144"/>
                  </a:cubicBezTo>
                  <a:lnTo>
                    <a:pt x="263" y="144"/>
                  </a:lnTo>
                  <a:cubicBezTo>
                    <a:pt x="275" y="84"/>
                    <a:pt x="263" y="37"/>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5"/>
            <p:cNvSpPr/>
            <p:nvPr/>
          </p:nvSpPr>
          <p:spPr>
            <a:xfrm>
              <a:off x="5338450" y="3779475"/>
              <a:ext cx="33075" cy="6550"/>
            </a:xfrm>
            <a:custGeom>
              <a:avLst/>
              <a:gdLst/>
              <a:ahLst/>
              <a:cxnLst/>
              <a:rect l="l" t="t" r="r" b="b"/>
              <a:pathLst>
                <a:path w="1323" h="262" extrusionOk="0">
                  <a:moveTo>
                    <a:pt x="429" y="0"/>
                  </a:moveTo>
                  <a:cubicBezTo>
                    <a:pt x="334" y="155"/>
                    <a:pt x="132" y="71"/>
                    <a:pt x="1" y="131"/>
                  </a:cubicBezTo>
                  <a:cubicBezTo>
                    <a:pt x="13" y="155"/>
                    <a:pt x="36" y="202"/>
                    <a:pt x="48" y="238"/>
                  </a:cubicBezTo>
                  <a:cubicBezTo>
                    <a:pt x="477" y="250"/>
                    <a:pt x="894" y="250"/>
                    <a:pt x="1322" y="262"/>
                  </a:cubicBezTo>
                  <a:cubicBezTo>
                    <a:pt x="1322" y="214"/>
                    <a:pt x="1310" y="179"/>
                    <a:pt x="1310" y="131"/>
                  </a:cubicBezTo>
                  <a:cubicBezTo>
                    <a:pt x="1013" y="83"/>
                    <a:pt x="727" y="36"/>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5"/>
            <p:cNvSpPr/>
            <p:nvPr/>
          </p:nvSpPr>
          <p:spPr>
            <a:xfrm>
              <a:off x="5364050" y="3903875"/>
              <a:ext cx="3000" cy="7475"/>
            </a:xfrm>
            <a:custGeom>
              <a:avLst/>
              <a:gdLst/>
              <a:ahLst/>
              <a:cxnLst/>
              <a:rect l="l" t="t" r="r" b="b"/>
              <a:pathLst>
                <a:path w="120" h="299" extrusionOk="0">
                  <a:moveTo>
                    <a:pt x="120" y="1"/>
                  </a:moveTo>
                  <a:cubicBezTo>
                    <a:pt x="24" y="84"/>
                    <a:pt x="1" y="179"/>
                    <a:pt x="1" y="298"/>
                  </a:cubicBezTo>
                  <a:cubicBezTo>
                    <a:pt x="36" y="298"/>
                    <a:pt x="84" y="287"/>
                    <a:pt x="108" y="275"/>
                  </a:cubicBezTo>
                  <a:cubicBezTo>
                    <a:pt x="108" y="179"/>
                    <a:pt x="120" y="96"/>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5"/>
            <p:cNvSpPr/>
            <p:nvPr/>
          </p:nvSpPr>
          <p:spPr>
            <a:xfrm>
              <a:off x="5392925" y="3845250"/>
              <a:ext cx="3300" cy="1425"/>
            </a:xfrm>
            <a:custGeom>
              <a:avLst/>
              <a:gdLst/>
              <a:ahLst/>
              <a:cxnLst/>
              <a:rect l="l" t="t" r="r" b="b"/>
              <a:pathLst>
                <a:path w="132" h="57" extrusionOk="0">
                  <a:moveTo>
                    <a:pt x="96" y="0"/>
                  </a:moveTo>
                  <a:cubicBezTo>
                    <a:pt x="60" y="12"/>
                    <a:pt x="24" y="24"/>
                    <a:pt x="0" y="48"/>
                  </a:cubicBezTo>
                  <a:cubicBezTo>
                    <a:pt x="18" y="54"/>
                    <a:pt x="39" y="57"/>
                    <a:pt x="61" y="57"/>
                  </a:cubicBezTo>
                  <a:cubicBezTo>
                    <a:pt x="84" y="57"/>
                    <a:pt x="108" y="54"/>
                    <a:pt x="131" y="48"/>
                  </a:cubicBezTo>
                  <a:cubicBezTo>
                    <a:pt x="131" y="24"/>
                    <a:pt x="96"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5"/>
            <p:cNvSpPr/>
            <p:nvPr/>
          </p:nvSpPr>
          <p:spPr>
            <a:xfrm>
              <a:off x="5457825" y="2755825"/>
              <a:ext cx="28000" cy="9475"/>
            </a:xfrm>
            <a:custGeom>
              <a:avLst/>
              <a:gdLst/>
              <a:ahLst/>
              <a:cxnLst/>
              <a:rect l="l" t="t" r="r" b="b"/>
              <a:pathLst>
                <a:path w="1120" h="379" extrusionOk="0">
                  <a:moveTo>
                    <a:pt x="119" y="1"/>
                  </a:moveTo>
                  <a:cubicBezTo>
                    <a:pt x="83" y="24"/>
                    <a:pt x="36" y="24"/>
                    <a:pt x="24" y="24"/>
                  </a:cubicBezTo>
                  <a:cubicBezTo>
                    <a:pt x="24" y="120"/>
                    <a:pt x="0" y="215"/>
                    <a:pt x="0" y="310"/>
                  </a:cubicBezTo>
                  <a:cubicBezTo>
                    <a:pt x="83" y="360"/>
                    <a:pt x="171" y="379"/>
                    <a:pt x="261" y="379"/>
                  </a:cubicBezTo>
                  <a:cubicBezTo>
                    <a:pt x="364" y="379"/>
                    <a:pt x="470" y="354"/>
                    <a:pt x="572" y="322"/>
                  </a:cubicBezTo>
                  <a:cubicBezTo>
                    <a:pt x="595" y="316"/>
                    <a:pt x="616" y="313"/>
                    <a:pt x="637" y="313"/>
                  </a:cubicBezTo>
                  <a:cubicBezTo>
                    <a:pt x="658" y="313"/>
                    <a:pt x="679" y="316"/>
                    <a:pt x="702" y="322"/>
                  </a:cubicBezTo>
                  <a:cubicBezTo>
                    <a:pt x="833" y="310"/>
                    <a:pt x="976" y="286"/>
                    <a:pt x="1107" y="262"/>
                  </a:cubicBezTo>
                  <a:cubicBezTo>
                    <a:pt x="1119" y="191"/>
                    <a:pt x="1119" y="120"/>
                    <a:pt x="1119" y="48"/>
                  </a:cubicBezTo>
                  <a:cubicBezTo>
                    <a:pt x="774" y="24"/>
                    <a:pt x="452" y="1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5"/>
            <p:cNvSpPr/>
            <p:nvPr/>
          </p:nvSpPr>
          <p:spPr>
            <a:xfrm>
              <a:off x="5457225" y="2763575"/>
              <a:ext cx="14000" cy="3625"/>
            </a:xfrm>
            <a:custGeom>
              <a:avLst/>
              <a:gdLst/>
              <a:ahLst/>
              <a:cxnLst/>
              <a:rect l="l" t="t" r="r" b="b"/>
              <a:pathLst>
                <a:path w="560" h="145" extrusionOk="0">
                  <a:moveTo>
                    <a:pt x="0" y="0"/>
                  </a:moveTo>
                  <a:cubicBezTo>
                    <a:pt x="97" y="97"/>
                    <a:pt x="194" y="144"/>
                    <a:pt x="289" y="144"/>
                  </a:cubicBezTo>
                  <a:cubicBezTo>
                    <a:pt x="381" y="144"/>
                    <a:pt x="472" y="100"/>
                    <a:pt x="560" y="12"/>
                  </a:cubicBezTo>
                  <a:cubicBezTo>
                    <a:pt x="381" y="12"/>
                    <a:pt x="19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5"/>
            <p:cNvSpPr/>
            <p:nvPr/>
          </p:nvSpPr>
          <p:spPr>
            <a:xfrm>
              <a:off x="5428050" y="2827850"/>
              <a:ext cx="4475" cy="6875"/>
            </a:xfrm>
            <a:custGeom>
              <a:avLst/>
              <a:gdLst/>
              <a:ahLst/>
              <a:cxnLst/>
              <a:rect l="l" t="t" r="r" b="b"/>
              <a:pathLst>
                <a:path w="179" h="275" extrusionOk="0">
                  <a:moveTo>
                    <a:pt x="48" y="1"/>
                  </a:moveTo>
                  <a:lnTo>
                    <a:pt x="48" y="1"/>
                  </a:lnTo>
                  <a:cubicBezTo>
                    <a:pt x="36" y="96"/>
                    <a:pt x="24" y="191"/>
                    <a:pt x="0" y="275"/>
                  </a:cubicBezTo>
                  <a:cubicBezTo>
                    <a:pt x="179" y="215"/>
                    <a:pt x="179" y="120"/>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5"/>
            <p:cNvSpPr/>
            <p:nvPr/>
          </p:nvSpPr>
          <p:spPr>
            <a:xfrm>
              <a:off x="5432225" y="2842450"/>
              <a:ext cx="3875" cy="3750"/>
            </a:xfrm>
            <a:custGeom>
              <a:avLst/>
              <a:gdLst/>
              <a:ahLst/>
              <a:cxnLst/>
              <a:rect l="l" t="t" r="r" b="b"/>
              <a:pathLst>
                <a:path w="155" h="150" extrusionOk="0">
                  <a:moveTo>
                    <a:pt x="0" y="0"/>
                  </a:moveTo>
                  <a:lnTo>
                    <a:pt x="0" y="131"/>
                  </a:lnTo>
                  <a:cubicBezTo>
                    <a:pt x="24" y="143"/>
                    <a:pt x="48" y="149"/>
                    <a:pt x="73" y="149"/>
                  </a:cubicBezTo>
                  <a:cubicBezTo>
                    <a:pt x="98" y="149"/>
                    <a:pt x="125" y="143"/>
                    <a:pt x="155" y="131"/>
                  </a:cubicBezTo>
                  <a:cubicBezTo>
                    <a:pt x="107" y="95"/>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5"/>
            <p:cNvSpPr/>
            <p:nvPr/>
          </p:nvSpPr>
          <p:spPr>
            <a:xfrm>
              <a:off x="5421800" y="2795425"/>
              <a:ext cx="3000" cy="3875"/>
            </a:xfrm>
            <a:custGeom>
              <a:avLst/>
              <a:gdLst/>
              <a:ahLst/>
              <a:cxnLst/>
              <a:rect l="l" t="t" r="r" b="b"/>
              <a:pathLst>
                <a:path w="120" h="155" extrusionOk="0">
                  <a:moveTo>
                    <a:pt x="119" y="0"/>
                  </a:moveTo>
                  <a:cubicBezTo>
                    <a:pt x="72" y="48"/>
                    <a:pt x="48" y="107"/>
                    <a:pt x="0" y="155"/>
                  </a:cubicBezTo>
                  <a:cubicBezTo>
                    <a:pt x="48" y="107"/>
                    <a:pt x="72" y="71"/>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5"/>
            <p:cNvSpPr/>
            <p:nvPr/>
          </p:nvSpPr>
          <p:spPr>
            <a:xfrm>
              <a:off x="5951325" y="3483900"/>
              <a:ext cx="55400" cy="4775"/>
            </a:xfrm>
            <a:custGeom>
              <a:avLst/>
              <a:gdLst/>
              <a:ahLst/>
              <a:cxnLst/>
              <a:rect l="l" t="t" r="r" b="b"/>
              <a:pathLst>
                <a:path w="2216" h="191" extrusionOk="0">
                  <a:moveTo>
                    <a:pt x="1203" y="0"/>
                  </a:moveTo>
                  <a:lnTo>
                    <a:pt x="48" y="48"/>
                  </a:lnTo>
                  <a:cubicBezTo>
                    <a:pt x="1" y="95"/>
                    <a:pt x="1" y="131"/>
                    <a:pt x="60" y="167"/>
                  </a:cubicBezTo>
                  <a:lnTo>
                    <a:pt x="1060" y="167"/>
                  </a:lnTo>
                  <a:cubicBezTo>
                    <a:pt x="1251" y="179"/>
                    <a:pt x="1441" y="179"/>
                    <a:pt x="1632" y="191"/>
                  </a:cubicBezTo>
                  <a:cubicBezTo>
                    <a:pt x="1810" y="179"/>
                    <a:pt x="2013" y="167"/>
                    <a:pt x="2215" y="131"/>
                  </a:cubicBezTo>
                  <a:cubicBezTo>
                    <a:pt x="2215" y="107"/>
                    <a:pt x="2215" y="60"/>
                    <a:pt x="2203" y="36"/>
                  </a:cubicBezTo>
                  <a:cubicBezTo>
                    <a:pt x="1870" y="12"/>
                    <a:pt x="1536" y="12"/>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5"/>
            <p:cNvSpPr/>
            <p:nvPr/>
          </p:nvSpPr>
          <p:spPr>
            <a:xfrm>
              <a:off x="5871550" y="3480325"/>
              <a:ext cx="52725" cy="5800"/>
            </a:xfrm>
            <a:custGeom>
              <a:avLst/>
              <a:gdLst/>
              <a:ahLst/>
              <a:cxnLst/>
              <a:rect l="l" t="t" r="r" b="b"/>
              <a:pathLst>
                <a:path w="2109" h="232" extrusionOk="0">
                  <a:moveTo>
                    <a:pt x="798" y="0"/>
                  </a:moveTo>
                  <a:cubicBezTo>
                    <a:pt x="536" y="12"/>
                    <a:pt x="298" y="24"/>
                    <a:pt x="60" y="36"/>
                  </a:cubicBezTo>
                  <a:cubicBezTo>
                    <a:pt x="1" y="84"/>
                    <a:pt x="1" y="119"/>
                    <a:pt x="60" y="155"/>
                  </a:cubicBezTo>
                  <a:cubicBezTo>
                    <a:pt x="263" y="179"/>
                    <a:pt x="465" y="179"/>
                    <a:pt x="656" y="191"/>
                  </a:cubicBezTo>
                  <a:lnTo>
                    <a:pt x="1346" y="191"/>
                  </a:lnTo>
                  <a:cubicBezTo>
                    <a:pt x="1381" y="205"/>
                    <a:pt x="1416" y="211"/>
                    <a:pt x="1453" y="211"/>
                  </a:cubicBezTo>
                  <a:cubicBezTo>
                    <a:pt x="1479" y="211"/>
                    <a:pt x="1507" y="208"/>
                    <a:pt x="1537" y="203"/>
                  </a:cubicBezTo>
                  <a:cubicBezTo>
                    <a:pt x="1632" y="191"/>
                    <a:pt x="1703" y="191"/>
                    <a:pt x="1787" y="191"/>
                  </a:cubicBezTo>
                  <a:cubicBezTo>
                    <a:pt x="1834" y="217"/>
                    <a:pt x="1881" y="232"/>
                    <a:pt x="1929" y="232"/>
                  </a:cubicBezTo>
                  <a:cubicBezTo>
                    <a:pt x="1988" y="232"/>
                    <a:pt x="2048" y="208"/>
                    <a:pt x="2108" y="155"/>
                  </a:cubicBezTo>
                  <a:cubicBezTo>
                    <a:pt x="1965" y="36"/>
                    <a:pt x="1787" y="72"/>
                    <a:pt x="1644" y="12"/>
                  </a:cubicBezTo>
                  <a:cubicBezTo>
                    <a:pt x="1489" y="38"/>
                    <a:pt x="1335" y="60"/>
                    <a:pt x="1182" y="60"/>
                  </a:cubicBezTo>
                  <a:cubicBezTo>
                    <a:pt x="1053" y="60"/>
                    <a:pt x="924" y="44"/>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5"/>
            <p:cNvSpPr/>
            <p:nvPr/>
          </p:nvSpPr>
          <p:spPr>
            <a:xfrm>
              <a:off x="5915900" y="3484200"/>
              <a:ext cx="19375" cy="3875"/>
            </a:xfrm>
            <a:custGeom>
              <a:avLst/>
              <a:gdLst/>
              <a:ahLst/>
              <a:cxnLst/>
              <a:rect l="l" t="t" r="r" b="b"/>
              <a:pathLst>
                <a:path w="775" h="155" extrusionOk="0">
                  <a:moveTo>
                    <a:pt x="310" y="0"/>
                  </a:moveTo>
                  <a:cubicBezTo>
                    <a:pt x="215" y="24"/>
                    <a:pt x="108" y="24"/>
                    <a:pt x="1" y="36"/>
                  </a:cubicBezTo>
                  <a:cubicBezTo>
                    <a:pt x="60" y="83"/>
                    <a:pt x="108" y="119"/>
                    <a:pt x="144" y="155"/>
                  </a:cubicBezTo>
                  <a:lnTo>
                    <a:pt x="727" y="155"/>
                  </a:lnTo>
                  <a:cubicBezTo>
                    <a:pt x="775" y="107"/>
                    <a:pt x="775" y="60"/>
                    <a:pt x="727" y="24"/>
                  </a:cubicBezTo>
                  <a:cubicBezTo>
                    <a:pt x="596" y="24"/>
                    <a:pt x="453"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5"/>
            <p:cNvSpPr/>
            <p:nvPr/>
          </p:nvSpPr>
          <p:spPr>
            <a:xfrm>
              <a:off x="5931075" y="3484200"/>
              <a:ext cx="11950" cy="11025"/>
            </a:xfrm>
            <a:custGeom>
              <a:avLst/>
              <a:gdLst/>
              <a:ahLst/>
              <a:cxnLst/>
              <a:rect l="l" t="t" r="r" b="b"/>
              <a:pathLst>
                <a:path w="478" h="441" extrusionOk="0">
                  <a:moveTo>
                    <a:pt x="418" y="0"/>
                  </a:moveTo>
                  <a:cubicBezTo>
                    <a:pt x="334" y="24"/>
                    <a:pt x="227" y="24"/>
                    <a:pt x="144" y="24"/>
                  </a:cubicBezTo>
                  <a:lnTo>
                    <a:pt x="144" y="155"/>
                  </a:lnTo>
                  <a:cubicBezTo>
                    <a:pt x="84" y="262"/>
                    <a:pt x="37" y="345"/>
                    <a:pt x="1" y="441"/>
                  </a:cubicBezTo>
                  <a:lnTo>
                    <a:pt x="287" y="441"/>
                  </a:lnTo>
                  <a:cubicBezTo>
                    <a:pt x="394" y="357"/>
                    <a:pt x="334" y="226"/>
                    <a:pt x="418" y="155"/>
                  </a:cubicBezTo>
                  <a:cubicBezTo>
                    <a:pt x="477" y="95"/>
                    <a:pt x="477" y="48"/>
                    <a:pt x="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5"/>
            <p:cNvSpPr/>
            <p:nvPr/>
          </p:nvSpPr>
          <p:spPr>
            <a:xfrm>
              <a:off x="5941500" y="3483750"/>
              <a:ext cx="11050" cy="4325"/>
            </a:xfrm>
            <a:custGeom>
              <a:avLst/>
              <a:gdLst/>
              <a:ahLst/>
              <a:cxnLst/>
              <a:rect l="l" t="t" r="r" b="b"/>
              <a:pathLst>
                <a:path w="442" h="173" extrusionOk="0">
                  <a:moveTo>
                    <a:pt x="148" y="1"/>
                  </a:moveTo>
                  <a:cubicBezTo>
                    <a:pt x="101" y="1"/>
                    <a:pt x="52" y="6"/>
                    <a:pt x="1" y="18"/>
                  </a:cubicBezTo>
                  <a:lnTo>
                    <a:pt x="1" y="173"/>
                  </a:lnTo>
                  <a:lnTo>
                    <a:pt x="441" y="173"/>
                  </a:lnTo>
                  <a:cubicBezTo>
                    <a:pt x="441" y="125"/>
                    <a:pt x="417" y="101"/>
                    <a:pt x="417" y="54"/>
                  </a:cubicBezTo>
                  <a:cubicBezTo>
                    <a:pt x="330" y="22"/>
                    <a:pt x="243"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5"/>
            <p:cNvSpPr/>
            <p:nvPr/>
          </p:nvSpPr>
          <p:spPr>
            <a:xfrm>
              <a:off x="5866500" y="3480275"/>
              <a:ext cx="7175" cy="3950"/>
            </a:xfrm>
            <a:custGeom>
              <a:avLst/>
              <a:gdLst/>
              <a:ahLst/>
              <a:cxnLst/>
              <a:rect l="l" t="t" r="r" b="b"/>
              <a:pathLst>
                <a:path w="287" h="158" extrusionOk="0">
                  <a:moveTo>
                    <a:pt x="144" y="1"/>
                  </a:moveTo>
                  <a:cubicBezTo>
                    <a:pt x="93" y="1"/>
                    <a:pt x="45" y="13"/>
                    <a:pt x="0" y="26"/>
                  </a:cubicBezTo>
                  <a:cubicBezTo>
                    <a:pt x="60" y="133"/>
                    <a:pt x="167" y="157"/>
                    <a:pt x="286" y="157"/>
                  </a:cubicBezTo>
                  <a:lnTo>
                    <a:pt x="286" y="38"/>
                  </a:lnTo>
                  <a:cubicBezTo>
                    <a:pt x="236" y="10"/>
                    <a:pt x="18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5"/>
            <p:cNvSpPr/>
            <p:nvPr/>
          </p:nvSpPr>
          <p:spPr>
            <a:xfrm>
              <a:off x="5848625" y="3480625"/>
              <a:ext cx="4500" cy="3600"/>
            </a:xfrm>
            <a:custGeom>
              <a:avLst/>
              <a:gdLst/>
              <a:ahLst/>
              <a:cxnLst/>
              <a:rect l="l" t="t" r="r" b="b"/>
              <a:pathLst>
                <a:path w="180" h="144" extrusionOk="0">
                  <a:moveTo>
                    <a:pt x="1" y="0"/>
                  </a:moveTo>
                  <a:cubicBezTo>
                    <a:pt x="49" y="60"/>
                    <a:pt x="84" y="107"/>
                    <a:pt x="132" y="143"/>
                  </a:cubicBezTo>
                  <a:cubicBezTo>
                    <a:pt x="180" y="107"/>
                    <a:pt x="180" y="60"/>
                    <a:pt x="132" y="12"/>
                  </a:cubicBezTo>
                  <a:cubicBezTo>
                    <a:pt x="84" y="0"/>
                    <a:pt x="3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5"/>
            <p:cNvSpPr/>
            <p:nvPr/>
          </p:nvSpPr>
          <p:spPr>
            <a:xfrm>
              <a:off x="5859050" y="3480925"/>
              <a:ext cx="3600" cy="1925"/>
            </a:xfrm>
            <a:custGeom>
              <a:avLst/>
              <a:gdLst/>
              <a:ahLst/>
              <a:cxnLst/>
              <a:rect l="l" t="t" r="r" b="b"/>
              <a:pathLst>
                <a:path w="144" h="77" extrusionOk="0">
                  <a:moveTo>
                    <a:pt x="1" y="0"/>
                  </a:moveTo>
                  <a:cubicBezTo>
                    <a:pt x="13" y="12"/>
                    <a:pt x="24" y="48"/>
                    <a:pt x="48" y="60"/>
                  </a:cubicBezTo>
                  <a:cubicBezTo>
                    <a:pt x="60" y="71"/>
                    <a:pt x="71" y="76"/>
                    <a:pt x="82" y="76"/>
                  </a:cubicBezTo>
                  <a:cubicBezTo>
                    <a:pt x="106" y="76"/>
                    <a:pt x="127" y="52"/>
                    <a:pt x="144" y="12"/>
                  </a:cubicBezTo>
                  <a:cubicBezTo>
                    <a:pt x="84" y="12"/>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5"/>
            <p:cNvSpPr/>
            <p:nvPr/>
          </p:nvSpPr>
          <p:spPr>
            <a:xfrm>
              <a:off x="5851900" y="3480925"/>
              <a:ext cx="3900" cy="3300"/>
            </a:xfrm>
            <a:custGeom>
              <a:avLst/>
              <a:gdLst/>
              <a:ahLst/>
              <a:cxnLst/>
              <a:rect l="l" t="t" r="r" b="b"/>
              <a:pathLst>
                <a:path w="156" h="132" extrusionOk="0">
                  <a:moveTo>
                    <a:pt x="1" y="0"/>
                  </a:moveTo>
                  <a:lnTo>
                    <a:pt x="1" y="131"/>
                  </a:lnTo>
                  <a:cubicBezTo>
                    <a:pt x="49" y="95"/>
                    <a:pt x="96"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5"/>
            <p:cNvSpPr/>
            <p:nvPr/>
          </p:nvSpPr>
          <p:spPr>
            <a:xfrm>
              <a:off x="5841200" y="3548675"/>
              <a:ext cx="36325" cy="4300"/>
            </a:xfrm>
            <a:custGeom>
              <a:avLst/>
              <a:gdLst/>
              <a:ahLst/>
              <a:cxnLst/>
              <a:rect l="l" t="t" r="r" b="b"/>
              <a:pathLst>
                <a:path w="1453" h="172" extrusionOk="0">
                  <a:moveTo>
                    <a:pt x="643" y="1"/>
                  </a:moveTo>
                  <a:cubicBezTo>
                    <a:pt x="429" y="1"/>
                    <a:pt x="215" y="18"/>
                    <a:pt x="0" y="29"/>
                  </a:cubicBezTo>
                  <a:cubicBezTo>
                    <a:pt x="221" y="142"/>
                    <a:pt x="451" y="172"/>
                    <a:pt x="683" y="172"/>
                  </a:cubicBezTo>
                  <a:cubicBezTo>
                    <a:pt x="938" y="172"/>
                    <a:pt x="1197" y="136"/>
                    <a:pt x="1453" y="136"/>
                  </a:cubicBezTo>
                  <a:cubicBezTo>
                    <a:pt x="1186" y="29"/>
                    <a:pt x="915"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5"/>
            <p:cNvSpPr/>
            <p:nvPr/>
          </p:nvSpPr>
          <p:spPr>
            <a:xfrm>
              <a:off x="5814400" y="3542225"/>
              <a:ext cx="11925" cy="4225"/>
            </a:xfrm>
            <a:custGeom>
              <a:avLst/>
              <a:gdLst/>
              <a:ahLst/>
              <a:cxnLst/>
              <a:rect l="l" t="t" r="r" b="b"/>
              <a:pathLst>
                <a:path w="477" h="169" extrusionOk="0">
                  <a:moveTo>
                    <a:pt x="48" y="1"/>
                  </a:moveTo>
                  <a:cubicBezTo>
                    <a:pt x="1" y="48"/>
                    <a:pt x="13" y="96"/>
                    <a:pt x="36" y="144"/>
                  </a:cubicBezTo>
                  <a:cubicBezTo>
                    <a:pt x="104" y="159"/>
                    <a:pt x="167" y="168"/>
                    <a:pt x="229" y="168"/>
                  </a:cubicBezTo>
                  <a:cubicBezTo>
                    <a:pt x="310" y="168"/>
                    <a:pt x="390" y="153"/>
                    <a:pt x="477" y="120"/>
                  </a:cubicBezTo>
                  <a:cubicBezTo>
                    <a:pt x="477" y="84"/>
                    <a:pt x="477" y="48"/>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5"/>
            <p:cNvSpPr/>
            <p:nvPr/>
          </p:nvSpPr>
          <p:spPr>
            <a:xfrm>
              <a:off x="5804875" y="3541925"/>
              <a:ext cx="11050" cy="4425"/>
            </a:xfrm>
            <a:custGeom>
              <a:avLst/>
              <a:gdLst/>
              <a:ahLst/>
              <a:cxnLst/>
              <a:rect l="l" t="t" r="r" b="b"/>
              <a:pathLst>
                <a:path w="442" h="177" extrusionOk="0">
                  <a:moveTo>
                    <a:pt x="286" y="1"/>
                  </a:moveTo>
                  <a:cubicBezTo>
                    <a:pt x="167" y="1"/>
                    <a:pt x="72" y="25"/>
                    <a:pt x="1" y="132"/>
                  </a:cubicBezTo>
                  <a:cubicBezTo>
                    <a:pt x="94" y="161"/>
                    <a:pt x="179" y="176"/>
                    <a:pt x="266" y="176"/>
                  </a:cubicBezTo>
                  <a:cubicBezTo>
                    <a:pt x="323" y="176"/>
                    <a:pt x="380" y="170"/>
                    <a:pt x="441" y="156"/>
                  </a:cubicBezTo>
                  <a:cubicBezTo>
                    <a:pt x="441" y="108"/>
                    <a:pt x="429" y="60"/>
                    <a:pt x="429" y="13"/>
                  </a:cubicBezTo>
                  <a:cubicBezTo>
                    <a:pt x="394" y="13"/>
                    <a:pt x="346"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5"/>
            <p:cNvSpPr/>
            <p:nvPr/>
          </p:nvSpPr>
          <p:spPr>
            <a:xfrm>
              <a:off x="5879900" y="3549675"/>
              <a:ext cx="4475" cy="2700"/>
            </a:xfrm>
            <a:custGeom>
              <a:avLst/>
              <a:gdLst/>
              <a:ahLst/>
              <a:cxnLst/>
              <a:rect l="l" t="t" r="r" b="b"/>
              <a:pathLst>
                <a:path w="179" h="108" extrusionOk="0">
                  <a:moveTo>
                    <a:pt x="131" y="0"/>
                  </a:moveTo>
                  <a:lnTo>
                    <a:pt x="0" y="96"/>
                  </a:lnTo>
                  <a:cubicBezTo>
                    <a:pt x="60" y="96"/>
                    <a:pt x="119" y="108"/>
                    <a:pt x="179" y="108"/>
                  </a:cubicBezTo>
                  <a:cubicBezTo>
                    <a:pt x="167" y="60"/>
                    <a:pt x="143"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5"/>
            <p:cNvSpPr/>
            <p:nvPr/>
          </p:nvSpPr>
          <p:spPr>
            <a:xfrm>
              <a:off x="5382500" y="3571175"/>
              <a:ext cx="6575" cy="2925"/>
            </a:xfrm>
            <a:custGeom>
              <a:avLst/>
              <a:gdLst/>
              <a:ahLst/>
              <a:cxnLst/>
              <a:rect l="l" t="t" r="r" b="b"/>
              <a:pathLst>
                <a:path w="263" h="117" extrusionOk="0">
                  <a:moveTo>
                    <a:pt x="137" y="0"/>
                  </a:moveTo>
                  <a:cubicBezTo>
                    <a:pt x="90" y="0"/>
                    <a:pt x="44" y="43"/>
                    <a:pt x="1" y="117"/>
                  </a:cubicBezTo>
                  <a:lnTo>
                    <a:pt x="263" y="117"/>
                  </a:lnTo>
                  <a:cubicBezTo>
                    <a:pt x="223" y="37"/>
                    <a:pt x="180"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5"/>
            <p:cNvSpPr/>
            <p:nvPr/>
          </p:nvSpPr>
          <p:spPr>
            <a:xfrm>
              <a:off x="5909350" y="3531225"/>
              <a:ext cx="21750" cy="4175"/>
            </a:xfrm>
            <a:custGeom>
              <a:avLst/>
              <a:gdLst/>
              <a:ahLst/>
              <a:cxnLst/>
              <a:rect l="l" t="t" r="r" b="b"/>
              <a:pathLst>
                <a:path w="870" h="167" extrusionOk="0">
                  <a:moveTo>
                    <a:pt x="1" y="0"/>
                  </a:moveTo>
                  <a:lnTo>
                    <a:pt x="1" y="119"/>
                  </a:lnTo>
                  <a:cubicBezTo>
                    <a:pt x="144" y="131"/>
                    <a:pt x="275" y="143"/>
                    <a:pt x="418" y="167"/>
                  </a:cubicBezTo>
                  <a:cubicBezTo>
                    <a:pt x="459" y="141"/>
                    <a:pt x="506" y="137"/>
                    <a:pt x="555" y="137"/>
                  </a:cubicBezTo>
                  <a:cubicBezTo>
                    <a:pt x="575" y="137"/>
                    <a:pt x="597" y="138"/>
                    <a:pt x="618" y="138"/>
                  </a:cubicBezTo>
                  <a:cubicBezTo>
                    <a:pt x="707" y="138"/>
                    <a:pt x="797" y="125"/>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5"/>
            <p:cNvSpPr/>
            <p:nvPr/>
          </p:nvSpPr>
          <p:spPr>
            <a:xfrm>
              <a:off x="5848350" y="3491625"/>
              <a:ext cx="3575" cy="3600"/>
            </a:xfrm>
            <a:custGeom>
              <a:avLst/>
              <a:gdLst/>
              <a:ahLst/>
              <a:cxnLst/>
              <a:rect l="l" t="t" r="r" b="b"/>
              <a:pathLst>
                <a:path w="143" h="144" extrusionOk="0">
                  <a:moveTo>
                    <a:pt x="0" y="1"/>
                  </a:moveTo>
                  <a:cubicBezTo>
                    <a:pt x="36" y="48"/>
                    <a:pt x="95" y="96"/>
                    <a:pt x="143" y="144"/>
                  </a:cubicBezTo>
                  <a:cubicBezTo>
                    <a:pt x="95" y="96"/>
                    <a:pt x="6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5"/>
            <p:cNvSpPr/>
            <p:nvPr/>
          </p:nvSpPr>
          <p:spPr>
            <a:xfrm>
              <a:off x="5937925" y="3488050"/>
              <a:ext cx="4800" cy="7175"/>
            </a:xfrm>
            <a:custGeom>
              <a:avLst/>
              <a:gdLst/>
              <a:ahLst/>
              <a:cxnLst/>
              <a:rect l="l" t="t" r="r" b="b"/>
              <a:pathLst>
                <a:path w="192" h="287" extrusionOk="0">
                  <a:moveTo>
                    <a:pt x="132" y="1"/>
                  </a:moveTo>
                  <a:cubicBezTo>
                    <a:pt x="13" y="60"/>
                    <a:pt x="1" y="168"/>
                    <a:pt x="1" y="287"/>
                  </a:cubicBezTo>
                  <a:lnTo>
                    <a:pt x="132" y="287"/>
                  </a:lnTo>
                  <a:cubicBezTo>
                    <a:pt x="191" y="239"/>
                    <a:pt x="191" y="191"/>
                    <a:pt x="144" y="144"/>
                  </a:cubicBezTo>
                  <a:cubicBezTo>
                    <a:pt x="132" y="108"/>
                    <a:pt x="132"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5"/>
            <p:cNvSpPr/>
            <p:nvPr/>
          </p:nvSpPr>
          <p:spPr>
            <a:xfrm>
              <a:off x="5941500" y="3491625"/>
              <a:ext cx="3900" cy="3725"/>
            </a:xfrm>
            <a:custGeom>
              <a:avLst/>
              <a:gdLst/>
              <a:ahLst/>
              <a:cxnLst/>
              <a:rect l="l" t="t" r="r" b="b"/>
              <a:pathLst>
                <a:path w="156" h="149" extrusionOk="0">
                  <a:moveTo>
                    <a:pt x="24" y="1"/>
                  </a:moveTo>
                  <a:cubicBezTo>
                    <a:pt x="24" y="48"/>
                    <a:pt x="1" y="96"/>
                    <a:pt x="1" y="144"/>
                  </a:cubicBezTo>
                  <a:cubicBezTo>
                    <a:pt x="32" y="144"/>
                    <a:pt x="64" y="149"/>
                    <a:pt x="99" y="149"/>
                  </a:cubicBezTo>
                  <a:cubicBezTo>
                    <a:pt x="117" y="149"/>
                    <a:pt x="136" y="148"/>
                    <a:pt x="155" y="144"/>
                  </a:cubicBez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5"/>
            <p:cNvSpPr/>
            <p:nvPr/>
          </p:nvSpPr>
          <p:spPr>
            <a:xfrm>
              <a:off x="5905200" y="3485075"/>
              <a:ext cx="4475" cy="1375"/>
            </a:xfrm>
            <a:custGeom>
              <a:avLst/>
              <a:gdLst/>
              <a:ahLst/>
              <a:cxnLst/>
              <a:rect l="l" t="t" r="r" b="b"/>
              <a:pathLst>
                <a:path w="179" h="55" extrusionOk="0">
                  <a:moveTo>
                    <a:pt x="0" y="1"/>
                  </a:moveTo>
                  <a:cubicBezTo>
                    <a:pt x="30" y="37"/>
                    <a:pt x="60" y="54"/>
                    <a:pt x="89" y="54"/>
                  </a:cubicBezTo>
                  <a:cubicBezTo>
                    <a:pt x="119" y="54"/>
                    <a:pt x="149" y="3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5"/>
            <p:cNvSpPr/>
            <p:nvPr/>
          </p:nvSpPr>
          <p:spPr>
            <a:xfrm>
              <a:off x="6041825" y="3491325"/>
              <a:ext cx="10325" cy="7500"/>
            </a:xfrm>
            <a:custGeom>
              <a:avLst/>
              <a:gdLst/>
              <a:ahLst/>
              <a:cxnLst/>
              <a:rect l="l" t="t" r="r" b="b"/>
              <a:pathLst>
                <a:path w="413" h="300" extrusionOk="0">
                  <a:moveTo>
                    <a:pt x="274" y="1"/>
                  </a:moveTo>
                  <a:lnTo>
                    <a:pt x="274" y="1"/>
                  </a:lnTo>
                  <a:cubicBezTo>
                    <a:pt x="155" y="13"/>
                    <a:pt x="60" y="37"/>
                    <a:pt x="0" y="156"/>
                  </a:cubicBezTo>
                  <a:lnTo>
                    <a:pt x="143" y="298"/>
                  </a:lnTo>
                  <a:cubicBezTo>
                    <a:pt x="154" y="299"/>
                    <a:pt x="164" y="299"/>
                    <a:pt x="174" y="299"/>
                  </a:cubicBezTo>
                  <a:cubicBezTo>
                    <a:pt x="413" y="299"/>
                    <a:pt x="365" y="16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5"/>
            <p:cNvSpPr/>
            <p:nvPr/>
          </p:nvSpPr>
          <p:spPr>
            <a:xfrm>
              <a:off x="5715875" y="3538350"/>
              <a:ext cx="31875" cy="3475"/>
            </a:xfrm>
            <a:custGeom>
              <a:avLst/>
              <a:gdLst/>
              <a:ahLst/>
              <a:cxnLst/>
              <a:rect l="l" t="t" r="r" b="b"/>
              <a:pathLst>
                <a:path w="1275" h="139" extrusionOk="0">
                  <a:moveTo>
                    <a:pt x="1" y="1"/>
                  </a:moveTo>
                  <a:lnTo>
                    <a:pt x="1" y="120"/>
                  </a:lnTo>
                  <a:cubicBezTo>
                    <a:pt x="174" y="125"/>
                    <a:pt x="350" y="138"/>
                    <a:pt x="526" y="138"/>
                  </a:cubicBezTo>
                  <a:cubicBezTo>
                    <a:pt x="774" y="138"/>
                    <a:pt x="1024" y="112"/>
                    <a:pt x="1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5"/>
            <p:cNvSpPr/>
            <p:nvPr/>
          </p:nvSpPr>
          <p:spPr>
            <a:xfrm>
              <a:off x="5575375" y="2128975"/>
              <a:ext cx="7475" cy="5950"/>
            </a:xfrm>
            <a:custGeom>
              <a:avLst/>
              <a:gdLst/>
              <a:ahLst/>
              <a:cxnLst/>
              <a:rect l="l" t="t" r="r" b="b"/>
              <a:pathLst>
                <a:path w="299" h="238" extrusionOk="0">
                  <a:moveTo>
                    <a:pt x="299" y="0"/>
                  </a:moveTo>
                  <a:lnTo>
                    <a:pt x="299" y="0"/>
                  </a:lnTo>
                  <a:cubicBezTo>
                    <a:pt x="215" y="36"/>
                    <a:pt x="108" y="83"/>
                    <a:pt x="1" y="131"/>
                  </a:cubicBezTo>
                  <a:cubicBezTo>
                    <a:pt x="77" y="207"/>
                    <a:pt x="133" y="237"/>
                    <a:pt x="174" y="237"/>
                  </a:cubicBezTo>
                  <a:cubicBezTo>
                    <a:pt x="256" y="237"/>
                    <a:pt x="283" y="119"/>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5"/>
            <p:cNvSpPr/>
            <p:nvPr/>
          </p:nvSpPr>
          <p:spPr>
            <a:xfrm>
              <a:off x="5572125" y="2130450"/>
              <a:ext cx="3275" cy="1800"/>
            </a:xfrm>
            <a:custGeom>
              <a:avLst/>
              <a:gdLst/>
              <a:ahLst/>
              <a:cxnLst/>
              <a:rect l="l" t="t" r="r" b="b"/>
              <a:pathLst>
                <a:path w="131" h="72" extrusionOk="0">
                  <a:moveTo>
                    <a:pt x="70" y="1"/>
                  </a:moveTo>
                  <a:cubicBezTo>
                    <a:pt x="48" y="1"/>
                    <a:pt x="24" y="24"/>
                    <a:pt x="0" y="72"/>
                  </a:cubicBezTo>
                  <a:lnTo>
                    <a:pt x="131" y="72"/>
                  </a:lnTo>
                  <a:cubicBezTo>
                    <a:pt x="113" y="24"/>
                    <a:pt x="92"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5"/>
            <p:cNvSpPr/>
            <p:nvPr/>
          </p:nvSpPr>
          <p:spPr>
            <a:xfrm>
              <a:off x="5568550" y="2132225"/>
              <a:ext cx="3575" cy="3300"/>
            </a:xfrm>
            <a:custGeom>
              <a:avLst/>
              <a:gdLst/>
              <a:ahLst/>
              <a:cxnLst/>
              <a:rect l="l" t="t" r="r" b="b"/>
              <a:pathLst>
                <a:path w="143" h="132" extrusionOk="0">
                  <a:moveTo>
                    <a:pt x="143" y="1"/>
                  </a:moveTo>
                  <a:cubicBezTo>
                    <a:pt x="95" y="49"/>
                    <a:pt x="36" y="84"/>
                    <a:pt x="0" y="132"/>
                  </a:cubicBezTo>
                  <a:cubicBezTo>
                    <a:pt x="36" y="108"/>
                    <a:pt x="95" y="6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5"/>
            <p:cNvSpPr/>
            <p:nvPr/>
          </p:nvSpPr>
          <p:spPr>
            <a:xfrm>
              <a:off x="5514975" y="2135500"/>
              <a:ext cx="24725" cy="3900"/>
            </a:xfrm>
            <a:custGeom>
              <a:avLst/>
              <a:gdLst/>
              <a:ahLst/>
              <a:cxnLst/>
              <a:rect l="l" t="t" r="r" b="b"/>
              <a:pathLst>
                <a:path w="989" h="156" extrusionOk="0">
                  <a:moveTo>
                    <a:pt x="0" y="1"/>
                  </a:moveTo>
                  <a:cubicBezTo>
                    <a:pt x="153" y="130"/>
                    <a:pt x="326" y="154"/>
                    <a:pt x="501" y="154"/>
                  </a:cubicBezTo>
                  <a:cubicBezTo>
                    <a:pt x="608" y="154"/>
                    <a:pt x="717" y="145"/>
                    <a:pt x="822" y="145"/>
                  </a:cubicBezTo>
                  <a:cubicBezTo>
                    <a:pt x="879" y="145"/>
                    <a:pt x="934" y="148"/>
                    <a:pt x="988" y="156"/>
                  </a:cubicBezTo>
                  <a:cubicBezTo>
                    <a:pt x="851" y="29"/>
                    <a:pt x="698" y="2"/>
                    <a:pt x="542" y="2"/>
                  </a:cubicBezTo>
                  <a:cubicBezTo>
                    <a:pt x="422" y="2"/>
                    <a:pt x="299" y="18"/>
                    <a:pt x="180" y="18"/>
                  </a:cubicBezTo>
                  <a:cubicBezTo>
                    <a:pt x="119" y="18"/>
                    <a:pt x="59" y="1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5"/>
            <p:cNvSpPr/>
            <p:nvPr/>
          </p:nvSpPr>
          <p:spPr>
            <a:xfrm>
              <a:off x="5608125" y="2142500"/>
              <a:ext cx="3600" cy="2075"/>
            </a:xfrm>
            <a:custGeom>
              <a:avLst/>
              <a:gdLst/>
              <a:ahLst/>
              <a:cxnLst/>
              <a:rect l="l" t="t" r="r" b="b"/>
              <a:pathLst>
                <a:path w="144" h="83" extrusionOk="0">
                  <a:moveTo>
                    <a:pt x="72" y="1"/>
                  </a:moveTo>
                  <a:cubicBezTo>
                    <a:pt x="48" y="1"/>
                    <a:pt x="24" y="7"/>
                    <a:pt x="1" y="19"/>
                  </a:cubicBezTo>
                  <a:cubicBezTo>
                    <a:pt x="1" y="31"/>
                    <a:pt x="24" y="66"/>
                    <a:pt x="36" y="78"/>
                  </a:cubicBezTo>
                  <a:cubicBezTo>
                    <a:pt x="50" y="81"/>
                    <a:pt x="61" y="82"/>
                    <a:pt x="72" y="82"/>
                  </a:cubicBezTo>
                  <a:cubicBezTo>
                    <a:pt x="107" y="82"/>
                    <a:pt x="125" y="65"/>
                    <a:pt x="144" y="19"/>
                  </a:cubicBezTo>
                  <a:cubicBezTo>
                    <a:pt x="120" y="7"/>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5"/>
            <p:cNvSpPr/>
            <p:nvPr/>
          </p:nvSpPr>
          <p:spPr>
            <a:xfrm>
              <a:off x="5331900" y="2171800"/>
              <a:ext cx="16700" cy="5100"/>
            </a:xfrm>
            <a:custGeom>
              <a:avLst/>
              <a:gdLst/>
              <a:ahLst/>
              <a:cxnLst/>
              <a:rect l="l" t="t" r="r" b="b"/>
              <a:pathLst>
                <a:path w="668" h="204" extrusionOk="0">
                  <a:moveTo>
                    <a:pt x="290" y="1"/>
                  </a:moveTo>
                  <a:cubicBezTo>
                    <a:pt x="186" y="1"/>
                    <a:pt x="87" y="31"/>
                    <a:pt x="1" y="144"/>
                  </a:cubicBezTo>
                  <a:cubicBezTo>
                    <a:pt x="96" y="144"/>
                    <a:pt x="203" y="156"/>
                    <a:pt x="298" y="168"/>
                  </a:cubicBezTo>
                  <a:cubicBezTo>
                    <a:pt x="316" y="192"/>
                    <a:pt x="334" y="204"/>
                    <a:pt x="353" y="204"/>
                  </a:cubicBezTo>
                  <a:cubicBezTo>
                    <a:pt x="373" y="204"/>
                    <a:pt x="394" y="192"/>
                    <a:pt x="417" y="168"/>
                  </a:cubicBezTo>
                  <a:cubicBezTo>
                    <a:pt x="501" y="144"/>
                    <a:pt x="608" y="144"/>
                    <a:pt x="667" y="37"/>
                  </a:cubicBezTo>
                  <a:lnTo>
                    <a:pt x="667" y="37"/>
                  </a:lnTo>
                  <a:cubicBezTo>
                    <a:pt x="659" y="38"/>
                    <a:pt x="650" y="38"/>
                    <a:pt x="641" y="38"/>
                  </a:cubicBezTo>
                  <a:cubicBezTo>
                    <a:pt x="526" y="38"/>
                    <a:pt x="40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5"/>
            <p:cNvSpPr/>
            <p:nvPr/>
          </p:nvSpPr>
          <p:spPr>
            <a:xfrm>
              <a:off x="5201825" y="2171225"/>
              <a:ext cx="98250" cy="7475"/>
            </a:xfrm>
            <a:custGeom>
              <a:avLst/>
              <a:gdLst/>
              <a:ahLst/>
              <a:cxnLst/>
              <a:rect l="l" t="t" r="r" b="b"/>
              <a:pathLst>
                <a:path w="3930" h="299" extrusionOk="0">
                  <a:moveTo>
                    <a:pt x="346" y="1"/>
                  </a:moveTo>
                  <a:cubicBezTo>
                    <a:pt x="1" y="72"/>
                    <a:pt x="1" y="72"/>
                    <a:pt x="203" y="298"/>
                  </a:cubicBezTo>
                  <a:cubicBezTo>
                    <a:pt x="308" y="187"/>
                    <a:pt x="430" y="162"/>
                    <a:pt x="556" y="162"/>
                  </a:cubicBezTo>
                  <a:cubicBezTo>
                    <a:pt x="661" y="162"/>
                    <a:pt x="768" y="179"/>
                    <a:pt x="870" y="179"/>
                  </a:cubicBezTo>
                  <a:cubicBezTo>
                    <a:pt x="1882" y="167"/>
                    <a:pt x="2906" y="167"/>
                    <a:pt x="3930" y="155"/>
                  </a:cubicBezTo>
                  <a:cubicBezTo>
                    <a:pt x="3870" y="96"/>
                    <a:pt x="3811" y="48"/>
                    <a:pt x="3775" y="1"/>
                  </a:cubicBezTo>
                  <a:cubicBezTo>
                    <a:pt x="3525" y="42"/>
                    <a:pt x="3274" y="57"/>
                    <a:pt x="3023" y="57"/>
                  </a:cubicBezTo>
                  <a:cubicBezTo>
                    <a:pt x="2699" y="57"/>
                    <a:pt x="2376" y="33"/>
                    <a:pt x="2060" y="13"/>
                  </a:cubicBezTo>
                  <a:cubicBezTo>
                    <a:pt x="1838" y="50"/>
                    <a:pt x="1615" y="63"/>
                    <a:pt x="1393" y="63"/>
                  </a:cubicBezTo>
                  <a:cubicBezTo>
                    <a:pt x="1044" y="63"/>
                    <a:pt x="695" y="3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5"/>
            <p:cNvSpPr/>
            <p:nvPr/>
          </p:nvSpPr>
          <p:spPr>
            <a:xfrm>
              <a:off x="5212850" y="2178975"/>
              <a:ext cx="97650" cy="3300"/>
            </a:xfrm>
            <a:custGeom>
              <a:avLst/>
              <a:gdLst/>
              <a:ahLst/>
              <a:cxnLst/>
              <a:rect l="l" t="t" r="r" b="b"/>
              <a:pathLst>
                <a:path w="3906" h="132" extrusionOk="0">
                  <a:moveTo>
                    <a:pt x="3905" y="0"/>
                  </a:moveTo>
                  <a:cubicBezTo>
                    <a:pt x="2620" y="0"/>
                    <a:pt x="1310" y="24"/>
                    <a:pt x="0" y="24"/>
                  </a:cubicBezTo>
                  <a:cubicBezTo>
                    <a:pt x="60" y="60"/>
                    <a:pt x="95" y="96"/>
                    <a:pt x="179" y="131"/>
                  </a:cubicBezTo>
                  <a:cubicBezTo>
                    <a:pt x="1250" y="119"/>
                    <a:pt x="2298" y="119"/>
                    <a:pt x="3370" y="107"/>
                  </a:cubicBezTo>
                  <a:cubicBezTo>
                    <a:pt x="3438" y="107"/>
                    <a:pt x="3509" y="114"/>
                    <a:pt x="3580" y="114"/>
                  </a:cubicBezTo>
                  <a:cubicBezTo>
                    <a:pt x="3696" y="114"/>
                    <a:pt x="3810" y="96"/>
                    <a:pt x="3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5"/>
            <p:cNvSpPr/>
            <p:nvPr/>
          </p:nvSpPr>
          <p:spPr>
            <a:xfrm>
              <a:off x="5206000" y="2182850"/>
              <a:ext cx="3900" cy="3300"/>
            </a:xfrm>
            <a:custGeom>
              <a:avLst/>
              <a:gdLst/>
              <a:ahLst/>
              <a:cxnLst/>
              <a:rect l="l" t="t" r="r" b="b"/>
              <a:pathLst>
                <a:path w="156" h="132" extrusionOk="0">
                  <a:moveTo>
                    <a:pt x="0" y="0"/>
                  </a:moveTo>
                  <a:lnTo>
                    <a:pt x="48" y="131"/>
                  </a:lnTo>
                  <a:lnTo>
                    <a:pt x="155" y="131"/>
                  </a:lnTo>
                  <a:cubicBezTo>
                    <a:pt x="107" y="83"/>
                    <a:pt x="60"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5"/>
            <p:cNvSpPr/>
            <p:nvPr/>
          </p:nvSpPr>
          <p:spPr>
            <a:xfrm>
              <a:off x="5302725" y="2173600"/>
              <a:ext cx="4200" cy="1825"/>
            </a:xfrm>
            <a:custGeom>
              <a:avLst/>
              <a:gdLst/>
              <a:ahLst/>
              <a:cxnLst/>
              <a:rect l="l" t="t" r="r" b="b"/>
              <a:pathLst>
                <a:path w="168" h="73" extrusionOk="0">
                  <a:moveTo>
                    <a:pt x="89" y="1"/>
                  </a:moveTo>
                  <a:cubicBezTo>
                    <a:pt x="60" y="1"/>
                    <a:pt x="31" y="25"/>
                    <a:pt x="1" y="72"/>
                  </a:cubicBezTo>
                  <a:lnTo>
                    <a:pt x="168" y="72"/>
                  </a:lnTo>
                  <a:cubicBezTo>
                    <a:pt x="144" y="25"/>
                    <a:pt x="117"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5"/>
            <p:cNvSpPr/>
            <p:nvPr/>
          </p:nvSpPr>
          <p:spPr>
            <a:xfrm>
              <a:off x="5303025" y="2228975"/>
              <a:ext cx="3900" cy="1800"/>
            </a:xfrm>
            <a:custGeom>
              <a:avLst/>
              <a:gdLst/>
              <a:ahLst/>
              <a:cxnLst/>
              <a:rect l="l" t="t" r="r" b="b"/>
              <a:pathLst>
                <a:path w="156" h="72" extrusionOk="0">
                  <a:moveTo>
                    <a:pt x="36" y="1"/>
                  </a:moveTo>
                  <a:lnTo>
                    <a:pt x="1" y="24"/>
                  </a:lnTo>
                  <a:cubicBezTo>
                    <a:pt x="25" y="48"/>
                    <a:pt x="36" y="72"/>
                    <a:pt x="48" y="72"/>
                  </a:cubicBezTo>
                  <a:cubicBezTo>
                    <a:pt x="84" y="60"/>
                    <a:pt x="120" y="24"/>
                    <a:pt x="156" y="12"/>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5"/>
            <p:cNvSpPr/>
            <p:nvPr/>
          </p:nvSpPr>
          <p:spPr>
            <a:xfrm>
              <a:off x="5242000" y="2196450"/>
              <a:ext cx="7175" cy="3300"/>
            </a:xfrm>
            <a:custGeom>
              <a:avLst/>
              <a:gdLst/>
              <a:ahLst/>
              <a:cxnLst/>
              <a:rect l="l" t="t" r="r" b="b"/>
              <a:pathLst>
                <a:path w="287" h="132" extrusionOk="0">
                  <a:moveTo>
                    <a:pt x="171" y="1"/>
                  </a:moveTo>
                  <a:cubicBezTo>
                    <a:pt x="113" y="1"/>
                    <a:pt x="59" y="15"/>
                    <a:pt x="1" y="51"/>
                  </a:cubicBezTo>
                  <a:cubicBezTo>
                    <a:pt x="52" y="102"/>
                    <a:pt x="103" y="132"/>
                    <a:pt x="150" y="132"/>
                  </a:cubicBezTo>
                  <a:cubicBezTo>
                    <a:pt x="202" y="132"/>
                    <a:pt x="249" y="97"/>
                    <a:pt x="287" y="16"/>
                  </a:cubicBezTo>
                  <a:cubicBezTo>
                    <a:pt x="245" y="6"/>
                    <a:pt x="207"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5"/>
            <p:cNvSpPr/>
            <p:nvPr/>
          </p:nvSpPr>
          <p:spPr>
            <a:xfrm>
              <a:off x="5234575" y="2197425"/>
              <a:ext cx="3900" cy="925"/>
            </a:xfrm>
            <a:custGeom>
              <a:avLst/>
              <a:gdLst/>
              <a:ahLst/>
              <a:cxnLst/>
              <a:rect l="l" t="t" r="r" b="b"/>
              <a:pathLst>
                <a:path w="156" h="37" extrusionOk="0">
                  <a:moveTo>
                    <a:pt x="0" y="0"/>
                  </a:moveTo>
                  <a:cubicBezTo>
                    <a:pt x="24" y="12"/>
                    <a:pt x="36" y="36"/>
                    <a:pt x="48" y="36"/>
                  </a:cubicBezTo>
                  <a:cubicBezTo>
                    <a:pt x="84" y="36"/>
                    <a:pt x="119" y="24"/>
                    <a:pt x="155" y="12"/>
                  </a:cubicBezTo>
                  <a:cubicBezTo>
                    <a:pt x="107" y="12"/>
                    <a:pt x="48"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5"/>
            <p:cNvSpPr/>
            <p:nvPr/>
          </p:nvSpPr>
          <p:spPr>
            <a:xfrm>
              <a:off x="5238450" y="3714425"/>
              <a:ext cx="33350" cy="8850"/>
            </a:xfrm>
            <a:custGeom>
              <a:avLst/>
              <a:gdLst/>
              <a:ahLst/>
              <a:cxnLst/>
              <a:rect l="l" t="t" r="r" b="b"/>
              <a:pathLst>
                <a:path w="1334" h="354" extrusionOk="0">
                  <a:moveTo>
                    <a:pt x="226" y="1"/>
                  </a:moveTo>
                  <a:cubicBezTo>
                    <a:pt x="151" y="1"/>
                    <a:pt x="76" y="6"/>
                    <a:pt x="0" y="18"/>
                  </a:cubicBezTo>
                  <a:lnTo>
                    <a:pt x="0" y="114"/>
                  </a:lnTo>
                  <a:cubicBezTo>
                    <a:pt x="226" y="257"/>
                    <a:pt x="476" y="245"/>
                    <a:pt x="726" y="304"/>
                  </a:cubicBezTo>
                  <a:cubicBezTo>
                    <a:pt x="816" y="343"/>
                    <a:pt x="909" y="353"/>
                    <a:pt x="1004" y="353"/>
                  </a:cubicBezTo>
                  <a:cubicBezTo>
                    <a:pt x="1085" y="353"/>
                    <a:pt x="1168" y="345"/>
                    <a:pt x="1250" y="340"/>
                  </a:cubicBezTo>
                  <a:cubicBezTo>
                    <a:pt x="1322" y="292"/>
                    <a:pt x="1334" y="233"/>
                    <a:pt x="1298" y="161"/>
                  </a:cubicBezTo>
                  <a:cubicBezTo>
                    <a:pt x="933" y="122"/>
                    <a:pt x="585" y="1"/>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5"/>
            <p:cNvSpPr/>
            <p:nvPr/>
          </p:nvSpPr>
          <p:spPr>
            <a:xfrm>
              <a:off x="5269400" y="3718450"/>
              <a:ext cx="30150" cy="7150"/>
            </a:xfrm>
            <a:custGeom>
              <a:avLst/>
              <a:gdLst/>
              <a:ahLst/>
              <a:cxnLst/>
              <a:rect l="l" t="t" r="r" b="b"/>
              <a:pathLst>
                <a:path w="1206" h="286" extrusionOk="0">
                  <a:moveTo>
                    <a:pt x="60" y="0"/>
                  </a:moveTo>
                  <a:lnTo>
                    <a:pt x="60" y="119"/>
                  </a:lnTo>
                  <a:cubicBezTo>
                    <a:pt x="0" y="191"/>
                    <a:pt x="12" y="215"/>
                    <a:pt x="96" y="215"/>
                  </a:cubicBezTo>
                  <a:lnTo>
                    <a:pt x="1036" y="262"/>
                  </a:lnTo>
                  <a:cubicBezTo>
                    <a:pt x="1074" y="278"/>
                    <a:pt x="1104" y="285"/>
                    <a:pt x="1128" y="285"/>
                  </a:cubicBezTo>
                  <a:cubicBezTo>
                    <a:pt x="1193" y="285"/>
                    <a:pt x="1205" y="228"/>
                    <a:pt x="1179" y="131"/>
                  </a:cubicBezTo>
                  <a:cubicBezTo>
                    <a:pt x="810" y="84"/>
                    <a:pt x="429"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5"/>
            <p:cNvSpPr/>
            <p:nvPr/>
          </p:nvSpPr>
          <p:spPr>
            <a:xfrm>
              <a:off x="5231000" y="3728100"/>
              <a:ext cx="25625" cy="3175"/>
            </a:xfrm>
            <a:custGeom>
              <a:avLst/>
              <a:gdLst/>
              <a:ahLst/>
              <a:cxnLst/>
              <a:rect l="l" t="t" r="r" b="b"/>
              <a:pathLst>
                <a:path w="1025" h="127" extrusionOk="0">
                  <a:moveTo>
                    <a:pt x="543" y="1"/>
                  </a:moveTo>
                  <a:cubicBezTo>
                    <a:pt x="389" y="1"/>
                    <a:pt x="234" y="22"/>
                    <a:pt x="89" y="22"/>
                  </a:cubicBezTo>
                  <a:cubicBezTo>
                    <a:pt x="59" y="22"/>
                    <a:pt x="29" y="21"/>
                    <a:pt x="0" y="19"/>
                  </a:cubicBezTo>
                  <a:lnTo>
                    <a:pt x="0" y="19"/>
                  </a:lnTo>
                  <a:cubicBezTo>
                    <a:pt x="12" y="55"/>
                    <a:pt x="24" y="102"/>
                    <a:pt x="60" y="126"/>
                  </a:cubicBezTo>
                  <a:lnTo>
                    <a:pt x="1024" y="126"/>
                  </a:lnTo>
                  <a:cubicBezTo>
                    <a:pt x="873" y="25"/>
                    <a:pt x="708" y="1"/>
                    <a:pt x="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5"/>
            <p:cNvSpPr/>
            <p:nvPr/>
          </p:nvSpPr>
          <p:spPr>
            <a:xfrm>
              <a:off x="5270000" y="3731725"/>
              <a:ext cx="22350" cy="3650"/>
            </a:xfrm>
            <a:custGeom>
              <a:avLst/>
              <a:gdLst/>
              <a:ahLst/>
              <a:cxnLst/>
              <a:rect l="l" t="t" r="r" b="b"/>
              <a:pathLst>
                <a:path w="894" h="146" extrusionOk="0">
                  <a:moveTo>
                    <a:pt x="464" y="1"/>
                  </a:moveTo>
                  <a:cubicBezTo>
                    <a:pt x="309" y="1"/>
                    <a:pt x="153" y="29"/>
                    <a:pt x="0" y="29"/>
                  </a:cubicBezTo>
                  <a:cubicBezTo>
                    <a:pt x="170" y="121"/>
                    <a:pt x="343" y="145"/>
                    <a:pt x="521" y="145"/>
                  </a:cubicBezTo>
                  <a:cubicBezTo>
                    <a:pt x="643" y="145"/>
                    <a:pt x="767" y="134"/>
                    <a:pt x="893" y="124"/>
                  </a:cubicBezTo>
                  <a:cubicBezTo>
                    <a:pt x="754" y="26"/>
                    <a:pt x="610"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5"/>
            <p:cNvSpPr/>
            <p:nvPr/>
          </p:nvSpPr>
          <p:spPr>
            <a:xfrm>
              <a:off x="5295600" y="3721725"/>
              <a:ext cx="16375" cy="6575"/>
            </a:xfrm>
            <a:custGeom>
              <a:avLst/>
              <a:gdLst/>
              <a:ahLst/>
              <a:cxnLst/>
              <a:rect l="l" t="t" r="r" b="b"/>
              <a:pathLst>
                <a:path w="655" h="263" extrusionOk="0">
                  <a:moveTo>
                    <a:pt x="441" y="0"/>
                  </a:moveTo>
                  <a:cubicBezTo>
                    <a:pt x="345" y="0"/>
                    <a:pt x="238" y="12"/>
                    <a:pt x="155" y="12"/>
                  </a:cubicBezTo>
                  <a:cubicBezTo>
                    <a:pt x="95" y="60"/>
                    <a:pt x="48" y="107"/>
                    <a:pt x="0" y="143"/>
                  </a:cubicBezTo>
                  <a:cubicBezTo>
                    <a:pt x="105" y="240"/>
                    <a:pt x="233" y="262"/>
                    <a:pt x="364" y="262"/>
                  </a:cubicBezTo>
                  <a:cubicBezTo>
                    <a:pt x="442" y="262"/>
                    <a:pt x="520" y="255"/>
                    <a:pt x="595" y="250"/>
                  </a:cubicBezTo>
                  <a:cubicBezTo>
                    <a:pt x="643" y="226"/>
                    <a:pt x="655" y="179"/>
                    <a:pt x="643" y="119"/>
                  </a:cubicBezTo>
                  <a:cubicBezTo>
                    <a:pt x="584" y="48"/>
                    <a:pt x="512" y="24"/>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5"/>
            <p:cNvSpPr/>
            <p:nvPr/>
          </p:nvSpPr>
          <p:spPr>
            <a:xfrm>
              <a:off x="5310175" y="3722375"/>
              <a:ext cx="14300" cy="6500"/>
            </a:xfrm>
            <a:custGeom>
              <a:avLst/>
              <a:gdLst/>
              <a:ahLst/>
              <a:cxnLst/>
              <a:rect l="l" t="t" r="r" b="b"/>
              <a:pathLst>
                <a:path w="572" h="260" extrusionOk="0">
                  <a:moveTo>
                    <a:pt x="289" y="1"/>
                  </a:moveTo>
                  <a:cubicBezTo>
                    <a:pt x="200" y="1"/>
                    <a:pt x="109" y="31"/>
                    <a:pt x="12" y="93"/>
                  </a:cubicBezTo>
                  <a:cubicBezTo>
                    <a:pt x="1" y="141"/>
                    <a:pt x="12" y="177"/>
                    <a:pt x="12" y="224"/>
                  </a:cubicBezTo>
                  <a:cubicBezTo>
                    <a:pt x="108" y="236"/>
                    <a:pt x="191" y="260"/>
                    <a:pt x="286" y="260"/>
                  </a:cubicBezTo>
                  <a:cubicBezTo>
                    <a:pt x="393" y="224"/>
                    <a:pt x="512" y="224"/>
                    <a:pt x="572" y="105"/>
                  </a:cubicBezTo>
                  <a:cubicBezTo>
                    <a:pt x="479" y="37"/>
                    <a:pt x="385"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5"/>
            <p:cNvSpPr/>
            <p:nvPr/>
          </p:nvSpPr>
          <p:spPr>
            <a:xfrm>
              <a:off x="5256600" y="3721425"/>
              <a:ext cx="15200" cy="3575"/>
            </a:xfrm>
            <a:custGeom>
              <a:avLst/>
              <a:gdLst/>
              <a:ahLst/>
              <a:cxnLst/>
              <a:rect l="l" t="t" r="r" b="b"/>
              <a:pathLst>
                <a:path w="608" h="143" extrusionOk="0">
                  <a:moveTo>
                    <a:pt x="572" y="0"/>
                  </a:moveTo>
                  <a:cubicBezTo>
                    <a:pt x="369" y="12"/>
                    <a:pt x="179" y="12"/>
                    <a:pt x="0" y="12"/>
                  </a:cubicBezTo>
                  <a:cubicBezTo>
                    <a:pt x="98" y="117"/>
                    <a:pt x="210" y="142"/>
                    <a:pt x="325" y="142"/>
                  </a:cubicBezTo>
                  <a:cubicBezTo>
                    <a:pt x="420" y="142"/>
                    <a:pt x="516" y="125"/>
                    <a:pt x="608" y="119"/>
                  </a:cubicBezTo>
                  <a:cubicBezTo>
                    <a:pt x="596" y="72"/>
                    <a:pt x="584" y="36"/>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5"/>
            <p:cNvSpPr/>
            <p:nvPr/>
          </p:nvSpPr>
          <p:spPr>
            <a:xfrm>
              <a:off x="5220275" y="3728275"/>
              <a:ext cx="3900" cy="1800"/>
            </a:xfrm>
            <a:custGeom>
              <a:avLst/>
              <a:gdLst/>
              <a:ahLst/>
              <a:cxnLst/>
              <a:rect l="l" t="t" r="r" b="b"/>
              <a:pathLst>
                <a:path w="156" h="72" extrusionOk="0">
                  <a:moveTo>
                    <a:pt x="1" y="0"/>
                  </a:moveTo>
                  <a:cubicBezTo>
                    <a:pt x="31" y="48"/>
                    <a:pt x="54" y="72"/>
                    <a:pt x="78" y="72"/>
                  </a:cubicBezTo>
                  <a:cubicBezTo>
                    <a:pt x="102" y="72"/>
                    <a:pt x="126"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5"/>
            <p:cNvSpPr/>
            <p:nvPr/>
          </p:nvSpPr>
          <p:spPr>
            <a:xfrm>
              <a:off x="5391425" y="3739275"/>
              <a:ext cx="1825" cy="1525"/>
            </a:xfrm>
            <a:custGeom>
              <a:avLst/>
              <a:gdLst/>
              <a:ahLst/>
              <a:cxnLst/>
              <a:rect l="l" t="t" r="r" b="b"/>
              <a:pathLst>
                <a:path w="73" h="61" extrusionOk="0">
                  <a:moveTo>
                    <a:pt x="72" y="1"/>
                  </a:moveTo>
                  <a:cubicBezTo>
                    <a:pt x="37" y="13"/>
                    <a:pt x="13" y="25"/>
                    <a:pt x="1" y="60"/>
                  </a:cubicBezTo>
                  <a:cubicBezTo>
                    <a:pt x="25" y="36"/>
                    <a:pt x="37"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5"/>
            <p:cNvSpPr/>
            <p:nvPr/>
          </p:nvSpPr>
          <p:spPr>
            <a:xfrm>
              <a:off x="5294700" y="3763400"/>
              <a:ext cx="37225" cy="8050"/>
            </a:xfrm>
            <a:custGeom>
              <a:avLst/>
              <a:gdLst/>
              <a:ahLst/>
              <a:cxnLst/>
              <a:rect l="l" t="t" r="r" b="b"/>
              <a:pathLst>
                <a:path w="1489" h="322" extrusionOk="0">
                  <a:moveTo>
                    <a:pt x="60" y="0"/>
                  </a:moveTo>
                  <a:lnTo>
                    <a:pt x="60" y="60"/>
                  </a:lnTo>
                  <a:cubicBezTo>
                    <a:pt x="0" y="83"/>
                    <a:pt x="0" y="131"/>
                    <a:pt x="60" y="179"/>
                  </a:cubicBezTo>
                  <a:cubicBezTo>
                    <a:pt x="336" y="302"/>
                    <a:pt x="630" y="319"/>
                    <a:pt x="925" y="319"/>
                  </a:cubicBezTo>
                  <a:cubicBezTo>
                    <a:pt x="1038" y="319"/>
                    <a:pt x="1152" y="317"/>
                    <a:pt x="1265" y="317"/>
                  </a:cubicBezTo>
                  <a:cubicBezTo>
                    <a:pt x="1340" y="317"/>
                    <a:pt x="1415" y="318"/>
                    <a:pt x="1489" y="322"/>
                  </a:cubicBezTo>
                  <a:lnTo>
                    <a:pt x="1489" y="203"/>
                  </a:lnTo>
                  <a:cubicBezTo>
                    <a:pt x="1012" y="131"/>
                    <a:pt x="536" y="7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5"/>
            <p:cNvSpPr/>
            <p:nvPr/>
          </p:nvSpPr>
          <p:spPr>
            <a:xfrm>
              <a:off x="5281600" y="3753575"/>
              <a:ext cx="33075" cy="3675"/>
            </a:xfrm>
            <a:custGeom>
              <a:avLst/>
              <a:gdLst/>
              <a:ahLst/>
              <a:cxnLst/>
              <a:rect l="l" t="t" r="r" b="b"/>
              <a:pathLst>
                <a:path w="1323" h="147" extrusionOk="0">
                  <a:moveTo>
                    <a:pt x="1274" y="0"/>
                  </a:moveTo>
                  <a:cubicBezTo>
                    <a:pt x="846" y="0"/>
                    <a:pt x="429" y="24"/>
                    <a:pt x="1" y="24"/>
                  </a:cubicBezTo>
                  <a:cubicBezTo>
                    <a:pt x="203" y="120"/>
                    <a:pt x="412" y="146"/>
                    <a:pt x="622" y="146"/>
                  </a:cubicBezTo>
                  <a:cubicBezTo>
                    <a:pt x="855" y="146"/>
                    <a:pt x="1090" y="114"/>
                    <a:pt x="1322" y="107"/>
                  </a:cubicBezTo>
                  <a:cubicBezTo>
                    <a:pt x="1310" y="84"/>
                    <a:pt x="1286" y="48"/>
                    <a:pt x="1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5"/>
            <p:cNvSpPr/>
            <p:nvPr/>
          </p:nvSpPr>
          <p:spPr>
            <a:xfrm>
              <a:off x="5306000" y="3718450"/>
              <a:ext cx="25025" cy="6875"/>
            </a:xfrm>
            <a:custGeom>
              <a:avLst/>
              <a:gdLst/>
              <a:ahLst/>
              <a:cxnLst/>
              <a:rect l="l" t="t" r="r" b="b"/>
              <a:pathLst>
                <a:path w="1001" h="275" extrusionOk="0">
                  <a:moveTo>
                    <a:pt x="156" y="0"/>
                  </a:moveTo>
                  <a:cubicBezTo>
                    <a:pt x="108" y="36"/>
                    <a:pt x="48" y="84"/>
                    <a:pt x="1" y="131"/>
                  </a:cubicBezTo>
                  <a:cubicBezTo>
                    <a:pt x="60" y="179"/>
                    <a:pt x="108" y="215"/>
                    <a:pt x="168" y="262"/>
                  </a:cubicBezTo>
                  <a:cubicBezTo>
                    <a:pt x="346" y="262"/>
                    <a:pt x="537" y="274"/>
                    <a:pt x="715" y="274"/>
                  </a:cubicBezTo>
                  <a:cubicBezTo>
                    <a:pt x="834" y="250"/>
                    <a:pt x="953" y="250"/>
                    <a:pt x="1001" y="131"/>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5"/>
            <p:cNvSpPr/>
            <p:nvPr/>
          </p:nvSpPr>
          <p:spPr>
            <a:xfrm>
              <a:off x="5241725" y="3702975"/>
              <a:ext cx="14900" cy="4175"/>
            </a:xfrm>
            <a:custGeom>
              <a:avLst/>
              <a:gdLst/>
              <a:ahLst/>
              <a:cxnLst/>
              <a:rect l="l" t="t" r="r" b="b"/>
              <a:pathLst>
                <a:path w="596" h="167" extrusionOk="0">
                  <a:moveTo>
                    <a:pt x="0" y="0"/>
                  </a:moveTo>
                  <a:lnTo>
                    <a:pt x="0" y="0"/>
                  </a:lnTo>
                  <a:cubicBezTo>
                    <a:pt x="90" y="138"/>
                    <a:pt x="208" y="156"/>
                    <a:pt x="328" y="156"/>
                  </a:cubicBezTo>
                  <a:cubicBezTo>
                    <a:pt x="370" y="156"/>
                    <a:pt x="413" y="154"/>
                    <a:pt x="454" y="154"/>
                  </a:cubicBezTo>
                  <a:cubicBezTo>
                    <a:pt x="499" y="154"/>
                    <a:pt x="542" y="157"/>
                    <a:pt x="583" y="167"/>
                  </a:cubicBezTo>
                  <a:cubicBezTo>
                    <a:pt x="595" y="119"/>
                    <a:pt x="595" y="83"/>
                    <a:pt x="583" y="36"/>
                  </a:cubicBezTo>
                  <a:cubicBezTo>
                    <a:pt x="393" y="24"/>
                    <a:pt x="191"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5"/>
            <p:cNvSpPr/>
            <p:nvPr/>
          </p:nvSpPr>
          <p:spPr>
            <a:xfrm>
              <a:off x="5263750" y="3763975"/>
              <a:ext cx="32450" cy="3900"/>
            </a:xfrm>
            <a:custGeom>
              <a:avLst/>
              <a:gdLst/>
              <a:ahLst/>
              <a:cxnLst/>
              <a:rect l="l" t="t" r="r" b="b"/>
              <a:pathLst>
                <a:path w="1298" h="156" extrusionOk="0">
                  <a:moveTo>
                    <a:pt x="0" y="1"/>
                  </a:moveTo>
                  <a:cubicBezTo>
                    <a:pt x="0" y="49"/>
                    <a:pt x="12" y="72"/>
                    <a:pt x="48" y="120"/>
                  </a:cubicBezTo>
                  <a:cubicBezTo>
                    <a:pt x="464" y="132"/>
                    <a:pt x="881" y="132"/>
                    <a:pt x="1298" y="156"/>
                  </a:cubicBezTo>
                  <a:lnTo>
                    <a:pt x="1298" y="96"/>
                  </a:lnTo>
                  <a:lnTo>
                    <a:pt x="1298" y="37"/>
                  </a:lnTo>
                  <a:cubicBezTo>
                    <a:pt x="857" y="25"/>
                    <a:pt x="429"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9" name="Google Shape;4589;p35"/>
          <p:cNvSpPr txBox="1">
            <a:spLocks noGrp="1"/>
          </p:cNvSpPr>
          <p:nvPr>
            <p:ph type="title"/>
          </p:nvPr>
        </p:nvSpPr>
        <p:spPr>
          <a:xfrm>
            <a:off x="1152375" y="1391429"/>
            <a:ext cx="4275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Mission</a:t>
            </a:r>
            <a:endParaRPr dirty="0"/>
          </a:p>
        </p:txBody>
      </p:sp>
      <p:sp>
        <p:nvSpPr>
          <p:cNvPr id="4590" name="Google Shape;4590;p35"/>
          <p:cNvSpPr txBox="1">
            <a:spLocks noGrp="1"/>
          </p:cNvSpPr>
          <p:nvPr>
            <p:ph type="body" idx="1"/>
          </p:nvPr>
        </p:nvSpPr>
        <p:spPr>
          <a:xfrm>
            <a:off x="1152375" y="2036094"/>
            <a:ext cx="3690558" cy="221586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solidFill>
                  <a:srgbClr val="121416"/>
                </a:solidFill>
                <a:latin typeface="roboto" panose="020F0502020204030204" pitchFamily="2" charset="0"/>
              </a:rPr>
              <a:t>O</a:t>
            </a:r>
            <a:r>
              <a:rPr lang="en-GB" dirty="0" err="1">
                <a:solidFill>
                  <a:srgbClr val="121416"/>
                </a:solidFill>
                <a:latin typeface="roboto" panose="020F0502020204030204" pitchFamily="2" charset="0"/>
              </a:rPr>
              <a:t>ur</a:t>
            </a:r>
            <a:r>
              <a:rPr lang="en-GB" dirty="0">
                <a:solidFill>
                  <a:srgbClr val="121416"/>
                </a:solidFill>
                <a:latin typeface="roboto" panose="020F0502020204030204" pitchFamily="2" charset="0"/>
              </a:rPr>
              <a:t> mission is simple yet profound : to inspire, educate, and empower through the magic of books. We believe that literature has the power to transform lives, broaden horizons, and spark the imagination.</a:t>
            </a:r>
            <a:endParaRPr lang="en-GB" dirty="0"/>
          </a:p>
        </p:txBody>
      </p:sp>
      <p:sp>
        <p:nvSpPr>
          <p:cNvPr id="4591" name="Google Shape;4591;p35"/>
          <p:cNvSpPr/>
          <p:nvPr/>
        </p:nvSpPr>
        <p:spPr>
          <a:xfrm>
            <a:off x="629994" y="891537"/>
            <a:ext cx="5849828" cy="3360425"/>
          </a:xfrm>
          <a:custGeom>
            <a:avLst/>
            <a:gdLst/>
            <a:ahLst/>
            <a:cxnLst/>
            <a:rect l="l" t="t" r="r" b="b"/>
            <a:pathLst>
              <a:path w="17617" h="25786" extrusionOk="0">
                <a:moveTo>
                  <a:pt x="108" y="1"/>
                </a:moveTo>
                <a:lnTo>
                  <a:pt x="95" y="5963"/>
                </a:lnTo>
                <a:cubicBezTo>
                  <a:pt x="95" y="6968"/>
                  <a:pt x="91" y="7953"/>
                  <a:pt x="91" y="8925"/>
                </a:cubicBezTo>
                <a:cubicBezTo>
                  <a:pt x="87" y="9836"/>
                  <a:pt x="79" y="10772"/>
                  <a:pt x="71" y="11719"/>
                </a:cubicBezTo>
                <a:cubicBezTo>
                  <a:pt x="58" y="12655"/>
                  <a:pt x="54" y="13664"/>
                  <a:pt x="54" y="14571"/>
                </a:cubicBezTo>
                <a:lnTo>
                  <a:pt x="54" y="17193"/>
                </a:lnTo>
                <a:cubicBezTo>
                  <a:pt x="54" y="17608"/>
                  <a:pt x="58" y="18018"/>
                  <a:pt x="54" y="18408"/>
                </a:cubicBezTo>
                <a:cubicBezTo>
                  <a:pt x="54" y="18794"/>
                  <a:pt x="50" y="19159"/>
                  <a:pt x="50" y="19536"/>
                </a:cubicBezTo>
                <a:cubicBezTo>
                  <a:pt x="42" y="20287"/>
                  <a:pt x="34" y="21034"/>
                  <a:pt x="26" y="21777"/>
                </a:cubicBezTo>
                <a:cubicBezTo>
                  <a:pt x="21" y="22146"/>
                  <a:pt x="17" y="22519"/>
                  <a:pt x="13" y="22884"/>
                </a:cubicBezTo>
                <a:cubicBezTo>
                  <a:pt x="13" y="23069"/>
                  <a:pt x="9" y="23254"/>
                  <a:pt x="9" y="23434"/>
                </a:cubicBezTo>
                <a:lnTo>
                  <a:pt x="9" y="23935"/>
                </a:lnTo>
                <a:lnTo>
                  <a:pt x="1" y="25724"/>
                </a:lnTo>
                <a:lnTo>
                  <a:pt x="309" y="25724"/>
                </a:lnTo>
                <a:lnTo>
                  <a:pt x="3300" y="25740"/>
                </a:lnTo>
                <a:lnTo>
                  <a:pt x="5179" y="25744"/>
                </a:lnTo>
                <a:lnTo>
                  <a:pt x="7793" y="25761"/>
                </a:lnTo>
                <a:cubicBezTo>
                  <a:pt x="8104" y="25762"/>
                  <a:pt x="8403" y="25763"/>
                  <a:pt x="8692" y="25763"/>
                </a:cubicBezTo>
                <a:cubicBezTo>
                  <a:pt x="9270" y="25763"/>
                  <a:pt x="9806" y="25761"/>
                  <a:pt x="10304" y="25761"/>
                </a:cubicBezTo>
                <a:lnTo>
                  <a:pt x="12294" y="25757"/>
                </a:lnTo>
                <a:cubicBezTo>
                  <a:pt x="12873" y="25757"/>
                  <a:pt x="13447" y="25765"/>
                  <a:pt x="13973" y="25769"/>
                </a:cubicBezTo>
                <a:cubicBezTo>
                  <a:pt x="15027" y="25777"/>
                  <a:pt x="15918" y="25785"/>
                  <a:pt x="16545" y="25785"/>
                </a:cubicBezTo>
                <a:cubicBezTo>
                  <a:pt x="17173" y="25781"/>
                  <a:pt x="17526" y="25769"/>
                  <a:pt x="17563" y="25749"/>
                </a:cubicBezTo>
                <a:cubicBezTo>
                  <a:pt x="17596" y="25728"/>
                  <a:pt x="17317" y="25703"/>
                  <a:pt x="16783" y="25675"/>
                </a:cubicBezTo>
                <a:cubicBezTo>
                  <a:pt x="16246" y="25646"/>
                  <a:pt x="15470" y="25609"/>
                  <a:pt x="14395" y="25572"/>
                </a:cubicBezTo>
                <a:cubicBezTo>
                  <a:pt x="13858" y="25552"/>
                  <a:pt x="13238" y="25535"/>
                  <a:pt x="12528" y="25523"/>
                </a:cubicBezTo>
                <a:cubicBezTo>
                  <a:pt x="11814" y="25511"/>
                  <a:pt x="11059" y="25502"/>
                  <a:pt x="10300" y="25498"/>
                </a:cubicBezTo>
                <a:cubicBezTo>
                  <a:pt x="9541" y="25494"/>
                  <a:pt x="8774" y="25494"/>
                  <a:pt x="8035" y="25486"/>
                </a:cubicBezTo>
                <a:lnTo>
                  <a:pt x="5405" y="25461"/>
                </a:lnTo>
                <a:lnTo>
                  <a:pt x="3481" y="25449"/>
                </a:lnTo>
                <a:lnTo>
                  <a:pt x="420" y="25441"/>
                </a:lnTo>
                <a:lnTo>
                  <a:pt x="276" y="25441"/>
                </a:lnTo>
                <a:lnTo>
                  <a:pt x="280" y="23988"/>
                </a:lnTo>
                <a:cubicBezTo>
                  <a:pt x="284" y="23644"/>
                  <a:pt x="284" y="23328"/>
                  <a:pt x="284" y="22999"/>
                </a:cubicBezTo>
                <a:cubicBezTo>
                  <a:pt x="284" y="22667"/>
                  <a:pt x="288" y="22322"/>
                  <a:pt x="288" y="21965"/>
                </a:cubicBezTo>
                <a:cubicBezTo>
                  <a:pt x="296" y="21243"/>
                  <a:pt x="301" y="20468"/>
                  <a:pt x="309" y="19631"/>
                </a:cubicBezTo>
                <a:cubicBezTo>
                  <a:pt x="313" y="18777"/>
                  <a:pt x="309" y="17903"/>
                  <a:pt x="309" y="17041"/>
                </a:cubicBezTo>
                <a:cubicBezTo>
                  <a:pt x="305" y="16188"/>
                  <a:pt x="301" y="15310"/>
                  <a:pt x="301" y="14411"/>
                </a:cubicBezTo>
                <a:cubicBezTo>
                  <a:pt x="296" y="13517"/>
                  <a:pt x="296" y="12676"/>
                  <a:pt x="305" y="11728"/>
                </a:cubicBezTo>
                <a:cubicBezTo>
                  <a:pt x="309" y="10792"/>
                  <a:pt x="313" y="9803"/>
                  <a:pt x="313" y="8761"/>
                </a:cubicBezTo>
                <a:cubicBezTo>
                  <a:pt x="313" y="7780"/>
                  <a:pt x="309" y="6783"/>
                  <a:pt x="309" y="5774"/>
                </a:cubicBezTo>
                <a:cubicBezTo>
                  <a:pt x="309" y="3964"/>
                  <a:pt x="305" y="2122"/>
                  <a:pt x="301" y="177"/>
                </a:cubicBezTo>
                <a:lnTo>
                  <a:pt x="6858" y="165"/>
                </a:lnTo>
                <a:lnTo>
                  <a:pt x="10321" y="152"/>
                </a:lnTo>
                <a:cubicBezTo>
                  <a:pt x="10468" y="152"/>
                  <a:pt x="10616" y="152"/>
                  <a:pt x="10764" y="152"/>
                </a:cubicBezTo>
                <a:cubicBezTo>
                  <a:pt x="11720" y="152"/>
                  <a:pt x="12691" y="162"/>
                  <a:pt x="13689" y="173"/>
                </a:cubicBezTo>
                <a:cubicBezTo>
                  <a:pt x="14268" y="177"/>
                  <a:pt x="14847" y="177"/>
                  <a:pt x="15454" y="177"/>
                </a:cubicBezTo>
                <a:cubicBezTo>
                  <a:pt x="16061" y="177"/>
                  <a:pt x="16640" y="173"/>
                  <a:pt x="17198" y="165"/>
                </a:cubicBezTo>
                <a:lnTo>
                  <a:pt x="17407" y="165"/>
                </a:lnTo>
                <a:lnTo>
                  <a:pt x="17407" y="193"/>
                </a:lnTo>
                <a:lnTo>
                  <a:pt x="17407" y="370"/>
                </a:lnTo>
                <a:cubicBezTo>
                  <a:pt x="17407" y="489"/>
                  <a:pt x="17411" y="608"/>
                  <a:pt x="17411" y="723"/>
                </a:cubicBezTo>
                <a:cubicBezTo>
                  <a:pt x="17411" y="957"/>
                  <a:pt x="17415" y="1190"/>
                  <a:pt x="17415" y="1416"/>
                </a:cubicBezTo>
                <a:cubicBezTo>
                  <a:pt x="17415" y="1872"/>
                  <a:pt x="17419" y="2319"/>
                  <a:pt x="17415" y="2766"/>
                </a:cubicBezTo>
                <a:cubicBezTo>
                  <a:pt x="17407" y="3792"/>
                  <a:pt x="17399" y="4830"/>
                  <a:pt x="17391" y="5885"/>
                </a:cubicBezTo>
                <a:cubicBezTo>
                  <a:pt x="17386" y="6951"/>
                  <a:pt x="17391" y="7998"/>
                  <a:pt x="17391" y="8970"/>
                </a:cubicBezTo>
                <a:cubicBezTo>
                  <a:pt x="17395" y="9955"/>
                  <a:pt x="17395" y="10866"/>
                  <a:pt x="17395" y="11765"/>
                </a:cubicBezTo>
                <a:cubicBezTo>
                  <a:pt x="17399" y="12712"/>
                  <a:pt x="17399" y="13611"/>
                  <a:pt x="17403" y="14444"/>
                </a:cubicBezTo>
                <a:cubicBezTo>
                  <a:pt x="17407" y="15277"/>
                  <a:pt x="17407" y="16077"/>
                  <a:pt x="17407" y="16783"/>
                </a:cubicBezTo>
                <a:cubicBezTo>
                  <a:pt x="17403" y="17505"/>
                  <a:pt x="17399" y="18219"/>
                  <a:pt x="17395" y="18908"/>
                </a:cubicBezTo>
                <a:cubicBezTo>
                  <a:pt x="17386" y="19598"/>
                  <a:pt x="17386" y="20271"/>
                  <a:pt x="17386" y="20898"/>
                </a:cubicBezTo>
                <a:cubicBezTo>
                  <a:pt x="17395" y="21498"/>
                  <a:pt x="17399" y="22035"/>
                  <a:pt x="17399" y="22523"/>
                </a:cubicBezTo>
                <a:cubicBezTo>
                  <a:pt x="17411" y="23504"/>
                  <a:pt x="17423" y="24267"/>
                  <a:pt x="17440" y="24792"/>
                </a:cubicBezTo>
                <a:cubicBezTo>
                  <a:pt x="17456" y="25314"/>
                  <a:pt x="17477" y="25597"/>
                  <a:pt x="17501" y="25601"/>
                </a:cubicBezTo>
                <a:cubicBezTo>
                  <a:pt x="17526" y="25601"/>
                  <a:pt x="17542" y="25330"/>
                  <a:pt x="17559" y="24805"/>
                </a:cubicBezTo>
                <a:cubicBezTo>
                  <a:pt x="17571" y="24280"/>
                  <a:pt x="17579" y="23504"/>
                  <a:pt x="17583" y="22519"/>
                </a:cubicBezTo>
                <a:cubicBezTo>
                  <a:pt x="17588" y="22027"/>
                  <a:pt x="17588" y="21477"/>
                  <a:pt x="17588" y="20890"/>
                </a:cubicBezTo>
                <a:cubicBezTo>
                  <a:pt x="17592" y="20345"/>
                  <a:pt x="17596" y="19737"/>
                  <a:pt x="17600" y="19064"/>
                </a:cubicBezTo>
                <a:cubicBezTo>
                  <a:pt x="17608" y="18387"/>
                  <a:pt x="17616" y="17640"/>
                  <a:pt x="17616" y="16808"/>
                </a:cubicBezTo>
                <a:cubicBezTo>
                  <a:pt x="17616" y="15958"/>
                  <a:pt x="17612" y="15133"/>
                  <a:pt x="17608" y="14268"/>
                </a:cubicBezTo>
                <a:cubicBezTo>
                  <a:pt x="17600" y="13410"/>
                  <a:pt x="17596" y="12540"/>
                  <a:pt x="17592" y="11662"/>
                </a:cubicBezTo>
                <a:cubicBezTo>
                  <a:pt x="17588" y="10706"/>
                  <a:pt x="17579" y="9729"/>
                  <a:pt x="17575" y="8761"/>
                </a:cubicBezTo>
                <a:cubicBezTo>
                  <a:pt x="17567" y="7780"/>
                  <a:pt x="17563" y="6828"/>
                  <a:pt x="17567" y="5844"/>
                </a:cubicBezTo>
                <a:cubicBezTo>
                  <a:pt x="17571" y="4846"/>
                  <a:pt x="17575" y="3780"/>
                  <a:pt x="17579" y="2643"/>
                </a:cubicBezTo>
                <a:cubicBezTo>
                  <a:pt x="17583" y="1744"/>
                  <a:pt x="17571" y="854"/>
                  <a:pt x="17559" y="13"/>
                </a:cubicBezTo>
                <a:lnTo>
                  <a:pt x="16787" y="21"/>
                </a:lnTo>
                <a:cubicBezTo>
                  <a:pt x="16254" y="29"/>
                  <a:pt x="15733" y="37"/>
                  <a:pt x="15228" y="37"/>
                </a:cubicBezTo>
                <a:cubicBezTo>
                  <a:pt x="14703" y="37"/>
                  <a:pt x="14157" y="33"/>
                  <a:pt x="13603" y="29"/>
                </a:cubicBezTo>
                <a:cubicBezTo>
                  <a:pt x="12500" y="21"/>
                  <a:pt x="11301" y="9"/>
                  <a:pt x="10091" y="9"/>
                </a:cubicBezTo>
                <a:lnTo>
                  <a:pt x="6603" y="13"/>
                </a:lnTo>
                <a:lnTo>
                  <a:pt x="1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2" name="Google Shape;4592;p35"/>
          <p:cNvGrpSpPr/>
          <p:nvPr/>
        </p:nvGrpSpPr>
        <p:grpSpPr>
          <a:xfrm>
            <a:off x="7128894" y="238931"/>
            <a:ext cx="2319893" cy="4649083"/>
            <a:chOff x="5108075" y="1607775"/>
            <a:chExt cx="1235300" cy="2475550"/>
          </a:xfrm>
        </p:grpSpPr>
        <p:sp>
          <p:nvSpPr>
            <p:cNvPr id="4593" name="Google Shape;4593;p35"/>
            <p:cNvSpPr/>
            <p:nvPr/>
          </p:nvSpPr>
          <p:spPr>
            <a:xfrm>
              <a:off x="5417325" y="2628675"/>
              <a:ext cx="284300" cy="45675"/>
            </a:xfrm>
            <a:custGeom>
              <a:avLst/>
              <a:gdLst/>
              <a:ahLst/>
              <a:cxnLst/>
              <a:rect l="l" t="t" r="r" b="b"/>
              <a:pathLst>
                <a:path w="11372" h="1827" extrusionOk="0">
                  <a:moveTo>
                    <a:pt x="854" y="1"/>
                  </a:moveTo>
                  <a:cubicBezTo>
                    <a:pt x="549" y="1"/>
                    <a:pt x="314" y="157"/>
                    <a:pt x="179" y="515"/>
                  </a:cubicBezTo>
                  <a:cubicBezTo>
                    <a:pt x="144" y="538"/>
                    <a:pt x="132" y="586"/>
                    <a:pt x="144" y="634"/>
                  </a:cubicBezTo>
                  <a:cubicBezTo>
                    <a:pt x="1" y="1015"/>
                    <a:pt x="13" y="1408"/>
                    <a:pt x="239" y="1765"/>
                  </a:cubicBezTo>
                  <a:cubicBezTo>
                    <a:pt x="273" y="1805"/>
                    <a:pt x="310" y="1827"/>
                    <a:pt x="350" y="1827"/>
                  </a:cubicBezTo>
                  <a:cubicBezTo>
                    <a:pt x="380" y="1827"/>
                    <a:pt x="410" y="1814"/>
                    <a:pt x="441" y="1789"/>
                  </a:cubicBezTo>
                  <a:lnTo>
                    <a:pt x="441" y="1777"/>
                  </a:lnTo>
                  <a:cubicBezTo>
                    <a:pt x="584" y="1658"/>
                    <a:pt x="513" y="1467"/>
                    <a:pt x="656" y="1360"/>
                  </a:cubicBezTo>
                  <a:cubicBezTo>
                    <a:pt x="715" y="955"/>
                    <a:pt x="1037" y="824"/>
                    <a:pt x="1334" y="657"/>
                  </a:cubicBezTo>
                  <a:cubicBezTo>
                    <a:pt x="1572" y="657"/>
                    <a:pt x="1811" y="681"/>
                    <a:pt x="2049" y="693"/>
                  </a:cubicBezTo>
                  <a:cubicBezTo>
                    <a:pt x="2668" y="753"/>
                    <a:pt x="3287" y="919"/>
                    <a:pt x="3882" y="931"/>
                  </a:cubicBezTo>
                  <a:cubicBezTo>
                    <a:pt x="4716" y="955"/>
                    <a:pt x="5537" y="1015"/>
                    <a:pt x="6371" y="1050"/>
                  </a:cubicBezTo>
                  <a:cubicBezTo>
                    <a:pt x="7740" y="1110"/>
                    <a:pt x="9109" y="1372"/>
                    <a:pt x="10490" y="1396"/>
                  </a:cubicBezTo>
                  <a:cubicBezTo>
                    <a:pt x="10740" y="1181"/>
                    <a:pt x="11133" y="1348"/>
                    <a:pt x="11371" y="1074"/>
                  </a:cubicBezTo>
                  <a:cubicBezTo>
                    <a:pt x="10995" y="980"/>
                    <a:pt x="10618" y="941"/>
                    <a:pt x="10225" y="941"/>
                  </a:cubicBezTo>
                  <a:cubicBezTo>
                    <a:pt x="10171" y="941"/>
                    <a:pt x="10116" y="942"/>
                    <a:pt x="10062" y="943"/>
                  </a:cubicBezTo>
                  <a:cubicBezTo>
                    <a:pt x="9958" y="1122"/>
                    <a:pt x="9839" y="1174"/>
                    <a:pt x="9720" y="1174"/>
                  </a:cubicBezTo>
                  <a:cubicBezTo>
                    <a:pt x="9624" y="1174"/>
                    <a:pt x="9528" y="1141"/>
                    <a:pt x="9438" y="1112"/>
                  </a:cubicBezTo>
                  <a:lnTo>
                    <a:pt x="9438" y="1112"/>
                  </a:lnTo>
                  <a:cubicBezTo>
                    <a:pt x="9498" y="1121"/>
                    <a:pt x="9545" y="1126"/>
                    <a:pt x="9586" y="1126"/>
                  </a:cubicBezTo>
                  <a:cubicBezTo>
                    <a:pt x="9716" y="1126"/>
                    <a:pt x="9772" y="1075"/>
                    <a:pt x="9919" y="943"/>
                  </a:cubicBezTo>
                  <a:cubicBezTo>
                    <a:pt x="9488" y="836"/>
                    <a:pt x="9058" y="780"/>
                    <a:pt x="8623" y="780"/>
                  </a:cubicBezTo>
                  <a:cubicBezTo>
                    <a:pt x="8433" y="780"/>
                    <a:pt x="8242" y="790"/>
                    <a:pt x="8049" y="812"/>
                  </a:cubicBezTo>
                  <a:cubicBezTo>
                    <a:pt x="8014" y="848"/>
                    <a:pt x="7990" y="872"/>
                    <a:pt x="7990" y="919"/>
                  </a:cubicBezTo>
                  <a:cubicBezTo>
                    <a:pt x="8026" y="955"/>
                    <a:pt x="8049" y="991"/>
                    <a:pt x="8109" y="991"/>
                  </a:cubicBezTo>
                  <a:cubicBezTo>
                    <a:pt x="8101" y="999"/>
                    <a:pt x="8093" y="1001"/>
                    <a:pt x="8085" y="1001"/>
                  </a:cubicBezTo>
                  <a:cubicBezTo>
                    <a:pt x="8069" y="1001"/>
                    <a:pt x="8053" y="991"/>
                    <a:pt x="8037" y="991"/>
                  </a:cubicBezTo>
                  <a:cubicBezTo>
                    <a:pt x="7978" y="955"/>
                    <a:pt x="7918" y="919"/>
                    <a:pt x="7918" y="836"/>
                  </a:cubicBezTo>
                  <a:lnTo>
                    <a:pt x="7918" y="765"/>
                  </a:lnTo>
                  <a:cubicBezTo>
                    <a:pt x="7799" y="622"/>
                    <a:pt x="7621" y="646"/>
                    <a:pt x="7454" y="634"/>
                  </a:cubicBezTo>
                  <a:cubicBezTo>
                    <a:pt x="5847" y="479"/>
                    <a:pt x="4227" y="419"/>
                    <a:pt x="2620" y="205"/>
                  </a:cubicBezTo>
                  <a:cubicBezTo>
                    <a:pt x="2498" y="152"/>
                    <a:pt x="2371" y="135"/>
                    <a:pt x="2242" y="135"/>
                  </a:cubicBezTo>
                  <a:cubicBezTo>
                    <a:pt x="2048" y="135"/>
                    <a:pt x="1849" y="172"/>
                    <a:pt x="1655" y="172"/>
                  </a:cubicBezTo>
                  <a:cubicBezTo>
                    <a:pt x="1492" y="172"/>
                    <a:pt x="1332" y="146"/>
                    <a:pt x="1179" y="50"/>
                  </a:cubicBezTo>
                  <a:cubicBezTo>
                    <a:pt x="1064" y="18"/>
                    <a:pt x="955"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5"/>
            <p:cNvSpPr/>
            <p:nvPr/>
          </p:nvSpPr>
          <p:spPr>
            <a:xfrm>
              <a:off x="5195875" y="2276300"/>
              <a:ext cx="175350" cy="78300"/>
            </a:xfrm>
            <a:custGeom>
              <a:avLst/>
              <a:gdLst/>
              <a:ahLst/>
              <a:cxnLst/>
              <a:rect l="l" t="t" r="r" b="b"/>
              <a:pathLst>
                <a:path w="7014" h="3132" extrusionOk="0">
                  <a:moveTo>
                    <a:pt x="1060" y="1"/>
                  </a:moveTo>
                  <a:cubicBezTo>
                    <a:pt x="1001" y="13"/>
                    <a:pt x="941" y="24"/>
                    <a:pt x="882" y="72"/>
                  </a:cubicBezTo>
                  <a:cubicBezTo>
                    <a:pt x="822" y="120"/>
                    <a:pt x="882" y="215"/>
                    <a:pt x="786" y="263"/>
                  </a:cubicBezTo>
                  <a:cubicBezTo>
                    <a:pt x="715" y="239"/>
                    <a:pt x="655" y="203"/>
                    <a:pt x="584" y="179"/>
                  </a:cubicBezTo>
                  <a:cubicBezTo>
                    <a:pt x="524" y="155"/>
                    <a:pt x="477" y="143"/>
                    <a:pt x="417" y="143"/>
                  </a:cubicBezTo>
                  <a:cubicBezTo>
                    <a:pt x="274" y="143"/>
                    <a:pt x="131" y="191"/>
                    <a:pt x="36" y="322"/>
                  </a:cubicBezTo>
                  <a:cubicBezTo>
                    <a:pt x="12" y="358"/>
                    <a:pt x="12" y="382"/>
                    <a:pt x="1" y="417"/>
                  </a:cubicBezTo>
                  <a:cubicBezTo>
                    <a:pt x="96" y="453"/>
                    <a:pt x="191" y="513"/>
                    <a:pt x="286" y="560"/>
                  </a:cubicBezTo>
                  <a:cubicBezTo>
                    <a:pt x="405" y="667"/>
                    <a:pt x="596" y="548"/>
                    <a:pt x="703" y="691"/>
                  </a:cubicBezTo>
                  <a:lnTo>
                    <a:pt x="715" y="691"/>
                  </a:lnTo>
                  <a:cubicBezTo>
                    <a:pt x="834" y="798"/>
                    <a:pt x="1024" y="715"/>
                    <a:pt x="1144" y="834"/>
                  </a:cubicBezTo>
                  <a:cubicBezTo>
                    <a:pt x="1263" y="965"/>
                    <a:pt x="1465" y="858"/>
                    <a:pt x="1596" y="965"/>
                  </a:cubicBezTo>
                  <a:cubicBezTo>
                    <a:pt x="1906" y="977"/>
                    <a:pt x="2239" y="977"/>
                    <a:pt x="2548" y="989"/>
                  </a:cubicBezTo>
                  <a:cubicBezTo>
                    <a:pt x="2672" y="1014"/>
                    <a:pt x="2779" y="1153"/>
                    <a:pt x="2904" y="1153"/>
                  </a:cubicBezTo>
                  <a:cubicBezTo>
                    <a:pt x="2959" y="1153"/>
                    <a:pt x="3018" y="1125"/>
                    <a:pt x="3084" y="1048"/>
                  </a:cubicBezTo>
                  <a:cubicBezTo>
                    <a:pt x="3132" y="1025"/>
                    <a:pt x="3132" y="989"/>
                    <a:pt x="3144" y="953"/>
                  </a:cubicBezTo>
                  <a:lnTo>
                    <a:pt x="3144" y="953"/>
                  </a:lnTo>
                  <a:cubicBezTo>
                    <a:pt x="3156" y="1036"/>
                    <a:pt x="3072" y="1072"/>
                    <a:pt x="3049" y="1120"/>
                  </a:cubicBezTo>
                  <a:cubicBezTo>
                    <a:pt x="2679" y="1667"/>
                    <a:pt x="2084" y="2037"/>
                    <a:pt x="1775" y="2632"/>
                  </a:cubicBezTo>
                  <a:cubicBezTo>
                    <a:pt x="1644" y="2882"/>
                    <a:pt x="1655" y="2882"/>
                    <a:pt x="1882" y="3132"/>
                  </a:cubicBezTo>
                  <a:cubicBezTo>
                    <a:pt x="1894" y="3072"/>
                    <a:pt x="1953" y="3037"/>
                    <a:pt x="2013" y="2989"/>
                  </a:cubicBezTo>
                  <a:cubicBezTo>
                    <a:pt x="2036" y="2930"/>
                    <a:pt x="2096" y="2882"/>
                    <a:pt x="2144" y="2834"/>
                  </a:cubicBezTo>
                  <a:cubicBezTo>
                    <a:pt x="2191" y="2799"/>
                    <a:pt x="2239" y="2751"/>
                    <a:pt x="2298" y="2703"/>
                  </a:cubicBezTo>
                  <a:cubicBezTo>
                    <a:pt x="2334" y="2656"/>
                    <a:pt x="2382" y="2632"/>
                    <a:pt x="2429" y="2608"/>
                  </a:cubicBezTo>
                  <a:cubicBezTo>
                    <a:pt x="2441" y="2596"/>
                    <a:pt x="2477" y="2584"/>
                    <a:pt x="2489" y="2572"/>
                  </a:cubicBezTo>
                  <a:cubicBezTo>
                    <a:pt x="2537" y="2537"/>
                    <a:pt x="2560" y="2489"/>
                    <a:pt x="2608" y="2465"/>
                  </a:cubicBezTo>
                  <a:lnTo>
                    <a:pt x="2668" y="2406"/>
                  </a:lnTo>
                  <a:lnTo>
                    <a:pt x="2787" y="2287"/>
                  </a:lnTo>
                  <a:lnTo>
                    <a:pt x="2870" y="2156"/>
                  </a:lnTo>
                  <a:cubicBezTo>
                    <a:pt x="2965" y="2037"/>
                    <a:pt x="3072" y="1929"/>
                    <a:pt x="3191" y="1858"/>
                  </a:cubicBezTo>
                  <a:cubicBezTo>
                    <a:pt x="3251" y="1822"/>
                    <a:pt x="3287" y="1798"/>
                    <a:pt x="3334" y="1763"/>
                  </a:cubicBezTo>
                  <a:cubicBezTo>
                    <a:pt x="3382" y="1739"/>
                    <a:pt x="3430" y="1703"/>
                    <a:pt x="3465" y="1667"/>
                  </a:cubicBezTo>
                  <a:lnTo>
                    <a:pt x="3525" y="1608"/>
                  </a:lnTo>
                  <a:cubicBezTo>
                    <a:pt x="3560" y="1560"/>
                    <a:pt x="3608" y="1525"/>
                    <a:pt x="3632" y="1489"/>
                  </a:cubicBezTo>
                  <a:lnTo>
                    <a:pt x="3739" y="1382"/>
                  </a:lnTo>
                  <a:cubicBezTo>
                    <a:pt x="3799" y="1334"/>
                    <a:pt x="3858" y="1322"/>
                    <a:pt x="3930" y="1310"/>
                  </a:cubicBezTo>
                  <a:cubicBezTo>
                    <a:pt x="3989" y="1310"/>
                    <a:pt x="4072" y="1334"/>
                    <a:pt x="4144" y="1346"/>
                  </a:cubicBezTo>
                  <a:cubicBezTo>
                    <a:pt x="4176" y="1362"/>
                    <a:pt x="4208" y="1369"/>
                    <a:pt x="4242" y="1369"/>
                  </a:cubicBezTo>
                  <a:cubicBezTo>
                    <a:pt x="4282" y="1369"/>
                    <a:pt x="4324" y="1359"/>
                    <a:pt x="4370" y="1346"/>
                  </a:cubicBezTo>
                  <a:cubicBezTo>
                    <a:pt x="4442" y="1346"/>
                    <a:pt x="4513" y="1346"/>
                    <a:pt x="4573" y="1406"/>
                  </a:cubicBezTo>
                  <a:cubicBezTo>
                    <a:pt x="4599" y="1432"/>
                    <a:pt x="4619" y="1446"/>
                    <a:pt x="4648" y="1446"/>
                  </a:cubicBezTo>
                  <a:cubicBezTo>
                    <a:pt x="4657" y="1446"/>
                    <a:pt x="4668" y="1444"/>
                    <a:pt x="4680" y="1441"/>
                  </a:cubicBezTo>
                  <a:cubicBezTo>
                    <a:pt x="4711" y="1441"/>
                    <a:pt x="4738" y="1447"/>
                    <a:pt x="4773" y="1447"/>
                  </a:cubicBezTo>
                  <a:cubicBezTo>
                    <a:pt x="4791" y="1447"/>
                    <a:pt x="4811" y="1445"/>
                    <a:pt x="4834" y="1441"/>
                  </a:cubicBezTo>
                  <a:cubicBezTo>
                    <a:pt x="4834" y="1408"/>
                    <a:pt x="4833" y="1397"/>
                    <a:pt x="4834" y="1397"/>
                  </a:cubicBezTo>
                  <a:lnTo>
                    <a:pt x="4834" y="1397"/>
                  </a:lnTo>
                  <a:cubicBezTo>
                    <a:pt x="4835" y="1397"/>
                    <a:pt x="4840" y="1422"/>
                    <a:pt x="4860" y="1422"/>
                  </a:cubicBezTo>
                  <a:cubicBezTo>
                    <a:pt x="4868" y="1422"/>
                    <a:pt x="4880" y="1418"/>
                    <a:pt x="4894" y="1406"/>
                  </a:cubicBezTo>
                  <a:cubicBezTo>
                    <a:pt x="4920" y="1392"/>
                    <a:pt x="4935" y="1383"/>
                    <a:pt x="4952" y="1383"/>
                  </a:cubicBezTo>
                  <a:cubicBezTo>
                    <a:pt x="4965" y="1383"/>
                    <a:pt x="4980" y="1389"/>
                    <a:pt x="5001" y="1406"/>
                  </a:cubicBezTo>
                  <a:cubicBezTo>
                    <a:pt x="5061" y="1453"/>
                    <a:pt x="5120" y="1465"/>
                    <a:pt x="5180" y="1513"/>
                  </a:cubicBezTo>
                  <a:cubicBezTo>
                    <a:pt x="5239" y="1525"/>
                    <a:pt x="5287" y="1525"/>
                    <a:pt x="5335" y="1525"/>
                  </a:cubicBezTo>
                  <a:cubicBezTo>
                    <a:pt x="5406" y="1477"/>
                    <a:pt x="5474" y="1453"/>
                    <a:pt x="5544" y="1453"/>
                  </a:cubicBezTo>
                  <a:cubicBezTo>
                    <a:pt x="5614" y="1453"/>
                    <a:pt x="5686" y="1477"/>
                    <a:pt x="5763" y="1525"/>
                  </a:cubicBezTo>
                  <a:cubicBezTo>
                    <a:pt x="5794" y="1548"/>
                    <a:pt x="5815" y="1561"/>
                    <a:pt x="5838" y="1561"/>
                  </a:cubicBezTo>
                  <a:cubicBezTo>
                    <a:pt x="5851" y="1561"/>
                    <a:pt x="5865" y="1557"/>
                    <a:pt x="5882" y="1548"/>
                  </a:cubicBezTo>
                  <a:cubicBezTo>
                    <a:pt x="6042" y="1561"/>
                    <a:pt x="6208" y="1586"/>
                    <a:pt x="6374" y="1586"/>
                  </a:cubicBezTo>
                  <a:cubicBezTo>
                    <a:pt x="6530" y="1586"/>
                    <a:pt x="6685" y="1564"/>
                    <a:pt x="6835" y="1489"/>
                  </a:cubicBezTo>
                  <a:cubicBezTo>
                    <a:pt x="6954" y="1406"/>
                    <a:pt x="7013" y="1286"/>
                    <a:pt x="6966" y="1144"/>
                  </a:cubicBezTo>
                  <a:cubicBezTo>
                    <a:pt x="6918" y="1096"/>
                    <a:pt x="6882" y="1048"/>
                    <a:pt x="6823" y="1025"/>
                  </a:cubicBezTo>
                  <a:cubicBezTo>
                    <a:pt x="6644" y="977"/>
                    <a:pt x="6466" y="977"/>
                    <a:pt x="6287" y="917"/>
                  </a:cubicBezTo>
                  <a:cubicBezTo>
                    <a:pt x="6227" y="905"/>
                    <a:pt x="6168" y="905"/>
                    <a:pt x="6108" y="905"/>
                  </a:cubicBezTo>
                  <a:cubicBezTo>
                    <a:pt x="6103" y="902"/>
                    <a:pt x="6098" y="901"/>
                    <a:pt x="6093" y="901"/>
                  </a:cubicBezTo>
                  <a:cubicBezTo>
                    <a:pt x="6059" y="901"/>
                    <a:pt x="6046" y="981"/>
                    <a:pt x="6003" y="981"/>
                  </a:cubicBezTo>
                  <a:cubicBezTo>
                    <a:pt x="5990" y="981"/>
                    <a:pt x="5974" y="974"/>
                    <a:pt x="5954" y="953"/>
                  </a:cubicBezTo>
                  <a:cubicBezTo>
                    <a:pt x="5930" y="917"/>
                    <a:pt x="5870" y="894"/>
                    <a:pt x="5823" y="870"/>
                  </a:cubicBezTo>
                  <a:cubicBezTo>
                    <a:pt x="5751" y="858"/>
                    <a:pt x="5656" y="858"/>
                    <a:pt x="5585" y="858"/>
                  </a:cubicBezTo>
                  <a:cubicBezTo>
                    <a:pt x="5477" y="858"/>
                    <a:pt x="5394" y="786"/>
                    <a:pt x="5299" y="739"/>
                  </a:cubicBezTo>
                  <a:cubicBezTo>
                    <a:pt x="5239" y="727"/>
                    <a:pt x="5192" y="715"/>
                    <a:pt x="5132" y="691"/>
                  </a:cubicBezTo>
                  <a:cubicBezTo>
                    <a:pt x="4954" y="667"/>
                    <a:pt x="4799" y="679"/>
                    <a:pt x="4620" y="667"/>
                  </a:cubicBezTo>
                  <a:cubicBezTo>
                    <a:pt x="4525" y="655"/>
                    <a:pt x="4453" y="632"/>
                    <a:pt x="4358" y="620"/>
                  </a:cubicBezTo>
                  <a:cubicBezTo>
                    <a:pt x="4328" y="614"/>
                    <a:pt x="4305" y="611"/>
                    <a:pt x="4281" y="611"/>
                  </a:cubicBezTo>
                  <a:cubicBezTo>
                    <a:pt x="4257" y="611"/>
                    <a:pt x="4233" y="614"/>
                    <a:pt x="4203" y="620"/>
                  </a:cubicBezTo>
                  <a:cubicBezTo>
                    <a:pt x="4159" y="646"/>
                    <a:pt x="4120" y="658"/>
                    <a:pt x="4084" y="658"/>
                  </a:cubicBezTo>
                  <a:cubicBezTo>
                    <a:pt x="4022" y="658"/>
                    <a:pt x="3970" y="624"/>
                    <a:pt x="3918" y="572"/>
                  </a:cubicBezTo>
                  <a:cubicBezTo>
                    <a:pt x="3846" y="548"/>
                    <a:pt x="3751" y="513"/>
                    <a:pt x="3668" y="513"/>
                  </a:cubicBezTo>
                  <a:cubicBezTo>
                    <a:pt x="3465" y="513"/>
                    <a:pt x="3275" y="477"/>
                    <a:pt x="3096" y="394"/>
                  </a:cubicBezTo>
                  <a:cubicBezTo>
                    <a:pt x="2441" y="179"/>
                    <a:pt x="1727" y="191"/>
                    <a:pt x="1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5"/>
            <p:cNvSpPr/>
            <p:nvPr/>
          </p:nvSpPr>
          <p:spPr>
            <a:xfrm>
              <a:off x="5201825" y="1843625"/>
              <a:ext cx="28000" cy="217500"/>
            </a:xfrm>
            <a:custGeom>
              <a:avLst/>
              <a:gdLst/>
              <a:ahLst/>
              <a:cxnLst/>
              <a:rect l="l" t="t" r="r" b="b"/>
              <a:pathLst>
                <a:path w="1120" h="8700" extrusionOk="0">
                  <a:moveTo>
                    <a:pt x="398" y="1955"/>
                  </a:moveTo>
                  <a:cubicBezTo>
                    <a:pt x="397" y="2007"/>
                    <a:pt x="396" y="2058"/>
                    <a:pt x="395" y="2108"/>
                  </a:cubicBezTo>
                  <a:lnTo>
                    <a:pt x="395" y="2108"/>
                  </a:lnTo>
                  <a:cubicBezTo>
                    <a:pt x="395" y="2058"/>
                    <a:pt x="396" y="2007"/>
                    <a:pt x="398" y="1955"/>
                  </a:cubicBezTo>
                  <a:close/>
                  <a:moveTo>
                    <a:pt x="596" y="0"/>
                  </a:moveTo>
                  <a:cubicBezTo>
                    <a:pt x="570" y="0"/>
                    <a:pt x="542" y="3"/>
                    <a:pt x="513" y="8"/>
                  </a:cubicBezTo>
                  <a:cubicBezTo>
                    <a:pt x="382" y="55"/>
                    <a:pt x="465" y="198"/>
                    <a:pt x="394" y="282"/>
                  </a:cubicBezTo>
                  <a:cubicBezTo>
                    <a:pt x="332" y="226"/>
                    <a:pt x="276" y="196"/>
                    <a:pt x="224" y="196"/>
                  </a:cubicBezTo>
                  <a:cubicBezTo>
                    <a:pt x="165" y="196"/>
                    <a:pt x="111" y="235"/>
                    <a:pt x="60" y="317"/>
                  </a:cubicBezTo>
                  <a:cubicBezTo>
                    <a:pt x="1" y="770"/>
                    <a:pt x="1" y="1210"/>
                    <a:pt x="1" y="1663"/>
                  </a:cubicBezTo>
                  <a:cubicBezTo>
                    <a:pt x="36" y="3032"/>
                    <a:pt x="155" y="4377"/>
                    <a:pt x="263" y="5735"/>
                  </a:cubicBezTo>
                  <a:cubicBezTo>
                    <a:pt x="298" y="6378"/>
                    <a:pt x="334" y="7021"/>
                    <a:pt x="215" y="7652"/>
                  </a:cubicBezTo>
                  <a:cubicBezTo>
                    <a:pt x="155" y="8033"/>
                    <a:pt x="155" y="8354"/>
                    <a:pt x="298" y="8699"/>
                  </a:cubicBezTo>
                  <a:cubicBezTo>
                    <a:pt x="441" y="8640"/>
                    <a:pt x="501" y="8521"/>
                    <a:pt x="548" y="8414"/>
                  </a:cubicBezTo>
                  <a:cubicBezTo>
                    <a:pt x="584" y="8354"/>
                    <a:pt x="596" y="8295"/>
                    <a:pt x="608" y="8235"/>
                  </a:cubicBezTo>
                  <a:cubicBezTo>
                    <a:pt x="644" y="8033"/>
                    <a:pt x="632" y="7806"/>
                    <a:pt x="667" y="7580"/>
                  </a:cubicBezTo>
                  <a:cubicBezTo>
                    <a:pt x="775" y="7318"/>
                    <a:pt x="929" y="7044"/>
                    <a:pt x="751" y="6747"/>
                  </a:cubicBezTo>
                  <a:cubicBezTo>
                    <a:pt x="608" y="6485"/>
                    <a:pt x="655" y="6187"/>
                    <a:pt x="655" y="5890"/>
                  </a:cubicBezTo>
                  <a:lnTo>
                    <a:pt x="655" y="5675"/>
                  </a:lnTo>
                  <a:lnTo>
                    <a:pt x="655" y="5473"/>
                  </a:lnTo>
                  <a:lnTo>
                    <a:pt x="655" y="5056"/>
                  </a:lnTo>
                  <a:cubicBezTo>
                    <a:pt x="703" y="4627"/>
                    <a:pt x="405" y="4163"/>
                    <a:pt x="775" y="3770"/>
                  </a:cubicBezTo>
                  <a:cubicBezTo>
                    <a:pt x="977" y="3115"/>
                    <a:pt x="870" y="2461"/>
                    <a:pt x="763" y="1806"/>
                  </a:cubicBezTo>
                  <a:cubicBezTo>
                    <a:pt x="735" y="1694"/>
                    <a:pt x="721" y="1504"/>
                    <a:pt x="576" y="1504"/>
                  </a:cubicBezTo>
                  <a:cubicBezTo>
                    <a:pt x="542" y="1504"/>
                    <a:pt x="501" y="1514"/>
                    <a:pt x="452" y="1538"/>
                  </a:cubicBezTo>
                  <a:lnTo>
                    <a:pt x="452" y="1538"/>
                  </a:lnTo>
                  <a:cubicBezTo>
                    <a:pt x="452" y="1536"/>
                    <a:pt x="453" y="1534"/>
                    <a:pt x="453" y="1532"/>
                  </a:cubicBezTo>
                  <a:cubicBezTo>
                    <a:pt x="822" y="1079"/>
                    <a:pt x="1120" y="615"/>
                    <a:pt x="703" y="20"/>
                  </a:cubicBezTo>
                  <a:cubicBezTo>
                    <a:pt x="668" y="6"/>
                    <a:pt x="633"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5"/>
            <p:cNvSpPr/>
            <p:nvPr/>
          </p:nvSpPr>
          <p:spPr>
            <a:xfrm>
              <a:off x="5292325" y="2607900"/>
              <a:ext cx="154500" cy="33675"/>
            </a:xfrm>
            <a:custGeom>
              <a:avLst/>
              <a:gdLst/>
              <a:ahLst/>
              <a:cxnLst/>
              <a:rect l="l" t="t" r="r" b="b"/>
              <a:pathLst>
                <a:path w="6180" h="1347" extrusionOk="0">
                  <a:moveTo>
                    <a:pt x="155" y="0"/>
                  </a:moveTo>
                  <a:lnTo>
                    <a:pt x="155" y="0"/>
                  </a:lnTo>
                  <a:cubicBezTo>
                    <a:pt x="0" y="298"/>
                    <a:pt x="310" y="322"/>
                    <a:pt x="417" y="464"/>
                  </a:cubicBezTo>
                  <a:cubicBezTo>
                    <a:pt x="643" y="500"/>
                    <a:pt x="845" y="619"/>
                    <a:pt x="1107" y="619"/>
                  </a:cubicBezTo>
                  <a:cubicBezTo>
                    <a:pt x="2334" y="655"/>
                    <a:pt x="3548" y="881"/>
                    <a:pt x="4763" y="1048"/>
                  </a:cubicBezTo>
                  <a:cubicBezTo>
                    <a:pt x="4977" y="1072"/>
                    <a:pt x="5132" y="1119"/>
                    <a:pt x="5179" y="1346"/>
                  </a:cubicBezTo>
                  <a:cubicBezTo>
                    <a:pt x="5192" y="1344"/>
                    <a:pt x="5207" y="1344"/>
                    <a:pt x="5222" y="1344"/>
                  </a:cubicBezTo>
                  <a:cubicBezTo>
                    <a:pt x="5255" y="1344"/>
                    <a:pt x="5293" y="1346"/>
                    <a:pt x="5331" y="1346"/>
                  </a:cubicBezTo>
                  <a:cubicBezTo>
                    <a:pt x="5430" y="1346"/>
                    <a:pt x="5525" y="1330"/>
                    <a:pt x="5525" y="1215"/>
                  </a:cubicBezTo>
                  <a:cubicBezTo>
                    <a:pt x="5534" y="1018"/>
                    <a:pt x="5569" y="922"/>
                    <a:pt x="5693" y="922"/>
                  </a:cubicBezTo>
                  <a:cubicBezTo>
                    <a:pt x="5734" y="922"/>
                    <a:pt x="5784" y="932"/>
                    <a:pt x="5846" y="953"/>
                  </a:cubicBezTo>
                  <a:cubicBezTo>
                    <a:pt x="5882" y="974"/>
                    <a:pt x="5917" y="983"/>
                    <a:pt x="5952" y="983"/>
                  </a:cubicBezTo>
                  <a:cubicBezTo>
                    <a:pt x="6030" y="983"/>
                    <a:pt x="6105" y="938"/>
                    <a:pt x="6179" y="905"/>
                  </a:cubicBezTo>
                  <a:cubicBezTo>
                    <a:pt x="6049" y="738"/>
                    <a:pt x="5846" y="726"/>
                    <a:pt x="5656" y="691"/>
                  </a:cubicBezTo>
                  <a:cubicBezTo>
                    <a:pt x="5132" y="691"/>
                    <a:pt x="4632" y="524"/>
                    <a:pt x="4108" y="500"/>
                  </a:cubicBezTo>
                  <a:cubicBezTo>
                    <a:pt x="3172" y="420"/>
                    <a:pt x="2225" y="165"/>
                    <a:pt x="1267" y="165"/>
                  </a:cubicBezTo>
                  <a:cubicBezTo>
                    <a:pt x="1226" y="165"/>
                    <a:pt x="1185" y="166"/>
                    <a:pt x="1143" y="167"/>
                  </a:cubicBezTo>
                  <a:cubicBezTo>
                    <a:pt x="1107" y="226"/>
                    <a:pt x="1048" y="286"/>
                    <a:pt x="953" y="286"/>
                  </a:cubicBezTo>
                  <a:cubicBezTo>
                    <a:pt x="945" y="282"/>
                    <a:pt x="934" y="281"/>
                    <a:pt x="922" y="281"/>
                  </a:cubicBezTo>
                  <a:cubicBezTo>
                    <a:pt x="897" y="281"/>
                    <a:pt x="865" y="286"/>
                    <a:pt x="834" y="286"/>
                  </a:cubicBezTo>
                  <a:cubicBezTo>
                    <a:pt x="859" y="269"/>
                    <a:pt x="878" y="252"/>
                    <a:pt x="904" y="252"/>
                  </a:cubicBezTo>
                  <a:cubicBezTo>
                    <a:pt x="915" y="252"/>
                    <a:pt x="927" y="255"/>
                    <a:pt x="941" y="262"/>
                  </a:cubicBezTo>
                  <a:cubicBezTo>
                    <a:pt x="988" y="238"/>
                    <a:pt x="1012" y="214"/>
                    <a:pt x="1024" y="155"/>
                  </a:cubicBezTo>
                  <a:cubicBezTo>
                    <a:pt x="762" y="24"/>
                    <a:pt x="429" y="83"/>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5"/>
            <p:cNvSpPr/>
            <p:nvPr/>
          </p:nvSpPr>
          <p:spPr>
            <a:xfrm>
              <a:off x="5198550" y="2368275"/>
              <a:ext cx="19675" cy="209900"/>
            </a:xfrm>
            <a:custGeom>
              <a:avLst/>
              <a:gdLst/>
              <a:ahLst/>
              <a:cxnLst/>
              <a:rect l="l" t="t" r="r" b="b"/>
              <a:pathLst>
                <a:path w="787" h="8396" extrusionOk="0">
                  <a:moveTo>
                    <a:pt x="596" y="1"/>
                  </a:moveTo>
                  <a:cubicBezTo>
                    <a:pt x="394" y="72"/>
                    <a:pt x="251" y="203"/>
                    <a:pt x="215" y="394"/>
                  </a:cubicBezTo>
                  <a:cubicBezTo>
                    <a:pt x="108" y="810"/>
                    <a:pt x="1" y="1215"/>
                    <a:pt x="60" y="1656"/>
                  </a:cubicBezTo>
                  <a:cubicBezTo>
                    <a:pt x="155" y="2358"/>
                    <a:pt x="191" y="3072"/>
                    <a:pt x="191" y="3787"/>
                  </a:cubicBezTo>
                  <a:cubicBezTo>
                    <a:pt x="191" y="5311"/>
                    <a:pt x="251" y="6823"/>
                    <a:pt x="298" y="8347"/>
                  </a:cubicBezTo>
                  <a:cubicBezTo>
                    <a:pt x="332" y="8380"/>
                    <a:pt x="365" y="8395"/>
                    <a:pt x="401" y="8395"/>
                  </a:cubicBezTo>
                  <a:cubicBezTo>
                    <a:pt x="429" y="8395"/>
                    <a:pt x="458" y="8386"/>
                    <a:pt x="489" y="8371"/>
                  </a:cubicBezTo>
                  <a:cubicBezTo>
                    <a:pt x="536" y="8323"/>
                    <a:pt x="584" y="8264"/>
                    <a:pt x="596" y="8192"/>
                  </a:cubicBezTo>
                  <a:cubicBezTo>
                    <a:pt x="679" y="7763"/>
                    <a:pt x="584" y="7323"/>
                    <a:pt x="679" y="6894"/>
                  </a:cubicBezTo>
                  <a:cubicBezTo>
                    <a:pt x="715" y="6835"/>
                    <a:pt x="715" y="6763"/>
                    <a:pt x="727" y="6704"/>
                  </a:cubicBezTo>
                  <a:cubicBezTo>
                    <a:pt x="739" y="6609"/>
                    <a:pt x="739" y="6513"/>
                    <a:pt x="727" y="6418"/>
                  </a:cubicBezTo>
                  <a:lnTo>
                    <a:pt x="679" y="6239"/>
                  </a:lnTo>
                  <a:cubicBezTo>
                    <a:pt x="596" y="5989"/>
                    <a:pt x="679" y="5763"/>
                    <a:pt x="739" y="5525"/>
                  </a:cubicBezTo>
                  <a:cubicBezTo>
                    <a:pt x="786" y="5323"/>
                    <a:pt x="775" y="5120"/>
                    <a:pt x="727" y="4930"/>
                  </a:cubicBezTo>
                  <a:cubicBezTo>
                    <a:pt x="691" y="4763"/>
                    <a:pt x="656" y="4585"/>
                    <a:pt x="656" y="4430"/>
                  </a:cubicBezTo>
                  <a:lnTo>
                    <a:pt x="656" y="3989"/>
                  </a:lnTo>
                  <a:lnTo>
                    <a:pt x="656" y="3322"/>
                  </a:lnTo>
                  <a:lnTo>
                    <a:pt x="656" y="2977"/>
                  </a:lnTo>
                  <a:cubicBezTo>
                    <a:pt x="691" y="2048"/>
                    <a:pt x="572" y="1120"/>
                    <a:pt x="727" y="203"/>
                  </a:cubicBezTo>
                  <a:cubicBezTo>
                    <a:pt x="703" y="120"/>
                    <a:pt x="656" y="48"/>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5"/>
            <p:cNvSpPr/>
            <p:nvPr/>
          </p:nvSpPr>
          <p:spPr>
            <a:xfrm>
              <a:off x="5206000" y="2576925"/>
              <a:ext cx="97650" cy="50975"/>
            </a:xfrm>
            <a:custGeom>
              <a:avLst/>
              <a:gdLst/>
              <a:ahLst/>
              <a:cxnLst/>
              <a:rect l="l" t="t" r="r" b="b"/>
              <a:pathLst>
                <a:path w="3906" h="2039" extrusionOk="0">
                  <a:moveTo>
                    <a:pt x="0" y="1"/>
                  </a:moveTo>
                  <a:cubicBezTo>
                    <a:pt x="0" y="394"/>
                    <a:pt x="12" y="799"/>
                    <a:pt x="0" y="1180"/>
                  </a:cubicBezTo>
                  <a:cubicBezTo>
                    <a:pt x="28" y="1807"/>
                    <a:pt x="124" y="2039"/>
                    <a:pt x="530" y="2039"/>
                  </a:cubicBezTo>
                  <a:cubicBezTo>
                    <a:pt x="655" y="2039"/>
                    <a:pt x="809" y="2017"/>
                    <a:pt x="1000" y="1977"/>
                  </a:cubicBezTo>
                  <a:cubicBezTo>
                    <a:pt x="1107" y="1959"/>
                    <a:pt x="1181" y="1788"/>
                    <a:pt x="1296" y="1788"/>
                  </a:cubicBezTo>
                  <a:cubicBezTo>
                    <a:pt x="1335" y="1788"/>
                    <a:pt x="1378" y="1807"/>
                    <a:pt x="1429" y="1858"/>
                  </a:cubicBezTo>
                  <a:cubicBezTo>
                    <a:pt x="2251" y="1811"/>
                    <a:pt x="3048" y="1751"/>
                    <a:pt x="3870" y="1703"/>
                  </a:cubicBezTo>
                  <a:cubicBezTo>
                    <a:pt x="3906" y="1477"/>
                    <a:pt x="3644" y="1418"/>
                    <a:pt x="3608" y="1239"/>
                  </a:cubicBezTo>
                  <a:cubicBezTo>
                    <a:pt x="3466" y="1136"/>
                    <a:pt x="3314" y="1106"/>
                    <a:pt x="3162" y="1106"/>
                  </a:cubicBezTo>
                  <a:cubicBezTo>
                    <a:pt x="3034" y="1106"/>
                    <a:pt x="2906" y="1128"/>
                    <a:pt x="2786" y="1144"/>
                  </a:cubicBezTo>
                  <a:cubicBezTo>
                    <a:pt x="2596" y="1167"/>
                    <a:pt x="2404" y="1178"/>
                    <a:pt x="2212" y="1178"/>
                  </a:cubicBezTo>
                  <a:cubicBezTo>
                    <a:pt x="1910" y="1178"/>
                    <a:pt x="1608" y="1152"/>
                    <a:pt x="1310" y="1108"/>
                  </a:cubicBezTo>
                  <a:cubicBezTo>
                    <a:pt x="1095" y="1129"/>
                    <a:pt x="890" y="1289"/>
                    <a:pt x="677" y="1289"/>
                  </a:cubicBezTo>
                  <a:cubicBezTo>
                    <a:pt x="642" y="1289"/>
                    <a:pt x="607" y="1285"/>
                    <a:pt x="572" y="1275"/>
                  </a:cubicBezTo>
                  <a:cubicBezTo>
                    <a:pt x="155" y="1156"/>
                    <a:pt x="584" y="834"/>
                    <a:pt x="453" y="620"/>
                  </a:cubicBezTo>
                  <a:cubicBezTo>
                    <a:pt x="334" y="430"/>
                    <a:pt x="358" y="15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5"/>
            <p:cNvSpPr/>
            <p:nvPr/>
          </p:nvSpPr>
          <p:spPr>
            <a:xfrm>
              <a:off x="5111925" y="2177800"/>
              <a:ext cx="48250" cy="108950"/>
            </a:xfrm>
            <a:custGeom>
              <a:avLst/>
              <a:gdLst/>
              <a:ahLst/>
              <a:cxnLst/>
              <a:rect l="l" t="t" r="r" b="b"/>
              <a:pathLst>
                <a:path w="1930" h="4358" extrusionOk="0">
                  <a:moveTo>
                    <a:pt x="383" y="1"/>
                  </a:moveTo>
                  <a:cubicBezTo>
                    <a:pt x="347" y="1"/>
                    <a:pt x="308" y="8"/>
                    <a:pt x="263" y="23"/>
                  </a:cubicBezTo>
                  <a:cubicBezTo>
                    <a:pt x="49" y="95"/>
                    <a:pt x="191" y="309"/>
                    <a:pt x="168" y="452"/>
                  </a:cubicBezTo>
                  <a:cubicBezTo>
                    <a:pt x="1" y="1238"/>
                    <a:pt x="322" y="2012"/>
                    <a:pt x="311" y="2810"/>
                  </a:cubicBezTo>
                  <a:cubicBezTo>
                    <a:pt x="489" y="3429"/>
                    <a:pt x="739" y="4012"/>
                    <a:pt x="1334" y="4357"/>
                  </a:cubicBezTo>
                  <a:cubicBezTo>
                    <a:pt x="1454" y="4143"/>
                    <a:pt x="1501" y="3964"/>
                    <a:pt x="1203" y="3893"/>
                  </a:cubicBezTo>
                  <a:cubicBezTo>
                    <a:pt x="1193" y="3893"/>
                    <a:pt x="1158" y="3825"/>
                    <a:pt x="1169" y="3825"/>
                  </a:cubicBezTo>
                  <a:lnTo>
                    <a:pt x="1169" y="3825"/>
                  </a:lnTo>
                  <a:cubicBezTo>
                    <a:pt x="1170" y="3825"/>
                    <a:pt x="1174" y="3828"/>
                    <a:pt x="1180" y="3833"/>
                  </a:cubicBezTo>
                  <a:cubicBezTo>
                    <a:pt x="1328" y="3869"/>
                    <a:pt x="1471" y="3920"/>
                    <a:pt x="1599" y="3920"/>
                  </a:cubicBezTo>
                  <a:cubicBezTo>
                    <a:pt x="1727" y="3920"/>
                    <a:pt x="1840" y="3869"/>
                    <a:pt x="1930" y="3702"/>
                  </a:cubicBezTo>
                  <a:cubicBezTo>
                    <a:pt x="1477" y="3345"/>
                    <a:pt x="1073" y="2952"/>
                    <a:pt x="1013" y="2333"/>
                  </a:cubicBezTo>
                  <a:cubicBezTo>
                    <a:pt x="953" y="2155"/>
                    <a:pt x="918" y="1976"/>
                    <a:pt x="858" y="1809"/>
                  </a:cubicBezTo>
                  <a:cubicBezTo>
                    <a:pt x="739" y="1333"/>
                    <a:pt x="894" y="809"/>
                    <a:pt x="727" y="333"/>
                  </a:cubicBezTo>
                  <a:cubicBezTo>
                    <a:pt x="638" y="184"/>
                    <a:pt x="565" y="1"/>
                    <a:pt x="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5"/>
            <p:cNvSpPr/>
            <p:nvPr/>
          </p:nvSpPr>
          <p:spPr>
            <a:xfrm>
              <a:off x="5331300" y="2726650"/>
              <a:ext cx="53025" cy="134575"/>
            </a:xfrm>
            <a:custGeom>
              <a:avLst/>
              <a:gdLst/>
              <a:ahLst/>
              <a:cxnLst/>
              <a:rect l="l" t="t" r="r" b="b"/>
              <a:pathLst>
                <a:path w="2121" h="5383" extrusionOk="0">
                  <a:moveTo>
                    <a:pt x="1894" y="1"/>
                  </a:moveTo>
                  <a:cubicBezTo>
                    <a:pt x="1430" y="858"/>
                    <a:pt x="1120" y="1715"/>
                    <a:pt x="1346" y="2703"/>
                  </a:cubicBezTo>
                  <a:cubicBezTo>
                    <a:pt x="1418" y="3037"/>
                    <a:pt x="1430" y="3394"/>
                    <a:pt x="1465" y="3751"/>
                  </a:cubicBezTo>
                  <a:cubicBezTo>
                    <a:pt x="1477" y="3894"/>
                    <a:pt x="1525" y="4073"/>
                    <a:pt x="1334" y="4108"/>
                  </a:cubicBezTo>
                  <a:cubicBezTo>
                    <a:pt x="918" y="4216"/>
                    <a:pt x="703" y="4597"/>
                    <a:pt x="346" y="4787"/>
                  </a:cubicBezTo>
                  <a:cubicBezTo>
                    <a:pt x="227" y="4978"/>
                    <a:pt x="25" y="5097"/>
                    <a:pt x="1" y="5335"/>
                  </a:cubicBezTo>
                  <a:cubicBezTo>
                    <a:pt x="19" y="5344"/>
                    <a:pt x="30" y="5367"/>
                    <a:pt x="50" y="5367"/>
                  </a:cubicBezTo>
                  <a:cubicBezTo>
                    <a:pt x="56" y="5367"/>
                    <a:pt x="64" y="5364"/>
                    <a:pt x="72" y="5359"/>
                  </a:cubicBezTo>
                  <a:cubicBezTo>
                    <a:pt x="96" y="5359"/>
                    <a:pt x="120" y="5382"/>
                    <a:pt x="156" y="5382"/>
                  </a:cubicBezTo>
                  <a:cubicBezTo>
                    <a:pt x="168" y="5382"/>
                    <a:pt x="191" y="5359"/>
                    <a:pt x="227" y="5359"/>
                  </a:cubicBezTo>
                  <a:cubicBezTo>
                    <a:pt x="299" y="5335"/>
                    <a:pt x="370" y="5299"/>
                    <a:pt x="429" y="5263"/>
                  </a:cubicBezTo>
                  <a:cubicBezTo>
                    <a:pt x="477" y="5228"/>
                    <a:pt x="513" y="5204"/>
                    <a:pt x="537" y="5156"/>
                  </a:cubicBezTo>
                  <a:cubicBezTo>
                    <a:pt x="572" y="5120"/>
                    <a:pt x="596" y="5085"/>
                    <a:pt x="632" y="5037"/>
                  </a:cubicBezTo>
                  <a:cubicBezTo>
                    <a:pt x="656" y="4989"/>
                    <a:pt x="703" y="4966"/>
                    <a:pt x="727" y="4930"/>
                  </a:cubicBezTo>
                  <a:cubicBezTo>
                    <a:pt x="787" y="4906"/>
                    <a:pt x="870" y="4858"/>
                    <a:pt x="930" y="4823"/>
                  </a:cubicBezTo>
                  <a:cubicBezTo>
                    <a:pt x="965" y="4811"/>
                    <a:pt x="1001" y="4787"/>
                    <a:pt x="1049" y="4751"/>
                  </a:cubicBezTo>
                  <a:cubicBezTo>
                    <a:pt x="1072" y="4727"/>
                    <a:pt x="1120" y="4692"/>
                    <a:pt x="1144" y="4668"/>
                  </a:cubicBezTo>
                  <a:lnTo>
                    <a:pt x="1191" y="4668"/>
                  </a:lnTo>
                  <a:cubicBezTo>
                    <a:pt x="1191" y="4636"/>
                    <a:pt x="1193" y="4623"/>
                    <a:pt x="1194" y="4623"/>
                  </a:cubicBezTo>
                  <a:lnTo>
                    <a:pt x="1194" y="4623"/>
                  </a:lnTo>
                  <a:cubicBezTo>
                    <a:pt x="1195" y="4623"/>
                    <a:pt x="1195" y="4676"/>
                    <a:pt x="1180" y="4739"/>
                  </a:cubicBezTo>
                  <a:cubicBezTo>
                    <a:pt x="1144" y="4823"/>
                    <a:pt x="1120" y="4918"/>
                    <a:pt x="1132" y="5025"/>
                  </a:cubicBezTo>
                  <a:cubicBezTo>
                    <a:pt x="1196" y="5117"/>
                    <a:pt x="1272" y="5142"/>
                    <a:pt x="1355" y="5142"/>
                  </a:cubicBezTo>
                  <a:cubicBezTo>
                    <a:pt x="1413" y="5142"/>
                    <a:pt x="1474" y="5130"/>
                    <a:pt x="1537" y="5120"/>
                  </a:cubicBezTo>
                  <a:cubicBezTo>
                    <a:pt x="1559" y="5117"/>
                    <a:pt x="1582" y="5116"/>
                    <a:pt x="1606" y="5116"/>
                  </a:cubicBezTo>
                  <a:cubicBezTo>
                    <a:pt x="1670" y="5116"/>
                    <a:pt x="1738" y="5127"/>
                    <a:pt x="1799" y="5144"/>
                  </a:cubicBezTo>
                  <a:cubicBezTo>
                    <a:pt x="1818" y="5147"/>
                    <a:pt x="1835" y="5149"/>
                    <a:pt x="1852" y="5149"/>
                  </a:cubicBezTo>
                  <a:cubicBezTo>
                    <a:pt x="1897" y="5149"/>
                    <a:pt x="1934" y="5138"/>
                    <a:pt x="1977" y="5120"/>
                  </a:cubicBezTo>
                  <a:cubicBezTo>
                    <a:pt x="2084" y="5061"/>
                    <a:pt x="2120" y="4978"/>
                    <a:pt x="2120" y="4870"/>
                  </a:cubicBezTo>
                  <a:cubicBezTo>
                    <a:pt x="1894" y="3334"/>
                    <a:pt x="1596" y="1810"/>
                    <a:pt x="2025" y="251"/>
                  </a:cubicBezTo>
                  <a:cubicBezTo>
                    <a:pt x="2033" y="223"/>
                    <a:pt x="2034" y="216"/>
                    <a:pt x="2032" y="216"/>
                  </a:cubicBezTo>
                  <a:lnTo>
                    <a:pt x="2032" y="216"/>
                  </a:lnTo>
                  <a:cubicBezTo>
                    <a:pt x="2031" y="216"/>
                    <a:pt x="2027" y="222"/>
                    <a:pt x="2023" y="222"/>
                  </a:cubicBezTo>
                  <a:cubicBezTo>
                    <a:pt x="2018" y="222"/>
                    <a:pt x="2013" y="214"/>
                    <a:pt x="2013" y="179"/>
                  </a:cubicBezTo>
                  <a:cubicBezTo>
                    <a:pt x="2001" y="108"/>
                    <a:pt x="1953" y="48"/>
                    <a:pt x="1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5"/>
            <p:cNvSpPr/>
            <p:nvPr/>
          </p:nvSpPr>
          <p:spPr>
            <a:xfrm>
              <a:off x="5115525" y="2099800"/>
              <a:ext cx="115800" cy="75175"/>
            </a:xfrm>
            <a:custGeom>
              <a:avLst/>
              <a:gdLst/>
              <a:ahLst/>
              <a:cxnLst/>
              <a:rect l="l" t="t" r="r" b="b"/>
              <a:pathLst>
                <a:path w="4632" h="3007" extrusionOk="0">
                  <a:moveTo>
                    <a:pt x="3988" y="0"/>
                  </a:moveTo>
                  <a:cubicBezTo>
                    <a:pt x="3917" y="0"/>
                    <a:pt x="3857" y="12"/>
                    <a:pt x="3798" y="48"/>
                  </a:cubicBezTo>
                  <a:cubicBezTo>
                    <a:pt x="3760" y="99"/>
                    <a:pt x="3718" y="123"/>
                    <a:pt x="3675" y="123"/>
                  </a:cubicBezTo>
                  <a:cubicBezTo>
                    <a:pt x="3637" y="123"/>
                    <a:pt x="3598" y="105"/>
                    <a:pt x="3560" y="72"/>
                  </a:cubicBezTo>
                  <a:cubicBezTo>
                    <a:pt x="3429" y="72"/>
                    <a:pt x="3322" y="131"/>
                    <a:pt x="3215" y="179"/>
                  </a:cubicBezTo>
                  <a:cubicBezTo>
                    <a:pt x="3024" y="262"/>
                    <a:pt x="2822" y="238"/>
                    <a:pt x="2607" y="286"/>
                  </a:cubicBezTo>
                  <a:cubicBezTo>
                    <a:pt x="2546" y="286"/>
                    <a:pt x="2497" y="351"/>
                    <a:pt x="2437" y="351"/>
                  </a:cubicBezTo>
                  <a:cubicBezTo>
                    <a:pt x="2416" y="351"/>
                    <a:pt x="2394" y="343"/>
                    <a:pt x="2369" y="322"/>
                  </a:cubicBezTo>
                  <a:lnTo>
                    <a:pt x="2369" y="322"/>
                  </a:lnTo>
                  <a:cubicBezTo>
                    <a:pt x="2383" y="329"/>
                    <a:pt x="2397" y="332"/>
                    <a:pt x="2410" y="332"/>
                  </a:cubicBezTo>
                  <a:cubicBezTo>
                    <a:pt x="2443" y="332"/>
                    <a:pt x="2471" y="315"/>
                    <a:pt x="2488" y="298"/>
                  </a:cubicBezTo>
                  <a:cubicBezTo>
                    <a:pt x="2524" y="238"/>
                    <a:pt x="2524" y="179"/>
                    <a:pt x="2476" y="131"/>
                  </a:cubicBezTo>
                  <a:cubicBezTo>
                    <a:pt x="2060" y="191"/>
                    <a:pt x="1655" y="262"/>
                    <a:pt x="1333" y="584"/>
                  </a:cubicBezTo>
                  <a:cubicBezTo>
                    <a:pt x="1071" y="738"/>
                    <a:pt x="988" y="1072"/>
                    <a:pt x="750" y="1262"/>
                  </a:cubicBezTo>
                  <a:cubicBezTo>
                    <a:pt x="690" y="1358"/>
                    <a:pt x="714" y="1488"/>
                    <a:pt x="595" y="1548"/>
                  </a:cubicBezTo>
                  <a:cubicBezTo>
                    <a:pt x="571" y="1608"/>
                    <a:pt x="536" y="1667"/>
                    <a:pt x="488" y="1715"/>
                  </a:cubicBezTo>
                  <a:cubicBezTo>
                    <a:pt x="452" y="1727"/>
                    <a:pt x="440" y="1762"/>
                    <a:pt x="452" y="1798"/>
                  </a:cubicBezTo>
                  <a:cubicBezTo>
                    <a:pt x="452" y="1893"/>
                    <a:pt x="393" y="1953"/>
                    <a:pt x="345" y="2012"/>
                  </a:cubicBezTo>
                  <a:lnTo>
                    <a:pt x="333" y="2024"/>
                  </a:lnTo>
                  <a:cubicBezTo>
                    <a:pt x="190" y="2143"/>
                    <a:pt x="321" y="2334"/>
                    <a:pt x="178" y="2441"/>
                  </a:cubicBezTo>
                  <a:cubicBezTo>
                    <a:pt x="155" y="2477"/>
                    <a:pt x="155" y="2501"/>
                    <a:pt x="167" y="2548"/>
                  </a:cubicBezTo>
                  <a:cubicBezTo>
                    <a:pt x="145" y="2757"/>
                    <a:pt x="1" y="3006"/>
                    <a:pt x="325" y="3006"/>
                  </a:cubicBezTo>
                  <a:cubicBezTo>
                    <a:pt x="352" y="3006"/>
                    <a:pt x="382" y="3004"/>
                    <a:pt x="417" y="3001"/>
                  </a:cubicBezTo>
                  <a:cubicBezTo>
                    <a:pt x="476" y="2989"/>
                    <a:pt x="536" y="2965"/>
                    <a:pt x="595" y="2929"/>
                  </a:cubicBezTo>
                  <a:cubicBezTo>
                    <a:pt x="643" y="2882"/>
                    <a:pt x="678" y="2846"/>
                    <a:pt x="702" y="2786"/>
                  </a:cubicBezTo>
                  <a:cubicBezTo>
                    <a:pt x="714" y="2727"/>
                    <a:pt x="714" y="2667"/>
                    <a:pt x="714" y="2608"/>
                  </a:cubicBezTo>
                  <a:cubicBezTo>
                    <a:pt x="714" y="2512"/>
                    <a:pt x="750" y="2441"/>
                    <a:pt x="774" y="2370"/>
                  </a:cubicBezTo>
                  <a:lnTo>
                    <a:pt x="869" y="2227"/>
                  </a:lnTo>
                  <a:cubicBezTo>
                    <a:pt x="905" y="2155"/>
                    <a:pt x="952" y="2084"/>
                    <a:pt x="988" y="2012"/>
                  </a:cubicBezTo>
                  <a:cubicBezTo>
                    <a:pt x="1000" y="1965"/>
                    <a:pt x="1012" y="1917"/>
                    <a:pt x="1024" y="1858"/>
                  </a:cubicBezTo>
                  <a:cubicBezTo>
                    <a:pt x="1048" y="1786"/>
                    <a:pt x="1071" y="1715"/>
                    <a:pt x="1107" y="1631"/>
                  </a:cubicBezTo>
                  <a:lnTo>
                    <a:pt x="1190" y="1500"/>
                  </a:lnTo>
                  <a:cubicBezTo>
                    <a:pt x="1250" y="1441"/>
                    <a:pt x="1310" y="1405"/>
                    <a:pt x="1381" y="1358"/>
                  </a:cubicBezTo>
                  <a:cubicBezTo>
                    <a:pt x="1429" y="1322"/>
                    <a:pt x="1488" y="1298"/>
                    <a:pt x="1536" y="1262"/>
                  </a:cubicBezTo>
                  <a:cubicBezTo>
                    <a:pt x="2060" y="941"/>
                    <a:pt x="2655" y="881"/>
                    <a:pt x="3250" y="869"/>
                  </a:cubicBezTo>
                  <a:cubicBezTo>
                    <a:pt x="3667" y="762"/>
                    <a:pt x="4060" y="655"/>
                    <a:pt x="4453" y="476"/>
                  </a:cubicBezTo>
                  <a:cubicBezTo>
                    <a:pt x="4631" y="250"/>
                    <a:pt x="4405" y="179"/>
                    <a:pt x="4286" y="72"/>
                  </a:cubicBezTo>
                  <a:cubicBezTo>
                    <a:pt x="4179" y="24"/>
                    <a:pt x="4096" y="0"/>
                    <a:pt x="3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5"/>
            <p:cNvSpPr/>
            <p:nvPr/>
          </p:nvSpPr>
          <p:spPr>
            <a:xfrm>
              <a:off x="5213425" y="2300700"/>
              <a:ext cx="61050" cy="74125"/>
            </a:xfrm>
            <a:custGeom>
              <a:avLst/>
              <a:gdLst/>
              <a:ahLst/>
              <a:cxnLst/>
              <a:rect l="l" t="t" r="r" b="b"/>
              <a:pathLst>
                <a:path w="2442" h="2965" extrusionOk="0">
                  <a:moveTo>
                    <a:pt x="2442" y="1"/>
                  </a:moveTo>
                  <a:cubicBezTo>
                    <a:pt x="2382" y="53"/>
                    <a:pt x="2320" y="70"/>
                    <a:pt x="2257" y="70"/>
                  </a:cubicBezTo>
                  <a:cubicBezTo>
                    <a:pt x="2137" y="70"/>
                    <a:pt x="2014" y="8"/>
                    <a:pt x="1898" y="8"/>
                  </a:cubicBezTo>
                  <a:cubicBezTo>
                    <a:pt x="1881" y="8"/>
                    <a:pt x="1863" y="10"/>
                    <a:pt x="1846" y="13"/>
                  </a:cubicBezTo>
                  <a:cubicBezTo>
                    <a:pt x="2096" y="191"/>
                    <a:pt x="1918" y="310"/>
                    <a:pt x="1799" y="465"/>
                  </a:cubicBezTo>
                  <a:cubicBezTo>
                    <a:pt x="1204" y="1203"/>
                    <a:pt x="513" y="1882"/>
                    <a:pt x="1" y="2716"/>
                  </a:cubicBezTo>
                  <a:cubicBezTo>
                    <a:pt x="1" y="2775"/>
                    <a:pt x="13" y="2835"/>
                    <a:pt x="13" y="2894"/>
                  </a:cubicBezTo>
                  <a:cubicBezTo>
                    <a:pt x="71" y="2944"/>
                    <a:pt x="129" y="2965"/>
                    <a:pt x="195" y="2965"/>
                  </a:cubicBezTo>
                  <a:cubicBezTo>
                    <a:pt x="224" y="2965"/>
                    <a:pt x="254" y="2961"/>
                    <a:pt x="287" y="2954"/>
                  </a:cubicBezTo>
                  <a:cubicBezTo>
                    <a:pt x="465" y="2906"/>
                    <a:pt x="525" y="2656"/>
                    <a:pt x="739" y="2656"/>
                  </a:cubicBezTo>
                  <a:cubicBezTo>
                    <a:pt x="894" y="2489"/>
                    <a:pt x="1073" y="2382"/>
                    <a:pt x="1156" y="2180"/>
                  </a:cubicBezTo>
                  <a:cubicBezTo>
                    <a:pt x="1132" y="2108"/>
                    <a:pt x="1037" y="2025"/>
                    <a:pt x="1061" y="2013"/>
                  </a:cubicBezTo>
                  <a:cubicBezTo>
                    <a:pt x="1299" y="1715"/>
                    <a:pt x="1358" y="1311"/>
                    <a:pt x="1715" y="1072"/>
                  </a:cubicBezTo>
                  <a:cubicBezTo>
                    <a:pt x="2085" y="822"/>
                    <a:pt x="2382" y="477"/>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5"/>
            <p:cNvSpPr/>
            <p:nvPr/>
          </p:nvSpPr>
          <p:spPr>
            <a:xfrm>
              <a:off x="6136175" y="2788800"/>
              <a:ext cx="105975" cy="19850"/>
            </a:xfrm>
            <a:custGeom>
              <a:avLst/>
              <a:gdLst/>
              <a:ahLst/>
              <a:cxnLst/>
              <a:rect l="l" t="t" r="r" b="b"/>
              <a:pathLst>
                <a:path w="4239" h="794" extrusionOk="0">
                  <a:moveTo>
                    <a:pt x="483" y="0"/>
                  </a:moveTo>
                  <a:cubicBezTo>
                    <a:pt x="390" y="0"/>
                    <a:pt x="297" y="26"/>
                    <a:pt x="203" y="98"/>
                  </a:cubicBezTo>
                  <a:cubicBezTo>
                    <a:pt x="84" y="194"/>
                    <a:pt x="0" y="313"/>
                    <a:pt x="119" y="479"/>
                  </a:cubicBezTo>
                  <a:cubicBezTo>
                    <a:pt x="429" y="706"/>
                    <a:pt x="786" y="729"/>
                    <a:pt x="1143" y="729"/>
                  </a:cubicBezTo>
                  <a:cubicBezTo>
                    <a:pt x="1471" y="729"/>
                    <a:pt x="1793" y="667"/>
                    <a:pt x="2113" y="667"/>
                  </a:cubicBezTo>
                  <a:cubicBezTo>
                    <a:pt x="2258" y="667"/>
                    <a:pt x="2403" y="680"/>
                    <a:pt x="2548" y="717"/>
                  </a:cubicBezTo>
                  <a:lnTo>
                    <a:pt x="3406" y="717"/>
                  </a:lnTo>
                  <a:cubicBezTo>
                    <a:pt x="3492" y="769"/>
                    <a:pt x="3585" y="793"/>
                    <a:pt x="3678" y="793"/>
                  </a:cubicBezTo>
                  <a:cubicBezTo>
                    <a:pt x="3778" y="793"/>
                    <a:pt x="3879" y="767"/>
                    <a:pt x="3977" y="717"/>
                  </a:cubicBezTo>
                  <a:cubicBezTo>
                    <a:pt x="4025" y="706"/>
                    <a:pt x="4060" y="706"/>
                    <a:pt x="4108" y="706"/>
                  </a:cubicBezTo>
                  <a:cubicBezTo>
                    <a:pt x="4168" y="658"/>
                    <a:pt x="4215" y="610"/>
                    <a:pt x="4239" y="587"/>
                  </a:cubicBezTo>
                  <a:lnTo>
                    <a:pt x="4239" y="527"/>
                  </a:lnTo>
                  <a:lnTo>
                    <a:pt x="4239" y="467"/>
                  </a:lnTo>
                  <a:cubicBezTo>
                    <a:pt x="4150" y="253"/>
                    <a:pt x="3987" y="226"/>
                    <a:pt x="3810" y="226"/>
                  </a:cubicBezTo>
                  <a:cubicBezTo>
                    <a:pt x="3752" y="226"/>
                    <a:pt x="3691" y="229"/>
                    <a:pt x="3632" y="229"/>
                  </a:cubicBezTo>
                  <a:cubicBezTo>
                    <a:pt x="3601" y="230"/>
                    <a:pt x="3571" y="230"/>
                    <a:pt x="3541" y="230"/>
                  </a:cubicBezTo>
                  <a:cubicBezTo>
                    <a:pt x="2952" y="230"/>
                    <a:pt x="2370" y="143"/>
                    <a:pt x="1777" y="143"/>
                  </a:cubicBezTo>
                  <a:cubicBezTo>
                    <a:pt x="1645" y="143"/>
                    <a:pt x="1514" y="148"/>
                    <a:pt x="1381" y="158"/>
                  </a:cubicBezTo>
                  <a:lnTo>
                    <a:pt x="1251" y="158"/>
                  </a:lnTo>
                  <a:cubicBezTo>
                    <a:pt x="1226" y="162"/>
                    <a:pt x="1201" y="164"/>
                    <a:pt x="1176" y="164"/>
                  </a:cubicBezTo>
                  <a:cubicBezTo>
                    <a:pt x="946" y="164"/>
                    <a:pt x="717" y="0"/>
                    <a:pt x="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35"/>
            <p:cNvSpPr/>
            <p:nvPr/>
          </p:nvSpPr>
          <p:spPr>
            <a:xfrm>
              <a:off x="5383575" y="2681700"/>
              <a:ext cx="37950" cy="61675"/>
            </a:xfrm>
            <a:custGeom>
              <a:avLst/>
              <a:gdLst/>
              <a:ahLst/>
              <a:cxnLst/>
              <a:rect l="l" t="t" r="r" b="b"/>
              <a:pathLst>
                <a:path w="1518" h="2467" extrusionOk="0">
                  <a:moveTo>
                    <a:pt x="672" y="1"/>
                  </a:moveTo>
                  <a:cubicBezTo>
                    <a:pt x="434" y="287"/>
                    <a:pt x="208" y="572"/>
                    <a:pt x="208" y="953"/>
                  </a:cubicBezTo>
                  <a:cubicBezTo>
                    <a:pt x="208" y="989"/>
                    <a:pt x="208" y="1013"/>
                    <a:pt x="232" y="1049"/>
                  </a:cubicBezTo>
                  <a:cubicBezTo>
                    <a:pt x="279" y="1382"/>
                    <a:pt x="89" y="1680"/>
                    <a:pt x="41" y="2013"/>
                  </a:cubicBezTo>
                  <a:cubicBezTo>
                    <a:pt x="0" y="2318"/>
                    <a:pt x="99" y="2467"/>
                    <a:pt x="336" y="2467"/>
                  </a:cubicBezTo>
                  <a:cubicBezTo>
                    <a:pt x="376" y="2467"/>
                    <a:pt x="421" y="2462"/>
                    <a:pt x="470" y="2454"/>
                  </a:cubicBezTo>
                  <a:cubicBezTo>
                    <a:pt x="994" y="2061"/>
                    <a:pt x="922" y="1311"/>
                    <a:pt x="1339" y="846"/>
                  </a:cubicBezTo>
                  <a:cubicBezTo>
                    <a:pt x="1363" y="811"/>
                    <a:pt x="1398" y="751"/>
                    <a:pt x="1422" y="691"/>
                  </a:cubicBezTo>
                  <a:lnTo>
                    <a:pt x="1470" y="596"/>
                  </a:lnTo>
                  <a:cubicBezTo>
                    <a:pt x="1506" y="537"/>
                    <a:pt x="1517" y="477"/>
                    <a:pt x="1517" y="418"/>
                  </a:cubicBezTo>
                  <a:cubicBezTo>
                    <a:pt x="1517" y="299"/>
                    <a:pt x="1482" y="179"/>
                    <a:pt x="1375" y="108"/>
                  </a:cubicBezTo>
                  <a:cubicBezTo>
                    <a:pt x="1357" y="95"/>
                    <a:pt x="1338" y="90"/>
                    <a:pt x="1318" y="90"/>
                  </a:cubicBezTo>
                  <a:cubicBezTo>
                    <a:pt x="1285" y="90"/>
                    <a:pt x="1250" y="105"/>
                    <a:pt x="1220" y="120"/>
                  </a:cubicBezTo>
                  <a:cubicBezTo>
                    <a:pt x="1197" y="157"/>
                    <a:pt x="1177" y="170"/>
                    <a:pt x="1159" y="170"/>
                  </a:cubicBezTo>
                  <a:cubicBezTo>
                    <a:pt x="1112" y="170"/>
                    <a:pt x="1076" y="87"/>
                    <a:pt x="1032" y="87"/>
                  </a:cubicBezTo>
                  <a:cubicBezTo>
                    <a:pt x="1020" y="87"/>
                    <a:pt x="1007" y="93"/>
                    <a:pt x="994" y="108"/>
                  </a:cubicBezTo>
                  <a:cubicBezTo>
                    <a:pt x="935" y="173"/>
                    <a:pt x="891" y="197"/>
                    <a:pt x="857" y="197"/>
                  </a:cubicBezTo>
                  <a:cubicBezTo>
                    <a:pt x="767" y="197"/>
                    <a:pt x="741" y="27"/>
                    <a:pt x="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5"/>
            <p:cNvSpPr/>
            <p:nvPr/>
          </p:nvSpPr>
          <p:spPr>
            <a:xfrm>
              <a:off x="6112650" y="2762075"/>
              <a:ext cx="99450" cy="14250"/>
            </a:xfrm>
            <a:custGeom>
              <a:avLst/>
              <a:gdLst/>
              <a:ahLst/>
              <a:cxnLst/>
              <a:rect l="l" t="t" r="r" b="b"/>
              <a:pathLst>
                <a:path w="3978" h="570" extrusionOk="0">
                  <a:moveTo>
                    <a:pt x="173" y="1"/>
                  </a:moveTo>
                  <a:cubicBezTo>
                    <a:pt x="120" y="1"/>
                    <a:pt x="66" y="18"/>
                    <a:pt x="13" y="60"/>
                  </a:cubicBezTo>
                  <a:cubicBezTo>
                    <a:pt x="1" y="132"/>
                    <a:pt x="13" y="215"/>
                    <a:pt x="48" y="286"/>
                  </a:cubicBezTo>
                  <a:cubicBezTo>
                    <a:pt x="120" y="393"/>
                    <a:pt x="215" y="453"/>
                    <a:pt x="334" y="489"/>
                  </a:cubicBezTo>
                  <a:cubicBezTo>
                    <a:pt x="552" y="538"/>
                    <a:pt x="768" y="555"/>
                    <a:pt x="984" y="555"/>
                  </a:cubicBezTo>
                  <a:cubicBezTo>
                    <a:pt x="1418" y="555"/>
                    <a:pt x="1850" y="488"/>
                    <a:pt x="2287" y="488"/>
                  </a:cubicBezTo>
                  <a:cubicBezTo>
                    <a:pt x="2311" y="488"/>
                    <a:pt x="2334" y="488"/>
                    <a:pt x="2358" y="489"/>
                  </a:cubicBezTo>
                  <a:cubicBezTo>
                    <a:pt x="2447" y="542"/>
                    <a:pt x="2540" y="569"/>
                    <a:pt x="2634" y="569"/>
                  </a:cubicBezTo>
                  <a:cubicBezTo>
                    <a:pt x="2727" y="569"/>
                    <a:pt x="2823" y="542"/>
                    <a:pt x="2918" y="489"/>
                  </a:cubicBezTo>
                  <a:lnTo>
                    <a:pt x="3204" y="489"/>
                  </a:lnTo>
                  <a:cubicBezTo>
                    <a:pt x="3272" y="435"/>
                    <a:pt x="3346" y="421"/>
                    <a:pt x="3422" y="421"/>
                  </a:cubicBezTo>
                  <a:cubicBezTo>
                    <a:pt x="3502" y="421"/>
                    <a:pt x="3585" y="437"/>
                    <a:pt x="3665" y="437"/>
                  </a:cubicBezTo>
                  <a:cubicBezTo>
                    <a:pt x="3694" y="437"/>
                    <a:pt x="3723" y="435"/>
                    <a:pt x="3751" y="429"/>
                  </a:cubicBezTo>
                  <a:cubicBezTo>
                    <a:pt x="3846" y="393"/>
                    <a:pt x="3918" y="334"/>
                    <a:pt x="3966" y="239"/>
                  </a:cubicBezTo>
                  <a:cubicBezTo>
                    <a:pt x="3977" y="167"/>
                    <a:pt x="3966" y="108"/>
                    <a:pt x="3918" y="60"/>
                  </a:cubicBezTo>
                  <a:cubicBezTo>
                    <a:pt x="3476" y="73"/>
                    <a:pt x="3036" y="78"/>
                    <a:pt x="2596" y="78"/>
                  </a:cubicBezTo>
                  <a:cubicBezTo>
                    <a:pt x="1840" y="78"/>
                    <a:pt x="1087" y="63"/>
                    <a:pt x="334" y="48"/>
                  </a:cubicBezTo>
                  <a:cubicBezTo>
                    <a:pt x="281" y="18"/>
                    <a:pt x="227"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5"/>
            <p:cNvSpPr/>
            <p:nvPr/>
          </p:nvSpPr>
          <p:spPr>
            <a:xfrm>
              <a:off x="6080800" y="2345800"/>
              <a:ext cx="113450" cy="13825"/>
            </a:xfrm>
            <a:custGeom>
              <a:avLst/>
              <a:gdLst/>
              <a:ahLst/>
              <a:cxnLst/>
              <a:rect l="l" t="t" r="r" b="b"/>
              <a:pathLst>
                <a:path w="4538" h="553" extrusionOk="0">
                  <a:moveTo>
                    <a:pt x="3817" y="0"/>
                  </a:moveTo>
                  <a:cubicBezTo>
                    <a:pt x="3735" y="0"/>
                    <a:pt x="3656" y="18"/>
                    <a:pt x="3585" y="90"/>
                  </a:cubicBezTo>
                  <a:lnTo>
                    <a:pt x="3596" y="90"/>
                  </a:lnTo>
                  <a:cubicBezTo>
                    <a:pt x="3504" y="134"/>
                    <a:pt x="3412" y="149"/>
                    <a:pt x="3320" y="149"/>
                  </a:cubicBezTo>
                  <a:cubicBezTo>
                    <a:pt x="3162" y="149"/>
                    <a:pt x="3004" y="105"/>
                    <a:pt x="2846" y="90"/>
                  </a:cubicBezTo>
                  <a:cubicBezTo>
                    <a:pt x="2829" y="102"/>
                    <a:pt x="2808" y="108"/>
                    <a:pt x="2788" y="108"/>
                  </a:cubicBezTo>
                  <a:cubicBezTo>
                    <a:pt x="2769" y="108"/>
                    <a:pt x="2751" y="102"/>
                    <a:pt x="2739" y="90"/>
                  </a:cubicBezTo>
                  <a:cubicBezTo>
                    <a:pt x="2192" y="78"/>
                    <a:pt x="1620" y="78"/>
                    <a:pt x="1072" y="54"/>
                  </a:cubicBezTo>
                  <a:cubicBezTo>
                    <a:pt x="940" y="24"/>
                    <a:pt x="809" y="2"/>
                    <a:pt x="667" y="2"/>
                  </a:cubicBezTo>
                  <a:cubicBezTo>
                    <a:pt x="477" y="2"/>
                    <a:pt x="266" y="41"/>
                    <a:pt x="1" y="150"/>
                  </a:cubicBezTo>
                  <a:cubicBezTo>
                    <a:pt x="297" y="258"/>
                    <a:pt x="570" y="277"/>
                    <a:pt x="825" y="277"/>
                  </a:cubicBezTo>
                  <a:cubicBezTo>
                    <a:pt x="957" y="277"/>
                    <a:pt x="1083" y="272"/>
                    <a:pt x="1206" y="272"/>
                  </a:cubicBezTo>
                  <a:cubicBezTo>
                    <a:pt x="1392" y="272"/>
                    <a:pt x="1569" y="283"/>
                    <a:pt x="1739" y="340"/>
                  </a:cubicBezTo>
                  <a:cubicBezTo>
                    <a:pt x="2280" y="416"/>
                    <a:pt x="2822" y="552"/>
                    <a:pt x="3367" y="552"/>
                  </a:cubicBezTo>
                  <a:cubicBezTo>
                    <a:pt x="3590" y="552"/>
                    <a:pt x="3813" y="530"/>
                    <a:pt x="4037" y="471"/>
                  </a:cubicBezTo>
                  <a:cubicBezTo>
                    <a:pt x="4347" y="376"/>
                    <a:pt x="4537" y="257"/>
                    <a:pt x="4108" y="19"/>
                  </a:cubicBezTo>
                  <a:lnTo>
                    <a:pt x="4108" y="19"/>
                  </a:lnTo>
                  <a:cubicBezTo>
                    <a:pt x="4097" y="19"/>
                    <a:pt x="4086" y="20"/>
                    <a:pt x="4075" y="20"/>
                  </a:cubicBezTo>
                  <a:cubicBezTo>
                    <a:pt x="3989" y="20"/>
                    <a:pt x="3902" y="0"/>
                    <a:pt x="38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5"/>
            <p:cNvSpPr/>
            <p:nvPr/>
          </p:nvSpPr>
          <p:spPr>
            <a:xfrm>
              <a:off x="6149275" y="2998725"/>
              <a:ext cx="86925" cy="21150"/>
            </a:xfrm>
            <a:custGeom>
              <a:avLst/>
              <a:gdLst/>
              <a:ahLst/>
              <a:cxnLst/>
              <a:rect l="l" t="t" r="r" b="b"/>
              <a:pathLst>
                <a:path w="3477" h="846" extrusionOk="0">
                  <a:moveTo>
                    <a:pt x="3274" y="0"/>
                  </a:moveTo>
                  <a:cubicBezTo>
                    <a:pt x="3203" y="0"/>
                    <a:pt x="3143" y="12"/>
                    <a:pt x="3084" y="48"/>
                  </a:cubicBezTo>
                  <a:cubicBezTo>
                    <a:pt x="2832" y="121"/>
                    <a:pt x="2576" y="134"/>
                    <a:pt x="2321" y="134"/>
                  </a:cubicBezTo>
                  <a:cubicBezTo>
                    <a:pt x="2165" y="134"/>
                    <a:pt x="2009" y="129"/>
                    <a:pt x="1854" y="129"/>
                  </a:cubicBezTo>
                  <a:cubicBezTo>
                    <a:pt x="1808" y="129"/>
                    <a:pt x="1761" y="130"/>
                    <a:pt x="1715" y="131"/>
                  </a:cubicBezTo>
                  <a:cubicBezTo>
                    <a:pt x="1682" y="124"/>
                    <a:pt x="1650" y="120"/>
                    <a:pt x="1618" y="120"/>
                  </a:cubicBezTo>
                  <a:cubicBezTo>
                    <a:pt x="1389" y="120"/>
                    <a:pt x="1184" y="289"/>
                    <a:pt x="952" y="289"/>
                  </a:cubicBezTo>
                  <a:cubicBezTo>
                    <a:pt x="902" y="289"/>
                    <a:pt x="851" y="281"/>
                    <a:pt x="798" y="262"/>
                  </a:cubicBezTo>
                  <a:lnTo>
                    <a:pt x="607" y="262"/>
                  </a:lnTo>
                  <a:cubicBezTo>
                    <a:pt x="524" y="286"/>
                    <a:pt x="417" y="298"/>
                    <a:pt x="322" y="321"/>
                  </a:cubicBezTo>
                  <a:cubicBezTo>
                    <a:pt x="203" y="357"/>
                    <a:pt x="72" y="393"/>
                    <a:pt x="0" y="500"/>
                  </a:cubicBezTo>
                  <a:cubicBezTo>
                    <a:pt x="167" y="631"/>
                    <a:pt x="357" y="583"/>
                    <a:pt x="536" y="607"/>
                  </a:cubicBezTo>
                  <a:cubicBezTo>
                    <a:pt x="1000" y="667"/>
                    <a:pt x="1477" y="631"/>
                    <a:pt x="1917" y="762"/>
                  </a:cubicBezTo>
                  <a:lnTo>
                    <a:pt x="1977" y="750"/>
                  </a:lnTo>
                  <a:lnTo>
                    <a:pt x="2000" y="762"/>
                  </a:lnTo>
                  <a:cubicBezTo>
                    <a:pt x="2052" y="744"/>
                    <a:pt x="2105" y="737"/>
                    <a:pt x="2157" y="737"/>
                  </a:cubicBezTo>
                  <a:cubicBezTo>
                    <a:pt x="2362" y="737"/>
                    <a:pt x="2570" y="846"/>
                    <a:pt x="2775" y="846"/>
                  </a:cubicBezTo>
                  <a:cubicBezTo>
                    <a:pt x="2867" y="846"/>
                    <a:pt x="2958" y="824"/>
                    <a:pt x="3048" y="762"/>
                  </a:cubicBezTo>
                  <a:lnTo>
                    <a:pt x="3036" y="762"/>
                  </a:lnTo>
                  <a:cubicBezTo>
                    <a:pt x="3167" y="691"/>
                    <a:pt x="3382" y="714"/>
                    <a:pt x="3441" y="524"/>
                  </a:cubicBezTo>
                  <a:cubicBezTo>
                    <a:pt x="3477" y="393"/>
                    <a:pt x="3477" y="262"/>
                    <a:pt x="3417" y="131"/>
                  </a:cubicBezTo>
                  <a:cubicBezTo>
                    <a:pt x="3382" y="71"/>
                    <a:pt x="3334" y="36"/>
                    <a:pt x="3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5"/>
            <p:cNvSpPr/>
            <p:nvPr/>
          </p:nvSpPr>
          <p:spPr>
            <a:xfrm>
              <a:off x="5399775" y="2644800"/>
              <a:ext cx="25925" cy="47825"/>
            </a:xfrm>
            <a:custGeom>
              <a:avLst/>
              <a:gdLst/>
              <a:ahLst/>
              <a:cxnLst/>
              <a:rect l="l" t="t" r="r" b="b"/>
              <a:pathLst>
                <a:path w="1037" h="1913" extrusionOk="0">
                  <a:moveTo>
                    <a:pt x="858" y="1"/>
                  </a:moveTo>
                  <a:cubicBezTo>
                    <a:pt x="524" y="465"/>
                    <a:pt x="155" y="917"/>
                    <a:pt x="0" y="1477"/>
                  </a:cubicBezTo>
                  <a:cubicBezTo>
                    <a:pt x="24" y="1548"/>
                    <a:pt x="24" y="1608"/>
                    <a:pt x="24" y="1691"/>
                  </a:cubicBezTo>
                  <a:cubicBezTo>
                    <a:pt x="24" y="1775"/>
                    <a:pt x="60" y="1882"/>
                    <a:pt x="155" y="1906"/>
                  </a:cubicBezTo>
                  <a:cubicBezTo>
                    <a:pt x="175" y="1910"/>
                    <a:pt x="192" y="1913"/>
                    <a:pt x="206" y="1913"/>
                  </a:cubicBezTo>
                  <a:cubicBezTo>
                    <a:pt x="332" y="1913"/>
                    <a:pt x="282" y="1745"/>
                    <a:pt x="346" y="1691"/>
                  </a:cubicBezTo>
                  <a:cubicBezTo>
                    <a:pt x="381" y="1655"/>
                    <a:pt x="417" y="1632"/>
                    <a:pt x="453" y="1596"/>
                  </a:cubicBezTo>
                  <a:cubicBezTo>
                    <a:pt x="453" y="1608"/>
                    <a:pt x="465" y="1632"/>
                    <a:pt x="500" y="1655"/>
                  </a:cubicBezTo>
                  <a:cubicBezTo>
                    <a:pt x="524" y="1655"/>
                    <a:pt x="560" y="1644"/>
                    <a:pt x="584" y="1596"/>
                  </a:cubicBezTo>
                  <a:cubicBezTo>
                    <a:pt x="815" y="1538"/>
                    <a:pt x="709" y="1154"/>
                    <a:pt x="1009" y="1154"/>
                  </a:cubicBezTo>
                  <a:cubicBezTo>
                    <a:pt x="1017" y="1154"/>
                    <a:pt x="1027" y="1155"/>
                    <a:pt x="1036" y="1155"/>
                  </a:cubicBezTo>
                  <a:cubicBezTo>
                    <a:pt x="977" y="763"/>
                    <a:pt x="917" y="393"/>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5"/>
            <p:cNvSpPr/>
            <p:nvPr/>
          </p:nvSpPr>
          <p:spPr>
            <a:xfrm>
              <a:off x="5140500" y="2262900"/>
              <a:ext cx="49150" cy="25975"/>
            </a:xfrm>
            <a:custGeom>
              <a:avLst/>
              <a:gdLst/>
              <a:ahLst/>
              <a:cxnLst/>
              <a:rect l="l" t="t" r="r" b="b"/>
              <a:pathLst>
                <a:path w="1966" h="1039" extrusionOk="0">
                  <a:moveTo>
                    <a:pt x="1192" y="1"/>
                  </a:moveTo>
                  <a:cubicBezTo>
                    <a:pt x="1013" y="13"/>
                    <a:pt x="870" y="72"/>
                    <a:pt x="775" y="239"/>
                  </a:cubicBezTo>
                  <a:cubicBezTo>
                    <a:pt x="584" y="489"/>
                    <a:pt x="275" y="310"/>
                    <a:pt x="1" y="441"/>
                  </a:cubicBezTo>
                  <a:cubicBezTo>
                    <a:pt x="180" y="572"/>
                    <a:pt x="215" y="751"/>
                    <a:pt x="191" y="953"/>
                  </a:cubicBezTo>
                  <a:cubicBezTo>
                    <a:pt x="236" y="1018"/>
                    <a:pt x="285" y="1039"/>
                    <a:pt x="337" y="1039"/>
                  </a:cubicBezTo>
                  <a:cubicBezTo>
                    <a:pt x="410" y="1039"/>
                    <a:pt x="489" y="998"/>
                    <a:pt x="572" y="977"/>
                  </a:cubicBezTo>
                  <a:cubicBezTo>
                    <a:pt x="947" y="926"/>
                    <a:pt x="1314" y="824"/>
                    <a:pt x="1693" y="824"/>
                  </a:cubicBezTo>
                  <a:cubicBezTo>
                    <a:pt x="1760" y="824"/>
                    <a:pt x="1827" y="827"/>
                    <a:pt x="1894" y="834"/>
                  </a:cubicBezTo>
                  <a:cubicBezTo>
                    <a:pt x="1954" y="787"/>
                    <a:pt x="1965" y="727"/>
                    <a:pt x="1942" y="668"/>
                  </a:cubicBezTo>
                  <a:cubicBezTo>
                    <a:pt x="1739" y="477"/>
                    <a:pt x="1442" y="382"/>
                    <a:pt x="1370" y="72"/>
                  </a:cubicBezTo>
                  <a:cubicBezTo>
                    <a:pt x="1311" y="25"/>
                    <a:pt x="1251" y="13"/>
                    <a:pt x="1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5"/>
            <p:cNvSpPr/>
            <p:nvPr/>
          </p:nvSpPr>
          <p:spPr>
            <a:xfrm>
              <a:off x="6088550" y="3166975"/>
              <a:ext cx="78900" cy="14600"/>
            </a:xfrm>
            <a:custGeom>
              <a:avLst/>
              <a:gdLst/>
              <a:ahLst/>
              <a:cxnLst/>
              <a:rect l="l" t="t" r="r" b="b"/>
              <a:pathLst>
                <a:path w="3156" h="584" extrusionOk="0">
                  <a:moveTo>
                    <a:pt x="1141" y="0"/>
                  </a:moveTo>
                  <a:cubicBezTo>
                    <a:pt x="985" y="0"/>
                    <a:pt x="829" y="13"/>
                    <a:pt x="671" y="13"/>
                  </a:cubicBezTo>
                  <a:cubicBezTo>
                    <a:pt x="622" y="13"/>
                    <a:pt x="573" y="12"/>
                    <a:pt x="524" y="9"/>
                  </a:cubicBezTo>
                  <a:cubicBezTo>
                    <a:pt x="346" y="92"/>
                    <a:pt x="131" y="57"/>
                    <a:pt x="0" y="235"/>
                  </a:cubicBezTo>
                  <a:cubicBezTo>
                    <a:pt x="142" y="344"/>
                    <a:pt x="293" y="368"/>
                    <a:pt x="449" y="368"/>
                  </a:cubicBezTo>
                  <a:cubicBezTo>
                    <a:pt x="575" y="368"/>
                    <a:pt x="703" y="352"/>
                    <a:pt x="832" y="352"/>
                  </a:cubicBezTo>
                  <a:cubicBezTo>
                    <a:pt x="892" y="352"/>
                    <a:pt x="952" y="356"/>
                    <a:pt x="1012" y="366"/>
                  </a:cubicBezTo>
                  <a:cubicBezTo>
                    <a:pt x="1102" y="355"/>
                    <a:pt x="1191" y="350"/>
                    <a:pt x="1281" y="350"/>
                  </a:cubicBezTo>
                  <a:cubicBezTo>
                    <a:pt x="1668" y="350"/>
                    <a:pt x="2054" y="441"/>
                    <a:pt x="2441" y="509"/>
                  </a:cubicBezTo>
                  <a:cubicBezTo>
                    <a:pt x="2667" y="555"/>
                    <a:pt x="2819" y="583"/>
                    <a:pt x="2923" y="583"/>
                  </a:cubicBezTo>
                  <a:cubicBezTo>
                    <a:pt x="3115" y="583"/>
                    <a:pt x="3140" y="486"/>
                    <a:pt x="3156" y="223"/>
                  </a:cubicBezTo>
                  <a:cubicBezTo>
                    <a:pt x="3057" y="154"/>
                    <a:pt x="2952" y="133"/>
                    <a:pt x="2845" y="133"/>
                  </a:cubicBezTo>
                  <a:cubicBezTo>
                    <a:pt x="2684" y="133"/>
                    <a:pt x="2517" y="181"/>
                    <a:pt x="2355" y="181"/>
                  </a:cubicBezTo>
                  <a:cubicBezTo>
                    <a:pt x="2237" y="181"/>
                    <a:pt x="2121" y="155"/>
                    <a:pt x="2013" y="68"/>
                  </a:cubicBezTo>
                  <a:cubicBezTo>
                    <a:pt x="1858" y="68"/>
                    <a:pt x="1727" y="57"/>
                    <a:pt x="1584" y="57"/>
                  </a:cubicBezTo>
                  <a:cubicBezTo>
                    <a:pt x="1435" y="12"/>
                    <a:pt x="1288" y="0"/>
                    <a:pt x="1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5"/>
            <p:cNvSpPr/>
            <p:nvPr/>
          </p:nvSpPr>
          <p:spPr>
            <a:xfrm>
              <a:off x="6066525" y="2132225"/>
              <a:ext cx="75025" cy="25725"/>
            </a:xfrm>
            <a:custGeom>
              <a:avLst/>
              <a:gdLst/>
              <a:ahLst/>
              <a:cxnLst/>
              <a:rect l="l" t="t" r="r" b="b"/>
              <a:pathLst>
                <a:path w="3001" h="1029" extrusionOk="0">
                  <a:moveTo>
                    <a:pt x="2441" y="1"/>
                  </a:moveTo>
                  <a:cubicBezTo>
                    <a:pt x="1631" y="13"/>
                    <a:pt x="822" y="13"/>
                    <a:pt x="0" y="13"/>
                  </a:cubicBezTo>
                  <a:cubicBezTo>
                    <a:pt x="106" y="282"/>
                    <a:pt x="292" y="336"/>
                    <a:pt x="490" y="336"/>
                  </a:cubicBezTo>
                  <a:cubicBezTo>
                    <a:pt x="626" y="336"/>
                    <a:pt x="767" y="311"/>
                    <a:pt x="893" y="311"/>
                  </a:cubicBezTo>
                  <a:cubicBezTo>
                    <a:pt x="916" y="310"/>
                    <a:pt x="938" y="310"/>
                    <a:pt x="960" y="310"/>
                  </a:cubicBezTo>
                  <a:cubicBezTo>
                    <a:pt x="1386" y="310"/>
                    <a:pt x="1536" y="427"/>
                    <a:pt x="1286" y="858"/>
                  </a:cubicBezTo>
                  <a:cubicBezTo>
                    <a:pt x="1606" y="945"/>
                    <a:pt x="1929" y="1028"/>
                    <a:pt x="2255" y="1028"/>
                  </a:cubicBezTo>
                  <a:cubicBezTo>
                    <a:pt x="2463" y="1028"/>
                    <a:pt x="2672" y="994"/>
                    <a:pt x="2882" y="906"/>
                  </a:cubicBezTo>
                  <a:cubicBezTo>
                    <a:pt x="3001" y="703"/>
                    <a:pt x="2798" y="620"/>
                    <a:pt x="2679" y="525"/>
                  </a:cubicBezTo>
                  <a:cubicBezTo>
                    <a:pt x="2584" y="430"/>
                    <a:pt x="2417" y="358"/>
                    <a:pt x="2584" y="191"/>
                  </a:cubicBezTo>
                  <a:cubicBezTo>
                    <a:pt x="2596" y="180"/>
                    <a:pt x="2608" y="144"/>
                    <a:pt x="2620" y="120"/>
                  </a:cubicBezTo>
                  <a:cubicBezTo>
                    <a:pt x="2596" y="84"/>
                    <a:pt x="2584" y="49"/>
                    <a:pt x="2560" y="13"/>
                  </a:cubicBezTo>
                  <a:cubicBezTo>
                    <a:pt x="2549" y="29"/>
                    <a:pt x="2533" y="38"/>
                    <a:pt x="2514" y="38"/>
                  </a:cubicBezTo>
                  <a:cubicBezTo>
                    <a:pt x="2492" y="38"/>
                    <a:pt x="2467" y="27"/>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5"/>
            <p:cNvSpPr/>
            <p:nvPr/>
          </p:nvSpPr>
          <p:spPr>
            <a:xfrm>
              <a:off x="5108075" y="2163500"/>
              <a:ext cx="25025" cy="83350"/>
            </a:xfrm>
            <a:custGeom>
              <a:avLst/>
              <a:gdLst/>
              <a:ahLst/>
              <a:cxnLst/>
              <a:rect l="l" t="t" r="r" b="b"/>
              <a:pathLst>
                <a:path w="1001" h="3334" extrusionOk="0">
                  <a:moveTo>
                    <a:pt x="465" y="0"/>
                  </a:moveTo>
                  <a:lnTo>
                    <a:pt x="465" y="0"/>
                  </a:lnTo>
                  <a:cubicBezTo>
                    <a:pt x="0" y="1131"/>
                    <a:pt x="214" y="2250"/>
                    <a:pt x="453" y="3334"/>
                  </a:cubicBezTo>
                  <a:cubicBezTo>
                    <a:pt x="572" y="2917"/>
                    <a:pt x="512" y="2489"/>
                    <a:pt x="405" y="2096"/>
                  </a:cubicBezTo>
                  <a:cubicBezTo>
                    <a:pt x="262" y="1596"/>
                    <a:pt x="441" y="1131"/>
                    <a:pt x="417" y="572"/>
                  </a:cubicBezTo>
                  <a:lnTo>
                    <a:pt x="417" y="572"/>
                  </a:lnTo>
                  <a:cubicBezTo>
                    <a:pt x="584" y="726"/>
                    <a:pt x="679" y="798"/>
                    <a:pt x="762" y="869"/>
                  </a:cubicBezTo>
                  <a:cubicBezTo>
                    <a:pt x="869" y="857"/>
                    <a:pt x="929" y="822"/>
                    <a:pt x="976" y="726"/>
                  </a:cubicBezTo>
                  <a:cubicBezTo>
                    <a:pt x="1000" y="655"/>
                    <a:pt x="1000" y="560"/>
                    <a:pt x="976" y="476"/>
                  </a:cubicBezTo>
                  <a:cubicBezTo>
                    <a:pt x="929" y="405"/>
                    <a:pt x="822" y="381"/>
                    <a:pt x="762" y="322"/>
                  </a:cubicBezTo>
                  <a:cubicBezTo>
                    <a:pt x="691" y="353"/>
                    <a:pt x="638" y="366"/>
                    <a:pt x="598" y="366"/>
                  </a:cubicBezTo>
                  <a:cubicBezTo>
                    <a:pt x="428" y="366"/>
                    <a:pt x="513" y="116"/>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5"/>
            <p:cNvSpPr/>
            <p:nvPr/>
          </p:nvSpPr>
          <p:spPr>
            <a:xfrm>
              <a:off x="6109675" y="2303300"/>
              <a:ext cx="65225" cy="19450"/>
            </a:xfrm>
            <a:custGeom>
              <a:avLst/>
              <a:gdLst/>
              <a:ahLst/>
              <a:cxnLst/>
              <a:rect l="l" t="t" r="r" b="b"/>
              <a:pathLst>
                <a:path w="2609" h="778" extrusionOk="0">
                  <a:moveTo>
                    <a:pt x="684" y="1"/>
                  </a:moveTo>
                  <a:cubicBezTo>
                    <a:pt x="552" y="1"/>
                    <a:pt x="418" y="35"/>
                    <a:pt x="286" y="87"/>
                  </a:cubicBezTo>
                  <a:cubicBezTo>
                    <a:pt x="1" y="433"/>
                    <a:pt x="298" y="433"/>
                    <a:pt x="513" y="492"/>
                  </a:cubicBezTo>
                  <a:cubicBezTo>
                    <a:pt x="536" y="492"/>
                    <a:pt x="584" y="504"/>
                    <a:pt x="620" y="504"/>
                  </a:cubicBezTo>
                  <a:lnTo>
                    <a:pt x="703" y="504"/>
                  </a:lnTo>
                  <a:cubicBezTo>
                    <a:pt x="716" y="503"/>
                    <a:pt x="729" y="502"/>
                    <a:pt x="742" y="502"/>
                  </a:cubicBezTo>
                  <a:cubicBezTo>
                    <a:pt x="855" y="502"/>
                    <a:pt x="951" y="551"/>
                    <a:pt x="1037" y="647"/>
                  </a:cubicBezTo>
                  <a:cubicBezTo>
                    <a:pt x="1054" y="648"/>
                    <a:pt x="1072" y="648"/>
                    <a:pt x="1090" y="648"/>
                  </a:cubicBezTo>
                  <a:cubicBezTo>
                    <a:pt x="1153" y="648"/>
                    <a:pt x="1216" y="643"/>
                    <a:pt x="1278" y="643"/>
                  </a:cubicBezTo>
                  <a:cubicBezTo>
                    <a:pt x="1399" y="643"/>
                    <a:pt x="1514" y="663"/>
                    <a:pt x="1608" y="778"/>
                  </a:cubicBezTo>
                  <a:lnTo>
                    <a:pt x="1727" y="778"/>
                  </a:lnTo>
                  <a:cubicBezTo>
                    <a:pt x="1792" y="727"/>
                    <a:pt x="1858" y="711"/>
                    <a:pt x="1925" y="711"/>
                  </a:cubicBezTo>
                  <a:cubicBezTo>
                    <a:pt x="2041" y="711"/>
                    <a:pt x="2158" y="758"/>
                    <a:pt x="2273" y="758"/>
                  </a:cubicBezTo>
                  <a:cubicBezTo>
                    <a:pt x="2326" y="758"/>
                    <a:pt x="2378" y="748"/>
                    <a:pt x="2430" y="718"/>
                  </a:cubicBezTo>
                  <a:cubicBezTo>
                    <a:pt x="2537" y="659"/>
                    <a:pt x="2596" y="587"/>
                    <a:pt x="2608" y="468"/>
                  </a:cubicBezTo>
                  <a:cubicBezTo>
                    <a:pt x="2144" y="266"/>
                    <a:pt x="1632" y="385"/>
                    <a:pt x="1168" y="195"/>
                  </a:cubicBezTo>
                  <a:cubicBezTo>
                    <a:pt x="1015" y="55"/>
                    <a:pt x="851" y="1"/>
                    <a:pt x="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5"/>
            <p:cNvSpPr/>
            <p:nvPr/>
          </p:nvSpPr>
          <p:spPr>
            <a:xfrm>
              <a:off x="5197075" y="1819400"/>
              <a:ext cx="14300" cy="65800"/>
            </a:xfrm>
            <a:custGeom>
              <a:avLst/>
              <a:gdLst/>
              <a:ahLst/>
              <a:cxnLst/>
              <a:rect l="l" t="t" r="r" b="b"/>
              <a:pathLst>
                <a:path w="572" h="2632" extrusionOk="0">
                  <a:moveTo>
                    <a:pt x="357" y="1"/>
                  </a:moveTo>
                  <a:cubicBezTo>
                    <a:pt x="0" y="846"/>
                    <a:pt x="119" y="1727"/>
                    <a:pt x="107" y="2596"/>
                  </a:cubicBezTo>
                  <a:cubicBezTo>
                    <a:pt x="131" y="2620"/>
                    <a:pt x="179" y="2620"/>
                    <a:pt x="214" y="2632"/>
                  </a:cubicBezTo>
                  <a:cubicBezTo>
                    <a:pt x="453" y="2167"/>
                    <a:pt x="310" y="1667"/>
                    <a:pt x="393" y="1167"/>
                  </a:cubicBezTo>
                  <a:cubicBezTo>
                    <a:pt x="548" y="965"/>
                    <a:pt x="572" y="715"/>
                    <a:pt x="572" y="441"/>
                  </a:cubicBezTo>
                  <a:cubicBezTo>
                    <a:pt x="536" y="274"/>
                    <a:pt x="512" y="96"/>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5"/>
            <p:cNvSpPr/>
            <p:nvPr/>
          </p:nvSpPr>
          <p:spPr>
            <a:xfrm>
              <a:off x="6216250" y="1842025"/>
              <a:ext cx="43175" cy="14300"/>
            </a:xfrm>
            <a:custGeom>
              <a:avLst/>
              <a:gdLst/>
              <a:ahLst/>
              <a:cxnLst/>
              <a:rect l="l" t="t" r="r" b="b"/>
              <a:pathLst>
                <a:path w="1727" h="572" extrusionOk="0">
                  <a:moveTo>
                    <a:pt x="345" y="0"/>
                  </a:moveTo>
                  <a:cubicBezTo>
                    <a:pt x="286" y="60"/>
                    <a:pt x="203" y="72"/>
                    <a:pt x="131" y="119"/>
                  </a:cubicBezTo>
                  <a:cubicBezTo>
                    <a:pt x="48" y="203"/>
                    <a:pt x="0" y="298"/>
                    <a:pt x="12" y="417"/>
                  </a:cubicBezTo>
                  <a:cubicBezTo>
                    <a:pt x="60" y="489"/>
                    <a:pt x="143" y="500"/>
                    <a:pt x="203" y="560"/>
                  </a:cubicBezTo>
                  <a:lnTo>
                    <a:pt x="488" y="560"/>
                  </a:lnTo>
                  <a:cubicBezTo>
                    <a:pt x="536" y="524"/>
                    <a:pt x="584" y="500"/>
                    <a:pt x="619" y="500"/>
                  </a:cubicBezTo>
                  <a:cubicBezTo>
                    <a:pt x="679" y="524"/>
                    <a:pt x="726" y="536"/>
                    <a:pt x="774" y="572"/>
                  </a:cubicBezTo>
                  <a:lnTo>
                    <a:pt x="917" y="572"/>
                  </a:lnTo>
                  <a:cubicBezTo>
                    <a:pt x="965" y="524"/>
                    <a:pt x="1024" y="477"/>
                    <a:pt x="1072" y="429"/>
                  </a:cubicBezTo>
                  <a:lnTo>
                    <a:pt x="1357" y="429"/>
                  </a:lnTo>
                  <a:cubicBezTo>
                    <a:pt x="1357" y="429"/>
                    <a:pt x="1369" y="441"/>
                    <a:pt x="1393" y="453"/>
                  </a:cubicBezTo>
                  <a:cubicBezTo>
                    <a:pt x="1404" y="460"/>
                    <a:pt x="1413" y="463"/>
                    <a:pt x="1422" y="463"/>
                  </a:cubicBezTo>
                  <a:cubicBezTo>
                    <a:pt x="1444" y="463"/>
                    <a:pt x="1463" y="446"/>
                    <a:pt x="1488" y="429"/>
                  </a:cubicBezTo>
                  <a:lnTo>
                    <a:pt x="1631" y="429"/>
                  </a:lnTo>
                  <a:cubicBezTo>
                    <a:pt x="1727" y="346"/>
                    <a:pt x="1727" y="239"/>
                    <a:pt x="1631" y="143"/>
                  </a:cubicBezTo>
                  <a:cubicBezTo>
                    <a:pt x="1500" y="72"/>
                    <a:pt x="1310" y="131"/>
                    <a:pt x="1203" y="0"/>
                  </a:cubicBezTo>
                  <a:lnTo>
                    <a:pt x="917" y="0"/>
                  </a:lnTo>
                  <a:cubicBezTo>
                    <a:pt x="917" y="0"/>
                    <a:pt x="905" y="12"/>
                    <a:pt x="881" y="24"/>
                  </a:cubicBezTo>
                  <a:cubicBezTo>
                    <a:pt x="867" y="31"/>
                    <a:pt x="854" y="34"/>
                    <a:pt x="842" y="34"/>
                  </a:cubicBezTo>
                  <a:cubicBezTo>
                    <a:pt x="814" y="34"/>
                    <a:pt x="791" y="17"/>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5"/>
            <p:cNvSpPr/>
            <p:nvPr/>
          </p:nvSpPr>
          <p:spPr>
            <a:xfrm>
              <a:off x="6156400" y="2580500"/>
              <a:ext cx="40525" cy="19875"/>
            </a:xfrm>
            <a:custGeom>
              <a:avLst/>
              <a:gdLst/>
              <a:ahLst/>
              <a:cxnLst/>
              <a:rect l="l" t="t" r="r" b="b"/>
              <a:pathLst>
                <a:path w="1621" h="795" extrusionOk="0">
                  <a:moveTo>
                    <a:pt x="477" y="1"/>
                  </a:moveTo>
                  <a:cubicBezTo>
                    <a:pt x="358" y="108"/>
                    <a:pt x="203" y="167"/>
                    <a:pt x="96" y="298"/>
                  </a:cubicBezTo>
                  <a:cubicBezTo>
                    <a:pt x="61" y="346"/>
                    <a:pt x="25" y="406"/>
                    <a:pt x="1" y="465"/>
                  </a:cubicBezTo>
                  <a:cubicBezTo>
                    <a:pt x="10" y="538"/>
                    <a:pt x="26" y="604"/>
                    <a:pt x="98" y="604"/>
                  </a:cubicBezTo>
                  <a:cubicBezTo>
                    <a:pt x="119" y="604"/>
                    <a:pt x="146" y="598"/>
                    <a:pt x="180" y="584"/>
                  </a:cubicBezTo>
                  <a:cubicBezTo>
                    <a:pt x="381" y="712"/>
                    <a:pt x="594" y="737"/>
                    <a:pt x="811" y="737"/>
                  </a:cubicBezTo>
                  <a:cubicBezTo>
                    <a:pt x="955" y="737"/>
                    <a:pt x="1101" y="726"/>
                    <a:pt x="1248" y="726"/>
                  </a:cubicBezTo>
                  <a:cubicBezTo>
                    <a:pt x="1273" y="726"/>
                    <a:pt x="1298" y="726"/>
                    <a:pt x="1323" y="727"/>
                  </a:cubicBezTo>
                  <a:cubicBezTo>
                    <a:pt x="1363" y="773"/>
                    <a:pt x="1409" y="794"/>
                    <a:pt x="1456" y="794"/>
                  </a:cubicBezTo>
                  <a:cubicBezTo>
                    <a:pt x="1507" y="794"/>
                    <a:pt x="1559" y="770"/>
                    <a:pt x="1608" y="727"/>
                  </a:cubicBezTo>
                  <a:cubicBezTo>
                    <a:pt x="1585" y="572"/>
                    <a:pt x="1620" y="406"/>
                    <a:pt x="1454" y="298"/>
                  </a:cubicBezTo>
                  <a:cubicBezTo>
                    <a:pt x="1394" y="298"/>
                    <a:pt x="1346" y="287"/>
                    <a:pt x="1334" y="287"/>
                  </a:cubicBezTo>
                  <a:cubicBezTo>
                    <a:pt x="1196" y="298"/>
                    <a:pt x="1035" y="363"/>
                    <a:pt x="901" y="363"/>
                  </a:cubicBezTo>
                  <a:cubicBezTo>
                    <a:pt x="758" y="363"/>
                    <a:pt x="645" y="289"/>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5"/>
            <p:cNvSpPr/>
            <p:nvPr/>
          </p:nvSpPr>
          <p:spPr>
            <a:xfrm>
              <a:off x="6151050" y="2501600"/>
              <a:ext cx="41700" cy="10925"/>
            </a:xfrm>
            <a:custGeom>
              <a:avLst/>
              <a:gdLst/>
              <a:ahLst/>
              <a:cxnLst/>
              <a:rect l="l" t="t" r="r" b="b"/>
              <a:pathLst>
                <a:path w="1668" h="437" extrusionOk="0">
                  <a:moveTo>
                    <a:pt x="1622" y="0"/>
                  </a:moveTo>
                  <a:cubicBezTo>
                    <a:pt x="1490" y="0"/>
                    <a:pt x="1371" y="54"/>
                    <a:pt x="1233" y="54"/>
                  </a:cubicBezTo>
                  <a:cubicBezTo>
                    <a:pt x="1212" y="54"/>
                    <a:pt x="1190" y="52"/>
                    <a:pt x="1167" y="49"/>
                  </a:cubicBezTo>
                  <a:cubicBezTo>
                    <a:pt x="1034" y="27"/>
                    <a:pt x="897" y="13"/>
                    <a:pt x="759" y="13"/>
                  </a:cubicBezTo>
                  <a:cubicBezTo>
                    <a:pt x="529" y="13"/>
                    <a:pt x="296" y="52"/>
                    <a:pt x="72" y="156"/>
                  </a:cubicBezTo>
                  <a:cubicBezTo>
                    <a:pt x="1" y="216"/>
                    <a:pt x="1" y="252"/>
                    <a:pt x="72" y="299"/>
                  </a:cubicBezTo>
                  <a:cubicBezTo>
                    <a:pt x="161" y="414"/>
                    <a:pt x="267" y="436"/>
                    <a:pt x="376" y="436"/>
                  </a:cubicBezTo>
                  <a:cubicBezTo>
                    <a:pt x="447" y="436"/>
                    <a:pt x="520" y="427"/>
                    <a:pt x="590" y="427"/>
                  </a:cubicBezTo>
                  <a:cubicBezTo>
                    <a:pt x="612" y="427"/>
                    <a:pt x="634" y="428"/>
                    <a:pt x="656" y="430"/>
                  </a:cubicBezTo>
                  <a:lnTo>
                    <a:pt x="810" y="430"/>
                  </a:lnTo>
                  <a:cubicBezTo>
                    <a:pt x="864" y="414"/>
                    <a:pt x="918" y="410"/>
                    <a:pt x="973" y="410"/>
                  </a:cubicBezTo>
                  <a:cubicBezTo>
                    <a:pt x="1050" y="410"/>
                    <a:pt x="1127" y="419"/>
                    <a:pt x="1203" y="419"/>
                  </a:cubicBezTo>
                  <a:cubicBezTo>
                    <a:pt x="1316" y="419"/>
                    <a:pt x="1425" y="399"/>
                    <a:pt x="1525" y="299"/>
                  </a:cubicBezTo>
                  <a:cubicBezTo>
                    <a:pt x="1560" y="240"/>
                    <a:pt x="1656" y="228"/>
                    <a:pt x="1668" y="133"/>
                  </a:cubicBezTo>
                  <a:cubicBezTo>
                    <a:pt x="1668" y="97"/>
                    <a:pt x="1656" y="49"/>
                    <a:pt x="1656" y="2"/>
                  </a:cubicBezTo>
                  <a:cubicBezTo>
                    <a:pt x="1644" y="1"/>
                    <a:pt x="1633" y="0"/>
                    <a:pt x="1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5"/>
            <p:cNvSpPr/>
            <p:nvPr/>
          </p:nvSpPr>
          <p:spPr>
            <a:xfrm>
              <a:off x="6173075" y="2315000"/>
              <a:ext cx="44675" cy="10750"/>
            </a:xfrm>
            <a:custGeom>
              <a:avLst/>
              <a:gdLst/>
              <a:ahLst/>
              <a:cxnLst/>
              <a:rect l="l" t="t" r="r" b="b"/>
              <a:pathLst>
                <a:path w="1787" h="430" extrusionOk="0">
                  <a:moveTo>
                    <a:pt x="203" y="0"/>
                  </a:moveTo>
                  <a:cubicBezTo>
                    <a:pt x="120" y="84"/>
                    <a:pt x="60" y="179"/>
                    <a:pt x="13" y="274"/>
                  </a:cubicBezTo>
                  <a:cubicBezTo>
                    <a:pt x="1" y="334"/>
                    <a:pt x="25" y="381"/>
                    <a:pt x="72" y="429"/>
                  </a:cubicBezTo>
                  <a:lnTo>
                    <a:pt x="918" y="429"/>
                  </a:lnTo>
                  <a:cubicBezTo>
                    <a:pt x="1048" y="370"/>
                    <a:pt x="1173" y="340"/>
                    <a:pt x="1296" y="340"/>
                  </a:cubicBezTo>
                  <a:cubicBezTo>
                    <a:pt x="1418" y="340"/>
                    <a:pt x="1537" y="370"/>
                    <a:pt x="1656" y="429"/>
                  </a:cubicBezTo>
                  <a:lnTo>
                    <a:pt x="1787" y="429"/>
                  </a:lnTo>
                  <a:cubicBezTo>
                    <a:pt x="1748" y="161"/>
                    <a:pt x="1556" y="8"/>
                    <a:pt x="1371" y="8"/>
                  </a:cubicBezTo>
                  <a:cubicBezTo>
                    <a:pt x="1326" y="8"/>
                    <a:pt x="1281" y="17"/>
                    <a:pt x="1239" y="36"/>
                  </a:cubicBezTo>
                  <a:cubicBezTo>
                    <a:pt x="1120" y="88"/>
                    <a:pt x="1008" y="107"/>
                    <a:pt x="900" y="107"/>
                  </a:cubicBezTo>
                  <a:cubicBezTo>
                    <a:pt x="661" y="107"/>
                    <a:pt x="441" y="17"/>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5"/>
            <p:cNvSpPr/>
            <p:nvPr/>
          </p:nvSpPr>
          <p:spPr>
            <a:xfrm>
              <a:off x="6177850" y="2295400"/>
              <a:ext cx="51500" cy="14675"/>
            </a:xfrm>
            <a:custGeom>
              <a:avLst/>
              <a:gdLst/>
              <a:ahLst/>
              <a:cxnLst/>
              <a:rect l="l" t="t" r="r" b="b"/>
              <a:pathLst>
                <a:path w="2060" h="587" extrusionOk="0">
                  <a:moveTo>
                    <a:pt x="1021" y="0"/>
                  </a:moveTo>
                  <a:cubicBezTo>
                    <a:pt x="971" y="0"/>
                    <a:pt x="925" y="21"/>
                    <a:pt x="881" y="70"/>
                  </a:cubicBezTo>
                  <a:cubicBezTo>
                    <a:pt x="774" y="165"/>
                    <a:pt x="643" y="130"/>
                    <a:pt x="524" y="189"/>
                  </a:cubicBezTo>
                  <a:cubicBezTo>
                    <a:pt x="346" y="249"/>
                    <a:pt x="107" y="165"/>
                    <a:pt x="0" y="392"/>
                  </a:cubicBezTo>
                  <a:cubicBezTo>
                    <a:pt x="165" y="492"/>
                    <a:pt x="339" y="518"/>
                    <a:pt x="516" y="518"/>
                  </a:cubicBezTo>
                  <a:cubicBezTo>
                    <a:pt x="692" y="518"/>
                    <a:pt x="870" y="493"/>
                    <a:pt x="1045" y="493"/>
                  </a:cubicBezTo>
                  <a:cubicBezTo>
                    <a:pt x="1090" y="493"/>
                    <a:pt x="1135" y="495"/>
                    <a:pt x="1179" y="499"/>
                  </a:cubicBezTo>
                  <a:cubicBezTo>
                    <a:pt x="1212" y="450"/>
                    <a:pt x="1250" y="417"/>
                    <a:pt x="1282" y="417"/>
                  </a:cubicBezTo>
                  <a:cubicBezTo>
                    <a:pt x="1297" y="417"/>
                    <a:pt x="1311" y="424"/>
                    <a:pt x="1322" y="439"/>
                  </a:cubicBezTo>
                  <a:cubicBezTo>
                    <a:pt x="1448" y="531"/>
                    <a:pt x="1563" y="587"/>
                    <a:pt x="1671" y="587"/>
                  </a:cubicBezTo>
                  <a:cubicBezTo>
                    <a:pt x="1787" y="587"/>
                    <a:pt x="1896" y="522"/>
                    <a:pt x="2000" y="368"/>
                  </a:cubicBezTo>
                  <a:cubicBezTo>
                    <a:pt x="2024" y="332"/>
                    <a:pt x="2036" y="320"/>
                    <a:pt x="2060" y="284"/>
                  </a:cubicBezTo>
                  <a:cubicBezTo>
                    <a:pt x="2036" y="261"/>
                    <a:pt x="2012" y="249"/>
                    <a:pt x="2000" y="213"/>
                  </a:cubicBezTo>
                  <a:lnTo>
                    <a:pt x="1858" y="213"/>
                  </a:lnTo>
                  <a:cubicBezTo>
                    <a:pt x="1858" y="201"/>
                    <a:pt x="1846" y="201"/>
                    <a:pt x="1822" y="189"/>
                  </a:cubicBezTo>
                  <a:cubicBezTo>
                    <a:pt x="1811" y="182"/>
                    <a:pt x="1802" y="179"/>
                    <a:pt x="1793" y="179"/>
                  </a:cubicBezTo>
                  <a:cubicBezTo>
                    <a:pt x="1771" y="179"/>
                    <a:pt x="1752" y="196"/>
                    <a:pt x="1727" y="213"/>
                  </a:cubicBezTo>
                  <a:cubicBezTo>
                    <a:pt x="1727" y="213"/>
                    <a:pt x="1715" y="225"/>
                    <a:pt x="1679" y="249"/>
                  </a:cubicBezTo>
                  <a:cubicBezTo>
                    <a:pt x="1655" y="249"/>
                    <a:pt x="1619" y="225"/>
                    <a:pt x="1596" y="201"/>
                  </a:cubicBezTo>
                  <a:cubicBezTo>
                    <a:pt x="1536" y="153"/>
                    <a:pt x="1489" y="106"/>
                    <a:pt x="1441" y="70"/>
                  </a:cubicBezTo>
                  <a:cubicBezTo>
                    <a:pt x="1358" y="70"/>
                    <a:pt x="1250" y="46"/>
                    <a:pt x="1167" y="46"/>
                  </a:cubicBezTo>
                  <a:cubicBezTo>
                    <a:pt x="1116" y="18"/>
                    <a:pt x="1067" y="0"/>
                    <a:pt x="10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5"/>
            <p:cNvSpPr/>
            <p:nvPr/>
          </p:nvSpPr>
          <p:spPr>
            <a:xfrm>
              <a:off x="6134100" y="1992350"/>
              <a:ext cx="36325" cy="14000"/>
            </a:xfrm>
            <a:custGeom>
              <a:avLst/>
              <a:gdLst/>
              <a:ahLst/>
              <a:cxnLst/>
              <a:rect l="l" t="t" r="r" b="b"/>
              <a:pathLst>
                <a:path w="1453" h="560" extrusionOk="0">
                  <a:moveTo>
                    <a:pt x="905" y="0"/>
                  </a:moveTo>
                  <a:cubicBezTo>
                    <a:pt x="747" y="75"/>
                    <a:pt x="606" y="254"/>
                    <a:pt x="435" y="254"/>
                  </a:cubicBezTo>
                  <a:cubicBezTo>
                    <a:pt x="360" y="254"/>
                    <a:pt x="280" y="221"/>
                    <a:pt x="191" y="131"/>
                  </a:cubicBezTo>
                  <a:cubicBezTo>
                    <a:pt x="60" y="179"/>
                    <a:pt x="0" y="262"/>
                    <a:pt x="0" y="393"/>
                  </a:cubicBezTo>
                  <a:cubicBezTo>
                    <a:pt x="12" y="429"/>
                    <a:pt x="24" y="441"/>
                    <a:pt x="36" y="476"/>
                  </a:cubicBezTo>
                  <a:cubicBezTo>
                    <a:pt x="95" y="488"/>
                    <a:pt x="143" y="536"/>
                    <a:pt x="191" y="560"/>
                  </a:cubicBezTo>
                  <a:lnTo>
                    <a:pt x="619" y="560"/>
                  </a:lnTo>
                  <a:cubicBezTo>
                    <a:pt x="689" y="454"/>
                    <a:pt x="771" y="423"/>
                    <a:pt x="858" y="423"/>
                  </a:cubicBezTo>
                  <a:cubicBezTo>
                    <a:pt x="978" y="423"/>
                    <a:pt x="1109" y="481"/>
                    <a:pt x="1233" y="481"/>
                  </a:cubicBezTo>
                  <a:cubicBezTo>
                    <a:pt x="1311" y="481"/>
                    <a:pt x="1385" y="458"/>
                    <a:pt x="1453" y="381"/>
                  </a:cubicBezTo>
                  <a:cubicBezTo>
                    <a:pt x="1310" y="202"/>
                    <a:pt x="905" y="357"/>
                    <a:pt x="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5"/>
            <p:cNvSpPr/>
            <p:nvPr/>
          </p:nvSpPr>
          <p:spPr>
            <a:xfrm>
              <a:off x="5208675" y="2053350"/>
              <a:ext cx="14900" cy="45425"/>
            </a:xfrm>
            <a:custGeom>
              <a:avLst/>
              <a:gdLst/>
              <a:ahLst/>
              <a:cxnLst/>
              <a:rect l="l" t="t" r="r" b="b"/>
              <a:pathLst>
                <a:path w="596" h="1817" extrusionOk="0">
                  <a:moveTo>
                    <a:pt x="179" y="1"/>
                  </a:moveTo>
                  <a:cubicBezTo>
                    <a:pt x="60" y="72"/>
                    <a:pt x="36" y="191"/>
                    <a:pt x="24" y="310"/>
                  </a:cubicBezTo>
                  <a:cubicBezTo>
                    <a:pt x="12" y="596"/>
                    <a:pt x="60" y="858"/>
                    <a:pt x="131" y="1096"/>
                  </a:cubicBezTo>
                  <a:cubicBezTo>
                    <a:pt x="227" y="1322"/>
                    <a:pt x="179" y="1513"/>
                    <a:pt x="0" y="1668"/>
                  </a:cubicBezTo>
                  <a:cubicBezTo>
                    <a:pt x="24" y="1727"/>
                    <a:pt x="72" y="1775"/>
                    <a:pt x="131" y="1799"/>
                  </a:cubicBezTo>
                  <a:cubicBezTo>
                    <a:pt x="165" y="1811"/>
                    <a:pt x="198" y="1816"/>
                    <a:pt x="231" y="1816"/>
                  </a:cubicBezTo>
                  <a:cubicBezTo>
                    <a:pt x="293" y="1816"/>
                    <a:pt x="355" y="1798"/>
                    <a:pt x="417" y="1775"/>
                  </a:cubicBezTo>
                  <a:cubicBezTo>
                    <a:pt x="501" y="1703"/>
                    <a:pt x="548" y="1632"/>
                    <a:pt x="584" y="1537"/>
                  </a:cubicBezTo>
                  <a:cubicBezTo>
                    <a:pt x="596" y="1465"/>
                    <a:pt x="596" y="1406"/>
                    <a:pt x="596" y="1334"/>
                  </a:cubicBezTo>
                  <a:cubicBezTo>
                    <a:pt x="560" y="1096"/>
                    <a:pt x="489" y="870"/>
                    <a:pt x="429" y="656"/>
                  </a:cubicBezTo>
                  <a:cubicBezTo>
                    <a:pt x="358" y="429"/>
                    <a:pt x="381" y="179"/>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5"/>
            <p:cNvSpPr/>
            <p:nvPr/>
          </p:nvSpPr>
          <p:spPr>
            <a:xfrm>
              <a:off x="6267150" y="3045025"/>
              <a:ext cx="53000" cy="11500"/>
            </a:xfrm>
            <a:custGeom>
              <a:avLst/>
              <a:gdLst/>
              <a:ahLst/>
              <a:cxnLst/>
              <a:rect l="l" t="t" r="r" b="b"/>
              <a:pathLst>
                <a:path w="2120" h="460" extrusionOk="0">
                  <a:moveTo>
                    <a:pt x="1007" y="0"/>
                  </a:moveTo>
                  <a:cubicBezTo>
                    <a:pt x="965" y="0"/>
                    <a:pt x="923" y="9"/>
                    <a:pt x="881" y="17"/>
                  </a:cubicBezTo>
                  <a:cubicBezTo>
                    <a:pt x="810" y="53"/>
                    <a:pt x="714" y="101"/>
                    <a:pt x="631" y="124"/>
                  </a:cubicBezTo>
                  <a:cubicBezTo>
                    <a:pt x="602" y="131"/>
                    <a:pt x="573" y="134"/>
                    <a:pt x="544" y="134"/>
                  </a:cubicBezTo>
                  <a:cubicBezTo>
                    <a:pt x="442" y="134"/>
                    <a:pt x="342" y="101"/>
                    <a:pt x="245" y="101"/>
                  </a:cubicBezTo>
                  <a:cubicBezTo>
                    <a:pt x="177" y="101"/>
                    <a:pt x="111" y="117"/>
                    <a:pt x="48" y="172"/>
                  </a:cubicBezTo>
                  <a:cubicBezTo>
                    <a:pt x="0" y="232"/>
                    <a:pt x="0" y="291"/>
                    <a:pt x="48" y="351"/>
                  </a:cubicBezTo>
                  <a:lnTo>
                    <a:pt x="1346" y="351"/>
                  </a:lnTo>
                  <a:cubicBezTo>
                    <a:pt x="1420" y="415"/>
                    <a:pt x="1505" y="460"/>
                    <a:pt x="1607" y="460"/>
                  </a:cubicBezTo>
                  <a:cubicBezTo>
                    <a:pt x="1619" y="460"/>
                    <a:pt x="1631" y="459"/>
                    <a:pt x="1643" y="458"/>
                  </a:cubicBezTo>
                  <a:cubicBezTo>
                    <a:pt x="1703" y="424"/>
                    <a:pt x="1769" y="396"/>
                    <a:pt x="1836" y="396"/>
                  </a:cubicBezTo>
                  <a:cubicBezTo>
                    <a:pt x="1863" y="396"/>
                    <a:pt x="1890" y="400"/>
                    <a:pt x="1917" y="410"/>
                  </a:cubicBezTo>
                  <a:cubicBezTo>
                    <a:pt x="1925" y="412"/>
                    <a:pt x="1933" y="413"/>
                    <a:pt x="1941" y="413"/>
                  </a:cubicBezTo>
                  <a:cubicBezTo>
                    <a:pt x="1980" y="413"/>
                    <a:pt x="2016" y="390"/>
                    <a:pt x="2036" y="351"/>
                  </a:cubicBezTo>
                  <a:cubicBezTo>
                    <a:pt x="2119" y="255"/>
                    <a:pt x="2119" y="160"/>
                    <a:pt x="2036" y="65"/>
                  </a:cubicBezTo>
                  <a:cubicBezTo>
                    <a:pt x="1994" y="29"/>
                    <a:pt x="1947" y="11"/>
                    <a:pt x="1899" y="11"/>
                  </a:cubicBezTo>
                  <a:cubicBezTo>
                    <a:pt x="1852" y="11"/>
                    <a:pt x="1804" y="29"/>
                    <a:pt x="1762" y="65"/>
                  </a:cubicBezTo>
                  <a:cubicBezTo>
                    <a:pt x="1643" y="89"/>
                    <a:pt x="1536" y="89"/>
                    <a:pt x="1429" y="101"/>
                  </a:cubicBezTo>
                  <a:cubicBezTo>
                    <a:pt x="1396" y="120"/>
                    <a:pt x="1364" y="128"/>
                    <a:pt x="1333" y="128"/>
                  </a:cubicBezTo>
                  <a:cubicBezTo>
                    <a:pt x="1231" y="128"/>
                    <a:pt x="1142" y="42"/>
                    <a:pt x="1060" y="5"/>
                  </a:cubicBezTo>
                  <a:cubicBezTo>
                    <a:pt x="1042" y="2"/>
                    <a:pt x="1025" y="0"/>
                    <a:pt x="10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5"/>
            <p:cNvSpPr/>
            <p:nvPr/>
          </p:nvSpPr>
          <p:spPr>
            <a:xfrm>
              <a:off x="6101650" y="2870650"/>
              <a:ext cx="44375" cy="10800"/>
            </a:xfrm>
            <a:custGeom>
              <a:avLst/>
              <a:gdLst/>
              <a:ahLst/>
              <a:cxnLst/>
              <a:rect l="l" t="t" r="r" b="b"/>
              <a:pathLst>
                <a:path w="1775" h="432" extrusionOk="0">
                  <a:moveTo>
                    <a:pt x="771" y="1"/>
                  </a:moveTo>
                  <a:cubicBezTo>
                    <a:pt x="713" y="1"/>
                    <a:pt x="655" y="5"/>
                    <a:pt x="596" y="15"/>
                  </a:cubicBezTo>
                  <a:cubicBezTo>
                    <a:pt x="537" y="66"/>
                    <a:pt x="469" y="77"/>
                    <a:pt x="398" y="77"/>
                  </a:cubicBezTo>
                  <a:cubicBezTo>
                    <a:pt x="342" y="77"/>
                    <a:pt x="285" y="70"/>
                    <a:pt x="230" y="70"/>
                  </a:cubicBezTo>
                  <a:cubicBezTo>
                    <a:pt x="141" y="70"/>
                    <a:pt x="60" y="88"/>
                    <a:pt x="0" y="182"/>
                  </a:cubicBezTo>
                  <a:cubicBezTo>
                    <a:pt x="147" y="287"/>
                    <a:pt x="306" y="305"/>
                    <a:pt x="470" y="305"/>
                  </a:cubicBezTo>
                  <a:cubicBezTo>
                    <a:pt x="561" y="305"/>
                    <a:pt x="654" y="300"/>
                    <a:pt x="748" y="300"/>
                  </a:cubicBezTo>
                  <a:cubicBezTo>
                    <a:pt x="772" y="300"/>
                    <a:pt x="797" y="300"/>
                    <a:pt x="822" y="301"/>
                  </a:cubicBezTo>
                  <a:cubicBezTo>
                    <a:pt x="863" y="305"/>
                    <a:pt x="906" y="306"/>
                    <a:pt x="948" y="306"/>
                  </a:cubicBezTo>
                  <a:cubicBezTo>
                    <a:pt x="1020" y="306"/>
                    <a:pt x="1093" y="302"/>
                    <a:pt x="1165" y="302"/>
                  </a:cubicBezTo>
                  <a:cubicBezTo>
                    <a:pt x="1330" y="302"/>
                    <a:pt x="1491" y="320"/>
                    <a:pt x="1631" y="432"/>
                  </a:cubicBezTo>
                  <a:lnTo>
                    <a:pt x="1739" y="432"/>
                  </a:lnTo>
                  <a:cubicBezTo>
                    <a:pt x="1750" y="349"/>
                    <a:pt x="1750" y="253"/>
                    <a:pt x="1774" y="170"/>
                  </a:cubicBezTo>
                  <a:cubicBezTo>
                    <a:pt x="1437" y="160"/>
                    <a:pt x="111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5"/>
            <p:cNvSpPr/>
            <p:nvPr/>
          </p:nvSpPr>
          <p:spPr>
            <a:xfrm>
              <a:off x="6171300" y="2056925"/>
              <a:ext cx="28900" cy="12525"/>
            </a:xfrm>
            <a:custGeom>
              <a:avLst/>
              <a:gdLst/>
              <a:ahLst/>
              <a:cxnLst/>
              <a:rect l="l" t="t" r="r" b="b"/>
              <a:pathLst>
                <a:path w="1156" h="501" extrusionOk="0">
                  <a:moveTo>
                    <a:pt x="143" y="1"/>
                  </a:moveTo>
                  <a:cubicBezTo>
                    <a:pt x="84" y="60"/>
                    <a:pt x="12" y="120"/>
                    <a:pt x="0" y="215"/>
                  </a:cubicBezTo>
                  <a:lnTo>
                    <a:pt x="0" y="298"/>
                  </a:lnTo>
                  <a:cubicBezTo>
                    <a:pt x="60" y="388"/>
                    <a:pt x="139" y="445"/>
                    <a:pt x="219" y="445"/>
                  </a:cubicBezTo>
                  <a:cubicBezTo>
                    <a:pt x="266" y="445"/>
                    <a:pt x="313" y="426"/>
                    <a:pt x="357" y="382"/>
                  </a:cubicBezTo>
                  <a:cubicBezTo>
                    <a:pt x="439" y="291"/>
                    <a:pt x="513" y="253"/>
                    <a:pt x="581" y="253"/>
                  </a:cubicBezTo>
                  <a:cubicBezTo>
                    <a:pt x="683" y="253"/>
                    <a:pt x="772" y="335"/>
                    <a:pt x="858" y="441"/>
                  </a:cubicBezTo>
                  <a:cubicBezTo>
                    <a:pt x="869" y="453"/>
                    <a:pt x="905" y="465"/>
                    <a:pt x="929" y="501"/>
                  </a:cubicBezTo>
                  <a:cubicBezTo>
                    <a:pt x="965" y="465"/>
                    <a:pt x="977" y="453"/>
                    <a:pt x="1012" y="441"/>
                  </a:cubicBezTo>
                  <a:cubicBezTo>
                    <a:pt x="1072" y="382"/>
                    <a:pt x="1096" y="334"/>
                    <a:pt x="1155" y="286"/>
                  </a:cubicBezTo>
                  <a:lnTo>
                    <a:pt x="1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5"/>
            <p:cNvSpPr/>
            <p:nvPr/>
          </p:nvSpPr>
          <p:spPr>
            <a:xfrm>
              <a:off x="6198075" y="1840825"/>
              <a:ext cx="24750" cy="15125"/>
            </a:xfrm>
            <a:custGeom>
              <a:avLst/>
              <a:gdLst/>
              <a:ahLst/>
              <a:cxnLst/>
              <a:rect l="l" t="t" r="r" b="b"/>
              <a:pathLst>
                <a:path w="990" h="605" extrusionOk="0">
                  <a:moveTo>
                    <a:pt x="72" y="1"/>
                  </a:moveTo>
                  <a:cubicBezTo>
                    <a:pt x="37" y="25"/>
                    <a:pt x="25" y="48"/>
                    <a:pt x="13" y="72"/>
                  </a:cubicBezTo>
                  <a:cubicBezTo>
                    <a:pt x="1" y="167"/>
                    <a:pt x="13" y="251"/>
                    <a:pt x="84" y="310"/>
                  </a:cubicBezTo>
                  <a:cubicBezTo>
                    <a:pt x="221" y="457"/>
                    <a:pt x="348" y="604"/>
                    <a:pt x="564" y="604"/>
                  </a:cubicBezTo>
                  <a:cubicBezTo>
                    <a:pt x="593" y="604"/>
                    <a:pt x="623" y="602"/>
                    <a:pt x="656" y="596"/>
                  </a:cubicBezTo>
                  <a:cubicBezTo>
                    <a:pt x="691" y="548"/>
                    <a:pt x="787" y="548"/>
                    <a:pt x="799" y="465"/>
                  </a:cubicBezTo>
                  <a:cubicBezTo>
                    <a:pt x="858" y="358"/>
                    <a:pt x="906" y="263"/>
                    <a:pt x="953" y="167"/>
                  </a:cubicBezTo>
                  <a:cubicBezTo>
                    <a:pt x="989" y="120"/>
                    <a:pt x="989" y="72"/>
                    <a:pt x="930" y="25"/>
                  </a:cubicBezTo>
                  <a:lnTo>
                    <a:pt x="799" y="25"/>
                  </a:lnTo>
                  <a:cubicBezTo>
                    <a:pt x="739" y="84"/>
                    <a:pt x="656" y="108"/>
                    <a:pt x="572" y="108"/>
                  </a:cubicBezTo>
                  <a:cubicBezTo>
                    <a:pt x="489" y="108"/>
                    <a:pt x="418" y="84"/>
                    <a:pt x="358" y="25"/>
                  </a:cubicBezTo>
                  <a:lnTo>
                    <a:pt x="215" y="25"/>
                  </a:lnTo>
                  <a:cubicBezTo>
                    <a:pt x="156" y="25"/>
                    <a:pt x="120" y="25"/>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5"/>
            <p:cNvSpPr/>
            <p:nvPr/>
          </p:nvSpPr>
          <p:spPr>
            <a:xfrm>
              <a:off x="6131400" y="2910600"/>
              <a:ext cx="21475" cy="14550"/>
            </a:xfrm>
            <a:custGeom>
              <a:avLst/>
              <a:gdLst/>
              <a:ahLst/>
              <a:cxnLst/>
              <a:rect l="l" t="t" r="r" b="b"/>
              <a:pathLst>
                <a:path w="859" h="582" extrusionOk="0">
                  <a:moveTo>
                    <a:pt x="13" y="1"/>
                  </a:moveTo>
                  <a:cubicBezTo>
                    <a:pt x="1" y="251"/>
                    <a:pt x="25" y="489"/>
                    <a:pt x="322" y="548"/>
                  </a:cubicBezTo>
                  <a:cubicBezTo>
                    <a:pt x="400" y="565"/>
                    <a:pt x="483" y="581"/>
                    <a:pt x="560" y="581"/>
                  </a:cubicBezTo>
                  <a:cubicBezTo>
                    <a:pt x="708" y="581"/>
                    <a:pt x="835" y="521"/>
                    <a:pt x="858" y="287"/>
                  </a:cubicBezTo>
                  <a:cubicBezTo>
                    <a:pt x="763" y="156"/>
                    <a:pt x="549" y="287"/>
                    <a:pt x="429" y="132"/>
                  </a:cubicBezTo>
                  <a:lnTo>
                    <a:pt x="299" y="132"/>
                  </a:lnTo>
                  <a:cubicBezTo>
                    <a:pt x="239" y="84"/>
                    <a:pt x="191" y="3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5"/>
            <p:cNvSpPr/>
            <p:nvPr/>
          </p:nvSpPr>
          <p:spPr>
            <a:xfrm>
              <a:off x="6255525" y="2720100"/>
              <a:ext cx="25025" cy="12825"/>
            </a:xfrm>
            <a:custGeom>
              <a:avLst/>
              <a:gdLst/>
              <a:ahLst/>
              <a:cxnLst/>
              <a:rect l="l" t="t" r="r" b="b"/>
              <a:pathLst>
                <a:path w="1001" h="513" extrusionOk="0">
                  <a:moveTo>
                    <a:pt x="48" y="1"/>
                  </a:moveTo>
                  <a:lnTo>
                    <a:pt x="48" y="48"/>
                  </a:lnTo>
                  <a:cubicBezTo>
                    <a:pt x="1" y="167"/>
                    <a:pt x="60" y="251"/>
                    <a:pt x="132" y="322"/>
                  </a:cubicBezTo>
                  <a:cubicBezTo>
                    <a:pt x="215" y="370"/>
                    <a:pt x="287" y="382"/>
                    <a:pt x="346" y="441"/>
                  </a:cubicBezTo>
                  <a:cubicBezTo>
                    <a:pt x="423" y="489"/>
                    <a:pt x="495" y="513"/>
                    <a:pt x="565" y="513"/>
                  </a:cubicBezTo>
                  <a:cubicBezTo>
                    <a:pt x="635" y="513"/>
                    <a:pt x="703" y="489"/>
                    <a:pt x="775" y="441"/>
                  </a:cubicBezTo>
                  <a:lnTo>
                    <a:pt x="929" y="441"/>
                  </a:lnTo>
                  <a:cubicBezTo>
                    <a:pt x="1001" y="358"/>
                    <a:pt x="1001" y="263"/>
                    <a:pt x="929" y="167"/>
                  </a:cubicBezTo>
                  <a:cubicBezTo>
                    <a:pt x="882" y="167"/>
                    <a:pt x="822" y="144"/>
                    <a:pt x="775" y="144"/>
                  </a:cubicBezTo>
                  <a:cubicBezTo>
                    <a:pt x="739" y="108"/>
                    <a:pt x="679" y="60"/>
                    <a:pt x="620" y="25"/>
                  </a:cubicBezTo>
                  <a:lnTo>
                    <a:pt x="477" y="25"/>
                  </a:lnTo>
                  <a:cubicBezTo>
                    <a:pt x="477" y="25"/>
                    <a:pt x="465" y="48"/>
                    <a:pt x="441" y="60"/>
                  </a:cubicBezTo>
                  <a:cubicBezTo>
                    <a:pt x="394" y="60"/>
                    <a:pt x="358" y="48"/>
                    <a:pt x="334" y="13"/>
                  </a:cubicBezTo>
                  <a:cubicBezTo>
                    <a:pt x="239" y="13"/>
                    <a:pt x="132"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5"/>
            <p:cNvSpPr/>
            <p:nvPr/>
          </p:nvSpPr>
          <p:spPr>
            <a:xfrm>
              <a:off x="5177425" y="2099275"/>
              <a:ext cx="21450" cy="11625"/>
            </a:xfrm>
            <a:custGeom>
              <a:avLst/>
              <a:gdLst/>
              <a:ahLst/>
              <a:cxnLst/>
              <a:rect l="l" t="t" r="r" b="b"/>
              <a:pathLst>
                <a:path w="858" h="465" extrusionOk="0">
                  <a:moveTo>
                    <a:pt x="596" y="1"/>
                  </a:moveTo>
                  <a:cubicBezTo>
                    <a:pt x="389" y="1"/>
                    <a:pt x="191" y="76"/>
                    <a:pt x="0" y="176"/>
                  </a:cubicBezTo>
                  <a:lnTo>
                    <a:pt x="0" y="307"/>
                  </a:lnTo>
                  <a:cubicBezTo>
                    <a:pt x="12" y="390"/>
                    <a:pt x="107" y="390"/>
                    <a:pt x="143" y="450"/>
                  </a:cubicBezTo>
                  <a:cubicBezTo>
                    <a:pt x="165" y="448"/>
                    <a:pt x="187" y="447"/>
                    <a:pt x="209" y="447"/>
                  </a:cubicBezTo>
                  <a:cubicBezTo>
                    <a:pt x="309" y="447"/>
                    <a:pt x="413" y="465"/>
                    <a:pt x="514" y="465"/>
                  </a:cubicBezTo>
                  <a:cubicBezTo>
                    <a:pt x="637" y="465"/>
                    <a:pt x="756" y="438"/>
                    <a:pt x="858" y="319"/>
                  </a:cubicBezTo>
                  <a:cubicBezTo>
                    <a:pt x="798" y="247"/>
                    <a:pt x="619" y="236"/>
                    <a:pt x="762" y="81"/>
                  </a:cubicBezTo>
                  <a:cubicBezTo>
                    <a:pt x="739" y="57"/>
                    <a:pt x="727" y="33"/>
                    <a:pt x="715" y="9"/>
                  </a:cubicBezTo>
                  <a:cubicBezTo>
                    <a:pt x="675" y="4"/>
                    <a:pt x="636"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35"/>
            <p:cNvSpPr/>
            <p:nvPr/>
          </p:nvSpPr>
          <p:spPr>
            <a:xfrm>
              <a:off x="5378350" y="2705525"/>
              <a:ext cx="13100" cy="25625"/>
            </a:xfrm>
            <a:custGeom>
              <a:avLst/>
              <a:gdLst/>
              <a:ahLst/>
              <a:cxnLst/>
              <a:rect l="l" t="t" r="r" b="b"/>
              <a:pathLst>
                <a:path w="524" h="1025" extrusionOk="0">
                  <a:moveTo>
                    <a:pt x="417" y="0"/>
                  </a:moveTo>
                  <a:cubicBezTo>
                    <a:pt x="179" y="239"/>
                    <a:pt x="60" y="536"/>
                    <a:pt x="0" y="870"/>
                  </a:cubicBezTo>
                  <a:cubicBezTo>
                    <a:pt x="0" y="929"/>
                    <a:pt x="12" y="965"/>
                    <a:pt x="24" y="1024"/>
                  </a:cubicBezTo>
                  <a:cubicBezTo>
                    <a:pt x="429" y="822"/>
                    <a:pt x="524" y="477"/>
                    <a:pt x="464" y="60"/>
                  </a:cubicBezTo>
                  <a:cubicBezTo>
                    <a:pt x="441" y="48"/>
                    <a:pt x="429" y="12"/>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35"/>
            <p:cNvSpPr/>
            <p:nvPr/>
          </p:nvSpPr>
          <p:spPr>
            <a:xfrm>
              <a:off x="6195100" y="2243550"/>
              <a:ext cx="19075" cy="8750"/>
            </a:xfrm>
            <a:custGeom>
              <a:avLst/>
              <a:gdLst/>
              <a:ahLst/>
              <a:cxnLst/>
              <a:rect l="l" t="t" r="r" b="b"/>
              <a:pathLst>
                <a:path w="763" h="350" extrusionOk="0">
                  <a:moveTo>
                    <a:pt x="37" y="1"/>
                  </a:moveTo>
                  <a:cubicBezTo>
                    <a:pt x="1" y="37"/>
                    <a:pt x="1" y="96"/>
                    <a:pt x="25" y="132"/>
                  </a:cubicBezTo>
                  <a:cubicBezTo>
                    <a:pt x="72" y="191"/>
                    <a:pt x="132" y="227"/>
                    <a:pt x="167" y="275"/>
                  </a:cubicBezTo>
                  <a:cubicBezTo>
                    <a:pt x="215" y="275"/>
                    <a:pt x="275" y="299"/>
                    <a:pt x="322" y="299"/>
                  </a:cubicBezTo>
                  <a:cubicBezTo>
                    <a:pt x="389" y="332"/>
                    <a:pt x="457" y="349"/>
                    <a:pt x="525" y="349"/>
                  </a:cubicBezTo>
                  <a:cubicBezTo>
                    <a:pt x="604" y="349"/>
                    <a:pt x="681" y="326"/>
                    <a:pt x="751" y="275"/>
                  </a:cubicBezTo>
                  <a:cubicBezTo>
                    <a:pt x="763" y="72"/>
                    <a:pt x="656"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5"/>
            <p:cNvSpPr/>
            <p:nvPr/>
          </p:nvSpPr>
          <p:spPr>
            <a:xfrm>
              <a:off x="6203150" y="3174250"/>
              <a:ext cx="20550" cy="12300"/>
            </a:xfrm>
            <a:custGeom>
              <a:avLst/>
              <a:gdLst/>
              <a:ahLst/>
              <a:cxnLst/>
              <a:rect l="l" t="t" r="r" b="b"/>
              <a:pathLst>
                <a:path w="822" h="492" extrusionOk="0">
                  <a:moveTo>
                    <a:pt x="290" y="1"/>
                  </a:moveTo>
                  <a:cubicBezTo>
                    <a:pt x="194" y="1"/>
                    <a:pt x="96" y="22"/>
                    <a:pt x="0" y="63"/>
                  </a:cubicBezTo>
                  <a:cubicBezTo>
                    <a:pt x="0" y="158"/>
                    <a:pt x="12" y="254"/>
                    <a:pt x="12" y="349"/>
                  </a:cubicBezTo>
                  <a:cubicBezTo>
                    <a:pt x="215" y="408"/>
                    <a:pt x="417" y="349"/>
                    <a:pt x="572" y="492"/>
                  </a:cubicBezTo>
                  <a:lnTo>
                    <a:pt x="703" y="492"/>
                  </a:lnTo>
                  <a:cubicBezTo>
                    <a:pt x="786" y="420"/>
                    <a:pt x="822" y="337"/>
                    <a:pt x="810" y="230"/>
                  </a:cubicBezTo>
                  <a:cubicBezTo>
                    <a:pt x="786" y="170"/>
                    <a:pt x="762" y="123"/>
                    <a:pt x="703" y="75"/>
                  </a:cubicBezTo>
                  <a:cubicBezTo>
                    <a:pt x="655" y="75"/>
                    <a:pt x="607" y="75"/>
                    <a:pt x="572" y="63"/>
                  </a:cubicBezTo>
                  <a:cubicBezTo>
                    <a:pt x="482" y="22"/>
                    <a:pt x="387"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5"/>
            <p:cNvSpPr/>
            <p:nvPr/>
          </p:nvSpPr>
          <p:spPr>
            <a:xfrm>
              <a:off x="5134250" y="2114675"/>
              <a:ext cx="14625" cy="17300"/>
            </a:xfrm>
            <a:custGeom>
              <a:avLst/>
              <a:gdLst/>
              <a:ahLst/>
              <a:cxnLst/>
              <a:rect l="l" t="t" r="r" b="b"/>
              <a:pathLst>
                <a:path w="585" h="692" extrusionOk="0">
                  <a:moveTo>
                    <a:pt x="584" y="1"/>
                  </a:moveTo>
                  <a:lnTo>
                    <a:pt x="584" y="1"/>
                  </a:lnTo>
                  <a:cubicBezTo>
                    <a:pt x="203" y="96"/>
                    <a:pt x="108" y="393"/>
                    <a:pt x="1" y="691"/>
                  </a:cubicBezTo>
                  <a:cubicBezTo>
                    <a:pt x="322" y="584"/>
                    <a:pt x="430" y="274"/>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5"/>
            <p:cNvSpPr/>
            <p:nvPr/>
          </p:nvSpPr>
          <p:spPr>
            <a:xfrm>
              <a:off x="6221900" y="3177525"/>
              <a:ext cx="17275" cy="10825"/>
            </a:xfrm>
            <a:custGeom>
              <a:avLst/>
              <a:gdLst/>
              <a:ahLst/>
              <a:cxnLst/>
              <a:rect l="l" t="t" r="r" b="b"/>
              <a:pathLst>
                <a:path w="691" h="433" extrusionOk="0">
                  <a:moveTo>
                    <a:pt x="292" y="1"/>
                  </a:moveTo>
                  <a:cubicBezTo>
                    <a:pt x="200" y="1"/>
                    <a:pt x="108" y="22"/>
                    <a:pt x="12" y="63"/>
                  </a:cubicBezTo>
                  <a:cubicBezTo>
                    <a:pt x="12" y="158"/>
                    <a:pt x="0" y="254"/>
                    <a:pt x="0" y="349"/>
                  </a:cubicBezTo>
                  <a:cubicBezTo>
                    <a:pt x="36" y="361"/>
                    <a:pt x="96" y="361"/>
                    <a:pt x="143" y="361"/>
                  </a:cubicBezTo>
                  <a:cubicBezTo>
                    <a:pt x="143" y="361"/>
                    <a:pt x="155" y="349"/>
                    <a:pt x="191" y="337"/>
                  </a:cubicBezTo>
                  <a:cubicBezTo>
                    <a:pt x="197" y="334"/>
                    <a:pt x="204" y="332"/>
                    <a:pt x="212" y="332"/>
                  </a:cubicBezTo>
                  <a:cubicBezTo>
                    <a:pt x="233" y="332"/>
                    <a:pt x="257" y="343"/>
                    <a:pt x="274" y="361"/>
                  </a:cubicBezTo>
                  <a:cubicBezTo>
                    <a:pt x="322" y="408"/>
                    <a:pt x="372" y="432"/>
                    <a:pt x="422" y="432"/>
                  </a:cubicBezTo>
                  <a:cubicBezTo>
                    <a:pt x="471" y="432"/>
                    <a:pt x="518" y="408"/>
                    <a:pt x="560" y="361"/>
                  </a:cubicBezTo>
                  <a:cubicBezTo>
                    <a:pt x="608" y="277"/>
                    <a:pt x="655" y="170"/>
                    <a:pt x="691" y="87"/>
                  </a:cubicBezTo>
                  <a:cubicBezTo>
                    <a:pt x="631" y="87"/>
                    <a:pt x="596" y="87"/>
                    <a:pt x="572" y="63"/>
                  </a:cubicBezTo>
                  <a:cubicBezTo>
                    <a:pt x="477" y="22"/>
                    <a:pt x="384"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35"/>
            <p:cNvSpPr/>
            <p:nvPr/>
          </p:nvSpPr>
          <p:spPr>
            <a:xfrm>
              <a:off x="6228750" y="2302800"/>
              <a:ext cx="17875" cy="8800"/>
            </a:xfrm>
            <a:custGeom>
              <a:avLst/>
              <a:gdLst/>
              <a:ahLst/>
              <a:cxnLst/>
              <a:rect l="l" t="t" r="r" b="b"/>
              <a:pathLst>
                <a:path w="715" h="352" extrusionOk="0">
                  <a:moveTo>
                    <a:pt x="148" y="0"/>
                  </a:moveTo>
                  <a:cubicBezTo>
                    <a:pt x="98" y="0"/>
                    <a:pt x="48" y="24"/>
                    <a:pt x="0" y="72"/>
                  </a:cubicBezTo>
                  <a:cubicBezTo>
                    <a:pt x="90" y="291"/>
                    <a:pt x="255" y="352"/>
                    <a:pt x="453" y="352"/>
                  </a:cubicBezTo>
                  <a:cubicBezTo>
                    <a:pt x="491" y="352"/>
                    <a:pt x="531" y="349"/>
                    <a:pt x="572" y="346"/>
                  </a:cubicBezTo>
                  <a:cubicBezTo>
                    <a:pt x="619" y="310"/>
                    <a:pt x="679" y="262"/>
                    <a:pt x="715" y="215"/>
                  </a:cubicBezTo>
                  <a:lnTo>
                    <a:pt x="572" y="72"/>
                  </a:lnTo>
                  <a:lnTo>
                    <a:pt x="286" y="72"/>
                  </a:lnTo>
                  <a:cubicBezTo>
                    <a:pt x="244" y="24"/>
                    <a:pt x="197"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35"/>
            <p:cNvSpPr/>
            <p:nvPr/>
          </p:nvSpPr>
          <p:spPr>
            <a:xfrm>
              <a:off x="5231300" y="2616475"/>
              <a:ext cx="13125" cy="10400"/>
            </a:xfrm>
            <a:custGeom>
              <a:avLst/>
              <a:gdLst/>
              <a:ahLst/>
              <a:cxnLst/>
              <a:rect l="l" t="t" r="r" b="b"/>
              <a:pathLst>
                <a:path w="525" h="416" extrusionOk="0">
                  <a:moveTo>
                    <a:pt x="342" y="0"/>
                  </a:moveTo>
                  <a:cubicBezTo>
                    <a:pt x="294" y="0"/>
                    <a:pt x="248" y="21"/>
                    <a:pt x="215" y="62"/>
                  </a:cubicBezTo>
                  <a:cubicBezTo>
                    <a:pt x="131" y="169"/>
                    <a:pt x="72" y="288"/>
                    <a:pt x="0" y="407"/>
                  </a:cubicBezTo>
                  <a:cubicBezTo>
                    <a:pt x="28" y="413"/>
                    <a:pt x="54" y="416"/>
                    <a:pt x="79" y="416"/>
                  </a:cubicBezTo>
                  <a:cubicBezTo>
                    <a:pt x="210" y="416"/>
                    <a:pt x="317" y="346"/>
                    <a:pt x="417" y="276"/>
                  </a:cubicBezTo>
                  <a:cubicBezTo>
                    <a:pt x="453" y="205"/>
                    <a:pt x="524" y="110"/>
                    <a:pt x="453" y="38"/>
                  </a:cubicBezTo>
                  <a:cubicBezTo>
                    <a:pt x="417" y="12"/>
                    <a:pt x="379"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5"/>
            <p:cNvSpPr/>
            <p:nvPr/>
          </p:nvSpPr>
          <p:spPr>
            <a:xfrm>
              <a:off x="6121050" y="2031325"/>
              <a:ext cx="18275" cy="8575"/>
            </a:xfrm>
            <a:custGeom>
              <a:avLst/>
              <a:gdLst/>
              <a:ahLst/>
              <a:cxnLst/>
              <a:rect l="l" t="t" r="r" b="b"/>
              <a:pathLst>
                <a:path w="731" h="343" extrusionOk="0">
                  <a:moveTo>
                    <a:pt x="427" y="1"/>
                  </a:moveTo>
                  <a:cubicBezTo>
                    <a:pt x="296" y="13"/>
                    <a:pt x="141" y="13"/>
                    <a:pt x="10" y="36"/>
                  </a:cubicBezTo>
                  <a:cubicBezTo>
                    <a:pt x="0" y="286"/>
                    <a:pt x="130" y="342"/>
                    <a:pt x="299" y="342"/>
                  </a:cubicBezTo>
                  <a:cubicBezTo>
                    <a:pt x="340" y="342"/>
                    <a:pt x="383" y="339"/>
                    <a:pt x="427" y="334"/>
                  </a:cubicBezTo>
                  <a:cubicBezTo>
                    <a:pt x="474" y="310"/>
                    <a:pt x="522" y="310"/>
                    <a:pt x="558" y="310"/>
                  </a:cubicBezTo>
                  <a:cubicBezTo>
                    <a:pt x="591" y="321"/>
                    <a:pt x="618" y="327"/>
                    <a:pt x="640" y="327"/>
                  </a:cubicBezTo>
                  <a:cubicBezTo>
                    <a:pt x="714" y="327"/>
                    <a:pt x="731" y="268"/>
                    <a:pt x="713" y="167"/>
                  </a:cubicBezTo>
                  <a:cubicBezTo>
                    <a:pt x="653" y="120"/>
                    <a:pt x="605" y="72"/>
                    <a:pt x="546" y="36"/>
                  </a:cubicBezTo>
                  <a:cubicBezTo>
                    <a:pt x="498" y="36"/>
                    <a:pt x="462" y="36"/>
                    <a:pt x="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5"/>
            <p:cNvSpPr/>
            <p:nvPr/>
          </p:nvSpPr>
          <p:spPr>
            <a:xfrm>
              <a:off x="6209100" y="2763575"/>
              <a:ext cx="12225" cy="7300"/>
            </a:xfrm>
            <a:custGeom>
              <a:avLst/>
              <a:gdLst/>
              <a:ahLst/>
              <a:cxnLst/>
              <a:rect l="l" t="t" r="r" b="b"/>
              <a:pathLst>
                <a:path w="489" h="292" extrusionOk="0">
                  <a:moveTo>
                    <a:pt x="48" y="0"/>
                  </a:moveTo>
                  <a:lnTo>
                    <a:pt x="48" y="155"/>
                  </a:lnTo>
                  <a:cubicBezTo>
                    <a:pt x="0" y="191"/>
                    <a:pt x="0" y="238"/>
                    <a:pt x="48" y="286"/>
                  </a:cubicBezTo>
                  <a:cubicBezTo>
                    <a:pt x="102" y="286"/>
                    <a:pt x="160" y="292"/>
                    <a:pt x="217" y="292"/>
                  </a:cubicBezTo>
                  <a:cubicBezTo>
                    <a:pt x="324" y="292"/>
                    <a:pt x="426" y="271"/>
                    <a:pt x="489" y="155"/>
                  </a:cubicBezTo>
                  <a:cubicBezTo>
                    <a:pt x="453" y="83"/>
                    <a:pt x="393" y="48"/>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5"/>
            <p:cNvSpPr/>
            <p:nvPr/>
          </p:nvSpPr>
          <p:spPr>
            <a:xfrm>
              <a:off x="5195275" y="2095325"/>
              <a:ext cx="14900" cy="7500"/>
            </a:xfrm>
            <a:custGeom>
              <a:avLst/>
              <a:gdLst/>
              <a:ahLst/>
              <a:cxnLst/>
              <a:rect l="l" t="t" r="r" b="b"/>
              <a:pathLst>
                <a:path w="596" h="300" extrusionOk="0">
                  <a:moveTo>
                    <a:pt x="548" y="1"/>
                  </a:moveTo>
                  <a:cubicBezTo>
                    <a:pt x="358" y="13"/>
                    <a:pt x="167" y="36"/>
                    <a:pt x="1" y="167"/>
                  </a:cubicBezTo>
                  <a:lnTo>
                    <a:pt x="1" y="239"/>
                  </a:lnTo>
                  <a:cubicBezTo>
                    <a:pt x="103" y="266"/>
                    <a:pt x="207" y="300"/>
                    <a:pt x="303" y="300"/>
                  </a:cubicBezTo>
                  <a:cubicBezTo>
                    <a:pt x="420" y="300"/>
                    <a:pt x="524" y="249"/>
                    <a:pt x="596" y="72"/>
                  </a:cubicBezTo>
                  <a:cubicBezTo>
                    <a:pt x="584" y="48"/>
                    <a:pt x="560" y="24"/>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5"/>
            <p:cNvSpPr/>
            <p:nvPr/>
          </p:nvSpPr>
          <p:spPr>
            <a:xfrm>
              <a:off x="6250175" y="3179975"/>
              <a:ext cx="10750" cy="7775"/>
            </a:xfrm>
            <a:custGeom>
              <a:avLst/>
              <a:gdLst/>
              <a:ahLst/>
              <a:cxnLst/>
              <a:rect l="l" t="t" r="r" b="b"/>
              <a:pathLst>
                <a:path w="430" h="311" extrusionOk="0">
                  <a:moveTo>
                    <a:pt x="143" y="1"/>
                  </a:moveTo>
                  <a:cubicBezTo>
                    <a:pt x="84" y="84"/>
                    <a:pt x="36" y="191"/>
                    <a:pt x="0" y="287"/>
                  </a:cubicBezTo>
                  <a:cubicBezTo>
                    <a:pt x="155" y="263"/>
                    <a:pt x="322" y="310"/>
                    <a:pt x="429" y="132"/>
                  </a:cubicBezTo>
                  <a:cubicBezTo>
                    <a:pt x="370" y="84"/>
                    <a:pt x="322" y="25"/>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5"/>
            <p:cNvSpPr/>
            <p:nvPr/>
          </p:nvSpPr>
          <p:spPr>
            <a:xfrm>
              <a:off x="6258500" y="1841425"/>
              <a:ext cx="11350" cy="11750"/>
            </a:xfrm>
            <a:custGeom>
              <a:avLst/>
              <a:gdLst/>
              <a:ahLst/>
              <a:cxnLst/>
              <a:rect l="l" t="t" r="r" b="b"/>
              <a:pathLst>
                <a:path w="454" h="470" extrusionOk="0">
                  <a:moveTo>
                    <a:pt x="227" y="1"/>
                  </a:moveTo>
                  <a:cubicBezTo>
                    <a:pt x="203" y="72"/>
                    <a:pt x="144" y="108"/>
                    <a:pt x="96" y="155"/>
                  </a:cubicBezTo>
                  <a:cubicBezTo>
                    <a:pt x="1" y="239"/>
                    <a:pt x="1" y="346"/>
                    <a:pt x="96" y="441"/>
                  </a:cubicBezTo>
                  <a:cubicBezTo>
                    <a:pt x="96" y="453"/>
                    <a:pt x="108" y="453"/>
                    <a:pt x="144" y="465"/>
                  </a:cubicBezTo>
                  <a:cubicBezTo>
                    <a:pt x="150" y="468"/>
                    <a:pt x="157" y="470"/>
                    <a:pt x="165" y="470"/>
                  </a:cubicBezTo>
                  <a:cubicBezTo>
                    <a:pt x="186" y="470"/>
                    <a:pt x="210" y="459"/>
                    <a:pt x="227" y="441"/>
                  </a:cubicBezTo>
                  <a:cubicBezTo>
                    <a:pt x="263" y="286"/>
                    <a:pt x="453" y="155"/>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5"/>
            <p:cNvSpPr/>
            <p:nvPr/>
          </p:nvSpPr>
          <p:spPr>
            <a:xfrm>
              <a:off x="6281125" y="3043650"/>
              <a:ext cx="9850" cy="6875"/>
            </a:xfrm>
            <a:custGeom>
              <a:avLst/>
              <a:gdLst/>
              <a:ahLst/>
              <a:cxnLst/>
              <a:rect l="l" t="t" r="r" b="b"/>
              <a:pathLst>
                <a:path w="394" h="275" extrusionOk="0">
                  <a:moveTo>
                    <a:pt x="72" y="1"/>
                  </a:moveTo>
                  <a:cubicBezTo>
                    <a:pt x="36" y="37"/>
                    <a:pt x="25" y="72"/>
                    <a:pt x="1" y="108"/>
                  </a:cubicBezTo>
                  <a:cubicBezTo>
                    <a:pt x="25" y="191"/>
                    <a:pt x="120" y="215"/>
                    <a:pt x="191" y="275"/>
                  </a:cubicBezTo>
                  <a:cubicBezTo>
                    <a:pt x="275" y="251"/>
                    <a:pt x="334" y="191"/>
                    <a:pt x="370" y="120"/>
                  </a:cubicBezTo>
                  <a:cubicBezTo>
                    <a:pt x="394" y="48"/>
                    <a:pt x="382" y="25"/>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5"/>
            <p:cNvSpPr/>
            <p:nvPr/>
          </p:nvSpPr>
          <p:spPr>
            <a:xfrm>
              <a:off x="6292750" y="3046350"/>
              <a:ext cx="10125" cy="4000"/>
            </a:xfrm>
            <a:custGeom>
              <a:avLst/>
              <a:gdLst/>
              <a:ahLst/>
              <a:cxnLst/>
              <a:rect l="l" t="t" r="r" b="b"/>
              <a:pathLst>
                <a:path w="405" h="160" extrusionOk="0">
                  <a:moveTo>
                    <a:pt x="298" y="0"/>
                  </a:moveTo>
                  <a:cubicBezTo>
                    <a:pt x="202" y="0"/>
                    <a:pt x="107" y="12"/>
                    <a:pt x="0" y="12"/>
                  </a:cubicBezTo>
                  <a:cubicBezTo>
                    <a:pt x="61" y="115"/>
                    <a:pt x="127" y="159"/>
                    <a:pt x="197" y="159"/>
                  </a:cubicBezTo>
                  <a:cubicBezTo>
                    <a:pt x="264" y="159"/>
                    <a:pt x="335" y="118"/>
                    <a:pt x="405" y="48"/>
                  </a:cubicBezTo>
                  <a:cubicBezTo>
                    <a:pt x="381" y="36"/>
                    <a:pt x="333"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5"/>
            <p:cNvSpPr/>
            <p:nvPr/>
          </p:nvSpPr>
          <p:spPr>
            <a:xfrm>
              <a:off x="5224150" y="2296875"/>
              <a:ext cx="11350" cy="4375"/>
            </a:xfrm>
            <a:custGeom>
              <a:avLst/>
              <a:gdLst/>
              <a:ahLst/>
              <a:cxnLst/>
              <a:rect l="l" t="t" r="r" b="b"/>
              <a:pathLst>
                <a:path w="454" h="175" extrusionOk="0">
                  <a:moveTo>
                    <a:pt x="101" y="1"/>
                  </a:moveTo>
                  <a:cubicBezTo>
                    <a:pt x="69" y="1"/>
                    <a:pt x="36" y="4"/>
                    <a:pt x="1" y="11"/>
                  </a:cubicBezTo>
                  <a:cubicBezTo>
                    <a:pt x="71" y="129"/>
                    <a:pt x="168" y="174"/>
                    <a:pt x="277" y="174"/>
                  </a:cubicBezTo>
                  <a:cubicBezTo>
                    <a:pt x="333" y="174"/>
                    <a:pt x="392" y="162"/>
                    <a:pt x="453" y="142"/>
                  </a:cubicBezTo>
                  <a:cubicBezTo>
                    <a:pt x="338" y="56"/>
                    <a:pt x="231"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5"/>
            <p:cNvSpPr/>
            <p:nvPr/>
          </p:nvSpPr>
          <p:spPr>
            <a:xfrm>
              <a:off x="5119675" y="2150700"/>
              <a:ext cx="4500" cy="10425"/>
            </a:xfrm>
            <a:custGeom>
              <a:avLst/>
              <a:gdLst/>
              <a:ahLst/>
              <a:cxnLst/>
              <a:rect l="l" t="t" r="r" b="b"/>
              <a:pathLst>
                <a:path w="180" h="417" extrusionOk="0">
                  <a:moveTo>
                    <a:pt x="167" y="0"/>
                  </a:moveTo>
                  <a:cubicBezTo>
                    <a:pt x="36" y="107"/>
                    <a:pt x="1" y="238"/>
                    <a:pt x="12" y="417"/>
                  </a:cubicBezTo>
                  <a:cubicBezTo>
                    <a:pt x="179" y="322"/>
                    <a:pt x="167" y="155"/>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5"/>
            <p:cNvSpPr/>
            <p:nvPr/>
          </p:nvSpPr>
          <p:spPr>
            <a:xfrm>
              <a:off x="5202725" y="2290475"/>
              <a:ext cx="10450" cy="3875"/>
            </a:xfrm>
            <a:custGeom>
              <a:avLst/>
              <a:gdLst/>
              <a:ahLst/>
              <a:cxnLst/>
              <a:rect l="l" t="t" r="r" b="b"/>
              <a:pathLst>
                <a:path w="418" h="155" extrusionOk="0">
                  <a:moveTo>
                    <a:pt x="105" y="0"/>
                  </a:moveTo>
                  <a:cubicBezTo>
                    <a:pt x="72" y="0"/>
                    <a:pt x="37" y="3"/>
                    <a:pt x="0" y="5"/>
                  </a:cubicBezTo>
                  <a:cubicBezTo>
                    <a:pt x="62" y="129"/>
                    <a:pt x="170" y="154"/>
                    <a:pt x="289" y="154"/>
                  </a:cubicBezTo>
                  <a:cubicBezTo>
                    <a:pt x="331" y="154"/>
                    <a:pt x="374" y="151"/>
                    <a:pt x="417" y="148"/>
                  </a:cubicBezTo>
                  <a:cubicBezTo>
                    <a:pt x="333" y="27"/>
                    <a:pt x="227"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5"/>
            <p:cNvSpPr/>
            <p:nvPr/>
          </p:nvSpPr>
          <p:spPr>
            <a:xfrm>
              <a:off x="5213425" y="2294150"/>
              <a:ext cx="10750" cy="3800"/>
            </a:xfrm>
            <a:custGeom>
              <a:avLst/>
              <a:gdLst/>
              <a:ahLst/>
              <a:cxnLst/>
              <a:rect l="l" t="t" r="r" b="b"/>
              <a:pathLst>
                <a:path w="430" h="152" extrusionOk="0">
                  <a:moveTo>
                    <a:pt x="1" y="1"/>
                  </a:moveTo>
                  <a:cubicBezTo>
                    <a:pt x="68" y="121"/>
                    <a:pt x="160" y="151"/>
                    <a:pt x="256" y="151"/>
                  </a:cubicBezTo>
                  <a:cubicBezTo>
                    <a:pt x="313" y="151"/>
                    <a:pt x="372" y="141"/>
                    <a:pt x="430" y="132"/>
                  </a:cubicBezTo>
                  <a:cubicBezTo>
                    <a:pt x="311" y="13"/>
                    <a:pt x="16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5"/>
            <p:cNvSpPr/>
            <p:nvPr/>
          </p:nvSpPr>
          <p:spPr>
            <a:xfrm>
              <a:off x="5187550" y="2280975"/>
              <a:ext cx="8050" cy="5775"/>
            </a:xfrm>
            <a:custGeom>
              <a:avLst/>
              <a:gdLst/>
              <a:ahLst/>
              <a:cxnLst/>
              <a:rect l="l" t="t" r="r" b="b"/>
              <a:pathLst>
                <a:path w="322" h="231" extrusionOk="0">
                  <a:moveTo>
                    <a:pt x="154" y="0"/>
                  </a:moveTo>
                  <a:cubicBezTo>
                    <a:pt x="119" y="0"/>
                    <a:pt x="80" y="10"/>
                    <a:pt x="36" y="28"/>
                  </a:cubicBezTo>
                  <a:cubicBezTo>
                    <a:pt x="24" y="64"/>
                    <a:pt x="12" y="76"/>
                    <a:pt x="0" y="111"/>
                  </a:cubicBezTo>
                  <a:cubicBezTo>
                    <a:pt x="83" y="207"/>
                    <a:pt x="191" y="230"/>
                    <a:pt x="310" y="230"/>
                  </a:cubicBezTo>
                  <a:lnTo>
                    <a:pt x="322" y="147"/>
                  </a:lnTo>
                  <a:cubicBezTo>
                    <a:pt x="289" y="48"/>
                    <a:pt x="233"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5"/>
            <p:cNvSpPr/>
            <p:nvPr/>
          </p:nvSpPr>
          <p:spPr>
            <a:xfrm>
              <a:off x="5130100" y="2132225"/>
              <a:ext cx="4475" cy="7175"/>
            </a:xfrm>
            <a:custGeom>
              <a:avLst/>
              <a:gdLst/>
              <a:ahLst/>
              <a:cxnLst/>
              <a:rect l="l" t="t" r="r" b="b"/>
              <a:pathLst>
                <a:path w="179" h="287" extrusionOk="0">
                  <a:moveTo>
                    <a:pt x="167" y="1"/>
                  </a:moveTo>
                  <a:cubicBezTo>
                    <a:pt x="48" y="49"/>
                    <a:pt x="0" y="144"/>
                    <a:pt x="12" y="287"/>
                  </a:cubicBezTo>
                  <a:cubicBezTo>
                    <a:pt x="155" y="239"/>
                    <a:pt x="179" y="132"/>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5"/>
            <p:cNvSpPr/>
            <p:nvPr/>
          </p:nvSpPr>
          <p:spPr>
            <a:xfrm>
              <a:off x="6187575" y="2067925"/>
              <a:ext cx="6375" cy="3625"/>
            </a:xfrm>
            <a:custGeom>
              <a:avLst/>
              <a:gdLst/>
              <a:ahLst/>
              <a:cxnLst/>
              <a:rect l="l" t="t" r="r" b="b"/>
              <a:pathLst>
                <a:path w="255" h="145" extrusionOk="0">
                  <a:moveTo>
                    <a:pt x="77" y="1"/>
                  </a:moveTo>
                  <a:cubicBezTo>
                    <a:pt x="28" y="1"/>
                    <a:pt x="0" y="23"/>
                    <a:pt x="64" y="144"/>
                  </a:cubicBezTo>
                  <a:cubicBezTo>
                    <a:pt x="87" y="144"/>
                    <a:pt x="117" y="139"/>
                    <a:pt x="151" y="139"/>
                  </a:cubicBezTo>
                  <a:cubicBezTo>
                    <a:pt x="168" y="139"/>
                    <a:pt x="187" y="140"/>
                    <a:pt x="207" y="144"/>
                  </a:cubicBezTo>
                  <a:cubicBezTo>
                    <a:pt x="254" y="85"/>
                    <a:pt x="254" y="37"/>
                    <a:pt x="207" y="1"/>
                  </a:cubicBezTo>
                  <a:cubicBezTo>
                    <a:pt x="197" y="7"/>
                    <a:pt x="185" y="9"/>
                    <a:pt x="171" y="9"/>
                  </a:cubicBezTo>
                  <a:cubicBezTo>
                    <a:pt x="142" y="9"/>
                    <a:pt x="106"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5"/>
            <p:cNvSpPr/>
            <p:nvPr/>
          </p:nvSpPr>
          <p:spPr>
            <a:xfrm>
              <a:off x="5989375" y="3108550"/>
              <a:ext cx="6625" cy="6500"/>
            </a:xfrm>
            <a:custGeom>
              <a:avLst/>
              <a:gdLst/>
              <a:ahLst/>
              <a:cxnLst/>
              <a:rect l="l" t="t" r="r" b="b"/>
              <a:pathLst>
                <a:path w="265" h="260" extrusionOk="0">
                  <a:moveTo>
                    <a:pt x="86" y="0"/>
                  </a:moveTo>
                  <a:cubicBezTo>
                    <a:pt x="34" y="125"/>
                    <a:pt x="0" y="259"/>
                    <a:pt x="167" y="259"/>
                  </a:cubicBezTo>
                  <a:cubicBezTo>
                    <a:pt x="191" y="259"/>
                    <a:pt x="220" y="256"/>
                    <a:pt x="253" y="250"/>
                  </a:cubicBezTo>
                  <a:cubicBezTo>
                    <a:pt x="265" y="203"/>
                    <a:pt x="265" y="155"/>
                    <a:pt x="265" y="119"/>
                  </a:cubicBezTo>
                  <a:cubicBezTo>
                    <a:pt x="229" y="72"/>
                    <a:pt x="217" y="36"/>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5"/>
            <p:cNvSpPr/>
            <p:nvPr/>
          </p:nvSpPr>
          <p:spPr>
            <a:xfrm>
              <a:off x="5127425" y="2138775"/>
              <a:ext cx="3000" cy="4200"/>
            </a:xfrm>
            <a:custGeom>
              <a:avLst/>
              <a:gdLst/>
              <a:ahLst/>
              <a:cxnLst/>
              <a:rect l="l" t="t" r="r" b="b"/>
              <a:pathLst>
                <a:path w="120" h="168" extrusionOk="0">
                  <a:moveTo>
                    <a:pt x="119" y="1"/>
                  </a:moveTo>
                  <a:cubicBezTo>
                    <a:pt x="36" y="37"/>
                    <a:pt x="0" y="84"/>
                    <a:pt x="24" y="168"/>
                  </a:cubicBezTo>
                  <a:cubicBezTo>
                    <a:pt x="95" y="144"/>
                    <a:pt x="119" y="84"/>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5"/>
            <p:cNvSpPr/>
            <p:nvPr/>
          </p:nvSpPr>
          <p:spPr>
            <a:xfrm>
              <a:off x="5124150" y="2145325"/>
              <a:ext cx="2700" cy="5100"/>
            </a:xfrm>
            <a:custGeom>
              <a:avLst/>
              <a:gdLst/>
              <a:ahLst/>
              <a:cxnLst/>
              <a:rect l="l" t="t" r="r" b="b"/>
              <a:pathLst>
                <a:path w="108" h="204" extrusionOk="0">
                  <a:moveTo>
                    <a:pt x="107" y="1"/>
                  </a:moveTo>
                  <a:lnTo>
                    <a:pt x="107" y="1"/>
                  </a:lnTo>
                  <a:cubicBezTo>
                    <a:pt x="36" y="37"/>
                    <a:pt x="0" y="96"/>
                    <a:pt x="0" y="203"/>
                  </a:cubicBezTo>
                  <a:cubicBezTo>
                    <a:pt x="72" y="156"/>
                    <a:pt x="107" y="84"/>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5"/>
            <p:cNvSpPr/>
            <p:nvPr/>
          </p:nvSpPr>
          <p:spPr>
            <a:xfrm>
              <a:off x="6131175" y="2002875"/>
              <a:ext cx="3825" cy="3475"/>
            </a:xfrm>
            <a:custGeom>
              <a:avLst/>
              <a:gdLst/>
              <a:ahLst/>
              <a:cxnLst/>
              <a:rect l="l" t="t" r="r" b="b"/>
              <a:pathLst>
                <a:path w="153" h="139" extrusionOk="0">
                  <a:moveTo>
                    <a:pt x="92" y="1"/>
                  </a:moveTo>
                  <a:cubicBezTo>
                    <a:pt x="21" y="1"/>
                    <a:pt x="0" y="41"/>
                    <a:pt x="10" y="127"/>
                  </a:cubicBezTo>
                  <a:lnTo>
                    <a:pt x="10" y="139"/>
                  </a:lnTo>
                  <a:lnTo>
                    <a:pt x="153" y="139"/>
                  </a:lnTo>
                  <a:lnTo>
                    <a:pt x="153" y="8"/>
                  </a:lnTo>
                  <a:cubicBezTo>
                    <a:pt x="129" y="3"/>
                    <a:pt x="109"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5"/>
            <p:cNvSpPr/>
            <p:nvPr/>
          </p:nvSpPr>
          <p:spPr>
            <a:xfrm>
              <a:off x="6163850" y="1847675"/>
              <a:ext cx="4500" cy="4800"/>
            </a:xfrm>
            <a:custGeom>
              <a:avLst/>
              <a:gdLst/>
              <a:ahLst/>
              <a:cxnLst/>
              <a:rect l="l" t="t" r="r" b="b"/>
              <a:pathLst>
                <a:path w="180" h="192" extrusionOk="0">
                  <a:moveTo>
                    <a:pt x="132" y="1"/>
                  </a:moveTo>
                  <a:cubicBezTo>
                    <a:pt x="72" y="1"/>
                    <a:pt x="24" y="13"/>
                    <a:pt x="1" y="60"/>
                  </a:cubicBezTo>
                  <a:cubicBezTo>
                    <a:pt x="1" y="96"/>
                    <a:pt x="13" y="144"/>
                    <a:pt x="13" y="191"/>
                  </a:cubicBezTo>
                  <a:cubicBezTo>
                    <a:pt x="60" y="191"/>
                    <a:pt x="96" y="191"/>
                    <a:pt x="144" y="179"/>
                  </a:cubicBezTo>
                  <a:cubicBezTo>
                    <a:pt x="144" y="132"/>
                    <a:pt x="155" y="96"/>
                    <a:pt x="179" y="60"/>
                  </a:cubicBezTo>
                  <a:cubicBezTo>
                    <a:pt x="155" y="36"/>
                    <a:pt x="144" y="13"/>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5"/>
            <p:cNvSpPr/>
            <p:nvPr/>
          </p:nvSpPr>
          <p:spPr>
            <a:xfrm>
              <a:off x="5887925" y="2074375"/>
              <a:ext cx="283400" cy="29975"/>
            </a:xfrm>
            <a:custGeom>
              <a:avLst/>
              <a:gdLst/>
              <a:ahLst/>
              <a:cxnLst/>
              <a:rect l="l" t="t" r="r" b="b"/>
              <a:pathLst>
                <a:path w="11336" h="1199" extrusionOk="0">
                  <a:moveTo>
                    <a:pt x="7286" y="0"/>
                  </a:moveTo>
                  <a:cubicBezTo>
                    <a:pt x="7106" y="0"/>
                    <a:pt x="6923" y="25"/>
                    <a:pt x="6744" y="25"/>
                  </a:cubicBezTo>
                  <a:cubicBezTo>
                    <a:pt x="6691" y="25"/>
                    <a:pt x="6637" y="23"/>
                    <a:pt x="6585" y="17"/>
                  </a:cubicBezTo>
                  <a:lnTo>
                    <a:pt x="6585" y="17"/>
                  </a:lnTo>
                  <a:cubicBezTo>
                    <a:pt x="6537" y="255"/>
                    <a:pt x="6728" y="410"/>
                    <a:pt x="6823" y="600"/>
                  </a:cubicBezTo>
                  <a:cubicBezTo>
                    <a:pt x="6906" y="708"/>
                    <a:pt x="7025" y="720"/>
                    <a:pt x="7144" y="767"/>
                  </a:cubicBezTo>
                  <a:cubicBezTo>
                    <a:pt x="7168" y="779"/>
                    <a:pt x="7180" y="779"/>
                    <a:pt x="7228" y="779"/>
                  </a:cubicBezTo>
                  <a:cubicBezTo>
                    <a:pt x="7263" y="779"/>
                    <a:pt x="7311" y="779"/>
                    <a:pt x="7347" y="731"/>
                  </a:cubicBezTo>
                  <a:cubicBezTo>
                    <a:pt x="7359" y="731"/>
                    <a:pt x="7359" y="779"/>
                    <a:pt x="7359" y="779"/>
                  </a:cubicBezTo>
                  <a:cubicBezTo>
                    <a:pt x="7326" y="788"/>
                    <a:pt x="7294" y="791"/>
                    <a:pt x="7262" y="791"/>
                  </a:cubicBezTo>
                  <a:cubicBezTo>
                    <a:pt x="7119" y="791"/>
                    <a:pt x="6981" y="720"/>
                    <a:pt x="6835" y="720"/>
                  </a:cubicBezTo>
                  <a:cubicBezTo>
                    <a:pt x="6644" y="672"/>
                    <a:pt x="6466" y="672"/>
                    <a:pt x="6287" y="672"/>
                  </a:cubicBezTo>
                  <a:lnTo>
                    <a:pt x="5942" y="672"/>
                  </a:lnTo>
                  <a:cubicBezTo>
                    <a:pt x="5632" y="708"/>
                    <a:pt x="5287" y="612"/>
                    <a:pt x="5013" y="874"/>
                  </a:cubicBezTo>
                  <a:lnTo>
                    <a:pt x="667" y="874"/>
                  </a:lnTo>
                  <a:cubicBezTo>
                    <a:pt x="574" y="874"/>
                    <a:pt x="471" y="858"/>
                    <a:pt x="369" y="858"/>
                  </a:cubicBezTo>
                  <a:cubicBezTo>
                    <a:pt x="237" y="858"/>
                    <a:pt x="108" y="885"/>
                    <a:pt x="1" y="1005"/>
                  </a:cubicBezTo>
                  <a:cubicBezTo>
                    <a:pt x="134" y="1160"/>
                    <a:pt x="304" y="1198"/>
                    <a:pt x="493" y="1198"/>
                  </a:cubicBezTo>
                  <a:cubicBezTo>
                    <a:pt x="523" y="1198"/>
                    <a:pt x="553" y="1197"/>
                    <a:pt x="584" y="1196"/>
                  </a:cubicBezTo>
                  <a:cubicBezTo>
                    <a:pt x="1222" y="1161"/>
                    <a:pt x="1861" y="1150"/>
                    <a:pt x="2501" y="1150"/>
                  </a:cubicBezTo>
                  <a:cubicBezTo>
                    <a:pt x="3546" y="1150"/>
                    <a:pt x="4593" y="1179"/>
                    <a:pt x="5637" y="1179"/>
                  </a:cubicBezTo>
                  <a:cubicBezTo>
                    <a:pt x="5910" y="1179"/>
                    <a:pt x="6182" y="1177"/>
                    <a:pt x="6454" y="1172"/>
                  </a:cubicBezTo>
                  <a:cubicBezTo>
                    <a:pt x="6471" y="1174"/>
                    <a:pt x="6488" y="1174"/>
                    <a:pt x="6505" y="1174"/>
                  </a:cubicBezTo>
                  <a:cubicBezTo>
                    <a:pt x="6610" y="1174"/>
                    <a:pt x="6721" y="1148"/>
                    <a:pt x="6823" y="1148"/>
                  </a:cubicBezTo>
                  <a:lnTo>
                    <a:pt x="7525" y="1148"/>
                  </a:lnTo>
                  <a:cubicBezTo>
                    <a:pt x="8383" y="1041"/>
                    <a:pt x="9240" y="1008"/>
                    <a:pt x="10097" y="1008"/>
                  </a:cubicBezTo>
                  <a:cubicBezTo>
                    <a:pt x="10383" y="1008"/>
                    <a:pt x="10669" y="1011"/>
                    <a:pt x="10954" y="1017"/>
                  </a:cubicBezTo>
                  <a:cubicBezTo>
                    <a:pt x="11061" y="1005"/>
                    <a:pt x="11181" y="1005"/>
                    <a:pt x="11264" y="934"/>
                  </a:cubicBezTo>
                  <a:cubicBezTo>
                    <a:pt x="11288" y="898"/>
                    <a:pt x="11311" y="874"/>
                    <a:pt x="11335" y="839"/>
                  </a:cubicBezTo>
                  <a:cubicBezTo>
                    <a:pt x="11046" y="413"/>
                    <a:pt x="10690" y="201"/>
                    <a:pt x="10276" y="201"/>
                  </a:cubicBezTo>
                  <a:cubicBezTo>
                    <a:pt x="10110" y="201"/>
                    <a:pt x="9935" y="235"/>
                    <a:pt x="9752" y="303"/>
                  </a:cubicBezTo>
                  <a:cubicBezTo>
                    <a:pt x="9234" y="233"/>
                    <a:pt x="8707" y="163"/>
                    <a:pt x="8187" y="163"/>
                  </a:cubicBezTo>
                  <a:cubicBezTo>
                    <a:pt x="8085" y="163"/>
                    <a:pt x="7984" y="166"/>
                    <a:pt x="7882" y="172"/>
                  </a:cubicBezTo>
                  <a:cubicBezTo>
                    <a:pt x="7693" y="33"/>
                    <a:pt x="7491" y="0"/>
                    <a:pt x="7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5"/>
            <p:cNvSpPr/>
            <p:nvPr/>
          </p:nvSpPr>
          <p:spPr>
            <a:xfrm>
              <a:off x="5865300" y="2099800"/>
              <a:ext cx="192025" cy="10150"/>
            </a:xfrm>
            <a:custGeom>
              <a:avLst/>
              <a:gdLst/>
              <a:ahLst/>
              <a:cxnLst/>
              <a:rect l="l" t="t" r="r" b="b"/>
              <a:pathLst>
                <a:path w="7681" h="406" extrusionOk="0">
                  <a:moveTo>
                    <a:pt x="894" y="0"/>
                  </a:moveTo>
                  <a:cubicBezTo>
                    <a:pt x="828" y="16"/>
                    <a:pt x="762" y="21"/>
                    <a:pt x="695" y="21"/>
                  </a:cubicBezTo>
                  <a:cubicBezTo>
                    <a:pt x="595" y="21"/>
                    <a:pt x="494" y="10"/>
                    <a:pt x="393" y="10"/>
                  </a:cubicBezTo>
                  <a:cubicBezTo>
                    <a:pt x="260" y="10"/>
                    <a:pt x="128" y="29"/>
                    <a:pt x="1" y="119"/>
                  </a:cubicBezTo>
                  <a:cubicBezTo>
                    <a:pt x="1" y="167"/>
                    <a:pt x="36" y="215"/>
                    <a:pt x="72" y="238"/>
                  </a:cubicBezTo>
                  <a:cubicBezTo>
                    <a:pt x="132" y="286"/>
                    <a:pt x="215" y="298"/>
                    <a:pt x="286" y="310"/>
                  </a:cubicBezTo>
                  <a:cubicBezTo>
                    <a:pt x="310" y="310"/>
                    <a:pt x="334" y="334"/>
                    <a:pt x="358" y="334"/>
                  </a:cubicBezTo>
                  <a:cubicBezTo>
                    <a:pt x="367" y="337"/>
                    <a:pt x="375" y="338"/>
                    <a:pt x="382" y="338"/>
                  </a:cubicBezTo>
                  <a:cubicBezTo>
                    <a:pt x="401" y="338"/>
                    <a:pt x="412" y="327"/>
                    <a:pt x="429" y="310"/>
                  </a:cubicBezTo>
                  <a:cubicBezTo>
                    <a:pt x="478" y="397"/>
                    <a:pt x="551" y="405"/>
                    <a:pt x="634" y="405"/>
                  </a:cubicBezTo>
                  <a:cubicBezTo>
                    <a:pt x="653" y="405"/>
                    <a:pt x="672" y="405"/>
                    <a:pt x="691" y="405"/>
                  </a:cubicBezTo>
                  <a:cubicBezTo>
                    <a:pt x="1608" y="369"/>
                    <a:pt x="2513" y="345"/>
                    <a:pt x="3442" y="310"/>
                  </a:cubicBezTo>
                  <a:cubicBezTo>
                    <a:pt x="3508" y="308"/>
                    <a:pt x="3574" y="307"/>
                    <a:pt x="3640" y="307"/>
                  </a:cubicBezTo>
                  <a:cubicBezTo>
                    <a:pt x="4241" y="307"/>
                    <a:pt x="4839" y="368"/>
                    <a:pt x="5438" y="368"/>
                  </a:cubicBezTo>
                  <a:cubicBezTo>
                    <a:pt x="5732" y="368"/>
                    <a:pt x="6027" y="354"/>
                    <a:pt x="6323" y="310"/>
                  </a:cubicBezTo>
                  <a:cubicBezTo>
                    <a:pt x="6460" y="272"/>
                    <a:pt x="6590" y="255"/>
                    <a:pt x="6719" y="255"/>
                  </a:cubicBezTo>
                  <a:cubicBezTo>
                    <a:pt x="6837" y="255"/>
                    <a:pt x="6954" y="269"/>
                    <a:pt x="7073" y="298"/>
                  </a:cubicBezTo>
                  <a:cubicBezTo>
                    <a:pt x="7093" y="290"/>
                    <a:pt x="7113" y="287"/>
                    <a:pt x="7132" y="287"/>
                  </a:cubicBezTo>
                  <a:cubicBezTo>
                    <a:pt x="7250" y="287"/>
                    <a:pt x="7369" y="399"/>
                    <a:pt x="7494" y="399"/>
                  </a:cubicBezTo>
                  <a:cubicBezTo>
                    <a:pt x="7551" y="399"/>
                    <a:pt x="7608" y="376"/>
                    <a:pt x="7668" y="310"/>
                  </a:cubicBezTo>
                  <a:cubicBezTo>
                    <a:pt x="7680" y="179"/>
                    <a:pt x="7597" y="95"/>
                    <a:pt x="7502" y="12"/>
                  </a:cubicBezTo>
                  <a:cubicBezTo>
                    <a:pt x="5299" y="12"/>
                    <a:pt x="3096"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5"/>
            <p:cNvSpPr/>
            <p:nvPr/>
          </p:nvSpPr>
          <p:spPr>
            <a:xfrm>
              <a:off x="5251525" y="1855350"/>
              <a:ext cx="27425" cy="150825"/>
            </a:xfrm>
            <a:custGeom>
              <a:avLst/>
              <a:gdLst/>
              <a:ahLst/>
              <a:cxnLst/>
              <a:rect l="l" t="t" r="r" b="b"/>
              <a:pathLst>
                <a:path w="1097" h="6033" extrusionOk="0">
                  <a:moveTo>
                    <a:pt x="867" y="0"/>
                  </a:moveTo>
                  <a:cubicBezTo>
                    <a:pt x="776" y="0"/>
                    <a:pt x="693" y="53"/>
                    <a:pt x="620" y="134"/>
                  </a:cubicBezTo>
                  <a:cubicBezTo>
                    <a:pt x="394" y="372"/>
                    <a:pt x="370" y="670"/>
                    <a:pt x="311" y="980"/>
                  </a:cubicBezTo>
                  <a:cubicBezTo>
                    <a:pt x="144" y="1884"/>
                    <a:pt x="263" y="2825"/>
                    <a:pt x="37" y="3718"/>
                  </a:cubicBezTo>
                  <a:cubicBezTo>
                    <a:pt x="13" y="4385"/>
                    <a:pt x="1" y="5040"/>
                    <a:pt x="37" y="5718"/>
                  </a:cubicBezTo>
                  <a:cubicBezTo>
                    <a:pt x="72" y="5837"/>
                    <a:pt x="96" y="6016"/>
                    <a:pt x="251" y="6028"/>
                  </a:cubicBezTo>
                  <a:cubicBezTo>
                    <a:pt x="267" y="6031"/>
                    <a:pt x="281" y="6032"/>
                    <a:pt x="295" y="6032"/>
                  </a:cubicBezTo>
                  <a:cubicBezTo>
                    <a:pt x="440" y="6032"/>
                    <a:pt x="430" y="5862"/>
                    <a:pt x="430" y="5742"/>
                  </a:cubicBezTo>
                  <a:cubicBezTo>
                    <a:pt x="430" y="5611"/>
                    <a:pt x="394" y="5480"/>
                    <a:pt x="477" y="5349"/>
                  </a:cubicBezTo>
                  <a:cubicBezTo>
                    <a:pt x="513" y="4563"/>
                    <a:pt x="572" y="3777"/>
                    <a:pt x="751" y="3015"/>
                  </a:cubicBezTo>
                  <a:cubicBezTo>
                    <a:pt x="692" y="2075"/>
                    <a:pt x="811" y="1134"/>
                    <a:pt x="1096" y="218"/>
                  </a:cubicBezTo>
                  <a:cubicBezTo>
                    <a:pt x="1096" y="146"/>
                    <a:pt x="1061" y="87"/>
                    <a:pt x="1001" y="39"/>
                  </a:cubicBezTo>
                  <a:cubicBezTo>
                    <a:pt x="955" y="12"/>
                    <a:pt x="910" y="0"/>
                    <a:pt x="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5"/>
            <p:cNvSpPr/>
            <p:nvPr/>
          </p:nvSpPr>
          <p:spPr>
            <a:xfrm>
              <a:off x="5648025" y="1773275"/>
              <a:ext cx="167000" cy="25325"/>
            </a:xfrm>
            <a:custGeom>
              <a:avLst/>
              <a:gdLst/>
              <a:ahLst/>
              <a:cxnLst/>
              <a:rect l="l" t="t" r="r" b="b"/>
              <a:pathLst>
                <a:path w="6680" h="1013" extrusionOk="0">
                  <a:moveTo>
                    <a:pt x="935" y="0"/>
                  </a:moveTo>
                  <a:cubicBezTo>
                    <a:pt x="846" y="0"/>
                    <a:pt x="757" y="4"/>
                    <a:pt x="667" y="12"/>
                  </a:cubicBezTo>
                  <a:cubicBezTo>
                    <a:pt x="585" y="12"/>
                    <a:pt x="501" y="5"/>
                    <a:pt x="420" y="5"/>
                  </a:cubicBezTo>
                  <a:cubicBezTo>
                    <a:pt x="265" y="5"/>
                    <a:pt x="117" y="30"/>
                    <a:pt x="0" y="179"/>
                  </a:cubicBezTo>
                  <a:cubicBezTo>
                    <a:pt x="179" y="303"/>
                    <a:pt x="365" y="334"/>
                    <a:pt x="555" y="334"/>
                  </a:cubicBezTo>
                  <a:cubicBezTo>
                    <a:pt x="740" y="334"/>
                    <a:pt x="928" y="305"/>
                    <a:pt x="1115" y="305"/>
                  </a:cubicBezTo>
                  <a:cubicBezTo>
                    <a:pt x="1156" y="305"/>
                    <a:pt x="1197" y="306"/>
                    <a:pt x="1238" y="310"/>
                  </a:cubicBezTo>
                  <a:cubicBezTo>
                    <a:pt x="1560" y="333"/>
                    <a:pt x="1905" y="298"/>
                    <a:pt x="2143" y="595"/>
                  </a:cubicBezTo>
                  <a:cubicBezTo>
                    <a:pt x="2143" y="679"/>
                    <a:pt x="2203" y="738"/>
                    <a:pt x="2274" y="786"/>
                  </a:cubicBezTo>
                  <a:cubicBezTo>
                    <a:pt x="2369" y="834"/>
                    <a:pt x="2500" y="798"/>
                    <a:pt x="2572" y="893"/>
                  </a:cubicBezTo>
                  <a:lnTo>
                    <a:pt x="2715" y="893"/>
                  </a:lnTo>
                  <a:cubicBezTo>
                    <a:pt x="2715" y="869"/>
                    <a:pt x="2727" y="857"/>
                    <a:pt x="2750" y="845"/>
                  </a:cubicBezTo>
                  <a:cubicBezTo>
                    <a:pt x="2765" y="836"/>
                    <a:pt x="2778" y="830"/>
                    <a:pt x="2790" y="830"/>
                  </a:cubicBezTo>
                  <a:cubicBezTo>
                    <a:pt x="2808" y="830"/>
                    <a:pt x="2825" y="841"/>
                    <a:pt x="2846" y="869"/>
                  </a:cubicBezTo>
                  <a:cubicBezTo>
                    <a:pt x="2893" y="881"/>
                    <a:pt x="2929" y="881"/>
                    <a:pt x="2977" y="881"/>
                  </a:cubicBezTo>
                  <a:cubicBezTo>
                    <a:pt x="2989" y="869"/>
                    <a:pt x="3024" y="869"/>
                    <a:pt x="3048" y="857"/>
                  </a:cubicBezTo>
                  <a:cubicBezTo>
                    <a:pt x="3143" y="834"/>
                    <a:pt x="3215" y="845"/>
                    <a:pt x="3310" y="834"/>
                  </a:cubicBezTo>
                  <a:cubicBezTo>
                    <a:pt x="3370" y="834"/>
                    <a:pt x="3405" y="834"/>
                    <a:pt x="3465" y="810"/>
                  </a:cubicBezTo>
                  <a:cubicBezTo>
                    <a:pt x="3506" y="800"/>
                    <a:pt x="3548" y="795"/>
                    <a:pt x="3589" y="795"/>
                  </a:cubicBezTo>
                  <a:cubicBezTo>
                    <a:pt x="3655" y="795"/>
                    <a:pt x="3721" y="809"/>
                    <a:pt x="3786" y="845"/>
                  </a:cubicBezTo>
                  <a:cubicBezTo>
                    <a:pt x="3810" y="857"/>
                    <a:pt x="3822" y="869"/>
                    <a:pt x="3858" y="893"/>
                  </a:cubicBezTo>
                  <a:cubicBezTo>
                    <a:pt x="4048" y="917"/>
                    <a:pt x="4239" y="964"/>
                    <a:pt x="4441" y="1012"/>
                  </a:cubicBezTo>
                  <a:cubicBezTo>
                    <a:pt x="4477" y="964"/>
                    <a:pt x="4524" y="929"/>
                    <a:pt x="4596" y="881"/>
                  </a:cubicBezTo>
                  <a:cubicBezTo>
                    <a:pt x="4703" y="845"/>
                    <a:pt x="4834" y="845"/>
                    <a:pt x="4941" y="798"/>
                  </a:cubicBezTo>
                  <a:cubicBezTo>
                    <a:pt x="4965" y="796"/>
                    <a:pt x="4990" y="795"/>
                    <a:pt x="5014" y="795"/>
                  </a:cubicBezTo>
                  <a:cubicBezTo>
                    <a:pt x="5250" y="795"/>
                    <a:pt x="5481" y="870"/>
                    <a:pt x="5721" y="870"/>
                  </a:cubicBezTo>
                  <a:cubicBezTo>
                    <a:pt x="5793" y="870"/>
                    <a:pt x="5867" y="863"/>
                    <a:pt x="5941" y="845"/>
                  </a:cubicBezTo>
                  <a:cubicBezTo>
                    <a:pt x="6037" y="814"/>
                    <a:pt x="6137" y="803"/>
                    <a:pt x="6236" y="803"/>
                  </a:cubicBezTo>
                  <a:cubicBezTo>
                    <a:pt x="6285" y="803"/>
                    <a:pt x="6334" y="806"/>
                    <a:pt x="6382" y="810"/>
                  </a:cubicBezTo>
                  <a:cubicBezTo>
                    <a:pt x="6489" y="810"/>
                    <a:pt x="6572" y="786"/>
                    <a:pt x="6644" y="691"/>
                  </a:cubicBezTo>
                  <a:cubicBezTo>
                    <a:pt x="6680" y="583"/>
                    <a:pt x="6680" y="500"/>
                    <a:pt x="6620" y="417"/>
                  </a:cubicBezTo>
                  <a:cubicBezTo>
                    <a:pt x="6429" y="250"/>
                    <a:pt x="6191" y="286"/>
                    <a:pt x="5965" y="214"/>
                  </a:cubicBezTo>
                  <a:cubicBezTo>
                    <a:pt x="5906" y="202"/>
                    <a:pt x="5834" y="191"/>
                    <a:pt x="5775" y="191"/>
                  </a:cubicBezTo>
                  <a:cubicBezTo>
                    <a:pt x="5613" y="200"/>
                    <a:pt x="5454" y="205"/>
                    <a:pt x="5294" y="205"/>
                  </a:cubicBezTo>
                  <a:cubicBezTo>
                    <a:pt x="5042" y="205"/>
                    <a:pt x="4792" y="191"/>
                    <a:pt x="4536" y="155"/>
                  </a:cubicBezTo>
                  <a:cubicBezTo>
                    <a:pt x="4516" y="153"/>
                    <a:pt x="4496" y="152"/>
                    <a:pt x="4476" y="152"/>
                  </a:cubicBezTo>
                  <a:cubicBezTo>
                    <a:pt x="4243" y="152"/>
                    <a:pt x="4001" y="263"/>
                    <a:pt x="3760" y="263"/>
                  </a:cubicBezTo>
                  <a:cubicBezTo>
                    <a:pt x="3749" y="263"/>
                    <a:pt x="3738" y="262"/>
                    <a:pt x="3727" y="262"/>
                  </a:cubicBezTo>
                  <a:cubicBezTo>
                    <a:pt x="3596" y="262"/>
                    <a:pt x="3489" y="250"/>
                    <a:pt x="3370" y="238"/>
                  </a:cubicBezTo>
                  <a:cubicBezTo>
                    <a:pt x="3191" y="238"/>
                    <a:pt x="3036" y="143"/>
                    <a:pt x="2870" y="83"/>
                  </a:cubicBezTo>
                  <a:cubicBezTo>
                    <a:pt x="2821" y="69"/>
                    <a:pt x="2768" y="64"/>
                    <a:pt x="2716" y="64"/>
                  </a:cubicBezTo>
                  <a:cubicBezTo>
                    <a:pt x="2679" y="64"/>
                    <a:pt x="2642" y="67"/>
                    <a:pt x="2608" y="72"/>
                  </a:cubicBezTo>
                  <a:cubicBezTo>
                    <a:pt x="2530" y="83"/>
                    <a:pt x="2456" y="86"/>
                    <a:pt x="2381" y="86"/>
                  </a:cubicBezTo>
                  <a:cubicBezTo>
                    <a:pt x="2307" y="86"/>
                    <a:pt x="2233" y="83"/>
                    <a:pt x="2155" y="83"/>
                  </a:cubicBezTo>
                  <a:cubicBezTo>
                    <a:pt x="2024" y="83"/>
                    <a:pt x="1905" y="36"/>
                    <a:pt x="1774" y="24"/>
                  </a:cubicBezTo>
                  <a:cubicBezTo>
                    <a:pt x="1741" y="25"/>
                    <a:pt x="1707" y="25"/>
                    <a:pt x="1674" y="25"/>
                  </a:cubicBezTo>
                  <a:cubicBezTo>
                    <a:pt x="1433" y="25"/>
                    <a:pt x="1187" y="0"/>
                    <a:pt x="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5"/>
            <p:cNvSpPr/>
            <p:nvPr/>
          </p:nvSpPr>
          <p:spPr>
            <a:xfrm>
              <a:off x="5909650" y="1839675"/>
              <a:ext cx="162550" cy="12800"/>
            </a:xfrm>
            <a:custGeom>
              <a:avLst/>
              <a:gdLst/>
              <a:ahLst/>
              <a:cxnLst/>
              <a:rect l="l" t="t" r="r" b="b"/>
              <a:pathLst>
                <a:path w="6502" h="512" extrusionOk="0">
                  <a:moveTo>
                    <a:pt x="5684" y="1"/>
                  </a:moveTo>
                  <a:cubicBezTo>
                    <a:pt x="5621" y="1"/>
                    <a:pt x="5568" y="122"/>
                    <a:pt x="5506" y="122"/>
                  </a:cubicBezTo>
                  <a:cubicBezTo>
                    <a:pt x="5479" y="122"/>
                    <a:pt x="5450" y="99"/>
                    <a:pt x="5418" y="35"/>
                  </a:cubicBezTo>
                  <a:cubicBezTo>
                    <a:pt x="5353" y="22"/>
                    <a:pt x="5287" y="12"/>
                    <a:pt x="5222" y="12"/>
                  </a:cubicBezTo>
                  <a:cubicBezTo>
                    <a:pt x="5168" y="12"/>
                    <a:pt x="5115" y="19"/>
                    <a:pt x="5061" y="35"/>
                  </a:cubicBezTo>
                  <a:cubicBezTo>
                    <a:pt x="4993" y="35"/>
                    <a:pt x="5066" y="155"/>
                    <a:pt x="4979" y="155"/>
                  </a:cubicBezTo>
                  <a:cubicBezTo>
                    <a:pt x="4975" y="155"/>
                    <a:pt x="4970" y="154"/>
                    <a:pt x="4966" y="154"/>
                  </a:cubicBezTo>
                  <a:lnTo>
                    <a:pt x="4835" y="154"/>
                  </a:lnTo>
                  <a:cubicBezTo>
                    <a:pt x="4763" y="154"/>
                    <a:pt x="4704" y="118"/>
                    <a:pt x="4644" y="71"/>
                  </a:cubicBezTo>
                  <a:cubicBezTo>
                    <a:pt x="4597" y="47"/>
                    <a:pt x="4549" y="35"/>
                    <a:pt x="4513" y="23"/>
                  </a:cubicBezTo>
                  <a:cubicBezTo>
                    <a:pt x="4430" y="23"/>
                    <a:pt x="4346" y="23"/>
                    <a:pt x="4275" y="47"/>
                  </a:cubicBezTo>
                  <a:cubicBezTo>
                    <a:pt x="4192" y="94"/>
                    <a:pt x="4132" y="154"/>
                    <a:pt x="4049" y="166"/>
                  </a:cubicBezTo>
                  <a:cubicBezTo>
                    <a:pt x="3969" y="166"/>
                    <a:pt x="3890" y="161"/>
                    <a:pt x="3811" y="161"/>
                  </a:cubicBezTo>
                  <a:cubicBezTo>
                    <a:pt x="3771" y="161"/>
                    <a:pt x="3731" y="162"/>
                    <a:pt x="3692" y="166"/>
                  </a:cubicBezTo>
                  <a:cubicBezTo>
                    <a:pt x="3652" y="195"/>
                    <a:pt x="3619" y="207"/>
                    <a:pt x="3591" y="207"/>
                  </a:cubicBezTo>
                  <a:cubicBezTo>
                    <a:pt x="3473" y="207"/>
                    <a:pt x="3431" y="8"/>
                    <a:pt x="3319" y="8"/>
                  </a:cubicBezTo>
                  <a:cubicBezTo>
                    <a:pt x="3302" y="8"/>
                    <a:pt x="3284" y="13"/>
                    <a:pt x="3263" y="23"/>
                  </a:cubicBezTo>
                  <a:cubicBezTo>
                    <a:pt x="3013" y="17"/>
                    <a:pt x="2762" y="14"/>
                    <a:pt x="2511" y="14"/>
                  </a:cubicBezTo>
                  <a:cubicBezTo>
                    <a:pt x="1758" y="14"/>
                    <a:pt x="1001" y="41"/>
                    <a:pt x="251" y="94"/>
                  </a:cubicBezTo>
                  <a:cubicBezTo>
                    <a:pt x="179" y="130"/>
                    <a:pt x="84" y="178"/>
                    <a:pt x="1" y="225"/>
                  </a:cubicBezTo>
                  <a:cubicBezTo>
                    <a:pt x="9" y="443"/>
                    <a:pt x="123" y="496"/>
                    <a:pt x="260" y="496"/>
                  </a:cubicBezTo>
                  <a:cubicBezTo>
                    <a:pt x="318" y="496"/>
                    <a:pt x="381" y="486"/>
                    <a:pt x="441" y="475"/>
                  </a:cubicBezTo>
                  <a:cubicBezTo>
                    <a:pt x="571" y="462"/>
                    <a:pt x="698" y="442"/>
                    <a:pt x="823" y="442"/>
                  </a:cubicBezTo>
                  <a:cubicBezTo>
                    <a:pt x="927" y="442"/>
                    <a:pt x="1029" y="456"/>
                    <a:pt x="1132" y="499"/>
                  </a:cubicBezTo>
                  <a:cubicBezTo>
                    <a:pt x="2060" y="499"/>
                    <a:pt x="3025" y="511"/>
                    <a:pt x="3954" y="511"/>
                  </a:cubicBezTo>
                  <a:cubicBezTo>
                    <a:pt x="4597" y="511"/>
                    <a:pt x="5239" y="499"/>
                    <a:pt x="5882" y="475"/>
                  </a:cubicBezTo>
                  <a:cubicBezTo>
                    <a:pt x="5902" y="443"/>
                    <a:pt x="5929" y="414"/>
                    <a:pt x="5953" y="414"/>
                  </a:cubicBezTo>
                  <a:cubicBezTo>
                    <a:pt x="5973" y="414"/>
                    <a:pt x="5991" y="434"/>
                    <a:pt x="6001" y="487"/>
                  </a:cubicBezTo>
                  <a:lnTo>
                    <a:pt x="6299" y="487"/>
                  </a:lnTo>
                  <a:cubicBezTo>
                    <a:pt x="6394" y="452"/>
                    <a:pt x="6490" y="404"/>
                    <a:pt x="6502" y="273"/>
                  </a:cubicBezTo>
                  <a:cubicBezTo>
                    <a:pt x="6433" y="51"/>
                    <a:pt x="6311" y="3"/>
                    <a:pt x="6173" y="3"/>
                  </a:cubicBezTo>
                  <a:cubicBezTo>
                    <a:pt x="6068" y="3"/>
                    <a:pt x="5953" y="31"/>
                    <a:pt x="5847" y="31"/>
                  </a:cubicBezTo>
                  <a:cubicBezTo>
                    <a:pt x="5801" y="31"/>
                    <a:pt x="5757" y="26"/>
                    <a:pt x="5716" y="11"/>
                  </a:cubicBezTo>
                  <a:cubicBezTo>
                    <a:pt x="5705" y="4"/>
                    <a:pt x="5695" y="1"/>
                    <a:pt x="5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5"/>
            <p:cNvSpPr/>
            <p:nvPr/>
          </p:nvSpPr>
          <p:spPr>
            <a:xfrm>
              <a:off x="5398275" y="1728275"/>
              <a:ext cx="143800" cy="16300"/>
            </a:xfrm>
            <a:custGeom>
              <a:avLst/>
              <a:gdLst/>
              <a:ahLst/>
              <a:cxnLst/>
              <a:rect l="l" t="t" r="r" b="b"/>
              <a:pathLst>
                <a:path w="5752" h="652" extrusionOk="0">
                  <a:moveTo>
                    <a:pt x="3553" y="0"/>
                  </a:moveTo>
                  <a:cubicBezTo>
                    <a:pt x="2842" y="0"/>
                    <a:pt x="2132" y="5"/>
                    <a:pt x="1418" y="26"/>
                  </a:cubicBezTo>
                  <a:cubicBezTo>
                    <a:pt x="977" y="38"/>
                    <a:pt x="525" y="86"/>
                    <a:pt x="108" y="288"/>
                  </a:cubicBezTo>
                  <a:cubicBezTo>
                    <a:pt x="25" y="348"/>
                    <a:pt x="1" y="443"/>
                    <a:pt x="48" y="526"/>
                  </a:cubicBezTo>
                  <a:cubicBezTo>
                    <a:pt x="132" y="632"/>
                    <a:pt x="230" y="651"/>
                    <a:pt x="333" y="651"/>
                  </a:cubicBezTo>
                  <a:cubicBezTo>
                    <a:pt x="391" y="651"/>
                    <a:pt x="452" y="645"/>
                    <a:pt x="513" y="645"/>
                  </a:cubicBezTo>
                  <a:cubicBezTo>
                    <a:pt x="1644" y="621"/>
                    <a:pt x="2775" y="574"/>
                    <a:pt x="3906" y="550"/>
                  </a:cubicBezTo>
                  <a:cubicBezTo>
                    <a:pt x="3953" y="547"/>
                    <a:pt x="4000" y="546"/>
                    <a:pt x="4046" y="546"/>
                  </a:cubicBezTo>
                  <a:cubicBezTo>
                    <a:pt x="4384" y="546"/>
                    <a:pt x="4724" y="611"/>
                    <a:pt x="5061" y="611"/>
                  </a:cubicBezTo>
                  <a:cubicBezTo>
                    <a:pt x="5261" y="611"/>
                    <a:pt x="5460" y="588"/>
                    <a:pt x="5656" y="514"/>
                  </a:cubicBezTo>
                  <a:cubicBezTo>
                    <a:pt x="5751" y="383"/>
                    <a:pt x="5740" y="264"/>
                    <a:pt x="5597" y="145"/>
                  </a:cubicBezTo>
                  <a:cubicBezTo>
                    <a:pt x="5406" y="26"/>
                    <a:pt x="5180" y="2"/>
                    <a:pt x="4978" y="2"/>
                  </a:cubicBezTo>
                  <a:cubicBezTo>
                    <a:pt x="4501" y="2"/>
                    <a:pt x="4027" y="0"/>
                    <a:pt x="3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5"/>
            <p:cNvSpPr/>
            <p:nvPr/>
          </p:nvSpPr>
          <p:spPr>
            <a:xfrm>
              <a:off x="5889425" y="2070025"/>
              <a:ext cx="115500" cy="17125"/>
            </a:xfrm>
            <a:custGeom>
              <a:avLst/>
              <a:gdLst/>
              <a:ahLst/>
              <a:cxnLst/>
              <a:rect l="l" t="t" r="r" b="b"/>
              <a:pathLst>
                <a:path w="4620" h="685" extrusionOk="0">
                  <a:moveTo>
                    <a:pt x="137" y="6"/>
                  </a:moveTo>
                  <a:cubicBezTo>
                    <a:pt x="112" y="6"/>
                    <a:pt x="86" y="15"/>
                    <a:pt x="60" y="36"/>
                  </a:cubicBezTo>
                  <a:cubicBezTo>
                    <a:pt x="24" y="72"/>
                    <a:pt x="0" y="132"/>
                    <a:pt x="24" y="191"/>
                  </a:cubicBezTo>
                  <a:cubicBezTo>
                    <a:pt x="107" y="334"/>
                    <a:pt x="238" y="393"/>
                    <a:pt x="357" y="477"/>
                  </a:cubicBezTo>
                  <a:cubicBezTo>
                    <a:pt x="424" y="421"/>
                    <a:pt x="484" y="400"/>
                    <a:pt x="540" y="400"/>
                  </a:cubicBezTo>
                  <a:cubicBezTo>
                    <a:pt x="724" y="400"/>
                    <a:pt x="865" y="632"/>
                    <a:pt x="1048" y="632"/>
                  </a:cubicBezTo>
                  <a:lnTo>
                    <a:pt x="3370" y="632"/>
                  </a:lnTo>
                  <a:cubicBezTo>
                    <a:pt x="3391" y="630"/>
                    <a:pt x="3412" y="629"/>
                    <a:pt x="3433" y="629"/>
                  </a:cubicBezTo>
                  <a:cubicBezTo>
                    <a:pt x="3612" y="629"/>
                    <a:pt x="3794" y="685"/>
                    <a:pt x="3971" y="685"/>
                  </a:cubicBezTo>
                  <a:cubicBezTo>
                    <a:pt x="4058" y="685"/>
                    <a:pt x="4143" y="671"/>
                    <a:pt x="4227" y="632"/>
                  </a:cubicBezTo>
                  <a:cubicBezTo>
                    <a:pt x="4227" y="632"/>
                    <a:pt x="4251" y="608"/>
                    <a:pt x="4274" y="596"/>
                  </a:cubicBezTo>
                  <a:cubicBezTo>
                    <a:pt x="4286" y="593"/>
                    <a:pt x="4297" y="591"/>
                    <a:pt x="4306" y="591"/>
                  </a:cubicBezTo>
                  <a:cubicBezTo>
                    <a:pt x="4335" y="591"/>
                    <a:pt x="4355" y="605"/>
                    <a:pt x="4382" y="632"/>
                  </a:cubicBezTo>
                  <a:cubicBezTo>
                    <a:pt x="4408" y="665"/>
                    <a:pt x="4439" y="680"/>
                    <a:pt x="4471" y="680"/>
                  </a:cubicBezTo>
                  <a:cubicBezTo>
                    <a:pt x="4496" y="680"/>
                    <a:pt x="4522" y="671"/>
                    <a:pt x="4548" y="655"/>
                  </a:cubicBezTo>
                  <a:cubicBezTo>
                    <a:pt x="4608" y="584"/>
                    <a:pt x="4620" y="477"/>
                    <a:pt x="4584" y="393"/>
                  </a:cubicBezTo>
                  <a:cubicBezTo>
                    <a:pt x="4548" y="298"/>
                    <a:pt x="4453" y="274"/>
                    <a:pt x="4382" y="215"/>
                  </a:cubicBezTo>
                  <a:cubicBezTo>
                    <a:pt x="4001" y="215"/>
                    <a:pt x="3630" y="204"/>
                    <a:pt x="3260" y="204"/>
                  </a:cubicBezTo>
                  <a:cubicBezTo>
                    <a:pt x="3075" y="204"/>
                    <a:pt x="2889" y="207"/>
                    <a:pt x="2703" y="215"/>
                  </a:cubicBezTo>
                  <a:cubicBezTo>
                    <a:pt x="2511" y="215"/>
                    <a:pt x="2299" y="285"/>
                    <a:pt x="2121" y="285"/>
                  </a:cubicBezTo>
                  <a:cubicBezTo>
                    <a:pt x="2056" y="285"/>
                    <a:pt x="1995" y="276"/>
                    <a:pt x="1941" y="251"/>
                  </a:cubicBezTo>
                  <a:cubicBezTo>
                    <a:pt x="1369" y="1"/>
                    <a:pt x="798" y="120"/>
                    <a:pt x="226" y="48"/>
                  </a:cubicBezTo>
                  <a:cubicBezTo>
                    <a:pt x="200" y="21"/>
                    <a:pt x="169" y="6"/>
                    <a:pt x="137" y="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5"/>
            <p:cNvSpPr/>
            <p:nvPr/>
          </p:nvSpPr>
          <p:spPr>
            <a:xfrm>
              <a:off x="5328325" y="1920300"/>
              <a:ext cx="124450" cy="14200"/>
            </a:xfrm>
            <a:custGeom>
              <a:avLst/>
              <a:gdLst/>
              <a:ahLst/>
              <a:cxnLst/>
              <a:rect l="l" t="t" r="r" b="b"/>
              <a:pathLst>
                <a:path w="4978" h="568" extrusionOk="0">
                  <a:moveTo>
                    <a:pt x="584" y="1"/>
                  </a:moveTo>
                  <a:cubicBezTo>
                    <a:pt x="545" y="11"/>
                    <a:pt x="501" y="13"/>
                    <a:pt x="456" y="13"/>
                  </a:cubicBezTo>
                  <a:cubicBezTo>
                    <a:pt x="434" y="13"/>
                    <a:pt x="411" y="13"/>
                    <a:pt x="388" y="13"/>
                  </a:cubicBezTo>
                  <a:cubicBezTo>
                    <a:pt x="249" y="13"/>
                    <a:pt x="104" y="29"/>
                    <a:pt x="1" y="251"/>
                  </a:cubicBezTo>
                  <a:cubicBezTo>
                    <a:pt x="703" y="513"/>
                    <a:pt x="1418" y="501"/>
                    <a:pt x="2108" y="560"/>
                  </a:cubicBezTo>
                  <a:cubicBezTo>
                    <a:pt x="2165" y="565"/>
                    <a:pt x="2221" y="567"/>
                    <a:pt x="2278" y="567"/>
                  </a:cubicBezTo>
                  <a:cubicBezTo>
                    <a:pt x="2638" y="567"/>
                    <a:pt x="2999" y="482"/>
                    <a:pt x="3372" y="482"/>
                  </a:cubicBezTo>
                  <a:cubicBezTo>
                    <a:pt x="3508" y="482"/>
                    <a:pt x="3647" y="493"/>
                    <a:pt x="3787" y="525"/>
                  </a:cubicBezTo>
                  <a:cubicBezTo>
                    <a:pt x="3856" y="542"/>
                    <a:pt x="3926" y="550"/>
                    <a:pt x="3998" y="550"/>
                  </a:cubicBezTo>
                  <a:cubicBezTo>
                    <a:pt x="4311" y="550"/>
                    <a:pt x="4648" y="409"/>
                    <a:pt x="4978" y="370"/>
                  </a:cubicBezTo>
                  <a:cubicBezTo>
                    <a:pt x="4773" y="165"/>
                    <a:pt x="4549" y="155"/>
                    <a:pt x="4323" y="155"/>
                  </a:cubicBezTo>
                  <a:cubicBezTo>
                    <a:pt x="4299" y="155"/>
                    <a:pt x="4275" y="156"/>
                    <a:pt x="4251" y="156"/>
                  </a:cubicBezTo>
                  <a:cubicBezTo>
                    <a:pt x="3454" y="144"/>
                    <a:pt x="2668" y="144"/>
                    <a:pt x="1882" y="144"/>
                  </a:cubicBezTo>
                  <a:cubicBezTo>
                    <a:pt x="1834" y="144"/>
                    <a:pt x="1788" y="145"/>
                    <a:pt x="1742" y="145"/>
                  </a:cubicBezTo>
                  <a:cubicBezTo>
                    <a:pt x="1617" y="145"/>
                    <a:pt x="1502" y="133"/>
                    <a:pt x="1406" y="36"/>
                  </a:cubicBezTo>
                  <a:cubicBezTo>
                    <a:pt x="1362" y="20"/>
                    <a:pt x="1319" y="14"/>
                    <a:pt x="1276" y="14"/>
                  </a:cubicBezTo>
                  <a:cubicBezTo>
                    <a:pt x="1118" y="14"/>
                    <a:pt x="962" y="99"/>
                    <a:pt x="814" y="99"/>
                  </a:cubicBezTo>
                  <a:cubicBezTo>
                    <a:pt x="735" y="99"/>
                    <a:pt x="658" y="74"/>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5"/>
            <p:cNvSpPr/>
            <p:nvPr/>
          </p:nvSpPr>
          <p:spPr>
            <a:xfrm>
              <a:off x="5802200" y="1773225"/>
              <a:ext cx="151225" cy="15550"/>
            </a:xfrm>
            <a:custGeom>
              <a:avLst/>
              <a:gdLst/>
              <a:ahLst/>
              <a:cxnLst/>
              <a:rect l="l" t="t" r="r" b="b"/>
              <a:pathLst>
                <a:path w="6049" h="622" extrusionOk="0">
                  <a:moveTo>
                    <a:pt x="3254" y="1"/>
                  </a:moveTo>
                  <a:cubicBezTo>
                    <a:pt x="3205" y="1"/>
                    <a:pt x="3156" y="2"/>
                    <a:pt x="3108" y="2"/>
                  </a:cubicBezTo>
                  <a:cubicBezTo>
                    <a:pt x="2156" y="14"/>
                    <a:pt x="1215" y="26"/>
                    <a:pt x="262" y="38"/>
                  </a:cubicBezTo>
                  <a:cubicBezTo>
                    <a:pt x="84" y="157"/>
                    <a:pt x="1" y="276"/>
                    <a:pt x="262" y="359"/>
                  </a:cubicBezTo>
                  <a:cubicBezTo>
                    <a:pt x="405" y="395"/>
                    <a:pt x="501" y="490"/>
                    <a:pt x="620" y="550"/>
                  </a:cubicBezTo>
                  <a:cubicBezTo>
                    <a:pt x="814" y="615"/>
                    <a:pt x="1023" y="622"/>
                    <a:pt x="1229" y="622"/>
                  </a:cubicBezTo>
                  <a:cubicBezTo>
                    <a:pt x="1288" y="622"/>
                    <a:pt x="1347" y="621"/>
                    <a:pt x="1405" y="621"/>
                  </a:cubicBezTo>
                  <a:cubicBezTo>
                    <a:pt x="1667" y="621"/>
                    <a:pt x="1917" y="574"/>
                    <a:pt x="2156" y="455"/>
                  </a:cubicBezTo>
                  <a:cubicBezTo>
                    <a:pt x="2306" y="377"/>
                    <a:pt x="2453" y="341"/>
                    <a:pt x="2596" y="341"/>
                  </a:cubicBezTo>
                  <a:cubicBezTo>
                    <a:pt x="2803" y="341"/>
                    <a:pt x="3001" y="416"/>
                    <a:pt x="3191" y="550"/>
                  </a:cubicBezTo>
                  <a:cubicBezTo>
                    <a:pt x="3570" y="599"/>
                    <a:pt x="3945" y="615"/>
                    <a:pt x="4319" y="615"/>
                  </a:cubicBezTo>
                  <a:cubicBezTo>
                    <a:pt x="4578" y="615"/>
                    <a:pt x="4837" y="607"/>
                    <a:pt x="5096" y="597"/>
                  </a:cubicBezTo>
                  <a:cubicBezTo>
                    <a:pt x="5156" y="574"/>
                    <a:pt x="5215" y="550"/>
                    <a:pt x="5275" y="514"/>
                  </a:cubicBezTo>
                  <a:cubicBezTo>
                    <a:pt x="5323" y="485"/>
                    <a:pt x="5325" y="361"/>
                    <a:pt x="5400" y="361"/>
                  </a:cubicBezTo>
                  <a:cubicBezTo>
                    <a:pt x="5418" y="361"/>
                    <a:pt x="5439" y="368"/>
                    <a:pt x="5466" y="383"/>
                  </a:cubicBezTo>
                  <a:cubicBezTo>
                    <a:pt x="5507" y="401"/>
                    <a:pt x="5549" y="410"/>
                    <a:pt x="5589" y="410"/>
                  </a:cubicBezTo>
                  <a:cubicBezTo>
                    <a:pt x="5629" y="410"/>
                    <a:pt x="5668" y="401"/>
                    <a:pt x="5704" y="383"/>
                  </a:cubicBezTo>
                  <a:cubicBezTo>
                    <a:pt x="5799" y="359"/>
                    <a:pt x="5858" y="324"/>
                    <a:pt x="5930" y="264"/>
                  </a:cubicBezTo>
                  <a:cubicBezTo>
                    <a:pt x="5989" y="204"/>
                    <a:pt x="6049" y="145"/>
                    <a:pt x="6001" y="38"/>
                  </a:cubicBezTo>
                  <a:cubicBezTo>
                    <a:pt x="5869" y="38"/>
                    <a:pt x="5726" y="18"/>
                    <a:pt x="5583" y="18"/>
                  </a:cubicBezTo>
                  <a:cubicBezTo>
                    <a:pt x="5431" y="18"/>
                    <a:pt x="5280" y="41"/>
                    <a:pt x="5144" y="133"/>
                  </a:cubicBezTo>
                  <a:cubicBezTo>
                    <a:pt x="5085" y="204"/>
                    <a:pt x="5025" y="240"/>
                    <a:pt x="4930" y="240"/>
                  </a:cubicBezTo>
                  <a:cubicBezTo>
                    <a:pt x="4906" y="240"/>
                    <a:pt x="4858" y="240"/>
                    <a:pt x="4811" y="216"/>
                  </a:cubicBezTo>
                  <a:lnTo>
                    <a:pt x="4954" y="216"/>
                  </a:lnTo>
                  <a:cubicBezTo>
                    <a:pt x="5013" y="216"/>
                    <a:pt x="5037" y="193"/>
                    <a:pt x="5061" y="133"/>
                  </a:cubicBezTo>
                  <a:cubicBezTo>
                    <a:pt x="4914" y="51"/>
                    <a:pt x="4769" y="22"/>
                    <a:pt x="4625" y="22"/>
                  </a:cubicBezTo>
                  <a:cubicBezTo>
                    <a:pt x="4371" y="22"/>
                    <a:pt x="4121" y="111"/>
                    <a:pt x="3870" y="157"/>
                  </a:cubicBezTo>
                  <a:cubicBezTo>
                    <a:pt x="3870" y="181"/>
                    <a:pt x="3834" y="193"/>
                    <a:pt x="3799" y="193"/>
                  </a:cubicBezTo>
                  <a:cubicBezTo>
                    <a:pt x="3775" y="193"/>
                    <a:pt x="3751" y="181"/>
                    <a:pt x="3715" y="133"/>
                  </a:cubicBezTo>
                  <a:cubicBezTo>
                    <a:pt x="3579" y="15"/>
                    <a:pt x="3414" y="1"/>
                    <a:pt x="3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5"/>
            <p:cNvSpPr/>
            <p:nvPr/>
          </p:nvSpPr>
          <p:spPr>
            <a:xfrm>
              <a:off x="5704650" y="1989350"/>
              <a:ext cx="120200" cy="13200"/>
            </a:xfrm>
            <a:custGeom>
              <a:avLst/>
              <a:gdLst/>
              <a:ahLst/>
              <a:cxnLst/>
              <a:rect l="l" t="t" r="r" b="b"/>
              <a:pathLst>
                <a:path w="4808" h="528" extrusionOk="0">
                  <a:moveTo>
                    <a:pt x="4176" y="1"/>
                  </a:moveTo>
                  <a:cubicBezTo>
                    <a:pt x="3938" y="96"/>
                    <a:pt x="3688" y="96"/>
                    <a:pt x="3426" y="96"/>
                  </a:cubicBezTo>
                  <a:cubicBezTo>
                    <a:pt x="2426" y="96"/>
                    <a:pt x="1438" y="120"/>
                    <a:pt x="462" y="120"/>
                  </a:cubicBezTo>
                  <a:cubicBezTo>
                    <a:pt x="378" y="89"/>
                    <a:pt x="304" y="72"/>
                    <a:pt x="241" y="72"/>
                  </a:cubicBezTo>
                  <a:cubicBezTo>
                    <a:pt x="88" y="72"/>
                    <a:pt x="1" y="173"/>
                    <a:pt x="9" y="418"/>
                  </a:cubicBezTo>
                  <a:cubicBezTo>
                    <a:pt x="652" y="442"/>
                    <a:pt x="1307" y="477"/>
                    <a:pt x="1962" y="501"/>
                  </a:cubicBezTo>
                  <a:cubicBezTo>
                    <a:pt x="2288" y="518"/>
                    <a:pt x="2613" y="527"/>
                    <a:pt x="2939" y="527"/>
                  </a:cubicBezTo>
                  <a:cubicBezTo>
                    <a:pt x="3542" y="527"/>
                    <a:pt x="4145" y="495"/>
                    <a:pt x="4748" y="418"/>
                  </a:cubicBezTo>
                  <a:cubicBezTo>
                    <a:pt x="4796" y="370"/>
                    <a:pt x="4807" y="322"/>
                    <a:pt x="4796" y="299"/>
                  </a:cubicBezTo>
                  <a:cubicBezTo>
                    <a:pt x="4760" y="251"/>
                    <a:pt x="4736" y="227"/>
                    <a:pt x="4676" y="203"/>
                  </a:cubicBezTo>
                  <a:cubicBezTo>
                    <a:pt x="4581" y="203"/>
                    <a:pt x="4510" y="191"/>
                    <a:pt x="4462" y="120"/>
                  </a:cubicBezTo>
                  <a:lnTo>
                    <a:pt x="4474" y="120"/>
                  </a:lnTo>
                  <a:cubicBezTo>
                    <a:pt x="4391" y="61"/>
                    <a:pt x="4272" y="72"/>
                    <a:pt x="4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5"/>
            <p:cNvSpPr/>
            <p:nvPr/>
          </p:nvSpPr>
          <p:spPr>
            <a:xfrm>
              <a:off x="5493225" y="1923875"/>
              <a:ext cx="81600" cy="28600"/>
            </a:xfrm>
            <a:custGeom>
              <a:avLst/>
              <a:gdLst/>
              <a:ahLst/>
              <a:cxnLst/>
              <a:rect l="l" t="t" r="r" b="b"/>
              <a:pathLst>
                <a:path w="3264" h="1144" extrusionOk="0">
                  <a:moveTo>
                    <a:pt x="715" y="13"/>
                  </a:moveTo>
                  <a:cubicBezTo>
                    <a:pt x="572" y="322"/>
                    <a:pt x="60" y="1"/>
                    <a:pt x="1" y="441"/>
                  </a:cubicBezTo>
                  <a:cubicBezTo>
                    <a:pt x="87" y="441"/>
                    <a:pt x="170" y="439"/>
                    <a:pt x="254" y="439"/>
                  </a:cubicBezTo>
                  <a:cubicBezTo>
                    <a:pt x="379" y="439"/>
                    <a:pt x="503" y="444"/>
                    <a:pt x="632" y="465"/>
                  </a:cubicBezTo>
                  <a:cubicBezTo>
                    <a:pt x="822" y="489"/>
                    <a:pt x="870" y="596"/>
                    <a:pt x="715" y="739"/>
                  </a:cubicBezTo>
                  <a:cubicBezTo>
                    <a:pt x="763" y="786"/>
                    <a:pt x="691" y="953"/>
                    <a:pt x="632" y="965"/>
                  </a:cubicBezTo>
                  <a:cubicBezTo>
                    <a:pt x="572" y="1013"/>
                    <a:pt x="549" y="1072"/>
                    <a:pt x="584" y="1144"/>
                  </a:cubicBezTo>
                  <a:cubicBezTo>
                    <a:pt x="1346" y="1132"/>
                    <a:pt x="2120" y="1132"/>
                    <a:pt x="2894" y="1132"/>
                  </a:cubicBezTo>
                  <a:cubicBezTo>
                    <a:pt x="2894" y="1120"/>
                    <a:pt x="2906" y="1096"/>
                    <a:pt x="2930" y="1084"/>
                  </a:cubicBezTo>
                  <a:cubicBezTo>
                    <a:pt x="2938" y="1081"/>
                    <a:pt x="2945" y="1080"/>
                    <a:pt x="2952" y="1080"/>
                  </a:cubicBezTo>
                  <a:cubicBezTo>
                    <a:pt x="2972" y="1080"/>
                    <a:pt x="2986" y="1095"/>
                    <a:pt x="3013" y="1132"/>
                  </a:cubicBezTo>
                  <a:cubicBezTo>
                    <a:pt x="3108" y="1120"/>
                    <a:pt x="3263" y="1132"/>
                    <a:pt x="3251" y="965"/>
                  </a:cubicBezTo>
                  <a:cubicBezTo>
                    <a:pt x="3227" y="846"/>
                    <a:pt x="3144" y="775"/>
                    <a:pt x="3025" y="739"/>
                  </a:cubicBezTo>
                  <a:cubicBezTo>
                    <a:pt x="3006" y="735"/>
                    <a:pt x="2986" y="734"/>
                    <a:pt x="2967" y="734"/>
                  </a:cubicBezTo>
                  <a:cubicBezTo>
                    <a:pt x="2852" y="734"/>
                    <a:pt x="2731" y="786"/>
                    <a:pt x="2613" y="786"/>
                  </a:cubicBezTo>
                  <a:cubicBezTo>
                    <a:pt x="2550" y="786"/>
                    <a:pt x="2489" y="771"/>
                    <a:pt x="2430" y="727"/>
                  </a:cubicBezTo>
                  <a:cubicBezTo>
                    <a:pt x="2393" y="742"/>
                    <a:pt x="2356" y="788"/>
                    <a:pt x="2331" y="788"/>
                  </a:cubicBezTo>
                  <a:cubicBezTo>
                    <a:pt x="2315" y="788"/>
                    <a:pt x="2303" y="770"/>
                    <a:pt x="2299" y="715"/>
                  </a:cubicBezTo>
                  <a:cubicBezTo>
                    <a:pt x="2265" y="614"/>
                    <a:pt x="2221" y="427"/>
                    <a:pt x="2206" y="427"/>
                  </a:cubicBezTo>
                  <a:cubicBezTo>
                    <a:pt x="2205" y="427"/>
                    <a:pt x="2204" y="428"/>
                    <a:pt x="2204" y="429"/>
                  </a:cubicBezTo>
                  <a:cubicBezTo>
                    <a:pt x="2086" y="611"/>
                    <a:pt x="1962" y="665"/>
                    <a:pt x="1828" y="665"/>
                  </a:cubicBezTo>
                  <a:cubicBezTo>
                    <a:pt x="1638" y="665"/>
                    <a:pt x="1429" y="555"/>
                    <a:pt x="1191" y="548"/>
                  </a:cubicBezTo>
                  <a:cubicBezTo>
                    <a:pt x="1489" y="370"/>
                    <a:pt x="1894" y="548"/>
                    <a:pt x="1906" y="48"/>
                  </a:cubicBezTo>
                  <a:lnTo>
                    <a:pt x="1906" y="48"/>
                  </a:lnTo>
                  <a:cubicBezTo>
                    <a:pt x="1814" y="90"/>
                    <a:pt x="1719" y="99"/>
                    <a:pt x="1623" y="99"/>
                  </a:cubicBezTo>
                  <a:cubicBezTo>
                    <a:pt x="1540" y="99"/>
                    <a:pt x="1458" y="92"/>
                    <a:pt x="1379" y="92"/>
                  </a:cubicBezTo>
                  <a:cubicBezTo>
                    <a:pt x="1287" y="92"/>
                    <a:pt x="1199" y="102"/>
                    <a:pt x="1120" y="144"/>
                  </a:cubicBezTo>
                  <a:cubicBezTo>
                    <a:pt x="1064" y="177"/>
                    <a:pt x="1020" y="190"/>
                    <a:pt x="982" y="190"/>
                  </a:cubicBezTo>
                  <a:cubicBezTo>
                    <a:pt x="860" y="190"/>
                    <a:pt x="816" y="49"/>
                    <a:pt x="715"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5"/>
            <p:cNvSpPr/>
            <p:nvPr/>
          </p:nvSpPr>
          <p:spPr>
            <a:xfrm>
              <a:off x="5309875" y="1942325"/>
              <a:ext cx="103025" cy="13600"/>
            </a:xfrm>
            <a:custGeom>
              <a:avLst/>
              <a:gdLst/>
              <a:ahLst/>
              <a:cxnLst/>
              <a:rect l="l" t="t" r="r" b="b"/>
              <a:pathLst>
                <a:path w="4121" h="544" extrusionOk="0">
                  <a:moveTo>
                    <a:pt x="727" y="1"/>
                  </a:moveTo>
                  <a:cubicBezTo>
                    <a:pt x="683" y="7"/>
                    <a:pt x="639" y="9"/>
                    <a:pt x="594" y="9"/>
                  </a:cubicBezTo>
                  <a:cubicBezTo>
                    <a:pt x="526" y="9"/>
                    <a:pt x="458" y="5"/>
                    <a:pt x="390" y="5"/>
                  </a:cubicBezTo>
                  <a:cubicBezTo>
                    <a:pt x="249" y="5"/>
                    <a:pt x="114" y="24"/>
                    <a:pt x="1" y="144"/>
                  </a:cubicBezTo>
                  <a:cubicBezTo>
                    <a:pt x="143" y="179"/>
                    <a:pt x="203" y="275"/>
                    <a:pt x="167" y="418"/>
                  </a:cubicBezTo>
                  <a:cubicBezTo>
                    <a:pt x="675" y="504"/>
                    <a:pt x="1189" y="544"/>
                    <a:pt x="1712" y="544"/>
                  </a:cubicBezTo>
                  <a:cubicBezTo>
                    <a:pt x="1840" y="544"/>
                    <a:pt x="1968" y="541"/>
                    <a:pt x="2096" y="537"/>
                  </a:cubicBezTo>
                  <a:cubicBezTo>
                    <a:pt x="2217" y="532"/>
                    <a:pt x="2338" y="531"/>
                    <a:pt x="2459" y="531"/>
                  </a:cubicBezTo>
                  <a:cubicBezTo>
                    <a:pt x="2591" y="531"/>
                    <a:pt x="2723" y="532"/>
                    <a:pt x="2855" y="532"/>
                  </a:cubicBezTo>
                  <a:cubicBezTo>
                    <a:pt x="3256" y="532"/>
                    <a:pt x="3654" y="520"/>
                    <a:pt x="4049" y="418"/>
                  </a:cubicBezTo>
                  <a:cubicBezTo>
                    <a:pt x="4120" y="346"/>
                    <a:pt x="4120" y="275"/>
                    <a:pt x="4096" y="179"/>
                  </a:cubicBezTo>
                  <a:cubicBezTo>
                    <a:pt x="4061" y="168"/>
                    <a:pt x="4049" y="156"/>
                    <a:pt x="4013" y="132"/>
                  </a:cubicBezTo>
                  <a:cubicBezTo>
                    <a:pt x="3608" y="68"/>
                    <a:pt x="3203" y="26"/>
                    <a:pt x="2799" y="26"/>
                  </a:cubicBezTo>
                  <a:cubicBezTo>
                    <a:pt x="2596" y="26"/>
                    <a:pt x="2394" y="37"/>
                    <a:pt x="2191" y="60"/>
                  </a:cubicBezTo>
                  <a:cubicBezTo>
                    <a:pt x="1931" y="93"/>
                    <a:pt x="1660" y="143"/>
                    <a:pt x="1390" y="143"/>
                  </a:cubicBezTo>
                  <a:cubicBezTo>
                    <a:pt x="1166" y="143"/>
                    <a:pt x="943" y="109"/>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5"/>
            <p:cNvSpPr/>
            <p:nvPr/>
          </p:nvSpPr>
          <p:spPr>
            <a:xfrm>
              <a:off x="5707850" y="2014100"/>
              <a:ext cx="99725" cy="15275"/>
            </a:xfrm>
            <a:custGeom>
              <a:avLst/>
              <a:gdLst/>
              <a:ahLst/>
              <a:cxnLst/>
              <a:rect l="l" t="t" r="r" b="b"/>
              <a:pathLst>
                <a:path w="3989" h="611" extrusionOk="0">
                  <a:moveTo>
                    <a:pt x="1084" y="1"/>
                  </a:moveTo>
                  <a:cubicBezTo>
                    <a:pt x="918" y="1"/>
                    <a:pt x="751" y="7"/>
                    <a:pt x="584" y="23"/>
                  </a:cubicBezTo>
                  <a:cubicBezTo>
                    <a:pt x="381" y="142"/>
                    <a:pt x="143" y="214"/>
                    <a:pt x="0" y="452"/>
                  </a:cubicBezTo>
                  <a:cubicBezTo>
                    <a:pt x="76" y="532"/>
                    <a:pt x="153" y="560"/>
                    <a:pt x="231" y="560"/>
                  </a:cubicBezTo>
                  <a:cubicBezTo>
                    <a:pt x="349" y="560"/>
                    <a:pt x="469" y="495"/>
                    <a:pt x="584" y="452"/>
                  </a:cubicBezTo>
                  <a:cubicBezTo>
                    <a:pt x="631" y="440"/>
                    <a:pt x="667" y="440"/>
                    <a:pt x="715" y="440"/>
                  </a:cubicBezTo>
                  <a:cubicBezTo>
                    <a:pt x="762" y="440"/>
                    <a:pt x="810" y="452"/>
                    <a:pt x="846" y="452"/>
                  </a:cubicBezTo>
                  <a:lnTo>
                    <a:pt x="905" y="464"/>
                  </a:lnTo>
                  <a:cubicBezTo>
                    <a:pt x="932" y="460"/>
                    <a:pt x="958" y="458"/>
                    <a:pt x="984" y="458"/>
                  </a:cubicBezTo>
                  <a:cubicBezTo>
                    <a:pt x="1121" y="458"/>
                    <a:pt x="1251" y="505"/>
                    <a:pt x="1381" y="535"/>
                  </a:cubicBezTo>
                  <a:cubicBezTo>
                    <a:pt x="1492" y="576"/>
                    <a:pt x="1606" y="611"/>
                    <a:pt x="1715" y="611"/>
                  </a:cubicBezTo>
                  <a:cubicBezTo>
                    <a:pt x="1829" y="611"/>
                    <a:pt x="1939" y="573"/>
                    <a:pt x="2036" y="464"/>
                  </a:cubicBezTo>
                  <a:cubicBezTo>
                    <a:pt x="2012" y="440"/>
                    <a:pt x="1989" y="416"/>
                    <a:pt x="1953" y="392"/>
                  </a:cubicBezTo>
                  <a:lnTo>
                    <a:pt x="1953" y="392"/>
                  </a:lnTo>
                  <a:cubicBezTo>
                    <a:pt x="2001" y="404"/>
                    <a:pt x="2024" y="416"/>
                    <a:pt x="2060" y="452"/>
                  </a:cubicBezTo>
                  <a:cubicBezTo>
                    <a:pt x="2247" y="556"/>
                    <a:pt x="2442" y="583"/>
                    <a:pt x="2643" y="583"/>
                  </a:cubicBezTo>
                  <a:cubicBezTo>
                    <a:pt x="2787" y="583"/>
                    <a:pt x="2935" y="569"/>
                    <a:pt x="3084" y="559"/>
                  </a:cubicBezTo>
                  <a:cubicBezTo>
                    <a:pt x="3248" y="545"/>
                    <a:pt x="3411" y="513"/>
                    <a:pt x="3575" y="513"/>
                  </a:cubicBezTo>
                  <a:cubicBezTo>
                    <a:pt x="3685" y="513"/>
                    <a:pt x="3795" y="528"/>
                    <a:pt x="3906" y="571"/>
                  </a:cubicBezTo>
                  <a:cubicBezTo>
                    <a:pt x="3989" y="487"/>
                    <a:pt x="3989" y="380"/>
                    <a:pt x="3906" y="285"/>
                  </a:cubicBezTo>
                  <a:cubicBezTo>
                    <a:pt x="3873" y="133"/>
                    <a:pt x="3840" y="20"/>
                    <a:pt x="3680" y="20"/>
                  </a:cubicBezTo>
                  <a:cubicBezTo>
                    <a:pt x="3665" y="20"/>
                    <a:pt x="3649" y="21"/>
                    <a:pt x="3632" y="23"/>
                  </a:cubicBezTo>
                  <a:cubicBezTo>
                    <a:pt x="3477" y="35"/>
                    <a:pt x="3322" y="59"/>
                    <a:pt x="3155" y="83"/>
                  </a:cubicBezTo>
                  <a:cubicBezTo>
                    <a:pt x="3076" y="86"/>
                    <a:pt x="2996" y="87"/>
                    <a:pt x="2917" y="87"/>
                  </a:cubicBezTo>
                  <a:cubicBezTo>
                    <a:pt x="2306" y="87"/>
                    <a:pt x="1699"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5"/>
            <p:cNvSpPr/>
            <p:nvPr/>
          </p:nvSpPr>
          <p:spPr>
            <a:xfrm>
              <a:off x="5883750" y="1951650"/>
              <a:ext cx="128025" cy="12725"/>
            </a:xfrm>
            <a:custGeom>
              <a:avLst/>
              <a:gdLst/>
              <a:ahLst/>
              <a:cxnLst/>
              <a:rect l="l" t="t" r="r" b="b"/>
              <a:pathLst>
                <a:path w="5121" h="509" extrusionOk="0">
                  <a:moveTo>
                    <a:pt x="4185" y="0"/>
                  </a:moveTo>
                  <a:cubicBezTo>
                    <a:pt x="4127" y="0"/>
                    <a:pt x="4070" y="3"/>
                    <a:pt x="4013" y="9"/>
                  </a:cubicBezTo>
                  <a:cubicBezTo>
                    <a:pt x="3501" y="45"/>
                    <a:pt x="2992" y="53"/>
                    <a:pt x="2482" y="53"/>
                  </a:cubicBezTo>
                  <a:cubicBezTo>
                    <a:pt x="1971" y="53"/>
                    <a:pt x="1459" y="45"/>
                    <a:pt x="941" y="45"/>
                  </a:cubicBezTo>
                  <a:cubicBezTo>
                    <a:pt x="907" y="45"/>
                    <a:pt x="872" y="44"/>
                    <a:pt x="837" y="44"/>
                  </a:cubicBezTo>
                  <a:cubicBezTo>
                    <a:pt x="610" y="44"/>
                    <a:pt x="387" y="53"/>
                    <a:pt x="191" y="187"/>
                  </a:cubicBezTo>
                  <a:cubicBezTo>
                    <a:pt x="161" y="174"/>
                    <a:pt x="132" y="166"/>
                    <a:pt x="107" y="166"/>
                  </a:cubicBezTo>
                  <a:cubicBezTo>
                    <a:pt x="64" y="166"/>
                    <a:pt x="32" y="191"/>
                    <a:pt x="25" y="259"/>
                  </a:cubicBezTo>
                  <a:cubicBezTo>
                    <a:pt x="1" y="330"/>
                    <a:pt x="37" y="390"/>
                    <a:pt x="108" y="426"/>
                  </a:cubicBezTo>
                  <a:cubicBezTo>
                    <a:pt x="227" y="461"/>
                    <a:pt x="346" y="437"/>
                    <a:pt x="453" y="509"/>
                  </a:cubicBezTo>
                  <a:cubicBezTo>
                    <a:pt x="690" y="371"/>
                    <a:pt x="944" y="339"/>
                    <a:pt x="1193" y="339"/>
                  </a:cubicBezTo>
                  <a:cubicBezTo>
                    <a:pt x="1245" y="339"/>
                    <a:pt x="1296" y="340"/>
                    <a:pt x="1346" y="342"/>
                  </a:cubicBezTo>
                  <a:cubicBezTo>
                    <a:pt x="1798" y="362"/>
                    <a:pt x="2246" y="410"/>
                    <a:pt x="2695" y="410"/>
                  </a:cubicBezTo>
                  <a:cubicBezTo>
                    <a:pt x="3062" y="410"/>
                    <a:pt x="3429" y="378"/>
                    <a:pt x="3799" y="271"/>
                  </a:cubicBezTo>
                  <a:cubicBezTo>
                    <a:pt x="3813" y="267"/>
                    <a:pt x="3827" y="266"/>
                    <a:pt x="3840" y="266"/>
                  </a:cubicBezTo>
                  <a:cubicBezTo>
                    <a:pt x="3873" y="266"/>
                    <a:pt x="3905" y="274"/>
                    <a:pt x="3930" y="283"/>
                  </a:cubicBezTo>
                  <a:cubicBezTo>
                    <a:pt x="4322" y="386"/>
                    <a:pt x="4488" y="429"/>
                    <a:pt x="4640" y="429"/>
                  </a:cubicBezTo>
                  <a:cubicBezTo>
                    <a:pt x="4752" y="429"/>
                    <a:pt x="4856" y="406"/>
                    <a:pt x="5037" y="366"/>
                  </a:cubicBezTo>
                  <a:cubicBezTo>
                    <a:pt x="5121" y="271"/>
                    <a:pt x="5121" y="187"/>
                    <a:pt x="5049" y="92"/>
                  </a:cubicBezTo>
                  <a:cubicBezTo>
                    <a:pt x="4763" y="63"/>
                    <a:pt x="4468" y="0"/>
                    <a:pt x="4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5"/>
            <p:cNvSpPr/>
            <p:nvPr/>
          </p:nvSpPr>
          <p:spPr>
            <a:xfrm>
              <a:off x="5447400" y="1838750"/>
              <a:ext cx="109550" cy="13975"/>
            </a:xfrm>
            <a:custGeom>
              <a:avLst/>
              <a:gdLst/>
              <a:ahLst/>
              <a:cxnLst/>
              <a:rect l="l" t="t" r="r" b="b"/>
              <a:pathLst>
                <a:path w="4382" h="559" extrusionOk="0">
                  <a:moveTo>
                    <a:pt x="4263" y="0"/>
                  </a:moveTo>
                  <a:cubicBezTo>
                    <a:pt x="4146" y="22"/>
                    <a:pt x="4011" y="99"/>
                    <a:pt x="3898" y="99"/>
                  </a:cubicBezTo>
                  <a:cubicBezTo>
                    <a:pt x="3884" y="99"/>
                    <a:pt x="3871" y="98"/>
                    <a:pt x="3858" y="96"/>
                  </a:cubicBezTo>
                  <a:cubicBezTo>
                    <a:pt x="3572" y="56"/>
                    <a:pt x="3286" y="41"/>
                    <a:pt x="3001" y="41"/>
                  </a:cubicBezTo>
                  <a:cubicBezTo>
                    <a:pt x="2429" y="41"/>
                    <a:pt x="1858" y="100"/>
                    <a:pt x="1286" y="131"/>
                  </a:cubicBezTo>
                  <a:cubicBezTo>
                    <a:pt x="1247" y="134"/>
                    <a:pt x="1207" y="135"/>
                    <a:pt x="1167" y="135"/>
                  </a:cubicBezTo>
                  <a:cubicBezTo>
                    <a:pt x="1014" y="135"/>
                    <a:pt x="859" y="121"/>
                    <a:pt x="706" y="121"/>
                  </a:cubicBezTo>
                  <a:cubicBezTo>
                    <a:pt x="500" y="121"/>
                    <a:pt x="298" y="146"/>
                    <a:pt x="107" y="262"/>
                  </a:cubicBezTo>
                  <a:cubicBezTo>
                    <a:pt x="0" y="429"/>
                    <a:pt x="155" y="477"/>
                    <a:pt x="238" y="548"/>
                  </a:cubicBezTo>
                  <a:cubicBezTo>
                    <a:pt x="396" y="555"/>
                    <a:pt x="554" y="558"/>
                    <a:pt x="712" y="558"/>
                  </a:cubicBezTo>
                  <a:cubicBezTo>
                    <a:pt x="1798" y="558"/>
                    <a:pt x="2878" y="413"/>
                    <a:pt x="3965" y="413"/>
                  </a:cubicBezTo>
                  <a:cubicBezTo>
                    <a:pt x="4064" y="413"/>
                    <a:pt x="4163" y="415"/>
                    <a:pt x="4263" y="417"/>
                  </a:cubicBezTo>
                  <a:cubicBezTo>
                    <a:pt x="4382" y="274"/>
                    <a:pt x="4382" y="131"/>
                    <a:pt x="4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5"/>
            <p:cNvSpPr/>
            <p:nvPr/>
          </p:nvSpPr>
          <p:spPr>
            <a:xfrm>
              <a:off x="5997750" y="1774550"/>
              <a:ext cx="65525" cy="29425"/>
            </a:xfrm>
            <a:custGeom>
              <a:avLst/>
              <a:gdLst/>
              <a:ahLst/>
              <a:cxnLst/>
              <a:rect l="l" t="t" r="r" b="b"/>
              <a:pathLst>
                <a:path w="2621" h="1177" extrusionOk="0">
                  <a:moveTo>
                    <a:pt x="1419" y="1"/>
                  </a:moveTo>
                  <a:cubicBezTo>
                    <a:pt x="1151" y="1"/>
                    <a:pt x="881" y="30"/>
                    <a:pt x="608" y="80"/>
                  </a:cubicBezTo>
                  <a:cubicBezTo>
                    <a:pt x="525" y="163"/>
                    <a:pt x="406" y="211"/>
                    <a:pt x="358" y="342"/>
                  </a:cubicBezTo>
                  <a:cubicBezTo>
                    <a:pt x="263" y="521"/>
                    <a:pt x="144" y="675"/>
                    <a:pt x="49" y="842"/>
                  </a:cubicBezTo>
                  <a:cubicBezTo>
                    <a:pt x="1" y="961"/>
                    <a:pt x="49" y="1033"/>
                    <a:pt x="144" y="1092"/>
                  </a:cubicBezTo>
                  <a:cubicBezTo>
                    <a:pt x="322" y="1164"/>
                    <a:pt x="501" y="1164"/>
                    <a:pt x="703" y="1175"/>
                  </a:cubicBezTo>
                  <a:cubicBezTo>
                    <a:pt x="793" y="1171"/>
                    <a:pt x="883" y="1169"/>
                    <a:pt x="973" y="1169"/>
                  </a:cubicBezTo>
                  <a:cubicBezTo>
                    <a:pt x="1163" y="1169"/>
                    <a:pt x="1353" y="1176"/>
                    <a:pt x="1540" y="1176"/>
                  </a:cubicBezTo>
                  <a:cubicBezTo>
                    <a:pt x="1733" y="1176"/>
                    <a:pt x="1922" y="1169"/>
                    <a:pt x="2108" y="1140"/>
                  </a:cubicBezTo>
                  <a:cubicBezTo>
                    <a:pt x="2192" y="1104"/>
                    <a:pt x="2263" y="1080"/>
                    <a:pt x="2323" y="1033"/>
                  </a:cubicBezTo>
                  <a:cubicBezTo>
                    <a:pt x="2454" y="806"/>
                    <a:pt x="2311" y="699"/>
                    <a:pt x="2156" y="604"/>
                  </a:cubicBezTo>
                  <a:cubicBezTo>
                    <a:pt x="2073" y="556"/>
                    <a:pt x="1965" y="544"/>
                    <a:pt x="1858" y="544"/>
                  </a:cubicBezTo>
                  <a:lnTo>
                    <a:pt x="1858" y="502"/>
                  </a:lnTo>
                  <a:lnTo>
                    <a:pt x="1858" y="502"/>
                  </a:lnTo>
                  <a:cubicBezTo>
                    <a:pt x="1876" y="501"/>
                    <a:pt x="1897" y="500"/>
                    <a:pt x="1918" y="497"/>
                  </a:cubicBezTo>
                  <a:cubicBezTo>
                    <a:pt x="1937" y="493"/>
                    <a:pt x="1956" y="492"/>
                    <a:pt x="1976" y="492"/>
                  </a:cubicBezTo>
                  <a:cubicBezTo>
                    <a:pt x="2097" y="492"/>
                    <a:pt x="2221" y="552"/>
                    <a:pt x="2344" y="552"/>
                  </a:cubicBezTo>
                  <a:cubicBezTo>
                    <a:pt x="2397" y="552"/>
                    <a:pt x="2450" y="541"/>
                    <a:pt x="2501" y="509"/>
                  </a:cubicBezTo>
                  <a:cubicBezTo>
                    <a:pt x="2620" y="306"/>
                    <a:pt x="2525" y="199"/>
                    <a:pt x="2335" y="128"/>
                  </a:cubicBezTo>
                  <a:cubicBezTo>
                    <a:pt x="2030" y="39"/>
                    <a:pt x="1725" y="1"/>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5"/>
            <p:cNvSpPr/>
            <p:nvPr/>
          </p:nvSpPr>
          <p:spPr>
            <a:xfrm>
              <a:off x="5336975" y="1877450"/>
              <a:ext cx="110450" cy="11025"/>
            </a:xfrm>
            <a:custGeom>
              <a:avLst/>
              <a:gdLst/>
              <a:ahLst/>
              <a:cxnLst/>
              <a:rect l="l" t="t" r="r" b="b"/>
              <a:pathLst>
                <a:path w="4418" h="441" extrusionOk="0">
                  <a:moveTo>
                    <a:pt x="95" y="0"/>
                  </a:moveTo>
                  <a:lnTo>
                    <a:pt x="95" y="0"/>
                  </a:lnTo>
                  <a:cubicBezTo>
                    <a:pt x="0" y="179"/>
                    <a:pt x="167" y="203"/>
                    <a:pt x="238" y="298"/>
                  </a:cubicBezTo>
                  <a:cubicBezTo>
                    <a:pt x="417" y="393"/>
                    <a:pt x="631" y="441"/>
                    <a:pt x="845" y="441"/>
                  </a:cubicBezTo>
                  <a:cubicBezTo>
                    <a:pt x="1881" y="429"/>
                    <a:pt x="2917" y="429"/>
                    <a:pt x="3965" y="417"/>
                  </a:cubicBezTo>
                  <a:cubicBezTo>
                    <a:pt x="4060" y="250"/>
                    <a:pt x="4417" y="334"/>
                    <a:pt x="4393" y="12"/>
                  </a:cubicBezTo>
                  <a:lnTo>
                    <a:pt x="4393" y="12"/>
                  </a:lnTo>
                  <a:cubicBezTo>
                    <a:pt x="3572" y="26"/>
                    <a:pt x="2746" y="47"/>
                    <a:pt x="1921" y="47"/>
                  </a:cubicBezTo>
                  <a:cubicBezTo>
                    <a:pt x="1311" y="47"/>
                    <a:pt x="702" y="36"/>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5"/>
            <p:cNvSpPr/>
            <p:nvPr/>
          </p:nvSpPr>
          <p:spPr>
            <a:xfrm>
              <a:off x="5624200" y="2096725"/>
              <a:ext cx="110150" cy="18200"/>
            </a:xfrm>
            <a:custGeom>
              <a:avLst/>
              <a:gdLst/>
              <a:ahLst/>
              <a:cxnLst/>
              <a:rect l="l" t="t" r="r" b="b"/>
              <a:pathLst>
                <a:path w="4406" h="728" extrusionOk="0">
                  <a:moveTo>
                    <a:pt x="519" y="1"/>
                  </a:moveTo>
                  <a:cubicBezTo>
                    <a:pt x="399" y="1"/>
                    <a:pt x="277" y="12"/>
                    <a:pt x="155" y="40"/>
                  </a:cubicBezTo>
                  <a:cubicBezTo>
                    <a:pt x="60" y="76"/>
                    <a:pt x="13" y="135"/>
                    <a:pt x="1" y="230"/>
                  </a:cubicBezTo>
                  <a:cubicBezTo>
                    <a:pt x="60" y="457"/>
                    <a:pt x="239" y="540"/>
                    <a:pt x="429" y="588"/>
                  </a:cubicBezTo>
                  <a:cubicBezTo>
                    <a:pt x="1001" y="617"/>
                    <a:pt x="1569" y="728"/>
                    <a:pt x="2137" y="728"/>
                  </a:cubicBezTo>
                  <a:cubicBezTo>
                    <a:pt x="2492" y="728"/>
                    <a:pt x="2847" y="684"/>
                    <a:pt x="3203" y="552"/>
                  </a:cubicBezTo>
                  <a:cubicBezTo>
                    <a:pt x="3203" y="540"/>
                    <a:pt x="3215" y="540"/>
                    <a:pt x="3263" y="528"/>
                  </a:cubicBezTo>
                  <a:cubicBezTo>
                    <a:pt x="3269" y="525"/>
                    <a:pt x="3277" y="523"/>
                    <a:pt x="3286" y="523"/>
                  </a:cubicBezTo>
                  <a:cubicBezTo>
                    <a:pt x="3311" y="523"/>
                    <a:pt x="3344" y="534"/>
                    <a:pt x="3370" y="552"/>
                  </a:cubicBezTo>
                  <a:cubicBezTo>
                    <a:pt x="3469" y="618"/>
                    <a:pt x="3567" y="641"/>
                    <a:pt x="3663" y="641"/>
                  </a:cubicBezTo>
                  <a:cubicBezTo>
                    <a:pt x="3809" y="641"/>
                    <a:pt x="3953" y="588"/>
                    <a:pt x="4096" y="552"/>
                  </a:cubicBezTo>
                  <a:cubicBezTo>
                    <a:pt x="4239" y="468"/>
                    <a:pt x="4406" y="373"/>
                    <a:pt x="4358" y="159"/>
                  </a:cubicBezTo>
                  <a:cubicBezTo>
                    <a:pt x="3453" y="135"/>
                    <a:pt x="2560" y="123"/>
                    <a:pt x="1656" y="111"/>
                  </a:cubicBezTo>
                  <a:cubicBezTo>
                    <a:pt x="1284" y="111"/>
                    <a:pt x="905"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5"/>
            <p:cNvSpPr/>
            <p:nvPr/>
          </p:nvSpPr>
          <p:spPr>
            <a:xfrm>
              <a:off x="5373275" y="1762150"/>
              <a:ext cx="152725" cy="10750"/>
            </a:xfrm>
            <a:custGeom>
              <a:avLst/>
              <a:gdLst/>
              <a:ahLst/>
              <a:cxnLst/>
              <a:rect l="l" t="t" r="r" b="b"/>
              <a:pathLst>
                <a:path w="6109" h="430" extrusionOk="0">
                  <a:moveTo>
                    <a:pt x="4403" y="0"/>
                  </a:moveTo>
                  <a:cubicBezTo>
                    <a:pt x="3465" y="0"/>
                    <a:pt x="2528" y="41"/>
                    <a:pt x="1587" y="41"/>
                  </a:cubicBezTo>
                  <a:cubicBezTo>
                    <a:pt x="1507" y="41"/>
                    <a:pt x="1426" y="41"/>
                    <a:pt x="1346" y="40"/>
                  </a:cubicBezTo>
                  <a:cubicBezTo>
                    <a:pt x="1242" y="89"/>
                    <a:pt x="1134" y="105"/>
                    <a:pt x="1023" y="105"/>
                  </a:cubicBezTo>
                  <a:cubicBezTo>
                    <a:pt x="836" y="105"/>
                    <a:pt x="644" y="60"/>
                    <a:pt x="456" y="60"/>
                  </a:cubicBezTo>
                  <a:cubicBezTo>
                    <a:pt x="299" y="60"/>
                    <a:pt x="145" y="92"/>
                    <a:pt x="1" y="207"/>
                  </a:cubicBezTo>
                  <a:cubicBezTo>
                    <a:pt x="296" y="307"/>
                    <a:pt x="596" y="329"/>
                    <a:pt x="898" y="329"/>
                  </a:cubicBezTo>
                  <a:cubicBezTo>
                    <a:pt x="1136" y="329"/>
                    <a:pt x="1375" y="316"/>
                    <a:pt x="1614" y="316"/>
                  </a:cubicBezTo>
                  <a:cubicBezTo>
                    <a:pt x="1719" y="316"/>
                    <a:pt x="1824" y="318"/>
                    <a:pt x="1929" y="326"/>
                  </a:cubicBezTo>
                  <a:cubicBezTo>
                    <a:pt x="1929" y="302"/>
                    <a:pt x="1941" y="278"/>
                    <a:pt x="1977" y="278"/>
                  </a:cubicBezTo>
                  <a:cubicBezTo>
                    <a:pt x="2037" y="278"/>
                    <a:pt x="2060" y="290"/>
                    <a:pt x="2072" y="350"/>
                  </a:cubicBezTo>
                  <a:cubicBezTo>
                    <a:pt x="2176" y="409"/>
                    <a:pt x="2277" y="429"/>
                    <a:pt x="2377" y="429"/>
                  </a:cubicBezTo>
                  <a:cubicBezTo>
                    <a:pt x="2591" y="429"/>
                    <a:pt x="2801" y="337"/>
                    <a:pt x="3021" y="337"/>
                  </a:cubicBezTo>
                  <a:cubicBezTo>
                    <a:pt x="3030" y="337"/>
                    <a:pt x="3040" y="338"/>
                    <a:pt x="3049" y="338"/>
                  </a:cubicBezTo>
                  <a:cubicBezTo>
                    <a:pt x="3274" y="345"/>
                    <a:pt x="3499" y="348"/>
                    <a:pt x="3724" y="348"/>
                  </a:cubicBezTo>
                  <a:cubicBezTo>
                    <a:pt x="4225" y="348"/>
                    <a:pt x="4726" y="334"/>
                    <a:pt x="5227" y="326"/>
                  </a:cubicBezTo>
                  <a:cubicBezTo>
                    <a:pt x="5307" y="271"/>
                    <a:pt x="5381" y="247"/>
                    <a:pt x="5455" y="247"/>
                  </a:cubicBezTo>
                  <a:cubicBezTo>
                    <a:pt x="5524" y="247"/>
                    <a:pt x="5593" y="268"/>
                    <a:pt x="5668" y="302"/>
                  </a:cubicBezTo>
                  <a:cubicBezTo>
                    <a:pt x="5751" y="302"/>
                    <a:pt x="5847" y="326"/>
                    <a:pt x="5930" y="338"/>
                  </a:cubicBezTo>
                  <a:cubicBezTo>
                    <a:pt x="5951" y="346"/>
                    <a:pt x="5976" y="352"/>
                    <a:pt x="6000" y="352"/>
                  </a:cubicBezTo>
                  <a:cubicBezTo>
                    <a:pt x="6046" y="352"/>
                    <a:pt x="6089" y="333"/>
                    <a:pt x="6097" y="278"/>
                  </a:cubicBezTo>
                  <a:cubicBezTo>
                    <a:pt x="6109" y="64"/>
                    <a:pt x="5906" y="112"/>
                    <a:pt x="5799" y="40"/>
                  </a:cubicBezTo>
                  <a:cubicBezTo>
                    <a:pt x="5333" y="10"/>
                    <a:pt x="4868" y="0"/>
                    <a:pt x="4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35"/>
            <p:cNvSpPr/>
            <p:nvPr/>
          </p:nvSpPr>
          <p:spPr>
            <a:xfrm>
              <a:off x="5757850" y="2100625"/>
              <a:ext cx="105700" cy="9950"/>
            </a:xfrm>
            <a:custGeom>
              <a:avLst/>
              <a:gdLst/>
              <a:ahLst/>
              <a:cxnLst/>
              <a:rect l="l" t="t" r="r" b="b"/>
              <a:pathLst>
                <a:path w="4228" h="398" extrusionOk="0">
                  <a:moveTo>
                    <a:pt x="3942" y="1"/>
                  </a:moveTo>
                  <a:cubicBezTo>
                    <a:pt x="3898" y="1"/>
                    <a:pt x="3854" y="3"/>
                    <a:pt x="3811" y="3"/>
                  </a:cubicBezTo>
                  <a:lnTo>
                    <a:pt x="24" y="3"/>
                  </a:lnTo>
                  <a:cubicBezTo>
                    <a:pt x="1" y="241"/>
                    <a:pt x="191" y="241"/>
                    <a:pt x="346" y="277"/>
                  </a:cubicBezTo>
                  <a:cubicBezTo>
                    <a:pt x="471" y="384"/>
                    <a:pt x="629" y="397"/>
                    <a:pt x="791" y="397"/>
                  </a:cubicBezTo>
                  <a:cubicBezTo>
                    <a:pt x="845" y="397"/>
                    <a:pt x="899" y="396"/>
                    <a:pt x="953" y="396"/>
                  </a:cubicBezTo>
                  <a:cubicBezTo>
                    <a:pt x="1894" y="384"/>
                    <a:pt x="2822" y="384"/>
                    <a:pt x="3763" y="372"/>
                  </a:cubicBezTo>
                  <a:cubicBezTo>
                    <a:pt x="3811" y="336"/>
                    <a:pt x="3822" y="312"/>
                    <a:pt x="3834" y="253"/>
                  </a:cubicBezTo>
                  <a:cubicBezTo>
                    <a:pt x="3941" y="182"/>
                    <a:pt x="4096" y="265"/>
                    <a:pt x="4180" y="158"/>
                  </a:cubicBezTo>
                  <a:cubicBezTo>
                    <a:pt x="4192" y="134"/>
                    <a:pt x="4215" y="122"/>
                    <a:pt x="4227" y="86"/>
                  </a:cubicBezTo>
                  <a:cubicBezTo>
                    <a:pt x="4137" y="12"/>
                    <a:pt x="4040" y="1"/>
                    <a:pt x="39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35"/>
            <p:cNvSpPr/>
            <p:nvPr/>
          </p:nvSpPr>
          <p:spPr>
            <a:xfrm>
              <a:off x="5518225" y="1762825"/>
              <a:ext cx="111950" cy="14575"/>
            </a:xfrm>
            <a:custGeom>
              <a:avLst/>
              <a:gdLst/>
              <a:ahLst/>
              <a:cxnLst/>
              <a:rect l="l" t="t" r="r" b="b"/>
              <a:pathLst>
                <a:path w="4478" h="583" extrusionOk="0">
                  <a:moveTo>
                    <a:pt x="354" y="1"/>
                  </a:moveTo>
                  <a:cubicBezTo>
                    <a:pt x="241" y="1"/>
                    <a:pt x="127" y="8"/>
                    <a:pt x="13" y="25"/>
                  </a:cubicBezTo>
                  <a:cubicBezTo>
                    <a:pt x="1" y="144"/>
                    <a:pt x="346" y="120"/>
                    <a:pt x="132" y="311"/>
                  </a:cubicBezTo>
                  <a:cubicBezTo>
                    <a:pt x="203" y="335"/>
                    <a:pt x="299" y="418"/>
                    <a:pt x="382" y="430"/>
                  </a:cubicBezTo>
                  <a:cubicBezTo>
                    <a:pt x="494" y="426"/>
                    <a:pt x="606" y="424"/>
                    <a:pt x="717" y="424"/>
                  </a:cubicBezTo>
                  <a:cubicBezTo>
                    <a:pt x="1739" y="424"/>
                    <a:pt x="2748" y="582"/>
                    <a:pt x="3762" y="582"/>
                  </a:cubicBezTo>
                  <a:cubicBezTo>
                    <a:pt x="3897" y="582"/>
                    <a:pt x="4033" y="579"/>
                    <a:pt x="4168" y="573"/>
                  </a:cubicBezTo>
                  <a:cubicBezTo>
                    <a:pt x="4252" y="454"/>
                    <a:pt x="4430" y="442"/>
                    <a:pt x="4478" y="275"/>
                  </a:cubicBezTo>
                  <a:cubicBezTo>
                    <a:pt x="4279" y="181"/>
                    <a:pt x="4075" y="162"/>
                    <a:pt x="3870" y="162"/>
                  </a:cubicBezTo>
                  <a:cubicBezTo>
                    <a:pt x="3722" y="162"/>
                    <a:pt x="3573" y="172"/>
                    <a:pt x="3425" y="172"/>
                  </a:cubicBezTo>
                  <a:cubicBezTo>
                    <a:pt x="3335" y="172"/>
                    <a:pt x="3245" y="168"/>
                    <a:pt x="3156" y="156"/>
                  </a:cubicBezTo>
                  <a:cubicBezTo>
                    <a:pt x="3120" y="192"/>
                    <a:pt x="3109" y="216"/>
                    <a:pt x="3097" y="251"/>
                  </a:cubicBezTo>
                  <a:lnTo>
                    <a:pt x="3061" y="204"/>
                  </a:lnTo>
                  <a:cubicBezTo>
                    <a:pt x="3085" y="204"/>
                    <a:pt x="3025" y="156"/>
                    <a:pt x="3025" y="156"/>
                  </a:cubicBezTo>
                  <a:cubicBezTo>
                    <a:pt x="2827" y="156"/>
                    <a:pt x="2618" y="151"/>
                    <a:pt x="2412" y="151"/>
                  </a:cubicBezTo>
                  <a:cubicBezTo>
                    <a:pt x="2309" y="151"/>
                    <a:pt x="2208" y="152"/>
                    <a:pt x="2108" y="156"/>
                  </a:cubicBezTo>
                  <a:cubicBezTo>
                    <a:pt x="2054" y="160"/>
                    <a:pt x="2001" y="162"/>
                    <a:pt x="1947" y="162"/>
                  </a:cubicBezTo>
                  <a:cubicBezTo>
                    <a:pt x="1420" y="162"/>
                    <a:pt x="893" y="1"/>
                    <a:pt x="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5"/>
            <p:cNvSpPr/>
            <p:nvPr/>
          </p:nvSpPr>
          <p:spPr>
            <a:xfrm>
              <a:off x="5919175" y="1793625"/>
              <a:ext cx="101225" cy="23675"/>
            </a:xfrm>
            <a:custGeom>
              <a:avLst/>
              <a:gdLst/>
              <a:ahLst/>
              <a:cxnLst/>
              <a:rect l="l" t="t" r="r" b="b"/>
              <a:pathLst>
                <a:path w="4049" h="947" extrusionOk="0">
                  <a:moveTo>
                    <a:pt x="1223" y="0"/>
                  </a:moveTo>
                  <a:cubicBezTo>
                    <a:pt x="1000" y="0"/>
                    <a:pt x="779" y="21"/>
                    <a:pt x="560" y="55"/>
                  </a:cubicBezTo>
                  <a:cubicBezTo>
                    <a:pt x="346" y="115"/>
                    <a:pt x="120" y="174"/>
                    <a:pt x="1" y="389"/>
                  </a:cubicBezTo>
                  <a:cubicBezTo>
                    <a:pt x="36" y="674"/>
                    <a:pt x="334" y="710"/>
                    <a:pt x="453" y="912"/>
                  </a:cubicBezTo>
                  <a:cubicBezTo>
                    <a:pt x="482" y="911"/>
                    <a:pt x="511" y="910"/>
                    <a:pt x="541" y="910"/>
                  </a:cubicBezTo>
                  <a:cubicBezTo>
                    <a:pt x="717" y="910"/>
                    <a:pt x="898" y="938"/>
                    <a:pt x="1077" y="938"/>
                  </a:cubicBezTo>
                  <a:cubicBezTo>
                    <a:pt x="1258" y="938"/>
                    <a:pt x="1437" y="909"/>
                    <a:pt x="1608" y="793"/>
                  </a:cubicBezTo>
                  <a:cubicBezTo>
                    <a:pt x="2024" y="890"/>
                    <a:pt x="2441" y="947"/>
                    <a:pt x="2854" y="947"/>
                  </a:cubicBezTo>
                  <a:cubicBezTo>
                    <a:pt x="3256" y="947"/>
                    <a:pt x="3655" y="893"/>
                    <a:pt x="4049" y="770"/>
                  </a:cubicBezTo>
                  <a:cubicBezTo>
                    <a:pt x="4013" y="710"/>
                    <a:pt x="3954" y="674"/>
                    <a:pt x="3870" y="639"/>
                  </a:cubicBezTo>
                  <a:cubicBezTo>
                    <a:pt x="3728" y="594"/>
                    <a:pt x="3580" y="583"/>
                    <a:pt x="3431" y="583"/>
                  </a:cubicBezTo>
                  <a:cubicBezTo>
                    <a:pt x="3291" y="583"/>
                    <a:pt x="3150" y="592"/>
                    <a:pt x="3010" y="592"/>
                  </a:cubicBezTo>
                  <a:cubicBezTo>
                    <a:pt x="2823" y="592"/>
                    <a:pt x="2639" y="575"/>
                    <a:pt x="2465" y="496"/>
                  </a:cubicBezTo>
                  <a:cubicBezTo>
                    <a:pt x="2299" y="353"/>
                    <a:pt x="2168" y="150"/>
                    <a:pt x="1941" y="79"/>
                  </a:cubicBezTo>
                  <a:cubicBezTo>
                    <a:pt x="1701" y="24"/>
                    <a:pt x="1462" y="0"/>
                    <a:pt x="1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5"/>
            <p:cNvSpPr/>
            <p:nvPr/>
          </p:nvSpPr>
          <p:spPr>
            <a:xfrm>
              <a:off x="5779875" y="1919550"/>
              <a:ext cx="74450" cy="15425"/>
            </a:xfrm>
            <a:custGeom>
              <a:avLst/>
              <a:gdLst/>
              <a:ahLst/>
              <a:cxnLst/>
              <a:rect l="l" t="t" r="r" b="b"/>
              <a:pathLst>
                <a:path w="2978" h="617" extrusionOk="0">
                  <a:moveTo>
                    <a:pt x="464" y="0"/>
                  </a:moveTo>
                  <a:cubicBezTo>
                    <a:pt x="305" y="0"/>
                    <a:pt x="149" y="39"/>
                    <a:pt x="1" y="174"/>
                  </a:cubicBezTo>
                  <a:cubicBezTo>
                    <a:pt x="1" y="305"/>
                    <a:pt x="60" y="376"/>
                    <a:pt x="155" y="436"/>
                  </a:cubicBezTo>
                  <a:cubicBezTo>
                    <a:pt x="393" y="471"/>
                    <a:pt x="620" y="483"/>
                    <a:pt x="858" y="531"/>
                  </a:cubicBezTo>
                  <a:cubicBezTo>
                    <a:pt x="1171" y="585"/>
                    <a:pt x="1479" y="617"/>
                    <a:pt x="1784" y="617"/>
                  </a:cubicBezTo>
                  <a:cubicBezTo>
                    <a:pt x="2152" y="617"/>
                    <a:pt x="2517" y="570"/>
                    <a:pt x="2882" y="459"/>
                  </a:cubicBezTo>
                  <a:cubicBezTo>
                    <a:pt x="2977" y="305"/>
                    <a:pt x="2810" y="245"/>
                    <a:pt x="2751" y="162"/>
                  </a:cubicBezTo>
                  <a:cubicBezTo>
                    <a:pt x="2459" y="62"/>
                    <a:pt x="2150" y="26"/>
                    <a:pt x="1842" y="26"/>
                  </a:cubicBezTo>
                  <a:cubicBezTo>
                    <a:pt x="1635" y="26"/>
                    <a:pt x="1428" y="43"/>
                    <a:pt x="1227" y="66"/>
                  </a:cubicBezTo>
                  <a:cubicBezTo>
                    <a:pt x="1193" y="70"/>
                    <a:pt x="1159" y="72"/>
                    <a:pt x="1126" y="72"/>
                  </a:cubicBezTo>
                  <a:cubicBezTo>
                    <a:pt x="904" y="72"/>
                    <a:pt x="681"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5"/>
            <p:cNvSpPr/>
            <p:nvPr/>
          </p:nvSpPr>
          <p:spPr>
            <a:xfrm>
              <a:off x="5972450" y="1989800"/>
              <a:ext cx="100325" cy="13875"/>
            </a:xfrm>
            <a:custGeom>
              <a:avLst/>
              <a:gdLst/>
              <a:ahLst/>
              <a:cxnLst/>
              <a:rect l="l" t="t" r="r" b="b"/>
              <a:pathLst>
                <a:path w="4013" h="555" extrusionOk="0">
                  <a:moveTo>
                    <a:pt x="1223" y="0"/>
                  </a:moveTo>
                  <a:cubicBezTo>
                    <a:pt x="936" y="0"/>
                    <a:pt x="645" y="88"/>
                    <a:pt x="358" y="102"/>
                  </a:cubicBezTo>
                  <a:cubicBezTo>
                    <a:pt x="287" y="221"/>
                    <a:pt x="1" y="114"/>
                    <a:pt x="60" y="364"/>
                  </a:cubicBezTo>
                  <a:cubicBezTo>
                    <a:pt x="185" y="376"/>
                    <a:pt x="310" y="397"/>
                    <a:pt x="437" y="397"/>
                  </a:cubicBezTo>
                  <a:cubicBezTo>
                    <a:pt x="563" y="397"/>
                    <a:pt x="691" y="376"/>
                    <a:pt x="822" y="304"/>
                  </a:cubicBezTo>
                  <a:cubicBezTo>
                    <a:pt x="857" y="291"/>
                    <a:pt x="937" y="285"/>
                    <a:pt x="997" y="285"/>
                  </a:cubicBezTo>
                  <a:cubicBezTo>
                    <a:pt x="1040" y="285"/>
                    <a:pt x="1072" y="288"/>
                    <a:pt x="1072" y="293"/>
                  </a:cubicBezTo>
                  <a:cubicBezTo>
                    <a:pt x="1128" y="501"/>
                    <a:pt x="1252" y="555"/>
                    <a:pt x="1382" y="555"/>
                  </a:cubicBezTo>
                  <a:cubicBezTo>
                    <a:pt x="1506" y="555"/>
                    <a:pt x="1634" y="507"/>
                    <a:pt x="1715" y="495"/>
                  </a:cubicBezTo>
                  <a:cubicBezTo>
                    <a:pt x="1796" y="492"/>
                    <a:pt x="1876" y="491"/>
                    <a:pt x="1956" y="491"/>
                  </a:cubicBezTo>
                  <a:cubicBezTo>
                    <a:pt x="2196" y="491"/>
                    <a:pt x="2435" y="501"/>
                    <a:pt x="2674" y="501"/>
                  </a:cubicBezTo>
                  <a:cubicBezTo>
                    <a:pt x="2992" y="501"/>
                    <a:pt x="3311" y="483"/>
                    <a:pt x="3632" y="400"/>
                  </a:cubicBezTo>
                  <a:cubicBezTo>
                    <a:pt x="3711" y="428"/>
                    <a:pt x="3776" y="442"/>
                    <a:pt x="3827" y="442"/>
                  </a:cubicBezTo>
                  <a:cubicBezTo>
                    <a:pt x="3972" y="442"/>
                    <a:pt x="4012" y="330"/>
                    <a:pt x="3942" y="102"/>
                  </a:cubicBezTo>
                  <a:lnTo>
                    <a:pt x="3942" y="102"/>
                  </a:lnTo>
                  <a:cubicBezTo>
                    <a:pt x="3871" y="108"/>
                    <a:pt x="3800" y="110"/>
                    <a:pt x="3729" y="110"/>
                  </a:cubicBezTo>
                  <a:cubicBezTo>
                    <a:pt x="3331" y="110"/>
                    <a:pt x="2931" y="32"/>
                    <a:pt x="2532" y="32"/>
                  </a:cubicBezTo>
                  <a:cubicBezTo>
                    <a:pt x="2283" y="32"/>
                    <a:pt x="2034" y="63"/>
                    <a:pt x="1787" y="162"/>
                  </a:cubicBezTo>
                  <a:cubicBezTo>
                    <a:pt x="1602" y="38"/>
                    <a:pt x="1413" y="0"/>
                    <a:pt x="1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5"/>
            <p:cNvSpPr/>
            <p:nvPr/>
          </p:nvSpPr>
          <p:spPr>
            <a:xfrm>
              <a:off x="5608125" y="2013475"/>
              <a:ext cx="114325" cy="11625"/>
            </a:xfrm>
            <a:custGeom>
              <a:avLst/>
              <a:gdLst/>
              <a:ahLst/>
              <a:cxnLst/>
              <a:rect l="l" t="t" r="r" b="b"/>
              <a:pathLst>
                <a:path w="4573" h="465" extrusionOk="0">
                  <a:moveTo>
                    <a:pt x="1" y="0"/>
                  </a:moveTo>
                  <a:cubicBezTo>
                    <a:pt x="15" y="260"/>
                    <a:pt x="143" y="301"/>
                    <a:pt x="290" y="301"/>
                  </a:cubicBezTo>
                  <a:cubicBezTo>
                    <a:pt x="357" y="301"/>
                    <a:pt x="429" y="293"/>
                    <a:pt x="495" y="293"/>
                  </a:cubicBezTo>
                  <a:cubicBezTo>
                    <a:pt x="522" y="293"/>
                    <a:pt x="548" y="294"/>
                    <a:pt x="572" y="298"/>
                  </a:cubicBezTo>
                  <a:cubicBezTo>
                    <a:pt x="633" y="309"/>
                    <a:pt x="696" y="313"/>
                    <a:pt x="759" y="313"/>
                  </a:cubicBezTo>
                  <a:cubicBezTo>
                    <a:pt x="867" y="313"/>
                    <a:pt x="978" y="302"/>
                    <a:pt x="1088" y="302"/>
                  </a:cubicBezTo>
                  <a:cubicBezTo>
                    <a:pt x="1253" y="302"/>
                    <a:pt x="1417" y="326"/>
                    <a:pt x="1572" y="441"/>
                  </a:cubicBezTo>
                  <a:cubicBezTo>
                    <a:pt x="2382" y="441"/>
                    <a:pt x="3192" y="465"/>
                    <a:pt x="3989" y="465"/>
                  </a:cubicBezTo>
                  <a:cubicBezTo>
                    <a:pt x="4275" y="441"/>
                    <a:pt x="4442" y="262"/>
                    <a:pt x="4573" y="48"/>
                  </a:cubicBezTo>
                  <a:cubicBezTo>
                    <a:pt x="4245" y="48"/>
                    <a:pt x="3922" y="95"/>
                    <a:pt x="3601" y="95"/>
                  </a:cubicBezTo>
                  <a:cubicBezTo>
                    <a:pt x="3409" y="95"/>
                    <a:pt x="3217" y="78"/>
                    <a:pt x="3025" y="24"/>
                  </a:cubicBezTo>
                  <a:cubicBezTo>
                    <a:pt x="2013" y="12"/>
                    <a:pt x="1013"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5"/>
            <p:cNvSpPr/>
            <p:nvPr/>
          </p:nvSpPr>
          <p:spPr>
            <a:xfrm>
              <a:off x="5277725" y="1971500"/>
              <a:ext cx="92000" cy="14075"/>
            </a:xfrm>
            <a:custGeom>
              <a:avLst/>
              <a:gdLst/>
              <a:ahLst/>
              <a:cxnLst/>
              <a:rect l="l" t="t" r="r" b="b"/>
              <a:pathLst>
                <a:path w="3680" h="563" extrusionOk="0">
                  <a:moveTo>
                    <a:pt x="322" y="1"/>
                  </a:moveTo>
                  <a:cubicBezTo>
                    <a:pt x="263" y="96"/>
                    <a:pt x="1" y="84"/>
                    <a:pt x="96" y="298"/>
                  </a:cubicBezTo>
                  <a:cubicBezTo>
                    <a:pt x="167" y="477"/>
                    <a:pt x="286" y="536"/>
                    <a:pt x="477" y="536"/>
                  </a:cubicBezTo>
                  <a:cubicBezTo>
                    <a:pt x="1175" y="536"/>
                    <a:pt x="1869" y="563"/>
                    <a:pt x="2564" y="563"/>
                  </a:cubicBezTo>
                  <a:cubicBezTo>
                    <a:pt x="2911" y="563"/>
                    <a:pt x="3259" y="556"/>
                    <a:pt x="3608" y="536"/>
                  </a:cubicBezTo>
                  <a:cubicBezTo>
                    <a:pt x="3680" y="429"/>
                    <a:pt x="3668" y="322"/>
                    <a:pt x="3573" y="251"/>
                  </a:cubicBezTo>
                  <a:cubicBezTo>
                    <a:pt x="3459" y="199"/>
                    <a:pt x="3346" y="139"/>
                    <a:pt x="3217" y="139"/>
                  </a:cubicBezTo>
                  <a:cubicBezTo>
                    <a:pt x="3197" y="139"/>
                    <a:pt x="3177" y="140"/>
                    <a:pt x="3156" y="144"/>
                  </a:cubicBezTo>
                  <a:cubicBezTo>
                    <a:pt x="3156" y="155"/>
                    <a:pt x="3144" y="179"/>
                    <a:pt x="3120" y="191"/>
                  </a:cubicBezTo>
                  <a:cubicBezTo>
                    <a:pt x="3112" y="194"/>
                    <a:pt x="3104" y="195"/>
                    <a:pt x="3097" y="195"/>
                  </a:cubicBezTo>
                  <a:cubicBezTo>
                    <a:pt x="3073" y="195"/>
                    <a:pt x="3052" y="180"/>
                    <a:pt x="3025" y="144"/>
                  </a:cubicBezTo>
                  <a:cubicBezTo>
                    <a:pt x="2636" y="169"/>
                    <a:pt x="2246" y="195"/>
                    <a:pt x="1858" y="195"/>
                  </a:cubicBezTo>
                  <a:cubicBezTo>
                    <a:pt x="1343" y="195"/>
                    <a:pt x="831" y="150"/>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5"/>
            <p:cNvSpPr/>
            <p:nvPr/>
          </p:nvSpPr>
          <p:spPr>
            <a:xfrm>
              <a:off x="5756950" y="1728550"/>
              <a:ext cx="88725" cy="16475"/>
            </a:xfrm>
            <a:custGeom>
              <a:avLst/>
              <a:gdLst/>
              <a:ahLst/>
              <a:cxnLst/>
              <a:rect l="l" t="t" r="r" b="b"/>
              <a:pathLst>
                <a:path w="3549" h="659" extrusionOk="0">
                  <a:moveTo>
                    <a:pt x="1975" y="0"/>
                  </a:moveTo>
                  <a:cubicBezTo>
                    <a:pt x="1493" y="0"/>
                    <a:pt x="1007" y="62"/>
                    <a:pt x="525" y="86"/>
                  </a:cubicBezTo>
                  <a:cubicBezTo>
                    <a:pt x="334" y="206"/>
                    <a:pt x="1" y="182"/>
                    <a:pt x="84" y="551"/>
                  </a:cubicBezTo>
                  <a:cubicBezTo>
                    <a:pt x="694" y="632"/>
                    <a:pt x="1308" y="658"/>
                    <a:pt x="1927" y="658"/>
                  </a:cubicBezTo>
                  <a:cubicBezTo>
                    <a:pt x="2311" y="658"/>
                    <a:pt x="2697" y="648"/>
                    <a:pt x="3085" y="634"/>
                  </a:cubicBezTo>
                  <a:cubicBezTo>
                    <a:pt x="3192" y="539"/>
                    <a:pt x="3549" y="575"/>
                    <a:pt x="3335" y="253"/>
                  </a:cubicBezTo>
                  <a:cubicBezTo>
                    <a:pt x="2888" y="56"/>
                    <a:pt x="2433" y="0"/>
                    <a:pt x="19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5"/>
            <p:cNvSpPr/>
            <p:nvPr/>
          </p:nvSpPr>
          <p:spPr>
            <a:xfrm>
              <a:off x="5961150" y="1736650"/>
              <a:ext cx="92600" cy="15100"/>
            </a:xfrm>
            <a:custGeom>
              <a:avLst/>
              <a:gdLst/>
              <a:ahLst/>
              <a:cxnLst/>
              <a:rect l="l" t="t" r="r" b="b"/>
              <a:pathLst>
                <a:path w="3704" h="604" extrusionOk="0">
                  <a:moveTo>
                    <a:pt x="560" y="1"/>
                  </a:moveTo>
                  <a:cubicBezTo>
                    <a:pt x="346" y="96"/>
                    <a:pt x="0" y="120"/>
                    <a:pt x="370" y="465"/>
                  </a:cubicBezTo>
                  <a:cubicBezTo>
                    <a:pt x="1274" y="584"/>
                    <a:pt x="2191" y="584"/>
                    <a:pt x="3108" y="584"/>
                  </a:cubicBezTo>
                  <a:cubicBezTo>
                    <a:pt x="3126" y="566"/>
                    <a:pt x="3147" y="557"/>
                    <a:pt x="3169" y="557"/>
                  </a:cubicBezTo>
                  <a:cubicBezTo>
                    <a:pt x="3191" y="557"/>
                    <a:pt x="3215" y="566"/>
                    <a:pt x="3239" y="584"/>
                  </a:cubicBezTo>
                  <a:cubicBezTo>
                    <a:pt x="3308" y="584"/>
                    <a:pt x="3385" y="603"/>
                    <a:pt x="3463" y="603"/>
                  </a:cubicBezTo>
                  <a:cubicBezTo>
                    <a:pt x="3546" y="603"/>
                    <a:pt x="3629" y="581"/>
                    <a:pt x="3703" y="489"/>
                  </a:cubicBezTo>
                  <a:cubicBezTo>
                    <a:pt x="3644" y="274"/>
                    <a:pt x="3489" y="167"/>
                    <a:pt x="3275" y="108"/>
                  </a:cubicBezTo>
                  <a:cubicBezTo>
                    <a:pt x="3098" y="119"/>
                    <a:pt x="2922" y="124"/>
                    <a:pt x="2747" y="124"/>
                  </a:cubicBezTo>
                  <a:cubicBezTo>
                    <a:pt x="2013" y="124"/>
                    <a:pt x="1291" y="39"/>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5"/>
            <p:cNvSpPr/>
            <p:nvPr/>
          </p:nvSpPr>
          <p:spPr>
            <a:xfrm>
              <a:off x="5607525" y="1728025"/>
              <a:ext cx="109875" cy="16200"/>
            </a:xfrm>
            <a:custGeom>
              <a:avLst/>
              <a:gdLst/>
              <a:ahLst/>
              <a:cxnLst/>
              <a:rect l="l" t="t" r="r" b="b"/>
              <a:pathLst>
                <a:path w="4395" h="648" extrusionOk="0">
                  <a:moveTo>
                    <a:pt x="2614" y="0"/>
                  </a:moveTo>
                  <a:cubicBezTo>
                    <a:pt x="2102" y="0"/>
                    <a:pt x="1590" y="34"/>
                    <a:pt x="1084" y="72"/>
                  </a:cubicBezTo>
                  <a:cubicBezTo>
                    <a:pt x="911" y="101"/>
                    <a:pt x="769" y="168"/>
                    <a:pt x="608" y="168"/>
                  </a:cubicBezTo>
                  <a:cubicBezTo>
                    <a:pt x="570" y="168"/>
                    <a:pt x="530" y="164"/>
                    <a:pt x="489" y="155"/>
                  </a:cubicBezTo>
                  <a:cubicBezTo>
                    <a:pt x="429" y="155"/>
                    <a:pt x="358" y="155"/>
                    <a:pt x="299" y="167"/>
                  </a:cubicBezTo>
                  <a:cubicBezTo>
                    <a:pt x="179" y="215"/>
                    <a:pt x="60" y="274"/>
                    <a:pt x="1" y="393"/>
                  </a:cubicBezTo>
                  <a:cubicBezTo>
                    <a:pt x="70" y="509"/>
                    <a:pt x="170" y="525"/>
                    <a:pt x="273" y="525"/>
                  </a:cubicBezTo>
                  <a:cubicBezTo>
                    <a:pt x="312" y="525"/>
                    <a:pt x="351" y="522"/>
                    <a:pt x="390" y="522"/>
                  </a:cubicBezTo>
                  <a:cubicBezTo>
                    <a:pt x="407" y="522"/>
                    <a:pt x="424" y="523"/>
                    <a:pt x="441" y="524"/>
                  </a:cubicBezTo>
                  <a:cubicBezTo>
                    <a:pt x="741" y="548"/>
                    <a:pt x="1040" y="555"/>
                    <a:pt x="1340" y="555"/>
                  </a:cubicBezTo>
                  <a:cubicBezTo>
                    <a:pt x="1756" y="555"/>
                    <a:pt x="2172" y="541"/>
                    <a:pt x="2587" y="541"/>
                  </a:cubicBezTo>
                  <a:cubicBezTo>
                    <a:pt x="3084" y="541"/>
                    <a:pt x="3579" y="560"/>
                    <a:pt x="4073" y="643"/>
                  </a:cubicBezTo>
                  <a:cubicBezTo>
                    <a:pt x="4093" y="646"/>
                    <a:pt x="4113" y="647"/>
                    <a:pt x="4133" y="647"/>
                  </a:cubicBezTo>
                  <a:cubicBezTo>
                    <a:pt x="4210" y="647"/>
                    <a:pt x="4288" y="626"/>
                    <a:pt x="4335" y="560"/>
                  </a:cubicBezTo>
                  <a:cubicBezTo>
                    <a:pt x="4394" y="286"/>
                    <a:pt x="4180" y="215"/>
                    <a:pt x="4001" y="107"/>
                  </a:cubicBezTo>
                  <a:cubicBezTo>
                    <a:pt x="3543" y="28"/>
                    <a:pt x="3079" y="0"/>
                    <a:pt x="2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5"/>
            <p:cNvSpPr/>
            <p:nvPr/>
          </p:nvSpPr>
          <p:spPr>
            <a:xfrm>
              <a:off x="5886450" y="1988800"/>
              <a:ext cx="80975" cy="14900"/>
            </a:xfrm>
            <a:custGeom>
              <a:avLst/>
              <a:gdLst/>
              <a:ahLst/>
              <a:cxnLst/>
              <a:rect l="l" t="t" r="r" b="b"/>
              <a:pathLst>
                <a:path w="3239" h="596" extrusionOk="0">
                  <a:moveTo>
                    <a:pt x="1273" y="0"/>
                  </a:moveTo>
                  <a:cubicBezTo>
                    <a:pt x="893" y="0"/>
                    <a:pt x="513" y="36"/>
                    <a:pt x="135" y="36"/>
                  </a:cubicBezTo>
                  <a:cubicBezTo>
                    <a:pt x="106" y="36"/>
                    <a:pt x="77" y="35"/>
                    <a:pt x="48" y="35"/>
                  </a:cubicBezTo>
                  <a:lnTo>
                    <a:pt x="48" y="35"/>
                  </a:lnTo>
                  <a:cubicBezTo>
                    <a:pt x="0" y="273"/>
                    <a:pt x="298" y="273"/>
                    <a:pt x="333" y="464"/>
                  </a:cubicBezTo>
                  <a:cubicBezTo>
                    <a:pt x="430" y="542"/>
                    <a:pt x="533" y="587"/>
                    <a:pt x="636" y="587"/>
                  </a:cubicBezTo>
                  <a:cubicBezTo>
                    <a:pt x="736" y="587"/>
                    <a:pt x="835" y="545"/>
                    <a:pt x="929" y="452"/>
                  </a:cubicBezTo>
                  <a:cubicBezTo>
                    <a:pt x="1369" y="527"/>
                    <a:pt x="1814" y="595"/>
                    <a:pt x="2260" y="595"/>
                  </a:cubicBezTo>
                  <a:cubicBezTo>
                    <a:pt x="2585" y="595"/>
                    <a:pt x="2912" y="559"/>
                    <a:pt x="3239" y="464"/>
                  </a:cubicBezTo>
                  <a:cubicBezTo>
                    <a:pt x="3125" y="309"/>
                    <a:pt x="2956" y="309"/>
                    <a:pt x="2788" y="309"/>
                  </a:cubicBezTo>
                  <a:cubicBezTo>
                    <a:pt x="2619" y="309"/>
                    <a:pt x="2453" y="309"/>
                    <a:pt x="2346" y="154"/>
                  </a:cubicBezTo>
                  <a:cubicBezTo>
                    <a:pt x="1990" y="32"/>
                    <a:pt x="1631" y="0"/>
                    <a:pt x="1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5"/>
            <p:cNvSpPr/>
            <p:nvPr/>
          </p:nvSpPr>
          <p:spPr>
            <a:xfrm>
              <a:off x="5805475" y="2016125"/>
              <a:ext cx="77125" cy="13625"/>
            </a:xfrm>
            <a:custGeom>
              <a:avLst/>
              <a:gdLst/>
              <a:ahLst/>
              <a:cxnLst/>
              <a:rect l="l" t="t" r="r" b="b"/>
              <a:pathLst>
                <a:path w="3085" h="545" extrusionOk="0">
                  <a:moveTo>
                    <a:pt x="2035" y="1"/>
                  </a:moveTo>
                  <a:cubicBezTo>
                    <a:pt x="1691" y="1"/>
                    <a:pt x="1345" y="60"/>
                    <a:pt x="1001" y="60"/>
                  </a:cubicBezTo>
                  <a:cubicBezTo>
                    <a:pt x="866" y="60"/>
                    <a:pt x="730" y="51"/>
                    <a:pt x="596" y="25"/>
                  </a:cubicBezTo>
                  <a:cubicBezTo>
                    <a:pt x="568" y="22"/>
                    <a:pt x="541" y="21"/>
                    <a:pt x="513" y="21"/>
                  </a:cubicBezTo>
                  <a:cubicBezTo>
                    <a:pt x="330" y="21"/>
                    <a:pt x="156" y="88"/>
                    <a:pt x="1" y="192"/>
                  </a:cubicBezTo>
                  <a:lnTo>
                    <a:pt x="1" y="478"/>
                  </a:lnTo>
                  <a:cubicBezTo>
                    <a:pt x="322" y="478"/>
                    <a:pt x="655" y="478"/>
                    <a:pt x="965" y="442"/>
                  </a:cubicBezTo>
                  <a:cubicBezTo>
                    <a:pt x="1319" y="515"/>
                    <a:pt x="1667" y="545"/>
                    <a:pt x="2014" y="545"/>
                  </a:cubicBezTo>
                  <a:cubicBezTo>
                    <a:pt x="2343" y="545"/>
                    <a:pt x="2671" y="518"/>
                    <a:pt x="3001" y="478"/>
                  </a:cubicBezTo>
                  <a:cubicBezTo>
                    <a:pt x="3084" y="359"/>
                    <a:pt x="3084" y="252"/>
                    <a:pt x="2977" y="144"/>
                  </a:cubicBezTo>
                  <a:cubicBezTo>
                    <a:pt x="2882" y="109"/>
                    <a:pt x="2798" y="73"/>
                    <a:pt x="2703" y="25"/>
                  </a:cubicBezTo>
                  <a:cubicBezTo>
                    <a:pt x="2620" y="56"/>
                    <a:pt x="2522" y="192"/>
                    <a:pt x="2431" y="192"/>
                  </a:cubicBezTo>
                  <a:cubicBezTo>
                    <a:pt x="2379" y="192"/>
                    <a:pt x="2330" y="148"/>
                    <a:pt x="2287" y="13"/>
                  </a:cubicBezTo>
                  <a:cubicBezTo>
                    <a:pt x="2203" y="5"/>
                    <a:pt x="2119" y="1"/>
                    <a:pt x="2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5"/>
            <p:cNvSpPr/>
            <p:nvPr/>
          </p:nvSpPr>
          <p:spPr>
            <a:xfrm>
              <a:off x="5806975" y="1952650"/>
              <a:ext cx="87825" cy="13575"/>
            </a:xfrm>
            <a:custGeom>
              <a:avLst/>
              <a:gdLst/>
              <a:ahLst/>
              <a:cxnLst/>
              <a:rect l="l" t="t" r="r" b="b"/>
              <a:pathLst>
                <a:path w="3513" h="543" extrusionOk="0">
                  <a:moveTo>
                    <a:pt x="2771" y="0"/>
                  </a:moveTo>
                  <a:cubicBezTo>
                    <a:pt x="2642" y="0"/>
                    <a:pt x="2512" y="16"/>
                    <a:pt x="2381" y="16"/>
                  </a:cubicBezTo>
                  <a:cubicBezTo>
                    <a:pt x="1987" y="34"/>
                    <a:pt x="1599" y="160"/>
                    <a:pt x="1212" y="160"/>
                  </a:cubicBezTo>
                  <a:cubicBezTo>
                    <a:pt x="1086" y="160"/>
                    <a:pt x="960" y="147"/>
                    <a:pt x="833" y="112"/>
                  </a:cubicBezTo>
                  <a:cubicBezTo>
                    <a:pt x="753" y="91"/>
                    <a:pt x="676" y="84"/>
                    <a:pt x="603" y="84"/>
                  </a:cubicBezTo>
                  <a:cubicBezTo>
                    <a:pt x="418" y="84"/>
                    <a:pt x="251" y="134"/>
                    <a:pt x="71" y="159"/>
                  </a:cubicBezTo>
                  <a:cubicBezTo>
                    <a:pt x="0" y="314"/>
                    <a:pt x="107" y="374"/>
                    <a:pt x="214" y="433"/>
                  </a:cubicBezTo>
                  <a:cubicBezTo>
                    <a:pt x="334" y="514"/>
                    <a:pt x="454" y="542"/>
                    <a:pt x="574" y="542"/>
                  </a:cubicBezTo>
                  <a:cubicBezTo>
                    <a:pt x="839" y="542"/>
                    <a:pt x="1105" y="407"/>
                    <a:pt x="1376" y="407"/>
                  </a:cubicBezTo>
                  <a:cubicBezTo>
                    <a:pt x="1397" y="407"/>
                    <a:pt x="1419" y="407"/>
                    <a:pt x="1441" y="409"/>
                  </a:cubicBezTo>
                  <a:cubicBezTo>
                    <a:pt x="1717" y="428"/>
                    <a:pt x="1993" y="434"/>
                    <a:pt x="2269" y="434"/>
                  </a:cubicBezTo>
                  <a:cubicBezTo>
                    <a:pt x="2684" y="434"/>
                    <a:pt x="3098" y="421"/>
                    <a:pt x="3512" y="421"/>
                  </a:cubicBezTo>
                  <a:cubicBezTo>
                    <a:pt x="3453" y="314"/>
                    <a:pt x="3334" y="314"/>
                    <a:pt x="3239" y="278"/>
                  </a:cubicBezTo>
                  <a:cubicBezTo>
                    <a:pt x="3155" y="243"/>
                    <a:pt x="3215" y="183"/>
                    <a:pt x="3262" y="147"/>
                  </a:cubicBezTo>
                  <a:cubicBezTo>
                    <a:pt x="3102" y="27"/>
                    <a:pt x="2937" y="0"/>
                    <a:pt x="2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5"/>
            <p:cNvSpPr/>
            <p:nvPr/>
          </p:nvSpPr>
          <p:spPr>
            <a:xfrm>
              <a:off x="5591450" y="1872375"/>
              <a:ext cx="70275" cy="12025"/>
            </a:xfrm>
            <a:custGeom>
              <a:avLst/>
              <a:gdLst/>
              <a:ahLst/>
              <a:cxnLst/>
              <a:rect l="l" t="t" r="r" b="b"/>
              <a:pathLst>
                <a:path w="2811" h="481" extrusionOk="0">
                  <a:moveTo>
                    <a:pt x="2255" y="0"/>
                  </a:moveTo>
                  <a:cubicBezTo>
                    <a:pt x="2250" y="0"/>
                    <a:pt x="2245" y="0"/>
                    <a:pt x="2239" y="1"/>
                  </a:cubicBezTo>
                  <a:cubicBezTo>
                    <a:pt x="2050" y="13"/>
                    <a:pt x="1861" y="17"/>
                    <a:pt x="1672" y="17"/>
                  </a:cubicBezTo>
                  <a:cubicBezTo>
                    <a:pt x="1446" y="17"/>
                    <a:pt x="1219" y="12"/>
                    <a:pt x="993" y="12"/>
                  </a:cubicBezTo>
                  <a:cubicBezTo>
                    <a:pt x="694" y="12"/>
                    <a:pt x="395" y="21"/>
                    <a:pt x="96" y="60"/>
                  </a:cubicBezTo>
                  <a:cubicBezTo>
                    <a:pt x="1" y="168"/>
                    <a:pt x="1" y="251"/>
                    <a:pt x="72" y="346"/>
                  </a:cubicBezTo>
                  <a:cubicBezTo>
                    <a:pt x="334" y="435"/>
                    <a:pt x="891" y="480"/>
                    <a:pt x="1446" y="480"/>
                  </a:cubicBezTo>
                  <a:cubicBezTo>
                    <a:pt x="2001" y="480"/>
                    <a:pt x="2555" y="435"/>
                    <a:pt x="2811" y="346"/>
                  </a:cubicBezTo>
                  <a:cubicBezTo>
                    <a:pt x="2751" y="227"/>
                    <a:pt x="2632" y="203"/>
                    <a:pt x="2513" y="179"/>
                  </a:cubicBezTo>
                  <a:cubicBezTo>
                    <a:pt x="2421" y="145"/>
                    <a:pt x="2385" y="0"/>
                    <a:pt x="22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5"/>
            <p:cNvSpPr/>
            <p:nvPr/>
          </p:nvSpPr>
          <p:spPr>
            <a:xfrm>
              <a:off x="5435500" y="1876200"/>
              <a:ext cx="73825" cy="11700"/>
            </a:xfrm>
            <a:custGeom>
              <a:avLst/>
              <a:gdLst/>
              <a:ahLst/>
              <a:cxnLst/>
              <a:rect l="l" t="t" r="r" b="b"/>
              <a:pathLst>
                <a:path w="2953" h="468" extrusionOk="0">
                  <a:moveTo>
                    <a:pt x="1640" y="1"/>
                  </a:moveTo>
                  <a:cubicBezTo>
                    <a:pt x="1477" y="1"/>
                    <a:pt x="1316" y="18"/>
                    <a:pt x="1155" y="74"/>
                  </a:cubicBezTo>
                  <a:cubicBezTo>
                    <a:pt x="1086" y="108"/>
                    <a:pt x="1018" y="126"/>
                    <a:pt x="950" y="126"/>
                  </a:cubicBezTo>
                  <a:cubicBezTo>
                    <a:pt x="877" y="126"/>
                    <a:pt x="806" y="105"/>
                    <a:pt x="738" y="62"/>
                  </a:cubicBezTo>
                  <a:lnTo>
                    <a:pt x="441" y="62"/>
                  </a:lnTo>
                  <a:cubicBezTo>
                    <a:pt x="345" y="241"/>
                    <a:pt x="0" y="169"/>
                    <a:pt x="24" y="467"/>
                  </a:cubicBezTo>
                  <a:cubicBezTo>
                    <a:pt x="164" y="463"/>
                    <a:pt x="305" y="462"/>
                    <a:pt x="445" y="462"/>
                  </a:cubicBezTo>
                  <a:cubicBezTo>
                    <a:pt x="737" y="462"/>
                    <a:pt x="1030" y="467"/>
                    <a:pt x="1323" y="467"/>
                  </a:cubicBezTo>
                  <a:cubicBezTo>
                    <a:pt x="1847" y="467"/>
                    <a:pt x="2372" y="451"/>
                    <a:pt x="2893" y="360"/>
                  </a:cubicBezTo>
                  <a:cubicBezTo>
                    <a:pt x="2941" y="312"/>
                    <a:pt x="2953" y="253"/>
                    <a:pt x="2941" y="193"/>
                  </a:cubicBezTo>
                  <a:cubicBezTo>
                    <a:pt x="2893" y="134"/>
                    <a:pt x="2858" y="86"/>
                    <a:pt x="2798" y="62"/>
                  </a:cubicBezTo>
                  <a:cubicBezTo>
                    <a:pt x="2774" y="50"/>
                    <a:pt x="2738" y="50"/>
                    <a:pt x="2715" y="26"/>
                  </a:cubicBezTo>
                  <a:cubicBezTo>
                    <a:pt x="2623" y="41"/>
                    <a:pt x="2530" y="47"/>
                    <a:pt x="2438" y="47"/>
                  </a:cubicBezTo>
                  <a:cubicBezTo>
                    <a:pt x="2171" y="47"/>
                    <a:pt x="1905" y="1"/>
                    <a:pt x="1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5"/>
            <p:cNvSpPr/>
            <p:nvPr/>
          </p:nvSpPr>
          <p:spPr>
            <a:xfrm>
              <a:off x="5720650" y="1870200"/>
              <a:ext cx="65800" cy="16100"/>
            </a:xfrm>
            <a:custGeom>
              <a:avLst/>
              <a:gdLst/>
              <a:ahLst/>
              <a:cxnLst/>
              <a:rect l="l" t="t" r="r" b="b"/>
              <a:pathLst>
                <a:path w="2632" h="644" extrusionOk="0">
                  <a:moveTo>
                    <a:pt x="383" y="0"/>
                  </a:moveTo>
                  <a:cubicBezTo>
                    <a:pt x="286" y="0"/>
                    <a:pt x="186" y="51"/>
                    <a:pt x="84" y="147"/>
                  </a:cubicBezTo>
                  <a:cubicBezTo>
                    <a:pt x="107" y="255"/>
                    <a:pt x="0" y="362"/>
                    <a:pt x="107" y="445"/>
                  </a:cubicBezTo>
                  <a:cubicBezTo>
                    <a:pt x="281" y="558"/>
                    <a:pt x="474" y="600"/>
                    <a:pt x="667" y="600"/>
                  </a:cubicBezTo>
                  <a:cubicBezTo>
                    <a:pt x="779" y="600"/>
                    <a:pt x="891" y="586"/>
                    <a:pt x="1000" y="564"/>
                  </a:cubicBezTo>
                  <a:cubicBezTo>
                    <a:pt x="1171" y="525"/>
                    <a:pt x="1342" y="508"/>
                    <a:pt x="1510" y="508"/>
                  </a:cubicBezTo>
                  <a:cubicBezTo>
                    <a:pt x="1754" y="508"/>
                    <a:pt x="1995" y="544"/>
                    <a:pt x="2227" y="600"/>
                  </a:cubicBezTo>
                  <a:cubicBezTo>
                    <a:pt x="2299" y="620"/>
                    <a:pt x="2375" y="643"/>
                    <a:pt x="2442" y="643"/>
                  </a:cubicBezTo>
                  <a:cubicBezTo>
                    <a:pt x="2529" y="643"/>
                    <a:pt x="2599" y="604"/>
                    <a:pt x="2620" y="469"/>
                  </a:cubicBezTo>
                  <a:cubicBezTo>
                    <a:pt x="2632" y="266"/>
                    <a:pt x="2465" y="171"/>
                    <a:pt x="2286" y="171"/>
                  </a:cubicBezTo>
                  <a:cubicBezTo>
                    <a:pt x="1739" y="147"/>
                    <a:pt x="1203" y="147"/>
                    <a:pt x="655" y="147"/>
                  </a:cubicBezTo>
                  <a:cubicBezTo>
                    <a:pt x="567" y="48"/>
                    <a:pt x="476" y="0"/>
                    <a:pt x="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5"/>
            <p:cNvSpPr/>
            <p:nvPr/>
          </p:nvSpPr>
          <p:spPr>
            <a:xfrm>
              <a:off x="5457950" y="2062475"/>
              <a:ext cx="76975" cy="12625"/>
            </a:xfrm>
            <a:custGeom>
              <a:avLst/>
              <a:gdLst/>
              <a:ahLst/>
              <a:cxnLst/>
              <a:rect l="l" t="t" r="r" b="b"/>
              <a:pathLst>
                <a:path w="3079" h="505" extrusionOk="0">
                  <a:moveTo>
                    <a:pt x="2084" y="0"/>
                  </a:moveTo>
                  <a:cubicBezTo>
                    <a:pt x="1517" y="0"/>
                    <a:pt x="955" y="27"/>
                    <a:pt x="388" y="76"/>
                  </a:cubicBezTo>
                  <a:lnTo>
                    <a:pt x="162" y="76"/>
                  </a:lnTo>
                  <a:cubicBezTo>
                    <a:pt x="150" y="124"/>
                    <a:pt x="138" y="172"/>
                    <a:pt x="114" y="195"/>
                  </a:cubicBezTo>
                  <a:cubicBezTo>
                    <a:pt x="36" y="351"/>
                    <a:pt x="0" y="496"/>
                    <a:pt x="217" y="496"/>
                  </a:cubicBezTo>
                  <a:cubicBezTo>
                    <a:pt x="233" y="496"/>
                    <a:pt x="250" y="495"/>
                    <a:pt x="269" y="493"/>
                  </a:cubicBezTo>
                  <a:cubicBezTo>
                    <a:pt x="469" y="501"/>
                    <a:pt x="669" y="505"/>
                    <a:pt x="868" y="505"/>
                  </a:cubicBezTo>
                  <a:cubicBezTo>
                    <a:pt x="1570" y="505"/>
                    <a:pt x="2267" y="457"/>
                    <a:pt x="2972" y="374"/>
                  </a:cubicBezTo>
                  <a:cubicBezTo>
                    <a:pt x="3079" y="219"/>
                    <a:pt x="2972" y="112"/>
                    <a:pt x="2853" y="17"/>
                  </a:cubicBezTo>
                  <a:cubicBezTo>
                    <a:pt x="2594" y="6"/>
                    <a:pt x="2339" y="0"/>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5"/>
            <p:cNvSpPr/>
            <p:nvPr/>
          </p:nvSpPr>
          <p:spPr>
            <a:xfrm>
              <a:off x="5960250" y="2051550"/>
              <a:ext cx="66000" cy="14625"/>
            </a:xfrm>
            <a:custGeom>
              <a:avLst/>
              <a:gdLst/>
              <a:ahLst/>
              <a:cxnLst/>
              <a:rect l="l" t="t" r="r" b="b"/>
              <a:pathLst>
                <a:path w="2640" h="585" extrusionOk="0">
                  <a:moveTo>
                    <a:pt x="1229" y="1"/>
                  </a:moveTo>
                  <a:cubicBezTo>
                    <a:pt x="807" y="1"/>
                    <a:pt x="341" y="80"/>
                    <a:pt x="108" y="204"/>
                  </a:cubicBezTo>
                  <a:cubicBezTo>
                    <a:pt x="25" y="370"/>
                    <a:pt x="1" y="513"/>
                    <a:pt x="251" y="525"/>
                  </a:cubicBezTo>
                  <a:lnTo>
                    <a:pt x="382" y="525"/>
                  </a:lnTo>
                  <a:cubicBezTo>
                    <a:pt x="489" y="561"/>
                    <a:pt x="587" y="585"/>
                    <a:pt x="682" y="585"/>
                  </a:cubicBezTo>
                  <a:cubicBezTo>
                    <a:pt x="778" y="585"/>
                    <a:pt x="870" y="561"/>
                    <a:pt x="965" y="501"/>
                  </a:cubicBezTo>
                  <a:cubicBezTo>
                    <a:pt x="985" y="451"/>
                    <a:pt x="1008" y="433"/>
                    <a:pt x="1030" y="433"/>
                  </a:cubicBezTo>
                  <a:cubicBezTo>
                    <a:pt x="1061" y="433"/>
                    <a:pt x="1092" y="467"/>
                    <a:pt x="1120" y="501"/>
                  </a:cubicBezTo>
                  <a:cubicBezTo>
                    <a:pt x="1120" y="513"/>
                    <a:pt x="1132" y="513"/>
                    <a:pt x="1156" y="525"/>
                  </a:cubicBezTo>
                  <a:cubicBezTo>
                    <a:pt x="1166" y="532"/>
                    <a:pt x="1176" y="535"/>
                    <a:pt x="1185" y="535"/>
                  </a:cubicBezTo>
                  <a:cubicBezTo>
                    <a:pt x="1206" y="535"/>
                    <a:pt x="1226" y="518"/>
                    <a:pt x="1251" y="501"/>
                  </a:cubicBezTo>
                  <a:cubicBezTo>
                    <a:pt x="1281" y="496"/>
                    <a:pt x="1307" y="493"/>
                    <a:pt x="1331" y="493"/>
                  </a:cubicBezTo>
                  <a:cubicBezTo>
                    <a:pt x="1355" y="493"/>
                    <a:pt x="1376" y="496"/>
                    <a:pt x="1394" y="501"/>
                  </a:cubicBezTo>
                  <a:cubicBezTo>
                    <a:pt x="1433" y="521"/>
                    <a:pt x="1472" y="529"/>
                    <a:pt x="1512" y="529"/>
                  </a:cubicBezTo>
                  <a:cubicBezTo>
                    <a:pt x="1651" y="529"/>
                    <a:pt x="1790" y="433"/>
                    <a:pt x="1929" y="433"/>
                  </a:cubicBezTo>
                  <a:cubicBezTo>
                    <a:pt x="1988" y="433"/>
                    <a:pt x="2048" y="451"/>
                    <a:pt x="2108" y="501"/>
                  </a:cubicBezTo>
                  <a:cubicBezTo>
                    <a:pt x="2151" y="501"/>
                    <a:pt x="2196" y="503"/>
                    <a:pt x="2240" y="503"/>
                  </a:cubicBezTo>
                  <a:cubicBezTo>
                    <a:pt x="2437" y="503"/>
                    <a:pt x="2622" y="479"/>
                    <a:pt x="2632" y="216"/>
                  </a:cubicBezTo>
                  <a:cubicBezTo>
                    <a:pt x="2640" y="79"/>
                    <a:pt x="2546" y="59"/>
                    <a:pt x="2440" y="59"/>
                  </a:cubicBezTo>
                  <a:cubicBezTo>
                    <a:pt x="2394" y="59"/>
                    <a:pt x="2346" y="62"/>
                    <a:pt x="2303" y="62"/>
                  </a:cubicBezTo>
                  <a:cubicBezTo>
                    <a:pt x="2289" y="62"/>
                    <a:pt x="2276" y="62"/>
                    <a:pt x="2263" y="61"/>
                  </a:cubicBezTo>
                  <a:cubicBezTo>
                    <a:pt x="2230" y="126"/>
                    <a:pt x="2198" y="147"/>
                    <a:pt x="2165" y="147"/>
                  </a:cubicBezTo>
                  <a:cubicBezTo>
                    <a:pt x="2107" y="147"/>
                    <a:pt x="2048" y="83"/>
                    <a:pt x="1985" y="83"/>
                  </a:cubicBezTo>
                  <a:cubicBezTo>
                    <a:pt x="1978" y="83"/>
                    <a:pt x="1972" y="83"/>
                    <a:pt x="1965" y="85"/>
                  </a:cubicBezTo>
                  <a:cubicBezTo>
                    <a:pt x="1965" y="85"/>
                    <a:pt x="1941" y="97"/>
                    <a:pt x="1918" y="120"/>
                  </a:cubicBezTo>
                  <a:cubicBezTo>
                    <a:pt x="1894" y="120"/>
                    <a:pt x="1858" y="120"/>
                    <a:pt x="1822" y="73"/>
                  </a:cubicBezTo>
                  <a:cubicBezTo>
                    <a:pt x="1665" y="23"/>
                    <a:pt x="1453"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5"/>
            <p:cNvSpPr/>
            <p:nvPr/>
          </p:nvSpPr>
          <p:spPr>
            <a:xfrm>
              <a:off x="5570625" y="2010375"/>
              <a:ext cx="76225" cy="14000"/>
            </a:xfrm>
            <a:custGeom>
              <a:avLst/>
              <a:gdLst/>
              <a:ahLst/>
              <a:cxnLst/>
              <a:rect l="l" t="t" r="r" b="b"/>
              <a:pathLst>
                <a:path w="3049" h="560" extrusionOk="0">
                  <a:moveTo>
                    <a:pt x="483" y="1"/>
                  </a:moveTo>
                  <a:cubicBezTo>
                    <a:pt x="426" y="1"/>
                    <a:pt x="368" y="6"/>
                    <a:pt x="310" y="17"/>
                  </a:cubicBezTo>
                  <a:cubicBezTo>
                    <a:pt x="227" y="124"/>
                    <a:pt x="48" y="136"/>
                    <a:pt x="0" y="303"/>
                  </a:cubicBezTo>
                  <a:cubicBezTo>
                    <a:pt x="642" y="524"/>
                    <a:pt x="1293" y="560"/>
                    <a:pt x="1948" y="560"/>
                  </a:cubicBezTo>
                  <a:cubicBezTo>
                    <a:pt x="2255" y="560"/>
                    <a:pt x="2562" y="552"/>
                    <a:pt x="2870" y="552"/>
                  </a:cubicBezTo>
                  <a:cubicBezTo>
                    <a:pt x="2929" y="552"/>
                    <a:pt x="2989" y="552"/>
                    <a:pt x="3048" y="553"/>
                  </a:cubicBezTo>
                  <a:cubicBezTo>
                    <a:pt x="3025" y="243"/>
                    <a:pt x="2787" y="303"/>
                    <a:pt x="2572" y="279"/>
                  </a:cubicBezTo>
                  <a:cubicBezTo>
                    <a:pt x="2534" y="275"/>
                    <a:pt x="2496" y="274"/>
                    <a:pt x="2457" y="274"/>
                  </a:cubicBezTo>
                  <a:cubicBezTo>
                    <a:pt x="2310" y="274"/>
                    <a:pt x="2158" y="296"/>
                    <a:pt x="2009" y="296"/>
                  </a:cubicBezTo>
                  <a:cubicBezTo>
                    <a:pt x="1829" y="296"/>
                    <a:pt x="1652" y="264"/>
                    <a:pt x="1489" y="124"/>
                  </a:cubicBezTo>
                  <a:cubicBezTo>
                    <a:pt x="1442" y="133"/>
                    <a:pt x="1395" y="137"/>
                    <a:pt x="1349" y="137"/>
                  </a:cubicBezTo>
                  <a:cubicBezTo>
                    <a:pt x="1067" y="137"/>
                    <a:pt x="784"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5"/>
            <p:cNvSpPr/>
            <p:nvPr/>
          </p:nvSpPr>
          <p:spPr>
            <a:xfrm>
              <a:off x="5950125" y="1773275"/>
              <a:ext cx="62850" cy="27525"/>
            </a:xfrm>
            <a:custGeom>
              <a:avLst/>
              <a:gdLst/>
              <a:ahLst/>
              <a:cxnLst/>
              <a:rect l="l" t="t" r="r" b="b"/>
              <a:pathLst>
                <a:path w="2514" h="1101" extrusionOk="0">
                  <a:moveTo>
                    <a:pt x="1645" y="0"/>
                  </a:moveTo>
                  <a:cubicBezTo>
                    <a:pt x="1342" y="0"/>
                    <a:pt x="1041" y="29"/>
                    <a:pt x="748" y="29"/>
                  </a:cubicBezTo>
                  <a:cubicBezTo>
                    <a:pt x="681" y="29"/>
                    <a:pt x="615" y="28"/>
                    <a:pt x="549" y="24"/>
                  </a:cubicBezTo>
                  <a:lnTo>
                    <a:pt x="549" y="24"/>
                  </a:lnTo>
                  <a:cubicBezTo>
                    <a:pt x="489" y="202"/>
                    <a:pt x="608" y="214"/>
                    <a:pt x="727" y="238"/>
                  </a:cubicBezTo>
                  <a:cubicBezTo>
                    <a:pt x="751" y="244"/>
                    <a:pt x="784" y="247"/>
                    <a:pt x="811" y="247"/>
                  </a:cubicBezTo>
                  <a:cubicBezTo>
                    <a:pt x="837" y="247"/>
                    <a:pt x="858" y="244"/>
                    <a:pt x="858" y="238"/>
                  </a:cubicBezTo>
                  <a:cubicBezTo>
                    <a:pt x="858" y="212"/>
                    <a:pt x="866" y="203"/>
                    <a:pt x="875" y="203"/>
                  </a:cubicBezTo>
                  <a:cubicBezTo>
                    <a:pt x="895" y="203"/>
                    <a:pt x="920" y="253"/>
                    <a:pt x="854" y="253"/>
                  </a:cubicBezTo>
                  <a:cubicBezTo>
                    <a:pt x="845" y="253"/>
                    <a:pt x="835" y="252"/>
                    <a:pt x="822" y="250"/>
                  </a:cubicBezTo>
                  <a:cubicBezTo>
                    <a:pt x="794" y="258"/>
                    <a:pt x="766" y="262"/>
                    <a:pt x="738" y="262"/>
                  </a:cubicBezTo>
                  <a:cubicBezTo>
                    <a:pt x="607" y="262"/>
                    <a:pt x="494" y="172"/>
                    <a:pt x="406" y="24"/>
                  </a:cubicBezTo>
                  <a:lnTo>
                    <a:pt x="251" y="24"/>
                  </a:lnTo>
                  <a:cubicBezTo>
                    <a:pt x="180" y="179"/>
                    <a:pt x="1" y="274"/>
                    <a:pt x="108" y="488"/>
                  </a:cubicBezTo>
                  <a:cubicBezTo>
                    <a:pt x="239" y="595"/>
                    <a:pt x="406" y="607"/>
                    <a:pt x="561" y="607"/>
                  </a:cubicBezTo>
                  <a:cubicBezTo>
                    <a:pt x="603" y="607"/>
                    <a:pt x="652" y="593"/>
                    <a:pt x="694" y="593"/>
                  </a:cubicBezTo>
                  <a:cubicBezTo>
                    <a:pt x="746" y="593"/>
                    <a:pt x="787" y="615"/>
                    <a:pt x="787" y="714"/>
                  </a:cubicBezTo>
                  <a:cubicBezTo>
                    <a:pt x="811" y="774"/>
                    <a:pt x="846" y="798"/>
                    <a:pt x="894" y="834"/>
                  </a:cubicBezTo>
                  <a:cubicBezTo>
                    <a:pt x="1073" y="834"/>
                    <a:pt x="1061" y="1012"/>
                    <a:pt x="1144" y="1084"/>
                  </a:cubicBezTo>
                  <a:cubicBezTo>
                    <a:pt x="1187" y="1094"/>
                    <a:pt x="1227" y="1100"/>
                    <a:pt x="1267" y="1100"/>
                  </a:cubicBezTo>
                  <a:cubicBezTo>
                    <a:pt x="1317" y="1100"/>
                    <a:pt x="1365" y="1091"/>
                    <a:pt x="1418" y="1072"/>
                  </a:cubicBezTo>
                  <a:cubicBezTo>
                    <a:pt x="1501" y="976"/>
                    <a:pt x="1561" y="869"/>
                    <a:pt x="1608" y="750"/>
                  </a:cubicBezTo>
                  <a:cubicBezTo>
                    <a:pt x="1620" y="667"/>
                    <a:pt x="1632" y="595"/>
                    <a:pt x="1608" y="500"/>
                  </a:cubicBezTo>
                  <a:cubicBezTo>
                    <a:pt x="1632" y="474"/>
                    <a:pt x="1651" y="464"/>
                    <a:pt x="1666" y="464"/>
                  </a:cubicBezTo>
                  <a:cubicBezTo>
                    <a:pt x="1714" y="464"/>
                    <a:pt x="1731" y="564"/>
                    <a:pt x="1781" y="564"/>
                  </a:cubicBezTo>
                  <a:cubicBezTo>
                    <a:pt x="1786" y="564"/>
                    <a:pt x="1792" y="562"/>
                    <a:pt x="1799" y="560"/>
                  </a:cubicBezTo>
                  <a:cubicBezTo>
                    <a:pt x="1856" y="576"/>
                    <a:pt x="1912" y="583"/>
                    <a:pt x="1966" y="583"/>
                  </a:cubicBezTo>
                  <a:cubicBezTo>
                    <a:pt x="2114" y="583"/>
                    <a:pt x="2251" y="528"/>
                    <a:pt x="2382" y="441"/>
                  </a:cubicBezTo>
                  <a:lnTo>
                    <a:pt x="2513" y="131"/>
                  </a:lnTo>
                  <a:cubicBezTo>
                    <a:pt x="2226" y="27"/>
                    <a:pt x="1935" y="0"/>
                    <a:pt x="1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5"/>
            <p:cNvSpPr/>
            <p:nvPr/>
          </p:nvSpPr>
          <p:spPr>
            <a:xfrm>
              <a:off x="6114150" y="1953300"/>
              <a:ext cx="56275" cy="14275"/>
            </a:xfrm>
            <a:custGeom>
              <a:avLst/>
              <a:gdLst/>
              <a:ahLst/>
              <a:cxnLst/>
              <a:rect l="l" t="t" r="r" b="b"/>
              <a:pathLst>
                <a:path w="2251" h="571" extrusionOk="0">
                  <a:moveTo>
                    <a:pt x="349" y="0"/>
                  </a:moveTo>
                  <a:cubicBezTo>
                    <a:pt x="267" y="0"/>
                    <a:pt x="188" y="30"/>
                    <a:pt x="119" y="133"/>
                  </a:cubicBezTo>
                  <a:cubicBezTo>
                    <a:pt x="0" y="264"/>
                    <a:pt x="24" y="419"/>
                    <a:pt x="119" y="562"/>
                  </a:cubicBezTo>
                  <a:cubicBezTo>
                    <a:pt x="174" y="568"/>
                    <a:pt x="228" y="570"/>
                    <a:pt x="282" y="570"/>
                  </a:cubicBezTo>
                  <a:cubicBezTo>
                    <a:pt x="648" y="570"/>
                    <a:pt x="1005" y="455"/>
                    <a:pt x="1368" y="455"/>
                  </a:cubicBezTo>
                  <a:cubicBezTo>
                    <a:pt x="1502" y="455"/>
                    <a:pt x="1638" y="471"/>
                    <a:pt x="1774" y="514"/>
                  </a:cubicBezTo>
                  <a:cubicBezTo>
                    <a:pt x="1805" y="524"/>
                    <a:pt x="1835" y="529"/>
                    <a:pt x="1865" y="529"/>
                  </a:cubicBezTo>
                  <a:cubicBezTo>
                    <a:pt x="2012" y="529"/>
                    <a:pt x="2152" y="410"/>
                    <a:pt x="2251" y="193"/>
                  </a:cubicBezTo>
                  <a:cubicBezTo>
                    <a:pt x="1703" y="133"/>
                    <a:pt x="1215" y="74"/>
                    <a:pt x="703" y="62"/>
                  </a:cubicBezTo>
                  <a:cubicBezTo>
                    <a:pt x="591" y="62"/>
                    <a:pt x="466"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5"/>
            <p:cNvSpPr/>
            <p:nvPr/>
          </p:nvSpPr>
          <p:spPr>
            <a:xfrm>
              <a:off x="5565575" y="2089375"/>
              <a:ext cx="100025" cy="16100"/>
            </a:xfrm>
            <a:custGeom>
              <a:avLst/>
              <a:gdLst/>
              <a:ahLst/>
              <a:cxnLst/>
              <a:rect l="l" t="t" r="r" b="b"/>
              <a:pathLst>
                <a:path w="4001" h="644" extrusionOk="0">
                  <a:moveTo>
                    <a:pt x="548" y="0"/>
                  </a:moveTo>
                  <a:cubicBezTo>
                    <a:pt x="381" y="0"/>
                    <a:pt x="214" y="0"/>
                    <a:pt x="83" y="120"/>
                  </a:cubicBezTo>
                  <a:cubicBezTo>
                    <a:pt x="0" y="643"/>
                    <a:pt x="393" y="560"/>
                    <a:pt x="679" y="608"/>
                  </a:cubicBezTo>
                  <a:cubicBezTo>
                    <a:pt x="1250" y="512"/>
                    <a:pt x="1846" y="584"/>
                    <a:pt x="2405" y="429"/>
                  </a:cubicBezTo>
                  <a:cubicBezTo>
                    <a:pt x="2941" y="417"/>
                    <a:pt x="3465" y="417"/>
                    <a:pt x="4001" y="405"/>
                  </a:cubicBezTo>
                  <a:cubicBezTo>
                    <a:pt x="3882" y="286"/>
                    <a:pt x="3724" y="286"/>
                    <a:pt x="3565" y="286"/>
                  </a:cubicBezTo>
                  <a:cubicBezTo>
                    <a:pt x="3405" y="286"/>
                    <a:pt x="3245" y="286"/>
                    <a:pt x="3120" y="167"/>
                  </a:cubicBezTo>
                  <a:cubicBezTo>
                    <a:pt x="3108" y="131"/>
                    <a:pt x="3072" y="108"/>
                    <a:pt x="3060" y="72"/>
                  </a:cubicBezTo>
                  <a:cubicBezTo>
                    <a:pt x="2977" y="12"/>
                    <a:pt x="2858" y="0"/>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5"/>
            <p:cNvSpPr/>
            <p:nvPr/>
          </p:nvSpPr>
          <p:spPr>
            <a:xfrm>
              <a:off x="5510800" y="1818650"/>
              <a:ext cx="94250" cy="8150"/>
            </a:xfrm>
            <a:custGeom>
              <a:avLst/>
              <a:gdLst/>
              <a:ahLst/>
              <a:cxnLst/>
              <a:rect l="l" t="t" r="r" b="b"/>
              <a:pathLst>
                <a:path w="3770" h="326" extrusionOk="0">
                  <a:moveTo>
                    <a:pt x="2577" y="1"/>
                  </a:moveTo>
                  <a:cubicBezTo>
                    <a:pt x="1718" y="1"/>
                    <a:pt x="862" y="73"/>
                    <a:pt x="0" y="90"/>
                  </a:cubicBezTo>
                  <a:cubicBezTo>
                    <a:pt x="511" y="272"/>
                    <a:pt x="1026" y="326"/>
                    <a:pt x="1542" y="326"/>
                  </a:cubicBezTo>
                  <a:cubicBezTo>
                    <a:pt x="2278" y="326"/>
                    <a:pt x="3016" y="216"/>
                    <a:pt x="3751" y="209"/>
                  </a:cubicBezTo>
                  <a:cubicBezTo>
                    <a:pt x="3770" y="96"/>
                    <a:pt x="3759" y="28"/>
                    <a:pt x="3677" y="28"/>
                  </a:cubicBezTo>
                  <a:cubicBezTo>
                    <a:pt x="3655" y="28"/>
                    <a:pt x="3628" y="33"/>
                    <a:pt x="3596" y="42"/>
                  </a:cubicBezTo>
                  <a:cubicBezTo>
                    <a:pt x="3256" y="12"/>
                    <a:pt x="2916" y="1"/>
                    <a:pt x="2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5"/>
            <p:cNvSpPr/>
            <p:nvPr/>
          </p:nvSpPr>
          <p:spPr>
            <a:xfrm>
              <a:off x="6115325" y="1796625"/>
              <a:ext cx="62850" cy="25250"/>
            </a:xfrm>
            <a:custGeom>
              <a:avLst/>
              <a:gdLst/>
              <a:ahLst/>
              <a:cxnLst/>
              <a:rect l="l" t="t" r="r" b="b"/>
              <a:pathLst>
                <a:path w="2514" h="1010" extrusionOk="0">
                  <a:moveTo>
                    <a:pt x="965" y="1"/>
                  </a:moveTo>
                  <a:cubicBezTo>
                    <a:pt x="933" y="1"/>
                    <a:pt x="900" y="7"/>
                    <a:pt x="870" y="19"/>
                  </a:cubicBezTo>
                  <a:cubicBezTo>
                    <a:pt x="608" y="78"/>
                    <a:pt x="334" y="30"/>
                    <a:pt x="96" y="197"/>
                  </a:cubicBezTo>
                  <a:cubicBezTo>
                    <a:pt x="49" y="233"/>
                    <a:pt x="13" y="292"/>
                    <a:pt x="1" y="376"/>
                  </a:cubicBezTo>
                  <a:cubicBezTo>
                    <a:pt x="13" y="447"/>
                    <a:pt x="37" y="507"/>
                    <a:pt x="72" y="566"/>
                  </a:cubicBezTo>
                  <a:cubicBezTo>
                    <a:pt x="275" y="709"/>
                    <a:pt x="513" y="673"/>
                    <a:pt x="715" y="769"/>
                  </a:cubicBezTo>
                  <a:cubicBezTo>
                    <a:pt x="811" y="804"/>
                    <a:pt x="894" y="804"/>
                    <a:pt x="989" y="804"/>
                  </a:cubicBezTo>
                  <a:lnTo>
                    <a:pt x="1227" y="804"/>
                  </a:lnTo>
                  <a:cubicBezTo>
                    <a:pt x="1275" y="816"/>
                    <a:pt x="1358" y="816"/>
                    <a:pt x="1418" y="864"/>
                  </a:cubicBezTo>
                  <a:cubicBezTo>
                    <a:pt x="1465" y="888"/>
                    <a:pt x="1489" y="923"/>
                    <a:pt x="1525" y="947"/>
                  </a:cubicBezTo>
                  <a:lnTo>
                    <a:pt x="2239" y="947"/>
                  </a:lnTo>
                  <a:cubicBezTo>
                    <a:pt x="2281" y="989"/>
                    <a:pt x="2329" y="1010"/>
                    <a:pt x="2376" y="1010"/>
                  </a:cubicBezTo>
                  <a:cubicBezTo>
                    <a:pt x="2424" y="1010"/>
                    <a:pt x="2471" y="989"/>
                    <a:pt x="2513" y="947"/>
                  </a:cubicBezTo>
                  <a:lnTo>
                    <a:pt x="2513" y="804"/>
                  </a:lnTo>
                  <a:lnTo>
                    <a:pt x="2513" y="650"/>
                  </a:lnTo>
                  <a:cubicBezTo>
                    <a:pt x="2430" y="650"/>
                    <a:pt x="2323" y="650"/>
                    <a:pt x="2215" y="673"/>
                  </a:cubicBezTo>
                  <a:cubicBezTo>
                    <a:pt x="2215" y="673"/>
                    <a:pt x="2204" y="650"/>
                    <a:pt x="2180" y="638"/>
                  </a:cubicBezTo>
                  <a:cubicBezTo>
                    <a:pt x="2171" y="635"/>
                    <a:pt x="2163" y="633"/>
                    <a:pt x="2155" y="633"/>
                  </a:cubicBezTo>
                  <a:cubicBezTo>
                    <a:pt x="2131" y="633"/>
                    <a:pt x="2111" y="647"/>
                    <a:pt x="2085" y="673"/>
                  </a:cubicBezTo>
                  <a:cubicBezTo>
                    <a:pt x="2001" y="614"/>
                    <a:pt x="1894" y="566"/>
                    <a:pt x="1799" y="519"/>
                  </a:cubicBezTo>
                  <a:cubicBezTo>
                    <a:pt x="1644" y="447"/>
                    <a:pt x="1537" y="281"/>
                    <a:pt x="1406" y="173"/>
                  </a:cubicBezTo>
                  <a:cubicBezTo>
                    <a:pt x="1299" y="102"/>
                    <a:pt x="1180" y="42"/>
                    <a:pt x="1061" y="19"/>
                  </a:cubicBezTo>
                  <a:cubicBezTo>
                    <a:pt x="1031" y="7"/>
                    <a:pt x="998"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5"/>
            <p:cNvSpPr/>
            <p:nvPr/>
          </p:nvSpPr>
          <p:spPr>
            <a:xfrm>
              <a:off x="5329525" y="1900625"/>
              <a:ext cx="71750" cy="15475"/>
            </a:xfrm>
            <a:custGeom>
              <a:avLst/>
              <a:gdLst/>
              <a:ahLst/>
              <a:cxnLst/>
              <a:rect l="l" t="t" r="r" b="b"/>
              <a:pathLst>
                <a:path w="2870" h="619" extrusionOk="0">
                  <a:moveTo>
                    <a:pt x="546" y="0"/>
                  </a:moveTo>
                  <a:cubicBezTo>
                    <a:pt x="377" y="0"/>
                    <a:pt x="196" y="35"/>
                    <a:pt x="0" y="145"/>
                  </a:cubicBezTo>
                  <a:cubicBezTo>
                    <a:pt x="762" y="288"/>
                    <a:pt x="1358" y="395"/>
                    <a:pt x="1953" y="514"/>
                  </a:cubicBezTo>
                  <a:lnTo>
                    <a:pt x="2096" y="514"/>
                  </a:lnTo>
                  <a:cubicBezTo>
                    <a:pt x="2204" y="591"/>
                    <a:pt x="2316" y="618"/>
                    <a:pt x="2434" y="618"/>
                  </a:cubicBezTo>
                  <a:cubicBezTo>
                    <a:pt x="2498" y="618"/>
                    <a:pt x="2564" y="610"/>
                    <a:pt x="2632" y="597"/>
                  </a:cubicBezTo>
                  <a:cubicBezTo>
                    <a:pt x="2786" y="514"/>
                    <a:pt x="2870" y="407"/>
                    <a:pt x="2810" y="228"/>
                  </a:cubicBezTo>
                  <a:cubicBezTo>
                    <a:pt x="2464" y="172"/>
                    <a:pt x="2111" y="72"/>
                    <a:pt x="1762" y="72"/>
                  </a:cubicBezTo>
                  <a:cubicBezTo>
                    <a:pt x="1666" y="72"/>
                    <a:pt x="1571" y="79"/>
                    <a:pt x="1477" y="97"/>
                  </a:cubicBezTo>
                  <a:cubicBezTo>
                    <a:pt x="1436" y="104"/>
                    <a:pt x="1395" y="107"/>
                    <a:pt x="1354" y="107"/>
                  </a:cubicBezTo>
                  <a:cubicBezTo>
                    <a:pt x="1104" y="107"/>
                    <a:pt x="842" y="0"/>
                    <a:pt x="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5"/>
            <p:cNvSpPr/>
            <p:nvPr/>
          </p:nvSpPr>
          <p:spPr>
            <a:xfrm>
              <a:off x="5410200" y="1942025"/>
              <a:ext cx="59800" cy="11350"/>
            </a:xfrm>
            <a:custGeom>
              <a:avLst/>
              <a:gdLst/>
              <a:ahLst/>
              <a:cxnLst/>
              <a:rect l="l" t="t" r="r" b="b"/>
              <a:pathLst>
                <a:path w="2392" h="454" extrusionOk="0">
                  <a:moveTo>
                    <a:pt x="1210" y="1"/>
                  </a:moveTo>
                  <a:cubicBezTo>
                    <a:pt x="805" y="1"/>
                    <a:pt x="401" y="32"/>
                    <a:pt x="0" y="132"/>
                  </a:cubicBezTo>
                  <a:lnTo>
                    <a:pt x="36" y="180"/>
                  </a:lnTo>
                  <a:cubicBezTo>
                    <a:pt x="95" y="251"/>
                    <a:pt x="83" y="358"/>
                    <a:pt x="155" y="430"/>
                  </a:cubicBezTo>
                  <a:lnTo>
                    <a:pt x="298" y="430"/>
                  </a:lnTo>
                  <a:cubicBezTo>
                    <a:pt x="298" y="406"/>
                    <a:pt x="298" y="394"/>
                    <a:pt x="333" y="370"/>
                  </a:cubicBezTo>
                  <a:cubicBezTo>
                    <a:pt x="352" y="362"/>
                    <a:pt x="368" y="359"/>
                    <a:pt x="380" y="359"/>
                  </a:cubicBezTo>
                  <a:cubicBezTo>
                    <a:pt x="408" y="359"/>
                    <a:pt x="424" y="377"/>
                    <a:pt x="441" y="418"/>
                  </a:cubicBezTo>
                  <a:cubicBezTo>
                    <a:pt x="740" y="418"/>
                    <a:pt x="1043" y="454"/>
                    <a:pt x="1342" y="454"/>
                  </a:cubicBezTo>
                  <a:cubicBezTo>
                    <a:pt x="1613" y="454"/>
                    <a:pt x="1882" y="424"/>
                    <a:pt x="2143" y="310"/>
                  </a:cubicBezTo>
                  <a:cubicBezTo>
                    <a:pt x="2173" y="315"/>
                    <a:pt x="2199" y="317"/>
                    <a:pt x="2223" y="317"/>
                  </a:cubicBezTo>
                  <a:cubicBezTo>
                    <a:pt x="2392" y="317"/>
                    <a:pt x="2383" y="206"/>
                    <a:pt x="2310" y="49"/>
                  </a:cubicBezTo>
                  <a:cubicBezTo>
                    <a:pt x="1943" y="26"/>
                    <a:pt x="1576" y="1"/>
                    <a:pt x="1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5"/>
            <p:cNvSpPr/>
            <p:nvPr/>
          </p:nvSpPr>
          <p:spPr>
            <a:xfrm>
              <a:off x="5331000" y="1787925"/>
              <a:ext cx="81900" cy="15725"/>
            </a:xfrm>
            <a:custGeom>
              <a:avLst/>
              <a:gdLst/>
              <a:ahLst/>
              <a:cxnLst/>
              <a:rect l="l" t="t" r="r" b="b"/>
              <a:pathLst>
                <a:path w="3276" h="629" extrusionOk="0">
                  <a:moveTo>
                    <a:pt x="2444" y="1"/>
                  </a:moveTo>
                  <a:cubicBezTo>
                    <a:pt x="2304" y="1"/>
                    <a:pt x="2162" y="15"/>
                    <a:pt x="2013" y="45"/>
                  </a:cubicBezTo>
                  <a:cubicBezTo>
                    <a:pt x="1710" y="123"/>
                    <a:pt x="1406" y="151"/>
                    <a:pt x="1098" y="151"/>
                  </a:cubicBezTo>
                  <a:cubicBezTo>
                    <a:pt x="983" y="151"/>
                    <a:pt x="868" y="147"/>
                    <a:pt x="751" y="140"/>
                  </a:cubicBezTo>
                  <a:cubicBezTo>
                    <a:pt x="607" y="109"/>
                    <a:pt x="459" y="45"/>
                    <a:pt x="324" y="45"/>
                  </a:cubicBezTo>
                  <a:cubicBezTo>
                    <a:pt x="203" y="45"/>
                    <a:pt x="91" y="97"/>
                    <a:pt x="1" y="271"/>
                  </a:cubicBezTo>
                  <a:cubicBezTo>
                    <a:pt x="370" y="629"/>
                    <a:pt x="870" y="390"/>
                    <a:pt x="1287" y="557"/>
                  </a:cubicBezTo>
                  <a:cubicBezTo>
                    <a:pt x="1346" y="565"/>
                    <a:pt x="1402" y="570"/>
                    <a:pt x="1455" y="570"/>
                  </a:cubicBezTo>
                  <a:cubicBezTo>
                    <a:pt x="1562" y="570"/>
                    <a:pt x="1660" y="549"/>
                    <a:pt x="1763" y="486"/>
                  </a:cubicBezTo>
                  <a:cubicBezTo>
                    <a:pt x="2239" y="450"/>
                    <a:pt x="2716" y="438"/>
                    <a:pt x="3192" y="402"/>
                  </a:cubicBezTo>
                  <a:cubicBezTo>
                    <a:pt x="3275" y="319"/>
                    <a:pt x="3275" y="224"/>
                    <a:pt x="3192" y="140"/>
                  </a:cubicBezTo>
                  <a:cubicBezTo>
                    <a:pt x="2939" y="48"/>
                    <a:pt x="2696" y="1"/>
                    <a:pt x="2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5"/>
            <p:cNvSpPr/>
            <p:nvPr/>
          </p:nvSpPr>
          <p:spPr>
            <a:xfrm>
              <a:off x="6063250" y="1992325"/>
              <a:ext cx="59550" cy="11950"/>
            </a:xfrm>
            <a:custGeom>
              <a:avLst/>
              <a:gdLst/>
              <a:ahLst/>
              <a:cxnLst/>
              <a:rect l="l" t="t" r="r" b="b"/>
              <a:pathLst>
                <a:path w="2382" h="478" extrusionOk="0">
                  <a:moveTo>
                    <a:pt x="1021" y="1"/>
                  </a:moveTo>
                  <a:cubicBezTo>
                    <a:pt x="781" y="1"/>
                    <a:pt x="539" y="13"/>
                    <a:pt x="298" y="13"/>
                  </a:cubicBezTo>
                  <a:cubicBezTo>
                    <a:pt x="286" y="192"/>
                    <a:pt x="179" y="275"/>
                    <a:pt x="0" y="299"/>
                  </a:cubicBezTo>
                  <a:cubicBezTo>
                    <a:pt x="381" y="442"/>
                    <a:pt x="765" y="477"/>
                    <a:pt x="1152" y="477"/>
                  </a:cubicBezTo>
                  <a:cubicBezTo>
                    <a:pt x="1539" y="477"/>
                    <a:pt x="1929" y="442"/>
                    <a:pt x="2322" y="442"/>
                  </a:cubicBezTo>
                  <a:cubicBezTo>
                    <a:pt x="2370" y="418"/>
                    <a:pt x="2382" y="370"/>
                    <a:pt x="2370" y="311"/>
                  </a:cubicBezTo>
                  <a:cubicBezTo>
                    <a:pt x="2334" y="263"/>
                    <a:pt x="2286" y="215"/>
                    <a:pt x="2251" y="203"/>
                  </a:cubicBezTo>
                  <a:cubicBezTo>
                    <a:pt x="2167" y="192"/>
                    <a:pt x="2084" y="203"/>
                    <a:pt x="2024" y="144"/>
                  </a:cubicBezTo>
                  <a:cubicBezTo>
                    <a:pt x="1696" y="25"/>
                    <a:pt x="1360" y="1"/>
                    <a:pt x="1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5"/>
            <p:cNvSpPr/>
            <p:nvPr/>
          </p:nvSpPr>
          <p:spPr>
            <a:xfrm>
              <a:off x="6055800" y="1739450"/>
              <a:ext cx="78300" cy="15150"/>
            </a:xfrm>
            <a:custGeom>
              <a:avLst/>
              <a:gdLst/>
              <a:ahLst/>
              <a:cxnLst/>
              <a:rect l="l" t="t" r="r" b="b"/>
              <a:pathLst>
                <a:path w="3132" h="606" extrusionOk="0">
                  <a:moveTo>
                    <a:pt x="819" y="0"/>
                  </a:moveTo>
                  <a:cubicBezTo>
                    <a:pt x="698" y="0"/>
                    <a:pt x="578" y="52"/>
                    <a:pt x="453" y="67"/>
                  </a:cubicBezTo>
                  <a:cubicBezTo>
                    <a:pt x="405" y="79"/>
                    <a:pt x="346" y="79"/>
                    <a:pt x="298" y="103"/>
                  </a:cubicBezTo>
                  <a:cubicBezTo>
                    <a:pt x="251" y="115"/>
                    <a:pt x="215" y="139"/>
                    <a:pt x="179" y="139"/>
                  </a:cubicBezTo>
                  <a:cubicBezTo>
                    <a:pt x="144" y="174"/>
                    <a:pt x="108" y="198"/>
                    <a:pt x="72" y="234"/>
                  </a:cubicBezTo>
                  <a:cubicBezTo>
                    <a:pt x="48" y="246"/>
                    <a:pt x="13" y="293"/>
                    <a:pt x="1" y="341"/>
                  </a:cubicBezTo>
                  <a:cubicBezTo>
                    <a:pt x="86" y="438"/>
                    <a:pt x="177" y="469"/>
                    <a:pt x="270" y="469"/>
                  </a:cubicBezTo>
                  <a:cubicBezTo>
                    <a:pt x="373" y="469"/>
                    <a:pt x="478" y="432"/>
                    <a:pt x="584" y="401"/>
                  </a:cubicBezTo>
                  <a:cubicBezTo>
                    <a:pt x="647" y="374"/>
                    <a:pt x="709" y="320"/>
                    <a:pt x="772" y="320"/>
                  </a:cubicBezTo>
                  <a:cubicBezTo>
                    <a:pt x="792" y="320"/>
                    <a:pt x="813" y="326"/>
                    <a:pt x="834" y="341"/>
                  </a:cubicBezTo>
                  <a:cubicBezTo>
                    <a:pt x="1056" y="470"/>
                    <a:pt x="1285" y="501"/>
                    <a:pt x="1517" y="501"/>
                  </a:cubicBezTo>
                  <a:cubicBezTo>
                    <a:pt x="1725" y="501"/>
                    <a:pt x="1935" y="476"/>
                    <a:pt x="2145" y="476"/>
                  </a:cubicBezTo>
                  <a:cubicBezTo>
                    <a:pt x="2240" y="476"/>
                    <a:pt x="2335" y="481"/>
                    <a:pt x="2430" y="496"/>
                  </a:cubicBezTo>
                  <a:cubicBezTo>
                    <a:pt x="2512" y="562"/>
                    <a:pt x="2601" y="605"/>
                    <a:pt x="2700" y="605"/>
                  </a:cubicBezTo>
                  <a:cubicBezTo>
                    <a:pt x="2743" y="605"/>
                    <a:pt x="2787" y="597"/>
                    <a:pt x="2834" y="579"/>
                  </a:cubicBezTo>
                  <a:cubicBezTo>
                    <a:pt x="2906" y="555"/>
                    <a:pt x="2977" y="543"/>
                    <a:pt x="3037" y="520"/>
                  </a:cubicBezTo>
                  <a:cubicBezTo>
                    <a:pt x="3108" y="424"/>
                    <a:pt x="3132" y="317"/>
                    <a:pt x="3084" y="222"/>
                  </a:cubicBezTo>
                  <a:cubicBezTo>
                    <a:pt x="3037" y="162"/>
                    <a:pt x="2977" y="139"/>
                    <a:pt x="2906" y="139"/>
                  </a:cubicBezTo>
                  <a:cubicBezTo>
                    <a:pt x="2831" y="174"/>
                    <a:pt x="2758" y="186"/>
                    <a:pt x="2687" y="186"/>
                  </a:cubicBezTo>
                  <a:cubicBezTo>
                    <a:pt x="2563" y="186"/>
                    <a:pt x="2443" y="149"/>
                    <a:pt x="2322" y="127"/>
                  </a:cubicBezTo>
                  <a:cubicBezTo>
                    <a:pt x="2270" y="116"/>
                    <a:pt x="2216" y="112"/>
                    <a:pt x="2163" y="112"/>
                  </a:cubicBezTo>
                  <a:cubicBezTo>
                    <a:pt x="2023" y="112"/>
                    <a:pt x="1882" y="138"/>
                    <a:pt x="1742" y="138"/>
                  </a:cubicBezTo>
                  <a:cubicBezTo>
                    <a:pt x="1633" y="138"/>
                    <a:pt x="1524" y="123"/>
                    <a:pt x="1418" y="67"/>
                  </a:cubicBezTo>
                  <a:cubicBezTo>
                    <a:pt x="1275" y="67"/>
                    <a:pt x="1144" y="55"/>
                    <a:pt x="1013" y="55"/>
                  </a:cubicBezTo>
                  <a:cubicBezTo>
                    <a:pt x="947" y="14"/>
                    <a:pt x="883" y="0"/>
                    <a:pt x="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35"/>
            <p:cNvSpPr/>
            <p:nvPr/>
          </p:nvSpPr>
          <p:spPr>
            <a:xfrm>
              <a:off x="5272675" y="1837750"/>
              <a:ext cx="63125" cy="26100"/>
            </a:xfrm>
            <a:custGeom>
              <a:avLst/>
              <a:gdLst/>
              <a:ahLst/>
              <a:cxnLst/>
              <a:rect l="l" t="t" r="r" b="b"/>
              <a:pathLst>
                <a:path w="2525" h="1044" extrusionOk="0">
                  <a:moveTo>
                    <a:pt x="409" y="0"/>
                  </a:moveTo>
                  <a:cubicBezTo>
                    <a:pt x="353" y="0"/>
                    <a:pt x="308" y="16"/>
                    <a:pt x="262" y="52"/>
                  </a:cubicBezTo>
                  <a:cubicBezTo>
                    <a:pt x="0" y="350"/>
                    <a:pt x="143" y="612"/>
                    <a:pt x="358" y="886"/>
                  </a:cubicBezTo>
                  <a:cubicBezTo>
                    <a:pt x="786" y="910"/>
                    <a:pt x="1239" y="933"/>
                    <a:pt x="1667" y="957"/>
                  </a:cubicBezTo>
                  <a:cubicBezTo>
                    <a:pt x="1827" y="965"/>
                    <a:pt x="2014" y="1043"/>
                    <a:pt x="2195" y="1043"/>
                  </a:cubicBezTo>
                  <a:cubicBezTo>
                    <a:pt x="2310" y="1043"/>
                    <a:pt x="2423" y="1011"/>
                    <a:pt x="2524" y="910"/>
                  </a:cubicBezTo>
                  <a:cubicBezTo>
                    <a:pt x="2501" y="850"/>
                    <a:pt x="2465" y="791"/>
                    <a:pt x="2405" y="791"/>
                  </a:cubicBezTo>
                  <a:cubicBezTo>
                    <a:pt x="2310" y="731"/>
                    <a:pt x="2191" y="719"/>
                    <a:pt x="2084" y="624"/>
                  </a:cubicBezTo>
                  <a:cubicBezTo>
                    <a:pt x="1912" y="561"/>
                    <a:pt x="1732" y="542"/>
                    <a:pt x="1554" y="542"/>
                  </a:cubicBezTo>
                  <a:cubicBezTo>
                    <a:pt x="1362" y="542"/>
                    <a:pt x="1173" y="564"/>
                    <a:pt x="1000" y="576"/>
                  </a:cubicBezTo>
                  <a:cubicBezTo>
                    <a:pt x="987" y="577"/>
                    <a:pt x="973" y="577"/>
                    <a:pt x="960" y="577"/>
                  </a:cubicBezTo>
                  <a:cubicBezTo>
                    <a:pt x="558" y="577"/>
                    <a:pt x="524" y="400"/>
                    <a:pt x="524" y="100"/>
                  </a:cubicBezTo>
                  <a:cubicBezTo>
                    <a:pt x="488" y="64"/>
                    <a:pt x="477" y="29"/>
                    <a:pt x="465" y="5"/>
                  </a:cubicBezTo>
                  <a:cubicBezTo>
                    <a:pt x="445" y="2"/>
                    <a:pt x="427"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5"/>
            <p:cNvSpPr/>
            <p:nvPr/>
          </p:nvSpPr>
          <p:spPr>
            <a:xfrm>
              <a:off x="5850125" y="1794700"/>
              <a:ext cx="50500" cy="21750"/>
            </a:xfrm>
            <a:custGeom>
              <a:avLst/>
              <a:gdLst/>
              <a:ahLst/>
              <a:cxnLst/>
              <a:rect l="l" t="t" r="r" b="b"/>
              <a:pathLst>
                <a:path w="2020" h="870" extrusionOk="0">
                  <a:moveTo>
                    <a:pt x="654" y="3"/>
                  </a:moveTo>
                  <a:cubicBezTo>
                    <a:pt x="355" y="3"/>
                    <a:pt x="105" y="101"/>
                    <a:pt x="12" y="524"/>
                  </a:cubicBezTo>
                  <a:cubicBezTo>
                    <a:pt x="0" y="608"/>
                    <a:pt x="12" y="691"/>
                    <a:pt x="72" y="750"/>
                  </a:cubicBezTo>
                  <a:cubicBezTo>
                    <a:pt x="179" y="786"/>
                    <a:pt x="286" y="822"/>
                    <a:pt x="381" y="869"/>
                  </a:cubicBezTo>
                  <a:cubicBezTo>
                    <a:pt x="435" y="836"/>
                    <a:pt x="482" y="814"/>
                    <a:pt x="525" y="814"/>
                  </a:cubicBezTo>
                  <a:cubicBezTo>
                    <a:pt x="558" y="814"/>
                    <a:pt x="589" y="827"/>
                    <a:pt x="620" y="858"/>
                  </a:cubicBezTo>
                  <a:lnTo>
                    <a:pt x="1513" y="858"/>
                  </a:lnTo>
                  <a:cubicBezTo>
                    <a:pt x="1536" y="762"/>
                    <a:pt x="1489" y="715"/>
                    <a:pt x="1417" y="667"/>
                  </a:cubicBezTo>
                  <a:cubicBezTo>
                    <a:pt x="1409" y="661"/>
                    <a:pt x="1399" y="659"/>
                    <a:pt x="1388" y="659"/>
                  </a:cubicBezTo>
                  <a:cubicBezTo>
                    <a:pt x="1364" y="659"/>
                    <a:pt x="1335" y="670"/>
                    <a:pt x="1312" y="670"/>
                  </a:cubicBezTo>
                  <a:cubicBezTo>
                    <a:pt x="1287" y="670"/>
                    <a:pt x="1268" y="658"/>
                    <a:pt x="1263" y="608"/>
                  </a:cubicBezTo>
                  <a:lnTo>
                    <a:pt x="1322" y="584"/>
                  </a:lnTo>
                  <a:lnTo>
                    <a:pt x="1370" y="643"/>
                  </a:lnTo>
                  <a:cubicBezTo>
                    <a:pt x="1429" y="655"/>
                    <a:pt x="1477" y="655"/>
                    <a:pt x="1536" y="655"/>
                  </a:cubicBezTo>
                  <a:cubicBezTo>
                    <a:pt x="1563" y="649"/>
                    <a:pt x="1591" y="646"/>
                    <a:pt x="1621" y="646"/>
                  </a:cubicBezTo>
                  <a:cubicBezTo>
                    <a:pt x="1684" y="646"/>
                    <a:pt x="1752" y="657"/>
                    <a:pt x="1813" y="657"/>
                  </a:cubicBezTo>
                  <a:cubicBezTo>
                    <a:pt x="1928" y="657"/>
                    <a:pt x="2019" y="620"/>
                    <a:pt x="2013" y="405"/>
                  </a:cubicBezTo>
                  <a:cubicBezTo>
                    <a:pt x="1786" y="0"/>
                    <a:pt x="1358" y="179"/>
                    <a:pt x="1036" y="36"/>
                  </a:cubicBezTo>
                  <a:cubicBezTo>
                    <a:pt x="906" y="19"/>
                    <a:pt x="776" y="3"/>
                    <a:pt x="654" y="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5"/>
            <p:cNvSpPr/>
            <p:nvPr/>
          </p:nvSpPr>
          <p:spPr>
            <a:xfrm>
              <a:off x="5708450" y="1727200"/>
              <a:ext cx="61025" cy="17550"/>
            </a:xfrm>
            <a:custGeom>
              <a:avLst/>
              <a:gdLst/>
              <a:ahLst/>
              <a:cxnLst/>
              <a:rect l="l" t="t" r="r" b="b"/>
              <a:pathLst>
                <a:path w="2441" h="702" extrusionOk="0">
                  <a:moveTo>
                    <a:pt x="1220" y="1"/>
                  </a:moveTo>
                  <a:cubicBezTo>
                    <a:pt x="813" y="1"/>
                    <a:pt x="405" y="99"/>
                    <a:pt x="0" y="295"/>
                  </a:cubicBezTo>
                  <a:cubicBezTo>
                    <a:pt x="83" y="391"/>
                    <a:pt x="191" y="486"/>
                    <a:pt x="298" y="593"/>
                  </a:cubicBezTo>
                  <a:cubicBezTo>
                    <a:pt x="674" y="601"/>
                    <a:pt x="1050" y="701"/>
                    <a:pt x="1423" y="701"/>
                  </a:cubicBezTo>
                  <a:cubicBezTo>
                    <a:pt x="1616" y="701"/>
                    <a:pt x="1809" y="674"/>
                    <a:pt x="2000" y="593"/>
                  </a:cubicBezTo>
                  <a:cubicBezTo>
                    <a:pt x="2060" y="367"/>
                    <a:pt x="2334" y="450"/>
                    <a:pt x="2441" y="295"/>
                  </a:cubicBezTo>
                  <a:cubicBezTo>
                    <a:pt x="2036" y="99"/>
                    <a:pt x="1628" y="1"/>
                    <a:pt x="12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5"/>
            <p:cNvSpPr/>
            <p:nvPr/>
          </p:nvSpPr>
          <p:spPr>
            <a:xfrm>
              <a:off x="6004900" y="1798875"/>
              <a:ext cx="57775" cy="15825"/>
            </a:xfrm>
            <a:custGeom>
              <a:avLst/>
              <a:gdLst/>
              <a:ahLst/>
              <a:cxnLst/>
              <a:rect l="l" t="t" r="r" b="b"/>
              <a:pathLst>
                <a:path w="2311" h="633" extrusionOk="0">
                  <a:moveTo>
                    <a:pt x="346" y="0"/>
                  </a:moveTo>
                  <a:cubicBezTo>
                    <a:pt x="251" y="119"/>
                    <a:pt x="1" y="24"/>
                    <a:pt x="13" y="262"/>
                  </a:cubicBezTo>
                  <a:cubicBezTo>
                    <a:pt x="108" y="464"/>
                    <a:pt x="322" y="429"/>
                    <a:pt x="465" y="560"/>
                  </a:cubicBezTo>
                  <a:cubicBezTo>
                    <a:pt x="525" y="560"/>
                    <a:pt x="560" y="583"/>
                    <a:pt x="620" y="583"/>
                  </a:cubicBezTo>
                  <a:cubicBezTo>
                    <a:pt x="658" y="583"/>
                    <a:pt x="696" y="568"/>
                    <a:pt x="752" y="568"/>
                  </a:cubicBezTo>
                  <a:cubicBezTo>
                    <a:pt x="767" y="568"/>
                    <a:pt x="782" y="569"/>
                    <a:pt x="798" y="572"/>
                  </a:cubicBezTo>
                  <a:cubicBezTo>
                    <a:pt x="858" y="512"/>
                    <a:pt x="894" y="441"/>
                    <a:pt x="906" y="369"/>
                  </a:cubicBezTo>
                  <a:cubicBezTo>
                    <a:pt x="952" y="330"/>
                    <a:pt x="1004" y="261"/>
                    <a:pt x="1068" y="261"/>
                  </a:cubicBezTo>
                  <a:cubicBezTo>
                    <a:pt x="1101" y="261"/>
                    <a:pt x="1138" y="280"/>
                    <a:pt x="1179" y="333"/>
                  </a:cubicBezTo>
                  <a:cubicBezTo>
                    <a:pt x="1191" y="452"/>
                    <a:pt x="1298" y="500"/>
                    <a:pt x="1370" y="572"/>
                  </a:cubicBezTo>
                  <a:cubicBezTo>
                    <a:pt x="1448" y="617"/>
                    <a:pt x="1526" y="633"/>
                    <a:pt x="1603" y="633"/>
                  </a:cubicBezTo>
                  <a:cubicBezTo>
                    <a:pt x="1757" y="633"/>
                    <a:pt x="1909" y="572"/>
                    <a:pt x="2064" y="572"/>
                  </a:cubicBezTo>
                  <a:cubicBezTo>
                    <a:pt x="2114" y="572"/>
                    <a:pt x="2164" y="578"/>
                    <a:pt x="2215" y="595"/>
                  </a:cubicBezTo>
                  <a:cubicBezTo>
                    <a:pt x="2227" y="560"/>
                    <a:pt x="2263" y="548"/>
                    <a:pt x="2275" y="512"/>
                  </a:cubicBezTo>
                  <a:cubicBezTo>
                    <a:pt x="2311" y="429"/>
                    <a:pt x="2287" y="321"/>
                    <a:pt x="2251" y="238"/>
                  </a:cubicBezTo>
                  <a:cubicBezTo>
                    <a:pt x="2168" y="119"/>
                    <a:pt x="2037" y="83"/>
                    <a:pt x="1930" y="12"/>
                  </a:cubicBezTo>
                  <a:cubicBezTo>
                    <a:pt x="1394" y="12"/>
                    <a:pt x="882"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5"/>
            <p:cNvSpPr/>
            <p:nvPr/>
          </p:nvSpPr>
          <p:spPr>
            <a:xfrm>
              <a:off x="5585800" y="2060100"/>
              <a:ext cx="47650" cy="13900"/>
            </a:xfrm>
            <a:custGeom>
              <a:avLst/>
              <a:gdLst/>
              <a:ahLst/>
              <a:cxnLst/>
              <a:rect l="l" t="t" r="r" b="b"/>
              <a:pathLst>
                <a:path w="1906" h="556" extrusionOk="0">
                  <a:moveTo>
                    <a:pt x="789" y="0"/>
                  </a:moveTo>
                  <a:cubicBezTo>
                    <a:pt x="530" y="0"/>
                    <a:pt x="275" y="31"/>
                    <a:pt x="25" y="148"/>
                  </a:cubicBezTo>
                  <a:cubicBezTo>
                    <a:pt x="1" y="255"/>
                    <a:pt x="1" y="350"/>
                    <a:pt x="25" y="457"/>
                  </a:cubicBezTo>
                  <a:cubicBezTo>
                    <a:pt x="212" y="523"/>
                    <a:pt x="421" y="555"/>
                    <a:pt x="654" y="555"/>
                  </a:cubicBezTo>
                  <a:cubicBezTo>
                    <a:pt x="1013" y="555"/>
                    <a:pt x="1429" y="478"/>
                    <a:pt x="1906" y="326"/>
                  </a:cubicBezTo>
                  <a:cubicBezTo>
                    <a:pt x="1846" y="183"/>
                    <a:pt x="1691" y="159"/>
                    <a:pt x="1608" y="40"/>
                  </a:cubicBezTo>
                  <a:cubicBezTo>
                    <a:pt x="1334" y="34"/>
                    <a:pt x="1060" y="0"/>
                    <a:pt x="7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5"/>
            <p:cNvSpPr/>
            <p:nvPr/>
          </p:nvSpPr>
          <p:spPr>
            <a:xfrm>
              <a:off x="6134975" y="1775650"/>
              <a:ext cx="52125" cy="18975"/>
            </a:xfrm>
            <a:custGeom>
              <a:avLst/>
              <a:gdLst/>
              <a:ahLst/>
              <a:cxnLst/>
              <a:rect l="l" t="t" r="r" b="b"/>
              <a:pathLst>
                <a:path w="2085" h="759" extrusionOk="0">
                  <a:moveTo>
                    <a:pt x="346" y="0"/>
                  </a:moveTo>
                  <a:cubicBezTo>
                    <a:pt x="239" y="0"/>
                    <a:pt x="156" y="24"/>
                    <a:pt x="72" y="96"/>
                  </a:cubicBezTo>
                  <a:cubicBezTo>
                    <a:pt x="1" y="227"/>
                    <a:pt x="1" y="358"/>
                    <a:pt x="60" y="500"/>
                  </a:cubicBezTo>
                  <a:cubicBezTo>
                    <a:pt x="156" y="655"/>
                    <a:pt x="298" y="739"/>
                    <a:pt x="489" y="750"/>
                  </a:cubicBezTo>
                  <a:cubicBezTo>
                    <a:pt x="512" y="756"/>
                    <a:pt x="534" y="758"/>
                    <a:pt x="556" y="758"/>
                  </a:cubicBezTo>
                  <a:cubicBezTo>
                    <a:pt x="729" y="758"/>
                    <a:pt x="860" y="603"/>
                    <a:pt x="1031" y="603"/>
                  </a:cubicBezTo>
                  <a:cubicBezTo>
                    <a:pt x="1070" y="603"/>
                    <a:pt x="1111" y="611"/>
                    <a:pt x="1156" y="631"/>
                  </a:cubicBezTo>
                  <a:lnTo>
                    <a:pt x="1287" y="631"/>
                  </a:lnTo>
                  <a:cubicBezTo>
                    <a:pt x="1292" y="631"/>
                    <a:pt x="1297" y="631"/>
                    <a:pt x="1302" y="631"/>
                  </a:cubicBezTo>
                  <a:cubicBezTo>
                    <a:pt x="1369" y="631"/>
                    <a:pt x="1427" y="676"/>
                    <a:pt x="1488" y="676"/>
                  </a:cubicBezTo>
                  <a:cubicBezTo>
                    <a:pt x="1519" y="676"/>
                    <a:pt x="1550" y="665"/>
                    <a:pt x="1584" y="631"/>
                  </a:cubicBezTo>
                  <a:lnTo>
                    <a:pt x="1715" y="631"/>
                  </a:lnTo>
                  <a:cubicBezTo>
                    <a:pt x="1894" y="477"/>
                    <a:pt x="2084" y="346"/>
                    <a:pt x="2013" y="60"/>
                  </a:cubicBezTo>
                  <a:cubicBezTo>
                    <a:pt x="1930" y="60"/>
                    <a:pt x="1834" y="60"/>
                    <a:pt x="1727" y="96"/>
                  </a:cubicBezTo>
                  <a:cubicBezTo>
                    <a:pt x="1727" y="107"/>
                    <a:pt x="1703" y="107"/>
                    <a:pt x="1668" y="119"/>
                  </a:cubicBezTo>
                  <a:cubicBezTo>
                    <a:pt x="1661" y="126"/>
                    <a:pt x="1652" y="129"/>
                    <a:pt x="1641" y="129"/>
                  </a:cubicBezTo>
                  <a:cubicBezTo>
                    <a:pt x="1617" y="129"/>
                    <a:pt x="1586" y="112"/>
                    <a:pt x="1560" y="96"/>
                  </a:cubicBezTo>
                  <a:lnTo>
                    <a:pt x="1429" y="96"/>
                  </a:lnTo>
                  <a:cubicBezTo>
                    <a:pt x="1376" y="103"/>
                    <a:pt x="1313" y="130"/>
                    <a:pt x="1247" y="130"/>
                  </a:cubicBezTo>
                  <a:cubicBezTo>
                    <a:pt x="1209" y="130"/>
                    <a:pt x="1171" y="121"/>
                    <a:pt x="1132" y="96"/>
                  </a:cubicBezTo>
                  <a:cubicBezTo>
                    <a:pt x="1048" y="96"/>
                    <a:pt x="953" y="84"/>
                    <a:pt x="870" y="84"/>
                  </a:cubicBezTo>
                  <a:cubicBezTo>
                    <a:pt x="870" y="60"/>
                    <a:pt x="846" y="60"/>
                    <a:pt x="822" y="48"/>
                  </a:cubicBezTo>
                  <a:cubicBezTo>
                    <a:pt x="813" y="45"/>
                    <a:pt x="805" y="43"/>
                    <a:pt x="797" y="43"/>
                  </a:cubicBezTo>
                  <a:cubicBezTo>
                    <a:pt x="774" y="43"/>
                    <a:pt x="754" y="57"/>
                    <a:pt x="727" y="84"/>
                  </a:cubicBezTo>
                  <a:cubicBezTo>
                    <a:pt x="667" y="60"/>
                    <a:pt x="632" y="60"/>
                    <a:pt x="572" y="60"/>
                  </a:cubicBezTo>
                  <a:lnTo>
                    <a:pt x="549" y="91"/>
                  </a:lnTo>
                  <a:lnTo>
                    <a:pt x="549" y="91"/>
                  </a:lnTo>
                  <a:cubicBezTo>
                    <a:pt x="552" y="86"/>
                    <a:pt x="552" y="83"/>
                    <a:pt x="550" y="83"/>
                  </a:cubicBezTo>
                  <a:lnTo>
                    <a:pt x="550" y="83"/>
                  </a:lnTo>
                  <a:cubicBezTo>
                    <a:pt x="539" y="83"/>
                    <a:pt x="474" y="146"/>
                    <a:pt x="537" y="155"/>
                  </a:cubicBezTo>
                  <a:cubicBezTo>
                    <a:pt x="584" y="161"/>
                    <a:pt x="587" y="173"/>
                    <a:pt x="571" y="173"/>
                  </a:cubicBezTo>
                  <a:cubicBezTo>
                    <a:pt x="554" y="173"/>
                    <a:pt x="519" y="161"/>
                    <a:pt x="489" y="119"/>
                  </a:cubicBezTo>
                  <a:cubicBezTo>
                    <a:pt x="453" y="60"/>
                    <a:pt x="417" y="24"/>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5"/>
            <p:cNvSpPr/>
            <p:nvPr/>
          </p:nvSpPr>
          <p:spPr>
            <a:xfrm>
              <a:off x="5703975" y="1954825"/>
              <a:ext cx="63125" cy="12550"/>
            </a:xfrm>
            <a:custGeom>
              <a:avLst/>
              <a:gdLst/>
              <a:ahLst/>
              <a:cxnLst/>
              <a:rect l="l" t="t" r="r" b="b"/>
              <a:pathLst>
                <a:path w="2525" h="502" extrusionOk="0">
                  <a:moveTo>
                    <a:pt x="12" y="1"/>
                  </a:moveTo>
                  <a:cubicBezTo>
                    <a:pt x="1" y="207"/>
                    <a:pt x="89" y="359"/>
                    <a:pt x="255" y="359"/>
                  </a:cubicBezTo>
                  <a:cubicBezTo>
                    <a:pt x="262" y="359"/>
                    <a:pt x="268" y="358"/>
                    <a:pt x="274" y="358"/>
                  </a:cubicBezTo>
                  <a:cubicBezTo>
                    <a:pt x="335" y="354"/>
                    <a:pt x="396" y="352"/>
                    <a:pt x="456" y="352"/>
                  </a:cubicBezTo>
                  <a:cubicBezTo>
                    <a:pt x="996" y="352"/>
                    <a:pt x="1524" y="502"/>
                    <a:pt x="2069" y="502"/>
                  </a:cubicBezTo>
                  <a:cubicBezTo>
                    <a:pt x="2157" y="502"/>
                    <a:pt x="2245" y="498"/>
                    <a:pt x="2334" y="489"/>
                  </a:cubicBezTo>
                  <a:cubicBezTo>
                    <a:pt x="2120" y="227"/>
                    <a:pt x="2394" y="299"/>
                    <a:pt x="2501" y="251"/>
                  </a:cubicBezTo>
                  <a:cubicBezTo>
                    <a:pt x="2525" y="191"/>
                    <a:pt x="2525" y="144"/>
                    <a:pt x="2477" y="84"/>
                  </a:cubicBezTo>
                  <a:cubicBezTo>
                    <a:pt x="2088" y="84"/>
                    <a:pt x="1694" y="101"/>
                    <a:pt x="1299" y="101"/>
                  </a:cubicBezTo>
                  <a:cubicBezTo>
                    <a:pt x="870" y="101"/>
                    <a:pt x="440" y="81"/>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5"/>
            <p:cNvSpPr/>
            <p:nvPr/>
          </p:nvSpPr>
          <p:spPr>
            <a:xfrm>
              <a:off x="5953400" y="1927650"/>
              <a:ext cx="66125" cy="10550"/>
            </a:xfrm>
            <a:custGeom>
              <a:avLst/>
              <a:gdLst/>
              <a:ahLst/>
              <a:cxnLst/>
              <a:rect l="l" t="t" r="r" b="b"/>
              <a:pathLst>
                <a:path w="2645" h="422" extrusionOk="0">
                  <a:moveTo>
                    <a:pt x="161" y="1"/>
                  </a:moveTo>
                  <a:cubicBezTo>
                    <a:pt x="141" y="1"/>
                    <a:pt x="119" y="6"/>
                    <a:pt x="96" y="16"/>
                  </a:cubicBezTo>
                  <a:cubicBezTo>
                    <a:pt x="1" y="112"/>
                    <a:pt x="25" y="207"/>
                    <a:pt x="108" y="290"/>
                  </a:cubicBezTo>
                  <a:cubicBezTo>
                    <a:pt x="584" y="402"/>
                    <a:pt x="1065" y="411"/>
                    <a:pt x="1545" y="411"/>
                  </a:cubicBezTo>
                  <a:cubicBezTo>
                    <a:pt x="1641" y="411"/>
                    <a:pt x="1737" y="411"/>
                    <a:pt x="1833" y="411"/>
                  </a:cubicBezTo>
                  <a:cubicBezTo>
                    <a:pt x="2024" y="411"/>
                    <a:pt x="2215" y="412"/>
                    <a:pt x="2406" y="421"/>
                  </a:cubicBezTo>
                  <a:cubicBezTo>
                    <a:pt x="2525" y="338"/>
                    <a:pt x="2644" y="231"/>
                    <a:pt x="2466" y="88"/>
                  </a:cubicBezTo>
                  <a:cubicBezTo>
                    <a:pt x="2352" y="82"/>
                    <a:pt x="2239" y="70"/>
                    <a:pt x="2129" y="70"/>
                  </a:cubicBezTo>
                  <a:cubicBezTo>
                    <a:pt x="2019" y="70"/>
                    <a:pt x="1912" y="82"/>
                    <a:pt x="1811" y="123"/>
                  </a:cubicBezTo>
                  <a:cubicBezTo>
                    <a:pt x="1553" y="82"/>
                    <a:pt x="1299" y="15"/>
                    <a:pt x="1049" y="15"/>
                  </a:cubicBezTo>
                  <a:cubicBezTo>
                    <a:pt x="872" y="15"/>
                    <a:pt x="698" y="49"/>
                    <a:pt x="525" y="147"/>
                  </a:cubicBezTo>
                  <a:cubicBezTo>
                    <a:pt x="505" y="155"/>
                    <a:pt x="486" y="159"/>
                    <a:pt x="468" y="159"/>
                  </a:cubicBezTo>
                  <a:cubicBezTo>
                    <a:pt x="349" y="159"/>
                    <a:pt x="278"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5"/>
            <p:cNvSpPr/>
            <p:nvPr/>
          </p:nvSpPr>
          <p:spPr>
            <a:xfrm>
              <a:off x="6131700" y="1928350"/>
              <a:ext cx="55400" cy="13000"/>
            </a:xfrm>
            <a:custGeom>
              <a:avLst/>
              <a:gdLst/>
              <a:ahLst/>
              <a:cxnLst/>
              <a:rect l="l" t="t" r="r" b="b"/>
              <a:pathLst>
                <a:path w="2216" h="520" extrusionOk="0">
                  <a:moveTo>
                    <a:pt x="1882" y="0"/>
                  </a:moveTo>
                  <a:cubicBezTo>
                    <a:pt x="1728" y="60"/>
                    <a:pt x="1581" y="80"/>
                    <a:pt x="1436" y="80"/>
                  </a:cubicBezTo>
                  <a:cubicBezTo>
                    <a:pt x="1233" y="80"/>
                    <a:pt x="1036" y="40"/>
                    <a:pt x="834" y="12"/>
                  </a:cubicBezTo>
                  <a:cubicBezTo>
                    <a:pt x="608" y="143"/>
                    <a:pt x="370" y="131"/>
                    <a:pt x="132" y="143"/>
                  </a:cubicBezTo>
                  <a:cubicBezTo>
                    <a:pt x="96" y="167"/>
                    <a:pt x="60" y="191"/>
                    <a:pt x="48" y="238"/>
                  </a:cubicBezTo>
                  <a:cubicBezTo>
                    <a:pt x="36" y="262"/>
                    <a:pt x="13" y="310"/>
                    <a:pt x="1" y="357"/>
                  </a:cubicBezTo>
                  <a:lnTo>
                    <a:pt x="1" y="417"/>
                  </a:lnTo>
                  <a:cubicBezTo>
                    <a:pt x="113" y="491"/>
                    <a:pt x="228" y="515"/>
                    <a:pt x="345" y="515"/>
                  </a:cubicBezTo>
                  <a:cubicBezTo>
                    <a:pt x="538" y="515"/>
                    <a:pt x="736" y="451"/>
                    <a:pt x="930" y="451"/>
                  </a:cubicBezTo>
                  <a:cubicBezTo>
                    <a:pt x="994" y="451"/>
                    <a:pt x="1057" y="458"/>
                    <a:pt x="1120" y="476"/>
                  </a:cubicBezTo>
                  <a:cubicBezTo>
                    <a:pt x="1222" y="506"/>
                    <a:pt x="1320" y="520"/>
                    <a:pt x="1414" y="520"/>
                  </a:cubicBezTo>
                  <a:cubicBezTo>
                    <a:pt x="1702" y="520"/>
                    <a:pt x="1949" y="386"/>
                    <a:pt x="2156" y="143"/>
                  </a:cubicBezTo>
                  <a:cubicBezTo>
                    <a:pt x="2215" y="84"/>
                    <a:pt x="2215" y="48"/>
                    <a:pt x="2144" y="12"/>
                  </a:cubicBezTo>
                  <a:cubicBezTo>
                    <a:pt x="2061" y="12"/>
                    <a:pt x="1965" y="0"/>
                    <a:pt x="1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5"/>
            <p:cNvSpPr/>
            <p:nvPr/>
          </p:nvSpPr>
          <p:spPr>
            <a:xfrm>
              <a:off x="5532525" y="1902475"/>
              <a:ext cx="62825" cy="13400"/>
            </a:xfrm>
            <a:custGeom>
              <a:avLst/>
              <a:gdLst/>
              <a:ahLst/>
              <a:cxnLst/>
              <a:rect l="l" t="t" r="r" b="b"/>
              <a:pathLst>
                <a:path w="2513" h="536" extrusionOk="0">
                  <a:moveTo>
                    <a:pt x="293" y="1"/>
                  </a:moveTo>
                  <a:cubicBezTo>
                    <a:pt x="197" y="1"/>
                    <a:pt x="100" y="43"/>
                    <a:pt x="0" y="142"/>
                  </a:cubicBezTo>
                  <a:lnTo>
                    <a:pt x="0" y="226"/>
                  </a:lnTo>
                  <a:cubicBezTo>
                    <a:pt x="24" y="321"/>
                    <a:pt x="72" y="392"/>
                    <a:pt x="143" y="440"/>
                  </a:cubicBezTo>
                  <a:cubicBezTo>
                    <a:pt x="917" y="464"/>
                    <a:pt x="1691" y="511"/>
                    <a:pt x="2513" y="535"/>
                  </a:cubicBezTo>
                  <a:cubicBezTo>
                    <a:pt x="2180" y="236"/>
                    <a:pt x="1847" y="76"/>
                    <a:pt x="1481" y="76"/>
                  </a:cubicBezTo>
                  <a:cubicBezTo>
                    <a:pt x="1324" y="76"/>
                    <a:pt x="1161" y="105"/>
                    <a:pt x="989" y="166"/>
                  </a:cubicBezTo>
                  <a:cubicBezTo>
                    <a:pt x="927" y="216"/>
                    <a:pt x="858" y="227"/>
                    <a:pt x="789" y="227"/>
                  </a:cubicBezTo>
                  <a:cubicBezTo>
                    <a:pt x="734" y="227"/>
                    <a:pt x="679" y="220"/>
                    <a:pt x="627" y="220"/>
                  </a:cubicBezTo>
                  <a:cubicBezTo>
                    <a:pt x="604" y="220"/>
                    <a:pt x="581" y="222"/>
                    <a:pt x="560" y="226"/>
                  </a:cubicBezTo>
                  <a:cubicBezTo>
                    <a:pt x="530" y="232"/>
                    <a:pt x="509" y="240"/>
                    <a:pt x="501" y="240"/>
                  </a:cubicBezTo>
                  <a:cubicBezTo>
                    <a:pt x="492" y="240"/>
                    <a:pt x="495" y="232"/>
                    <a:pt x="512" y="202"/>
                  </a:cubicBezTo>
                  <a:cubicBezTo>
                    <a:pt x="524" y="178"/>
                    <a:pt x="584" y="166"/>
                    <a:pt x="596" y="118"/>
                  </a:cubicBezTo>
                  <a:cubicBezTo>
                    <a:pt x="493" y="46"/>
                    <a:pt x="393"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5"/>
            <p:cNvSpPr/>
            <p:nvPr/>
          </p:nvSpPr>
          <p:spPr>
            <a:xfrm>
              <a:off x="5929600" y="1881100"/>
              <a:ext cx="51500" cy="11550"/>
            </a:xfrm>
            <a:custGeom>
              <a:avLst/>
              <a:gdLst/>
              <a:ahLst/>
              <a:cxnLst/>
              <a:rect l="l" t="t" r="r" b="b"/>
              <a:pathLst>
                <a:path w="2060" h="462" extrusionOk="0">
                  <a:moveTo>
                    <a:pt x="844" y="1"/>
                  </a:moveTo>
                  <a:cubicBezTo>
                    <a:pt x="676" y="1"/>
                    <a:pt x="510" y="31"/>
                    <a:pt x="346" y="128"/>
                  </a:cubicBezTo>
                  <a:cubicBezTo>
                    <a:pt x="227" y="152"/>
                    <a:pt x="119" y="164"/>
                    <a:pt x="36" y="283"/>
                  </a:cubicBezTo>
                  <a:cubicBezTo>
                    <a:pt x="0" y="331"/>
                    <a:pt x="0" y="378"/>
                    <a:pt x="48" y="426"/>
                  </a:cubicBezTo>
                  <a:cubicBezTo>
                    <a:pt x="536" y="438"/>
                    <a:pt x="1048" y="461"/>
                    <a:pt x="1536" y="461"/>
                  </a:cubicBezTo>
                  <a:cubicBezTo>
                    <a:pt x="1667" y="461"/>
                    <a:pt x="1822" y="426"/>
                    <a:pt x="1953" y="378"/>
                  </a:cubicBezTo>
                  <a:cubicBezTo>
                    <a:pt x="2001" y="366"/>
                    <a:pt x="2024" y="259"/>
                    <a:pt x="2048" y="200"/>
                  </a:cubicBezTo>
                  <a:cubicBezTo>
                    <a:pt x="2060" y="154"/>
                    <a:pt x="2017" y="56"/>
                    <a:pt x="1952" y="56"/>
                  </a:cubicBezTo>
                  <a:cubicBezTo>
                    <a:pt x="1949" y="56"/>
                    <a:pt x="1945" y="56"/>
                    <a:pt x="1941" y="57"/>
                  </a:cubicBezTo>
                  <a:cubicBezTo>
                    <a:pt x="1856" y="78"/>
                    <a:pt x="1771" y="86"/>
                    <a:pt x="1685" y="86"/>
                  </a:cubicBezTo>
                  <a:cubicBezTo>
                    <a:pt x="1407" y="86"/>
                    <a:pt x="1124" y="1"/>
                    <a:pt x="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5"/>
            <p:cNvSpPr/>
            <p:nvPr/>
          </p:nvSpPr>
          <p:spPr>
            <a:xfrm>
              <a:off x="5539675" y="1727975"/>
              <a:ext cx="55975" cy="16200"/>
            </a:xfrm>
            <a:custGeom>
              <a:avLst/>
              <a:gdLst/>
              <a:ahLst/>
              <a:cxnLst/>
              <a:rect l="l" t="t" r="r" b="b"/>
              <a:pathLst>
                <a:path w="2239" h="648" extrusionOk="0">
                  <a:moveTo>
                    <a:pt x="1019" y="1"/>
                  </a:moveTo>
                  <a:cubicBezTo>
                    <a:pt x="676" y="1"/>
                    <a:pt x="335" y="74"/>
                    <a:pt x="0" y="288"/>
                  </a:cubicBezTo>
                  <a:lnTo>
                    <a:pt x="0" y="526"/>
                  </a:lnTo>
                  <a:cubicBezTo>
                    <a:pt x="334" y="558"/>
                    <a:pt x="656" y="648"/>
                    <a:pt x="976" y="648"/>
                  </a:cubicBezTo>
                  <a:cubicBezTo>
                    <a:pt x="1135" y="648"/>
                    <a:pt x="1294" y="625"/>
                    <a:pt x="1453" y="562"/>
                  </a:cubicBezTo>
                  <a:cubicBezTo>
                    <a:pt x="1553" y="523"/>
                    <a:pt x="1658" y="513"/>
                    <a:pt x="1766" y="513"/>
                  </a:cubicBezTo>
                  <a:cubicBezTo>
                    <a:pt x="1889" y="513"/>
                    <a:pt x="2016" y="526"/>
                    <a:pt x="2143" y="526"/>
                  </a:cubicBezTo>
                  <a:cubicBezTo>
                    <a:pt x="2239" y="395"/>
                    <a:pt x="2227" y="276"/>
                    <a:pt x="2108" y="169"/>
                  </a:cubicBezTo>
                  <a:cubicBezTo>
                    <a:pt x="1746" y="83"/>
                    <a:pt x="1382" y="1"/>
                    <a:pt x="1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5"/>
            <p:cNvSpPr/>
            <p:nvPr/>
          </p:nvSpPr>
          <p:spPr>
            <a:xfrm>
              <a:off x="6072175" y="1953050"/>
              <a:ext cx="44975" cy="14300"/>
            </a:xfrm>
            <a:custGeom>
              <a:avLst/>
              <a:gdLst/>
              <a:ahLst/>
              <a:cxnLst/>
              <a:rect l="l" t="t" r="r" b="b"/>
              <a:pathLst>
                <a:path w="1799" h="572" extrusionOk="0">
                  <a:moveTo>
                    <a:pt x="370" y="0"/>
                  </a:moveTo>
                  <a:cubicBezTo>
                    <a:pt x="298" y="120"/>
                    <a:pt x="1" y="0"/>
                    <a:pt x="96" y="286"/>
                  </a:cubicBezTo>
                  <a:cubicBezTo>
                    <a:pt x="436" y="405"/>
                    <a:pt x="764" y="567"/>
                    <a:pt x="1115" y="567"/>
                  </a:cubicBezTo>
                  <a:cubicBezTo>
                    <a:pt x="1255" y="567"/>
                    <a:pt x="1399" y="541"/>
                    <a:pt x="1548" y="477"/>
                  </a:cubicBezTo>
                  <a:cubicBezTo>
                    <a:pt x="1555" y="474"/>
                    <a:pt x="1562" y="473"/>
                    <a:pt x="1570" y="473"/>
                  </a:cubicBezTo>
                  <a:cubicBezTo>
                    <a:pt x="1631" y="473"/>
                    <a:pt x="1724" y="551"/>
                    <a:pt x="1798" y="572"/>
                  </a:cubicBezTo>
                  <a:lnTo>
                    <a:pt x="1798" y="143"/>
                  </a:lnTo>
                  <a:cubicBezTo>
                    <a:pt x="1763" y="131"/>
                    <a:pt x="1715" y="131"/>
                    <a:pt x="1679" y="131"/>
                  </a:cubicBezTo>
                  <a:cubicBezTo>
                    <a:pt x="1548" y="24"/>
                    <a:pt x="1358" y="131"/>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5"/>
            <p:cNvSpPr/>
            <p:nvPr/>
          </p:nvSpPr>
          <p:spPr>
            <a:xfrm>
              <a:off x="5985550" y="1881800"/>
              <a:ext cx="55325" cy="11150"/>
            </a:xfrm>
            <a:custGeom>
              <a:avLst/>
              <a:gdLst/>
              <a:ahLst/>
              <a:cxnLst/>
              <a:rect l="l" t="t" r="r" b="b"/>
              <a:pathLst>
                <a:path w="2213" h="446" extrusionOk="0">
                  <a:moveTo>
                    <a:pt x="685" y="0"/>
                  </a:moveTo>
                  <a:cubicBezTo>
                    <a:pt x="640" y="0"/>
                    <a:pt x="594" y="2"/>
                    <a:pt x="548" y="5"/>
                  </a:cubicBezTo>
                  <a:cubicBezTo>
                    <a:pt x="322" y="17"/>
                    <a:pt x="120" y="52"/>
                    <a:pt x="1" y="445"/>
                  </a:cubicBezTo>
                  <a:cubicBezTo>
                    <a:pt x="199" y="346"/>
                    <a:pt x="361" y="306"/>
                    <a:pt x="508" y="306"/>
                  </a:cubicBezTo>
                  <a:cubicBezTo>
                    <a:pt x="626" y="306"/>
                    <a:pt x="735" y="332"/>
                    <a:pt x="846" y="374"/>
                  </a:cubicBezTo>
                  <a:cubicBezTo>
                    <a:pt x="949" y="406"/>
                    <a:pt x="1054" y="418"/>
                    <a:pt x="1161" y="418"/>
                  </a:cubicBezTo>
                  <a:cubicBezTo>
                    <a:pt x="1407" y="418"/>
                    <a:pt x="1661" y="357"/>
                    <a:pt x="1915" y="357"/>
                  </a:cubicBezTo>
                  <a:cubicBezTo>
                    <a:pt x="1955" y="357"/>
                    <a:pt x="1996" y="358"/>
                    <a:pt x="2037" y="362"/>
                  </a:cubicBezTo>
                  <a:cubicBezTo>
                    <a:pt x="2041" y="363"/>
                    <a:pt x="2045" y="363"/>
                    <a:pt x="2049" y="363"/>
                  </a:cubicBezTo>
                  <a:cubicBezTo>
                    <a:pt x="2120" y="363"/>
                    <a:pt x="2213" y="272"/>
                    <a:pt x="2168" y="160"/>
                  </a:cubicBezTo>
                  <a:cubicBezTo>
                    <a:pt x="2146" y="105"/>
                    <a:pt x="2062" y="39"/>
                    <a:pt x="2022" y="39"/>
                  </a:cubicBezTo>
                  <a:cubicBezTo>
                    <a:pt x="2019" y="39"/>
                    <a:pt x="2016" y="40"/>
                    <a:pt x="2013" y="41"/>
                  </a:cubicBezTo>
                  <a:cubicBezTo>
                    <a:pt x="1895" y="66"/>
                    <a:pt x="1778" y="75"/>
                    <a:pt x="1662" y="75"/>
                  </a:cubicBezTo>
                  <a:cubicBezTo>
                    <a:pt x="1333" y="75"/>
                    <a:pt x="1011" y="0"/>
                    <a:pt x="6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5"/>
            <p:cNvSpPr/>
            <p:nvPr/>
          </p:nvSpPr>
          <p:spPr>
            <a:xfrm>
              <a:off x="5372375" y="1846350"/>
              <a:ext cx="51225" cy="12175"/>
            </a:xfrm>
            <a:custGeom>
              <a:avLst/>
              <a:gdLst/>
              <a:ahLst/>
              <a:cxnLst/>
              <a:rect l="l" t="t" r="r" b="b"/>
              <a:pathLst>
                <a:path w="2049" h="487" extrusionOk="0">
                  <a:moveTo>
                    <a:pt x="1157" y="0"/>
                  </a:moveTo>
                  <a:cubicBezTo>
                    <a:pt x="894" y="0"/>
                    <a:pt x="632" y="30"/>
                    <a:pt x="370" y="113"/>
                  </a:cubicBezTo>
                  <a:cubicBezTo>
                    <a:pt x="299" y="232"/>
                    <a:pt x="1" y="113"/>
                    <a:pt x="84" y="387"/>
                  </a:cubicBezTo>
                  <a:cubicBezTo>
                    <a:pt x="266" y="461"/>
                    <a:pt x="444" y="486"/>
                    <a:pt x="621" y="486"/>
                  </a:cubicBezTo>
                  <a:cubicBezTo>
                    <a:pt x="1020" y="486"/>
                    <a:pt x="1412" y="356"/>
                    <a:pt x="1811" y="356"/>
                  </a:cubicBezTo>
                  <a:cubicBezTo>
                    <a:pt x="1862" y="356"/>
                    <a:pt x="1914" y="358"/>
                    <a:pt x="1965" y="363"/>
                  </a:cubicBezTo>
                  <a:cubicBezTo>
                    <a:pt x="2049" y="256"/>
                    <a:pt x="2037" y="173"/>
                    <a:pt x="1954" y="66"/>
                  </a:cubicBezTo>
                  <a:cubicBezTo>
                    <a:pt x="1686" y="30"/>
                    <a:pt x="1421" y="0"/>
                    <a:pt x="1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5"/>
            <p:cNvSpPr/>
            <p:nvPr/>
          </p:nvSpPr>
          <p:spPr>
            <a:xfrm>
              <a:off x="5417025" y="1970350"/>
              <a:ext cx="49450" cy="11300"/>
            </a:xfrm>
            <a:custGeom>
              <a:avLst/>
              <a:gdLst/>
              <a:ahLst/>
              <a:cxnLst/>
              <a:rect l="l" t="t" r="r" b="b"/>
              <a:pathLst>
                <a:path w="1978" h="452" extrusionOk="0">
                  <a:moveTo>
                    <a:pt x="922" y="0"/>
                  </a:moveTo>
                  <a:cubicBezTo>
                    <a:pt x="611" y="0"/>
                    <a:pt x="303" y="31"/>
                    <a:pt x="1" y="130"/>
                  </a:cubicBezTo>
                  <a:cubicBezTo>
                    <a:pt x="1" y="273"/>
                    <a:pt x="84" y="344"/>
                    <a:pt x="179" y="416"/>
                  </a:cubicBezTo>
                  <a:cubicBezTo>
                    <a:pt x="703" y="428"/>
                    <a:pt x="1239" y="428"/>
                    <a:pt x="1751" y="451"/>
                  </a:cubicBezTo>
                  <a:cubicBezTo>
                    <a:pt x="1870" y="344"/>
                    <a:pt x="1977" y="237"/>
                    <a:pt x="1906" y="59"/>
                  </a:cubicBezTo>
                  <a:cubicBezTo>
                    <a:pt x="1577" y="34"/>
                    <a:pt x="1248"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5"/>
            <p:cNvSpPr/>
            <p:nvPr/>
          </p:nvSpPr>
          <p:spPr>
            <a:xfrm>
              <a:off x="5853400" y="1924175"/>
              <a:ext cx="53000" cy="10925"/>
            </a:xfrm>
            <a:custGeom>
              <a:avLst/>
              <a:gdLst/>
              <a:ahLst/>
              <a:cxnLst/>
              <a:rect l="l" t="t" r="r" b="b"/>
              <a:pathLst>
                <a:path w="2120" h="437" extrusionOk="0">
                  <a:moveTo>
                    <a:pt x="96" y="1"/>
                  </a:moveTo>
                  <a:cubicBezTo>
                    <a:pt x="0" y="96"/>
                    <a:pt x="96" y="215"/>
                    <a:pt x="60" y="298"/>
                  </a:cubicBezTo>
                  <a:cubicBezTo>
                    <a:pt x="169" y="402"/>
                    <a:pt x="284" y="436"/>
                    <a:pt x="401" y="436"/>
                  </a:cubicBezTo>
                  <a:cubicBezTo>
                    <a:pt x="567" y="436"/>
                    <a:pt x="738" y="369"/>
                    <a:pt x="905" y="334"/>
                  </a:cubicBezTo>
                  <a:cubicBezTo>
                    <a:pt x="943" y="325"/>
                    <a:pt x="981" y="321"/>
                    <a:pt x="1018" y="321"/>
                  </a:cubicBezTo>
                  <a:cubicBezTo>
                    <a:pt x="1188" y="321"/>
                    <a:pt x="1357" y="396"/>
                    <a:pt x="1524" y="396"/>
                  </a:cubicBezTo>
                  <a:cubicBezTo>
                    <a:pt x="1612" y="396"/>
                    <a:pt x="1700" y="375"/>
                    <a:pt x="1786" y="310"/>
                  </a:cubicBezTo>
                  <a:cubicBezTo>
                    <a:pt x="1917" y="286"/>
                    <a:pt x="2048" y="262"/>
                    <a:pt x="2120" y="132"/>
                  </a:cubicBezTo>
                  <a:cubicBezTo>
                    <a:pt x="2001" y="1"/>
                    <a:pt x="1822"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5"/>
            <p:cNvSpPr/>
            <p:nvPr/>
          </p:nvSpPr>
          <p:spPr>
            <a:xfrm>
              <a:off x="6086750" y="1927600"/>
              <a:ext cx="48250" cy="13025"/>
            </a:xfrm>
            <a:custGeom>
              <a:avLst/>
              <a:gdLst/>
              <a:ahLst/>
              <a:cxnLst/>
              <a:rect l="l" t="t" r="r" b="b"/>
              <a:pathLst>
                <a:path w="1930" h="521" extrusionOk="0">
                  <a:moveTo>
                    <a:pt x="661" y="0"/>
                  </a:moveTo>
                  <a:cubicBezTo>
                    <a:pt x="464" y="0"/>
                    <a:pt x="267" y="48"/>
                    <a:pt x="72" y="161"/>
                  </a:cubicBezTo>
                  <a:lnTo>
                    <a:pt x="13" y="221"/>
                  </a:lnTo>
                  <a:cubicBezTo>
                    <a:pt x="13" y="256"/>
                    <a:pt x="1" y="268"/>
                    <a:pt x="1" y="292"/>
                  </a:cubicBezTo>
                  <a:cubicBezTo>
                    <a:pt x="1" y="352"/>
                    <a:pt x="25" y="399"/>
                    <a:pt x="72" y="423"/>
                  </a:cubicBezTo>
                  <a:cubicBezTo>
                    <a:pt x="294" y="497"/>
                    <a:pt x="516" y="521"/>
                    <a:pt x="738" y="521"/>
                  </a:cubicBezTo>
                  <a:cubicBezTo>
                    <a:pt x="1089" y="521"/>
                    <a:pt x="1442" y="462"/>
                    <a:pt x="1799" y="447"/>
                  </a:cubicBezTo>
                  <a:cubicBezTo>
                    <a:pt x="1834" y="399"/>
                    <a:pt x="1894" y="352"/>
                    <a:pt x="1930" y="316"/>
                  </a:cubicBezTo>
                  <a:lnTo>
                    <a:pt x="1930" y="161"/>
                  </a:lnTo>
                  <a:cubicBezTo>
                    <a:pt x="1888" y="120"/>
                    <a:pt x="1843" y="99"/>
                    <a:pt x="1799" y="99"/>
                  </a:cubicBezTo>
                  <a:cubicBezTo>
                    <a:pt x="1754" y="99"/>
                    <a:pt x="1709" y="120"/>
                    <a:pt x="1668" y="161"/>
                  </a:cubicBezTo>
                  <a:cubicBezTo>
                    <a:pt x="1621" y="219"/>
                    <a:pt x="1580" y="240"/>
                    <a:pt x="1540" y="240"/>
                  </a:cubicBezTo>
                  <a:cubicBezTo>
                    <a:pt x="1488" y="240"/>
                    <a:pt x="1437" y="206"/>
                    <a:pt x="1370" y="173"/>
                  </a:cubicBezTo>
                  <a:cubicBezTo>
                    <a:pt x="1136" y="69"/>
                    <a:pt x="898" y="0"/>
                    <a:pt x="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5"/>
            <p:cNvSpPr/>
            <p:nvPr/>
          </p:nvSpPr>
          <p:spPr>
            <a:xfrm>
              <a:off x="5945975" y="2021300"/>
              <a:ext cx="49350" cy="14925"/>
            </a:xfrm>
            <a:custGeom>
              <a:avLst/>
              <a:gdLst/>
              <a:ahLst/>
              <a:cxnLst/>
              <a:rect l="l" t="t" r="r" b="b"/>
              <a:pathLst>
                <a:path w="1974" h="597" extrusionOk="0">
                  <a:moveTo>
                    <a:pt x="592" y="0"/>
                  </a:moveTo>
                  <a:cubicBezTo>
                    <a:pt x="525" y="0"/>
                    <a:pt x="458" y="34"/>
                    <a:pt x="393" y="104"/>
                  </a:cubicBezTo>
                  <a:cubicBezTo>
                    <a:pt x="393" y="116"/>
                    <a:pt x="369" y="152"/>
                    <a:pt x="357" y="164"/>
                  </a:cubicBezTo>
                  <a:cubicBezTo>
                    <a:pt x="342" y="171"/>
                    <a:pt x="328" y="175"/>
                    <a:pt x="316" y="175"/>
                  </a:cubicBezTo>
                  <a:cubicBezTo>
                    <a:pt x="288" y="175"/>
                    <a:pt x="267" y="157"/>
                    <a:pt x="250" y="116"/>
                  </a:cubicBezTo>
                  <a:cubicBezTo>
                    <a:pt x="167" y="116"/>
                    <a:pt x="60" y="128"/>
                    <a:pt x="36" y="235"/>
                  </a:cubicBezTo>
                  <a:cubicBezTo>
                    <a:pt x="0" y="342"/>
                    <a:pt x="72" y="402"/>
                    <a:pt x="179" y="402"/>
                  </a:cubicBezTo>
                  <a:cubicBezTo>
                    <a:pt x="190" y="401"/>
                    <a:pt x="202" y="401"/>
                    <a:pt x="213" y="401"/>
                  </a:cubicBezTo>
                  <a:cubicBezTo>
                    <a:pt x="379" y="401"/>
                    <a:pt x="535" y="478"/>
                    <a:pt x="691" y="545"/>
                  </a:cubicBezTo>
                  <a:cubicBezTo>
                    <a:pt x="816" y="447"/>
                    <a:pt x="940" y="413"/>
                    <a:pt x="1064" y="413"/>
                  </a:cubicBezTo>
                  <a:cubicBezTo>
                    <a:pt x="1316" y="413"/>
                    <a:pt x="1566" y="552"/>
                    <a:pt x="1822" y="568"/>
                  </a:cubicBezTo>
                  <a:cubicBezTo>
                    <a:pt x="1861" y="588"/>
                    <a:pt x="1890" y="597"/>
                    <a:pt x="1911" y="597"/>
                  </a:cubicBezTo>
                  <a:cubicBezTo>
                    <a:pt x="1969" y="597"/>
                    <a:pt x="1973" y="533"/>
                    <a:pt x="1965" y="437"/>
                  </a:cubicBezTo>
                  <a:cubicBezTo>
                    <a:pt x="1840" y="180"/>
                    <a:pt x="1663" y="96"/>
                    <a:pt x="1456" y="96"/>
                  </a:cubicBezTo>
                  <a:cubicBezTo>
                    <a:pt x="1347" y="96"/>
                    <a:pt x="1230" y="119"/>
                    <a:pt x="1108" y="152"/>
                  </a:cubicBezTo>
                  <a:cubicBezTo>
                    <a:pt x="1108" y="164"/>
                    <a:pt x="1096" y="164"/>
                    <a:pt x="1060" y="176"/>
                  </a:cubicBezTo>
                  <a:cubicBezTo>
                    <a:pt x="1053" y="183"/>
                    <a:pt x="1045" y="185"/>
                    <a:pt x="1037" y="185"/>
                  </a:cubicBezTo>
                  <a:cubicBezTo>
                    <a:pt x="1016" y="185"/>
                    <a:pt x="993" y="169"/>
                    <a:pt x="977" y="152"/>
                  </a:cubicBezTo>
                  <a:cubicBezTo>
                    <a:pt x="929" y="152"/>
                    <a:pt x="869" y="140"/>
                    <a:pt x="822" y="140"/>
                  </a:cubicBezTo>
                  <a:cubicBezTo>
                    <a:pt x="750" y="49"/>
                    <a:pt x="672"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5"/>
            <p:cNvSpPr/>
            <p:nvPr/>
          </p:nvSpPr>
          <p:spPr>
            <a:xfrm>
              <a:off x="6088550" y="1775150"/>
              <a:ext cx="50325" cy="17775"/>
            </a:xfrm>
            <a:custGeom>
              <a:avLst/>
              <a:gdLst/>
              <a:ahLst/>
              <a:cxnLst/>
              <a:rect l="l" t="t" r="r" b="b"/>
              <a:pathLst>
                <a:path w="2013" h="711" extrusionOk="0">
                  <a:moveTo>
                    <a:pt x="1715" y="1"/>
                  </a:moveTo>
                  <a:cubicBezTo>
                    <a:pt x="1621" y="1"/>
                    <a:pt x="1528" y="28"/>
                    <a:pt x="1441" y="92"/>
                  </a:cubicBezTo>
                  <a:cubicBezTo>
                    <a:pt x="1364" y="128"/>
                    <a:pt x="1287" y="140"/>
                    <a:pt x="1210" y="140"/>
                  </a:cubicBezTo>
                  <a:cubicBezTo>
                    <a:pt x="1011" y="140"/>
                    <a:pt x="810" y="54"/>
                    <a:pt x="606" y="54"/>
                  </a:cubicBezTo>
                  <a:cubicBezTo>
                    <a:pt x="547" y="54"/>
                    <a:pt x="488" y="61"/>
                    <a:pt x="429" y="80"/>
                  </a:cubicBezTo>
                  <a:cubicBezTo>
                    <a:pt x="346" y="187"/>
                    <a:pt x="0" y="139"/>
                    <a:pt x="191" y="437"/>
                  </a:cubicBezTo>
                  <a:cubicBezTo>
                    <a:pt x="494" y="625"/>
                    <a:pt x="803" y="711"/>
                    <a:pt x="1114" y="711"/>
                  </a:cubicBezTo>
                  <a:cubicBezTo>
                    <a:pt x="1413" y="711"/>
                    <a:pt x="1714" y="631"/>
                    <a:pt x="2013" y="485"/>
                  </a:cubicBezTo>
                  <a:lnTo>
                    <a:pt x="2013" y="80"/>
                  </a:lnTo>
                  <a:cubicBezTo>
                    <a:pt x="1915" y="31"/>
                    <a:pt x="1814"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5"/>
            <p:cNvSpPr/>
            <p:nvPr/>
          </p:nvSpPr>
          <p:spPr>
            <a:xfrm>
              <a:off x="6127500" y="1884625"/>
              <a:ext cx="50675" cy="16100"/>
            </a:xfrm>
            <a:custGeom>
              <a:avLst/>
              <a:gdLst/>
              <a:ahLst/>
              <a:cxnLst/>
              <a:rect l="l" t="t" r="r" b="b"/>
              <a:pathLst>
                <a:path w="2027" h="644" extrusionOk="0">
                  <a:moveTo>
                    <a:pt x="266" y="0"/>
                  </a:moveTo>
                  <a:cubicBezTo>
                    <a:pt x="238" y="0"/>
                    <a:pt x="201" y="11"/>
                    <a:pt x="169" y="11"/>
                  </a:cubicBezTo>
                  <a:cubicBezTo>
                    <a:pt x="38" y="262"/>
                    <a:pt x="1" y="462"/>
                    <a:pt x="270" y="462"/>
                  </a:cubicBezTo>
                  <a:cubicBezTo>
                    <a:pt x="320" y="462"/>
                    <a:pt x="381" y="455"/>
                    <a:pt x="455" y="440"/>
                  </a:cubicBezTo>
                  <a:cubicBezTo>
                    <a:pt x="535" y="366"/>
                    <a:pt x="605" y="338"/>
                    <a:pt x="667" y="338"/>
                  </a:cubicBezTo>
                  <a:cubicBezTo>
                    <a:pt x="808" y="338"/>
                    <a:pt x="914" y="480"/>
                    <a:pt x="1038" y="571"/>
                  </a:cubicBezTo>
                  <a:cubicBezTo>
                    <a:pt x="1153" y="622"/>
                    <a:pt x="1268" y="644"/>
                    <a:pt x="1383" y="644"/>
                  </a:cubicBezTo>
                  <a:cubicBezTo>
                    <a:pt x="1506" y="644"/>
                    <a:pt x="1629" y="619"/>
                    <a:pt x="1752" y="582"/>
                  </a:cubicBezTo>
                  <a:lnTo>
                    <a:pt x="1883" y="582"/>
                  </a:lnTo>
                  <a:cubicBezTo>
                    <a:pt x="1931" y="523"/>
                    <a:pt x="1967" y="487"/>
                    <a:pt x="2026" y="440"/>
                  </a:cubicBezTo>
                  <a:lnTo>
                    <a:pt x="2026" y="154"/>
                  </a:lnTo>
                  <a:cubicBezTo>
                    <a:pt x="1810" y="167"/>
                    <a:pt x="1592" y="181"/>
                    <a:pt x="1374" y="181"/>
                  </a:cubicBezTo>
                  <a:cubicBezTo>
                    <a:pt x="1015" y="181"/>
                    <a:pt x="655" y="144"/>
                    <a:pt x="300" y="11"/>
                  </a:cubicBezTo>
                  <a:cubicBezTo>
                    <a:pt x="292" y="3"/>
                    <a:pt x="280" y="0"/>
                    <a:pt x="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5"/>
            <p:cNvSpPr/>
            <p:nvPr/>
          </p:nvSpPr>
          <p:spPr>
            <a:xfrm>
              <a:off x="5460650" y="1903350"/>
              <a:ext cx="48975" cy="13700"/>
            </a:xfrm>
            <a:custGeom>
              <a:avLst/>
              <a:gdLst/>
              <a:ahLst/>
              <a:cxnLst/>
              <a:rect l="l" t="t" r="r" b="b"/>
              <a:pathLst>
                <a:path w="1959" h="548" extrusionOk="0">
                  <a:moveTo>
                    <a:pt x="1459" y="8"/>
                  </a:moveTo>
                  <a:cubicBezTo>
                    <a:pt x="1447" y="8"/>
                    <a:pt x="1436" y="9"/>
                    <a:pt x="1423" y="12"/>
                  </a:cubicBezTo>
                  <a:cubicBezTo>
                    <a:pt x="1006" y="119"/>
                    <a:pt x="542" y="0"/>
                    <a:pt x="161" y="250"/>
                  </a:cubicBezTo>
                  <a:cubicBezTo>
                    <a:pt x="134" y="244"/>
                    <a:pt x="111" y="241"/>
                    <a:pt x="92" y="241"/>
                  </a:cubicBezTo>
                  <a:cubicBezTo>
                    <a:pt x="3" y="241"/>
                    <a:pt x="0" y="307"/>
                    <a:pt x="30" y="405"/>
                  </a:cubicBezTo>
                  <a:cubicBezTo>
                    <a:pt x="637" y="548"/>
                    <a:pt x="1256" y="464"/>
                    <a:pt x="1887" y="536"/>
                  </a:cubicBezTo>
                  <a:cubicBezTo>
                    <a:pt x="1959" y="393"/>
                    <a:pt x="1816" y="345"/>
                    <a:pt x="1756" y="250"/>
                  </a:cubicBezTo>
                  <a:cubicBezTo>
                    <a:pt x="1624" y="195"/>
                    <a:pt x="1594" y="8"/>
                    <a:pt x="1459"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5"/>
            <p:cNvSpPr/>
            <p:nvPr/>
          </p:nvSpPr>
          <p:spPr>
            <a:xfrm>
              <a:off x="5463775" y="1939975"/>
              <a:ext cx="55975" cy="12500"/>
            </a:xfrm>
            <a:custGeom>
              <a:avLst/>
              <a:gdLst/>
              <a:ahLst/>
              <a:cxnLst/>
              <a:rect l="l" t="t" r="r" b="b"/>
              <a:pathLst>
                <a:path w="2239" h="500" extrusionOk="0">
                  <a:moveTo>
                    <a:pt x="1651" y="1"/>
                  </a:moveTo>
                  <a:cubicBezTo>
                    <a:pt x="1496" y="1"/>
                    <a:pt x="1342" y="83"/>
                    <a:pt x="1188" y="83"/>
                  </a:cubicBezTo>
                  <a:cubicBezTo>
                    <a:pt x="1181" y="83"/>
                    <a:pt x="1174" y="83"/>
                    <a:pt x="1167" y="83"/>
                  </a:cubicBezTo>
                  <a:cubicBezTo>
                    <a:pt x="1103" y="128"/>
                    <a:pt x="1038" y="143"/>
                    <a:pt x="974" y="143"/>
                  </a:cubicBezTo>
                  <a:cubicBezTo>
                    <a:pt x="833" y="143"/>
                    <a:pt x="692" y="69"/>
                    <a:pt x="550" y="69"/>
                  </a:cubicBezTo>
                  <a:cubicBezTo>
                    <a:pt x="518" y="69"/>
                    <a:pt x="485" y="73"/>
                    <a:pt x="453" y="83"/>
                  </a:cubicBezTo>
                  <a:cubicBezTo>
                    <a:pt x="453" y="107"/>
                    <a:pt x="453" y="131"/>
                    <a:pt x="417" y="142"/>
                  </a:cubicBezTo>
                  <a:cubicBezTo>
                    <a:pt x="398" y="150"/>
                    <a:pt x="383" y="154"/>
                    <a:pt x="370" y="154"/>
                  </a:cubicBezTo>
                  <a:cubicBezTo>
                    <a:pt x="343" y="154"/>
                    <a:pt x="330" y="135"/>
                    <a:pt x="322" y="95"/>
                  </a:cubicBezTo>
                  <a:cubicBezTo>
                    <a:pt x="274" y="95"/>
                    <a:pt x="214" y="107"/>
                    <a:pt x="167" y="107"/>
                  </a:cubicBezTo>
                  <a:cubicBezTo>
                    <a:pt x="155" y="226"/>
                    <a:pt x="107" y="321"/>
                    <a:pt x="0" y="381"/>
                  </a:cubicBezTo>
                  <a:cubicBezTo>
                    <a:pt x="71" y="451"/>
                    <a:pt x="155" y="489"/>
                    <a:pt x="238" y="489"/>
                  </a:cubicBezTo>
                  <a:cubicBezTo>
                    <a:pt x="266" y="489"/>
                    <a:pt x="294" y="485"/>
                    <a:pt x="322" y="476"/>
                  </a:cubicBezTo>
                  <a:cubicBezTo>
                    <a:pt x="467" y="443"/>
                    <a:pt x="611" y="431"/>
                    <a:pt x="753" y="431"/>
                  </a:cubicBezTo>
                  <a:cubicBezTo>
                    <a:pt x="1077" y="431"/>
                    <a:pt x="1396" y="491"/>
                    <a:pt x="1727" y="500"/>
                  </a:cubicBezTo>
                  <a:cubicBezTo>
                    <a:pt x="1834" y="309"/>
                    <a:pt x="2072" y="428"/>
                    <a:pt x="2239" y="250"/>
                  </a:cubicBezTo>
                  <a:cubicBezTo>
                    <a:pt x="2108" y="202"/>
                    <a:pt x="1941" y="214"/>
                    <a:pt x="1881" y="83"/>
                  </a:cubicBezTo>
                  <a:cubicBezTo>
                    <a:pt x="1804" y="21"/>
                    <a:pt x="1727" y="1"/>
                    <a:pt x="1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5"/>
            <p:cNvSpPr/>
            <p:nvPr/>
          </p:nvSpPr>
          <p:spPr>
            <a:xfrm>
              <a:off x="5465250" y="1970225"/>
              <a:ext cx="51525" cy="14050"/>
            </a:xfrm>
            <a:custGeom>
              <a:avLst/>
              <a:gdLst/>
              <a:ahLst/>
              <a:cxnLst/>
              <a:rect l="l" t="t" r="r" b="b"/>
              <a:pathLst>
                <a:path w="2061" h="562" extrusionOk="0">
                  <a:moveTo>
                    <a:pt x="1384" y="1"/>
                  </a:moveTo>
                  <a:cubicBezTo>
                    <a:pt x="1360" y="1"/>
                    <a:pt x="1336" y="2"/>
                    <a:pt x="1310" y="4"/>
                  </a:cubicBezTo>
                  <a:cubicBezTo>
                    <a:pt x="1114" y="28"/>
                    <a:pt x="914" y="31"/>
                    <a:pt x="714" y="31"/>
                  </a:cubicBezTo>
                  <a:cubicBezTo>
                    <a:pt x="647" y="31"/>
                    <a:pt x="579" y="30"/>
                    <a:pt x="512" y="30"/>
                  </a:cubicBezTo>
                  <a:cubicBezTo>
                    <a:pt x="378" y="30"/>
                    <a:pt x="243" y="32"/>
                    <a:pt x="108" y="40"/>
                  </a:cubicBezTo>
                  <a:cubicBezTo>
                    <a:pt x="24" y="183"/>
                    <a:pt x="1" y="314"/>
                    <a:pt x="120" y="456"/>
                  </a:cubicBezTo>
                  <a:cubicBezTo>
                    <a:pt x="167" y="456"/>
                    <a:pt x="227" y="433"/>
                    <a:pt x="275" y="433"/>
                  </a:cubicBezTo>
                  <a:lnTo>
                    <a:pt x="394" y="314"/>
                  </a:lnTo>
                  <a:cubicBezTo>
                    <a:pt x="462" y="291"/>
                    <a:pt x="520" y="249"/>
                    <a:pt x="581" y="249"/>
                  </a:cubicBezTo>
                  <a:cubicBezTo>
                    <a:pt x="616" y="249"/>
                    <a:pt x="652" y="263"/>
                    <a:pt x="691" y="302"/>
                  </a:cubicBezTo>
                  <a:lnTo>
                    <a:pt x="834" y="302"/>
                  </a:lnTo>
                  <a:cubicBezTo>
                    <a:pt x="1068" y="450"/>
                    <a:pt x="1312" y="562"/>
                    <a:pt x="1569" y="562"/>
                  </a:cubicBezTo>
                  <a:cubicBezTo>
                    <a:pt x="1705" y="562"/>
                    <a:pt x="1845" y="531"/>
                    <a:pt x="1989" y="456"/>
                  </a:cubicBezTo>
                  <a:cubicBezTo>
                    <a:pt x="2060" y="397"/>
                    <a:pt x="2049" y="349"/>
                    <a:pt x="1989" y="302"/>
                  </a:cubicBezTo>
                  <a:cubicBezTo>
                    <a:pt x="1826" y="116"/>
                    <a:pt x="1642" y="1"/>
                    <a:pt x="1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5"/>
            <p:cNvSpPr/>
            <p:nvPr/>
          </p:nvSpPr>
          <p:spPr>
            <a:xfrm>
              <a:off x="5759050" y="1788975"/>
              <a:ext cx="58650" cy="9625"/>
            </a:xfrm>
            <a:custGeom>
              <a:avLst/>
              <a:gdLst/>
              <a:ahLst/>
              <a:cxnLst/>
              <a:rect l="l" t="t" r="r" b="b"/>
              <a:pathLst>
                <a:path w="2346" h="385" extrusionOk="0">
                  <a:moveTo>
                    <a:pt x="598" y="1"/>
                  </a:moveTo>
                  <a:cubicBezTo>
                    <a:pt x="525" y="1"/>
                    <a:pt x="463" y="33"/>
                    <a:pt x="417" y="110"/>
                  </a:cubicBezTo>
                  <a:cubicBezTo>
                    <a:pt x="298" y="217"/>
                    <a:pt x="119" y="122"/>
                    <a:pt x="0" y="229"/>
                  </a:cubicBezTo>
                  <a:lnTo>
                    <a:pt x="0" y="384"/>
                  </a:lnTo>
                  <a:lnTo>
                    <a:pt x="2286" y="384"/>
                  </a:lnTo>
                  <a:cubicBezTo>
                    <a:pt x="2346" y="277"/>
                    <a:pt x="2298" y="206"/>
                    <a:pt x="2227" y="122"/>
                  </a:cubicBezTo>
                  <a:lnTo>
                    <a:pt x="2143" y="86"/>
                  </a:lnTo>
                  <a:lnTo>
                    <a:pt x="1858" y="86"/>
                  </a:lnTo>
                  <a:cubicBezTo>
                    <a:pt x="1810" y="45"/>
                    <a:pt x="1759" y="24"/>
                    <a:pt x="1710" y="24"/>
                  </a:cubicBezTo>
                  <a:cubicBezTo>
                    <a:pt x="1661" y="24"/>
                    <a:pt x="1613" y="45"/>
                    <a:pt x="1572" y="86"/>
                  </a:cubicBezTo>
                  <a:cubicBezTo>
                    <a:pt x="1449" y="86"/>
                    <a:pt x="1329" y="93"/>
                    <a:pt x="1209" y="93"/>
                  </a:cubicBezTo>
                  <a:cubicBezTo>
                    <a:pt x="1049" y="93"/>
                    <a:pt x="890" y="81"/>
                    <a:pt x="726" y="27"/>
                  </a:cubicBezTo>
                  <a:cubicBezTo>
                    <a:pt x="680" y="10"/>
                    <a:pt x="637" y="1"/>
                    <a:pt x="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5"/>
            <p:cNvSpPr/>
            <p:nvPr/>
          </p:nvSpPr>
          <p:spPr>
            <a:xfrm>
              <a:off x="5762625" y="1772375"/>
              <a:ext cx="53600" cy="13125"/>
            </a:xfrm>
            <a:custGeom>
              <a:avLst/>
              <a:gdLst/>
              <a:ahLst/>
              <a:cxnLst/>
              <a:rect l="l" t="t" r="r" b="b"/>
              <a:pathLst>
                <a:path w="2144" h="525" extrusionOk="0">
                  <a:moveTo>
                    <a:pt x="771" y="9"/>
                  </a:moveTo>
                  <a:cubicBezTo>
                    <a:pt x="669" y="9"/>
                    <a:pt x="569" y="28"/>
                    <a:pt x="464" y="48"/>
                  </a:cubicBezTo>
                  <a:cubicBezTo>
                    <a:pt x="310" y="131"/>
                    <a:pt x="0" y="0"/>
                    <a:pt x="12" y="346"/>
                  </a:cubicBezTo>
                  <a:cubicBezTo>
                    <a:pt x="233" y="390"/>
                    <a:pt x="461" y="417"/>
                    <a:pt x="690" y="417"/>
                  </a:cubicBezTo>
                  <a:cubicBezTo>
                    <a:pt x="893" y="417"/>
                    <a:pt x="1097" y="396"/>
                    <a:pt x="1298" y="346"/>
                  </a:cubicBezTo>
                  <a:cubicBezTo>
                    <a:pt x="1403" y="457"/>
                    <a:pt x="1536" y="471"/>
                    <a:pt x="1675" y="471"/>
                  </a:cubicBezTo>
                  <a:cubicBezTo>
                    <a:pt x="1722" y="471"/>
                    <a:pt x="1769" y="470"/>
                    <a:pt x="1816" y="470"/>
                  </a:cubicBezTo>
                  <a:cubicBezTo>
                    <a:pt x="1883" y="470"/>
                    <a:pt x="1949" y="473"/>
                    <a:pt x="2012" y="489"/>
                  </a:cubicBezTo>
                  <a:cubicBezTo>
                    <a:pt x="2012" y="512"/>
                    <a:pt x="2024" y="512"/>
                    <a:pt x="2060" y="524"/>
                  </a:cubicBezTo>
                  <a:cubicBezTo>
                    <a:pt x="2084" y="524"/>
                    <a:pt x="2119" y="512"/>
                    <a:pt x="2143" y="477"/>
                  </a:cubicBezTo>
                  <a:cubicBezTo>
                    <a:pt x="2131" y="274"/>
                    <a:pt x="1643" y="429"/>
                    <a:pt x="1845" y="72"/>
                  </a:cubicBezTo>
                  <a:cubicBezTo>
                    <a:pt x="1687" y="72"/>
                    <a:pt x="1528" y="67"/>
                    <a:pt x="1380" y="67"/>
                  </a:cubicBezTo>
                  <a:cubicBezTo>
                    <a:pt x="1306" y="67"/>
                    <a:pt x="1234" y="68"/>
                    <a:pt x="1167" y="72"/>
                  </a:cubicBezTo>
                  <a:cubicBezTo>
                    <a:pt x="1167" y="72"/>
                    <a:pt x="1143" y="96"/>
                    <a:pt x="1119" y="108"/>
                  </a:cubicBezTo>
                  <a:cubicBezTo>
                    <a:pt x="1111" y="110"/>
                    <a:pt x="1103" y="112"/>
                    <a:pt x="1096" y="112"/>
                  </a:cubicBezTo>
                  <a:cubicBezTo>
                    <a:pt x="1072" y="112"/>
                    <a:pt x="1051" y="96"/>
                    <a:pt x="1024" y="60"/>
                  </a:cubicBezTo>
                  <a:cubicBezTo>
                    <a:pt x="938" y="22"/>
                    <a:pt x="854" y="9"/>
                    <a:pt x="771" y="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5"/>
            <p:cNvSpPr/>
            <p:nvPr/>
          </p:nvSpPr>
          <p:spPr>
            <a:xfrm>
              <a:off x="5293625" y="1730500"/>
              <a:ext cx="60025" cy="30150"/>
            </a:xfrm>
            <a:custGeom>
              <a:avLst/>
              <a:gdLst/>
              <a:ahLst/>
              <a:cxnLst/>
              <a:rect l="l" t="t" r="r" b="b"/>
              <a:pathLst>
                <a:path w="2401" h="1206" extrusionOk="0">
                  <a:moveTo>
                    <a:pt x="1074" y="1"/>
                  </a:moveTo>
                  <a:cubicBezTo>
                    <a:pt x="972" y="1"/>
                    <a:pt x="873" y="48"/>
                    <a:pt x="793" y="139"/>
                  </a:cubicBezTo>
                  <a:cubicBezTo>
                    <a:pt x="579" y="401"/>
                    <a:pt x="258" y="532"/>
                    <a:pt x="103" y="830"/>
                  </a:cubicBezTo>
                  <a:cubicBezTo>
                    <a:pt x="66" y="1014"/>
                    <a:pt x="1" y="1206"/>
                    <a:pt x="166" y="1206"/>
                  </a:cubicBezTo>
                  <a:cubicBezTo>
                    <a:pt x="214" y="1206"/>
                    <a:pt x="282" y="1189"/>
                    <a:pt x="377" y="1151"/>
                  </a:cubicBezTo>
                  <a:cubicBezTo>
                    <a:pt x="532" y="854"/>
                    <a:pt x="805" y="782"/>
                    <a:pt x="1091" y="711"/>
                  </a:cubicBezTo>
                  <a:cubicBezTo>
                    <a:pt x="1199" y="595"/>
                    <a:pt x="1332" y="580"/>
                    <a:pt x="1464" y="580"/>
                  </a:cubicBezTo>
                  <a:cubicBezTo>
                    <a:pt x="1514" y="580"/>
                    <a:pt x="1563" y="582"/>
                    <a:pt x="1611" y="582"/>
                  </a:cubicBezTo>
                  <a:cubicBezTo>
                    <a:pt x="1633" y="582"/>
                    <a:pt x="1654" y="581"/>
                    <a:pt x="1675" y="580"/>
                  </a:cubicBezTo>
                  <a:cubicBezTo>
                    <a:pt x="1925" y="556"/>
                    <a:pt x="2187" y="616"/>
                    <a:pt x="2401" y="437"/>
                  </a:cubicBezTo>
                  <a:cubicBezTo>
                    <a:pt x="2222" y="175"/>
                    <a:pt x="1913" y="259"/>
                    <a:pt x="1663" y="199"/>
                  </a:cubicBezTo>
                  <a:cubicBezTo>
                    <a:pt x="1623" y="199"/>
                    <a:pt x="1583" y="194"/>
                    <a:pt x="1544" y="194"/>
                  </a:cubicBezTo>
                  <a:cubicBezTo>
                    <a:pt x="1524" y="194"/>
                    <a:pt x="1504" y="195"/>
                    <a:pt x="1484" y="199"/>
                  </a:cubicBezTo>
                  <a:cubicBezTo>
                    <a:pt x="1436" y="247"/>
                    <a:pt x="1401" y="259"/>
                    <a:pt x="1377" y="282"/>
                  </a:cubicBezTo>
                  <a:cubicBezTo>
                    <a:pt x="1389" y="259"/>
                    <a:pt x="1401" y="223"/>
                    <a:pt x="1401" y="175"/>
                  </a:cubicBezTo>
                  <a:cubicBezTo>
                    <a:pt x="1301" y="57"/>
                    <a:pt x="1186"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5"/>
            <p:cNvSpPr/>
            <p:nvPr/>
          </p:nvSpPr>
          <p:spPr>
            <a:xfrm>
              <a:off x="5712150" y="1922175"/>
              <a:ext cx="41550" cy="10975"/>
            </a:xfrm>
            <a:custGeom>
              <a:avLst/>
              <a:gdLst/>
              <a:ahLst/>
              <a:cxnLst/>
              <a:rect l="l" t="t" r="r" b="b"/>
              <a:pathLst>
                <a:path w="1662" h="439" extrusionOk="0">
                  <a:moveTo>
                    <a:pt x="734" y="0"/>
                  </a:moveTo>
                  <a:cubicBezTo>
                    <a:pt x="599" y="0"/>
                    <a:pt x="464" y="11"/>
                    <a:pt x="328" y="33"/>
                  </a:cubicBezTo>
                  <a:cubicBezTo>
                    <a:pt x="318" y="35"/>
                    <a:pt x="308" y="36"/>
                    <a:pt x="297" y="36"/>
                  </a:cubicBezTo>
                  <a:cubicBezTo>
                    <a:pt x="243" y="36"/>
                    <a:pt x="178" y="16"/>
                    <a:pt x="123" y="16"/>
                  </a:cubicBezTo>
                  <a:cubicBezTo>
                    <a:pt x="54" y="16"/>
                    <a:pt x="1" y="47"/>
                    <a:pt x="7" y="188"/>
                  </a:cubicBezTo>
                  <a:cubicBezTo>
                    <a:pt x="31" y="366"/>
                    <a:pt x="185" y="366"/>
                    <a:pt x="340" y="378"/>
                  </a:cubicBezTo>
                  <a:cubicBezTo>
                    <a:pt x="578" y="406"/>
                    <a:pt x="820" y="438"/>
                    <a:pt x="1063" y="438"/>
                  </a:cubicBezTo>
                  <a:cubicBezTo>
                    <a:pt x="1235" y="438"/>
                    <a:pt x="1407" y="422"/>
                    <a:pt x="1578" y="378"/>
                  </a:cubicBezTo>
                  <a:cubicBezTo>
                    <a:pt x="1662" y="212"/>
                    <a:pt x="1555" y="152"/>
                    <a:pt x="1436" y="92"/>
                  </a:cubicBezTo>
                  <a:cubicBezTo>
                    <a:pt x="1202" y="32"/>
                    <a:pt x="968" y="0"/>
                    <a:pt x="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5"/>
            <p:cNvSpPr/>
            <p:nvPr/>
          </p:nvSpPr>
          <p:spPr>
            <a:xfrm>
              <a:off x="5460800" y="1922225"/>
              <a:ext cx="50325" cy="13275"/>
            </a:xfrm>
            <a:custGeom>
              <a:avLst/>
              <a:gdLst/>
              <a:ahLst/>
              <a:cxnLst/>
              <a:rect l="l" t="t" r="r" b="b"/>
              <a:pathLst>
                <a:path w="2013" h="531" extrusionOk="0">
                  <a:moveTo>
                    <a:pt x="371" y="1"/>
                  </a:moveTo>
                  <a:cubicBezTo>
                    <a:pt x="249" y="1"/>
                    <a:pt x="126" y="21"/>
                    <a:pt x="0" y="79"/>
                  </a:cubicBezTo>
                  <a:lnTo>
                    <a:pt x="0" y="233"/>
                  </a:lnTo>
                  <a:cubicBezTo>
                    <a:pt x="83" y="317"/>
                    <a:pt x="202" y="269"/>
                    <a:pt x="274" y="364"/>
                  </a:cubicBezTo>
                  <a:cubicBezTo>
                    <a:pt x="595" y="531"/>
                    <a:pt x="953" y="448"/>
                    <a:pt x="1298" y="507"/>
                  </a:cubicBezTo>
                  <a:cubicBezTo>
                    <a:pt x="1476" y="257"/>
                    <a:pt x="1905" y="448"/>
                    <a:pt x="2012" y="79"/>
                  </a:cubicBezTo>
                  <a:cubicBezTo>
                    <a:pt x="1994" y="77"/>
                    <a:pt x="1976" y="77"/>
                    <a:pt x="1959" y="77"/>
                  </a:cubicBezTo>
                  <a:cubicBezTo>
                    <a:pt x="1812" y="77"/>
                    <a:pt x="1674" y="117"/>
                    <a:pt x="1536" y="138"/>
                  </a:cubicBezTo>
                  <a:cubicBezTo>
                    <a:pt x="1477" y="149"/>
                    <a:pt x="1419" y="153"/>
                    <a:pt x="1361" y="153"/>
                  </a:cubicBezTo>
                  <a:cubicBezTo>
                    <a:pt x="1026" y="153"/>
                    <a:pt x="703" y="1"/>
                    <a:pt x="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5"/>
            <p:cNvSpPr/>
            <p:nvPr/>
          </p:nvSpPr>
          <p:spPr>
            <a:xfrm>
              <a:off x="6102825" y="1794050"/>
              <a:ext cx="50625" cy="26550"/>
            </a:xfrm>
            <a:custGeom>
              <a:avLst/>
              <a:gdLst/>
              <a:ahLst/>
              <a:cxnLst/>
              <a:rect l="l" t="t" r="r" b="b"/>
              <a:pathLst>
                <a:path w="2025" h="1062" extrusionOk="0">
                  <a:moveTo>
                    <a:pt x="230" y="0"/>
                  </a:moveTo>
                  <a:cubicBezTo>
                    <a:pt x="217" y="0"/>
                    <a:pt x="205" y="1"/>
                    <a:pt x="191" y="3"/>
                  </a:cubicBezTo>
                  <a:cubicBezTo>
                    <a:pt x="132" y="38"/>
                    <a:pt x="84" y="86"/>
                    <a:pt x="60" y="145"/>
                  </a:cubicBezTo>
                  <a:cubicBezTo>
                    <a:pt x="1" y="324"/>
                    <a:pt x="25" y="491"/>
                    <a:pt x="156" y="622"/>
                  </a:cubicBezTo>
                  <a:cubicBezTo>
                    <a:pt x="235" y="885"/>
                    <a:pt x="385" y="982"/>
                    <a:pt x="571" y="982"/>
                  </a:cubicBezTo>
                  <a:cubicBezTo>
                    <a:pt x="663" y="982"/>
                    <a:pt x="764" y="959"/>
                    <a:pt x="870" y="919"/>
                  </a:cubicBezTo>
                  <a:cubicBezTo>
                    <a:pt x="1168" y="1012"/>
                    <a:pt x="1466" y="1062"/>
                    <a:pt x="1770" y="1062"/>
                  </a:cubicBezTo>
                  <a:cubicBezTo>
                    <a:pt x="1854" y="1062"/>
                    <a:pt x="1939" y="1058"/>
                    <a:pt x="2025" y="1050"/>
                  </a:cubicBezTo>
                  <a:lnTo>
                    <a:pt x="2025" y="979"/>
                  </a:lnTo>
                  <a:lnTo>
                    <a:pt x="2025" y="907"/>
                  </a:lnTo>
                  <a:cubicBezTo>
                    <a:pt x="1965" y="860"/>
                    <a:pt x="1918" y="812"/>
                    <a:pt x="1906" y="776"/>
                  </a:cubicBezTo>
                  <a:lnTo>
                    <a:pt x="1608" y="776"/>
                  </a:lnTo>
                  <a:cubicBezTo>
                    <a:pt x="1555" y="818"/>
                    <a:pt x="1504" y="839"/>
                    <a:pt x="1455" y="839"/>
                  </a:cubicBezTo>
                  <a:cubicBezTo>
                    <a:pt x="1406" y="839"/>
                    <a:pt x="1358" y="818"/>
                    <a:pt x="1311" y="776"/>
                  </a:cubicBezTo>
                  <a:cubicBezTo>
                    <a:pt x="1089" y="754"/>
                    <a:pt x="889" y="619"/>
                    <a:pt x="661" y="619"/>
                  </a:cubicBezTo>
                  <a:cubicBezTo>
                    <a:pt x="643" y="619"/>
                    <a:pt x="626" y="620"/>
                    <a:pt x="608" y="622"/>
                  </a:cubicBezTo>
                  <a:cubicBezTo>
                    <a:pt x="501" y="598"/>
                    <a:pt x="501" y="550"/>
                    <a:pt x="572" y="491"/>
                  </a:cubicBezTo>
                  <a:cubicBezTo>
                    <a:pt x="572" y="431"/>
                    <a:pt x="596" y="384"/>
                    <a:pt x="596" y="336"/>
                  </a:cubicBezTo>
                  <a:cubicBezTo>
                    <a:pt x="596" y="312"/>
                    <a:pt x="572" y="276"/>
                    <a:pt x="560" y="253"/>
                  </a:cubicBezTo>
                  <a:cubicBezTo>
                    <a:pt x="483" y="142"/>
                    <a:pt x="395" y="0"/>
                    <a:pt x="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5"/>
            <p:cNvSpPr/>
            <p:nvPr/>
          </p:nvSpPr>
          <p:spPr>
            <a:xfrm>
              <a:off x="5659625" y="1768625"/>
              <a:ext cx="53300" cy="11500"/>
            </a:xfrm>
            <a:custGeom>
              <a:avLst/>
              <a:gdLst/>
              <a:ahLst/>
              <a:cxnLst/>
              <a:rect l="l" t="t" r="r" b="b"/>
              <a:pathLst>
                <a:path w="2132" h="460" extrusionOk="0">
                  <a:moveTo>
                    <a:pt x="450" y="1"/>
                  </a:moveTo>
                  <a:cubicBezTo>
                    <a:pt x="336" y="1"/>
                    <a:pt x="222" y="9"/>
                    <a:pt x="108" y="31"/>
                  </a:cubicBezTo>
                  <a:cubicBezTo>
                    <a:pt x="0" y="198"/>
                    <a:pt x="120" y="269"/>
                    <a:pt x="239" y="329"/>
                  </a:cubicBezTo>
                  <a:cubicBezTo>
                    <a:pt x="655" y="341"/>
                    <a:pt x="1084" y="341"/>
                    <a:pt x="1513" y="365"/>
                  </a:cubicBezTo>
                  <a:cubicBezTo>
                    <a:pt x="1539" y="354"/>
                    <a:pt x="1564" y="348"/>
                    <a:pt x="1589" y="348"/>
                  </a:cubicBezTo>
                  <a:cubicBezTo>
                    <a:pt x="1620" y="348"/>
                    <a:pt x="1652" y="357"/>
                    <a:pt x="1691" y="377"/>
                  </a:cubicBezTo>
                  <a:cubicBezTo>
                    <a:pt x="1774" y="418"/>
                    <a:pt x="1856" y="459"/>
                    <a:pt x="1941" y="459"/>
                  </a:cubicBezTo>
                  <a:cubicBezTo>
                    <a:pt x="2003" y="459"/>
                    <a:pt x="2066" y="437"/>
                    <a:pt x="2132" y="377"/>
                  </a:cubicBezTo>
                  <a:cubicBezTo>
                    <a:pt x="2132" y="281"/>
                    <a:pt x="2084" y="222"/>
                    <a:pt x="2013" y="186"/>
                  </a:cubicBezTo>
                  <a:lnTo>
                    <a:pt x="1786" y="91"/>
                  </a:lnTo>
                  <a:cubicBezTo>
                    <a:pt x="1728" y="96"/>
                    <a:pt x="1669" y="98"/>
                    <a:pt x="1611" y="98"/>
                  </a:cubicBezTo>
                  <a:cubicBezTo>
                    <a:pt x="1218" y="98"/>
                    <a:pt x="835"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5"/>
            <p:cNvSpPr/>
            <p:nvPr/>
          </p:nvSpPr>
          <p:spPr>
            <a:xfrm>
              <a:off x="6050750" y="1928075"/>
              <a:ext cx="37825" cy="12125"/>
            </a:xfrm>
            <a:custGeom>
              <a:avLst/>
              <a:gdLst/>
              <a:ahLst/>
              <a:cxnLst/>
              <a:rect l="l" t="t" r="r" b="b"/>
              <a:pathLst>
                <a:path w="1513" h="485" extrusionOk="0">
                  <a:moveTo>
                    <a:pt x="1512" y="130"/>
                  </a:moveTo>
                  <a:cubicBezTo>
                    <a:pt x="1508" y="133"/>
                    <a:pt x="1505" y="135"/>
                    <a:pt x="1501" y="138"/>
                  </a:cubicBezTo>
                  <a:lnTo>
                    <a:pt x="1501" y="138"/>
                  </a:lnTo>
                  <a:cubicBezTo>
                    <a:pt x="1505" y="139"/>
                    <a:pt x="1509" y="141"/>
                    <a:pt x="1512" y="142"/>
                  </a:cubicBezTo>
                  <a:lnTo>
                    <a:pt x="1512" y="130"/>
                  </a:lnTo>
                  <a:close/>
                  <a:moveTo>
                    <a:pt x="761" y="0"/>
                  </a:moveTo>
                  <a:cubicBezTo>
                    <a:pt x="535" y="0"/>
                    <a:pt x="309" y="39"/>
                    <a:pt x="84" y="118"/>
                  </a:cubicBezTo>
                  <a:cubicBezTo>
                    <a:pt x="12" y="214"/>
                    <a:pt x="0" y="309"/>
                    <a:pt x="84" y="416"/>
                  </a:cubicBezTo>
                  <a:cubicBezTo>
                    <a:pt x="285" y="466"/>
                    <a:pt x="486" y="485"/>
                    <a:pt x="687" y="485"/>
                  </a:cubicBezTo>
                  <a:cubicBezTo>
                    <a:pt x="962" y="485"/>
                    <a:pt x="1237" y="450"/>
                    <a:pt x="1512" y="416"/>
                  </a:cubicBezTo>
                  <a:lnTo>
                    <a:pt x="1512" y="297"/>
                  </a:lnTo>
                  <a:cubicBezTo>
                    <a:pt x="1445" y="241"/>
                    <a:pt x="1441" y="184"/>
                    <a:pt x="1501" y="138"/>
                  </a:cubicBezTo>
                  <a:lnTo>
                    <a:pt x="1501" y="138"/>
                  </a:lnTo>
                  <a:cubicBezTo>
                    <a:pt x="1255" y="47"/>
                    <a:pt x="1008" y="0"/>
                    <a:pt x="7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5"/>
            <p:cNvSpPr/>
            <p:nvPr/>
          </p:nvSpPr>
          <p:spPr>
            <a:xfrm>
              <a:off x="5912925" y="1924125"/>
              <a:ext cx="42900" cy="10800"/>
            </a:xfrm>
            <a:custGeom>
              <a:avLst/>
              <a:gdLst/>
              <a:ahLst/>
              <a:cxnLst/>
              <a:rect l="l" t="t" r="r" b="b"/>
              <a:pathLst>
                <a:path w="1716" h="432" extrusionOk="0">
                  <a:moveTo>
                    <a:pt x="1120" y="1"/>
                  </a:moveTo>
                  <a:cubicBezTo>
                    <a:pt x="937" y="1"/>
                    <a:pt x="753" y="42"/>
                    <a:pt x="572" y="122"/>
                  </a:cubicBezTo>
                  <a:cubicBezTo>
                    <a:pt x="548" y="128"/>
                    <a:pt x="522" y="131"/>
                    <a:pt x="495" y="131"/>
                  </a:cubicBezTo>
                  <a:cubicBezTo>
                    <a:pt x="468" y="131"/>
                    <a:pt x="441" y="128"/>
                    <a:pt x="417" y="122"/>
                  </a:cubicBezTo>
                  <a:cubicBezTo>
                    <a:pt x="338" y="93"/>
                    <a:pt x="249" y="28"/>
                    <a:pt x="162" y="28"/>
                  </a:cubicBezTo>
                  <a:cubicBezTo>
                    <a:pt x="107" y="28"/>
                    <a:pt x="52" y="55"/>
                    <a:pt x="1" y="134"/>
                  </a:cubicBezTo>
                  <a:cubicBezTo>
                    <a:pt x="13" y="229"/>
                    <a:pt x="72" y="288"/>
                    <a:pt x="167" y="300"/>
                  </a:cubicBezTo>
                  <a:cubicBezTo>
                    <a:pt x="480" y="412"/>
                    <a:pt x="802" y="421"/>
                    <a:pt x="1127" y="421"/>
                  </a:cubicBezTo>
                  <a:cubicBezTo>
                    <a:pt x="1192" y="421"/>
                    <a:pt x="1257" y="421"/>
                    <a:pt x="1323" y="421"/>
                  </a:cubicBezTo>
                  <a:cubicBezTo>
                    <a:pt x="1453" y="421"/>
                    <a:pt x="1584" y="422"/>
                    <a:pt x="1715" y="431"/>
                  </a:cubicBezTo>
                  <a:lnTo>
                    <a:pt x="1715" y="157"/>
                  </a:lnTo>
                  <a:cubicBezTo>
                    <a:pt x="1522" y="51"/>
                    <a:pt x="1322" y="1"/>
                    <a:pt x="1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5"/>
            <p:cNvSpPr/>
            <p:nvPr/>
          </p:nvSpPr>
          <p:spPr>
            <a:xfrm>
              <a:off x="5844775" y="1989350"/>
              <a:ext cx="42275" cy="14375"/>
            </a:xfrm>
            <a:custGeom>
              <a:avLst/>
              <a:gdLst/>
              <a:ahLst/>
              <a:cxnLst/>
              <a:rect l="l" t="t" r="r" b="b"/>
              <a:pathLst>
                <a:path w="1691" h="575" extrusionOk="0">
                  <a:moveTo>
                    <a:pt x="881" y="1"/>
                  </a:moveTo>
                  <a:cubicBezTo>
                    <a:pt x="679" y="1"/>
                    <a:pt x="476" y="13"/>
                    <a:pt x="286" y="13"/>
                  </a:cubicBezTo>
                  <a:cubicBezTo>
                    <a:pt x="167" y="132"/>
                    <a:pt x="48" y="251"/>
                    <a:pt x="0" y="418"/>
                  </a:cubicBezTo>
                  <a:cubicBezTo>
                    <a:pt x="212" y="533"/>
                    <a:pt x="425" y="575"/>
                    <a:pt x="639" y="575"/>
                  </a:cubicBezTo>
                  <a:cubicBezTo>
                    <a:pt x="955" y="575"/>
                    <a:pt x="1271" y="484"/>
                    <a:pt x="1584" y="406"/>
                  </a:cubicBezTo>
                  <a:cubicBezTo>
                    <a:pt x="1691" y="203"/>
                    <a:pt x="1226" y="203"/>
                    <a:pt x="1465" y="1"/>
                  </a:cubicBezTo>
                  <a:cubicBezTo>
                    <a:pt x="1357" y="1"/>
                    <a:pt x="1250" y="13"/>
                    <a:pt x="1155" y="13"/>
                  </a:cubicBezTo>
                  <a:cubicBezTo>
                    <a:pt x="1110" y="41"/>
                    <a:pt x="1067" y="56"/>
                    <a:pt x="1024" y="56"/>
                  </a:cubicBezTo>
                  <a:cubicBezTo>
                    <a:pt x="978" y="56"/>
                    <a:pt x="931" y="38"/>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5"/>
            <p:cNvSpPr/>
            <p:nvPr/>
          </p:nvSpPr>
          <p:spPr>
            <a:xfrm>
              <a:off x="5765600" y="1956325"/>
              <a:ext cx="46450" cy="10525"/>
            </a:xfrm>
            <a:custGeom>
              <a:avLst/>
              <a:gdLst/>
              <a:ahLst/>
              <a:cxnLst/>
              <a:rect l="l" t="t" r="r" b="b"/>
              <a:pathLst>
                <a:path w="1858" h="421" extrusionOk="0">
                  <a:moveTo>
                    <a:pt x="630" y="0"/>
                  </a:moveTo>
                  <a:cubicBezTo>
                    <a:pt x="450" y="0"/>
                    <a:pt x="269" y="14"/>
                    <a:pt x="90" y="14"/>
                  </a:cubicBezTo>
                  <a:cubicBezTo>
                    <a:pt x="60" y="14"/>
                    <a:pt x="30" y="13"/>
                    <a:pt x="0" y="12"/>
                  </a:cubicBezTo>
                  <a:lnTo>
                    <a:pt x="0" y="143"/>
                  </a:lnTo>
                  <a:cubicBezTo>
                    <a:pt x="131" y="262"/>
                    <a:pt x="310" y="215"/>
                    <a:pt x="429" y="298"/>
                  </a:cubicBezTo>
                  <a:cubicBezTo>
                    <a:pt x="682" y="368"/>
                    <a:pt x="936" y="421"/>
                    <a:pt x="1190" y="421"/>
                  </a:cubicBezTo>
                  <a:cubicBezTo>
                    <a:pt x="1412" y="421"/>
                    <a:pt x="1635" y="380"/>
                    <a:pt x="1857" y="274"/>
                  </a:cubicBezTo>
                  <a:cubicBezTo>
                    <a:pt x="1798" y="191"/>
                    <a:pt x="1762" y="84"/>
                    <a:pt x="1715" y="0"/>
                  </a:cubicBezTo>
                  <a:cubicBezTo>
                    <a:pt x="1598" y="45"/>
                    <a:pt x="1494" y="124"/>
                    <a:pt x="1374" y="124"/>
                  </a:cubicBezTo>
                  <a:cubicBezTo>
                    <a:pt x="1335" y="124"/>
                    <a:pt x="1294" y="116"/>
                    <a:pt x="1250" y="96"/>
                  </a:cubicBezTo>
                  <a:cubicBezTo>
                    <a:pt x="1048" y="18"/>
                    <a:pt x="839"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5"/>
            <p:cNvSpPr/>
            <p:nvPr/>
          </p:nvSpPr>
          <p:spPr>
            <a:xfrm>
              <a:off x="6077525" y="1841600"/>
              <a:ext cx="38125" cy="11850"/>
            </a:xfrm>
            <a:custGeom>
              <a:avLst/>
              <a:gdLst/>
              <a:ahLst/>
              <a:cxnLst/>
              <a:rect l="l" t="t" r="r" b="b"/>
              <a:pathLst>
                <a:path w="1525" h="474" extrusionOk="0">
                  <a:moveTo>
                    <a:pt x="691" y="1"/>
                  </a:moveTo>
                  <a:cubicBezTo>
                    <a:pt x="454" y="1"/>
                    <a:pt x="221" y="27"/>
                    <a:pt x="1" y="136"/>
                  </a:cubicBezTo>
                  <a:cubicBezTo>
                    <a:pt x="144" y="184"/>
                    <a:pt x="203" y="267"/>
                    <a:pt x="144" y="434"/>
                  </a:cubicBezTo>
                  <a:cubicBezTo>
                    <a:pt x="380" y="434"/>
                    <a:pt x="616" y="473"/>
                    <a:pt x="847" y="473"/>
                  </a:cubicBezTo>
                  <a:cubicBezTo>
                    <a:pt x="1059" y="473"/>
                    <a:pt x="1266" y="440"/>
                    <a:pt x="1465" y="315"/>
                  </a:cubicBezTo>
                  <a:cubicBezTo>
                    <a:pt x="1453" y="208"/>
                    <a:pt x="1525" y="101"/>
                    <a:pt x="1441" y="17"/>
                  </a:cubicBezTo>
                  <a:cubicBezTo>
                    <a:pt x="1398" y="20"/>
                    <a:pt x="1355" y="20"/>
                    <a:pt x="1311" y="20"/>
                  </a:cubicBezTo>
                  <a:cubicBezTo>
                    <a:pt x="1107" y="20"/>
                    <a:pt x="898"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5"/>
            <p:cNvSpPr/>
            <p:nvPr/>
          </p:nvSpPr>
          <p:spPr>
            <a:xfrm>
              <a:off x="5843975" y="1844900"/>
              <a:ext cx="63025" cy="11600"/>
            </a:xfrm>
            <a:custGeom>
              <a:avLst/>
              <a:gdLst/>
              <a:ahLst/>
              <a:cxnLst/>
              <a:rect l="l" t="t" r="r" b="b"/>
              <a:pathLst>
                <a:path w="2521" h="464" extrusionOk="0">
                  <a:moveTo>
                    <a:pt x="1361" y="1"/>
                  </a:moveTo>
                  <a:cubicBezTo>
                    <a:pt x="1055" y="1"/>
                    <a:pt x="749" y="28"/>
                    <a:pt x="449" y="135"/>
                  </a:cubicBezTo>
                  <a:cubicBezTo>
                    <a:pt x="426" y="219"/>
                    <a:pt x="348" y="227"/>
                    <a:pt x="266" y="227"/>
                  </a:cubicBezTo>
                  <a:cubicBezTo>
                    <a:pt x="248" y="227"/>
                    <a:pt x="229" y="226"/>
                    <a:pt x="210" y="226"/>
                  </a:cubicBezTo>
                  <a:cubicBezTo>
                    <a:pt x="100" y="226"/>
                    <a:pt x="1" y="240"/>
                    <a:pt x="32" y="433"/>
                  </a:cubicBezTo>
                  <a:cubicBezTo>
                    <a:pt x="178" y="454"/>
                    <a:pt x="327" y="463"/>
                    <a:pt x="474" y="463"/>
                  </a:cubicBezTo>
                  <a:cubicBezTo>
                    <a:pt x="664" y="463"/>
                    <a:pt x="852" y="448"/>
                    <a:pt x="1032" y="421"/>
                  </a:cubicBezTo>
                  <a:cubicBezTo>
                    <a:pt x="1204" y="317"/>
                    <a:pt x="1383" y="294"/>
                    <a:pt x="1562" y="294"/>
                  </a:cubicBezTo>
                  <a:cubicBezTo>
                    <a:pt x="1708" y="294"/>
                    <a:pt x="1855" y="309"/>
                    <a:pt x="2000" y="309"/>
                  </a:cubicBezTo>
                  <a:cubicBezTo>
                    <a:pt x="2145" y="309"/>
                    <a:pt x="2288" y="294"/>
                    <a:pt x="2425" y="231"/>
                  </a:cubicBezTo>
                  <a:cubicBezTo>
                    <a:pt x="2509" y="171"/>
                    <a:pt x="2521" y="112"/>
                    <a:pt x="2473" y="28"/>
                  </a:cubicBezTo>
                  <a:lnTo>
                    <a:pt x="2473" y="28"/>
                  </a:lnTo>
                  <a:cubicBezTo>
                    <a:pt x="2422" y="30"/>
                    <a:pt x="2372" y="31"/>
                    <a:pt x="2321" y="31"/>
                  </a:cubicBezTo>
                  <a:cubicBezTo>
                    <a:pt x="2004" y="31"/>
                    <a:pt x="1682" y="1"/>
                    <a:pt x="1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5"/>
            <p:cNvSpPr/>
            <p:nvPr/>
          </p:nvSpPr>
          <p:spPr>
            <a:xfrm>
              <a:off x="5831375" y="2048600"/>
              <a:ext cx="32775" cy="11925"/>
            </a:xfrm>
            <a:custGeom>
              <a:avLst/>
              <a:gdLst/>
              <a:ahLst/>
              <a:cxnLst/>
              <a:rect l="l" t="t" r="r" b="b"/>
              <a:pathLst>
                <a:path w="1311" h="477" extrusionOk="0">
                  <a:moveTo>
                    <a:pt x="181" y="0"/>
                  </a:moveTo>
                  <a:cubicBezTo>
                    <a:pt x="108" y="0"/>
                    <a:pt x="51" y="22"/>
                    <a:pt x="36" y="119"/>
                  </a:cubicBezTo>
                  <a:cubicBezTo>
                    <a:pt x="0" y="274"/>
                    <a:pt x="108" y="429"/>
                    <a:pt x="238" y="441"/>
                  </a:cubicBezTo>
                  <a:cubicBezTo>
                    <a:pt x="524" y="477"/>
                    <a:pt x="810" y="453"/>
                    <a:pt x="1096" y="477"/>
                  </a:cubicBezTo>
                  <a:cubicBezTo>
                    <a:pt x="1215" y="429"/>
                    <a:pt x="1298" y="346"/>
                    <a:pt x="1310" y="215"/>
                  </a:cubicBezTo>
                  <a:cubicBezTo>
                    <a:pt x="1310" y="155"/>
                    <a:pt x="1286" y="119"/>
                    <a:pt x="1239" y="72"/>
                  </a:cubicBezTo>
                  <a:cubicBezTo>
                    <a:pt x="929" y="60"/>
                    <a:pt x="631" y="36"/>
                    <a:pt x="322" y="12"/>
                  </a:cubicBezTo>
                  <a:cubicBezTo>
                    <a:pt x="273" y="8"/>
                    <a:pt x="224"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5"/>
            <p:cNvSpPr/>
            <p:nvPr/>
          </p:nvSpPr>
          <p:spPr>
            <a:xfrm>
              <a:off x="5834050" y="1732575"/>
              <a:ext cx="50925" cy="14775"/>
            </a:xfrm>
            <a:custGeom>
              <a:avLst/>
              <a:gdLst/>
              <a:ahLst/>
              <a:cxnLst/>
              <a:rect l="l" t="t" r="r" b="b"/>
              <a:pathLst>
                <a:path w="2037" h="591" extrusionOk="0">
                  <a:moveTo>
                    <a:pt x="830" y="1"/>
                  </a:moveTo>
                  <a:cubicBezTo>
                    <a:pt x="638" y="1"/>
                    <a:pt x="454" y="56"/>
                    <a:pt x="286" y="211"/>
                  </a:cubicBezTo>
                  <a:cubicBezTo>
                    <a:pt x="191" y="295"/>
                    <a:pt x="96" y="390"/>
                    <a:pt x="1" y="473"/>
                  </a:cubicBezTo>
                  <a:cubicBezTo>
                    <a:pt x="140" y="510"/>
                    <a:pt x="300" y="591"/>
                    <a:pt x="432" y="591"/>
                  </a:cubicBezTo>
                  <a:cubicBezTo>
                    <a:pt x="470" y="591"/>
                    <a:pt x="505" y="584"/>
                    <a:pt x="536" y="568"/>
                  </a:cubicBezTo>
                  <a:cubicBezTo>
                    <a:pt x="703" y="503"/>
                    <a:pt x="873" y="485"/>
                    <a:pt x="1043" y="485"/>
                  </a:cubicBezTo>
                  <a:cubicBezTo>
                    <a:pt x="1248" y="485"/>
                    <a:pt x="1454" y="512"/>
                    <a:pt x="1657" y="512"/>
                  </a:cubicBezTo>
                  <a:cubicBezTo>
                    <a:pt x="1777" y="512"/>
                    <a:pt x="1896" y="502"/>
                    <a:pt x="2013" y="473"/>
                  </a:cubicBezTo>
                  <a:cubicBezTo>
                    <a:pt x="2036" y="354"/>
                    <a:pt x="1965" y="295"/>
                    <a:pt x="1882" y="235"/>
                  </a:cubicBezTo>
                  <a:cubicBezTo>
                    <a:pt x="1679" y="164"/>
                    <a:pt x="1477" y="152"/>
                    <a:pt x="1286" y="80"/>
                  </a:cubicBezTo>
                  <a:cubicBezTo>
                    <a:pt x="1131" y="34"/>
                    <a:pt x="978" y="1"/>
                    <a:pt x="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5"/>
            <p:cNvSpPr/>
            <p:nvPr/>
          </p:nvSpPr>
          <p:spPr>
            <a:xfrm>
              <a:off x="5866800" y="2058075"/>
              <a:ext cx="32175" cy="24675"/>
            </a:xfrm>
            <a:custGeom>
              <a:avLst/>
              <a:gdLst/>
              <a:ahLst/>
              <a:cxnLst/>
              <a:rect l="l" t="t" r="r" b="b"/>
              <a:pathLst>
                <a:path w="1287" h="987" extrusionOk="0">
                  <a:moveTo>
                    <a:pt x="768" y="1"/>
                  </a:moveTo>
                  <a:cubicBezTo>
                    <a:pt x="567" y="1"/>
                    <a:pt x="406" y="65"/>
                    <a:pt x="286" y="240"/>
                  </a:cubicBezTo>
                  <a:lnTo>
                    <a:pt x="286" y="395"/>
                  </a:lnTo>
                  <a:cubicBezTo>
                    <a:pt x="357" y="645"/>
                    <a:pt x="119" y="693"/>
                    <a:pt x="0" y="812"/>
                  </a:cubicBezTo>
                  <a:cubicBezTo>
                    <a:pt x="102" y="947"/>
                    <a:pt x="234" y="986"/>
                    <a:pt x="366" y="986"/>
                  </a:cubicBezTo>
                  <a:cubicBezTo>
                    <a:pt x="467" y="986"/>
                    <a:pt x="567" y="964"/>
                    <a:pt x="655" y="943"/>
                  </a:cubicBezTo>
                  <a:cubicBezTo>
                    <a:pt x="720" y="929"/>
                    <a:pt x="781" y="924"/>
                    <a:pt x="842" y="924"/>
                  </a:cubicBezTo>
                  <a:cubicBezTo>
                    <a:pt x="992" y="924"/>
                    <a:pt x="1133" y="955"/>
                    <a:pt x="1286" y="955"/>
                  </a:cubicBezTo>
                  <a:cubicBezTo>
                    <a:pt x="1227" y="824"/>
                    <a:pt x="1131" y="729"/>
                    <a:pt x="1000" y="669"/>
                  </a:cubicBezTo>
                  <a:cubicBezTo>
                    <a:pt x="941" y="598"/>
                    <a:pt x="834" y="610"/>
                    <a:pt x="762" y="574"/>
                  </a:cubicBezTo>
                  <a:lnTo>
                    <a:pt x="762" y="574"/>
                  </a:lnTo>
                  <a:cubicBezTo>
                    <a:pt x="796" y="584"/>
                    <a:pt x="833" y="591"/>
                    <a:pt x="868" y="591"/>
                  </a:cubicBezTo>
                  <a:cubicBezTo>
                    <a:pt x="920" y="591"/>
                    <a:pt x="970" y="575"/>
                    <a:pt x="1012" y="526"/>
                  </a:cubicBezTo>
                  <a:lnTo>
                    <a:pt x="1143" y="526"/>
                  </a:lnTo>
                  <a:lnTo>
                    <a:pt x="1143" y="240"/>
                  </a:lnTo>
                  <a:cubicBezTo>
                    <a:pt x="1072" y="109"/>
                    <a:pt x="953" y="26"/>
                    <a:pt x="822" y="2"/>
                  </a:cubicBezTo>
                  <a:cubicBezTo>
                    <a:pt x="803" y="1"/>
                    <a:pt x="786" y="1"/>
                    <a:pt x="7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5"/>
            <p:cNvSpPr/>
            <p:nvPr/>
          </p:nvSpPr>
          <p:spPr>
            <a:xfrm>
              <a:off x="6082300" y="1789625"/>
              <a:ext cx="24425" cy="27000"/>
            </a:xfrm>
            <a:custGeom>
              <a:avLst/>
              <a:gdLst/>
              <a:ahLst/>
              <a:cxnLst/>
              <a:rect l="l" t="t" r="r" b="b"/>
              <a:pathLst>
                <a:path w="977" h="1080" extrusionOk="0">
                  <a:moveTo>
                    <a:pt x="787" y="0"/>
                  </a:moveTo>
                  <a:cubicBezTo>
                    <a:pt x="716" y="0"/>
                    <a:pt x="635" y="20"/>
                    <a:pt x="560" y="25"/>
                  </a:cubicBezTo>
                  <a:cubicBezTo>
                    <a:pt x="494" y="58"/>
                    <a:pt x="550" y="182"/>
                    <a:pt x="456" y="182"/>
                  </a:cubicBezTo>
                  <a:cubicBezTo>
                    <a:pt x="448" y="182"/>
                    <a:pt x="439" y="181"/>
                    <a:pt x="429" y="180"/>
                  </a:cubicBezTo>
                  <a:cubicBezTo>
                    <a:pt x="381" y="203"/>
                    <a:pt x="346" y="215"/>
                    <a:pt x="298" y="263"/>
                  </a:cubicBezTo>
                  <a:cubicBezTo>
                    <a:pt x="179" y="453"/>
                    <a:pt x="0" y="656"/>
                    <a:pt x="107" y="918"/>
                  </a:cubicBezTo>
                  <a:cubicBezTo>
                    <a:pt x="298" y="1023"/>
                    <a:pt x="417" y="1080"/>
                    <a:pt x="512" y="1080"/>
                  </a:cubicBezTo>
                  <a:cubicBezTo>
                    <a:pt x="630" y="1080"/>
                    <a:pt x="708" y="991"/>
                    <a:pt x="834" y="799"/>
                  </a:cubicBezTo>
                  <a:lnTo>
                    <a:pt x="846" y="799"/>
                  </a:lnTo>
                  <a:cubicBezTo>
                    <a:pt x="893" y="799"/>
                    <a:pt x="917" y="787"/>
                    <a:pt x="965" y="787"/>
                  </a:cubicBezTo>
                  <a:cubicBezTo>
                    <a:pt x="965" y="596"/>
                    <a:pt x="977" y="394"/>
                    <a:pt x="977" y="203"/>
                  </a:cubicBezTo>
                  <a:cubicBezTo>
                    <a:pt x="963" y="38"/>
                    <a:pt x="885"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5"/>
            <p:cNvSpPr/>
            <p:nvPr/>
          </p:nvSpPr>
          <p:spPr>
            <a:xfrm>
              <a:off x="6065925" y="1879525"/>
              <a:ext cx="42875" cy="16125"/>
            </a:xfrm>
            <a:custGeom>
              <a:avLst/>
              <a:gdLst/>
              <a:ahLst/>
              <a:cxnLst/>
              <a:rect l="l" t="t" r="r" b="b"/>
              <a:pathLst>
                <a:path w="1715" h="645" extrusionOk="0">
                  <a:moveTo>
                    <a:pt x="24" y="72"/>
                  </a:moveTo>
                  <a:lnTo>
                    <a:pt x="24" y="72"/>
                  </a:lnTo>
                  <a:cubicBezTo>
                    <a:pt x="0" y="132"/>
                    <a:pt x="0" y="191"/>
                    <a:pt x="48" y="251"/>
                  </a:cubicBezTo>
                  <a:cubicBezTo>
                    <a:pt x="310" y="251"/>
                    <a:pt x="417" y="417"/>
                    <a:pt x="477" y="644"/>
                  </a:cubicBezTo>
                  <a:cubicBezTo>
                    <a:pt x="667" y="632"/>
                    <a:pt x="882" y="632"/>
                    <a:pt x="1072" y="632"/>
                  </a:cubicBezTo>
                  <a:cubicBezTo>
                    <a:pt x="1116" y="584"/>
                    <a:pt x="1159" y="568"/>
                    <a:pt x="1203" y="568"/>
                  </a:cubicBezTo>
                  <a:cubicBezTo>
                    <a:pt x="1298" y="568"/>
                    <a:pt x="1392" y="644"/>
                    <a:pt x="1487" y="644"/>
                  </a:cubicBezTo>
                  <a:cubicBezTo>
                    <a:pt x="1491" y="644"/>
                    <a:pt x="1496" y="644"/>
                    <a:pt x="1501" y="644"/>
                  </a:cubicBezTo>
                  <a:lnTo>
                    <a:pt x="1620" y="644"/>
                  </a:lnTo>
                  <a:cubicBezTo>
                    <a:pt x="1715" y="536"/>
                    <a:pt x="1715" y="429"/>
                    <a:pt x="1620" y="346"/>
                  </a:cubicBezTo>
                  <a:cubicBezTo>
                    <a:pt x="1132" y="1"/>
                    <a:pt x="548" y="167"/>
                    <a:pt x="24" y="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5"/>
            <p:cNvSpPr/>
            <p:nvPr/>
          </p:nvSpPr>
          <p:spPr>
            <a:xfrm>
              <a:off x="5825425" y="1786950"/>
              <a:ext cx="52100" cy="22950"/>
            </a:xfrm>
            <a:custGeom>
              <a:avLst/>
              <a:gdLst/>
              <a:ahLst/>
              <a:cxnLst/>
              <a:rect l="l" t="t" r="r" b="b"/>
              <a:pathLst>
                <a:path w="2084" h="918" extrusionOk="0">
                  <a:moveTo>
                    <a:pt x="393" y="1"/>
                  </a:moveTo>
                  <a:cubicBezTo>
                    <a:pt x="179" y="108"/>
                    <a:pt x="0" y="203"/>
                    <a:pt x="179" y="477"/>
                  </a:cubicBezTo>
                  <a:cubicBezTo>
                    <a:pt x="204" y="503"/>
                    <a:pt x="233" y="514"/>
                    <a:pt x="262" y="514"/>
                  </a:cubicBezTo>
                  <a:cubicBezTo>
                    <a:pt x="287" y="514"/>
                    <a:pt x="311" y="505"/>
                    <a:pt x="334" y="489"/>
                  </a:cubicBezTo>
                  <a:lnTo>
                    <a:pt x="465" y="489"/>
                  </a:lnTo>
                  <a:cubicBezTo>
                    <a:pt x="596" y="620"/>
                    <a:pt x="798" y="668"/>
                    <a:pt x="917" y="822"/>
                  </a:cubicBezTo>
                  <a:cubicBezTo>
                    <a:pt x="953" y="858"/>
                    <a:pt x="1000" y="894"/>
                    <a:pt x="1060" y="918"/>
                  </a:cubicBezTo>
                  <a:cubicBezTo>
                    <a:pt x="1172" y="548"/>
                    <a:pt x="1404" y="477"/>
                    <a:pt x="1668" y="477"/>
                  </a:cubicBezTo>
                  <a:cubicBezTo>
                    <a:pt x="1794" y="477"/>
                    <a:pt x="1928" y="493"/>
                    <a:pt x="2060" y="501"/>
                  </a:cubicBezTo>
                  <a:cubicBezTo>
                    <a:pt x="2072" y="477"/>
                    <a:pt x="2084" y="441"/>
                    <a:pt x="2084" y="417"/>
                  </a:cubicBezTo>
                  <a:cubicBezTo>
                    <a:pt x="2084" y="358"/>
                    <a:pt x="2060" y="298"/>
                    <a:pt x="2012" y="239"/>
                  </a:cubicBezTo>
                  <a:cubicBezTo>
                    <a:pt x="1824" y="100"/>
                    <a:pt x="1619" y="67"/>
                    <a:pt x="1409" y="67"/>
                  </a:cubicBezTo>
                  <a:cubicBezTo>
                    <a:pt x="1224" y="67"/>
                    <a:pt x="1036" y="93"/>
                    <a:pt x="853" y="93"/>
                  </a:cubicBezTo>
                  <a:cubicBezTo>
                    <a:pt x="694" y="93"/>
                    <a:pt x="538" y="73"/>
                    <a:pt x="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5"/>
            <p:cNvSpPr/>
            <p:nvPr/>
          </p:nvSpPr>
          <p:spPr>
            <a:xfrm>
              <a:off x="5563475" y="1971200"/>
              <a:ext cx="45875" cy="10450"/>
            </a:xfrm>
            <a:custGeom>
              <a:avLst/>
              <a:gdLst/>
              <a:ahLst/>
              <a:cxnLst/>
              <a:rect l="l" t="t" r="r" b="b"/>
              <a:pathLst>
                <a:path w="1835" h="418" extrusionOk="0">
                  <a:moveTo>
                    <a:pt x="561" y="1"/>
                  </a:moveTo>
                  <a:cubicBezTo>
                    <a:pt x="446" y="1"/>
                    <a:pt x="331" y="5"/>
                    <a:pt x="215" y="13"/>
                  </a:cubicBezTo>
                  <a:cubicBezTo>
                    <a:pt x="156" y="13"/>
                    <a:pt x="108" y="84"/>
                    <a:pt x="48" y="132"/>
                  </a:cubicBezTo>
                  <a:cubicBezTo>
                    <a:pt x="1" y="167"/>
                    <a:pt x="1" y="227"/>
                    <a:pt x="60" y="275"/>
                  </a:cubicBezTo>
                  <a:cubicBezTo>
                    <a:pt x="196" y="356"/>
                    <a:pt x="346" y="410"/>
                    <a:pt x="499" y="410"/>
                  </a:cubicBezTo>
                  <a:cubicBezTo>
                    <a:pt x="547" y="410"/>
                    <a:pt x="596" y="405"/>
                    <a:pt x="644" y="394"/>
                  </a:cubicBezTo>
                  <a:cubicBezTo>
                    <a:pt x="684" y="354"/>
                    <a:pt x="722" y="337"/>
                    <a:pt x="759" y="337"/>
                  </a:cubicBezTo>
                  <a:cubicBezTo>
                    <a:pt x="811" y="337"/>
                    <a:pt x="862" y="369"/>
                    <a:pt x="918" y="417"/>
                  </a:cubicBezTo>
                  <a:cubicBezTo>
                    <a:pt x="1123" y="296"/>
                    <a:pt x="1350" y="270"/>
                    <a:pt x="1581" y="270"/>
                  </a:cubicBezTo>
                  <a:cubicBezTo>
                    <a:pt x="1645" y="270"/>
                    <a:pt x="1710" y="272"/>
                    <a:pt x="1775" y="275"/>
                  </a:cubicBezTo>
                  <a:cubicBezTo>
                    <a:pt x="1834" y="239"/>
                    <a:pt x="1834" y="191"/>
                    <a:pt x="1775" y="132"/>
                  </a:cubicBezTo>
                  <a:cubicBezTo>
                    <a:pt x="1367" y="48"/>
                    <a:pt x="966"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5"/>
            <p:cNvSpPr/>
            <p:nvPr/>
          </p:nvSpPr>
          <p:spPr>
            <a:xfrm>
              <a:off x="5600400" y="1814800"/>
              <a:ext cx="52775" cy="9325"/>
            </a:xfrm>
            <a:custGeom>
              <a:avLst/>
              <a:gdLst/>
              <a:ahLst/>
              <a:cxnLst/>
              <a:rect l="l" t="t" r="r" b="b"/>
              <a:pathLst>
                <a:path w="2111" h="373" extrusionOk="0">
                  <a:moveTo>
                    <a:pt x="1581" y="1"/>
                  </a:moveTo>
                  <a:cubicBezTo>
                    <a:pt x="1048" y="1"/>
                    <a:pt x="532" y="196"/>
                    <a:pt x="0" y="196"/>
                  </a:cubicBezTo>
                  <a:lnTo>
                    <a:pt x="167" y="363"/>
                  </a:lnTo>
                  <a:cubicBezTo>
                    <a:pt x="244" y="359"/>
                    <a:pt x="322" y="357"/>
                    <a:pt x="400" y="357"/>
                  </a:cubicBezTo>
                  <a:cubicBezTo>
                    <a:pt x="634" y="357"/>
                    <a:pt x="871" y="372"/>
                    <a:pt x="1109" y="372"/>
                  </a:cubicBezTo>
                  <a:cubicBezTo>
                    <a:pt x="1426" y="372"/>
                    <a:pt x="1744" y="345"/>
                    <a:pt x="2060" y="220"/>
                  </a:cubicBezTo>
                  <a:cubicBezTo>
                    <a:pt x="2110" y="157"/>
                    <a:pt x="2101" y="138"/>
                    <a:pt x="2065" y="138"/>
                  </a:cubicBezTo>
                  <a:cubicBezTo>
                    <a:pt x="2013" y="138"/>
                    <a:pt x="1905" y="180"/>
                    <a:pt x="1852" y="180"/>
                  </a:cubicBezTo>
                  <a:cubicBezTo>
                    <a:pt x="1806" y="180"/>
                    <a:pt x="1803" y="148"/>
                    <a:pt x="1917" y="30"/>
                  </a:cubicBezTo>
                  <a:cubicBezTo>
                    <a:pt x="1804" y="9"/>
                    <a:pt x="1692" y="1"/>
                    <a:pt x="15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5"/>
            <p:cNvSpPr/>
            <p:nvPr/>
          </p:nvSpPr>
          <p:spPr>
            <a:xfrm>
              <a:off x="5600475" y="2085750"/>
              <a:ext cx="84175" cy="7825"/>
            </a:xfrm>
            <a:custGeom>
              <a:avLst/>
              <a:gdLst/>
              <a:ahLst/>
              <a:cxnLst/>
              <a:rect l="l" t="t" r="r" b="b"/>
              <a:pathLst>
                <a:path w="3367" h="313" extrusionOk="0">
                  <a:moveTo>
                    <a:pt x="2917" y="0"/>
                  </a:moveTo>
                  <a:cubicBezTo>
                    <a:pt x="2683" y="0"/>
                    <a:pt x="2442" y="83"/>
                    <a:pt x="2215" y="83"/>
                  </a:cubicBezTo>
                  <a:cubicBezTo>
                    <a:pt x="2103" y="83"/>
                    <a:pt x="1994" y="63"/>
                    <a:pt x="1890" y="3"/>
                  </a:cubicBezTo>
                  <a:cubicBezTo>
                    <a:pt x="1259" y="3"/>
                    <a:pt x="640" y="15"/>
                    <a:pt x="9" y="15"/>
                  </a:cubicBezTo>
                  <a:cubicBezTo>
                    <a:pt x="1" y="185"/>
                    <a:pt x="81" y="206"/>
                    <a:pt x="185" y="206"/>
                  </a:cubicBezTo>
                  <a:cubicBezTo>
                    <a:pt x="220" y="206"/>
                    <a:pt x="258" y="204"/>
                    <a:pt x="296" y="204"/>
                  </a:cubicBezTo>
                  <a:cubicBezTo>
                    <a:pt x="312" y="204"/>
                    <a:pt x="327" y="204"/>
                    <a:pt x="342" y="205"/>
                  </a:cubicBezTo>
                  <a:lnTo>
                    <a:pt x="1366" y="205"/>
                  </a:lnTo>
                  <a:cubicBezTo>
                    <a:pt x="1485" y="217"/>
                    <a:pt x="1616" y="193"/>
                    <a:pt x="1735" y="253"/>
                  </a:cubicBezTo>
                  <a:lnTo>
                    <a:pt x="1759" y="312"/>
                  </a:lnTo>
                  <a:cubicBezTo>
                    <a:pt x="1945" y="275"/>
                    <a:pt x="2132" y="269"/>
                    <a:pt x="2318" y="269"/>
                  </a:cubicBezTo>
                  <a:cubicBezTo>
                    <a:pt x="2401" y="269"/>
                    <a:pt x="2484" y="271"/>
                    <a:pt x="2567" y="271"/>
                  </a:cubicBezTo>
                  <a:cubicBezTo>
                    <a:pt x="2837" y="271"/>
                    <a:pt x="3105" y="259"/>
                    <a:pt x="3367" y="157"/>
                  </a:cubicBezTo>
                  <a:cubicBezTo>
                    <a:pt x="3224" y="36"/>
                    <a:pt x="3072"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5"/>
            <p:cNvSpPr/>
            <p:nvPr/>
          </p:nvSpPr>
          <p:spPr>
            <a:xfrm>
              <a:off x="6062050" y="1789200"/>
              <a:ext cx="29800" cy="25275"/>
            </a:xfrm>
            <a:custGeom>
              <a:avLst/>
              <a:gdLst/>
              <a:ahLst/>
              <a:cxnLst/>
              <a:rect l="l" t="t" r="r" b="b"/>
              <a:pathLst>
                <a:path w="1192" h="1011" extrusionOk="0">
                  <a:moveTo>
                    <a:pt x="490" y="1"/>
                  </a:moveTo>
                  <a:cubicBezTo>
                    <a:pt x="469" y="1"/>
                    <a:pt x="449" y="2"/>
                    <a:pt x="429" y="6"/>
                  </a:cubicBezTo>
                  <a:cubicBezTo>
                    <a:pt x="298" y="42"/>
                    <a:pt x="179" y="101"/>
                    <a:pt x="96" y="185"/>
                  </a:cubicBezTo>
                  <a:cubicBezTo>
                    <a:pt x="36" y="268"/>
                    <a:pt x="1" y="351"/>
                    <a:pt x="72" y="447"/>
                  </a:cubicBezTo>
                  <a:cubicBezTo>
                    <a:pt x="390" y="447"/>
                    <a:pt x="303" y="1011"/>
                    <a:pt x="631" y="1011"/>
                  </a:cubicBezTo>
                  <a:cubicBezTo>
                    <a:pt x="672" y="1011"/>
                    <a:pt x="719" y="1002"/>
                    <a:pt x="775" y="982"/>
                  </a:cubicBezTo>
                  <a:cubicBezTo>
                    <a:pt x="822" y="970"/>
                    <a:pt x="870" y="947"/>
                    <a:pt x="917" y="947"/>
                  </a:cubicBezTo>
                  <a:cubicBezTo>
                    <a:pt x="1037" y="732"/>
                    <a:pt x="1191" y="518"/>
                    <a:pt x="1191" y="256"/>
                  </a:cubicBezTo>
                  <a:cubicBezTo>
                    <a:pt x="1179" y="220"/>
                    <a:pt x="1168" y="208"/>
                    <a:pt x="1144" y="173"/>
                  </a:cubicBezTo>
                  <a:cubicBezTo>
                    <a:pt x="989" y="89"/>
                    <a:pt x="810" y="77"/>
                    <a:pt x="632" y="6"/>
                  </a:cubicBezTo>
                  <a:cubicBezTo>
                    <a:pt x="576" y="6"/>
                    <a:pt x="531" y="1"/>
                    <a:pt x="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5"/>
            <p:cNvSpPr/>
            <p:nvPr/>
          </p:nvSpPr>
          <p:spPr>
            <a:xfrm>
              <a:off x="5747725" y="1922150"/>
              <a:ext cx="35750" cy="9925"/>
            </a:xfrm>
            <a:custGeom>
              <a:avLst/>
              <a:gdLst/>
              <a:ahLst/>
              <a:cxnLst/>
              <a:rect l="l" t="t" r="r" b="b"/>
              <a:pathLst>
                <a:path w="1430" h="397" extrusionOk="0">
                  <a:moveTo>
                    <a:pt x="597" y="1"/>
                  </a:moveTo>
                  <a:cubicBezTo>
                    <a:pt x="397" y="1"/>
                    <a:pt x="198" y="26"/>
                    <a:pt x="1" y="93"/>
                  </a:cubicBezTo>
                  <a:cubicBezTo>
                    <a:pt x="60" y="189"/>
                    <a:pt x="108" y="296"/>
                    <a:pt x="155" y="379"/>
                  </a:cubicBezTo>
                  <a:cubicBezTo>
                    <a:pt x="190" y="378"/>
                    <a:pt x="225" y="378"/>
                    <a:pt x="259" y="378"/>
                  </a:cubicBezTo>
                  <a:cubicBezTo>
                    <a:pt x="490" y="378"/>
                    <a:pt x="721" y="396"/>
                    <a:pt x="949" y="396"/>
                  </a:cubicBezTo>
                  <a:cubicBezTo>
                    <a:pt x="1110" y="396"/>
                    <a:pt x="1271" y="387"/>
                    <a:pt x="1429" y="355"/>
                  </a:cubicBezTo>
                  <a:cubicBezTo>
                    <a:pt x="1429" y="236"/>
                    <a:pt x="1382" y="129"/>
                    <a:pt x="1263" y="70"/>
                  </a:cubicBezTo>
                  <a:cubicBezTo>
                    <a:pt x="1043" y="32"/>
                    <a:pt x="820" y="1"/>
                    <a:pt x="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5"/>
            <p:cNvSpPr/>
            <p:nvPr/>
          </p:nvSpPr>
          <p:spPr>
            <a:xfrm>
              <a:off x="5455425" y="1994050"/>
              <a:ext cx="33075" cy="14975"/>
            </a:xfrm>
            <a:custGeom>
              <a:avLst/>
              <a:gdLst/>
              <a:ahLst/>
              <a:cxnLst/>
              <a:rect l="l" t="t" r="r" b="b"/>
              <a:pathLst>
                <a:path w="1323" h="599" extrusionOk="0">
                  <a:moveTo>
                    <a:pt x="766" y="1"/>
                  </a:moveTo>
                  <a:cubicBezTo>
                    <a:pt x="633" y="1"/>
                    <a:pt x="501" y="28"/>
                    <a:pt x="370" y="63"/>
                  </a:cubicBezTo>
                  <a:cubicBezTo>
                    <a:pt x="239" y="134"/>
                    <a:pt x="120" y="218"/>
                    <a:pt x="13" y="349"/>
                  </a:cubicBezTo>
                  <a:cubicBezTo>
                    <a:pt x="13" y="373"/>
                    <a:pt x="1" y="408"/>
                    <a:pt x="1" y="432"/>
                  </a:cubicBezTo>
                  <a:cubicBezTo>
                    <a:pt x="13" y="468"/>
                    <a:pt x="36" y="480"/>
                    <a:pt x="60" y="515"/>
                  </a:cubicBezTo>
                  <a:cubicBezTo>
                    <a:pt x="489" y="444"/>
                    <a:pt x="965" y="599"/>
                    <a:pt x="1322" y="194"/>
                  </a:cubicBezTo>
                  <a:cubicBezTo>
                    <a:pt x="1130" y="50"/>
                    <a:pt x="947" y="1"/>
                    <a:pt x="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5"/>
            <p:cNvSpPr/>
            <p:nvPr/>
          </p:nvSpPr>
          <p:spPr>
            <a:xfrm>
              <a:off x="5529250" y="2061650"/>
              <a:ext cx="46150" cy="12450"/>
            </a:xfrm>
            <a:custGeom>
              <a:avLst/>
              <a:gdLst/>
              <a:ahLst/>
              <a:cxnLst/>
              <a:rect l="l" t="t" r="r" b="b"/>
              <a:pathLst>
                <a:path w="1846" h="498" extrusionOk="0">
                  <a:moveTo>
                    <a:pt x="1388" y="1"/>
                  </a:moveTo>
                  <a:cubicBezTo>
                    <a:pt x="1174" y="1"/>
                    <a:pt x="946" y="86"/>
                    <a:pt x="727" y="86"/>
                  </a:cubicBezTo>
                  <a:cubicBezTo>
                    <a:pt x="719" y="86"/>
                    <a:pt x="711" y="86"/>
                    <a:pt x="703" y="86"/>
                  </a:cubicBezTo>
                  <a:cubicBezTo>
                    <a:pt x="694" y="83"/>
                    <a:pt x="684" y="82"/>
                    <a:pt x="675" y="82"/>
                  </a:cubicBezTo>
                  <a:cubicBezTo>
                    <a:pt x="591" y="82"/>
                    <a:pt x="507" y="172"/>
                    <a:pt x="416" y="172"/>
                  </a:cubicBezTo>
                  <a:cubicBezTo>
                    <a:pt x="375" y="172"/>
                    <a:pt x="331" y="153"/>
                    <a:pt x="286" y="97"/>
                  </a:cubicBezTo>
                  <a:cubicBezTo>
                    <a:pt x="203" y="97"/>
                    <a:pt x="96" y="109"/>
                    <a:pt x="1" y="109"/>
                  </a:cubicBezTo>
                  <a:cubicBezTo>
                    <a:pt x="36" y="217"/>
                    <a:pt x="84" y="324"/>
                    <a:pt x="143" y="407"/>
                  </a:cubicBezTo>
                  <a:cubicBezTo>
                    <a:pt x="233" y="474"/>
                    <a:pt x="324" y="497"/>
                    <a:pt x="415" y="497"/>
                  </a:cubicBezTo>
                  <a:cubicBezTo>
                    <a:pt x="567" y="497"/>
                    <a:pt x="721" y="432"/>
                    <a:pt x="870" y="395"/>
                  </a:cubicBezTo>
                  <a:cubicBezTo>
                    <a:pt x="870" y="383"/>
                    <a:pt x="882" y="371"/>
                    <a:pt x="917" y="347"/>
                  </a:cubicBezTo>
                  <a:cubicBezTo>
                    <a:pt x="920" y="345"/>
                    <a:pt x="925" y="343"/>
                    <a:pt x="932" y="343"/>
                  </a:cubicBezTo>
                  <a:cubicBezTo>
                    <a:pt x="952" y="343"/>
                    <a:pt x="983" y="356"/>
                    <a:pt x="1001" y="383"/>
                  </a:cubicBezTo>
                  <a:cubicBezTo>
                    <a:pt x="1096" y="383"/>
                    <a:pt x="1191" y="395"/>
                    <a:pt x="1286" y="395"/>
                  </a:cubicBezTo>
                  <a:cubicBezTo>
                    <a:pt x="1453" y="395"/>
                    <a:pt x="1608" y="371"/>
                    <a:pt x="1751" y="276"/>
                  </a:cubicBezTo>
                  <a:cubicBezTo>
                    <a:pt x="1775" y="264"/>
                    <a:pt x="1822" y="252"/>
                    <a:pt x="1846" y="228"/>
                  </a:cubicBezTo>
                  <a:cubicBezTo>
                    <a:pt x="1709" y="51"/>
                    <a:pt x="1553" y="1"/>
                    <a:pt x="1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5"/>
            <p:cNvSpPr/>
            <p:nvPr/>
          </p:nvSpPr>
          <p:spPr>
            <a:xfrm>
              <a:off x="5786125" y="1805700"/>
              <a:ext cx="44975" cy="11350"/>
            </a:xfrm>
            <a:custGeom>
              <a:avLst/>
              <a:gdLst/>
              <a:ahLst/>
              <a:cxnLst/>
              <a:rect l="l" t="t" r="r" b="b"/>
              <a:pathLst>
                <a:path w="1799" h="454" extrusionOk="0">
                  <a:moveTo>
                    <a:pt x="1243" y="1"/>
                  </a:moveTo>
                  <a:cubicBezTo>
                    <a:pt x="1131" y="1"/>
                    <a:pt x="1020" y="95"/>
                    <a:pt x="900" y="95"/>
                  </a:cubicBezTo>
                  <a:cubicBezTo>
                    <a:pt x="852" y="95"/>
                    <a:pt x="802" y="80"/>
                    <a:pt x="751" y="37"/>
                  </a:cubicBezTo>
                  <a:lnTo>
                    <a:pt x="489" y="37"/>
                  </a:lnTo>
                  <a:cubicBezTo>
                    <a:pt x="370" y="215"/>
                    <a:pt x="1" y="96"/>
                    <a:pt x="48" y="453"/>
                  </a:cubicBezTo>
                  <a:cubicBezTo>
                    <a:pt x="152" y="445"/>
                    <a:pt x="257" y="442"/>
                    <a:pt x="362" y="442"/>
                  </a:cubicBezTo>
                  <a:cubicBezTo>
                    <a:pt x="546" y="442"/>
                    <a:pt x="732" y="450"/>
                    <a:pt x="917" y="450"/>
                  </a:cubicBezTo>
                  <a:cubicBezTo>
                    <a:pt x="1209" y="450"/>
                    <a:pt x="1501" y="429"/>
                    <a:pt x="1787" y="322"/>
                  </a:cubicBezTo>
                  <a:cubicBezTo>
                    <a:pt x="1798" y="263"/>
                    <a:pt x="1787" y="227"/>
                    <a:pt x="1751" y="215"/>
                  </a:cubicBezTo>
                  <a:cubicBezTo>
                    <a:pt x="1727" y="168"/>
                    <a:pt x="1691" y="144"/>
                    <a:pt x="1656" y="120"/>
                  </a:cubicBezTo>
                  <a:cubicBezTo>
                    <a:pt x="1632" y="132"/>
                    <a:pt x="1611" y="138"/>
                    <a:pt x="1592" y="138"/>
                  </a:cubicBezTo>
                  <a:cubicBezTo>
                    <a:pt x="1572" y="138"/>
                    <a:pt x="1554" y="132"/>
                    <a:pt x="1537" y="120"/>
                  </a:cubicBezTo>
                  <a:cubicBezTo>
                    <a:pt x="1537" y="84"/>
                    <a:pt x="1513" y="48"/>
                    <a:pt x="1477" y="37"/>
                  </a:cubicBezTo>
                  <a:cubicBezTo>
                    <a:pt x="1429" y="37"/>
                    <a:pt x="1382" y="25"/>
                    <a:pt x="1334" y="25"/>
                  </a:cubicBezTo>
                  <a:cubicBezTo>
                    <a:pt x="1304" y="7"/>
                    <a:pt x="1273" y="1"/>
                    <a:pt x="1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5"/>
            <p:cNvSpPr/>
            <p:nvPr/>
          </p:nvSpPr>
          <p:spPr>
            <a:xfrm>
              <a:off x="5818575" y="1988700"/>
              <a:ext cx="33650" cy="10800"/>
            </a:xfrm>
            <a:custGeom>
              <a:avLst/>
              <a:gdLst/>
              <a:ahLst/>
              <a:cxnLst/>
              <a:rect l="l" t="t" r="r" b="b"/>
              <a:pathLst>
                <a:path w="1346" h="432" extrusionOk="0">
                  <a:moveTo>
                    <a:pt x="853" y="1"/>
                  </a:moveTo>
                  <a:cubicBezTo>
                    <a:pt x="567" y="1"/>
                    <a:pt x="286" y="33"/>
                    <a:pt x="0" y="110"/>
                  </a:cubicBezTo>
                  <a:cubicBezTo>
                    <a:pt x="24" y="206"/>
                    <a:pt x="119" y="217"/>
                    <a:pt x="179" y="277"/>
                  </a:cubicBezTo>
                  <a:cubicBezTo>
                    <a:pt x="215" y="337"/>
                    <a:pt x="274" y="384"/>
                    <a:pt x="322" y="432"/>
                  </a:cubicBezTo>
                  <a:lnTo>
                    <a:pt x="1036" y="432"/>
                  </a:lnTo>
                  <a:cubicBezTo>
                    <a:pt x="1322" y="432"/>
                    <a:pt x="1346" y="229"/>
                    <a:pt x="1322" y="27"/>
                  </a:cubicBezTo>
                  <a:cubicBezTo>
                    <a:pt x="1163" y="10"/>
                    <a:pt x="1007" y="1"/>
                    <a:pt x="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5"/>
            <p:cNvSpPr/>
            <p:nvPr/>
          </p:nvSpPr>
          <p:spPr>
            <a:xfrm>
              <a:off x="5517950" y="1973400"/>
              <a:ext cx="47650" cy="8575"/>
            </a:xfrm>
            <a:custGeom>
              <a:avLst/>
              <a:gdLst/>
              <a:ahLst/>
              <a:cxnLst/>
              <a:rect l="l" t="t" r="r" b="b"/>
              <a:pathLst>
                <a:path w="1906" h="343" extrusionOk="0">
                  <a:moveTo>
                    <a:pt x="993" y="0"/>
                  </a:moveTo>
                  <a:cubicBezTo>
                    <a:pt x="603" y="0"/>
                    <a:pt x="210" y="36"/>
                    <a:pt x="0" y="163"/>
                  </a:cubicBezTo>
                  <a:cubicBezTo>
                    <a:pt x="155" y="341"/>
                    <a:pt x="429" y="210"/>
                    <a:pt x="607" y="341"/>
                  </a:cubicBezTo>
                  <a:cubicBezTo>
                    <a:pt x="645" y="342"/>
                    <a:pt x="682" y="343"/>
                    <a:pt x="719" y="343"/>
                  </a:cubicBezTo>
                  <a:cubicBezTo>
                    <a:pt x="1118" y="343"/>
                    <a:pt x="1502" y="285"/>
                    <a:pt x="1905" y="187"/>
                  </a:cubicBezTo>
                  <a:cubicBezTo>
                    <a:pt x="1881" y="151"/>
                    <a:pt x="1881" y="91"/>
                    <a:pt x="1881" y="44"/>
                  </a:cubicBezTo>
                  <a:cubicBezTo>
                    <a:pt x="1671" y="27"/>
                    <a:pt x="1333" y="0"/>
                    <a:pt x="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5"/>
            <p:cNvSpPr/>
            <p:nvPr/>
          </p:nvSpPr>
          <p:spPr>
            <a:xfrm>
              <a:off x="5658125" y="1786825"/>
              <a:ext cx="48250" cy="8200"/>
            </a:xfrm>
            <a:custGeom>
              <a:avLst/>
              <a:gdLst/>
              <a:ahLst/>
              <a:cxnLst/>
              <a:rect l="l" t="t" r="r" b="b"/>
              <a:pathLst>
                <a:path w="1930" h="328" extrusionOk="0">
                  <a:moveTo>
                    <a:pt x="710" y="0"/>
                  </a:moveTo>
                  <a:cubicBezTo>
                    <a:pt x="466" y="0"/>
                    <a:pt x="227" y="39"/>
                    <a:pt x="1" y="184"/>
                  </a:cubicBezTo>
                  <a:cubicBezTo>
                    <a:pt x="120" y="303"/>
                    <a:pt x="299" y="196"/>
                    <a:pt x="418" y="315"/>
                  </a:cubicBezTo>
                  <a:cubicBezTo>
                    <a:pt x="894" y="327"/>
                    <a:pt x="1382" y="327"/>
                    <a:pt x="1858" y="327"/>
                  </a:cubicBezTo>
                  <a:cubicBezTo>
                    <a:pt x="1930" y="292"/>
                    <a:pt x="1930" y="232"/>
                    <a:pt x="1858" y="184"/>
                  </a:cubicBezTo>
                  <a:lnTo>
                    <a:pt x="1715" y="30"/>
                  </a:lnTo>
                  <a:cubicBezTo>
                    <a:pt x="1648" y="83"/>
                    <a:pt x="1582" y="102"/>
                    <a:pt x="1517" y="102"/>
                  </a:cubicBezTo>
                  <a:cubicBezTo>
                    <a:pt x="1408" y="102"/>
                    <a:pt x="1298" y="52"/>
                    <a:pt x="1180" y="30"/>
                  </a:cubicBezTo>
                  <a:cubicBezTo>
                    <a:pt x="1022" y="16"/>
                    <a:pt x="865" y="0"/>
                    <a:pt x="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5"/>
            <p:cNvSpPr/>
            <p:nvPr/>
          </p:nvSpPr>
          <p:spPr>
            <a:xfrm>
              <a:off x="5876925" y="1786500"/>
              <a:ext cx="34250" cy="26975"/>
            </a:xfrm>
            <a:custGeom>
              <a:avLst/>
              <a:gdLst/>
              <a:ahLst/>
              <a:cxnLst/>
              <a:rect l="l" t="t" r="r" b="b"/>
              <a:pathLst>
                <a:path w="1370" h="1079" extrusionOk="0">
                  <a:moveTo>
                    <a:pt x="917" y="0"/>
                  </a:moveTo>
                  <a:cubicBezTo>
                    <a:pt x="752" y="0"/>
                    <a:pt x="593" y="92"/>
                    <a:pt x="429" y="150"/>
                  </a:cubicBezTo>
                  <a:cubicBezTo>
                    <a:pt x="324" y="159"/>
                    <a:pt x="522" y="440"/>
                    <a:pt x="403" y="440"/>
                  </a:cubicBezTo>
                  <a:cubicBezTo>
                    <a:pt x="372" y="440"/>
                    <a:pt x="321" y="422"/>
                    <a:pt x="238" y="376"/>
                  </a:cubicBezTo>
                  <a:cubicBezTo>
                    <a:pt x="225" y="365"/>
                    <a:pt x="209" y="361"/>
                    <a:pt x="191" y="361"/>
                  </a:cubicBezTo>
                  <a:cubicBezTo>
                    <a:pt x="129" y="361"/>
                    <a:pt x="46" y="418"/>
                    <a:pt x="0" y="483"/>
                  </a:cubicBezTo>
                  <a:lnTo>
                    <a:pt x="0" y="507"/>
                  </a:lnTo>
                  <a:cubicBezTo>
                    <a:pt x="98" y="613"/>
                    <a:pt x="223" y="630"/>
                    <a:pt x="350" y="630"/>
                  </a:cubicBezTo>
                  <a:cubicBezTo>
                    <a:pt x="409" y="630"/>
                    <a:pt x="467" y="626"/>
                    <a:pt x="524" y="626"/>
                  </a:cubicBezTo>
                  <a:cubicBezTo>
                    <a:pt x="714" y="626"/>
                    <a:pt x="845" y="686"/>
                    <a:pt x="845" y="900"/>
                  </a:cubicBezTo>
                  <a:cubicBezTo>
                    <a:pt x="857" y="995"/>
                    <a:pt x="953" y="1007"/>
                    <a:pt x="976" y="1055"/>
                  </a:cubicBezTo>
                  <a:cubicBezTo>
                    <a:pt x="1024" y="1078"/>
                    <a:pt x="1072" y="1078"/>
                    <a:pt x="1119" y="1078"/>
                  </a:cubicBezTo>
                  <a:cubicBezTo>
                    <a:pt x="1238" y="1031"/>
                    <a:pt x="1310" y="959"/>
                    <a:pt x="1334" y="840"/>
                  </a:cubicBezTo>
                  <a:cubicBezTo>
                    <a:pt x="1322" y="697"/>
                    <a:pt x="1369" y="555"/>
                    <a:pt x="1274" y="435"/>
                  </a:cubicBezTo>
                  <a:cubicBezTo>
                    <a:pt x="1143" y="340"/>
                    <a:pt x="1203" y="185"/>
                    <a:pt x="1143" y="66"/>
                  </a:cubicBezTo>
                  <a:cubicBezTo>
                    <a:pt x="1066" y="19"/>
                    <a:pt x="991" y="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5"/>
            <p:cNvSpPr/>
            <p:nvPr/>
          </p:nvSpPr>
          <p:spPr>
            <a:xfrm>
              <a:off x="5924825" y="1734125"/>
              <a:ext cx="49450" cy="14475"/>
            </a:xfrm>
            <a:custGeom>
              <a:avLst/>
              <a:gdLst/>
              <a:ahLst/>
              <a:cxnLst/>
              <a:rect l="l" t="t" r="r" b="b"/>
              <a:pathLst>
                <a:path w="1978" h="579" extrusionOk="0">
                  <a:moveTo>
                    <a:pt x="1659" y="1"/>
                  </a:moveTo>
                  <a:cubicBezTo>
                    <a:pt x="1507" y="1"/>
                    <a:pt x="1338" y="94"/>
                    <a:pt x="1180" y="114"/>
                  </a:cubicBezTo>
                  <a:cubicBezTo>
                    <a:pt x="1054" y="177"/>
                    <a:pt x="932" y="219"/>
                    <a:pt x="809" y="219"/>
                  </a:cubicBezTo>
                  <a:cubicBezTo>
                    <a:pt x="723" y="219"/>
                    <a:pt x="637" y="198"/>
                    <a:pt x="549" y="149"/>
                  </a:cubicBezTo>
                  <a:cubicBezTo>
                    <a:pt x="455" y="102"/>
                    <a:pt x="356" y="50"/>
                    <a:pt x="255" y="50"/>
                  </a:cubicBezTo>
                  <a:cubicBezTo>
                    <a:pt x="203" y="50"/>
                    <a:pt x="149" y="65"/>
                    <a:pt x="96" y="102"/>
                  </a:cubicBezTo>
                  <a:cubicBezTo>
                    <a:pt x="1" y="268"/>
                    <a:pt x="132" y="340"/>
                    <a:pt x="239" y="411"/>
                  </a:cubicBezTo>
                  <a:cubicBezTo>
                    <a:pt x="473" y="547"/>
                    <a:pt x="714" y="579"/>
                    <a:pt x="956" y="579"/>
                  </a:cubicBezTo>
                  <a:cubicBezTo>
                    <a:pt x="1169" y="579"/>
                    <a:pt x="1384" y="554"/>
                    <a:pt x="1596" y="554"/>
                  </a:cubicBezTo>
                  <a:cubicBezTo>
                    <a:pt x="1672" y="554"/>
                    <a:pt x="1747" y="557"/>
                    <a:pt x="1823" y="566"/>
                  </a:cubicBezTo>
                  <a:cubicBezTo>
                    <a:pt x="1715" y="387"/>
                    <a:pt x="1739" y="268"/>
                    <a:pt x="1977" y="268"/>
                  </a:cubicBezTo>
                  <a:cubicBezTo>
                    <a:pt x="1892" y="61"/>
                    <a:pt x="1781" y="1"/>
                    <a:pt x="1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5"/>
            <p:cNvSpPr/>
            <p:nvPr/>
          </p:nvSpPr>
          <p:spPr>
            <a:xfrm>
              <a:off x="6012350" y="1952750"/>
              <a:ext cx="39025" cy="11050"/>
            </a:xfrm>
            <a:custGeom>
              <a:avLst/>
              <a:gdLst/>
              <a:ahLst/>
              <a:cxnLst/>
              <a:rect l="l" t="t" r="r" b="b"/>
              <a:pathLst>
                <a:path w="1561" h="442" extrusionOk="0">
                  <a:moveTo>
                    <a:pt x="1322" y="1"/>
                  </a:moveTo>
                  <a:cubicBezTo>
                    <a:pt x="893" y="1"/>
                    <a:pt x="477" y="24"/>
                    <a:pt x="48" y="24"/>
                  </a:cubicBezTo>
                  <a:cubicBezTo>
                    <a:pt x="0" y="334"/>
                    <a:pt x="381" y="227"/>
                    <a:pt x="465" y="417"/>
                  </a:cubicBezTo>
                  <a:cubicBezTo>
                    <a:pt x="500" y="417"/>
                    <a:pt x="560" y="441"/>
                    <a:pt x="608" y="441"/>
                  </a:cubicBezTo>
                  <a:cubicBezTo>
                    <a:pt x="608" y="417"/>
                    <a:pt x="619" y="405"/>
                    <a:pt x="655" y="393"/>
                  </a:cubicBezTo>
                  <a:cubicBezTo>
                    <a:pt x="662" y="390"/>
                    <a:pt x="669" y="389"/>
                    <a:pt x="676" y="389"/>
                  </a:cubicBezTo>
                  <a:cubicBezTo>
                    <a:pt x="697" y="389"/>
                    <a:pt x="721" y="400"/>
                    <a:pt x="739" y="417"/>
                  </a:cubicBezTo>
                  <a:cubicBezTo>
                    <a:pt x="762" y="415"/>
                    <a:pt x="786" y="414"/>
                    <a:pt x="810" y="414"/>
                  </a:cubicBezTo>
                  <a:cubicBezTo>
                    <a:pt x="920" y="414"/>
                    <a:pt x="1030" y="434"/>
                    <a:pt x="1136" y="434"/>
                  </a:cubicBezTo>
                  <a:cubicBezTo>
                    <a:pt x="1257" y="434"/>
                    <a:pt x="1373" y="408"/>
                    <a:pt x="1477" y="298"/>
                  </a:cubicBezTo>
                  <a:cubicBezTo>
                    <a:pt x="1560" y="143"/>
                    <a:pt x="1429" y="60"/>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5"/>
            <p:cNvSpPr/>
            <p:nvPr/>
          </p:nvSpPr>
          <p:spPr>
            <a:xfrm>
              <a:off x="5333400" y="1848950"/>
              <a:ext cx="36625" cy="12750"/>
            </a:xfrm>
            <a:custGeom>
              <a:avLst/>
              <a:gdLst/>
              <a:ahLst/>
              <a:cxnLst/>
              <a:rect l="l" t="t" r="r" b="b"/>
              <a:pathLst>
                <a:path w="1465" h="510" extrusionOk="0">
                  <a:moveTo>
                    <a:pt x="892" y="1"/>
                  </a:moveTo>
                  <a:cubicBezTo>
                    <a:pt x="609" y="1"/>
                    <a:pt x="337" y="46"/>
                    <a:pt x="72" y="140"/>
                  </a:cubicBezTo>
                  <a:cubicBezTo>
                    <a:pt x="0" y="223"/>
                    <a:pt x="0" y="331"/>
                    <a:pt x="72" y="426"/>
                  </a:cubicBezTo>
                  <a:lnTo>
                    <a:pt x="95" y="462"/>
                  </a:lnTo>
                  <a:cubicBezTo>
                    <a:pt x="512" y="390"/>
                    <a:pt x="965" y="509"/>
                    <a:pt x="1369" y="295"/>
                  </a:cubicBezTo>
                  <a:cubicBezTo>
                    <a:pt x="1465" y="140"/>
                    <a:pt x="1334" y="81"/>
                    <a:pt x="1227" y="21"/>
                  </a:cubicBezTo>
                  <a:cubicBezTo>
                    <a:pt x="1113" y="8"/>
                    <a:pt x="1002" y="1"/>
                    <a:pt x="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5"/>
            <p:cNvSpPr/>
            <p:nvPr/>
          </p:nvSpPr>
          <p:spPr>
            <a:xfrm>
              <a:off x="5536100" y="1875075"/>
              <a:ext cx="39900" cy="9400"/>
            </a:xfrm>
            <a:custGeom>
              <a:avLst/>
              <a:gdLst/>
              <a:ahLst/>
              <a:cxnLst/>
              <a:rect l="l" t="t" r="r" b="b"/>
              <a:pathLst>
                <a:path w="1596" h="376" extrusionOk="0">
                  <a:moveTo>
                    <a:pt x="143" y="0"/>
                  </a:moveTo>
                  <a:cubicBezTo>
                    <a:pt x="72" y="48"/>
                    <a:pt x="24" y="107"/>
                    <a:pt x="0" y="179"/>
                  </a:cubicBezTo>
                  <a:lnTo>
                    <a:pt x="0" y="250"/>
                  </a:lnTo>
                  <a:cubicBezTo>
                    <a:pt x="72" y="357"/>
                    <a:pt x="179" y="369"/>
                    <a:pt x="298" y="369"/>
                  </a:cubicBezTo>
                  <a:cubicBezTo>
                    <a:pt x="298" y="357"/>
                    <a:pt x="310" y="345"/>
                    <a:pt x="346" y="345"/>
                  </a:cubicBezTo>
                  <a:cubicBezTo>
                    <a:pt x="369" y="345"/>
                    <a:pt x="405" y="345"/>
                    <a:pt x="429" y="369"/>
                  </a:cubicBezTo>
                  <a:cubicBezTo>
                    <a:pt x="468" y="374"/>
                    <a:pt x="506" y="376"/>
                    <a:pt x="544" y="376"/>
                  </a:cubicBezTo>
                  <a:cubicBezTo>
                    <a:pt x="719" y="376"/>
                    <a:pt x="888" y="334"/>
                    <a:pt x="1061" y="334"/>
                  </a:cubicBezTo>
                  <a:cubicBezTo>
                    <a:pt x="1127" y="334"/>
                    <a:pt x="1194" y="340"/>
                    <a:pt x="1262" y="357"/>
                  </a:cubicBezTo>
                  <a:cubicBezTo>
                    <a:pt x="1292" y="366"/>
                    <a:pt x="1323" y="371"/>
                    <a:pt x="1354" y="371"/>
                  </a:cubicBezTo>
                  <a:cubicBezTo>
                    <a:pt x="1480" y="371"/>
                    <a:pt x="1596" y="289"/>
                    <a:pt x="1596" y="107"/>
                  </a:cubicBezTo>
                  <a:cubicBezTo>
                    <a:pt x="1548" y="60"/>
                    <a:pt x="1498" y="36"/>
                    <a:pt x="1447" y="36"/>
                  </a:cubicBezTo>
                  <a:cubicBezTo>
                    <a:pt x="1396" y="36"/>
                    <a:pt x="1346" y="60"/>
                    <a:pt x="1298" y="107"/>
                  </a:cubicBezTo>
                  <a:cubicBezTo>
                    <a:pt x="1188" y="62"/>
                    <a:pt x="1076" y="49"/>
                    <a:pt x="965" y="49"/>
                  </a:cubicBezTo>
                  <a:cubicBezTo>
                    <a:pt x="814" y="49"/>
                    <a:pt x="663" y="73"/>
                    <a:pt x="512" y="73"/>
                  </a:cubicBezTo>
                  <a:cubicBezTo>
                    <a:pt x="388" y="73"/>
                    <a:pt x="265" y="57"/>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5"/>
            <p:cNvSpPr/>
            <p:nvPr/>
          </p:nvSpPr>
          <p:spPr>
            <a:xfrm>
              <a:off x="6053125" y="1796900"/>
              <a:ext cx="28300" cy="20025"/>
            </a:xfrm>
            <a:custGeom>
              <a:avLst/>
              <a:gdLst/>
              <a:ahLst/>
              <a:cxnLst/>
              <a:rect l="l" t="t" r="r" b="b"/>
              <a:pathLst>
                <a:path w="1132" h="801" extrusionOk="0">
                  <a:moveTo>
                    <a:pt x="242" y="0"/>
                  </a:moveTo>
                  <a:cubicBezTo>
                    <a:pt x="201" y="0"/>
                    <a:pt x="159" y="12"/>
                    <a:pt x="120" y="31"/>
                  </a:cubicBezTo>
                  <a:cubicBezTo>
                    <a:pt x="72" y="43"/>
                    <a:pt x="48" y="43"/>
                    <a:pt x="1" y="67"/>
                  </a:cubicBezTo>
                  <a:cubicBezTo>
                    <a:pt x="60" y="198"/>
                    <a:pt x="155" y="293"/>
                    <a:pt x="286" y="341"/>
                  </a:cubicBezTo>
                  <a:cubicBezTo>
                    <a:pt x="370" y="436"/>
                    <a:pt x="405" y="520"/>
                    <a:pt x="286" y="615"/>
                  </a:cubicBezTo>
                  <a:lnTo>
                    <a:pt x="274" y="662"/>
                  </a:lnTo>
                  <a:cubicBezTo>
                    <a:pt x="413" y="753"/>
                    <a:pt x="556" y="801"/>
                    <a:pt x="701" y="801"/>
                  </a:cubicBezTo>
                  <a:cubicBezTo>
                    <a:pt x="842" y="801"/>
                    <a:pt x="985" y="756"/>
                    <a:pt x="1132" y="662"/>
                  </a:cubicBezTo>
                  <a:cubicBezTo>
                    <a:pt x="1048" y="639"/>
                    <a:pt x="882" y="615"/>
                    <a:pt x="893" y="543"/>
                  </a:cubicBezTo>
                  <a:cubicBezTo>
                    <a:pt x="1028" y="130"/>
                    <a:pt x="829" y="74"/>
                    <a:pt x="584" y="74"/>
                  </a:cubicBezTo>
                  <a:cubicBezTo>
                    <a:pt x="525" y="74"/>
                    <a:pt x="465" y="77"/>
                    <a:pt x="405" y="79"/>
                  </a:cubicBezTo>
                  <a:cubicBezTo>
                    <a:pt x="356" y="23"/>
                    <a:pt x="300"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5"/>
            <p:cNvSpPr/>
            <p:nvPr/>
          </p:nvSpPr>
          <p:spPr>
            <a:xfrm>
              <a:off x="5503050" y="1873575"/>
              <a:ext cx="34850" cy="11325"/>
            </a:xfrm>
            <a:custGeom>
              <a:avLst/>
              <a:gdLst/>
              <a:ahLst/>
              <a:cxnLst/>
              <a:rect l="l" t="t" r="r" b="b"/>
              <a:pathLst>
                <a:path w="1394" h="453" extrusionOk="0">
                  <a:moveTo>
                    <a:pt x="1322" y="0"/>
                  </a:moveTo>
                  <a:cubicBezTo>
                    <a:pt x="1246" y="7"/>
                    <a:pt x="1170" y="8"/>
                    <a:pt x="1094" y="8"/>
                  </a:cubicBezTo>
                  <a:cubicBezTo>
                    <a:pt x="955" y="8"/>
                    <a:pt x="817" y="2"/>
                    <a:pt x="680" y="2"/>
                  </a:cubicBezTo>
                  <a:cubicBezTo>
                    <a:pt x="450" y="2"/>
                    <a:pt x="224" y="20"/>
                    <a:pt x="1" y="120"/>
                  </a:cubicBezTo>
                  <a:lnTo>
                    <a:pt x="36" y="167"/>
                  </a:lnTo>
                  <a:cubicBezTo>
                    <a:pt x="84" y="191"/>
                    <a:pt x="132" y="215"/>
                    <a:pt x="179" y="227"/>
                  </a:cubicBezTo>
                  <a:lnTo>
                    <a:pt x="215" y="179"/>
                  </a:lnTo>
                  <a:lnTo>
                    <a:pt x="239" y="239"/>
                  </a:lnTo>
                  <a:lnTo>
                    <a:pt x="191" y="251"/>
                  </a:lnTo>
                  <a:lnTo>
                    <a:pt x="179" y="310"/>
                  </a:lnTo>
                  <a:lnTo>
                    <a:pt x="179" y="453"/>
                  </a:lnTo>
                  <a:cubicBezTo>
                    <a:pt x="244" y="445"/>
                    <a:pt x="308" y="442"/>
                    <a:pt x="374" y="442"/>
                  </a:cubicBezTo>
                  <a:cubicBezTo>
                    <a:pt x="496" y="442"/>
                    <a:pt x="619" y="451"/>
                    <a:pt x="741" y="451"/>
                  </a:cubicBezTo>
                  <a:cubicBezTo>
                    <a:pt x="939" y="451"/>
                    <a:pt x="1132" y="427"/>
                    <a:pt x="1310" y="298"/>
                  </a:cubicBezTo>
                  <a:lnTo>
                    <a:pt x="1370" y="274"/>
                  </a:lnTo>
                  <a:cubicBezTo>
                    <a:pt x="1382" y="167"/>
                    <a:pt x="1394" y="72"/>
                    <a:pt x="1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5"/>
            <p:cNvSpPr/>
            <p:nvPr/>
          </p:nvSpPr>
          <p:spPr>
            <a:xfrm>
              <a:off x="6109675" y="1841425"/>
              <a:ext cx="38125" cy="11400"/>
            </a:xfrm>
            <a:custGeom>
              <a:avLst/>
              <a:gdLst/>
              <a:ahLst/>
              <a:cxnLst/>
              <a:rect l="l" t="t" r="r" b="b"/>
              <a:pathLst>
                <a:path w="1525" h="456" extrusionOk="0">
                  <a:moveTo>
                    <a:pt x="1453" y="1"/>
                  </a:moveTo>
                  <a:cubicBezTo>
                    <a:pt x="1013" y="1"/>
                    <a:pt x="584" y="24"/>
                    <a:pt x="155" y="24"/>
                  </a:cubicBezTo>
                  <a:cubicBezTo>
                    <a:pt x="120" y="132"/>
                    <a:pt x="1" y="251"/>
                    <a:pt x="179" y="322"/>
                  </a:cubicBezTo>
                  <a:cubicBezTo>
                    <a:pt x="275" y="370"/>
                    <a:pt x="346" y="405"/>
                    <a:pt x="417" y="453"/>
                  </a:cubicBezTo>
                  <a:cubicBezTo>
                    <a:pt x="513" y="394"/>
                    <a:pt x="513" y="286"/>
                    <a:pt x="513" y="203"/>
                  </a:cubicBezTo>
                  <a:cubicBezTo>
                    <a:pt x="513" y="286"/>
                    <a:pt x="513" y="382"/>
                    <a:pt x="596" y="453"/>
                  </a:cubicBezTo>
                  <a:cubicBezTo>
                    <a:pt x="633" y="455"/>
                    <a:pt x="670" y="456"/>
                    <a:pt x="706" y="456"/>
                  </a:cubicBezTo>
                  <a:cubicBezTo>
                    <a:pt x="919" y="456"/>
                    <a:pt x="1105" y="421"/>
                    <a:pt x="1298" y="298"/>
                  </a:cubicBezTo>
                  <a:cubicBezTo>
                    <a:pt x="1429" y="251"/>
                    <a:pt x="1525" y="167"/>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5"/>
            <p:cNvSpPr/>
            <p:nvPr/>
          </p:nvSpPr>
          <p:spPr>
            <a:xfrm>
              <a:off x="5554250" y="1838450"/>
              <a:ext cx="37225" cy="10450"/>
            </a:xfrm>
            <a:custGeom>
              <a:avLst/>
              <a:gdLst/>
              <a:ahLst/>
              <a:cxnLst/>
              <a:rect l="l" t="t" r="r" b="b"/>
              <a:pathLst>
                <a:path w="1489" h="418" extrusionOk="0">
                  <a:moveTo>
                    <a:pt x="1" y="1"/>
                  </a:moveTo>
                  <a:lnTo>
                    <a:pt x="1" y="417"/>
                  </a:lnTo>
                  <a:cubicBezTo>
                    <a:pt x="477" y="382"/>
                    <a:pt x="953" y="334"/>
                    <a:pt x="1441" y="286"/>
                  </a:cubicBezTo>
                  <a:cubicBezTo>
                    <a:pt x="1489" y="227"/>
                    <a:pt x="1489" y="167"/>
                    <a:pt x="1429" y="108"/>
                  </a:cubicBezTo>
                  <a:cubicBezTo>
                    <a:pt x="1279" y="35"/>
                    <a:pt x="1127" y="14"/>
                    <a:pt x="973" y="14"/>
                  </a:cubicBezTo>
                  <a:cubicBezTo>
                    <a:pt x="768" y="14"/>
                    <a:pt x="561" y="51"/>
                    <a:pt x="354" y="51"/>
                  </a:cubicBezTo>
                  <a:cubicBezTo>
                    <a:pt x="236" y="51"/>
                    <a:pt x="118" y="3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5"/>
            <p:cNvSpPr/>
            <p:nvPr/>
          </p:nvSpPr>
          <p:spPr>
            <a:xfrm>
              <a:off x="5679275" y="2060800"/>
              <a:ext cx="41400" cy="10150"/>
            </a:xfrm>
            <a:custGeom>
              <a:avLst/>
              <a:gdLst/>
              <a:ahLst/>
              <a:cxnLst/>
              <a:rect l="l" t="t" r="r" b="b"/>
              <a:pathLst>
                <a:path w="1656" h="406" extrusionOk="0">
                  <a:moveTo>
                    <a:pt x="465" y="0"/>
                  </a:moveTo>
                  <a:cubicBezTo>
                    <a:pt x="410" y="61"/>
                    <a:pt x="333" y="63"/>
                    <a:pt x="254" y="63"/>
                  </a:cubicBezTo>
                  <a:cubicBezTo>
                    <a:pt x="247" y="63"/>
                    <a:pt x="240" y="63"/>
                    <a:pt x="232" y="63"/>
                  </a:cubicBezTo>
                  <a:cubicBezTo>
                    <a:pt x="146" y="63"/>
                    <a:pt x="60" y="66"/>
                    <a:pt x="0" y="143"/>
                  </a:cubicBezTo>
                  <a:cubicBezTo>
                    <a:pt x="189" y="327"/>
                    <a:pt x="398" y="371"/>
                    <a:pt x="613" y="371"/>
                  </a:cubicBezTo>
                  <a:cubicBezTo>
                    <a:pt x="810" y="371"/>
                    <a:pt x="1013" y="334"/>
                    <a:pt x="1211" y="334"/>
                  </a:cubicBezTo>
                  <a:cubicBezTo>
                    <a:pt x="1342" y="334"/>
                    <a:pt x="1472" y="351"/>
                    <a:pt x="1596" y="405"/>
                  </a:cubicBezTo>
                  <a:cubicBezTo>
                    <a:pt x="1643" y="358"/>
                    <a:pt x="1655" y="310"/>
                    <a:pt x="1631" y="251"/>
                  </a:cubicBezTo>
                  <a:cubicBezTo>
                    <a:pt x="1608" y="179"/>
                    <a:pt x="1548" y="120"/>
                    <a:pt x="1477" y="72"/>
                  </a:cubicBezTo>
                  <a:cubicBezTo>
                    <a:pt x="1369" y="60"/>
                    <a:pt x="1262" y="84"/>
                    <a:pt x="1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5"/>
            <p:cNvSpPr/>
            <p:nvPr/>
          </p:nvSpPr>
          <p:spPr>
            <a:xfrm>
              <a:off x="5817450" y="1846075"/>
              <a:ext cx="37750" cy="10125"/>
            </a:xfrm>
            <a:custGeom>
              <a:avLst/>
              <a:gdLst/>
              <a:ahLst/>
              <a:cxnLst/>
              <a:rect l="l" t="t" r="r" b="b"/>
              <a:pathLst>
                <a:path w="1510" h="405" extrusionOk="0">
                  <a:moveTo>
                    <a:pt x="128" y="1"/>
                  </a:moveTo>
                  <a:cubicBezTo>
                    <a:pt x="61" y="1"/>
                    <a:pt x="1" y="57"/>
                    <a:pt x="10" y="148"/>
                  </a:cubicBezTo>
                  <a:cubicBezTo>
                    <a:pt x="10" y="196"/>
                    <a:pt x="81" y="279"/>
                    <a:pt x="129" y="291"/>
                  </a:cubicBezTo>
                  <a:cubicBezTo>
                    <a:pt x="355" y="361"/>
                    <a:pt x="595" y="405"/>
                    <a:pt x="833" y="405"/>
                  </a:cubicBezTo>
                  <a:cubicBezTo>
                    <a:pt x="920" y="405"/>
                    <a:pt x="1007" y="399"/>
                    <a:pt x="1093" y="386"/>
                  </a:cubicBezTo>
                  <a:cubicBezTo>
                    <a:pt x="1188" y="219"/>
                    <a:pt x="1450" y="291"/>
                    <a:pt x="1510" y="88"/>
                  </a:cubicBezTo>
                  <a:cubicBezTo>
                    <a:pt x="1423" y="74"/>
                    <a:pt x="1337" y="70"/>
                    <a:pt x="1249" y="70"/>
                  </a:cubicBezTo>
                  <a:cubicBezTo>
                    <a:pt x="1054" y="70"/>
                    <a:pt x="857" y="94"/>
                    <a:pt x="663" y="94"/>
                  </a:cubicBezTo>
                  <a:cubicBezTo>
                    <a:pt x="502" y="94"/>
                    <a:pt x="344" y="77"/>
                    <a:pt x="188" y="17"/>
                  </a:cubicBezTo>
                  <a:cubicBezTo>
                    <a:pt x="169" y="6"/>
                    <a:pt x="148"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5"/>
            <p:cNvSpPr/>
            <p:nvPr/>
          </p:nvSpPr>
          <p:spPr>
            <a:xfrm>
              <a:off x="5333700" y="1825250"/>
              <a:ext cx="35425" cy="10250"/>
            </a:xfrm>
            <a:custGeom>
              <a:avLst/>
              <a:gdLst/>
              <a:ahLst/>
              <a:cxnLst/>
              <a:rect l="l" t="t" r="r" b="b"/>
              <a:pathLst>
                <a:path w="1417" h="410" extrusionOk="0">
                  <a:moveTo>
                    <a:pt x="1053" y="1"/>
                  </a:moveTo>
                  <a:cubicBezTo>
                    <a:pt x="769" y="1"/>
                    <a:pt x="486" y="30"/>
                    <a:pt x="203" y="88"/>
                  </a:cubicBezTo>
                  <a:cubicBezTo>
                    <a:pt x="83" y="148"/>
                    <a:pt x="0" y="219"/>
                    <a:pt x="72" y="350"/>
                  </a:cubicBezTo>
                  <a:cubicBezTo>
                    <a:pt x="179" y="395"/>
                    <a:pt x="289" y="410"/>
                    <a:pt x="400" y="410"/>
                  </a:cubicBezTo>
                  <a:cubicBezTo>
                    <a:pt x="608" y="410"/>
                    <a:pt x="821" y="358"/>
                    <a:pt x="1031" y="358"/>
                  </a:cubicBezTo>
                  <a:cubicBezTo>
                    <a:pt x="1092" y="358"/>
                    <a:pt x="1154" y="362"/>
                    <a:pt x="1215" y="374"/>
                  </a:cubicBezTo>
                  <a:cubicBezTo>
                    <a:pt x="1262" y="243"/>
                    <a:pt x="1417" y="183"/>
                    <a:pt x="1417" y="17"/>
                  </a:cubicBezTo>
                  <a:cubicBezTo>
                    <a:pt x="1296" y="6"/>
                    <a:pt x="1174" y="1"/>
                    <a:pt x="10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5"/>
            <p:cNvSpPr/>
            <p:nvPr/>
          </p:nvSpPr>
          <p:spPr>
            <a:xfrm>
              <a:off x="5433400" y="1994850"/>
              <a:ext cx="31275" cy="13250"/>
            </a:xfrm>
            <a:custGeom>
              <a:avLst/>
              <a:gdLst/>
              <a:ahLst/>
              <a:cxnLst/>
              <a:rect l="l" t="t" r="r" b="b"/>
              <a:pathLst>
                <a:path w="1251" h="530" extrusionOk="0">
                  <a:moveTo>
                    <a:pt x="828" y="0"/>
                  </a:moveTo>
                  <a:cubicBezTo>
                    <a:pt x="581" y="0"/>
                    <a:pt x="335" y="29"/>
                    <a:pt x="84" y="67"/>
                  </a:cubicBezTo>
                  <a:cubicBezTo>
                    <a:pt x="13" y="126"/>
                    <a:pt x="1" y="210"/>
                    <a:pt x="48" y="305"/>
                  </a:cubicBezTo>
                  <a:cubicBezTo>
                    <a:pt x="84" y="376"/>
                    <a:pt x="179" y="424"/>
                    <a:pt x="239" y="483"/>
                  </a:cubicBezTo>
                  <a:cubicBezTo>
                    <a:pt x="258" y="503"/>
                    <a:pt x="289" y="512"/>
                    <a:pt x="318" y="512"/>
                  </a:cubicBezTo>
                  <a:cubicBezTo>
                    <a:pt x="342" y="512"/>
                    <a:pt x="366" y="506"/>
                    <a:pt x="382" y="495"/>
                  </a:cubicBezTo>
                  <a:lnTo>
                    <a:pt x="667" y="495"/>
                  </a:lnTo>
                  <a:cubicBezTo>
                    <a:pt x="667" y="507"/>
                    <a:pt x="679" y="507"/>
                    <a:pt x="715" y="519"/>
                  </a:cubicBezTo>
                  <a:cubicBezTo>
                    <a:pt x="729" y="526"/>
                    <a:pt x="741" y="529"/>
                    <a:pt x="752" y="529"/>
                  </a:cubicBezTo>
                  <a:cubicBezTo>
                    <a:pt x="778" y="529"/>
                    <a:pt x="797" y="512"/>
                    <a:pt x="822" y="495"/>
                  </a:cubicBezTo>
                  <a:cubicBezTo>
                    <a:pt x="858" y="495"/>
                    <a:pt x="906" y="483"/>
                    <a:pt x="953" y="483"/>
                  </a:cubicBezTo>
                  <a:lnTo>
                    <a:pt x="953" y="329"/>
                  </a:lnTo>
                  <a:cubicBezTo>
                    <a:pt x="1096" y="269"/>
                    <a:pt x="1191" y="186"/>
                    <a:pt x="1251" y="31"/>
                  </a:cubicBezTo>
                  <a:cubicBezTo>
                    <a:pt x="1109" y="10"/>
                    <a:pt x="968" y="0"/>
                    <a:pt x="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5"/>
            <p:cNvSpPr/>
            <p:nvPr/>
          </p:nvSpPr>
          <p:spPr>
            <a:xfrm>
              <a:off x="5884350" y="1881325"/>
              <a:ext cx="32475" cy="10425"/>
            </a:xfrm>
            <a:custGeom>
              <a:avLst/>
              <a:gdLst/>
              <a:ahLst/>
              <a:cxnLst/>
              <a:rect l="l" t="t" r="r" b="b"/>
              <a:pathLst>
                <a:path w="1299" h="417" extrusionOk="0">
                  <a:moveTo>
                    <a:pt x="263" y="0"/>
                  </a:moveTo>
                  <a:cubicBezTo>
                    <a:pt x="144" y="0"/>
                    <a:pt x="13" y="36"/>
                    <a:pt x="13" y="179"/>
                  </a:cubicBezTo>
                  <a:cubicBezTo>
                    <a:pt x="1" y="310"/>
                    <a:pt x="108" y="393"/>
                    <a:pt x="227" y="405"/>
                  </a:cubicBezTo>
                  <a:cubicBezTo>
                    <a:pt x="477" y="417"/>
                    <a:pt x="739" y="417"/>
                    <a:pt x="1001" y="417"/>
                  </a:cubicBezTo>
                  <a:cubicBezTo>
                    <a:pt x="1132" y="322"/>
                    <a:pt x="1298" y="226"/>
                    <a:pt x="1144" y="24"/>
                  </a:cubicBezTo>
                  <a:lnTo>
                    <a:pt x="1144" y="24"/>
                  </a:lnTo>
                  <a:cubicBezTo>
                    <a:pt x="1046" y="86"/>
                    <a:pt x="950" y="108"/>
                    <a:pt x="855" y="108"/>
                  </a:cubicBezTo>
                  <a:cubicBezTo>
                    <a:pt x="658" y="108"/>
                    <a:pt x="463" y="16"/>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5"/>
            <p:cNvSpPr/>
            <p:nvPr/>
          </p:nvSpPr>
          <p:spPr>
            <a:xfrm>
              <a:off x="5867975" y="2049775"/>
              <a:ext cx="36350" cy="14325"/>
            </a:xfrm>
            <a:custGeom>
              <a:avLst/>
              <a:gdLst/>
              <a:ahLst/>
              <a:cxnLst/>
              <a:rect l="l" t="t" r="r" b="b"/>
              <a:pathLst>
                <a:path w="1454" h="573" extrusionOk="0">
                  <a:moveTo>
                    <a:pt x="656" y="1"/>
                  </a:moveTo>
                  <a:cubicBezTo>
                    <a:pt x="465" y="1"/>
                    <a:pt x="263" y="25"/>
                    <a:pt x="72" y="25"/>
                  </a:cubicBezTo>
                  <a:cubicBezTo>
                    <a:pt x="1" y="84"/>
                    <a:pt x="1" y="168"/>
                    <a:pt x="25" y="263"/>
                  </a:cubicBezTo>
                  <a:cubicBezTo>
                    <a:pt x="120" y="346"/>
                    <a:pt x="179" y="453"/>
                    <a:pt x="227" y="572"/>
                  </a:cubicBezTo>
                  <a:cubicBezTo>
                    <a:pt x="418" y="525"/>
                    <a:pt x="596" y="489"/>
                    <a:pt x="787" y="441"/>
                  </a:cubicBezTo>
                  <a:cubicBezTo>
                    <a:pt x="850" y="481"/>
                    <a:pt x="915" y="494"/>
                    <a:pt x="980" y="494"/>
                  </a:cubicBezTo>
                  <a:cubicBezTo>
                    <a:pt x="1111" y="494"/>
                    <a:pt x="1243" y="441"/>
                    <a:pt x="1370" y="441"/>
                  </a:cubicBezTo>
                  <a:cubicBezTo>
                    <a:pt x="1453" y="334"/>
                    <a:pt x="1453" y="227"/>
                    <a:pt x="1394" y="120"/>
                  </a:cubicBezTo>
                  <a:cubicBezTo>
                    <a:pt x="1318" y="82"/>
                    <a:pt x="1239" y="73"/>
                    <a:pt x="1159" y="73"/>
                  </a:cubicBezTo>
                  <a:cubicBezTo>
                    <a:pt x="1086" y="73"/>
                    <a:pt x="1013" y="81"/>
                    <a:pt x="941" y="81"/>
                  </a:cubicBezTo>
                  <a:cubicBezTo>
                    <a:pt x="842" y="81"/>
                    <a:pt x="745" y="67"/>
                    <a:pt x="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5"/>
            <p:cNvSpPr/>
            <p:nvPr/>
          </p:nvSpPr>
          <p:spPr>
            <a:xfrm>
              <a:off x="5654275" y="1871200"/>
              <a:ext cx="32450" cy="12225"/>
            </a:xfrm>
            <a:custGeom>
              <a:avLst/>
              <a:gdLst/>
              <a:ahLst/>
              <a:cxnLst/>
              <a:rect l="l" t="t" r="r" b="b"/>
              <a:pathLst>
                <a:path w="1298" h="489" extrusionOk="0">
                  <a:moveTo>
                    <a:pt x="1298" y="250"/>
                  </a:moveTo>
                  <a:cubicBezTo>
                    <a:pt x="1296" y="251"/>
                    <a:pt x="1294" y="251"/>
                    <a:pt x="1292" y="252"/>
                  </a:cubicBezTo>
                  <a:lnTo>
                    <a:pt x="1292" y="252"/>
                  </a:lnTo>
                  <a:cubicBezTo>
                    <a:pt x="1294" y="255"/>
                    <a:pt x="1296" y="259"/>
                    <a:pt x="1298" y="262"/>
                  </a:cubicBezTo>
                  <a:lnTo>
                    <a:pt x="1298" y="250"/>
                  </a:lnTo>
                  <a:close/>
                  <a:moveTo>
                    <a:pt x="1081" y="33"/>
                  </a:moveTo>
                  <a:cubicBezTo>
                    <a:pt x="1074" y="33"/>
                    <a:pt x="1067" y="34"/>
                    <a:pt x="1060" y="36"/>
                  </a:cubicBezTo>
                  <a:cubicBezTo>
                    <a:pt x="715" y="167"/>
                    <a:pt x="322" y="0"/>
                    <a:pt x="0" y="250"/>
                  </a:cubicBezTo>
                  <a:cubicBezTo>
                    <a:pt x="60" y="381"/>
                    <a:pt x="179" y="393"/>
                    <a:pt x="298" y="405"/>
                  </a:cubicBezTo>
                  <a:cubicBezTo>
                    <a:pt x="399" y="465"/>
                    <a:pt x="494" y="488"/>
                    <a:pt x="586" y="488"/>
                  </a:cubicBezTo>
                  <a:cubicBezTo>
                    <a:pt x="837" y="488"/>
                    <a:pt x="1058" y="314"/>
                    <a:pt x="1292" y="252"/>
                  </a:cubicBezTo>
                  <a:lnTo>
                    <a:pt x="1292" y="252"/>
                  </a:lnTo>
                  <a:cubicBezTo>
                    <a:pt x="1238" y="154"/>
                    <a:pt x="1164" y="33"/>
                    <a:pt x="1081" y="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5"/>
            <p:cNvSpPr/>
            <p:nvPr/>
          </p:nvSpPr>
          <p:spPr>
            <a:xfrm>
              <a:off x="5622425" y="1766425"/>
              <a:ext cx="42875" cy="10725"/>
            </a:xfrm>
            <a:custGeom>
              <a:avLst/>
              <a:gdLst/>
              <a:ahLst/>
              <a:cxnLst/>
              <a:rect l="l" t="t" r="r" b="b"/>
              <a:pathLst>
                <a:path w="1715" h="429" extrusionOk="0">
                  <a:moveTo>
                    <a:pt x="1363" y="1"/>
                  </a:moveTo>
                  <a:cubicBezTo>
                    <a:pt x="1280" y="1"/>
                    <a:pt x="1198" y="47"/>
                    <a:pt x="1119" y="119"/>
                  </a:cubicBezTo>
                  <a:cubicBezTo>
                    <a:pt x="1111" y="174"/>
                    <a:pt x="1098" y="191"/>
                    <a:pt x="1084" y="191"/>
                  </a:cubicBezTo>
                  <a:cubicBezTo>
                    <a:pt x="1057" y="191"/>
                    <a:pt x="1023" y="131"/>
                    <a:pt x="1000" y="131"/>
                  </a:cubicBezTo>
                  <a:lnTo>
                    <a:pt x="846" y="131"/>
                  </a:lnTo>
                  <a:cubicBezTo>
                    <a:pt x="774" y="191"/>
                    <a:pt x="703" y="221"/>
                    <a:pt x="631" y="221"/>
                  </a:cubicBezTo>
                  <a:cubicBezTo>
                    <a:pt x="560" y="221"/>
                    <a:pt x="488" y="191"/>
                    <a:pt x="417" y="131"/>
                  </a:cubicBezTo>
                  <a:cubicBezTo>
                    <a:pt x="392" y="123"/>
                    <a:pt x="372" y="114"/>
                    <a:pt x="346" y="114"/>
                  </a:cubicBezTo>
                  <a:cubicBezTo>
                    <a:pt x="336" y="114"/>
                    <a:pt x="324" y="116"/>
                    <a:pt x="310" y="119"/>
                  </a:cubicBezTo>
                  <a:cubicBezTo>
                    <a:pt x="143" y="155"/>
                    <a:pt x="0" y="215"/>
                    <a:pt x="0" y="417"/>
                  </a:cubicBezTo>
                  <a:cubicBezTo>
                    <a:pt x="322" y="417"/>
                    <a:pt x="667" y="429"/>
                    <a:pt x="1000" y="429"/>
                  </a:cubicBezTo>
                  <a:cubicBezTo>
                    <a:pt x="1238" y="417"/>
                    <a:pt x="1477" y="417"/>
                    <a:pt x="1715" y="405"/>
                  </a:cubicBezTo>
                  <a:cubicBezTo>
                    <a:pt x="1667" y="298"/>
                    <a:pt x="1619" y="215"/>
                    <a:pt x="1572" y="107"/>
                  </a:cubicBezTo>
                  <a:cubicBezTo>
                    <a:pt x="1502" y="32"/>
                    <a:pt x="1432"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5"/>
            <p:cNvSpPr/>
            <p:nvPr/>
          </p:nvSpPr>
          <p:spPr>
            <a:xfrm>
              <a:off x="5441450" y="1791725"/>
              <a:ext cx="43175" cy="7425"/>
            </a:xfrm>
            <a:custGeom>
              <a:avLst/>
              <a:gdLst/>
              <a:ahLst/>
              <a:cxnLst/>
              <a:rect l="l" t="t" r="r" b="b"/>
              <a:pathLst>
                <a:path w="1727" h="297" extrusionOk="0">
                  <a:moveTo>
                    <a:pt x="84" y="0"/>
                  </a:moveTo>
                  <a:cubicBezTo>
                    <a:pt x="24" y="36"/>
                    <a:pt x="0" y="72"/>
                    <a:pt x="24" y="131"/>
                  </a:cubicBezTo>
                  <a:cubicBezTo>
                    <a:pt x="48" y="155"/>
                    <a:pt x="60" y="167"/>
                    <a:pt x="95" y="179"/>
                  </a:cubicBezTo>
                  <a:cubicBezTo>
                    <a:pt x="290" y="273"/>
                    <a:pt x="495" y="296"/>
                    <a:pt x="703" y="296"/>
                  </a:cubicBezTo>
                  <a:cubicBezTo>
                    <a:pt x="897" y="296"/>
                    <a:pt x="1093" y="276"/>
                    <a:pt x="1283" y="276"/>
                  </a:cubicBezTo>
                  <a:cubicBezTo>
                    <a:pt x="1353" y="276"/>
                    <a:pt x="1421" y="279"/>
                    <a:pt x="1488" y="286"/>
                  </a:cubicBezTo>
                  <a:cubicBezTo>
                    <a:pt x="1584" y="191"/>
                    <a:pt x="1727" y="155"/>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5"/>
            <p:cNvSpPr/>
            <p:nvPr/>
          </p:nvSpPr>
          <p:spPr>
            <a:xfrm>
              <a:off x="5647425" y="2083725"/>
              <a:ext cx="72950" cy="5975"/>
            </a:xfrm>
            <a:custGeom>
              <a:avLst/>
              <a:gdLst/>
              <a:ahLst/>
              <a:cxnLst/>
              <a:rect l="l" t="t" r="r" b="b"/>
              <a:pathLst>
                <a:path w="2918" h="239" extrusionOk="0">
                  <a:moveTo>
                    <a:pt x="1209" y="0"/>
                  </a:moveTo>
                  <a:cubicBezTo>
                    <a:pt x="1027" y="0"/>
                    <a:pt x="846" y="18"/>
                    <a:pt x="667" y="48"/>
                  </a:cubicBezTo>
                  <a:cubicBezTo>
                    <a:pt x="441" y="48"/>
                    <a:pt x="215" y="60"/>
                    <a:pt x="0" y="84"/>
                  </a:cubicBezTo>
                  <a:cubicBezTo>
                    <a:pt x="196" y="196"/>
                    <a:pt x="397" y="222"/>
                    <a:pt x="600" y="222"/>
                  </a:cubicBezTo>
                  <a:cubicBezTo>
                    <a:pt x="776" y="222"/>
                    <a:pt x="953" y="202"/>
                    <a:pt x="1128" y="202"/>
                  </a:cubicBezTo>
                  <a:cubicBezTo>
                    <a:pt x="1242" y="202"/>
                    <a:pt x="1354" y="211"/>
                    <a:pt x="1465" y="238"/>
                  </a:cubicBezTo>
                  <a:cubicBezTo>
                    <a:pt x="1941" y="238"/>
                    <a:pt x="2405" y="226"/>
                    <a:pt x="2870" y="226"/>
                  </a:cubicBezTo>
                  <a:cubicBezTo>
                    <a:pt x="2917" y="167"/>
                    <a:pt x="2917" y="107"/>
                    <a:pt x="2870" y="48"/>
                  </a:cubicBezTo>
                  <a:cubicBezTo>
                    <a:pt x="2798" y="36"/>
                    <a:pt x="2727" y="24"/>
                    <a:pt x="2655" y="24"/>
                  </a:cubicBezTo>
                  <a:cubicBezTo>
                    <a:pt x="2633" y="25"/>
                    <a:pt x="2611" y="25"/>
                    <a:pt x="2588" y="25"/>
                  </a:cubicBezTo>
                  <a:cubicBezTo>
                    <a:pt x="2449" y="25"/>
                    <a:pt x="2308" y="9"/>
                    <a:pt x="2167" y="9"/>
                  </a:cubicBezTo>
                  <a:cubicBezTo>
                    <a:pt x="2051" y="9"/>
                    <a:pt x="1936" y="20"/>
                    <a:pt x="1822" y="60"/>
                  </a:cubicBezTo>
                  <a:cubicBezTo>
                    <a:pt x="1810" y="54"/>
                    <a:pt x="1801" y="51"/>
                    <a:pt x="1791" y="51"/>
                  </a:cubicBezTo>
                  <a:cubicBezTo>
                    <a:pt x="1780" y="51"/>
                    <a:pt x="1768" y="54"/>
                    <a:pt x="1751" y="60"/>
                  </a:cubicBezTo>
                  <a:cubicBezTo>
                    <a:pt x="1572" y="18"/>
                    <a:pt x="1390" y="0"/>
                    <a:pt x="1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5"/>
            <p:cNvSpPr/>
            <p:nvPr/>
          </p:nvSpPr>
          <p:spPr>
            <a:xfrm>
              <a:off x="5421200" y="1845225"/>
              <a:ext cx="29200" cy="10275"/>
            </a:xfrm>
            <a:custGeom>
              <a:avLst/>
              <a:gdLst/>
              <a:ahLst/>
              <a:cxnLst/>
              <a:rect l="l" t="t" r="r" b="b"/>
              <a:pathLst>
                <a:path w="1168" h="411" extrusionOk="0">
                  <a:moveTo>
                    <a:pt x="464" y="0"/>
                  </a:moveTo>
                  <a:cubicBezTo>
                    <a:pt x="306" y="0"/>
                    <a:pt x="151" y="22"/>
                    <a:pt x="1" y="111"/>
                  </a:cubicBezTo>
                  <a:cubicBezTo>
                    <a:pt x="12" y="218"/>
                    <a:pt x="12" y="301"/>
                    <a:pt x="12" y="408"/>
                  </a:cubicBezTo>
                  <a:cubicBezTo>
                    <a:pt x="54" y="409"/>
                    <a:pt x="96" y="410"/>
                    <a:pt x="137" y="410"/>
                  </a:cubicBezTo>
                  <a:cubicBezTo>
                    <a:pt x="496" y="410"/>
                    <a:pt x="836" y="365"/>
                    <a:pt x="1167" y="301"/>
                  </a:cubicBezTo>
                  <a:cubicBezTo>
                    <a:pt x="1132" y="194"/>
                    <a:pt x="1096" y="99"/>
                    <a:pt x="1013" y="15"/>
                  </a:cubicBezTo>
                  <a:cubicBezTo>
                    <a:pt x="978" y="18"/>
                    <a:pt x="944" y="19"/>
                    <a:pt x="910" y="19"/>
                  </a:cubicBezTo>
                  <a:cubicBezTo>
                    <a:pt x="761" y="19"/>
                    <a:pt x="611"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5"/>
            <p:cNvSpPr/>
            <p:nvPr/>
          </p:nvSpPr>
          <p:spPr>
            <a:xfrm>
              <a:off x="5991500" y="2026625"/>
              <a:ext cx="40825" cy="12000"/>
            </a:xfrm>
            <a:custGeom>
              <a:avLst/>
              <a:gdLst/>
              <a:ahLst/>
              <a:cxnLst/>
              <a:rect l="l" t="t" r="r" b="b"/>
              <a:pathLst>
                <a:path w="1633" h="480" extrusionOk="0">
                  <a:moveTo>
                    <a:pt x="580" y="0"/>
                  </a:moveTo>
                  <a:cubicBezTo>
                    <a:pt x="424" y="0"/>
                    <a:pt x="275" y="50"/>
                    <a:pt x="144" y="236"/>
                  </a:cubicBezTo>
                  <a:cubicBezTo>
                    <a:pt x="108" y="284"/>
                    <a:pt x="49" y="320"/>
                    <a:pt x="1" y="367"/>
                  </a:cubicBezTo>
                  <a:cubicBezTo>
                    <a:pt x="75" y="450"/>
                    <a:pt x="149" y="480"/>
                    <a:pt x="223" y="480"/>
                  </a:cubicBezTo>
                  <a:cubicBezTo>
                    <a:pt x="341" y="480"/>
                    <a:pt x="460" y="406"/>
                    <a:pt x="584" y="355"/>
                  </a:cubicBezTo>
                  <a:cubicBezTo>
                    <a:pt x="591" y="355"/>
                    <a:pt x="597" y="355"/>
                    <a:pt x="603" y="355"/>
                  </a:cubicBezTo>
                  <a:cubicBezTo>
                    <a:pt x="805" y="355"/>
                    <a:pt x="1017" y="458"/>
                    <a:pt x="1216" y="458"/>
                  </a:cubicBezTo>
                  <a:cubicBezTo>
                    <a:pt x="1365" y="458"/>
                    <a:pt x="1507" y="401"/>
                    <a:pt x="1632" y="201"/>
                  </a:cubicBezTo>
                  <a:cubicBezTo>
                    <a:pt x="1620" y="82"/>
                    <a:pt x="1561" y="22"/>
                    <a:pt x="1442" y="10"/>
                  </a:cubicBezTo>
                  <a:cubicBezTo>
                    <a:pt x="1334" y="10"/>
                    <a:pt x="1239" y="10"/>
                    <a:pt x="1144" y="70"/>
                  </a:cubicBezTo>
                  <a:cubicBezTo>
                    <a:pt x="957" y="70"/>
                    <a:pt x="764" y="0"/>
                    <a:pt x="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5"/>
            <p:cNvSpPr/>
            <p:nvPr/>
          </p:nvSpPr>
          <p:spPr>
            <a:xfrm>
              <a:off x="5387275" y="1973575"/>
              <a:ext cx="34250" cy="10125"/>
            </a:xfrm>
            <a:custGeom>
              <a:avLst/>
              <a:gdLst/>
              <a:ahLst/>
              <a:cxnLst/>
              <a:rect l="l" t="t" r="r" b="b"/>
              <a:pathLst>
                <a:path w="1370" h="405" extrusionOk="0">
                  <a:moveTo>
                    <a:pt x="1191" y="1"/>
                  </a:moveTo>
                  <a:cubicBezTo>
                    <a:pt x="905" y="25"/>
                    <a:pt x="643" y="37"/>
                    <a:pt x="357" y="37"/>
                  </a:cubicBezTo>
                  <a:cubicBezTo>
                    <a:pt x="357" y="49"/>
                    <a:pt x="346" y="49"/>
                    <a:pt x="310" y="61"/>
                  </a:cubicBezTo>
                  <a:cubicBezTo>
                    <a:pt x="286" y="61"/>
                    <a:pt x="250" y="61"/>
                    <a:pt x="226" y="13"/>
                  </a:cubicBezTo>
                  <a:cubicBezTo>
                    <a:pt x="179" y="37"/>
                    <a:pt x="119" y="37"/>
                    <a:pt x="72" y="37"/>
                  </a:cubicBezTo>
                  <a:cubicBezTo>
                    <a:pt x="0" y="132"/>
                    <a:pt x="0" y="239"/>
                    <a:pt x="107" y="334"/>
                  </a:cubicBezTo>
                  <a:cubicBezTo>
                    <a:pt x="336" y="366"/>
                    <a:pt x="562" y="405"/>
                    <a:pt x="786" y="405"/>
                  </a:cubicBezTo>
                  <a:cubicBezTo>
                    <a:pt x="981" y="405"/>
                    <a:pt x="1175" y="375"/>
                    <a:pt x="1369" y="287"/>
                  </a:cubicBezTo>
                  <a:cubicBezTo>
                    <a:pt x="1358" y="156"/>
                    <a:pt x="1310" y="6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5"/>
            <p:cNvSpPr/>
            <p:nvPr/>
          </p:nvSpPr>
          <p:spPr>
            <a:xfrm>
              <a:off x="5725400" y="2099775"/>
              <a:ext cx="41100" cy="12725"/>
            </a:xfrm>
            <a:custGeom>
              <a:avLst/>
              <a:gdLst/>
              <a:ahLst/>
              <a:cxnLst/>
              <a:rect l="l" t="t" r="r" b="b"/>
              <a:pathLst>
                <a:path w="1644" h="509" extrusionOk="0">
                  <a:moveTo>
                    <a:pt x="764" y="1"/>
                  </a:moveTo>
                  <a:cubicBezTo>
                    <a:pt x="614" y="1"/>
                    <a:pt x="462" y="11"/>
                    <a:pt x="310" y="37"/>
                  </a:cubicBezTo>
                  <a:cubicBezTo>
                    <a:pt x="251" y="168"/>
                    <a:pt x="132" y="251"/>
                    <a:pt x="1" y="311"/>
                  </a:cubicBezTo>
                  <a:cubicBezTo>
                    <a:pt x="29" y="440"/>
                    <a:pt x="80" y="509"/>
                    <a:pt x="149" y="509"/>
                  </a:cubicBezTo>
                  <a:cubicBezTo>
                    <a:pt x="195" y="509"/>
                    <a:pt x="249" y="479"/>
                    <a:pt x="310" y="418"/>
                  </a:cubicBezTo>
                  <a:cubicBezTo>
                    <a:pt x="417" y="287"/>
                    <a:pt x="584" y="335"/>
                    <a:pt x="715" y="311"/>
                  </a:cubicBezTo>
                  <a:cubicBezTo>
                    <a:pt x="864" y="352"/>
                    <a:pt x="1016" y="373"/>
                    <a:pt x="1168" y="373"/>
                  </a:cubicBezTo>
                  <a:cubicBezTo>
                    <a:pt x="1319" y="373"/>
                    <a:pt x="1471" y="352"/>
                    <a:pt x="1620" y="311"/>
                  </a:cubicBezTo>
                  <a:lnTo>
                    <a:pt x="1644" y="311"/>
                  </a:lnTo>
                  <a:cubicBezTo>
                    <a:pt x="1537" y="227"/>
                    <a:pt x="1429" y="120"/>
                    <a:pt x="1322" y="37"/>
                  </a:cubicBezTo>
                  <a:cubicBezTo>
                    <a:pt x="1142" y="17"/>
                    <a:pt x="955" y="1"/>
                    <a:pt x="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5"/>
            <p:cNvSpPr/>
            <p:nvPr/>
          </p:nvSpPr>
          <p:spPr>
            <a:xfrm>
              <a:off x="5646825" y="2060500"/>
              <a:ext cx="43775" cy="10425"/>
            </a:xfrm>
            <a:custGeom>
              <a:avLst/>
              <a:gdLst/>
              <a:ahLst/>
              <a:cxnLst/>
              <a:rect l="l" t="t" r="r" b="b"/>
              <a:pathLst>
                <a:path w="1751" h="417" extrusionOk="0">
                  <a:moveTo>
                    <a:pt x="1751" y="1"/>
                  </a:moveTo>
                  <a:lnTo>
                    <a:pt x="1751" y="1"/>
                  </a:lnTo>
                  <a:cubicBezTo>
                    <a:pt x="1274" y="12"/>
                    <a:pt x="798" y="12"/>
                    <a:pt x="298" y="12"/>
                  </a:cubicBezTo>
                  <a:cubicBezTo>
                    <a:pt x="262" y="48"/>
                    <a:pt x="203" y="120"/>
                    <a:pt x="120" y="143"/>
                  </a:cubicBezTo>
                  <a:cubicBezTo>
                    <a:pt x="84" y="167"/>
                    <a:pt x="36" y="203"/>
                    <a:pt x="0" y="251"/>
                  </a:cubicBezTo>
                  <a:lnTo>
                    <a:pt x="0" y="322"/>
                  </a:lnTo>
                  <a:cubicBezTo>
                    <a:pt x="112" y="390"/>
                    <a:pt x="219" y="417"/>
                    <a:pt x="323" y="417"/>
                  </a:cubicBezTo>
                  <a:cubicBezTo>
                    <a:pt x="655" y="417"/>
                    <a:pt x="960" y="153"/>
                    <a:pt x="1286" y="143"/>
                  </a:cubicBezTo>
                  <a:cubicBezTo>
                    <a:pt x="1453" y="132"/>
                    <a:pt x="1644" y="167"/>
                    <a:pt x="1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5"/>
            <p:cNvSpPr/>
            <p:nvPr/>
          </p:nvSpPr>
          <p:spPr>
            <a:xfrm>
              <a:off x="5478650" y="1789175"/>
              <a:ext cx="33950" cy="9725"/>
            </a:xfrm>
            <a:custGeom>
              <a:avLst/>
              <a:gdLst/>
              <a:ahLst/>
              <a:cxnLst/>
              <a:rect l="l" t="t" r="r" b="b"/>
              <a:pathLst>
                <a:path w="1358" h="389" extrusionOk="0">
                  <a:moveTo>
                    <a:pt x="642" y="0"/>
                  </a:moveTo>
                  <a:cubicBezTo>
                    <a:pt x="482" y="0"/>
                    <a:pt x="319" y="32"/>
                    <a:pt x="155" y="102"/>
                  </a:cubicBezTo>
                  <a:cubicBezTo>
                    <a:pt x="96" y="198"/>
                    <a:pt x="48" y="293"/>
                    <a:pt x="0" y="388"/>
                  </a:cubicBezTo>
                  <a:cubicBezTo>
                    <a:pt x="76" y="350"/>
                    <a:pt x="155" y="341"/>
                    <a:pt x="235" y="341"/>
                  </a:cubicBezTo>
                  <a:cubicBezTo>
                    <a:pt x="308" y="341"/>
                    <a:pt x="382" y="349"/>
                    <a:pt x="454" y="349"/>
                  </a:cubicBezTo>
                  <a:cubicBezTo>
                    <a:pt x="553" y="349"/>
                    <a:pt x="649" y="335"/>
                    <a:pt x="739" y="269"/>
                  </a:cubicBezTo>
                  <a:lnTo>
                    <a:pt x="751" y="257"/>
                  </a:lnTo>
                  <a:cubicBezTo>
                    <a:pt x="916" y="311"/>
                    <a:pt x="1008" y="340"/>
                    <a:pt x="1080" y="340"/>
                  </a:cubicBezTo>
                  <a:cubicBezTo>
                    <a:pt x="1168" y="340"/>
                    <a:pt x="1227" y="296"/>
                    <a:pt x="1358" y="198"/>
                  </a:cubicBezTo>
                  <a:cubicBezTo>
                    <a:pt x="1127" y="75"/>
                    <a:pt x="887"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5"/>
            <p:cNvSpPr/>
            <p:nvPr/>
          </p:nvSpPr>
          <p:spPr>
            <a:xfrm>
              <a:off x="5941450" y="1992350"/>
              <a:ext cx="39375" cy="7775"/>
            </a:xfrm>
            <a:custGeom>
              <a:avLst/>
              <a:gdLst/>
              <a:ahLst/>
              <a:cxnLst/>
              <a:rect l="l" t="t" r="r" b="b"/>
              <a:pathLst>
                <a:path w="1575" h="311" extrusionOk="0">
                  <a:moveTo>
                    <a:pt x="122" y="0"/>
                  </a:moveTo>
                  <a:cubicBezTo>
                    <a:pt x="145" y="81"/>
                    <a:pt x="0" y="251"/>
                    <a:pt x="164" y="251"/>
                  </a:cubicBezTo>
                  <a:cubicBezTo>
                    <a:pt x="169" y="251"/>
                    <a:pt x="175" y="250"/>
                    <a:pt x="181" y="250"/>
                  </a:cubicBezTo>
                  <a:cubicBezTo>
                    <a:pt x="200" y="249"/>
                    <a:pt x="219" y="249"/>
                    <a:pt x="239" y="249"/>
                  </a:cubicBezTo>
                  <a:cubicBezTo>
                    <a:pt x="485" y="249"/>
                    <a:pt x="722" y="311"/>
                    <a:pt x="960" y="311"/>
                  </a:cubicBezTo>
                  <a:cubicBezTo>
                    <a:pt x="978" y="311"/>
                    <a:pt x="996" y="310"/>
                    <a:pt x="1015" y="310"/>
                  </a:cubicBezTo>
                  <a:cubicBezTo>
                    <a:pt x="1110" y="298"/>
                    <a:pt x="1193" y="286"/>
                    <a:pt x="1277" y="286"/>
                  </a:cubicBezTo>
                  <a:cubicBezTo>
                    <a:pt x="1372" y="191"/>
                    <a:pt x="1467" y="107"/>
                    <a:pt x="1574" y="12"/>
                  </a:cubicBezTo>
                  <a:cubicBezTo>
                    <a:pt x="1098" y="12"/>
                    <a:pt x="598" y="0"/>
                    <a:pt x="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5"/>
            <p:cNvSpPr/>
            <p:nvPr/>
          </p:nvSpPr>
          <p:spPr>
            <a:xfrm>
              <a:off x="5735225" y="2056925"/>
              <a:ext cx="32775" cy="15150"/>
            </a:xfrm>
            <a:custGeom>
              <a:avLst/>
              <a:gdLst/>
              <a:ahLst/>
              <a:cxnLst/>
              <a:rect l="l" t="t" r="r" b="b"/>
              <a:pathLst>
                <a:path w="1311" h="606" extrusionOk="0">
                  <a:moveTo>
                    <a:pt x="513" y="1"/>
                  </a:moveTo>
                  <a:cubicBezTo>
                    <a:pt x="322" y="144"/>
                    <a:pt x="1" y="215"/>
                    <a:pt x="239" y="560"/>
                  </a:cubicBezTo>
                  <a:cubicBezTo>
                    <a:pt x="392" y="530"/>
                    <a:pt x="545" y="396"/>
                    <a:pt x="698" y="396"/>
                  </a:cubicBezTo>
                  <a:cubicBezTo>
                    <a:pt x="783" y="396"/>
                    <a:pt x="868" y="437"/>
                    <a:pt x="953" y="560"/>
                  </a:cubicBezTo>
                  <a:cubicBezTo>
                    <a:pt x="953" y="572"/>
                    <a:pt x="965" y="584"/>
                    <a:pt x="989" y="596"/>
                  </a:cubicBezTo>
                  <a:cubicBezTo>
                    <a:pt x="999" y="603"/>
                    <a:pt x="1008" y="606"/>
                    <a:pt x="1017" y="606"/>
                  </a:cubicBezTo>
                  <a:cubicBezTo>
                    <a:pt x="1039" y="606"/>
                    <a:pt x="1058" y="586"/>
                    <a:pt x="1084" y="560"/>
                  </a:cubicBezTo>
                  <a:cubicBezTo>
                    <a:pt x="1310" y="346"/>
                    <a:pt x="1251" y="179"/>
                    <a:pt x="989" y="84"/>
                  </a:cubicBezTo>
                  <a:cubicBezTo>
                    <a:pt x="846" y="25"/>
                    <a:pt x="679" y="25"/>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5"/>
            <p:cNvSpPr/>
            <p:nvPr/>
          </p:nvSpPr>
          <p:spPr>
            <a:xfrm>
              <a:off x="5607825" y="1973050"/>
              <a:ext cx="32775" cy="9725"/>
            </a:xfrm>
            <a:custGeom>
              <a:avLst/>
              <a:gdLst/>
              <a:ahLst/>
              <a:cxnLst/>
              <a:rect l="l" t="t" r="r" b="b"/>
              <a:pathLst>
                <a:path w="1311" h="389" extrusionOk="0">
                  <a:moveTo>
                    <a:pt x="290" y="1"/>
                  </a:moveTo>
                  <a:cubicBezTo>
                    <a:pt x="194" y="1"/>
                    <a:pt x="98" y="16"/>
                    <a:pt x="1" y="58"/>
                  </a:cubicBezTo>
                  <a:lnTo>
                    <a:pt x="1" y="201"/>
                  </a:lnTo>
                  <a:cubicBezTo>
                    <a:pt x="225" y="284"/>
                    <a:pt x="447" y="388"/>
                    <a:pt x="679" y="388"/>
                  </a:cubicBezTo>
                  <a:cubicBezTo>
                    <a:pt x="878" y="388"/>
                    <a:pt x="1085" y="312"/>
                    <a:pt x="1310" y="82"/>
                  </a:cubicBezTo>
                  <a:lnTo>
                    <a:pt x="1310" y="82"/>
                  </a:lnTo>
                  <a:cubicBezTo>
                    <a:pt x="1233" y="98"/>
                    <a:pt x="1159" y="105"/>
                    <a:pt x="1086" y="105"/>
                  </a:cubicBezTo>
                  <a:cubicBezTo>
                    <a:pt x="798" y="105"/>
                    <a:pt x="543"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5"/>
            <p:cNvSpPr/>
            <p:nvPr/>
          </p:nvSpPr>
          <p:spPr>
            <a:xfrm>
              <a:off x="6110275" y="1884825"/>
              <a:ext cx="28600" cy="14750"/>
            </a:xfrm>
            <a:custGeom>
              <a:avLst/>
              <a:gdLst/>
              <a:ahLst/>
              <a:cxnLst/>
              <a:rect l="l" t="t" r="r" b="b"/>
              <a:pathLst>
                <a:path w="1144" h="590" extrusionOk="0">
                  <a:moveTo>
                    <a:pt x="721" y="0"/>
                  </a:moveTo>
                  <a:cubicBezTo>
                    <a:pt x="601" y="0"/>
                    <a:pt x="490" y="19"/>
                    <a:pt x="429" y="158"/>
                  </a:cubicBezTo>
                  <a:cubicBezTo>
                    <a:pt x="429" y="193"/>
                    <a:pt x="417" y="217"/>
                    <a:pt x="393" y="217"/>
                  </a:cubicBezTo>
                  <a:cubicBezTo>
                    <a:pt x="378" y="223"/>
                    <a:pt x="365" y="226"/>
                    <a:pt x="354" y="226"/>
                  </a:cubicBezTo>
                  <a:cubicBezTo>
                    <a:pt x="322" y="226"/>
                    <a:pt x="307" y="202"/>
                    <a:pt x="298" y="158"/>
                  </a:cubicBezTo>
                  <a:cubicBezTo>
                    <a:pt x="251" y="146"/>
                    <a:pt x="191" y="146"/>
                    <a:pt x="143" y="146"/>
                  </a:cubicBezTo>
                  <a:cubicBezTo>
                    <a:pt x="24" y="205"/>
                    <a:pt x="12" y="324"/>
                    <a:pt x="1" y="443"/>
                  </a:cubicBezTo>
                  <a:cubicBezTo>
                    <a:pt x="191" y="539"/>
                    <a:pt x="379" y="589"/>
                    <a:pt x="568" y="589"/>
                  </a:cubicBezTo>
                  <a:cubicBezTo>
                    <a:pt x="757" y="589"/>
                    <a:pt x="947" y="539"/>
                    <a:pt x="1144" y="432"/>
                  </a:cubicBezTo>
                  <a:cubicBezTo>
                    <a:pt x="858" y="420"/>
                    <a:pt x="858" y="205"/>
                    <a:pt x="858" y="3"/>
                  </a:cubicBezTo>
                  <a:cubicBezTo>
                    <a:pt x="812" y="3"/>
                    <a:pt x="766" y="0"/>
                    <a:pt x="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5"/>
            <p:cNvSpPr/>
            <p:nvPr/>
          </p:nvSpPr>
          <p:spPr>
            <a:xfrm>
              <a:off x="5681950" y="1988325"/>
              <a:ext cx="33950" cy="11775"/>
            </a:xfrm>
            <a:custGeom>
              <a:avLst/>
              <a:gdLst/>
              <a:ahLst/>
              <a:cxnLst/>
              <a:rect l="l" t="t" r="r" b="b"/>
              <a:pathLst>
                <a:path w="1358" h="471" extrusionOk="0">
                  <a:moveTo>
                    <a:pt x="805" y="1"/>
                  </a:moveTo>
                  <a:cubicBezTo>
                    <a:pt x="653" y="1"/>
                    <a:pt x="502" y="28"/>
                    <a:pt x="358" y="66"/>
                  </a:cubicBezTo>
                  <a:cubicBezTo>
                    <a:pt x="0" y="149"/>
                    <a:pt x="119" y="328"/>
                    <a:pt x="346" y="471"/>
                  </a:cubicBezTo>
                  <a:cubicBezTo>
                    <a:pt x="437" y="404"/>
                    <a:pt x="532" y="371"/>
                    <a:pt x="628" y="371"/>
                  </a:cubicBezTo>
                  <a:cubicBezTo>
                    <a:pt x="719" y="371"/>
                    <a:pt x="812" y="401"/>
                    <a:pt x="905" y="459"/>
                  </a:cubicBezTo>
                  <a:cubicBezTo>
                    <a:pt x="977" y="256"/>
                    <a:pt x="1143" y="173"/>
                    <a:pt x="1358" y="161"/>
                  </a:cubicBezTo>
                  <a:cubicBezTo>
                    <a:pt x="1180" y="43"/>
                    <a:pt x="992" y="1"/>
                    <a:pt x="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5"/>
            <p:cNvSpPr/>
            <p:nvPr/>
          </p:nvSpPr>
          <p:spPr>
            <a:xfrm>
              <a:off x="6044200" y="1879225"/>
              <a:ext cx="24725" cy="17000"/>
            </a:xfrm>
            <a:custGeom>
              <a:avLst/>
              <a:gdLst/>
              <a:ahLst/>
              <a:cxnLst/>
              <a:rect l="l" t="t" r="r" b="b"/>
              <a:pathLst>
                <a:path w="989" h="680" extrusionOk="0">
                  <a:moveTo>
                    <a:pt x="893" y="84"/>
                  </a:moveTo>
                  <a:cubicBezTo>
                    <a:pt x="596" y="203"/>
                    <a:pt x="96" y="1"/>
                    <a:pt x="0" y="679"/>
                  </a:cubicBezTo>
                  <a:cubicBezTo>
                    <a:pt x="322" y="406"/>
                    <a:pt x="679" y="608"/>
                    <a:pt x="917" y="370"/>
                  </a:cubicBezTo>
                  <a:cubicBezTo>
                    <a:pt x="989" y="322"/>
                    <a:pt x="989" y="263"/>
                    <a:pt x="917" y="227"/>
                  </a:cubicBezTo>
                  <a:cubicBezTo>
                    <a:pt x="917" y="179"/>
                    <a:pt x="917" y="132"/>
                    <a:pt x="893"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5"/>
            <p:cNvSpPr/>
            <p:nvPr/>
          </p:nvSpPr>
          <p:spPr>
            <a:xfrm>
              <a:off x="5366350" y="1759900"/>
              <a:ext cx="40600" cy="7500"/>
            </a:xfrm>
            <a:custGeom>
              <a:avLst/>
              <a:gdLst/>
              <a:ahLst/>
              <a:cxnLst/>
              <a:rect l="l" t="t" r="r" b="b"/>
              <a:pathLst>
                <a:path w="1624" h="300" extrusionOk="0">
                  <a:moveTo>
                    <a:pt x="127" y="0"/>
                  </a:moveTo>
                  <a:cubicBezTo>
                    <a:pt x="56" y="0"/>
                    <a:pt x="0" y="25"/>
                    <a:pt x="16" y="142"/>
                  </a:cubicBezTo>
                  <a:cubicBezTo>
                    <a:pt x="26" y="258"/>
                    <a:pt x="139" y="299"/>
                    <a:pt x="247" y="299"/>
                  </a:cubicBezTo>
                  <a:cubicBezTo>
                    <a:pt x="261" y="299"/>
                    <a:pt x="275" y="298"/>
                    <a:pt x="290" y="297"/>
                  </a:cubicBezTo>
                  <a:cubicBezTo>
                    <a:pt x="401" y="270"/>
                    <a:pt x="515" y="263"/>
                    <a:pt x="630" y="263"/>
                  </a:cubicBezTo>
                  <a:cubicBezTo>
                    <a:pt x="762" y="263"/>
                    <a:pt x="896" y="272"/>
                    <a:pt x="1029" y="272"/>
                  </a:cubicBezTo>
                  <a:cubicBezTo>
                    <a:pt x="1233" y="272"/>
                    <a:pt x="1434" y="249"/>
                    <a:pt x="1623" y="130"/>
                  </a:cubicBezTo>
                  <a:cubicBezTo>
                    <a:pt x="1159" y="83"/>
                    <a:pt x="706" y="35"/>
                    <a:pt x="242" y="11"/>
                  </a:cubicBezTo>
                  <a:cubicBezTo>
                    <a:pt x="205" y="7"/>
                    <a:pt x="164"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5"/>
            <p:cNvSpPr/>
            <p:nvPr/>
          </p:nvSpPr>
          <p:spPr>
            <a:xfrm>
              <a:off x="5429475" y="1904525"/>
              <a:ext cx="34900" cy="12225"/>
            </a:xfrm>
            <a:custGeom>
              <a:avLst/>
              <a:gdLst/>
              <a:ahLst/>
              <a:cxnLst/>
              <a:rect l="l" t="t" r="r" b="b"/>
              <a:pathLst>
                <a:path w="1396" h="489" extrusionOk="0">
                  <a:moveTo>
                    <a:pt x="576" y="0"/>
                  </a:moveTo>
                  <a:cubicBezTo>
                    <a:pt x="464" y="0"/>
                    <a:pt x="353" y="22"/>
                    <a:pt x="241" y="72"/>
                  </a:cubicBezTo>
                  <a:cubicBezTo>
                    <a:pt x="193" y="84"/>
                    <a:pt x="158" y="84"/>
                    <a:pt x="110" y="108"/>
                  </a:cubicBezTo>
                  <a:cubicBezTo>
                    <a:pt x="1" y="416"/>
                    <a:pt x="165" y="484"/>
                    <a:pt x="361" y="484"/>
                  </a:cubicBezTo>
                  <a:cubicBezTo>
                    <a:pt x="400" y="484"/>
                    <a:pt x="440" y="481"/>
                    <a:pt x="479" y="477"/>
                  </a:cubicBezTo>
                  <a:cubicBezTo>
                    <a:pt x="753" y="441"/>
                    <a:pt x="1003" y="489"/>
                    <a:pt x="1253" y="382"/>
                  </a:cubicBezTo>
                  <a:lnTo>
                    <a:pt x="1253" y="370"/>
                  </a:lnTo>
                  <a:cubicBezTo>
                    <a:pt x="1301" y="310"/>
                    <a:pt x="1348" y="263"/>
                    <a:pt x="1396" y="227"/>
                  </a:cubicBezTo>
                  <a:cubicBezTo>
                    <a:pt x="1331" y="89"/>
                    <a:pt x="1228" y="67"/>
                    <a:pt x="1116" y="67"/>
                  </a:cubicBezTo>
                  <a:cubicBezTo>
                    <a:pt x="1063" y="67"/>
                    <a:pt x="1009" y="72"/>
                    <a:pt x="955" y="72"/>
                  </a:cubicBezTo>
                  <a:cubicBezTo>
                    <a:pt x="829" y="28"/>
                    <a:pt x="703" y="0"/>
                    <a:pt x="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5"/>
            <p:cNvSpPr/>
            <p:nvPr/>
          </p:nvSpPr>
          <p:spPr>
            <a:xfrm>
              <a:off x="5734050" y="1770575"/>
              <a:ext cx="39300" cy="13275"/>
            </a:xfrm>
            <a:custGeom>
              <a:avLst/>
              <a:gdLst/>
              <a:ahLst/>
              <a:cxnLst/>
              <a:rect l="l" t="t" r="r" b="b"/>
              <a:pathLst>
                <a:path w="1572" h="531" extrusionOk="0">
                  <a:moveTo>
                    <a:pt x="857" y="60"/>
                  </a:moveTo>
                  <a:cubicBezTo>
                    <a:pt x="786" y="60"/>
                    <a:pt x="714" y="72"/>
                    <a:pt x="655" y="84"/>
                  </a:cubicBezTo>
                  <a:cubicBezTo>
                    <a:pt x="441" y="191"/>
                    <a:pt x="0" y="1"/>
                    <a:pt x="131" y="501"/>
                  </a:cubicBezTo>
                  <a:cubicBezTo>
                    <a:pt x="207" y="522"/>
                    <a:pt x="281" y="530"/>
                    <a:pt x="355" y="530"/>
                  </a:cubicBezTo>
                  <a:cubicBezTo>
                    <a:pt x="618" y="530"/>
                    <a:pt x="871" y="424"/>
                    <a:pt x="1131" y="406"/>
                  </a:cubicBezTo>
                  <a:cubicBezTo>
                    <a:pt x="1214" y="227"/>
                    <a:pt x="1488" y="299"/>
                    <a:pt x="1572" y="108"/>
                  </a:cubicBezTo>
                  <a:cubicBezTo>
                    <a:pt x="1515" y="80"/>
                    <a:pt x="1463" y="65"/>
                    <a:pt x="1412" y="65"/>
                  </a:cubicBezTo>
                  <a:cubicBezTo>
                    <a:pt x="1356" y="65"/>
                    <a:pt x="1301" y="83"/>
                    <a:pt x="1238" y="120"/>
                  </a:cubicBezTo>
                  <a:cubicBezTo>
                    <a:pt x="1220" y="114"/>
                    <a:pt x="1208" y="111"/>
                    <a:pt x="1197" y="111"/>
                  </a:cubicBezTo>
                  <a:cubicBezTo>
                    <a:pt x="1185" y="111"/>
                    <a:pt x="1173" y="114"/>
                    <a:pt x="1155" y="120"/>
                  </a:cubicBezTo>
                  <a:cubicBezTo>
                    <a:pt x="1072" y="60"/>
                    <a:pt x="964" y="60"/>
                    <a:pt x="857"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5"/>
            <p:cNvSpPr/>
            <p:nvPr/>
          </p:nvSpPr>
          <p:spPr>
            <a:xfrm>
              <a:off x="5927525" y="2049950"/>
              <a:ext cx="39300" cy="18725"/>
            </a:xfrm>
            <a:custGeom>
              <a:avLst/>
              <a:gdLst/>
              <a:ahLst/>
              <a:cxnLst/>
              <a:rect l="l" t="t" r="r" b="b"/>
              <a:pathLst>
                <a:path w="1572" h="749" extrusionOk="0">
                  <a:moveTo>
                    <a:pt x="1227" y="1"/>
                  </a:moveTo>
                  <a:cubicBezTo>
                    <a:pt x="1162" y="1"/>
                    <a:pt x="1085" y="47"/>
                    <a:pt x="1000" y="137"/>
                  </a:cubicBezTo>
                  <a:cubicBezTo>
                    <a:pt x="1012" y="161"/>
                    <a:pt x="1012" y="196"/>
                    <a:pt x="1012" y="220"/>
                  </a:cubicBezTo>
                  <a:cubicBezTo>
                    <a:pt x="949" y="380"/>
                    <a:pt x="843" y="414"/>
                    <a:pt x="727" y="414"/>
                  </a:cubicBezTo>
                  <a:cubicBezTo>
                    <a:pt x="640" y="414"/>
                    <a:pt x="549" y="395"/>
                    <a:pt x="465" y="395"/>
                  </a:cubicBezTo>
                  <a:cubicBezTo>
                    <a:pt x="427" y="395"/>
                    <a:pt x="391" y="399"/>
                    <a:pt x="357" y="411"/>
                  </a:cubicBezTo>
                  <a:cubicBezTo>
                    <a:pt x="226" y="434"/>
                    <a:pt x="83" y="458"/>
                    <a:pt x="0" y="577"/>
                  </a:cubicBezTo>
                  <a:cubicBezTo>
                    <a:pt x="258" y="695"/>
                    <a:pt x="514" y="749"/>
                    <a:pt x="771" y="749"/>
                  </a:cubicBezTo>
                  <a:cubicBezTo>
                    <a:pt x="1035" y="749"/>
                    <a:pt x="1300" y="692"/>
                    <a:pt x="1572" y="589"/>
                  </a:cubicBezTo>
                  <a:cubicBezTo>
                    <a:pt x="1453" y="518"/>
                    <a:pt x="1429" y="399"/>
                    <a:pt x="1429" y="268"/>
                  </a:cubicBezTo>
                  <a:cubicBezTo>
                    <a:pt x="1387" y="88"/>
                    <a:pt x="1318"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5"/>
            <p:cNvSpPr/>
            <p:nvPr/>
          </p:nvSpPr>
          <p:spPr>
            <a:xfrm>
              <a:off x="5812625" y="1783975"/>
              <a:ext cx="25925" cy="14625"/>
            </a:xfrm>
            <a:custGeom>
              <a:avLst/>
              <a:gdLst/>
              <a:ahLst/>
              <a:cxnLst/>
              <a:rect l="l" t="t" r="r" b="b"/>
              <a:pathLst>
                <a:path w="1037" h="585" extrusionOk="0">
                  <a:moveTo>
                    <a:pt x="143" y="1"/>
                  </a:moveTo>
                  <a:cubicBezTo>
                    <a:pt x="96" y="1"/>
                    <a:pt x="36" y="13"/>
                    <a:pt x="0" y="13"/>
                  </a:cubicBezTo>
                  <a:lnTo>
                    <a:pt x="0" y="286"/>
                  </a:lnTo>
                  <a:lnTo>
                    <a:pt x="12" y="310"/>
                  </a:lnTo>
                  <a:cubicBezTo>
                    <a:pt x="143" y="406"/>
                    <a:pt x="357" y="382"/>
                    <a:pt x="429" y="584"/>
                  </a:cubicBezTo>
                  <a:lnTo>
                    <a:pt x="715" y="584"/>
                  </a:lnTo>
                  <a:cubicBezTo>
                    <a:pt x="715" y="382"/>
                    <a:pt x="798" y="251"/>
                    <a:pt x="977" y="179"/>
                  </a:cubicBezTo>
                  <a:cubicBezTo>
                    <a:pt x="1036" y="132"/>
                    <a:pt x="1036" y="84"/>
                    <a:pt x="1012" y="13"/>
                  </a:cubicBezTo>
                  <a:cubicBezTo>
                    <a:pt x="727" y="13"/>
                    <a:pt x="429"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5"/>
            <p:cNvSpPr/>
            <p:nvPr/>
          </p:nvSpPr>
          <p:spPr>
            <a:xfrm>
              <a:off x="5314650" y="1876800"/>
              <a:ext cx="28000" cy="8400"/>
            </a:xfrm>
            <a:custGeom>
              <a:avLst/>
              <a:gdLst/>
              <a:ahLst/>
              <a:cxnLst/>
              <a:rect l="l" t="t" r="r" b="b"/>
              <a:pathLst>
                <a:path w="1120" h="336" extrusionOk="0">
                  <a:moveTo>
                    <a:pt x="304" y="0"/>
                  </a:moveTo>
                  <a:cubicBezTo>
                    <a:pt x="267" y="0"/>
                    <a:pt x="229" y="1"/>
                    <a:pt x="191" y="2"/>
                  </a:cubicBezTo>
                  <a:cubicBezTo>
                    <a:pt x="107" y="2"/>
                    <a:pt x="0" y="62"/>
                    <a:pt x="0" y="169"/>
                  </a:cubicBezTo>
                  <a:cubicBezTo>
                    <a:pt x="0" y="276"/>
                    <a:pt x="95" y="324"/>
                    <a:pt x="191" y="324"/>
                  </a:cubicBezTo>
                  <a:cubicBezTo>
                    <a:pt x="512" y="336"/>
                    <a:pt x="810" y="336"/>
                    <a:pt x="1119" y="336"/>
                  </a:cubicBezTo>
                  <a:cubicBezTo>
                    <a:pt x="1060" y="229"/>
                    <a:pt x="1012" y="145"/>
                    <a:pt x="965" y="38"/>
                  </a:cubicBezTo>
                  <a:cubicBezTo>
                    <a:pt x="749" y="28"/>
                    <a:pt x="534" y="0"/>
                    <a:pt x="3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5"/>
            <p:cNvSpPr/>
            <p:nvPr/>
          </p:nvSpPr>
          <p:spPr>
            <a:xfrm>
              <a:off x="5265225" y="1824150"/>
              <a:ext cx="18475" cy="36350"/>
            </a:xfrm>
            <a:custGeom>
              <a:avLst/>
              <a:gdLst/>
              <a:ahLst/>
              <a:cxnLst/>
              <a:rect l="l" t="t" r="r" b="b"/>
              <a:pathLst>
                <a:path w="739" h="1454" extrusionOk="0">
                  <a:moveTo>
                    <a:pt x="283" y="0"/>
                  </a:moveTo>
                  <a:cubicBezTo>
                    <a:pt x="145" y="0"/>
                    <a:pt x="42" y="70"/>
                    <a:pt x="1" y="275"/>
                  </a:cubicBezTo>
                  <a:cubicBezTo>
                    <a:pt x="48" y="501"/>
                    <a:pt x="203" y="680"/>
                    <a:pt x="227" y="906"/>
                  </a:cubicBezTo>
                  <a:cubicBezTo>
                    <a:pt x="239" y="965"/>
                    <a:pt x="251" y="1025"/>
                    <a:pt x="286" y="1085"/>
                  </a:cubicBezTo>
                  <a:cubicBezTo>
                    <a:pt x="358" y="1192"/>
                    <a:pt x="441" y="1275"/>
                    <a:pt x="501" y="1382"/>
                  </a:cubicBezTo>
                  <a:cubicBezTo>
                    <a:pt x="525" y="1406"/>
                    <a:pt x="536" y="1430"/>
                    <a:pt x="548" y="1454"/>
                  </a:cubicBezTo>
                  <a:cubicBezTo>
                    <a:pt x="584" y="1442"/>
                    <a:pt x="620" y="1430"/>
                    <a:pt x="656" y="1394"/>
                  </a:cubicBezTo>
                  <a:cubicBezTo>
                    <a:pt x="703" y="1120"/>
                    <a:pt x="417" y="834"/>
                    <a:pt x="656" y="549"/>
                  </a:cubicBezTo>
                  <a:cubicBezTo>
                    <a:pt x="739" y="346"/>
                    <a:pt x="656" y="192"/>
                    <a:pt x="489" y="37"/>
                  </a:cubicBezTo>
                  <a:cubicBezTo>
                    <a:pt x="415" y="15"/>
                    <a:pt x="345"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5"/>
            <p:cNvSpPr/>
            <p:nvPr/>
          </p:nvSpPr>
          <p:spPr>
            <a:xfrm>
              <a:off x="5672125" y="1816500"/>
              <a:ext cx="32775" cy="7575"/>
            </a:xfrm>
            <a:custGeom>
              <a:avLst/>
              <a:gdLst/>
              <a:ahLst/>
              <a:cxnLst/>
              <a:rect l="l" t="t" r="r" b="b"/>
              <a:pathLst>
                <a:path w="1311" h="303" extrusionOk="0">
                  <a:moveTo>
                    <a:pt x="748" y="1"/>
                  </a:moveTo>
                  <a:cubicBezTo>
                    <a:pt x="594" y="1"/>
                    <a:pt x="438" y="21"/>
                    <a:pt x="286" y="21"/>
                  </a:cubicBezTo>
                  <a:cubicBezTo>
                    <a:pt x="215" y="105"/>
                    <a:pt x="60" y="33"/>
                    <a:pt x="1" y="176"/>
                  </a:cubicBezTo>
                  <a:cubicBezTo>
                    <a:pt x="271" y="258"/>
                    <a:pt x="468" y="303"/>
                    <a:pt x="674" y="303"/>
                  </a:cubicBezTo>
                  <a:cubicBezTo>
                    <a:pt x="859" y="303"/>
                    <a:pt x="1051" y="267"/>
                    <a:pt x="1310" y="188"/>
                  </a:cubicBezTo>
                  <a:cubicBezTo>
                    <a:pt x="1137" y="34"/>
                    <a:pt x="944" y="1"/>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5"/>
            <p:cNvSpPr/>
            <p:nvPr/>
          </p:nvSpPr>
          <p:spPr>
            <a:xfrm>
              <a:off x="5621225" y="2060800"/>
              <a:ext cx="33075" cy="9550"/>
            </a:xfrm>
            <a:custGeom>
              <a:avLst/>
              <a:gdLst/>
              <a:ahLst/>
              <a:cxnLst/>
              <a:rect l="l" t="t" r="r" b="b"/>
              <a:pathLst>
                <a:path w="1323" h="382" extrusionOk="0">
                  <a:moveTo>
                    <a:pt x="1322" y="0"/>
                  </a:moveTo>
                  <a:lnTo>
                    <a:pt x="1322" y="0"/>
                  </a:lnTo>
                  <a:cubicBezTo>
                    <a:pt x="953" y="12"/>
                    <a:pt x="572" y="12"/>
                    <a:pt x="179" y="12"/>
                  </a:cubicBezTo>
                  <a:cubicBezTo>
                    <a:pt x="1" y="381"/>
                    <a:pt x="346" y="239"/>
                    <a:pt x="477" y="298"/>
                  </a:cubicBezTo>
                  <a:cubicBezTo>
                    <a:pt x="535" y="276"/>
                    <a:pt x="594" y="218"/>
                    <a:pt x="652" y="218"/>
                  </a:cubicBezTo>
                  <a:cubicBezTo>
                    <a:pt x="689" y="218"/>
                    <a:pt x="726" y="241"/>
                    <a:pt x="763" y="310"/>
                  </a:cubicBezTo>
                  <a:cubicBezTo>
                    <a:pt x="783" y="350"/>
                    <a:pt x="808" y="363"/>
                    <a:pt x="837" y="363"/>
                  </a:cubicBezTo>
                  <a:cubicBezTo>
                    <a:pt x="888" y="363"/>
                    <a:pt x="948" y="321"/>
                    <a:pt x="1000" y="321"/>
                  </a:cubicBezTo>
                  <a:cubicBezTo>
                    <a:pt x="1004" y="321"/>
                    <a:pt x="1009" y="321"/>
                    <a:pt x="1013" y="322"/>
                  </a:cubicBezTo>
                  <a:cubicBezTo>
                    <a:pt x="1024" y="298"/>
                    <a:pt x="1048" y="262"/>
                    <a:pt x="1060" y="251"/>
                  </a:cubicBezTo>
                  <a:cubicBezTo>
                    <a:pt x="1060" y="239"/>
                    <a:pt x="1072" y="227"/>
                    <a:pt x="1108" y="227"/>
                  </a:cubicBezTo>
                  <a:cubicBezTo>
                    <a:pt x="1132" y="227"/>
                    <a:pt x="1167" y="239"/>
                    <a:pt x="1179" y="262"/>
                  </a:cubicBezTo>
                  <a:cubicBezTo>
                    <a:pt x="1298" y="227"/>
                    <a:pt x="1322" y="120"/>
                    <a:pt x="1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5"/>
            <p:cNvSpPr/>
            <p:nvPr/>
          </p:nvSpPr>
          <p:spPr>
            <a:xfrm>
              <a:off x="5419725" y="1903450"/>
              <a:ext cx="41100" cy="15500"/>
            </a:xfrm>
            <a:custGeom>
              <a:avLst/>
              <a:gdLst/>
              <a:ahLst/>
              <a:cxnLst/>
              <a:rect l="l" t="t" r="r" b="b"/>
              <a:pathLst>
                <a:path w="1644" h="620" extrusionOk="0">
                  <a:moveTo>
                    <a:pt x="343" y="1"/>
                  </a:moveTo>
                  <a:cubicBezTo>
                    <a:pt x="254" y="1"/>
                    <a:pt x="160" y="86"/>
                    <a:pt x="71" y="115"/>
                  </a:cubicBezTo>
                  <a:cubicBezTo>
                    <a:pt x="0" y="294"/>
                    <a:pt x="119" y="401"/>
                    <a:pt x="214" y="496"/>
                  </a:cubicBezTo>
                  <a:cubicBezTo>
                    <a:pt x="364" y="581"/>
                    <a:pt x="520" y="619"/>
                    <a:pt x="678" y="619"/>
                  </a:cubicBezTo>
                  <a:cubicBezTo>
                    <a:pt x="810" y="619"/>
                    <a:pt x="942" y="592"/>
                    <a:pt x="1072" y="544"/>
                  </a:cubicBezTo>
                  <a:lnTo>
                    <a:pt x="1214" y="544"/>
                  </a:lnTo>
                  <a:cubicBezTo>
                    <a:pt x="1239" y="542"/>
                    <a:pt x="1263" y="542"/>
                    <a:pt x="1288" y="542"/>
                  </a:cubicBezTo>
                  <a:cubicBezTo>
                    <a:pt x="1308" y="542"/>
                    <a:pt x="1328" y="542"/>
                    <a:pt x="1347" y="542"/>
                  </a:cubicBezTo>
                  <a:cubicBezTo>
                    <a:pt x="1462" y="542"/>
                    <a:pt x="1574" y="533"/>
                    <a:pt x="1643" y="413"/>
                  </a:cubicBezTo>
                  <a:cubicBezTo>
                    <a:pt x="1381" y="413"/>
                    <a:pt x="1095" y="401"/>
                    <a:pt x="833" y="401"/>
                  </a:cubicBezTo>
                  <a:cubicBezTo>
                    <a:pt x="655" y="401"/>
                    <a:pt x="512" y="341"/>
                    <a:pt x="500" y="127"/>
                  </a:cubicBezTo>
                  <a:cubicBezTo>
                    <a:pt x="450" y="32"/>
                    <a:pt x="397"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5"/>
            <p:cNvSpPr/>
            <p:nvPr/>
          </p:nvSpPr>
          <p:spPr>
            <a:xfrm>
              <a:off x="5767375" y="1805400"/>
              <a:ext cx="31275" cy="12775"/>
            </a:xfrm>
            <a:custGeom>
              <a:avLst/>
              <a:gdLst/>
              <a:ahLst/>
              <a:cxnLst/>
              <a:rect l="l" t="t" r="r" b="b"/>
              <a:pathLst>
                <a:path w="1251" h="511" extrusionOk="0">
                  <a:moveTo>
                    <a:pt x="810" y="1"/>
                  </a:moveTo>
                  <a:cubicBezTo>
                    <a:pt x="590" y="34"/>
                    <a:pt x="380" y="158"/>
                    <a:pt x="153" y="158"/>
                  </a:cubicBezTo>
                  <a:cubicBezTo>
                    <a:pt x="134" y="158"/>
                    <a:pt x="115" y="158"/>
                    <a:pt x="96" y="156"/>
                  </a:cubicBezTo>
                  <a:lnTo>
                    <a:pt x="96" y="156"/>
                  </a:lnTo>
                  <a:cubicBezTo>
                    <a:pt x="1" y="311"/>
                    <a:pt x="155" y="358"/>
                    <a:pt x="227" y="430"/>
                  </a:cubicBezTo>
                  <a:cubicBezTo>
                    <a:pt x="347" y="446"/>
                    <a:pt x="474" y="511"/>
                    <a:pt x="605" y="511"/>
                  </a:cubicBezTo>
                  <a:cubicBezTo>
                    <a:pt x="668" y="511"/>
                    <a:pt x="733" y="496"/>
                    <a:pt x="798" y="453"/>
                  </a:cubicBezTo>
                  <a:cubicBezTo>
                    <a:pt x="882" y="239"/>
                    <a:pt x="1251" y="346"/>
                    <a:pt x="1239" y="37"/>
                  </a:cubicBezTo>
                  <a:cubicBezTo>
                    <a:pt x="1191" y="37"/>
                    <a:pt x="1132" y="37"/>
                    <a:pt x="1096" y="25"/>
                  </a:cubicBezTo>
                  <a:cubicBezTo>
                    <a:pt x="1065" y="51"/>
                    <a:pt x="1034" y="61"/>
                    <a:pt x="1002" y="61"/>
                  </a:cubicBezTo>
                  <a:cubicBezTo>
                    <a:pt x="935" y="61"/>
                    <a:pt x="867" y="17"/>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5"/>
            <p:cNvSpPr/>
            <p:nvPr/>
          </p:nvSpPr>
          <p:spPr>
            <a:xfrm>
              <a:off x="5708725" y="2056975"/>
              <a:ext cx="30400" cy="14275"/>
            </a:xfrm>
            <a:custGeom>
              <a:avLst/>
              <a:gdLst/>
              <a:ahLst/>
              <a:cxnLst/>
              <a:rect l="l" t="t" r="r" b="b"/>
              <a:pathLst>
                <a:path w="1216" h="571" extrusionOk="0">
                  <a:moveTo>
                    <a:pt x="677" y="0"/>
                  </a:moveTo>
                  <a:cubicBezTo>
                    <a:pt x="451" y="0"/>
                    <a:pt x="231" y="122"/>
                    <a:pt x="1" y="153"/>
                  </a:cubicBezTo>
                  <a:cubicBezTo>
                    <a:pt x="61" y="273"/>
                    <a:pt x="168" y="284"/>
                    <a:pt x="287" y="284"/>
                  </a:cubicBezTo>
                  <a:cubicBezTo>
                    <a:pt x="346" y="308"/>
                    <a:pt x="418" y="332"/>
                    <a:pt x="430" y="439"/>
                  </a:cubicBezTo>
                  <a:lnTo>
                    <a:pt x="430" y="558"/>
                  </a:lnTo>
                  <a:cubicBezTo>
                    <a:pt x="525" y="558"/>
                    <a:pt x="620" y="570"/>
                    <a:pt x="715" y="570"/>
                  </a:cubicBezTo>
                  <a:cubicBezTo>
                    <a:pt x="823" y="415"/>
                    <a:pt x="1215" y="499"/>
                    <a:pt x="1025" y="118"/>
                  </a:cubicBezTo>
                  <a:cubicBezTo>
                    <a:pt x="906" y="30"/>
                    <a:pt x="791" y="0"/>
                    <a:pt x="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5"/>
            <p:cNvSpPr/>
            <p:nvPr/>
          </p:nvSpPr>
          <p:spPr>
            <a:xfrm>
              <a:off x="5733150" y="1806000"/>
              <a:ext cx="39600" cy="11075"/>
            </a:xfrm>
            <a:custGeom>
              <a:avLst/>
              <a:gdLst/>
              <a:ahLst/>
              <a:cxnLst/>
              <a:rect l="l" t="t" r="r" b="b"/>
              <a:pathLst>
                <a:path w="1584" h="443" extrusionOk="0">
                  <a:moveTo>
                    <a:pt x="869" y="1"/>
                  </a:moveTo>
                  <a:cubicBezTo>
                    <a:pt x="738" y="120"/>
                    <a:pt x="560" y="25"/>
                    <a:pt x="417" y="120"/>
                  </a:cubicBezTo>
                  <a:lnTo>
                    <a:pt x="286" y="120"/>
                  </a:lnTo>
                  <a:cubicBezTo>
                    <a:pt x="237" y="93"/>
                    <a:pt x="193" y="78"/>
                    <a:pt x="150" y="78"/>
                  </a:cubicBezTo>
                  <a:cubicBezTo>
                    <a:pt x="100" y="78"/>
                    <a:pt x="52" y="98"/>
                    <a:pt x="0" y="144"/>
                  </a:cubicBezTo>
                  <a:cubicBezTo>
                    <a:pt x="421" y="349"/>
                    <a:pt x="851" y="442"/>
                    <a:pt x="1294" y="442"/>
                  </a:cubicBezTo>
                  <a:cubicBezTo>
                    <a:pt x="1390" y="442"/>
                    <a:pt x="1487" y="438"/>
                    <a:pt x="1584" y="429"/>
                  </a:cubicBezTo>
                  <a:cubicBezTo>
                    <a:pt x="1536" y="334"/>
                    <a:pt x="1489" y="239"/>
                    <a:pt x="1453" y="144"/>
                  </a:cubicBezTo>
                  <a:cubicBezTo>
                    <a:pt x="1425" y="116"/>
                    <a:pt x="1397" y="104"/>
                    <a:pt x="1364" y="104"/>
                  </a:cubicBezTo>
                  <a:cubicBezTo>
                    <a:pt x="1341" y="104"/>
                    <a:pt x="1316" y="110"/>
                    <a:pt x="1286" y="120"/>
                  </a:cubicBezTo>
                  <a:cubicBezTo>
                    <a:pt x="1237" y="163"/>
                    <a:pt x="1191" y="187"/>
                    <a:pt x="1145" y="187"/>
                  </a:cubicBezTo>
                  <a:cubicBezTo>
                    <a:pt x="1102" y="187"/>
                    <a:pt x="1058" y="166"/>
                    <a:pt x="1012" y="120"/>
                  </a:cubicBezTo>
                  <a:cubicBezTo>
                    <a:pt x="977" y="84"/>
                    <a:pt x="917" y="36"/>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5"/>
            <p:cNvSpPr/>
            <p:nvPr/>
          </p:nvSpPr>
          <p:spPr>
            <a:xfrm>
              <a:off x="5493525" y="1993525"/>
              <a:ext cx="15500" cy="12825"/>
            </a:xfrm>
            <a:custGeom>
              <a:avLst/>
              <a:gdLst/>
              <a:ahLst/>
              <a:cxnLst/>
              <a:rect l="l" t="t" r="r" b="b"/>
              <a:pathLst>
                <a:path w="620" h="513" extrusionOk="0">
                  <a:moveTo>
                    <a:pt x="263" y="1"/>
                  </a:moveTo>
                  <a:cubicBezTo>
                    <a:pt x="96" y="13"/>
                    <a:pt x="1" y="132"/>
                    <a:pt x="1" y="298"/>
                  </a:cubicBezTo>
                  <a:cubicBezTo>
                    <a:pt x="1" y="489"/>
                    <a:pt x="156" y="513"/>
                    <a:pt x="298" y="513"/>
                  </a:cubicBezTo>
                  <a:cubicBezTo>
                    <a:pt x="453" y="513"/>
                    <a:pt x="584" y="489"/>
                    <a:pt x="620" y="298"/>
                  </a:cubicBezTo>
                  <a:cubicBezTo>
                    <a:pt x="537" y="132"/>
                    <a:pt x="453"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5"/>
            <p:cNvSpPr/>
            <p:nvPr/>
          </p:nvSpPr>
          <p:spPr>
            <a:xfrm>
              <a:off x="5905200" y="1803550"/>
              <a:ext cx="25625" cy="13200"/>
            </a:xfrm>
            <a:custGeom>
              <a:avLst/>
              <a:gdLst/>
              <a:ahLst/>
              <a:cxnLst/>
              <a:rect l="l" t="t" r="r" b="b"/>
              <a:pathLst>
                <a:path w="1025" h="528" extrusionOk="0">
                  <a:moveTo>
                    <a:pt x="371" y="1"/>
                  </a:moveTo>
                  <a:cubicBezTo>
                    <a:pt x="355" y="1"/>
                    <a:pt x="339" y="2"/>
                    <a:pt x="322" y="4"/>
                  </a:cubicBezTo>
                  <a:cubicBezTo>
                    <a:pt x="250" y="27"/>
                    <a:pt x="203" y="63"/>
                    <a:pt x="155" y="123"/>
                  </a:cubicBezTo>
                  <a:cubicBezTo>
                    <a:pt x="107" y="206"/>
                    <a:pt x="60" y="313"/>
                    <a:pt x="0" y="408"/>
                  </a:cubicBezTo>
                  <a:cubicBezTo>
                    <a:pt x="345" y="432"/>
                    <a:pt x="679" y="396"/>
                    <a:pt x="988" y="527"/>
                  </a:cubicBezTo>
                  <a:cubicBezTo>
                    <a:pt x="1024" y="230"/>
                    <a:pt x="857" y="111"/>
                    <a:pt x="595" y="99"/>
                  </a:cubicBezTo>
                  <a:cubicBezTo>
                    <a:pt x="525" y="29"/>
                    <a:pt x="455" y="1"/>
                    <a:pt x="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5"/>
            <p:cNvSpPr/>
            <p:nvPr/>
          </p:nvSpPr>
          <p:spPr>
            <a:xfrm>
              <a:off x="5909350" y="1881325"/>
              <a:ext cx="23850" cy="10425"/>
            </a:xfrm>
            <a:custGeom>
              <a:avLst/>
              <a:gdLst/>
              <a:ahLst/>
              <a:cxnLst/>
              <a:rect l="l" t="t" r="r" b="b"/>
              <a:pathLst>
                <a:path w="954" h="417" extrusionOk="0">
                  <a:moveTo>
                    <a:pt x="858" y="0"/>
                  </a:moveTo>
                  <a:cubicBezTo>
                    <a:pt x="620" y="0"/>
                    <a:pt x="382" y="24"/>
                    <a:pt x="144" y="24"/>
                  </a:cubicBezTo>
                  <a:cubicBezTo>
                    <a:pt x="96" y="155"/>
                    <a:pt x="37" y="286"/>
                    <a:pt x="1" y="417"/>
                  </a:cubicBezTo>
                  <a:cubicBezTo>
                    <a:pt x="275" y="417"/>
                    <a:pt x="560" y="405"/>
                    <a:pt x="858" y="405"/>
                  </a:cubicBezTo>
                  <a:lnTo>
                    <a:pt x="858" y="286"/>
                  </a:lnTo>
                  <a:cubicBezTo>
                    <a:pt x="953" y="179"/>
                    <a:pt x="953" y="95"/>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5"/>
            <p:cNvSpPr/>
            <p:nvPr/>
          </p:nvSpPr>
          <p:spPr>
            <a:xfrm>
              <a:off x="5915900" y="2051675"/>
              <a:ext cx="27700" cy="12725"/>
            </a:xfrm>
            <a:custGeom>
              <a:avLst/>
              <a:gdLst/>
              <a:ahLst/>
              <a:cxnLst/>
              <a:rect l="l" t="t" r="r" b="b"/>
              <a:pathLst>
                <a:path w="1108" h="509" extrusionOk="0">
                  <a:moveTo>
                    <a:pt x="526" y="1"/>
                  </a:moveTo>
                  <a:cubicBezTo>
                    <a:pt x="467" y="1"/>
                    <a:pt x="406" y="8"/>
                    <a:pt x="346" y="8"/>
                  </a:cubicBezTo>
                  <a:cubicBezTo>
                    <a:pt x="191" y="80"/>
                    <a:pt x="1" y="92"/>
                    <a:pt x="13" y="330"/>
                  </a:cubicBezTo>
                  <a:cubicBezTo>
                    <a:pt x="179" y="365"/>
                    <a:pt x="358" y="330"/>
                    <a:pt x="453" y="508"/>
                  </a:cubicBezTo>
                  <a:cubicBezTo>
                    <a:pt x="596" y="496"/>
                    <a:pt x="751" y="496"/>
                    <a:pt x="894" y="485"/>
                  </a:cubicBezTo>
                  <a:cubicBezTo>
                    <a:pt x="1001" y="425"/>
                    <a:pt x="1108" y="354"/>
                    <a:pt x="1108" y="211"/>
                  </a:cubicBezTo>
                  <a:cubicBezTo>
                    <a:pt x="1084" y="151"/>
                    <a:pt x="1060" y="92"/>
                    <a:pt x="1013" y="68"/>
                  </a:cubicBezTo>
                  <a:cubicBezTo>
                    <a:pt x="986" y="41"/>
                    <a:pt x="956" y="26"/>
                    <a:pt x="928" y="26"/>
                  </a:cubicBezTo>
                  <a:cubicBezTo>
                    <a:pt x="906" y="26"/>
                    <a:pt x="886" y="35"/>
                    <a:pt x="870" y="56"/>
                  </a:cubicBezTo>
                  <a:lnTo>
                    <a:pt x="727" y="56"/>
                  </a:lnTo>
                  <a:cubicBezTo>
                    <a:pt x="663" y="11"/>
                    <a:pt x="595" y="1"/>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5"/>
            <p:cNvSpPr/>
            <p:nvPr/>
          </p:nvSpPr>
          <p:spPr>
            <a:xfrm>
              <a:off x="5873050" y="1850250"/>
              <a:ext cx="50625" cy="5800"/>
            </a:xfrm>
            <a:custGeom>
              <a:avLst/>
              <a:gdLst/>
              <a:ahLst/>
              <a:cxnLst/>
              <a:rect l="l" t="t" r="r" b="b"/>
              <a:pathLst>
                <a:path w="2025" h="232" extrusionOk="0">
                  <a:moveTo>
                    <a:pt x="507" y="0"/>
                  </a:moveTo>
                  <a:cubicBezTo>
                    <a:pt x="328" y="0"/>
                    <a:pt x="155" y="45"/>
                    <a:pt x="0" y="219"/>
                  </a:cubicBezTo>
                  <a:cubicBezTo>
                    <a:pt x="44" y="218"/>
                    <a:pt x="87" y="218"/>
                    <a:pt x="131" y="218"/>
                  </a:cubicBezTo>
                  <a:cubicBezTo>
                    <a:pt x="408" y="218"/>
                    <a:pt x="682" y="231"/>
                    <a:pt x="953" y="231"/>
                  </a:cubicBezTo>
                  <a:cubicBezTo>
                    <a:pt x="1313" y="231"/>
                    <a:pt x="1668" y="208"/>
                    <a:pt x="2024" y="100"/>
                  </a:cubicBezTo>
                  <a:cubicBezTo>
                    <a:pt x="1922" y="26"/>
                    <a:pt x="1806" y="9"/>
                    <a:pt x="1685" y="9"/>
                  </a:cubicBezTo>
                  <a:cubicBezTo>
                    <a:pt x="1585" y="9"/>
                    <a:pt x="1481" y="21"/>
                    <a:pt x="1380" y="21"/>
                  </a:cubicBezTo>
                  <a:cubicBezTo>
                    <a:pt x="1348" y="21"/>
                    <a:pt x="1317" y="20"/>
                    <a:pt x="1286" y="17"/>
                  </a:cubicBezTo>
                  <a:cubicBezTo>
                    <a:pt x="1214" y="39"/>
                    <a:pt x="1139" y="47"/>
                    <a:pt x="1064" y="47"/>
                  </a:cubicBezTo>
                  <a:cubicBezTo>
                    <a:pt x="881" y="47"/>
                    <a:pt x="691"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5"/>
            <p:cNvSpPr/>
            <p:nvPr/>
          </p:nvSpPr>
          <p:spPr>
            <a:xfrm>
              <a:off x="5879600" y="1733000"/>
              <a:ext cx="34550" cy="13950"/>
            </a:xfrm>
            <a:custGeom>
              <a:avLst/>
              <a:gdLst/>
              <a:ahLst/>
              <a:cxnLst/>
              <a:rect l="l" t="t" r="r" b="b"/>
              <a:pathLst>
                <a:path w="1382" h="558" extrusionOk="0">
                  <a:moveTo>
                    <a:pt x="570" y="1"/>
                  </a:moveTo>
                  <a:cubicBezTo>
                    <a:pt x="414" y="1"/>
                    <a:pt x="256" y="34"/>
                    <a:pt x="95" y="99"/>
                  </a:cubicBezTo>
                  <a:cubicBezTo>
                    <a:pt x="24" y="159"/>
                    <a:pt x="0" y="218"/>
                    <a:pt x="24" y="313"/>
                  </a:cubicBezTo>
                  <a:lnTo>
                    <a:pt x="191" y="480"/>
                  </a:lnTo>
                  <a:cubicBezTo>
                    <a:pt x="280" y="536"/>
                    <a:pt x="369" y="558"/>
                    <a:pt x="461" y="558"/>
                  </a:cubicBezTo>
                  <a:cubicBezTo>
                    <a:pt x="565" y="558"/>
                    <a:pt x="672" y="530"/>
                    <a:pt x="786" y="492"/>
                  </a:cubicBezTo>
                  <a:lnTo>
                    <a:pt x="1036" y="492"/>
                  </a:lnTo>
                  <a:cubicBezTo>
                    <a:pt x="1381" y="361"/>
                    <a:pt x="1155" y="242"/>
                    <a:pt x="1036" y="99"/>
                  </a:cubicBezTo>
                  <a:cubicBezTo>
                    <a:pt x="881" y="34"/>
                    <a:pt x="726" y="1"/>
                    <a:pt x="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5"/>
            <p:cNvSpPr/>
            <p:nvPr/>
          </p:nvSpPr>
          <p:spPr>
            <a:xfrm>
              <a:off x="5332200" y="1731550"/>
              <a:ext cx="43600" cy="11500"/>
            </a:xfrm>
            <a:custGeom>
              <a:avLst/>
              <a:gdLst/>
              <a:ahLst/>
              <a:cxnLst/>
              <a:rect l="l" t="t" r="r" b="b"/>
              <a:pathLst>
                <a:path w="1744" h="460" extrusionOk="0">
                  <a:moveTo>
                    <a:pt x="824" y="1"/>
                  </a:moveTo>
                  <a:cubicBezTo>
                    <a:pt x="547" y="1"/>
                    <a:pt x="272" y="73"/>
                    <a:pt x="1" y="252"/>
                  </a:cubicBezTo>
                  <a:cubicBezTo>
                    <a:pt x="114" y="371"/>
                    <a:pt x="247" y="394"/>
                    <a:pt x="385" y="394"/>
                  </a:cubicBezTo>
                  <a:cubicBezTo>
                    <a:pt x="474" y="394"/>
                    <a:pt x="566" y="385"/>
                    <a:pt x="656" y="385"/>
                  </a:cubicBezTo>
                  <a:cubicBezTo>
                    <a:pt x="733" y="385"/>
                    <a:pt x="809" y="392"/>
                    <a:pt x="882" y="419"/>
                  </a:cubicBezTo>
                  <a:cubicBezTo>
                    <a:pt x="898" y="417"/>
                    <a:pt x="914" y="416"/>
                    <a:pt x="931" y="416"/>
                  </a:cubicBezTo>
                  <a:cubicBezTo>
                    <a:pt x="1050" y="416"/>
                    <a:pt x="1176" y="460"/>
                    <a:pt x="1304" y="460"/>
                  </a:cubicBezTo>
                  <a:cubicBezTo>
                    <a:pt x="1381" y="460"/>
                    <a:pt x="1459" y="444"/>
                    <a:pt x="1536" y="395"/>
                  </a:cubicBezTo>
                  <a:cubicBezTo>
                    <a:pt x="1573" y="404"/>
                    <a:pt x="1603" y="408"/>
                    <a:pt x="1628" y="408"/>
                  </a:cubicBezTo>
                  <a:cubicBezTo>
                    <a:pt x="1734" y="408"/>
                    <a:pt x="1744" y="330"/>
                    <a:pt x="1715" y="205"/>
                  </a:cubicBezTo>
                  <a:cubicBezTo>
                    <a:pt x="1415" y="82"/>
                    <a:pt x="1118"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5"/>
            <p:cNvSpPr/>
            <p:nvPr/>
          </p:nvSpPr>
          <p:spPr>
            <a:xfrm>
              <a:off x="5884350" y="2049700"/>
              <a:ext cx="50325" cy="7250"/>
            </a:xfrm>
            <a:custGeom>
              <a:avLst/>
              <a:gdLst/>
              <a:ahLst/>
              <a:cxnLst/>
              <a:rect l="l" t="t" r="r" b="b"/>
              <a:pathLst>
                <a:path w="2013" h="290" extrusionOk="0">
                  <a:moveTo>
                    <a:pt x="1652" y="1"/>
                  </a:moveTo>
                  <a:cubicBezTo>
                    <a:pt x="1597" y="1"/>
                    <a:pt x="1543" y="4"/>
                    <a:pt x="1489" y="4"/>
                  </a:cubicBezTo>
                  <a:lnTo>
                    <a:pt x="1" y="4"/>
                  </a:lnTo>
                  <a:cubicBezTo>
                    <a:pt x="96" y="135"/>
                    <a:pt x="215" y="162"/>
                    <a:pt x="340" y="162"/>
                  </a:cubicBezTo>
                  <a:cubicBezTo>
                    <a:pt x="427" y="162"/>
                    <a:pt x="516" y="149"/>
                    <a:pt x="602" y="149"/>
                  </a:cubicBezTo>
                  <a:cubicBezTo>
                    <a:pt x="641" y="149"/>
                    <a:pt x="678" y="151"/>
                    <a:pt x="715" y="159"/>
                  </a:cubicBezTo>
                  <a:cubicBezTo>
                    <a:pt x="763" y="206"/>
                    <a:pt x="798" y="230"/>
                    <a:pt x="858" y="266"/>
                  </a:cubicBezTo>
                  <a:cubicBezTo>
                    <a:pt x="917" y="278"/>
                    <a:pt x="977" y="290"/>
                    <a:pt x="1037" y="290"/>
                  </a:cubicBezTo>
                  <a:cubicBezTo>
                    <a:pt x="1096" y="278"/>
                    <a:pt x="1156" y="278"/>
                    <a:pt x="1215" y="266"/>
                  </a:cubicBezTo>
                  <a:cubicBezTo>
                    <a:pt x="1322" y="218"/>
                    <a:pt x="1453" y="230"/>
                    <a:pt x="1560" y="159"/>
                  </a:cubicBezTo>
                  <a:cubicBezTo>
                    <a:pt x="1715" y="147"/>
                    <a:pt x="1858" y="147"/>
                    <a:pt x="2013" y="135"/>
                  </a:cubicBezTo>
                  <a:cubicBezTo>
                    <a:pt x="1904" y="18"/>
                    <a:pt x="1779" y="1"/>
                    <a:pt x="16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5"/>
            <p:cNvSpPr/>
            <p:nvPr/>
          </p:nvSpPr>
          <p:spPr>
            <a:xfrm>
              <a:off x="6013525" y="1926725"/>
              <a:ext cx="32775" cy="12350"/>
            </a:xfrm>
            <a:custGeom>
              <a:avLst/>
              <a:gdLst/>
              <a:ahLst/>
              <a:cxnLst/>
              <a:rect l="l" t="t" r="r" b="b"/>
              <a:pathLst>
                <a:path w="1311" h="494" extrusionOk="0">
                  <a:moveTo>
                    <a:pt x="914" y="0"/>
                  </a:moveTo>
                  <a:cubicBezTo>
                    <a:pt x="847" y="0"/>
                    <a:pt x="781" y="20"/>
                    <a:pt x="715" y="77"/>
                  </a:cubicBezTo>
                  <a:cubicBezTo>
                    <a:pt x="619" y="151"/>
                    <a:pt x="519" y="184"/>
                    <a:pt x="414" y="184"/>
                  </a:cubicBezTo>
                  <a:cubicBezTo>
                    <a:pt x="349" y="184"/>
                    <a:pt x="283" y="171"/>
                    <a:pt x="215" y="149"/>
                  </a:cubicBezTo>
                  <a:cubicBezTo>
                    <a:pt x="191" y="172"/>
                    <a:pt x="180" y="184"/>
                    <a:pt x="144" y="196"/>
                  </a:cubicBezTo>
                  <a:cubicBezTo>
                    <a:pt x="96" y="291"/>
                    <a:pt x="37" y="387"/>
                    <a:pt x="1" y="482"/>
                  </a:cubicBezTo>
                  <a:cubicBezTo>
                    <a:pt x="108" y="471"/>
                    <a:pt x="215" y="465"/>
                    <a:pt x="324" y="465"/>
                  </a:cubicBezTo>
                  <a:cubicBezTo>
                    <a:pt x="458" y="465"/>
                    <a:pt x="595" y="474"/>
                    <a:pt x="739" y="494"/>
                  </a:cubicBezTo>
                  <a:cubicBezTo>
                    <a:pt x="906" y="327"/>
                    <a:pt x="1311" y="482"/>
                    <a:pt x="1311" y="77"/>
                  </a:cubicBezTo>
                  <a:cubicBezTo>
                    <a:pt x="1170" y="69"/>
                    <a:pt x="1040" y="0"/>
                    <a:pt x="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5"/>
            <p:cNvSpPr/>
            <p:nvPr/>
          </p:nvSpPr>
          <p:spPr>
            <a:xfrm>
              <a:off x="5313450" y="1825500"/>
              <a:ext cx="25325" cy="11850"/>
            </a:xfrm>
            <a:custGeom>
              <a:avLst/>
              <a:gdLst/>
              <a:ahLst/>
              <a:cxnLst/>
              <a:rect l="l" t="t" r="r" b="b"/>
              <a:pathLst>
                <a:path w="1013" h="474" extrusionOk="0">
                  <a:moveTo>
                    <a:pt x="744" y="0"/>
                  </a:moveTo>
                  <a:cubicBezTo>
                    <a:pt x="643" y="0"/>
                    <a:pt x="542" y="28"/>
                    <a:pt x="441" y="66"/>
                  </a:cubicBezTo>
                  <a:lnTo>
                    <a:pt x="167" y="197"/>
                  </a:lnTo>
                  <a:cubicBezTo>
                    <a:pt x="96" y="233"/>
                    <a:pt x="36" y="292"/>
                    <a:pt x="0" y="376"/>
                  </a:cubicBezTo>
                  <a:cubicBezTo>
                    <a:pt x="109" y="448"/>
                    <a:pt x="219" y="474"/>
                    <a:pt x="329" y="474"/>
                  </a:cubicBezTo>
                  <a:cubicBezTo>
                    <a:pt x="510" y="474"/>
                    <a:pt x="692" y="404"/>
                    <a:pt x="870" y="352"/>
                  </a:cubicBezTo>
                  <a:cubicBezTo>
                    <a:pt x="929" y="257"/>
                    <a:pt x="977" y="173"/>
                    <a:pt x="1013" y="78"/>
                  </a:cubicBezTo>
                  <a:cubicBezTo>
                    <a:pt x="923" y="22"/>
                    <a:pt x="834"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5"/>
            <p:cNvSpPr/>
            <p:nvPr/>
          </p:nvSpPr>
          <p:spPr>
            <a:xfrm>
              <a:off x="6185275" y="1928050"/>
              <a:ext cx="23850" cy="13650"/>
            </a:xfrm>
            <a:custGeom>
              <a:avLst/>
              <a:gdLst/>
              <a:ahLst/>
              <a:cxnLst/>
              <a:rect l="l" t="t" r="r" b="b"/>
              <a:pathLst>
                <a:path w="954" h="546" extrusionOk="0">
                  <a:moveTo>
                    <a:pt x="430" y="0"/>
                  </a:moveTo>
                  <a:cubicBezTo>
                    <a:pt x="299" y="12"/>
                    <a:pt x="156" y="12"/>
                    <a:pt x="1" y="24"/>
                  </a:cubicBezTo>
                  <a:cubicBezTo>
                    <a:pt x="1" y="72"/>
                    <a:pt x="1" y="107"/>
                    <a:pt x="13" y="155"/>
                  </a:cubicBezTo>
                  <a:cubicBezTo>
                    <a:pt x="120" y="179"/>
                    <a:pt x="215" y="238"/>
                    <a:pt x="215" y="322"/>
                  </a:cubicBezTo>
                  <a:cubicBezTo>
                    <a:pt x="222" y="478"/>
                    <a:pt x="252" y="545"/>
                    <a:pt x="310" y="545"/>
                  </a:cubicBezTo>
                  <a:cubicBezTo>
                    <a:pt x="353" y="545"/>
                    <a:pt x="412" y="507"/>
                    <a:pt x="489" y="441"/>
                  </a:cubicBezTo>
                  <a:cubicBezTo>
                    <a:pt x="549" y="381"/>
                    <a:pt x="644" y="334"/>
                    <a:pt x="715" y="298"/>
                  </a:cubicBezTo>
                  <a:cubicBezTo>
                    <a:pt x="953" y="298"/>
                    <a:pt x="953" y="179"/>
                    <a:pt x="846" y="12"/>
                  </a:cubicBezTo>
                  <a:cubicBezTo>
                    <a:pt x="763" y="0"/>
                    <a:pt x="656" y="0"/>
                    <a:pt x="572" y="0"/>
                  </a:cubicBezTo>
                  <a:cubicBezTo>
                    <a:pt x="572" y="12"/>
                    <a:pt x="549" y="24"/>
                    <a:pt x="525" y="36"/>
                  </a:cubicBezTo>
                  <a:cubicBezTo>
                    <a:pt x="489" y="36"/>
                    <a:pt x="465" y="36"/>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5"/>
            <p:cNvSpPr/>
            <p:nvPr/>
          </p:nvSpPr>
          <p:spPr>
            <a:xfrm>
              <a:off x="5394700" y="1994425"/>
              <a:ext cx="25850" cy="11675"/>
            </a:xfrm>
            <a:custGeom>
              <a:avLst/>
              <a:gdLst/>
              <a:ahLst/>
              <a:cxnLst/>
              <a:rect l="l" t="t" r="r" b="b"/>
              <a:pathLst>
                <a:path w="1034" h="467" extrusionOk="0">
                  <a:moveTo>
                    <a:pt x="842" y="1"/>
                  </a:moveTo>
                  <a:cubicBezTo>
                    <a:pt x="792" y="1"/>
                    <a:pt x="730" y="12"/>
                    <a:pt x="656" y="36"/>
                  </a:cubicBezTo>
                  <a:cubicBezTo>
                    <a:pt x="560" y="36"/>
                    <a:pt x="453" y="48"/>
                    <a:pt x="370" y="48"/>
                  </a:cubicBezTo>
                  <a:cubicBezTo>
                    <a:pt x="363" y="49"/>
                    <a:pt x="355" y="49"/>
                    <a:pt x="348" y="49"/>
                  </a:cubicBezTo>
                  <a:cubicBezTo>
                    <a:pt x="283" y="49"/>
                    <a:pt x="226" y="19"/>
                    <a:pt x="166" y="19"/>
                  </a:cubicBezTo>
                  <a:cubicBezTo>
                    <a:pt x="136" y="19"/>
                    <a:pt x="105" y="26"/>
                    <a:pt x="72" y="48"/>
                  </a:cubicBezTo>
                  <a:cubicBezTo>
                    <a:pt x="25" y="96"/>
                    <a:pt x="1" y="143"/>
                    <a:pt x="1" y="203"/>
                  </a:cubicBezTo>
                  <a:cubicBezTo>
                    <a:pt x="1" y="262"/>
                    <a:pt x="25" y="298"/>
                    <a:pt x="72" y="346"/>
                  </a:cubicBezTo>
                  <a:cubicBezTo>
                    <a:pt x="218" y="429"/>
                    <a:pt x="383" y="467"/>
                    <a:pt x="550" y="467"/>
                  </a:cubicBezTo>
                  <a:cubicBezTo>
                    <a:pt x="573" y="467"/>
                    <a:pt x="597" y="466"/>
                    <a:pt x="620" y="465"/>
                  </a:cubicBezTo>
                  <a:cubicBezTo>
                    <a:pt x="715" y="417"/>
                    <a:pt x="846" y="429"/>
                    <a:pt x="953" y="334"/>
                  </a:cubicBezTo>
                  <a:cubicBezTo>
                    <a:pt x="1034" y="110"/>
                    <a:pt x="993" y="1"/>
                    <a:pt x="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5"/>
            <p:cNvSpPr/>
            <p:nvPr/>
          </p:nvSpPr>
          <p:spPr>
            <a:xfrm>
              <a:off x="5503950" y="1905725"/>
              <a:ext cx="29800" cy="11500"/>
            </a:xfrm>
            <a:custGeom>
              <a:avLst/>
              <a:gdLst/>
              <a:ahLst/>
              <a:cxnLst/>
              <a:rect l="l" t="t" r="r" b="b"/>
              <a:pathLst>
                <a:path w="1192" h="460" extrusionOk="0">
                  <a:moveTo>
                    <a:pt x="1155" y="0"/>
                  </a:moveTo>
                  <a:lnTo>
                    <a:pt x="1155" y="0"/>
                  </a:lnTo>
                  <a:cubicBezTo>
                    <a:pt x="808" y="53"/>
                    <a:pt x="489" y="161"/>
                    <a:pt x="141" y="161"/>
                  </a:cubicBezTo>
                  <a:cubicBezTo>
                    <a:pt x="94" y="161"/>
                    <a:pt x="48" y="159"/>
                    <a:pt x="0" y="155"/>
                  </a:cubicBezTo>
                  <a:lnTo>
                    <a:pt x="0" y="155"/>
                  </a:lnTo>
                  <a:cubicBezTo>
                    <a:pt x="48" y="262"/>
                    <a:pt x="108" y="358"/>
                    <a:pt x="155" y="441"/>
                  </a:cubicBezTo>
                  <a:cubicBezTo>
                    <a:pt x="210" y="454"/>
                    <a:pt x="263" y="459"/>
                    <a:pt x="315" y="459"/>
                  </a:cubicBezTo>
                  <a:cubicBezTo>
                    <a:pt x="549" y="459"/>
                    <a:pt x="767" y="349"/>
                    <a:pt x="1001" y="310"/>
                  </a:cubicBezTo>
                  <a:cubicBezTo>
                    <a:pt x="1120" y="262"/>
                    <a:pt x="1191" y="191"/>
                    <a:pt x="1132" y="36"/>
                  </a:cubicBezTo>
                  <a:lnTo>
                    <a:pt x="1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5"/>
            <p:cNvSpPr/>
            <p:nvPr/>
          </p:nvSpPr>
          <p:spPr>
            <a:xfrm>
              <a:off x="5717675" y="2081925"/>
              <a:ext cx="48825" cy="7475"/>
            </a:xfrm>
            <a:custGeom>
              <a:avLst/>
              <a:gdLst/>
              <a:ahLst/>
              <a:cxnLst/>
              <a:rect l="l" t="t" r="r" b="b"/>
              <a:pathLst>
                <a:path w="1953" h="299" extrusionOk="0">
                  <a:moveTo>
                    <a:pt x="1631" y="1"/>
                  </a:moveTo>
                  <a:cubicBezTo>
                    <a:pt x="1096" y="1"/>
                    <a:pt x="584" y="13"/>
                    <a:pt x="48" y="13"/>
                  </a:cubicBezTo>
                  <a:cubicBezTo>
                    <a:pt x="0" y="72"/>
                    <a:pt x="0" y="108"/>
                    <a:pt x="72" y="132"/>
                  </a:cubicBezTo>
                  <a:cubicBezTo>
                    <a:pt x="188" y="202"/>
                    <a:pt x="312" y="220"/>
                    <a:pt x="438" y="220"/>
                  </a:cubicBezTo>
                  <a:cubicBezTo>
                    <a:pt x="574" y="220"/>
                    <a:pt x="712" y="199"/>
                    <a:pt x="848" y="199"/>
                  </a:cubicBezTo>
                  <a:cubicBezTo>
                    <a:pt x="975" y="199"/>
                    <a:pt x="1098" y="217"/>
                    <a:pt x="1215" y="287"/>
                  </a:cubicBezTo>
                  <a:cubicBezTo>
                    <a:pt x="1250" y="298"/>
                    <a:pt x="1298" y="298"/>
                    <a:pt x="1334" y="298"/>
                  </a:cubicBezTo>
                  <a:cubicBezTo>
                    <a:pt x="1396" y="227"/>
                    <a:pt x="1478" y="214"/>
                    <a:pt x="1563" y="214"/>
                  </a:cubicBezTo>
                  <a:cubicBezTo>
                    <a:pt x="1610" y="214"/>
                    <a:pt x="1658" y="218"/>
                    <a:pt x="1704" y="218"/>
                  </a:cubicBezTo>
                  <a:cubicBezTo>
                    <a:pt x="1799" y="218"/>
                    <a:pt x="1888" y="202"/>
                    <a:pt x="1953" y="108"/>
                  </a:cubicBezTo>
                  <a:cubicBezTo>
                    <a:pt x="1858" y="13"/>
                    <a:pt x="1750" y="13"/>
                    <a:pt x="1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5"/>
            <p:cNvSpPr/>
            <p:nvPr/>
          </p:nvSpPr>
          <p:spPr>
            <a:xfrm>
              <a:off x="6069500" y="1776550"/>
              <a:ext cx="29775" cy="11575"/>
            </a:xfrm>
            <a:custGeom>
              <a:avLst/>
              <a:gdLst/>
              <a:ahLst/>
              <a:cxnLst/>
              <a:rect l="l" t="t" r="r" b="b"/>
              <a:pathLst>
                <a:path w="1191" h="463" extrusionOk="0">
                  <a:moveTo>
                    <a:pt x="714" y="0"/>
                  </a:moveTo>
                  <a:cubicBezTo>
                    <a:pt x="489" y="0"/>
                    <a:pt x="264" y="18"/>
                    <a:pt x="48" y="60"/>
                  </a:cubicBezTo>
                  <a:cubicBezTo>
                    <a:pt x="0" y="119"/>
                    <a:pt x="0" y="179"/>
                    <a:pt x="36" y="238"/>
                  </a:cubicBezTo>
                  <a:cubicBezTo>
                    <a:pt x="108" y="357"/>
                    <a:pt x="227" y="417"/>
                    <a:pt x="358" y="441"/>
                  </a:cubicBezTo>
                  <a:cubicBezTo>
                    <a:pt x="421" y="454"/>
                    <a:pt x="484" y="463"/>
                    <a:pt x="546" y="463"/>
                  </a:cubicBezTo>
                  <a:cubicBezTo>
                    <a:pt x="647" y="463"/>
                    <a:pt x="745" y="440"/>
                    <a:pt x="834" y="381"/>
                  </a:cubicBezTo>
                  <a:lnTo>
                    <a:pt x="917" y="310"/>
                  </a:lnTo>
                  <a:lnTo>
                    <a:pt x="1191" y="24"/>
                  </a:lnTo>
                  <a:cubicBezTo>
                    <a:pt x="1033" y="9"/>
                    <a:pt x="873"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5"/>
            <p:cNvSpPr/>
            <p:nvPr/>
          </p:nvSpPr>
          <p:spPr>
            <a:xfrm>
              <a:off x="6203150" y="1928050"/>
              <a:ext cx="17875" cy="12600"/>
            </a:xfrm>
            <a:custGeom>
              <a:avLst/>
              <a:gdLst/>
              <a:ahLst/>
              <a:cxnLst/>
              <a:rect l="l" t="t" r="r" b="b"/>
              <a:pathLst>
                <a:path w="715" h="504" extrusionOk="0">
                  <a:moveTo>
                    <a:pt x="429" y="0"/>
                  </a:moveTo>
                  <a:cubicBezTo>
                    <a:pt x="334" y="12"/>
                    <a:pt x="238" y="12"/>
                    <a:pt x="131" y="12"/>
                  </a:cubicBezTo>
                  <a:cubicBezTo>
                    <a:pt x="155" y="131"/>
                    <a:pt x="107" y="238"/>
                    <a:pt x="0" y="298"/>
                  </a:cubicBezTo>
                  <a:cubicBezTo>
                    <a:pt x="17" y="464"/>
                    <a:pt x="90" y="504"/>
                    <a:pt x="178" y="504"/>
                  </a:cubicBezTo>
                  <a:cubicBezTo>
                    <a:pt x="260" y="504"/>
                    <a:pt x="354" y="470"/>
                    <a:pt x="427" y="470"/>
                  </a:cubicBezTo>
                  <a:cubicBezTo>
                    <a:pt x="445" y="470"/>
                    <a:pt x="462" y="472"/>
                    <a:pt x="477" y="477"/>
                  </a:cubicBezTo>
                  <a:cubicBezTo>
                    <a:pt x="498" y="483"/>
                    <a:pt x="517" y="486"/>
                    <a:pt x="535" y="486"/>
                  </a:cubicBezTo>
                  <a:cubicBezTo>
                    <a:pt x="675" y="486"/>
                    <a:pt x="704" y="291"/>
                    <a:pt x="715" y="143"/>
                  </a:cubicBezTo>
                  <a:cubicBezTo>
                    <a:pt x="596" y="131"/>
                    <a:pt x="488" y="119"/>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5"/>
            <p:cNvSpPr/>
            <p:nvPr/>
          </p:nvSpPr>
          <p:spPr>
            <a:xfrm>
              <a:off x="5370600" y="1731275"/>
              <a:ext cx="29200" cy="13250"/>
            </a:xfrm>
            <a:custGeom>
              <a:avLst/>
              <a:gdLst/>
              <a:ahLst/>
              <a:cxnLst/>
              <a:rect l="l" t="t" r="r" b="b"/>
              <a:pathLst>
                <a:path w="1168" h="530" extrusionOk="0">
                  <a:moveTo>
                    <a:pt x="699" y="0"/>
                  </a:moveTo>
                  <a:cubicBezTo>
                    <a:pt x="520" y="0"/>
                    <a:pt x="339" y="105"/>
                    <a:pt x="155" y="263"/>
                  </a:cubicBezTo>
                  <a:cubicBezTo>
                    <a:pt x="120" y="323"/>
                    <a:pt x="60" y="370"/>
                    <a:pt x="0" y="430"/>
                  </a:cubicBezTo>
                  <a:cubicBezTo>
                    <a:pt x="108" y="504"/>
                    <a:pt x="217" y="529"/>
                    <a:pt x="327" y="529"/>
                  </a:cubicBezTo>
                  <a:cubicBezTo>
                    <a:pt x="576" y="529"/>
                    <a:pt x="829" y="399"/>
                    <a:pt x="1073" y="399"/>
                  </a:cubicBezTo>
                  <a:cubicBezTo>
                    <a:pt x="1105" y="399"/>
                    <a:pt x="1136" y="401"/>
                    <a:pt x="1167" y="406"/>
                  </a:cubicBezTo>
                  <a:lnTo>
                    <a:pt x="1167" y="275"/>
                  </a:lnTo>
                  <a:cubicBezTo>
                    <a:pt x="1012" y="80"/>
                    <a:pt x="856" y="0"/>
                    <a:pt x="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5"/>
            <p:cNvSpPr/>
            <p:nvPr/>
          </p:nvSpPr>
          <p:spPr>
            <a:xfrm>
              <a:off x="5607400" y="1906825"/>
              <a:ext cx="27550" cy="10475"/>
            </a:xfrm>
            <a:custGeom>
              <a:avLst/>
              <a:gdLst/>
              <a:ahLst/>
              <a:cxnLst/>
              <a:rect l="l" t="t" r="r" b="b"/>
              <a:pathLst>
                <a:path w="1102" h="419" extrusionOk="0">
                  <a:moveTo>
                    <a:pt x="904" y="0"/>
                  </a:moveTo>
                  <a:cubicBezTo>
                    <a:pt x="644" y="0"/>
                    <a:pt x="461" y="269"/>
                    <a:pt x="230" y="269"/>
                  </a:cubicBezTo>
                  <a:cubicBezTo>
                    <a:pt x="215" y="269"/>
                    <a:pt x="200" y="268"/>
                    <a:pt x="184" y="266"/>
                  </a:cubicBezTo>
                  <a:cubicBezTo>
                    <a:pt x="143" y="247"/>
                    <a:pt x="110" y="238"/>
                    <a:pt x="85" y="238"/>
                  </a:cubicBezTo>
                  <a:cubicBezTo>
                    <a:pt x="15" y="238"/>
                    <a:pt x="0" y="304"/>
                    <a:pt x="18" y="409"/>
                  </a:cubicBezTo>
                  <a:cubicBezTo>
                    <a:pt x="103" y="414"/>
                    <a:pt x="189" y="419"/>
                    <a:pt x="273" y="419"/>
                  </a:cubicBezTo>
                  <a:cubicBezTo>
                    <a:pt x="577" y="419"/>
                    <a:pt x="868" y="359"/>
                    <a:pt x="1101" y="52"/>
                  </a:cubicBezTo>
                  <a:cubicBezTo>
                    <a:pt x="1030" y="15"/>
                    <a:pt x="965"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5"/>
            <p:cNvSpPr/>
            <p:nvPr/>
          </p:nvSpPr>
          <p:spPr>
            <a:xfrm>
              <a:off x="5287550" y="1827375"/>
              <a:ext cx="30100" cy="9225"/>
            </a:xfrm>
            <a:custGeom>
              <a:avLst/>
              <a:gdLst/>
              <a:ahLst/>
              <a:cxnLst/>
              <a:rect l="l" t="t" r="r" b="b"/>
              <a:pathLst>
                <a:path w="1204" h="369" extrusionOk="0">
                  <a:moveTo>
                    <a:pt x="293" y="0"/>
                  </a:moveTo>
                  <a:cubicBezTo>
                    <a:pt x="208" y="0"/>
                    <a:pt x="132" y="25"/>
                    <a:pt x="72" y="74"/>
                  </a:cubicBezTo>
                  <a:cubicBezTo>
                    <a:pt x="24" y="122"/>
                    <a:pt x="1" y="182"/>
                    <a:pt x="13" y="241"/>
                  </a:cubicBezTo>
                  <a:cubicBezTo>
                    <a:pt x="48" y="265"/>
                    <a:pt x="60" y="289"/>
                    <a:pt x="84" y="301"/>
                  </a:cubicBezTo>
                  <a:cubicBezTo>
                    <a:pt x="121" y="294"/>
                    <a:pt x="159" y="291"/>
                    <a:pt x="196" y="291"/>
                  </a:cubicBezTo>
                  <a:cubicBezTo>
                    <a:pt x="389" y="291"/>
                    <a:pt x="582" y="368"/>
                    <a:pt x="771" y="368"/>
                  </a:cubicBezTo>
                  <a:cubicBezTo>
                    <a:pt x="860" y="368"/>
                    <a:pt x="949" y="351"/>
                    <a:pt x="1036" y="301"/>
                  </a:cubicBezTo>
                  <a:cubicBezTo>
                    <a:pt x="1084" y="241"/>
                    <a:pt x="1144" y="182"/>
                    <a:pt x="1203" y="122"/>
                  </a:cubicBezTo>
                  <a:cubicBezTo>
                    <a:pt x="1126" y="80"/>
                    <a:pt x="1047" y="68"/>
                    <a:pt x="967" y="68"/>
                  </a:cubicBezTo>
                  <a:cubicBezTo>
                    <a:pt x="850" y="68"/>
                    <a:pt x="732" y="95"/>
                    <a:pt x="619" y="95"/>
                  </a:cubicBezTo>
                  <a:cubicBezTo>
                    <a:pt x="523" y="95"/>
                    <a:pt x="430" y="75"/>
                    <a:pt x="346" y="3"/>
                  </a:cubicBezTo>
                  <a:cubicBezTo>
                    <a:pt x="328" y="1"/>
                    <a:pt x="311"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5"/>
            <p:cNvSpPr/>
            <p:nvPr/>
          </p:nvSpPr>
          <p:spPr>
            <a:xfrm>
              <a:off x="5686700" y="1873800"/>
              <a:ext cx="22650" cy="10450"/>
            </a:xfrm>
            <a:custGeom>
              <a:avLst/>
              <a:gdLst/>
              <a:ahLst/>
              <a:cxnLst/>
              <a:rect l="l" t="t" r="r" b="b"/>
              <a:pathLst>
                <a:path w="906" h="418" extrusionOk="0">
                  <a:moveTo>
                    <a:pt x="393" y="0"/>
                  </a:moveTo>
                  <a:cubicBezTo>
                    <a:pt x="261" y="0"/>
                    <a:pt x="130" y="45"/>
                    <a:pt x="1" y="158"/>
                  </a:cubicBezTo>
                  <a:cubicBezTo>
                    <a:pt x="29" y="311"/>
                    <a:pt x="89" y="417"/>
                    <a:pt x="221" y="417"/>
                  </a:cubicBezTo>
                  <a:cubicBezTo>
                    <a:pt x="254" y="417"/>
                    <a:pt x="291" y="411"/>
                    <a:pt x="334" y="396"/>
                  </a:cubicBezTo>
                  <a:cubicBezTo>
                    <a:pt x="513" y="337"/>
                    <a:pt x="668" y="289"/>
                    <a:pt x="870" y="289"/>
                  </a:cubicBezTo>
                  <a:cubicBezTo>
                    <a:pt x="906" y="242"/>
                    <a:pt x="894" y="206"/>
                    <a:pt x="870" y="158"/>
                  </a:cubicBezTo>
                  <a:cubicBezTo>
                    <a:pt x="713" y="67"/>
                    <a:pt x="553" y="0"/>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5"/>
            <p:cNvSpPr/>
            <p:nvPr/>
          </p:nvSpPr>
          <p:spPr>
            <a:xfrm>
              <a:off x="5725100" y="2056800"/>
              <a:ext cx="22950" cy="14450"/>
            </a:xfrm>
            <a:custGeom>
              <a:avLst/>
              <a:gdLst/>
              <a:ahLst/>
              <a:cxnLst/>
              <a:rect l="l" t="t" r="r" b="b"/>
              <a:pathLst>
                <a:path w="918" h="578" extrusionOk="0">
                  <a:moveTo>
                    <a:pt x="827" y="0"/>
                  </a:moveTo>
                  <a:cubicBezTo>
                    <a:pt x="661" y="0"/>
                    <a:pt x="510" y="54"/>
                    <a:pt x="358" y="125"/>
                  </a:cubicBezTo>
                  <a:cubicBezTo>
                    <a:pt x="418" y="399"/>
                    <a:pt x="1" y="327"/>
                    <a:pt x="48" y="577"/>
                  </a:cubicBezTo>
                  <a:cubicBezTo>
                    <a:pt x="239" y="565"/>
                    <a:pt x="441" y="565"/>
                    <a:pt x="632" y="565"/>
                  </a:cubicBezTo>
                  <a:cubicBezTo>
                    <a:pt x="608" y="303"/>
                    <a:pt x="846" y="208"/>
                    <a:pt x="918" y="6"/>
                  </a:cubicBezTo>
                  <a:cubicBezTo>
                    <a:pt x="887" y="2"/>
                    <a:pt x="857" y="0"/>
                    <a:pt x="8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5"/>
            <p:cNvSpPr/>
            <p:nvPr/>
          </p:nvSpPr>
          <p:spPr>
            <a:xfrm>
              <a:off x="5546800" y="2060050"/>
              <a:ext cx="38425" cy="12525"/>
            </a:xfrm>
            <a:custGeom>
              <a:avLst/>
              <a:gdLst/>
              <a:ahLst/>
              <a:cxnLst/>
              <a:rect l="l" t="t" r="r" b="b"/>
              <a:pathLst>
                <a:path w="1537" h="501" extrusionOk="0">
                  <a:moveTo>
                    <a:pt x="729" y="1"/>
                  </a:moveTo>
                  <a:cubicBezTo>
                    <a:pt x="486" y="1"/>
                    <a:pt x="245" y="54"/>
                    <a:pt x="1" y="150"/>
                  </a:cubicBezTo>
                  <a:cubicBezTo>
                    <a:pt x="69" y="165"/>
                    <a:pt x="139" y="170"/>
                    <a:pt x="210" y="170"/>
                  </a:cubicBezTo>
                  <a:cubicBezTo>
                    <a:pt x="359" y="170"/>
                    <a:pt x="511" y="147"/>
                    <a:pt x="661" y="147"/>
                  </a:cubicBezTo>
                  <a:cubicBezTo>
                    <a:pt x="827" y="147"/>
                    <a:pt x="991" y="175"/>
                    <a:pt x="1144" y="292"/>
                  </a:cubicBezTo>
                  <a:cubicBezTo>
                    <a:pt x="1146" y="292"/>
                    <a:pt x="1149" y="292"/>
                    <a:pt x="1151" y="292"/>
                  </a:cubicBezTo>
                  <a:cubicBezTo>
                    <a:pt x="1259" y="292"/>
                    <a:pt x="1253" y="500"/>
                    <a:pt x="1363" y="500"/>
                  </a:cubicBezTo>
                  <a:cubicBezTo>
                    <a:pt x="1390" y="500"/>
                    <a:pt x="1423" y="488"/>
                    <a:pt x="1465" y="459"/>
                  </a:cubicBezTo>
                  <a:cubicBezTo>
                    <a:pt x="1537" y="376"/>
                    <a:pt x="1537" y="269"/>
                    <a:pt x="1465" y="173"/>
                  </a:cubicBezTo>
                  <a:cubicBezTo>
                    <a:pt x="1215" y="54"/>
                    <a:pt x="971" y="1"/>
                    <a:pt x="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5"/>
            <p:cNvSpPr/>
            <p:nvPr/>
          </p:nvSpPr>
          <p:spPr>
            <a:xfrm>
              <a:off x="5559025" y="2010425"/>
              <a:ext cx="20250" cy="8750"/>
            </a:xfrm>
            <a:custGeom>
              <a:avLst/>
              <a:gdLst/>
              <a:ahLst/>
              <a:cxnLst/>
              <a:rect l="l" t="t" r="r" b="b"/>
              <a:pathLst>
                <a:path w="810" h="350" extrusionOk="0">
                  <a:moveTo>
                    <a:pt x="296" y="0"/>
                  </a:moveTo>
                  <a:cubicBezTo>
                    <a:pt x="257" y="0"/>
                    <a:pt x="218" y="1"/>
                    <a:pt x="179" y="3"/>
                  </a:cubicBezTo>
                  <a:cubicBezTo>
                    <a:pt x="83" y="3"/>
                    <a:pt x="0" y="63"/>
                    <a:pt x="24" y="182"/>
                  </a:cubicBezTo>
                  <a:cubicBezTo>
                    <a:pt x="35" y="281"/>
                    <a:pt x="87" y="350"/>
                    <a:pt x="189" y="350"/>
                  </a:cubicBezTo>
                  <a:cubicBezTo>
                    <a:pt x="197" y="350"/>
                    <a:pt x="206" y="349"/>
                    <a:pt x="214" y="349"/>
                  </a:cubicBezTo>
                  <a:cubicBezTo>
                    <a:pt x="322" y="337"/>
                    <a:pt x="405" y="337"/>
                    <a:pt x="500" y="313"/>
                  </a:cubicBezTo>
                  <a:cubicBezTo>
                    <a:pt x="655" y="289"/>
                    <a:pt x="810" y="241"/>
                    <a:pt x="810" y="39"/>
                  </a:cubicBezTo>
                  <a:cubicBezTo>
                    <a:pt x="635" y="20"/>
                    <a:pt x="468"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5"/>
            <p:cNvSpPr/>
            <p:nvPr/>
          </p:nvSpPr>
          <p:spPr>
            <a:xfrm>
              <a:off x="6006100" y="2031625"/>
              <a:ext cx="31275" cy="9750"/>
            </a:xfrm>
            <a:custGeom>
              <a:avLst/>
              <a:gdLst/>
              <a:ahLst/>
              <a:cxnLst/>
              <a:rect l="l" t="t" r="r" b="b"/>
              <a:pathLst>
                <a:path w="1251" h="390" extrusionOk="0">
                  <a:moveTo>
                    <a:pt x="989" y="1"/>
                  </a:moveTo>
                  <a:cubicBezTo>
                    <a:pt x="872" y="89"/>
                    <a:pt x="745" y="110"/>
                    <a:pt x="614" y="110"/>
                  </a:cubicBezTo>
                  <a:cubicBezTo>
                    <a:pt x="494" y="110"/>
                    <a:pt x="372" y="93"/>
                    <a:pt x="251" y="93"/>
                  </a:cubicBezTo>
                  <a:cubicBezTo>
                    <a:pt x="166" y="93"/>
                    <a:pt x="82" y="102"/>
                    <a:pt x="0" y="132"/>
                  </a:cubicBezTo>
                  <a:cubicBezTo>
                    <a:pt x="84" y="179"/>
                    <a:pt x="191" y="239"/>
                    <a:pt x="298" y="322"/>
                  </a:cubicBezTo>
                  <a:cubicBezTo>
                    <a:pt x="384" y="368"/>
                    <a:pt x="473" y="389"/>
                    <a:pt x="564" y="389"/>
                  </a:cubicBezTo>
                  <a:cubicBezTo>
                    <a:pt x="661" y="389"/>
                    <a:pt x="759" y="365"/>
                    <a:pt x="858" y="322"/>
                  </a:cubicBezTo>
                  <a:lnTo>
                    <a:pt x="1012" y="322"/>
                  </a:lnTo>
                  <a:cubicBezTo>
                    <a:pt x="1048" y="298"/>
                    <a:pt x="1108" y="298"/>
                    <a:pt x="1155" y="298"/>
                  </a:cubicBezTo>
                  <a:cubicBezTo>
                    <a:pt x="1250" y="120"/>
                    <a:pt x="1227"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5"/>
            <p:cNvSpPr/>
            <p:nvPr/>
          </p:nvSpPr>
          <p:spPr>
            <a:xfrm>
              <a:off x="5568550" y="1873525"/>
              <a:ext cx="25325" cy="8775"/>
            </a:xfrm>
            <a:custGeom>
              <a:avLst/>
              <a:gdLst/>
              <a:ahLst/>
              <a:cxnLst/>
              <a:rect l="l" t="t" r="r" b="b"/>
              <a:pathLst>
                <a:path w="1013" h="351" extrusionOk="0">
                  <a:moveTo>
                    <a:pt x="507" y="1"/>
                  </a:moveTo>
                  <a:cubicBezTo>
                    <a:pt x="331" y="1"/>
                    <a:pt x="159" y="29"/>
                    <a:pt x="0" y="157"/>
                  </a:cubicBezTo>
                  <a:cubicBezTo>
                    <a:pt x="95" y="169"/>
                    <a:pt x="191" y="169"/>
                    <a:pt x="298" y="169"/>
                  </a:cubicBezTo>
                  <a:cubicBezTo>
                    <a:pt x="390" y="312"/>
                    <a:pt x="498" y="351"/>
                    <a:pt x="615" y="351"/>
                  </a:cubicBezTo>
                  <a:cubicBezTo>
                    <a:pt x="740" y="351"/>
                    <a:pt x="876" y="306"/>
                    <a:pt x="1012" y="300"/>
                  </a:cubicBezTo>
                  <a:lnTo>
                    <a:pt x="1012" y="14"/>
                  </a:lnTo>
                  <a:cubicBezTo>
                    <a:pt x="981" y="17"/>
                    <a:pt x="949" y="17"/>
                    <a:pt x="917" y="17"/>
                  </a:cubicBezTo>
                  <a:cubicBezTo>
                    <a:pt x="780" y="17"/>
                    <a:pt x="642" y="1"/>
                    <a:pt x="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5"/>
            <p:cNvSpPr/>
            <p:nvPr/>
          </p:nvSpPr>
          <p:spPr>
            <a:xfrm>
              <a:off x="6050750" y="1952750"/>
              <a:ext cx="20850" cy="11000"/>
            </a:xfrm>
            <a:custGeom>
              <a:avLst/>
              <a:gdLst/>
              <a:ahLst/>
              <a:cxnLst/>
              <a:rect l="l" t="t" r="r" b="b"/>
              <a:pathLst>
                <a:path w="834" h="440" extrusionOk="0">
                  <a:moveTo>
                    <a:pt x="84" y="1"/>
                  </a:moveTo>
                  <a:cubicBezTo>
                    <a:pt x="0" y="96"/>
                    <a:pt x="0" y="203"/>
                    <a:pt x="84" y="286"/>
                  </a:cubicBezTo>
                  <a:cubicBezTo>
                    <a:pt x="234" y="365"/>
                    <a:pt x="380" y="440"/>
                    <a:pt x="530" y="440"/>
                  </a:cubicBezTo>
                  <a:cubicBezTo>
                    <a:pt x="629" y="440"/>
                    <a:pt x="730" y="407"/>
                    <a:pt x="834" y="322"/>
                  </a:cubicBezTo>
                  <a:cubicBezTo>
                    <a:pt x="810" y="203"/>
                    <a:pt x="750" y="96"/>
                    <a:pt x="667" y="24"/>
                  </a:cubicBezTo>
                  <a:cubicBezTo>
                    <a:pt x="477" y="1"/>
                    <a:pt x="274"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5"/>
            <p:cNvSpPr/>
            <p:nvPr/>
          </p:nvSpPr>
          <p:spPr>
            <a:xfrm>
              <a:off x="6056100" y="1777725"/>
              <a:ext cx="23850" cy="14025"/>
            </a:xfrm>
            <a:custGeom>
              <a:avLst/>
              <a:gdLst/>
              <a:ahLst/>
              <a:cxnLst/>
              <a:rect l="l" t="t" r="r" b="b"/>
              <a:pathLst>
                <a:path w="954" h="561" extrusionOk="0">
                  <a:moveTo>
                    <a:pt x="453" y="1"/>
                  </a:moveTo>
                  <a:cubicBezTo>
                    <a:pt x="298" y="1"/>
                    <a:pt x="155" y="13"/>
                    <a:pt x="1" y="13"/>
                  </a:cubicBezTo>
                  <a:cubicBezTo>
                    <a:pt x="84" y="132"/>
                    <a:pt x="167" y="251"/>
                    <a:pt x="143" y="394"/>
                  </a:cubicBezTo>
                  <a:cubicBezTo>
                    <a:pt x="155" y="429"/>
                    <a:pt x="167" y="441"/>
                    <a:pt x="179" y="477"/>
                  </a:cubicBezTo>
                  <a:cubicBezTo>
                    <a:pt x="241" y="526"/>
                    <a:pt x="307" y="538"/>
                    <a:pt x="374" y="538"/>
                  </a:cubicBezTo>
                  <a:cubicBezTo>
                    <a:pt x="441" y="538"/>
                    <a:pt x="510" y="525"/>
                    <a:pt x="577" y="525"/>
                  </a:cubicBezTo>
                  <a:cubicBezTo>
                    <a:pt x="620" y="525"/>
                    <a:pt x="662" y="531"/>
                    <a:pt x="703" y="548"/>
                  </a:cubicBezTo>
                  <a:cubicBezTo>
                    <a:pt x="763" y="548"/>
                    <a:pt x="810" y="560"/>
                    <a:pt x="870" y="560"/>
                  </a:cubicBezTo>
                  <a:cubicBezTo>
                    <a:pt x="941" y="477"/>
                    <a:pt x="953" y="370"/>
                    <a:pt x="870" y="275"/>
                  </a:cubicBezTo>
                  <a:cubicBezTo>
                    <a:pt x="774" y="215"/>
                    <a:pt x="667" y="179"/>
                    <a:pt x="584" y="132"/>
                  </a:cubicBezTo>
                  <a:cubicBezTo>
                    <a:pt x="501" y="132"/>
                    <a:pt x="501" y="24"/>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5"/>
            <p:cNvSpPr/>
            <p:nvPr/>
          </p:nvSpPr>
          <p:spPr>
            <a:xfrm>
              <a:off x="6031400" y="1927650"/>
              <a:ext cx="21450" cy="10550"/>
            </a:xfrm>
            <a:custGeom>
              <a:avLst/>
              <a:gdLst/>
              <a:ahLst/>
              <a:cxnLst/>
              <a:rect l="l" t="t" r="r" b="b"/>
              <a:pathLst>
                <a:path w="858" h="422" extrusionOk="0">
                  <a:moveTo>
                    <a:pt x="628" y="1"/>
                  </a:moveTo>
                  <a:cubicBezTo>
                    <a:pt x="606" y="1"/>
                    <a:pt x="583" y="2"/>
                    <a:pt x="560" y="4"/>
                  </a:cubicBezTo>
                  <a:cubicBezTo>
                    <a:pt x="369" y="159"/>
                    <a:pt x="191" y="290"/>
                    <a:pt x="0" y="421"/>
                  </a:cubicBezTo>
                  <a:cubicBezTo>
                    <a:pt x="298" y="421"/>
                    <a:pt x="572" y="409"/>
                    <a:pt x="858" y="409"/>
                  </a:cubicBezTo>
                  <a:lnTo>
                    <a:pt x="858" y="112"/>
                  </a:lnTo>
                  <a:cubicBezTo>
                    <a:pt x="800" y="25"/>
                    <a:pt x="719" y="1"/>
                    <a:pt x="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5"/>
            <p:cNvSpPr/>
            <p:nvPr/>
          </p:nvSpPr>
          <p:spPr>
            <a:xfrm>
              <a:off x="5905200" y="1734050"/>
              <a:ext cx="22625" cy="14600"/>
            </a:xfrm>
            <a:custGeom>
              <a:avLst/>
              <a:gdLst/>
              <a:ahLst/>
              <a:cxnLst/>
              <a:rect l="l" t="t" r="r" b="b"/>
              <a:pathLst>
                <a:path w="905" h="584" extrusionOk="0">
                  <a:moveTo>
                    <a:pt x="377" y="0"/>
                  </a:moveTo>
                  <a:cubicBezTo>
                    <a:pt x="248" y="0"/>
                    <a:pt x="124" y="45"/>
                    <a:pt x="12" y="164"/>
                  </a:cubicBezTo>
                  <a:cubicBezTo>
                    <a:pt x="48" y="259"/>
                    <a:pt x="155" y="355"/>
                    <a:pt x="0" y="450"/>
                  </a:cubicBezTo>
                  <a:cubicBezTo>
                    <a:pt x="149" y="539"/>
                    <a:pt x="301" y="584"/>
                    <a:pt x="453" y="584"/>
                  </a:cubicBezTo>
                  <a:cubicBezTo>
                    <a:pt x="604" y="584"/>
                    <a:pt x="756" y="539"/>
                    <a:pt x="905" y="450"/>
                  </a:cubicBezTo>
                  <a:cubicBezTo>
                    <a:pt x="905" y="319"/>
                    <a:pt x="453" y="438"/>
                    <a:pt x="738" y="152"/>
                  </a:cubicBezTo>
                  <a:cubicBezTo>
                    <a:pt x="750" y="152"/>
                    <a:pt x="691" y="93"/>
                    <a:pt x="655" y="57"/>
                  </a:cubicBezTo>
                  <a:cubicBezTo>
                    <a:pt x="562" y="23"/>
                    <a:pt x="46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5"/>
            <p:cNvSpPr/>
            <p:nvPr/>
          </p:nvSpPr>
          <p:spPr>
            <a:xfrm>
              <a:off x="5880175" y="2019350"/>
              <a:ext cx="17300" cy="12300"/>
            </a:xfrm>
            <a:custGeom>
              <a:avLst/>
              <a:gdLst/>
              <a:ahLst/>
              <a:cxnLst/>
              <a:rect l="l" t="t" r="r" b="b"/>
              <a:pathLst>
                <a:path w="692" h="492" extrusionOk="0">
                  <a:moveTo>
                    <a:pt x="147" y="1"/>
                  </a:moveTo>
                  <a:cubicBezTo>
                    <a:pt x="100" y="1"/>
                    <a:pt x="51" y="11"/>
                    <a:pt x="1" y="39"/>
                  </a:cubicBezTo>
                  <a:cubicBezTo>
                    <a:pt x="1" y="158"/>
                    <a:pt x="13" y="254"/>
                    <a:pt x="13" y="361"/>
                  </a:cubicBezTo>
                  <a:cubicBezTo>
                    <a:pt x="132" y="373"/>
                    <a:pt x="239" y="396"/>
                    <a:pt x="311" y="492"/>
                  </a:cubicBezTo>
                  <a:lnTo>
                    <a:pt x="453" y="492"/>
                  </a:lnTo>
                  <a:cubicBezTo>
                    <a:pt x="489" y="456"/>
                    <a:pt x="549" y="408"/>
                    <a:pt x="596" y="361"/>
                  </a:cubicBezTo>
                  <a:cubicBezTo>
                    <a:pt x="692" y="254"/>
                    <a:pt x="692" y="170"/>
                    <a:pt x="596" y="63"/>
                  </a:cubicBezTo>
                  <a:cubicBezTo>
                    <a:pt x="569" y="71"/>
                    <a:pt x="543" y="74"/>
                    <a:pt x="516" y="74"/>
                  </a:cubicBezTo>
                  <a:cubicBezTo>
                    <a:pt x="392" y="74"/>
                    <a:pt x="274"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5"/>
            <p:cNvSpPr/>
            <p:nvPr/>
          </p:nvSpPr>
          <p:spPr>
            <a:xfrm>
              <a:off x="5715000" y="1770300"/>
              <a:ext cx="41375" cy="6725"/>
            </a:xfrm>
            <a:custGeom>
              <a:avLst/>
              <a:gdLst/>
              <a:ahLst/>
              <a:cxnLst/>
              <a:rect l="l" t="t" r="r" b="b"/>
              <a:pathLst>
                <a:path w="1655" h="269" extrusionOk="0">
                  <a:moveTo>
                    <a:pt x="1619" y="0"/>
                  </a:moveTo>
                  <a:cubicBezTo>
                    <a:pt x="1083" y="0"/>
                    <a:pt x="536" y="12"/>
                    <a:pt x="0" y="12"/>
                  </a:cubicBezTo>
                  <a:cubicBezTo>
                    <a:pt x="0" y="155"/>
                    <a:pt x="107" y="191"/>
                    <a:pt x="226" y="214"/>
                  </a:cubicBezTo>
                  <a:cubicBezTo>
                    <a:pt x="325" y="255"/>
                    <a:pt x="429" y="268"/>
                    <a:pt x="532" y="268"/>
                  </a:cubicBezTo>
                  <a:cubicBezTo>
                    <a:pt x="577" y="268"/>
                    <a:pt x="623" y="266"/>
                    <a:pt x="667" y="262"/>
                  </a:cubicBezTo>
                  <a:cubicBezTo>
                    <a:pt x="929" y="167"/>
                    <a:pt x="1203" y="238"/>
                    <a:pt x="1464" y="143"/>
                  </a:cubicBezTo>
                  <a:cubicBezTo>
                    <a:pt x="1488" y="131"/>
                    <a:pt x="1536" y="119"/>
                    <a:pt x="1584" y="119"/>
                  </a:cubicBezTo>
                  <a:cubicBezTo>
                    <a:pt x="1643" y="95"/>
                    <a:pt x="1655" y="60"/>
                    <a:pt x="16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5"/>
            <p:cNvSpPr/>
            <p:nvPr/>
          </p:nvSpPr>
          <p:spPr>
            <a:xfrm>
              <a:off x="5876025" y="1989075"/>
              <a:ext cx="22050" cy="11325"/>
            </a:xfrm>
            <a:custGeom>
              <a:avLst/>
              <a:gdLst/>
              <a:ahLst/>
              <a:cxnLst/>
              <a:rect l="l" t="t" r="r" b="b"/>
              <a:pathLst>
                <a:path w="882" h="453" extrusionOk="0">
                  <a:moveTo>
                    <a:pt x="179" y="0"/>
                  </a:moveTo>
                  <a:cubicBezTo>
                    <a:pt x="0" y="214"/>
                    <a:pt x="238" y="298"/>
                    <a:pt x="334" y="417"/>
                  </a:cubicBezTo>
                  <a:cubicBezTo>
                    <a:pt x="465" y="429"/>
                    <a:pt x="596" y="429"/>
                    <a:pt x="750" y="453"/>
                  </a:cubicBezTo>
                  <a:cubicBezTo>
                    <a:pt x="881" y="369"/>
                    <a:pt x="834" y="274"/>
                    <a:pt x="738" y="202"/>
                  </a:cubicBezTo>
                  <a:cubicBezTo>
                    <a:pt x="643" y="131"/>
                    <a:pt x="560" y="72"/>
                    <a:pt x="465" y="12"/>
                  </a:cubicBezTo>
                  <a:cubicBezTo>
                    <a:pt x="357" y="1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5"/>
            <p:cNvSpPr/>
            <p:nvPr/>
          </p:nvSpPr>
          <p:spPr>
            <a:xfrm>
              <a:off x="5870075" y="1848575"/>
              <a:ext cx="36925" cy="7350"/>
            </a:xfrm>
            <a:custGeom>
              <a:avLst/>
              <a:gdLst/>
              <a:ahLst/>
              <a:cxnLst/>
              <a:rect l="l" t="t" r="r" b="b"/>
              <a:pathLst>
                <a:path w="1477" h="294" extrusionOk="0">
                  <a:moveTo>
                    <a:pt x="1417" y="0"/>
                  </a:moveTo>
                  <a:cubicBezTo>
                    <a:pt x="1072" y="24"/>
                    <a:pt x="715" y="24"/>
                    <a:pt x="357" y="24"/>
                  </a:cubicBezTo>
                  <a:cubicBezTo>
                    <a:pt x="167" y="24"/>
                    <a:pt x="36" y="60"/>
                    <a:pt x="0" y="274"/>
                  </a:cubicBezTo>
                  <a:cubicBezTo>
                    <a:pt x="28" y="288"/>
                    <a:pt x="56" y="294"/>
                    <a:pt x="84" y="294"/>
                  </a:cubicBezTo>
                  <a:cubicBezTo>
                    <a:pt x="104" y="294"/>
                    <a:pt x="123" y="291"/>
                    <a:pt x="143" y="286"/>
                  </a:cubicBezTo>
                  <a:cubicBezTo>
                    <a:pt x="338" y="163"/>
                    <a:pt x="541" y="140"/>
                    <a:pt x="748" y="140"/>
                  </a:cubicBezTo>
                  <a:cubicBezTo>
                    <a:pt x="874" y="140"/>
                    <a:pt x="1002" y="149"/>
                    <a:pt x="1130" y="149"/>
                  </a:cubicBezTo>
                  <a:cubicBezTo>
                    <a:pt x="1238" y="149"/>
                    <a:pt x="1346" y="143"/>
                    <a:pt x="1453" y="119"/>
                  </a:cubicBezTo>
                  <a:cubicBezTo>
                    <a:pt x="1477" y="84"/>
                    <a:pt x="1477" y="36"/>
                    <a:pt x="1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5"/>
            <p:cNvSpPr/>
            <p:nvPr/>
          </p:nvSpPr>
          <p:spPr>
            <a:xfrm>
              <a:off x="5367025" y="1973875"/>
              <a:ext cx="22950" cy="11175"/>
            </a:xfrm>
            <a:custGeom>
              <a:avLst/>
              <a:gdLst/>
              <a:ahLst/>
              <a:cxnLst/>
              <a:rect l="l" t="t" r="r" b="b"/>
              <a:pathLst>
                <a:path w="918" h="447" extrusionOk="0">
                  <a:moveTo>
                    <a:pt x="432" y="1"/>
                  </a:moveTo>
                  <a:cubicBezTo>
                    <a:pt x="283" y="1"/>
                    <a:pt x="138" y="31"/>
                    <a:pt x="1" y="144"/>
                  </a:cubicBezTo>
                  <a:cubicBezTo>
                    <a:pt x="24" y="251"/>
                    <a:pt x="24" y="334"/>
                    <a:pt x="36" y="441"/>
                  </a:cubicBezTo>
                  <a:cubicBezTo>
                    <a:pt x="50" y="445"/>
                    <a:pt x="63" y="446"/>
                    <a:pt x="76" y="446"/>
                  </a:cubicBezTo>
                  <a:cubicBezTo>
                    <a:pt x="106" y="446"/>
                    <a:pt x="134" y="438"/>
                    <a:pt x="167" y="430"/>
                  </a:cubicBezTo>
                  <a:cubicBezTo>
                    <a:pt x="247" y="358"/>
                    <a:pt x="335" y="338"/>
                    <a:pt x="425" y="338"/>
                  </a:cubicBezTo>
                  <a:cubicBezTo>
                    <a:pt x="532" y="338"/>
                    <a:pt x="644" y="366"/>
                    <a:pt x="751" y="366"/>
                  </a:cubicBezTo>
                  <a:cubicBezTo>
                    <a:pt x="808" y="366"/>
                    <a:pt x="864" y="358"/>
                    <a:pt x="917" y="334"/>
                  </a:cubicBezTo>
                  <a:cubicBezTo>
                    <a:pt x="894" y="227"/>
                    <a:pt x="894" y="144"/>
                    <a:pt x="882" y="37"/>
                  </a:cubicBezTo>
                  <a:cubicBezTo>
                    <a:pt x="733" y="31"/>
                    <a:pt x="581" y="1"/>
                    <a:pt x="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5"/>
            <p:cNvSpPr/>
            <p:nvPr/>
          </p:nvSpPr>
          <p:spPr>
            <a:xfrm>
              <a:off x="5589675" y="1839250"/>
              <a:ext cx="21450" cy="6375"/>
            </a:xfrm>
            <a:custGeom>
              <a:avLst/>
              <a:gdLst/>
              <a:ahLst/>
              <a:cxnLst/>
              <a:rect l="l" t="t" r="r" b="b"/>
              <a:pathLst>
                <a:path w="858" h="255" extrusionOk="0">
                  <a:moveTo>
                    <a:pt x="650" y="0"/>
                  </a:moveTo>
                  <a:cubicBezTo>
                    <a:pt x="408" y="0"/>
                    <a:pt x="197" y="20"/>
                    <a:pt x="0" y="76"/>
                  </a:cubicBezTo>
                  <a:cubicBezTo>
                    <a:pt x="12" y="135"/>
                    <a:pt x="12" y="195"/>
                    <a:pt x="12" y="254"/>
                  </a:cubicBezTo>
                  <a:cubicBezTo>
                    <a:pt x="66" y="236"/>
                    <a:pt x="125" y="232"/>
                    <a:pt x="185" y="232"/>
                  </a:cubicBezTo>
                  <a:cubicBezTo>
                    <a:pt x="252" y="232"/>
                    <a:pt x="321" y="237"/>
                    <a:pt x="391" y="237"/>
                  </a:cubicBezTo>
                  <a:cubicBezTo>
                    <a:pt x="555" y="237"/>
                    <a:pt x="721" y="207"/>
                    <a:pt x="858" y="4"/>
                  </a:cubicBezTo>
                  <a:cubicBezTo>
                    <a:pt x="786" y="2"/>
                    <a:pt x="717" y="0"/>
                    <a:pt x="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5"/>
            <p:cNvSpPr/>
            <p:nvPr/>
          </p:nvSpPr>
          <p:spPr>
            <a:xfrm>
              <a:off x="6142425" y="1840825"/>
              <a:ext cx="18775" cy="11875"/>
            </a:xfrm>
            <a:custGeom>
              <a:avLst/>
              <a:gdLst/>
              <a:ahLst/>
              <a:cxnLst/>
              <a:rect l="l" t="t" r="r" b="b"/>
              <a:pathLst>
                <a:path w="751" h="475" extrusionOk="0">
                  <a:moveTo>
                    <a:pt x="596" y="1"/>
                  </a:moveTo>
                  <a:cubicBezTo>
                    <a:pt x="536" y="1"/>
                    <a:pt x="500" y="13"/>
                    <a:pt x="441" y="13"/>
                  </a:cubicBezTo>
                  <a:cubicBezTo>
                    <a:pt x="346" y="25"/>
                    <a:pt x="239" y="25"/>
                    <a:pt x="155" y="25"/>
                  </a:cubicBezTo>
                  <a:cubicBezTo>
                    <a:pt x="108" y="132"/>
                    <a:pt x="48" y="227"/>
                    <a:pt x="0" y="322"/>
                  </a:cubicBezTo>
                  <a:cubicBezTo>
                    <a:pt x="102" y="447"/>
                    <a:pt x="221" y="474"/>
                    <a:pt x="347" y="474"/>
                  </a:cubicBezTo>
                  <a:cubicBezTo>
                    <a:pt x="442" y="474"/>
                    <a:pt x="541" y="459"/>
                    <a:pt x="640" y="459"/>
                  </a:cubicBezTo>
                  <a:cubicBezTo>
                    <a:pt x="673" y="459"/>
                    <a:pt x="706" y="461"/>
                    <a:pt x="739" y="465"/>
                  </a:cubicBezTo>
                  <a:cubicBezTo>
                    <a:pt x="739" y="418"/>
                    <a:pt x="750" y="382"/>
                    <a:pt x="750" y="346"/>
                  </a:cubicBezTo>
                  <a:cubicBezTo>
                    <a:pt x="715" y="251"/>
                    <a:pt x="584" y="191"/>
                    <a:pt x="631" y="72"/>
                  </a:cubicBezTo>
                  <a:cubicBezTo>
                    <a:pt x="620" y="48"/>
                    <a:pt x="620" y="25"/>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5"/>
            <p:cNvSpPr/>
            <p:nvPr/>
          </p:nvSpPr>
          <p:spPr>
            <a:xfrm>
              <a:off x="5905500" y="1845100"/>
              <a:ext cx="32150" cy="8550"/>
            </a:xfrm>
            <a:custGeom>
              <a:avLst/>
              <a:gdLst/>
              <a:ahLst/>
              <a:cxnLst/>
              <a:rect l="l" t="t" r="r" b="b"/>
              <a:pathLst>
                <a:path w="1286" h="342" extrusionOk="0">
                  <a:moveTo>
                    <a:pt x="96" y="1"/>
                  </a:moveTo>
                  <a:cubicBezTo>
                    <a:pt x="68" y="1"/>
                    <a:pt x="40" y="6"/>
                    <a:pt x="12" y="20"/>
                  </a:cubicBezTo>
                  <a:cubicBezTo>
                    <a:pt x="12" y="56"/>
                    <a:pt x="12" y="104"/>
                    <a:pt x="0" y="139"/>
                  </a:cubicBezTo>
                  <a:cubicBezTo>
                    <a:pt x="0" y="187"/>
                    <a:pt x="12" y="223"/>
                    <a:pt x="36" y="258"/>
                  </a:cubicBezTo>
                  <a:cubicBezTo>
                    <a:pt x="274" y="282"/>
                    <a:pt x="488" y="294"/>
                    <a:pt x="750" y="306"/>
                  </a:cubicBezTo>
                  <a:lnTo>
                    <a:pt x="869" y="306"/>
                  </a:lnTo>
                  <a:cubicBezTo>
                    <a:pt x="887" y="330"/>
                    <a:pt x="911" y="342"/>
                    <a:pt x="938" y="342"/>
                  </a:cubicBezTo>
                  <a:cubicBezTo>
                    <a:pt x="964" y="342"/>
                    <a:pt x="994" y="330"/>
                    <a:pt x="1024" y="306"/>
                  </a:cubicBezTo>
                  <a:cubicBezTo>
                    <a:pt x="1107" y="294"/>
                    <a:pt x="1191" y="294"/>
                    <a:pt x="1286" y="282"/>
                  </a:cubicBezTo>
                  <a:cubicBezTo>
                    <a:pt x="1186" y="169"/>
                    <a:pt x="1068" y="149"/>
                    <a:pt x="944" y="149"/>
                  </a:cubicBezTo>
                  <a:cubicBezTo>
                    <a:pt x="874" y="149"/>
                    <a:pt x="802" y="155"/>
                    <a:pt x="731" y="155"/>
                  </a:cubicBezTo>
                  <a:cubicBezTo>
                    <a:pt x="702" y="155"/>
                    <a:pt x="672" y="154"/>
                    <a:pt x="643" y="151"/>
                  </a:cubicBezTo>
                  <a:cubicBezTo>
                    <a:pt x="583" y="151"/>
                    <a:pt x="523" y="157"/>
                    <a:pt x="463" y="157"/>
                  </a:cubicBezTo>
                  <a:cubicBezTo>
                    <a:pt x="345" y="157"/>
                    <a:pt x="234" y="135"/>
                    <a:pt x="155" y="8"/>
                  </a:cubicBezTo>
                  <a:cubicBezTo>
                    <a:pt x="135" y="3"/>
                    <a:pt x="115"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5"/>
            <p:cNvSpPr/>
            <p:nvPr/>
          </p:nvSpPr>
          <p:spPr>
            <a:xfrm>
              <a:off x="5410775" y="1992000"/>
              <a:ext cx="21750" cy="11975"/>
            </a:xfrm>
            <a:custGeom>
              <a:avLst/>
              <a:gdLst/>
              <a:ahLst/>
              <a:cxnLst/>
              <a:rect l="l" t="t" r="r" b="b"/>
              <a:pathLst>
                <a:path w="870" h="479" extrusionOk="0">
                  <a:moveTo>
                    <a:pt x="442" y="1"/>
                  </a:moveTo>
                  <a:cubicBezTo>
                    <a:pt x="297" y="1"/>
                    <a:pt x="152" y="48"/>
                    <a:pt x="1" y="145"/>
                  </a:cubicBezTo>
                  <a:cubicBezTo>
                    <a:pt x="191" y="157"/>
                    <a:pt x="310" y="240"/>
                    <a:pt x="298" y="443"/>
                  </a:cubicBezTo>
                  <a:cubicBezTo>
                    <a:pt x="322" y="455"/>
                    <a:pt x="370" y="455"/>
                    <a:pt x="394" y="478"/>
                  </a:cubicBezTo>
                  <a:cubicBezTo>
                    <a:pt x="429" y="455"/>
                    <a:pt x="441" y="455"/>
                    <a:pt x="477" y="443"/>
                  </a:cubicBezTo>
                  <a:cubicBezTo>
                    <a:pt x="537" y="419"/>
                    <a:pt x="608" y="383"/>
                    <a:pt x="679" y="371"/>
                  </a:cubicBezTo>
                  <a:lnTo>
                    <a:pt x="810" y="276"/>
                  </a:lnTo>
                  <a:cubicBezTo>
                    <a:pt x="846" y="228"/>
                    <a:pt x="870" y="193"/>
                    <a:pt x="870" y="133"/>
                  </a:cubicBezTo>
                  <a:cubicBezTo>
                    <a:pt x="724" y="45"/>
                    <a:pt x="583"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5"/>
            <p:cNvSpPr/>
            <p:nvPr/>
          </p:nvSpPr>
          <p:spPr>
            <a:xfrm>
              <a:off x="6113850" y="1992425"/>
              <a:ext cx="18175" cy="14525"/>
            </a:xfrm>
            <a:custGeom>
              <a:avLst/>
              <a:gdLst/>
              <a:ahLst/>
              <a:cxnLst/>
              <a:rect l="l" t="t" r="r" b="b"/>
              <a:pathLst>
                <a:path w="727" h="581" extrusionOk="0">
                  <a:moveTo>
                    <a:pt x="481" y="0"/>
                  </a:moveTo>
                  <a:cubicBezTo>
                    <a:pt x="308" y="0"/>
                    <a:pt x="150" y="70"/>
                    <a:pt x="0" y="140"/>
                  </a:cubicBezTo>
                  <a:cubicBezTo>
                    <a:pt x="60" y="259"/>
                    <a:pt x="167" y="295"/>
                    <a:pt x="286" y="295"/>
                  </a:cubicBezTo>
                  <a:cubicBezTo>
                    <a:pt x="286" y="342"/>
                    <a:pt x="286" y="378"/>
                    <a:pt x="298" y="438"/>
                  </a:cubicBezTo>
                  <a:cubicBezTo>
                    <a:pt x="393" y="485"/>
                    <a:pt x="489" y="533"/>
                    <a:pt x="584" y="580"/>
                  </a:cubicBezTo>
                  <a:cubicBezTo>
                    <a:pt x="715" y="378"/>
                    <a:pt x="727" y="199"/>
                    <a:pt x="584" y="9"/>
                  </a:cubicBezTo>
                  <a:cubicBezTo>
                    <a:pt x="549" y="3"/>
                    <a:pt x="514"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5"/>
            <p:cNvSpPr/>
            <p:nvPr/>
          </p:nvSpPr>
          <p:spPr>
            <a:xfrm>
              <a:off x="5866500" y="2067950"/>
              <a:ext cx="14000" cy="10425"/>
            </a:xfrm>
            <a:custGeom>
              <a:avLst/>
              <a:gdLst/>
              <a:ahLst/>
              <a:cxnLst/>
              <a:rect l="l" t="t" r="r" b="b"/>
              <a:pathLst>
                <a:path w="560" h="417" extrusionOk="0">
                  <a:moveTo>
                    <a:pt x="286" y="0"/>
                  </a:moveTo>
                  <a:cubicBezTo>
                    <a:pt x="238" y="36"/>
                    <a:pt x="179" y="84"/>
                    <a:pt x="131" y="131"/>
                  </a:cubicBezTo>
                  <a:cubicBezTo>
                    <a:pt x="84" y="179"/>
                    <a:pt x="36" y="238"/>
                    <a:pt x="0" y="274"/>
                  </a:cubicBezTo>
                  <a:lnTo>
                    <a:pt x="0" y="417"/>
                  </a:lnTo>
                  <a:lnTo>
                    <a:pt x="286" y="417"/>
                  </a:lnTo>
                  <a:cubicBezTo>
                    <a:pt x="405" y="417"/>
                    <a:pt x="524" y="381"/>
                    <a:pt x="536" y="250"/>
                  </a:cubicBezTo>
                  <a:cubicBezTo>
                    <a:pt x="560" y="60"/>
                    <a:pt x="429" y="12"/>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5"/>
            <p:cNvSpPr/>
            <p:nvPr/>
          </p:nvSpPr>
          <p:spPr>
            <a:xfrm>
              <a:off x="5858750" y="2052600"/>
              <a:ext cx="17300" cy="11625"/>
            </a:xfrm>
            <a:custGeom>
              <a:avLst/>
              <a:gdLst/>
              <a:ahLst/>
              <a:cxnLst/>
              <a:rect l="l" t="t" r="r" b="b"/>
              <a:pathLst>
                <a:path w="692" h="465" extrusionOk="0">
                  <a:moveTo>
                    <a:pt x="237" y="1"/>
                  </a:moveTo>
                  <a:cubicBezTo>
                    <a:pt x="212" y="1"/>
                    <a:pt x="182" y="10"/>
                    <a:pt x="144" y="31"/>
                  </a:cubicBezTo>
                  <a:cubicBezTo>
                    <a:pt x="96" y="114"/>
                    <a:pt x="36" y="221"/>
                    <a:pt x="1" y="317"/>
                  </a:cubicBezTo>
                  <a:cubicBezTo>
                    <a:pt x="156" y="399"/>
                    <a:pt x="311" y="464"/>
                    <a:pt x="489" y="464"/>
                  </a:cubicBezTo>
                  <a:cubicBezTo>
                    <a:pt x="516" y="464"/>
                    <a:pt x="544" y="463"/>
                    <a:pt x="572" y="459"/>
                  </a:cubicBezTo>
                  <a:cubicBezTo>
                    <a:pt x="608" y="352"/>
                    <a:pt x="691" y="233"/>
                    <a:pt x="667" y="162"/>
                  </a:cubicBezTo>
                  <a:cubicBezTo>
                    <a:pt x="654" y="131"/>
                    <a:pt x="635" y="120"/>
                    <a:pt x="613" y="120"/>
                  </a:cubicBezTo>
                  <a:cubicBezTo>
                    <a:pt x="561" y="120"/>
                    <a:pt x="492" y="186"/>
                    <a:pt x="441" y="186"/>
                  </a:cubicBezTo>
                  <a:cubicBezTo>
                    <a:pt x="343" y="186"/>
                    <a:pt x="350"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5"/>
            <p:cNvSpPr/>
            <p:nvPr/>
          </p:nvSpPr>
          <p:spPr>
            <a:xfrm>
              <a:off x="5898050" y="1927450"/>
              <a:ext cx="19075" cy="7300"/>
            </a:xfrm>
            <a:custGeom>
              <a:avLst/>
              <a:gdLst/>
              <a:ahLst/>
              <a:cxnLst/>
              <a:rect l="l" t="t" r="r" b="b"/>
              <a:pathLst>
                <a:path w="763" h="292" extrusionOk="0">
                  <a:moveTo>
                    <a:pt x="334" y="1"/>
                  </a:moveTo>
                  <a:cubicBezTo>
                    <a:pt x="191" y="24"/>
                    <a:pt x="60" y="48"/>
                    <a:pt x="0" y="179"/>
                  </a:cubicBezTo>
                  <a:cubicBezTo>
                    <a:pt x="75" y="270"/>
                    <a:pt x="165" y="291"/>
                    <a:pt x="258" y="291"/>
                  </a:cubicBezTo>
                  <a:cubicBezTo>
                    <a:pt x="339" y="291"/>
                    <a:pt x="421" y="276"/>
                    <a:pt x="500" y="276"/>
                  </a:cubicBezTo>
                  <a:cubicBezTo>
                    <a:pt x="533" y="276"/>
                    <a:pt x="565" y="279"/>
                    <a:pt x="596" y="286"/>
                  </a:cubicBezTo>
                  <a:cubicBezTo>
                    <a:pt x="643" y="239"/>
                    <a:pt x="691" y="203"/>
                    <a:pt x="750" y="167"/>
                  </a:cubicBezTo>
                  <a:lnTo>
                    <a:pt x="762" y="179"/>
                  </a:lnTo>
                  <a:cubicBezTo>
                    <a:pt x="715" y="120"/>
                    <a:pt x="655" y="84"/>
                    <a:pt x="596" y="24"/>
                  </a:cubicBezTo>
                  <a:cubicBezTo>
                    <a:pt x="512" y="24"/>
                    <a:pt x="417"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5"/>
            <p:cNvSpPr/>
            <p:nvPr/>
          </p:nvSpPr>
          <p:spPr>
            <a:xfrm>
              <a:off x="5934650" y="1773550"/>
              <a:ext cx="21475" cy="14175"/>
            </a:xfrm>
            <a:custGeom>
              <a:avLst/>
              <a:gdLst/>
              <a:ahLst/>
              <a:cxnLst/>
              <a:rect l="l" t="t" r="r" b="b"/>
              <a:pathLst>
                <a:path w="859" h="567" extrusionOk="0">
                  <a:moveTo>
                    <a:pt x="846" y="1"/>
                  </a:moveTo>
                  <a:cubicBezTo>
                    <a:pt x="799" y="13"/>
                    <a:pt x="751" y="13"/>
                    <a:pt x="715" y="13"/>
                  </a:cubicBezTo>
                  <a:cubicBezTo>
                    <a:pt x="656" y="61"/>
                    <a:pt x="608" y="96"/>
                    <a:pt x="560" y="144"/>
                  </a:cubicBezTo>
                  <a:cubicBezTo>
                    <a:pt x="501" y="191"/>
                    <a:pt x="453" y="239"/>
                    <a:pt x="418" y="275"/>
                  </a:cubicBezTo>
                  <a:lnTo>
                    <a:pt x="132" y="275"/>
                  </a:lnTo>
                  <a:cubicBezTo>
                    <a:pt x="132" y="263"/>
                    <a:pt x="120" y="263"/>
                    <a:pt x="84" y="251"/>
                  </a:cubicBezTo>
                  <a:cubicBezTo>
                    <a:pt x="78" y="248"/>
                    <a:pt x="71" y="246"/>
                    <a:pt x="63" y="246"/>
                  </a:cubicBezTo>
                  <a:cubicBezTo>
                    <a:pt x="42" y="246"/>
                    <a:pt x="18" y="257"/>
                    <a:pt x="1" y="275"/>
                  </a:cubicBezTo>
                  <a:lnTo>
                    <a:pt x="1" y="406"/>
                  </a:lnTo>
                  <a:cubicBezTo>
                    <a:pt x="108" y="513"/>
                    <a:pt x="221" y="567"/>
                    <a:pt x="337" y="567"/>
                  </a:cubicBezTo>
                  <a:cubicBezTo>
                    <a:pt x="453" y="567"/>
                    <a:pt x="572" y="513"/>
                    <a:pt x="691" y="406"/>
                  </a:cubicBezTo>
                  <a:cubicBezTo>
                    <a:pt x="775" y="287"/>
                    <a:pt x="858" y="168"/>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5"/>
            <p:cNvSpPr/>
            <p:nvPr/>
          </p:nvSpPr>
          <p:spPr>
            <a:xfrm>
              <a:off x="5833450" y="1804125"/>
              <a:ext cx="18475" cy="12400"/>
            </a:xfrm>
            <a:custGeom>
              <a:avLst/>
              <a:gdLst/>
              <a:ahLst/>
              <a:cxnLst/>
              <a:rect l="l" t="t" r="r" b="b"/>
              <a:pathLst>
                <a:path w="739" h="496" extrusionOk="0">
                  <a:moveTo>
                    <a:pt x="613" y="0"/>
                  </a:moveTo>
                  <a:cubicBezTo>
                    <a:pt x="600" y="0"/>
                    <a:pt x="586" y="2"/>
                    <a:pt x="572" y="4"/>
                  </a:cubicBezTo>
                  <a:cubicBezTo>
                    <a:pt x="417" y="28"/>
                    <a:pt x="322" y="147"/>
                    <a:pt x="191" y="219"/>
                  </a:cubicBezTo>
                  <a:cubicBezTo>
                    <a:pt x="120" y="254"/>
                    <a:pt x="36" y="290"/>
                    <a:pt x="1" y="385"/>
                  </a:cubicBezTo>
                  <a:cubicBezTo>
                    <a:pt x="100" y="466"/>
                    <a:pt x="197" y="495"/>
                    <a:pt x="294" y="495"/>
                  </a:cubicBezTo>
                  <a:cubicBezTo>
                    <a:pt x="441" y="495"/>
                    <a:pt x="588" y="426"/>
                    <a:pt x="739" y="362"/>
                  </a:cubicBezTo>
                  <a:lnTo>
                    <a:pt x="739" y="231"/>
                  </a:lnTo>
                  <a:cubicBezTo>
                    <a:pt x="739" y="171"/>
                    <a:pt x="727" y="111"/>
                    <a:pt x="727" y="52"/>
                  </a:cubicBezTo>
                  <a:cubicBezTo>
                    <a:pt x="691" y="16"/>
                    <a:pt x="654" y="0"/>
                    <a:pt x="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5"/>
            <p:cNvSpPr/>
            <p:nvPr/>
          </p:nvSpPr>
          <p:spPr>
            <a:xfrm>
              <a:off x="5396500" y="1823975"/>
              <a:ext cx="10450" cy="10625"/>
            </a:xfrm>
            <a:custGeom>
              <a:avLst/>
              <a:gdLst/>
              <a:ahLst/>
              <a:cxnLst/>
              <a:rect l="l" t="t" r="r" b="b"/>
              <a:pathLst>
                <a:path w="418" h="425" extrusionOk="0">
                  <a:moveTo>
                    <a:pt x="230" y="1"/>
                  </a:moveTo>
                  <a:cubicBezTo>
                    <a:pt x="156" y="1"/>
                    <a:pt x="69" y="64"/>
                    <a:pt x="0" y="139"/>
                  </a:cubicBezTo>
                  <a:lnTo>
                    <a:pt x="0" y="425"/>
                  </a:lnTo>
                  <a:cubicBezTo>
                    <a:pt x="179" y="401"/>
                    <a:pt x="417" y="353"/>
                    <a:pt x="358" y="127"/>
                  </a:cubicBezTo>
                  <a:cubicBezTo>
                    <a:pt x="332" y="36"/>
                    <a:pt x="285"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5"/>
            <p:cNvSpPr/>
            <p:nvPr/>
          </p:nvSpPr>
          <p:spPr>
            <a:xfrm>
              <a:off x="5364050" y="1847875"/>
              <a:ext cx="17575" cy="9775"/>
            </a:xfrm>
            <a:custGeom>
              <a:avLst/>
              <a:gdLst/>
              <a:ahLst/>
              <a:cxnLst/>
              <a:rect l="l" t="t" r="r" b="b"/>
              <a:pathLst>
                <a:path w="703" h="391" extrusionOk="0">
                  <a:moveTo>
                    <a:pt x="456" y="0"/>
                  </a:moveTo>
                  <a:cubicBezTo>
                    <a:pt x="306" y="0"/>
                    <a:pt x="153" y="33"/>
                    <a:pt x="1" y="40"/>
                  </a:cubicBezTo>
                  <a:cubicBezTo>
                    <a:pt x="48" y="147"/>
                    <a:pt x="96" y="243"/>
                    <a:pt x="143" y="338"/>
                  </a:cubicBezTo>
                  <a:cubicBezTo>
                    <a:pt x="178" y="377"/>
                    <a:pt x="213" y="391"/>
                    <a:pt x="247" y="391"/>
                  </a:cubicBezTo>
                  <a:cubicBezTo>
                    <a:pt x="306" y="391"/>
                    <a:pt x="364" y="349"/>
                    <a:pt x="417" y="326"/>
                  </a:cubicBezTo>
                  <a:lnTo>
                    <a:pt x="703" y="40"/>
                  </a:lnTo>
                  <a:cubicBezTo>
                    <a:pt x="622" y="10"/>
                    <a:pt x="540" y="0"/>
                    <a:pt x="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5"/>
            <p:cNvSpPr/>
            <p:nvPr/>
          </p:nvSpPr>
          <p:spPr>
            <a:xfrm>
              <a:off x="5325050" y="1850175"/>
              <a:ext cx="10450" cy="9550"/>
            </a:xfrm>
            <a:custGeom>
              <a:avLst/>
              <a:gdLst/>
              <a:ahLst/>
              <a:cxnLst/>
              <a:rect l="l" t="t" r="r" b="b"/>
              <a:pathLst>
                <a:path w="418" h="382" extrusionOk="0">
                  <a:moveTo>
                    <a:pt x="254" y="1"/>
                  </a:moveTo>
                  <a:cubicBezTo>
                    <a:pt x="164" y="1"/>
                    <a:pt x="75" y="66"/>
                    <a:pt x="1" y="103"/>
                  </a:cubicBezTo>
                  <a:cubicBezTo>
                    <a:pt x="1" y="342"/>
                    <a:pt x="139" y="382"/>
                    <a:pt x="299" y="382"/>
                  </a:cubicBezTo>
                  <a:cubicBezTo>
                    <a:pt x="338" y="382"/>
                    <a:pt x="378" y="379"/>
                    <a:pt x="418" y="377"/>
                  </a:cubicBezTo>
                  <a:lnTo>
                    <a:pt x="418" y="91"/>
                  </a:lnTo>
                  <a:cubicBezTo>
                    <a:pt x="364" y="24"/>
                    <a:pt x="309" y="1"/>
                    <a:pt x="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5"/>
            <p:cNvSpPr/>
            <p:nvPr/>
          </p:nvSpPr>
          <p:spPr>
            <a:xfrm>
              <a:off x="5293500" y="1945900"/>
              <a:ext cx="15200" cy="7475"/>
            </a:xfrm>
            <a:custGeom>
              <a:avLst/>
              <a:gdLst/>
              <a:ahLst/>
              <a:cxnLst/>
              <a:rect l="l" t="t" r="r" b="b"/>
              <a:pathLst>
                <a:path w="608" h="299" extrusionOk="0">
                  <a:moveTo>
                    <a:pt x="263" y="1"/>
                  </a:moveTo>
                  <a:cubicBezTo>
                    <a:pt x="144" y="13"/>
                    <a:pt x="1" y="13"/>
                    <a:pt x="25" y="179"/>
                  </a:cubicBezTo>
                  <a:cubicBezTo>
                    <a:pt x="36" y="275"/>
                    <a:pt x="167" y="298"/>
                    <a:pt x="251" y="298"/>
                  </a:cubicBezTo>
                  <a:cubicBezTo>
                    <a:pt x="346" y="298"/>
                    <a:pt x="441" y="275"/>
                    <a:pt x="537" y="275"/>
                  </a:cubicBezTo>
                  <a:cubicBezTo>
                    <a:pt x="608" y="191"/>
                    <a:pt x="608" y="96"/>
                    <a:pt x="548" y="25"/>
                  </a:cubicBezTo>
                  <a:cubicBezTo>
                    <a:pt x="453" y="13"/>
                    <a:pt x="358"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5"/>
            <p:cNvSpPr/>
            <p:nvPr/>
          </p:nvSpPr>
          <p:spPr>
            <a:xfrm>
              <a:off x="5757550" y="1959300"/>
              <a:ext cx="19375" cy="7475"/>
            </a:xfrm>
            <a:custGeom>
              <a:avLst/>
              <a:gdLst/>
              <a:ahLst/>
              <a:cxnLst/>
              <a:rect l="l" t="t" r="r" b="b"/>
              <a:pathLst>
                <a:path w="775" h="299" extrusionOk="0">
                  <a:moveTo>
                    <a:pt x="322" y="24"/>
                  </a:moveTo>
                  <a:cubicBezTo>
                    <a:pt x="304" y="28"/>
                    <a:pt x="286" y="30"/>
                    <a:pt x="267" y="30"/>
                  </a:cubicBezTo>
                  <a:cubicBezTo>
                    <a:pt x="229" y="30"/>
                    <a:pt x="191" y="24"/>
                    <a:pt x="155" y="24"/>
                  </a:cubicBezTo>
                  <a:cubicBezTo>
                    <a:pt x="102" y="24"/>
                    <a:pt x="54" y="36"/>
                    <a:pt x="24" y="96"/>
                  </a:cubicBezTo>
                  <a:cubicBezTo>
                    <a:pt x="1" y="131"/>
                    <a:pt x="132" y="215"/>
                    <a:pt x="191" y="298"/>
                  </a:cubicBezTo>
                  <a:cubicBezTo>
                    <a:pt x="270" y="224"/>
                    <a:pt x="358" y="211"/>
                    <a:pt x="448" y="211"/>
                  </a:cubicBezTo>
                  <a:cubicBezTo>
                    <a:pt x="497" y="211"/>
                    <a:pt x="547" y="215"/>
                    <a:pt x="596" y="215"/>
                  </a:cubicBezTo>
                  <a:cubicBezTo>
                    <a:pt x="659" y="215"/>
                    <a:pt x="719" y="209"/>
                    <a:pt x="775" y="179"/>
                  </a:cubicBezTo>
                  <a:cubicBezTo>
                    <a:pt x="667" y="0"/>
                    <a:pt x="489" y="36"/>
                    <a:pt x="32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5"/>
            <p:cNvSpPr/>
            <p:nvPr/>
          </p:nvSpPr>
          <p:spPr>
            <a:xfrm>
              <a:off x="5719150" y="2085675"/>
              <a:ext cx="28600" cy="3725"/>
            </a:xfrm>
            <a:custGeom>
              <a:avLst/>
              <a:gdLst/>
              <a:ahLst/>
              <a:cxnLst/>
              <a:rect l="l" t="t" r="r" b="b"/>
              <a:pathLst>
                <a:path w="1144" h="149" extrusionOk="0">
                  <a:moveTo>
                    <a:pt x="626" y="1"/>
                  </a:moveTo>
                  <a:cubicBezTo>
                    <a:pt x="481" y="1"/>
                    <a:pt x="334" y="19"/>
                    <a:pt x="188" y="19"/>
                  </a:cubicBezTo>
                  <a:cubicBezTo>
                    <a:pt x="125" y="19"/>
                    <a:pt x="63" y="15"/>
                    <a:pt x="1" y="6"/>
                  </a:cubicBezTo>
                  <a:lnTo>
                    <a:pt x="1" y="148"/>
                  </a:lnTo>
                  <a:lnTo>
                    <a:pt x="1144" y="148"/>
                  </a:lnTo>
                  <a:cubicBezTo>
                    <a:pt x="979" y="28"/>
                    <a:pt x="804"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5"/>
            <p:cNvSpPr/>
            <p:nvPr/>
          </p:nvSpPr>
          <p:spPr>
            <a:xfrm>
              <a:off x="5643550" y="1814700"/>
              <a:ext cx="22050" cy="7000"/>
            </a:xfrm>
            <a:custGeom>
              <a:avLst/>
              <a:gdLst/>
              <a:ahLst/>
              <a:cxnLst/>
              <a:rect l="l" t="t" r="r" b="b"/>
              <a:pathLst>
                <a:path w="882" h="280" extrusionOk="0">
                  <a:moveTo>
                    <a:pt x="644" y="1"/>
                  </a:moveTo>
                  <a:cubicBezTo>
                    <a:pt x="514" y="1"/>
                    <a:pt x="384" y="51"/>
                    <a:pt x="256" y="51"/>
                  </a:cubicBezTo>
                  <a:cubicBezTo>
                    <a:pt x="234" y="51"/>
                    <a:pt x="213" y="49"/>
                    <a:pt x="191" y="46"/>
                  </a:cubicBezTo>
                  <a:cubicBezTo>
                    <a:pt x="120" y="93"/>
                    <a:pt x="1" y="58"/>
                    <a:pt x="12" y="177"/>
                  </a:cubicBezTo>
                  <a:cubicBezTo>
                    <a:pt x="12" y="200"/>
                    <a:pt x="131" y="212"/>
                    <a:pt x="191" y="224"/>
                  </a:cubicBezTo>
                  <a:cubicBezTo>
                    <a:pt x="239" y="248"/>
                    <a:pt x="286" y="248"/>
                    <a:pt x="334" y="248"/>
                  </a:cubicBezTo>
                  <a:cubicBezTo>
                    <a:pt x="405" y="248"/>
                    <a:pt x="477" y="248"/>
                    <a:pt x="572" y="224"/>
                  </a:cubicBezTo>
                  <a:cubicBezTo>
                    <a:pt x="635" y="251"/>
                    <a:pt x="703" y="279"/>
                    <a:pt x="759" y="279"/>
                  </a:cubicBezTo>
                  <a:cubicBezTo>
                    <a:pt x="830" y="279"/>
                    <a:pt x="882" y="234"/>
                    <a:pt x="882" y="81"/>
                  </a:cubicBezTo>
                  <a:cubicBezTo>
                    <a:pt x="803" y="20"/>
                    <a:pt x="724"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5"/>
            <p:cNvSpPr/>
            <p:nvPr/>
          </p:nvSpPr>
          <p:spPr>
            <a:xfrm>
              <a:off x="6045675" y="1738975"/>
              <a:ext cx="17900" cy="9600"/>
            </a:xfrm>
            <a:custGeom>
              <a:avLst/>
              <a:gdLst/>
              <a:ahLst/>
              <a:cxnLst/>
              <a:rect l="l" t="t" r="r" b="b"/>
              <a:pathLst>
                <a:path w="716" h="384" extrusionOk="0">
                  <a:moveTo>
                    <a:pt x="317" y="0"/>
                  </a:moveTo>
                  <a:cubicBezTo>
                    <a:pt x="209" y="0"/>
                    <a:pt x="103" y="32"/>
                    <a:pt x="1" y="134"/>
                  </a:cubicBezTo>
                  <a:cubicBezTo>
                    <a:pt x="84" y="241"/>
                    <a:pt x="179" y="336"/>
                    <a:pt x="322" y="384"/>
                  </a:cubicBezTo>
                  <a:lnTo>
                    <a:pt x="406" y="384"/>
                  </a:lnTo>
                  <a:cubicBezTo>
                    <a:pt x="465" y="384"/>
                    <a:pt x="525" y="372"/>
                    <a:pt x="584" y="372"/>
                  </a:cubicBezTo>
                  <a:cubicBezTo>
                    <a:pt x="620" y="324"/>
                    <a:pt x="656" y="277"/>
                    <a:pt x="703" y="241"/>
                  </a:cubicBezTo>
                  <a:lnTo>
                    <a:pt x="703" y="122"/>
                  </a:lnTo>
                  <a:lnTo>
                    <a:pt x="715" y="74"/>
                  </a:lnTo>
                  <a:cubicBezTo>
                    <a:pt x="584" y="48"/>
                    <a:pt x="449"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5"/>
            <p:cNvSpPr/>
            <p:nvPr/>
          </p:nvSpPr>
          <p:spPr>
            <a:xfrm>
              <a:off x="6128125" y="1992350"/>
              <a:ext cx="10750" cy="14000"/>
            </a:xfrm>
            <a:custGeom>
              <a:avLst/>
              <a:gdLst/>
              <a:ahLst/>
              <a:cxnLst/>
              <a:rect l="l" t="t" r="r" b="b"/>
              <a:pathLst>
                <a:path w="430" h="560" extrusionOk="0">
                  <a:moveTo>
                    <a:pt x="1" y="0"/>
                  </a:moveTo>
                  <a:lnTo>
                    <a:pt x="1" y="560"/>
                  </a:lnTo>
                  <a:cubicBezTo>
                    <a:pt x="37" y="560"/>
                    <a:pt x="96" y="560"/>
                    <a:pt x="144" y="548"/>
                  </a:cubicBezTo>
                  <a:lnTo>
                    <a:pt x="275" y="417"/>
                  </a:lnTo>
                  <a:cubicBezTo>
                    <a:pt x="322" y="322"/>
                    <a:pt x="382" y="214"/>
                    <a:pt x="430" y="131"/>
                  </a:cubicBezTo>
                  <a:cubicBezTo>
                    <a:pt x="370" y="83"/>
                    <a:pt x="322" y="4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5"/>
            <p:cNvSpPr/>
            <p:nvPr/>
          </p:nvSpPr>
          <p:spPr>
            <a:xfrm>
              <a:off x="5657250" y="1816725"/>
              <a:ext cx="22050" cy="6125"/>
            </a:xfrm>
            <a:custGeom>
              <a:avLst/>
              <a:gdLst/>
              <a:ahLst/>
              <a:cxnLst/>
              <a:rect l="l" t="t" r="r" b="b"/>
              <a:pathLst>
                <a:path w="882" h="245" extrusionOk="0">
                  <a:moveTo>
                    <a:pt x="322" y="0"/>
                  </a:moveTo>
                  <a:cubicBezTo>
                    <a:pt x="262" y="119"/>
                    <a:pt x="119" y="131"/>
                    <a:pt x="0" y="143"/>
                  </a:cubicBezTo>
                  <a:cubicBezTo>
                    <a:pt x="85" y="218"/>
                    <a:pt x="169" y="245"/>
                    <a:pt x="252" y="245"/>
                  </a:cubicBezTo>
                  <a:cubicBezTo>
                    <a:pt x="369" y="245"/>
                    <a:pt x="484" y="192"/>
                    <a:pt x="596" y="143"/>
                  </a:cubicBezTo>
                  <a:cubicBezTo>
                    <a:pt x="703" y="131"/>
                    <a:pt x="822" y="119"/>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5"/>
            <p:cNvSpPr/>
            <p:nvPr/>
          </p:nvSpPr>
          <p:spPr>
            <a:xfrm>
              <a:off x="6009675" y="1952925"/>
              <a:ext cx="14900" cy="10275"/>
            </a:xfrm>
            <a:custGeom>
              <a:avLst/>
              <a:gdLst/>
              <a:ahLst/>
              <a:cxnLst/>
              <a:rect l="l" t="t" r="r" b="b"/>
              <a:pathLst>
                <a:path w="596" h="411" extrusionOk="0">
                  <a:moveTo>
                    <a:pt x="102" y="0"/>
                  </a:moveTo>
                  <a:cubicBezTo>
                    <a:pt x="70" y="0"/>
                    <a:pt x="44" y="5"/>
                    <a:pt x="12" y="5"/>
                  </a:cubicBezTo>
                  <a:cubicBezTo>
                    <a:pt x="12" y="101"/>
                    <a:pt x="0" y="184"/>
                    <a:pt x="0" y="279"/>
                  </a:cubicBezTo>
                  <a:cubicBezTo>
                    <a:pt x="191" y="327"/>
                    <a:pt x="369" y="363"/>
                    <a:pt x="572" y="410"/>
                  </a:cubicBezTo>
                  <a:cubicBezTo>
                    <a:pt x="596" y="113"/>
                    <a:pt x="250" y="184"/>
                    <a:pt x="155" y="5"/>
                  </a:cubicBezTo>
                  <a:cubicBezTo>
                    <a:pt x="135" y="1"/>
                    <a:pt x="118"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5"/>
            <p:cNvSpPr/>
            <p:nvPr/>
          </p:nvSpPr>
          <p:spPr>
            <a:xfrm>
              <a:off x="6067425" y="1845000"/>
              <a:ext cx="16975" cy="8425"/>
            </a:xfrm>
            <a:custGeom>
              <a:avLst/>
              <a:gdLst/>
              <a:ahLst/>
              <a:cxnLst/>
              <a:rect l="l" t="t" r="r" b="b"/>
              <a:pathLst>
                <a:path w="679" h="337" extrusionOk="0">
                  <a:moveTo>
                    <a:pt x="405" y="0"/>
                  </a:moveTo>
                  <a:cubicBezTo>
                    <a:pt x="321" y="48"/>
                    <a:pt x="238" y="84"/>
                    <a:pt x="179" y="120"/>
                  </a:cubicBezTo>
                  <a:cubicBezTo>
                    <a:pt x="119" y="179"/>
                    <a:pt x="60" y="227"/>
                    <a:pt x="0" y="286"/>
                  </a:cubicBezTo>
                  <a:cubicBezTo>
                    <a:pt x="95" y="322"/>
                    <a:pt x="188" y="337"/>
                    <a:pt x="280" y="337"/>
                  </a:cubicBezTo>
                  <a:cubicBezTo>
                    <a:pt x="372" y="337"/>
                    <a:pt x="464" y="322"/>
                    <a:pt x="560" y="298"/>
                  </a:cubicBezTo>
                  <a:cubicBezTo>
                    <a:pt x="679" y="108"/>
                    <a:pt x="607" y="12"/>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5"/>
            <p:cNvSpPr/>
            <p:nvPr/>
          </p:nvSpPr>
          <p:spPr>
            <a:xfrm>
              <a:off x="5622725" y="1835450"/>
              <a:ext cx="12225" cy="8075"/>
            </a:xfrm>
            <a:custGeom>
              <a:avLst/>
              <a:gdLst/>
              <a:ahLst/>
              <a:cxnLst/>
              <a:rect l="l" t="t" r="r" b="b"/>
              <a:pathLst>
                <a:path w="489" h="323" extrusionOk="0">
                  <a:moveTo>
                    <a:pt x="246" y="0"/>
                  </a:moveTo>
                  <a:cubicBezTo>
                    <a:pt x="118" y="0"/>
                    <a:pt x="47" y="124"/>
                    <a:pt x="0" y="323"/>
                  </a:cubicBezTo>
                  <a:cubicBezTo>
                    <a:pt x="167" y="275"/>
                    <a:pt x="333" y="311"/>
                    <a:pt x="453" y="168"/>
                  </a:cubicBezTo>
                  <a:cubicBezTo>
                    <a:pt x="488" y="121"/>
                    <a:pt x="417" y="49"/>
                    <a:pt x="357" y="25"/>
                  </a:cubicBezTo>
                  <a:cubicBezTo>
                    <a:pt x="316" y="8"/>
                    <a:pt x="279" y="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5"/>
            <p:cNvSpPr/>
            <p:nvPr/>
          </p:nvSpPr>
          <p:spPr>
            <a:xfrm>
              <a:off x="6023950" y="1804000"/>
              <a:ext cx="14325" cy="9325"/>
            </a:xfrm>
            <a:custGeom>
              <a:avLst/>
              <a:gdLst/>
              <a:ahLst/>
              <a:cxnLst/>
              <a:rect l="l" t="t" r="r" b="b"/>
              <a:pathLst>
                <a:path w="573" h="373" extrusionOk="0">
                  <a:moveTo>
                    <a:pt x="233" y="0"/>
                  </a:moveTo>
                  <a:cubicBezTo>
                    <a:pt x="158" y="0"/>
                    <a:pt x="82" y="30"/>
                    <a:pt x="13" y="93"/>
                  </a:cubicBezTo>
                  <a:cubicBezTo>
                    <a:pt x="1" y="176"/>
                    <a:pt x="1" y="271"/>
                    <a:pt x="1" y="355"/>
                  </a:cubicBezTo>
                  <a:cubicBezTo>
                    <a:pt x="96" y="367"/>
                    <a:pt x="191" y="372"/>
                    <a:pt x="286" y="372"/>
                  </a:cubicBezTo>
                  <a:cubicBezTo>
                    <a:pt x="382" y="372"/>
                    <a:pt x="477" y="367"/>
                    <a:pt x="572" y="355"/>
                  </a:cubicBezTo>
                  <a:cubicBezTo>
                    <a:pt x="536" y="271"/>
                    <a:pt x="465" y="164"/>
                    <a:pt x="429" y="69"/>
                  </a:cubicBezTo>
                  <a:cubicBezTo>
                    <a:pt x="367" y="24"/>
                    <a:pt x="300" y="0"/>
                    <a:pt x="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5"/>
            <p:cNvSpPr/>
            <p:nvPr/>
          </p:nvSpPr>
          <p:spPr>
            <a:xfrm>
              <a:off x="5751000" y="2084600"/>
              <a:ext cx="26225" cy="5000"/>
            </a:xfrm>
            <a:custGeom>
              <a:avLst/>
              <a:gdLst/>
              <a:ahLst/>
              <a:cxnLst/>
              <a:rect l="l" t="t" r="r" b="b"/>
              <a:pathLst>
                <a:path w="1049" h="200" extrusionOk="0">
                  <a:moveTo>
                    <a:pt x="620" y="1"/>
                  </a:moveTo>
                  <a:cubicBezTo>
                    <a:pt x="549" y="39"/>
                    <a:pt x="470" y="42"/>
                    <a:pt x="392" y="42"/>
                  </a:cubicBezTo>
                  <a:cubicBezTo>
                    <a:pt x="371" y="42"/>
                    <a:pt x="351" y="42"/>
                    <a:pt x="331" y="42"/>
                  </a:cubicBezTo>
                  <a:cubicBezTo>
                    <a:pt x="207" y="42"/>
                    <a:pt x="87" y="52"/>
                    <a:pt x="1" y="191"/>
                  </a:cubicBezTo>
                  <a:cubicBezTo>
                    <a:pt x="26" y="190"/>
                    <a:pt x="51" y="190"/>
                    <a:pt x="76" y="190"/>
                  </a:cubicBezTo>
                  <a:cubicBezTo>
                    <a:pt x="193" y="190"/>
                    <a:pt x="312" y="199"/>
                    <a:pt x="442" y="199"/>
                  </a:cubicBezTo>
                  <a:cubicBezTo>
                    <a:pt x="617" y="199"/>
                    <a:pt x="811" y="183"/>
                    <a:pt x="1048" y="108"/>
                  </a:cubicBezTo>
                  <a:cubicBezTo>
                    <a:pt x="798" y="49"/>
                    <a:pt x="703" y="13"/>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5"/>
            <p:cNvSpPr/>
            <p:nvPr/>
          </p:nvSpPr>
          <p:spPr>
            <a:xfrm>
              <a:off x="5374475" y="1992050"/>
              <a:ext cx="22050" cy="9600"/>
            </a:xfrm>
            <a:custGeom>
              <a:avLst/>
              <a:gdLst/>
              <a:ahLst/>
              <a:cxnLst/>
              <a:rect l="l" t="t" r="r" b="b"/>
              <a:pathLst>
                <a:path w="882" h="384" extrusionOk="0">
                  <a:moveTo>
                    <a:pt x="298" y="0"/>
                  </a:moveTo>
                  <a:cubicBezTo>
                    <a:pt x="215" y="12"/>
                    <a:pt x="107" y="12"/>
                    <a:pt x="0" y="24"/>
                  </a:cubicBezTo>
                  <a:cubicBezTo>
                    <a:pt x="154" y="258"/>
                    <a:pt x="335" y="383"/>
                    <a:pt x="551" y="383"/>
                  </a:cubicBezTo>
                  <a:cubicBezTo>
                    <a:pt x="653" y="383"/>
                    <a:pt x="763" y="355"/>
                    <a:pt x="881" y="298"/>
                  </a:cubicBezTo>
                  <a:cubicBezTo>
                    <a:pt x="869" y="250"/>
                    <a:pt x="869" y="191"/>
                    <a:pt x="869" y="143"/>
                  </a:cubicBezTo>
                  <a:cubicBezTo>
                    <a:pt x="691" y="36"/>
                    <a:pt x="512"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5"/>
            <p:cNvSpPr/>
            <p:nvPr/>
          </p:nvSpPr>
          <p:spPr>
            <a:xfrm>
              <a:off x="5371200" y="1979050"/>
              <a:ext cx="18775" cy="6175"/>
            </a:xfrm>
            <a:custGeom>
              <a:avLst/>
              <a:gdLst/>
              <a:ahLst/>
              <a:cxnLst/>
              <a:rect l="l" t="t" r="r" b="b"/>
              <a:pathLst>
                <a:path w="751" h="247" extrusionOk="0">
                  <a:moveTo>
                    <a:pt x="287" y="0"/>
                  </a:moveTo>
                  <a:cubicBezTo>
                    <a:pt x="179" y="0"/>
                    <a:pt x="80" y="52"/>
                    <a:pt x="0" y="223"/>
                  </a:cubicBezTo>
                  <a:cubicBezTo>
                    <a:pt x="238" y="234"/>
                    <a:pt x="477" y="234"/>
                    <a:pt x="727" y="246"/>
                  </a:cubicBezTo>
                  <a:cubicBezTo>
                    <a:pt x="727" y="199"/>
                    <a:pt x="750" y="175"/>
                    <a:pt x="750" y="127"/>
                  </a:cubicBezTo>
                  <a:cubicBezTo>
                    <a:pt x="599" y="100"/>
                    <a:pt x="435"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5"/>
            <p:cNvSpPr/>
            <p:nvPr/>
          </p:nvSpPr>
          <p:spPr>
            <a:xfrm>
              <a:off x="5514375" y="1977750"/>
              <a:ext cx="18475" cy="6025"/>
            </a:xfrm>
            <a:custGeom>
              <a:avLst/>
              <a:gdLst/>
              <a:ahLst/>
              <a:cxnLst/>
              <a:rect l="l" t="t" r="r" b="b"/>
              <a:pathLst>
                <a:path w="739" h="241" extrusionOk="0">
                  <a:moveTo>
                    <a:pt x="119" y="1"/>
                  </a:moveTo>
                  <a:cubicBezTo>
                    <a:pt x="95" y="1"/>
                    <a:pt x="48" y="1"/>
                    <a:pt x="0" y="13"/>
                  </a:cubicBezTo>
                  <a:lnTo>
                    <a:pt x="0" y="167"/>
                  </a:lnTo>
                  <a:cubicBezTo>
                    <a:pt x="108" y="221"/>
                    <a:pt x="220" y="241"/>
                    <a:pt x="333" y="241"/>
                  </a:cubicBezTo>
                  <a:cubicBezTo>
                    <a:pt x="470" y="241"/>
                    <a:pt x="608" y="212"/>
                    <a:pt x="738" y="179"/>
                  </a:cubicBezTo>
                  <a:cubicBezTo>
                    <a:pt x="635" y="21"/>
                    <a:pt x="490" y="15"/>
                    <a:pt x="341" y="15"/>
                  </a:cubicBezTo>
                  <a:cubicBezTo>
                    <a:pt x="330" y="15"/>
                    <a:pt x="319" y="15"/>
                    <a:pt x="309" y="15"/>
                  </a:cubicBezTo>
                  <a:cubicBezTo>
                    <a:pt x="245" y="15"/>
                    <a:pt x="180" y="14"/>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5"/>
            <p:cNvSpPr/>
            <p:nvPr/>
          </p:nvSpPr>
          <p:spPr>
            <a:xfrm>
              <a:off x="5410775" y="1789475"/>
              <a:ext cx="15500" cy="9700"/>
            </a:xfrm>
            <a:custGeom>
              <a:avLst/>
              <a:gdLst/>
              <a:ahLst/>
              <a:cxnLst/>
              <a:rect l="l" t="t" r="r" b="b"/>
              <a:pathLst>
                <a:path w="620" h="388" extrusionOk="0">
                  <a:moveTo>
                    <a:pt x="231" y="0"/>
                  </a:moveTo>
                  <a:cubicBezTo>
                    <a:pt x="155" y="0"/>
                    <a:pt x="78" y="23"/>
                    <a:pt x="1" y="90"/>
                  </a:cubicBezTo>
                  <a:lnTo>
                    <a:pt x="1" y="340"/>
                  </a:lnTo>
                  <a:cubicBezTo>
                    <a:pt x="37" y="364"/>
                    <a:pt x="96" y="376"/>
                    <a:pt x="132" y="388"/>
                  </a:cubicBezTo>
                  <a:lnTo>
                    <a:pt x="120" y="376"/>
                  </a:lnTo>
                  <a:cubicBezTo>
                    <a:pt x="203" y="293"/>
                    <a:pt x="322" y="316"/>
                    <a:pt x="429" y="269"/>
                  </a:cubicBezTo>
                  <a:cubicBezTo>
                    <a:pt x="477" y="257"/>
                    <a:pt x="513" y="245"/>
                    <a:pt x="560" y="245"/>
                  </a:cubicBezTo>
                  <a:cubicBezTo>
                    <a:pt x="620" y="186"/>
                    <a:pt x="620" y="138"/>
                    <a:pt x="572" y="78"/>
                  </a:cubicBezTo>
                  <a:cubicBezTo>
                    <a:pt x="459" y="50"/>
                    <a:pt x="345"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5"/>
            <p:cNvSpPr/>
            <p:nvPr/>
          </p:nvSpPr>
          <p:spPr>
            <a:xfrm>
              <a:off x="5396500" y="1906325"/>
              <a:ext cx="19075" cy="9900"/>
            </a:xfrm>
            <a:custGeom>
              <a:avLst/>
              <a:gdLst/>
              <a:ahLst/>
              <a:cxnLst/>
              <a:rect l="l" t="t" r="r" b="b"/>
              <a:pathLst>
                <a:path w="763" h="396" extrusionOk="0">
                  <a:moveTo>
                    <a:pt x="131" y="0"/>
                  </a:moveTo>
                  <a:cubicBezTo>
                    <a:pt x="96" y="84"/>
                    <a:pt x="48" y="191"/>
                    <a:pt x="0" y="286"/>
                  </a:cubicBezTo>
                  <a:cubicBezTo>
                    <a:pt x="70" y="363"/>
                    <a:pt x="149" y="395"/>
                    <a:pt x="239" y="395"/>
                  </a:cubicBezTo>
                  <a:cubicBezTo>
                    <a:pt x="288" y="395"/>
                    <a:pt x="339" y="386"/>
                    <a:pt x="393" y="369"/>
                  </a:cubicBezTo>
                  <a:cubicBezTo>
                    <a:pt x="465" y="226"/>
                    <a:pt x="762" y="286"/>
                    <a:pt x="703" y="12"/>
                  </a:cubicBezTo>
                  <a:cubicBezTo>
                    <a:pt x="512" y="0"/>
                    <a:pt x="334"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5"/>
            <p:cNvSpPr/>
            <p:nvPr/>
          </p:nvSpPr>
          <p:spPr>
            <a:xfrm>
              <a:off x="5452750" y="2013575"/>
              <a:ext cx="11925" cy="10675"/>
            </a:xfrm>
            <a:custGeom>
              <a:avLst/>
              <a:gdLst/>
              <a:ahLst/>
              <a:cxnLst/>
              <a:rect l="l" t="t" r="r" b="b"/>
              <a:pathLst>
                <a:path w="477" h="427" extrusionOk="0">
                  <a:moveTo>
                    <a:pt x="244" y="0"/>
                  </a:moveTo>
                  <a:cubicBezTo>
                    <a:pt x="225" y="0"/>
                    <a:pt x="204" y="3"/>
                    <a:pt x="179" y="8"/>
                  </a:cubicBezTo>
                  <a:cubicBezTo>
                    <a:pt x="143" y="127"/>
                    <a:pt x="1" y="246"/>
                    <a:pt x="132" y="365"/>
                  </a:cubicBezTo>
                  <a:cubicBezTo>
                    <a:pt x="179" y="409"/>
                    <a:pt x="225" y="427"/>
                    <a:pt x="268" y="427"/>
                  </a:cubicBezTo>
                  <a:cubicBezTo>
                    <a:pt x="346" y="427"/>
                    <a:pt x="416" y="370"/>
                    <a:pt x="477" y="294"/>
                  </a:cubicBezTo>
                  <a:cubicBezTo>
                    <a:pt x="358" y="240"/>
                    <a:pt x="425" y="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5"/>
            <p:cNvSpPr/>
            <p:nvPr/>
          </p:nvSpPr>
          <p:spPr>
            <a:xfrm>
              <a:off x="5851900" y="2102775"/>
              <a:ext cx="22650" cy="8175"/>
            </a:xfrm>
            <a:custGeom>
              <a:avLst/>
              <a:gdLst/>
              <a:ahLst/>
              <a:cxnLst/>
              <a:rect l="l" t="t" r="r" b="b"/>
              <a:pathLst>
                <a:path w="906" h="327" extrusionOk="0">
                  <a:moveTo>
                    <a:pt x="453" y="0"/>
                  </a:moveTo>
                  <a:cubicBezTo>
                    <a:pt x="430" y="12"/>
                    <a:pt x="418" y="48"/>
                    <a:pt x="406" y="60"/>
                  </a:cubicBezTo>
                  <a:cubicBezTo>
                    <a:pt x="352" y="108"/>
                    <a:pt x="286" y="110"/>
                    <a:pt x="221" y="110"/>
                  </a:cubicBezTo>
                  <a:cubicBezTo>
                    <a:pt x="213" y="110"/>
                    <a:pt x="206" y="110"/>
                    <a:pt x="199" y="110"/>
                  </a:cubicBezTo>
                  <a:cubicBezTo>
                    <a:pt x="126" y="110"/>
                    <a:pt x="54" y="113"/>
                    <a:pt x="1" y="179"/>
                  </a:cubicBezTo>
                  <a:lnTo>
                    <a:pt x="1" y="286"/>
                  </a:lnTo>
                  <a:cubicBezTo>
                    <a:pt x="154" y="298"/>
                    <a:pt x="310" y="326"/>
                    <a:pt x="466" y="326"/>
                  </a:cubicBezTo>
                  <a:cubicBezTo>
                    <a:pt x="614" y="326"/>
                    <a:pt x="761" y="301"/>
                    <a:pt x="906" y="215"/>
                  </a:cubicBezTo>
                  <a:cubicBezTo>
                    <a:pt x="894" y="191"/>
                    <a:pt x="870" y="179"/>
                    <a:pt x="846" y="167"/>
                  </a:cubicBezTo>
                  <a:cubicBezTo>
                    <a:pt x="775" y="107"/>
                    <a:pt x="668" y="119"/>
                    <a:pt x="596" y="48"/>
                  </a:cubicBezTo>
                  <a:cubicBezTo>
                    <a:pt x="572" y="36"/>
                    <a:pt x="549" y="12"/>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5"/>
            <p:cNvSpPr/>
            <p:nvPr/>
          </p:nvSpPr>
          <p:spPr>
            <a:xfrm>
              <a:off x="5832550" y="1800200"/>
              <a:ext cx="15800" cy="12675"/>
            </a:xfrm>
            <a:custGeom>
              <a:avLst/>
              <a:gdLst/>
              <a:ahLst/>
              <a:cxnLst/>
              <a:rect l="l" t="t" r="r" b="b"/>
              <a:pathLst>
                <a:path w="632" h="507" extrusionOk="0">
                  <a:moveTo>
                    <a:pt x="471" y="0"/>
                  </a:moveTo>
                  <a:cubicBezTo>
                    <a:pt x="391" y="0"/>
                    <a:pt x="295" y="53"/>
                    <a:pt x="215" y="78"/>
                  </a:cubicBezTo>
                  <a:cubicBezTo>
                    <a:pt x="168" y="138"/>
                    <a:pt x="108" y="185"/>
                    <a:pt x="49" y="245"/>
                  </a:cubicBezTo>
                  <a:cubicBezTo>
                    <a:pt x="1" y="495"/>
                    <a:pt x="287" y="388"/>
                    <a:pt x="358" y="507"/>
                  </a:cubicBezTo>
                  <a:cubicBezTo>
                    <a:pt x="453" y="411"/>
                    <a:pt x="537" y="316"/>
                    <a:pt x="632" y="209"/>
                  </a:cubicBezTo>
                  <a:cubicBezTo>
                    <a:pt x="609" y="47"/>
                    <a:pt x="547" y="0"/>
                    <a:pt x="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5"/>
            <p:cNvSpPr/>
            <p:nvPr/>
          </p:nvSpPr>
          <p:spPr>
            <a:xfrm>
              <a:off x="5998350" y="1926100"/>
              <a:ext cx="22050" cy="5250"/>
            </a:xfrm>
            <a:custGeom>
              <a:avLst/>
              <a:gdLst/>
              <a:ahLst/>
              <a:cxnLst/>
              <a:rect l="l" t="t" r="r" b="b"/>
              <a:pathLst>
                <a:path w="882" h="210" extrusionOk="0">
                  <a:moveTo>
                    <a:pt x="615" y="0"/>
                  </a:moveTo>
                  <a:cubicBezTo>
                    <a:pt x="405" y="0"/>
                    <a:pt x="203" y="93"/>
                    <a:pt x="1" y="185"/>
                  </a:cubicBezTo>
                  <a:cubicBezTo>
                    <a:pt x="251" y="185"/>
                    <a:pt x="501" y="209"/>
                    <a:pt x="739" y="209"/>
                  </a:cubicBezTo>
                  <a:cubicBezTo>
                    <a:pt x="798" y="162"/>
                    <a:pt x="882" y="150"/>
                    <a:pt x="882" y="55"/>
                  </a:cubicBezTo>
                  <a:cubicBezTo>
                    <a:pt x="791" y="16"/>
                    <a:pt x="703" y="0"/>
                    <a:pt x="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5"/>
            <p:cNvSpPr/>
            <p:nvPr/>
          </p:nvSpPr>
          <p:spPr>
            <a:xfrm>
              <a:off x="5959950" y="1773725"/>
              <a:ext cx="19675" cy="7725"/>
            </a:xfrm>
            <a:custGeom>
              <a:avLst/>
              <a:gdLst/>
              <a:ahLst/>
              <a:cxnLst/>
              <a:rect l="l" t="t" r="r" b="b"/>
              <a:pathLst>
                <a:path w="787" h="309" extrusionOk="0">
                  <a:moveTo>
                    <a:pt x="32" y="1"/>
                  </a:moveTo>
                  <a:cubicBezTo>
                    <a:pt x="19" y="1"/>
                    <a:pt x="9" y="2"/>
                    <a:pt x="1" y="6"/>
                  </a:cubicBezTo>
                  <a:cubicBezTo>
                    <a:pt x="51" y="254"/>
                    <a:pt x="168" y="308"/>
                    <a:pt x="318" y="308"/>
                  </a:cubicBezTo>
                  <a:cubicBezTo>
                    <a:pt x="434" y="308"/>
                    <a:pt x="570" y="276"/>
                    <a:pt x="709" y="276"/>
                  </a:cubicBezTo>
                  <a:cubicBezTo>
                    <a:pt x="735" y="276"/>
                    <a:pt x="761" y="277"/>
                    <a:pt x="787" y="280"/>
                  </a:cubicBezTo>
                  <a:cubicBezTo>
                    <a:pt x="537" y="77"/>
                    <a:pt x="263" y="232"/>
                    <a:pt x="132" y="6"/>
                  </a:cubicBezTo>
                  <a:cubicBezTo>
                    <a:pt x="92" y="6"/>
                    <a:pt x="58" y="1"/>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5"/>
            <p:cNvSpPr/>
            <p:nvPr/>
          </p:nvSpPr>
          <p:spPr>
            <a:xfrm>
              <a:off x="5882875" y="1807850"/>
              <a:ext cx="19375" cy="8000"/>
            </a:xfrm>
            <a:custGeom>
              <a:avLst/>
              <a:gdLst/>
              <a:ahLst/>
              <a:cxnLst/>
              <a:rect l="l" t="t" r="r" b="b"/>
              <a:pathLst>
                <a:path w="775" h="320" extrusionOk="0">
                  <a:moveTo>
                    <a:pt x="216" y="0"/>
                  </a:moveTo>
                  <a:cubicBezTo>
                    <a:pt x="163" y="0"/>
                    <a:pt x="111" y="12"/>
                    <a:pt x="60" y="46"/>
                  </a:cubicBezTo>
                  <a:cubicBezTo>
                    <a:pt x="0" y="82"/>
                    <a:pt x="0" y="129"/>
                    <a:pt x="48" y="177"/>
                  </a:cubicBezTo>
                  <a:cubicBezTo>
                    <a:pt x="83" y="224"/>
                    <a:pt x="143" y="284"/>
                    <a:pt x="203" y="320"/>
                  </a:cubicBezTo>
                  <a:cubicBezTo>
                    <a:pt x="405" y="296"/>
                    <a:pt x="584" y="248"/>
                    <a:pt x="774" y="201"/>
                  </a:cubicBezTo>
                  <a:lnTo>
                    <a:pt x="607" y="46"/>
                  </a:lnTo>
                  <a:cubicBezTo>
                    <a:pt x="588" y="50"/>
                    <a:pt x="569" y="51"/>
                    <a:pt x="549" y="51"/>
                  </a:cubicBezTo>
                  <a:cubicBezTo>
                    <a:pt x="440" y="51"/>
                    <a:pt x="327" y="0"/>
                    <a:pt x="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5"/>
            <p:cNvSpPr/>
            <p:nvPr/>
          </p:nvSpPr>
          <p:spPr>
            <a:xfrm>
              <a:off x="5641775" y="1906625"/>
              <a:ext cx="8050" cy="5975"/>
            </a:xfrm>
            <a:custGeom>
              <a:avLst/>
              <a:gdLst/>
              <a:ahLst/>
              <a:cxnLst/>
              <a:rect l="l" t="t" r="r" b="b"/>
              <a:pathLst>
                <a:path w="322" h="239" extrusionOk="0">
                  <a:moveTo>
                    <a:pt x="167" y="0"/>
                  </a:moveTo>
                  <a:cubicBezTo>
                    <a:pt x="72" y="24"/>
                    <a:pt x="12" y="48"/>
                    <a:pt x="0" y="119"/>
                  </a:cubicBezTo>
                  <a:cubicBezTo>
                    <a:pt x="0" y="202"/>
                    <a:pt x="60" y="238"/>
                    <a:pt x="131" y="238"/>
                  </a:cubicBezTo>
                  <a:cubicBezTo>
                    <a:pt x="226" y="238"/>
                    <a:pt x="322" y="214"/>
                    <a:pt x="298" y="95"/>
                  </a:cubicBezTo>
                  <a:cubicBezTo>
                    <a:pt x="286" y="48"/>
                    <a:pt x="191" y="36"/>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5"/>
            <p:cNvSpPr/>
            <p:nvPr/>
          </p:nvSpPr>
          <p:spPr>
            <a:xfrm>
              <a:off x="5916200" y="1737300"/>
              <a:ext cx="14900" cy="8000"/>
            </a:xfrm>
            <a:custGeom>
              <a:avLst/>
              <a:gdLst/>
              <a:ahLst/>
              <a:cxnLst/>
              <a:rect l="l" t="t" r="r" b="b"/>
              <a:pathLst>
                <a:path w="596" h="320" extrusionOk="0">
                  <a:moveTo>
                    <a:pt x="382" y="0"/>
                  </a:moveTo>
                  <a:cubicBezTo>
                    <a:pt x="362" y="0"/>
                    <a:pt x="339" y="17"/>
                    <a:pt x="322" y="34"/>
                  </a:cubicBezTo>
                  <a:cubicBezTo>
                    <a:pt x="263" y="165"/>
                    <a:pt x="48" y="106"/>
                    <a:pt x="1" y="272"/>
                  </a:cubicBezTo>
                  <a:cubicBezTo>
                    <a:pt x="155" y="284"/>
                    <a:pt x="322" y="308"/>
                    <a:pt x="465" y="320"/>
                  </a:cubicBezTo>
                  <a:cubicBezTo>
                    <a:pt x="513" y="320"/>
                    <a:pt x="536" y="320"/>
                    <a:pt x="596" y="308"/>
                  </a:cubicBezTo>
                  <a:cubicBezTo>
                    <a:pt x="560" y="213"/>
                    <a:pt x="501" y="129"/>
                    <a:pt x="453" y="34"/>
                  </a:cubicBezTo>
                  <a:cubicBezTo>
                    <a:pt x="453" y="22"/>
                    <a:pt x="441" y="22"/>
                    <a:pt x="405" y="10"/>
                  </a:cubicBezTo>
                  <a:cubicBezTo>
                    <a:pt x="398" y="3"/>
                    <a:pt x="390"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5"/>
            <p:cNvSpPr/>
            <p:nvPr/>
          </p:nvSpPr>
          <p:spPr>
            <a:xfrm>
              <a:off x="6067125" y="1953050"/>
              <a:ext cx="14000" cy="7475"/>
            </a:xfrm>
            <a:custGeom>
              <a:avLst/>
              <a:gdLst/>
              <a:ahLst/>
              <a:cxnLst/>
              <a:rect l="l" t="t" r="r" b="b"/>
              <a:pathLst>
                <a:path w="560" h="299" extrusionOk="0">
                  <a:moveTo>
                    <a:pt x="0" y="0"/>
                  </a:moveTo>
                  <a:cubicBezTo>
                    <a:pt x="0" y="143"/>
                    <a:pt x="36" y="250"/>
                    <a:pt x="155" y="298"/>
                  </a:cubicBezTo>
                  <a:cubicBezTo>
                    <a:pt x="203" y="298"/>
                    <a:pt x="250" y="286"/>
                    <a:pt x="274" y="286"/>
                  </a:cubicBezTo>
                  <a:lnTo>
                    <a:pt x="5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5"/>
            <p:cNvSpPr/>
            <p:nvPr/>
          </p:nvSpPr>
          <p:spPr>
            <a:xfrm>
              <a:off x="5425075" y="1791125"/>
              <a:ext cx="18775" cy="8125"/>
            </a:xfrm>
            <a:custGeom>
              <a:avLst/>
              <a:gdLst/>
              <a:ahLst/>
              <a:cxnLst/>
              <a:rect l="l" t="t" r="r" b="b"/>
              <a:pathLst>
                <a:path w="751" h="325" extrusionOk="0">
                  <a:moveTo>
                    <a:pt x="12" y="0"/>
                  </a:moveTo>
                  <a:cubicBezTo>
                    <a:pt x="12" y="60"/>
                    <a:pt x="0" y="96"/>
                    <a:pt x="0" y="155"/>
                  </a:cubicBezTo>
                  <a:cubicBezTo>
                    <a:pt x="119" y="274"/>
                    <a:pt x="244" y="325"/>
                    <a:pt x="371" y="325"/>
                  </a:cubicBezTo>
                  <a:cubicBezTo>
                    <a:pt x="497" y="325"/>
                    <a:pt x="625" y="274"/>
                    <a:pt x="750" y="191"/>
                  </a:cubicBezTo>
                  <a:lnTo>
                    <a:pt x="715" y="143"/>
                  </a:lnTo>
                  <a:cubicBezTo>
                    <a:pt x="661" y="94"/>
                    <a:pt x="596" y="83"/>
                    <a:pt x="527" y="83"/>
                  </a:cubicBezTo>
                  <a:cubicBezTo>
                    <a:pt x="474" y="83"/>
                    <a:pt x="418" y="89"/>
                    <a:pt x="364" y="89"/>
                  </a:cubicBezTo>
                  <a:cubicBezTo>
                    <a:pt x="288" y="89"/>
                    <a:pt x="214" y="76"/>
                    <a:pt x="155" y="12"/>
                  </a:cubicBezTo>
                  <a:cubicBezTo>
                    <a:pt x="107" y="0"/>
                    <a:pt x="60"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5"/>
            <p:cNvSpPr/>
            <p:nvPr/>
          </p:nvSpPr>
          <p:spPr>
            <a:xfrm>
              <a:off x="5596225" y="1730800"/>
              <a:ext cx="19075" cy="10150"/>
            </a:xfrm>
            <a:custGeom>
              <a:avLst/>
              <a:gdLst/>
              <a:ahLst/>
              <a:cxnLst/>
              <a:rect l="l" t="t" r="r" b="b"/>
              <a:pathLst>
                <a:path w="763" h="406" extrusionOk="0">
                  <a:moveTo>
                    <a:pt x="444" y="1"/>
                  </a:moveTo>
                  <a:cubicBezTo>
                    <a:pt x="373" y="1"/>
                    <a:pt x="301" y="14"/>
                    <a:pt x="227" y="32"/>
                  </a:cubicBezTo>
                  <a:cubicBezTo>
                    <a:pt x="84" y="116"/>
                    <a:pt x="0" y="223"/>
                    <a:pt x="48" y="401"/>
                  </a:cubicBezTo>
                  <a:cubicBezTo>
                    <a:pt x="68" y="404"/>
                    <a:pt x="87" y="405"/>
                    <a:pt x="106" y="405"/>
                  </a:cubicBezTo>
                  <a:cubicBezTo>
                    <a:pt x="243" y="405"/>
                    <a:pt x="349" y="335"/>
                    <a:pt x="465" y="282"/>
                  </a:cubicBezTo>
                  <a:cubicBezTo>
                    <a:pt x="584" y="270"/>
                    <a:pt x="703" y="270"/>
                    <a:pt x="762" y="127"/>
                  </a:cubicBezTo>
                  <a:cubicBezTo>
                    <a:pt x="661" y="33"/>
                    <a:pt x="554" y="1"/>
                    <a:pt x="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5"/>
            <p:cNvSpPr/>
            <p:nvPr/>
          </p:nvSpPr>
          <p:spPr>
            <a:xfrm>
              <a:off x="5812625" y="1790850"/>
              <a:ext cx="12125" cy="8050"/>
            </a:xfrm>
            <a:custGeom>
              <a:avLst/>
              <a:gdLst/>
              <a:ahLst/>
              <a:cxnLst/>
              <a:rect l="l" t="t" r="r" b="b"/>
              <a:pathLst>
                <a:path w="485" h="322" extrusionOk="0">
                  <a:moveTo>
                    <a:pt x="337" y="0"/>
                  </a:moveTo>
                  <a:cubicBezTo>
                    <a:pt x="251" y="0"/>
                    <a:pt x="131" y="55"/>
                    <a:pt x="47" y="55"/>
                  </a:cubicBezTo>
                  <a:cubicBezTo>
                    <a:pt x="30" y="55"/>
                    <a:pt x="14" y="52"/>
                    <a:pt x="0" y="47"/>
                  </a:cubicBezTo>
                  <a:lnTo>
                    <a:pt x="0" y="47"/>
                  </a:lnTo>
                  <a:cubicBezTo>
                    <a:pt x="60" y="142"/>
                    <a:pt x="96" y="226"/>
                    <a:pt x="131" y="321"/>
                  </a:cubicBezTo>
                  <a:lnTo>
                    <a:pt x="417" y="321"/>
                  </a:lnTo>
                  <a:cubicBezTo>
                    <a:pt x="484" y="63"/>
                    <a:pt x="430"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5"/>
            <p:cNvSpPr/>
            <p:nvPr/>
          </p:nvSpPr>
          <p:spPr>
            <a:xfrm>
              <a:off x="6016800" y="1927450"/>
              <a:ext cx="13725" cy="6575"/>
            </a:xfrm>
            <a:custGeom>
              <a:avLst/>
              <a:gdLst/>
              <a:ahLst/>
              <a:cxnLst/>
              <a:rect l="l" t="t" r="r" b="b"/>
              <a:pathLst>
                <a:path w="549" h="263" extrusionOk="0">
                  <a:moveTo>
                    <a:pt x="144" y="1"/>
                  </a:moveTo>
                  <a:lnTo>
                    <a:pt x="1" y="155"/>
                  </a:lnTo>
                  <a:cubicBezTo>
                    <a:pt x="108" y="220"/>
                    <a:pt x="206" y="262"/>
                    <a:pt x="292" y="262"/>
                  </a:cubicBezTo>
                  <a:cubicBezTo>
                    <a:pt x="397" y="262"/>
                    <a:pt x="483" y="199"/>
                    <a:pt x="549" y="36"/>
                  </a:cubicBezTo>
                  <a:cubicBezTo>
                    <a:pt x="418" y="24"/>
                    <a:pt x="287" y="2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5"/>
            <p:cNvSpPr/>
            <p:nvPr/>
          </p:nvSpPr>
          <p:spPr>
            <a:xfrm>
              <a:off x="5722725" y="1792175"/>
              <a:ext cx="21750" cy="6850"/>
            </a:xfrm>
            <a:custGeom>
              <a:avLst/>
              <a:gdLst/>
              <a:ahLst/>
              <a:cxnLst/>
              <a:rect l="l" t="t" r="r" b="b"/>
              <a:pathLst>
                <a:path w="870" h="274" extrusionOk="0">
                  <a:moveTo>
                    <a:pt x="613" y="0"/>
                  </a:moveTo>
                  <a:cubicBezTo>
                    <a:pt x="570" y="0"/>
                    <a:pt x="525" y="7"/>
                    <a:pt x="477" y="18"/>
                  </a:cubicBezTo>
                  <a:cubicBezTo>
                    <a:pt x="442" y="28"/>
                    <a:pt x="402" y="32"/>
                    <a:pt x="360" y="32"/>
                  </a:cubicBezTo>
                  <a:cubicBezTo>
                    <a:pt x="303" y="32"/>
                    <a:pt x="241" y="25"/>
                    <a:pt x="179" y="18"/>
                  </a:cubicBezTo>
                  <a:cubicBezTo>
                    <a:pt x="108" y="30"/>
                    <a:pt x="48" y="54"/>
                    <a:pt x="1" y="101"/>
                  </a:cubicBezTo>
                  <a:lnTo>
                    <a:pt x="1" y="113"/>
                  </a:lnTo>
                  <a:cubicBezTo>
                    <a:pt x="143" y="220"/>
                    <a:pt x="289" y="274"/>
                    <a:pt x="435" y="274"/>
                  </a:cubicBezTo>
                  <a:cubicBezTo>
                    <a:pt x="581" y="274"/>
                    <a:pt x="727" y="220"/>
                    <a:pt x="870" y="113"/>
                  </a:cubicBezTo>
                  <a:cubicBezTo>
                    <a:pt x="788" y="32"/>
                    <a:pt x="706" y="0"/>
                    <a:pt x="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5"/>
            <p:cNvSpPr/>
            <p:nvPr/>
          </p:nvSpPr>
          <p:spPr>
            <a:xfrm>
              <a:off x="6185575" y="1956725"/>
              <a:ext cx="14625" cy="3500"/>
            </a:xfrm>
            <a:custGeom>
              <a:avLst/>
              <a:gdLst/>
              <a:ahLst/>
              <a:cxnLst/>
              <a:rect l="l" t="t" r="r" b="b"/>
              <a:pathLst>
                <a:path w="585" h="140" extrusionOk="0">
                  <a:moveTo>
                    <a:pt x="284" y="1"/>
                  </a:moveTo>
                  <a:cubicBezTo>
                    <a:pt x="194" y="1"/>
                    <a:pt x="106" y="45"/>
                    <a:pt x="1" y="139"/>
                  </a:cubicBezTo>
                  <a:lnTo>
                    <a:pt x="584" y="139"/>
                  </a:lnTo>
                  <a:cubicBezTo>
                    <a:pt x="469" y="48"/>
                    <a:pt x="376"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5"/>
            <p:cNvSpPr/>
            <p:nvPr/>
          </p:nvSpPr>
          <p:spPr>
            <a:xfrm>
              <a:off x="5460800" y="1971325"/>
              <a:ext cx="7450" cy="10625"/>
            </a:xfrm>
            <a:custGeom>
              <a:avLst/>
              <a:gdLst/>
              <a:ahLst/>
              <a:cxnLst/>
              <a:rect l="l" t="t" r="r" b="b"/>
              <a:pathLst>
                <a:path w="298" h="425" extrusionOk="0">
                  <a:moveTo>
                    <a:pt x="232" y="1"/>
                  </a:moveTo>
                  <a:cubicBezTo>
                    <a:pt x="207" y="1"/>
                    <a:pt x="189" y="9"/>
                    <a:pt x="167" y="31"/>
                  </a:cubicBezTo>
                  <a:cubicBezTo>
                    <a:pt x="95" y="151"/>
                    <a:pt x="0" y="270"/>
                    <a:pt x="12" y="424"/>
                  </a:cubicBezTo>
                  <a:lnTo>
                    <a:pt x="298" y="424"/>
                  </a:lnTo>
                  <a:cubicBezTo>
                    <a:pt x="286" y="270"/>
                    <a:pt x="286" y="139"/>
                    <a:pt x="286" y="8"/>
                  </a:cubicBezTo>
                  <a:cubicBezTo>
                    <a:pt x="264" y="3"/>
                    <a:pt x="247" y="1"/>
                    <a:pt x="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5"/>
            <p:cNvSpPr/>
            <p:nvPr/>
          </p:nvSpPr>
          <p:spPr>
            <a:xfrm>
              <a:off x="5436075" y="1902225"/>
              <a:ext cx="17900" cy="3825"/>
            </a:xfrm>
            <a:custGeom>
              <a:avLst/>
              <a:gdLst/>
              <a:ahLst/>
              <a:cxnLst/>
              <a:rect l="l" t="t" r="r" b="b"/>
              <a:pathLst>
                <a:path w="716" h="153" extrusionOk="0">
                  <a:moveTo>
                    <a:pt x="349" y="0"/>
                  </a:moveTo>
                  <a:cubicBezTo>
                    <a:pt x="227" y="0"/>
                    <a:pt x="108" y="51"/>
                    <a:pt x="1" y="152"/>
                  </a:cubicBezTo>
                  <a:lnTo>
                    <a:pt x="715" y="152"/>
                  </a:lnTo>
                  <a:cubicBezTo>
                    <a:pt x="596" y="51"/>
                    <a:pt x="471"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5"/>
            <p:cNvSpPr/>
            <p:nvPr/>
          </p:nvSpPr>
          <p:spPr>
            <a:xfrm>
              <a:off x="5306900" y="1945300"/>
              <a:ext cx="9550" cy="7475"/>
            </a:xfrm>
            <a:custGeom>
              <a:avLst/>
              <a:gdLst/>
              <a:ahLst/>
              <a:cxnLst/>
              <a:rect l="l" t="t" r="r" b="b"/>
              <a:pathLst>
                <a:path w="382" h="299" extrusionOk="0">
                  <a:moveTo>
                    <a:pt x="120" y="1"/>
                  </a:moveTo>
                  <a:cubicBezTo>
                    <a:pt x="72" y="1"/>
                    <a:pt x="24" y="13"/>
                    <a:pt x="1" y="37"/>
                  </a:cubicBezTo>
                  <a:lnTo>
                    <a:pt x="1" y="299"/>
                  </a:lnTo>
                  <a:cubicBezTo>
                    <a:pt x="84" y="299"/>
                    <a:pt x="179" y="287"/>
                    <a:pt x="274" y="287"/>
                  </a:cubicBezTo>
                  <a:cubicBezTo>
                    <a:pt x="382" y="108"/>
                    <a:pt x="322"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5"/>
            <p:cNvSpPr/>
            <p:nvPr/>
          </p:nvSpPr>
          <p:spPr>
            <a:xfrm>
              <a:off x="5415850" y="1906325"/>
              <a:ext cx="10000" cy="10975"/>
            </a:xfrm>
            <a:custGeom>
              <a:avLst/>
              <a:gdLst/>
              <a:ahLst/>
              <a:cxnLst/>
              <a:rect l="l" t="t" r="r" b="b"/>
              <a:pathLst>
                <a:path w="400" h="439" extrusionOk="0">
                  <a:moveTo>
                    <a:pt x="107" y="0"/>
                  </a:moveTo>
                  <a:cubicBezTo>
                    <a:pt x="0" y="84"/>
                    <a:pt x="0" y="179"/>
                    <a:pt x="72" y="286"/>
                  </a:cubicBezTo>
                  <a:cubicBezTo>
                    <a:pt x="131" y="322"/>
                    <a:pt x="179" y="369"/>
                    <a:pt x="238" y="417"/>
                  </a:cubicBezTo>
                  <a:cubicBezTo>
                    <a:pt x="271" y="432"/>
                    <a:pt x="297" y="438"/>
                    <a:pt x="318" y="438"/>
                  </a:cubicBezTo>
                  <a:cubicBezTo>
                    <a:pt x="383" y="438"/>
                    <a:pt x="399" y="376"/>
                    <a:pt x="381" y="286"/>
                  </a:cubicBezTo>
                  <a:cubicBezTo>
                    <a:pt x="334" y="191"/>
                    <a:pt x="286" y="95"/>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5"/>
            <p:cNvSpPr/>
            <p:nvPr/>
          </p:nvSpPr>
          <p:spPr>
            <a:xfrm>
              <a:off x="5826600" y="1806000"/>
              <a:ext cx="14625" cy="7475"/>
            </a:xfrm>
            <a:custGeom>
              <a:avLst/>
              <a:gdLst/>
              <a:ahLst/>
              <a:cxnLst/>
              <a:rect l="l" t="t" r="r" b="b"/>
              <a:pathLst>
                <a:path w="585" h="299" extrusionOk="0">
                  <a:moveTo>
                    <a:pt x="168" y="1"/>
                  </a:moveTo>
                  <a:cubicBezTo>
                    <a:pt x="108" y="25"/>
                    <a:pt x="13" y="36"/>
                    <a:pt x="1" y="132"/>
                  </a:cubicBezTo>
                  <a:lnTo>
                    <a:pt x="168" y="298"/>
                  </a:lnTo>
                  <a:lnTo>
                    <a:pt x="251" y="298"/>
                  </a:lnTo>
                  <a:cubicBezTo>
                    <a:pt x="370" y="298"/>
                    <a:pt x="477" y="275"/>
                    <a:pt x="584" y="275"/>
                  </a:cubicBezTo>
                  <a:cubicBezTo>
                    <a:pt x="537" y="108"/>
                    <a:pt x="358" y="132"/>
                    <a:pt x="275" y="13"/>
                  </a:cubicBezTo>
                  <a:cubicBezTo>
                    <a:pt x="239" y="13"/>
                    <a:pt x="215" y="13"/>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5"/>
            <p:cNvSpPr/>
            <p:nvPr/>
          </p:nvSpPr>
          <p:spPr>
            <a:xfrm>
              <a:off x="6067125" y="1884700"/>
              <a:ext cx="12025" cy="10625"/>
            </a:xfrm>
            <a:custGeom>
              <a:avLst/>
              <a:gdLst/>
              <a:ahLst/>
              <a:cxnLst/>
              <a:rect l="l" t="t" r="r" b="b"/>
              <a:pathLst>
                <a:path w="481" h="425" extrusionOk="0">
                  <a:moveTo>
                    <a:pt x="120" y="0"/>
                  </a:moveTo>
                  <a:cubicBezTo>
                    <a:pt x="82" y="0"/>
                    <a:pt x="42" y="3"/>
                    <a:pt x="0" y="8"/>
                  </a:cubicBezTo>
                  <a:lnTo>
                    <a:pt x="0" y="151"/>
                  </a:lnTo>
                  <a:cubicBezTo>
                    <a:pt x="10" y="150"/>
                    <a:pt x="19" y="149"/>
                    <a:pt x="28" y="149"/>
                  </a:cubicBezTo>
                  <a:cubicBezTo>
                    <a:pt x="219" y="149"/>
                    <a:pt x="270" y="379"/>
                    <a:pt x="429" y="425"/>
                  </a:cubicBezTo>
                  <a:cubicBezTo>
                    <a:pt x="480" y="106"/>
                    <a:pt x="354"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5"/>
            <p:cNvSpPr/>
            <p:nvPr/>
          </p:nvSpPr>
          <p:spPr>
            <a:xfrm>
              <a:off x="5837325" y="1798675"/>
              <a:ext cx="14600" cy="6750"/>
            </a:xfrm>
            <a:custGeom>
              <a:avLst/>
              <a:gdLst/>
              <a:ahLst/>
              <a:cxnLst/>
              <a:rect l="l" t="t" r="r" b="b"/>
              <a:pathLst>
                <a:path w="584" h="270" extrusionOk="0">
                  <a:moveTo>
                    <a:pt x="283" y="1"/>
                  </a:moveTo>
                  <a:cubicBezTo>
                    <a:pt x="211" y="1"/>
                    <a:pt x="134" y="11"/>
                    <a:pt x="61" y="11"/>
                  </a:cubicBezTo>
                  <a:cubicBezTo>
                    <a:pt x="40" y="11"/>
                    <a:pt x="20" y="10"/>
                    <a:pt x="0" y="8"/>
                  </a:cubicBezTo>
                  <a:lnTo>
                    <a:pt x="0" y="8"/>
                  </a:lnTo>
                  <a:cubicBezTo>
                    <a:pt x="24" y="56"/>
                    <a:pt x="24" y="91"/>
                    <a:pt x="24" y="139"/>
                  </a:cubicBezTo>
                  <a:cubicBezTo>
                    <a:pt x="47" y="141"/>
                    <a:pt x="69" y="141"/>
                    <a:pt x="93" y="141"/>
                  </a:cubicBezTo>
                  <a:cubicBezTo>
                    <a:pt x="111" y="141"/>
                    <a:pt x="129" y="141"/>
                    <a:pt x="148" y="141"/>
                  </a:cubicBezTo>
                  <a:cubicBezTo>
                    <a:pt x="256" y="141"/>
                    <a:pt x="364" y="150"/>
                    <a:pt x="441" y="270"/>
                  </a:cubicBezTo>
                  <a:lnTo>
                    <a:pt x="584" y="270"/>
                  </a:lnTo>
                  <a:cubicBezTo>
                    <a:pt x="548" y="40"/>
                    <a:pt x="425" y="1"/>
                    <a:pt x="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35"/>
            <p:cNvSpPr/>
            <p:nvPr/>
          </p:nvSpPr>
          <p:spPr>
            <a:xfrm>
              <a:off x="5804875" y="1803275"/>
              <a:ext cx="14625" cy="6175"/>
            </a:xfrm>
            <a:custGeom>
              <a:avLst/>
              <a:gdLst/>
              <a:ahLst/>
              <a:cxnLst/>
              <a:rect l="l" t="t" r="r" b="b"/>
              <a:pathLst>
                <a:path w="585" h="247" extrusionOk="0">
                  <a:moveTo>
                    <a:pt x="409" y="1"/>
                  </a:moveTo>
                  <a:cubicBezTo>
                    <a:pt x="287" y="1"/>
                    <a:pt x="168" y="126"/>
                    <a:pt x="42" y="126"/>
                  </a:cubicBezTo>
                  <a:cubicBezTo>
                    <a:pt x="28" y="126"/>
                    <a:pt x="15" y="125"/>
                    <a:pt x="1" y="122"/>
                  </a:cubicBezTo>
                  <a:lnTo>
                    <a:pt x="1" y="122"/>
                  </a:lnTo>
                  <a:cubicBezTo>
                    <a:pt x="76" y="215"/>
                    <a:pt x="149" y="247"/>
                    <a:pt x="222" y="247"/>
                  </a:cubicBezTo>
                  <a:cubicBezTo>
                    <a:pt x="345" y="247"/>
                    <a:pt x="464" y="155"/>
                    <a:pt x="584" y="110"/>
                  </a:cubicBezTo>
                  <a:cubicBezTo>
                    <a:pt x="524" y="28"/>
                    <a:pt x="466"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5"/>
            <p:cNvSpPr/>
            <p:nvPr/>
          </p:nvSpPr>
          <p:spPr>
            <a:xfrm>
              <a:off x="5528950" y="1907200"/>
              <a:ext cx="7175" cy="8900"/>
            </a:xfrm>
            <a:custGeom>
              <a:avLst/>
              <a:gdLst/>
              <a:ahLst/>
              <a:cxnLst/>
              <a:rect l="l" t="t" r="r" b="b"/>
              <a:pathLst>
                <a:path w="287" h="356" extrusionOk="0">
                  <a:moveTo>
                    <a:pt x="132" y="1"/>
                  </a:moveTo>
                  <a:lnTo>
                    <a:pt x="1" y="263"/>
                  </a:lnTo>
                  <a:cubicBezTo>
                    <a:pt x="52" y="325"/>
                    <a:pt x="97" y="355"/>
                    <a:pt x="142" y="355"/>
                  </a:cubicBezTo>
                  <a:cubicBezTo>
                    <a:pt x="190" y="355"/>
                    <a:pt x="237" y="319"/>
                    <a:pt x="286" y="251"/>
                  </a:cubicBezTo>
                  <a:cubicBezTo>
                    <a:pt x="286" y="144"/>
                    <a:pt x="286" y="25"/>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5"/>
            <p:cNvSpPr/>
            <p:nvPr/>
          </p:nvSpPr>
          <p:spPr>
            <a:xfrm>
              <a:off x="5542050" y="1906025"/>
              <a:ext cx="15200" cy="4075"/>
            </a:xfrm>
            <a:custGeom>
              <a:avLst/>
              <a:gdLst/>
              <a:ahLst/>
              <a:cxnLst/>
              <a:rect l="l" t="t" r="r" b="b"/>
              <a:pathLst>
                <a:path w="608" h="163" extrusionOk="0">
                  <a:moveTo>
                    <a:pt x="191" y="0"/>
                  </a:moveTo>
                  <a:cubicBezTo>
                    <a:pt x="143" y="24"/>
                    <a:pt x="72" y="36"/>
                    <a:pt x="24" y="84"/>
                  </a:cubicBezTo>
                  <a:cubicBezTo>
                    <a:pt x="0" y="119"/>
                    <a:pt x="36" y="155"/>
                    <a:pt x="96" y="155"/>
                  </a:cubicBezTo>
                  <a:cubicBezTo>
                    <a:pt x="110" y="154"/>
                    <a:pt x="124" y="154"/>
                    <a:pt x="138" y="154"/>
                  </a:cubicBezTo>
                  <a:cubicBezTo>
                    <a:pt x="205" y="154"/>
                    <a:pt x="271" y="162"/>
                    <a:pt x="335" y="162"/>
                  </a:cubicBezTo>
                  <a:cubicBezTo>
                    <a:pt x="438" y="162"/>
                    <a:pt x="533" y="140"/>
                    <a:pt x="608" y="24"/>
                  </a:cubicBezTo>
                  <a:cubicBezTo>
                    <a:pt x="477" y="12"/>
                    <a:pt x="35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5"/>
            <p:cNvSpPr/>
            <p:nvPr/>
          </p:nvSpPr>
          <p:spPr>
            <a:xfrm>
              <a:off x="5848625" y="1923275"/>
              <a:ext cx="10750" cy="8675"/>
            </a:xfrm>
            <a:custGeom>
              <a:avLst/>
              <a:gdLst/>
              <a:ahLst/>
              <a:cxnLst/>
              <a:rect l="l" t="t" r="r" b="b"/>
              <a:pathLst>
                <a:path w="430" h="347" extrusionOk="0">
                  <a:moveTo>
                    <a:pt x="199" y="1"/>
                  </a:moveTo>
                  <a:cubicBezTo>
                    <a:pt x="171" y="1"/>
                    <a:pt x="144" y="13"/>
                    <a:pt x="120" y="37"/>
                  </a:cubicBezTo>
                  <a:cubicBezTo>
                    <a:pt x="72" y="25"/>
                    <a:pt x="37" y="25"/>
                    <a:pt x="1" y="25"/>
                  </a:cubicBezTo>
                  <a:cubicBezTo>
                    <a:pt x="49" y="108"/>
                    <a:pt x="84" y="215"/>
                    <a:pt x="132" y="322"/>
                  </a:cubicBezTo>
                  <a:cubicBezTo>
                    <a:pt x="180" y="334"/>
                    <a:pt x="203" y="346"/>
                    <a:pt x="251" y="346"/>
                  </a:cubicBezTo>
                  <a:cubicBezTo>
                    <a:pt x="430" y="263"/>
                    <a:pt x="299" y="144"/>
                    <a:pt x="287" y="37"/>
                  </a:cubicBezTo>
                  <a:cubicBezTo>
                    <a:pt x="257" y="13"/>
                    <a:pt x="227"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5"/>
            <p:cNvSpPr/>
            <p:nvPr/>
          </p:nvSpPr>
          <p:spPr>
            <a:xfrm>
              <a:off x="6106700" y="1886625"/>
              <a:ext cx="7175" cy="9300"/>
            </a:xfrm>
            <a:custGeom>
              <a:avLst/>
              <a:gdLst/>
              <a:ahLst/>
              <a:cxnLst/>
              <a:rect l="l" t="t" r="r" b="b"/>
              <a:pathLst>
                <a:path w="287" h="372" extrusionOk="0">
                  <a:moveTo>
                    <a:pt x="134" y="1"/>
                  </a:moveTo>
                  <a:cubicBezTo>
                    <a:pt x="90" y="1"/>
                    <a:pt x="47" y="22"/>
                    <a:pt x="1" y="62"/>
                  </a:cubicBezTo>
                  <a:lnTo>
                    <a:pt x="1" y="360"/>
                  </a:lnTo>
                  <a:cubicBezTo>
                    <a:pt x="48" y="371"/>
                    <a:pt x="96" y="371"/>
                    <a:pt x="144" y="371"/>
                  </a:cubicBezTo>
                  <a:cubicBezTo>
                    <a:pt x="239" y="300"/>
                    <a:pt x="286" y="193"/>
                    <a:pt x="286" y="74"/>
                  </a:cubicBezTo>
                  <a:cubicBezTo>
                    <a:pt x="231" y="25"/>
                    <a:pt x="182" y="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5"/>
            <p:cNvSpPr/>
            <p:nvPr/>
          </p:nvSpPr>
          <p:spPr>
            <a:xfrm>
              <a:off x="6092725" y="1890425"/>
              <a:ext cx="10725" cy="6425"/>
            </a:xfrm>
            <a:custGeom>
              <a:avLst/>
              <a:gdLst/>
              <a:ahLst/>
              <a:cxnLst/>
              <a:rect l="l" t="t" r="r" b="b"/>
              <a:pathLst>
                <a:path w="429" h="257" extrusionOk="0">
                  <a:moveTo>
                    <a:pt x="146" y="1"/>
                  </a:moveTo>
                  <a:cubicBezTo>
                    <a:pt x="92" y="1"/>
                    <a:pt x="59" y="66"/>
                    <a:pt x="0" y="196"/>
                  </a:cubicBezTo>
                  <a:cubicBezTo>
                    <a:pt x="24" y="208"/>
                    <a:pt x="71" y="208"/>
                    <a:pt x="119" y="208"/>
                  </a:cubicBezTo>
                  <a:cubicBezTo>
                    <a:pt x="170" y="242"/>
                    <a:pt x="216" y="257"/>
                    <a:pt x="261" y="257"/>
                  </a:cubicBezTo>
                  <a:cubicBezTo>
                    <a:pt x="311" y="257"/>
                    <a:pt x="361" y="239"/>
                    <a:pt x="417" y="208"/>
                  </a:cubicBezTo>
                  <a:lnTo>
                    <a:pt x="429" y="208"/>
                  </a:lnTo>
                  <a:cubicBezTo>
                    <a:pt x="278" y="69"/>
                    <a:pt x="201"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5"/>
            <p:cNvSpPr/>
            <p:nvPr/>
          </p:nvSpPr>
          <p:spPr>
            <a:xfrm>
              <a:off x="5582825" y="2063775"/>
              <a:ext cx="8075" cy="7775"/>
            </a:xfrm>
            <a:custGeom>
              <a:avLst/>
              <a:gdLst/>
              <a:ahLst/>
              <a:cxnLst/>
              <a:rect l="l" t="t" r="r" b="b"/>
              <a:pathLst>
                <a:path w="323" h="311" extrusionOk="0">
                  <a:moveTo>
                    <a:pt x="144" y="1"/>
                  </a:moveTo>
                  <a:cubicBezTo>
                    <a:pt x="96" y="1"/>
                    <a:pt x="48" y="1"/>
                    <a:pt x="1" y="12"/>
                  </a:cubicBezTo>
                  <a:lnTo>
                    <a:pt x="1" y="298"/>
                  </a:lnTo>
                  <a:cubicBezTo>
                    <a:pt x="48" y="298"/>
                    <a:pt x="96" y="310"/>
                    <a:pt x="144" y="310"/>
                  </a:cubicBezTo>
                  <a:cubicBezTo>
                    <a:pt x="322" y="203"/>
                    <a:pt x="286" y="10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5"/>
            <p:cNvSpPr/>
            <p:nvPr/>
          </p:nvSpPr>
          <p:spPr>
            <a:xfrm>
              <a:off x="5428650" y="1791425"/>
              <a:ext cx="14300" cy="4100"/>
            </a:xfrm>
            <a:custGeom>
              <a:avLst/>
              <a:gdLst/>
              <a:ahLst/>
              <a:cxnLst/>
              <a:rect l="l" t="t" r="r" b="b"/>
              <a:pathLst>
                <a:path w="572" h="164" extrusionOk="0">
                  <a:moveTo>
                    <a:pt x="572" y="0"/>
                  </a:moveTo>
                  <a:lnTo>
                    <a:pt x="572" y="0"/>
                  </a:lnTo>
                  <a:cubicBezTo>
                    <a:pt x="381" y="12"/>
                    <a:pt x="191" y="12"/>
                    <a:pt x="0" y="12"/>
                  </a:cubicBezTo>
                  <a:cubicBezTo>
                    <a:pt x="78" y="135"/>
                    <a:pt x="180" y="163"/>
                    <a:pt x="288" y="163"/>
                  </a:cubicBezTo>
                  <a:cubicBezTo>
                    <a:pt x="378" y="163"/>
                    <a:pt x="473" y="143"/>
                    <a:pt x="560" y="143"/>
                  </a:cubicBezTo>
                  <a:cubicBezTo>
                    <a:pt x="572" y="84"/>
                    <a:pt x="572" y="48"/>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5"/>
            <p:cNvSpPr/>
            <p:nvPr/>
          </p:nvSpPr>
          <p:spPr>
            <a:xfrm>
              <a:off x="5930800" y="1880975"/>
              <a:ext cx="7450" cy="7500"/>
            </a:xfrm>
            <a:custGeom>
              <a:avLst/>
              <a:gdLst/>
              <a:ahLst/>
              <a:cxnLst/>
              <a:rect l="l" t="t" r="r" b="b"/>
              <a:pathLst>
                <a:path w="298" h="300" extrusionOk="0">
                  <a:moveTo>
                    <a:pt x="90" y="1"/>
                  </a:moveTo>
                  <a:cubicBezTo>
                    <a:pt x="62" y="1"/>
                    <a:pt x="32" y="5"/>
                    <a:pt x="0" y="14"/>
                  </a:cubicBezTo>
                  <a:lnTo>
                    <a:pt x="0" y="300"/>
                  </a:lnTo>
                  <a:cubicBezTo>
                    <a:pt x="119" y="288"/>
                    <a:pt x="238" y="252"/>
                    <a:pt x="298" y="133"/>
                  </a:cubicBezTo>
                  <a:cubicBezTo>
                    <a:pt x="244" y="43"/>
                    <a:pt x="176"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5"/>
            <p:cNvSpPr/>
            <p:nvPr/>
          </p:nvSpPr>
          <p:spPr>
            <a:xfrm>
              <a:off x="5941500" y="2051525"/>
              <a:ext cx="11625" cy="7675"/>
            </a:xfrm>
            <a:custGeom>
              <a:avLst/>
              <a:gdLst/>
              <a:ahLst/>
              <a:cxnLst/>
              <a:rect l="l" t="t" r="r" b="b"/>
              <a:pathLst>
                <a:path w="465" h="307" extrusionOk="0">
                  <a:moveTo>
                    <a:pt x="224" y="1"/>
                  </a:moveTo>
                  <a:cubicBezTo>
                    <a:pt x="148" y="1"/>
                    <a:pt x="74" y="25"/>
                    <a:pt x="1" y="74"/>
                  </a:cubicBezTo>
                  <a:lnTo>
                    <a:pt x="1" y="217"/>
                  </a:lnTo>
                  <a:cubicBezTo>
                    <a:pt x="91" y="270"/>
                    <a:pt x="171" y="306"/>
                    <a:pt x="243" y="306"/>
                  </a:cubicBezTo>
                  <a:cubicBezTo>
                    <a:pt x="331" y="306"/>
                    <a:pt x="406" y="250"/>
                    <a:pt x="465" y="98"/>
                  </a:cubicBezTo>
                  <a:lnTo>
                    <a:pt x="441" y="62"/>
                  </a:lnTo>
                  <a:cubicBezTo>
                    <a:pt x="366" y="22"/>
                    <a:pt x="294" y="1"/>
                    <a:pt x="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5"/>
            <p:cNvSpPr/>
            <p:nvPr/>
          </p:nvSpPr>
          <p:spPr>
            <a:xfrm>
              <a:off x="5862325" y="2050375"/>
              <a:ext cx="7475" cy="7725"/>
            </a:xfrm>
            <a:custGeom>
              <a:avLst/>
              <a:gdLst/>
              <a:ahLst/>
              <a:cxnLst/>
              <a:rect l="l" t="t" r="r" b="b"/>
              <a:pathLst>
                <a:path w="299" h="309" extrusionOk="0">
                  <a:moveTo>
                    <a:pt x="1" y="1"/>
                  </a:moveTo>
                  <a:lnTo>
                    <a:pt x="1" y="120"/>
                  </a:lnTo>
                  <a:cubicBezTo>
                    <a:pt x="107" y="120"/>
                    <a:pt x="111" y="309"/>
                    <a:pt x="212" y="309"/>
                  </a:cubicBezTo>
                  <a:cubicBezTo>
                    <a:pt x="235" y="309"/>
                    <a:pt x="263" y="299"/>
                    <a:pt x="298" y="275"/>
                  </a:cubicBezTo>
                  <a:cubicBezTo>
                    <a:pt x="298" y="179"/>
                    <a:pt x="298" y="84"/>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5"/>
            <p:cNvSpPr/>
            <p:nvPr/>
          </p:nvSpPr>
          <p:spPr>
            <a:xfrm>
              <a:off x="5884350" y="1744975"/>
              <a:ext cx="14900" cy="3200"/>
            </a:xfrm>
            <a:custGeom>
              <a:avLst/>
              <a:gdLst/>
              <a:ahLst/>
              <a:cxnLst/>
              <a:rect l="l" t="t" r="r" b="b"/>
              <a:pathLst>
                <a:path w="596" h="128" extrusionOk="0">
                  <a:moveTo>
                    <a:pt x="1" y="1"/>
                  </a:moveTo>
                  <a:cubicBezTo>
                    <a:pt x="91" y="91"/>
                    <a:pt x="181" y="128"/>
                    <a:pt x="273" y="128"/>
                  </a:cubicBezTo>
                  <a:cubicBezTo>
                    <a:pt x="377" y="128"/>
                    <a:pt x="483" y="82"/>
                    <a:pt x="596" y="13"/>
                  </a:cubicBezTo>
                  <a:cubicBezTo>
                    <a:pt x="382" y="13"/>
                    <a:pt x="19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5"/>
            <p:cNvSpPr/>
            <p:nvPr/>
          </p:nvSpPr>
          <p:spPr>
            <a:xfrm>
              <a:off x="5401250" y="2042350"/>
              <a:ext cx="9550" cy="8775"/>
            </a:xfrm>
            <a:custGeom>
              <a:avLst/>
              <a:gdLst/>
              <a:ahLst/>
              <a:cxnLst/>
              <a:rect l="l" t="t" r="r" b="b"/>
              <a:pathLst>
                <a:path w="382" h="351" extrusionOk="0">
                  <a:moveTo>
                    <a:pt x="382" y="0"/>
                  </a:moveTo>
                  <a:cubicBezTo>
                    <a:pt x="334" y="0"/>
                    <a:pt x="287" y="0"/>
                    <a:pt x="239" y="24"/>
                  </a:cubicBezTo>
                  <a:cubicBezTo>
                    <a:pt x="239" y="143"/>
                    <a:pt x="1" y="262"/>
                    <a:pt x="215" y="346"/>
                  </a:cubicBezTo>
                  <a:cubicBezTo>
                    <a:pt x="222" y="349"/>
                    <a:pt x="230" y="350"/>
                    <a:pt x="237" y="350"/>
                  </a:cubicBezTo>
                  <a:cubicBezTo>
                    <a:pt x="309" y="350"/>
                    <a:pt x="360" y="192"/>
                    <a:pt x="382" y="84"/>
                  </a:cubicBezTo>
                  <a:lnTo>
                    <a:pt x="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5"/>
            <p:cNvSpPr/>
            <p:nvPr/>
          </p:nvSpPr>
          <p:spPr>
            <a:xfrm>
              <a:off x="5406625" y="1906625"/>
              <a:ext cx="11625" cy="7825"/>
            </a:xfrm>
            <a:custGeom>
              <a:avLst/>
              <a:gdLst/>
              <a:ahLst/>
              <a:cxnLst/>
              <a:rect l="l" t="t" r="r" b="b"/>
              <a:pathLst>
                <a:path w="465" h="313" extrusionOk="0">
                  <a:moveTo>
                    <a:pt x="286" y="0"/>
                  </a:moveTo>
                  <a:cubicBezTo>
                    <a:pt x="191" y="95"/>
                    <a:pt x="83" y="179"/>
                    <a:pt x="0" y="274"/>
                  </a:cubicBezTo>
                  <a:cubicBezTo>
                    <a:pt x="36" y="295"/>
                    <a:pt x="67" y="312"/>
                    <a:pt x="100" y="312"/>
                  </a:cubicBezTo>
                  <a:cubicBezTo>
                    <a:pt x="121" y="312"/>
                    <a:pt x="143" y="305"/>
                    <a:pt x="167" y="286"/>
                  </a:cubicBezTo>
                  <a:lnTo>
                    <a:pt x="429" y="286"/>
                  </a:lnTo>
                  <a:cubicBezTo>
                    <a:pt x="441" y="202"/>
                    <a:pt x="441" y="95"/>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5"/>
            <p:cNvSpPr/>
            <p:nvPr/>
          </p:nvSpPr>
          <p:spPr>
            <a:xfrm>
              <a:off x="5708725" y="1770575"/>
              <a:ext cx="11650" cy="7175"/>
            </a:xfrm>
            <a:custGeom>
              <a:avLst/>
              <a:gdLst/>
              <a:ahLst/>
              <a:cxnLst/>
              <a:rect l="l" t="t" r="r" b="b"/>
              <a:pathLst>
                <a:path w="466" h="287" extrusionOk="0">
                  <a:moveTo>
                    <a:pt x="168" y="1"/>
                  </a:moveTo>
                  <a:cubicBezTo>
                    <a:pt x="108" y="25"/>
                    <a:pt x="25" y="25"/>
                    <a:pt x="1" y="120"/>
                  </a:cubicBezTo>
                  <a:cubicBezTo>
                    <a:pt x="49" y="180"/>
                    <a:pt x="108" y="227"/>
                    <a:pt x="168" y="287"/>
                  </a:cubicBezTo>
                  <a:lnTo>
                    <a:pt x="418" y="287"/>
                  </a:lnTo>
                  <a:cubicBezTo>
                    <a:pt x="465" y="239"/>
                    <a:pt x="465" y="191"/>
                    <a:pt x="418" y="144"/>
                  </a:cubicBezTo>
                  <a:cubicBezTo>
                    <a:pt x="358" y="108"/>
                    <a:pt x="299" y="49"/>
                    <a:pt x="239" y="1"/>
                  </a:cubicBezTo>
                  <a:cubicBezTo>
                    <a:pt x="221" y="7"/>
                    <a:pt x="206" y="10"/>
                    <a:pt x="194" y="10"/>
                  </a:cubicBezTo>
                  <a:cubicBezTo>
                    <a:pt x="183" y="10"/>
                    <a:pt x="174" y="7"/>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5"/>
            <p:cNvSpPr/>
            <p:nvPr/>
          </p:nvSpPr>
          <p:spPr>
            <a:xfrm>
              <a:off x="5718250" y="1873875"/>
              <a:ext cx="8675" cy="8775"/>
            </a:xfrm>
            <a:custGeom>
              <a:avLst/>
              <a:gdLst/>
              <a:ahLst/>
              <a:cxnLst/>
              <a:rect l="l" t="t" r="r" b="b"/>
              <a:pathLst>
                <a:path w="347" h="351" extrusionOk="0">
                  <a:moveTo>
                    <a:pt x="180" y="0"/>
                  </a:moveTo>
                  <a:cubicBezTo>
                    <a:pt x="84" y="60"/>
                    <a:pt x="1" y="155"/>
                    <a:pt x="49" y="286"/>
                  </a:cubicBezTo>
                  <a:cubicBezTo>
                    <a:pt x="66" y="332"/>
                    <a:pt x="86" y="350"/>
                    <a:pt x="108" y="350"/>
                  </a:cubicBezTo>
                  <a:cubicBezTo>
                    <a:pt x="133" y="350"/>
                    <a:pt x="161" y="329"/>
                    <a:pt x="191" y="298"/>
                  </a:cubicBezTo>
                  <a:cubicBezTo>
                    <a:pt x="191" y="203"/>
                    <a:pt x="346" y="96"/>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5"/>
            <p:cNvSpPr/>
            <p:nvPr/>
          </p:nvSpPr>
          <p:spPr>
            <a:xfrm>
              <a:off x="5722425" y="2021200"/>
              <a:ext cx="8075" cy="6075"/>
            </a:xfrm>
            <a:custGeom>
              <a:avLst/>
              <a:gdLst/>
              <a:ahLst/>
              <a:cxnLst/>
              <a:rect l="l" t="t" r="r" b="b"/>
              <a:pathLst>
                <a:path w="323" h="243" extrusionOk="0">
                  <a:moveTo>
                    <a:pt x="167" y="1"/>
                  </a:moveTo>
                  <a:cubicBezTo>
                    <a:pt x="108" y="49"/>
                    <a:pt x="60" y="108"/>
                    <a:pt x="1" y="156"/>
                  </a:cubicBezTo>
                  <a:cubicBezTo>
                    <a:pt x="51" y="218"/>
                    <a:pt x="105" y="242"/>
                    <a:pt x="157" y="242"/>
                  </a:cubicBezTo>
                  <a:cubicBezTo>
                    <a:pt x="215" y="242"/>
                    <a:pt x="272" y="212"/>
                    <a:pt x="322" y="168"/>
                  </a:cubicBezTo>
                  <a:lnTo>
                    <a:pt x="286" y="132"/>
                  </a:lnTo>
                  <a:cubicBezTo>
                    <a:pt x="239" y="96"/>
                    <a:pt x="215" y="49"/>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5"/>
            <p:cNvSpPr/>
            <p:nvPr/>
          </p:nvSpPr>
          <p:spPr>
            <a:xfrm>
              <a:off x="5792375" y="1876250"/>
              <a:ext cx="4200" cy="3600"/>
            </a:xfrm>
            <a:custGeom>
              <a:avLst/>
              <a:gdLst/>
              <a:ahLst/>
              <a:cxnLst/>
              <a:rect l="l" t="t" r="r" b="b"/>
              <a:pathLst>
                <a:path w="168" h="144" extrusionOk="0">
                  <a:moveTo>
                    <a:pt x="155" y="1"/>
                  </a:moveTo>
                  <a:cubicBezTo>
                    <a:pt x="120" y="24"/>
                    <a:pt x="60" y="24"/>
                    <a:pt x="24" y="60"/>
                  </a:cubicBezTo>
                  <a:cubicBezTo>
                    <a:pt x="1" y="96"/>
                    <a:pt x="24" y="144"/>
                    <a:pt x="96" y="144"/>
                  </a:cubicBezTo>
                  <a:cubicBezTo>
                    <a:pt x="120" y="144"/>
                    <a:pt x="155" y="132"/>
                    <a:pt x="155" y="120"/>
                  </a:cubicBezTo>
                  <a:cubicBezTo>
                    <a:pt x="167" y="72"/>
                    <a:pt x="155" y="4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5"/>
            <p:cNvSpPr/>
            <p:nvPr/>
          </p:nvSpPr>
          <p:spPr>
            <a:xfrm>
              <a:off x="5787625" y="1803950"/>
              <a:ext cx="7150" cy="4875"/>
            </a:xfrm>
            <a:custGeom>
              <a:avLst/>
              <a:gdLst/>
              <a:ahLst/>
              <a:cxnLst/>
              <a:rect l="l" t="t" r="r" b="b"/>
              <a:pathLst>
                <a:path w="286" h="195" extrusionOk="0">
                  <a:moveTo>
                    <a:pt x="89" y="0"/>
                  </a:moveTo>
                  <a:cubicBezTo>
                    <a:pt x="58" y="0"/>
                    <a:pt x="28" y="19"/>
                    <a:pt x="0" y="71"/>
                  </a:cubicBezTo>
                  <a:cubicBezTo>
                    <a:pt x="38" y="153"/>
                    <a:pt x="86" y="195"/>
                    <a:pt x="138" y="195"/>
                  </a:cubicBezTo>
                  <a:cubicBezTo>
                    <a:pt x="185" y="195"/>
                    <a:pt x="236" y="162"/>
                    <a:pt x="286" y="95"/>
                  </a:cubicBezTo>
                  <a:cubicBezTo>
                    <a:pt x="215" y="71"/>
                    <a:pt x="149" y="0"/>
                    <a:pt x="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5"/>
            <p:cNvSpPr/>
            <p:nvPr/>
          </p:nvSpPr>
          <p:spPr>
            <a:xfrm>
              <a:off x="5810250" y="2062575"/>
              <a:ext cx="4775" cy="4200"/>
            </a:xfrm>
            <a:custGeom>
              <a:avLst/>
              <a:gdLst/>
              <a:ahLst/>
              <a:cxnLst/>
              <a:rect l="l" t="t" r="r" b="b"/>
              <a:pathLst>
                <a:path w="191" h="168" extrusionOk="0">
                  <a:moveTo>
                    <a:pt x="155" y="1"/>
                  </a:moveTo>
                  <a:cubicBezTo>
                    <a:pt x="119" y="13"/>
                    <a:pt x="71" y="37"/>
                    <a:pt x="48" y="60"/>
                  </a:cubicBezTo>
                  <a:cubicBezTo>
                    <a:pt x="0" y="108"/>
                    <a:pt x="12" y="132"/>
                    <a:pt x="71" y="168"/>
                  </a:cubicBezTo>
                  <a:cubicBezTo>
                    <a:pt x="107" y="156"/>
                    <a:pt x="167" y="156"/>
                    <a:pt x="179" y="120"/>
                  </a:cubicBezTo>
                  <a:cubicBezTo>
                    <a:pt x="191" y="96"/>
                    <a:pt x="167" y="49"/>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5"/>
            <p:cNvSpPr/>
            <p:nvPr/>
          </p:nvSpPr>
          <p:spPr>
            <a:xfrm>
              <a:off x="5859650" y="1811375"/>
              <a:ext cx="7175" cy="5075"/>
            </a:xfrm>
            <a:custGeom>
              <a:avLst/>
              <a:gdLst/>
              <a:ahLst/>
              <a:cxnLst/>
              <a:rect l="l" t="t" r="r" b="b"/>
              <a:pathLst>
                <a:path w="287" h="203" extrusionOk="0">
                  <a:moveTo>
                    <a:pt x="155" y="0"/>
                  </a:moveTo>
                  <a:cubicBezTo>
                    <a:pt x="60" y="0"/>
                    <a:pt x="24" y="107"/>
                    <a:pt x="0" y="202"/>
                  </a:cubicBezTo>
                  <a:lnTo>
                    <a:pt x="239" y="202"/>
                  </a:lnTo>
                  <a:cubicBezTo>
                    <a:pt x="239" y="119"/>
                    <a:pt x="286"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5"/>
            <p:cNvSpPr/>
            <p:nvPr/>
          </p:nvSpPr>
          <p:spPr>
            <a:xfrm>
              <a:off x="5744150" y="1806025"/>
              <a:ext cx="11050" cy="3575"/>
            </a:xfrm>
            <a:custGeom>
              <a:avLst/>
              <a:gdLst/>
              <a:ahLst/>
              <a:cxnLst/>
              <a:rect l="l" t="t" r="r" b="b"/>
              <a:pathLst>
                <a:path w="442" h="143" extrusionOk="0">
                  <a:moveTo>
                    <a:pt x="268" y="0"/>
                  </a:moveTo>
                  <a:cubicBezTo>
                    <a:pt x="169" y="0"/>
                    <a:pt x="77" y="24"/>
                    <a:pt x="1" y="131"/>
                  </a:cubicBezTo>
                  <a:cubicBezTo>
                    <a:pt x="56" y="135"/>
                    <a:pt x="113" y="142"/>
                    <a:pt x="169" y="142"/>
                  </a:cubicBezTo>
                  <a:cubicBezTo>
                    <a:pt x="269" y="142"/>
                    <a:pt x="365" y="119"/>
                    <a:pt x="441" y="12"/>
                  </a:cubicBezTo>
                  <a:cubicBezTo>
                    <a:pt x="382" y="7"/>
                    <a:pt x="324"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5"/>
            <p:cNvSpPr/>
            <p:nvPr/>
          </p:nvSpPr>
          <p:spPr>
            <a:xfrm>
              <a:off x="6102825" y="1953025"/>
              <a:ext cx="11050" cy="3400"/>
            </a:xfrm>
            <a:custGeom>
              <a:avLst/>
              <a:gdLst/>
              <a:ahLst/>
              <a:cxnLst/>
              <a:rect l="l" t="t" r="r" b="b"/>
              <a:pathLst>
                <a:path w="442" h="136" extrusionOk="0">
                  <a:moveTo>
                    <a:pt x="111" y="0"/>
                  </a:moveTo>
                  <a:cubicBezTo>
                    <a:pt x="74" y="0"/>
                    <a:pt x="37" y="1"/>
                    <a:pt x="1" y="1"/>
                  </a:cubicBezTo>
                  <a:cubicBezTo>
                    <a:pt x="84" y="118"/>
                    <a:pt x="185" y="136"/>
                    <a:pt x="295" y="136"/>
                  </a:cubicBezTo>
                  <a:cubicBezTo>
                    <a:pt x="342" y="136"/>
                    <a:pt x="391" y="132"/>
                    <a:pt x="441" y="132"/>
                  </a:cubicBezTo>
                  <a:cubicBezTo>
                    <a:pt x="350" y="14"/>
                    <a:pt x="231"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5"/>
            <p:cNvSpPr/>
            <p:nvPr/>
          </p:nvSpPr>
          <p:spPr>
            <a:xfrm>
              <a:off x="6116825" y="1752425"/>
              <a:ext cx="12825" cy="5050"/>
            </a:xfrm>
            <a:custGeom>
              <a:avLst/>
              <a:gdLst/>
              <a:ahLst/>
              <a:cxnLst/>
              <a:rect l="l" t="t" r="r" b="b"/>
              <a:pathLst>
                <a:path w="513" h="202" extrusionOk="0">
                  <a:moveTo>
                    <a:pt x="0" y="1"/>
                  </a:moveTo>
                  <a:cubicBezTo>
                    <a:pt x="12" y="36"/>
                    <a:pt x="12" y="72"/>
                    <a:pt x="12" y="120"/>
                  </a:cubicBezTo>
                  <a:cubicBezTo>
                    <a:pt x="82" y="177"/>
                    <a:pt x="151" y="202"/>
                    <a:pt x="222" y="202"/>
                  </a:cubicBezTo>
                  <a:cubicBezTo>
                    <a:pt x="297" y="202"/>
                    <a:pt x="373" y="175"/>
                    <a:pt x="453" y="132"/>
                  </a:cubicBezTo>
                  <a:cubicBezTo>
                    <a:pt x="489" y="96"/>
                    <a:pt x="512" y="60"/>
                    <a:pt x="477" y="13"/>
                  </a:cubicBezTo>
                  <a:cubicBezTo>
                    <a:pt x="310" y="13"/>
                    <a:pt x="16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5"/>
            <p:cNvSpPr/>
            <p:nvPr/>
          </p:nvSpPr>
          <p:spPr>
            <a:xfrm>
              <a:off x="6117425" y="1888450"/>
              <a:ext cx="6575" cy="5900"/>
            </a:xfrm>
            <a:custGeom>
              <a:avLst/>
              <a:gdLst/>
              <a:ahLst/>
              <a:cxnLst/>
              <a:rect l="l" t="t" r="r" b="b"/>
              <a:pathLst>
                <a:path w="263" h="236" extrusionOk="0">
                  <a:moveTo>
                    <a:pt x="0" y="1"/>
                  </a:moveTo>
                  <a:cubicBezTo>
                    <a:pt x="21" y="95"/>
                    <a:pt x="5" y="235"/>
                    <a:pt x="107" y="235"/>
                  </a:cubicBezTo>
                  <a:cubicBezTo>
                    <a:pt x="120" y="235"/>
                    <a:pt x="136" y="233"/>
                    <a:pt x="155" y="227"/>
                  </a:cubicBezTo>
                  <a:cubicBezTo>
                    <a:pt x="262" y="191"/>
                    <a:pt x="143"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5"/>
            <p:cNvSpPr/>
            <p:nvPr/>
          </p:nvSpPr>
          <p:spPr>
            <a:xfrm>
              <a:off x="6056700" y="1846350"/>
              <a:ext cx="7475" cy="5825"/>
            </a:xfrm>
            <a:custGeom>
              <a:avLst/>
              <a:gdLst/>
              <a:ahLst/>
              <a:cxnLst/>
              <a:rect l="l" t="t" r="r" b="b"/>
              <a:pathLst>
                <a:path w="299" h="233" extrusionOk="0">
                  <a:moveTo>
                    <a:pt x="99" y="1"/>
                  </a:moveTo>
                  <a:cubicBezTo>
                    <a:pt x="12" y="1"/>
                    <a:pt x="11" y="133"/>
                    <a:pt x="0" y="208"/>
                  </a:cubicBezTo>
                  <a:cubicBezTo>
                    <a:pt x="36" y="232"/>
                    <a:pt x="84" y="232"/>
                    <a:pt x="143" y="232"/>
                  </a:cubicBezTo>
                  <a:cubicBezTo>
                    <a:pt x="143" y="149"/>
                    <a:pt x="298" y="30"/>
                    <a:pt x="131" y="6"/>
                  </a:cubicBezTo>
                  <a:cubicBezTo>
                    <a:pt x="119" y="2"/>
                    <a:pt x="109" y="1"/>
                    <a:pt x="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35"/>
            <p:cNvSpPr/>
            <p:nvPr/>
          </p:nvSpPr>
          <p:spPr>
            <a:xfrm>
              <a:off x="6045375" y="1951950"/>
              <a:ext cx="7475" cy="8275"/>
            </a:xfrm>
            <a:custGeom>
              <a:avLst/>
              <a:gdLst/>
              <a:ahLst/>
              <a:cxnLst/>
              <a:rect l="l" t="t" r="r" b="b"/>
              <a:pathLst>
                <a:path w="299" h="331" extrusionOk="0">
                  <a:moveTo>
                    <a:pt x="103" y="1"/>
                  </a:moveTo>
                  <a:cubicBezTo>
                    <a:pt x="71" y="1"/>
                    <a:pt x="36" y="7"/>
                    <a:pt x="1" y="21"/>
                  </a:cubicBezTo>
                  <a:cubicBezTo>
                    <a:pt x="60" y="128"/>
                    <a:pt x="108" y="235"/>
                    <a:pt x="168" y="330"/>
                  </a:cubicBezTo>
                  <a:cubicBezTo>
                    <a:pt x="215" y="330"/>
                    <a:pt x="251" y="330"/>
                    <a:pt x="299" y="318"/>
                  </a:cubicBezTo>
                  <a:lnTo>
                    <a:pt x="299" y="33"/>
                  </a:lnTo>
                  <a:cubicBezTo>
                    <a:pt x="251" y="21"/>
                    <a:pt x="215" y="21"/>
                    <a:pt x="168" y="9"/>
                  </a:cubicBezTo>
                  <a:cubicBezTo>
                    <a:pt x="148" y="4"/>
                    <a:pt x="126"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35"/>
            <p:cNvSpPr/>
            <p:nvPr/>
          </p:nvSpPr>
          <p:spPr>
            <a:xfrm>
              <a:off x="5998950" y="2083925"/>
              <a:ext cx="11050" cy="5550"/>
            </a:xfrm>
            <a:custGeom>
              <a:avLst/>
              <a:gdLst/>
              <a:ahLst/>
              <a:cxnLst/>
              <a:rect l="l" t="t" r="r" b="b"/>
              <a:pathLst>
                <a:path w="442" h="222" extrusionOk="0">
                  <a:moveTo>
                    <a:pt x="283" y="0"/>
                  </a:moveTo>
                  <a:cubicBezTo>
                    <a:pt x="230" y="0"/>
                    <a:pt x="180" y="24"/>
                    <a:pt x="143" y="76"/>
                  </a:cubicBezTo>
                  <a:lnTo>
                    <a:pt x="1" y="76"/>
                  </a:lnTo>
                  <a:cubicBezTo>
                    <a:pt x="77" y="203"/>
                    <a:pt x="178" y="221"/>
                    <a:pt x="290" y="221"/>
                  </a:cubicBezTo>
                  <a:cubicBezTo>
                    <a:pt x="335" y="221"/>
                    <a:pt x="382" y="218"/>
                    <a:pt x="429" y="218"/>
                  </a:cubicBezTo>
                  <a:cubicBezTo>
                    <a:pt x="429" y="171"/>
                    <a:pt x="441" y="135"/>
                    <a:pt x="441" y="88"/>
                  </a:cubicBezTo>
                  <a:lnTo>
                    <a:pt x="382" y="28"/>
                  </a:lnTo>
                  <a:cubicBezTo>
                    <a:pt x="349" y="10"/>
                    <a:pt x="316"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5"/>
            <p:cNvSpPr/>
            <p:nvPr/>
          </p:nvSpPr>
          <p:spPr>
            <a:xfrm>
              <a:off x="5453950" y="1877750"/>
              <a:ext cx="10425" cy="3400"/>
            </a:xfrm>
            <a:custGeom>
              <a:avLst/>
              <a:gdLst/>
              <a:ahLst/>
              <a:cxnLst/>
              <a:rect l="l" t="t" r="r" b="b"/>
              <a:pathLst>
                <a:path w="417" h="136" extrusionOk="0">
                  <a:moveTo>
                    <a:pt x="0" y="0"/>
                  </a:moveTo>
                  <a:lnTo>
                    <a:pt x="0" y="0"/>
                  </a:lnTo>
                  <a:cubicBezTo>
                    <a:pt x="67" y="91"/>
                    <a:pt x="133" y="136"/>
                    <a:pt x="203" y="136"/>
                  </a:cubicBezTo>
                  <a:cubicBezTo>
                    <a:pt x="271" y="136"/>
                    <a:pt x="341" y="94"/>
                    <a:pt x="417" y="12"/>
                  </a:cubicBezTo>
                  <a:cubicBezTo>
                    <a:pt x="274" y="12"/>
                    <a:pt x="13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5"/>
            <p:cNvSpPr/>
            <p:nvPr/>
          </p:nvSpPr>
          <p:spPr>
            <a:xfrm>
              <a:off x="5472100" y="1974475"/>
              <a:ext cx="10450" cy="5125"/>
            </a:xfrm>
            <a:custGeom>
              <a:avLst/>
              <a:gdLst/>
              <a:ahLst/>
              <a:cxnLst/>
              <a:rect l="l" t="t" r="r" b="b"/>
              <a:pathLst>
                <a:path w="418" h="205" extrusionOk="0">
                  <a:moveTo>
                    <a:pt x="209" y="1"/>
                  </a:moveTo>
                  <a:cubicBezTo>
                    <a:pt x="137" y="1"/>
                    <a:pt x="66" y="48"/>
                    <a:pt x="1" y="144"/>
                  </a:cubicBezTo>
                  <a:cubicBezTo>
                    <a:pt x="40" y="189"/>
                    <a:pt x="86" y="205"/>
                    <a:pt x="135" y="205"/>
                  </a:cubicBezTo>
                  <a:cubicBezTo>
                    <a:pt x="189" y="205"/>
                    <a:pt x="248" y="186"/>
                    <a:pt x="310" y="167"/>
                  </a:cubicBezTo>
                  <a:cubicBezTo>
                    <a:pt x="320" y="171"/>
                    <a:pt x="329" y="172"/>
                    <a:pt x="339" y="172"/>
                  </a:cubicBezTo>
                  <a:cubicBezTo>
                    <a:pt x="365" y="172"/>
                    <a:pt x="391" y="161"/>
                    <a:pt x="417" y="144"/>
                  </a:cubicBezTo>
                  <a:cubicBezTo>
                    <a:pt x="352" y="48"/>
                    <a:pt x="280"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5"/>
            <p:cNvSpPr/>
            <p:nvPr/>
          </p:nvSpPr>
          <p:spPr>
            <a:xfrm>
              <a:off x="5579550" y="1976775"/>
              <a:ext cx="6875" cy="4775"/>
            </a:xfrm>
            <a:custGeom>
              <a:avLst/>
              <a:gdLst/>
              <a:ahLst/>
              <a:cxnLst/>
              <a:rect l="l" t="t" r="r" b="b"/>
              <a:pathLst>
                <a:path w="275" h="191" extrusionOk="0">
                  <a:moveTo>
                    <a:pt x="96" y="1"/>
                  </a:moveTo>
                  <a:cubicBezTo>
                    <a:pt x="85" y="1"/>
                    <a:pt x="73" y="2"/>
                    <a:pt x="60" y="4"/>
                  </a:cubicBezTo>
                  <a:cubicBezTo>
                    <a:pt x="36" y="4"/>
                    <a:pt x="13" y="111"/>
                    <a:pt x="1" y="171"/>
                  </a:cubicBezTo>
                  <a:cubicBezTo>
                    <a:pt x="56" y="185"/>
                    <a:pt x="108" y="190"/>
                    <a:pt x="161" y="190"/>
                  </a:cubicBezTo>
                  <a:cubicBezTo>
                    <a:pt x="198" y="190"/>
                    <a:pt x="235" y="187"/>
                    <a:pt x="275" y="183"/>
                  </a:cubicBezTo>
                  <a:cubicBezTo>
                    <a:pt x="242" y="96"/>
                    <a:pt x="200"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5"/>
            <p:cNvSpPr/>
            <p:nvPr/>
          </p:nvSpPr>
          <p:spPr>
            <a:xfrm>
              <a:off x="5503950" y="1766750"/>
              <a:ext cx="11025" cy="2975"/>
            </a:xfrm>
            <a:custGeom>
              <a:avLst/>
              <a:gdLst/>
              <a:ahLst/>
              <a:cxnLst/>
              <a:rect l="l" t="t" r="r" b="b"/>
              <a:pathLst>
                <a:path w="441" h="119" extrusionOk="0">
                  <a:moveTo>
                    <a:pt x="221" y="1"/>
                  </a:moveTo>
                  <a:cubicBezTo>
                    <a:pt x="146" y="1"/>
                    <a:pt x="73" y="39"/>
                    <a:pt x="0" y="118"/>
                  </a:cubicBezTo>
                  <a:cubicBezTo>
                    <a:pt x="143" y="118"/>
                    <a:pt x="286" y="118"/>
                    <a:pt x="441" y="106"/>
                  </a:cubicBezTo>
                  <a:cubicBezTo>
                    <a:pt x="365" y="36"/>
                    <a:pt x="292"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5"/>
            <p:cNvSpPr/>
            <p:nvPr/>
          </p:nvSpPr>
          <p:spPr>
            <a:xfrm>
              <a:off x="5396200" y="1993225"/>
              <a:ext cx="7475" cy="4825"/>
            </a:xfrm>
            <a:custGeom>
              <a:avLst/>
              <a:gdLst/>
              <a:ahLst/>
              <a:cxnLst/>
              <a:rect l="l" t="t" r="r" b="b"/>
              <a:pathLst>
                <a:path w="299" h="193" extrusionOk="0">
                  <a:moveTo>
                    <a:pt x="154" y="1"/>
                  </a:moveTo>
                  <a:cubicBezTo>
                    <a:pt x="105" y="1"/>
                    <a:pt x="54" y="36"/>
                    <a:pt x="0" y="108"/>
                  </a:cubicBezTo>
                  <a:cubicBezTo>
                    <a:pt x="69" y="123"/>
                    <a:pt x="129" y="193"/>
                    <a:pt x="190" y="193"/>
                  </a:cubicBezTo>
                  <a:cubicBezTo>
                    <a:pt x="225" y="193"/>
                    <a:pt x="260" y="172"/>
                    <a:pt x="298" y="108"/>
                  </a:cubicBezTo>
                  <a:cubicBezTo>
                    <a:pt x="250" y="36"/>
                    <a:pt x="203"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5"/>
            <p:cNvSpPr/>
            <p:nvPr/>
          </p:nvSpPr>
          <p:spPr>
            <a:xfrm>
              <a:off x="5428650" y="1995325"/>
              <a:ext cx="7150" cy="9550"/>
            </a:xfrm>
            <a:custGeom>
              <a:avLst/>
              <a:gdLst/>
              <a:ahLst/>
              <a:cxnLst/>
              <a:rect l="l" t="t" r="r" b="b"/>
              <a:pathLst>
                <a:path w="286" h="382" extrusionOk="0">
                  <a:moveTo>
                    <a:pt x="155" y="0"/>
                  </a:moveTo>
                  <a:cubicBezTo>
                    <a:pt x="95" y="60"/>
                    <a:pt x="60" y="119"/>
                    <a:pt x="0" y="179"/>
                  </a:cubicBezTo>
                  <a:cubicBezTo>
                    <a:pt x="0" y="262"/>
                    <a:pt x="84" y="262"/>
                    <a:pt x="143" y="322"/>
                  </a:cubicBezTo>
                  <a:cubicBezTo>
                    <a:pt x="167" y="333"/>
                    <a:pt x="191" y="369"/>
                    <a:pt x="215" y="381"/>
                  </a:cubicBezTo>
                  <a:cubicBezTo>
                    <a:pt x="250" y="357"/>
                    <a:pt x="262" y="345"/>
                    <a:pt x="286" y="322"/>
                  </a:cubicBezTo>
                  <a:cubicBezTo>
                    <a:pt x="286" y="238"/>
                    <a:pt x="274" y="131"/>
                    <a:pt x="274" y="48"/>
                  </a:cubicBezTo>
                  <a:cubicBezTo>
                    <a:pt x="238" y="24"/>
                    <a:pt x="203" y="1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5"/>
            <p:cNvSpPr/>
            <p:nvPr/>
          </p:nvSpPr>
          <p:spPr>
            <a:xfrm>
              <a:off x="5446800" y="1845000"/>
              <a:ext cx="7175" cy="7875"/>
            </a:xfrm>
            <a:custGeom>
              <a:avLst/>
              <a:gdLst/>
              <a:ahLst/>
              <a:cxnLst/>
              <a:rect l="l" t="t" r="r" b="b"/>
              <a:pathLst>
                <a:path w="287" h="315" extrusionOk="0">
                  <a:moveTo>
                    <a:pt x="143" y="0"/>
                  </a:moveTo>
                  <a:cubicBezTo>
                    <a:pt x="108" y="12"/>
                    <a:pt x="48" y="12"/>
                    <a:pt x="0" y="24"/>
                  </a:cubicBezTo>
                  <a:cubicBezTo>
                    <a:pt x="0" y="143"/>
                    <a:pt x="48" y="251"/>
                    <a:pt x="167" y="310"/>
                  </a:cubicBezTo>
                  <a:cubicBezTo>
                    <a:pt x="177" y="313"/>
                    <a:pt x="186" y="315"/>
                    <a:pt x="196" y="315"/>
                  </a:cubicBezTo>
                  <a:cubicBezTo>
                    <a:pt x="223" y="315"/>
                    <a:pt x="251" y="304"/>
                    <a:pt x="286" y="286"/>
                  </a:cubicBezTo>
                  <a:cubicBezTo>
                    <a:pt x="239" y="191"/>
                    <a:pt x="191" y="8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5"/>
            <p:cNvSpPr/>
            <p:nvPr/>
          </p:nvSpPr>
          <p:spPr>
            <a:xfrm>
              <a:off x="5658125" y="1791575"/>
              <a:ext cx="10450" cy="3575"/>
            </a:xfrm>
            <a:custGeom>
              <a:avLst/>
              <a:gdLst/>
              <a:ahLst/>
              <a:cxnLst/>
              <a:rect l="l" t="t" r="r" b="b"/>
              <a:pathLst>
                <a:path w="418" h="143" extrusionOk="0">
                  <a:moveTo>
                    <a:pt x="155" y="1"/>
                  </a:moveTo>
                  <a:cubicBezTo>
                    <a:pt x="103" y="1"/>
                    <a:pt x="51" y="6"/>
                    <a:pt x="1" y="6"/>
                  </a:cubicBezTo>
                  <a:cubicBezTo>
                    <a:pt x="71" y="123"/>
                    <a:pt x="161" y="143"/>
                    <a:pt x="258" y="143"/>
                  </a:cubicBezTo>
                  <a:cubicBezTo>
                    <a:pt x="310" y="143"/>
                    <a:pt x="364" y="137"/>
                    <a:pt x="418" y="137"/>
                  </a:cubicBezTo>
                  <a:cubicBezTo>
                    <a:pt x="348" y="21"/>
                    <a:pt x="253"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5"/>
            <p:cNvSpPr/>
            <p:nvPr/>
          </p:nvSpPr>
          <p:spPr>
            <a:xfrm>
              <a:off x="5633125" y="1769175"/>
              <a:ext cx="10750" cy="4500"/>
            </a:xfrm>
            <a:custGeom>
              <a:avLst/>
              <a:gdLst/>
              <a:ahLst/>
              <a:cxnLst/>
              <a:rect l="l" t="t" r="r" b="b"/>
              <a:pathLst>
                <a:path w="430" h="180" extrusionOk="0">
                  <a:moveTo>
                    <a:pt x="211" y="0"/>
                  </a:moveTo>
                  <a:cubicBezTo>
                    <a:pt x="138" y="0"/>
                    <a:pt x="66" y="15"/>
                    <a:pt x="1" y="45"/>
                  </a:cubicBezTo>
                  <a:cubicBezTo>
                    <a:pt x="81" y="131"/>
                    <a:pt x="154" y="179"/>
                    <a:pt x="227" y="179"/>
                  </a:cubicBezTo>
                  <a:cubicBezTo>
                    <a:pt x="294" y="179"/>
                    <a:pt x="360" y="137"/>
                    <a:pt x="429" y="45"/>
                  </a:cubicBezTo>
                  <a:cubicBezTo>
                    <a:pt x="358" y="15"/>
                    <a:pt x="284"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5"/>
            <p:cNvSpPr/>
            <p:nvPr/>
          </p:nvSpPr>
          <p:spPr>
            <a:xfrm>
              <a:off x="5647725" y="1769400"/>
              <a:ext cx="7450" cy="3925"/>
            </a:xfrm>
            <a:custGeom>
              <a:avLst/>
              <a:gdLst/>
              <a:ahLst/>
              <a:cxnLst/>
              <a:rect l="l" t="t" r="r" b="b"/>
              <a:pathLst>
                <a:path w="298" h="157" extrusionOk="0">
                  <a:moveTo>
                    <a:pt x="107" y="0"/>
                  </a:moveTo>
                  <a:cubicBezTo>
                    <a:pt x="60" y="0"/>
                    <a:pt x="24" y="0"/>
                    <a:pt x="0" y="36"/>
                  </a:cubicBezTo>
                  <a:cubicBezTo>
                    <a:pt x="32" y="111"/>
                    <a:pt x="103" y="157"/>
                    <a:pt x="194" y="157"/>
                  </a:cubicBezTo>
                  <a:cubicBezTo>
                    <a:pt x="205" y="157"/>
                    <a:pt x="215" y="156"/>
                    <a:pt x="226" y="155"/>
                  </a:cubicBezTo>
                  <a:cubicBezTo>
                    <a:pt x="250" y="155"/>
                    <a:pt x="262" y="107"/>
                    <a:pt x="298" y="72"/>
                  </a:cubicBezTo>
                  <a:cubicBezTo>
                    <a:pt x="238" y="48"/>
                    <a:pt x="167" y="36"/>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5"/>
            <p:cNvSpPr/>
            <p:nvPr/>
          </p:nvSpPr>
          <p:spPr>
            <a:xfrm>
              <a:off x="5593250" y="1732700"/>
              <a:ext cx="7450" cy="8750"/>
            </a:xfrm>
            <a:custGeom>
              <a:avLst/>
              <a:gdLst/>
              <a:ahLst/>
              <a:cxnLst/>
              <a:rect l="l" t="t" r="r" b="b"/>
              <a:pathLst>
                <a:path w="298" h="350" extrusionOk="0">
                  <a:moveTo>
                    <a:pt x="164" y="1"/>
                  </a:moveTo>
                  <a:cubicBezTo>
                    <a:pt x="112" y="1"/>
                    <a:pt x="58" y="24"/>
                    <a:pt x="0" y="75"/>
                  </a:cubicBezTo>
                  <a:lnTo>
                    <a:pt x="0" y="349"/>
                  </a:lnTo>
                  <a:cubicBezTo>
                    <a:pt x="48" y="337"/>
                    <a:pt x="108" y="337"/>
                    <a:pt x="155" y="337"/>
                  </a:cubicBezTo>
                  <a:cubicBezTo>
                    <a:pt x="215" y="254"/>
                    <a:pt x="262" y="147"/>
                    <a:pt x="298" y="51"/>
                  </a:cubicBezTo>
                  <a:cubicBezTo>
                    <a:pt x="254" y="18"/>
                    <a:pt x="210"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5"/>
            <p:cNvSpPr/>
            <p:nvPr/>
          </p:nvSpPr>
          <p:spPr>
            <a:xfrm>
              <a:off x="5603675" y="1910775"/>
              <a:ext cx="8350" cy="6275"/>
            </a:xfrm>
            <a:custGeom>
              <a:avLst/>
              <a:gdLst/>
              <a:ahLst/>
              <a:cxnLst/>
              <a:rect l="l" t="t" r="r" b="b"/>
              <a:pathLst>
                <a:path w="334" h="251" extrusionOk="0">
                  <a:moveTo>
                    <a:pt x="201" y="0"/>
                  </a:moveTo>
                  <a:cubicBezTo>
                    <a:pt x="172" y="0"/>
                    <a:pt x="141" y="14"/>
                    <a:pt x="107" y="48"/>
                  </a:cubicBezTo>
                  <a:cubicBezTo>
                    <a:pt x="0" y="132"/>
                    <a:pt x="60" y="203"/>
                    <a:pt x="167" y="251"/>
                  </a:cubicBezTo>
                  <a:cubicBezTo>
                    <a:pt x="226" y="203"/>
                    <a:pt x="274" y="156"/>
                    <a:pt x="333" y="108"/>
                  </a:cubicBezTo>
                  <a:cubicBezTo>
                    <a:pt x="295" y="47"/>
                    <a:pt x="252"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5"/>
            <p:cNvSpPr/>
            <p:nvPr/>
          </p:nvSpPr>
          <p:spPr>
            <a:xfrm>
              <a:off x="6095700" y="1895900"/>
              <a:ext cx="7450" cy="2375"/>
            </a:xfrm>
            <a:custGeom>
              <a:avLst/>
              <a:gdLst/>
              <a:ahLst/>
              <a:cxnLst/>
              <a:rect l="l" t="t" r="r" b="b"/>
              <a:pathLst>
                <a:path w="298" h="95" extrusionOk="0">
                  <a:moveTo>
                    <a:pt x="0" y="0"/>
                  </a:moveTo>
                  <a:cubicBezTo>
                    <a:pt x="55" y="61"/>
                    <a:pt x="104" y="94"/>
                    <a:pt x="152" y="94"/>
                  </a:cubicBezTo>
                  <a:cubicBezTo>
                    <a:pt x="199" y="94"/>
                    <a:pt x="245" y="6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5"/>
            <p:cNvSpPr/>
            <p:nvPr/>
          </p:nvSpPr>
          <p:spPr>
            <a:xfrm>
              <a:off x="6067425" y="1776950"/>
              <a:ext cx="3275" cy="5700"/>
            </a:xfrm>
            <a:custGeom>
              <a:avLst/>
              <a:gdLst/>
              <a:ahLst/>
              <a:cxnLst/>
              <a:rect l="l" t="t" r="r" b="b"/>
              <a:pathLst>
                <a:path w="131" h="228" extrusionOk="0">
                  <a:moveTo>
                    <a:pt x="43" y="1"/>
                  </a:moveTo>
                  <a:cubicBezTo>
                    <a:pt x="28" y="1"/>
                    <a:pt x="13" y="4"/>
                    <a:pt x="0" y="8"/>
                  </a:cubicBezTo>
                  <a:cubicBezTo>
                    <a:pt x="0" y="67"/>
                    <a:pt x="0" y="163"/>
                    <a:pt x="24" y="210"/>
                  </a:cubicBezTo>
                  <a:cubicBezTo>
                    <a:pt x="35" y="222"/>
                    <a:pt x="49" y="227"/>
                    <a:pt x="63" y="227"/>
                  </a:cubicBezTo>
                  <a:cubicBezTo>
                    <a:pt x="93" y="227"/>
                    <a:pt x="123" y="203"/>
                    <a:pt x="131" y="163"/>
                  </a:cubicBezTo>
                  <a:lnTo>
                    <a:pt x="131" y="32"/>
                  </a:lnTo>
                  <a:cubicBezTo>
                    <a:pt x="101" y="9"/>
                    <a:pt x="71" y="1"/>
                    <a:pt x="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5"/>
            <p:cNvSpPr/>
            <p:nvPr/>
          </p:nvSpPr>
          <p:spPr>
            <a:xfrm>
              <a:off x="6128125" y="1928950"/>
              <a:ext cx="6875" cy="2700"/>
            </a:xfrm>
            <a:custGeom>
              <a:avLst/>
              <a:gdLst/>
              <a:ahLst/>
              <a:cxnLst/>
              <a:rect l="l" t="t" r="r" b="b"/>
              <a:pathLst>
                <a:path w="275" h="108" extrusionOk="0">
                  <a:moveTo>
                    <a:pt x="142" y="0"/>
                  </a:moveTo>
                  <a:cubicBezTo>
                    <a:pt x="96" y="0"/>
                    <a:pt x="49" y="36"/>
                    <a:pt x="1" y="107"/>
                  </a:cubicBezTo>
                  <a:lnTo>
                    <a:pt x="275" y="107"/>
                  </a:lnTo>
                  <a:cubicBezTo>
                    <a:pt x="233" y="36"/>
                    <a:pt x="188"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5"/>
            <p:cNvSpPr/>
            <p:nvPr/>
          </p:nvSpPr>
          <p:spPr>
            <a:xfrm>
              <a:off x="6106400" y="1885525"/>
              <a:ext cx="7475" cy="2950"/>
            </a:xfrm>
            <a:custGeom>
              <a:avLst/>
              <a:gdLst/>
              <a:ahLst/>
              <a:cxnLst/>
              <a:rect l="l" t="t" r="r" b="b"/>
              <a:pathLst>
                <a:path w="299" h="118" extrusionOk="0">
                  <a:moveTo>
                    <a:pt x="152" y="0"/>
                  </a:moveTo>
                  <a:cubicBezTo>
                    <a:pt x="104" y="0"/>
                    <a:pt x="55" y="39"/>
                    <a:pt x="1" y="106"/>
                  </a:cubicBezTo>
                  <a:cubicBezTo>
                    <a:pt x="108" y="118"/>
                    <a:pt x="191" y="118"/>
                    <a:pt x="298" y="118"/>
                  </a:cubicBezTo>
                  <a:cubicBezTo>
                    <a:pt x="246" y="36"/>
                    <a:pt x="199" y="0"/>
                    <a:pt x="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5"/>
            <p:cNvSpPr/>
            <p:nvPr/>
          </p:nvSpPr>
          <p:spPr>
            <a:xfrm>
              <a:off x="6120175" y="1848250"/>
              <a:ext cx="5000" cy="4525"/>
            </a:xfrm>
            <a:custGeom>
              <a:avLst/>
              <a:gdLst/>
              <a:ahLst/>
              <a:cxnLst/>
              <a:rect l="l" t="t" r="r" b="b"/>
              <a:pathLst>
                <a:path w="200" h="181" extrusionOk="0">
                  <a:moveTo>
                    <a:pt x="121" y="1"/>
                  </a:moveTo>
                  <a:cubicBezTo>
                    <a:pt x="1" y="1"/>
                    <a:pt x="33" y="112"/>
                    <a:pt x="21" y="180"/>
                  </a:cubicBezTo>
                  <a:lnTo>
                    <a:pt x="200" y="180"/>
                  </a:lnTo>
                  <a:cubicBezTo>
                    <a:pt x="176" y="121"/>
                    <a:pt x="164" y="1"/>
                    <a:pt x="140" y="1"/>
                  </a:cubicBezTo>
                  <a:cubicBezTo>
                    <a:pt x="134" y="1"/>
                    <a:pt x="127" y="1"/>
                    <a:pt x="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5"/>
            <p:cNvSpPr/>
            <p:nvPr/>
          </p:nvSpPr>
          <p:spPr>
            <a:xfrm>
              <a:off x="5808750" y="1988775"/>
              <a:ext cx="7475" cy="3375"/>
            </a:xfrm>
            <a:custGeom>
              <a:avLst/>
              <a:gdLst/>
              <a:ahLst/>
              <a:cxnLst/>
              <a:rect l="l" t="t" r="r" b="b"/>
              <a:pathLst>
                <a:path w="299" h="135" extrusionOk="0">
                  <a:moveTo>
                    <a:pt x="110" y="0"/>
                  </a:moveTo>
                  <a:cubicBezTo>
                    <a:pt x="75" y="0"/>
                    <a:pt x="38" y="5"/>
                    <a:pt x="0" y="12"/>
                  </a:cubicBezTo>
                  <a:cubicBezTo>
                    <a:pt x="58" y="109"/>
                    <a:pt x="140" y="135"/>
                    <a:pt x="232" y="135"/>
                  </a:cubicBezTo>
                  <a:cubicBezTo>
                    <a:pt x="254" y="135"/>
                    <a:pt x="276" y="133"/>
                    <a:pt x="298" y="131"/>
                  </a:cubicBezTo>
                  <a:cubicBezTo>
                    <a:pt x="264" y="30"/>
                    <a:pt x="194" y="0"/>
                    <a:pt x="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5"/>
            <p:cNvSpPr/>
            <p:nvPr/>
          </p:nvSpPr>
          <p:spPr>
            <a:xfrm>
              <a:off x="5822450" y="1806300"/>
              <a:ext cx="8350" cy="3300"/>
            </a:xfrm>
            <a:custGeom>
              <a:avLst/>
              <a:gdLst/>
              <a:ahLst/>
              <a:cxnLst/>
              <a:rect l="l" t="t" r="r" b="b"/>
              <a:pathLst>
                <a:path w="334" h="132" extrusionOk="0">
                  <a:moveTo>
                    <a:pt x="0" y="1"/>
                  </a:moveTo>
                  <a:cubicBezTo>
                    <a:pt x="24" y="36"/>
                    <a:pt x="24" y="84"/>
                    <a:pt x="24" y="132"/>
                  </a:cubicBezTo>
                  <a:lnTo>
                    <a:pt x="167" y="132"/>
                  </a:lnTo>
                  <a:cubicBezTo>
                    <a:pt x="226" y="84"/>
                    <a:pt x="274" y="48"/>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5"/>
            <p:cNvSpPr/>
            <p:nvPr/>
          </p:nvSpPr>
          <p:spPr>
            <a:xfrm>
              <a:off x="5816200" y="1991600"/>
              <a:ext cx="7150" cy="4325"/>
            </a:xfrm>
            <a:custGeom>
              <a:avLst/>
              <a:gdLst/>
              <a:ahLst/>
              <a:cxnLst/>
              <a:rect l="l" t="t" r="r" b="b"/>
              <a:pathLst>
                <a:path w="286" h="173" extrusionOk="0">
                  <a:moveTo>
                    <a:pt x="54" y="0"/>
                  </a:moveTo>
                  <a:cubicBezTo>
                    <a:pt x="36" y="0"/>
                    <a:pt x="18" y="6"/>
                    <a:pt x="0" y="18"/>
                  </a:cubicBezTo>
                  <a:cubicBezTo>
                    <a:pt x="48" y="149"/>
                    <a:pt x="167" y="173"/>
                    <a:pt x="286" y="173"/>
                  </a:cubicBezTo>
                  <a:cubicBezTo>
                    <a:pt x="226" y="113"/>
                    <a:pt x="167" y="78"/>
                    <a:pt x="107" y="18"/>
                  </a:cubicBezTo>
                  <a:cubicBezTo>
                    <a:pt x="89" y="6"/>
                    <a:pt x="72"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5"/>
            <p:cNvSpPr/>
            <p:nvPr/>
          </p:nvSpPr>
          <p:spPr>
            <a:xfrm>
              <a:off x="5866200" y="1989075"/>
              <a:ext cx="6575" cy="2725"/>
            </a:xfrm>
            <a:custGeom>
              <a:avLst/>
              <a:gdLst/>
              <a:ahLst/>
              <a:cxnLst/>
              <a:rect l="l" t="t" r="r" b="b"/>
              <a:pathLst>
                <a:path w="263" h="109" extrusionOk="0">
                  <a:moveTo>
                    <a:pt x="0" y="0"/>
                  </a:moveTo>
                  <a:cubicBezTo>
                    <a:pt x="43" y="73"/>
                    <a:pt x="89" y="109"/>
                    <a:pt x="134" y="109"/>
                  </a:cubicBezTo>
                  <a:cubicBezTo>
                    <a:pt x="178" y="109"/>
                    <a:pt x="222" y="76"/>
                    <a:pt x="262" y="12"/>
                  </a:cubicBezTo>
                  <a:cubicBezTo>
                    <a:pt x="191" y="12"/>
                    <a:pt x="96"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5"/>
            <p:cNvSpPr/>
            <p:nvPr/>
          </p:nvSpPr>
          <p:spPr>
            <a:xfrm>
              <a:off x="5565575" y="1948275"/>
              <a:ext cx="3575" cy="4500"/>
            </a:xfrm>
            <a:custGeom>
              <a:avLst/>
              <a:gdLst/>
              <a:ahLst/>
              <a:cxnLst/>
              <a:rect l="l" t="t" r="r" b="b"/>
              <a:pathLst>
                <a:path w="143" h="180" extrusionOk="0">
                  <a:moveTo>
                    <a:pt x="24" y="1"/>
                  </a:moveTo>
                  <a:cubicBezTo>
                    <a:pt x="24" y="1"/>
                    <a:pt x="12" y="108"/>
                    <a:pt x="0" y="168"/>
                  </a:cubicBezTo>
                  <a:cubicBezTo>
                    <a:pt x="24" y="180"/>
                    <a:pt x="72" y="180"/>
                    <a:pt x="95" y="180"/>
                  </a:cubicBezTo>
                  <a:cubicBezTo>
                    <a:pt x="83" y="108"/>
                    <a:pt x="143"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5"/>
            <p:cNvSpPr/>
            <p:nvPr/>
          </p:nvSpPr>
          <p:spPr>
            <a:xfrm>
              <a:off x="5536400" y="1873875"/>
              <a:ext cx="3300" cy="6875"/>
            </a:xfrm>
            <a:custGeom>
              <a:avLst/>
              <a:gdLst/>
              <a:ahLst/>
              <a:cxnLst/>
              <a:rect l="l" t="t" r="r" b="b"/>
              <a:pathLst>
                <a:path w="132" h="275" extrusionOk="0">
                  <a:moveTo>
                    <a:pt x="0" y="0"/>
                  </a:moveTo>
                  <a:lnTo>
                    <a:pt x="48" y="274"/>
                  </a:lnTo>
                  <a:cubicBezTo>
                    <a:pt x="119" y="215"/>
                    <a:pt x="131" y="143"/>
                    <a:pt x="131" y="36"/>
                  </a:cubicBezTo>
                  <a:cubicBezTo>
                    <a:pt x="96" y="36"/>
                    <a:pt x="48"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5"/>
            <p:cNvSpPr/>
            <p:nvPr/>
          </p:nvSpPr>
          <p:spPr>
            <a:xfrm>
              <a:off x="5549200" y="1941750"/>
              <a:ext cx="4775" cy="3475"/>
            </a:xfrm>
            <a:custGeom>
              <a:avLst/>
              <a:gdLst/>
              <a:ahLst/>
              <a:cxnLst/>
              <a:rect l="l" t="t" r="r" b="b"/>
              <a:pathLst>
                <a:path w="191" h="139" extrusionOk="0">
                  <a:moveTo>
                    <a:pt x="60" y="0"/>
                  </a:moveTo>
                  <a:cubicBezTo>
                    <a:pt x="36" y="48"/>
                    <a:pt x="0" y="107"/>
                    <a:pt x="0" y="107"/>
                  </a:cubicBezTo>
                  <a:cubicBezTo>
                    <a:pt x="29" y="129"/>
                    <a:pt x="54" y="139"/>
                    <a:pt x="76" y="139"/>
                  </a:cubicBezTo>
                  <a:cubicBezTo>
                    <a:pt x="125" y="139"/>
                    <a:pt x="158" y="90"/>
                    <a:pt x="191" y="24"/>
                  </a:cubicBezTo>
                  <a:cubicBezTo>
                    <a:pt x="143" y="24"/>
                    <a:pt x="95"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5"/>
            <p:cNvSpPr/>
            <p:nvPr/>
          </p:nvSpPr>
          <p:spPr>
            <a:xfrm>
              <a:off x="5733750" y="1806600"/>
              <a:ext cx="6850" cy="3000"/>
            </a:xfrm>
            <a:custGeom>
              <a:avLst/>
              <a:gdLst/>
              <a:ahLst/>
              <a:cxnLst/>
              <a:rect l="l" t="t" r="r" b="b"/>
              <a:pathLst>
                <a:path w="274" h="120" extrusionOk="0">
                  <a:moveTo>
                    <a:pt x="128" y="1"/>
                  </a:moveTo>
                  <a:cubicBezTo>
                    <a:pt x="80" y="1"/>
                    <a:pt x="36" y="36"/>
                    <a:pt x="0" y="120"/>
                  </a:cubicBezTo>
                  <a:cubicBezTo>
                    <a:pt x="83" y="108"/>
                    <a:pt x="191" y="108"/>
                    <a:pt x="274" y="96"/>
                  </a:cubicBezTo>
                  <a:cubicBezTo>
                    <a:pt x="226" y="36"/>
                    <a:pt x="176"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5"/>
            <p:cNvSpPr/>
            <p:nvPr/>
          </p:nvSpPr>
          <p:spPr>
            <a:xfrm>
              <a:off x="5704275" y="1770575"/>
              <a:ext cx="8650" cy="3000"/>
            </a:xfrm>
            <a:custGeom>
              <a:avLst/>
              <a:gdLst/>
              <a:ahLst/>
              <a:cxnLst/>
              <a:rect l="l" t="t" r="r" b="b"/>
              <a:pathLst>
                <a:path w="346" h="120" extrusionOk="0">
                  <a:moveTo>
                    <a:pt x="0" y="1"/>
                  </a:moveTo>
                  <a:cubicBezTo>
                    <a:pt x="60" y="25"/>
                    <a:pt x="119" y="72"/>
                    <a:pt x="179" y="120"/>
                  </a:cubicBezTo>
                  <a:cubicBezTo>
                    <a:pt x="227" y="84"/>
                    <a:pt x="286" y="49"/>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5"/>
            <p:cNvSpPr/>
            <p:nvPr/>
          </p:nvSpPr>
          <p:spPr>
            <a:xfrm>
              <a:off x="5704875" y="1791425"/>
              <a:ext cx="7450" cy="3600"/>
            </a:xfrm>
            <a:custGeom>
              <a:avLst/>
              <a:gdLst/>
              <a:ahLst/>
              <a:cxnLst/>
              <a:rect l="l" t="t" r="r" b="b"/>
              <a:pathLst>
                <a:path w="298" h="144" extrusionOk="0">
                  <a:moveTo>
                    <a:pt x="0" y="0"/>
                  </a:moveTo>
                  <a:lnTo>
                    <a:pt x="0" y="143"/>
                  </a:lnTo>
                  <a:lnTo>
                    <a:pt x="298" y="143"/>
                  </a:lnTo>
                  <a:cubicBezTo>
                    <a:pt x="238" y="24"/>
                    <a:pt x="11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5"/>
            <p:cNvSpPr/>
            <p:nvPr/>
          </p:nvSpPr>
          <p:spPr>
            <a:xfrm>
              <a:off x="5759050" y="1809275"/>
              <a:ext cx="6575" cy="2925"/>
            </a:xfrm>
            <a:custGeom>
              <a:avLst/>
              <a:gdLst/>
              <a:ahLst/>
              <a:cxnLst/>
              <a:rect l="l" t="t" r="r" b="b"/>
              <a:pathLst>
                <a:path w="263" h="117" extrusionOk="0">
                  <a:moveTo>
                    <a:pt x="0" y="1"/>
                  </a:moveTo>
                  <a:cubicBezTo>
                    <a:pt x="40" y="81"/>
                    <a:pt x="83" y="117"/>
                    <a:pt x="126" y="117"/>
                  </a:cubicBezTo>
                  <a:cubicBezTo>
                    <a:pt x="172" y="117"/>
                    <a:pt x="219" y="75"/>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5"/>
            <p:cNvSpPr/>
            <p:nvPr/>
          </p:nvSpPr>
          <p:spPr>
            <a:xfrm>
              <a:off x="5754575" y="1770300"/>
              <a:ext cx="8350" cy="3000"/>
            </a:xfrm>
            <a:custGeom>
              <a:avLst/>
              <a:gdLst/>
              <a:ahLst/>
              <a:cxnLst/>
              <a:rect l="l" t="t" r="r" b="b"/>
              <a:pathLst>
                <a:path w="334" h="120" extrusionOk="0">
                  <a:moveTo>
                    <a:pt x="36" y="0"/>
                  </a:moveTo>
                  <a:cubicBezTo>
                    <a:pt x="24" y="36"/>
                    <a:pt x="12" y="71"/>
                    <a:pt x="1" y="119"/>
                  </a:cubicBezTo>
                  <a:lnTo>
                    <a:pt x="334" y="119"/>
                  </a:lnTo>
                  <a:cubicBezTo>
                    <a:pt x="262" y="24"/>
                    <a:pt x="155"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5"/>
            <p:cNvSpPr/>
            <p:nvPr/>
          </p:nvSpPr>
          <p:spPr>
            <a:xfrm>
              <a:off x="5765000" y="1771100"/>
              <a:ext cx="8350" cy="2475"/>
            </a:xfrm>
            <a:custGeom>
              <a:avLst/>
              <a:gdLst/>
              <a:ahLst/>
              <a:cxnLst/>
              <a:rect l="l" t="t" r="r" b="b"/>
              <a:pathLst>
                <a:path w="334" h="99" extrusionOk="0">
                  <a:moveTo>
                    <a:pt x="167" y="1"/>
                  </a:moveTo>
                  <a:cubicBezTo>
                    <a:pt x="113" y="1"/>
                    <a:pt x="60" y="34"/>
                    <a:pt x="0" y="99"/>
                  </a:cubicBezTo>
                  <a:lnTo>
                    <a:pt x="334" y="99"/>
                  </a:lnTo>
                  <a:cubicBezTo>
                    <a:pt x="274" y="34"/>
                    <a:pt x="22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5"/>
            <p:cNvSpPr/>
            <p:nvPr/>
          </p:nvSpPr>
          <p:spPr>
            <a:xfrm>
              <a:off x="5764100" y="2047100"/>
              <a:ext cx="3900" cy="1825"/>
            </a:xfrm>
            <a:custGeom>
              <a:avLst/>
              <a:gdLst/>
              <a:ahLst/>
              <a:cxnLst/>
              <a:rect l="l" t="t" r="r" b="b"/>
              <a:pathLst>
                <a:path w="156" h="73" extrusionOk="0">
                  <a:moveTo>
                    <a:pt x="108" y="1"/>
                  </a:moveTo>
                  <a:cubicBezTo>
                    <a:pt x="60" y="13"/>
                    <a:pt x="36" y="13"/>
                    <a:pt x="1" y="25"/>
                  </a:cubicBezTo>
                  <a:cubicBezTo>
                    <a:pt x="12" y="37"/>
                    <a:pt x="36" y="72"/>
                    <a:pt x="48" y="72"/>
                  </a:cubicBezTo>
                  <a:cubicBezTo>
                    <a:pt x="72" y="72"/>
                    <a:pt x="120" y="60"/>
                    <a:pt x="155" y="37"/>
                  </a:cubicBez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5"/>
            <p:cNvSpPr/>
            <p:nvPr/>
          </p:nvSpPr>
          <p:spPr>
            <a:xfrm>
              <a:off x="5414050" y="1795750"/>
              <a:ext cx="7775" cy="2925"/>
            </a:xfrm>
            <a:custGeom>
              <a:avLst/>
              <a:gdLst/>
              <a:ahLst/>
              <a:cxnLst/>
              <a:rect l="l" t="t" r="r" b="b"/>
              <a:pathLst>
                <a:path w="311" h="117" extrusionOk="0">
                  <a:moveTo>
                    <a:pt x="225" y="1"/>
                  </a:moveTo>
                  <a:cubicBezTo>
                    <a:pt x="137" y="1"/>
                    <a:pt x="55" y="23"/>
                    <a:pt x="1" y="113"/>
                  </a:cubicBezTo>
                  <a:cubicBezTo>
                    <a:pt x="24" y="115"/>
                    <a:pt x="47" y="117"/>
                    <a:pt x="70" y="117"/>
                  </a:cubicBezTo>
                  <a:cubicBezTo>
                    <a:pt x="164" y="117"/>
                    <a:pt x="253" y="92"/>
                    <a:pt x="310" y="6"/>
                  </a:cubicBezTo>
                  <a:cubicBezTo>
                    <a:pt x="282" y="3"/>
                    <a:pt x="253"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5"/>
            <p:cNvSpPr/>
            <p:nvPr/>
          </p:nvSpPr>
          <p:spPr>
            <a:xfrm>
              <a:off x="5418225" y="1948000"/>
              <a:ext cx="3300" cy="4800"/>
            </a:xfrm>
            <a:custGeom>
              <a:avLst/>
              <a:gdLst/>
              <a:ahLst/>
              <a:cxnLst/>
              <a:rect l="l" t="t" r="r" b="b"/>
              <a:pathLst>
                <a:path w="132" h="192" extrusionOk="0">
                  <a:moveTo>
                    <a:pt x="60" y="0"/>
                  </a:moveTo>
                  <a:cubicBezTo>
                    <a:pt x="36" y="60"/>
                    <a:pt x="12" y="119"/>
                    <a:pt x="0" y="179"/>
                  </a:cubicBezTo>
                  <a:cubicBezTo>
                    <a:pt x="14" y="188"/>
                    <a:pt x="30" y="192"/>
                    <a:pt x="46" y="192"/>
                  </a:cubicBezTo>
                  <a:cubicBezTo>
                    <a:pt x="73" y="192"/>
                    <a:pt x="102" y="181"/>
                    <a:pt x="131" y="167"/>
                  </a:cubicBezTo>
                  <a:cubicBezTo>
                    <a:pt x="131" y="107"/>
                    <a:pt x="131"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5"/>
            <p:cNvSpPr/>
            <p:nvPr/>
          </p:nvSpPr>
          <p:spPr>
            <a:xfrm>
              <a:off x="5411075" y="1946200"/>
              <a:ext cx="3300" cy="6500"/>
            </a:xfrm>
            <a:custGeom>
              <a:avLst/>
              <a:gdLst/>
              <a:ahLst/>
              <a:cxnLst/>
              <a:rect l="l" t="t" r="r" b="b"/>
              <a:pathLst>
                <a:path w="132" h="260" extrusionOk="0">
                  <a:moveTo>
                    <a:pt x="13" y="1"/>
                  </a:moveTo>
                  <a:cubicBezTo>
                    <a:pt x="1" y="84"/>
                    <a:pt x="1" y="179"/>
                    <a:pt x="1" y="251"/>
                  </a:cubicBezTo>
                  <a:cubicBezTo>
                    <a:pt x="25" y="257"/>
                    <a:pt x="45" y="260"/>
                    <a:pt x="66" y="260"/>
                  </a:cubicBezTo>
                  <a:cubicBezTo>
                    <a:pt x="87" y="260"/>
                    <a:pt x="108" y="257"/>
                    <a:pt x="132" y="251"/>
                  </a:cubicBezTo>
                  <a:cubicBezTo>
                    <a:pt x="120" y="143"/>
                    <a:pt x="120" y="60"/>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5"/>
            <p:cNvSpPr/>
            <p:nvPr/>
          </p:nvSpPr>
          <p:spPr>
            <a:xfrm>
              <a:off x="5353325" y="1974550"/>
              <a:ext cx="3300" cy="4725"/>
            </a:xfrm>
            <a:custGeom>
              <a:avLst/>
              <a:gdLst/>
              <a:ahLst/>
              <a:cxnLst/>
              <a:rect l="l" t="t" r="r" b="b"/>
              <a:pathLst>
                <a:path w="132" h="189" extrusionOk="0">
                  <a:moveTo>
                    <a:pt x="72" y="1"/>
                  </a:moveTo>
                  <a:cubicBezTo>
                    <a:pt x="52" y="1"/>
                    <a:pt x="31" y="4"/>
                    <a:pt x="13" y="10"/>
                  </a:cubicBezTo>
                  <a:cubicBezTo>
                    <a:pt x="13" y="81"/>
                    <a:pt x="1" y="141"/>
                    <a:pt x="72" y="188"/>
                  </a:cubicBezTo>
                  <a:cubicBezTo>
                    <a:pt x="96" y="129"/>
                    <a:pt x="120" y="69"/>
                    <a:pt x="132" y="10"/>
                  </a:cubicBezTo>
                  <a:cubicBezTo>
                    <a:pt x="114" y="4"/>
                    <a:pt x="93"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5"/>
            <p:cNvSpPr/>
            <p:nvPr/>
          </p:nvSpPr>
          <p:spPr>
            <a:xfrm>
              <a:off x="5471800" y="1978050"/>
              <a:ext cx="8075" cy="3600"/>
            </a:xfrm>
            <a:custGeom>
              <a:avLst/>
              <a:gdLst/>
              <a:ahLst/>
              <a:cxnLst/>
              <a:rect l="l" t="t" r="r" b="b"/>
              <a:pathLst>
                <a:path w="323" h="144" extrusionOk="0">
                  <a:moveTo>
                    <a:pt x="13" y="1"/>
                  </a:moveTo>
                  <a:cubicBezTo>
                    <a:pt x="1" y="48"/>
                    <a:pt x="1" y="84"/>
                    <a:pt x="13" y="143"/>
                  </a:cubicBezTo>
                  <a:cubicBezTo>
                    <a:pt x="132" y="143"/>
                    <a:pt x="239" y="108"/>
                    <a:pt x="322" y="24"/>
                  </a:cubicBezTo>
                  <a:cubicBezTo>
                    <a:pt x="215" y="24"/>
                    <a:pt x="120" y="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5"/>
            <p:cNvSpPr/>
            <p:nvPr/>
          </p:nvSpPr>
          <p:spPr>
            <a:xfrm>
              <a:off x="5922750" y="1776400"/>
              <a:ext cx="8075" cy="4325"/>
            </a:xfrm>
            <a:custGeom>
              <a:avLst/>
              <a:gdLst/>
              <a:ahLst/>
              <a:cxnLst/>
              <a:rect l="l" t="t" r="r" b="b"/>
              <a:pathLst>
                <a:path w="323" h="173" extrusionOk="0">
                  <a:moveTo>
                    <a:pt x="260" y="1"/>
                  </a:moveTo>
                  <a:cubicBezTo>
                    <a:pt x="251" y="1"/>
                    <a:pt x="243" y="2"/>
                    <a:pt x="239" y="6"/>
                  </a:cubicBezTo>
                  <a:cubicBezTo>
                    <a:pt x="155" y="6"/>
                    <a:pt x="96" y="18"/>
                    <a:pt x="36" y="30"/>
                  </a:cubicBezTo>
                  <a:cubicBezTo>
                    <a:pt x="1" y="77"/>
                    <a:pt x="1" y="125"/>
                    <a:pt x="36" y="173"/>
                  </a:cubicBezTo>
                  <a:cubicBezTo>
                    <a:pt x="155" y="173"/>
                    <a:pt x="274" y="137"/>
                    <a:pt x="322" y="6"/>
                  </a:cubicBezTo>
                  <a:cubicBezTo>
                    <a:pt x="306" y="6"/>
                    <a:pt x="280" y="1"/>
                    <a:pt x="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5"/>
            <p:cNvSpPr/>
            <p:nvPr/>
          </p:nvSpPr>
          <p:spPr>
            <a:xfrm>
              <a:off x="5923350" y="1926550"/>
              <a:ext cx="3900" cy="2925"/>
            </a:xfrm>
            <a:custGeom>
              <a:avLst/>
              <a:gdLst/>
              <a:ahLst/>
              <a:cxnLst/>
              <a:rect l="l" t="t" r="r" b="b"/>
              <a:pathLst>
                <a:path w="156" h="117" extrusionOk="0">
                  <a:moveTo>
                    <a:pt x="108" y="1"/>
                  </a:moveTo>
                  <a:cubicBezTo>
                    <a:pt x="72" y="13"/>
                    <a:pt x="36" y="25"/>
                    <a:pt x="0" y="37"/>
                  </a:cubicBezTo>
                  <a:cubicBezTo>
                    <a:pt x="24" y="90"/>
                    <a:pt x="48" y="117"/>
                    <a:pt x="73" y="117"/>
                  </a:cubicBezTo>
                  <a:cubicBezTo>
                    <a:pt x="99" y="117"/>
                    <a:pt x="125" y="90"/>
                    <a:pt x="155" y="37"/>
                  </a:cubicBezTo>
                  <a:cubicBezTo>
                    <a:pt x="131" y="25"/>
                    <a:pt x="119"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5"/>
            <p:cNvSpPr/>
            <p:nvPr/>
          </p:nvSpPr>
          <p:spPr>
            <a:xfrm>
              <a:off x="5421500" y="1768275"/>
              <a:ext cx="3600" cy="2325"/>
            </a:xfrm>
            <a:custGeom>
              <a:avLst/>
              <a:gdLst/>
              <a:ahLst/>
              <a:cxnLst/>
              <a:rect l="l" t="t" r="r" b="b"/>
              <a:pathLst>
                <a:path w="144" h="93" extrusionOk="0">
                  <a:moveTo>
                    <a:pt x="72" y="1"/>
                  </a:moveTo>
                  <a:cubicBezTo>
                    <a:pt x="50" y="1"/>
                    <a:pt x="26" y="24"/>
                    <a:pt x="0" y="81"/>
                  </a:cubicBezTo>
                  <a:cubicBezTo>
                    <a:pt x="48" y="81"/>
                    <a:pt x="108" y="81"/>
                    <a:pt x="143" y="93"/>
                  </a:cubicBezTo>
                  <a:cubicBezTo>
                    <a:pt x="123" y="39"/>
                    <a:pt x="99"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5"/>
            <p:cNvSpPr/>
            <p:nvPr/>
          </p:nvSpPr>
          <p:spPr>
            <a:xfrm>
              <a:off x="5432225" y="2003050"/>
              <a:ext cx="3875" cy="3900"/>
            </a:xfrm>
            <a:custGeom>
              <a:avLst/>
              <a:gdLst/>
              <a:ahLst/>
              <a:cxnLst/>
              <a:rect l="l" t="t" r="r" b="b"/>
              <a:pathLst>
                <a:path w="155" h="156" extrusionOk="0">
                  <a:moveTo>
                    <a:pt x="0" y="1"/>
                  </a:moveTo>
                  <a:lnTo>
                    <a:pt x="0" y="155"/>
                  </a:lnTo>
                  <a:lnTo>
                    <a:pt x="155" y="155"/>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5"/>
            <p:cNvSpPr/>
            <p:nvPr/>
          </p:nvSpPr>
          <p:spPr>
            <a:xfrm>
              <a:off x="5593250" y="1766725"/>
              <a:ext cx="3900" cy="3600"/>
            </a:xfrm>
            <a:custGeom>
              <a:avLst/>
              <a:gdLst/>
              <a:ahLst/>
              <a:cxnLst/>
              <a:rect l="l" t="t" r="r" b="b"/>
              <a:pathLst>
                <a:path w="156" h="144" extrusionOk="0">
                  <a:moveTo>
                    <a:pt x="0" y="0"/>
                  </a:moveTo>
                  <a:cubicBezTo>
                    <a:pt x="60" y="48"/>
                    <a:pt x="108" y="95"/>
                    <a:pt x="155" y="143"/>
                  </a:cubicBezTo>
                  <a:lnTo>
                    <a:pt x="155" y="83"/>
                  </a:ln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5"/>
            <p:cNvSpPr/>
            <p:nvPr/>
          </p:nvSpPr>
          <p:spPr>
            <a:xfrm>
              <a:off x="5543550" y="1882800"/>
              <a:ext cx="3000" cy="1875"/>
            </a:xfrm>
            <a:custGeom>
              <a:avLst/>
              <a:gdLst/>
              <a:ahLst/>
              <a:cxnLst/>
              <a:rect l="l" t="t" r="r" b="b"/>
              <a:pathLst>
                <a:path w="120" h="75" extrusionOk="0">
                  <a:moveTo>
                    <a:pt x="83" y="1"/>
                  </a:moveTo>
                  <a:lnTo>
                    <a:pt x="0" y="48"/>
                  </a:lnTo>
                  <a:cubicBezTo>
                    <a:pt x="24" y="66"/>
                    <a:pt x="45" y="75"/>
                    <a:pt x="64" y="75"/>
                  </a:cubicBezTo>
                  <a:cubicBezTo>
                    <a:pt x="83" y="75"/>
                    <a:pt x="101" y="66"/>
                    <a:pt x="119" y="48"/>
                  </a:cubicBezTo>
                  <a:cubicBezTo>
                    <a:pt x="119" y="36"/>
                    <a:pt x="107"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5"/>
            <p:cNvSpPr/>
            <p:nvPr/>
          </p:nvSpPr>
          <p:spPr>
            <a:xfrm>
              <a:off x="5392925" y="1974275"/>
              <a:ext cx="3300" cy="2000"/>
            </a:xfrm>
            <a:custGeom>
              <a:avLst/>
              <a:gdLst/>
              <a:ahLst/>
              <a:cxnLst/>
              <a:rect l="l" t="t" r="r" b="b"/>
              <a:pathLst>
                <a:path w="132" h="80" extrusionOk="0">
                  <a:moveTo>
                    <a:pt x="50" y="1"/>
                  </a:moveTo>
                  <a:cubicBezTo>
                    <a:pt x="32" y="1"/>
                    <a:pt x="15" y="4"/>
                    <a:pt x="0" y="9"/>
                  </a:cubicBezTo>
                  <a:cubicBezTo>
                    <a:pt x="0" y="33"/>
                    <a:pt x="12" y="44"/>
                    <a:pt x="24" y="68"/>
                  </a:cubicBezTo>
                  <a:cubicBezTo>
                    <a:pt x="39" y="76"/>
                    <a:pt x="52" y="80"/>
                    <a:pt x="63" y="80"/>
                  </a:cubicBezTo>
                  <a:cubicBezTo>
                    <a:pt x="88" y="80"/>
                    <a:pt x="107" y="61"/>
                    <a:pt x="131" y="21"/>
                  </a:cubicBezTo>
                  <a:cubicBezTo>
                    <a:pt x="104" y="7"/>
                    <a:pt x="76" y="1"/>
                    <a:pt x="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5"/>
            <p:cNvSpPr/>
            <p:nvPr/>
          </p:nvSpPr>
          <p:spPr>
            <a:xfrm>
              <a:off x="5285175" y="1834575"/>
              <a:ext cx="4475" cy="4800"/>
            </a:xfrm>
            <a:custGeom>
              <a:avLst/>
              <a:gdLst/>
              <a:ahLst/>
              <a:cxnLst/>
              <a:rect l="l" t="t" r="r" b="b"/>
              <a:pathLst>
                <a:path w="179" h="192" extrusionOk="0">
                  <a:moveTo>
                    <a:pt x="119" y="1"/>
                  </a:moveTo>
                  <a:cubicBezTo>
                    <a:pt x="48" y="1"/>
                    <a:pt x="24" y="25"/>
                    <a:pt x="0" y="108"/>
                  </a:cubicBezTo>
                  <a:cubicBezTo>
                    <a:pt x="0" y="132"/>
                    <a:pt x="24" y="167"/>
                    <a:pt x="24" y="191"/>
                  </a:cubicBezTo>
                  <a:cubicBezTo>
                    <a:pt x="60" y="132"/>
                    <a:pt x="119" y="72"/>
                    <a:pt x="179" y="13"/>
                  </a:cubicBezTo>
                  <a:cubicBezTo>
                    <a:pt x="155" y="13"/>
                    <a:pt x="143"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5"/>
            <p:cNvSpPr/>
            <p:nvPr/>
          </p:nvSpPr>
          <p:spPr>
            <a:xfrm>
              <a:off x="6045375" y="1950700"/>
              <a:ext cx="4200" cy="2075"/>
            </a:xfrm>
            <a:custGeom>
              <a:avLst/>
              <a:gdLst/>
              <a:ahLst/>
              <a:cxnLst/>
              <a:rect l="l" t="t" r="r" b="b"/>
              <a:pathLst>
                <a:path w="168" h="83" extrusionOk="0">
                  <a:moveTo>
                    <a:pt x="77" y="1"/>
                  </a:moveTo>
                  <a:cubicBezTo>
                    <a:pt x="50" y="1"/>
                    <a:pt x="24" y="25"/>
                    <a:pt x="1" y="83"/>
                  </a:cubicBezTo>
                  <a:cubicBezTo>
                    <a:pt x="49" y="83"/>
                    <a:pt x="108" y="71"/>
                    <a:pt x="168" y="71"/>
                  </a:cubicBezTo>
                  <a:cubicBezTo>
                    <a:pt x="137" y="28"/>
                    <a:pt x="106"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5"/>
            <p:cNvSpPr/>
            <p:nvPr/>
          </p:nvSpPr>
          <p:spPr>
            <a:xfrm>
              <a:off x="6038850" y="1750350"/>
              <a:ext cx="3275" cy="1875"/>
            </a:xfrm>
            <a:custGeom>
              <a:avLst/>
              <a:gdLst/>
              <a:ahLst/>
              <a:cxnLst/>
              <a:rect l="l" t="t" r="r" b="b"/>
              <a:pathLst>
                <a:path w="131" h="75" extrusionOk="0">
                  <a:moveTo>
                    <a:pt x="83" y="0"/>
                  </a:moveTo>
                  <a:lnTo>
                    <a:pt x="0" y="48"/>
                  </a:lnTo>
                  <a:cubicBezTo>
                    <a:pt x="12" y="66"/>
                    <a:pt x="30" y="75"/>
                    <a:pt x="52" y="75"/>
                  </a:cubicBezTo>
                  <a:cubicBezTo>
                    <a:pt x="74" y="75"/>
                    <a:pt x="101" y="66"/>
                    <a:pt x="131" y="48"/>
                  </a:cubicBezTo>
                  <a:cubicBezTo>
                    <a:pt x="119" y="36"/>
                    <a:pt x="95"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5"/>
            <p:cNvSpPr/>
            <p:nvPr/>
          </p:nvSpPr>
          <p:spPr>
            <a:xfrm>
              <a:off x="6027525" y="1961750"/>
              <a:ext cx="3300" cy="2250"/>
            </a:xfrm>
            <a:custGeom>
              <a:avLst/>
              <a:gdLst/>
              <a:ahLst/>
              <a:cxnLst/>
              <a:rect l="l" t="t" r="r" b="b"/>
              <a:pathLst>
                <a:path w="132" h="90" extrusionOk="0">
                  <a:moveTo>
                    <a:pt x="71" y="1"/>
                  </a:moveTo>
                  <a:cubicBezTo>
                    <a:pt x="48" y="1"/>
                    <a:pt x="24" y="27"/>
                    <a:pt x="1" y="81"/>
                  </a:cubicBezTo>
                  <a:cubicBezTo>
                    <a:pt x="24" y="87"/>
                    <a:pt x="48" y="90"/>
                    <a:pt x="71" y="90"/>
                  </a:cubicBezTo>
                  <a:cubicBezTo>
                    <a:pt x="93" y="90"/>
                    <a:pt x="114" y="87"/>
                    <a:pt x="132" y="81"/>
                  </a:cubicBezTo>
                  <a:cubicBezTo>
                    <a:pt x="114" y="27"/>
                    <a:pt x="93"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5"/>
            <p:cNvSpPr/>
            <p:nvPr/>
          </p:nvSpPr>
          <p:spPr>
            <a:xfrm>
              <a:off x="5995075" y="2083800"/>
              <a:ext cx="3900" cy="2025"/>
            </a:xfrm>
            <a:custGeom>
              <a:avLst/>
              <a:gdLst/>
              <a:ahLst/>
              <a:cxnLst/>
              <a:rect l="l" t="t" r="r" b="b"/>
              <a:pathLst>
                <a:path w="156" h="81" extrusionOk="0">
                  <a:moveTo>
                    <a:pt x="74" y="0"/>
                  </a:moveTo>
                  <a:cubicBezTo>
                    <a:pt x="48" y="0"/>
                    <a:pt x="25" y="27"/>
                    <a:pt x="1" y="81"/>
                  </a:cubicBezTo>
                  <a:lnTo>
                    <a:pt x="156" y="81"/>
                  </a:lnTo>
                  <a:cubicBezTo>
                    <a:pt x="126" y="27"/>
                    <a:pt x="99"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5"/>
            <p:cNvSpPr/>
            <p:nvPr/>
          </p:nvSpPr>
          <p:spPr>
            <a:xfrm>
              <a:off x="6006100" y="2053350"/>
              <a:ext cx="3600" cy="2150"/>
            </a:xfrm>
            <a:custGeom>
              <a:avLst/>
              <a:gdLst/>
              <a:ahLst/>
              <a:cxnLst/>
              <a:rect l="l" t="t" r="r" b="b"/>
              <a:pathLst>
                <a:path w="144" h="86" extrusionOk="0">
                  <a:moveTo>
                    <a:pt x="0" y="1"/>
                  </a:moveTo>
                  <a:cubicBezTo>
                    <a:pt x="19" y="56"/>
                    <a:pt x="43" y="86"/>
                    <a:pt x="69" y="86"/>
                  </a:cubicBezTo>
                  <a:cubicBezTo>
                    <a:pt x="94" y="86"/>
                    <a:pt x="120" y="59"/>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5"/>
            <p:cNvSpPr/>
            <p:nvPr/>
          </p:nvSpPr>
          <p:spPr>
            <a:xfrm>
              <a:off x="6134975" y="1992650"/>
              <a:ext cx="3900" cy="3275"/>
            </a:xfrm>
            <a:custGeom>
              <a:avLst/>
              <a:gdLst/>
              <a:ahLst/>
              <a:cxnLst/>
              <a:rect l="l" t="t" r="r" b="b"/>
              <a:pathLst>
                <a:path w="156" h="131" extrusionOk="0">
                  <a:moveTo>
                    <a:pt x="1" y="0"/>
                  </a:moveTo>
                  <a:cubicBezTo>
                    <a:pt x="60" y="48"/>
                    <a:pt x="108" y="95"/>
                    <a:pt x="156" y="131"/>
                  </a:cubicBezTo>
                  <a:cubicBezTo>
                    <a:pt x="108" y="83"/>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5"/>
            <p:cNvSpPr/>
            <p:nvPr/>
          </p:nvSpPr>
          <p:spPr>
            <a:xfrm>
              <a:off x="5765600" y="1807500"/>
              <a:ext cx="3875" cy="1800"/>
            </a:xfrm>
            <a:custGeom>
              <a:avLst/>
              <a:gdLst/>
              <a:ahLst/>
              <a:cxnLst/>
              <a:rect l="l" t="t" r="r" b="b"/>
              <a:pathLst>
                <a:path w="155" h="72" extrusionOk="0">
                  <a:moveTo>
                    <a:pt x="77" y="0"/>
                  </a:moveTo>
                  <a:cubicBezTo>
                    <a:pt x="51" y="0"/>
                    <a:pt x="24" y="24"/>
                    <a:pt x="0" y="72"/>
                  </a:cubicBezTo>
                  <a:lnTo>
                    <a:pt x="155" y="72"/>
                  </a:lnTo>
                  <a:cubicBezTo>
                    <a:pt x="131" y="24"/>
                    <a:pt x="104"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5"/>
            <p:cNvSpPr/>
            <p:nvPr/>
          </p:nvSpPr>
          <p:spPr>
            <a:xfrm>
              <a:off x="5787325" y="1773550"/>
              <a:ext cx="3600" cy="1225"/>
            </a:xfrm>
            <a:custGeom>
              <a:avLst/>
              <a:gdLst/>
              <a:ahLst/>
              <a:cxnLst/>
              <a:rect l="l" t="t" r="r" b="b"/>
              <a:pathLst>
                <a:path w="144" h="49" extrusionOk="0">
                  <a:moveTo>
                    <a:pt x="0" y="1"/>
                  </a:moveTo>
                  <a:cubicBezTo>
                    <a:pt x="12" y="13"/>
                    <a:pt x="24" y="49"/>
                    <a:pt x="36" y="49"/>
                  </a:cubicBezTo>
                  <a:cubicBezTo>
                    <a:pt x="72" y="25"/>
                    <a:pt x="119" y="13"/>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5"/>
            <p:cNvSpPr/>
            <p:nvPr/>
          </p:nvSpPr>
          <p:spPr>
            <a:xfrm>
              <a:off x="5715275" y="1793200"/>
              <a:ext cx="3900" cy="1825"/>
            </a:xfrm>
            <a:custGeom>
              <a:avLst/>
              <a:gdLst/>
              <a:ahLst/>
              <a:cxnLst/>
              <a:rect l="l" t="t" r="r" b="b"/>
              <a:pathLst>
                <a:path w="156" h="73" extrusionOk="0">
                  <a:moveTo>
                    <a:pt x="74" y="1"/>
                  </a:moveTo>
                  <a:cubicBezTo>
                    <a:pt x="49" y="1"/>
                    <a:pt x="25" y="25"/>
                    <a:pt x="1" y="72"/>
                  </a:cubicBezTo>
                  <a:lnTo>
                    <a:pt x="156" y="72"/>
                  </a:lnTo>
                  <a:cubicBezTo>
                    <a:pt x="126" y="25"/>
                    <a:pt x="99"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5"/>
            <p:cNvSpPr/>
            <p:nvPr/>
          </p:nvSpPr>
          <p:spPr>
            <a:xfrm>
              <a:off x="5708450" y="1877750"/>
              <a:ext cx="2400" cy="3300"/>
            </a:xfrm>
            <a:custGeom>
              <a:avLst/>
              <a:gdLst/>
              <a:ahLst/>
              <a:cxnLst/>
              <a:rect l="l" t="t" r="r" b="b"/>
              <a:pathLst>
                <a:path w="96" h="132" extrusionOk="0">
                  <a:moveTo>
                    <a:pt x="0" y="0"/>
                  </a:moveTo>
                  <a:lnTo>
                    <a:pt x="0" y="131"/>
                  </a:lnTo>
                  <a:cubicBezTo>
                    <a:pt x="36" y="119"/>
                    <a:pt x="72" y="84"/>
                    <a:pt x="95" y="72"/>
                  </a:cubicBezTo>
                  <a:cubicBezTo>
                    <a:pt x="72" y="48"/>
                    <a:pt x="24"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5"/>
            <p:cNvSpPr/>
            <p:nvPr/>
          </p:nvSpPr>
          <p:spPr>
            <a:xfrm>
              <a:off x="5912925" y="1931625"/>
              <a:ext cx="3900" cy="3025"/>
            </a:xfrm>
            <a:custGeom>
              <a:avLst/>
              <a:gdLst/>
              <a:ahLst/>
              <a:cxnLst/>
              <a:rect l="l" t="t" r="r" b="b"/>
              <a:pathLst>
                <a:path w="156" h="121" extrusionOk="0">
                  <a:moveTo>
                    <a:pt x="155" y="0"/>
                  </a:moveTo>
                  <a:cubicBezTo>
                    <a:pt x="108" y="24"/>
                    <a:pt x="48" y="72"/>
                    <a:pt x="1" y="119"/>
                  </a:cubicBezTo>
                  <a:cubicBezTo>
                    <a:pt x="10" y="120"/>
                    <a:pt x="19" y="121"/>
                    <a:pt x="27" y="121"/>
                  </a:cubicBezTo>
                  <a:cubicBezTo>
                    <a:pt x="112" y="121"/>
                    <a:pt x="134" y="6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5"/>
            <p:cNvSpPr/>
            <p:nvPr/>
          </p:nvSpPr>
          <p:spPr>
            <a:xfrm>
              <a:off x="5895075" y="1776550"/>
              <a:ext cx="3300" cy="2350"/>
            </a:xfrm>
            <a:custGeom>
              <a:avLst/>
              <a:gdLst/>
              <a:ahLst/>
              <a:cxnLst/>
              <a:rect l="l" t="t" r="r" b="b"/>
              <a:pathLst>
                <a:path w="132" h="94" extrusionOk="0">
                  <a:moveTo>
                    <a:pt x="0" y="0"/>
                  </a:moveTo>
                  <a:cubicBezTo>
                    <a:pt x="20" y="60"/>
                    <a:pt x="40" y="93"/>
                    <a:pt x="64" y="93"/>
                  </a:cubicBezTo>
                  <a:cubicBezTo>
                    <a:pt x="83" y="93"/>
                    <a:pt x="105" y="72"/>
                    <a:pt x="131" y="24"/>
                  </a:cubicBezTo>
                  <a:cubicBezTo>
                    <a:pt x="96" y="12"/>
                    <a:pt x="48"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5"/>
            <p:cNvSpPr/>
            <p:nvPr/>
          </p:nvSpPr>
          <p:spPr>
            <a:xfrm>
              <a:off x="5926625" y="1852750"/>
              <a:ext cx="4200" cy="1800"/>
            </a:xfrm>
            <a:custGeom>
              <a:avLst/>
              <a:gdLst/>
              <a:ahLst/>
              <a:cxnLst/>
              <a:rect l="l" t="t" r="r" b="b"/>
              <a:pathLst>
                <a:path w="168" h="72" extrusionOk="0">
                  <a:moveTo>
                    <a:pt x="0" y="0"/>
                  </a:moveTo>
                  <a:cubicBezTo>
                    <a:pt x="30" y="48"/>
                    <a:pt x="60" y="71"/>
                    <a:pt x="88" y="71"/>
                  </a:cubicBezTo>
                  <a:cubicBezTo>
                    <a:pt x="116" y="71"/>
                    <a:pt x="143"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5"/>
            <p:cNvSpPr/>
            <p:nvPr/>
          </p:nvSpPr>
          <p:spPr>
            <a:xfrm>
              <a:off x="5937925" y="2051450"/>
              <a:ext cx="3600" cy="1925"/>
            </a:xfrm>
            <a:custGeom>
              <a:avLst/>
              <a:gdLst/>
              <a:ahLst/>
              <a:cxnLst/>
              <a:rect l="l" t="t" r="r" b="b"/>
              <a:pathLst>
                <a:path w="144" h="77" extrusionOk="0">
                  <a:moveTo>
                    <a:pt x="66" y="1"/>
                  </a:moveTo>
                  <a:cubicBezTo>
                    <a:pt x="39" y="1"/>
                    <a:pt x="17" y="24"/>
                    <a:pt x="1" y="65"/>
                  </a:cubicBezTo>
                  <a:cubicBezTo>
                    <a:pt x="60" y="65"/>
                    <a:pt x="108" y="77"/>
                    <a:pt x="144" y="77"/>
                  </a:cubicBezTo>
                  <a:cubicBezTo>
                    <a:pt x="132" y="65"/>
                    <a:pt x="120" y="29"/>
                    <a:pt x="108" y="17"/>
                  </a:cubicBezTo>
                  <a:cubicBezTo>
                    <a:pt x="93" y="6"/>
                    <a:pt x="79"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5"/>
            <p:cNvSpPr/>
            <p:nvPr/>
          </p:nvSpPr>
          <p:spPr>
            <a:xfrm>
              <a:off x="5830475" y="1798875"/>
              <a:ext cx="3600" cy="1800"/>
            </a:xfrm>
            <a:custGeom>
              <a:avLst/>
              <a:gdLst/>
              <a:ahLst/>
              <a:cxnLst/>
              <a:rect l="l" t="t" r="r" b="b"/>
              <a:pathLst>
                <a:path w="144" h="72" extrusionOk="0">
                  <a:moveTo>
                    <a:pt x="1" y="0"/>
                  </a:moveTo>
                  <a:cubicBezTo>
                    <a:pt x="13" y="12"/>
                    <a:pt x="13" y="48"/>
                    <a:pt x="36" y="60"/>
                  </a:cubicBezTo>
                  <a:cubicBezTo>
                    <a:pt x="51" y="67"/>
                    <a:pt x="65" y="71"/>
                    <a:pt x="78" y="71"/>
                  </a:cubicBezTo>
                  <a:cubicBezTo>
                    <a:pt x="105" y="71"/>
                    <a:pt x="127" y="53"/>
                    <a:pt x="144" y="12"/>
                  </a:cubicBezTo>
                  <a:cubicBezTo>
                    <a:pt x="84" y="0"/>
                    <a:pt x="3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5"/>
            <p:cNvSpPr/>
            <p:nvPr/>
          </p:nvSpPr>
          <p:spPr>
            <a:xfrm>
              <a:off x="5869775" y="2067950"/>
              <a:ext cx="3900" cy="3300"/>
            </a:xfrm>
            <a:custGeom>
              <a:avLst/>
              <a:gdLst/>
              <a:ahLst/>
              <a:cxnLst/>
              <a:rect l="l" t="t" r="r" b="b"/>
              <a:pathLst>
                <a:path w="156" h="132" extrusionOk="0">
                  <a:moveTo>
                    <a:pt x="155" y="0"/>
                  </a:moveTo>
                  <a:cubicBezTo>
                    <a:pt x="107" y="36"/>
                    <a:pt x="48" y="84"/>
                    <a:pt x="0" y="131"/>
                  </a:cubicBezTo>
                  <a:cubicBezTo>
                    <a:pt x="48" y="84"/>
                    <a:pt x="107"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5"/>
            <p:cNvSpPr/>
            <p:nvPr/>
          </p:nvSpPr>
          <p:spPr>
            <a:xfrm>
              <a:off x="5851325" y="1922350"/>
              <a:ext cx="4475" cy="1850"/>
            </a:xfrm>
            <a:custGeom>
              <a:avLst/>
              <a:gdLst/>
              <a:ahLst/>
              <a:cxnLst/>
              <a:rect l="l" t="t" r="r" b="b"/>
              <a:pathLst>
                <a:path w="179" h="74" extrusionOk="0">
                  <a:moveTo>
                    <a:pt x="92" y="1"/>
                  </a:moveTo>
                  <a:cubicBezTo>
                    <a:pt x="62" y="1"/>
                    <a:pt x="31" y="25"/>
                    <a:pt x="0" y="62"/>
                  </a:cubicBezTo>
                  <a:cubicBezTo>
                    <a:pt x="60" y="74"/>
                    <a:pt x="119" y="74"/>
                    <a:pt x="179" y="74"/>
                  </a:cubicBezTo>
                  <a:cubicBezTo>
                    <a:pt x="150" y="22"/>
                    <a:pt x="121"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35"/>
            <p:cNvSpPr/>
            <p:nvPr/>
          </p:nvSpPr>
          <p:spPr>
            <a:xfrm>
              <a:off x="5866500" y="2071225"/>
              <a:ext cx="3300" cy="3600"/>
            </a:xfrm>
            <a:custGeom>
              <a:avLst/>
              <a:gdLst/>
              <a:ahLst/>
              <a:cxnLst/>
              <a:rect l="l" t="t" r="r" b="b"/>
              <a:pathLst>
                <a:path w="132" h="144" extrusionOk="0">
                  <a:moveTo>
                    <a:pt x="131" y="0"/>
                  </a:moveTo>
                  <a:cubicBezTo>
                    <a:pt x="84" y="48"/>
                    <a:pt x="48" y="107"/>
                    <a:pt x="0" y="143"/>
                  </a:cubicBezTo>
                  <a:cubicBezTo>
                    <a:pt x="48" y="107"/>
                    <a:pt x="84" y="6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5"/>
            <p:cNvSpPr/>
            <p:nvPr/>
          </p:nvSpPr>
          <p:spPr>
            <a:xfrm>
              <a:off x="5395900" y="2309350"/>
              <a:ext cx="184575" cy="34850"/>
            </a:xfrm>
            <a:custGeom>
              <a:avLst/>
              <a:gdLst/>
              <a:ahLst/>
              <a:cxnLst/>
              <a:rect l="l" t="t" r="r" b="b"/>
              <a:pathLst>
                <a:path w="7383" h="1394" extrusionOk="0">
                  <a:moveTo>
                    <a:pt x="512" y="0"/>
                  </a:moveTo>
                  <a:cubicBezTo>
                    <a:pt x="274" y="12"/>
                    <a:pt x="1" y="24"/>
                    <a:pt x="24" y="345"/>
                  </a:cubicBezTo>
                  <a:cubicBezTo>
                    <a:pt x="60" y="560"/>
                    <a:pt x="322" y="524"/>
                    <a:pt x="501" y="536"/>
                  </a:cubicBezTo>
                  <a:cubicBezTo>
                    <a:pt x="751" y="560"/>
                    <a:pt x="1013" y="560"/>
                    <a:pt x="1263" y="643"/>
                  </a:cubicBezTo>
                  <a:cubicBezTo>
                    <a:pt x="1394" y="667"/>
                    <a:pt x="1513" y="679"/>
                    <a:pt x="1644" y="703"/>
                  </a:cubicBezTo>
                  <a:cubicBezTo>
                    <a:pt x="1727" y="715"/>
                    <a:pt x="1775" y="726"/>
                    <a:pt x="1846" y="726"/>
                  </a:cubicBezTo>
                  <a:cubicBezTo>
                    <a:pt x="1929" y="762"/>
                    <a:pt x="2025" y="774"/>
                    <a:pt x="2108" y="798"/>
                  </a:cubicBezTo>
                  <a:cubicBezTo>
                    <a:pt x="2453" y="905"/>
                    <a:pt x="2834" y="822"/>
                    <a:pt x="3179" y="965"/>
                  </a:cubicBezTo>
                  <a:lnTo>
                    <a:pt x="3215" y="1000"/>
                  </a:lnTo>
                  <a:lnTo>
                    <a:pt x="3251" y="977"/>
                  </a:lnTo>
                  <a:cubicBezTo>
                    <a:pt x="3846" y="1012"/>
                    <a:pt x="4442" y="977"/>
                    <a:pt x="5037" y="1096"/>
                  </a:cubicBezTo>
                  <a:cubicBezTo>
                    <a:pt x="5799" y="1262"/>
                    <a:pt x="6561" y="1369"/>
                    <a:pt x="7335" y="1393"/>
                  </a:cubicBezTo>
                  <a:cubicBezTo>
                    <a:pt x="7344" y="1375"/>
                    <a:pt x="7353" y="1350"/>
                    <a:pt x="7368" y="1350"/>
                  </a:cubicBezTo>
                  <a:cubicBezTo>
                    <a:pt x="7372" y="1350"/>
                    <a:pt x="7377" y="1352"/>
                    <a:pt x="7382" y="1358"/>
                  </a:cubicBezTo>
                  <a:cubicBezTo>
                    <a:pt x="7299" y="977"/>
                    <a:pt x="6906" y="893"/>
                    <a:pt x="6751" y="584"/>
                  </a:cubicBezTo>
                  <a:cubicBezTo>
                    <a:pt x="6437" y="501"/>
                    <a:pt x="6118" y="482"/>
                    <a:pt x="5797" y="482"/>
                  </a:cubicBezTo>
                  <a:cubicBezTo>
                    <a:pt x="5527" y="482"/>
                    <a:pt x="5255" y="496"/>
                    <a:pt x="4985" y="496"/>
                  </a:cubicBezTo>
                  <a:cubicBezTo>
                    <a:pt x="4883" y="496"/>
                    <a:pt x="4781" y="494"/>
                    <a:pt x="4680" y="488"/>
                  </a:cubicBezTo>
                  <a:cubicBezTo>
                    <a:pt x="4552" y="488"/>
                    <a:pt x="4425" y="495"/>
                    <a:pt x="4299" y="495"/>
                  </a:cubicBezTo>
                  <a:cubicBezTo>
                    <a:pt x="4131" y="495"/>
                    <a:pt x="3967" y="483"/>
                    <a:pt x="3811" y="429"/>
                  </a:cubicBezTo>
                  <a:cubicBezTo>
                    <a:pt x="3751" y="405"/>
                    <a:pt x="3668" y="381"/>
                    <a:pt x="3596" y="381"/>
                  </a:cubicBezTo>
                  <a:cubicBezTo>
                    <a:pt x="3489" y="369"/>
                    <a:pt x="3378" y="368"/>
                    <a:pt x="3265" y="368"/>
                  </a:cubicBezTo>
                  <a:cubicBezTo>
                    <a:pt x="3233" y="368"/>
                    <a:pt x="3200" y="368"/>
                    <a:pt x="3168" y="368"/>
                  </a:cubicBezTo>
                  <a:cubicBezTo>
                    <a:pt x="2973" y="368"/>
                    <a:pt x="2775" y="364"/>
                    <a:pt x="2584" y="310"/>
                  </a:cubicBezTo>
                  <a:cubicBezTo>
                    <a:pt x="2525" y="298"/>
                    <a:pt x="2453" y="286"/>
                    <a:pt x="2394" y="262"/>
                  </a:cubicBezTo>
                  <a:cubicBezTo>
                    <a:pt x="2239" y="238"/>
                    <a:pt x="2096" y="203"/>
                    <a:pt x="1941" y="167"/>
                  </a:cubicBezTo>
                  <a:lnTo>
                    <a:pt x="1763" y="119"/>
                  </a:lnTo>
                  <a:cubicBezTo>
                    <a:pt x="1584" y="84"/>
                    <a:pt x="1405" y="84"/>
                    <a:pt x="1227" y="48"/>
                  </a:cubicBezTo>
                  <a:cubicBezTo>
                    <a:pt x="1167" y="24"/>
                    <a:pt x="1108" y="24"/>
                    <a:pt x="1048" y="24"/>
                  </a:cubicBezTo>
                  <a:cubicBezTo>
                    <a:pt x="1011" y="31"/>
                    <a:pt x="974" y="34"/>
                    <a:pt x="937" y="34"/>
                  </a:cubicBezTo>
                  <a:cubicBezTo>
                    <a:pt x="855" y="34"/>
                    <a:pt x="773" y="20"/>
                    <a:pt x="691" y="12"/>
                  </a:cubicBezTo>
                  <a:cubicBezTo>
                    <a:pt x="632" y="12"/>
                    <a:pt x="572"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5"/>
            <p:cNvSpPr/>
            <p:nvPr/>
          </p:nvSpPr>
          <p:spPr>
            <a:xfrm>
              <a:off x="5863825" y="2637075"/>
              <a:ext cx="167900" cy="18775"/>
            </a:xfrm>
            <a:custGeom>
              <a:avLst/>
              <a:gdLst/>
              <a:ahLst/>
              <a:cxnLst/>
              <a:rect l="l" t="t" r="r" b="b"/>
              <a:pathLst>
                <a:path w="6716" h="751" extrusionOk="0">
                  <a:moveTo>
                    <a:pt x="391" y="0"/>
                  </a:moveTo>
                  <a:cubicBezTo>
                    <a:pt x="290" y="0"/>
                    <a:pt x="190" y="11"/>
                    <a:pt x="95" y="36"/>
                  </a:cubicBezTo>
                  <a:cubicBezTo>
                    <a:pt x="0" y="190"/>
                    <a:pt x="155" y="238"/>
                    <a:pt x="238" y="310"/>
                  </a:cubicBezTo>
                  <a:lnTo>
                    <a:pt x="3370" y="536"/>
                  </a:lnTo>
                  <a:cubicBezTo>
                    <a:pt x="4344" y="605"/>
                    <a:pt x="5308" y="751"/>
                    <a:pt x="6304" y="751"/>
                  </a:cubicBezTo>
                  <a:cubicBezTo>
                    <a:pt x="6342" y="751"/>
                    <a:pt x="6380" y="750"/>
                    <a:pt x="6418" y="750"/>
                  </a:cubicBezTo>
                  <a:cubicBezTo>
                    <a:pt x="6537" y="643"/>
                    <a:pt x="6715" y="571"/>
                    <a:pt x="6465" y="393"/>
                  </a:cubicBezTo>
                  <a:cubicBezTo>
                    <a:pt x="6028" y="238"/>
                    <a:pt x="5576" y="232"/>
                    <a:pt x="5124" y="232"/>
                  </a:cubicBezTo>
                  <a:cubicBezTo>
                    <a:pt x="5082" y="232"/>
                    <a:pt x="5040" y="232"/>
                    <a:pt x="4998" y="232"/>
                  </a:cubicBezTo>
                  <a:cubicBezTo>
                    <a:pt x="4691" y="232"/>
                    <a:pt x="4385" y="229"/>
                    <a:pt x="4084" y="179"/>
                  </a:cubicBezTo>
                  <a:cubicBezTo>
                    <a:pt x="3994" y="197"/>
                    <a:pt x="3906" y="203"/>
                    <a:pt x="3818" y="203"/>
                  </a:cubicBezTo>
                  <a:cubicBezTo>
                    <a:pt x="3674" y="203"/>
                    <a:pt x="3530" y="186"/>
                    <a:pt x="3382" y="179"/>
                  </a:cubicBezTo>
                  <a:cubicBezTo>
                    <a:pt x="2755" y="130"/>
                    <a:pt x="2129" y="32"/>
                    <a:pt x="1496" y="32"/>
                  </a:cubicBezTo>
                  <a:cubicBezTo>
                    <a:pt x="1359" y="32"/>
                    <a:pt x="1221" y="37"/>
                    <a:pt x="1084" y="48"/>
                  </a:cubicBezTo>
                  <a:cubicBezTo>
                    <a:pt x="1042" y="83"/>
                    <a:pt x="994" y="101"/>
                    <a:pt x="947" y="101"/>
                  </a:cubicBezTo>
                  <a:cubicBezTo>
                    <a:pt x="899" y="101"/>
                    <a:pt x="851" y="83"/>
                    <a:pt x="810" y="48"/>
                  </a:cubicBezTo>
                  <a:cubicBezTo>
                    <a:pt x="672" y="20"/>
                    <a:pt x="530"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5"/>
            <p:cNvSpPr/>
            <p:nvPr/>
          </p:nvSpPr>
          <p:spPr>
            <a:xfrm>
              <a:off x="5905200" y="2379000"/>
              <a:ext cx="146175" cy="15500"/>
            </a:xfrm>
            <a:custGeom>
              <a:avLst/>
              <a:gdLst/>
              <a:ahLst/>
              <a:cxnLst/>
              <a:rect l="l" t="t" r="r" b="b"/>
              <a:pathLst>
                <a:path w="5847" h="620" extrusionOk="0">
                  <a:moveTo>
                    <a:pt x="3262" y="0"/>
                  </a:moveTo>
                  <a:cubicBezTo>
                    <a:pt x="3154" y="24"/>
                    <a:pt x="3045" y="30"/>
                    <a:pt x="2935" y="30"/>
                  </a:cubicBezTo>
                  <a:cubicBezTo>
                    <a:pt x="2807" y="30"/>
                    <a:pt x="2679" y="22"/>
                    <a:pt x="2551" y="22"/>
                  </a:cubicBezTo>
                  <a:cubicBezTo>
                    <a:pt x="2402" y="22"/>
                    <a:pt x="2254" y="33"/>
                    <a:pt x="2108" y="84"/>
                  </a:cubicBezTo>
                  <a:cubicBezTo>
                    <a:pt x="2071" y="215"/>
                    <a:pt x="2039" y="259"/>
                    <a:pt x="2009" y="259"/>
                  </a:cubicBezTo>
                  <a:cubicBezTo>
                    <a:pt x="1947" y="259"/>
                    <a:pt x="1894" y="67"/>
                    <a:pt x="1828" y="67"/>
                  </a:cubicBezTo>
                  <a:cubicBezTo>
                    <a:pt x="1822" y="67"/>
                    <a:pt x="1816" y="68"/>
                    <a:pt x="1810" y="72"/>
                  </a:cubicBezTo>
                  <a:cubicBezTo>
                    <a:pt x="1710" y="42"/>
                    <a:pt x="1616" y="20"/>
                    <a:pt x="1527" y="20"/>
                  </a:cubicBezTo>
                  <a:cubicBezTo>
                    <a:pt x="1404" y="20"/>
                    <a:pt x="1289" y="61"/>
                    <a:pt x="1179" y="179"/>
                  </a:cubicBezTo>
                  <a:cubicBezTo>
                    <a:pt x="1143" y="274"/>
                    <a:pt x="1191" y="322"/>
                    <a:pt x="1262" y="357"/>
                  </a:cubicBezTo>
                  <a:cubicBezTo>
                    <a:pt x="1131" y="357"/>
                    <a:pt x="1143" y="215"/>
                    <a:pt x="1072" y="155"/>
                  </a:cubicBezTo>
                  <a:cubicBezTo>
                    <a:pt x="916" y="55"/>
                    <a:pt x="760" y="4"/>
                    <a:pt x="604" y="4"/>
                  </a:cubicBezTo>
                  <a:cubicBezTo>
                    <a:pt x="462" y="4"/>
                    <a:pt x="320" y="46"/>
                    <a:pt x="179" y="131"/>
                  </a:cubicBezTo>
                  <a:cubicBezTo>
                    <a:pt x="0" y="560"/>
                    <a:pt x="548" y="238"/>
                    <a:pt x="548" y="488"/>
                  </a:cubicBezTo>
                  <a:cubicBezTo>
                    <a:pt x="645" y="563"/>
                    <a:pt x="741" y="577"/>
                    <a:pt x="841" y="577"/>
                  </a:cubicBezTo>
                  <a:cubicBezTo>
                    <a:pt x="901" y="577"/>
                    <a:pt x="962" y="572"/>
                    <a:pt x="1024" y="572"/>
                  </a:cubicBezTo>
                  <a:lnTo>
                    <a:pt x="5763" y="619"/>
                  </a:lnTo>
                  <a:cubicBezTo>
                    <a:pt x="5846" y="500"/>
                    <a:pt x="5846" y="393"/>
                    <a:pt x="5775" y="274"/>
                  </a:cubicBezTo>
                  <a:cubicBezTo>
                    <a:pt x="5411" y="54"/>
                    <a:pt x="5025" y="7"/>
                    <a:pt x="4633" y="7"/>
                  </a:cubicBezTo>
                  <a:cubicBezTo>
                    <a:pt x="4338" y="7"/>
                    <a:pt x="4040" y="33"/>
                    <a:pt x="3746" y="33"/>
                  </a:cubicBezTo>
                  <a:cubicBezTo>
                    <a:pt x="3583" y="33"/>
                    <a:pt x="3422" y="25"/>
                    <a:pt x="3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5"/>
            <p:cNvSpPr/>
            <p:nvPr/>
          </p:nvSpPr>
          <p:spPr>
            <a:xfrm>
              <a:off x="5232475" y="2373050"/>
              <a:ext cx="47650" cy="135775"/>
            </a:xfrm>
            <a:custGeom>
              <a:avLst/>
              <a:gdLst/>
              <a:ahLst/>
              <a:cxnLst/>
              <a:rect l="l" t="t" r="r" b="b"/>
              <a:pathLst>
                <a:path w="1906" h="5431" extrusionOk="0">
                  <a:moveTo>
                    <a:pt x="1418" y="0"/>
                  </a:moveTo>
                  <a:cubicBezTo>
                    <a:pt x="1275" y="0"/>
                    <a:pt x="1180" y="12"/>
                    <a:pt x="1120" y="143"/>
                  </a:cubicBezTo>
                  <a:cubicBezTo>
                    <a:pt x="942" y="834"/>
                    <a:pt x="620" y="1453"/>
                    <a:pt x="370" y="2108"/>
                  </a:cubicBezTo>
                  <a:cubicBezTo>
                    <a:pt x="108" y="2870"/>
                    <a:pt x="1" y="3655"/>
                    <a:pt x="49" y="4465"/>
                  </a:cubicBezTo>
                  <a:cubicBezTo>
                    <a:pt x="84" y="4786"/>
                    <a:pt x="1" y="5120"/>
                    <a:pt x="203" y="5417"/>
                  </a:cubicBezTo>
                  <a:cubicBezTo>
                    <a:pt x="248" y="5427"/>
                    <a:pt x="287" y="5431"/>
                    <a:pt x="322" y="5431"/>
                  </a:cubicBezTo>
                  <a:cubicBezTo>
                    <a:pt x="596" y="5431"/>
                    <a:pt x="551" y="5157"/>
                    <a:pt x="572" y="4977"/>
                  </a:cubicBezTo>
                  <a:cubicBezTo>
                    <a:pt x="620" y="4584"/>
                    <a:pt x="727" y="4191"/>
                    <a:pt x="787" y="3810"/>
                  </a:cubicBezTo>
                  <a:cubicBezTo>
                    <a:pt x="799" y="3727"/>
                    <a:pt x="823" y="3655"/>
                    <a:pt x="823" y="3584"/>
                  </a:cubicBezTo>
                  <a:cubicBezTo>
                    <a:pt x="918" y="3036"/>
                    <a:pt x="1073" y="2500"/>
                    <a:pt x="1204" y="1941"/>
                  </a:cubicBezTo>
                  <a:cubicBezTo>
                    <a:pt x="1215" y="1881"/>
                    <a:pt x="1251" y="1822"/>
                    <a:pt x="1263" y="1750"/>
                  </a:cubicBezTo>
                  <a:cubicBezTo>
                    <a:pt x="1370" y="1405"/>
                    <a:pt x="1465" y="1048"/>
                    <a:pt x="1656" y="738"/>
                  </a:cubicBezTo>
                  <a:cubicBezTo>
                    <a:pt x="1906" y="381"/>
                    <a:pt x="1656" y="191"/>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5"/>
            <p:cNvSpPr/>
            <p:nvPr/>
          </p:nvSpPr>
          <p:spPr>
            <a:xfrm>
              <a:off x="5717975" y="2552525"/>
              <a:ext cx="102700" cy="16325"/>
            </a:xfrm>
            <a:custGeom>
              <a:avLst/>
              <a:gdLst/>
              <a:ahLst/>
              <a:cxnLst/>
              <a:rect l="l" t="t" r="r" b="b"/>
              <a:pathLst>
                <a:path w="4108" h="653" extrusionOk="0">
                  <a:moveTo>
                    <a:pt x="488" y="1"/>
                  </a:moveTo>
                  <a:cubicBezTo>
                    <a:pt x="369" y="203"/>
                    <a:pt x="107" y="48"/>
                    <a:pt x="0" y="239"/>
                  </a:cubicBezTo>
                  <a:cubicBezTo>
                    <a:pt x="12" y="263"/>
                    <a:pt x="12" y="298"/>
                    <a:pt x="36" y="298"/>
                  </a:cubicBezTo>
                  <a:cubicBezTo>
                    <a:pt x="425" y="433"/>
                    <a:pt x="819" y="554"/>
                    <a:pt x="1215" y="554"/>
                  </a:cubicBezTo>
                  <a:cubicBezTo>
                    <a:pt x="1448" y="554"/>
                    <a:pt x="1683" y="511"/>
                    <a:pt x="1917" y="405"/>
                  </a:cubicBezTo>
                  <a:cubicBezTo>
                    <a:pt x="1957" y="389"/>
                    <a:pt x="1992" y="382"/>
                    <a:pt x="2023" y="382"/>
                  </a:cubicBezTo>
                  <a:cubicBezTo>
                    <a:pt x="2103" y="382"/>
                    <a:pt x="2161" y="424"/>
                    <a:pt x="2238" y="441"/>
                  </a:cubicBezTo>
                  <a:cubicBezTo>
                    <a:pt x="2649" y="499"/>
                    <a:pt x="3065" y="652"/>
                    <a:pt x="3487" y="652"/>
                  </a:cubicBezTo>
                  <a:cubicBezTo>
                    <a:pt x="3677" y="652"/>
                    <a:pt x="3868" y="621"/>
                    <a:pt x="4060" y="536"/>
                  </a:cubicBezTo>
                  <a:cubicBezTo>
                    <a:pt x="4108" y="477"/>
                    <a:pt x="4108" y="441"/>
                    <a:pt x="4060" y="417"/>
                  </a:cubicBezTo>
                  <a:cubicBezTo>
                    <a:pt x="3929" y="322"/>
                    <a:pt x="3870" y="155"/>
                    <a:pt x="3620" y="155"/>
                  </a:cubicBezTo>
                  <a:cubicBezTo>
                    <a:pt x="2774" y="155"/>
                    <a:pt x="1929" y="84"/>
                    <a:pt x="1095" y="48"/>
                  </a:cubicBezTo>
                  <a:cubicBezTo>
                    <a:pt x="1086" y="48"/>
                    <a:pt x="1077" y="47"/>
                    <a:pt x="1068" y="47"/>
                  </a:cubicBezTo>
                  <a:cubicBezTo>
                    <a:pt x="955" y="47"/>
                    <a:pt x="842" y="86"/>
                    <a:pt x="729" y="86"/>
                  </a:cubicBezTo>
                  <a:cubicBezTo>
                    <a:pt x="649" y="86"/>
                    <a:pt x="568" y="67"/>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5"/>
            <p:cNvSpPr/>
            <p:nvPr/>
          </p:nvSpPr>
          <p:spPr>
            <a:xfrm>
              <a:off x="5680450" y="2421500"/>
              <a:ext cx="169100" cy="9275"/>
            </a:xfrm>
            <a:custGeom>
              <a:avLst/>
              <a:gdLst/>
              <a:ahLst/>
              <a:cxnLst/>
              <a:rect l="l" t="t" r="r" b="b"/>
              <a:pathLst>
                <a:path w="6764" h="371" extrusionOk="0">
                  <a:moveTo>
                    <a:pt x="3200" y="1"/>
                  </a:moveTo>
                  <a:cubicBezTo>
                    <a:pt x="2412" y="1"/>
                    <a:pt x="1623" y="29"/>
                    <a:pt x="834" y="62"/>
                  </a:cubicBezTo>
                  <a:cubicBezTo>
                    <a:pt x="769" y="110"/>
                    <a:pt x="697" y="134"/>
                    <a:pt x="626" y="134"/>
                  </a:cubicBezTo>
                  <a:cubicBezTo>
                    <a:pt x="555" y="134"/>
                    <a:pt x="483" y="110"/>
                    <a:pt x="418" y="62"/>
                  </a:cubicBezTo>
                  <a:lnTo>
                    <a:pt x="251" y="62"/>
                  </a:lnTo>
                  <a:cubicBezTo>
                    <a:pt x="179" y="158"/>
                    <a:pt x="25" y="98"/>
                    <a:pt x="1" y="217"/>
                  </a:cubicBezTo>
                  <a:cubicBezTo>
                    <a:pt x="140" y="339"/>
                    <a:pt x="291" y="370"/>
                    <a:pt x="448" y="370"/>
                  </a:cubicBezTo>
                  <a:cubicBezTo>
                    <a:pt x="612" y="370"/>
                    <a:pt x="783" y="336"/>
                    <a:pt x="953" y="336"/>
                  </a:cubicBezTo>
                  <a:cubicBezTo>
                    <a:pt x="1391" y="336"/>
                    <a:pt x="1838" y="272"/>
                    <a:pt x="2293" y="272"/>
                  </a:cubicBezTo>
                  <a:cubicBezTo>
                    <a:pt x="2359" y="272"/>
                    <a:pt x="2424" y="274"/>
                    <a:pt x="2489" y="277"/>
                  </a:cubicBezTo>
                  <a:cubicBezTo>
                    <a:pt x="3568" y="313"/>
                    <a:pt x="4653" y="364"/>
                    <a:pt x="5740" y="364"/>
                  </a:cubicBezTo>
                  <a:cubicBezTo>
                    <a:pt x="6069" y="364"/>
                    <a:pt x="6399" y="359"/>
                    <a:pt x="6728" y="348"/>
                  </a:cubicBezTo>
                  <a:cubicBezTo>
                    <a:pt x="6764" y="300"/>
                    <a:pt x="6764" y="265"/>
                    <a:pt x="6728" y="217"/>
                  </a:cubicBezTo>
                  <a:cubicBezTo>
                    <a:pt x="6625" y="123"/>
                    <a:pt x="6516" y="96"/>
                    <a:pt x="6406" y="96"/>
                  </a:cubicBezTo>
                  <a:cubicBezTo>
                    <a:pt x="6254" y="96"/>
                    <a:pt x="6100" y="148"/>
                    <a:pt x="5955" y="148"/>
                  </a:cubicBezTo>
                  <a:cubicBezTo>
                    <a:pt x="5939" y="148"/>
                    <a:pt x="5922" y="147"/>
                    <a:pt x="5906" y="146"/>
                  </a:cubicBezTo>
                  <a:cubicBezTo>
                    <a:pt x="5004" y="38"/>
                    <a:pt x="4102" y="1"/>
                    <a:pt x="3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5"/>
            <p:cNvSpPr/>
            <p:nvPr/>
          </p:nvSpPr>
          <p:spPr>
            <a:xfrm>
              <a:off x="5758150" y="2368500"/>
              <a:ext cx="99150" cy="18250"/>
            </a:xfrm>
            <a:custGeom>
              <a:avLst/>
              <a:gdLst/>
              <a:ahLst/>
              <a:cxnLst/>
              <a:rect l="l" t="t" r="r" b="b"/>
              <a:pathLst>
                <a:path w="3966" h="730" extrusionOk="0">
                  <a:moveTo>
                    <a:pt x="2826" y="1"/>
                  </a:moveTo>
                  <a:cubicBezTo>
                    <a:pt x="2732" y="1"/>
                    <a:pt x="2636" y="13"/>
                    <a:pt x="2536" y="39"/>
                  </a:cubicBezTo>
                  <a:cubicBezTo>
                    <a:pt x="2334" y="206"/>
                    <a:pt x="2072" y="146"/>
                    <a:pt x="1882" y="301"/>
                  </a:cubicBezTo>
                  <a:cubicBezTo>
                    <a:pt x="1715" y="332"/>
                    <a:pt x="1552" y="349"/>
                    <a:pt x="1390" y="349"/>
                  </a:cubicBezTo>
                  <a:cubicBezTo>
                    <a:pt x="1171" y="349"/>
                    <a:pt x="953" y="317"/>
                    <a:pt x="727" y="242"/>
                  </a:cubicBezTo>
                  <a:cubicBezTo>
                    <a:pt x="613" y="202"/>
                    <a:pt x="494" y="173"/>
                    <a:pt x="376" y="173"/>
                  </a:cubicBezTo>
                  <a:cubicBezTo>
                    <a:pt x="247" y="173"/>
                    <a:pt x="119" y="208"/>
                    <a:pt x="0" y="301"/>
                  </a:cubicBezTo>
                  <a:cubicBezTo>
                    <a:pt x="12" y="480"/>
                    <a:pt x="250" y="444"/>
                    <a:pt x="286" y="587"/>
                  </a:cubicBezTo>
                  <a:cubicBezTo>
                    <a:pt x="358" y="623"/>
                    <a:pt x="417" y="682"/>
                    <a:pt x="477" y="682"/>
                  </a:cubicBezTo>
                  <a:cubicBezTo>
                    <a:pt x="1608" y="694"/>
                    <a:pt x="2751" y="706"/>
                    <a:pt x="3882" y="730"/>
                  </a:cubicBezTo>
                  <a:cubicBezTo>
                    <a:pt x="3965" y="575"/>
                    <a:pt x="3870" y="456"/>
                    <a:pt x="3787" y="361"/>
                  </a:cubicBezTo>
                  <a:cubicBezTo>
                    <a:pt x="3703" y="277"/>
                    <a:pt x="3620" y="218"/>
                    <a:pt x="3525" y="182"/>
                  </a:cubicBezTo>
                  <a:cubicBezTo>
                    <a:pt x="3293" y="79"/>
                    <a:pt x="3067" y="1"/>
                    <a:pt x="28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5"/>
            <p:cNvSpPr/>
            <p:nvPr/>
          </p:nvSpPr>
          <p:spPr>
            <a:xfrm>
              <a:off x="5403350" y="2369175"/>
              <a:ext cx="206300" cy="10875"/>
            </a:xfrm>
            <a:custGeom>
              <a:avLst/>
              <a:gdLst/>
              <a:ahLst/>
              <a:cxnLst/>
              <a:rect l="l" t="t" r="r" b="b"/>
              <a:pathLst>
                <a:path w="8252" h="435" extrusionOk="0">
                  <a:moveTo>
                    <a:pt x="1012" y="0"/>
                  </a:moveTo>
                  <a:cubicBezTo>
                    <a:pt x="965" y="12"/>
                    <a:pt x="905" y="12"/>
                    <a:pt x="857" y="36"/>
                  </a:cubicBezTo>
                  <a:cubicBezTo>
                    <a:pt x="803" y="73"/>
                    <a:pt x="741" y="85"/>
                    <a:pt x="675" y="85"/>
                  </a:cubicBezTo>
                  <a:cubicBezTo>
                    <a:pt x="557" y="85"/>
                    <a:pt x="427" y="46"/>
                    <a:pt x="309" y="46"/>
                  </a:cubicBezTo>
                  <a:cubicBezTo>
                    <a:pt x="179" y="46"/>
                    <a:pt x="65" y="94"/>
                    <a:pt x="0" y="298"/>
                  </a:cubicBezTo>
                  <a:lnTo>
                    <a:pt x="12" y="298"/>
                  </a:lnTo>
                  <a:cubicBezTo>
                    <a:pt x="191" y="334"/>
                    <a:pt x="369" y="352"/>
                    <a:pt x="548" y="352"/>
                  </a:cubicBezTo>
                  <a:cubicBezTo>
                    <a:pt x="726" y="352"/>
                    <a:pt x="905" y="334"/>
                    <a:pt x="1084" y="298"/>
                  </a:cubicBezTo>
                  <a:lnTo>
                    <a:pt x="1107" y="298"/>
                  </a:lnTo>
                  <a:cubicBezTo>
                    <a:pt x="1428" y="345"/>
                    <a:pt x="1751" y="358"/>
                    <a:pt x="2073" y="358"/>
                  </a:cubicBezTo>
                  <a:cubicBezTo>
                    <a:pt x="2477" y="358"/>
                    <a:pt x="2881" y="338"/>
                    <a:pt x="3286" y="338"/>
                  </a:cubicBezTo>
                  <a:cubicBezTo>
                    <a:pt x="3627" y="338"/>
                    <a:pt x="3969" y="352"/>
                    <a:pt x="4310" y="405"/>
                  </a:cubicBezTo>
                  <a:cubicBezTo>
                    <a:pt x="4705" y="427"/>
                    <a:pt x="5099" y="434"/>
                    <a:pt x="5494" y="434"/>
                  </a:cubicBezTo>
                  <a:cubicBezTo>
                    <a:pt x="6298" y="434"/>
                    <a:pt x="7103" y="404"/>
                    <a:pt x="7912" y="404"/>
                  </a:cubicBezTo>
                  <a:cubicBezTo>
                    <a:pt x="8002" y="404"/>
                    <a:pt x="8091" y="404"/>
                    <a:pt x="8180" y="405"/>
                  </a:cubicBezTo>
                  <a:cubicBezTo>
                    <a:pt x="8251" y="250"/>
                    <a:pt x="8108" y="215"/>
                    <a:pt x="8037" y="131"/>
                  </a:cubicBezTo>
                  <a:lnTo>
                    <a:pt x="7882" y="131"/>
                  </a:lnTo>
                  <a:cubicBezTo>
                    <a:pt x="7648" y="153"/>
                    <a:pt x="7414" y="193"/>
                    <a:pt x="7181" y="193"/>
                  </a:cubicBezTo>
                  <a:cubicBezTo>
                    <a:pt x="7033" y="193"/>
                    <a:pt x="6886" y="177"/>
                    <a:pt x="6739" y="131"/>
                  </a:cubicBezTo>
                  <a:cubicBezTo>
                    <a:pt x="6711" y="117"/>
                    <a:pt x="6683" y="112"/>
                    <a:pt x="6658" y="112"/>
                  </a:cubicBezTo>
                  <a:cubicBezTo>
                    <a:pt x="6640" y="112"/>
                    <a:pt x="6623" y="114"/>
                    <a:pt x="6608" y="119"/>
                  </a:cubicBezTo>
                  <a:cubicBezTo>
                    <a:pt x="6430" y="141"/>
                    <a:pt x="6255" y="171"/>
                    <a:pt x="6080" y="171"/>
                  </a:cubicBezTo>
                  <a:cubicBezTo>
                    <a:pt x="5963" y="171"/>
                    <a:pt x="5846" y="158"/>
                    <a:pt x="5727" y="119"/>
                  </a:cubicBezTo>
                  <a:cubicBezTo>
                    <a:pt x="5227" y="119"/>
                    <a:pt x="4727" y="61"/>
                    <a:pt x="4223" y="61"/>
                  </a:cubicBezTo>
                  <a:cubicBezTo>
                    <a:pt x="3972" y="61"/>
                    <a:pt x="3719" y="76"/>
                    <a:pt x="3465" y="119"/>
                  </a:cubicBezTo>
                  <a:cubicBezTo>
                    <a:pt x="3211" y="68"/>
                    <a:pt x="2957" y="54"/>
                    <a:pt x="2703" y="54"/>
                  </a:cubicBezTo>
                  <a:cubicBezTo>
                    <a:pt x="2402" y="54"/>
                    <a:pt x="2102" y="74"/>
                    <a:pt x="1803" y="74"/>
                  </a:cubicBezTo>
                  <a:cubicBezTo>
                    <a:pt x="1538" y="74"/>
                    <a:pt x="1275" y="58"/>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5"/>
            <p:cNvSpPr/>
            <p:nvPr/>
          </p:nvSpPr>
          <p:spPr>
            <a:xfrm>
              <a:off x="5247075" y="2474850"/>
              <a:ext cx="93200" cy="22375"/>
            </a:xfrm>
            <a:custGeom>
              <a:avLst/>
              <a:gdLst/>
              <a:ahLst/>
              <a:cxnLst/>
              <a:rect l="l" t="t" r="r" b="b"/>
              <a:pathLst>
                <a:path w="3728" h="895" extrusionOk="0">
                  <a:moveTo>
                    <a:pt x="322" y="0"/>
                  </a:moveTo>
                  <a:cubicBezTo>
                    <a:pt x="72" y="179"/>
                    <a:pt x="0" y="405"/>
                    <a:pt x="119" y="691"/>
                  </a:cubicBezTo>
                  <a:cubicBezTo>
                    <a:pt x="239" y="774"/>
                    <a:pt x="369" y="833"/>
                    <a:pt x="500" y="869"/>
                  </a:cubicBezTo>
                  <a:cubicBezTo>
                    <a:pt x="572" y="881"/>
                    <a:pt x="631" y="881"/>
                    <a:pt x="715" y="881"/>
                  </a:cubicBezTo>
                  <a:cubicBezTo>
                    <a:pt x="852" y="865"/>
                    <a:pt x="990" y="859"/>
                    <a:pt x="1129" y="859"/>
                  </a:cubicBezTo>
                  <a:cubicBezTo>
                    <a:pt x="1473" y="859"/>
                    <a:pt x="1820" y="894"/>
                    <a:pt x="2167" y="894"/>
                  </a:cubicBezTo>
                  <a:cubicBezTo>
                    <a:pt x="2203" y="894"/>
                    <a:pt x="2239" y="894"/>
                    <a:pt x="2274" y="893"/>
                  </a:cubicBezTo>
                  <a:cubicBezTo>
                    <a:pt x="2465" y="845"/>
                    <a:pt x="2679" y="822"/>
                    <a:pt x="2822" y="667"/>
                  </a:cubicBezTo>
                  <a:cubicBezTo>
                    <a:pt x="2834" y="476"/>
                    <a:pt x="2941" y="369"/>
                    <a:pt x="3132" y="369"/>
                  </a:cubicBezTo>
                  <a:cubicBezTo>
                    <a:pt x="3310" y="369"/>
                    <a:pt x="3513" y="357"/>
                    <a:pt x="3691" y="357"/>
                  </a:cubicBezTo>
                  <a:cubicBezTo>
                    <a:pt x="3727" y="250"/>
                    <a:pt x="3703" y="191"/>
                    <a:pt x="3608" y="167"/>
                  </a:cubicBezTo>
                  <a:cubicBezTo>
                    <a:pt x="3170" y="79"/>
                    <a:pt x="2723" y="71"/>
                    <a:pt x="2282" y="71"/>
                  </a:cubicBezTo>
                  <a:cubicBezTo>
                    <a:pt x="2184" y="71"/>
                    <a:pt x="2086" y="71"/>
                    <a:pt x="1989" y="71"/>
                  </a:cubicBezTo>
                  <a:cubicBezTo>
                    <a:pt x="1806" y="71"/>
                    <a:pt x="1621" y="74"/>
                    <a:pt x="1435" y="74"/>
                  </a:cubicBezTo>
                  <a:cubicBezTo>
                    <a:pt x="1063" y="74"/>
                    <a:pt x="687" y="64"/>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5"/>
            <p:cNvSpPr/>
            <p:nvPr/>
          </p:nvSpPr>
          <p:spPr>
            <a:xfrm>
              <a:off x="5656350" y="2330950"/>
              <a:ext cx="82475" cy="31700"/>
            </a:xfrm>
            <a:custGeom>
              <a:avLst/>
              <a:gdLst/>
              <a:ahLst/>
              <a:cxnLst/>
              <a:rect l="l" t="t" r="r" b="b"/>
              <a:pathLst>
                <a:path w="3299" h="1268" extrusionOk="0">
                  <a:moveTo>
                    <a:pt x="1389" y="1"/>
                  </a:moveTo>
                  <a:cubicBezTo>
                    <a:pt x="1103" y="1"/>
                    <a:pt x="815" y="46"/>
                    <a:pt x="524" y="89"/>
                  </a:cubicBezTo>
                  <a:cubicBezTo>
                    <a:pt x="453" y="113"/>
                    <a:pt x="393" y="160"/>
                    <a:pt x="346" y="208"/>
                  </a:cubicBezTo>
                  <a:cubicBezTo>
                    <a:pt x="274" y="410"/>
                    <a:pt x="465" y="398"/>
                    <a:pt x="572" y="470"/>
                  </a:cubicBezTo>
                  <a:cubicBezTo>
                    <a:pt x="554" y="496"/>
                    <a:pt x="539" y="506"/>
                    <a:pt x="526" y="506"/>
                  </a:cubicBezTo>
                  <a:cubicBezTo>
                    <a:pt x="491" y="506"/>
                    <a:pt x="466" y="441"/>
                    <a:pt x="425" y="441"/>
                  </a:cubicBezTo>
                  <a:cubicBezTo>
                    <a:pt x="419" y="441"/>
                    <a:pt x="412" y="442"/>
                    <a:pt x="405" y="446"/>
                  </a:cubicBezTo>
                  <a:cubicBezTo>
                    <a:pt x="387" y="443"/>
                    <a:pt x="368" y="442"/>
                    <a:pt x="350" y="442"/>
                  </a:cubicBezTo>
                  <a:cubicBezTo>
                    <a:pt x="207" y="442"/>
                    <a:pt x="88" y="524"/>
                    <a:pt x="24" y="672"/>
                  </a:cubicBezTo>
                  <a:cubicBezTo>
                    <a:pt x="0" y="767"/>
                    <a:pt x="12" y="875"/>
                    <a:pt x="84" y="946"/>
                  </a:cubicBezTo>
                  <a:cubicBezTo>
                    <a:pt x="1084" y="994"/>
                    <a:pt x="2060" y="1244"/>
                    <a:pt x="3060" y="1267"/>
                  </a:cubicBezTo>
                  <a:cubicBezTo>
                    <a:pt x="3096" y="1244"/>
                    <a:pt x="3120" y="1232"/>
                    <a:pt x="3132" y="1232"/>
                  </a:cubicBezTo>
                  <a:cubicBezTo>
                    <a:pt x="3299" y="1065"/>
                    <a:pt x="3251" y="934"/>
                    <a:pt x="3060" y="851"/>
                  </a:cubicBezTo>
                  <a:cubicBezTo>
                    <a:pt x="2870" y="755"/>
                    <a:pt x="2656" y="744"/>
                    <a:pt x="2453" y="684"/>
                  </a:cubicBezTo>
                  <a:cubicBezTo>
                    <a:pt x="2275" y="648"/>
                    <a:pt x="2096" y="636"/>
                    <a:pt x="1917" y="613"/>
                  </a:cubicBezTo>
                  <a:cubicBezTo>
                    <a:pt x="1870" y="613"/>
                    <a:pt x="1810" y="589"/>
                    <a:pt x="1751" y="589"/>
                  </a:cubicBezTo>
                  <a:lnTo>
                    <a:pt x="1679" y="589"/>
                  </a:lnTo>
                  <a:cubicBezTo>
                    <a:pt x="1632" y="601"/>
                    <a:pt x="1572" y="601"/>
                    <a:pt x="1524" y="624"/>
                  </a:cubicBezTo>
                  <a:lnTo>
                    <a:pt x="1394" y="624"/>
                  </a:lnTo>
                  <a:cubicBezTo>
                    <a:pt x="1370" y="601"/>
                    <a:pt x="1322" y="589"/>
                    <a:pt x="1286" y="577"/>
                  </a:cubicBezTo>
                  <a:lnTo>
                    <a:pt x="1274" y="529"/>
                  </a:lnTo>
                  <a:lnTo>
                    <a:pt x="1322" y="517"/>
                  </a:lnTo>
                  <a:cubicBezTo>
                    <a:pt x="1346" y="529"/>
                    <a:pt x="1394" y="529"/>
                    <a:pt x="1441" y="529"/>
                  </a:cubicBezTo>
                  <a:cubicBezTo>
                    <a:pt x="1524" y="541"/>
                    <a:pt x="1608" y="565"/>
                    <a:pt x="1691" y="565"/>
                  </a:cubicBezTo>
                  <a:lnTo>
                    <a:pt x="1775" y="565"/>
                  </a:lnTo>
                  <a:cubicBezTo>
                    <a:pt x="1834" y="565"/>
                    <a:pt x="1917" y="553"/>
                    <a:pt x="1977" y="529"/>
                  </a:cubicBezTo>
                  <a:cubicBezTo>
                    <a:pt x="2120" y="458"/>
                    <a:pt x="2370" y="446"/>
                    <a:pt x="2215" y="172"/>
                  </a:cubicBezTo>
                  <a:cubicBezTo>
                    <a:pt x="1940" y="43"/>
                    <a:pt x="1665" y="1"/>
                    <a:pt x="1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5"/>
            <p:cNvSpPr/>
            <p:nvPr/>
          </p:nvSpPr>
          <p:spPr>
            <a:xfrm>
              <a:off x="5753975" y="2630050"/>
              <a:ext cx="115825" cy="14950"/>
            </a:xfrm>
            <a:custGeom>
              <a:avLst/>
              <a:gdLst/>
              <a:ahLst/>
              <a:cxnLst/>
              <a:rect l="l" t="t" r="r" b="b"/>
              <a:pathLst>
                <a:path w="4633" h="598" extrusionOk="0">
                  <a:moveTo>
                    <a:pt x="950" y="0"/>
                  </a:moveTo>
                  <a:cubicBezTo>
                    <a:pt x="758" y="0"/>
                    <a:pt x="564" y="9"/>
                    <a:pt x="370" y="31"/>
                  </a:cubicBezTo>
                  <a:cubicBezTo>
                    <a:pt x="310" y="31"/>
                    <a:pt x="251" y="31"/>
                    <a:pt x="191" y="43"/>
                  </a:cubicBezTo>
                  <a:cubicBezTo>
                    <a:pt x="108" y="79"/>
                    <a:pt x="36" y="114"/>
                    <a:pt x="1" y="210"/>
                  </a:cubicBezTo>
                  <a:cubicBezTo>
                    <a:pt x="195" y="326"/>
                    <a:pt x="409" y="346"/>
                    <a:pt x="624" y="346"/>
                  </a:cubicBezTo>
                  <a:cubicBezTo>
                    <a:pt x="739" y="346"/>
                    <a:pt x="853" y="340"/>
                    <a:pt x="965" y="340"/>
                  </a:cubicBezTo>
                  <a:cubicBezTo>
                    <a:pt x="1049" y="339"/>
                    <a:pt x="1134" y="338"/>
                    <a:pt x="1218" y="338"/>
                  </a:cubicBezTo>
                  <a:cubicBezTo>
                    <a:pt x="1845" y="338"/>
                    <a:pt x="2465" y="380"/>
                    <a:pt x="3084" y="495"/>
                  </a:cubicBezTo>
                  <a:cubicBezTo>
                    <a:pt x="3501" y="562"/>
                    <a:pt x="3903" y="598"/>
                    <a:pt x="4314" y="598"/>
                  </a:cubicBezTo>
                  <a:cubicBezTo>
                    <a:pt x="4419" y="598"/>
                    <a:pt x="4525" y="595"/>
                    <a:pt x="4632" y="591"/>
                  </a:cubicBezTo>
                  <a:cubicBezTo>
                    <a:pt x="4573" y="507"/>
                    <a:pt x="4525" y="400"/>
                    <a:pt x="4489" y="317"/>
                  </a:cubicBezTo>
                  <a:cubicBezTo>
                    <a:pt x="4285" y="211"/>
                    <a:pt x="4075" y="191"/>
                    <a:pt x="3864" y="191"/>
                  </a:cubicBezTo>
                  <a:cubicBezTo>
                    <a:pt x="3744" y="191"/>
                    <a:pt x="3622" y="198"/>
                    <a:pt x="3501" y="198"/>
                  </a:cubicBezTo>
                  <a:cubicBezTo>
                    <a:pt x="2646" y="178"/>
                    <a:pt x="1806" y="0"/>
                    <a:pt x="9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5"/>
            <p:cNvSpPr/>
            <p:nvPr/>
          </p:nvSpPr>
          <p:spPr>
            <a:xfrm>
              <a:off x="5822750" y="2556125"/>
              <a:ext cx="92000" cy="14525"/>
            </a:xfrm>
            <a:custGeom>
              <a:avLst/>
              <a:gdLst/>
              <a:ahLst/>
              <a:cxnLst/>
              <a:rect l="l" t="t" r="r" b="b"/>
              <a:pathLst>
                <a:path w="3680" h="581" extrusionOk="0">
                  <a:moveTo>
                    <a:pt x="2463" y="1"/>
                  </a:moveTo>
                  <a:cubicBezTo>
                    <a:pt x="2413" y="1"/>
                    <a:pt x="2363" y="25"/>
                    <a:pt x="2310" y="95"/>
                  </a:cubicBezTo>
                  <a:cubicBezTo>
                    <a:pt x="2238" y="190"/>
                    <a:pt x="2156" y="232"/>
                    <a:pt x="2071" y="232"/>
                  </a:cubicBezTo>
                  <a:cubicBezTo>
                    <a:pt x="2028" y="232"/>
                    <a:pt x="1984" y="222"/>
                    <a:pt x="1941" y="202"/>
                  </a:cubicBezTo>
                  <a:cubicBezTo>
                    <a:pt x="1667" y="68"/>
                    <a:pt x="1387" y="23"/>
                    <a:pt x="1107" y="23"/>
                  </a:cubicBezTo>
                  <a:cubicBezTo>
                    <a:pt x="789" y="23"/>
                    <a:pt x="470" y="80"/>
                    <a:pt x="155" y="130"/>
                  </a:cubicBezTo>
                  <a:cubicBezTo>
                    <a:pt x="72" y="214"/>
                    <a:pt x="24" y="309"/>
                    <a:pt x="0" y="428"/>
                  </a:cubicBezTo>
                  <a:cubicBezTo>
                    <a:pt x="72" y="476"/>
                    <a:pt x="119" y="535"/>
                    <a:pt x="179" y="535"/>
                  </a:cubicBezTo>
                  <a:lnTo>
                    <a:pt x="3441" y="571"/>
                  </a:lnTo>
                  <a:cubicBezTo>
                    <a:pt x="3471" y="577"/>
                    <a:pt x="3497" y="580"/>
                    <a:pt x="3519" y="580"/>
                  </a:cubicBezTo>
                  <a:cubicBezTo>
                    <a:pt x="3665" y="580"/>
                    <a:pt x="3658" y="455"/>
                    <a:pt x="3679" y="321"/>
                  </a:cubicBezTo>
                  <a:cubicBezTo>
                    <a:pt x="3585" y="231"/>
                    <a:pt x="3473" y="210"/>
                    <a:pt x="3357" y="210"/>
                  </a:cubicBezTo>
                  <a:cubicBezTo>
                    <a:pt x="3259" y="210"/>
                    <a:pt x="3157" y="225"/>
                    <a:pt x="3059" y="225"/>
                  </a:cubicBezTo>
                  <a:cubicBezTo>
                    <a:pt x="2949" y="225"/>
                    <a:pt x="2843" y="207"/>
                    <a:pt x="2750" y="130"/>
                  </a:cubicBezTo>
                  <a:cubicBezTo>
                    <a:pt x="2649" y="91"/>
                    <a:pt x="2557" y="1"/>
                    <a:pt x="24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5"/>
            <p:cNvSpPr/>
            <p:nvPr/>
          </p:nvSpPr>
          <p:spPr>
            <a:xfrm>
              <a:off x="5218800" y="2417975"/>
              <a:ext cx="27700" cy="82900"/>
            </a:xfrm>
            <a:custGeom>
              <a:avLst/>
              <a:gdLst/>
              <a:ahLst/>
              <a:cxnLst/>
              <a:rect l="l" t="t" r="r" b="b"/>
              <a:pathLst>
                <a:path w="1108" h="3316" extrusionOk="0">
                  <a:moveTo>
                    <a:pt x="846" y="1"/>
                  </a:moveTo>
                  <a:cubicBezTo>
                    <a:pt x="738" y="49"/>
                    <a:pt x="715" y="132"/>
                    <a:pt x="679" y="227"/>
                  </a:cubicBezTo>
                  <a:cubicBezTo>
                    <a:pt x="679" y="251"/>
                    <a:pt x="667" y="299"/>
                    <a:pt x="643" y="322"/>
                  </a:cubicBezTo>
                  <a:cubicBezTo>
                    <a:pt x="346" y="644"/>
                    <a:pt x="334" y="1037"/>
                    <a:pt x="227" y="1430"/>
                  </a:cubicBezTo>
                  <a:cubicBezTo>
                    <a:pt x="167" y="1692"/>
                    <a:pt x="215" y="1965"/>
                    <a:pt x="131" y="2227"/>
                  </a:cubicBezTo>
                  <a:cubicBezTo>
                    <a:pt x="84" y="2370"/>
                    <a:pt x="36" y="2489"/>
                    <a:pt x="12" y="2620"/>
                  </a:cubicBezTo>
                  <a:cubicBezTo>
                    <a:pt x="0" y="2692"/>
                    <a:pt x="0" y="2751"/>
                    <a:pt x="12" y="2823"/>
                  </a:cubicBezTo>
                  <a:cubicBezTo>
                    <a:pt x="48" y="3001"/>
                    <a:pt x="96" y="3168"/>
                    <a:pt x="262" y="3275"/>
                  </a:cubicBezTo>
                  <a:cubicBezTo>
                    <a:pt x="318" y="3301"/>
                    <a:pt x="378" y="3315"/>
                    <a:pt x="438" y="3315"/>
                  </a:cubicBezTo>
                  <a:cubicBezTo>
                    <a:pt x="519" y="3315"/>
                    <a:pt x="599" y="3289"/>
                    <a:pt x="667" y="3228"/>
                  </a:cubicBezTo>
                  <a:cubicBezTo>
                    <a:pt x="774" y="3037"/>
                    <a:pt x="655" y="2799"/>
                    <a:pt x="774" y="2608"/>
                  </a:cubicBezTo>
                  <a:cubicBezTo>
                    <a:pt x="679" y="1775"/>
                    <a:pt x="929" y="977"/>
                    <a:pt x="1108" y="191"/>
                  </a:cubicBezTo>
                  <a:cubicBezTo>
                    <a:pt x="1072" y="60"/>
                    <a:pt x="965" y="1"/>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5"/>
            <p:cNvSpPr/>
            <p:nvPr/>
          </p:nvSpPr>
          <p:spPr>
            <a:xfrm>
              <a:off x="5232775" y="2465900"/>
              <a:ext cx="33075" cy="88150"/>
            </a:xfrm>
            <a:custGeom>
              <a:avLst/>
              <a:gdLst/>
              <a:ahLst/>
              <a:cxnLst/>
              <a:rect l="l" t="t" r="r" b="b"/>
              <a:pathLst>
                <a:path w="1323" h="3526" extrusionOk="0">
                  <a:moveTo>
                    <a:pt x="691" y="1"/>
                  </a:moveTo>
                  <a:cubicBezTo>
                    <a:pt x="489" y="382"/>
                    <a:pt x="430" y="810"/>
                    <a:pt x="430" y="1239"/>
                  </a:cubicBezTo>
                  <a:cubicBezTo>
                    <a:pt x="430" y="1418"/>
                    <a:pt x="489" y="1620"/>
                    <a:pt x="251" y="1727"/>
                  </a:cubicBezTo>
                  <a:cubicBezTo>
                    <a:pt x="1" y="2323"/>
                    <a:pt x="287" y="2858"/>
                    <a:pt x="453" y="3406"/>
                  </a:cubicBezTo>
                  <a:cubicBezTo>
                    <a:pt x="489" y="3489"/>
                    <a:pt x="572" y="3513"/>
                    <a:pt x="644" y="3525"/>
                  </a:cubicBezTo>
                  <a:cubicBezTo>
                    <a:pt x="775" y="3513"/>
                    <a:pt x="870" y="3454"/>
                    <a:pt x="930" y="3347"/>
                  </a:cubicBezTo>
                  <a:cubicBezTo>
                    <a:pt x="965" y="3227"/>
                    <a:pt x="989" y="3132"/>
                    <a:pt x="965" y="3013"/>
                  </a:cubicBezTo>
                  <a:cubicBezTo>
                    <a:pt x="953" y="2906"/>
                    <a:pt x="894" y="2799"/>
                    <a:pt x="834" y="2715"/>
                  </a:cubicBezTo>
                  <a:lnTo>
                    <a:pt x="834" y="2192"/>
                  </a:lnTo>
                  <a:cubicBezTo>
                    <a:pt x="953" y="2037"/>
                    <a:pt x="882" y="1846"/>
                    <a:pt x="930" y="1680"/>
                  </a:cubicBezTo>
                  <a:cubicBezTo>
                    <a:pt x="941" y="1620"/>
                    <a:pt x="965" y="1584"/>
                    <a:pt x="1001" y="1537"/>
                  </a:cubicBezTo>
                  <a:cubicBezTo>
                    <a:pt x="1084" y="1406"/>
                    <a:pt x="1322" y="1370"/>
                    <a:pt x="1239" y="1132"/>
                  </a:cubicBezTo>
                  <a:cubicBezTo>
                    <a:pt x="1215" y="1126"/>
                    <a:pt x="1197" y="1123"/>
                    <a:pt x="1181" y="1123"/>
                  </a:cubicBezTo>
                  <a:cubicBezTo>
                    <a:pt x="1165" y="1123"/>
                    <a:pt x="1150" y="1126"/>
                    <a:pt x="1132" y="1132"/>
                  </a:cubicBezTo>
                  <a:cubicBezTo>
                    <a:pt x="1025" y="1072"/>
                    <a:pt x="894" y="1084"/>
                    <a:pt x="846" y="1049"/>
                  </a:cubicBezTo>
                  <a:cubicBezTo>
                    <a:pt x="727" y="846"/>
                    <a:pt x="846" y="656"/>
                    <a:pt x="882" y="477"/>
                  </a:cubicBezTo>
                  <a:lnTo>
                    <a:pt x="882" y="382"/>
                  </a:lnTo>
                  <a:cubicBezTo>
                    <a:pt x="846" y="239"/>
                    <a:pt x="834" y="84"/>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5"/>
            <p:cNvSpPr/>
            <p:nvPr/>
          </p:nvSpPr>
          <p:spPr>
            <a:xfrm>
              <a:off x="5832275" y="2588875"/>
              <a:ext cx="79500" cy="17800"/>
            </a:xfrm>
            <a:custGeom>
              <a:avLst/>
              <a:gdLst/>
              <a:ahLst/>
              <a:cxnLst/>
              <a:rect l="l" t="t" r="r" b="b"/>
              <a:pathLst>
                <a:path w="3180" h="712" extrusionOk="0">
                  <a:moveTo>
                    <a:pt x="1094" y="1"/>
                  </a:moveTo>
                  <a:cubicBezTo>
                    <a:pt x="985" y="1"/>
                    <a:pt x="874" y="10"/>
                    <a:pt x="762" y="35"/>
                  </a:cubicBezTo>
                  <a:cubicBezTo>
                    <a:pt x="596" y="70"/>
                    <a:pt x="430" y="162"/>
                    <a:pt x="260" y="162"/>
                  </a:cubicBezTo>
                  <a:cubicBezTo>
                    <a:pt x="198" y="162"/>
                    <a:pt x="135" y="150"/>
                    <a:pt x="72" y="118"/>
                  </a:cubicBezTo>
                  <a:cubicBezTo>
                    <a:pt x="0" y="202"/>
                    <a:pt x="0" y="273"/>
                    <a:pt x="72" y="368"/>
                  </a:cubicBezTo>
                  <a:cubicBezTo>
                    <a:pt x="119" y="428"/>
                    <a:pt x="179" y="475"/>
                    <a:pt x="226" y="535"/>
                  </a:cubicBezTo>
                  <a:cubicBezTo>
                    <a:pt x="306" y="536"/>
                    <a:pt x="386" y="536"/>
                    <a:pt x="465" y="536"/>
                  </a:cubicBezTo>
                  <a:cubicBezTo>
                    <a:pt x="728" y="536"/>
                    <a:pt x="991" y="532"/>
                    <a:pt x="1255" y="532"/>
                  </a:cubicBezTo>
                  <a:cubicBezTo>
                    <a:pt x="1820" y="532"/>
                    <a:pt x="2388" y="552"/>
                    <a:pt x="2965" y="678"/>
                  </a:cubicBezTo>
                  <a:cubicBezTo>
                    <a:pt x="2965" y="678"/>
                    <a:pt x="2977" y="690"/>
                    <a:pt x="3024" y="702"/>
                  </a:cubicBezTo>
                  <a:cubicBezTo>
                    <a:pt x="3035" y="709"/>
                    <a:pt x="3045" y="711"/>
                    <a:pt x="3056" y="711"/>
                  </a:cubicBezTo>
                  <a:cubicBezTo>
                    <a:pt x="3082" y="711"/>
                    <a:pt x="3110" y="695"/>
                    <a:pt x="3143" y="678"/>
                  </a:cubicBezTo>
                  <a:cubicBezTo>
                    <a:pt x="3179" y="571"/>
                    <a:pt x="3179" y="487"/>
                    <a:pt x="3096" y="392"/>
                  </a:cubicBezTo>
                  <a:cubicBezTo>
                    <a:pt x="2946" y="311"/>
                    <a:pt x="2807" y="141"/>
                    <a:pt x="2690" y="141"/>
                  </a:cubicBezTo>
                  <a:cubicBezTo>
                    <a:pt x="2687" y="141"/>
                    <a:pt x="2683" y="142"/>
                    <a:pt x="2679" y="142"/>
                  </a:cubicBezTo>
                  <a:cubicBezTo>
                    <a:pt x="2591" y="156"/>
                    <a:pt x="2504" y="162"/>
                    <a:pt x="2418" y="162"/>
                  </a:cubicBezTo>
                  <a:cubicBezTo>
                    <a:pt x="1971" y="162"/>
                    <a:pt x="1540" y="1"/>
                    <a:pt x="10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5"/>
            <p:cNvSpPr/>
            <p:nvPr/>
          </p:nvSpPr>
          <p:spPr>
            <a:xfrm>
              <a:off x="5314950" y="2544500"/>
              <a:ext cx="92275" cy="14600"/>
            </a:xfrm>
            <a:custGeom>
              <a:avLst/>
              <a:gdLst/>
              <a:ahLst/>
              <a:cxnLst/>
              <a:rect l="l" t="t" r="r" b="b"/>
              <a:pathLst>
                <a:path w="3691" h="584" extrusionOk="0">
                  <a:moveTo>
                    <a:pt x="2536" y="0"/>
                  </a:moveTo>
                  <a:cubicBezTo>
                    <a:pt x="2456" y="51"/>
                    <a:pt x="2372" y="66"/>
                    <a:pt x="2288" y="66"/>
                  </a:cubicBezTo>
                  <a:cubicBezTo>
                    <a:pt x="2172" y="66"/>
                    <a:pt x="2054" y="38"/>
                    <a:pt x="1940" y="38"/>
                  </a:cubicBezTo>
                  <a:cubicBezTo>
                    <a:pt x="1904" y="38"/>
                    <a:pt x="1869" y="40"/>
                    <a:pt x="1834" y="48"/>
                  </a:cubicBezTo>
                  <a:cubicBezTo>
                    <a:pt x="1623" y="25"/>
                    <a:pt x="1411" y="10"/>
                    <a:pt x="1198" y="10"/>
                  </a:cubicBezTo>
                  <a:cubicBezTo>
                    <a:pt x="964" y="10"/>
                    <a:pt x="730" y="28"/>
                    <a:pt x="500" y="72"/>
                  </a:cubicBezTo>
                  <a:cubicBezTo>
                    <a:pt x="333" y="119"/>
                    <a:pt x="167" y="167"/>
                    <a:pt x="48" y="298"/>
                  </a:cubicBezTo>
                  <a:cubicBezTo>
                    <a:pt x="0" y="405"/>
                    <a:pt x="0" y="488"/>
                    <a:pt x="95" y="584"/>
                  </a:cubicBezTo>
                  <a:cubicBezTo>
                    <a:pt x="953" y="584"/>
                    <a:pt x="1810" y="560"/>
                    <a:pt x="2667" y="560"/>
                  </a:cubicBezTo>
                  <a:cubicBezTo>
                    <a:pt x="2774" y="483"/>
                    <a:pt x="2885" y="461"/>
                    <a:pt x="2996" y="461"/>
                  </a:cubicBezTo>
                  <a:cubicBezTo>
                    <a:pt x="3156" y="461"/>
                    <a:pt x="3317" y="507"/>
                    <a:pt x="3472" y="507"/>
                  </a:cubicBezTo>
                  <a:cubicBezTo>
                    <a:pt x="3547" y="507"/>
                    <a:pt x="3620" y="496"/>
                    <a:pt x="3691" y="464"/>
                  </a:cubicBezTo>
                  <a:cubicBezTo>
                    <a:pt x="3680" y="181"/>
                    <a:pt x="3503" y="129"/>
                    <a:pt x="3297" y="129"/>
                  </a:cubicBezTo>
                  <a:cubicBezTo>
                    <a:pt x="3270" y="129"/>
                    <a:pt x="3242" y="130"/>
                    <a:pt x="3215" y="131"/>
                  </a:cubicBezTo>
                  <a:cubicBezTo>
                    <a:pt x="3000" y="60"/>
                    <a:pt x="2738" y="131"/>
                    <a:pt x="2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5"/>
            <p:cNvSpPr/>
            <p:nvPr/>
          </p:nvSpPr>
          <p:spPr>
            <a:xfrm>
              <a:off x="5636100" y="2373025"/>
              <a:ext cx="96175" cy="10450"/>
            </a:xfrm>
            <a:custGeom>
              <a:avLst/>
              <a:gdLst/>
              <a:ahLst/>
              <a:cxnLst/>
              <a:rect l="l" t="t" r="r" b="b"/>
              <a:pathLst>
                <a:path w="3847" h="418" extrusionOk="0">
                  <a:moveTo>
                    <a:pt x="1892" y="1"/>
                  </a:moveTo>
                  <a:cubicBezTo>
                    <a:pt x="1659" y="1"/>
                    <a:pt x="1426" y="3"/>
                    <a:pt x="1194" y="3"/>
                  </a:cubicBezTo>
                  <a:cubicBezTo>
                    <a:pt x="1090" y="3"/>
                    <a:pt x="986" y="2"/>
                    <a:pt x="882" y="1"/>
                  </a:cubicBezTo>
                  <a:cubicBezTo>
                    <a:pt x="846" y="13"/>
                    <a:pt x="834" y="37"/>
                    <a:pt x="822" y="61"/>
                  </a:cubicBezTo>
                  <a:cubicBezTo>
                    <a:pt x="822" y="73"/>
                    <a:pt x="834" y="96"/>
                    <a:pt x="834" y="132"/>
                  </a:cubicBezTo>
                  <a:cubicBezTo>
                    <a:pt x="882" y="180"/>
                    <a:pt x="918" y="192"/>
                    <a:pt x="989" y="192"/>
                  </a:cubicBezTo>
                  <a:cubicBezTo>
                    <a:pt x="1002" y="199"/>
                    <a:pt x="1012" y="202"/>
                    <a:pt x="1021" y="202"/>
                  </a:cubicBezTo>
                  <a:cubicBezTo>
                    <a:pt x="1035" y="202"/>
                    <a:pt x="1044" y="194"/>
                    <a:pt x="1050" y="185"/>
                  </a:cubicBezTo>
                  <a:lnTo>
                    <a:pt x="1050" y="185"/>
                  </a:lnTo>
                  <a:cubicBezTo>
                    <a:pt x="1049" y="187"/>
                    <a:pt x="1049" y="189"/>
                    <a:pt x="1049" y="192"/>
                  </a:cubicBezTo>
                  <a:cubicBezTo>
                    <a:pt x="1041" y="210"/>
                    <a:pt x="1028" y="216"/>
                    <a:pt x="1010" y="216"/>
                  </a:cubicBezTo>
                  <a:cubicBezTo>
                    <a:pt x="975" y="216"/>
                    <a:pt x="925" y="190"/>
                    <a:pt x="885" y="190"/>
                  </a:cubicBezTo>
                  <a:cubicBezTo>
                    <a:pt x="880" y="190"/>
                    <a:pt x="875" y="191"/>
                    <a:pt x="870" y="192"/>
                  </a:cubicBezTo>
                  <a:lnTo>
                    <a:pt x="691" y="144"/>
                  </a:lnTo>
                  <a:cubicBezTo>
                    <a:pt x="674" y="145"/>
                    <a:pt x="656" y="145"/>
                    <a:pt x="638" y="145"/>
                  </a:cubicBezTo>
                  <a:cubicBezTo>
                    <a:pt x="560" y="145"/>
                    <a:pt x="481" y="138"/>
                    <a:pt x="403" y="138"/>
                  </a:cubicBezTo>
                  <a:cubicBezTo>
                    <a:pt x="257" y="138"/>
                    <a:pt x="116" y="162"/>
                    <a:pt x="1" y="299"/>
                  </a:cubicBezTo>
                  <a:cubicBezTo>
                    <a:pt x="96" y="375"/>
                    <a:pt x="199" y="383"/>
                    <a:pt x="316" y="383"/>
                  </a:cubicBezTo>
                  <a:cubicBezTo>
                    <a:pt x="345" y="383"/>
                    <a:pt x="375" y="382"/>
                    <a:pt x="406" y="382"/>
                  </a:cubicBezTo>
                  <a:cubicBezTo>
                    <a:pt x="1525" y="382"/>
                    <a:pt x="2632" y="394"/>
                    <a:pt x="3751" y="418"/>
                  </a:cubicBezTo>
                  <a:cubicBezTo>
                    <a:pt x="3847" y="323"/>
                    <a:pt x="3847" y="239"/>
                    <a:pt x="3751" y="132"/>
                  </a:cubicBezTo>
                  <a:cubicBezTo>
                    <a:pt x="3134" y="16"/>
                    <a:pt x="2513"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5"/>
            <p:cNvSpPr/>
            <p:nvPr/>
          </p:nvSpPr>
          <p:spPr>
            <a:xfrm>
              <a:off x="5792975" y="2473150"/>
              <a:ext cx="100625" cy="15600"/>
            </a:xfrm>
            <a:custGeom>
              <a:avLst/>
              <a:gdLst/>
              <a:ahLst/>
              <a:cxnLst/>
              <a:rect l="l" t="t" r="r" b="b"/>
              <a:pathLst>
                <a:path w="4025" h="624" extrusionOk="0">
                  <a:moveTo>
                    <a:pt x="612" y="0"/>
                  </a:moveTo>
                  <a:cubicBezTo>
                    <a:pt x="536" y="0"/>
                    <a:pt x="460" y="10"/>
                    <a:pt x="388" y="10"/>
                  </a:cubicBezTo>
                  <a:cubicBezTo>
                    <a:pt x="374" y="10"/>
                    <a:pt x="360" y="9"/>
                    <a:pt x="346" y="9"/>
                  </a:cubicBezTo>
                  <a:lnTo>
                    <a:pt x="346" y="9"/>
                  </a:lnTo>
                  <a:cubicBezTo>
                    <a:pt x="381" y="259"/>
                    <a:pt x="96" y="128"/>
                    <a:pt x="36" y="259"/>
                  </a:cubicBezTo>
                  <a:cubicBezTo>
                    <a:pt x="0" y="318"/>
                    <a:pt x="24" y="378"/>
                    <a:pt x="60" y="425"/>
                  </a:cubicBezTo>
                  <a:cubicBezTo>
                    <a:pt x="108" y="461"/>
                    <a:pt x="158" y="479"/>
                    <a:pt x="207" y="479"/>
                  </a:cubicBezTo>
                  <a:cubicBezTo>
                    <a:pt x="256" y="479"/>
                    <a:pt x="304" y="461"/>
                    <a:pt x="346" y="425"/>
                  </a:cubicBezTo>
                  <a:cubicBezTo>
                    <a:pt x="501" y="425"/>
                    <a:pt x="631" y="437"/>
                    <a:pt x="774" y="437"/>
                  </a:cubicBezTo>
                  <a:cubicBezTo>
                    <a:pt x="944" y="437"/>
                    <a:pt x="1115" y="445"/>
                    <a:pt x="1285" y="445"/>
                  </a:cubicBezTo>
                  <a:cubicBezTo>
                    <a:pt x="1412" y="445"/>
                    <a:pt x="1540" y="441"/>
                    <a:pt x="1667" y="425"/>
                  </a:cubicBezTo>
                  <a:cubicBezTo>
                    <a:pt x="1801" y="415"/>
                    <a:pt x="1926" y="399"/>
                    <a:pt x="2046" y="399"/>
                  </a:cubicBezTo>
                  <a:cubicBezTo>
                    <a:pt x="2214" y="399"/>
                    <a:pt x="2372" y="431"/>
                    <a:pt x="2525" y="556"/>
                  </a:cubicBezTo>
                  <a:cubicBezTo>
                    <a:pt x="2534" y="593"/>
                    <a:pt x="2565" y="623"/>
                    <a:pt x="2595" y="623"/>
                  </a:cubicBezTo>
                  <a:cubicBezTo>
                    <a:pt x="2604" y="623"/>
                    <a:pt x="2612" y="621"/>
                    <a:pt x="2620" y="616"/>
                  </a:cubicBezTo>
                  <a:cubicBezTo>
                    <a:pt x="2656" y="604"/>
                    <a:pt x="2703" y="592"/>
                    <a:pt x="2727" y="556"/>
                  </a:cubicBezTo>
                  <a:lnTo>
                    <a:pt x="2787" y="556"/>
                  </a:lnTo>
                  <a:cubicBezTo>
                    <a:pt x="2929" y="556"/>
                    <a:pt x="3072" y="544"/>
                    <a:pt x="3227" y="544"/>
                  </a:cubicBezTo>
                  <a:cubicBezTo>
                    <a:pt x="3269" y="518"/>
                    <a:pt x="3311" y="503"/>
                    <a:pt x="3352" y="503"/>
                  </a:cubicBezTo>
                  <a:cubicBezTo>
                    <a:pt x="3404" y="503"/>
                    <a:pt x="3454" y="527"/>
                    <a:pt x="3501" y="580"/>
                  </a:cubicBezTo>
                  <a:lnTo>
                    <a:pt x="3941" y="580"/>
                  </a:lnTo>
                  <a:cubicBezTo>
                    <a:pt x="4025" y="294"/>
                    <a:pt x="3739" y="378"/>
                    <a:pt x="3656" y="259"/>
                  </a:cubicBezTo>
                  <a:cubicBezTo>
                    <a:pt x="3402" y="170"/>
                    <a:pt x="3169" y="42"/>
                    <a:pt x="2910" y="42"/>
                  </a:cubicBezTo>
                  <a:cubicBezTo>
                    <a:pt x="2889" y="42"/>
                    <a:pt x="2867" y="42"/>
                    <a:pt x="2846" y="44"/>
                  </a:cubicBezTo>
                  <a:lnTo>
                    <a:pt x="929" y="128"/>
                  </a:lnTo>
                  <a:cubicBezTo>
                    <a:pt x="836" y="22"/>
                    <a:pt x="725" y="0"/>
                    <a:pt x="6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5"/>
            <p:cNvSpPr/>
            <p:nvPr/>
          </p:nvSpPr>
          <p:spPr>
            <a:xfrm>
              <a:off x="5623600" y="2616525"/>
              <a:ext cx="117000" cy="14675"/>
            </a:xfrm>
            <a:custGeom>
              <a:avLst/>
              <a:gdLst/>
              <a:ahLst/>
              <a:cxnLst/>
              <a:rect l="l" t="t" r="r" b="b"/>
              <a:pathLst>
                <a:path w="4680" h="587" extrusionOk="0">
                  <a:moveTo>
                    <a:pt x="668" y="0"/>
                  </a:moveTo>
                  <a:cubicBezTo>
                    <a:pt x="620" y="24"/>
                    <a:pt x="560" y="24"/>
                    <a:pt x="513" y="24"/>
                  </a:cubicBezTo>
                  <a:cubicBezTo>
                    <a:pt x="469" y="62"/>
                    <a:pt x="419" y="79"/>
                    <a:pt x="369" y="79"/>
                  </a:cubicBezTo>
                  <a:cubicBezTo>
                    <a:pt x="324" y="79"/>
                    <a:pt x="279" y="65"/>
                    <a:pt x="239" y="36"/>
                  </a:cubicBezTo>
                  <a:cubicBezTo>
                    <a:pt x="191" y="36"/>
                    <a:pt x="132" y="24"/>
                    <a:pt x="84" y="24"/>
                  </a:cubicBezTo>
                  <a:cubicBezTo>
                    <a:pt x="1" y="96"/>
                    <a:pt x="1" y="179"/>
                    <a:pt x="84" y="274"/>
                  </a:cubicBezTo>
                  <a:cubicBezTo>
                    <a:pt x="1057" y="379"/>
                    <a:pt x="2011" y="585"/>
                    <a:pt x="2988" y="585"/>
                  </a:cubicBezTo>
                  <a:cubicBezTo>
                    <a:pt x="3123" y="585"/>
                    <a:pt x="3258" y="581"/>
                    <a:pt x="3394" y="572"/>
                  </a:cubicBezTo>
                  <a:cubicBezTo>
                    <a:pt x="3484" y="526"/>
                    <a:pt x="3576" y="510"/>
                    <a:pt x="3671" y="510"/>
                  </a:cubicBezTo>
                  <a:cubicBezTo>
                    <a:pt x="3878" y="510"/>
                    <a:pt x="4093" y="586"/>
                    <a:pt x="4296" y="586"/>
                  </a:cubicBezTo>
                  <a:cubicBezTo>
                    <a:pt x="4431" y="586"/>
                    <a:pt x="4561" y="553"/>
                    <a:pt x="4680" y="441"/>
                  </a:cubicBezTo>
                  <a:cubicBezTo>
                    <a:pt x="3466" y="262"/>
                    <a:pt x="2239" y="167"/>
                    <a:pt x="1013" y="119"/>
                  </a:cubicBezTo>
                  <a:cubicBezTo>
                    <a:pt x="894" y="84"/>
                    <a:pt x="775" y="96"/>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5"/>
            <p:cNvSpPr/>
            <p:nvPr/>
          </p:nvSpPr>
          <p:spPr>
            <a:xfrm>
              <a:off x="5597700" y="2327425"/>
              <a:ext cx="67900" cy="24525"/>
            </a:xfrm>
            <a:custGeom>
              <a:avLst/>
              <a:gdLst/>
              <a:ahLst/>
              <a:cxnLst/>
              <a:rect l="l" t="t" r="r" b="b"/>
              <a:pathLst>
                <a:path w="2716" h="981" extrusionOk="0">
                  <a:moveTo>
                    <a:pt x="1485" y="0"/>
                  </a:moveTo>
                  <a:cubicBezTo>
                    <a:pt x="1077" y="0"/>
                    <a:pt x="660" y="76"/>
                    <a:pt x="239" y="111"/>
                  </a:cubicBezTo>
                  <a:cubicBezTo>
                    <a:pt x="37" y="230"/>
                    <a:pt x="1" y="373"/>
                    <a:pt x="156" y="575"/>
                  </a:cubicBezTo>
                  <a:cubicBezTo>
                    <a:pt x="239" y="635"/>
                    <a:pt x="334" y="658"/>
                    <a:pt x="418" y="706"/>
                  </a:cubicBezTo>
                  <a:cubicBezTo>
                    <a:pt x="465" y="730"/>
                    <a:pt x="513" y="777"/>
                    <a:pt x="537" y="837"/>
                  </a:cubicBezTo>
                  <a:cubicBezTo>
                    <a:pt x="727" y="951"/>
                    <a:pt x="928" y="974"/>
                    <a:pt x="1132" y="974"/>
                  </a:cubicBezTo>
                  <a:cubicBezTo>
                    <a:pt x="1267" y="974"/>
                    <a:pt x="1403" y="964"/>
                    <a:pt x="1538" y="964"/>
                  </a:cubicBezTo>
                  <a:cubicBezTo>
                    <a:pt x="1582" y="964"/>
                    <a:pt x="1625" y="965"/>
                    <a:pt x="1668" y="968"/>
                  </a:cubicBezTo>
                  <a:cubicBezTo>
                    <a:pt x="1702" y="976"/>
                    <a:pt x="1731" y="980"/>
                    <a:pt x="1754" y="980"/>
                  </a:cubicBezTo>
                  <a:cubicBezTo>
                    <a:pt x="1896" y="980"/>
                    <a:pt x="1865" y="842"/>
                    <a:pt x="1835" y="730"/>
                  </a:cubicBezTo>
                  <a:cubicBezTo>
                    <a:pt x="1811" y="694"/>
                    <a:pt x="1787" y="658"/>
                    <a:pt x="1811" y="611"/>
                  </a:cubicBezTo>
                  <a:lnTo>
                    <a:pt x="1811" y="611"/>
                  </a:lnTo>
                  <a:cubicBezTo>
                    <a:pt x="1846" y="623"/>
                    <a:pt x="1882" y="646"/>
                    <a:pt x="1906" y="670"/>
                  </a:cubicBezTo>
                  <a:cubicBezTo>
                    <a:pt x="1954" y="706"/>
                    <a:pt x="2001" y="718"/>
                    <a:pt x="2061" y="718"/>
                  </a:cubicBezTo>
                  <a:cubicBezTo>
                    <a:pt x="2099" y="680"/>
                    <a:pt x="2137" y="655"/>
                    <a:pt x="2177" y="655"/>
                  </a:cubicBezTo>
                  <a:cubicBezTo>
                    <a:pt x="2212" y="655"/>
                    <a:pt x="2248" y="674"/>
                    <a:pt x="2287" y="718"/>
                  </a:cubicBezTo>
                  <a:cubicBezTo>
                    <a:pt x="2346" y="718"/>
                    <a:pt x="2406" y="718"/>
                    <a:pt x="2442" y="694"/>
                  </a:cubicBezTo>
                  <a:cubicBezTo>
                    <a:pt x="2525" y="611"/>
                    <a:pt x="2644" y="599"/>
                    <a:pt x="2716" y="515"/>
                  </a:cubicBezTo>
                  <a:lnTo>
                    <a:pt x="2716" y="373"/>
                  </a:lnTo>
                  <a:cubicBezTo>
                    <a:pt x="2321" y="81"/>
                    <a:pt x="1909" y="0"/>
                    <a:pt x="1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5"/>
            <p:cNvSpPr/>
            <p:nvPr/>
          </p:nvSpPr>
          <p:spPr>
            <a:xfrm>
              <a:off x="5877500" y="2501400"/>
              <a:ext cx="61650" cy="18400"/>
            </a:xfrm>
            <a:custGeom>
              <a:avLst/>
              <a:gdLst/>
              <a:ahLst/>
              <a:cxnLst/>
              <a:rect l="l" t="t" r="r" b="b"/>
              <a:pathLst>
                <a:path w="2466" h="736" extrusionOk="0">
                  <a:moveTo>
                    <a:pt x="935" y="1"/>
                  </a:moveTo>
                  <a:cubicBezTo>
                    <a:pt x="674" y="1"/>
                    <a:pt x="408" y="58"/>
                    <a:pt x="144" y="141"/>
                  </a:cubicBezTo>
                  <a:cubicBezTo>
                    <a:pt x="1" y="283"/>
                    <a:pt x="120" y="414"/>
                    <a:pt x="120" y="545"/>
                  </a:cubicBezTo>
                  <a:lnTo>
                    <a:pt x="120" y="605"/>
                  </a:lnTo>
                  <a:cubicBezTo>
                    <a:pt x="247" y="585"/>
                    <a:pt x="372" y="577"/>
                    <a:pt x="497" y="577"/>
                  </a:cubicBezTo>
                  <a:cubicBezTo>
                    <a:pt x="1051" y="577"/>
                    <a:pt x="1588" y="736"/>
                    <a:pt x="2132" y="736"/>
                  </a:cubicBezTo>
                  <a:cubicBezTo>
                    <a:pt x="2168" y="557"/>
                    <a:pt x="2465" y="676"/>
                    <a:pt x="2465" y="498"/>
                  </a:cubicBezTo>
                  <a:cubicBezTo>
                    <a:pt x="2394" y="339"/>
                    <a:pt x="2302" y="303"/>
                    <a:pt x="2203" y="303"/>
                  </a:cubicBezTo>
                  <a:cubicBezTo>
                    <a:pt x="2125" y="303"/>
                    <a:pt x="2043" y="326"/>
                    <a:pt x="1964" y="326"/>
                  </a:cubicBezTo>
                  <a:cubicBezTo>
                    <a:pt x="1911" y="326"/>
                    <a:pt x="1859" y="316"/>
                    <a:pt x="1811" y="283"/>
                  </a:cubicBezTo>
                  <a:cubicBezTo>
                    <a:pt x="1535" y="78"/>
                    <a:pt x="1239" y="1"/>
                    <a:pt x="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5"/>
            <p:cNvSpPr/>
            <p:nvPr/>
          </p:nvSpPr>
          <p:spPr>
            <a:xfrm>
              <a:off x="5603825" y="2467850"/>
              <a:ext cx="100475" cy="10875"/>
            </a:xfrm>
            <a:custGeom>
              <a:avLst/>
              <a:gdLst/>
              <a:ahLst/>
              <a:cxnLst/>
              <a:rect l="l" t="t" r="r" b="b"/>
              <a:pathLst>
                <a:path w="4019" h="435" extrusionOk="0">
                  <a:moveTo>
                    <a:pt x="1889" y="0"/>
                  </a:moveTo>
                  <a:cubicBezTo>
                    <a:pt x="1363" y="0"/>
                    <a:pt x="839" y="18"/>
                    <a:pt x="316" y="54"/>
                  </a:cubicBezTo>
                  <a:cubicBezTo>
                    <a:pt x="274" y="43"/>
                    <a:pt x="237" y="38"/>
                    <a:pt x="205" y="38"/>
                  </a:cubicBezTo>
                  <a:cubicBezTo>
                    <a:pt x="52" y="38"/>
                    <a:pt x="0" y="149"/>
                    <a:pt x="30" y="316"/>
                  </a:cubicBezTo>
                  <a:cubicBezTo>
                    <a:pt x="518" y="328"/>
                    <a:pt x="994" y="340"/>
                    <a:pt x="1470" y="351"/>
                  </a:cubicBezTo>
                  <a:cubicBezTo>
                    <a:pt x="1773" y="412"/>
                    <a:pt x="2078" y="426"/>
                    <a:pt x="2383" y="426"/>
                  </a:cubicBezTo>
                  <a:cubicBezTo>
                    <a:pt x="2629" y="426"/>
                    <a:pt x="2876" y="417"/>
                    <a:pt x="3121" y="417"/>
                  </a:cubicBezTo>
                  <a:cubicBezTo>
                    <a:pt x="3290" y="417"/>
                    <a:pt x="3458" y="421"/>
                    <a:pt x="3625" y="435"/>
                  </a:cubicBezTo>
                  <a:cubicBezTo>
                    <a:pt x="4018" y="101"/>
                    <a:pt x="3542" y="173"/>
                    <a:pt x="3471" y="54"/>
                  </a:cubicBezTo>
                  <a:cubicBezTo>
                    <a:pt x="2941" y="18"/>
                    <a:pt x="2414" y="0"/>
                    <a:pt x="1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5"/>
            <p:cNvSpPr/>
            <p:nvPr/>
          </p:nvSpPr>
          <p:spPr>
            <a:xfrm>
              <a:off x="5993000" y="2597550"/>
              <a:ext cx="66100" cy="19375"/>
            </a:xfrm>
            <a:custGeom>
              <a:avLst/>
              <a:gdLst/>
              <a:ahLst/>
              <a:cxnLst/>
              <a:rect l="l" t="t" r="r" b="b"/>
              <a:pathLst>
                <a:path w="2644" h="775" extrusionOk="0">
                  <a:moveTo>
                    <a:pt x="1691" y="299"/>
                  </a:moveTo>
                  <a:cubicBezTo>
                    <a:pt x="1699" y="299"/>
                    <a:pt x="1707" y="307"/>
                    <a:pt x="1715" y="315"/>
                  </a:cubicBezTo>
                  <a:lnTo>
                    <a:pt x="1715" y="315"/>
                  </a:lnTo>
                  <a:cubicBezTo>
                    <a:pt x="1712" y="314"/>
                    <a:pt x="1709" y="314"/>
                    <a:pt x="1707" y="314"/>
                  </a:cubicBezTo>
                  <a:cubicBezTo>
                    <a:pt x="1691" y="314"/>
                    <a:pt x="1678" y="320"/>
                    <a:pt x="1667" y="331"/>
                  </a:cubicBezTo>
                  <a:cubicBezTo>
                    <a:pt x="1675" y="307"/>
                    <a:pt x="1683" y="299"/>
                    <a:pt x="1691" y="299"/>
                  </a:cubicBezTo>
                  <a:close/>
                  <a:moveTo>
                    <a:pt x="705" y="0"/>
                  </a:moveTo>
                  <a:cubicBezTo>
                    <a:pt x="597" y="0"/>
                    <a:pt x="481" y="21"/>
                    <a:pt x="370" y="21"/>
                  </a:cubicBezTo>
                  <a:cubicBezTo>
                    <a:pt x="310" y="57"/>
                    <a:pt x="310" y="105"/>
                    <a:pt x="358" y="152"/>
                  </a:cubicBezTo>
                  <a:cubicBezTo>
                    <a:pt x="405" y="188"/>
                    <a:pt x="429" y="212"/>
                    <a:pt x="477" y="247"/>
                  </a:cubicBezTo>
                  <a:cubicBezTo>
                    <a:pt x="405" y="212"/>
                    <a:pt x="358" y="152"/>
                    <a:pt x="262" y="140"/>
                  </a:cubicBezTo>
                  <a:cubicBezTo>
                    <a:pt x="84" y="212"/>
                    <a:pt x="0" y="331"/>
                    <a:pt x="24" y="521"/>
                  </a:cubicBezTo>
                  <a:cubicBezTo>
                    <a:pt x="76" y="618"/>
                    <a:pt x="143" y="664"/>
                    <a:pt x="220" y="664"/>
                  </a:cubicBezTo>
                  <a:cubicBezTo>
                    <a:pt x="266" y="664"/>
                    <a:pt x="316" y="648"/>
                    <a:pt x="370" y="617"/>
                  </a:cubicBezTo>
                  <a:cubicBezTo>
                    <a:pt x="417" y="605"/>
                    <a:pt x="465" y="605"/>
                    <a:pt x="501" y="605"/>
                  </a:cubicBezTo>
                  <a:cubicBezTo>
                    <a:pt x="527" y="604"/>
                    <a:pt x="554" y="603"/>
                    <a:pt x="581" y="603"/>
                  </a:cubicBezTo>
                  <a:cubicBezTo>
                    <a:pt x="1108" y="603"/>
                    <a:pt x="1615" y="775"/>
                    <a:pt x="2130" y="775"/>
                  </a:cubicBezTo>
                  <a:cubicBezTo>
                    <a:pt x="2261" y="775"/>
                    <a:pt x="2392" y="763"/>
                    <a:pt x="2525" y="736"/>
                  </a:cubicBezTo>
                  <a:lnTo>
                    <a:pt x="2513" y="736"/>
                  </a:lnTo>
                  <a:cubicBezTo>
                    <a:pt x="2513" y="688"/>
                    <a:pt x="2525" y="628"/>
                    <a:pt x="2525" y="581"/>
                  </a:cubicBezTo>
                  <a:cubicBezTo>
                    <a:pt x="2644" y="462"/>
                    <a:pt x="2644" y="331"/>
                    <a:pt x="2548" y="188"/>
                  </a:cubicBezTo>
                  <a:cubicBezTo>
                    <a:pt x="2501" y="164"/>
                    <a:pt x="2441" y="164"/>
                    <a:pt x="2394" y="164"/>
                  </a:cubicBezTo>
                  <a:cubicBezTo>
                    <a:pt x="2275" y="224"/>
                    <a:pt x="2382" y="390"/>
                    <a:pt x="2263" y="450"/>
                  </a:cubicBezTo>
                  <a:cubicBezTo>
                    <a:pt x="2346" y="343"/>
                    <a:pt x="2310" y="259"/>
                    <a:pt x="2251" y="152"/>
                  </a:cubicBezTo>
                  <a:cubicBezTo>
                    <a:pt x="2222" y="112"/>
                    <a:pt x="2193" y="91"/>
                    <a:pt x="2167" y="91"/>
                  </a:cubicBezTo>
                  <a:cubicBezTo>
                    <a:pt x="2139" y="91"/>
                    <a:pt x="2114" y="115"/>
                    <a:pt x="2096" y="164"/>
                  </a:cubicBezTo>
                  <a:cubicBezTo>
                    <a:pt x="2013" y="259"/>
                    <a:pt x="1905" y="319"/>
                    <a:pt x="1774" y="343"/>
                  </a:cubicBezTo>
                  <a:cubicBezTo>
                    <a:pt x="1767" y="337"/>
                    <a:pt x="1760" y="333"/>
                    <a:pt x="1754" y="329"/>
                  </a:cubicBezTo>
                  <a:lnTo>
                    <a:pt x="1754" y="329"/>
                  </a:lnTo>
                  <a:cubicBezTo>
                    <a:pt x="1854" y="314"/>
                    <a:pt x="1931" y="266"/>
                    <a:pt x="1965" y="152"/>
                  </a:cubicBezTo>
                  <a:cubicBezTo>
                    <a:pt x="1862" y="57"/>
                    <a:pt x="1722" y="4"/>
                    <a:pt x="1601" y="4"/>
                  </a:cubicBezTo>
                  <a:cubicBezTo>
                    <a:pt x="1540" y="4"/>
                    <a:pt x="1485" y="17"/>
                    <a:pt x="1441" y="45"/>
                  </a:cubicBezTo>
                  <a:cubicBezTo>
                    <a:pt x="1355" y="99"/>
                    <a:pt x="1282" y="119"/>
                    <a:pt x="1211" y="119"/>
                  </a:cubicBezTo>
                  <a:cubicBezTo>
                    <a:pt x="1096" y="119"/>
                    <a:pt x="991" y="66"/>
                    <a:pt x="858" y="21"/>
                  </a:cubicBezTo>
                  <a:cubicBezTo>
                    <a:pt x="810" y="5"/>
                    <a:pt x="758" y="0"/>
                    <a:pt x="7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5"/>
            <p:cNvSpPr/>
            <p:nvPr/>
          </p:nvSpPr>
          <p:spPr>
            <a:xfrm>
              <a:off x="5851600" y="2375000"/>
              <a:ext cx="71925" cy="16625"/>
            </a:xfrm>
            <a:custGeom>
              <a:avLst/>
              <a:gdLst/>
              <a:ahLst/>
              <a:cxnLst/>
              <a:rect l="l" t="t" r="r" b="b"/>
              <a:pathLst>
                <a:path w="2877" h="665" extrusionOk="0">
                  <a:moveTo>
                    <a:pt x="671" y="1"/>
                  </a:moveTo>
                  <a:cubicBezTo>
                    <a:pt x="434" y="1"/>
                    <a:pt x="204" y="36"/>
                    <a:pt x="1" y="220"/>
                  </a:cubicBezTo>
                  <a:cubicBezTo>
                    <a:pt x="61" y="303"/>
                    <a:pt x="108" y="398"/>
                    <a:pt x="144" y="482"/>
                  </a:cubicBezTo>
                  <a:cubicBezTo>
                    <a:pt x="843" y="569"/>
                    <a:pt x="1533" y="664"/>
                    <a:pt x="2216" y="664"/>
                  </a:cubicBezTo>
                  <a:cubicBezTo>
                    <a:pt x="2371" y="664"/>
                    <a:pt x="2526" y="659"/>
                    <a:pt x="2680" y="648"/>
                  </a:cubicBezTo>
                  <a:cubicBezTo>
                    <a:pt x="2739" y="613"/>
                    <a:pt x="2847" y="601"/>
                    <a:pt x="2858" y="553"/>
                  </a:cubicBezTo>
                  <a:cubicBezTo>
                    <a:pt x="2877" y="488"/>
                    <a:pt x="2831" y="481"/>
                    <a:pt x="2781" y="481"/>
                  </a:cubicBezTo>
                  <a:cubicBezTo>
                    <a:pt x="2767" y="481"/>
                    <a:pt x="2753" y="482"/>
                    <a:pt x="2739" y="482"/>
                  </a:cubicBezTo>
                  <a:cubicBezTo>
                    <a:pt x="2585" y="470"/>
                    <a:pt x="2406" y="494"/>
                    <a:pt x="2311" y="339"/>
                  </a:cubicBezTo>
                  <a:cubicBezTo>
                    <a:pt x="2175" y="60"/>
                    <a:pt x="1958" y="30"/>
                    <a:pt x="1734" y="30"/>
                  </a:cubicBezTo>
                  <a:cubicBezTo>
                    <a:pt x="1672" y="30"/>
                    <a:pt x="1610" y="32"/>
                    <a:pt x="1549" y="32"/>
                  </a:cubicBezTo>
                  <a:cubicBezTo>
                    <a:pt x="1462" y="32"/>
                    <a:pt x="1377" y="28"/>
                    <a:pt x="1299" y="5"/>
                  </a:cubicBezTo>
                  <a:cubicBezTo>
                    <a:pt x="1239" y="12"/>
                    <a:pt x="1178" y="14"/>
                    <a:pt x="1118" y="14"/>
                  </a:cubicBezTo>
                  <a:cubicBezTo>
                    <a:pt x="969" y="14"/>
                    <a:pt x="819"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5"/>
            <p:cNvSpPr/>
            <p:nvPr/>
          </p:nvSpPr>
          <p:spPr>
            <a:xfrm>
              <a:off x="5271775" y="2507575"/>
              <a:ext cx="81575" cy="16075"/>
            </a:xfrm>
            <a:custGeom>
              <a:avLst/>
              <a:gdLst/>
              <a:ahLst/>
              <a:cxnLst/>
              <a:rect l="l" t="t" r="r" b="b"/>
              <a:pathLst>
                <a:path w="3263" h="643" extrusionOk="0">
                  <a:moveTo>
                    <a:pt x="2686" y="313"/>
                  </a:moveTo>
                  <a:cubicBezTo>
                    <a:pt x="2693" y="313"/>
                    <a:pt x="2712" y="326"/>
                    <a:pt x="2739" y="358"/>
                  </a:cubicBezTo>
                  <a:cubicBezTo>
                    <a:pt x="2753" y="368"/>
                    <a:pt x="2764" y="372"/>
                    <a:pt x="2773" y="372"/>
                  </a:cubicBezTo>
                  <a:cubicBezTo>
                    <a:pt x="2788" y="372"/>
                    <a:pt x="2795" y="361"/>
                    <a:pt x="2799" y="350"/>
                  </a:cubicBezTo>
                  <a:lnTo>
                    <a:pt x="2799" y="350"/>
                  </a:lnTo>
                  <a:cubicBezTo>
                    <a:pt x="2799" y="355"/>
                    <a:pt x="2799" y="362"/>
                    <a:pt x="2799" y="370"/>
                  </a:cubicBezTo>
                  <a:cubicBezTo>
                    <a:pt x="2799" y="376"/>
                    <a:pt x="2799" y="382"/>
                    <a:pt x="2800" y="386"/>
                  </a:cubicBezTo>
                  <a:lnTo>
                    <a:pt x="2800" y="386"/>
                  </a:lnTo>
                  <a:cubicBezTo>
                    <a:pt x="2774" y="382"/>
                    <a:pt x="2749" y="374"/>
                    <a:pt x="2727" y="358"/>
                  </a:cubicBezTo>
                  <a:cubicBezTo>
                    <a:pt x="2688" y="332"/>
                    <a:pt x="2677" y="313"/>
                    <a:pt x="2686" y="313"/>
                  </a:cubicBezTo>
                  <a:close/>
                  <a:moveTo>
                    <a:pt x="715" y="1"/>
                  </a:moveTo>
                  <a:cubicBezTo>
                    <a:pt x="513" y="13"/>
                    <a:pt x="286" y="1"/>
                    <a:pt x="108" y="156"/>
                  </a:cubicBezTo>
                  <a:cubicBezTo>
                    <a:pt x="1" y="453"/>
                    <a:pt x="334" y="358"/>
                    <a:pt x="405" y="489"/>
                  </a:cubicBezTo>
                  <a:cubicBezTo>
                    <a:pt x="443" y="481"/>
                    <a:pt x="480" y="478"/>
                    <a:pt x="517" y="478"/>
                  </a:cubicBezTo>
                  <a:cubicBezTo>
                    <a:pt x="716" y="478"/>
                    <a:pt x="913" y="575"/>
                    <a:pt x="1111" y="575"/>
                  </a:cubicBezTo>
                  <a:cubicBezTo>
                    <a:pt x="1204" y="575"/>
                    <a:pt x="1299" y="553"/>
                    <a:pt x="1394" y="489"/>
                  </a:cubicBezTo>
                  <a:cubicBezTo>
                    <a:pt x="1417" y="465"/>
                    <a:pt x="1453" y="429"/>
                    <a:pt x="1477" y="417"/>
                  </a:cubicBezTo>
                  <a:lnTo>
                    <a:pt x="1477" y="417"/>
                  </a:lnTo>
                  <a:cubicBezTo>
                    <a:pt x="1453" y="453"/>
                    <a:pt x="1417" y="477"/>
                    <a:pt x="1394" y="489"/>
                  </a:cubicBezTo>
                  <a:cubicBezTo>
                    <a:pt x="1661" y="610"/>
                    <a:pt x="1936" y="642"/>
                    <a:pt x="2212" y="642"/>
                  </a:cubicBezTo>
                  <a:cubicBezTo>
                    <a:pt x="2542" y="642"/>
                    <a:pt x="2875" y="595"/>
                    <a:pt x="3201" y="595"/>
                  </a:cubicBezTo>
                  <a:cubicBezTo>
                    <a:pt x="3222" y="595"/>
                    <a:pt x="3242" y="596"/>
                    <a:pt x="3263" y="596"/>
                  </a:cubicBezTo>
                  <a:cubicBezTo>
                    <a:pt x="3241" y="408"/>
                    <a:pt x="3160" y="369"/>
                    <a:pt x="3063" y="369"/>
                  </a:cubicBezTo>
                  <a:cubicBezTo>
                    <a:pt x="2995" y="369"/>
                    <a:pt x="2919" y="389"/>
                    <a:pt x="2849" y="390"/>
                  </a:cubicBezTo>
                  <a:lnTo>
                    <a:pt x="2849" y="390"/>
                  </a:lnTo>
                  <a:cubicBezTo>
                    <a:pt x="2873" y="370"/>
                    <a:pt x="2894" y="338"/>
                    <a:pt x="2879" y="338"/>
                  </a:cubicBezTo>
                  <a:cubicBezTo>
                    <a:pt x="2875" y="338"/>
                    <a:pt x="2868" y="340"/>
                    <a:pt x="2858" y="346"/>
                  </a:cubicBezTo>
                  <a:cubicBezTo>
                    <a:pt x="2894" y="286"/>
                    <a:pt x="2882" y="239"/>
                    <a:pt x="2822" y="191"/>
                  </a:cubicBezTo>
                  <a:cubicBezTo>
                    <a:pt x="2771" y="146"/>
                    <a:pt x="2723" y="125"/>
                    <a:pt x="2672" y="125"/>
                  </a:cubicBezTo>
                  <a:cubicBezTo>
                    <a:pt x="2630" y="125"/>
                    <a:pt x="2586" y="140"/>
                    <a:pt x="2537" y="167"/>
                  </a:cubicBezTo>
                  <a:cubicBezTo>
                    <a:pt x="2489" y="167"/>
                    <a:pt x="2429" y="179"/>
                    <a:pt x="2382" y="179"/>
                  </a:cubicBezTo>
                  <a:cubicBezTo>
                    <a:pt x="2302" y="129"/>
                    <a:pt x="2216" y="117"/>
                    <a:pt x="2128" y="117"/>
                  </a:cubicBezTo>
                  <a:cubicBezTo>
                    <a:pt x="2043" y="117"/>
                    <a:pt x="1957" y="128"/>
                    <a:pt x="1873" y="128"/>
                  </a:cubicBezTo>
                  <a:cubicBezTo>
                    <a:pt x="1836" y="128"/>
                    <a:pt x="1799" y="126"/>
                    <a:pt x="1763" y="120"/>
                  </a:cubicBezTo>
                  <a:cubicBezTo>
                    <a:pt x="1656" y="120"/>
                    <a:pt x="1548" y="108"/>
                    <a:pt x="1453" y="60"/>
                  </a:cubicBezTo>
                  <a:cubicBezTo>
                    <a:pt x="1370" y="36"/>
                    <a:pt x="1310" y="13"/>
                    <a:pt x="1239" y="13"/>
                  </a:cubicBezTo>
                  <a:cubicBezTo>
                    <a:pt x="1132" y="1"/>
                    <a:pt x="1036" y="1"/>
                    <a:pt x="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5"/>
            <p:cNvSpPr/>
            <p:nvPr/>
          </p:nvSpPr>
          <p:spPr>
            <a:xfrm>
              <a:off x="5432225" y="2546225"/>
              <a:ext cx="79775" cy="14975"/>
            </a:xfrm>
            <a:custGeom>
              <a:avLst/>
              <a:gdLst/>
              <a:ahLst/>
              <a:cxnLst/>
              <a:rect l="l" t="t" r="r" b="b"/>
              <a:pathLst>
                <a:path w="3191" h="599" extrusionOk="0">
                  <a:moveTo>
                    <a:pt x="1541" y="0"/>
                  </a:moveTo>
                  <a:cubicBezTo>
                    <a:pt x="1421" y="0"/>
                    <a:pt x="1298" y="117"/>
                    <a:pt x="1180" y="117"/>
                  </a:cubicBezTo>
                  <a:cubicBezTo>
                    <a:pt x="1164" y="117"/>
                    <a:pt x="1147" y="115"/>
                    <a:pt x="1131" y="110"/>
                  </a:cubicBezTo>
                  <a:cubicBezTo>
                    <a:pt x="1131" y="134"/>
                    <a:pt x="1131" y="169"/>
                    <a:pt x="1107" y="169"/>
                  </a:cubicBezTo>
                  <a:cubicBezTo>
                    <a:pt x="1100" y="171"/>
                    <a:pt x="1092" y="172"/>
                    <a:pt x="1085" y="172"/>
                  </a:cubicBezTo>
                  <a:cubicBezTo>
                    <a:pt x="1039" y="172"/>
                    <a:pt x="1011" y="139"/>
                    <a:pt x="1000" y="98"/>
                  </a:cubicBezTo>
                  <a:lnTo>
                    <a:pt x="0" y="98"/>
                  </a:lnTo>
                  <a:cubicBezTo>
                    <a:pt x="0" y="273"/>
                    <a:pt x="75" y="311"/>
                    <a:pt x="172" y="311"/>
                  </a:cubicBezTo>
                  <a:cubicBezTo>
                    <a:pt x="245" y="311"/>
                    <a:pt x="332" y="288"/>
                    <a:pt x="407" y="288"/>
                  </a:cubicBezTo>
                  <a:cubicBezTo>
                    <a:pt x="480" y="288"/>
                    <a:pt x="543" y="310"/>
                    <a:pt x="572" y="395"/>
                  </a:cubicBezTo>
                  <a:cubicBezTo>
                    <a:pt x="572" y="431"/>
                    <a:pt x="583" y="467"/>
                    <a:pt x="583" y="515"/>
                  </a:cubicBezTo>
                  <a:cubicBezTo>
                    <a:pt x="1238" y="515"/>
                    <a:pt x="1905" y="526"/>
                    <a:pt x="2572" y="526"/>
                  </a:cubicBezTo>
                  <a:cubicBezTo>
                    <a:pt x="2679" y="571"/>
                    <a:pt x="2787" y="598"/>
                    <a:pt x="2896" y="598"/>
                  </a:cubicBezTo>
                  <a:cubicBezTo>
                    <a:pt x="2992" y="598"/>
                    <a:pt x="3090" y="577"/>
                    <a:pt x="3191" y="526"/>
                  </a:cubicBezTo>
                  <a:cubicBezTo>
                    <a:pt x="3145" y="412"/>
                    <a:pt x="3056" y="288"/>
                    <a:pt x="2965" y="288"/>
                  </a:cubicBezTo>
                  <a:cubicBezTo>
                    <a:pt x="2961" y="288"/>
                    <a:pt x="2957" y="288"/>
                    <a:pt x="2953" y="288"/>
                  </a:cubicBezTo>
                  <a:cubicBezTo>
                    <a:pt x="2900" y="298"/>
                    <a:pt x="2848" y="303"/>
                    <a:pt x="2797" y="303"/>
                  </a:cubicBezTo>
                  <a:cubicBezTo>
                    <a:pt x="2454" y="303"/>
                    <a:pt x="2148" y="105"/>
                    <a:pt x="1816" y="105"/>
                  </a:cubicBezTo>
                  <a:cubicBezTo>
                    <a:pt x="1786" y="105"/>
                    <a:pt x="1757" y="106"/>
                    <a:pt x="1726" y="110"/>
                  </a:cubicBezTo>
                  <a:lnTo>
                    <a:pt x="1703" y="157"/>
                  </a:lnTo>
                  <a:lnTo>
                    <a:pt x="1715" y="110"/>
                  </a:lnTo>
                  <a:cubicBezTo>
                    <a:pt x="1658" y="28"/>
                    <a:pt x="1599" y="0"/>
                    <a:pt x="15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5"/>
            <p:cNvSpPr/>
            <p:nvPr/>
          </p:nvSpPr>
          <p:spPr>
            <a:xfrm>
              <a:off x="5575375" y="2441425"/>
              <a:ext cx="90375" cy="10525"/>
            </a:xfrm>
            <a:custGeom>
              <a:avLst/>
              <a:gdLst/>
              <a:ahLst/>
              <a:cxnLst/>
              <a:rect l="l" t="t" r="r" b="b"/>
              <a:pathLst>
                <a:path w="3615" h="421" extrusionOk="0">
                  <a:moveTo>
                    <a:pt x="717" y="0"/>
                  </a:moveTo>
                  <a:cubicBezTo>
                    <a:pt x="477" y="0"/>
                    <a:pt x="238" y="27"/>
                    <a:pt x="1" y="123"/>
                  </a:cubicBezTo>
                  <a:lnTo>
                    <a:pt x="1" y="254"/>
                  </a:lnTo>
                  <a:cubicBezTo>
                    <a:pt x="145" y="378"/>
                    <a:pt x="303" y="402"/>
                    <a:pt x="466" y="402"/>
                  </a:cubicBezTo>
                  <a:cubicBezTo>
                    <a:pt x="566" y="402"/>
                    <a:pt x="667" y="393"/>
                    <a:pt x="768" y="393"/>
                  </a:cubicBezTo>
                  <a:cubicBezTo>
                    <a:pt x="802" y="393"/>
                    <a:pt x="836" y="394"/>
                    <a:pt x="870" y="396"/>
                  </a:cubicBezTo>
                  <a:lnTo>
                    <a:pt x="1001" y="396"/>
                  </a:lnTo>
                  <a:cubicBezTo>
                    <a:pt x="1079" y="301"/>
                    <a:pt x="1176" y="262"/>
                    <a:pt x="1279" y="262"/>
                  </a:cubicBezTo>
                  <a:cubicBezTo>
                    <a:pt x="1317" y="262"/>
                    <a:pt x="1355" y="268"/>
                    <a:pt x="1394" y="277"/>
                  </a:cubicBezTo>
                  <a:cubicBezTo>
                    <a:pt x="1714" y="397"/>
                    <a:pt x="2040" y="417"/>
                    <a:pt x="2371" y="417"/>
                  </a:cubicBezTo>
                  <a:cubicBezTo>
                    <a:pt x="2528" y="417"/>
                    <a:pt x="2686" y="412"/>
                    <a:pt x="2845" y="412"/>
                  </a:cubicBezTo>
                  <a:cubicBezTo>
                    <a:pt x="2948" y="412"/>
                    <a:pt x="3052" y="414"/>
                    <a:pt x="3156" y="420"/>
                  </a:cubicBezTo>
                  <a:cubicBezTo>
                    <a:pt x="3193" y="343"/>
                    <a:pt x="3269" y="335"/>
                    <a:pt x="3349" y="335"/>
                  </a:cubicBezTo>
                  <a:cubicBezTo>
                    <a:pt x="3369" y="335"/>
                    <a:pt x="3389" y="336"/>
                    <a:pt x="3408" y="336"/>
                  </a:cubicBezTo>
                  <a:cubicBezTo>
                    <a:pt x="3517" y="336"/>
                    <a:pt x="3615" y="321"/>
                    <a:pt x="3609" y="135"/>
                  </a:cubicBezTo>
                  <a:cubicBezTo>
                    <a:pt x="2906" y="87"/>
                    <a:pt x="2204" y="75"/>
                    <a:pt x="1513" y="39"/>
                  </a:cubicBezTo>
                  <a:cubicBezTo>
                    <a:pt x="1250" y="33"/>
                    <a:pt x="983"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5"/>
            <p:cNvSpPr/>
            <p:nvPr/>
          </p:nvSpPr>
          <p:spPr>
            <a:xfrm>
              <a:off x="5317025" y="2448200"/>
              <a:ext cx="94100" cy="7900"/>
            </a:xfrm>
            <a:custGeom>
              <a:avLst/>
              <a:gdLst/>
              <a:ahLst/>
              <a:cxnLst/>
              <a:rect l="l" t="t" r="r" b="b"/>
              <a:pathLst>
                <a:path w="3764" h="316" extrusionOk="0">
                  <a:moveTo>
                    <a:pt x="1911" y="0"/>
                  </a:moveTo>
                  <a:cubicBezTo>
                    <a:pt x="1584" y="0"/>
                    <a:pt x="1256" y="6"/>
                    <a:pt x="929" y="30"/>
                  </a:cubicBezTo>
                  <a:cubicBezTo>
                    <a:pt x="915" y="31"/>
                    <a:pt x="901" y="31"/>
                    <a:pt x="887" y="31"/>
                  </a:cubicBezTo>
                  <a:cubicBezTo>
                    <a:pt x="732" y="31"/>
                    <a:pt x="570" y="1"/>
                    <a:pt x="413" y="1"/>
                  </a:cubicBezTo>
                  <a:cubicBezTo>
                    <a:pt x="267" y="1"/>
                    <a:pt x="126" y="27"/>
                    <a:pt x="0" y="125"/>
                  </a:cubicBezTo>
                  <a:cubicBezTo>
                    <a:pt x="72" y="268"/>
                    <a:pt x="238" y="185"/>
                    <a:pt x="310" y="292"/>
                  </a:cubicBezTo>
                  <a:cubicBezTo>
                    <a:pt x="635" y="292"/>
                    <a:pt x="961" y="297"/>
                    <a:pt x="1290" y="297"/>
                  </a:cubicBezTo>
                  <a:cubicBezTo>
                    <a:pt x="1454" y="297"/>
                    <a:pt x="1620" y="296"/>
                    <a:pt x="1786" y="292"/>
                  </a:cubicBezTo>
                  <a:cubicBezTo>
                    <a:pt x="1860" y="289"/>
                    <a:pt x="1934" y="288"/>
                    <a:pt x="2009" y="288"/>
                  </a:cubicBezTo>
                  <a:cubicBezTo>
                    <a:pt x="2369" y="288"/>
                    <a:pt x="2736" y="315"/>
                    <a:pt x="3105" y="315"/>
                  </a:cubicBezTo>
                  <a:cubicBezTo>
                    <a:pt x="3312" y="315"/>
                    <a:pt x="3519" y="307"/>
                    <a:pt x="3727" y="280"/>
                  </a:cubicBezTo>
                  <a:cubicBezTo>
                    <a:pt x="3763" y="108"/>
                    <a:pt x="3676" y="88"/>
                    <a:pt x="3579" y="88"/>
                  </a:cubicBezTo>
                  <a:cubicBezTo>
                    <a:pt x="3549" y="88"/>
                    <a:pt x="3517" y="90"/>
                    <a:pt x="3489" y="90"/>
                  </a:cubicBezTo>
                  <a:cubicBezTo>
                    <a:pt x="3458" y="84"/>
                    <a:pt x="3426" y="82"/>
                    <a:pt x="3394" y="82"/>
                  </a:cubicBezTo>
                  <a:cubicBezTo>
                    <a:pt x="3317" y="82"/>
                    <a:pt x="3238" y="93"/>
                    <a:pt x="3160" y="93"/>
                  </a:cubicBezTo>
                  <a:cubicBezTo>
                    <a:pt x="3067" y="93"/>
                    <a:pt x="2975" y="77"/>
                    <a:pt x="2894" y="6"/>
                  </a:cubicBezTo>
                  <a:cubicBezTo>
                    <a:pt x="2566" y="6"/>
                    <a:pt x="2239" y="0"/>
                    <a:pt x="19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5"/>
            <p:cNvSpPr/>
            <p:nvPr/>
          </p:nvSpPr>
          <p:spPr>
            <a:xfrm>
              <a:off x="5372975" y="2303350"/>
              <a:ext cx="55700" cy="23475"/>
            </a:xfrm>
            <a:custGeom>
              <a:avLst/>
              <a:gdLst/>
              <a:ahLst/>
              <a:cxnLst/>
              <a:rect l="l" t="t" r="r" b="b"/>
              <a:pathLst>
                <a:path w="2228" h="939" extrusionOk="0">
                  <a:moveTo>
                    <a:pt x="1070" y="0"/>
                  </a:moveTo>
                  <a:cubicBezTo>
                    <a:pt x="990" y="0"/>
                    <a:pt x="908" y="2"/>
                    <a:pt x="822" y="2"/>
                  </a:cubicBezTo>
                  <a:cubicBezTo>
                    <a:pt x="560" y="14"/>
                    <a:pt x="298" y="74"/>
                    <a:pt x="108" y="288"/>
                  </a:cubicBezTo>
                  <a:cubicBezTo>
                    <a:pt x="60" y="324"/>
                    <a:pt x="36" y="383"/>
                    <a:pt x="1" y="443"/>
                  </a:cubicBezTo>
                  <a:cubicBezTo>
                    <a:pt x="1" y="502"/>
                    <a:pt x="1" y="562"/>
                    <a:pt x="48" y="621"/>
                  </a:cubicBezTo>
                  <a:cubicBezTo>
                    <a:pt x="179" y="705"/>
                    <a:pt x="358" y="621"/>
                    <a:pt x="501" y="728"/>
                  </a:cubicBezTo>
                  <a:cubicBezTo>
                    <a:pt x="742" y="892"/>
                    <a:pt x="1006" y="908"/>
                    <a:pt x="1281" y="908"/>
                  </a:cubicBezTo>
                  <a:cubicBezTo>
                    <a:pt x="1346" y="908"/>
                    <a:pt x="1411" y="907"/>
                    <a:pt x="1477" y="907"/>
                  </a:cubicBezTo>
                  <a:cubicBezTo>
                    <a:pt x="1559" y="927"/>
                    <a:pt x="1639" y="938"/>
                    <a:pt x="1715" y="938"/>
                  </a:cubicBezTo>
                  <a:cubicBezTo>
                    <a:pt x="1904" y="938"/>
                    <a:pt x="2075" y="873"/>
                    <a:pt x="2227" y="728"/>
                  </a:cubicBezTo>
                  <a:cubicBezTo>
                    <a:pt x="2103" y="626"/>
                    <a:pt x="1962" y="601"/>
                    <a:pt x="1815" y="601"/>
                  </a:cubicBezTo>
                  <a:cubicBezTo>
                    <a:pt x="1684" y="601"/>
                    <a:pt x="1547" y="621"/>
                    <a:pt x="1414" y="621"/>
                  </a:cubicBezTo>
                  <a:cubicBezTo>
                    <a:pt x="1283" y="621"/>
                    <a:pt x="1154" y="602"/>
                    <a:pt x="1037" y="526"/>
                  </a:cubicBezTo>
                  <a:cubicBezTo>
                    <a:pt x="1092" y="398"/>
                    <a:pt x="1175" y="368"/>
                    <a:pt x="1265" y="368"/>
                  </a:cubicBezTo>
                  <a:cubicBezTo>
                    <a:pt x="1342" y="368"/>
                    <a:pt x="1425" y="390"/>
                    <a:pt x="1499" y="390"/>
                  </a:cubicBezTo>
                  <a:cubicBezTo>
                    <a:pt x="1564" y="390"/>
                    <a:pt x="1623" y="373"/>
                    <a:pt x="1668" y="312"/>
                  </a:cubicBezTo>
                  <a:cubicBezTo>
                    <a:pt x="1691" y="252"/>
                    <a:pt x="1691" y="193"/>
                    <a:pt x="1632" y="121"/>
                  </a:cubicBezTo>
                  <a:cubicBezTo>
                    <a:pt x="1572" y="74"/>
                    <a:pt x="1513" y="50"/>
                    <a:pt x="1429" y="26"/>
                  </a:cubicBezTo>
                  <a:cubicBezTo>
                    <a:pt x="1308" y="4"/>
                    <a:pt x="1191" y="0"/>
                    <a:pt x="10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5"/>
            <p:cNvSpPr/>
            <p:nvPr/>
          </p:nvSpPr>
          <p:spPr>
            <a:xfrm>
              <a:off x="5497400" y="2409350"/>
              <a:ext cx="92725" cy="10850"/>
            </a:xfrm>
            <a:custGeom>
              <a:avLst/>
              <a:gdLst/>
              <a:ahLst/>
              <a:cxnLst/>
              <a:rect l="l" t="t" r="r" b="b"/>
              <a:pathLst>
                <a:path w="3709" h="434" extrusionOk="0">
                  <a:moveTo>
                    <a:pt x="1" y="1"/>
                  </a:moveTo>
                  <a:cubicBezTo>
                    <a:pt x="417" y="310"/>
                    <a:pt x="810" y="405"/>
                    <a:pt x="1251" y="405"/>
                  </a:cubicBezTo>
                  <a:lnTo>
                    <a:pt x="3537" y="405"/>
                  </a:lnTo>
                  <a:cubicBezTo>
                    <a:pt x="3582" y="425"/>
                    <a:pt x="3616" y="434"/>
                    <a:pt x="3641" y="434"/>
                  </a:cubicBezTo>
                  <a:cubicBezTo>
                    <a:pt x="3707" y="434"/>
                    <a:pt x="3709" y="370"/>
                    <a:pt x="3691" y="275"/>
                  </a:cubicBezTo>
                  <a:cubicBezTo>
                    <a:pt x="2477" y="179"/>
                    <a:pt x="1275" y="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5"/>
            <p:cNvSpPr/>
            <p:nvPr/>
          </p:nvSpPr>
          <p:spPr>
            <a:xfrm>
              <a:off x="5266425" y="2306950"/>
              <a:ext cx="41700" cy="53300"/>
            </a:xfrm>
            <a:custGeom>
              <a:avLst/>
              <a:gdLst/>
              <a:ahLst/>
              <a:cxnLst/>
              <a:rect l="l" t="t" r="r" b="b"/>
              <a:pathLst>
                <a:path w="1668" h="2132" extrusionOk="0">
                  <a:moveTo>
                    <a:pt x="1244" y="0"/>
                  </a:moveTo>
                  <a:cubicBezTo>
                    <a:pt x="1210" y="0"/>
                    <a:pt x="1177" y="15"/>
                    <a:pt x="1143" y="49"/>
                  </a:cubicBezTo>
                  <a:cubicBezTo>
                    <a:pt x="1084" y="84"/>
                    <a:pt x="1036" y="120"/>
                    <a:pt x="989" y="168"/>
                  </a:cubicBezTo>
                  <a:cubicBezTo>
                    <a:pt x="750" y="441"/>
                    <a:pt x="560" y="715"/>
                    <a:pt x="477" y="1073"/>
                  </a:cubicBezTo>
                  <a:cubicBezTo>
                    <a:pt x="429" y="1120"/>
                    <a:pt x="381" y="1180"/>
                    <a:pt x="334" y="1227"/>
                  </a:cubicBezTo>
                  <a:cubicBezTo>
                    <a:pt x="298" y="1275"/>
                    <a:pt x="238" y="1311"/>
                    <a:pt x="203" y="1370"/>
                  </a:cubicBezTo>
                  <a:cubicBezTo>
                    <a:pt x="96" y="1430"/>
                    <a:pt x="143" y="1584"/>
                    <a:pt x="36" y="1644"/>
                  </a:cubicBezTo>
                  <a:lnTo>
                    <a:pt x="36" y="1656"/>
                  </a:lnTo>
                  <a:cubicBezTo>
                    <a:pt x="12" y="1692"/>
                    <a:pt x="0" y="1727"/>
                    <a:pt x="12" y="1787"/>
                  </a:cubicBezTo>
                  <a:cubicBezTo>
                    <a:pt x="36" y="1846"/>
                    <a:pt x="96" y="1894"/>
                    <a:pt x="119" y="1965"/>
                  </a:cubicBezTo>
                  <a:cubicBezTo>
                    <a:pt x="119" y="2013"/>
                    <a:pt x="143" y="2061"/>
                    <a:pt x="191" y="2073"/>
                  </a:cubicBezTo>
                  <a:cubicBezTo>
                    <a:pt x="238" y="2073"/>
                    <a:pt x="274" y="2085"/>
                    <a:pt x="322" y="2085"/>
                  </a:cubicBezTo>
                  <a:cubicBezTo>
                    <a:pt x="385" y="2109"/>
                    <a:pt x="448" y="2131"/>
                    <a:pt x="500" y="2131"/>
                  </a:cubicBezTo>
                  <a:cubicBezTo>
                    <a:pt x="575" y="2131"/>
                    <a:pt x="626" y="2085"/>
                    <a:pt x="619" y="1930"/>
                  </a:cubicBezTo>
                  <a:cubicBezTo>
                    <a:pt x="453" y="1811"/>
                    <a:pt x="536" y="1692"/>
                    <a:pt x="619" y="1573"/>
                  </a:cubicBezTo>
                  <a:cubicBezTo>
                    <a:pt x="953" y="1096"/>
                    <a:pt x="1262" y="620"/>
                    <a:pt x="1631" y="180"/>
                  </a:cubicBezTo>
                  <a:cubicBezTo>
                    <a:pt x="1667" y="144"/>
                    <a:pt x="1643" y="96"/>
                    <a:pt x="1608" y="60"/>
                  </a:cubicBezTo>
                  <a:cubicBezTo>
                    <a:pt x="1500" y="49"/>
                    <a:pt x="1405" y="37"/>
                    <a:pt x="1322" y="25"/>
                  </a:cubicBezTo>
                  <a:cubicBezTo>
                    <a:pt x="1296" y="9"/>
                    <a:pt x="1270" y="0"/>
                    <a:pt x="1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5"/>
            <p:cNvSpPr/>
            <p:nvPr/>
          </p:nvSpPr>
          <p:spPr>
            <a:xfrm>
              <a:off x="5251825" y="2498350"/>
              <a:ext cx="63725" cy="17525"/>
            </a:xfrm>
            <a:custGeom>
              <a:avLst/>
              <a:gdLst/>
              <a:ahLst/>
              <a:cxnLst/>
              <a:rect l="l" t="t" r="r" b="b"/>
              <a:pathLst>
                <a:path w="2549" h="701" extrusionOk="0">
                  <a:moveTo>
                    <a:pt x="2251" y="1"/>
                  </a:moveTo>
                  <a:cubicBezTo>
                    <a:pt x="2192" y="1"/>
                    <a:pt x="2132" y="1"/>
                    <a:pt x="2073" y="24"/>
                  </a:cubicBezTo>
                  <a:cubicBezTo>
                    <a:pt x="2013" y="48"/>
                    <a:pt x="1954" y="48"/>
                    <a:pt x="1894" y="48"/>
                  </a:cubicBezTo>
                  <a:cubicBezTo>
                    <a:pt x="1811" y="30"/>
                    <a:pt x="1727" y="30"/>
                    <a:pt x="1644" y="30"/>
                  </a:cubicBezTo>
                  <a:cubicBezTo>
                    <a:pt x="1561" y="30"/>
                    <a:pt x="1477" y="30"/>
                    <a:pt x="1394" y="13"/>
                  </a:cubicBezTo>
                  <a:cubicBezTo>
                    <a:pt x="1334" y="7"/>
                    <a:pt x="1281" y="4"/>
                    <a:pt x="1229" y="4"/>
                  </a:cubicBezTo>
                  <a:cubicBezTo>
                    <a:pt x="1177" y="4"/>
                    <a:pt x="1126" y="7"/>
                    <a:pt x="1072" y="13"/>
                  </a:cubicBezTo>
                  <a:cubicBezTo>
                    <a:pt x="1032" y="10"/>
                    <a:pt x="992" y="8"/>
                    <a:pt x="952" y="8"/>
                  </a:cubicBezTo>
                  <a:cubicBezTo>
                    <a:pt x="647" y="8"/>
                    <a:pt x="344" y="85"/>
                    <a:pt x="60" y="179"/>
                  </a:cubicBezTo>
                  <a:cubicBezTo>
                    <a:pt x="49" y="227"/>
                    <a:pt x="49" y="263"/>
                    <a:pt x="25" y="310"/>
                  </a:cubicBezTo>
                  <a:cubicBezTo>
                    <a:pt x="1" y="417"/>
                    <a:pt x="60" y="489"/>
                    <a:pt x="132" y="548"/>
                  </a:cubicBezTo>
                  <a:cubicBezTo>
                    <a:pt x="203" y="608"/>
                    <a:pt x="287" y="655"/>
                    <a:pt x="382" y="679"/>
                  </a:cubicBezTo>
                  <a:cubicBezTo>
                    <a:pt x="427" y="694"/>
                    <a:pt x="472" y="701"/>
                    <a:pt x="515" y="701"/>
                  </a:cubicBezTo>
                  <a:cubicBezTo>
                    <a:pt x="575" y="701"/>
                    <a:pt x="631" y="688"/>
                    <a:pt x="680" y="667"/>
                  </a:cubicBezTo>
                  <a:cubicBezTo>
                    <a:pt x="842" y="542"/>
                    <a:pt x="1019" y="522"/>
                    <a:pt x="1195" y="522"/>
                  </a:cubicBezTo>
                  <a:cubicBezTo>
                    <a:pt x="1277" y="522"/>
                    <a:pt x="1359" y="526"/>
                    <a:pt x="1440" y="526"/>
                  </a:cubicBezTo>
                  <a:cubicBezTo>
                    <a:pt x="1465" y="526"/>
                    <a:pt x="1489" y="526"/>
                    <a:pt x="1513" y="525"/>
                  </a:cubicBezTo>
                  <a:cubicBezTo>
                    <a:pt x="1548" y="525"/>
                    <a:pt x="1584" y="521"/>
                    <a:pt x="1619" y="521"/>
                  </a:cubicBezTo>
                  <a:cubicBezTo>
                    <a:pt x="1681" y="521"/>
                    <a:pt x="1741" y="531"/>
                    <a:pt x="1787" y="584"/>
                  </a:cubicBezTo>
                  <a:cubicBezTo>
                    <a:pt x="1870" y="584"/>
                    <a:pt x="1977" y="560"/>
                    <a:pt x="2073" y="560"/>
                  </a:cubicBezTo>
                  <a:cubicBezTo>
                    <a:pt x="2073" y="548"/>
                    <a:pt x="2084" y="548"/>
                    <a:pt x="2108" y="536"/>
                  </a:cubicBezTo>
                  <a:cubicBezTo>
                    <a:pt x="2118" y="533"/>
                    <a:pt x="2127" y="532"/>
                    <a:pt x="2135" y="532"/>
                  </a:cubicBezTo>
                  <a:cubicBezTo>
                    <a:pt x="2158" y="532"/>
                    <a:pt x="2177" y="543"/>
                    <a:pt x="2204" y="560"/>
                  </a:cubicBezTo>
                  <a:lnTo>
                    <a:pt x="2489" y="560"/>
                  </a:lnTo>
                  <a:cubicBezTo>
                    <a:pt x="2549" y="525"/>
                    <a:pt x="2549" y="477"/>
                    <a:pt x="2501" y="477"/>
                  </a:cubicBezTo>
                  <a:cubicBezTo>
                    <a:pt x="2442" y="429"/>
                    <a:pt x="2394" y="370"/>
                    <a:pt x="2346" y="322"/>
                  </a:cubicBezTo>
                  <a:cubicBezTo>
                    <a:pt x="2394" y="298"/>
                    <a:pt x="2430" y="239"/>
                    <a:pt x="2430" y="179"/>
                  </a:cubicBezTo>
                  <a:cubicBezTo>
                    <a:pt x="2394" y="84"/>
                    <a:pt x="2346" y="24"/>
                    <a:pt x="2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5"/>
            <p:cNvSpPr/>
            <p:nvPr/>
          </p:nvSpPr>
          <p:spPr>
            <a:xfrm>
              <a:off x="5750400" y="2587950"/>
              <a:ext cx="65825" cy="10150"/>
            </a:xfrm>
            <a:custGeom>
              <a:avLst/>
              <a:gdLst/>
              <a:ahLst/>
              <a:cxnLst/>
              <a:rect l="l" t="t" r="r" b="b"/>
              <a:pathLst>
                <a:path w="2633" h="406" extrusionOk="0">
                  <a:moveTo>
                    <a:pt x="322" y="0"/>
                  </a:moveTo>
                  <a:cubicBezTo>
                    <a:pt x="239" y="108"/>
                    <a:pt x="48" y="36"/>
                    <a:pt x="1" y="179"/>
                  </a:cubicBezTo>
                  <a:cubicBezTo>
                    <a:pt x="13" y="250"/>
                    <a:pt x="60" y="298"/>
                    <a:pt x="120" y="334"/>
                  </a:cubicBezTo>
                  <a:cubicBezTo>
                    <a:pt x="198" y="345"/>
                    <a:pt x="277" y="349"/>
                    <a:pt x="356" y="349"/>
                  </a:cubicBezTo>
                  <a:cubicBezTo>
                    <a:pt x="528" y="349"/>
                    <a:pt x="702" y="330"/>
                    <a:pt x="874" y="330"/>
                  </a:cubicBezTo>
                  <a:cubicBezTo>
                    <a:pt x="1029" y="330"/>
                    <a:pt x="1184" y="346"/>
                    <a:pt x="1334" y="405"/>
                  </a:cubicBezTo>
                  <a:lnTo>
                    <a:pt x="1727" y="405"/>
                  </a:lnTo>
                  <a:cubicBezTo>
                    <a:pt x="1805" y="336"/>
                    <a:pt x="1883" y="314"/>
                    <a:pt x="1961" y="314"/>
                  </a:cubicBezTo>
                  <a:cubicBezTo>
                    <a:pt x="2086" y="314"/>
                    <a:pt x="2210" y="371"/>
                    <a:pt x="2334" y="393"/>
                  </a:cubicBezTo>
                  <a:cubicBezTo>
                    <a:pt x="2347" y="394"/>
                    <a:pt x="2360" y="395"/>
                    <a:pt x="2373" y="395"/>
                  </a:cubicBezTo>
                  <a:cubicBezTo>
                    <a:pt x="2488" y="395"/>
                    <a:pt x="2587" y="345"/>
                    <a:pt x="2608" y="227"/>
                  </a:cubicBezTo>
                  <a:cubicBezTo>
                    <a:pt x="2632" y="12"/>
                    <a:pt x="2489" y="0"/>
                    <a:pt x="2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5"/>
            <p:cNvSpPr/>
            <p:nvPr/>
          </p:nvSpPr>
          <p:spPr>
            <a:xfrm>
              <a:off x="5352150" y="2425725"/>
              <a:ext cx="78300" cy="10550"/>
            </a:xfrm>
            <a:custGeom>
              <a:avLst/>
              <a:gdLst/>
              <a:ahLst/>
              <a:cxnLst/>
              <a:rect l="l" t="t" r="r" b="b"/>
              <a:pathLst>
                <a:path w="3132" h="422" extrusionOk="0">
                  <a:moveTo>
                    <a:pt x="1677" y="1"/>
                  </a:moveTo>
                  <a:cubicBezTo>
                    <a:pt x="1118" y="1"/>
                    <a:pt x="559" y="42"/>
                    <a:pt x="0" y="167"/>
                  </a:cubicBezTo>
                  <a:cubicBezTo>
                    <a:pt x="24" y="334"/>
                    <a:pt x="286" y="155"/>
                    <a:pt x="286" y="358"/>
                  </a:cubicBezTo>
                  <a:cubicBezTo>
                    <a:pt x="347" y="394"/>
                    <a:pt x="405" y="422"/>
                    <a:pt x="462" y="422"/>
                  </a:cubicBezTo>
                  <a:cubicBezTo>
                    <a:pt x="515" y="422"/>
                    <a:pt x="567" y="397"/>
                    <a:pt x="619" y="334"/>
                  </a:cubicBezTo>
                  <a:cubicBezTo>
                    <a:pt x="715" y="262"/>
                    <a:pt x="810" y="227"/>
                    <a:pt x="905" y="227"/>
                  </a:cubicBezTo>
                  <a:cubicBezTo>
                    <a:pt x="1000" y="227"/>
                    <a:pt x="1096" y="262"/>
                    <a:pt x="1191" y="334"/>
                  </a:cubicBezTo>
                  <a:cubicBezTo>
                    <a:pt x="1810" y="310"/>
                    <a:pt x="2429" y="310"/>
                    <a:pt x="3036" y="298"/>
                  </a:cubicBezTo>
                  <a:cubicBezTo>
                    <a:pt x="3132" y="227"/>
                    <a:pt x="3132" y="131"/>
                    <a:pt x="3036" y="60"/>
                  </a:cubicBezTo>
                  <a:cubicBezTo>
                    <a:pt x="2583" y="28"/>
                    <a:pt x="2130" y="1"/>
                    <a:pt x="16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5"/>
            <p:cNvSpPr/>
            <p:nvPr/>
          </p:nvSpPr>
          <p:spPr>
            <a:xfrm>
              <a:off x="5698625" y="2440225"/>
              <a:ext cx="67875" cy="11425"/>
            </a:xfrm>
            <a:custGeom>
              <a:avLst/>
              <a:gdLst/>
              <a:ahLst/>
              <a:cxnLst/>
              <a:rect l="l" t="t" r="r" b="b"/>
              <a:pathLst>
                <a:path w="2715" h="457" extrusionOk="0">
                  <a:moveTo>
                    <a:pt x="2211" y="1"/>
                  </a:moveTo>
                  <a:cubicBezTo>
                    <a:pt x="2069" y="1"/>
                    <a:pt x="1926" y="22"/>
                    <a:pt x="1786" y="28"/>
                  </a:cubicBezTo>
                  <a:cubicBezTo>
                    <a:pt x="1746" y="74"/>
                    <a:pt x="1702" y="98"/>
                    <a:pt x="1659" y="98"/>
                  </a:cubicBezTo>
                  <a:cubicBezTo>
                    <a:pt x="1613" y="98"/>
                    <a:pt x="1567" y="71"/>
                    <a:pt x="1524" y="16"/>
                  </a:cubicBezTo>
                  <a:cubicBezTo>
                    <a:pt x="1466" y="10"/>
                    <a:pt x="1407" y="8"/>
                    <a:pt x="1349" y="8"/>
                  </a:cubicBezTo>
                  <a:cubicBezTo>
                    <a:pt x="1054" y="8"/>
                    <a:pt x="758" y="69"/>
                    <a:pt x="456" y="69"/>
                  </a:cubicBezTo>
                  <a:cubicBezTo>
                    <a:pt x="329" y="69"/>
                    <a:pt x="201" y="59"/>
                    <a:pt x="72" y="28"/>
                  </a:cubicBezTo>
                  <a:lnTo>
                    <a:pt x="72" y="28"/>
                  </a:lnTo>
                  <a:cubicBezTo>
                    <a:pt x="12" y="123"/>
                    <a:pt x="0" y="206"/>
                    <a:pt x="95" y="302"/>
                  </a:cubicBezTo>
                  <a:cubicBezTo>
                    <a:pt x="423" y="427"/>
                    <a:pt x="756" y="456"/>
                    <a:pt x="1091" y="456"/>
                  </a:cubicBezTo>
                  <a:cubicBezTo>
                    <a:pt x="1395" y="456"/>
                    <a:pt x="1701" y="432"/>
                    <a:pt x="2005" y="432"/>
                  </a:cubicBezTo>
                  <a:cubicBezTo>
                    <a:pt x="2035" y="432"/>
                    <a:pt x="2065" y="432"/>
                    <a:pt x="2096" y="433"/>
                  </a:cubicBezTo>
                  <a:cubicBezTo>
                    <a:pt x="2145" y="378"/>
                    <a:pt x="2191" y="356"/>
                    <a:pt x="2235" y="356"/>
                  </a:cubicBezTo>
                  <a:cubicBezTo>
                    <a:pt x="2287" y="356"/>
                    <a:pt x="2336" y="387"/>
                    <a:pt x="2381" y="433"/>
                  </a:cubicBezTo>
                  <a:lnTo>
                    <a:pt x="2548" y="433"/>
                  </a:lnTo>
                  <a:cubicBezTo>
                    <a:pt x="2631" y="361"/>
                    <a:pt x="2715" y="266"/>
                    <a:pt x="2679" y="135"/>
                  </a:cubicBezTo>
                  <a:cubicBezTo>
                    <a:pt x="2528" y="28"/>
                    <a:pt x="2370" y="1"/>
                    <a:pt x="2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5"/>
            <p:cNvSpPr/>
            <p:nvPr/>
          </p:nvSpPr>
          <p:spPr>
            <a:xfrm>
              <a:off x="5896850" y="2426025"/>
              <a:ext cx="76825" cy="16525"/>
            </a:xfrm>
            <a:custGeom>
              <a:avLst/>
              <a:gdLst/>
              <a:ahLst/>
              <a:cxnLst/>
              <a:rect l="l" t="t" r="r" b="b"/>
              <a:pathLst>
                <a:path w="3073" h="661" extrusionOk="0">
                  <a:moveTo>
                    <a:pt x="215" y="0"/>
                  </a:moveTo>
                  <a:cubicBezTo>
                    <a:pt x="156" y="60"/>
                    <a:pt x="84" y="84"/>
                    <a:pt x="25" y="143"/>
                  </a:cubicBezTo>
                  <a:cubicBezTo>
                    <a:pt x="1" y="179"/>
                    <a:pt x="25" y="239"/>
                    <a:pt x="60" y="274"/>
                  </a:cubicBezTo>
                  <a:cubicBezTo>
                    <a:pt x="537" y="393"/>
                    <a:pt x="1013" y="453"/>
                    <a:pt x="1513" y="453"/>
                  </a:cubicBezTo>
                  <a:cubicBezTo>
                    <a:pt x="1736" y="602"/>
                    <a:pt x="1962" y="660"/>
                    <a:pt x="2193" y="660"/>
                  </a:cubicBezTo>
                  <a:cubicBezTo>
                    <a:pt x="2406" y="660"/>
                    <a:pt x="2624" y="610"/>
                    <a:pt x="2846" y="536"/>
                  </a:cubicBezTo>
                  <a:cubicBezTo>
                    <a:pt x="3073" y="381"/>
                    <a:pt x="2942" y="262"/>
                    <a:pt x="2787" y="155"/>
                  </a:cubicBezTo>
                  <a:cubicBezTo>
                    <a:pt x="2577" y="117"/>
                    <a:pt x="2366" y="104"/>
                    <a:pt x="2155" y="104"/>
                  </a:cubicBezTo>
                  <a:cubicBezTo>
                    <a:pt x="1838" y="104"/>
                    <a:pt x="1522" y="134"/>
                    <a:pt x="1215" y="155"/>
                  </a:cubicBezTo>
                  <a:cubicBezTo>
                    <a:pt x="1145" y="204"/>
                    <a:pt x="1079" y="226"/>
                    <a:pt x="1014" y="226"/>
                  </a:cubicBezTo>
                  <a:cubicBezTo>
                    <a:pt x="936" y="226"/>
                    <a:pt x="859" y="195"/>
                    <a:pt x="775" y="143"/>
                  </a:cubicBezTo>
                  <a:cubicBezTo>
                    <a:pt x="584" y="96"/>
                    <a:pt x="406" y="48"/>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5"/>
            <p:cNvSpPr/>
            <p:nvPr/>
          </p:nvSpPr>
          <p:spPr>
            <a:xfrm>
              <a:off x="5541750" y="2505500"/>
              <a:ext cx="74450" cy="8275"/>
            </a:xfrm>
            <a:custGeom>
              <a:avLst/>
              <a:gdLst/>
              <a:ahLst/>
              <a:cxnLst/>
              <a:rect l="l" t="t" r="r" b="b"/>
              <a:pathLst>
                <a:path w="2978" h="331" extrusionOk="0">
                  <a:moveTo>
                    <a:pt x="203" y="0"/>
                  </a:moveTo>
                  <a:cubicBezTo>
                    <a:pt x="132" y="72"/>
                    <a:pt x="1" y="119"/>
                    <a:pt x="60" y="262"/>
                  </a:cubicBezTo>
                  <a:cubicBezTo>
                    <a:pt x="223" y="266"/>
                    <a:pt x="387" y="266"/>
                    <a:pt x="552" y="266"/>
                  </a:cubicBezTo>
                  <a:cubicBezTo>
                    <a:pt x="882" y="266"/>
                    <a:pt x="1215" y="266"/>
                    <a:pt x="1548" y="298"/>
                  </a:cubicBezTo>
                  <a:cubicBezTo>
                    <a:pt x="1787" y="310"/>
                    <a:pt x="2025" y="331"/>
                    <a:pt x="2263" y="331"/>
                  </a:cubicBezTo>
                  <a:cubicBezTo>
                    <a:pt x="2501" y="331"/>
                    <a:pt x="2739" y="310"/>
                    <a:pt x="2977" y="239"/>
                  </a:cubicBezTo>
                  <a:cubicBezTo>
                    <a:pt x="2394" y="24"/>
                    <a:pt x="1798" y="36"/>
                    <a:pt x="1203" y="0"/>
                  </a:cubicBezTo>
                  <a:cubicBezTo>
                    <a:pt x="1157" y="40"/>
                    <a:pt x="1114" y="59"/>
                    <a:pt x="1071" y="59"/>
                  </a:cubicBezTo>
                  <a:cubicBezTo>
                    <a:pt x="1025" y="59"/>
                    <a:pt x="979" y="37"/>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5"/>
            <p:cNvSpPr/>
            <p:nvPr/>
          </p:nvSpPr>
          <p:spPr>
            <a:xfrm>
              <a:off x="5236650" y="2376600"/>
              <a:ext cx="26825" cy="46175"/>
            </a:xfrm>
            <a:custGeom>
              <a:avLst/>
              <a:gdLst/>
              <a:ahLst/>
              <a:cxnLst/>
              <a:rect l="l" t="t" r="r" b="b"/>
              <a:pathLst>
                <a:path w="1073" h="1847" extrusionOk="0">
                  <a:moveTo>
                    <a:pt x="929" y="1"/>
                  </a:moveTo>
                  <a:cubicBezTo>
                    <a:pt x="798" y="61"/>
                    <a:pt x="727" y="168"/>
                    <a:pt x="632" y="275"/>
                  </a:cubicBezTo>
                  <a:cubicBezTo>
                    <a:pt x="513" y="727"/>
                    <a:pt x="275" y="1144"/>
                    <a:pt x="60" y="1561"/>
                  </a:cubicBezTo>
                  <a:cubicBezTo>
                    <a:pt x="1" y="1620"/>
                    <a:pt x="13" y="1668"/>
                    <a:pt x="84" y="1715"/>
                  </a:cubicBezTo>
                  <a:lnTo>
                    <a:pt x="394" y="1846"/>
                  </a:lnTo>
                  <a:cubicBezTo>
                    <a:pt x="667" y="1382"/>
                    <a:pt x="834" y="882"/>
                    <a:pt x="1013" y="370"/>
                  </a:cubicBezTo>
                  <a:cubicBezTo>
                    <a:pt x="1072" y="239"/>
                    <a:pt x="1072" y="108"/>
                    <a:pt x="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5"/>
            <p:cNvSpPr/>
            <p:nvPr/>
          </p:nvSpPr>
          <p:spPr>
            <a:xfrm>
              <a:off x="5260475" y="2390150"/>
              <a:ext cx="65800" cy="27925"/>
            </a:xfrm>
            <a:custGeom>
              <a:avLst/>
              <a:gdLst/>
              <a:ahLst/>
              <a:cxnLst/>
              <a:rect l="l" t="t" r="r" b="b"/>
              <a:pathLst>
                <a:path w="2632" h="1117" extrusionOk="0">
                  <a:moveTo>
                    <a:pt x="488" y="1"/>
                  </a:moveTo>
                  <a:cubicBezTo>
                    <a:pt x="470" y="1"/>
                    <a:pt x="450" y="3"/>
                    <a:pt x="429" y="7"/>
                  </a:cubicBezTo>
                  <a:cubicBezTo>
                    <a:pt x="143" y="292"/>
                    <a:pt x="72" y="662"/>
                    <a:pt x="0" y="1019"/>
                  </a:cubicBezTo>
                  <a:cubicBezTo>
                    <a:pt x="36" y="1066"/>
                    <a:pt x="95" y="1102"/>
                    <a:pt x="155" y="1114"/>
                  </a:cubicBezTo>
                  <a:cubicBezTo>
                    <a:pt x="172" y="1116"/>
                    <a:pt x="188" y="1117"/>
                    <a:pt x="205" y="1117"/>
                  </a:cubicBezTo>
                  <a:cubicBezTo>
                    <a:pt x="294" y="1117"/>
                    <a:pt x="378" y="1087"/>
                    <a:pt x="429" y="1007"/>
                  </a:cubicBezTo>
                  <a:cubicBezTo>
                    <a:pt x="429" y="935"/>
                    <a:pt x="441" y="840"/>
                    <a:pt x="441" y="769"/>
                  </a:cubicBezTo>
                  <a:cubicBezTo>
                    <a:pt x="504" y="667"/>
                    <a:pt x="572" y="636"/>
                    <a:pt x="644" y="636"/>
                  </a:cubicBezTo>
                  <a:cubicBezTo>
                    <a:pt x="748" y="636"/>
                    <a:pt x="859" y="702"/>
                    <a:pt x="965" y="709"/>
                  </a:cubicBezTo>
                  <a:cubicBezTo>
                    <a:pt x="1500" y="662"/>
                    <a:pt x="2024" y="626"/>
                    <a:pt x="2560" y="578"/>
                  </a:cubicBezTo>
                  <a:cubicBezTo>
                    <a:pt x="2631" y="531"/>
                    <a:pt x="2631" y="471"/>
                    <a:pt x="2572" y="423"/>
                  </a:cubicBezTo>
                  <a:lnTo>
                    <a:pt x="976" y="423"/>
                  </a:lnTo>
                  <a:cubicBezTo>
                    <a:pt x="941" y="423"/>
                    <a:pt x="904" y="425"/>
                    <a:pt x="868" y="425"/>
                  </a:cubicBezTo>
                  <a:cubicBezTo>
                    <a:pt x="725" y="425"/>
                    <a:pt x="595" y="402"/>
                    <a:pt x="595" y="173"/>
                  </a:cubicBezTo>
                  <a:cubicBezTo>
                    <a:pt x="625" y="54"/>
                    <a:pt x="580"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5"/>
            <p:cNvSpPr/>
            <p:nvPr/>
          </p:nvSpPr>
          <p:spPr>
            <a:xfrm>
              <a:off x="6013150" y="2572200"/>
              <a:ext cx="55475" cy="14775"/>
            </a:xfrm>
            <a:custGeom>
              <a:avLst/>
              <a:gdLst/>
              <a:ahLst/>
              <a:cxnLst/>
              <a:rect l="l" t="t" r="r" b="b"/>
              <a:pathLst>
                <a:path w="2219" h="591" extrusionOk="0">
                  <a:moveTo>
                    <a:pt x="285" y="0"/>
                  </a:moveTo>
                  <a:cubicBezTo>
                    <a:pt x="171" y="0"/>
                    <a:pt x="121" y="179"/>
                    <a:pt x="28" y="226"/>
                  </a:cubicBezTo>
                  <a:cubicBezTo>
                    <a:pt x="1" y="316"/>
                    <a:pt x="15" y="393"/>
                    <a:pt x="86" y="393"/>
                  </a:cubicBezTo>
                  <a:cubicBezTo>
                    <a:pt x="109" y="393"/>
                    <a:pt x="137" y="386"/>
                    <a:pt x="171" y="368"/>
                  </a:cubicBezTo>
                  <a:cubicBezTo>
                    <a:pt x="300" y="401"/>
                    <a:pt x="428" y="491"/>
                    <a:pt x="540" y="491"/>
                  </a:cubicBezTo>
                  <a:cubicBezTo>
                    <a:pt x="552" y="491"/>
                    <a:pt x="564" y="490"/>
                    <a:pt x="576" y="488"/>
                  </a:cubicBezTo>
                  <a:cubicBezTo>
                    <a:pt x="722" y="448"/>
                    <a:pt x="865" y="433"/>
                    <a:pt x="1006" y="433"/>
                  </a:cubicBezTo>
                  <a:cubicBezTo>
                    <a:pt x="1380" y="433"/>
                    <a:pt x="1740" y="540"/>
                    <a:pt x="2111" y="583"/>
                  </a:cubicBezTo>
                  <a:cubicBezTo>
                    <a:pt x="2124" y="588"/>
                    <a:pt x="2135" y="590"/>
                    <a:pt x="2145" y="590"/>
                  </a:cubicBezTo>
                  <a:cubicBezTo>
                    <a:pt x="2181" y="590"/>
                    <a:pt x="2200" y="558"/>
                    <a:pt x="2219" y="511"/>
                  </a:cubicBezTo>
                  <a:cubicBezTo>
                    <a:pt x="2179" y="324"/>
                    <a:pt x="2099" y="210"/>
                    <a:pt x="1931" y="210"/>
                  </a:cubicBezTo>
                  <a:cubicBezTo>
                    <a:pt x="1896" y="210"/>
                    <a:pt x="1857" y="215"/>
                    <a:pt x="1814" y="226"/>
                  </a:cubicBezTo>
                  <a:cubicBezTo>
                    <a:pt x="1743" y="242"/>
                    <a:pt x="1674" y="252"/>
                    <a:pt x="1608" y="252"/>
                  </a:cubicBezTo>
                  <a:cubicBezTo>
                    <a:pt x="1440" y="252"/>
                    <a:pt x="1287" y="192"/>
                    <a:pt x="1159" y="47"/>
                  </a:cubicBezTo>
                  <a:cubicBezTo>
                    <a:pt x="997" y="62"/>
                    <a:pt x="831" y="143"/>
                    <a:pt x="666" y="143"/>
                  </a:cubicBezTo>
                  <a:cubicBezTo>
                    <a:pt x="575" y="143"/>
                    <a:pt x="485" y="119"/>
                    <a:pt x="397" y="47"/>
                  </a:cubicBezTo>
                  <a:cubicBezTo>
                    <a:pt x="353" y="14"/>
                    <a:pt x="317"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5"/>
            <p:cNvSpPr/>
            <p:nvPr/>
          </p:nvSpPr>
          <p:spPr>
            <a:xfrm>
              <a:off x="5552475" y="2464175"/>
              <a:ext cx="59250" cy="11875"/>
            </a:xfrm>
            <a:custGeom>
              <a:avLst/>
              <a:gdLst/>
              <a:ahLst/>
              <a:cxnLst/>
              <a:rect l="l" t="t" r="r" b="b"/>
              <a:pathLst>
                <a:path w="2370" h="475" extrusionOk="0">
                  <a:moveTo>
                    <a:pt x="1200" y="1"/>
                  </a:moveTo>
                  <a:cubicBezTo>
                    <a:pt x="1062" y="1"/>
                    <a:pt x="924" y="18"/>
                    <a:pt x="786" y="70"/>
                  </a:cubicBezTo>
                  <a:cubicBezTo>
                    <a:pt x="736" y="104"/>
                    <a:pt x="679" y="114"/>
                    <a:pt x="618" y="114"/>
                  </a:cubicBezTo>
                  <a:cubicBezTo>
                    <a:pt x="526" y="114"/>
                    <a:pt x="425" y="90"/>
                    <a:pt x="328" y="90"/>
                  </a:cubicBezTo>
                  <a:cubicBezTo>
                    <a:pt x="203" y="90"/>
                    <a:pt x="84" y="131"/>
                    <a:pt x="0" y="320"/>
                  </a:cubicBezTo>
                  <a:cubicBezTo>
                    <a:pt x="726" y="368"/>
                    <a:pt x="1393" y="427"/>
                    <a:pt x="2084" y="475"/>
                  </a:cubicBezTo>
                  <a:cubicBezTo>
                    <a:pt x="2143" y="344"/>
                    <a:pt x="2227" y="248"/>
                    <a:pt x="2370" y="201"/>
                  </a:cubicBezTo>
                  <a:cubicBezTo>
                    <a:pt x="2310" y="106"/>
                    <a:pt x="2203" y="82"/>
                    <a:pt x="2084" y="82"/>
                  </a:cubicBezTo>
                  <a:lnTo>
                    <a:pt x="2084" y="70"/>
                  </a:lnTo>
                  <a:cubicBezTo>
                    <a:pt x="2054" y="94"/>
                    <a:pt x="2027" y="106"/>
                    <a:pt x="2000" y="106"/>
                  </a:cubicBezTo>
                  <a:cubicBezTo>
                    <a:pt x="1974" y="106"/>
                    <a:pt x="1947" y="94"/>
                    <a:pt x="1917" y="70"/>
                  </a:cubicBezTo>
                  <a:lnTo>
                    <a:pt x="1929" y="70"/>
                  </a:lnTo>
                  <a:cubicBezTo>
                    <a:pt x="1686" y="55"/>
                    <a:pt x="1443"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5"/>
            <p:cNvSpPr/>
            <p:nvPr/>
          </p:nvSpPr>
          <p:spPr>
            <a:xfrm>
              <a:off x="5703375" y="2579075"/>
              <a:ext cx="50025" cy="15750"/>
            </a:xfrm>
            <a:custGeom>
              <a:avLst/>
              <a:gdLst/>
              <a:ahLst/>
              <a:cxnLst/>
              <a:rect l="l" t="t" r="r" b="b"/>
              <a:pathLst>
                <a:path w="2001" h="630" extrusionOk="0">
                  <a:moveTo>
                    <a:pt x="678" y="0"/>
                  </a:moveTo>
                  <a:cubicBezTo>
                    <a:pt x="526" y="0"/>
                    <a:pt x="372" y="15"/>
                    <a:pt x="215" y="46"/>
                  </a:cubicBezTo>
                  <a:cubicBezTo>
                    <a:pt x="84" y="93"/>
                    <a:pt x="1" y="177"/>
                    <a:pt x="1" y="308"/>
                  </a:cubicBezTo>
                  <a:cubicBezTo>
                    <a:pt x="36" y="367"/>
                    <a:pt x="72" y="403"/>
                    <a:pt x="132" y="415"/>
                  </a:cubicBezTo>
                  <a:cubicBezTo>
                    <a:pt x="154" y="417"/>
                    <a:pt x="176" y="418"/>
                    <a:pt x="198" y="418"/>
                  </a:cubicBezTo>
                  <a:cubicBezTo>
                    <a:pt x="222" y="418"/>
                    <a:pt x="245" y="417"/>
                    <a:pt x="269" y="417"/>
                  </a:cubicBezTo>
                  <a:cubicBezTo>
                    <a:pt x="341" y="417"/>
                    <a:pt x="411" y="423"/>
                    <a:pt x="477" y="474"/>
                  </a:cubicBezTo>
                  <a:lnTo>
                    <a:pt x="632" y="474"/>
                  </a:lnTo>
                  <a:cubicBezTo>
                    <a:pt x="703" y="439"/>
                    <a:pt x="778" y="412"/>
                    <a:pt x="850" y="412"/>
                  </a:cubicBezTo>
                  <a:cubicBezTo>
                    <a:pt x="923" y="412"/>
                    <a:pt x="995" y="439"/>
                    <a:pt x="1060" y="510"/>
                  </a:cubicBezTo>
                  <a:cubicBezTo>
                    <a:pt x="1298" y="534"/>
                    <a:pt x="1537" y="582"/>
                    <a:pt x="1775" y="629"/>
                  </a:cubicBezTo>
                  <a:cubicBezTo>
                    <a:pt x="1846" y="605"/>
                    <a:pt x="1894" y="570"/>
                    <a:pt x="1906" y="510"/>
                  </a:cubicBezTo>
                  <a:lnTo>
                    <a:pt x="1965" y="486"/>
                  </a:lnTo>
                  <a:cubicBezTo>
                    <a:pt x="2001" y="427"/>
                    <a:pt x="1989" y="391"/>
                    <a:pt x="1929" y="344"/>
                  </a:cubicBezTo>
                  <a:cubicBezTo>
                    <a:pt x="1532" y="123"/>
                    <a:pt x="1115" y="0"/>
                    <a:pt x="6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5"/>
            <p:cNvSpPr/>
            <p:nvPr/>
          </p:nvSpPr>
          <p:spPr>
            <a:xfrm>
              <a:off x="5965325" y="2484375"/>
              <a:ext cx="46150" cy="13700"/>
            </a:xfrm>
            <a:custGeom>
              <a:avLst/>
              <a:gdLst/>
              <a:ahLst/>
              <a:cxnLst/>
              <a:rect l="l" t="t" r="r" b="b"/>
              <a:pathLst>
                <a:path w="1846" h="548" extrusionOk="0">
                  <a:moveTo>
                    <a:pt x="919" y="0"/>
                  </a:moveTo>
                  <a:cubicBezTo>
                    <a:pt x="859" y="0"/>
                    <a:pt x="802" y="19"/>
                    <a:pt x="750" y="71"/>
                  </a:cubicBezTo>
                  <a:cubicBezTo>
                    <a:pt x="695" y="119"/>
                    <a:pt x="641" y="137"/>
                    <a:pt x="588" y="137"/>
                  </a:cubicBezTo>
                  <a:cubicBezTo>
                    <a:pt x="443" y="137"/>
                    <a:pt x="306" y="5"/>
                    <a:pt x="182" y="5"/>
                  </a:cubicBezTo>
                  <a:cubicBezTo>
                    <a:pt x="127" y="5"/>
                    <a:pt x="74" y="31"/>
                    <a:pt x="24" y="107"/>
                  </a:cubicBezTo>
                  <a:cubicBezTo>
                    <a:pt x="0" y="250"/>
                    <a:pt x="95" y="322"/>
                    <a:pt x="179" y="405"/>
                  </a:cubicBezTo>
                  <a:lnTo>
                    <a:pt x="357" y="548"/>
                  </a:lnTo>
                  <a:cubicBezTo>
                    <a:pt x="445" y="497"/>
                    <a:pt x="532" y="441"/>
                    <a:pt x="617" y="441"/>
                  </a:cubicBezTo>
                  <a:cubicBezTo>
                    <a:pt x="670" y="441"/>
                    <a:pt x="723" y="464"/>
                    <a:pt x="774" y="524"/>
                  </a:cubicBezTo>
                  <a:cubicBezTo>
                    <a:pt x="1107" y="524"/>
                    <a:pt x="1453" y="548"/>
                    <a:pt x="1774" y="548"/>
                  </a:cubicBezTo>
                  <a:cubicBezTo>
                    <a:pt x="1846" y="286"/>
                    <a:pt x="1584" y="250"/>
                    <a:pt x="1477" y="131"/>
                  </a:cubicBezTo>
                  <a:cubicBezTo>
                    <a:pt x="1462" y="133"/>
                    <a:pt x="1448" y="134"/>
                    <a:pt x="1433" y="134"/>
                  </a:cubicBezTo>
                  <a:cubicBezTo>
                    <a:pt x="1260" y="134"/>
                    <a:pt x="1079" y="0"/>
                    <a:pt x="9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5"/>
            <p:cNvSpPr/>
            <p:nvPr/>
          </p:nvSpPr>
          <p:spPr>
            <a:xfrm>
              <a:off x="5966500" y="2429575"/>
              <a:ext cx="59275" cy="13875"/>
            </a:xfrm>
            <a:custGeom>
              <a:avLst/>
              <a:gdLst/>
              <a:ahLst/>
              <a:cxnLst/>
              <a:rect l="l" t="t" r="r" b="b"/>
              <a:pathLst>
                <a:path w="2371" h="555" extrusionOk="0">
                  <a:moveTo>
                    <a:pt x="323" y="1"/>
                  </a:moveTo>
                  <a:cubicBezTo>
                    <a:pt x="215" y="1"/>
                    <a:pt x="108" y="4"/>
                    <a:pt x="1" y="13"/>
                  </a:cubicBezTo>
                  <a:cubicBezTo>
                    <a:pt x="60" y="97"/>
                    <a:pt x="108" y="204"/>
                    <a:pt x="156" y="299"/>
                  </a:cubicBezTo>
                  <a:cubicBezTo>
                    <a:pt x="191" y="335"/>
                    <a:pt x="251" y="358"/>
                    <a:pt x="310" y="358"/>
                  </a:cubicBezTo>
                  <a:cubicBezTo>
                    <a:pt x="343" y="354"/>
                    <a:pt x="374" y="351"/>
                    <a:pt x="406" y="351"/>
                  </a:cubicBezTo>
                  <a:cubicBezTo>
                    <a:pt x="525" y="351"/>
                    <a:pt x="638" y="385"/>
                    <a:pt x="751" y="442"/>
                  </a:cubicBezTo>
                  <a:cubicBezTo>
                    <a:pt x="977" y="525"/>
                    <a:pt x="1212" y="555"/>
                    <a:pt x="1450" y="555"/>
                  </a:cubicBezTo>
                  <a:cubicBezTo>
                    <a:pt x="1689" y="555"/>
                    <a:pt x="1930" y="525"/>
                    <a:pt x="2168" y="489"/>
                  </a:cubicBezTo>
                  <a:cubicBezTo>
                    <a:pt x="2299" y="394"/>
                    <a:pt x="2370" y="311"/>
                    <a:pt x="2311" y="144"/>
                  </a:cubicBezTo>
                  <a:cubicBezTo>
                    <a:pt x="2263" y="120"/>
                    <a:pt x="2239" y="61"/>
                    <a:pt x="2203" y="61"/>
                  </a:cubicBezTo>
                  <a:cubicBezTo>
                    <a:pt x="2079" y="73"/>
                    <a:pt x="1953" y="78"/>
                    <a:pt x="1828" y="78"/>
                  </a:cubicBezTo>
                  <a:cubicBezTo>
                    <a:pt x="1328" y="78"/>
                    <a:pt x="822"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5"/>
            <p:cNvSpPr/>
            <p:nvPr/>
          </p:nvSpPr>
          <p:spPr>
            <a:xfrm>
              <a:off x="5389050" y="2448050"/>
              <a:ext cx="68775" cy="10400"/>
            </a:xfrm>
            <a:custGeom>
              <a:avLst/>
              <a:gdLst/>
              <a:ahLst/>
              <a:cxnLst/>
              <a:rect l="l" t="t" r="r" b="b"/>
              <a:pathLst>
                <a:path w="2751" h="416" extrusionOk="0">
                  <a:moveTo>
                    <a:pt x="1" y="0"/>
                  </a:moveTo>
                  <a:cubicBezTo>
                    <a:pt x="59" y="117"/>
                    <a:pt x="164" y="135"/>
                    <a:pt x="275" y="135"/>
                  </a:cubicBezTo>
                  <a:cubicBezTo>
                    <a:pt x="322" y="135"/>
                    <a:pt x="371" y="131"/>
                    <a:pt x="417" y="131"/>
                  </a:cubicBezTo>
                  <a:cubicBezTo>
                    <a:pt x="584" y="155"/>
                    <a:pt x="751" y="120"/>
                    <a:pt x="846" y="286"/>
                  </a:cubicBezTo>
                  <a:cubicBezTo>
                    <a:pt x="1107" y="390"/>
                    <a:pt x="1372" y="416"/>
                    <a:pt x="1637" y="416"/>
                  </a:cubicBezTo>
                  <a:cubicBezTo>
                    <a:pt x="1905" y="416"/>
                    <a:pt x="2173" y="389"/>
                    <a:pt x="2437" y="389"/>
                  </a:cubicBezTo>
                  <a:cubicBezTo>
                    <a:pt x="2542" y="389"/>
                    <a:pt x="2647" y="393"/>
                    <a:pt x="2751" y="405"/>
                  </a:cubicBezTo>
                  <a:cubicBezTo>
                    <a:pt x="1858" y="108"/>
                    <a:pt x="94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5"/>
            <p:cNvSpPr/>
            <p:nvPr/>
          </p:nvSpPr>
          <p:spPr>
            <a:xfrm>
              <a:off x="5908750" y="2559375"/>
              <a:ext cx="45275" cy="16575"/>
            </a:xfrm>
            <a:custGeom>
              <a:avLst/>
              <a:gdLst/>
              <a:ahLst/>
              <a:cxnLst/>
              <a:rect l="l" t="t" r="r" b="b"/>
              <a:pathLst>
                <a:path w="1811" h="663" extrusionOk="0">
                  <a:moveTo>
                    <a:pt x="311" y="0"/>
                  </a:moveTo>
                  <a:cubicBezTo>
                    <a:pt x="239" y="24"/>
                    <a:pt x="203" y="72"/>
                    <a:pt x="168" y="131"/>
                  </a:cubicBezTo>
                  <a:cubicBezTo>
                    <a:pt x="168" y="262"/>
                    <a:pt x="120" y="381"/>
                    <a:pt x="1" y="441"/>
                  </a:cubicBezTo>
                  <a:cubicBezTo>
                    <a:pt x="248" y="473"/>
                    <a:pt x="485" y="563"/>
                    <a:pt x="748" y="563"/>
                  </a:cubicBezTo>
                  <a:cubicBezTo>
                    <a:pt x="776" y="563"/>
                    <a:pt x="805" y="562"/>
                    <a:pt x="834" y="560"/>
                  </a:cubicBezTo>
                  <a:cubicBezTo>
                    <a:pt x="851" y="559"/>
                    <a:pt x="868" y="558"/>
                    <a:pt x="885" y="558"/>
                  </a:cubicBezTo>
                  <a:cubicBezTo>
                    <a:pt x="1114" y="558"/>
                    <a:pt x="1332" y="662"/>
                    <a:pt x="1556" y="662"/>
                  </a:cubicBezTo>
                  <a:cubicBezTo>
                    <a:pt x="1640" y="662"/>
                    <a:pt x="1725" y="648"/>
                    <a:pt x="1811" y="608"/>
                  </a:cubicBezTo>
                  <a:cubicBezTo>
                    <a:pt x="1811" y="548"/>
                    <a:pt x="1787" y="489"/>
                    <a:pt x="1763" y="441"/>
                  </a:cubicBezTo>
                  <a:cubicBezTo>
                    <a:pt x="1715" y="405"/>
                    <a:pt x="1668" y="358"/>
                    <a:pt x="1632" y="322"/>
                  </a:cubicBezTo>
                  <a:cubicBezTo>
                    <a:pt x="1572" y="195"/>
                    <a:pt x="1499" y="148"/>
                    <a:pt x="1408" y="148"/>
                  </a:cubicBezTo>
                  <a:cubicBezTo>
                    <a:pt x="1354" y="148"/>
                    <a:pt x="1294" y="164"/>
                    <a:pt x="1227" y="191"/>
                  </a:cubicBezTo>
                  <a:cubicBezTo>
                    <a:pt x="1169" y="220"/>
                    <a:pt x="1119" y="233"/>
                    <a:pt x="1077" y="233"/>
                  </a:cubicBezTo>
                  <a:cubicBezTo>
                    <a:pt x="965" y="233"/>
                    <a:pt x="908" y="139"/>
                    <a:pt x="882" y="0"/>
                  </a:cubicBezTo>
                  <a:lnTo>
                    <a:pt x="620" y="0"/>
                  </a:lnTo>
                  <a:cubicBezTo>
                    <a:pt x="620" y="12"/>
                    <a:pt x="584" y="12"/>
                    <a:pt x="561" y="24"/>
                  </a:cubicBezTo>
                  <a:cubicBezTo>
                    <a:pt x="550" y="31"/>
                    <a:pt x="539" y="34"/>
                    <a:pt x="527" y="34"/>
                  </a:cubicBezTo>
                  <a:cubicBezTo>
                    <a:pt x="499" y="34"/>
                    <a:pt x="470" y="17"/>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5"/>
            <p:cNvSpPr/>
            <p:nvPr/>
          </p:nvSpPr>
          <p:spPr>
            <a:xfrm>
              <a:off x="5334000" y="2491525"/>
              <a:ext cx="55375" cy="12350"/>
            </a:xfrm>
            <a:custGeom>
              <a:avLst/>
              <a:gdLst/>
              <a:ahLst/>
              <a:cxnLst/>
              <a:rect l="l" t="t" r="r" b="b"/>
              <a:pathLst>
                <a:path w="2215" h="494" extrusionOk="0">
                  <a:moveTo>
                    <a:pt x="677" y="1"/>
                  </a:moveTo>
                  <a:cubicBezTo>
                    <a:pt x="513" y="1"/>
                    <a:pt x="350" y="31"/>
                    <a:pt x="191" y="119"/>
                  </a:cubicBezTo>
                  <a:cubicBezTo>
                    <a:pt x="191" y="238"/>
                    <a:pt x="0" y="250"/>
                    <a:pt x="60" y="405"/>
                  </a:cubicBezTo>
                  <a:cubicBezTo>
                    <a:pt x="107" y="417"/>
                    <a:pt x="167" y="417"/>
                    <a:pt x="214" y="428"/>
                  </a:cubicBezTo>
                  <a:cubicBezTo>
                    <a:pt x="460" y="480"/>
                    <a:pt x="710" y="493"/>
                    <a:pt x="962" y="493"/>
                  </a:cubicBezTo>
                  <a:cubicBezTo>
                    <a:pt x="1255" y="493"/>
                    <a:pt x="1549" y="475"/>
                    <a:pt x="1842" y="475"/>
                  </a:cubicBezTo>
                  <a:cubicBezTo>
                    <a:pt x="1883" y="475"/>
                    <a:pt x="1924" y="475"/>
                    <a:pt x="1965" y="476"/>
                  </a:cubicBezTo>
                  <a:cubicBezTo>
                    <a:pt x="2215" y="333"/>
                    <a:pt x="2036" y="226"/>
                    <a:pt x="1917" y="119"/>
                  </a:cubicBezTo>
                  <a:cubicBezTo>
                    <a:pt x="1857" y="119"/>
                    <a:pt x="1822" y="143"/>
                    <a:pt x="1774" y="143"/>
                  </a:cubicBezTo>
                  <a:cubicBezTo>
                    <a:pt x="1774" y="155"/>
                    <a:pt x="1762" y="155"/>
                    <a:pt x="1726" y="166"/>
                  </a:cubicBezTo>
                  <a:cubicBezTo>
                    <a:pt x="1720" y="170"/>
                    <a:pt x="1713" y="171"/>
                    <a:pt x="1705" y="171"/>
                  </a:cubicBezTo>
                  <a:cubicBezTo>
                    <a:pt x="1684" y="171"/>
                    <a:pt x="1661" y="160"/>
                    <a:pt x="1643" y="143"/>
                  </a:cubicBezTo>
                  <a:cubicBezTo>
                    <a:pt x="1327" y="119"/>
                    <a:pt x="1000" y="1"/>
                    <a:pt x="6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5"/>
            <p:cNvSpPr/>
            <p:nvPr/>
          </p:nvSpPr>
          <p:spPr>
            <a:xfrm>
              <a:off x="5276250" y="2533050"/>
              <a:ext cx="61025" cy="13025"/>
            </a:xfrm>
            <a:custGeom>
              <a:avLst/>
              <a:gdLst/>
              <a:ahLst/>
              <a:cxnLst/>
              <a:rect l="l" t="t" r="r" b="b"/>
              <a:pathLst>
                <a:path w="2441" h="521" extrusionOk="0">
                  <a:moveTo>
                    <a:pt x="1161" y="0"/>
                  </a:moveTo>
                  <a:cubicBezTo>
                    <a:pt x="910" y="0"/>
                    <a:pt x="657" y="17"/>
                    <a:pt x="405" y="77"/>
                  </a:cubicBezTo>
                  <a:cubicBezTo>
                    <a:pt x="381" y="85"/>
                    <a:pt x="357" y="88"/>
                    <a:pt x="332" y="88"/>
                  </a:cubicBezTo>
                  <a:cubicBezTo>
                    <a:pt x="245" y="88"/>
                    <a:pt x="152" y="48"/>
                    <a:pt x="60" y="29"/>
                  </a:cubicBezTo>
                  <a:lnTo>
                    <a:pt x="60" y="29"/>
                  </a:lnTo>
                  <a:cubicBezTo>
                    <a:pt x="0" y="232"/>
                    <a:pt x="107" y="351"/>
                    <a:pt x="262" y="422"/>
                  </a:cubicBezTo>
                  <a:cubicBezTo>
                    <a:pt x="491" y="506"/>
                    <a:pt x="728" y="520"/>
                    <a:pt x="968" y="520"/>
                  </a:cubicBezTo>
                  <a:cubicBezTo>
                    <a:pt x="1097" y="520"/>
                    <a:pt x="1228" y="516"/>
                    <a:pt x="1358" y="516"/>
                  </a:cubicBezTo>
                  <a:cubicBezTo>
                    <a:pt x="1402" y="516"/>
                    <a:pt x="1445" y="516"/>
                    <a:pt x="1488" y="518"/>
                  </a:cubicBezTo>
                  <a:cubicBezTo>
                    <a:pt x="1774" y="506"/>
                    <a:pt x="2072" y="506"/>
                    <a:pt x="2346" y="363"/>
                  </a:cubicBezTo>
                  <a:cubicBezTo>
                    <a:pt x="2441" y="244"/>
                    <a:pt x="2429" y="149"/>
                    <a:pt x="2358" y="29"/>
                  </a:cubicBezTo>
                  <a:lnTo>
                    <a:pt x="2358" y="29"/>
                  </a:lnTo>
                  <a:cubicBezTo>
                    <a:pt x="2301" y="32"/>
                    <a:pt x="2244" y="32"/>
                    <a:pt x="2188" y="32"/>
                  </a:cubicBezTo>
                  <a:cubicBezTo>
                    <a:pt x="1848" y="32"/>
                    <a:pt x="1505" y="0"/>
                    <a:pt x="1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35"/>
            <p:cNvSpPr/>
            <p:nvPr/>
          </p:nvSpPr>
          <p:spPr>
            <a:xfrm>
              <a:off x="6127750" y="2463775"/>
              <a:ext cx="47150" cy="13050"/>
            </a:xfrm>
            <a:custGeom>
              <a:avLst/>
              <a:gdLst/>
              <a:ahLst/>
              <a:cxnLst/>
              <a:rect l="l" t="t" r="r" b="b"/>
              <a:pathLst>
                <a:path w="1886" h="522" extrusionOk="0">
                  <a:moveTo>
                    <a:pt x="1001" y="1"/>
                  </a:moveTo>
                  <a:cubicBezTo>
                    <a:pt x="720" y="1"/>
                    <a:pt x="450" y="111"/>
                    <a:pt x="171" y="217"/>
                  </a:cubicBezTo>
                  <a:cubicBezTo>
                    <a:pt x="138" y="203"/>
                    <a:pt x="112" y="197"/>
                    <a:pt x="90" y="197"/>
                  </a:cubicBezTo>
                  <a:cubicBezTo>
                    <a:pt x="15" y="197"/>
                    <a:pt x="0" y="270"/>
                    <a:pt x="28" y="372"/>
                  </a:cubicBezTo>
                  <a:cubicBezTo>
                    <a:pt x="327" y="478"/>
                    <a:pt x="642" y="521"/>
                    <a:pt x="953" y="521"/>
                  </a:cubicBezTo>
                  <a:cubicBezTo>
                    <a:pt x="1026" y="521"/>
                    <a:pt x="1099" y="519"/>
                    <a:pt x="1171" y="514"/>
                  </a:cubicBezTo>
                  <a:cubicBezTo>
                    <a:pt x="1254" y="385"/>
                    <a:pt x="1373" y="370"/>
                    <a:pt x="1490" y="370"/>
                  </a:cubicBezTo>
                  <a:cubicBezTo>
                    <a:pt x="1523" y="370"/>
                    <a:pt x="1556" y="372"/>
                    <a:pt x="1588" y="372"/>
                  </a:cubicBezTo>
                  <a:cubicBezTo>
                    <a:pt x="1778" y="372"/>
                    <a:pt x="1873" y="264"/>
                    <a:pt x="1885" y="86"/>
                  </a:cubicBezTo>
                  <a:lnTo>
                    <a:pt x="1885" y="86"/>
                  </a:lnTo>
                  <a:cubicBezTo>
                    <a:pt x="1785" y="95"/>
                    <a:pt x="1657" y="153"/>
                    <a:pt x="1570" y="153"/>
                  </a:cubicBezTo>
                  <a:cubicBezTo>
                    <a:pt x="1544" y="153"/>
                    <a:pt x="1521" y="147"/>
                    <a:pt x="1504" y="133"/>
                  </a:cubicBezTo>
                  <a:cubicBezTo>
                    <a:pt x="1330" y="38"/>
                    <a:pt x="1163" y="1"/>
                    <a:pt x="1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35"/>
            <p:cNvSpPr/>
            <p:nvPr/>
          </p:nvSpPr>
          <p:spPr>
            <a:xfrm>
              <a:off x="5542750" y="2580250"/>
              <a:ext cx="55575" cy="11125"/>
            </a:xfrm>
            <a:custGeom>
              <a:avLst/>
              <a:gdLst/>
              <a:ahLst/>
              <a:cxnLst/>
              <a:rect l="l" t="t" r="r" b="b"/>
              <a:pathLst>
                <a:path w="2223" h="445" extrusionOk="0">
                  <a:moveTo>
                    <a:pt x="301" y="0"/>
                  </a:moveTo>
                  <a:cubicBezTo>
                    <a:pt x="205" y="0"/>
                    <a:pt x="115" y="11"/>
                    <a:pt x="20" y="11"/>
                  </a:cubicBezTo>
                  <a:cubicBezTo>
                    <a:pt x="1" y="210"/>
                    <a:pt x="100" y="225"/>
                    <a:pt x="210" y="225"/>
                  </a:cubicBezTo>
                  <a:cubicBezTo>
                    <a:pt x="230" y="225"/>
                    <a:pt x="250" y="225"/>
                    <a:pt x="269" y="225"/>
                  </a:cubicBezTo>
                  <a:cubicBezTo>
                    <a:pt x="344" y="225"/>
                    <a:pt x="414" y="232"/>
                    <a:pt x="449" y="297"/>
                  </a:cubicBezTo>
                  <a:cubicBezTo>
                    <a:pt x="568" y="308"/>
                    <a:pt x="687" y="320"/>
                    <a:pt x="746" y="439"/>
                  </a:cubicBezTo>
                  <a:cubicBezTo>
                    <a:pt x="794" y="443"/>
                    <a:pt x="842" y="445"/>
                    <a:pt x="890" y="445"/>
                  </a:cubicBezTo>
                  <a:cubicBezTo>
                    <a:pt x="1180" y="445"/>
                    <a:pt x="1469" y="388"/>
                    <a:pt x="1759" y="388"/>
                  </a:cubicBezTo>
                  <a:cubicBezTo>
                    <a:pt x="1898" y="388"/>
                    <a:pt x="2036" y="401"/>
                    <a:pt x="2175" y="439"/>
                  </a:cubicBezTo>
                  <a:cubicBezTo>
                    <a:pt x="2223" y="404"/>
                    <a:pt x="2223" y="344"/>
                    <a:pt x="2175" y="297"/>
                  </a:cubicBezTo>
                  <a:lnTo>
                    <a:pt x="2175" y="11"/>
                  </a:lnTo>
                  <a:cubicBezTo>
                    <a:pt x="1841" y="46"/>
                    <a:pt x="1506" y="85"/>
                    <a:pt x="1169" y="85"/>
                  </a:cubicBezTo>
                  <a:cubicBezTo>
                    <a:pt x="930" y="85"/>
                    <a:pt x="691" y="65"/>
                    <a:pt x="449" y="11"/>
                  </a:cubicBezTo>
                  <a:cubicBezTo>
                    <a:pt x="397" y="3"/>
                    <a:pt x="348"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5"/>
            <p:cNvSpPr/>
            <p:nvPr/>
          </p:nvSpPr>
          <p:spPr>
            <a:xfrm>
              <a:off x="5513175" y="2607475"/>
              <a:ext cx="57475" cy="12200"/>
            </a:xfrm>
            <a:custGeom>
              <a:avLst/>
              <a:gdLst/>
              <a:ahLst/>
              <a:cxnLst/>
              <a:rect l="l" t="t" r="r" b="b"/>
              <a:pathLst>
                <a:path w="2299" h="488" extrusionOk="0">
                  <a:moveTo>
                    <a:pt x="293" y="1"/>
                  </a:moveTo>
                  <a:cubicBezTo>
                    <a:pt x="225" y="1"/>
                    <a:pt x="158" y="12"/>
                    <a:pt x="96" y="29"/>
                  </a:cubicBezTo>
                  <a:cubicBezTo>
                    <a:pt x="24" y="89"/>
                    <a:pt x="1" y="148"/>
                    <a:pt x="60" y="220"/>
                  </a:cubicBezTo>
                  <a:cubicBezTo>
                    <a:pt x="85" y="228"/>
                    <a:pt x="111" y="236"/>
                    <a:pt x="136" y="236"/>
                  </a:cubicBezTo>
                  <a:cubicBezTo>
                    <a:pt x="146" y="236"/>
                    <a:pt x="157" y="235"/>
                    <a:pt x="167" y="231"/>
                  </a:cubicBezTo>
                  <a:cubicBezTo>
                    <a:pt x="322" y="327"/>
                    <a:pt x="501" y="231"/>
                    <a:pt x="632" y="339"/>
                  </a:cubicBezTo>
                  <a:cubicBezTo>
                    <a:pt x="1028" y="438"/>
                    <a:pt x="1425" y="487"/>
                    <a:pt x="1829" y="487"/>
                  </a:cubicBezTo>
                  <a:cubicBezTo>
                    <a:pt x="1910" y="487"/>
                    <a:pt x="1991" y="485"/>
                    <a:pt x="2072" y="481"/>
                  </a:cubicBezTo>
                  <a:cubicBezTo>
                    <a:pt x="2144" y="410"/>
                    <a:pt x="2298" y="386"/>
                    <a:pt x="2215" y="220"/>
                  </a:cubicBezTo>
                  <a:cubicBezTo>
                    <a:pt x="1977" y="172"/>
                    <a:pt x="1739" y="112"/>
                    <a:pt x="1501" y="65"/>
                  </a:cubicBezTo>
                  <a:cubicBezTo>
                    <a:pt x="1422" y="88"/>
                    <a:pt x="1343" y="96"/>
                    <a:pt x="1265" y="96"/>
                  </a:cubicBezTo>
                  <a:cubicBezTo>
                    <a:pt x="1066" y="96"/>
                    <a:pt x="867" y="44"/>
                    <a:pt x="663" y="44"/>
                  </a:cubicBezTo>
                  <a:cubicBezTo>
                    <a:pt x="617" y="44"/>
                    <a:pt x="571" y="46"/>
                    <a:pt x="524" y="53"/>
                  </a:cubicBezTo>
                  <a:cubicBezTo>
                    <a:pt x="449" y="15"/>
                    <a:pt x="370"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5"/>
            <p:cNvSpPr/>
            <p:nvPr/>
          </p:nvSpPr>
          <p:spPr>
            <a:xfrm>
              <a:off x="5210175" y="2419175"/>
              <a:ext cx="19050" cy="64625"/>
            </a:xfrm>
            <a:custGeom>
              <a:avLst/>
              <a:gdLst/>
              <a:ahLst/>
              <a:cxnLst/>
              <a:rect l="l" t="t" r="r" b="b"/>
              <a:pathLst>
                <a:path w="762" h="2585" extrusionOk="0">
                  <a:moveTo>
                    <a:pt x="310" y="1"/>
                  </a:moveTo>
                  <a:cubicBezTo>
                    <a:pt x="0" y="310"/>
                    <a:pt x="191" y="715"/>
                    <a:pt x="131" y="1060"/>
                  </a:cubicBezTo>
                  <a:cubicBezTo>
                    <a:pt x="131" y="1406"/>
                    <a:pt x="119" y="1763"/>
                    <a:pt x="131" y="2120"/>
                  </a:cubicBezTo>
                  <a:cubicBezTo>
                    <a:pt x="131" y="2322"/>
                    <a:pt x="83" y="2584"/>
                    <a:pt x="417" y="2584"/>
                  </a:cubicBezTo>
                  <a:cubicBezTo>
                    <a:pt x="536" y="2513"/>
                    <a:pt x="524" y="2394"/>
                    <a:pt x="560" y="2287"/>
                  </a:cubicBezTo>
                  <a:cubicBezTo>
                    <a:pt x="607" y="2239"/>
                    <a:pt x="619" y="2179"/>
                    <a:pt x="595" y="2156"/>
                  </a:cubicBezTo>
                  <a:cubicBezTo>
                    <a:pt x="512" y="1977"/>
                    <a:pt x="595" y="1798"/>
                    <a:pt x="619" y="1620"/>
                  </a:cubicBezTo>
                  <a:cubicBezTo>
                    <a:pt x="619" y="1513"/>
                    <a:pt x="619" y="1417"/>
                    <a:pt x="655" y="1322"/>
                  </a:cubicBezTo>
                  <a:cubicBezTo>
                    <a:pt x="714" y="1060"/>
                    <a:pt x="762" y="810"/>
                    <a:pt x="560" y="584"/>
                  </a:cubicBezTo>
                  <a:lnTo>
                    <a:pt x="536" y="524"/>
                  </a:lnTo>
                  <a:lnTo>
                    <a:pt x="548" y="465"/>
                  </a:lnTo>
                  <a:cubicBezTo>
                    <a:pt x="393" y="334"/>
                    <a:pt x="643" y="24"/>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5"/>
            <p:cNvSpPr/>
            <p:nvPr/>
          </p:nvSpPr>
          <p:spPr>
            <a:xfrm>
              <a:off x="5324475" y="2396850"/>
              <a:ext cx="71750" cy="7925"/>
            </a:xfrm>
            <a:custGeom>
              <a:avLst/>
              <a:gdLst/>
              <a:ahLst/>
              <a:cxnLst/>
              <a:rect l="l" t="t" r="r" b="b"/>
              <a:pathLst>
                <a:path w="2870" h="317" extrusionOk="0">
                  <a:moveTo>
                    <a:pt x="1492" y="0"/>
                  </a:moveTo>
                  <a:cubicBezTo>
                    <a:pt x="999" y="0"/>
                    <a:pt x="505" y="44"/>
                    <a:pt x="12" y="155"/>
                  </a:cubicBezTo>
                  <a:cubicBezTo>
                    <a:pt x="0" y="215"/>
                    <a:pt x="0" y="263"/>
                    <a:pt x="0" y="310"/>
                  </a:cubicBezTo>
                  <a:cubicBezTo>
                    <a:pt x="87" y="314"/>
                    <a:pt x="174" y="316"/>
                    <a:pt x="262" y="316"/>
                  </a:cubicBezTo>
                  <a:cubicBezTo>
                    <a:pt x="1137" y="316"/>
                    <a:pt x="2003" y="118"/>
                    <a:pt x="2869" y="96"/>
                  </a:cubicBezTo>
                  <a:cubicBezTo>
                    <a:pt x="2410" y="38"/>
                    <a:pt x="1951" y="0"/>
                    <a:pt x="1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5"/>
            <p:cNvSpPr/>
            <p:nvPr/>
          </p:nvSpPr>
          <p:spPr>
            <a:xfrm>
              <a:off x="6079625" y="2577225"/>
              <a:ext cx="43175" cy="14400"/>
            </a:xfrm>
            <a:custGeom>
              <a:avLst/>
              <a:gdLst/>
              <a:ahLst/>
              <a:cxnLst/>
              <a:rect l="l" t="t" r="r" b="b"/>
              <a:pathLst>
                <a:path w="1727" h="576" extrusionOk="0">
                  <a:moveTo>
                    <a:pt x="60" y="1"/>
                  </a:moveTo>
                  <a:cubicBezTo>
                    <a:pt x="12" y="48"/>
                    <a:pt x="0" y="84"/>
                    <a:pt x="12" y="144"/>
                  </a:cubicBezTo>
                  <a:cubicBezTo>
                    <a:pt x="60" y="239"/>
                    <a:pt x="131" y="275"/>
                    <a:pt x="226" y="298"/>
                  </a:cubicBezTo>
                  <a:cubicBezTo>
                    <a:pt x="370" y="527"/>
                    <a:pt x="587" y="575"/>
                    <a:pt x="811" y="575"/>
                  </a:cubicBezTo>
                  <a:cubicBezTo>
                    <a:pt x="902" y="575"/>
                    <a:pt x="994" y="567"/>
                    <a:pt x="1084" y="560"/>
                  </a:cubicBezTo>
                  <a:cubicBezTo>
                    <a:pt x="1144" y="500"/>
                    <a:pt x="1204" y="478"/>
                    <a:pt x="1263" y="478"/>
                  </a:cubicBezTo>
                  <a:cubicBezTo>
                    <a:pt x="1343" y="478"/>
                    <a:pt x="1420" y="519"/>
                    <a:pt x="1488" y="560"/>
                  </a:cubicBezTo>
                  <a:cubicBezTo>
                    <a:pt x="1548" y="513"/>
                    <a:pt x="1596" y="453"/>
                    <a:pt x="1631" y="418"/>
                  </a:cubicBezTo>
                  <a:cubicBezTo>
                    <a:pt x="1727" y="322"/>
                    <a:pt x="1727" y="227"/>
                    <a:pt x="1631" y="132"/>
                  </a:cubicBezTo>
                  <a:cubicBezTo>
                    <a:pt x="1601" y="132"/>
                    <a:pt x="1571" y="133"/>
                    <a:pt x="1540" y="133"/>
                  </a:cubicBezTo>
                  <a:cubicBezTo>
                    <a:pt x="1047" y="133"/>
                    <a:pt x="553" y="4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5"/>
            <p:cNvSpPr/>
            <p:nvPr/>
          </p:nvSpPr>
          <p:spPr>
            <a:xfrm>
              <a:off x="5496500" y="2552125"/>
              <a:ext cx="57775" cy="11125"/>
            </a:xfrm>
            <a:custGeom>
              <a:avLst/>
              <a:gdLst/>
              <a:ahLst/>
              <a:cxnLst/>
              <a:rect l="l" t="t" r="r" b="b"/>
              <a:pathLst>
                <a:path w="2311" h="445" extrusionOk="0">
                  <a:moveTo>
                    <a:pt x="1039" y="0"/>
                  </a:moveTo>
                  <a:cubicBezTo>
                    <a:pt x="863" y="0"/>
                    <a:pt x="717" y="114"/>
                    <a:pt x="596" y="279"/>
                  </a:cubicBezTo>
                  <a:cubicBezTo>
                    <a:pt x="406" y="279"/>
                    <a:pt x="203" y="290"/>
                    <a:pt x="1" y="290"/>
                  </a:cubicBezTo>
                  <a:cubicBezTo>
                    <a:pt x="310" y="414"/>
                    <a:pt x="624" y="444"/>
                    <a:pt x="950" y="444"/>
                  </a:cubicBezTo>
                  <a:cubicBezTo>
                    <a:pt x="1256" y="444"/>
                    <a:pt x="1573" y="418"/>
                    <a:pt x="1907" y="418"/>
                  </a:cubicBezTo>
                  <a:cubicBezTo>
                    <a:pt x="2039" y="418"/>
                    <a:pt x="2173" y="422"/>
                    <a:pt x="2311" y="433"/>
                  </a:cubicBezTo>
                  <a:cubicBezTo>
                    <a:pt x="2073" y="279"/>
                    <a:pt x="1965" y="219"/>
                    <a:pt x="1882" y="136"/>
                  </a:cubicBezTo>
                  <a:cubicBezTo>
                    <a:pt x="1668" y="124"/>
                    <a:pt x="1465" y="136"/>
                    <a:pt x="1251" y="52"/>
                  </a:cubicBezTo>
                  <a:cubicBezTo>
                    <a:pt x="1176" y="16"/>
                    <a:pt x="1105" y="0"/>
                    <a:pt x="1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5"/>
            <p:cNvSpPr/>
            <p:nvPr/>
          </p:nvSpPr>
          <p:spPr>
            <a:xfrm>
              <a:off x="5335175" y="2534075"/>
              <a:ext cx="43200" cy="16650"/>
            </a:xfrm>
            <a:custGeom>
              <a:avLst/>
              <a:gdLst/>
              <a:ahLst/>
              <a:cxnLst/>
              <a:rect l="l" t="t" r="r" b="b"/>
              <a:pathLst>
                <a:path w="1728" h="666" extrusionOk="0">
                  <a:moveTo>
                    <a:pt x="1" y="0"/>
                  </a:moveTo>
                  <a:lnTo>
                    <a:pt x="1" y="262"/>
                  </a:lnTo>
                  <a:cubicBezTo>
                    <a:pt x="116" y="430"/>
                    <a:pt x="270" y="457"/>
                    <a:pt x="432" y="457"/>
                  </a:cubicBezTo>
                  <a:cubicBezTo>
                    <a:pt x="508" y="457"/>
                    <a:pt x="586" y="451"/>
                    <a:pt x="662" y="451"/>
                  </a:cubicBezTo>
                  <a:cubicBezTo>
                    <a:pt x="790" y="451"/>
                    <a:pt x="912" y="468"/>
                    <a:pt x="1013" y="560"/>
                  </a:cubicBezTo>
                  <a:cubicBezTo>
                    <a:pt x="1153" y="573"/>
                    <a:pt x="1313" y="666"/>
                    <a:pt x="1453" y="666"/>
                  </a:cubicBezTo>
                  <a:cubicBezTo>
                    <a:pt x="1562" y="666"/>
                    <a:pt x="1659" y="610"/>
                    <a:pt x="1727" y="417"/>
                  </a:cubicBezTo>
                  <a:cubicBezTo>
                    <a:pt x="1548" y="250"/>
                    <a:pt x="1358" y="143"/>
                    <a:pt x="1096" y="131"/>
                  </a:cubicBezTo>
                  <a:cubicBezTo>
                    <a:pt x="727" y="108"/>
                    <a:pt x="37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5"/>
            <p:cNvSpPr/>
            <p:nvPr/>
          </p:nvSpPr>
          <p:spPr>
            <a:xfrm>
              <a:off x="5754575" y="2355350"/>
              <a:ext cx="52425" cy="17725"/>
            </a:xfrm>
            <a:custGeom>
              <a:avLst/>
              <a:gdLst/>
              <a:ahLst/>
              <a:cxnLst/>
              <a:rect l="l" t="t" r="r" b="b"/>
              <a:pathLst>
                <a:path w="2097" h="709" extrusionOk="0">
                  <a:moveTo>
                    <a:pt x="1089" y="1"/>
                  </a:moveTo>
                  <a:cubicBezTo>
                    <a:pt x="1043" y="1"/>
                    <a:pt x="995" y="9"/>
                    <a:pt x="953" y="18"/>
                  </a:cubicBezTo>
                  <a:cubicBezTo>
                    <a:pt x="632" y="149"/>
                    <a:pt x="251" y="125"/>
                    <a:pt x="1" y="410"/>
                  </a:cubicBezTo>
                  <a:cubicBezTo>
                    <a:pt x="110" y="513"/>
                    <a:pt x="240" y="533"/>
                    <a:pt x="376" y="533"/>
                  </a:cubicBezTo>
                  <a:cubicBezTo>
                    <a:pt x="459" y="533"/>
                    <a:pt x="545" y="525"/>
                    <a:pt x="630" y="525"/>
                  </a:cubicBezTo>
                  <a:cubicBezTo>
                    <a:pt x="663" y="525"/>
                    <a:pt x="695" y="526"/>
                    <a:pt x="727" y="530"/>
                  </a:cubicBezTo>
                  <a:cubicBezTo>
                    <a:pt x="1155" y="553"/>
                    <a:pt x="1608" y="530"/>
                    <a:pt x="2025" y="708"/>
                  </a:cubicBezTo>
                  <a:cubicBezTo>
                    <a:pt x="2048" y="684"/>
                    <a:pt x="2060" y="660"/>
                    <a:pt x="2084" y="613"/>
                  </a:cubicBezTo>
                  <a:cubicBezTo>
                    <a:pt x="2096" y="553"/>
                    <a:pt x="2096" y="482"/>
                    <a:pt x="2084" y="422"/>
                  </a:cubicBezTo>
                  <a:cubicBezTo>
                    <a:pt x="2015" y="84"/>
                    <a:pt x="1809" y="46"/>
                    <a:pt x="1591" y="46"/>
                  </a:cubicBezTo>
                  <a:cubicBezTo>
                    <a:pt x="1528" y="46"/>
                    <a:pt x="1465" y="49"/>
                    <a:pt x="1403" y="49"/>
                  </a:cubicBezTo>
                  <a:cubicBezTo>
                    <a:pt x="1309" y="49"/>
                    <a:pt x="1219" y="42"/>
                    <a:pt x="1144" y="6"/>
                  </a:cubicBezTo>
                  <a:cubicBezTo>
                    <a:pt x="1126" y="2"/>
                    <a:pt x="1108" y="1"/>
                    <a:pt x="1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5"/>
            <p:cNvSpPr/>
            <p:nvPr/>
          </p:nvSpPr>
          <p:spPr>
            <a:xfrm>
              <a:off x="5567050" y="2324250"/>
              <a:ext cx="44675" cy="24100"/>
            </a:xfrm>
            <a:custGeom>
              <a:avLst/>
              <a:gdLst/>
              <a:ahLst/>
              <a:cxnLst/>
              <a:rect l="l" t="t" r="r" b="b"/>
              <a:pathLst>
                <a:path w="1787" h="964" extrusionOk="0">
                  <a:moveTo>
                    <a:pt x="888" y="1"/>
                  </a:moveTo>
                  <a:cubicBezTo>
                    <a:pt x="710" y="1"/>
                    <a:pt x="518" y="60"/>
                    <a:pt x="334" y="83"/>
                  </a:cubicBezTo>
                  <a:cubicBezTo>
                    <a:pt x="1" y="369"/>
                    <a:pt x="263" y="392"/>
                    <a:pt x="489" y="440"/>
                  </a:cubicBezTo>
                  <a:cubicBezTo>
                    <a:pt x="810" y="511"/>
                    <a:pt x="548" y="654"/>
                    <a:pt x="513" y="750"/>
                  </a:cubicBezTo>
                  <a:lnTo>
                    <a:pt x="489" y="797"/>
                  </a:lnTo>
                  <a:cubicBezTo>
                    <a:pt x="724" y="929"/>
                    <a:pt x="972" y="940"/>
                    <a:pt x="1222" y="940"/>
                  </a:cubicBezTo>
                  <a:cubicBezTo>
                    <a:pt x="1271" y="940"/>
                    <a:pt x="1319" y="939"/>
                    <a:pt x="1368" y="939"/>
                  </a:cubicBezTo>
                  <a:cubicBezTo>
                    <a:pt x="1500" y="939"/>
                    <a:pt x="1632" y="942"/>
                    <a:pt x="1763" y="964"/>
                  </a:cubicBezTo>
                  <a:cubicBezTo>
                    <a:pt x="1763" y="904"/>
                    <a:pt x="1787" y="845"/>
                    <a:pt x="1787" y="785"/>
                  </a:cubicBezTo>
                  <a:cubicBezTo>
                    <a:pt x="1727" y="738"/>
                    <a:pt x="1679" y="702"/>
                    <a:pt x="1667" y="642"/>
                  </a:cubicBezTo>
                  <a:cubicBezTo>
                    <a:pt x="1465" y="619"/>
                    <a:pt x="1370" y="523"/>
                    <a:pt x="1382" y="321"/>
                  </a:cubicBezTo>
                  <a:cubicBezTo>
                    <a:pt x="1252" y="69"/>
                    <a:pt x="1079" y="1"/>
                    <a:pt x="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5"/>
            <p:cNvSpPr/>
            <p:nvPr/>
          </p:nvSpPr>
          <p:spPr>
            <a:xfrm>
              <a:off x="6049250" y="2381425"/>
              <a:ext cx="48550" cy="16050"/>
            </a:xfrm>
            <a:custGeom>
              <a:avLst/>
              <a:gdLst/>
              <a:ahLst/>
              <a:cxnLst/>
              <a:rect l="l" t="t" r="r" b="b"/>
              <a:pathLst>
                <a:path w="1942" h="642" extrusionOk="0">
                  <a:moveTo>
                    <a:pt x="491" y="1"/>
                  </a:moveTo>
                  <a:cubicBezTo>
                    <a:pt x="325" y="1"/>
                    <a:pt x="162" y="58"/>
                    <a:pt x="1" y="225"/>
                  </a:cubicBezTo>
                  <a:lnTo>
                    <a:pt x="1" y="522"/>
                  </a:lnTo>
                  <a:cubicBezTo>
                    <a:pt x="429" y="570"/>
                    <a:pt x="858" y="618"/>
                    <a:pt x="1287" y="641"/>
                  </a:cubicBezTo>
                  <a:cubicBezTo>
                    <a:pt x="1489" y="630"/>
                    <a:pt x="1680" y="630"/>
                    <a:pt x="1870" y="618"/>
                  </a:cubicBezTo>
                  <a:cubicBezTo>
                    <a:pt x="1918" y="570"/>
                    <a:pt x="1941" y="510"/>
                    <a:pt x="1941" y="451"/>
                  </a:cubicBezTo>
                  <a:cubicBezTo>
                    <a:pt x="1930" y="391"/>
                    <a:pt x="1906" y="344"/>
                    <a:pt x="1858" y="296"/>
                  </a:cubicBezTo>
                  <a:cubicBezTo>
                    <a:pt x="1813" y="274"/>
                    <a:pt x="1758" y="265"/>
                    <a:pt x="1703" y="265"/>
                  </a:cubicBezTo>
                  <a:cubicBezTo>
                    <a:pt x="1671" y="265"/>
                    <a:pt x="1639" y="268"/>
                    <a:pt x="1608" y="272"/>
                  </a:cubicBezTo>
                  <a:cubicBezTo>
                    <a:pt x="1513" y="284"/>
                    <a:pt x="1441" y="320"/>
                    <a:pt x="1346" y="332"/>
                  </a:cubicBezTo>
                  <a:cubicBezTo>
                    <a:pt x="1321" y="342"/>
                    <a:pt x="1300" y="347"/>
                    <a:pt x="1281" y="347"/>
                  </a:cubicBezTo>
                  <a:cubicBezTo>
                    <a:pt x="1190" y="347"/>
                    <a:pt x="1157" y="244"/>
                    <a:pt x="1108" y="165"/>
                  </a:cubicBezTo>
                  <a:cubicBezTo>
                    <a:pt x="899" y="87"/>
                    <a:pt x="693"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5"/>
            <p:cNvSpPr/>
            <p:nvPr/>
          </p:nvSpPr>
          <p:spPr>
            <a:xfrm>
              <a:off x="5249450" y="2418275"/>
              <a:ext cx="17000" cy="52125"/>
            </a:xfrm>
            <a:custGeom>
              <a:avLst/>
              <a:gdLst/>
              <a:ahLst/>
              <a:cxnLst/>
              <a:rect l="l" t="t" r="r" b="b"/>
              <a:pathLst>
                <a:path w="680" h="2085" extrusionOk="0">
                  <a:moveTo>
                    <a:pt x="405" y="1"/>
                  </a:moveTo>
                  <a:cubicBezTo>
                    <a:pt x="227" y="584"/>
                    <a:pt x="96" y="1168"/>
                    <a:pt x="1" y="1763"/>
                  </a:cubicBezTo>
                  <a:cubicBezTo>
                    <a:pt x="108" y="1846"/>
                    <a:pt x="24" y="2061"/>
                    <a:pt x="263" y="2084"/>
                  </a:cubicBezTo>
                  <a:cubicBezTo>
                    <a:pt x="286" y="2073"/>
                    <a:pt x="298" y="2061"/>
                    <a:pt x="334" y="2037"/>
                  </a:cubicBezTo>
                  <a:cubicBezTo>
                    <a:pt x="298" y="1787"/>
                    <a:pt x="334" y="1537"/>
                    <a:pt x="453" y="1311"/>
                  </a:cubicBezTo>
                  <a:cubicBezTo>
                    <a:pt x="525" y="1263"/>
                    <a:pt x="536" y="1227"/>
                    <a:pt x="465" y="1168"/>
                  </a:cubicBezTo>
                  <a:lnTo>
                    <a:pt x="596" y="763"/>
                  </a:lnTo>
                  <a:cubicBezTo>
                    <a:pt x="679" y="656"/>
                    <a:pt x="679" y="549"/>
                    <a:pt x="596" y="429"/>
                  </a:cubicBezTo>
                  <a:lnTo>
                    <a:pt x="620" y="394"/>
                  </a:lnTo>
                  <a:lnTo>
                    <a:pt x="596" y="346"/>
                  </a:lnTo>
                  <a:cubicBezTo>
                    <a:pt x="584" y="203"/>
                    <a:pt x="560" y="60"/>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5"/>
            <p:cNvSpPr/>
            <p:nvPr/>
          </p:nvSpPr>
          <p:spPr>
            <a:xfrm>
              <a:off x="5284700" y="2472725"/>
              <a:ext cx="58400" cy="8200"/>
            </a:xfrm>
            <a:custGeom>
              <a:avLst/>
              <a:gdLst/>
              <a:ahLst/>
              <a:cxnLst/>
              <a:rect l="l" t="t" r="r" b="b"/>
              <a:pathLst>
                <a:path w="2336" h="328" extrusionOk="0">
                  <a:moveTo>
                    <a:pt x="652" y="1"/>
                  </a:moveTo>
                  <a:cubicBezTo>
                    <a:pt x="442" y="1"/>
                    <a:pt x="231" y="9"/>
                    <a:pt x="19" y="26"/>
                  </a:cubicBezTo>
                  <a:cubicBezTo>
                    <a:pt x="0" y="218"/>
                    <a:pt x="99" y="234"/>
                    <a:pt x="207" y="234"/>
                  </a:cubicBezTo>
                  <a:cubicBezTo>
                    <a:pt x="228" y="234"/>
                    <a:pt x="250" y="234"/>
                    <a:pt x="271" y="234"/>
                  </a:cubicBezTo>
                  <a:cubicBezTo>
                    <a:pt x="341" y="234"/>
                    <a:pt x="407" y="240"/>
                    <a:pt x="436" y="299"/>
                  </a:cubicBezTo>
                  <a:cubicBezTo>
                    <a:pt x="1020" y="299"/>
                    <a:pt x="1591" y="311"/>
                    <a:pt x="2163" y="311"/>
                  </a:cubicBezTo>
                  <a:cubicBezTo>
                    <a:pt x="2199" y="322"/>
                    <a:pt x="2228" y="328"/>
                    <a:pt x="2251" y="328"/>
                  </a:cubicBezTo>
                  <a:cubicBezTo>
                    <a:pt x="2326" y="328"/>
                    <a:pt x="2336" y="271"/>
                    <a:pt x="2317" y="180"/>
                  </a:cubicBezTo>
                  <a:cubicBezTo>
                    <a:pt x="1764" y="59"/>
                    <a:pt x="1210" y="1"/>
                    <a:pt x="6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5"/>
            <p:cNvSpPr/>
            <p:nvPr/>
          </p:nvSpPr>
          <p:spPr>
            <a:xfrm>
              <a:off x="5715275" y="2503550"/>
              <a:ext cx="43800" cy="9375"/>
            </a:xfrm>
            <a:custGeom>
              <a:avLst/>
              <a:gdLst/>
              <a:ahLst/>
              <a:cxnLst/>
              <a:rect l="l" t="t" r="r" b="b"/>
              <a:pathLst>
                <a:path w="1752" h="375" extrusionOk="0">
                  <a:moveTo>
                    <a:pt x="1288" y="0"/>
                  </a:moveTo>
                  <a:cubicBezTo>
                    <a:pt x="1029" y="0"/>
                    <a:pt x="770" y="74"/>
                    <a:pt x="511" y="74"/>
                  </a:cubicBezTo>
                  <a:cubicBezTo>
                    <a:pt x="440" y="74"/>
                    <a:pt x="369" y="69"/>
                    <a:pt x="299" y="55"/>
                  </a:cubicBezTo>
                  <a:cubicBezTo>
                    <a:pt x="275" y="55"/>
                    <a:pt x="239" y="55"/>
                    <a:pt x="227" y="78"/>
                  </a:cubicBezTo>
                  <a:cubicBezTo>
                    <a:pt x="120" y="102"/>
                    <a:pt x="49" y="150"/>
                    <a:pt x="1" y="233"/>
                  </a:cubicBezTo>
                  <a:cubicBezTo>
                    <a:pt x="175" y="343"/>
                    <a:pt x="355" y="375"/>
                    <a:pt x="537" y="375"/>
                  </a:cubicBezTo>
                  <a:cubicBezTo>
                    <a:pt x="797" y="375"/>
                    <a:pt x="1061" y="309"/>
                    <a:pt x="1321" y="309"/>
                  </a:cubicBezTo>
                  <a:cubicBezTo>
                    <a:pt x="1413" y="309"/>
                    <a:pt x="1505" y="318"/>
                    <a:pt x="1596" y="340"/>
                  </a:cubicBezTo>
                  <a:cubicBezTo>
                    <a:pt x="1632" y="340"/>
                    <a:pt x="1704" y="257"/>
                    <a:pt x="1715" y="197"/>
                  </a:cubicBezTo>
                  <a:cubicBezTo>
                    <a:pt x="1751" y="78"/>
                    <a:pt x="1656" y="55"/>
                    <a:pt x="1549" y="31"/>
                  </a:cubicBezTo>
                  <a:cubicBezTo>
                    <a:pt x="1462" y="8"/>
                    <a:pt x="1375" y="0"/>
                    <a:pt x="1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5"/>
            <p:cNvSpPr/>
            <p:nvPr/>
          </p:nvSpPr>
          <p:spPr>
            <a:xfrm>
              <a:off x="5410200" y="2321825"/>
              <a:ext cx="41675" cy="11825"/>
            </a:xfrm>
            <a:custGeom>
              <a:avLst/>
              <a:gdLst/>
              <a:ahLst/>
              <a:cxnLst/>
              <a:rect l="l" t="t" r="r" b="b"/>
              <a:pathLst>
                <a:path w="1667" h="473" extrusionOk="0">
                  <a:moveTo>
                    <a:pt x="715" y="0"/>
                  </a:moveTo>
                  <a:cubicBezTo>
                    <a:pt x="458" y="0"/>
                    <a:pt x="251" y="123"/>
                    <a:pt x="0" y="180"/>
                  </a:cubicBezTo>
                  <a:cubicBezTo>
                    <a:pt x="385" y="377"/>
                    <a:pt x="784" y="473"/>
                    <a:pt x="1196" y="473"/>
                  </a:cubicBezTo>
                  <a:cubicBezTo>
                    <a:pt x="1331" y="473"/>
                    <a:pt x="1469" y="462"/>
                    <a:pt x="1607" y="442"/>
                  </a:cubicBezTo>
                  <a:cubicBezTo>
                    <a:pt x="1667" y="287"/>
                    <a:pt x="1536" y="239"/>
                    <a:pt x="1464" y="168"/>
                  </a:cubicBezTo>
                  <a:cubicBezTo>
                    <a:pt x="1429" y="120"/>
                    <a:pt x="1393" y="85"/>
                    <a:pt x="1345" y="37"/>
                  </a:cubicBezTo>
                  <a:cubicBezTo>
                    <a:pt x="1345" y="49"/>
                    <a:pt x="1322" y="61"/>
                    <a:pt x="1286" y="85"/>
                  </a:cubicBezTo>
                  <a:cubicBezTo>
                    <a:pt x="1275" y="87"/>
                    <a:pt x="1263" y="89"/>
                    <a:pt x="1252" y="89"/>
                  </a:cubicBezTo>
                  <a:cubicBezTo>
                    <a:pt x="1217" y="89"/>
                    <a:pt x="1185" y="73"/>
                    <a:pt x="1167" y="37"/>
                  </a:cubicBezTo>
                  <a:cubicBezTo>
                    <a:pt x="1036" y="25"/>
                    <a:pt x="881" y="25"/>
                    <a:pt x="750" y="1"/>
                  </a:cubicBezTo>
                  <a:cubicBezTo>
                    <a:pt x="738" y="1"/>
                    <a:pt x="727"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35"/>
            <p:cNvSpPr/>
            <p:nvPr/>
          </p:nvSpPr>
          <p:spPr>
            <a:xfrm>
              <a:off x="5395900" y="2545675"/>
              <a:ext cx="55100" cy="10975"/>
            </a:xfrm>
            <a:custGeom>
              <a:avLst/>
              <a:gdLst/>
              <a:ahLst/>
              <a:cxnLst/>
              <a:rect l="l" t="t" r="r" b="b"/>
              <a:pathLst>
                <a:path w="2204" h="439" extrusionOk="0">
                  <a:moveTo>
                    <a:pt x="429" y="1"/>
                  </a:moveTo>
                  <a:cubicBezTo>
                    <a:pt x="285" y="1"/>
                    <a:pt x="142" y="25"/>
                    <a:pt x="1" y="96"/>
                  </a:cubicBezTo>
                  <a:cubicBezTo>
                    <a:pt x="155" y="191"/>
                    <a:pt x="370" y="239"/>
                    <a:pt x="477" y="429"/>
                  </a:cubicBezTo>
                  <a:cubicBezTo>
                    <a:pt x="495" y="435"/>
                    <a:pt x="512" y="438"/>
                    <a:pt x="532" y="438"/>
                  </a:cubicBezTo>
                  <a:cubicBezTo>
                    <a:pt x="551" y="438"/>
                    <a:pt x="572" y="435"/>
                    <a:pt x="596" y="429"/>
                  </a:cubicBezTo>
                  <a:cubicBezTo>
                    <a:pt x="652" y="394"/>
                    <a:pt x="708" y="363"/>
                    <a:pt x="767" y="363"/>
                  </a:cubicBezTo>
                  <a:cubicBezTo>
                    <a:pt x="807" y="363"/>
                    <a:pt x="849" y="378"/>
                    <a:pt x="893" y="417"/>
                  </a:cubicBezTo>
                  <a:cubicBezTo>
                    <a:pt x="1263" y="429"/>
                    <a:pt x="1644" y="429"/>
                    <a:pt x="2025" y="429"/>
                  </a:cubicBezTo>
                  <a:cubicBezTo>
                    <a:pt x="2060" y="417"/>
                    <a:pt x="2108" y="417"/>
                    <a:pt x="2144" y="382"/>
                  </a:cubicBezTo>
                  <a:cubicBezTo>
                    <a:pt x="2203" y="310"/>
                    <a:pt x="2156" y="275"/>
                    <a:pt x="2084" y="263"/>
                  </a:cubicBezTo>
                  <a:cubicBezTo>
                    <a:pt x="2051" y="259"/>
                    <a:pt x="2017" y="258"/>
                    <a:pt x="1983" y="258"/>
                  </a:cubicBezTo>
                  <a:cubicBezTo>
                    <a:pt x="1931" y="258"/>
                    <a:pt x="1879" y="260"/>
                    <a:pt x="1827" y="260"/>
                  </a:cubicBezTo>
                  <a:cubicBezTo>
                    <a:pt x="1693" y="260"/>
                    <a:pt x="1562" y="243"/>
                    <a:pt x="1453" y="120"/>
                  </a:cubicBezTo>
                  <a:cubicBezTo>
                    <a:pt x="1433" y="121"/>
                    <a:pt x="1413" y="121"/>
                    <a:pt x="1393" y="121"/>
                  </a:cubicBezTo>
                  <a:cubicBezTo>
                    <a:pt x="1071" y="121"/>
                    <a:pt x="7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5"/>
            <p:cNvSpPr/>
            <p:nvPr/>
          </p:nvSpPr>
          <p:spPr>
            <a:xfrm>
              <a:off x="5506025" y="2501625"/>
              <a:ext cx="40800" cy="10450"/>
            </a:xfrm>
            <a:custGeom>
              <a:avLst/>
              <a:gdLst/>
              <a:ahLst/>
              <a:cxnLst/>
              <a:rect l="l" t="t" r="r" b="b"/>
              <a:pathLst>
                <a:path w="1632" h="418" extrusionOk="0">
                  <a:moveTo>
                    <a:pt x="742" y="1"/>
                  </a:moveTo>
                  <a:cubicBezTo>
                    <a:pt x="496" y="1"/>
                    <a:pt x="250" y="49"/>
                    <a:pt x="1" y="179"/>
                  </a:cubicBezTo>
                  <a:cubicBezTo>
                    <a:pt x="477" y="370"/>
                    <a:pt x="1013" y="191"/>
                    <a:pt x="1489" y="417"/>
                  </a:cubicBezTo>
                  <a:cubicBezTo>
                    <a:pt x="1525" y="334"/>
                    <a:pt x="1584" y="239"/>
                    <a:pt x="1632" y="155"/>
                  </a:cubicBezTo>
                  <a:cubicBezTo>
                    <a:pt x="1333" y="71"/>
                    <a:pt x="1038" y="1"/>
                    <a:pt x="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35"/>
            <p:cNvSpPr/>
            <p:nvPr/>
          </p:nvSpPr>
          <p:spPr>
            <a:xfrm>
              <a:off x="5365550" y="2510750"/>
              <a:ext cx="47350" cy="12975"/>
            </a:xfrm>
            <a:custGeom>
              <a:avLst/>
              <a:gdLst/>
              <a:ahLst/>
              <a:cxnLst/>
              <a:rect l="l" t="t" r="r" b="b"/>
              <a:pathLst>
                <a:path w="1894" h="519" extrusionOk="0">
                  <a:moveTo>
                    <a:pt x="294" y="0"/>
                  </a:moveTo>
                  <a:cubicBezTo>
                    <a:pt x="224" y="0"/>
                    <a:pt x="152" y="18"/>
                    <a:pt x="83" y="52"/>
                  </a:cubicBezTo>
                  <a:cubicBezTo>
                    <a:pt x="36" y="100"/>
                    <a:pt x="12" y="124"/>
                    <a:pt x="12" y="183"/>
                  </a:cubicBezTo>
                  <a:cubicBezTo>
                    <a:pt x="36" y="290"/>
                    <a:pt x="0" y="398"/>
                    <a:pt x="83" y="481"/>
                  </a:cubicBezTo>
                  <a:cubicBezTo>
                    <a:pt x="523" y="503"/>
                    <a:pt x="829" y="519"/>
                    <a:pt x="1054" y="519"/>
                  </a:cubicBezTo>
                  <a:cubicBezTo>
                    <a:pt x="1548" y="519"/>
                    <a:pt x="1648" y="444"/>
                    <a:pt x="1893" y="207"/>
                  </a:cubicBezTo>
                  <a:lnTo>
                    <a:pt x="1893" y="207"/>
                  </a:lnTo>
                  <a:cubicBezTo>
                    <a:pt x="1645" y="273"/>
                    <a:pt x="1412" y="324"/>
                    <a:pt x="1196" y="324"/>
                  </a:cubicBezTo>
                  <a:cubicBezTo>
                    <a:pt x="945" y="324"/>
                    <a:pt x="717" y="256"/>
                    <a:pt x="512" y="64"/>
                  </a:cubicBezTo>
                  <a:cubicBezTo>
                    <a:pt x="444" y="21"/>
                    <a:pt x="370"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35"/>
            <p:cNvSpPr/>
            <p:nvPr/>
          </p:nvSpPr>
          <p:spPr>
            <a:xfrm>
              <a:off x="5708450" y="2626825"/>
              <a:ext cx="55075" cy="7650"/>
            </a:xfrm>
            <a:custGeom>
              <a:avLst/>
              <a:gdLst/>
              <a:ahLst/>
              <a:cxnLst/>
              <a:rect l="l" t="t" r="r" b="b"/>
              <a:pathLst>
                <a:path w="2203" h="306" extrusionOk="0">
                  <a:moveTo>
                    <a:pt x="1734" y="1"/>
                  </a:moveTo>
                  <a:cubicBezTo>
                    <a:pt x="1626" y="1"/>
                    <a:pt x="1517" y="12"/>
                    <a:pt x="1411" y="12"/>
                  </a:cubicBezTo>
                  <a:cubicBezTo>
                    <a:pt x="1369" y="12"/>
                    <a:pt x="1327" y="10"/>
                    <a:pt x="1286" y="5"/>
                  </a:cubicBezTo>
                  <a:cubicBezTo>
                    <a:pt x="1195" y="28"/>
                    <a:pt x="1103" y="35"/>
                    <a:pt x="1010" y="35"/>
                  </a:cubicBezTo>
                  <a:cubicBezTo>
                    <a:pt x="847" y="35"/>
                    <a:pt x="682" y="13"/>
                    <a:pt x="521" y="13"/>
                  </a:cubicBezTo>
                  <a:cubicBezTo>
                    <a:pt x="340" y="13"/>
                    <a:pt x="164" y="41"/>
                    <a:pt x="0" y="160"/>
                  </a:cubicBezTo>
                  <a:cubicBezTo>
                    <a:pt x="373" y="244"/>
                    <a:pt x="746" y="306"/>
                    <a:pt x="1125" y="306"/>
                  </a:cubicBezTo>
                  <a:cubicBezTo>
                    <a:pt x="1230" y="306"/>
                    <a:pt x="1335" y="301"/>
                    <a:pt x="1441" y="291"/>
                  </a:cubicBezTo>
                  <a:cubicBezTo>
                    <a:pt x="1441" y="279"/>
                    <a:pt x="1453" y="279"/>
                    <a:pt x="1488" y="255"/>
                  </a:cubicBezTo>
                  <a:cubicBezTo>
                    <a:pt x="1512" y="255"/>
                    <a:pt x="1548" y="279"/>
                    <a:pt x="1572" y="303"/>
                  </a:cubicBezTo>
                  <a:lnTo>
                    <a:pt x="1726" y="303"/>
                  </a:lnTo>
                  <a:cubicBezTo>
                    <a:pt x="1810" y="184"/>
                    <a:pt x="1988" y="279"/>
                    <a:pt x="2096" y="172"/>
                  </a:cubicBezTo>
                  <a:cubicBezTo>
                    <a:pt x="2119" y="148"/>
                    <a:pt x="2155" y="148"/>
                    <a:pt x="2203" y="148"/>
                  </a:cubicBezTo>
                  <a:cubicBezTo>
                    <a:pt x="2055" y="25"/>
                    <a:pt x="1896"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5"/>
            <p:cNvSpPr/>
            <p:nvPr/>
          </p:nvSpPr>
          <p:spPr>
            <a:xfrm>
              <a:off x="5811725" y="2444475"/>
              <a:ext cx="48550" cy="11100"/>
            </a:xfrm>
            <a:custGeom>
              <a:avLst/>
              <a:gdLst/>
              <a:ahLst/>
              <a:cxnLst/>
              <a:rect l="l" t="t" r="r" b="b"/>
              <a:pathLst>
                <a:path w="1942" h="444" extrusionOk="0">
                  <a:moveTo>
                    <a:pt x="1441" y="1"/>
                  </a:moveTo>
                  <a:cubicBezTo>
                    <a:pt x="1203" y="60"/>
                    <a:pt x="953" y="24"/>
                    <a:pt x="727" y="143"/>
                  </a:cubicBezTo>
                  <a:cubicBezTo>
                    <a:pt x="668" y="192"/>
                    <a:pt x="601" y="207"/>
                    <a:pt x="531" y="207"/>
                  </a:cubicBezTo>
                  <a:cubicBezTo>
                    <a:pt x="437" y="207"/>
                    <a:pt x="337" y="181"/>
                    <a:pt x="244" y="181"/>
                  </a:cubicBezTo>
                  <a:cubicBezTo>
                    <a:pt x="153" y="181"/>
                    <a:pt x="68" y="205"/>
                    <a:pt x="1" y="298"/>
                  </a:cubicBezTo>
                  <a:cubicBezTo>
                    <a:pt x="280" y="414"/>
                    <a:pt x="560" y="444"/>
                    <a:pt x="840" y="444"/>
                  </a:cubicBezTo>
                  <a:cubicBezTo>
                    <a:pt x="1129" y="444"/>
                    <a:pt x="1419" y="412"/>
                    <a:pt x="1708" y="412"/>
                  </a:cubicBezTo>
                  <a:cubicBezTo>
                    <a:pt x="1770" y="412"/>
                    <a:pt x="1832" y="414"/>
                    <a:pt x="1894" y="417"/>
                  </a:cubicBezTo>
                  <a:cubicBezTo>
                    <a:pt x="1941" y="370"/>
                    <a:pt x="1917" y="310"/>
                    <a:pt x="1882" y="263"/>
                  </a:cubicBezTo>
                  <a:cubicBezTo>
                    <a:pt x="1727" y="191"/>
                    <a:pt x="1548" y="143"/>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5"/>
            <p:cNvSpPr/>
            <p:nvPr/>
          </p:nvSpPr>
          <p:spPr>
            <a:xfrm>
              <a:off x="5819475" y="2501625"/>
              <a:ext cx="39300" cy="14625"/>
            </a:xfrm>
            <a:custGeom>
              <a:avLst/>
              <a:gdLst/>
              <a:ahLst/>
              <a:cxnLst/>
              <a:rect l="l" t="t" r="r" b="b"/>
              <a:pathLst>
                <a:path w="1572" h="585" extrusionOk="0">
                  <a:moveTo>
                    <a:pt x="0" y="1"/>
                  </a:moveTo>
                  <a:lnTo>
                    <a:pt x="0" y="132"/>
                  </a:lnTo>
                  <a:lnTo>
                    <a:pt x="0" y="227"/>
                  </a:lnTo>
                  <a:cubicBezTo>
                    <a:pt x="12" y="310"/>
                    <a:pt x="72" y="370"/>
                    <a:pt x="155" y="429"/>
                  </a:cubicBezTo>
                  <a:cubicBezTo>
                    <a:pt x="203" y="429"/>
                    <a:pt x="238" y="453"/>
                    <a:pt x="286" y="453"/>
                  </a:cubicBezTo>
                  <a:cubicBezTo>
                    <a:pt x="310" y="453"/>
                    <a:pt x="333" y="429"/>
                    <a:pt x="357" y="429"/>
                  </a:cubicBezTo>
                  <a:cubicBezTo>
                    <a:pt x="387" y="423"/>
                    <a:pt x="417" y="420"/>
                    <a:pt x="445" y="420"/>
                  </a:cubicBezTo>
                  <a:cubicBezTo>
                    <a:pt x="473" y="420"/>
                    <a:pt x="500" y="423"/>
                    <a:pt x="524" y="429"/>
                  </a:cubicBezTo>
                  <a:cubicBezTo>
                    <a:pt x="536" y="429"/>
                    <a:pt x="572" y="453"/>
                    <a:pt x="595" y="453"/>
                  </a:cubicBezTo>
                  <a:cubicBezTo>
                    <a:pt x="755" y="526"/>
                    <a:pt x="914" y="584"/>
                    <a:pt x="1072" y="584"/>
                  </a:cubicBezTo>
                  <a:cubicBezTo>
                    <a:pt x="1196" y="584"/>
                    <a:pt x="1320" y="548"/>
                    <a:pt x="1441" y="453"/>
                  </a:cubicBezTo>
                  <a:cubicBezTo>
                    <a:pt x="1388" y="401"/>
                    <a:pt x="1334" y="371"/>
                    <a:pt x="1278" y="361"/>
                  </a:cubicBezTo>
                  <a:lnTo>
                    <a:pt x="1278" y="361"/>
                  </a:lnTo>
                  <a:cubicBezTo>
                    <a:pt x="1397" y="345"/>
                    <a:pt x="1513" y="318"/>
                    <a:pt x="1572" y="179"/>
                  </a:cubicBezTo>
                  <a:cubicBezTo>
                    <a:pt x="1048" y="72"/>
                    <a:pt x="52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5"/>
            <p:cNvSpPr/>
            <p:nvPr/>
          </p:nvSpPr>
          <p:spPr>
            <a:xfrm>
              <a:off x="5430725" y="2376325"/>
              <a:ext cx="80100" cy="3350"/>
            </a:xfrm>
            <a:custGeom>
              <a:avLst/>
              <a:gdLst/>
              <a:ahLst/>
              <a:cxnLst/>
              <a:rect l="l" t="t" r="r" b="b"/>
              <a:pathLst>
                <a:path w="3204" h="134" extrusionOk="0">
                  <a:moveTo>
                    <a:pt x="2810" y="0"/>
                  </a:moveTo>
                  <a:cubicBezTo>
                    <a:pt x="1870" y="0"/>
                    <a:pt x="941" y="12"/>
                    <a:pt x="1" y="12"/>
                  </a:cubicBezTo>
                  <a:cubicBezTo>
                    <a:pt x="596" y="111"/>
                    <a:pt x="1191" y="133"/>
                    <a:pt x="1784" y="133"/>
                  </a:cubicBezTo>
                  <a:cubicBezTo>
                    <a:pt x="2259" y="133"/>
                    <a:pt x="2732" y="119"/>
                    <a:pt x="3203" y="119"/>
                  </a:cubicBezTo>
                  <a:cubicBezTo>
                    <a:pt x="3096" y="0"/>
                    <a:pt x="2965"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5"/>
            <p:cNvSpPr/>
            <p:nvPr/>
          </p:nvSpPr>
          <p:spPr>
            <a:xfrm>
              <a:off x="6020375" y="2432350"/>
              <a:ext cx="36350" cy="15000"/>
            </a:xfrm>
            <a:custGeom>
              <a:avLst/>
              <a:gdLst/>
              <a:ahLst/>
              <a:cxnLst/>
              <a:rect l="l" t="t" r="r" b="b"/>
              <a:pathLst>
                <a:path w="1454" h="600" extrusionOk="0">
                  <a:moveTo>
                    <a:pt x="978" y="0"/>
                  </a:moveTo>
                  <a:cubicBezTo>
                    <a:pt x="864" y="0"/>
                    <a:pt x="745" y="23"/>
                    <a:pt x="632" y="45"/>
                  </a:cubicBezTo>
                  <a:cubicBezTo>
                    <a:pt x="531" y="67"/>
                    <a:pt x="434" y="102"/>
                    <a:pt x="339" y="102"/>
                  </a:cubicBezTo>
                  <a:cubicBezTo>
                    <a:pt x="277" y="102"/>
                    <a:pt x="216" y="87"/>
                    <a:pt x="156" y="45"/>
                  </a:cubicBezTo>
                  <a:cubicBezTo>
                    <a:pt x="108" y="140"/>
                    <a:pt x="48" y="236"/>
                    <a:pt x="1" y="331"/>
                  </a:cubicBezTo>
                  <a:cubicBezTo>
                    <a:pt x="198" y="533"/>
                    <a:pt x="402" y="600"/>
                    <a:pt x="611" y="600"/>
                  </a:cubicBezTo>
                  <a:cubicBezTo>
                    <a:pt x="868" y="600"/>
                    <a:pt x="1131" y="498"/>
                    <a:pt x="1394" y="426"/>
                  </a:cubicBezTo>
                  <a:cubicBezTo>
                    <a:pt x="1406" y="390"/>
                    <a:pt x="1430" y="378"/>
                    <a:pt x="1453" y="343"/>
                  </a:cubicBezTo>
                  <a:cubicBezTo>
                    <a:pt x="1355" y="71"/>
                    <a:pt x="1175"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5"/>
            <p:cNvSpPr/>
            <p:nvPr/>
          </p:nvSpPr>
          <p:spPr>
            <a:xfrm>
              <a:off x="5985850" y="2566425"/>
              <a:ext cx="31275" cy="15800"/>
            </a:xfrm>
            <a:custGeom>
              <a:avLst/>
              <a:gdLst/>
              <a:ahLst/>
              <a:cxnLst/>
              <a:rect l="l" t="t" r="r" b="b"/>
              <a:pathLst>
                <a:path w="1251" h="632" extrusionOk="0">
                  <a:moveTo>
                    <a:pt x="581" y="1"/>
                  </a:moveTo>
                  <a:cubicBezTo>
                    <a:pt x="470" y="1"/>
                    <a:pt x="328" y="52"/>
                    <a:pt x="96" y="135"/>
                  </a:cubicBezTo>
                  <a:cubicBezTo>
                    <a:pt x="1" y="290"/>
                    <a:pt x="132" y="338"/>
                    <a:pt x="227" y="409"/>
                  </a:cubicBezTo>
                  <a:cubicBezTo>
                    <a:pt x="466" y="497"/>
                    <a:pt x="711" y="632"/>
                    <a:pt x="972" y="632"/>
                  </a:cubicBezTo>
                  <a:cubicBezTo>
                    <a:pt x="1063" y="632"/>
                    <a:pt x="1156" y="616"/>
                    <a:pt x="1251" y="576"/>
                  </a:cubicBezTo>
                  <a:cubicBezTo>
                    <a:pt x="1203" y="540"/>
                    <a:pt x="1144" y="492"/>
                    <a:pt x="1108" y="445"/>
                  </a:cubicBezTo>
                  <a:cubicBezTo>
                    <a:pt x="854" y="125"/>
                    <a:pt x="755" y="1"/>
                    <a:pt x="5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5"/>
            <p:cNvSpPr/>
            <p:nvPr/>
          </p:nvSpPr>
          <p:spPr>
            <a:xfrm>
              <a:off x="5712000" y="2468450"/>
              <a:ext cx="34575" cy="11775"/>
            </a:xfrm>
            <a:custGeom>
              <a:avLst/>
              <a:gdLst/>
              <a:ahLst/>
              <a:cxnLst/>
              <a:rect l="l" t="t" r="r" b="b"/>
              <a:pathLst>
                <a:path w="1383" h="471" extrusionOk="0">
                  <a:moveTo>
                    <a:pt x="635" y="0"/>
                  </a:moveTo>
                  <a:cubicBezTo>
                    <a:pt x="470" y="0"/>
                    <a:pt x="302" y="26"/>
                    <a:pt x="132" y="66"/>
                  </a:cubicBezTo>
                  <a:cubicBezTo>
                    <a:pt x="1" y="137"/>
                    <a:pt x="418" y="268"/>
                    <a:pt x="108" y="316"/>
                  </a:cubicBezTo>
                  <a:cubicBezTo>
                    <a:pt x="72" y="375"/>
                    <a:pt x="96" y="423"/>
                    <a:pt x="156" y="470"/>
                  </a:cubicBezTo>
                  <a:cubicBezTo>
                    <a:pt x="287" y="447"/>
                    <a:pt x="430" y="447"/>
                    <a:pt x="572" y="447"/>
                  </a:cubicBezTo>
                  <a:cubicBezTo>
                    <a:pt x="628" y="425"/>
                    <a:pt x="683" y="418"/>
                    <a:pt x="737" y="418"/>
                  </a:cubicBezTo>
                  <a:cubicBezTo>
                    <a:pt x="879" y="418"/>
                    <a:pt x="1018" y="469"/>
                    <a:pt x="1156" y="469"/>
                  </a:cubicBezTo>
                  <a:cubicBezTo>
                    <a:pt x="1203" y="469"/>
                    <a:pt x="1251" y="463"/>
                    <a:pt x="1299" y="447"/>
                  </a:cubicBezTo>
                  <a:cubicBezTo>
                    <a:pt x="1370" y="363"/>
                    <a:pt x="1382" y="268"/>
                    <a:pt x="1299" y="173"/>
                  </a:cubicBezTo>
                  <a:cubicBezTo>
                    <a:pt x="1085" y="48"/>
                    <a:pt x="863" y="0"/>
                    <a:pt x="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5"/>
            <p:cNvSpPr/>
            <p:nvPr/>
          </p:nvSpPr>
          <p:spPr>
            <a:xfrm>
              <a:off x="5613775" y="2583475"/>
              <a:ext cx="39025" cy="10775"/>
            </a:xfrm>
            <a:custGeom>
              <a:avLst/>
              <a:gdLst/>
              <a:ahLst/>
              <a:cxnLst/>
              <a:rect l="l" t="t" r="r" b="b"/>
              <a:pathLst>
                <a:path w="1561" h="431" extrusionOk="0">
                  <a:moveTo>
                    <a:pt x="234" y="0"/>
                  </a:moveTo>
                  <a:cubicBezTo>
                    <a:pt x="195" y="0"/>
                    <a:pt x="105" y="122"/>
                    <a:pt x="49" y="179"/>
                  </a:cubicBezTo>
                  <a:cubicBezTo>
                    <a:pt x="1" y="227"/>
                    <a:pt x="1" y="251"/>
                    <a:pt x="49" y="298"/>
                  </a:cubicBezTo>
                  <a:cubicBezTo>
                    <a:pt x="347" y="343"/>
                    <a:pt x="645" y="430"/>
                    <a:pt x="947" y="430"/>
                  </a:cubicBezTo>
                  <a:cubicBezTo>
                    <a:pt x="1126" y="430"/>
                    <a:pt x="1307" y="399"/>
                    <a:pt x="1489" y="310"/>
                  </a:cubicBezTo>
                  <a:cubicBezTo>
                    <a:pt x="1549" y="275"/>
                    <a:pt x="1561" y="227"/>
                    <a:pt x="1489" y="179"/>
                  </a:cubicBezTo>
                  <a:cubicBezTo>
                    <a:pt x="1300" y="102"/>
                    <a:pt x="1104" y="99"/>
                    <a:pt x="906" y="99"/>
                  </a:cubicBezTo>
                  <a:cubicBezTo>
                    <a:pt x="892" y="99"/>
                    <a:pt x="878" y="99"/>
                    <a:pt x="864" y="99"/>
                  </a:cubicBezTo>
                  <a:cubicBezTo>
                    <a:pt x="653" y="99"/>
                    <a:pt x="441" y="96"/>
                    <a:pt x="239" y="1"/>
                  </a:cubicBezTo>
                  <a:cubicBezTo>
                    <a:pt x="237" y="0"/>
                    <a:pt x="236" y="0"/>
                    <a:pt x="2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5"/>
            <p:cNvSpPr/>
            <p:nvPr/>
          </p:nvSpPr>
          <p:spPr>
            <a:xfrm>
              <a:off x="5603675" y="2372450"/>
              <a:ext cx="54475" cy="7800"/>
            </a:xfrm>
            <a:custGeom>
              <a:avLst/>
              <a:gdLst/>
              <a:ahLst/>
              <a:cxnLst/>
              <a:rect l="l" t="t" r="r" b="b"/>
              <a:pathLst>
                <a:path w="2179" h="312" extrusionOk="0">
                  <a:moveTo>
                    <a:pt x="0" y="0"/>
                  </a:moveTo>
                  <a:cubicBezTo>
                    <a:pt x="60" y="96"/>
                    <a:pt x="107" y="179"/>
                    <a:pt x="155" y="274"/>
                  </a:cubicBezTo>
                  <a:cubicBezTo>
                    <a:pt x="340" y="300"/>
                    <a:pt x="518" y="312"/>
                    <a:pt x="697" y="312"/>
                  </a:cubicBezTo>
                  <a:cubicBezTo>
                    <a:pt x="852" y="312"/>
                    <a:pt x="1007" y="303"/>
                    <a:pt x="1167" y="286"/>
                  </a:cubicBezTo>
                  <a:cubicBezTo>
                    <a:pt x="1274" y="223"/>
                    <a:pt x="1388" y="207"/>
                    <a:pt x="1503" y="207"/>
                  </a:cubicBezTo>
                  <a:cubicBezTo>
                    <a:pt x="1619" y="207"/>
                    <a:pt x="1736" y="223"/>
                    <a:pt x="1850" y="223"/>
                  </a:cubicBezTo>
                  <a:cubicBezTo>
                    <a:pt x="1965" y="223"/>
                    <a:pt x="2076" y="207"/>
                    <a:pt x="2179" y="143"/>
                  </a:cubicBezTo>
                  <a:lnTo>
                    <a:pt x="2179" y="24"/>
                  </a:lnTo>
                  <a:cubicBezTo>
                    <a:pt x="1465" y="24"/>
                    <a:pt x="75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5"/>
            <p:cNvSpPr/>
            <p:nvPr/>
          </p:nvSpPr>
          <p:spPr>
            <a:xfrm>
              <a:off x="5732550" y="2349950"/>
              <a:ext cx="47650" cy="16575"/>
            </a:xfrm>
            <a:custGeom>
              <a:avLst/>
              <a:gdLst/>
              <a:ahLst/>
              <a:cxnLst/>
              <a:rect l="l" t="t" r="r" b="b"/>
              <a:pathLst>
                <a:path w="1906" h="663" extrusionOk="0">
                  <a:moveTo>
                    <a:pt x="669" y="0"/>
                  </a:moveTo>
                  <a:cubicBezTo>
                    <a:pt x="428" y="0"/>
                    <a:pt x="268" y="270"/>
                    <a:pt x="72" y="424"/>
                  </a:cubicBezTo>
                  <a:cubicBezTo>
                    <a:pt x="60" y="460"/>
                    <a:pt x="24" y="472"/>
                    <a:pt x="0" y="507"/>
                  </a:cubicBezTo>
                  <a:cubicBezTo>
                    <a:pt x="262" y="662"/>
                    <a:pt x="584" y="591"/>
                    <a:pt x="858" y="638"/>
                  </a:cubicBezTo>
                  <a:cubicBezTo>
                    <a:pt x="1239" y="603"/>
                    <a:pt x="1608" y="591"/>
                    <a:pt x="1905" y="341"/>
                  </a:cubicBezTo>
                  <a:cubicBezTo>
                    <a:pt x="1834" y="222"/>
                    <a:pt x="1715" y="210"/>
                    <a:pt x="1560" y="174"/>
                  </a:cubicBezTo>
                  <a:cubicBezTo>
                    <a:pt x="1501" y="186"/>
                    <a:pt x="1441" y="186"/>
                    <a:pt x="1382" y="210"/>
                  </a:cubicBezTo>
                  <a:cubicBezTo>
                    <a:pt x="1337" y="230"/>
                    <a:pt x="1292" y="239"/>
                    <a:pt x="1248" y="239"/>
                  </a:cubicBezTo>
                  <a:cubicBezTo>
                    <a:pt x="1163" y="239"/>
                    <a:pt x="1079" y="205"/>
                    <a:pt x="1001" y="150"/>
                  </a:cubicBezTo>
                  <a:cubicBezTo>
                    <a:pt x="873" y="42"/>
                    <a:pt x="765" y="0"/>
                    <a:pt x="6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5"/>
            <p:cNvSpPr/>
            <p:nvPr/>
          </p:nvSpPr>
          <p:spPr>
            <a:xfrm>
              <a:off x="5761425" y="2502575"/>
              <a:ext cx="35450" cy="11500"/>
            </a:xfrm>
            <a:custGeom>
              <a:avLst/>
              <a:gdLst/>
              <a:ahLst/>
              <a:cxnLst/>
              <a:rect l="l" t="t" r="r" b="b"/>
              <a:pathLst>
                <a:path w="1418" h="460" extrusionOk="0">
                  <a:moveTo>
                    <a:pt x="725" y="1"/>
                  </a:moveTo>
                  <a:cubicBezTo>
                    <a:pt x="590" y="1"/>
                    <a:pt x="456" y="31"/>
                    <a:pt x="322" y="117"/>
                  </a:cubicBezTo>
                  <a:cubicBezTo>
                    <a:pt x="119" y="117"/>
                    <a:pt x="0" y="189"/>
                    <a:pt x="36" y="379"/>
                  </a:cubicBezTo>
                  <a:cubicBezTo>
                    <a:pt x="102" y="433"/>
                    <a:pt x="170" y="457"/>
                    <a:pt x="241" y="457"/>
                  </a:cubicBezTo>
                  <a:cubicBezTo>
                    <a:pt x="313" y="457"/>
                    <a:pt x="387" y="433"/>
                    <a:pt x="465" y="391"/>
                  </a:cubicBezTo>
                  <a:lnTo>
                    <a:pt x="596" y="391"/>
                  </a:lnTo>
                  <a:cubicBezTo>
                    <a:pt x="596" y="403"/>
                    <a:pt x="608" y="403"/>
                    <a:pt x="643" y="427"/>
                  </a:cubicBezTo>
                  <a:cubicBezTo>
                    <a:pt x="655" y="430"/>
                    <a:pt x="666" y="431"/>
                    <a:pt x="675" y="431"/>
                  </a:cubicBezTo>
                  <a:cubicBezTo>
                    <a:pt x="704" y="431"/>
                    <a:pt x="724" y="418"/>
                    <a:pt x="750" y="391"/>
                  </a:cubicBezTo>
                  <a:cubicBezTo>
                    <a:pt x="834" y="391"/>
                    <a:pt x="941" y="415"/>
                    <a:pt x="1036" y="415"/>
                  </a:cubicBezTo>
                  <a:cubicBezTo>
                    <a:pt x="1084" y="445"/>
                    <a:pt x="1131" y="460"/>
                    <a:pt x="1181" y="460"/>
                  </a:cubicBezTo>
                  <a:cubicBezTo>
                    <a:pt x="1230" y="460"/>
                    <a:pt x="1280" y="445"/>
                    <a:pt x="1334" y="415"/>
                  </a:cubicBezTo>
                  <a:lnTo>
                    <a:pt x="1346" y="415"/>
                  </a:lnTo>
                  <a:cubicBezTo>
                    <a:pt x="1417" y="308"/>
                    <a:pt x="1417" y="201"/>
                    <a:pt x="1334" y="117"/>
                  </a:cubicBezTo>
                  <a:cubicBezTo>
                    <a:pt x="1128" y="68"/>
                    <a:pt x="926"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5"/>
            <p:cNvSpPr/>
            <p:nvPr/>
          </p:nvSpPr>
          <p:spPr>
            <a:xfrm>
              <a:off x="5301250" y="2429325"/>
              <a:ext cx="43475" cy="8400"/>
            </a:xfrm>
            <a:custGeom>
              <a:avLst/>
              <a:gdLst/>
              <a:ahLst/>
              <a:cxnLst/>
              <a:rect l="l" t="t" r="r" b="b"/>
              <a:pathLst>
                <a:path w="1739" h="336" extrusionOk="0">
                  <a:moveTo>
                    <a:pt x="1080" y="0"/>
                  </a:moveTo>
                  <a:cubicBezTo>
                    <a:pt x="738" y="0"/>
                    <a:pt x="400" y="44"/>
                    <a:pt x="72" y="166"/>
                  </a:cubicBezTo>
                  <a:cubicBezTo>
                    <a:pt x="12" y="202"/>
                    <a:pt x="0" y="249"/>
                    <a:pt x="72" y="285"/>
                  </a:cubicBezTo>
                  <a:cubicBezTo>
                    <a:pt x="300" y="321"/>
                    <a:pt x="530" y="335"/>
                    <a:pt x="761" y="335"/>
                  </a:cubicBezTo>
                  <a:cubicBezTo>
                    <a:pt x="1060" y="335"/>
                    <a:pt x="1359" y="312"/>
                    <a:pt x="1655" y="285"/>
                  </a:cubicBezTo>
                  <a:cubicBezTo>
                    <a:pt x="1739" y="214"/>
                    <a:pt x="1739" y="130"/>
                    <a:pt x="1655" y="35"/>
                  </a:cubicBezTo>
                  <a:cubicBezTo>
                    <a:pt x="1463" y="14"/>
                    <a:pt x="1271" y="0"/>
                    <a:pt x="1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5"/>
            <p:cNvSpPr/>
            <p:nvPr/>
          </p:nvSpPr>
          <p:spPr>
            <a:xfrm>
              <a:off x="5729875" y="2374975"/>
              <a:ext cx="37825" cy="9850"/>
            </a:xfrm>
            <a:custGeom>
              <a:avLst/>
              <a:gdLst/>
              <a:ahLst/>
              <a:cxnLst/>
              <a:rect l="l" t="t" r="r" b="b"/>
              <a:pathLst>
                <a:path w="1513" h="394" extrusionOk="0">
                  <a:moveTo>
                    <a:pt x="468" y="0"/>
                  </a:moveTo>
                  <a:cubicBezTo>
                    <a:pt x="310" y="0"/>
                    <a:pt x="153" y="17"/>
                    <a:pt x="0" y="66"/>
                  </a:cubicBezTo>
                  <a:lnTo>
                    <a:pt x="0" y="340"/>
                  </a:lnTo>
                  <a:cubicBezTo>
                    <a:pt x="278" y="375"/>
                    <a:pt x="555" y="393"/>
                    <a:pt x="830" y="393"/>
                  </a:cubicBezTo>
                  <a:cubicBezTo>
                    <a:pt x="1027" y="393"/>
                    <a:pt x="1223" y="384"/>
                    <a:pt x="1417" y="364"/>
                  </a:cubicBezTo>
                  <a:cubicBezTo>
                    <a:pt x="1512" y="78"/>
                    <a:pt x="1215" y="149"/>
                    <a:pt x="1131" y="54"/>
                  </a:cubicBezTo>
                  <a:cubicBezTo>
                    <a:pt x="915" y="33"/>
                    <a:pt x="691" y="0"/>
                    <a:pt x="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5"/>
            <p:cNvSpPr/>
            <p:nvPr/>
          </p:nvSpPr>
          <p:spPr>
            <a:xfrm>
              <a:off x="5441450" y="2498650"/>
              <a:ext cx="45250" cy="9075"/>
            </a:xfrm>
            <a:custGeom>
              <a:avLst/>
              <a:gdLst/>
              <a:ahLst/>
              <a:cxnLst/>
              <a:rect l="l" t="t" r="r" b="b"/>
              <a:pathLst>
                <a:path w="1810" h="363" extrusionOk="0">
                  <a:moveTo>
                    <a:pt x="334" y="1"/>
                  </a:moveTo>
                  <a:cubicBezTo>
                    <a:pt x="238" y="72"/>
                    <a:pt x="107" y="36"/>
                    <a:pt x="36" y="108"/>
                  </a:cubicBezTo>
                  <a:cubicBezTo>
                    <a:pt x="0" y="167"/>
                    <a:pt x="24" y="215"/>
                    <a:pt x="60" y="251"/>
                  </a:cubicBezTo>
                  <a:cubicBezTo>
                    <a:pt x="102" y="246"/>
                    <a:pt x="144" y="244"/>
                    <a:pt x="186" y="244"/>
                  </a:cubicBezTo>
                  <a:cubicBezTo>
                    <a:pt x="511" y="244"/>
                    <a:pt x="835" y="363"/>
                    <a:pt x="1178" y="363"/>
                  </a:cubicBezTo>
                  <a:cubicBezTo>
                    <a:pt x="1381" y="363"/>
                    <a:pt x="1590" y="322"/>
                    <a:pt x="1810" y="191"/>
                  </a:cubicBezTo>
                  <a:cubicBezTo>
                    <a:pt x="1250" y="12"/>
                    <a:pt x="798" y="72"/>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5"/>
            <p:cNvSpPr/>
            <p:nvPr/>
          </p:nvSpPr>
          <p:spPr>
            <a:xfrm>
              <a:off x="5359300" y="2367975"/>
              <a:ext cx="42875" cy="8525"/>
            </a:xfrm>
            <a:custGeom>
              <a:avLst/>
              <a:gdLst/>
              <a:ahLst/>
              <a:cxnLst/>
              <a:rect l="l" t="t" r="r" b="b"/>
              <a:pathLst>
                <a:path w="1715" h="341" extrusionOk="0">
                  <a:moveTo>
                    <a:pt x="1191" y="0"/>
                  </a:moveTo>
                  <a:cubicBezTo>
                    <a:pt x="934" y="0"/>
                    <a:pt x="675" y="37"/>
                    <a:pt x="415" y="37"/>
                  </a:cubicBezTo>
                  <a:cubicBezTo>
                    <a:pt x="392" y="37"/>
                    <a:pt x="369" y="37"/>
                    <a:pt x="345" y="36"/>
                  </a:cubicBezTo>
                  <a:cubicBezTo>
                    <a:pt x="250" y="155"/>
                    <a:pt x="60" y="60"/>
                    <a:pt x="0" y="215"/>
                  </a:cubicBezTo>
                  <a:cubicBezTo>
                    <a:pt x="333" y="321"/>
                    <a:pt x="676" y="340"/>
                    <a:pt x="1023" y="340"/>
                  </a:cubicBezTo>
                  <a:cubicBezTo>
                    <a:pt x="1221" y="340"/>
                    <a:pt x="1420" y="334"/>
                    <a:pt x="1619" y="334"/>
                  </a:cubicBezTo>
                  <a:cubicBezTo>
                    <a:pt x="1715" y="239"/>
                    <a:pt x="1715" y="155"/>
                    <a:pt x="1619" y="48"/>
                  </a:cubicBezTo>
                  <a:cubicBezTo>
                    <a:pt x="1478" y="12"/>
                    <a:pt x="1335" y="0"/>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5"/>
            <p:cNvSpPr/>
            <p:nvPr/>
          </p:nvSpPr>
          <p:spPr>
            <a:xfrm>
              <a:off x="5784925" y="2443975"/>
              <a:ext cx="44975" cy="7975"/>
            </a:xfrm>
            <a:custGeom>
              <a:avLst/>
              <a:gdLst/>
              <a:ahLst/>
              <a:cxnLst/>
              <a:rect l="l" t="t" r="r" b="b"/>
              <a:pathLst>
                <a:path w="1799" h="319" extrusionOk="0">
                  <a:moveTo>
                    <a:pt x="681" y="0"/>
                  </a:moveTo>
                  <a:cubicBezTo>
                    <a:pt x="486" y="0"/>
                    <a:pt x="290" y="12"/>
                    <a:pt x="96" y="33"/>
                  </a:cubicBezTo>
                  <a:cubicBezTo>
                    <a:pt x="13" y="116"/>
                    <a:pt x="1" y="211"/>
                    <a:pt x="96" y="294"/>
                  </a:cubicBezTo>
                  <a:cubicBezTo>
                    <a:pt x="418" y="294"/>
                    <a:pt x="751" y="318"/>
                    <a:pt x="1073" y="318"/>
                  </a:cubicBezTo>
                  <a:cubicBezTo>
                    <a:pt x="1123" y="306"/>
                    <a:pt x="1175" y="302"/>
                    <a:pt x="1229" y="302"/>
                  </a:cubicBezTo>
                  <a:cubicBezTo>
                    <a:pt x="1297" y="302"/>
                    <a:pt x="1367" y="308"/>
                    <a:pt x="1436" y="308"/>
                  </a:cubicBezTo>
                  <a:cubicBezTo>
                    <a:pt x="1567" y="308"/>
                    <a:pt x="1694" y="287"/>
                    <a:pt x="1799" y="163"/>
                  </a:cubicBezTo>
                  <a:cubicBezTo>
                    <a:pt x="1437" y="46"/>
                    <a:pt x="1060" y="0"/>
                    <a:pt x="6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5"/>
            <p:cNvSpPr/>
            <p:nvPr/>
          </p:nvSpPr>
          <p:spPr>
            <a:xfrm>
              <a:off x="5564975" y="2613250"/>
              <a:ext cx="60750" cy="10150"/>
            </a:xfrm>
            <a:custGeom>
              <a:avLst/>
              <a:gdLst/>
              <a:ahLst/>
              <a:cxnLst/>
              <a:rect l="l" t="t" r="r" b="b"/>
              <a:pathLst>
                <a:path w="2430" h="406" extrusionOk="0">
                  <a:moveTo>
                    <a:pt x="143" y="0"/>
                  </a:moveTo>
                  <a:lnTo>
                    <a:pt x="0" y="274"/>
                  </a:lnTo>
                  <a:cubicBezTo>
                    <a:pt x="141" y="298"/>
                    <a:pt x="277" y="326"/>
                    <a:pt x="414" y="326"/>
                  </a:cubicBezTo>
                  <a:cubicBezTo>
                    <a:pt x="486" y="326"/>
                    <a:pt x="558" y="319"/>
                    <a:pt x="631" y="298"/>
                  </a:cubicBezTo>
                  <a:cubicBezTo>
                    <a:pt x="784" y="339"/>
                    <a:pt x="941" y="350"/>
                    <a:pt x="1099" y="350"/>
                  </a:cubicBezTo>
                  <a:cubicBezTo>
                    <a:pt x="1268" y="350"/>
                    <a:pt x="1438" y="338"/>
                    <a:pt x="1608" y="338"/>
                  </a:cubicBezTo>
                  <a:cubicBezTo>
                    <a:pt x="1785" y="338"/>
                    <a:pt x="1960" y="351"/>
                    <a:pt x="2131" y="405"/>
                  </a:cubicBezTo>
                  <a:lnTo>
                    <a:pt x="2429" y="405"/>
                  </a:lnTo>
                  <a:lnTo>
                    <a:pt x="2429" y="155"/>
                  </a:lnTo>
                  <a:cubicBezTo>
                    <a:pt x="2245" y="107"/>
                    <a:pt x="2059" y="92"/>
                    <a:pt x="1872" y="92"/>
                  </a:cubicBezTo>
                  <a:cubicBezTo>
                    <a:pt x="1646" y="92"/>
                    <a:pt x="1418" y="113"/>
                    <a:pt x="1191" y="120"/>
                  </a:cubicBezTo>
                  <a:cubicBezTo>
                    <a:pt x="1083" y="73"/>
                    <a:pt x="969" y="63"/>
                    <a:pt x="851" y="63"/>
                  </a:cubicBezTo>
                  <a:cubicBezTo>
                    <a:pt x="762" y="63"/>
                    <a:pt x="671" y="68"/>
                    <a:pt x="581" y="68"/>
                  </a:cubicBezTo>
                  <a:cubicBezTo>
                    <a:pt x="486" y="68"/>
                    <a:pt x="391" y="62"/>
                    <a:pt x="298" y="36"/>
                  </a:cubicBezTo>
                  <a:cubicBezTo>
                    <a:pt x="238" y="36"/>
                    <a:pt x="203" y="1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5"/>
            <p:cNvSpPr/>
            <p:nvPr/>
          </p:nvSpPr>
          <p:spPr>
            <a:xfrm>
              <a:off x="5687900" y="2498375"/>
              <a:ext cx="34850" cy="10425"/>
            </a:xfrm>
            <a:custGeom>
              <a:avLst/>
              <a:gdLst/>
              <a:ahLst/>
              <a:cxnLst/>
              <a:rect l="l" t="t" r="r" b="b"/>
              <a:pathLst>
                <a:path w="1394" h="417" extrusionOk="0">
                  <a:moveTo>
                    <a:pt x="256" y="0"/>
                  </a:moveTo>
                  <a:cubicBezTo>
                    <a:pt x="163" y="0"/>
                    <a:pt x="68" y="93"/>
                    <a:pt x="48" y="202"/>
                  </a:cubicBezTo>
                  <a:cubicBezTo>
                    <a:pt x="1" y="369"/>
                    <a:pt x="132" y="416"/>
                    <a:pt x="251" y="416"/>
                  </a:cubicBezTo>
                  <a:lnTo>
                    <a:pt x="822" y="416"/>
                  </a:lnTo>
                  <a:cubicBezTo>
                    <a:pt x="1001" y="321"/>
                    <a:pt x="1203" y="381"/>
                    <a:pt x="1394" y="285"/>
                  </a:cubicBezTo>
                  <a:lnTo>
                    <a:pt x="1394" y="250"/>
                  </a:lnTo>
                  <a:cubicBezTo>
                    <a:pt x="1072" y="12"/>
                    <a:pt x="667" y="166"/>
                    <a:pt x="310" y="12"/>
                  </a:cubicBezTo>
                  <a:cubicBezTo>
                    <a:pt x="292" y="4"/>
                    <a:pt x="274" y="0"/>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5"/>
            <p:cNvSpPr/>
            <p:nvPr/>
          </p:nvSpPr>
          <p:spPr>
            <a:xfrm>
              <a:off x="5250950" y="2469175"/>
              <a:ext cx="44675" cy="10925"/>
            </a:xfrm>
            <a:custGeom>
              <a:avLst/>
              <a:gdLst/>
              <a:ahLst/>
              <a:cxnLst/>
              <a:rect l="l" t="t" r="r" b="b"/>
              <a:pathLst>
                <a:path w="1787" h="437" extrusionOk="0">
                  <a:moveTo>
                    <a:pt x="226" y="1"/>
                  </a:moveTo>
                  <a:lnTo>
                    <a:pt x="179" y="37"/>
                  </a:lnTo>
                  <a:cubicBezTo>
                    <a:pt x="95" y="96"/>
                    <a:pt x="0" y="156"/>
                    <a:pt x="60" y="287"/>
                  </a:cubicBezTo>
                  <a:lnTo>
                    <a:pt x="107" y="322"/>
                  </a:lnTo>
                  <a:cubicBezTo>
                    <a:pt x="551" y="369"/>
                    <a:pt x="981" y="436"/>
                    <a:pt x="1413" y="436"/>
                  </a:cubicBezTo>
                  <a:cubicBezTo>
                    <a:pt x="1537" y="436"/>
                    <a:pt x="1661" y="431"/>
                    <a:pt x="1786" y="418"/>
                  </a:cubicBezTo>
                  <a:cubicBezTo>
                    <a:pt x="1715" y="239"/>
                    <a:pt x="1453" y="334"/>
                    <a:pt x="1369" y="156"/>
                  </a:cubicBezTo>
                  <a:cubicBezTo>
                    <a:pt x="1281" y="139"/>
                    <a:pt x="1192" y="135"/>
                    <a:pt x="1103" y="135"/>
                  </a:cubicBezTo>
                  <a:cubicBezTo>
                    <a:pt x="998" y="135"/>
                    <a:pt x="893" y="141"/>
                    <a:pt x="789" y="141"/>
                  </a:cubicBezTo>
                  <a:cubicBezTo>
                    <a:pt x="595" y="141"/>
                    <a:pt x="405" y="120"/>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5"/>
            <p:cNvSpPr/>
            <p:nvPr/>
          </p:nvSpPr>
          <p:spPr>
            <a:xfrm>
              <a:off x="5320425" y="2366850"/>
              <a:ext cx="47225" cy="7725"/>
            </a:xfrm>
            <a:custGeom>
              <a:avLst/>
              <a:gdLst/>
              <a:ahLst/>
              <a:cxnLst/>
              <a:rect l="l" t="t" r="r" b="b"/>
              <a:pathLst>
                <a:path w="1889" h="309" extrusionOk="0">
                  <a:moveTo>
                    <a:pt x="1354" y="1"/>
                  </a:moveTo>
                  <a:cubicBezTo>
                    <a:pt x="1065" y="1"/>
                    <a:pt x="775" y="51"/>
                    <a:pt x="488" y="51"/>
                  </a:cubicBezTo>
                  <a:cubicBezTo>
                    <a:pt x="438" y="51"/>
                    <a:pt x="389" y="49"/>
                    <a:pt x="341" y="46"/>
                  </a:cubicBezTo>
                  <a:cubicBezTo>
                    <a:pt x="275" y="36"/>
                    <a:pt x="207" y="19"/>
                    <a:pt x="150" y="19"/>
                  </a:cubicBezTo>
                  <a:cubicBezTo>
                    <a:pt x="62" y="19"/>
                    <a:pt x="0" y="59"/>
                    <a:pt x="7" y="224"/>
                  </a:cubicBezTo>
                  <a:cubicBezTo>
                    <a:pt x="24" y="224"/>
                    <a:pt x="41" y="224"/>
                    <a:pt x="57" y="224"/>
                  </a:cubicBezTo>
                  <a:cubicBezTo>
                    <a:pt x="414" y="224"/>
                    <a:pt x="771" y="308"/>
                    <a:pt x="1127" y="308"/>
                  </a:cubicBezTo>
                  <a:cubicBezTo>
                    <a:pt x="1266" y="308"/>
                    <a:pt x="1405" y="295"/>
                    <a:pt x="1543" y="260"/>
                  </a:cubicBezTo>
                  <a:cubicBezTo>
                    <a:pt x="1674" y="224"/>
                    <a:pt x="1805" y="212"/>
                    <a:pt x="1888" y="81"/>
                  </a:cubicBezTo>
                  <a:cubicBezTo>
                    <a:pt x="1712" y="20"/>
                    <a:pt x="1533" y="1"/>
                    <a:pt x="1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5"/>
            <p:cNvSpPr/>
            <p:nvPr/>
          </p:nvSpPr>
          <p:spPr>
            <a:xfrm>
              <a:off x="6128125" y="2580500"/>
              <a:ext cx="34550" cy="15225"/>
            </a:xfrm>
            <a:custGeom>
              <a:avLst/>
              <a:gdLst/>
              <a:ahLst/>
              <a:cxnLst/>
              <a:rect l="l" t="t" r="r" b="b"/>
              <a:pathLst>
                <a:path w="1382" h="609" extrusionOk="0">
                  <a:moveTo>
                    <a:pt x="989" y="1"/>
                  </a:moveTo>
                  <a:cubicBezTo>
                    <a:pt x="806" y="193"/>
                    <a:pt x="608" y="323"/>
                    <a:pt x="363" y="323"/>
                  </a:cubicBezTo>
                  <a:cubicBezTo>
                    <a:pt x="291" y="323"/>
                    <a:pt x="214" y="311"/>
                    <a:pt x="132" y="287"/>
                  </a:cubicBezTo>
                  <a:cubicBezTo>
                    <a:pt x="122" y="284"/>
                    <a:pt x="113" y="283"/>
                    <a:pt x="103" y="283"/>
                  </a:cubicBezTo>
                  <a:cubicBezTo>
                    <a:pt x="66" y="283"/>
                    <a:pt x="29" y="298"/>
                    <a:pt x="1" y="298"/>
                  </a:cubicBezTo>
                  <a:cubicBezTo>
                    <a:pt x="159" y="532"/>
                    <a:pt x="339" y="608"/>
                    <a:pt x="530" y="608"/>
                  </a:cubicBezTo>
                  <a:cubicBezTo>
                    <a:pt x="728" y="608"/>
                    <a:pt x="938" y="526"/>
                    <a:pt x="1144" y="453"/>
                  </a:cubicBezTo>
                  <a:cubicBezTo>
                    <a:pt x="1192" y="453"/>
                    <a:pt x="1251" y="429"/>
                    <a:pt x="1287" y="429"/>
                  </a:cubicBezTo>
                  <a:cubicBezTo>
                    <a:pt x="1382" y="167"/>
                    <a:pt x="1108" y="120"/>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5"/>
            <p:cNvSpPr/>
            <p:nvPr/>
          </p:nvSpPr>
          <p:spPr>
            <a:xfrm>
              <a:off x="5430125" y="2424600"/>
              <a:ext cx="41700" cy="9300"/>
            </a:xfrm>
            <a:custGeom>
              <a:avLst/>
              <a:gdLst/>
              <a:ahLst/>
              <a:cxnLst/>
              <a:rect l="l" t="t" r="r" b="b"/>
              <a:pathLst>
                <a:path w="1668" h="372" extrusionOk="0">
                  <a:moveTo>
                    <a:pt x="1156" y="1"/>
                  </a:moveTo>
                  <a:cubicBezTo>
                    <a:pt x="1008" y="1"/>
                    <a:pt x="864" y="85"/>
                    <a:pt x="712" y="85"/>
                  </a:cubicBezTo>
                  <a:cubicBezTo>
                    <a:pt x="693" y="85"/>
                    <a:pt x="674" y="84"/>
                    <a:pt x="656" y="81"/>
                  </a:cubicBezTo>
                  <a:cubicBezTo>
                    <a:pt x="576" y="26"/>
                    <a:pt x="499" y="2"/>
                    <a:pt x="420" y="2"/>
                  </a:cubicBezTo>
                  <a:cubicBezTo>
                    <a:pt x="347" y="2"/>
                    <a:pt x="272" y="23"/>
                    <a:pt x="191" y="57"/>
                  </a:cubicBezTo>
                  <a:cubicBezTo>
                    <a:pt x="156" y="57"/>
                    <a:pt x="120" y="81"/>
                    <a:pt x="84" y="93"/>
                  </a:cubicBezTo>
                  <a:cubicBezTo>
                    <a:pt x="1" y="176"/>
                    <a:pt x="1" y="272"/>
                    <a:pt x="72" y="343"/>
                  </a:cubicBezTo>
                  <a:cubicBezTo>
                    <a:pt x="108" y="343"/>
                    <a:pt x="179" y="331"/>
                    <a:pt x="215" y="331"/>
                  </a:cubicBezTo>
                  <a:cubicBezTo>
                    <a:pt x="281" y="302"/>
                    <a:pt x="352" y="287"/>
                    <a:pt x="423" y="287"/>
                  </a:cubicBezTo>
                  <a:cubicBezTo>
                    <a:pt x="495" y="287"/>
                    <a:pt x="566" y="302"/>
                    <a:pt x="632" y="331"/>
                  </a:cubicBezTo>
                  <a:cubicBezTo>
                    <a:pt x="809" y="344"/>
                    <a:pt x="990" y="372"/>
                    <a:pt x="1169" y="372"/>
                  </a:cubicBezTo>
                  <a:cubicBezTo>
                    <a:pt x="1338" y="372"/>
                    <a:pt x="1506" y="347"/>
                    <a:pt x="1668" y="260"/>
                  </a:cubicBezTo>
                  <a:cubicBezTo>
                    <a:pt x="1668" y="200"/>
                    <a:pt x="1644" y="153"/>
                    <a:pt x="1572" y="153"/>
                  </a:cubicBezTo>
                  <a:cubicBezTo>
                    <a:pt x="1501" y="153"/>
                    <a:pt x="1406" y="141"/>
                    <a:pt x="1346" y="57"/>
                  </a:cubicBezTo>
                  <a:cubicBezTo>
                    <a:pt x="1281" y="15"/>
                    <a:pt x="1219" y="1"/>
                    <a:pt x="1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5"/>
            <p:cNvSpPr/>
            <p:nvPr/>
          </p:nvSpPr>
          <p:spPr>
            <a:xfrm>
              <a:off x="5491150" y="2426625"/>
              <a:ext cx="45275" cy="6875"/>
            </a:xfrm>
            <a:custGeom>
              <a:avLst/>
              <a:gdLst/>
              <a:ahLst/>
              <a:cxnLst/>
              <a:rect l="l" t="t" r="r" b="b"/>
              <a:pathLst>
                <a:path w="1811" h="275" extrusionOk="0">
                  <a:moveTo>
                    <a:pt x="84" y="0"/>
                  </a:moveTo>
                  <a:lnTo>
                    <a:pt x="84" y="0"/>
                  </a:lnTo>
                  <a:cubicBezTo>
                    <a:pt x="1" y="262"/>
                    <a:pt x="298" y="155"/>
                    <a:pt x="370" y="274"/>
                  </a:cubicBezTo>
                  <a:lnTo>
                    <a:pt x="1810" y="274"/>
                  </a:lnTo>
                  <a:lnTo>
                    <a:pt x="1810" y="119"/>
                  </a:lnTo>
                  <a:cubicBezTo>
                    <a:pt x="1251" y="72"/>
                    <a:pt x="667"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35"/>
            <p:cNvSpPr/>
            <p:nvPr/>
          </p:nvSpPr>
          <p:spPr>
            <a:xfrm>
              <a:off x="5381900" y="2494250"/>
              <a:ext cx="30400" cy="11275"/>
            </a:xfrm>
            <a:custGeom>
              <a:avLst/>
              <a:gdLst/>
              <a:ahLst/>
              <a:cxnLst/>
              <a:rect l="l" t="t" r="r" b="b"/>
              <a:pathLst>
                <a:path w="1216" h="451" extrusionOk="0">
                  <a:moveTo>
                    <a:pt x="558" y="1"/>
                  </a:moveTo>
                  <a:cubicBezTo>
                    <a:pt x="413" y="1"/>
                    <a:pt x="266" y="13"/>
                    <a:pt x="121" y="13"/>
                  </a:cubicBezTo>
                  <a:cubicBezTo>
                    <a:pt x="81" y="13"/>
                    <a:pt x="41" y="12"/>
                    <a:pt x="1" y="10"/>
                  </a:cubicBezTo>
                  <a:lnTo>
                    <a:pt x="1" y="10"/>
                  </a:lnTo>
                  <a:cubicBezTo>
                    <a:pt x="60" y="105"/>
                    <a:pt x="108" y="212"/>
                    <a:pt x="156" y="296"/>
                  </a:cubicBezTo>
                  <a:cubicBezTo>
                    <a:pt x="168" y="391"/>
                    <a:pt x="263" y="403"/>
                    <a:pt x="322" y="450"/>
                  </a:cubicBezTo>
                  <a:cubicBezTo>
                    <a:pt x="596" y="403"/>
                    <a:pt x="870" y="367"/>
                    <a:pt x="1156" y="331"/>
                  </a:cubicBezTo>
                  <a:cubicBezTo>
                    <a:pt x="1215" y="272"/>
                    <a:pt x="1215" y="212"/>
                    <a:pt x="1168" y="153"/>
                  </a:cubicBezTo>
                  <a:cubicBezTo>
                    <a:pt x="972" y="27"/>
                    <a:pt x="767" y="1"/>
                    <a:pt x="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35"/>
            <p:cNvSpPr/>
            <p:nvPr/>
          </p:nvSpPr>
          <p:spPr>
            <a:xfrm>
              <a:off x="6097775" y="2496625"/>
              <a:ext cx="36325" cy="12175"/>
            </a:xfrm>
            <a:custGeom>
              <a:avLst/>
              <a:gdLst/>
              <a:ahLst/>
              <a:cxnLst/>
              <a:rect l="l" t="t" r="r" b="b"/>
              <a:pathLst>
                <a:path w="1453" h="487" extrusionOk="0">
                  <a:moveTo>
                    <a:pt x="435" y="1"/>
                  </a:moveTo>
                  <a:cubicBezTo>
                    <a:pt x="350" y="1"/>
                    <a:pt x="268" y="52"/>
                    <a:pt x="179" y="70"/>
                  </a:cubicBezTo>
                  <a:cubicBezTo>
                    <a:pt x="120" y="93"/>
                    <a:pt x="84" y="129"/>
                    <a:pt x="36" y="177"/>
                  </a:cubicBezTo>
                  <a:cubicBezTo>
                    <a:pt x="12" y="201"/>
                    <a:pt x="12" y="236"/>
                    <a:pt x="0" y="260"/>
                  </a:cubicBezTo>
                  <a:cubicBezTo>
                    <a:pt x="36" y="296"/>
                    <a:pt x="48" y="308"/>
                    <a:pt x="60" y="332"/>
                  </a:cubicBezTo>
                  <a:lnTo>
                    <a:pt x="215" y="486"/>
                  </a:lnTo>
                  <a:cubicBezTo>
                    <a:pt x="262" y="486"/>
                    <a:pt x="298" y="486"/>
                    <a:pt x="358" y="474"/>
                  </a:cubicBezTo>
                  <a:cubicBezTo>
                    <a:pt x="503" y="353"/>
                    <a:pt x="662" y="324"/>
                    <a:pt x="827" y="324"/>
                  </a:cubicBezTo>
                  <a:cubicBezTo>
                    <a:pt x="972" y="324"/>
                    <a:pt x="1123" y="346"/>
                    <a:pt x="1272" y="346"/>
                  </a:cubicBezTo>
                  <a:cubicBezTo>
                    <a:pt x="1300" y="346"/>
                    <a:pt x="1329" y="345"/>
                    <a:pt x="1358" y="343"/>
                  </a:cubicBezTo>
                  <a:cubicBezTo>
                    <a:pt x="1453" y="260"/>
                    <a:pt x="1453" y="177"/>
                    <a:pt x="1370" y="70"/>
                  </a:cubicBezTo>
                  <a:lnTo>
                    <a:pt x="524" y="22"/>
                  </a:lnTo>
                  <a:cubicBezTo>
                    <a:pt x="494" y="7"/>
                    <a:pt x="465"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5"/>
            <p:cNvSpPr/>
            <p:nvPr/>
          </p:nvSpPr>
          <p:spPr>
            <a:xfrm>
              <a:off x="5428950" y="2368875"/>
              <a:ext cx="61325" cy="3450"/>
            </a:xfrm>
            <a:custGeom>
              <a:avLst/>
              <a:gdLst/>
              <a:ahLst/>
              <a:cxnLst/>
              <a:rect l="l" t="t" r="r" b="b"/>
              <a:pathLst>
                <a:path w="2453" h="138" extrusionOk="0">
                  <a:moveTo>
                    <a:pt x="0" y="0"/>
                  </a:moveTo>
                  <a:cubicBezTo>
                    <a:pt x="93" y="117"/>
                    <a:pt x="217" y="137"/>
                    <a:pt x="341" y="137"/>
                  </a:cubicBezTo>
                  <a:cubicBezTo>
                    <a:pt x="407" y="137"/>
                    <a:pt x="474" y="131"/>
                    <a:pt x="536" y="131"/>
                  </a:cubicBezTo>
                  <a:cubicBezTo>
                    <a:pt x="750" y="135"/>
                    <a:pt x="963" y="137"/>
                    <a:pt x="1176" y="137"/>
                  </a:cubicBezTo>
                  <a:cubicBezTo>
                    <a:pt x="1601" y="137"/>
                    <a:pt x="2024" y="131"/>
                    <a:pt x="2453" y="131"/>
                  </a:cubicBezTo>
                  <a:cubicBezTo>
                    <a:pt x="2334" y="48"/>
                    <a:pt x="2203" y="12"/>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5"/>
            <p:cNvSpPr/>
            <p:nvPr/>
          </p:nvSpPr>
          <p:spPr>
            <a:xfrm>
              <a:off x="5259875" y="2447450"/>
              <a:ext cx="34250" cy="8450"/>
            </a:xfrm>
            <a:custGeom>
              <a:avLst/>
              <a:gdLst/>
              <a:ahLst/>
              <a:cxnLst/>
              <a:rect l="l" t="t" r="r" b="b"/>
              <a:pathLst>
                <a:path w="1370" h="338" extrusionOk="0">
                  <a:moveTo>
                    <a:pt x="24" y="1"/>
                  </a:moveTo>
                  <a:cubicBezTo>
                    <a:pt x="24" y="36"/>
                    <a:pt x="0" y="96"/>
                    <a:pt x="0" y="144"/>
                  </a:cubicBezTo>
                  <a:cubicBezTo>
                    <a:pt x="219" y="298"/>
                    <a:pt x="452" y="338"/>
                    <a:pt x="688" y="338"/>
                  </a:cubicBezTo>
                  <a:cubicBezTo>
                    <a:pt x="888" y="338"/>
                    <a:pt x="1090" y="309"/>
                    <a:pt x="1286" y="298"/>
                  </a:cubicBezTo>
                  <a:cubicBezTo>
                    <a:pt x="1370" y="203"/>
                    <a:pt x="1370" y="120"/>
                    <a:pt x="1286" y="36"/>
                  </a:cubicBezTo>
                  <a:cubicBezTo>
                    <a:pt x="870" y="24"/>
                    <a:pt x="441" y="13"/>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5"/>
            <p:cNvSpPr/>
            <p:nvPr/>
          </p:nvSpPr>
          <p:spPr>
            <a:xfrm>
              <a:off x="5214925" y="2374375"/>
              <a:ext cx="12525" cy="56150"/>
            </a:xfrm>
            <a:custGeom>
              <a:avLst/>
              <a:gdLst/>
              <a:ahLst/>
              <a:cxnLst/>
              <a:rect l="l" t="t" r="r" b="b"/>
              <a:pathLst>
                <a:path w="501" h="2246" extrusionOk="0">
                  <a:moveTo>
                    <a:pt x="371" y="0"/>
                  </a:moveTo>
                  <a:cubicBezTo>
                    <a:pt x="301" y="0"/>
                    <a:pt x="237" y="32"/>
                    <a:pt x="167" y="78"/>
                  </a:cubicBezTo>
                  <a:cubicBezTo>
                    <a:pt x="120" y="150"/>
                    <a:pt x="84" y="221"/>
                    <a:pt x="72" y="304"/>
                  </a:cubicBezTo>
                  <a:cubicBezTo>
                    <a:pt x="1" y="733"/>
                    <a:pt x="1" y="1162"/>
                    <a:pt x="72" y="1590"/>
                  </a:cubicBezTo>
                  <a:cubicBezTo>
                    <a:pt x="108" y="1662"/>
                    <a:pt x="155" y="1733"/>
                    <a:pt x="215" y="1793"/>
                  </a:cubicBezTo>
                  <a:cubicBezTo>
                    <a:pt x="286" y="1935"/>
                    <a:pt x="215" y="2126"/>
                    <a:pt x="358" y="2245"/>
                  </a:cubicBezTo>
                  <a:cubicBezTo>
                    <a:pt x="405" y="2102"/>
                    <a:pt x="465" y="1947"/>
                    <a:pt x="501" y="1793"/>
                  </a:cubicBezTo>
                  <a:cubicBezTo>
                    <a:pt x="239" y="1209"/>
                    <a:pt x="358" y="626"/>
                    <a:pt x="489" y="30"/>
                  </a:cubicBezTo>
                  <a:cubicBezTo>
                    <a:pt x="447" y="10"/>
                    <a:pt x="408" y="0"/>
                    <a:pt x="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5"/>
            <p:cNvSpPr/>
            <p:nvPr/>
          </p:nvSpPr>
          <p:spPr>
            <a:xfrm>
              <a:off x="5263750" y="2415300"/>
              <a:ext cx="44375" cy="7300"/>
            </a:xfrm>
            <a:custGeom>
              <a:avLst/>
              <a:gdLst/>
              <a:ahLst/>
              <a:cxnLst/>
              <a:rect l="l" t="t" r="r" b="b"/>
              <a:pathLst>
                <a:path w="1775" h="292" extrusionOk="0">
                  <a:moveTo>
                    <a:pt x="1396" y="0"/>
                  </a:moveTo>
                  <a:cubicBezTo>
                    <a:pt x="1148" y="0"/>
                    <a:pt x="904" y="50"/>
                    <a:pt x="660" y="50"/>
                  </a:cubicBezTo>
                  <a:cubicBezTo>
                    <a:pt x="539" y="50"/>
                    <a:pt x="419" y="38"/>
                    <a:pt x="298" y="1"/>
                  </a:cubicBezTo>
                  <a:cubicBezTo>
                    <a:pt x="191" y="13"/>
                    <a:pt x="107" y="13"/>
                    <a:pt x="0" y="37"/>
                  </a:cubicBezTo>
                  <a:cubicBezTo>
                    <a:pt x="43" y="208"/>
                    <a:pt x="135" y="248"/>
                    <a:pt x="243" y="248"/>
                  </a:cubicBezTo>
                  <a:cubicBezTo>
                    <a:pt x="337" y="248"/>
                    <a:pt x="443" y="217"/>
                    <a:pt x="538" y="217"/>
                  </a:cubicBezTo>
                  <a:cubicBezTo>
                    <a:pt x="605" y="217"/>
                    <a:pt x="667" y="233"/>
                    <a:pt x="715" y="287"/>
                  </a:cubicBezTo>
                  <a:cubicBezTo>
                    <a:pt x="745" y="286"/>
                    <a:pt x="776" y="285"/>
                    <a:pt x="806" y="285"/>
                  </a:cubicBezTo>
                  <a:cubicBezTo>
                    <a:pt x="930" y="285"/>
                    <a:pt x="1054" y="292"/>
                    <a:pt x="1178" y="292"/>
                  </a:cubicBezTo>
                  <a:cubicBezTo>
                    <a:pt x="1379" y="292"/>
                    <a:pt x="1578" y="274"/>
                    <a:pt x="1774" y="179"/>
                  </a:cubicBezTo>
                  <a:cubicBezTo>
                    <a:pt x="1750" y="72"/>
                    <a:pt x="1655" y="60"/>
                    <a:pt x="1596" y="13"/>
                  </a:cubicBezTo>
                  <a:cubicBezTo>
                    <a:pt x="1529" y="4"/>
                    <a:pt x="1463" y="0"/>
                    <a:pt x="1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5"/>
            <p:cNvSpPr/>
            <p:nvPr/>
          </p:nvSpPr>
          <p:spPr>
            <a:xfrm>
              <a:off x="6102075" y="2462450"/>
              <a:ext cx="29650" cy="11200"/>
            </a:xfrm>
            <a:custGeom>
              <a:avLst/>
              <a:gdLst/>
              <a:ahLst/>
              <a:cxnLst/>
              <a:rect l="l" t="t" r="r" b="b"/>
              <a:pathLst>
                <a:path w="1186" h="448" extrusionOk="0">
                  <a:moveTo>
                    <a:pt x="131" y="0"/>
                  </a:moveTo>
                  <a:cubicBezTo>
                    <a:pt x="60" y="0"/>
                    <a:pt x="1" y="11"/>
                    <a:pt x="7" y="56"/>
                  </a:cubicBezTo>
                  <a:cubicBezTo>
                    <a:pt x="40" y="167"/>
                    <a:pt x="53" y="392"/>
                    <a:pt x="190" y="392"/>
                  </a:cubicBezTo>
                  <a:cubicBezTo>
                    <a:pt x="200" y="392"/>
                    <a:pt x="210" y="391"/>
                    <a:pt x="221" y="389"/>
                  </a:cubicBezTo>
                  <a:cubicBezTo>
                    <a:pt x="264" y="380"/>
                    <a:pt x="305" y="376"/>
                    <a:pt x="347" y="376"/>
                  </a:cubicBezTo>
                  <a:cubicBezTo>
                    <a:pt x="530" y="376"/>
                    <a:pt x="706" y="447"/>
                    <a:pt x="883" y="447"/>
                  </a:cubicBezTo>
                  <a:cubicBezTo>
                    <a:pt x="936" y="447"/>
                    <a:pt x="989" y="441"/>
                    <a:pt x="1043" y="425"/>
                  </a:cubicBezTo>
                  <a:cubicBezTo>
                    <a:pt x="1079" y="365"/>
                    <a:pt x="1138" y="317"/>
                    <a:pt x="1186" y="270"/>
                  </a:cubicBezTo>
                  <a:cubicBezTo>
                    <a:pt x="1122" y="169"/>
                    <a:pt x="1023" y="146"/>
                    <a:pt x="915" y="146"/>
                  </a:cubicBezTo>
                  <a:cubicBezTo>
                    <a:pt x="883" y="146"/>
                    <a:pt x="850" y="148"/>
                    <a:pt x="817" y="151"/>
                  </a:cubicBezTo>
                  <a:cubicBezTo>
                    <a:pt x="787" y="149"/>
                    <a:pt x="757" y="148"/>
                    <a:pt x="727" y="148"/>
                  </a:cubicBezTo>
                  <a:cubicBezTo>
                    <a:pt x="712" y="148"/>
                    <a:pt x="696" y="149"/>
                    <a:pt x="681" y="149"/>
                  </a:cubicBezTo>
                  <a:cubicBezTo>
                    <a:pt x="546" y="149"/>
                    <a:pt x="412" y="142"/>
                    <a:pt x="305" y="8"/>
                  </a:cubicBezTo>
                  <a:cubicBezTo>
                    <a:pt x="261" y="8"/>
                    <a:pt x="191"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5"/>
            <p:cNvSpPr/>
            <p:nvPr/>
          </p:nvSpPr>
          <p:spPr>
            <a:xfrm>
              <a:off x="5585800" y="2416200"/>
              <a:ext cx="43050" cy="8175"/>
            </a:xfrm>
            <a:custGeom>
              <a:avLst/>
              <a:gdLst/>
              <a:ahLst/>
              <a:cxnLst/>
              <a:rect l="l" t="t" r="r" b="b"/>
              <a:pathLst>
                <a:path w="1722" h="327" extrusionOk="0">
                  <a:moveTo>
                    <a:pt x="155" y="1"/>
                  </a:moveTo>
                  <a:cubicBezTo>
                    <a:pt x="108" y="36"/>
                    <a:pt x="48" y="84"/>
                    <a:pt x="1" y="131"/>
                  </a:cubicBezTo>
                  <a:cubicBezTo>
                    <a:pt x="220" y="249"/>
                    <a:pt x="449" y="275"/>
                    <a:pt x="678" y="275"/>
                  </a:cubicBezTo>
                  <a:cubicBezTo>
                    <a:pt x="850" y="275"/>
                    <a:pt x="1021" y="260"/>
                    <a:pt x="1187" y="260"/>
                  </a:cubicBezTo>
                  <a:cubicBezTo>
                    <a:pt x="1269" y="260"/>
                    <a:pt x="1350" y="264"/>
                    <a:pt x="1429" y="274"/>
                  </a:cubicBezTo>
                  <a:cubicBezTo>
                    <a:pt x="1497" y="300"/>
                    <a:pt x="1563" y="327"/>
                    <a:pt x="1614" y="327"/>
                  </a:cubicBezTo>
                  <a:cubicBezTo>
                    <a:pt x="1680" y="327"/>
                    <a:pt x="1722" y="284"/>
                    <a:pt x="1715" y="143"/>
                  </a:cubicBezTo>
                  <a:cubicBezTo>
                    <a:pt x="1191" y="96"/>
                    <a:pt x="679"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5"/>
            <p:cNvSpPr/>
            <p:nvPr/>
          </p:nvSpPr>
          <p:spPr>
            <a:xfrm>
              <a:off x="5263750" y="2429000"/>
              <a:ext cx="39300" cy="9600"/>
            </a:xfrm>
            <a:custGeom>
              <a:avLst/>
              <a:gdLst/>
              <a:ahLst/>
              <a:cxnLst/>
              <a:rect l="l" t="t" r="r" b="b"/>
              <a:pathLst>
                <a:path w="1572" h="384" extrusionOk="0">
                  <a:moveTo>
                    <a:pt x="0" y="0"/>
                  </a:moveTo>
                  <a:lnTo>
                    <a:pt x="0" y="334"/>
                  </a:lnTo>
                  <a:cubicBezTo>
                    <a:pt x="241" y="366"/>
                    <a:pt x="479" y="384"/>
                    <a:pt x="715" y="384"/>
                  </a:cubicBezTo>
                  <a:cubicBezTo>
                    <a:pt x="1004" y="384"/>
                    <a:pt x="1290" y="357"/>
                    <a:pt x="1572" y="298"/>
                  </a:cubicBezTo>
                  <a:lnTo>
                    <a:pt x="1572" y="179"/>
                  </a:lnTo>
                  <a:cubicBezTo>
                    <a:pt x="1470" y="147"/>
                    <a:pt x="1368" y="136"/>
                    <a:pt x="1264" y="136"/>
                  </a:cubicBezTo>
                  <a:cubicBezTo>
                    <a:pt x="1082" y="136"/>
                    <a:pt x="897" y="168"/>
                    <a:pt x="711" y="168"/>
                  </a:cubicBezTo>
                  <a:cubicBezTo>
                    <a:pt x="693" y="168"/>
                    <a:pt x="674" y="168"/>
                    <a:pt x="655" y="167"/>
                  </a:cubicBezTo>
                  <a:cubicBezTo>
                    <a:pt x="573" y="167"/>
                    <a:pt x="491" y="174"/>
                    <a:pt x="411" y="174"/>
                  </a:cubicBezTo>
                  <a:cubicBezTo>
                    <a:pt x="260" y="174"/>
                    <a:pt x="117" y="14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5"/>
            <p:cNvSpPr/>
            <p:nvPr/>
          </p:nvSpPr>
          <p:spPr>
            <a:xfrm>
              <a:off x="5247075" y="2505500"/>
              <a:ext cx="34850" cy="15200"/>
            </a:xfrm>
            <a:custGeom>
              <a:avLst/>
              <a:gdLst/>
              <a:ahLst/>
              <a:cxnLst/>
              <a:rect l="l" t="t" r="r" b="b"/>
              <a:pathLst>
                <a:path w="1394" h="608" extrusionOk="0">
                  <a:moveTo>
                    <a:pt x="203" y="0"/>
                  </a:moveTo>
                  <a:cubicBezTo>
                    <a:pt x="0" y="215"/>
                    <a:pt x="298" y="393"/>
                    <a:pt x="250" y="608"/>
                  </a:cubicBezTo>
                  <a:cubicBezTo>
                    <a:pt x="631" y="608"/>
                    <a:pt x="1012" y="596"/>
                    <a:pt x="1393" y="596"/>
                  </a:cubicBezTo>
                  <a:lnTo>
                    <a:pt x="1096" y="298"/>
                  </a:lnTo>
                  <a:cubicBezTo>
                    <a:pt x="1051" y="247"/>
                    <a:pt x="1003" y="223"/>
                    <a:pt x="952" y="223"/>
                  </a:cubicBezTo>
                  <a:cubicBezTo>
                    <a:pt x="907" y="223"/>
                    <a:pt x="860" y="241"/>
                    <a:pt x="810" y="274"/>
                  </a:cubicBezTo>
                  <a:lnTo>
                    <a:pt x="512" y="274"/>
                  </a:lnTo>
                  <a:cubicBezTo>
                    <a:pt x="429" y="274"/>
                    <a:pt x="417" y="179"/>
                    <a:pt x="334" y="155"/>
                  </a:cubicBezTo>
                  <a:cubicBezTo>
                    <a:pt x="298" y="96"/>
                    <a:pt x="250" y="6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5"/>
            <p:cNvSpPr/>
            <p:nvPr/>
          </p:nvSpPr>
          <p:spPr>
            <a:xfrm>
              <a:off x="5253025" y="2533175"/>
              <a:ext cx="28300" cy="12975"/>
            </a:xfrm>
            <a:custGeom>
              <a:avLst/>
              <a:gdLst/>
              <a:ahLst/>
              <a:cxnLst/>
              <a:rect l="l" t="t" r="r" b="b"/>
              <a:pathLst>
                <a:path w="1132" h="519" extrusionOk="0">
                  <a:moveTo>
                    <a:pt x="1" y="1"/>
                  </a:moveTo>
                  <a:cubicBezTo>
                    <a:pt x="12" y="120"/>
                    <a:pt x="12" y="227"/>
                    <a:pt x="12" y="346"/>
                  </a:cubicBezTo>
                  <a:cubicBezTo>
                    <a:pt x="193" y="456"/>
                    <a:pt x="379" y="519"/>
                    <a:pt x="564" y="519"/>
                  </a:cubicBezTo>
                  <a:cubicBezTo>
                    <a:pt x="757" y="519"/>
                    <a:pt x="949" y="451"/>
                    <a:pt x="1132" y="298"/>
                  </a:cubicBezTo>
                  <a:cubicBezTo>
                    <a:pt x="1084" y="215"/>
                    <a:pt x="1036" y="108"/>
                    <a:pt x="989" y="24"/>
                  </a:cubicBezTo>
                  <a:cubicBezTo>
                    <a:pt x="796" y="24"/>
                    <a:pt x="599" y="50"/>
                    <a:pt x="400" y="50"/>
                  </a:cubicBezTo>
                  <a:cubicBezTo>
                    <a:pt x="267" y="50"/>
                    <a:pt x="134" y="3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5"/>
            <p:cNvSpPr/>
            <p:nvPr/>
          </p:nvSpPr>
          <p:spPr>
            <a:xfrm>
              <a:off x="5222075" y="2426525"/>
              <a:ext cx="12525" cy="30000"/>
            </a:xfrm>
            <a:custGeom>
              <a:avLst/>
              <a:gdLst/>
              <a:ahLst/>
              <a:cxnLst/>
              <a:rect l="l" t="t" r="r" b="b"/>
              <a:pathLst>
                <a:path w="501" h="1200" extrusionOk="0">
                  <a:moveTo>
                    <a:pt x="456" y="0"/>
                  </a:moveTo>
                  <a:cubicBezTo>
                    <a:pt x="279" y="0"/>
                    <a:pt x="227" y="201"/>
                    <a:pt x="84" y="278"/>
                  </a:cubicBezTo>
                  <a:cubicBezTo>
                    <a:pt x="0" y="564"/>
                    <a:pt x="60" y="861"/>
                    <a:pt x="84" y="1147"/>
                  </a:cubicBezTo>
                  <a:cubicBezTo>
                    <a:pt x="84" y="1159"/>
                    <a:pt x="107" y="1171"/>
                    <a:pt x="131" y="1195"/>
                  </a:cubicBezTo>
                  <a:cubicBezTo>
                    <a:pt x="137" y="1198"/>
                    <a:pt x="143" y="1199"/>
                    <a:pt x="150" y="1199"/>
                  </a:cubicBezTo>
                  <a:cubicBezTo>
                    <a:pt x="171" y="1199"/>
                    <a:pt x="196" y="1184"/>
                    <a:pt x="215" y="1147"/>
                  </a:cubicBezTo>
                  <a:cubicBezTo>
                    <a:pt x="393" y="790"/>
                    <a:pt x="393" y="385"/>
                    <a:pt x="500" y="4"/>
                  </a:cubicBezTo>
                  <a:cubicBezTo>
                    <a:pt x="485" y="2"/>
                    <a:pt x="470" y="0"/>
                    <a:pt x="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5"/>
            <p:cNvSpPr/>
            <p:nvPr/>
          </p:nvSpPr>
          <p:spPr>
            <a:xfrm>
              <a:off x="5477150" y="2331275"/>
              <a:ext cx="44675" cy="5475"/>
            </a:xfrm>
            <a:custGeom>
              <a:avLst/>
              <a:gdLst/>
              <a:ahLst/>
              <a:cxnLst/>
              <a:rect l="l" t="t" r="r" b="b"/>
              <a:pathLst>
                <a:path w="1787" h="219" extrusionOk="0">
                  <a:moveTo>
                    <a:pt x="626" y="1"/>
                  </a:moveTo>
                  <a:cubicBezTo>
                    <a:pt x="420" y="1"/>
                    <a:pt x="212" y="29"/>
                    <a:pt x="1" y="100"/>
                  </a:cubicBezTo>
                  <a:cubicBezTo>
                    <a:pt x="359" y="202"/>
                    <a:pt x="725" y="214"/>
                    <a:pt x="1093" y="214"/>
                  </a:cubicBezTo>
                  <a:cubicBezTo>
                    <a:pt x="1214" y="214"/>
                    <a:pt x="1335" y="213"/>
                    <a:pt x="1456" y="213"/>
                  </a:cubicBezTo>
                  <a:cubicBezTo>
                    <a:pt x="1567" y="213"/>
                    <a:pt x="1677" y="214"/>
                    <a:pt x="1787" y="219"/>
                  </a:cubicBezTo>
                  <a:cubicBezTo>
                    <a:pt x="1398" y="102"/>
                    <a:pt x="1015"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5"/>
            <p:cNvSpPr/>
            <p:nvPr/>
          </p:nvSpPr>
          <p:spPr>
            <a:xfrm>
              <a:off x="5410775" y="2497175"/>
              <a:ext cx="32775" cy="8175"/>
            </a:xfrm>
            <a:custGeom>
              <a:avLst/>
              <a:gdLst/>
              <a:ahLst/>
              <a:cxnLst/>
              <a:rect l="l" t="t" r="r" b="b"/>
              <a:pathLst>
                <a:path w="1311" h="327" extrusionOk="0">
                  <a:moveTo>
                    <a:pt x="165" y="1"/>
                  </a:moveTo>
                  <a:cubicBezTo>
                    <a:pt x="114" y="1"/>
                    <a:pt x="63" y="4"/>
                    <a:pt x="13" y="12"/>
                  </a:cubicBezTo>
                  <a:cubicBezTo>
                    <a:pt x="1" y="71"/>
                    <a:pt x="1" y="131"/>
                    <a:pt x="1" y="191"/>
                  </a:cubicBezTo>
                  <a:cubicBezTo>
                    <a:pt x="247" y="296"/>
                    <a:pt x="498" y="327"/>
                    <a:pt x="753" y="327"/>
                  </a:cubicBezTo>
                  <a:cubicBezTo>
                    <a:pt x="929" y="327"/>
                    <a:pt x="1107" y="312"/>
                    <a:pt x="1287" y="298"/>
                  </a:cubicBezTo>
                  <a:cubicBezTo>
                    <a:pt x="1311" y="250"/>
                    <a:pt x="1311" y="226"/>
                    <a:pt x="1311" y="179"/>
                  </a:cubicBezTo>
                  <a:cubicBezTo>
                    <a:pt x="1311" y="95"/>
                    <a:pt x="1203" y="95"/>
                    <a:pt x="1156" y="48"/>
                  </a:cubicBezTo>
                  <a:cubicBezTo>
                    <a:pt x="1073" y="71"/>
                    <a:pt x="991" y="80"/>
                    <a:pt x="909" y="80"/>
                  </a:cubicBezTo>
                  <a:cubicBezTo>
                    <a:pt x="661" y="80"/>
                    <a:pt x="413"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5"/>
            <p:cNvSpPr/>
            <p:nvPr/>
          </p:nvSpPr>
          <p:spPr>
            <a:xfrm>
              <a:off x="5273850" y="2306600"/>
              <a:ext cx="22350" cy="26575"/>
            </a:xfrm>
            <a:custGeom>
              <a:avLst/>
              <a:gdLst/>
              <a:ahLst/>
              <a:cxnLst/>
              <a:rect l="l" t="t" r="r" b="b"/>
              <a:pathLst>
                <a:path w="894" h="1063" extrusionOk="0">
                  <a:moveTo>
                    <a:pt x="722" y="1"/>
                  </a:moveTo>
                  <a:cubicBezTo>
                    <a:pt x="610" y="1"/>
                    <a:pt x="535" y="94"/>
                    <a:pt x="477" y="194"/>
                  </a:cubicBezTo>
                  <a:cubicBezTo>
                    <a:pt x="430" y="253"/>
                    <a:pt x="358" y="301"/>
                    <a:pt x="358" y="372"/>
                  </a:cubicBezTo>
                  <a:cubicBezTo>
                    <a:pt x="275" y="396"/>
                    <a:pt x="215" y="432"/>
                    <a:pt x="191" y="515"/>
                  </a:cubicBezTo>
                  <a:cubicBezTo>
                    <a:pt x="84" y="551"/>
                    <a:pt x="13" y="610"/>
                    <a:pt x="1" y="729"/>
                  </a:cubicBezTo>
                  <a:cubicBezTo>
                    <a:pt x="25" y="753"/>
                    <a:pt x="37" y="777"/>
                    <a:pt x="72" y="813"/>
                  </a:cubicBezTo>
                  <a:cubicBezTo>
                    <a:pt x="180" y="872"/>
                    <a:pt x="156" y="967"/>
                    <a:pt x="180" y="1063"/>
                  </a:cubicBezTo>
                  <a:cubicBezTo>
                    <a:pt x="441" y="765"/>
                    <a:pt x="727" y="455"/>
                    <a:pt x="894" y="63"/>
                  </a:cubicBezTo>
                  <a:cubicBezTo>
                    <a:pt x="828" y="19"/>
                    <a:pt x="772" y="1"/>
                    <a:pt x="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5"/>
            <p:cNvSpPr/>
            <p:nvPr/>
          </p:nvSpPr>
          <p:spPr>
            <a:xfrm>
              <a:off x="5266725" y="2373050"/>
              <a:ext cx="24125" cy="21750"/>
            </a:xfrm>
            <a:custGeom>
              <a:avLst/>
              <a:gdLst/>
              <a:ahLst/>
              <a:cxnLst/>
              <a:rect l="l" t="t" r="r" b="b"/>
              <a:pathLst>
                <a:path w="965" h="870" extrusionOk="0">
                  <a:moveTo>
                    <a:pt x="24" y="0"/>
                  </a:moveTo>
                  <a:cubicBezTo>
                    <a:pt x="0" y="250"/>
                    <a:pt x="441" y="417"/>
                    <a:pt x="167" y="714"/>
                  </a:cubicBezTo>
                  <a:lnTo>
                    <a:pt x="322" y="869"/>
                  </a:lnTo>
                  <a:cubicBezTo>
                    <a:pt x="476" y="655"/>
                    <a:pt x="667" y="536"/>
                    <a:pt x="965" y="524"/>
                  </a:cubicBezTo>
                  <a:cubicBezTo>
                    <a:pt x="857" y="333"/>
                    <a:pt x="726" y="322"/>
                    <a:pt x="596" y="274"/>
                  </a:cubicBezTo>
                  <a:cubicBezTo>
                    <a:pt x="596" y="286"/>
                    <a:pt x="560" y="310"/>
                    <a:pt x="536" y="310"/>
                  </a:cubicBezTo>
                  <a:cubicBezTo>
                    <a:pt x="488" y="310"/>
                    <a:pt x="465" y="298"/>
                    <a:pt x="441" y="250"/>
                  </a:cubicBezTo>
                  <a:cubicBezTo>
                    <a:pt x="357" y="83"/>
                    <a:pt x="226"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5"/>
            <p:cNvSpPr/>
            <p:nvPr/>
          </p:nvSpPr>
          <p:spPr>
            <a:xfrm>
              <a:off x="5639375" y="2342300"/>
              <a:ext cx="20575" cy="12875"/>
            </a:xfrm>
            <a:custGeom>
              <a:avLst/>
              <a:gdLst/>
              <a:ahLst/>
              <a:cxnLst/>
              <a:rect l="l" t="t" r="r" b="b"/>
              <a:pathLst>
                <a:path w="823" h="515" extrusionOk="0">
                  <a:moveTo>
                    <a:pt x="179" y="0"/>
                  </a:moveTo>
                  <a:cubicBezTo>
                    <a:pt x="127" y="0"/>
                    <a:pt x="76" y="25"/>
                    <a:pt x="25" y="63"/>
                  </a:cubicBezTo>
                  <a:cubicBezTo>
                    <a:pt x="48" y="170"/>
                    <a:pt x="168" y="290"/>
                    <a:pt x="1" y="373"/>
                  </a:cubicBezTo>
                  <a:cubicBezTo>
                    <a:pt x="155" y="481"/>
                    <a:pt x="320" y="514"/>
                    <a:pt x="485" y="514"/>
                  </a:cubicBezTo>
                  <a:cubicBezTo>
                    <a:pt x="574" y="514"/>
                    <a:pt x="663" y="504"/>
                    <a:pt x="751" y="492"/>
                  </a:cubicBezTo>
                  <a:lnTo>
                    <a:pt x="751" y="218"/>
                  </a:lnTo>
                  <a:cubicBezTo>
                    <a:pt x="822" y="170"/>
                    <a:pt x="810" y="123"/>
                    <a:pt x="739" y="99"/>
                  </a:cubicBezTo>
                  <a:cubicBezTo>
                    <a:pt x="691" y="75"/>
                    <a:pt x="644" y="75"/>
                    <a:pt x="596" y="63"/>
                  </a:cubicBezTo>
                  <a:cubicBezTo>
                    <a:pt x="577" y="38"/>
                    <a:pt x="554" y="26"/>
                    <a:pt x="530" y="26"/>
                  </a:cubicBezTo>
                  <a:cubicBezTo>
                    <a:pt x="509" y="26"/>
                    <a:pt x="487" y="35"/>
                    <a:pt x="465" y="51"/>
                  </a:cubicBezTo>
                  <a:cubicBezTo>
                    <a:pt x="418" y="63"/>
                    <a:pt x="358" y="63"/>
                    <a:pt x="322" y="63"/>
                  </a:cubicBezTo>
                  <a:cubicBezTo>
                    <a:pt x="272" y="19"/>
                    <a:pt x="225"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5"/>
            <p:cNvSpPr/>
            <p:nvPr/>
          </p:nvSpPr>
          <p:spPr>
            <a:xfrm>
              <a:off x="5641775" y="2420950"/>
              <a:ext cx="36025" cy="6125"/>
            </a:xfrm>
            <a:custGeom>
              <a:avLst/>
              <a:gdLst/>
              <a:ahLst/>
              <a:cxnLst/>
              <a:rect l="l" t="t" r="r" b="b"/>
              <a:pathLst>
                <a:path w="1441" h="245" extrusionOk="0">
                  <a:moveTo>
                    <a:pt x="495" y="1"/>
                  </a:moveTo>
                  <a:cubicBezTo>
                    <a:pt x="349" y="1"/>
                    <a:pt x="205" y="16"/>
                    <a:pt x="60" y="61"/>
                  </a:cubicBezTo>
                  <a:cubicBezTo>
                    <a:pt x="0" y="120"/>
                    <a:pt x="0" y="180"/>
                    <a:pt x="72" y="227"/>
                  </a:cubicBezTo>
                  <a:cubicBezTo>
                    <a:pt x="137" y="222"/>
                    <a:pt x="203" y="220"/>
                    <a:pt x="270" y="220"/>
                  </a:cubicBezTo>
                  <a:cubicBezTo>
                    <a:pt x="494" y="220"/>
                    <a:pt x="721" y="244"/>
                    <a:pt x="947" y="244"/>
                  </a:cubicBezTo>
                  <a:cubicBezTo>
                    <a:pt x="1089" y="244"/>
                    <a:pt x="1230" y="234"/>
                    <a:pt x="1369" y="203"/>
                  </a:cubicBezTo>
                  <a:cubicBezTo>
                    <a:pt x="1441" y="168"/>
                    <a:pt x="1441" y="132"/>
                    <a:pt x="1357" y="84"/>
                  </a:cubicBezTo>
                  <a:cubicBezTo>
                    <a:pt x="1066" y="61"/>
                    <a:pt x="779" y="1"/>
                    <a:pt x="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5"/>
            <p:cNvSpPr/>
            <p:nvPr/>
          </p:nvSpPr>
          <p:spPr>
            <a:xfrm>
              <a:off x="6055600" y="2437025"/>
              <a:ext cx="36250" cy="10750"/>
            </a:xfrm>
            <a:custGeom>
              <a:avLst/>
              <a:gdLst/>
              <a:ahLst/>
              <a:cxnLst/>
              <a:rect l="l" t="t" r="r" b="b"/>
              <a:pathLst>
                <a:path w="1450" h="430" extrusionOk="0">
                  <a:moveTo>
                    <a:pt x="515" y="1"/>
                  </a:moveTo>
                  <a:cubicBezTo>
                    <a:pt x="351" y="1"/>
                    <a:pt x="186" y="37"/>
                    <a:pt x="21" y="144"/>
                  </a:cubicBezTo>
                  <a:cubicBezTo>
                    <a:pt x="1" y="253"/>
                    <a:pt x="22" y="305"/>
                    <a:pt x="113" y="305"/>
                  </a:cubicBezTo>
                  <a:cubicBezTo>
                    <a:pt x="131" y="305"/>
                    <a:pt x="152" y="303"/>
                    <a:pt x="175" y="299"/>
                  </a:cubicBezTo>
                  <a:lnTo>
                    <a:pt x="461" y="299"/>
                  </a:lnTo>
                  <a:cubicBezTo>
                    <a:pt x="652" y="322"/>
                    <a:pt x="830" y="430"/>
                    <a:pt x="1021" y="430"/>
                  </a:cubicBezTo>
                  <a:cubicBezTo>
                    <a:pt x="1164" y="346"/>
                    <a:pt x="1342" y="311"/>
                    <a:pt x="1449" y="144"/>
                  </a:cubicBezTo>
                  <a:cubicBezTo>
                    <a:pt x="1138" y="128"/>
                    <a:pt x="827" y="1"/>
                    <a:pt x="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5"/>
            <p:cNvSpPr/>
            <p:nvPr/>
          </p:nvSpPr>
          <p:spPr>
            <a:xfrm>
              <a:off x="5339350" y="2501575"/>
              <a:ext cx="50625" cy="3950"/>
            </a:xfrm>
            <a:custGeom>
              <a:avLst/>
              <a:gdLst/>
              <a:ahLst/>
              <a:cxnLst/>
              <a:rect l="l" t="t" r="r" b="b"/>
              <a:pathLst>
                <a:path w="2025" h="158" extrusionOk="0">
                  <a:moveTo>
                    <a:pt x="314" y="0"/>
                  </a:moveTo>
                  <a:cubicBezTo>
                    <a:pt x="209" y="0"/>
                    <a:pt x="105" y="4"/>
                    <a:pt x="0" y="15"/>
                  </a:cubicBezTo>
                  <a:cubicBezTo>
                    <a:pt x="104" y="149"/>
                    <a:pt x="251" y="158"/>
                    <a:pt x="390" y="158"/>
                  </a:cubicBezTo>
                  <a:cubicBezTo>
                    <a:pt x="411" y="158"/>
                    <a:pt x="432" y="157"/>
                    <a:pt x="453" y="157"/>
                  </a:cubicBezTo>
                  <a:cubicBezTo>
                    <a:pt x="977" y="157"/>
                    <a:pt x="1501" y="134"/>
                    <a:pt x="2024" y="134"/>
                  </a:cubicBezTo>
                  <a:cubicBezTo>
                    <a:pt x="1977" y="98"/>
                    <a:pt x="1917" y="50"/>
                    <a:pt x="1858" y="3"/>
                  </a:cubicBezTo>
                  <a:cubicBezTo>
                    <a:pt x="1686" y="32"/>
                    <a:pt x="1516" y="41"/>
                    <a:pt x="1346" y="41"/>
                  </a:cubicBezTo>
                  <a:cubicBezTo>
                    <a:pt x="998" y="41"/>
                    <a:pt x="654" y="0"/>
                    <a:pt x="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5"/>
            <p:cNvSpPr/>
            <p:nvPr/>
          </p:nvSpPr>
          <p:spPr>
            <a:xfrm>
              <a:off x="5338750" y="2473750"/>
              <a:ext cx="26225" cy="10050"/>
            </a:xfrm>
            <a:custGeom>
              <a:avLst/>
              <a:gdLst/>
              <a:ahLst/>
              <a:cxnLst/>
              <a:rect l="l" t="t" r="r" b="b"/>
              <a:pathLst>
                <a:path w="1049" h="402" extrusionOk="0">
                  <a:moveTo>
                    <a:pt x="492" y="1"/>
                  </a:moveTo>
                  <a:cubicBezTo>
                    <a:pt x="380" y="1"/>
                    <a:pt x="269" y="34"/>
                    <a:pt x="155" y="115"/>
                  </a:cubicBezTo>
                  <a:lnTo>
                    <a:pt x="1" y="270"/>
                  </a:lnTo>
                  <a:cubicBezTo>
                    <a:pt x="1" y="318"/>
                    <a:pt x="1" y="354"/>
                    <a:pt x="24" y="401"/>
                  </a:cubicBezTo>
                  <a:cubicBezTo>
                    <a:pt x="346" y="330"/>
                    <a:pt x="679" y="270"/>
                    <a:pt x="1048" y="199"/>
                  </a:cubicBezTo>
                  <a:cubicBezTo>
                    <a:pt x="857" y="88"/>
                    <a:pt x="674" y="1"/>
                    <a:pt x="4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5"/>
            <p:cNvSpPr/>
            <p:nvPr/>
          </p:nvSpPr>
          <p:spPr>
            <a:xfrm>
              <a:off x="5302725" y="2365150"/>
              <a:ext cx="26525" cy="7950"/>
            </a:xfrm>
            <a:custGeom>
              <a:avLst/>
              <a:gdLst/>
              <a:ahLst/>
              <a:cxnLst/>
              <a:rect l="l" t="t" r="r" b="b"/>
              <a:pathLst>
                <a:path w="1061" h="318" extrusionOk="0">
                  <a:moveTo>
                    <a:pt x="531" y="1"/>
                  </a:moveTo>
                  <a:cubicBezTo>
                    <a:pt x="355" y="1"/>
                    <a:pt x="179" y="60"/>
                    <a:pt x="1" y="221"/>
                  </a:cubicBezTo>
                  <a:cubicBezTo>
                    <a:pt x="144" y="302"/>
                    <a:pt x="278" y="318"/>
                    <a:pt x="404" y="318"/>
                  </a:cubicBezTo>
                  <a:cubicBezTo>
                    <a:pt x="483" y="318"/>
                    <a:pt x="559" y="311"/>
                    <a:pt x="632" y="311"/>
                  </a:cubicBezTo>
                  <a:cubicBezTo>
                    <a:pt x="664" y="311"/>
                    <a:pt x="696" y="313"/>
                    <a:pt x="727" y="316"/>
                  </a:cubicBezTo>
                  <a:cubicBezTo>
                    <a:pt x="787" y="161"/>
                    <a:pt x="941" y="161"/>
                    <a:pt x="1061" y="138"/>
                  </a:cubicBezTo>
                  <a:cubicBezTo>
                    <a:pt x="882" y="60"/>
                    <a:pt x="706" y="1"/>
                    <a:pt x="5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5"/>
            <p:cNvSpPr/>
            <p:nvPr/>
          </p:nvSpPr>
          <p:spPr>
            <a:xfrm>
              <a:off x="5597125" y="2577975"/>
              <a:ext cx="14600" cy="17250"/>
            </a:xfrm>
            <a:custGeom>
              <a:avLst/>
              <a:gdLst/>
              <a:ahLst/>
              <a:cxnLst/>
              <a:rect l="l" t="t" r="r" b="b"/>
              <a:pathLst>
                <a:path w="584" h="690" extrusionOk="0">
                  <a:moveTo>
                    <a:pt x="349" y="0"/>
                  </a:moveTo>
                  <a:cubicBezTo>
                    <a:pt x="298" y="0"/>
                    <a:pt x="248" y="69"/>
                    <a:pt x="203" y="257"/>
                  </a:cubicBezTo>
                  <a:cubicBezTo>
                    <a:pt x="179" y="388"/>
                    <a:pt x="83" y="364"/>
                    <a:pt x="0" y="388"/>
                  </a:cubicBezTo>
                  <a:lnTo>
                    <a:pt x="0" y="530"/>
                  </a:lnTo>
                  <a:cubicBezTo>
                    <a:pt x="97" y="639"/>
                    <a:pt x="194" y="690"/>
                    <a:pt x="292" y="690"/>
                  </a:cubicBezTo>
                  <a:cubicBezTo>
                    <a:pt x="387" y="690"/>
                    <a:pt x="484" y="642"/>
                    <a:pt x="584" y="554"/>
                  </a:cubicBezTo>
                  <a:cubicBezTo>
                    <a:pt x="560" y="447"/>
                    <a:pt x="560" y="352"/>
                    <a:pt x="560" y="257"/>
                  </a:cubicBezTo>
                  <a:cubicBezTo>
                    <a:pt x="491" y="126"/>
                    <a:pt x="419"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5"/>
            <p:cNvSpPr/>
            <p:nvPr/>
          </p:nvSpPr>
          <p:spPr>
            <a:xfrm>
              <a:off x="5572125" y="2369775"/>
              <a:ext cx="28575" cy="6725"/>
            </a:xfrm>
            <a:custGeom>
              <a:avLst/>
              <a:gdLst/>
              <a:ahLst/>
              <a:cxnLst/>
              <a:rect l="l" t="t" r="r" b="b"/>
              <a:pathLst>
                <a:path w="1143" h="269" extrusionOk="0">
                  <a:moveTo>
                    <a:pt x="676" y="1"/>
                  </a:moveTo>
                  <a:cubicBezTo>
                    <a:pt x="454" y="1"/>
                    <a:pt x="231" y="58"/>
                    <a:pt x="0" y="107"/>
                  </a:cubicBezTo>
                  <a:cubicBezTo>
                    <a:pt x="196" y="214"/>
                    <a:pt x="387" y="268"/>
                    <a:pt x="576" y="268"/>
                  </a:cubicBezTo>
                  <a:cubicBezTo>
                    <a:pt x="765" y="268"/>
                    <a:pt x="953" y="214"/>
                    <a:pt x="1143" y="107"/>
                  </a:cubicBezTo>
                  <a:cubicBezTo>
                    <a:pt x="986" y="29"/>
                    <a:pt x="832" y="1"/>
                    <a:pt x="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5"/>
            <p:cNvSpPr/>
            <p:nvPr/>
          </p:nvSpPr>
          <p:spPr>
            <a:xfrm>
              <a:off x="5308400" y="2413600"/>
              <a:ext cx="30375" cy="6200"/>
            </a:xfrm>
            <a:custGeom>
              <a:avLst/>
              <a:gdLst/>
              <a:ahLst/>
              <a:cxnLst/>
              <a:rect l="l" t="t" r="r" b="b"/>
              <a:pathLst>
                <a:path w="1215" h="248" extrusionOk="0">
                  <a:moveTo>
                    <a:pt x="396" y="1"/>
                  </a:moveTo>
                  <a:cubicBezTo>
                    <a:pt x="289" y="1"/>
                    <a:pt x="181" y="19"/>
                    <a:pt x="72" y="69"/>
                  </a:cubicBezTo>
                  <a:cubicBezTo>
                    <a:pt x="0" y="128"/>
                    <a:pt x="0" y="188"/>
                    <a:pt x="83" y="247"/>
                  </a:cubicBezTo>
                  <a:cubicBezTo>
                    <a:pt x="147" y="247"/>
                    <a:pt x="210" y="248"/>
                    <a:pt x="274" y="248"/>
                  </a:cubicBezTo>
                  <a:cubicBezTo>
                    <a:pt x="591" y="248"/>
                    <a:pt x="907" y="239"/>
                    <a:pt x="1215" y="140"/>
                  </a:cubicBezTo>
                  <a:cubicBezTo>
                    <a:pt x="940" y="123"/>
                    <a:pt x="671" y="1"/>
                    <a:pt x="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5"/>
            <p:cNvSpPr/>
            <p:nvPr/>
          </p:nvSpPr>
          <p:spPr>
            <a:xfrm>
              <a:off x="5292325" y="2447450"/>
              <a:ext cx="22050" cy="7600"/>
            </a:xfrm>
            <a:custGeom>
              <a:avLst/>
              <a:gdLst/>
              <a:ahLst/>
              <a:cxnLst/>
              <a:rect l="l" t="t" r="r" b="b"/>
              <a:pathLst>
                <a:path w="882" h="304" extrusionOk="0">
                  <a:moveTo>
                    <a:pt x="450" y="1"/>
                  </a:moveTo>
                  <a:cubicBezTo>
                    <a:pt x="301" y="1"/>
                    <a:pt x="149" y="30"/>
                    <a:pt x="0" y="36"/>
                  </a:cubicBezTo>
                  <a:lnTo>
                    <a:pt x="0" y="298"/>
                  </a:lnTo>
                  <a:cubicBezTo>
                    <a:pt x="159" y="298"/>
                    <a:pt x="318" y="304"/>
                    <a:pt x="480" y="304"/>
                  </a:cubicBezTo>
                  <a:cubicBezTo>
                    <a:pt x="561" y="304"/>
                    <a:pt x="643" y="302"/>
                    <a:pt x="726" y="298"/>
                  </a:cubicBezTo>
                  <a:cubicBezTo>
                    <a:pt x="774" y="251"/>
                    <a:pt x="869" y="239"/>
                    <a:pt x="881" y="144"/>
                  </a:cubicBezTo>
                  <a:cubicBezTo>
                    <a:pt x="744" y="30"/>
                    <a:pt x="598"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5"/>
            <p:cNvSpPr/>
            <p:nvPr/>
          </p:nvSpPr>
          <p:spPr>
            <a:xfrm>
              <a:off x="5690575" y="2469775"/>
              <a:ext cx="22950" cy="10750"/>
            </a:xfrm>
            <a:custGeom>
              <a:avLst/>
              <a:gdLst/>
              <a:ahLst/>
              <a:cxnLst/>
              <a:rect l="l" t="t" r="r" b="b"/>
              <a:pathLst>
                <a:path w="918" h="430" extrusionOk="0">
                  <a:moveTo>
                    <a:pt x="1" y="1"/>
                  </a:moveTo>
                  <a:cubicBezTo>
                    <a:pt x="84" y="96"/>
                    <a:pt x="191" y="191"/>
                    <a:pt x="275" y="274"/>
                  </a:cubicBezTo>
                  <a:cubicBezTo>
                    <a:pt x="394" y="298"/>
                    <a:pt x="513" y="310"/>
                    <a:pt x="596" y="417"/>
                  </a:cubicBezTo>
                  <a:cubicBezTo>
                    <a:pt x="679" y="417"/>
                    <a:pt x="775" y="417"/>
                    <a:pt x="846" y="429"/>
                  </a:cubicBezTo>
                  <a:cubicBezTo>
                    <a:pt x="894" y="382"/>
                    <a:pt x="906" y="358"/>
                    <a:pt x="906" y="298"/>
                  </a:cubicBezTo>
                  <a:cubicBezTo>
                    <a:pt x="894" y="191"/>
                    <a:pt x="917" y="84"/>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5"/>
            <p:cNvSpPr/>
            <p:nvPr/>
          </p:nvSpPr>
          <p:spPr>
            <a:xfrm>
              <a:off x="5546800" y="2370225"/>
              <a:ext cx="22075" cy="6425"/>
            </a:xfrm>
            <a:custGeom>
              <a:avLst/>
              <a:gdLst/>
              <a:ahLst/>
              <a:cxnLst/>
              <a:rect l="l" t="t" r="r" b="b"/>
              <a:pathLst>
                <a:path w="883" h="257" extrusionOk="0">
                  <a:moveTo>
                    <a:pt x="479" y="1"/>
                  </a:moveTo>
                  <a:cubicBezTo>
                    <a:pt x="321" y="1"/>
                    <a:pt x="163" y="32"/>
                    <a:pt x="1" y="77"/>
                  </a:cubicBezTo>
                  <a:cubicBezTo>
                    <a:pt x="146" y="199"/>
                    <a:pt x="288" y="256"/>
                    <a:pt x="431" y="256"/>
                  </a:cubicBezTo>
                  <a:cubicBezTo>
                    <a:pt x="580" y="256"/>
                    <a:pt x="729" y="193"/>
                    <a:pt x="882" y="77"/>
                  </a:cubicBezTo>
                  <a:cubicBezTo>
                    <a:pt x="746" y="23"/>
                    <a:pt x="613" y="1"/>
                    <a:pt x="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5"/>
            <p:cNvSpPr/>
            <p:nvPr/>
          </p:nvSpPr>
          <p:spPr>
            <a:xfrm>
              <a:off x="5342325" y="2311125"/>
              <a:ext cx="32775" cy="8950"/>
            </a:xfrm>
            <a:custGeom>
              <a:avLst/>
              <a:gdLst/>
              <a:ahLst/>
              <a:cxnLst/>
              <a:rect l="l" t="t" r="r" b="b"/>
              <a:pathLst>
                <a:path w="1311" h="358" extrusionOk="0">
                  <a:moveTo>
                    <a:pt x="893" y="13"/>
                  </a:moveTo>
                  <a:cubicBezTo>
                    <a:pt x="791" y="110"/>
                    <a:pt x="680" y="133"/>
                    <a:pt x="565" y="133"/>
                  </a:cubicBezTo>
                  <a:cubicBezTo>
                    <a:pt x="461" y="133"/>
                    <a:pt x="354" y="114"/>
                    <a:pt x="251" y="114"/>
                  </a:cubicBezTo>
                  <a:cubicBezTo>
                    <a:pt x="164" y="114"/>
                    <a:pt x="79" y="128"/>
                    <a:pt x="0" y="179"/>
                  </a:cubicBezTo>
                  <a:cubicBezTo>
                    <a:pt x="417" y="358"/>
                    <a:pt x="846" y="322"/>
                    <a:pt x="1286" y="346"/>
                  </a:cubicBezTo>
                  <a:cubicBezTo>
                    <a:pt x="1286" y="286"/>
                    <a:pt x="1310" y="227"/>
                    <a:pt x="1310" y="167"/>
                  </a:cubicBezTo>
                  <a:cubicBezTo>
                    <a:pt x="1203" y="1"/>
                    <a:pt x="989" y="120"/>
                    <a:pt x="893"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5"/>
            <p:cNvSpPr/>
            <p:nvPr/>
          </p:nvSpPr>
          <p:spPr>
            <a:xfrm>
              <a:off x="5654275" y="2442900"/>
              <a:ext cx="25900" cy="9050"/>
            </a:xfrm>
            <a:custGeom>
              <a:avLst/>
              <a:gdLst/>
              <a:ahLst/>
              <a:cxnLst/>
              <a:rect l="l" t="t" r="r" b="b"/>
              <a:pathLst>
                <a:path w="1036" h="362" extrusionOk="0">
                  <a:moveTo>
                    <a:pt x="840" y="1"/>
                  </a:moveTo>
                  <a:cubicBezTo>
                    <a:pt x="708" y="1"/>
                    <a:pt x="580" y="68"/>
                    <a:pt x="453" y="76"/>
                  </a:cubicBezTo>
                  <a:cubicBezTo>
                    <a:pt x="357" y="254"/>
                    <a:pt x="95" y="159"/>
                    <a:pt x="0" y="361"/>
                  </a:cubicBezTo>
                  <a:cubicBezTo>
                    <a:pt x="298" y="326"/>
                    <a:pt x="619" y="326"/>
                    <a:pt x="917" y="302"/>
                  </a:cubicBezTo>
                  <a:cubicBezTo>
                    <a:pt x="1000" y="278"/>
                    <a:pt x="1012" y="147"/>
                    <a:pt x="1036" y="64"/>
                  </a:cubicBezTo>
                  <a:cubicBezTo>
                    <a:pt x="969" y="17"/>
                    <a:pt x="904" y="1"/>
                    <a:pt x="8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5"/>
            <p:cNvSpPr/>
            <p:nvPr/>
          </p:nvSpPr>
          <p:spPr>
            <a:xfrm>
              <a:off x="5311950" y="2492550"/>
              <a:ext cx="31000" cy="11275"/>
            </a:xfrm>
            <a:custGeom>
              <a:avLst/>
              <a:gdLst/>
              <a:ahLst/>
              <a:cxnLst/>
              <a:rect l="l" t="t" r="r" b="b"/>
              <a:pathLst>
                <a:path w="1240" h="451" extrusionOk="0">
                  <a:moveTo>
                    <a:pt x="589" y="0"/>
                  </a:moveTo>
                  <a:cubicBezTo>
                    <a:pt x="497" y="0"/>
                    <a:pt x="406" y="22"/>
                    <a:pt x="322" y="54"/>
                  </a:cubicBezTo>
                  <a:lnTo>
                    <a:pt x="263" y="54"/>
                  </a:lnTo>
                  <a:cubicBezTo>
                    <a:pt x="226" y="43"/>
                    <a:pt x="195" y="38"/>
                    <a:pt x="169" y="38"/>
                  </a:cubicBezTo>
                  <a:cubicBezTo>
                    <a:pt x="48" y="38"/>
                    <a:pt x="20" y="139"/>
                    <a:pt x="1" y="256"/>
                  </a:cubicBezTo>
                  <a:cubicBezTo>
                    <a:pt x="25" y="328"/>
                    <a:pt x="49" y="376"/>
                    <a:pt x="108" y="423"/>
                  </a:cubicBezTo>
                  <a:lnTo>
                    <a:pt x="215" y="423"/>
                  </a:lnTo>
                  <a:cubicBezTo>
                    <a:pt x="283" y="401"/>
                    <a:pt x="355" y="389"/>
                    <a:pt x="430" y="389"/>
                  </a:cubicBezTo>
                  <a:cubicBezTo>
                    <a:pt x="513" y="389"/>
                    <a:pt x="598" y="404"/>
                    <a:pt x="680" y="435"/>
                  </a:cubicBezTo>
                  <a:cubicBezTo>
                    <a:pt x="714" y="445"/>
                    <a:pt x="751" y="451"/>
                    <a:pt x="788" y="451"/>
                  </a:cubicBezTo>
                  <a:cubicBezTo>
                    <a:pt x="840" y="451"/>
                    <a:pt x="893" y="439"/>
                    <a:pt x="942" y="411"/>
                  </a:cubicBezTo>
                  <a:lnTo>
                    <a:pt x="942" y="364"/>
                  </a:lnTo>
                  <a:cubicBezTo>
                    <a:pt x="930" y="233"/>
                    <a:pt x="1239" y="280"/>
                    <a:pt x="1073" y="78"/>
                  </a:cubicBezTo>
                  <a:cubicBezTo>
                    <a:pt x="989" y="66"/>
                    <a:pt x="918" y="66"/>
                    <a:pt x="822" y="54"/>
                  </a:cubicBezTo>
                  <a:cubicBezTo>
                    <a:pt x="746" y="16"/>
                    <a:pt x="667"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5"/>
            <p:cNvSpPr/>
            <p:nvPr/>
          </p:nvSpPr>
          <p:spPr>
            <a:xfrm>
              <a:off x="5686700" y="2576600"/>
              <a:ext cx="22050" cy="12375"/>
            </a:xfrm>
            <a:custGeom>
              <a:avLst/>
              <a:gdLst/>
              <a:ahLst/>
              <a:cxnLst/>
              <a:rect l="l" t="t" r="r" b="b"/>
              <a:pathLst>
                <a:path w="882" h="495" extrusionOk="0">
                  <a:moveTo>
                    <a:pt x="736" y="0"/>
                  </a:moveTo>
                  <a:cubicBezTo>
                    <a:pt x="623" y="0"/>
                    <a:pt x="507" y="14"/>
                    <a:pt x="418" y="121"/>
                  </a:cubicBezTo>
                  <a:cubicBezTo>
                    <a:pt x="413" y="181"/>
                    <a:pt x="398" y="200"/>
                    <a:pt x="379" y="200"/>
                  </a:cubicBezTo>
                  <a:cubicBezTo>
                    <a:pt x="348" y="200"/>
                    <a:pt x="309" y="152"/>
                    <a:pt x="287" y="145"/>
                  </a:cubicBezTo>
                  <a:cubicBezTo>
                    <a:pt x="168" y="145"/>
                    <a:pt x="60" y="169"/>
                    <a:pt x="1" y="288"/>
                  </a:cubicBezTo>
                  <a:cubicBezTo>
                    <a:pt x="49" y="335"/>
                    <a:pt x="84" y="395"/>
                    <a:pt x="132" y="443"/>
                  </a:cubicBezTo>
                  <a:cubicBezTo>
                    <a:pt x="287" y="443"/>
                    <a:pt x="418" y="454"/>
                    <a:pt x="561" y="454"/>
                  </a:cubicBezTo>
                  <a:cubicBezTo>
                    <a:pt x="561" y="466"/>
                    <a:pt x="596" y="466"/>
                    <a:pt x="632" y="490"/>
                  </a:cubicBezTo>
                  <a:cubicBezTo>
                    <a:pt x="640" y="493"/>
                    <a:pt x="649" y="494"/>
                    <a:pt x="657" y="494"/>
                  </a:cubicBezTo>
                  <a:cubicBezTo>
                    <a:pt x="684" y="494"/>
                    <a:pt x="709" y="479"/>
                    <a:pt x="727" y="443"/>
                  </a:cubicBezTo>
                  <a:cubicBezTo>
                    <a:pt x="775" y="335"/>
                    <a:pt x="834" y="252"/>
                    <a:pt x="882" y="145"/>
                  </a:cubicBezTo>
                  <a:cubicBezTo>
                    <a:pt x="870" y="109"/>
                    <a:pt x="870" y="73"/>
                    <a:pt x="846" y="2"/>
                  </a:cubicBezTo>
                  <a:cubicBezTo>
                    <a:pt x="811" y="2"/>
                    <a:pt x="773" y="0"/>
                    <a:pt x="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5"/>
            <p:cNvSpPr/>
            <p:nvPr/>
          </p:nvSpPr>
          <p:spPr>
            <a:xfrm>
              <a:off x="5843875" y="2506100"/>
              <a:ext cx="25625" cy="10150"/>
            </a:xfrm>
            <a:custGeom>
              <a:avLst/>
              <a:gdLst/>
              <a:ahLst/>
              <a:cxnLst/>
              <a:rect l="l" t="t" r="r" b="b"/>
              <a:pathLst>
                <a:path w="1025" h="406" extrusionOk="0">
                  <a:moveTo>
                    <a:pt x="596" y="0"/>
                  </a:moveTo>
                  <a:cubicBezTo>
                    <a:pt x="393" y="60"/>
                    <a:pt x="203" y="119"/>
                    <a:pt x="0" y="179"/>
                  </a:cubicBezTo>
                  <a:cubicBezTo>
                    <a:pt x="155" y="298"/>
                    <a:pt x="322" y="238"/>
                    <a:pt x="477" y="274"/>
                  </a:cubicBezTo>
                  <a:cubicBezTo>
                    <a:pt x="500" y="274"/>
                    <a:pt x="530" y="263"/>
                    <a:pt x="560" y="263"/>
                  </a:cubicBezTo>
                  <a:cubicBezTo>
                    <a:pt x="576" y="263"/>
                    <a:pt x="592" y="266"/>
                    <a:pt x="608" y="274"/>
                  </a:cubicBezTo>
                  <a:cubicBezTo>
                    <a:pt x="643" y="310"/>
                    <a:pt x="715" y="357"/>
                    <a:pt x="751" y="405"/>
                  </a:cubicBezTo>
                  <a:cubicBezTo>
                    <a:pt x="858" y="393"/>
                    <a:pt x="989" y="405"/>
                    <a:pt x="1012" y="250"/>
                  </a:cubicBezTo>
                  <a:cubicBezTo>
                    <a:pt x="1024" y="131"/>
                    <a:pt x="917" y="131"/>
                    <a:pt x="822" y="107"/>
                  </a:cubicBezTo>
                  <a:cubicBezTo>
                    <a:pt x="739" y="72"/>
                    <a:pt x="667" y="36"/>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5"/>
            <p:cNvSpPr/>
            <p:nvPr/>
          </p:nvSpPr>
          <p:spPr>
            <a:xfrm>
              <a:off x="5446800" y="2326000"/>
              <a:ext cx="28600" cy="7475"/>
            </a:xfrm>
            <a:custGeom>
              <a:avLst/>
              <a:gdLst/>
              <a:ahLst/>
              <a:cxnLst/>
              <a:rect l="l" t="t" r="r" b="b"/>
              <a:pathLst>
                <a:path w="1144" h="299" extrusionOk="0">
                  <a:moveTo>
                    <a:pt x="0" y="1"/>
                  </a:moveTo>
                  <a:cubicBezTo>
                    <a:pt x="48" y="96"/>
                    <a:pt x="108" y="180"/>
                    <a:pt x="143" y="275"/>
                  </a:cubicBezTo>
                  <a:cubicBezTo>
                    <a:pt x="477" y="275"/>
                    <a:pt x="798" y="287"/>
                    <a:pt x="1143" y="299"/>
                  </a:cubicBezTo>
                  <a:cubicBezTo>
                    <a:pt x="1120" y="239"/>
                    <a:pt x="1084" y="120"/>
                    <a:pt x="1072" y="120"/>
                  </a:cubicBezTo>
                  <a:cubicBezTo>
                    <a:pt x="1009" y="134"/>
                    <a:pt x="947" y="140"/>
                    <a:pt x="885" y="140"/>
                  </a:cubicBezTo>
                  <a:cubicBezTo>
                    <a:pt x="585" y="140"/>
                    <a:pt x="29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5"/>
            <p:cNvSpPr/>
            <p:nvPr/>
          </p:nvSpPr>
          <p:spPr>
            <a:xfrm>
              <a:off x="5848350" y="2425050"/>
              <a:ext cx="18475" cy="9625"/>
            </a:xfrm>
            <a:custGeom>
              <a:avLst/>
              <a:gdLst/>
              <a:ahLst/>
              <a:cxnLst/>
              <a:rect l="l" t="t" r="r" b="b"/>
              <a:pathLst>
                <a:path w="739" h="385" extrusionOk="0">
                  <a:moveTo>
                    <a:pt x="193" y="1"/>
                  </a:moveTo>
                  <a:cubicBezTo>
                    <a:pt x="129" y="1"/>
                    <a:pt x="64" y="19"/>
                    <a:pt x="0" y="75"/>
                  </a:cubicBezTo>
                  <a:lnTo>
                    <a:pt x="0" y="206"/>
                  </a:lnTo>
                  <a:cubicBezTo>
                    <a:pt x="60" y="313"/>
                    <a:pt x="179" y="337"/>
                    <a:pt x="298" y="361"/>
                  </a:cubicBezTo>
                  <a:cubicBezTo>
                    <a:pt x="441" y="337"/>
                    <a:pt x="619" y="385"/>
                    <a:pt x="738" y="242"/>
                  </a:cubicBezTo>
                  <a:cubicBezTo>
                    <a:pt x="726" y="135"/>
                    <a:pt x="631" y="123"/>
                    <a:pt x="572" y="63"/>
                  </a:cubicBezTo>
                  <a:cubicBezTo>
                    <a:pt x="565" y="64"/>
                    <a:pt x="558" y="64"/>
                    <a:pt x="551" y="64"/>
                  </a:cubicBezTo>
                  <a:cubicBezTo>
                    <a:pt x="432" y="64"/>
                    <a:pt x="312"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5"/>
            <p:cNvSpPr/>
            <p:nvPr/>
          </p:nvSpPr>
          <p:spPr>
            <a:xfrm>
              <a:off x="5416725" y="2518000"/>
              <a:ext cx="14925" cy="8875"/>
            </a:xfrm>
            <a:custGeom>
              <a:avLst/>
              <a:gdLst/>
              <a:ahLst/>
              <a:cxnLst/>
              <a:rect l="l" t="t" r="r" b="b"/>
              <a:pathLst>
                <a:path w="597" h="355" extrusionOk="0">
                  <a:moveTo>
                    <a:pt x="132" y="12"/>
                  </a:moveTo>
                  <a:cubicBezTo>
                    <a:pt x="56" y="12"/>
                    <a:pt x="12" y="125"/>
                    <a:pt x="1" y="239"/>
                  </a:cubicBezTo>
                  <a:cubicBezTo>
                    <a:pt x="49" y="328"/>
                    <a:pt x="117" y="355"/>
                    <a:pt x="193" y="355"/>
                  </a:cubicBezTo>
                  <a:cubicBezTo>
                    <a:pt x="269" y="355"/>
                    <a:pt x="352" y="328"/>
                    <a:pt x="430" y="310"/>
                  </a:cubicBezTo>
                  <a:cubicBezTo>
                    <a:pt x="489" y="310"/>
                    <a:pt x="596" y="286"/>
                    <a:pt x="561" y="191"/>
                  </a:cubicBezTo>
                  <a:cubicBezTo>
                    <a:pt x="501" y="0"/>
                    <a:pt x="299" y="48"/>
                    <a:pt x="144" y="12"/>
                  </a:cubicBezTo>
                  <a:cubicBezTo>
                    <a:pt x="140" y="12"/>
                    <a:pt x="136" y="12"/>
                    <a:pt x="13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5"/>
            <p:cNvSpPr/>
            <p:nvPr/>
          </p:nvSpPr>
          <p:spPr>
            <a:xfrm>
              <a:off x="5342625" y="2429600"/>
              <a:ext cx="17875" cy="7175"/>
            </a:xfrm>
            <a:custGeom>
              <a:avLst/>
              <a:gdLst/>
              <a:ahLst/>
              <a:cxnLst/>
              <a:rect l="l" t="t" r="r" b="b"/>
              <a:pathLst>
                <a:path w="715" h="287" extrusionOk="0">
                  <a:moveTo>
                    <a:pt x="381" y="0"/>
                  </a:moveTo>
                  <a:cubicBezTo>
                    <a:pt x="262" y="12"/>
                    <a:pt x="131" y="12"/>
                    <a:pt x="0" y="24"/>
                  </a:cubicBezTo>
                  <a:lnTo>
                    <a:pt x="0" y="274"/>
                  </a:lnTo>
                  <a:cubicBezTo>
                    <a:pt x="56" y="283"/>
                    <a:pt x="111" y="286"/>
                    <a:pt x="165" y="286"/>
                  </a:cubicBezTo>
                  <a:cubicBezTo>
                    <a:pt x="343" y="286"/>
                    <a:pt x="512" y="246"/>
                    <a:pt x="667" y="191"/>
                  </a:cubicBezTo>
                  <a:cubicBezTo>
                    <a:pt x="715" y="24"/>
                    <a:pt x="715" y="24"/>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5"/>
            <p:cNvSpPr/>
            <p:nvPr/>
          </p:nvSpPr>
          <p:spPr>
            <a:xfrm>
              <a:off x="5259575" y="2415600"/>
              <a:ext cx="22050" cy="11350"/>
            </a:xfrm>
            <a:custGeom>
              <a:avLst/>
              <a:gdLst/>
              <a:ahLst/>
              <a:cxnLst/>
              <a:rect l="l" t="t" r="r" b="b"/>
              <a:pathLst>
                <a:path w="882" h="454" extrusionOk="0">
                  <a:moveTo>
                    <a:pt x="36" y="1"/>
                  </a:moveTo>
                  <a:cubicBezTo>
                    <a:pt x="12" y="36"/>
                    <a:pt x="0" y="60"/>
                    <a:pt x="0" y="108"/>
                  </a:cubicBezTo>
                  <a:cubicBezTo>
                    <a:pt x="36" y="239"/>
                    <a:pt x="48" y="382"/>
                    <a:pt x="191" y="453"/>
                  </a:cubicBezTo>
                  <a:cubicBezTo>
                    <a:pt x="393" y="263"/>
                    <a:pt x="655" y="334"/>
                    <a:pt x="882" y="275"/>
                  </a:cubicBezTo>
                  <a:cubicBezTo>
                    <a:pt x="703" y="36"/>
                    <a:pt x="346" y="263"/>
                    <a:pt x="167" y="25"/>
                  </a:cubicBezTo>
                  <a:cubicBezTo>
                    <a:pt x="120" y="1"/>
                    <a:pt x="72" y="1"/>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5"/>
            <p:cNvSpPr/>
            <p:nvPr/>
          </p:nvSpPr>
          <p:spPr>
            <a:xfrm>
              <a:off x="5765600" y="2440900"/>
              <a:ext cx="21750" cy="10450"/>
            </a:xfrm>
            <a:custGeom>
              <a:avLst/>
              <a:gdLst/>
              <a:ahLst/>
              <a:cxnLst/>
              <a:rect l="l" t="t" r="r" b="b"/>
              <a:pathLst>
                <a:path w="870" h="418" extrusionOk="0">
                  <a:moveTo>
                    <a:pt x="572" y="1"/>
                  </a:moveTo>
                  <a:cubicBezTo>
                    <a:pt x="464" y="263"/>
                    <a:pt x="48" y="60"/>
                    <a:pt x="0" y="406"/>
                  </a:cubicBezTo>
                  <a:cubicBezTo>
                    <a:pt x="286" y="406"/>
                    <a:pt x="583" y="417"/>
                    <a:pt x="869" y="417"/>
                  </a:cubicBezTo>
                  <a:lnTo>
                    <a:pt x="869" y="156"/>
                  </a:lnTo>
                  <a:cubicBezTo>
                    <a:pt x="810" y="36"/>
                    <a:pt x="703"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5"/>
            <p:cNvSpPr/>
            <p:nvPr/>
          </p:nvSpPr>
          <p:spPr>
            <a:xfrm>
              <a:off x="5762325" y="2441500"/>
              <a:ext cx="20550" cy="9850"/>
            </a:xfrm>
            <a:custGeom>
              <a:avLst/>
              <a:gdLst/>
              <a:ahLst/>
              <a:cxnLst/>
              <a:rect l="l" t="t" r="r" b="b"/>
              <a:pathLst>
                <a:path w="822" h="394" extrusionOk="0">
                  <a:moveTo>
                    <a:pt x="714" y="1"/>
                  </a:moveTo>
                  <a:cubicBezTo>
                    <a:pt x="524" y="24"/>
                    <a:pt x="345" y="60"/>
                    <a:pt x="143" y="96"/>
                  </a:cubicBezTo>
                  <a:cubicBezTo>
                    <a:pt x="36" y="155"/>
                    <a:pt x="0" y="262"/>
                    <a:pt x="0" y="393"/>
                  </a:cubicBezTo>
                  <a:lnTo>
                    <a:pt x="131" y="393"/>
                  </a:lnTo>
                  <a:cubicBezTo>
                    <a:pt x="233" y="271"/>
                    <a:pt x="370" y="262"/>
                    <a:pt x="512" y="262"/>
                  </a:cubicBezTo>
                  <a:cubicBezTo>
                    <a:pt x="536" y="262"/>
                    <a:pt x="560" y="262"/>
                    <a:pt x="584" y="262"/>
                  </a:cubicBezTo>
                  <a:cubicBezTo>
                    <a:pt x="822" y="262"/>
                    <a:pt x="786" y="143"/>
                    <a:pt x="7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5"/>
            <p:cNvSpPr/>
            <p:nvPr/>
          </p:nvSpPr>
          <p:spPr>
            <a:xfrm>
              <a:off x="5274150" y="2352250"/>
              <a:ext cx="18500" cy="9850"/>
            </a:xfrm>
            <a:custGeom>
              <a:avLst/>
              <a:gdLst/>
              <a:ahLst/>
              <a:cxnLst/>
              <a:rect l="l" t="t" r="r" b="b"/>
              <a:pathLst>
                <a:path w="740" h="394" extrusionOk="0">
                  <a:moveTo>
                    <a:pt x="545" y="0"/>
                  </a:moveTo>
                  <a:cubicBezTo>
                    <a:pt x="466" y="0"/>
                    <a:pt x="377" y="78"/>
                    <a:pt x="299" y="94"/>
                  </a:cubicBezTo>
                  <a:cubicBezTo>
                    <a:pt x="239" y="237"/>
                    <a:pt x="120" y="237"/>
                    <a:pt x="1" y="261"/>
                  </a:cubicBezTo>
                  <a:cubicBezTo>
                    <a:pt x="85" y="345"/>
                    <a:pt x="193" y="393"/>
                    <a:pt x="300" y="393"/>
                  </a:cubicBezTo>
                  <a:cubicBezTo>
                    <a:pt x="344" y="393"/>
                    <a:pt x="388" y="385"/>
                    <a:pt x="429" y="368"/>
                  </a:cubicBezTo>
                  <a:cubicBezTo>
                    <a:pt x="560" y="320"/>
                    <a:pt x="739" y="249"/>
                    <a:pt x="656" y="82"/>
                  </a:cubicBezTo>
                  <a:cubicBezTo>
                    <a:pt x="623" y="21"/>
                    <a:pt x="58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5"/>
            <p:cNvSpPr/>
            <p:nvPr/>
          </p:nvSpPr>
          <p:spPr>
            <a:xfrm>
              <a:off x="5867975" y="2426625"/>
              <a:ext cx="21475" cy="7200"/>
            </a:xfrm>
            <a:custGeom>
              <a:avLst/>
              <a:gdLst/>
              <a:ahLst/>
              <a:cxnLst/>
              <a:rect l="l" t="t" r="r" b="b"/>
              <a:pathLst>
                <a:path w="859" h="288" extrusionOk="0">
                  <a:moveTo>
                    <a:pt x="72" y="0"/>
                  </a:moveTo>
                  <a:cubicBezTo>
                    <a:pt x="1" y="36"/>
                    <a:pt x="13" y="84"/>
                    <a:pt x="72" y="131"/>
                  </a:cubicBezTo>
                  <a:cubicBezTo>
                    <a:pt x="170" y="260"/>
                    <a:pt x="293" y="288"/>
                    <a:pt x="422" y="288"/>
                  </a:cubicBezTo>
                  <a:cubicBezTo>
                    <a:pt x="521" y="288"/>
                    <a:pt x="623" y="271"/>
                    <a:pt x="720" y="271"/>
                  </a:cubicBezTo>
                  <a:cubicBezTo>
                    <a:pt x="743" y="271"/>
                    <a:pt x="765" y="272"/>
                    <a:pt x="787" y="274"/>
                  </a:cubicBezTo>
                  <a:cubicBezTo>
                    <a:pt x="834" y="250"/>
                    <a:pt x="858" y="203"/>
                    <a:pt x="846" y="143"/>
                  </a:cubicBezTo>
                  <a:cubicBezTo>
                    <a:pt x="787" y="84"/>
                    <a:pt x="715" y="60"/>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5"/>
            <p:cNvSpPr/>
            <p:nvPr/>
          </p:nvSpPr>
          <p:spPr>
            <a:xfrm>
              <a:off x="5354525" y="2511725"/>
              <a:ext cx="17575" cy="11050"/>
            </a:xfrm>
            <a:custGeom>
              <a:avLst/>
              <a:gdLst/>
              <a:ahLst/>
              <a:cxnLst/>
              <a:rect l="l" t="t" r="r" b="b"/>
              <a:pathLst>
                <a:path w="703" h="442" extrusionOk="0">
                  <a:moveTo>
                    <a:pt x="166" y="0"/>
                  </a:moveTo>
                  <a:cubicBezTo>
                    <a:pt x="91" y="0"/>
                    <a:pt x="48" y="70"/>
                    <a:pt x="12" y="132"/>
                  </a:cubicBezTo>
                  <a:cubicBezTo>
                    <a:pt x="1" y="240"/>
                    <a:pt x="24" y="323"/>
                    <a:pt x="108" y="418"/>
                  </a:cubicBezTo>
                  <a:cubicBezTo>
                    <a:pt x="251" y="430"/>
                    <a:pt x="382" y="430"/>
                    <a:pt x="536" y="442"/>
                  </a:cubicBezTo>
                  <a:cubicBezTo>
                    <a:pt x="584" y="347"/>
                    <a:pt x="703" y="240"/>
                    <a:pt x="501" y="144"/>
                  </a:cubicBezTo>
                  <a:cubicBezTo>
                    <a:pt x="465" y="109"/>
                    <a:pt x="417" y="61"/>
                    <a:pt x="370" y="49"/>
                  </a:cubicBezTo>
                  <a:cubicBezTo>
                    <a:pt x="322" y="49"/>
                    <a:pt x="298" y="49"/>
                    <a:pt x="251" y="25"/>
                  </a:cubicBezTo>
                  <a:cubicBezTo>
                    <a:pt x="218" y="8"/>
                    <a:pt x="190"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5"/>
            <p:cNvSpPr/>
            <p:nvPr/>
          </p:nvSpPr>
          <p:spPr>
            <a:xfrm>
              <a:off x="5399775" y="2368975"/>
              <a:ext cx="25025" cy="7950"/>
            </a:xfrm>
            <a:custGeom>
              <a:avLst/>
              <a:gdLst/>
              <a:ahLst/>
              <a:cxnLst/>
              <a:rect l="l" t="t" r="r" b="b"/>
              <a:pathLst>
                <a:path w="1001" h="318" extrusionOk="0">
                  <a:moveTo>
                    <a:pt x="378" y="0"/>
                  </a:moveTo>
                  <a:cubicBezTo>
                    <a:pt x="252" y="0"/>
                    <a:pt x="125" y="7"/>
                    <a:pt x="0" y="20"/>
                  </a:cubicBezTo>
                  <a:lnTo>
                    <a:pt x="0" y="294"/>
                  </a:lnTo>
                  <a:cubicBezTo>
                    <a:pt x="48" y="318"/>
                    <a:pt x="84" y="318"/>
                    <a:pt x="119" y="318"/>
                  </a:cubicBezTo>
                  <a:cubicBezTo>
                    <a:pt x="219" y="176"/>
                    <a:pt x="356" y="155"/>
                    <a:pt x="498" y="155"/>
                  </a:cubicBezTo>
                  <a:cubicBezTo>
                    <a:pt x="559" y="155"/>
                    <a:pt x="622" y="159"/>
                    <a:pt x="683" y="159"/>
                  </a:cubicBezTo>
                  <a:cubicBezTo>
                    <a:pt x="800" y="159"/>
                    <a:pt x="913" y="144"/>
                    <a:pt x="1000" y="56"/>
                  </a:cubicBezTo>
                  <a:cubicBezTo>
                    <a:pt x="799" y="19"/>
                    <a:pt x="589"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5"/>
            <p:cNvSpPr/>
            <p:nvPr/>
          </p:nvSpPr>
          <p:spPr>
            <a:xfrm>
              <a:off x="5480725" y="2426625"/>
              <a:ext cx="19675" cy="6875"/>
            </a:xfrm>
            <a:custGeom>
              <a:avLst/>
              <a:gdLst/>
              <a:ahLst/>
              <a:cxnLst/>
              <a:rect l="l" t="t" r="r" b="b"/>
              <a:pathLst>
                <a:path w="787" h="275" extrusionOk="0">
                  <a:moveTo>
                    <a:pt x="501" y="0"/>
                  </a:moveTo>
                  <a:cubicBezTo>
                    <a:pt x="358" y="12"/>
                    <a:pt x="203" y="12"/>
                    <a:pt x="72" y="24"/>
                  </a:cubicBezTo>
                  <a:cubicBezTo>
                    <a:pt x="1" y="95"/>
                    <a:pt x="1" y="179"/>
                    <a:pt x="72" y="250"/>
                  </a:cubicBezTo>
                  <a:cubicBezTo>
                    <a:pt x="310" y="250"/>
                    <a:pt x="548" y="262"/>
                    <a:pt x="787" y="274"/>
                  </a:cubicBezTo>
                  <a:cubicBezTo>
                    <a:pt x="691" y="179"/>
                    <a:pt x="596" y="84"/>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5"/>
            <p:cNvSpPr/>
            <p:nvPr/>
          </p:nvSpPr>
          <p:spPr>
            <a:xfrm>
              <a:off x="5219100" y="2364700"/>
              <a:ext cx="12525" cy="12825"/>
            </a:xfrm>
            <a:custGeom>
              <a:avLst/>
              <a:gdLst/>
              <a:ahLst/>
              <a:cxnLst/>
              <a:rect l="l" t="t" r="r" b="b"/>
              <a:pathLst>
                <a:path w="501" h="513" extrusionOk="0">
                  <a:moveTo>
                    <a:pt x="322" y="0"/>
                  </a:moveTo>
                  <a:cubicBezTo>
                    <a:pt x="174" y="0"/>
                    <a:pt x="138" y="211"/>
                    <a:pt x="48" y="310"/>
                  </a:cubicBezTo>
                  <a:cubicBezTo>
                    <a:pt x="0" y="394"/>
                    <a:pt x="0" y="453"/>
                    <a:pt x="72" y="513"/>
                  </a:cubicBezTo>
                  <a:cubicBezTo>
                    <a:pt x="167" y="477"/>
                    <a:pt x="238" y="453"/>
                    <a:pt x="322" y="417"/>
                  </a:cubicBezTo>
                  <a:cubicBezTo>
                    <a:pt x="405" y="310"/>
                    <a:pt x="465" y="191"/>
                    <a:pt x="500" y="72"/>
                  </a:cubicBezTo>
                  <a:cubicBezTo>
                    <a:pt x="426" y="21"/>
                    <a:pt x="369"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5"/>
            <p:cNvSpPr/>
            <p:nvPr/>
          </p:nvSpPr>
          <p:spPr>
            <a:xfrm>
              <a:off x="5794175" y="2502475"/>
              <a:ext cx="11625" cy="12825"/>
            </a:xfrm>
            <a:custGeom>
              <a:avLst/>
              <a:gdLst/>
              <a:ahLst/>
              <a:cxnLst/>
              <a:rect l="l" t="t" r="r" b="b"/>
              <a:pathLst>
                <a:path w="465" h="513" extrusionOk="0">
                  <a:moveTo>
                    <a:pt x="291" y="0"/>
                  </a:moveTo>
                  <a:cubicBezTo>
                    <a:pt x="195" y="0"/>
                    <a:pt x="100" y="83"/>
                    <a:pt x="0" y="121"/>
                  </a:cubicBezTo>
                  <a:cubicBezTo>
                    <a:pt x="0" y="217"/>
                    <a:pt x="24" y="312"/>
                    <a:pt x="24" y="419"/>
                  </a:cubicBezTo>
                  <a:cubicBezTo>
                    <a:pt x="114" y="442"/>
                    <a:pt x="200" y="512"/>
                    <a:pt x="287" y="512"/>
                  </a:cubicBezTo>
                  <a:cubicBezTo>
                    <a:pt x="338" y="512"/>
                    <a:pt x="388" y="489"/>
                    <a:pt x="441" y="419"/>
                  </a:cubicBezTo>
                  <a:cubicBezTo>
                    <a:pt x="441" y="336"/>
                    <a:pt x="464" y="252"/>
                    <a:pt x="453" y="181"/>
                  </a:cubicBezTo>
                  <a:lnTo>
                    <a:pt x="453" y="98"/>
                  </a:lnTo>
                  <a:cubicBezTo>
                    <a:pt x="397" y="26"/>
                    <a:pt x="344"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5"/>
            <p:cNvSpPr/>
            <p:nvPr/>
          </p:nvSpPr>
          <p:spPr>
            <a:xfrm>
              <a:off x="5682300" y="2441500"/>
              <a:ext cx="19025" cy="8975"/>
            </a:xfrm>
            <a:custGeom>
              <a:avLst/>
              <a:gdLst/>
              <a:ahLst/>
              <a:cxnLst/>
              <a:rect l="l" t="t" r="r" b="b"/>
              <a:pathLst>
                <a:path w="761" h="359" extrusionOk="0">
                  <a:moveTo>
                    <a:pt x="748" y="1"/>
                  </a:moveTo>
                  <a:cubicBezTo>
                    <a:pt x="591" y="53"/>
                    <a:pt x="434" y="124"/>
                    <a:pt x="253" y="124"/>
                  </a:cubicBezTo>
                  <a:cubicBezTo>
                    <a:pt x="228" y="124"/>
                    <a:pt x="203" y="122"/>
                    <a:pt x="177" y="120"/>
                  </a:cubicBezTo>
                  <a:lnTo>
                    <a:pt x="177" y="120"/>
                  </a:lnTo>
                  <a:cubicBezTo>
                    <a:pt x="188" y="200"/>
                    <a:pt x="0" y="358"/>
                    <a:pt x="202" y="358"/>
                  </a:cubicBezTo>
                  <a:cubicBezTo>
                    <a:pt x="209" y="358"/>
                    <a:pt x="216" y="358"/>
                    <a:pt x="225" y="358"/>
                  </a:cubicBezTo>
                  <a:cubicBezTo>
                    <a:pt x="265" y="352"/>
                    <a:pt x="307" y="351"/>
                    <a:pt x="349" y="351"/>
                  </a:cubicBezTo>
                  <a:cubicBezTo>
                    <a:pt x="376" y="351"/>
                    <a:pt x="404" y="352"/>
                    <a:pt x="431" y="352"/>
                  </a:cubicBezTo>
                  <a:cubicBezTo>
                    <a:pt x="544" y="352"/>
                    <a:pt x="657" y="344"/>
                    <a:pt x="760" y="262"/>
                  </a:cubicBezTo>
                  <a:cubicBezTo>
                    <a:pt x="760" y="179"/>
                    <a:pt x="748" y="84"/>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5"/>
            <p:cNvSpPr/>
            <p:nvPr/>
          </p:nvSpPr>
          <p:spPr>
            <a:xfrm>
              <a:off x="5642050" y="2510850"/>
              <a:ext cx="19075" cy="7000"/>
            </a:xfrm>
            <a:custGeom>
              <a:avLst/>
              <a:gdLst/>
              <a:ahLst/>
              <a:cxnLst/>
              <a:rect l="l" t="t" r="r" b="b"/>
              <a:pathLst>
                <a:path w="763" h="280" extrusionOk="0">
                  <a:moveTo>
                    <a:pt x="294" y="1"/>
                  </a:moveTo>
                  <a:cubicBezTo>
                    <a:pt x="222" y="1"/>
                    <a:pt x="149" y="18"/>
                    <a:pt x="72" y="60"/>
                  </a:cubicBezTo>
                  <a:cubicBezTo>
                    <a:pt x="1" y="108"/>
                    <a:pt x="1" y="155"/>
                    <a:pt x="72" y="203"/>
                  </a:cubicBezTo>
                  <a:cubicBezTo>
                    <a:pt x="182" y="246"/>
                    <a:pt x="289" y="279"/>
                    <a:pt x="403" y="279"/>
                  </a:cubicBezTo>
                  <a:cubicBezTo>
                    <a:pt x="513" y="279"/>
                    <a:pt x="629" y="249"/>
                    <a:pt x="763" y="167"/>
                  </a:cubicBezTo>
                  <a:cubicBezTo>
                    <a:pt x="593" y="79"/>
                    <a:pt x="446"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5"/>
            <p:cNvSpPr/>
            <p:nvPr/>
          </p:nvSpPr>
          <p:spPr>
            <a:xfrm>
              <a:off x="5621825" y="2419750"/>
              <a:ext cx="22050" cy="6975"/>
            </a:xfrm>
            <a:custGeom>
              <a:avLst/>
              <a:gdLst/>
              <a:ahLst/>
              <a:cxnLst/>
              <a:rect l="l" t="t" r="r" b="b"/>
              <a:pathLst>
                <a:path w="882" h="279" extrusionOk="0">
                  <a:moveTo>
                    <a:pt x="381" y="0"/>
                  </a:moveTo>
                  <a:cubicBezTo>
                    <a:pt x="350" y="0"/>
                    <a:pt x="319" y="4"/>
                    <a:pt x="286" y="13"/>
                  </a:cubicBezTo>
                  <a:cubicBezTo>
                    <a:pt x="227" y="120"/>
                    <a:pt x="108" y="132"/>
                    <a:pt x="0" y="156"/>
                  </a:cubicBezTo>
                  <a:cubicBezTo>
                    <a:pt x="128" y="256"/>
                    <a:pt x="264" y="279"/>
                    <a:pt x="403" y="279"/>
                  </a:cubicBezTo>
                  <a:cubicBezTo>
                    <a:pt x="513" y="279"/>
                    <a:pt x="624" y="265"/>
                    <a:pt x="735" y="265"/>
                  </a:cubicBezTo>
                  <a:cubicBezTo>
                    <a:pt x="784" y="265"/>
                    <a:pt x="833" y="267"/>
                    <a:pt x="881" y="275"/>
                  </a:cubicBezTo>
                  <a:cubicBezTo>
                    <a:pt x="881" y="216"/>
                    <a:pt x="870" y="168"/>
                    <a:pt x="870" y="109"/>
                  </a:cubicBezTo>
                  <a:cubicBezTo>
                    <a:pt x="862" y="109"/>
                    <a:pt x="856" y="109"/>
                    <a:pt x="849" y="109"/>
                  </a:cubicBezTo>
                  <a:cubicBezTo>
                    <a:pt x="686" y="109"/>
                    <a:pt x="545"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5"/>
            <p:cNvSpPr/>
            <p:nvPr/>
          </p:nvSpPr>
          <p:spPr>
            <a:xfrm>
              <a:off x="5622725" y="2510900"/>
              <a:ext cx="21150" cy="5050"/>
            </a:xfrm>
            <a:custGeom>
              <a:avLst/>
              <a:gdLst/>
              <a:ahLst/>
              <a:cxnLst/>
              <a:rect l="l" t="t" r="r" b="b"/>
              <a:pathLst>
                <a:path w="846" h="202" extrusionOk="0">
                  <a:moveTo>
                    <a:pt x="299" y="0"/>
                  </a:moveTo>
                  <a:cubicBezTo>
                    <a:pt x="202" y="0"/>
                    <a:pt x="103" y="23"/>
                    <a:pt x="0" y="94"/>
                  </a:cubicBezTo>
                  <a:cubicBezTo>
                    <a:pt x="149" y="183"/>
                    <a:pt x="295" y="201"/>
                    <a:pt x="436" y="201"/>
                  </a:cubicBezTo>
                  <a:cubicBezTo>
                    <a:pt x="530" y="201"/>
                    <a:pt x="623" y="193"/>
                    <a:pt x="713" y="193"/>
                  </a:cubicBezTo>
                  <a:cubicBezTo>
                    <a:pt x="757" y="193"/>
                    <a:pt x="802" y="195"/>
                    <a:pt x="845" y="201"/>
                  </a:cubicBezTo>
                  <a:lnTo>
                    <a:pt x="845" y="58"/>
                  </a:lnTo>
                  <a:cubicBezTo>
                    <a:pt x="819" y="63"/>
                    <a:pt x="793" y="65"/>
                    <a:pt x="766" y="65"/>
                  </a:cubicBezTo>
                  <a:cubicBezTo>
                    <a:pt x="617" y="65"/>
                    <a:pt x="462"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5"/>
            <p:cNvSpPr/>
            <p:nvPr/>
          </p:nvSpPr>
          <p:spPr>
            <a:xfrm>
              <a:off x="5633125" y="2376000"/>
              <a:ext cx="26825" cy="4325"/>
            </a:xfrm>
            <a:custGeom>
              <a:avLst/>
              <a:gdLst/>
              <a:ahLst/>
              <a:cxnLst/>
              <a:rect l="l" t="t" r="r" b="b"/>
              <a:pathLst>
                <a:path w="1073" h="173" extrusionOk="0">
                  <a:moveTo>
                    <a:pt x="459" y="1"/>
                  </a:moveTo>
                  <a:cubicBezTo>
                    <a:pt x="297" y="1"/>
                    <a:pt x="141" y="26"/>
                    <a:pt x="1" y="144"/>
                  </a:cubicBezTo>
                  <a:cubicBezTo>
                    <a:pt x="20" y="164"/>
                    <a:pt x="40" y="173"/>
                    <a:pt x="64" y="173"/>
                  </a:cubicBezTo>
                  <a:cubicBezTo>
                    <a:pt x="83" y="173"/>
                    <a:pt x="105" y="167"/>
                    <a:pt x="132" y="156"/>
                  </a:cubicBezTo>
                  <a:cubicBezTo>
                    <a:pt x="429" y="156"/>
                    <a:pt x="715" y="144"/>
                    <a:pt x="1013" y="144"/>
                  </a:cubicBezTo>
                  <a:cubicBezTo>
                    <a:pt x="1072" y="85"/>
                    <a:pt x="1072" y="37"/>
                    <a:pt x="1013" y="1"/>
                  </a:cubicBezTo>
                  <a:cubicBezTo>
                    <a:pt x="952" y="12"/>
                    <a:pt x="891" y="15"/>
                    <a:pt x="830" y="15"/>
                  </a:cubicBezTo>
                  <a:cubicBezTo>
                    <a:pt x="706" y="15"/>
                    <a:pt x="581" y="1"/>
                    <a:pt x="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5"/>
            <p:cNvSpPr/>
            <p:nvPr/>
          </p:nvSpPr>
          <p:spPr>
            <a:xfrm>
              <a:off x="5803100" y="2504900"/>
              <a:ext cx="19375" cy="10575"/>
            </a:xfrm>
            <a:custGeom>
              <a:avLst/>
              <a:gdLst/>
              <a:ahLst/>
              <a:cxnLst/>
              <a:rect l="l" t="t" r="r" b="b"/>
              <a:pathLst>
                <a:path w="775" h="423" extrusionOk="0">
                  <a:moveTo>
                    <a:pt x="107" y="1"/>
                  </a:moveTo>
                  <a:lnTo>
                    <a:pt x="96" y="36"/>
                  </a:lnTo>
                  <a:cubicBezTo>
                    <a:pt x="0" y="203"/>
                    <a:pt x="143" y="227"/>
                    <a:pt x="226" y="298"/>
                  </a:cubicBezTo>
                  <a:cubicBezTo>
                    <a:pt x="267" y="379"/>
                    <a:pt x="319" y="422"/>
                    <a:pt x="378" y="422"/>
                  </a:cubicBezTo>
                  <a:cubicBezTo>
                    <a:pt x="423" y="422"/>
                    <a:pt x="473" y="397"/>
                    <a:pt x="524" y="346"/>
                  </a:cubicBezTo>
                  <a:cubicBezTo>
                    <a:pt x="453" y="203"/>
                    <a:pt x="774" y="227"/>
                    <a:pt x="679" y="48"/>
                  </a:cubicBezTo>
                  <a:lnTo>
                    <a:pt x="6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5"/>
            <p:cNvSpPr/>
            <p:nvPr/>
          </p:nvSpPr>
          <p:spPr>
            <a:xfrm>
              <a:off x="5666175" y="2512900"/>
              <a:ext cx="11025" cy="6600"/>
            </a:xfrm>
            <a:custGeom>
              <a:avLst/>
              <a:gdLst/>
              <a:ahLst/>
              <a:cxnLst/>
              <a:rect l="l" t="t" r="r" b="b"/>
              <a:pathLst>
                <a:path w="441" h="264" extrusionOk="0">
                  <a:moveTo>
                    <a:pt x="225" y="1"/>
                  </a:moveTo>
                  <a:cubicBezTo>
                    <a:pt x="199" y="1"/>
                    <a:pt x="172" y="5"/>
                    <a:pt x="143" y="14"/>
                  </a:cubicBezTo>
                  <a:cubicBezTo>
                    <a:pt x="60" y="38"/>
                    <a:pt x="0" y="97"/>
                    <a:pt x="48" y="181"/>
                  </a:cubicBezTo>
                  <a:cubicBezTo>
                    <a:pt x="96" y="264"/>
                    <a:pt x="215" y="264"/>
                    <a:pt x="298" y="264"/>
                  </a:cubicBezTo>
                  <a:cubicBezTo>
                    <a:pt x="358" y="264"/>
                    <a:pt x="441" y="252"/>
                    <a:pt x="417" y="145"/>
                  </a:cubicBezTo>
                  <a:cubicBezTo>
                    <a:pt x="372" y="45"/>
                    <a:pt x="306"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5"/>
            <p:cNvSpPr/>
            <p:nvPr/>
          </p:nvSpPr>
          <p:spPr>
            <a:xfrm>
              <a:off x="5337850" y="2514200"/>
              <a:ext cx="18775" cy="8575"/>
            </a:xfrm>
            <a:custGeom>
              <a:avLst/>
              <a:gdLst/>
              <a:ahLst/>
              <a:cxnLst/>
              <a:rect l="l" t="t" r="r" b="b"/>
              <a:pathLst>
                <a:path w="751" h="343" extrusionOk="0">
                  <a:moveTo>
                    <a:pt x="492" y="0"/>
                  </a:moveTo>
                  <a:cubicBezTo>
                    <a:pt x="395" y="0"/>
                    <a:pt x="297" y="30"/>
                    <a:pt x="203" y="93"/>
                  </a:cubicBezTo>
                  <a:cubicBezTo>
                    <a:pt x="156" y="93"/>
                    <a:pt x="96" y="93"/>
                    <a:pt x="72" y="129"/>
                  </a:cubicBezTo>
                  <a:cubicBezTo>
                    <a:pt x="1" y="188"/>
                    <a:pt x="37" y="212"/>
                    <a:pt x="120" y="224"/>
                  </a:cubicBezTo>
                  <a:cubicBezTo>
                    <a:pt x="275" y="248"/>
                    <a:pt x="477" y="188"/>
                    <a:pt x="608" y="343"/>
                  </a:cubicBezTo>
                  <a:cubicBezTo>
                    <a:pt x="668" y="331"/>
                    <a:pt x="715" y="331"/>
                    <a:pt x="751" y="331"/>
                  </a:cubicBezTo>
                  <a:lnTo>
                    <a:pt x="751" y="69"/>
                  </a:lnTo>
                  <a:cubicBezTo>
                    <a:pt x="667" y="24"/>
                    <a:pt x="580"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5"/>
            <p:cNvSpPr/>
            <p:nvPr/>
          </p:nvSpPr>
          <p:spPr>
            <a:xfrm>
              <a:off x="5302725" y="2491475"/>
              <a:ext cx="15800" cy="11375"/>
            </a:xfrm>
            <a:custGeom>
              <a:avLst/>
              <a:gdLst/>
              <a:ahLst/>
              <a:cxnLst/>
              <a:rect l="l" t="t" r="r" b="b"/>
              <a:pathLst>
                <a:path w="632" h="455" extrusionOk="0">
                  <a:moveTo>
                    <a:pt x="436" y="0"/>
                  </a:moveTo>
                  <a:cubicBezTo>
                    <a:pt x="284" y="0"/>
                    <a:pt x="126" y="14"/>
                    <a:pt x="1" y="121"/>
                  </a:cubicBezTo>
                  <a:cubicBezTo>
                    <a:pt x="13" y="204"/>
                    <a:pt x="72" y="240"/>
                    <a:pt x="156" y="252"/>
                  </a:cubicBezTo>
                  <a:cubicBezTo>
                    <a:pt x="215" y="288"/>
                    <a:pt x="251" y="335"/>
                    <a:pt x="310" y="383"/>
                  </a:cubicBezTo>
                  <a:cubicBezTo>
                    <a:pt x="334" y="430"/>
                    <a:pt x="358" y="454"/>
                    <a:pt x="382" y="454"/>
                  </a:cubicBezTo>
                  <a:cubicBezTo>
                    <a:pt x="406" y="454"/>
                    <a:pt x="429" y="430"/>
                    <a:pt x="453" y="383"/>
                  </a:cubicBezTo>
                  <a:cubicBezTo>
                    <a:pt x="453" y="240"/>
                    <a:pt x="513" y="157"/>
                    <a:pt x="632" y="97"/>
                  </a:cubicBezTo>
                  <a:cubicBezTo>
                    <a:pt x="608" y="61"/>
                    <a:pt x="596" y="26"/>
                    <a:pt x="584" y="2"/>
                  </a:cubicBezTo>
                  <a:cubicBezTo>
                    <a:pt x="537" y="2"/>
                    <a:pt x="487" y="0"/>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5"/>
            <p:cNvSpPr/>
            <p:nvPr/>
          </p:nvSpPr>
          <p:spPr>
            <a:xfrm>
              <a:off x="5403350" y="2376600"/>
              <a:ext cx="26800" cy="2725"/>
            </a:xfrm>
            <a:custGeom>
              <a:avLst/>
              <a:gdLst/>
              <a:ahLst/>
              <a:cxnLst/>
              <a:rect l="l" t="t" r="r" b="b"/>
              <a:pathLst>
                <a:path w="1072" h="109" extrusionOk="0">
                  <a:moveTo>
                    <a:pt x="0" y="1"/>
                  </a:moveTo>
                  <a:cubicBezTo>
                    <a:pt x="164" y="78"/>
                    <a:pt x="328" y="109"/>
                    <a:pt x="492" y="109"/>
                  </a:cubicBezTo>
                  <a:cubicBezTo>
                    <a:pt x="685" y="109"/>
                    <a:pt x="879" y="65"/>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5"/>
            <p:cNvSpPr/>
            <p:nvPr/>
          </p:nvSpPr>
          <p:spPr>
            <a:xfrm>
              <a:off x="5342325" y="2510250"/>
              <a:ext cx="18175" cy="6000"/>
            </a:xfrm>
            <a:custGeom>
              <a:avLst/>
              <a:gdLst/>
              <a:ahLst/>
              <a:cxnLst/>
              <a:rect l="l" t="t" r="r" b="b"/>
              <a:pathLst>
                <a:path w="727" h="240" extrusionOk="0">
                  <a:moveTo>
                    <a:pt x="510" y="1"/>
                  </a:moveTo>
                  <a:cubicBezTo>
                    <a:pt x="361" y="1"/>
                    <a:pt x="215" y="118"/>
                    <a:pt x="70" y="118"/>
                  </a:cubicBezTo>
                  <a:cubicBezTo>
                    <a:pt x="47" y="118"/>
                    <a:pt x="24" y="115"/>
                    <a:pt x="0" y="108"/>
                  </a:cubicBezTo>
                  <a:lnTo>
                    <a:pt x="0" y="108"/>
                  </a:lnTo>
                  <a:cubicBezTo>
                    <a:pt x="0" y="144"/>
                    <a:pt x="0" y="191"/>
                    <a:pt x="12" y="239"/>
                  </a:cubicBezTo>
                  <a:cubicBezTo>
                    <a:pt x="203" y="239"/>
                    <a:pt x="381" y="227"/>
                    <a:pt x="572" y="227"/>
                  </a:cubicBezTo>
                  <a:cubicBezTo>
                    <a:pt x="631" y="179"/>
                    <a:pt x="679" y="132"/>
                    <a:pt x="727" y="108"/>
                  </a:cubicBezTo>
                  <a:cubicBezTo>
                    <a:pt x="653" y="28"/>
                    <a:pt x="581" y="1"/>
                    <a:pt x="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5"/>
            <p:cNvSpPr/>
            <p:nvPr/>
          </p:nvSpPr>
          <p:spPr>
            <a:xfrm>
              <a:off x="5564075" y="2429600"/>
              <a:ext cx="9850" cy="6300"/>
            </a:xfrm>
            <a:custGeom>
              <a:avLst/>
              <a:gdLst/>
              <a:ahLst/>
              <a:cxnLst/>
              <a:rect l="l" t="t" r="r" b="b"/>
              <a:pathLst>
                <a:path w="394" h="252" extrusionOk="0">
                  <a:moveTo>
                    <a:pt x="203" y="12"/>
                  </a:moveTo>
                  <a:cubicBezTo>
                    <a:pt x="120" y="24"/>
                    <a:pt x="1" y="0"/>
                    <a:pt x="1" y="96"/>
                  </a:cubicBezTo>
                  <a:cubicBezTo>
                    <a:pt x="1" y="194"/>
                    <a:pt x="70" y="252"/>
                    <a:pt x="164" y="252"/>
                  </a:cubicBezTo>
                  <a:cubicBezTo>
                    <a:pt x="173" y="252"/>
                    <a:pt x="182" y="251"/>
                    <a:pt x="191" y="250"/>
                  </a:cubicBezTo>
                  <a:cubicBezTo>
                    <a:pt x="251" y="250"/>
                    <a:pt x="334" y="203"/>
                    <a:pt x="358" y="155"/>
                  </a:cubicBezTo>
                  <a:cubicBezTo>
                    <a:pt x="393" y="24"/>
                    <a:pt x="274" y="24"/>
                    <a:pt x="20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5"/>
            <p:cNvSpPr/>
            <p:nvPr/>
          </p:nvSpPr>
          <p:spPr>
            <a:xfrm>
              <a:off x="5572400" y="2613400"/>
              <a:ext cx="22350" cy="3500"/>
            </a:xfrm>
            <a:custGeom>
              <a:avLst/>
              <a:gdLst/>
              <a:ahLst/>
              <a:cxnLst/>
              <a:rect l="l" t="t" r="r" b="b"/>
              <a:pathLst>
                <a:path w="894" h="140" extrusionOk="0">
                  <a:moveTo>
                    <a:pt x="426" y="0"/>
                  </a:moveTo>
                  <a:cubicBezTo>
                    <a:pt x="284" y="0"/>
                    <a:pt x="140" y="19"/>
                    <a:pt x="1" y="30"/>
                  </a:cubicBezTo>
                  <a:cubicBezTo>
                    <a:pt x="131" y="117"/>
                    <a:pt x="266" y="139"/>
                    <a:pt x="402" y="139"/>
                  </a:cubicBezTo>
                  <a:cubicBezTo>
                    <a:pt x="551" y="139"/>
                    <a:pt x="702" y="113"/>
                    <a:pt x="850" y="113"/>
                  </a:cubicBezTo>
                  <a:cubicBezTo>
                    <a:pt x="864" y="113"/>
                    <a:pt x="879" y="113"/>
                    <a:pt x="894" y="114"/>
                  </a:cubicBezTo>
                  <a:cubicBezTo>
                    <a:pt x="748" y="25"/>
                    <a:pt x="589"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5"/>
            <p:cNvSpPr/>
            <p:nvPr/>
          </p:nvSpPr>
          <p:spPr>
            <a:xfrm>
              <a:off x="5805175" y="2369500"/>
              <a:ext cx="14025" cy="9100"/>
            </a:xfrm>
            <a:custGeom>
              <a:avLst/>
              <a:gdLst/>
              <a:ahLst/>
              <a:cxnLst/>
              <a:rect l="l" t="t" r="r" b="b"/>
              <a:pathLst>
                <a:path w="561" h="364" extrusionOk="0">
                  <a:moveTo>
                    <a:pt x="263" y="1"/>
                  </a:moveTo>
                  <a:cubicBezTo>
                    <a:pt x="181" y="1"/>
                    <a:pt x="97" y="30"/>
                    <a:pt x="13" y="83"/>
                  </a:cubicBezTo>
                  <a:cubicBezTo>
                    <a:pt x="1" y="106"/>
                    <a:pt x="1" y="118"/>
                    <a:pt x="13" y="154"/>
                  </a:cubicBezTo>
                  <a:lnTo>
                    <a:pt x="13" y="273"/>
                  </a:lnTo>
                  <a:cubicBezTo>
                    <a:pt x="120" y="285"/>
                    <a:pt x="215" y="321"/>
                    <a:pt x="322" y="345"/>
                  </a:cubicBezTo>
                  <a:cubicBezTo>
                    <a:pt x="361" y="358"/>
                    <a:pt x="394" y="364"/>
                    <a:pt x="423" y="364"/>
                  </a:cubicBezTo>
                  <a:cubicBezTo>
                    <a:pt x="524" y="364"/>
                    <a:pt x="560" y="284"/>
                    <a:pt x="560" y="154"/>
                  </a:cubicBezTo>
                  <a:cubicBezTo>
                    <a:pt x="467" y="48"/>
                    <a:pt x="367"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5"/>
            <p:cNvSpPr/>
            <p:nvPr/>
          </p:nvSpPr>
          <p:spPr>
            <a:xfrm>
              <a:off x="5980800" y="2567100"/>
              <a:ext cx="10725" cy="10125"/>
            </a:xfrm>
            <a:custGeom>
              <a:avLst/>
              <a:gdLst/>
              <a:ahLst/>
              <a:cxnLst/>
              <a:rect l="l" t="t" r="r" b="b"/>
              <a:pathLst>
                <a:path w="429" h="405" extrusionOk="0">
                  <a:moveTo>
                    <a:pt x="274" y="1"/>
                  </a:moveTo>
                  <a:cubicBezTo>
                    <a:pt x="155" y="61"/>
                    <a:pt x="0" y="108"/>
                    <a:pt x="72" y="287"/>
                  </a:cubicBezTo>
                  <a:cubicBezTo>
                    <a:pt x="106" y="384"/>
                    <a:pt x="178" y="404"/>
                    <a:pt x="257" y="404"/>
                  </a:cubicBezTo>
                  <a:cubicBezTo>
                    <a:pt x="314" y="404"/>
                    <a:pt x="374" y="394"/>
                    <a:pt x="429" y="394"/>
                  </a:cubicBezTo>
                  <a:cubicBezTo>
                    <a:pt x="381" y="299"/>
                    <a:pt x="334" y="191"/>
                    <a:pt x="298" y="108"/>
                  </a:cubicBezTo>
                  <a:cubicBezTo>
                    <a:pt x="298" y="72"/>
                    <a:pt x="274" y="37"/>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5"/>
            <p:cNvSpPr/>
            <p:nvPr/>
          </p:nvSpPr>
          <p:spPr>
            <a:xfrm>
              <a:off x="5314050" y="2508800"/>
              <a:ext cx="17875" cy="3575"/>
            </a:xfrm>
            <a:custGeom>
              <a:avLst/>
              <a:gdLst/>
              <a:ahLst/>
              <a:cxnLst/>
              <a:rect l="l" t="t" r="r" b="b"/>
              <a:pathLst>
                <a:path w="715" h="143" extrusionOk="0">
                  <a:moveTo>
                    <a:pt x="381" y="1"/>
                  </a:moveTo>
                  <a:cubicBezTo>
                    <a:pt x="285" y="1"/>
                    <a:pt x="186" y="17"/>
                    <a:pt x="90" y="17"/>
                  </a:cubicBezTo>
                  <a:cubicBezTo>
                    <a:pt x="60" y="17"/>
                    <a:pt x="30" y="16"/>
                    <a:pt x="0" y="11"/>
                  </a:cubicBezTo>
                  <a:lnTo>
                    <a:pt x="0" y="142"/>
                  </a:lnTo>
                  <a:lnTo>
                    <a:pt x="715" y="142"/>
                  </a:lnTo>
                  <a:cubicBezTo>
                    <a:pt x="616" y="27"/>
                    <a:pt x="501"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5"/>
            <p:cNvSpPr/>
            <p:nvPr/>
          </p:nvSpPr>
          <p:spPr>
            <a:xfrm>
              <a:off x="5940900" y="2600125"/>
              <a:ext cx="11925" cy="8975"/>
            </a:xfrm>
            <a:custGeom>
              <a:avLst/>
              <a:gdLst/>
              <a:ahLst/>
              <a:cxnLst/>
              <a:rect l="l" t="t" r="r" b="b"/>
              <a:pathLst>
                <a:path w="477" h="359" extrusionOk="0">
                  <a:moveTo>
                    <a:pt x="242" y="0"/>
                  </a:moveTo>
                  <a:cubicBezTo>
                    <a:pt x="230" y="0"/>
                    <a:pt x="217" y="1"/>
                    <a:pt x="203" y="2"/>
                  </a:cubicBezTo>
                  <a:cubicBezTo>
                    <a:pt x="72" y="2"/>
                    <a:pt x="1" y="85"/>
                    <a:pt x="13" y="228"/>
                  </a:cubicBezTo>
                  <a:cubicBezTo>
                    <a:pt x="120" y="275"/>
                    <a:pt x="203" y="323"/>
                    <a:pt x="310" y="359"/>
                  </a:cubicBezTo>
                  <a:cubicBezTo>
                    <a:pt x="358" y="347"/>
                    <a:pt x="406" y="335"/>
                    <a:pt x="429" y="335"/>
                  </a:cubicBezTo>
                  <a:cubicBezTo>
                    <a:pt x="429" y="299"/>
                    <a:pt x="441" y="275"/>
                    <a:pt x="465" y="240"/>
                  </a:cubicBezTo>
                  <a:cubicBezTo>
                    <a:pt x="476" y="65"/>
                    <a:pt x="386"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5"/>
            <p:cNvSpPr/>
            <p:nvPr/>
          </p:nvSpPr>
          <p:spPr>
            <a:xfrm>
              <a:off x="5268200" y="2404525"/>
              <a:ext cx="16400" cy="4850"/>
            </a:xfrm>
            <a:custGeom>
              <a:avLst/>
              <a:gdLst/>
              <a:ahLst/>
              <a:cxnLst/>
              <a:rect l="l" t="t" r="r" b="b"/>
              <a:pathLst>
                <a:path w="656" h="194" extrusionOk="0">
                  <a:moveTo>
                    <a:pt x="357" y="0"/>
                  </a:moveTo>
                  <a:cubicBezTo>
                    <a:pt x="286" y="0"/>
                    <a:pt x="213" y="10"/>
                    <a:pt x="144" y="15"/>
                  </a:cubicBezTo>
                  <a:cubicBezTo>
                    <a:pt x="1" y="27"/>
                    <a:pt x="60" y="134"/>
                    <a:pt x="132" y="194"/>
                  </a:cubicBezTo>
                  <a:cubicBezTo>
                    <a:pt x="310" y="182"/>
                    <a:pt x="477" y="146"/>
                    <a:pt x="656" y="134"/>
                  </a:cubicBezTo>
                  <a:cubicBezTo>
                    <a:pt x="576" y="25"/>
                    <a:pt x="469"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5"/>
            <p:cNvSpPr/>
            <p:nvPr/>
          </p:nvSpPr>
          <p:spPr>
            <a:xfrm>
              <a:off x="5490550" y="2501625"/>
              <a:ext cx="8375" cy="6050"/>
            </a:xfrm>
            <a:custGeom>
              <a:avLst/>
              <a:gdLst/>
              <a:ahLst/>
              <a:cxnLst/>
              <a:rect l="l" t="t" r="r" b="b"/>
              <a:pathLst>
                <a:path w="335" h="242" extrusionOk="0">
                  <a:moveTo>
                    <a:pt x="179" y="1"/>
                  </a:moveTo>
                  <a:cubicBezTo>
                    <a:pt x="108" y="13"/>
                    <a:pt x="1" y="13"/>
                    <a:pt x="1" y="155"/>
                  </a:cubicBezTo>
                  <a:cubicBezTo>
                    <a:pt x="21" y="215"/>
                    <a:pt x="74" y="242"/>
                    <a:pt x="126" y="242"/>
                  </a:cubicBezTo>
                  <a:cubicBezTo>
                    <a:pt x="136" y="242"/>
                    <a:pt x="146" y="241"/>
                    <a:pt x="155" y="239"/>
                  </a:cubicBezTo>
                  <a:cubicBezTo>
                    <a:pt x="215" y="227"/>
                    <a:pt x="286" y="167"/>
                    <a:pt x="298" y="120"/>
                  </a:cubicBezTo>
                  <a:cubicBezTo>
                    <a:pt x="334" y="36"/>
                    <a:pt x="263" y="13"/>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5"/>
            <p:cNvSpPr/>
            <p:nvPr/>
          </p:nvSpPr>
          <p:spPr>
            <a:xfrm>
              <a:off x="5708450" y="2505150"/>
              <a:ext cx="14000" cy="5550"/>
            </a:xfrm>
            <a:custGeom>
              <a:avLst/>
              <a:gdLst/>
              <a:ahLst/>
              <a:cxnLst/>
              <a:rect l="l" t="t" r="r" b="b"/>
              <a:pathLst>
                <a:path w="560" h="222" extrusionOk="0">
                  <a:moveTo>
                    <a:pt x="287" y="0"/>
                  </a:moveTo>
                  <a:cubicBezTo>
                    <a:pt x="180" y="0"/>
                    <a:pt x="78" y="29"/>
                    <a:pt x="0" y="145"/>
                  </a:cubicBezTo>
                  <a:cubicBezTo>
                    <a:pt x="33" y="203"/>
                    <a:pt x="69" y="222"/>
                    <a:pt x="104" y="222"/>
                  </a:cubicBezTo>
                  <a:cubicBezTo>
                    <a:pt x="158" y="222"/>
                    <a:pt x="212" y="179"/>
                    <a:pt x="262" y="157"/>
                  </a:cubicBezTo>
                  <a:cubicBezTo>
                    <a:pt x="369" y="145"/>
                    <a:pt x="488" y="133"/>
                    <a:pt x="560" y="26"/>
                  </a:cubicBezTo>
                  <a:cubicBezTo>
                    <a:pt x="472" y="21"/>
                    <a:pt x="378"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5"/>
            <p:cNvSpPr/>
            <p:nvPr/>
          </p:nvSpPr>
          <p:spPr>
            <a:xfrm>
              <a:off x="5471200" y="2426425"/>
              <a:ext cx="11350" cy="6975"/>
            </a:xfrm>
            <a:custGeom>
              <a:avLst/>
              <a:gdLst/>
              <a:ahLst/>
              <a:cxnLst/>
              <a:rect l="l" t="t" r="r" b="b"/>
              <a:pathLst>
                <a:path w="454" h="279" extrusionOk="0">
                  <a:moveTo>
                    <a:pt x="279" y="0"/>
                  </a:moveTo>
                  <a:cubicBezTo>
                    <a:pt x="189" y="0"/>
                    <a:pt x="105" y="22"/>
                    <a:pt x="25" y="44"/>
                  </a:cubicBezTo>
                  <a:lnTo>
                    <a:pt x="1" y="103"/>
                  </a:lnTo>
                  <a:cubicBezTo>
                    <a:pt x="25" y="139"/>
                    <a:pt x="37" y="163"/>
                    <a:pt x="37" y="199"/>
                  </a:cubicBezTo>
                  <a:cubicBezTo>
                    <a:pt x="42" y="198"/>
                    <a:pt x="48" y="198"/>
                    <a:pt x="54" y="198"/>
                  </a:cubicBezTo>
                  <a:cubicBezTo>
                    <a:pt x="161" y="198"/>
                    <a:pt x="255" y="278"/>
                    <a:pt x="363" y="278"/>
                  </a:cubicBezTo>
                  <a:cubicBezTo>
                    <a:pt x="392" y="278"/>
                    <a:pt x="422" y="273"/>
                    <a:pt x="453" y="258"/>
                  </a:cubicBezTo>
                  <a:lnTo>
                    <a:pt x="453" y="32"/>
                  </a:lnTo>
                  <a:cubicBezTo>
                    <a:pt x="393" y="9"/>
                    <a:pt x="335"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5"/>
            <p:cNvSpPr/>
            <p:nvPr/>
          </p:nvSpPr>
          <p:spPr>
            <a:xfrm>
              <a:off x="5367625" y="2429925"/>
              <a:ext cx="14300" cy="4150"/>
            </a:xfrm>
            <a:custGeom>
              <a:avLst/>
              <a:gdLst/>
              <a:ahLst/>
              <a:cxnLst/>
              <a:rect l="l" t="t" r="r" b="b"/>
              <a:pathLst>
                <a:path w="572" h="166" extrusionOk="0">
                  <a:moveTo>
                    <a:pt x="282" y="1"/>
                  </a:moveTo>
                  <a:cubicBezTo>
                    <a:pt x="188" y="1"/>
                    <a:pt x="94" y="54"/>
                    <a:pt x="0" y="166"/>
                  </a:cubicBezTo>
                  <a:cubicBezTo>
                    <a:pt x="96" y="154"/>
                    <a:pt x="191" y="148"/>
                    <a:pt x="286" y="148"/>
                  </a:cubicBezTo>
                  <a:cubicBezTo>
                    <a:pt x="381" y="148"/>
                    <a:pt x="477" y="154"/>
                    <a:pt x="572" y="166"/>
                  </a:cubicBezTo>
                  <a:cubicBezTo>
                    <a:pt x="475" y="57"/>
                    <a:pt x="379"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5"/>
            <p:cNvSpPr/>
            <p:nvPr/>
          </p:nvSpPr>
          <p:spPr>
            <a:xfrm>
              <a:off x="5538775" y="2465900"/>
              <a:ext cx="6875" cy="4900"/>
            </a:xfrm>
            <a:custGeom>
              <a:avLst/>
              <a:gdLst/>
              <a:ahLst/>
              <a:cxnLst/>
              <a:rect l="l" t="t" r="r" b="b"/>
              <a:pathLst>
                <a:path w="275" h="196" extrusionOk="0">
                  <a:moveTo>
                    <a:pt x="143" y="1"/>
                  </a:moveTo>
                  <a:cubicBezTo>
                    <a:pt x="84" y="1"/>
                    <a:pt x="1" y="1"/>
                    <a:pt x="1" y="72"/>
                  </a:cubicBezTo>
                  <a:cubicBezTo>
                    <a:pt x="1" y="108"/>
                    <a:pt x="84" y="156"/>
                    <a:pt x="143" y="179"/>
                  </a:cubicBezTo>
                  <a:cubicBezTo>
                    <a:pt x="161" y="190"/>
                    <a:pt x="180" y="196"/>
                    <a:pt x="198" y="196"/>
                  </a:cubicBezTo>
                  <a:cubicBezTo>
                    <a:pt x="239" y="196"/>
                    <a:pt x="274" y="166"/>
                    <a:pt x="274" y="108"/>
                  </a:cubicBezTo>
                  <a:cubicBezTo>
                    <a:pt x="274" y="37"/>
                    <a:pt x="215" y="13"/>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5"/>
            <p:cNvSpPr/>
            <p:nvPr/>
          </p:nvSpPr>
          <p:spPr>
            <a:xfrm>
              <a:off x="5810525" y="2506100"/>
              <a:ext cx="12825" cy="7750"/>
            </a:xfrm>
            <a:custGeom>
              <a:avLst/>
              <a:gdLst/>
              <a:ahLst/>
              <a:cxnLst/>
              <a:rect l="l" t="t" r="r" b="b"/>
              <a:pathLst>
                <a:path w="513" h="310" extrusionOk="0">
                  <a:moveTo>
                    <a:pt x="382" y="0"/>
                  </a:moveTo>
                  <a:cubicBezTo>
                    <a:pt x="382" y="119"/>
                    <a:pt x="1" y="60"/>
                    <a:pt x="227" y="298"/>
                  </a:cubicBezTo>
                  <a:cubicBezTo>
                    <a:pt x="251" y="286"/>
                    <a:pt x="275" y="280"/>
                    <a:pt x="297" y="280"/>
                  </a:cubicBezTo>
                  <a:cubicBezTo>
                    <a:pt x="319" y="280"/>
                    <a:pt x="340" y="286"/>
                    <a:pt x="358" y="298"/>
                  </a:cubicBezTo>
                  <a:cubicBezTo>
                    <a:pt x="358" y="298"/>
                    <a:pt x="394" y="310"/>
                    <a:pt x="418" y="310"/>
                  </a:cubicBezTo>
                  <a:cubicBezTo>
                    <a:pt x="453" y="310"/>
                    <a:pt x="477" y="298"/>
                    <a:pt x="513" y="274"/>
                  </a:cubicBezTo>
                  <a:cubicBezTo>
                    <a:pt x="513" y="167"/>
                    <a:pt x="501" y="48"/>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5"/>
            <p:cNvSpPr/>
            <p:nvPr/>
          </p:nvSpPr>
          <p:spPr>
            <a:xfrm>
              <a:off x="5310175" y="2451325"/>
              <a:ext cx="14600" cy="4650"/>
            </a:xfrm>
            <a:custGeom>
              <a:avLst/>
              <a:gdLst/>
              <a:ahLst/>
              <a:cxnLst/>
              <a:rect l="l" t="t" r="r" b="b"/>
              <a:pathLst>
                <a:path w="584" h="186" extrusionOk="0">
                  <a:moveTo>
                    <a:pt x="155" y="0"/>
                  </a:moveTo>
                  <a:lnTo>
                    <a:pt x="1" y="155"/>
                  </a:lnTo>
                  <a:cubicBezTo>
                    <a:pt x="121" y="170"/>
                    <a:pt x="246" y="185"/>
                    <a:pt x="370" y="185"/>
                  </a:cubicBezTo>
                  <a:cubicBezTo>
                    <a:pt x="442" y="185"/>
                    <a:pt x="514" y="180"/>
                    <a:pt x="584" y="167"/>
                  </a:cubicBezTo>
                  <a:cubicBezTo>
                    <a:pt x="524" y="24"/>
                    <a:pt x="393" y="36"/>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5"/>
            <p:cNvSpPr/>
            <p:nvPr/>
          </p:nvSpPr>
          <p:spPr>
            <a:xfrm>
              <a:off x="5945375" y="2510525"/>
              <a:ext cx="5075" cy="9275"/>
            </a:xfrm>
            <a:custGeom>
              <a:avLst/>
              <a:gdLst/>
              <a:ahLst/>
              <a:cxnLst/>
              <a:rect l="l" t="t" r="r" b="b"/>
              <a:pathLst>
                <a:path w="203" h="371" extrusionOk="0">
                  <a:moveTo>
                    <a:pt x="92" y="1"/>
                  </a:moveTo>
                  <a:cubicBezTo>
                    <a:pt x="21" y="1"/>
                    <a:pt x="0" y="79"/>
                    <a:pt x="0" y="157"/>
                  </a:cubicBezTo>
                  <a:lnTo>
                    <a:pt x="0" y="359"/>
                  </a:lnTo>
                  <a:cubicBezTo>
                    <a:pt x="48" y="359"/>
                    <a:pt x="84" y="359"/>
                    <a:pt x="108" y="371"/>
                  </a:cubicBezTo>
                  <a:cubicBezTo>
                    <a:pt x="120" y="299"/>
                    <a:pt x="131" y="240"/>
                    <a:pt x="143" y="168"/>
                  </a:cubicBezTo>
                  <a:cubicBezTo>
                    <a:pt x="167" y="97"/>
                    <a:pt x="203" y="14"/>
                    <a:pt x="108" y="2"/>
                  </a:cubicBezTo>
                  <a:cubicBezTo>
                    <a:pt x="102" y="1"/>
                    <a:pt x="97"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5"/>
            <p:cNvSpPr/>
            <p:nvPr/>
          </p:nvSpPr>
          <p:spPr>
            <a:xfrm>
              <a:off x="5737300" y="2440600"/>
              <a:ext cx="6875" cy="5700"/>
            </a:xfrm>
            <a:custGeom>
              <a:avLst/>
              <a:gdLst/>
              <a:ahLst/>
              <a:cxnLst/>
              <a:rect l="l" t="t" r="r" b="b"/>
              <a:pathLst>
                <a:path w="275" h="228" extrusionOk="0">
                  <a:moveTo>
                    <a:pt x="1" y="1"/>
                  </a:moveTo>
                  <a:cubicBezTo>
                    <a:pt x="12" y="103"/>
                    <a:pt x="2" y="228"/>
                    <a:pt x="147" y="228"/>
                  </a:cubicBezTo>
                  <a:cubicBezTo>
                    <a:pt x="154" y="228"/>
                    <a:pt x="161" y="228"/>
                    <a:pt x="168" y="227"/>
                  </a:cubicBezTo>
                  <a:cubicBezTo>
                    <a:pt x="251" y="215"/>
                    <a:pt x="275" y="108"/>
                    <a:pt x="275" y="13"/>
                  </a:cubicBezTo>
                  <a:cubicBezTo>
                    <a:pt x="180" y="13"/>
                    <a:pt x="96"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5"/>
            <p:cNvSpPr/>
            <p:nvPr/>
          </p:nvSpPr>
          <p:spPr>
            <a:xfrm>
              <a:off x="5261050" y="2347750"/>
              <a:ext cx="10150" cy="10725"/>
            </a:xfrm>
            <a:custGeom>
              <a:avLst/>
              <a:gdLst/>
              <a:ahLst/>
              <a:cxnLst/>
              <a:rect l="l" t="t" r="r" b="b"/>
              <a:pathLst>
                <a:path w="406" h="429" extrusionOk="0">
                  <a:moveTo>
                    <a:pt x="239" y="0"/>
                  </a:moveTo>
                  <a:lnTo>
                    <a:pt x="239" y="0"/>
                  </a:lnTo>
                  <a:cubicBezTo>
                    <a:pt x="1" y="238"/>
                    <a:pt x="96" y="369"/>
                    <a:pt x="406" y="429"/>
                  </a:cubicBezTo>
                  <a:cubicBezTo>
                    <a:pt x="394" y="381"/>
                    <a:pt x="370" y="357"/>
                    <a:pt x="370" y="310"/>
                  </a:cubicBezTo>
                  <a:cubicBezTo>
                    <a:pt x="358" y="238"/>
                    <a:pt x="334" y="179"/>
                    <a:pt x="275" y="143"/>
                  </a:cubicBezTo>
                  <a:cubicBezTo>
                    <a:pt x="251" y="95"/>
                    <a:pt x="251" y="36"/>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5"/>
            <p:cNvSpPr/>
            <p:nvPr/>
          </p:nvSpPr>
          <p:spPr>
            <a:xfrm>
              <a:off x="5801000" y="2505500"/>
              <a:ext cx="7475" cy="7475"/>
            </a:xfrm>
            <a:custGeom>
              <a:avLst/>
              <a:gdLst/>
              <a:ahLst/>
              <a:cxnLst/>
              <a:rect l="l" t="t" r="r" b="b"/>
              <a:pathLst>
                <a:path w="299" h="299" extrusionOk="0">
                  <a:moveTo>
                    <a:pt x="168" y="0"/>
                  </a:moveTo>
                  <a:cubicBezTo>
                    <a:pt x="1" y="96"/>
                    <a:pt x="13" y="203"/>
                    <a:pt x="168" y="298"/>
                  </a:cubicBezTo>
                  <a:cubicBezTo>
                    <a:pt x="203" y="274"/>
                    <a:pt x="251" y="262"/>
                    <a:pt x="299" y="262"/>
                  </a:cubicBezTo>
                  <a:lnTo>
                    <a:pt x="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5"/>
            <p:cNvSpPr/>
            <p:nvPr/>
          </p:nvSpPr>
          <p:spPr>
            <a:xfrm>
              <a:off x="5704875" y="2587925"/>
              <a:ext cx="11025" cy="3325"/>
            </a:xfrm>
            <a:custGeom>
              <a:avLst/>
              <a:gdLst/>
              <a:ahLst/>
              <a:cxnLst/>
              <a:rect l="l" t="t" r="r" b="b"/>
              <a:pathLst>
                <a:path w="441" h="133" extrusionOk="0">
                  <a:moveTo>
                    <a:pt x="111" y="0"/>
                  </a:moveTo>
                  <a:cubicBezTo>
                    <a:pt x="74" y="0"/>
                    <a:pt x="37" y="1"/>
                    <a:pt x="0" y="1"/>
                  </a:cubicBezTo>
                  <a:lnTo>
                    <a:pt x="0" y="132"/>
                  </a:lnTo>
                  <a:cubicBezTo>
                    <a:pt x="95" y="132"/>
                    <a:pt x="191" y="127"/>
                    <a:pt x="289" y="127"/>
                  </a:cubicBezTo>
                  <a:cubicBezTo>
                    <a:pt x="339" y="127"/>
                    <a:pt x="389" y="128"/>
                    <a:pt x="441" y="132"/>
                  </a:cubicBezTo>
                  <a:cubicBezTo>
                    <a:pt x="350" y="14"/>
                    <a:pt x="231"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5"/>
            <p:cNvSpPr/>
            <p:nvPr/>
          </p:nvSpPr>
          <p:spPr>
            <a:xfrm>
              <a:off x="5719150" y="2587900"/>
              <a:ext cx="10750" cy="3950"/>
            </a:xfrm>
            <a:custGeom>
              <a:avLst/>
              <a:gdLst/>
              <a:ahLst/>
              <a:cxnLst/>
              <a:rect l="l" t="t" r="r" b="b"/>
              <a:pathLst>
                <a:path w="430" h="158" extrusionOk="0">
                  <a:moveTo>
                    <a:pt x="209" y="1"/>
                  </a:moveTo>
                  <a:cubicBezTo>
                    <a:pt x="139" y="1"/>
                    <a:pt x="69" y="42"/>
                    <a:pt x="1" y="121"/>
                  </a:cubicBezTo>
                  <a:cubicBezTo>
                    <a:pt x="144" y="121"/>
                    <a:pt x="286" y="133"/>
                    <a:pt x="429" y="157"/>
                  </a:cubicBezTo>
                  <a:cubicBezTo>
                    <a:pt x="361" y="51"/>
                    <a:pt x="285"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5"/>
            <p:cNvSpPr/>
            <p:nvPr/>
          </p:nvSpPr>
          <p:spPr>
            <a:xfrm>
              <a:off x="5762325" y="2512350"/>
              <a:ext cx="10725" cy="3675"/>
            </a:xfrm>
            <a:custGeom>
              <a:avLst/>
              <a:gdLst/>
              <a:ahLst/>
              <a:cxnLst/>
              <a:rect l="l" t="t" r="r" b="b"/>
              <a:pathLst>
                <a:path w="429" h="147" extrusionOk="0">
                  <a:moveTo>
                    <a:pt x="0" y="0"/>
                  </a:moveTo>
                  <a:cubicBezTo>
                    <a:pt x="66" y="101"/>
                    <a:pt x="137" y="146"/>
                    <a:pt x="210" y="146"/>
                  </a:cubicBezTo>
                  <a:cubicBezTo>
                    <a:pt x="283" y="146"/>
                    <a:pt x="357" y="101"/>
                    <a:pt x="429" y="24"/>
                  </a:cubicBezTo>
                  <a:cubicBezTo>
                    <a:pt x="286" y="24"/>
                    <a:pt x="143"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5"/>
            <p:cNvSpPr/>
            <p:nvPr/>
          </p:nvSpPr>
          <p:spPr>
            <a:xfrm>
              <a:off x="5819175" y="2559150"/>
              <a:ext cx="7450" cy="7700"/>
            </a:xfrm>
            <a:custGeom>
              <a:avLst/>
              <a:gdLst/>
              <a:ahLst/>
              <a:cxnLst/>
              <a:rect l="l" t="t" r="r" b="b"/>
              <a:pathLst>
                <a:path w="298" h="308" extrusionOk="0">
                  <a:moveTo>
                    <a:pt x="231" y="0"/>
                  </a:moveTo>
                  <a:cubicBezTo>
                    <a:pt x="209" y="0"/>
                    <a:pt x="185" y="3"/>
                    <a:pt x="155" y="9"/>
                  </a:cubicBezTo>
                  <a:cubicBezTo>
                    <a:pt x="107" y="57"/>
                    <a:pt x="60" y="117"/>
                    <a:pt x="0" y="140"/>
                  </a:cubicBezTo>
                  <a:cubicBezTo>
                    <a:pt x="12" y="188"/>
                    <a:pt x="12" y="236"/>
                    <a:pt x="12" y="271"/>
                  </a:cubicBezTo>
                  <a:cubicBezTo>
                    <a:pt x="60" y="295"/>
                    <a:pt x="107" y="307"/>
                    <a:pt x="155" y="307"/>
                  </a:cubicBezTo>
                  <a:cubicBezTo>
                    <a:pt x="274" y="236"/>
                    <a:pt x="298" y="128"/>
                    <a:pt x="298" y="9"/>
                  </a:cubicBezTo>
                  <a:cubicBezTo>
                    <a:pt x="274" y="3"/>
                    <a:pt x="253"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5"/>
            <p:cNvSpPr/>
            <p:nvPr/>
          </p:nvSpPr>
          <p:spPr>
            <a:xfrm>
              <a:off x="6121000" y="2580500"/>
              <a:ext cx="7450" cy="7175"/>
            </a:xfrm>
            <a:custGeom>
              <a:avLst/>
              <a:gdLst/>
              <a:ahLst/>
              <a:cxnLst/>
              <a:rect l="l" t="t" r="r" b="b"/>
              <a:pathLst>
                <a:path w="298" h="287" extrusionOk="0">
                  <a:moveTo>
                    <a:pt x="0" y="1"/>
                  </a:moveTo>
                  <a:lnTo>
                    <a:pt x="0" y="287"/>
                  </a:lnTo>
                  <a:lnTo>
                    <a:pt x="298" y="287"/>
                  </a:lnTo>
                  <a:cubicBezTo>
                    <a:pt x="238" y="156"/>
                    <a:pt x="143"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5"/>
            <p:cNvSpPr/>
            <p:nvPr/>
          </p:nvSpPr>
          <p:spPr>
            <a:xfrm>
              <a:off x="5916200" y="2429600"/>
              <a:ext cx="11050" cy="3750"/>
            </a:xfrm>
            <a:custGeom>
              <a:avLst/>
              <a:gdLst/>
              <a:ahLst/>
              <a:cxnLst/>
              <a:rect l="l" t="t" r="r" b="b"/>
              <a:pathLst>
                <a:path w="442" h="150" extrusionOk="0">
                  <a:moveTo>
                    <a:pt x="1" y="0"/>
                  </a:moveTo>
                  <a:cubicBezTo>
                    <a:pt x="72" y="102"/>
                    <a:pt x="144" y="149"/>
                    <a:pt x="216" y="149"/>
                  </a:cubicBezTo>
                  <a:cubicBezTo>
                    <a:pt x="289" y="149"/>
                    <a:pt x="364" y="102"/>
                    <a:pt x="441" y="12"/>
                  </a:cubicBezTo>
                  <a:cubicBezTo>
                    <a:pt x="286" y="12"/>
                    <a:pt x="144"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5"/>
            <p:cNvSpPr/>
            <p:nvPr/>
          </p:nvSpPr>
          <p:spPr>
            <a:xfrm>
              <a:off x="5253025" y="2376325"/>
              <a:ext cx="7475" cy="6575"/>
            </a:xfrm>
            <a:custGeom>
              <a:avLst/>
              <a:gdLst/>
              <a:ahLst/>
              <a:cxnLst/>
              <a:rect l="l" t="t" r="r" b="b"/>
              <a:pathLst>
                <a:path w="299" h="263" extrusionOk="0">
                  <a:moveTo>
                    <a:pt x="298" y="0"/>
                  </a:moveTo>
                  <a:cubicBezTo>
                    <a:pt x="96" y="0"/>
                    <a:pt x="1" y="83"/>
                    <a:pt x="1" y="262"/>
                  </a:cubicBezTo>
                  <a:cubicBezTo>
                    <a:pt x="131" y="202"/>
                    <a:pt x="239" y="131"/>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5"/>
            <p:cNvSpPr/>
            <p:nvPr/>
          </p:nvSpPr>
          <p:spPr>
            <a:xfrm>
              <a:off x="5570025" y="2441750"/>
              <a:ext cx="5975" cy="4075"/>
            </a:xfrm>
            <a:custGeom>
              <a:avLst/>
              <a:gdLst/>
              <a:ahLst/>
              <a:cxnLst/>
              <a:rect l="l" t="t" r="r" b="b"/>
              <a:pathLst>
                <a:path w="239" h="163" extrusionOk="0">
                  <a:moveTo>
                    <a:pt x="106" y="0"/>
                  </a:moveTo>
                  <a:cubicBezTo>
                    <a:pt x="85" y="0"/>
                    <a:pt x="62" y="8"/>
                    <a:pt x="36" y="26"/>
                  </a:cubicBezTo>
                  <a:cubicBezTo>
                    <a:pt x="13" y="38"/>
                    <a:pt x="1" y="122"/>
                    <a:pt x="13" y="133"/>
                  </a:cubicBezTo>
                  <a:cubicBezTo>
                    <a:pt x="34" y="154"/>
                    <a:pt x="55" y="162"/>
                    <a:pt x="76" y="162"/>
                  </a:cubicBezTo>
                  <a:cubicBezTo>
                    <a:pt x="127" y="162"/>
                    <a:pt x="180" y="118"/>
                    <a:pt x="239" y="110"/>
                  </a:cubicBezTo>
                  <a:cubicBezTo>
                    <a:pt x="197" y="43"/>
                    <a:pt x="156"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5"/>
            <p:cNvSpPr/>
            <p:nvPr/>
          </p:nvSpPr>
          <p:spPr>
            <a:xfrm>
              <a:off x="5320000" y="2491725"/>
              <a:ext cx="12525" cy="2475"/>
            </a:xfrm>
            <a:custGeom>
              <a:avLst/>
              <a:gdLst/>
              <a:ahLst/>
              <a:cxnLst/>
              <a:rect l="l" t="t" r="r" b="b"/>
              <a:pathLst>
                <a:path w="501" h="99" extrusionOk="0">
                  <a:moveTo>
                    <a:pt x="244" y="1"/>
                  </a:moveTo>
                  <a:cubicBezTo>
                    <a:pt x="166" y="1"/>
                    <a:pt x="86" y="31"/>
                    <a:pt x="0" y="99"/>
                  </a:cubicBezTo>
                  <a:lnTo>
                    <a:pt x="500" y="99"/>
                  </a:lnTo>
                  <a:cubicBezTo>
                    <a:pt x="413" y="37"/>
                    <a:pt x="330" y="1"/>
                    <a:pt x="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5"/>
            <p:cNvSpPr/>
            <p:nvPr/>
          </p:nvSpPr>
          <p:spPr>
            <a:xfrm>
              <a:off x="5323275" y="2500425"/>
              <a:ext cx="12225" cy="5125"/>
            </a:xfrm>
            <a:custGeom>
              <a:avLst/>
              <a:gdLst/>
              <a:ahLst/>
              <a:cxnLst/>
              <a:rect l="l" t="t" r="r" b="b"/>
              <a:pathLst>
                <a:path w="489" h="205" extrusionOk="0">
                  <a:moveTo>
                    <a:pt x="108" y="1"/>
                  </a:moveTo>
                  <a:cubicBezTo>
                    <a:pt x="81" y="1"/>
                    <a:pt x="54" y="13"/>
                    <a:pt x="24" y="37"/>
                  </a:cubicBezTo>
                  <a:cubicBezTo>
                    <a:pt x="0" y="96"/>
                    <a:pt x="12" y="156"/>
                    <a:pt x="60" y="203"/>
                  </a:cubicBezTo>
                  <a:cubicBezTo>
                    <a:pt x="96" y="203"/>
                    <a:pt x="133" y="205"/>
                    <a:pt x="170" y="205"/>
                  </a:cubicBezTo>
                  <a:cubicBezTo>
                    <a:pt x="283" y="205"/>
                    <a:pt x="399" y="191"/>
                    <a:pt x="489" y="84"/>
                  </a:cubicBezTo>
                  <a:cubicBezTo>
                    <a:pt x="381" y="61"/>
                    <a:pt x="298" y="49"/>
                    <a:pt x="191" y="37"/>
                  </a:cubicBezTo>
                  <a:cubicBezTo>
                    <a:pt x="161" y="13"/>
                    <a:pt x="134"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5"/>
            <p:cNvSpPr/>
            <p:nvPr/>
          </p:nvSpPr>
          <p:spPr>
            <a:xfrm>
              <a:off x="5312850" y="2310725"/>
              <a:ext cx="11925" cy="4400"/>
            </a:xfrm>
            <a:custGeom>
              <a:avLst/>
              <a:gdLst/>
              <a:ahLst/>
              <a:cxnLst/>
              <a:rect l="l" t="t" r="r" b="b"/>
              <a:pathLst>
                <a:path w="477" h="176" extrusionOk="0">
                  <a:moveTo>
                    <a:pt x="254" y="0"/>
                  </a:moveTo>
                  <a:cubicBezTo>
                    <a:pt x="234" y="0"/>
                    <a:pt x="213" y="6"/>
                    <a:pt x="191" y="17"/>
                  </a:cubicBezTo>
                  <a:cubicBezTo>
                    <a:pt x="132" y="29"/>
                    <a:pt x="60" y="40"/>
                    <a:pt x="1" y="64"/>
                  </a:cubicBezTo>
                  <a:cubicBezTo>
                    <a:pt x="106" y="151"/>
                    <a:pt x="235" y="175"/>
                    <a:pt x="375" y="175"/>
                  </a:cubicBezTo>
                  <a:cubicBezTo>
                    <a:pt x="408" y="175"/>
                    <a:pt x="442" y="174"/>
                    <a:pt x="477" y="171"/>
                  </a:cubicBezTo>
                  <a:cubicBezTo>
                    <a:pt x="417" y="124"/>
                    <a:pt x="370" y="76"/>
                    <a:pt x="322" y="29"/>
                  </a:cubicBezTo>
                  <a:cubicBezTo>
                    <a:pt x="302" y="9"/>
                    <a:pt x="279"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5"/>
            <p:cNvSpPr/>
            <p:nvPr/>
          </p:nvSpPr>
          <p:spPr>
            <a:xfrm>
              <a:off x="5374175" y="2318800"/>
              <a:ext cx="11325" cy="3450"/>
            </a:xfrm>
            <a:custGeom>
              <a:avLst/>
              <a:gdLst/>
              <a:ahLst/>
              <a:cxnLst/>
              <a:rect l="l" t="t" r="r" b="b"/>
              <a:pathLst>
                <a:path w="453" h="138" extrusionOk="0">
                  <a:moveTo>
                    <a:pt x="196" y="1"/>
                  </a:moveTo>
                  <a:cubicBezTo>
                    <a:pt x="133" y="1"/>
                    <a:pt x="67" y="13"/>
                    <a:pt x="0" y="27"/>
                  </a:cubicBezTo>
                  <a:cubicBezTo>
                    <a:pt x="86" y="113"/>
                    <a:pt x="187" y="137"/>
                    <a:pt x="290" y="137"/>
                  </a:cubicBezTo>
                  <a:cubicBezTo>
                    <a:pt x="345" y="137"/>
                    <a:pt x="399" y="130"/>
                    <a:pt x="453" y="122"/>
                  </a:cubicBezTo>
                  <a:cubicBezTo>
                    <a:pt x="381" y="29"/>
                    <a:pt x="292" y="1"/>
                    <a:pt x="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5"/>
            <p:cNvSpPr/>
            <p:nvPr/>
          </p:nvSpPr>
          <p:spPr>
            <a:xfrm>
              <a:off x="5328025" y="2311650"/>
              <a:ext cx="10750" cy="3600"/>
            </a:xfrm>
            <a:custGeom>
              <a:avLst/>
              <a:gdLst/>
              <a:ahLst/>
              <a:cxnLst/>
              <a:rect l="l" t="t" r="r" b="b"/>
              <a:pathLst>
                <a:path w="430" h="144" extrusionOk="0">
                  <a:moveTo>
                    <a:pt x="220" y="0"/>
                  </a:moveTo>
                  <a:cubicBezTo>
                    <a:pt x="150" y="0"/>
                    <a:pt x="78" y="45"/>
                    <a:pt x="1" y="134"/>
                  </a:cubicBezTo>
                  <a:cubicBezTo>
                    <a:pt x="78" y="140"/>
                    <a:pt x="153" y="143"/>
                    <a:pt x="224" y="143"/>
                  </a:cubicBezTo>
                  <a:cubicBezTo>
                    <a:pt x="296" y="143"/>
                    <a:pt x="364" y="140"/>
                    <a:pt x="430" y="134"/>
                  </a:cubicBezTo>
                  <a:cubicBezTo>
                    <a:pt x="358" y="45"/>
                    <a:pt x="290"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5"/>
            <p:cNvSpPr/>
            <p:nvPr/>
          </p:nvSpPr>
          <p:spPr>
            <a:xfrm>
              <a:off x="5367625" y="2509000"/>
              <a:ext cx="10750" cy="3375"/>
            </a:xfrm>
            <a:custGeom>
              <a:avLst/>
              <a:gdLst/>
              <a:ahLst/>
              <a:cxnLst/>
              <a:rect l="l" t="t" r="r" b="b"/>
              <a:pathLst>
                <a:path w="430" h="135" extrusionOk="0">
                  <a:moveTo>
                    <a:pt x="219" y="0"/>
                  </a:moveTo>
                  <a:cubicBezTo>
                    <a:pt x="146" y="0"/>
                    <a:pt x="72" y="45"/>
                    <a:pt x="0" y="134"/>
                  </a:cubicBezTo>
                  <a:lnTo>
                    <a:pt x="429" y="134"/>
                  </a:lnTo>
                  <a:cubicBezTo>
                    <a:pt x="364" y="45"/>
                    <a:pt x="292" y="0"/>
                    <a:pt x="2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5"/>
            <p:cNvSpPr/>
            <p:nvPr/>
          </p:nvSpPr>
          <p:spPr>
            <a:xfrm>
              <a:off x="5439350" y="2497800"/>
              <a:ext cx="10150" cy="4150"/>
            </a:xfrm>
            <a:custGeom>
              <a:avLst/>
              <a:gdLst/>
              <a:ahLst/>
              <a:cxnLst/>
              <a:rect l="l" t="t" r="r" b="b"/>
              <a:pathLst>
                <a:path w="406" h="166" extrusionOk="0">
                  <a:moveTo>
                    <a:pt x="188" y="0"/>
                  </a:moveTo>
                  <a:cubicBezTo>
                    <a:pt x="124" y="0"/>
                    <a:pt x="63" y="12"/>
                    <a:pt x="1" y="35"/>
                  </a:cubicBezTo>
                  <a:cubicBezTo>
                    <a:pt x="48" y="82"/>
                    <a:pt x="108" y="130"/>
                    <a:pt x="144" y="166"/>
                  </a:cubicBezTo>
                  <a:cubicBezTo>
                    <a:pt x="251" y="154"/>
                    <a:pt x="358" y="142"/>
                    <a:pt x="406" y="46"/>
                  </a:cubicBezTo>
                  <a:cubicBezTo>
                    <a:pt x="330" y="15"/>
                    <a:pt x="258" y="0"/>
                    <a:pt x="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5"/>
            <p:cNvSpPr/>
            <p:nvPr/>
          </p:nvSpPr>
          <p:spPr>
            <a:xfrm>
              <a:off x="5435200" y="2423200"/>
              <a:ext cx="11625" cy="3450"/>
            </a:xfrm>
            <a:custGeom>
              <a:avLst/>
              <a:gdLst/>
              <a:ahLst/>
              <a:cxnLst/>
              <a:rect l="l" t="t" r="r" b="b"/>
              <a:pathLst>
                <a:path w="465" h="138" extrusionOk="0">
                  <a:moveTo>
                    <a:pt x="241" y="0"/>
                  </a:moveTo>
                  <a:cubicBezTo>
                    <a:pt x="160" y="0"/>
                    <a:pt x="80" y="46"/>
                    <a:pt x="0" y="113"/>
                  </a:cubicBezTo>
                  <a:cubicBezTo>
                    <a:pt x="155" y="113"/>
                    <a:pt x="310" y="137"/>
                    <a:pt x="464" y="137"/>
                  </a:cubicBezTo>
                  <a:cubicBezTo>
                    <a:pt x="390" y="40"/>
                    <a:pt x="315" y="0"/>
                    <a:pt x="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5"/>
            <p:cNvSpPr/>
            <p:nvPr/>
          </p:nvSpPr>
          <p:spPr>
            <a:xfrm>
              <a:off x="5436075" y="2429975"/>
              <a:ext cx="10450" cy="2925"/>
            </a:xfrm>
            <a:custGeom>
              <a:avLst/>
              <a:gdLst/>
              <a:ahLst/>
              <a:cxnLst/>
              <a:rect l="l" t="t" r="r" b="b"/>
              <a:pathLst>
                <a:path w="418" h="117" extrusionOk="0">
                  <a:moveTo>
                    <a:pt x="205" y="0"/>
                  </a:moveTo>
                  <a:cubicBezTo>
                    <a:pt x="135" y="0"/>
                    <a:pt x="66" y="39"/>
                    <a:pt x="1" y="116"/>
                  </a:cubicBezTo>
                  <a:lnTo>
                    <a:pt x="418" y="116"/>
                  </a:lnTo>
                  <a:cubicBezTo>
                    <a:pt x="346" y="39"/>
                    <a:pt x="275"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5"/>
            <p:cNvSpPr/>
            <p:nvPr/>
          </p:nvSpPr>
          <p:spPr>
            <a:xfrm>
              <a:off x="5676000" y="2423050"/>
              <a:ext cx="10725" cy="3600"/>
            </a:xfrm>
            <a:custGeom>
              <a:avLst/>
              <a:gdLst/>
              <a:ahLst/>
              <a:cxnLst/>
              <a:rect l="l" t="t" r="r" b="b"/>
              <a:pathLst>
                <a:path w="429" h="144" extrusionOk="0">
                  <a:moveTo>
                    <a:pt x="0" y="0"/>
                  </a:moveTo>
                  <a:lnTo>
                    <a:pt x="0" y="119"/>
                  </a:lnTo>
                  <a:cubicBezTo>
                    <a:pt x="48" y="119"/>
                    <a:pt x="107" y="143"/>
                    <a:pt x="143" y="143"/>
                  </a:cubicBezTo>
                  <a:cubicBezTo>
                    <a:pt x="262" y="119"/>
                    <a:pt x="369" y="108"/>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5"/>
            <p:cNvSpPr/>
            <p:nvPr/>
          </p:nvSpPr>
          <p:spPr>
            <a:xfrm>
              <a:off x="5607525" y="2584375"/>
              <a:ext cx="7475" cy="7475"/>
            </a:xfrm>
            <a:custGeom>
              <a:avLst/>
              <a:gdLst/>
              <a:ahLst/>
              <a:cxnLst/>
              <a:rect l="l" t="t" r="r" b="b"/>
              <a:pathLst>
                <a:path w="299" h="299" extrusionOk="0">
                  <a:moveTo>
                    <a:pt x="144" y="1"/>
                  </a:moveTo>
                  <a:lnTo>
                    <a:pt x="144" y="1"/>
                  </a:lnTo>
                  <a:cubicBezTo>
                    <a:pt x="1" y="96"/>
                    <a:pt x="13" y="203"/>
                    <a:pt x="168" y="298"/>
                  </a:cubicBezTo>
                  <a:cubicBezTo>
                    <a:pt x="203" y="274"/>
                    <a:pt x="251" y="274"/>
                    <a:pt x="299" y="262"/>
                  </a:cubicBezTo>
                  <a:lnTo>
                    <a:pt x="299" y="143"/>
                  </a:lnTo>
                  <a:cubicBezTo>
                    <a:pt x="239" y="96"/>
                    <a:pt x="191" y="3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5"/>
            <p:cNvSpPr/>
            <p:nvPr/>
          </p:nvSpPr>
          <p:spPr>
            <a:xfrm>
              <a:off x="5690575" y="2423050"/>
              <a:ext cx="10450" cy="3250"/>
            </a:xfrm>
            <a:custGeom>
              <a:avLst/>
              <a:gdLst/>
              <a:ahLst/>
              <a:cxnLst/>
              <a:rect l="l" t="t" r="r" b="b"/>
              <a:pathLst>
                <a:path w="418" h="130" extrusionOk="0">
                  <a:moveTo>
                    <a:pt x="1" y="0"/>
                  </a:moveTo>
                  <a:cubicBezTo>
                    <a:pt x="65" y="88"/>
                    <a:pt x="132" y="130"/>
                    <a:pt x="201" y="130"/>
                  </a:cubicBezTo>
                  <a:cubicBezTo>
                    <a:pt x="272" y="130"/>
                    <a:pt x="345" y="85"/>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5"/>
            <p:cNvSpPr/>
            <p:nvPr/>
          </p:nvSpPr>
          <p:spPr>
            <a:xfrm>
              <a:off x="5303025" y="2415300"/>
              <a:ext cx="7175" cy="4625"/>
            </a:xfrm>
            <a:custGeom>
              <a:avLst/>
              <a:gdLst/>
              <a:ahLst/>
              <a:cxnLst/>
              <a:rect l="l" t="t" r="r" b="b"/>
              <a:pathLst>
                <a:path w="287" h="185" extrusionOk="0">
                  <a:moveTo>
                    <a:pt x="287" y="1"/>
                  </a:moveTo>
                  <a:cubicBezTo>
                    <a:pt x="203" y="13"/>
                    <a:pt x="108" y="13"/>
                    <a:pt x="1" y="13"/>
                  </a:cubicBezTo>
                  <a:cubicBezTo>
                    <a:pt x="60" y="72"/>
                    <a:pt x="120" y="120"/>
                    <a:pt x="179" y="179"/>
                  </a:cubicBezTo>
                  <a:cubicBezTo>
                    <a:pt x="190" y="183"/>
                    <a:pt x="201" y="184"/>
                    <a:pt x="213" y="184"/>
                  </a:cubicBezTo>
                  <a:cubicBezTo>
                    <a:pt x="241" y="184"/>
                    <a:pt x="270" y="176"/>
                    <a:pt x="287" y="167"/>
                  </a:cubicBezTo>
                  <a:lnTo>
                    <a:pt x="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5"/>
            <p:cNvSpPr/>
            <p:nvPr/>
          </p:nvSpPr>
          <p:spPr>
            <a:xfrm>
              <a:off x="5335475" y="2509800"/>
              <a:ext cx="7175" cy="3175"/>
            </a:xfrm>
            <a:custGeom>
              <a:avLst/>
              <a:gdLst/>
              <a:ahLst/>
              <a:cxnLst/>
              <a:rect l="l" t="t" r="r" b="b"/>
              <a:pathLst>
                <a:path w="287" h="127" extrusionOk="0">
                  <a:moveTo>
                    <a:pt x="136" y="0"/>
                  </a:moveTo>
                  <a:cubicBezTo>
                    <a:pt x="94" y="0"/>
                    <a:pt x="50" y="30"/>
                    <a:pt x="1" y="90"/>
                  </a:cubicBezTo>
                  <a:cubicBezTo>
                    <a:pt x="96" y="102"/>
                    <a:pt x="191" y="102"/>
                    <a:pt x="286" y="126"/>
                  </a:cubicBezTo>
                  <a:cubicBezTo>
                    <a:pt x="235" y="42"/>
                    <a:pt x="187" y="0"/>
                    <a:pt x="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5"/>
            <p:cNvSpPr/>
            <p:nvPr/>
          </p:nvSpPr>
          <p:spPr>
            <a:xfrm>
              <a:off x="5310175" y="2501025"/>
              <a:ext cx="8350" cy="4500"/>
            </a:xfrm>
            <a:custGeom>
              <a:avLst/>
              <a:gdLst/>
              <a:ahLst/>
              <a:cxnLst/>
              <a:rect l="l" t="t" r="r" b="b"/>
              <a:pathLst>
                <a:path w="334" h="180" extrusionOk="0">
                  <a:moveTo>
                    <a:pt x="12" y="1"/>
                  </a:moveTo>
                  <a:cubicBezTo>
                    <a:pt x="12" y="60"/>
                    <a:pt x="12" y="120"/>
                    <a:pt x="1" y="179"/>
                  </a:cubicBezTo>
                  <a:lnTo>
                    <a:pt x="286" y="179"/>
                  </a:lnTo>
                  <a:cubicBezTo>
                    <a:pt x="334" y="132"/>
                    <a:pt x="334" y="84"/>
                    <a:pt x="286" y="37"/>
                  </a:cubicBezTo>
                  <a:lnTo>
                    <a:pt x="155" y="1"/>
                  </a:lnTo>
                  <a:cubicBezTo>
                    <a:pt x="131" y="7"/>
                    <a:pt x="108" y="10"/>
                    <a:pt x="84" y="10"/>
                  </a:cubicBezTo>
                  <a:cubicBezTo>
                    <a:pt x="60" y="10"/>
                    <a:pt x="36" y="7"/>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5"/>
            <p:cNvSpPr/>
            <p:nvPr/>
          </p:nvSpPr>
          <p:spPr>
            <a:xfrm>
              <a:off x="5235175" y="2415600"/>
              <a:ext cx="3875" cy="8075"/>
            </a:xfrm>
            <a:custGeom>
              <a:avLst/>
              <a:gdLst/>
              <a:ahLst/>
              <a:cxnLst/>
              <a:rect l="l" t="t" r="r" b="b"/>
              <a:pathLst>
                <a:path w="155" h="323" extrusionOk="0">
                  <a:moveTo>
                    <a:pt x="131" y="1"/>
                  </a:moveTo>
                  <a:cubicBezTo>
                    <a:pt x="12" y="84"/>
                    <a:pt x="0" y="203"/>
                    <a:pt x="12" y="322"/>
                  </a:cubicBezTo>
                  <a:cubicBezTo>
                    <a:pt x="60" y="275"/>
                    <a:pt x="119" y="215"/>
                    <a:pt x="155" y="155"/>
                  </a:cubicBezTo>
                  <a:cubicBezTo>
                    <a:pt x="143" y="108"/>
                    <a:pt x="143" y="48"/>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5"/>
            <p:cNvSpPr/>
            <p:nvPr/>
          </p:nvSpPr>
          <p:spPr>
            <a:xfrm>
              <a:off x="5267025" y="2340600"/>
              <a:ext cx="4175" cy="6575"/>
            </a:xfrm>
            <a:custGeom>
              <a:avLst/>
              <a:gdLst/>
              <a:ahLst/>
              <a:cxnLst/>
              <a:rect l="l" t="t" r="r" b="b"/>
              <a:pathLst>
                <a:path w="167" h="263" extrusionOk="0">
                  <a:moveTo>
                    <a:pt x="167" y="0"/>
                  </a:moveTo>
                  <a:lnTo>
                    <a:pt x="167" y="0"/>
                  </a:lnTo>
                  <a:cubicBezTo>
                    <a:pt x="48" y="48"/>
                    <a:pt x="0" y="143"/>
                    <a:pt x="0" y="262"/>
                  </a:cubicBezTo>
                  <a:cubicBezTo>
                    <a:pt x="119" y="227"/>
                    <a:pt x="167" y="119"/>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5"/>
            <p:cNvSpPr/>
            <p:nvPr/>
          </p:nvSpPr>
          <p:spPr>
            <a:xfrm>
              <a:off x="5826600" y="2511300"/>
              <a:ext cx="7775" cy="4300"/>
            </a:xfrm>
            <a:custGeom>
              <a:avLst/>
              <a:gdLst/>
              <a:ahLst/>
              <a:cxnLst/>
              <a:rect l="l" t="t" r="r" b="b"/>
              <a:pathLst>
                <a:path w="311" h="172" extrusionOk="0">
                  <a:moveTo>
                    <a:pt x="165" y="1"/>
                  </a:moveTo>
                  <a:cubicBezTo>
                    <a:pt x="117" y="1"/>
                    <a:pt x="66" y="18"/>
                    <a:pt x="13" y="54"/>
                  </a:cubicBezTo>
                  <a:lnTo>
                    <a:pt x="1" y="78"/>
                  </a:lnTo>
                  <a:cubicBezTo>
                    <a:pt x="53" y="142"/>
                    <a:pt x="105" y="172"/>
                    <a:pt x="156" y="172"/>
                  </a:cubicBezTo>
                  <a:cubicBezTo>
                    <a:pt x="210" y="172"/>
                    <a:pt x="262" y="139"/>
                    <a:pt x="310" y="78"/>
                  </a:cubicBezTo>
                  <a:lnTo>
                    <a:pt x="299" y="54"/>
                  </a:lnTo>
                  <a:cubicBezTo>
                    <a:pt x="257" y="18"/>
                    <a:pt x="212"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5"/>
            <p:cNvSpPr/>
            <p:nvPr/>
          </p:nvSpPr>
          <p:spPr>
            <a:xfrm>
              <a:off x="5787325" y="2512950"/>
              <a:ext cx="7450" cy="2475"/>
            </a:xfrm>
            <a:custGeom>
              <a:avLst/>
              <a:gdLst/>
              <a:ahLst/>
              <a:cxnLst/>
              <a:rect l="l" t="t" r="r" b="b"/>
              <a:pathLst>
                <a:path w="298" h="99" extrusionOk="0">
                  <a:moveTo>
                    <a:pt x="0" y="0"/>
                  </a:moveTo>
                  <a:cubicBezTo>
                    <a:pt x="48" y="66"/>
                    <a:pt x="95" y="98"/>
                    <a:pt x="145" y="98"/>
                  </a:cubicBezTo>
                  <a:cubicBezTo>
                    <a:pt x="194" y="98"/>
                    <a:pt x="244" y="6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5"/>
            <p:cNvSpPr/>
            <p:nvPr/>
          </p:nvSpPr>
          <p:spPr>
            <a:xfrm>
              <a:off x="5862325" y="2426025"/>
              <a:ext cx="7475" cy="4500"/>
            </a:xfrm>
            <a:custGeom>
              <a:avLst/>
              <a:gdLst/>
              <a:ahLst/>
              <a:cxnLst/>
              <a:rect l="l" t="t" r="r" b="b"/>
              <a:pathLst>
                <a:path w="299" h="180" extrusionOk="0">
                  <a:moveTo>
                    <a:pt x="1" y="0"/>
                  </a:moveTo>
                  <a:lnTo>
                    <a:pt x="1" y="0"/>
                  </a:lnTo>
                  <a:cubicBezTo>
                    <a:pt x="60" y="60"/>
                    <a:pt x="108" y="119"/>
                    <a:pt x="167" y="179"/>
                  </a:cubicBezTo>
                  <a:cubicBezTo>
                    <a:pt x="215" y="167"/>
                    <a:pt x="251" y="155"/>
                    <a:pt x="298" y="155"/>
                  </a:cubicBezTo>
                  <a:lnTo>
                    <a:pt x="298" y="24"/>
                  </a:lnTo>
                  <a:cubicBezTo>
                    <a:pt x="191" y="24"/>
                    <a:pt x="108"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5"/>
            <p:cNvSpPr/>
            <p:nvPr/>
          </p:nvSpPr>
          <p:spPr>
            <a:xfrm>
              <a:off x="5564975" y="2504900"/>
              <a:ext cx="6875" cy="3125"/>
            </a:xfrm>
            <a:custGeom>
              <a:avLst/>
              <a:gdLst/>
              <a:ahLst/>
              <a:cxnLst/>
              <a:rect l="l" t="t" r="r" b="b"/>
              <a:pathLst>
                <a:path w="275" h="125" extrusionOk="0">
                  <a:moveTo>
                    <a:pt x="0" y="1"/>
                  </a:moveTo>
                  <a:lnTo>
                    <a:pt x="0" y="1"/>
                  </a:lnTo>
                  <a:cubicBezTo>
                    <a:pt x="51" y="83"/>
                    <a:pt x="98" y="125"/>
                    <a:pt x="145" y="125"/>
                  </a:cubicBezTo>
                  <a:cubicBezTo>
                    <a:pt x="187" y="125"/>
                    <a:pt x="229" y="92"/>
                    <a:pt x="274" y="24"/>
                  </a:cubicBezTo>
                  <a:cubicBezTo>
                    <a:pt x="179" y="24"/>
                    <a:pt x="96"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5"/>
            <p:cNvSpPr/>
            <p:nvPr/>
          </p:nvSpPr>
          <p:spPr>
            <a:xfrm>
              <a:off x="5694150" y="2580200"/>
              <a:ext cx="4800" cy="3500"/>
            </a:xfrm>
            <a:custGeom>
              <a:avLst/>
              <a:gdLst/>
              <a:ahLst/>
              <a:cxnLst/>
              <a:rect l="l" t="t" r="r" b="b"/>
              <a:pathLst>
                <a:path w="192" h="140" extrusionOk="0">
                  <a:moveTo>
                    <a:pt x="120" y="1"/>
                  </a:moveTo>
                  <a:cubicBezTo>
                    <a:pt x="72" y="1"/>
                    <a:pt x="48" y="13"/>
                    <a:pt x="1" y="13"/>
                  </a:cubicBezTo>
                  <a:cubicBezTo>
                    <a:pt x="26" y="88"/>
                    <a:pt x="62" y="139"/>
                    <a:pt x="114" y="139"/>
                  </a:cubicBezTo>
                  <a:cubicBezTo>
                    <a:pt x="137" y="139"/>
                    <a:pt x="162" y="130"/>
                    <a:pt x="191" y="108"/>
                  </a:cubicBezTo>
                  <a:cubicBezTo>
                    <a:pt x="191" y="108"/>
                    <a:pt x="155"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5"/>
            <p:cNvSpPr/>
            <p:nvPr/>
          </p:nvSpPr>
          <p:spPr>
            <a:xfrm>
              <a:off x="5629550" y="2617125"/>
              <a:ext cx="6875" cy="2625"/>
            </a:xfrm>
            <a:custGeom>
              <a:avLst/>
              <a:gdLst/>
              <a:ahLst/>
              <a:cxnLst/>
              <a:rect l="l" t="t" r="r" b="b"/>
              <a:pathLst>
                <a:path w="275" h="105" extrusionOk="0">
                  <a:moveTo>
                    <a:pt x="275" y="0"/>
                  </a:moveTo>
                  <a:cubicBezTo>
                    <a:pt x="191" y="0"/>
                    <a:pt x="96" y="0"/>
                    <a:pt x="1" y="12"/>
                  </a:cubicBezTo>
                  <a:cubicBezTo>
                    <a:pt x="46" y="75"/>
                    <a:pt x="92" y="105"/>
                    <a:pt x="136" y="105"/>
                  </a:cubicBezTo>
                  <a:cubicBezTo>
                    <a:pt x="184" y="105"/>
                    <a:pt x="231" y="69"/>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5"/>
            <p:cNvSpPr/>
            <p:nvPr/>
          </p:nvSpPr>
          <p:spPr>
            <a:xfrm>
              <a:off x="5640275" y="2616375"/>
              <a:ext cx="8650" cy="3450"/>
            </a:xfrm>
            <a:custGeom>
              <a:avLst/>
              <a:gdLst/>
              <a:ahLst/>
              <a:cxnLst/>
              <a:rect l="l" t="t" r="r" b="b"/>
              <a:pathLst>
                <a:path w="346" h="138" extrusionOk="0">
                  <a:moveTo>
                    <a:pt x="67" y="0"/>
                  </a:moveTo>
                  <a:cubicBezTo>
                    <a:pt x="45" y="0"/>
                    <a:pt x="23" y="2"/>
                    <a:pt x="1" y="6"/>
                  </a:cubicBezTo>
                  <a:cubicBezTo>
                    <a:pt x="51" y="108"/>
                    <a:pt x="132" y="137"/>
                    <a:pt x="226" y="137"/>
                  </a:cubicBezTo>
                  <a:cubicBezTo>
                    <a:pt x="264" y="137"/>
                    <a:pt x="304" y="132"/>
                    <a:pt x="346" y="125"/>
                  </a:cubicBezTo>
                  <a:cubicBezTo>
                    <a:pt x="267" y="47"/>
                    <a:pt x="172"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5"/>
            <p:cNvSpPr/>
            <p:nvPr/>
          </p:nvSpPr>
          <p:spPr>
            <a:xfrm>
              <a:off x="5405125" y="2398350"/>
              <a:ext cx="3600" cy="2100"/>
            </a:xfrm>
            <a:custGeom>
              <a:avLst/>
              <a:gdLst/>
              <a:ahLst/>
              <a:cxnLst/>
              <a:rect l="l" t="t" r="r" b="b"/>
              <a:pathLst>
                <a:path w="144" h="84" extrusionOk="0">
                  <a:moveTo>
                    <a:pt x="48" y="0"/>
                  </a:moveTo>
                  <a:lnTo>
                    <a:pt x="1" y="36"/>
                  </a:lnTo>
                  <a:cubicBezTo>
                    <a:pt x="24" y="60"/>
                    <a:pt x="72" y="72"/>
                    <a:pt x="108" y="83"/>
                  </a:cubicBezTo>
                  <a:cubicBezTo>
                    <a:pt x="120" y="83"/>
                    <a:pt x="132" y="60"/>
                    <a:pt x="143" y="36"/>
                  </a:cubicBezTo>
                  <a:cubicBezTo>
                    <a:pt x="120" y="24"/>
                    <a:pt x="72" y="12"/>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5"/>
            <p:cNvSpPr/>
            <p:nvPr/>
          </p:nvSpPr>
          <p:spPr>
            <a:xfrm>
              <a:off x="5884350" y="2638325"/>
              <a:ext cx="7175" cy="2700"/>
            </a:xfrm>
            <a:custGeom>
              <a:avLst/>
              <a:gdLst/>
              <a:ahLst/>
              <a:cxnLst/>
              <a:rect l="l" t="t" r="r" b="b"/>
              <a:pathLst>
                <a:path w="287" h="108" extrusionOk="0">
                  <a:moveTo>
                    <a:pt x="135" y="1"/>
                  </a:moveTo>
                  <a:cubicBezTo>
                    <a:pt x="87" y="1"/>
                    <a:pt x="42" y="4"/>
                    <a:pt x="1" y="9"/>
                  </a:cubicBezTo>
                  <a:cubicBezTo>
                    <a:pt x="42" y="75"/>
                    <a:pt x="90" y="108"/>
                    <a:pt x="139" y="108"/>
                  </a:cubicBezTo>
                  <a:cubicBezTo>
                    <a:pt x="188" y="108"/>
                    <a:pt x="239" y="75"/>
                    <a:pt x="286" y="9"/>
                  </a:cubicBezTo>
                  <a:cubicBezTo>
                    <a:pt x="233" y="4"/>
                    <a:pt x="182" y="1"/>
                    <a:pt x="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35"/>
            <p:cNvSpPr/>
            <p:nvPr/>
          </p:nvSpPr>
          <p:spPr>
            <a:xfrm>
              <a:off x="5428650" y="2426925"/>
              <a:ext cx="3600" cy="6575"/>
            </a:xfrm>
            <a:custGeom>
              <a:avLst/>
              <a:gdLst/>
              <a:ahLst/>
              <a:cxnLst/>
              <a:rect l="l" t="t" r="r" b="b"/>
              <a:pathLst>
                <a:path w="144" h="263" extrusionOk="0">
                  <a:moveTo>
                    <a:pt x="143" y="0"/>
                  </a:moveTo>
                  <a:cubicBezTo>
                    <a:pt x="95" y="0"/>
                    <a:pt x="36" y="0"/>
                    <a:pt x="0" y="12"/>
                  </a:cubicBezTo>
                  <a:lnTo>
                    <a:pt x="0" y="250"/>
                  </a:lnTo>
                  <a:cubicBezTo>
                    <a:pt x="36" y="250"/>
                    <a:pt x="95" y="262"/>
                    <a:pt x="143" y="262"/>
                  </a:cubicBez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35"/>
            <p:cNvSpPr/>
            <p:nvPr/>
          </p:nvSpPr>
          <p:spPr>
            <a:xfrm>
              <a:off x="5463775" y="2425800"/>
              <a:ext cx="7450" cy="3425"/>
            </a:xfrm>
            <a:custGeom>
              <a:avLst/>
              <a:gdLst/>
              <a:ahLst/>
              <a:cxnLst/>
              <a:rect l="l" t="t" r="r" b="b"/>
              <a:pathLst>
                <a:path w="298" h="137" extrusionOk="0">
                  <a:moveTo>
                    <a:pt x="91" y="0"/>
                  </a:moveTo>
                  <a:cubicBezTo>
                    <a:pt x="62" y="0"/>
                    <a:pt x="32" y="3"/>
                    <a:pt x="0" y="9"/>
                  </a:cubicBezTo>
                  <a:cubicBezTo>
                    <a:pt x="43" y="94"/>
                    <a:pt x="103" y="137"/>
                    <a:pt x="182" y="137"/>
                  </a:cubicBezTo>
                  <a:cubicBezTo>
                    <a:pt x="214" y="137"/>
                    <a:pt x="248" y="130"/>
                    <a:pt x="286" y="117"/>
                  </a:cubicBezTo>
                  <a:lnTo>
                    <a:pt x="298" y="57"/>
                  </a:lnTo>
                  <a:cubicBezTo>
                    <a:pt x="237" y="22"/>
                    <a:pt x="169"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5"/>
            <p:cNvSpPr/>
            <p:nvPr/>
          </p:nvSpPr>
          <p:spPr>
            <a:xfrm>
              <a:off x="5456325" y="2547950"/>
              <a:ext cx="4200" cy="4600"/>
            </a:xfrm>
            <a:custGeom>
              <a:avLst/>
              <a:gdLst/>
              <a:ahLst/>
              <a:cxnLst/>
              <a:rect l="l" t="t" r="r" b="b"/>
              <a:pathLst>
                <a:path w="168" h="184" extrusionOk="0">
                  <a:moveTo>
                    <a:pt x="72" y="0"/>
                  </a:moveTo>
                  <a:cubicBezTo>
                    <a:pt x="61" y="0"/>
                    <a:pt x="49" y="2"/>
                    <a:pt x="36" y="5"/>
                  </a:cubicBezTo>
                  <a:cubicBezTo>
                    <a:pt x="48" y="65"/>
                    <a:pt x="0" y="172"/>
                    <a:pt x="120" y="184"/>
                  </a:cubicBezTo>
                  <a:cubicBezTo>
                    <a:pt x="120" y="184"/>
                    <a:pt x="155" y="76"/>
                    <a:pt x="167" y="29"/>
                  </a:cubicBezTo>
                  <a:cubicBezTo>
                    <a:pt x="132" y="11"/>
                    <a:pt x="104"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5"/>
            <p:cNvSpPr/>
            <p:nvPr/>
          </p:nvSpPr>
          <p:spPr>
            <a:xfrm>
              <a:off x="5611100" y="2584375"/>
              <a:ext cx="3900" cy="3600"/>
            </a:xfrm>
            <a:custGeom>
              <a:avLst/>
              <a:gdLst/>
              <a:ahLst/>
              <a:cxnLst/>
              <a:rect l="l" t="t" r="r" b="b"/>
              <a:pathLst>
                <a:path w="156" h="144" extrusionOk="0">
                  <a:moveTo>
                    <a:pt x="1" y="1"/>
                  </a:moveTo>
                  <a:lnTo>
                    <a:pt x="156" y="143"/>
                  </a:lnTo>
                  <a:cubicBezTo>
                    <a:pt x="108" y="96"/>
                    <a:pt x="60"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5"/>
            <p:cNvSpPr/>
            <p:nvPr/>
          </p:nvSpPr>
          <p:spPr>
            <a:xfrm>
              <a:off x="5227725" y="2417700"/>
              <a:ext cx="2100" cy="1500"/>
            </a:xfrm>
            <a:custGeom>
              <a:avLst/>
              <a:gdLst/>
              <a:ahLst/>
              <a:cxnLst/>
              <a:rect l="l" t="t" r="r" b="b"/>
              <a:pathLst>
                <a:path w="84" h="60" extrusionOk="0">
                  <a:moveTo>
                    <a:pt x="24" y="0"/>
                  </a:moveTo>
                  <a:cubicBezTo>
                    <a:pt x="24" y="0"/>
                    <a:pt x="12" y="36"/>
                    <a:pt x="0" y="60"/>
                  </a:cubicBezTo>
                  <a:cubicBezTo>
                    <a:pt x="72" y="36"/>
                    <a:pt x="84" y="12"/>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35"/>
            <p:cNvSpPr/>
            <p:nvPr/>
          </p:nvSpPr>
          <p:spPr>
            <a:xfrm>
              <a:off x="5242600" y="2351300"/>
              <a:ext cx="3300" cy="3900"/>
            </a:xfrm>
            <a:custGeom>
              <a:avLst/>
              <a:gdLst/>
              <a:ahLst/>
              <a:cxnLst/>
              <a:rect l="l" t="t" r="r" b="b"/>
              <a:pathLst>
                <a:path w="132" h="156" extrusionOk="0">
                  <a:moveTo>
                    <a:pt x="132" y="1"/>
                  </a:moveTo>
                  <a:lnTo>
                    <a:pt x="132" y="1"/>
                  </a:lnTo>
                  <a:cubicBezTo>
                    <a:pt x="60" y="13"/>
                    <a:pt x="13" y="72"/>
                    <a:pt x="1" y="156"/>
                  </a:cubicBezTo>
                  <a:cubicBezTo>
                    <a:pt x="84" y="132"/>
                    <a:pt x="132" y="72"/>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35"/>
            <p:cNvSpPr/>
            <p:nvPr/>
          </p:nvSpPr>
          <p:spPr>
            <a:xfrm>
              <a:off x="5253025" y="2340300"/>
              <a:ext cx="4775" cy="3600"/>
            </a:xfrm>
            <a:custGeom>
              <a:avLst/>
              <a:gdLst/>
              <a:ahLst/>
              <a:cxnLst/>
              <a:rect l="l" t="t" r="r" b="b"/>
              <a:pathLst>
                <a:path w="191" h="144" extrusionOk="0">
                  <a:moveTo>
                    <a:pt x="143" y="0"/>
                  </a:moveTo>
                  <a:lnTo>
                    <a:pt x="143" y="0"/>
                  </a:lnTo>
                  <a:cubicBezTo>
                    <a:pt x="72" y="24"/>
                    <a:pt x="12" y="72"/>
                    <a:pt x="1" y="143"/>
                  </a:cubicBezTo>
                  <a:cubicBezTo>
                    <a:pt x="36" y="143"/>
                    <a:pt x="84" y="143"/>
                    <a:pt x="131" y="131"/>
                  </a:cubicBezTo>
                  <a:cubicBezTo>
                    <a:pt x="191" y="84"/>
                    <a:pt x="191"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35"/>
            <p:cNvSpPr/>
            <p:nvPr/>
          </p:nvSpPr>
          <p:spPr>
            <a:xfrm>
              <a:off x="5249150" y="2344175"/>
              <a:ext cx="3900" cy="3600"/>
            </a:xfrm>
            <a:custGeom>
              <a:avLst/>
              <a:gdLst/>
              <a:ahLst/>
              <a:cxnLst/>
              <a:rect l="l" t="t" r="r" b="b"/>
              <a:pathLst>
                <a:path w="156" h="144" extrusionOk="0">
                  <a:moveTo>
                    <a:pt x="156" y="0"/>
                  </a:moveTo>
                  <a:lnTo>
                    <a:pt x="156" y="0"/>
                  </a:lnTo>
                  <a:cubicBezTo>
                    <a:pt x="72" y="24"/>
                    <a:pt x="36" y="60"/>
                    <a:pt x="1" y="143"/>
                  </a:cubicBezTo>
                  <a:cubicBezTo>
                    <a:pt x="96" y="119"/>
                    <a:pt x="132" y="84"/>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35"/>
            <p:cNvSpPr/>
            <p:nvPr/>
          </p:nvSpPr>
          <p:spPr>
            <a:xfrm>
              <a:off x="5245875" y="2347750"/>
              <a:ext cx="3300" cy="3575"/>
            </a:xfrm>
            <a:custGeom>
              <a:avLst/>
              <a:gdLst/>
              <a:ahLst/>
              <a:cxnLst/>
              <a:rect l="l" t="t" r="r" b="b"/>
              <a:pathLst>
                <a:path w="132" h="143" extrusionOk="0">
                  <a:moveTo>
                    <a:pt x="132" y="0"/>
                  </a:moveTo>
                  <a:cubicBezTo>
                    <a:pt x="60" y="12"/>
                    <a:pt x="13" y="72"/>
                    <a:pt x="1" y="143"/>
                  </a:cubicBezTo>
                  <a:cubicBezTo>
                    <a:pt x="48" y="83"/>
                    <a:pt x="84"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35"/>
            <p:cNvSpPr/>
            <p:nvPr/>
          </p:nvSpPr>
          <p:spPr>
            <a:xfrm>
              <a:off x="5363450" y="2512350"/>
              <a:ext cx="4200" cy="3000"/>
            </a:xfrm>
            <a:custGeom>
              <a:avLst/>
              <a:gdLst/>
              <a:ahLst/>
              <a:cxnLst/>
              <a:rect l="l" t="t" r="r" b="b"/>
              <a:pathLst>
                <a:path w="168" h="120" extrusionOk="0">
                  <a:moveTo>
                    <a:pt x="167" y="0"/>
                  </a:moveTo>
                  <a:cubicBezTo>
                    <a:pt x="108" y="0"/>
                    <a:pt x="60" y="24"/>
                    <a:pt x="1" y="24"/>
                  </a:cubicBezTo>
                  <a:cubicBezTo>
                    <a:pt x="60" y="60"/>
                    <a:pt x="108" y="95"/>
                    <a:pt x="144" y="119"/>
                  </a:cubicBezTo>
                  <a:cubicBezTo>
                    <a:pt x="144" y="84"/>
                    <a:pt x="167"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35"/>
            <p:cNvSpPr/>
            <p:nvPr/>
          </p:nvSpPr>
          <p:spPr>
            <a:xfrm>
              <a:off x="5374475" y="2494475"/>
              <a:ext cx="3900" cy="2025"/>
            </a:xfrm>
            <a:custGeom>
              <a:avLst/>
              <a:gdLst/>
              <a:ahLst/>
              <a:cxnLst/>
              <a:rect l="l" t="t" r="r" b="b"/>
              <a:pathLst>
                <a:path w="156" h="81" extrusionOk="0">
                  <a:moveTo>
                    <a:pt x="0" y="1"/>
                  </a:moveTo>
                  <a:cubicBezTo>
                    <a:pt x="24" y="37"/>
                    <a:pt x="36" y="48"/>
                    <a:pt x="48" y="60"/>
                  </a:cubicBezTo>
                  <a:cubicBezTo>
                    <a:pt x="66" y="74"/>
                    <a:pt x="84" y="80"/>
                    <a:pt x="100" y="80"/>
                  </a:cubicBezTo>
                  <a:cubicBezTo>
                    <a:pt x="126" y="80"/>
                    <a:pt x="148" y="62"/>
                    <a:pt x="155" y="25"/>
                  </a:cubicBezTo>
                  <a:cubicBezTo>
                    <a:pt x="107" y="1"/>
                    <a:pt x="6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35"/>
            <p:cNvSpPr/>
            <p:nvPr/>
          </p:nvSpPr>
          <p:spPr>
            <a:xfrm>
              <a:off x="5278325" y="2379300"/>
              <a:ext cx="3300" cy="2675"/>
            </a:xfrm>
            <a:custGeom>
              <a:avLst/>
              <a:gdLst/>
              <a:ahLst/>
              <a:cxnLst/>
              <a:rect l="l" t="t" r="r" b="b"/>
              <a:pathLst>
                <a:path w="132" h="107" extrusionOk="0">
                  <a:moveTo>
                    <a:pt x="1" y="0"/>
                  </a:moveTo>
                  <a:cubicBezTo>
                    <a:pt x="15" y="51"/>
                    <a:pt x="34" y="107"/>
                    <a:pt x="63" y="107"/>
                  </a:cubicBezTo>
                  <a:cubicBezTo>
                    <a:pt x="81" y="107"/>
                    <a:pt x="104" y="84"/>
                    <a:pt x="132" y="24"/>
                  </a:cubicBezTo>
                  <a:cubicBezTo>
                    <a:pt x="84" y="0"/>
                    <a:pt x="3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35"/>
            <p:cNvSpPr/>
            <p:nvPr/>
          </p:nvSpPr>
          <p:spPr>
            <a:xfrm>
              <a:off x="5262550" y="2331675"/>
              <a:ext cx="5675" cy="5975"/>
            </a:xfrm>
            <a:custGeom>
              <a:avLst/>
              <a:gdLst/>
              <a:ahLst/>
              <a:cxnLst/>
              <a:rect l="l" t="t" r="r" b="b"/>
              <a:pathLst>
                <a:path w="227" h="239" extrusionOk="0">
                  <a:moveTo>
                    <a:pt x="155" y="0"/>
                  </a:moveTo>
                  <a:cubicBezTo>
                    <a:pt x="120" y="12"/>
                    <a:pt x="96" y="48"/>
                    <a:pt x="60" y="60"/>
                  </a:cubicBezTo>
                  <a:cubicBezTo>
                    <a:pt x="12" y="107"/>
                    <a:pt x="1" y="143"/>
                    <a:pt x="1" y="203"/>
                  </a:cubicBezTo>
                  <a:cubicBezTo>
                    <a:pt x="12" y="226"/>
                    <a:pt x="48" y="226"/>
                    <a:pt x="72" y="238"/>
                  </a:cubicBezTo>
                  <a:cubicBezTo>
                    <a:pt x="131" y="191"/>
                    <a:pt x="179" y="131"/>
                    <a:pt x="227" y="84"/>
                  </a:cubicBezTo>
                  <a:cubicBezTo>
                    <a:pt x="191" y="60"/>
                    <a:pt x="167"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35"/>
            <p:cNvSpPr/>
            <p:nvPr/>
          </p:nvSpPr>
          <p:spPr>
            <a:xfrm>
              <a:off x="5258975" y="2335825"/>
              <a:ext cx="5375" cy="5400"/>
            </a:xfrm>
            <a:custGeom>
              <a:avLst/>
              <a:gdLst/>
              <a:ahLst/>
              <a:cxnLst/>
              <a:rect l="l" t="t" r="r" b="b"/>
              <a:pathLst>
                <a:path w="215" h="216" extrusionOk="0">
                  <a:moveTo>
                    <a:pt x="144" y="1"/>
                  </a:moveTo>
                  <a:cubicBezTo>
                    <a:pt x="120" y="1"/>
                    <a:pt x="84" y="13"/>
                    <a:pt x="60" y="37"/>
                  </a:cubicBezTo>
                  <a:cubicBezTo>
                    <a:pt x="13" y="84"/>
                    <a:pt x="1" y="132"/>
                    <a:pt x="1" y="191"/>
                  </a:cubicBezTo>
                  <a:cubicBezTo>
                    <a:pt x="13" y="203"/>
                    <a:pt x="36" y="203"/>
                    <a:pt x="72" y="215"/>
                  </a:cubicBezTo>
                  <a:lnTo>
                    <a:pt x="215" y="72"/>
                  </a:lnTo>
                  <a:lnTo>
                    <a:pt x="191" y="25"/>
                  </a:lnTo>
                  <a:cubicBezTo>
                    <a:pt x="191" y="13"/>
                    <a:pt x="179"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35"/>
            <p:cNvSpPr/>
            <p:nvPr/>
          </p:nvSpPr>
          <p:spPr>
            <a:xfrm>
              <a:off x="5256300" y="2339400"/>
              <a:ext cx="4500" cy="4500"/>
            </a:xfrm>
            <a:custGeom>
              <a:avLst/>
              <a:gdLst/>
              <a:ahLst/>
              <a:cxnLst/>
              <a:rect l="l" t="t" r="r" b="b"/>
              <a:pathLst>
                <a:path w="180" h="180" extrusionOk="0">
                  <a:moveTo>
                    <a:pt x="108" y="1"/>
                  </a:moveTo>
                  <a:cubicBezTo>
                    <a:pt x="72" y="1"/>
                    <a:pt x="48" y="13"/>
                    <a:pt x="12" y="48"/>
                  </a:cubicBezTo>
                  <a:cubicBezTo>
                    <a:pt x="12" y="84"/>
                    <a:pt x="12" y="132"/>
                    <a:pt x="0" y="179"/>
                  </a:cubicBezTo>
                  <a:cubicBezTo>
                    <a:pt x="60" y="132"/>
                    <a:pt x="120" y="108"/>
                    <a:pt x="179" y="72"/>
                  </a:cubicBezTo>
                  <a:lnTo>
                    <a:pt x="143" y="36"/>
                  </a:lnTo>
                  <a:cubicBezTo>
                    <a:pt x="143" y="13"/>
                    <a:pt x="131"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35"/>
            <p:cNvSpPr/>
            <p:nvPr/>
          </p:nvSpPr>
          <p:spPr>
            <a:xfrm>
              <a:off x="5274450" y="2333150"/>
              <a:ext cx="3300" cy="3600"/>
            </a:xfrm>
            <a:custGeom>
              <a:avLst/>
              <a:gdLst/>
              <a:ahLst/>
              <a:cxnLst/>
              <a:rect l="l" t="t" r="r" b="b"/>
              <a:pathLst>
                <a:path w="132" h="144" extrusionOk="0">
                  <a:moveTo>
                    <a:pt x="132" y="1"/>
                  </a:moveTo>
                  <a:lnTo>
                    <a:pt x="132" y="1"/>
                  </a:lnTo>
                  <a:cubicBezTo>
                    <a:pt x="60" y="13"/>
                    <a:pt x="13" y="72"/>
                    <a:pt x="1" y="144"/>
                  </a:cubicBezTo>
                  <a:cubicBezTo>
                    <a:pt x="72" y="132"/>
                    <a:pt x="120" y="72"/>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35"/>
            <p:cNvSpPr/>
            <p:nvPr/>
          </p:nvSpPr>
          <p:spPr>
            <a:xfrm>
              <a:off x="5269700" y="2325600"/>
              <a:ext cx="5675" cy="4900"/>
            </a:xfrm>
            <a:custGeom>
              <a:avLst/>
              <a:gdLst/>
              <a:ahLst/>
              <a:cxnLst/>
              <a:rect l="l" t="t" r="r" b="b"/>
              <a:pathLst>
                <a:path w="227" h="196" extrusionOk="0">
                  <a:moveTo>
                    <a:pt x="106" y="0"/>
                  </a:moveTo>
                  <a:cubicBezTo>
                    <a:pt x="39" y="0"/>
                    <a:pt x="9" y="54"/>
                    <a:pt x="0" y="136"/>
                  </a:cubicBezTo>
                  <a:cubicBezTo>
                    <a:pt x="24" y="148"/>
                    <a:pt x="48" y="184"/>
                    <a:pt x="72" y="196"/>
                  </a:cubicBezTo>
                  <a:cubicBezTo>
                    <a:pt x="119" y="136"/>
                    <a:pt x="179" y="88"/>
                    <a:pt x="226" y="53"/>
                  </a:cubicBezTo>
                  <a:lnTo>
                    <a:pt x="179" y="17"/>
                  </a:lnTo>
                  <a:cubicBezTo>
                    <a:pt x="151" y="6"/>
                    <a:pt x="126"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35"/>
            <p:cNvSpPr/>
            <p:nvPr/>
          </p:nvSpPr>
          <p:spPr>
            <a:xfrm>
              <a:off x="5271175" y="2336725"/>
              <a:ext cx="3300" cy="3900"/>
            </a:xfrm>
            <a:custGeom>
              <a:avLst/>
              <a:gdLst/>
              <a:ahLst/>
              <a:cxnLst/>
              <a:rect l="l" t="t" r="r" b="b"/>
              <a:pathLst>
                <a:path w="132" h="156" extrusionOk="0">
                  <a:moveTo>
                    <a:pt x="132" y="1"/>
                  </a:moveTo>
                  <a:cubicBezTo>
                    <a:pt x="60" y="24"/>
                    <a:pt x="13" y="84"/>
                    <a:pt x="1" y="155"/>
                  </a:cubicBezTo>
                  <a:cubicBezTo>
                    <a:pt x="72" y="143"/>
                    <a:pt x="120" y="96"/>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35"/>
            <p:cNvSpPr/>
            <p:nvPr/>
          </p:nvSpPr>
          <p:spPr>
            <a:xfrm>
              <a:off x="5266575" y="2329150"/>
              <a:ext cx="4925" cy="4625"/>
            </a:xfrm>
            <a:custGeom>
              <a:avLst/>
              <a:gdLst/>
              <a:ahLst/>
              <a:cxnLst/>
              <a:rect l="l" t="t" r="r" b="b"/>
              <a:pathLst>
                <a:path w="197" h="185" extrusionOk="0">
                  <a:moveTo>
                    <a:pt x="122" y="0"/>
                  </a:moveTo>
                  <a:cubicBezTo>
                    <a:pt x="29" y="0"/>
                    <a:pt x="0" y="51"/>
                    <a:pt x="30" y="161"/>
                  </a:cubicBezTo>
                  <a:lnTo>
                    <a:pt x="66" y="185"/>
                  </a:lnTo>
                  <a:lnTo>
                    <a:pt x="197" y="54"/>
                  </a:lnTo>
                  <a:lnTo>
                    <a:pt x="185" y="6"/>
                  </a:lnTo>
                  <a:cubicBezTo>
                    <a:pt x="161" y="2"/>
                    <a:pt x="140" y="0"/>
                    <a:pt x="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35"/>
            <p:cNvSpPr/>
            <p:nvPr/>
          </p:nvSpPr>
          <p:spPr>
            <a:xfrm>
              <a:off x="5319700" y="2500525"/>
              <a:ext cx="5075" cy="4400"/>
            </a:xfrm>
            <a:custGeom>
              <a:avLst/>
              <a:gdLst/>
              <a:ahLst/>
              <a:cxnLst/>
              <a:rect l="l" t="t" r="r" b="b"/>
              <a:pathLst>
                <a:path w="203" h="176" extrusionOk="0">
                  <a:moveTo>
                    <a:pt x="105" y="1"/>
                  </a:moveTo>
                  <a:cubicBezTo>
                    <a:pt x="86" y="1"/>
                    <a:pt x="66" y="7"/>
                    <a:pt x="48" y="21"/>
                  </a:cubicBezTo>
                  <a:cubicBezTo>
                    <a:pt x="1" y="80"/>
                    <a:pt x="1" y="140"/>
                    <a:pt x="60" y="176"/>
                  </a:cubicBezTo>
                  <a:lnTo>
                    <a:pt x="203" y="176"/>
                  </a:lnTo>
                  <a:lnTo>
                    <a:pt x="203" y="57"/>
                  </a:lnTo>
                  <a:cubicBezTo>
                    <a:pt x="173" y="19"/>
                    <a:pt x="139" y="1"/>
                    <a:pt x="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35"/>
            <p:cNvSpPr/>
            <p:nvPr/>
          </p:nvSpPr>
          <p:spPr>
            <a:xfrm>
              <a:off x="5306000" y="2308150"/>
              <a:ext cx="4200" cy="3225"/>
            </a:xfrm>
            <a:custGeom>
              <a:avLst/>
              <a:gdLst/>
              <a:ahLst/>
              <a:cxnLst/>
              <a:rect l="l" t="t" r="r" b="b"/>
              <a:pathLst>
                <a:path w="168" h="129" extrusionOk="0">
                  <a:moveTo>
                    <a:pt x="1" y="1"/>
                  </a:moveTo>
                  <a:lnTo>
                    <a:pt x="1" y="1"/>
                  </a:lnTo>
                  <a:cubicBezTo>
                    <a:pt x="25" y="48"/>
                    <a:pt x="37" y="72"/>
                    <a:pt x="37" y="120"/>
                  </a:cubicBezTo>
                  <a:cubicBezTo>
                    <a:pt x="60" y="126"/>
                    <a:pt x="81" y="129"/>
                    <a:pt x="102" y="129"/>
                  </a:cubicBezTo>
                  <a:cubicBezTo>
                    <a:pt x="123" y="129"/>
                    <a:pt x="144" y="126"/>
                    <a:pt x="168" y="120"/>
                  </a:cubicBezTo>
                  <a:cubicBezTo>
                    <a:pt x="144" y="48"/>
                    <a:pt x="84" y="1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35"/>
            <p:cNvSpPr/>
            <p:nvPr/>
          </p:nvSpPr>
          <p:spPr>
            <a:xfrm>
              <a:off x="5317325" y="2500525"/>
              <a:ext cx="3600" cy="4700"/>
            </a:xfrm>
            <a:custGeom>
              <a:avLst/>
              <a:gdLst/>
              <a:ahLst/>
              <a:cxnLst/>
              <a:rect l="l" t="t" r="r" b="b"/>
              <a:pathLst>
                <a:path w="144" h="188" extrusionOk="0">
                  <a:moveTo>
                    <a:pt x="65" y="1"/>
                  </a:moveTo>
                  <a:cubicBezTo>
                    <a:pt x="45" y="1"/>
                    <a:pt x="23" y="7"/>
                    <a:pt x="0" y="21"/>
                  </a:cubicBezTo>
                  <a:lnTo>
                    <a:pt x="0" y="57"/>
                  </a:lnTo>
                  <a:lnTo>
                    <a:pt x="0" y="187"/>
                  </a:lnTo>
                  <a:lnTo>
                    <a:pt x="143" y="187"/>
                  </a:lnTo>
                  <a:lnTo>
                    <a:pt x="143" y="57"/>
                  </a:lnTo>
                  <a:cubicBezTo>
                    <a:pt x="128" y="19"/>
                    <a:pt x="99"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35"/>
            <p:cNvSpPr/>
            <p:nvPr/>
          </p:nvSpPr>
          <p:spPr>
            <a:xfrm>
              <a:off x="5776300" y="2512950"/>
              <a:ext cx="3900" cy="1600"/>
            </a:xfrm>
            <a:custGeom>
              <a:avLst/>
              <a:gdLst/>
              <a:ahLst/>
              <a:cxnLst/>
              <a:rect l="l" t="t" r="r" b="b"/>
              <a:pathLst>
                <a:path w="156" h="64" extrusionOk="0">
                  <a:moveTo>
                    <a:pt x="1" y="0"/>
                  </a:moveTo>
                  <a:cubicBezTo>
                    <a:pt x="25" y="12"/>
                    <a:pt x="36" y="36"/>
                    <a:pt x="48" y="60"/>
                  </a:cubicBezTo>
                  <a:cubicBezTo>
                    <a:pt x="59" y="62"/>
                    <a:pt x="70" y="64"/>
                    <a:pt x="80" y="64"/>
                  </a:cubicBezTo>
                  <a:cubicBezTo>
                    <a:pt x="116" y="64"/>
                    <a:pt x="146" y="4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35"/>
            <p:cNvSpPr/>
            <p:nvPr/>
          </p:nvSpPr>
          <p:spPr>
            <a:xfrm>
              <a:off x="5819475" y="2512650"/>
              <a:ext cx="3875" cy="1500"/>
            </a:xfrm>
            <a:custGeom>
              <a:avLst/>
              <a:gdLst/>
              <a:ahLst/>
              <a:cxnLst/>
              <a:rect l="l" t="t" r="r" b="b"/>
              <a:pathLst>
                <a:path w="155" h="60" extrusionOk="0">
                  <a:moveTo>
                    <a:pt x="155" y="0"/>
                  </a:moveTo>
                  <a:cubicBezTo>
                    <a:pt x="107" y="0"/>
                    <a:pt x="48" y="24"/>
                    <a:pt x="0" y="24"/>
                  </a:cubicBezTo>
                  <a:lnTo>
                    <a:pt x="48" y="60"/>
                  </a:lnTo>
                  <a:cubicBezTo>
                    <a:pt x="95" y="48"/>
                    <a:pt x="119"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35"/>
            <p:cNvSpPr/>
            <p:nvPr/>
          </p:nvSpPr>
          <p:spPr>
            <a:xfrm>
              <a:off x="5819475" y="2559375"/>
              <a:ext cx="3875" cy="3300"/>
            </a:xfrm>
            <a:custGeom>
              <a:avLst/>
              <a:gdLst/>
              <a:ahLst/>
              <a:cxnLst/>
              <a:rect l="l" t="t" r="r" b="b"/>
              <a:pathLst>
                <a:path w="155" h="132" extrusionOk="0">
                  <a:moveTo>
                    <a:pt x="155" y="0"/>
                  </a:moveTo>
                  <a:cubicBezTo>
                    <a:pt x="60" y="0"/>
                    <a:pt x="24" y="48"/>
                    <a:pt x="0" y="131"/>
                  </a:cubicBezTo>
                  <a:cubicBezTo>
                    <a:pt x="48" y="84"/>
                    <a:pt x="107"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35"/>
            <p:cNvSpPr/>
            <p:nvPr/>
          </p:nvSpPr>
          <p:spPr>
            <a:xfrm>
              <a:off x="5859050" y="2512950"/>
              <a:ext cx="3600" cy="3300"/>
            </a:xfrm>
            <a:custGeom>
              <a:avLst/>
              <a:gdLst/>
              <a:ahLst/>
              <a:cxnLst/>
              <a:rect l="l" t="t" r="r" b="b"/>
              <a:pathLst>
                <a:path w="144" h="132" extrusionOk="0">
                  <a:moveTo>
                    <a:pt x="1" y="0"/>
                  </a:moveTo>
                  <a:lnTo>
                    <a:pt x="1" y="131"/>
                  </a:lnTo>
                  <a:lnTo>
                    <a:pt x="144" y="131"/>
                  </a:lnTo>
                  <a:cubicBezTo>
                    <a:pt x="120" y="60"/>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35"/>
            <p:cNvSpPr/>
            <p:nvPr/>
          </p:nvSpPr>
          <p:spPr>
            <a:xfrm>
              <a:off x="5856375" y="3881650"/>
              <a:ext cx="135750" cy="38450"/>
            </a:xfrm>
            <a:custGeom>
              <a:avLst/>
              <a:gdLst/>
              <a:ahLst/>
              <a:cxnLst/>
              <a:rect l="l" t="t" r="r" b="b"/>
              <a:pathLst>
                <a:path w="5430" h="1538" extrusionOk="0">
                  <a:moveTo>
                    <a:pt x="604" y="0"/>
                  </a:moveTo>
                  <a:cubicBezTo>
                    <a:pt x="434" y="0"/>
                    <a:pt x="267" y="37"/>
                    <a:pt x="108" y="164"/>
                  </a:cubicBezTo>
                  <a:cubicBezTo>
                    <a:pt x="0" y="497"/>
                    <a:pt x="429" y="497"/>
                    <a:pt x="465" y="735"/>
                  </a:cubicBezTo>
                  <a:cubicBezTo>
                    <a:pt x="512" y="806"/>
                    <a:pt x="596" y="830"/>
                    <a:pt x="667" y="890"/>
                  </a:cubicBezTo>
                  <a:cubicBezTo>
                    <a:pt x="822" y="937"/>
                    <a:pt x="953" y="985"/>
                    <a:pt x="1108" y="1033"/>
                  </a:cubicBezTo>
                  <a:cubicBezTo>
                    <a:pt x="2256" y="1222"/>
                    <a:pt x="3395" y="1537"/>
                    <a:pt x="4552" y="1537"/>
                  </a:cubicBezTo>
                  <a:cubicBezTo>
                    <a:pt x="4630" y="1537"/>
                    <a:pt x="4708" y="1536"/>
                    <a:pt x="4787" y="1533"/>
                  </a:cubicBezTo>
                  <a:cubicBezTo>
                    <a:pt x="5061" y="1509"/>
                    <a:pt x="5299" y="1426"/>
                    <a:pt x="5382" y="1128"/>
                  </a:cubicBezTo>
                  <a:cubicBezTo>
                    <a:pt x="5430" y="973"/>
                    <a:pt x="5418" y="818"/>
                    <a:pt x="5346" y="676"/>
                  </a:cubicBezTo>
                  <a:cubicBezTo>
                    <a:pt x="5227" y="497"/>
                    <a:pt x="5025" y="497"/>
                    <a:pt x="4834" y="473"/>
                  </a:cubicBezTo>
                  <a:cubicBezTo>
                    <a:pt x="3560" y="402"/>
                    <a:pt x="2275" y="271"/>
                    <a:pt x="1013" y="44"/>
                  </a:cubicBezTo>
                  <a:cubicBezTo>
                    <a:pt x="876" y="23"/>
                    <a:pt x="739" y="0"/>
                    <a:pt x="6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35"/>
            <p:cNvSpPr/>
            <p:nvPr/>
          </p:nvSpPr>
          <p:spPr>
            <a:xfrm>
              <a:off x="5908175" y="3921725"/>
              <a:ext cx="158975" cy="25575"/>
            </a:xfrm>
            <a:custGeom>
              <a:avLst/>
              <a:gdLst/>
              <a:ahLst/>
              <a:cxnLst/>
              <a:rect l="l" t="t" r="r" b="b"/>
              <a:pathLst>
                <a:path w="6359" h="1023" extrusionOk="0">
                  <a:moveTo>
                    <a:pt x="559" y="1"/>
                  </a:moveTo>
                  <a:cubicBezTo>
                    <a:pt x="379" y="1"/>
                    <a:pt x="200" y="42"/>
                    <a:pt x="24" y="168"/>
                  </a:cubicBezTo>
                  <a:cubicBezTo>
                    <a:pt x="36" y="335"/>
                    <a:pt x="0" y="513"/>
                    <a:pt x="191" y="597"/>
                  </a:cubicBezTo>
                  <a:cubicBezTo>
                    <a:pt x="235" y="579"/>
                    <a:pt x="278" y="571"/>
                    <a:pt x="319" y="571"/>
                  </a:cubicBezTo>
                  <a:cubicBezTo>
                    <a:pt x="497" y="571"/>
                    <a:pt x="648" y="710"/>
                    <a:pt x="822" y="739"/>
                  </a:cubicBezTo>
                  <a:cubicBezTo>
                    <a:pt x="869" y="739"/>
                    <a:pt x="953" y="751"/>
                    <a:pt x="1012" y="751"/>
                  </a:cubicBezTo>
                  <a:cubicBezTo>
                    <a:pt x="1357" y="811"/>
                    <a:pt x="1715" y="739"/>
                    <a:pt x="2036" y="870"/>
                  </a:cubicBezTo>
                  <a:cubicBezTo>
                    <a:pt x="2156" y="890"/>
                    <a:pt x="2277" y="896"/>
                    <a:pt x="2398" y="896"/>
                  </a:cubicBezTo>
                  <a:cubicBezTo>
                    <a:pt x="2633" y="896"/>
                    <a:pt x="2868" y="872"/>
                    <a:pt x="3100" y="872"/>
                  </a:cubicBezTo>
                  <a:cubicBezTo>
                    <a:pt x="3328" y="872"/>
                    <a:pt x="3554" y="896"/>
                    <a:pt x="3774" y="989"/>
                  </a:cubicBezTo>
                  <a:cubicBezTo>
                    <a:pt x="3929" y="1013"/>
                    <a:pt x="4096" y="1013"/>
                    <a:pt x="4239" y="1013"/>
                  </a:cubicBezTo>
                  <a:cubicBezTo>
                    <a:pt x="4272" y="1012"/>
                    <a:pt x="4306" y="1011"/>
                    <a:pt x="4340" y="1011"/>
                  </a:cubicBezTo>
                  <a:cubicBezTo>
                    <a:pt x="4429" y="1011"/>
                    <a:pt x="4520" y="1015"/>
                    <a:pt x="4612" y="1015"/>
                  </a:cubicBezTo>
                  <a:cubicBezTo>
                    <a:pt x="4761" y="1015"/>
                    <a:pt x="4913" y="1005"/>
                    <a:pt x="5060" y="954"/>
                  </a:cubicBezTo>
                  <a:cubicBezTo>
                    <a:pt x="5200" y="974"/>
                    <a:pt x="5323" y="1019"/>
                    <a:pt x="5457" y="1019"/>
                  </a:cubicBezTo>
                  <a:cubicBezTo>
                    <a:pt x="5483" y="1019"/>
                    <a:pt x="5510" y="1017"/>
                    <a:pt x="5537" y="1013"/>
                  </a:cubicBezTo>
                  <a:cubicBezTo>
                    <a:pt x="5566" y="1011"/>
                    <a:pt x="5595" y="1010"/>
                    <a:pt x="5624" y="1010"/>
                  </a:cubicBezTo>
                  <a:cubicBezTo>
                    <a:pt x="5730" y="1010"/>
                    <a:pt x="5836" y="1022"/>
                    <a:pt x="5940" y="1022"/>
                  </a:cubicBezTo>
                  <a:cubicBezTo>
                    <a:pt x="6089" y="1022"/>
                    <a:pt x="6232" y="997"/>
                    <a:pt x="6358" y="870"/>
                  </a:cubicBezTo>
                  <a:lnTo>
                    <a:pt x="6358" y="585"/>
                  </a:lnTo>
                  <a:cubicBezTo>
                    <a:pt x="6251" y="406"/>
                    <a:pt x="6072" y="335"/>
                    <a:pt x="5858" y="323"/>
                  </a:cubicBezTo>
                  <a:cubicBezTo>
                    <a:pt x="5632" y="275"/>
                    <a:pt x="5418" y="275"/>
                    <a:pt x="5191" y="275"/>
                  </a:cubicBezTo>
                  <a:lnTo>
                    <a:pt x="2977" y="275"/>
                  </a:lnTo>
                  <a:cubicBezTo>
                    <a:pt x="2739" y="275"/>
                    <a:pt x="2512" y="263"/>
                    <a:pt x="2286" y="180"/>
                  </a:cubicBezTo>
                  <a:cubicBezTo>
                    <a:pt x="2119" y="144"/>
                    <a:pt x="1977" y="120"/>
                    <a:pt x="1810" y="120"/>
                  </a:cubicBezTo>
                  <a:cubicBezTo>
                    <a:pt x="1733" y="139"/>
                    <a:pt x="1656" y="146"/>
                    <a:pt x="1578" y="146"/>
                  </a:cubicBezTo>
                  <a:cubicBezTo>
                    <a:pt x="1239" y="146"/>
                    <a:pt x="896"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35"/>
            <p:cNvSpPr/>
            <p:nvPr/>
          </p:nvSpPr>
          <p:spPr>
            <a:xfrm>
              <a:off x="5765000" y="3799100"/>
              <a:ext cx="57175" cy="115525"/>
            </a:xfrm>
            <a:custGeom>
              <a:avLst/>
              <a:gdLst/>
              <a:ahLst/>
              <a:cxnLst/>
              <a:rect l="l" t="t" r="r" b="b"/>
              <a:pathLst>
                <a:path w="2287" h="4621" extrusionOk="0">
                  <a:moveTo>
                    <a:pt x="1077" y="5"/>
                  </a:moveTo>
                  <a:cubicBezTo>
                    <a:pt x="1038" y="5"/>
                    <a:pt x="1000" y="11"/>
                    <a:pt x="965" y="25"/>
                  </a:cubicBezTo>
                  <a:cubicBezTo>
                    <a:pt x="691" y="275"/>
                    <a:pt x="155" y="1"/>
                    <a:pt x="0" y="477"/>
                  </a:cubicBezTo>
                  <a:cubicBezTo>
                    <a:pt x="24" y="572"/>
                    <a:pt x="96" y="656"/>
                    <a:pt x="191" y="715"/>
                  </a:cubicBezTo>
                  <a:cubicBezTo>
                    <a:pt x="548" y="846"/>
                    <a:pt x="917" y="846"/>
                    <a:pt x="1274" y="977"/>
                  </a:cubicBezTo>
                  <a:cubicBezTo>
                    <a:pt x="1584" y="1334"/>
                    <a:pt x="1215" y="1703"/>
                    <a:pt x="1286" y="2084"/>
                  </a:cubicBezTo>
                  <a:cubicBezTo>
                    <a:pt x="1286" y="2323"/>
                    <a:pt x="1274" y="2561"/>
                    <a:pt x="1203" y="2799"/>
                  </a:cubicBezTo>
                  <a:cubicBezTo>
                    <a:pt x="1155" y="3001"/>
                    <a:pt x="1143" y="3216"/>
                    <a:pt x="1250" y="3418"/>
                  </a:cubicBezTo>
                  <a:cubicBezTo>
                    <a:pt x="1274" y="3477"/>
                    <a:pt x="1334" y="3525"/>
                    <a:pt x="1405" y="3525"/>
                  </a:cubicBezTo>
                  <a:cubicBezTo>
                    <a:pt x="1465" y="3477"/>
                    <a:pt x="1512" y="3406"/>
                    <a:pt x="1524" y="3335"/>
                  </a:cubicBezTo>
                  <a:lnTo>
                    <a:pt x="1524" y="3335"/>
                  </a:lnTo>
                  <a:cubicBezTo>
                    <a:pt x="1548" y="3418"/>
                    <a:pt x="1489" y="3454"/>
                    <a:pt x="1441" y="3513"/>
                  </a:cubicBezTo>
                  <a:cubicBezTo>
                    <a:pt x="1334" y="3632"/>
                    <a:pt x="1262" y="3775"/>
                    <a:pt x="1227" y="3942"/>
                  </a:cubicBezTo>
                  <a:cubicBezTo>
                    <a:pt x="1227" y="4049"/>
                    <a:pt x="1227" y="4132"/>
                    <a:pt x="1274" y="4239"/>
                  </a:cubicBezTo>
                  <a:cubicBezTo>
                    <a:pt x="1393" y="4418"/>
                    <a:pt x="1489" y="4609"/>
                    <a:pt x="1739" y="4620"/>
                  </a:cubicBezTo>
                  <a:cubicBezTo>
                    <a:pt x="1929" y="4478"/>
                    <a:pt x="1739" y="4216"/>
                    <a:pt x="1905" y="4049"/>
                  </a:cubicBezTo>
                  <a:cubicBezTo>
                    <a:pt x="1941" y="4001"/>
                    <a:pt x="2001" y="3954"/>
                    <a:pt x="2048" y="3918"/>
                  </a:cubicBezTo>
                  <a:cubicBezTo>
                    <a:pt x="2084" y="3870"/>
                    <a:pt x="2084" y="3811"/>
                    <a:pt x="2048" y="3763"/>
                  </a:cubicBezTo>
                  <a:cubicBezTo>
                    <a:pt x="1846" y="3501"/>
                    <a:pt x="2286" y="3573"/>
                    <a:pt x="2227" y="3394"/>
                  </a:cubicBezTo>
                  <a:cubicBezTo>
                    <a:pt x="2227" y="3239"/>
                    <a:pt x="2120" y="3120"/>
                    <a:pt x="2096" y="2977"/>
                  </a:cubicBezTo>
                  <a:cubicBezTo>
                    <a:pt x="2060" y="2870"/>
                    <a:pt x="2060" y="2751"/>
                    <a:pt x="2084" y="2632"/>
                  </a:cubicBezTo>
                  <a:cubicBezTo>
                    <a:pt x="2155" y="2430"/>
                    <a:pt x="2024" y="2275"/>
                    <a:pt x="1929" y="2132"/>
                  </a:cubicBezTo>
                  <a:cubicBezTo>
                    <a:pt x="1977" y="1775"/>
                    <a:pt x="2001" y="1418"/>
                    <a:pt x="2048" y="1061"/>
                  </a:cubicBezTo>
                  <a:cubicBezTo>
                    <a:pt x="2096" y="1013"/>
                    <a:pt x="2108" y="953"/>
                    <a:pt x="2096" y="906"/>
                  </a:cubicBezTo>
                  <a:cubicBezTo>
                    <a:pt x="2001" y="691"/>
                    <a:pt x="1929" y="477"/>
                    <a:pt x="1762" y="310"/>
                  </a:cubicBezTo>
                  <a:cubicBezTo>
                    <a:pt x="1722" y="318"/>
                    <a:pt x="1682" y="321"/>
                    <a:pt x="1644" y="321"/>
                  </a:cubicBezTo>
                  <a:cubicBezTo>
                    <a:pt x="1436" y="321"/>
                    <a:pt x="1266" y="214"/>
                    <a:pt x="1155" y="13"/>
                  </a:cubicBezTo>
                  <a:cubicBezTo>
                    <a:pt x="1131" y="8"/>
                    <a:pt x="1104" y="5"/>
                    <a:pt x="1077" y="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35"/>
            <p:cNvSpPr/>
            <p:nvPr/>
          </p:nvSpPr>
          <p:spPr>
            <a:xfrm>
              <a:off x="6018300" y="3917275"/>
              <a:ext cx="158850" cy="23600"/>
            </a:xfrm>
            <a:custGeom>
              <a:avLst/>
              <a:gdLst/>
              <a:ahLst/>
              <a:cxnLst/>
              <a:rect l="l" t="t" r="r" b="b"/>
              <a:pathLst>
                <a:path w="6354" h="944" extrusionOk="0">
                  <a:moveTo>
                    <a:pt x="1191" y="1"/>
                  </a:moveTo>
                  <a:cubicBezTo>
                    <a:pt x="1120" y="1"/>
                    <a:pt x="1060" y="1"/>
                    <a:pt x="977" y="13"/>
                  </a:cubicBezTo>
                  <a:cubicBezTo>
                    <a:pt x="882" y="36"/>
                    <a:pt x="786" y="60"/>
                    <a:pt x="691" y="108"/>
                  </a:cubicBezTo>
                  <a:cubicBezTo>
                    <a:pt x="657" y="230"/>
                    <a:pt x="621" y="270"/>
                    <a:pt x="583" y="270"/>
                  </a:cubicBezTo>
                  <a:cubicBezTo>
                    <a:pt x="513" y="270"/>
                    <a:pt x="439" y="135"/>
                    <a:pt x="370" y="120"/>
                  </a:cubicBezTo>
                  <a:cubicBezTo>
                    <a:pt x="342" y="112"/>
                    <a:pt x="313" y="108"/>
                    <a:pt x="283" y="108"/>
                  </a:cubicBezTo>
                  <a:cubicBezTo>
                    <a:pt x="223" y="108"/>
                    <a:pt x="159" y="124"/>
                    <a:pt x="96" y="155"/>
                  </a:cubicBezTo>
                  <a:cubicBezTo>
                    <a:pt x="24" y="215"/>
                    <a:pt x="0" y="286"/>
                    <a:pt x="0" y="394"/>
                  </a:cubicBezTo>
                  <a:cubicBezTo>
                    <a:pt x="12" y="453"/>
                    <a:pt x="36" y="489"/>
                    <a:pt x="96" y="524"/>
                  </a:cubicBezTo>
                  <a:cubicBezTo>
                    <a:pt x="191" y="536"/>
                    <a:pt x="286" y="536"/>
                    <a:pt x="358" y="596"/>
                  </a:cubicBezTo>
                  <a:cubicBezTo>
                    <a:pt x="501" y="596"/>
                    <a:pt x="655" y="620"/>
                    <a:pt x="798" y="620"/>
                  </a:cubicBezTo>
                  <a:cubicBezTo>
                    <a:pt x="917" y="566"/>
                    <a:pt x="1036" y="539"/>
                    <a:pt x="1155" y="539"/>
                  </a:cubicBezTo>
                  <a:cubicBezTo>
                    <a:pt x="1274" y="539"/>
                    <a:pt x="1394" y="566"/>
                    <a:pt x="1513" y="620"/>
                  </a:cubicBezTo>
                  <a:cubicBezTo>
                    <a:pt x="1667" y="655"/>
                    <a:pt x="1798" y="715"/>
                    <a:pt x="1953" y="763"/>
                  </a:cubicBezTo>
                  <a:cubicBezTo>
                    <a:pt x="2029" y="706"/>
                    <a:pt x="2108" y="679"/>
                    <a:pt x="2186" y="679"/>
                  </a:cubicBezTo>
                  <a:cubicBezTo>
                    <a:pt x="2254" y="679"/>
                    <a:pt x="2320" y="700"/>
                    <a:pt x="2382" y="739"/>
                  </a:cubicBezTo>
                  <a:lnTo>
                    <a:pt x="2667" y="739"/>
                  </a:lnTo>
                  <a:cubicBezTo>
                    <a:pt x="2697" y="715"/>
                    <a:pt x="2721" y="703"/>
                    <a:pt x="2745" y="703"/>
                  </a:cubicBezTo>
                  <a:cubicBezTo>
                    <a:pt x="2769" y="703"/>
                    <a:pt x="2792" y="715"/>
                    <a:pt x="2822" y="739"/>
                  </a:cubicBezTo>
                  <a:cubicBezTo>
                    <a:pt x="3073" y="805"/>
                    <a:pt x="3329" y="823"/>
                    <a:pt x="3587" y="823"/>
                  </a:cubicBezTo>
                  <a:cubicBezTo>
                    <a:pt x="3875" y="823"/>
                    <a:pt x="4164" y="801"/>
                    <a:pt x="4451" y="801"/>
                  </a:cubicBezTo>
                  <a:cubicBezTo>
                    <a:pt x="4685" y="801"/>
                    <a:pt x="4917" y="816"/>
                    <a:pt x="5144" y="870"/>
                  </a:cubicBezTo>
                  <a:cubicBezTo>
                    <a:pt x="5192" y="870"/>
                    <a:pt x="5239" y="870"/>
                    <a:pt x="5263" y="882"/>
                  </a:cubicBezTo>
                  <a:cubicBezTo>
                    <a:pt x="5263" y="882"/>
                    <a:pt x="5287" y="894"/>
                    <a:pt x="5311" y="917"/>
                  </a:cubicBezTo>
                  <a:cubicBezTo>
                    <a:pt x="5320" y="920"/>
                    <a:pt x="5328" y="922"/>
                    <a:pt x="5336" y="922"/>
                  </a:cubicBezTo>
                  <a:cubicBezTo>
                    <a:pt x="5359" y="922"/>
                    <a:pt x="5379" y="908"/>
                    <a:pt x="5406" y="882"/>
                  </a:cubicBezTo>
                  <a:cubicBezTo>
                    <a:pt x="5464" y="838"/>
                    <a:pt x="5518" y="822"/>
                    <a:pt x="5569" y="822"/>
                  </a:cubicBezTo>
                  <a:cubicBezTo>
                    <a:pt x="5687" y="822"/>
                    <a:pt x="5794" y="904"/>
                    <a:pt x="5918" y="929"/>
                  </a:cubicBezTo>
                  <a:cubicBezTo>
                    <a:pt x="5981" y="936"/>
                    <a:pt x="6044" y="943"/>
                    <a:pt x="6101" y="943"/>
                  </a:cubicBezTo>
                  <a:cubicBezTo>
                    <a:pt x="6248" y="943"/>
                    <a:pt x="6354" y="893"/>
                    <a:pt x="6311" y="644"/>
                  </a:cubicBezTo>
                  <a:cubicBezTo>
                    <a:pt x="6132" y="394"/>
                    <a:pt x="5858" y="417"/>
                    <a:pt x="5608" y="405"/>
                  </a:cubicBezTo>
                  <a:cubicBezTo>
                    <a:pt x="5571" y="404"/>
                    <a:pt x="5535" y="404"/>
                    <a:pt x="5498" y="404"/>
                  </a:cubicBezTo>
                  <a:cubicBezTo>
                    <a:pt x="5350" y="404"/>
                    <a:pt x="5202" y="411"/>
                    <a:pt x="5053" y="411"/>
                  </a:cubicBezTo>
                  <a:cubicBezTo>
                    <a:pt x="4867" y="411"/>
                    <a:pt x="4680" y="399"/>
                    <a:pt x="4489" y="346"/>
                  </a:cubicBezTo>
                  <a:cubicBezTo>
                    <a:pt x="3620" y="155"/>
                    <a:pt x="2703" y="167"/>
                    <a:pt x="1834" y="36"/>
                  </a:cubicBezTo>
                  <a:cubicBezTo>
                    <a:pt x="1620" y="1"/>
                    <a:pt x="1394"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35"/>
            <p:cNvSpPr/>
            <p:nvPr/>
          </p:nvSpPr>
          <p:spPr>
            <a:xfrm>
              <a:off x="5791200" y="3900600"/>
              <a:ext cx="32450" cy="67175"/>
            </a:xfrm>
            <a:custGeom>
              <a:avLst/>
              <a:gdLst/>
              <a:ahLst/>
              <a:cxnLst/>
              <a:rect l="l" t="t" r="r" b="b"/>
              <a:pathLst>
                <a:path w="1298" h="2687" extrusionOk="0">
                  <a:moveTo>
                    <a:pt x="845" y="1"/>
                  </a:moveTo>
                  <a:lnTo>
                    <a:pt x="845" y="1"/>
                  </a:lnTo>
                  <a:cubicBezTo>
                    <a:pt x="655" y="96"/>
                    <a:pt x="774" y="334"/>
                    <a:pt x="619" y="477"/>
                  </a:cubicBezTo>
                  <a:cubicBezTo>
                    <a:pt x="524" y="346"/>
                    <a:pt x="441" y="215"/>
                    <a:pt x="298" y="132"/>
                  </a:cubicBezTo>
                  <a:cubicBezTo>
                    <a:pt x="36" y="334"/>
                    <a:pt x="107" y="632"/>
                    <a:pt x="71" y="894"/>
                  </a:cubicBezTo>
                  <a:cubicBezTo>
                    <a:pt x="71" y="1144"/>
                    <a:pt x="95" y="1406"/>
                    <a:pt x="60" y="1656"/>
                  </a:cubicBezTo>
                  <a:cubicBezTo>
                    <a:pt x="0" y="2001"/>
                    <a:pt x="619" y="2037"/>
                    <a:pt x="405" y="2454"/>
                  </a:cubicBezTo>
                  <a:cubicBezTo>
                    <a:pt x="508" y="2612"/>
                    <a:pt x="636" y="2687"/>
                    <a:pt x="771" y="2687"/>
                  </a:cubicBezTo>
                  <a:cubicBezTo>
                    <a:pt x="869" y="2687"/>
                    <a:pt x="971" y="2648"/>
                    <a:pt x="1072" y="2573"/>
                  </a:cubicBezTo>
                  <a:cubicBezTo>
                    <a:pt x="1298" y="2394"/>
                    <a:pt x="988" y="2251"/>
                    <a:pt x="964" y="2084"/>
                  </a:cubicBezTo>
                  <a:lnTo>
                    <a:pt x="964" y="2013"/>
                  </a:lnTo>
                  <a:cubicBezTo>
                    <a:pt x="714" y="1358"/>
                    <a:pt x="869" y="668"/>
                    <a:pt x="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35"/>
            <p:cNvSpPr/>
            <p:nvPr/>
          </p:nvSpPr>
          <p:spPr>
            <a:xfrm>
              <a:off x="6127550" y="3920600"/>
              <a:ext cx="106275" cy="22175"/>
            </a:xfrm>
            <a:custGeom>
              <a:avLst/>
              <a:gdLst/>
              <a:ahLst/>
              <a:cxnLst/>
              <a:rect l="l" t="t" r="r" b="b"/>
              <a:pathLst>
                <a:path w="4251" h="887" extrusionOk="0">
                  <a:moveTo>
                    <a:pt x="3468" y="0"/>
                  </a:moveTo>
                  <a:cubicBezTo>
                    <a:pt x="3435" y="0"/>
                    <a:pt x="3401" y="9"/>
                    <a:pt x="3370" y="22"/>
                  </a:cubicBezTo>
                  <a:cubicBezTo>
                    <a:pt x="3242" y="104"/>
                    <a:pt x="3239" y="332"/>
                    <a:pt x="3028" y="332"/>
                  </a:cubicBezTo>
                  <a:cubicBezTo>
                    <a:pt x="3023" y="332"/>
                    <a:pt x="3018" y="332"/>
                    <a:pt x="3012" y="332"/>
                  </a:cubicBezTo>
                  <a:cubicBezTo>
                    <a:pt x="2983" y="334"/>
                    <a:pt x="2954" y="335"/>
                    <a:pt x="2925" y="335"/>
                  </a:cubicBezTo>
                  <a:cubicBezTo>
                    <a:pt x="2776" y="335"/>
                    <a:pt x="2628" y="308"/>
                    <a:pt x="2488" y="249"/>
                  </a:cubicBezTo>
                  <a:cubicBezTo>
                    <a:pt x="2429" y="213"/>
                    <a:pt x="2369" y="189"/>
                    <a:pt x="2310" y="165"/>
                  </a:cubicBezTo>
                  <a:cubicBezTo>
                    <a:pt x="2082" y="116"/>
                    <a:pt x="1847" y="112"/>
                    <a:pt x="1612" y="112"/>
                  </a:cubicBezTo>
                  <a:cubicBezTo>
                    <a:pt x="1565" y="112"/>
                    <a:pt x="1518" y="112"/>
                    <a:pt x="1470" y="112"/>
                  </a:cubicBezTo>
                  <a:cubicBezTo>
                    <a:pt x="1188" y="112"/>
                    <a:pt x="905" y="106"/>
                    <a:pt x="631" y="22"/>
                  </a:cubicBezTo>
                  <a:cubicBezTo>
                    <a:pt x="581" y="8"/>
                    <a:pt x="531" y="1"/>
                    <a:pt x="481" y="1"/>
                  </a:cubicBezTo>
                  <a:cubicBezTo>
                    <a:pt x="279" y="1"/>
                    <a:pt x="86" y="117"/>
                    <a:pt x="0" y="356"/>
                  </a:cubicBezTo>
                  <a:cubicBezTo>
                    <a:pt x="70" y="447"/>
                    <a:pt x="160" y="460"/>
                    <a:pt x="254" y="460"/>
                  </a:cubicBezTo>
                  <a:cubicBezTo>
                    <a:pt x="292" y="460"/>
                    <a:pt x="330" y="457"/>
                    <a:pt x="367" y="457"/>
                  </a:cubicBezTo>
                  <a:cubicBezTo>
                    <a:pt x="396" y="457"/>
                    <a:pt x="425" y="459"/>
                    <a:pt x="453" y="463"/>
                  </a:cubicBezTo>
                  <a:cubicBezTo>
                    <a:pt x="568" y="486"/>
                    <a:pt x="685" y="492"/>
                    <a:pt x="803" y="492"/>
                  </a:cubicBezTo>
                  <a:cubicBezTo>
                    <a:pt x="942" y="492"/>
                    <a:pt x="1082" y="483"/>
                    <a:pt x="1221" y="483"/>
                  </a:cubicBezTo>
                  <a:cubicBezTo>
                    <a:pt x="1447" y="483"/>
                    <a:pt x="1669" y="507"/>
                    <a:pt x="1881" y="630"/>
                  </a:cubicBezTo>
                  <a:cubicBezTo>
                    <a:pt x="2238" y="844"/>
                    <a:pt x="2613" y="887"/>
                    <a:pt x="2991" y="887"/>
                  </a:cubicBezTo>
                  <a:cubicBezTo>
                    <a:pt x="3244" y="887"/>
                    <a:pt x="3498" y="868"/>
                    <a:pt x="3751" y="868"/>
                  </a:cubicBezTo>
                  <a:cubicBezTo>
                    <a:pt x="3777" y="860"/>
                    <a:pt x="3805" y="858"/>
                    <a:pt x="3835" y="858"/>
                  </a:cubicBezTo>
                  <a:cubicBezTo>
                    <a:pt x="3891" y="858"/>
                    <a:pt x="3950" y="867"/>
                    <a:pt x="4006" y="867"/>
                  </a:cubicBezTo>
                  <a:cubicBezTo>
                    <a:pt x="4104" y="867"/>
                    <a:pt x="4189" y="838"/>
                    <a:pt x="4215" y="677"/>
                  </a:cubicBezTo>
                  <a:cubicBezTo>
                    <a:pt x="4251" y="356"/>
                    <a:pt x="3929" y="344"/>
                    <a:pt x="3774" y="201"/>
                  </a:cubicBezTo>
                  <a:cubicBezTo>
                    <a:pt x="3727" y="153"/>
                    <a:pt x="3667" y="118"/>
                    <a:pt x="3620" y="82"/>
                  </a:cubicBezTo>
                  <a:cubicBezTo>
                    <a:pt x="3575" y="23"/>
                    <a:pt x="3522" y="0"/>
                    <a:pt x="3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35"/>
            <p:cNvSpPr/>
            <p:nvPr/>
          </p:nvSpPr>
          <p:spPr>
            <a:xfrm>
              <a:off x="5884050" y="3907175"/>
              <a:ext cx="104800" cy="19175"/>
            </a:xfrm>
            <a:custGeom>
              <a:avLst/>
              <a:gdLst/>
              <a:ahLst/>
              <a:cxnLst/>
              <a:rect l="l" t="t" r="r" b="b"/>
              <a:pathLst>
                <a:path w="4192" h="767" extrusionOk="0">
                  <a:moveTo>
                    <a:pt x="597" y="1"/>
                  </a:moveTo>
                  <a:cubicBezTo>
                    <a:pt x="397" y="1"/>
                    <a:pt x="198" y="5"/>
                    <a:pt x="1" y="12"/>
                  </a:cubicBezTo>
                  <a:cubicBezTo>
                    <a:pt x="132" y="262"/>
                    <a:pt x="489" y="83"/>
                    <a:pt x="608" y="333"/>
                  </a:cubicBezTo>
                  <a:cubicBezTo>
                    <a:pt x="989" y="678"/>
                    <a:pt x="1501" y="500"/>
                    <a:pt x="1930" y="678"/>
                  </a:cubicBezTo>
                  <a:cubicBezTo>
                    <a:pt x="1989" y="702"/>
                    <a:pt x="2061" y="726"/>
                    <a:pt x="2144" y="726"/>
                  </a:cubicBezTo>
                  <a:lnTo>
                    <a:pt x="3120" y="726"/>
                  </a:lnTo>
                  <a:cubicBezTo>
                    <a:pt x="3140" y="725"/>
                    <a:pt x="3159" y="724"/>
                    <a:pt x="3179" y="724"/>
                  </a:cubicBezTo>
                  <a:cubicBezTo>
                    <a:pt x="3349" y="724"/>
                    <a:pt x="3527" y="766"/>
                    <a:pt x="3696" y="766"/>
                  </a:cubicBezTo>
                  <a:cubicBezTo>
                    <a:pt x="3878" y="766"/>
                    <a:pt x="4051" y="717"/>
                    <a:pt x="4192" y="512"/>
                  </a:cubicBezTo>
                  <a:cubicBezTo>
                    <a:pt x="4150" y="387"/>
                    <a:pt x="4061" y="372"/>
                    <a:pt x="3966" y="372"/>
                  </a:cubicBezTo>
                  <a:cubicBezTo>
                    <a:pt x="3936" y="372"/>
                    <a:pt x="3905" y="373"/>
                    <a:pt x="3876" y="373"/>
                  </a:cubicBezTo>
                  <a:cubicBezTo>
                    <a:pt x="3811" y="373"/>
                    <a:pt x="3749" y="366"/>
                    <a:pt x="3704" y="321"/>
                  </a:cubicBezTo>
                  <a:cubicBezTo>
                    <a:pt x="3215" y="274"/>
                    <a:pt x="2703" y="286"/>
                    <a:pt x="2227" y="166"/>
                  </a:cubicBezTo>
                  <a:cubicBezTo>
                    <a:pt x="1695" y="36"/>
                    <a:pt x="1144" y="1"/>
                    <a:pt x="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35"/>
            <p:cNvSpPr/>
            <p:nvPr/>
          </p:nvSpPr>
          <p:spPr>
            <a:xfrm>
              <a:off x="6132000" y="3898150"/>
              <a:ext cx="70575" cy="22725"/>
            </a:xfrm>
            <a:custGeom>
              <a:avLst/>
              <a:gdLst/>
              <a:ahLst/>
              <a:cxnLst/>
              <a:rect l="l" t="t" r="r" b="b"/>
              <a:pathLst>
                <a:path w="2823" h="909" extrusionOk="0">
                  <a:moveTo>
                    <a:pt x="689" y="1"/>
                  </a:moveTo>
                  <a:cubicBezTo>
                    <a:pt x="481" y="1"/>
                    <a:pt x="273" y="29"/>
                    <a:pt x="72" y="135"/>
                  </a:cubicBezTo>
                  <a:cubicBezTo>
                    <a:pt x="13" y="230"/>
                    <a:pt x="1" y="349"/>
                    <a:pt x="36" y="468"/>
                  </a:cubicBezTo>
                  <a:cubicBezTo>
                    <a:pt x="167" y="754"/>
                    <a:pt x="405" y="908"/>
                    <a:pt x="715" y="908"/>
                  </a:cubicBezTo>
                  <a:cubicBezTo>
                    <a:pt x="836" y="890"/>
                    <a:pt x="949" y="850"/>
                    <a:pt x="1072" y="850"/>
                  </a:cubicBezTo>
                  <a:cubicBezTo>
                    <a:pt x="1107" y="850"/>
                    <a:pt x="1143" y="853"/>
                    <a:pt x="1179" y="861"/>
                  </a:cubicBezTo>
                  <a:cubicBezTo>
                    <a:pt x="1239" y="873"/>
                    <a:pt x="1298" y="885"/>
                    <a:pt x="1358" y="885"/>
                  </a:cubicBezTo>
                  <a:cubicBezTo>
                    <a:pt x="1418" y="885"/>
                    <a:pt x="1465" y="873"/>
                    <a:pt x="1525" y="861"/>
                  </a:cubicBezTo>
                  <a:cubicBezTo>
                    <a:pt x="1560" y="849"/>
                    <a:pt x="1608" y="813"/>
                    <a:pt x="1644" y="766"/>
                  </a:cubicBezTo>
                  <a:cubicBezTo>
                    <a:pt x="1666" y="728"/>
                    <a:pt x="1698" y="710"/>
                    <a:pt x="1739" y="710"/>
                  </a:cubicBezTo>
                  <a:cubicBezTo>
                    <a:pt x="1763" y="710"/>
                    <a:pt x="1791" y="717"/>
                    <a:pt x="1822" y="730"/>
                  </a:cubicBezTo>
                  <a:cubicBezTo>
                    <a:pt x="1846" y="754"/>
                    <a:pt x="1894" y="789"/>
                    <a:pt x="1918" y="813"/>
                  </a:cubicBezTo>
                  <a:cubicBezTo>
                    <a:pt x="1977" y="861"/>
                    <a:pt x="2060" y="885"/>
                    <a:pt x="2132" y="885"/>
                  </a:cubicBezTo>
                  <a:cubicBezTo>
                    <a:pt x="2180" y="885"/>
                    <a:pt x="2215" y="885"/>
                    <a:pt x="2263" y="861"/>
                  </a:cubicBezTo>
                  <a:lnTo>
                    <a:pt x="2322" y="825"/>
                  </a:lnTo>
                  <a:cubicBezTo>
                    <a:pt x="2346" y="819"/>
                    <a:pt x="2370" y="816"/>
                    <a:pt x="2394" y="816"/>
                  </a:cubicBezTo>
                  <a:cubicBezTo>
                    <a:pt x="2418" y="816"/>
                    <a:pt x="2441" y="819"/>
                    <a:pt x="2465" y="825"/>
                  </a:cubicBezTo>
                  <a:cubicBezTo>
                    <a:pt x="2511" y="848"/>
                    <a:pt x="2558" y="861"/>
                    <a:pt x="2604" y="861"/>
                  </a:cubicBezTo>
                  <a:cubicBezTo>
                    <a:pt x="2629" y="861"/>
                    <a:pt x="2654" y="857"/>
                    <a:pt x="2680" y="849"/>
                  </a:cubicBezTo>
                  <a:cubicBezTo>
                    <a:pt x="2727" y="813"/>
                    <a:pt x="2763" y="766"/>
                    <a:pt x="2787" y="730"/>
                  </a:cubicBezTo>
                  <a:cubicBezTo>
                    <a:pt x="2822" y="587"/>
                    <a:pt x="2822" y="492"/>
                    <a:pt x="2703" y="397"/>
                  </a:cubicBezTo>
                  <a:lnTo>
                    <a:pt x="2561" y="266"/>
                  </a:lnTo>
                  <a:cubicBezTo>
                    <a:pt x="2287" y="27"/>
                    <a:pt x="1929" y="135"/>
                    <a:pt x="1608" y="27"/>
                  </a:cubicBezTo>
                  <a:cubicBezTo>
                    <a:pt x="1542" y="35"/>
                    <a:pt x="1474" y="38"/>
                    <a:pt x="1407" y="38"/>
                  </a:cubicBezTo>
                  <a:cubicBezTo>
                    <a:pt x="1171" y="38"/>
                    <a:pt x="929" y="1"/>
                    <a:pt x="6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35"/>
            <p:cNvSpPr/>
            <p:nvPr/>
          </p:nvSpPr>
          <p:spPr>
            <a:xfrm>
              <a:off x="5812625" y="3873675"/>
              <a:ext cx="72050" cy="27850"/>
            </a:xfrm>
            <a:custGeom>
              <a:avLst/>
              <a:gdLst/>
              <a:ahLst/>
              <a:cxnLst/>
              <a:rect l="l" t="t" r="r" b="b"/>
              <a:pathLst>
                <a:path w="2882" h="1114" extrusionOk="0">
                  <a:moveTo>
                    <a:pt x="882" y="1"/>
                  </a:moveTo>
                  <a:cubicBezTo>
                    <a:pt x="590" y="1"/>
                    <a:pt x="296" y="22"/>
                    <a:pt x="0" y="66"/>
                  </a:cubicBezTo>
                  <a:cubicBezTo>
                    <a:pt x="36" y="233"/>
                    <a:pt x="155" y="304"/>
                    <a:pt x="298" y="375"/>
                  </a:cubicBezTo>
                  <a:cubicBezTo>
                    <a:pt x="322" y="411"/>
                    <a:pt x="357" y="459"/>
                    <a:pt x="381" y="494"/>
                  </a:cubicBezTo>
                  <a:cubicBezTo>
                    <a:pt x="417" y="649"/>
                    <a:pt x="274" y="649"/>
                    <a:pt x="203" y="721"/>
                  </a:cubicBezTo>
                  <a:cubicBezTo>
                    <a:pt x="191" y="756"/>
                    <a:pt x="155" y="768"/>
                    <a:pt x="143" y="792"/>
                  </a:cubicBezTo>
                  <a:lnTo>
                    <a:pt x="143" y="947"/>
                  </a:lnTo>
                  <a:cubicBezTo>
                    <a:pt x="655" y="995"/>
                    <a:pt x="1167" y="1054"/>
                    <a:pt x="1691" y="1114"/>
                  </a:cubicBezTo>
                  <a:cubicBezTo>
                    <a:pt x="1739" y="1078"/>
                    <a:pt x="1750" y="1018"/>
                    <a:pt x="1739" y="959"/>
                  </a:cubicBezTo>
                  <a:cubicBezTo>
                    <a:pt x="1620" y="816"/>
                    <a:pt x="1727" y="709"/>
                    <a:pt x="1846" y="637"/>
                  </a:cubicBezTo>
                  <a:cubicBezTo>
                    <a:pt x="1989" y="533"/>
                    <a:pt x="2140" y="504"/>
                    <a:pt x="2294" y="504"/>
                  </a:cubicBezTo>
                  <a:cubicBezTo>
                    <a:pt x="2473" y="504"/>
                    <a:pt x="2655" y="542"/>
                    <a:pt x="2834" y="542"/>
                  </a:cubicBezTo>
                  <a:cubicBezTo>
                    <a:pt x="2882" y="471"/>
                    <a:pt x="2882" y="399"/>
                    <a:pt x="2822" y="316"/>
                  </a:cubicBezTo>
                  <a:cubicBezTo>
                    <a:pt x="2187" y="110"/>
                    <a:pt x="1540"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35"/>
            <p:cNvSpPr/>
            <p:nvPr/>
          </p:nvSpPr>
          <p:spPr>
            <a:xfrm>
              <a:off x="5829875" y="3982500"/>
              <a:ext cx="83075" cy="9425"/>
            </a:xfrm>
            <a:custGeom>
              <a:avLst/>
              <a:gdLst/>
              <a:ahLst/>
              <a:cxnLst/>
              <a:rect l="l" t="t" r="r" b="b"/>
              <a:pathLst>
                <a:path w="3323" h="377" extrusionOk="0">
                  <a:moveTo>
                    <a:pt x="2458" y="0"/>
                  </a:moveTo>
                  <a:cubicBezTo>
                    <a:pt x="2118" y="0"/>
                    <a:pt x="1775" y="37"/>
                    <a:pt x="1440" y="37"/>
                  </a:cubicBezTo>
                  <a:cubicBezTo>
                    <a:pt x="1392" y="37"/>
                    <a:pt x="1345" y="36"/>
                    <a:pt x="1299" y="35"/>
                  </a:cubicBezTo>
                  <a:cubicBezTo>
                    <a:pt x="1176" y="78"/>
                    <a:pt x="1056" y="102"/>
                    <a:pt x="936" y="102"/>
                  </a:cubicBezTo>
                  <a:cubicBezTo>
                    <a:pt x="824" y="102"/>
                    <a:pt x="711" y="81"/>
                    <a:pt x="596" y="35"/>
                  </a:cubicBezTo>
                  <a:lnTo>
                    <a:pt x="441" y="35"/>
                  </a:lnTo>
                  <a:cubicBezTo>
                    <a:pt x="408" y="64"/>
                    <a:pt x="370" y="72"/>
                    <a:pt x="329" y="72"/>
                  </a:cubicBezTo>
                  <a:cubicBezTo>
                    <a:pt x="281" y="72"/>
                    <a:pt x="229" y="61"/>
                    <a:pt x="179" y="61"/>
                  </a:cubicBezTo>
                  <a:cubicBezTo>
                    <a:pt x="133" y="61"/>
                    <a:pt x="88" y="71"/>
                    <a:pt x="48" y="106"/>
                  </a:cubicBezTo>
                  <a:cubicBezTo>
                    <a:pt x="37" y="130"/>
                    <a:pt x="25" y="154"/>
                    <a:pt x="1" y="178"/>
                  </a:cubicBezTo>
                  <a:cubicBezTo>
                    <a:pt x="190" y="291"/>
                    <a:pt x="389" y="318"/>
                    <a:pt x="589" y="318"/>
                  </a:cubicBezTo>
                  <a:cubicBezTo>
                    <a:pt x="767" y="318"/>
                    <a:pt x="946" y="297"/>
                    <a:pt x="1120" y="297"/>
                  </a:cubicBezTo>
                  <a:cubicBezTo>
                    <a:pt x="1551" y="305"/>
                    <a:pt x="1972" y="377"/>
                    <a:pt x="2396" y="377"/>
                  </a:cubicBezTo>
                  <a:cubicBezTo>
                    <a:pt x="2604" y="377"/>
                    <a:pt x="2813" y="360"/>
                    <a:pt x="3025" y="309"/>
                  </a:cubicBezTo>
                  <a:cubicBezTo>
                    <a:pt x="3096" y="237"/>
                    <a:pt x="3192" y="237"/>
                    <a:pt x="3275" y="213"/>
                  </a:cubicBezTo>
                  <a:cubicBezTo>
                    <a:pt x="3287" y="178"/>
                    <a:pt x="3311" y="166"/>
                    <a:pt x="3323" y="130"/>
                  </a:cubicBezTo>
                  <a:cubicBezTo>
                    <a:pt x="3041" y="28"/>
                    <a:pt x="2750"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35"/>
            <p:cNvSpPr/>
            <p:nvPr/>
          </p:nvSpPr>
          <p:spPr>
            <a:xfrm>
              <a:off x="5924825" y="3936775"/>
              <a:ext cx="78925" cy="11625"/>
            </a:xfrm>
            <a:custGeom>
              <a:avLst/>
              <a:gdLst/>
              <a:ahLst/>
              <a:cxnLst/>
              <a:rect l="l" t="t" r="r" b="b"/>
              <a:pathLst>
                <a:path w="3157" h="465" extrusionOk="0">
                  <a:moveTo>
                    <a:pt x="174" y="0"/>
                  </a:moveTo>
                  <a:cubicBezTo>
                    <a:pt x="153" y="0"/>
                    <a:pt x="132" y="6"/>
                    <a:pt x="108" y="18"/>
                  </a:cubicBezTo>
                  <a:cubicBezTo>
                    <a:pt x="1" y="102"/>
                    <a:pt x="13" y="197"/>
                    <a:pt x="120" y="280"/>
                  </a:cubicBezTo>
                  <a:cubicBezTo>
                    <a:pt x="729" y="400"/>
                    <a:pt x="1350" y="465"/>
                    <a:pt x="1970" y="465"/>
                  </a:cubicBezTo>
                  <a:cubicBezTo>
                    <a:pt x="2211" y="465"/>
                    <a:pt x="2452" y="455"/>
                    <a:pt x="2692" y="435"/>
                  </a:cubicBezTo>
                  <a:cubicBezTo>
                    <a:pt x="2747" y="357"/>
                    <a:pt x="2829" y="355"/>
                    <a:pt x="2911" y="355"/>
                  </a:cubicBezTo>
                  <a:cubicBezTo>
                    <a:pt x="2917" y="355"/>
                    <a:pt x="2923" y="355"/>
                    <a:pt x="2928" y="355"/>
                  </a:cubicBezTo>
                  <a:cubicBezTo>
                    <a:pt x="3016" y="355"/>
                    <a:pt x="3102" y="352"/>
                    <a:pt x="3156" y="256"/>
                  </a:cubicBezTo>
                  <a:cubicBezTo>
                    <a:pt x="3049" y="169"/>
                    <a:pt x="2910" y="161"/>
                    <a:pt x="2772" y="161"/>
                  </a:cubicBezTo>
                  <a:cubicBezTo>
                    <a:pt x="2741" y="161"/>
                    <a:pt x="2710" y="161"/>
                    <a:pt x="2680" y="161"/>
                  </a:cubicBezTo>
                  <a:cubicBezTo>
                    <a:pt x="2251" y="149"/>
                    <a:pt x="1834" y="149"/>
                    <a:pt x="1406" y="137"/>
                  </a:cubicBezTo>
                  <a:cubicBezTo>
                    <a:pt x="1277" y="81"/>
                    <a:pt x="1144" y="67"/>
                    <a:pt x="1010" y="67"/>
                  </a:cubicBezTo>
                  <a:cubicBezTo>
                    <a:pt x="876" y="67"/>
                    <a:pt x="741" y="81"/>
                    <a:pt x="608" y="81"/>
                  </a:cubicBezTo>
                  <a:cubicBezTo>
                    <a:pt x="482" y="81"/>
                    <a:pt x="358" y="68"/>
                    <a:pt x="239" y="18"/>
                  </a:cubicBezTo>
                  <a:cubicBezTo>
                    <a:pt x="215" y="6"/>
                    <a:pt x="194" y="0"/>
                    <a:pt x="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35"/>
            <p:cNvSpPr/>
            <p:nvPr/>
          </p:nvSpPr>
          <p:spPr>
            <a:xfrm>
              <a:off x="6152550" y="3936325"/>
              <a:ext cx="69975" cy="10400"/>
            </a:xfrm>
            <a:custGeom>
              <a:avLst/>
              <a:gdLst/>
              <a:ahLst/>
              <a:cxnLst/>
              <a:rect l="l" t="t" r="r" b="b"/>
              <a:pathLst>
                <a:path w="2799" h="416" extrusionOk="0">
                  <a:moveTo>
                    <a:pt x="881" y="1"/>
                  </a:moveTo>
                  <a:cubicBezTo>
                    <a:pt x="832" y="80"/>
                    <a:pt x="774" y="106"/>
                    <a:pt x="709" y="106"/>
                  </a:cubicBezTo>
                  <a:cubicBezTo>
                    <a:pt x="648" y="106"/>
                    <a:pt x="581" y="83"/>
                    <a:pt x="512" y="60"/>
                  </a:cubicBezTo>
                  <a:cubicBezTo>
                    <a:pt x="439" y="36"/>
                    <a:pt x="365" y="19"/>
                    <a:pt x="293" y="19"/>
                  </a:cubicBezTo>
                  <a:cubicBezTo>
                    <a:pt x="190" y="19"/>
                    <a:pt x="91" y="53"/>
                    <a:pt x="0" y="143"/>
                  </a:cubicBezTo>
                  <a:cubicBezTo>
                    <a:pt x="174" y="222"/>
                    <a:pt x="323" y="415"/>
                    <a:pt x="521" y="415"/>
                  </a:cubicBezTo>
                  <a:cubicBezTo>
                    <a:pt x="594" y="415"/>
                    <a:pt x="673" y="389"/>
                    <a:pt x="762" y="322"/>
                  </a:cubicBezTo>
                  <a:cubicBezTo>
                    <a:pt x="770" y="318"/>
                    <a:pt x="780" y="316"/>
                    <a:pt x="790" y="316"/>
                  </a:cubicBezTo>
                  <a:cubicBezTo>
                    <a:pt x="835" y="316"/>
                    <a:pt x="899" y="347"/>
                    <a:pt x="947" y="347"/>
                  </a:cubicBezTo>
                  <a:cubicBezTo>
                    <a:pt x="953" y="347"/>
                    <a:pt x="959" y="347"/>
                    <a:pt x="965" y="346"/>
                  </a:cubicBezTo>
                  <a:cubicBezTo>
                    <a:pt x="1059" y="331"/>
                    <a:pt x="1155" y="325"/>
                    <a:pt x="1250" y="325"/>
                  </a:cubicBezTo>
                  <a:cubicBezTo>
                    <a:pt x="1560" y="325"/>
                    <a:pt x="1873" y="387"/>
                    <a:pt x="2182" y="387"/>
                  </a:cubicBezTo>
                  <a:cubicBezTo>
                    <a:pt x="2373" y="387"/>
                    <a:pt x="2563" y="363"/>
                    <a:pt x="2751" y="286"/>
                  </a:cubicBezTo>
                  <a:cubicBezTo>
                    <a:pt x="2798" y="227"/>
                    <a:pt x="2786" y="179"/>
                    <a:pt x="2715" y="167"/>
                  </a:cubicBezTo>
                  <a:cubicBezTo>
                    <a:pt x="2096" y="167"/>
                    <a:pt x="1488" y="72"/>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35"/>
            <p:cNvSpPr/>
            <p:nvPr/>
          </p:nvSpPr>
          <p:spPr>
            <a:xfrm>
              <a:off x="6066225" y="3943775"/>
              <a:ext cx="62825" cy="13125"/>
            </a:xfrm>
            <a:custGeom>
              <a:avLst/>
              <a:gdLst/>
              <a:ahLst/>
              <a:cxnLst/>
              <a:rect l="l" t="t" r="r" b="b"/>
              <a:pathLst>
                <a:path w="2513" h="525" extrusionOk="0">
                  <a:moveTo>
                    <a:pt x="477" y="0"/>
                  </a:moveTo>
                  <a:cubicBezTo>
                    <a:pt x="393" y="72"/>
                    <a:pt x="250" y="60"/>
                    <a:pt x="155" y="72"/>
                  </a:cubicBezTo>
                  <a:cubicBezTo>
                    <a:pt x="60" y="119"/>
                    <a:pt x="12" y="191"/>
                    <a:pt x="0" y="286"/>
                  </a:cubicBezTo>
                  <a:cubicBezTo>
                    <a:pt x="155" y="399"/>
                    <a:pt x="328" y="420"/>
                    <a:pt x="503" y="420"/>
                  </a:cubicBezTo>
                  <a:cubicBezTo>
                    <a:pt x="606" y="420"/>
                    <a:pt x="709" y="413"/>
                    <a:pt x="811" y="413"/>
                  </a:cubicBezTo>
                  <a:cubicBezTo>
                    <a:pt x="883" y="413"/>
                    <a:pt x="955" y="416"/>
                    <a:pt x="1024" y="429"/>
                  </a:cubicBezTo>
                  <a:cubicBezTo>
                    <a:pt x="1175" y="476"/>
                    <a:pt x="1327" y="486"/>
                    <a:pt x="1480" y="486"/>
                  </a:cubicBezTo>
                  <a:cubicBezTo>
                    <a:pt x="1606" y="486"/>
                    <a:pt x="1733" y="479"/>
                    <a:pt x="1859" y="479"/>
                  </a:cubicBezTo>
                  <a:cubicBezTo>
                    <a:pt x="1931" y="479"/>
                    <a:pt x="2002" y="481"/>
                    <a:pt x="2072" y="488"/>
                  </a:cubicBezTo>
                  <a:cubicBezTo>
                    <a:pt x="2203" y="465"/>
                    <a:pt x="2382" y="524"/>
                    <a:pt x="2489" y="369"/>
                  </a:cubicBezTo>
                  <a:cubicBezTo>
                    <a:pt x="2513" y="226"/>
                    <a:pt x="2417" y="179"/>
                    <a:pt x="2310" y="131"/>
                  </a:cubicBezTo>
                  <a:cubicBezTo>
                    <a:pt x="2310" y="119"/>
                    <a:pt x="2298" y="107"/>
                    <a:pt x="2263" y="96"/>
                  </a:cubicBezTo>
                  <a:cubicBezTo>
                    <a:pt x="2253" y="86"/>
                    <a:pt x="2241" y="80"/>
                    <a:pt x="2229" y="80"/>
                  </a:cubicBezTo>
                  <a:cubicBezTo>
                    <a:pt x="2211" y="80"/>
                    <a:pt x="2193" y="91"/>
                    <a:pt x="2179" y="119"/>
                  </a:cubicBezTo>
                  <a:lnTo>
                    <a:pt x="1893" y="119"/>
                  </a:lnTo>
                  <a:cubicBezTo>
                    <a:pt x="1893" y="107"/>
                    <a:pt x="1882" y="107"/>
                    <a:pt x="1846" y="96"/>
                  </a:cubicBezTo>
                  <a:cubicBezTo>
                    <a:pt x="1839" y="89"/>
                    <a:pt x="1832" y="86"/>
                    <a:pt x="1824" y="86"/>
                  </a:cubicBezTo>
                  <a:cubicBezTo>
                    <a:pt x="1803" y="86"/>
                    <a:pt x="1780" y="105"/>
                    <a:pt x="1763" y="131"/>
                  </a:cubicBezTo>
                  <a:cubicBezTo>
                    <a:pt x="1707" y="174"/>
                    <a:pt x="1655" y="198"/>
                    <a:pt x="1604" y="198"/>
                  </a:cubicBezTo>
                  <a:cubicBezTo>
                    <a:pt x="1557" y="198"/>
                    <a:pt x="1511" y="177"/>
                    <a:pt x="1465" y="131"/>
                  </a:cubicBezTo>
                  <a:cubicBezTo>
                    <a:pt x="1371" y="70"/>
                    <a:pt x="1271" y="55"/>
                    <a:pt x="1169" y="55"/>
                  </a:cubicBezTo>
                  <a:cubicBezTo>
                    <a:pt x="1072" y="55"/>
                    <a:pt x="972" y="69"/>
                    <a:pt x="874" y="69"/>
                  </a:cubicBezTo>
                  <a:cubicBezTo>
                    <a:pt x="775" y="69"/>
                    <a:pt x="678" y="55"/>
                    <a:pt x="584" y="0"/>
                  </a:cubicBezTo>
                  <a:cubicBezTo>
                    <a:pt x="566" y="6"/>
                    <a:pt x="548" y="9"/>
                    <a:pt x="530" y="9"/>
                  </a:cubicBezTo>
                  <a:cubicBezTo>
                    <a:pt x="512" y="9"/>
                    <a:pt x="494" y="6"/>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35"/>
            <p:cNvSpPr/>
            <p:nvPr/>
          </p:nvSpPr>
          <p:spPr>
            <a:xfrm>
              <a:off x="5898350" y="3915500"/>
              <a:ext cx="62525" cy="13425"/>
            </a:xfrm>
            <a:custGeom>
              <a:avLst/>
              <a:gdLst/>
              <a:ahLst/>
              <a:cxnLst/>
              <a:rect l="l" t="t" r="r" b="b"/>
              <a:pathLst>
                <a:path w="2501" h="537" extrusionOk="0">
                  <a:moveTo>
                    <a:pt x="0" y="0"/>
                  </a:moveTo>
                  <a:lnTo>
                    <a:pt x="0" y="72"/>
                  </a:lnTo>
                  <a:cubicBezTo>
                    <a:pt x="36" y="155"/>
                    <a:pt x="84" y="214"/>
                    <a:pt x="143" y="250"/>
                  </a:cubicBezTo>
                  <a:cubicBezTo>
                    <a:pt x="226" y="298"/>
                    <a:pt x="334" y="345"/>
                    <a:pt x="417" y="393"/>
                  </a:cubicBezTo>
                  <a:cubicBezTo>
                    <a:pt x="474" y="389"/>
                    <a:pt x="530" y="387"/>
                    <a:pt x="586" y="387"/>
                  </a:cubicBezTo>
                  <a:cubicBezTo>
                    <a:pt x="1086" y="387"/>
                    <a:pt x="1568" y="537"/>
                    <a:pt x="2060" y="537"/>
                  </a:cubicBezTo>
                  <a:cubicBezTo>
                    <a:pt x="2139" y="537"/>
                    <a:pt x="2218" y="533"/>
                    <a:pt x="2298" y="524"/>
                  </a:cubicBezTo>
                  <a:cubicBezTo>
                    <a:pt x="2358" y="476"/>
                    <a:pt x="2441" y="465"/>
                    <a:pt x="2489" y="393"/>
                  </a:cubicBezTo>
                  <a:cubicBezTo>
                    <a:pt x="2501" y="334"/>
                    <a:pt x="2489" y="298"/>
                    <a:pt x="2429" y="274"/>
                  </a:cubicBezTo>
                  <a:cubicBezTo>
                    <a:pt x="2346" y="274"/>
                    <a:pt x="2239" y="286"/>
                    <a:pt x="2143" y="286"/>
                  </a:cubicBezTo>
                  <a:cubicBezTo>
                    <a:pt x="2076" y="319"/>
                    <a:pt x="2007" y="340"/>
                    <a:pt x="1937" y="340"/>
                  </a:cubicBezTo>
                  <a:cubicBezTo>
                    <a:pt x="1858" y="340"/>
                    <a:pt x="1779" y="314"/>
                    <a:pt x="1703" y="250"/>
                  </a:cubicBezTo>
                  <a:cubicBezTo>
                    <a:pt x="1673" y="244"/>
                    <a:pt x="1646" y="241"/>
                    <a:pt x="1621" y="241"/>
                  </a:cubicBezTo>
                  <a:cubicBezTo>
                    <a:pt x="1596" y="241"/>
                    <a:pt x="1572" y="244"/>
                    <a:pt x="1548" y="250"/>
                  </a:cubicBezTo>
                  <a:cubicBezTo>
                    <a:pt x="1548" y="262"/>
                    <a:pt x="1536" y="286"/>
                    <a:pt x="1512" y="298"/>
                  </a:cubicBezTo>
                  <a:cubicBezTo>
                    <a:pt x="1503" y="301"/>
                    <a:pt x="1495" y="302"/>
                    <a:pt x="1487" y="302"/>
                  </a:cubicBezTo>
                  <a:cubicBezTo>
                    <a:pt x="1464" y="302"/>
                    <a:pt x="1444" y="289"/>
                    <a:pt x="1417" y="262"/>
                  </a:cubicBezTo>
                  <a:cubicBezTo>
                    <a:pt x="977" y="72"/>
                    <a:pt x="477" y="6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35"/>
            <p:cNvSpPr/>
            <p:nvPr/>
          </p:nvSpPr>
          <p:spPr>
            <a:xfrm>
              <a:off x="6075450" y="3994075"/>
              <a:ext cx="47350" cy="11075"/>
            </a:xfrm>
            <a:custGeom>
              <a:avLst/>
              <a:gdLst/>
              <a:ahLst/>
              <a:cxnLst/>
              <a:rect l="l" t="t" r="r" b="b"/>
              <a:pathLst>
                <a:path w="1894" h="443" extrusionOk="0">
                  <a:moveTo>
                    <a:pt x="84" y="0"/>
                  </a:moveTo>
                  <a:lnTo>
                    <a:pt x="84" y="0"/>
                  </a:lnTo>
                  <a:cubicBezTo>
                    <a:pt x="0" y="143"/>
                    <a:pt x="155" y="191"/>
                    <a:pt x="227" y="262"/>
                  </a:cubicBezTo>
                  <a:cubicBezTo>
                    <a:pt x="469" y="403"/>
                    <a:pt x="720" y="443"/>
                    <a:pt x="972" y="443"/>
                  </a:cubicBezTo>
                  <a:cubicBezTo>
                    <a:pt x="1252" y="443"/>
                    <a:pt x="1534" y="394"/>
                    <a:pt x="1810" y="381"/>
                  </a:cubicBezTo>
                  <a:cubicBezTo>
                    <a:pt x="1894" y="381"/>
                    <a:pt x="1834" y="239"/>
                    <a:pt x="1810" y="143"/>
                  </a:cubicBezTo>
                  <a:cubicBezTo>
                    <a:pt x="1239" y="84"/>
                    <a:pt x="655" y="4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35"/>
            <p:cNvSpPr/>
            <p:nvPr/>
          </p:nvSpPr>
          <p:spPr>
            <a:xfrm>
              <a:off x="5977225" y="3987150"/>
              <a:ext cx="63125" cy="10225"/>
            </a:xfrm>
            <a:custGeom>
              <a:avLst/>
              <a:gdLst/>
              <a:ahLst/>
              <a:cxnLst/>
              <a:rect l="l" t="t" r="r" b="b"/>
              <a:pathLst>
                <a:path w="2525" h="409" extrusionOk="0">
                  <a:moveTo>
                    <a:pt x="486" y="0"/>
                  </a:moveTo>
                  <a:cubicBezTo>
                    <a:pt x="471" y="0"/>
                    <a:pt x="456" y="1"/>
                    <a:pt x="441" y="4"/>
                  </a:cubicBezTo>
                  <a:cubicBezTo>
                    <a:pt x="334" y="170"/>
                    <a:pt x="108" y="111"/>
                    <a:pt x="0" y="277"/>
                  </a:cubicBezTo>
                  <a:cubicBezTo>
                    <a:pt x="108" y="396"/>
                    <a:pt x="239" y="408"/>
                    <a:pt x="393" y="408"/>
                  </a:cubicBezTo>
                  <a:lnTo>
                    <a:pt x="2441" y="408"/>
                  </a:lnTo>
                  <a:cubicBezTo>
                    <a:pt x="2525" y="349"/>
                    <a:pt x="2525" y="301"/>
                    <a:pt x="2429" y="266"/>
                  </a:cubicBezTo>
                  <a:cubicBezTo>
                    <a:pt x="2191" y="177"/>
                    <a:pt x="1939" y="128"/>
                    <a:pt x="1684" y="128"/>
                  </a:cubicBezTo>
                  <a:cubicBezTo>
                    <a:pt x="1596" y="128"/>
                    <a:pt x="1506" y="134"/>
                    <a:pt x="1417" y="146"/>
                  </a:cubicBezTo>
                  <a:cubicBezTo>
                    <a:pt x="1328" y="188"/>
                    <a:pt x="1236" y="209"/>
                    <a:pt x="1143" y="209"/>
                  </a:cubicBezTo>
                  <a:cubicBezTo>
                    <a:pt x="1051" y="209"/>
                    <a:pt x="959" y="188"/>
                    <a:pt x="870" y="146"/>
                  </a:cubicBezTo>
                  <a:cubicBezTo>
                    <a:pt x="751" y="93"/>
                    <a:pt x="623" y="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35"/>
            <p:cNvSpPr/>
            <p:nvPr/>
          </p:nvSpPr>
          <p:spPr>
            <a:xfrm>
              <a:off x="6220700" y="3924725"/>
              <a:ext cx="28300" cy="19125"/>
            </a:xfrm>
            <a:custGeom>
              <a:avLst/>
              <a:gdLst/>
              <a:ahLst/>
              <a:cxnLst/>
              <a:rect l="l" t="t" r="r" b="b"/>
              <a:pathLst>
                <a:path w="1132" h="765" extrusionOk="0">
                  <a:moveTo>
                    <a:pt x="48" y="0"/>
                  </a:moveTo>
                  <a:cubicBezTo>
                    <a:pt x="84" y="60"/>
                    <a:pt x="120" y="119"/>
                    <a:pt x="167" y="167"/>
                  </a:cubicBezTo>
                  <a:cubicBezTo>
                    <a:pt x="465" y="524"/>
                    <a:pt x="465" y="524"/>
                    <a:pt x="1" y="631"/>
                  </a:cubicBezTo>
                  <a:cubicBezTo>
                    <a:pt x="13" y="679"/>
                    <a:pt x="25" y="703"/>
                    <a:pt x="48" y="750"/>
                  </a:cubicBezTo>
                  <a:cubicBezTo>
                    <a:pt x="172" y="757"/>
                    <a:pt x="304" y="764"/>
                    <a:pt x="439" y="764"/>
                  </a:cubicBezTo>
                  <a:cubicBezTo>
                    <a:pt x="538" y="764"/>
                    <a:pt x="638" y="760"/>
                    <a:pt x="739" y="750"/>
                  </a:cubicBezTo>
                  <a:cubicBezTo>
                    <a:pt x="894" y="750"/>
                    <a:pt x="1037" y="738"/>
                    <a:pt x="1084" y="572"/>
                  </a:cubicBezTo>
                  <a:cubicBezTo>
                    <a:pt x="1132" y="381"/>
                    <a:pt x="1013" y="250"/>
                    <a:pt x="846" y="191"/>
                  </a:cubicBezTo>
                  <a:cubicBezTo>
                    <a:pt x="596" y="119"/>
                    <a:pt x="310" y="6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35"/>
            <p:cNvSpPr/>
            <p:nvPr/>
          </p:nvSpPr>
          <p:spPr>
            <a:xfrm>
              <a:off x="5789700" y="3977250"/>
              <a:ext cx="48250" cy="10375"/>
            </a:xfrm>
            <a:custGeom>
              <a:avLst/>
              <a:gdLst/>
              <a:ahLst/>
              <a:cxnLst/>
              <a:rect l="l" t="t" r="r" b="b"/>
              <a:pathLst>
                <a:path w="1930" h="415" extrusionOk="0">
                  <a:moveTo>
                    <a:pt x="328" y="1"/>
                  </a:moveTo>
                  <a:cubicBezTo>
                    <a:pt x="222" y="1"/>
                    <a:pt x="114" y="9"/>
                    <a:pt x="0" y="30"/>
                  </a:cubicBezTo>
                  <a:cubicBezTo>
                    <a:pt x="497" y="289"/>
                    <a:pt x="927" y="414"/>
                    <a:pt x="1354" y="414"/>
                  </a:cubicBezTo>
                  <a:cubicBezTo>
                    <a:pt x="1438" y="414"/>
                    <a:pt x="1523" y="409"/>
                    <a:pt x="1608" y="400"/>
                  </a:cubicBezTo>
                  <a:lnTo>
                    <a:pt x="1655" y="340"/>
                  </a:lnTo>
                  <a:cubicBezTo>
                    <a:pt x="1727" y="269"/>
                    <a:pt x="1870" y="328"/>
                    <a:pt x="1929" y="221"/>
                  </a:cubicBezTo>
                  <a:cubicBezTo>
                    <a:pt x="1882" y="185"/>
                    <a:pt x="1822" y="138"/>
                    <a:pt x="1775" y="90"/>
                  </a:cubicBezTo>
                  <a:cubicBezTo>
                    <a:pt x="1669" y="123"/>
                    <a:pt x="1564" y="135"/>
                    <a:pt x="1458" y="135"/>
                  </a:cubicBezTo>
                  <a:cubicBezTo>
                    <a:pt x="1109" y="135"/>
                    <a:pt x="747" y="1"/>
                    <a:pt x="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35"/>
            <p:cNvSpPr/>
            <p:nvPr/>
          </p:nvSpPr>
          <p:spPr>
            <a:xfrm>
              <a:off x="6119500" y="3948600"/>
              <a:ext cx="56575" cy="13425"/>
            </a:xfrm>
            <a:custGeom>
              <a:avLst/>
              <a:gdLst/>
              <a:ahLst/>
              <a:cxnLst/>
              <a:rect l="l" t="t" r="r" b="b"/>
              <a:pathLst>
                <a:path w="2263" h="537" extrusionOk="0">
                  <a:moveTo>
                    <a:pt x="556" y="1"/>
                  </a:moveTo>
                  <a:cubicBezTo>
                    <a:pt x="486" y="1"/>
                    <a:pt x="417" y="28"/>
                    <a:pt x="346" y="81"/>
                  </a:cubicBezTo>
                  <a:cubicBezTo>
                    <a:pt x="286" y="224"/>
                    <a:pt x="143" y="224"/>
                    <a:pt x="24" y="260"/>
                  </a:cubicBezTo>
                  <a:cubicBezTo>
                    <a:pt x="1" y="319"/>
                    <a:pt x="1" y="343"/>
                    <a:pt x="60" y="367"/>
                  </a:cubicBezTo>
                  <a:cubicBezTo>
                    <a:pt x="143" y="367"/>
                    <a:pt x="251" y="391"/>
                    <a:pt x="346" y="391"/>
                  </a:cubicBezTo>
                  <a:cubicBezTo>
                    <a:pt x="503" y="447"/>
                    <a:pt x="665" y="462"/>
                    <a:pt x="830" y="462"/>
                  </a:cubicBezTo>
                  <a:cubicBezTo>
                    <a:pt x="1016" y="462"/>
                    <a:pt x="1206" y="443"/>
                    <a:pt x="1395" y="443"/>
                  </a:cubicBezTo>
                  <a:cubicBezTo>
                    <a:pt x="1570" y="443"/>
                    <a:pt x="1745" y="459"/>
                    <a:pt x="1918" y="522"/>
                  </a:cubicBezTo>
                  <a:cubicBezTo>
                    <a:pt x="1971" y="522"/>
                    <a:pt x="2040" y="537"/>
                    <a:pt x="2098" y="537"/>
                  </a:cubicBezTo>
                  <a:cubicBezTo>
                    <a:pt x="2156" y="537"/>
                    <a:pt x="2203" y="522"/>
                    <a:pt x="2215" y="462"/>
                  </a:cubicBezTo>
                  <a:cubicBezTo>
                    <a:pt x="2263" y="284"/>
                    <a:pt x="2084" y="272"/>
                    <a:pt x="1965" y="236"/>
                  </a:cubicBezTo>
                  <a:lnTo>
                    <a:pt x="1775" y="236"/>
                  </a:lnTo>
                  <a:cubicBezTo>
                    <a:pt x="1775" y="224"/>
                    <a:pt x="1751" y="224"/>
                    <a:pt x="1727" y="212"/>
                  </a:cubicBezTo>
                  <a:cubicBezTo>
                    <a:pt x="1717" y="205"/>
                    <a:pt x="1707" y="202"/>
                    <a:pt x="1698" y="202"/>
                  </a:cubicBezTo>
                  <a:cubicBezTo>
                    <a:pt x="1676" y="202"/>
                    <a:pt x="1657" y="219"/>
                    <a:pt x="1632" y="236"/>
                  </a:cubicBezTo>
                  <a:lnTo>
                    <a:pt x="1489" y="236"/>
                  </a:lnTo>
                  <a:cubicBezTo>
                    <a:pt x="1429" y="188"/>
                    <a:pt x="1382" y="153"/>
                    <a:pt x="1322" y="105"/>
                  </a:cubicBezTo>
                  <a:lnTo>
                    <a:pt x="1203" y="105"/>
                  </a:lnTo>
                  <a:cubicBezTo>
                    <a:pt x="1203" y="105"/>
                    <a:pt x="1191" y="117"/>
                    <a:pt x="1156" y="129"/>
                  </a:cubicBezTo>
                  <a:cubicBezTo>
                    <a:pt x="1120" y="129"/>
                    <a:pt x="1084" y="117"/>
                    <a:pt x="1060" y="93"/>
                  </a:cubicBezTo>
                  <a:lnTo>
                    <a:pt x="917" y="93"/>
                  </a:lnTo>
                  <a:cubicBezTo>
                    <a:pt x="917" y="93"/>
                    <a:pt x="905" y="105"/>
                    <a:pt x="882" y="117"/>
                  </a:cubicBezTo>
                  <a:cubicBezTo>
                    <a:pt x="834" y="117"/>
                    <a:pt x="798" y="105"/>
                    <a:pt x="775" y="81"/>
                  </a:cubicBezTo>
                  <a:cubicBezTo>
                    <a:pt x="697" y="28"/>
                    <a:pt x="626" y="1"/>
                    <a:pt x="5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35"/>
            <p:cNvSpPr/>
            <p:nvPr/>
          </p:nvSpPr>
          <p:spPr>
            <a:xfrm>
              <a:off x="5942700" y="3986925"/>
              <a:ext cx="46525" cy="7450"/>
            </a:xfrm>
            <a:custGeom>
              <a:avLst/>
              <a:gdLst/>
              <a:ahLst/>
              <a:cxnLst/>
              <a:rect l="l" t="t" r="r" b="b"/>
              <a:pathLst>
                <a:path w="1861" h="298" extrusionOk="0">
                  <a:moveTo>
                    <a:pt x="96" y="1"/>
                  </a:moveTo>
                  <a:cubicBezTo>
                    <a:pt x="12" y="84"/>
                    <a:pt x="0" y="179"/>
                    <a:pt x="96" y="275"/>
                  </a:cubicBezTo>
                  <a:cubicBezTo>
                    <a:pt x="393" y="275"/>
                    <a:pt x="667" y="286"/>
                    <a:pt x="953" y="286"/>
                  </a:cubicBezTo>
                  <a:cubicBezTo>
                    <a:pt x="1007" y="246"/>
                    <a:pt x="1057" y="217"/>
                    <a:pt x="1110" y="217"/>
                  </a:cubicBezTo>
                  <a:cubicBezTo>
                    <a:pt x="1151" y="217"/>
                    <a:pt x="1192" y="233"/>
                    <a:pt x="1239" y="275"/>
                  </a:cubicBezTo>
                  <a:cubicBezTo>
                    <a:pt x="1286" y="275"/>
                    <a:pt x="1346" y="286"/>
                    <a:pt x="1381" y="286"/>
                  </a:cubicBezTo>
                  <a:cubicBezTo>
                    <a:pt x="1404" y="270"/>
                    <a:pt x="1432" y="264"/>
                    <a:pt x="1464" y="264"/>
                  </a:cubicBezTo>
                  <a:cubicBezTo>
                    <a:pt x="1539" y="264"/>
                    <a:pt x="1633" y="298"/>
                    <a:pt x="1707" y="298"/>
                  </a:cubicBezTo>
                  <a:cubicBezTo>
                    <a:pt x="1799" y="298"/>
                    <a:pt x="1861" y="246"/>
                    <a:pt x="1822" y="13"/>
                  </a:cubicBezTo>
                  <a:cubicBezTo>
                    <a:pt x="1250" y="1"/>
                    <a:pt x="667"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35"/>
            <p:cNvSpPr/>
            <p:nvPr/>
          </p:nvSpPr>
          <p:spPr>
            <a:xfrm>
              <a:off x="6199875" y="3907750"/>
              <a:ext cx="30375" cy="16100"/>
            </a:xfrm>
            <a:custGeom>
              <a:avLst/>
              <a:gdLst/>
              <a:ahLst/>
              <a:cxnLst/>
              <a:rect l="l" t="t" r="r" b="b"/>
              <a:pathLst>
                <a:path w="1215" h="644" extrusionOk="0">
                  <a:moveTo>
                    <a:pt x="174" y="1"/>
                  </a:moveTo>
                  <a:cubicBezTo>
                    <a:pt x="117" y="1"/>
                    <a:pt x="59" y="5"/>
                    <a:pt x="0" y="13"/>
                  </a:cubicBezTo>
                  <a:cubicBezTo>
                    <a:pt x="0" y="143"/>
                    <a:pt x="12" y="286"/>
                    <a:pt x="12" y="417"/>
                  </a:cubicBezTo>
                  <a:cubicBezTo>
                    <a:pt x="12" y="441"/>
                    <a:pt x="24" y="477"/>
                    <a:pt x="60" y="489"/>
                  </a:cubicBezTo>
                  <a:cubicBezTo>
                    <a:pt x="131" y="548"/>
                    <a:pt x="191" y="596"/>
                    <a:pt x="286" y="620"/>
                  </a:cubicBezTo>
                  <a:cubicBezTo>
                    <a:pt x="310" y="644"/>
                    <a:pt x="346" y="644"/>
                    <a:pt x="369" y="644"/>
                  </a:cubicBezTo>
                  <a:cubicBezTo>
                    <a:pt x="405" y="620"/>
                    <a:pt x="417" y="608"/>
                    <a:pt x="441" y="596"/>
                  </a:cubicBezTo>
                  <a:cubicBezTo>
                    <a:pt x="536" y="596"/>
                    <a:pt x="643" y="584"/>
                    <a:pt x="727" y="584"/>
                  </a:cubicBezTo>
                  <a:cubicBezTo>
                    <a:pt x="798" y="358"/>
                    <a:pt x="1072" y="501"/>
                    <a:pt x="1215" y="322"/>
                  </a:cubicBezTo>
                  <a:cubicBezTo>
                    <a:pt x="885" y="157"/>
                    <a:pt x="54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35"/>
            <p:cNvSpPr/>
            <p:nvPr/>
          </p:nvSpPr>
          <p:spPr>
            <a:xfrm>
              <a:off x="6119500" y="4022350"/>
              <a:ext cx="52125" cy="7925"/>
            </a:xfrm>
            <a:custGeom>
              <a:avLst/>
              <a:gdLst/>
              <a:ahLst/>
              <a:cxnLst/>
              <a:rect l="l" t="t" r="r" b="b"/>
              <a:pathLst>
                <a:path w="2085" h="317" extrusionOk="0">
                  <a:moveTo>
                    <a:pt x="1370" y="1"/>
                  </a:moveTo>
                  <a:cubicBezTo>
                    <a:pt x="1025" y="12"/>
                    <a:pt x="703" y="12"/>
                    <a:pt x="358" y="12"/>
                  </a:cubicBezTo>
                  <a:cubicBezTo>
                    <a:pt x="227" y="12"/>
                    <a:pt x="120" y="48"/>
                    <a:pt x="24" y="143"/>
                  </a:cubicBezTo>
                  <a:cubicBezTo>
                    <a:pt x="1" y="203"/>
                    <a:pt x="13" y="262"/>
                    <a:pt x="72" y="298"/>
                  </a:cubicBezTo>
                  <a:cubicBezTo>
                    <a:pt x="203" y="298"/>
                    <a:pt x="358" y="310"/>
                    <a:pt x="489" y="310"/>
                  </a:cubicBezTo>
                  <a:cubicBezTo>
                    <a:pt x="613" y="240"/>
                    <a:pt x="742" y="186"/>
                    <a:pt x="876" y="186"/>
                  </a:cubicBezTo>
                  <a:cubicBezTo>
                    <a:pt x="948" y="186"/>
                    <a:pt x="1021" y="201"/>
                    <a:pt x="1096" y="239"/>
                  </a:cubicBezTo>
                  <a:cubicBezTo>
                    <a:pt x="1225" y="297"/>
                    <a:pt x="1369" y="316"/>
                    <a:pt x="1513" y="316"/>
                  </a:cubicBezTo>
                  <a:cubicBezTo>
                    <a:pt x="1634" y="316"/>
                    <a:pt x="1756" y="303"/>
                    <a:pt x="1870" y="286"/>
                  </a:cubicBezTo>
                  <a:cubicBezTo>
                    <a:pt x="2084" y="239"/>
                    <a:pt x="1929" y="108"/>
                    <a:pt x="1906" y="12"/>
                  </a:cubicBezTo>
                  <a:lnTo>
                    <a:pt x="1667" y="12"/>
                  </a:lnTo>
                  <a:cubicBezTo>
                    <a:pt x="1610" y="44"/>
                    <a:pt x="1553" y="69"/>
                    <a:pt x="1499" y="69"/>
                  </a:cubicBezTo>
                  <a:cubicBezTo>
                    <a:pt x="1453" y="69"/>
                    <a:pt x="1409" y="50"/>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35"/>
            <p:cNvSpPr/>
            <p:nvPr/>
          </p:nvSpPr>
          <p:spPr>
            <a:xfrm>
              <a:off x="5912325" y="3985750"/>
              <a:ext cx="32775" cy="7575"/>
            </a:xfrm>
            <a:custGeom>
              <a:avLst/>
              <a:gdLst/>
              <a:ahLst/>
              <a:cxnLst/>
              <a:rect l="l" t="t" r="r" b="b"/>
              <a:pathLst>
                <a:path w="1311" h="303" extrusionOk="0">
                  <a:moveTo>
                    <a:pt x="25" y="0"/>
                  </a:moveTo>
                  <a:lnTo>
                    <a:pt x="1" y="60"/>
                  </a:lnTo>
                  <a:cubicBezTo>
                    <a:pt x="1" y="95"/>
                    <a:pt x="13" y="119"/>
                    <a:pt x="13" y="155"/>
                  </a:cubicBezTo>
                  <a:cubicBezTo>
                    <a:pt x="242" y="279"/>
                    <a:pt x="478" y="303"/>
                    <a:pt x="718" y="303"/>
                  </a:cubicBezTo>
                  <a:cubicBezTo>
                    <a:pt x="864" y="303"/>
                    <a:pt x="1012" y="294"/>
                    <a:pt x="1160" y="294"/>
                  </a:cubicBezTo>
                  <a:cubicBezTo>
                    <a:pt x="1210" y="294"/>
                    <a:pt x="1260" y="295"/>
                    <a:pt x="1311" y="298"/>
                  </a:cubicBezTo>
                  <a:lnTo>
                    <a:pt x="1311" y="36"/>
                  </a:lnTo>
                  <a:cubicBezTo>
                    <a:pt x="894" y="36"/>
                    <a:pt x="453" y="24"/>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35"/>
            <p:cNvSpPr/>
            <p:nvPr/>
          </p:nvSpPr>
          <p:spPr>
            <a:xfrm>
              <a:off x="6047175" y="3993775"/>
              <a:ext cx="34250" cy="6875"/>
            </a:xfrm>
            <a:custGeom>
              <a:avLst/>
              <a:gdLst/>
              <a:ahLst/>
              <a:cxnLst/>
              <a:rect l="l" t="t" r="r" b="b"/>
              <a:pathLst>
                <a:path w="1370" h="275" extrusionOk="0">
                  <a:moveTo>
                    <a:pt x="96" y="1"/>
                  </a:moveTo>
                  <a:cubicBezTo>
                    <a:pt x="0" y="84"/>
                    <a:pt x="0" y="167"/>
                    <a:pt x="84" y="262"/>
                  </a:cubicBezTo>
                  <a:cubicBezTo>
                    <a:pt x="512" y="262"/>
                    <a:pt x="941" y="274"/>
                    <a:pt x="1370" y="274"/>
                  </a:cubicBezTo>
                  <a:cubicBezTo>
                    <a:pt x="1334" y="191"/>
                    <a:pt x="1274" y="96"/>
                    <a:pt x="1227" y="12"/>
                  </a:cubicBezTo>
                  <a:cubicBezTo>
                    <a:pt x="834" y="12"/>
                    <a:pt x="465"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35"/>
            <p:cNvSpPr/>
            <p:nvPr/>
          </p:nvSpPr>
          <p:spPr>
            <a:xfrm>
              <a:off x="5998050" y="3942800"/>
              <a:ext cx="38725" cy="7675"/>
            </a:xfrm>
            <a:custGeom>
              <a:avLst/>
              <a:gdLst/>
              <a:ahLst/>
              <a:cxnLst/>
              <a:rect l="l" t="t" r="r" b="b"/>
              <a:pathLst>
                <a:path w="1549" h="307" extrusionOk="0">
                  <a:moveTo>
                    <a:pt x="1158" y="0"/>
                  </a:moveTo>
                  <a:cubicBezTo>
                    <a:pt x="1003" y="0"/>
                    <a:pt x="848" y="31"/>
                    <a:pt x="699" y="31"/>
                  </a:cubicBezTo>
                  <a:cubicBezTo>
                    <a:pt x="673" y="31"/>
                    <a:pt x="646" y="30"/>
                    <a:pt x="620" y="27"/>
                  </a:cubicBezTo>
                  <a:cubicBezTo>
                    <a:pt x="554" y="94"/>
                    <a:pt x="474" y="106"/>
                    <a:pt x="392" y="106"/>
                  </a:cubicBezTo>
                  <a:cubicBezTo>
                    <a:pt x="345" y="106"/>
                    <a:pt x="296" y="102"/>
                    <a:pt x="249" y="102"/>
                  </a:cubicBezTo>
                  <a:cubicBezTo>
                    <a:pt x="158" y="102"/>
                    <a:pt x="70" y="117"/>
                    <a:pt x="1" y="206"/>
                  </a:cubicBezTo>
                  <a:cubicBezTo>
                    <a:pt x="275" y="258"/>
                    <a:pt x="545" y="307"/>
                    <a:pt x="814" y="307"/>
                  </a:cubicBezTo>
                  <a:cubicBezTo>
                    <a:pt x="1036" y="307"/>
                    <a:pt x="1257" y="274"/>
                    <a:pt x="1477" y="182"/>
                  </a:cubicBezTo>
                  <a:cubicBezTo>
                    <a:pt x="1549" y="146"/>
                    <a:pt x="1549" y="111"/>
                    <a:pt x="1477" y="63"/>
                  </a:cubicBezTo>
                  <a:cubicBezTo>
                    <a:pt x="1372" y="15"/>
                    <a:pt x="1265" y="0"/>
                    <a:pt x="1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35"/>
            <p:cNvSpPr/>
            <p:nvPr/>
          </p:nvSpPr>
          <p:spPr>
            <a:xfrm>
              <a:off x="6088550" y="3936025"/>
              <a:ext cx="57775" cy="4225"/>
            </a:xfrm>
            <a:custGeom>
              <a:avLst/>
              <a:gdLst/>
              <a:ahLst/>
              <a:cxnLst/>
              <a:rect l="l" t="t" r="r" b="b"/>
              <a:pathLst>
                <a:path w="2311" h="169" extrusionOk="0">
                  <a:moveTo>
                    <a:pt x="0" y="1"/>
                  </a:moveTo>
                  <a:lnTo>
                    <a:pt x="0" y="1"/>
                  </a:lnTo>
                  <a:cubicBezTo>
                    <a:pt x="105" y="153"/>
                    <a:pt x="256" y="168"/>
                    <a:pt x="391" y="168"/>
                  </a:cubicBezTo>
                  <a:cubicBezTo>
                    <a:pt x="425" y="168"/>
                    <a:pt x="458" y="167"/>
                    <a:pt x="489" y="167"/>
                  </a:cubicBezTo>
                  <a:cubicBezTo>
                    <a:pt x="1108" y="167"/>
                    <a:pt x="1703" y="144"/>
                    <a:pt x="2310" y="144"/>
                  </a:cubicBezTo>
                  <a:cubicBezTo>
                    <a:pt x="2221" y="36"/>
                    <a:pt x="2098" y="23"/>
                    <a:pt x="1972" y="23"/>
                  </a:cubicBezTo>
                  <a:cubicBezTo>
                    <a:pt x="1930" y="23"/>
                    <a:pt x="1887" y="25"/>
                    <a:pt x="1846" y="25"/>
                  </a:cubicBezTo>
                  <a:cubicBezTo>
                    <a:pt x="1239" y="13"/>
                    <a:pt x="608"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35"/>
            <p:cNvSpPr/>
            <p:nvPr/>
          </p:nvSpPr>
          <p:spPr>
            <a:xfrm>
              <a:off x="6043600" y="3943475"/>
              <a:ext cx="28300" cy="7750"/>
            </a:xfrm>
            <a:custGeom>
              <a:avLst/>
              <a:gdLst/>
              <a:ahLst/>
              <a:cxnLst/>
              <a:rect l="l" t="t" r="r" b="b"/>
              <a:pathLst>
                <a:path w="1132" h="310" extrusionOk="0">
                  <a:moveTo>
                    <a:pt x="953" y="0"/>
                  </a:moveTo>
                  <a:cubicBezTo>
                    <a:pt x="831" y="26"/>
                    <a:pt x="707" y="34"/>
                    <a:pt x="583" y="34"/>
                  </a:cubicBezTo>
                  <a:cubicBezTo>
                    <a:pt x="416" y="34"/>
                    <a:pt x="248" y="19"/>
                    <a:pt x="84" y="12"/>
                  </a:cubicBezTo>
                  <a:cubicBezTo>
                    <a:pt x="1" y="96"/>
                    <a:pt x="1" y="191"/>
                    <a:pt x="84" y="286"/>
                  </a:cubicBezTo>
                  <a:cubicBezTo>
                    <a:pt x="358" y="298"/>
                    <a:pt x="643" y="298"/>
                    <a:pt x="917" y="310"/>
                  </a:cubicBezTo>
                  <a:cubicBezTo>
                    <a:pt x="977" y="238"/>
                    <a:pt x="1036" y="179"/>
                    <a:pt x="1096" y="119"/>
                  </a:cubicBezTo>
                  <a:cubicBezTo>
                    <a:pt x="1132" y="60"/>
                    <a:pt x="1120" y="24"/>
                    <a:pt x="1060" y="12"/>
                  </a:cubicBezTo>
                  <a:cubicBezTo>
                    <a:pt x="1045" y="17"/>
                    <a:pt x="1029" y="20"/>
                    <a:pt x="1012" y="20"/>
                  </a:cubicBezTo>
                  <a:cubicBezTo>
                    <a:pt x="989" y="20"/>
                    <a:pt x="967" y="14"/>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35"/>
            <p:cNvSpPr/>
            <p:nvPr/>
          </p:nvSpPr>
          <p:spPr>
            <a:xfrm>
              <a:off x="6152550" y="3828875"/>
              <a:ext cx="18175" cy="10675"/>
            </a:xfrm>
            <a:custGeom>
              <a:avLst/>
              <a:gdLst/>
              <a:ahLst/>
              <a:cxnLst/>
              <a:rect l="l" t="t" r="r" b="b"/>
              <a:pathLst>
                <a:path w="727" h="427" extrusionOk="0">
                  <a:moveTo>
                    <a:pt x="167" y="0"/>
                  </a:moveTo>
                  <a:cubicBezTo>
                    <a:pt x="107" y="48"/>
                    <a:pt x="12" y="60"/>
                    <a:pt x="0" y="167"/>
                  </a:cubicBezTo>
                  <a:cubicBezTo>
                    <a:pt x="213" y="337"/>
                    <a:pt x="357" y="427"/>
                    <a:pt x="462" y="427"/>
                  </a:cubicBezTo>
                  <a:cubicBezTo>
                    <a:pt x="591" y="427"/>
                    <a:pt x="661" y="290"/>
                    <a:pt x="726" y="0"/>
                  </a:cubicBezTo>
                  <a:lnTo>
                    <a:pt x="596" y="0"/>
                  </a:lnTo>
                  <a:cubicBezTo>
                    <a:pt x="545" y="80"/>
                    <a:pt x="495" y="107"/>
                    <a:pt x="445" y="107"/>
                  </a:cubicBezTo>
                  <a:cubicBezTo>
                    <a:pt x="352" y="107"/>
                    <a:pt x="260" y="16"/>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35"/>
            <p:cNvSpPr/>
            <p:nvPr/>
          </p:nvSpPr>
          <p:spPr>
            <a:xfrm>
              <a:off x="6148075" y="3804175"/>
              <a:ext cx="23250" cy="10675"/>
            </a:xfrm>
            <a:custGeom>
              <a:avLst/>
              <a:gdLst/>
              <a:ahLst/>
              <a:cxnLst/>
              <a:rect l="l" t="t" r="r" b="b"/>
              <a:pathLst>
                <a:path w="930" h="427" extrusionOk="0">
                  <a:moveTo>
                    <a:pt x="227" y="0"/>
                  </a:moveTo>
                  <a:cubicBezTo>
                    <a:pt x="155" y="48"/>
                    <a:pt x="60" y="84"/>
                    <a:pt x="13" y="155"/>
                  </a:cubicBezTo>
                  <a:cubicBezTo>
                    <a:pt x="1" y="215"/>
                    <a:pt x="13" y="262"/>
                    <a:pt x="72" y="286"/>
                  </a:cubicBezTo>
                  <a:cubicBezTo>
                    <a:pt x="236" y="354"/>
                    <a:pt x="399" y="426"/>
                    <a:pt x="563" y="426"/>
                  </a:cubicBezTo>
                  <a:cubicBezTo>
                    <a:pt x="685" y="426"/>
                    <a:pt x="807" y="386"/>
                    <a:pt x="929" y="274"/>
                  </a:cubicBezTo>
                  <a:cubicBezTo>
                    <a:pt x="870" y="226"/>
                    <a:pt x="834" y="167"/>
                    <a:pt x="786" y="143"/>
                  </a:cubicBezTo>
                  <a:cubicBezTo>
                    <a:pt x="667" y="24"/>
                    <a:pt x="465" y="119"/>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35"/>
            <p:cNvSpPr/>
            <p:nvPr/>
          </p:nvSpPr>
          <p:spPr>
            <a:xfrm>
              <a:off x="6128125" y="3957850"/>
              <a:ext cx="39325" cy="4250"/>
            </a:xfrm>
            <a:custGeom>
              <a:avLst/>
              <a:gdLst/>
              <a:ahLst/>
              <a:cxnLst/>
              <a:rect l="l" t="t" r="r" b="b"/>
              <a:pathLst>
                <a:path w="1573" h="170" extrusionOk="0">
                  <a:moveTo>
                    <a:pt x="848" y="1"/>
                  </a:moveTo>
                  <a:cubicBezTo>
                    <a:pt x="619" y="1"/>
                    <a:pt x="389" y="26"/>
                    <a:pt x="165" y="26"/>
                  </a:cubicBezTo>
                  <a:cubicBezTo>
                    <a:pt x="110" y="26"/>
                    <a:pt x="55" y="24"/>
                    <a:pt x="1" y="21"/>
                  </a:cubicBezTo>
                  <a:lnTo>
                    <a:pt x="1" y="21"/>
                  </a:lnTo>
                  <a:cubicBezTo>
                    <a:pt x="209" y="139"/>
                    <a:pt x="425" y="170"/>
                    <a:pt x="644" y="170"/>
                  </a:cubicBezTo>
                  <a:cubicBezTo>
                    <a:pt x="873" y="170"/>
                    <a:pt x="1104" y="137"/>
                    <a:pt x="1334" y="137"/>
                  </a:cubicBezTo>
                  <a:cubicBezTo>
                    <a:pt x="1414" y="137"/>
                    <a:pt x="1493" y="141"/>
                    <a:pt x="1573" y="152"/>
                  </a:cubicBezTo>
                  <a:cubicBezTo>
                    <a:pt x="1340" y="30"/>
                    <a:pt x="1096" y="1"/>
                    <a:pt x="8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35"/>
            <p:cNvSpPr/>
            <p:nvPr/>
          </p:nvSpPr>
          <p:spPr>
            <a:xfrm>
              <a:off x="6215350" y="4050025"/>
              <a:ext cx="22350" cy="8375"/>
            </a:xfrm>
            <a:custGeom>
              <a:avLst/>
              <a:gdLst/>
              <a:ahLst/>
              <a:cxnLst/>
              <a:rect l="l" t="t" r="r" b="b"/>
              <a:pathLst>
                <a:path w="894" h="335" extrusionOk="0">
                  <a:moveTo>
                    <a:pt x="137" y="1"/>
                  </a:moveTo>
                  <a:cubicBezTo>
                    <a:pt x="108" y="1"/>
                    <a:pt x="78" y="13"/>
                    <a:pt x="48" y="37"/>
                  </a:cubicBezTo>
                  <a:cubicBezTo>
                    <a:pt x="0" y="132"/>
                    <a:pt x="0" y="227"/>
                    <a:pt x="60" y="322"/>
                  </a:cubicBezTo>
                  <a:cubicBezTo>
                    <a:pt x="215" y="322"/>
                    <a:pt x="381" y="334"/>
                    <a:pt x="524" y="334"/>
                  </a:cubicBezTo>
                  <a:lnTo>
                    <a:pt x="810" y="334"/>
                  </a:lnTo>
                  <a:cubicBezTo>
                    <a:pt x="893" y="251"/>
                    <a:pt x="893" y="144"/>
                    <a:pt x="810" y="48"/>
                  </a:cubicBezTo>
                  <a:cubicBezTo>
                    <a:pt x="751" y="48"/>
                    <a:pt x="703" y="37"/>
                    <a:pt x="655" y="37"/>
                  </a:cubicBezTo>
                  <a:cubicBezTo>
                    <a:pt x="655" y="25"/>
                    <a:pt x="643" y="25"/>
                    <a:pt x="620" y="13"/>
                  </a:cubicBezTo>
                  <a:cubicBezTo>
                    <a:pt x="609" y="6"/>
                    <a:pt x="600" y="3"/>
                    <a:pt x="591" y="3"/>
                  </a:cubicBezTo>
                  <a:cubicBezTo>
                    <a:pt x="569" y="3"/>
                    <a:pt x="550" y="20"/>
                    <a:pt x="524" y="37"/>
                  </a:cubicBezTo>
                  <a:lnTo>
                    <a:pt x="227" y="37"/>
                  </a:lnTo>
                  <a:cubicBezTo>
                    <a:pt x="197" y="13"/>
                    <a:pt x="167"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35"/>
            <p:cNvSpPr/>
            <p:nvPr/>
          </p:nvSpPr>
          <p:spPr>
            <a:xfrm>
              <a:off x="6091825" y="3955075"/>
              <a:ext cx="28900" cy="3425"/>
            </a:xfrm>
            <a:custGeom>
              <a:avLst/>
              <a:gdLst/>
              <a:ahLst/>
              <a:cxnLst/>
              <a:rect l="l" t="t" r="r" b="b"/>
              <a:pathLst>
                <a:path w="1156" h="137" extrusionOk="0">
                  <a:moveTo>
                    <a:pt x="0" y="1"/>
                  </a:moveTo>
                  <a:cubicBezTo>
                    <a:pt x="196" y="112"/>
                    <a:pt x="406" y="137"/>
                    <a:pt x="621" y="137"/>
                  </a:cubicBezTo>
                  <a:cubicBezTo>
                    <a:pt x="798" y="137"/>
                    <a:pt x="978" y="120"/>
                    <a:pt x="1155" y="120"/>
                  </a:cubicBezTo>
                  <a:cubicBezTo>
                    <a:pt x="1155" y="72"/>
                    <a:pt x="1155" y="25"/>
                    <a:pt x="1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35"/>
            <p:cNvSpPr/>
            <p:nvPr/>
          </p:nvSpPr>
          <p:spPr>
            <a:xfrm>
              <a:off x="5913225" y="3933150"/>
              <a:ext cx="14325" cy="10650"/>
            </a:xfrm>
            <a:custGeom>
              <a:avLst/>
              <a:gdLst/>
              <a:ahLst/>
              <a:cxnLst/>
              <a:rect l="l" t="t" r="r" b="b"/>
              <a:pathLst>
                <a:path w="573" h="426" extrusionOk="0">
                  <a:moveTo>
                    <a:pt x="222" y="1"/>
                  </a:moveTo>
                  <a:cubicBezTo>
                    <a:pt x="150" y="1"/>
                    <a:pt x="76" y="34"/>
                    <a:pt x="1" y="128"/>
                  </a:cubicBezTo>
                  <a:cubicBezTo>
                    <a:pt x="155" y="282"/>
                    <a:pt x="346" y="366"/>
                    <a:pt x="560" y="425"/>
                  </a:cubicBezTo>
                  <a:cubicBezTo>
                    <a:pt x="560" y="342"/>
                    <a:pt x="572" y="247"/>
                    <a:pt x="572" y="163"/>
                  </a:cubicBezTo>
                  <a:cubicBezTo>
                    <a:pt x="460" y="96"/>
                    <a:pt x="343"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35"/>
            <p:cNvSpPr/>
            <p:nvPr/>
          </p:nvSpPr>
          <p:spPr>
            <a:xfrm>
              <a:off x="6080800" y="3943400"/>
              <a:ext cx="22050" cy="4275"/>
            </a:xfrm>
            <a:custGeom>
              <a:avLst/>
              <a:gdLst/>
              <a:ahLst/>
              <a:cxnLst/>
              <a:rect l="l" t="t" r="r" b="b"/>
              <a:pathLst>
                <a:path w="882" h="171" extrusionOk="0">
                  <a:moveTo>
                    <a:pt x="474" y="0"/>
                  </a:moveTo>
                  <a:cubicBezTo>
                    <a:pt x="339" y="0"/>
                    <a:pt x="200" y="30"/>
                    <a:pt x="65" y="30"/>
                  </a:cubicBezTo>
                  <a:cubicBezTo>
                    <a:pt x="43" y="30"/>
                    <a:pt x="22" y="29"/>
                    <a:pt x="1" y="27"/>
                  </a:cubicBezTo>
                  <a:lnTo>
                    <a:pt x="1" y="27"/>
                  </a:lnTo>
                  <a:cubicBezTo>
                    <a:pt x="122" y="132"/>
                    <a:pt x="257" y="153"/>
                    <a:pt x="396" y="153"/>
                  </a:cubicBezTo>
                  <a:cubicBezTo>
                    <a:pt x="484" y="153"/>
                    <a:pt x="573" y="144"/>
                    <a:pt x="663" y="144"/>
                  </a:cubicBezTo>
                  <a:cubicBezTo>
                    <a:pt x="736" y="144"/>
                    <a:pt x="810" y="150"/>
                    <a:pt x="882" y="170"/>
                  </a:cubicBezTo>
                  <a:cubicBezTo>
                    <a:pt x="757" y="33"/>
                    <a:pt x="618" y="0"/>
                    <a:pt x="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35"/>
            <p:cNvSpPr/>
            <p:nvPr/>
          </p:nvSpPr>
          <p:spPr>
            <a:xfrm>
              <a:off x="6135575" y="3999900"/>
              <a:ext cx="16400" cy="8200"/>
            </a:xfrm>
            <a:custGeom>
              <a:avLst/>
              <a:gdLst/>
              <a:ahLst/>
              <a:cxnLst/>
              <a:rect l="l" t="t" r="r" b="b"/>
              <a:pathLst>
                <a:path w="656" h="328" extrusionOk="0">
                  <a:moveTo>
                    <a:pt x="63" y="1"/>
                  </a:moveTo>
                  <a:cubicBezTo>
                    <a:pt x="42" y="1"/>
                    <a:pt x="18" y="12"/>
                    <a:pt x="1" y="29"/>
                  </a:cubicBezTo>
                  <a:cubicBezTo>
                    <a:pt x="36" y="184"/>
                    <a:pt x="143" y="267"/>
                    <a:pt x="274" y="327"/>
                  </a:cubicBezTo>
                  <a:cubicBezTo>
                    <a:pt x="322" y="327"/>
                    <a:pt x="370" y="327"/>
                    <a:pt x="429" y="315"/>
                  </a:cubicBezTo>
                  <a:cubicBezTo>
                    <a:pt x="501" y="244"/>
                    <a:pt x="655" y="196"/>
                    <a:pt x="560" y="29"/>
                  </a:cubicBezTo>
                  <a:lnTo>
                    <a:pt x="132" y="29"/>
                  </a:lnTo>
                  <a:cubicBezTo>
                    <a:pt x="132" y="17"/>
                    <a:pt x="120" y="17"/>
                    <a:pt x="84" y="6"/>
                  </a:cubicBezTo>
                  <a:cubicBezTo>
                    <a:pt x="78" y="2"/>
                    <a:pt x="70" y="1"/>
                    <a:pt x="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35"/>
            <p:cNvSpPr/>
            <p:nvPr/>
          </p:nvSpPr>
          <p:spPr>
            <a:xfrm>
              <a:off x="6153425" y="3854175"/>
              <a:ext cx="10750" cy="8775"/>
            </a:xfrm>
            <a:custGeom>
              <a:avLst/>
              <a:gdLst/>
              <a:ahLst/>
              <a:cxnLst/>
              <a:rect l="l" t="t" r="r" b="b"/>
              <a:pathLst>
                <a:path w="430" h="351" extrusionOk="0">
                  <a:moveTo>
                    <a:pt x="275" y="1"/>
                  </a:moveTo>
                  <a:cubicBezTo>
                    <a:pt x="96" y="1"/>
                    <a:pt x="1" y="84"/>
                    <a:pt x="1" y="286"/>
                  </a:cubicBezTo>
                  <a:cubicBezTo>
                    <a:pt x="69" y="330"/>
                    <a:pt x="140" y="350"/>
                    <a:pt x="215" y="350"/>
                  </a:cubicBezTo>
                  <a:cubicBezTo>
                    <a:pt x="283" y="350"/>
                    <a:pt x="355" y="332"/>
                    <a:pt x="430" y="298"/>
                  </a:cubicBezTo>
                  <a:cubicBezTo>
                    <a:pt x="430" y="179"/>
                    <a:pt x="394" y="60"/>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35"/>
            <p:cNvSpPr/>
            <p:nvPr/>
          </p:nvSpPr>
          <p:spPr>
            <a:xfrm>
              <a:off x="5991800" y="3943175"/>
              <a:ext cx="21750" cy="5975"/>
            </a:xfrm>
            <a:custGeom>
              <a:avLst/>
              <a:gdLst/>
              <a:ahLst/>
              <a:cxnLst/>
              <a:rect l="l" t="t" r="r" b="b"/>
              <a:pathLst>
                <a:path w="870" h="239" extrusionOk="0">
                  <a:moveTo>
                    <a:pt x="465" y="0"/>
                  </a:moveTo>
                  <a:cubicBezTo>
                    <a:pt x="310" y="60"/>
                    <a:pt x="108" y="0"/>
                    <a:pt x="1" y="179"/>
                  </a:cubicBezTo>
                  <a:cubicBezTo>
                    <a:pt x="96" y="179"/>
                    <a:pt x="168" y="191"/>
                    <a:pt x="251" y="191"/>
                  </a:cubicBezTo>
                  <a:cubicBezTo>
                    <a:pt x="453" y="120"/>
                    <a:pt x="703" y="239"/>
                    <a:pt x="870" y="12"/>
                  </a:cubicBezTo>
                  <a:cubicBezTo>
                    <a:pt x="727" y="12"/>
                    <a:pt x="596"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35"/>
            <p:cNvSpPr/>
            <p:nvPr/>
          </p:nvSpPr>
          <p:spPr>
            <a:xfrm>
              <a:off x="6034675" y="3943200"/>
              <a:ext cx="10725" cy="7900"/>
            </a:xfrm>
            <a:custGeom>
              <a:avLst/>
              <a:gdLst/>
              <a:ahLst/>
              <a:cxnLst/>
              <a:rect l="l" t="t" r="r" b="b"/>
              <a:pathLst>
                <a:path w="429" h="316" extrusionOk="0">
                  <a:moveTo>
                    <a:pt x="286" y="1"/>
                  </a:moveTo>
                  <a:cubicBezTo>
                    <a:pt x="191" y="1"/>
                    <a:pt x="96" y="27"/>
                    <a:pt x="0" y="59"/>
                  </a:cubicBezTo>
                  <a:lnTo>
                    <a:pt x="0" y="178"/>
                  </a:lnTo>
                  <a:cubicBezTo>
                    <a:pt x="117" y="207"/>
                    <a:pt x="210" y="316"/>
                    <a:pt x="337" y="316"/>
                  </a:cubicBezTo>
                  <a:cubicBezTo>
                    <a:pt x="366" y="316"/>
                    <a:pt x="396" y="310"/>
                    <a:pt x="429" y="297"/>
                  </a:cubicBezTo>
                  <a:lnTo>
                    <a:pt x="429" y="23"/>
                  </a:lnTo>
                  <a:cubicBezTo>
                    <a:pt x="381" y="7"/>
                    <a:pt x="334"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35"/>
            <p:cNvSpPr/>
            <p:nvPr/>
          </p:nvSpPr>
          <p:spPr>
            <a:xfrm>
              <a:off x="5844775" y="3982425"/>
              <a:ext cx="17575" cy="4725"/>
            </a:xfrm>
            <a:custGeom>
              <a:avLst/>
              <a:gdLst/>
              <a:ahLst/>
              <a:cxnLst/>
              <a:rect l="l" t="t" r="r" b="b"/>
              <a:pathLst>
                <a:path w="703" h="189" extrusionOk="0">
                  <a:moveTo>
                    <a:pt x="336" y="0"/>
                  </a:moveTo>
                  <a:cubicBezTo>
                    <a:pt x="225" y="0"/>
                    <a:pt x="114" y="16"/>
                    <a:pt x="0" y="50"/>
                  </a:cubicBezTo>
                  <a:cubicBezTo>
                    <a:pt x="121" y="140"/>
                    <a:pt x="239" y="188"/>
                    <a:pt x="357" y="188"/>
                  </a:cubicBezTo>
                  <a:cubicBezTo>
                    <a:pt x="471" y="188"/>
                    <a:pt x="585" y="143"/>
                    <a:pt x="703" y="50"/>
                  </a:cubicBezTo>
                  <a:cubicBezTo>
                    <a:pt x="578" y="19"/>
                    <a:pt x="457" y="0"/>
                    <a:pt x="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35"/>
            <p:cNvSpPr/>
            <p:nvPr/>
          </p:nvSpPr>
          <p:spPr>
            <a:xfrm>
              <a:off x="5854875" y="3897325"/>
              <a:ext cx="18800" cy="7875"/>
            </a:xfrm>
            <a:custGeom>
              <a:avLst/>
              <a:gdLst/>
              <a:ahLst/>
              <a:cxnLst/>
              <a:rect l="l" t="t" r="r" b="b"/>
              <a:pathLst>
                <a:path w="752" h="315" extrusionOk="0">
                  <a:moveTo>
                    <a:pt x="315" y="0"/>
                  </a:moveTo>
                  <a:cubicBezTo>
                    <a:pt x="232" y="0"/>
                    <a:pt x="148" y="30"/>
                    <a:pt x="60" y="84"/>
                  </a:cubicBezTo>
                  <a:cubicBezTo>
                    <a:pt x="49" y="120"/>
                    <a:pt x="13" y="144"/>
                    <a:pt x="1" y="179"/>
                  </a:cubicBezTo>
                  <a:cubicBezTo>
                    <a:pt x="165" y="270"/>
                    <a:pt x="328" y="315"/>
                    <a:pt x="504" y="315"/>
                  </a:cubicBezTo>
                  <a:cubicBezTo>
                    <a:pt x="583" y="315"/>
                    <a:pt x="665" y="305"/>
                    <a:pt x="751" y="287"/>
                  </a:cubicBezTo>
                  <a:cubicBezTo>
                    <a:pt x="703" y="227"/>
                    <a:pt x="644" y="179"/>
                    <a:pt x="596" y="132"/>
                  </a:cubicBezTo>
                  <a:cubicBezTo>
                    <a:pt x="506" y="42"/>
                    <a:pt x="412"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35"/>
            <p:cNvSpPr/>
            <p:nvPr/>
          </p:nvSpPr>
          <p:spPr>
            <a:xfrm>
              <a:off x="6038250" y="3993775"/>
              <a:ext cx="11025" cy="6750"/>
            </a:xfrm>
            <a:custGeom>
              <a:avLst/>
              <a:gdLst/>
              <a:ahLst/>
              <a:cxnLst/>
              <a:rect l="l" t="t" r="r" b="b"/>
              <a:pathLst>
                <a:path w="441" h="270" extrusionOk="0">
                  <a:moveTo>
                    <a:pt x="0" y="1"/>
                  </a:moveTo>
                  <a:lnTo>
                    <a:pt x="0" y="143"/>
                  </a:lnTo>
                  <a:cubicBezTo>
                    <a:pt x="123" y="184"/>
                    <a:pt x="229" y="270"/>
                    <a:pt x="354" y="270"/>
                  </a:cubicBezTo>
                  <a:cubicBezTo>
                    <a:pt x="375" y="270"/>
                    <a:pt x="395" y="267"/>
                    <a:pt x="417" y="262"/>
                  </a:cubicBezTo>
                  <a:cubicBezTo>
                    <a:pt x="441" y="179"/>
                    <a:pt x="441" y="84"/>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35"/>
            <p:cNvSpPr/>
            <p:nvPr/>
          </p:nvSpPr>
          <p:spPr>
            <a:xfrm>
              <a:off x="5999250" y="3989800"/>
              <a:ext cx="13725" cy="4600"/>
            </a:xfrm>
            <a:custGeom>
              <a:avLst/>
              <a:gdLst/>
              <a:ahLst/>
              <a:cxnLst/>
              <a:rect l="l" t="t" r="r" b="b"/>
              <a:pathLst>
                <a:path w="549" h="184" extrusionOk="0">
                  <a:moveTo>
                    <a:pt x="259" y="0"/>
                  </a:moveTo>
                  <a:cubicBezTo>
                    <a:pt x="172" y="0"/>
                    <a:pt x="85" y="12"/>
                    <a:pt x="0" y="40"/>
                  </a:cubicBezTo>
                  <a:cubicBezTo>
                    <a:pt x="90" y="136"/>
                    <a:pt x="182" y="183"/>
                    <a:pt x="274" y="183"/>
                  </a:cubicBezTo>
                  <a:cubicBezTo>
                    <a:pt x="367" y="183"/>
                    <a:pt x="459" y="136"/>
                    <a:pt x="548" y="40"/>
                  </a:cubicBezTo>
                  <a:cubicBezTo>
                    <a:pt x="454" y="15"/>
                    <a:pt x="356" y="0"/>
                    <a:pt x="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35"/>
            <p:cNvSpPr/>
            <p:nvPr/>
          </p:nvSpPr>
          <p:spPr>
            <a:xfrm>
              <a:off x="6123975" y="3947250"/>
              <a:ext cx="14900" cy="3700"/>
            </a:xfrm>
            <a:custGeom>
              <a:avLst/>
              <a:gdLst/>
              <a:ahLst/>
              <a:cxnLst/>
              <a:rect l="l" t="t" r="r" b="b"/>
              <a:pathLst>
                <a:path w="596" h="148" extrusionOk="0">
                  <a:moveTo>
                    <a:pt x="273" y="0"/>
                  </a:moveTo>
                  <a:cubicBezTo>
                    <a:pt x="182" y="0"/>
                    <a:pt x="89" y="16"/>
                    <a:pt x="0" y="16"/>
                  </a:cubicBezTo>
                  <a:cubicBezTo>
                    <a:pt x="60" y="52"/>
                    <a:pt x="107" y="99"/>
                    <a:pt x="167" y="147"/>
                  </a:cubicBezTo>
                  <a:lnTo>
                    <a:pt x="596" y="147"/>
                  </a:lnTo>
                  <a:cubicBezTo>
                    <a:pt x="502" y="26"/>
                    <a:pt x="389"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35"/>
            <p:cNvSpPr/>
            <p:nvPr/>
          </p:nvSpPr>
          <p:spPr>
            <a:xfrm>
              <a:off x="5831075" y="3982750"/>
              <a:ext cx="9850" cy="3600"/>
            </a:xfrm>
            <a:custGeom>
              <a:avLst/>
              <a:gdLst/>
              <a:ahLst/>
              <a:cxnLst/>
              <a:rect l="l" t="t" r="r" b="b"/>
              <a:pathLst>
                <a:path w="394" h="144" extrusionOk="0">
                  <a:moveTo>
                    <a:pt x="274" y="1"/>
                  </a:moveTo>
                  <a:cubicBezTo>
                    <a:pt x="167" y="25"/>
                    <a:pt x="60" y="1"/>
                    <a:pt x="0" y="120"/>
                  </a:cubicBezTo>
                  <a:cubicBezTo>
                    <a:pt x="51" y="134"/>
                    <a:pt x="104" y="144"/>
                    <a:pt x="157" y="144"/>
                  </a:cubicBezTo>
                  <a:cubicBezTo>
                    <a:pt x="243" y="144"/>
                    <a:pt x="327" y="118"/>
                    <a:pt x="393" y="37"/>
                  </a:cubicBezTo>
                  <a:cubicBezTo>
                    <a:pt x="358" y="1"/>
                    <a:pt x="310"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35"/>
            <p:cNvSpPr/>
            <p:nvPr/>
          </p:nvSpPr>
          <p:spPr>
            <a:xfrm>
              <a:off x="6157000" y="4001225"/>
              <a:ext cx="7175" cy="8150"/>
            </a:xfrm>
            <a:custGeom>
              <a:avLst/>
              <a:gdLst/>
              <a:ahLst/>
              <a:cxnLst/>
              <a:rect l="l" t="t" r="r" b="b"/>
              <a:pathLst>
                <a:path w="287" h="326" extrusionOk="0">
                  <a:moveTo>
                    <a:pt x="132" y="0"/>
                  </a:moveTo>
                  <a:cubicBezTo>
                    <a:pt x="96" y="84"/>
                    <a:pt x="48" y="191"/>
                    <a:pt x="1" y="274"/>
                  </a:cubicBezTo>
                  <a:lnTo>
                    <a:pt x="132" y="274"/>
                  </a:lnTo>
                  <a:cubicBezTo>
                    <a:pt x="132" y="286"/>
                    <a:pt x="156" y="310"/>
                    <a:pt x="179" y="322"/>
                  </a:cubicBezTo>
                  <a:cubicBezTo>
                    <a:pt x="191" y="324"/>
                    <a:pt x="201" y="326"/>
                    <a:pt x="210" y="326"/>
                  </a:cubicBezTo>
                  <a:cubicBezTo>
                    <a:pt x="239" y="326"/>
                    <a:pt x="259" y="310"/>
                    <a:pt x="287" y="274"/>
                  </a:cubicBezTo>
                  <a:lnTo>
                    <a:pt x="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35"/>
            <p:cNvSpPr/>
            <p:nvPr/>
          </p:nvSpPr>
          <p:spPr>
            <a:xfrm>
              <a:off x="6067125" y="3933425"/>
              <a:ext cx="10725" cy="2925"/>
            </a:xfrm>
            <a:custGeom>
              <a:avLst/>
              <a:gdLst/>
              <a:ahLst/>
              <a:cxnLst/>
              <a:rect l="l" t="t" r="r" b="b"/>
              <a:pathLst>
                <a:path w="429" h="117" extrusionOk="0">
                  <a:moveTo>
                    <a:pt x="210" y="0"/>
                  </a:moveTo>
                  <a:cubicBezTo>
                    <a:pt x="140" y="0"/>
                    <a:pt x="69" y="36"/>
                    <a:pt x="0" y="117"/>
                  </a:cubicBezTo>
                  <a:lnTo>
                    <a:pt x="429" y="117"/>
                  </a:lnTo>
                  <a:cubicBezTo>
                    <a:pt x="361" y="42"/>
                    <a:pt x="286"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35"/>
            <p:cNvSpPr/>
            <p:nvPr/>
          </p:nvSpPr>
          <p:spPr>
            <a:xfrm>
              <a:off x="6070100" y="3943775"/>
              <a:ext cx="8050" cy="2700"/>
            </a:xfrm>
            <a:custGeom>
              <a:avLst/>
              <a:gdLst/>
              <a:ahLst/>
              <a:cxnLst/>
              <a:rect l="l" t="t" r="r" b="b"/>
              <a:pathLst>
                <a:path w="322" h="108" extrusionOk="0">
                  <a:moveTo>
                    <a:pt x="0" y="0"/>
                  </a:moveTo>
                  <a:cubicBezTo>
                    <a:pt x="12" y="36"/>
                    <a:pt x="24" y="72"/>
                    <a:pt x="36" y="107"/>
                  </a:cubicBezTo>
                  <a:cubicBezTo>
                    <a:pt x="143" y="107"/>
                    <a:pt x="250" y="96"/>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35"/>
            <p:cNvSpPr/>
            <p:nvPr/>
          </p:nvSpPr>
          <p:spPr>
            <a:xfrm>
              <a:off x="6103125" y="3947650"/>
              <a:ext cx="7475" cy="2350"/>
            </a:xfrm>
            <a:custGeom>
              <a:avLst/>
              <a:gdLst/>
              <a:ahLst/>
              <a:cxnLst/>
              <a:rect l="l" t="t" r="r" b="b"/>
              <a:pathLst>
                <a:path w="299" h="94" extrusionOk="0">
                  <a:moveTo>
                    <a:pt x="1" y="0"/>
                  </a:moveTo>
                  <a:cubicBezTo>
                    <a:pt x="43" y="61"/>
                    <a:pt x="92" y="94"/>
                    <a:pt x="144" y="94"/>
                  </a:cubicBezTo>
                  <a:cubicBezTo>
                    <a:pt x="194" y="94"/>
                    <a:pt x="246" y="6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35"/>
            <p:cNvSpPr/>
            <p:nvPr/>
          </p:nvSpPr>
          <p:spPr>
            <a:xfrm>
              <a:off x="6084975" y="3934525"/>
              <a:ext cx="3900" cy="1825"/>
            </a:xfrm>
            <a:custGeom>
              <a:avLst/>
              <a:gdLst/>
              <a:ahLst/>
              <a:cxnLst/>
              <a:rect l="l" t="t" r="r" b="b"/>
              <a:pathLst>
                <a:path w="156" h="73" extrusionOk="0">
                  <a:moveTo>
                    <a:pt x="74" y="1"/>
                  </a:moveTo>
                  <a:cubicBezTo>
                    <a:pt x="45" y="1"/>
                    <a:pt x="19" y="28"/>
                    <a:pt x="0" y="73"/>
                  </a:cubicBezTo>
                  <a:lnTo>
                    <a:pt x="155" y="73"/>
                  </a:lnTo>
                  <a:cubicBezTo>
                    <a:pt x="127" y="22"/>
                    <a:pt x="99"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35"/>
            <p:cNvSpPr/>
            <p:nvPr/>
          </p:nvSpPr>
          <p:spPr>
            <a:xfrm>
              <a:off x="6110575" y="3945425"/>
              <a:ext cx="3300" cy="2250"/>
            </a:xfrm>
            <a:custGeom>
              <a:avLst/>
              <a:gdLst/>
              <a:ahLst/>
              <a:cxnLst/>
              <a:rect l="l" t="t" r="r" b="b"/>
              <a:pathLst>
                <a:path w="132" h="90" extrusionOk="0">
                  <a:moveTo>
                    <a:pt x="59" y="1"/>
                  </a:moveTo>
                  <a:cubicBezTo>
                    <a:pt x="33" y="1"/>
                    <a:pt x="13" y="31"/>
                    <a:pt x="0" y="89"/>
                  </a:cubicBezTo>
                  <a:cubicBezTo>
                    <a:pt x="48" y="89"/>
                    <a:pt x="84" y="89"/>
                    <a:pt x="131" y="65"/>
                  </a:cubicBezTo>
                  <a:cubicBezTo>
                    <a:pt x="104" y="22"/>
                    <a:pt x="80"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35"/>
            <p:cNvSpPr/>
            <p:nvPr/>
          </p:nvSpPr>
          <p:spPr>
            <a:xfrm>
              <a:off x="6121000" y="3945675"/>
              <a:ext cx="3300" cy="2275"/>
            </a:xfrm>
            <a:custGeom>
              <a:avLst/>
              <a:gdLst/>
              <a:ahLst/>
              <a:cxnLst/>
              <a:rect l="l" t="t" r="r" b="b"/>
              <a:pathLst>
                <a:path w="132" h="91" extrusionOk="0">
                  <a:moveTo>
                    <a:pt x="64" y="0"/>
                  </a:moveTo>
                  <a:cubicBezTo>
                    <a:pt x="44" y="0"/>
                    <a:pt x="23" y="27"/>
                    <a:pt x="0" y="79"/>
                  </a:cubicBezTo>
                  <a:cubicBezTo>
                    <a:pt x="48" y="91"/>
                    <a:pt x="83" y="91"/>
                    <a:pt x="131" y="91"/>
                  </a:cubicBezTo>
                  <a:cubicBezTo>
                    <a:pt x="107" y="30"/>
                    <a:pt x="85"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35"/>
            <p:cNvSpPr/>
            <p:nvPr/>
          </p:nvSpPr>
          <p:spPr>
            <a:xfrm>
              <a:off x="6160275" y="3952700"/>
              <a:ext cx="3900" cy="1500"/>
            </a:xfrm>
            <a:custGeom>
              <a:avLst/>
              <a:gdLst/>
              <a:ahLst/>
              <a:cxnLst/>
              <a:rect l="l" t="t" r="r" b="b"/>
              <a:pathLst>
                <a:path w="156" h="60" extrusionOk="0">
                  <a:moveTo>
                    <a:pt x="108" y="0"/>
                  </a:moveTo>
                  <a:cubicBezTo>
                    <a:pt x="60" y="12"/>
                    <a:pt x="36" y="48"/>
                    <a:pt x="1" y="60"/>
                  </a:cubicBezTo>
                  <a:lnTo>
                    <a:pt x="156" y="60"/>
                  </a:lnTo>
                  <a:cubicBezTo>
                    <a:pt x="144" y="48"/>
                    <a:pt x="10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35"/>
            <p:cNvSpPr/>
            <p:nvPr/>
          </p:nvSpPr>
          <p:spPr>
            <a:xfrm>
              <a:off x="6138850" y="3950925"/>
              <a:ext cx="3600" cy="2025"/>
            </a:xfrm>
            <a:custGeom>
              <a:avLst/>
              <a:gdLst/>
              <a:ahLst/>
              <a:cxnLst/>
              <a:rect l="l" t="t" r="r" b="b"/>
              <a:pathLst>
                <a:path w="144" h="81" extrusionOk="0">
                  <a:moveTo>
                    <a:pt x="1" y="0"/>
                  </a:moveTo>
                  <a:cubicBezTo>
                    <a:pt x="24" y="54"/>
                    <a:pt x="45" y="80"/>
                    <a:pt x="67" y="80"/>
                  </a:cubicBezTo>
                  <a:cubicBezTo>
                    <a:pt x="90" y="80"/>
                    <a:pt x="114" y="5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35"/>
            <p:cNvSpPr/>
            <p:nvPr/>
          </p:nvSpPr>
          <p:spPr>
            <a:xfrm>
              <a:off x="6152550" y="3950925"/>
              <a:ext cx="4175" cy="3275"/>
            </a:xfrm>
            <a:custGeom>
              <a:avLst/>
              <a:gdLst/>
              <a:ahLst/>
              <a:cxnLst/>
              <a:rect l="l" t="t" r="r" b="b"/>
              <a:pathLst>
                <a:path w="167" h="131" extrusionOk="0">
                  <a:moveTo>
                    <a:pt x="167" y="131"/>
                  </a:moveTo>
                  <a:cubicBezTo>
                    <a:pt x="119" y="83"/>
                    <a:pt x="60" y="48"/>
                    <a:pt x="0" y="0"/>
                  </a:cubicBezTo>
                  <a:cubicBezTo>
                    <a:pt x="60" y="48"/>
                    <a:pt x="119" y="83"/>
                    <a:pt x="167"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35"/>
            <p:cNvSpPr/>
            <p:nvPr/>
          </p:nvSpPr>
          <p:spPr>
            <a:xfrm>
              <a:off x="6146000" y="3950925"/>
              <a:ext cx="3600" cy="1575"/>
            </a:xfrm>
            <a:custGeom>
              <a:avLst/>
              <a:gdLst/>
              <a:ahLst/>
              <a:cxnLst/>
              <a:rect l="l" t="t" r="r" b="b"/>
              <a:pathLst>
                <a:path w="144" h="63" extrusionOk="0">
                  <a:moveTo>
                    <a:pt x="0" y="0"/>
                  </a:moveTo>
                  <a:cubicBezTo>
                    <a:pt x="18" y="42"/>
                    <a:pt x="39" y="63"/>
                    <a:pt x="63" y="63"/>
                  </a:cubicBezTo>
                  <a:cubicBezTo>
                    <a:pt x="87" y="63"/>
                    <a:pt x="113" y="4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35"/>
            <p:cNvSpPr/>
            <p:nvPr/>
          </p:nvSpPr>
          <p:spPr>
            <a:xfrm>
              <a:off x="6149575" y="3939750"/>
              <a:ext cx="3875" cy="2025"/>
            </a:xfrm>
            <a:custGeom>
              <a:avLst/>
              <a:gdLst/>
              <a:ahLst/>
              <a:cxnLst/>
              <a:rect l="l" t="t" r="r" b="b"/>
              <a:pathLst>
                <a:path w="155" h="81" extrusionOk="0">
                  <a:moveTo>
                    <a:pt x="73" y="1"/>
                  </a:moveTo>
                  <a:cubicBezTo>
                    <a:pt x="48" y="1"/>
                    <a:pt x="24" y="6"/>
                    <a:pt x="0" y="18"/>
                  </a:cubicBezTo>
                  <a:cubicBezTo>
                    <a:pt x="24" y="60"/>
                    <a:pt x="48" y="81"/>
                    <a:pt x="73" y="81"/>
                  </a:cubicBezTo>
                  <a:cubicBezTo>
                    <a:pt x="98" y="81"/>
                    <a:pt x="125" y="60"/>
                    <a:pt x="155" y="18"/>
                  </a:cubicBezTo>
                  <a:cubicBezTo>
                    <a:pt x="125" y="6"/>
                    <a:pt x="98"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35"/>
            <p:cNvSpPr/>
            <p:nvPr/>
          </p:nvSpPr>
          <p:spPr>
            <a:xfrm>
              <a:off x="5898950" y="3917875"/>
              <a:ext cx="3300" cy="4500"/>
            </a:xfrm>
            <a:custGeom>
              <a:avLst/>
              <a:gdLst/>
              <a:ahLst/>
              <a:cxnLst/>
              <a:rect l="l" t="t" r="r" b="b"/>
              <a:pathLst>
                <a:path w="132" h="180" extrusionOk="0">
                  <a:moveTo>
                    <a:pt x="0" y="0"/>
                  </a:moveTo>
                  <a:lnTo>
                    <a:pt x="0" y="0"/>
                  </a:lnTo>
                  <a:cubicBezTo>
                    <a:pt x="12" y="84"/>
                    <a:pt x="60" y="131"/>
                    <a:pt x="131" y="179"/>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35"/>
            <p:cNvSpPr/>
            <p:nvPr/>
          </p:nvSpPr>
          <p:spPr>
            <a:xfrm>
              <a:off x="5778975" y="3207800"/>
              <a:ext cx="266725" cy="48525"/>
            </a:xfrm>
            <a:custGeom>
              <a:avLst/>
              <a:gdLst/>
              <a:ahLst/>
              <a:cxnLst/>
              <a:rect l="l" t="t" r="r" b="b"/>
              <a:pathLst>
                <a:path w="10669" h="1941" extrusionOk="0">
                  <a:moveTo>
                    <a:pt x="2149" y="0"/>
                  </a:moveTo>
                  <a:cubicBezTo>
                    <a:pt x="1976" y="0"/>
                    <a:pt x="1805" y="37"/>
                    <a:pt x="1644" y="162"/>
                  </a:cubicBezTo>
                  <a:cubicBezTo>
                    <a:pt x="1537" y="317"/>
                    <a:pt x="1358" y="317"/>
                    <a:pt x="1191" y="317"/>
                  </a:cubicBezTo>
                  <a:lnTo>
                    <a:pt x="48" y="317"/>
                  </a:lnTo>
                  <a:cubicBezTo>
                    <a:pt x="1" y="400"/>
                    <a:pt x="13" y="471"/>
                    <a:pt x="108" y="555"/>
                  </a:cubicBezTo>
                  <a:cubicBezTo>
                    <a:pt x="346" y="698"/>
                    <a:pt x="608" y="662"/>
                    <a:pt x="882" y="674"/>
                  </a:cubicBezTo>
                  <a:cubicBezTo>
                    <a:pt x="942" y="675"/>
                    <a:pt x="1002" y="676"/>
                    <a:pt x="1063" y="676"/>
                  </a:cubicBezTo>
                  <a:cubicBezTo>
                    <a:pt x="1213" y="676"/>
                    <a:pt x="1364" y="673"/>
                    <a:pt x="1515" y="673"/>
                  </a:cubicBezTo>
                  <a:cubicBezTo>
                    <a:pt x="1873" y="673"/>
                    <a:pt x="2233" y="688"/>
                    <a:pt x="2585" y="793"/>
                  </a:cubicBezTo>
                  <a:cubicBezTo>
                    <a:pt x="3466" y="852"/>
                    <a:pt x="4311" y="1091"/>
                    <a:pt x="5180" y="1162"/>
                  </a:cubicBezTo>
                  <a:cubicBezTo>
                    <a:pt x="6144" y="1233"/>
                    <a:pt x="7085" y="1388"/>
                    <a:pt x="8038" y="1579"/>
                  </a:cubicBezTo>
                  <a:cubicBezTo>
                    <a:pt x="8169" y="1614"/>
                    <a:pt x="8323" y="1638"/>
                    <a:pt x="8454" y="1638"/>
                  </a:cubicBezTo>
                  <a:cubicBezTo>
                    <a:pt x="8621" y="1638"/>
                    <a:pt x="8776" y="1674"/>
                    <a:pt x="8942" y="1710"/>
                  </a:cubicBezTo>
                  <a:cubicBezTo>
                    <a:pt x="9038" y="1745"/>
                    <a:pt x="9121" y="1769"/>
                    <a:pt x="9228" y="1793"/>
                  </a:cubicBezTo>
                  <a:cubicBezTo>
                    <a:pt x="9359" y="1817"/>
                    <a:pt x="9490" y="1864"/>
                    <a:pt x="9633" y="1888"/>
                  </a:cubicBezTo>
                  <a:cubicBezTo>
                    <a:pt x="9788" y="1925"/>
                    <a:pt x="9949" y="1940"/>
                    <a:pt x="10112" y="1940"/>
                  </a:cubicBezTo>
                  <a:cubicBezTo>
                    <a:pt x="10163" y="1940"/>
                    <a:pt x="10213" y="1939"/>
                    <a:pt x="10264" y="1936"/>
                  </a:cubicBezTo>
                  <a:cubicBezTo>
                    <a:pt x="10419" y="1924"/>
                    <a:pt x="10562" y="1888"/>
                    <a:pt x="10669" y="1769"/>
                  </a:cubicBezTo>
                  <a:cubicBezTo>
                    <a:pt x="10538" y="1519"/>
                    <a:pt x="10240" y="1698"/>
                    <a:pt x="10062" y="1555"/>
                  </a:cubicBezTo>
                  <a:cubicBezTo>
                    <a:pt x="10109" y="1341"/>
                    <a:pt x="10288" y="1352"/>
                    <a:pt x="10431" y="1317"/>
                  </a:cubicBezTo>
                  <a:cubicBezTo>
                    <a:pt x="10312" y="960"/>
                    <a:pt x="9978" y="1031"/>
                    <a:pt x="9716" y="995"/>
                  </a:cubicBezTo>
                  <a:cubicBezTo>
                    <a:pt x="8728" y="864"/>
                    <a:pt x="7728" y="733"/>
                    <a:pt x="6728" y="567"/>
                  </a:cubicBezTo>
                  <a:cubicBezTo>
                    <a:pt x="6133" y="460"/>
                    <a:pt x="5537" y="400"/>
                    <a:pt x="4954" y="281"/>
                  </a:cubicBezTo>
                  <a:cubicBezTo>
                    <a:pt x="4299" y="186"/>
                    <a:pt x="3644" y="102"/>
                    <a:pt x="2977" y="79"/>
                  </a:cubicBezTo>
                  <a:cubicBezTo>
                    <a:pt x="2958" y="80"/>
                    <a:pt x="2938" y="80"/>
                    <a:pt x="2918" y="80"/>
                  </a:cubicBezTo>
                  <a:cubicBezTo>
                    <a:pt x="2666" y="80"/>
                    <a:pt x="2404" y="0"/>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35"/>
            <p:cNvSpPr/>
            <p:nvPr/>
          </p:nvSpPr>
          <p:spPr>
            <a:xfrm>
              <a:off x="5943450" y="3218025"/>
              <a:ext cx="203450" cy="29550"/>
            </a:xfrm>
            <a:custGeom>
              <a:avLst/>
              <a:gdLst/>
              <a:ahLst/>
              <a:cxnLst/>
              <a:rect l="l" t="t" r="r" b="b"/>
              <a:pathLst>
                <a:path w="8138" h="1182" extrusionOk="0">
                  <a:moveTo>
                    <a:pt x="161" y="1"/>
                  </a:moveTo>
                  <a:cubicBezTo>
                    <a:pt x="28" y="1"/>
                    <a:pt x="0" y="110"/>
                    <a:pt x="77" y="324"/>
                  </a:cubicBezTo>
                  <a:cubicBezTo>
                    <a:pt x="1316" y="586"/>
                    <a:pt x="2590" y="658"/>
                    <a:pt x="3840" y="884"/>
                  </a:cubicBezTo>
                  <a:cubicBezTo>
                    <a:pt x="3944" y="877"/>
                    <a:pt x="4049" y="874"/>
                    <a:pt x="4153" y="874"/>
                  </a:cubicBezTo>
                  <a:cubicBezTo>
                    <a:pt x="4593" y="874"/>
                    <a:pt x="5030" y="926"/>
                    <a:pt x="5483" y="955"/>
                  </a:cubicBezTo>
                  <a:cubicBezTo>
                    <a:pt x="6221" y="1051"/>
                    <a:pt x="6947" y="1110"/>
                    <a:pt x="7686" y="1182"/>
                  </a:cubicBezTo>
                  <a:cubicBezTo>
                    <a:pt x="7713" y="1123"/>
                    <a:pt x="7773" y="1113"/>
                    <a:pt x="7840" y="1113"/>
                  </a:cubicBezTo>
                  <a:cubicBezTo>
                    <a:pt x="7876" y="1113"/>
                    <a:pt x="7913" y="1116"/>
                    <a:pt x="7949" y="1116"/>
                  </a:cubicBezTo>
                  <a:cubicBezTo>
                    <a:pt x="8052" y="1116"/>
                    <a:pt x="8138" y="1092"/>
                    <a:pt x="8114" y="908"/>
                  </a:cubicBezTo>
                  <a:cubicBezTo>
                    <a:pt x="6995" y="646"/>
                    <a:pt x="5876" y="491"/>
                    <a:pt x="4733" y="455"/>
                  </a:cubicBezTo>
                  <a:cubicBezTo>
                    <a:pt x="4173" y="443"/>
                    <a:pt x="3602" y="372"/>
                    <a:pt x="3042" y="336"/>
                  </a:cubicBezTo>
                  <a:cubicBezTo>
                    <a:pt x="2241" y="294"/>
                    <a:pt x="1449" y="40"/>
                    <a:pt x="641" y="40"/>
                  </a:cubicBezTo>
                  <a:cubicBezTo>
                    <a:pt x="549" y="40"/>
                    <a:pt x="456" y="43"/>
                    <a:pt x="363" y="51"/>
                  </a:cubicBezTo>
                  <a:cubicBezTo>
                    <a:pt x="280" y="17"/>
                    <a:pt x="212"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35"/>
            <p:cNvSpPr/>
            <p:nvPr/>
          </p:nvSpPr>
          <p:spPr>
            <a:xfrm>
              <a:off x="5247975" y="3081175"/>
              <a:ext cx="155975" cy="33075"/>
            </a:xfrm>
            <a:custGeom>
              <a:avLst/>
              <a:gdLst/>
              <a:ahLst/>
              <a:cxnLst/>
              <a:rect l="l" t="t" r="r" b="b"/>
              <a:pathLst>
                <a:path w="6239" h="1323" extrusionOk="0">
                  <a:moveTo>
                    <a:pt x="369" y="0"/>
                  </a:moveTo>
                  <a:cubicBezTo>
                    <a:pt x="191" y="83"/>
                    <a:pt x="119" y="226"/>
                    <a:pt x="72" y="393"/>
                  </a:cubicBezTo>
                  <a:cubicBezTo>
                    <a:pt x="48" y="524"/>
                    <a:pt x="12" y="643"/>
                    <a:pt x="0" y="774"/>
                  </a:cubicBezTo>
                  <a:cubicBezTo>
                    <a:pt x="0" y="833"/>
                    <a:pt x="36" y="893"/>
                    <a:pt x="60" y="953"/>
                  </a:cubicBezTo>
                  <a:cubicBezTo>
                    <a:pt x="173" y="1059"/>
                    <a:pt x="301" y="1112"/>
                    <a:pt x="435" y="1112"/>
                  </a:cubicBezTo>
                  <a:cubicBezTo>
                    <a:pt x="511" y="1112"/>
                    <a:pt x="589" y="1094"/>
                    <a:pt x="667" y="1060"/>
                  </a:cubicBezTo>
                  <a:cubicBezTo>
                    <a:pt x="738" y="1036"/>
                    <a:pt x="774" y="1000"/>
                    <a:pt x="822" y="953"/>
                  </a:cubicBezTo>
                  <a:cubicBezTo>
                    <a:pt x="822" y="929"/>
                    <a:pt x="834" y="917"/>
                    <a:pt x="834" y="893"/>
                  </a:cubicBezTo>
                  <a:cubicBezTo>
                    <a:pt x="834" y="890"/>
                    <a:pt x="834" y="889"/>
                    <a:pt x="836" y="889"/>
                  </a:cubicBezTo>
                  <a:cubicBezTo>
                    <a:pt x="840" y="889"/>
                    <a:pt x="854" y="904"/>
                    <a:pt x="881" y="941"/>
                  </a:cubicBezTo>
                  <a:cubicBezTo>
                    <a:pt x="929" y="988"/>
                    <a:pt x="965" y="1012"/>
                    <a:pt x="1024" y="1036"/>
                  </a:cubicBezTo>
                  <a:cubicBezTo>
                    <a:pt x="1072" y="1060"/>
                    <a:pt x="1131" y="1060"/>
                    <a:pt x="1191" y="1072"/>
                  </a:cubicBezTo>
                  <a:cubicBezTo>
                    <a:pt x="1310" y="1095"/>
                    <a:pt x="1417" y="1119"/>
                    <a:pt x="1536" y="1131"/>
                  </a:cubicBezTo>
                  <a:cubicBezTo>
                    <a:pt x="1715" y="1131"/>
                    <a:pt x="1881" y="1131"/>
                    <a:pt x="2036" y="1226"/>
                  </a:cubicBezTo>
                  <a:cubicBezTo>
                    <a:pt x="2166" y="1299"/>
                    <a:pt x="2296" y="1322"/>
                    <a:pt x="2427" y="1322"/>
                  </a:cubicBezTo>
                  <a:cubicBezTo>
                    <a:pt x="2620" y="1322"/>
                    <a:pt x="2814" y="1271"/>
                    <a:pt x="3012" y="1250"/>
                  </a:cubicBezTo>
                  <a:cubicBezTo>
                    <a:pt x="3070" y="1247"/>
                    <a:pt x="3128" y="1246"/>
                    <a:pt x="3186" y="1246"/>
                  </a:cubicBezTo>
                  <a:cubicBezTo>
                    <a:pt x="3450" y="1246"/>
                    <a:pt x="3717" y="1272"/>
                    <a:pt x="3982" y="1272"/>
                  </a:cubicBezTo>
                  <a:cubicBezTo>
                    <a:pt x="4104" y="1272"/>
                    <a:pt x="4225" y="1266"/>
                    <a:pt x="4346" y="1250"/>
                  </a:cubicBezTo>
                  <a:lnTo>
                    <a:pt x="4977" y="1250"/>
                  </a:lnTo>
                  <a:cubicBezTo>
                    <a:pt x="5179" y="1250"/>
                    <a:pt x="5394" y="1238"/>
                    <a:pt x="5596" y="1191"/>
                  </a:cubicBezTo>
                  <a:cubicBezTo>
                    <a:pt x="5798" y="1119"/>
                    <a:pt x="6001" y="1095"/>
                    <a:pt x="6179" y="988"/>
                  </a:cubicBezTo>
                  <a:cubicBezTo>
                    <a:pt x="6191" y="976"/>
                    <a:pt x="6227" y="941"/>
                    <a:pt x="6239" y="917"/>
                  </a:cubicBezTo>
                  <a:cubicBezTo>
                    <a:pt x="6227" y="869"/>
                    <a:pt x="6227" y="822"/>
                    <a:pt x="6227" y="774"/>
                  </a:cubicBezTo>
                  <a:cubicBezTo>
                    <a:pt x="5918" y="476"/>
                    <a:pt x="5525" y="429"/>
                    <a:pt x="5120" y="417"/>
                  </a:cubicBezTo>
                  <a:cubicBezTo>
                    <a:pt x="4785" y="417"/>
                    <a:pt x="4443" y="446"/>
                    <a:pt x="4101" y="446"/>
                  </a:cubicBezTo>
                  <a:cubicBezTo>
                    <a:pt x="3824" y="446"/>
                    <a:pt x="3547" y="427"/>
                    <a:pt x="3274" y="357"/>
                  </a:cubicBezTo>
                  <a:cubicBezTo>
                    <a:pt x="3048" y="321"/>
                    <a:pt x="2834" y="298"/>
                    <a:pt x="2608" y="298"/>
                  </a:cubicBezTo>
                  <a:lnTo>
                    <a:pt x="2298" y="298"/>
                  </a:lnTo>
                  <a:cubicBezTo>
                    <a:pt x="2155" y="286"/>
                    <a:pt x="2024" y="262"/>
                    <a:pt x="1893" y="238"/>
                  </a:cubicBezTo>
                  <a:cubicBezTo>
                    <a:pt x="1780" y="275"/>
                    <a:pt x="1671" y="290"/>
                    <a:pt x="1564" y="290"/>
                  </a:cubicBezTo>
                  <a:cubicBezTo>
                    <a:pt x="1152" y="290"/>
                    <a:pt x="776" y="66"/>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35"/>
            <p:cNvSpPr/>
            <p:nvPr/>
          </p:nvSpPr>
          <p:spPr>
            <a:xfrm>
              <a:off x="6055200" y="3256475"/>
              <a:ext cx="226550" cy="31925"/>
            </a:xfrm>
            <a:custGeom>
              <a:avLst/>
              <a:gdLst/>
              <a:ahLst/>
              <a:cxnLst/>
              <a:rect l="l" t="t" r="r" b="b"/>
              <a:pathLst>
                <a:path w="9062" h="1277" extrusionOk="0">
                  <a:moveTo>
                    <a:pt x="84" y="1"/>
                  </a:moveTo>
                  <a:cubicBezTo>
                    <a:pt x="13" y="48"/>
                    <a:pt x="1" y="108"/>
                    <a:pt x="13" y="203"/>
                  </a:cubicBezTo>
                  <a:cubicBezTo>
                    <a:pt x="203" y="406"/>
                    <a:pt x="501" y="358"/>
                    <a:pt x="739" y="465"/>
                  </a:cubicBezTo>
                  <a:cubicBezTo>
                    <a:pt x="810" y="477"/>
                    <a:pt x="894" y="513"/>
                    <a:pt x="965" y="513"/>
                  </a:cubicBezTo>
                  <a:cubicBezTo>
                    <a:pt x="1263" y="537"/>
                    <a:pt x="1572" y="548"/>
                    <a:pt x="1858" y="644"/>
                  </a:cubicBezTo>
                  <a:cubicBezTo>
                    <a:pt x="3354" y="777"/>
                    <a:pt x="4839" y="1126"/>
                    <a:pt x="6352" y="1126"/>
                  </a:cubicBezTo>
                  <a:cubicBezTo>
                    <a:pt x="6465" y="1126"/>
                    <a:pt x="6579" y="1124"/>
                    <a:pt x="6692" y="1120"/>
                  </a:cubicBezTo>
                  <a:cubicBezTo>
                    <a:pt x="6896" y="1120"/>
                    <a:pt x="7096" y="1112"/>
                    <a:pt x="7297" y="1112"/>
                  </a:cubicBezTo>
                  <a:cubicBezTo>
                    <a:pt x="7448" y="1112"/>
                    <a:pt x="7599" y="1117"/>
                    <a:pt x="7752" y="1132"/>
                  </a:cubicBezTo>
                  <a:cubicBezTo>
                    <a:pt x="7811" y="1156"/>
                    <a:pt x="7883" y="1156"/>
                    <a:pt x="7942" y="1156"/>
                  </a:cubicBezTo>
                  <a:cubicBezTo>
                    <a:pt x="8000" y="1116"/>
                    <a:pt x="8053" y="1100"/>
                    <a:pt x="8103" y="1100"/>
                  </a:cubicBezTo>
                  <a:cubicBezTo>
                    <a:pt x="8186" y="1100"/>
                    <a:pt x="8261" y="1142"/>
                    <a:pt x="8335" y="1180"/>
                  </a:cubicBezTo>
                  <a:lnTo>
                    <a:pt x="8514" y="1227"/>
                  </a:lnTo>
                  <a:cubicBezTo>
                    <a:pt x="8620" y="1238"/>
                    <a:pt x="8726" y="1277"/>
                    <a:pt x="8832" y="1277"/>
                  </a:cubicBezTo>
                  <a:cubicBezTo>
                    <a:pt x="8845" y="1277"/>
                    <a:pt x="8858" y="1276"/>
                    <a:pt x="8871" y="1275"/>
                  </a:cubicBezTo>
                  <a:cubicBezTo>
                    <a:pt x="8931" y="1251"/>
                    <a:pt x="8966" y="1215"/>
                    <a:pt x="9002" y="1156"/>
                  </a:cubicBezTo>
                  <a:cubicBezTo>
                    <a:pt x="9062" y="858"/>
                    <a:pt x="8776" y="894"/>
                    <a:pt x="8645" y="799"/>
                  </a:cubicBezTo>
                  <a:cubicBezTo>
                    <a:pt x="8573" y="799"/>
                    <a:pt x="8478" y="775"/>
                    <a:pt x="8395" y="775"/>
                  </a:cubicBezTo>
                  <a:cubicBezTo>
                    <a:pt x="8353" y="763"/>
                    <a:pt x="8317" y="757"/>
                    <a:pt x="8283" y="757"/>
                  </a:cubicBezTo>
                  <a:cubicBezTo>
                    <a:pt x="8249" y="757"/>
                    <a:pt x="8216" y="763"/>
                    <a:pt x="8180" y="775"/>
                  </a:cubicBezTo>
                  <a:cubicBezTo>
                    <a:pt x="8169" y="769"/>
                    <a:pt x="8157" y="766"/>
                    <a:pt x="8145" y="766"/>
                  </a:cubicBezTo>
                  <a:cubicBezTo>
                    <a:pt x="8133" y="766"/>
                    <a:pt x="8121" y="769"/>
                    <a:pt x="8109" y="775"/>
                  </a:cubicBezTo>
                  <a:cubicBezTo>
                    <a:pt x="8014" y="735"/>
                    <a:pt x="7915" y="726"/>
                    <a:pt x="7814" y="726"/>
                  </a:cubicBezTo>
                  <a:cubicBezTo>
                    <a:pt x="7726" y="726"/>
                    <a:pt x="7637" y="733"/>
                    <a:pt x="7549" y="733"/>
                  </a:cubicBezTo>
                  <a:cubicBezTo>
                    <a:pt x="7435" y="733"/>
                    <a:pt x="7323" y="721"/>
                    <a:pt x="7216" y="668"/>
                  </a:cubicBezTo>
                  <a:cubicBezTo>
                    <a:pt x="6633" y="572"/>
                    <a:pt x="6049" y="513"/>
                    <a:pt x="5478" y="465"/>
                  </a:cubicBezTo>
                  <a:cubicBezTo>
                    <a:pt x="4549" y="394"/>
                    <a:pt x="3608" y="287"/>
                    <a:pt x="2692" y="203"/>
                  </a:cubicBezTo>
                  <a:cubicBezTo>
                    <a:pt x="2554" y="160"/>
                    <a:pt x="2414" y="148"/>
                    <a:pt x="2274" y="148"/>
                  </a:cubicBezTo>
                  <a:cubicBezTo>
                    <a:pt x="2117" y="148"/>
                    <a:pt x="1959" y="163"/>
                    <a:pt x="1804" y="163"/>
                  </a:cubicBezTo>
                  <a:cubicBezTo>
                    <a:pt x="1643" y="163"/>
                    <a:pt x="1486" y="147"/>
                    <a:pt x="1334" y="84"/>
                  </a:cubicBezTo>
                  <a:cubicBezTo>
                    <a:pt x="1239" y="52"/>
                    <a:pt x="1139" y="41"/>
                    <a:pt x="1040" y="41"/>
                  </a:cubicBezTo>
                  <a:cubicBezTo>
                    <a:pt x="955" y="41"/>
                    <a:pt x="869" y="49"/>
                    <a:pt x="787" y="60"/>
                  </a:cubicBezTo>
                  <a:cubicBezTo>
                    <a:pt x="648" y="9"/>
                    <a:pt x="505" y="3"/>
                    <a:pt x="360" y="3"/>
                  </a:cubicBezTo>
                  <a:cubicBezTo>
                    <a:pt x="312" y="3"/>
                    <a:pt x="264" y="4"/>
                    <a:pt x="216" y="4"/>
                  </a:cubicBezTo>
                  <a:cubicBezTo>
                    <a:pt x="172" y="4"/>
                    <a:pt x="128" y="3"/>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35"/>
            <p:cNvSpPr/>
            <p:nvPr/>
          </p:nvSpPr>
          <p:spPr>
            <a:xfrm>
              <a:off x="5867975" y="3171000"/>
              <a:ext cx="202725" cy="25175"/>
            </a:xfrm>
            <a:custGeom>
              <a:avLst/>
              <a:gdLst/>
              <a:ahLst/>
              <a:cxnLst/>
              <a:rect l="l" t="t" r="r" b="b"/>
              <a:pathLst>
                <a:path w="8109" h="1007" extrusionOk="0">
                  <a:moveTo>
                    <a:pt x="341" y="1"/>
                  </a:moveTo>
                  <a:cubicBezTo>
                    <a:pt x="251" y="1"/>
                    <a:pt x="161" y="16"/>
                    <a:pt x="72" y="62"/>
                  </a:cubicBezTo>
                  <a:cubicBezTo>
                    <a:pt x="13" y="146"/>
                    <a:pt x="1" y="241"/>
                    <a:pt x="84" y="324"/>
                  </a:cubicBezTo>
                  <a:cubicBezTo>
                    <a:pt x="108" y="336"/>
                    <a:pt x="132" y="342"/>
                    <a:pt x="156" y="342"/>
                  </a:cubicBezTo>
                  <a:cubicBezTo>
                    <a:pt x="179" y="342"/>
                    <a:pt x="203" y="336"/>
                    <a:pt x="227" y="324"/>
                  </a:cubicBezTo>
                  <a:cubicBezTo>
                    <a:pt x="227" y="312"/>
                    <a:pt x="239" y="312"/>
                    <a:pt x="263" y="300"/>
                  </a:cubicBezTo>
                  <a:cubicBezTo>
                    <a:pt x="272" y="297"/>
                    <a:pt x="281" y="296"/>
                    <a:pt x="289" y="296"/>
                  </a:cubicBezTo>
                  <a:cubicBezTo>
                    <a:pt x="312" y="296"/>
                    <a:pt x="332" y="307"/>
                    <a:pt x="358" y="324"/>
                  </a:cubicBezTo>
                  <a:cubicBezTo>
                    <a:pt x="1203" y="419"/>
                    <a:pt x="2049" y="527"/>
                    <a:pt x="2906" y="586"/>
                  </a:cubicBezTo>
                  <a:cubicBezTo>
                    <a:pt x="4299" y="681"/>
                    <a:pt x="5680" y="896"/>
                    <a:pt x="7085" y="919"/>
                  </a:cubicBezTo>
                  <a:cubicBezTo>
                    <a:pt x="7273" y="938"/>
                    <a:pt x="7467" y="1006"/>
                    <a:pt x="7650" y="1006"/>
                  </a:cubicBezTo>
                  <a:cubicBezTo>
                    <a:pt x="7816" y="1006"/>
                    <a:pt x="7973" y="951"/>
                    <a:pt x="8109" y="753"/>
                  </a:cubicBezTo>
                  <a:cubicBezTo>
                    <a:pt x="8035" y="699"/>
                    <a:pt x="7954" y="689"/>
                    <a:pt x="7871" y="689"/>
                  </a:cubicBezTo>
                  <a:cubicBezTo>
                    <a:pt x="7826" y="689"/>
                    <a:pt x="7780" y="692"/>
                    <a:pt x="7735" y="692"/>
                  </a:cubicBezTo>
                  <a:cubicBezTo>
                    <a:pt x="7662" y="692"/>
                    <a:pt x="7591" y="685"/>
                    <a:pt x="7526" y="646"/>
                  </a:cubicBezTo>
                  <a:cubicBezTo>
                    <a:pt x="7508" y="634"/>
                    <a:pt x="7487" y="628"/>
                    <a:pt x="7465" y="628"/>
                  </a:cubicBezTo>
                  <a:cubicBezTo>
                    <a:pt x="7442" y="628"/>
                    <a:pt x="7418" y="634"/>
                    <a:pt x="7395" y="646"/>
                  </a:cubicBezTo>
                  <a:cubicBezTo>
                    <a:pt x="7339" y="683"/>
                    <a:pt x="7289" y="701"/>
                    <a:pt x="7239" y="701"/>
                  </a:cubicBezTo>
                  <a:cubicBezTo>
                    <a:pt x="7194" y="701"/>
                    <a:pt x="7148" y="686"/>
                    <a:pt x="7097" y="658"/>
                  </a:cubicBezTo>
                  <a:cubicBezTo>
                    <a:pt x="6895" y="598"/>
                    <a:pt x="6668" y="646"/>
                    <a:pt x="6490" y="503"/>
                  </a:cubicBezTo>
                  <a:cubicBezTo>
                    <a:pt x="6410" y="503"/>
                    <a:pt x="6331" y="513"/>
                    <a:pt x="6255" y="513"/>
                  </a:cubicBezTo>
                  <a:cubicBezTo>
                    <a:pt x="6217" y="513"/>
                    <a:pt x="6180" y="511"/>
                    <a:pt x="6144" y="503"/>
                  </a:cubicBezTo>
                  <a:cubicBezTo>
                    <a:pt x="4955" y="386"/>
                    <a:pt x="3756" y="184"/>
                    <a:pt x="2547" y="184"/>
                  </a:cubicBezTo>
                  <a:cubicBezTo>
                    <a:pt x="2401" y="184"/>
                    <a:pt x="2255" y="187"/>
                    <a:pt x="2108" y="193"/>
                  </a:cubicBezTo>
                  <a:cubicBezTo>
                    <a:pt x="1993" y="141"/>
                    <a:pt x="1871" y="127"/>
                    <a:pt x="1748" y="127"/>
                  </a:cubicBezTo>
                  <a:cubicBezTo>
                    <a:pt x="1612" y="127"/>
                    <a:pt x="1473" y="144"/>
                    <a:pt x="1337" y="144"/>
                  </a:cubicBezTo>
                  <a:cubicBezTo>
                    <a:pt x="1201" y="144"/>
                    <a:pt x="1068" y="128"/>
                    <a:pt x="941" y="62"/>
                  </a:cubicBezTo>
                  <a:cubicBezTo>
                    <a:pt x="922" y="43"/>
                    <a:pt x="898" y="34"/>
                    <a:pt x="876" y="34"/>
                  </a:cubicBezTo>
                  <a:cubicBezTo>
                    <a:pt x="857" y="34"/>
                    <a:pt x="838" y="40"/>
                    <a:pt x="822" y="50"/>
                  </a:cubicBezTo>
                  <a:cubicBezTo>
                    <a:pt x="669" y="50"/>
                    <a:pt x="505"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35"/>
            <p:cNvSpPr/>
            <p:nvPr/>
          </p:nvSpPr>
          <p:spPr>
            <a:xfrm>
              <a:off x="5292325" y="3039500"/>
              <a:ext cx="187250" cy="16275"/>
            </a:xfrm>
            <a:custGeom>
              <a:avLst/>
              <a:gdLst/>
              <a:ahLst/>
              <a:cxnLst/>
              <a:rect l="l" t="t" r="r" b="b"/>
              <a:pathLst>
                <a:path w="7490" h="651" extrusionOk="0">
                  <a:moveTo>
                    <a:pt x="286" y="0"/>
                  </a:moveTo>
                  <a:cubicBezTo>
                    <a:pt x="238" y="24"/>
                    <a:pt x="214" y="60"/>
                    <a:pt x="226" y="107"/>
                  </a:cubicBezTo>
                  <a:cubicBezTo>
                    <a:pt x="179" y="107"/>
                    <a:pt x="155" y="119"/>
                    <a:pt x="107" y="143"/>
                  </a:cubicBezTo>
                  <a:cubicBezTo>
                    <a:pt x="48" y="191"/>
                    <a:pt x="0" y="226"/>
                    <a:pt x="0" y="310"/>
                  </a:cubicBezTo>
                  <a:cubicBezTo>
                    <a:pt x="238" y="476"/>
                    <a:pt x="512" y="417"/>
                    <a:pt x="762" y="441"/>
                  </a:cubicBezTo>
                  <a:cubicBezTo>
                    <a:pt x="1369" y="465"/>
                    <a:pt x="2000" y="465"/>
                    <a:pt x="2608" y="512"/>
                  </a:cubicBezTo>
                  <a:cubicBezTo>
                    <a:pt x="3817" y="588"/>
                    <a:pt x="5027" y="611"/>
                    <a:pt x="6237" y="611"/>
                  </a:cubicBezTo>
                  <a:cubicBezTo>
                    <a:pt x="6539" y="611"/>
                    <a:pt x="6841" y="610"/>
                    <a:pt x="7144" y="607"/>
                  </a:cubicBezTo>
                  <a:cubicBezTo>
                    <a:pt x="7202" y="625"/>
                    <a:pt x="7271" y="651"/>
                    <a:pt x="7330" y="651"/>
                  </a:cubicBezTo>
                  <a:cubicBezTo>
                    <a:pt x="7391" y="651"/>
                    <a:pt x="7441" y="622"/>
                    <a:pt x="7453" y="524"/>
                  </a:cubicBezTo>
                  <a:cubicBezTo>
                    <a:pt x="7489" y="345"/>
                    <a:pt x="7251" y="405"/>
                    <a:pt x="7180" y="310"/>
                  </a:cubicBezTo>
                  <a:cubicBezTo>
                    <a:pt x="7084" y="310"/>
                    <a:pt x="6977" y="286"/>
                    <a:pt x="6894" y="286"/>
                  </a:cubicBezTo>
                  <a:cubicBezTo>
                    <a:pt x="6845" y="344"/>
                    <a:pt x="6797" y="403"/>
                    <a:pt x="6716" y="403"/>
                  </a:cubicBezTo>
                  <a:cubicBezTo>
                    <a:pt x="6697" y="403"/>
                    <a:pt x="6678" y="400"/>
                    <a:pt x="6656" y="393"/>
                  </a:cubicBezTo>
                  <a:cubicBezTo>
                    <a:pt x="6072" y="208"/>
                    <a:pt x="5465" y="103"/>
                    <a:pt x="4854" y="103"/>
                  </a:cubicBezTo>
                  <a:cubicBezTo>
                    <a:pt x="4716" y="103"/>
                    <a:pt x="4579" y="108"/>
                    <a:pt x="4441" y="119"/>
                  </a:cubicBezTo>
                  <a:cubicBezTo>
                    <a:pt x="4363" y="259"/>
                    <a:pt x="4263" y="296"/>
                    <a:pt x="4156" y="296"/>
                  </a:cubicBezTo>
                  <a:cubicBezTo>
                    <a:pt x="4032" y="296"/>
                    <a:pt x="3897" y="247"/>
                    <a:pt x="3770" y="247"/>
                  </a:cubicBezTo>
                  <a:cubicBezTo>
                    <a:pt x="3705" y="247"/>
                    <a:pt x="3642" y="260"/>
                    <a:pt x="3584" y="298"/>
                  </a:cubicBezTo>
                  <a:cubicBezTo>
                    <a:pt x="3580" y="302"/>
                    <a:pt x="3577" y="304"/>
                    <a:pt x="3576" y="304"/>
                  </a:cubicBezTo>
                  <a:cubicBezTo>
                    <a:pt x="3568" y="304"/>
                    <a:pt x="3635" y="196"/>
                    <a:pt x="3572" y="143"/>
                  </a:cubicBezTo>
                  <a:cubicBezTo>
                    <a:pt x="2727" y="95"/>
                    <a:pt x="1858" y="48"/>
                    <a:pt x="1000" y="0"/>
                  </a:cubicBezTo>
                  <a:cubicBezTo>
                    <a:pt x="976" y="79"/>
                    <a:pt x="952" y="115"/>
                    <a:pt x="926" y="115"/>
                  </a:cubicBezTo>
                  <a:cubicBezTo>
                    <a:pt x="901" y="115"/>
                    <a:pt x="875" y="82"/>
                    <a:pt x="845" y="24"/>
                  </a:cubicBezTo>
                  <a:cubicBezTo>
                    <a:pt x="667" y="24"/>
                    <a:pt x="476"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35"/>
            <p:cNvSpPr/>
            <p:nvPr/>
          </p:nvSpPr>
          <p:spPr>
            <a:xfrm>
              <a:off x="5743275" y="2963875"/>
              <a:ext cx="131575" cy="134250"/>
            </a:xfrm>
            <a:custGeom>
              <a:avLst/>
              <a:gdLst/>
              <a:ahLst/>
              <a:cxnLst/>
              <a:rect l="l" t="t" r="r" b="b"/>
              <a:pathLst>
                <a:path w="5263" h="5370" extrusionOk="0">
                  <a:moveTo>
                    <a:pt x="405" y="1"/>
                  </a:moveTo>
                  <a:cubicBezTo>
                    <a:pt x="226" y="37"/>
                    <a:pt x="107" y="156"/>
                    <a:pt x="12" y="311"/>
                  </a:cubicBezTo>
                  <a:cubicBezTo>
                    <a:pt x="0" y="382"/>
                    <a:pt x="12" y="442"/>
                    <a:pt x="72" y="501"/>
                  </a:cubicBezTo>
                  <a:cubicBezTo>
                    <a:pt x="726" y="870"/>
                    <a:pt x="1488" y="703"/>
                    <a:pt x="2191" y="918"/>
                  </a:cubicBezTo>
                  <a:cubicBezTo>
                    <a:pt x="2229" y="915"/>
                    <a:pt x="2267" y="913"/>
                    <a:pt x="2304" y="913"/>
                  </a:cubicBezTo>
                  <a:cubicBezTo>
                    <a:pt x="2681" y="913"/>
                    <a:pt x="3050" y="1061"/>
                    <a:pt x="3429" y="1061"/>
                  </a:cubicBezTo>
                  <a:cubicBezTo>
                    <a:pt x="3596" y="1061"/>
                    <a:pt x="3774" y="1049"/>
                    <a:pt x="3953" y="1049"/>
                  </a:cubicBezTo>
                  <a:cubicBezTo>
                    <a:pt x="4072" y="1049"/>
                    <a:pt x="4215" y="1049"/>
                    <a:pt x="4334" y="1061"/>
                  </a:cubicBezTo>
                  <a:cubicBezTo>
                    <a:pt x="4417" y="1096"/>
                    <a:pt x="4477" y="1144"/>
                    <a:pt x="4536" y="1215"/>
                  </a:cubicBezTo>
                  <a:cubicBezTo>
                    <a:pt x="4620" y="1334"/>
                    <a:pt x="4644" y="1465"/>
                    <a:pt x="4679" y="1596"/>
                  </a:cubicBezTo>
                  <a:cubicBezTo>
                    <a:pt x="4775" y="2489"/>
                    <a:pt x="4584" y="3418"/>
                    <a:pt x="4775" y="4323"/>
                  </a:cubicBezTo>
                  <a:cubicBezTo>
                    <a:pt x="4894" y="4549"/>
                    <a:pt x="4894" y="4787"/>
                    <a:pt x="4894" y="5025"/>
                  </a:cubicBezTo>
                  <a:cubicBezTo>
                    <a:pt x="4834" y="5133"/>
                    <a:pt x="4834" y="5240"/>
                    <a:pt x="4941" y="5335"/>
                  </a:cubicBezTo>
                  <a:cubicBezTo>
                    <a:pt x="4969" y="5357"/>
                    <a:pt x="5000" y="5369"/>
                    <a:pt x="5031" y="5369"/>
                  </a:cubicBezTo>
                  <a:cubicBezTo>
                    <a:pt x="5066" y="5369"/>
                    <a:pt x="5100" y="5354"/>
                    <a:pt x="5132" y="5323"/>
                  </a:cubicBezTo>
                  <a:cubicBezTo>
                    <a:pt x="5215" y="5216"/>
                    <a:pt x="5239" y="5121"/>
                    <a:pt x="5251" y="5013"/>
                  </a:cubicBezTo>
                  <a:cubicBezTo>
                    <a:pt x="5263" y="4883"/>
                    <a:pt x="5263" y="4728"/>
                    <a:pt x="5263" y="4585"/>
                  </a:cubicBezTo>
                  <a:cubicBezTo>
                    <a:pt x="5263" y="4430"/>
                    <a:pt x="5239" y="4299"/>
                    <a:pt x="5203" y="4144"/>
                  </a:cubicBezTo>
                  <a:cubicBezTo>
                    <a:pt x="5132" y="3942"/>
                    <a:pt x="5132" y="3716"/>
                    <a:pt x="5144" y="3490"/>
                  </a:cubicBezTo>
                  <a:lnTo>
                    <a:pt x="5144" y="2335"/>
                  </a:lnTo>
                  <a:cubicBezTo>
                    <a:pt x="5132" y="1942"/>
                    <a:pt x="5084" y="1561"/>
                    <a:pt x="5203" y="1192"/>
                  </a:cubicBezTo>
                  <a:cubicBezTo>
                    <a:pt x="5239" y="918"/>
                    <a:pt x="5263" y="656"/>
                    <a:pt x="4941" y="513"/>
                  </a:cubicBezTo>
                  <a:cubicBezTo>
                    <a:pt x="4179" y="358"/>
                    <a:pt x="3417" y="299"/>
                    <a:pt x="2643" y="251"/>
                  </a:cubicBezTo>
                  <a:cubicBezTo>
                    <a:pt x="2566" y="298"/>
                    <a:pt x="2483" y="339"/>
                    <a:pt x="2398" y="339"/>
                  </a:cubicBezTo>
                  <a:cubicBezTo>
                    <a:pt x="2353" y="339"/>
                    <a:pt x="2308" y="328"/>
                    <a:pt x="2262" y="299"/>
                  </a:cubicBezTo>
                  <a:cubicBezTo>
                    <a:pt x="2215" y="275"/>
                    <a:pt x="2155" y="263"/>
                    <a:pt x="2096" y="263"/>
                  </a:cubicBezTo>
                  <a:cubicBezTo>
                    <a:pt x="2092" y="261"/>
                    <a:pt x="2088" y="261"/>
                    <a:pt x="2084" y="261"/>
                  </a:cubicBezTo>
                  <a:cubicBezTo>
                    <a:pt x="2046" y="261"/>
                    <a:pt x="2004" y="327"/>
                    <a:pt x="1967" y="327"/>
                  </a:cubicBezTo>
                  <a:cubicBezTo>
                    <a:pt x="1949" y="327"/>
                    <a:pt x="1932" y="311"/>
                    <a:pt x="1917" y="263"/>
                  </a:cubicBezTo>
                  <a:cubicBezTo>
                    <a:pt x="1869" y="215"/>
                    <a:pt x="1834" y="191"/>
                    <a:pt x="1774" y="156"/>
                  </a:cubicBezTo>
                  <a:cubicBezTo>
                    <a:pt x="1568" y="184"/>
                    <a:pt x="1362" y="234"/>
                    <a:pt x="1161" y="234"/>
                  </a:cubicBezTo>
                  <a:cubicBezTo>
                    <a:pt x="1025" y="234"/>
                    <a:pt x="892" y="211"/>
                    <a:pt x="762" y="144"/>
                  </a:cubicBezTo>
                  <a:cubicBezTo>
                    <a:pt x="619" y="108"/>
                    <a:pt x="536" y="13"/>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35"/>
            <p:cNvSpPr/>
            <p:nvPr/>
          </p:nvSpPr>
          <p:spPr>
            <a:xfrm>
              <a:off x="5581925" y="2970350"/>
              <a:ext cx="156000" cy="21250"/>
            </a:xfrm>
            <a:custGeom>
              <a:avLst/>
              <a:gdLst/>
              <a:ahLst/>
              <a:cxnLst/>
              <a:rect l="l" t="t" r="r" b="b"/>
              <a:pathLst>
                <a:path w="6240" h="850" extrusionOk="0">
                  <a:moveTo>
                    <a:pt x="2143" y="1"/>
                  </a:moveTo>
                  <a:cubicBezTo>
                    <a:pt x="1849" y="1"/>
                    <a:pt x="1555" y="10"/>
                    <a:pt x="1263" y="28"/>
                  </a:cubicBezTo>
                  <a:cubicBezTo>
                    <a:pt x="1109" y="66"/>
                    <a:pt x="947" y="136"/>
                    <a:pt x="784" y="136"/>
                  </a:cubicBezTo>
                  <a:cubicBezTo>
                    <a:pt x="745" y="136"/>
                    <a:pt x="706" y="132"/>
                    <a:pt x="668" y="123"/>
                  </a:cubicBezTo>
                  <a:cubicBezTo>
                    <a:pt x="638" y="117"/>
                    <a:pt x="605" y="114"/>
                    <a:pt x="572" y="114"/>
                  </a:cubicBezTo>
                  <a:cubicBezTo>
                    <a:pt x="540" y="114"/>
                    <a:pt x="507" y="117"/>
                    <a:pt x="477" y="123"/>
                  </a:cubicBezTo>
                  <a:cubicBezTo>
                    <a:pt x="322" y="171"/>
                    <a:pt x="180" y="194"/>
                    <a:pt x="37" y="302"/>
                  </a:cubicBezTo>
                  <a:cubicBezTo>
                    <a:pt x="1" y="361"/>
                    <a:pt x="1" y="409"/>
                    <a:pt x="37" y="468"/>
                  </a:cubicBezTo>
                  <a:cubicBezTo>
                    <a:pt x="1799" y="492"/>
                    <a:pt x="3549" y="647"/>
                    <a:pt x="5311" y="790"/>
                  </a:cubicBezTo>
                  <a:cubicBezTo>
                    <a:pt x="5439" y="837"/>
                    <a:pt x="5562" y="842"/>
                    <a:pt x="5687" y="842"/>
                  </a:cubicBezTo>
                  <a:cubicBezTo>
                    <a:pt x="5723" y="842"/>
                    <a:pt x="5760" y="842"/>
                    <a:pt x="5797" y="842"/>
                  </a:cubicBezTo>
                  <a:cubicBezTo>
                    <a:pt x="5857" y="842"/>
                    <a:pt x="5917" y="843"/>
                    <a:pt x="5978" y="849"/>
                  </a:cubicBezTo>
                  <a:cubicBezTo>
                    <a:pt x="6049" y="849"/>
                    <a:pt x="6133" y="837"/>
                    <a:pt x="6204" y="802"/>
                  </a:cubicBezTo>
                  <a:cubicBezTo>
                    <a:pt x="6240" y="730"/>
                    <a:pt x="6240" y="671"/>
                    <a:pt x="6204" y="599"/>
                  </a:cubicBezTo>
                  <a:cubicBezTo>
                    <a:pt x="6109" y="528"/>
                    <a:pt x="6014" y="480"/>
                    <a:pt x="5895" y="468"/>
                  </a:cubicBezTo>
                  <a:cubicBezTo>
                    <a:pt x="5621" y="433"/>
                    <a:pt x="5347" y="421"/>
                    <a:pt x="5121" y="313"/>
                  </a:cubicBezTo>
                  <a:cubicBezTo>
                    <a:pt x="4442" y="28"/>
                    <a:pt x="3704" y="254"/>
                    <a:pt x="3013" y="28"/>
                  </a:cubicBezTo>
                  <a:cubicBezTo>
                    <a:pt x="2727" y="10"/>
                    <a:pt x="2436" y="1"/>
                    <a:pt x="2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35"/>
            <p:cNvSpPr/>
            <p:nvPr/>
          </p:nvSpPr>
          <p:spPr>
            <a:xfrm>
              <a:off x="5768575" y="3190025"/>
              <a:ext cx="85750" cy="24050"/>
            </a:xfrm>
            <a:custGeom>
              <a:avLst/>
              <a:gdLst/>
              <a:ahLst/>
              <a:cxnLst/>
              <a:rect l="l" t="t" r="r" b="b"/>
              <a:pathLst>
                <a:path w="3430" h="962" extrusionOk="0">
                  <a:moveTo>
                    <a:pt x="588" y="0"/>
                  </a:moveTo>
                  <a:cubicBezTo>
                    <a:pt x="488" y="0"/>
                    <a:pt x="390" y="13"/>
                    <a:pt x="310" y="39"/>
                  </a:cubicBezTo>
                  <a:cubicBezTo>
                    <a:pt x="0" y="147"/>
                    <a:pt x="60" y="325"/>
                    <a:pt x="334" y="456"/>
                  </a:cubicBezTo>
                  <a:cubicBezTo>
                    <a:pt x="667" y="516"/>
                    <a:pt x="1024" y="563"/>
                    <a:pt x="1357" y="706"/>
                  </a:cubicBezTo>
                  <a:cubicBezTo>
                    <a:pt x="1370" y="703"/>
                    <a:pt x="1382" y="702"/>
                    <a:pt x="1393" y="702"/>
                  </a:cubicBezTo>
                  <a:cubicBezTo>
                    <a:pt x="1424" y="702"/>
                    <a:pt x="1450" y="713"/>
                    <a:pt x="1477" y="730"/>
                  </a:cubicBezTo>
                  <a:cubicBezTo>
                    <a:pt x="1550" y="798"/>
                    <a:pt x="1639" y="806"/>
                    <a:pt x="1730" y="806"/>
                  </a:cubicBezTo>
                  <a:cubicBezTo>
                    <a:pt x="1760" y="806"/>
                    <a:pt x="1789" y="805"/>
                    <a:pt x="1818" y="805"/>
                  </a:cubicBezTo>
                  <a:cubicBezTo>
                    <a:pt x="1905" y="805"/>
                    <a:pt x="1990" y="813"/>
                    <a:pt x="2060" y="873"/>
                  </a:cubicBezTo>
                  <a:cubicBezTo>
                    <a:pt x="2115" y="862"/>
                    <a:pt x="2170" y="857"/>
                    <a:pt x="2225" y="857"/>
                  </a:cubicBezTo>
                  <a:cubicBezTo>
                    <a:pt x="2490" y="857"/>
                    <a:pt x="2755" y="962"/>
                    <a:pt x="3023" y="962"/>
                  </a:cubicBezTo>
                  <a:cubicBezTo>
                    <a:pt x="3122" y="962"/>
                    <a:pt x="3222" y="948"/>
                    <a:pt x="3322" y="909"/>
                  </a:cubicBezTo>
                  <a:cubicBezTo>
                    <a:pt x="3405" y="801"/>
                    <a:pt x="3429" y="682"/>
                    <a:pt x="3334" y="575"/>
                  </a:cubicBezTo>
                  <a:cubicBezTo>
                    <a:pt x="3251" y="551"/>
                    <a:pt x="3167" y="468"/>
                    <a:pt x="3084" y="468"/>
                  </a:cubicBezTo>
                  <a:cubicBezTo>
                    <a:pt x="2358" y="409"/>
                    <a:pt x="1643" y="289"/>
                    <a:pt x="941" y="51"/>
                  </a:cubicBezTo>
                  <a:cubicBezTo>
                    <a:pt x="836" y="19"/>
                    <a:pt x="710" y="0"/>
                    <a:pt x="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35"/>
            <p:cNvSpPr/>
            <p:nvPr/>
          </p:nvSpPr>
          <p:spPr>
            <a:xfrm>
              <a:off x="5725100" y="3209675"/>
              <a:ext cx="126825" cy="24600"/>
            </a:xfrm>
            <a:custGeom>
              <a:avLst/>
              <a:gdLst/>
              <a:ahLst/>
              <a:cxnLst/>
              <a:rect l="l" t="t" r="r" b="b"/>
              <a:pathLst>
                <a:path w="5073" h="984" extrusionOk="0">
                  <a:moveTo>
                    <a:pt x="480" y="0"/>
                  </a:moveTo>
                  <a:cubicBezTo>
                    <a:pt x="321" y="0"/>
                    <a:pt x="163" y="35"/>
                    <a:pt x="1" y="123"/>
                  </a:cubicBezTo>
                  <a:cubicBezTo>
                    <a:pt x="108" y="385"/>
                    <a:pt x="346" y="396"/>
                    <a:pt x="525" y="492"/>
                  </a:cubicBezTo>
                  <a:cubicBezTo>
                    <a:pt x="668" y="539"/>
                    <a:pt x="822" y="563"/>
                    <a:pt x="977" y="563"/>
                  </a:cubicBezTo>
                  <a:cubicBezTo>
                    <a:pt x="1007" y="564"/>
                    <a:pt x="1038" y="565"/>
                    <a:pt x="1068" y="565"/>
                  </a:cubicBezTo>
                  <a:cubicBezTo>
                    <a:pt x="1151" y="565"/>
                    <a:pt x="1235" y="561"/>
                    <a:pt x="1319" y="561"/>
                  </a:cubicBezTo>
                  <a:cubicBezTo>
                    <a:pt x="1494" y="561"/>
                    <a:pt x="1669" y="577"/>
                    <a:pt x="1834" y="670"/>
                  </a:cubicBezTo>
                  <a:cubicBezTo>
                    <a:pt x="1918" y="730"/>
                    <a:pt x="2025" y="777"/>
                    <a:pt x="2132" y="801"/>
                  </a:cubicBezTo>
                  <a:cubicBezTo>
                    <a:pt x="2645" y="841"/>
                    <a:pt x="3141" y="984"/>
                    <a:pt x="3656" y="984"/>
                  </a:cubicBezTo>
                  <a:cubicBezTo>
                    <a:pt x="3751" y="984"/>
                    <a:pt x="3846" y="979"/>
                    <a:pt x="3942" y="968"/>
                  </a:cubicBezTo>
                  <a:cubicBezTo>
                    <a:pt x="4037" y="932"/>
                    <a:pt x="4120" y="896"/>
                    <a:pt x="4216" y="873"/>
                  </a:cubicBezTo>
                  <a:lnTo>
                    <a:pt x="4394" y="873"/>
                  </a:lnTo>
                  <a:cubicBezTo>
                    <a:pt x="4418" y="873"/>
                    <a:pt x="4430" y="861"/>
                    <a:pt x="4466" y="861"/>
                  </a:cubicBezTo>
                  <a:cubicBezTo>
                    <a:pt x="4487" y="836"/>
                    <a:pt x="4507" y="827"/>
                    <a:pt x="4526" y="827"/>
                  </a:cubicBezTo>
                  <a:cubicBezTo>
                    <a:pt x="4572" y="827"/>
                    <a:pt x="4614" y="880"/>
                    <a:pt x="4656" y="896"/>
                  </a:cubicBezTo>
                  <a:cubicBezTo>
                    <a:pt x="4704" y="908"/>
                    <a:pt x="4763" y="920"/>
                    <a:pt x="4823" y="920"/>
                  </a:cubicBezTo>
                  <a:cubicBezTo>
                    <a:pt x="4930" y="896"/>
                    <a:pt x="5061" y="873"/>
                    <a:pt x="5061" y="742"/>
                  </a:cubicBezTo>
                  <a:cubicBezTo>
                    <a:pt x="5073" y="563"/>
                    <a:pt x="4870" y="646"/>
                    <a:pt x="4775" y="551"/>
                  </a:cubicBezTo>
                  <a:cubicBezTo>
                    <a:pt x="3954" y="313"/>
                    <a:pt x="3096" y="420"/>
                    <a:pt x="2263" y="361"/>
                  </a:cubicBezTo>
                  <a:cubicBezTo>
                    <a:pt x="2192" y="349"/>
                    <a:pt x="2132" y="301"/>
                    <a:pt x="2037" y="254"/>
                  </a:cubicBezTo>
                  <a:cubicBezTo>
                    <a:pt x="1953" y="254"/>
                    <a:pt x="1858" y="242"/>
                    <a:pt x="1775" y="218"/>
                  </a:cubicBezTo>
                  <a:cubicBezTo>
                    <a:pt x="1708" y="174"/>
                    <a:pt x="1634" y="166"/>
                    <a:pt x="1557" y="166"/>
                  </a:cubicBezTo>
                  <a:cubicBezTo>
                    <a:pt x="1513" y="166"/>
                    <a:pt x="1468" y="168"/>
                    <a:pt x="1424" y="168"/>
                  </a:cubicBezTo>
                  <a:cubicBezTo>
                    <a:pt x="1338" y="168"/>
                    <a:pt x="1254" y="158"/>
                    <a:pt x="1180" y="99"/>
                  </a:cubicBezTo>
                  <a:cubicBezTo>
                    <a:pt x="1084" y="87"/>
                    <a:pt x="1013" y="87"/>
                    <a:pt x="918" y="75"/>
                  </a:cubicBezTo>
                  <a:cubicBezTo>
                    <a:pt x="770" y="30"/>
                    <a:pt x="625"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35"/>
            <p:cNvSpPr/>
            <p:nvPr/>
          </p:nvSpPr>
          <p:spPr>
            <a:xfrm>
              <a:off x="5398575" y="3118375"/>
              <a:ext cx="103325" cy="20000"/>
            </a:xfrm>
            <a:custGeom>
              <a:avLst/>
              <a:gdLst/>
              <a:ahLst/>
              <a:cxnLst/>
              <a:rect l="l" t="t" r="r" b="b"/>
              <a:pathLst>
                <a:path w="4133" h="800" extrusionOk="0">
                  <a:moveTo>
                    <a:pt x="2060" y="0"/>
                  </a:moveTo>
                  <a:cubicBezTo>
                    <a:pt x="1941" y="0"/>
                    <a:pt x="1822" y="24"/>
                    <a:pt x="1703" y="60"/>
                  </a:cubicBezTo>
                  <a:cubicBezTo>
                    <a:pt x="1701" y="60"/>
                    <a:pt x="1699" y="59"/>
                    <a:pt x="1698" y="59"/>
                  </a:cubicBezTo>
                  <a:cubicBezTo>
                    <a:pt x="1648" y="59"/>
                    <a:pt x="1648" y="179"/>
                    <a:pt x="1602" y="179"/>
                  </a:cubicBezTo>
                  <a:cubicBezTo>
                    <a:pt x="1589" y="179"/>
                    <a:pt x="1572" y="169"/>
                    <a:pt x="1548" y="143"/>
                  </a:cubicBezTo>
                  <a:cubicBezTo>
                    <a:pt x="1513" y="107"/>
                    <a:pt x="1465" y="84"/>
                    <a:pt x="1406" y="60"/>
                  </a:cubicBezTo>
                  <a:cubicBezTo>
                    <a:pt x="1388" y="57"/>
                    <a:pt x="1368" y="55"/>
                    <a:pt x="1348" y="55"/>
                  </a:cubicBezTo>
                  <a:cubicBezTo>
                    <a:pt x="1288" y="55"/>
                    <a:pt x="1221" y="69"/>
                    <a:pt x="1167" y="96"/>
                  </a:cubicBezTo>
                  <a:cubicBezTo>
                    <a:pt x="1092" y="121"/>
                    <a:pt x="1028" y="146"/>
                    <a:pt x="959" y="146"/>
                  </a:cubicBezTo>
                  <a:cubicBezTo>
                    <a:pt x="931" y="146"/>
                    <a:pt x="901" y="142"/>
                    <a:pt x="870" y="131"/>
                  </a:cubicBezTo>
                  <a:cubicBezTo>
                    <a:pt x="822" y="107"/>
                    <a:pt x="763" y="96"/>
                    <a:pt x="715" y="96"/>
                  </a:cubicBezTo>
                  <a:cubicBezTo>
                    <a:pt x="691" y="96"/>
                    <a:pt x="679" y="96"/>
                    <a:pt x="644" y="107"/>
                  </a:cubicBezTo>
                  <a:cubicBezTo>
                    <a:pt x="621" y="133"/>
                    <a:pt x="602" y="142"/>
                    <a:pt x="584" y="142"/>
                  </a:cubicBezTo>
                  <a:cubicBezTo>
                    <a:pt x="534" y="142"/>
                    <a:pt x="497" y="72"/>
                    <a:pt x="453" y="72"/>
                  </a:cubicBezTo>
                  <a:cubicBezTo>
                    <a:pt x="418" y="57"/>
                    <a:pt x="381" y="50"/>
                    <a:pt x="343" y="50"/>
                  </a:cubicBezTo>
                  <a:cubicBezTo>
                    <a:pt x="290" y="50"/>
                    <a:pt x="235" y="63"/>
                    <a:pt x="179" y="84"/>
                  </a:cubicBezTo>
                  <a:cubicBezTo>
                    <a:pt x="144" y="107"/>
                    <a:pt x="84" y="155"/>
                    <a:pt x="48" y="215"/>
                  </a:cubicBezTo>
                  <a:cubicBezTo>
                    <a:pt x="24" y="274"/>
                    <a:pt x="1" y="334"/>
                    <a:pt x="24" y="405"/>
                  </a:cubicBezTo>
                  <a:cubicBezTo>
                    <a:pt x="84" y="536"/>
                    <a:pt x="179" y="619"/>
                    <a:pt x="334" y="631"/>
                  </a:cubicBezTo>
                  <a:cubicBezTo>
                    <a:pt x="487" y="631"/>
                    <a:pt x="640" y="633"/>
                    <a:pt x="793" y="633"/>
                  </a:cubicBezTo>
                  <a:cubicBezTo>
                    <a:pt x="1175" y="633"/>
                    <a:pt x="1555" y="621"/>
                    <a:pt x="1929" y="536"/>
                  </a:cubicBezTo>
                  <a:cubicBezTo>
                    <a:pt x="1953" y="584"/>
                    <a:pt x="2001" y="619"/>
                    <a:pt x="2060" y="631"/>
                  </a:cubicBezTo>
                  <a:cubicBezTo>
                    <a:pt x="2108" y="631"/>
                    <a:pt x="2156" y="619"/>
                    <a:pt x="2191" y="584"/>
                  </a:cubicBezTo>
                  <a:lnTo>
                    <a:pt x="2191" y="524"/>
                  </a:lnTo>
                  <a:lnTo>
                    <a:pt x="2251" y="548"/>
                  </a:lnTo>
                  <a:cubicBezTo>
                    <a:pt x="2227" y="560"/>
                    <a:pt x="2180" y="584"/>
                    <a:pt x="2168" y="619"/>
                  </a:cubicBezTo>
                  <a:lnTo>
                    <a:pt x="2156" y="679"/>
                  </a:lnTo>
                  <a:lnTo>
                    <a:pt x="2191" y="727"/>
                  </a:lnTo>
                  <a:cubicBezTo>
                    <a:pt x="2287" y="703"/>
                    <a:pt x="2370" y="703"/>
                    <a:pt x="2465" y="703"/>
                  </a:cubicBezTo>
                  <a:cubicBezTo>
                    <a:pt x="2519" y="667"/>
                    <a:pt x="2575" y="649"/>
                    <a:pt x="2630" y="649"/>
                  </a:cubicBezTo>
                  <a:cubicBezTo>
                    <a:pt x="2686" y="649"/>
                    <a:pt x="2739" y="667"/>
                    <a:pt x="2787" y="703"/>
                  </a:cubicBezTo>
                  <a:cubicBezTo>
                    <a:pt x="2811" y="697"/>
                    <a:pt x="2831" y="694"/>
                    <a:pt x="2849" y="694"/>
                  </a:cubicBezTo>
                  <a:cubicBezTo>
                    <a:pt x="2867" y="694"/>
                    <a:pt x="2882" y="697"/>
                    <a:pt x="2894" y="703"/>
                  </a:cubicBezTo>
                  <a:cubicBezTo>
                    <a:pt x="2951" y="674"/>
                    <a:pt x="3005" y="660"/>
                    <a:pt x="3059" y="660"/>
                  </a:cubicBezTo>
                  <a:cubicBezTo>
                    <a:pt x="3118" y="660"/>
                    <a:pt x="3177" y="677"/>
                    <a:pt x="3239" y="715"/>
                  </a:cubicBezTo>
                  <a:lnTo>
                    <a:pt x="3489" y="715"/>
                  </a:lnTo>
                  <a:cubicBezTo>
                    <a:pt x="3515" y="688"/>
                    <a:pt x="3542" y="678"/>
                    <a:pt x="3568" y="678"/>
                  </a:cubicBezTo>
                  <a:cubicBezTo>
                    <a:pt x="3601" y="678"/>
                    <a:pt x="3634" y="695"/>
                    <a:pt x="3668" y="715"/>
                  </a:cubicBezTo>
                  <a:cubicBezTo>
                    <a:pt x="3715" y="715"/>
                    <a:pt x="3739" y="715"/>
                    <a:pt x="3787" y="738"/>
                  </a:cubicBezTo>
                  <a:cubicBezTo>
                    <a:pt x="3849" y="780"/>
                    <a:pt x="3902" y="799"/>
                    <a:pt x="3947" y="799"/>
                  </a:cubicBezTo>
                  <a:cubicBezTo>
                    <a:pt x="4034" y="799"/>
                    <a:pt x="4093" y="728"/>
                    <a:pt x="4132" y="596"/>
                  </a:cubicBezTo>
                  <a:cubicBezTo>
                    <a:pt x="4049" y="215"/>
                    <a:pt x="3692" y="357"/>
                    <a:pt x="3477" y="238"/>
                  </a:cubicBezTo>
                  <a:cubicBezTo>
                    <a:pt x="3413" y="227"/>
                    <a:pt x="3349" y="223"/>
                    <a:pt x="3285" y="223"/>
                  </a:cubicBezTo>
                  <a:cubicBezTo>
                    <a:pt x="3146" y="223"/>
                    <a:pt x="3008" y="242"/>
                    <a:pt x="2869" y="242"/>
                  </a:cubicBezTo>
                  <a:cubicBezTo>
                    <a:pt x="2743" y="242"/>
                    <a:pt x="2617" y="226"/>
                    <a:pt x="2489" y="167"/>
                  </a:cubicBezTo>
                  <a:cubicBezTo>
                    <a:pt x="2453" y="119"/>
                    <a:pt x="2406" y="84"/>
                    <a:pt x="2346" y="48"/>
                  </a:cubicBezTo>
                  <a:cubicBezTo>
                    <a:pt x="2251" y="24"/>
                    <a:pt x="2144"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35"/>
            <p:cNvSpPr/>
            <p:nvPr/>
          </p:nvSpPr>
          <p:spPr>
            <a:xfrm>
              <a:off x="5777225" y="3139250"/>
              <a:ext cx="126500" cy="19625"/>
            </a:xfrm>
            <a:custGeom>
              <a:avLst/>
              <a:gdLst/>
              <a:ahLst/>
              <a:cxnLst/>
              <a:rect l="l" t="t" r="r" b="b"/>
              <a:pathLst>
                <a:path w="5060" h="785" extrusionOk="0">
                  <a:moveTo>
                    <a:pt x="475" y="0"/>
                  </a:moveTo>
                  <a:cubicBezTo>
                    <a:pt x="443" y="0"/>
                    <a:pt x="412" y="15"/>
                    <a:pt x="380" y="46"/>
                  </a:cubicBezTo>
                  <a:cubicBezTo>
                    <a:pt x="380" y="58"/>
                    <a:pt x="369" y="82"/>
                    <a:pt x="345" y="94"/>
                  </a:cubicBezTo>
                  <a:cubicBezTo>
                    <a:pt x="336" y="97"/>
                    <a:pt x="328" y="98"/>
                    <a:pt x="321" y="98"/>
                  </a:cubicBezTo>
                  <a:cubicBezTo>
                    <a:pt x="297" y="98"/>
                    <a:pt x="277" y="83"/>
                    <a:pt x="249" y="46"/>
                  </a:cubicBezTo>
                  <a:cubicBezTo>
                    <a:pt x="239" y="46"/>
                    <a:pt x="229" y="46"/>
                    <a:pt x="219" y="46"/>
                  </a:cubicBezTo>
                  <a:cubicBezTo>
                    <a:pt x="1" y="46"/>
                    <a:pt x="15" y="172"/>
                    <a:pt x="107" y="332"/>
                  </a:cubicBezTo>
                  <a:cubicBezTo>
                    <a:pt x="535" y="404"/>
                    <a:pt x="952" y="392"/>
                    <a:pt x="1381" y="439"/>
                  </a:cubicBezTo>
                  <a:cubicBezTo>
                    <a:pt x="2109" y="511"/>
                    <a:pt x="2846" y="654"/>
                    <a:pt x="3584" y="654"/>
                  </a:cubicBezTo>
                  <a:cubicBezTo>
                    <a:pt x="3703" y="654"/>
                    <a:pt x="3822" y="650"/>
                    <a:pt x="3940" y="642"/>
                  </a:cubicBezTo>
                  <a:cubicBezTo>
                    <a:pt x="4043" y="693"/>
                    <a:pt x="4153" y="700"/>
                    <a:pt x="4263" y="700"/>
                  </a:cubicBezTo>
                  <a:cubicBezTo>
                    <a:pt x="4304" y="700"/>
                    <a:pt x="4346" y="699"/>
                    <a:pt x="4387" y="699"/>
                  </a:cubicBezTo>
                  <a:cubicBezTo>
                    <a:pt x="4491" y="699"/>
                    <a:pt x="4594" y="705"/>
                    <a:pt x="4690" y="749"/>
                  </a:cubicBezTo>
                  <a:cubicBezTo>
                    <a:pt x="4786" y="761"/>
                    <a:pt x="4881" y="761"/>
                    <a:pt x="4988" y="785"/>
                  </a:cubicBezTo>
                  <a:cubicBezTo>
                    <a:pt x="5060" y="594"/>
                    <a:pt x="4952" y="499"/>
                    <a:pt x="4833" y="404"/>
                  </a:cubicBezTo>
                  <a:cubicBezTo>
                    <a:pt x="4703" y="347"/>
                    <a:pt x="4564" y="328"/>
                    <a:pt x="4425" y="328"/>
                  </a:cubicBezTo>
                  <a:cubicBezTo>
                    <a:pt x="4386" y="328"/>
                    <a:pt x="4348" y="330"/>
                    <a:pt x="4309" y="332"/>
                  </a:cubicBezTo>
                  <a:cubicBezTo>
                    <a:pt x="4206" y="340"/>
                    <a:pt x="4102" y="412"/>
                    <a:pt x="3994" y="412"/>
                  </a:cubicBezTo>
                  <a:cubicBezTo>
                    <a:pt x="3942" y="412"/>
                    <a:pt x="3888" y="395"/>
                    <a:pt x="3833" y="344"/>
                  </a:cubicBezTo>
                  <a:cubicBezTo>
                    <a:pt x="3750" y="332"/>
                    <a:pt x="3643" y="332"/>
                    <a:pt x="3559" y="332"/>
                  </a:cubicBezTo>
                  <a:cubicBezTo>
                    <a:pt x="3510" y="381"/>
                    <a:pt x="3464" y="405"/>
                    <a:pt x="3416" y="405"/>
                  </a:cubicBezTo>
                  <a:cubicBezTo>
                    <a:pt x="3372" y="405"/>
                    <a:pt x="3325" y="384"/>
                    <a:pt x="3274" y="344"/>
                  </a:cubicBezTo>
                  <a:cubicBezTo>
                    <a:pt x="2381" y="142"/>
                    <a:pt x="1476" y="154"/>
                    <a:pt x="559" y="34"/>
                  </a:cubicBezTo>
                  <a:cubicBezTo>
                    <a:pt x="531" y="12"/>
                    <a:pt x="503"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35"/>
            <p:cNvSpPr/>
            <p:nvPr/>
          </p:nvSpPr>
          <p:spPr>
            <a:xfrm>
              <a:off x="5231300" y="3042475"/>
              <a:ext cx="36925" cy="73300"/>
            </a:xfrm>
            <a:custGeom>
              <a:avLst/>
              <a:gdLst/>
              <a:ahLst/>
              <a:cxnLst/>
              <a:rect l="l" t="t" r="r" b="b"/>
              <a:pathLst>
                <a:path w="1477" h="2932" extrusionOk="0">
                  <a:moveTo>
                    <a:pt x="1210" y="1"/>
                  </a:moveTo>
                  <a:cubicBezTo>
                    <a:pt x="1112" y="1"/>
                    <a:pt x="1025" y="88"/>
                    <a:pt x="953" y="226"/>
                  </a:cubicBezTo>
                  <a:cubicBezTo>
                    <a:pt x="911" y="310"/>
                    <a:pt x="934" y="449"/>
                    <a:pt x="818" y="449"/>
                  </a:cubicBezTo>
                  <a:cubicBezTo>
                    <a:pt x="802" y="449"/>
                    <a:pt x="784" y="447"/>
                    <a:pt x="762" y="441"/>
                  </a:cubicBezTo>
                  <a:cubicBezTo>
                    <a:pt x="346" y="893"/>
                    <a:pt x="346" y="1524"/>
                    <a:pt x="119" y="2048"/>
                  </a:cubicBezTo>
                  <a:cubicBezTo>
                    <a:pt x="96" y="2155"/>
                    <a:pt x="60" y="2239"/>
                    <a:pt x="48" y="2346"/>
                  </a:cubicBezTo>
                  <a:cubicBezTo>
                    <a:pt x="12" y="2453"/>
                    <a:pt x="0" y="2536"/>
                    <a:pt x="12" y="2643"/>
                  </a:cubicBezTo>
                  <a:cubicBezTo>
                    <a:pt x="88" y="2859"/>
                    <a:pt x="160" y="2932"/>
                    <a:pt x="229" y="2932"/>
                  </a:cubicBezTo>
                  <a:cubicBezTo>
                    <a:pt x="355" y="2932"/>
                    <a:pt x="473" y="2689"/>
                    <a:pt x="596" y="2620"/>
                  </a:cubicBezTo>
                  <a:cubicBezTo>
                    <a:pt x="655" y="2584"/>
                    <a:pt x="691" y="2536"/>
                    <a:pt x="715" y="2477"/>
                  </a:cubicBezTo>
                  <a:cubicBezTo>
                    <a:pt x="715" y="2429"/>
                    <a:pt x="727" y="2381"/>
                    <a:pt x="727" y="2346"/>
                  </a:cubicBezTo>
                  <a:cubicBezTo>
                    <a:pt x="810" y="2239"/>
                    <a:pt x="810" y="2108"/>
                    <a:pt x="846" y="2000"/>
                  </a:cubicBezTo>
                  <a:cubicBezTo>
                    <a:pt x="834" y="1834"/>
                    <a:pt x="953" y="1727"/>
                    <a:pt x="1012" y="1619"/>
                  </a:cubicBezTo>
                  <a:lnTo>
                    <a:pt x="1143" y="1477"/>
                  </a:lnTo>
                  <a:cubicBezTo>
                    <a:pt x="1477" y="1227"/>
                    <a:pt x="1143" y="869"/>
                    <a:pt x="1298" y="607"/>
                  </a:cubicBezTo>
                  <a:cubicBezTo>
                    <a:pt x="1358" y="465"/>
                    <a:pt x="1405" y="322"/>
                    <a:pt x="1465" y="191"/>
                  </a:cubicBezTo>
                  <a:cubicBezTo>
                    <a:pt x="1374" y="58"/>
                    <a:pt x="1289" y="1"/>
                    <a:pt x="1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35"/>
            <p:cNvSpPr/>
            <p:nvPr/>
          </p:nvSpPr>
          <p:spPr>
            <a:xfrm>
              <a:off x="5479250" y="2963500"/>
              <a:ext cx="104800" cy="18875"/>
            </a:xfrm>
            <a:custGeom>
              <a:avLst/>
              <a:gdLst/>
              <a:ahLst/>
              <a:cxnLst/>
              <a:rect l="l" t="t" r="r" b="b"/>
              <a:pathLst>
                <a:path w="4192" h="755" extrusionOk="0">
                  <a:moveTo>
                    <a:pt x="381" y="0"/>
                  </a:moveTo>
                  <a:cubicBezTo>
                    <a:pt x="322" y="0"/>
                    <a:pt x="262" y="4"/>
                    <a:pt x="203" y="16"/>
                  </a:cubicBezTo>
                  <a:cubicBezTo>
                    <a:pt x="0" y="135"/>
                    <a:pt x="0" y="290"/>
                    <a:pt x="131" y="468"/>
                  </a:cubicBezTo>
                  <a:cubicBezTo>
                    <a:pt x="1012" y="552"/>
                    <a:pt x="1881" y="516"/>
                    <a:pt x="2739" y="754"/>
                  </a:cubicBezTo>
                  <a:cubicBezTo>
                    <a:pt x="3108" y="742"/>
                    <a:pt x="3489" y="742"/>
                    <a:pt x="3870" y="742"/>
                  </a:cubicBezTo>
                  <a:cubicBezTo>
                    <a:pt x="3870" y="718"/>
                    <a:pt x="3882" y="718"/>
                    <a:pt x="3906" y="707"/>
                  </a:cubicBezTo>
                  <a:cubicBezTo>
                    <a:pt x="3914" y="704"/>
                    <a:pt x="3923" y="702"/>
                    <a:pt x="3930" y="702"/>
                  </a:cubicBezTo>
                  <a:cubicBezTo>
                    <a:pt x="3954" y="702"/>
                    <a:pt x="3974" y="715"/>
                    <a:pt x="4001" y="742"/>
                  </a:cubicBezTo>
                  <a:lnTo>
                    <a:pt x="4144" y="742"/>
                  </a:lnTo>
                  <a:lnTo>
                    <a:pt x="4144" y="611"/>
                  </a:lnTo>
                  <a:cubicBezTo>
                    <a:pt x="4191" y="528"/>
                    <a:pt x="4191" y="468"/>
                    <a:pt x="4120" y="409"/>
                  </a:cubicBezTo>
                  <a:cubicBezTo>
                    <a:pt x="3775" y="206"/>
                    <a:pt x="3394" y="337"/>
                    <a:pt x="3036" y="230"/>
                  </a:cubicBezTo>
                  <a:cubicBezTo>
                    <a:pt x="2274" y="123"/>
                    <a:pt x="1500" y="111"/>
                    <a:pt x="738" y="16"/>
                  </a:cubicBezTo>
                  <a:cubicBezTo>
                    <a:pt x="619" y="16"/>
                    <a:pt x="500"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35"/>
            <p:cNvSpPr/>
            <p:nvPr/>
          </p:nvSpPr>
          <p:spPr>
            <a:xfrm>
              <a:off x="5580750" y="3170925"/>
              <a:ext cx="88125" cy="26950"/>
            </a:xfrm>
            <a:custGeom>
              <a:avLst/>
              <a:gdLst/>
              <a:ahLst/>
              <a:cxnLst/>
              <a:rect l="l" t="t" r="r" b="b"/>
              <a:pathLst>
                <a:path w="3525" h="1078" extrusionOk="0">
                  <a:moveTo>
                    <a:pt x="249" y="0"/>
                  </a:moveTo>
                  <a:cubicBezTo>
                    <a:pt x="222" y="0"/>
                    <a:pt x="195" y="2"/>
                    <a:pt x="167" y="6"/>
                  </a:cubicBezTo>
                  <a:cubicBezTo>
                    <a:pt x="48" y="53"/>
                    <a:pt x="0" y="137"/>
                    <a:pt x="12" y="256"/>
                  </a:cubicBezTo>
                  <a:cubicBezTo>
                    <a:pt x="72" y="446"/>
                    <a:pt x="238" y="541"/>
                    <a:pt x="405" y="613"/>
                  </a:cubicBezTo>
                  <a:cubicBezTo>
                    <a:pt x="786" y="792"/>
                    <a:pt x="1203" y="792"/>
                    <a:pt x="1596" y="922"/>
                  </a:cubicBezTo>
                  <a:cubicBezTo>
                    <a:pt x="1886" y="922"/>
                    <a:pt x="2187" y="1078"/>
                    <a:pt x="2485" y="1078"/>
                  </a:cubicBezTo>
                  <a:cubicBezTo>
                    <a:pt x="2638" y="1078"/>
                    <a:pt x="2791" y="1036"/>
                    <a:pt x="2941" y="911"/>
                  </a:cubicBezTo>
                  <a:cubicBezTo>
                    <a:pt x="3084" y="708"/>
                    <a:pt x="3405" y="887"/>
                    <a:pt x="3525" y="649"/>
                  </a:cubicBezTo>
                  <a:cubicBezTo>
                    <a:pt x="3179" y="530"/>
                    <a:pt x="2786" y="530"/>
                    <a:pt x="2501" y="196"/>
                  </a:cubicBezTo>
                  <a:cubicBezTo>
                    <a:pt x="2340" y="86"/>
                    <a:pt x="2168" y="49"/>
                    <a:pt x="1992" y="49"/>
                  </a:cubicBezTo>
                  <a:cubicBezTo>
                    <a:pt x="1920" y="49"/>
                    <a:pt x="1847" y="55"/>
                    <a:pt x="1774" y="65"/>
                  </a:cubicBezTo>
                  <a:cubicBezTo>
                    <a:pt x="1621" y="172"/>
                    <a:pt x="1462" y="210"/>
                    <a:pt x="1300" y="210"/>
                  </a:cubicBezTo>
                  <a:cubicBezTo>
                    <a:pt x="1085" y="210"/>
                    <a:pt x="866" y="143"/>
                    <a:pt x="655" y="89"/>
                  </a:cubicBezTo>
                  <a:cubicBezTo>
                    <a:pt x="515" y="49"/>
                    <a:pt x="391"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35"/>
            <p:cNvSpPr/>
            <p:nvPr/>
          </p:nvSpPr>
          <p:spPr>
            <a:xfrm>
              <a:off x="5712900" y="3129075"/>
              <a:ext cx="70875" cy="17600"/>
            </a:xfrm>
            <a:custGeom>
              <a:avLst/>
              <a:gdLst/>
              <a:ahLst/>
              <a:cxnLst/>
              <a:rect l="l" t="t" r="r" b="b"/>
              <a:pathLst>
                <a:path w="2835" h="704" extrusionOk="0">
                  <a:moveTo>
                    <a:pt x="203" y="1"/>
                  </a:moveTo>
                  <a:cubicBezTo>
                    <a:pt x="120" y="1"/>
                    <a:pt x="13" y="25"/>
                    <a:pt x="13" y="144"/>
                  </a:cubicBezTo>
                  <a:cubicBezTo>
                    <a:pt x="1" y="215"/>
                    <a:pt x="36" y="275"/>
                    <a:pt x="120" y="310"/>
                  </a:cubicBezTo>
                  <a:cubicBezTo>
                    <a:pt x="275" y="346"/>
                    <a:pt x="429" y="406"/>
                    <a:pt x="596" y="441"/>
                  </a:cubicBezTo>
                  <a:lnTo>
                    <a:pt x="2691" y="703"/>
                  </a:lnTo>
                  <a:cubicBezTo>
                    <a:pt x="2691" y="596"/>
                    <a:pt x="2739" y="489"/>
                    <a:pt x="2834" y="430"/>
                  </a:cubicBezTo>
                  <a:cubicBezTo>
                    <a:pt x="2751" y="334"/>
                    <a:pt x="2644" y="310"/>
                    <a:pt x="2525" y="299"/>
                  </a:cubicBezTo>
                  <a:cubicBezTo>
                    <a:pt x="1882" y="275"/>
                    <a:pt x="1263" y="168"/>
                    <a:pt x="632" y="37"/>
                  </a:cubicBezTo>
                  <a:cubicBezTo>
                    <a:pt x="489" y="13"/>
                    <a:pt x="358"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35"/>
            <p:cNvSpPr/>
            <p:nvPr/>
          </p:nvSpPr>
          <p:spPr>
            <a:xfrm>
              <a:off x="5606950" y="3188500"/>
              <a:ext cx="91400" cy="23375"/>
            </a:xfrm>
            <a:custGeom>
              <a:avLst/>
              <a:gdLst/>
              <a:ahLst/>
              <a:cxnLst/>
              <a:rect l="l" t="t" r="r" b="b"/>
              <a:pathLst>
                <a:path w="3656" h="935" extrusionOk="0">
                  <a:moveTo>
                    <a:pt x="247" y="1"/>
                  </a:moveTo>
                  <a:cubicBezTo>
                    <a:pt x="160" y="1"/>
                    <a:pt x="76" y="31"/>
                    <a:pt x="0" y="136"/>
                  </a:cubicBezTo>
                  <a:cubicBezTo>
                    <a:pt x="48" y="350"/>
                    <a:pt x="226" y="458"/>
                    <a:pt x="405" y="493"/>
                  </a:cubicBezTo>
                  <a:cubicBezTo>
                    <a:pt x="1199" y="645"/>
                    <a:pt x="1970" y="934"/>
                    <a:pt x="2785" y="934"/>
                  </a:cubicBezTo>
                  <a:cubicBezTo>
                    <a:pt x="2801" y="934"/>
                    <a:pt x="2817" y="934"/>
                    <a:pt x="2834" y="934"/>
                  </a:cubicBezTo>
                  <a:cubicBezTo>
                    <a:pt x="2905" y="922"/>
                    <a:pt x="2977" y="910"/>
                    <a:pt x="3048" y="886"/>
                  </a:cubicBezTo>
                  <a:cubicBezTo>
                    <a:pt x="3119" y="874"/>
                    <a:pt x="3179" y="862"/>
                    <a:pt x="3239" y="827"/>
                  </a:cubicBezTo>
                  <a:cubicBezTo>
                    <a:pt x="3358" y="791"/>
                    <a:pt x="3489" y="767"/>
                    <a:pt x="3596" y="696"/>
                  </a:cubicBezTo>
                  <a:cubicBezTo>
                    <a:pt x="3608" y="672"/>
                    <a:pt x="3643" y="648"/>
                    <a:pt x="3655" y="624"/>
                  </a:cubicBezTo>
                  <a:cubicBezTo>
                    <a:pt x="3499" y="515"/>
                    <a:pt x="3331" y="492"/>
                    <a:pt x="3160" y="492"/>
                  </a:cubicBezTo>
                  <a:cubicBezTo>
                    <a:pt x="3032" y="492"/>
                    <a:pt x="2902" y="505"/>
                    <a:pt x="2774" y="505"/>
                  </a:cubicBezTo>
                  <a:cubicBezTo>
                    <a:pt x="2774" y="517"/>
                    <a:pt x="2762" y="529"/>
                    <a:pt x="2715" y="553"/>
                  </a:cubicBezTo>
                  <a:cubicBezTo>
                    <a:pt x="2667" y="553"/>
                    <a:pt x="2655" y="553"/>
                    <a:pt x="2643" y="529"/>
                  </a:cubicBezTo>
                  <a:cubicBezTo>
                    <a:pt x="2643" y="529"/>
                    <a:pt x="2655" y="517"/>
                    <a:pt x="2667" y="470"/>
                  </a:cubicBezTo>
                  <a:cubicBezTo>
                    <a:pt x="2453" y="279"/>
                    <a:pt x="2131" y="386"/>
                    <a:pt x="1917" y="208"/>
                  </a:cubicBezTo>
                  <a:cubicBezTo>
                    <a:pt x="1866" y="214"/>
                    <a:pt x="1815" y="217"/>
                    <a:pt x="1765" y="217"/>
                  </a:cubicBezTo>
                  <a:cubicBezTo>
                    <a:pt x="1377" y="217"/>
                    <a:pt x="1009" y="49"/>
                    <a:pt x="619" y="49"/>
                  </a:cubicBezTo>
                  <a:cubicBezTo>
                    <a:pt x="588" y="49"/>
                    <a:pt x="556" y="50"/>
                    <a:pt x="524" y="53"/>
                  </a:cubicBezTo>
                  <a:cubicBezTo>
                    <a:pt x="433" y="35"/>
                    <a:pt x="338"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35"/>
            <p:cNvSpPr/>
            <p:nvPr/>
          </p:nvSpPr>
          <p:spPr>
            <a:xfrm>
              <a:off x="5360050" y="2982025"/>
              <a:ext cx="104925" cy="13175"/>
            </a:xfrm>
            <a:custGeom>
              <a:avLst/>
              <a:gdLst/>
              <a:ahLst/>
              <a:cxnLst/>
              <a:rect l="l" t="t" r="r" b="b"/>
              <a:pathLst>
                <a:path w="4197" h="527" extrusionOk="0">
                  <a:moveTo>
                    <a:pt x="1137" y="1"/>
                  </a:moveTo>
                  <a:cubicBezTo>
                    <a:pt x="765" y="1"/>
                    <a:pt x="392" y="14"/>
                    <a:pt x="18" y="25"/>
                  </a:cubicBezTo>
                  <a:cubicBezTo>
                    <a:pt x="1" y="195"/>
                    <a:pt x="72" y="225"/>
                    <a:pt x="164" y="225"/>
                  </a:cubicBezTo>
                  <a:cubicBezTo>
                    <a:pt x="214" y="225"/>
                    <a:pt x="269" y="216"/>
                    <a:pt x="320" y="216"/>
                  </a:cubicBezTo>
                  <a:cubicBezTo>
                    <a:pt x="372" y="216"/>
                    <a:pt x="418" y="225"/>
                    <a:pt x="446" y="263"/>
                  </a:cubicBezTo>
                  <a:cubicBezTo>
                    <a:pt x="673" y="299"/>
                    <a:pt x="893" y="314"/>
                    <a:pt x="1110" y="314"/>
                  </a:cubicBezTo>
                  <a:cubicBezTo>
                    <a:pt x="1327" y="314"/>
                    <a:pt x="1542" y="299"/>
                    <a:pt x="1756" y="275"/>
                  </a:cubicBezTo>
                  <a:cubicBezTo>
                    <a:pt x="1829" y="230"/>
                    <a:pt x="1899" y="206"/>
                    <a:pt x="1967" y="206"/>
                  </a:cubicBezTo>
                  <a:cubicBezTo>
                    <a:pt x="2043" y="206"/>
                    <a:pt x="2115" y="236"/>
                    <a:pt x="2185" y="299"/>
                  </a:cubicBezTo>
                  <a:cubicBezTo>
                    <a:pt x="2578" y="323"/>
                    <a:pt x="2947" y="370"/>
                    <a:pt x="3340" y="406"/>
                  </a:cubicBezTo>
                  <a:cubicBezTo>
                    <a:pt x="3479" y="479"/>
                    <a:pt x="3618" y="527"/>
                    <a:pt x="3755" y="527"/>
                  </a:cubicBezTo>
                  <a:cubicBezTo>
                    <a:pt x="3889" y="527"/>
                    <a:pt x="4020" y="482"/>
                    <a:pt x="4149" y="370"/>
                  </a:cubicBezTo>
                  <a:cubicBezTo>
                    <a:pt x="4197" y="311"/>
                    <a:pt x="4197" y="239"/>
                    <a:pt x="4173" y="168"/>
                  </a:cubicBezTo>
                  <a:lnTo>
                    <a:pt x="4185" y="168"/>
                  </a:lnTo>
                  <a:cubicBezTo>
                    <a:pt x="4023" y="89"/>
                    <a:pt x="3853" y="69"/>
                    <a:pt x="3682" y="69"/>
                  </a:cubicBezTo>
                  <a:cubicBezTo>
                    <a:pt x="3516" y="69"/>
                    <a:pt x="3348" y="88"/>
                    <a:pt x="3183" y="88"/>
                  </a:cubicBezTo>
                  <a:cubicBezTo>
                    <a:pt x="3033" y="88"/>
                    <a:pt x="2885" y="72"/>
                    <a:pt x="2744" y="13"/>
                  </a:cubicBezTo>
                  <a:lnTo>
                    <a:pt x="2744" y="25"/>
                  </a:lnTo>
                  <a:cubicBezTo>
                    <a:pt x="2667" y="54"/>
                    <a:pt x="2597" y="91"/>
                    <a:pt x="2523" y="91"/>
                  </a:cubicBezTo>
                  <a:cubicBezTo>
                    <a:pt x="2506" y="91"/>
                    <a:pt x="2488" y="89"/>
                    <a:pt x="2470" y="85"/>
                  </a:cubicBezTo>
                  <a:cubicBezTo>
                    <a:pt x="2024" y="20"/>
                    <a:pt x="1580" y="1"/>
                    <a:pt x="1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35"/>
            <p:cNvSpPr/>
            <p:nvPr/>
          </p:nvSpPr>
          <p:spPr>
            <a:xfrm>
              <a:off x="5404825" y="3102675"/>
              <a:ext cx="83675" cy="16025"/>
            </a:xfrm>
            <a:custGeom>
              <a:avLst/>
              <a:gdLst/>
              <a:ahLst/>
              <a:cxnLst/>
              <a:rect l="l" t="t" r="r" b="b"/>
              <a:pathLst>
                <a:path w="3347" h="641" extrusionOk="0">
                  <a:moveTo>
                    <a:pt x="2844" y="1"/>
                  </a:moveTo>
                  <a:cubicBezTo>
                    <a:pt x="2572" y="1"/>
                    <a:pt x="2312" y="79"/>
                    <a:pt x="2043" y="79"/>
                  </a:cubicBezTo>
                  <a:cubicBezTo>
                    <a:pt x="1966" y="79"/>
                    <a:pt x="1889" y="73"/>
                    <a:pt x="1810" y="57"/>
                  </a:cubicBezTo>
                  <a:cubicBezTo>
                    <a:pt x="1287" y="57"/>
                    <a:pt x="775" y="69"/>
                    <a:pt x="251" y="69"/>
                  </a:cubicBezTo>
                  <a:cubicBezTo>
                    <a:pt x="179" y="116"/>
                    <a:pt x="96" y="140"/>
                    <a:pt x="25" y="200"/>
                  </a:cubicBezTo>
                  <a:cubicBezTo>
                    <a:pt x="13" y="247"/>
                    <a:pt x="1" y="307"/>
                    <a:pt x="1" y="366"/>
                  </a:cubicBezTo>
                  <a:cubicBezTo>
                    <a:pt x="13" y="426"/>
                    <a:pt x="36" y="485"/>
                    <a:pt x="72" y="533"/>
                  </a:cubicBezTo>
                  <a:cubicBezTo>
                    <a:pt x="132" y="569"/>
                    <a:pt x="179" y="593"/>
                    <a:pt x="239" y="604"/>
                  </a:cubicBezTo>
                  <a:cubicBezTo>
                    <a:pt x="259" y="606"/>
                    <a:pt x="279" y="607"/>
                    <a:pt x="298" y="607"/>
                  </a:cubicBezTo>
                  <a:cubicBezTo>
                    <a:pt x="397" y="607"/>
                    <a:pt x="493" y="583"/>
                    <a:pt x="572" y="533"/>
                  </a:cubicBezTo>
                  <a:cubicBezTo>
                    <a:pt x="711" y="468"/>
                    <a:pt x="845" y="442"/>
                    <a:pt x="977" y="442"/>
                  </a:cubicBezTo>
                  <a:cubicBezTo>
                    <a:pt x="1231" y="442"/>
                    <a:pt x="1476" y="538"/>
                    <a:pt x="1727" y="640"/>
                  </a:cubicBezTo>
                  <a:cubicBezTo>
                    <a:pt x="2215" y="604"/>
                    <a:pt x="2715" y="557"/>
                    <a:pt x="3215" y="557"/>
                  </a:cubicBezTo>
                  <a:cubicBezTo>
                    <a:pt x="3311" y="485"/>
                    <a:pt x="3346" y="378"/>
                    <a:pt x="3346" y="259"/>
                  </a:cubicBezTo>
                  <a:cubicBezTo>
                    <a:pt x="3299" y="57"/>
                    <a:pt x="3180" y="21"/>
                    <a:pt x="2989" y="9"/>
                  </a:cubicBezTo>
                  <a:cubicBezTo>
                    <a:pt x="2940" y="3"/>
                    <a:pt x="2892" y="1"/>
                    <a:pt x="2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35"/>
            <p:cNvSpPr/>
            <p:nvPr/>
          </p:nvSpPr>
          <p:spPr>
            <a:xfrm>
              <a:off x="5359300" y="3068425"/>
              <a:ext cx="53900" cy="25750"/>
            </a:xfrm>
            <a:custGeom>
              <a:avLst/>
              <a:gdLst/>
              <a:ahLst/>
              <a:cxnLst/>
              <a:rect l="l" t="t" r="r" b="b"/>
              <a:pathLst>
                <a:path w="2156" h="1030" extrusionOk="0">
                  <a:moveTo>
                    <a:pt x="750" y="1"/>
                  </a:moveTo>
                  <a:cubicBezTo>
                    <a:pt x="651" y="1"/>
                    <a:pt x="548" y="22"/>
                    <a:pt x="452" y="22"/>
                  </a:cubicBezTo>
                  <a:cubicBezTo>
                    <a:pt x="393" y="236"/>
                    <a:pt x="131" y="260"/>
                    <a:pt x="12" y="415"/>
                  </a:cubicBezTo>
                  <a:cubicBezTo>
                    <a:pt x="0" y="474"/>
                    <a:pt x="0" y="546"/>
                    <a:pt x="12" y="605"/>
                  </a:cubicBezTo>
                  <a:cubicBezTo>
                    <a:pt x="177" y="876"/>
                    <a:pt x="353" y="1029"/>
                    <a:pt x="546" y="1029"/>
                  </a:cubicBezTo>
                  <a:cubicBezTo>
                    <a:pt x="701" y="1029"/>
                    <a:pt x="867" y="930"/>
                    <a:pt x="1048" y="712"/>
                  </a:cubicBezTo>
                  <a:cubicBezTo>
                    <a:pt x="1120" y="576"/>
                    <a:pt x="1207" y="461"/>
                    <a:pt x="1344" y="461"/>
                  </a:cubicBezTo>
                  <a:cubicBezTo>
                    <a:pt x="1386" y="461"/>
                    <a:pt x="1434" y="473"/>
                    <a:pt x="1488" y="498"/>
                  </a:cubicBezTo>
                  <a:cubicBezTo>
                    <a:pt x="1563" y="535"/>
                    <a:pt x="1635" y="552"/>
                    <a:pt x="1706" y="552"/>
                  </a:cubicBezTo>
                  <a:cubicBezTo>
                    <a:pt x="1861" y="552"/>
                    <a:pt x="2008" y="473"/>
                    <a:pt x="2155" y="367"/>
                  </a:cubicBezTo>
                  <a:cubicBezTo>
                    <a:pt x="1917" y="248"/>
                    <a:pt x="1667" y="284"/>
                    <a:pt x="1488" y="105"/>
                  </a:cubicBezTo>
                  <a:cubicBezTo>
                    <a:pt x="1439" y="52"/>
                    <a:pt x="1388" y="32"/>
                    <a:pt x="1337" y="32"/>
                  </a:cubicBezTo>
                  <a:cubicBezTo>
                    <a:pt x="1240" y="32"/>
                    <a:pt x="1141" y="102"/>
                    <a:pt x="1048" y="141"/>
                  </a:cubicBezTo>
                  <a:cubicBezTo>
                    <a:pt x="966" y="27"/>
                    <a:pt x="861" y="1"/>
                    <a:pt x="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35"/>
            <p:cNvSpPr/>
            <p:nvPr/>
          </p:nvSpPr>
          <p:spPr>
            <a:xfrm>
              <a:off x="5981100" y="3156550"/>
              <a:ext cx="93475" cy="16325"/>
            </a:xfrm>
            <a:custGeom>
              <a:avLst/>
              <a:gdLst/>
              <a:ahLst/>
              <a:cxnLst/>
              <a:rect l="l" t="t" r="r" b="b"/>
              <a:pathLst>
                <a:path w="3739" h="653" extrusionOk="0">
                  <a:moveTo>
                    <a:pt x="372" y="0"/>
                  </a:moveTo>
                  <a:cubicBezTo>
                    <a:pt x="307" y="0"/>
                    <a:pt x="238" y="21"/>
                    <a:pt x="167" y="33"/>
                  </a:cubicBezTo>
                  <a:cubicBezTo>
                    <a:pt x="0" y="343"/>
                    <a:pt x="381" y="235"/>
                    <a:pt x="429" y="390"/>
                  </a:cubicBezTo>
                  <a:cubicBezTo>
                    <a:pt x="619" y="545"/>
                    <a:pt x="881" y="485"/>
                    <a:pt x="1096" y="509"/>
                  </a:cubicBezTo>
                  <a:cubicBezTo>
                    <a:pt x="1243" y="521"/>
                    <a:pt x="1391" y="524"/>
                    <a:pt x="1539" y="524"/>
                  </a:cubicBezTo>
                  <a:cubicBezTo>
                    <a:pt x="1794" y="524"/>
                    <a:pt x="2050" y="514"/>
                    <a:pt x="2306" y="514"/>
                  </a:cubicBezTo>
                  <a:cubicBezTo>
                    <a:pt x="2686" y="514"/>
                    <a:pt x="3066" y="537"/>
                    <a:pt x="3441" y="652"/>
                  </a:cubicBezTo>
                  <a:cubicBezTo>
                    <a:pt x="3620" y="605"/>
                    <a:pt x="3739" y="545"/>
                    <a:pt x="3524" y="402"/>
                  </a:cubicBezTo>
                  <a:cubicBezTo>
                    <a:pt x="3382" y="295"/>
                    <a:pt x="3120" y="402"/>
                    <a:pt x="3001" y="212"/>
                  </a:cubicBezTo>
                  <a:lnTo>
                    <a:pt x="1238" y="212"/>
                  </a:lnTo>
                  <a:cubicBezTo>
                    <a:pt x="1210" y="209"/>
                    <a:pt x="1180" y="207"/>
                    <a:pt x="1151" y="207"/>
                  </a:cubicBezTo>
                  <a:cubicBezTo>
                    <a:pt x="1074" y="207"/>
                    <a:pt x="995" y="215"/>
                    <a:pt x="918" y="215"/>
                  </a:cubicBezTo>
                  <a:cubicBezTo>
                    <a:pt x="792" y="215"/>
                    <a:pt x="669" y="195"/>
                    <a:pt x="560" y="93"/>
                  </a:cubicBezTo>
                  <a:cubicBezTo>
                    <a:pt x="500" y="21"/>
                    <a:pt x="43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35"/>
            <p:cNvSpPr/>
            <p:nvPr/>
          </p:nvSpPr>
          <p:spPr>
            <a:xfrm>
              <a:off x="5660225" y="3090400"/>
              <a:ext cx="91400" cy="16350"/>
            </a:xfrm>
            <a:custGeom>
              <a:avLst/>
              <a:gdLst/>
              <a:ahLst/>
              <a:cxnLst/>
              <a:rect l="l" t="t" r="r" b="b"/>
              <a:pathLst>
                <a:path w="3656" h="654" extrusionOk="0">
                  <a:moveTo>
                    <a:pt x="643" y="0"/>
                  </a:moveTo>
                  <a:cubicBezTo>
                    <a:pt x="596" y="12"/>
                    <a:pt x="536" y="12"/>
                    <a:pt x="500" y="12"/>
                  </a:cubicBezTo>
                  <a:cubicBezTo>
                    <a:pt x="381" y="83"/>
                    <a:pt x="262" y="60"/>
                    <a:pt x="119" y="72"/>
                  </a:cubicBezTo>
                  <a:cubicBezTo>
                    <a:pt x="60" y="83"/>
                    <a:pt x="24" y="131"/>
                    <a:pt x="0" y="191"/>
                  </a:cubicBezTo>
                  <a:cubicBezTo>
                    <a:pt x="36" y="214"/>
                    <a:pt x="48" y="238"/>
                    <a:pt x="60" y="262"/>
                  </a:cubicBezTo>
                  <a:cubicBezTo>
                    <a:pt x="298" y="274"/>
                    <a:pt x="524" y="274"/>
                    <a:pt x="750" y="298"/>
                  </a:cubicBezTo>
                  <a:cubicBezTo>
                    <a:pt x="881" y="381"/>
                    <a:pt x="1072" y="298"/>
                    <a:pt x="1215" y="393"/>
                  </a:cubicBezTo>
                  <a:cubicBezTo>
                    <a:pt x="1822" y="476"/>
                    <a:pt x="2429" y="536"/>
                    <a:pt x="3036" y="595"/>
                  </a:cubicBezTo>
                  <a:cubicBezTo>
                    <a:pt x="3154" y="595"/>
                    <a:pt x="3289" y="654"/>
                    <a:pt x="3405" y="654"/>
                  </a:cubicBezTo>
                  <a:cubicBezTo>
                    <a:pt x="3512" y="654"/>
                    <a:pt x="3604" y="605"/>
                    <a:pt x="3655" y="417"/>
                  </a:cubicBezTo>
                  <a:cubicBezTo>
                    <a:pt x="2883" y="229"/>
                    <a:pt x="2111" y="93"/>
                    <a:pt x="1310" y="93"/>
                  </a:cubicBezTo>
                  <a:cubicBezTo>
                    <a:pt x="1246" y="93"/>
                    <a:pt x="1183" y="94"/>
                    <a:pt x="1119" y="95"/>
                  </a:cubicBezTo>
                  <a:cubicBezTo>
                    <a:pt x="977" y="24"/>
                    <a:pt x="798" y="95"/>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35"/>
            <p:cNvSpPr/>
            <p:nvPr/>
          </p:nvSpPr>
          <p:spPr>
            <a:xfrm>
              <a:off x="5327725" y="3082950"/>
              <a:ext cx="75650" cy="17575"/>
            </a:xfrm>
            <a:custGeom>
              <a:avLst/>
              <a:gdLst/>
              <a:ahLst/>
              <a:cxnLst/>
              <a:rect l="l" t="t" r="r" b="b"/>
              <a:pathLst>
                <a:path w="3026" h="703" extrusionOk="0">
                  <a:moveTo>
                    <a:pt x="1311" y="0"/>
                  </a:moveTo>
                  <a:cubicBezTo>
                    <a:pt x="1275" y="0"/>
                    <a:pt x="1263" y="0"/>
                    <a:pt x="1204" y="12"/>
                  </a:cubicBezTo>
                  <a:cubicBezTo>
                    <a:pt x="1156" y="24"/>
                    <a:pt x="1132" y="48"/>
                    <a:pt x="1084" y="84"/>
                  </a:cubicBezTo>
                  <a:cubicBezTo>
                    <a:pt x="1061" y="108"/>
                    <a:pt x="1013" y="143"/>
                    <a:pt x="977" y="167"/>
                  </a:cubicBezTo>
                  <a:cubicBezTo>
                    <a:pt x="960" y="178"/>
                    <a:pt x="946" y="183"/>
                    <a:pt x="936" y="183"/>
                  </a:cubicBezTo>
                  <a:cubicBezTo>
                    <a:pt x="888" y="183"/>
                    <a:pt x="897" y="94"/>
                    <a:pt x="858" y="84"/>
                  </a:cubicBezTo>
                  <a:cubicBezTo>
                    <a:pt x="823" y="60"/>
                    <a:pt x="775" y="36"/>
                    <a:pt x="715" y="24"/>
                  </a:cubicBezTo>
                  <a:cubicBezTo>
                    <a:pt x="692" y="22"/>
                    <a:pt x="670" y="21"/>
                    <a:pt x="648" y="21"/>
                  </a:cubicBezTo>
                  <a:cubicBezTo>
                    <a:pt x="556" y="21"/>
                    <a:pt x="473" y="45"/>
                    <a:pt x="406" y="131"/>
                  </a:cubicBezTo>
                  <a:cubicBezTo>
                    <a:pt x="499" y="283"/>
                    <a:pt x="481" y="318"/>
                    <a:pt x="429" y="318"/>
                  </a:cubicBezTo>
                  <a:cubicBezTo>
                    <a:pt x="385" y="318"/>
                    <a:pt x="316" y="293"/>
                    <a:pt x="269" y="293"/>
                  </a:cubicBezTo>
                  <a:cubicBezTo>
                    <a:pt x="258" y="293"/>
                    <a:pt x="247" y="295"/>
                    <a:pt x="239" y="298"/>
                  </a:cubicBezTo>
                  <a:cubicBezTo>
                    <a:pt x="144" y="310"/>
                    <a:pt x="61" y="334"/>
                    <a:pt x="1" y="429"/>
                  </a:cubicBezTo>
                  <a:cubicBezTo>
                    <a:pt x="121" y="549"/>
                    <a:pt x="251" y="575"/>
                    <a:pt x="383" y="575"/>
                  </a:cubicBezTo>
                  <a:cubicBezTo>
                    <a:pt x="487" y="575"/>
                    <a:pt x="593" y="559"/>
                    <a:pt x="697" y="559"/>
                  </a:cubicBezTo>
                  <a:cubicBezTo>
                    <a:pt x="711" y="559"/>
                    <a:pt x="725" y="559"/>
                    <a:pt x="739" y="560"/>
                  </a:cubicBezTo>
                  <a:cubicBezTo>
                    <a:pt x="844" y="565"/>
                    <a:pt x="949" y="567"/>
                    <a:pt x="1054" y="567"/>
                  </a:cubicBezTo>
                  <a:cubicBezTo>
                    <a:pt x="1320" y="567"/>
                    <a:pt x="1586" y="556"/>
                    <a:pt x="1851" y="556"/>
                  </a:cubicBezTo>
                  <a:cubicBezTo>
                    <a:pt x="2246" y="556"/>
                    <a:pt x="2639" y="580"/>
                    <a:pt x="3025" y="703"/>
                  </a:cubicBezTo>
                  <a:lnTo>
                    <a:pt x="3025" y="429"/>
                  </a:lnTo>
                  <a:cubicBezTo>
                    <a:pt x="2943" y="311"/>
                    <a:pt x="2826" y="297"/>
                    <a:pt x="2702" y="297"/>
                  </a:cubicBezTo>
                  <a:cubicBezTo>
                    <a:pt x="2663" y="297"/>
                    <a:pt x="2624" y="298"/>
                    <a:pt x="2585" y="298"/>
                  </a:cubicBezTo>
                  <a:cubicBezTo>
                    <a:pt x="2549" y="298"/>
                    <a:pt x="2501" y="274"/>
                    <a:pt x="2454" y="274"/>
                  </a:cubicBezTo>
                  <a:cubicBezTo>
                    <a:pt x="2394" y="239"/>
                    <a:pt x="2347" y="191"/>
                    <a:pt x="2311" y="143"/>
                  </a:cubicBezTo>
                  <a:cubicBezTo>
                    <a:pt x="2150" y="234"/>
                    <a:pt x="1999" y="282"/>
                    <a:pt x="1856" y="282"/>
                  </a:cubicBezTo>
                  <a:cubicBezTo>
                    <a:pt x="1662" y="282"/>
                    <a:pt x="1482" y="193"/>
                    <a:pt x="1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35"/>
            <p:cNvSpPr/>
            <p:nvPr/>
          </p:nvSpPr>
          <p:spPr>
            <a:xfrm>
              <a:off x="5338750" y="3000475"/>
              <a:ext cx="72050" cy="19350"/>
            </a:xfrm>
            <a:custGeom>
              <a:avLst/>
              <a:gdLst/>
              <a:ahLst/>
              <a:cxnLst/>
              <a:rect l="l" t="t" r="r" b="b"/>
              <a:pathLst>
                <a:path w="2882" h="774" extrusionOk="0">
                  <a:moveTo>
                    <a:pt x="515" y="0"/>
                  </a:moveTo>
                  <a:cubicBezTo>
                    <a:pt x="345" y="0"/>
                    <a:pt x="174" y="11"/>
                    <a:pt x="1" y="37"/>
                  </a:cubicBezTo>
                  <a:cubicBezTo>
                    <a:pt x="91" y="232"/>
                    <a:pt x="206" y="287"/>
                    <a:pt x="331" y="287"/>
                  </a:cubicBezTo>
                  <a:cubicBezTo>
                    <a:pt x="489" y="287"/>
                    <a:pt x="662" y="201"/>
                    <a:pt x="822" y="201"/>
                  </a:cubicBezTo>
                  <a:cubicBezTo>
                    <a:pt x="838" y="201"/>
                    <a:pt x="854" y="202"/>
                    <a:pt x="870" y="204"/>
                  </a:cubicBezTo>
                  <a:cubicBezTo>
                    <a:pt x="739" y="228"/>
                    <a:pt x="572" y="180"/>
                    <a:pt x="560" y="394"/>
                  </a:cubicBezTo>
                  <a:cubicBezTo>
                    <a:pt x="703" y="621"/>
                    <a:pt x="953" y="573"/>
                    <a:pt x="1167" y="632"/>
                  </a:cubicBezTo>
                  <a:cubicBezTo>
                    <a:pt x="1227" y="644"/>
                    <a:pt x="1286" y="644"/>
                    <a:pt x="1346" y="644"/>
                  </a:cubicBezTo>
                  <a:cubicBezTo>
                    <a:pt x="1405" y="638"/>
                    <a:pt x="1462" y="635"/>
                    <a:pt x="1519" y="635"/>
                  </a:cubicBezTo>
                  <a:cubicBezTo>
                    <a:pt x="1575" y="635"/>
                    <a:pt x="1632" y="638"/>
                    <a:pt x="1691" y="644"/>
                  </a:cubicBezTo>
                  <a:cubicBezTo>
                    <a:pt x="1703" y="644"/>
                    <a:pt x="1727" y="656"/>
                    <a:pt x="1763" y="656"/>
                  </a:cubicBezTo>
                  <a:cubicBezTo>
                    <a:pt x="1810" y="680"/>
                    <a:pt x="1870" y="692"/>
                    <a:pt x="1929" y="692"/>
                  </a:cubicBezTo>
                  <a:cubicBezTo>
                    <a:pt x="2013" y="704"/>
                    <a:pt x="2108" y="704"/>
                    <a:pt x="2191" y="740"/>
                  </a:cubicBezTo>
                  <a:cubicBezTo>
                    <a:pt x="2298" y="750"/>
                    <a:pt x="2409" y="773"/>
                    <a:pt x="2515" y="773"/>
                  </a:cubicBezTo>
                  <a:cubicBezTo>
                    <a:pt x="2656" y="773"/>
                    <a:pt x="2786" y="731"/>
                    <a:pt x="2882" y="561"/>
                  </a:cubicBezTo>
                  <a:cubicBezTo>
                    <a:pt x="2798" y="430"/>
                    <a:pt x="2715" y="335"/>
                    <a:pt x="2560" y="299"/>
                  </a:cubicBezTo>
                  <a:cubicBezTo>
                    <a:pt x="1881" y="184"/>
                    <a:pt x="1210"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35"/>
            <p:cNvSpPr/>
            <p:nvPr/>
          </p:nvSpPr>
          <p:spPr>
            <a:xfrm>
              <a:off x="5892100" y="3207400"/>
              <a:ext cx="59850" cy="18450"/>
            </a:xfrm>
            <a:custGeom>
              <a:avLst/>
              <a:gdLst/>
              <a:ahLst/>
              <a:cxnLst/>
              <a:rect l="l" t="t" r="r" b="b"/>
              <a:pathLst>
                <a:path w="2394" h="738" extrusionOk="0">
                  <a:moveTo>
                    <a:pt x="378" y="1"/>
                  </a:moveTo>
                  <a:cubicBezTo>
                    <a:pt x="287" y="1"/>
                    <a:pt x="197" y="13"/>
                    <a:pt x="107" y="35"/>
                  </a:cubicBezTo>
                  <a:cubicBezTo>
                    <a:pt x="0" y="321"/>
                    <a:pt x="250" y="345"/>
                    <a:pt x="393" y="452"/>
                  </a:cubicBezTo>
                  <a:cubicBezTo>
                    <a:pt x="953" y="618"/>
                    <a:pt x="1536" y="654"/>
                    <a:pt x="2120" y="737"/>
                  </a:cubicBezTo>
                  <a:cubicBezTo>
                    <a:pt x="2120" y="559"/>
                    <a:pt x="2215" y="464"/>
                    <a:pt x="2393" y="464"/>
                  </a:cubicBezTo>
                  <a:cubicBezTo>
                    <a:pt x="2012" y="261"/>
                    <a:pt x="1584" y="214"/>
                    <a:pt x="1143" y="154"/>
                  </a:cubicBezTo>
                  <a:cubicBezTo>
                    <a:pt x="1000" y="59"/>
                    <a:pt x="822" y="142"/>
                    <a:pt x="691" y="47"/>
                  </a:cubicBezTo>
                  <a:cubicBezTo>
                    <a:pt x="584" y="15"/>
                    <a:pt x="480"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35"/>
            <p:cNvSpPr/>
            <p:nvPr/>
          </p:nvSpPr>
          <p:spPr>
            <a:xfrm>
              <a:off x="6084375" y="3193675"/>
              <a:ext cx="79500" cy="13425"/>
            </a:xfrm>
            <a:custGeom>
              <a:avLst/>
              <a:gdLst/>
              <a:ahLst/>
              <a:cxnLst/>
              <a:rect l="l" t="t" r="r" b="b"/>
              <a:pathLst>
                <a:path w="3180" h="537" extrusionOk="0">
                  <a:moveTo>
                    <a:pt x="894" y="1"/>
                  </a:moveTo>
                  <a:cubicBezTo>
                    <a:pt x="830" y="64"/>
                    <a:pt x="763" y="84"/>
                    <a:pt x="694" y="84"/>
                  </a:cubicBezTo>
                  <a:cubicBezTo>
                    <a:pt x="579" y="84"/>
                    <a:pt x="461" y="29"/>
                    <a:pt x="351" y="29"/>
                  </a:cubicBezTo>
                  <a:cubicBezTo>
                    <a:pt x="329" y="29"/>
                    <a:pt x="308" y="31"/>
                    <a:pt x="286" y="36"/>
                  </a:cubicBezTo>
                  <a:cubicBezTo>
                    <a:pt x="167" y="48"/>
                    <a:pt x="60" y="72"/>
                    <a:pt x="1" y="179"/>
                  </a:cubicBezTo>
                  <a:cubicBezTo>
                    <a:pt x="186" y="285"/>
                    <a:pt x="379" y="306"/>
                    <a:pt x="573" y="306"/>
                  </a:cubicBezTo>
                  <a:cubicBezTo>
                    <a:pt x="703" y="306"/>
                    <a:pt x="832" y="297"/>
                    <a:pt x="961" y="297"/>
                  </a:cubicBezTo>
                  <a:cubicBezTo>
                    <a:pt x="986" y="297"/>
                    <a:pt x="1011" y="297"/>
                    <a:pt x="1037" y="298"/>
                  </a:cubicBezTo>
                  <a:cubicBezTo>
                    <a:pt x="1216" y="424"/>
                    <a:pt x="1411" y="449"/>
                    <a:pt x="1610" y="449"/>
                  </a:cubicBezTo>
                  <a:cubicBezTo>
                    <a:pt x="1746" y="449"/>
                    <a:pt x="1884" y="437"/>
                    <a:pt x="2021" y="437"/>
                  </a:cubicBezTo>
                  <a:cubicBezTo>
                    <a:pt x="2119" y="437"/>
                    <a:pt x="2216" y="443"/>
                    <a:pt x="2310" y="465"/>
                  </a:cubicBezTo>
                  <a:cubicBezTo>
                    <a:pt x="2322" y="464"/>
                    <a:pt x="2334" y="463"/>
                    <a:pt x="2346" y="463"/>
                  </a:cubicBezTo>
                  <a:cubicBezTo>
                    <a:pt x="2498" y="463"/>
                    <a:pt x="2668" y="536"/>
                    <a:pt x="2825" y="536"/>
                  </a:cubicBezTo>
                  <a:cubicBezTo>
                    <a:pt x="2957" y="536"/>
                    <a:pt x="3081" y="485"/>
                    <a:pt x="3180" y="298"/>
                  </a:cubicBezTo>
                  <a:cubicBezTo>
                    <a:pt x="2668" y="60"/>
                    <a:pt x="2108" y="203"/>
                    <a:pt x="1596" y="12"/>
                  </a:cubicBezTo>
                  <a:cubicBezTo>
                    <a:pt x="1370" y="1"/>
                    <a:pt x="1132" y="1"/>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35"/>
            <p:cNvSpPr/>
            <p:nvPr/>
          </p:nvSpPr>
          <p:spPr>
            <a:xfrm>
              <a:off x="5290225" y="2971475"/>
              <a:ext cx="80700" cy="18725"/>
            </a:xfrm>
            <a:custGeom>
              <a:avLst/>
              <a:gdLst/>
              <a:ahLst/>
              <a:cxnLst/>
              <a:rect l="l" t="t" r="r" b="b"/>
              <a:pathLst>
                <a:path w="3228" h="749" extrusionOk="0">
                  <a:moveTo>
                    <a:pt x="168" y="0"/>
                  </a:moveTo>
                  <a:cubicBezTo>
                    <a:pt x="105" y="0"/>
                    <a:pt x="50" y="63"/>
                    <a:pt x="1" y="197"/>
                  </a:cubicBezTo>
                  <a:cubicBezTo>
                    <a:pt x="11" y="331"/>
                    <a:pt x="12" y="456"/>
                    <a:pt x="160" y="456"/>
                  </a:cubicBezTo>
                  <a:cubicBezTo>
                    <a:pt x="183" y="456"/>
                    <a:pt x="209" y="453"/>
                    <a:pt x="239" y="447"/>
                  </a:cubicBezTo>
                  <a:cubicBezTo>
                    <a:pt x="971" y="661"/>
                    <a:pt x="1717" y="748"/>
                    <a:pt x="2471" y="748"/>
                  </a:cubicBezTo>
                  <a:cubicBezTo>
                    <a:pt x="2722" y="748"/>
                    <a:pt x="2974" y="739"/>
                    <a:pt x="3227" y="721"/>
                  </a:cubicBezTo>
                  <a:cubicBezTo>
                    <a:pt x="3096" y="626"/>
                    <a:pt x="2942" y="542"/>
                    <a:pt x="2811" y="447"/>
                  </a:cubicBezTo>
                  <a:cubicBezTo>
                    <a:pt x="2406" y="435"/>
                    <a:pt x="2001" y="423"/>
                    <a:pt x="1608" y="423"/>
                  </a:cubicBezTo>
                  <a:cubicBezTo>
                    <a:pt x="1168" y="399"/>
                    <a:pt x="751" y="376"/>
                    <a:pt x="370" y="161"/>
                  </a:cubicBezTo>
                  <a:cubicBezTo>
                    <a:pt x="294" y="57"/>
                    <a:pt x="227"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35"/>
            <p:cNvSpPr/>
            <p:nvPr/>
          </p:nvSpPr>
          <p:spPr>
            <a:xfrm>
              <a:off x="5851600" y="3203225"/>
              <a:ext cx="50650" cy="15775"/>
            </a:xfrm>
            <a:custGeom>
              <a:avLst/>
              <a:gdLst/>
              <a:ahLst/>
              <a:cxnLst/>
              <a:rect l="l" t="t" r="r" b="b"/>
              <a:pathLst>
                <a:path w="2026" h="631" extrusionOk="0">
                  <a:moveTo>
                    <a:pt x="418" y="1"/>
                  </a:moveTo>
                  <a:cubicBezTo>
                    <a:pt x="285" y="1"/>
                    <a:pt x="150" y="14"/>
                    <a:pt x="13" y="47"/>
                  </a:cubicBezTo>
                  <a:cubicBezTo>
                    <a:pt x="13" y="154"/>
                    <a:pt x="1" y="273"/>
                    <a:pt x="1" y="381"/>
                  </a:cubicBezTo>
                  <a:cubicBezTo>
                    <a:pt x="656" y="583"/>
                    <a:pt x="1358" y="512"/>
                    <a:pt x="2025" y="631"/>
                  </a:cubicBezTo>
                  <a:cubicBezTo>
                    <a:pt x="1930" y="476"/>
                    <a:pt x="1835" y="345"/>
                    <a:pt x="1739" y="214"/>
                  </a:cubicBezTo>
                  <a:cubicBezTo>
                    <a:pt x="1290" y="150"/>
                    <a:pt x="862"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35"/>
            <p:cNvSpPr/>
            <p:nvPr/>
          </p:nvSpPr>
          <p:spPr>
            <a:xfrm>
              <a:off x="5246175" y="3025425"/>
              <a:ext cx="52725" cy="29650"/>
            </a:xfrm>
            <a:custGeom>
              <a:avLst/>
              <a:gdLst/>
              <a:ahLst/>
              <a:cxnLst/>
              <a:rect l="l" t="t" r="r" b="b"/>
              <a:pathLst>
                <a:path w="2109" h="1186" extrusionOk="0">
                  <a:moveTo>
                    <a:pt x="520" y="0"/>
                  </a:moveTo>
                  <a:cubicBezTo>
                    <a:pt x="502" y="0"/>
                    <a:pt x="484" y="1"/>
                    <a:pt x="465" y="4"/>
                  </a:cubicBezTo>
                  <a:cubicBezTo>
                    <a:pt x="191" y="325"/>
                    <a:pt x="1" y="670"/>
                    <a:pt x="239" y="1111"/>
                  </a:cubicBezTo>
                  <a:cubicBezTo>
                    <a:pt x="289" y="1165"/>
                    <a:pt x="324" y="1185"/>
                    <a:pt x="348" y="1185"/>
                  </a:cubicBezTo>
                  <a:cubicBezTo>
                    <a:pt x="408" y="1185"/>
                    <a:pt x="400" y="1055"/>
                    <a:pt x="417" y="1004"/>
                  </a:cubicBezTo>
                  <a:cubicBezTo>
                    <a:pt x="473" y="858"/>
                    <a:pt x="544" y="806"/>
                    <a:pt x="632" y="806"/>
                  </a:cubicBezTo>
                  <a:cubicBezTo>
                    <a:pt x="695" y="806"/>
                    <a:pt x="766" y="833"/>
                    <a:pt x="846" y="873"/>
                  </a:cubicBezTo>
                  <a:lnTo>
                    <a:pt x="1810" y="873"/>
                  </a:lnTo>
                  <a:cubicBezTo>
                    <a:pt x="1918" y="825"/>
                    <a:pt x="2013" y="766"/>
                    <a:pt x="2108" y="718"/>
                  </a:cubicBezTo>
                  <a:lnTo>
                    <a:pt x="2108" y="647"/>
                  </a:lnTo>
                  <a:lnTo>
                    <a:pt x="2108" y="575"/>
                  </a:lnTo>
                  <a:cubicBezTo>
                    <a:pt x="1846" y="575"/>
                    <a:pt x="1560" y="551"/>
                    <a:pt x="1287" y="551"/>
                  </a:cubicBezTo>
                  <a:cubicBezTo>
                    <a:pt x="968" y="472"/>
                    <a:pt x="899" y="0"/>
                    <a:pt x="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35"/>
            <p:cNvSpPr/>
            <p:nvPr/>
          </p:nvSpPr>
          <p:spPr>
            <a:xfrm>
              <a:off x="5509300" y="3050700"/>
              <a:ext cx="77300" cy="15925"/>
            </a:xfrm>
            <a:custGeom>
              <a:avLst/>
              <a:gdLst/>
              <a:ahLst/>
              <a:cxnLst/>
              <a:rect l="l" t="t" r="r" b="b"/>
              <a:pathLst>
                <a:path w="3092" h="637" extrusionOk="0">
                  <a:moveTo>
                    <a:pt x="600" y="0"/>
                  </a:moveTo>
                  <a:cubicBezTo>
                    <a:pt x="515" y="0"/>
                    <a:pt x="430" y="5"/>
                    <a:pt x="346" y="17"/>
                  </a:cubicBezTo>
                  <a:cubicBezTo>
                    <a:pt x="263" y="112"/>
                    <a:pt x="1" y="17"/>
                    <a:pt x="72" y="278"/>
                  </a:cubicBezTo>
                  <a:cubicBezTo>
                    <a:pt x="203" y="290"/>
                    <a:pt x="358" y="290"/>
                    <a:pt x="489" y="302"/>
                  </a:cubicBezTo>
                  <a:cubicBezTo>
                    <a:pt x="543" y="296"/>
                    <a:pt x="596" y="293"/>
                    <a:pt x="648" y="293"/>
                  </a:cubicBezTo>
                  <a:cubicBezTo>
                    <a:pt x="700" y="293"/>
                    <a:pt x="751" y="296"/>
                    <a:pt x="799" y="302"/>
                  </a:cubicBezTo>
                  <a:cubicBezTo>
                    <a:pt x="1441" y="540"/>
                    <a:pt x="2132" y="517"/>
                    <a:pt x="2799" y="576"/>
                  </a:cubicBezTo>
                  <a:cubicBezTo>
                    <a:pt x="2867" y="610"/>
                    <a:pt x="2930" y="637"/>
                    <a:pt x="2979" y="637"/>
                  </a:cubicBezTo>
                  <a:cubicBezTo>
                    <a:pt x="3049" y="637"/>
                    <a:pt x="3092" y="583"/>
                    <a:pt x="3085" y="421"/>
                  </a:cubicBezTo>
                  <a:cubicBezTo>
                    <a:pt x="2620" y="326"/>
                    <a:pt x="2144" y="207"/>
                    <a:pt x="1668" y="136"/>
                  </a:cubicBezTo>
                  <a:cubicBezTo>
                    <a:pt x="1321" y="87"/>
                    <a:pt x="959" y="0"/>
                    <a:pt x="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35"/>
            <p:cNvSpPr/>
            <p:nvPr/>
          </p:nvSpPr>
          <p:spPr>
            <a:xfrm>
              <a:off x="6271600" y="3276550"/>
              <a:ext cx="56275" cy="18525"/>
            </a:xfrm>
            <a:custGeom>
              <a:avLst/>
              <a:gdLst/>
              <a:ahLst/>
              <a:cxnLst/>
              <a:rect l="l" t="t" r="r" b="b"/>
              <a:pathLst>
                <a:path w="2251" h="741" extrusionOk="0">
                  <a:moveTo>
                    <a:pt x="167" y="1"/>
                  </a:moveTo>
                  <a:cubicBezTo>
                    <a:pt x="112" y="1"/>
                    <a:pt x="57" y="3"/>
                    <a:pt x="1" y="7"/>
                  </a:cubicBezTo>
                  <a:cubicBezTo>
                    <a:pt x="96" y="150"/>
                    <a:pt x="310" y="198"/>
                    <a:pt x="286" y="424"/>
                  </a:cubicBezTo>
                  <a:cubicBezTo>
                    <a:pt x="467" y="687"/>
                    <a:pt x="715" y="740"/>
                    <a:pt x="985" y="740"/>
                  </a:cubicBezTo>
                  <a:cubicBezTo>
                    <a:pt x="1106" y="740"/>
                    <a:pt x="1232" y="729"/>
                    <a:pt x="1358" y="722"/>
                  </a:cubicBezTo>
                  <a:cubicBezTo>
                    <a:pt x="1477" y="710"/>
                    <a:pt x="1596" y="662"/>
                    <a:pt x="1715" y="627"/>
                  </a:cubicBezTo>
                  <a:cubicBezTo>
                    <a:pt x="1775" y="650"/>
                    <a:pt x="1834" y="662"/>
                    <a:pt x="1882" y="686"/>
                  </a:cubicBezTo>
                  <a:cubicBezTo>
                    <a:pt x="1965" y="650"/>
                    <a:pt x="2060" y="615"/>
                    <a:pt x="2144" y="567"/>
                  </a:cubicBezTo>
                  <a:cubicBezTo>
                    <a:pt x="2251" y="412"/>
                    <a:pt x="2096" y="365"/>
                    <a:pt x="2013" y="305"/>
                  </a:cubicBezTo>
                  <a:cubicBezTo>
                    <a:pt x="1906" y="257"/>
                    <a:pt x="1822" y="198"/>
                    <a:pt x="1715" y="150"/>
                  </a:cubicBezTo>
                  <a:cubicBezTo>
                    <a:pt x="1618" y="191"/>
                    <a:pt x="1538" y="220"/>
                    <a:pt x="1448" y="220"/>
                  </a:cubicBezTo>
                  <a:cubicBezTo>
                    <a:pt x="1405" y="220"/>
                    <a:pt x="1360" y="213"/>
                    <a:pt x="1310" y="198"/>
                  </a:cubicBezTo>
                  <a:cubicBezTo>
                    <a:pt x="935" y="104"/>
                    <a:pt x="559"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35"/>
            <p:cNvSpPr/>
            <p:nvPr/>
          </p:nvSpPr>
          <p:spPr>
            <a:xfrm>
              <a:off x="5276250" y="3011400"/>
              <a:ext cx="70850" cy="14550"/>
            </a:xfrm>
            <a:custGeom>
              <a:avLst/>
              <a:gdLst/>
              <a:ahLst/>
              <a:cxnLst/>
              <a:rect l="l" t="t" r="r" b="b"/>
              <a:pathLst>
                <a:path w="2834" h="582" extrusionOk="0">
                  <a:moveTo>
                    <a:pt x="1581" y="0"/>
                  </a:moveTo>
                  <a:cubicBezTo>
                    <a:pt x="1515" y="0"/>
                    <a:pt x="1452" y="9"/>
                    <a:pt x="1393" y="29"/>
                  </a:cubicBezTo>
                  <a:cubicBezTo>
                    <a:pt x="1286" y="76"/>
                    <a:pt x="1167" y="100"/>
                    <a:pt x="1060" y="148"/>
                  </a:cubicBezTo>
                  <a:cubicBezTo>
                    <a:pt x="1012" y="160"/>
                    <a:pt x="965" y="195"/>
                    <a:pt x="929" y="243"/>
                  </a:cubicBezTo>
                  <a:cubicBezTo>
                    <a:pt x="923" y="268"/>
                    <a:pt x="925" y="283"/>
                    <a:pt x="932" y="290"/>
                  </a:cubicBezTo>
                  <a:lnTo>
                    <a:pt x="932" y="290"/>
                  </a:lnTo>
                  <a:cubicBezTo>
                    <a:pt x="931" y="290"/>
                    <a:pt x="930" y="291"/>
                    <a:pt x="929" y="291"/>
                  </a:cubicBezTo>
                  <a:cubicBezTo>
                    <a:pt x="869" y="291"/>
                    <a:pt x="846" y="243"/>
                    <a:pt x="810" y="207"/>
                  </a:cubicBezTo>
                  <a:cubicBezTo>
                    <a:pt x="762" y="195"/>
                    <a:pt x="715" y="160"/>
                    <a:pt x="655" y="148"/>
                  </a:cubicBezTo>
                  <a:cubicBezTo>
                    <a:pt x="584" y="136"/>
                    <a:pt x="500" y="100"/>
                    <a:pt x="417" y="88"/>
                  </a:cubicBezTo>
                  <a:cubicBezTo>
                    <a:pt x="393" y="88"/>
                    <a:pt x="357" y="76"/>
                    <a:pt x="334" y="76"/>
                  </a:cubicBezTo>
                  <a:cubicBezTo>
                    <a:pt x="298" y="88"/>
                    <a:pt x="274" y="88"/>
                    <a:pt x="238" y="88"/>
                  </a:cubicBezTo>
                  <a:cubicBezTo>
                    <a:pt x="203" y="124"/>
                    <a:pt x="155" y="148"/>
                    <a:pt x="119" y="195"/>
                  </a:cubicBezTo>
                  <a:cubicBezTo>
                    <a:pt x="84" y="255"/>
                    <a:pt x="36" y="326"/>
                    <a:pt x="24" y="422"/>
                  </a:cubicBezTo>
                  <a:cubicBezTo>
                    <a:pt x="0" y="481"/>
                    <a:pt x="24" y="517"/>
                    <a:pt x="60" y="565"/>
                  </a:cubicBezTo>
                  <a:cubicBezTo>
                    <a:pt x="134" y="564"/>
                    <a:pt x="208" y="563"/>
                    <a:pt x="282" y="563"/>
                  </a:cubicBezTo>
                  <a:cubicBezTo>
                    <a:pt x="774" y="563"/>
                    <a:pt x="1264" y="582"/>
                    <a:pt x="1752" y="582"/>
                  </a:cubicBezTo>
                  <a:cubicBezTo>
                    <a:pt x="2097" y="582"/>
                    <a:pt x="2442" y="572"/>
                    <a:pt x="2786" y="541"/>
                  </a:cubicBezTo>
                  <a:cubicBezTo>
                    <a:pt x="2834" y="481"/>
                    <a:pt x="2834" y="434"/>
                    <a:pt x="2822" y="374"/>
                  </a:cubicBezTo>
                  <a:cubicBezTo>
                    <a:pt x="2643" y="243"/>
                    <a:pt x="2429" y="279"/>
                    <a:pt x="2239" y="207"/>
                  </a:cubicBezTo>
                  <a:cubicBezTo>
                    <a:pt x="2179" y="195"/>
                    <a:pt x="2131" y="160"/>
                    <a:pt x="2072" y="148"/>
                  </a:cubicBezTo>
                  <a:cubicBezTo>
                    <a:pt x="1965" y="100"/>
                    <a:pt x="1869" y="41"/>
                    <a:pt x="1750" y="17"/>
                  </a:cubicBezTo>
                  <a:cubicBezTo>
                    <a:pt x="1692" y="6"/>
                    <a:pt x="1635" y="0"/>
                    <a:pt x="1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35"/>
            <p:cNvSpPr/>
            <p:nvPr/>
          </p:nvSpPr>
          <p:spPr>
            <a:xfrm>
              <a:off x="5256600" y="3077000"/>
              <a:ext cx="55375" cy="16975"/>
            </a:xfrm>
            <a:custGeom>
              <a:avLst/>
              <a:gdLst/>
              <a:ahLst/>
              <a:cxnLst/>
              <a:rect l="l" t="t" r="r" b="b"/>
              <a:pathLst>
                <a:path w="2215" h="679" extrusionOk="0">
                  <a:moveTo>
                    <a:pt x="167" y="0"/>
                  </a:moveTo>
                  <a:cubicBezTo>
                    <a:pt x="108" y="12"/>
                    <a:pt x="48" y="36"/>
                    <a:pt x="0" y="84"/>
                  </a:cubicBezTo>
                  <a:lnTo>
                    <a:pt x="0" y="238"/>
                  </a:lnTo>
                  <a:cubicBezTo>
                    <a:pt x="352" y="435"/>
                    <a:pt x="709" y="645"/>
                    <a:pt x="1095" y="645"/>
                  </a:cubicBezTo>
                  <a:cubicBezTo>
                    <a:pt x="1245" y="645"/>
                    <a:pt x="1400" y="613"/>
                    <a:pt x="1560" y="536"/>
                  </a:cubicBezTo>
                  <a:cubicBezTo>
                    <a:pt x="1643" y="619"/>
                    <a:pt x="1774" y="596"/>
                    <a:pt x="1846" y="679"/>
                  </a:cubicBezTo>
                  <a:cubicBezTo>
                    <a:pt x="1941" y="679"/>
                    <a:pt x="2036" y="667"/>
                    <a:pt x="2132" y="667"/>
                  </a:cubicBezTo>
                  <a:cubicBezTo>
                    <a:pt x="2215" y="512"/>
                    <a:pt x="2132" y="381"/>
                    <a:pt x="2060" y="262"/>
                  </a:cubicBezTo>
                  <a:cubicBezTo>
                    <a:pt x="2013" y="238"/>
                    <a:pt x="1965" y="203"/>
                    <a:pt x="1905" y="203"/>
                  </a:cubicBezTo>
                  <a:cubicBezTo>
                    <a:pt x="1893" y="203"/>
                    <a:pt x="1882" y="250"/>
                    <a:pt x="1846" y="250"/>
                  </a:cubicBezTo>
                  <a:cubicBezTo>
                    <a:pt x="1849" y="220"/>
                    <a:pt x="1851" y="211"/>
                    <a:pt x="1852" y="211"/>
                  </a:cubicBezTo>
                  <a:cubicBezTo>
                    <a:pt x="1854" y="211"/>
                    <a:pt x="1857" y="235"/>
                    <a:pt x="1867" y="235"/>
                  </a:cubicBezTo>
                  <a:cubicBezTo>
                    <a:pt x="1873" y="235"/>
                    <a:pt x="1881" y="227"/>
                    <a:pt x="1893" y="203"/>
                  </a:cubicBezTo>
                  <a:cubicBezTo>
                    <a:pt x="1893" y="143"/>
                    <a:pt x="1882" y="96"/>
                    <a:pt x="1834" y="60"/>
                  </a:cubicBezTo>
                  <a:cubicBezTo>
                    <a:pt x="1817" y="53"/>
                    <a:pt x="1802" y="50"/>
                    <a:pt x="1787" y="50"/>
                  </a:cubicBezTo>
                  <a:cubicBezTo>
                    <a:pt x="1749" y="50"/>
                    <a:pt x="1717" y="70"/>
                    <a:pt x="1691" y="96"/>
                  </a:cubicBezTo>
                  <a:lnTo>
                    <a:pt x="1560" y="96"/>
                  </a:lnTo>
                  <a:cubicBezTo>
                    <a:pt x="1513" y="30"/>
                    <a:pt x="1451" y="8"/>
                    <a:pt x="1380" y="8"/>
                  </a:cubicBezTo>
                  <a:cubicBezTo>
                    <a:pt x="1361" y="8"/>
                    <a:pt x="1342" y="10"/>
                    <a:pt x="1322" y="12"/>
                  </a:cubicBezTo>
                  <a:cubicBezTo>
                    <a:pt x="1286" y="24"/>
                    <a:pt x="1227" y="36"/>
                    <a:pt x="1167" y="72"/>
                  </a:cubicBezTo>
                  <a:cubicBezTo>
                    <a:pt x="1094" y="89"/>
                    <a:pt x="1022" y="96"/>
                    <a:pt x="950" y="96"/>
                  </a:cubicBezTo>
                  <a:cubicBezTo>
                    <a:pt x="685" y="96"/>
                    <a:pt x="43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35"/>
            <p:cNvSpPr/>
            <p:nvPr/>
          </p:nvSpPr>
          <p:spPr>
            <a:xfrm>
              <a:off x="5736125" y="3100100"/>
              <a:ext cx="69550" cy="11950"/>
            </a:xfrm>
            <a:custGeom>
              <a:avLst/>
              <a:gdLst/>
              <a:ahLst/>
              <a:cxnLst/>
              <a:rect l="l" t="t" r="r" b="b"/>
              <a:pathLst>
                <a:path w="2782" h="478" extrusionOk="0">
                  <a:moveTo>
                    <a:pt x="800" y="1"/>
                  </a:moveTo>
                  <a:cubicBezTo>
                    <a:pt x="740" y="1"/>
                    <a:pt x="680" y="2"/>
                    <a:pt x="619" y="5"/>
                  </a:cubicBezTo>
                  <a:cubicBezTo>
                    <a:pt x="523" y="154"/>
                    <a:pt x="384" y="159"/>
                    <a:pt x="244" y="159"/>
                  </a:cubicBezTo>
                  <a:cubicBezTo>
                    <a:pt x="235" y="159"/>
                    <a:pt x="226" y="158"/>
                    <a:pt x="216" y="158"/>
                  </a:cubicBezTo>
                  <a:cubicBezTo>
                    <a:pt x="142" y="158"/>
                    <a:pt x="68" y="160"/>
                    <a:pt x="0" y="184"/>
                  </a:cubicBezTo>
                  <a:cubicBezTo>
                    <a:pt x="730" y="356"/>
                    <a:pt x="1469" y="468"/>
                    <a:pt x="2216" y="468"/>
                  </a:cubicBezTo>
                  <a:cubicBezTo>
                    <a:pt x="2347" y="468"/>
                    <a:pt x="2477" y="465"/>
                    <a:pt x="2608" y="457"/>
                  </a:cubicBezTo>
                  <a:cubicBezTo>
                    <a:pt x="2643" y="471"/>
                    <a:pt x="2671" y="477"/>
                    <a:pt x="2693" y="477"/>
                  </a:cubicBezTo>
                  <a:cubicBezTo>
                    <a:pt x="2771" y="477"/>
                    <a:pt x="2781" y="404"/>
                    <a:pt x="2763" y="303"/>
                  </a:cubicBezTo>
                  <a:cubicBezTo>
                    <a:pt x="2119" y="172"/>
                    <a:pt x="1464"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5"/>
            <p:cNvSpPr/>
            <p:nvPr/>
          </p:nvSpPr>
          <p:spPr>
            <a:xfrm>
              <a:off x="5596450" y="3084575"/>
              <a:ext cx="66775" cy="12100"/>
            </a:xfrm>
            <a:custGeom>
              <a:avLst/>
              <a:gdLst/>
              <a:ahLst/>
              <a:cxnLst/>
              <a:rect l="l" t="t" r="r" b="b"/>
              <a:pathLst>
                <a:path w="2671" h="484" extrusionOk="0">
                  <a:moveTo>
                    <a:pt x="169" y="1"/>
                  </a:moveTo>
                  <a:cubicBezTo>
                    <a:pt x="74" y="1"/>
                    <a:pt x="0" y="47"/>
                    <a:pt x="15" y="233"/>
                  </a:cubicBezTo>
                  <a:cubicBezTo>
                    <a:pt x="380" y="360"/>
                    <a:pt x="751" y="381"/>
                    <a:pt x="1126" y="381"/>
                  </a:cubicBezTo>
                  <a:cubicBezTo>
                    <a:pt x="1314" y="381"/>
                    <a:pt x="1504" y="376"/>
                    <a:pt x="1694" y="376"/>
                  </a:cubicBezTo>
                  <a:cubicBezTo>
                    <a:pt x="1795" y="424"/>
                    <a:pt x="1902" y="424"/>
                    <a:pt x="2008" y="424"/>
                  </a:cubicBezTo>
                  <a:cubicBezTo>
                    <a:pt x="2114" y="424"/>
                    <a:pt x="2218" y="424"/>
                    <a:pt x="2313" y="471"/>
                  </a:cubicBezTo>
                  <a:cubicBezTo>
                    <a:pt x="2361" y="483"/>
                    <a:pt x="2420" y="483"/>
                    <a:pt x="2468" y="483"/>
                  </a:cubicBezTo>
                  <a:cubicBezTo>
                    <a:pt x="2527" y="447"/>
                    <a:pt x="2575" y="412"/>
                    <a:pt x="2599" y="340"/>
                  </a:cubicBezTo>
                  <a:cubicBezTo>
                    <a:pt x="2670" y="305"/>
                    <a:pt x="2658" y="257"/>
                    <a:pt x="2599" y="233"/>
                  </a:cubicBezTo>
                  <a:cubicBezTo>
                    <a:pt x="1873" y="7"/>
                    <a:pt x="1111" y="66"/>
                    <a:pt x="349" y="31"/>
                  </a:cubicBezTo>
                  <a:cubicBezTo>
                    <a:pt x="291" y="17"/>
                    <a:pt x="226"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5"/>
            <p:cNvSpPr/>
            <p:nvPr/>
          </p:nvSpPr>
          <p:spPr>
            <a:xfrm>
              <a:off x="5391725" y="3141450"/>
              <a:ext cx="51225" cy="17425"/>
            </a:xfrm>
            <a:custGeom>
              <a:avLst/>
              <a:gdLst/>
              <a:ahLst/>
              <a:cxnLst/>
              <a:rect l="l" t="t" r="r" b="b"/>
              <a:pathLst>
                <a:path w="2049" h="697" extrusionOk="0">
                  <a:moveTo>
                    <a:pt x="522" y="0"/>
                  </a:moveTo>
                  <a:cubicBezTo>
                    <a:pt x="460" y="0"/>
                    <a:pt x="396" y="8"/>
                    <a:pt x="333" y="8"/>
                  </a:cubicBezTo>
                  <a:cubicBezTo>
                    <a:pt x="318" y="8"/>
                    <a:pt x="302" y="7"/>
                    <a:pt x="287" y="6"/>
                  </a:cubicBezTo>
                  <a:cubicBezTo>
                    <a:pt x="60" y="77"/>
                    <a:pt x="60" y="292"/>
                    <a:pt x="1" y="447"/>
                  </a:cubicBezTo>
                  <a:cubicBezTo>
                    <a:pt x="25" y="506"/>
                    <a:pt x="72" y="566"/>
                    <a:pt x="132" y="601"/>
                  </a:cubicBezTo>
                  <a:cubicBezTo>
                    <a:pt x="351" y="681"/>
                    <a:pt x="571" y="694"/>
                    <a:pt x="791" y="694"/>
                  </a:cubicBezTo>
                  <a:cubicBezTo>
                    <a:pt x="895" y="694"/>
                    <a:pt x="1000" y="691"/>
                    <a:pt x="1105" y="691"/>
                  </a:cubicBezTo>
                  <a:cubicBezTo>
                    <a:pt x="1173" y="691"/>
                    <a:pt x="1242" y="692"/>
                    <a:pt x="1311" y="697"/>
                  </a:cubicBezTo>
                  <a:cubicBezTo>
                    <a:pt x="1501" y="697"/>
                    <a:pt x="1680" y="673"/>
                    <a:pt x="1846" y="577"/>
                  </a:cubicBezTo>
                  <a:cubicBezTo>
                    <a:pt x="2049" y="280"/>
                    <a:pt x="1799" y="220"/>
                    <a:pt x="1608" y="113"/>
                  </a:cubicBezTo>
                  <a:lnTo>
                    <a:pt x="1620" y="101"/>
                  </a:lnTo>
                  <a:cubicBezTo>
                    <a:pt x="1576" y="44"/>
                    <a:pt x="1528" y="18"/>
                    <a:pt x="1477" y="18"/>
                  </a:cubicBezTo>
                  <a:cubicBezTo>
                    <a:pt x="1432" y="18"/>
                    <a:pt x="1385" y="38"/>
                    <a:pt x="1334" y="77"/>
                  </a:cubicBezTo>
                  <a:lnTo>
                    <a:pt x="1191" y="77"/>
                  </a:lnTo>
                  <a:cubicBezTo>
                    <a:pt x="1138" y="42"/>
                    <a:pt x="1090" y="24"/>
                    <a:pt x="1043" y="24"/>
                  </a:cubicBezTo>
                  <a:cubicBezTo>
                    <a:pt x="995" y="24"/>
                    <a:pt x="947" y="42"/>
                    <a:pt x="894" y="77"/>
                  </a:cubicBezTo>
                  <a:cubicBezTo>
                    <a:pt x="834" y="66"/>
                    <a:pt x="787" y="66"/>
                    <a:pt x="739" y="66"/>
                  </a:cubicBezTo>
                  <a:cubicBezTo>
                    <a:pt x="674" y="12"/>
                    <a:pt x="599" y="0"/>
                    <a:pt x="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5"/>
            <p:cNvSpPr/>
            <p:nvPr/>
          </p:nvSpPr>
          <p:spPr>
            <a:xfrm>
              <a:off x="5791775" y="2981850"/>
              <a:ext cx="72075" cy="18375"/>
            </a:xfrm>
            <a:custGeom>
              <a:avLst/>
              <a:gdLst/>
              <a:ahLst/>
              <a:cxnLst/>
              <a:rect l="l" t="t" r="r" b="b"/>
              <a:pathLst>
                <a:path w="2883" h="735" extrusionOk="0">
                  <a:moveTo>
                    <a:pt x="464" y="1"/>
                  </a:moveTo>
                  <a:cubicBezTo>
                    <a:pt x="394" y="1"/>
                    <a:pt x="323" y="7"/>
                    <a:pt x="251" y="20"/>
                  </a:cubicBezTo>
                  <a:cubicBezTo>
                    <a:pt x="132" y="115"/>
                    <a:pt x="1" y="187"/>
                    <a:pt x="132" y="318"/>
                  </a:cubicBezTo>
                  <a:cubicBezTo>
                    <a:pt x="215" y="377"/>
                    <a:pt x="322" y="401"/>
                    <a:pt x="429" y="425"/>
                  </a:cubicBezTo>
                  <a:cubicBezTo>
                    <a:pt x="596" y="437"/>
                    <a:pt x="775" y="437"/>
                    <a:pt x="930" y="437"/>
                  </a:cubicBezTo>
                  <a:cubicBezTo>
                    <a:pt x="1084" y="437"/>
                    <a:pt x="1239" y="473"/>
                    <a:pt x="1394" y="508"/>
                  </a:cubicBezTo>
                  <a:cubicBezTo>
                    <a:pt x="1513" y="556"/>
                    <a:pt x="1632" y="556"/>
                    <a:pt x="1751" y="556"/>
                  </a:cubicBezTo>
                  <a:cubicBezTo>
                    <a:pt x="1882" y="568"/>
                    <a:pt x="2037" y="556"/>
                    <a:pt x="2168" y="580"/>
                  </a:cubicBezTo>
                  <a:cubicBezTo>
                    <a:pt x="2239" y="615"/>
                    <a:pt x="2311" y="627"/>
                    <a:pt x="2382" y="687"/>
                  </a:cubicBezTo>
                  <a:cubicBezTo>
                    <a:pt x="2430" y="699"/>
                    <a:pt x="2477" y="723"/>
                    <a:pt x="2537" y="735"/>
                  </a:cubicBezTo>
                  <a:cubicBezTo>
                    <a:pt x="2656" y="723"/>
                    <a:pt x="2751" y="663"/>
                    <a:pt x="2823" y="568"/>
                  </a:cubicBezTo>
                  <a:cubicBezTo>
                    <a:pt x="2870" y="449"/>
                    <a:pt x="2882" y="330"/>
                    <a:pt x="2739" y="270"/>
                  </a:cubicBezTo>
                  <a:cubicBezTo>
                    <a:pt x="2680" y="258"/>
                    <a:pt x="2632" y="234"/>
                    <a:pt x="2573" y="211"/>
                  </a:cubicBezTo>
                  <a:cubicBezTo>
                    <a:pt x="2490" y="150"/>
                    <a:pt x="2397" y="119"/>
                    <a:pt x="2298" y="119"/>
                  </a:cubicBezTo>
                  <a:cubicBezTo>
                    <a:pt x="2241" y="119"/>
                    <a:pt x="2181" y="129"/>
                    <a:pt x="2120" y="151"/>
                  </a:cubicBezTo>
                  <a:cubicBezTo>
                    <a:pt x="2025" y="211"/>
                    <a:pt x="1930" y="240"/>
                    <a:pt x="1834" y="240"/>
                  </a:cubicBezTo>
                  <a:cubicBezTo>
                    <a:pt x="1739" y="240"/>
                    <a:pt x="1644" y="211"/>
                    <a:pt x="1549" y="151"/>
                  </a:cubicBezTo>
                  <a:cubicBezTo>
                    <a:pt x="1180" y="151"/>
                    <a:pt x="828"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5"/>
            <p:cNvSpPr/>
            <p:nvPr/>
          </p:nvSpPr>
          <p:spPr>
            <a:xfrm>
              <a:off x="5806675" y="3162375"/>
              <a:ext cx="40800" cy="14375"/>
            </a:xfrm>
            <a:custGeom>
              <a:avLst/>
              <a:gdLst/>
              <a:ahLst/>
              <a:cxnLst/>
              <a:rect l="l" t="t" r="r" b="b"/>
              <a:pathLst>
                <a:path w="1632" h="575" extrusionOk="0">
                  <a:moveTo>
                    <a:pt x="319" y="1"/>
                  </a:moveTo>
                  <a:cubicBezTo>
                    <a:pt x="280" y="1"/>
                    <a:pt x="241" y="1"/>
                    <a:pt x="203" y="2"/>
                  </a:cubicBezTo>
                  <a:cubicBezTo>
                    <a:pt x="95" y="14"/>
                    <a:pt x="24" y="98"/>
                    <a:pt x="12" y="181"/>
                  </a:cubicBezTo>
                  <a:cubicBezTo>
                    <a:pt x="0" y="288"/>
                    <a:pt x="72" y="360"/>
                    <a:pt x="179" y="395"/>
                  </a:cubicBezTo>
                  <a:cubicBezTo>
                    <a:pt x="538" y="485"/>
                    <a:pt x="908" y="575"/>
                    <a:pt x="1298" y="575"/>
                  </a:cubicBezTo>
                  <a:cubicBezTo>
                    <a:pt x="1322" y="575"/>
                    <a:pt x="1346" y="575"/>
                    <a:pt x="1369" y="574"/>
                  </a:cubicBezTo>
                  <a:cubicBezTo>
                    <a:pt x="1465" y="467"/>
                    <a:pt x="1607" y="419"/>
                    <a:pt x="1631" y="264"/>
                  </a:cubicBezTo>
                  <a:cubicBezTo>
                    <a:pt x="1226" y="67"/>
                    <a:pt x="770" y="1"/>
                    <a:pt x="3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5"/>
            <p:cNvSpPr/>
            <p:nvPr/>
          </p:nvSpPr>
          <p:spPr>
            <a:xfrm>
              <a:off x="5406925" y="3112300"/>
              <a:ext cx="83350" cy="12425"/>
            </a:xfrm>
            <a:custGeom>
              <a:avLst/>
              <a:gdLst/>
              <a:ahLst/>
              <a:cxnLst/>
              <a:rect l="l" t="t" r="r" b="b"/>
              <a:pathLst>
                <a:path w="3334" h="497" extrusionOk="0">
                  <a:moveTo>
                    <a:pt x="1048" y="0"/>
                  </a:moveTo>
                  <a:cubicBezTo>
                    <a:pt x="848" y="0"/>
                    <a:pt x="652" y="60"/>
                    <a:pt x="464" y="89"/>
                  </a:cubicBezTo>
                  <a:cubicBezTo>
                    <a:pt x="310" y="100"/>
                    <a:pt x="179" y="112"/>
                    <a:pt x="36" y="136"/>
                  </a:cubicBezTo>
                  <a:cubicBezTo>
                    <a:pt x="0" y="172"/>
                    <a:pt x="0" y="219"/>
                    <a:pt x="36" y="279"/>
                  </a:cubicBezTo>
                  <a:lnTo>
                    <a:pt x="345" y="410"/>
                  </a:lnTo>
                  <a:cubicBezTo>
                    <a:pt x="369" y="434"/>
                    <a:pt x="417" y="446"/>
                    <a:pt x="464" y="446"/>
                  </a:cubicBezTo>
                  <a:cubicBezTo>
                    <a:pt x="524" y="481"/>
                    <a:pt x="584" y="497"/>
                    <a:pt x="643" y="497"/>
                  </a:cubicBezTo>
                  <a:cubicBezTo>
                    <a:pt x="725" y="497"/>
                    <a:pt x="805" y="465"/>
                    <a:pt x="881" y="410"/>
                  </a:cubicBezTo>
                  <a:cubicBezTo>
                    <a:pt x="988" y="410"/>
                    <a:pt x="1072" y="398"/>
                    <a:pt x="1179" y="398"/>
                  </a:cubicBezTo>
                  <a:cubicBezTo>
                    <a:pt x="1287" y="357"/>
                    <a:pt x="1392" y="321"/>
                    <a:pt x="1497" y="321"/>
                  </a:cubicBezTo>
                  <a:cubicBezTo>
                    <a:pt x="1576" y="321"/>
                    <a:pt x="1656" y="342"/>
                    <a:pt x="1738" y="398"/>
                  </a:cubicBezTo>
                  <a:lnTo>
                    <a:pt x="2024" y="398"/>
                  </a:lnTo>
                  <a:cubicBezTo>
                    <a:pt x="2072" y="350"/>
                    <a:pt x="2131" y="315"/>
                    <a:pt x="2179" y="267"/>
                  </a:cubicBezTo>
                  <a:cubicBezTo>
                    <a:pt x="2560" y="255"/>
                    <a:pt x="2953" y="255"/>
                    <a:pt x="3334" y="231"/>
                  </a:cubicBezTo>
                  <a:cubicBezTo>
                    <a:pt x="3323" y="135"/>
                    <a:pt x="3283" y="87"/>
                    <a:pt x="3189" y="87"/>
                  </a:cubicBezTo>
                  <a:cubicBezTo>
                    <a:pt x="3178" y="87"/>
                    <a:pt x="3167" y="87"/>
                    <a:pt x="3155" y="89"/>
                  </a:cubicBezTo>
                  <a:cubicBezTo>
                    <a:pt x="2860" y="120"/>
                    <a:pt x="2558" y="135"/>
                    <a:pt x="2254" y="135"/>
                  </a:cubicBezTo>
                  <a:cubicBezTo>
                    <a:pt x="1983" y="135"/>
                    <a:pt x="1711" y="123"/>
                    <a:pt x="1441" y="100"/>
                  </a:cubicBezTo>
                  <a:cubicBezTo>
                    <a:pt x="1309" y="25"/>
                    <a:pt x="1178"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5"/>
            <p:cNvSpPr/>
            <p:nvPr/>
          </p:nvSpPr>
          <p:spPr>
            <a:xfrm>
              <a:off x="5268200" y="2974625"/>
              <a:ext cx="39025" cy="42400"/>
            </a:xfrm>
            <a:custGeom>
              <a:avLst/>
              <a:gdLst/>
              <a:ahLst/>
              <a:cxnLst/>
              <a:rect l="l" t="t" r="r" b="b"/>
              <a:pathLst>
                <a:path w="1561" h="1696" extrusionOk="0">
                  <a:moveTo>
                    <a:pt x="887" y="1"/>
                  </a:moveTo>
                  <a:cubicBezTo>
                    <a:pt x="779" y="1"/>
                    <a:pt x="726" y="96"/>
                    <a:pt x="656" y="166"/>
                  </a:cubicBezTo>
                  <a:cubicBezTo>
                    <a:pt x="596" y="238"/>
                    <a:pt x="537" y="297"/>
                    <a:pt x="489" y="369"/>
                  </a:cubicBezTo>
                  <a:cubicBezTo>
                    <a:pt x="465" y="416"/>
                    <a:pt x="429" y="476"/>
                    <a:pt x="406" y="523"/>
                  </a:cubicBezTo>
                  <a:cubicBezTo>
                    <a:pt x="370" y="595"/>
                    <a:pt x="322" y="666"/>
                    <a:pt x="298" y="738"/>
                  </a:cubicBezTo>
                  <a:cubicBezTo>
                    <a:pt x="263" y="797"/>
                    <a:pt x="251" y="845"/>
                    <a:pt x="239" y="904"/>
                  </a:cubicBezTo>
                  <a:cubicBezTo>
                    <a:pt x="203" y="1035"/>
                    <a:pt x="132" y="1178"/>
                    <a:pt x="84" y="1309"/>
                  </a:cubicBezTo>
                  <a:cubicBezTo>
                    <a:pt x="48" y="1428"/>
                    <a:pt x="1" y="1547"/>
                    <a:pt x="132" y="1655"/>
                  </a:cubicBezTo>
                  <a:cubicBezTo>
                    <a:pt x="190" y="1681"/>
                    <a:pt x="245" y="1696"/>
                    <a:pt x="299" y="1696"/>
                  </a:cubicBezTo>
                  <a:cubicBezTo>
                    <a:pt x="368" y="1696"/>
                    <a:pt x="434" y="1672"/>
                    <a:pt x="501" y="1619"/>
                  </a:cubicBezTo>
                  <a:cubicBezTo>
                    <a:pt x="525" y="1607"/>
                    <a:pt x="537" y="1571"/>
                    <a:pt x="548" y="1559"/>
                  </a:cubicBezTo>
                  <a:cubicBezTo>
                    <a:pt x="620" y="1524"/>
                    <a:pt x="703" y="1500"/>
                    <a:pt x="727" y="1416"/>
                  </a:cubicBezTo>
                  <a:cubicBezTo>
                    <a:pt x="739" y="1369"/>
                    <a:pt x="763" y="1321"/>
                    <a:pt x="775" y="1262"/>
                  </a:cubicBezTo>
                  <a:cubicBezTo>
                    <a:pt x="865" y="1171"/>
                    <a:pt x="981" y="1162"/>
                    <a:pt x="1100" y="1162"/>
                  </a:cubicBezTo>
                  <a:cubicBezTo>
                    <a:pt x="1133" y="1162"/>
                    <a:pt x="1166" y="1162"/>
                    <a:pt x="1199" y="1162"/>
                  </a:cubicBezTo>
                  <a:cubicBezTo>
                    <a:pt x="1314" y="1162"/>
                    <a:pt x="1426" y="1153"/>
                    <a:pt x="1513" y="1071"/>
                  </a:cubicBezTo>
                  <a:lnTo>
                    <a:pt x="1560" y="976"/>
                  </a:lnTo>
                  <a:cubicBezTo>
                    <a:pt x="906" y="797"/>
                    <a:pt x="906" y="797"/>
                    <a:pt x="1120" y="309"/>
                  </a:cubicBezTo>
                  <a:cubicBezTo>
                    <a:pt x="1013" y="238"/>
                    <a:pt x="965" y="131"/>
                    <a:pt x="953" y="12"/>
                  </a:cubicBezTo>
                  <a:cubicBezTo>
                    <a:pt x="929" y="4"/>
                    <a:pt x="907" y="1"/>
                    <a:pt x="8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5"/>
            <p:cNvSpPr/>
            <p:nvPr/>
          </p:nvSpPr>
          <p:spPr>
            <a:xfrm>
              <a:off x="5362275" y="3128500"/>
              <a:ext cx="84550" cy="18050"/>
            </a:xfrm>
            <a:custGeom>
              <a:avLst/>
              <a:gdLst/>
              <a:ahLst/>
              <a:cxnLst/>
              <a:rect l="l" t="t" r="r" b="b"/>
              <a:pathLst>
                <a:path w="3382" h="722" extrusionOk="0">
                  <a:moveTo>
                    <a:pt x="893" y="0"/>
                  </a:moveTo>
                  <a:cubicBezTo>
                    <a:pt x="667" y="0"/>
                    <a:pt x="429" y="0"/>
                    <a:pt x="226" y="95"/>
                  </a:cubicBezTo>
                  <a:cubicBezTo>
                    <a:pt x="72" y="179"/>
                    <a:pt x="0" y="286"/>
                    <a:pt x="12" y="464"/>
                  </a:cubicBezTo>
                  <a:cubicBezTo>
                    <a:pt x="107" y="595"/>
                    <a:pt x="226" y="667"/>
                    <a:pt x="369" y="714"/>
                  </a:cubicBezTo>
                  <a:cubicBezTo>
                    <a:pt x="419" y="717"/>
                    <a:pt x="467" y="721"/>
                    <a:pt x="512" y="721"/>
                  </a:cubicBezTo>
                  <a:cubicBezTo>
                    <a:pt x="652" y="721"/>
                    <a:pt x="765" y="686"/>
                    <a:pt x="810" y="488"/>
                  </a:cubicBezTo>
                  <a:cubicBezTo>
                    <a:pt x="810" y="476"/>
                    <a:pt x="774" y="453"/>
                    <a:pt x="774" y="429"/>
                  </a:cubicBezTo>
                  <a:cubicBezTo>
                    <a:pt x="774" y="417"/>
                    <a:pt x="774" y="369"/>
                    <a:pt x="786" y="369"/>
                  </a:cubicBezTo>
                  <a:cubicBezTo>
                    <a:pt x="1023" y="330"/>
                    <a:pt x="1258" y="319"/>
                    <a:pt x="1492" y="319"/>
                  </a:cubicBezTo>
                  <a:cubicBezTo>
                    <a:pt x="1778" y="319"/>
                    <a:pt x="2062" y="335"/>
                    <a:pt x="2349" y="335"/>
                  </a:cubicBezTo>
                  <a:cubicBezTo>
                    <a:pt x="2396" y="335"/>
                    <a:pt x="2442" y="334"/>
                    <a:pt x="2489" y="333"/>
                  </a:cubicBezTo>
                  <a:cubicBezTo>
                    <a:pt x="2550" y="333"/>
                    <a:pt x="2612" y="334"/>
                    <a:pt x="2674" y="334"/>
                  </a:cubicBezTo>
                  <a:cubicBezTo>
                    <a:pt x="2920" y="334"/>
                    <a:pt x="3162" y="319"/>
                    <a:pt x="3381" y="167"/>
                  </a:cubicBezTo>
                  <a:lnTo>
                    <a:pt x="1667" y="167"/>
                  </a:lnTo>
                  <a:cubicBezTo>
                    <a:pt x="1536" y="107"/>
                    <a:pt x="1405" y="36"/>
                    <a:pt x="1238" y="12"/>
                  </a:cubicBezTo>
                  <a:cubicBezTo>
                    <a:pt x="1119" y="0"/>
                    <a:pt x="1012" y="0"/>
                    <a:pt x="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5"/>
            <p:cNvSpPr/>
            <p:nvPr/>
          </p:nvSpPr>
          <p:spPr>
            <a:xfrm>
              <a:off x="5297975" y="2999000"/>
              <a:ext cx="65800" cy="13425"/>
            </a:xfrm>
            <a:custGeom>
              <a:avLst/>
              <a:gdLst/>
              <a:ahLst/>
              <a:cxnLst/>
              <a:rect l="l" t="t" r="r" b="b"/>
              <a:pathLst>
                <a:path w="2632" h="537" extrusionOk="0">
                  <a:moveTo>
                    <a:pt x="369" y="1"/>
                  </a:moveTo>
                  <a:cubicBezTo>
                    <a:pt x="358" y="37"/>
                    <a:pt x="322" y="60"/>
                    <a:pt x="310" y="84"/>
                  </a:cubicBezTo>
                  <a:cubicBezTo>
                    <a:pt x="203" y="156"/>
                    <a:pt x="0" y="84"/>
                    <a:pt x="12" y="299"/>
                  </a:cubicBezTo>
                  <a:cubicBezTo>
                    <a:pt x="48" y="382"/>
                    <a:pt x="84" y="418"/>
                    <a:pt x="167" y="453"/>
                  </a:cubicBezTo>
                  <a:cubicBezTo>
                    <a:pt x="257" y="474"/>
                    <a:pt x="347" y="480"/>
                    <a:pt x="438" y="480"/>
                  </a:cubicBezTo>
                  <a:cubicBezTo>
                    <a:pt x="552" y="480"/>
                    <a:pt x="666" y="471"/>
                    <a:pt x="781" y="471"/>
                  </a:cubicBezTo>
                  <a:cubicBezTo>
                    <a:pt x="893" y="471"/>
                    <a:pt x="1006" y="479"/>
                    <a:pt x="1120" y="513"/>
                  </a:cubicBezTo>
                  <a:lnTo>
                    <a:pt x="1429" y="513"/>
                  </a:lnTo>
                  <a:cubicBezTo>
                    <a:pt x="1632" y="513"/>
                    <a:pt x="1834" y="525"/>
                    <a:pt x="2024" y="537"/>
                  </a:cubicBezTo>
                  <a:cubicBezTo>
                    <a:pt x="2096" y="537"/>
                    <a:pt x="2155" y="513"/>
                    <a:pt x="2203" y="465"/>
                  </a:cubicBezTo>
                  <a:cubicBezTo>
                    <a:pt x="2286" y="287"/>
                    <a:pt x="2548" y="406"/>
                    <a:pt x="2632" y="239"/>
                  </a:cubicBezTo>
                  <a:cubicBezTo>
                    <a:pt x="2547" y="205"/>
                    <a:pt x="2460" y="195"/>
                    <a:pt x="2372" y="195"/>
                  </a:cubicBezTo>
                  <a:cubicBezTo>
                    <a:pt x="2257" y="195"/>
                    <a:pt x="2139" y="212"/>
                    <a:pt x="2023" y="212"/>
                  </a:cubicBezTo>
                  <a:cubicBezTo>
                    <a:pt x="1890" y="212"/>
                    <a:pt x="1758" y="190"/>
                    <a:pt x="1632" y="96"/>
                  </a:cubicBezTo>
                  <a:cubicBezTo>
                    <a:pt x="1215" y="60"/>
                    <a:pt x="786" y="37"/>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5"/>
            <p:cNvSpPr/>
            <p:nvPr/>
          </p:nvSpPr>
          <p:spPr>
            <a:xfrm>
              <a:off x="5485800" y="3103525"/>
              <a:ext cx="41700" cy="15475"/>
            </a:xfrm>
            <a:custGeom>
              <a:avLst/>
              <a:gdLst/>
              <a:ahLst/>
              <a:cxnLst/>
              <a:rect l="l" t="t" r="r" b="b"/>
              <a:pathLst>
                <a:path w="1668" h="619" extrusionOk="0">
                  <a:moveTo>
                    <a:pt x="500" y="0"/>
                  </a:moveTo>
                  <a:cubicBezTo>
                    <a:pt x="439" y="0"/>
                    <a:pt x="376" y="10"/>
                    <a:pt x="310" y="35"/>
                  </a:cubicBezTo>
                  <a:cubicBezTo>
                    <a:pt x="226" y="94"/>
                    <a:pt x="107" y="70"/>
                    <a:pt x="36" y="142"/>
                  </a:cubicBezTo>
                  <a:cubicBezTo>
                    <a:pt x="12" y="249"/>
                    <a:pt x="12" y="332"/>
                    <a:pt x="0" y="440"/>
                  </a:cubicBezTo>
                  <a:cubicBezTo>
                    <a:pt x="60" y="475"/>
                    <a:pt x="119" y="547"/>
                    <a:pt x="179" y="582"/>
                  </a:cubicBezTo>
                  <a:lnTo>
                    <a:pt x="572" y="582"/>
                  </a:lnTo>
                  <a:cubicBezTo>
                    <a:pt x="634" y="551"/>
                    <a:pt x="690" y="533"/>
                    <a:pt x="746" y="533"/>
                  </a:cubicBezTo>
                  <a:cubicBezTo>
                    <a:pt x="797" y="533"/>
                    <a:pt x="848" y="548"/>
                    <a:pt x="905" y="582"/>
                  </a:cubicBezTo>
                  <a:lnTo>
                    <a:pt x="1143" y="582"/>
                  </a:lnTo>
                  <a:cubicBezTo>
                    <a:pt x="1286" y="463"/>
                    <a:pt x="1548" y="618"/>
                    <a:pt x="1655" y="392"/>
                  </a:cubicBezTo>
                  <a:cubicBezTo>
                    <a:pt x="1667" y="320"/>
                    <a:pt x="1667" y="261"/>
                    <a:pt x="1655" y="201"/>
                  </a:cubicBezTo>
                  <a:cubicBezTo>
                    <a:pt x="1615" y="146"/>
                    <a:pt x="1573" y="127"/>
                    <a:pt x="1529" y="127"/>
                  </a:cubicBezTo>
                  <a:cubicBezTo>
                    <a:pt x="1439" y="127"/>
                    <a:pt x="1344" y="208"/>
                    <a:pt x="1259" y="208"/>
                  </a:cubicBezTo>
                  <a:cubicBezTo>
                    <a:pt x="1227" y="208"/>
                    <a:pt x="1196" y="197"/>
                    <a:pt x="1167" y="166"/>
                  </a:cubicBezTo>
                  <a:cubicBezTo>
                    <a:pt x="940" y="147"/>
                    <a:pt x="73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35"/>
            <p:cNvSpPr/>
            <p:nvPr/>
          </p:nvSpPr>
          <p:spPr>
            <a:xfrm>
              <a:off x="5493225" y="3125225"/>
              <a:ext cx="51825" cy="15200"/>
            </a:xfrm>
            <a:custGeom>
              <a:avLst/>
              <a:gdLst/>
              <a:ahLst/>
              <a:cxnLst/>
              <a:rect l="l" t="t" r="r" b="b"/>
              <a:pathLst>
                <a:path w="2073" h="608" extrusionOk="0">
                  <a:moveTo>
                    <a:pt x="1013" y="0"/>
                  </a:moveTo>
                  <a:lnTo>
                    <a:pt x="965" y="48"/>
                  </a:lnTo>
                  <a:cubicBezTo>
                    <a:pt x="953" y="83"/>
                    <a:pt x="953" y="119"/>
                    <a:pt x="965" y="167"/>
                  </a:cubicBezTo>
                  <a:cubicBezTo>
                    <a:pt x="1001" y="191"/>
                    <a:pt x="1013" y="226"/>
                    <a:pt x="1013" y="262"/>
                  </a:cubicBezTo>
                  <a:cubicBezTo>
                    <a:pt x="999" y="265"/>
                    <a:pt x="986" y="266"/>
                    <a:pt x="974" y="266"/>
                  </a:cubicBezTo>
                  <a:cubicBezTo>
                    <a:pt x="900" y="266"/>
                    <a:pt x="840" y="222"/>
                    <a:pt x="766" y="222"/>
                  </a:cubicBezTo>
                  <a:cubicBezTo>
                    <a:pt x="754" y="222"/>
                    <a:pt x="741" y="223"/>
                    <a:pt x="727" y="226"/>
                  </a:cubicBezTo>
                  <a:cubicBezTo>
                    <a:pt x="657" y="235"/>
                    <a:pt x="580" y="263"/>
                    <a:pt x="502" y="263"/>
                  </a:cubicBezTo>
                  <a:cubicBezTo>
                    <a:pt x="474" y="263"/>
                    <a:pt x="446" y="260"/>
                    <a:pt x="418" y="250"/>
                  </a:cubicBezTo>
                  <a:cubicBezTo>
                    <a:pt x="410" y="249"/>
                    <a:pt x="402" y="248"/>
                    <a:pt x="395" y="248"/>
                  </a:cubicBezTo>
                  <a:cubicBezTo>
                    <a:pt x="346" y="248"/>
                    <a:pt x="309" y="282"/>
                    <a:pt x="299" y="334"/>
                  </a:cubicBezTo>
                  <a:cubicBezTo>
                    <a:pt x="227" y="429"/>
                    <a:pt x="108" y="405"/>
                    <a:pt x="1" y="453"/>
                  </a:cubicBezTo>
                  <a:cubicBezTo>
                    <a:pt x="94" y="580"/>
                    <a:pt x="224" y="598"/>
                    <a:pt x="360" y="598"/>
                  </a:cubicBezTo>
                  <a:cubicBezTo>
                    <a:pt x="415" y="598"/>
                    <a:pt x="470" y="595"/>
                    <a:pt x="525" y="595"/>
                  </a:cubicBezTo>
                  <a:cubicBezTo>
                    <a:pt x="1013" y="607"/>
                    <a:pt x="1501" y="607"/>
                    <a:pt x="2001" y="607"/>
                  </a:cubicBezTo>
                  <a:cubicBezTo>
                    <a:pt x="2037" y="595"/>
                    <a:pt x="2073" y="560"/>
                    <a:pt x="2073" y="500"/>
                  </a:cubicBezTo>
                  <a:cubicBezTo>
                    <a:pt x="2061" y="453"/>
                    <a:pt x="2013" y="369"/>
                    <a:pt x="2061" y="310"/>
                  </a:cubicBezTo>
                  <a:lnTo>
                    <a:pt x="2073" y="238"/>
                  </a:lnTo>
                  <a:lnTo>
                    <a:pt x="2025" y="179"/>
                  </a:lnTo>
                  <a:cubicBezTo>
                    <a:pt x="1977" y="167"/>
                    <a:pt x="1918" y="167"/>
                    <a:pt x="1882" y="155"/>
                  </a:cubicBezTo>
                  <a:cubicBezTo>
                    <a:pt x="1823" y="119"/>
                    <a:pt x="1775" y="95"/>
                    <a:pt x="1727" y="36"/>
                  </a:cubicBezTo>
                  <a:cubicBezTo>
                    <a:pt x="1489" y="12"/>
                    <a:pt x="1251" y="12"/>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35"/>
            <p:cNvSpPr/>
            <p:nvPr/>
          </p:nvSpPr>
          <p:spPr>
            <a:xfrm>
              <a:off x="5934075" y="3152375"/>
              <a:ext cx="57450" cy="13550"/>
            </a:xfrm>
            <a:custGeom>
              <a:avLst/>
              <a:gdLst/>
              <a:ahLst/>
              <a:cxnLst/>
              <a:rect l="l" t="t" r="r" b="b"/>
              <a:pathLst>
                <a:path w="2298" h="542" extrusionOk="0">
                  <a:moveTo>
                    <a:pt x="542" y="1"/>
                  </a:moveTo>
                  <a:cubicBezTo>
                    <a:pt x="435" y="1"/>
                    <a:pt x="327" y="10"/>
                    <a:pt x="214" y="10"/>
                  </a:cubicBezTo>
                  <a:cubicBezTo>
                    <a:pt x="0" y="176"/>
                    <a:pt x="167" y="260"/>
                    <a:pt x="286" y="343"/>
                  </a:cubicBezTo>
                  <a:cubicBezTo>
                    <a:pt x="871" y="406"/>
                    <a:pt x="1448" y="542"/>
                    <a:pt x="2047" y="542"/>
                  </a:cubicBezTo>
                  <a:cubicBezTo>
                    <a:pt x="2130" y="542"/>
                    <a:pt x="2214" y="539"/>
                    <a:pt x="2298" y="533"/>
                  </a:cubicBezTo>
                  <a:cubicBezTo>
                    <a:pt x="2203" y="426"/>
                    <a:pt x="2107" y="343"/>
                    <a:pt x="2012" y="236"/>
                  </a:cubicBezTo>
                  <a:cubicBezTo>
                    <a:pt x="1917" y="166"/>
                    <a:pt x="1811" y="151"/>
                    <a:pt x="1701" y="151"/>
                  </a:cubicBezTo>
                  <a:cubicBezTo>
                    <a:pt x="1609" y="151"/>
                    <a:pt x="1515" y="162"/>
                    <a:pt x="1423" y="162"/>
                  </a:cubicBezTo>
                  <a:cubicBezTo>
                    <a:pt x="1322" y="162"/>
                    <a:pt x="1222" y="148"/>
                    <a:pt x="1131" y="93"/>
                  </a:cubicBezTo>
                  <a:lnTo>
                    <a:pt x="869" y="45"/>
                  </a:lnTo>
                  <a:cubicBezTo>
                    <a:pt x="756" y="10"/>
                    <a:pt x="649" y="1"/>
                    <a:pt x="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5"/>
            <p:cNvSpPr/>
            <p:nvPr/>
          </p:nvSpPr>
          <p:spPr>
            <a:xfrm>
              <a:off x="5256300" y="3057650"/>
              <a:ext cx="36925" cy="23900"/>
            </a:xfrm>
            <a:custGeom>
              <a:avLst/>
              <a:gdLst/>
              <a:ahLst/>
              <a:cxnLst/>
              <a:rect l="l" t="t" r="r" b="b"/>
              <a:pathLst>
                <a:path w="1477" h="956" extrusionOk="0">
                  <a:moveTo>
                    <a:pt x="298" y="0"/>
                  </a:moveTo>
                  <a:cubicBezTo>
                    <a:pt x="191" y="274"/>
                    <a:pt x="108" y="572"/>
                    <a:pt x="0" y="858"/>
                  </a:cubicBezTo>
                  <a:lnTo>
                    <a:pt x="131" y="858"/>
                  </a:lnTo>
                  <a:cubicBezTo>
                    <a:pt x="168" y="852"/>
                    <a:pt x="205" y="850"/>
                    <a:pt x="242" y="850"/>
                  </a:cubicBezTo>
                  <a:cubicBezTo>
                    <a:pt x="486" y="850"/>
                    <a:pt x="725" y="956"/>
                    <a:pt x="966" y="956"/>
                  </a:cubicBezTo>
                  <a:cubicBezTo>
                    <a:pt x="1076" y="956"/>
                    <a:pt x="1187" y="934"/>
                    <a:pt x="1298" y="870"/>
                  </a:cubicBezTo>
                  <a:lnTo>
                    <a:pt x="1310" y="846"/>
                  </a:lnTo>
                  <a:cubicBezTo>
                    <a:pt x="1394" y="774"/>
                    <a:pt x="1453" y="679"/>
                    <a:pt x="1477" y="560"/>
                  </a:cubicBezTo>
                  <a:cubicBezTo>
                    <a:pt x="1251" y="393"/>
                    <a:pt x="977" y="477"/>
                    <a:pt x="727" y="429"/>
                  </a:cubicBezTo>
                  <a:cubicBezTo>
                    <a:pt x="477" y="381"/>
                    <a:pt x="298" y="298"/>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5"/>
            <p:cNvSpPr/>
            <p:nvPr/>
          </p:nvSpPr>
          <p:spPr>
            <a:xfrm>
              <a:off x="5801000" y="3086475"/>
              <a:ext cx="64625" cy="10775"/>
            </a:xfrm>
            <a:custGeom>
              <a:avLst/>
              <a:gdLst/>
              <a:ahLst/>
              <a:cxnLst/>
              <a:rect l="l" t="t" r="r" b="b"/>
              <a:pathLst>
                <a:path w="2585" h="431" extrusionOk="0">
                  <a:moveTo>
                    <a:pt x="1002" y="1"/>
                  </a:moveTo>
                  <a:cubicBezTo>
                    <a:pt x="911" y="1"/>
                    <a:pt x="819" y="8"/>
                    <a:pt x="727" y="26"/>
                  </a:cubicBezTo>
                  <a:cubicBezTo>
                    <a:pt x="656" y="71"/>
                    <a:pt x="578" y="82"/>
                    <a:pt x="498" y="82"/>
                  </a:cubicBezTo>
                  <a:cubicBezTo>
                    <a:pt x="424" y="82"/>
                    <a:pt x="347" y="72"/>
                    <a:pt x="274" y="72"/>
                  </a:cubicBezTo>
                  <a:cubicBezTo>
                    <a:pt x="175" y="72"/>
                    <a:pt x="81" y="89"/>
                    <a:pt x="1" y="169"/>
                  </a:cubicBezTo>
                  <a:cubicBezTo>
                    <a:pt x="130" y="253"/>
                    <a:pt x="274" y="263"/>
                    <a:pt x="423" y="263"/>
                  </a:cubicBezTo>
                  <a:cubicBezTo>
                    <a:pt x="475" y="263"/>
                    <a:pt x="528" y="262"/>
                    <a:pt x="581" y="262"/>
                  </a:cubicBezTo>
                  <a:cubicBezTo>
                    <a:pt x="614" y="262"/>
                    <a:pt x="647" y="263"/>
                    <a:pt x="680" y="264"/>
                  </a:cubicBezTo>
                  <a:cubicBezTo>
                    <a:pt x="1323" y="288"/>
                    <a:pt x="1965" y="300"/>
                    <a:pt x="2585" y="431"/>
                  </a:cubicBezTo>
                  <a:lnTo>
                    <a:pt x="2585" y="121"/>
                  </a:lnTo>
                  <a:cubicBezTo>
                    <a:pt x="2418" y="121"/>
                    <a:pt x="2251" y="137"/>
                    <a:pt x="2085" y="137"/>
                  </a:cubicBezTo>
                  <a:cubicBezTo>
                    <a:pt x="2001" y="137"/>
                    <a:pt x="1918" y="133"/>
                    <a:pt x="1834" y="121"/>
                  </a:cubicBezTo>
                  <a:cubicBezTo>
                    <a:pt x="1549" y="68"/>
                    <a:pt x="1276" y="1"/>
                    <a:pt x="1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5"/>
            <p:cNvSpPr/>
            <p:nvPr/>
          </p:nvSpPr>
          <p:spPr>
            <a:xfrm>
              <a:off x="6134975" y="3240100"/>
              <a:ext cx="43775" cy="11650"/>
            </a:xfrm>
            <a:custGeom>
              <a:avLst/>
              <a:gdLst/>
              <a:ahLst/>
              <a:cxnLst/>
              <a:rect l="l" t="t" r="r" b="b"/>
              <a:pathLst>
                <a:path w="1751" h="466" extrusionOk="0">
                  <a:moveTo>
                    <a:pt x="1538" y="358"/>
                  </a:moveTo>
                  <a:cubicBezTo>
                    <a:pt x="1538" y="358"/>
                    <a:pt x="1537" y="358"/>
                    <a:pt x="1537" y="358"/>
                  </a:cubicBezTo>
                  <a:cubicBezTo>
                    <a:pt x="1538" y="358"/>
                    <a:pt x="1538" y="358"/>
                    <a:pt x="1538" y="358"/>
                  </a:cubicBezTo>
                  <a:close/>
                  <a:moveTo>
                    <a:pt x="865" y="0"/>
                  </a:moveTo>
                  <a:cubicBezTo>
                    <a:pt x="723" y="0"/>
                    <a:pt x="582" y="10"/>
                    <a:pt x="441" y="25"/>
                  </a:cubicBezTo>
                  <a:cubicBezTo>
                    <a:pt x="346" y="191"/>
                    <a:pt x="96" y="120"/>
                    <a:pt x="1" y="299"/>
                  </a:cubicBezTo>
                  <a:cubicBezTo>
                    <a:pt x="477" y="358"/>
                    <a:pt x="977" y="406"/>
                    <a:pt x="1429" y="465"/>
                  </a:cubicBezTo>
                  <a:lnTo>
                    <a:pt x="1477" y="430"/>
                  </a:lnTo>
                  <a:lnTo>
                    <a:pt x="1489" y="394"/>
                  </a:lnTo>
                  <a:lnTo>
                    <a:pt x="1489" y="346"/>
                  </a:lnTo>
                  <a:cubicBezTo>
                    <a:pt x="1489" y="346"/>
                    <a:pt x="1537" y="356"/>
                    <a:pt x="1538" y="358"/>
                  </a:cubicBezTo>
                  <a:lnTo>
                    <a:pt x="1538" y="358"/>
                  </a:lnTo>
                  <a:cubicBezTo>
                    <a:pt x="1644" y="334"/>
                    <a:pt x="1715" y="274"/>
                    <a:pt x="1751" y="156"/>
                  </a:cubicBezTo>
                  <a:cubicBezTo>
                    <a:pt x="1467" y="42"/>
                    <a:pt x="1167" y="0"/>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5"/>
            <p:cNvSpPr/>
            <p:nvPr/>
          </p:nvSpPr>
          <p:spPr>
            <a:xfrm>
              <a:off x="6171300" y="3243625"/>
              <a:ext cx="52100" cy="12425"/>
            </a:xfrm>
            <a:custGeom>
              <a:avLst/>
              <a:gdLst/>
              <a:ahLst/>
              <a:cxnLst/>
              <a:rect l="l" t="t" r="r" b="b"/>
              <a:pathLst>
                <a:path w="2084" h="497" extrusionOk="0">
                  <a:moveTo>
                    <a:pt x="640" y="1"/>
                  </a:moveTo>
                  <a:cubicBezTo>
                    <a:pt x="566" y="1"/>
                    <a:pt x="492" y="8"/>
                    <a:pt x="417" y="27"/>
                  </a:cubicBezTo>
                  <a:cubicBezTo>
                    <a:pt x="310" y="146"/>
                    <a:pt x="155" y="217"/>
                    <a:pt x="12" y="253"/>
                  </a:cubicBezTo>
                  <a:cubicBezTo>
                    <a:pt x="0" y="277"/>
                    <a:pt x="0" y="289"/>
                    <a:pt x="0" y="324"/>
                  </a:cubicBezTo>
                  <a:cubicBezTo>
                    <a:pt x="608" y="491"/>
                    <a:pt x="1227" y="443"/>
                    <a:pt x="1846" y="479"/>
                  </a:cubicBezTo>
                  <a:cubicBezTo>
                    <a:pt x="1876" y="491"/>
                    <a:pt x="1905" y="497"/>
                    <a:pt x="1935" y="497"/>
                  </a:cubicBezTo>
                  <a:cubicBezTo>
                    <a:pt x="1965" y="497"/>
                    <a:pt x="1995" y="491"/>
                    <a:pt x="2024" y="479"/>
                  </a:cubicBezTo>
                  <a:cubicBezTo>
                    <a:pt x="2084" y="205"/>
                    <a:pt x="1810" y="277"/>
                    <a:pt x="1703" y="181"/>
                  </a:cubicBezTo>
                  <a:cubicBezTo>
                    <a:pt x="1347" y="181"/>
                    <a:pt x="999" y="1"/>
                    <a:pt x="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5"/>
            <p:cNvSpPr/>
            <p:nvPr/>
          </p:nvSpPr>
          <p:spPr>
            <a:xfrm>
              <a:off x="5651000" y="3034175"/>
              <a:ext cx="50325" cy="9800"/>
            </a:xfrm>
            <a:custGeom>
              <a:avLst/>
              <a:gdLst/>
              <a:ahLst/>
              <a:cxnLst/>
              <a:rect l="l" t="t" r="r" b="b"/>
              <a:pathLst>
                <a:path w="2013" h="392" extrusionOk="0">
                  <a:moveTo>
                    <a:pt x="865" y="0"/>
                  </a:moveTo>
                  <a:cubicBezTo>
                    <a:pt x="721" y="0"/>
                    <a:pt x="576" y="23"/>
                    <a:pt x="429" y="82"/>
                  </a:cubicBezTo>
                  <a:cubicBezTo>
                    <a:pt x="310" y="201"/>
                    <a:pt x="167" y="118"/>
                    <a:pt x="48" y="189"/>
                  </a:cubicBezTo>
                  <a:cubicBezTo>
                    <a:pt x="36" y="225"/>
                    <a:pt x="12" y="237"/>
                    <a:pt x="0" y="261"/>
                  </a:cubicBezTo>
                  <a:cubicBezTo>
                    <a:pt x="323" y="347"/>
                    <a:pt x="691" y="392"/>
                    <a:pt x="1039" y="392"/>
                  </a:cubicBezTo>
                  <a:cubicBezTo>
                    <a:pt x="1411" y="392"/>
                    <a:pt x="1761" y="341"/>
                    <a:pt x="2012" y="237"/>
                  </a:cubicBezTo>
                  <a:cubicBezTo>
                    <a:pt x="1615" y="159"/>
                    <a:pt x="1243" y="0"/>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5"/>
            <p:cNvSpPr/>
            <p:nvPr/>
          </p:nvSpPr>
          <p:spPr>
            <a:xfrm>
              <a:off x="5731650" y="2984800"/>
              <a:ext cx="72350" cy="13725"/>
            </a:xfrm>
            <a:custGeom>
              <a:avLst/>
              <a:gdLst/>
              <a:ahLst/>
              <a:cxnLst/>
              <a:rect l="l" t="t" r="r" b="b"/>
              <a:pathLst>
                <a:path w="2894" h="549" extrusionOk="0">
                  <a:moveTo>
                    <a:pt x="483" y="0"/>
                  </a:moveTo>
                  <a:cubicBezTo>
                    <a:pt x="453" y="0"/>
                    <a:pt x="423" y="3"/>
                    <a:pt x="394" y="9"/>
                  </a:cubicBezTo>
                  <a:cubicBezTo>
                    <a:pt x="298" y="33"/>
                    <a:pt x="287" y="140"/>
                    <a:pt x="227" y="200"/>
                  </a:cubicBezTo>
                  <a:lnTo>
                    <a:pt x="84" y="200"/>
                  </a:lnTo>
                  <a:cubicBezTo>
                    <a:pt x="1" y="224"/>
                    <a:pt x="25" y="271"/>
                    <a:pt x="84" y="319"/>
                  </a:cubicBezTo>
                  <a:cubicBezTo>
                    <a:pt x="267" y="354"/>
                    <a:pt x="455" y="364"/>
                    <a:pt x="644" y="364"/>
                  </a:cubicBezTo>
                  <a:cubicBezTo>
                    <a:pt x="774" y="364"/>
                    <a:pt x="905" y="359"/>
                    <a:pt x="1037" y="355"/>
                  </a:cubicBezTo>
                  <a:cubicBezTo>
                    <a:pt x="1130" y="385"/>
                    <a:pt x="1226" y="392"/>
                    <a:pt x="1323" y="392"/>
                  </a:cubicBezTo>
                  <a:cubicBezTo>
                    <a:pt x="1422" y="392"/>
                    <a:pt x="1521" y="384"/>
                    <a:pt x="1620" y="384"/>
                  </a:cubicBezTo>
                  <a:cubicBezTo>
                    <a:pt x="1733" y="384"/>
                    <a:pt x="1845" y="394"/>
                    <a:pt x="1953" y="438"/>
                  </a:cubicBezTo>
                  <a:lnTo>
                    <a:pt x="1941" y="486"/>
                  </a:lnTo>
                  <a:cubicBezTo>
                    <a:pt x="2084" y="533"/>
                    <a:pt x="2221" y="548"/>
                    <a:pt x="2358" y="548"/>
                  </a:cubicBezTo>
                  <a:cubicBezTo>
                    <a:pt x="2495" y="548"/>
                    <a:pt x="2632" y="533"/>
                    <a:pt x="2775" y="521"/>
                  </a:cubicBezTo>
                  <a:cubicBezTo>
                    <a:pt x="2894" y="438"/>
                    <a:pt x="2894" y="331"/>
                    <a:pt x="2799" y="212"/>
                  </a:cubicBezTo>
                  <a:cubicBezTo>
                    <a:pt x="2715" y="200"/>
                    <a:pt x="2608" y="188"/>
                    <a:pt x="2525" y="164"/>
                  </a:cubicBezTo>
                  <a:cubicBezTo>
                    <a:pt x="2465" y="128"/>
                    <a:pt x="2418" y="93"/>
                    <a:pt x="2358" y="81"/>
                  </a:cubicBezTo>
                  <a:cubicBezTo>
                    <a:pt x="2239" y="57"/>
                    <a:pt x="2108" y="57"/>
                    <a:pt x="1989" y="57"/>
                  </a:cubicBezTo>
                  <a:lnTo>
                    <a:pt x="1179" y="57"/>
                  </a:lnTo>
                  <a:cubicBezTo>
                    <a:pt x="1132" y="60"/>
                    <a:pt x="1083" y="61"/>
                    <a:pt x="1035" y="61"/>
                  </a:cubicBezTo>
                  <a:cubicBezTo>
                    <a:pt x="877" y="61"/>
                    <a:pt x="718" y="46"/>
                    <a:pt x="572" y="9"/>
                  </a:cubicBezTo>
                  <a:cubicBezTo>
                    <a:pt x="542" y="3"/>
                    <a:pt x="513" y="0"/>
                    <a:pt x="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5"/>
            <p:cNvSpPr/>
            <p:nvPr/>
          </p:nvSpPr>
          <p:spPr>
            <a:xfrm>
              <a:off x="5564075" y="3131250"/>
              <a:ext cx="42300" cy="14000"/>
            </a:xfrm>
            <a:custGeom>
              <a:avLst/>
              <a:gdLst/>
              <a:ahLst/>
              <a:cxnLst/>
              <a:rect l="l" t="t" r="r" b="b"/>
              <a:pathLst>
                <a:path w="1692" h="560" extrusionOk="0">
                  <a:moveTo>
                    <a:pt x="309" y="1"/>
                  </a:moveTo>
                  <a:cubicBezTo>
                    <a:pt x="276" y="1"/>
                    <a:pt x="241" y="5"/>
                    <a:pt x="203" y="9"/>
                  </a:cubicBezTo>
                  <a:cubicBezTo>
                    <a:pt x="72" y="81"/>
                    <a:pt x="1" y="176"/>
                    <a:pt x="36" y="319"/>
                  </a:cubicBezTo>
                  <a:cubicBezTo>
                    <a:pt x="390" y="450"/>
                    <a:pt x="749" y="559"/>
                    <a:pt x="1117" y="559"/>
                  </a:cubicBezTo>
                  <a:cubicBezTo>
                    <a:pt x="1283" y="559"/>
                    <a:pt x="1450" y="537"/>
                    <a:pt x="1620" y="485"/>
                  </a:cubicBezTo>
                  <a:cubicBezTo>
                    <a:pt x="1691" y="390"/>
                    <a:pt x="1691" y="283"/>
                    <a:pt x="1620" y="176"/>
                  </a:cubicBezTo>
                  <a:cubicBezTo>
                    <a:pt x="1286" y="128"/>
                    <a:pt x="953" y="116"/>
                    <a:pt x="620" y="69"/>
                  </a:cubicBezTo>
                  <a:cubicBezTo>
                    <a:pt x="620" y="69"/>
                    <a:pt x="608" y="81"/>
                    <a:pt x="572" y="104"/>
                  </a:cubicBezTo>
                  <a:cubicBezTo>
                    <a:pt x="566" y="107"/>
                    <a:pt x="559" y="109"/>
                    <a:pt x="550" y="109"/>
                  </a:cubicBezTo>
                  <a:cubicBezTo>
                    <a:pt x="526" y="109"/>
                    <a:pt x="495" y="96"/>
                    <a:pt x="477" y="69"/>
                  </a:cubicBezTo>
                  <a:cubicBezTo>
                    <a:pt x="423" y="15"/>
                    <a:pt x="369"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5"/>
            <p:cNvSpPr/>
            <p:nvPr/>
          </p:nvSpPr>
          <p:spPr>
            <a:xfrm>
              <a:off x="5514375" y="3103400"/>
              <a:ext cx="43475" cy="14700"/>
            </a:xfrm>
            <a:custGeom>
              <a:avLst/>
              <a:gdLst/>
              <a:ahLst/>
              <a:cxnLst/>
              <a:rect l="l" t="t" r="r" b="b"/>
              <a:pathLst>
                <a:path w="1739" h="588" extrusionOk="0">
                  <a:moveTo>
                    <a:pt x="925" y="1"/>
                  </a:moveTo>
                  <a:cubicBezTo>
                    <a:pt x="623" y="1"/>
                    <a:pt x="319" y="64"/>
                    <a:pt x="12" y="171"/>
                  </a:cubicBezTo>
                  <a:cubicBezTo>
                    <a:pt x="66" y="255"/>
                    <a:pt x="119" y="283"/>
                    <a:pt x="173" y="283"/>
                  </a:cubicBezTo>
                  <a:cubicBezTo>
                    <a:pt x="264" y="283"/>
                    <a:pt x="356" y="205"/>
                    <a:pt x="453" y="183"/>
                  </a:cubicBezTo>
                  <a:cubicBezTo>
                    <a:pt x="524" y="230"/>
                    <a:pt x="560" y="278"/>
                    <a:pt x="453" y="302"/>
                  </a:cubicBezTo>
                  <a:cubicBezTo>
                    <a:pt x="357" y="504"/>
                    <a:pt x="119" y="445"/>
                    <a:pt x="0" y="587"/>
                  </a:cubicBezTo>
                  <a:lnTo>
                    <a:pt x="1048" y="587"/>
                  </a:lnTo>
                  <a:cubicBezTo>
                    <a:pt x="1167" y="397"/>
                    <a:pt x="1381" y="349"/>
                    <a:pt x="1596" y="290"/>
                  </a:cubicBezTo>
                  <a:cubicBezTo>
                    <a:pt x="1655" y="266"/>
                    <a:pt x="1703" y="218"/>
                    <a:pt x="1739" y="171"/>
                  </a:cubicBezTo>
                  <a:cubicBezTo>
                    <a:pt x="1468" y="52"/>
                    <a:pt x="1197" y="1"/>
                    <a:pt x="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5"/>
            <p:cNvSpPr/>
            <p:nvPr/>
          </p:nvSpPr>
          <p:spPr>
            <a:xfrm>
              <a:off x="5387275" y="3014200"/>
              <a:ext cx="39600" cy="10725"/>
            </a:xfrm>
            <a:custGeom>
              <a:avLst/>
              <a:gdLst/>
              <a:ahLst/>
              <a:cxnLst/>
              <a:rect l="l" t="t" r="r" b="b"/>
              <a:pathLst>
                <a:path w="1584" h="429" extrusionOk="0">
                  <a:moveTo>
                    <a:pt x="929" y="0"/>
                  </a:moveTo>
                  <a:cubicBezTo>
                    <a:pt x="808" y="69"/>
                    <a:pt x="686" y="94"/>
                    <a:pt x="565" y="94"/>
                  </a:cubicBezTo>
                  <a:cubicBezTo>
                    <a:pt x="436" y="94"/>
                    <a:pt x="307" y="66"/>
                    <a:pt x="179" y="36"/>
                  </a:cubicBezTo>
                  <a:cubicBezTo>
                    <a:pt x="84" y="107"/>
                    <a:pt x="0" y="167"/>
                    <a:pt x="72" y="298"/>
                  </a:cubicBezTo>
                  <a:cubicBezTo>
                    <a:pt x="304" y="405"/>
                    <a:pt x="542" y="429"/>
                    <a:pt x="782" y="429"/>
                  </a:cubicBezTo>
                  <a:cubicBezTo>
                    <a:pt x="973" y="429"/>
                    <a:pt x="1166" y="414"/>
                    <a:pt x="1357" y="414"/>
                  </a:cubicBezTo>
                  <a:cubicBezTo>
                    <a:pt x="1405" y="414"/>
                    <a:pt x="1453" y="414"/>
                    <a:pt x="1500" y="417"/>
                  </a:cubicBezTo>
                  <a:cubicBezTo>
                    <a:pt x="1584" y="334"/>
                    <a:pt x="1584" y="238"/>
                    <a:pt x="1500" y="155"/>
                  </a:cubicBezTo>
                  <a:cubicBezTo>
                    <a:pt x="1310" y="95"/>
                    <a:pt x="1131" y="48"/>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35"/>
            <p:cNvSpPr/>
            <p:nvPr/>
          </p:nvSpPr>
          <p:spPr>
            <a:xfrm>
              <a:off x="5558425" y="3082050"/>
              <a:ext cx="47350" cy="8675"/>
            </a:xfrm>
            <a:custGeom>
              <a:avLst/>
              <a:gdLst/>
              <a:ahLst/>
              <a:cxnLst/>
              <a:rect l="l" t="t" r="r" b="b"/>
              <a:pathLst>
                <a:path w="1894" h="347" extrusionOk="0">
                  <a:moveTo>
                    <a:pt x="777" y="1"/>
                  </a:moveTo>
                  <a:cubicBezTo>
                    <a:pt x="447" y="1"/>
                    <a:pt x="173" y="48"/>
                    <a:pt x="0" y="144"/>
                  </a:cubicBezTo>
                  <a:cubicBezTo>
                    <a:pt x="433" y="331"/>
                    <a:pt x="850" y="347"/>
                    <a:pt x="1277" y="347"/>
                  </a:cubicBezTo>
                  <a:cubicBezTo>
                    <a:pt x="1367" y="347"/>
                    <a:pt x="1457" y="346"/>
                    <a:pt x="1548" y="346"/>
                  </a:cubicBezTo>
                  <a:cubicBezTo>
                    <a:pt x="1608" y="191"/>
                    <a:pt x="1751" y="179"/>
                    <a:pt x="1893" y="144"/>
                  </a:cubicBezTo>
                  <a:cubicBezTo>
                    <a:pt x="1495" y="48"/>
                    <a:pt x="1108"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35"/>
            <p:cNvSpPr/>
            <p:nvPr/>
          </p:nvSpPr>
          <p:spPr>
            <a:xfrm>
              <a:off x="5855175" y="2996925"/>
              <a:ext cx="7475" cy="75325"/>
            </a:xfrm>
            <a:custGeom>
              <a:avLst/>
              <a:gdLst/>
              <a:ahLst/>
              <a:cxnLst/>
              <a:rect l="l" t="t" r="r" b="b"/>
              <a:pathLst>
                <a:path w="299" h="3013" extrusionOk="0">
                  <a:moveTo>
                    <a:pt x="287" y="1"/>
                  </a:moveTo>
                  <a:cubicBezTo>
                    <a:pt x="168" y="1"/>
                    <a:pt x="60" y="48"/>
                    <a:pt x="1" y="167"/>
                  </a:cubicBezTo>
                  <a:cubicBezTo>
                    <a:pt x="168" y="382"/>
                    <a:pt x="144" y="655"/>
                    <a:pt x="144" y="917"/>
                  </a:cubicBezTo>
                  <a:cubicBezTo>
                    <a:pt x="156" y="1453"/>
                    <a:pt x="156" y="1977"/>
                    <a:pt x="156" y="2501"/>
                  </a:cubicBezTo>
                  <a:cubicBezTo>
                    <a:pt x="156" y="2679"/>
                    <a:pt x="120" y="2882"/>
                    <a:pt x="299" y="3013"/>
                  </a:cubicBezTo>
                  <a:cubicBezTo>
                    <a:pt x="299" y="2013"/>
                    <a:pt x="287" y="1013"/>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35"/>
            <p:cNvSpPr/>
            <p:nvPr/>
          </p:nvSpPr>
          <p:spPr>
            <a:xfrm>
              <a:off x="5898350" y="3148675"/>
              <a:ext cx="42875" cy="12575"/>
            </a:xfrm>
            <a:custGeom>
              <a:avLst/>
              <a:gdLst/>
              <a:ahLst/>
              <a:cxnLst/>
              <a:rect l="l" t="t" r="r" b="b"/>
              <a:pathLst>
                <a:path w="1715" h="503" extrusionOk="0">
                  <a:moveTo>
                    <a:pt x="445" y="1"/>
                  </a:moveTo>
                  <a:cubicBezTo>
                    <a:pt x="300" y="1"/>
                    <a:pt x="153" y="36"/>
                    <a:pt x="0" y="134"/>
                  </a:cubicBezTo>
                  <a:cubicBezTo>
                    <a:pt x="48" y="229"/>
                    <a:pt x="107" y="300"/>
                    <a:pt x="155" y="384"/>
                  </a:cubicBezTo>
                  <a:cubicBezTo>
                    <a:pt x="655" y="491"/>
                    <a:pt x="1191" y="491"/>
                    <a:pt x="1715" y="503"/>
                  </a:cubicBezTo>
                  <a:cubicBezTo>
                    <a:pt x="1667" y="419"/>
                    <a:pt x="1631" y="348"/>
                    <a:pt x="1584" y="253"/>
                  </a:cubicBezTo>
                  <a:cubicBezTo>
                    <a:pt x="1194" y="253"/>
                    <a:pt x="830" y="1"/>
                    <a:pt x="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5"/>
            <p:cNvSpPr/>
            <p:nvPr/>
          </p:nvSpPr>
          <p:spPr>
            <a:xfrm>
              <a:off x="5254800" y="3006575"/>
              <a:ext cx="23550" cy="32650"/>
            </a:xfrm>
            <a:custGeom>
              <a:avLst/>
              <a:gdLst/>
              <a:ahLst/>
              <a:cxnLst/>
              <a:rect l="l" t="t" r="r" b="b"/>
              <a:pathLst>
                <a:path w="942" h="1306" extrusionOk="0">
                  <a:moveTo>
                    <a:pt x="297" y="0"/>
                  </a:moveTo>
                  <a:cubicBezTo>
                    <a:pt x="267" y="0"/>
                    <a:pt x="232" y="9"/>
                    <a:pt x="191" y="31"/>
                  </a:cubicBezTo>
                  <a:cubicBezTo>
                    <a:pt x="13" y="269"/>
                    <a:pt x="1" y="508"/>
                    <a:pt x="191" y="746"/>
                  </a:cubicBezTo>
                  <a:cubicBezTo>
                    <a:pt x="382" y="1008"/>
                    <a:pt x="549" y="1293"/>
                    <a:pt x="942" y="1305"/>
                  </a:cubicBezTo>
                  <a:cubicBezTo>
                    <a:pt x="727" y="1127"/>
                    <a:pt x="775" y="936"/>
                    <a:pt x="918" y="746"/>
                  </a:cubicBezTo>
                  <a:lnTo>
                    <a:pt x="918" y="627"/>
                  </a:lnTo>
                  <a:cubicBezTo>
                    <a:pt x="858" y="531"/>
                    <a:pt x="763" y="484"/>
                    <a:pt x="656" y="412"/>
                  </a:cubicBezTo>
                  <a:cubicBezTo>
                    <a:pt x="572" y="353"/>
                    <a:pt x="537" y="281"/>
                    <a:pt x="501" y="198"/>
                  </a:cubicBezTo>
                  <a:cubicBezTo>
                    <a:pt x="446" y="106"/>
                    <a:pt x="398"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5"/>
            <p:cNvSpPr/>
            <p:nvPr/>
          </p:nvSpPr>
          <p:spPr>
            <a:xfrm>
              <a:off x="5606050" y="3032000"/>
              <a:ext cx="46150" cy="8700"/>
            </a:xfrm>
            <a:custGeom>
              <a:avLst/>
              <a:gdLst/>
              <a:ahLst/>
              <a:cxnLst/>
              <a:rect l="l" t="t" r="r" b="b"/>
              <a:pathLst>
                <a:path w="1846" h="348" extrusionOk="0">
                  <a:moveTo>
                    <a:pt x="1057" y="1"/>
                  </a:moveTo>
                  <a:cubicBezTo>
                    <a:pt x="824" y="1"/>
                    <a:pt x="589" y="27"/>
                    <a:pt x="358" y="38"/>
                  </a:cubicBezTo>
                  <a:cubicBezTo>
                    <a:pt x="358" y="47"/>
                    <a:pt x="352" y="55"/>
                    <a:pt x="335" y="55"/>
                  </a:cubicBezTo>
                  <a:cubicBezTo>
                    <a:pt x="329" y="55"/>
                    <a:pt x="320" y="54"/>
                    <a:pt x="310" y="50"/>
                  </a:cubicBezTo>
                  <a:cubicBezTo>
                    <a:pt x="286" y="50"/>
                    <a:pt x="250" y="38"/>
                    <a:pt x="215" y="14"/>
                  </a:cubicBezTo>
                  <a:lnTo>
                    <a:pt x="72" y="14"/>
                  </a:lnTo>
                  <a:cubicBezTo>
                    <a:pt x="0" y="62"/>
                    <a:pt x="0" y="110"/>
                    <a:pt x="72" y="169"/>
                  </a:cubicBezTo>
                  <a:cubicBezTo>
                    <a:pt x="631" y="348"/>
                    <a:pt x="1215" y="288"/>
                    <a:pt x="1798" y="324"/>
                  </a:cubicBezTo>
                  <a:lnTo>
                    <a:pt x="1798" y="264"/>
                  </a:lnTo>
                  <a:cubicBezTo>
                    <a:pt x="1846" y="217"/>
                    <a:pt x="1846" y="169"/>
                    <a:pt x="1786" y="133"/>
                  </a:cubicBezTo>
                  <a:cubicBezTo>
                    <a:pt x="1548" y="30"/>
                    <a:pt x="1303" y="1"/>
                    <a:pt x="1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5"/>
            <p:cNvSpPr/>
            <p:nvPr/>
          </p:nvSpPr>
          <p:spPr>
            <a:xfrm>
              <a:off x="5682550" y="3204400"/>
              <a:ext cx="41700" cy="15350"/>
            </a:xfrm>
            <a:custGeom>
              <a:avLst/>
              <a:gdLst/>
              <a:ahLst/>
              <a:cxnLst/>
              <a:rect l="l" t="t" r="r" b="b"/>
              <a:pathLst>
                <a:path w="1668" h="614" extrusionOk="0">
                  <a:moveTo>
                    <a:pt x="619" y="0"/>
                  </a:moveTo>
                  <a:cubicBezTo>
                    <a:pt x="596" y="12"/>
                    <a:pt x="572" y="36"/>
                    <a:pt x="560" y="48"/>
                  </a:cubicBezTo>
                  <a:cubicBezTo>
                    <a:pt x="453" y="107"/>
                    <a:pt x="334" y="84"/>
                    <a:pt x="226" y="95"/>
                  </a:cubicBezTo>
                  <a:cubicBezTo>
                    <a:pt x="167" y="95"/>
                    <a:pt x="107" y="107"/>
                    <a:pt x="60" y="143"/>
                  </a:cubicBezTo>
                  <a:cubicBezTo>
                    <a:pt x="48" y="155"/>
                    <a:pt x="24" y="167"/>
                    <a:pt x="0" y="203"/>
                  </a:cubicBezTo>
                  <a:cubicBezTo>
                    <a:pt x="36" y="393"/>
                    <a:pt x="179" y="441"/>
                    <a:pt x="334" y="476"/>
                  </a:cubicBezTo>
                  <a:cubicBezTo>
                    <a:pt x="600" y="512"/>
                    <a:pt x="866" y="614"/>
                    <a:pt x="1143" y="614"/>
                  </a:cubicBezTo>
                  <a:cubicBezTo>
                    <a:pt x="1237" y="614"/>
                    <a:pt x="1332" y="602"/>
                    <a:pt x="1429" y="572"/>
                  </a:cubicBezTo>
                  <a:cubicBezTo>
                    <a:pt x="1667" y="453"/>
                    <a:pt x="1655" y="298"/>
                    <a:pt x="1465" y="155"/>
                  </a:cubicBezTo>
                  <a:cubicBezTo>
                    <a:pt x="1191" y="0"/>
                    <a:pt x="917" y="0"/>
                    <a:pt x="6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5"/>
            <p:cNvSpPr/>
            <p:nvPr/>
          </p:nvSpPr>
          <p:spPr>
            <a:xfrm>
              <a:off x="6045375" y="3189975"/>
              <a:ext cx="54800" cy="7900"/>
            </a:xfrm>
            <a:custGeom>
              <a:avLst/>
              <a:gdLst/>
              <a:ahLst/>
              <a:cxnLst/>
              <a:rect l="l" t="t" r="r" b="b"/>
              <a:pathLst>
                <a:path w="2192" h="316" extrusionOk="0">
                  <a:moveTo>
                    <a:pt x="1558" y="1"/>
                  </a:moveTo>
                  <a:cubicBezTo>
                    <a:pt x="1426" y="1"/>
                    <a:pt x="1292" y="9"/>
                    <a:pt x="1160" y="9"/>
                  </a:cubicBezTo>
                  <a:cubicBezTo>
                    <a:pt x="1115" y="9"/>
                    <a:pt x="1070" y="8"/>
                    <a:pt x="1025" y="6"/>
                  </a:cubicBezTo>
                  <a:cubicBezTo>
                    <a:pt x="891" y="128"/>
                    <a:pt x="741" y="156"/>
                    <a:pt x="585" y="156"/>
                  </a:cubicBezTo>
                  <a:cubicBezTo>
                    <a:pt x="462" y="156"/>
                    <a:pt x="335" y="139"/>
                    <a:pt x="210" y="139"/>
                  </a:cubicBezTo>
                  <a:cubicBezTo>
                    <a:pt x="139" y="139"/>
                    <a:pt x="69" y="144"/>
                    <a:pt x="1" y="160"/>
                  </a:cubicBezTo>
                  <a:cubicBezTo>
                    <a:pt x="308" y="289"/>
                    <a:pt x="624" y="302"/>
                    <a:pt x="938" y="302"/>
                  </a:cubicBezTo>
                  <a:cubicBezTo>
                    <a:pt x="1016" y="302"/>
                    <a:pt x="1095" y="301"/>
                    <a:pt x="1173" y="301"/>
                  </a:cubicBezTo>
                  <a:cubicBezTo>
                    <a:pt x="1303" y="301"/>
                    <a:pt x="1433" y="303"/>
                    <a:pt x="1561" y="315"/>
                  </a:cubicBezTo>
                  <a:cubicBezTo>
                    <a:pt x="1668" y="303"/>
                    <a:pt x="1787" y="303"/>
                    <a:pt x="1894" y="280"/>
                  </a:cubicBezTo>
                  <a:cubicBezTo>
                    <a:pt x="1965" y="196"/>
                    <a:pt x="2120" y="268"/>
                    <a:pt x="2192" y="149"/>
                  </a:cubicBezTo>
                  <a:cubicBezTo>
                    <a:pt x="1989" y="24"/>
                    <a:pt x="1775"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5"/>
            <p:cNvSpPr/>
            <p:nvPr/>
          </p:nvSpPr>
          <p:spPr>
            <a:xfrm>
              <a:off x="5561700" y="3162725"/>
              <a:ext cx="30900" cy="17100"/>
            </a:xfrm>
            <a:custGeom>
              <a:avLst/>
              <a:gdLst/>
              <a:ahLst/>
              <a:cxnLst/>
              <a:rect l="l" t="t" r="r" b="b"/>
              <a:pathLst>
                <a:path w="1236" h="684" extrusionOk="0">
                  <a:moveTo>
                    <a:pt x="107" y="0"/>
                  </a:moveTo>
                  <a:cubicBezTo>
                    <a:pt x="60" y="48"/>
                    <a:pt x="12" y="107"/>
                    <a:pt x="0" y="179"/>
                  </a:cubicBezTo>
                  <a:cubicBezTo>
                    <a:pt x="0" y="262"/>
                    <a:pt x="0" y="322"/>
                    <a:pt x="12" y="393"/>
                  </a:cubicBezTo>
                  <a:cubicBezTo>
                    <a:pt x="48" y="465"/>
                    <a:pt x="72" y="524"/>
                    <a:pt x="131" y="572"/>
                  </a:cubicBezTo>
                  <a:cubicBezTo>
                    <a:pt x="260" y="642"/>
                    <a:pt x="383" y="683"/>
                    <a:pt x="500" y="683"/>
                  </a:cubicBezTo>
                  <a:cubicBezTo>
                    <a:pt x="621" y="683"/>
                    <a:pt x="737" y="639"/>
                    <a:pt x="846" y="536"/>
                  </a:cubicBezTo>
                  <a:cubicBezTo>
                    <a:pt x="893" y="500"/>
                    <a:pt x="929" y="453"/>
                    <a:pt x="965" y="405"/>
                  </a:cubicBezTo>
                  <a:cubicBezTo>
                    <a:pt x="993" y="409"/>
                    <a:pt x="1019" y="411"/>
                    <a:pt x="1041" y="411"/>
                  </a:cubicBezTo>
                  <a:cubicBezTo>
                    <a:pt x="1235" y="411"/>
                    <a:pt x="1215" y="279"/>
                    <a:pt x="1119" y="119"/>
                  </a:cubicBezTo>
                  <a:cubicBezTo>
                    <a:pt x="774" y="107"/>
                    <a:pt x="429" y="119"/>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5"/>
            <p:cNvSpPr/>
            <p:nvPr/>
          </p:nvSpPr>
          <p:spPr>
            <a:xfrm>
              <a:off x="5695950" y="3074600"/>
              <a:ext cx="43175" cy="10900"/>
            </a:xfrm>
            <a:custGeom>
              <a:avLst/>
              <a:gdLst/>
              <a:ahLst/>
              <a:cxnLst/>
              <a:rect l="l" t="t" r="r" b="b"/>
              <a:pathLst>
                <a:path w="1727" h="436" extrusionOk="0">
                  <a:moveTo>
                    <a:pt x="101" y="1"/>
                  </a:moveTo>
                  <a:cubicBezTo>
                    <a:pt x="87" y="1"/>
                    <a:pt x="73" y="1"/>
                    <a:pt x="60" y="1"/>
                  </a:cubicBezTo>
                  <a:cubicBezTo>
                    <a:pt x="0" y="49"/>
                    <a:pt x="0" y="96"/>
                    <a:pt x="60" y="156"/>
                  </a:cubicBezTo>
                  <a:cubicBezTo>
                    <a:pt x="525" y="315"/>
                    <a:pt x="981" y="436"/>
                    <a:pt x="1461" y="436"/>
                  </a:cubicBezTo>
                  <a:cubicBezTo>
                    <a:pt x="1521" y="436"/>
                    <a:pt x="1582" y="434"/>
                    <a:pt x="1643" y="430"/>
                  </a:cubicBezTo>
                  <a:cubicBezTo>
                    <a:pt x="1726" y="358"/>
                    <a:pt x="1726" y="287"/>
                    <a:pt x="1631" y="215"/>
                  </a:cubicBezTo>
                  <a:cubicBezTo>
                    <a:pt x="1121" y="215"/>
                    <a:pt x="622"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5"/>
            <p:cNvSpPr/>
            <p:nvPr/>
          </p:nvSpPr>
          <p:spPr>
            <a:xfrm>
              <a:off x="6012350" y="3250125"/>
              <a:ext cx="44375" cy="15275"/>
            </a:xfrm>
            <a:custGeom>
              <a:avLst/>
              <a:gdLst/>
              <a:ahLst/>
              <a:cxnLst/>
              <a:rect l="l" t="t" r="r" b="b"/>
              <a:pathLst>
                <a:path w="1775" h="611" extrusionOk="0">
                  <a:moveTo>
                    <a:pt x="131" y="0"/>
                  </a:moveTo>
                  <a:cubicBezTo>
                    <a:pt x="100" y="0"/>
                    <a:pt x="68" y="6"/>
                    <a:pt x="36" y="17"/>
                  </a:cubicBezTo>
                  <a:cubicBezTo>
                    <a:pt x="12" y="76"/>
                    <a:pt x="0" y="148"/>
                    <a:pt x="24" y="207"/>
                  </a:cubicBezTo>
                  <a:cubicBezTo>
                    <a:pt x="119" y="314"/>
                    <a:pt x="227" y="386"/>
                    <a:pt x="358" y="433"/>
                  </a:cubicBezTo>
                  <a:cubicBezTo>
                    <a:pt x="441" y="469"/>
                    <a:pt x="536" y="481"/>
                    <a:pt x="643" y="493"/>
                  </a:cubicBezTo>
                  <a:cubicBezTo>
                    <a:pt x="834" y="493"/>
                    <a:pt x="1012" y="529"/>
                    <a:pt x="1203" y="588"/>
                  </a:cubicBezTo>
                  <a:cubicBezTo>
                    <a:pt x="1275" y="601"/>
                    <a:pt x="1350" y="611"/>
                    <a:pt x="1425" y="611"/>
                  </a:cubicBezTo>
                  <a:cubicBezTo>
                    <a:pt x="1487" y="611"/>
                    <a:pt x="1549" y="604"/>
                    <a:pt x="1608" y="588"/>
                  </a:cubicBezTo>
                  <a:cubicBezTo>
                    <a:pt x="1667" y="552"/>
                    <a:pt x="1727" y="529"/>
                    <a:pt x="1774" y="469"/>
                  </a:cubicBezTo>
                  <a:lnTo>
                    <a:pt x="1774" y="410"/>
                  </a:lnTo>
                  <a:lnTo>
                    <a:pt x="1774" y="350"/>
                  </a:lnTo>
                  <a:cubicBezTo>
                    <a:pt x="1751" y="255"/>
                    <a:pt x="1667" y="243"/>
                    <a:pt x="1632" y="219"/>
                  </a:cubicBezTo>
                  <a:cubicBezTo>
                    <a:pt x="1616" y="187"/>
                    <a:pt x="1594" y="177"/>
                    <a:pt x="1568" y="177"/>
                  </a:cubicBezTo>
                  <a:cubicBezTo>
                    <a:pt x="1555" y="177"/>
                    <a:pt x="1540" y="179"/>
                    <a:pt x="1524" y="183"/>
                  </a:cubicBezTo>
                  <a:cubicBezTo>
                    <a:pt x="1334" y="76"/>
                    <a:pt x="1108" y="171"/>
                    <a:pt x="917" y="76"/>
                  </a:cubicBezTo>
                  <a:cubicBezTo>
                    <a:pt x="774" y="31"/>
                    <a:pt x="635" y="14"/>
                    <a:pt x="492" y="14"/>
                  </a:cubicBezTo>
                  <a:cubicBezTo>
                    <a:pt x="410" y="14"/>
                    <a:pt x="326" y="20"/>
                    <a:pt x="238" y="29"/>
                  </a:cubicBezTo>
                  <a:cubicBezTo>
                    <a:pt x="206" y="9"/>
                    <a:pt x="169"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5"/>
            <p:cNvSpPr/>
            <p:nvPr/>
          </p:nvSpPr>
          <p:spPr>
            <a:xfrm>
              <a:off x="5553950" y="3027000"/>
              <a:ext cx="40225" cy="9250"/>
            </a:xfrm>
            <a:custGeom>
              <a:avLst/>
              <a:gdLst/>
              <a:ahLst/>
              <a:cxnLst/>
              <a:rect l="l" t="t" r="r" b="b"/>
              <a:pathLst>
                <a:path w="1609" h="370" extrusionOk="0">
                  <a:moveTo>
                    <a:pt x="809" y="0"/>
                  </a:moveTo>
                  <a:cubicBezTo>
                    <a:pt x="539" y="0"/>
                    <a:pt x="269" y="60"/>
                    <a:pt x="1" y="167"/>
                  </a:cubicBezTo>
                  <a:cubicBezTo>
                    <a:pt x="351" y="187"/>
                    <a:pt x="665" y="359"/>
                    <a:pt x="1013" y="359"/>
                  </a:cubicBezTo>
                  <a:cubicBezTo>
                    <a:pt x="1068" y="359"/>
                    <a:pt x="1123" y="355"/>
                    <a:pt x="1179" y="345"/>
                  </a:cubicBezTo>
                  <a:cubicBezTo>
                    <a:pt x="1299" y="226"/>
                    <a:pt x="1501" y="369"/>
                    <a:pt x="1608" y="191"/>
                  </a:cubicBezTo>
                  <a:cubicBezTo>
                    <a:pt x="1346" y="60"/>
                    <a:pt x="1078" y="0"/>
                    <a:pt x="8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35"/>
            <p:cNvSpPr/>
            <p:nvPr/>
          </p:nvSpPr>
          <p:spPr>
            <a:xfrm>
              <a:off x="6142125" y="3201100"/>
              <a:ext cx="42250" cy="9900"/>
            </a:xfrm>
            <a:custGeom>
              <a:avLst/>
              <a:gdLst/>
              <a:ahLst/>
              <a:cxnLst/>
              <a:rect l="l" t="t" r="r" b="b"/>
              <a:pathLst>
                <a:path w="1690" h="396" extrusionOk="0">
                  <a:moveTo>
                    <a:pt x="889" y="1"/>
                  </a:moveTo>
                  <a:cubicBezTo>
                    <a:pt x="883" y="1"/>
                    <a:pt x="876" y="1"/>
                    <a:pt x="870" y="1"/>
                  </a:cubicBezTo>
                  <a:cubicBezTo>
                    <a:pt x="754" y="134"/>
                    <a:pt x="613" y="161"/>
                    <a:pt x="466" y="161"/>
                  </a:cubicBezTo>
                  <a:cubicBezTo>
                    <a:pt x="370" y="161"/>
                    <a:pt x="272" y="149"/>
                    <a:pt x="176" y="149"/>
                  </a:cubicBezTo>
                  <a:cubicBezTo>
                    <a:pt x="116" y="149"/>
                    <a:pt x="57" y="154"/>
                    <a:pt x="0" y="168"/>
                  </a:cubicBezTo>
                  <a:cubicBezTo>
                    <a:pt x="489" y="358"/>
                    <a:pt x="1001" y="335"/>
                    <a:pt x="1501" y="394"/>
                  </a:cubicBezTo>
                  <a:cubicBezTo>
                    <a:pt x="1511" y="395"/>
                    <a:pt x="1522" y="396"/>
                    <a:pt x="1532" y="396"/>
                  </a:cubicBezTo>
                  <a:cubicBezTo>
                    <a:pt x="1623" y="396"/>
                    <a:pt x="1690" y="347"/>
                    <a:pt x="1679" y="239"/>
                  </a:cubicBezTo>
                  <a:cubicBezTo>
                    <a:pt x="1669" y="154"/>
                    <a:pt x="1601" y="69"/>
                    <a:pt x="1518" y="69"/>
                  </a:cubicBezTo>
                  <a:cubicBezTo>
                    <a:pt x="1509" y="69"/>
                    <a:pt x="1499" y="70"/>
                    <a:pt x="1489" y="73"/>
                  </a:cubicBezTo>
                  <a:cubicBezTo>
                    <a:pt x="1438" y="93"/>
                    <a:pt x="1390" y="101"/>
                    <a:pt x="1345" y="101"/>
                  </a:cubicBezTo>
                  <a:cubicBezTo>
                    <a:pt x="1181" y="101"/>
                    <a:pt x="1041" y="1"/>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35"/>
            <p:cNvSpPr/>
            <p:nvPr/>
          </p:nvSpPr>
          <p:spPr>
            <a:xfrm>
              <a:off x="5491450" y="3153125"/>
              <a:ext cx="37825" cy="16525"/>
            </a:xfrm>
            <a:custGeom>
              <a:avLst/>
              <a:gdLst/>
              <a:ahLst/>
              <a:cxnLst/>
              <a:rect l="l" t="t" r="r" b="b"/>
              <a:pathLst>
                <a:path w="1513" h="661" extrusionOk="0">
                  <a:moveTo>
                    <a:pt x="289" y="0"/>
                  </a:moveTo>
                  <a:cubicBezTo>
                    <a:pt x="221" y="0"/>
                    <a:pt x="149" y="15"/>
                    <a:pt x="72" y="27"/>
                  </a:cubicBezTo>
                  <a:cubicBezTo>
                    <a:pt x="12" y="87"/>
                    <a:pt x="0" y="170"/>
                    <a:pt x="12" y="241"/>
                  </a:cubicBezTo>
                  <a:cubicBezTo>
                    <a:pt x="24" y="313"/>
                    <a:pt x="72" y="372"/>
                    <a:pt x="119" y="432"/>
                  </a:cubicBezTo>
                  <a:cubicBezTo>
                    <a:pt x="143" y="468"/>
                    <a:pt x="179" y="480"/>
                    <a:pt x="203" y="503"/>
                  </a:cubicBezTo>
                  <a:cubicBezTo>
                    <a:pt x="262" y="551"/>
                    <a:pt x="322" y="575"/>
                    <a:pt x="405" y="611"/>
                  </a:cubicBezTo>
                  <a:cubicBezTo>
                    <a:pt x="523" y="643"/>
                    <a:pt x="638" y="660"/>
                    <a:pt x="753" y="660"/>
                  </a:cubicBezTo>
                  <a:cubicBezTo>
                    <a:pt x="894" y="660"/>
                    <a:pt x="1035" y="634"/>
                    <a:pt x="1179" y="575"/>
                  </a:cubicBezTo>
                  <a:cubicBezTo>
                    <a:pt x="1513" y="313"/>
                    <a:pt x="1382" y="182"/>
                    <a:pt x="1060" y="75"/>
                  </a:cubicBezTo>
                  <a:cubicBezTo>
                    <a:pt x="1048" y="71"/>
                    <a:pt x="1035" y="69"/>
                    <a:pt x="1021" y="69"/>
                  </a:cubicBezTo>
                  <a:cubicBezTo>
                    <a:pt x="994" y="69"/>
                    <a:pt x="965" y="75"/>
                    <a:pt x="941" y="75"/>
                  </a:cubicBezTo>
                  <a:cubicBezTo>
                    <a:pt x="917" y="93"/>
                    <a:pt x="890" y="102"/>
                    <a:pt x="861" y="102"/>
                  </a:cubicBezTo>
                  <a:cubicBezTo>
                    <a:pt x="831" y="102"/>
                    <a:pt x="798" y="93"/>
                    <a:pt x="762" y="75"/>
                  </a:cubicBezTo>
                  <a:lnTo>
                    <a:pt x="643" y="75"/>
                  </a:lnTo>
                  <a:cubicBezTo>
                    <a:pt x="614" y="99"/>
                    <a:pt x="587" y="110"/>
                    <a:pt x="560" y="110"/>
                  </a:cubicBezTo>
                  <a:cubicBezTo>
                    <a:pt x="533" y="110"/>
                    <a:pt x="506" y="99"/>
                    <a:pt x="477" y="75"/>
                  </a:cubicBezTo>
                  <a:lnTo>
                    <a:pt x="489" y="63"/>
                  </a:lnTo>
                  <a:cubicBezTo>
                    <a:pt x="423" y="15"/>
                    <a:pt x="358"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5"/>
            <p:cNvSpPr/>
            <p:nvPr/>
          </p:nvSpPr>
          <p:spPr>
            <a:xfrm>
              <a:off x="5595925" y="3169450"/>
              <a:ext cx="29750" cy="12650"/>
            </a:xfrm>
            <a:custGeom>
              <a:avLst/>
              <a:gdLst/>
              <a:ahLst/>
              <a:cxnLst/>
              <a:rect l="l" t="t" r="r" b="b"/>
              <a:pathLst>
                <a:path w="1190" h="506" extrusionOk="0">
                  <a:moveTo>
                    <a:pt x="644" y="0"/>
                  </a:moveTo>
                  <a:cubicBezTo>
                    <a:pt x="549" y="0"/>
                    <a:pt x="451" y="24"/>
                    <a:pt x="346" y="89"/>
                  </a:cubicBezTo>
                  <a:cubicBezTo>
                    <a:pt x="310" y="89"/>
                    <a:pt x="298" y="112"/>
                    <a:pt x="274" y="112"/>
                  </a:cubicBezTo>
                  <a:cubicBezTo>
                    <a:pt x="191" y="124"/>
                    <a:pt x="120" y="136"/>
                    <a:pt x="60" y="184"/>
                  </a:cubicBezTo>
                  <a:cubicBezTo>
                    <a:pt x="12" y="208"/>
                    <a:pt x="1" y="243"/>
                    <a:pt x="1" y="303"/>
                  </a:cubicBezTo>
                  <a:cubicBezTo>
                    <a:pt x="286" y="505"/>
                    <a:pt x="632" y="362"/>
                    <a:pt x="941" y="470"/>
                  </a:cubicBezTo>
                  <a:cubicBezTo>
                    <a:pt x="964" y="479"/>
                    <a:pt x="986" y="483"/>
                    <a:pt x="1005" y="483"/>
                  </a:cubicBezTo>
                  <a:cubicBezTo>
                    <a:pt x="1137" y="483"/>
                    <a:pt x="1190" y="292"/>
                    <a:pt x="1179" y="136"/>
                  </a:cubicBezTo>
                  <a:cubicBezTo>
                    <a:pt x="998" y="89"/>
                    <a:pt x="828" y="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5"/>
            <p:cNvSpPr/>
            <p:nvPr/>
          </p:nvSpPr>
          <p:spPr>
            <a:xfrm>
              <a:off x="5553075" y="3107650"/>
              <a:ext cx="36625" cy="12800"/>
            </a:xfrm>
            <a:custGeom>
              <a:avLst/>
              <a:gdLst/>
              <a:ahLst/>
              <a:cxnLst/>
              <a:rect l="l" t="t" r="r" b="b"/>
              <a:pathLst>
                <a:path w="1465" h="512" extrusionOk="0">
                  <a:moveTo>
                    <a:pt x="179" y="1"/>
                  </a:moveTo>
                  <a:cubicBezTo>
                    <a:pt x="143" y="13"/>
                    <a:pt x="83" y="13"/>
                    <a:pt x="36" y="36"/>
                  </a:cubicBezTo>
                  <a:cubicBezTo>
                    <a:pt x="0" y="96"/>
                    <a:pt x="0" y="155"/>
                    <a:pt x="12" y="215"/>
                  </a:cubicBezTo>
                  <a:cubicBezTo>
                    <a:pt x="95" y="334"/>
                    <a:pt x="226" y="346"/>
                    <a:pt x="310" y="453"/>
                  </a:cubicBezTo>
                  <a:cubicBezTo>
                    <a:pt x="333" y="465"/>
                    <a:pt x="360" y="471"/>
                    <a:pt x="387" y="471"/>
                  </a:cubicBezTo>
                  <a:cubicBezTo>
                    <a:pt x="414" y="471"/>
                    <a:pt x="441" y="465"/>
                    <a:pt x="464" y="453"/>
                  </a:cubicBezTo>
                  <a:cubicBezTo>
                    <a:pt x="488" y="441"/>
                    <a:pt x="509" y="435"/>
                    <a:pt x="530" y="435"/>
                  </a:cubicBezTo>
                  <a:cubicBezTo>
                    <a:pt x="551" y="435"/>
                    <a:pt x="572" y="441"/>
                    <a:pt x="595" y="453"/>
                  </a:cubicBezTo>
                  <a:cubicBezTo>
                    <a:pt x="643" y="483"/>
                    <a:pt x="688" y="498"/>
                    <a:pt x="734" y="498"/>
                  </a:cubicBezTo>
                  <a:cubicBezTo>
                    <a:pt x="780" y="498"/>
                    <a:pt x="827" y="483"/>
                    <a:pt x="881" y="453"/>
                  </a:cubicBezTo>
                  <a:cubicBezTo>
                    <a:pt x="911" y="441"/>
                    <a:pt x="938" y="435"/>
                    <a:pt x="963" y="435"/>
                  </a:cubicBezTo>
                  <a:cubicBezTo>
                    <a:pt x="988" y="435"/>
                    <a:pt x="1012" y="441"/>
                    <a:pt x="1036" y="453"/>
                  </a:cubicBezTo>
                  <a:cubicBezTo>
                    <a:pt x="1105" y="488"/>
                    <a:pt x="1177" y="511"/>
                    <a:pt x="1248" y="511"/>
                  </a:cubicBezTo>
                  <a:cubicBezTo>
                    <a:pt x="1323" y="511"/>
                    <a:pt x="1397" y="485"/>
                    <a:pt x="1464" y="417"/>
                  </a:cubicBezTo>
                  <a:cubicBezTo>
                    <a:pt x="1464" y="273"/>
                    <a:pt x="1411" y="120"/>
                    <a:pt x="1296" y="120"/>
                  </a:cubicBezTo>
                  <a:cubicBezTo>
                    <a:pt x="1278" y="120"/>
                    <a:pt x="1259" y="124"/>
                    <a:pt x="1238" y="132"/>
                  </a:cubicBezTo>
                  <a:cubicBezTo>
                    <a:pt x="1127" y="184"/>
                    <a:pt x="1019" y="205"/>
                    <a:pt x="914" y="205"/>
                  </a:cubicBezTo>
                  <a:cubicBezTo>
                    <a:pt x="661" y="205"/>
                    <a:pt x="423" y="85"/>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5"/>
            <p:cNvSpPr/>
            <p:nvPr/>
          </p:nvSpPr>
          <p:spPr>
            <a:xfrm>
              <a:off x="6217425" y="3248175"/>
              <a:ext cx="43200" cy="10700"/>
            </a:xfrm>
            <a:custGeom>
              <a:avLst/>
              <a:gdLst/>
              <a:ahLst/>
              <a:cxnLst/>
              <a:rect l="l" t="t" r="r" b="b"/>
              <a:pathLst>
                <a:path w="1728" h="428" extrusionOk="0">
                  <a:moveTo>
                    <a:pt x="1023" y="1"/>
                  </a:moveTo>
                  <a:cubicBezTo>
                    <a:pt x="975" y="1"/>
                    <a:pt x="922" y="36"/>
                    <a:pt x="870" y="95"/>
                  </a:cubicBezTo>
                  <a:cubicBezTo>
                    <a:pt x="804" y="143"/>
                    <a:pt x="729" y="154"/>
                    <a:pt x="652" y="154"/>
                  </a:cubicBezTo>
                  <a:cubicBezTo>
                    <a:pt x="581" y="154"/>
                    <a:pt x="508" y="144"/>
                    <a:pt x="436" y="144"/>
                  </a:cubicBezTo>
                  <a:cubicBezTo>
                    <a:pt x="332" y="144"/>
                    <a:pt x="231" y="164"/>
                    <a:pt x="144" y="261"/>
                  </a:cubicBezTo>
                  <a:cubicBezTo>
                    <a:pt x="96" y="261"/>
                    <a:pt x="36" y="273"/>
                    <a:pt x="1" y="297"/>
                  </a:cubicBezTo>
                  <a:cubicBezTo>
                    <a:pt x="214" y="392"/>
                    <a:pt x="425" y="427"/>
                    <a:pt x="639" y="427"/>
                  </a:cubicBezTo>
                  <a:cubicBezTo>
                    <a:pt x="988" y="427"/>
                    <a:pt x="1344" y="335"/>
                    <a:pt x="1727" y="261"/>
                  </a:cubicBezTo>
                  <a:cubicBezTo>
                    <a:pt x="1623" y="145"/>
                    <a:pt x="1522" y="120"/>
                    <a:pt x="1424" y="120"/>
                  </a:cubicBezTo>
                  <a:cubicBezTo>
                    <a:pt x="1351" y="120"/>
                    <a:pt x="1279" y="134"/>
                    <a:pt x="1210" y="134"/>
                  </a:cubicBezTo>
                  <a:cubicBezTo>
                    <a:pt x="1192" y="134"/>
                    <a:pt x="1174" y="133"/>
                    <a:pt x="1156" y="130"/>
                  </a:cubicBezTo>
                  <a:cubicBezTo>
                    <a:pt x="1119" y="39"/>
                    <a:pt x="1074" y="1"/>
                    <a:pt x="10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5"/>
            <p:cNvSpPr/>
            <p:nvPr/>
          </p:nvSpPr>
          <p:spPr>
            <a:xfrm>
              <a:off x="5362100" y="3141000"/>
              <a:ext cx="32325" cy="14725"/>
            </a:xfrm>
            <a:custGeom>
              <a:avLst/>
              <a:gdLst/>
              <a:ahLst/>
              <a:cxnLst/>
              <a:rect l="l" t="t" r="r" b="b"/>
              <a:pathLst>
                <a:path w="1293" h="589" extrusionOk="0">
                  <a:moveTo>
                    <a:pt x="829" y="0"/>
                  </a:moveTo>
                  <a:cubicBezTo>
                    <a:pt x="756" y="73"/>
                    <a:pt x="666" y="83"/>
                    <a:pt x="575" y="83"/>
                  </a:cubicBezTo>
                  <a:cubicBezTo>
                    <a:pt x="536" y="83"/>
                    <a:pt x="497" y="81"/>
                    <a:pt x="459" y="81"/>
                  </a:cubicBezTo>
                  <a:cubicBezTo>
                    <a:pt x="439" y="81"/>
                    <a:pt x="419" y="82"/>
                    <a:pt x="400" y="84"/>
                  </a:cubicBezTo>
                  <a:cubicBezTo>
                    <a:pt x="331" y="66"/>
                    <a:pt x="270" y="57"/>
                    <a:pt x="220" y="57"/>
                  </a:cubicBezTo>
                  <a:cubicBezTo>
                    <a:pt x="63" y="57"/>
                    <a:pt x="1" y="150"/>
                    <a:pt x="55" y="393"/>
                  </a:cubicBezTo>
                  <a:cubicBezTo>
                    <a:pt x="213" y="552"/>
                    <a:pt x="399" y="589"/>
                    <a:pt x="593" y="589"/>
                  </a:cubicBezTo>
                  <a:cubicBezTo>
                    <a:pt x="690" y="589"/>
                    <a:pt x="789" y="580"/>
                    <a:pt x="888" y="572"/>
                  </a:cubicBezTo>
                  <a:cubicBezTo>
                    <a:pt x="1019" y="560"/>
                    <a:pt x="1126" y="500"/>
                    <a:pt x="1210" y="417"/>
                  </a:cubicBezTo>
                  <a:lnTo>
                    <a:pt x="1245" y="381"/>
                  </a:lnTo>
                  <a:cubicBezTo>
                    <a:pt x="1293" y="298"/>
                    <a:pt x="1293" y="203"/>
                    <a:pt x="1245" y="119"/>
                  </a:cubicBezTo>
                  <a:cubicBezTo>
                    <a:pt x="1150" y="24"/>
                    <a:pt x="1007" y="60"/>
                    <a:pt x="900" y="0"/>
                  </a:cubicBezTo>
                  <a:cubicBezTo>
                    <a:pt x="894" y="6"/>
                    <a:pt x="882" y="9"/>
                    <a:pt x="869" y="9"/>
                  </a:cubicBezTo>
                  <a:cubicBezTo>
                    <a:pt x="855" y="9"/>
                    <a:pt x="841" y="6"/>
                    <a:pt x="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5"/>
            <p:cNvSpPr/>
            <p:nvPr/>
          </p:nvSpPr>
          <p:spPr>
            <a:xfrm>
              <a:off x="5801300" y="3107050"/>
              <a:ext cx="34275" cy="9650"/>
            </a:xfrm>
            <a:custGeom>
              <a:avLst/>
              <a:gdLst/>
              <a:ahLst/>
              <a:cxnLst/>
              <a:rect l="l" t="t" r="r" b="b"/>
              <a:pathLst>
                <a:path w="1371" h="386" extrusionOk="0">
                  <a:moveTo>
                    <a:pt x="156" y="37"/>
                  </a:moveTo>
                  <a:cubicBezTo>
                    <a:pt x="108" y="96"/>
                    <a:pt x="48" y="144"/>
                    <a:pt x="1" y="191"/>
                  </a:cubicBezTo>
                  <a:cubicBezTo>
                    <a:pt x="316" y="321"/>
                    <a:pt x="631" y="386"/>
                    <a:pt x="1018" y="386"/>
                  </a:cubicBezTo>
                  <a:cubicBezTo>
                    <a:pt x="1129" y="386"/>
                    <a:pt x="1246" y="381"/>
                    <a:pt x="1370" y="370"/>
                  </a:cubicBezTo>
                  <a:cubicBezTo>
                    <a:pt x="930" y="1"/>
                    <a:pt x="525" y="72"/>
                    <a:pt x="156"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5"/>
            <p:cNvSpPr/>
            <p:nvPr/>
          </p:nvSpPr>
          <p:spPr>
            <a:xfrm>
              <a:off x="5840900" y="3169275"/>
              <a:ext cx="28900" cy="10225"/>
            </a:xfrm>
            <a:custGeom>
              <a:avLst/>
              <a:gdLst/>
              <a:ahLst/>
              <a:cxnLst/>
              <a:rect l="l" t="t" r="r" b="b"/>
              <a:pathLst>
                <a:path w="1156" h="409" extrusionOk="0">
                  <a:moveTo>
                    <a:pt x="274" y="0"/>
                  </a:moveTo>
                  <a:cubicBezTo>
                    <a:pt x="84" y="0"/>
                    <a:pt x="0" y="96"/>
                    <a:pt x="0" y="298"/>
                  </a:cubicBezTo>
                  <a:cubicBezTo>
                    <a:pt x="250" y="384"/>
                    <a:pt x="505" y="408"/>
                    <a:pt x="758" y="408"/>
                  </a:cubicBezTo>
                  <a:cubicBezTo>
                    <a:pt x="891" y="408"/>
                    <a:pt x="1024" y="401"/>
                    <a:pt x="1155" y="393"/>
                  </a:cubicBezTo>
                  <a:lnTo>
                    <a:pt x="1155" y="131"/>
                  </a:lnTo>
                  <a:cubicBezTo>
                    <a:pt x="1143" y="119"/>
                    <a:pt x="1108" y="84"/>
                    <a:pt x="1084" y="72"/>
                  </a:cubicBezTo>
                  <a:cubicBezTo>
                    <a:pt x="1021" y="58"/>
                    <a:pt x="958" y="54"/>
                    <a:pt x="896" y="54"/>
                  </a:cubicBezTo>
                  <a:cubicBezTo>
                    <a:pt x="796" y="54"/>
                    <a:pt x="698" y="65"/>
                    <a:pt x="601" y="65"/>
                  </a:cubicBezTo>
                  <a:cubicBezTo>
                    <a:pt x="498" y="65"/>
                    <a:pt x="397" y="5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5"/>
            <p:cNvSpPr/>
            <p:nvPr/>
          </p:nvSpPr>
          <p:spPr>
            <a:xfrm>
              <a:off x="5311950" y="3069650"/>
              <a:ext cx="35450" cy="13325"/>
            </a:xfrm>
            <a:custGeom>
              <a:avLst/>
              <a:gdLst/>
              <a:ahLst/>
              <a:cxnLst/>
              <a:rect l="l" t="t" r="r" b="b"/>
              <a:pathLst>
                <a:path w="1418" h="533" extrusionOk="0">
                  <a:moveTo>
                    <a:pt x="519" y="0"/>
                  </a:moveTo>
                  <a:cubicBezTo>
                    <a:pt x="422" y="0"/>
                    <a:pt x="325" y="20"/>
                    <a:pt x="227" y="80"/>
                  </a:cubicBezTo>
                  <a:cubicBezTo>
                    <a:pt x="96" y="151"/>
                    <a:pt x="1" y="247"/>
                    <a:pt x="84" y="390"/>
                  </a:cubicBezTo>
                  <a:cubicBezTo>
                    <a:pt x="240" y="500"/>
                    <a:pt x="403" y="532"/>
                    <a:pt x="567" y="532"/>
                  </a:cubicBezTo>
                  <a:cubicBezTo>
                    <a:pt x="792" y="532"/>
                    <a:pt x="1019" y="473"/>
                    <a:pt x="1239" y="473"/>
                  </a:cubicBezTo>
                  <a:cubicBezTo>
                    <a:pt x="1299" y="449"/>
                    <a:pt x="1358" y="425"/>
                    <a:pt x="1406" y="378"/>
                  </a:cubicBezTo>
                  <a:cubicBezTo>
                    <a:pt x="1406" y="342"/>
                    <a:pt x="1418" y="318"/>
                    <a:pt x="1418" y="294"/>
                  </a:cubicBezTo>
                  <a:cubicBezTo>
                    <a:pt x="1406" y="187"/>
                    <a:pt x="1299" y="151"/>
                    <a:pt x="1227" y="92"/>
                  </a:cubicBezTo>
                  <a:cubicBezTo>
                    <a:pt x="1204" y="94"/>
                    <a:pt x="1180" y="95"/>
                    <a:pt x="1157" y="95"/>
                  </a:cubicBezTo>
                  <a:cubicBezTo>
                    <a:pt x="939" y="95"/>
                    <a:pt x="729"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5"/>
            <p:cNvSpPr/>
            <p:nvPr/>
          </p:nvSpPr>
          <p:spPr>
            <a:xfrm>
              <a:off x="5579250" y="3061050"/>
              <a:ext cx="32475" cy="7650"/>
            </a:xfrm>
            <a:custGeom>
              <a:avLst/>
              <a:gdLst/>
              <a:ahLst/>
              <a:cxnLst/>
              <a:rect l="l" t="t" r="r" b="b"/>
              <a:pathLst>
                <a:path w="1299" h="306" extrusionOk="0">
                  <a:moveTo>
                    <a:pt x="699" y="1"/>
                  </a:moveTo>
                  <a:cubicBezTo>
                    <a:pt x="588" y="1"/>
                    <a:pt x="477" y="8"/>
                    <a:pt x="366" y="8"/>
                  </a:cubicBezTo>
                  <a:cubicBezTo>
                    <a:pt x="343" y="8"/>
                    <a:pt x="321" y="8"/>
                    <a:pt x="298" y="7"/>
                  </a:cubicBezTo>
                  <a:cubicBezTo>
                    <a:pt x="239" y="138"/>
                    <a:pt x="120" y="138"/>
                    <a:pt x="1" y="162"/>
                  </a:cubicBezTo>
                  <a:cubicBezTo>
                    <a:pt x="262" y="258"/>
                    <a:pt x="428" y="306"/>
                    <a:pt x="626" y="306"/>
                  </a:cubicBezTo>
                  <a:cubicBezTo>
                    <a:pt x="798" y="306"/>
                    <a:pt x="995" y="270"/>
                    <a:pt x="1299" y="198"/>
                  </a:cubicBezTo>
                  <a:cubicBezTo>
                    <a:pt x="1116" y="29"/>
                    <a:pt x="910" y="1"/>
                    <a:pt x="6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35"/>
            <p:cNvSpPr/>
            <p:nvPr/>
          </p:nvSpPr>
          <p:spPr>
            <a:xfrm>
              <a:off x="5543250" y="3129075"/>
              <a:ext cx="26800" cy="11500"/>
            </a:xfrm>
            <a:custGeom>
              <a:avLst/>
              <a:gdLst/>
              <a:ahLst/>
              <a:cxnLst/>
              <a:rect l="l" t="t" r="r" b="b"/>
              <a:pathLst>
                <a:path w="1072" h="460" extrusionOk="0">
                  <a:moveTo>
                    <a:pt x="441" y="1"/>
                  </a:moveTo>
                  <a:cubicBezTo>
                    <a:pt x="413" y="22"/>
                    <a:pt x="381" y="34"/>
                    <a:pt x="348" y="34"/>
                  </a:cubicBezTo>
                  <a:cubicBezTo>
                    <a:pt x="324" y="34"/>
                    <a:pt x="299" y="28"/>
                    <a:pt x="274" y="13"/>
                  </a:cubicBezTo>
                  <a:lnTo>
                    <a:pt x="24" y="13"/>
                  </a:lnTo>
                  <a:cubicBezTo>
                    <a:pt x="24" y="49"/>
                    <a:pt x="12" y="96"/>
                    <a:pt x="12" y="144"/>
                  </a:cubicBezTo>
                  <a:cubicBezTo>
                    <a:pt x="24" y="203"/>
                    <a:pt x="12" y="251"/>
                    <a:pt x="0" y="310"/>
                  </a:cubicBezTo>
                  <a:lnTo>
                    <a:pt x="0" y="441"/>
                  </a:lnTo>
                  <a:cubicBezTo>
                    <a:pt x="165" y="441"/>
                    <a:pt x="331" y="460"/>
                    <a:pt x="492" y="460"/>
                  </a:cubicBezTo>
                  <a:cubicBezTo>
                    <a:pt x="621" y="460"/>
                    <a:pt x="748" y="448"/>
                    <a:pt x="869" y="406"/>
                  </a:cubicBezTo>
                  <a:cubicBezTo>
                    <a:pt x="917" y="322"/>
                    <a:pt x="976" y="239"/>
                    <a:pt x="1024" y="144"/>
                  </a:cubicBezTo>
                  <a:cubicBezTo>
                    <a:pt x="1072" y="84"/>
                    <a:pt x="1048" y="37"/>
                    <a:pt x="976" y="13"/>
                  </a:cubicBezTo>
                  <a:cubicBezTo>
                    <a:pt x="941" y="13"/>
                    <a:pt x="929" y="13"/>
                    <a:pt x="905" y="1"/>
                  </a:cubicBezTo>
                  <a:cubicBezTo>
                    <a:pt x="843" y="38"/>
                    <a:pt x="785" y="59"/>
                    <a:pt x="728" y="59"/>
                  </a:cubicBezTo>
                  <a:cubicBezTo>
                    <a:pt x="675" y="59"/>
                    <a:pt x="623" y="4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35"/>
            <p:cNvSpPr/>
            <p:nvPr/>
          </p:nvSpPr>
          <p:spPr>
            <a:xfrm>
              <a:off x="5347375" y="3012850"/>
              <a:ext cx="44375" cy="10725"/>
            </a:xfrm>
            <a:custGeom>
              <a:avLst/>
              <a:gdLst/>
              <a:ahLst/>
              <a:cxnLst/>
              <a:rect l="l" t="t" r="r" b="b"/>
              <a:pathLst>
                <a:path w="1775" h="429" extrusionOk="0">
                  <a:moveTo>
                    <a:pt x="721" y="1"/>
                  </a:moveTo>
                  <a:cubicBezTo>
                    <a:pt x="691" y="1"/>
                    <a:pt x="662" y="7"/>
                    <a:pt x="632" y="18"/>
                  </a:cubicBezTo>
                  <a:cubicBezTo>
                    <a:pt x="583" y="39"/>
                    <a:pt x="534" y="46"/>
                    <a:pt x="486" y="46"/>
                  </a:cubicBezTo>
                  <a:cubicBezTo>
                    <a:pt x="385" y="46"/>
                    <a:pt x="286" y="15"/>
                    <a:pt x="188" y="15"/>
                  </a:cubicBezTo>
                  <a:cubicBezTo>
                    <a:pt x="141" y="15"/>
                    <a:pt x="95" y="22"/>
                    <a:pt x="48" y="42"/>
                  </a:cubicBezTo>
                  <a:cubicBezTo>
                    <a:pt x="13" y="126"/>
                    <a:pt x="1" y="185"/>
                    <a:pt x="13" y="257"/>
                  </a:cubicBezTo>
                  <a:cubicBezTo>
                    <a:pt x="143" y="392"/>
                    <a:pt x="285" y="429"/>
                    <a:pt x="431" y="429"/>
                  </a:cubicBezTo>
                  <a:cubicBezTo>
                    <a:pt x="607" y="429"/>
                    <a:pt x="790" y="376"/>
                    <a:pt x="965" y="376"/>
                  </a:cubicBezTo>
                  <a:lnTo>
                    <a:pt x="1060" y="376"/>
                  </a:lnTo>
                  <a:cubicBezTo>
                    <a:pt x="1158" y="404"/>
                    <a:pt x="1258" y="422"/>
                    <a:pt x="1357" y="422"/>
                  </a:cubicBezTo>
                  <a:cubicBezTo>
                    <a:pt x="1463" y="422"/>
                    <a:pt x="1569" y="401"/>
                    <a:pt x="1668" y="352"/>
                  </a:cubicBezTo>
                  <a:cubicBezTo>
                    <a:pt x="1715" y="268"/>
                    <a:pt x="1739" y="185"/>
                    <a:pt x="1775" y="90"/>
                  </a:cubicBezTo>
                  <a:cubicBezTo>
                    <a:pt x="1703" y="90"/>
                    <a:pt x="1608" y="78"/>
                    <a:pt x="1525" y="66"/>
                  </a:cubicBezTo>
                  <a:cubicBezTo>
                    <a:pt x="1492" y="86"/>
                    <a:pt x="1463" y="95"/>
                    <a:pt x="1433" y="95"/>
                  </a:cubicBezTo>
                  <a:cubicBezTo>
                    <a:pt x="1409" y="95"/>
                    <a:pt x="1385" y="89"/>
                    <a:pt x="1358" y="78"/>
                  </a:cubicBezTo>
                  <a:lnTo>
                    <a:pt x="1370" y="66"/>
                  </a:lnTo>
                  <a:cubicBezTo>
                    <a:pt x="1338" y="34"/>
                    <a:pt x="1301" y="13"/>
                    <a:pt x="1262" y="13"/>
                  </a:cubicBezTo>
                  <a:cubicBezTo>
                    <a:pt x="1243" y="13"/>
                    <a:pt x="1223" y="18"/>
                    <a:pt x="1203" y="30"/>
                  </a:cubicBezTo>
                  <a:cubicBezTo>
                    <a:pt x="1141" y="87"/>
                    <a:pt x="1079" y="114"/>
                    <a:pt x="1017" y="114"/>
                  </a:cubicBezTo>
                  <a:cubicBezTo>
                    <a:pt x="948" y="114"/>
                    <a:pt x="879" y="81"/>
                    <a:pt x="810" y="18"/>
                  </a:cubicBezTo>
                  <a:cubicBezTo>
                    <a:pt x="781" y="7"/>
                    <a:pt x="751" y="1"/>
                    <a:pt x="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35"/>
            <p:cNvSpPr/>
            <p:nvPr/>
          </p:nvSpPr>
          <p:spPr>
            <a:xfrm>
              <a:off x="5460800" y="3122225"/>
              <a:ext cx="57750" cy="7050"/>
            </a:xfrm>
            <a:custGeom>
              <a:avLst/>
              <a:gdLst/>
              <a:ahLst/>
              <a:cxnLst/>
              <a:rect l="l" t="t" r="r" b="b"/>
              <a:pathLst>
                <a:path w="2310" h="282" extrusionOk="0">
                  <a:moveTo>
                    <a:pt x="1922" y="1"/>
                  </a:moveTo>
                  <a:cubicBezTo>
                    <a:pt x="1897" y="1"/>
                    <a:pt x="1871" y="1"/>
                    <a:pt x="1846" y="1"/>
                  </a:cubicBezTo>
                  <a:lnTo>
                    <a:pt x="0" y="1"/>
                  </a:lnTo>
                  <a:cubicBezTo>
                    <a:pt x="119" y="121"/>
                    <a:pt x="254" y="152"/>
                    <a:pt x="394" y="152"/>
                  </a:cubicBezTo>
                  <a:cubicBezTo>
                    <a:pt x="547" y="152"/>
                    <a:pt x="705" y="114"/>
                    <a:pt x="855" y="114"/>
                  </a:cubicBezTo>
                  <a:cubicBezTo>
                    <a:pt x="909" y="114"/>
                    <a:pt x="961" y="119"/>
                    <a:pt x="1012" y="132"/>
                  </a:cubicBezTo>
                  <a:cubicBezTo>
                    <a:pt x="1284" y="186"/>
                    <a:pt x="1556" y="281"/>
                    <a:pt x="1834" y="281"/>
                  </a:cubicBezTo>
                  <a:cubicBezTo>
                    <a:pt x="1982" y="281"/>
                    <a:pt x="2133" y="254"/>
                    <a:pt x="2286" y="180"/>
                  </a:cubicBezTo>
                  <a:lnTo>
                    <a:pt x="2310" y="120"/>
                  </a:lnTo>
                  <a:cubicBezTo>
                    <a:pt x="2199" y="9"/>
                    <a:pt x="2063" y="1"/>
                    <a:pt x="1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35"/>
            <p:cNvSpPr/>
            <p:nvPr/>
          </p:nvSpPr>
          <p:spPr>
            <a:xfrm>
              <a:off x="5450075" y="3100325"/>
              <a:ext cx="43475" cy="7125"/>
            </a:xfrm>
            <a:custGeom>
              <a:avLst/>
              <a:gdLst/>
              <a:ahLst/>
              <a:cxnLst/>
              <a:rect l="l" t="t" r="r" b="b"/>
              <a:pathLst>
                <a:path w="1739" h="285" extrusionOk="0">
                  <a:moveTo>
                    <a:pt x="841" y="0"/>
                  </a:moveTo>
                  <a:cubicBezTo>
                    <a:pt x="562" y="0"/>
                    <a:pt x="281" y="54"/>
                    <a:pt x="0" y="175"/>
                  </a:cubicBezTo>
                  <a:cubicBezTo>
                    <a:pt x="12" y="173"/>
                    <a:pt x="23" y="173"/>
                    <a:pt x="34" y="173"/>
                  </a:cubicBezTo>
                  <a:cubicBezTo>
                    <a:pt x="171" y="173"/>
                    <a:pt x="283" y="267"/>
                    <a:pt x="432" y="267"/>
                  </a:cubicBezTo>
                  <a:cubicBezTo>
                    <a:pt x="485" y="267"/>
                    <a:pt x="543" y="255"/>
                    <a:pt x="608" y="222"/>
                  </a:cubicBezTo>
                  <a:cubicBezTo>
                    <a:pt x="703" y="175"/>
                    <a:pt x="829" y="148"/>
                    <a:pt x="964" y="148"/>
                  </a:cubicBezTo>
                  <a:cubicBezTo>
                    <a:pt x="1132" y="148"/>
                    <a:pt x="1313" y="189"/>
                    <a:pt x="1465" y="282"/>
                  </a:cubicBezTo>
                  <a:cubicBezTo>
                    <a:pt x="1483" y="284"/>
                    <a:pt x="1501" y="285"/>
                    <a:pt x="1518" y="285"/>
                  </a:cubicBezTo>
                  <a:cubicBezTo>
                    <a:pt x="1609" y="285"/>
                    <a:pt x="1678" y="255"/>
                    <a:pt x="1739" y="175"/>
                  </a:cubicBezTo>
                  <a:cubicBezTo>
                    <a:pt x="1442" y="63"/>
                    <a:pt x="1142" y="0"/>
                    <a:pt x="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35"/>
            <p:cNvSpPr/>
            <p:nvPr/>
          </p:nvSpPr>
          <p:spPr>
            <a:xfrm>
              <a:off x="5737025" y="3079675"/>
              <a:ext cx="35425" cy="9100"/>
            </a:xfrm>
            <a:custGeom>
              <a:avLst/>
              <a:gdLst/>
              <a:ahLst/>
              <a:cxnLst/>
              <a:rect l="l" t="t" r="r" b="b"/>
              <a:pathLst>
                <a:path w="1417" h="364" extrusionOk="0">
                  <a:moveTo>
                    <a:pt x="202" y="0"/>
                  </a:moveTo>
                  <a:cubicBezTo>
                    <a:pt x="135" y="0"/>
                    <a:pt x="67" y="4"/>
                    <a:pt x="0" y="12"/>
                  </a:cubicBezTo>
                  <a:lnTo>
                    <a:pt x="0" y="227"/>
                  </a:lnTo>
                  <a:cubicBezTo>
                    <a:pt x="238" y="239"/>
                    <a:pt x="464" y="274"/>
                    <a:pt x="679" y="310"/>
                  </a:cubicBezTo>
                  <a:cubicBezTo>
                    <a:pt x="692" y="309"/>
                    <a:pt x="705" y="308"/>
                    <a:pt x="718" y="308"/>
                  </a:cubicBezTo>
                  <a:cubicBezTo>
                    <a:pt x="851" y="308"/>
                    <a:pt x="992" y="364"/>
                    <a:pt x="1120" y="364"/>
                  </a:cubicBezTo>
                  <a:cubicBezTo>
                    <a:pt x="1234" y="364"/>
                    <a:pt x="1337" y="320"/>
                    <a:pt x="1417" y="155"/>
                  </a:cubicBezTo>
                  <a:cubicBezTo>
                    <a:pt x="1008" y="135"/>
                    <a:pt x="608"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35"/>
            <p:cNvSpPr/>
            <p:nvPr/>
          </p:nvSpPr>
          <p:spPr>
            <a:xfrm>
              <a:off x="5718250" y="3207375"/>
              <a:ext cx="30400" cy="16200"/>
            </a:xfrm>
            <a:custGeom>
              <a:avLst/>
              <a:gdLst/>
              <a:ahLst/>
              <a:cxnLst/>
              <a:rect l="l" t="t" r="r" b="b"/>
              <a:pathLst>
                <a:path w="1216" h="648" extrusionOk="0">
                  <a:moveTo>
                    <a:pt x="37" y="24"/>
                  </a:moveTo>
                  <a:lnTo>
                    <a:pt x="37" y="24"/>
                  </a:lnTo>
                  <a:cubicBezTo>
                    <a:pt x="49" y="119"/>
                    <a:pt x="180" y="238"/>
                    <a:pt x="1" y="334"/>
                  </a:cubicBezTo>
                  <a:cubicBezTo>
                    <a:pt x="123" y="560"/>
                    <a:pt x="271" y="648"/>
                    <a:pt x="428" y="648"/>
                  </a:cubicBezTo>
                  <a:cubicBezTo>
                    <a:pt x="578" y="648"/>
                    <a:pt x="737" y="569"/>
                    <a:pt x="894" y="453"/>
                  </a:cubicBezTo>
                  <a:cubicBezTo>
                    <a:pt x="811" y="262"/>
                    <a:pt x="537" y="393"/>
                    <a:pt x="442" y="155"/>
                  </a:cubicBezTo>
                  <a:lnTo>
                    <a:pt x="1215" y="155"/>
                  </a:lnTo>
                  <a:cubicBezTo>
                    <a:pt x="834" y="0"/>
                    <a:pt x="442" y="36"/>
                    <a:pt x="3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35"/>
            <p:cNvSpPr/>
            <p:nvPr/>
          </p:nvSpPr>
          <p:spPr>
            <a:xfrm>
              <a:off x="5342625" y="3069000"/>
              <a:ext cx="20550" cy="20825"/>
            </a:xfrm>
            <a:custGeom>
              <a:avLst/>
              <a:gdLst/>
              <a:ahLst/>
              <a:cxnLst/>
              <a:rect l="l" t="t" r="r" b="b"/>
              <a:pathLst>
                <a:path w="822" h="833" extrusionOk="0">
                  <a:moveTo>
                    <a:pt x="511" y="0"/>
                  </a:moveTo>
                  <a:cubicBezTo>
                    <a:pt x="344" y="0"/>
                    <a:pt x="184" y="142"/>
                    <a:pt x="15" y="142"/>
                  </a:cubicBezTo>
                  <a:cubicBezTo>
                    <a:pt x="10" y="142"/>
                    <a:pt x="5" y="142"/>
                    <a:pt x="0" y="142"/>
                  </a:cubicBezTo>
                  <a:lnTo>
                    <a:pt x="0" y="142"/>
                  </a:lnTo>
                  <a:cubicBezTo>
                    <a:pt x="48" y="177"/>
                    <a:pt x="107" y="225"/>
                    <a:pt x="143" y="273"/>
                  </a:cubicBezTo>
                  <a:cubicBezTo>
                    <a:pt x="191" y="320"/>
                    <a:pt x="191" y="356"/>
                    <a:pt x="131" y="392"/>
                  </a:cubicBezTo>
                  <a:lnTo>
                    <a:pt x="143" y="451"/>
                  </a:lnTo>
                  <a:cubicBezTo>
                    <a:pt x="107" y="558"/>
                    <a:pt x="167" y="618"/>
                    <a:pt x="250" y="654"/>
                  </a:cubicBezTo>
                  <a:lnTo>
                    <a:pt x="298" y="701"/>
                  </a:lnTo>
                  <a:cubicBezTo>
                    <a:pt x="322" y="761"/>
                    <a:pt x="357" y="832"/>
                    <a:pt x="441" y="832"/>
                  </a:cubicBezTo>
                  <a:cubicBezTo>
                    <a:pt x="488" y="797"/>
                    <a:pt x="536" y="725"/>
                    <a:pt x="584" y="689"/>
                  </a:cubicBezTo>
                  <a:cubicBezTo>
                    <a:pt x="643" y="642"/>
                    <a:pt x="679" y="594"/>
                    <a:pt x="727" y="558"/>
                  </a:cubicBezTo>
                  <a:lnTo>
                    <a:pt x="727" y="416"/>
                  </a:lnTo>
                  <a:cubicBezTo>
                    <a:pt x="357" y="297"/>
                    <a:pt x="822" y="213"/>
                    <a:pt x="738" y="106"/>
                  </a:cubicBezTo>
                  <a:cubicBezTo>
                    <a:pt x="660" y="28"/>
                    <a:pt x="585" y="0"/>
                    <a:pt x="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35"/>
            <p:cNvSpPr/>
            <p:nvPr/>
          </p:nvSpPr>
          <p:spPr>
            <a:xfrm>
              <a:off x="5488175" y="3047475"/>
              <a:ext cx="29800" cy="10900"/>
            </a:xfrm>
            <a:custGeom>
              <a:avLst/>
              <a:gdLst/>
              <a:ahLst/>
              <a:cxnLst/>
              <a:rect l="l" t="t" r="r" b="b"/>
              <a:pathLst>
                <a:path w="1192" h="436" extrusionOk="0">
                  <a:moveTo>
                    <a:pt x="694" y="1"/>
                  </a:moveTo>
                  <a:cubicBezTo>
                    <a:pt x="582" y="1"/>
                    <a:pt x="470" y="36"/>
                    <a:pt x="358" y="134"/>
                  </a:cubicBezTo>
                  <a:cubicBezTo>
                    <a:pt x="298" y="253"/>
                    <a:pt x="0" y="134"/>
                    <a:pt x="72" y="384"/>
                  </a:cubicBezTo>
                  <a:cubicBezTo>
                    <a:pt x="207" y="423"/>
                    <a:pt x="340" y="436"/>
                    <a:pt x="472" y="436"/>
                  </a:cubicBezTo>
                  <a:cubicBezTo>
                    <a:pt x="619" y="436"/>
                    <a:pt x="767" y="420"/>
                    <a:pt x="917" y="407"/>
                  </a:cubicBezTo>
                  <a:cubicBezTo>
                    <a:pt x="1012" y="324"/>
                    <a:pt x="1096" y="241"/>
                    <a:pt x="1191" y="146"/>
                  </a:cubicBezTo>
                  <a:cubicBezTo>
                    <a:pt x="1022" y="75"/>
                    <a:pt x="857"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35"/>
            <p:cNvSpPr/>
            <p:nvPr/>
          </p:nvSpPr>
          <p:spPr>
            <a:xfrm>
              <a:off x="5327450" y="3011050"/>
              <a:ext cx="44650" cy="14525"/>
            </a:xfrm>
            <a:custGeom>
              <a:avLst/>
              <a:gdLst/>
              <a:ahLst/>
              <a:cxnLst/>
              <a:rect l="l" t="t" r="r" b="b"/>
              <a:pathLst>
                <a:path w="1786" h="581" extrusionOk="0">
                  <a:moveTo>
                    <a:pt x="486" y="0"/>
                  </a:moveTo>
                  <a:cubicBezTo>
                    <a:pt x="363" y="0"/>
                    <a:pt x="239" y="28"/>
                    <a:pt x="119" y="55"/>
                  </a:cubicBezTo>
                  <a:cubicBezTo>
                    <a:pt x="24" y="102"/>
                    <a:pt x="0" y="162"/>
                    <a:pt x="24" y="257"/>
                  </a:cubicBezTo>
                  <a:lnTo>
                    <a:pt x="60" y="305"/>
                  </a:lnTo>
                  <a:cubicBezTo>
                    <a:pt x="127" y="340"/>
                    <a:pt x="202" y="348"/>
                    <a:pt x="281" y="348"/>
                  </a:cubicBezTo>
                  <a:cubicBezTo>
                    <a:pt x="343" y="348"/>
                    <a:pt x="407" y="343"/>
                    <a:pt x="470" y="343"/>
                  </a:cubicBezTo>
                  <a:cubicBezTo>
                    <a:pt x="565" y="343"/>
                    <a:pt x="657" y="355"/>
                    <a:pt x="738" y="412"/>
                  </a:cubicBezTo>
                  <a:lnTo>
                    <a:pt x="738" y="531"/>
                  </a:lnTo>
                  <a:cubicBezTo>
                    <a:pt x="921" y="549"/>
                    <a:pt x="1105" y="580"/>
                    <a:pt x="1285" y="580"/>
                  </a:cubicBezTo>
                  <a:cubicBezTo>
                    <a:pt x="1456" y="580"/>
                    <a:pt x="1624" y="552"/>
                    <a:pt x="1786" y="460"/>
                  </a:cubicBezTo>
                  <a:cubicBezTo>
                    <a:pt x="1572" y="460"/>
                    <a:pt x="1369" y="448"/>
                    <a:pt x="1155" y="424"/>
                  </a:cubicBezTo>
                  <a:cubicBezTo>
                    <a:pt x="976" y="412"/>
                    <a:pt x="905" y="329"/>
                    <a:pt x="905" y="162"/>
                  </a:cubicBezTo>
                  <a:cubicBezTo>
                    <a:pt x="776" y="39"/>
                    <a:pt x="632" y="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35"/>
            <p:cNvSpPr/>
            <p:nvPr/>
          </p:nvSpPr>
          <p:spPr>
            <a:xfrm>
              <a:off x="5640575" y="3175450"/>
              <a:ext cx="31875" cy="11825"/>
            </a:xfrm>
            <a:custGeom>
              <a:avLst/>
              <a:gdLst/>
              <a:ahLst/>
              <a:cxnLst/>
              <a:rect l="l" t="t" r="r" b="b"/>
              <a:pathLst>
                <a:path w="1275" h="473" extrusionOk="0">
                  <a:moveTo>
                    <a:pt x="195" y="0"/>
                  </a:moveTo>
                  <a:cubicBezTo>
                    <a:pt x="170" y="0"/>
                    <a:pt x="143" y="9"/>
                    <a:pt x="120" y="27"/>
                  </a:cubicBezTo>
                  <a:cubicBezTo>
                    <a:pt x="120" y="134"/>
                    <a:pt x="0" y="253"/>
                    <a:pt x="179" y="313"/>
                  </a:cubicBezTo>
                  <a:cubicBezTo>
                    <a:pt x="433" y="415"/>
                    <a:pt x="714" y="473"/>
                    <a:pt x="990" y="473"/>
                  </a:cubicBezTo>
                  <a:cubicBezTo>
                    <a:pt x="1037" y="473"/>
                    <a:pt x="1085" y="471"/>
                    <a:pt x="1132" y="468"/>
                  </a:cubicBezTo>
                  <a:cubicBezTo>
                    <a:pt x="1166" y="450"/>
                    <a:pt x="1201" y="439"/>
                    <a:pt x="1231" y="439"/>
                  </a:cubicBezTo>
                  <a:cubicBezTo>
                    <a:pt x="1243" y="439"/>
                    <a:pt x="1253" y="441"/>
                    <a:pt x="1263" y="444"/>
                  </a:cubicBezTo>
                  <a:cubicBezTo>
                    <a:pt x="1274" y="432"/>
                    <a:pt x="1274" y="408"/>
                    <a:pt x="1274" y="384"/>
                  </a:cubicBezTo>
                  <a:cubicBezTo>
                    <a:pt x="905" y="325"/>
                    <a:pt x="560" y="241"/>
                    <a:pt x="262" y="27"/>
                  </a:cubicBezTo>
                  <a:cubicBezTo>
                    <a:pt x="245" y="9"/>
                    <a:pt x="221"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35"/>
            <p:cNvSpPr/>
            <p:nvPr/>
          </p:nvSpPr>
          <p:spPr>
            <a:xfrm>
              <a:off x="5518225" y="3154675"/>
              <a:ext cx="25925" cy="16425"/>
            </a:xfrm>
            <a:custGeom>
              <a:avLst/>
              <a:gdLst/>
              <a:ahLst/>
              <a:cxnLst/>
              <a:rect l="l" t="t" r="r" b="b"/>
              <a:pathLst>
                <a:path w="1037" h="657" extrusionOk="0">
                  <a:moveTo>
                    <a:pt x="1" y="1"/>
                  </a:moveTo>
                  <a:lnTo>
                    <a:pt x="1" y="1"/>
                  </a:lnTo>
                  <a:cubicBezTo>
                    <a:pt x="108" y="120"/>
                    <a:pt x="299" y="227"/>
                    <a:pt x="144" y="429"/>
                  </a:cubicBezTo>
                  <a:cubicBezTo>
                    <a:pt x="124" y="640"/>
                    <a:pt x="247" y="656"/>
                    <a:pt x="378" y="656"/>
                  </a:cubicBezTo>
                  <a:cubicBezTo>
                    <a:pt x="403" y="656"/>
                    <a:pt x="429" y="656"/>
                    <a:pt x="453" y="656"/>
                  </a:cubicBezTo>
                  <a:cubicBezTo>
                    <a:pt x="525" y="644"/>
                    <a:pt x="561" y="620"/>
                    <a:pt x="608" y="584"/>
                  </a:cubicBezTo>
                  <a:cubicBezTo>
                    <a:pt x="664" y="562"/>
                    <a:pt x="562" y="476"/>
                    <a:pt x="649" y="476"/>
                  </a:cubicBezTo>
                  <a:cubicBezTo>
                    <a:pt x="655" y="476"/>
                    <a:pt x="661" y="476"/>
                    <a:pt x="668" y="477"/>
                  </a:cubicBezTo>
                  <a:cubicBezTo>
                    <a:pt x="727" y="477"/>
                    <a:pt x="775" y="465"/>
                    <a:pt x="823" y="441"/>
                  </a:cubicBezTo>
                  <a:cubicBezTo>
                    <a:pt x="906" y="406"/>
                    <a:pt x="1013" y="358"/>
                    <a:pt x="1037" y="239"/>
                  </a:cubicBezTo>
                  <a:cubicBezTo>
                    <a:pt x="715" y="72"/>
                    <a:pt x="35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35"/>
            <p:cNvSpPr/>
            <p:nvPr/>
          </p:nvSpPr>
          <p:spPr>
            <a:xfrm>
              <a:off x="5470600" y="3046275"/>
              <a:ext cx="25925" cy="11075"/>
            </a:xfrm>
            <a:custGeom>
              <a:avLst/>
              <a:gdLst/>
              <a:ahLst/>
              <a:cxnLst/>
              <a:rect l="l" t="t" r="r" b="b"/>
              <a:pathLst>
                <a:path w="1037" h="443" extrusionOk="0">
                  <a:moveTo>
                    <a:pt x="198" y="0"/>
                  </a:moveTo>
                  <a:cubicBezTo>
                    <a:pt x="149" y="0"/>
                    <a:pt x="99" y="5"/>
                    <a:pt x="49" y="15"/>
                  </a:cubicBezTo>
                  <a:cubicBezTo>
                    <a:pt x="72" y="122"/>
                    <a:pt x="430" y="277"/>
                    <a:pt x="1" y="313"/>
                  </a:cubicBezTo>
                  <a:cubicBezTo>
                    <a:pt x="153" y="412"/>
                    <a:pt x="310" y="442"/>
                    <a:pt x="476" y="442"/>
                  </a:cubicBezTo>
                  <a:cubicBezTo>
                    <a:pt x="569" y="442"/>
                    <a:pt x="664" y="433"/>
                    <a:pt x="763" y="420"/>
                  </a:cubicBezTo>
                  <a:cubicBezTo>
                    <a:pt x="858" y="336"/>
                    <a:pt x="953" y="253"/>
                    <a:pt x="1037" y="170"/>
                  </a:cubicBezTo>
                  <a:cubicBezTo>
                    <a:pt x="761" y="159"/>
                    <a:pt x="494" y="0"/>
                    <a:pt x="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35"/>
            <p:cNvSpPr/>
            <p:nvPr/>
          </p:nvSpPr>
          <p:spPr>
            <a:xfrm>
              <a:off x="5687000" y="3149950"/>
              <a:ext cx="26225" cy="9600"/>
            </a:xfrm>
            <a:custGeom>
              <a:avLst/>
              <a:gdLst/>
              <a:ahLst/>
              <a:cxnLst/>
              <a:rect l="l" t="t" r="r" b="b"/>
              <a:pathLst>
                <a:path w="1049" h="384" extrusionOk="0">
                  <a:moveTo>
                    <a:pt x="222" y="1"/>
                  </a:moveTo>
                  <a:cubicBezTo>
                    <a:pt x="154" y="1"/>
                    <a:pt x="81" y="11"/>
                    <a:pt x="1" y="35"/>
                  </a:cubicBezTo>
                  <a:cubicBezTo>
                    <a:pt x="343" y="337"/>
                    <a:pt x="396" y="384"/>
                    <a:pt x="793" y="384"/>
                  </a:cubicBezTo>
                  <a:cubicBezTo>
                    <a:pt x="865" y="384"/>
                    <a:pt x="949" y="382"/>
                    <a:pt x="1049" y="380"/>
                  </a:cubicBezTo>
                  <a:cubicBezTo>
                    <a:pt x="746" y="215"/>
                    <a:pt x="532"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35"/>
            <p:cNvSpPr/>
            <p:nvPr/>
          </p:nvSpPr>
          <p:spPr>
            <a:xfrm>
              <a:off x="5814400" y="2991450"/>
              <a:ext cx="36950" cy="9150"/>
            </a:xfrm>
            <a:custGeom>
              <a:avLst/>
              <a:gdLst/>
              <a:ahLst/>
              <a:cxnLst/>
              <a:rect l="l" t="t" r="r" b="b"/>
              <a:pathLst>
                <a:path w="1478" h="366" extrusionOk="0">
                  <a:moveTo>
                    <a:pt x="381" y="1"/>
                  </a:moveTo>
                  <a:cubicBezTo>
                    <a:pt x="366" y="1"/>
                    <a:pt x="351" y="2"/>
                    <a:pt x="334" y="5"/>
                  </a:cubicBezTo>
                  <a:cubicBezTo>
                    <a:pt x="215" y="53"/>
                    <a:pt x="108" y="77"/>
                    <a:pt x="25" y="184"/>
                  </a:cubicBezTo>
                  <a:cubicBezTo>
                    <a:pt x="1" y="255"/>
                    <a:pt x="13" y="303"/>
                    <a:pt x="84" y="315"/>
                  </a:cubicBezTo>
                  <a:cubicBezTo>
                    <a:pt x="215" y="339"/>
                    <a:pt x="334" y="339"/>
                    <a:pt x="477" y="339"/>
                  </a:cubicBezTo>
                  <a:cubicBezTo>
                    <a:pt x="507" y="321"/>
                    <a:pt x="536" y="312"/>
                    <a:pt x="566" y="312"/>
                  </a:cubicBezTo>
                  <a:cubicBezTo>
                    <a:pt x="596" y="312"/>
                    <a:pt x="626" y="321"/>
                    <a:pt x="656" y="339"/>
                  </a:cubicBezTo>
                  <a:cubicBezTo>
                    <a:pt x="689" y="336"/>
                    <a:pt x="722" y="335"/>
                    <a:pt x="754" y="335"/>
                  </a:cubicBezTo>
                  <a:cubicBezTo>
                    <a:pt x="923" y="335"/>
                    <a:pt x="1085" y="366"/>
                    <a:pt x="1247" y="366"/>
                  </a:cubicBezTo>
                  <a:cubicBezTo>
                    <a:pt x="1323" y="366"/>
                    <a:pt x="1400" y="359"/>
                    <a:pt x="1477" y="339"/>
                  </a:cubicBezTo>
                  <a:cubicBezTo>
                    <a:pt x="1429" y="303"/>
                    <a:pt x="1394" y="255"/>
                    <a:pt x="1358" y="220"/>
                  </a:cubicBezTo>
                  <a:cubicBezTo>
                    <a:pt x="1215" y="89"/>
                    <a:pt x="1025" y="172"/>
                    <a:pt x="894" y="65"/>
                  </a:cubicBezTo>
                  <a:cubicBezTo>
                    <a:pt x="751" y="65"/>
                    <a:pt x="632" y="53"/>
                    <a:pt x="501" y="53"/>
                  </a:cubicBezTo>
                  <a:cubicBezTo>
                    <a:pt x="464" y="17"/>
                    <a:pt x="428"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35"/>
            <p:cNvSpPr/>
            <p:nvPr/>
          </p:nvSpPr>
          <p:spPr>
            <a:xfrm>
              <a:off x="5579250" y="3132250"/>
              <a:ext cx="43200" cy="7250"/>
            </a:xfrm>
            <a:custGeom>
              <a:avLst/>
              <a:gdLst/>
              <a:ahLst/>
              <a:cxnLst/>
              <a:rect l="l" t="t" r="r" b="b"/>
              <a:pathLst>
                <a:path w="1728" h="290" extrusionOk="0">
                  <a:moveTo>
                    <a:pt x="416" y="1"/>
                  </a:moveTo>
                  <a:cubicBezTo>
                    <a:pt x="249" y="1"/>
                    <a:pt x="103" y="10"/>
                    <a:pt x="1" y="29"/>
                  </a:cubicBezTo>
                  <a:cubicBezTo>
                    <a:pt x="310" y="243"/>
                    <a:pt x="679" y="112"/>
                    <a:pt x="1013" y="207"/>
                  </a:cubicBezTo>
                  <a:cubicBezTo>
                    <a:pt x="1108" y="267"/>
                    <a:pt x="1201" y="289"/>
                    <a:pt x="1291" y="289"/>
                  </a:cubicBezTo>
                  <a:cubicBezTo>
                    <a:pt x="1438" y="289"/>
                    <a:pt x="1580" y="230"/>
                    <a:pt x="1727" y="172"/>
                  </a:cubicBezTo>
                  <a:cubicBezTo>
                    <a:pt x="1474" y="67"/>
                    <a:pt x="87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35"/>
            <p:cNvSpPr/>
            <p:nvPr/>
          </p:nvSpPr>
          <p:spPr>
            <a:xfrm>
              <a:off x="5709925" y="3039675"/>
              <a:ext cx="33650" cy="7850"/>
            </a:xfrm>
            <a:custGeom>
              <a:avLst/>
              <a:gdLst/>
              <a:ahLst/>
              <a:cxnLst/>
              <a:rect l="l" t="t" r="r" b="b"/>
              <a:pathLst>
                <a:path w="1346" h="314" extrusionOk="0">
                  <a:moveTo>
                    <a:pt x="887" y="0"/>
                  </a:moveTo>
                  <a:cubicBezTo>
                    <a:pt x="818" y="0"/>
                    <a:pt x="750" y="17"/>
                    <a:pt x="679" y="53"/>
                  </a:cubicBezTo>
                  <a:cubicBezTo>
                    <a:pt x="607" y="99"/>
                    <a:pt x="535" y="117"/>
                    <a:pt x="463" y="117"/>
                  </a:cubicBezTo>
                  <a:cubicBezTo>
                    <a:pt x="334" y="117"/>
                    <a:pt x="207" y="59"/>
                    <a:pt x="84" y="5"/>
                  </a:cubicBezTo>
                  <a:cubicBezTo>
                    <a:pt x="1" y="88"/>
                    <a:pt x="1" y="184"/>
                    <a:pt x="72" y="303"/>
                  </a:cubicBezTo>
                  <a:cubicBezTo>
                    <a:pt x="158" y="310"/>
                    <a:pt x="242" y="313"/>
                    <a:pt x="326" y="313"/>
                  </a:cubicBezTo>
                  <a:cubicBezTo>
                    <a:pt x="650" y="313"/>
                    <a:pt x="968" y="264"/>
                    <a:pt x="1346" y="207"/>
                  </a:cubicBezTo>
                  <a:cubicBezTo>
                    <a:pt x="1170" y="72"/>
                    <a:pt x="1027" y="0"/>
                    <a:pt x="8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35"/>
            <p:cNvSpPr/>
            <p:nvPr/>
          </p:nvSpPr>
          <p:spPr>
            <a:xfrm>
              <a:off x="5542050" y="3161225"/>
              <a:ext cx="22650" cy="15450"/>
            </a:xfrm>
            <a:custGeom>
              <a:avLst/>
              <a:gdLst/>
              <a:ahLst/>
              <a:cxnLst/>
              <a:rect l="l" t="t" r="r" b="b"/>
              <a:pathLst>
                <a:path w="906" h="618" extrusionOk="0">
                  <a:moveTo>
                    <a:pt x="322" y="1"/>
                  </a:moveTo>
                  <a:cubicBezTo>
                    <a:pt x="298" y="48"/>
                    <a:pt x="251" y="96"/>
                    <a:pt x="203" y="120"/>
                  </a:cubicBezTo>
                  <a:cubicBezTo>
                    <a:pt x="131" y="167"/>
                    <a:pt x="60" y="227"/>
                    <a:pt x="12" y="298"/>
                  </a:cubicBezTo>
                  <a:cubicBezTo>
                    <a:pt x="0" y="358"/>
                    <a:pt x="0" y="418"/>
                    <a:pt x="24" y="477"/>
                  </a:cubicBezTo>
                  <a:cubicBezTo>
                    <a:pt x="84" y="525"/>
                    <a:pt x="143" y="572"/>
                    <a:pt x="203" y="584"/>
                  </a:cubicBezTo>
                  <a:cubicBezTo>
                    <a:pt x="303" y="602"/>
                    <a:pt x="398" y="617"/>
                    <a:pt x="488" y="617"/>
                  </a:cubicBezTo>
                  <a:cubicBezTo>
                    <a:pt x="636" y="617"/>
                    <a:pt x="773" y="578"/>
                    <a:pt x="905" y="453"/>
                  </a:cubicBezTo>
                  <a:cubicBezTo>
                    <a:pt x="905" y="394"/>
                    <a:pt x="893" y="346"/>
                    <a:pt x="893" y="287"/>
                  </a:cubicBezTo>
                  <a:lnTo>
                    <a:pt x="846" y="239"/>
                  </a:lnTo>
                  <a:lnTo>
                    <a:pt x="893" y="203"/>
                  </a:lnTo>
                  <a:cubicBezTo>
                    <a:pt x="893" y="156"/>
                    <a:pt x="905" y="108"/>
                    <a:pt x="905" y="60"/>
                  </a:cubicBezTo>
                  <a:cubicBezTo>
                    <a:pt x="727" y="48"/>
                    <a:pt x="536" y="37"/>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35"/>
            <p:cNvSpPr/>
            <p:nvPr/>
          </p:nvSpPr>
          <p:spPr>
            <a:xfrm>
              <a:off x="5377450" y="3043150"/>
              <a:ext cx="30675" cy="6200"/>
            </a:xfrm>
            <a:custGeom>
              <a:avLst/>
              <a:gdLst/>
              <a:ahLst/>
              <a:cxnLst/>
              <a:rect l="l" t="t" r="r" b="b"/>
              <a:pathLst>
                <a:path w="1227" h="248" extrusionOk="0">
                  <a:moveTo>
                    <a:pt x="264" y="0"/>
                  </a:moveTo>
                  <a:cubicBezTo>
                    <a:pt x="241" y="0"/>
                    <a:pt x="221" y="3"/>
                    <a:pt x="203" y="9"/>
                  </a:cubicBezTo>
                  <a:cubicBezTo>
                    <a:pt x="155" y="68"/>
                    <a:pt x="96" y="140"/>
                    <a:pt x="0" y="247"/>
                  </a:cubicBezTo>
                  <a:lnTo>
                    <a:pt x="1227" y="247"/>
                  </a:lnTo>
                  <a:cubicBezTo>
                    <a:pt x="1155" y="164"/>
                    <a:pt x="1096" y="80"/>
                    <a:pt x="1048" y="9"/>
                  </a:cubicBezTo>
                  <a:lnTo>
                    <a:pt x="917" y="9"/>
                  </a:lnTo>
                  <a:cubicBezTo>
                    <a:pt x="795" y="38"/>
                    <a:pt x="678" y="79"/>
                    <a:pt x="562" y="79"/>
                  </a:cubicBezTo>
                  <a:cubicBezTo>
                    <a:pt x="485" y="79"/>
                    <a:pt x="409" y="61"/>
                    <a:pt x="334" y="9"/>
                  </a:cubicBezTo>
                  <a:cubicBezTo>
                    <a:pt x="310" y="3"/>
                    <a:pt x="286"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5"/>
            <p:cNvSpPr/>
            <p:nvPr/>
          </p:nvSpPr>
          <p:spPr>
            <a:xfrm>
              <a:off x="5618550" y="3140400"/>
              <a:ext cx="23825" cy="9425"/>
            </a:xfrm>
            <a:custGeom>
              <a:avLst/>
              <a:gdLst/>
              <a:ahLst/>
              <a:cxnLst/>
              <a:rect l="l" t="t" r="r" b="b"/>
              <a:pathLst>
                <a:path w="953" h="377" extrusionOk="0">
                  <a:moveTo>
                    <a:pt x="286" y="0"/>
                  </a:moveTo>
                  <a:cubicBezTo>
                    <a:pt x="215" y="96"/>
                    <a:pt x="60" y="36"/>
                    <a:pt x="0" y="143"/>
                  </a:cubicBezTo>
                  <a:cubicBezTo>
                    <a:pt x="176" y="279"/>
                    <a:pt x="351" y="377"/>
                    <a:pt x="548" y="377"/>
                  </a:cubicBezTo>
                  <a:cubicBezTo>
                    <a:pt x="645" y="377"/>
                    <a:pt x="748" y="353"/>
                    <a:pt x="858" y="298"/>
                  </a:cubicBezTo>
                  <a:cubicBezTo>
                    <a:pt x="953" y="215"/>
                    <a:pt x="941" y="119"/>
                    <a:pt x="870" y="36"/>
                  </a:cubicBezTo>
                  <a:cubicBezTo>
                    <a:pt x="679" y="24"/>
                    <a:pt x="477" y="24"/>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5"/>
            <p:cNvSpPr/>
            <p:nvPr/>
          </p:nvSpPr>
          <p:spPr>
            <a:xfrm>
              <a:off x="5781675" y="3083250"/>
              <a:ext cx="37525" cy="7175"/>
            </a:xfrm>
            <a:custGeom>
              <a:avLst/>
              <a:gdLst/>
              <a:ahLst/>
              <a:cxnLst/>
              <a:rect l="l" t="t" r="r" b="b"/>
              <a:pathLst>
                <a:path w="1501" h="287" extrusionOk="0">
                  <a:moveTo>
                    <a:pt x="83" y="0"/>
                  </a:moveTo>
                  <a:cubicBezTo>
                    <a:pt x="0" y="72"/>
                    <a:pt x="0" y="155"/>
                    <a:pt x="83" y="250"/>
                  </a:cubicBezTo>
                  <a:cubicBezTo>
                    <a:pt x="310" y="250"/>
                    <a:pt x="548" y="262"/>
                    <a:pt x="774" y="286"/>
                  </a:cubicBezTo>
                  <a:cubicBezTo>
                    <a:pt x="843" y="262"/>
                    <a:pt x="917" y="257"/>
                    <a:pt x="991" y="257"/>
                  </a:cubicBezTo>
                  <a:cubicBezTo>
                    <a:pt x="1044" y="257"/>
                    <a:pt x="1098" y="259"/>
                    <a:pt x="1150" y="259"/>
                  </a:cubicBezTo>
                  <a:cubicBezTo>
                    <a:pt x="1277" y="259"/>
                    <a:pt x="1399" y="244"/>
                    <a:pt x="1500" y="143"/>
                  </a:cubicBezTo>
                  <a:cubicBezTo>
                    <a:pt x="1024" y="96"/>
                    <a:pt x="560" y="48"/>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5"/>
            <p:cNvSpPr/>
            <p:nvPr/>
          </p:nvSpPr>
          <p:spPr>
            <a:xfrm>
              <a:off x="6214450" y="3247625"/>
              <a:ext cx="24725" cy="7475"/>
            </a:xfrm>
            <a:custGeom>
              <a:avLst/>
              <a:gdLst/>
              <a:ahLst/>
              <a:cxnLst/>
              <a:rect l="l" t="t" r="r" b="b"/>
              <a:pathLst>
                <a:path w="989" h="299" extrusionOk="0">
                  <a:moveTo>
                    <a:pt x="402" y="0"/>
                  </a:moveTo>
                  <a:cubicBezTo>
                    <a:pt x="266" y="0"/>
                    <a:pt x="131" y="12"/>
                    <a:pt x="1" y="21"/>
                  </a:cubicBezTo>
                  <a:lnTo>
                    <a:pt x="263" y="283"/>
                  </a:lnTo>
                  <a:cubicBezTo>
                    <a:pt x="284" y="281"/>
                    <a:pt x="305" y="281"/>
                    <a:pt x="326" y="281"/>
                  </a:cubicBezTo>
                  <a:cubicBezTo>
                    <a:pt x="426" y="281"/>
                    <a:pt x="530" y="298"/>
                    <a:pt x="630" y="298"/>
                  </a:cubicBezTo>
                  <a:cubicBezTo>
                    <a:pt x="763" y="298"/>
                    <a:pt x="889" y="266"/>
                    <a:pt x="989" y="117"/>
                  </a:cubicBezTo>
                  <a:cubicBezTo>
                    <a:pt x="798" y="25"/>
                    <a:pt x="599"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5"/>
            <p:cNvSpPr/>
            <p:nvPr/>
          </p:nvSpPr>
          <p:spPr>
            <a:xfrm>
              <a:off x="5753975" y="3082950"/>
              <a:ext cx="29800" cy="6750"/>
            </a:xfrm>
            <a:custGeom>
              <a:avLst/>
              <a:gdLst/>
              <a:ahLst/>
              <a:cxnLst/>
              <a:rect l="l" t="t" r="r" b="b"/>
              <a:pathLst>
                <a:path w="1192" h="270" extrusionOk="0">
                  <a:moveTo>
                    <a:pt x="739" y="0"/>
                  </a:moveTo>
                  <a:cubicBezTo>
                    <a:pt x="626" y="107"/>
                    <a:pt x="494" y="121"/>
                    <a:pt x="359" y="121"/>
                  </a:cubicBezTo>
                  <a:cubicBezTo>
                    <a:pt x="310" y="121"/>
                    <a:pt x="260" y="119"/>
                    <a:pt x="210" y="119"/>
                  </a:cubicBezTo>
                  <a:cubicBezTo>
                    <a:pt x="138" y="119"/>
                    <a:pt x="68" y="123"/>
                    <a:pt x="1" y="143"/>
                  </a:cubicBezTo>
                  <a:cubicBezTo>
                    <a:pt x="225" y="245"/>
                    <a:pt x="452" y="270"/>
                    <a:pt x="680" y="270"/>
                  </a:cubicBezTo>
                  <a:cubicBezTo>
                    <a:pt x="851" y="270"/>
                    <a:pt x="1022" y="256"/>
                    <a:pt x="1191" y="250"/>
                  </a:cubicBezTo>
                  <a:lnTo>
                    <a:pt x="1191" y="0"/>
                  </a:lnTo>
                  <a:cubicBezTo>
                    <a:pt x="1120" y="6"/>
                    <a:pt x="1046" y="9"/>
                    <a:pt x="970" y="9"/>
                  </a:cubicBezTo>
                  <a:cubicBezTo>
                    <a:pt x="894" y="9"/>
                    <a:pt x="816" y="6"/>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5"/>
            <p:cNvSpPr/>
            <p:nvPr/>
          </p:nvSpPr>
          <p:spPr>
            <a:xfrm>
              <a:off x="5876625" y="3121050"/>
              <a:ext cx="16375" cy="25325"/>
            </a:xfrm>
            <a:custGeom>
              <a:avLst/>
              <a:gdLst/>
              <a:ahLst/>
              <a:cxnLst/>
              <a:rect l="l" t="t" r="r" b="b"/>
              <a:pathLst>
                <a:path w="655" h="1013" extrusionOk="0">
                  <a:moveTo>
                    <a:pt x="72" y="0"/>
                  </a:moveTo>
                  <a:cubicBezTo>
                    <a:pt x="36" y="24"/>
                    <a:pt x="24" y="48"/>
                    <a:pt x="0" y="60"/>
                  </a:cubicBezTo>
                  <a:cubicBezTo>
                    <a:pt x="0" y="346"/>
                    <a:pt x="119" y="620"/>
                    <a:pt x="191" y="882"/>
                  </a:cubicBezTo>
                  <a:cubicBezTo>
                    <a:pt x="250" y="989"/>
                    <a:pt x="333" y="1012"/>
                    <a:pt x="453" y="1012"/>
                  </a:cubicBezTo>
                  <a:cubicBezTo>
                    <a:pt x="560" y="989"/>
                    <a:pt x="631" y="917"/>
                    <a:pt x="655" y="810"/>
                  </a:cubicBezTo>
                  <a:cubicBezTo>
                    <a:pt x="607" y="620"/>
                    <a:pt x="500" y="453"/>
                    <a:pt x="429" y="274"/>
                  </a:cubicBezTo>
                  <a:cubicBezTo>
                    <a:pt x="381" y="179"/>
                    <a:pt x="322" y="108"/>
                    <a:pt x="250" y="48"/>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5"/>
            <p:cNvSpPr/>
            <p:nvPr/>
          </p:nvSpPr>
          <p:spPr>
            <a:xfrm>
              <a:off x="5867675" y="3089075"/>
              <a:ext cx="12525" cy="33475"/>
            </a:xfrm>
            <a:custGeom>
              <a:avLst/>
              <a:gdLst/>
              <a:ahLst/>
              <a:cxnLst/>
              <a:rect l="l" t="t" r="r" b="b"/>
              <a:pathLst>
                <a:path w="501" h="1339" extrusionOk="0">
                  <a:moveTo>
                    <a:pt x="156" y="0"/>
                  </a:moveTo>
                  <a:cubicBezTo>
                    <a:pt x="136" y="0"/>
                    <a:pt x="116" y="5"/>
                    <a:pt x="96" y="17"/>
                  </a:cubicBezTo>
                  <a:cubicBezTo>
                    <a:pt x="96" y="125"/>
                    <a:pt x="84" y="220"/>
                    <a:pt x="84" y="327"/>
                  </a:cubicBezTo>
                  <a:cubicBezTo>
                    <a:pt x="1" y="422"/>
                    <a:pt x="13" y="529"/>
                    <a:pt x="72" y="625"/>
                  </a:cubicBezTo>
                  <a:cubicBezTo>
                    <a:pt x="132" y="863"/>
                    <a:pt x="72" y="1172"/>
                    <a:pt x="358" y="1339"/>
                  </a:cubicBezTo>
                  <a:cubicBezTo>
                    <a:pt x="382" y="1327"/>
                    <a:pt x="394" y="1315"/>
                    <a:pt x="418" y="1303"/>
                  </a:cubicBezTo>
                  <a:cubicBezTo>
                    <a:pt x="453" y="1256"/>
                    <a:pt x="477" y="1196"/>
                    <a:pt x="489" y="1137"/>
                  </a:cubicBezTo>
                  <a:cubicBezTo>
                    <a:pt x="501" y="1041"/>
                    <a:pt x="489" y="958"/>
                    <a:pt x="453" y="863"/>
                  </a:cubicBezTo>
                  <a:cubicBezTo>
                    <a:pt x="418" y="720"/>
                    <a:pt x="382" y="565"/>
                    <a:pt x="382" y="422"/>
                  </a:cubicBezTo>
                  <a:cubicBezTo>
                    <a:pt x="382" y="291"/>
                    <a:pt x="358" y="148"/>
                    <a:pt x="275" y="53"/>
                  </a:cubicBezTo>
                  <a:cubicBezTo>
                    <a:pt x="235" y="21"/>
                    <a:pt x="195"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5"/>
            <p:cNvSpPr/>
            <p:nvPr/>
          </p:nvSpPr>
          <p:spPr>
            <a:xfrm>
              <a:off x="5540275" y="3107850"/>
              <a:ext cx="15500" cy="11150"/>
            </a:xfrm>
            <a:custGeom>
              <a:avLst/>
              <a:gdLst/>
              <a:ahLst/>
              <a:cxnLst/>
              <a:rect l="l" t="t" r="r" b="b"/>
              <a:pathLst>
                <a:path w="620" h="446" extrusionOk="0">
                  <a:moveTo>
                    <a:pt x="230" y="1"/>
                  </a:moveTo>
                  <a:cubicBezTo>
                    <a:pt x="22" y="1"/>
                    <a:pt x="18" y="89"/>
                    <a:pt x="0" y="421"/>
                  </a:cubicBezTo>
                  <a:cubicBezTo>
                    <a:pt x="83" y="445"/>
                    <a:pt x="179" y="445"/>
                    <a:pt x="262" y="445"/>
                  </a:cubicBezTo>
                  <a:cubicBezTo>
                    <a:pt x="322" y="302"/>
                    <a:pt x="619" y="421"/>
                    <a:pt x="548" y="159"/>
                  </a:cubicBezTo>
                  <a:lnTo>
                    <a:pt x="548" y="28"/>
                  </a:lnTo>
                  <a:cubicBezTo>
                    <a:pt x="408" y="13"/>
                    <a:pt x="306"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5"/>
            <p:cNvSpPr/>
            <p:nvPr/>
          </p:nvSpPr>
          <p:spPr>
            <a:xfrm>
              <a:off x="5780175" y="2993775"/>
              <a:ext cx="36925" cy="7175"/>
            </a:xfrm>
            <a:custGeom>
              <a:avLst/>
              <a:gdLst/>
              <a:ahLst/>
              <a:cxnLst/>
              <a:rect l="l" t="t" r="r" b="b"/>
              <a:pathLst>
                <a:path w="1477" h="287" extrusionOk="0">
                  <a:moveTo>
                    <a:pt x="1141" y="0"/>
                  </a:moveTo>
                  <a:cubicBezTo>
                    <a:pt x="1051" y="0"/>
                    <a:pt x="957" y="38"/>
                    <a:pt x="858" y="103"/>
                  </a:cubicBezTo>
                  <a:cubicBezTo>
                    <a:pt x="584" y="103"/>
                    <a:pt x="286" y="127"/>
                    <a:pt x="0" y="138"/>
                  </a:cubicBezTo>
                  <a:cubicBezTo>
                    <a:pt x="223" y="255"/>
                    <a:pt x="450" y="286"/>
                    <a:pt x="680" y="286"/>
                  </a:cubicBezTo>
                  <a:cubicBezTo>
                    <a:pt x="943" y="286"/>
                    <a:pt x="1210" y="246"/>
                    <a:pt x="1477" y="246"/>
                  </a:cubicBezTo>
                  <a:cubicBezTo>
                    <a:pt x="1453" y="198"/>
                    <a:pt x="1429" y="174"/>
                    <a:pt x="1417" y="138"/>
                  </a:cubicBezTo>
                  <a:cubicBezTo>
                    <a:pt x="1326" y="41"/>
                    <a:pt x="1235" y="0"/>
                    <a:pt x="1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35"/>
            <p:cNvSpPr/>
            <p:nvPr/>
          </p:nvSpPr>
          <p:spPr>
            <a:xfrm>
              <a:off x="5657850" y="3146200"/>
              <a:ext cx="20250" cy="6075"/>
            </a:xfrm>
            <a:custGeom>
              <a:avLst/>
              <a:gdLst/>
              <a:ahLst/>
              <a:cxnLst/>
              <a:rect l="l" t="t" r="r" b="b"/>
              <a:pathLst>
                <a:path w="810" h="243" extrusionOk="0">
                  <a:moveTo>
                    <a:pt x="235" y="0"/>
                  </a:moveTo>
                  <a:cubicBezTo>
                    <a:pt x="162" y="0"/>
                    <a:pt x="84" y="12"/>
                    <a:pt x="0" y="42"/>
                  </a:cubicBezTo>
                  <a:cubicBezTo>
                    <a:pt x="179" y="180"/>
                    <a:pt x="335" y="242"/>
                    <a:pt x="485" y="242"/>
                  </a:cubicBezTo>
                  <a:cubicBezTo>
                    <a:pt x="593" y="242"/>
                    <a:pt x="699" y="209"/>
                    <a:pt x="810" y="149"/>
                  </a:cubicBezTo>
                  <a:cubicBezTo>
                    <a:pt x="632" y="105"/>
                    <a:pt x="453" y="0"/>
                    <a:pt x="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35"/>
            <p:cNvSpPr/>
            <p:nvPr/>
          </p:nvSpPr>
          <p:spPr>
            <a:xfrm>
              <a:off x="5604550" y="3136400"/>
              <a:ext cx="19075" cy="9275"/>
            </a:xfrm>
            <a:custGeom>
              <a:avLst/>
              <a:gdLst/>
              <a:ahLst/>
              <a:cxnLst/>
              <a:rect l="l" t="t" r="r" b="b"/>
              <a:pathLst>
                <a:path w="763" h="371" extrusionOk="0">
                  <a:moveTo>
                    <a:pt x="326" y="1"/>
                  </a:moveTo>
                  <a:cubicBezTo>
                    <a:pt x="218" y="1"/>
                    <a:pt x="109" y="9"/>
                    <a:pt x="1" y="41"/>
                  </a:cubicBezTo>
                  <a:lnTo>
                    <a:pt x="1" y="268"/>
                  </a:lnTo>
                  <a:cubicBezTo>
                    <a:pt x="75" y="342"/>
                    <a:pt x="138" y="370"/>
                    <a:pt x="194" y="370"/>
                  </a:cubicBezTo>
                  <a:cubicBezTo>
                    <a:pt x="326" y="370"/>
                    <a:pt x="420" y="215"/>
                    <a:pt x="537" y="148"/>
                  </a:cubicBezTo>
                  <a:cubicBezTo>
                    <a:pt x="573" y="180"/>
                    <a:pt x="608" y="195"/>
                    <a:pt x="641" y="195"/>
                  </a:cubicBezTo>
                  <a:cubicBezTo>
                    <a:pt x="683" y="195"/>
                    <a:pt x="723" y="171"/>
                    <a:pt x="763" y="125"/>
                  </a:cubicBezTo>
                  <a:cubicBezTo>
                    <a:pt x="739" y="77"/>
                    <a:pt x="727" y="41"/>
                    <a:pt x="715" y="6"/>
                  </a:cubicBezTo>
                  <a:cubicBezTo>
                    <a:pt x="686" y="7"/>
                    <a:pt x="657" y="8"/>
                    <a:pt x="628" y="8"/>
                  </a:cubicBezTo>
                  <a:cubicBezTo>
                    <a:pt x="527" y="8"/>
                    <a:pt x="427"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5"/>
            <p:cNvSpPr/>
            <p:nvPr/>
          </p:nvSpPr>
          <p:spPr>
            <a:xfrm>
              <a:off x="5299450" y="3070750"/>
              <a:ext cx="18200" cy="10025"/>
            </a:xfrm>
            <a:custGeom>
              <a:avLst/>
              <a:gdLst/>
              <a:ahLst/>
              <a:cxnLst/>
              <a:rect l="l" t="t" r="r" b="b"/>
              <a:pathLst>
                <a:path w="728" h="401" extrusionOk="0">
                  <a:moveTo>
                    <a:pt x="294" y="0"/>
                  </a:moveTo>
                  <a:cubicBezTo>
                    <a:pt x="152" y="0"/>
                    <a:pt x="38" y="59"/>
                    <a:pt x="1" y="322"/>
                  </a:cubicBezTo>
                  <a:cubicBezTo>
                    <a:pt x="60" y="334"/>
                    <a:pt x="120" y="334"/>
                    <a:pt x="179" y="346"/>
                  </a:cubicBezTo>
                  <a:cubicBezTo>
                    <a:pt x="243" y="375"/>
                    <a:pt x="313" y="401"/>
                    <a:pt x="378" y="401"/>
                  </a:cubicBezTo>
                  <a:cubicBezTo>
                    <a:pt x="447" y="401"/>
                    <a:pt x="512" y="372"/>
                    <a:pt x="560" y="286"/>
                  </a:cubicBezTo>
                  <a:cubicBezTo>
                    <a:pt x="620" y="215"/>
                    <a:pt x="668" y="131"/>
                    <a:pt x="727" y="36"/>
                  </a:cubicBezTo>
                  <a:lnTo>
                    <a:pt x="727" y="36"/>
                  </a:lnTo>
                  <a:cubicBezTo>
                    <a:pt x="708" y="38"/>
                    <a:pt x="688" y="40"/>
                    <a:pt x="667" y="40"/>
                  </a:cubicBezTo>
                  <a:cubicBezTo>
                    <a:pt x="544" y="40"/>
                    <a:pt x="410"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5"/>
            <p:cNvSpPr/>
            <p:nvPr/>
          </p:nvSpPr>
          <p:spPr>
            <a:xfrm>
              <a:off x="5456325" y="3146050"/>
              <a:ext cx="21750" cy="16825"/>
            </a:xfrm>
            <a:custGeom>
              <a:avLst/>
              <a:gdLst/>
              <a:ahLst/>
              <a:cxnLst/>
              <a:rect l="l" t="t" r="r" b="b"/>
              <a:pathLst>
                <a:path w="870" h="673" extrusionOk="0">
                  <a:moveTo>
                    <a:pt x="120" y="1"/>
                  </a:moveTo>
                  <a:cubicBezTo>
                    <a:pt x="84" y="1"/>
                    <a:pt x="36" y="12"/>
                    <a:pt x="0" y="48"/>
                  </a:cubicBezTo>
                  <a:cubicBezTo>
                    <a:pt x="0" y="346"/>
                    <a:pt x="286" y="370"/>
                    <a:pt x="417" y="548"/>
                  </a:cubicBezTo>
                  <a:cubicBezTo>
                    <a:pt x="494" y="617"/>
                    <a:pt x="571" y="673"/>
                    <a:pt x="661" y="673"/>
                  </a:cubicBezTo>
                  <a:cubicBezTo>
                    <a:pt x="696" y="673"/>
                    <a:pt x="734" y="664"/>
                    <a:pt x="774" y="644"/>
                  </a:cubicBezTo>
                  <a:cubicBezTo>
                    <a:pt x="870" y="524"/>
                    <a:pt x="870" y="382"/>
                    <a:pt x="822" y="251"/>
                  </a:cubicBezTo>
                  <a:cubicBezTo>
                    <a:pt x="774" y="155"/>
                    <a:pt x="679" y="120"/>
                    <a:pt x="596" y="60"/>
                  </a:cubicBezTo>
                  <a:cubicBezTo>
                    <a:pt x="465" y="48"/>
                    <a:pt x="322" y="36"/>
                    <a:pt x="179" y="12"/>
                  </a:cubicBezTo>
                  <a:cubicBezTo>
                    <a:pt x="179" y="1"/>
                    <a:pt x="167"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5"/>
            <p:cNvSpPr/>
            <p:nvPr/>
          </p:nvSpPr>
          <p:spPr>
            <a:xfrm>
              <a:off x="5355725" y="3069550"/>
              <a:ext cx="16375" cy="9850"/>
            </a:xfrm>
            <a:custGeom>
              <a:avLst/>
              <a:gdLst/>
              <a:ahLst/>
              <a:cxnLst/>
              <a:rect l="l" t="t" r="r" b="b"/>
              <a:pathLst>
                <a:path w="655" h="394" extrusionOk="0">
                  <a:moveTo>
                    <a:pt x="595" y="1"/>
                  </a:moveTo>
                  <a:cubicBezTo>
                    <a:pt x="477" y="30"/>
                    <a:pt x="375" y="93"/>
                    <a:pt x="269" y="93"/>
                  </a:cubicBezTo>
                  <a:cubicBezTo>
                    <a:pt x="247" y="93"/>
                    <a:pt x="225" y="90"/>
                    <a:pt x="203" y="84"/>
                  </a:cubicBezTo>
                  <a:cubicBezTo>
                    <a:pt x="119" y="132"/>
                    <a:pt x="0" y="179"/>
                    <a:pt x="0" y="298"/>
                  </a:cubicBezTo>
                  <a:cubicBezTo>
                    <a:pt x="0" y="394"/>
                    <a:pt x="119" y="382"/>
                    <a:pt x="191" y="394"/>
                  </a:cubicBezTo>
                  <a:cubicBezTo>
                    <a:pt x="429" y="346"/>
                    <a:pt x="655" y="310"/>
                    <a:pt x="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5"/>
            <p:cNvSpPr/>
            <p:nvPr/>
          </p:nvSpPr>
          <p:spPr>
            <a:xfrm>
              <a:off x="5639975" y="3141000"/>
              <a:ext cx="14325" cy="9900"/>
            </a:xfrm>
            <a:custGeom>
              <a:avLst/>
              <a:gdLst/>
              <a:ahLst/>
              <a:cxnLst/>
              <a:rect l="l" t="t" r="r" b="b"/>
              <a:pathLst>
                <a:path w="573" h="396" extrusionOk="0">
                  <a:moveTo>
                    <a:pt x="13" y="0"/>
                  </a:moveTo>
                  <a:cubicBezTo>
                    <a:pt x="13" y="84"/>
                    <a:pt x="1" y="191"/>
                    <a:pt x="1" y="274"/>
                  </a:cubicBezTo>
                  <a:cubicBezTo>
                    <a:pt x="95" y="359"/>
                    <a:pt x="175" y="396"/>
                    <a:pt x="246" y="396"/>
                  </a:cubicBezTo>
                  <a:cubicBezTo>
                    <a:pt x="374" y="396"/>
                    <a:pt x="473" y="280"/>
                    <a:pt x="572" y="119"/>
                  </a:cubicBezTo>
                  <a:cubicBezTo>
                    <a:pt x="370" y="72"/>
                    <a:pt x="191" y="24"/>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5"/>
            <p:cNvSpPr/>
            <p:nvPr/>
          </p:nvSpPr>
          <p:spPr>
            <a:xfrm>
              <a:off x="6088550" y="3258575"/>
              <a:ext cx="33950" cy="4075"/>
            </a:xfrm>
            <a:custGeom>
              <a:avLst/>
              <a:gdLst/>
              <a:ahLst/>
              <a:cxnLst/>
              <a:rect l="l" t="t" r="r" b="b"/>
              <a:pathLst>
                <a:path w="1358" h="163" extrusionOk="0">
                  <a:moveTo>
                    <a:pt x="0" y="0"/>
                  </a:moveTo>
                  <a:lnTo>
                    <a:pt x="0" y="0"/>
                  </a:lnTo>
                  <a:cubicBezTo>
                    <a:pt x="202" y="129"/>
                    <a:pt x="411" y="163"/>
                    <a:pt x="624" y="163"/>
                  </a:cubicBezTo>
                  <a:cubicBezTo>
                    <a:pt x="865" y="163"/>
                    <a:pt x="1111" y="119"/>
                    <a:pt x="1358" y="119"/>
                  </a:cubicBezTo>
                  <a:cubicBezTo>
                    <a:pt x="905" y="0"/>
                    <a:pt x="453"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5"/>
            <p:cNvSpPr/>
            <p:nvPr/>
          </p:nvSpPr>
          <p:spPr>
            <a:xfrm>
              <a:off x="5891500" y="3171825"/>
              <a:ext cx="29200" cy="4650"/>
            </a:xfrm>
            <a:custGeom>
              <a:avLst/>
              <a:gdLst/>
              <a:ahLst/>
              <a:cxnLst/>
              <a:rect l="l" t="t" r="r" b="b"/>
              <a:pathLst>
                <a:path w="1168" h="186" extrusionOk="0">
                  <a:moveTo>
                    <a:pt x="574" y="1"/>
                  </a:moveTo>
                  <a:cubicBezTo>
                    <a:pt x="381" y="1"/>
                    <a:pt x="186" y="29"/>
                    <a:pt x="0" y="29"/>
                  </a:cubicBezTo>
                  <a:cubicBezTo>
                    <a:pt x="162" y="154"/>
                    <a:pt x="332" y="186"/>
                    <a:pt x="505" y="186"/>
                  </a:cubicBezTo>
                  <a:cubicBezTo>
                    <a:pt x="682" y="186"/>
                    <a:pt x="861" y="153"/>
                    <a:pt x="1035" y="153"/>
                  </a:cubicBezTo>
                  <a:cubicBezTo>
                    <a:pt x="1079" y="153"/>
                    <a:pt x="1124" y="155"/>
                    <a:pt x="1167" y="160"/>
                  </a:cubicBezTo>
                  <a:cubicBezTo>
                    <a:pt x="978" y="32"/>
                    <a:pt x="777" y="1"/>
                    <a:pt x="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5"/>
            <p:cNvSpPr/>
            <p:nvPr/>
          </p:nvSpPr>
          <p:spPr>
            <a:xfrm>
              <a:off x="5776900" y="3201125"/>
              <a:ext cx="25625" cy="6875"/>
            </a:xfrm>
            <a:custGeom>
              <a:avLst/>
              <a:gdLst/>
              <a:ahLst/>
              <a:cxnLst/>
              <a:rect l="l" t="t" r="r" b="b"/>
              <a:pathLst>
                <a:path w="1025" h="275" extrusionOk="0">
                  <a:moveTo>
                    <a:pt x="225" y="1"/>
                  </a:moveTo>
                  <a:cubicBezTo>
                    <a:pt x="151" y="1"/>
                    <a:pt x="76" y="5"/>
                    <a:pt x="1" y="12"/>
                  </a:cubicBezTo>
                  <a:cubicBezTo>
                    <a:pt x="294" y="170"/>
                    <a:pt x="620" y="275"/>
                    <a:pt x="969" y="275"/>
                  </a:cubicBezTo>
                  <a:cubicBezTo>
                    <a:pt x="987" y="275"/>
                    <a:pt x="1006" y="275"/>
                    <a:pt x="1024" y="274"/>
                  </a:cubicBezTo>
                  <a:cubicBezTo>
                    <a:pt x="788" y="66"/>
                    <a:pt x="513"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5"/>
            <p:cNvSpPr/>
            <p:nvPr/>
          </p:nvSpPr>
          <p:spPr>
            <a:xfrm>
              <a:off x="5585800" y="3165700"/>
              <a:ext cx="19375" cy="11325"/>
            </a:xfrm>
            <a:custGeom>
              <a:avLst/>
              <a:gdLst/>
              <a:ahLst/>
              <a:cxnLst/>
              <a:rect l="l" t="t" r="r" b="b"/>
              <a:pathLst>
                <a:path w="775" h="453" extrusionOk="0">
                  <a:moveTo>
                    <a:pt x="167" y="0"/>
                  </a:moveTo>
                  <a:cubicBezTo>
                    <a:pt x="167" y="119"/>
                    <a:pt x="120" y="227"/>
                    <a:pt x="1" y="286"/>
                  </a:cubicBezTo>
                  <a:cubicBezTo>
                    <a:pt x="108" y="417"/>
                    <a:pt x="275" y="405"/>
                    <a:pt x="417" y="453"/>
                  </a:cubicBezTo>
                  <a:lnTo>
                    <a:pt x="465" y="405"/>
                  </a:lnTo>
                  <a:cubicBezTo>
                    <a:pt x="525" y="334"/>
                    <a:pt x="632" y="346"/>
                    <a:pt x="703" y="298"/>
                  </a:cubicBezTo>
                  <a:cubicBezTo>
                    <a:pt x="727" y="286"/>
                    <a:pt x="751" y="262"/>
                    <a:pt x="775" y="239"/>
                  </a:cubicBezTo>
                  <a:cubicBezTo>
                    <a:pt x="620" y="36"/>
                    <a:pt x="358" y="10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35"/>
            <p:cNvSpPr/>
            <p:nvPr/>
          </p:nvSpPr>
          <p:spPr>
            <a:xfrm>
              <a:off x="5731050" y="3154975"/>
              <a:ext cx="10750" cy="8400"/>
            </a:xfrm>
            <a:custGeom>
              <a:avLst/>
              <a:gdLst/>
              <a:ahLst/>
              <a:cxnLst/>
              <a:rect l="l" t="t" r="r" b="b"/>
              <a:pathLst>
                <a:path w="430" h="336" extrusionOk="0">
                  <a:moveTo>
                    <a:pt x="227" y="1"/>
                  </a:moveTo>
                  <a:cubicBezTo>
                    <a:pt x="120" y="1"/>
                    <a:pt x="13" y="1"/>
                    <a:pt x="13" y="132"/>
                  </a:cubicBezTo>
                  <a:cubicBezTo>
                    <a:pt x="1" y="227"/>
                    <a:pt x="72" y="334"/>
                    <a:pt x="168" y="334"/>
                  </a:cubicBezTo>
                  <a:cubicBezTo>
                    <a:pt x="179" y="335"/>
                    <a:pt x="191" y="336"/>
                    <a:pt x="203" y="336"/>
                  </a:cubicBezTo>
                  <a:cubicBezTo>
                    <a:pt x="311" y="336"/>
                    <a:pt x="419" y="286"/>
                    <a:pt x="430" y="167"/>
                  </a:cubicBezTo>
                  <a:cubicBezTo>
                    <a:pt x="430" y="60"/>
                    <a:pt x="311" y="13"/>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35"/>
            <p:cNvSpPr/>
            <p:nvPr/>
          </p:nvSpPr>
          <p:spPr>
            <a:xfrm>
              <a:off x="5595650" y="3113525"/>
              <a:ext cx="11900" cy="6975"/>
            </a:xfrm>
            <a:custGeom>
              <a:avLst/>
              <a:gdLst/>
              <a:ahLst/>
              <a:cxnLst/>
              <a:rect l="l" t="t" r="r" b="b"/>
              <a:pathLst>
                <a:path w="476" h="279" extrusionOk="0">
                  <a:moveTo>
                    <a:pt x="225" y="0"/>
                  </a:moveTo>
                  <a:cubicBezTo>
                    <a:pt x="130" y="0"/>
                    <a:pt x="53" y="50"/>
                    <a:pt x="12" y="159"/>
                  </a:cubicBezTo>
                  <a:cubicBezTo>
                    <a:pt x="0" y="214"/>
                    <a:pt x="71" y="279"/>
                    <a:pt x="129" y="279"/>
                  </a:cubicBezTo>
                  <a:cubicBezTo>
                    <a:pt x="133" y="279"/>
                    <a:pt x="138" y="279"/>
                    <a:pt x="142" y="278"/>
                  </a:cubicBezTo>
                  <a:cubicBezTo>
                    <a:pt x="165" y="270"/>
                    <a:pt x="188" y="268"/>
                    <a:pt x="212" y="268"/>
                  </a:cubicBezTo>
                  <a:cubicBezTo>
                    <a:pt x="249" y="268"/>
                    <a:pt x="287" y="273"/>
                    <a:pt x="323" y="273"/>
                  </a:cubicBezTo>
                  <a:cubicBezTo>
                    <a:pt x="375" y="273"/>
                    <a:pt x="425" y="262"/>
                    <a:pt x="464" y="206"/>
                  </a:cubicBezTo>
                  <a:cubicBezTo>
                    <a:pt x="476" y="111"/>
                    <a:pt x="416" y="51"/>
                    <a:pt x="357" y="28"/>
                  </a:cubicBezTo>
                  <a:cubicBezTo>
                    <a:pt x="310" y="10"/>
                    <a:pt x="266" y="0"/>
                    <a:pt x="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5"/>
            <p:cNvSpPr/>
            <p:nvPr/>
          </p:nvSpPr>
          <p:spPr>
            <a:xfrm>
              <a:off x="5392925" y="3086675"/>
              <a:ext cx="14025" cy="7600"/>
            </a:xfrm>
            <a:custGeom>
              <a:avLst/>
              <a:gdLst/>
              <a:ahLst/>
              <a:cxnLst/>
              <a:rect l="l" t="t" r="r" b="b"/>
              <a:pathLst>
                <a:path w="561" h="304" extrusionOk="0">
                  <a:moveTo>
                    <a:pt x="208" y="1"/>
                  </a:moveTo>
                  <a:cubicBezTo>
                    <a:pt x="127" y="1"/>
                    <a:pt x="56" y="54"/>
                    <a:pt x="0" y="149"/>
                  </a:cubicBezTo>
                  <a:cubicBezTo>
                    <a:pt x="96" y="304"/>
                    <a:pt x="274" y="256"/>
                    <a:pt x="429" y="280"/>
                  </a:cubicBezTo>
                  <a:cubicBezTo>
                    <a:pt x="560" y="149"/>
                    <a:pt x="441" y="66"/>
                    <a:pt x="334" y="42"/>
                  </a:cubicBezTo>
                  <a:cubicBezTo>
                    <a:pt x="290" y="14"/>
                    <a:pt x="248"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5"/>
            <p:cNvSpPr/>
            <p:nvPr/>
          </p:nvSpPr>
          <p:spPr>
            <a:xfrm>
              <a:off x="5535200" y="3160625"/>
              <a:ext cx="15500" cy="9825"/>
            </a:xfrm>
            <a:custGeom>
              <a:avLst/>
              <a:gdLst/>
              <a:ahLst/>
              <a:cxnLst/>
              <a:rect l="l" t="t" r="r" b="b"/>
              <a:pathLst>
                <a:path w="620" h="393" extrusionOk="0">
                  <a:moveTo>
                    <a:pt x="346" y="1"/>
                  </a:moveTo>
                  <a:cubicBezTo>
                    <a:pt x="215" y="25"/>
                    <a:pt x="84" y="72"/>
                    <a:pt x="36" y="227"/>
                  </a:cubicBezTo>
                  <a:cubicBezTo>
                    <a:pt x="1" y="275"/>
                    <a:pt x="24" y="322"/>
                    <a:pt x="84" y="370"/>
                  </a:cubicBezTo>
                  <a:cubicBezTo>
                    <a:pt x="117" y="384"/>
                    <a:pt x="148" y="393"/>
                    <a:pt x="179" y="393"/>
                  </a:cubicBezTo>
                  <a:cubicBezTo>
                    <a:pt x="226" y="393"/>
                    <a:pt x="272" y="373"/>
                    <a:pt x="322" y="322"/>
                  </a:cubicBezTo>
                  <a:cubicBezTo>
                    <a:pt x="382" y="322"/>
                    <a:pt x="417" y="311"/>
                    <a:pt x="477" y="311"/>
                  </a:cubicBezTo>
                  <a:cubicBezTo>
                    <a:pt x="513" y="263"/>
                    <a:pt x="560" y="239"/>
                    <a:pt x="596" y="191"/>
                  </a:cubicBezTo>
                  <a:cubicBezTo>
                    <a:pt x="620" y="132"/>
                    <a:pt x="620" y="84"/>
                    <a:pt x="620" y="25"/>
                  </a:cubicBezTo>
                  <a:cubicBezTo>
                    <a:pt x="525" y="25"/>
                    <a:pt x="441" y="13"/>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5"/>
            <p:cNvSpPr/>
            <p:nvPr/>
          </p:nvSpPr>
          <p:spPr>
            <a:xfrm>
              <a:off x="5481625" y="3150225"/>
              <a:ext cx="22350" cy="6625"/>
            </a:xfrm>
            <a:custGeom>
              <a:avLst/>
              <a:gdLst/>
              <a:ahLst/>
              <a:cxnLst/>
              <a:rect l="l" t="t" r="r" b="b"/>
              <a:pathLst>
                <a:path w="894" h="265" extrusionOk="0">
                  <a:moveTo>
                    <a:pt x="48" y="0"/>
                  </a:moveTo>
                  <a:cubicBezTo>
                    <a:pt x="36" y="48"/>
                    <a:pt x="24" y="72"/>
                    <a:pt x="1" y="107"/>
                  </a:cubicBezTo>
                  <a:cubicBezTo>
                    <a:pt x="66" y="218"/>
                    <a:pt x="145" y="265"/>
                    <a:pt x="233" y="265"/>
                  </a:cubicBezTo>
                  <a:cubicBezTo>
                    <a:pt x="306" y="265"/>
                    <a:pt x="384" y="233"/>
                    <a:pt x="465" y="179"/>
                  </a:cubicBezTo>
                  <a:cubicBezTo>
                    <a:pt x="620" y="179"/>
                    <a:pt x="751" y="167"/>
                    <a:pt x="893" y="167"/>
                  </a:cubicBezTo>
                  <a:cubicBezTo>
                    <a:pt x="774" y="36"/>
                    <a:pt x="635" y="12"/>
                    <a:pt x="489" y="12"/>
                  </a:cubicBezTo>
                  <a:cubicBezTo>
                    <a:pt x="405" y="12"/>
                    <a:pt x="320" y="20"/>
                    <a:pt x="236" y="20"/>
                  </a:cubicBezTo>
                  <a:cubicBezTo>
                    <a:pt x="172" y="20"/>
                    <a:pt x="109" y="16"/>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5"/>
            <p:cNvSpPr/>
            <p:nvPr/>
          </p:nvSpPr>
          <p:spPr>
            <a:xfrm>
              <a:off x="5433700" y="3018050"/>
              <a:ext cx="11925" cy="7300"/>
            </a:xfrm>
            <a:custGeom>
              <a:avLst/>
              <a:gdLst/>
              <a:ahLst/>
              <a:cxnLst/>
              <a:rect l="l" t="t" r="r" b="b"/>
              <a:pathLst>
                <a:path w="477" h="292" extrusionOk="0">
                  <a:moveTo>
                    <a:pt x="72" y="1"/>
                  </a:moveTo>
                  <a:cubicBezTo>
                    <a:pt x="1" y="96"/>
                    <a:pt x="1" y="191"/>
                    <a:pt x="60" y="287"/>
                  </a:cubicBezTo>
                  <a:cubicBezTo>
                    <a:pt x="108" y="287"/>
                    <a:pt x="161" y="292"/>
                    <a:pt x="208" y="292"/>
                  </a:cubicBezTo>
                  <a:cubicBezTo>
                    <a:pt x="232" y="292"/>
                    <a:pt x="255" y="291"/>
                    <a:pt x="274" y="287"/>
                  </a:cubicBezTo>
                  <a:cubicBezTo>
                    <a:pt x="334" y="275"/>
                    <a:pt x="417" y="239"/>
                    <a:pt x="429" y="191"/>
                  </a:cubicBezTo>
                  <a:cubicBezTo>
                    <a:pt x="477" y="72"/>
                    <a:pt x="370" y="37"/>
                    <a:pt x="286" y="13"/>
                  </a:cubicBezTo>
                  <a:cubicBezTo>
                    <a:pt x="215" y="1"/>
                    <a:pt x="15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5"/>
            <p:cNvSpPr/>
            <p:nvPr/>
          </p:nvSpPr>
          <p:spPr>
            <a:xfrm>
              <a:off x="5424775" y="3018050"/>
              <a:ext cx="10750" cy="7175"/>
            </a:xfrm>
            <a:custGeom>
              <a:avLst/>
              <a:gdLst/>
              <a:ahLst/>
              <a:cxnLst/>
              <a:rect l="l" t="t" r="r" b="b"/>
              <a:pathLst>
                <a:path w="430" h="287" extrusionOk="0">
                  <a:moveTo>
                    <a:pt x="0" y="1"/>
                  </a:moveTo>
                  <a:lnTo>
                    <a:pt x="0" y="275"/>
                  </a:lnTo>
                  <a:cubicBezTo>
                    <a:pt x="131" y="287"/>
                    <a:pt x="286" y="287"/>
                    <a:pt x="417" y="287"/>
                  </a:cubicBezTo>
                  <a:cubicBezTo>
                    <a:pt x="429" y="180"/>
                    <a:pt x="429" y="96"/>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5"/>
            <p:cNvSpPr/>
            <p:nvPr/>
          </p:nvSpPr>
          <p:spPr>
            <a:xfrm>
              <a:off x="5868275" y="3168675"/>
              <a:ext cx="20275" cy="5400"/>
            </a:xfrm>
            <a:custGeom>
              <a:avLst/>
              <a:gdLst/>
              <a:ahLst/>
              <a:cxnLst/>
              <a:rect l="l" t="t" r="r" b="b"/>
              <a:pathLst>
                <a:path w="811" h="216" extrusionOk="0">
                  <a:moveTo>
                    <a:pt x="169" y="0"/>
                  </a:moveTo>
                  <a:cubicBezTo>
                    <a:pt x="136" y="0"/>
                    <a:pt x="104" y="0"/>
                    <a:pt x="72" y="0"/>
                  </a:cubicBezTo>
                  <a:cubicBezTo>
                    <a:pt x="1" y="48"/>
                    <a:pt x="1" y="96"/>
                    <a:pt x="60" y="143"/>
                  </a:cubicBezTo>
                  <a:lnTo>
                    <a:pt x="72" y="155"/>
                  </a:lnTo>
                  <a:cubicBezTo>
                    <a:pt x="97" y="150"/>
                    <a:pt x="122" y="148"/>
                    <a:pt x="148" y="148"/>
                  </a:cubicBezTo>
                  <a:cubicBezTo>
                    <a:pt x="291" y="148"/>
                    <a:pt x="441" y="216"/>
                    <a:pt x="587" y="216"/>
                  </a:cubicBezTo>
                  <a:cubicBezTo>
                    <a:pt x="663" y="216"/>
                    <a:pt x="738" y="198"/>
                    <a:pt x="810" y="143"/>
                  </a:cubicBezTo>
                  <a:cubicBezTo>
                    <a:pt x="604" y="9"/>
                    <a:pt x="380"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5"/>
            <p:cNvSpPr/>
            <p:nvPr/>
          </p:nvSpPr>
          <p:spPr>
            <a:xfrm>
              <a:off x="5757550" y="2992875"/>
              <a:ext cx="22950" cy="3175"/>
            </a:xfrm>
            <a:custGeom>
              <a:avLst/>
              <a:gdLst/>
              <a:ahLst/>
              <a:cxnLst/>
              <a:rect l="l" t="t" r="r" b="b"/>
              <a:pathLst>
                <a:path w="918" h="127" extrusionOk="0">
                  <a:moveTo>
                    <a:pt x="514" y="1"/>
                  </a:moveTo>
                  <a:cubicBezTo>
                    <a:pt x="358" y="1"/>
                    <a:pt x="200" y="32"/>
                    <a:pt x="42" y="32"/>
                  </a:cubicBezTo>
                  <a:cubicBezTo>
                    <a:pt x="28" y="32"/>
                    <a:pt x="15" y="32"/>
                    <a:pt x="1" y="32"/>
                  </a:cubicBezTo>
                  <a:lnTo>
                    <a:pt x="1" y="32"/>
                  </a:lnTo>
                  <a:cubicBezTo>
                    <a:pt x="138" y="109"/>
                    <a:pt x="289" y="127"/>
                    <a:pt x="446" y="127"/>
                  </a:cubicBezTo>
                  <a:cubicBezTo>
                    <a:pt x="580" y="127"/>
                    <a:pt x="717" y="114"/>
                    <a:pt x="851" y="114"/>
                  </a:cubicBezTo>
                  <a:cubicBezTo>
                    <a:pt x="873" y="114"/>
                    <a:pt x="895" y="114"/>
                    <a:pt x="917" y="115"/>
                  </a:cubicBezTo>
                  <a:cubicBezTo>
                    <a:pt x="785" y="25"/>
                    <a:pt x="650" y="1"/>
                    <a:pt x="5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5"/>
            <p:cNvSpPr/>
            <p:nvPr/>
          </p:nvSpPr>
          <p:spPr>
            <a:xfrm>
              <a:off x="6192125" y="3204625"/>
              <a:ext cx="11350" cy="7100"/>
            </a:xfrm>
            <a:custGeom>
              <a:avLst/>
              <a:gdLst/>
              <a:ahLst/>
              <a:cxnLst/>
              <a:rect l="l" t="t" r="r" b="b"/>
              <a:pathLst>
                <a:path w="454" h="284" extrusionOk="0">
                  <a:moveTo>
                    <a:pt x="111" y="0"/>
                  </a:moveTo>
                  <a:cubicBezTo>
                    <a:pt x="48" y="0"/>
                    <a:pt x="1" y="21"/>
                    <a:pt x="1" y="122"/>
                  </a:cubicBezTo>
                  <a:cubicBezTo>
                    <a:pt x="1" y="238"/>
                    <a:pt x="95" y="284"/>
                    <a:pt x="195" y="284"/>
                  </a:cubicBezTo>
                  <a:cubicBezTo>
                    <a:pt x="218" y="284"/>
                    <a:pt x="241" y="281"/>
                    <a:pt x="263" y="277"/>
                  </a:cubicBezTo>
                  <a:cubicBezTo>
                    <a:pt x="453" y="229"/>
                    <a:pt x="322" y="110"/>
                    <a:pt x="310" y="3"/>
                  </a:cubicBezTo>
                  <a:lnTo>
                    <a:pt x="310" y="3"/>
                  </a:lnTo>
                  <a:cubicBezTo>
                    <a:pt x="292" y="8"/>
                    <a:pt x="273" y="10"/>
                    <a:pt x="253" y="10"/>
                  </a:cubicBezTo>
                  <a:cubicBezTo>
                    <a:pt x="206" y="10"/>
                    <a:pt x="155"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35"/>
            <p:cNvSpPr/>
            <p:nvPr/>
          </p:nvSpPr>
          <p:spPr>
            <a:xfrm>
              <a:off x="5848350" y="3169275"/>
              <a:ext cx="21450" cy="3825"/>
            </a:xfrm>
            <a:custGeom>
              <a:avLst/>
              <a:gdLst/>
              <a:ahLst/>
              <a:cxnLst/>
              <a:rect l="l" t="t" r="r" b="b"/>
              <a:pathLst>
                <a:path w="858" h="153" extrusionOk="0">
                  <a:moveTo>
                    <a:pt x="857" y="0"/>
                  </a:moveTo>
                  <a:cubicBezTo>
                    <a:pt x="572" y="0"/>
                    <a:pt x="274" y="0"/>
                    <a:pt x="0" y="12"/>
                  </a:cubicBezTo>
                  <a:cubicBezTo>
                    <a:pt x="125" y="125"/>
                    <a:pt x="265" y="152"/>
                    <a:pt x="409" y="152"/>
                  </a:cubicBezTo>
                  <a:cubicBezTo>
                    <a:pt x="539" y="152"/>
                    <a:pt x="673" y="130"/>
                    <a:pt x="802" y="130"/>
                  </a:cubicBezTo>
                  <a:cubicBezTo>
                    <a:pt x="817" y="130"/>
                    <a:pt x="831" y="131"/>
                    <a:pt x="845" y="131"/>
                  </a:cubicBezTo>
                  <a:cubicBezTo>
                    <a:pt x="857" y="84"/>
                    <a:pt x="857" y="36"/>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35"/>
            <p:cNvSpPr/>
            <p:nvPr/>
          </p:nvSpPr>
          <p:spPr>
            <a:xfrm>
              <a:off x="6052825" y="3255000"/>
              <a:ext cx="22050" cy="3900"/>
            </a:xfrm>
            <a:custGeom>
              <a:avLst/>
              <a:gdLst/>
              <a:ahLst/>
              <a:cxnLst/>
              <a:rect l="l" t="t" r="r" b="b"/>
              <a:pathLst>
                <a:path w="882" h="156" extrusionOk="0">
                  <a:moveTo>
                    <a:pt x="1" y="0"/>
                  </a:moveTo>
                  <a:lnTo>
                    <a:pt x="155" y="155"/>
                  </a:lnTo>
                  <a:cubicBezTo>
                    <a:pt x="394" y="143"/>
                    <a:pt x="644" y="143"/>
                    <a:pt x="882" y="119"/>
                  </a:cubicBezTo>
                  <a:cubicBezTo>
                    <a:pt x="755" y="26"/>
                    <a:pt x="620" y="6"/>
                    <a:pt x="483" y="6"/>
                  </a:cubicBezTo>
                  <a:cubicBezTo>
                    <a:pt x="384" y="6"/>
                    <a:pt x="283" y="16"/>
                    <a:pt x="183" y="16"/>
                  </a:cubicBezTo>
                  <a:cubicBezTo>
                    <a:pt x="122" y="16"/>
                    <a:pt x="61"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5"/>
            <p:cNvSpPr/>
            <p:nvPr/>
          </p:nvSpPr>
          <p:spPr>
            <a:xfrm>
              <a:off x="6235875" y="3272550"/>
              <a:ext cx="22350" cy="4100"/>
            </a:xfrm>
            <a:custGeom>
              <a:avLst/>
              <a:gdLst/>
              <a:ahLst/>
              <a:cxnLst/>
              <a:rect l="l" t="t" r="r" b="b"/>
              <a:pathLst>
                <a:path w="894" h="164" extrusionOk="0">
                  <a:moveTo>
                    <a:pt x="378" y="0"/>
                  </a:moveTo>
                  <a:cubicBezTo>
                    <a:pt x="252" y="0"/>
                    <a:pt x="125" y="15"/>
                    <a:pt x="1" y="25"/>
                  </a:cubicBezTo>
                  <a:cubicBezTo>
                    <a:pt x="134" y="135"/>
                    <a:pt x="279" y="163"/>
                    <a:pt x="427" y="163"/>
                  </a:cubicBezTo>
                  <a:cubicBezTo>
                    <a:pt x="582" y="163"/>
                    <a:pt x="741" y="132"/>
                    <a:pt x="894" y="132"/>
                  </a:cubicBezTo>
                  <a:cubicBezTo>
                    <a:pt x="728" y="28"/>
                    <a:pt x="553"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5"/>
            <p:cNvSpPr/>
            <p:nvPr/>
          </p:nvSpPr>
          <p:spPr>
            <a:xfrm>
              <a:off x="5431625" y="3144275"/>
              <a:ext cx="12825" cy="10725"/>
            </a:xfrm>
            <a:custGeom>
              <a:avLst/>
              <a:gdLst/>
              <a:ahLst/>
              <a:cxnLst/>
              <a:rect l="l" t="t" r="r" b="b"/>
              <a:pathLst>
                <a:path w="513" h="429" extrusionOk="0">
                  <a:moveTo>
                    <a:pt x="298" y="0"/>
                  </a:moveTo>
                  <a:cubicBezTo>
                    <a:pt x="203" y="0"/>
                    <a:pt x="96" y="12"/>
                    <a:pt x="0" y="12"/>
                  </a:cubicBezTo>
                  <a:cubicBezTo>
                    <a:pt x="96" y="131"/>
                    <a:pt x="191" y="262"/>
                    <a:pt x="298" y="405"/>
                  </a:cubicBezTo>
                  <a:lnTo>
                    <a:pt x="357" y="429"/>
                  </a:lnTo>
                  <a:cubicBezTo>
                    <a:pt x="369" y="429"/>
                    <a:pt x="393" y="417"/>
                    <a:pt x="429" y="417"/>
                  </a:cubicBezTo>
                  <a:cubicBezTo>
                    <a:pt x="500" y="369"/>
                    <a:pt x="512" y="298"/>
                    <a:pt x="512" y="203"/>
                  </a:cubicBezTo>
                  <a:cubicBezTo>
                    <a:pt x="500" y="143"/>
                    <a:pt x="477" y="107"/>
                    <a:pt x="429" y="72"/>
                  </a:cubicBezTo>
                  <a:cubicBezTo>
                    <a:pt x="381" y="60"/>
                    <a:pt x="334" y="2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5"/>
            <p:cNvSpPr/>
            <p:nvPr/>
          </p:nvSpPr>
          <p:spPr>
            <a:xfrm>
              <a:off x="5311075" y="3040075"/>
              <a:ext cx="10725" cy="7100"/>
            </a:xfrm>
            <a:custGeom>
              <a:avLst/>
              <a:gdLst/>
              <a:ahLst/>
              <a:cxnLst/>
              <a:rect l="l" t="t" r="r" b="b"/>
              <a:pathLst>
                <a:path w="429" h="284" extrusionOk="0">
                  <a:moveTo>
                    <a:pt x="262" y="1"/>
                  </a:moveTo>
                  <a:cubicBezTo>
                    <a:pt x="203" y="1"/>
                    <a:pt x="155" y="13"/>
                    <a:pt x="119" y="13"/>
                  </a:cubicBezTo>
                  <a:cubicBezTo>
                    <a:pt x="84" y="120"/>
                    <a:pt x="0" y="239"/>
                    <a:pt x="191" y="263"/>
                  </a:cubicBezTo>
                  <a:cubicBezTo>
                    <a:pt x="226" y="273"/>
                    <a:pt x="273" y="283"/>
                    <a:pt x="315" y="283"/>
                  </a:cubicBezTo>
                  <a:cubicBezTo>
                    <a:pt x="372" y="283"/>
                    <a:pt x="422" y="265"/>
                    <a:pt x="429" y="203"/>
                  </a:cubicBezTo>
                  <a:cubicBezTo>
                    <a:pt x="429" y="144"/>
                    <a:pt x="322" y="72"/>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5"/>
            <p:cNvSpPr/>
            <p:nvPr/>
          </p:nvSpPr>
          <p:spPr>
            <a:xfrm>
              <a:off x="6171300" y="3243375"/>
              <a:ext cx="10425" cy="7500"/>
            </a:xfrm>
            <a:custGeom>
              <a:avLst/>
              <a:gdLst/>
              <a:ahLst/>
              <a:cxnLst/>
              <a:rect l="l" t="t" r="r" b="b"/>
              <a:pathLst>
                <a:path w="417" h="300" extrusionOk="0">
                  <a:moveTo>
                    <a:pt x="310" y="1"/>
                  </a:moveTo>
                  <a:cubicBezTo>
                    <a:pt x="203" y="60"/>
                    <a:pt x="96" y="108"/>
                    <a:pt x="0" y="168"/>
                  </a:cubicBezTo>
                  <a:lnTo>
                    <a:pt x="0" y="263"/>
                  </a:lnTo>
                  <a:cubicBezTo>
                    <a:pt x="70" y="283"/>
                    <a:pt x="138" y="300"/>
                    <a:pt x="198" y="300"/>
                  </a:cubicBezTo>
                  <a:cubicBezTo>
                    <a:pt x="314" y="300"/>
                    <a:pt x="401" y="240"/>
                    <a:pt x="417" y="37"/>
                  </a:cubicBezTo>
                  <a:cubicBezTo>
                    <a:pt x="381" y="13"/>
                    <a:pt x="334" y="13"/>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5"/>
            <p:cNvSpPr/>
            <p:nvPr/>
          </p:nvSpPr>
          <p:spPr>
            <a:xfrm>
              <a:off x="5442025" y="3143675"/>
              <a:ext cx="18800" cy="6775"/>
            </a:xfrm>
            <a:custGeom>
              <a:avLst/>
              <a:gdLst/>
              <a:ahLst/>
              <a:cxnLst/>
              <a:rect l="l" t="t" r="r" b="b"/>
              <a:pathLst>
                <a:path w="752" h="271" extrusionOk="0">
                  <a:moveTo>
                    <a:pt x="423" y="0"/>
                  </a:moveTo>
                  <a:cubicBezTo>
                    <a:pt x="293" y="0"/>
                    <a:pt x="157" y="30"/>
                    <a:pt x="25" y="36"/>
                  </a:cubicBezTo>
                  <a:lnTo>
                    <a:pt x="1" y="96"/>
                  </a:lnTo>
                  <a:lnTo>
                    <a:pt x="37" y="143"/>
                  </a:lnTo>
                  <a:lnTo>
                    <a:pt x="37" y="167"/>
                  </a:lnTo>
                  <a:cubicBezTo>
                    <a:pt x="132" y="230"/>
                    <a:pt x="227" y="270"/>
                    <a:pt x="322" y="270"/>
                  </a:cubicBezTo>
                  <a:cubicBezTo>
                    <a:pt x="405" y="270"/>
                    <a:pt x="489" y="239"/>
                    <a:pt x="572" y="167"/>
                  </a:cubicBezTo>
                  <a:cubicBezTo>
                    <a:pt x="632" y="155"/>
                    <a:pt x="692" y="131"/>
                    <a:pt x="751" y="107"/>
                  </a:cubicBezTo>
                  <a:cubicBezTo>
                    <a:pt x="650" y="23"/>
                    <a:pt x="539" y="0"/>
                    <a:pt x="4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5"/>
            <p:cNvSpPr/>
            <p:nvPr/>
          </p:nvSpPr>
          <p:spPr>
            <a:xfrm>
              <a:off x="5385475" y="3041675"/>
              <a:ext cx="14325" cy="5500"/>
            </a:xfrm>
            <a:custGeom>
              <a:avLst/>
              <a:gdLst/>
              <a:ahLst/>
              <a:cxnLst/>
              <a:rect l="l" t="t" r="r" b="b"/>
              <a:pathLst>
                <a:path w="573" h="220" extrusionOk="0">
                  <a:moveTo>
                    <a:pt x="314" y="0"/>
                  </a:moveTo>
                  <a:cubicBezTo>
                    <a:pt x="210" y="0"/>
                    <a:pt x="105" y="29"/>
                    <a:pt x="1" y="68"/>
                  </a:cubicBezTo>
                  <a:cubicBezTo>
                    <a:pt x="96" y="169"/>
                    <a:pt x="191" y="220"/>
                    <a:pt x="287" y="220"/>
                  </a:cubicBezTo>
                  <a:cubicBezTo>
                    <a:pt x="382" y="220"/>
                    <a:pt x="477" y="169"/>
                    <a:pt x="572" y="68"/>
                  </a:cubicBezTo>
                  <a:cubicBezTo>
                    <a:pt x="486" y="20"/>
                    <a:pt x="400" y="0"/>
                    <a:pt x="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5"/>
            <p:cNvSpPr/>
            <p:nvPr/>
          </p:nvSpPr>
          <p:spPr>
            <a:xfrm>
              <a:off x="5546800" y="3111525"/>
              <a:ext cx="14325" cy="7175"/>
            </a:xfrm>
            <a:custGeom>
              <a:avLst/>
              <a:gdLst/>
              <a:ahLst/>
              <a:cxnLst/>
              <a:rect l="l" t="t" r="r" b="b"/>
              <a:pathLst>
                <a:path w="573" h="287" extrusionOk="0">
                  <a:moveTo>
                    <a:pt x="287" y="0"/>
                  </a:moveTo>
                  <a:cubicBezTo>
                    <a:pt x="191" y="108"/>
                    <a:pt x="96" y="191"/>
                    <a:pt x="1" y="286"/>
                  </a:cubicBezTo>
                  <a:lnTo>
                    <a:pt x="572" y="286"/>
                  </a:lnTo>
                  <a:cubicBezTo>
                    <a:pt x="489" y="167"/>
                    <a:pt x="430" y="48"/>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5"/>
            <p:cNvSpPr/>
            <p:nvPr/>
          </p:nvSpPr>
          <p:spPr>
            <a:xfrm>
              <a:off x="5873650" y="3143075"/>
              <a:ext cx="15500" cy="7525"/>
            </a:xfrm>
            <a:custGeom>
              <a:avLst/>
              <a:gdLst/>
              <a:ahLst/>
              <a:cxnLst/>
              <a:rect l="l" t="t" r="r" b="b"/>
              <a:pathLst>
                <a:path w="620" h="301" extrusionOk="0">
                  <a:moveTo>
                    <a:pt x="310" y="1"/>
                  </a:moveTo>
                  <a:cubicBezTo>
                    <a:pt x="250" y="155"/>
                    <a:pt x="119" y="155"/>
                    <a:pt x="0" y="167"/>
                  </a:cubicBezTo>
                  <a:cubicBezTo>
                    <a:pt x="80" y="276"/>
                    <a:pt x="178" y="301"/>
                    <a:pt x="280" y="301"/>
                  </a:cubicBezTo>
                  <a:cubicBezTo>
                    <a:pt x="345" y="301"/>
                    <a:pt x="411" y="291"/>
                    <a:pt x="476" y="286"/>
                  </a:cubicBezTo>
                  <a:cubicBezTo>
                    <a:pt x="548" y="227"/>
                    <a:pt x="619" y="155"/>
                    <a:pt x="595" y="48"/>
                  </a:cubicBezTo>
                  <a:cubicBezTo>
                    <a:pt x="500" y="36"/>
                    <a:pt x="393" y="12"/>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5"/>
            <p:cNvSpPr/>
            <p:nvPr/>
          </p:nvSpPr>
          <p:spPr>
            <a:xfrm>
              <a:off x="5714700" y="2989475"/>
              <a:ext cx="19075" cy="3275"/>
            </a:xfrm>
            <a:custGeom>
              <a:avLst/>
              <a:gdLst/>
              <a:ahLst/>
              <a:cxnLst/>
              <a:rect l="l" t="t" r="r" b="b"/>
              <a:pathLst>
                <a:path w="763" h="131" extrusionOk="0">
                  <a:moveTo>
                    <a:pt x="762" y="1"/>
                  </a:moveTo>
                  <a:cubicBezTo>
                    <a:pt x="500" y="13"/>
                    <a:pt x="250" y="13"/>
                    <a:pt x="0" y="13"/>
                  </a:cubicBezTo>
                  <a:cubicBezTo>
                    <a:pt x="139" y="110"/>
                    <a:pt x="286" y="130"/>
                    <a:pt x="436" y="130"/>
                  </a:cubicBezTo>
                  <a:cubicBezTo>
                    <a:pt x="544" y="130"/>
                    <a:pt x="653" y="120"/>
                    <a:pt x="762" y="120"/>
                  </a:cubicBezTo>
                  <a:lnTo>
                    <a:pt x="7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5"/>
            <p:cNvSpPr/>
            <p:nvPr/>
          </p:nvSpPr>
          <p:spPr>
            <a:xfrm>
              <a:off x="5876025" y="3154300"/>
              <a:ext cx="18775" cy="3775"/>
            </a:xfrm>
            <a:custGeom>
              <a:avLst/>
              <a:gdLst/>
              <a:ahLst/>
              <a:cxnLst/>
              <a:rect l="l" t="t" r="r" b="b"/>
              <a:pathLst>
                <a:path w="751" h="151" extrusionOk="0">
                  <a:moveTo>
                    <a:pt x="389" y="1"/>
                  </a:moveTo>
                  <a:cubicBezTo>
                    <a:pt x="262" y="1"/>
                    <a:pt x="131" y="28"/>
                    <a:pt x="0" y="28"/>
                  </a:cubicBezTo>
                  <a:cubicBezTo>
                    <a:pt x="135" y="127"/>
                    <a:pt x="287" y="150"/>
                    <a:pt x="441" y="150"/>
                  </a:cubicBezTo>
                  <a:cubicBezTo>
                    <a:pt x="545" y="150"/>
                    <a:pt x="649" y="140"/>
                    <a:pt x="750" y="135"/>
                  </a:cubicBezTo>
                  <a:cubicBezTo>
                    <a:pt x="637" y="28"/>
                    <a:pt x="515" y="1"/>
                    <a:pt x="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5"/>
            <p:cNvSpPr/>
            <p:nvPr/>
          </p:nvSpPr>
          <p:spPr>
            <a:xfrm>
              <a:off x="6034975" y="3251425"/>
              <a:ext cx="15200" cy="3650"/>
            </a:xfrm>
            <a:custGeom>
              <a:avLst/>
              <a:gdLst/>
              <a:ahLst/>
              <a:cxnLst/>
              <a:rect l="l" t="t" r="r" b="b"/>
              <a:pathLst>
                <a:path w="608" h="146" extrusionOk="0">
                  <a:moveTo>
                    <a:pt x="417" y="0"/>
                  </a:moveTo>
                  <a:cubicBezTo>
                    <a:pt x="286" y="12"/>
                    <a:pt x="131" y="12"/>
                    <a:pt x="0" y="24"/>
                  </a:cubicBezTo>
                  <a:cubicBezTo>
                    <a:pt x="99" y="123"/>
                    <a:pt x="213" y="145"/>
                    <a:pt x="330" y="145"/>
                  </a:cubicBezTo>
                  <a:cubicBezTo>
                    <a:pt x="423" y="145"/>
                    <a:pt x="517" y="131"/>
                    <a:pt x="607" y="131"/>
                  </a:cubicBezTo>
                  <a:cubicBezTo>
                    <a:pt x="548" y="84"/>
                    <a:pt x="488" y="48"/>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5"/>
            <p:cNvSpPr/>
            <p:nvPr/>
          </p:nvSpPr>
          <p:spPr>
            <a:xfrm>
              <a:off x="5374175" y="3021475"/>
              <a:ext cx="15200" cy="3725"/>
            </a:xfrm>
            <a:custGeom>
              <a:avLst/>
              <a:gdLst/>
              <a:ahLst/>
              <a:cxnLst/>
              <a:rect l="l" t="t" r="r" b="b"/>
              <a:pathLst>
                <a:path w="608" h="149" extrusionOk="0">
                  <a:moveTo>
                    <a:pt x="299" y="1"/>
                  </a:moveTo>
                  <a:cubicBezTo>
                    <a:pt x="197" y="1"/>
                    <a:pt x="96" y="13"/>
                    <a:pt x="0" y="43"/>
                  </a:cubicBezTo>
                  <a:cubicBezTo>
                    <a:pt x="105" y="113"/>
                    <a:pt x="205" y="148"/>
                    <a:pt x="302" y="148"/>
                  </a:cubicBezTo>
                  <a:cubicBezTo>
                    <a:pt x="404" y="148"/>
                    <a:pt x="504" y="110"/>
                    <a:pt x="608" y="31"/>
                  </a:cubicBezTo>
                  <a:cubicBezTo>
                    <a:pt x="506" y="13"/>
                    <a:pt x="402"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5"/>
            <p:cNvSpPr/>
            <p:nvPr/>
          </p:nvSpPr>
          <p:spPr>
            <a:xfrm>
              <a:off x="5288750" y="3071650"/>
              <a:ext cx="8050" cy="7450"/>
            </a:xfrm>
            <a:custGeom>
              <a:avLst/>
              <a:gdLst/>
              <a:ahLst/>
              <a:cxnLst/>
              <a:rect l="l" t="t" r="r" b="b"/>
              <a:pathLst>
                <a:path w="322" h="298" extrusionOk="0">
                  <a:moveTo>
                    <a:pt x="179" y="0"/>
                  </a:moveTo>
                  <a:cubicBezTo>
                    <a:pt x="60" y="60"/>
                    <a:pt x="0" y="155"/>
                    <a:pt x="12" y="286"/>
                  </a:cubicBezTo>
                  <a:cubicBezTo>
                    <a:pt x="96" y="286"/>
                    <a:pt x="191" y="298"/>
                    <a:pt x="298" y="298"/>
                  </a:cubicBezTo>
                  <a:cubicBezTo>
                    <a:pt x="322" y="179"/>
                    <a:pt x="310" y="6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5"/>
            <p:cNvSpPr/>
            <p:nvPr/>
          </p:nvSpPr>
          <p:spPr>
            <a:xfrm>
              <a:off x="5805175" y="3208250"/>
              <a:ext cx="14325" cy="3675"/>
            </a:xfrm>
            <a:custGeom>
              <a:avLst/>
              <a:gdLst/>
              <a:ahLst/>
              <a:cxnLst/>
              <a:rect l="l" t="t" r="r" b="b"/>
              <a:pathLst>
                <a:path w="573" h="147" extrusionOk="0">
                  <a:moveTo>
                    <a:pt x="204" y="1"/>
                  </a:moveTo>
                  <a:cubicBezTo>
                    <a:pt x="159" y="1"/>
                    <a:pt x="114" y="3"/>
                    <a:pt x="68" y="3"/>
                  </a:cubicBezTo>
                  <a:cubicBezTo>
                    <a:pt x="46" y="3"/>
                    <a:pt x="23" y="2"/>
                    <a:pt x="1" y="1"/>
                  </a:cubicBezTo>
                  <a:lnTo>
                    <a:pt x="1" y="1"/>
                  </a:lnTo>
                  <a:cubicBezTo>
                    <a:pt x="97" y="127"/>
                    <a:pt x="221" y="147"/>
                    <a:pt x="346" y="147"/>
                  </a:cubicBezTo>
                  <a:cubicBezTo>
                    <a:pt x="405" y="147"/>
                    <a:pt x="464" y="142"/>
                    <a:pt x="521" y="142"/>
                  </a:cubicBezTo>
                  <a:cubicBezTo>
                    <a:pt x="538" y="142"/>
                    <a:pt x="555" y="143"/>
                    <a:pt x="572" y="144"/>
                  </a:cubicBezTo>
                  <a:cubicBezTo>
                    <a:pt x="469" y="17"/>
                    <a:pt x="339"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5"/>
            <p:cNvSpPr/>
            <p:nvPr/>
          </p:nvSpPr>
          <p:spPr>
            <a:xfrm>
              <a:off x="5485800" y="2988175"/>
              <a:ext cx="11925" cy="7850"/>
            </a:xfrm>
            <a:custGeom>
              <a:avLst/>
              <a:gdLst/>
              <a:ahLst/>
              <a:cxnLst/>
              <a:rect l="l" t="t" r="r" b="b"/>
              <a:pathLst>
                <a:path w="477" h="314" extrusionOk="0">
                  <a:moveTo>
                    <a:pt x="291" y="1"/>
                  </a:moveTo>
                  <a:cubicBezTo>
                    <a:pt x="247" y="1"/>
                    <a:pt x="201" y="19"/>
                    <a:pt x="155" y="53"/>
                  </a:cubicBezTo>
                  <a:cubicBezTo>
                    <a:pt x="95" y="89"/>
                    <a:pt x="48" y="160"/>
                    <a:pt x="0" y="196"/>
                  </a:cubicBezTo>
                  <a:cubicBezTo>
                    <a:pt x="57" y="283"/>
                    <a:pt x="111" y="313"/>
                    <a:pt x="163" y="313"/>
                  </a:cubicBezTo>
                  <a:cubicBezTo>
                    <a:pt x="253" y="313"/>
                    <a:pt x="339" y="226"/>
                    <a:pt x="429" y="196"/>
                  </a:cubicBezTo>
                  <a:cubicBezTo>
                    <a:pt x="476" y="160"/>
                    <a:pt x="476" y="112"/>
                    <a:pt x="429" y="65"/>
                  </a:cubicBezTo>
                  <a:cubicBezTo>
                    <a:pt x="386" y="22"/>
                    <a:pt x="339"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5"/>
            <p:cNvSpPr/>
            <p:nvPr/>
          </p:nvSpPr>
          <p:spPr>
            <a:xfrm>
              <a:off x="5390850" y="3141000"/>
              <a:ext cx="9625" cy="9300"/>
            </a:xfrm>
            <a:custGeom>
              <a:avLst/>
              <a:gdLst/>
              <a:ahLst/>
              <a:cxnLst/>
              <a:rect l="l" t="t" r="r" b="b"/>
              <a:pathLst>
                <a:path w="385" h="372" extrusionOk="0">
                  <a:moveTo>
                    <a:pt x="119" y="0"/>
                  </a:moveTo>
                  <a:cubicBezTo>
                    <a:pt x="12" y="12"/>
                    <a:pt x="0" y="36"/>
                    <a:pt x="83" y="119"/>
                  </a:cubicBezTo>
                  <a:cubicBezTo>
                    <a:pt x="95" y="191"/>
                    <a:pt x="95" y="274"/>
                    <a:pt x="107" y="369"/>
                  </a:cubicBezTo>
                  <a:cubicBezTo>
                    <a:pt x="126" y="371"/>
                    <a:pt x="142" y="371"/>
                    <a:pt x="157" y="371"/>
                  </a:cubicBezTo>
                  <a:cubicBezTo>
                    <a:pt x="385" y="371"/>
                    <a:pt x="237" y="209"/>
                    <a:pt x="226" y="119"/>
                  </a:cubicBezTo>
                  <a:cubicBezTo>
                    <a:pt x="298" y="36"/>
                    <a:pt x="28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5"/>
            <p:cNvSpPr/>
            <p:nvPr/>
          </p:nvSpPr>
          <p:spPr>
            <a:xfrm>
              <a:off x="5395300" y="3139950"/>
              <a:ext cx="15800" cy="4050"/>
            </a:xfrm>
            <a:custGeom>
              <a:avLst/>
              <a:gdLst/>
              <a:ahLst/>
              <a:cxnLst/>
              <a:rect l="l" t="t" r="r" b="b"/>
              <a:pathLst>
                <a:path w="632" h="162" extrusionOk="0">
                  <a:moveTo>
                    <a:pt x="334" y="1"/>
                  </a:moveTo>
                  <a:cubicBezTo>
                    <a:pt x="227" y="1"/>
                    <a:pt x="114" y="30"/>
                    <a:pt x="1" y="42"/>
                  </a:cubicBezTo>
                  <a:cubicBezTo>
                    <a:pt x="1" y="78"/>
                    <a:pt x="25" y="126"/>
                    <a:pt x="48" y="161"/>
                  </a:cubicBezTo>
                  <a:cubicBezTo>
                    <a:pt x="227" y="161"/>
                    <a:pt x="417" y="137"/>
                    <a:pt x="632" y="137"/>
                  </a:cubicBezTo>
                  <a:cubicBezTo>
                    <a:pt x="542" y="30"/>
                    <a:pt x="441"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5"/>
            <p:cNvSpPr/>
            <p:nvPr/>
          </p:nvSpPr>
          <p:spPr>
            <a:xfrm>
              <a:off x="5521500" y="3054825"/>
              <a:ext cx="7775" cy="5275"/>
            </a:xfrm>
            <a:custGeom>
              <a:avLst/>
              <a:gdLst/>
              <a:ahLst/>
              <a:cxnLst/>
              <a:rect l="l" t="t" r="r" b="b"/>
              <a:pathLst>
                <a:path w="311" h="211" extrusionOk="0">
                  <a:moveTo>
                    <a:pt x="155" y="0"/>
                  </a:moveTo>
                  <a:cubicBezTo>
                    <a:pt x="104" y="0"/>
                    <a:pt x="53" y="39"/>
                    <a:pt x="1" y="125"/>
                  </a:cubicBezTo>
                  <a:cubicBezTo>
                    <a:pt x="56" y="180"/>
                    <a:pt x="111" y="210"/>
                    <a:pt x="164" y="210"/>
                  </a:cubicBezTo>
                  <a:cubicBezTo>
                    <a:pt x="215" y="210"/>
                    <a:pt x="264" y="183"/>
                    <a:pt x="311" y="125"/>
                  </a:cubicBezTo>
                  <a:cubicBezTo>
                    <a:pt x="261" y="45"/>
                    <a:pt x="209"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5"/>
            <p:cNvSpPr/>
            <p:nvPr/>
          </p:nvSpPr>
          <p:spPr>
            <a:xfrm>
              <a:off x="5650700" y="3033700"/>
              <a:ext cx="11025" cy="5775"/>
            </a:xfrm>
            <a:custGeom>
              <a:avLst/>
              <a:gdLst/>
              <a:ahLst/>
              <a:cxnLst/>
              <a:rect l="l" t="t" r="r" b="b"/>
              <a:pathLst>
                <a:path w="441" h="231" extrusionOk="0">
                  <a:moveTo>
                    <a:pt x="137" y="0"/>
                  </a:moveTo>
                  <a:cubicBezTo>
                    <a:pt x="91" y="0"/>
                    <a:pt x="45" y="17"/>
                    <a:pt x="0" y="65"/>
                  </a:cubicBezTo>
                  <a:cubicBezTo>
                    <a:pt x="12" y="101"/>
                    <a:pt x="12" y="149"/>
                    <a:pt x="12" y="196"/>
                  </a:cubicBezTo>
                  <a:cubicBezTo>
                    <a:pt x="79" y="215"/>
                    <a:pt x="142" y="231"/>
                    <a:pt x="201" y="231"/>
                  </a:cubicBezTo>
                  <a:cubicBezTo>
                    <a:pt x="289" y="231"/>
                    <a:pt x="369" y="196"/>
                    <a:pt x="441" y="89"/>
                  </a:cubicBezTo>
                  <a:cubicBezTo>
                    <a:pt x="343" y="81"/>
                    <a:pt x="239"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5"/>
            <p:cNvSpPr/>
            <p:nvPr/>
          </p:nvSpPr>
          <p:spPr>
            <a:xfrm>
              <a:off x="5755175" y="3212175"/>
              <a:ext cx="14900" cy="3575"/>
            </a:xfrm>
            <a:custGeom>
              <a:avLst/>
              <a:gdLst/>
              <a:ahLst/>
              <a:cxnLst/>
              <a:rect l="l" t="t" r="r" b="b"/>
              <a:pathLst>
                <a:path w="596" h="143" extrusionOk="0">
                  <a:moveTo>
                    <a:pt x="161" y="1"/>
                  </a:moveTo>
                  <a:cubicBezTo>
                    <a:pt x="109" y="1"/>
                    <a:pt x="55" y="5"/>
                    <a:pt x="0" y="11"/>
                  </a:cubicBezTo>
                  <a:cubicBezTo>
                    <a:pt x="96" y="120"/>
                    <a:pt x="210" y="143"/>
                    <a:pt x="329" y="143"/>
                  </a:cubicBezTo>
                  <a:cubicBezTo>
                    <a:pt x="418" y="143"/>
                    <a:pt x="509" y="130"/>
                    <a:pt x="596" y="130"/>
                  </a:cubicBezTo>
                  <a:cubicBezTo>
                    <a:pt x="454" y="32"/>
                    <a:pt x="312"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5"/>
            <p:cNvSpPr/>
            <p:nvPr/>
          </p:nvSpPr>
          <p:spPr>
            <a:xfrm>
              <a:off x="5638800" y="3093350"/>
              <a:ext cx="15500" cy="3200"/>
            </a:xfrm>
            <a:custGeom>
              <a:avLst/>
              <a:gdLst/>
              <a:ahLst/>
              <a:cxnLst/>
              <a:rect l="l" t="t" r="r" b="b"/>
              <a:pathLst>
                <a:path w="620" h="128" extrusionOk="0">
                  <a:moveTo>
                    <a:pt x="293" y="1"/>
                  </a:moveTo>
                  <a:cubicBezTo>
                    <a:pt x="194" y="1"/>
                    <a:pt x="95" y="19"/>
                    <a:pt x="0" y="25"/>
                  </a:cubicBezTo>
                  <a:cubicBezTo>
                    <a:pt x="133" y="108"/>
                    <a:pt x="284" y="127"/>
                    <a:pt x="431" y="127"/>
                  </a:cubicBezTo>
                  <a:cubicBezTo>
                    <a:pt x="495" y="127"/>
                    <a:pt x="558" y="124"/>
                    <a:pt x="619" y="120"/>
                  </a:cubicBezTo>
                  <a:cubicBezTo>
                    <a:pt x="518" y="25"/>
                    <a:pt x="406"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5"/>
            <p:cNvSpPr/>
            <p:nvPr/>
          </p:nvSpPr>
          <p:spPr>
            <a:xfrm>
              <a:off x="5705750" y="3039700"/>
              <a:ext cx="6275" cy="6950"/>
            </a:xfrm>
            <a:custGeom>
              <a:avLst/>
              <a:gdLst/>
              <a:ahLst/>
              <a:cxnLst/>
              <a:rect l="l" t="t" r="r" b="b"/>
              <a:pathLst>
                <a:path w="251" h="278" extrusionOk="0">
                  <a:moveTo>
                    <a:pt x="152" y="1"/>
                  </a:moveTo>
                  <a:cubicBezTo>
                    <a:pt x="76" y="1"/>
                    <a:pt x="9" y="18"/>
                    <a:pt x="1" y="135"/>
                  </a:cubicBezTo>
                  <a:cubicBezTo>
                    <a:pt x="1" y="266"/>
                    <a:pt x="132" y="278"/>
                    <a:pt x="239" y="278"/>
                  </a:cubicBezTo>
                  <a:cubicBezTo>
                    <a:pt x="251" y="195"/>
                    <a:pt x="251" y="87"/>
                    <a:pt x="251" y="4"/>
                  </a:cubicBezTo>
                  <a:cubicBezTo>
                    <a:pt x="219" y="4"/>
                    <a:pt x="185" y="1"/>
                    <a:pt x="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5"/>
            <p:cNvSpPr/>
            <p:nvPr/>
          </p:nvSpPr>
          <p:spPr>
            <a:xfrm>
              <a:off x="5909350" y="3208850"/>
              <a:ext cx="11350" cy="3025"/>
            </a:xfrm>
            <a:custGeom>
              <a:avLst/>
              <a:gdLst/>
              <a:ahLst/>
              <a:cxnLst/>
              <a:rect l="l" t="t" r="r" b="b"/>
              <a:pathLst>
                <a:path w="454" h="121" extrusionOk="0">
                  <a:moveTo>
                    <a:pt x="1" y="1"/>
                  </a:moveTo>
                  <a:cubicBezTo>
                    <a:pt x="83" y="98"/>
                    <a:pt x="179" y="120"/>
                    <a:pt x="278" y="120"/>
                  </a:cubicBezTo>
                  <a:cubicBezTo>
                    <a:pt x="337" y="120"/>
                    <a:pt x="396" y="112"/>
                    <a:pt x="453" y="108"/>
                  </a:cubicBezTo>
                  <a:cubicBezTo>
                    <a:pt x="322" y="1"/>
                    <a:pt x="15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5"/>
            <p:cNvSpPr/>
            <p:nvPr/>
          </p:nvSpPr>
          <p:spPr>
            <a:xfrm>
              <a:off x="5471800" y="3147125"/>
              <a:ext cx="11350" cy="5550"/>
            </a:xfrm>
            <a:custGeom>
              <a:avLst/>
              <a:gdLst/>
              <a:ahLst/>
              <a:cxnLst/>
              <a:rect l="l" t="t" r="r" b="b"/>
              <a:pathLst>
                <a:path w="454" h="222" extrusionOk="0">
                  <a:moveTo>
                    <a:pt x="109" y="0"/>
                  </a:moveTo>
                  <a:cubicBezTo>
                    <a:pt x="73" y="0"/>
                    <a:pt x="36" y="2"/>
                    <a:pt x="1" y="5"/>
                  </a:cubicBezTo>
                  <a:lnTo>
                    <a:pt x="132" y="136"/>
                  </a:lnTo>
                  <a:cubicBezTo>
                    <a:pt x="177" y="195"/>
                    <a:pt x="227" y="222"/>
                    <a:pt x="282" y="222"/>
                  </a:cubicBezTo>
                  <a:cubicBezTo>
                    <a:pt x="327" y="222"/>
                    <a:pt x="376" y="204"/>
                    <a:pt x="429" y="172"/>
                  </a:cubicBezTo>
                  <a:lnTo>
                    <a:pt x="453" y="124"/>
                  </a:lnTo>
                  <a:cubicBezTo>
                    <a:pt x="352" y="24"/>
                    <a:pt x="231" y="0"/>
                    <a:pt x="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5"/>
            <p:cNvSpPr/>
            <p:nvPr/>
          </p:nvSpPr>
          <p:spPr>
            <a:xfrm>
              <a:off x="5579250" y="3118075"/>
              <a:ext cx="10750" cy="3925"/>
            </a:xfrm>
            <a:custGeom>
              <a:avLst/>
              <a:gdLst/>
              <a:ahLst/>
              <a:cxnLst/>
              <a:rect l="l" t="t" r="r" b="b"/>
              <a:pathLst>
                <a:path w="430" h="157" extrusionOk="0">
                  <a:moveTo>
                    <a:pt x="429" y="0"/>
                  </a:moveTo>
                  <a:lnTo>
                    <a:pt x="429" y="0"/>
                  </a:lnTo>
                  <a:cubicBezTo>
                    <a:pt x="287" y="24"/>
                    <a:pt x="144" y="24"/>
                    <a:pt x="1" y="36"/>
                  </a:cubicBezTo>
                  <a:cubicBezTo>
                    <a:pt x="71" y="112"/>
                    <a:pt x="144" y="157"/>
                    <a:pt x="216" y="157"/>
                  </a:cubicBezTo>
                  <a:cubicBezTo>
                    <a:pt x="290" y="157"/>
                    <a:pt x="363" y="109"/>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5"/>
            <p:cNvSpPr/>
            <p:nvPr/>
          </p:nvSpPr>
          <p:spPr>
            <a:xfrm>
              <a:off x="5403650" y="2986175"/>
              <a:ext cx="10725" cy="3625"/>
            </a:xfrm>
            <a:custGeom>
              <a:avLst/>
              <a:gdLst/>
              <a:ahLst/>
              <a:cxnLst/>
              <a:rect l="l" t="t" r="r" b="b"/>
              <a:pathLst>
                <a:path w="429" h="145" extrusionOk="0">
                  <a:moveTo>
                    <a:pt x="215" y="0"/>
                  </a:moveTo>
                  <a:cubicBezTo>
                    <a:pt x="144" y="0"/>
                    <a:pt x="70" y="45"/>
                    <a:pt x="0" y="133"/>
                  </a:cubicBezTo>
                  <a:cubicBezTo>
                    <a:pt x="143" y="133"/>
                    <a:pt x="286" y="145"/>
                    <a:pt x="429" y="145"/>
                  </a:cubicBezTo>
                  <a:cubicBezTo>
                    <a:pt x="362" y="48"/>
                    <a:pt x="28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5"/>
            <p:cNvSpPr/>
            <p:nvPr/>
          </p:nvSpPr>
          <p:spPr>
            <a:xfrm>
              <a:off x="5668550" y="3199925"/>
              <a:ext cx="7475" cy="4025"/>
            </a:xfrm>
            <a:custGeom>
              <a:avLst/>
              <a:gdLst/>
              <a:ahLst/>
              <a:cxnLst/>
              <a:rect l="l" t="t" r="r" b="b"/>
              <a:pathLst>
                <a:path w="299" h="161" extrusionOk="0">
                  <a:moveTo>
                    <a:pt x="191" y="24"/>
                  </a:moveTo>
                  <a:cubicBezTo>
                    <a:pt x="132" y="60"/>
                    <a:pt x="1" y="1"/>
                    <a:pt x="13" y="143"/>
                  </a:cubicBezTo>
                  <a:cubicBezTo>
                    <a:pt x="13" y="152"/>
                    <a:pt x="72" y="160"/>
                    <a:pt x="128" y="160"/>
                  </a:cubicBezTo>
                  <a:cubicBezTo>
                    <a:pt x="151" y="160"/>
                    <a:pt x="174" y="159"/>
                    <a:pt x="191" y="155"/>
                  </a:cubicBezTo>
                  <a:cubicBezTo>
                    <a:pt x="239" y="143"/>
                    <a:pt x="263" y="96"/>
                    <a:pt x="298" y="60"/>
                  </a:cubicBezTo>
                  <a:cubicBezTo>
                    <a:pt x="263" y="36"/>
                    <a:pt x="239" y="24"/>
                    <a:pt x="19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5"/>
            <p:cNvSpPr/>
            <p:nvPr/>
          </p:nvSpPr>
          <p:spPr>
            <a:xfrm>
              <a:off x="5661700" y="3090700"/>
              <a:ext cx="11050" cy="3575"/>
            </a:xfrm>
            <a:custGeom>
              <a:avLst/>
              <a:gdLst/>
              <a:ahLst/>
              <a:cxnLst/>
              <a:rect l="l" t="t" r="r" b="b"/>
              <a:pathLst>
                <a:path w="442" h="143" extrusionOk="0">
                  <a:moveTo>
                    <a:pt x="1" y="0"/>
                  </a:moveTo>
                  <a:lnTo>
                    <a:pt x="1" y="119"/>
                  </a:lnTo>
                  <a:cubicBezTo>
                    <a:pt x="156" y="95"/>
                    <a:pt x="322" y="143"/>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5"/>
            <p:cNvSpPr/>
            <p:nvPr/>
          </p:nvSpPr>
          <p:spPr>
            <a:xfrm>
              <a:off x="5676300" y="3089875"/>
              <a:ext cx="11925" cy="3450"/>
            </a:xfrm>
            <a:custGeom>
              <a:avLst/>
              <a:gdLst/>
              <a:ahLst/>
              <a:cxnLst/>
              <a:rect l="l" t="t" r="r" b="b"/>
              <a:pathLst>
                <a:path w="477" h="138" extrusionOk="0">
                  <a:moveTo>
                    <a:pt x="171" y="1"/>
                  </a:moveTo>
                  <a:cubicBezTo>
                    <a:pt x="115" y="1"/>
                    <a:pt x="57" y="9"/>
                    <a:pt x="0" y="21"/>
                  </a:cubicBezTo>
                  <a:cubicBezTo>
                    <a:pt x="78" y="113"/>
                    <a:pt x="168" y="138"/>
                    <a:pt x="266" y="138"/>
                  </a:cubicBezTo>
                  <a:cubicBezTo>
                    <a:pt x="333" y="138"/>
                    <a:pt x="404" y="126"/>
                    <a:pt x="476" y="116"/>
                  </a:cubicBezTo>
                  <a:cubicBezTo>
                    <a:pt x="383" y="30"/>
                    <a:pt x="278"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35"/>
            <p:cNvSpPr/>
            <p:nvPr/>
          </p:nvSpPr>
          <p:spPr>
            <a:xfrm>
              <a:off x="5678975" y="3097375"/>
              <a:ext cx="11625" cy="3250"/>
            </a:xfrm>
            <a:custGeom>
              <a:avLst/>
              <a:gdLst/>
              <a:ahLst/>
              <a:cxnLst/>
              <a:rect l="l" t="t" r="r" b="b"/>
              <a:pathLst>
                <a:path w="465" h="130" extrusionOk="0">
                  <a:moveTo>
                    <a:pt x="191" y="1"/>
                  </a:moveTo>
                  <a:cubicBezTo>
                    <a:pt x="128" y="1"/>
                    <a:pt x="63" y="10"/>
                    <a:pt x="0" y="19"/>
                  </a:cubicBezTo>
                  <a:cubicBezTo>
                    <a:pt x="94" y="96"/>
                    <a:pt x="200" y="130"/>
                    <a:pt x="318" y="130"/>
                  </a:cubicBezTo>
                  <a:cubicBezTo>
                    <a:pt x="365" y="130"/>
                    <a:pt x="414" y="124"/>
                    <a:pt x="465" y="114"/>
                  </a:cubicBezTo>
                  <a:cubicBezTo>
                    <a:pt x="391" y="25"/>
                    <a:pt x="294"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35"/>
            <p:cNvSpPr/>
            <p:nvPr/>
          </p:nvSpPr>
          <p:spPr>
            <a:xfrm>
              <a:off x="5595625" y="3030600"/>
              <a:ext cx="12225" cy="6650"/>
            </a:xfrm>
            <a:custGeom>
              <a:avLst/>
              <a:gdLst/>
              <a:ahLst/>
              <a:cxnLst/>
              <a:rect l="l" t="t" r="r" b="b"/>
              <a:pathLst>
                <a:path w="489" h="266" extrusionOk="0">
                  <a:moveTo>
                    <a:pt x="215" y="0"/>
                  </a:moveTo>
                  <a:cubicBezTo>
                    <a:pt x="155" y="0"/>
                    <a:pt x="99" y="15"/>
                    <a:pt x="48" y="47"/>
                  </a:cubicBezTo>
                  <a:cubicBezTo>
                    <a:pt x="1" y="106"/>
                    <a:pt x="13" y="154"/>
                    <a:pt x="72" y="201"/>
                  </a:cubicBezTo>
                  <a:cubicBezTo>
                    <a:pt x="161" y="242"/>
                    <a:pt x="256" y="266"/>
                    <a:pt x="352" y="266"/>
                  </a:cubicBezTo>
                  <a:cubicBezTo>
                    <a:pt x="397" y="266"/>
                    <a:pt x="443" y="260"/>
                    <a:pt x="489" y="249"/>
                  </a:cubicBezTo>
                  <a:lnTo>
                    <a:pt x="489" y="82"/>
                  </a:lnTo>
                  <a:cubicBezTo>
                    <a:pt x="465" y="70"/>
                    <a:pt x="429" y="47"/>
                    <a:pt x="382" y="35"/>
                  </a:cubicBezTo>
                  <a:cubicBezTo>
                    <a:pt x="325" y="12"/>
                    <a:pt x="26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5"/>
            <p:cNvSpPr/>
            <p:nvPr/>
          </p:nvSpPr>
          <p:spPr>
            <a:xfrm>
              <a:off x="5583425" y="3031450"/>
              <a:ext cx="11925" cy="4425"/>
            </a:xfrm>
            <a:custGeom>
              <a:avLst/>
              <a:gdLst/>
              <a:ahLst/>
              <a:cxnLst/>
              <a:rect l="l" t="t" r="r" b="b"/>
              <a:pathLst>
                <a:path w="477" h="177" extrusionOk="0">
                  <a:moveTo>
                    <a:pt x="429" y="13"/>
                  </a:moveTo>
                  <a:lnTo>
                    <a:pt x="429" y="13"/>
                  </a:lnTo>
                  <a:cubicBezTo>
                    <a:pt x="274" y="60"/>
                    <a:pt x="96" y="1"/>
                    <a:pt x="0" y="167"/>
                  </a:cubicBezTo>
                  <a:cubicBezTo>
                    <a:pt x="66" y="173"/>
                    <a:pt x="131" y="176"/>
                    <a:pt x="200" y="176"/>
                  </a:cubicBezTo>
                  <a:cubicBezTo>
                    <a:pt x="268" y="176"/>
                    <a:pt x="340" y="173"/>
                    <a:pt x="417" y="167"/>
                  </a:cubicBezTo>
                  <a:cubicBezTo>
                    <a:pt x="453" y="120"/>
                    <a:pt x="477" y="72"/>
                    <a:pt x="429"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5"/>
            <p:cNvSpPr/>
            <p:nvPr/>
          </p:nvSpPr>
          <p:spPr>
            <a:xfrm>
              <a:off x="5596825" y="3029100"/>
              <a:ext cx="8350" cy="3275"/>
            </a:xfrm>
            <a:custGeom>
              <a:avLst/>
              <a:gdLst/>
              <a:ahLst/>
              <a:cxnLst/>
              <a:rect l="l" t="t" r="r" b="b"/>
              <a:pathLst>
                <a:path w="334" h="131" extrusionOk="0">
                  <a:moveTo>
                    <a:pt x="140" y="1"/>
                  </a:moveTo>
                  <a:cubicBezTo>
                    <a:pt x="90" y="1"/>
                    <a:pt x="43" y="35"/>
                    <a:pt x="0" y="130"/>
                  </a:cubicBezTo>
                  <a:cubicBezTo>
                    <a:pt x="119" y="107"/>
                    <a:pt x="215" y="107"/>
                    <a:pt x="334" y="107"/>
                  </a:cubicBezTo>
                  <a:cubicBezTo>
                    <a:pt x="268" y="54"/>
                    <a:pt x="202"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5"/>
            <p:cNvSpPr/>
            <p:nvPr/>
          </p:nvSpPr>
          <p:spPr>
            <a:xfrm>
              <a:off x="5859050" y="3147250"/>
              <a:ext cx="7175" cy="2875"/>
            </a:xfrm>
            <a:custGeom>
              <a:avLst/>
              <a:gdLst/>
              <a:ahLst/>
              <a:cxnLst/>
              <a:rect l="l" t="t" r="r" b="b"/>
              <a:pathLst>
                <a:path w="287" h="115" extrusionOk="0">
                  <a:moveTo>
                    <a:pt x="286" y="0"/>
                  </a:moveTo>
                  <a:lnTo>
                    <a:pt x="286" y="0"/>
                  </a:lnTo>
                  <a:cubicBezTo>
                    <a:pt x="191" y="12"/>
                    <a:pt x="108" y="12"/>
                    <a:pt x="1" y="12"/>
                  </a:cubicBezTo>
                  <a:cubicBezTo>
                    <a:pt x="50" y="83"/>
                    <a:pt x="94" y="114"/>
                    <a:pt x="137" y="114"/>
                  </a:cubicBezTo>
                  <a:cubicBezTo>
                    <a:pt x="187" y="114"/>
                    <a:pt x="235" y="71"/>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5"/>
            <p:cNvSpPr/>
            <p:nvPr/>
          </p:nvSpPr>
          <p:spPr>
            <a:xfrm>
              <a:off x="5866200" y="3097225"/>
              <a:ext cx="3600" cy="7475"/>
            </a:xfrm>
            <a:custGeom>
              <a:avLst/>
              <a:gdLst/>
              <a:ahLst/>
              <a:cxnLst/>
              <a:rect l="l" t="t" r="r" b="b"/>
              <a:pathLst>
                <a:path w="144" h="299" extrusionOk="0">
                  <a:moveTo>
                    <a:pt x="0" y="1"/>
                  </a:moveTo>
                  <a:cubicBezTo>
                    <a:pt x="0" y="120"/>
                    <a:pt x="24" y="227"/>
                    <a:pt x="131" y="299"/>
                  </a:cubicBezTo>
                  <a:cubicBezTo>
                    <a:pt x="131" y="191"/>
                    <a:pt x="143" y="10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5"/>
            <p:cNvSpPr/>
            <p:nvPr/>
          </p:nvSpPr>
          <p:spPr>
            <a:xfrm>
              <a:off x="5557225" y="3129675"/>
              <a:ext cx="8375" cy="2275"/>
            </a:xfrm>
            <a:custGeom>
              <a:avLst/>
              <a:gdLst/>
              <a:ahLst/>
              <a:cxnLst/>
              <a:rect l="l" t="t" r="r" b="b"/>
              <a:pathLst>
                <a:path w="335" h="91" extrusionOk="0">
                  <a:moveTo>
                    <a:pt x="1" y="1"/>
                  </a:moveTo>
                  <a:cubicBezTo>
                    <a:pt x="52" y="63"/>
                    <a:pt x="105" y="90"/>
                    <a:pt x="159" y="90"/>
                  </a:cubicBezTo>
                  <a:cubicBezTo>
                    <a:pt x="218" y="90"/>
                    <a:pt x="278" y="57"/>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5"/>
            <p:cNvSpPr/>
            <p:nvPr/>
          </p:nvSpPr>
          <p:spPr>
            <a:xfrm>
              <a:off x="5567650" y="3129575"/>
              <a:ext cx="8350" cy="3400"/>
            </a:xfrm>
            <a:custGeom>
              <a:avLst/>
              <a:gdLst/>
              <a:ahLst/>
              <a:cxnLst/>
              <a:rect l="l" t="t" r="r" b="b"/>
              <a:pathLst>
                <a:path w="334" h="136" extrusionOk="0">
                  <a:moveTo>
                    <a:pt x="86" y="0"/>
                  </a:moveTo>
                  <a:cubicBezTo>
                    <a:pt x="58" y="0"/>
                    <a:pt x="30" y="2"/>
                    <a:pt x="0" y="5"/>
                  </a:cubicBezTo>
                  <a:cubicBezTo>
                    <a:pt x="12" y="52"/>
                    <a:pt x="36" y="88"/>
                    <a:pt x="48" y="124"/>
                  </a:cubicBezTo>
                  <a:cubicBezTo>
                    <a:pt x="131" y="136"/>
                    <a:pt x="227" y="136"/>
                    <a:pt x="334" y="136"/>
                  </a:cubicBezTo>
                  <a:cubicBezTo>
                    <a:pt x="269" y="25"/>
                    <a:pt x="183" y="0"/>
                    <a:pt x="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5"/>
            <p:cNvSpPr/>
            <p:nvPr/>
          </p:nvSpPr>
          <p:spPr>
            <a:xfrm>
              <a:off x="5568550" y="3118975"/>
              <a:ext cx="6850" cy="2475"/>
            </a:xfrm>
            <a:custGeom>
              <a:avLst/>
              <a:gdLst/>
              <a:ahLst/>
              <a:cxnLst/>
              <a:rect l="l" t="t" r="r" b="b"/>
              <a:pathLst>
                <a:path w="274" h="99" extrusionOk="0">
                  <a:moveTo>
                    <a:pt x="0" y="0"/>
                  </a:moveTo>
                  <a:cubicBezTo>
                    <a:pt x="42" y="66"/>
                    <a:pt x="89" y="98"/>
                    <a:pt x="137" y="98"/>
                  </a:cubicBezTo>
                  <a:cubicBezTo>
                    <a:pt x="185" y="98"/>
                    <a:pt x="232" y="66"/>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5"/>
            <p:cNvSpPr/>
            <p:nvPr/>
          </p:nvSpPr>
          <p:spPr>
            <a:xfrm>
              <a:off x="5693550" y="3073125"/>
              <a:ext cx="4500" cy="5075"/>
            </a:xfrm>
            <a:custGeom>
              <a:avLst/>
              <a:gdLst/>
              <a:ahLst/>
              <a:cxnLst/>
              <a:rect l="l" t="t" r="r" b="b"/>
              <a:pathLst>
                <a:path w="180" h="203" extrusionOk="0">
                  <a:moveTo>
                    <a:pt x="96" y="1"/>
                  </a:moveTo>
                  <a:cubicBezTo>
                    <a:pt x="85" y="1"/>
                    <a:pt x="76" y="5"/>
                    <a:pt x="72" y="12"/>
                  </a:cubicBezTo>
                  <a:cubicBezTo>
                    <a:pt x="1" y="120"/>
                    <a:pt x="36" y="191"/>
                    <a:pt x="179" y="203"/>
                  </a:cubicBezTo>
                  <a:lnTo>
                    <a:pt x="179" y="60"/>
                  </a:lnTo>
                  <a:cubicBezTo>
                    <a:pt x="155" y="19"/>
                    <a:pt x="119"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5"/>
            <p:cNvSpPr/>
            <p:nvPr/>
          </p:nvSpPr>
          <p:spPr>
            <a:xfrm>
              <a:off x="5617950" y="3139800"/>
              <a:ext cx="7775" cy="4200"/>
            </a:xfrm>
            <a:custGeom>
              <a:avLst/>
              <a:gdLst/>
              <a:ahLst/>
              <a:cxnLst/>
              <a:rect l="l" t="t" r="r" b="b"/>
              <a:pathLst>
                <a:path w="311" h="168" extrusionOk="0">
                  <a:moveTo>
                    <a:pt x="227" y="1"/>
                  </a:moveTo>
                  <a:cubicBezTo>
                    <a:pt x="143" y="1"/>
                    <a:pt x="72" y="12"/>
                    <a:pt x="1" y="24"/>
                  </a:cubicBezTo>
                  <a:cubicBezTo>
                    <a:pt x="1" y="72"/>
                    <a:pt x="12" y="120"/>
                    <a:pt x="24" y="167"/>
                  </a:cubicBezTo>
                  <a:cubicBezTo>
                    <a:pt x="143" y="167"/>
                    <a:pt x="251" y="143"/>
                    <a:pt x="310" y="24"/>
                  </a:cubicBezTo>
                  <a:cubicBezTo>
                    <a:pt x="286" y="12"/>
                    <a:pt x="251"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5"/>
            <p:cNvSpPr/>
            <p:nvPr/>
          </p:nvSpPr>
          <p:spPr>
            <a:xfrm>
              <a:off x="5402150" y="3103475"/>
              <a:ext cx="8950" cy="5175"/>
            </a:xfrm>
            <a:custGeom>
              <a:avLst/>
              <a:gdLst/>
              <a:ahLst/>
              <a:cxnLst/>
              <a:rect l="l" t="t" r="r" b="b"/>
              <a:pathLst>
                <a:path w="358" h="207" extrusionOk="0">
                  <a:moveTo>
                    <a:pt x="72" y="1"/>
                  </a:moveTo>
                  <a:lnTo>
                    <a:pt x="60" y="25"/>
                  </a:lnTo>
                  <a:cubicBezTo>
                    <a:pt x="1" y="84"/>
                    <a:pt x="1" y="132"/>
                    <a:pt x="24" y="180"/>
                  </a:cubicBezTo>
                  <a:cubicBezTo>
                    <a:pt x="54" y="197"/>
                    <a:pt x="81" y="206"/>
                    <a:pt x="108" y="206"/>
                  </a:cubicBezTo>
                  <a:cubicBezTo>
                    <a:pt x="134" y="206"/>
                    <a:pt x="161" y="197"/>
                    <a:pt x="191" y="180"/>
                  </a:cubicBezTo>
                  <a:cubicBezTo>
                    <a:pt x="251" y="144"/>
                    <a:pt x="298" y="84"/>
                    <a:pt x="358" y="37"/>
                  </a:cubicBezTo>
                  <a:cubicBezTo>
                    <a:pt x="262" y="37"/>
                    <a:pt x="167" y="25"/>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5"/>
            <p:cNvSpPr/>
            <p:nvPr/>
          </p:nvSpPr>
          <p:spPr>
            <a:xfrm>
              <a:off x="5425075" y="3140875"/>
              <a:ext cx="7175" cy="3125"/>
            </a:xfrm>
            <a:custGeom>
              <a:avLst/>
              <a:gdLst/>
              <a:ahLst/>
              <a:cxnLst/>
              <a:rect l="l" t="t" r="r" b="b"/>
              <a:pathLst>
                <a:path w="287" h="125" extrusionOk="0">
                  <a:moveTo>
                    <a:pt x="145" y="1"/>
                  </a:moveTo>
                  <a:cubicBezTo>
                    <a:pt x="97" y="1"/>
                    <a:pt x="47" y="36"/>
                    <a:pt x="0" y="100"/>
                  </a:cubicBezTo>
                  <a:cubicBezTo>
                    <a:pt x="96" y="124"/>
                    <a:pt x="203" y="124"/>
                    <a:pt x="286" y="124"/>
                  </a:cubicBezTo>
                  <a:cubicBezTo>
                    <a:pt x="244" y="39"/>
                    <a:pt x="195" y="1"/>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5"/>
            <p:cNvSpPr/>
            <p:nvPr/>
          </p:nvSpPr>
          <p:spPr>
            <a:xfrm>
              <a:off x="5414350" y="3140975"/>
              <a:ext cx="7175" cy="3025"/>
            </a:xfrm>
            <a:custGeom>
              <a:avLst/>
              <a:gdLst/>
              <a:ahLst/>
              <a:cxnLst/>
              <a:rect l="l" t="t" r="r" b="b"/>
              <a:pathLst>
                <a:path w="287" h="121" extrusionOk="0">
                  <a:moveTo>
                    <a:pt x="145" y="1"/>
                  </a:moveTo>
                  <a:cubicBezTo>
                    <a:pt x="97" y="1"/>
                    <a:pt x="50" y="40"/>
                    <a:pt x="1" y="120"/>
                  </a:cubicBezTo>
                  <a:cubicBezTo>
                    <a:pt x="96" y="96"/>
                    <a:pt x="191" y="96"/>
                    <a:pt x="286" y="96"/>
                  </a:cubicBezTo>
                  <a:cubicBezTo>
                    <a:pt x="235" y="34"/>
                    <a:pt x="189" y="1"/>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5"/>
            <p:cNvSpPr/>
            <p:nvPr/>
          </p:nvSpPr>
          <p:spPr>
            <a:xfrm>
              <a:off x="5384600" y="3140725"/>
              <a:ext cx="8950" cy="3275"/>
            </a:xfrm>
            <a:custGeom>
              <a:avLst/>
              <a:gdLst/>
              <a:ahLst/>
              <a:cxnLst/>
              <a:rect l="l" t="t" r="r" b="b"/>
              <a:pathLst>
                <a:path w="358" h="131" extrusionOk="0">
                  <a:moveTo>
                    <a:pt x="127" y="1"/>
                  </a:moveTo>
                  <a:cubicBezTo>
                    <a:pt x="86" y="1"/>
                    <a:pt x="44" y="3"/>
                    <a:pt x="0" y="11"/>
                  </a:cubicBezTo>
                  <a:cubicBezTo>
                    <a:pt x="107" y="35"/>
                    <a:pt x="214" y="83"/>
                    <a:pt x="310" y="130"/>
                  </a:cubicBezTo>
                  <a:cubicBezTo>
                    <a:pt x="333" y="83"/>
                    <a:pt x="345" y="47"/>
                    <a:pt x="357" y="11"/>
                  </a:cubicBezTo>
                  <a:cubicBezTo>
                    <a:pt x="286" y="11"/>
                    <a:pt x="209" y="1"/>
                    <a:pt x="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5"/>
            <p:cNvSpPr/>
            <p:nvPr/>
          </p:nvSpPr>
          <p:spPr>
            <a:xfrm>
              <a:off x="5470900" y="3133925"/>
              <a:ext cx="8375" cy="2475"/>
            </a:xfrm>
            <a:custGeom>
              <a:avLst/>
              <a:gdLst/>
              <a:ahLst/>
              <a:cxnLst/>
              <a:rect l="l" t="t" r="r" b="b"/>
              <a:pathLst>
                <a:path w="335" h="99" extrusionOk="0">
                  <a:moveTo>
                    <a:pt x="168" y="0"/>
                  </a:moveTo>
                  <a:cubicBezTo>
                    <a:pt x="111" y="0"/>
                    <a:pt x="54" y="27"/>
                    <a:pt x="1" y="81"/>
                  </a:cubicBezTo>
                  <a:cubicBezTo>
                    <a:pt x="60" y="93"/>
                    <a:pt x="117" y="99"/>
                    <a:pt x="172" y="99"/>
                  </a:cubicBezTo>
                  <a:cubicBezTo>
                    <a:pt x="227" y="99"/>
                    <a:pt x="281" y="93"/>
                    <a:pt x="334" y="81"/>
                  </a:cubicBezTo>
                  <a:cubicBezTo>
                    <a:pt x="281" y="27"/>
                    <a:pt x="224"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5"/>
            <p:cNvSpPr/>
            <p:nvPr/>
          </p:nvSpPr>
          <p:spPr>
            <a:xfrm>
              <a:off x="5499475" y="3115725"/>
              <a:ext cx="8675" cy="2375"/>
            </a:xfrm>
            <a:custGeom>
              <a:avLst/>
              <a:gdLst/>
              <a:ahLst/>
              <a:cxnLst/>
              <a:rect l="l" t="t" r="r" b="b"/>
              <a:pathLst>
                <a:path w="347" h="95" extrusionOk="0">
                  <a:moveTo>
                    <a:pt x="190" y="0"/>
                  </a:moveTo>
                  <a:cubicBezTo>
                    <a:pt x="128" y="0"/>
                    <a:pt x="65" y="37"/>
                    <a:pt x="1" y="94"/>
                  </a:cubicBezTo>
                  <a:lnTo>
                    <a:pt x="346" y="94"/>
                  </a:lnTo>
                  <a:cubicBezTo>
                    <a:pt x="296" y="28"/>
                    <a:pt x="24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5"/>
            <p:cNvSpPr/>
            <p:nvPr/>
          </p:nvSpPr>
          <p:spPr>
            <a:xfrm>
              <a:off x="5446800" y="3132650"/>
              <a:ext cx="6575" cy="4200"/>
            </a:xfrm>
            <a:custGeom>
              <a:avLst/>
              <a:gdLst/>
              <a:ahLst/>
              <a:cxnLst/>
              <a:rect l="l" t="t" r="r" b="b"/>
              <a:pathLst>
                <a:path w="263" h="168" extrusionOk="0">
                  <a:moveTo>
                    <a:pt x="0" y="1"/>
                  </a:moveTo>
                  <a:lnTo>
                    <a:pt x="0" y="1"/>
                  </a:lnTo>
                  <a:cubicBezTo>
                    <a:pt x="48" y="120"/>
                    <a:pt x="143" y="167"/>
                    <a:pt x="262" y="167"/>
                  </a:cubicBezTo>
                  <a:cubicBezTo>
                    <a:pt x="262" y="120"/>
                    <a:pt x="251" y="84"/>
                    <a:pt x="251" y="48"/>
                  </a:cubicBezTo>
                  <a:cubicBezTo>
                    <a:pt x="167" y="37"/>
                    <a:pt x="84"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5"/>
            <p:cNvSpPr/>
            <p:nvPr/>
          </p:nvSpPr>
          <p:spPr>
            <a:xfrm>
              <a:off x="5460500" y="3134525"/>
              <a:ext cx="8350" cy="2025"/>
            </a:xfrm>
            <a:custGeom>
              <a:avLst/>
              <a:gdLst/>
              <a:ahLst/>
              <a:cxnLst/>
              <a:rect l="l" t="t" r="r" b="b"/>
              <a:pathLst>
                <a:path w="334" h="81" extrusionOk="0">
                  <a:moveTo>
                    <a:pt x="167" y="0"/>
                  </a:moveTo>
                  <a:cubicBezTo>
                    <a:pt x="110" y="0"/>
                    <a:pt x="54" y="27"/>
                    <a:pt x="0" y="81"/>
                  </a:cubicBezTo>
                  <a:lnTo>
                    <a:pt x="334" y="81"/>
                  </a:lnTo>
                  <a:cubicBezTo>
                    <a:pt x="280" y="27"/>
                    <a:pt x="22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5"/>
            <p:cNvSpPr/>
            <p:nvPr/>
          </p:nvSpPr>
          <p:spPr>
            <a:xfrm>
              <a:off x="5439350" y="3144125"/>
              <a:ext cx="3600" cy="3150"/>
            </a:xfrm>
            <a:custGeom>
              <a:avLst/>
              <a:gdLst/>
              <a:ahLst/>
              <a:cxnLst/>
              <a:rect l="l" t="t" r="r" b="b"/>
              <a:pathLst>
                <a:path w="144" h="126" extrusionOk="0">
                  <a:moveTo>
                    <a:pt x="45" y="1"/>
                  </a:moveTo>
                  <a:cubicBezTo>
                    <a:pt x="31" y="1"/>
                    <a:pt x="17" y="2"/>
                    <a:pt x="1" y="6"/>
                  </a:cubicBezTo>
                  <a:cubicBezTo>
                    <a:pt x="37" y="42"/>
                    <a:pt x="108" y="78"/>
                    <a:pt x="144" y="125"/>
                  </a:cubicBezTo>
                  <a:cubicBezTo>
                    <a:pt x="144" y="78"/>
                    <a:pt x="132" y="42"/>
                    <a:pt x="132" y="6"/>
                  </a:cubicBezTo>
                  <a:cubicBezTo>
                    <a:pt x="100" y="6"/>
                    <a:pt x="74" y="1"/>
                    <a:pt x="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5"/>
            <p:cNvSpPr/>
            <p:nvPr/>
          </p:nvSpPr>
          <p:spPr>
            <a:xfrm>
              <a:off x="5457225" y="3118975"/>
              <a:ext cx="3600" cy="3700"/>
            </a:xfrm>
            <a:custGeom>
              <a:avLst/>
              <a:gdLst/>
              <a:ahLst/>
              <a:cxnLst/>
              <a:rect l="l" t="t" r="r" b="b"/>
              <a:pathLst>
                <a:path w="144" h="148" extrusionOk="0">
                  <a:moveTo>
                    <a:pt x="143" y="0"/>
                  </a:moveTo>
                  <a:lnTo>
                    <a:pt x="143" y="0"/>
                  </a:lnTo>
                  <a:cubicBezTo>
                    <a:pt x="107" y="48"/>
                    <a:pt x="48" y="83"/>
                    <a:pt x="0" y="131"/>
                  </a:cubicBezTo>
                  <a:cubicBezTo>
                    <a:pt x="34" y="140"/>
                    <a:pt x="62" y="148"/>
                    <a:pt x="92" y="148"/>
                  </a:cubicBezTo>
                  <a:cubicBezTo>
                    <a:pt x="104" y="148"/>
                    <a:pt x="117" y="146"/>
                    <a:pt x="131" y="143"/>
                  </a:cubicBezTo>
                  <a:cubicBezTo>
                    <a:pt x="131" y="107"/>
                    <a:pt x="143"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5"/>
            <p:cNvSpPr/>
            <p:nvPr/>
          </p:nvSpPr>
          <p:spPr>
            <a:xfrm>
              <a:off x="5575975" y="2980850"/>
              <a:ext cx="3600" cy="1225"/>
            </a:xfrm>
            <a:custGeom>
              <a:avLst/>
              <a:gdLst/>
              <a:ahLst/>
              <a:cxnLst/>
              <a:rect l="l" t="t" r="r" b="b"/>
              <a:pathLst>
                <a:path w="144" h="49" extrusionOk="0">
                  <a:moveTo>
                    <a:pt x="96" y="1"/>
                  </a:moveTo>
                  <a:cubicBezTo>
                    <a:pt x="60" y="13"/>
                    <a:pt x="25" y="24"/>
                    <a:pt x="1" y="48"/>
                  </a:cubicBezTo>
                  <a:lnTo>
                    <a:pt x="144" y="48"/>
                  </a:lnTo>
                  <a:cubicBezTo>
                    <a:pt x="132" y="36"/>
                    <a:pt x="120"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5"/>
            <p:cNvSpPr/>
            <p:nvPr/>
          </p:nvSpPr>
          <p:spPr>
            <a:xfrm>
              <a:off x="5575375" y="3132950"/>
              <a:ext cx="3900" cy="1925"/>
            </a:xfrm>
            <a:custGeom>
              <a:avLst/>
              <a:gdLst/>
              <a:ahLst/>
              <a:cxnLst/>
              <a:rect l="l" t="t" r="r" b="b"/>
              <a:pathLst>
                <a:path w="156" h="77" extrusionOk="0">
                  <a:moveTo>
                    <a:pt x="1" y="1"/>
                  </a:moveTo>
                  <a:cubicBezTo>
                    <a:pt x="24" y="53"/>
                    <a:pt x="50" y="77"/>
                    <a:pt x="76" y="77"/>
                  </a:cubicBezTo>
                  <a:cubicBezTo>
                    <a:pt x="104" y="77"/>
                    <a:pt x="131" y="50"/>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5"/>
            <p:cNvSpPr/>
            <p:nvPr/>
          </p:nvSpPr>
          <p:spPr>
            <a:xfrm>
              <a:off x="5593250" y="3032350"/>
              <a:ext cx="3900" cy="3600"/>
            </a:xfrm>
            <a:custGeom>
              <a:avLst/>
              <a:gdLst/>
              <a:ahLst/>
              <a:cxnLst/>
              <a:rect l="l" t="t" r="r" b="b"/>
              <a:pathLst>
                <a:path w="156" h="144" extrusionOk="0">
                  <a:moveTo>
                    <a:pt x="24" y="0"/>
                  </a:moveTo>
                  <a:cubicBezTo>
                    <a:pt x="24" y="36"/>
                    <a:pt x="0" y="96"/>
                    <a:pt x="0" y="143"/>
                  </a:cubicBezTo>
                  <a:lnTo>
                    <a:pt x="155" y="143"/>
                  </a:lnTo>
                  <a:cubicBezTo>
                    <a:pt x="131" y="84"/>
                    <a:pt x="131" y="36"/>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5"/>
            <p:cNvSpPr/>
            <p:nvPr/>
          </p:nvSpPr>
          <p:spPr>
            <a:xfrm>
              <a:off x="5550075" y="3129375"/>
              <a:ext cx="4200" cy="1625"/>
            </a:xfrm>
            <a:custGeom>
              <a:avLst/>
              <a:gdLst/>
              <a:ahLst/>
              <a:cxnLst/>
              <a:rect l="l" t="t" r="r" b="b"/>
              <a:pathLst>
                <a:path w="168" h="65" extrusionOk="0">
                  <a:moveTo>
                    <a:pt x="168" y="1"/>
                  </a:moveTo>
                  <a:cubicBezTo>
                    <a:pt x="108" y="1"/>
                    <a:pt x="49" y="13"/>
                    <a:pt x="1" y="13"/>
                  </a:cubicBezTo>
                  <a:cubicBezTo>
                    <a:pt x="30" y="47"/>
                    <a:pt x="58" y="65"/>
                    <a:pt x="85" y="65"/>
                  </a:cubicBezTo>
                  <a:cubicBezTo>
                    <a:pt x="115" y="65"/>
                    <a:pt x="143" y="44"/>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5"/>
            <p:cNvSpPr/>
            <p:nvPr/>
          </p:nvSpPr>
          <p:spPr>
            <a:xfrm>
              <a:off x="5561400" y="3118975"/>
              <a:ext cx="3600" cy="1200"/>
            </a:xfrm>
            <a:custGeom>
              <a:avLst/>
              <a:gdLst/>
              <a:ahLst/>
              <a:cxnLst/>
              <a:rect l="l" t="t" r="r" b="b"/>
              <a:pathLst>
                <a:path w="144" h="48" extrusionOk="0">
                  <a:moveTo>
                    <a:pt x="0" y="0"/>
                  </a:moveTo>
                  <a:cubicBezTo>
                    <a:pt x="12" y="12"/>
                    <a:pt x="24" y="48"/>
                    <a:pt x="48" y="48"/>
                  </a:cubicBezTo>
                  <a:cubicBezTo>
                    <a:pt x="72" y="24"/>
                    <a:pt x="119" y="1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5"/>
            <p:cNvSpPr/>
            <p:nvPr/>
          </p:nvSpPr>
          <p:spPr>
            <a:xfrm>
              <a:off x="5611400" y="3032350"/>
              <a:ext cx="3600" cy="1800"/>
            </a:xfrm>
            <a:custGeom>
              <a:avLst/>
              <a:gdLst/>
              <a:ahLst/>
              <a:cxnLst/>
              <a:rect l="l" t="t" r="r" b="b"/>
              <a:pathLst>
                <a:path w="144" h="72" extrusionOk="0">
                  <a:moveTo>
                    <a:pt x="1" y="0"/>
                  </a:moveTo>
                  <a:cubicBezTo>
                    <a:pt x="1" y="24"/>
                    <a:pt x="24" y="36"/>
                    <a:pt x="36" y="60"/>
                  </a:cubicBezTo>
                  <a:cubicBezTo>
                    <a:pt x="52" y="68"/>
                    <a:pt x="65" y="72"/>
                    <a:pt x="77" y="72"/>
                  </a:cubicBezTo>
                  <a:cubicBezTo>
                    <a:pt x="101" y="72"/>
                    <a:pt x="120" y="56"/>
                    <a:pt x="144" y="24"/>
                  </a:cubicBezTo>
                  <a:cubicBezTo>
                    <a:pt x="96" y="24"/>
                    <a:pt x="48"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5"/>
            <p:cNvSpPr/>
            <p:nvPr/>
          </p:nvSpPr>
          <p:spPr>
            <a:xfrm>
              <a:off x="5485500" y="3134525"/>
              <a:ext cx="4475" cy="2025"/>
            </a:xfrm>
            <a:custGeom>
              <a:avLst/>
              <a:gdLst/>
              <a:ahLst/>
              <a:cxnLst/>
              <a:rect l="l" t="t" r="r" b="b"/>
              <a:pathLst>
                <a:path w="179" h="81" extrusionOk="0">
                  <a:moveTo>
                    <a:pt x="90" y="0"/>
                  </a:moveTo>
                  <a:cubicBezTo>
                    <a:pt x="60" y="0"/>
                    <a:pt x="30" y="27"/>
                    <a:pt x="0" y="81"/>
                  </a:cubicBezTo>
                  <a:cubicBezTo>
                    <a:pt x="48" y="81"/>
                    <a:pt x="90" y="70"/>
                    <a:pt x="127" y="70"/>
                  </a:cubicBezTo>
                  <a:cubicBezTo>
                    <a:pt x="146" y="70"/>
                    <a:pt x="163" y="73"/>
                    <a:pt x="179" y="81"/>
                  </a:cubicBezTo>
                  <a:cubicBezTo>
                    <a:pt x="149" y="27"/>
                    <a:pt x="119"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5"/>
            <p:cNvSpPr/>
            <p:nvPr/>
          </p:nvSpPr>
          <p:spPr>
            <a:xfrm>
              <a:off x="5459000" y="3046600"/>
              <a:ext cx="5675" cy="3325"/>
            </a:xfrm>
            <a:custGeom>
              <a:avLst/>
              <a:gdLst/>
              <a:ahLst/>
              <a:cxnLst/>
              <a:rect l="l" t="t" r="r" b="b"/>
              <a:pathLst>
                <a:path w="227" h="133" extrusionOk="0">
                  <a:moveTo>
                    <a:pt x="204" y="1"/>
                  </a:moveTo>
                  <a:cubicBezTo>
                    <a:pt x="111" y="1"/>
                    <a:pt x="56" y="67"/>
                    <a:pt x="1" y="133"/>
                  </a:cubicBezTo>
                  <a:cubicBezTo>
                    <a:pt x="108" y="133"/>
                    <a:pt x="179" y="97"/>
                    <a:pt x="227" y="2"/>
                  </a:cubicBezTo>
                  <a:cubicBezTo>
                    <a:pt x="219" y="1"/>
                    <a:pt x="211"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5"/>
            <p:cNvSpPr/>
            <p:nvPr/>
          </p:nvSpPr>
          <p:spPr>
            <a:xfrm>
              <a:off x="5536400" y="3126100"/>
              <a:ext cx="3900" cy="3000"/>
            </a:xfrm>
            <a:custGeom>
              <a:avLst/>
              <a:gdLst/>
              <a:ahLst/>
              <a:cxnLst/>
              <a:rect l="l" t="t" r="r" b="b"/>
              <a:pathLst>
                <a:path w="156" h="120" extrusionOk="0">
                  <a:moveTo>
                    <a:pt x="0" y="1"/>
                  </a:moveTo>
                  <a:cubicBezTo>
                    <a:pt x="48" y="25"/>
                    <a:pt x="96" y="72"/>
                    <a:pt x="155" y="120"/>
                  </a:cubicBezTo>
                  <a:cubicBezTo>
                    <a:pt x="107" y="72"/>
                    <a:pt x="48"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5"/>
            <p:cNvSpPr/>
            <p:nvPr/>
          </p:nvSpPr>
          <p:spPr>
            <a:xfrm>
              <a:off x="5510800" y="3154975"/>
              <a:ext cx="4175" cy="1825"/>
            </a:xfrm>
            <a:custGeom>
              <a:avLst/>
              <a:gdLst/>
              <a:ahLst/>
              <a:cxnLst/>
              <a:rect l="l" t="t" r="r" b="b"/>
              <a:pathLst>
                <a:path w="167" h="73" extrusionOk="0">
                  <a:moveTo>
                    <a:pt x="0" y="1"/>
                  </a:moveTo>
                  <a:cubicBezTo>
                    <a:pt x="30" y="48"/>
                    <a:pt x="57" y="72"/>
                    <a:pt x="84" y="72"/>
                  </a:cubicBezTo>
                  <a:cubicBezTo>
                    <a:pt x="110" y="72"/>
                    <a:pt x="137"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5"/>
            <p:cNvSpPr/>
            <p:nvPr/>
          </p:nvSpPr>
          <p:spPr>
            <a:xfrm>
              <a:off x="5503650" y="3154975"/>
              <a:ext cx="4200" cy="1825"/>
            </a:xfrm>
            <a:custGeom>
              <a:avLst/>
              <a:gdLst/>
              <a:ahLst/>
              <a:cxnLst/>
              <a:rect l="l" t="t" r="r" b="b"/>
              <a:pathLst>
                <a:path w="168" h="73" extrusionOk="0">
                  <a:moveTo>
                    <a:pt x="1" y="1"/>
                  </a:moveTo>
                  <a:cubicBezTo>
                    <a:pt x="30" y="48"/>
                    <a:pt x="57" y="72"/>
                    <a:pt x="84" y="72"/>
                  </a:cubicBezTo>
                  <a:cubicBezTo>
                    <a:pt x="111" y="72"/>
                    <a:pt x="137"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5"/>
            <p:cNvSpPr/>
            <p:nvPr/>
          </p:nvSpPr>
          <p:spPr>
            <a:xfrm>
              <a:off x="5385475" y="3086225"/>
              <a:ext cx="3600" cy="3300"/>
            </a:xfrm>
            <a:custGeom>
              <a:avLst/>
              <a:gdLst/>
              <a:ahLst/>
              <a:cxnLst/>
              <a:rect l="l" t="t" r="r" b="b"/>
              <a:pathLst>
                <a:path w="144" h="132" extrusionOk="0">
                  <a:moveTo>
                    <a:pt x="1" y="0"/>
                  </a:moveTo>
                  <a:lnTo>
                    <a:pt x="1" y="0"/>
                  </a:lnTo>
                  <a:cubicBezTo>
                    <a:pt x="37" y="36"/>
                    <a:pt x="96" y="84"/>
                    <a:pt x="144" y="131"/>
                  </a:cubicBezTo>
                  <a:cubicBezTo>
                    <a:pt x="96" y="84"/>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5"/>
            <p:cNvSpPr/>
            <p:nvPr/>
          </p:nvSpPr>
          <p:spPr>
            <a:xfrm>
              <a:off x="6259700" y="3274500"/>
              <a:ext cx="5375" cy="1350"/>
            </a:xfrm>
            <a:custGeom>
              <a:avLst/>
              <a:gdLst/>
              <a:ahLst/>
              <a:cxnLst/>
              <a:rect l="l" t="t" r="r" b="b"/>
              <a:pathLst>
                <a:path w="215" h="54" extrusionOk="0">
                  <a:moveTo>
                    <a:pt x="112" y="0"/>
                  </a:moveTo>
                  <a:cubicBezTo>
                    <a:pt x="75" y="0"/>
                    <a:pt x="36" y="18"/>
                    <a:pt x="0" y="54"/>
                  </a:cubicBezTo>
                  <a:lnTo>
                    <a:pt x="215" y="54"/>
                  </a:lnTo>
                  <a:cubicBezTo>
                    <a:pt x="185" y="18"/>
                    <a:pt x="14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35"/>
            <p:cNvSpPr/>
            <p:nvPr/>
          </p:nvSpPr>
          <p:spPr>
            <a:xfrm>
              <a:off x="5776300" y="3215700"/>
              <a:ext cx="5375" cy="3000"/>
            </a:xfrm>
            <a:custGeom>
              <a:avLst/>
              <a:gdLst/>
              <a:ahLst/>
              <a:cxnLst/>
              <a:rect l="l" t="t" r="r" b="b"/>
              <a:pathLst>
                <a:path w="215" h="120" extrusionOk="0">
                  <a:moveTo>
                    <a:pt x="144" y="1"/>
                  </a:moveTo>
                  <a:cubicBezTo>
                    <a:pt x="96" y="1"/>
                    <a:pt x="48" y="13"/>
                    <a:pt x="1" y="24"/>
                  </a:cubicBezTo>
                  <a:cubicBezTo>
                    <a:pt x="60" y="84"/>
                    <a:pt x="120" y="120"/>
                    <a:pt x="215" y="120"/>
                  </a:cubicBezTo>
                  <a:cubicBezTo>
                    <a:pt x="179" y="72"/>
                    <a:pt x="167" y="2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35"/>
            <p:cNvSpPr/>
            <p:nvPr/>
          </p:nvSpPr>
          <p:spPr>
            <a:xfrm>
              <a:off x="5786725" y="3138400"/>
              <a:ext cx="4475" cy="1725"/>
            </a:xfrm>
            <a:custGeom>
              <a:avLst/>
              <a:gdLst/>
              <a:ahLst/>
              <a:cxnLst/>
              <a:rect l="l" t="t" r="r" b="b"/>
              <a:pathLst>
                <a:path w="179" h="69" extrusionOk="0">
                  <a:moveTo>
                    <a:pt x="81" y="1"/>
                  </a:moveTo>
                  <a:cubicBezTo>
                    <a:pt x="54" y="1"/>
                    <a:pt x="27" y="20"/>
                    <a:pt x="0" y="68"/>
                  </a:cubicBezTo>
                  <a:lnTo>
                    <a:pt x="179" y="68"/>
                  </a:lnTo>
                  <a:cubicBezTo>
                    <a:pt x="146" y="29"/>
                    <a:pt x="114" y="1"/>
                    <a:pt x="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5"/>
            <p:cNvSpPr/>
            <p:nvPr/>
          </p:nvSpPr>
          <p:spPr>
            <a:xfrm>
              <a:off x="5783750" y="3139800"/>
              <a:ext cx="3600" cy="2150"/>
            </a:xfrm>
            <a:custGeom>
              <a:avLst/>
              <a:gdLst/>
              <a:ahLst/>
              <a:cxnLst/>
              <a:rect l="l" t="t" r="r" b="b"/>
              <a:pathLst>
                <a:path w="144" h="86" extrusionOk="0">
                  <a:moveTo>
                    <a:pt x="0" y="1"/>
                  </a:moveTo>
                  <a:cubicBezTo>
                    <a:pt x="24" y="59"/>
                    <a:pt x="47" y="85"/>
                    <a:pt x="70" y="85"/>
                  </a:cubicBezTo>
                  <a:cubicBezTo>
                    <a:pt x="94" y="85"/>
                    <a:pt x="119" y="5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5"/>
            <p:cNvSpPr/>
            <p:nvPr/>
          </p:nvSpPr>
          <p:spPr>
            <a:xfrm>
              <a:off x="5643850" y="3174325"/>
              <a:ext cx="3900" cy="1525"/>
            </a:xfrm>
            <a:custGeom>
              <a:avLst/>
              <a:gdLst/>
              <a:ahLst/>
              <a:cxnLst/>
              <a:rect l="l" t="t" r="r" b="b"/>
              <a:pathLst>
                <a:path w="156" h="61" extrusionOk="0">
                  <a:moveTo>
                    <a:pt x="108" y="1"/>
                  </a:moveTo>
                  <a:cubicBezTo>
                    <a:pt x="84" y="13"/>
                    <a:pt x="36" y="48"/>
                    <a:pt x="0" y="60"/>
                  </a:cubicBezTo>
                  <a:lnTo>
                    <a:pt x="155" y="60"/>
                  </a:lnTo>
                  <a:cubicBezTo>
                    <a:pt x="143" y="48"/>
                    <a:pt x="108"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5"/>
            <p:cNvSpPr/>
            <p:nvPr/>
          </p:nvSpPr>
          <p:spPr>
            <a:xfrm>
              <a:off x="5658125" y="3093675"/>
              <a:ext cx="3600" cy="3125"/>
            </a:xfrm>
            <a:custGeom>
              <a:avLst/>
              <a:gdLst/>
              <a:ahLst/>
              <a:cxnLst/>
              <a:rect l="l" t="t" r="r" b="b"/>
              <a:pathLst>
                <a:path w="144" h="125" extrusionOk="0">
                  <a:moveTo>
                    <a:pt x="144" y="0"/>
                  </a:moveTo>
                  <a:cubicBezTo>
                    <a:pt x="84" y="24"/>
                    <a:pt x="49" y="72"/>
                    <a:pt x="1" y="119"/>
                  </a:cubicBezTo>
                  <a:cubicBezTo>
                    <a:pt x="41" y="119"/>
                    <a:pt x="75" y="124"/>
                    <a:pt x="104" y="124"/>
                  </a:cubicBezTo>
                  <a:cubicBezTo>
                    <a:pt x="119" y="124"/>
                    <a:pt x="132" y="123"/>
                    <a:pt x="144" y="119"/>
                  </a:cubicBezTo>
                  <a:lnTo>
                    <a:pt x="144" y="60"/>
                  </a:ln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5"/>
            <p:cNvSpPr/>
            <p:nvPr/>
          </p:nvSpPr>
          <p:spPr>
            <a:xfrm>
              <a:off x="5826300" y="2997900"/>
              <a:ext cx="4500" cy="2025"/>
            </a:xfrm>
            <a:custGeom>
              <a:avLst/>
              <a:gdLst/>
              <a:ahLst/>
              <a:cxnLst/>
              <a:rect l="l" t="t" r="r" b="b"/>
              <a:pathLst>
                <a:path w="180" h="81" extrusionOk="0">
                  <a:moveTo>
                    <a:pt x="90" y="0"/>
                  </a:moveTo>
                  <a:cubicBezTo>
                    <a:pt x="60" y="0"/>
                    <a:pt x="31" y="27"/>
                    <a:pt x="1" y="81"/>
                  </a:cubicBezTo>
                  <a:lnTo>
                    <a:pt x="180" y="81"/>
                  </a:lnTo>
                  <a:cubicBezTo>
                    <a:pt x="150" y="27"/>
                    <a:pt x="120"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5"/>
            <p:cNvSpPr/>
            <p:nvPr/>
          </p:nvSpPr>
          <p:spPr>
            <a:xfrm>
              <a:off x="5873650" y="3178200"/>
              <a:ext cx="3575" cy="925"/>
            </a:xfrm>
            <a:custGeom>
              <a:avLst/>
              <a:gdLst/>
              <a:ahLst/>
              <a:cxnLst/>
              <a:rect l="l" t="t" r="r" b="b"/>
              <a:pathLst>
                <a:path w="143" h="37" extrusionOk="0">
                  <a:moveTo>
                    <a:pt x="95" y="0"/>
                  </a:moveTo>
                  <a:cubicBezTo>
                    <a:pt x="71" y="12"/>
                    <a:pt x="24" y="24"/>
                    <a:pt x="0" y="36"/>
                  </a:cubicBezTo>
                  <a:lnTo>
                    <a:pt x="143" y="36"/>
                  </a:lnTo>
                  <a:cubicBezTo>
                    <a:pt x="131" y="24"/>
                    <a:pt x="119"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5"/>
            <p:cNvSpPr/>
            <p:nvPr/>
          </p:nvSpPr>
          <p:spPr>
            <a:xfrm>
              <a:off x="5608125" y="3278000"/>
              <a:ext cx="142900" cy="20100"/>
            </a:xfrm>
            <a:custGeom>
              <a:avLst/>
              <a:gdLst/>
              <a:ahLst/>
              <a:cxnLst/>
              <a:rect l="l" t="t" r="r" b="b"/>
              <a:pathLst>
                <a:path w="5716" h="804" extrusionOk="0">
                  <a:moveTo>
                    <a:pt x="2811" y="0"/>
                  </a:moveTo>
                  <a:cubicBezTo>
                    <a:pt x="2102" y="0"/>
                    <a:pt x="1394" y="3"/>
                    <a:pt x="679" y="9"/>
                  </a:cubicBezTo>
                  <a:cubicBezTo>
                    <a:pt x="441" y="9"/>
                    <a:pt x="203" y="21"/>
                    <a:pt x="1" y="199"/>
                  </a:cubicBezTo>
                  <a:cubicBezTo>
                    <a:pt x="24" y="652"/>
                    <a:pt x="453" y="569"/>
                    <a:pt x="679" y="771"/>
                  </a:cubicBezTo>
                  <a:cubicBezTo>
                    <a:pt x="738" y="795"/>
                    <a:pt x="797" y="803"/>
                    <a:pt x="856" y="803"/>
                  </a:cubicBezTo>
                  <a:cubicBezTo>
                    <a:pt x="1018" y="803"/>
                    <a:pt x="1181" y="737"/>
                    <a:pt x="1343" y="737"/>
                  </a:cubicBezTo>
                  <a:cubicBezTo>
                    <a:pt x="1419" y="737"/>
                    <a:pt x="1496" y="752"/>
                    <a:pt x="1572" y="795"/>
                  </a:cubicBezTo>
                  <a:cubicBezTo>
                    <a:pt x="2310" y="795"/>
                    <a:pt x="3037" y="783"/>
                    <a:pt x="3775" y="783"/>
                  </a:cubicBezTo>
                  <a:cubicBezTo>
                    <a:pt x="3876" y="783"/>
                    <a:pt x="3977" y="783"/>
                    <a:pt x="4079" y="783"/>
                  </a:cubicBezTo>
                  <a:cubicBezTo>
                    <a:pt x="4585" y="783"/>
                    <a:pt x="5091" y="775"/>
                    <a:pt x="5597" y="676"/>
                  </a:cubicBezTo>
                  <a:cubicBezTo>
                    <a:pt x="5704" y="497"/>
                    <a:pt x="5716" y="319"/>
                    <a:pt x="5561" y="152"/>
                  </a:cubicBezTo>
                  <a:cubicBezTo>
                    <a:pt x="5382" y="33"/>
                    <a:pt x="5156" y="9"/>
                    <a:pt x="4942" y="9"/>
                  </a:cubicBezTo>
                  <a:cubicBezTo>
                    <a:pt x="4227" y="3"/>
                    <a:pt x="3519" y="0"/>
                    <a:pt x="2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5"/>
            <p:cNvSpPr/>
            <p:nvPr/>
          </p:nvSpPr>
          <p:spPr>
            <a:xfrm>
              <a:off x="5448875" y="3389525"/>
              <a:ext cx="64625" cy="78925"/>
            </a:xfrm>
            <a:custGeom>
              <a:avLst/>
              <a:gdLst/>
              <a:ahLst/>
              <a:cxnLst/>
              <a:rect l="l" t="t" r="r" b="b"/>
              <a:pathLst>
                <a:path w="2585" h="3157" extrusionOk="0">
                  <a:moveTo>
                    <a:pt x="632" y="1"/>
                  </a:moveTo>
                  <a:cubicBezTo>
                    <a:pt x="513" y="1"/>
                    <a:pt x="394" y="1"/>
                    <a:pt x="298" y="96"/>
                  </a:cubicBezTo>
                  <a:cubicBezTo>
                    <a:pt x="346" y="513"/>
                    <a:pt x="322" y="930"/>
                    <a:pt x="346" y="1334"/>
                  </a:cubicBezTo>
                  <a:lnTo>
                    <a:pt x="394" y="1513"/>
                  </a:lnTo>
                  <a:cubicBezTo>
                    <a:pt x="453" y="1668"/>
                    <a:pt x="465" y="1846"/>
                    <a:pt x="465" y="2001"/>
                  </a:cubicBezTo>
                  <a:cubicBezTo>
                    <a:pt x="453" y="2084"/>
                    <a:pt x="441" y="2156"/>
                    <a:pt x="406" y="2227"/>
                  </a:cubicBezTo>
                  <a:cubicBezTo>
                    <a:pt x="334" y="2323"/>
                    <a:pt x="215" y="2335"/>
                    <a:pt x="108" y="2394"/>
                  </a:cubicBezTo>
                  <a:cubicBezTo>
                    <a:pt x="48" y="2418"/>
                    <a:pt x="25" y="2477"/>
                    <a:pt x="1" y="2537"/>
                  </a:cubicBezTo>
                  <a:cubicBezTo>
                    <a:pt x="48" y="2692"/>
                    <a:pt x="179" y="2739"/>
                    <a:pt x="322" y="2763"/>
                  </a:cubicBezTo>
                  <a:cubicBezTo>
                    <a:pt x="362" y="2768"/>
                    <a:pt x="401" y="2771"/>
                    <a:pt x="441" y="2771"/>
                  </a:cubicBezTo>
                  <a:cubicBezTo>
                    <a:pt x="498" y="2771"/>
                    <a:pt x="557" y="2765"/>
                    <a:pt x="620" y="2751"/>
                  </a:cubicBezTo>
                  <a:cubicBezTo>
                    <a:pt x="679" y="2739"/>
                    <a:pt x="739" y="2704"/>
                    <a:pt x="775" y="2656"/>
                  </a:cubicBezTo>
                  <a:cubicBezTo>
                    <a:pt x="779" y="2658"/>
                    <a:pt x="784" y="2659"/>
                    <a:pt x="787" y="2659"/>
                  </a:cubicBezTo>
                  <a:cubicBezTo>
                    <a:pt x="834" y="2659"/>
                    <a:pt x="823" y="2520"/>
                    <a:pt x="865" y="2520"/>
                  </a:cubicBezTo>
                  <a:cubicBezTo>
                    <a:pt x="881" y="2520"/>
                    <a:pt x="904" y="2540"/>
                    <a:pt x="941" y="2596"/>
                  </a:cubicBezTo>
                  <a:cubicBezTo>
                    <a:pt x="1013" y="2704"/>
                    <a:pt x="1096" y="2823"/>
                    <a:pt x="1168" y="2930"/>
                  </a:cubicBezTo>
                  <a:cubicBezTo>
                    <a:pt x="1227" y="3001"/>
                    <a:pt x="1287" y="3073"/>
                    <a:pt x="1370" y="3120"/>
                  </a:cubicBezTo>
                  <a:cubicBezTo>
                    <a:pt x="1430" y="3156"/>
                    <a:pt x="1489" y="3156"/>
                    <a:pt x="1549" y="3156"/>
                  </a:cubicBezTo>
                  <a:cubicBezTo>
                    <a:pt x="1584" y="3132"/>
                    <a:pt x="1608" y="3132"/>
                    <a:pt x="1644" y="3120"/>
                  </a:cubicBezTo>
                  <a:cubicBezTo>
                    <a:pt x="1692" y="3097"/>
                    <a:pt x="1751" y="3061"/>
                    <a:pt x="1787" y="3037"/>
                  </a:cubicBezTo>
                  <a:cubicBezTo>
                    <a:pt x="1834" y="3001"/>
                    <a:pt x="1894" y="2977"/>
                    <a:pt x="1942" y="2942"/>
                  </a:cubicBezTo>
                  <a:cubicBezTo>
                    <a:pt x="2025" y="2894"/>
                    <a:pt x="2108" y="2858"/>
                    <a:pt x="2180" y="2811"/>
                  </a:cubicBezTo>
                  <a:cubicBezTo>
                    <a:pt x="2239" y="2692"/>
                    <a:pt x="2584" y="2585"/>
                    <a:pt x="2180" y="2477"/>
                  </a:cubicBezTo>
                  <a:lnTo>
                    <a:pt x="1942" y="2477"/>
                  </a:lnTo>
                  <a:cubicBezTo>
                    <a:pt x="1870" y="2454"/>
                    <a:pt x="1787" y="2442"/>
                    <a:pt x="1715" y="2418"/>
                  </a:cubicBezTo>
                  <a:cubicBezTo>
                    <a:pt x="1656" y="2442"/>
                    <a:pt x="1632" y="2454"/>
                    <a:pt x="1584" y="2465"/>
                  </a:cubicBezTo>
                  <a:cubicBezTo>
                    <a:pt x="1572" y="2394"/>
                    <a:pt x="1632" y="2346"/>
                    <a:pt x="1644" y="2287"/>
                  </a:cubicBezTo>
                  <a:cubicBezTo>
                    <a:pt x="1656" y="2275"/>
                    <a:pt x="1656" y="2239"/>
                    <a:pt x="1668" y="2215"/>
                  </a:cubicBezTo>
                  <a:cubicBezTo>
                    <a:pt x="1692" y="1823"/>
                    <a:pt x="1430" y="1465"/>
                    <a:pt x="1632" y="1084"/>
                  </a:cubicBezTo>
                  <a:cubicBezTo>
                    <a:pt x="1692" y="1037"/>
                    <a:pt x="1703" y="989"/>
                    <a:pt x="1715" y="906"/>
                  </a:cubicBezTo>
                  <a:cubicBezTo>
                    <a:pt x="1692" y="799"/>
                    <a:pt x="1656" y="680"/>
                    <a:pt x="1644" y="572"/>
                  </a:cubicBezTo>
                  <a:cubicBezTo>
                    <a:pt x="1632" y="513"/>
                    <a:pt x="1608" y="477"/>
                    <a:pt x="1596" y="418"/>
                  </a:cubicBezTo>
                  <a:cubicBezTo>
                    <a:pt x="1584" y="358"/>
                    <a:pt x="1549" y="310"/>
                    <a:pt x="1513" y="263"/>
                  </a:cubicBezTo>
                  <a:cubicBezTo>
                    <a:pt x="1391" y="161"/>
                    <a:pt x="1261" y="129"/>
                    <a:pt x="1115" y="129"/>
                  </a:cubicBezTo>
                  <a:cubicBezTo>
                    <a:pt x="1089" y="129"/>
                    <a:pt x="1063" y="130"/>
                    <a:pt x="1037" y="132"/>
                  </a:cubicBezTo>
                  <a:cubicBezTo>
                    <a:pt x="1031" y="131"/>
                    <a:pt x="1025" y="131"/>
                    <a:pt x="1019" y="131"/>
                  </a:cubicBezTo>
                  <a:cubicBezTo>
                    <a:pt x="976" y="131"/>
                    <a:pt x="937" y="152"/>
                    <a:pt x="903" y="152"/>
                  </a:cubicBezTo>
                  <a:cubicBezTo>
                    <a:pt x="877" y="152"/>
                    <a:pt x="853" y="139"/>
                    <a:pt x="834" y="96"/>
                  </a:cubicBezTo>
                  <a:cubicBezTo>
                    <a:pt x="799" y="25"/>
                    <a:pt x="715"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5"/>
            <p:cNvSpPr/>
            <p:nvPr/>
          </p:nvSpPr>
          <p:spPr>
            <a:xfrm>
              <a:off x="5540550" y="3420450"/>
              <a:ext cx="199175" cy="29050"/>
            </a:xfrm>
            <a:custGeom>
              <a:avLst/>
              <a:gdLst/>
              <a:ahLst/>
              <a:cxnLst/>
              <a:rect l="l" t="t" r="r" b="b"/>
              <a:pathLst>
                <a:path w="7967" h="1162" extrusionOk="0">
                  <a:moveTo>
                    <a:pt x="4067" y="1"/>
                  </a:moveTo>
                  <a:cubicBezTo>
                    <a:pt x="3995" y="1"/>
                    <a:pt x="3925" y="48"/>
                    <a:pt x="3859" y="145"/>
                  </a:cubicBezTo>
                  <a:cubicBezTo>
                    <a:pt x="3775" y="268"/>
                    <a:pt x="3669" y="296"/>
                    <a:pt x="3559" y="296"/>
                  </a:cubicBezTo>
                  <a:cubicBezTo>
                    <a:pt x="3465" y="296"/>
                    <a:pt x="3368" y="276"/>
                    <a:pt x="3275" y="276"/>
                  </a:cubicBezTo>
                  <a:lnTo>
                    <a:pt x="3120" y="276"/>
                  </a:lnTo>
                  <a:cubicBezTo>
                    <a:pt x="3049" y="359"/>
                    <a:pt x="2980" y="398"/>
                    <a:pt x="2915" y="398"/>
                  </a:cubicBezTo>
                  <a:cubicBezTo>
                    <a:pt x="2850" y="398"/>
                    <a:pt x="2787" y="359"/>
                    <a:pt x="2727" y="288"/>
                  </a:cubicBezTo>
                  <a:lnTo>
                    <a:pt x="2573" y="288"/>
                  </a:lnTo>
                  <a:cubicBezTo>
                    <a:pt x="2519" y="357"/>
                    <a:pt x="2456" y="379"/>
                    <a:pt x="2389" y="379"/>
                  </a:cubicBezTo>
                  <a:cubicBezTo>
                    <a:pt x="2277" y="379"/>
                    <a:pt x="2153" y="318"/>
                    <a:pt x="2042" y="318"/>
                  </a:cubicBezTo>
                  <a:cubicBezTo>
                    <a:pt x="1969" y="318"/>
                    <a:pt x="1902" y="344"/>
                    <a:pt x="1846" y="431"/>
                  </a:cubicBezTo>
                  <a:cubicBezTo>
                    <a:pt x="1615" y="283"/>
                    <a:pt x="1391" y="227"/>
                    <a:pt x="1172" y="227"/>
                  </a:cubicBezTo>
                  <a:cubicBezTo>
                    <a:pt x="771" y="227"/>
                    <a:pt x="386" y="416"/>
                    <a:pt x="1" y="586"/>
                  </a:cubicBezTo>
                  <a:cubicBezTo>
                    <a:pt x="203" y="788"/>
                    <a:pt x="489" y="740"/>
                    <a:pt x="739" y="752"/>
                  </a:cubicBezTo>
                  <a:cubicBezTo>
                    <a:pt x="754" y="753"/>
                    <a:pt x="769" y="753"/>
                    <a:pt x="783" y="753"/>
                  </a:cubicBezTo>
                  <a:cubicBezTo>
                    <a:pt x="937" y="753"/>
                    <a:pt x="1096" y="724"/>
                    <a:pt x="1255" y="724"/>
                  </a:cubicBezTo>
                  <a:cubicBezTo>
                    <a:pt x="1390" y="724"/>
                    <a:pt x="1525" y="745"/>
                    <a:pt x="1656" y="824"/>
                  </a:cubicBezTo>
                  <a:cubicBezTo>
                    <a:pt x="2634" y="1049"/>
                    <a:pt x="3612" y="1161"/>
                    <a:pt x="4597" y="1161"/>
                  </a:cubicBezTo>
                  <a:cubicBezTo>
                    <a:pt x="4811" y="1161"/>
                    <a:pt x="5025" y="1156"/>
                    <a:pt x="5240" y="1145"/>
                  </a:cubicBezTo>
                  <a:cubicBezTo>
                    <a:pt x="5486" y="1060"/>
                    <a:pt x="5733" y="1048"/>
                    <a:pt x="5988" y="1048"/>
                  </a:cubicBezTo>
                  <a:cubicBezTo>
                    <a:pt x="6090" y="1048"/>
                    <a:pt x="6194" y="1050"/>
                    <a:pt x="6299" y="1050"/>
                  </a:cubicBezTo>
                  <a:cubicBezTo>
                    <a:pt x="6505" y="1055"/>
                    <a:pt x="6718" y="1072"/>
                    <a:pt x="6930" y="1072"/>
                  </a:cubicBezTo>
                  <a:cubicBezTo>
                    <a:pt x="7233" y="1072"/>
                    <a:pt x="7536" y="1037"/>
                    <a:pt x="7823" y="883"/>
                  </a:cubicBezTo>
                  <a:cubicBezTo>
                    <a:pt x="7966" y="562"/>
                    <a:pt x="7680" y="609"/>
                    <a:pt x="7514" y="526"/>
                  </a:cubicBezTo>
                  <a:cubicBezTo>
                    <a:pt x="7442" y="514"/>
                    <a:pt x="7347" y="514"/>
                    <a:pt x="7276" y="514"/>
                  </a:cubicBezTo>
                  <a:lnTo>
                    <a:pt x="5799" y="514"/>
                  </a:lnTo>
                  <a:cubicBezTo>
                    <a:pt x="5675" y="514"/>
                    <a:pt x="5544" y="528"/>
                    <a:pt x="5415" y="528"/>
                  </a:cubicBezTo>
                  <a:cubicBezTo>
                    <a:pt x="5273" y="528"/>
                    <a:pt x="5133" y="511"/>
                    <a:pt x="5002" y="443"/>
                  </a:cubicBezTo>
                  <a:cubicBezTo>
                    <a:pt x="4787" y="252"/>
                    <a:pt x="4466" y="347"/>
                    <a:pt x="4287" y="133"/>
                  </a:cubicBezTo>
                  <a:cubicBezTo>
                    <a:pt x="4211" y="45"/>
                    <a:pt x="4138" y="1"/>
                    <a:pt x="4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5"/>
            <p:cNvSpPr/>
            <p:nvPr/>
          </p:nvSpPr>
          <p:spPr>
            <a:xfrm>
              <a:off x="5837925" y="3320450"/>
              <a:ext cx="176300" cy="14825"/>
            </a:xfrm>
            <a:custGeom>
              <a:avLst/>
              <a:gdLst/>
              <a:ahLst/>
              <a:cxnLst/>
              <a:rect l="l" t="t" r="r" b="b"/>
              <a:pathLst>
                <a:path w="7052" h="593" extrusionOk="0">
                  <a:moveTo>
                    <a:pt x="6609" y="0"/>
                  </a:moveTo>
                  <a:cubicBezTo>
                    <a:pt x="6601" y="0"/>
                    <a:pt x="6593" y="1"/>
                    <a:pt x="6584" y="2"/>
                  </a:cubicBezTo>
                  <a:cubicBezTo>
                    <a:pt x="6238" y="66"/>
                    <a:pt x="5892" y="84"/>
                    <a:pt x="5545" y="84"/>
                  </a:cubicBezTo>
                  <a:cubicBezTo>
                    <a:pt x="5118" y="84"/>
                    <a:pt x="4690" y="56"/>
                    <a:pt x="4263" y="49"/>
                  </a:cubicBezTo>
                  <a:cubicBezTo>
                    <a:pt x="4055" y="49"/>
                    <a:pt x="3904" y="217"/>
                    <a:pt x="3678" y="217"/>
                  </a:cubicBezTo>
                  <a:cubicBezTo>
                    <a:pt x="3671" y="217"/>
                    <a:pt x="3663" y="216"/>
                    <a:pt x="3656" y="216"/>
                  </a:cubicBezTo>
                  <a:cubicBezTo>
                    <a:pt x="3436" y="197"/>
                    <a:pt x="3217" y="192"/>
                    <a:pt x="2999" y="192"/>
                  </a:cubicBezTo>
                  <a:cubicBezTo>
                    <a:pt x="2678" y="192"/>
                    <a:pt x="2357" y="204"/>
                    <a:pt x="2037" y="204"/>
                  </a:cubicBezTo>
                  <a:cubicBezTo>
                    <a:pt x="1748" y="204"/>
                    <a:pt x="1458" y="194"/>
                    <a:pt x="1167" y="156"/>
                  </a:cubicBezTo>
                  <a:cubicBezTo>
                    <a:pt x="1101" y="146"/>
                    <a:pt x="1033" y="141"/>
                    <a:pt x="964" y="141"/>
                  </a:cubicBezTo>
                  <a:cubicBezTo>
                    <a:pt x="650" y="141"/>
                    <a:pt x="313" y="236"/>
                    <a:pt x="0" y="275"/>
                  </a:cubicBezTo>
                  <a:cubicBezTo>
                    <a:pt x="1703" y="561"/>
                    <a:pt x="3429" y="561"/>
                    <a:pt x="5144" y="561"/>
                  </a:cubicBezTo>
                  <a:cubicBezTo>
                    <a:pt x="5239" y="537"/>
                    <a:pt x="5310" y="514"/>
                    <a:pt x="5418" y="478"/>
                  </a:cubicBezTo>
                  <a:cubicBezTo>
                    <a:pt x="5483" y="452"/>
                    <a:pt x="5549" y="441"/>
                    <a:pt x="5615" y="441"/>
                  </a:cubicBezTo>
                  <a:cubicBezTo>
                    <a:pt x="5728" y="441"/>
                    <a:pt x="5840" y="472"/>
                    <a:pt x="5953" y="502"/>
                  </a:cubicBezTo>
                  <a:cubicBezTo>
                    <a:pt x="6156" y="514"/>
                    <a:pt x="6346" y="561"/>
                    <a:pt x="6561" y="585"/>
                  </a:cubicBezTo>
                  <a:cubicBezTo>
                    <a:pt x="6587" y="590"/>
                    <a:pt x="6612" y="593"/>
                    <a:pt x="6636" y="593"/>
                  </a:cubicBezTo>
                  <a:cubicBezTo>
                    <a:pt x="6827" y="593"/>
                    <a:pt x="6939" y="433"/>
                    <a:pt x="7013" y="264"/>
                  </a:cubicBezTo>
                  <a:cubicBezTo>
                    <a:pt x="7052" y="148"/>
                    <a:pt x="7043" y="72"/>
                    <a:pt x="6945" y="72"/>
                  </a:cubicBezTo>
                  <a:cubicBezTo>
                    <a:pt x="6921" y="72"/>
                    <a:pt x="6893" y="76"/>
                    <a:pt x="6858" y="85"/>
                  </a:cubicBezTo>
                  <a:cubicBezTo>
                    <a:pt x="6771" y="52"/>
                    <a:pt x="6695" y="0"/>
                    <a:pt x="6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5"/>
            <p:cNvSpPr/>
            <p:nvPr/>
          </p:nvSpPr>
          <p:spPr>
            <a:xfrm>
              <a:off x="5830475" y="3372575"/>
              <a:ext cx="184575" cy="13550"/>
            </a:xfrm>
            <a:custGeom>
              <a:avLst/>
              <a:gdLst/>
              <a:ahLst/>
              <a:cxnLst/>
              <a:rect l="l" t="t" r="r" b="b"/>
              <a:pathLst>
                <a:path w="7383" h="542" extrusionOk="0">
                  <a:moveTo>
                    <a:pt x="7323" y="0"/>
                  </a:moveTo>
                  <a:lnTo>
                    <a:pt x="7323" y="0"/>
                  </a:lnTo>
                  <a:cubicBezTo>
                    <a:pt x="7037" y="24"/>
                    <a:pt x="6740" y="24"/>
                    <a:pt x="6454" y="36"/>
                  </a:cubicBezTo>
                  <a:cubicBezTo>
                    <a:pt x="6406" y="48"/>
                    <a:pt x="6394" y="84"/>
                    <a:pt x="6406" y="119"/>
                  </a:cubicBezTo>
                  <a:lnTo>
                    <a:pt x="6370" y="167"/>
                  </a:lnTo>
                  <a:lnTo>
                    <a:pt x="6335" y="119"/>
                  </a:lnTo>
                  <a:cubicBezTo>
                    <a:pt x="6216" y="142"/>
                    <a:pt x="6091" y="170"/>
                    <a:pt x="5970" y="170"/>
                  </a:cubicBezTo>
                  <a:cubicBezTo>
                    <a:pt x="5837" y="170"/>
                    <a:pt x="5709" y="136"/>
                    <a:pt x="5597" y="24"/>
                  </a:cubicBezTo>
                  <a:cubicBezTo>
                    <a:pt x="4954" y="48"/>
                    <a:pt x="4323" y="84"/>
                    <a:pt x="3692" y="119"/>
                  </a:cubicBezTo>
                  <a:cubicBezTo>
                    <a:pt x="2703" y="203"/>
                    <a:pt x="1703" y="179"/>
                    <a:pt x="727" y="203"/>
                  </a:cubicBezTo>
                  <a:cubicBezTo>
                    <a:pt x="682" y="234"/>
                    <a:pt x="629" y="244"/>
                    <a:pt x="573" y="244"/>
                  </a:cubicBezTo>
                  <a:cubicBezTo>
                    <a:pt x="470" y="244"/>
                    <a:pt x="355" y="210"/>
                    <a:pt x="255" y="210"/>
                  </a:cubicBezTo>
                  <a:cubicBezTo>
                    <a:pt x="136" y="210"/>
                    <a:pt x="37" y="258"/>
                    <a:pt x="1" y="465"/>
                  </a:cubicBezTo>
                  <a:cubicBezTo>
                    <a:pt x="191" y="518"/>
                    <a:pt x="388" y="542"/>
                    <a:pt x="584" y="542"/>
                  </a:cubicBezTo>
                  <a:cubicBezTo>
                    <a:pt x="780" y="542"/>
                    <a:pt x="977" y="518"/>
                    <a:pt x="1167" y="476"/>
                  </a:cubicBezTo>
                  <a:lnTo>
                    <a:pt x="1275" y="476"/>
                  </a:lnTo>
                  <a:cubicBezTo>
                    <a:pt x="1346" y="512"/>
                    <a:pt x="1429" y="524"/>
                    <a:pt x="1513" y="524"/>
                  </a:cubicBezTo>
                  <a:cubicBezTo>
                    <a:pt x="1585" y="520"/>
                    <a:pt x="1658" y="519"/>
                    <a:pt x="1730" y="519"/>
                  </a:cubicBezTo>
                  <a:cubicBezTo>
                    <a:pt x="1912" y="519"/>
                    <a:pt x="2094" y="528"/>
                    <a:pt x="2275" y="528"/>
                  </a:cubicBezTo>
                  <a:cubicBezTo>
                    <a:pt x="2468" y="528"/>
                    <a:pt x="2662" y="518"/>
                    <a:pt x="2858" y="476"/>
                  </a:cubicBezTo>
                  <a:lnTo>
                    <a:pt x="3013" y="476"/>
                  </a:lnTo>
                  <a:cubicBezTo>
                    <a:pt x="3037" y="494"/>
                    <a:pt x="3061" y="503"/>
                    <a:pt x="3084" y="503"/>
                  </a:cubicBezTo>
                  <a:cubicBezTo>
                    <a:pt x="3108" y="503"/>
                    <a:pt x="3132" y="494"/>
                    <a:pt x="3156" y="476"/>
                  </a:cubicBezTo>
                  <a:lnTo>
                    <a:pt x="3311" y="476"/>
                  </a:lnTo>
                  <a:cubicBezTo>
                    <a:pt x="3438" y="510"/>
                    <a:pt x="3566" y="525"/>
                    <a:pt x="3695" y="525"/>
                  </a:cubicBezTo>
                  <a:cubicBezTo>
                    <a:pt x="3796" y="525"/>
                    <a:pt x="3897" y="516"/>
                    <a:pt x="4001" y="500"/>
                  </a:cubicBezTo>
                  <a:cubicBezTo>
                    <a:pt x="4061" y="476"/>
                    <a:pt x="4108" y="476"/>
                    <a:pt x="4168" y="476"/>
                  </a:cubicBezTo>
                  <a:cubicBezTo>
                    <a:pt x="4209" y="500"/>
                    <a:pt x="4254" y="512"/>
                    <a:pt x="4299" y="512"/>
                  </a:cubicBezTo>
                  <a:cubicBezTo>
                    <a:pt x="4343" y="512"/>
                    <a:pt x="4388" y="500"/>
                    <a:pt x="4430" y="476"/>
                  </a:cubicBezTo>
                  <a:lnTo>
                    <a:pt x="4739" y="476"/>
                  </a:lnTo>
                  <a:cubicBezTo>
                    <a:pt x="4739" y="476"/>
                    <a:pt x="4763" y="500"/>
                    <a:pt x="4799" y="500"/>
                  </a:cubicBezTo>
                  <a:cubicBezTo>
                    <a:pt x="4846" y="500"/>
                    <a:pt x="4882" y="476"/>
                    <a:pt x="4906" y="441"/>
                  </a:cubicBezTo>
                  <a:cubicBezTo>
                    <a:pt x="4906" y="393"/>
                    <a:pt x="4906" y="346"/>
                    <a:pt x="4882" y="322"/>
                  </a:cubicBezTo>
                  <a:cubicBezTo>
                    <a:pt x="4823" y="226"/>
                    <a:pt x="4716" y="262"/>
                    <a:pt x="4644" y="215"/>
                  </a:cubicBezTo>
                  <a:lnTo>
                    <a:pt x="4644" y="215"/>
                  </a:lnTo>
                  <a:cubicBezTo>
                    <a:pt x="4716" y="226"/>
                    <a:pt x="4799" y="226"/>
                    <a:pt x="4882" y="262"/>
                  </a:cubicBezTo>
                  <a:cubicBezTo>
                    <a:pt x="4977" y="298"/>
                    <a:pt x="5037" y="393"/>
                    <a:pt x="5132" y="465"/>
                  </a:cubicBezTo>
                  <a:cubicBezTo>
                    <a:pt x="5160" y="481"/>
                    <a:pt x="5182" y="490"/>
                    <a:pt x="5206" y="490"/>
                  </a:cubicBezTo>
                  <a:cubicBezTo>
                    <a:pt x="5233" y="490"/>
                    <a:pt x="5261" y="478"/>
                    <a:pt x="5299" y="453"/>
                  </a:cubicBezTo>
                  <a:cubicBezTo>
                    <a:pt x="5966" y="453"/>
                    <a:pt x="6632" y="441"/>
                    <a:pt x="7299" y="441"/>
                  </a:cubicBezTo>
                  <a:cubicBezTo>
                    <a:pt x="7359" y="405"/>
                    <a:pt x="7383" y="357"/>
                    <a:pt x="7359" y="298"/>
                  </a:cubicBezTo>
                  <a:cubicBezTo>
                    <a:pt x="7263" y="215"/>
                    <a:pt x="7383" y="95"/>
                    <a:pt x="7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5"/>
            <p:cNvSpPr/>
            <p:nvPr/>
          </p:nvSpPr>
          <p:spPr>
            <a:xfrm>
              <a:off x="6204625" y="3293875"/>
              <a:ext cx="89025" cy="29600"/>
            </a:xfrm>
            <a:custGeom>
              <a:avLst/>
              <a:gdLst/>
              <a:ahLst/>
              <a:cxnLst/>
              <a:rect l="l" t="t" r="r" b="b"/>
              <a:pathLst>
                <a:path w="3561" h="1184" extrusionOk="0">
                  <a:moveTo>
                    <a:pt x="525" y="1"/>
                  </a:moveTo>
                  <a:cubicBezTo>
                    <a:pt x="405" y="1"/>
                    <a:pt x="285" y="36"/>
                    <a:pt x="167" y="100"/>
                  </a:cubicBezTo>
                  <a:cubicBezTo>
                    <a:pt x="1" y="291"/>
                    <a:pt x="179" y="350"/>
                    <a:pt x="298" y="446"/>
                  </a:cubicBezTo>
                  <a:cubicBezTo>
                    <a:pt x="632" y="541"/>
                    <a:pt x="965" y="541"/>
                    <a:pt x="1322" y="707"/>
                  </a:cubicBezTo>
                  <a:cubicBezTo>
                    <a:pt x="1072" y="719"/>
                    <a:pt x="870" y="707"/>
                    <a:pt x="691" y="838"/>
                  </a:cubicBezTo>
                  <a:cubicBezTo>
                    <a:pt x="644" y="898"/>
                    <a:pt x="644" y="969"/>
                    <a:pt x="703" y="1005"/>
                  </a:cubicBezTo>
                  <a:cubicBezTo>
                    <a:pt x="787" y="1017"/>
                    <a:pt x="882" y="1017"/>
                    <a:pt x="965" y="1041"/>
                  </a:cubicBezTo>
                  <a:cubicBezTo>
                    <a:pt x="1132" y="1060"/>
                    <a:pt x="1267" y="1178"/>
                    <a:pt x="1429" y="1178"/>
                  </a:cubicBezTo>
                  <a:cubicBezTo>
                    <a:pt x="1464" y="1178"/>
                    <a:pt x="1499" y="1172"/>
                    <a:pt x="1537" y="1160"/>
                  </a:cubicBezTo>
                  <a:cubicBezTo>
                    <a:pt x="1581" y="1141"/>
                    <a:pt x="1633" y="1128"/>
                    <a:pt x="1685" y="1128"/>
                  </a:cubicBezTo>
                  <a:cubicBezTo>
                    <a:pt x="1731" y="1128"/>
                    <a:pt x="1778" y="1138"/>
                    <a:pt x="1822" y="1160"/>
                  </a:cubicBezTo>
                  <a:cubicBezTo>
                    <a:pt x="1822" y="1160"/>
                    <a:pt x="1834" y="1172"/>
                    <a:pt x="1858" y="1184"/>
                  </a:cubicBezTo>
                  <a:cubicBezTo>
                    <a:pt x="1894" y="1184"/>
                    <a:pt x="1918" y="1172"/>
                    <a:pt x="1953" y="1124"/>
                  </a:cubicBezTo>
                  <a:cubicBezTo>
                    <a:pt x="2041" y="1091"/>
                    <a:pt x="2128" y="1078"/>
                    <a:pt x="2214" y="1078"/>
                  </a:cubicBezTo>
                  <a:cubicBezTo>
                    <a:pt x="2371" y="1078"/>
                    <a:pt x="2525" y="1121"/>
                    <a:pt x="2680" y="1160"/>
                  </a:cubicBezTo>
                  <a:cubicBezTo>
                    <a:pt x="2870" y="1160"/>
                    <a:pt x="3049" y="1148"/>
                    <a:pt x="3251" y="1148"/>
                  </a:cubicBezTo>
                  <a:cubicBezTo>
                    <a:pt x="3394" y="1148"/>
                    <a:pt x="3561" y="1148"/>
                    <a:pt x="3561" y="946"/>
                  </a:cubicBezTo>
                  <a:cubicBezTo>
                    <a:pt x="3561" y="791"/>
                    <a:pt x="3513" y="612"/>
                    <a:pt x="3323" y="565"/>
                  </a:cubicBezTo>
                  <a:cubicBezTo>
                    <a:pt x="3096" y="505"/>
                    <a:pt x="2858" y="493"/>
                    <a:pt x="2620" y="457"/>
                  </a:cubicBezTo>
                  <a:cubicBezTo>
                    <a:pt x="2061" y="386"/>
                    <a:pt x="1501" y="326"/>
                    <a:pt x="953" y="172"/>
                  </a:cubicBezTo>
                  <a:cubicBezTo>
                    <a:pt x="816" y="54"/>
                    <a:pt x="671"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5"/>
            <p:cNvSpPr/>
            <p:nvPr/>
          </p:nvSpPr>
          <p:spPr>
            <a:xfrm>
              <a:off x="5466450" y="3293100"/>
              <a:ext cx="53000" cy="75775"/>
            </a:xfrm>
            <a:custGeom>
              <a:avLst/>
              <a:gdLst/>
              <a:ahLst/>
              <a:cxnLst/>
              <a:rect l="l" t="t" r="r" b="b"/>
              <a:pathLst>
                <a:path w="2120" h="3031" extrusionOk="0">
                  <a:moveTo>
                    <a:pt x="1917" y="0"/>
                  </a:moveTo>
                  <a:cubicBezTo>
                    <a:pt x="1643" y="107"/>
                    <a:pt x="1286" y="0"/>
                    <a:pt x="1060" y="286"/>
                  </a:cubicBezTo>
                  <a:cubicBezTo>
                    <a:pt x="488" y="893"/>
                    <a:pt x="429" y="1739"/>
                    <a:pt x="72" y="2441"/>
                  </a:cubicBezTo>
                  <a:cubicBezTo>
                    <a:pt x="36" y="2572"/>
                    <a:pt x="0" y="2703"/>
                    <a:pt x="36" y="2858"/>
                  </a:cubicBezTo>
                  <a:cubicBezTo>
                    <a:pt x="116" y="2981"/>
                    <a:pt x="202" y="3031"/>
                    <a:pt x="294" y="3031"/>
                  </a:cubicBezTo>
                  <a:cubicBezTo>
                    <a:pt x="381" y="3031"/>
                    <a:pt x="474" y="2986"/>
                    <a:pt x="572" y="2917"/>
                  </a:cubicBezTo>
                  <a:cubicBezTo>
                    <a:pt x="822" y="2703"/>
                    <a:pt x="655" y="2227"/>
                    <a:pt x="1072" y="2108"/>
                  </a:cubicBezTo>
                  <a:cubicBezTo>
                    <a:pt x="1167" y="2024"/>
                    <a:pt x="1108" y="1858"/>
                    <a:pt x="1227" y="1786"/>
                  </a:cubicBezTo>
                  <a:cubicBezTo>
                    <a:pt x="1310" y="1727"/>
                    <a:pt x="1405" y="1679"/>
                    <a:pt x="1489" y="1620"/>
                  </a:cubicBezTo>
                  <a:cubicBezTo>
                    <a:pt x="1703" y="1405"/>
                    <a:pt x="1417" y="1108"/>
                    <a:pt x="1655" y="917"/>
                  </a:cubicBezTo>
                  <a:cubicBezTo>
                    <a:pt x="1703" y="834"/>
                    <a:pt x="1762" y="738"/>
                    <a:pt x="1798" y="655"/>
                  </a:cubicBezTo>
                  <a:cubicBezTo>
                    <a:pt x="1834" y="584"/>
                    <a:pt x="1881" y="536"/>
                    <a:pt x="1917" y="488"/>
                  </a:cubicBezTo>
                  <a:cubicBezTo>
                    <a:pt x="2012" y="381"/>
                    <a:pt x="2072" y="286"/>
                    <a:pt x="2120" y="167"/>
                  </a:cubicBezTo>
                  <a:cubicBezTo>
                    <a:pt x="2096" y="60"/>
                    <a:pt x="2024" y="12"/>
                    <a:pt x="1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5"/>
            <p:cNvSpPr/>
            <p:nvPr/>
          </p:nvSpPr>
          <p:spPr>
            <a:xfrm>
              <a:off x="5486675" y="3387325"/>
              <a:ext cx="78325" cy="25500"/>
            </a:xfrm>
            <a:custGeom>
              <a:avLst/>
              <a:gdLst/>
              <a:ahLst/>
              <a:cxnLst/>
              <a:rect l="l" t="t" r="r" b="b"/>
              <a:pathLst>
                <a:path w="3133" h="1020" extrusionOk="0">
                  <a:moveTo>
                    <a:pt x="2210" y="1"/>
                  </a:moveTo>
                  <a:cubicBezTo>
                    <a:pt x="2181" y="1"/>
                    <a:pt x="2150" y="2"/>
                    <a:pt x="2120" y="6"/>
                  </a:cubicBezTo>
                  <a:cubicBezTo>
                    <a:pt x="2102" y="141"/>
                    <a:pt x="2146" y="201"/>
                    <a:pt x="2236" y="201"/>
                  </a:cubicBezTo>
                  <a:cubicBezTo>
                    <a:pt x="2265" y="201"/>
                    <a:pt x="2298" y="196"/>
                    <a:pt x="2335" y="184"/>
                  </a:cubicBezTo>
                  <a:lnTo>
                    <a:pt x="2335" y="184"/>
                  </a:lnTo>
                  <a:cubicBezTo>
                    <a:pt x="2286" y="215"/>
                    <a:pt x="2239" y="226"/>
                    <a:pt x="2192" y="226"/>
                  </a:cubicBezTo>
                  <a:cubicBezTo>
                    <a:pt x="2079" y="226"/>
                    <a:pt x="1972" y="160"/>
                    <a:pt x="1870" y="160"/>
                  </a:cubicBezTo>
                  <a:cubicBezTo>
                    <a:pt x="1802" y="158"/>
                    <a:pt x="1734" y="157"/>
                    <a:pt x="1665" y="157"/>
                  </a:cubicBezTo>
                  <a:cubicBezTo>
                    <a:pt x="1477" y="157"/>
                    <a:pt x="1287" y="164"/>
                    <a:pt x="1099" y="164"/>
                  </a:cubicBezTo>
                  <a:cubicBezTo>
                    <a:pt x="1030" y="164"/>
                    <a:pt x="962" y="163"/>
                    <a:pt x="894" y="160"/>
                  </a:cubicBezTo>
                  <a:cubicBezTo>
                    <a:pt x="739" y="160"/>
                    <a:pt x="596" y="160"/>
                    <a:pt x="441" y="172"/>
                  </a:cubicBezTo>
                  <a:cubicBezTo>
                    <a:pt x="191" y="208"/>
                    <a:pt x="72" y="387"/>
                    <a:pt x="1" y="601"/>
                  </a:cubicBezTo>
                  <a:lnTo>
                    <a:pt x="1" y="696"/>
                  </a:lnTo>
                  <a:cubicBezTo>
                    <a:pt x="60" y="922"/>
                    <a:pt x="215" y="982"/>
                    <a:pt x="430" y="1006"/>
                  </a:cubicBezTo>
                  <a:cubicBezTo>
                    <a:pt x="497" y="1016"/>
                    <a:pt x="563" y="1020"/>
                    <a:pt x="629" y="1020"/>
                  </a:cubicBezTo>
                  <a:cubicBezTo>
                    <a:pt x="938" y="1020"/>
                    <a:pt x="1236" y="929"/>
                    <a:pt x="1544" y="929"/>
                  </a:cubicBezTo>
                  <a:cubicBezTo>
                    <a:pt x="1636" y="929"/>
                    <a:pt x="1728" y="937"/>
                    <a:pt x="1823" y="958"/>
                  </a:cubicBezTo>
                  <a:cubicBezTo>
                    <a:pt x="2049" y="958"/>
                    <a:pt x="2251" y="922"/>
                    <a:pt x="2477" y="887"/>
                  </a:cubicBezTo>
                  <a:cubicBezTo>
                    <a:pt x="2716" y="839"/>
                    <a:pt x="3013" y="899"/>
                    <a:pt x="3132" y="577"/>
                  </a:cubicBezTo>
                  <a:cubicBezTo>
                    <a:pt x="3132" y="303"/>
                    <a:pt x="3120" y="89"/>
                    <a:pt x="2727" y="65"/>
                  </a:cubicBezTo>
                  <a:cubicBezTo>
                    <a:pt x="2564" y="55"/>
                    <a:pt x="2391" y="1"/>
                    <a:pt x="2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5"/>
            <p:cNvSpPr/>
            <p:nvPr/>
          </p:nvSpPr>
          <p:spPr>
            <a:xfrm>
              <a:off x="5997750" y="3414500"/>
              <a:ext cx="100950" cy="12575"/>
            </a:xfrm>
            <a:custGeom>
              <a:avLst/>
              <a:gdLst/>
              <a:ahLst/>
              <a:cxnLst/>
              <a:rect l="l" t="t" r="r" b="b"/>
              <a:pathLst>
                <a:path w="4038" h="503" extrusionOk="0">
                  <a:moveTo>
                    <a:pt x="862" y="0"/>
                  </a:moveTo>
                  <a:cubicBezTo>
                    <a:pt x="787" y="0"/>
                    <a:pt x="712" y="19"/>
                    <a:pt x="644" y="50"/>
                  </a:cubicBezTo>
                  <a:cubicBezTo>
                    <a:pt x="596" y="73"/>
                    <a:pt x="537" y="73"/>
                    <a:pt x="489" y="85"/>
                  </a:cubicBezTo>
                  <a:cubicBezTo>
                    <a:pt x="418" y="145"/>
                    <a:pt x="346" y="169"/>
                    <a:pt x="275" y="204"/>
                  </a:cubicBezTo>
                  <a:cubicBezTo>
                    <a:pt x="168" y="276"/>
                    <a:pt x="1" y="312"/>
                    <a:pt x="60" y="502"/>
                  </a:cubicBezTo>
                  <a:lnTo>
                    <a:pt x="3787" y="502"/>
                  </a:lnTo>
                  <a:cubicBezTo>
                    <a:pt x="3870" y="431"/>
                    <a:pt x="3990" y="371"/>
                    <a:pt x="4037" y="252"/>
                  </a:cubicBezTo>
                  <a:cubicBezTo>
                    <a:pt x="4025" y="193"/>
                    <a:pt x="3990" y="145"/>
                    <a:pt x="3942" y="97"/>
                  </a:cubicBezTo>
                  <a:cubicBezTo>
                    <a:pt x="3927" y="68"/>
                    <a:pt x="3904" y="53"/>
                    <a:pt x="3875" y="53"/>
                  </a:cubicBezTo>
                  <a:cubicBezTo>
                    <a:pt x="3856" y="53"/>
                    <a:pt x="3834" y="59"/>
                    <a:pt x="3811" y="73"/>
                  </a:cubicBezTo>
                  <a:cubicBezTo>
                    <a:pt x="3751" y="85"/>
                    <a:pt x="3704" y="85"/>
                    <a:pt x="3668" y="97"/>
                  </a:cubicBezTo>
                  <a:cubicBezTo>
                    <a:pt x="3668" y="109"/>
                    <a:pt x="3644" y="133"/>
                    <a:pt x="3620" y="145"/>
                  </a:cubicBezTo>
                  <a:cubicBezTo>
                    <a:pt x="3573" y="145"/>
                    <a:pt x="3525" y="133"/>
                    <a:pt x="3501" y="97"/>
                  </a:cubicBezTo>
                  <a:cubicBezTo>
                    <a:pt x="3484" y="103"/>
                    <a:pt x="3469" y="106"/>
                    <a:pt x="3454" y="106"/>
                  </a:cubicBezTo>
                  <a:cubicBezTo>
                    <a:pt x="3439" y="106"/>
                    <a:pt x="3424" y="103"/>
                    <a:pt x="3406" y="97"/>
                  </a:cubicBezTo>
                  <a:cubicBezTo>
                    <a:pt x="3326" y="146"/>
                    <a:pt x="3244" y="173"/>
                    <a:pt x="3161" y="173"/>
                  </a:cubicBezTo>
                  <a:cubicBezTo>
                    <a:pt x="3083" y="173"/>
                    <a:pt x="3005" y="149"/>
                    <a:pt x="2930" y="97"/>
                  </a:cubicBezTo>
                  <a:cubicBezTo>
                    <a:pt x="2886" y="40"/>
                    <a:pt x="2838" y="14"/>
                    <a:pt x="2789" y="14"/>
                  </a:cubicBezTo>
                  <a:cubicBezTo>
                    <a:pt x="2745" y="14"/>
                    <a:pt x="2701" y="34"/>
                    <a:pt x="2656" y="73"/>
                  </a:cubicBezTo>
                  <a:lnTo>
                    <a:pt x="2358" y="73"/>
                  </a:lnTo>
                  <a:cubicBezTo>
                    <a:pt x="2330" y="46"/>
                    <a:pt x="2303" y="34"/>
                    <a:pt x="2275" y="34"/>
                  </a:cubicBezTo>
                  <a:cubicBezTo>
                    <a:pt x="2255" y="34"/>
                    <a:pt x="2235" y="40"/>
                    <a:pt x="2216" y="50"/>
                  </a:cubicBezTo>
                  <a:cubicBezTo>
                    <a:pt x="2156" y="50"/>
                    <a:pt x="2120" y="38"/>
                    <a:pt x="2061" y="38"/>
                  </a:cubicBezTo>
                  <a:cubicBezTo>
                    <a:pt x="1959" y="17"/>
                    <a:pt x="1858" y="9"/>
                    <a:pt x="1757" y="9"/>
                  </a:cubicBezTo>
                  <a:cubicBezTo>
                    <a:pt x="1572" y="9"/>
                    <a:pt x="1388" y="34"/>
                    <a:pt x="1203" y="50"/>
                  </a:cubicBezTo>
                  <a:lnTo>
                    <a:pt x="1061" y="50"/>
                  </a:lnTo>
                  <a:cubicBezTo>
                    <a:pt x="998" y="16"/>
                    <a:pt x="930" y="0"/>
                    <a:pt x="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5"/>
            <p:cNvSpPr/>
            <p:nvPr/>
          </p:nvSpPr>
          <p:spPr>
            <a:xfrm>
              <a:off x="5742675" y="3375575"/>
              <a:ext cx="105975" cy="12500"/>
            </a:xfrm>
            <a:custGeom>
              <a:avLst/>
              <a:gdLst/>
              <a:ahLst/>
              <a:cxnLst/>
              <a:rect l="l" t="t" r="r" b="b"/>
              <a:pathLst>
                <a:path w="4239" h="500" extrusionOk="0">
                  <a:moveTo>
                    <a:pt x="3726" y="1"/>
                  </a:moveTo>
                  <a:cubicBezTo>
                    <a:pt x="3568" y="1"/>
                    <a:pt x="3411" y="18"/>
                    <a:pt x="3251" y="35"/>
                  </a:cubicBezTo>
                  <a:cubicBezTo>
                    <a:pt x="2703" y="106"/>
                    <a:pt x="2155" y="106"/>
                    <a:pt x="1608" y="118"/>
                  </a:cubicBezTo>
                  <a:cubicBezTo>
                    <a:pt x="1573" y="120"/>
                    <a:pt x="1537" y="121"/>
                    <a:pt x="1502" y="121"/>
                  </a:cubicBezTo>
                  <a:cubicBezTo>
                    <a:pt x="1172" y="121"/>
                    <a:pt x="835" y="56"/>
                    <a:pt x="483" y="56"/>
                  </a:cubicBezTo>
                  <a:cubicBezTo>
                    <a:pt x="326" y="56"/>
                    <a:pt x="165" y="69"/>
                    <a:pt x="0" y="106"/>
                  </a:cubicBezTo>
                  <a:cubicBezTo>
                    <a:pt x="203" y="273"/>
                    <a:pt x="357" y="333"/>
                    <a:pt x="512" y="356"/>
                  </a:cubicBezTo>
                  <a:cubicBezTo>
                    <a:pt x="655" y="452"/>
                    <a:pt x="834" y="356"/>
                    <a:pt x="953" y="476"/>
                  </a:cubicBezTo>
                  <a:lnTo>
                    <a:pt x="1084" y="476"/>
                  </a:lnTo>
                  <a:cubicBezTo>
                    <a:pt x="1084" y="464"/>
                    <a:pt x="1096" y="452"/>
                    <a:pt x="1131" y="440"/>
                  </a:cubicBezTo>
                  <a:cubicBezTo>
                    <a:pt x="1155" y="440"/>
                    <a:pt x="1191" y="440"/>
                    <a:pt x="1215" y="476"/>
                  </a:cubicBezTo>
                  <a:lnTo>
                    <a:pt x="1631" y="476"/>
                  </a:lnTo>
                  <a:cubicBezTo>
                    <a:pt x="1631" y="464"/>
                    <a:pt x="1643" y="464"/>
                    <a:pt x="1679" y="452"/>
                  </a:cubicBezTo>
                  <a:cubicBezTo>
                    <a:pt x="1727" y="452"/>
                    <a:pt x="1751" y="452"/>
                    <a:pt x="1786" y="499"/>
                  </a:cubicBezTo>
                  <a:cubicBezTo>
                    <a:pt x="1903" y="487"/>
                    <a:pt x="2021" y="483"/>
                    <a:pt x="2140" y="483"/>
                  </a:cubicBezTo>
                  <a:cubicBezTo>
                    <a:pt x="2306" y="483"/>
                    <a:pt x="2474" y="490"/>
                    <a:pt x="2642" y="490"/>
                  </a:cubicBezTo>
                  <a:cubicBezTo>
                    <a:pt x="2929" y="490"/>
                    <a:pt x="3215" y="470"/>
                    <a:pt x="3489" y="356"/>
                  </a:cubicBezTo>
                  <a:cubicBezTo>
                    <a:pt x="3567" y="211"/>
                    <a:pt x="3695" y="197"/>
                    <a:pt x="3828" y="197"/>
                  </a:cubicBezTo>
                  <a:cubicBezTo>
                    <a:pt x="3861" y="197"/>
                    <a:pt x="3894" y="198"/>
                    <a:pt x="3927" y="198"/>
                  </a:cubicBezTo>
                  <a:cubicBezTo>
                    <a:pt x="4045" y="198"/>
                    <a:pt x="4160" y="187"/>
                    <a:pt x="4239" y="83"/>
                  </a:cubicBezTo>
                  <a:cubicBezTo>
                    <a:pt x="4066" y="21"/>
                    <a:pt x="3896" y="1"/>
                    <a:pt x="3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5"/>
            <p:cNvSpPr/>
            <p:nvPr/>
          </p:nvSpPr>
          <p:spPr>
            <a:xfrm>
              <a:off x="5937925" y="3332650"/>
              <a:ext cx="131000" cy="19200"/>
            </a:xfrm>
            <a:custGeom>
              <a:avLst/>
              <a:gdLst/>
              <a:ahLst/>
              <a:cxnLst/>
              <a:rect l="l" t="t" r="r" b="b"/>
              <a:pathLst>
                <a:path w="5240" h="768" extrusionOk="0">
                  <a:moveTo>
                    <a:pt x="3372" y="0"/>
                  </a:moveTo>
                  <a:cubicBezTo>
                    <a:pt x="3196" y="0"/>
                    <a:pt x="3027" y="53"/>
                    <a:pt x="2870" y="204"/>
                  </a:cubicBezTo>
                  <a:cubicBezTo>
                    <a:pt x="2930" y="347"/>
                    <a:pt x="2942" y="466"/>
                    <a:pt x="2715" y="466"/>
                  </a:cubicBezTo>
                  <a:cubicBezTo>
                    <a:pt x="2263" y="466"/>
                    <a:pt x="1805" y="461"/>
                    <a:pt x="1349" y="461"/>
                  </a:cubicBezTo>
                  <a:cubicBezTo>
                    <a:pt x="1121" y="461"/>
                    <a:pt x="894" y="462"/>
                    <a:pt x="668" y="466"/>
                  </a:cubicBezTo>
                  <a:cubicBezTo>
                    <a:pt x="636" y="469"/>
                    <a:pt x="604" y="470"/>
                    <a:pt x="572" y="470"/>
                  </a:cubicBezTo>
                  <a:cubicBezTo>
                    <a:pt x="506" y="470"/>
                    <a:pt x="440" y="466"/>
                    <a:pt x="376" y="466"/>
                  </a:cubicBezTo>
                  <a:cubicBezTo>
                    <a:pt x="237" y="466"/>
                    <a:pt x="107" y="487"/>
                    <a:pt x="1" y="621"/>
                  </a:cubicBezTo>
                  <a:cubicBezTo>
                    <a:pt x="135" y="739"/>
                    <a:pt x="282" y="768"/>
                    <a:pt x="431" y="768"/>
                  </a:cubicBezTo>
                  <a:cubicBezTo>
                    <a:pt x="568" y="768"/>
                    <a:pt x="708" y="743"/>
                    <a:pt x="842" y="743"/>
                  </a:cubicBezTo>
                  <a:cubicBezTo>
                    <a:pt x="884" y="743"/>
                    <a:pt x="925" y="746"/>
                    <a:pt x="965" y="752"/>
                  </a:cubicBezTo>
                  <a:lnTo>
                    <a:pt x="2049" y="752"/>
                  </a:lnTo>
                  <a:cubicBezTo>
                    <a:pt x="2221" y="746"/>
                    <a:pt x="2394" y="746"/>
                    <a:pt x="2567" y="746"/>
                  </a:cubicBezTo>
                  <a:cubicBezTo>
                    <a:pt x="2739" y="746"/>
                    <a:pt x="2912" y="746"/>
                    <a:pt x="3085" y="740"/>
                  </a:cubicBezTo>
                  <a:cubicBezTo>
                    <a:pt x="3181" y="713"/>
                    <a:pt x="3276" y="703"/>
                    <a:pt x="3371" y="703"/>
                  </a:cubicBezTo>
                  <a:cubicBezTo>
                    <a:pt x="3604" y="703"/>
                    <a:pt x="3836" y="761"/>
                    <a:pt x="4075" y="761"/>
                  </a:cubicBezTo>
                  <a:cubicBezTo>
                    <a:pt x="4125" y="761"/>
                    <a:pt x="4176" y="758"/>
                    <a:pt x="4228" y="752"/>
                  </a:cubicBezTo>
                  <a:cubicBezTo>
                    <a:pt x="4335" y="752"/>
                    <a:pt x="4418" y="752"/>
                    <a:pt x="4525" y="740"/>
                  </a:cubicBezTo>
                  <a:cubicBezTo>
                    <a:pt x="4644" y="704"/>
                    <a:pt x="4775" y="669"/>
                    <a:pt x="4894" y="633"/>
                  </a:cubicBezTo>
                  <a:cubicBezTo>
                    <a:pt x="4954" y="621"/>
                    <a:pt x="5013" y="609"/>
                    <a:pt x="5073" y="573"/>
                  </a:cubicBezTo>
                  <a:cubicBezTo>
                    <a:pt x="5168" y="526"/>
                    <a:pt x="5228" y="454"/>
                    <a:pt x="5240" y="347"/>
                  </a:cubicBezTo>
                  <a:cubicBezTo>
                    <a:pt x="5240" y="276"/>
                    <a:pt x="5204" y="228"/>
                    <a:pt x="5144" y="192"/>
                  </a:cubicBezTo>
                  <a:lnTo>
                    <a:pt x="5025" y="192"/>
                  </a:lnTo>
                  <a:cubicBezTo>
                    <a:pt x="4949" y="195"/>
                    <a:pt x="4872" y="196"/>
                    <a:pt x="4794" y="196"/>
                  </a:cubicBezTo>
                  <a:cubicBezTo>
                    <a:pt x="4498" y="196"/>
                    <a:pt x="4196" y="175"/>
                    <a:pt x="3894" y="109"/>
                  </a:cubicBezTo>
                  <a:cubicBezTo>
                    <a:pt x="3718" y="50"/>
                    <a:pt x="3542" y="0"/>
                    <a:pt x="3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35"/>
            <p:cNvSpPr/>
            <p:nvPr/>
          </p:nvSpPr>
          <p:spPr>
            <a:xfrm>
              <a:off x="5783750" y="3276600"/>
              <a:ext cx="158675" cy="20975"/>
            </a:xfrm>
            <a:custGeom>
              <a:avLst/>
              <a:gdLst/>
              <a:ahLst/>
              <a:cxnLst/>
              <a:rect l="l" t="t" r="r" b="b"/>
              <a:pathLst>
                <a:path w="6347" h="839" extrusionOk="0">
                  <a:moveTo>
                    <a:pt x="389" y="0"/>
                  </a:moveTo>
                  <a:cubicBezTo>
                    <a:pt x="259" y="0"/>
                    <a:pt x="128" y="51"/>
                    <a:pt x="0" y="184"/>
                  </a:cubicBezTo>
                  <a:cubicBezTo>
                    <a:pt x="108" y="470"/>
                    <a:pt x="441" y="505"/>
                    <a:pt x="584" y="732"/>
                  </a:cubicBezTo>
                  <a:cubicBezTo>
                    <a:pt x="762" y="803"/>
                    <a:pt x="941" y="839"/>
                    <a:pt x="1131" y="839"/>
                  </a:cubicBezTo>
                  <a:lnTo>
                    <a:pt x="6311" y="839"/>
                  </a:lnTo>
                  <a:cubicBezTo>
                    <a:pt x="6346" y="732"/>
                    <a:pt x="6311" y="672"/>
                    <a:pt x="6251" y="636"/>
                  </a:cubicBezTo>
                  <a:cubicBezTo>
                    <a:pt x="5895" y="547"/>
                    <a:pt x="5534" y="525"/>
                    <a:pt x="5171" y="525"/>
                  </a:cubicBezTo>
                  <a:cubicBezTo>
                    <a:pt x="4809" y="525"/>
                    <a:pt x="4444" y="547"/>
                    <a:pt x="4079" y="547"/>
                  </a:cubicBezTo>
                  <a:cubicBezTo>
                    <a:pt x="3978" y="547"/>
                    <a:pt x="3876" y="546"/>
                    <a:pt x="3775" y="541"/>
                  </a:cubicBezTo>
                  <a:cubicBezTo>
                    <a:pt x="3483" y="529"/>
                    <a:pt x="3191" y="523"/>
                    <a:pt x="2900" y="523"/>
                  </a:cubicBezTo>
                  <a:cubicBezTo>
                    <a:pt x="2608" y="523"/>
                    <a:pt x="2316" y="529"/>
                    <a:pt x="2024" y="541"/>
                  </a:cubicBezTo>
                  <a:cubicBezTo>
                    <a:pt x="1882" y="541"/>
                    <a:pt x="1727" y="541"/>
                    <a:pt x="1584" y="553"/>
                  </a:cubicBezTo>
                  <a:lnTo>
                    <a:pt x="1298" y="553"/>
                  </a:lnTo>
                  <a:lnTo>
                    <a:pt x="1120" y="505"/>
                  </a:lnTo>
                  <a:cubicBezTo>
                    <a:pt x="1000" y="410"/>
                    <a:pt x="953" y="255"/>
                    <a:pt x="834" y="148"/>
                  </a:cubicBezTo>
                  <a:cubicBezTo>
                    <a:pt x="688" y="66"/>
                    <a:pt x="538"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35"/>
            <p:cNvSpPr/>
            <p:nvPr/>
          </p:nvSpPr>
          <p:spPr>
            <a:xfrm>
              <a:off x="5559025" y="3346100"/>
              <a:ext cx="84550" cy="9000"/>
            </a:xfrm>
            <a:custGeom>
              <a:avLst/>
              <a:gdLst/>
              <a:ahLst/>
              <a:cxnLst/>
              <a:rect l="l" t="t" r="r" b="b"/>
              <a:pathLst>
                <a:path w="3382" h="360" extrusionOk="0">
                  <a:moveTo>
                    <a:pt x="3134" y="0"/>
                  </a:moveTo>
                  <a:cubicBezTo>
                    <a:pt x="3026" y="0"/>
                    <a:pt x="2904" y="49"/>
                    <a:pt x="2797" y="49"/>
                  </a:cubicBezTo>
                  <a:cubicBezTo>
                    <a:pt x="2785" y="49"/>
                    <a:pt x="2774" y="48"/>
                    <a:pt x="2762" y="47"/>
                  </a:cubicBezTo>
                  <a:cubicBezTo>
                    <a:pt x="2432" y="34"/>
                    <a:pt x="2100" y="27"/>
                    <a:pt x="1767" y="27"/>
                  </a:cubicBezTo>
                  <a:cubicBezTo>
                    <a:pt x="1212" y="27"/>
                    <a:pt x="653" y="46"/>
                    <a:pt x="95" y="83"/>
                  </a:cubicBezTo>
                  <a:cubicBezTo>
                    <a:pt x="0" y="250"/>
                    <a:pt x="143" y="285"/>
                    <a:pt x="226" y="345"/>
                  </a:cubicBezTo>
                  <a:cubicBezTo>
                    <a:pt x="323" y="343"/>
                    <a:pt x="419" y="342"/>
                    <a:pt x="515" y="342"/>
                  </a:cubicBezTo>
                  <a:cubicBezTo>
                    <a:pt x="949" y="342"/>
                    <a:pt x="1382" y="360"/>
                    <a:pt x="1813" y="360"/>
                  </a:cubicBezTo>
                  <a:cubicBezTo>
                    <a:pt x="2340" y="360"/>
                    <a:pt x="2864" y="333"/>
                    <a:pt x="3382" y="214"/>
                  </a:cubicBezTo>
                  <a:cubicBezTo>
                    <a:pt x="3327" y="44"/>
                    <a:pt x="3236" y="0"/>
                    <a:pt x="3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35"/>
            <p:cNvSpPr/>
            <p:nvPr/>
          </p:nvSpPr>
          <p:spPr>
            <a:xfrm>
              <a:off x="5671225" y="3413900"/>
              <a:ext cx="71775" cy="22050"/>
            </a:xfrm>
            <a:custGeom>
              <a:avLst/>
              <a:gdLst/>
              <a:ahLst/>
              <a:cxnLst/>
              <a:rect l="l" t="t" r="r" b="b"/>
              <a:pathLst>
                <a:path w="2871" h="882" extrusionOk="0">
                  <a:moveTo>
                    <a:pt x="481" y="0"/>
                  </a:moveTo>
                  <a:cubicBezTo>
                    <a:pt x="415" y="0"/>
                    <a:pt x="362" y="52"/>
                    <a:pt x="334" y="157"/>
                  </a:cubicBezTo>
                  <a:cubicBezTo>
                    <a:pt x="287" y="300"/>
                    <a:pt x="203" y="371"/>
                    <a:pt x="60" y="395"/>
                  </a:cubicBezTo>
                  <a:cubicBezTo>
                    <a:pt x="13" y="455"/>
                    <a:pt x="1" y="514"/>
                    <a:pt x="25" y="586"/>
                  </a:cubicBezTo>
                  <a:cubicBezTo>
                    <a:pt x="156" y="812"/>
                    <a:pt x="418" y="812"/>
                    <a:pt x="632" y="871"/>
                  </a:cubicBezTo>
                  <a:cubicBezTo>
                    <a:pt x="894" y="871"/>
                    <a:pt x="1150" y="882"/>
                    <a:pt x="1409" y="882"/>
                  </a:cubicBezTo>
                  <a:cubicBezTo>
                    <a:pt x="1538" y="882"/>
                    <a:pt x="1668" y="879"/>
                    <a:pt x="1799" y="871"/>
                  </a:cubicBezTo>
                  <a:cubicBezTo>
                    <a:pt x="1913" y="833"/>
                    <a:pt x="2030" y="822"/>
                    <a:pt x="2148" y="822"/>
                  </a:cubicBezTo>
                  <a:cubicBezTo>
                    <a:pt x="2312" y="822"/>
                    <a:pt x="2478" y="843"/>
                    <a:pt x="2643" y="843"/>
                  </a:cubicBezTo>
                  <a:cubicBezTo>
                    <a:pt x="2695" y="843"/>
                    <a:pt x="2747" y="841"/>
                    <a:pt x="2799" y="836"/>
                  </a:cubicBezTo>
                  <a:cubicBezTo>
                    <a:pt x="2858" y="752"/>
                    <a:pt x="2870" y="645"/>
                    <a:pt x="2834" y="538"/>
                  </a:cubicBezTo>
                  <a:cubicBezTo>
                    <a:pt x="2720" y="309"/>
                    <a:pt x="2522" y="302"/>
                    <a:pt x="2319" y="302"/>
                  </a:cubicBezTo>
                  <a:cubicBezTo>
                    <a:pt x="2305" y="302"/>
                    <a:pt x="2290" y="302"/>
                    <a:pt x="2276" y="302"/>
                  </a:cubicBezTo>
                  <a:cubicBezTo>
                    <a:pt x="2240" y="302"/>
                    <a:pt x="2203" y="302"/>
                    <a:pt x="2168" y="300"/>
                  </a:cubicBezTo>
                  <a:cubicBezTo>
                    <a:pt x="1644" y="288"/>
                    <a:pt x="1132" y="276"/>
                    <a:pt x="632" y="74"/>
                  </a:cubicBezTo>
                  <a:cubicBezTo>
                    <a:pt x="578" y="25"/>
                    <a:pt x="527"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5"/>
            <p:cNvSpPr/>
            <p:nvPr/>
          </p:nvSpPr>
          <p:spPr>
            <a:xfrm>
              <a:off x="5844275" y="3347050"/>
              <a:ext cx="145775" cy="10450"/>
            </a:xfrm>
            <a:custGeom>
              <a:avLst/>
              <a:gdLst/>
              <a:ahLst/>
              <a:cxnLst/>
              <a:rect l="l" t="t" r="r" b="b"/>
              <a:pathLst>
                <a:path w="5831" h="418" extrusionOk="0">
                  <a:moveTo>
                    <a:pt x="113" y="0"/>
                  </a:moveTo>
                  <a:cubicBezTo>
                    <a:pt x="13" y="0"/>
                    <a:pt x="0" y="68"/>
                    <a:pt x="20" y="176"/>
                  </a:cubicBezTo>
                  <a:cubicBezTo>
                    <a:pt x="47" y="203"/>
                    <a:pt x="67" y="216"/>
                    <a:pt x="95" y="216"/>
                  </a:cubicBezTo>
                  <a:cubicBezTo>
                    <a:pt x="105" y="216"/>
                    <a:pt x="115" y="215"/>
                    <a:pt x="127" y="212"/>
                  </a:cubicBezTo>
                  <a:cubicBezTo>
                    <a:pt x="234" y="247"/>
                    <a:pt x="330" y="247"/>
                    <a:pt x="437" y="295"/>
                  </a:cubicBezTo>
                  <a:cubicBezTo>
                    <a:pt x="682" y="344"/>
                    <a:pt x="933" y="376"/>
                    <a:pt x="1181" y="376"/>
                  </a:cubicBezTo>
                  <a:cubicBezTo>
                    <a:pt x="1295" y="376"/>
                    <a:pt x="1408" y="369"/>
                    <a:pt x="1520" y="354"/>
                  </a:cubicBezTo>
                  <a:cubicBezTo>
                    <a:pt x="1724" y="393"/>
                    <a:pt x="1925" y="417"/>
                    <a:pt x="2124" y="417"/>
                  </a:cubicBezTo>
                  <a:cubicBezTo>
                    <a:pt x="2296" y="417"/>
                    <a:pt x="2468" y="399"/>
                    <a:pt x="2640" y="354"/>
                  </a:cubicBezTo>
                  <a:lnTo>
                    <a:pt x="2973" y="354"/>
                  </a:lnTo>
                  <a:cubicBezTo>
                    <a:pt x="3074" y="384"/>
                    <a:pt x="3181" y="402"/>
                    <a:pt x="3291" y="402"/>
                  </a:cubicBezTo>
                  <a:cubicBezTo>
                    <a:pt x="3402" y="402"/>
                    <a:pt x="3515" y="384"/>
                    <a:pt x="3628" y="343"/>
                  </a:cubicBezTo>
                  <a:cubicBezTo>
                    <a:pt x="3814" y="376"/>
                    <a:pt x="4001" y="388"/>
                    <a:pt x="4188" y="388"/>
                  </a:cubicBezTo>
                  <a:cubicBezTo>
                    <a:pt x="4612" y="388"/>
                    <a:pt x="5038" y="328"/>
                    <a:pt x="5460" y="328"/>
                  </a:cubicBezTo>
                  <a:cubicBezTo>
                    <a:pt x="5508" y="328"/>
                    <a:pt x="5556" y="329"/>
                    <a:pt x="5604" y="331"/>
                  </a:cubicBezTo>
                  <a:cubicBezTo>
                    <a:pt x="5676" y="247"/>
                    <a:pt x="5830" y="224"/>
                    <a:pt x="5735" y="69"/>
                  </a:cubicBezTo>
                  <a:cubicBezTo>
                    <a:pt x="5652" y="69"/>
                    <a:pt x="5557" y="57"/>
                    <a:pt x="5473" y="57"/>
                  </a:cubicBezTo>
                  <a:cubicBezTo>
                    <a:pt x="5346" y="110"/>
                    <a:pt x="5216" y="123"/>
                    <a:pt x="5085" y="123"/>
                  </a:cubicBezTo>
                  <a:cubicBezTo>
                    <a:pt x="4964" y="123"/>
                    <a:pt x="4843" y="112"/>
                    <a:pt x="4724" y="112"/>
                  </a:cubicBezTo>
                  <a:cubicBezTo>
                    <a:pt x="4684" y="112"/>
                    <a:pt x="4644" y="113"/>
                    <a:pt x="4604" y="116"/>
                  </a:cubicBezTo>
                  <a:cubicBezTo>
                    <a:pt x="4544" y="117"/>
                    <a:pt x="4485" y="118"/>
                    <a:pt x="4425" y="118"/>
                  </a:cubicBezTo>
                  <a:cubicBezTo>
                    <a:pt x="4080" y="118"/>
                    <a:pt x="3731" y="104"/>
                    <a:pt x="3382" y="104"/>
                  </a:cubicBezTo>
                  <a:cubicBezTo>
                    <a:pt x="3053" y="104"/>
                    <a:pt x="2725" y="116"/>
                    <a:pt x="2401" y="164"/>
                  </a:cubicBezTo>
                  <a:lnTo>
                    <a:pt x="2354" y="164"/>
                  </a:lnTo>
                  <a:cubicBezTo>
                    <a:pt x="2247" y="128"/>
                    <a:pt x="2136" y="110"/>
                    <a:pt x="2025" y="110"/>
                  </a:cubicBezTo>
                  <a:cubicBezTo>
                    <a:pt x="1913" y="110"/>
                    <a:pt x="1800" y="128"/>
                    <a:pt x="1687" y="164"/>
                  </a:cubicBezTo>
                  <a:lnTo>
                    <a:pt x="1639" y="164"/>
                  </a:lnTo>
                  <a:cubicBezTo>
                    <a:pt x="1527" y="122"/>
                    <a:pt x="1409" y="113"/>
                    <a:pt x="1288" y="113"/>
                  </a:cubicBezTo>
                  <a:cubicBezTo>
                    <a:pt x="1184" y="113"/>
                    <a:pt x="1077" y="120"/>
                    <a:pt x="971" y="120"/>
                  </a:cubicBezTo>
                  <a:cubicBezTo>
                    <a:pt x="848" y="120"/>
                    <a:pt x="724" y="110"/>
                    <a:pt x="604" y="69"/>
                  </a:cubicBezTo>
                  <a:cubicBezTo>
                    <a:pt x="511" y="18"/>
                    <a:pt x="406" y="3"/>
                    <a:pt x="306" y="3"/>
                  </a:cubicBezTo>
                  <a:cubicBezTo>
                    <a:pt x="265" y="3"/>
                    <a:pt x="225" y="6"/>
                    <a:pt x="187" y="9"/>
                  </a:cubicBezTo>
                  <a:cubicBezTo>
                    <a:pt x="158" y="3"/>
                    <a:pt x="133" y="0"/>
                    <a:pt x="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5"/>
            <p:cNvSpPr/>
            <p:nvPr/>
          </p:nvSpPr>
          <p:spPr>
            <a:xfrm>
              <a:off x="6048650" y="3339600"/>
              <a:ext cx="102425" cy="16400"/>
            </a:xfrm>
            <a:custGeom>
              <a:avLst/>
              <a:gdLst/>
              <a:ahLst/>
              <a:cxnLst/>
              <a:rect l="l" t="t" r="r" b="b"/>
              <a:pathLst>
                <a:path w="4097" h="656" extrusionOk="0">
                  <a:moveTo>
                    <a:pt x="2131" y="0"/>
                  </a:moveTo>
                  <a:cubicBezTo>
                    <a:pt x="2007" y="0"/>
                    <a:pt x="1918" y="98"/>
                    <a:pt x="1834" y="248"/>
                  </a:cubicBezTo>
                  <a:cubicBezTo>
                    <a:pt x="1816" y="356"/>
                    <a:pt x="1780" y="387"/>
                    <a:pt x="1736" y="387"/>
                  </a:cubicBezTo>
                  <a:cubicBezTo>
                    <a:pt x="1675" y="387"/>
                    <a:pt x="1599" y="325"/>
                    <a:pt x="1541" y="325"/>
                  </a:cubicBezTo>
                  <a:cubicBezTo>
                    <a:pt x="1531" y="325"/>
                    <a:pt x="1522" y="327"/>
                    <a:pt x="1513" y="331"/>
                  </a:cubicBezTo>
                  <a:cubicBezTo>
                    <a:pt x="1458" y="336"/>
                    <a:pt x="1402" y="338"/>
                    <a:pt x="1345" y="338"/>
                  </a:cubicBezTo>
                  <a:cubicBezTo>
                    <a:pt x="1167" y="338"/>
                    <a:pt x="985" y="319"/>
                    <a:pt x="806" y="319"/>
                  </a:cubicBezTo>
                  <a:cubicBezTo>
                    <a:pt x="514" y="319"/>
                    <a:pt x="232" y="370"/>
                    <a:pt x="1" y="641"/>
                  </a:cubicBezTo>
                  <a:cubicBezTo>
                    <a:pt x="310" y="641"/>
                    <a:pt x="617" y="638"/>
                    <a:pt x="922" y="638"/>
                  </a:cubicBezTo>
                  <a:cubicBezTo>
                    <a:pt x="1227" y="638"/>
                    <a:pt x="1531" y="641"/>
                    <a:pt x="1834" y="652"/>
                  </a:cubicBezTo>
                  <a:cubicBezTo>
                    <a:pt x="1885" y="654"/>
                    <a:pt x="1935" y="655"/>
                    <a:pt x="1985" y="655"/>
                  </a:cubicBezTo>
                  <a:cubicBezTo>
                    <a:pt x="2389" y="655"/>
                    <a:pt x="2794" y="600"/>
                    <a:pt x="3199" y="600"/>
                  </a:cubicBezTo>
                  <a:cubicBezTo>
                    <a:pt x="3375" y="600"/>
                    <a:pt x="3551" y="611"/>
                    <a:pt x="3728" y="641"/>
                  </a:cubicBezTo>
                  <a:cubicBezTo>
                    <a:pt x="3799" y="522"/>
                    <a:pt x="4097" y="641"/>
                    <a:pt x="4025" y="355"/>
                  </a:cubicBezTo>
                  <a:cubicBezTo>
                    <a:pt x="3978" y="343"/>
                    <a:pt x="3918" y="343"/>
                    <a:pt x="3870" y="331"/>
                  </a:cubicBezTo>
                  <a:cubicBezTo>
                    <a:pt x="3821" y="300"/>
                    <a:pt x="3772" y="279"/>
                    <a:pt x="3724" y="279"/>
                  </a:cubicBezTo>
                  <a:cubicBezTo>
                    <a:pt x="3680" y="279"/>
                    <a:pt x="3637" y="297"/>
                    <a:pt x="3597" y="343"/>
                  </a:cubicBezTo>
                  <a:cubicBezTo>
                    <a:pt x="3311" y="343"/>
                    <a:pt x="3025" y="331"/>
                    <a:pt x="2739" y="331"/>
                  </a:cubicBezTo>
                  <a:cubicBezTo>
                    <a:pt x="2704" y="295"/>
                    <a:pt x="2656" y="271"/>
                    <a:pt x="2608" y="248"/>
                  </a:cubicBezTo>
                  <a:cubicBezTo>
                    <a:pt x="2604" y="241"/>
                    <a:pt x="2597" y="239"/>
                    <a:pt x="2587" y="239"/>
                  </a:cubicBezTo>
                  <a:cubicBezTo>
                    <a:pt x="2569" y="239"/>
                    <a:pt x="2543" y="248"/>
                    <a:pt x="2522" y="248"/>
                  </a:cubicBezTo>
                  <a:cubicBezTo>
                    <a:pt x="2497" y="248"/>
                    <a:pt x="2479" y="235"/>
                    <a:pt x="2489" y="176"/>
                  </a:cubicBezTo>
                  <a:cubicBezTo>
                    <a:pt x="2501" y="117"/>
                    <a:pt x="2489" y="93"/>
                    <a:pt x="2442" y="57"/>
                  </a:cubicBezTo>
                  <a:lnTo>
                    <a:pt x="2311" y="57"/>
                  </a:lnTo>
                  <a:cubicBezTo>
                    <a:pt x="2243" y="18"/>
                    <a:pt x="2184" y="0"/>
                    <a:pt x="2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5"/>
            <p:cNvSpPr/>
            <p:nvPr/>
          </p:nvSpPr>
          <p:spPr>
            <a:xfrm>
              <a:off x="6057600" y="3370300"/>
              <a:ext cx="68175" cy="11825"/>
            </a:xfrm>
            <a:custGeom>
              <a:avLst/>
              <a:gdLst/>
              <a:ahLst/>
              <a:cxnLst/>
              <a:rect l="l" t="t" r="r" b="b"/>
              <a:pathLst>
                <a:path w="2727" h="473" extrusionOk="0">
                  <a:moveTo>
                    <a:pt x="1105" y="0"/>
                  </a:moveTo>
                  <a:cubicBezTo>
                    <a:pt x="768" y="0"/>
                    <a:pt x="430" y="36"/>
                    <a:pt x="95" y="115"/>
                  </a:cubicBezTo>
                  <a:cubicBezTo>
                    <a:pt x="0" y="246"/>
                    <a:pt x="0" y="353"/>
                    <a:pt x="119" y="448"/>
                  </a:cubicBezTo>
                  <a:cubicBezTo>
                    <a:pt x="418" y="466"/>
                    <a:pt x="716" y="471"/>
                    <a:pt x="1013" y="471"/>
                  </a:cubicBezTo>
                  <a:cubicBezTo>
                    <a:pt x="1338" y="471"/>
                    <a:pt x="1662" y="465"/>
                    <a:pt x="1987" y="465"/>
                  </a:cubicBezTo>
                  <a:cubicBezTo>
                    <a:pt x="2170" y="465"/>
                    <a:pt x="2353" y="467"/>
                    <a:pt x="2536" y="472"/>
                  </a:cubicBezTo>
                  <a:cubicBezTo>
                    <a:pt x="2643" y="448"/>
                    <a:pt x="2727" y="413"/>
                    <a:pt x="2679" y="306"/>
                  </a:cubicBezTo>
                  <a:cubicBezTo>
                    <a:pt x="2584" y="91"/>
                    <a:pt x="2369" y="139"/>
                    <a:pt x="2191" y="115"/>
                  </a:cubicBezTo>
                  <a:cubicBezTo>
                    <a:pt x="2143" y="115"/>
                    <a:pt x="2119" y="91"/>
                    <a:pt x="2072" y="91"/>
                  </a:cubicBezTo>
                  <a:cubicBezTo>
                    <a:pt x="1752" y="33"/>
                    <a:pt x="1428" y="0"/>
                    <a:pt x="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5"/>
            <p:cNvSpPr/>
            <p:nvPr/>
          </p:nvSpPr>
          <p:spPr>
            <a:xfrm>
              <a:off x="5491150" y="3337750"/>
              <a:ext cx="73550" cy="18700"/>
            </a:xfrm>
            <a:custGeom>
              <a:avLst/>
              <a:gdLst/>
              <a:ahLst/>
              <a:cxnLst/>
              <a:rect l="l" t="t" r="r" b="b"/>
              <a:pathLst>
                <a:path w="2942" h="748" extrusionOk="0">
                  <a:moveTo>
                    <a:pt x="239" y="0"/>
                  </a:moveTo>
                  <a:lnTo>
                    <a:pt x="239" y="0"/>
                  </a:lnTo>
                  <a:cubicBezTo>
                    <a:pt x="120" y="60"/>
                    <a:pt x="72" y="155"/>
                    <a:pt x="36" y="274"/>
                  </a:cubicBezTo>
                  <a:cubicBezTo>
                    <a:pt x="12" y="322"/>
                    <a:pt x="1" y="381"/>
                    <a:pt x="1" y="441"/>
                  </a:cubicBezTo>
                  <a:cubicBezTo>
                    <a:pt x="12" y="500"/>
                    <a:pt x="60" y="548"/>
                    <a:pt x="96" y="596"/>
                  </a:cubicBezTo>
                  <a:cubicBezTo>
                    <a:pt x="546" y="715"/>
                    <a:pt x="998" y="748"/>
                    <a:pt x="1452" y="748"/>
                  </a:cubicBezTo>
                  <a:cubicBezTo>
                    <a:pt x="1947" y="748"/>
                    <a:pt x="2444" y="709"/>
                    <a:pt x="2941" y="703"/>
                  </a:cubicBezTo>
                  <a:lnTo>
                    <a:pt x="2810" y="429"/>
                  </a:lnTo>
                  <a:cubicBezTo>
                    <a:pt x="2391" y="422"/>
                    <a:pt x="1964" y="415"/>
                    <a:pt x="1538" y="415"/>
                  </a:cubicBezTo>
                  <a:cubicBezTo>
                    <a:pt x="1226" y="415"/>
                    <a:pt x="915" y="419"/>
                    <a:pt x="608" y="429"/>
                  </a:cubicBezTo>
                  <a:cubicBezTo>
                    <a:pt x="274" y="429"/>
                    <a:pt x="179" y="298"/>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5"/>
            <p:cNvSpPr/>
            <p:nvPr/>
          </p:nvSpPr>
          <p:spPr>
            <a:xfrm>
              <a:off x="5875425" y="3414800"/>
              <a:ext cx="71175" cy="17000"/>
            </a:xfrm>
            <a:custGeom>
              <a:avLst/>
              <a:gdLst/>
              <a:ahLst/>
              <a:cxnLst/>
              <a:rect l="l" t="t" r="r" b="b"/>
              <a:pathLst>
                <a:path w="2847" h="680" extrusionOk="0">
                  <a:moveTo>
                    <a:pt x="1208" y="0"/>
                  </a:moveTo>
                  <a:cubicBezTo>
                    <a:pt x="1156" y="0"/>
                    <a:pt x="1104" y="24"/>
                    <a:pt x="1048" y="73"/>
                  </a:cubicBezTo>
                  <a:lnTo>
                    <a:pt x="643" y="73"/>
                  </a:lnTo>
                  <a:cubicBezTo>
                    <a:pt x="615" y="101"/>
                    <a:pt x="587" y="114"/>
                    <a:pt x="557" y="114"/>
                  </a:cubicBezTo>
                  <a:cubicBezTo>
                    <a:pt x="522" y="114"/>
                    <a:pt x="485" y="98"/>
                    <a:pt x="441" y="73"/>
                  </a:cubicBezTo>
                  <a:cubicBezTo>
                    <a:pt x="310" y="73"/>
                    <a:pt x="191" y="61"/>
                    <a:pt x="60" y="61"/>
                  </a:cubicBezTo>
                  <a:cubicBezTo>
                    <a:pt x="12" y="85"/>
                    <a:pt x="0" y="145"/>
                    <a:pt x="0" y="204"/>
                  </a:cubicBezTo>
                  <a:cubicBezTo>
                    <a:pt x="24" y="323"/>
                    <a:pt x="84" y="431"/>
                    <a:pt x="179" y="514"/>
                  </a:cubicBezTo>
                  <a:cubicBezTo>
                    <a:pt x="228" y="555"/>
                    <a:pt x="289" y="568"/>
                    <a:pt x="349" y="568"/>
                  </a:cubicBezTo>
                  <a:cubicBezTo>
                    <a:pt x="376" y="568"/>
                    <a:pt x="403" y="565"/>
                    <a:pt x="429" y="562"/>
                  </a:cubicBezTo>
                  <a:cubicBezTo>
                    <a:pt x="472" y="519"/>
                    <a:pt x="511" y="484"/>
                    <a:pt x="555" y="484"/>
                  </a:cubicBezTo>
                  <a:cubicBezTo>
                    <a:pt x="585" y="484"/>
                    <a:pt x="617" y="500"/>
                    <a:pt x="655" y="538"/>
                  </a:cubicBezTo>
                  <a:cubicBezTo>
                    <a:pt x="685" y="544"/>
                    <a:pt x="709" y="547"/>
                    <a:pt x="734" y="547"/>
                  </a:cubicBezTo>
                  <a:cubicBezTo>
                    <a:pt x="760" y="547"/>
                    <a:pt x="786" y="544"/>
                    <a:pt x="822" y="538"/>
                  </a:cubicBezTo>
                  <a:cubicBezTo>
                    <a:pt x="848" y="529"/>
                    <a:pt x="873" y="526"/>
                    <a:pt x="898" y="526"/>
                  </a:cubicBezTo>
                  <a:cubicBezTo>
                    <a:pt x="1012" y="526"/>
                    <a:pt x="1122" y="599"/>
                    <a:pt x="1239" y="609"/>
                  </a:cubicBezTo>
                  <a:cubicBezTo>
                    <a:pt x="1537" y="616"/>
                    <a:pt x="1839" y="680"/>
                    <a:pt x="2141" y="680"/>
                  </a:cubicBezTo>
                  <a:cubicBezTo>
                    <a:pt x="2357" y="680"/>
                    <a:pt x="2573" y="647"/>
                    <a:pt x="2787" y="538"/>
                  </a:cubicBezTo>
                  <a:cubicBezTo>
                    <a:pt x="2822" y="454"/>
                    <a:pt x="2846" y="395"/>
                    <a:pt x="2810" y="323"/>
                  </a:cubicBezTo>
                  <a:cubicBezTo>
                    <a:pt x="2704" y="161"/>
                    <a:pt x="2561" y="136"/>
                    <a:pt x="2409" y="136"/>
                  </a:cubicBezTo>
                  <a:cubicBezTo>
                    <a:pt x="2340" y="136"/>
                    <a:pt x="2269" y="141"/>
                    <a:pt x="2198" y="141"/>
                  </a:cubicBezTo>
                  <a:cubicBezTo>
                    <a:pt x="2096" y="141"/>
                    <a:pt x="1995" y="130"/>
                    <a:pt x="1905" y="73"/>
                  </a:cubicBezTo>
                  <a:lnTo>
                    <a:pt x="1667" y="73"/>
                  </a:lnTo>
                  <a:cubicBezTo>
                    <a:pt x="1667" y="85"/>
                    <a:pt x="1655" y="85"/>
                    <a:pt x="1608" y="97"/>
                  </a:cubicBezTo>
                  <a:cubicBezTo>
                    <a:pt x="1597" y="104"/>
                    <a:pt x="1587" y="107"/>
                    <a:pt x="1576" y="107"/>
                  </a:cubicBezTo>
                  <a:cubicBezTo>
                    <a:pt x="1551" y="107"/>
                    <a:pt x="1526" y="90"/>
                    <a:pt x="1501" y="73"/>
                  </a:cubicBezTo>
                  <a:cubicBezTo>
                    <a:pt x="1453" y="61"/>
                    <a:pt x="1394" y="61"/>
                    <a:pt x="1358" y="61"/>
                  </a:cubicBezTo>
                  <a:cubicBezTo>
                    <a:pt x="1306" y="21"/>
                    <a:pt x="1257" y="0"/>
                    <a:pt x="1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5"/>
            <p:cNvSpPr/>
            <p:nvPr/>
          </p:nvSpPr>
          <p:spPr>
            <a:xfrm>
              <a:off x="5966500" y="3319950"/>
              <a:ext cx="73850" cy="18125"/>
            </a:xfrm>
            <a:custGeom>
              <a:avLst/>
              <a:gdLst/>
              <a:ahLst/>
              <a:cxnLst/>
              <a:rect l="l" t="t" r="r" b="b"/>
              <a:pathLst>
                <a:path w="2954" h="725" extrusionOk="0">
                  <a:moveTo>
                    <a:pt x="2089" y="0"/>
                  </a:moveTo>
                  <a:cubicBezTo>
                    <a:pt x="1952" y="0"/>
                    <a:pt x="1819" y="21"/>
                    <a:pt x="1703" y="117"/>
                  </a:cubicBezTo>
                  <a:cubicBezTo>
                    <a:pt x="1686" y="330"/>
                    <a:pt x="1615" y="504"/>
                    <a:pt x="1456" y="504"/>
                  </a:cubicBezTo>
                  <a:cubicBezTo>
                    <a:pt x="1402" y="504"/>
                    <a:pt x="1338" y="484"/>
                    <a:pt x="1263" y="438"/>
                  </a:cubicBezTo>
                  <a:cubicBezTo>
                    <a:pt x="1194" y="394"/>
                    <a:pt x="1131" y="380"/>
                    <a:pt x="1071" y="380"/>
                  </a:cubicBezTo>
                  <a:cubicBezTo>
                    <a:pt x="961" y="380"/>
                    <a:pt x="860" y="427"/>
                    <a:pt x="751" y="427"/>
                  </a:cubicBezTo>
                  <a:cubicBezTo>
                    <a:pt x="743" y="427"/>
                    <a:pt x="735" y="427"/>
                    <a:pt x="727" y="426"/>
                  </a:cubicBezTo>
                  <a:cubicBezTo>
                    <a:pt x="668" y="367"/>
                    <a:pt x="584" y="367"/>
                    <a:pt x="489" y="367"/>
                  </a:cubicBezTo>
                  <a:cubicBezTo>
                    <a:pt x="406" y="379"/>
                    <a:pt x="334" y="426"/>
                    <a:pt x="239" y="426"/>
                  </a:cubicBezTo>
                  <a:lnTo>
                    <a:pt x="156" y="426"/>
                  </a:lnTo>
                  <a:cubicBezTo>
                    <a:pt x="108" y="474"/>
                    <a:pt x="48" y="534"/>
                    <a:pt x="1" y="593"/>
                  </a:cubicBezTo>
                  <a:cubicBezTo>
                    <a:pt x="250" y="692"/>
                    <a:pt x="504" y="713"/>
                    <a:pt x="757" y="713"/>
                  </a:cubicBezTo>
                  <a:cubicBezTo>
                    <a:pt x="956" y="713"/>
                    <a:pt x="1154" y="700"/>
                    <a:pt x="1351" y="700"/>
                  </a:cubicBezTo>
                  <a:cubicBezTo>
                    <a:pt x="1477" y="700"/>
                    <a:pt x="1603" y="706"/>
                    <a:pt x="1727" y="724"/>
                  </a:cubicBezTo>
                  <a:cubicBezTo>
                    <a:pt x="2120" y="712"/>
                    <a:pt x="2489" y="712"/>
                    <a:pt x="2870" y="700"/>
                  </a:cubicBezTo>
                  <a:cubicBezTo>
                    <a:pt x="2954" y="653"/>
                    <a:pt x="2930" y="605"/>
                    <a:pt x="2858" y="557"/>
                  </a:cubicBezTo>
                  <a:cubicBezTo>
                    <a:pt x="2811" y="557"/>
                    <a:pt x="2787" y="546"/>
                    <a:pt x="2739" y="546"/>
                  </a:cubicBezTo>
                  <a:cubicBezTo>
                    <a:pt x="2650" y="462"/>
                    <a:pt x="2558" y="435"/>
                    <a:pt x="2464" y="435"/>
                  </a:cubicBezTo>
                  <a:cubicBezTo>
                    <a:pt x="2370" y="435"/>
                    <a:pt x="2275" y="462"/>
                    <a:pt x="2180" y="486"/>
                  </a:cubicBezTo>
                  <a:cubicBezTo>
                    <a:pt x="2143" y="486"/>
                    <a:pt x="2097" y="504"/>
                    <a:pt x="2054" y="504"/>
                  </a:cubicBezTo>
                  <a:cubicBezTo>
                    <a:pt x="2027" y="504"/>
                    <a:pt x="2000" y="497"/>
                    <a:pt x="1977" y="474"/>
                  </a:cubicBezTo>
                  <a:lnTo>
                    <a:pt x="1977" y="474"/>
                  </a:lnTo>
                  <a:cubicBezTo>
                    <a:pt x="2025" y="486"/>
                    <a:pt x="2072" y="486"/>
                    <a:pt x="2096" y="486"/>
                  </a:cubicBezTo>
                  <a:cubicBezTo>
                    <a:pt x="2215" y="486"/>
                    <a:pt x="2334" y="474"/>
                    <a:pt x="2334" y="307"/>
                  </a:cubicBezTo>
                  <a:cubicBezTo>
                    <a:pt x="2376" y="287"/>
                    <a:pt x="2103" y="167"/>
                    <a:pt x="2264" y="167"/>
                  </a:cubicBezTo>
                  <a:cubicBezTo>
                    <a:pt x="2288" y="167"/>
                    <a:pt x="2323" y="170"/>
                    <a:pt x="2370" y="176"/>
                  </a:cubicBezTo>
                  <a:cubicBezTo>
                    <a:pt x="2430" y="176"/>
                    <a:pt x="2477" y="81"/>
                    <a:pt x="2442" y="10"/>
                  </a:cubicBezTo>
                  <a:lnTo>
                    <a:pt x="2442" y="10"/>
                  </a:lnTo>
                  <a:cubicBezTo>
                    <a:pt x="2423" y="11"/>
                    <a:pt x="2405" y="11"/>
                    <a:pt x="2387" y="11"/>
                  </a:cubicBezTo>
                  <a:cubicBezTo>
                    <a:pt x="2289" y="11"/>
                    <a:pt x="2188" y="0"/>
                    <a:pt x="2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5"/>
            <p:cNvSpPr/>
            <p:nvPr/>
          </p:nvSpPr>
          <p:spPr>
            <a:xfrm>
              <a:off x="5682775" y="3411850"/>
              <a:ext cx="65875" cy="17125"/>
            </a:xfrm>
            <a:custGeom>
              <a:avLst/>
              <a:gdLst/>
              <a:ahLst/>
              <a:cxnLst/>
              <a:rect l="l" t="t" r="r" b="b"/>
              <a:pathLst>
                <a:path w="2635" h="685" extrusionOk="0">
                  <a:moveTo>
                    <a:pt x="713" y="0"/>
                  </a:moveTo>
                  <a:cubicBezTo>
                    <a:pt x="673" y="0"/>
                    <a:pt x="631" y="8"/>
                    <a:pt x="587" y="25"/>
                  </a:cubicBezTo>
                  <a:cubicBezTo>
                    <a:pt x="485" y="106"/>
                    <a:pt x="375" y="161"/>
                    <a:pt x="242" y="161"/>
                  </a:cubicBezTo>
                  <a:cubicBezTo>
                    <a:pt x="219" y="161"/>
                    <a:pt x="195" y="159"/>
                    <a:pt x="170" y="156"/>
                  </a:cubicBezTo>
                  <a:cubicBezTo>
                    <a:pt x="80" y="212"/>
                    <a:pt x="0" y="396"/>
                    <a:pt x="113" y="396"/>
                  </a:cubicBezTo>
                  <a:cubicBezTo>
                    <a:pt x="119" y="396"/>
                    <a:pt x="126" y="395"/>
                    <a:pt x="134" y="394"/>
                  </a:cubicBezTo>
                  <a:cubicBezTo>
                    <a:pt x="158" y="393"/>
                    <a:pt x="182" y="392"/>
                    <a:pt x="206" y="392"/>
                  </a:cubicBezTo>
                  <a:cubicBezTo>
                    <a:pt x="671" y="392"/>
                    <a:pt x="1109" y="566"/>
                    <a:pt x="1559" y="566"/>
                  </a:cubicBezTo>
                  <a:cubicBezTo>
                    <a:pt x="1659" y="566"/>
                    <a:pt x="1759" y="557"/>
                    <a:pt x="1861" y="537"/>
                  </a:cubicBezTo>
                  <a:cubicBezTo>
                    <a:pt x="1910" y="523"/>
                    <a:pt x="1957" y="517"/>
                    <a:pt x="2000" y="517"/>
                  </a:cubicBezTo>
                  <a:cubicBezTo>
                    <a:pt x="2113" y="517"/>
                    <a:pt x="2210" y="557"/>
                    <a:pt x="2313" y="608"/>
                  </a:cubicBezTo>
                  <a:cubicBezTo>
                    <a:pt x="2362" y="662"/>
                    <a:pt x="2411" y="685"/>
                    <a:pt x="2458" y="685"/>
                  </a:cubicBezTo>
                  <a:cubicBezTo>
                    <a:pt x="2513" y="685"/>
                    <a:pt x="2565" y="653"/>
                    <a:pt x="2611" y="608"/>
                  </a:cubicBezTo>
                  <a:cubicBezTo>
                    <a:pt x="2634" y="549"/>
                    <a:pt x="2634" y="501"/>
                    <a:pt x="2599" y="441"/>
                  </a:cubicBezTo>
                  <a:cubicBezTo>
                    <a:pt x="2527" y="370"/>
                    <a:pt x="2456" y="334"/>
                    <a:pt x="2372" y="310"/>
                  </a:cubicBezTo>
                  <a:cubicBezTo>
                    <a:pt x="2349" y="310"/>
                    <a:pt x="2337" y="299"/>
                    <a:pt x="2301" y="275"/>
                  </a:cubicBezTo>
                  <a:cubicBezTo>
                    <a:pt x="2242" y="263"/>
                    <a:pt x="2194" y="239"/>
                    <a:pt x="2170" y="191"/>
                  </a:cubicBezTo>
                  <a:lnTo>
                    <a:pt x="2158" y="179"/>
                  </a:lnTo>
                  <a:cubicBezTo>
                    <a:pt x="2107" y="143"/>
                    <a:pt x="2052" y="129"/>
                    <a:pt x="1994" y="129"/>
                  </a:cubicBezTo>
                  <a:cubicBezTo>
                    <a:pt x="1958" y="129"/>
                    <a:pt x="1921" y="135"/>
                    <a:pt x="1884" y="144"/>
                  </a:cubicBezTo>
                  <a:cubicBezTo>
                    <a:pt x="1801" y="156"/>
                    <a:pt x="1694" y="156"/>
                    <a:pt x="1587" y="179"/>
                  </a:cubicBezTo>
                  <a:cubicBezTo>
                    <a:pt x="1546" y="146"/>
                    <a:pt x="1495" y="131"/>
                    <a:pt x="1443" y="131"/>
                  </a:cubicBezTo>
                  <a:cubicBezTo>
                    <a:pt x="1402" y="131"/>
                    <a:pt x="1361" y="140"/>
                    <a:pt x="1325" y="156"/>
                  </a:cubicBezTo>
                  <a:cubicBezTo>
                    <a:pt x="1265" y="144"/>
                    <a:pt x="1218" y="144"/>
                    <a:pt x="1158" y="144"/>
                  </a:cubicBezTo>
                  <a:cubicBezTo>
                    <a:pt x="1007" y="106"/>
                    <a:pt x="870" y="0"/>
                    <a:pt x="7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5"/>
            <p:cNvSpPr/>
            <p:nvPr/>
          </p:nvSpPr>
          <p:spPr>
            <a:xfrm>
              <a:off x="6129025" y="3414675"/>
              <a:ext cx="57475" cy="12400"/>
            </a:xfrm>
            <a:custGeom>
              <a:avLst/>
              <a:gdLst/>
              <a:ahLst/>
              <a:cxnLst/>
              <a:rect l="l" t="t" r="r" b="b"/>
              <a:pathLst>
                <a:path w="2299" h="496" extrusionOk="0">
                  <a:moveTo>
                    <a:pt x="540" y="1"/>
                  </a:moveTo>
                  <a:cubicBezTo>
                    <a:pt x="487" y="1"/>
                    <a:pt x="439" y="21"/>
                    <a:pt x="394" y="66"/>
                  </a:cubicBezTo>
                  <a:cubicBezTo>
                    <a:pt x="346" y="78"/>
                    <a:pt x="298" y="78"/>
                    <a:pt x="263" y="78"/>
                  </a:cubicBezTo>
                  <a:cubicBezTo>
                    <a:pt x="215" y="102"/>
                    <a:pt x="155" y="138"/>
                    <a:pt x="108" y="150"/>
                  </a:cubicBezTo>
                  <a:cubicBezTo>
                    <a:pt x="60" y="186"/>
                    <a:pt x="36" y="221"/>
                    <a:pt x="24" y="269"/>
                  </a:cubicBezTo>
                  <a:cubicBezTo>
                    <a:pt x="1" y="364"/>
                    <a:pt x="24" y="436"/>
                    <a:pt x="96" y="495"/>
                  </a:cubicBezTo>
                  <a:cubicBezTo>
                    <a:pt x="286" y="483"/>
                    <a:pt x="501" y="483"/>
                    <a:pt x="691" y="483"/>
                  </a:cubicBezTo>
                  <a:cubicBezTo>
                    <a:pt x="691" y="436"/>
                    <a:pt x="691" y="400"/>
                    <a:pt x="703" y="376"/>
                  </a:cubicBezTo>
                  <a:cubicBezTo>
                    <a:pt x="763" y="376"/>
                    <a:pt x="798" y="388"/>
                    <a:pt x="810" y="447"/>
                  </a:cubicBezTo>
                  <a:cubicBezTo>
                    <a:pt x="993" y="465"/>
                    <a:pt x="1180" y="495"/>
                    <a:pt x="1366" y="495"/>
                  </a:cubicBezTo>
                  <a:cubicBezTo>
                    <a:pt x="1568" y="495"/>
                    <a:pt x="1767" y="459"/>
                    <a:pt x="1953" y="328"/>
                  </a:cubicBezTo>
                  <a:cubicBezTo>
                    <a:pt x="2013" y="364"/>
                    <a:pt x="2072" y="388"/>
                    <a:pt x="2130" y="388"/>
                  </a:cubicBezTo>
                  <a:cubicBezTo>
                    <a:pt x="2188" y="388"/>
                    <a:pt x="2245" y="364"/>
                    <a:pt x="2299" y="305"/>
                  </a:cubicBezTo>
                  <a:cubicBezTo>
                    <a:pt x="2287" y="221"/>
                    <a:pt x="2251" y="138"/>
                    <a:pt x="2239" y="66"/>
                  </a:cubicBezTo>
                  <a:cubicBezTo>
                    <a:pt x="2221" y="72"/>
                    <a:pt x="2206" y="75"/>
                    <a:pt x="2191" y="75"/>
                  </a:cubicBezTo>
                  <a:cubicBezTo>
                    <a:pt x="2176" y="75"/>
                    <a:pt x="2162" y="72"/>
                    <a:pt x="2144" y="66"/>
                  </a:cubicBezTo>
                  <a:cubicBezTo>
                    <a:pt x="2144" y="78"/>
                    <a:pt x="2120" y="90"/>
                    <a:pt x="2084" y="102"/>
                  </a:cubicBezTo>
                  <a:cubicBezTo>
                    <a:pt x="2068" y="109"/>
                    <a:pt x="2054" y="112"/>
                    <a:pt x="2042" y="112"/>
                  </a:cubicBezTo>
                  <a:cubicBezTo>
                    <a:pt x="2010" y="112"/>
                    <a:pt x="1991" y="92"/>
                    <a:pt x="1965" y="66"/>
                  </a:cubicBezTo>
                  <a:lnTo>
                    <a:pt x="1251" y="66"/>
                  </a:lnTo>
                  <a:cubicBezTo>
                    <a:pt x="1251" y="78"/>
                    <a:pt x="1239" y="90"/>
                    <a:pt x="1215" y="102"/>
                  </a:cubicBezTo>
                  <a:cubicBezTo>
                    <a:pt x="1205" y="109"/>
                    <a:pt x="1196" y="112"/>
                    <a:pt x="1187" y="112"/>
                  </a:cubicBezTo>
                  <a:cubicBezTo>
                    <a:pt x="1165" y="112"/>
                    <a:pt x="1146" y="92"/>
                    <a:pt x="1120" y="66"/>
                  </a:cubicBezTo>
                  <a:cubicBezTo>
                    <a:pt x="977" y="66"/>
                    <a:pt x="822" y="43"/>
                    <a:pt x="679" y="43"/>
                  </a:cubicBezTo>
                  <a:cubicBezTo>
                    <a:pt x="630" y="15"/>
                    <a:pt x="584"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5"/>
            <p:cNvSpPr/>
            <p:nvPr/>
          </p:nvSpPr>
          <p:spPr>
            <a:xfrm>
              <a:off x="6123975" y="3371750"/>
              <a:ext cx="70275" cy="12150"/>
            </a:xfrm>
            <a:custGeom>
              <a:avLst/>
              <a:gdLst/>
              <a:ahLst/>
              <a:cxnLst/>
              <a:rect l="l" t="t" r="r" b="b"/>
              <a:pathLst>
                <a:path w="2811" h="486" extrusionOk="0">
                  <a:moveTo>
                    <a:pt x="1047" y="0"/>
                  </a:moveTo>
                  <a:cubicBezTo>
                    <a:pt x="875" y="0"/>
                    <a:pt x="702" y="13"/>
                    <a:pt x="530" y="13"/>
                  </a:cubicBezTo>
                  <a:cubicBezTo>
                    <a:pt x="481" y="13"/>
                    <a:pt x="431" y="12"/>
                    <a:pt x="381" y="9"/>
                  </a:cubicBezTo>
                  <a:cubicBezTo>
                    <a:pt x="310" y="9"/>
                    <a:pt x="250" y="9"/>
                    <a:pt x="179" y="21"/>
                  </a:cubicBezTo>
                  <a:cubicBezTo>
                    <a:pt x="0" y="259"/>
                    <a:pt x="298" y="259"/>
                    <a:pt x="357" y="390"/>
                  </a:cubicBezTo>
                  <a:cubicBezTo>
                    <a:pt x="369" y="438"/>
                    <a:pt x="417" y="474"/>
                    <a:pt x="465" y="486"/>
                  </a:cubicBezTo>
                  <a:lnTo>
                    <a:pt x="679" y="486"/>
                  </a:lnTo>
                  <a:cubicBezTo>
                    <a:pt x="789" y="437"/>
                    <a:pt x="903" y="410"/>
                    <a:pt x="1014" y="410"/>
                  </a:cubicBezTo>
                  <a:cubicBezTo>
                    <a:pt x="1120" y="410"/>
                    <a:pt x="1224" y="434"/>
                    <a:pt x="1322" y="486"/>
                  </a:cubicBezTo>
                  <a:cubicBezTo>
                    <a:pt x="1334" y="480"/>
                    <a:pt x="1349" y="477"/>
                    <a:pt x="1365" y="477"/>
                  </a:cubicBezTo>
                  <a:cubicBezTo>
                    <a:pt x="1381" y="477"/>
                    <a:pt x="1399" y="480"/>
                    <a:pt x="1417" y="486"/>
                  </a:cubicBezTo>
                  <a:cubicBezTo>
                    <a:pt x="1442" y="461"/>
                    <a:pt x="1477" y="445"/>
                    <a:pt x="1513" y="445"/>
                  </a:cubicBezTo>
                  <a:cubicBezTo>
                    <a:pt x="1546" y="445"/>
                    <a:pt x="1579" y="458"/>
                    <a:pt x="1608" y="486"/>
                  </a:cubicBezTo>
                  <a:cubicBezTo>
                    <a:pt x="1619" y="480"/>
                    <a:pt x="1637" y="477"/>
                    <a:pt x="1657" y="477"/>
                  </a:cubicBezTo>
                  <a:cubicBezTo>
                    <a:pt x="1676" y="477"/>
                    <a:pt x="1697" y="480"/>
                    <a:pt x="1715" y="486"/>
                  </a:cubicBezTo>
                  <a:cubicBezTo>
                    <a:pt x="1715" y="474"/>
                    <a:pt x="1727" y="450"/>
                    <a:pt x="1774" y="438"/>
                  </a:cubicBezTo>
                  <a:cubicBezTo>
                    <a:pt x="1788" y="435"/>
                    <a:pt x="1801" y="434"/>
                    <a:pt x="1813" y="434"/>
                  </a:cubicBezTo>
                  <a:cubicBezTo>
                    <a:pt x="1851" y="434"/>
                    <a:pt x="1878" y="449"/>
                    <a:pt x="1905" y="486"/>
                  </a:cubicBezTo>
                  <a:cubicBezTo>
                    <a:pt x="1917" y="480"/>
                    <a:pt x="1935" y="477"/>
                    <a:pt x="1954" y="477"/>
                  </a:cubicBezTo>
                  <a:cubicBezTo>
                    <a:pt x="1974" y="477"/>
                    <a:pt x="1994" y="480"/>
                    <a:pt x="2012" y="486"/>
                  </a:cubicBezTo>
                  <a:cubicBezTo>
                    <a:pt x="2092" y="436"/>
                    <a:pt x="2172" y="413"/>
                    <a:pt x="2251" y="413"/>
                  </a:cubicBezTo>
                  <a:cubicBezTo>
                    <a:pt x="2324" y="413"/>
                    <a:pt x="2396" y="433"/>
                    <a:pt x="2465" y="474"/>
                  </a:cubicBezTo>
                  <a:cubicBezTo>
                    <a:pt x="2483" y="462"/>
                    <a:pt x="2498" y="456"/>
                    <a:pt x="2512" y="456"/>
                  </a:cubicBezTo>
                  <a:cubicBezTo>
                    <a:pt x="2527" y="456"/>
                    <a:pt x="2542" y="462"/>
                    <a:pt x="2560" y="474"/>
                  </a:cubicBezTo>
                  <a:cubicBezTo>
                    <a:pt x="2631" y="438"/>
                    <a:pt x="2715" y="426"/>
                    <a:pt x="2774" y="355"/>
                  </a:cubicBezTo>
                  <a:cubicBezTo>
                    <a:pt x="2810" y="307"/>
                    <a:pt x="2810" y="248"/>
                    <a:pt x="2810" y="188"/>
                  </a:cubicBezTo>
                  <a:cubicBezTo>
                    <a:pt x="2798" y="128"/>
                    <a:pt x="2751" y="93"/>
                    <a:pt x="2691" y="81"/>
                  </a:cubicBezTo>
                  <a:cubicBezTo>
                    <a:pt x="2620" y="69"/>
                    <a:pt x="2536" y="69"/>
                    <a:pt x="2465" y="69"/>
                  </a:cubicBezTo>
                  <a:cubicBezTo>
                    <a:pt x="2415" y="106"/>
                    <a:pt x="2363" y="127"/>
                    <a:pt x="2308" y="127"/>
                  </a:cubicBezTo>
                  <a:cubicBezTo>
                    <a:pt x="2258" y="127"/>
                    <a:pt x="2207" y="109"/>
                    <a:pt x="2155" y="69"/>
                  </a:cubicBezTo>
                  <a:cubicBezTo>
                    <a:pt x="2108" y="45"/>
                    <a:pt x="2048" y="45"/>
                    <a:pt x="2012" y="33"/>
                  </a:cubicBezTo>
                  <a:cubicBezTo>
                    <a:pt x="2012" y="33"/>
                    <a:pt x="1989" y="21"/>
                    <a:pt x="1965" y="21"/>
                  </a:cubicBezTo>
                  <a:cubicBezTo>
                    <a:pt x="1929" y="21"/>
                    <a:pt x="1905" y="21"/>
                    <a:pt x="1869" y="45"/>
                  </a:cubicBezTo>
                  <a:cubicBezTo>
                    <a:pt x="1852" y="72"/>
                    <a:pt x="1820" y="85"/>
                    <a:pt x="1786" y="85"/>
                  </a:cubicBezTo>
                  <a:cubicBezTo>
                    <a:pt x="1774" y="85"/>
                    <a:pt x="1762" y="84"/>
                    <a:pt x="1750" y="81"/>
                  </a:cubicBezTo>
                  <a:cubicBezTo>
                    <a:pt x="1750" y="93"/>
                    <a:pt x="1739" y="93"/>
                    <a:pt x="1691" y="117"/>
                  </a:cubicBezTo>
                  <a:cubicBezTo>
                    <a:pt x="1685" y="120"/>
                    <a:pt x="1677" y="121"/>
                    <a:pt x="1669" y="121"/>
                  </a:cubicBezTo>
                  <a:cubicBezTo>
                    <a:pt x="1645" y="121"/>
                    <a:pt x="1613" y="108"/>
                    <a:pt x="1596" y="81"/>
                  </a:cubicBezTo>
                  <a:cubicBezTo>
                    <a:pt x="1417" y="16"/>
                    <a:pt x="1232" y="0"/>
                    <a:pt x="10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5"/>
            <p:cNvSpPr/>
            <p:nvPr/>
          </p:nvSpPr>
          <p:spPr>
            <a:xfrm>
              <a:off x="5525375" y="3287150"/>
              <a:ext cx="66400" cy="15425"/>
            </a:xfrm>
            <a:custGeom>
              <a:avLst/>
              <a:gdLst/>
              <a:ahLst/>
              <a:cxnLst/>
              <a:rect l="l" t="t" r="r" b="b"/>
              <a:pathLst>
                <a:path w="2656" h="617" extrusionOk="0">
                  <a:moveTo>
                    <a:pt x="501" y="0"/>
                  </a:moveTo>
                  <a:cubicBezTo>
                    <a:pt x="275" y="60"/>
                    <a:pt x="1" y="72"/>
                    <a:pt x="215" y="429"/>
                  </a:cubicBezTo>
                  <a:cubicBezTo>
                    <a:pt x="275" y="476"/>
                    <a:pt x="334" y="500"/>
                    <a:pt x="394" y="524"/>
                  </a:cubicBezTo>
                  <a:cubicBezTo>
                    <a:pt x="520" y="587"/>
                    <a:pt x="648" y="606"/>
                    <a:pt x="775" y="606"/>
                  </a:cubicBezTo>
                  <a:cubicBezTo>
                    <a:pt x="971" y="606"/>
                    <a:pt x="1168" y="562"/>
                    <a:pt x="1363" y="562"/>
                  </a:cubicBezTo>
                  <a:cubicBezTo>
                    <a:pt x="1449" y="562"/>
                    <a:pt x="1535" y="570"/>
                    <a:pt x="1620" y="595"/>
                  </a:cubicBezTo>
                  <a:cubicBezTo>
                    <a:pt x="1723" y="602"/>
                    <a:pt x="1825" y="617"/>
                    <a:pt x="1928" y="617"/>
                  </a:cubicBezTo>
                  <a:cubicBezTo>
                    <a:pt x="2004" y="617"/>
                    <a:pt x="2080" y="609"/>
                    <a:pt x="2156" y="584"/>
                  </a:cubicBezTo>
                  <a:cubicBezTo>
                    <a:pt x="2287" y="441"/>
                    <a:pt x="2477" y="548"/>
                    <a:pt x="2632" y="453"/>
                  </a:cubicBezTo>
                  <a:cubicBezTo>
                    <a:pt x="2656" y="381"/>
                    <a:pt x="2656" y="322"/>
                    <a:pt x="2632" y="262"/>
                  </a:cubicBezTo>
                  <a:cubicBezTo>
                    <a:pt x="2475" y="86"/>
                    <a:pt x="2295" y="43"/>
                    <a:pt x="2109" y="43"/>
                  </a:cubicBezTo>
                  <a:cubicBezTo>
                    <a:pt x="1929" y="43"/>
                    <a:pt x="1742" y="83"/>
                    <a:pt x="1560" y="83"/>
                  </a:cubicBezTo>
                  <a:cubicBezTo>
                    <a:pt x="1501" y="83"/>
                    <a:pt x="1441" y="83"/>
                    <a:pt x="1382" y="95"/>
                  </a:cubicBezTo>
                  <a:cubicBezTo>
                    <a:pt x="1349" y="118"/>
                    <a:pt x="1313" y="127"/>
                    <a:pt x="1277" y="127"/>
                  </a:cubicBezTo>
                  <a:cubicBezTo>
                    <a:pt x="1236" y="127"/>
                    <a:pt x="1194" y="115"/>
                    <a:pt x="1156" y="95"/>
                  </a:cubicBezTo>
                  <a:cubicBezTo>
                    <a:pt x="1132" y="95"/>
                    <a:pt x="1108" y="83"/>
                    <a:pt x="1084" y="83"/>
                  </a:cubicBezTo>
                  <a:cubicBezTo>
                    <a:pt x="1048" y="83"/>
                    <a:pt x="1037" y="95"/>
                    <a:pt x="1013" y="95"/>
                  </a:cubicBezTo>
                  <a:cubicBezTo>
                    <a:pt x="977" y="119"/>
                    <a:pt x="965" y="119"/>
                    <a:pt x="929" y="131"/>
                  </a:cubicBezTo>
                  <a:cubicBezTo>
                    <a:pt x="913" y="141"/>
                    <a:pt x="900" y="146"/>
                    <a:pt x="889" y="146"/>
                  </a:cubicBezTo>
                  <a:cubicBezTo>
                    <a:pt x="836" y="146"/>
                    <a:pt x="834" y="48"/>
                    <a:pt x="775" y="48"/>
                  </a:cubicBezTo>
                  <a:cubicBezTo>
                    <a:pt x="679" y="12"/>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5"/>
            <p:cNvSpPr/>
            <p:nvPr/>
          </p:nvSpPr>
          <p:spPr>
            <a:xfrm>
              <a:off x="5749525" y="3280225"/>
              <a:ext cx="48825" cy="16025"/>
            </a:xfrm>
            <a:custGeom>
              <a:avLst/>
              <a:gdLst/>
              <a:ahLst/>
              <a:cxnLst/>
              <a:rect l="l" t="t" r="r" b="b"/>
              <a:pathLst>
                <a:path w="1953" h="641" extrusionOk="0">
                  <a:moveTo>
                    <a:pt x="593" y="0"/>
                  </a:moveTo>
                  <a:cubicBezTo>
                    <a:pt x="481" y="0"/>
                    <a:pt x="371" y="14"/>
                    <a:pt x="262" y="51"/>
                  </a:cubicBezTo>
                  <a:cubicBezTo>
                    <a:pt x="203" y="75"/>
                    <a:pt x="155" y="122"/>
                    <a:pt x="107" y="170"/>
                  </a:cubicBezTo>
                  <a:cubicBezTo>
                    <a:pt x="0" y="349"/>
                    <a:pt x="60" y="468"/>
                    <a:pt x="226" y="575"/>
                  </a:cubicBezTo>
                  <a:cubicBezTo>
                    <a:pt x="247" y="589"/>
                    <a:pt x="264" y="595"/>
                    <a:pt x="284" y="595"/>
                  </a:cubicBezTo>
                  <a:cubicBezTo>
                    <a:pt x="298" y="595"/>
                    <a:pt x="314" y="592"/>
                    <a:pt x="334" y="587"/>
                  </a:cubicBezTo>
                  <a:cubicBezTo>
                    <a:pt x="464" y="622"/>
                    <a:pt x="598" y="640"/>
                    <a:pt x="732" y="640"/>
                  </a:cubicBezTo>
                  <a:cubicBezTo>
                    <a:pt x="866" y="640"/>
                    <a:pt x="1000" y="622"/>
                    <a:pt x="1131" y="587"/>
                  </a:cubicBezTo>
                  <a:lnTo>
                    <a:pt x="1179" y="587"/>
                  </a:lnTo>
                  <a:cubicBezTo>
                    <a:pt x="1292" y="622"/>
                    <a:pt x="1405" y="640"/>
                    <a:pt x="1517" y="640"/>
                  </a:cubicBezTo>
                  <a:cubicBezTo>
                    <a:pt x="1628" y="640"/>
                    <a:pt x="1738" y="622"/>
                    <a:pt x="1846" y="587"/>
                  </a:cubicBezTo>
                  <a:cubicBezTo>
                    <a:pt x="1865" y="592"/>
                    <a:pt x="1883" y="595"/>
                    <a:pt x="1899" y="595"/>
                  </a:cubicBezTo>
                  <a:cubicBezTo>
                    <a:pt x="1921" y="595"/>
                    <a:pt x="1939" y="589"/>
                    <a:pt x="1953" y="575"/>
                  </a:cubicBezTo>
                  <a:cubicBezTo>
                    <a:pt x="1907" y="244"/>
                    <a:pt x="1708" y="110"/>
                    <a:pt x="1398" y="110"/>
                  </a:cubicBezTo>
                  <a:cubicBezTo>
                    <a:pt x="1385" y="110"/>
                    <a:pt x="1371" y="110"/>
                    <a:pt x="1357" y="110"/>
                  </a:cubicBezTo>
                  <a:lnTo>
                    <a:pt x="1286" y="110"/>
                  </a:lnTo>
                  <a:cubicBezTo>
                    <a:pt x="1179" y="110"/>
                    <a:pt x="1072" y="99"/>
                    <a:pt x="976" y="63"/>
                  </a:cubicBezTo>
                  <a:cubicBezTo>
                    <a:pt x="917" y="51"/>
                    <a:pt x="869" y="39"/>
                    <a:pt x="810" y="15"/>
                  </a:cubicBezTo>
                  <a:cubicBezTo>
                    <a:pt x="736" y="6"/>
                    <a:pt x="664" y="0"/>
                    <a:pt x="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5"/>
            <p:cNvSpPr/>
            <p:nvPr/>
          </p:nvSpPr>
          <p:spPr>
            <a:xfrm>
              <a:off x="6152250" y="3289775"/>
              <a:ext cx="40300" cy="21225"/>
            </a:xfrm>
            <a:custGeom>
              <a:avLst/>
              <a:gdLst/>
              <a:ahLst/>
              <a:cxnLst/>
              <a:rect l="l" t="t" r="r" b="b"/>
              <a:pathLst>
                <a:path w="1612" h="849" extrusionOk="0">
                  <a:moveTo>
                    <a:pt x="961" y="0"/>
                  </a:moveTo>
                  <a:cubicBezTo>
                    <a:pt x="819" y="0"/>
                    <a:pt x="670" y="24"/>
                    <a:pt x="524" y="38"/>
                  </a:cubicBezTo>
                  <a:cubicBezTo>
                    <a:pt x="227" y="121"/>
                    <a:pt x="227" y="443"/>
                    <a:pt x="24" y="610"/>
                  </a:cubicBezTo>
                  <a:cubicBezTo>
                    <a:pt x="0" y="681"/>
                    <a:pt x="12" y="729"/>
                    <a:pt x="84" y="740"/>
                  </a:cubicBezTo>
                  <a:cubicBezTo>
                    <a:pt x="179" y="752"/>
                    <a:pt x="250" y="752"/>
                    <a:pt x="322" y="776"/>
                  </a:cubicBezTo>
                  <a:cubicBezTo>
                    <a:pt x="431" y="820"/>
                    <a:pt x="547" y="828"/>
                    <a:pt x="663" y="828"/>
                  </a:cubicBezTo>
                  <a:cubicBezTo>
                    <a:pt x="740" y="828"/>
                    <a:pt x="816" y="825"/>
                    <a:pt x="889" y="825"/>
                  </a:cubicBezTo>
                  <a:cubicBezTo>
                    <a:pt x="948" y="825"/>
                    <a:pt x="1005" y="827"/>
                    <a:pt x="1060" y="836"/>
                  </a:cubicBezTo>
                  <a:cubicBezTo>
                    <a:pt x="1112" y="844"/>
                    <a:pt x="1161" y="848"/>
                    <a:pt x="1205" y="848"/>
                  </a:cubicBezTo>
                  <a:cubicBezTo>
                    <a:pt x="1486" y="848"/>
                    <a:pt x="1611" y="685"/>
                    <a:pt x="1560" y="336"/>
                  </a:cubicBezTo>
                  <a:cubicBezTo>
                    <a:pt x="1405" y="63"/>
                    <a:pt x="1192" y="0"/>
                    <a:pt x="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5"/>
            <p:cNvSpPr/>
            <p:nvPr/>
          </p:nvSpPr>
          <p:spPr>
            <a:xfrm>
              <a:off x="5803100" y="3416325"/>
              <a:ext cx="58050" cy="15400"/>
            </a:xfrm>
            <a:custGeom>
              <a:avLst/>
              <a:gdLst/>
              <a:ahLst/>
              <a:cxnLst/>
              <a:rect l="l" t="t" r="r" b="b"/>
              <a:pathLst>
                <a:path w="2322" h="616" extrusionOk="0">
                  <a:moveTo>
                    <a:pt x="226" y="0"/>
                  </a:moveTo>
                  <a:cubicBezTo>
                    <a:pt x="143" y="72"/>
                    <a:pt x="24" y="120"/>
                    <a:pt x="0" y="239"/>
                  </a:cubicBezTo>
                  <a:cubicBezTo>
                    <a:pt x="0" y="346"/>
                    <a:pt x="48" y="453"/>
                    <a:pt x="167" y="512"/>
                  </a:cubicBezTo>
                  <a:cubicBezTo>
                    <a:pt x="405" y="588"/>
                    <a:pt x="645" y="615"/>
                    <a:pt x="886" y="615"/>
                  </a:cubicBezTo>
                  <a:cubicBezTo>
                    <a:pt x="1139" y="615"/>
                    <a:pt x="1393" y="585"/>
                    <a:pt x="1643" y="548"/>
                  </a:cubicBezTo>
                  <a:cubicBezTo>
                    <a:pt x="1728" y="502"/>
                    <a:pt x="1812" y="476"/>
                    <a:pt x="1900" y="476"/>
                  </a:cubicBezTo>
                  <a:cubicBezTo>
                    <a:pt x="1948" y="476"/>
                    <a:pt x="1998" y="484"/>
                    <a:pt x="2048" y="501"/>
                  </a:cubicBezTo>
                  <a:cubicBezTo>
                    <a:pt x="2167" y="501"/>
                    <a:pt x="2262" y="477"/>
                    <a:pt x="2310" y="334"/>
                  </a:cubicBezTo>
                  <a:cubicBezTo>
                    <a:pt x="2322" y="215"/>
                    <a:pt x="2310" y="120"/>
                    <a:pt x="2167" y="72"/>
                  </a:cubicBezTo>
                  <a:cubicBezTo>
                    <a:pt x="2061" y="63"/>
                    <a:pt x="1955" y="60"/>
                    <a:pt x="1849" y="60"/>
                  </a:cubicBezTo>
                  <a:cubicBezTo>
                    <a:pt x="1606" y="60"/>
                    <a:pt x="1366" y="76"/>
                    <a:pt x="1126" y="76"/>
                  </a:cubicBezTo>
                  <a:cubicBezTo>
                    <a:pt x="909" y="76"/>
                    <a:pt x="693" y="63"/>
                    <a:pt x="477" y="12"/>
                  </a:cubicBezTo>
                  <a:cubicBezTo>
                    <a:pt x="393" y="12"/>
                    <a:pt x="322"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5"/>
            <p:cNvSpPr/>
            <p:nvPr/>
          </p:nvSpPr>
          <p:spPr>
            <a:xfrm>
              <a:off x="5514075" y="3433300"/>
              <a:ext cx="65200" cy="20550"/>
            </a:xfrm>
            <a:custGeom>
              <a:avLst/>
              <a:gdLst/>
              <a:ahLst/>
              <a:cxnLst/>
              <a:rect l="l" t="t" r="r" b="b"/>
              <a:pathLst>
                <a:path w="2608" h="822" extrusionOk="0">
                  <a:moveTo>
                    <a:pt x="2548" y="0"/>
                  </a:moveTo>
                  <a:cubicBezTo>
                    <a:pt x="2388" y="43"/>
                    <a:pt x="2225" y="55"/>
                    <a:pt x="2060" y="55"/>
                  </a:cubicBezTo>
                  <a:cubicBezTo>
                    <a:pt x="1840" y="55"/>
                    <a:pt x="1618" y="34"/>
                    <a:pt x="1400" y="34"/>
                  </a:cubicBezTo>
                  <a:cubicBezTo>
                    <a:pt x="1281" y="34"/>
                    <a:pt x="1164" y="40"/>
                    <a:pt x="1048" y="60"/>
                  </a:cubicBezTo>
                  <a:cubicBezTo>
                    <a:pt x="989" y="179"/>
                    <a:pt x="881" y="179"/>
                    <a:pt x="774" y="179"/>
                  </a:cubicBezTo>
                  <a:cubicBezTo>
                    <a:pt x="715" y="226"/>
                    <a:pt x="655" y="250"/>
                    <a:pt x="596" y="286"/>
                  </a:cubicBezTo>
                  <a:cubicBezTo>
                    <a:pt x="417" y="417"/>
                    <a:pt x="167" y="417"/>
                    <a:pt x="0" y="595"/>
                  </a:cubicBezTo>
                  <a:cubicBezTo>
                    <a:pt x="60" y="726"/>
                    <a:pt x="179" y="786"/>
                    <a:pt x="334" y="822"/>
                  </a:cubicBezTo>
                  <a:cubicBezTo>
                    <a:pt x="655" y="786"/>
                    <a:pt x="965" y="655"/>
                    <a:pt x="1262" y="536"/>
                  </a:cubicBezTo>
                  <a:cubicBezTo>
                    <a:pt x="1313" y="384"/>
                    <a:pt x="1390" y="342"/>
                    <a:pt x="1475" y="342"/>
                  </a:cubicBezTo>
                  <a:cubicBezTo>
                    <a:pt x="1582" y="342"/>
                    <a:pt x="1703" y="407"/>
                    <a:pt x="1807" y="407"/>
                  </a:cubicBezTo>
                  <a:cubicBezTo>
                    <a:pt x="1816" y="407"/>
                    <a:pt x="1825" y="406"/>
                    <a:pt x="1834" y="405"/>
                  </a:cubicBezTo>
                  <a:cubicBezTo>
                    <a:pt x="2096" y="357"/>
                    <a:pt x="2393" y="405"/>
                    <a:pt x="2608" y="179"/>
                  </a:cubicBezTo>
                  <a:cubicBezTo>
                    <a:pt x="2596" y="119"/>
                    <a:pt x="2548" y="0"/>
                    <a:pt x="2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5"/>
            <p:cNvSpPr/>
            <p:nvPr/>
          </p:nvSpPr>
          <p:spPr>
            <a:xfrm>
              <a:off x="6177250" y="3292100"/>
              <a:ext cx="38725" cy="22375"/>
            </a:xfrm>
            <a:custGeom>
              <a:avLst/>
              <a:gdLst/>
              <a:ahLst/>
              <a:cxnLst/>
              <a:rect l="l" t="t" r="r" b="b"/>
              <a:pathLst>
                <a:path w="1549" h="895" extrusionOk="0">
                  <a:moveTo>
                    <a:pt x="810" y="0"/>
                  </a:moveTo>
                  <a:cubicBezTo>
                    <a:pt x="706" y="0"/>
                    <a:pt x="599" y="59"/>
                    <a:pt x="489" y="207"/>
                  </a:cubicBezTo>
                  <a:cubicBezTo>
                    <a:pt x="512" y="564"/>
                    <a:pt x="310" y="683"/>
                    <a:pt x="0" y="695"/>
                  </a:cubicBezTo>
                  <a:cubicBezTo>
                    <a:pt x="12" y="743"/>
                    <a:pt x="36" y="778"/>
                    <a:pt x="119" y="802"/>
                  </a:cubicBezTo>
                  <a:cubicBezTo>
                    <a:pt x="131" y="786"/>
                    <a:pt x="144" y="777"/>
                    <a:pt x="158" y="777"/>
                  </a:cubicBezTo>
                  <a:cubicBezTo>
                    <a:pt x="174" y="777"/>
                    <a:pt x="190" y="789"/>
                    <a:pt x="203" y="814"/>
                  </a:cubicBezTo>
                  <a:cubicBezTo>
                    <a:pt x="286" y="880"/>
                    <a:pt x="372" y="895"/>
                    <a:pt x="460" y="895"/>
                  </a:cubicBezTo>
                  <a:cubicBezTo>
                    <a:pt x="533" y="895"/>
                    <a:pt x="608" y="884"/>
                    <a:pt x="682" y="884"/>
                  </a:cubicBezTo>
                  <a:cubicBezTo>
                    <a:pt x="697" y="884"/>
                    <a:pt x="712" y="885"/>
                    <a:pt x="727" y="886"/>
                  </a:cubicBezTo>
                  <a:cubicBezTo>
                    <a:pt x="796" y="886"/>
                    <a:pt x="865" y="889"/>
                    <a:pt x="932" y="889"/>
                  </a:cubicBezTo>
                  <a:cubicBezTo>
                    <a:pt x="1109" y="889"/>
                    <a:pt x="1276" y="864"/>
                    <a:pt x="1405" y="683"/>
                  </a:cubicBezTo>
                  <a:cubicBezTo>
                    <a:pt x="1489" y="588"/>
                    <a:pt x="1548" y="505"/>
                    <a:pt x="1501" y="386"/>
                  </a:cubicBezTo>
                  <a:cubicBezTo>
                    <a:pt x="1370" y="362"/>
                    <a:pt x="1262" y="338"/>
                    <a:pt x="1203" y="219"/>
                  </a:cubicBezTo>
                  <a:cubicBezTo>
                    <a:pt x="1070" y="93"/>
                    <a:pt x="942"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5"/>
            <p:cNvSpPr/>
            <p:nvPr/>
          </p:nvSpPr>
          <p:spPr>
            <a:xfrm>
              <a:off x="5628075" y="3343775"/>
              <a:ext cx="72050" cy="10250"/>
            </a:xfrm>
            <a:custGeom>
              <a:avLst/>
              <a:gdLst/>
              <a:ahLst/>
              <a:cxnLst/>
              <a:rect l="l" t="t" r="r" b="b"/>
              <a:pathLst>
                <a:path w="2882" h="410" extrusionOk="0">
                  <a:moveTo>
                    <a:pt x="580" y="0"/>
                  </a:moveTo>
                  <a:cubicBezTo>
                    <a:pt x="384" y="0"/>
                    <a:pt x="187" y="34"/>
                    <a:pt x="0" y="140"/>
                  </a:cubicBezTo>
                  <a:cubicBezTo>
                    <a:pt x="203" y="200"/>
                    <a:pt x="453" y="104"/>
                    <a:pt x="620" y="307"/>
                  </a:cubicBezTo>
                  <a:cubicBezTo>
                    <a:pt x="829" y="341"/>
                    <a:pt x="1035" y="351"/>
                    <a:pt x="1239" y="351"/>
                  </a:cubicBezTo>
                  <a:cubicBezTo>
                    <a:pt x="1507" y="351"/>
                    <a:pt x="1772" y="334"/>
                    <a:pt x="2038" y="334"/>
                  </a:cubicBezTo>
                  <a:cubicBezTo>
                    <a:pt x="2136" y="334"/>
                    <a:pt x="2235" y="336"/>
                    <a:pt x="2334" y="343"/>
                  </a:cubicBezTo>
                  <a:cubicBezTo>
                    <a:pt x="2437" y="361"/>
                    <a:pt x="2546" y="410"/>
                    <a:pt x="2644" y="410"/>
                  </a:cubicBezTo>
                  <a:cubicBezTo>
                    <a:pt x="2739" y="410"/>
                    <a:pt x="2823" y="364"/>
                    <a:pt x="2882" y="200"/>
                  </a:cubicBezTo>
                  <a:cubicBezTo>
                    <a:pt x="2298" y="128"/>
                    <a:pt x="1703" y="164"/>
                    <a:pt x="1108" y="57"/>
                  </a:cubicBezTo>
                  <a:cubicBezTo>
                    <a:pt x="937" y="28"/>
                    <a:pt x="759" y="0"/>
                    <a:pt x="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5"/>
            <p:cNvSpPr/>
            <p:nvPr/>
          </p:nvSpPr>
          <p:spPr>
            <a:xfrm>
              <a:off x="5544725" y="3400525"/>
              <a:ext cx="47650" cy="13875"/>
            </a:xfrm>
            <a:custGeom>
              <a:avLst/>
              <a:gdLst/>
              <a:ahLst/>
              <a:cxnLst/>
              <a:rect l="l" t="t" r="r" b="b"/>
              <a:pathLst>
                <a:path w="1906" h="555" extrusionOk="0">
                  <a:moveTo>
                    <a:pt x="1478" y="1"/>
                  </a:moveTo>
                  <a:cubicBezTo>
                    <a:pt x="1400" y="1"/>
                    <a:pt x="1325" y="14"/>
                    <a:pt x="1251" y="61"/>
                  </a:cubicBezTo>
                  <a:cubicBezTo>
                    <a:pt x="1221" y="67"/>
                    <a:pt x="1194" y="70"/>
                    <a:pt x="1169" y="70"/>
                  </a:cubicBezTo>
                  <a:cubicBezTo>
                    <a:pt x="1144" y="70"/>
                    <a:pt x="1120" y="67"/>
                    <a:pt x="1096" y="61"/>
                  </a:cubicBezTo>
                  <a:cubicBezTo>
                    <a:pt x="1096" y="49"/>
                    <a:pt x="1084" y="49"/>
                    <a:pt x="1048" y="25"/>
                  </a:cubicBezTo>
                  <a:cubicBezTo>
                    <a:pt x="1039" y="22"/>
                    <a:pt x="1031" y="21"/>
                    <a:pt x="1022" y="21"/>
                  </a:cubicBezTo>
                  <a:cubicBezTo>
                    <a:pt x="996" y="21"/>
                    <a:pt x="971" y="34"/>
                    <a:pt x="953" y="61"/>
                  </a:cubicBezTo>
                  <a:cubicBezTo>
                    <a:pt x="929" y="67"/>
                    <a:pt x="906" y="70"/>
                    <a:pt x="882" y="70"/>
                  </a:cubicBezTo>
                  <a:cubicBezTo>
                    <a:pt x="858" y="70"/>
                    <a:pt x="834" y="67"/>
                    <a:pt x="810" y="61"/>
                  </a:cubicBezTo>
                  <a:cubicBezTo>
                    <a:pt x="596" y="192"/>
                    <a:pt x="322" y="168"/>
                    <a:pt x="84" y="216"/>
                  </a:cubicBezTo>
                  <a:cubicBezTo>
                    <a:pt x="13" y="287"/>
                    <a:pt x="1" y="394"/>
                    <a:pt x="72" y="513"/>
                  </a:cubicBezTo>
                  <a:cubicBezTo>
                    <a:pt x="103" y="537"/>
                    <a:pt x="139" y="555"/>
                    <a:pt x="180" y="555"/>
                  </a:cubicBezTo>
                  <a:cubicBezTo>
                    <a:pt x="202" y="555"/>
                    <a:pt x="226" y="550"/>
                    <a:pt x="251" y="537"/>
                  </a:cubicBezTo>
                  <a:cubicBezTo>
                    <a:pt x="775" y="478"/>
                    <a:pt x="1310" y="418"/>
                    <a:pt x="1822" y="359"/>
                  </a:cubicBezTo>
                  <a:cubicBezTo>
                    <a:pt x="1906" y="180"/>
                    <a:pt x="1798" y="97"/>
                    <a:pt x="1668" y="13"/>
                  </a:cubicBezTo>
                  <a:cubicBezTo>
                    <a:pt x="1601" y="8"/>
                    <a:pt x="1538" y="1"/>
                    <a:pt x="1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5"/>
            <p:cNvSpPr/>
            <p:nvPr/>
          </p:nvSpPr>
          <p:spPr>
            <a:xfrm>
              <a:off x="5964725" y="3415650"/>
              <a:ext cx="42875" cy="13225"/>
            </a:xfrm>
            <a:custGeom>
              <a:avLst/>
              <a:gdLst/>
              <a:ahLst/>
              <a:cxnLst/>
              <a:rect l="l" t="t" r="r" b="b"/>
              <a:pathLst>
                <a:path w="1715" h="529" extrusionOk="0">
                  <a:moveTo>
                    <a:pt x="862" y="1"/>
                  </a:moveTo>
                  <a:cubicBezTo>
                    <a:pt x="842" y="1"/>
                    <a:pt x="821" y="6"/>
                    <a:pt x="798" y="16"/>
                  </a:cubicBezTo>
                  <a:cubicBezTo>
                    <a:pt x="715" y="39"/>
                    <a:pt x="608" y="39"/>
                    <a:pt x="524" y="51"/>
                  </a:cubicBezTo>
                  <a:cubicBezTo>
                    <a:pt x="358" y="111"/>
                    <a:pt x="167" y="63"/>
                    <a:pt x="24" y="206"/>
                  </a:cubicBezTo>
                  <a:cubicBezTo>
                    <a:pt x="0" y="301"/>
                    <a:pt x="0" y="408"/>
                    <a:pt x="72" y="504"/>
                  </a:cubicBezTo>
                  <a:cubicBezTo>
                    <a:pt x="108" y="519"/>
                    <a:pt x="149" y="528"/>
                    <a:pt x="193" y="528"/>
                  </a:cubicBezTo>
                  <a:cubicBezTo>
                    <a:pt x="249" y="528"/>
                    <a:pt x="309" y="513"/>
                    <a:pt x="369" y="480"/>
                  </a:cubicBezTo>
                  <a:cubicBezTo>
                    <a:pt x="703" y="468"/>
                    <a:pt x="1036" y="456"/>
                    <a:pt x="1370" y="444"/>
                  </a:cubicBezTo>
                  <a:lnTo>
                    <a:pt x="1667" y="147"/>
                  </a:lnTo>
                  <a:cubicBezTo>
                    <a:pt x="1715" y="99"/>
                    <a:pt x="1691" y="51"/>
                    <a:pt x="1632" y="51"/>
                  </a:cubicBezTo>
                  <a:cubicBezTo>
                    <a:pt x="1620" y="57"/>
                    <a:pt x="1602" y="60"/>
                    <a:pt x="1584" y="60"/>
                  </a:cubicBezTo>
                  <a:cubicBezTo>
                    <a:pt x="1566" y="60"/>
                    <a:pt x="1548" y="57"/>
                    <a:pt x="1536" y="51"/>
                  </a:cubicBezTo>
                  <a:cubicBezTo>
                    <a:pt x="1536" y="63"/>
                    <a:pt x="1501" y="63"/>
                    <a:pt x="1477" y="87"/>
                  </a:cubicBezTo>
                  <a:cubicBezTo>
                    <a:pt x="1468" y="90"/>
                    <a:pt x="1458" y="91"/>
                    <a:pt x="1448" y="91"/>
                  </a:cubicBezTo>
                  <a:cubicBezTo>
                    <a:pt x="1419" y="91"/>
                    <a:pt x="1387" y="78"/>
                    <a:pt x="1370" y="51"/>
                  </a:cubicBezTo>
                  <a:cubicBezTo>
                    <a:pt x="1350" y="26"/>
                    <a:pt x="1324" y="14"/>
                    <a:pt x="1299" y="14"/>
                  </a:cubicBezTo>
                  <a:cubicBezTo>
                    <a:pt x="1277" y="14"/>
                    <a:pt x="1255" y="23"/>
                    <a:pt x="1239" y="39"/>
                  </a:cubicBezTo>
                  <a:cubicBezTo>
                    <a:pt x="1205" y="48"/>
                    <a:pt x="1171" y="56"/>
                    <a:pt x="1138" y="56"/>
                  </a:cubicBezTo>
                  <a:cubicBezTo>
                    <a:pt x="1124" y="56"/>
                    <a:pt x="1110" y="55"/>
                    <a:pt x="1096" y="51"/>
                  </a:cubicBezTo>
                  <a:cubicBezTo>
                    <a:pt x="1078" y="75"/>
                    <a:pt x="1054" y="87"/>
                    <a:pt x="1027" y="87"/>
                  </a:cubicBezTo>
                  <a:cubicBezTo>
                    <a:pt x="1000" y="87"/>
                    <a:pt x="971" y="75"/>
                    <a:pt x="941" y="51"/>
                  </a:cubicBezTo>
                  <a:cubicBezTo>
                    <a:pt x="919" y="15"/>
                    <a:pt x="893" y="1"/>
                    <a:pt x="8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5"/>
            <p:cNvSpPr/>
            <p:nvPr/>
          </p:nvSpPr>
          <p:spPr>
            <a:xfrm>
              <a:off x="5543250" y="3322300"/>
              <a:ext cx="73525" cy="8250"/>
            </a:xfrm>
            <a:custGeom>
              <a:avLst/>
              <a:gdLst/>
              <a:ahLst/>
              <a:cxnLst/>
              <a:rect l="l" t="t" r="r" b="b"/>
              <a:pathLst>
                <a:path w="2941" h="330" extrusionOk="0">
                  <a:moveTo>
                    <a:pt x="670" y="1"/>
                  </a:moveTo>
                  <a:cubicBezTo>
                    <a:pt x="442" y="1"/>
                    <a:pt x="215" y="31"/>
                    <a:pt x="0" y="142"/>
                  </a:cubicBezTo>
                  <a:cubicBezTo>
                    <a:pt x="69" y="234"/>
                    <a:pt x="149" y="254"/>
                    <a:pt x="233" y="254"/>
                  </a:cubicBezTo>
                  <a:cubicBezTo>
                    <a:pt x="298" y="254"/>
                    <a:pt x="365" y="242"/>
                    <a:pt x="432" y="242"/>
                  </a:cubicBezTo>
                  <a:cubicBezTo>
                    <a:pt x="459" y="242"/>
                    <a:pt x="486" y="244"/>
                    <a:pt x="512" y="249"/>
                  </a:cubicBezTo>
                  <a:cubicBezTo>
                    <a:pt x="547" y="252"/>
                    <a:pt x="582" y="254"/>
                    <a:pt x="617" y="254"/>
                  </a:cubicBezTo>
                  <a:cubicBezTo>
                    <a:pt x="722" y="254"/>
                    <a:pt x="828" y="243"/>
                    <a:pt x="934" y="243"/>
                  </a:cubicBezTo>
                  <a:cubicBezTo>
                    <a:pt x="1048" y="243"/>
                    <a:pt x="1162" y="255"/>
                    <a:pt x="1274" y="309"/>
                  </a:cubicBezTo>
                  <a:cubicBezTo>
                    <a:pt x="1472" y="321"/>
                    <a:pt x="1670" y="329"/>
                    <a:pt x="1868" y="329"/>
                  </a:cubicBezTo>
                  <a:cubicBezTo>
                    <a:pt x="2228" y="329"/>
                    <a:pt x="2587" y="302"/>
                    <a:pt x="2941" y="225"/>
                  </a:cubicBezTo>
                  <a:cubicBezTo>
                    <a:pt x="2405" y="201"/>
                    <a:pt x="1905" y="82"/>
                    <a:pt x="1381" y="47"/>
                  </a:cubicBezTo>
                  <a:cubicBezTo>
                    <a:pt x="1150" y="35"/>
                    <a:pt x="909"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5"/>
            <p:cNvSpPr/>
            <p:nvPr/>
          </p:nvSpPr>
          <p:spPr>
            <a:xfrm>
              <a:off x="5686700" y="3347300"/>
              <a:ext cx="52425" cy="8375"/>
            </a:xfrm>
            <a:custGeom>
              <a:avLst/>
              <a:gdLst/>
              <a:ahLst/>
              <a:cxnLst/>
              <a:rect l="l" t="t" r="r" b="b"/>
              <a:pathLst>
                <a:path w="2097" h="335" extrusionOk="0">
                  <a:moveTo>
                    <a:pt x="1502" y="1"/>
                  </a:moveTo>
                  <a:cubicBezTo>
                    <a:pt x="1187" y="1"/>
                    <a:pt x="873" y="31"/>
                    <a:pt x="549" y="47"/>
                  </a:cubicBezTo>
                  <a:cubicBezTo>
                    <a:pt x="475" y="158"/>
                    <a:pt x="378" y="179"/>
                    <a:pt x="278" y="179"/>
                  </a:cubicBezTo>
                  <a:cubicBezTo>
                    <a:pt x="214" y="179"/>
                    <a:pt x="148" y="171"/>
                    <a:pt x="85" y="171"/>
                  </a:cubicBezTo>
                  <a:cubicBezTo>
                    <a:pt x="56" y="171"/>
                    <a:pt x="28" y="172"/>
                    <a:pt x="1" y="178"/>
                  </a:cubicBezTo>
                  <a:cubicBezTo>
                    <a:pt x="107" y="306"/>
                    <a:pt x="237" y="334"/>
                    <a:pt x="370" y="334"/>
                  </a:cubicBezTo>
                  <a:cubicBezTo>
                    <a:pt x="446" y="334"/>
                    <a:pt x="522" y="325"/>
                    <a:pt x="596" y="321"/>
                  </a:cubicBezTo>
                  <a:cubicBezTo>
                    <a:pt x="1072" y="321"/>
                    <a:pt x="1537" y="297"/>
                    <a:pt x="2013" y="297"/>
                  </a:cubicBezTo>
                  <a:cubicBezTo>
                    <a:pt x="2096" y="214"/>
                    <a:pt x="2096" y="118"/>
                    <a:pt x="2013" y="35"/>
                  </a:cubicBezTo>
                  <a:cubicBezTo>
                    <a:pt x="1842" y="10"/>
                    <a:pt x="1672" y="1"/>
                    <a:pt x="1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35"/>
            <p:cNvSpPr/>
            <p:nvPr/>
          </p:nvSpPr>
          <p:spPr>
            <a:xfrm>
              <a:off x="5487275" y="3369000"/>
              <a:ext cx="61950" cy="8400"/>
            </a:xfrm>
            <a:custGeom>
              <a:avLst/>
              <a:gdLst/>
              <a:ahLst/>
              <a:cxnLst/>
              <a:rect l="l" t="t" r="r" b="b"/>
              <a:pathLst>
                <a:path w="2478" h="336" extrusionOk="0">
                  <a:moveTo>
                    <a:pt x="108" y="0"/>
                  </a:moveTo>
                  <a:lnTo>
                    <a:pt x="108" y="0"/>
                  </a:lnTo>
                  <a:cubicBezTo>
                    <a:pt x="1" y="286"/>
                    <a:pt x="298" y="191"/>
                    <a:pt x="370" y="298"/>
                  </a:cubicBezTo>
                  <a:cubicBezTo>
                    <a:pt x="782" y="312"/>
                    <a:pt x="1190" y="336"/>
                    <a:pt x="1596" y="336"/>
                  </a:cubicBezTo>
                  <a:cubicBezTo>
                    <a:pt x="1859" y="336"/>
                    <a:pt x="2120" y="326"/>
                    <a:pt x="2382" y="298"/>
                  </a:cubicBezTo>
                  <a:cubicBezTo>
                    <a:pt x="2477" y="203"/>
                    <a:pt x="2477" y="131"/>
                    <a:pt x="2382" y="24"/>
                  </a:cubicBezTo>
                  <a:cubicBezTo>
                    <a:pt x="1919" y="39"/>
                    <a:pt x="1459" y="93"/>
                    <a:pt x="999" y="93"/>
                  </a:cubicBezTo>
                  <a:cubicBezTo>
                    <a:pt x="703" y="93"/>
                    <a:pt x="406" y="7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35"/>
            <p:cNvSpPr/>
            <p:nvPr/>
          </p:nvSpPr>
          <p:spPr>
            <a:xfrm>
              <a:off x="6076350" y="3318000"/>
              <a:ext cx="44675" cy="10350"/>
            </a:xfrm>
            <a:custGeom>
              <a:avLst/>
              <a:gdLst/>
              <a:ahLst/>
              <a:cxnLst/>
              <a:rect l="l" t="t" r="r" b="b"/>
              <a:pathLst>
                <a:path w="1787" h="414" extrusionOk="0">
                  <a:moveTo>
                    <a:pt x="521" y="1"/>
                  </a:moveTo>
                  <a:cubicBezTo>
                    <a:pt x="361" y="1"/>
                    <a:pt x="202" y="19"/>
                    <a:pt x="48" y="64"/>
                  </a:cubicBezTo>
                  <a:cubicBezTo>
                    <a:pt x="0" y="219"/>
                    <a:pt x="72" y="302"/>
                    <a:pt x="203" y="338"/>
                  </a:cubicBezTo>
                  <a:cubicBezTo>
                    <a:pt x="380" y="394"/>
                    <a:pt x="554" y="413"/>
                    <a:pt x="727" y="413"/>
                  </a:cubicBezTo>
                  <a:cubicBezTo>
                    <a:pt x="995" y="413"/>
                    <a:pt x="1261" y="367"/>
                    <a:pt x="1536" y="338"/>
                  </a:cubicBezTo>
                  <a:cubicBezTo>
                    <a:pt x="1715" y="326"/>
                    <a:pt x="1774" y="219"/>
                    <a:pt x="1786" y="64"/>
                  </a:cubicBezTo>
                  <a:lnTo>
                    <a:pt x="1786" y="64"/>
                  </a:lnTo>
                  <a:cubicBezTo>
                    <a:pt x="1687" y="102"/>
                    <a:pt x="1593" y="130"/>
                    <a:pt x="1489" y="130"/>
                  </a:cubicBezTo>
                  <a:cubicBezTo>
                    <a:pt x="1429" y="130"/>
                    <a:pt x="1367" y="121"/>
                    <a:pt x="1298" y="100"/>
                  </a:cubicBezTo>
                  <a:cubicBezTo>
                    <a:pt x="1047" y="48"/>
                    <a:pt x="783" y="1"/>
                    <a:pt x="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35"/>
            <p:cNvSpPr/>
            <p:nvPr/>
          </p:nvSpPr>
          <p:spPr>
            <a:xfrm>
              <a:off x="5807250" y="3390425"/>
              <a:ext cx="50350" cy="13500"/>
            </a:xfrm>
            <a:custGeom>
              <a:avLst/>
              <a:gdLst/>
              <a:ahLst/>
              <a:cxnLst/>
              <a:rect l="l" t="t" r="r" b="b"/>
              <a:pathLst>
                <a:path w="2014" h="540" extrusionOk="0">
                  <a:moveTo>
                    <a:pt x="1073" y="1"/>
                  </a:moveTo>
                  <a:cubicBezTo>
                    <a:pt x="1013" y="48"/>
                    <a:pt x="942" y="108"/>
                    <a:pt x="882" y="155"/>
                  </a:cubicBezTo>
                  <a:lnTo>
                    <a:pt x="834" y="215"/>
                  </a:lnTo>
                  <a:lnTo>
                    <a:pt x="787" y="155"/>
                  </a:lnTo>
                  <a:lnTo>
                    <a:pt x="775" y="155"/>
                  </a:lnTo>
                  <a:cubicBezTo>
                    <a:pt x="656" y="48"/>
                    <a:pt x="465" y="155"/>
                    <a:pt x="346" y="24"/>
                  </a:cubicBezTo>
                  <a:cubicBezTo>
                    <a:pt x="287" y="84"/>
                    <a:pt x="239" y="120"/>
                    <a:pt x="180" y="167"/>
                  </a:cubicBezTo>
                  <a:cubicBezTo>
                    <a:pt x="120" y="239"/>
                    <a:pt x="13" y="274"/>
                    <a:pt x="1" y="382"/>
                  </a:cubicBezTo>
                  <a:cubicBezTo>
                    <a:pt x="13" y="453"/>
                    <a:pt x="49" y="501"/>
                    <a:pt x="108" y="524"/>
                  </a:cubicBezTo>
                  <a:cubicBezTo>
                    <a:pt x="174" y="530"/>
                    <a:pt x="236" y="539"/>
                    <a:pt x="297" y="539"/>
                  </a:cubicBezTo>
                  <a:cubicBezTo>
                    <a:pt x="358" y="539"/>
                    <a:pt x="418" y="530"/>
                    <a:pt x="477" y="501"/>
                  </a:cubicBezTo>
                  <a:lnTo>
                    <a:pt x="787" y="501"/>
                  </a:lnTo>
                  <a:cubicBezTo>
                    <a:pt x="806" y="511"/>
                    <a:pt x="824" y="516"/>
                    <a:pt x="841" y="516"/>
                  </a:cubicBezTo>
                  <a:cubicBezTo>
                    <a:pt x="864" y="516"/>
                    <a:pt x="885" y="505"/>
                    <a:pt x="906" y="477"/>
                  </a:cubicBezTo>
                  <a:lnTo>
                    <a:pt x="1489" y="441"/>
                  </a:lnTo>
                  <a:cubicBezTo>
                    <a:pt x="1489" y="441"/>
                    <a:pt x="1501" y="417"/>
                    <a:pt x="1537" y="405"/>
                  </a:cubicBezTo>
                  <a:cubicBezTo>
                    <a:pt x="1542" y="403"/>
                    <a:pt x="1549" y="401"/>
                    <a:pt x="1555" y="401"/>
                  </a:cubicBezTo>
                  <a:cubicBezTo>
                    <a:pt x="1577" y="401"/>
                    <a:pt x="1602" y="417"/>
                    <a:pt x="1620" y="453"/>
                  </a:cubicBezTo>
                  <a:lnTo>
                    <a:pt x="1918" y="453"/>
                  </a:lnTo>
                  <a:cubicBezTo>
                    <a:pt x="2013" y="286"/>
                    <a:pt x="1858" y="239"/>
                    <a:pt x="1787" y="155"/>
                  </a:cubicBezTo>
                  <a:lnTo>
                    <a:pt x="1775" y="143"/>
                  </a:lnTo>
                  <a:cubicBezTo>
                    <a:pt x="1727" y="114"/>
                    <a:pt x="1677" y="99"/>
                    <a:pt x="1628" y="99"/>
                  </a:cubicBezTo>
                  <a:cubicBezTo>
                    <a:pt x="1579" y="99"/>
                    <a:pt x="1531" y="114"/>
                    <a:pt x="1489" y="143"/>
                  </a:cubicBezTo>
                  <a:lnTo>
                    <a:pt x="1334" y="143"/>
                  </a:lnTo>
                  <a:cubicBezTo>
                    <a:pt x="1263" y="60"/>
                    <a:pt x="1132" y="108"/>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5"/>
            <p:cNvSpPr/>
            <p:nvPr/>
          </p:nvSpPr>
          <p:spPr>
            <a:xfrm>
              <a:off x="5653975" y="3395775"/>
              <a:ext cx="47500" cy="9350"/>
            </a:xfrm>
            <a:custGeom>
              <a:avLst/>
              <a:gdLst/>
              <a:ahLst/>
              <a:cxnLst/>
              <a:rect l="l" t="t" r="r" b="b"/>
              <a:pathLst>
                <a:path w="1900" h="374" extrusionOk="0">
                  <a:moveTo>
                    <a:pt x="0" y="1"/>
                  </a:moveTo>
                  <a:cubicBezTo>
                    <a:pt x="547" y="325"/>
                    <a:pt x="637" y="373"/>
                    <a:pt x="1412" y="373"/>
                  </a:cubicBezTo>
                  <a:cubicBezTo>
                    <a:pt x="1549" y="373"/>
                    <a:pt x="1707" y="372"/>
                    <a:pt x="1893" y="370"/>
                  </a:cubicBezTo>
                  <a:cubicBezTo>
                    <a:pt x="1899" y="197"/>
                    <a:pt x="1813" y="177"/>
                    <a:pt x="1715" y="177"/>
                  </a:cubicBezTo>
                  <a:cubicBezTo>
                    <a:pt x="1683" y="177"/>
                    <a:pt x="1651" y="179"/>
                    <a:pt x="1620" y="179"/>
                  </a:cubicBezTo>
                  <a:cubicBezTo>
                    <a:pt x="1553" y="179"/>
                    <a:pt x="1493" y="169"/>
                    <a:pt x="1465" y="108"/>
                  </a:cubicBezTo>
                  <a:cubicBezTo>
                    <a:pt x="1417" y="84"/>
                    <a:pt x="1369" y="84"/>
                    <a:pt x="1322" y="84"/>
                  </a:cubicBezTo>
                  <a:cubicBezTo>
                    <a:pt x="1176" y="40"/>
                    <a:pt x="1029" y="28"/>
                    <a:pt x="881" y="28"/>
                  </a:cubicBezTo>
                  <a:cubicBezTo>
                    <a:pt x="722" y="28"/>
                    <a:pt x="561" y="41"/>
                    <a:pt x="399" y="41"/>
                  </a:cubicBezTo>
                  <a:cubicBezTo>
                    <a:pt x="267" y="41"/>
                    <a:pt x="134" y="3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35"/>
            <p:cNvSpPr/>
            <p:nvPr/>
          </p:nvSpPr>
          <p:spPr>
            <a:xfrm>
              <a:off x="6004000" y="3373175"/>
              <a:ext cx="51225" cy="8050"/>
            </a:xfrm>
            <a:custGeom>
              <a:avLst/>
              <a:gdLst/>
              <a:ahLst/>
              <a:cxnLst/>
              <a:rect l="l" t="t" r="r" b="b"/>
              <a:pathLst>
                <a:path w="2049" h="322" extrusionOk="0">
                  <a:moveTo>
                    <a:pt x="382" y="0"/>
                  </a:moveTo>
                  <a:cubicBezTo>
                    <a:pt x="322" y="119"/>
                    <a:pt x="1" y="274"/>
                    <a:pt x="418" y="322"/>
                  </a:cubicBezTo>
                  <a:cubicBezTo>
                    <a:pt x="942" y="310"/>
                    <a:pt x="1454" y="310"/>
                    <a:pt x="1954" y="298"/>
                  </a:cubicBezTo>
                  <a:cubicBezTo>
                    <a:pt x="2025" y="202"/>
                    <a:pt x="2049" y="95"/>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35"/>
            <p:cNvSpPr/>
            <p:nvPr/>
          </p:nvSpPr>
          <p:spPr>
            <a:xfrm>
              <a:off x="5499475" y="3316025"/>
              <a:ext cx="42300" cy="17950"/>
            </a:xfrm>
            <a:custGeom>
              <a:avLst/>
              <a:gdLst/>
              <a:ahLst/>
              <a:cxnLst/>
              <a:rect l="l" t="t" r="r" b="b"/>
              <a:pathLst>
                <a:path w="1692" h="718" extrusionOk="0">
                  <a:moveTo>
                    <a:pt x="334" y="0"/>
                  </a:moveTo>
                  <a:lnTo>
                    <a:pt x="334" y="0"/>
                  </a:lnTo>
                  <a:cubicBezTo>
                    <a:pt x="1" y="179"/>
                    <a:pt x="144" y="452"/>
                    <a:pt x="168" y="703"/>
                  </a:cubicBezTo>
                  <a:cubicBezTo>
                    <a:pt x="358" y="707"/>
                    <a:pt x="546" y="717"/>
                    <a:pt x="733" y="717"/>
                  </a:cubicBezTo>
                  <a:cubicBezTo>
                    <a:pt x="1027" y="717"/>
                    <a:pt x="1317" y="692"/>
                    <a:pt x="1608" y="583"/>
                  </a:cubicBezTo>
                  <a:cubicBezTo>
                    <a:pt x="1692" y="536"/>
                    <a:pt x="1692" y="488"/>
                    <a:pt x="1620" y="452"/>
                  </a:cubicBezTo>
                  <a:cubicBezTo>
                    <a:pt x="1299" y="429"/>
                    <a:pt x="977" y="417"/>
                    <a:pt x="644" y="417"/>
                  </a:cubicBezTo>
                  <a:cubicBezTo>
                    <a:pt x="346" y="417"/>
                    <a:pt x="299" y="238"/>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5"/>
            <p:cNvSpPr/>
            <p:nvPr/>
          </p:nvSpPr>
          <p:spPr>
            <a:xfrm>
              <a:off x="5728075" y="3395225"/>
              <a:ext cx="37825" cy="11600"/>
            </a:xfrm>
            <a:custGeom>
              <a:avLst/>
              <a:gdLst/>
              <a:ahLst/>
              <a:cxnLst/>
              <a:rect l="l" t="t" r="r" b="b"/>
              <a:pathLst>
                <a:path w="1513" h="464" extrusionOk="0">
                  <a:moveTo>
                    <a:pt x="1320" y="0"/>
                  </a:moveTo>
                  <a:cubicBezTo>
                    <a:pt x="1302" y="0"/>
                    <a:pt x="1283" y="4"/>
                    <a:pt x="1263" y="11"/>
                  </a:cubicBezTo>
                  <a:cubicBezTo>
                    <a:pt x="1050" y="91"/>
                    <a:pt x="829" y="104"/>
                    <a:pt x="606" y="104"/>
                  </a:cubicBezTo>
                  <a:cubicBezTo>
                    <a:pt x="499" y="104"/>
                    <a:pt x="392" y="101"/>
                    <a:pt x="284" y="101"/>
                  </a:cubicBezTo>
                  <a:cubicBezTo>
                    <a:pt x="214" y="101"/>
                    <a:pt x="143" y="102"/>
                    <a:pt x="72" y="106"/>
                  </a:cubicBezTo>
                  <a:cubicBezTo>
                    <a:pt x="1" y="202"/>
                    <a:pt x="1" y="309"/>
                    <a:pt x="72" y="392"/>
                  </a:cubicBezTo>
                  <a:cubicBezTo>
                    <a:pt x="310" y="404"/>
                    <a:pt x="560" y="428"/>
                    <a:pt x="799" y="440"/>
                  </a:cubicBezTo>
                  <a:cubicBezTo>
                    <a:pt x="799" y="440"/>
                    <a:pt x="822" y="452"/>
                    <a:pt x="846" y="452"/>
                  </a:cubicBezTo>
                  <a:cubicBezTo>
                    <a:pt x="882" y="452"/>
                    <a:pt x="906" y="452"/>
                    <a:pt x="941" y="428"/>
                  </a:cubicBezTo>
                  <a:cubicBezTo>
                    <a:pt x="1132" y="344"/>
                    <a:pt x="1358" y="463"/>
                    <a:pt x="1513" y="273"/>
                  </a:cubicBezTo>
                  <a:lnTo>
                    <a:pt x="1489" y="202"/>
                  </a:lnTo>
                  <a:lnTo>
                    <a:pt x="1430" y="190"/>
                  </a:lnTo>
                  <a:lnTo>
                    <a:pt x="1477" y="154"/>
                  </a:lnTo>
                  <a:lnTo>
                    <a:pt x="1501" y="106"/>
                  </a:lnTo>
                  <a:cubicBezTo>
                    <a:pt x="1454" y="50"/>
                    <a:pt x="1392" y="0"/>
                    <a:pt x="1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35"/>
            <p:cNvSpPr/>
            <p:nvPr/>
          </p:nvSpPr>
          <p:spPr>
            <a:xfrm>
              <a:off x="5506325" y="3386475"/>
              <a:ext cx="42300" cy="7550"/>
            </a:xfrm>
            <a:custGeom>
              <a:avLst/>
              <a:gdLst/>
              <a:ahLst/>
              <a:cxnLst/>
              <a:rect l="l" t="t" r="r" b="b"/>
              <a:pathLst>
                <a:path w="1692" h="302" extrusionOk="0">
                  <a:moveTo>
                    <a:pt x="656" y="1"/>
                  </a:moveTo>
                  <a:cubicBezTo>
                    <a:pt x="506" y="1"/>
                    <a:pt x="356" y="9"/>
                    <a:pt x="203" y="28"/>
                  </a:cubicBezTo>
                  <a:cubicBezTo>
                    <a:pt x="84" y="87"/>
                    <a:pt x="1" y="147"/>
                    <a:pt x="60" y="301"/>
                  </a:cubicBezTo>
                  <a:lnTo>
                    <a:pt x="1691" y="301"/>
                  </a:lnTo>
                  <a:cubicBezTo>
                    <a:pt x="1513" y="182"/>
                    <a:pt x="1429" y="99"/>
                    <a:pt x="1334" y="40"/>
                  </a:cubicBezTo>
                  <a:cubicBezTo>
                    <a:pt x="1106" y="18"/>
                    <a:pt x="881" y="1"/>
                    <a:pt x="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35"/>
            <p:cNvSpPr/>
            <p:nvPr/>
          </p:nvSpPr>
          <p:spPr>
            <a:xfrm>
              <a:off x="5489075" y="3405725"/>
              <a:ext cx="44075" cy="10925"/>
            </a:xfrm>
            <a:custGeom>
              <a:avLst/>
              <a:gdLst/>
              <a:ahLst/>
              <a:cxnLst/>
              <a:rect l="l" t="t" r="r" b="b"/>
              <a:pathLst>
                <a:path w="1763" h="437" extrusionOk="0">
                  <a:moveTo>
                    <a:pt x="1393" y="1"/>
                  </a:moveTo>
                  <a:cubicBezTo>
                    <a:pt x="1313" y="1"/>
                    <a:pt x="1233" y="16"/>
                    <a:pt x="1155" y="43"/>
                  </a:cubicBezTo>
                  <a:cubicBezTo>
                    <a:pt x="869" y="151"/>
                    <a:pt x="584" y="127"/>
                    <a:pt x="298" y="139"/>
                  </a:cubicBezTo>
                  <a:cubicBezTo>
                    <a:pt x="226" y="246"/>
                    <a:pt x="84" y="186"/>
                    <a:pt x="0" y="282"/>
                  </a:cubicBezTo>
                  <a:cubicBezTo>
                    <a:pt x="0" y="329"/>
                    <a:pt x="24" y="389"/>
                    <a:pt x="24" y="436"/>
                  </a:cubicBezTo>
                  <a:cubicBezTo>
                    <a:pt x="393" y="436"/>
                    <a:pt x="774" y="424"/>
                    <a:pt x="1143" y="424"/>
                  </a:cubicBezTo>
                  <a:cubicBezTo>
                    <a:pt x="1238" y="341"/>
                    <a:pt x="1369" y="377"/>
                    <a:pt x="1477" y="329"/>
                  </a:cubicBezTo>
                  <a:cubicBezTo>
                    <a:pt x="1596" y="282"/>
                    <a:pt x="1715" y="258"/>
                    <a:pt x="1762" y="127"/>
                  </a:cubicBezTo>
                  <a:cubicBezTo>
                    <a:pt x="1645" y="39"/>
                    <a:pt x="1519" y="1"/>
                    <a:pt x="1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5"/>
            <p:cNvSpPr/>
            <p:nvPr/>
          </p:nvSpPr>
          <p:spPr>
            <a:xfrm>
              <a:off x="5975725" y="3280600"/>
              <a:ext cx="41400" cy="16975"/>
            </a:xfrm>
            <a:custGeom>
              <a:avLst/>
              <a:gdLst/>
              <a:ahLst/>
              <a:cxnLst/>
              <a:rect l="l" t="t" r="r" b="b"/>
              <a:pathLst>
                <a:path w="1656" h="679" extrusionOk="0">
                  <a:moveTo>
                    <a:pt x="1130" y="0"/>
                  </a:moveTo>
                  <a:cubicBezTo>
                    <a:pt x="1020" y="0"/>
                    <a:pt x="925" y="68"/>
                    <a:pt x="858" y="250"/>
                  </a:cubicBezTo>
                  <a:cubicBezTo>
                    <a:pt x="820" y="356"/>
                    <a:pt x="768" y="386"/>
                    <a:pt x="711" y="386"/>
                  </a:cubicBezTo>
                  <a:cubicBezTo>
                    <a:pt x="635" y="386"/>
                    <a:pt x="550" y="332"/>
                    <a:pt x="476" y="332"/>
                  </a:cubicBezTo>
                  <a:cubicBezTo>
                    <a:pt x="469" y="332"/>
                    <a:pt x="461" y="332"/>
                    <a:pt x="453" y="334"/>
                  </a:cubicBezTo>
                  <a:cubicBezTo>
                    <a:pt x="424" y="328"/>
                    <a:pt x="391" y="325"/>
                    <a:pt x="358" y="325"/>
                  </a:cubicBezTo>
                  <a:cubicBezTo>
                    <a:pt x="325" y="325"/>
                    <a:pt x="293" y="328"/>
                    <a:pt x="263" y="334"/>
                  </a:cubicBezTo>
                  <a:cubicBezTo>
                    <a:pt x="168" y="369"/>
                    <a:pt x="96" y="429"/>
                    <a:pt x="37" y="500"/>
                  </a:cubicBezTo>
                  <a:cubicBezTo>
                    <a:pt x="1" y="572"/>
                    <a:pt x="25" y="631"/>
                    <a:pt x="60" y="679"/>
                  </a:cubicBezTo>
                  <a:cubicBezTo>
                    <a:pt x="572" y="667"/>
                    <a:pt x="1096" y="667"/>
                    <a:pt x="1596" y="667"/>
                  </a:cubicBezTo>
                  <a:cubicBezTo>
                    <a:pt x="1608" y="631"/>
                    <a:pt x="1632" y="607"/>
                    <a:pt x="1656" y="572"/>
                  </a:cubicBezTo>
                  <a:cubicBezTo>
                    <a:pt x="1656" y="548"/>
                    <a:pt x="1656" y="512"/>
                    <a:pt x="1644" y="476"/>
                  </a:cubicBezTo>
                  <a:cubicBezTo>
                    <a:pt x="1632" y="345"/>
                    <a:pt x="1584" y="226"/>
                    <a:pt x="1477" y="143"/>
                  </a:cubicBezTo>
                  <a:cubicBezTo>
                    <a:pt x="1355" y="62"/>
                    <a:pt x="1236" y="0"/>
                    <a:pt x="1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5"/>
            <p:cNvSpPr/>
            <p:nvPr/>
          </p:nvSpPr>
          <p:spPr>
            <a:xfrm>
              <a:off x="5690875" y="3397100"/>
              <a:ext cx="39325" cy="10325"/>
            </a:xfrm>
            <a:custGeom>
              <a:avLst/>
              <a:gdLst/>
              <a:ahLst/>
              <a:cxnLst/>
              <a:rect l="l" t="t" r="r" b="b"/>
              <a:pathLst>
                <a:path w="1573" h="413" extrusionOk="0">
                  <a:moveTo>
                    <a:pt x="601" y="0"/>
                  </a:moveTo>
                  <a:cubicBezTo>
                    <a:pt x="397" y="0"/>
                    <a:pt x="196" y="13"/>
                    <a:pt x="1" y="55"/>
                  </a:cubicBezTo>
                  <a:cubicBezTo>
                    <a:pt x="84" y="234"/>
                    <a:pt x="322" y="150"/>
                    <a:pt x="429" y="317"/>
                  </a:cubicBezTo>
                  <a:lnTo>
                    <a:pt x="417" y="365"/>
                  </a:lnTo>
                  <a:cubicBezTo>
                    <a:pt x="461" y="397"/>
                    <a:pt x="505" y="413"/>
                    <a:pt x="550" y="413"/>
                  </a:cubicBezTo>
                  <a:cubicBezTo>
                    <a:pt x="602" y="413"/>
                    <a:pt x="657" y="391"/>
                    <a:pt x="715" y="353"/>
                  </a:cubicBezTo>
                  <a:cubicBezTo>
                    <a:pt x="863" y="325"/>
                    <a:pt x="1006" y="280"/>
                    <a:pt x="1148" y="280"/>
                  </a:cubicBezTo>
                  <a:cubicBezTo>
                    <a:pt x="1246" y="280"/>
                    <a:pt x="1344" y="301"/>
                    <a:pt x="1441" y="365"/>
                  </a:cubicBezTo>
                  <a:cubicBezTo>
                    <a:pt x="1465" y="371"/>
                    <a:pt x="1489" y="374"/>
                    <a:pt x="1511" y="374"/>
                  </a:cubicBezTo>
                  <a:cubicBezTo>
                    <a:pt x="1534" y="374"/>
                    <a:pt x="1554" y="371"/>
                    <a:pt x="1572" y="365"/>
                  </a:cubicBezTo>
                  <a:lnTo>
                    <a:pt x="1560" y="317"/>
                  </a:lnTo>
                  <a:lnTo>
                    <a:pt x="1560" y="31"/>
                  </a:lnTo>
                  <a:cubicBezTo>
                    <a:pt x="1241" y="31"/>
                    <a:pt x="918" y="0"/>
                    <a:pt x="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5"/>
            <p:cNvSpPr/>
            <p:nvPr/>
          </p:nvSpPr>
          <p:spPr>
            <a:xfrm>
              <a:off x="5984375" y="3346600"/>
              <a:ext cx="41400" cy="8725"/>
            </a:xfrm>
            <a:custGeom>
              <a:avLst/>
              <a:gdLst/>
              <a:ahLst/>
              <a:cxnLst/>
              <a:rect l="l" t="t" r="r" b="b"/>
              <a:pathLst>
                <a:path w="1656" h="349" extrusionOk="0">
                  <a:moveTo>
                    <a:pt x="1448" y="0"/>
                  </a:moveTo>
                  <a:cubicBezTo>
                    <a:pt x="1393" y="0"/>
                    <a:pt x="1334" y="21"/>
                    <a:pt x="1286" y="51"/>
                  </a:cubicBezTo>
                  <a:cubicBezTo>
                    <a:pt x="893" y="63"/>
                    <a:pt x="524" y="75"/>
                    <a:pt x="131" y="87"/>
                  </a:cubicBezTo>
                  <a:cubicBezTo>
                    <a:pt x="95" y="182"/>
                    <a:pt x="48" y="253"/>
                    <a:pt x="0" y="349"/>
                  </a:cubicBezTo>
                  <a:lnTo>
                    <a:pt x="1441" y="349"/>
                  </a:lnTo>
                  <a:cubicBezTo>
                    <a:pt x="1548" y="289"/>
                    <a:pt x="1655" y="194"/>
                    <a:pt x="1584" y="75"/>
                  </a:cubicBezTo>
                  <a:cubicBezTo>
                    <a:pt x="1554" y="21"/>
                    <a:pt x="1503" y="0"/>
                    <a:pt x="1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5"/>
            <p:cNvSpPr/>
            <p:nvPr/>
          </p:nvSpPr>
          <p:spPr>
            <a:xfrm>
              <a:off x="6092425" y="3414825"/>
              <a:ext cx="40500" cy="12250"/>
            </a:xfrm>
            <a:custGeom>
              <a:avLst/>
              <a:gdLst/>
              <a:ahLst/>
              <a:cxnLst/>
              <a:rect l="l" t="t" r="r" b="b"/>
              <a:pathLst>
                <a:path w="1620" h="490" extrusionOk="0">
                  <a:moveTo>
                    <a:pt x="1372" y="1"/>
                  </a:moveTo>
                  <a:cubicBezTo>
                    <a:pt x="1304" y="1"/>
                    <a:pt x="1232" y="19"/>
                    <a:pt x="1155" y="37"/>
                  </a:cubicBezTo>
                  <a:cubicBezTo>
                    <a:pt x="1072" y="37"/>
                    <a:pt x="965" y="60"/>
                    <a:pt x="857" y="60"/>
                  </a:cubicBezTo>
                  <a:cubicBezTo>
                    <a:pt x="829" y="33"/>
                    <a:pt x="806" y="21"/>
                    <a:pt x="781" y="21"/>
                  </a:cubicBezTo>
                  <a:cubicBezTo>
                    <a:pt x="764" y="21"/>
                    <a:pt x="746" y="27"/>
                    <a:pt x="726" y="37"/>
                  </a:cubicBezTo>
                  <a:cubicBezTo>
                    <a:pt x="667" y="49"/>
                    <a:pt x="619" y="72"/>
                    <a:pt x="560" y="84"/>
                  </a:cubicBezTo>
                  <a:cubicBezTo>
                    <a:pt x="512" y="96"/>
                    <a:pt x="500" y="132"/>
                    <a:pt x="500" y="180"/>
                  </a:cubicBezTo>
                  <a:cubicBezTo>
                    <a:pt x="476" y="168"/>
                    <a:pt x="459" y="162"/>
                    <a:pt x="441" y="162"/>
                  </a:cubicBezTo>
                  <a:cubicBezTo>
                    <a:pt x="423" y="162"/>
                    <a:pt x="405" y="168"/>
                    <a:pt x="381" y="180"/>
                  </a:cubicBezTo>
                  <a:cubicBezTo>
                    <a:pt x="368" y="183"/>
                    <a:pt x="357" y="184"/>
                    <a:pt x="347" y="184"/>
                  </a:cubicBezTo>
                  <a:cubicBezTo>
                    <a:pt x="319" y="184"/>
                    <a:pt x="297" y="173"/>
                    <a:pt x="262" y="156"/>
                  </a:cubicBezTo>
                  <a:cubicBezTo>
                    <a:pt x="246" y="148"/>
                    <a:pt x="232" y="144"/>
                    <a:pt x="218" y="144"/>
                  </a:cubicBezTo>
                  <a:cubicBezTo>
                    <a:pt x="191" y="144"/>
                    <a:pt x="167" y="160"/>
                    <a:pt x="143" y="191"/>
                  </a:cubicBezTo>
                  <a:cubicBezTo>
                    <a:pt x="95" y="299"/>
                    <a:pt x="36" y="382"/>
                    <a:pt x="0" y="489"/>
                  </a:cubicBezTo>
                  <a:lnTo>
                    <a:pt x="1286" y="489"/>
                  </a:lnTo>
                  <a:cubicBezTo>
                    <a:pt x="1369" y="299"/>
                    <a:pt x="1215" y="299"/>
                    <a:pt x="1096" y="275"/>
                  </a:cubicBezTo>
                  <a:cubicBezTo>
                    <a:pt x="1083" y="280"/>
                    <a:pt x="1071" y="282"/>
                    <a:pt x="1059" y="282"/>
                  </a:cubicBezTo>
                  <a:cubicBezTo>
                    <a:pt x="1017" y="282"/>
                    <a:pt x="983" y="250"/>
                    <a:pt x="965" y="203"/>
                  </a:cubicBezTo>
                  <a:lnTo>
                    <a:pt x="965" y="203"/>
                  </a:lnTo>
                  <a:cubicBezTo>
                    <a:pt x="988" y="263"/>
                    <a:pt x="1048" y="275"/>
                    <a:pt x="1107" y="275"/>
                  </a:cubicBezTo>
                  <a:cubicBezTo>
                    <a:pt x="1199" y="275"/>
                    <a:pt x="1295" y="308"/>
                    <a:pt x="1385" y="308"/>
                  </a:cubicBezTo>
                  <a:cubicBezTo>
                    <a:pt x="1447" y="308"/>
                    <a:pt x="1506" y="292"/>
                    <a:pt x="1560" y="239"/>
                  </a:cubicBezTo>
                  <a:cubicBezTo>
                    <a:pt x="1572" y="203"/>
                    <a:pt x="1584" y="191"/>
                    <a:pt x="1607" y="180"/>
                  </a:cubicBezTo>
                  <a:lnTo>
                    <a:pt x="1619" y="120"/>
                  </a:lnTo>
                  <a:lnTo>
                    <a:pt x="1572" y="72"/>
                  </a:lnTo>
                  <a:cubicBezTo>
                    <a:pt x="1506" y="19"/>
                    <a:pt x="1441" y="1"/>
                    <a:pt x="1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5"/>
            <p:cNvSpPr/>
            <p:nvPr/>
          </p:nvSpPr>
          <p:spPr>
            <a:xfrm>
              <a:off x="6042700" y="3341850"/>
              <a:ext cx="50625" cy="13600"/>
            </a:xfrm>
            <a:custGeom>
              <a:avLst/>
              <a:gdLst/>
              <a:ahLst/>
              <a:cxnLst/>
              <a:rect l="l" t="t" r="r" b="b"/>
              <a:pathLst>
                <a:path w="2025" h="544" extrusionOk="0">
                  <a:moveTo>
                    <a:pt x="1463" y="1"/>
                  </a:moveTo>
                  <a:cubicBezTo>
                    <a:pt x="1236" y="1"/>
                    <a:pt x="1003" y="97"/>
                    <a:pt x="775" y="146"/>
                  </a:cubicBezTo>
                  <a:cubicBezTo>
                    <a:pt x="751" y="146"/>
                    <a:pt x="703" y="146"/>
                    <a:pt x="679" y="134"/>
                  </a:cubicBezTo>
                  <a:cubicBezTo>
                    <a:pt x="584" y="193"/>
                    <a:pt x="465" y="181"/>
                    <a:pt x="382" y="241"/>
                  </a:cubicBezTo>
                  <a:cubicBezTo>
                    <a:pt x="287" y="265"/>
                    <a:pt x="179" y="277"/>
                    <a:pt x="96" y="301"/>
                  </a:cubicBezTo>
                  <a:cubicBezTo>
                    <a:pt x="1" y="372"/>
                    <a:pt x="25" y="455"/>
                    <a:pt x="96" y="539"/>
                  </a:cubicBezTo>
                  <a:cubicBezTo>
                    <a:pt x="136" y="539"/>
                    <a:pt x="170" y="544"/>
                    <a:pt x="199" y="544"/>
                  </a:cubicBezTo>
                  <a:cubicBezTo>
                    <a:pt x="214" y="544"/>
                    <a:pt x="227" y="543"/>
                    <a:pt x="239" y="539"/>
                  </a:cubicBezTo>
                  <a:cubicBezTo>
                    <a:pt x="363" y="405"/>
                    <a:pt x="496" y="396"/>
                    <a:pt x="637" y="396"/>
                  </a:cubicBezTo>
                  <a:cubicBezTo>
                    <a:pt x="659" y="396"/>
                    <a:pt x="681" y="396"/>
                    <a:pt x="703" y="396"/>
                  </a:cubicBezTo>
                  <a:cubicBezTo>
                    <a:pt x="1132" y="396"/>
                    <a:pt x="1549" y="384"/>
                    <a:pt x="1989" y="384"/>
                  </a:cubicBezTo>
                  <a:cubicBezTo>
                    <a:pt x="2025" y="312"/>
                    <a:pt x="2025" y="253"/>
                    <a:pt x="1942" y="205"/>
                  </a:cubicBezTo>
                  <a:cubicBezTo>
                    <a:pt x="1787" y="51"/>
                    <a:pt x="1626" y="1"/>
                    <a:pt x="14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5"/>
            <p:cNvSpPr/>
            <p:nvPr/>
          </p:nvSpPr>
          <p:spPr>
            <a:xfrm>
              <a:off x="5768875" y="3393425"/>
              <a:ext cx="41375" cy="11900"/>
            </a:xfrm>
            <a:custGeom>
              <a:avLst/>
              <a:gdLst/>
              <a:ahLst/>
              <a:cxnLst/>
              <a:rect l="l" t="t" r="r" b="b"/>
              <a:pathLst>
                <a:path w="1655" h="476" extrusionOk="0">
                  <a:moveTo>
                    <a:pt x="631" y="1"/>
                  </a:moveTo>
                  <a:cubicBezTo>
                    <a:pt x="568" y="1"/>
                    <a:pt x="504" y="16"/>
                    <a:pt x="441" y="59"/>
                  </a:cubicBezTo>
                  <a:lnTo>
                    <a:pt x="286" y="59"/>
                  </a:lnTo>
                  <a:cubicBezTo>
                    <a:pt x="260" y="34"/>
                    <a:pt x="238" y="22"/>
                    <a:pt x="216" y="22"/>
                  </a:cubicBezTo>
                  <a:cubicBezTo>
                    <a:pt x="196" y="22"/>
                    <a:pt x="177" y="31"/>
                    <a:pt x="155" y="47"/>
                  </a:cubicBezTo>
                  <a:cubicBezTo>
                    <a:pt x="95" y="95"/>
                    <a:pt x="48" y="154"/>
                    <a:pt x="0" y="214"/>
                  </a:cubicBezTo>
                  <a:cubicBezTo>
                    <a:pt x="119" y="345"/>
                    <a:pt x="333" y="214"/>
                    <a:pt x="441" y="357"/>
                  </a:cubicBezTo>
                  <a:cubicBezTo>
                    <a:pt x="714" y="357"/>
                    <a:pt x="1000" y="393"/>
                    <a:pt x="1274" y="476"/>
                  </a:cubicBezTo>
                  <a:cubicBezTo>
                    <a:pt x="1357" y="404"/>
                    <a:pt x="1512" y="452"/>
                    <a:pt x="1584" y="333"/>
                  </a:cubicBezTo>
                  <a:cubicBezTo>
                    <a:pt x="1584" y="285"/>
                    <a:pt x="1595" y="238"/>
                    <a:pt x="1595" y="202"/>
                  </a:cubicBezTo>
                  <a:cubicBezTo>
                    <a:pt x="1655" y="143"/>
                    <a:pt x="1643" y="95"/>
                    <a:pt x="1548" y="83"/>
                  </a:cubicBezTo>
                  <a:cubicBezTo>
                    <a:pt x="1476" y="59"/>
                    <a:pt x="1393" y="59"/>
                    <a:pt x="1298" y="59"/>
                  </a:cubicBezTo>
                  <a:cubicBezTo>
                    <a:pt x="1255" y="108"/>
                    <a:pt x="1206" y="135"/>
                    <a:pt x="1155" y="135"/>
                  </a:cubicBezTo>
                  <a:cubicBezTo>
                    <a:pt x="1107" y="135"/>
                    <a:pt x="1058" y="111"/>
                    <a:pt x="1012" y="59"/>
                  </a:cubicBezTo>
                  <a:cubicBezTo>
                    <a:pt x="885" y="59"/>
                    <a:pt x="758"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5"/>
            <p:cNvSpPr/>
            <p:nvPr/>
          </p:nvSpPr>
          <p:spPr>
            <a:xfrm>
              <a:off x="5546800" y="3369350"/>
              <a:ext cx="36050" cy="7725"/>
            </a:xfrm>
            <a:custGeom>
              <a:avLst/>
              <a:gdLst/>
              <a:ahLst/>
              <a:cxnLst/>
              <a:rect l="l" t="t" r="r" b="b"/>
              <a:pathLst>
                <a:path w="1442" h="309" extrusionOk="0">
                  <a:moveTo>
                    <a:pt x="302" y="0"/>
                  </a:moveTo>
                  <a:cubicBezTo>
                    <a:pt x="204" y="0"/>
                    <a:pt x="104" y="10"/>
                    <a:pt x="1" y="34"/>
                  </a:cubicBezTo>
                  <a:lnTo>
                    <a:pt x="1" y="284"/>
                  </a:lnTo>
                  <a:cubicBezTo>
                    <a:pt x="218" y="295"/>
                    <a:pt x="435" y="308"/>
                    <a:pt x="654" y="308"/>
                  </a:cubicBezTo>
                  <a:cubicBezTo>
                    <a:pt x="914" y="308"/>
                    <a:pt x="1176" y="289"/>
                    <a:pt x="1442" y="224"/>
                  </a:cubicBezTo>
                  <a:cubicBezTo>
                    <a:pt x="1052" y="158"/>
                    <a:pt x="692" y="0"/>
                    <a:pt x="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5"/>
            <p:cNvSpPr/>
            <p:nvPr/>
          </p:nvSpPr>
          <p:spPr>
            <a:xfrm>
              <a:off x="6015925" y="3345575"/>
              <a:ext cx="29475" cy="9750"/>
            </a:xfrm>
            <a:custGeom>
              <a:avLst/>
              <a:gdLst/>
              <a:ahLst/>
              <a:cxnLst/>
              <a:rect l="l" t="t" r="r" b="b"/>
              <a:pathLst>
                <a:path w="1179" h="390" extrusionOk="0">
                  <a:moveTo>
                    <a:pt x="316" y="0"/>
                  </a:moveTo>
                  <a:cubicBezTo>
                    <a:pt x="213" y="0"/>
                    <a:pt x="108" y="24"/>
                    <a:pt x="0" y="92"/>
                  </a:cubicBezTo>
                  <a:cubicBezTo>
                    <a:pt x="226" y="104"/>
                    <a:pt x="286" y="187"/>
                    <a:pt x="167" y="390"/>
                  </a:cubicBezTo>
                  <a:cubicBezTo>
                    <a:pt x="512" y="366"/>
                    <a:pt x="834" y="366"/>
                    <a:pt x="1179" y="366"/>
                  </a:cubicBezTo>
                  <a:lnTo>
                    <a:pt x="1179" y="128"/>
                  </a:lnTo>
                  <a:cubicBezTo>
                    <a:pt x="1136" y="138"/>
                    <a:pt x="1093" y="143"/>
                    <a:pt x="1050" y="143"/>
                  </a:cubicBezTo>
                  <a:cubicBezTo>
                    <a:pt x="810" y="143"/>
                    <a:pt x="569" y="0"/>
                    <a:pt x="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5"/>
            <p:cNvSpPr/>
            <p:nvPr/>
          </p:nvSpPr>
          <p:spPr>
            <a:xfrm>
              <a:off x="5904300" y="3347925"/>
              <a:ext cx="60450" cy="3825"/>
            </a:xfrm>
            <a:custGeom>
              <a:avLst/>
              <a:gdLst/>
              <a:ahLst/>
              <a:cxnLst/>
              <a:rect l="l" t="t" r="r" b="b"/>
              <a:pathLst>
                <a:path w="2418" h="153" extrusionOk="0">
                  <a:moveTo>
                    <a:pt x="578" y="1"/>
                  </a:moveTo>
                  <a:cubicBezTo>
                    <a:pt x="384" y="1"/>
                    <a:pt x="191" y="26"/>
                    <a:pt x="0" y="129"/>
                  </a:cubicBezTo>
                  <a:cubicBezTo>
                    <a:pt x="774" y="141"/>
                    <a:pt x="1572" y="141"/>
                    <a:pt x="2346" y="153"/>
                  </a:cubicBezTo>
                  <a:cubicBezTo>
                    <a:pt x="2417" y="129"/>
                    <a:pt x="2417" y="81"/>
                    <a:pt x="2346" y="34"/>
                  </a:cubicBezTo>
                  <a:cubicBezTo>
                    <a:pt x="2013" y="22"/>
                    <a:pt x="1667" y="22"/>
                    <a:pt x="1346" y="10"/>
                  </a:cubicBezTo>
                  <a:cubicBezTo>
                    <a:pt x="1273" y="19"/>
                    <a:pt x="1201" y="23"/>
                    <a:pt x="1128" y="23"/>
                  </a:cubicBezTo>
                  <a:cubicBezTo>
                    <a:pt x="944" y="23"/>
                    <a:pt x="761" y="1"/>
                    <a:pt x="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5"/>
            <p:cNvSpPr/>
            <p:nvPr/>
          </p:nvSpPr>
          <p:spPr>
            <a:xfrm>
              <a:off x="5771250" y="3416325"/>
              <a:ext cx="34250" cy="15625"/>
            </a:xfrm>
            <a:custGeom>
              <a:avLst/>
              <a:gdLst/>
              <a:ahLst/>
              <a:cxnLst/>
              <a:rect l="l" t="t" r="r" b="b"/>
              <a:pathLst>
                <a:path w="1370" h="625" extrusionOk="0">
                  <a:moveTo>
                    <a:pt x="1060" y="0"/>
                  </a:moveTo>
                  <a:cubicBezTo>
                    <a:pt x="977" y="84"/>
                    <a:pt x="846" y="60"/>
                    <a:pt x="738" y="84"/>
                  </a:cubicBezTo>
                  <a:cubicBezTo>
                    <a:pt x="674" y="116"/>
                    <a:pt x="607" y="129"/>
                    <a:pt x="540" y="129"/>
                  </a:cubicBezTo>
                  <a:cubicBezTo>
                    <a:pt x="458" y="129"/>
                    <a:pt x="376" y="110"/>
                    <a:pt x="298" y="84"/>
                  </a:cubicBezTo>
                  <a:cubicBezTo>
                    <a:pt x="238" y="84"/>
                    <a:pt x="179" y="96"/>
                    <a:pt x="119" y="143"/>
                  </a:cubicBezTo>
                  <a:cubicBezTo>
                    <a:pt x="48" y="239"/>
                    <a:pt x="0" y="322"/>
                    <a:pt x="48" y="441"/>
                  </a:cubicBezTo>
                  <a:cubicBezTo>
                    <a:pt x="107" y="489"/>
                    <a:pt x="167" y="536"/>
                    <a:pt x="238" y="560"/>
                  </a:cubicBezTo>
                  <a:cubicBezTo>
                    <a:pt x="420" y="583"/>
                    <a:pt x="607" y="624"/>
                    <a:pt x="790" y="624"/>
                  </a:cubicBezTo>
                  <a:cubicBezTo>
                    <a:pt x="992" y="624"/>
                    <a:pt x="1189" y="574"/>
                    <a:pt x="1370" y="393"/>
                  </a:cubicBezTo>
                  <a:cubicBezTo>
                    <a:pt x="1370" y="310"/>
                    <a:pt x="1358" y="215"/>
                    <a:pt x="1358" y="131"/>
                  </a:cubicBezTo>
                  <a:cubicBezTo>
                    <a:pt x="1334" y="60"/>
                    <a:pt x="1250" y="60"/>
                    <a:pt x="1191" y="0"/>
                  </a:cubicBezTo>
                  <a:cubicBezTo>
                    <a:pt x="1167" y="6"/>
                    <a:pt x="1143" y="9"/>
                    <a:pt x="1121" y="9"/>
                  </a:cubicBezTo>
                  <a:cubicBezTo>
                    <a:pt x="1099" y="9"/>
                    <a:pt x="1078" y="6"/>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35"/>
            <p:cNvSpPr/>
            <p:nvPr/>
          </p:nvSpPr>
          <p:spPr>
            <a:xfrm>
              <a:off x="6219525" y="3419600"/>
              <a:ext cx="29475" cy="12925"/>
            </a:xfrm>
            <a:custGeom>
              <a:avLst/>
              <a:gdLst/>
              <a:ahLst/>
              <a:cxnLst/>
              <a:rect l="l" t="t" r="r" b="b"/>
              <a:pathLst>
                <a:path w="1179" h="517" extrusionOk="0">
                  <a:moveTo>
                    <a:pt x="512" y="0"/>
                  </a:moveTo>
                  <a:cubicBezTo>
                    <a:pt x="357" y="12"/>
                    <a:pt x="214" y="12"/>
                    <a:pt x="60" y="24"/>
                  </a:cubicBezTo>
                  <a:cubicBezTo>
                    <a:pt x="0" y="119"/>
                    <a:pt x="0" y="203"/>
                    <a:pt x="72" y="298"/>
                  </a:cubicBezTo>
                  <a:cubicBezTo>
                    <a:pt x="226" y="322"/>
                    <a:pt x="405" y="298"/>
                    <a:pt x="512" y="441"/>
                  </a:cubicBezTo>
                  <a:cubicBezTo>
                    <a:pt x="579" y="490"/>
                    <a:pt x="650" y="517"/>
                    <a:pt x="724" y="517"/>
                  </a:cubicBezTo>
                  <a:cubicBezTo>
                    <a:pt x="793" y="517"/>
                    <a:pt x="866" y="493"/>
                    <a:pt x="941" y="441"/>
                  </a:cubicBezTo>
                  <a:cubicBezTo>
                    <a:pt x="988" y="381"/>
                    <a:pt x="1024" y="346"/>
                    <a:pt x="1072" y="298"/>
                  </a:cubicBezTo>
                  <a:cubicBezTo>
                    <a:pt x="1179" y="119"/>
                    <a:pt x="1012" y="84"/>
                    <a:pt x="929" y="12"/>
                  </a:cubicBezTo>
                  <a:cubicBezTo>
                    <a:pt x="917" y="16"/>
                    <a:pt x="904" y="18"/>
                    <a:pt x="890" y="18"/>
                  </a:cubicBezTo>
                  <a:cubicBezTo>
                    <a:pt x="863" y="18"/>
                    <a:pt x="834" y="12"/>
                    <a:pt x="810" y="12"/>
                  </a:cubicBezTo>
                  <a:lnTo>
                    <a:pt x="750" y="48"/>
                  </a:lnTo>
                  <a:cubicBezTo>
                    <a:pt x="741" y="51"/>
                    <a:pt x="732" y="53"/>
                    <a:pt x="722" y="53"/>
                  </a:cubicBezTo>
                  <a:cubicBezTo>
                    <a:pt x="692" y="53"/>
                    <a:pt x="661" y="39"/>
                    <a:pt x="643" y="12"/>
                  </a:cubicBezTo>
                  <a:cubicBezTo>
                    <a:pt x="629" y="16"/>
                    <a:pt x="615" y="17"/>
                    <a:pt x="601" y="17"/>
                  </a:cubicBezTo>
                  <a:cubicBezTo>
                    <a:pt x="569" y="17"/>
                    <a:pt x="537" y="9"/>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35"/>
            <p:cNvSpPr/>
            <p:nvPr/>
          </p:nvSpPr>
          <p:spPr>
            <a:xfrm>
              <a:off x="5586400" y="3400100"/>
              <a:ext cx="30675" cy="9100"/>
            </a:xfrm>
            <a:custGeom>
              <a:avLst/>
              <a:gdLst/>
              <a:ahLst/>
              <a:cxnLst/>
              <a:rect l="l" t="t" r="r" b="b"/>
              <a:pathLst>
                <a:path w="1227" h="364" extrusionOk="0">
                  <a:moveTo>
                    <a:pt x="337" y="0"/>
                  </a:moveTo>
                  <a:cubicBezTo>
                    <a:pt x="224" y="0"/>
                    <a:pt x="112" y="23"/>
                    <a:pt x="1" y="90"/>
                  </a:cubicBezTo>
                  <a:cubicBezTo>
                    <a:pt x="36" y="185"/>
                    <a:pt x="96" y="268"/>
                    <a:pt x="143" y="364"/>
                  </a:cubicBezTo>
                  <a:cubicBezTo>
                    <a:pt x="477" y="364"/>
                    <a:pt x="798" y="352"/>
                    <a:pt x="1132" y="328"/>
                  </a:cubicBezTo>
                  <a:cubicBezTo>
                    <a:pt x="1227" y="257"/>
                    <a:pt x="1227" y="173"/>
                    <a:pt x="1155" y="66"/>
                  </a:cubicBezTo>
                  <a:cubicBezTo>
                    <a:pt x="1024" y="66"/>
                    <a:pt x="870" y="54"/>
                    <a:pt x="727" y="54"/>
                  </a:cubicBezTo>
                  <a:cubicBezTo>
                    <a:pt x="594" y="29"/>
                    <a:pt x="465"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5"/>
            <p:cNvSpPr/>
            <p:nvPr/>
          </p:nvSpPr>
          <p:spPr>
            <a:xfrm>
              <a:off x="5643550" y="3421900"/>
              <a:ext cx="31075" cy="13200"/>
            </a:xfrm>
            <a:custGeom>
              <a:avLst/>
              <a:gdLst/>
              <a:ahLst/>
              <a:cxnLst/>
              <a:rect l="l" t="t" r="r" b="b"/>
              <a:pathLst>
                <a:path w="1243" h="528" extrusionOk="0">
                  <a:moveTo>
                    <a:pt x="500" y="0"/>
                  </a:moveTo>
                  <a:cubicBezTo>
                    <a:pt x="432" y="0"/>
                    <a:pt x="365" y="10"/>
                    <a:pt x="298" y="39"/>
                  </a:cubicBezTo>
                  <a:cubicBezTo>
                    <a:pt x="239" y="51"/>
                    <a:pt x="191" y="51"/>
                    <a:pt x="155" y="51"/>
                  </a:cubicBezTo>
                  <a:cubicBezTo>
                    <a:pt x="120" y="170"/>
                    <a:pt x="1" y="325"/>
                    <a:pt x="251" y="337"/>
                  </a:cubicBezTo>
                  <a:cubicBezTo>
                    <a:pt x="271" y="338"/>
                    <a:pt x="291" y="339"/>
                    <a:pt x="312" y="339"/>
                  </a:cubicBezTo>
                  <a:cubicBezTo>
                    <a:pt x="349" y="339"/>
                    <a:pt x="386" y="337"/>
                    <a:pt x="423" y="337"/>
                  </a:cubicBezTo>
                  <a:cubicBezTo>
                    <a:pt x="548" y="337"/>
                    <a:pt x="669" y="353"/>
                    <a:pt x="751" y="492"/>
                  </a:cubicBezTo>
                  <a:cubicBezTo>
                    <a:pt x="765" y="486"/>
                    <a:pt x="783" y="484"/>
                    <a:pt x="802" y="484"/>
                  </a:cubicBezTo>
                  <a:cubicBezTo>
                    <a:pt x="884" y="484"/>
                    <a:pt x="997" y="528"/>
                    <a:pt x="1083" y="528"/>
                  </a:cubicBezTo>
                  <a:cubicBezTo>
                    <a:pt x="1182" y="528"/>
                    <a:pt x="1243" y="467"/>
                    <a:pt x="1167" y="206"/>
                  </a:cubicBezTo>
                  <a:lnTo>
                    <a:pt x="1167" y="75"/>
                  </a:lnTo>
                  <a:cubicBezTo>
                    <a:pt x="1101" y="82"/>
                    <a:pt x="1034" y="140"/>
                    <a:pt x="973" y="140"/>
                  </a:cubicBezTo>
                  <a:cubicBezTo>
                    <a:pt x="936" y="140"/>
                    <a:pt x="901" y="119"/>
                    <a:pt x="870" y="51"/>
                  </a:cubicBezTo>
                  <a:cubicBezTo>
                    <a:pt x="753" y="36"/>
                    <a:pt x="627"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5"/>
            <p:cNvSpPr/>
            <p:nvPr/>
          </p:nvSpPr>
          <p:spPr>
            <a:xfrm>
              <a:off x="6019800" y="3318700"/>
              <a:ext cx="33950" cy="10600"/>
            </a:xfrm>
            <a:custGeom>
              <a:avLst/>
              <a:gdLst/>
              <a:ahLst/>
              <a:cxnLst/>
              <a:rect l="l" t="t" r="r" b="b"/>
              <a:pathLst>
                <a:path w="1358" h="424" extrusionOk="0">
                  <a:moveTo>
                    <a:pt x="881" y="36"/>
                  </a:moveTo>
                  <a:cubicBezTo>
                    <a:pt x="702" y="36"/>
                    <a:pt x="500" y="48"/>
                    <a:pt x="310" y="48"/>
                  </a:cubicBezTo>
                  <a:cubicBezTo>
                    <a:pt x="250" y="95"/>
                    <a:pt x="202" y="131"/>
                    <a:pt x="143" y="167"/>
                  </a:cubicBezTo>
                  <a:cubicBezTo>
                    <a:pt x="83" y="191"/>
                    <a:pt x="0" y="191"/>
                    <a:pt x="12" y="274"/>
                  </a:cubicBezTo>
                  <a:cubicBezTo>
                    <a:pt x="24" y="298"/>
                    <a:pt x="131" y="310"/>
                    <a:pt x="191" y="345"/>
                  </a:cubicBezTo>
                  <a:cubicBezTo>
                    <a:pt x="294" y="404"/>
                    <a:pt x="399" y="423"/>
                    <a:pt x="505" y="423"/>
                  </a:cubicBezTo>
                  <a:cubicBezTo>
                    <a:pt x="699" y="423"/>
                    <a:pt x="896" y="359"/>
                    <a:pt x="1083" y="359"/>
                  </a:cubicBezTo>
                  <a:cubicBezTo>
                    <a:pt x="1123" y="359"/>
                    <a:pt x="1163" y="362"/>
                    <a:pt x="1203" y="369"/>
                  </a:cubicBezTo>
                  <a:cubicBezTo>
                    <a:pt x="1298" y="357"/>
                    <a:pt x="1334" y="310"/>
                    <a:pt x="1357" y="226"/>
                  </a:cubicBezTo>
                  <a:cubicBezTo>
                    <a:pt x="1262" y="0"/>
                    <a:pt x="1012" y="179"/>
                    <a:pt x="88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5"/>
            <p:cNvSpPr/>
            <p:nvPr/>
          </p:nvSpPr>
          <p:spPr>
            <a:xfrm>
              <a:off x="6209100" y="3380600"/>
              <a:ext cx="35750" cy="9550"/>
            </a:xfrm>
            <a:custGeom>
              <a:avLst/>
              <a:gdLst/>
              <a:ahLst/>
              <a:cxnLst/>
              <a:rect l="l" t="t" r="r" b="b"/>
              <a:pathLst>
                <a:path w="1430" h="382" extrusionOk="0">
                  <a:moveTo>
                    <a:pt x="489" y="1"/>
                  </a:moveTo>
                  <a:cubicBezTo>
                    <a:pt x="334" y="13"/>
                    <a:pt x="167" y="1"/>
                    <a:pt x="36" y="120"/>
                  </a:cubicBezTo>
                  <a:cubicBezTo>
                    <a:pt x="0" y="179"/>
                    <a:pt x="12" y="239"/>
                    <a:pt x="60" y="275"/>
                  </a:cubicBezTo>
                  <a:cubicBezTo>
                    <a:pt x="512" y="298"/>
                    <a:pt x="953" y="251"/>
                    <a:pt x="1429" y="382"/>
                  </a:cubicBezTo>
                  <a:cubicBezTo>
                    <a:pt x="1316" y="148"/>
                    <a:pt x="1193" y="43"/>
                    <a:pt x="1049" y="43"/>
                  </a:cubicBezTo>
                  <a:cubicBezTo>
                    <a:pt x="965" y="43"/>
                    <a:pt x="875" y="78"/>
                    <a:pt x="774" y="144"/>
                  </a:cubicBezTo>
                  <a:lnTo>
                    <a:pt x="643" y="13"/>
                  </a:lnTo>
                  <a:cubicBezTo>
                    <a:pt x="584" y="1"/>
                    <a:pt x="536" y="1"/>
                    <a:pt x="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5"/>
            <p:cNvSpPr/>
            <p:nvPr/>
          </p:nvSpPr>
          <p:spPr>
            <a:xfrm>
              <a:off x="5941500" y="3278325"/>
              <a:ext cx="26825" cy="20125"/>
            </a:xfrm>
            <a:custGeom>
              <a:avLst/>
              <a:gdLst/>
              <a:ahLst/>
              <a:cxnLst/>
              <a:rect l="l" t="t" r="r" b="b"/>
              <a:pathLst>
                <a:path w="1073" h="805" extrusionOk="0">
                  <a:moveTo>
                    <a:pt x="525" y="0"/>
                  </a:moveTo>
                  <a:cubicBezTo>
                    <a:pt x="502" y="0"/>
                    <a:pt x="478" y="3"/>
                    <a:pt x="453" y="8"/>
                  </a:cubicBezTo>
                  <a:cubicBezTo>
                    <a:pt x="405" y="44"/>
                    <a:pt x="358" y="79"/>
                    <a:pt x="346" y="139"/>
                  </a:cubicBezTo>
                  <a:cubicBezTo>
                    <a:pt x="310" y="258"/>
                    <a:pt x="310" y="377"/>
                    <a:pt x="382" y="484"/>
                  </a:cubicBezTo>
                  <a:cubicBezTo>
                    <a:pt x="405" y="520"/>
                    <a:pt x="441" y="556"/>
                    <a:pt x="441" y="603"/>
                  </a:cubicBezTo>
                  <a:cubicBezTo>
                    <a:pt x="394" y="591"/>
                    <a:pt x="358" y="544"/>
                    <a:pt x="322" y="532"/>
                  </a:cubicBezTo>
                  <a:cubicBezTo>
                    <a:pt x="304" y="530"/>
                    <a:pt x="286" y="529"/>
                    <a:pt x="268" y="529"/>
                  </a:cubicBezTo>
                  <a:cubicBezTo>
                    <a:pt x="168" y="529"/>
                    <a:pt x="71" y="560"/>
                    <a:pt x="1" y="651"/>
                  </a:cubicBezTo>
                  <a:lnTo>
                    <a:pt x="1" y="770"/>
                  </a:lnTo>
                  <a:cubicBezTo>
                    <a:pt x="158" y="792"/>
                    <a:pt x="318" y="804"/>
                    <a:pt x="478" y="804"/>
                  </a:cubicBezTo>
                  <a:cubicBezTo>
                    <a:pt x="657" y="804"/>
                    <a:pt x="837" y="789"/>
                    <a:pt x="1013" y="758"/>
                  </a:cubicBezTo>
                  <a:cubicBezTo>
                    <a:pt x="1060" y="710"/>
                    <a:pt x="1072" y="663"/>
                    <a:pt x="1060" y="603"/>
                  </a:cubicBezTo>
                  <a:cubicBezTo>
                    <a:pt x="1048" y="579"/>
                    <a:pt x="1025" y="556"/>
                    <a:pt x="1013" y="532"/>
                  </a:cubicBezTo>
                  <a:cubicBezTo>
                    <a:pt x="941" y="460"/>
                    <a:pt x="882" y="365"/>
                    <a:pt x="834" y="258"/>
                  </a:cubicBezTo>
                  <a:lnTo>
                    <a:pt x="751" y="127"/>
                  </a:lnTo>
                  <a:cubicBezTo>
                    <a:pt x="703" y="79"/>
                    <a:pt x="656" y="55"/>
                    <a:pt x="608" y="20"/>
                  </a:cubicBezTo>
                  <a:cubicBezTo>
                    <a:pt x="587" y="6"/>
                    <a:pt x="558"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5"/>
            <p:cNvSpPr/>
            <p:nvPr/>
          </p:nvSpPr>
          <p:spPr>
            <a:xfrm>
              <a:off x="5739700" y="3414175"/>
              <a:ext cx="30375" cy="13750"/>
            </a:xfrm>
            <a:custGeom>
              <a:avLst/>
              <a:gdLst/>
              <a:ahLst/>
              <a:cxnLst/>
              <a:rect l="l" t="t" r="r" b="b"/>
              <a:pathLst>
                <a:path w="1215" h="550" extrusionOk="0">
                  <a:moveTo>
                    <a:pt x="733" y="1"/>
                  </a:moveTo>
                  <a:cubicBezTo>
                    <a:pt x="601" y="1"/>
                    <a:pt x="461" y="33"/>
                    <a:pt x="322" y="63"/>
                  </a:cubicBezTo>
                  <a:cubicBezTo>
                    <a:pt x="238" y="86"/>
                    <a:pt x="143" y="86"/>
                    <a:pt x="60" y="98"/>
                  </a:cubicBezTo>
                  <a:lnTo>
                    <a:pt x="0" y="122"/>
                  </a:lnTo>
                  <a:lnTo>
                    <a:pt x="0" y="182"/>
                  </a:lnTo>
                  <a:lnTo>
                    <a:pt x="60" y="241"/>
                  </a:lnTo>
                  <a:cubicBezTo>
                    <a:pt x="119" y="289"/>
                    <a:pt x="215" y="289"/>
                    <a:pt x="274" y="348"/>
                  </a:cubicBezTo>
                  <a:lnTo>
                    <a:pt x="322" y="384"/>
                  </a:lnTo>
                  <a:cubicBezTo>
                    <a:pt x="480" y="486"/>
                    <a:pt x="633" y="550"/>
                    <a:pt x="776" y="550"/>
                  </a:cubicBezTo>
                  <a:cubicBezTo>
                    <a:pt x="935" y="550"/>
                    <a:pt x="1083" y="471"/>
                    <a:pt x="1215" y="277"/>
                  </a:cubicBezTo>
                  <a:cubicBezTo>
                    <a:pt x="1083" y="62"/>
                    <a:pt x="915" y="1"/>
                    <a:pt x="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5"/>
            <p:cNvSpPr/>
            <p:nvPr/>
          </p:nvSpPr>
          <p:spPr>
            <a:xfrm>
              <a:off x="5478350" y="3341800"/>
              <a:ext cx="14025" cy="28325"/>
            </a:xfrm>
            <a:custGeom>
              <a:avLst/>
              <a:gdLst/>
              <a:ahLst/>
              <a:cxnLst/>
              <a:rect l="l" t="t" r="r" b="b"/>
              <a:pathLst>
                <a:path w="561" h="1133" extrusionOk="0">
                  <a:moveTo>
                    <a:pt x="331" y="1"/>
                  </a:moveTo>
                  <a:cubicBezTo>
                    <a:pt x="285" y="1"/>
                    <a:pt x="244" y="41"/>
                    <a:pt x="215" y="172"/>
                  </a:cubicBezTo>
                  <a:cubicBezTo>
                    <a:pt x="179" y="398"/>
                    <a:pt x="72" y="612"/>
                    <a:pt x="1" y="826"/>
                  </a:cubicBezTo>
                  <a:cubicBezTo>
                    <a:pt x="61" y="928"/>
                    <a:pt x="36" y="1133"/>
                    <a:pt x="203" y="1133"/>
                  </a:cubicBezTo>
                  <a:cubicBezTo>
                    <a:pt x="232" y="1133"/>
                    <a:pt x="268" y="1126"/>
                    <a:pt x="310" y="1112"/>
                  </a:cubicBezTo>
                  <a:cubicBezTo>
                    <a:pt x="417" y="934"/>
                    <a:pt x="262" y="695"/>
                    <a:pt x="429" y="529"/>
                  </a:cubicBezTo>
                  <a:lnTo>
                    <a:pt x="465" y="493"/>
                  </a:lnTo>
                  <a:lnTo>
                    <a:pt x="465" y="445"/>
                  </a:lnTo>
                  <a:cubicBezTo>
                    <a:pt x="477" y="374"/>
                    <a:pt x="524" y="314"/>
                    <a:pt x="560" y="255"/>
                  </a:cubicBezTo>
                  <a:cubicBezTo>
                    <a:pt x="560" y="207"/>
                    <a:pt x="548" y="148"/>
                    <a:pt x="548" y="100"/>
                  </a:cubicBezTo>
                  <a:cubicBezTo>
                    <a:pt x="478" y="86"/>
                    <a:pt x="399" y="1"/>
                    <a:pt x="3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5"/>
            <p:cNvSpPr/>
            <p:nvPr/>
          </p:nvSpPr>
          <p:spPr>
            <a:xfrm>
              <a:off x="6194800" y="3375650"/>
              <a:ext cx="26525" cy="10225"/>
            </a:xfrm>
            <a:custGeom>
              <a:avLst/>
              <a:gdLst/>
              <a:ahLst/>
              <a:cxnLst/>
              <a:rect l="l" t="t" r="r" b="b"/>
              <a:pathLst>
                <a:path w="1061" h="409" extrusionOk="0">
                  <a:moveTo>
                    <a:pt x="466" y="1"/>
                  </a:moveTo>
                  <a:cubicBezTo>
                    <a:pt x="419" y="1"/>
                    <a:pt x="374" y="16"/>
                    <a:pt x="334" y="44"/>
                  </a:cubicBezTo>
                  <a:lnTo>
                    <a:pt x="168" y="44"/>
                  </a:lnTo>
                  <a:cubicBezTo>
                    <a:pt x="168" y="32"/>
                    <a:pt x="156" y="20"/>
                    <a:pt x="108" y="20"/>
                  </a:cubicBezTo>
                  <a:cubicBezTo>
                    <a:pt x="84" y="20"/>
                    <a:pt x="37" y="32"/>
                    <a:pt x="1" y="80"/>
                  </a:cubicBezTo>
                  <a:cubicBezTo>
                    <a:pt x="1" y="234"/>
                    <a:pt x="84" y="342"/>
                    <a:pt x="215" y="401"/>
                  </a:cubicBezTo>
                  <a:cubicBezTo>
                    <a:pt x="276" y="401"/>
                    <a:pt x="341" y="409"/>
                    <a:pt x="406" y="409"/>
                  </a:cubicBezTo>
                  <a:cubicBezTo>
                    <a:pt x="481" y="409"/>
                    <a:pt x="556" y="398"/>
                    <a:pt x="620" y="353"/>
                  </a:cubicBezTo>
                  <a:cubicBezTo>
                    <a:pt x="775" y="342"/>
                    <a:pt x="965" y="377"/>
                    <a:pt x="1061" y="199"/>
                  </a:cubicBezTo>
                  <a:lnTo>
                    <a:pt x="1049" y="175"/>
                  </a:lnTo>
                  <a:cubicBezTo>
                    <a:pt x="989" y="151"/>
                    <a:pt x="941" y="103"/>
                    <a:pt x="906" y="56"/>
                  </a:cubicBezTo>
                  <a:lnTo>
                    <a:pt x="620" y="56"/>
                  </a:lnTo>
                  <a:cubicBezTo>
                    <a:pt x="570" y="18"/>
                    <a:pt x="517" y="1"/>
                    <a:pt x="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35"/>
            <p:cNvSpPr/>
            <p:nvPr/>
          </p:nvSpPr>
          <p:spPr>
            <a:xfrm>
              <a:off x="5531325" y="3297850"/>
              <a:ext cx="34550" cy="6475"/>
            </a:xfrm>
            <a:custGeom>
              <a:avLst/>
              <a:gdLst/>
              <a:ahLst/>
              <a:cxnLst/>
              <a:rect l="l" t="t" r="r" b="b"/>
              <a:pathLst>
                <a:path w="1382" h="259" extrusionOk="0">
                  <a:moveTo>
                    <a:pt x="60" y="1"/>
                  </a:moveTo>
                  <a:cubicBezTo>
                    <a:pt x="13" y="48"/>
                    <a:pt x="1" y="108"/>
                    <a:pt x="60" y="132"/>
                  </a:cubicBezTo>
                  <a:cubicBezTo>
                    <a:pt x="255" y="226"/>
                    <a:pt x="447" y="258"/>
                    <a:pt x="640" y="258"/>
                  </a:cubicBezTo>
                  <a:cubicBezTo>
                    <a:pt x="884" y="258"/>
                    <a:pt x="1129" y="207"/>
                    <a:pt x="1382" y="167"/>
                  </a:cubicBezTo>
                  <a:cubicBezTo>
                    <a:pt x="1218" y="74"/>
                    <a:pt x="1046" y="54"/>
                    <a:pt x="870" y="54"/>
                  </a:cubicBezTo>
                  <a:cubicBezTo>
                    <a:pt x="738" y="54"/>
                    <a:pt x="604" y="65"/>
                    <a:pt x="471" y="65"/>
                  </a:cubicBezTo>
                  <a:cubicBezTo>
                    <a:pt x="332" y="65"/>
                    <a:pt x="194" y="5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35"/>
            <p:cNvSpPr/>
            <p:nvPr/>
          </p:nvSpPr>
          <p:spPr>
            <a:xfrm>
              <a:off x="5618250" y="3294150"/>
              <a:ext cx="29200" cy="6250"/>
            </a:xfrm>
            <a:custGeom>
              <a:avLst/>
              <a:gdLst/>
              <a:ahLst/>
              <a:cxnLst/>
              <a:rect l="l" t="t" r="r" b="b"/>
              <a:pathLst>
                <a:path w="1168" h="250" extrusionOk="0">
                  <a:moveTo>
                    <a:pt x="775" y="1"/>
                  </a:moveTo>
                  <a:cubicBezTo>
                    <a:pt x="663" y="1"/>
                    <a:pt x="547" y="19"/>
                    <a:pt x="433" y="19"/>
                  </a:cubicBezTo>
                  <a:cubicBezTo>
                    <a:pt x="384" y="19"/>
                    <a:pt x="335" y="16"/>
                    <a:pt x="286" y="6"/>
                  </a:cubicBezTo>
                  <a:cubicBezTo>
                    <a:pt x="227" y="77"/>
                    <a:pt x="120" y="42"/>
                    <a:pt x="48" y="89"/>
                  </a:cubicBezTo>
                  <a:cubicBezTo>
                    <a:pt x="36" y="125"/>
                    <a:pt x="12" y="137"/>
                    <a:pt x="0" y="161"/>
                  </a:cubicBezTo>
                  <a:cubicBezTo>
                    <a:pt x="154" y="226"/>
                    <a:pt x="306" y="249"/>
                    <a:pt x="457" y="249"/>
                  </a:cubicBezTo>
                  <a:cubicBezTo>
                    <a:pt x="693" y="249"/>
                    <a:pt x="928" y="192"/>
                    <a:pt x="1167" y="149"/>
                  </a:cubicBezTo>
                  <a:cubicBezTo>
                    <a:pt x="1047" y="28"/>
                    <a:pt x="913" y="1"/>
                    <a:pt x="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5"/>
            <p:cNvSpPr/>
            <p:nvPr/>
          </p:nvSpPr>
          <p:spPr>
            <a:xfrm>
              <a:off x="5499475" y="3448175"/>
              <a:ext cx="22350" cy="13600"/>
            </a:xfrm>
            <a:custGeom>
              <a:avLst/>
              <a:gdLst/>
              <a:ahLst/>
              <a:cxnLst/>
              <a:rect l="l" t="t" r="r" b="b"/>
              <a:pathLst>
                <a:path w="894" h="544" extrusionOk="0">
                  <a:moveTo>
                    <a:pt x="584" y="0"/>
                  </a:moveTo>
                  <a:cubicBezTo>
                    <a:pt x="441" y="12"/>
                    <a:pt x="275" y="36"/>
                    <a:pt x="156" y="131"/>
                  </a:cubicBezTo>
                  <a:cubicBezTo>
                    <a:pt x="334" y="346"/>
                    <a:pt x="13" y="298"/>
                    <a:pt x="1" y="405"/>
                  </a:cubicBezTo>
                  <a:cubicBezTo>
                    <a:pt x="37" y="465"/>
                    <a:pt x="96" y="512"/>
                    <a:pt x="156" y="536"/>
                  </a:cubicBezTo>
                  <a:cubicBezTo>
                    <a:pt x="200" y="541"/>
                    <a:pt x="243" y="543"/>
                    <a:pt x="285" y="543"/>
                  </a:cubicBezTo>
                  <a:cubicBezTo>
                    <a:pt x="566" y="543"/>
                    <a:pt x="780" y="432"/>
                    <a:pt x="894" y="131"/>
                  </a:cubicBezTo>
                  <a:cubicBezTo>
                    <a:pt x="822" y="36"/>
                    <a:pt x="703" y="12"/>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5"/>
            <p:cNvSpPr/>
            <p:nvPr/>
          </p:nvSpPr>
          <p:spPr>
            <a:xfrm>
              <a:off x="5970375" y="3372650"/>
              <a:ext cx="21450" cy="7900"/>
            </a:xfrm>
            <a:custGeom>
              <a:avLst/>
              <a:gdLst/>
              <a:ahLst/>
              <a:cxnLst/>
              <a:rect l="l" t="t" r="r" b="b"/>
              <a:pathLst>
                <a:path w="858" h="316" extrusionOk="0">
                  <a:moveTo>
                    <a:pt x="501" y="0"/>
                  </a:moveTo>
                  <a:cubicBezTo>
                    <a:pt x="331" y="0"/>
                    <a:pt x="162" y="21"/>
                    <a:pt x="1" y="21"/>
                  </a:cubicBezTo>
                  <a:cubicBezTo>
                    <a:pt x="122" y="224"/>
                    <a:pt x="194" y="315"/>
                    <a:pt x="340" y="315"/>
                  </a:cubicBezTo>
                  <a:cubicBezTo>
                    <a:pt x="451" y="315"/>
                    <a:pt x="605" y="262"/>
                    <a:pt x="858" y="164"/>
                  </a:cubicBezTo>
                  <a:lnTo>
                    <a:pt x="858" y="45"/>
                  </a:lnTo>
                  <a:cubicBezTo>
                    <a:pt x="740" y="11"/>
                    <a:pt x="620"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5"/>
            <p:cNvSpPr/>
            <p:nvPr/>
          </p:nvSpPr>
          <p:spPr>
            <a:xfrm>
              <a:off x="5484600" y="3386375"/>
              <a:ext cx="26525" cy="8250"/>
            </a:xfrm>
            <a:custGeom>
              <a:avLst/>
              <a:gdLst/>
              <a:ahLst/>
              <a:cxnLst/>
              <a:rect l="l" t="t" r="r" b="b"/>
              <a:pathLst>
                <a:path w="1061" h="330" extrusionOk="0">
                  <a:moveTo>
                    <a:pt x="856" y="1"/>
                  </a:moveTo>
                  <a:cubicBezTo>
                    <a:pt x="661" y="1"/>
                    <a:pt x="461" y="69"/>
                    <a:pt x="257" y="69"/>
                  </a:cubicBezTo>
                  <a:cubicBezTo>
                    <a:pt x="192" y="69"/>
                    <a:pt x="126" y="62"/>
                    <a:pt x="60" y="44"/>
                  </a:cubicBezTo>
                  <a:lnTo>
                    <a:pt x="1" y="103"/>
                  </a:lnTo>
                  <a:cubicBezTo>
                    <a:pt x="1" y="163"/>
                    <a:pt x="36" y="222"/>
                    <a:pt x="84" y="258"/>
                  </a:cubicBezTo>
                  <a:cubicBezTo>
                    <a:pt x="120" y="283"/>
                    <a:pt x="159" y="290"/>
                    <a:pt x="200" y="290"/>
                  </a:cubicBezTo>
                  <a:cubicBezTo>
                    <a:pt x="245" y="290"/>
                    <a:pt x="292" y="282"/>
                    <a:pt x="338" y="282"/>
                  </a:cubicBezTo>
                  <a:cubicBezTo>
                    <a:pt x="387" y="282"/>
                    <a:pt x="434" y="291"/>
                    <a:pt x="477" y="329"/>
                  </a:cubicBezTo>
                  <a:cubicBezTo>
                    <a:pt x="620" y="329"/>
                    <a:pt x="763" y="317"/>
                    <a:pt x="917" y="294"/>
                  </a:cubicBezTo>
                  <a:cubicBezTo>
                    <a:pt x="977" y="210"/>
                    <a:pt x="1013" y="127"/>
                    <a:pt x="1060" y="32"/>
                  </a:cubicBezTo>
                  <a:cubicBezTo>
                    <a:pt x="993" y="9"/>
                    <a:pt x="925" y="1"/>
                    <a:pt x="8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5"/>
            <p:cNvSpPr/>
            <p:nvPr/>
          </p:nvSpPr>
          <p:spPr>
            <a:xfrm>
              <a:off x="5585800" y="3423950"/>
              <a:ext cx="18475" cy="9550"/>
            </a:xfrm>
            <a:custGeom>
              <a:avLst/>
              <a:gdLst/>
              <a:ahLst/>
              <a:cxnLst/>
              <a:rect l="l" t="t" r="r" b="b"/>
              <a:pathLst>
                <a:path w="739" h="382" extrusionOk="0">
                  <a:moveTo>
                    <a:pt x="259" y="1"/>
                  </a:moveTo>
                  <a:cubicBezTo>
                    <a:pt x="116" y="1"/>
                    <a:pt x="37" y="102"/>
                    <a:pt x="1" y="267"/>
                  </a:cubicBezTo>
                  <a:cubicBezTo>
                    <a:pt x="167" y="267"/>
                    <a:pt x="322" y="303"/>
                    <a:pt x="477" y="362"/>
                  </a:cubicBezTo>
                  <a:cubicBezTo>
                    <a:pt x="514" y="375"/>
                    <a:pt x="545" y="381"/>
                    <a:pt x="572" y="381"/>
                  </a:cubicBezTo>
                  <a:cubicBezTo>
                    <a:pt x="692" y="381"/>
                    <a:pt x="719" y="263"/>
                    <a:pt x="739" y="136"/>
                  </a:cubicBezTo>
                  <a:cubicBezTo>
                    <a:pt x="632" y="88"/>
                    <a:pt x="513" y="76"/>
                    <a:pt x="406" y="29"/>
                  </a:cubicBezTo>
                  <a:cubicBezTo>
                    <a:pt x="351" y="10"/>
                    <a:pt x="302"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5"/>
            <p:cNvSpPr/>
            <p:nvPr/>
          </p:nvSpPr>
          <p:spPr>
            <a:xfrm>
              <a:off x="5579250" y="3293450"/>
              <a:ext cx="36350" cy="8600"/>
            </a:xfrm>
            <a:custGeom>
              <a:avLst/>
              <a:gdLst/>
              <a:ahLst/>
              <a:cxnLst/>
              <a:rect l="l" t="t" r="r" b="b"/>
              <a:pathLst>
                <a:path w="1454" h="344" extrusionOk="0">
                  <a:moveTo>
                    <a:pt x="896" y="0"/>
                  </a:moveTo>
                  <a:cubicBezTo>
                    <a:pt x="736" y="0"/>
                    <a:pt x="579" y="37"/>
                    <a:pt x="429" y="141"/>
                  </a:cubicBezTo>
                  <a:cubicBezTo>
                    <a:pt x="263" y="189"/>
                    <a:pt x="108" y="165"/>
                    <a:pt x="1" y="332"/>
                  </a:cubicBezTo>
                  <a:cubicBezTo>
                    <a:pt x="489" y="284"/>
                    <a:pt x="977" y="343"/>
                    <a:pt x="1453" y="201"/>
                  </a:cubicBezTo>
                  <a:cubicBezTo>
                    <a:pt x="1430" y="129"/>
                    <a:pt x="1370" y="93"/>
                    <a:pt x="1299" y="58"/>
                  </a:cubicBezTo>
                  <a:cubicBezTo>
                    <a:pt x="1164" y="25"/>
                    <a:pt x="1029"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5"/>
            <p:cNvSpPr/>
            <p:nvPr/>
          </p:nvSpPr>
          <p:spPr>
            <a:xfrm>
              <a:off x="5858750" y="3416325"/>
              <a:ext cx="15500" cy="13325"/>
            </a:xfrm>
            <a:custGeom>
              <a:avLst/>
              <a:gdLst/>
              <a:ahLst/>
              <a:cxnLst/>
              <a:rect l="l" t="t" r="r" b="b"/>
              <a:pathLst>
                <a:path w="620" h="533" extrusionOk="0">
                  <a:moveTo>
                    <a:pt x="13" y="0"/>
                  </a:moveTo>
                  <a:cubicBezTo>
                    <a:pt x="13" y="36"/>
                    <a:pt x="1" y="72"/>
                    <a:pt x="1" y="120"/>
                  </a:cubicBezTo>
                  <a:cubicBezTo>
                    <a:pt x="13" y="215"/>
                    <a:pt x="13" y="322"/>
                    <a:pt x="1" y="417"/>
                  </a:cubicBezTo>
                  <a:cubicBezTo>
                    <a:pt x="63" y="503"/>
                    <a:pt x="141" y="533"/>
                    <a:pt x="231" y="533"/>
                  </a:cubicBezTo>
                  <a:cubicBezTo>
                    <a:pt x="278" y="533"/>
                    <a:pt x="329" y="525"/>
                    <a:pt x="382" y="512"/>
                  </a:cubicBezTo>
                  <a:cubicBezTo>
                    <a:pt x="513" y="441"/>
                    <a:pt x="608" y="358"/>
                    <a:pt x="620" y="191"/>
                  </a:cubicBezTo>
                  <a:cubicBezTo>
                    <a:pt x="584" y="84"/>
                    <a:pt x="501" y="36"/>
                    <a:pt x="394" y="12"/>
                  </a:cubicBezTo>
                  <a:cubicBezTo>
                    <a:pt x="263" y="12"/>
                    <a:pt x="144" y="0"/>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5"/>
            <p:cNvSpPr/>
            <p:nvPr/>
          </p:nvSpPr>
          <p:spPr>
            <a:xfrm>
              <a:off x="5865000" y="3394625"/>
              <a:ext cx="20575" cy="8925"/>
            </a:xfrm>
            <a:custGeom>
              <a:avLst/>
              <a:gdLst/>
              <a:ahLst/>
              <a:cxnLst/>
              <a:rect l="l" t="t" r="r" b="b"/>
              <a:pathLst>
                <a:path w="823" h="357" extrusionOk="0">
                  <a:moveTo>
                    <a:pt x="414" y="1"/>
                  </a:moveTo>
                  <a:cubicBezTo>
                    <a:pt x="295" y="1"/>
                    <a:pt x="178" y="54"/>
                    <a:pt x="60" y="166"/>
                  </a:cubicBezTo>
                  <a:cubicBezTo>
                    <a:pt x="1" y="214"/>
                    <a:pt x="1" y="261"/>
                    <a:pt x="25" y="321"/>
                  </a:cubicBezTo>
                  <a:cubicBezTo>
                    <a:pt x="25" y="345"/>
                    <a:pt x="48" y="356"/>
                    <a:pt x="84" y="356"/>
                  </a:cubicBezTo>
                  <a:cubicBezTo>
                    <a:pt x="120" y="356"/>
                    <a:pt x="167" y="345"/>
                    <a:pt x="191" y="309"/>
                  </a:cubicBezTo>
                  <a:cubicBezTo>
                    <a:pt x="382" y="297"/>
                    <a:pt x="584" y="297"/>
                    <a:pt x="775" y="297"/>
                  </a:cubicBezTo>
                  <a:cubicBezTo>
                    <a:pt x="798" y="249"/>
                    <a:pt x="822" y="214"/>
                    <a:pt x="787" y="166"/>
                  </a:cubicBezTo>
                  <a:cubicBezTo>
                    <a:pt x="660" y="57"/>
                    <a:pt x="536"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5"/>
            <p:cNvSpPr/>
            <p:nvPr/>
          </p:nvSpPr>
          <p:spPr>
            <a:xfrm>
              <a:off x="5737025" y="3348275"/>
              <a:ext cx="17575" cy="7075"/>
            </a:xfrm>
            <a:custGeom>
              <a:avLst/>
              <a:gdLst/>
              <a:ahLst/>
              <a:cxnLst/>
              <a:rect l="l" t="t" r="r" b="b"/>
              <a:pathLst>
                <a:path w="703" h="283" extrusionOk="0">
                  <a:moveTo>
                    <a:pt x="295" y="1"/>
                  </a:moveTo>
                  <a:cubicBezTo>
                    <a:pt x="212" y="1"/>
                    <a:pt x="131" y="9"/>
                    <a:pt x="50" y="9"/>
                  </a:cubicBezTo>
                  <a:cubicBezTo>
                    <a:pt x="33" y="9"/>
                    <a:pt x="17" y="9"/>
                    <a:pt x="0" y="8"/>
                  </a:cubicBezTo>
                  <a:lnTo>
                    <a:pt x="0" y="282"/>
                  </a:lnTo>
                  <a:cubicBezTo>
                    <a:pt x="30" y="279"/>
                    <a:pt x="59" y="277"/>
                    <a:pt x="89" y="277"/>
                  </a:cubicBezTo>
                  <a:cubicBezTo>
                    <a:pt x="157" y="277"/>
                    <a:pt x="225" y="283"/>
                    <a:pt x="294" y="283"/>
                  </a:cubicBezTo>
                  <a:cubicBezTo>
                    <a:pt x="429" y="283"/>
                    <a:pt x="566" y="262"/>
                    <a:pt x="703" y="139"/>
                  </a:cubicBezTo>
                  <a:cubicBezTo>
                    <a:pt x="566" y="23"/>
                    <a:pt x="430" y="1"/>
                    <a:pt x="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5"/>
            <p:cNvSpPr/>
            <p:nvPr/>
          </p:nvSpPr>
          <p:spPr>
            <a:xfrm>
              <a:off x="5517950" y="3409900"/>
              <a:ext cx="32750" cy="6750"/>
            </a:xfrm>
            <a:custGeom>
              <a:avLst/>
              <a:gdLst/>
              <a:ahLst/>
              <a:cxnLst/>
              <a:rect l="l" t="t" r="r" b="b"/>
              <a:pathLst>
                <a:path w="1310" h="270" extrusionOk="0">
                  <a:moveTo>
                    <a:pt x="837" y="0"/>
                  </a:moveTo>
                  <a:cubicBezTo>
                    <a:pt x="662" y="0"/>
                    <a:pt x="488" y="65"/>
                    <a:pt x="310" y="103"/>
                  </a:cubicBezTo>
                  <a:cubicBezTo>
                    <a:pt x="202" y="162"/>
                    <a:pt x="95" y="210"/>
                    <a:pt x="0" y="257"/>
                  </a:cubicBezTo>
                  <a:cubicBezTo>
                    <a:pt x="44" y="255"/>
                    <a:pt x="88" y="254"/>
                    <a:pt x="133" y="254"/>
                  </a:cubicBezTo>
                  <a:cubicBezTo>
                    <a:pt x="310" y="254"/>
                    <a:pt x="488" y="269"/>
                    <a:pt x="664" y="269"/>
                  </a:cubicBezTo>
                  <a:cubicBezTo>
                    <a:pt x="884" y="269"/>
                    <a:pt x="1101" y="246"/>
                    <a:pt x="1310" y="138"/>
                  </a:cubicBezTo>
                  <a:cubicBezTo>
                    <a:pt x="1262" y="115"/>
                    <a:pt x="1203" y="103"/>
                    <a:pt x="1155" y="91"/>
                  </a:cubicBezTo>
                  <a:cubicBezTo>
                    <a:pt x="1048" y="24"/>
                    <a:pt x="942" y="0"/>
                    <a:pt x="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5"/>
            <p:cNvSpPr/>
            <p:nvPr/>
          </p:nvSpPr>
          <p:spPr>
            <a:xfrm>
              <a:off x="5482825" y="3355600"/>
              <a:ext cx="13700" cy="25625"/>
            </a:xfrm>
            <a:custGeom>
              <a:avLst/>
              <a:gdLst/>
              <a:ahLst/>
              <a:cxnLst/>
              <a:rect l="l" t="t" r="r" b="b"/>
              <a:pathLst>
                <a:path w="548" h="1025" extrusionOk="0">
                  <a:moveTo>
                    <a:pt x="286" y="1"/>
                  </a:moveTo>
                  <a:cubicBezTo>
                    <a:pt x="95" y="143"/>
                    <a:pt x="119" y="358"/>
                    <a:pt x="107" y="560"/>
                  </a:cubicBezTo>
                  <a:cubicBezTo>
                    <a:pt x="12" y="644"/>
                    <a:pt x="0" y="739"/>
                    <a:pt x="36" y="858"/>
                  </a:cubicBezTo>
                  <a:cubicBezTo>
                    <a:pt x="48" y="941"/>
                    <a:pt x="83" y="977"/>
                    <a:pt x="155" y="1025"/>
                  </a:cubicBezTo>
                  <a:cubicBezTo>
                    <a:pt x="250" y="894"/>
                    <a:pt x="405" y="882"/>
                    <a:pt x="548" y="846"/>
                  </a:cubicBezTo>
                  <a:cubicBezTo>
                    <a:pt x="464" y="739"/>
                    <a:pt x="369" y="655"/>
                    <a:pt x="286" y="548"/>
                  </a:cubicBezTo>
                  <a:cubicBezTo>
                    <a:pt x="214" y="370"/>
                    <a:pt x="310" y="179"/>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5"/>
            <p:cNvSpPr/>
            <p:nvPr/>
          </p:nvSpPr>
          <p:spPr>
            <a:xfrm>
              <a:off x="5622125" y="3423175"/>
              <a:ext cx="14300" cy="10000"/>
            </a:xfrm>
            <a:custGeom>
              <a:avLst/>
              <a:gdLst/>
              <a:ahLst/>
              <a:cxnLst/>
              <a:rect l="l" t="t" r="r" b="b"/>
              <a:pathLst>
                <a:path w="572" h="400" extrusionOk="0">
                  <a:moveTo>
                    <a:pt x="298" y="0"/>
                  </a:moveTo>
                  <a:cubicBezTo>
                    <a:pt x="179" y="0"/>
                    <a:pt x="72" y="36"/>
                    <a:pt x="0" y="155"/>
                  </a:cubicBezTo>
                  <a:cubicBezTo>
                    <a:pt x="219" y="314"/>
                    <a:pt x="343" y="400"/>
                    <a:pt x="419" y="400"/>
                  </a:cubicBezTo>
                  <a:cubicBezTo>
                    <a:pt x="508" y="400"/>
                    <a:pt x="533" y="281"/>
                    <a:pt x="572" y="24"/>
                  </a:cubicBezTo>
                  <a:lnTo>
                    <a:pt x="429" y="12"/>
                  </a:lnTo>
                  <a:cubicBezTo>
                    <a:pt x="429" y="12"/>
                    <a:pt x="417" y="36"/>
                    <a:pt x="381" y="48"/>
                  </a:cubicBezTo>
                  <a:cubicBezTo>
                    <a:pt x="376" y="51"/>
                    <a:pt x="369" y="52"/>
                    <a:pt x="363" y="52"/>
                  </a:cubicBezTo>
                  <a:cubicBezTo>
                    <a:pt x="341" y="52"/>
                    <a:pt x="316" y="37"/>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5"/>
            <p:cNvSpPr/>
            <p:nvPr/>
          </p:nvSpPr>
          <p:spPr>
            <a:xfrm>
              <a:off x="5614675" y="3400550"/>
              <a:ext cx="16400" cy="8850"/>
            </a:xfrm>
            <a:custGeom>
              <a:avLst/>
              <a:gdLst/>
              <a:ahLst/>
              <a:cxnLst/>
              <a:rect l="l" t="t" r="r" b="b"/>
              <a:pathLst>
                <a:path w="656" h="354" extrusionOk="0">
                  <a:moveTo>
                    <a:pt x="24" y="60"/>
                  </a:moveTo>
                  <a:cubicBezTo>
                    <a:pt x="13" y="155"/>
                    <a:pt x="13" y="239"/>
                    <a:pt x="1" y="334"/>
                  </a:cubicBezTo>
                  <a:cubicBezTo>
                    <a:pt x="112" y="334"/>
                    <a:pt x="227" y="353"/>
                    <a:pt x="342" y="353"/>
                  </a:cubicBezTo>
                  <a:cubicBezTo>
                    <a:pt x="448" y="353"/>
                    <a:pt x="553" y="337"/>
                    <a:pt x="655" y="274"/>
                  </a:cubicBezTo>
                  <a:cubicBezTo>
                    <a:pt x="453" y="0"/>
                    <a:pt x="239" y="96"/>
                    <a:pt x="24"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5"/>
            <p:cNvSpPr/>
            <p:nvPr/>
          </p:nvSpPr>
          <p:spPr>
            <a:xfrm>
              <a:off x="5829875" y="3383650"/>
              <a:ext cx="29500" cy="4175"/>
            </a:xfrm>
            <a:custGeom>
              <a:avLst/>
              <a:gdLst/>
              <a:ahLst/>
              <a:cxnLst/>
              <a:rect l="l" t="t" r="r" b="b"/>
              <a:pathLst>
                <a:path w="1180" h="167" extrusionOk="0">
                  <a:moveTo>
                    <a:pt x="683" y="0"/>
                  </a:moveTo>
                  <a:cubicBezTo>
                    <a:pt x="456" y="0"/>
                    <a:pt x="226" y="15"/>
                    <a:pt x="1" y="22"/>
                  </a:cubicBezTo>
                  <a:cubicBezTo>
                    <a:pt x="194" y="124"/>
                    <a:pt x="384" y="166"/>
                    <a:pt x="571" y="166"/>
                  </a:cubicBezTo>
                  <a:cubicBezTo>
                    <a:pt x="777" y="166"/>
                    <a:pt x="980" y="115"/>
                    <a:pt x="1180" y="33"/>
                  </a:cubicBezTo>
                  <a:cubicBezTo>
                    <a:pt x="1017" y="8"/>
                    <a:pt x="851" y="0"/>
                    <a:pt x="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5"/>
            <p:cNvSpPr/>
            <p:nvPr/>
          </p:nvSpPr>
          <p:spPr>
            <a:xfrm>
              <a:off x="5575375" y="3397900"/>
              <a:ext cx="29200" cy="4450"/>
            </a:xfrm>
            <a:custGeom>
              <a:avLst/>
              <a:gdLst/>
              <a:ahLst/>
              <a:cxnLst/>
              <a:rect l="l" t="t" r="r" b="b"/>
              <a:pathLst>
                <a:path w="1168" h="178" extrusionOk="0">
                  <a:moveTo>
                    <a:pt x="576" y="1"/>
                  </a:moveTo>
                  <a:cubicBezTo>
                    <a:pt x="385" y="1"/>
                    <a:pt x="194" y="49"/>
                    <a:pt x="1" y="154"/>
                  </a:cubicBezTo>
                  <a:cubicBezTo>
                    <a:pt x="156" y="166"/>
                    <a:pt x="287" y="166"/>
                    <a:pt x="442" y="178"/>
                  </a:cubicBezTo>
                  <a:cubicBezTo>
                    <a:pt x="692" y="166"/>
                    <a:pt x="930" y="154"/>
                    <a:pt x="1168" y="142"/>
                  </a:cubicBezTo>
                  <a:cubicBezTo>
                    <a:pt x="968" y="51"/>
                    <a:pt x="772" y="1"/>
                    <a:pt x="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5"/>
            <p:cNvSpPr/>
            <p:nvPr/>
          </p:nvSpPr>
          <p:spPr>
            <a:xfrm>
              <a:off x="6041825" y="3319875"/>
              <a:ext cx="27100" cy="7175"/>
            </a:xfrm>
            <a:custGeom>
              <a:avLst/>
              <a:gdLst/>
              <a:ahLst/>
              <a:cxnLst/>
              <a:rect l="l" t="t" r="r" b="b"/>
              <a:pathLst>
                <a:path w="1084" h="287" extrusionOk="0">
                  <a:moveTo>
                    <a:pt x="0" y="1"/>
                  </a:moveTo>
                  <a:cubicBezTo>
                    <a:pt x="95" y="168"/>
                    <a:pt x="274" y="132"/>
                    <a:pt x="429" y="144"/>
                  </a:cubicBezTo>
                  <a:cubicBezTo>
                    <a:pt x="560" y="263"/>
                    <a:pt x="714" y="263"/>
                    <a:pt x="869" y="287"/>
                  </a:cubicBezTo>
                  <a:lnTo>
                    <a:pt x="988" y="287"/>
                  </a:lnTo>
                  <a:cubicBezTo>
                    <a:pt x="1084" y="191"/>
                    <a:pt x="1084" y="108"/>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5"/>
            <p:cNvSpPr/>
            <p:nvPr/>
          </p:nvSpPr>
          <p:spPr>
            <a:xfrm>
              <a:off x="6195100" y="3305000"/>
              <a:ext cx="27125" cy="12725"/>
            </a:xfrm>
            <a:custGeom>
              <a:avLst/>
              <a:gdLst/>
              <a:ahLst/>
              <a:cxnLst/>
              <a:rect l="l" t="t" r="r" b="b"/>
              <a:pathLst>
                <a:path w="1085" h="509" extrusionOk="0">
                  <a:moveTo>
                    <a:pt x="620" y="1"/>
                  </a:moveTo>
                  <a:cubicBezTo>
                    <a:pt x="472" y="149"/>
                    <a:pt x="343" y="306"/>
                    <a:pt x="124" y="306"/>
                  </a:cubicBezTo>
                  <a:cubicBezTo>
                    <a:pt x="96" y="306"/>
                    <a:pt x="67" y="303"/>
                    <a:pt x="37" y="298"/>
                  </a:cubicBezTo>
                  <a:lnTo>
                    <a:pt x="37" y="298"/>
                  </a:lnTo>
                  <a:cubicBezTo>
                    <a:pt x="1" y="370"/>
                    <a:pt x="13" y="417"/>
                    <a:pt x="96" y="417"/>
                  </a:cubicBezTo>
                  <a:cubicBezTo>
                    <a:pt x="179" y="429"/>
                    <a:pt x="251" y="429"/>
                    <a:pt x="322" y="429"/>
                  </a:cubicBezTo>
                  <a:cubicBezTo>
                    <a:pt x="402" y="492"/>
                    <a:pt x="487" y="508"/>
                    <a:pt x="574" y="508"/>
                  </a:cubicBezTo>
                  <a:cubicBezTo>
                    <a:pt x="668" y="508"/>
                    <a:pt x="765" y="489"/>
                    <a:pt x="858" y="489"/>
                  </a:cubicBezTo>
                  <a:cubicBezTo>
                    <a:pt x="1084" y="179"/>
                    <a:pt x="739" y="13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5"/>
            <p:cNvSpPr/>
            <p:nvPr/>
          </p:nvSpPr>
          <p:spPr>
            <a:xfrm>
              <a:off x="6067125" y="3319875"/>
              <a:ext cx="14600" cy="8750"/>
            </a:xfrm>
            <a:custGeom>
              <a:avLst/>
              <a:gdLst/>
              <a:ahLst/>
              <a:cxnLst/>
              <a:rect l="l" t="t" r="r" b="b"/>
              <a:pathLst>
                <a:path w="584" h="350" extrusionOk="0">
                  <a:moveTo>
                    <a:pt x="12" y="1"/>
                  </a:moveTo>
                  <a:cubicBezTo>
                    <a:pt x="12" y="84"/>
                    <a:pt x="0" y="191"/>
                    <a:pt x="0" y="287"/>
                  </a:cubicBezTo>
                  <a:cubicBezTo>
                    <a:pt x="95" y="328"/>
                    <a:pt x="191" y="349"/>
                    <a:pt x="287" y="349"/>
                  </a:cubicBezTo>
                  <a:cubicBezTo>
                    <a:pt x="384" y="349"/>
                    <a:pt x="482" y="328"/>
                    <a:pt x="584" y="287"/>
                  </a:cubicBezTo>
                  <a:cubicBezTo>
                    <a:pt x="524" y="179"/>
                    <a:pt x="464" y="84"/>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5"/>
            <p:cNvSpPr/>
            <p:nvPr/>
          </p:nvSpPr>
          <p:spPr>
            <a:xfrm>
              <a:off x="5859350" y="3348750"/>
              <a:ext cx="26225" cy="3350"/>
            </a:xfrm>
            <a:custGeom>
              <a:avLst/>
              <a:gdLst/>
              <a:ahLst/>
              <a:cxnLst/>
              <a:rect l="l" t="t" r="r" b="b"/>
              <a:pathLst>
                <a:path w="1049" h="134" extrusionOk="0">
                  <a:moveTo>
                    <a:pt x="1" y="1"/>
                  </a:moveTo>
                  <a:lnTo>
                    <a:pt x="1" y="1"/>
                  </a:lnTo>
                  <a:cubicBezTo>
                    <a:pt x="155" y="106"/>
                    <a:pt x="315" y="134"/>
                    <a:pt x="477" y="134"/>
                  </a:cubicBezTo>
                  <a:cubicBezTo>
                    <a:pt x="665" y="134"/>
                    <a:pt x="857" y="96"/>
                    <a:pt x="1048" y="96"/>
                  </a:cubicBezTo>
                  <a:cubicBezTo>
                    <a:pt x="876" y="19"/>
                    <a:pt x="700" y="4"/>
                    <a:pt x="524" y="4"/>
                  </a:cubicBezTo>
                  <a:cubicBezTo>
                    <a:pt x="415" y="4"/>
                    <a:pt x="305" y="10"/>
                    <a:pt x="196" y="10"/>
                  </a:cubicBezTo>
                  <a:cubicBezTo>
                    <a:pt x="130" y="10"/>
                    <a:pt x="65" y="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5"/>
            <p:cNvSpPr/>
            <p:nvPr/>
          </p:nvSpPr>
          <p:spPr>
            <a:xfrm>
              <a:off x="5882575" y="3355900"/>
              <a:ext cx="27700" cy="3150"/>
            </a:xfrm>
            <a:custGeom>
              <a:avLst/>
              <a:gdLst/>
              <a:ahLst/>
              <a:cxnLst/>
              <a:rect l="l" t="t" r="r" b="b"/>
              <a:pathLst>
                <a:path w="1108" h="126" extrusionOk="0">
                  <a:moveTo>
                    <a:pt x="0" y="0"/>
                  </a:moveTo>
                  <a:cubicBezTo>
                    <a:pt x="178" y="87"/>
                    <a:pt x="356" y="126"/>
                    <a:pt x="534" y="126"/>
                  </a:cubicBezTo>
                  <a:cubicBezTo>
                    <a:pt x="725" y="126"/>
                    <a:pt x="916" y="81"/>
                    <a:pt x="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5"/>
            <p:cNvSpPr/>
            <p:nvPr/>
          </p:nvSpPr>
          <p:spPr>
            <a:xfrm>
              <a:off x="5607825" y="3427050"/>
              <a:ext cx="10750" cy="6625"/>
            </a:xfrm>
            <a:custGeom>
              <a:avLst/>
              <a:gdLst/>
              <a:ahLst/>
              <a:cxnLst/>
              <a:rect l="l" t="t" r="r" b="b"/>
              <a:pathLst>
                <a:path w="430" h="265" extrusionOk="0">
                  <a:moveTo>
                    <a:pt x="1" y="0"/>
                  </a:moveTo>
                  <a:cubicBezTo>
                    <a:pt x="12" y="132"/>
                    <a:pt x="53" y="265"/>
                    <a:pt x="211" y="265"/>
                  </a:cubicBezTo>
                  <a:cubicBezTo>
                    <a:pt x="223" y="265"/>
                    <a:pt x="237" y="264"/>
                    <a:pt x="251" y="262"/>
                  </a:cubicBezTo>
                  <a:cubicBezTo>
                    <a:pt x="417" y="250"/>
                    <a:pt x="417" y="131"/>
                    <a:pt x="429" y="12"/>
                  </a:cubicBezTo>
                  <a:cubicBezTo>
                    <a:pt x="287" y="12"/>
                    <a:pt x="15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5"/>
            <p:cNvSpPr/>
            <p:nvPr/>
          </p:nvSpPr>
          <p:spPr>
            <a:xfrm>
              <a:off x="5539675" y="3326125"/>
              <a:ext cx="19950" cy="5675"/>
            </a:xfrm>
            <a:custGeom>
              <a:avLst/>
              <a:gdLst/>
              <a:ahLst/>
              <a:cxnLst/>
              <a:rect l="l" t="t" r="r" b="b"/>
              <a:pathLst>
                <a:path w="798" h="227" extrusionOk="0">
                  <a:moveTo>
                    <a:pt x="143" y="1"/>
                  </a:moveTo>
                  <a:cubicBezTo>
                    <a:pt x="95" y="13"/>
                    <a:pt x="60" y="37"/>
                    <a:pt x="24" y="48"/>
                  </a:cubicBezTo>
                  <a:cubicBezTo>
                    <a:pt x="24" y="96"/>
                    <a:pt x="0" y="132"/>
                    <a:pt x="0" y="179"/>
                  </a:cubicBezTo>
                  <a:cubicBezTo>
                    <a:pt x="78" y="215"/>
                    <a:pt x="156" y="227"/>
                    <a:pt x="234" y="227"/>
                  </a:cubicBezTo>
                  <a:cubicBezTo>
                    <a:pt x="394" y="227"/>
                    <a:pt x="554" y="176"/>
                    <a:pt x="715" y="168"/>
                  </a:cubicBezTo>
                  <a:cubicBezTo>
                    <a:pt x="798" y="120"/>
                    <a:pt x="798" y="96"/>
                    <a:pt x="715" y="48"/>
                  </a:cubicBez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5"/>
            <p:cNvSpPr/>
            <p:nvPr/>
          </p:nvSpPr>
          <p:spPr>
            <a:xfrm>
              <a:off x="5514075" y="3294575"/>
              <a:ext cx="18775" cy="9850"/>
            </a:xfrm>
            <a:custGeom>
              <a:avLst/>
              <a:gdLst/>
              <a:ahLst/>
              <a:cxnLst/>
              <a:rect l="l" t="t" r="r" b="b"/>
              <a:pathLst>
                <a:path w="751" h="394" extrusionOk="0">
                  <a:moveTo>
                    <a:pt x="453" y="1"/>
                  </a:moveTo>
                  <a:cubicBezTo>
                    <a:pt x="346" y="1"/>
                    <a:pt x="238" y="13"/>
                    <a:pt x="167" y="96"/>
                  </a:cubicBezTo>
                  <a:cubicBezTo>
                    <a:pt x="60" y="179"/>
                    <a:pt x="0" y="263"/>
                    <a:pt x="12" y="394"/>
                  </a:cubicBezTo>
                  <a:cubicBezTo>
                    <a:pt x="146" y="275"/>
                    <a:pt x="298" y="249"/>
                    <a:pt x="457" y="249"/>
                  </a:cubicBezTo>
                  <a:cubicBezTo>
                    <a:pt x="553" y="249"/>
                    <a:pt x="652" y="258"/>
                    <a:pt x="750" y="263"/>
                  </a:cubicBezTo>
                  <a:lnTo>
                    <a:pt x="750" y="132"/>
                  </a:lnTo>
                  <a:cubicBezTo>
                    <a:pt x="655" y="72"/>
                    <a:pt x="548" y="25"/>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5"/>
            <p:cNvSpPr/>
            <p:nvPr/>
          </p:nvSpPr>
          <p:spPr>
            <a:xfrm>
              <a:off x="5779875" y="3415725"/>
              <a:ext cx="12750" cy="7625"/>
            </a:xfrm>
            <a:custGeom>
              <a:avLst/>
              <a:gdLst/>
              <a:ahLst/>
              <a:cxnLst/>
              <a:rect l="l" t="t" r="r" b="b"/>
              <a:pathLst>
                <a:path w="510" h="305" extrusionOk="0">
                  <a:moveTo>
                    <a:pt x="376" y="0"/>
                  </a:moveTo>
                  <a:cubicBezTo>
                    <a:pt x="362" y="0"/>
                    <a:pt x="341" y="13"/>
                    <a:pt x="310" y="36"/>
                  </a:cubicBezTo>
                  <a:cubicBezTo>
                    <a:pt x="215" y="36"/>
                    <a:pt x="143" y="48"/>
                    <a:pt x="60" y="48"/>
                  </a:cubicBezTo>
                  <a:cubicBezTo>
                    <a:pt x="36" y="96"/>
                    <a:pt x="24" y="120"/>
                    <a:pt x="1" y="155"/>
                  </a:cubicBezTo>
                  <a:cubicBezTo>
                    <a:pt x="74" y="254"/>
                    <a:pt x="151" y="304"/>
                    <a:pt x="228" y="304"/>
                  </a:cubicBezTo>
                  <a:cubicBezTo>
                    <a:pt x="300" y="304"/>
                    <a:pt x="372" y="260"/>
                    <a:pt x="441" y="167"/>
                  </a:cubicBezTo>
                  <a:cubicBezTo>
                    <a:pt x="510" y="110"/>
                    <a:pt x="501" y="64"/>
                    <a:pt x="426" y="50"/>
                  </a:cubicBezTo>
                  <a:lnTo>
                    <a:pt x="426" y="50"/>
                  </a:lnTo>
                  <a:cubicBezTo>
                    <a:pt x="421" y="41"/>
                    <a:pt x="411" y="30"/>
                    <a:pt x="393" y="13"/>
                  </a:cubicBezTo>
                  <a:cubicBezTo>
                    <a:pt x="389" y="4"/>
                    <a:pt x="384"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5"/>
            <p:cNvSpPr/>
            <p:nvPr/>
          </p:nvSpPr>
          <p:spPr>
            <a:xfrm>
              <a:off x="5757850" y="3294875"/>
              <a:ext cx="19975" cy="2500"/>
            </a:xfrm>
            <a:custGeom>
              <a:avLst/>
              <a:gdLst/>
              <a:ahLst/>
              <a:cxnLst/>
              <a:rect l="l" t="t" r="r" b="b"/>
              <a:pathLst>
                <a:path w="799" h="100" extrusionOk="0">
                  <a:moveTo>
                    <a:pt x="1" y="1"/>
                  </a:moveTo>
                  <a:cubicBezTo>
                    <a:pt x="120" y="71"/>
                    <a:pt x="242" y="100"/>
                    <a:pt x="364" y="100"/>
                  </a:cubicBezTo>
                  <a:cubicBezTo>
                    <a:pt x="510" y="100"/>
                    <a:pt x="656" y="59"/>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5"/>
            <p:cNvSpPr/>
            <p:nvPr/>
          </p:nvSpPr>
          <p:spPr>
            <a:xfrm>
              <a:off x="5557525" y="3326925"/>
              <a:ext cx="17875" cy="3400"/>
            </a:xfrm>
            <a:custGeom>
              <a:avLst/>
              <a:gdLst/>
              <a:ahLst/>
              <a:cxnLst/>
              <a:rect l="l" t="t" r="r" b="b"/>
              <a:pathLst>
                <a:path w="715" h="136" extrusionOk="0">
                  <a:moveTo>
                    <a:pt x="382" y="0"/>
                  </a:moveTo>
                  <a:cubicBezTo>
                    <a:pt x="277" y="0"/>
                    <a:pt x="169" y="20"/>
                    <a:pt x="66" y="20"/>
                  </a:cubicBezTo>
                  <a:cubicBezTo>
                    <a:pt x="44" y="20"/>
                    <a:pt x="22" y="19"/>
                    <a:pt x="1" y="16"/>
                  </a:cubicBezTo>
                  <a:lnTo>
                    <a:pt x="1" y="136"/>
                  </a:lnTo>
                  <a:cubicBezTo>
                    <a:pt x="120" y="130"/>
                    <a:pt x="239" y="127"/>
                    <a:pt x="358" y="127"/>
                  </a:cubicBezTo>
                  <a:cubicBezTo>
                    <a:pt x="477" y="127"/>
                    <a:pt x="596" y="130"/>
                    <a:pt x="715" y="136"/>
                  </a:cubicBezTo>
                  <a:cubicBezTo>
                    <a:pt x="617" y="26"/>
                    <a:pt x="501"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5"/>
            <p:cNvSpPr/>
            <p:nvPr/>
          </p:nvSpPr>
          <p:spPr>
            <a:xfrm>
              <a:off x="5747425" y="3282000"/>
              <a:ext cx="7475" cy="12600"/>
            </a:xfrm>
            <a:custGeom>
              <a:avLst/>
              <a:gdLst/>
              <a:ahLst/>
              <a:cxnLst/>
              <a:rect l="l" t="t" r="r" b="b"/>
              <a:pathLst>
                <a:path w="299" h="504" extrusionOk="0">
                  <a:moveTo>
                    <a:pt x="162" y="0"/>
                  </a:moveTo>
                  <a:cubicBezTo>
                    <a:pt x="111" y="0"/>
                    <a:pt x="60" y="19"/>
                    <a:pt x="1" y="51"/>
                  </a:cubicBezTo>
                  <a:cubicBezTo>
                    <a:pt x="13" y="206"/>
                    <a:pt x="13" y="349"/>
                    <a:pt x="13" y="504"/>
                  </a:cubicBezTo>
                  <a:cubicBezTo>
                    <a:pt x="108" y="504"/>
                    <a:pt x="203" y="492"/>
                    <a:pt x="298" y="492"/>
                  </a:cubicBezTo>
                  <a:cubicBezTo>
                    <a:pt x="203" y="349"/>
                    <a:pt x="239" y="194"/>
                    <a:pt x="287" y="39"/>
                  </a:cubicBezTo>
                  <a:cubicBezTo>
                    <a:pt x="244" y="13"/>
                    <a:pt x="203" y="0"/>
                    <a:pt x="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5"/>
            <p:cNvSpPr/>
            <p:nvPr/>
          </p:nvSpPr>
          <p:spPr>
            <a:xfrm>
              <a:off x="5651300" y="3419675"/>
              <a:ext cx="14300" cy="5625"/>
            </a:xfrm>
            <a:custGeom>
              <a:avLst/>
              <a:gdLst/>
              <a:ahLst/>
              <a:cxnLst/>
              <a:rect l="l" t="t" r="r" b="b"/>
              <a:pathLst>
                <a:path w="572" h="225" extrusionOk="0">
                  <a:moveTo>
                    <a:pt x="273" y="0"/>
                  </a:moveTo>
                  <a:cubicBezTo>
                    <a:pt x="179" y="0"/>
                    <a:pt x="87" y="48"/>
                    <a:pt x="0" y="140"/>
                  </a:cubicBezTo>
                  <a:cubicBezTo>
                    <a:pt x="118" y="164"/>
                    <a:pt x="247" y="224"/>
                    <a:pt x="376" y="224"/>
                  </a:cubicBezTo>
                  <a:cubicBezTo>
                    <a:pt x="441" y="224"/>
                    <a:pt x="507" y="208"/>
                    <a:pt x="572" y="164"/>
                  </a:cubicBezTo>
                  <a:cubicBezTo>
                    <a:pt x="474" y="54"/>
                    <a:pt x="372"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5"/>
            <p:cNvSpPr/>
            <p:nvPr/>
          </p:nvSpPr>
          <p:spPr>
            <a:xfrm>
              <a:off x="6109675" y="3370100"/>
              <a:ext cx="19075" cy="4925"/>
            </a:xfrm>
            <a:custGeom>
              <a:avLst/>
              <a:gdLst/>
              <a:ahLst/>
              <a:cxnLst/>
              <a:rect l="l" t="t" r="r" b="b"/>
              <a:pathLst>
                <a:path w="763" h="197" extrusionOk="0">
                  <a:moveTo>
                    <a:pt x="384" y="1"/>
                  </a:moveTo>
                  <a:cubicBezTo>
                    <a:pt x="251" y="1"/>
                    <a:pt x="120" y="14"/>
                    <a:pt x="1" y="87"/>
                  </a:cubicBezTo>
                  <a:cubicBezTo>
                    <a:pt x="25" y="123"/>
                    <a:pt x="36" y="135"/>
                    <a:pt x="60" y="147"/>
                  </a:cubicBezTo>
                  <a:cubicBezTo>
                    <a:pt x="178" y="178"/>
                    <a:pt x="293" y="196"/>
                    <a:pt x="407" y="196"/>
                  </a:cubicBezTo>
                  <a:cubicBezTo>
                    <a:pt x="510" y="196"/>
                    <a:pt x="613" y="181"/>
                    <a:pt x="715" y="147"/>
                  </a:cubicBezTo>
                  <a:lnTo>
                    <a:pt x="763" y="99"/>
                  </a:lnTo>
                  <a:cubicBezTo>
                    <a:pt x="739" y="75"/>
                    <a:pt x="715" y="40"/>
                    <a:pt x="703" y="4"/>
                  </a:cubicBezTo>
                  <a:cubicBezTo>
                    <a:pt x="679" y="5"/>
                    <a:pt x="654" y="6"/>
                    <a:pt x="630" y="6"/>
                  </a:cubicBezTo>
                  <a:cubicBezTo>
                    <a:pt x="548" y="6"/>
                    <a:pt x="465" y="1"/>
                    <a:pt x="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5"/>
            <p:cNvSpPr/>
            <p:nvPr/>
          </p:nvSpPr>
          <p:spPr>
            <a:xfrm>
              <a:off x="6052825" y="3371750"/>
              <a:ext cx="7175" cy="9175"/>
            </a:xfrm>
            <a:custGeom>
              <a:avLst/>
              <a:gdLst/>
              <a:ahLst/>
              <a:cxnLst/>
              <a:rect l="l" t="t" r="r" b="b"/>
              <a:pathLst>
                <a:path w="287" h="367" extrusionOk="0">
                  <a:moveTo>
                    <a:pt x="166" y="0"/>
                  </a:moveTo>
                  <a:cubicBezTo>
                    <a:pt x="111" y="0"/>
                    <a:pt x="56" y="35"/>
                    <a:pt x="1" y="69"/>
                  </a:cubicBezTo>
                  <a:lnTo>
                    <a:pt x="1" y="355"/>
                  </a:lnTo>
                  <a:cubicBezTo>
                    <a:pt x="96" y="355"/>
                    <a:pt x="191" y="355"/>
                    <a:pt x="286" y="367"/>
                  </a:cubicBezTo>
                  <a:lnTo>
                    <a:pt x="286" y="69"/>
                  </a:lnTo>
                  <a:cubicBezTo>
                    <a:pt x="246" y="19"/>
                    <a:pt x="206"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5"/>
            <p:cNvSpPr/>
            <p:nvPr/>
          </p:nvSpPr>
          <p:spPr>
            <a:xfrm>
              <a:off x="5838225" y="3344400"/>
              <a:ext cx="10725" cy="7350"/>
            </a:xfrm>
            <a:custGeom>
              <a:avLst/>
              <a:gdLst/>
              <a:ahLst/>
              <a:cxnLst/>
              <a:rect l="l" t="t" r="r" b="b"/>
              <a:pathLst>
                <a:path w="429" h="294" extrusionOk="0">
                  <a:moveTo>
                    <a:pt x="188" y="1"/>
                  </a:moveTo>
                  <a:cubicBezTo>
                    <a:pt x="140" y="1"/>
                    <a:pt x="92" y="28"/>
                    <a:pt x="48" y="103"/>
                  </a:cubicBezTo>
                  <a:cubicBezTo>
                    <a:pt x="0" y="199"/>
                    <a:pt x="143" y="282"/>
                    <a:pt x="262" y="294"/>
                  </a:cubicBezTo>
                  <a:lnTo>
                    <a:pt x="429" y="139"/>
                  </a:lnTo>
                  <a:cubicBezTo>
                    <a:pt x="354" y="79"/>
                    <a:pt x="270"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5"/>
            <p:cNvSpPr/>
            <p:nvPr/>
          </p:nvSpPr>
          <p:spPr>
            <a:xfrm>
              <a:off x="5918575" y="3355600"/>
              <a:ext cx="16400" cy="2625"/>
            </a:xfrm>
            <a:custGeom>
              <a:avLst/>
              <a:gdLst/>
              <a:ahLst/>
              <a:cxnLst/>
              <a:rect l="l" t="t" r="r" b="b"/>
              <a:pathLst>
                <a:path w="656" h="105" extrusionOk="0">
                  <a:moveTo>
                    <a:pt x="656" y="1"/>
                  </a:moveTo>
                  <a:lnTo>
                    <a:pt x="656" y="1"/>
                  </a:lnTo>
                  <a:cubicBezTo>
                    <a:pt x="441" y="12"/>
                    <a:pt x="227" y="12"/>
                    <a:pt x="1" y="12"/>
                  </a:cubicBezTo>
                  <a:cubicBezTo>
                    <a:pt x="114" y="72"/>
                    <a:pt x="224" y="105"/>
                    <a:pt x="333" y="105"/>
                  </a:cubicBezTo>
                  <a:cubicBezTo>
                    <a:pt x="441" y="105"/>
                    <a:pt x="549" y="72"/>
                    <a:pt x="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5"/>
            <p:cNvSpPr/>
            <p:nvPr/>
          </p:nvSpPr>
          <p:spPr>
            <a:xfrm>
              <a:off x="5886450" y="3348975"/>
              <a:ext cx="16975" cy="2475"/>
            </a:xfrm>
            <a:custGeom>
              <a:avLst/>
              <a:gdLst/>
              <a:ahLst/>
              <a:cxnLst/>
              <a:rect l="l" t="t" r="r" b="b"/>
              <a:pathLst>
                <a:path w="679" h="99" extrusionOk="0">
                  <a:moveTo>
                    <a:pt x="355" y="0"/>
                  </a:moveTo>
                  <a:cubicBezTo>
                    <a:pt x="236" y="0"/>
                    <a:pt x="118" y="37"/>
                    <a:pt x="0" y="99"/>
                  </a:cubicBezTo>
                  <a:lnTo>
                    <a:pt x="679" y="99"/>
                  </a:lnTo>
                  <a:cubicBezTo>
                    <a:pt x="571" y="31"/>
                    <a:pt x="463"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5"/>
            <p:cNvSpPr/>
            <p:nvPr/>
          </p:nvSpPr>
          <p:spPr>
            <a:xfrm>
              <a:off x="5765300" y="3397875"/>
              <a:ext cx="15200" cy="4175"/>
            </a:xfrm>
            <a:custGeom>
              <a:avLst/>
              <a:gdLst/>
              <a:ahLst/>
              <a:cxnLst/>
              <a:rect l="l" t="t" r="r" b="b"/>
              <a:pathLst>
                <a:path w="608" h="167" extrusionOk="0">
                  <a:moveTo>
                    <a:pt x="24" y="0"/>
                  </a:moveTo>
                  <a:lnTo>
                    <a:pt x="0" y="48"/>
                  </a:lnTo>
                  <a:lnTo>
                    <a:pt x="0" y="107"/>
                  </a:lnTo>
                  <a:lnTo>
                    <a:pt x="24" y="167"/>
                  </a:lnTo>
                  <a:lnTo>
                    <a:pt x="607" y="167"/>
                  </a:lnTo>
                  <a:cubicBezTo>
                    <a:pt x="531" y="39"/>
                    <a:pt x="430" y="21"/>
                    <a:pt x="318" y="21"/>
                  </a:cubicBezTo>
                  <a:cubicBezTo>
                    <a:pt x="273" y="21"/>
                    <a:pt x="226" y="24"/>
                    <a:pt x="179" y="24"/>
                  </a:cubicBezTo>
                  <a:cubicBezTo>
                    <a:pt x="119" y="24"/>
                    <a:pt x="72" y="2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5"/>
            <p:cNvSpPr/>
            <p:nvPr/>
          </p:nvSpPr>
          <p:spPr>
            <a:xfrm>
              <a:off x="5778975" y="3294875"/>
              <a:ext cx="16700" cy="2050"/>
            </a:xfrm>
            <a:custGeom>
              <a:avLst/>
              <a:gdLst/>
              <a:ahLst/>
              <a:cxnLst/>
              <a:rect l="l" t="t" r="r" b="b"/>
              <a:pathLst>
                <a:path w="668" h="82" extrusionOk="0">
                  <a:moveTo>
                    <a:pt x="1" y="1"/>
                  </a:moveTo>
                  <a:cubicBezTo>
                    <a:pt x="120" y="51"/>
                    <a:pt x="240" y="81"/>
                    <a:pt x="357" y="81"/>
                  </a:cubicBezTo>
                  <a:cubicBezTo>
                    <a:pt x="462" y="81"/>
                    <a:pt x="566" y="57"/>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5"/>
            <p:cNvSpPr/>
            <p:nvPr/>
          </p:nvSpPr>
          <p:spPr>
            <a:xfrm>
              <a:off x="5966500" y="3292050"/>
              <a:ext cx="11350" cy="5525"/>
            </a:xfrm>
            <a:custGeom>
              <a:avLst/>
              <a:gdLst/>
              <a:ahLst/>
              <a:cxnLst/>
              <a:rect l="l" t="t" r="r" b="b"/>
              <a:pathLst>
                <a:path w="454" h="221" extrusionOk="0">
                  <a:moveTo>
                    <a:pt x="227" y="1"/>
                  </a:moveTo>
                  <a:cubicBezTo>
                    <a:pt x="153" y="1"/>
                    <a:pt x="78" y="30"/>
                    <a:pt x="1" y="90"/>
                  </a:cubicBezTo>
                  <a:lnTo>
                    <a:pt x="1" y="221"/>
                  </a:lnTo>
                  <a:cubicBezTo>
                    <a:pt x="156" y="221"/>
                    <a:pt x="298" y="221"/>
                    <a:pt x="429" y="209"/>
                  </a:cubicBezTo>
                  <a:cubicBezTo>
                    <a:pt x="453" y="173"/>
                    <a:pt x="453" y="126"/>
                    <a:pt x="453" y="90"/>
                  </a:cubicBezTo>
                  <a:cubicBezTo>
                    <a:pt x="376" y="30"/>
                    <a:pt x="301"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5"/>
            <p:cNvSpPr/>
            <p:nvPr/>
          </p:nvSpPr>
          <p:spPr>
            <a:xfrm>
              <a:off x="6097775" y="3415300"/>
              <a:ext cx="8650" cy="6475"/>
            </a:xfrm>
            <a:custGeom>
              <a:avLst/>
              <a:gdLst/>
              <a:ahLst/>
              <a:cxnLst/>
              <a:rect l="l" t="t" r="r" b="b"/>
              <a:pathLst>
                <a:path w="346" h="259" extrusionOk="0">
                  <a:moveTo>
                    <a:pt x="292" y="1"/>
                  </a:moveTo>
                  <a:cubicBezTo>
                    <a:pt x="259" y="1"/>
                    <a:pt x="228" y="9"/>
                    <a:pt x="203" y="18"/>
                  </a:cubicBezTo>
                  <a:cubicBezTo>
                    <a:pt x="167" y="53"/>
                    <a:pt x="143" y="65"/>
                    <a:pt x="96" y="65"/>
                  </a:cubicBezTo>
                  <a:cubicBezTo>
                    <a:pt x="24" y="77"/>
                    <a:pt x="0" y="125"/>
                    <a:pt x="48" y="184"/>
                  </a:cubicBezTo>
                  <a:cubicBezTo>
                    <a:pt x="84" y="240"/>
                    <a:pt x="117" y="258"/>
                    <a:pt x="149" y="258"/>
                  </a:cubicBezTo>
                  <a:cubicBezTo>
                    <a:pt x="213" y="258"/>
                    <a:pt x="274" y="184"/>
                    <a:pt x="346" y="184"/>
                  </a:cubicBezTo>
                  <a:cubicBezTo>
                    <a:pt x="346" y="137"/>
                    <a:pt x="346" y="101"/>
                    <a:pt x="322" y="53"/>
                  </a:cubicBezTo>
                  <a:lnTo>
                    <a:pt x="334" y="6"/>
                  </a:lnTo>
                  <a:cubicBezTo>
                    <a:pt x="320" y="2"/>
                    <a:pt x="306"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5"/>
            <p:cNvSpPr/>
            <p:nvPr/>
          </p:nvSpPr>
          <p:spPr>
            <a:xfrm>
              <a:off x="5486975" y="3444900"/>
              <a:ext cx="10450" cy="7175"/>
            </a:xfrm>
            <a:custGeom>
              <a:avLst/>
              <a:gdLst/>
              <a:ahLst/>
              <a:cxnLst/>
              <a:rect l="l" t="t" r="r" b="b"/>
              <a:pathLst>
                <a:path w="418" h="287" extrusionOk="0">
                  <a:moveTo>
                    <a:pt x="144" y="0"/>
                  </a:moveTo>
                  <a:cubicBezTo>
                    <a:pt x="120" y="0"/>
                    <a:pt x="84" y="12"/>
                    <a:pt x="60" y="24"/>
                  </a:cubicBezTo>
                  <a:cubicBezTo>
                    <a:pt x="13" y="120"/>
                    <a:pt x="1" y="203"/>
                    <a:pt x="108" y="286"/>
                  </a:cubicBezTo>
                  <a:lnTo>
                    <a:pt x="418" y="286"/>
                  </a:lnTo>
                  <a:cubicBezTo>
                    <a:pt x="322" y="179"/>
                    <a:pt x="239" y="8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5"/>
            <p:cNvSpPr/>
            <p:nvPr/>
          </p:nvSpPr>
          <p:spPr>
            <a:xfrm>
              <a:off x="5477150" y="3377025"/>
              <a:ext cx="8975" cy="10450"/>
            </a:xfrm>
            <a:custGeom>
              <a:avLst/>
              <a:gdLst/>
              <a:ahLst/>
              <a:cxnLst/>
              <a:rect l="l" t="t" r="r" b="b"/>
              <a:pathLst>
                <a:path w="359" h="418" extrusionOk="0">
                  <a:moveTo>
                    <a:pt x="322" y="1"/>
                  </a:moveTo>
                  <a:cubicBezTo>
                    <a:pt x="25" y="120"/>
                    <a:pt x="1" y="263"/>
                    <a:pt x="287" y="394"/>
                  </a:cubicBezTo>
                  <a:cubicBezTo>
                    <a:pt x="296" y="391"/>
                    <a:pt x="305" y="389"/>
                    <a:pt x="313" y="389"/>
                  </a:cubicBezTo>
                  <a:cubicBezTo>
                    <a:pt x="334" y="389"/>
                    <a:pt x="349" y="400"/>
                    <a:pt x="358" y="418"/>
                  </a:cubicBezTo>
                  <a:lnTo>
                    <a:pt x="358" y="156"/>
                  </a:lnTo>
                  <a:cubicBezTo>
                    <a:pt x="346" y="108"/>
                    <a:pt x="334" y="48"/>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5"/>
            <p:cNvSpPr/>
            <p:nvPr/>
          </p:nvSpPr>
          <p:spPr>
            <a:xfrm>
              <a:off x="5859050" y="3397875"/>
              <a:ext cx="7475" cy="4175"/>
            </a:xfrm>
            <a:custGeom>
              <a:avLst/>
              <a:gdLst/>
              <a:ahLst/>
              <a:cxnLst/>
              <a:rect l="l" t="t" r="r" b="b"/>
              <a:pathLst>
                <a:path w="299" h="167" extrusionOk="0">
                  <a:moveTo>
                    <a:pt x="144" y="0"/>
                  </a:moveTo>
                  <a:cubicBezTo>
                    <a:pt x="60" y="36"/>
                    <a:pt x="13" y="84"/>
                    <a:pt x="1" y="167"/>
                  </a:cubicBezTo>
                  <a:lnTo>
                    <a:pt x="286" y="167"/>
                  </a:lnTo>
                  <a:lnTo>
                    <a:pt x="298" y="107"/>
                  </a:lnTo>
                  <a:lnTo>
                    <a:pt x="298" y="36"/>
                  </a:lnTo>
                  <a:cubicBezTo>
                    <a:pt x="239" y="24"/>
                    <a:pt x="191" y="2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5"/>
            <p:cNvSpPr/>
            <p:nvPr/>
          </p:nvSpPr>
          <p:spPr>
            <a:xfrm>
              <a:off x="5847450" y="3352100"/>
              <a:ext cx="7750" cy="2675"/>
            </a:xfrm>
            <a:custGeom>
              <a:avLst/>
              <a:gdLst/>
              <a:ahLst/>
              <a:cxnLst/>
              <a:rect l="l" t="t" r="r" b="b"/>
              <a:pathLst>
                <a:path w="310" h="107" extrusionOk="0">
                  <a:moveTo>
                    <a:pt x="85" y="1"/>
                  </a:moveTo>
                  <a:cubicBezTo>
                    <a:pt x="57" y="1"/>
                    <a:pt x="29" y="4"/>
                    <a:pt x="0" y="10"/>
                  </a:cubicBezTo>
                  <a:cubicBezTo>
                    <a:pt x="71" y="71"/>
                    <a:pt x="141" y="107"/>
                    <a:pt x="221" y="107"/>
                  </a:cubicBezTo>
                  <a:cubicBezTo>
                    <a:pt x="249" y="107"/>
                    <a:pt x="279" y="102"/>
                    <a:pt x="310" y="93"/>
                  </a:cubicBezTo>
                  <a:cubicBezTo>
                    <a:pt x="247" y="30"/>
                    <a:pt x="170" y="1"/>
                    <a:pt x="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5"/>
            <p:cNvSpPr/>
            <p:nvPr/>
          </p:nvSpPr>
          <p:spPr>
            <a:xfrm>
              <a:off x="5568550" y="3400150"/>
              <a:ext cx="3575" cy="1625"/>
            </a:xfrm>
            <a:custGeom>
              <a:avLst/>
              <a:gdLst/>
              <a:ahLst/>
              <a:cxnLst/>
              <a:rect l="l" t="t" r="r" b="b"/>
              <a:pathLst>
                <a:path w="143" h="65" extrusionOk="0">
                  <a:moveTo>
                    <a:pt x="70" y="0"/>
                  </a:moveTo>
                  <a:cubicBezTo>
                    <a:pt x="40" y="0"/>
                    <a:pt x="9" y="18"/>
                    <a:pt x="0" y="64"/>
                  </a:cubicBezTo>
                  <a:lnTo>
                    <a:pt x="143" y="64"/>
                  </a:lnTo>
                  <a:cubicBezTo>
                    <a:pt x="131" y="52"/>
                    <a:pt x="119" y="16"/>
                    <a:pt x="95" y="5"/>
                  </a:cubicBezTo>
                  <a:cubicBezTo>
                    <a:pt x="87" y="2"/>
                    <a:pt x="79"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5"/>
            <p:cNvSpPr/>
            <p:nvPr/>
          </p:nvSpPr>
          <p:spPr>
            <a:xfrm>
              <a:off x="5614675" y="3294475"/>
              <a:ext cx="4800" cy="4650"/>
            </a:xfrm>
            <a:custGeom>
              <a:avLst/>
              <a:gdLst/>
              <a:ahLst/>
              <a:cxnLst/>
              <a:rect l="l" t="t" r="r" b="b"/>
              <a:pathLst>
                <a:path w="192" h="186" extrusionOk="0">
                  <a:moveTo>
                    <a:pt x="93" y="0"/>
                  </a:moveTo>
                  <a:cubicBezTo>
                    <a:pt x="61" y="0"/>
                    <a:pt x="31" y="39"/>
                    <a:pt x="1" y="112"/>
                  </a:cubicBezTo>
                  <a:cubicBezTo>
                    <a:pt x="13" y="124"/>
                    <a:pt x="24" y="148"/>
                    <a:pt x="36" y="171"/>
                  </a:cubicBezTo>
                  <a:cubicBezTo>
                    <a:pt x="51" y="182"/>
                    <a:pt x="69" y="185"/>
                    <a:pt x="85" y="185"/>
                  </a:cubicBezTo>
                  <a:cubicBezTo>
                    <a:pt x="108" y="185"/>
                    <a:pt x="130" y="178"/>
                    <a:pt x="143" y="171"/>
                  </a:cubicBezTo>
                  <a:cubicBezTo>
                    <a:pt x="155" y="136"/>
                    <a:pt x="179" y="124"/>
                    <a:pt x="191" y="112"/>
                  </a:cubicBezTo>
                  <a:cubicBezTo>
                    <a:pt x="156" y="36"/>
                    <a:pt x="12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5"/>
            <p:cNvSpPr/>
            <p:nvPr/>
          </p:nvSpPr>
          <p:spPr>
            <a:xfrm>
              <a:off x="5629550" y="3423775"/>
              <a:ext cx="3600" cy="1575"/>
            </a:xfrm>
            <a:custGeom>
              <a:avLst/>
              <a:gdLst/>
              <a:ahLst/>
              <a:cxnLst/>
              <a:rect l="l" t="t" r="r" b="b"/>
              <a:pathLst>
                <a:path w="144" h="63" extrusionOk="0">
                  <a:moveTo>
                    <a:pt x="1" y="0"/>
                  </a:moveTo>
                  <a:cubicBezTo>
                    <a:pt x="19" y="42"/>
                    <a:pt x="40" y="63"/>
                    <a:pt x="63" y="63"/>
                  </a:cubicBezTo>
                  <a:cubicBezTo>
                    <a:pt x="87" y="63"/>
                    <a:pt x="114" y="42"/>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5"/>
            <p:cNvSpPr/>
            <p:nvPr/>
          </p:nvSpPr>
          <p:spPr>
            <a:xfrm>
              <a:off x="5490250" y="3348450"/>
              <a:ext cx="3900" cy="4800"/>
            </a:xfrm>
            <a:custGeom>
              <a:avLst/>
              <a:gdLst/>
              <a:ahLst/>
              <a:cxnLst/>
              <a:rect l="l" t="t" r="r" b="b"/>
              <a:pathLst>
                <a:path w="156" h="192" extrusionOk="0">
                  <a:moveTo>
                    <a:pt x="108" y="1"/>
                  </a:moveTo>
                  <a:cubicBezTo>
                    <a:pt x="72" y="60"/>
                    <a:pt x="37" y="132"/>
                    <a:pt x="1" y="191"/>
                  </a:cubicBezTo>
                  <a:cubicBezTo>
                    <a:pt x="48" y="179"/>
                    <a:pt x="96" y="168"/>
                    <a:pt x="156" y="168"/>
                  </a:cubicBezTo>
                  <a:cubicBezTo>
                    <a:pt x="132" y="108"/>
                    <a:pt x="120"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5"/>
            <p:cNvSpPr/>
            <p:nvPr/>
          </p:nvSpPr>
          <p:spPr>
            <a:xfrm>
              <a:off x="5528950" y="3438050"/>
              <a:ext cx="4500" cy="2700"/>
            </a:xfrm>
            <a:custGeom>
              <a:avLst/>
              <a:gdLst/>
              <a:ahLst/>
              <a:cxnLst/>
              <a:rect l="l" t="t" r="r" b="b"/>
              <a:pathLst>
                <a:path w="180" h="108" extrusionOk="0">
                  <a:moveTo>
                    <a:pt x="179" y="1"/>
                  </a:moveTo>
                  <a:cubicBezTo>
                    <a:pt x="96" y="1"/>
                    <a:pt x="36" y="36"/>
                    <a:pt x="1" y="108"/>
                  </a:cubicBezTo>
                  <a:cubicBezTo>
                    <a:pt x="96" y="108"/>
                    <a:pt x="155" y="8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5"/>
            <p:cNvSpPr/>
            <p:nvPr/>
          </p:nvSpPr>
          <p:spPr>
            <a:xfrm>
              <a:off x="5511400" y="3305300"/>
              <a:ext cx="3000" cy="4200"/>
            </a:xfrm>
            <a:custGeom>
              <a:avLst/>
              <a:gdLst/>
              <a:ahLst/>
              <a:cxnLst/>
              <a:rect l="l" t="t" r="r" b="b"/>
              <a:pathLst>
                <a:path w="120" h="168" extrusionOk="0">
                  <a:moveTo>
                    <a:pt x="119" y="0"/>
                  </a:moveTo>
                  <a:cubicBezTo>
                    <a:pt x="36" y="12"/>
                    <a:pt x="0" y="72"/>
                    <a:pt x="0" y="167"/>
                  </a:cubicBezTo>
                  <a:cubicBezTo>
                    <a:pt x="83" y="131"/>
                    <a:pt x="119" y="72"/>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35"/>
            <p:cNvSpPr/>
            <p:nvPr/>
          </p:nvSpPr>
          <p:spPr>
            <a:xfrm>
              <a:off x="6225175" y="3380900"/>
              <a:ext cx="3300" cy="3300"/>
            </a:xfrm>
            <a:custGeom>
              <a:avLst/>
              <a:gdLst/>
              <a:ahLst/>
              <a:cxnLst/>
              <a:rect l="l" t="t" r="r" b="b"/>
              <a:pathLst>
                <a:path w="132" h="132" extrusionOk="0">
                  <a:moveTo>
                    <a:pt x="0" y="1"/>
                  </a:moveTo>
                  <a:lnTo>
                    <a:pt x="131" y="132"/>
                  </a:lnTo>
                  <a:cubicBezTo>
                    <a:pt x="84" y="84"/>
                    <a:pt x="48"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35"/>
            <p:cNvSpPr/>
            <p:nvPr/>
          </p:nvSpPr>
          <p:spPr>
            <a:xfrm>
              <a:off x="5862325" y="3384475"/>
              <a:ext cx="4500" cy="3000"/>
            </a:xfrm>
            <a:custGeom>
              <a:avLst/>
              <a:gdLst/>
              <a:ahLst/>
              <a:cxnLst/>
              <a:rect l="l" t="t" r="r" b="b"/>
              <a:pathLst>
                <a:path w="180" h="120" extrusionOk="0">
                  <a:moveTo>
                    <a:pt x="1" y="0"/>
                  </a:moveTo>
                  <a:cubicBezTo>
                    <a:pt x="60" y="48"/>
                    <a:pt x="108" y="84"/>
                    <a:pt x="167" y="120"/>
                  </a:cubicBezTo>
                  <a:cubicBezTo>
                    <a:pt x="167" y="96"/>
                    <a:pt x="167" y="4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5"/>
            <p:cNvSpPr/>
            <p:nvPr/>
          </p:nvSpPr>
          <p:spPr>
            <a:xfrm>
              <a:off x="5509900" y="3614675"/>
              <a:ext cx="185775" cy="47525"/>
            </a:xfrm>
            <a:custGeom>
              <a:avLst/>
              <a:gdLst/>
              <a:ahLst/>
              <a:cxnLst/>
              <a:rect l="l" t="t" r="r" b="b"/>
              <a:pathLst>
                <a:path w="7431" h="1901" extrusionOk="0">
                  <a:moveTo>
                    <a:pt x="519" y="0"/>
                  </a:moveTo>
                  <a:cubicBezTo>
                    <a:pt x="479" y="0"/>
                    <a:pt x="440" y="3"/>
                    <a:pt x="405" y="8"/>
                  </a:cubicBezTo>
                  <a:cubicBezTo>
                    <a:pt x="310" y="32"/>
                    <a:pt x="239" y="91"/>
                    <a:pt x="167" y="151"/>
                  </a:cubicBezTo>
                  <a:cubicBezTo>
                    <a:pt x="155" y="186"/>
                    <a:pt x="120" y="198"/>
                    <a:pt x="108" y="234"/>
                  </a:cubicBezTo>
                  <a:cubicBezTo>
                    <a:pt x="60" y="294"/>
                    <a:pt x="36" y="329"/>
                    <a:pt x="13" y="389"/>
                  </a:cubicBezTo>
                  <a:cubicBezTo>
                    <a:pt x="1" y="472"/>
                    <a:pt x="13" y="508"/>
                    <a:pt x="48" y="567"/>
                  </a:cubicBezTo>
                  <a:cubicBezTo>
                    <a:pt x="132" y="627"/>
                    <a:pt x="274" y="591"/>
                    <a:pt x="346" y="710"/>
                  </a:cubicBezTo>
                  <a:lnTo>
                    <a:pt x="334" y="710"/>
                  </a:lnTo>
                  <a:cubicBezTo>
                    <a:pt x="404" y="749"/>
                    <a:pt x="481" y="759"/>
                    <a:pt x="562" y="759"/>
                  </a:cubicBezTo>
                  <a:cubicBezTo>
                    <a:pt x="642" y="759"/>
                    <a:pt x="726" y="749"/>
                    <a:pt x="809" y="749"/>
                  </a:cubicBezTo>
                  <a:cubicBezTo>
                    <a:pt x="896" y="749"/>
                    <a:pt x="982" y="760"/>
                    <a:pt x="1060" y="806"/>
                  </a:cubicBezTo>
                  <a:cubicBezTo>
                    <a:pt x="1108" y="829"/>
                    <a:pt x="1167" y="829"/>
                    <a:pt x="1203" y="829"/>
                  </a:cubicBezTo>
                  <a:cubicBezTo>
                    <a:pt x="1249" y="789"/>
                    <a:pt x="1298" y="768"/>
                    <a:pt x="1346" y="768"/>
                  </a:cubicBezTo>
                  <a:cubicBezTo>
                    <a:pt x="1396" y="768"/>
                    <a:pt x="1446" y="792"/>
                    <a:pt x="1489" y="841"/>
                  </a:cubicBezTo>
                  <a:cubicBezTo>
                    <a:pt x="2763" y="1199"/>
                    <a:pt x="4061" y="1341"/>
                    <a:pt x="5358" y="1556"/>
                  </a:cubicBezTo>
                  <a:cubicBezTo>
                    <a:pt x="5402" y="1550"/>
                    <a:pt x="5446" y="1548"/>
                    <a:pt x="5489" y="1548"/>
                  </a:cubicBezTo>
                  <a:cubicBezTo>
                    <a:pt x="5882" y="1548"/>
                    <a:pt x="6238" y="1760"/>
                    <a:pt x="6636" y="1760"/>
                  </a:cubicBezTo>
                  <a:cubicBezTo>
                    <a:pt x="6655" y="1760"/>
                    <a:pt x="6673" y="1759"/>
                    <a:pt x="6692" y="1758"/>
                  </a:cubicBezTo>
                  <a:cubicBezTo>
                    <a:pt x="6734" y="1744"/>
                    <a:pt x="6781" y="1692"/>
                    <a:pt x="6822" y="1692"/>
                  </a:cubicBezTo>
                  <a:cubicBezTo>
                    <a:pt x="6850" y="1692"/>
                    <a:pt x="6875" y="1716"/>
                    <a:pt x="6894" y="1794"/>
                  </a:cubicBezTo>
                  <a:cubicBezTo>
                    <a:pt x="6954" y="1865"/>
                    <a:pt x="7049" y="1901"/>
                    <a:pt x="7132" y="1901"/>
                  </a:cubicBezTo>
                  <a:cubicBezTo>
                    <a:pt x="7311" y="1865"/>
                    <a:pt x="7418" y="1770"/>
                    <a:pt x="7430" y="1580"/>
                  </a:cubicBezTo>
                  <a:cubicBezTo>
                    <a:pt x="7406" y="1484"/>
                    <a:pt x="7299" y="1449"/>
                    <a:pt x="7240" y="1389"/>
                  </a:cubicBezTo>
                  <a:cubicBezTo>
                    <a:pt x="7179" y="1333"/>
                    <a:pt x="7108" y="1322"/>
                    <a:pt x="7034" y="1322"/>
                  </a:cubicBezTo>
                  <a:cubicBezTo>
                    <a:pt x="6988" y="1322"/>
                    <a:pt x="6941" y="1326"/>
                    <a:pt x="6895" y="1326"/>
                  </a:cubicBezTo>
                  <a:cubicBezTo>
                    <a:pt x="6811" y="1326"/>
                    <a:pt x="6732" y="1313"/>
                    <a:pt x="6668" y="1234"/>
                  </a:cubicBezTo>
                  <a:cubicBezTo>
                    <a:pt x="6595" y="1186"/>
                    <a:pt x="6514" y="1174"/>
                    <a:pt x="6430" y="1174"/>
                  </a:cubicBezTo>
                  <a:cubicBezTo>
                    <a:pt x="6355" y="1174"/>
                    <a:pt x="6278" y="1183"/>
                    <a:pt x="6202" y="1183"/>
                  </a:cubicBezTo>
                  <a:cubicBezTo>
                    <a:pt x="6111" y="1183"/>
                    <a:pt x="6023" y="1171"/>
                    <a:pt x="5942" y="1115"/>
                  </a:cubicBezTo>
                  <a:cubicBezTo>
                    <a:pt x="5763" y="1056"/>
                    <a:pt x="5585" y="948"/>
                    <a:pt x="5406" y="913"/>
                  </a:cubicBezTo>
                  <a:cubicBezTo>
                    <a:pt x="4156" y="675"/>
                    <a:pt x="2894" y="472"/>
                    <a:pt x="1644" y="246"/>
                  </a:cubicBezTo>
                  <a:cubicBezTo>
                    <a:pt x="1310" y="175"/>
                    <a:pt x="977" y="175"/>
                    <a:pt x="691" y="20"/>
                  </a:cubicBezTo>
                  <a:cubicBezTo>
                    <a:pt x="635" y="6"/>
                    <a:pt x="575"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5"/>
            <p:cNvSpPr/>
            <p:nvPr/>
          </p:nvSpPr>
          <p:spPr>
            <a:xfrm>
              <a:off x="5535800" y="3688950"/>
              <a:ext cx="199575" cy="31600"/>
            </a:xfrm>
            <a:custGeom>
              <a:avLst/>
              <a:gdLst/>
              <a:ahLst/>
              <a:cxnLst/>
              <a:rect l="l" t="t" r="r" b="b"/>
              <a:pathLst>
                <a:path w="7983" h="1264" extrusionOk="0">
                  <a:moveTo>
                    <a:pt x="525" y="1"/>
                  </a:moveTo>
                  <a:cubicBezTo>
                    <a:pt x="497" y="1"/>
                    <a:pt x="469" y="1"/>
                    <a:pt x="441" y="2"/>
                  </a:cubicBezTo>
                  <a:cubicBezTo>
                    <a:pt x="410" y="32"/>
                    <a:pt x="380" y="41"/>
                    <a:pt x="347" y="41"/>
                  </a:cubicBezTo>
                  <a:cubicBezTo>
                    <a:pt x="304" y="41"/>
                    <a:pt x="257" y="25"/>
                    <a:pt x="203" y="25"/>
                  </a:cubicBezTo>
                  <a:cubicBezTo>
                    <a:pt x="120" y="49"/>
                    <a:pt x="36" y="73"/>
                    <a:pt x="0" y="168"/>
                  </a:cubicBezTo>
                  <a:cubicBezTo>
                    <a:pt x="148" y="261"/>
                    <a:pt x="296" y="296"/>
                    <a:pt x="460" y="296"/>
                  </a:cubicBezTo>
                  <a:cubicBezTo>
                    <a:pt x="508" y="296"/>
                    <a:pt x="557" y="293"/>
                    <a:pt x="608" y="287"/>
                  </a:cubicBezTo>
                  <a:cubicBezTo>
                    <a:pt x="624" y="262"/>
                    <a:pt x="653" y="232"/>
                    <a:pt x="684" y="232"/>
                  </a:cubicBezTo>
                  <a:cubicBezTo>
                    <a:pt x="698" y="232"/>
                    <a:pt x="712" y="237"/>
                    <a:pt x="727" y="252"/>
                  </a:cubicBezTo>
                  <a:cubicBezTo>
                    <a:pt x="729" y="254"/>
                    <a:pt x="732" y="256"/>
                    <a:pt x="734" y="258"/>
                  </a:cubicBezTo>
                  <a:lnTo>
                    <a:pt x="734" y="258"/>
                  </a:lnTo>
                  <a:cubicBezTo>
                    <a:pt x="724" y="258"/>
                    <a:pt x="715" y="267"/>
                    <a:pt x="715" y="299"/>
                  </a:cubicBezTo>
                  <a:cubicBezTo>
                    <a:pt x="858" y="430"/>
                    <a:pt x="1072" y="418"/>
                    <a:pt x="1251" y="442"/>
                  </a:cubicBezTo>
                  <a:cubicBezTo>
                    <a:pt x="2263" y="597"/>
                    <a:pt x="3287" y="728"/>
                    <a:pt x="4299" y="847"/>
                  </a:cubicBezTo>
                  <a:cubicBezTo>
                    <a:pt x="4858" y="918"/>
                    <a:pt x="5442" y="954"/>
                    <a:pt x="6013" y="1014"/>
                  </a:cubicBezTo>
                  <a:cubicBezTo>
                    <a:pt x="6090" y="1057"/>
                    <a:pt x="6174" y="1063"/>
                    <a:pt x="6258" y="1063"/>
                  </a:cubicBezTo>
                  <a:cubicBezTo>
                    <a:pt x="6292" y="1063"/>
                    <a:pt x="6326" y="1062"/>
                    <a:pt x="6359" y="1062"/>
                  </a:cubicBezTo>
                  <a:cubicBezTo>
                    <a:pt x="6449" y="1062"/>
                    <a:pt x="6538" y="1069"/>
                    <a:pt x="6620" y="1121"/>
                  </a:cubicBezTo>
                  <a:cubicBezTo>
                    <a:pt x="6695" y="1158"/>
                    <a:pt x="6774" y="1177"/>
                    <a:pt x="6855" y="1177"/>
                  </a:cubicBezTo>
                  <a:cubicBezTo>
                    <a:pt x="6903" y="1177"/>
                    <a:pt x="6952" y="1170"/>
                    <a:pt x="7001" y="1156"/>
                  </a:cubicBezTo>
                  <a:cubicBezTo>
                    <a:pt x="7094" y="1203"/>
                    <a:pt x="7195" y="1211"/>
                    <a:pt x="7297" y="1211"/>
                  </a:cubicBezTo>
                  <a:cubicBezTo>
                    <a:pt x="7354" y="1211"/>
                    <a:pt x="7411" y="1209"/>
                    <a:pt x="7468" y="1209"/>
                  </a:cubicBezTo>
                  <a:cubicBezTo>
                    <a:pt x="7570" y="1209"/>
                    <a:pt x="7670" y="1217"/>
                    <a:pt x="7763" y="1264"/>
                  </a:cubicBezTo>
                  <a:lnTo>
                    <a:pt x="7918" y="1264"/>
                  </a:lnTo>
                  <a:cubicBezTo>
                    <a:pt x="7983" y="971"/>
                    <a:pt x="7871" y="926"/>
                    <a:pt x="7726" y="926"/>
                  </a:cubicBezTo>
                  <a:cubicBezTo>
                    <a:pt x="7661" y="926"/>
                    <a:pt x="7590" y="935"/>
                    <a:pt x="7524" y="935"/>
                  </a:cubicBezTo>
                  <a:cubicBezTo>
                    <a:pt x="7437" y="935"/>
                    <a:pt x="7361" y="919"/>
                    <a:pt x="7323" y="847"/>
                  </a:cubicBezTo>
                  <a:cubicBezTo>
                    <a:pt x="7269" y="811"/>
                    <a:pt x="7216" y="796"/>
                    <a:pt x="7162" y="796"/>
                  </a:cubicBezTo>
                  <a:cubicBezTo>
                    <a:pt x="7111" y="796"/>
                    <a:pt x="7059" y="810"/>
                    <a:pt x="7007" y="832"/>
                  </a:cubicBezTo>
                  <a:lnTo>
                    <a:pt x="7007" y="832"/>
                  </a:lnTo>
                  <a:cubicBezTo>
                    <a:pt x="7013" y="826"/>
                    <a:pt x="7019" y="819"/>
                    <a:pt x="7025" y="811"/>
                  </a:cubicBezTo>
                  <a:lnTo>
                    <a:pt x="7025" y="811"/>
                  </a:lnTo>
                  <a:lnTo>
                    <a:pt x="7001" y="835"/>
                  </a:lnTo>
                  <a:cubicBezTo>
                    <a:pt x="7003" y="834"/>
                    <a:pt x="7005" y="833"/>
                    <a:pt x="7007" y="832"/>
                  </a:cubicBezTo>
                  <a:lnTo>
                    <a:pt x="7007" y="832"/>
                  </a:lnTo>
                  <a:cubicBezTo>
                    <a:pt x="6964" y="882"/>
                    <a:pt x="6923" y="910"/>
                    <a:pt x="6882" y="910"/>
                  </a:cubicBezTo>
                  <a:cubicBezTo>
                    <a:pt x="6840" y="910"/>
                    <a:pt x="6797" y="879"/>
                    <a:pt x="6751" y="811"/>
                  </a:cubicBezTo>
                  <a:lnTo>
                    <a:pt x="6751" y="811"/>
                  </a:lnTo>
                  <a:lnTo>
                    <a:pt x="6763" y="835"/>
                  </a:lnTo>
                  <a:cubicBezTo>
                    <a:pt x="6668" y="784"/>
                    <a:pt x="6566" y="771"/>
                    <a:pt x="6461" y="771"/>
                  </a:cubicBezTo>
                  <a:cubicBezTo>
                    <a:pt x="6353" y="771"/>
                    <a:pt x="6242" y="785"/>
                    <a:pt x="6132" y="785"/>
                  </a:cubicBezTo>
                  <a:cubicBezTo>
                    <a:pt x="6001" y="785"/>
                    <a:pt x="5872" y="765"/>
                    <a:pt x="5751" y="680"/>
                  </a:cubicBezTo>
                  <a:cubicBezTo>
                    <a:pt x="5680" y="585"/>
                    <a:pt x="5561" y="561"/>
                    <a:pt x="5442" y="549"/>
                  </a:cubicBezTo>
                  <a:cubicBezTo>
                    <a:pt x="4644" y="490"/>
                    <a:pt x="3846" y="383"/>
                    <a:pt x="3048" y="287"/>
                  </a:cubicBezTo>
                  <a:cubicBezTo>
                    <a:pt x="2207" y="172"/>
                    <a:pt x="1377"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5"/>
            <p:cNvSpPr/>
            <p:nvPr/>
          </p:nvSpPr>
          <p:spPr>
            <a:xfrm>
              <a:off x="5338750" y="3665200"/>
              <a:ext cx="173550" cy="26150"/>
            </a:xfrm>
            <a:custGeom>
              <a:avLst/>
              <a:gdLst/>
              <a:ahLst/>
              <a:cxnLst/>
              <a:rect l="l" t="t" r="r" b="b"/>
              <a:pathLst>
                <a:path w="6942" h="1046" extrusionOk="0">
                  <a:moveTo>
                    <a:pt x="460" y="1"/>
                  </a:moveTo>
                  <a:cubicBezTo>
                    <a:pt x="294" y="1"/>
                    <a:pt x="137" y="51"/>
                    <a:pt x="1" y="237"/>
                  </a:cubicBezTo>
                  <a:cubicBezTo>
                    <a:pt x="691" y="321"/>
                    <a:pt x="1358" y="416"/>
                    <a:pt x="2048" y="487"/>
                  </a:cubicBezTo>
                  <a:cubicBezTo>
                    <a:pt x="3084" y="606"/>
                    <a:pt x="4108" y="713"/>
                    <a:pt x="5156" y="821"/>
                  </a:cubicBezTo>
                  <a:cubicBezTo>
                    <a:pt x="5287" y="916"/>
                    <a:pt x="5465" y="832"/>
                    <a:pt x="5620" y="952"/>
                  </a:cubicBezTo>
                  <a:cubicBezTo>
                    <a:pt x="5694" y="981"/>
                    <a:pt x="5767" y="1001"/>
                    <a:pt x="5841" y="1001"/>
                  </a:cubicBezTo>
                  <a:cubicBezTo>
                    <a:pt x="5886" y="1001"/>
                    <a:pt x="5932" y="994"/>
                    <a:pt x="5977" y="975"/>
                  </a:cubicBezTo>
                  <a:cubicBezTo>
                    <a:pt x="6141" y="1001"/>
                    <a:pt x="6308" y="1046"/>
                    <a:pt x="6478" y="1046"/>
                  </a:cubicBezTo>
                  <a:cubicBezTo>
                    <a:pt x="6630" y="1046"/>
                    <a:pt x="6785" y="1010"/>
                    <a:pt x="6942" y="892"/>
                  </a:cubicBezTo>
                  <a:cubicBezTo>
                    <a:pt x="6751" y="678"/>
                    <a:pt x="6489" y="809"/>
                    <a:pt x="6335" y="702"/>
                  </a:cubicBezTo>
                  <a:lnTo>
                    <a:pt x="5977" y="654"/>
                  </a:lnTo>
                  <a:cubicBezTo>
                    <a:pt x="5811" y="594"/>
                    <a:pt x="5620" y="642"/>
                    <a:pt x="5465" y="547"/>
                  </a:cubicBezTo>
                  <a:cubicBezTo>
                    <a:pt x="5370" y="502"/>
                    <a:pt x="5271" y="492"/>
                    <a:pt x="5170" y="492"/>
                  </a:cubicBezTo>
                  <a:cubicBezTo>
                    <a:pt x="5101" y="492"/>
                    <a:pt x="5032" y="497"/>
                    <a:pt x="4963" y="497"/>
                  </a:cubicBezTo>
                  <a:cubicBezTo>
                    <a:pt x="4895" y="497"/>
                    <a:pt x="4828" y="492"/>
                    <a:pt x="4763" y="475"/>
                  </a:cubicBezTo>
                  <a:cubicBezTo>
                    <a:pt x="3549" y="178"/>
                    <a:pt x="2298" y="213"/>
                    <a:pt x="1060" y="70"/>
                  </a:cubicBezTo>
                  <a:cubicBezTo>
                    <a:pt x="861" y="70"/>
                    <a:pt x="654" y="1"/>
                    <a:pt x="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5"/>
            <p:cNvSpPr/>
            <p:nvPr/>
          </p:nvSpPr>
          <p:spPr>
            <a:xfrm>
              <a:off x="6030800" y="3682725"/>
              <a:ext cx="158975" cy="33725"/>
            </a:xfrm>
            <a:custGeom>
              <a:avLst/>
              <a:gdLst/>
              <a:ahLst/>
              <a:cxnLst/>
              <a:rect l="l" t="t" r="r" b="b"/>
              <a:pathLst>
                <a:path w="6359" h="1349" extrusionOk="0">
                  <a:moveTo>
                    <a:pt x="417" y="84"/>
                  </a:moveTo>
                  <a:lnTo>
                    <a:pt x="417" y="84"/>
                  </a:lnTo>
                  <a:cubicBezTo>
                    <a:pt x="739" y="596"/>
                    <a:pt x="227" y="632"/>
                    <a:pt x="1" y="846"/>
                  </a:cubicBezTo>
                  <a:cubicBezTo>
                    <a:pt x="822" y="989"/>
                    <a:pt x="1656" y="929"/>
                    <a:pt x="2477" y="965"/>
                  </a:cubicBezTo>
                  <a:cubicBezTo>
                    <a:pt x="3441" y="1013"/>
                    <a:pt x="4406" y="1013"/>
                    <a:pt x="5346" y="1227"/>
                  </a:cubicBezTo>
                  <a:cubicBezTo>
                    <a:pt x="5519" y="1304"/>
                    <a:pt x="5692" y="1349"/>
                    <a:pt x="5861" y="1349"/>
                  </a:cubicBezTo>
                  <a:cubicBezTo>
                    <a:pt x="6031" y="1349"/>
                    <a:pt x="6198" y="1304"/>
                    <a:pt x="6358" y="1203"/>
                  </a:cubicBezTo>
                  <a:cubicBezTo>
                    <a:pt x="6287" y="905"/>
                    <a:pt x="6013" y="917"/>
                    <a:pt x="5799" y="893"/>
                  </a:cubicBezTo>
                  <a:cubicBezTo>
                    <a:pt x="5215" y="798"/>
                    <a:pt x="4620" y="786"/>
                    <a:pt x="4037" y="667"/>
                  </a:cubicBezTo>
                  <a:cubicBezTo>
                    <a:pt x="3983" y="656"/>
                    <a:pt x="3928" y="654"/>
                    <a:pt x="3873" y="654"/>
                  </a:cubicBezTo>
                  <a:cubicBezTo>
                    <a:pt x="3813" y="654"/>
                    <a:pt x="3753" y="657"/>
                    <a:pt x="3694" y="657"/>
                  </a:cubicBezTo>
                  <a:cubicBezTo>
                    <a:pt x="3569" y="657"/>
                    <a:pt x="3447" y="642"/>
                    <a:pt x="3334" y="548"/>
                  </a:cubicBezTo>
                  <a:cubicBezTo>
                    <a:pt x="3322" y="489"/>
                    <a:pt x="3322" y="441"/>
                    <a:pt x="3334" y="382"/>
                  </a:cubicBezTo>
                  <a:cubicBezTo>
                    <a:pt x="2382" y="1"/>
                    <a:pt x="1394" y="155"/>
                    <a:pt x="417"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5"/>
            <p:cNvSpPr/>
            <p:nvPr/>
          </p:nvSpPr>
          <p:spPr>
            <a:xfrm>
              <a:off x="5372675" y="3597650"/>
              <a:ext cx="107475" cy="28475"/>
            </a:xfrm>
            <a:custGeom>
              <a:avLst/>
              <a:gdLst/>
              <a:ahLst/>
              <a:cxnLst/>
              <a:rect l="l" t="t" r="r" b="b"/>
              <a:pathLst>
                <a:path w="4299" h="1139" extrusionOk="0">
                  <a:moveTo>
                    <a:pt x="1139" y="0"/>
                  </a:moveTo>
                  <a:cubicBezTo>
                    <a:pt x="996" y="0"/>
                    <a:pt x="855" y="23"/>
                    <a:pt x="715" y="82"/>
                  </a:cubicBezTo>
                  <a:cubicBezTo>
                    <a:pt x="662" y="147"/>
                    <a:pt x="611" y="177"/>
                    <a:pt x="560" y="177"/>
                  </a:cubicBezTo>
                  <a:cubicBezTo>
                    <a:pt x="510" y="177"/>
                    <a:pt x="459" y="147"/>
                    <a:pt x="406" y="94"/>
                  </a:cubicBezTo>
                  <a:cubicBezTo>
                    <a:pt x="371" y="91"/>
                    <a:pt x="338" y="89"/>
                    <a:pt x="306" y="89"/>
                  </a:cubicBezTo>
                  <a:cubicBezTo>
                    <a:pt x="183" y="89"/>
                    <a:pt x="79" y="118"/>
                    <a:pt x="13" y="260"/>
                  </a:cubicBezTo>
                  <a:cubicBezTo>
                    <a:pt x="1" y="546"/>
                    <a:pt x="179" y="546"/>
                    <a:pt x="394" y="558"/>
                  </a:cubicBezTo>
                  <a:cubicBezTo>
                    <a:pt x="438" y="561"/>
                    <a:pt x="484" y="562"/>
                    <a:pt x="529" y="562"/>
                  </a:cubicBezTo>
                  <a:cubicBezTo>
                    <a:pt x="664" y="562"/>
                    <a:pt x="803" y="551"/>
                    <a:pt x="939" y="551"/>
                  </a:cubicBezTo>
                  <a:cubicBezTo>
                    <a:pt x="1086" y="551"/>
                    <a:pt x="1232" y="564"/>
                    <a:pt x="1370" y="617"/>
                  </a:cubicBezTo>
                  <a:cubicBezTo>
                    <a:pt x="1965" y="856"/>
                    <a:pt x="2561" y="1034"/>
                    <a:pt x="3204" y="1094"/>
                  </a:cubicBezTo>
                  <a:cubicBezTo>
                    <a:pt x="3336" y="1128"/>
                    <a:pt x="3470" y="1138"/>
                    <a:pt x="3603" y="1138"/>
                  </a:cubicBezTo>
                  <a:cubicBezTo>
                    <a:pt x="3794" y="1138"/>
                    <a:pt x="3981" y="1118"/>
                    <a:pt x="4156" y="1118"/>
                  </a:cubicBezTo>
                  <a:cubicBezTo>
                    <a:pt x="4299" y="1058"/>
                    <a:pt x="4299" y="963"/>
                    <a:pt x="4287" y="820"/>
                  </a:cubicBezTo>
                  <a:cubicBezTo>
                    <a:pt x="4144" y="463"/>
                    <a:pt x="3799" y="463"/>
                    <a:pt x="3513" y="367"/>
                  </a:cubicBezTo>
                  <a:cubicBezTo>
                    <a:pt x="3287" y="308"/>
                    <a:pt x="3085" y="260"/>
                    <a:pt x="2858" y="201"/>
                  </a:cubicBezTo>
                  <a:cubicBezTo>
                    <a:pt x="2382" y="129"/>
                    <a:pt x="1882" y="141"/>
                    <a:pt x="1406" y="22"/>
                  </a:cubicBezTo>
                  <a:cubicBezTo>
                    <a:pt x="1315" y="9"/>
                    <a:pt x="1227" y="0"/>
                    <a:pt x="1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5"/>
            <p:cNvSpPr/>
            <p:nvPr/>
          </p:nvSpPr>
          <p:spPr>
            <a:xfrm>
              <a:off x="5332500" y="3491325"/>
              <a:ext cx="75625" cy="119100"/>
            </a:xfrm>
            <a:custGeom>
              <a:avLst/>
              <a:gdLst/>
              <a:ahLst/>
              <a:cxnLst/>
              <a:rect l="l" t="t" r="r" b="b"/>
              <a:pathLst>
                <a:path w="3025" h="4764" extrusionOk="0">
                  <a:moveTo>
                    <a:pt x="215" y="1"/>
                  </a:moveTo>
                  <a:cubicBezTo>
                    <a:pt x="179" y="84"/>
                    <a:pt x="120" y="168"/>
                    <a:pt x="108" y="251"/>
                  </a:cubicBezTo>
                  <a:cubicBezTo>
                    <a:pt x="36" y="1084"/>
                    <a:pt x="0" y="1918"/>
                    <a:pt x="131" y="2739"/>
                  </a:cubicBezTo>
                  <a:cubicBezTo>
                    <a:pt x="274" y="3513"/>
                    <a:pt x="453" y="4335"/>
                    <a:pt x="1251" y="4763"/>
                  </a:cubicBezTo>
                  <a:cubicBezTo>
                    <a:pt x="1405" y="4656"/>
                    <a:pt x="1596" y="4644"/>
                    <a:pt x="1703" y="4478"/>
                  </a:cubicBezTo>
                  <a:lnTo>
                    <a:pt x="2120" y="4478"/>
                  </a:lnTo>
                  <a:lnTo>
                    <a:pt x="2156" y="4525"/>
                  </a:lnTo>
                  <a:cubicBezTo>
                    <a:pt x="2167" y="4528"/>
                    <a:pt x="2179" y="4530"/>
                    <a:pt x="2189" y="4530"/>
                  </a:cubicBezTo>
                  <a:cubicBezTo>
                    <a:pt x="2220" y="4530"/>
                    <a:pt x="2245" y="4516"/>
                    <a:pt x="2263" y="4489"/>
                  </a:cubicBezTo>
                  <a:cubicBezTo>
                    <a:pt x="2513" y="4478"/>
                    <a:pt x="2775" y="4478"/>
                    <a:pt x="3025" y="4466"/>
                  </a:cubicBezTo>
                  <a:cubicBezTo>
                    <a:pt x="2918" y="4156"/>
                    <a:pt x="2656" y="4180"/>
                    <a:pt x="2429" y="4168"/>
                  </a:cubicBezTo>
                  <a:cubicBezTo>
                    <a:pt x="2144" y="4156"/>
                    <a:pt x="1858" y="4132"/>
                    <a:pt x="1620" y="3930"/>
                  </a:cubicBezTo>
                  <a:cubicBezTo>
                    <a:pt x="1571" y="3900"/>
                    <a:pt x="1522" y="3879"/>
                    <a:pt x="1466" y="3879"/>
                  </a:cubicBezTo>
                  <a:cubicBezTo>
                    <a:pt x="1454" y="3879"/>
                    <a:pt x="1442" y="3880"/>
                    <a:pt x="1429" y="3882"/>
                  </a:cubicBezTo>
                  <a:cubicBezTo>
                    <a:pt x="1374" y="3901"/>
                    <a:pt x="1327" y="3910"/>
                    <a:pt x="1284" y="3910"/>
                  </a:cubicBezTo>
                  <a:cubicBezTo>
                    <a:pt x="1062" y="3910"/>
                    <a:pt x="1003" y="3673"/>
                    <a:pt x="953" y="3513"/>
                  </a:cubicBezTo>
                  <a:cubicBezTo>
                    <a:pt x="774" y="3025"/>
                    <a:pt x="608" y="2525"/>
                    <a:pt x="572" y="2013"/>
                  </a:cubicBezTo>
                  <a:cubicBezTo>
                    <a:pt x="512" y="1358"/>
                    <a:pt x="489" y="703"/>
                    <a:pt x="298" y="60"/>
                  </a:cubicBezTo>
                  <a:cubicBezTo>
                    <a:pt x="274" y="48"/>
                    <a:pt x="239" y="13"/>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5"/>
            <p:cNvSpPr/>
            <p:nvPr/>
          </p:nvSpPr>
          <p:spPr>
            <a:xfrm>
              <a:off x="5230700" y="3487750"/>
              <a:ext cx="46150" cy="72075"/>
            </a:xfrm>
            <a:custGeom>
              <a:avLst/>
              <a:gdLst/>
              <a:ahLst/>
              <a:cxnLst/>
              <a:rect l="l" t="t" r="r" b="b"/>
              <a:pathLst>
                <a:path w="1846" h="2883" extrusionOk="0">
                  <a:moveTo>
                    <a:pt x="1584" y="1"/>
                  </a:moveTo>
                  <a:lnTo>
                    <a:pt x="1584" y="1"/>
                  </a:lnTo>
                  <a:cubicBezTo>
                    <a:pt x="1072" y="668"/>
                    <a:pt x="382" y="1215"/>
                    <a:pt x="1" y="1989"/>
                  </a:cubicBezTo>
                  <a:cubicBezTo>
                    <a:pt x="24" y="2049"/>
                    <a:pt x="84" y="2085"/>
                    <a:pt x="167" y="2096"/>
                  </a:cubicBezTo>
                  <a:cubicBezTo>
                    <a:pt x="298" y="2085"/>
                    <a:pt x="382" y="2025"/>
                    <a:pt x="453" y="1918"/>
                  </a:cubicBezTo>
                  <a:cubicBezTo>
                    <a:pt x="477" y="1882"/>
                    <a:pt x="501" y="1870"/>
                    <a:pt x="489" y="1858"/>
                  </a:cubicBezTo>
                  <a:cubicBezTo>
                    <a:pt x="465" y="1835"/>
                    <a:pt x="469" y="1826"/>
                    <a:pt x="481" y="1826"/>
                  </a:cubicBezTo>
                  <a:cubicBezTo>
                    <a:pt x="506" y="1826"/>
                    <a:pt x="569" y="1866"/>
                    <a:pt x="513" y="1906"/>
                  </a:cubicBezTo>
                  <a:cubicBezTo>
                    <a:pt x="417" y="2168"/>
                    <a:pt x="96" y="2382"/>
                    <a:pt x="262" y="2716"/>
                  </a:cubicBezTo>
                  <a:cubicBezTo>
                    <a:pt x="334" y="2858"/>
                    <a:pt x="465" y="2882"/>
                    <a:pt x="608" y="2882"/>
                  </a:cubicBezTo>
                  <a:cubicBezTo>
                    <a:pt x="941" y="2632"/>
                    <a:pt x="1060" y="2215"/>
                    <a:pt x="1346" y="1906"/>
                  </a:cubicBezTo>
                  <a:cubicBezTo>
                    <a:pt x="1358" y="1608"/>
                    <a:pt x="1727" y="1251"/>
                    <a:pt x="1203" y="1025"/>
                  </a:cubicBezTo>
                  <a:cubicBezTo>
                    <a:pt x="1132" y="989"/>
                    <a:pt x="1286" y="918"/>
                    <a:pt x="1334" y="846"/>
                  </a:cubicBezTo>
                  <a:cubicBezTo>
                    <a:pt x="1489" y="596"/>
                    <a:pt x="1846" y="382"/>
                    <a:pt x="1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5"/>
            <p:cNvSpPr/>
            <p:nvPr/>
          </p:nvSpPr>
          <p:spPr>
            <a:xfrm>
              <a:off x="5291050" y="3408600"/>
              <a:ext cx="59325" cy="62225"/>
            </a:xfrm>
            <a:custGeom>
              <a:avLst/>
              <a:gdLst/>
              <a:ahLst/>
              <a:cxnLst/>
              <a:rect l="l" t="t" r="r" b="b"/>
              <a:pathLst>
                <a:path w="2373" h="2489" extrusionOk="0">
                  <a:moveTo>
                    <a:pt x="1753" y="564"/>
                  </a:moveTo>
                  <a:cubicBezTo>
                    <a:pt x="1746" y="567"/>
                    <a:pt x="1738" y="569"/>
                    <a:pt x="1730" y="571"/>
                  </a:cubicBezTo>
                  <a:cubicBezTo>
                    <a:pt x="1718" y="619"/>
                    <a:pt x="1694" y="643"/>
                    <a:pt x="1647" y="643"/>
                  </a:cubicBezTo>
                  <a:cubicBezTo>
                    <a:pt x="1647" y="607"/>
                    <a:pt x="1670" y="571"/>
                    <a:pt x="1718" y="571"/>
                  </a:cubicBezTo>
                  <a:cubicBezTo>
                    <a:pt x="1711" y="571"/>
                    <a:pt x="1734" y="567"/>
                    <a:pt x="1753" y="564"/>
                  </a:cubicBezTo>
                  <a:close/>
                  <a:moveTo>
                    <a:pt x="2094" y="1"/>
                  </a:moveTo>
                  <a:cubicBezTo>
                    <a:pt x="1930" y="1"/>
                    <a:pt x="1890" y="204"/>
                    <a:pt x="1837" y="381"/>
                  </a:cubicBezTo>
                  <a:cubicBezTo>
                    <a:pt x="1828" y="446"/>
                    <a:pt x="1826" y="511"/>
                    <a:pt x="1780" y="548"/>
                  </a:cubicBezTo>
                  <a:lnTo>
                    <a:pt x="1780" y="548"/>
                  </a:lnTo>
                  <a:lnTo>
                    <a:pt x="1789" y="500"/>
                  </a:lnTo>
                  <a:cubicBezTo>
                    <a:pt x="1813" y="452"/>
                    <a:pt x="1825" y="393"/>
                    <a:pt x="1813" y="345"/>
                  </a:cubicBezTo>
                  <a:cubicBezTo>
                    <a:pt x="1648" y="198"/>
                    <a:pt x="1522" y="141"/>
                    <a:pt x="1422" y="141"/>
                  </a:cubicBezTo>
                  <a:cubicBezTo>
                    <a:pt x="1132" y="141"/>
                    <a:pt x="1058" y="618"/>
                    <a:pt x="873" y="786"/>
                  </a:cubicBezTo>
                  <a:cubicBezTo>
                    <a:pt x="575" y="1060"/>
                    <a:pt x="706" y="1286"/>
                    <a:pt x="1111" y="1333"/>
                  </a:cubicBezTo>
                  <a:cubicBezTo>
                    <a:pt x="1177" y="1322"/>
                    <a:pt x="1182" y="1200"/>
                    <a:pt x="1276" y="1200"/>
                  </a:cubicBezTo>
                  <a:cubicBezTo>
                    <a:pt x="1284" y="1200"/>
                    <a:pt x="1292" y="1201"/>
                    <a:pt x="1301" y="1202"/>
                  </a:cubicBezTo>
                  <a:cubicBezTo>
                    <a:pt x="1194" y="1214"/>
                    <a:pt x="1182" y="1321"/>
                    <a:pt x="1111" y="1357"/>
                  </a:cubicBezTo>
                  <a:cubicBezTo>
                    <a:pt x="942" y="1492"/>
                    <a:pt x="901" y="1765"/>
                    <a:pt x="626" y="1765"/>
                  </a:cubicBezTo>
                  <a:cubicBezTo>
                    <a:pt x="610" y="1765"/>
                    <a:pt x="593" y="1764"/>
                    <a:pt x="575" y="1762"/>
                  </a:cubicBezTo>
                  <a:cubicBezTo>
                    <a:pt x="525" y="1757"/>
                    <a:pt x="480" y="1755"/>
                    <a:pt x="440" y="1755"/>
                  </a:cubicBezTo>
                  <a:cubicBezTo>
                    <a:pt x="0" y="1755"/>
                    <a:pt x="116" y="2041"/>
                    <a:pt x="301" y="2357"/>
                  </a:cubicBezTo>
                  <a:cubicBezTo>
                    <a:pt x="407" y="2447"/>
                    <a:pt x="511" y="2489"/>
                    <a:pt x="612" y="2489"/>
                  </a:cubicBezTo>
                  <a:cubicBezTo>
                    <a:pt x="726" y="2489"/>
                    <a:pt x="837" y="2435"/>
                    <a:pt x="944" y="2334"/>
                  </a:cubicBezTo>
                  <a:cubicBezTo>
                    <a:pt x="1408" y="1917"/>
                    <a:pt x="1658" y="1333"/>
                    <a:pt x="2075" y="881"/>
                  </a:cubicBezTo>
                  <a:cubicBezTo>
                    <a:pt x="2123" y="821"/>
                    <a:pt x="2147" y="786"/>
                    <a:pt x="2147" y="702"/>
                  </a:cubicBezTo>
                  <a:cubicBezTo>
                    <a:pt x="2242" y="667"/>
                    <a:pt x="2242" y="571"/>
                    <a:pt x="2254" y="488"/>
                  </a:cubicBezTo>
                  <a:cubicBezTo>
                    <a:pt x="2290" y="393"/>
                    <a:pt x="2361" y="333"/>
                    <a:pt x="2373" y="250"/>
                  </a:cubicBezTo>
                  <a:cubicBezTo>
                    <a:pt x="2373" y="190"/>
                    <a:pt x="2361" y="131"/>
                    <a:pt x="2313" y="83"/>
                  </a:cubicBezTo>
                  <a:cubicBezTo>
                    <a:pt x="2222" y="25"/>
                    <a:pt x="2150" y="1"/>
                    <a:pt x="20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5"/>
            <p:cNvSpPr/>
            <p:nvPr/>
          </p:nvSpPr>
          <p:spPr>
            <a:xfrm>
              <a:off x="5259875" y="3473475"/>
              <a:ext cx="32475" cy="61925"/>
            </a:xfrm>
            <a:custGeom>
              <a:avLst/>
              <a:gdLst/>
              <a:ahLst/>
              <a:cxnLst/>
              <a:rect l="l" t="t" r="r" b="b"/>
              <a:pathLst>
                <a:path w="1299" h="2477" extrusionOk="0">
                  <a:moveTo>
                    <a:pt x="1039" y="1"/>
                  </a:moveTo>
                  <a:cubicBezTo>
                    <a:pt x="945" y="1"/>
                    <a:pt x="831" y="56"/>
                    <a:pt x="703" y="155"/>
                  </a:cubicBezTo>
                  <a:cubicBezTo>
                    <a:pt x="536" y="239"/>
                    <a:pt x="465" y="393"/>
                    <a:pt x="417" y="572"/>
                  </a:cubicBezTo>
                  <a:cubicBezTo>
                    <a:pt x="417" y="643"/>
                    <a:pt x="441" y="715"/>
                    <a:pt x="405" y="774"/>
                  </a:cubicBezTo>
                  <a:cubicBezTo>
                    <a:pt x="179" y="1251"/>
                    <a:pt x="167" y="1239"/>
                    <a:pt x="167" y="2024"/>
                  </a:cubicBezTo>
                  <a:cubicBezTo>
                    <a:pt x="167" y="2179"/>
                    <a:pt x="0" y="2334"/>
                    <a:pt x="179" y="2477"/>
                  </a:cubicBezTo>
                  <a:cubicBezTo>
                    <a:pt x="512" y="2179"/>
                    <a:pt x="762" y="1822"/>
                    <a:pt x="1012" y="1477"/>
                  </a:cubicBezTo>
                  <a:cubicBezTo>
                    <a:pt x="881" y="1048"/>
                    <a:pt x="1298" y="762"/>
                    <a:pt x="1298" y="370"/>
                  </a:cubicBezTo>
                  <a:cubicBezTo>
                    <a:pt x="1263" y="112"/>
                    <a:pt x="1171" y="1"/>
                    <a:pt x="1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5"/>
            <p:cNvSpPr/>
            <p:nvPr/>
          </p:nvSpPr>
          <p:spPr>
            <a:xfrm>
              <a:off x="5731350" y="3661650"/>
              <a:ext cx="91125" cy="24375"/>
            </a:xfrm>
            <a:custGeom>
              <a:avLst/>
              <a:gdLst/>
              <a:ahLst/>
              <a:cxnLst/>
              <a:rect l="l" t="t" r="r" b="b"/>
              <a:pathLst>
                <a:path w="3645" h="975" extrusionOk="0">
                  <a:moveTo>
                    <a:pt x="1615" y="428"/>
                  </a:moveTo>
                  <a:cubicBezTo>
                    <a:pt x="1682" y="428"/>
                    <a:pt x="1755" y="446"/>
                    <a:pt x="1825" y="454"/>
                  </a:cubicBezTo>
                  <a:lnTo>
                    <a:pt x="1825" y="454"/>
                  </a:lnTo>
                  <a:cubicBezTo>
                    <a:pt x="1822" y="454"/>
                    <a:pt x="1820" y="454"/>
                    <a:pt x="1817" y="454"/>
                  </a:cubicBezTo>
                  <a:cubicBezTo>
                    <a:pt x="1721" y="454"/>
                    <a:pt x="1626" y="439"/>
                    <a:pt x="1537" y="439"/>
                  </a:cubicBezTo>
                  <a:cubicBezTo>
                    <a:pt x="1561" y="431"/>
                    <a:pt x="1588" y="428"/>
                    <a:pt x="1615" y="428"/>
                  </a:cubicBezTo>
                  <a:close/>
                  <a:moveTo>
                    <a:pt x="373" y="1"/>
                  </a:moveTo>
                  <a:cubicBezTo>
                    <a:pt x="299" y="1"/>
                    <a:pt x="232" y="25"/>
                    <a:pt x="179" y="70"/>
                  </a:cubicBezTo>
                  <a:cubicBezTo>
                    <a:pt x="96" y="201"/>
                    <a:pt x="1" y="332"/>
                    <a:pt x="96" y="510"/>
                  </a:cubicBezTo>
                  <a:cubicBezTo>
                    <a:pt x="164" y="570"/>
                    <a:pt x="243" y="583"/>
                    <a:pt x="326" y="583"/>
                  </a:cubicBezTo>
                  <a:cubicBezTo>
                    <a:pt x="393" y="583"/>
                    <a:pt x="462" y="574"/>
                    <a:pt x="530" y="574"/>
                  </a:cubicBezTo>
                  <a:cubicBezTo>
                    <a:pt x="631" y="574"/>
                    <a:pt x="730" y="593"/>
                    <a:pt x="810" y="689"/>
                  </a:cubicBezTo>
                  <a:cubicBezTo>
                    <a:pt x="1644" y="915"/>
                    <a:pt x="2501" y="939"/>
                    <a:pt x="3370" y="974"/>
                  </a:cubicBezTo>
                  <a:cubicBezTo>
                    <a:pt x="3394" y="963"/>
                    <a:pt x="3430" y="939"/>
                    <a:pt x="3466" y="927"/>
                  </a:cubicBezTo>
                  <a:cubicBezTo>
                    <a:pt x="3644" y="320"/>
                    <a:pt x="3049" y="486"/>
                    <a:pt x="2811" y="272"/>
                  </a:cubicBezTo>
                  <a:cubicBezTo>
                    <a:pt x="2773" y="244"/>
                    <a:pt x="2737" y="232"/>
                    <a:pt x="2703" y="232"/>
                  </a:cubicBezTo>
                  <a:cubicBezTo>
                    <a:pt x="2544" y="232"/>
                    <a:pt x="2421" y="482"/>
                    <a:pt x="2266" y="482"/>
                  </a:cubicBezTo>
                  <a:cubicBezTo>
                    <a:pt x="2214" y="482"/>
                    <a:pt x="2158" y="454"/>
                    <a:pt x="2096" y="379"/>
                  </a:cubicBezTo>
                  <a:cubicBezTo>
                    <a:pt x="2075" y="393"/>
                    <a:pt x="2053" y="405"/>
                    <a:pt x="2032" y="415"/>
                  </a:cubicBezTo>
                  <a:lnTo>
                    <a:pt x="2032" y="415"/>
                  </a:lnTo>
                  <a:cubicBezTo>
                    <a:pt x="2071" y="385"/>
                    <a:pt x="2106" y="336"/>
                    <a:pt x="2132" y="260"/>
                  </a:cubicBezTo>
                  <a:cubicBezTo>
                    <a:pt x="1956" y="84"/>
                    <a:pt x="1767" y="41"/>
                    <a:pt x="1570" y="41"/>
                  </a:cubicBezTo>
                  <a:cubicBezTo>
                    <a:pt x="1394" y="41"/>
                    <a:pt x="1211" y="76"/>
                    <a:pt x="1025" y="82"/>
                  </a:cubicBezTo>
                  <a:cubicBezTo>
                    <a:pt x="1021" y="81"/>
                    <a:pt x="1017" y="81"/>
                    <a:pt x="1013" y="81"/>
                  </a:cubicBezTo>
                  <a:cubicBezTo>
                    <a:pt x="917" y="81"/>
                    <a:pt x="826" y="177"/>
                    <a:pt x="724" y="177"/>
                  </a:cubicBezTo>
                  <a:cubicBezTo>
                    <a:pt x="680" y="177"/>
                    <a:pt x="634" y="158"/>
                    <a:pt x="584" y="105"/>
                  </a:cubicBezTo>
                  <a:cubicBezTo>
                    <a:pt x="537" y="70"/>
                    <a:pt x="513" y="22"/>
                    <a:pt x="453" y="10"/>
                  </a:cubicBezTo>
                  <a:cubicBezTo>
                    <a:pt x="426" y="4"/>
                    <a:pt x="399"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5"/>
            <p:cNvSpPr/>
            <p:nvPr/>
          </p:nvSpPr>
          <p:spPr>
            <a:xfrm>
              <a:off x="5893275" y="3729875"/>
              <a:ext cx="93800" cy="20150"/>
            </a:xfrm>
            <a:custGeom>
              <a:avLst/>
              <a:gdLst/>
              <a:ahLst/>
              <a:cxnLst/>
              <a:rect l="l" t="t" r="r" b="b"/>
              <a:pathLst>
                <a:path w="3752" h="806" extrusionOk="0">
                  <a:moveTo>
                    <a:pt x="613" y="0"/>
                  </a:moveTo>
                  <a:cubicBezTo>
                    <a:pt x="409" y="0"/>
                    <a:pt x="205" y="34"/>
                    <a:pt x="1" y="150"/>
                  </a:cubicBezTo>
                  <a:cubicBezTo>
                    <a:pt x="203" y="377"/>
                    <a:pt x="465" y="222"/>
                    <a:pt x="620" y="353"/>
                  </a:cubicBezTo>
                  <a:cubicBezTo>
                    <a:pt x="1632" y="531"/>
                    <a:pt x="2620" y="770"/>
                    <a:pt x="3644" y="805"/>
                  </a:cubicBezTo>
                  <a:cubicBezTo>
                    <a:pt x="3751" y="698"/>
                    <a:pt x="3739" y="591"/>
                    <a:pt x="3620" y="472"/>
                  </a:cubicBezTo>
                  <a:cubicBezTo>
                    <a:pt x="2858" y="198"/>
                    <a:pt x="2037" y="198"/>
                    <a:pt x="1251" y="55"/>
                  </a:cubicBezTo>
                  <a:cubicBezTo>
                    <a:pt x="1038" y="37"/>
                    <a:pt x="825" y="0"/>
                    <a:pt x="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5"/>
            <p:cNvSpPr/>
            <p:nvPr/>
          </p:nvSpPr>
          <p:spPr>
            <a:xfrm>
              <a:off x="5202725" y="3551475"/>
              <a:ext cx="43175" cy="45200"/>
            </a:xfrm>
            <a:custGeom>
              <a:avLst/>
              <a:gdLst/>
              <a:ahLst/>
              <a:cxnLst/>
              <a:rect l="l" t="t" r="r" b="b"/>
              <a:pathLst>
                <a:path w="1727" h="1808" extrusionOk="0">
                  <a:moveTo>
                    <a:pt x="1035" y="0"/>
                  </a:moveTo>
                  <a:cubicBezTo>
                    <a:pt x="941" y="0"/>
                    <a:pt x="849" y="54"/>
                    <a:pt x="762" y="202"/>
                  </a:cubicBezTo>
                  <a:cubicBezTo>
                    <a:pt x="703" y="393"/>
                    <a:pt x="667" y="607"/>
                    <a:pt x="441" y="702"/>
                  </a:cubicBezTo>
                  <a:cubicBezTo>
                    <a:pt x="381" y="750"/>
                    <a:pt x="346" y="798"/>
                    <a:pt x="310" y="845"/>
                  </a:cubicBezTo>
                  <a:cubicBezTo>
                    <a:pt x="179" y="1095"/>
                    <a:pt x="0" y="1333"/>
                    <a:pt x="72" y="1643"/>
                  </a:cubicBezTo>
                  <a:cubicBezTo>
                    <a:pt x="126" y="1774"/>
                    <a:pt x="204" y="1807"/>
                    <a:pt x="288" y="1807"/>
                  </a:cubicBezTo>
                  <a:cubicBezTo>
                    <a:pt x="376" y="1807"/>
                    <a:pt x="472" y="1772"/>
                    <a:pt x="560" y="1772"/>
                  </a:cubicBezTo>
                  <a:cubicBezTo>
                    <a:pt x="572" y="1772"/>
                    <a:pt x="584" y="1772"/>
                    <a:pt x="596" y="1774"/>
                  </a:cubicBezTo>
                  <a:cubicBezTo>
                    <a:pt x="1024" y="1476"/>
                    <a:pt x="1179" y="929"/>
                    <a:pt x="1596" y="619"/>
                  </a:cubicBezTo>
                  <a:cubicBezTo>
                    <a:pt x="1572" y="571"/>
                    <a:pt x="1596" y="524"/>
                    <a:pt x="1596" y="488"/>
                  </a:cubicBezTo>
                  <a:cubicBezTo>
                    <a:pt x="1632" y="428"/>
                    <a:pt x="1667" y="369"/>
                    <a:pt x="1727" y="321"/>
                  </a:cubicBezTo>
                  <a:cubicBezTo>
                    <a:pt x="1655" y="214"/>
                    <a:pt x="1548" y="190"/>
                    <a:pt x="1429" y="190"/>
                  </a:cubicBezTo>
                  <a:cubicBezTo>
                    <a:pt x="1293" y="95"/>
                    <a:pt x="1161" y="0"/>
                    <a:pt x="10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5"/>
            <p:cNvSpPr/>
            <p:nvPr/>
          </p:nvSpPr>
          <p:spPr>
            <a:xfrm>
              <a:off x="5685225" y="3651100"/>
              <a:ext cx="67300" cy="21350"/>
            </a:xfrm>
            <a:custGeom>
              <a:avLst/>
              <a:gdLst/>
              <a:ahLst/>
              <a:cxnLst/>
              <a:rect l="l" t="t" r="r" b="b"/>
              <a:pathLst>
                <a:path w="2692" h="854" extrusionOk="0">
                  <a:moveTo>
                    <a:pt x="842" y="0"/>
                  </a:moveTo>
                  <a:cubicBezTo>
                    <a:pt x="681" y="0"/>
                    <a:pt x="521" y="25"/>
                    <a:pt x="358" y="87"/>
                  </a:cubicBezTo>
                  <a:cubicBezTo>
                    <a:pt x="298" y="218"/>
                    <a:pt x="191" y="313"/>
                    <a:pt x="60" y="373"/>
                  </a:cubicBezTo>
                  <a:cubicBezTo>
                    <a:pt x="0" y="408"/>
                    <a:pt x="0" y="468"/>
                    <a:pt x="60" y="515"/>
                  </a:cubicBezTo>
                  <a:cubicBezTo>
                    <a:pt x="130" y="556"/>
                    <a:pt x="203" y="569"/>
                    <a:pt x="278" y="569"/>
                  </a:cubicBezTo>
                  <a:cubicBezTo>
                    <a:pt x="409" y="569"/>
                    <a:pt x="544" y="530"/>
                    <a:pt x="670" y="530"/>
                  </a:cubicBezTo>
                  <a:cubicBezTo>
                    <a:pt x="767" y="530"/>
                    <a:pt x="859" y="553"/>
                    <a:pt x="941" y="634"/>
                  </a:cubicBezTo>
                  <a:cubicBezTo>
                    <a:pt x="1094" y="744"/>
                    <a:pt x="1256" y="803"/>
                    <a:pt x="1438" y="803"/>
                  </a:cubicBezTo>
                  <a:cubicBezTo>
                    <a:pt x="1455" y="803"/>
                    <a:pt x="1472" y="802"/>
                    <a:pt x="1489" y="801"/>
                  </a:cubicBezTo>
                  <a:cubicBezTo>
                    <a:pt x="1551" y="838"/>
                    <a:pt x="1603" y="853"/>
                    <a:pt x="1647" y="853"/>
                  </a:cubicBezTo>
                  <a:cubicBezTo>
                    <a:pt x="1845" y="853"/>
                    <a:pt x="1887" y="545"/>
                    <a:pt x="2072" y="515"/>
                  </a:cubicBezTo>
                  <a:lnTo>
                    <a:pt x="2370" y="515"/>
                  </a:lnTo>
                  <a:cubicBezTo>
                    <a:pt x="2419" y="565"/>
                    <a:pt x="2468" y="591"/>
                    <a:pt x="2529" y="591"/>
                  </a:cubicBezTo>
                  <a:cubicBezTo>
                    <a:pt x="2557" y="591"/>
                    <a:pt x="2587" y="586"/>
                    <a:pt x="2620" y="575"/>
                  </a:cubicBezTo>
                  <a:cubicBezTo>
                    <a:pt x="2667" y="527"/>
                    <a:pt x="2691" y="468"/>
                    <a:pt x="2691" y="408"/>
                  </a:cubicBezTo>
                  <a:cubicBezTo>
                    <a:pt x="2667" y="313"/>
                    <a:pt x="2572" y="277"/>
                    <a:pt x="2501" y="218"/>
                  </a:cubicBezTo>
                  <a:cubicBezTo>
                    <a:pt x="2271" y="91"/>
                    <a:pt x="2024" y="59"/>
                    <a:pt x="1770" y="59"/>
                  </a:cubicBezTo>
                  <a:cubicBezTo>
                    <a:pt x="1642" y="59"/>
                    <a:pt x="1512" y="67"/>
                    <a:pt x="1382" y="75"/>
                  </a:cubicBezTo>
                  <a:cubicBezTo>
                    <a:pt x="1199" y="31"/>
                    <a:pt x="1021" y="0"/>
                    <a:pt x="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5"/>
            <p:cNvSpPr/>
            <p:nvPr/>
          </p:nvSpPr>
          <p:spPr>
            <a:xfrm>
              <a:off x="5933175" y="3675250"/>
              <a:ext cx="58650" cy="25650"/>
            </a:xfrm>
            <a:custGeom>
              <a:avLst/>
              <a:gdLst/>
              <a:ahLst/>
              <a:cxnLst/>
              <a:rect l="l" t="t" r="r" b="b"/>
              <a:pathLst>
                <a:path w="2346" h="1026" extrusionOk="0">
                  <a:moveTo>
                    <a:pt x="537" y="0"/>
                  </a:moveTo>
                  <a:cubicBezTo>
                    <a:pt x="471" y="0"/>
                    <a:pt x="404" y="2"/>
                    <a:pt x="334" y="2"/>
                  </a:cubicBezTo>
                  <a:cubicBezTo>
                    <a:pt x="250" y="192"/>
                    <a:pt x="262" y="430"/>
                    <a:pt x="96" y="597"/>
                  </a:cubicBezTo>
                  <a:cubicBezTo>
                    <a:pt x="36" y="669"/>
                    <a:pt x="0" y="740"/>
                    <a:pt x="60" y="847"/>
                  </a:cubicBezTo>
                  <a:cubicBezTo>
                    <a:pt x="492" y="968"/>
                    <a:pt x="936" y="1001"/>
                    <a:pt x="1380" y="1001"/>
                  </a:cubicBezTo>
                  <a:cubicBezTo>
                    <a:pt x="1547" y="1001"/>
                    <a:pt x="1715" y="997"/>
                    <a:pt x="1881" y="990"/>
                  </a:cubicBezTo>
                  <a:cubicBezTo>
                    <a:pt x="1923" y="1014"/>
                    <a:pt x="1959" y="1026"/>
                    <a:pt x="1993" y="1026"/>
                  </a:cubicBezTo>
                  <a:cubicBezTo>
                    <a:pt x="2027" y="1026"/>
                    <a:pt x="2060" y="1014"/>
                    <a:pt x="2096" y="990"/>
                  </a:cubicBezTo>
                  <a:cubicBezTo>
                    <a:pt x="2346" y="383"/>
                    <a:pt x="1703" y="419"/>
                    <a:pt x="1489" y="133"/>
                  </a:cubicBezTo>
                  <a:cubicBezTo>
                    <a:pt x="1435" y="106"/>
                    <a:pt x="1385" y="91"/>
                    <a:pt x="1333" y="91"/>
                  </a:cubicBezTo>
                  <a:cubicBezTo>
                    <a:pt x="1292" y="91"/>
                    <a:pt x="1250" y="100"/>
                    <a:pt x="1203" y="121"/>
                  </a:cubicBezTo>
                  <a:cubicBezTo>
                    <a:pt x="1155" y="192"/>
                    <a:pt x="1143" y="300"/>
                    <a:pt x="1131" y="383"/>
                  </a:cubicBezTo>
                  <a:cubicBezTo>
                    <a:pt x="1048" y="311"/>
                    <a:pt x="1155" y="192"/>
                    <a:pt x="1072" y="109"/>
                  </a:cubicBezTo>
                  <a:cubicBezTo>
                    <a:pt x="888" y="13"/>
                    <a:pt x="718" y="0"/>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5"/>
            <p:cNvSpPr/>
            <p:nvPr/>
          </p:nvSpPr>
          <p:spPr>
            <a:xfrm>
              <a:off x="5983775" y="3741175"/>
              <a:ext cx="79200" cy="18800"/>
            </a:xfrm>
            <a:custGeom>
              <a:avLst/>
              <a:gdLst/>
              <a:ahLst/>
              <a:cxnLst/>
              <a:rect l="l" t="t" r="r" b="b"/>
              <a:pathLst>
                <a:path w="3168" h="752" extrusionOk="0">
                  <a:moveTo>
                    <a:pt x="149" y="0"/>
                  </a:moveTo>
                  <a:cubicBezTo>
                    <a:pt x="97" y="0"/>
                    <a:pt x="46" y="15"/>
                    <a:pt x="0" y="44"/>
                  </a:cubicBezTo>
                  <a:cubicBezTo>
                    <a:pt x="12" y="139"/>
                    <a:pt x="12" y="246"/>
                    <a:pt x="24" y="353"/>
                  </a:cubicBezTo>
                  <a:cubicBezTo>
                    <a:pt x="834" y="496"/>
                    <a:pt x="1620" y="639"/>
                    <a:pt x="2405" y="663"/>
                  </a:cubicBezTo>
                  <a:cubicBezTo>
                    <a:pt x="2426" y="656"/>
                    <a:pt x="2449" y="653"/>
                    <a:pt x="2473" y="653"/>
                  </a:cubicBezTo>
                  <a:cubicBezTo>
                    <a:pt x="2611" y="653"/>
                    <a:pt x="2793" y="751"/>
                    <a:pt x="2935" y="751"/>
                  </a:cubicBezTo>
                  <a:cubicBezTo>
                    <a:pt x="3065" y="751"/>
                    <a:pt x="3162" y="671"/>
                    <a:pt x="3167" y="365"/>
                  </a:cubicBezTo>
                  <a:cubicBezTo>
                    <a:pt x="3112" y="351"/>
                    <a:pt x="3057" y="338"/>
                    <a:pt x="3002" y="338"/>
                  </a:cubicBezTo>
                  <a:cubicBezTo>
                    <a:pt x="2962" y="338"/>
                    <a:pt x="2922" y="345"/>
                    <a:pt x="2882" y="365"/>
                  </a:cubicBezTo>
                  <a:cubicBezTo>
                    <a:pt x="2560" y="306"/>
                    <a:pt x="2215" y="306"/>
                    <a:pt x="1882" y="222"/>
                  </a:cubicBezTo>
                  <a:cubicBezTo>
                    <a:pt x="1420" y="104"/>
                    <a:pt x="948" y="54"/>
                    <a:pt x="476" y="54"/>
                  </a:cubicBezTo>
                  <a:cubicBezTo>
                    <a:pt x="425" y="54"/>
                    <a:pt x="373" y="54"/>
                    <a:pt x="322" y="56"/>
                  </a:cubicBezTo>
                  <a:cubicBezTo>
                    <a:pt x="266" y="18"/>
                    <a:pt x="207" y="0"/>
                    <a:pt x="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5"/>
            <p:cNvSpPr/>
            <p:nvPr/>
          </p:nvSpPr>
          <p:spPr>
            <a:xfrm>
              <a:off x="6000150" y="3682775"/>
              <a:ext cx="51225" cy="21250"/>
            </a:xfrm>
            <a:custGeom>
              <a:avLst/>
              <a:gdLst/>
              <a:ahLst/>
              <a:cxnLst/>
              <a:rect l="l" t="t" r="r" b="b"/>
              <a:pathLst>
                <a:path w="2049" h="850" extrusionOk="0">
                  <a:moveTo>
                    <a:pt x="659" y="1"/>
                  </a:moveTo>
                  <a:cubicBezTo>
                    <a:pt x="491" y="1"/>
                    <a:pt x="331" y="48"/>
                    <a:pt x="191" y="201"/>
                  </a:cubicBezTo>
                  <a:cubicBezTo>
                    <a:pt x="0" y="570"/>
                    <a:pt x="298" y="665"/>
                    <a:pt x="512" y="796"/>
                  </a:cubicBezTo>
                  <a:cubicBezTo>
                    <a:pt x="599" y="828"/>
                    <a:pt x="681" y="849"/>
                    <a:pt x="769" y="849"/>
                  </a:cubicBezTo>
                  <a:cubicBezTo>
                    <a:pt x="812" y="849"/>
                    <a:pt x="857" y="844"/>
                    <a:pt x="905" y="832"/>
                  </a:cubicBezTo>
                  <a:cubicBezTo>
                    <a:pt x="941" y="844"/>
                    <a:pt x="974" y="850"/>
                    <a:pt x="1006" y="850"/>
                  </a:cubicBezTo>
                  <a:cubicBezTo>
                    <a:pt x="1039" y="850"/>
                    <a:pt x="1072" y="844"/>
                    <a:pt x="1107" y="832"/>
                  </a:cubicBezTo>
                  <a:cubicBezTo>
                    <a:pt x="1131" y="796"/>
                    <a:pt x="1143" y="772"/>
                    <a:pt x="1167" y="737"/>
                  </a:cubicBezTo>
                  <a:lnTo>
                    <a:pt x="1227" y="737"/>
                  </a:lnTo>
                  <a:lnTo>
                    <a:pt x="1191" y="784"/>
                  </a:lnTo>
                  <a:lnTo>
                    <a:pt x="1215" y="832"/>
                  </a:lnTo>
                  <a:cubicBezTo>
                    <a:pt x="1310" y="832"/>
                    <a:pt x="1405" y="808"/>
                    <a:pt x="1500" y="796"/>
                  </a:cubicBezTo>
                  <a:cubicBezTo>
                    <a:pt x="1516" y="795"/>
                    <a:pt x="1533" y="795"/>
                    <a:pt x="1550" y="795"/>
                  </a:cubicBezTo>
                  <a:cubicBezTo>
                    <a:pt x="1599" y="795"/>
                    <a:pt x="1651" y="798"/>
                    <a:pt x="1702" y="798"/>
                  </a:cubicBezTo>
                  <a:cubicBezTo>
                    <a:pt x="1830" y="798"/>
                    <a:pt x="1950" y="777"/>
                    <a:pt x="1989" y="630"/>
                  </a:cubicBezTo>
                  <a:cubicBezTo>
                    <a:pt x="2048" y="415"/>
                    <a:pt x="1917" y="237"/>
                    <a:pt x="1703" y="118"/>
                  </a:cubicBezTo>
                  <a:cubicBezTo>
                    <a:pt x="1691" y="94"/>
                    <a:pt x="1667" y="94"/>
                    <a:pt x="1643" y="82"/>
                  </a:cubicBezTo>
                  <a:cubicBezTo>
                    <a:pt x="1548" y="56"/>
                    <a:pt x="1459" y="44"/>
                    <a:pt x="1366" y="44"/>
                  </a:cubicBezTo>
                  <a:cubicBezTo>
                    <a:pt x="1285" y="44"/>
                    <a:pt x="1201" y="53"/>
                    <a:pt x="1107" y="70"/>
                  </a:cubicBezTo>
                  <a:cubicBezTo>
                    <a:pt x="958" y="37"/>
                    <a:pt x="806" y="1"/>
                    <a:pt x="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5"/>
            <p:cNvSpPr/>
            <p:nvPr/>
          </p:nvSpPr>
          <p:spPr>
            <a:xfrm>
              <a:off x="5838825" y="3665200"/>
              <a:ext cx="44650" cy="25350"/>
            </a:xfrm>
            <a:custGeom>
              <a:avLst/>
              <a:gdLst/>
              <a:ahLst/>
              <a:cxnLst/>
              <a:rect l="l" t="t" r="r" b="b"/>
              <a:pathLst>
                <a:path w="1786" h="1014" extrusionOk="0">
                  <a:moveTo>
                    <a:pt x="611" y="1"/>
                  </a:moveTo>
                  <a:cubicBezTo>
                    <a:pt x="474" y="1"/>
                    <a:pt x="330" y="23"/>
                    <a:pt x="179" y="70"/>
                  </a:cubicBezTo>
                  <a:cubicBezTo>
                    <a:pt x="48" y="273"/>
                    <a:pt x="24" y="511"/>
                    <a:pt x="0" y="749"/>
                  </a:cubicBezTo>
                  <a:cubicBezTo>
                    <a:pt x="24" y="832"/>
                    <a:pt x="48" y="892"/>
                    <a:pt x="95" y="940"/>
                  </a:cubicBezTo>
                  <a:cubicBezTo>
                    <a:pt x="216" y="975"/>
                    <a:pt x="345" y="998"/>
                    <a:pt x="478" y="998"/>
                  </a:cubicBezTo>
                  <a:cubicBezTo>
                    <a:pt x="567" y="998"/>
                    <a:pt x="659" y="987"/>
                    <a:pt x="750" y="963"/>
                  </a:cubicBezTo>
                  <a:cubicBezTo>
                    <a:pt x="847" y="1001"/>
                    <a:pt x="944" y="1013"/>
                    <a:pt x="1041" y="1013"/>
                  </a:cubicBezTo>
                  <a:cubicBezTo>
                    <a:pt x="1254" y="1013"/>
                    <a:pt x="1470" y="952"/>
                    <a:pt x="1691" y="952"/>
                  </a:cubicBezTo>
                  <a:cubicBezTo>
                    <a:pt x="1786" y="749"/>
                    <a:pt x="1726" y="606"/>
                    <a:pt x="1607" y="451"/>
                  </a:cubicBezTo>
                  <a:cubicBezTo>
                    <a:pt x="1319" y="172"/>
                    <a:pt x="991" y="1"/>
                    <a:pt x="6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5"/>
            <p:cNvSpPr/>
            <p:nvPr/>
          </p:nvSpPr>
          <p:spPr>
            <a:xfrm>
              <a:off x="5886150" y="3673150"/>
              <a:ext cx="53300" cy="23300"/>
            </a:xfrm>
            <a:custGeom>
              <a:avLst/>
              <a:gdLst/>
              <a:ahLst/>
              <a:cxnLst/>
              <a:rect l="l" t="t" r="r" b="b"/>
              <a:pathLst>
                <a:path w="2132" h="932" extrusionOk="0">
                  <a:moveTo>
                    <a:pt x="1704" y="1"/>
                  </a:moveTo>
                  <a:cubicBezTo>
                    <a:pt x="1296" y="1"/>
                    <a:pt x="902" y="167"/>
                    <a:pt x="480" y="167"/>
                  </a:cubicBezTo>
                  <a:cubicBezTo>
                    <a:pt x="423" y="167"/>
                    <a:pt x="367" y="164"/>
                    <a:pt x="310" y="157"/>
                  </a:cubicBezTo>
                  <a:cubicBezTo>
                    <a:pt x="304" y="157"/>
                    <a:pt x="299" y="157"/>
                    <a:pt x="293" y="157"/>
                  </a:cubicBezTo>
                  <a:cubicBezTo>
                    <a:pt x="159" y="157"/>
                    <a:pt x="69" y="293"/>
                    <a:pt x="12" y="419"/>
                  </a:cubicBezTo>
                  <a:cubicBezTo>
                    <a:pt x="0" y="479"/>
                    <a:pt x="0" y="562"/>
                    <a:pt x="12" y="622"/>
                  </a:cubicBezTo>
                  <a:cubicBezTo>
                    <a:pt x="95" y="741"/>
                    <a:pt x="250" y="681"/>
                    <a:pt x="345" y="776"/>
                  </a:cubicBezTo>
                  <a:lnTo>
                    <a:pt x="488" y="776"/>
                  </a:lnTo>
                  <a:cubicBezTo>
                    <a:pt x="538" y="743"/>
                    <a:pt x="586" y="723"/>
                    <a:pt x="631" y="723"/>
                  </a:cubicBezTo>
                  <a:cubicBezTo>
                    <a:pt x="682" y="723"/>
                    <a:pt x="730" y="749"/>
                    <a:pt x="774" y="812"/>
                  </a:cubicBezTo>
                  <a:lnTo>
                    <a:pt x="774" y="800"/>
                  </a:lnTo>
                  <a:cubicBezTo>
                    <a:pt x="882" y="839"/>
                    <a:pt x="993" y="847"/>
                    <a:pt x="1104" y="847"/>
                  </a:cubicBezTo>
                  <a:cubicBezTo>
                    <a:pt x="1192" y="847"/>
                    <a:pt x="1280" y="842"/>
                    <a:pt x="1367" y="842"/>
                  </a:cubicBezTo>
                  <a:cubicBezTo>
                    <a:pt x="1510" y="842"/>
                    <a:pt x="1651" y="856"/>
                    <a:pt x="1786" y="931"/>
                  </a:cubicBezTo>
                  <a:lnTo>
                    <a:pt x="1941" y="931"/>
                  </a:lnTo>
                  <a:cubicBezTo>
                    <a:pt x="1977" y="884"/>
                    <a:pt x="2024" y="824"/>
                    <a:pt x="2072" y="776"/>
                  </a:cubicBezTo>
                  <a:cubicBezTo>
                    <a:pt x="2119" y="717"/>
                    <a:pt x="2131" y="657"/>
                    <a:pt x="2096" y="586"/>
                  </a:cubicBezTo>
                  <a:cubicBezTo>
                    <a:pt x="2072" y="348"/>
                    <a:pt x="2024" y="122"/>
                    <a:pt x="1774" y="3"/>
                  </a:cubicBezTo>
                  <a:cubicBezTo>
                    <a:pt x="1751" y="1"/>
                    <a:pt x="1727" y="1"/>
                    <a:pt x="17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5"/>
            <p:cNvSpPr/>
            <p:nvPr/>
          </p:nvSpPr>
          <p:spPr>
            <a:xfrm>
              <a:off x="5348275" y="3375550"/>
              <a:ext cx="33350" cy="56575"/>
            </a:xfrm>
            <a:custGeom>
              <a:avLst/>
              <a:gdLst/>
              <a:ahLst/>
              <a:cxnLst/>
              <a:rect l="l" t="t" r="r" b="b"/>
              <a:pathLst>
                <a:path w="1334" h="2263" extrusionOk="0">
                  <a:moveTo>
                    <a:pt x="1084" y="0"/>
                  </a:moveTo>
                  <a:cubicBezTo>
                    <a:pt x="274" y="262"/>
                    <a:pt x="310" y="1024"/>
                    <a:pt x="60" y="1643"/>
                  </a:cubicBezTo>
                  <a:cubicBezTo>
                    <a:pt x="12" y="1691"/>
                    <a:pt x="1" y="1751"/>
                    <a:pt x="12" y="1810"/>
                  </a:cubicBezTo>
                  <a:cubicBezTo>
                    <a:pt x="36" y="1810"/>
                    <a:pt x="72" y="1822"/>
                    <a:pt x="96" y="1822"/>
                  </a:cubicBezTo>
                  <a:cubicBezTo>
                    <a:pt x="239" y="1929"/>
                    <a:pt x="179" y="2060"/>
                    <a:pt x="179" y="2191"/>
                  </a:cubicBezTo>
                  <a:cubicBezTo>
                    <a:pt x="203" y="2203"/>
                    <a:pt x="239" y="2227"/>
                    <a:pt x="262" y="2262"/>
                  </a:cubicBezTo>
                  <a:cubicBezTo>
                    <a:pt x="739" y="1667"/>
                    <a:pt x="1155" y="1072"/>
                    <a:pt x="1334" y="334"/>
                  </a:cubicBezTo>
                  <a:cubicBezTo>
                    <a:pt x="1322" y="167"/>
                    <a:pt x="1251" y="48"/>
                    <a:pt x="1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5"/>
            <p:cNvSpPr/>
            <p:nvPr/>
          </p:nvSpPr>
          <p:spPr>
            <a:xfrm>
              <a:off x="5719450" y="3709725"/>
              <a:ext cx="84550" cy="18575"/>
            </a:xfrm>
            <a:custGeom>
              <a:avLst/>
              <a:gdLst/>
              <a:ahLst/>
              <a:cxnLst/>
              <a:rect l="l" t="t" r="r" b="b"/>
              <a:pathLst>
                <a:path w="3382" h="743" extrusionOk="0">
                  <a:moveTo>
                    <a:pt x="238" y="1"/>
                  </a:moveTo>
                  <a:cubicBezTo>
                    <a:pt x="159" y="1"/>
                    <a:pt x="80" y="5"/>
                    <a:pt x="1" y="16"/>
                  </a:cubicBezTo>
                  <a:cubicBezTo>
                    <a:pt x="60" y="135"/>
                    <a:pt x="179" y="171"/>
                    <a:pt x="298" y="171"/>
                  </a:cubicBezTo>
                  <a:cubicBezTo>
                    <a:pt x="477" y="171"/>
                    <a:pt x="548" y="266"/>
                    <a:pt x="572" y="433"/>
                  </a:cubicBezTo>
                  <a:cubicBezTo>
                    <a:pt x="655" y="445"/>
                    <a:pt x="763" y="445"/>
                    <a:pt x="870" y="456"/>
                  </a:cubicBezTo>
                  <a:cubicBezTo>
                    <a:pt x="913" y="419"/>
                    <a:pt x="956" y="401"/>
                    <a:pt x="997" y="401"/>
                  </a:cubicBezTo>
                  <a:cubicBezTo>
                    <a:pt x="1048" y="401"/>
                    <a:pt x="1098" y="428"/>
                    <a:pt x="1144" y="480"/>
                  </a:cubicBezTo>
                  <a:cubicBezTo>
                    <a:pt x="1166" y="495"/>
                    <a:pt x="1183" y="505"/>
                    <a:pt x="1202" y="505"/>
                  </a:cubicBezTo>
                  <a:cubicBezTo>
                    <a:pt x="1213" y="505"/>
                    <a:pt x="1225" y="501"/>
                    <a:pt x="1239" y="492"/>
                  </a:cubicBezTo>
                  <a:cubicBezTo>
                    <a:pt x="1340" y="536"/>
                    <a:pt x="1448" y="542"/>
                    <a:pt x="1556" y="542"/>
                  </a:cubicBezTo>
                  <a:cubicBezTo>
                    <a:pt x="1599" y="542"/>
                    <a:pt x="1642" y="541"/>
                    <a:pt x="1684" y="541"/>
                  </a:cubicBezTo>
                  <a:cubicBezTo>
                    <a:pt x="1798" y="541"/>
                    <a:pt x="1910" y="548"/>
                    <a:pt x="2013" y="599"/>
                  </a:cubicBezTo>
                  <a:cubicBezTo>
                    <a:pt x="2085" y="628"/>
                    <a:pt x="2157" y="644"/>
                    <a:pt x="2232" y="644"/>
                  </a:cubicBezTo>
                  <a:cubicBezTo>
                    <a:pt x="2280" y="644"/>
                    <a:pt x="2330" y="637"/>
                    <a:pt x="2382" y="623"/>
                  </a:cubicBezTo>
                  <a:cubicBezTo>
                    <a:pt x="2572" y="730"/>
                    <a:pt x="2810" y="647"/>
                    <a:pt x="3013" y="730"/>
                  </a:cubicBezTo>
                  <a:cubicBezTo>
                    <a:pt x="3108" y="730"/>
                    <a:pt x="3203" y="742"/>
                    <a:pt x="3311" y="742"/>
                  </a:cubicBezTo>
                  <a:cubicBezTo>
                    <a:pt x="3346" y="706"/>
                    <a:pt x="3382" y="659"/>
                    <a:pt x="3382" y="599"/>
                  </a:cubicBezTo>
                  <a:cubicBezTo>
                    <a:pt x="3370" y="456"/>
                    <a:pt x="3263" y="409"/>
                    <a:pt x="3156" y="349"/>
                  </a:cubicBezTo>
                  <a:cubicBezTo>
                    <a:pt x="3108" y="349"/>
                    <a:pt x="3049" y="361"/>
                    <a:pt x="3013" y="361"/>
                  </a:cubicBezTo>
                  <a:cubicBezTo>
                    <a:pt x="2941" y="383"/>
                    <a:pt x="2872" y="400"/>
                    <a:pt x="2804" y="400"/>
                  </a:cubicBezTo>
                  <a:cubicBezTo>
                    <a:pt x="2726" y="400"/>
                    <a:pt x="2649" y="377"/>
                    <a:pt x="2572" y="314"/>
                  </a:cubicBezTo>
                  <a:lnTo>
                    <a:pt x="2549" y="290"/>
                  </a:lnTo>
                  <a:lnTo>
                    <a:pt x="2513" y="302"/>
                  </a:lnTo>
                  <a:cubicBezTo>
                    <a:pt x="2390" y="250"/>
                    <a:pt x="2266" y="241"/>
                    <a:pt x="2142" y="241"/>
                  </a:cubicBezTo>
                  <a:cubicBezTo>
                    <a:pt x="2077" y="241"/>
                    <a:pt x="2011" y="243"/>
                    <a:pt x="1946" y="243"/>
                  </a:cubicBezTo>
                  <a:cubicBezTo>
                    <a:pt x="1823" y="243"/>
                    <a:pt x="1702" y="234"/>
                    <a:pt x="1584" y="183"/>
                  </a:cubicBezTo>
                  <a:cubicBezTo>
                    <a:pt x="1138" y="152"/>
                    <a:pt x="692" y="1"/>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5"/>
            <p:cNvSpPr/>
            <p:nvPr/>
          </p:nvSpPr>
          <p:spPr>
            <a:xfrm>
              <a:off x="5815900" y="3663525"/>
              <a:ext cx="64025" cy="25300"/>
            </a:xfrm>
            <a:custGeom>
              <a:avLst/>
              <a:gdLst/>
              <a:ahLst/>
              <a:cxnLst/>
              <a:rect l="l" t="t" r="r" b="b"/>
              <a:pathLst>
                <a:path w="2561" h="1012" extrusionOk="0">
                  <a:moveTo>
                    <a:pt x="921" y="1"/>
                  </a:moveTo>
                  <a:cubicBezTo>
                    <a:pt x="667" y="1"/>
                    <a:pt x="412" y="7"/>
                    <a:pt x="155" y="7"/>
                  </a:cubicBezTo>
                  <a:cubicBezTo>
                    <a:pt x="274" y="280"/>
                    <a:pt x="548" y="602"/>
                    <a:pt x="72" y="816"/>
                  </a:cubicBezTo>
                  <a:lnTo>
                    <a:pt x="0" y="899"/>
                  </a:lnTo>
                  <a:cubicBezTo>
                    <a:pt x="244" y="990"/>
                    <a:pt x="509" y="1012"/>
                    <a:pt x="774" y="1012"/>
                  </a:cubicBezTo>
                  <a:cubicBezTo>
                    <a:pt x="858" y="1012"/>
                    <a:pt x="941" y="1010"/>
                    <a:pt x="1024" y="1007"/>
                  </a:cubicBezTo>
                  <a:lnTo>
                    <a:pt x="1024" y="864"/>
                  </a:lnTo>
                  <a:cubicBezTo>
                    <a:pt x="953" y="852"/>
                    <a:pt x="905" y="745"/>
                    <a:pt x="941" y="685"/>
                  </a:cubicBezTo>
                  <a:cubicBezTo>
                    <a:pt x="1036" y="518"/>
                    <a:pt x="1024" y="316"/>
                    <a:pt x="1143" y="173"/>
                  </a:cubicBezTo>
                  <a:cubicBezTo>
                    <a:pt x="1191" y="209"/>
                    <a:pt x="1244" y="222"/>
                    <a:pt x="1299" y="222"/>
                  </a:cubicBezTo>
                  <a:cubicBezTo>
                    <a:pt x="1435" y="222"/>
                    <a:pt x="1585" y="145"/>
                    <a:pt x="1713" y="145"/>
                  </a:cubicBezTo>
                  <a:cubicBezTo>
                    <a:pt x="1792" y="145"/>
                    <a:pt x="1863" y="174"/>
                    <a:pt x="1917" y="268"/>
                  </a:cubicBezTo>
                  <a:cubicBezTo>
                    <a:pt x="2048" y="507"/>
                    <a:pt x="2310" y="435"/>
                    <a:pt x="2441" y="590"/>
                  </a:cubicBezTo>
                  <a:cubicBezTo>
                    <a:pt x="2489" y="542"/>
                    <a:pt x="2512" y="495"/>
                    <a:pt x="2524" y="435"/>
                  </a:cubicBezTo>
                  <a:cubicBezTo>
                    <a:pt x="2560" y="268"/>
                    <a:pt x="2322" y="280"/>
                    <a:pt x="2334" y="137"/>
                  </a:cubicBezTo>
                  <a:cubicBezTo>
                    <a:pt x="1868" y="21"/>
                    <a:pt x="1397" y="1"/>
                    <a:pt x="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35"/>
            <p:cNvSpPr/>
            <p:nvPr/>
          </p:nvSpPr>
          <p:spPr>
            <a:xfrm>
              <a:off x="6090325" y="3753075"/>
              <a:ext cx="50325" cy="13400"/>
            </a:xfrm>
            <a:custGeom>
              <a:avLst/>
              <a:gdLst/>
              <a:ahLst/>
              <a:cxnLst/>
              <a:rect l="l" t="t" r="r" b="b"/>
              <a:pathLst>
                <a:path w="2013" h="536" extrusionOk="0">
                  <a:moveTo>
                    <a:pt x="467" y="1"/>
                  </a:moveTo>
                  <a:cubicBezTo>
                    <a:pt x="387" y="1"/>
                    <a:pt x="307" y="3"/>
                    <a:pt x="227" y="8"/>
                  </a:cubicBezTo>
                  <a:cubicBezTo>
                    <a:pt x="108" y="127"/>
                    <a:pt x="1" y="235"/>
                    <a:pt x="84" y="413"/>
                  </a:cubicBezTo>
                  <a:cubicBezTo>
                    <a:pt x="454" y="422"/>
                    <a:pt x="824" y="536"/>
                    <a:pt x="1198" y="536"/>
                  </a:cubicBezTo>
                  <a:cubicBezTo>
                    <a:pt x="1342" y="536"/>
                    <a:pt x="1486" y="519"/>
                    <a:pt x="1632" y="473"/>
                  </a:cubicBezTo>
                  <a:cubicBezTo>
                    <a:pt x="1685" y="494"/>
                    <a:pt x="1739" y="511"/>
                    <a:pt x="1788" y="511"/>
                  </a:cubicBezTo>
                  <a:cubicBezTo>
                    <a:pt x="1848" y="511"/>
                    <a:pt x="1902" y="485"/>
                    <a:pt x="1942" y="413"/>
                  </a:cubicBezTo>
                  <a:cubicBezTo>
                    <a:pt x="2013" y="294"/>
                    <a:pt x="1894" y="211"/>
                    <a:pt x="1799" y="139"/>
                  </a:cubicBezTo>
                  <a:cubicBezTo>
                    <a:pt x="1363" y="79"/>
                    <a:pt x="919" y="1"/>
                    <a:pt x="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5"/>
            <p:cNvSpPr/>
            <p:nvPr/>
          </p:nvSpPr>
          <p:spPr>
            <a:xfrm>
              <a:off x="5222675" y="3599375"/>
              <a:ext cx="36925" cy="32250"/>
            </a:xfrm>
            <a:custGeom>
              <a:avLst/>
              <a:gdLst/>
              <a:ahLst/>
              <a:cxnLst/>
              <a:rect l="l" t="t" r="r" b="b"/>
              <a:pathLst>
                <a:path w="1477" h="1290" extrusionOk="0">
                  <a:moveTo>
                    <a:pt x="1072" y="25"/>
                  </a:moveTo>
                  <a:cubicBezTo>
                    <a:pt x="655" y="251"/>
                    <a:pt x="464" y="668"/>
                    <a:pt x="167" y="977"/>
                  </a:cubicBezTo>
                  <a:cubicBezTo>
                    <a:pt x="0" y="1144"/>
                    <a:pt x="107" y="1263"/>
                    <a:pt x="322" y="1287"/>
                  </a:cubicBezTo>
                  <a:cubicBezTo>
                    <a:pt x="340" y="1289"/>
                    <a:pt x="358" y="1290"/>
                    <a:pt x="376" y="1290"/>
                  </a:cubicBezTo>
                  <a:cubicBezTo>
                    <a:pt x="453" y="1290"/>
                    <a:pt x="528" y="1272"/>
                    <a:pt x="595" y="1263"/>
                  </a:cubicBezTo>
                  <a:lnTo>
                    <a:pt x="595" y="1287"/>
                  </a:lnTo>
                  <a:cubicBezTo>
                    <a:pt x="714" y="1227"/>
                    <a:pt x="667" y="1084"/>
                    <a:pt x="774" y="1025"/>
                  </a:cubicBezTo>
                  <a:cubicBezTo>
                    <a:pt x="893" y="965"/>
                    <a:pt x="988" y="846"/>
                    <a:pt x="1048" y="727"/>
                  </a:cubicBezTo>
                  <a:cubicBezTo>
                    <a:pt x="1119" y="691"/>
                    <a:pt x="1167" y="632"/>
                    <a:pt x="1191" y="572"/>
                  </a:cubicBezTo>
                  <a:cubicBezTo>
                    <a:pt x="1286" y="429"/>
                    <a:pt x="1393" y="298"/>
                    <a:pt x="1476" y="144"/>
                  </a:cubicBezTo>
                  <a:cubicBezTo>
                    <a:pt x="1369" y="1"/>
                    <a:pt x="1215" y="72"/>
                    <a:pt x="1072"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5"/>
            <p:cNvSpPr/>
            <p:nvPr/>
          </p:nvSpPr>
          <p:spPr>
            <a:xfrm>
              <a:off x="5801600" y="3719825"/>
              <a:ext cx="51225" cy="13525"/>
            </a:xfrm>
            <a:custGeom>
              <a:avLst/>
              <a:gdLst/>
              <a:ahLst/>
              <a:cxnLst/>
              <a:rect l="l" t="t" r="r" b="b"/>
              <a:pathLst>
                <a:path w="2049" h="541" extrusionOk="0">
                  <a:moveTo>
                    <a:pt x="548" y="1"/>
                  </a:moveTo>
                  <a:cubicBezTo>
                    <a:pt x="351" y="1"/>
                    <a:pt x="183" y="122"/>
                    <a:pt x="1" y="195"/>
                  </a:cubicBezTo>
                  <a:lnTo>
                    <a:pt x="1" y="326"/>
                  </a:lnTo>
                  <a:cubicBezTo>
                    <a:pt x="572" y="386"/>
                    <a:pt x="1120" y="445"/>
                    <a:pt x="1703" y="505"/>
                  </a:cubicBezTo>
                  <a:cubicBezTo>
                    <a:pt x="1751" y="517"/>
                    <a:pt x="1810" y="541"/>
                    <a:pt x="1870" y="541"/>
                  </a:cubicBezTo>
                  <a:cubicBezTo>
                    <a:pt x="1989" y="481"/>
                    <a:pt x="2013" y="374"/>
                    <a:pt x="2049" y="255"/>
                  </a:cubicBezTo>
                  <a:lnTo>
                    <a:pt x="2049" y="160"/>
                  </a:lnTo>
                  <a:cubicBezTo>
                    <a:pt x="1800" y="43"/>
                    <a:pt x="1547" y="23"/>
                    <a:pt x="1291" y="23"/>
                  </a:cubicBezTo>
                  <a:cubicBezTo>
                    <a:pt x="1155" y="23"/>
                    <a:pt x="1018" y="29"/>
                    <a:pt x="882" y="29"/>
                  </a:cubicBezTo>
                  <a:cubicBezTo>
                    <a:pt x="882" y="41"/>
                    <a:pt x="870" y="64"/>
                    <a:pt x="834" y="76"/>
                  </a:cubicBezTo>
                  <a:cubicBezTo>
                    <a:pt x="825" y="79"/>
                    <a:pt x="816" y="81"/>
                    <a:pt x="808" y="81"/>
                  </a:cubicBezTo>
                  <a:cubicBezTo>
                    <a:pt x="781" y="81"/>
                    <a:pt x="757" y="67"/>
                    <a:pt x="739" y="41"/>
                  </a:cubicBezTo>
                  <a:cubicBezTo>
                    <a:pt x="672" y="12"/>
                    <a:pt x="608"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5"/>
            <p:cNvSpPr/>
            <p:nvPr/>
          </p:nvSpPr>
          <p:spPr>
            <a:xfrm>
              <a:off x="5292325" y="3658250"/>
              <a:ext cx="72950" cy="12900"/>
            </a:xfrm>
            <a:custGeom>
              <a:avLst/>
              <a:gdLst/>
              <a:ahLst/>
              <a:cxnLst/>
              <a:rect l="l" t="t" r="r" b="b"/>
              <a:pathLst>
                <a:path w="2918" h="516" extrusionOk="0">
                  <a:moveTo>
                    <a:pt x="310" y="1"/>
                  </a:moveTo>
                  <a:cubicBezTo>
                    <a:pt x="191" y="1"/>
                    <a:pt x="83" y="47"/>
                    <a:pt x="0" y="218"/>
                  </a:cubicBezTo>
                  <a:cubicBezTo>
                    <a:pt x="616" y="287"/>
                    <a:pt x="1198" y="516"/>
                    <a:pt x="1812" y="516"/>
                  </a:cubicBezTo>
                  <a:cubicBezTo>
                    <a:pt x="1827" y="516"/>
                    <a:pt x="1842" y="515"/>
                    <a:pt x="1858" y="515"/>
                  </a:cubicBezTo>
                  <a:cubicBezTo>
                    <a:pt x="1999" y="394"/>
                    <a:pt x="2149" y="367"/>
                    <a:pt x="2301" y="367"/>
                  </a:cubicBezTo>
                  <a:cubicBezTo>
                    <a:pt x="2423" y="367"/>
                    <a:pt x="2547" y="385"/>
                    <a:pt x="2669" y="385"/>
                  </a:cubicBezTo>
                  <a:cubicBezTo>
                    <a:pt x="2753" y="385"/>
                    <a:pt x="2836" y="376"/>
                    <a:pt x="2917" y="348"/>
                  </a:cubicBezTo>
                  <a:cubicBezTo>
                    <a:pt x="2203" y="146"/>
                    <a:pt x="1465" y="265"/>
                    <a:pt x="750" y="63"/>
                  </a:cubicBezTo>
                  <a:cubicBezTo>
                    <a:pt x="603" y="63"/>
                    <a:pt x="44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5"/>
            <p:cNvSpPr/>
            <p:nvPr/>
          </p:nvSpPr>
          <p:spPr>
            <a:xfrm>
              <a:off x="6044200" y="3749900"/>
              <a:ext cx="51800" cy="13800"/>
            </a:xfrm>
            <a:custGeom>
              <a:avLst/>
              <a:gdLst/>
              <a:ahLst/>
              <a:cxnLst/>
              <a:rect l="l" t="t" r="r" b="b"/>
              <a:pathLst>
                <a:path w="2072" h="552" extrusionOk="0">
                  <a:moveTo>
                    <a:pt x="1017" y="0"/>
                  </a:moveTo>
                  <a:cubicBezTo>
                    <a:pt x="933" y="0"/>
                    <a:pt x="848" y="5"/>
                    <a:pt x="762" y="16"/>
                  </a:cubicBezTo>
                  <a:cubicBezTo>
                    <a:pt x="739" y="231"/>
                    <a:pt x="619" y="290"/>
                    <a:pt x="417" y="290"/>
                  </a:cubicBezTo>
                  <a:cubicBezTo>
                    <a:pt x="286" y="290"/>
                    <a:pt x="143" y="302"/>
                    <a:pt x="0" y="314"/>
                  </a:cubicBezTo>
                  <a:cubicBezTo>
                    <a:pt x="283" y="408"/>
                    <a:pt x="572" y="453"/>
                    <a:pt x="858" y="453"/>
                  </a:cubicBezTo>
                  <a:cubicBezTo>
                    <a:pt x="970" y="453"/>
                    <a:pt x="1081" y="446"/>
                    <a:pt x="1191" y="433"/>
                  </a:cubicBezTo>
                  <a:cubicBezTo>
                    <a:pt x="1228" y="419"/>
                    <a:pt x="1263" y="413"/>
                    <a:pt x="1297" y="413"/>
                  </a:cubicBezTo>
                  <a:cubicBezTo>
                    <a:pt x="1463" y="413"/>
                    <a:pt x="1604" y="552"/>
                    <a:pt x="1762" y="552"/>
                  </a:cubicBezTo>
                  <a:lnTo>
                    <a:pt x="1905" y="552"/>
                  </a:lnTo>
                  <a:cubicBezTo>
                    <a:pt x="1989" y="421"/>
                    <a:pt x="2072" y="302"/>
                    <a:pt x="2060" y="147"/>
                  </a:cubicBezTo>
                  <a:cubicBezTo>
                    <a:pt x="1722" y="89"/>
                    <a:pt x="1377" y="0"/>
                    <a:pt x="1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5"/>
            <p:cNvSpPr/>
            <p:nvPr/>
          </p:nvSpPr>
          <p:spPr>
            <a:xfrm>
              <a:off x="5480725" y="3611875"/>
              <a:ext cx="32175" cy="19750"/>
            </a:xfrm>
            <a:custGeom>
              <a:avLst/>
              <a:gdLst/>
              <a:ahLst/>
              <a:cxnLst/>
              <a:rect l="l" t="t" r="r" b="b"/>
              <a:pathLst>
                <a:path w="1287" h="790" extrusionOk="0">
                  <a:moveTo>
                    <a:pt x="739" y="1"/>
                  </a:moveTo>
                  <a:cubicBezTo>
                    <a:pt x="548" y="1"/>
                    <a:pt x="370" y="48"/>
                    <a:pt x="203" y="156"/>
                  </a:cubicBezTo>
                  <a:cubicBezTo>
                    <a:pt x="96" y="239"/>
                    <a:pt x="72" y="358"/>
                    <a:pt x="25" y="477"/>
                  </a:cubicBezTo>
                  <a:cubicBezTo>
                    <a:pt x="1" y="549"/>
                    <a:pt x="13" y="596"/>
                    <a:pt x="72" y="644"/>
                  </a:cubicBezTo>
                  <a:cubicBezTo>
                    <a:pt x="419" y="687"/>
                    <a:pt x="766" y="790"/>
                    <a:pt x="1113" y="790"/>
                  </a:cubicBezTo>
                  <a:cubicBezTo>
                    <a:pt x="1147" y="790"/>
                    <a:pt x="1181" y="789"/>
                    <a:pt x="1215" y="787"/>
                  </a:cubicBezTo>
                  <a:cubicBezTo>
                    <a:pt x="1275" y="751"/>
                    <a:pt x="1287" y="691"/>
                    <a:pt x="1215" y="644"/>
                  </a:cubicBezTo>
                  <a:lnTo>
                    <a:pt x="1215" y="489"/>
                  </a:lnTo>
                  <a:cubicBezTo>
                    <a:pt x="1263" y="453"/>
                    <a:pt x="1287" y="394"/>
                    <a:pt x="1275" y="310"/>
                  </a:cubicBezTo>
                  <a:cubicBezTo>
                    <a:pt x="1251" y="227"/>
                    <a:pt x="1191" y="156"/>
                    <a:pt x="1096" y="108"/>
                  </a:cubicBezTo>
                  <a:cubicBezTo>
                    <a:pt x="989" y="60"/>
                    <a:pt x="870" y="13"/>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5"/>
            <p:cNvSpPr/>
            <p:nvPr/>
          </p:nvSpPr>
          <p:spPr>
            <a:xfrm>
              <a:off x="5487575" y="3682000"/>
              <a:ext cx="55975" cy="10750"/>
            </a:xfrm>
            <a:custGeom>
              <a:avLst/>
              <a:gdLst/>
              <a:ahLst/>
              <a:cxnLst/>
              <a:rect l="l" t="t" r="r" b="b"/>
              <a:pathLst>
                <a:path w="2239" h="430" extrusionOk="0">
                  <a:moveTo>
                    <a:pt x="662" y="0"/>
                  </a:moveTo>
                  <a:cubicBezTo>
                    <a:pt x="569" y="0"/>
                    <a:pt x="475" y="2"/>
                    <a:pt x="382" y="6"/>
                  </a:cubicBezTo>
                  <a:cubicBezTo>
                    <a:pt x="453" y="184"/>
                    <a:pt x="715" y="65"/>
                    <a:pt x="822" y="291"/>
                  </a:cubicBezTo>
                  <a:lnTo>
                    <a:pt x="1" y="291"/>
                  </a:lnTo>
                  <a:cubicBezTo>
                    <a:pt x="379" y="396"/>
                    <a:pt x="751" y="430"/>
                    <a:pt x="1126" y="430"/>
                  </a:cubicBezTo>
                  <a:cubicBezTo>
                    <a:pt x="1306" y="430"/>
                    <a:pt x="1486" y="422"/>
                    <a:pt x="1668" y="411"/>
                  </a:cubicBezTo>
                  <a:cubicBezTo>
                    <a:pt x="1740" y="359"/>
                    <a:pt x="1818" y="347"/>
                    <a:pt x="1896" y="347"/>
                  </a:cubicBezTo>
                  <a:cubicBezTo>
                    <a:pt x="1954" y="347"/>
                    <a:pt x="2012" y="354"/>
                    <a:pt x="2070" y="354"/>
                  </a:cubicBezTo>
                  <a:cubicBezTo>
                    <a:pt x="2111" y="354"/>
                    <a:pt x="2152" y="350"/>
                    <a:pt x="2191" y="339"/>
                  </a:cubicBezTo>
                  <a:cubicBezTo>
                    <a:pt x="2203" y="303"/>
                    <a:pt x="2227" y="291"/>
                    <a:pt x="2239" y="268"/>
                  </a:cubicBezTo>
                  <a:cubicBezTo>
                    <a:pt x="1732" y="65"/>
                    <a:pt x="1199"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5"/>
            <p:cNvSpPr/>
            <p:nvPr/>
          </p:nvSpPr>
          <p:spPr>
            <a:xfrm>
              <a:off x="5278625" y="3476300"/>
              <a:ext cx="21450" cy="33800"/>
            </a:xfrm>
            <a:custGeom>
              <a:avLst/>
              <a:gdLst/>
              <a:ahLst/>
              <a:cxnLst/>
              <a:rect l="l" t="t" r="r" b="b"/>
              <a:pathLst>
                <a:path w="858" h="1352" extrusionOk="0">
                  <a:moveTo>
                    <a:pt x="626" y="1"/>
                  </a:moveTo>
                  <a:cubicBezTo>
                    <a:pt x="443" y="1"/>
                    <a:pt x="515" y="239"/>
                    <a:pt x="405" y="316"/>
                  </a:cubicBezTo>
                  <a:cubicBezTo>
                    <a:pt x="405" y="483"/>
                    <a:pt x="286" y="566"/>
                    <a:pt x="191" y="673"/>
                  </a:cubicBezTo>
                  <a:cubicBezTo>
                    <a:pt x="0" y="911"/>
                    <a:pt x="48" y="1138"/>
                    <a:pt x="262" y="1352"/>
                  </a:cubicBezTo>
                  <a:cubicBezTo>
                    <a:pt x="501" y="1197"/>
                    <a:pt x="679" y="1007"/>
                    <a:pt x="786" y="757"/>
                  </a:cubicBezTo>
                  <a:cubicBezTo>
                    <a:pt x="762" y="554"/>
                    <a:pt x="858" y="364"/>
                    <a:pt x="786" y="173"/>
                  </a:cubicBezTo>
                  <a:cubicBezTo>
                    <a:pt x="774" y="114"/>
                    <a:pt x="727" y="54"/>
                    <a:pt x="679" y="7"/>
                  </a:cubicBezTo>
                  <a:cubicBezTo>
                    <a:pt x="659" y="3"/>
                    <a:pt x="642"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5"/>
            <p:cNvSpPr/>
            <p:nvPr/>
          </p:nvSpPr>
          <p:spPr>
            <a:xfrm>
              <a:off x="5294400" y="3466925"/>
              <a:ext cx="20550" cy="28300"/>
            </a:xfrm>
            <a:custGeom>
              <a:avLst/>
              <a:gdLst/>
              <a:ahLst/>
              <a:cxnLst/>
              <a:rect l="l" t="t" r="r" b="b"/>
              <a:pathLst>
                <a:path w="822" h="1132" extrusionOk="0">
                  <a:moveTo>
                    <a:pt x="215" y="1"/>
                  </a:moveTo>
                  <a:cubicBezTo>
                    <a:pt x="179" y="12"/>
                    <a:pt x="167" y="36"/>
                    <a:pt x="143" y="48"/>
                  </a:cubicBezTo>
                  <a:cubicBezTo>
                    <a:pt x="0" y="215"/>
                    <a:pt x="203" y="405"/>
                    <a:pt x="72" y="572"/>
                  </a:cubicBezTo>
                  <a:cubicBezTo>
                    <a:pt x="84" y="751"/>
                    <a:pt x="12" y="965"/>
                    <a:pt x="167" y="1132"/>
                  </a:cubicBezTo>
                  <a:cubicBezTo>
                    <a:pt x="381" y="751"/>
                    <a:pt x="608" y="370"/>
                    <a:pt x="822" y="12"/>
                  </a:cubicBezTo>
                  <a:lnTo>
                    <a:pt x="822" y="12"/>
                  </a:lnTo>
                  <a:cubicBezTo>
                    <a:pt x="756" y="44"/>
                    <a:pt x="691" y="54"/>
                    <a:pt x="626" y="54"/>
                  </a:cubicBezTo>
                  <a:cubicBezTo>
                    <a:pt x="493" y="54"/>
                    <a:pt x="359" y="9"/>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5"/>
            <p:cNvSpPr/>
            <p:nvPr/>
          </p:nvSpPr>
          <p:spPr>
            <a:xfrm>
              <a:off x="5643550" y="3650600"/>
              <a:ext cx="43175" cy="13400"/>
            </a:xfrm>
            <a:custGeom>
              <a:avLst/>
              <a:gdLst/>
              <a:ahLst/>
              <a:cxnLst/>
              <a:rect l="l" t="t" r="r" b="b"/>
              <a:pathLst>
                <a:path w="1727" h="536" extrusionOk="0">
                  <a:moveTo>
                    <a:pt x="312" y="1"/>
                  </a:moveTo>
                  <a:cubicBezTo>
                    <a:pt x="206" y="1"/>
                    <a:pt x="109" y="57"/>
                    <a:pt x="1" y="107"/>
                  </a:cubicBezTo>
                  <a:cubicBezTo>
                    <a:pt x="584" y="250"/>
                    <a:pt x="1132" y="476"/>
                    <a:pt x="1727" y="535"/>
                  </a:cubicBezTo>
                  <a:lnTo>
                    <a:pt x="1727" y="393"/>
                  </a:lnTo>
                  <a:cubicBezTo>
                    <a:pt x="1679" y="345"/>
                    <a:pt x="1620" y="297"/>
                    <a:pt x="1584" y="250"/>
                  </a:cubicBezTo>
                  <a:cubicBezTo>
                    <a:pt x="1561" y="226"/>
                    <a:pt x="1532" y="208"/>
                    <a:pt x="1499" y="208"/>
                  </a:cubicBezTo>
                  <a:cubicBezTo>
                    <a:pt x="1481" y="208"/>
                    <a:pt x="1462" y="213"/>
                    <a:pt x="1441" y="226"/>
                  </a:cubicBezTo>
                  <a:cubicBezTo>
                    <a:pt x="1108" y="166"/>
                    <a:pt x="763" y="178"/>
                    <a:pt x="453" y="35"/>
                  </a:cubicBezTo>
                  <a:cubicBezTo>
                    <a:pt x="403" y="11"/>
                    <a:pt x="357" y="1"/>
                    <a:pt x="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5"/>
            <p:cNvSpPr/>
            <p:nvPr/>
          </p:nvSpPr>
          <p:spPr>
            <a:xfrm>
              <a:off x="6131100" y="3757150"/>
              <a:ext cx="30700" cy="9800"/>
            </a:xfrm>
            <a:custGeom>
              <a:avLst/>
              <a:gdLst/>
              <a:ahLst/>
              <a:cxnLst/>
              <a:rect l="l" t="t" r="r" b="b"/>
              <a:pathLst>
                <a:path w="1228" h="392" extrusionOk="0">
                  <a:moveTo>
                    <a:pt x="156" y="0"/>
                  </a:moveTo>
                  <a:cubicBezTo>
                    <a:pt x="299" y="202"/>
                    <a:pt x="239" y="298"/>
                    <a:pt x="1" y="310"/>
                  </a:cubicBezTo>
                  <a:cubicBezTo>
                    <a:pt x="196" y="363"/>
                    <a:pt x="394" y="391"/>
                    <a:pt x="577" y="391"/>
                  </a:cubicBezTo>
                  <a:cubicBezTo>
                    <a:pt x="840" y="391"/>
                    <a:pt x="1073" y="334"/>
                    <a:pt x="1227" y="214"/>
                  </a:cubicBezTo>
                  <a:cubicBezTo>
                    <a:pt x="1084" y="119"/>
                    <a:pt x="846" y="191"/>
                    <a:pt x="727" y="12"/>
                  </a:cubicBezTo>
                  <a:cubicBezTo>
                    <a:pt x="537" y="0"/>
                    <a:pt x="346"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5"/>
            <p:cNvSpPr/>
            <p:nvPr/>
          </p:nvSpPr>
          <p:spPr>
            <a:xfrm>
              <a:off x="5363750" y="3601475"/>
              <a:ext cx="43475" cy="12875"/>
            </a:xfrm>
            <a:custGeom>
              <a:avLst/>
              <a:gdLst/>
              <a:ahLst/>
              <a:cxnLst/>
              <a:rect l="l" t="t" r="r" b="b"/>
              <a:pathLst>
                <a:path w="1739" h="515" extrusionOk="0">
                  <a:moveTo>
                    <a:pt x="465" y="60"/>
                  </a:moveTo>
                  <a:cubicBezTo>
                    <a:pt x="334" y="179"/>
                    <a:pt x="1" y="0"/>
                    <a:pt x="13" y="345"/>
                  </a:cubicBezTo>
                  <a:cubicBezTo>
                    <a:pt x="155" y="472"/>
                    <a:pt x="314" y="515"/>
                    <a:pt x="489" y="515"/>
                  </a:cubicBezTo>
                  <a:cubicBezTo>
                    <a:pt x="576" y="515"/>
                    <a:pt x="667" y="504"/>
                    <a:pt x="763" y="488"/>
                  </a:cubicBezTo>
                  <a:cubicBezTo>
                    <a:pt x="944" y="455"/>
                    <a:pt x="1129" y="440"/>
                    <a:pt x="1313" y="440"/>
                  </a:cubicBezTo>
                  <a:cubicBezTo>
                    <a:pt x="1456" y="440"/>
                    <a:pt x="1599" y="449"/>
                    <a:pt x="1739" y="464"/>
                  </a:cubicBezTo>
                  <a:cubicBezTo>
                    <a:pt x="1615" y="352"/>
                    <a:pt x="1480" y="324"/>
                    <a:pt x="1341" y="324"/>
                  </a:cubicBezTo>
                  <a:cubicBezTo>
                    <a:pt x="1211" y="324"/>
                    <a:pt x="1076" y="348"/>
                    <a:pt x="944" y="348"/>
                  </a:cubicBezTo>
                  <a:cubicBezTo>
                    <a:pt x="919" y="348"/>
                    <a:pt x="894" y="347"/>
                    <a:pt x="870" y="345"/>
                  </a:cubicBezTo>
                  <a:cubicBezTo>
                    <a:pt x="667" y="333"/>
                    <a:pt x="477" y="333"/>
                    <a:pt x="465"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5"/>
            <p:cNvSpPr/>
            <p:nvPr/>
          </p:nvSpPr>
          <p:spPr>
            <a:xfrm>
              <a:off x="5980200" y="3689950"/>
              <a:ext cx="33350" cy="13625"/>
            </a:xfrm>
            <a:custGeom>
              <a:avLst/>
              <a:gdLst/>
              <a:ahLst/>
              <a:cxnLst/>
              <a:rect l="l" t="t" r="r" b="b"/>
              <a:pathLst>
                <a:path w="1334" h="545" extrusionOk="0">
                  <a:moveTo>
                    <a:pt x="799" y="1"/>
                  </a:moveTo>
                  <a:cubicBezTo>
                    <a:pt x="771" y="1"/>
                    <a:pt x="743" y="4"/>
                    <a:pt x="715" y="9"/>
                  </a:cubicBezTo>
                  <a:cubicBezTo>
                    <a:pt x="679" y="21"/>
                    <a:pt x="620" y="45"/>
                    <a:pt x="572" y="81"/>
                  </a:cubicBezTo>
                  <a:cubicBezTo>
                    <a:pt x="477" y="152"/>
                    <a:pt x="405" y="212"/>
                    <a:pt x="322" y="271"/>
                  </a:cubicBezTo>
                  <a:cubicBezTo>
                    <a:pt x="286" y="307"/>
                    <a:pt x="239" y="331"/>
                    <a:pt x="203" y="366"/>
                  </a:cubicBezTo>
                  <a:cubicBezTo>
                    <a:pt x="120" y="378"/>
                    <a:pt x="60" y="402"/>
                    <a:pt x="0" y="426"/>
                  </a:cubicBezTo>
                  <a:cubicBezTo>
                    <a:pt x="251" y="528"/>
                    <a:pt x="502" y="544"/>
                    <a:pt x="755" y="544"/>
                  </a:cubicBezTo>
                  <a:cubicBezTo>
                    <a:pt x="880" y="544"/>
                    <a:pt x="1005" y="540"/>
                    <a:pt x="1132" y="540"/>
                  </a:cubicBezTo>
                  <a:cubicBezTo>
                    <a:pt x="1199" y="540"/>
                    <a:pt x="1266" y="541"/>
                    <a:pt x="1334" y="545"/>
                  </a:cubicBezTo>
                  <a:cubicBezTo>
                    <a:pt x="1310" y="450"/>
                    <a:pt x="1334" y="343"/>
                    <a:pt x="1215" y="331"/>
                  </a:cubicBezTo>
                  <a:cubicBezTo>
                    <a:pt x="1060" y="319"/>
                    <a:pt x="1036" y="223"/>
                    <a:pt x="1036" y="104"/>
                  </a:cubicBezTo>
                  <a:cubicBezTo>
                    <a:pt x="973" y="32"/>
                    <a:pt x="888"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5"/>
            <p:cNvSpPr/>
            <p:nvPr/>
          </p:nvSpPr>
          <p:spPr>
            <a:xfrm>
              <a:off x="5888825" y="3728225"/>
              <a:ext cx="36025" cy="11475"/>
            </a:xfrm>
            <a:custGeom>
              <a:avLst/>
              <a:gdLst/>
              <a:ahLst/>
              <a:cxnLst/>
              <a:rect l="l" t="t" r="r" b="b"/>
              <a:pathLst>
                <a:path w="1441" h="459" extrusionOk="0">
                  <a:moveTo>
                    <a:pt x="414" y="1"/>
                  </a:moveTo>
                  <a:cubicBezTo>
                    <a:pt x="316" y="1"/>
                    <a:pt x="217" y="2"/>
                    <a:pt x="119" y="2"/>
                  </a:cubicBezTo>
                  <a:lnTo>
                    <a:pt x="48" y="86"/>
                  </a:lnTo>
                  <a:cubicBezTo>
                    <a:pt x="0" y="169"/>
                    <a:pt x="24" y="264"/>
                    <a:pt x="84" y="347"/>
                  </a:cubicBezTo>
                  <a:cubicBezTo>
                    <a:pt x="215" y="437"/>
                    <a:pt x="354" y="459"/>
                    <a:pt x="499" y="459"/>
                  </a:cubicBezTo>
                  <a:cubicBezTo>
                    <a:pt x="604" y="459"/>
                    <a:pt x="712" y="448"/>
                    <a:pt x="822" y="443"/>
                  </a:cubicBezTo>
                  <a:cubicBezTo>
                    <a:pt x="738" y="240"/>
                    <a:pt x="465" y="395"/>
                    <a:pt x="381" y="145"/>
                  </a:cubicBezTo>
                  <a:lnTo>
                    <a:pt x="1441" y="145"/>
                  </a:lnTo>
                  <a:cubicBezTo>
                    <a:pt x="1108" y="15"/>
                    <a:pt x="760"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5"/>
            <p:cNvSpPr/>
            <p:nvPr/>
          </p:nvSpPr>
          <p:spPr>
            <a:xfrm>
              <a:off x="5273275" y="3652950"/>
              <a:ext cx="37825" cy="10750"/>
            </a:xfrm>
            <a:custGeom>
              <a:avLst/>
              <a:gdLst/>
              <a:ahLst/>
              <a:cxnLst/>
              <a:rect l="l" t="t" r="r" b="b"/>
              <a:pathLst>
                <a:path w="1513" h="430" extrusionOk="0">
                  <a:moveTo>
                    <a:pt x="322" y="1"/>
                  </a:moveTo>
                  <a:cubicBezTo>
                    <a:pt x="274" y="13"/>
                    <a:pt x="214" y="13"/>
                    <a:pt x="167" y="25"/>
                  </a:cubicBezTo>
                  <a:cubicBezTo>
                    <a:pt x="95" y="72"/>
                    <a:pt x="24" y="72"/>
                    <a:pt x="0" y="179"/>
                  </a:cubicBezTo>
                  <a:cubicBezTo>
                    <a:pt x="238" y="310"/>
                    <a:pt x="476" y="430"/>
                    <a:pt x="762" y="430"/>
                  </a:cubicBezTo>
                  <a:cubicBezTo>
                    <a:pt x="865" y="315"/>
                    <a:pt x="988" y="294"/>
                    <a:pt x="1114" y="294"/>
                  </a:cubicBezTo>
                  <a:cubicBezTo>
                    <a:pt x="1185" y="294"/>
                    <a:pt x="1258" y="301"/>
                    <a:pt x="1328" y="301"/>
                  </a:cubicBezTo>
                  <a:cubicBezTo>
                    <a:pt x="1392" y="301"/>
                    <a:pt x="1454" y="295"/>
                    <a:pt x="1512" y="275"/>
                  </a:cubicBezTo>
                  <a:cubicBezTo>
                    <a:pt x="1155" y="37"/>
                    <a:pt x="691" y="25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5"/>
            <p:cNvSpPr/>
            <p:nvPr/>
          </p:nvSpPr>
          <p:spPr>
            <a:xfrm>
              <a:off x="5282200" y="3557450"/>
              <a:ext cx="22050" cy="16950"/>
            </a:xfrm>
            <a:custGeom>
              <a:avLst/>
              <a:gdLst/>
              <a:ahLst/>
              <a:cxnLst/>
              <a:rect l="l" t="t" r="r" b="b"/>
              <a:pathLst>
                <a:path w="882" h="678" extrusionOk="0">
                  <a:moveTo>
                    <a:pt x="547" y="1"/>
                  </a:moveTo>
                  <a:cubicBezTo>
                    <a:pt x="407" y="1"/>
                    <a:pt x="262" y="328"/>
                    <a:pt x="84" y="368"/>
                  </a:cubicBezTo>
                  <a:cubicBezTo>
                    <a:pt x="60" y="368"/>
                    <a:pt x="36" y="380"/>
                    <a:pt x="24" y="392"/>
                  </a:cubicBezTo>
                  <a:cubicBezTo>
                    <a:pt x="0" y="440"/>
                    <a:pt x="0" y="499"/>
                    <a:pt x="0" y="547"/>
                  </a:cubicBezTo>
                  <a:cubicBezTo>
                    <a:pt x="60" y="630"/>
                    <a:pt x="155" y="678"/>
                    <a:pt x="286" y="678"/>
                  </a:cubicBezTo>
                  <a:cubicBezTo>
                    <a:pt x="512" y="523"/>
                    <a:pt x="881" y="344"/>
                    <a:pt x="631" y="47"/>
                  </a:cubicBezTo>
                  <a:cubicBezTo>
                    <a:pt x="603" y="14"/>
                    <a:pt x="575"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5"/>
            <p:cNvSpPr/>
            <p:nvPr/>
          </p:nvSpPr>
          <p:spPr>
            <a:xfrm>
              <a:off x="5257800" y="3576450"/>
              <a:ext cx="19350" cy="23850"/>
            </a:xfrm>
            <a:custGeom>
              <a:avLst/>
              <a:gdLst/>
              <a:ahLst/>
              <a:cxnLst/>
              <a:rect l="l" t="t" r="r" b="b"/>
              <a:pathLst>
                <a:path w="774" h="954" extrusionOk="0">
                  <a:moveTo>
                    <a:pt x="655" y="1"/>
                  </a:moveTo>
                  <a:cubicBezTo>
                    <a:pt x="607" y="1"/>
                    <a:pt x="583" y="25"/>
                    <a:pt x="548" y="61"/>
                  </a:cubicBezTo>
                  <a:lnTo>
                    <a:pt x="536" y="84"/>
                  </a:lnTo>
                  <a:cubicBezTo>
                    <a:pt x="476" y="108"/>
                    <a:pt x="429" y="144"/>
                    <a:pt x="381" y="203"/>
                  </a:cubicBezTo>
                  <a:cubicBezTo>
                    <a:pt x="298" y="334"/>
                    <a:pt x="191" y="453"/>
                    <a:pt x="83" y="584"/>
                  </a:cubicBezTo>
                  <a:cubicBezTo>
                    <a:pt x="0" y="715"/>
                    <a:pt x="0" y="858"/>
                    <a:pt x="131" y="953"/>
                  </a:cubicBezTo>
                  <a:cubicBezTo>
                    <a:pt x="298" y="894"/>
                    <a:pt x="429" y="799"/>
                    <a:pt x="536" y="644"/>
                  </a:cubicBezTo>
                  <a:cubicBezTo>
                    <a:pt x="595" y="525"/>
                    <a:pt x="655" y="418"/>
                    <a:pt x="726" y="322"/>
                  </a:cubicBezTo>
                  <a:cubicBezTo>
                    <a:pt x="774" y="215"/>
                    <a:pt x="774" y="120"/>
                    <a:pt x="714" y="37"/>
                  </a:cubicBezTo>
                  <a:cubicBezTo>
                    <a:pt x="714" y="25"/>
                    <a:pt x="702" y="25"/>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5"/>
            <p:cNvSpPr/>
            <p:nvPr/>
          </p:nvSpPr>
          <p:spPr>
            <a:xfrm>
              <a:off x="5272975" y="3571400"/>
              <a:ext cx="16100" cy="15025"/>
            </a:xfrm>
            <a:custGeom>
              <a:avLst/>
              <a:gdLst/>
              <a:ahLst/>
              <a:cxnLst/>
              <a:rect l="l" t="t" r="r" b="b"/>
              <a:pathLst>
                <a:path w="644" h="601" extrusionOk="0">
                  <a:moveTo>
                    <a:pt x="369" y="1"/>
                  </a:moveTo>
                  <a:cubicBezTo>
                    <a:pt x="262" y="48"/>
                    <a:pt x="179" y="108"/>
                    <a:pt x="72" y="143"/>
                  </a:cubicBezTo>
                  <a:cubicBezTo>
                    <a:pt x="12" y="179"/>
                    <a:pt x="0" y="227"/>
                    <a:pt x="60" y="263"/>
                  </a:cubicBezTo>
                  <a:lnTo>
                    <a:pt x="60" y="548"/>
                  </a:lnTo>
                  <a:cubicBezTo>
                    <a:pt x="60" y="560"/>
                    <a:pt x="72" y="560"/>
                    <a:pt x="119" y="596"/>
                  </a:cubicBezTo>
                  <a:cubicBezTo>
                    <a:pt x="125" y="599"/>
                    <a:pt x="132" y="600"/>
                    <a:pt x="139" y="600"/>
                  </a:cubicBezTo>
                  <a:cubicBezTo>
                    <a:pt x="162" y="600"/>
                    <a:pt x="191" y="587"/>
                    <a:pt x="226" y="560"/>
                  </a:cubicBezTo>
                  <a:cubicBezTo>
                    <a:pt x="357" y="429"/>
                    <a:pt x="500" y="286"/>
                    <a:pt x="643" y="132"/>
                  </a:cubicBezTo>
                  <a:cubicBezTo>
                    <a:pt x="596" y="12"/>
                    <a:pt x="476" y="1"/>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5"/>
            <p:cNvSpPr/>
            <p:nvPr/>
          </p:nvSpPr>
          <p:spPr>
            <a:xfrm>
              <a:off x="5857575" y="3686850"/>
              <a:ext cx="37225" cy="6350"/>
            </a:xfrm>
            <a:custGeom>
              <a:avLst/>
              <a:gdLst/>
              <a:ahLst/>
              <a:cxnLst/>
              <a:rect l="l" t="t" r="r" b="b"/>
              <a:pathLst>
                <a:path w="1489" h="254" extrusionOk="0">
                  <a:moveTo>
                    <a:pt x="646" y="1"/>
                  </a:moveTo>
                  <a:cubicBezTo>
                    <a:pt x="445" y="1"/>
                    <a:pt x="245" y="111"/>
                    <a:pt x="41" y="111"/>
                  </a:cubicBezTo>
                  <a:cubicBezTo>
                    <a:pt x="27" y="111"/>
                    <a:pt x="14" y="110"/>
                    <a:pt x="0" y="109"/>
                  </a:cubicBezTo>
                  <a:lnTo>
                    <a:pt x="0" y="109"/>
                  </a:lnTo>
                  <a:cubicBezTo>
                    <a:pt x="298" y="221"/>
                    <a:pt x="605" y="254"/>
                    <a:pt x="918" y="254"/>
                  </a:cubicBezTo>
                  <a:cubicBezTo>
                    <a:pt x="1106" y="254"/>
                    <a:pt x="1296" y="242"/>
                    <a:pt x="1488" y="228"/>
                  </a:cubicBezTo>
                  <a:cubicBezTo>
                    <a:pt x="1429" y="109"/>
                    <a:pt x="1322" y="86"/>
                    <a:pt x="1203" y="86"/>
                  </a:cubicBezTo>
                  <a:cubicBezTo>
                    <a:pt x="1161" y="38"/>
                    <a:pt x="1116" y="14"/>
                    <a:pt x="1069" y="14"/>
                  </a:cubicBezTo>
                  <a:cubicBezTo>
                    <a:pt x="1021" y="14"/>
                    <a:pt x="970" y="38"/>
                    <a:pt x="917" y="86"/>
                  </a:cubicBezTo>
                  <a:cubicBezTo>
                    <a:pt x="826" y="22"/>
                    <a:pt x="736" y="1"/>
                    <a:pt x="6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5"/>
            <p:cNvSpPr/>
            <p:nvPr/>
          </p:nvSpPr>
          <p:spPr>
            <a:xfrm>
              <a:off x="5341725" y="3430025"/>
              <a:ext cx="17600" cy="33350"/>
            </a:xfrm>
            <a:custGeom>
              <a:avLst/>
              <a:gdLst/>
              <a:ahLst/>
              <a:cxnLst/>
              <a:rect l="l" t="t" r="r" b="b"/>
              <a:pathLst>
                <a:path w="704" h="1334" extrusionOk="0">
                  <a:moveTo>
                    <a:pt x="441" y="0"/>
                  </a:moveTo>
                  <a:cubicBezTo>
                    <a:pt x="227" y="417"/>
                    <a:pt x="96" y="845"/>
                    <a:pt x="1" y="1298"/>
                  </a:cubicBezTo>
                  <a:cubicBezTo>
                    <a:pt x="36" y="1310"/>
                    <a:pt x="84" y="1334"/>
                    <a:pt x="108" y="1334"/>
                  </a:cubicBezTo>
                  <a:cubicBezTo>
                    <a:pt x="536" y="988"/>
                    <a:pt x="703" y="584"/>
                    <a:pt x="501" y="36"/>
                  </a:cubicBezTo>
                  <a:cubicBezTo>
                    <a:pt x="477" y="24"/>
                    <a:pt x="453" y="12"/>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5"/>
            <p:cNvSpPr/>
            <p:nvPr/>
          </p:nvSpPr>
          <p:spPr>
            <a:xfrm>
              <a:off x="5851325" y="3723500"/>
              <a:ext cx="40200" cy="8550"/>
            </a:xfrm>
            <a:custGeom>
              <a:avLst/>
              <a:gdLst/>
              <a:ahLst/>
              <a:cxnLst/>
              <a:rect l="l" t="t" r="r" b="b"/>
              <a:pathLst>
                <a:path w="1608" h="342" extrusionOk="0">
                  <a:moveTo>
                    <a:pt x="36" y="36"/>
                  </a:moveTo>
                  <a:cubicBezTo>
                    <a:pt x="24" y="48"/>
                    <a:pt x="12" y="72"/>
                    <a:pt x="0" y="96"/>
                  </a:cubicBezTo>
                  <a:cubicBezTo>
                    <a:pt x="24" y="298"/>
                    <a:pt x="202" y="310"/>
                    <a:pt x="369" y="334"/>
                  </a:cubicBezTo>
                  <a:cubicBezTo>
                    <a:pt x="424" y="329"/>
                    <a:pt x="479" y="327"/>
                    <a:pt x="534" y="327"/>
                  </a:cubicBezTo>
                  <a:cubicBezTo>
                    <a:pt x="689" y="327"/>
                    <a:pt x="845" y="342"/>
                    <a:pt x="999" y="342"/>
                  </a:cubicBezTo>
                  <a:cubicBezTo>
                    <a:pt x="1194" y="342"/>
                    <a:pt x="1387" y="319"/>
                    <a:pt x="1572" y="215"/>
                  </a:cubicBezTo>
                  <a:lnTo>
                    <a:pt x="1607" y="179"/>
                  </a:lnTo>
                  <a:cubicBezTo>
                    <a:pt x="1095" y="1"/>
                    <a:pt x="560" y="108"/>
                    <a:pt x="36"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5"/>
            <p:cNvSpPr/>
            <p:nvPr/>
          </p:nvSpPr>
          <p:spPr>
            <a:xfrm>
              <a:off x="5722425" y="3660850"/>
              <a:ext cx="15200" cy="14025"/>
            </a:xfrm>
            <a:custGeom>
              <a:avLst/>
              <a:gdLst/>
              <a:ahLst/>
              <a:cxnLst/>
              <a:rect l="l" t="t" r="r" b="b"/>
              <a:pathLst>
                <a:path w="608" h="561" extrusionOk="0">
                  <a:moveTo>
                    <a:pt x="309" y="1"/>
                  </a:moveTo>
                  <a:cubicBezTo>
                    <a:pt x="241" y="1"/>
                    <a:pt x="198" y="65"/>
                    <a:pt x="215" y="280"/>
                  </a:cubicBezTo>
                  <a:cubicBezTo>
                    <a:pt x="215" y="399"/>
                    <a:pt x="72" y="375"/>
                    <a:pt x="1" y="411"/>
                  </a:cubicBezTo>
                  <a:cubicBezTo>
                    <a:pt x="97" y="517"/>
                    <a:pt x="217" y="561"/>
                    <a:pt x="354" y="561"/>
                  </a:cubicBezTo>
                  <a:cubicBezTo>
                    <a:pt x="386" y="561"/>
                    <a:pt x="419" y="559"/>
                    <a:pt x="453" y="554"/>
                  </a:cubicBezTo>
                  <a:cubicBezTo>
                    <a:pt x="513" y="411"/>
                    <a:pt x="608" y="292"/>
                    <a:pt x="596" y="125"/>
                  </a:cubicBezTo>
                  <a:cubicBezTo>
                    <a:pt x="500" y="87"/>
                    <a:pt x="387"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5"/>
            <p:cNvSpPr/>
            <p:nvPr/>
          </p:nvSpPr>
          <p:spPr>
            <a:xfrm>
              <a:off x="5905500" y="3691025"/>
              <a:ext cx="25325" cy="5325"/>
            </a:xfrm>
            <a:custGeom>
              <a:avLst/>
              <a:gdLst/>
              <a:ahLst/>
              <a:cxnLst/>
              <a:rect l="l" t="t" r="r" b="b"/>
              <a:pathLst>
                <a:path w="1013" h="213" extrusionOk="0">
                  <a:moveTo>
                    <a:pt x="439" y="0"/>
                  </a:moveTo>
                  <a:cubicBezTo>
                    <a:pt x="296" y="0"/>
                    <a:pt x="149" y="27"/>
                    <a:pt x="0" y="61"/>
                  </a:cubicBezTo>
                  <a:cubicBezTo>
                    <a:pt x="217" y="187"/>
                    <a:pt x="458" y="212"/>
                    <a:pt x="702" y="212"/>
                  </a:cubicBezTo>
                  <a:cubicBezTo>
                    <a:pt x="805" y="212"/>
                    <a:pt x="909" y="208"/>
                    <a:pt x="1012" y="204"/>
                  </a:cubicBezTo>
                  <a:cubicBezTo>
                    <a:pt x="832" y="52"/>
                    <a:pt x="639" y="0"/>
                    <a:pt x="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5"/>
            <p:cNvSpPr/>
            <p:nvPr/>
          </p:nvSpPr>
          <p:spPr>
            <a:xfrm>
              <a:off x="5452750" y="3623575"/>
              <a:ext cx="29800" cy="4475"/>
            </a:xfrm>
            <a:custGeom>
              <a:avLst/>
              <a:gdLst/>
              <a:ahLst/>
              <a:cxnLst/>
              <a:rect l="l" t="t" r="r" b="b"/>
              <a:pathLst>
                <a:path w="1192" h="179" extrusionOk="0">
                  <a:moveTo>
                    <a:pt x="1107" y="0"/>
                  </a:moveTo>
                  <a:cubicBezTo>
                    <a:pt x="1090" y="0"/>
                    <a:pt x="1074" y="7"/>
                    <a:pt x="1060" y="21"/>
                  </a:cubicBezTo>
                  <a:cubicBezTo>
                    <a:pt x="703" y="21"/>
                    <a:pt x="358" y="45"/>
                    <a:pt x="1" y="57"/>
                  </a:cubicBezTo>
                  <a:cubicBezTo>
                    <a:pt x="185" y="158"/>
                    <a:pt x="382" y="179"/>
                    <a:pt x="583" y="179"/>
                  </a:cubicBezTo>
                  <a:cubicBezTo>
                    <a:pt x="723" y="179"/>
                    <a:pt x="866" y="169"/>
                    <a:pt x="1008" y="169"/>
                  </a:cubicBezTo>
                  <a:cubicBezTo>
                    <a:pt x="1070" y="169"/>
                    <a:pt x="1131" y="170"/>
                    <a:pt x="1191" y="176"/>
                  </a:cubicBezTo>
                  <a:cubicBezTo>
                    <a:pt x="1191" y="128"/>
                    <a:pt x="1179" y="81"/>
                    <a:pt x="1179" y="45"/>
                  </a:cubicBezTo>
                  <a:cubicBezTo>
                    <a:pt x="1158" y="16"/>
                    <a:pt x="1132" y="0"/>
                    <a:pt x="1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5"/>
            <p:cNvSpPr/>
            <p:nvPr/>
          </p:nvSpPr>
          <p:spPr>
            <a:xfrm>
              <a:off x="5798025" y="3718250"/>
              <a:ext cx="21475" cy="6975"/>
            </a:xfrm>
            <a:custGeom>
              <a:avLst/>
              <a:gdLst/>
              <a:ahLst/>
              <a:cxnLst/>
              <a:rect l="l" t="t" r="r" b="b"/>
              <a:pathLst>
                <a:path w="859" h="279" extrusionOk="0">
                  <a:moveTo>
                    <a:pt x="562" y="1"/>
                  </a:moveTo>
                  <a:cubicBezTo>
                    <a:pt x="436" y="1"/>
                    <a:pt x="304" y="40"/>
                    <a:pt x="175" y="40"/>
                  </a:cubicBezTo>
                  <a:cubicBezTo>
                    <a:pt x="116" y="40"/>
                    <a:pt x="58" y="32"/>
                    <a:pt x="1" y="8"/>
                  </a:cubicBezTo>
                  <a:lnTo>
                    <a:pt x="1" y="8"/>
                  </a:lnTo>
                  <a:lnTo>
                    <a:pt x="132" y="270"/>
                  </a:lnTo>
                  <a:cubicBezTo>
                    <a:pt x="164" y="276"/>
                    <a:pt x="195" y="278"/>
                    <a:pt x="225" y="278"/>
                  </a:cubicBezTo>
                  <a:cubicBezTo>
                    <a:pt x="454" y="278"/>
                    <a:pt x="637" y="138"/>
                    <a:pt x="858" y="127"/>
                  </a:cubicBezTo>
                  <a:cubicBezTo>
                    <a:pt x="767" y="28"/>
                    <a:pt x="667" y="1"/>
                    <a:pt x="5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5"/>
            <p:cNvSpPr/>
            <p:nvPr/>
          </p:nvSpPr>
          <p:spPr>
            <a:xfrm>
              <a:off x="5686700" y="3662150"/>
              <a:ext cx="22050" cy="5450"/>
            </a:xfrm>
            <a:custGeom>
              <a:avLst/>
              <a:gdLst/>
              <a:ahLst/>
              <a:cxnLst/>
              <a:rect l="l" t="t" r="r" b="b"/>
              <a:pathLst>
                <a:path w="882" h="218" extrusionOk="0">
                  <a:moveTo>
                    <a:pt x="720" y="1"/>
                  </a:moveTo>
                  <a:cubicBezTo>
                    <a:pt x="711" y="1"/>
                    <a:pt x="701" y="1"/>
                    <a:pt x="691" y="2"/>
                  </a:cubicBezTo>
                  <a:cubicBezTo>
                    <a:pt x="453" y="26"/>
                    <a:pt x="227" y="50"/>
                    <a:pt x="1" y="73"/>
                  </a:cubicBezTo>
                  <a:cubicBezTo>
                    <a:pt x="196" y="167"/>
                    <a:pt x="404" y="218"/>
                    <a:pt x="619" y="218"/>
                  </a:cubicBezTo>
                  <a:cubicBezTo>
                    <a:pt x="705" y="218"/>
                    <a:pt x="793" y="210"/>
                    <a:pt x="882" y="192"/>
                  </a:cubicBezTo>
                  <a:cubicBezTo>
                    <a:pt x="882" y="81"/>
                    <a:pt x="851" y="1"/>
                    <a:pt x="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5"/>
            <p:cNvSpPr/>
            <p:nvPr/>
          </p:nvSpPr>
          <p:spPr>
            <a:xfrm>
              <a:off x="6031400" y="3746375"/>
              <a:ext cx="24725" cy="5225"/>
            </a:xfrm>
            <a:custGeom>
              <a:avLst/>
              <a:gdLst/>
              <a:ahLst/>
              <a:cxnLst/>
              <a:rect l="l" t="t" r="r" b="b"/>
              <a:pathLst>
                <a:path w="989" h="209" extrusionOk="0">
                  <a:moveTo>
                    <a:pt x="307" y="1"/>
                  </a:moveTo>
                  <a:cubicBezTo>
                    <a:pt x="204" y="1"/>
                    <a:pt x="102" y="7"/>
                    <a:pt x="0" y="14"/>
                  </a:cubicBezTo>
                  <a:cubicBezTo>
                    <a:pt x="218" y="123"/>
                    <a:pt x="441" y="208"/>
                    <a:pt x="678" y="208"/>
                  </a:cubicBezTo>
                  <a:cubicBezTo>
                    <a:pt x="779" y="208"/>
                    <a:pt x="882" y="193"/>
                    <a:pt x="989" y="157"/>
                  </a:cubicBezTo>
                  <a:cubicBezTo>
                    <a:pt x="773" y="33"/>
                    <a:pt x="541"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5"/>
            <p:cNvSpPr/>
            <p:nvPr/>
          </p:nvSpPr>
          <p:spPr>
            <a:xfrm>
              <a:off x="5680150" y="3706550"/>
              <a:ext cx="25325" cy="4500"/>
            </a:xfrm>
            <a:custGeom>
              <a:avLst/>
              <a:gdLst/>
              <a:ahLst/>
              <a:cxnLst/>
              <a:rect l="l" t="t" r="r" b="b"/>
              <a:pathLst>
                <a:path w="1013" h="180" extrusionOk="0">
                  <a:moveTo>
                    <a:pt x="1" y="0"/>
                  </a:moveTo>
                  <a:lnTo>
                    <a:pt x="1" y="0"/>
                  </a:lnTo>
                  <a:cubicBezTo>
                    <a:pt x="138" y="143"/>
                    <a:pt x="291" y="179"/>
                    <a:pt x="450" y="179"/>
                  </a:cubicBezTo>
                  <a:cubicBezTo>
                    <a:pt x="613" y="179"/>
                    <a:pt x="783" y="141"/>
                    <a:pt x="949" y="141"/>
                  </a:cubicBezTo>
                  <a:cubicBezTo>
                    <a:pt x="970" y="141"/>
                    <a:pt x="992" y="141"/>
                    <a:pt x="1013" y="143"/>
                  </a:cubicBezTo>
                  <a:cubicBezTo>
                    <a:pt x="871" y="32"/>
                    <a:pt x="719" y="8"/>
                    <a:pt x="566" y="8"/>
                  </a:cubicBezTo>
                  <a:cubicBezTo>
                    <a:pt x="446" y="8"/>
                    <a:pt x="326" y="23"/>
                    <a:pt x="208" y="23"/>
                  </a:cubicBezTo>
                  <a:cubicBezTo>
                    <a:pt x="138" y="23"/>
                    <a:pt x="68" y="1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5"/>
            <p:cNvSpPr/>
            <p:nvPr/>
          </p:nvSpPr>
          <p:spPr>
            <a:xfrm>
              <a:off x="5758450" y="3714050"/>
              <a:ext cx="23525" cy="3650"/>
            </a:xfrm>
            <a:custGeom>
              <a:avLst/>
              <a:gdLst/>
              <a:ahLst/>
              <a:cxnLst/>
              <a:rect l="l" t="t" r="r" b="b"/>
              <a:pathLst>
                <a:path w="941" h="146" extrusionOk="0">
                  <a:moveTo>
                    <a:pt x="314" y="1"/>
                  </a:moveTo>
                  <a:cubicBezTo>
                    <a:pt x="211" y="1"/>
                    <a:pt x="107" y="6"/>
                    <a:pt x="0" y="10"/>
                  </a:cubicBezTo>
                  <a:cubicBezTo>
                    <a:pt x="137" y="119"/>
                    <a:pt x="282" y="146"/>
                    <a:pt x="428" y="146"/>
                  </a:cubicBezTo>
                  <a:cubicBezTo>
                    <a:pt x="564" y="146"/>
                    <a:pt x="701" y="123"/>
                    <a:pt x="835" y="123"/>
                  </a:cubicBezTo>
                  <a:cubicBezTo>
                    <a:pt x="870" y="123"/>
                    <a:pt x="906" y="125"/>
                    <a:pt x="941" y="129"/>
                  </a:cubicBezTo>
                  <a:cubicBezTo>
                    <a:pt x="739" y="23"/>
                    <a:pt x="531" y="1"/>
                    <a:pt x="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5"/>
            <p:cNvSpPr/>
            <p:nvPr/>
          </p:nvSpPr>
          <p:spPr>
            <a:xfrm>
              <a:off x="5250050" y="3591050"/>
              <a:ext cx="11025" cy="11925"/>
            </a:xfrm>
            <a:custGeom>
              <a:avLst/>
              <a:gdLst/>
              <a:ahLst/>
              <a:cxnLst/>
              <a:rect l="l" t="t" r="r" b="b"/>
              <a:pathLst>
                <a:path w="441" h="477" extrusionOk="0">
                  <a:moveTo>
                    <a:pt x="393" y="0"/>
                  </a:moveTo>
                  <a:lnTo>
                    <a:pt x="262" y="96"/>
                  </a:lnTo>
                  <a:cubicBezTo>
                    <a:pt x="203" y="108"/>
                    <a:pt x="179" y="131"/>
                    <a:pt x="143" y="191"/>
                  </a:cubicBezTo>
                  <a:cubicBezTo>
                    <a:pt x="96" y="250"/>
                    <a:pt x="36" y="298"/>
                    <a:pt x="0" y="358"/>
                  </a:cubicBezTo>
                  <a:cubicBezTo>
                    <a:pt x="67" y="465"/>
                    <a:pt x="161" y="475"/>
                    <a:pt x="261" y="475"/>
                  </a:cubicBezTo>
                  <a:cubicBezTo>
                    <a:pt x="283" y="475"/>
                    <a:pt x="306" y="474"/>
                    <a:pt x="329" y="474"/>
                  </a:cubicBezTo>
                  <a:cubicBezTo>
                    <a:pt x="351" y="474"/>
                    <a:pt x="372" y="475"/>
                    <a:pt x="393" y="477"/>
                  </a:cubicBezTo>
                  <a:cubicBezTo>
                    <a:pt x="429" y="453"/>
                    <a:pt x="441" y="417"/>
                    <a:pt x="441" y="369"/>
                  </a:cubicBezTo>
                  <a:cubicBezTo>
                    <a:pt x="429" y="239"/>
                    <a:pt x="417" y="119"/>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5"/>
            <p:cNvSpPr/>
            <p:nvPr/>
          </p:nvSpPr>
          <p:spPr>
            <a:xfrm>
              <a:off x="5338150" y="3475250"/>
              <a:ext cx="9550" cy="16100"/>
            </a:xfrm>
            <a:custGeom>
              <a:avLst/>
              <a:gdLst/>
              <a:ahLst/>
              <a:cxnLst/>
              <a:rect l="l" t="t" r="r" b="b"/>
              <a:pathLst>
                <a:path w="382" h="644" extrusionOk="0">
                  <a:moveTo>
                    <a:pt x="179" y="1"/>
                  </a:moveTo>
                  <a:cubicBezTo>
                    <a:pt x="108" y="1"/>
                    <a:pt x="60" y="49"/>
                    <a:pt x="48" y="120"/>
                  </a:cubicBezTo>
                  <a:cubicBezTo>
                    <a:pt x="25" y="287"/>
                    <a:pt x="13" y="465"/>
                    <a:pt x="1" y="632"/>
                  </a:cubicBezTo>
                  <a:lnTo>
                    <a:pt x="48" y="644"/>
                  </a:lnTo>
                  <a:cubicBezTo>
                    <a:pt x="382" y="596"/>
                    <a:pt x="346" y="346"/>
                    <a:pt x="346" y="108"/>
                  </a:cubicBezTo>
                  <a:cubicBezTo>
                    <a:pt x="298" y="60"/>
                    <a:pt x="251" y="25"/>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5"/>
            <p:cNvSpPr/>
            <p:nvPr/>
          </p:nvSpPr>
          <p:spPr>
            <a:xfrm>
              <a:off x="5733150" y="3674450"/>
              <a:ext cx="17875" cy="4725"/>
            </a:xfrm>
            <a:custGeom>
              <a:avLst/>
              <a:gdLst/>
              <a:ahLst/>
              <a:cxnLst/>
              <a:rect l="l" t="t" r="r" b="b"/>
              <a:pathLst>
                <a:path w="715" h="189" extrusionOk="0">
                  <a:moveTo>
                    <a:pt x="361" y="1"/>
                  </a:moveTo>
                  <a:cubicBezTo>
                    <a:pt x="270" y="1"/>
                    <a:pt x="175" y="16"/>
                    <a:pt x="86" y="16"/>
                  </a:cubicBezTo>
                  <a:cubicBezTo>
                    <a:pt x="57" y="16"/>
                    <a:pt x="28" y="14"/>
                    <a:pt x="0" y="10"/>
                  </a:cubicBezTo>
                  <a:lnTo>
                    <a:pt x="0" y="10"/>
                  </a:lnTo>
                  <a:cubicBezTo>
                    <a:pt x="227" y="177"/>
                    <a:pt x="477" y="165"/>
                    <a:pt x="715" y="189"/>
                  </a:cubicBezTo>
                  <a:cubicBezTo>
                    <a:pt x="621" y="33"/>
                    <a:pt x="495" y="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5"/>
            <p:cNvSpPr/>
            <p:nvPr/>
          </p:nvSpPr>
          <p:spPr>
            <a:xfrm>
              <a:off x="5517950" y="3631200"/>
              <a:ext cx="18175" cy="3550"/>
            </a:xfrm>
            <a:custGeom>
              <a:avLst/>
              <a:gdLst/>
              <a:ahLst/>
              <a:cxnLst/>
              <a:rect l="l" t="t" r="r" b="b"/>
              <a:pathLst>
                <a:path w="727" h="142" extrusionOk="0">
                  <a:moveTo>
                    <a:pt x="367" y="0"/>
                  </a:moveTo>
                  <a:cubicBezTo>
                    <a:pt x="246" y="0"/>
                    <a:pt x="122" y="26"/>
                    <a:pt x="0" y="37"/>
                  </a:cubicBezTo>
                  <a:cubicBezTo>
                    <a:pt x="182" y="110"/>
                    <a:pt x="364" y="141"/>
                    <a:pt x="551" y="141"/>
                  </a:cubicBezTo>
                  <a:cubicBezTo>
                    <a:pt x="609" y="141"/>
                    <a:pt x="667" y="138"/>
                    <a:pt x="726" y="133"/>
                  </a:cubicBezTo>
                  <a:cubicBezTo>
                    <a:pt x="616" y="29"/>
                    <a:pt x="494" y="0"/>
                    <a:pt x="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5"/>
            <p:cNvSpPr/>
            <p:nvPr/>
          </p:nvSpPr>
          <p:spPr>
            <a:xfrm>
              <a:off x="5337850" y="3462450"/>
              <a:ext cx="8950" cy="15800"/>
            </a:xfrm>
            <a:custGeom>
              <a:avLst/>
              <a:gdLst/>
              <a:ahLst/>
              <a:cxnLst/>
              <a:rect l="l" t="t" r="r" b="b"/>
              <a:pathLst>
                <a:path w="358" h="632" extrusionOk="0">
                  <a:moveTo>
                    <a:pt x="144" y="1"/>
                  </a:moveTo>
                  <a:cubicBezTo>
                    <a:pt x="1" y="191"/>
                    <a:pt x="25" y="418"/>
                    <a:pt x="60" y="632"/>
                  </a:cubicBezTo>
                  <a:lnTo>
                    <a:pt x="191" y="596"/>
                  </a:lnTo>
                  <a:cubicBezTo>
                    <a:pt x="358" y="418"/>
                    <a:pt x="358" y="239"/>
                    <a:pt x="203" y="37"/>
                  </a:cubicBezTo>
                  <a:lnTo>
                    <a:pt x="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5"/>
            <p:cNvSpPr/>
            <p:nvPr/>
          </p:nvSpPr>
          <p:spPr>
            <a:xfrm>
              <a:off x="5783450" y="3717250"/>
              <a:ext cx="10750" cy="3775"/>
            </a:xfrm>
            <a:custGeom>
              <a:avLst/>
              <a:gdLst/>
              <a:ahLst/>
              <a:cxnLst/>
              <a:rect l="l" t="t" r="r" b="b"/>
              <a:pathLst>
                <a:path w="430" h="151" extrusionOk="0">
                  <a:moveTo>
                    <a:pt x="0" y="1"/>
                  </a:moveTo>
                  <a:cubicBezTo>
                    <a:pt x="71" y="103"/>
                    <a:pt x="144" y="150"/>
                    <a:pt x="221" y="150"/>
                  </a:cubicBezTo>
                  <a:cubicBezTo>
                    <a:pt x="288" y="150"/>
                    <a:pt x="357" y="115"/>
                    <a:pt x="429" y="48"/>
                  </a:cubicBezTo>
                  <a:cubicBezTo>
                    <a:pt x="286" y="24"/>
                    <a:pt x="155"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5"/>
            <p:cNvSpPr/>
            <p:nvPr/>
          </p:nvSpPr>
          <p:spPr>
            <a:xfrm>
              <a:off x="5271175" y="3585100"/>
              <a:ext cx="7475" cy="7750"/>
            </a:xfrm>
            <a:custGeom>
              <a:avLst/>
              <a:gdLst/>
              <a:ahLst/>
              <a:cxnLst/>
              <a:rect l="l" t="t" r="r" b="b"/>
              <a:pathLst>
                <a:path w="299" h="310" extrusionOk="0">
                  <a:moveTo>
                    <a:pt x="132" y="0"/>
                  </a:moveTo>
                  <a:cubicBezTo>
                    <a:pt x="13" y="60"/>
                    <a:pt x="1" y="179"/>
                    <a:pt x="13" y="310"/>
                  </a:cubicBezTo>
                  <a:cubicBezTo>
                    <a:pt x="132" y="238"/>
                    <a:pt x="239" y="155"/>
                    <a:pt x="298" y="12"/>
                  </a:cubicBezTo>
                  <a:cubicBezTo>
                    <a:pt x="239" y="0"/>
                    <a:pt x="191"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5"/>
            <p:cNvSpPr/>
            <p:nvPr/>
          </p:nvSpPr>
          <p:spPr>
            <a:xfrm>
              <a:off x="5475375" y="3678425"/>
              <a:ext cx="12825" cy="3225"/>
            </a:xfrm>
            <a:custGeom>
              <a:avLst/>
              <a:gdLst/>
              <a:ahLst/>
              <a:cxnLst/>
              <a:rect l="l" t="t" r="r" b="b"/>
              <a:pathLst>
                <a:path w="513" h="129" extrusionOk="0">
                  <a:moveTo>
                    <a:pt x="129" y="1"/>
                  </a:moveTo>
                  <a:cubicBezTo>
                    <a:pt x="86" y="1"/>
                    <a:pt x="43" y="3"/>
                    <a:pt x="0" y="6"/>
                  </a:cubicBezTo>
                  <a:cubicBezTo>
                    <a:pt x="93" y="105"/>
                    <a:pt x="194" y="128"/>
                    <a:pt x="298" y="128"/>
                  </a:cubicBezTo>
                  <a:cubicBezTo>
                    <a:pt x="368" y="128"/>
                    <a:pt x="440" y="118"/>
                    <a:pt x="512" y="113"/>
                  </a:cubicBezTo>
                  <a:cubicBezTo>
                    <a:pt x="395" y="23"/>
                    <a:pt x="264" y="1"/>
                    <a:pt x="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5"/>
            <p:cNvSpPr/>
            <p:nvPr/>
          </p:nvSpPr>
          <p:spPr>
            <a:xfrm>
              <a:off x="5345600" y="3419600"/>
              <a:ext cx="5075" cy="7475"/>
            </a:xfrm>
            <a:custGeom>
              <a:avLst/>
              <a:gdLst/>
              <a:ahLst/>
              <a:cxnLst/>
              <a:rect l="l" t="t" r="r" b="b"/>
              <a:pathLst>
                <a:path w="203" h="299" extrusionOk="0">
                  <a:moveTo>
                    <a:pt x="108" y="0"/>
                  </a:moveTo>
                  <a:cubicBezTo>
                    <a:pt x="72" y="0"/>
                    <a:pt x="60" y="24"/>
                    <a:pt x="48" y="72"/>
                  </a:cubicBezTo>
                  <a:lnTo>
                    <a:pt x="0" y="298"/>
                  </a:lnTo>
                  <a:cubicBezTo>
                    <a:pt x="131" y="250"/>
                    <a:pt x="167" y="143"/>
                    <a:pt x="203" y="48"/>
                  </a:cubicBezTo>
                  <a:lnTo>
                    <a:pt x="167" y="12"/>
                  </a:lnTo>
                  <a:cubicBezTo>
                    <a:pt x="167" y="12"/>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5"/>
            <p:cNvSpPr/>
            <p:nvPr/>
          </p:nvSpPr>
          <p:spPr>
            <a:xfrm>
              <a:off x="5539675" y="3632350"/>
              <a:ext cx="7150" cy="3500"/>
            </a:xfrm>
            <a:custGeom>
              <a:avLst/>
              <a:gdLst/>
              <a:ahLst/>
              <a:cxnLst/>
              <a:rect l="l" t="t" r="r" b="b"/>
              <a:pathLst>
                <a:path w="286" h="140" extrusionOk="0">
                  <a:moveTo>
                    <a:pt x="147" y="0"/>
                  </a:moveTo>
                  <a:cubicBezTo>
                    <a:pt x="101" y="0"/>
                    <a:pt x="52" y="36"/>
                    <a:pt x="0" y="111"/>
                  </a:cubicBezTo>
                  <a:cubicBezTo>
                    <a:pt x="53" y="130"/>
                    <a:pt x="109" y="139"/>
                    <a:pt x="162" y="139"/>
                  </a:cubicBezTo>
                  <a:cubicBezTo>
                    <a:pt x="206" y="139"/>
                    <a:pt x="249" y="133"/>
                    <a:pt x="286" y="122"/>
                  </a:cubicBezTo>
                  <a:cubicBezTo>
                    <a:pt x="243" y="42"/>
                    <a:pt x="196" y="0"/>
                    <a:pt x="1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5"/>
            <p:cNvSpPr/>
            <p:nvPr/>
          </p:nvSpPr>
          <p:spPr>
            <a:xfrm>
              <a:off x="5711425" y="3708100"/>
              <a:ext cx="7750" cy="2325"/>
            </a:xfrm>
            <a:custGeom>
              <a:avLst/>
              <a:gdLst/>
              <a:ahLst/>
              <a:cxnLst/>
              <a:rect l="l" t="t" r="r" b="b"/>
              <a:pathLst>
                <a:path w="310" h="93" extrusionOk="0">
                  <a:moveTo>
                    <a:pt x="144" y="1"/>
                  </a:moveTo>
                  <a:cubicBezTo>
                    <a:pt x="100" y="1"/>
                    <a:pt x="52" y="24"/>
                    <a:pt x="0" y="81"/>
                  </a:cubicBezTo>
                  <a:cubicBezTo>
                    <a:pt x="95" y="81"/>
                    <a:pt x="203" y="93"/>
                    <a:pt x="310" y="93"/>
                  </a:cubicBezTo>
                  <a:cubicBezTo>
                    <a:pt x="256" y="39"/>
                    <a:pt x="202"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5"/>
            <p:cNvSpPr/>
            <p:nvPr/>
          </p:nvSpPr>
          <p:spPr>
            <a:xfrm>
              <a:off x="5704875" y="3709800"/>
              <a:ext cx="6875" cy="3375"/>
            </a:xfrm>
            <a:custGeom>
              <a:avLst/>
              <a:gdLst/>
              <a:ahLst/>
              <a:cxnLst/>
              <a:rect l="l" t="t" r="r" b="b"/>
              <a:pathLst>
                <a:path w="275" h="135" extrusionOk="0">
                  <a:moveTo>
                    <a:pt x="0" y="1"/>
                  </a:moveTo>
                  <a:cubicBezTo>
                    <a:pt x="48" y="90"/>
                    <a:pt x="92" y="135"/>
                    <a:pt x="137" y="135"/>
                  </a:cubicBezTo>
                  <a:cubicBezTo>
                    <a:pt x="182" y="135"/>
                    <a:pt x="226" y="90"/>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5"/>
            <p:cNvSpPr/>
            <p:nvPr/>
          </p:nvSpPr>
          <p:spPr>
            <a:xfrm>
              <a:off x="5984075" y="3740050"/>
              <a:ext cx="8050" cy="2525"/>
            </a:xfrm>
            <a:custGeom>
              <a:avLst/>
              <a:gdLst/>
              <a:ahLst/>
              <a:cxnLst/>
              <a:rect l="l" t="t" r="r" b="b"/>
              <a:pathLst>
                <a:path w="322" h="101" extrusionOk="0">
                  <a:moveTo>
                    <a:pt x="166" y="1"/>
                  </a:moveTo>
                  <a:cubicBezTo>
                    <a:pt x="114" y="1"/>
                    <a:pt x="58" y="31"/>
                    <a:pt x="0" y="89"/>
                  </a:cubicBezTo>
                  <a:cubicBezTo>
                    <a:pt x="107" y="89"/>
                    <a:pt x="226" y="101"/>
                    <a:pt x="322" y="101"/>
                  </a:cubicBezTo>
                  <a:cubicBezTo>
                    <a:pt x="273" y="34"/>
                    <a:pt x="221" y="1"/>
                    <a:pt x="1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5"/>
            <p:cNvSpPr/>
            <p:nvPr/>
          </p:nvSpPr>
          <p:spPr>
            <a:xfrm>
              <a:off x="5898350" y="3689775"/>
              <a:ext cx="7150" cy="3700"/>
            </a:xfrm>
            <a:custGeom>
              <a:avLst/>
              <a:gdLst/>
              <a:ahLst/>
              <a:cxnLst/>
              <a:rect l="l" t="t" r="r" b="b"/>
              <a:pathLst>
                <a:path w="286" h="148" extrusionOk="0">
                  <a:moveTo>
                    <a:pt x="141" y="1"/>
                  </a:moveTo>
                  <a:cubicBezTo>
                    <a:pt x="97" y="1"/>
                    <a:pt x="50" y="34"/>
                    <a:pt x="0" y="100"/>
                  </a:cubicBezTo>
                  <a:cubicBezTo>
                    <a:pt x="64" y="131"/>
                    <a:pt x="122" y="147"/>
                    <a:pt x="185" y="147"/>
                  </a:cubicBezTo>
                  <a:cubicBezTo>
                    <a:pt x="217" y="147"/>
                    <a:pt x="250" y="143"/>
                    <a:pt x="286" y="135"/>
                  </a:cubicBezTo>
                  <a:cubicBezTo>
                    <a:pt x="241" y="45"/>
                    <a:pt x="193" y="1"/>
                    <a:pt x="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5"/>
            <p:cNvSpPr/>
            <p:nvPr/>
          </p:nvSpPr>
          <p:spPr>
            <a:xfrm>
              <a:off x="5511100" y="3627950"/>
              <a:ext cx="7150" cy="4800"/>
            </a:xfrm>
            <a:custGeom>
              <a:avLst/>
              <a:gdLst/>
              <a:ahLst/>
              <a:cxnLst/>
              <a:rect l="l" t="t" r="r" b="b"/>
              <a:pathLst>
                <a:path w="286" h="192" extrusionOk="0">
                  <a:moveTo>
                    <a:pt x="0" y="1"/>
                  </a:moveTo>
                  <a:lnTo>
                    <a:pt x="0" y="144"/>
                  </a:lnTo>
                  <a:cubicBezTo>
                    <a:pt x="54" y="177"/>
                    <a:pt x="104" y="192"/>
                    <a:pt x="156" y="192"/>
                  </a:cubicBezTo>
                  <a:cubicBezTo>
                    <a:pt x="197" y="192"/>
                    <a:pt x="239" y="183"/>
                    <a:pt x="286" y="167"/>
                  </a:cubicBezTo>
                  <a:cubicBezTo>
                    <a:pt x="226" y="25"/>
                    <a:pt x="11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5"/>
            <p:cNvSpPr/>
            <p:nvPr/>
          </p:nvSpPr>
          <p:spPr>
            <a:xfrm>
              <a:off x="5543550" y="3688425"/>
              <a:ext cx="3275" cy="3850"/>
            </a:xfrm>
            <a:custGeom>
              <a:avLst/>
              <a:gdLst/>
              <a:ahLst/>
              <a:cxnLst/>
              <a:rect l="l" t="t" r="r" b="b"/>
              <a:pathLst>
                <a:path w="131" h="154" extrusionOk="0">
                  <a:moveTo>
                    <a:pt x="44" y="1"/>
                  </a:moveTo>
                  <a:cubicBezTo>
                    <a:pt x="33" y="1"/>
                    <a:pt x="22" y="4"/>
                    <a:pt x="12" y="11"/>
                  </a:cubicBezTo>
                  <a:lnTo>
                    <a:pt x="0" y="70"/>
                  </a:lnTo>
                  <a:lnTo>
                    <a:pt x="0" y="154"/>
                  </a:lnTo>
                  <a:cubicBezTo>
                    <a:pt x="48" y="106"/>
                    <a:pt x="83" y="82"/>
                    <a:pt x="131" y="34"/>
                  </a:cubicBezTo>
                  <a:cubicBezTo>
                    <a:pt x="97" y="18"/>
                    <a:pt x="70" y="1"/>
                    <a:pt x="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5"/>
            <p:cNvSpPr/>
            <p:nvPr/>
          </p:nvSpPr>
          <p:spPr>
            <a:xfrm>
              <a:off x="5242000" y="3559800"/>
              <a:ext cx="3600" cy="4175"/>
            </a:xfrm>
            <a:custGeom>
              <a:avLst/>
              <a:gdLst/>
              <a:ahLst/>
              <a:cxnLst/>
              <a:rect l="l" t="t" r="r" b="b"/>
              <a:pathLst>
                <a:path w="144" h="167" extrusionOk="0">
                  <a:moveTo>
                    <a:pt x="144" y="0"/>
                  </a:moveTo>
                  <a:lnTo>
                    <a:pt x="144" y="0"/>
                  </a:lnTo>
                  <a:cubicBezTo>
                    <a:pt x="96" y="60"/>
                    <a:pt x="49" y="107"/>
                    <a:pt x="1" y="167"/>
                  </a:cubicBezTo>
                  <a:cubicBezTo>
                    <a:pt x="96" y="131"/>
                    <a:pt x="144" y="95"/>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5"/>
            <p:cNvSpPr/>
            <p:nvPr/>
          </p:nvSpPr>
          <p:spPr>
            <a:xfrm>
              <a:off x="5342925" y="3426750"/>
              <a:ext cx="3000" cy="3875"/>
            </a:xfrm>
            <a:custGeom>
              <a:avLst/>
              <a:gdLst/>
              <a:ahLst/>
              <a:cxnLst/>
              <a:rect l="l" t="t" r="r" b="b"/>
              <a:pathLst>
                <a:path w="120" h="155" extrusionOk="0">
                  <a:moveTo>
                    <a:pt x="107" y="0"/>
                  </a:moveTo>
                  <a:lnTo>
                    <a:pt x="107" y="0"/>
                  </a:lnTo>
                  <a:cubicBezTo>
                    <a:pt x="36" y="24"/>
                    <a:pt x="0" y="84"/>
                    <a:pt x="0" y="155"/>
                  </a:cubicBezTo>
                  <a:cubicBezTo>
                    <a:pt x="72" y="131"/>
                    <a:pt x="119" y="84"/>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5"/>
            <p:cNvSpPr/>
            <p:nvPr/>
          </p:nvSpPr>
          <p:spPr>
            <a:xfrm>
              <a:off x="6027825" y="3699700"/>
              <a:ext cx="3600" cy="5075"/>
            </a:xfrm>
            <a:custGeom>
              <a:avLst/>
              <a:gdLst/>
              <a:ahLst/>
              <a:cxnLst/>
              <a:rect l="l" t="t" r="r" b="b"/>
              <a:pathLst>
                <a:path w="144" h="203" extrusionOk="0">
                  <a:moveTo>
                    <a:pt x="143" y="0"/>
                  </a:moveTo>
                  <a:lnTo>
                    <a:pt x="143" y="0"/>
                  </a:lnTo>
                  <a:cubicBezTo>
                    <a:pt x="96" y="60"/>
                    <a:pt x="48" y="107"/>
                    <a:pt x="0" y="167"/>
                  </a:cubicBezTo>
                  <a:cubicBezTo>
                    <a:pt x="24" y="191"/>
                    <a:pt x="45" y="203"/>
                    <a:pt x="64" y="203"/>
                  </a:cubicBezTo>
                  <a:cubicBezTo>
                    <a:pt x="84" y="203"/>
                    <a:pt x="102" y="191"/>
                    <a:pt x="120" y="167"/>
                  </a:cubicBezTo>
                  <a:cubicBezTo>
                    <a:pt x="120" y="107"/>
                    <a:pt x="143" y="6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5"/>
            <p:cNvSpPr/>
            <p:nvPr/>
          </p:nvSpPr>
          <p:spPr>
            <a:xfrm>
              <a:off x="6022775" y="3703850"/>
              <a:ext cx="5075" cy="1475"/>
            </a:xfrm>
            <a:custGeom>
              <a:avLst/>
              <a:gdLst/>
              <a:ahLst/>
              <a:cxnLst/>
              <a:rect l="l" t="t" r="r" b="b"/>
              <a:pathLst>
                <a:path w="203" h="59" extrusionOk="0">
                  <a:moveTo>
                    <a:pt x="0" y="1"/>
                  </a:moveTo>
                  <a:cubicBezTo>
                    <a:pt x="37" y="38"/>
                    <a:pt x="74" y="59"/>
                    <a:pt x="110" y="59"/>
                  </a:cubicBezTo>
                  <a:cubicBezTo>
                    <a:pt x="142" y="59"/>
                    <a:pt x="174" y="4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5"/>
            <p:cNvSpPr/>
            <p:nvPr/>
          </p:nvSpPr>
          <p:spPr>
            <a:xfrm>
              <a:off x="5819475" y="3720825"/>
              <a:ext cx="3875" cy="2225"/>
            </a:xfrm>
            <a:custGeom>
              <a:avLst/>
              <a:gdLst/>
              <a:ahLst/>
              <a:cxnLst/>
              <a:rect l="l" t="t" r="r" b="b"/>
              <a:pathLst>
                <a:path w="155" h="89" extrusionOk="0">
                  <a:moveTo>
                    <a:pt x="155" y="1"/>
                  </a:moveTo>
                  <a:cubicBezTo>
                    <a:pt x="107" y="1"/>
                    <a:pt x="48" y="1"/>
                    <a:pt x="0" y="24"/>
                  </a:cubicBezTo>
                  <a:cubicBezTo>
                    <a:pt x="27" y="68"/>
                    <a:pt x="52" y="89"/>
                    <a:pt x="75" y="89"/>
                  </a:cubicBezTo>
                  <a:cubicBezTo>
                    <a:pt x="103" y="89"/>
                    <a:pt x="129" y="59"/>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5"/>
            <p:cNvSpPr/>
            <p:nvPr/>
          </p:nvSpPr>
          <p:spPr>
            <a:xfrm>
              <a:off x="5466750" y="1698400"/>
              <a:ext cx="175925" cy="27800"/>
            </a:xfrm>
            <a:custGeom>
              <a:avLst/>
              <a:gdLst/>
              <a:ahLst/>
              <a:cxnLst/>
              <a:rect l="l" t="t" r="r" b="b"/>
              <a:pathLst>
                <a:path w="7037" h="1112" extrusionOk="0">
                  <a:moveTo>
                    <a:pt x="1129" y="1"/>
                  </a:moveTo>
                  <a:cubicBezTo>
                    <a:pt x="811" y="1"/>
                    <a:pt x="493" y="37"/>
                    <a:pt x="179" y="138"/>
                  </a:cubicBezTo>
                  <a:cubicBezTo>
                    <a:pt x="357" y="388"/>
                    <a:pt x="0" y="745"/>
                    <a:pt x="334" y="995"/>
                  </a:cubicBezTo>
                  <a:cubicBezTo>
                    <a:pt x="405" y="1031"/>
                    <a:pt x="465" y="1054"/>
                    <a:pt x="536" y="1054"/>
                  </a:cubicBezTo>
                  <a:cubicBezTo>
                    <a:pt x="945" y="1096"/>
                    <a:pt x="1354" y="1112"/>
                    <a:pt x="1763" y="1112"/>
                  </a:cubicBezTo>
                  <a:cubicBezTo>
                    <a:pt x="2884" y="1112"/>
                    <a:pt x="4003" y="996"/>
                    <a:pt x="5129" y="996"/>
                  </a:cubicBezTo>
                  <a:cubicBezTo>
                    <a:pt x="5455" y="996"/>
                    <a:pt x="5781" y="1006"/>
                    <a:pt x="6108" y="1031"/>
                  </a:cubicBezTo>
                  <a:cubicBezTo>
                    <a:pt x="6275" y="1031"/>
                    <a:pt x="6430" y="947"/>
                    <a:pt x="6584" y="876"/>
                  </a:cubicBezTo>
                  <a:cubicBezTo>
                    <a:pt x="6799" y="733"/>
                    <a:pt x="7037" y="590"/>
                    <a:pt x="6953" y="269"/>
                  </a:cubicBezTo>
                  <a:cubicBezTo>
                    <a:pt x="6168" y="78"/>
                    <a:pt x="5346" y="173"/>
                    <a:pt x="4560" y="102"/>
                  </a:cubicBezTo>
                  <a:cubicBezTo>
                    <a:pt x="4348" y="85"/>
                    <a:pt x="4134" y="79"/>
                    <a:pt x="3920" y="79"/>
                  </a:cubicBezTo>
                  <a:cubicBezTo>
                    <a:pt x="3523" y="79"/>
                    <a:pt x="3125" y="98"/>
                    <a:pt x="2728" y="98"/>
                  </a:cubicBezTo>
                  <a:cubicBezTo>
                    <a:pt x="2441" y="98"/>
                    <a:pt x="2155" y="88"/>
                    <a:pt x="1869" y="54"/>
                  </a:cubicBezTo>
                  <a:cubicBezTo>
                    <a:pt x="1624" y="23"/>
                    <a:pt x="1377" y="1"/>
                    <a:pt x="1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5"/>
            <p:cNvSpPr/>
            <p:nvPr/>
          </p:nvSpPr>
          <p:spPr>
            <a:xfrm>
              <a:off x="5415250" y="1630525"/>
              <a:ext cx="147350" cy="79375"/>
            </a:xfrm>
            <a:custGeom>
              <a:avLst/>
              <a:gdLst/>
              <a:ahLst/>
              <a:cxnLst/>
              <a:rect l="l" t="t" r="r" b="b"/>
              <a:pathLst>
                <a:path w="5894" h="3175" extrusionOk="0">
                  <a:moveTo>
                    <a:pt x="5755" y="1"/>
                  </a:moveTo>
                  <a:cubicBezTo>
                    <a:pt x="5543" y="1"/>
                    <a:pt x="5354" y="102"/>
                    <a:pt x="5156" y="186"/>
                  </a:cubicBezTo>
                  <a:cubicBezTo>
                    <a:pt x="4191" y="555"/>
                    <a:pt x="3239" y="924"/>
                    <a:pt x="2275" y="1305"/>
                  </a:cubicBezTo>
                  <a:cubicBezTo>
                    <a:pt x="1667" y="1626"/>
                    <a:pt x="917" y="1662"/>
                    <a:pt x="370" y="2114"/>
                  </a:cubicBezTo>
                  <a:cubicBezTo>
                    <a:pt x="358" y="2174"/>
                    <a:pt x="596" y="2233"/>
                    <a:pt x="393" y="2281"/>
                  </a:cubicBezTo>
                  <a:cubicBezTo>
                    <a:pt x="143" y="2341"/>
                    <a:pt x="0" y="2460"/>
                    <a:pt x="12" y="2734"/>
                  </a:cubicBezTo>
                  <a:cubicBezTo>
                    <a:pt x="24" y="2805"/>
                    <a:pt x="48" y="2864"/>
                    <a:pt x="84" y="2924"/>
                  </a:cubicBezTo>
                  <a:cubicBezTo>
                    <a:pt x="131" y="2984"/>
                    <a:pt x="167" y="3031"/>
                    <a:pt x="227" y="3067"/>
                  </a:cubicBezTo>
                  <a:cubicBezTo>
                    <a:pt x="286" y="3103"/>
                    <a:pt x="346" y="3126"/>
                    <a:pt x="429" y="3150"/>
                  </a:cubicBezTo>
                  <a:cubicBezTo>
                    <a:pt x="500" y="3162"/>
                    <a:pt x="560" y="3174"/>
                    <a:pt x="631" y="3174"/>
                  </a:cubicBezTo>
                  <a:cubicBezTo>
                    <a:pt x="674" y="3163"/>
                    <a:pt x="720" y="3159"/>
                    <a:pt x="767" y="3159"/>
                  </a:cubicBezTo>
                  <a:cubicBezTo>
                    <a:pt x="853" y="3159"/>
                    <a:pt x="943" y="3171"/>
                    <a:pt x="1029" y="3171"/>
                  </a:cubicBezTo>
                  <a:cubicBezTo>
                    <a:pt x="1197" y="3171"/>
                    <a:pt x="1346" y="3125"/>
                    <a:pt x="1405" y="2853"/>
                  </a:cubicBezTo>
                  <a:cubicBezTo>
                    <a:pt x="1345" y="2832"/>
                    <a:pt x="1282" y="2826"/>
                    <a:pt x="1217" y="2826"/>
                  </a:cubicBezTo>
                  <a:cubicBezTo>
                    <a:pt x="1114" y="2826"/>
                    <a:pt x="1006" y="2842"/>
                    <a:pt x="893" y="2842"/>
                  </a:cubicBezTo>
                  <a:cubicBezTo>
                    <a:pt x="783" y="2842"/>
                    <a:pt x="668" y="2827"/>
                    <a:pt x="548" y="2769"/>
                  </a:cubicBezTo>
                  <a:cubicBezTo>
                    <a:pt x="905" y="2519"/>
                    <a:pt x="1298" y="2531"/>
                    <a:pt x="1560" y="2281"/>
                  </a:cubicBezTo>
                  <a:cubicBezTo>
                    <a:pt x="1608" y="2233"/>
                    <a:pt x="1572" y="2162"/>
                    <a:pt x="1620" y="2102"/>
                  </a:cubicBezTo>
                  <a:lnTo>
                    <a:pt x="1679" y="2102"/>
                  </a:lnTo>
                  <a:lnTo>
                    <a:pt x="1691" y="2162"/>
                  </a:lnTo>
                  <a:cubicBezTo>
                    <a:pt x="1721" y="2192"/>
                    <a:pt x="1751" y="2204"/>
                    <a:pt x="1782" y="2204"/>
                  </a:cubicBezTo>
                  <a:cubicBezTo>
                    <a:pt x="1813" y="2204"/>
                    <a:pt x="1846" y="2192"/>
                    <a:pt x="1882" y="2174"/>
                  </a:cubicBezTo>
                  <a:cubicBezTo>
                    <a:pt x="1917" y="2174"/>
                    <a:pt x="1965" y="2174"/>
                    <a:pt x="1989" y="2150"/>
                  </a:cubicBezTo>
                  <a:cubicBezTo>
                    <a:pt x="2084" y="2055"/>
                    <a:pt x="2215" y="2079"/>
                    <a:pt x="2322" y="2031"/>
                  </a:cubicBezTo>
                  <a:cubicBezTo>
                    <a:pt x="2775" y="1972"/>
                    <a:pt x="3179" y="1757"/>
                    <a:pt x="3608" y="1614"/>
                  </a:cubicBezTo>
                  <a:cubicBezTo>
                    <a:pt x="3608" y="1543"/>
                    <a:pt x="3584" y="1424"/>
                    <a:pt x="3632" y="1400"/>
                  </a:cubicBezTo>
                  <a:cubicBezTo>
                    <a:pt x="4263" y="1138"/>
                    <a:pt x="4787" y="614"/>
                    <a:pt x="5477" y="448"/>
                  </a:cubicBezTo>
                  <a:cubicBezTo>
                    <a:pt x="5513" y="424"/>
                    <a:pt x="5573" y="388"/>
                    <a:pt x="5632" y="364"/>
                  </a:cubicBezTo>
                  <a:cubicBezTo>
                    <a:pt x="5715" y="305"/>
                    <a:pt x="5799" y="257"/>
                    <a:pt x="5858" y="186"/>
                  </a:cubicBezTo>
                  <a:cubicBezTo>
                    <a:pt x="5894" y="126"/>
                    <a:pt x="5894" y="67"/>
                    <a:pt x="5846" y="7"/>
                  </a:cubicBezTo>
                  <a:cubicBezTo>
                    <a:pt x="5815" y="3"/>
                    <a:pt x="5785" y="1"/>
                    <a:pt x="5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5"/>
            <p:cNvSpPr/>
            <p:nvPr/>
          </p:nvSpPr>
          <p:spPr>
            <a:xfrm>
              <a:off x="5967700" y="1699875"/>
              <a:ext cx="159275" cy="23400"/>
            </a:xfrm>
            <a:custGeom>
              <a:avLst/>
              <a:gdLst/>
              <a:ahLst/>
              <a:cxnLst/>
              <a:rect l="l" t="t" r="r" b="b"/>
              <a:pathLst>
                <a:path w="6371" h="936" extrusionOk="0">
                  <a:moveTo>
                    <a:pt x="1048" y="0"/>
                  </a:moveTo>
                  <a:cubicBezTo>
                    <a:pt x="923" y="0"/>
                    <a:pt x="800" y="27"/>
                    <a:pt x="679" y="102"/>
                  </a:cubicBezTo>
                  <a:cubicBezTo>
                    <a:pt x="667" y="150"/>
                    <a:pt x="655" y="174"/>
                    <a:pt x="643" y="210"/>
                  </a:cubicBezTo>
                  <a:cubicBezTo>
                    <a:pt x="652" y="218"/>
                    <a:pt x="660" y="226"/>
                    <a:pt x="669" y="226"/>
                  </a:cubicBezTo>
                  <a:cubicBezTo>
                    <a:pt x="672" y="226"/>
                    <a:pt x="676" y="225"/>
                    <a:pt x="679" y="221"/>
                  </a:cubicBezTo>
                  <a:lnTo>
                    <a:pt x="679" y="221"/>
                  </a:lnTo>
                  <a:cubicBezTo>
                    <a:pt x="679" y="233"/>
                    <a:pt x="655" y="257"/>
                    <a:pt x="631" y="269"/>
                  </a:cubicBezTo>
                  <a:cubicBezTo>
                    <a:pt x="227" y="436"/>
                    <a:pt x="0" y="626"/>
                    <a:pt x="536" y="936"/>
                  </a:cubicBezTo>
                  <a:cubicBezTo>
                    <a:pt x="1237" y="875"/>
                    <a:pt x="1936" y="862"/>
                    <a:pt x="2636" y="862"/>
                  </a:cubicBezTo>
                  <a:cubicBezTo>
                    <a:pt x="3200" y="862"/>
                    <a:pt x="3765" y="871"/>
                    <a:pt x="4332" y="871"/>
                  </a:cubicBezTo>
                  <a:cubicBezTo>
                    <a:pt x="4721" y="871"/>
                    <a:pt x="5110" y="866"/>
                    <a:pt x="5501" y="852"/>
                  </a:cubicBezTo>
                  <a:cubicBezTo>
                    <a:pt x="5823" y="757"/>
                    <a:pt x="6180" y="710"/>
                    <a:pt x="6358" y="388"/>
                  </a:cubicBezTo>
                  <a:cubicBezTo>
                    <a:pt x="6370" y="329"/>
                    <a:pt x="6358" y="257"/>
                    <a:pt x="6323" y="198"/>
                  </a:cubicBezTo>
                  <a:cubicBezTo>
                    <a:pt x="6289" y="171"/>
                    <a:pt x="6253" y="164"/>
                    <a:pt x="6216" y="164"/>
                  </a:cubicBezTo>
                  <a:cubicBezTo>
                    <a:pt x="6169" y="164"/>
                    <a:pt x="6120" y="176"/>
                    <a:pt x="6073" y="176"/>
                  </a:cubicBezTo>
                  <a:cubicBezTo>
                    <a:pt x="6040" y="176"/>
                    <a:pt x="6008" y="170"/>
                    <a:pt x="5977" y="150"/>
                  </a:cubicBezTo>
                  <a:cubicBezTo>
                    <a:pt x="5918" y="150"/>
                    <a:pt x="5858" y="150"/>
                    <a:pt x="5799" y="174"/>
                  </a:cubicBezTo>
                  <a:cubicBezTo>
                    <a:pt x="5784" y="177"/>
                    <a:pt x="5769" y="178"/>
                    <a:pt x="5755" y="178"/>
                  </a:cubicBezTo>
                  <a:cubicBezTo>
                    <a:pt x="5663" y="178"/>
                    <a:pt x="5582" y="130"/>
                    <a:pt x="5491" y="130"/>
                  </a:cubicBezTo>
                  <a:cubicBezTo>
                    <a:pt x="5471" y="130"/>
                    <a:pt x="5451" y="132"/>
                    <a:pt x="5430" y="138"/>
                  </a:cubicBezTo>
                  <a:cubicBezTo>
                    <a:pt x="4894" y="138"/>
                    <a:pt x="4358" y="114"/>
                    <a:pt x="3822" y="114"/>
                  </a:cubicBezTo>
                  <a:cubicBezTo>
                    <a:pt x="3820" y="114"/>
                    <a:pt x="3818" y="114"/>
                    <a:pt x="3816" y="114"/>
                  </a:cubicBezTo>
                  <a:cubicBezTo>
                    <a:pt x="3728" y="114"/>
                    <a:pt x="3640" y="278"/>
                    <a:pt x="3545" y="278"/>
                  </a:cubicBezTo>
                  <a:cubicBezTo>
                    <a:pt x="3500" y="278"/>
                    <a:pt x="3454" y="242"/>
                    <a:pt x="3406" y="138"/>
                  </a:cubicBezTo>
                  <a:cubicBezTo>
                    <a:pt x="3338" y="144"/>
                    <a:pt x="3270" y="146"/>
                    <a:pt x="3202" y="146"/>
                  </a:cubicBezTo>
                  <a:cubicBezTo>
                    <a:pt x="2964" y="146"/>
                    <a:pt x="2722" y="118"/>
                    <a:pt x="2480" y="118"/>
                  </a:cubicBezTo>
                  <a:cubicBezTo>
                    <a:pt x="2376" y="118"/>
                    <a:pt x="2272" y="123"/>
                    <a:pt x="2167" y="138"/>
                  </a:cubicBezTo>
                  <a:cubicBezTo>
                    <a:pt x="2013" y="138"/>
                    <a:pt x="1894" y="210"/>
                    <a:pt x="1798" y="341"/>
                  </a:cubicBezTo>
                  <a:cubicBezTo>
                    <a:pt x="1780" y="344"/>
                    <a:pt x="1765" y="346"/>
                    <a:pt x="1753" y="346"/>
                  </a:cubicBezTo>
                  <a:cubicBezTo>
                    <a:pt x="1640" y="346"/>
                    <a:pt x="1780" y="206"/>
                    <a:pt x="1715" y="174"/>
                  </a:cubicBezTo>
                  <a:cubicBezTo>
                    <a:pt x="1667" y="150"/>
                    <a:pt x="1620" y="102"/>
                    <a:pt x="1560" y="90"/>
                  </a:cubicBezTo>
                  <a:cubicBezTo>
                    <a:pt x="1389" y="49"/>
                    <a:pt x="1217"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5"/>
            <p:cNvSpPr/>
            <p:nvPr/>
          </p:nvSpPr>
          <p:spPr>
            <a:xfrm>
              <a:off x="5633125" y="1699750"/>
              <a:ext cx="158075" cy="22300"/>
            </a:xfrm>
            <a:custGeom>
              <a:avLst/>
              <a:gdLst/>
              <a:ahLst/>
              <a:cxnLst/>
              <a:rect l="l" t="t" r="r" b="b"/>
              <a:pathLst>
                <a:path w="6323" h="892" extrusionOk="0">
                  <a:moveTo>
                    <a:pt x="5001" y="84"/>
                  </a:moveTo>
                  <a:cubicBezTo>
                    <a:pt x="5049" y="119"/>
                    <a:pt x="5073" y="167"/>
                    <a:pt x="5109" y="226"/>
                  </a:cubicBezTo>
                  <a:cubicBezTo>
                    <a:pt x="5073" y="179"/>
                    <a:pt x="5037" y="119"/>
                    <a:pt x="5001" y="84"/>
                  </a:cubicBezTo>
                  <a:close/>
                  <a:moveTo>
                    <a:pt x="2886" y="155"/>
                  </a:moveTo>
                  <a:cubicBezTo>
                    <a:pt x="2907" y="214"/>
                    <a:pt x="2900" y="271"/>
                    <a:pt x="2846" y="334"/>
                  </a:cubicBezTo>
                  <a:cubicBezTo>
                    <a:pt x="2838" y="338"/>
                    <a:pt x="2832" y="339"/>
                    <a:pt x="2827" y="339"/>
                  </a:cubicBezTo>
                  <a:cubicBezTo>
                    <a:pt x="2816" y="339"/>
                    <a:pt x="2811" y="334"/>
                    <a:pt x="2811" y="334"/>
                  </a:cubicBezTo>
                  <a:cubicBezTo>
                    <a:pt x="2837" y="262"/>
                    <a:pt x="2891" y="211"/>
                    <a:pt x="2886" y="155"/>
                  </a:cubicBezTo>
                  <a:close/>
                  <a:moveTo>
                    <a:pt x="3877" y="0"/>
                  </a:moveTo>
                  <a:cubicBezTo>
                    <a:pt x="3537" y="0"/>
                    <a:pt x="3198" y="28"/>
                    <a:pt x="2858" y="95"/>
                  </a:cubicBezTo>
                  <a:cubicBezTo>
                    <a:pt x="2628" y="88"/>
                    <a:pt x="2389" y="71"/>
                    <a:pt x="2155" y="71"/>
                  </a:cubicBezTo>
                  <a:cubicBezTo>
                    <a:pt x="2014" y="71"/>
                    <a:pt x="1874" y="78"/>
                    <a:pt x="1739" y="95"/>
                  </a:cubicBezTo>
                  <a:cubicBezTo>
                    <a:pt x="1661" y="108"/>
                    <a:pt x="1581" y="113"/>
                    <a:pt x="1501" y="113"/>
                  </a:cubicBezTo>
                  <a:cubicBezTo>
                    <a:pt x="1319" y="113"/>
                    <a:pt x="1135" y="90"/>
                    <a:pt x="952" y="90"/>
                  </a:cubicBezTo>
                  <a:cubicBezTo>
                    <a:pt x="762" y="90"/>
                    <a:pt x="574" y="115"/>
                    <a:pt x="394" y="215"/>
                  </a:cubicBezTo>
                  <a:cubicBezTo>
                    <a:pt x="376" y="197"/>
                    <a:pt x="361" y="188"/>
                    <a:pt x="346" y="188"/>
                  </a:cubicBezTo>
                  <a:cubicBezTo>
                    <a:pt x="331" y="188"/>
                    <a:pt x="316" y="197"/>
                    <a:pt x="298" y="215"/>
                  </a:cubicBezTo>
                  <a:cubicBezTo>
                    <a:pt x="191" y="357"/>
                    <a:pt x="108" y="512"/>
                    <a:pt x="1" y="655"/>
                  </a:cubicBezTo>
                  <a:cubicBezTo>
                    <a:pt x="227" y="881"/>
                    <a:pt x="513" y="869"/>
                    <a:pt x="787" y="881"/>
                  </a:cubicBezTo>
                  <a:cubicBezTo>
                    <a:pt x="1114" y="887"/>
                    <a:pt x="1438" y="890"/>
                    <a:pt x="1761" y="890"/>
                  </a:cubicBezTo>
                  <a:cubicBezTo>
                    <a:pt x="2084" y="890"/>
                    <a:pt x="2406" y="887"/>
                    <a:pt x="2727" y="881"/>
                  </a:cubicBezTo>
                  <a:cubicBezTo>
                    <a:pt x="2887" y="874"/>
                    <a:pt x="3047" y="872"/>
                    <a:pt x="3206" y="872"/>
                  </a:cubicBezTo>
                  <a:cubicBezTo>
                    <a:pt x="3646" y="872"/>
                    <a:pt x="4085" y="891"/>
                    <a:pt x="4523" y="891"/>
                  </a:cubicBezTo>
                  <a:cubicBezTo>
                    <a:pt x="4994" y="891"/>
                    <a:pt x="5463" y="869"/>
                    <a:pt x="5930" y="774"/>
                  </a:cubicBezTo>
                  <a:cubicBezTo>
                    <a:pt x="6192" y="607"/>
                    <a:pt x="6323" y="405"/>
                    <a:pt x="6168" y="95"/>
                  </a:cubicBezTo>
                  <a:cubicBezTo>
                    <a:pt x="5905" y="88"/>
                    <a:pt x="5641" y="15"/>
                    <a:pt x="5381" y="15"/>
                  </a:cubicBezTo>
                  <a:cubicBezTo>
                    <a:pt x="5254" y="15"/>
                    <a:pt x="5127" y="33"/>
                    <a:pt x="5001" y="84"/>
                  </a:cubicBezTo>
                  <a:cubicBezTo>
                    <a:pt x="4627" y="34"/>
                    <a:pt x="4252" y="0"/>
                    <a:pt x="3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5"/>
            <p:cNvSpPr/>
            <p:nvPr/>
          </p:nvSpPr>
          <p:spPr>
            <a:xfrm>
              <a:off x="5878100" y="1701975"/>
              <a:ext cx="110450" cy="23450"/>
            </a:xfrm>
            <a:custGeom>
              <a:avLst/>
              <a:gdLst/>
              <a:ahLst/>
              <a:cxnLst/>
              <a:rect l="l" t="t" r="r" b="b"/>
              <a:pathLst>
                <a:path w="4418" h="938" extrusionOk="0">
                  <a:moveTo>
                    <a:pt x="1477" y="1"/>
                  </a:moveTo>
                  <a:cubicBezTo>
                    <a:pt x="1206" y="1"/>
                    <a:pt x="935" y="24"/>
                    <a:pt x="667" y="114"/>
                  </a:cubicBezTo>
                  <a:cubicBezTo>
                    <a:pt x="548" y="304"/>
                    <a:pt x="1" y="209"/>
                    <a:pt x="310" y="673"/>
                  </a:cubicBezTo>
                  <a:cubicBezTo>
                    <a:pt x="757" y="885"/>
                    <a:pt x="1214" y="924"/>
                    <a:pt x="1674" y="924"/>
                  </a:cubicBezTo>
                  <a:cubicBezTo>
                    <a:pt x="1937" y="924"/>
                    <a:pt x="2201" y="911"/>
                    <a:pt x="2465" y="911"/>
                  </a:cubicBezTo>
                  <a:cubicBezTo>
                    <a:pt x="2668" y="911"/>
                    <a:pt x="2879" y="938"/>
                    <a:pt x="3087" y="938"/>
                  </a:cubicBezTo>
                  <a:cubicBezTo>
                    <a:pt x="3342" y="938"/>
                    <a:pt x="3593" y="898"/>
                    <a:pt x="3823" y="721"/>
                  </a:cubicBezTo>
                  <a:cubicBezTo>
                    <a:pt x="4001" y="542"/>
                    <a:pt x="4084" y="257"/>
                    <a:pt x="4406" y="221"/>
                  </a:cubicBezTo>
                  <a:cubicBezTo>
                    <a:pt x="4418" y="221"/>
                    <a:pt x="4287" y="173"/>
                    <a:pt x="4227" y="126"/>
                  </a:cubicBezTo>
                  <a:cubicBezTo>
                    <a:pt x="3584" y="90"/>
                    <a:pt x="2930" y="54"/>
                    <a:pt x="2287" y="30"/>
                  </a:cubicBezTo>
                  <a:cubicBezTo>
                    <a:pt x="2019" y="24"/>
                    <a:pt x="1748"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5"/>
            <p:cNvSpPr/>
            <p:nvPr/>
          </p:nvSpPr>
          <p:spPr>
            <a:xfrm>
              <a:off x="5957575" y="1612525"/>
              <a:ext cx="88725" cy="30500"/>
            </a:xfrm>
            <a:custGeom>
              <a:avLst/>
              <a:gdLst/>
              <a:ahLst/>
              <a:cxnLst/>
              <a:rect l="l" t="t" r="r" b="b"/>
              <a:pathLst>
                <a:path w="3549" h="1220" extrusionOk="0">
                  <a:moveTo>
                    <a:pt x="2893" y="1"/>
                  </a:moveTo>
                  <a:cubicBezTo>
                    <a:pt x="2151" y="1"/>
                    <a:pt x="1409" y="48"/>
                    <a:pt x="667" y="132"/>
                  </a:cubicBezTo>
                  <a:cubicBezTo>
                    <a:pt x="586" y="102"/>
                    <a:pt x="517" y="90"/>
                    <a:pt x="459" y="90"/>
                  </a:cubicBezTo>
                  <a:cubicBezTo>
                    <a:pt x="164" y="90"/>
                    <a:pt x="150" y="428"/>
                    <a:pt x="60" y="667"/>
                  </a:cubicBezTo>
                  <a:cubicBezTo>
                    <a:pt x="13" y="751"/>
                    <a:pt x="1" y="846"/>
                    <a:pt x="36" y="953"/>
                  </a:cubicBezTo>
                  <a:cubicBezTo>
                    <a:pt x="60" y="1048"/>
                    <a:pt x="167" y="1084"/>
                    <a:pt x="239" y="1120"/>
                  </a:cubicBezTo>
                  <a:cubicBezTo>
                    <a:pt x="580" y="1195"/>
                    <a:pt x="924" y="1219"/>
                    <a:pt x="1268" y="1219"/>
                  </a:cubicBezTo>
                  <a:cubicBezTo>
                    <a:pt x="1692" y="1219"/>
                    <a:pt x="2116" y="1182"/>
                    <a:pt x="2537" y="1156"/>
                  </a:cubicBezTo>
                  <a:cubicBezTo>
                    <a:pt x="2620" y="608"/>
                    <a:pt x="2846" y="203"/>
                    <a:pt x="3465" y="191"/>
                  </a:cubicBezTo>
                  <a:cubicBezTo>
                    <a:pt x="3513" y="191"/>
                    <a:pt x="3549" y="84"/>
                    <a:pt x="3525" y="13"/>
                  </a:cubicBezTo>
                  <a:cubicBezTo>
                    <a:pt x="3314" y="5"/>
                    <a:pt x="3103" y="1"/>
                    <a:pt x="2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5"/>
            <p:cNvSpPr/>
            <p:nvPr/>
          </p:nvSpPr>
          <p:spPr>
            <a:xfrm>
              <a:off x="5500375" y="1614700"/>
              <a:ext cx="123325" cy="56000"/>
            </a:xfrm>
            <a:custGeom>
              <a:avLst/>
              <a:gdLst/>
              <a:ahLst/>
              <a:cxnLst/>
              <a:rect l="l" t="t" r="r" b="b"/>
              <a:pathLst>
                <a:path w="4933" h="2240" extrusionOk="0">
                  <a:moveTo>
                    <a:pt x="3715" y="688"/>
                  </a:moveTo>
                  <a:cubicBezTo>
                    <a:pt x="3768" y="688"/>
                    <a:pt x="3755" y="716"/>
                    <a:pt x="3745" y="742"/>
                  </a:cubicBezTo>
                  <a:lnTo>
                    <a:pt x="3745" y="742"/>
                  </a:lnTo>
                  <a:cubicBezTo>
                    <a:pt x="3735" y="723"/>
                    <a:pt x="3726" y="704"/>
                    <a:pt x="3715" y="688"/>
                  </a:cubicBezTo>
                  <a:close/>
                  <a:moveTo>
                    <a:pt x="4718" y="0"/>
                  </a:moveTo>
                  <a:cubicBezTo>
                    <a:pt x="4558" y="0"/>
                    <a:pt x="4332" y="163"/>
                    <a:pt x="4168" y="176"/>
                  </a:cubicBezTo>
                  <a:cubicBezTo>
                    <a:pt x="4168" y="188"/>
                    <a:pt x="4156" y="211"/>
                    <a:pt x="4120" y="223"/>
                  </a:cubicBezTo>
                  <a:cubicBezTo>
                    <a:pt x="4115" y="226"/>
                    <a:pt x="4108" y="228"/>
                    <a:pt x="4102" y="228"/>
                  </a:cubicBezTo>
                  <a:cubicBezTo>
                    <a:pt x="4080" y="228"/>
                    <a:pt x="4055" y="212"/>
                    <a:pt x="4037" y="176"/>
                  </a:cubicBezTo>
                  <a:cubicBezTo>
                    <a:pt x="4006" y="163"/>
                    <a:pt x="3977" y="158"/>
                    <a:pt x="3950" y="158"/>
                  </a:cubicBezTo>
                  <a:cubicBezTo>
                    <a:pt x="3816" y="158"/>
                    <a:pt x="3713" y="281"/>
                    <a:pt x="3584" y="330"/>
                  </a:cubicBezTo>
                  <a:cubicBezTo>
                    <a:pt x="3227" y="569"/>
                    <a:pt x="2787" y="521"/>
                    <a:pt x="2441" y="771"/>
                  </a:cubicBezTo>
                  <a:cubicBezTo>
                    <a:pt x="2334" y="771"/>
                    <a:pt x="2215" y="783"/>
                    <a:pt x="2156" y="902"/>
                  </a:cubicBezTo>
                  <a:cubicBezTo>
                    <a:pt x="1679" y="1009"/>
                    <a:pt x="1275" y="1295"/>
                    <a:pt x="822" y="1354"/>
                  </a:cubicBezTo>
                  <a:cubicBezTo>
                    <a:pt x="715" y="1366"/>
                    <a:pt x="620" y="1414"/>
                    <a:pt x="644" y="1533"/>
                  </a:cubicBezTo>
                  <a:cubicBezTo>
                    <a:pt x="644" y="1652"/>
                    <a:pt x="667" y="1783"/>
                    <a:pt x="536" y="1843"/>
                  </a:cubicBezTo>
                  <a:cubicBezTo>
                    <a:pt x="510" y="1853"/>
                    <a:pt x="489" y="1858"/>
                    <a:pt x="471" y="1858"/>
                  </a:cubicBezTo>
                  <a:cubicBezTo>
                    <a:pt x="369" y="1858"/>
                    <a:pt x="391" y="1705"/>
                    <a:pt x="310" y="1664"/>
                  </a:cubicBezTo>
                  <a:cubicBezTo>
                    <a:pt x="279" y="1648"/>
                    <a:pt x="247" y="1641"/>
                    <a:pt x="218" y="1641"/>
                  </a:cubicBezTo>
                  <a:cubicBezTo>
                    <a:pt x="135" y="1641"/>
                    <a:pt x="66" y="1699"/>
                    <a:pt x="48" y="1795"/>
                  </a:cubicBezTo>
                  <a:cubicBezTo>
                    <a:pt x="1" y="1973"/>
                    <a:pt x="24" y="2128"/>
                    <a:pt x="203" y="2235"/>
                  </a:cubicBezTo>
                  <a:cubicBezTo>
                    <a:pt x="215" y="2238"/>
                    <a:pt x="226" y="2240"/>
                    <a:pt x="236" y="2240"/>
                  </a:cubicBezTo>
                  <a:cubicBezTo>
                    <a:pt x="268" y="2240"/>
                    <a:pt x="292" y="2227"/>
                    <a:pt x="310" y="2200"/>
                  </a:cubicBezTo>
                  <a:cubicBezTo>
                    <a:pt x="441" y="2069"/>
                    <a:pt x="644" y="2188"/>
                    <a:pt x="763" y="2069"/>
                  </a:cubicBezTo>
                  <a:cubicBezTo>
                    <a:pt x="965" y="2021"/>
                    <a:pt x="1156" y="1950"/>
                    <a:pt x="1322" y="1795"/>
                  </a:cubicBezTo>
                  <a:cubicBezTo>
                    <a:pt x="1725" y="1546"/>
                    <a:pt x="2188" y="1462"/>
                    <a:pt x="2627" y="1356"/>
                  </a:cubicBezTo>
                  <a:lnTo>
                    <a:pt x="2627" y="1356"/>
                  </a:lnTo>
                  <a:cubicBezTo>
                    <a:pt x="2624" y="1359"/>
                    <a:pt x="2622" y="1363"/>
                    <a:pt x="2620" y="1366"/>
                  </a:cubicBezTo>
                  <a:lnTo>
                    <a:pt x="2632" y="1354"/>
                  </a:lnTo>
                  <a:lnTo>
                    <a:pt x="2632" y="1354"/>
                  </a:lnTo>
                  <a:cubicBezTo>
                    <a:pt x="2630" y="1355"/>
                    <a:pt x="2628" y="1355"/>
                    <a:pt x="2627" y="1356"/>
                  </a:cubicBezTo>
                  <a:lnTo>
                    <a:pt x="2627" y="1356"/>
                  </a:lnTo>
                  <a:cubicBezTo>
                    <a:pt x="2735" y="1193"/>
                    <a:pt x="2932" y="1316"/>
                    <a:pt x="3049" y="1200"/>
                  </a:cubicBezTo>
                  <a:cubicBezTo>
                    <a:pt x="3120" y="1104"/>
                    <a:pt x="3263" y="1128"/>
                    <a:pt x="3358" y="1069"/>
                  </a:cubicBezTo>
                  <a:cubicBezTo>
                    <a:pt x="3379" y="1081"/>
                    <a:pt x="3397" y="1086"/>
                    <a:pt x="3412" y="1086"/>
                  </a:cubicBezTo>
                  <a:cubicBezTo>
                    <a:pt x="3441" y="1086"/>
                    <a:pt x="3462" y="1068"/>
                    <a:pt x="3477" y="1045"/>
                  </a:cubicBezTo>
                  <a:cubicBezTo>
                    <a:pt x="3561" y="997"/>
                    <a:pt x="3620" y="938"/>
                    <a:pt x="3703" y="938"/>
                  </a:cubicBezTo>
                  <a:lnTo>
                    <a:pt x="3739" y="961"/>
                  </a:lnTo>
                  <a:lnTo>
                    <a:pt x="3763" y="938"/>
                  </a:lnTo>
                  <a:cubicBezTo>
                    <a:pt x="3810" y="890"/>
                    <a:pt x="3811" y="843"/>
                    <a:pt x="3799" y="807"/>
                  </a:cubicBezTo>
                  <a:lnTo>
                    <a:pt x="3799" y="807"/>
                  </a:lnTo>
                  <a:cubicBezTo>
                    <a:pt x="3835" y="829"/>
                    <a:pt x="3873" y="842"/>
                    <a:pt x="3918" y="842"/>
                  </a:cubicBezTo>
                  <a:cubicBezTo>
                    <a:pt x="3931" y="841"/>
                    <a:pt x="3944" y="841"/>
                    <a:pt x="3958" y="841"/>
                  </a:cubicBezTo>
                  <a:cubicBezTo>
                    <a:pt x="4007" y="841"/>
                    <a:pt x="4057" y="847"/>
                    <a:pt x="4107" y="847"/>
                  </a:cubicBezTo>
                  <a:cubicBezTo>
                    <a:pt x="4178" y="847"/>
                    <a:pt x="4248" y="834"/>
                    <a:pt x="4311" y="771"/>
                  </a:cubicBezTo>
                  <a:lnTo>
                    <a:pt x="4334" y="771"/>
                  </a:lnTo>
                  <a:cubicBezTo>
                    <a:pt x="4418" y="700"/>
                    <a:pt x="4537" y="711"/>
                    <a:pt x="4644" y="652"/>
                  </a:cubicBezTo>
                  <a:cubicBezTo>
                    <a:pt x="4692" y="652"/>
                    <a:pt x="4727" y="640"/>
                    <a:pt x="4763" y="592"/>
                  </a:cubicBezTo>
                  <a:cubicBezTo>
                    <a:pt x="4823" y="569"/>
                    <a:pt x="4870" y="533"/>
                    <a:pt x="4906" y="485"/>
                  </a:cubicBezTo>
                  <a:cubicBezTo>
                    <a:pt x="4933" y="107"/>
                    <a:pt x="4847" y="0"/>
                    <a:pt x="4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5"/>
            <p:cNvSpPr/>
            <p:nvPr/>
          </p:nvSpPr>
          <p:spPr>
            <a:xfrm>
              <a:off x="5877200" y="1612800"/>
              <a:ext cx="72375" cy="28250"/>
            </a:xfrm>
            <a:custGeom>
              <a:avLst/>
              <a:gdLst/>
              <a:ahLst/>
              <a:cxnLst/>
              <a:rect l="l" t="t" r="r" b="b"/>
              <a:pathLst>
                <a:path w="2895" h="1130" extrusionOk="0">
                  <a:moveTo>
                    <a:pt x="1828" y="1"/>
                  </a:moveTo>
                  <a:cubicBezTo>
                    <a:pt x="1271" y="1"/>
                    <a:pt x="716" y="70"/>
                    <a:pt x="156" y="85"/>
                  </a:cubicBezTo>
                  <a:cubicBezTo>
                    <a:pt x="1" y="371"/>
                    <a:pt x="251" y="585"/>
                    <a:pt x="299" y="835"/>
                  </a:cubicBezTo>
                  <a:cubicBezTo>
                    <a:pt x="334" y="895"/>
                    <a:pt x="370" y="954"/>
                    <a:pt x="418" y="990"/>
                  </a:cubicBezTo>
                  <a:cubicBezTo>
                    <a:pt x="703" y="1103"/>
                    <a:pt x="989" y="1130"/>
                    <a:pt x="1276" y="1130"/>
                  </a:cubicBezTo>
                  <a:cubicBezTo>
                    <a:pt x="1535" y="1130"/>
                    <a:pt x="1795" y="1108"/>
                    <a:pt x="2057" y="1108"/>
                  </a:cubicBezTo>
                  <a:cubicBezTo>
                    <a:pt x="2086" y="1108"/>
                    <a:pt x="2115" y="1108"/>
                    <a:pt x="2144" y="1109"/>
                  </a:cubicBezTo>
                  <a:cubicBezTo>
                    <a:pt x="2192" y="942"/>
                    <a:pt x="2025" y="883"/>
                    <a:pt x="1942" y="787"/>
                  </a:cubicBezTo>
                  <a:cubicBezTo>
                    <a:pt x="1704" y="514"/>
                    <a:pt x="1834" y="418"/>
                    <a:pt x="2096" y="371"/>
                  </a:cubicBezTo>
                  <a:cubicBezTo>
                    <a:pt x="2132" y="363"/>
                    <a:pt x="2168" y="360"/>
                    <a:pt x="2205" y="360"/>
                  </a:cubicBezTo>
                  <a:cubicBezTo>
                    <a:pt x="2320" y="360"/>
                    <a:pt x="2440" y="389"/>
                    <a:pt x="2553" y="389"/>
                  </a:cubicBezTo>
                  <a:cubicBezTo>
                    <a:pt x="2681" y="389"/>
                    <a:pt x="2801" y="352"/>
                    <a:pt x="2894" y="192"/>
                  </a:cubicBezTo>
                  <a:cubicBezTo>
                    <a:pt x="2870" y="168"/>
                    <a:pt x="2870" y="133"/>
                    <a:pt x="2858" y="109"/>
                  </a:cubicBezTo>
                  <a:cubicBezTo>
                    <a:pt x="2514" y="27"/>
                    <a:pt x="2170" y="1"/>
                    <a:pt x="1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5"/>
            <p:cNvSpPr/>
            <p:nvPr/>
          </p:nvSpPr>
          <p:spPr>
            <a:xfrm>
              <a:off x="6014125" y="1612450"/>
              <a:ext cx="59850" cy="29250"/>
            </a:xfrm>
            <a:custGeom>
              <a:avLst/>
              <a:gdLst/>
              <a:ahLst/>
              <a:cxnLst/>
              <a:rect l="l" t="t" r="r" b="b"/>
              <a:pathLst>
                <a:path w="2394" h="1170" extrusionOk="0">
                  <a:moveTo>
                    <a:pt x="1895" y="0"/>
                  </a:moveTo>
                  <a:cubicBezTo>
                    <a:pt x="1749" y="0"/>
                    <a:pt x="1597" y="38"/>
                    <a:pt x="1449" y="38"/>
                  </a:cubicBezTo>
                  <a:cubicBezTo>
                    <a:pt x="1378" y="38"/>
                    <a:pt x="1308" y="29"/>
                    <a:pt x="1239" y="4"/>
                  </a:cubicBezTo>
                  <a:cubicBezTo>
                    <a:pt x="1180" y="39"/>
                    <a:pt x="1120" y="99"/>
                    <a:pt x="1060" y="123"/>
                  </a:cubicBezTo>
                  <a:cubicBezTo>
                    <a:pt x="1011" y="137"/>
                    <a:pt x="957" y="142"/>
                    <a:pt x="902" y="142"/>
                  </a:cubicBezTo>
                  <a:cubicBezTo>
                    <a:pt x="770" y="142"/>
                    <a:pt x="627" y="113"/>
                    <a:pt x="498" y="113"/>
                  </a:cubicBezTo>
                  <a:cubicBezTo>
                    <a:pt x="371" y="113"/>
                    <a:pt x="257" y="142"/>
                    <a:pt x="179" y="254"/>
                  </a:cubicBezTo>
                  <a:cubicBezTo>
                    <a:pt x="1" y="492"/>
                    <a:pt x="334" y="837"/>
                    <a:pt x="239" y="1147"/>
                  </a:cubicBezTo>
                  <a:cubicBezTo>
                    <a:pt x="272" y="1159"/>
                    <a:pt x="301" y="1164"/>
                    <a:pt x="326" y="1164"/>
                  </a:cubicBezTo>
                  <a:cubicBezTo>
                    <a:pt x="427" y="1164"/>
                    <a:pt x="467" y="1078"/>
                    <a:pt x="477" y="992"/>
                  </a:cubicBezTo>
                  <a:cubicBezTo>
                    <a:pt x="548" y="897"/>
                    <a:pt x="525" y="754"/>
                    <a:pt x="608" y="670"/>
                  </a:cubicBezTo>
                  <a:cubicBezTo>
                    <a:pt x="665" y="622"/>
                    <a:pt x="727" y="568"/>
                    <a:pt x="805" y="568"/>
                  </a:cubicBezTo>
                  <a:cubicBezTo>
                    <a:pt x="842" y="568"/>
                    <a:pt x="883" y="580"/>
                    <a:pt x="929" y="611"/>
                  </a:cubicBezTo>
                  <a:cubicBezTo>
                    <a:pt x="907" y="609"/>
                    <a:pt x="885" y="608"/>
                    <a:pt x="865" y="608"/>
                  </a:cubicBezTo>
                  <a:cubicBezTo>
                    <a:pt x="745" y="608"/>
                    <a:pt x="664" y="642"/>
                    <a:pt x="644" y="754"/>
                  </a:cubicBezTo>
                  <a:cubicBezTo>
                    <a:pt x="632" y="897"/>
                    <a:pt x="715" y="980"/>
                    <a:pt x="834" y="1028"/>
                  </a:cubicBezTo>
                  <a:cubicBezTo>
                    <a:pt x="890" y="1048"/>
                    <a:pt x="947" y="1054"/>
                    <a:pt x="1005" y="1054"/>
                  </a:cubicBezTo>
                  <a:cubicBezTo>
                    <a:pt x="1089" y="1054"/>
                    <a:pt x="1174" y="1041"/>
                    <a:pt x="1258" y="1041"/>
                  </a:cubicBezTo>
                  <a:cubicBezTo>
                    <a:pt x="1350" y="1041"/>
                    <a:pt x="1440" y="1057"/>
                    <a:pt x="1525" y="1123"/>
                  </a:cubicBezTo>
                  <a:cubicBezTo>
                    <a:pt x="1587" y="1146"/>
                    <a:pt x="1650" y="1170"/>
                    <a:pt x="1715" y="1170"/>
                  </a:cubicBezTo>
                  <a:cubicBezTo>
                    <a:pt x="1750" y="1170"/>
                    <a:pt x="1785" y="1163"/>
                    <a:pt x="1822" y="1147"/>
                  </a:cubicBezTo>
                  <a:cubicBezTo>
                    <a:pt x="2120" y="968"/>
                    <a:pt x="2394" y="766"/>
                    <a:pt x="2358" y="349"/>
                  </a:cubicBezTo>
                  <a:cubicBezTo>
                    <a:pt x="2334" y="254"/>
                    <a:pt x="2311" y="158"/>
                    <a:pt x="2215" y="99"/>
                  </a:cubicBezTo>
                  <a:cubicBezTo>
                    <a:pt x="2114" y="22"/>
                    <a:pt x="2006" y="0"/>
                    <a:pt x="1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5"/>
            <p:cNvSpPr/>
            <p:nvPr/>
          </p:nvSpPr>
          <p:spPr>
            <a:xfrm>
              <a:off x="5771250" y="1608650"/>
              <a:ext cx="104200" cy="30725"/>
            </a:xfrm>
            <a:custGeom>
              <a:avLst/>
              <a:gdLst/>
              <a:ahLst/>
              <a:cxnLst/>
              <a:rect l="l" t="t" r="r" b="b"/>
              <a:pathLst>
                <a:path w="4168" h="1229" extrusionOk="0">
                  <a:moveTo>
                    <a:pt x="2847" y="490"/>
                  </a:moveTo>
                  <a:cubicBezTo>
                    <a:pt x="2862" y="497"/>
                    <a:pt x="2878" y="505"/>
                    <a:pt x="2894" y="513"/>
                  </a:cubicBezTo>
                  <a:cubicBezTo>
                    <a:pt x="2870" y="549"/>
                    <a:pt x="2989" y="608"/>
                    <a:pt x="2882" y="656"/>
                  </a:cubicBezTo>
                  <a:cubicBezTo>
                    <a:pt x="2905" y="608"/>
                    <a:pt x="2882" y="572"/>
                    <a:pt x="2870" y="525"/>
                  </a:cubicBezTo>
                  <a:cubicBezTo>
                    <a:pt x="2862" y="513"/>
                    <a:pt x="2855" y="501"/>
                    <a:pt x="2847" y="490"/>
                  </a:cubicBezTo>
                  <a:close/>
                  <a:moveTo>
                    <a:pt x="72" y="1"/>
                  </a:moveTo>
                  <a:cubicBezTo>
                    <a:pt x="24" y="37"/>
                    <a:pt x="0" y="72"/>
                    <a:pt x="48" y="168"/>
                  </a:cubicBezTo>
                  <a:cubicBezTo>
                    <a:pt x="60" y="239"/>
                    <a:pt x="96" y="299"/>
                    <a:pt x="155" y="358"/>
                  </a:cubicBezTo>
                  <a:cubicBezTo>
                    <a:pt x="215" y="418"/>
                    <a:pt x="179" y="489"/>
                    <a:pt x="179" y="572"/>
                  </a:cubicBezTo>
                  <a:cubicBezTo>
                    <a:pt x="179" y="584"/>
                    <a:pt x="191" y="608"/>
                    <a:pt x="191" y="644"/>
                  </a:cubicBezTo>
                  <a:cubicBezTo>
                    <a:pt x="215" y="656"/>
                    <a:pt x="238" y="691"/>
                    <a:pt x="250" y="703"/>
                  </a:cubicBezTo>
                  <a:cubicBezTo>
                    <a:pt x="319" y="758"/>
                    <a:pt x="382" y="783"/>
                    <a:pt x="441" y="783"/>
                  </a:cubicBezTo>
                  <a:cubicBezTo>
                    <a:pt x="535" y="783"/>
                    <a:pt x="617" y="718"/>
                    <a:pt x="691" y="608"/>
                  </a:cubicBezTo>
                  <a:cubicBezTo>
                    <a:pt x="727" y="537"/>
                    <a:pt x="738" y="453"/>
                    <a:pt x="810" y="406"/>
                  </a:cubicBezTo>
                  <a:cubicBezTo>
                    <a:pt x="989" y="379"/>
                    <a:pt x="1180" y="366"/>
                    <a:pt x="1371" y="366"/>
                  </a:cubicBezTo>
                  <a:cubicBezTo>
                    <a:pt x="1434" y="366"/>
                    <a:pt x="1498" y="367"/>
                    <a:pt x="1560" y="370"/>
                  </a:cubicBezTo>
                  <a:cubicBezTo>
                    <a:pt x="1692" y="451"/>
                    <a:pt x="1828" y="474"/>
                    <a:pt x="1966" y="474"/>
                  </a:cubicBezTo>
                  <a:cubicBezTo>
                    <a:pt x="2153" y="474"/>
                    <a:pt x="2342" y="431"/>
                    <a:pt x="2528" y="431"/>
                  </a:cubicBezTo>
                  <a:cubicBezTo>
                    <a:pt x="2560" y="431"/>
                    <a:pt x="2591" y="433"/>
                    <a:pt x="2623" y="436"/>
                  </a:cubicBezTo>
                  <a:lnTo>
                    <a:pt x="2623" y="436"/>
                  </a:lnTo>
                  <a:cubicBezTo>
                    <a:pt x="2279" y="545"/>
                    <a:pt x="2144" y="723"/>
                    <a:pt x="2524" y="1049"/>
                  </a:cubicBezTo>
                  <a:cubicBezTo>
                    <a:pt x="2819" y="1186"/>
                    <a:pt x="3121" y="1228"/>
                    <a:pt x="3427" y="1228"/>
                  </a:cubicBezTo>
                  <a:cubicBezTo>
                    <a:pt x="3653" y="1228"/>
                    <a:pt x="3880" y="1205"/>
                    <a:pt x="4108" y="1180"/>
                  </a:cubicBezTo>
                  <a:cubicBezTo>
                    <a:pt x="4167" y="1025"/>
                    <a:pt x="4048" y="965"/>
                    <a:pt x="3953" y="906"/>
                  </a:cubicBezTo>
                  <a:cubicBezTo>
                    <a:pt x="3846" y="870"/>
                    <a:pt x="3786" y="811"/>
                    <a:pt x="3775" y="691"/>
                  </a:cubicBezTo>
                  <a:cubicBezTo>
                    <a:pt x="3763" y="611"/>
                    <a:pt x="3763" y="541"/>
                    <a:pt x="3730" y="483"/>
                  </a:cubicBezTo>
                  <a:lnTo>
                    <a:pt x="3730" y="483"/>
                  </a:lnTo>
                  <a:cubicBezTo>
                    <a:pt x="3733" y="457"/>
                    <a:pt x="3733" y="418"/>
                    <a:pt x="3714" y="418"/>
                  </a:cubicBezTo>
                  <a:cubicBezTo>
                    <a:pt x="3708" y="418"/>
                    <a:pt x="3701" y="422"/>
                    <a:pt x="3691" y="430"/>
                  </a:cubicBezTo>
                  <a:cubicBezTo>
                    <a:pt x="3674" y="444"/>
                    <a:pt x="3662" y="449"/>
                    <a:pt x="3654" y="449"/>
                  </a:cubicBezTo>
                  <a:cubicBezTo>
                    <a:pt x="3630" y="449"/>
                    <a:pt x="3652" y="394"/>
                    <a:pt x="3715" y="394"/>
                  </a:cubicBezTo>
                  <a:cubicBezTo>
                    <a:pt x="3834" y="394"/>
                    <a:pt x="3929" y="358"/>
                    <a:pt x="3989" y="275"/>
                  </a:cubicBezTo>
                  <a:cubicBezTo>
                    <a:pt x="3917" y="239"/>
                    <a:pt x="3822" y="191"/>
                    <a:pt x="3727" y="180"/>
                  </a:cubicBezTo>
                  <a:cubicBezTo>
                    <a:pt x="2513" y="49"/>
                    <a:pt x="1298"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5"/>
            <p:cNvSpPr/>
            <p:nvPr/>
          </p:nvSpPr>
          <p:spPr>
            <a:xfrm>
              <a:off x="6059975" y="1620375"/>
              <a:ext cx="116400" cy="25225"/>
            </a:xfrm>
            <a:custGeom>
              <a:avLst/>
              <a:gdLst/>
              <a:ahLst/>
              <a:cxnLst/>
              <a:rect l="l" t="t" r="r" b="b"/>
              <a:pathLst>
                <a:path w="4656" h="1009" extrusionOk="0">
                  <a:moveTo>
                    <a:pt x="688" y="0"/>
                  </a:moveTo>
                  <a:cubicBezTo>
                    <a:pt x="615" y="0"/>
                    <a:pt x="527" y="43"/>
                    <a:pt x="429" y="115"/>
                  </a:cubicBezTo>
                  <a:cubicBezTo>
                    <a:pt x="322" y="342"/>
                    <a:pt x="369" y="663"/>
                    <a:pt x="12" y="711"/>
                  </a:cubicBezTo>
                  <a:cubicBezTo>
                    <a:pt x="0" y="711"/>
                    <a:pt x="0" y="794"/>
                    <a:pt x="0" y="842"/>
                  </a:cubicBezTo>
                  <a:cubicBezTo>
                    <a:pt x="536" y="877"/>
                    <a:pt x="1060" y="913"/>
                    <a:pt x="1584" y="949"/>
                  </a:cubicBezTo>
                  <a:cubicBezTo>
                    <a:pt x="2596" y="973"/>
                    <a:pt x="3596" y="996"/>
                    <a:pt x="4608" y="1008"/>
                  </a:cubicBezTo>
                  <a:cubicBezTo>
                    <a:pt x="4656" y="937"/>
                    <a:pt x="4656" y="877"/>
                    <a:pt x="4608" y="794"/>
                  </a:cubicBezTo>
                  <a:cubicBezTo>
                    <a:pt x="4441" y="663"/>
                    <a:pt x="4263" y="663"/>
                    <a:pt x="4072" y="651"/>
                  </a:cubicBezTo>
                  <a:lnTo>
                    <a:pt x="3763" y="651"/>
                  </a:lnTo>
                  <a:cubicBezTo>
                    <a:pt x="3709" y="653"/>
                    <a:pt x="3655" y="654"/>
                    <a:pt x="3601" y="654"/>
                  </a:cubicBezTo>
                  <a:cubicBezTo>
                    <a:pt x="3330" y="654"/>
                    <a:pt x="3054" y="629"/>
                    <a:pt x="2786" y="580"/>
                  </a:cubicBezTo>
                  <a:cubicBezTo>
                    <a:pt x="2703" y="580"/>
                    <a:pt x="2644" y="580"/>
                    <a:pt x="2584" y="592"/>
                  </a:cubicBezTo>
                  <a:cubicBezTo>
                    <a:pt x="2501" y="603"/>
                    <a:pt x="2405" y="615"/>
                    <a:pt x="2322" y="615"/>
                  </a:cubicBezTo>
                  <a:cubicBezTo>
                    <a:pt x="2227" y="603"/>
                    <a:pt x="2155" y="592"/>
                    <a:pt x="2072" y="556"/>
                  </a:cubicBezTo>
                  <a:cubicBezTo>
                    <a:pt x="1798" y="508"/>
                    <a:pt x="1810" y="151"/>
                    <a:pt x="1572" y="68"/>
                  </a:cubicBezTo>
                  <a:cubicBezTo>
                    <a:pt x="1560" y="66"/>
                    <a:pt x="1548" y="65"/>
                    <a:pt x="1536" y="65"/>
                  </a:cubicBezTo>
                  <a:cubicBezTo>
                    <a:pt x="1293" y="65"/>
                    <a:pt x="1263" y="463"/>
                    <a:pt x="1023" y="463"/>
                  </a:cubicBezTo>
                  <a:cubicBezTo>
                    <a:pt x="982" y="463"/>
                    <a:pt x="936" y="451"/>
                    <a:pt x="881" y="425"/>
                  </a:cubicBezTo>
                  <a:cubicBezTo>
                    <a:pt x="858" y="365"/>
                    <a:pt x="881" y="318"/>
                    <a:pt x="881" y="258"/>
                  </a:cubicBezTo>
                  <a:cubicBezTo>
                    <a:pt x="854" y="75"/>
                    <a:pt x="785" y="0"/>
                    <a:pt x="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5"/>
            <p:cNvSpPr/>
            <p:nvPr/>
          </p:nvSpPr>
          <p:spPr>
            <a:xfrm>
              <a:off x="5783750" y="1701600"/>
              <a:ext cx="67600" cy="21000"/>
            </a:xfrm>
            <a:custGeom>
              <a:avLst/>
              <a:gdLst/>
              <a:ahLst/>
              <a:cxnLst/>
              <a:rect l="l" t="t" r="r" b="b"/>
              <a:pathLst>
                <a:path w="2704" h="840" extrusionOk="0">
                  <a:moveTo>
                    <a:pt x="653" y="1"/>
                  </a:moveTo>
                  <a:cubicBezTo>
                    <a:pt x="488" y="1"/>
                    <a:pt x="322" y="7"/>
                    <a:pt x="155" y="21"/>
                  </a:cubicBezTo>
                  <a:cubicBezTo>
                    <a:pt x="96" y="212"/>
                    <a:pt x="48" y="391"/>
                    <a:pt x="0" y="569"/>
                  </a:cubicBezTo>
                  <a:cubicBezTo>
                    <a:pt x="358" y="778"/>
                    <a:pt x="725" y="840"/>
                    <a:pt x="1098" y="840"/>
                  </a:cubicBezTo>
                  <a:cubicBezTo>
                    <a:pt x="1533" y="840"/>
                    <a:pt x="1975" y="756"/>
                    <a:pt x="2417" y="724"/>
                  </a:cubicBezTo>
                  <a:cubicBezTo>
                    <a:pt x="2703" y="581"/>
                    <a:pt x="2679" y="426"/>
                    <a:pt x="2382" y="391"/>
                  </a:cubicBezTo>
                  <a:cubicBezTo>
                    <a:pt x="2024" y="343"/>
                    <a:pt x="1691" y="367"/>
                    <a:pt x="1310" y="272"/>
                  </a:cubicBezTo>
                  <a:lnTo>
                    <a:pt x="1310" y="272"/>
                  </a:lnTo>
                  <a:cubicBezTo>
                    <a:pt x="1720" y="327"/>
                    <a:pt x="1958" y="358"/>
                    <a:pt x="2119" y="358"/>
                  </a:cubicBezTo>
                  <a:cubicBezTo>
                    <a:pt x="2341" y="358"/>
                    <a:pt x="2416" y="298"/>
                    <a:pt x="2596" y="152"/>
                  </a:cubicBezTo>
                  <a:cubicBezTo>
                    <a:pt x="1941" y="96"/>
                    <a:pt x="1302"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5"/>
            <p:cNvSpPr/>
            <p:nvPr/>
          </p:nvSpPr>
          <p:spPr>
            <a:xfrm>
              <a:off x="5655750" y="1608475"/>
              <a:ext cx="56000" cy="19700"/>
            </a:xfrm>
            <a:custGeom>
              <a:avLst/>
              <a:gdLst/>
              <a:ahLst/>
              <a:cxnLst/>
              <a:rect l="l" t="t" r="r" b="b"/>
              <a:pathLst>
                <a:path w="2240" h="788" extrusionOk="0">
                  <a:moveTo>
                    <a:pt x="781" y="1"/>
                  </a:moveTo>
                  <a:cubicBezTo>
                    <a:pt x="555" y="1"/>
                    <a:pt x="326" y="15"/>
                    <a:pt x="96" y="20"/>
                  </a:cubicBezTo>
                  <a:cubicBezTo>
                    <a:pt x="1" y="246"/>
                    <a:pt x="96" y="413"/>
                    <a:pt x="239" y="544"/>
                  </a:cubicBezTo>
                  <a:cubicBezTo>
                    <a:pt x="567" y="595"/>
                    <a:pt x="877" y="734"/>
                    <a:pt x="1207" y="734"/>
                  </a:cubicBezTo>
                  <a:cubicBezTo>
                    <a:pt x="1261" y="734"/>
                    <a:pt x="1315" y="731"/>
                    <a:pt x="1370" y="722"/>
                  </a:cubicBezTo>
                  <a:cubicBezTo>
                    <a:pt x="1471" y="776"/>
                    <a:pt x="1575" y="788"/>
                    <a:pt x="1681" y="788"/>
                  </a:cubicBezTo>
                  <a:cubicBezTo>
                    <a:pt x="1765" y="788"/>
                    <a:pt x="1851" y="780"/>
                    <a:pt x="1937" y="780"/>
                  </a:cubicBezTo>
                  <a:cubicBezTo>
                    <a:pt x="1958" y="780"/>
                    <a:pt x="1979" y="781"/>
                    <a:pt x="2001" y="782"/>
                  </a:cubicBezTo>
                  <a:cubicBezTo>
                    <a:pt x="2239" y="675"/>
                    <a:pt x="2132" y="556"/>
                    <a:pt x="2001" y="484"/>
                  </a:cubicBezTo>
                  <a:cubicBezTo>
                    <a:pt x="1834" y="413"/>
                    <a:pt x="1727" y="294"/>
                    <a:pt x="1668" y="127"/>
                  </a:cubicBezTo>
                  <a:cubicBezTo>
                    <a:pt x="1376" y="25"/>
                    <a:pt x="1080"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5"/>
            <p:cNvSpPr/>
            <p:nvPr/>
          </p:nvSpPr>
          <p:spPr>
            <a:xfrm>
              <a:off x="5770350" y="1612425"/>
              <a:ext cx="45575" cy="21100"/>
            </a:xfrm>
            <a:custGeom>
              <a:avLst/>
              <a:gdLst/>
              <a:ahLst/>
              <a:cxnLst/>
              <a:rect l="l" t="t" r="r" b="b"/>
              <a:pathLst>
                <a:path w="1823" h="844" extrusionOk="0">
                  <a:moveTo>
                    <a:pt x="962" y="1"/>
                  </a:moveTo>
                  <a:cubicBezTo>
                    <a:pt x="809" y="1"/>
                    <a:pt x="661" y="24"/>
                    <a:pt x="524" y="124"/>
                  </a:cubicBezTo>
                  <a:cubicBezTo>
                    <a:pt x="572" y="159"/>
                    <a:pt x="620" y="219"/>
                    <a:pt x="655" y="267"/>
                  </a:cubicBezTo>
                  <a:cubicBezTo>
                    <a:pt x="610" y="418"/>
                    <a:pt x="536" y="488"/>
                    <a:pt x="436" y="488"/>
                  </a:cubicBezTo>
                  <a:cubicBezTo>
                    <a:pt x="378" y="488"/>
                    <a:pt x="312" y="465"/>
                    <a:pt x="239" y="421"/>
                  </a:cubicBezTo>
                  <a:cubicBezTo>
                    <a:pt x="211" y="385"/>
                    <a:pt x="170" y="370"/>
                    <a:pt x="126" y="370"/>
                  </a:cubicBezTo>
                  <a:cubicBezTo>
                    <a:pt x="112" y="370"/>
                    <a:pt x="98" y="371"/>
                    <a:pt x="84" y="374"/>
                  </a:cubicBezTo>
                  <a:cubicBezTo>
                    <a:pt x="24" y="445"/>
                    <a:pt x="1" y="540"/>
                    <a:pt x="36" y="636"/>
                  </a:cubicBezTo>
                  <a:cubicBezTo>
                    <a:pt x="84" y="731"/>
                    <a:pt x="167" y="755"/>
                    <a:pt x="239" y="814"/>
                  </a:cubicBezTo>
                  <a:cubicBezTo>
                    <a:pt x="570" y="822"/>
                    <a:pt x="906" y="844"/>
                    <a:pt x="1240" y="844"/>
                  </a:cubicBezTo>
                  <a:cubicBezTo>
                    <a:pt x="1435" y="844"/>
                    <a:pt x="1629" y="836"/>
                    <a:pt x="1822" y="814"/>
                  </a:cubicBezTo>
                  <a:cubicBezTo>
                    <a:pt x="1632" y="576"/>
                    <a:pt x="1810" y="219"/>
                    <a:pt x="1548" y="5"/>
                  </a:cubicBezTo>
                  <a:cubicBezTo>
                    <a:pt x="1489" y="15"/>
                    <a:pt x="1429" y="19"/>
                    <a:pt x="1368" y="19"/>
                  </a:cubicBezTo>
                  <a:cubicBezTo>
                    <a:pt x="1233" y="19"/>
                    <a:pt x="1096"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5"/>
            <p:cNvSpPr/>
            <p:nvPr/>
          </p:nvSpPr>
          <p:spPr>
            <a:xfrm>
              <a:off x="5410475" y="1700900"/>
              <a:ext cx="68200" cy="19100"/>
            </a:xfrm>
            <a:custGeom>
              <a:avLst/>
              <a:gdLst/>
              <a:ahLst/>
              <a:cxnLst/>
              <a:rect l="l" t="t" r="r" b="b"/>
              <a:pathLst>
                <a:path w="2728" h="764" extrusionOk="0">
                  <a:moveTo>
                    <a:pt x="1906" y="0"/>
                  </a:moveTo>
                  <a:cubicBezTo>
                    <a:pt x="1840" y="0"/>
                    <a:pt x="1774" y="4"/>
                    <a:pt x="1704" y="14"/>
                  </a:cubicBezTo>
                  <a:cubicBezTo>
                    <a:pt x="1686" y="9"/>
                    <a:pt x="1672" y="7"/>
                    <a:pt x="1658" y="7"/>
                  </a:cubicBezTo>
                  <a:cubicBezTo>
                    <a:pt x="1635" y="7"/>
                    <a:pt x="1615" y="15"/>
                    <a:pt x="1584" y="38"/>
                  </a:cubicBezTo>
                  <a:cubicBezTo>
                    <a:pt x="1440" y="165"/>
                    <a:pt x="1278" y="191"/>
                    <a:pt x="1112" y="191"/>
                  </a:cubicBezTo>
                  <a:cubicBezTo>
                    <a:pt x="997" y="191"/>
                    <a:pt x="879" y="178"/>
                    <a:pt x="764" y="178"/>
                  </a:cubicBezTo>
                  <a:cubicBezTo>
                    <a:pt x="703" y="178"/>
                    <a:pt x="643" y="182"/>
                    <a:pt x="584" y="192"/>
                  </a:cubicBezTo>
                  <a:cubicBezTo>
                    <a:pt x="584" y="216"/>
                    <a:pt x="572" y="216"/>
                    <a:pt x="549" y="228"/>
                  </a:cubicBezTo>
                  <a:cubicBezTo>
                    <a:pt x="540" y="231"/>
                    <a:pt x="530" y="233"/>
                    <a:pt x="520" y="233"/>
                  </a:cubicBezTo>
                  <a:cubicBezTo>
                    <a:pt x="491" y="233"/>
                    <a:pt x="459" y="219"/>
                    <a:pt x="441" y="192"/>
                  </a:cubicBezTo>
                  <a:cubicBezTo>
                    <a:pt x="406" y="133"/>
                    <a:pt x="346" y="97"/>
                    <a:pt x="299" y="49"/>
                  </a:cubicBezTo>
                  <a:cubicBezTo>
                    <a:pt x="279" y="40"/>
                    <a:pt x="259" y="35"/>
                    <a:pt x="240" y="35"/>
                  </a:cubicBezTo>
                  <a:cubicBezTo>
                    <a:pt x="190" y="35"/>
                    <a:pt x="143" y="66"/>
                    <a:pt x="108" y="109"/>
                  </a:cubicBezTo>
                  <a:cubicBezTo>
                    <a:pt x="1" y="288"/>
                    <a:pt x="1" y="454"/>
                    <a:pt x="120" y="633"/>
                  </a:cubicBezTo>
                  <a:cubicBezTo>
                    <a:pt x="239" y="728"/>
                    <a:pt x="382" y="764"/>
                    <a:pt x="525" y="764"/>
                  </a:cubicBezTo>
                  <a:cubicBezTo>
                    <a:pt x="596" y="764"/>
                    <a:pt x="668" y="764"/>
                    <a:pt x="739" y="752"/>
                  </a:cubicBezTo>
                  <a:cubicBezTo>
                    <a:pt x="1217" y="699"/>
                    <a:pt x="1694" y="580"/>
                    <a:pt x="2180" y="580"/>
                  </a:cubicBezTo>
                  <a:cubicBezTo>
                    <a:pt x="2239" y="580"/>
                    <a:pt x="2299" y="581"/>
                    <a:pt x="2358" y="585"/>
                  </a:cubicBezTo>
                  <a:cubicBezTo>
                    <a:pt x="2382" y="597"/>
                    <a:pt x="2418" y="597"/>
                    <a:pt x="2454" y="609"/>
                  </a:cubicBezTo>
                  <a:cubicBezTo>
                    <a:pt x="2727" y="419"/>
                    <a:pt x="2727" y="216"/>
                    <a:pt x="2454" y="14"/>
                  </a:cubicBezTo>
                  <a:cubicBezTo>
                    <a:pt x="2406" y="73"/>
                    <a:pt x="2361" y="103"/>
                    <a:pt x="2317" y="103"/>
                  </a:cubicBezTo>
                  <a:cubicBezTo>
                    <a:pt x="2272" y="103"/>
                    <a:pt x="2227" y="73"/>
                    <a:pt x="2180" y="14"/>
                  </a:cubicBezTo>
                  <a:cubicBezTo>
                    <a:pt x="2084" y="7"/>
                    <a:pt x="1995" y="0"/>
                    <a:pt x="1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5"/>
            <p:cNvSpPr/>
            <p:nvPr/>
          </p:nvSpPr>
          <p:spPr>
            <a:xfrm>
              <a:off x="5803700" y="1613125"/>
              <a:ext cx="41675" cy="22150"/>
            </a:xfrm>
            <a:custGeom>
              <a:avLst/>
              <a:gdLst/>
              <a:ahLst/>
              <a:cxnLst/>
              <a:rect l="l" t="t" r="r" b="b"/>
              <a:pathLst>
                <a:path w="1667" h="886" extrusionOk="0">
                  <a:moveTo>
                    <a:pt x="214" y="1"/>
                  </a:moveTo>
                  <a:cubicBezTo>
                    <a:pt x="322" y="251"/>
                    <a:pt x="119" y="429"/>
                    <a:pt x="0" y="632"/>
                  </a:cubicBezTo>
                  <a:cubicBezTo>
                    <a:pt x="191" y="727"/>
                    <a:pt x="381" y="643"/>
                    <a:pt x="488" y="822"/>
                  </a:cubicBezTo>
                  <a:cubicBezTo>
                    <a:pt x="623" y="856"/>
                    <a:pt x="759" y="886"/>
                    <a:pt x="894" y="886"/>
                  </a:cubicBezTo>
                  <a:cubicBezTo>
                    <a:pt x="997" y="886"/>
                    <a:pt x="1100" y="868"/>
                    <a:pt x="1203" y="822"/>
                  </a:cubicBezTo>
                  <a:cubicBezTo>
                    <a:pt x="1048" y="393"/>
                    <a:pt x="1048" y="393"/>
                    <a:pt x="1488" y="239"/>
                  </a:cubicBezTo>
                  <a:cubicBezTo>
                    <a:pt x="1488" y="251"/>
                    <a:pt x="1500" y="274"/>
                    <a:pt x="1524" y="286"/>
                  </a:cubicBezTo>
                  <a:cubicBezTo>
                    <a:pt x="1535" y="289"/>
                    <a:pt x="1546" y="291"/>
                    <a:pt x="1556" y="291"/>
                  </a:cubicBezTo>
                  <a:cubicBezTo>
                    <a:pt x="1588" y="291"/>
                    <a:pt x="1613" y="275"/>
                    <a:pt x="1631" y="239"/>
                  </a:cubicBezTo>
                  <a:cubicBezTo>
                    <a:pt x="1643" y="227"/>
                    <a:pt x="1667" y="191"/>
                    <a:pt x="1667" y="179"/>
                  </a:cubicBezTo>
                  <a:cubicBezTo>
                    <a:pt x="1667" y="167"/>
                    <a:pt x="1643" y="131"/>
                    <a:pt x="1631" y="131"/>
                  </a:cubicBezTo>
                  <a:cubicBezTo>
                    <a:pt x="1155" y="108"/>
                    <a:pt x="679" y="13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5"/>
            <p:cNvSpPr/>
            <p:nvPr/>
          </p:nvSpPr>
          <p:spPr>
            <a:xfrm>
              <a:off x="6020375" y="1623550"/>
              <a:ext cx="32475" cy="18575"/>
            </a:xfrm>
            <a:custGeom>
              <a:avLst/>
              <a:gdLst/>
              <a:ahLst/>
              <a:cxnLst/>
              <a:rect l="l" t="t" r="r" b="b"/>
              <a:pathLst>
                <a:path w="1299" h="743" extrusionOk="0">
                  <a:moveTo>
                    <a:pt x="766" y="0"/>
                  </a:moveTo>
                  <a:cubicBezTo>
                    <a:pt x="647" y="0"/>
                    <a:pt x="519" y="24"/>
                    <a:pt x="406" y="72"/>
                  </a:cubicBezTo>
                  <a:cubicBezTo>
                    <a:pt x="275" y="119"/>
                    <a:pt x="239" y="215"/>
                    <a:pt x="227" y="346"/>
                  </a:cubicBezTo>
                  <a:cubicBezTo>
                    <a:pt x="215" y="488"/>
                    <a:pt x="144" y="607"/>
                    <a:pt x="1" y="703"/>
                  </a:cubicBezTo>
                  <a:cubicBezTo>
                    <a:pt x="158" y="733"/>
                    <a:pt x="315" y="743"/>
                    <a:pt x="470" y="743"/>
                  </a:cubicBezTo>
                  <a:cubicBezTo>
                    <a:pt x="748" y="743"/>
                    <a:pt x="1023" y="710"/>
                    <a:pt x="1299" y="703"/>
                  </a:cubicBezTo>
                  <a:cubicBezTo>
                    <a:pt x="1144" y="381"/>
                    <a:pt x="679" y="715"/>
                    <a:pt x="537" y="346"/>
                  </a:cubicBezTo>
                  <a:cubicBezTo>
                    <a:pt x="594" y="297"/>
                    <a:pt x="645" y="282"/>
                    <a:pt x="692" y="282"/>
                  </a:cubicBezTo>
                  <a:cubicBezTo>
                    <a:pt x="761" y="282"/>
                    <a:pt x="823" y="315"/>
                    <a:pt x="894" y="322"/>
                  </a:cubicBezTo>
                  <a:cubicBezTo>
                    <a:pt x="928" y="329"/>
                    <a:pt x="959" y="332"/>
                    <a:pt x="986" y="332"/>
                  </a:cubicBezTo>
                  <a:cubicBezTo>
                    <a:pt x="1182" y="332"/>
                    <a:pt x="1218" y="166"/>
                    <a:pt x="1072" y="72"/>
                  </a:cubicBezTo>
                  <a:cubicBezTo>
                    <a:pt x="995" y="24"/>
                    <a:pt x="885" y="0"/>
                    <a:pt x="7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5"/>
            <p:cNvSpPr/>
            <p:nvPr/>
          </p:nvSpPr>
          <p:spPr>
            <a:xfrm>
              <a:off x="5622125" y="1608375"/>
              <a:ext cx="40500" cy="16800"/>
            </a:xfrm>
            <a:custGeom>
              <a:avLst/>
              <a:gdLst/>
              <a:ahLst/>
              <a:cxnLst/>
              <a:rect l="l" t="t" r="r" b="b"/>
              <a:pathLst>
                <a:path w="1620" h="672" extrusionOk="0">
                  <a:moveTo>
                    <a:pt x="1286" y="0"/>
                  </a:moveTo>
                  <a:cubicBezTo>
                    <a:pt x="1165" y="74"/>
                    <a:pt x="1033" y="91"/>
                    <a:pt x="898" y="91"/>
                  </a:cubicBezTo>
                  <a:cubicBezTo>
                    <a:pt x="792" y="91"/>
                    <a:pt x="685" y="81"/>
                    <a:pt x="578" y="81"/>
                  </a:cubicBezTo>
                  <a:cubicBezTo>
                    <a:pt x="471" y="81"/>
                    <a:pt x="364" y="91"/>
                    <a:pt x="262" y="131"/>
                  </a:cubicBezTo>
                  <a:lnTo>
                    <a:pt x="262" y="119"/>
                  </a:lnTo>
                  <a:cubicBezTo>
                    <a:pt x="191" y="238"/>
                    <a:pt x="0" y="369"/>
                    <a:pt x="131" y="524"/>
                  </a:cubicBezTo>
                  <a:cubicBezTo>
                    <a:pt x="221" y="636"/>
                    <a:pt x="334" y="672"/>
                    <a:pt x="456" y="672"/>
                  </a:cubicBezTo>
                  <a:cubicBezTo>
                    <a:pt x="592" y="672"/>
                    <a:pt x="737" y="627"/>
                    <a:pt x="869" y="595"/>
                  </a:cubicBezTo>
                  <a:cubicBezTo>
                    <a:pt x="956" y="532"/>
                    <a:pt x="1049" y="504"/>
                    <a:pt x="1143" y="504"/>
                  </a:cubicBezTo>
                  <a:cubicBezTo>
                    <a:pt x="1242" y="504"/>
                    <a:pt x="1343" y="535"/>
                    <a:pt x="1441" y="583"/>
                  </a:cubicBezTo>
                  <a:cubicBezTo>
                    <a:pt x="1458" y="588"/>
                    <a:pt x="1474" y="591"/>
                    <a:pt x="1490" y="591"/>
                  </a:cubicBezTo>
                  <a:cubicBezTo>
                    <a:pt x="1516" y="591"/>
                    <a:pt x="1542" y="582"/>
                    <a:pt x="1572" y="560"/>
                  </a:cubicBezTo>
                  <a:cubicBezTo>
                    <a:pt x="1620" y="357"/>
                    <a:pt x="1524" y="191"/>
                    <a:pt x="1441" y="24"/>
                  </a:cubicBezTo>
                  <a:cubicBezTo>
                    <a:pt x="1393" y="24"/>
                    <a:pt x="1346" y="12"/>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5"/>
            <p:cNvSpPr/>
            <p:nvPr/>
          </p:nvSpPr>
          <p:spPr>
            <a:xfrm>
              <a:off x="5807250" y="1704825"/>
              <a:ext cx="56000" cy="13550"/>
            </a:xfrm>
            <a:custGeom>
              <a:avLst/>
              <a:gdLst/>
              <a:ahLst/>
              <a:cxnLst/>
              <a:rect l="l" t="t" r="r" b="b"/>
              <a:pathLst>
                <a:path w="2240" h="542" extrusionOk="0">
                  <a:moveTo>
                    <a:pt x="1829" y="1"/>
                  </a:moveTo>
                  <a:cubicBezTo>
                    <a:pt x="1771" y="1"/>
                    <a:pt x="1714" y="11"/>
                    <a:pt x="1656" y="35"/>
                  </a:cubicBezTo>
                  <a:cubicBezTo>
                    <a:pt x="1530" y="161"/>
                    <a:pt x="1388" y="204"/>
                    <a:pt x="1244" y="204"/>
                  </a:cubicBezTo>
                  <a:cubicBezTo>
                    <a:pt x="1116" y="204"/>
                    <a:pt x="988" y="170"/>
                    <a:pt x="870" y="131"/>
                  </a:cubicBezTo>
                  <a:cubicBezTo>
                    <a:pt x="770" y="97"/>
                    <a:pt x="675" y="85"/>
                    <a:pt x="584" y="85"/>
                  </a:cubicBezTo>
                  <a:cubicBezTo>
                    <a:pt x="383" y="85"/>
                    <a:pt x="197" y="145"/>
                    <a:pt x="1" y="178"/>
                  </a:cubicBezTo>
                  <a:cubicBezTo>
                    <a:pt x="139" y="302"/>
                    <a:pt x="299" y="319"/>
                    <a:pt x="462" y="319"/>
                  </a:cubicBezTo>
                  <a:cubicBezTo>
                    <a:pt x="525" y="319"/>
                    <a:pt x="589" y="316"/>
                    <a:pt x="651" y="316"/>
                  </a:cubicBezTo>
                  <a:cubicBezTo>
                    <a:pt x="693" y="316"/>
                    <a:pt x="734" y="317"/>
                    <a:pt x="775" y="321"/>
                  </a:cubicBezTo>
                  <a:cubicBezTo>
                    <a:pt x="805" y="325"/>
                    <a:pt x="836" y="326"/>
                    <a:pt x="867" y="326"/>
                  </a:cubicBezTo>
                  <a:cubicBezTo>
                    <a:pt x="986" y="326"/>
                    <a:pt x="1108" y="305"/>
                    <a:pt x="1229" y="305"/>
                  </a:cubicBezTo>
                  <a:cubicBezTo>
                    <a:pt x="1374" y="305"/>
                    <a:pt x="1516" y="336"/>
                    <a:pt x="1644" y="476"/>
                  </a:cubicBezTo>
                  <a:cubicBezTo>
                    <a:pt x="1712" y="527"/>
                    <a:pt x="1785" y="541"/>
                    <a:pt x="1865" y="541"/>
                  </a:cubicBezTo>
                  <a:cubicBezTo>
                    <a:pt x="1897" y="541"/>
                    <a:pt x="1931" y="539"/>
                    <a:pt x="1965" y="535"/>
                  </a:cubicBezTo>
                  <a:cubicBezTo>
                    <a:pt x="2132" y="393"/>
                    <a:pt x="2239" y="262"/>
                    <a:pt x="2085" y="59"/>
                  </a:cubicBezTo>
                  <a:cubicBezTo>
                    <a:pt x="1999" y="24"/>
                    <a:pt x="1914"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5"/>
            <p:cNvSpPr/>
            <p:nvPr/>
          </p:nvSpPr>
          <p:spPr>
            <a:xfrm>
              <a:off x="5914725" y="1618125"/>
              <a:ext cx="30675" cy="22700"/>
            </a:xfrm>
            <a:custGeom>
              <a:avLst/>
              <a:gdLst/>
              <a:ahLst/>
              <a:cxnLst/>
              <a:rect l="l" t="t" r="r" b="b"/>
              <a:pathLst>
                <a:path w="1227" h="908" extrusionOk="0">
                  <a:moveTo>
                    <a:pt x="308" y="0"/>
                  </a:moveTo>
                  <a:cubicBezTo>
                    <a:pt x="226" y="0"/>
                    <a:pt x="153" y="37"/>
                    <a:pt x="107" y="170"/>
                  </a:cubicBezTo>
                  <a:cubicBezTo>
                    <a:pt x="0" y="455"/>
                    <a:pt x="95" y="682"/>
                    <a:pt x="405" y="765"/>
                  </a:cubicBezTo>
                  <a:cubicBezTo>
                    <a:pt x="512" y="789"/>
                    <a:pt x="584" y="824"/>
                    <a:pt x="643" y="908"/>
                  </a:cubicBezTo>
                  <a:lnTo>
                    <a:pt x="798" y="896"/>
                  </a:lnTo>
                  <a:cubicBezTo>
                    <a:pt x="1226" y="670"/>
                    <a:pt x="822" y="443"/>
                    <a:pt x="762" y="205"/>
                  </a:cubicBezTo>
                  <a:cubicBezTo>
                    <a:pt x="738" y="146"/>
                    <a:pt x="691" y="98"/>
                    <a:pt x="643" y="51"/>
                  </a:cubicBezTo>
                  <a:cubicBezTo>
                    <a:pt x="633" y="52"/>
                    <a:pt x="623" y="52"/>
                    <a:pt x="613" y="52"/>
                  </a:cubicBezTo>
                  <a:cubicBezTo>
                    <a:pt x="517" y="52"/>
                    <a:pt x="406"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5"/>
            <p:cNvSpPr/>
            <p:nvPr/>
          </p:nvSpPr>
          <p:spPr>
            <a:xfrm>
              <a:off x="5864400" y="1613825"/>
              <a:ext cx="24750" cy="24325"/>
            </a:xfrm>
            <a:custGeom>
              <a:avLst/>
              <a:gdLst/>
              <a:ahLst/>
              <a:cxnLst/>
              <a:rect l="l" t="t" r="r" b="b"/>
              <a:pathLst>
                <a:path w="990" h="973" extrusionOk="0">
                  <a:moveTo>
                    <a:pt x="565" y="0"/>
                  </a:moveTo>
                  <a:cubicBezTo>
                    <a:pt x="533" y="0"/>
                    <a:pt x="503" y="27"/>
                    <a:pt x="477" y="80"/>
                  </a:cubicBezTo>
                  <a:cubicBezTo>
                    <a:pt x="441" y="151"/>
                    <a:pt x="382" y="211"/>
                    <a:pt x="322" y="270"/>
                  </a:cubicBezTo>
                  <a:lnTo>
                    <a:pt x="227" y="401"/>
                  </a:lnTo>
                  <a:cubicBezTo>
                    <a:pt x="168" y="473"/>
                    <a:pt x="132" y="544"/>
                    <a:pt x="72" y="604"/>
                  </a:cubicBezTo>
                  <a:cubicBezTo>
                    <a:pt x="37" y="639"/>
                    <a:pt x="1" y="687"/>
                    <a:pt x="1" y="746"/>
                  </a:cubicBezTo>
                  <a:cubicBezTo>
                    <a:pt x="37" y="758"/>
                    <a:pt x="49" y="794"/>
                    <a:pt x="72" y="806"/>
                  </a:cubicBezTo>
                  <a:cubicBezTo>
                    <a:pt x="191" y="806"/>
                    <a:pt x="299" y="818"/>
                    <a:pt x="370" y="937"/>
                  </a:cubicBezTo>
                  <a:cubicBezTo>
                    <a:pt x="406" y="937"/>
                    <a:pt x="453" y="961"/>
                    <a:pt x="477" y="973"/>
                  </a:cubicBezTo>
                  <a:cubicBezTo>
                    <a:pt x="632" y="937"/>
                    <a:pt x="811" y="925"/>
                    <a:pt x="918" y="794"/>
                  </a:cubicBezTo>
                  <a:cubicBezTo>
                    <a:pt x="989" y="496"/>
                    <a:pt x="739" y="318"/>
                    <a:pt x="644" y="56"/>
                  </a:cubicBezTo>
                  <a:cubicBezTo>
                    <a:pt x="617" y="18"/>
                    <a:pt x="590"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5"/>
            <p:cNvSpPr/>
            <p:nvPr/>
          </p:nvSpPr>
          <p:spPr>
            <a:xfrm>
              <a:off x="5604250" y="1609550"/>
              <a:ext cx="40225" cy="17000"/>
            </a:xfrm>
            <a:custGeom>
              <a:avLst/>
              <a:gdLst/>
              <a:ahLst/>
              <a:cxnLst/>
              <a:rect l="l" t="t" r="r" b="b"/>
              <a:pathLst>
                <a:path w="1609" h="680" extrusionOk="0">
                  <a:moveTo>
                    <a:pt x="977" y="72"/>
                  </a:moveTo>
                  <a:cubicBezTo>
                    <a:pt x="656" y="155"/>
                    <a:pt x="239" y="1"/>
                    <a:pt x="1" y="370"/>
                  </a:cubicBezTo>
                  <a:cubicBezTo>
                    <a:pt x="60" y="370"/>
                    <a:pt x="120" y="373"/>
                    <a:pt x="177" y="373"/>
                  </a:cubicBezTo>
                  <a:cubicBezTo>
                    <a:pt x="233" y="373"/>
                    <a:pt x="287" y="370"/>
                    <a:pt x="334" y="358"/>
                  </a:cubicBezTo>
                  <a:cubicBezTo>
                    <a:pt x="390" y="340"/>
                    <a:pt x="438" y="332"/>
                    <a:pt x="478" y="332"/>
                  </a:cubicBezTo>
                  <a:cubicBezTo>
                    <a:pt x="653" y="332"/>
                    <a:pt x="698" y="486"/>
                    <a:pt x="727" y="679"/>
                  </a:cubicBezTo>
                  <a:cubicBezTo>
                    <a:pt x="787" y="672"/>
                    <a:pt x="847" y="670"/>
                    <a:pt x="907" y="670"/>
                  </a:cubicBezTo>
                  <a:cubicBezTo>
                    <a:pt x="975" y="670"/>
                    <a:pt x="1044" y="673"/>
                    <a:pt x="1113" y="673"/>
                  </a:cubicBezTo>
                  <a:cubicBezTo>
                    <a:pt x="1284" y="673"/>
                    <a:pt x="1452" y="657"/>
                    <a:pt x="1608" y="548"/>
                  </a:cubicBezTo>
                  <a:cubicBezTo>
                    <a:pt x="1519" y="548"/>
                    <a:pt x="1430" y="528"/>
                    <a:pt x="1345" y="528"/>
                  </a:cubicBezTo>
                  <a:cubicBezTo>
                    <a:pt x="1317" y="528"/>
                    <a:pt x="1290" y="530"/>
                    <a:pt x="1263" y="536"/>
                  </a:cubicBezTo>
                  <a:cubicBezTo>
                    <a:pt x="1244" y="538"/>
                    <a:pt x="1225" y="538"/>
                    <a:pt x="1208" y="538"/>
                  </a:cubicBezTo>
                  <a:cubicBezTo>
                    <a:pt x="851" y="538"/>
                    <a:pt x="898" y="311"/>
                    <a:pt x="977" y="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5"/>
            <p:cNvSpPr/>
            <p:nvPr/>
          </p:nvSpPr>
          <p:spPr>
            <a:xfrm>
              <a:off x="5930800" y="1622575"/>
              <a:ext cx="32450" cy="18250"/>
            </a:xfrm>
            <a:custGeom>
              <a:avLst/>
              <a:gdLst/>
              <a:ahLst/>
              <a:cxnLst/>
              <a:rect l="l" t="t" r="r" b="b"/>
              <a:pathLst>
                <a:path w="1298" h="730" extrusionOk="0">
                  <a:moveTo>
                    <a:pt x="183" y="1"/>
                  </a:moveTo>
                  <a:cubicBezTo>
                    <a:pt x="126" y="1"/>
                    <a:pt x="66" y="9"/>
                    <a:pt x="0" y="27"/>
                  </a:cubicBezTo>
                  <a:cubicBezTo>
                    <a:pt x="12" y="134"/>
                    <a:pt x="12" y="337"/>
                    <a:pt x="48" y="337"/>
                  </a:cubicBezTo>
                  <a:cubicBezTo>
                    <a:pt x="393" y="396"/>
                    <a:pt x="179" y="575"/>
                    <a:pt x="131" y="730"/>
                  </a:cubicBezTo>
                  <a:lnTo>
                    <a:pt x="1298" y="730"/>
                  </a:lnTo>
                  <a:cubicBezTo>
                    <a:pt x="1238" y="682"/>
                    <a:pt x="1191" y="635"/>
                    <a:pt x="1143" y="587"/>
                  </a:cubicBezTo>
                  <a:cubicBezTo>
                    <a:pt x="797" y="451"/>
                    <a:pt x="599"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5"/>
            <p:cNvSpPr/>
            <p:nvPr/>
          </p:nvSpPr>
          <p:spPr>
            <a:xfrm>
              <a:off x="5855775" y="1704975"/>
              <a:ext cx="24425" cy="15575"/>
            </a:xfrm>
            <a:custGeom>
              <a:avLst/>
              <a:gdLst/>
              <a:ahLst/>
              <a:cxnLst/>
              <a:rect l="l" t="t" r="r" b="b"/>
              <a:pathLst>
                <a:path w="977" h="623" extrusionOk="0">
                  <a:moveTo>
                    <a:pt x="525" y="1"/>
                  </a:moveTo>
                  <a:cubicBezTo>
                    <a:pt x="394" y="1"/>
                    <a:pt x="263" y="10"/>
                    <a:pt x="132" y="29"/>
                  </a:cubicBezTo>
                  <a:cubicBezTo>
                    <a:pt x="84" y="184"/>
                    <a:pt x="36" y="315"/>
                    <a:pt x="1" y="470"/>
                  </a:cubicBezTo>
                  <a:cubicBezTo>
                    <a:pt x="118" y="580"/>
                    <a:pt x="251" y="623"/>
                    <a:pt x="396" y="623"/>
                  </a:cubicBezTo>
                  <a:cubicBezTo>
                    <a:pt x="501" y="623"/>
                    <a:pt x="612" y="600"/>
                    <a:pt x="727" y="565"/>
                  </a:cubicBezTo>
                  <a:cubicBezTo>
                    <a:pt x="977" y="434"/>
                    <a:pt x="929" y="232"/>
                    <a:pt x="846" y="17"/>
                  </a:cubicBezTo>
                  <a:cubicBezTo>
                    <a:pt x="739" y="7"/>
                    <a:pt x="632"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5"/>
            <p:cNvSpPr/>
            <p:nvPr/>
          </p:nvSpPr>
          <p:spPr>
            <a:xfrm>
              <a:off x="5689675" y="1622400"/>
              <a:ext cx="44375" cy="8825"/>
            </a:xfrm>
            <a:custGeom>
              <a:avLst/>
              <a:gdLst/>
              <a:ahLst/>
              <a:cxnLst/>
              <a:rect l="l" t="t" r="r" b="b"/>
              <a:pathLst>
                <a:path w="1775" h="353" extrusionOk="0">
                  <a:moveTo>
                    <a:pt x="1211" y="1"/>
                  </a:moveTo>
                  <a:cubicBezTo>
                    <a:pt x="1052" y="1"/>
                    <a:pt x="901" y="37"/>
                    <a:pt x="763" y="153"/>
                  </a:cubicBezTo>
                  <a:cubicBezTo>
                    <a:pt x="513" y="165"/>
                    <a:pt x="251" y="165"/>
                    <a:pt x="1" y="177"/>
                  </a:cubicBezTo>
                  <a:cubicBezTo>
                    <a:pt x="492" y="277"/>
                    <a:pt x="966" y="352"/>
                    <a:pt x="1451" y="352"/>
                  </a:cubicBezTo>
                  <a:cubicBezTo>
                    <a:pt x="1543" y="352"/>
                    <a:pt x="1635" y="350"/>
                    <a:pt x="1727" y="344"/>
                  </a:cubicBezTo>
                  <a:cubicBezTo>
                    <a:pt x="1739" y="320"/>
                    <a:pt x="1763" y="272"/>
                    <a:pt x="1775" y="237"/>
                  </a:cubicBezTo>
                  <a:cubicBezTo>
                    <a:pt x="1727" y="118"/>
                    <a:pt x="1632" y="58"/>
                    <a:pt x="1525" y="34"/>
                  </a:cubicBezTo>
                  <a:cubicBezTo>
                    <a:pt x="1418" y="16"/>
                    <a:pt x="1313" y="1"/>
                    <a:pt x="1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5"/>
            <p:cNvSpPr/>
            <p:nvPr/>
          </p:nvSpPr>
          <p:spPr>
            <a:xfrm>
              <a:off x="5732850" y="1622050"/>
              <a:ext cx="38125" cy="12150"/>
            </a:xfrm>
            <a:custGeom>
              <a:avLst/>
              <a:gdLst/>
              <a:ahLst/>
              <a:cxnLst/>
              <a:rect l="l" t="t" r="r" b="b"/>
              <a:pathLst>
                <a:path w="1525" h="486" extrusionOk="0">
                  <a:moveTo>
                    <a:pt x="393" y="1"/>
                  </a:moveTo>
                  <a:cubicBezTo>
                    <a:pt x="191" y="1"/>
                    <a:pt x="108" y="132"/>
                    <a:pt x="48" y="286"/>
                  </a:cubicBezTo>
                  <a:cubicBezTo>
                    <a:pt x="36" y="310"/>
                    <a:pt x="12" y="334"/>
                    <a:pt x="0" y="358"/>
                  </a:cubicBezTo>
                  <a:cubicBezTo>
                    <a:pt x="289" y="459"/>
                    <a:pt x="582" y="486"/>
                    <a:pt x="880" y="486"/>
                  </a:cubicBezTo>
                  <a:cubicBezTo>
                    <a:pt x="1073" y="486"/>
                    <a:pt x="1268" y="474"/>
                    <a:pt x="1465" y="465"/>
                  </a:cubicBezTo>
                  <a:cubicBezTo>
                    <a:pt x="1501" y="406"/>
                    <a:pt x="1524" y="346"/>
                    <a:pt x="1465" y="298"/>
                  </a:cubicBezTo>
                  <a:cubicBezTo>
                    <a:pt x="1441" y="286"/>
                    <a:pt x="1417" y="251"/>
                    <a:pt x="1382" y="239"/>
                  </a:cubicBezTo>
                  <a:cubicBezTo>
                    <a:pt x="1298" y="215"/>
                    <a:pt x="1203" y="179"/>
                    <a:pt x="1096" y="179"/>
                  </a:cubicBezTo>
                  <a:cubicBezTo>
                    <a:pt x="1081" y="180"/>
                    <a:pt x="1067" y="180"/>
                    <a:pt x="1053" y="180"/>
                  </a:cubicBezTo>
                  <a:cubicBezTo>
                    <a:pt x="819" y="180"/>
                    <a:pt x="595" y="91"/>
                    <a:pt x="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5"/>
            <p:cNvSpPr/>
            <p:nvPr/>
          </p:nvSpPr>
          <p:spPr>
            <a:xfrm>
              <a:off x="5874525" y="1704125"/>
              <a:ext cx="20275" cy="13575"/>
            </a:xfrm>
            <a:custGeom>
              <a:avLst/>
              <a:gdLst/>
              <a:ahLst/>
              <a:cxnLst/>
              <a:rect l="l" t="t" r="r" b="b"/>
              <a:pathLst>
                <a:path w="811" h="543" extrusionOk="0">
                  <a:moveTo>
                    <a:pt x="419" y="0"/>
                  </a:moveTo>
                  <a:cubicBezTo>
                    <a:pt x="311" y="0"/>
                    <a:pt x="204" y="14"/>
                    <a:pt x="96" y="51"/>
                  </a:cubicBezTo>
                  <a:cubicBezTo>
                    <a:pt x="1" y="206"/>
                    <a:pt x="25" y="337"/>
                    <a:pt x="96" y="480"/>
                  </a:cubicBezTo>
                  <a:cubicBezTo>
                    <a:pt x="150" y="522"/>
                    <a:pt x="197" y="543"/>
                    <a:pt x="243" y="543"/>
                  </a:cubicBezTo>
                  <a:cubicBezTo>
                    <a:pt x="289" y="543"/>
                    <a:pt x="334" y="522"/>
                    <a:pt x="382" y="480"/>
                  </a:cubicBezTo>
                  <a:cubicBezTo>
                    <a:pt x="453" y="266"/>
                    <a:pt x="715" y="230"/>
                    <a:pt x="810" y="40"/>
                  </a:cubicBezTo>
                  <a:cubicBezTo>
                    <a:pt x="680" y="20"/>
                    <a:pt x="550"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5"/>
            <p:cNvSpPr/>
            <p:nvPr/>
          </p:nvSpPr>
          <p:spPr>
            <a:xfrm>
              <a:off x="5532825" y="1648525"/>
              <a:ext cx="32775" cy="11050"/>
            </a:xfrm>
            <a:custGeom>
              <a:avLst/>
              <a:gdLst/>
              <a:ahLst/>
              <a:cxnLst/>
              <a:rect l="l" t="t" r="r" b="b"/>
              <a:pathLst>
                <a:path w="1311" h="442" extrusionOk="0">
                  <a:moveTo>
                    <a:pt x="1222" y="0"/>
                  </a:moveTo>
                  <a:cubicBezTo>
                    <a:pt x="757" y="0"/>
                    <a:pt x="336" y="95"/>
                    <a:pt x="0" y="442"/>
                  </a:cubicBezTo>
                  <a:cubicBezTo>
                    <a:pt x="453" y="359"/>
                    <a:pt x="870" y="180"/>
                    <a:pt x="1310" y="1"/>
                  </a:cubicBezTo>
                  <a:cubicBezTo>
                    <a:pt x="1281" y="1"/>
                    <a:pt x="1251" y="0"/>
                    <a:pt x="1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5"/>
            <p:cNvSpPr/>
            <p:nvPr/>
          </p:nvSpPr>
          <p:spPr>
            <a:xfrm>
              <a:off x="5449475" y="1679975"/>
              <a:ext cx="12225" cy="7425"/>
            </a:xfrm>
            <a:custGeom>
              <a:avLst/>
              <a:gdLst/>
              <a:ahLst/>
              <a:cxnLst/>
              <a:rect l="l" t="t" r="r" b="b"/>
              <a:pathLst>
                <a:path w="489" h="297" extrusionOk="0">
                  <a:moveTo>
                    <a:pt x="153" y="1"/>
                  </a:moveTo>
                  <a:cubicBezTo>
                    <a:pt x="96" y="1"/>
                    <a:pt x="44" y="14"/>
                    <a:pt x="13" y="77"/>
                  </a:cubicBezTo>
                  <a:cubicBezTo>
                    <a:pt x="1" y="124"/>
                    <a:pt x="96" y="220"/>
                    <a:pt x="155" y="291"/>
                  </a:cubicBezTo>
                  <a:cubicBezTo>
                    <a:pt x="189" y="294"/>
                    <a:pt x="220" y="296"/>
                    <a:pt x="251" y="296"/>
                  </a:cubicBezTo>
                  <a:cubicBezTo>
                    <a:pt x="351" y="296"/>
                    <a:pt x="434" y="273"/>
                    <a:pt x="489" y="172"/>
                  </a:cubicBezTo>
                  <a:cubicBezTo>
                    <a:pt x="429" y="113"/>
                    <a:pt x="370" y="65"/>
                    <a:pt x="310" y="5"/>
                  </a:cubicBezTo>
                  <a:cubicBezTo>
                    <a:pt x="299" y="7"/>
                    <a:pt x="288" y="7"/>
                    <a:pt x="277" y="7"/>
                  </a:cubicBezTo>
                  <a:cubicBezTo>
                    <a:pt x="236" y="7"/>
                    <a:pt x="193"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5"/>
            <p:cNvSpPr/>
            <p:nvPr/>
          </p:nvSpPr>
          <p:spPr>
            <a:xfrm>
              <a:off x="5876925" y="1633375"/>
              <a:ext cx="10725" cy="6650"/>
            </a:xfrm>
            <a:custGeom>
              <a:avLst/>
              <a:gdLst/>
              <a:ahLst/>
              <a:cxnLst/>
              <a:rect l="l" t="t" r="r" b="b"/>
              <a:pathLst>
                <a:path w="429" h="266" extrusionOk="0">
                  <a:moveTo>
                    <a:pt x="429" y="0"/>
                  </a:moveTo>
                  <a:cubicBezTo>
                    <a:pt x="262" y="24"/>
                    <a:pt x="83" y="0"/>
                    <a:pt x="0" y="179"/>
                  </a:cubicBezTo>
                  <a:cubicBezTo>
                    <a:pt x="51" y="243"/>
                    <a:pt x="103" y="266"/>
                    <a:pt x="154" y="266"/>
                  </a:cubicBezTo>
                  <a:cubicBezTo>
                    <a:pt x="245" y="266"/>
                    <a:pt x="337" y="193"/>
                    <a:pt x="429" y="155"/>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5"/>
            <p:cNvSpPr/>
            <p:nvPr/>
          </p:nvSpPr>
          <p:spPr>
            <a:xfrm>
              <a:off x="5593850" y="1633675"/>
              <a:ext cx="14000" cy="4175"/>
            </a:xfrm>
            <a:custGeom>
              <a:avLst/>
              <a:gdLst/>
              <a:ahLst/>
              <a:cxnLst/>
              <a:rect l="l" t="t" r="r" b="b"/>
              <a:pathLst>
                <a:path w="560" h="167" extrusionOk="0">
                  <a:moveTo>
                    <a:pt x="0" y="0"/>
                  </a:moveTo>
                  <a:lnTo>
                    <a:pt x="0" y="167"/>
                  </a:lnTo>
                  <a:cubicBezTo>
                    <a:pt x="191" y="131"/>
                    <a:pt x="393" y="167"/>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5"/>
            <p:cNvSpPr/>
            <p:nvPr/>
          </p:nvSpPr>
          <p:spPr>
            <a:xfrm>
              <a:off x="5453050" y="1698975"/>
              <a:ext cx="11925" cy="4400"/>
            </a:xfrm>
            <a:custGeom>
              <a:avLst/>
              <a:gdLst/>
              <a:ahLst/>
              <a:cxnLst/>
              <a:rect l="l" t="t" r="r" b="b"/>
              <a:pathLst>
                <a:path w="477" h="176" extrusionOk="0">
                  <a:moveTo>
                    <a:pt x="261" y="1"/>
                  </a:moveTo>
                  <a:cubicBezTo>
                    <a:pt x="176" y="1"/>
                    <a:pt x="92" y="39"/>
                    <a:pt x="1" y="91"/>
                  </a:cubicBezTo>
                  <a:cubicBezTo>
                    <a:pt x="86" y="146"/>
                    <a:pt x="165" y="176"/>
                    <a:pt x="245" y="176"/>
                  </a:cubicBezTo>
                  <a:cubicBezTo>
                    <a:pt x="320" y="176"/>
                    <a:pt x="396" y="149"/>
                    <a:pt x="477" y="91"/>
                  </a:cubicBezTo>
                  <a:cubicBezTo>
                    <a:pt x="402" y="26"/>
                    <a:pt x="331" y="1"/>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5"/>
            <p:cNvSpPr/>
            <p:nvPr/>
          </p:nvSpPr>
          <p:spPr>
            <a:xfrm>
              <a:off x="5643850" y="1618975"/>
              <a:ext cx="14300" cy="4875"/>
            </a:xfrm>
            <a:custGeom>
              <a:avLst/>
              <a:gdLst/>
              <a:ahLst/>
              <a:cxnLst/>
              <a:rect l="l" t="t" r="r" b="b"/>
              <a:pathLst>
                <a:path w="572" h="195" extrusionOk="0">
                  <a:moveTo>
                    <a:pt x="278" y="0"/>
                  </a:moveTo>
                  <a:cubicBezTo>
                    <a:pt x="182" y="0"/>
                    <a:pt x="89" y="54"/>
                    <a:pt x="0" y="171"/>
                  </a:cubicBezTo>
                  <a:cubicBezTo>
                    <a:pt x="127" y="171"/>
                    <a:pt x="249" y="195"/>
                    <a:pt x="366" y="195"/>
                  </a:cubicBezTo>
                  <a:cubicBezTo>
                    <a:pt x="436" y="195"/>
                    <a:pt x="505" y="186"/>
                    <a:pt x="572" y="159"/>
                  </a:cubicBezTo>
                  <a:cubicBezTo>
                    <a:pt x="475" y="57"/>
                    <a:pt x="376"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5"/>
            <p:cNvSpPr/>
            <p:nvPr/>
          </p:nvSpPr>
          <p:spPr>
            <a:xfrm>
              <a:off x="5564975" y="1644650"/>
              <a:ext cx="11025" cy="4225"/>
            </a:xfrm>
            <a:custGeom>
              <a:avLst/>
              <a:gdLst/>
              <a:ahLst/>
              <a:cxnLst/>
              <a:rect l="l" t="t" r="r" b="b"/>
              <a:pathLst>
                <a:path w="441" h="169" extrusionOk="0">
                  <a:moveTo>
                    <a:pt x="340" y="1"/>
                  </a:moveTo>
                  <a:cubicBezTo>
                    <a:pt x="206" y="1"/>
                    <a:pt x="76" y="16"/>
                    <a:pt x="0" y="168"/>
                  </a:cubicBezTo>
                  <a:cubicBezTo>
                    <a:pt x="155" y="121"/>
                    <a:pt x="322" y="121"/>
                    <a:pt x="441" y="2"/>
                  </a:cubicBezTo>
                  <a:cubicBezTo>
                    <a:pt x="407" y="2"/>
                    <a:pt x="374" y="1"/>
                    <a:pt x="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5"/>
            <p:cNvSpPr/>
            <p:nvPr/>
          </p:nvSpPr>
          <p:spPr>
            <a:xfrm>
              <a:off x="5507525" y="1665775"/>
              <a:ext cx="11025" cy="3925"/>
            </a:xfrm>
            <a:custGeom>
              <a:avLst/>
              <a:gdLst/>
              <a:ahLst/>
              <a:cxnLst/>
              <a:rect l="l" t="t" r="r" b="b"/>
              <a:pathLst>
                <a:path w="441" h="157" extrusionOk="0">
                  <a:moveTo>
                    <a:pt x="284" y="0"/>
                  </a:moveTo>
                  <a:cubicBezTo>
                    <a:pt x="170" y="0"/>
                    <a:pt x="66" y="30"/>
                    <a:pt x="0" y="145"/>
                  </a:cubicBezTo>
                  <a:cubicBezTo>
                    <a:pt x="51" y="152"/>
                    <a:pt x="98" y="156"/>
                    <a:pt x="143" y="156"/>
                  </a:cubicBezTo>
                  <a:cubicBezTo>
                    <a:pt x="258" y="156"/>
                    <a:pt x="355" y="125"/>
                    <a:pt x="441" y="14"/>
                  </a:cubicBezTo>
                  <a:cubicBezTo>
                    <a:pt x="389" y="6"/>
                    <a:pt x="335"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5"/>
            <p:cNvSpPr/>
            <p:nvPr/>
          </p:nvSpPr>
          <p:spPr>
            <a:xfrm>
              <a:off x="5575975" y="1641325"/>
              <a:ext cx="7775" cy="3375"/>
            </a:xfrm>
            <a:custGeom>
              <a:avLst/>
              <a:gdLst/>
              <a:ahLst/>
              <a:cxnLst/>
              <a:rect l="l" t="t" r="r" b="b"/>
              <a:pathLst>
                <a:path w="311" h="135" extrusionOk="0">
                  <a:moveTo>
                    <a:pt x="245" y="0"/>
                  </a:moveTo>
                  <a:cubicBezTo>
                    <a:pt x="149" y="0"/>
                    <a:pt x="59" y="28"/>
                    <a:pt x="1" y="135"/>
                  </a:cubicBezTo>
                  <a:cubicBezTo>
                    <a:pt x="120" y="135"/>
                    <a:pt x="215" y="75"/>
                    <a:pt x="310" y="4"/>
                  </a:cubicBezTo>
                  <a:cubicBezTo>
                    <a:pt x="289" y="1"/>
                    <a:pt x="267" y="0"/>
                    <a:pt x="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5"/>
            <p:cNvSpPr/>
            <p:nvPr/>
          </p:nvSpPr>
          <p:spPr>
            <a:xfrm>
              <a:off x="5607825" y="1630600"/>
              <a:ext cx="7775" cy="3100"/>
            </a:xfrm>
            <a:custGeom>
              <a:avLst/>
              <a:gdLst/>
              <a:ahLst/>
              <a:cxnLst/>
              <a:rect l="l" t="t" r="r" b="b"/>
              <a:pathLst>
                <a:path w="311" h="124" extrusionOk="0">
                  <a:moveTo>
                    <a:pt x="243" y="0"/>
                  </a:moveTo>
                  <a:cubicBezTo>
                    <a:pt x="148" y="0"/>
                    <a:pt x="59" y="26"/>
                    <a:pt x="1" y="123"/>
                  </a:cubicBezTo>
                  <a:cubicBezTo>
                    <a:pt x="120" y="123"/>
                    <a:pt x="239" y="111"/>
                    <a:pt x="310" y="4"/>
                  </a:cubicBezTo>
                  <a:cubicBezTo>
                    <a:pt x="288" y="2"/>
                    <a:pt x="266" y="0"/>
                    <a:pt x="2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5"/>
            <p:cNvSpPr/>
            <p:nvPr/>
          </p:nvSpPr>
          <p:spPr>
            <a:xfrm>
              <a:off x="5769450" y="1629200"/>
              <a:ext cx="6875" cy="4500"/>
            </a:xfrm>
            <a:custGeom>
              <a:avLst/>
              <a:gdLst/>
              <a:ahLst/>
              <a:cxnLst/>
              <a:rect l="l" t="t" r="r" b="b"/>
              <a:pathLst>
                <a:path w="275" h="180" extrusionOk="0">
                  <a:moveTo>
                    <a:pt x="84" y="0"/>
                  </a:moveTo>
                  <a:cubicBezTo>
                    <a:pt x="60" y="0"/>
                    <a:pt x="25" y="12"/>
                    <a:pt x="1" y="48"/>
                  </a:cubicBezTo>
                  <a:lnTo>
                    <a:pt x="1" y="179"/>
                  </a:lnTo>
                  <a:lnTo>
                    <a:pt x="275" y="179"/>
                  </a:lnTo>
                  <a:cubicBezTo>
                    <a:pt x="227" y="120"/>
                    <a:pt x="168" y="72"/>
                    <a:pt x="132" y="24"/>
                  </a:cubicBezTo>
                  <a:cubicBezTo>
                    <a:pt x="132" y="12"/>
                    <a:pt x="120"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5"/>
            <p:cNvSpPr/>
            <p:nvPr/>
          </p:nvSpPr>
          <p:spPr>
            <a:xfrm>
              <a:off x="5464950" y="1701375"/>
              <a:ext cx="6875" cy="3375"/>
            </a:xfrm>
            <a:custGeom>
              <a:avLst/>
              <a:gdLst/>
              <a:ahLst/>
              <a:cxnLst/>
              <a:rect l="l" t="t" r="r" b="b"/>
              <a:pathLst>
                <a:path w="275" h="135" extrusionOk="0">
                  <a:moveTo>
                    <a:pt x="124" y="1"/>
                  </a:moveTo>
                  <a:cubicBezTo>
                    <a:pt x="78" y="1"/>
                    <a:pt x="36" y="7"/>
                    <a:pt x="1" y="19"/>
                  </a:cubicBezTo>
                  <a:cubicBezTo>
                    <a:pt x="48" y="96"/>
                    <a:pt x="93" y="135"/>
                    <a:pt x="138" y="135"/>
                  </a:cubicBezTo>
                  <a:cubicBezTo>
                    <a:pt x="182" y="135"/>
                    <a:pt x="227" y="96"/>
                    <a:pt x="275" y="19"/>
                  </a:cubicBezTo>
                  <a:cubicBezTo>
                    <a:pt x="221" y="7"/>
                    <a:pt x="170" y="1"/>
                    <a:pt x="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5"/>
            <p:cNvSpPr/>
            <p:nvPr/>
          </p:nvSpPr>
          <p:spPr>
            <a:xfrm>
              <a:off x="5464650" y="1680700"/>
              <a:ext cx="8075" cy="3350"/>
            </a:xfrm>
            <a:custGeom>
              <a:avLst/>
              <a:gdLst/>
              <a:ahLst/>
              <a:cxnLst/>
              <a:rect l="l" t="t" r="r" b="b"/>
              <a:pathLst>
                <a:path w="323" h="134" extrusionOk="0">
                  <a:moveTo>
                    <a:pt x="218" y="0"/>
                  </a:moveTo>
                  <a:cubicBezTo>
                    <a:pt x="132" y="0"/>
                    <a:pt x="52" y="30"/>
                    <a:pt x="1" y="131"/>
                  </a:cubicBezTo>
                  <a:cubicBezTo>
                    <a:pt x="17" y="133"/>
                    <a:pt x="33" y="133"/>
                    <a:pt x="48" y="133"/>
                  </a:cubicBezTo>
                  <a:cubicBezTo>
                    <a:pt x="158" y="133"/>
                    <a:pt x="249" y="96"/>
                    <a:pt x="322" y="12"/>
                  </a:cubicBezTo>
                  <a:cubicBezTo>
                    <a:pt x="288" y="5"/>
                    <a:pt x="252"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5"/>
            <p:cNvSpPr/>
            <p:nvPr/>
          </p:nvSpPr>
          <p:spPr>
            <a:xfrm>
              <a:off x="5586700" y="1637825"/>
              <a:ext cx="5675" cy="2575"/>
            </a:xfrm>
            <a:custGeom>
              <a:avLst/>
              <a:gdLst/>
              <a:ahLst/>
              <a:cxnLst/>
              <a:rect l="l" t="t" r="r" b="b"/>
              <a:pathLst>
                <a:path w="227" h="103" extrusionOk="0">
                  <a:moveTo>
                    <a:pt x="227" y="1"/>
                  </a:moveTo>
                  <a:cubicBezTo>
                    <a:pt x="131" y="1"/>
                    <a:pt x="60" y="25"/>
                    <a:pt x="0" y="96"/>
                  </a:cubicBezTo>
                  <a:cubicBezTo>
                    <a:pt x="15" y="100"/>
                    <a:pt x="30" y="102"/>
                    <a:pt x="45" y="102"/>
                  </a:cubicBezTo>
                  <a:cubicBezTo>
                    <a:pt x="113" y="102"/>
                    <a:pt x="178" y="60"/>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5"/>
            <p:cNvSpPr/>
            <p:nvPr/>
          </p:nvSpPr>
          <p:spPr>
            <a:xfrm>
              <a:off x="5618550" y="1626525"/>
              <a:ext cx="3900" cy="2700"/>
            </a:xfrm>
            <a:custGeom>
              <a:avLst/>
              <a:gdLst/>
              <a:ahLst/>
              <a:cxnLst/>
              <a:rect l="l" t="t" r="r" b="b"/>
              <a:pathLst>
                <a:path w="156" h="108" extrusionOk="0">
                  <a:moveTo>
                    <a:pt x="155" y="0"/>
                  </a:moveTo>
                  <a:cubicBezTo>
                    <a:pt x="96" y="48"/>
                    <a:pt x="48" y="72"/>
                    <a:pt x="0" y="107"/>
                  </a:cubicBezTo>
                  <a:cubicBezTo>
                    <a:pt x="84" y="107"/>
                    <a:pt x="119" y="7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5"/>
            <p:cNvSpPr/>
            <p:nvPr/>
          </p:nvSpPr>
          <p:spPr>
            <a:xfrm>
              <a:off x="5277725" y="3257975"/>
              <a:ext cx="160775" cy="226825"/>
            </a:xfrm>
            <a:custGeom>
              <a:avLst/>
              <a:gdLst/>
              <a:ahLst/>
              <a:cxnLst/>
              <a:rect l="l" t="t" r="r" b="b"/>
              <a:pathLst>
                <a:path w="6431" h="9073" extrusionOk="0">
                  <a:moveTo>
                    <a:pt x="6180" y="0"/>
                  </a:moveTo>
                  <a:cubicBezTo>
                    <a:pt x="5656" y="96"/>
                    <a:pt x="5680" y="750"/>
                    <a:pt x="5216" y="893"/>
                  </a:cubicBezTo>
                  <a:lnTo>
                    <a:pt x="5204" y="893"/>
                  </a:lnTo>
                  <a:cubicBezTo>
                    <a:pt x="5109" y="1000"/>
                    <a:pt x="5097" y="1155"/>
                    <a:pt x="5085" y="1286"/>
                  </a:cubicBezTo>
                  <a:cubicBezTo>
                    <a:pt x="5049" y="1536"/>
                    <a:pt x="4978" y="1643"/>
                    <a:pt x="4751" y="1727"/>
                  </a:cubicBezTo>
                  <a:cubicBezTo>
                    <a:pt x="4442" y="2167"/>
                    <a:pt x="4216" y="2644"/>
                    <a:pt x="3858" y="3025"/>
                  </a:cubicBezTo>
                  <a:cubicBezTo>
                    <a:pt x="3620" y="3275"/>
                    <a:pt x="3477" y="3572"/>
                    <a:pt x="3323" y="3894"/>
                  </a:cubicBezTo>
                  <a:cubicBezTo>
                    <a:pt x="3180" y="4203"/>
                    <a:pt x="3025" y="4525"/>
                    <a:pt x="2727" y="4739"/>
                  </a:cubicBezTo>
                  <a:cubicBezTo>
                    <a:pt x="2715" y="4822"/>
                    <a:pt x="2656" y="4858"/>
                    <a:pt x="2596" y="4906"/>
                  </a:cubicBezTo>
                  <a:cubicBezTo>
                    <a:pt x="2227" y="5275"/>
                    <a:pt x="2013" y="5763"/>
                    <a:pt x="1715" y="6180"/>
                  </a:cubicBezTo>
                  <a:cubicBezTo>
                    <a:pt x="1108" y="7013"/>
                    <a:pt x="501" y="7847"/>
                    <a:pt x="1" y="8775"/>
                  </a:cubicBezTo>
                  <a:cubicBezTo>
                    <a:pt x="91" y="8766"/>
                    <a:pt x="192" y="8739"/>
                    <a:pt x="276" y="8739"/>
                  </a:cubicBezTo>
                  <a:cubicBezTo>
                    <a:pt x="405" y="8739"/>
                    <a:pt x="496" y="8800"/>
                    <a:pt x="453" y="9073"/>
                  </a:cubicBezTo>
                  <a:cubicBezTo>
                    <a:pt x="537" y="8966"/>
                    <a:pt x="644" y="8870"/>
                    <a:pt x="739" y="8775"/>
                  </a:cubicBezTo>
                  <a:cubicBezTo>
                    <a:pt x="870" y="8668"/>
                    <a:pt x="739" y="8454"/>
                    <a:pt x="941" y="8370"/>
                  </a:cubicBezTo>
                  <a:lnTo>
                    <a:pt x="941" y="8347"/>
                  </a:lnTo>
                  <a:cubicBezTo>
                    <a:pt x="904" y="8098"/>
                    <a:pt x="890" y="8006"/>
                    <a:pt x="976" y="8006"/>
                  </a:cubicBezTo>
                  <a:cubicBezTo>
                    <a:pt x="1025" y="8006"/>
                    <a:pt x="1108" y="8037"/>
                    <a:pt x="1239" y="8085"/>
                  </a:cubicBezTo>
                  <a:cubicBezTo>
                    <a:pt x="1277" y="8097"/>
                    <a:pt x="1312" y="8110"/>
                    <a:pt x="1343" y="8110"/>
                  </a:cubicBezTo>
                  <a:cubicBezTo>
                    <a:pt x="1371" y="8110"/>
                    <a:pt x="1395" y="8100"/>
                    <a:pt x="1418" y="8073"/>
                  </a:cubicBezTo>
                  <a:cubicBezTo>
                    <a:pt x="1549" y="7835"/>
                    <a:pt x="1846" y="7692"/>
                    <a:pt x="1787" y="7358"/>
                  </a:cubicBezTo>
                  <a:cubicBezTo>
                    <a:pt x="1668" y="7275"/>
                    <a:pt x="1525" y="7251"/>
                    <a:pt x="1453" y="7120"/>
                  </a:cubicBezTo>
                  <a:cubicBezTo>
                    <a:pt x="1596" y="6894"/>
                    <a:pt x="1727" y="6680"/>
                    <a:pt x="1894" y="6477"/>
                  </a:cubicBezTo>
                  <a:cubicBezTo>
                    <a:pt x="1993" y="6352"/>
                    <a:pt x="2063" y="6286"/>
                    <a:pt x="2125" y="6286"/>
                  </a:cubicBezTo>
                  <a:cubicBezTo>
                    <a:pt x="2203" y="6286"/>
                    <a:pt x="2270" y="6393"/>
                    <a:pt x="2370" y="6620"/>
                  </a:cubicBezTo>
                  <a:cubicBezTo>
                    <a:pt x="2501" y="6549"/>
                    <a:pt x="2537" y="6406"/>
                    <a:pt x="2608" y="6287"/>
                  </a:cubicBezTo>
                  <a:cubicBezTo>
                    <a:pt x="2668" y="6176"/>
                    <a:pt x="2718" y="6135"/>
                    <a:pt x="2761" y="6135"/>
                  </a:cubicBezTo>
                  <a:cubicBezTo>
                    <a:pt x="2830" y="6135"/>
                    <a:pt x="2883" y="6235"/>
                    <a:pt x="2942" y="6323"/>
                  </a:cubicBezTo>
                  <a:cubicBezTo>
                    <a:pt x="3239" y="6073"/>
                    <a:pt x="3358" y="5692"/>
                    <a:pt x="3477" y="5346"/>
                  </a:cubicBezTo>
                  <a:cubicBezTo>
                    <a:pt x="3561" y="5084"/>
                    <a:pt x="3692" y="4882"/>
                    <a:pt x="3930" y="4751"/>
                  </a:cubicBezTo>
                  <a:cubicBezTo>
                    <a:pt x="4489" y="4501"/>
                    <a:pt x="4525" y="3894"/>
                    <a:pt x="4870" y="3489"/>
                  </a:cubicBezTo>
                  <a:cubicBezTo>
                    <a:pt x="4942" y="3310"/>
                    <a:pt x="4989" y="3132"/>
                    <a:pt x="5085" y="2953"/>
                  </a:cubicBezTo>
                  <a:cubicBezTo>
                    <a:pt x="5263" y="2667"/>
                    <a:pt x="5442" y="2382"/>
                    <a:pt x="5751" y="2215"/>
                  </a:cubicBezTo>
                  <a:cubicBezTo>
                    <a:pt x="6168" y="1858"/>
                    <a:pt x="6216" y="1405"/>
                    <a:pt x="6180" y="893"/>
                  </a:cubicBezTo>
                  <a:cubicBezTo>
                    <a:pt x="6156" y="691"/>
                    <a:pt x="6240" y="548"/>
                    <a:pt x="6406" y="453"/>
                  </a:cubicBezTo>
                  <a:cubicBezTo>
                    <a:pt x="6418" y="405"/>
                    <a:pt x="6430" y="334"/>
                    <a:pt x="6430" y="274"/>
                  </a:cubicBezTo>
                  <a:cubicBezTo>
                    <a:pt x="6406" y="131"/>
                    <a:pt x="6311" y="48"/>
                    <a:pt x="6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5"/>
            <p:cNvSpPr/>
            <p:nvPr/>
          </p:nvSpPr>
          <p:spPr>
            <a:xfrm>
              <a:off x="5431625" y="4018100"/>
              <a:ext cx="219700" cy="19750"/>
            </a:xfrm>
            <a:custGeom>
              <a:avLst/>
              <a:gdLst/>
              <a:ahLst/>
              <a:cxnLst/>
              <a:rect l="l" t="t" r="r" b="b"/>
              <a:pathLst>
                <a:path w="8788" h="790" extrusionOk="0">
                  <a:moveTo>
                    <a:pt x="8141" y="0"/>
                  </a:moveTo>
                  <a:cubicBezTo>
                    <a:pt x="7935" y="0"/>
                    <a:pt x="7721" y="46"/>
                    <a:pt x="7513" y="63"/>
                  </a:cubicBezTo>
                  <a:cubicBezTo>
                    <a:pt x="7398" y="125"/>
                    <a:pt x="7283" y="260"/>
                    <a:pt x="7159" y="260"/>
                  </a:cubicBezTo>
                  <a:cubicBezTo>
                    <a:pt x="7090" y="260"/>
                    <a:pt x="7018" y="218"/>
                    <a:pt x="6942" y="99"/>
                  </a:cubicBezTo>
                  <a:cubicBezTo>
                    <a:pt x="6852" y="66"/>
                    <a:pt x="6763" y="45"/>
                    <a:pt x="6674" y="45"/>
                  </a:cubicBezTo>
                  <a:cubicBezTo>
                    <a:pt x="6573" y="45"/>
                    <a:pt x="6471" y="72"/>
                    <a:pt x="6370" y="135"/>
                  </a:cubicBezTo>
                  <a:cubicBezTo>
                    <a:pt x="6266" y="182"/>
                    <a:pt x="6389" y="458"/>
                    <a:pt x="6249" y="458"/>
                  </a:cubicBezTo>
                  <a:cubicBezTo>
                    <a:pt x="6213" y="458"/>
                    <a:pt x="6161" y="440"/>
                    <a:pt x="6084" y="397"/>
                  </a:cubicBezTo>
                  <a:cubicBezTo>
                    <a:pt x="5989" y="337"/>
                    <a:pt x="5858" y="337"/>
                    <a:pt x="5739" y="313"/>
                  </a:cubicBezTo>
                  <a:cubicBezTo>
                    <a:pt x="5025" y="218"/>
                    <a:pt x="4263" y="349"/>
                    <a:pt x="3572" y="99"/>
                  </a:cubicBezTo>
                  <a:cubicBezTo>
                    <a:pt x="3517" y="94"/>
                    <a:pt x="3463" y="91"/>
                    <a:pt x="3409" y="91"/>
                  </a:cubicBezTo>
                  <a:cubicBezTo>
                    <a:pt x="3112" y="91"/>
                    <a:pt x="2829" y="164"/>
                    <a:pt x="2536" y="194"/>
                  </a:cubicBezTo>
                  <a:cubicBezTo>
                    <a:pt x="2441" y="224"/>
                    <a:pt x="2346" y="239"/>
                    <a:pt x="2249" y="239"/>
                  </a:cubicBezTo>
                  <a:cubicBezTo>
                    <a:pt x="2152" y="239"/>
                    <a:pt x="2054" y="224"/>
                    <a:pt x="1953" y="194"/>
                  </a:cubicBezTo>
                  <a:cubicBezTo>
                    <a:pt x="1762" y="159"/>
                    <a:pt x="1560" y="135"/>
                    <a:pt x="1346" y="135"/>
                  </a:cubicBezTo>
                  <a:lnTo>
                    <a:pt x="607" y="135"/>
                  </a:lnTo>
                  <a:cubicBezTo>
                    <a:pt x="536" y="135"/>
                    <a:pt x="453" y="135"/>
                    <a:pt x="381" y="159"/>
                  </a:cubicBezTo>
                  <a:cubicBezTo>
                    <a:pt x="238" y="182"/>
                    <a:pt x="84" y="218"/>
                    <a:pt x="0" y="349"/>
                  </a:cubicBezTo>
                  <a:cubicBezTo>
                    <a:pt x="84" y="432"/>
                    <a:pt x="203" y="432"/>
                    <a:pt x="322" y="432"/>
                  </a:cubicBezTo>
                  <a:cubicBezTo>
                    <a:pt x="1346" y="492"/>
                    <a:pt x="2382" y="516"/>
                    <a:pt x="3394" y="635"/>
                  </a:cubicBezTo>
                  <a:cubicBezTo>
                    <a:pt x="4894" y="790"/>
                    <a:pt x="6382" y="754"/>
                    <a:pt x="7882" y="790"/>
                  </a:cubicBezTo>
                  <a:cubicBezTo>
                    <a:pt x="7918" y="778"/>
                    <a:pt x="7930" y="766"/>
                    <a:pt x="7942" y="766"/>
                  </a:cubicBezTo>
                  <a:cubicBezTo>
                    <a:pt x="7942" y="742"/>
                    <a:pt x="7954" y="718"/>
                    <a:pt x="7954" y="682"/>
                  </a:cubicBezTo>
                  <a:cubicBezTo>
                    <a:pt x="7954" y="671"/>
                    <a:pt x="7942" y="647"/>
                    <a:pt x="7942" y="611"/>
                  </a:cubicBezTo>
                  <a:lnTo>
                    <a:pt x="7858" y="480"/>
                  </a:lnTo>
                  <a:cubicBezTo>
                    <a:pt x="7811" y="456"/>
                    <a:pt x="7811" y="409"/>
                    <a:pt x="7835" y="361"/>
                  </a:cubicBezTo>
                  <a:lnTo>
                    <a:pt x="7835" y="361"/>
                  </a:lnTo>
                  <a:cubicBezTo>
                    <a:pt x="7870" y="468"/>
                    <a:pt x="7942" y="480"/>
                    <a:pt x="8037" y="516"/>
                  </a:cubicBezTo>
                  <a:cubicBezTo>
                    <a:pt x="8130" y="516"/>
                    <a:pt x="8227" y="526"/>
                    <a:pt x="8320" y="526"/>
                  </a:cubicBezTo>
                  <a:cubicBezTo>
                    <a:pt x="8500" y="526"/>
                    <a:pt x="8669" y="489"/>
                    <a:pt x="8787" y="278"/>
                  </a:cubicBezTo>
                  <a:cubicBezTo>
                    <a:pt x="8592" y="58"/>
                    <a:pt x="8371" y="0"/>
                    <a:pt x="8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5"/>
            <p:cNvSpPr/>
            <p:nvPr/>
          </p:nvSpPr>
          <p:spPr>
            <a:xfrm>
              <a:off x="5393225" y="4009450"/>
              <a:ext cx="130100" cy="18525"/>
            </a:xfrm>
            <a:custGeom>
              <a:avLst/>
              <a:gdLst/>
              <a:ahLst/>
              <a:cxnLst/>
              <a:rect l="l" t="t" r="r" b="b"/>
              <a:pathLst>
                <a:path w="5204" h="741" extrusionOk="0">
                  <a:moveTo>
                    <a:pt x="1569" y="706"/>
                  </a:moveTo>
                  <a:lnTo>
                    <a:pt x="1569" y="706"/>
                  </a:lnTo>
                  <a:cubicBezTo>
                    <a:pt x="1566" y="706"/>
                    <a:pt x="1563" y="707"/>
                    <a:pt x="1560" y="707"/>
                  </a:cubicBezTo>
                  <a:lnTo>
                    <a:pt x="1572" y="707"/>
                  </a:lnTo>
                  <a:cubicBezTo>
                    <a:pt x="1571" y="707"/>
                    <a:pt x="1570" y="706"/>
                    <a:pt x="1569" y="706"/>
                  </a:cubicBezTo>
                  <a:close/>
                  <a:moveTo>
                    <a:pt x="1206" y="0"/>
                  </a:moveTo>
                  <a:cubicBezTo>
                    <a:pt x="1185" y="0"/>
                    <a:pt x="1164" y="2"/>
                    <a:pt x="1143" y="5"/>
                  </a:cubicBezTo>
                  <a:cubicBezTo>
                    <a:pt x="1096" y="28"/>
                    <a:pt x="1036" y="40"/>
                    <a:pt x="989" y="64"/>
                  </a:cubicBezTo>
                  <a:cubicBezTo>
                    <a:pt x="952" y="106"/>
                    <a:pt x="910" y="123"/>
                    <a:pt x="868" y="123"/>
                  </a:cubicBezTo>
                  <a:cubicBezTo>
                    <a:pt x="815" y="123"/>
                    <a:pt x="761" y="97"/>
                    <a:pt x="715" y="64"/>
                  </a:cubicBezTo>
                  <a:cubicBezTo>
                    <a:pt x="635" y="30"/>
                    <a:pt x="557" y="12"/>
                    <a:pt x="481" y="12"/>
                  </a:cubicBezTo>
                  <a:cubicBezTo>
                    <a:pt x="399" y="12"/>
                    <a:pt x="319" y="33"/>
                    <a:pt x="238" y="76"/>
                  </a:cubicBezTo>
                  <a:cubicBezTo>
                    <a:pt x="84" y="219"/>
                    <a:pt x="0" y="362"/>
                    <a:pt x="143" y="564"/>
                  </a:cubicBezTo>
                  <a:cubicBezTo>
                    <a:pt x="181" y="596"/>
                    <a:pt x="219" y="610"/>
                    <a:pt x="256" y="610"/>
                  </a:cubicBezTo>
                  <a:cubicBezTo>
                    <a:pt x="290" y="610"/>
                    <a:pt x="324" y="599"/>
                    <a:pt x="358" y="576"/>
                  </a:cubicBezTo>
                  <a:cubicBezTo>
                    <a:pt x="468" y="614"/>
                    <a:pt x="583" y="624"/>
                    <a:pt x="702" y="624"/>
                  </a:cubicBezTo>
                  <a:cubicBezTo>
                    <a:pt x="836" y="624"/>
                    <a:pt x="973" y="611"/>
                    <a:pt x="1108" y="611"/>
                  </a:cubicBezTo>
                  <a:cubicBezTo>
                    <a:pt x="1267" y="611"/>
                    <a:pt x="1423" y="629"/>
                    <a:pt x="1569" y="706"/>
                  </a:cubicBezTo>
                  <a:lnTo>
                    <a:pt x="1569" y="706"/>
                  </a:lnTo>
                  <a:cubicBezTo>
                    <a:pt x="1721" y="682"/>
                    <a:pt x="1861" y="659"/>
                    <a:pt x="2013" y="647"/>
                  </a:cubicBezTo>
                  <a:cubicBezTo>
                    <a:pt x="2030" y="636"/>
                    <a:pt x="2051" y="630"/>
                    <a:pt x="2074" y="630"/>
                  </a:cubicBezTo>
                  <a:cubicBezTo>
                    <a:pt x="2096" y="630"/>
                    <a:pt x="2120" y="636"/>
                    <a:pt x="2143" y="647"/>
                  </a:cubicBezTo>
                  <a:cubicBezTo>
                    <a:pt x="2334" y="647"/>
                    <a:pt x="2524" y="659"/>
                    <a:pt x="2727" y="659"/>
                  </a:cubicBezTo>
                  <a:cubicBezTo>
                    <a:pt x="2727" y="659"/>
                    <a:pt x="2739" y="647"/>
                    <a:pt x="2763" y="636"/>
                  </a:cubicBezTo>
                  <a:cubicBezTo>
                    <a:pt x="2772" y="632"/>
                    <a:pt x="2781" y="631"/>
                    <a:pt x="2789" y="631"/>
                  </a:cubicBezTo>
                  <a:cubicBezTo>
                    <a:pt x="2812" y="631"/>
                    <a:pt x="2832" y="642"/>
                    <a:pt x="2858" y="659"/>
                  </a:cubicBezTo>
                  <a:cubicBezTo>
                    <a:pt x="3084" y="659"/>
                    <a:pt x="3322" y="683"/>
                    <a:pt x="3560" y="683"/>
                  </a:cubicBezTo>
                  <a:cubicBezTo>
                    <a:pt x="3627" y="722"/>
                    <a:pt x="3698" y="740"/>
                    <a:pt x="3770" y="740"/>
                  </a:cubicBezTo>
                  <a:cubicBezTo>
                    <a:pt x="3853" y="740"/>
                    <a:pt x="3936" y="716"/>
                    <a:pt x="4013" y="671"/>
                  </a:cubicBezTo>
                  <a:cubicBezTo>
                    <a:pt x="4093" y="679"/>
                    <a:pt x="4174" y="683"/>
                    <a:pt x="4255" y="683"/>
                  </a:cubicBezTo>
                  <a:cubicBezTo>
                    <a:pt x="4547" y="683"/>
                    <a:pt x="4843" y="633"/>
                    <a:pt x="5132" y="540"/>
                  </a:cubicBezTo>
                  <a:cubicBezTo>
                    <a:pt x="5191" y="505"/>
                    <a:pt x="5203" y="421"/>
                    <a:pt x="5203" y="350"/>
                  </a:cubicBezTo>
                  <a:cubicBezTo>
                    <a:pt x="5180" y="231"/>
                    <a:pt x="5084" y="171"/>
                    <a:pt x="4977" y="124"/>
                  </a:cubicBezTo>
                  <a:cubicBezTo>
                    <a:pt x="4846" y="88"/>
                    <a:pt x="4703" y="64"/>
                    <a:pt x="4549" y="64"/>
                  </a:cubicBezTo>
                  <a:lnTo>
                    <a:pt x="3810" y="64"/>
                  </a:lnTo>
                  <a:cubicBezTo>
                    <a:pt x="3429" y="76"/>
                    <a:pt x="3048" y="52"/>
                    <a:pt x="2679" y="112"/>
                  </a:cubicBezTo>
                  <a:cubicBezTo>
                    <a:pt x="2676" y="111"/>
                    <a:pt x="2672" y="111"/>
                    <a:pt x="2669" y="111"/>
                  </a:cubicBezTo>
                  <a:cubicBezTo>
                    <a:pt x="2583" y="111"/>
                    <a:pt x="2561" y="239"/>
                    <a:pt x="2479" y="239"/>
                  </a:cubicBezTo>
                  <a:cubicBezTo>
                    <a:pt x="2468" y="239"/>
                    <a:pt x="2455" y="236"/>
                    <a:pt x="2441" y="231"/>
                  </a:cubicBezTo>
                  <a:cubicBezTo>
                    <a:pt x="2465" y="183"/>
                    <a:pt x="2477" y="136"/>
                    <a:pt x="2453" y="100"/>
                  </a:cubicBezTo>
                  <a:cubicBezTo>
                    <a:pt x="2405" y="64"/>
                    <a:pt x="2358" y="40"/>
                    <a:pt x="2298" y="28"/>
                  </a:cubicBezTo>
                  <a:cubicBezTo>
                    <a:pt x="2255" y="18"/>
                    <a:pt x="2208" y="12"/>
                    <a:pt x="2159" y="12"/>
                  </a:cubicBezTo>
                  <a:cubicBezTo>
                    <a:pt x="2098" y="12"/>
                    <a:pt x="2036" y="21"/>
                    <a:pt x="1977" y="40"/>
                  </a:cubicBezTo>
                  <a:cubicBezTo>
                    <a:pt x="1905" y="52"/>
                    <a:pt x="1810" y="52"/>
                    <a:pt x="1739" y="52"/>
                  </a:cubicBezTo>
                  <a:cubicBezTo>
                    <a:pt x="1721" y="49"/>
                    <a:pt x="1705" y="47"/>
                    <a:pt x="1689" y="47"/>
                  </a:cubicBezTo>
                  <a:cubicBezTo>
                    <a:pt x="1650" y="47"/>
                    <a:pt x="1614" y="56"/>
                    <a:pt x="1572" y="64"/>
                  </a:cubicBezTo>
                  <a:cubicBezTo>
                    <a:pt x="1543" y="108"/>
                    <a:pt x="1515" y="126"/>
                    <a:pt x="1489" y="126"/>
                  </a:cubicBezTo>
                  <a:cubicBezTo>
                    <a:pt x="1452" y="126"/>
                    <a:pt x="1417" y="89"/>
                    <a:pt x="1381" y="40"/>
                  </a:cubicBezTo>
                  <a:cubicBezTo>
                    <a:pt x="1328" y="13"/>
                    <a:pt x="1268" y="0"/>
                    <a:pt x="1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5"/>
            <p:cNvSpPr/>
            <p:nvPr/>
          </p:nvSpPr>
          <p:spPr>
            <a:xfrm>
              <a:off x="5235175" y="2925200"/>
              <a:ext cx="37225" cy="76225"/>
            </a:xfrm>
            <a:custGeom>
              <a:avLst/>
              <a:gdLst/>
              <a:ahLst/>
              <a:cxnLst/>
              <a:rect l="l" t="t" r="r" b="b"/>
              <a:pathLst>
                <a:path w="1489" h="3049" extrusionOk="0">
                  <a:moveTo>
                    <a:pt x="834" y="0"/>
                  </a:moveTo>
                  <a:cubicBezTo>
                    <a:pt x="464" y="24"/>
                    <a:pt x="322" y="250"/>
                    <a:pt x="238" y="572"/>
                  </a:cubicBezTo>
                  <a:cubicBezTo>
                    <a:pt x="95" y="1084"/>
                    <a:pt x="95" y="1584"/>
                    <a:pt x="119" y="2108"/>
                  </a:cubicBezTo>
                  <a:cubicBezTo>
                    <a:pt x="36" y="2453"/>
                    <a:pt x="0" y="2810"/>
                    <a:pt x="334" y="3048"/>
                  </a:cubicBezTo>
                  <a:cubicBezTo>
                    <a:pt x="703" y="2941"/>
                    <a:pt x="738" y="2596"/>
                    <a:pt x="845" y="2322"/>
                  </a:cubicBezTo>
                  <a:cubicBezTo>
                    <a:pt x="1036" y="1786"/>
                    <a:pt x="1131" y="1203"/>
                    <a:pt x="1357" y="679"/>
                  </a:cubicBezTo>
                  <a:cubicBezTo>
                    <a:pt x="1429" y="560"/>
                    <a:pt x="1488" y="429"/>
                    <a:pt x="1429" y="274"/>
                  </a:cubicBezTo>
                  <a:cubicBezTo>
                    <a:pt x="1262" y="131"/>
                    <a:pt x="917" y="322"/>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5"/>
            <p:cNvSpPr/>
            <p:nvPr/>
          </p:nvSpPr>
          <p:spPr>
            <a:xfrm>
              <a:off x="5948350" y="4044250"/>
              <a:ext cx="98250" cy="24250"/>
            </a:xfrm>
            <a:custGeom>
              <a:avLst/>
              <a:gdLst/>
              <a:ahLst/>
              <a:cxnLst/>
              <a:rect l="l" t="t" r="r" b="b"/>
              <a:pathLst>
                <a:path w="3930" h="970" extrusionOk="0">
                  <a:moveTo>
                    <a:pt x="624" y="0"/>
                  </a:moveTo>
                  <a:cubicBezTo>
                    <a:pt x="520" y="0"/>
                    <a:pt x="416" y="17"/>
                    <a:pt x="310" y="65"/>
                  </a:cubicBezTo>
                  <a:cubicBezTo>
                    <a:pt x="24" y="268"/>
                    <a:pt x="1" y="494"/>
                    <a:pt x="310" y="720"/>
                  </a:cubicBezTo>
                  <a:cubicBezTo>
                    <a:pt x="1013" y="899"/>
                    <a:pt x="1739" y="910"/>
                    <a:pt x="2453" y="970"/>
                  </a:cubicBezTo>
                  <a:cubicBezTo>
                    <a:pt x="2525" y="970"/>
                    <a:pt x="2620" y="899"/>
                    <a:pt x="2703" y="863"/>
                  </a:cubicBezTo>
                  <a:cubicBezTo>
                    <a:pt x="2840" y="924"/>
                    <a:pt x="2985" y="935"/>
                    <a:pt x="3133" y="935"/>
                  </a:cubicBezTo>
                  <a:cubicBezTo>
                    <a:pt x="3209" y="935"/>
                    <a:pt x="3286" y="932"/>
                    <a:pt x="3363" y="932"/>
                  </a:cubicBezTo>
                  <a:cubicBezTo>
                    <a:pt x="3397" y="932"/>
                    <a:pt x="3431" y="933"/>
                    <a:pt x="3465" y="934"/>
                  </a:cubicBezTo>
                  <a:cubicBezTo>
                    <a:pt x="3930" y="922"/>
                    <a:pt x="3894" y="684"/>
                    <a:pt x="3656" y="398"/>
                  </a:cubicBezTo>
                  <a:cubicBezTo>
                    <a:pt x="3410" y="255"/>
                    <a:pt x="3150" y="229"/>
                    <a:pt x="2885" y="229"/>
                  </a:cubicBezTo>
                  <a:cubicBezTo>
                    <a:pt x="2726" y="229"/>
                    <a:pt x="2566" y="238"/>
                    <a:pt x="2407" y="238"/>
                  </a:cubicBezTo>
                  <a:cubicBezTo>
                    <a:pt x="2213" y="238"/>
                    <a:pt x="2021" y="224"/>
                    <a:pt x="1834" y="160"/>
                  </a:cubicBezTo>
                  <a:cubicBezTo>
                    <a:pt x="1703" y="137"/>
                    <a:pt x="1596" y="125"/>
                    <a:pt x="1477" y="101"/>
                  </a:cubicBezTo>
                  <a:cubicBezTo>
                    <a:pt x="1450" y="103"/>
                    <a:pt x="1423" y="104"/>
                    <a:pt x="1396" y="104"/>
                  </a:cubicBezTo>
                  <a:cubicBezTo>
                    <a:pt x="1137" y="104"/>
                    <a:pt x="882" y="0"/>
                    <a:pt x="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5"/>
            <p:cNvSpPr/>
            <p:nvPr/>
          </p:nvSpPr>
          <p:spPr>
            <a:xfrm>
              <a:off x="5194375" y="3808325"/>
              <a:ext cx="95575" cy="28325"/>
            </a:xfrm>
            <a:custGeom>
              <a:avLst/>
              <a:gdLst/>
              <a:ahLst/>
              <a:cxnLst/>
              <a:rect l="l" t="t" r="r" b="b"/>
              <a:pathLst>
                <a:path w="3823" h="1133" extrusionOk="0">
                  <a:moveTo>
                    <a:pt x="2025" y="1"/>
                  </a:moveTo>
                  <a:cubicBezTo>
                    <a:pt x="1775" y="132"/>
                    <a:pt x="1465" y="180"/>
                    <a:pt x="1239" y="370"/>
                  </a:cubicBezTo>
                  <a:cubicBezTo>
                    <a:pt x="1131" y="493"/>
                    <a:pt x="1009" y="529"/>
                    <a:pt x="881" y="529"/>
                  </a:cubicBezTo>
                  <a:cubicBezTo>
                    <a:pt x="700" y="529"/>
                    <a:pt x="507" y="457"/>
                    <a:pt x="324" y="457"/>
                  </a:cubicBezTo>
                  <a:cubicBezTo>
                    <a:pt x="211" y="457"/>
                    <a:pt x="102" y="484"/>
                    <a:pt x="1" y="572"/>
                  </a:cubicBezTo>
                  <a:cubicBezTo>
                    <a:pt x="358" y="894"/>
                    <a:pt x="811" y="942"/>
                    <a:pt x="1251" y="989"/>
                  </a:cubicBezTo>
                  <a:cubicBezTo>
                    <a:pt x="1942" y="1025"/>
                    <a:pt x="2620" y="1084"/>
                    <a:pt x="3311" y="1132"/>
                  </a:cubicBezTo>
                  <a:cubicBezTo>
                    <a:pt x="3323" y="1126"/>
                    <a:pt x="3335" y="1123"/>
                    <a:pt x="3345" y="1123"/>
                  </a:cubicBezTo>
                  <a:cubicBezTo>
                    <a:pt x="3356" y="1123"/>
                    <a:pt x="3364" y="1126"/>
                    <a:pt x="3370" y="1132"/>
                  </a:cubicBezTo>
                  <a:cubicBezTo>
                    <a:pt x="3382" y="1073"/>
                    <a:pt x="3394" y="1025"/>
                    <a:pt x="3382" y="989"/>
                  </a:cubicBezTo>
                  <a:lnTo>
                    <a:pt x="3335" y="846"/>
                  </a:lnTo>
                  <a:cubicBezTo>
                    <a:pt x="3370" y="763"/>
                    <a:pt x="3442" y="751"/>
                    <a:pt x="3501" y="715"/>
                  </a:cubicBezTo>
                  <a:cubicBezTo>
                    <a:pt x="3561" y="703"/>
                    <a:pt x="3620" y="692"/>
                    <a:pt x="3668" y="656"/>
                  </a:cubicBezTo>
                  <a:cubicBezTo>
                    <a:pt x="3751" y="596"/>
                    <a:pt x="3823" y="537"/>
                    <a:pt x="3787" y="418"/>
                  </a:cubicBezTo>
                  <a:cubicBezTo>
                    <a:pt x="3228" y="108"/>
                    <a:pt x="2656"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5"/>
            <p:cNvSpPr/>
            <p:nvPr/>
          </p:nvSpPr>
          <p:spPr>
            <a:xfrm>
              <a:off x="5158675" y="3573375"/>
              <a:ext cx="58650" cy="66625"/>
            </a:xfrm>
            <a:custGeom>
              <a:avLst/>
              <a:gdLst/>
              <a:ahLst/>
              <a:cxnLst/>
              <a:rect l="l" t="t" r="r" b="b"/>
              <a:pathLst>
                <a:path w="2346" h="2665" extrusionOk="0">
                  <a:moveTo>
                    <a:pt x="1244" y="1541"/>
                  </a:moveTo>
                  <a:cubicBezTo>
                    <a:pt x="1253" y="1541"/>
                    <a:pt x="1266" y="1550"/>
                    <a:pt x="1286" y="1565"/>
                  </a:cubicBezTo>
                  <a:cubicBezTo>
                    <a:pt x="1286" y="1565"/>
                    <a:pt x="1274" y="1565"/>
                    <a:pt x="1238" y="1588"/>
                  </a:cubicBezTo>
                  <a:cubicBezTo>
                    <a:pt x="1238" y="1589"/>
                    <a:pt x="1238" y="1590"/>
                    <a:pt x="1237" y="1591"/>
                  </a:cubicBezTo>
                  <a:lnTo>
                    <a:pt x="1237" y="1591"/>
                  </a:lnTo>
                  <a:cubicBezTo>
                    <a:pt x="1232" y="1556"/>
                    <a:pt x="1234" y="1541"/>
                    <a:pt x="1244" y="1541"/>
                  </a:cubicBezTo>
                  <a:close/>
                  <a:moveTo>
                    <a:pt x="1855" y="0"/>
                  </a:moveTo>
                  <a:cubicBezTo>
                    <a:pt x="1828" y="0"/>
                    <a:pt x="1801" y="14"/>
                    <a:pt x="1774" y="41"/>
                  </a:cubicBezTo>
                  <a:cubicBezTo>
                    <a:pt x="1334" y="636"/>
                    <a:pt x="869" y="1196"/>
                    <a:pt x="441" y="1791"/>
                  </a:cubicBezTo>
                  <a:cubicBezTo>
                    <a:pt x="262" y="2029"/>
                    <a:pt x="60" y="2291"/>
                    <a:pt x="0" y="2600"/>
                  </a:cubicBezTo>
                  <a:cubicBezTo>
                    <a:pt x="36" y="2612"/>
                    <a:pt x="48" y="2636"/>
                    <a:pt x="84" y="2660"/>
                  </a:cubicBezTo>
                  <a:cubicBezTo>
                    <a:pt x="106" y="2663"/>
                    <a:pt x="128" y="2665"/>
                    <a:pt x="149" y="2665"/>
                  </a:cubicBezTo>
                  <a:cubicBezTo>
                    <a:pt x="291" y="2665"/>
                    <a:pt x="422" y="2601"/>
                    <a:pt x="536" y="2529"/>
                  </a:cubicBezTo>
                  <a:cubicBezTo>
                    <a:pt x="871" y="2310"/>
                    <a:pt x="1004" y="1956"/>
                    <a:pt x="1218" y="1631"/>
                  </a:cubicBezTo>
                  <a:lnTo>
                    <a:pt x="1218" y="1631"/>
                  </a:lnTo>
                  <a:cubicBezTo>
                    <a:pt x="1107" y="1871"/>
                    <a:pt x="1117" y="2041"/>
                    <a:pt x="1489" y="2041"/>
                  </a:cubicBezTo>
                  <a:cubicBezTo>
                    <a:pt x="1870" y="1838"/>
                    <a:pt x="2048" y="1481"/>
                    <a:pt x="2203" y="1112"/>
                  </a:cubicBezTo>
                  <a:cubicBezTo>
                    <a:pt x="2203" y="1017"/>
                    <a:pt x="2262" y="946"/>
                    <a:pt x="2346" y="898"/>
                  </a:cubicBezTo>
                  <a:cubicBezTo>
                    <a:pt x="2316" y="808"/>
                    <a:pt x="2263" y="786"/>
                    <a:pt x="2203" y="786"/>
                  </a:cubicBezTo>
                  <a:cubicBezTo>
                    <a:pt x="2143" y="786"/>
                    <a:pt x="2075" y="808"/>
                    <a:pt x="2015" y="808"/>
                  </a:cubicBezTo>
                  <a:cubicBezTo>
                    <a:pt x="1967" y="808"/>
                    <a:pt x="1924" y="794"/>
                    <a:pt x="1893" y="743"/>
                  </a:cubicBezTo>
                  <a:cubicBezTo>
                    <a:pt x="1667" y="505"/>
                    <a:pt x="2024" y="279"/>
                    <a:pt x="1941" y="41"/>
                  </a:cubicBezTo>
                  <a:lnTo>
                    <a:pt x="1881" y="5"/>
                  </a:lnTo>
                  <a:cubicBezTo>
                    <a:pt x="1872" y="2"/>
                    <a:pt x="1864" y="0"/>
                    <a:pt x="1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5"/>
            <p:cNvSpPr/>
            <p:nvPr/>
          </p:nvSpPr>
          <p:spPr>
            <a:xfrm>
              <a:off x="5768575" y="4031875"/>
              <a:ext cx="110150" cy="25250"/>
            </a:xfrm>
            <a:custGeom>
              <a:avLst/>
              <a:gdLst/>
              <a:ahLst/>
              <a:cxnLst/>
              <a:rect l="l" t="t" r="r" b="b"/>
              <a:pathLst>
                <a:path w="4406" h="1010" extrusionOk="0">
                  <a:moveTo>
                    <a:pt x="488" y="1"/>
                  </a:moveTo>
                  <a:cubicBezTo>
                    <a:pt x="369" y="24"/>
                    <a:pt x="250" y="60"/>
                    <a:pt x="131" y="120"/>
                  </a:cubicBezTo>
                  <a:cubicBezTo>
                    <a:pt x="48" y="167"/>
                    <a:pt x="0" y="239"/>
                    <a:pt x="0" y="346"/>
                  </a:cubicBezTo>
                  <a:cubicBezTo>
                    <a:pt x="60" y="501"/>
                    <a:pt x="226" y="524"/>
                    <a:pt x="310" y="643"/>
                  </a:cubicBezTo>
                  <a:cubicBezTo>
                    <a:pt x="449" y="697"/>
                    <a:pt x="589" y="712"/>
                    <a:pt x="730" y="712"/>
                  </a:cubicBezTo>
                  <a:cubicBezTo>
                    <a:pt x="920" y="712"/>
                    <a:pt x="1110" y="684"/>
                    <a:pt x="1299" y="684"/>
                  </a:cubicBezTo>
                  <a:cubicBezTo>
                    <a:pt x="1378" y="684"/>
                    <a:pt x="1457" y="689"/>
                    <a:pt x="1536" y="703"/>
                  </a:cubicBezTo>
                  <a:lnTo>
                    <a:pt x="1834" y="703"/>
                  </a:lnTo>
                  <a:cubicBezTo>
                    <a:pt x="2191" y="798"/>
                    <a:pt x="2560" y="798"/>
                    <a:pt x="2905" y="917"/>
                  </a:cubicBezTo>
                  <a:cubicBezTo>
                    <a:pt x="2975" y="952"/>
                    <a:pt x="3048" y="970"/>
                    <a:pt x="3123" y="970"/>
                  </a:cubicBezTo>
                  <a:cubicBezTo>
                    <a:pt x="3177" y="970"/>
                    <a:pt x="3232" y="961"/>
                    <a:pt x="3286" y="941"/>
                  </a:cubicBezTo>
                  <a:cubicBezTo>
                    <a:pt x="3318" y="935"/>
                    <a:pt x="3350" y="933"/>
                    <a:pt x="3384" y="933"/>
                  </a:cubicBezTo>
                  <a:cubicBezTo>
                    <a:pt x="3571" y="933"/>
                    <a:pt x="3782" y="1009"/>
                    <a:pt x="3968" y="1009"/>
                  </a:cubicBezTo>
                  <a:cubicBezTo>
                    <a:pt x="4162" y="1009"/>
                    <a:pt x="4327" y="926"/>
                    <a:pt x="4405" y="584"/>
                  </a:cubicBezTo>
                  <a:cubicBezTo>
                    <a:pt x="4394" y="512"/>
                    <a:pt x="4346" y="465"/>
                    <a:pt x="4286" y="417"/>
                  </a:cubicBezTo>
                  <a:cubicBezTo>
                    <a:pt x="4060" y="322"/>
                    <a:pt x="3810" y="322"/>
                    <a:pt x="3584" y="239"/>
                  </a:cubicBezTo>
                  <a:cubicBezTo>
                    <a:pt x="3516" y="223"/>
                    <a:pt x="3447" y="214"/>
                    <a:pt x="3375" y="214"/>
                  </a:cubicBezTo>
                  <a:cubicBezTo>
                    <a:pt x="3284" y="214"/>
                    <a:pt x="3190" y="229"/>
                    <a:pt x="3096" y="262"/>
                  </a:cubicBezTo>
                  <a:cubicBezTo>
                    <a:pt x="2996" y="347"/>
                    <a:pt x="2898" y="382"/>
                    <a:pt x="2802" y="382"/>
                  </a:cubicBezTo>
                  <a:cubicBezTo>
                    <a:pt x="2680" y="382"/>
                    <a:pt x="2561" y="325"/>
                    <a:pt x="2441" y="239"/>
                  </a:cubicBezTo>
                  <a:cubicBezTo>
                    <a:pt x="2298" y="179"/>
                    <a:pt x="2143" y="120"/>
                    <a:pt x="1977" y="84"/>
                  </a:cubicBezTo>
                  <a:cubicBezTo>
                    <a:pt x="1738" y="36"/>
                    <a:pt x="1500" y="36"/>
                    <a:pt x="1262" y="36"/>
                  </a:cubicBezTo>
                  <a:cubicBezTo>
                    <a:pt x="1199" y="40"/>
                    <a:pt x="1135" y="43"/>
                    <a:pt x="1072" y="43"/>
                  </a:cubicBezTo>
                  <a:cubicBezTo>
                    <a:pt x="945" y="43"/>
                    <a:pt x="818" y="32"/>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5"/>
            <p:cNvSpPr/>
            <p:nvPr/>
          </p:nvSpPr>
          <p:spPr>
            <a:xfrm>
              <a:off x="5127425" y="3659500"/>
              <a:ext cx="26200" cy="116050"/>
            </a:xfrm>
            <a:custGeom>
              <a:avLst/>
              <a:gdLst/>
              <a:ahLst/>
              <a:cxnLst/>
              <a:rect l="l" t="t" r="r" b="b"/>
              <a:pathLst>
                <a:path w="1048" h="4642" extrusionOk="0">
                  <a:moveTo>
                    <a:pt x="834" y="1"/>
                  </a:moveTo>
                  <a:cubicBezTo>
                    <a:pt x="381" y="870"/>
                    <a:pt x="107" y="1799"/>
                    <a:pt x="48" y="2775"/>
                  </a:cubicBezTo>
                  <a:cubicBezTo>
                    <a:pt x="0" y="3335"/>
                    <a:pt x="36" y="3930"/>
                    <a:pt x="262" y="4501"/>
                  </a:cubicBezTo>
                  <a:cubicBezTo>
                    <a:pt x="343" y="4553"/>
                    <a:pt x="420" y="4641"/>
                    <a:pt x="500" y="4641"/>
                  </a:cubicBezTo>
                  <a:cubicBezTo>
                    <a:pt x="550" y="4641"/>
                    <a:pt x="601" y="4608"/>
                    <a:pt x="655" y="4513"/>
                  </a:cubicBezTo>
                  <a:cubicBezTo>
                    <a:pt x="714" y="4251"/>
                    <a:pt x="643" y="3989"/>
                    <a:pt x="643" y="3739"/>
                  </a:cubicBezTo>
                  <a:cubicBezTo>
                    <a:pt x="429" y="2965"/>
                    <a:pt x="762" y="2203"/>
                    <a:pt x="798" y="1441"/>
                  </a:cubicBezTo>
                  <a:cubicBezTo>
                    <a:pt x="798" y="1251"/>
                    <a:pt x="905" y="1084"/>
                    <a:pt x="988" y="930"/>
                  </a:cubicBezTo>
                  <a:cubicBezTo>
                    <a:pt x="1036" y="787"/>
                    <a:pt x="1048" y="656"/>
                    <a:pt x="1048" y="513"/>
                  </a:cubicBezTo>
                  <a:cubicBezTo>
                    <a:pt x="1024" y="310"/>
                    <a:pt x="1012" y="120"/>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5"/>
            <p:cNvSpPr/>
            <p:nvPr/>
          </p:nvSpPr>
          <p:spPr>
            <a:xfrm>
              <a:off x="5391725" y="3190175"/>
              <a:ext cx="60750" cy="91400"/>
            </a:xfrm>
            <a:custGeom>
              <a:avLst/>
              <a:gdLst/>
              <a:ahLst/>
              <a:cxnLst/>
              <a:rect l="l" t="t" r="r" b="b"/>
              <a:pathLst>
                <a:path w="2430" h="3656" extrusionOk="0">
                  <a:moveTo>
                    <a:pt x="392" y="0"/>
                  </a:moveTo>
                  <a:cubicBezTo>
                    <a:pt x="240" y="0"/>
                    <a:pt x="100" y="31"/>
                    <a:pt x="1" y="188"/>
                  </a:cubicBezTo>
                  <a:cubicBezTo>
                    <a:pt x="441" y="438"/>
                    <a:pt x="953" y="426"/>
                    <a:pt x="1430" y="569"/>
                  </a:cubicBezTo>
                  <a:cubicBezTo>
                    <a:pt x="2013" y="736"/>
                    <a:pt x="1989" y="712"/>
                    <a:pt x="1811" y="1260"/>
                  </a:cubicBezTo>
                  <a:cubicBezTo>
                    <a:pt x="1537" y="2093"/>
                    <a:pt x="1072" y="2831"/>
                    <a:pt x="644" y="3593"/>
                  </a:cubicBezTo>
                  <a:cubicBezTo>
                    <a:pt x="707" y="3632"/>
                    <a:pt x="764" y="3655"/>
                    <a:pt x="817" y="3655"/>
                  </a:cubicBezTo>
                  <a:cubicBezTo>
                    <a:pt x="895" y="3655"/>
                    <a:pt x="966" y="3606"/>
                    <a:pt x="1037" y="3486"/>
                  </a:cubicBezTo>
                  <a:cubicBezTo>
                    <a:pt x="1203" y="3224"/>
                    <a:pt x="1322" y="2915"/>
                    <a:pt x="1620" y="2736"/>
                  </a:cubicBezTo>
                  <a:cubicBezTo>
                    <a:pt x="1632" y="2712"/>
                    <a:pt x="1668" y="2700"/>
                    <a:pt x="1692" y="2700"/>
                  </a:cubicBezTo>
                  <a:cubicBezTo>
                    <a:pt x="1739" y="2641"/>
                    <a:pt x="1787" y="2569"/>
                    <a:pt x="1811" y="2486"/>
                  </a:cubicBezTo>
                  <a:cubicBezTo>
                    <a:pt x="1834" y="2427"/>
                    <a:pt x="1834" y="2391"/>
                    <a:pt x="1834" y="2331"/>
                  </a:cubicBezTo>
                  <a:cubicBezTo>
                    <a:pt x="1787" y="2212"/>
                    <a:pt x="1858" y="2129"/>
                    <a:pt x="1930" y="2057"/>
                  </a:cubicBezTo>
                  <a:cubicBezTo>
                    <a:pt x="2263" y="1510"/>
                    <a:pt x="2430" y="938"/>
                    <a:pt x="2251" y="307"/>
                  </a:cubicBezTo>
                  <a:cubicBezTo>
                    <a:pt x="1692" y="212"/>
                    <a:pt x="1144" y="129"/>
                    <a:pt x="596" y="10"/>
                  </a:cubicBezTo>
                  <a:cubicBezTo>
                    <a:pt x="527" y="6"/>
                    <a:pt x="459" y="0"/>
                    <a:pt x="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5"/>
            <p:cNvSpPr/>
            <p:nvPr/>
          </p:nvSpPr>
          <p:spPr>
            <a:xfrm>
              <a:off x="5306600" y="3849125"/>
              <a:ext cx="27700" cy="120875"/>
            </a:xfrm>
            <a:custGeom>
              <a:avLst/>
              <a:gdLst/>
              <a:ahLst/>
              <a:cxnLst/>
              <a:rect l="l" t="t" r="r" b="b"/>
              <a:pathLst>
                <a:path w="1108" h="4835" extrusionOk="0">
                  <a:moveTo>
                    <a:pt x="816" y="0"/>
                  </a:moveTo>
                  <a:cubicBezTo>
                    <a:pt x="786" y="0"/>
                    <a:pt x="757" y="12"/>
                    <a:pt x="727" y="36"/>
                  </a:cubicBezTo>
                  <a:cubicBezTo>
                    <a:pt x="453" y="453"/>
                    <a:pt x="155" y="857"/>
                    <a:pt x="120" y="1357"/>
                  </a:cubicBezTo>
                  <a:cubicBezTo>
                    <a:pt x="1" y="2524"/>
                    <a:pt x="144" y="3667"/>
                    <a:pt x="394" y="4798"/>
                  </a:cubicBezTo>
                  <a:cubicBezTo>
                    <a:pt x="435" y="4822"/>
                    <a:pt x="471" y="4834"/>
                    <a:pt x="507" y="4834"/>
                  </a:cubicBezTo>
                  <a:cubicBezTo>
                    <a:pt x="542" y="4834"/>
                    <a:pt x="578" y="4822"/>
                    <a:pt x="620" y="4798"/>
                  </a:cubicBezTo>
                  <a:cubicBezTo>
                    <a:pt x="917" y="4060"/>
                    <a:pt x="560" y="3358"/>
                    <a:pt x="501" y="2643"/>
                  </a:cubicBezTo>
                  <a:cubicBezTo>
                    <a:pt x="429" y="2179"/>
                    <a:pt x="572" y="1750"/>
                    <a:pt x="679" y="1322"/>
                  </a:cubicBezTo>
                  <a:cubicBezTo>
                    <a:pt x="667" y="869"/>
                    <a:pt x="1108" y="512"/>
                    <a:pt x="906" y="36"/>
                  </a:cubicBezTo>
                  <a:cubicBezTo>
                    <a:pt x="876" y="12"/>
                    <a:pt x="846" y="0"/>
                    <a:pt x="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5"/>
            <p:cNvSpPr/>
            <p:nvPr/>
          </p:nvSpPr>
          <p:spPr>
            <a:xfrm>
              <a:off x="5189625" y="3107050"/>
              <a:ext cx="40500" cy="76525"/>
            </a:xfrm>
            <a:custGeom>
              <a:avLst/>
              <a:gdLst/>
              <a:ahLst/>
              <a:cxnLst/>
              <a:rect l="l" t="t" r="r" b="b"/>
              <a:pathLst>
                <a:path w="1620" h="3061" extrusionOk="0">
                  <a:moveTo>
                    <a:pt x="615" y="1"/>
                  </a:moveTo>
                  <a:cubicBezTo>
                    <a:pt x="584" y="1"/>
                    <a:pt x="554" y="13"/>
                    <a:pt x="524" y="37"/>
                  </a:cubicBezTo>
                  <a:cubicBezTo>
                    <a:pt x="393" y="441"/>
                    <a:pt x="251" y="858"/>
                    <a:pt x="120" y="1263"/>
                  </a:cubicBezTo>
                  <a:cubicBezTo>
                    <a:pt x="0" y="1668"/>
                    <a:pt x="12" y="2073"/>
                    <a:pt x="96" y="2465"/>
                  </a:cubicBezTo>
                  <a:cubicBezTo>
                    <a:pt x="179" y="2930"/>
                    <a:pt x="346" y="3049"/>
                    <a:pt x="810" y="3061"/>
                  </a:cubicBezTo>
                  <a:lnTo>
                    <a:pt x="1524" y="3061"/>
                  </a:lnTo>
                  <a:cubicBezTo>
                    <a:pt x="1620" y="2846"/>
                    <a:pt x="1501" y="2608"/>
                    <a:pt x="1584" y="2382"/>
                  </a:cubicBezTo>
                  <a:cubicBezTo>
                    <a:pt x="1405" y="2084"/>
                    <a:pt x="1072" y="2215"/>
                    <a:pt x="822" y="2096"/>
                  </a:cubicBezTo>
                  <a:cubicBezTo>
                    <a:pt x="762" y="2084"/>
                    <a:pt x="715" y="2049"/>
                    <a:pt x="655" y="2025"/>
                  </a:cubicBezTo>
                  <a:cubicBezTo>
                    <a:pt x="417" y="1846"/>
                    <a:pt x="465" y="1608"/>
                    <a:pt x="536" y="1370"/>
                  </a:cubicBezTo>
                  <a:cubicBezTo>
                    <a:pt x="596" y="918"/>
                    <a:pt x="870" y="525"/>
                    <a:pt x="715" y="37"/>
                  </a:cubicBezTo>
                  <a:cubicBezTo>
                    <a:pt x="679" y="13"/>
                    <a:pt x="646"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5"/>
            <p:cNvSpPr/>
            <p:nvPr/>
          </p:nvSpPr>
          <p:spPr>
            <a:xfrm>
              <a:off x="5313450" y="3171025"/>
              <a:ext cx="84850" cy="21000"/>
            </a:xfrm>
            <a:custGeom>
              <a:avLst/>
              <a:gdLst/>
              <a:ahLst/>
              <a:cxnLst/>
              <a:rect l="l" t="t" r="r" b="b"/>
              <a:pathLst>
                <a:path w="3394" h="840" extrusionOk="0">
                  <a:moveTo>
                    <a:pt x="913" y="1"/>
                  </a:moveTo>
                  <a:cubicBezTo>
                    <a:pt x="665" y="1"/>
                    <a:pt x="416" y="39"/>
                    <a:pt x="167" y="145"/>
                  </a:cubicBezTo>
                  <a:cubicBezTo>
                    <a:pt x="0" y="371"/>
                    <a:pt x="465" y="585"/>
                    <a:pt x="167" y="799"/>
                  </a:cubicBezTo>
                  <a:cubicBezTo>
                    <a:pt x="214" y="820"/>
                    <a:pt x="261" y="830"/>
                    <a:pt x="307" y="830"/>
                  </a:cubicBezTo>
                  <a:cubicBezTo>
                    <a:pt x="366" y="830"/>
                    <a:pt x="423" y="814"/>
                    <a:pt x="477" y="788"/>
                  </a:cubicBezTo>
                  <a:lnTo>
                    <a:pt x="739" y="788"/>
                  </a:lnTo>
                  <a:cubicBezTo>
                    <a:pt x="1041" y="828"/>
                    <a:pt x="1346" y="840"/>
                    <a:pt x="1652" y="840"/>
                  </a:cubicBezTo>
                  <a:cubicBezTo>
                    <a:pt x="2058" y="840"/>
                    <a:pt x="2466" y="819"/>
                    <a:pt x="2869" y="819"/>
                  </a:cubicBezTo>
                  <a:cubicBezTo>
                    <a:pt x="2965" y="819"/>
                    <a:pt x="3061" y="820"/>
                    <a:pt x="3156" y="823"/>
                  </a:cubicBezTo>
                  <a:cubicBezTo>
                    <a:pt x="3310" y="728"/>
                    <a:pt x="3394" y="621"/>
                    <a:pt x="3310" y="442"/>
                  </a:cubicBezTo>
                  <a:cubicBezTo>
                    <a:pt x="3001" y="204"/>
                    <a:pt x="2596" y="359"/>
                    <a:pt x="2251" y="204"/>
                  </a:cubicBezTo>
                  <a:cubicBezTo>
                    <a:pt x="1813" y="127"/>
                    <a:pt x="1365" y="1"/>
                    <a:pt x="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5"/>
            <p:cNvSpPr/>
            <p:nvPr/>
          </p:nvSpPr>
          <p:spPr>
            <a:xfrm>
              <a:off x="6047175" y="4055100"/>
              <a:ext cx="72350" cy="20175"/>
            </a:xfrm>
            <a:custGeom>
              <a:avLst/>
              <a:gdLst/>
              <a:ahLst/>
              <a:cxnLst/>
              <a:rect l="l" t="t" r="r" b="b"/>
              <a:pathLst>
                <a:path w="2894" h="807" extrusionOk="0">
                  <a:moveTo>
                    <a:pt x="417" y="0"/>
                  </a:moveTo>
                  <a:cubicBezTo>
                    <a:pt x="227" y="12"/>
                    <a:pt x="36" y="48"/>
                    <a:pt x="24" y="286"/>
                  </a:cubicBezTo>
                  <a:cubicBezTo>
                    <a:pt x="0" y="500"/>
                    <a:pt x="262" y="441"/>
                    <a:pt x="358" y="548"/>
                  </a:cubicBezTo>
                  <a:cubicBezTo>
                    <a:pt x="405" y="560"/>
                    <a:pt x="453" y="560"/>
                    <a:pt x="500" y="584"/>
                  </a:cubicBezTo>
                  <a:cubicBezTo>
                    <a:pt x="527" y="573"/>
                    <a:pt x="554" y="567"/>
                    <a:pt x="579" y="567"/>
                  </a:cubicBezTo>
                  <a:cubicBezTo>
                    <a:pt x="609" y="567"/>
                    <a:pt x="636" y="576"/>
                    <a:pt x="655" y="596"/>
                  </a:cubicBezTo>
                  <a:cubicBezTo>
                    <a:pt x="739" y="596"/>
                    <a:pt x="822" y="584"/>
                    <a:pt x="893" y="584"/>
                  </a:cubicBezTo>
                  <a:cubicBezTo>
                    <a:pt x="969" y="628"/>
                    <a:pt x="1049" y="636"/>
                    <a:pt x="1129" y="636"/>
                  </a:cubicBezTo>
                  <a:cubicBezTo>
                    <a:pt x="1175" y="636"/>
                    <a:pt x="1221" y="633"/>
                    <a:pt x="1266" y="633"/>
                  </a:cubicBezTo>
                  <a:cubicBezTo>
                    <a:pt x="1354" y="633"/>
                    <a:pt x="1438" y="643"/>
                    <a:pt x="1512" y="703"/>
                  </a:cubicBezTo>
                  <a:cubicBezTo>
                    <a:pt x="1520" y="725"/>
                    <a:pt x="1532" y="734"/>
                    <a:pt x="1553" y="734"/>
                  </a:cubicBezTo>
                  <a:cubicBezTo>
                    <a:pt x="1564" y="734"/>
                    <a:pt x="1578" y="731"/>
                    <a:pt x="1596" y="726"/>
                  </a:cubicBezTo>
                  <a:cubicBezTo>
                    <a:pt x="1752" y="781"/>
                    <a:pt x="1909" y="785"/>
                    <a:pt x="2065" y="785"/>
                  </a:cubicBezTo>
                  <a:cubicBezTo>
                    <a:pt x="2091" y="785"/>
                    <a:pt x="2117" y="785"/>
                    <a:pt x="2144" y="785"/>
                  </a:cubicBezTo>
                  <a:cubicBezTo>
                    <a:pt x="2235" y="785"/>
                    <a:pt x="2326" y="786"/>
                    <a:pt x="2417" y="798"/>
                  </a:cubicBezTo>
                  <a:cubicBezTo>
                    <a:pt x="2467" y="803"/>
                    <a:pt x="2516" y="807"/>
                    <a:pt x="2564" y="807"/>
                  </a:cubicBezTo>
                  <a:cubicBezTo>
                    <a:pt x="2744" y="807"/>
                    <a:pt x="2894" y="750"/>
                    <a:pt x="2894" y="476"/>
                  </a:cubicBezTo>
                  <a:cubicBezTo>
                    <a:pt x="2882" y="357"/>
                    <a:pt x="2822" y="262"/>
                    <a:pt x="2703" y="238"/>
                  </a:cubicBezTo>
                  <a:cubicBezTo>
                    <a:pt x="2642" y="238"/>
                    <a:pt x="2577" y="277"/>
                    <a:pt x="2521" y="277"/>
                  </a:cubicBezTo>
                  <a:cubicBezTo>
                    <a:pt x="2479" y="277"/>
                    <a:pt x="2443" y="255"/>
                    <a:pt x="2417" y="179"/>
                  </a:cubicBezTo>
                  <a:cubicBezTo>
                    <a:pt x="2295" y="48"/>
                    <a:pt x="2154" y="13"/>
                    <a:pt x="1998" y="13"/>
                  </a:cubicBezTo>
                  <a:cubicBezTo>
                    <a:pt x="1941" y="13"/>
                    <a:pt x="1883" y="18"/>
                    <a:pt x="1822" y="24"/>
                  </a:cubicBezTo>
                  <a:cubicBezTo>
                    <a:pt x="1739" y="43"/>
                    <a:pt x="1670" y="83"/>
                    <a:pt x="1587" y="83"/>
                  </a:cubicBezTo>
                  <a:cubicBezTo>
                    <a:pt x="1563" y="83"/>
                    <a:pt x="1539" y="80"/>
                    <a:pt x="1512" y="72"/>
                  </a:cubicBezTo>
                  <a:cubicBezTo>
                    <a:pt x="1465" y="60"/>
                    <a:pt x="1417" y="48"/>
                    <a:pt x="1358" y="24"/>
                  </a:cubicBezTo>
                  <a:cubicBezTo>
                    <a:pt x="1307" y="16"/>
                    <a:pt x="1256" y="12"/>
                    <a:pt x="1206" y="12"/>
                  </a:cubicBezTo>
                  <a:cubicBezTo>
                    <a:pt x="1115" y="12"/>
                    <a:pt x="1026" y="25"/>
                    <a:pt x="941" y="48"/>
                  </a:cubicBezTo>
                  <a:cubicBezTo>
                    <a:pt x="899" y="56"/>
                    <a:pt x="858" y="60"/>
                    <a:pt x="818" y="60"/>
                  </a:cubicBezTo>
                  <a:cubicBezTo>
                    <a:pt x="744" y="60"/>
                    <a:pt x="673" y="47"/>
                    <a:pt x="596" y="24"/>
                  </a:cubicBezTo>
                  <a:cubicBezTo>
                    <a:pt x="536" y="12"/>
                    <a:pt x="477"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5"/>
            <p:cNvSpPr/>
            <p:nvPr/>
          </p:nvSpPr>
          <p:spPr>
            <a:xfrm>
              <a:off x="5222075" y="2977875"/>
              <a:ext cx="29775" cy="57250"/>
            </a:xfrm>
            <a:custGeom>
              <a:avLst/>
              <a:gdLst/>
              <a:ahLst/>
              <a:cxnLst/>
              <a:rect l="l" t="t" r="r" b="b"/>
              <a:pathLst>
                <a:path w="1191" h="2290" extrusionOk="0">
                  <a:moveTo>
                    <a:pt x="643" y="1"/>
                  </a:moveTo>
                  <a:cubicBezTo>
                    <a:pt x="286" y="608"/>
                    <a:pt x="107" y="1286"/>
                    <a:pt x="60" y="1989"/>
                  </a:cubicBezTo>
                  <a:cubicBezTo>
                    <a:pt x="24" y="2096"/>
                    <a:pt x="0" y="2191"/>
                    <a:pt x="12" y="2287"/>
                  </a:cubicBezTo>
                  <a:cubicBezTo>
                    <a:pt x="37" y="2289"/>
                    <a:pt x="61" y="2290"/>
                    <a:pt x="84" y="2290"/>
                  </a:cubicBezTo>
                  <a:cubicBezTo>
                    <a:pt x="325" y="2290"/>
                    <a:pt x="524" y="2188"/>
                    <a:pt x="762" y="2156"/>
                  </a:cubicBezTo>
                  <a:cubicBezTo>
                    <a:pt x="977" y="1763"/>
                    <a:pt x="1191" y="1370"/>
                    <a:pt x="953" y="905"/>
                  </a:cubicBezTo>
                  <a:cubicBezTo>
                    <a:pt x="727" y="644"/>
                    <a:pt x="762" y="298"/>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5"/>
            <p:cNvSpPr/>
            <p:nvPr/>
          </p:nvSpPr>
          <p:spPr>
            <a:xfrm>
              <a:off x="5136950" y="3743525"/>
              <a:ext cx="36025" cy="68100"/>
            </a:xfrm>
            <a:custGeom>
              <a:avLst/>
              <a:gdLst/>
              <a:ahLst/>
              <a:cxnLst/>
              <a:rect l="l" t="t" r="r" b="b"/>
              <a:pathLst>
                <a:path w="1441" h="2724" extrusionOk="0">
                  <a:moveTo>
                    <a:pt x="286" y="1"/>
                  </a:moveTo>
                  <a:cubicBezTo>
                    <a:pt x="264" y="1"/>
                    <a:pt x="240" y="4"/>
                    <a:pt x="214" y="9"/>
                  </a:cubicBezTo>
                  <a:cubicBezTo>
                    <a:pt x="36" y="45"/>
                    <a:pt x="95" y="259"/>
                    <a:pt x="191" y="402"/>
                  </a:cubicBezTo>
                  <a:cubicBezTo>
                    <a:pt x="0" y="640"/>
                    <a:pt x="155" y="878"/>
                    <a:pt x="191" y="1117"/>
                  </a:cubicBezTo>
                  <a:cubicBezTo>
                    <a:pt x="262" y="1640"/>
                    <a:pt x="441" y="2117"/>
                    <a:pt x="893" y="2426"/>
                  </a:cubicBezTo>
                  <a:cubicBezTo>
                    <a:pt x="988" y="2593"/>
                    <a:pt x="1107" y="2712"/>
                    <a:pt x="1310" y="2724"/>
                  </a:cubicBezTo>
                  <a:cubicBezTo>
                    <a:pt x="1369" y="2700"/>
                    <a:pt x="1393" y="2652"/>
                    <a:pt x="1405" y="2593"/>
                  </a:cubicBezTo>
                  <a:cubicBezTo>
                    <a:pt x="1322" y="2402"/>
                    <a:pt x="1393" y="2200"/>
                    <a:pt x="1441" y="2010"/>
                  </a:cubicBezTo>
                  <a:cubicBezTo>
                    <a:pt x="1429" y="1879"/>
                    <a:pt x="1369" y="1771"/>
                    <a:pt x="1286" y="1676"/>
                  </a:cubicBezTo>
                  <a:cubicBezTo>
                    <a:pt x="1250" y="1593"/>
                    <a:pt x="1167" y="1521"/>
                    <a:pt x="1107" y="1462"/>
                  </a:cubicBezTo>
                  <a:cubicBezTo>
                    <a:pt x="1048" y="1390"/>
                    <a:pt x="988" y="1331"/>
                    <a:pt x="929" y="1259"/>
                  </a:cubicBezTo>
                  <a:cubicBezTo>
                    <a:pt x="714" y="1021"/>
                    <a:pt x="667" y="700"/>
                    <a:pt x="595" y="390"/>
                  </a:cubicBezTo>
                  <a:cubicBezTo>
                    <a:pt x="509" y="239"/>
                    <a:pt x="491"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5"/>
            <p:cNvSpPr/>
            <p:nvPr/>
          </p:nvSpPr>
          <p:spPr>
            <a:xfrm>
              <a:off x="5219100" y="3162200"/>
              <a:ext cx="69975" cy="25700"/>
            </a:xfrm>
            <a:custGeom>
              <a:avLst/>
              <a:gdLst/>
              <a:ahLst/>
              <a:cxnLst/>
              <a:rect l="l" t="t" r="r" b="b"/>
              <a:pathLst>
                <a:path w="2799" h="1028" extrusionOk="0">
                  <a:moveTo>
                    <a:pt x="1617" y="0"/>
                  </a:moveTo>
                  <a:cubicBezTo>
                    <a:pt x="1204" y="0"/>
                    <a:pt x="787" y="96"/>
                    <a:pt x="369" y="248"/>
                  </a:cubicBezTo>
                  <a:cubicBezTo>
                    <a:pt x="131" y="295"/>
                    <a:pt x="0" y="379"/>
                    <a:pt x="191" y="617"/>
                  </a:cubicBezTo>
                  <a:cubicBezTo>
                    <a:pt x="250" y="700"/>
                    <a:pt x="298" y="783"/>
                    <a:pt x="345" y="855"/>
                  </a:cubicBezTo>
                  <a:cubicBezTo>
                    <a:pt x="726" y="902"/>
                    <a:pt x="1096" y="950"/>
                    <a:pt x="1477" y="1010"/>
                  </a:cubicBezTo>
                  <a:cubicBezTo>
                    <a:pt x="1506" y="1021"/>
                    <a:pt x="1536" y="1027"/>
                    <a:pt x="1566" y="1027"/>
                  </a:cubicBezTo>
                  <a:cubicBezTo>
                    <a:pt x="1596" y="1027"/>
                    <a:pt x="1625" y="1021"/>
                    <a:pt x="1655" y="1010"/>
                  </a:cubicBezTo>
                  <a:cubicBezTo>
                    <a:pt x="1715" y="914"/>
                    <a:pt x="1846" y="855"/>
                    <a:pt x="1810" y="712"/>
                  </a:cubicBezTo>
                  <a:cubicBezTo>
                    <a:pt x="1774" y="640"/>
                    <a:pt x="1715" y="605"/>
                    <a:pt x="1631" y="581"/>
                  </a:cubicBezTo>
                  <a:cubicBezTo>
                    <a:pt x="1643" y="554"/>
                    <a:pt x="1657" y="546"/>
                    <a:pt x="1672" y="546"/>
                  </a:cubicBezTo>
                  <a:cubicBezTo>
                    <a:pt x="1694" y="546"/>
                    <a:pt x="1718" y="565"/>
                    <a:pt x="1735" y="565"/>
                  </a:cubicBezTo>
                  <a:cubicBezTo>
                    <a:pt x="1741" y="565"/>
                    <a:pt x="1746" y="563"/>
                    <a:pt x="1750" y="557"/>
                  </a:cubicBezTo>
                  <a:cubicBezTo>
                    <a:pt x="1760" y="557"/>
                    <a:pt x="1769" y="557"/>
                    <a:pt x="1779" y="557"/>
                  </a:cubicBezTo>
                  <a:cubicBezTo>
                    <a:pt x="1945" y="557"/>
                    <a:pt x="2127" y="602"/>
                    <a:pt x="2299" y="602"/>
                  </a:cubicBezTo>
                  <a:cubicBezTo>
                    <a:pt x="2491" y="602"/>
                    <a:pt x="2670" y="546"/>
                    <a:pt x="2798" y="307"/>
                  </a:cubicBezTo>
                  <a:cubicBezTo>
                    <a:pt x="2412" y="90"/>
                    <a:pt x="2016" y="0"/>
                    <a:pt x="1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5"/>
            <p:cNvSpPr/>
            <p:nvPr/>
          </p:nvSpPr>
          <p:spPr>
            <a:xfrm>
              <a:off x="5175925" y="3793075"/>
              <a:ext cx="52125" cy="34325"/>
            </a:xfrm>
            <a:custGeom>
              <a:avLst/>
              <a:gdLst/>
              <a:ahLst/>
              <a:cxnLst/>
              <a:rect l="l" t="t" r="r" b="b"/>
              <a:pathLst>
                <a:path w="2085" h="1373" extrusionOk="0">
                  <a:moveTo>
                    <a:pt x="353" y="0"/>
                  </a:moveTo>
                  <a:cubicBezTo>
                    <a:pt x="299" y="0"/>
                    <a:pt x="226" y="28"/>
                    <a:pt x="132" y="87"/>
                  </a:cubicBezTo>
                  <a:cubicBezTo>
                    <a:pt x="72" y="230"/>
                    <a:pt x="48" y="361"/>
                    <a:pt x="48" y="504"/>
                  </a:cubicBezTo>
                  <a:cubicBezTo>
                    <a:pt x="1" y="956"/>
                    <a:pt x="298" y="1075"/>
                    <a:pt x="656" y="1147"/>
                  </a:cubicBezTo>
                  <a:cubicBezTo>
                    <a:pt x="673" y="1174"/>
                    <a:pt x="698" y="1187"/>
                    <a:pt x="729" y="1187"/>
                  </a:cubicBezTo>
                  <a:cubicBezTo>
                    <a:pt x="740" y="1187"/>
                    <a:pt x="751" y="1185"/>
                    <a:pt x="763" y="1182"/>
                  </a:cubicBezTo>
                  <a:cubicBezTo>
                    <a:pt x="1072" y="1218"/>
                    <a:pt x="1394" y="1242"/>
                    <a:pt x="1691" y="1337"/>
                  </a:cubicBezTo>
                  <a:cubicBezTo>
                    <a:pt x="1769" y="1361"/>
                    <a:pt x="1830" y="1372"/>
                    <a:pt x="1879" y="1372"/>
                  </a:cubicBezTo>
                  <a:cubicBezTo>
                    <a:pt x="2073" y="1372"/>
                    <a:pt x="2075" y="1203"/>
                    <a:pt x="2084" y="1004"/>
                  </a:cubicBezTo>
                  <a:cubicBezTo>
                    <a:pt x="2032" y="709"/>
                    <a:pt x="1841" y="686"/>
                    <a:pt x="1639" y="686"/>
                  </a:cubicBezTo>
                  <a:cubicBezTo>
                    <a:pt x="1602" y="686"/>
                    <a:pt x="1565" y="686"/>
                    <a:pt x="1528" y="686"/>
                  </a:cubicBezTo>
                  <a:cubicBezTo>
                    <a:pt x="1491" y="686"/>
                    <a:pt x="1454" y="686"/>
                    <a:pt x="1418" y="682"/>
                  </a:cubicBezTo>
                  <a:cubicBezTo>
                    <a:pt x="1364" y="705"/>
                    <a:pt x="1315" y="719"/>
                    <a:pt x="1268" y="719"/>
                  </a:cubicBezTo>
                  <a:cubicBezTo>
                    <a:pt x="1242" y="719"/>
                    <a:pt x="1217" y="715"/>
                    <a:pt x="1191" y="706"/>
                  </a:cubicBezTo>
                  <a:cubicBezTo>
                    <a:pt x="1144" y="670"/>
                    <a:pt x="1120" y="647"/>
                    <a:pt x="1084" y="599"/>
                  </a:cubicBezTo>
                  <a:cubicBezTo>
                    <a:pt x="1037" y="540"/>
                    <a:pt x="1001" y="468"/>
                    <a:pt x="953" y="409"/>
                  </a:cubicBezTo>
                  <a:cubicBezTo>
                    <a:pt x="906" y="325"/>
                    <a:pt x="834" y="289"/>
                    <a:pt x="763" y="254"/>
                  </a:cubicBezTo>
                  <a:cubicBezTo>
                    <a:pt x="743" y="249"/>
                    <a:pt x="721" y="246"/>
                    <a:pt x="699" y="246"/>
                  </a:cubicBezTo>
                  <a:cubicBezTo>
                    <a:pt x="668" y="246"/>
                    <a:pt x="636" y="252"/>
                    <a:pt x="608" y="266"/>
                  </a:cubicBezTo>
                  <a:cubicBezTo>
                    <a:pt x="596" y="289"/>
                    <a:pt x="584" y="313"/>
                    <a:pt x="560" y="313"/>
                  </a:cubicBezTo>
                  <a:cubicBezTo>
                    <a:pt x="556" y="317"/>
                    <a:pt x="548" y="319"/>
                    <a:pt x="540" y="319"/>
                  </a:cubicBezTo>
                  <a:cubicBezTo>
                    <a:pt x="522" y="319"/>
                    <a:pt x="501" y="313"/>
                    <a:pt x="501" y="313"/>
                  </a:cubicBezTo>
                  <a:cubicBezTo>
                    <a:pt x="501" y="114"/>
                    <a:pt x="464" y="0"/>
                    <a:pt x="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5"/>
            <p:cNvSpPr/>
            <p:nvPr/>
          </p:nvSpPr>
          <p:spPr>
            <a:xfrm>
              <a:off x="5255500" y="2897800"/>
              <a:ext cx="41600" cy="36825"/>
            </a:xfrm>
            <a:custGeom>
              <a:avLst/>
              <a:gdLst/>
              <a:ahLst/>
              <a:cxnLst/>
              <a:rect l="l" t="t" r="r" b="b"/>
              <a:pathLst>
                <a:path w="1664" h="1473" extrusionOk="0">
                  <a:moveTo>
                    <a:pt x="1366" y="1"/>
                  </a:moveTo>
                  <a:cubicBezTo>
                    <a:pt x="1295" y="1"/>
                    <a:pt x="1235" y="37"/>
                    <a:pt x="1187" y="72"/>
                  </a:cubicBezTo>
                  <a:cubicBezTo>
                    <a:pt x="914" y="239"/>
                    <a:pt x="628" y="370"/>
                    <a:pt x="473" y="691"/>
                  </a:cubicBezTo>
                  <a:cubicBezTo>
                    <a:pt x="342" y="834"/>
                    <a:pt x="223" y="1001"/>
                    <a:pt x="32" y="1072"/>
                  </a:cubicBezTo>
                  <a:cubicBezTo>
                    <a:pt x="9" y="1371"/>
                    <a:pt x="1" y="1473"/>
                    <a:pt x="118" y="1473"/>
                  </a:cubicBezTo>
                  <a:cubicBezTo>
                    <a:pt x="179" y="1473"/>
                    <a:pt x="272" y="1446"/>
                    <a:pt x="413" y="1406"/>
                  </a:cubicBezTo>
                  <a:cubicBezTo>
                    <a:pt x="497" y="1394"/>
                    <a:pt x="556" y="1394"/>
                    <a:pt x="628" y="1370"/>
                  </a:cubicBezTo>
                  <a:cubicBezTo>
                    <a:pt x="668" y="1382"/>
                    <a:pt x="706" y="1387"/>
                    <a:pt x="740" y="1387"/>
                  </a:cubicBezTo>
                  <a:cubicBezTo>
                    <a:pt x="948" y="1387"/>
                    <a:pt x="1051" y="1192"/>
                    <a:pt x="1164" y="1049"/>
                  </a:cubicBezTo>
                  <a:cubicBezTo>
                    <a:pt x="1295" y="787"/>
                    <a:pt x="1580" y="632"/>
                    <a:pt x="1664" y="346"/>
                  </a:cubicBezTo>
                  <a:cubicBezTo>
                    <a:pt x="1664" y="156"/>
                    <a:pt x="1568" y="48"/>
                    <a:pt x="1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5"/>
            <p:cNvSpPr/>
            <p:nvPr/>
          </p:nvSpPr>
          <p:spPr>
            <a:xfrm>
              <a:off x="5703375" y="4025675"/>
              <a:ext cx="72950" cy="22300"/>
            </a:xfrm>
            <a:custGeom>
              <a:avLst/>
              <a:gdLst/>
              <a:ahLst/>
              <a:cxnLst/>
              <a:rect l="l" t="t" r="r" b="b"/>
              <a:pathLst>
                <a:path w="2918" h="892" extrusionOk="0">
                  <a:moveTo>
                    <a:pt x="1773" y="1"/>
                  </a:moveTo>
                  <a:cubicBezTo>
                    <a:pt x="1644" y="1"/>
                    <a:pt x="1508" y="26"/>
                    <a:pt x="1370" y="46"/>
                  </a:cubicBezTo>
                  <a:cubicBezTo>
                    <a:pt x="1298" y="70"/>
                    <a:pt x="1239" y="106"/>
                    <a:pt x="1191" y="141"/>
                  </a:cubicBezTo>
                  <a:cubicBezTo>
                    <a:pt x="1156" y="249"/>
                    <a:pt x="1167" y="320"/>
                    <a:pt x="1239" y="403"/>
                  </a:cubicBezTo>
                  <a:cubicBezTo>
                    <a:pt x="1245" y="404"/>
                    <a:pt x="1250" y="404"/>
                    <a:pt x="1255" y="404"/>
                  </a:cubicBezTo>
                  <a:cubicBezTo>
                    <a:pt x="1277" y="404"/>
                    <a:pt x="1291" y="399"/>
                    <a:pt x="1300" y="391"/>
                  </a:cubicBezTo>
                  <a:lnTo>
                    <a:pt x="1300" y="391"/>
                  </a:lnTo>
                  <a:cubicBezTo>
                    <a:pt x="1300" y="395"/>
                    <a:pt x="1299" y="399"/>
                    <a:pt x="1298" y="403"/>
                  </a:cubicBezTo>
                  <a:cubicBezTo>
                    <a:pt x="1294" y="427"/>
                    <a:pt x="1281" y="436"/>
                    <a:pt x="1265" y="436"/>
                  </a:cubicBezTo>
                  <a:cubicBezTo>
                    <a:pt x="1240" y="436"/>
                    <a:pt x="1208" y="417"/>
                    <a:pt x="1179" y="403"/>
                  </a:cubicBezTo>
                  <a:cubicBezTo>
                    <a:pt x="1132" y="368"/>
                    <a:pt x="1096" y="356"/>
                    <a:pt x="1037" y="344"/>
                  </a:cubicBezTo>
                  <a:cubicBezTo>
                    <a:pt x="941" y="320"/>
                    <a:pt x="870" y="320"/>
                    <a:pt x="775" y="320"/>
                  </a:cubicBezTo>
                  <a:cubicBezTo>
                    <a:pt x="691" y="320"/>
                    <a:pt x="596" y="344"/>
                    <a:pt x="525" y="379"/>
                  </a:cubicBezTo>
                  <a:cubicBezTo>
                    <a:pt x="492" y="438"/>
                    <a:pt x="455" y="465"/>
                    <a:pt x="417" y="465"/>
                  </a:cubicBezTo>
                  <a:cubicBezTo>
                    <a:pt x="386" y="465"/>
                    <a:pt x="354" y="447"/>
                    <a:pt x="322" y="415"/>
                  </a:cubicBezTo>
                  <a:cubicBezTo>
                    <a:pt x="179" y="415"/>
                    <a:pt x="96" y="475"/>
                    <a:pt x="24" y="582"/>
                  </a:cubicBezTo>
                  <a:cubicBezTo>
                    <a:pt x="1" y="641"/>
                    <a:pt x="24" y="689"/>
                    <a:pt x="60" y="725"/>
                  </a:cubicBezTo>
                  <a:cubicBezTo>
                    <a:pt x="1013" y="784"/>
                    <a:pt x="1965" y="832"/>
                    <a:pt x="2918" y="891"/>
                  </a:cubicBezTo>
                  <a:cubicBezTo>
                    <a:pt x="2918" y="701"/>
                    <a:pt x="2834" y="594"/>
                    <a:pt x="2644" y="594"/>
                  </a:cubicBezTo>
                  <a:cubicBezTo>
                    <a:pt x="2561" y="531"/>
                    <a:pt x="2459" y="496"/>
                    <a:pt x="2364" y="496"/>
                  </a:cubicBezTo>
                  <a:cubicBezTo>
                    <a:pt x="2350" y="496"/>
                    <a:pt x="2336" y="497"/>
                    <a:pt x="2322" y="499"/>
                  </a:cubicBezTo>
                  <a:cubicBezTo>
                    <a:pt x="1989" y="499"/>
                    <a:pt x="2120" y="356"/>
                    <a:pt x="2239" y="201"/>
                  </a:cubicBezTo>
                  <a:cubicBezTo>
                    <a:pt x="2103" y="45"/>
                    <a:pt x="1944" y="1"/>
                    <a:pt x="1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5"/>
            <p:cNvSpPr/>
            <p:nvPr/>
          </p:nvSpPr>
          <p:spPr>
            <a:xfrm>
              <a:off x="6138850" y="4061050"/>
              <a:ext cx="51875" cy="22050"/>
            </a:xfrm>
            <a:custGeom>
              <a:avLst/>
              <a:gdLst/>
              <a:ahLst/>
              <a:cxnLst/>
              <a:rect l="l" t="t" r="r" b="b"/>
              <a:pathLst>
                <a:path w="2075" h="882" extrusionOk="0">
                  <a:moveTo>
                    <a:pt x="663" y="0"/>
                  </a:moveTo>
                  <a:cubicBezTo>
                    <a:pt x="489" y="0"/>
                    <a:pt x="320" y="22"/>
                    <a:pt x="155" y="119"/>
                  </a:cubicBezTo>
                  <a:cubicBezTo>
                    <a:pt x="1" y="298"/>
                    <a:pt x="60" y="465"/>
                    <a:pt x="203" y="608"/>
                  </a:cubicBezTo>
                  <a:cubicBezTo>
                    <a:pt x="358" y="727"/>
                    <a:pt x="560" y="619"/>
                    <a:pt x="715" y="739"/>
                  </a:cubicBezTo>
                  <a:cubicBezTo>
                    <a:pt x="822" y="786"/>
                    <a:pt x="905" y="834"/>
                    <a:pt x="1001" y="881"/>
                  </a:cubicBezTo>
                  <a:cubicBezTo>
                    <a:pt x="1108" y="804"/>
                    <a:pt x="1230" y="795"/>
                    <a:pt x="1355" y="795"/>
                  </a:cubicBezTo>
                  <a:cubicBezTo>
                    <a:pt x="1392" y="795"/>
                    <a:pt x="1430" y="796"/>
                    <a:pt x="1468" y="796"/>
                  </a:cubicBezTo>
                  <a:cubicBezTo>
                    <a:pt x="1556" y="796"/>
                    <a:pt x="1644" y="791"/>
                    <a:pt x="1727" y="762"/>
                  </a:cubicBezTo>
                  <a:cubicBezTo>
                    <a:pt x="2075" y="314"/>
                    <a:pt x="1926" y="257"/>
                    <a:pt x="1708" y="257"/>
                  </a:cubicBezTo>
                  <a:cubicBezTo>
                    <a:pt x="1634" y="257"/>
                    <a:pt x="1551" y="263"/>
                    <a:pt x="1478" y="263"/>
                  </a:cubicBezTo>
                  <a:cubicBezTo>
                    <a:pt x="1383" y="263"/>
                    <a:pt x="1304" y="252"/>
                    <a:pt x="1274" y="203"/>
                  </a:cubicBezTo>
                  <a:lnTo>
                    <a:pt x="1286" y="179"/>
                  </a:lnTo>
                  <a:cubicBezTo>
                    <a:pt x="1215" y="84"/>
                    <a:pt x="1096" y="24"/>
                    <a:pt x="977" y="12"/>
                  </a:cubicBezTo>
                  <a:cubicBezTo>
                    <a:pt x="871" y="8"/>
                    <a:pt x="766"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5"/>
            <p:cNvSpPr/>
            <p:nvPr/>
          </p:nvSpPr>
          <p:spPr>
            <a:xfrm>
              <a:off x="5202425" y="3027300"/>
              <a:ext cx="24425" cy="80675"/>
            </a:xfrm>
            <a:custGeom>
              <a:avLst/>
              <a:gdLst/>
              <a:ahLst/>
              <a:cxnLst/>
              <a:rect l="l" t="t" r="r" b="b"/>
              <a:pathLst>
                <a:path w="977" h="3227" extrusionOk="0">
                  <a:moveTo>
                    <a:pt x="858" y="0"/>
                  </a:moveTo>
                  <a:cubicBezTo>
                    <a:pt x="572" y="917"/>
                    <a:pt x="298" y="1822"/>
                    <a:pt x="36" y="2738"/>
                  </a:cubicBezTo>
                  <a:cubicBezTo>
                    <a:pt x="0" y="2893"/>
                    <a:pt x="12" y="3072"/>
                    <a:pt x="12" y="3227"/>
                  </a:cubicBezTo>
                  <a:lnTo>
                    <a:pt x="155" y="3227"/>
                  </a:lnTo>
                  <a:cubicBezTo>
                    <a:pt x="727" y="2667"/>
                    <a:pt x="727" y="1893"/>
                    <a:pt x="917" y="1191"/>
                  </a:cubicBezTo>
                  <a:cubicBezTo>
                    <a:pt x="917" y="964"/>
                    <a:pt x="965" y="762"/>
                    <a:pt x="977" y="548"/>
                  </a:cubicBezTo>
                  <a:cubicBezTo>
                    <a:pt x="965" y="476"/>
                    <a:pt x="929" y="417"/>
                    <a:pt x="893" y="357"/>
                  </a:cubicBezTo>
                  <a:cubicBezTo>
                    <a:pt x="870" y="238"/>
                    <a:pt x="870" y="119"/>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5"/>
            <p:cNvSpPr/>
            <p:nvPr/>
          </p:nvSpPr>
          <p:spPr>
            <a:xfrm>
              <a:off x="5260475" y="3176775"/>
              <a:ext cx="65500" cy="16725"/>
            </a:xfrm>
            <a:custGeom>
              <a:avLst/>
              <a:gdLst/>
              <a:ahLst/>
              <a:cxnLst/>
              <a:rect l="l" t="t" r="r" b="b"/>
              <a:pathLst>
                <a:path w="2620" h="669" extrusionOk="0">
                  <a:moveTo>
                    <a:pt x="667" y="0"/>
                  </a:moveTo>
                  <a:cubicBezTo>
                    <a:pt x="488" y="0"/>
                    <a:pt x="309" y="28"/>
                    <a:pt x="131" y="117"/>
                  </a:cubicBezTo>
                  <a:cubicBezTo>
                    <a:pt x="84" y="212"/>
                    <a:pt x="36" y="307"/>
                    <a:pt x="0" y="415"/>
                  </a:cubicBezTo>
                  <a:cubicBezTo>
                    <a:pt x="667" y="569"/>
                    <a:pt x="1369" y="546"/>
                    <a:pt x="2060" y="653"/>
                  </a:cubicBezTo>
                  <a:cubicBezTo>
                    <a:pt x="2132" y="661"/>
                    <a:pt x="2203" y="668"/>
                    <a:pt x="2272" y="668"/>
                  </a:cubicBezTo>
                  <a:cubicBezTo>
                    <a:pt x="2396" y="668"/>
                    <a:pt x="2513" y="646"/>
                    <a:pt x="2620" y="569"/>
                  </a:cubicBezTo>
                  <a:cubicBezTo>
                    <a:pt x="2500" y="558"/>
                    <a:pt x="2393" y="534"/>
                    <a:pt x="2286" y="510"/>
                  </a:cubicBezTo>
                  <a:cubicBezTo>
                    <a:pt x="2239" y="427"/>
                    <a:pt x="2179" y="355"/>
                    <a:pt x="2096" y="307"/>
                  </a:cubicBezTo>
                  <a:cubicBezTo>
                    <a:pt x="1917" y="248"/>
                    <a:pt x="1738" y="177"/>
                    <a:pt x="1572" y="69"/>
                  </a:cubicBezTo>
                  <a:cubicBezTo>
                    <a:pt x="1558" y="70"/>
                    <a:pt x="1543" y="70"/>
                    <a:pt x="1529" y="70"/>
                  </a:cubicBezTo>
                  <a:cubicBezTo>
                    <a:pt x="1239" y="70"/>
                    <a:pt x="952"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5"/>
            <p:cNvSpPr/>
            <p:nvPr/>
          </p:nvSpPr>
          <p:spPr>
            <a:xfrm>
              <a:off x="6087050" y="4058225"/>
              <a:ext cx="69675" cy="21875"/>
            </a:xfrm>
            <a:custGeom>
              <a:avLst/>
              <a:gdLst/>
              <a:ahLst/>
              <a:cxnLst/>
              <a:rect l="l" t="t" r="r" b="b"/>
              <a:pathLst>
                <a:path w="2787" h="875" extrusionOk="0">
                  <a:moveTo>
                    <a:pt x="1558" y="1"/>
                  </a:moveTo>
                  <a:cubicBezTo>
                    <a:pt x="1425" y="1"/>
                    <a:pt x="1300" y="43"/>
                    <a:pt x="1191" y="173"/>
                  </a:cubicBezTo>
                  <a:cubicBezTo>
                    <a:pt x="1203" y="423"/>
                    <a:pt x="1144" y="590"/>
                    <a:pt x="846" y="590"/>
                  </a:cubicBezTo>
                  <a:cubicBezTo>
                    <a:pt x="761" y="582"/>
                    <a:pt x="675" y="579"/>
                    <a:pt x="588" y="579"/>
                  </a:cubicBezTo>
                  <a:cubicBezTo>
                    <a:pt x="395" y="579"/>
                    <a:pt x="198" y="593"/>
                    <a:pt x="1" y="601"/>
                  </a:cubicBezTo>
                  <a:cubicBezTo>
                    <a:pt x="775" y="701"/>
                    <a:pt x="1540" y="874"/>
                    <a:pt x="2318" y="874"/>
                  </a:cubicBezTo>
                  <a:cubicBezTo>
                    <a:pt x="2474" y="874"/>
                    <a:pt x="2630" y="867"/>
                    <a:pt x="2787" y="852"/>
                  </a:cubicBezTo>
                  <a:cubicBezTo>
                    <a:pt x="2668" y="697"/>
                    <a:pt x="2501" y="732"/>
                    <a:pt x="2334" y="721"/>
                  </a:cubicBezTo>
                  <a:cubicBezTo>
                    <a:pt x="2025" y="661"/>
                    <a:pt x="2192" y="375"/>
                    <a:pt x="2073" y="220"/>
                  </a:cubicBezTo>
                  <a:cubicBezTo>
                    <a:pt x="2013" y="137"/>
                    <a:pt x="1918" y="66"/>
                    <a:pt x="1822" y="42"/>
                  </a:cubicBezTo>
                  <a:cubicBezTo>
                    <a:pt x="1733" y="18"/>
                    <a:pt x="1644"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5"/>
            <p:cNvSpPr/>
            <p:nvPr/>
          </p:nvSpPr>
          <p:spPr>
            <a:xfrm>
              <a:off x="5331900" y="3179000"/>
              <a:ext cx="90225" cy="15400"/>
            </a:xfrm>
            <a:custGeom>
              <a:avLst/>
              <a:gdLst/>
              <a:ahLst/>
              <a:cxnLst/>
              <a:rect l="l" t="t" r="r" b="b"/>
              <a:pathLst>
                <a:path w="3609" h="616" extrusionOk="0">
                  <a:moveTo>
                    <a:pt x="3196" y="1"/>
                  </a:moveTo>
                  <a:cubicBezTo>
                    <a:pt x="3093" y="1"/>
                    <a:pt x="2982" y="21"/>
                    <a:pt x="2870" y="40"/>
                  </a:cubicBezTo>
                  <a:cubicBezTo>
                    <a:pt x="2811" y="64"/>
                    <a:pt x="2751" y="99"/>
                    <a:pt x="2703" y="135"/>
                  </a:cubicBezTo>
                  <a:cubicBezTo>
                    <a:pt x="2834" y="433"/>
                    <a:pt x="2513" y="349"/>
                    <a:pt x="2441" y="457"/>
                  </a:cubicBezTo>
                  <a:cubicBezTo>
                    <a:pt x="2243" y="425"/>
                    <a:pt x="2055" y="383"/>
                    <a:pt x="1857" y="383"/>
                  </a:cubicBezTo>
                  <a:cubicBezTo>
                    <a:pt x="1757" y="383"/>
                    <a:pt x="1656" y="393"/>
                    <a:pt x="1548" y="421"/>
                  </a:cubicBezTo>
                  <a:cubicBezTo>
                    <a:pt x="1390" y="465"/>
                    <a:pt x="1218" y="488"/>
                    <a:pt x="1043" y="488"/>
                  </a:cubicBezTo>
                  <a:cubicBezTo>
                    <a:pt x="838" y="488"/>
                    <a:pt x="628" y="456"/>
                    <a:pt x="429" y="385"/>
                  </a:cubicBezTo>
                  <a:cubicBezTo>
                    <a:pt x="355" y="359"/>
                    <a:pt x="285" y="337"/>
                    <a:pt x="220" y="337"/>
                  </a:cubicBezTo>
                  <a:cubicBezTo>
                    <a:pt x="139" y="337"/>
                    <a:pt x="66" y="370"/>
                    <a:pt x="1" y="469"/>
                  </a:cubicBezTo>
                  <a:cubicBezTo>
                    <a:pt x="399" y="591"/>
                    <a:pt x="808" y="616"/>
                    <a:pt x="1219" y="616"/>
                  </a:cubicBezTo>
                  <a:cubicBezTo>
                    <a:pt x="1496" y="616"/>
                    <a:pt x="1774" y="605"/>
                    <a:pt x="2052" y="605"/>
                  </a:cubicBezTo>
                  <a:cubicBezTo>
                    <a:pt x="2162" y="605"/>
                    <a:pt x="2272" y="606"/>
                    <a:pt x="2382" y="611"/>
                  </a:cubicBezTo>
                  <a:cubicBezTo>
                    <a:pt x="2644" y="599"/>
                    <a:pt x="2894" y="599"/>
                    <a:pt x="3156" y="588"/>
                  </a:cubicBezTo>
                  <a:cubicBezTo>
                    <a:pt x="3311" y="480"/>
                    <a:pt x="3549" y="469"/>
                    <a:pt x="3608" y="230"/>
                  </a:cubicBezTo>
                  <a:cubicBezTo>
                    <a:pt x="3500" y="50"/>
                    <a:pt x="3356" y="1"/>
                    <a:pt x="3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5"/>
            <p:cNvSpPr/>
            <p:nvPr/>
          </p:nvSpPr>
          <p:spPr>
            <a:xfrm>
              <a:off x="5353050" y="4005200"/>
              <a:ext cx="46750" cy="18225"/>
            </a:xfrm>
            <a:custGeom>
              <a:avLst/>
              <a:gdLst/>
              <a:ahLst/>
              <a:cxnLst/>
              <a:rect l="l" t="t" r="r" b="b"/>
              <a:pathLst>
                <a:path w="1870" h="729" extrusionOk="0">
                  <a:moveTo>
                    <a:pt x="651" y="1"/>
                  </a:moveTo>
                  <a:cubicBezTo>
                    <a:pt x="566" y="1"/>
                    <a:pt x="483" y="25"/>
                    <a:pt x="405" y="79"/>
                  </a:cubicBezTo>
                  <a:cubicBezTo>
                    <a:pt x="0" y="698"/>
                    <a:pt x="643" y="520"/>
                    <a:pt x="857" y="687"/>
                  </a:cubicBezTo>
                  <a:cubicBezTo>
                    <a:pt x="1000" y="716"/>
                    <a:pt x="1146" y="728"/>
                    <a:pt x="1292" y="728"/>
                  </a:cubicBezTo>
                  <a:cubicBezTo>
                    <a:pt x="1438" y="728"/>
                    <a:pt x="1584" y="716"/>
                    <a:pt x="1726" y="698"/>
                  </a:cubicBezTo>
                  <a:cubicBezTo>
                    <a:pt x="1726" y="532"/>
                    <a:pt x="1810" y="413"/>
                    <a:pt x="1869" y="270"/>
                  </a:cubicBezTo>
                  <a:cubicBezTo>
                    <a:pt x="1810" y="151"/>
                    <a:pt x="1691" y="91"/>
                    <a:pt x="1572" y="79"/>
                  </a:cubicBezTo>
                  <a:cubicBezTo>
                    <a:pt x="1512" y="79"/>
                    <a:pt x="1453" y="79"/>
                    <a:pt x="1393" y="91"/>
                  </a:cubicBezTo>
                  <a:cubicBezTo>
                    <a:pt x="1336" y="120"/>
                    <a:pt x="1281" y="130"/>
                    <a:pt x="1226" y="130"/>
                  </a:cubicBezTo>
                  <a:cubicBezTo>
                    <a:pt x="1073" y="130"/>
                    <a:pt x="926" y="46"/>
                    <a:pt x="786" y="20"/>
                  </a:cubicBezTo>
                  <a:cubicBezTo>
                    <a:pt x="741" y="7"/>
                    <a:pt x="695" y="1"/>
                    <a:pt x="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5"/>
            <p:cNvSpPr/>
            <p:nvPr/>
          </p:nvSpPr>
          <p:spPr>
            <a:xfrm>
              <a:off x="5320300" y="3836900"/>
              <a:ext cx="27100" cy="45575"/>
            </a:xfrm>
            <a:custGeom>
              <a:avLst/>
              <a:gdLst/>
              <a:ahLst/>
              <a:cxnLst/>
              <a:rect l="l" t="t" r="r" b="b"/>
              <a:pathLst>
                <a:path w="1084" h="1823" extrusionOk="0">
                  <a:moveTo>
                    <a:pt x="524" y="1"/>
                  </a:moveTo>
                  <a:cubicBezTo>
                    <a:pt x="369" y="25"/>
                    <a:pt x="250" y="60"/>
                    <a:pt x="131" y="120"/>
                  </a:cubicBezTo>
                  <a:cubicBezTo>
                    <a:pt x="84" y="156"/>
                    <a:pt x="24" y="203"/>
                    <a:pt x="0" y="263"/>
                  </a:cubicBezTo>
                  <a:cubicBezTo>
                    <a:pt x="60" y="346"/>
                    <a:pt x="107" y="430"/>
                    <a:pt x="167" y="525"/>
                  </a:cubicBezTo>
                  <a:cubicBezTo>
                    <a:pt x="203" y="537"/>
                    <a:pt x="262" y="537"/>
                    <a:pt x="310" y="561"/>
                  </a:cubicBezTo>
                  <a:cubicBezTo>
                    <a:pt x="381" y="692"/>
                    <a:pt x="358" y="822"/>
                    <a:pt x="381" y="942"/>
                  </a:cubicBezTo>
                  <a:cubicBezTo>
                    <a:pt x="405" y="1037"/>
                    <a:pt x="417" y="1120"/>
                    <a:pt x="441" y="1192"/>
                  </a:cubicBezTo>
                  <a:cubicBezTo>
                    <a:pt x="465" y="1251"/>
                    <a:pt x="477" y="1299"/>
                    <a:pt x="488" y="1358"/>
                  </a:cubicBezTo>
                  <a:cubicBezTo>
                    <a:pt x="548" y="1525"/>
                    <a:pt x="596" y="1715"/>
                    <a:pt x="762" y="1823"/>
                  </a:cubicBezTo>
                  <a:cubicBezTo>
                    <a:pt x="1060" y="1811"/>
                    <a:pt x="1024" y="1537"/>
                    <a:pt x="1084" y="1346"/>
                  </a:cubicBezTo>
                  <a:cubicBezTo>
                    <a:pt x="1084" y="1227"/>
                    <a:pt x="1036" y="1120"/>
                    <a:pt x="1000" y="1001"/>
                  </a:cubicBezTo>
                  <a:cubicBezTo>
                    <a:pt x="977" y="942"/>
                    <a:pt x="953" y="894"/>
                    <a:pt x="941" y="834"/>
                  </a:cubicBezTo>
                  <a:cubicBezTo>
                    <a:pt x="893" y="692"/>
                    <a:pt x="893" y="537"/>
                    <a:pt x="881" y="394"/>
                  </a:cubicBezTo>
                  <a:cubicBezTo>
                    <a:pt x="846" y="180"/>
                    <a:pt x="774" y="25"/>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5"/>
            <p:cNvSpPr/>
            <p:nvPr/>
          </p:nvSpPr>
          <p:spPr>
            <a:xfrm>
              <a:off x="5628675" y="4030375"/>
              <a:ext cx="76225" cy="13300"/>
            </a:xfrm>
            <a:custGeom>
              <a:avLst/>
              <a:gdLst/>
              <a:ahLst/>
              <a:cxnLst/>
              <a:rect l="l" t="t" r="r" b="b"/>
              <a:pathLst>
                <a:path w="3049" h="532" extrusionOk="0">
                  <a:moveTo>
                    <a:pt x="703" y="1"/>
                  </a:moveTo>
                  <a:cubicBezTo>
                    <a:pt x="655" y="1"/>
                    <a:pt x="596" y="1"/>
                    <a:pt x="536" y="13"/>
                  </a:cubicBezTo>
                  <a:cubicBezTo>
                    <a:pt x="369" y="84"/>
                    <a:pt x="191" y="84"/>
                    <a:pt x="60" y="191"/>
                  </a:cubicBezTo>
                  <a:cubicBezTo>
                    <a:pt x="48" y="227"/>
                    <a:pt x="12" y="239"/>
                    <a:pt x="0" y="275"/>
                  </a:cubicBezTo>
                  <a:cubicBezTo>
                    <a:pt x="800" y="444"/>
                    <a:pt x="1599" y="532"/>
                    <a:pt x="2404" y="532"/>
                  </a:cubicBezTo>
                  <a:cubicBezTo>
                    <a:pt x="2618" y="532"/>
                    <a:pt x="2833" y="525"/>
                    <a:pt x="3048" y="513"/>
                  </a:cubicBezTo>
                  <a:lnTo>
                    <a:pt x="3048" y="453"/>
                  </a:lnTo>
                  <a:lnTo>
                    <a:pt x="3048" y="394"/>
                  </a:lnTo>
                  <a:cubicBezTo>
                    <a:pt x="3024" y="287"/>
                    <a:pt x="2929" y="227"/>
                    <a:pt x="2834" y="168"/>
                  </a:cubicBezTo>
                  <a:cubicBezTo>
                    <a:pt x="2778" y="168"/>
                    <a:pt x="2733" y="184"/>
                    <a:pt x="2688" y="184"/>
                  </a:cubicBezTo>
                  <a:cubicBezTo>
                    <a:pt x="2666" y="184"/>
                    <a:pt x="2643" y="180"/>
                    <a:pt x="2620" y="168"/>
                  </a:cubicBezTo>
                  <a:cubicBezTo>
                    <a:pt x="2572" y="156"/>
                    <a:pt x="2536" y="156"/>
                    <a:pt x="2489" y="156"/>
                  </a:cubicBezTo>
                  <a:cubicBezTo>
                    <a:pt x="2417" y="180"/>
                    <a:pt x="2358" y="191"/>
                    <a:pt x="2274" y="215"/>
                  </a:cubicBezTo>
                  <a:lnTo>
                    <a:pt x="2131" y="215"/>
                  </a:lnTo>
                  <a:cubicBezTo>
                    <a:pt x="2060" y="191"/>
                    <a:pt x="2000" y="168"/>
                    <a:pt x="1917" y="156"/>
                  </a:cubicBezTo>
                  <a:cubicBezTo>
                    <a:pt x="1893" y="156"/>
                    <a:pt x="1881" y="132"/>
                    <a:pt x="1846" y="132"/>
                  </a:cubicBezTo>
                  <a:lnTo>
                    <a:pt x="1774" y="132"/>
                  </a:lnTo>
                  <a:lnTo>
                    <a:pt x="1703" y="156"/>
                  </a:lnTo>
                  <a:cubicBezTo>
                    <a:pt x="1680" y="159"/>
                    <a:pt x="1660" y="160"/>
                    <a:pt x="1640" y="160"/>
                  </a:cubicBezTo>
                  <a:cubicBezTo>
                    <a:pt x="1587" y="160"/>
                    <a:pt x="1541" y="149"/>
                    <a:pt x="1488" y="132"/>
                  </a:cubicBezTo>
                  <a:cubicBezTo>
                    <a:pt x="1465" y="132"/>
                    <a:pt x="1441" y="120"/>
                    <a:pt x="1417" y="120"/>
                  </a:cubicBezTo>
                  <a:cubicBezTo>
                    <a:pt x="1369" y="108"/>
                    <a:pt x="1310" y="96"/>
                    <a:pt x="1262" y="96"/>
                  </a:cubicBezTo>
                  <a:cubicBezTo>
                    <a:pt x="1191" y="72"/>
                    <a:pt x="1107" y="61"/>
                    <a:pt x="1024" y="61"/>
                  </a:cubicBezTo>
                  <a:cubicBezTo>
                    <a:pt x="905" y="49"/>
                    <a:pt x="810" y="13"/>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5"/>
            <p:cNvSpPr/>
            <p:nvPr/>
          </p:nvSpPr>
          <p:spPr>
            <a:xfrm>
              <a:off x="5338150" y="3995675"/>
              <a:ext cx="36950" cy="26750"/>
            </a:xfrm>
            <a:custGeom>
              <a:avLst/>
              <a:gdLst/>
              <a:ahLst/>
              <a:cxnLst/>
              <a:rect l="l" t="t" r="r" b="b"/>
              <a:pathLst>
                <a:path w="1478" h="1070" extrusionOk="0">
                  <a:moveTo>
                    <a:pt x="369" y="0"/>
                  </a:moveTo>
                  <a:cubicBezTo>
                    <a:pt x="328" y="0"/>
                    <a:pt x="285" y="6"/>
                    <a:pt x="239" y="20"/>
                  </a:cubicBezTo>
                  <a:cubicBezTo>
                    <a:pt x="120" y="115"/>
                    <a:pt x="120" y="258"/>
                    <a:pt x="48" y="377"/>
                  </a:cubicBezTo>
                  <a:cubicBezTo>
                    <a:pt x="13" y="436"/>
                    <a:pt x="1" y="484"/>
                    <a:pt x="1" y="544"/>
                  </a:cubicBezTo>
                  <a:cubicBezTo>
                    <a:pt x="445" y="817"/>
                    <a:pt x="868" y="1069"/>
                    <a:pt x="1405" y="1069"/>
                  </a:cubicBezTo>
                  <a:cubicBezTo>
                    <a:pt x="1429" y="1069"/>
                    <a:pt x="1453" y="1069"/>
                    <a:pt x="1477" y="1068"/>
                  </a:cubicBezTo>
                  <a:cubicBezTo>
                    <a:pt x="1418" y="960"/>
                    <a:pt x="1298" y="948"/>
                    <a:pt x="1191" y="913"/>
                  </a:cubicBezTo>
                  <a:cubicBezTo>
                    <a:pt x="941" y="853"/>
                    <a:pt x="953" y="698"/>
                    <a:pt x="1037" y="496"/>
                  </a:cubicBezTo>
                  <a:cubicBezTo>
                    <a:pt x="1025" y="401"/>
                    <a:pt x="965" y="317"/>
                    <a:pt x="894" y="258"/>
                  </a:cubicBezTo>
                  <a:cubicBezTo>
                    <a:pt x="714" y="158"/>
                    <a:pt x="577" y="0"/>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5"/>
            <p:cNvSpPr/>
            <p:nvPr/>
          </p:nvSpPr>
          <p:spPr>
            <a:xfrm>
              <a:off x="5892100" y="4039625"/>
              <a:ext cx="53900" cy="23525"/>
            </a:xfrm>
            <a:custGeom>
              <a:avLst/>
              <a:gdLst/>
              <a:ahLst/>
              <a:cxnLst/>
              <a:rect l="l" t="t" r="r" b="b"/>
              <a:pathLst>
                <a:path w="2156" h="941" extrusionOk="0">
                  <a:moveTo>
                    <a:pt x="697" y="1"/>
                  </a:moveTo>
                  <a:cubicBezTo>
                    <a:pt x="570" y="1"/>
                    <a:pt x="441" y="15"/>
                    <a:pt x="310" y="36"/>
                  </a:cubicBezTo>
                  <a:cubicBezTo>
                    <a:pt x="238" y="48"/>
                    <a:pt x="179" y="83"/>
                    <a:pt x="119" y="119"/>
                  </a:cubicBezTo>
                  <a:cubicBezTo>
                    <a:pt x="0" y="333"/>
                    <a:pt x="191" y="381"/>
                    <a:pt x="310" y="453"/>
                  </a:cubicBezTo>
                  <a:cubicBezTo>
                    <a:pt x="476" y="572"/>
                    <a:pt x="334" y="619"/>
                    <a:pt x="274" y="691"/>
                  </a:cubicBezTo>
                  <a:cubicBezTo>
                    <a:pt x="250" y="703"/>
                    <a:pt x="238" y="738"/>
                    <a:pt x="226" y="762"/>
                  </a:cubicBezTo>
                  <a:cubicBezTo>
                    <a:pt x="846" y="941"/>
                    <a:pt x="1477" y="905"/>
                    <a:pt x="2096" y="917"/>
                  </a:cubicBezTo>
                  <a:cubicBezTo>
                    <a:pt x="2131" y="881"/>
                    <a:pt x="2143" y="857"/>
                    <a:pt x="2155" y="822"/>
                  </a:cubicBezTo>
                  <a:cubicBezTo>
                    <a:pt x="2060" y="572"/>
                    <a:pt x="1822" y="595"/>
                    <a:pt x="1608" y="583"/>
                  </a:cubicBezTo>
                  <a:cubicBezTo>
                    <a:pt x="1358" y="572"/>
                    <a:pt x="1262" y="464"/>
                    <a:pt x="1310" y="226"/>
                  </a:cubicBezTo>
                  <a:cubicBezTo>
                    <a:pt x="1286" y="167"/>
                    <a:pt x="1238" y="107"/>
                    <a:pt x="1179" y="83"/>
                  </a:cubicBezTo>
                  <a:cubicBezTo>
                    <a:pt x="1019" y="23"/>
                    <a:pt x="859" y="1"/>
                    <a:pt x="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5"/>
            <p:cNvSpPr/>
            <p:nvPr/>
          </p:nvSpPr>
          <p:spPr>
            <a:xfrm>
              <a:off x="5133975" y="3771425"/>
              <a:ext cx="25325" cy="32775"/>
            </a:xfrm>
            <a:custGeom>
              <a:avLst/>
              <a:gdLst/>
              <a:ahLst/>
              <a:cxnLst/>
              <a:rect l="l" t="t" r="r" b="b"/>
              <a:pathLst>
                <a:path w="1013" h="1311" extrusionOk="0">
                  <a:moveTo>
                    <a:pt x="0" y="1"/>
                  </a:moveTo>
                  <a:cubicBezTo>
                    <a:pt x="191" y="560"/>
                    <a:pt x="321" y="1155"/>
                    <a:pt x="1012" y="1310"/>
                  </a:cubicBezTo>
                  <a:cubicBezTo>
                    <a:pt x="679" y="941"/>
                    <a:pt x="619" y="405"/>
                    <a:pt x="310" y="1"/>
                  </a:cubicBezTo>
                  <a:cubicBezTo>
                    <a:pt x="274" y="56"/>
                    <a:pt x="238" y="75"/>
                    <a:pt x="203" y="75"/>
                  </a:cubicBezTo>
                  <a:cubicBezTo>
                    <a:pt x="132" y="75"/>
                    <a:pt x="6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5"/>
            <p:cNvSpPr/>
            <p:nvPr/>
          </p:nvSpPr>
          <p:spPr>
            <a:xfrm>
              <a:off x="6015925" y="4050925"/>
              <a:ext cx="48525" cy="17975"/>
            </a:xfrm>
            <a:custGeom>
              <a:avLst/>
              <a:gdLst/>
              <a:ahLst/>
              <a:cxnLst/>
              <a:rect l="l" t="t" r="r" b="b"/>
              <a:pathLst>
                <a:path w="1941" h="719" extrusionOk="0">
                  <a:moveTo>
                    <a:pt x="1453" y="1"/>
                  </a:moveTo>
                  <a:cubicBezTo>
                    <a:pt x="1286" y="12"/>
                    <a:pt x="1119" y="12"/>
                    <a:pt x="977" y="108"/>
                  </a:cubicBezTo>
                  <a:cubicBezTo>
                    <a:pt x="953" y="131"/>
                    <a:pt x="929" y="155"/>
                    <a:pt x="917" y="179"/>
                  </a:cubicBezTo>
                  <a:cubicBezTo>
                    <a:pt x="977" y="346"/>
                    <a:pt x="1108" y="548"/>
                    <a:pt x="774" y="584"/>
                  </a:cubicBezTo>
                  <a:cubicBezTo>
                    <a:pt x="524" y="596"/>
                    <a:pt x="262" y="596"/>
                    <a:pt x="0" y="596"/>
                  </a:cubicBezTo>
                  <a:cubicBezTo>
                    <a:pt x="245" y="696"/>
                    <a:pt x="495" y="718"/>
                    <a:pt x="747" y="718"/>
                  </a:cubicBezTo>
                  <a:cubicBezTo>
                    <a:pt x="946" y="718"/>
                    <a:pt x="1145" y="704"/>
                    <a:pt x="1344" y="704"/>
                  </a:cubicBezTo>
                  <a:cubicBezTo>
                    <a:pt x="1432" y="704"/>
                    <a:pt x="1520" y="707"/>
                    <a:pt x="1608" y="715"/>
                  </a:cubicBezTo>
                  <a:cubicBezTo>
                    <a:pt x="1560" y="596"/>
                    <a:pt x="1346" y="572"/>
                    <a:pt x="1405" y="405"/>
                  </a:cubicBezTo>
                  <a:cubicBezTo>
                    <a:pt x="1441" y="312"/>
                    <a:pt x="1512" y="296"/>
                    <a:pt x="1594" y="296"/>
                  </a:cubicBezTo>
                  <a:cubicBezTo>
                    <a:pt x="1633" y="296"/>
                    <a:pt x="1675" y="300"/>
                    <a:pt x="1717" y="300"/>
                  </a:cubicBezTo>
                  <a:cubicBezTo>
                    <a:pt x="1732" y="300"/>
                    <a:pt x="1747" y="299"/>
                    <a:pt x="1762" y="298"/>
                  </a:cubicBezTo>
                  <a:lnTo>
                    <a:pt x="1893" y="298"/>
                  </a:lnTo>
                  <a:cubicBezTo>
                    <a:pt x="1941" y="239"/>
                    <a:pt x="1941" y="179"/>
                    <a:pt x="1905" y="120"/>
                  </a:cubicBezTo>
                  <a:cubicBezTo>
                    <a:pt x="1834" y="60"/>
                    <a:pt x="1750" y="36"/>
                    <a:pt x="1643" y="12"/>
                  </a:cubicBezTo>
                  <a:cubicBezTo>
                    <a:pt x="1584" y="1"/>
                    <a:pt x="1512"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5"/>
            <p:cNvSpPr/>
            <p:nvPr/>
          </p:nvSpPr>
          <p:spPr>
            <a:xfrm>
              <a:off x="5850725" y="4042175"/>
              <a:ext cx="48825" cy="17100"/>
            </a:xfrm>
            <a:custGeom>
              <a:avLst/>
              <a:gdLst/>
              <a:ahLst/>
              <a:cxnLst/>
              <a:rect l="l" t="t" r="r" b="b"/>
              <a:pathLst>
                <a:path w="1953" h="684" extrusionOk="0">
                  <a:moveTo>
                    <a:pt x="1211" y="0"/>
                  </a:moveTo>
                  <a:cubicBezTo>
                    <a:pt x="1152" y="0"/>
                    <a:pt x="1098" y="22"/>
                    <a:pt x="1048" y="65"/>
                  </a:cubicBezTo>
                  <a:cubicBezTo>
                    <a:pt x="1038" y="354"/>
                    <a:pt x="893" y="491"/>
                    <a:pt x="652" y="491"/>
                  </a:cubicBezTo>
                  <a:cubicBezTo>
                    <a:pt x="616" y="491"/>
                    <a:pt x="577" y="488"/>
                    <a:pt x="536" y="481"/>
                  </a:cubicBezTo>
                  <a:cubicBezTo>
                    <a:pt x="441" y="470"/>
                    <a:pt x="349" y="452"/>
                    <a:pt x="259" y="452"/>
                  </a:cubicBezTo>
                  <a:cubicBezTo>
                    <a:pt x="170" y="452"/>
                    <a:pt x="84" y="470"/>
                    <a:pt x="0" y="529"/>
                  </a:cubicBezTo>
                  <a:cubicBezTo>
                    <a:pt x="379" y="658"/>
                    <a:pt x="753" y="671"/>
                    <a:pt x="1131" y="671"/>
                  </a:cubicBezTo>
                  <a:cubicBezTo>
                    <a:pt x="1225" y="671"/>
                    <a:pt x="1320" y="670"/>
                    <a:pt x="1415" y="670"/>
                  </a:cubicBezTo>
                  <a:cubicBezTo>
                    <a:pt x="1573" y="670"/>
                    <a:pt x="1733" y="672"/>
                    <a:pt x="1893" y="684"/>
                  </a:cubicBezTo>
                  <a:lnTo>
                    <a:pt x="1953" y="624"/>
                  </a:lnTo>
                  <a:cubicBezTo>
                    <a:pt x="1834" y="327"/>
                    <a:pt x="1477" y="279"/>
                    <a:pt x="1334" y="29"/>
                  </a:cubicBezTo>
                  <a:cubicBezTo>
                    <a:pt x="1291" y="10"/>
                    <a:pt x="1250" y="0"/>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5"/>
            <p:cNvSpPr/>
            <p:nvPr/>
          </p:nvSpPr>
          <p:spPr>
            <a:xfrm>
              <a:off x="5147950" y="3638075"/>
              <a:ext cx="18175" cy="36350"/>
            </a:xfrm>
            <a:custGeom>
              <a:avLst/>
              <a:gdLst/>
              <a:ahLst/>
              <a:cxnLst/>
              <a:rect l="l" t="t" r="r" b="b"/>
              <a:pathLst>
                <a:path w="727" h="1454" extrusionOk="0">
                  <a:moveTo>
                    <a:pt x="453" y="1"/>
                  </a:moveTo>
                  <a:cubicBezTo>
                    <a:pt x="298" y="274"/>
                    <a:pt x="1" y="489"/>
                    <a:pt x="13" y="846"/>
                  </a:cubicBezTo>
                  <a:cubicBezTo>
                    <a:pt x="36" y="1048"/>
                    <a:pt x="36" y="1251"/>
                    <a:pt x="48" y="1453"/>
                  </a:cubicBezTo>
                  <a:cubicBezTo>
                    <a:pt x="477" y="1251"/>
                    <a:pt x="465" y="739"/>
                    <a:pt x="727" y="382"/>
                  </a:cubicBezTo>
                  <a:cubicBezTo>
                    <a:pt x="715" y="227"/>
                    <a:pt x="667" y="108"/>
                    <a:pt x="524" y="36"/>
                  </a:cubicBezTo>
                  <a:cubicBezTo>
                    <a:pt x="489" y="24"/>
                    <a:pt x="477" y="12"/>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5"/>
            <p:cNvSpPr/>
            <p:nvPr/>
          </p:nvSpPr>
          <p:spPr>
            <a:xfrm>
              <a:off x="5316425" y="3968775"/>
              <a:ext cx="23250" cy="40500"/>
            </a:xfrm>
            <a:custGeom>
              <a:avLst/>
              <a:gdLst/>
              <a:ahLst/>
              <a:cxnLst/>
              <a:rect l="l" t="t" r="r" b="b"/>
              <a:pathLst>
                <a:path w="930" h="1620" extrusionOk="0">
                  <a:moveTo>
                    <a:pt x="179" y="0"/>
                  </a:moveTo>
                  <a:cubicBezTo>
                    <a:pt x="120" y="0"/>
                    <a:pt x="60" y="12"/>
                    <a:pt x="1" y="12"/>
                  </a:cubicBezTo>
                  <a:cubicBezTo>
                    <a:pt x="143" y="620"/>
                    <a:pt x="179" y="1298"/>
                    <a:pt x="870" y="1620"/>
                  </a:cubicBezTo>
                  <a:cubicBezTo>
                    <a:pt x="894" y="1596"/>
                    <a:pt x="917" y="1572"/>
                    <a:pt x="929" y="1548"/>
                  </a:cubicBezTo>
                  <a:cubicBezTo>
                    <a:pt x="917" y="1131"/>
                    <a:pt x="513" y="893"/>
                    <a:pt x="453" y="489"/>
                  </a:cubicBezTo>
                  <a:cubicBezTo>
                    <a:pt x="417" y="405"/>
                    <a:pt x="393" y="310"/>
                    <a:pt x="346" y="227"/>
                  </a:cubicBezTo>
                  <a:cubicBezTo>
                    <a:pt x="298" y="131"/>
                    <a:pt x="274" y="4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5"/>
            <p:cNvSpPr/>
            <p:nvPr/>
          </p:nvSpPr>
          <p:spPr>
            <a:xfrm>
              <a:off x="5373575" y="3301125"/>
              <a:ext cx="22350" cy="32475"/>
            </a:xfrm>
            <a:custGeom>
              <a:avLst/>
              <a:gdLst/>
              <a:ahLst/>
              <a:cxnLst/>
              <a:rect l="l" t="t" r="r" b="b"/>
              <a:pathLst>
                <a:path w="894" h="1299" extrusionOk="0">
                  <a:moveTo>
                    <a:pt x="894" y="1"/>
                  </a:moveTo>
                  <a:lnTo>
                    <a:pt x="894" y="1"/>
                  </a:lnTo>
                  <a:cubicBezTo>
                    <a:pt x="453" y="334"/>
                    <a:pt x="239" y="822"/>
                    <a:pt x="1" y="1299"/>
                  </a:cubicBezTo>
                  <a:cubicBezTo>
                    <a:pt x="477" y="989"/>
                    <a:pt x="715" y="513"/>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5"/>
            <p:cNvSpPr/>
            <p:nvPr/>
          </p:nvSpPr>
          <p:spPr>
            <a:xfrm>
              <a:off x="5395900" y="3280000"/>
              <a:ext cx="11050" cy="21350"/>
            </a:xfrm>
            <a:custGeom>
              <a:avLst/>
              <a:gdLst/>
              <a:ahLst/>
              <a:cxnLst/>
              <a:rect l="l" t="t" r="r" b="b"/>
              <a:pathLst>
                <a:path w="442" h="854" extrusionOk="0">
                  <a:moveTo>
                    <a:pt x="441" y="0"/>
                  </a:moveTo>
                  <a:cubicBezTo>
                    <a:pt x="203" y="239"/>
                    <a:pt x="36" y="512"/>
                    <a:pt x="1" y="846"/>
                  </a:cubicBezTo>
                  <a:cubicBezTo>
                    <a:pt x="36" y="822"/>
                    <a:pt x="73" y="814"/>
                    <a:pt x="110" y="814"/>
                  </a:cubicBezTo>
                  <a:cubicBezTo>
                    <a:pt x="191" y="814"/>
                    <a:pt x="273" y="853"/>
                    <a:pt x="354" y="853"/>
                  </a:cubicBezTo>
                  <a:cubicBezTo>
                    <a:pt x="383" y="853"/>
                    <a:pt x="412" y="848"/>
                    <a:pt x="441" y="834"/>
                  </a:cubicBezTo>
                  <a:lnTo>
                    <a:pt x="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35"/>
            <p:cNvSpPr/>
            <p:nvPr/>
          </p:nvSpPr>
          <p:spPr>
            <a:xfrm>
              <a:off x="5169675" y="3802025"/>
              <a:ext cx="22350" cy="19475"/>
            </a:xfrm>
            <a:custGeom>
              <a:avLst/>
              <a:gdLst/>
              <a:ahLst/>
              <a:cxnLst/>
              <a:rect l="l" t="t" r="r" b="b"/>
              <a:pathLst>
                <a:path w="894" h="779" extrusionOk="0">
                  <a:moveTo>
                    <a:pt x="284" y="0"/>
                  </a:moveTo>
                  <a:cubicBezTo>
                    <a:pt x="142" y="0"/>
                    <a:pt x="162" y="257"/>
                    <a:pt x="60" y="312"/>
                  </a:cubicBezTo>
                  <a:cubicBezTo>
                    <a:pt x="36" y="348"/>
                    <a:pt x="13" y="360"/>
                    <a:pt x="1" y="384"/>
                  </a:cubicBezTo>
                  <a:cubicBezTo>
                    <a:pt x="188" y="703"/>
                    <a:pt x="487" y="778"/>
                    <a:pt x="814" y="778"/>
                  </a:cubicBezTo>
                  <a:cubicBezTo>
                    <a:pt x="840" y="778"/>
                    <a:pt x="867" y="778"/>
                    <a:pt x="894" y="777"/>
                  </a:cubicBezTo>
                  <a:cubicBezTo>
                    <a:pt x="620" y="610"/>
                    <a:pt x="370" y="467"/>
                    <a:pt x="453" y="74"/>
                  </a:cubicBezTo>
                  <a:cubicBezTo>
                    <a:pt x="379" y="21"/>
                    <a:pt x="325"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35"/>
            <p:cNvSpPr/>
            <p:nvPr/>
          </p:nvSpPr>
          <p:spPr>
            <a:xfrm>
              <a:off x="5345600" y="3354700"/>
              <a:ext cx="14900" cy="21475"/>
            </a:xfrm>
            <a:custGeom>
              <a:avLst/>
              <a:gdLst/>
              <a:ahLst/>
              <a:cxnLst/>
              <a:rect l="l" t="t" r="r" b="b"/>
              <a:pathLst>
                <a:path w="596" h="859" extrusionOk="0">
                  <a:moveTo>
                    <a:pt x="596" y="1"/>
                  </a:moveTo>
                  <a:cubicBezTo>
                    <a:pt x="346" y="275"/>
                    <a:pt x="84" y="513"/>
                    <a:pt x="0" y="858"/>
                  </a:cubicBezTo>
                  <a:cubicBezTo>
                    <a:pt x="465" y="763"/>
                    <a:pt x="596" y="418"/>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5"/>
            <p:cNvSpPr/>
            <p:nvPr/>
          </p:nvSpPr>
          <p:spPr>
            <a:xfrm>
              <a:off x="5814100" y="4047625"/>
              <a:ext cx="26825" cy="7200"/>
            </a:xfrm>
            <a:custGeom>
              <a:avLst/>
              <a:gdLst/>
              <a:ahLst/>
              <a:cxnLst/>
              <a:rect l="l" t="t" r="r" b="b"/>
              <a:pathLst>
                <a:path w="1073" h="288" extrusionOk="0">
                  <a:moveTo>
                    <a:pt x="132" y="1"/>
                  </a:moveTo>
                  <a:cubicBezTo>
                    <a:pt x="112" y="1"/>
                    <a:pt x="92" y="1"/>
                    <a:pt x="72" y="2"/>
                  </a:cubicBezTo>
                  <a:cubicBezTo>
                    <a:pt x="1" y="61"/>
                    <a:pt x="1" y="109"/>
                    <a:pt x="60" y="168"/>
                  </a:cubicBezTo>
                  <a:cubicBezTo>
                    <a:pt x="242" y="262"/>
                    <a:pt x="430" y="273"/>
                    <a:pt x="623" y="273"/>
                  </a:cubicBezTo>
                  <a:cubicBezTo>
                    <a:pt x="679" y="273"/>
                    <a:pt x="736" y="272"/>
                    <a:pt x="793" y="272"/>
                  </a:cubicBezTo>
                  <a:cubicBezTo>
                    <a:pt x="886" y="272"/>
                    <a:pt x="979" y="274"/>
                    <a:pt x="1072" y="287"/>
                  </a:cubicBezTo>
                  <a:cubicBezTo>
                    <a:pt x="791" y="96"/>
                    <a:pt x="468" y="1"/>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5"/>
            <p:cNvSpPr/>
            <p:nvPr/>
          </p:nvSpPr>
          <p:spPr>
            <a:xfrm>
              <a:off x="5776300" y="4046600"/>
              <a:ext cx="34250" cy="4400"/>
            </a:xfrm>
            <a:custGeom>
              <a:avLst/>
              <a:gdLst/>
              <a:ahLst/>
              <a:cxnLst/>
              <a:rect l="l" t="t" r="r" b="b"/>
              <a:pathLst>
                <a:path w="1370" h="176" extrusionOk="0">
                  <a:moveTo>
                    <a:pt x="869" y="0"/>
                  </a:moveTo>
                  <a:cubicBezTo>
                    <a:pt x="583" y="0"/>
                    <a:pt x="294" y="43"/>
                    <a:pt x="1" y="43"/>
                  </a:cubicBezTo>
                  <a:cubicBezTo>
                    <a:pt x="233" y="155"/>
                    <a:pt x="477" y="176"/>
                    <a:pt x="721" y="176"/>
                  </a:cubicBezTo>
                  <a:cubicBezTo>
                    <a:pt x="858" y="176"/>
                    <a:pt x="995" y="169"/>
                    <a:pt x="1131" y="169"/>
                  </a:cubicBezTo>
                  <a:cubicBezTo>
                    <a:pt x="1187" y="169"/>
                    <a:pt x="1243" y="170"/>
                    <a:pt x="1298" y="174"/>
                  </a:cubicBezTo>
                  <a:cubicBezTo>
                    <a:pt x="1370" y="126"/>
                    <a:pt x="1370" y="78"/>
                    <a:pt x="1298" y="43"/>
                  </a:cubicBezTo>
                  <a:cubicBezTo>
                    <a:pt x="1156" y="11"/>
                    <a:pt x="1013" y="0"/>
                    <a:pt x="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5"/>
            <p:cNvSpPr/>
            <p:nvPr/>
          </p:nvSpPr>
          <p:spPr>
            <a:xfrm>
              <a:off x="5205400" y="3549075"/>
              <a:ext cx="17300" cy="23425"/>
            </a:xfrm>
            <a:custGeom>
              <a:avLst/>
              <a:gdLst/>
              <a:ahLst/>
              <a:cxnLst/>
              <a:rect l="l" t="t" r="r" b="b"/>
              <a:pathLst>
                <a:path w="692" h="937" extrusionOk="0">
                  <a:moveTo>
                    <a:pt x="608" y="1"/>
                  </a:moveTo>
                  <a:cubicBezTo>
                    <a:pt x="334" y="239"/>
                    <a:pt x="131" y="501"/>
                    <a:pt x="1" y="834"/>
                  </a:cubicBezTo>
                  <a:cubicBezTo>
                    <a:pt x="12" y="894"/>
                    <a:pt x="36" y="917"/>
                    <a:pt x="84" y="929"/>
                  </a:cubicBezTo>
                  <a:cubicBezTo>
                    <a:pt x="104" y="934"/>
                    <a:pt x="123" y="937"/>
                    <a:pt x="140" y="937"/>
                  </a:cubicBezTo>
                  <a:cubicBezTo>
                    <a:pt x="208" y="937"/>
                    <a:pt x="263" y="902"/>
                    <a:pt x="310" y="846"/>
                  </a:cubicBezTo>
                  <a:cubicBezTo>
                    <a:pt x="429" y="751"/>
                    <a:pt x="512" y="632"/>
                    <a:pt x="572" y="489"/>
                  </a:cubicBezTo>
                  <a:cubicBezTo>
                    <a:pt x="608" y="358"/>
                    <a:pt x="691" y="227"/>
                    <a:pt x="667" y="60"/>
                  </a:cubicBezTo>
                  <a:lnTo>
                    <a:pt x="6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5"/>
            <p:cNvSpPr/>
            <p:nvPr/>
          </p:nvSpPr>
          <p:spPr>
            <a:xfrm>
              <a:off x="5401250" y="4022100"/>
              <a:ext cx="30700" cy="5050"/>
            </a:xfrm>
            <a:custGeom>
              <a:avLst/>
              <a:gdLst/>
              <a:ahLst/>
              <a:cxnLst/>
              <a:rect l="l" t="t" r="r" b="b"/>
              <a:pathLst>
                <a:path w="1228" h="202" extrusionOk="0">
                  <a:moveTo>
                    <a:pt x="708" y="1"/>
                  </a:moveTo>
                  <a:cubicBezTo>
                    <a:pt x="515" y="1"/>
                    <a:pt x="318" y="41"/>
                    <a:pt x="127" y="41"/>
                  </a:cubicBezTo>
                  <a:cubicBezTo>
                    <a:pt x="85" y="41"/>
                    <a:pt x="42" y="39"/>
                    <a:pt x="1" y="34"/>
                  </a:cubicBezTo>
                  <a:lnTo>
                    <a:pt x="1" y="34"/>
                  </a:lnTo>
                  <a:cubicBezTo>
                    <a:pt x="406" y="201"/>
                    <a:pt x="822" y="118"/>
                    <a:pt x="1227" y="177"/>
                  </a:cubicBezTo>
                  <a:cubicBezTo>
                    <a:pt x="1066" y="37"/>
                    <a:pt x="889" y="1"/>
                    <a:pt x="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35"/>
            <p:cNvSpPr/>
            <p:nvPr/>
          </p:nvSpPr>
          <p:spPr>
            <a:xfrm>
              <a:off x="5299450" y="3834275"/>
              <a:ext cx="25025" cy="9500"/>
            </a:xfrm>
            <a:custGeom>
              <a:avLst/>
              <a:gdLst/>
              <a:ahLst/>
              <a:cxnLst/>
              <a:rect l="l" t="t" r="r" b="b"/>
              <a:pathLst>
                <a:path w="1001" h="380" extrusionOk="0">
                  <a:moveTo>
                    <a:pt x="509" y="1"/>
                  </a:moveTo>
                  <a:cubicBezTo>
                    <a:pt x="365" y="1"/>
                    <a:pt x="214" y="57"/>
                    <a:pt x="60" y="142"/>
                  </a:cubicBezTo>
                  <a:cubicBezTo>
                    <a:pt x="25" y="165"/>
                    <a:pt x="13" y="201"/>
                    <a:pt x="1" y="225"/>
                  </a:cubicBezTo>
                  <a:cubicBezTo>
                    <a:pt x="263" y="380"/>
                    <a:pt x="549" y="380"/>
                    <a:pt x="846" y="380"/>
                  </a:cubicBezTo>
                  <a:cubicBezTo>
                    <a:pt x="894" y="368"/>
                    <a:pt x="953" y="332"/>
                    <a:pt x="1001" y="320"/>
                  </a:cubicBezTo>
                  <a:cubicBezTo>
                    <a:pt x="855" y="89"/>
                    <a:pt x="688"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35"/>
            <p:cNvSpPr/>
            <p:nvPr/>
          </p:nvSpPr>
          <p:spPr>
            <a:xfrm>
              <a:off x="5320600" y="2860000"/>
              <a:ext cx="13700" cy="12450"/>
            </a:xfrm>
            <a:custGeom>
              <a:avLst/>
              <a:gdLst/>
              <a:ahLst/>
              <a:cxnLst/>
              <a:rect l="l" t="t" r="r" b="b"/>
              <a:pathLst>
                <a:path w="548" h="498" extrusionOk="0">
                  <a:moveTo>
                    <a:pt x="429" y="1"/>
                  </a:moveTo>
                  <a:cubicBezTo>
                    <a:pt x="179" y="48"/>
                    <a:pt x="12" y="167"/>
                    <a:pt x="0" y="429"/>
                  </a:cubicBezTo>
                  <a:cubicBezTo>
                    <a:pt x="12" y="441"/>
                    <a:pt x="36" y="477"/>
                    <a:pt x="48" y="489"/>
                  </a:cubicBezTo>
                  <a:cubicBezTo>
                    <a:pt x="72" y="495"/>
                    <a:pt x="98" y="498"/>
                    <a:pt x="124" y="498"/>
                  </a:cubicBezTo>
                  <a:cubicBezTo>
                    <a:pt x="149" y="498"/>
                    <a:pt x="173" y="495"/>
                    <a:pt x="191" y="489"/>
                  </a:cubicBezTo>
                  <a:cubicBezTo>
                    <a:pt x="250" y="477"/>
                    <a:pt x="298" y="465"/>
                    <a:pt x="346" y="429"/>
                  </a:cubicBezTo>
                  <a:lnTo>
                    <a:pt x="476" y="346"/>
                  </a:lnTo>
                  <a:cubicBezTo>
                    <a:pt x="488" y="310"/>
                    <a:pt x="512" y="298"/>
                    <a:pt x="524" y="263"/>
                  </a:cubicBezTo>
                  <a:cubicBezTo>
                    <a:pt x="548" y="191"/>
                    <a:pt x="548" y="120"/>
                    <a:pt x="488" y="48"/>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5"/>
            <p:cNvSpPr/>
            <p:nvPr/>
          </p:nvSpPr>
          <p:spPr>
            <a:xfrm>
              <a:off x="5277125" y="3831550"/>
              <a:ext cx="22950" cy="8950"/>
            </a:xfrm>
            <a:custGeom>
              <a:avLst/>
              <a:gdLst/>
              <a:ahLst/>
              <a:cxnLst/>
              <a:rect l="l" t="t" r="r" b="b"/>
              <a:pathLst>
                <a:path w="918" h="358" extrusionOk="0">
                  <a:moveTo>
                    <a:pt x="508" y="1"/>
                  </a:moveTo>
                  <a:cubicBezTo>
                    <a:pt x="374" y="1"/>
                    <a:pt x="227" y="61"/>
                    <a:pt x="72" y="144"/>
                  </a:cubicBezTo>
                  <a:cubicBezTo>
                    <a:pt x="49" y="179"/>
                    <a:pt x="25" y="191"/>
                    <a:pt x="1" y="203"/>
                  </a:cubicBezTo>
                  <a:cubicBezTo>
                    <a:pt x="287" y="358"/>
                    <a:pt x="584" y="298"/>
                    <a:pt x="882" y="334"/>
                  </a:cubicBezTo>
                  <a:lnTo>
                    <a:pt x="918" y="298"/>
                  </a:lnTo>
                  <a:cubicBezTo>
                    <a:pt x="803" y="81"/>
                    <a:pt x="664" y="1"/>
                    <a:pt x="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5"/>
            <p:cNvSpPr/>
            <p:nvPr/>
          </p:nvSpPr>
          <p:spPr>
            <a:xfrm>
              <a:off x="5944475" y="4046125"/>
              <a:ext cx="11650" cy="16850"/>
            </a:xfrm>
            <a:custGeom>
              <a:avLst/>
              <a:gdLst/>
              <a:ahLst/>
              <a:cxnLst/>
              <a:rect l="l" t="t" r="r" b="b"/>
              <a:pathLst>
                <a:path w="466" h="674" extrusionOk="0">
                  <a:moveTo>
                    <a:pt x="274" y="1"/>
                  </a:moveTo>
                  <a:cubicBezTo>
                    <a:pt x="239" y="1"/>
                    <a:pt x="203" y="6"/>
                    <a:pt x="167" y="14"/>
                  </a:cubicBezTo>
                  <a:cubicBezTo>
                    <a:pt x="1" y="193"/>
                    <a:pt x="48" y="371"/>
                    <a:pt x="120" y="562"/>
                  </a:cubicBezTo>
                  <a:cubicBezTo>
                    <a:pt x="144" y="597"/>
                    <a:pt x="167" y="621"/>
                    <a:pt x="203" y="657"/>
                  </a:cubicBezTo>
                  <a:cubicBezTo>
                    <a:pt x="241" y="668"/>
                    <a:pt x="280" y="673"/>
                    <a:pt x="321" y="673"/>
                  </a:cubicBezTo>
                  <a:cubicBezTo>
                    <a:pt x="370" y="673"/>
                    <a:pt x="419" y="665"/>
                    <a:pt x="465" y="645"/>
                  </a:cubicBezTo>
                  <a:cubicBezTo>
                    <a:pt x="358" y="466"/>
                    <a:pt x="298" y="264"/>
                    <a:pt x="465" y="85"/>
                  </a:cubicBezTo>
                  <a:cubicBezTo>
                    <a:pt x="410" y="22"/>
                    <a:pt x="343"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5"/>
            <p:cNvSpPr/>
            <p:nvPr/>
          </p:nvSpPr>
          <p:spPr>
            <a:xfrm>
              <a:off x="5220575" y="3537475"/>
              <a:ext cx="12800" cy="12800"/>
            </a:xfrm>
            <a:custGeom>
              <a:avLst/>
              <a:gdLst/>
              <a:ahLst/>
              <a:cxnLst/>
              <a:rect l="l" t="t" r="r" b="b"/>
              <a:pathLst>
                <a:path w="512" h="512" extrusionOk="0">
                  <a:moveTo>
                    <a:pt x="406" y="0"/>
                  </a:moveTo>
                  <a:cubicBezTo>
                    <a:pt x="263" y="155"/>
                    <a:pt x="48" y="226"/>
                    <a:pt x="1" y="465"/>
                  </a:cubicBezTo>
                  <a:lnTo>
                    <a:pt x="25" y="500"/>
                  </a:lnTo>
                  <a:cubicBezTo>
                    <a:pt x="79" y="508"/>
                    <a:pt x="128" y="512"/>
                    <a:pt x="172" y="512"/>
                  </a:cubicBezTo>
                  <a:cubicBezTo>
                    <a:pt x="412" y="512"/>
                    <a:pt x="512" y="397"/>
                    <a:pt x="441" y="96"/>
                  </a:cubicBezTo>
                  <a:lnTo>
                    <a:pt x="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5"/>
            <p:cNvSpPr/>
            <p:nvPr/>
          </p:nvSpPr>
          <p:spPr>
            <a:xfrm>
              <a:off x="5256300" y="2915075"/>
              <a:ext cx="11025" cy="9600"/>
            </a:xfrm>
            <a:custGeom>
              <a:avLst/>
              <a:gdLst/>
              <a:ahLst/>
              <a:cxnLst/>
              <a:rect l="l" t="t" r="r" b="b"/>
              <a:pathLst>
                <a:path w="441" h="384" extrusionOk="0">
                  <a:moveTo>
                    <a:pt x="441" y="0"/>
                  </a:moveTo>
                  <a:lnTo>
                    <a:pt x="441" y="0"/>
                  </a:lnTo>
                  <a:cubicBezTo>
                    <a:pt x="286" y="108"/>
                    <a:pt x="84" y="179"/>
                    <a:pt x="0" y="381"/>
                  </a:cubicBezTo>
                  <a:cubicBezTo>
                    <a:pt x="18" y="383"/>
                    <a:pt x="35" y="384"/>
                    <a:pt x="52" y="384"/>
                  </a:cubicBezTo>
                  <a:cubicBezTo>
                    <a:pt x="283" y="384"/>
                    <a:pt x="419" y="233"/>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35"/>
            <p:cNvSpPr/>
            <p:nvPr/>
          </p:nvSpPr>
          <p:spPr>
            <a:xfrm>
              <a:off x="5288750" y="2888875"/>
              <a:ext cx="12650" cy="9600"/>
            </a:xfrm>
            <a:custGeom>
              <a:avLst/>
              <a:gdLst/>
              <a:ahLst/>
              <a:cxnLst/>
              <a:rect l="l" t="t" r="r" b="b"/>
              <a:pathLst>
                <a:path w="506" h="384" extrusionOk="0">
                  <a:moveTo>
                    <a:pt x="417" y="1"/>
                  </a:moveTo>
                  <a:cubicBezTo>
                    <a:pt x="274" y="96"/>
                    <a:pt x="96" y="132"/>
                    <a:pt x="0" y="298"/>
                  </a:cubicBezTo>
                  <a:cubicBezTo>
                    <a:pt x="24" y="322"/>
                    <a:pt x="60" y="334"/>
                    <a:pt x="84" y="358"/>
                  </a:cubicBezTo>
                  <a:cubicBezTo>
                    <a:pt x="148" y="374"/>
                    <a:pt x="208" y="384"/>
                    <a:pt x="262" y="384"/>
                  </a:cubicBezTo>
                  <a:cubicBezTo>
                    <a:pt x="409" y="384"/>
                    <a:pt x="506" y="310"/>
                    <a:pt x="488" y="84"/>
                  </a:cubicBezTo>
                  <a:cubicBezTo>
                    <a:pt x="453" y="60"/>
                    <a:pt x="441" y="36"/>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35"/>
            <p:cNvSpPr/>
            <p:nvPr/>
          </p:nvSpPr>
          <p:spPr>
            <a:xfrm>
              <a:off x="5309575" y="2870725"/>
              <a:ext cx="12225" cy="10150"/>
            </a:xfrm>
            <a:custGeom>
              <a:avLst/>
              <a:gdLst/>
              <a:ahLst/>
              <a:cxnLst/>
              <a:rect l="l" t="t" r="r" b="b"/>
              <a:pathLst>
                <a:path w="489" h="406" extrusionOk="0">
                  <a:moveTo>
                    <a:pt x="429" y="0"/>
                  </a:moveTo>
                  <a:cubicBezTo>
                    <a:pt x="239" y="24"/>
                    <a:pt x="72" y="72"/>
                    <a:pt x="1" y="286"/>
                  </a:cubicBezTo>
                  <a:cubicBezTo>
                    <a:pt x="25" y="334"/>
                    <a:pt x="72" y="369"/>
                    <a:pt x="96" y="405"/>
                  </a:cubicBezTo>
                  <a:cubicBezTo>
                    <a:pt x="144" y="405"/>
                    <a:pt x="203" y="405"/>
                    <a:pt x="263" y="393"/>
                  </a:cubicBezTo>
                  <a:cubicBezTo>
                    <a:pt x="358" y="358"/>
                    <a:pt x="417" y="298"/>
                    <a:pt x="453" y="227"/>
                  </a:cubicBezTo>
                  <a:cubicBezTo>
                    <a:pt x="489" y="167"/>
                    <a:pt x="489" y="119"/>
                    <a:pt x="477" y="60"/>
                  </a:cubicBezTo>
                  <a:cubicBezTo>
                    <a:pt x="453" y="36"/>
                    <a:pt x="441" y="12"/>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5"/>
            <p:cNvSpPr/>
            <p:nvPr/>
          </p:nvSpPr>
          <p:spPr>
            <a:xfrm>
              <a:off x="6069500" y="4069150"/>
              <a:ext cx="15500" cy="4125"/>
            </a:xfrm>
            <a:custGeom>
              <a:avLst/>
              <a:gdLst/>
              <a:ahLst/>
              <a:cxnLst/>
              <a:rect l="l" t="t" r="r" b="b"/>
              <a:pathLst>
                <a:path w="620" h="165" extrusionOk="0">
                  <a:moveTo>
                    <a:pt x="305" y="1"/>
                  </a:moveTo>
                  <a:cubicBezTo>
                    <a:pt x="205" y="1"/>
                    <a:pt x="101" y="22"/>
                    <a:pt x="0" y="22"/>
                  </a:cubicBezTo>
                  <a:cubicBezTo>
                    <a:pt x="179" y="164"/>
                    <a:pt x="405" y="117"/>
                    <a:pt x="619" y="141"/>
                  </a:cubicBezTo>
                  <a:cubicBezTo>
                    <a:pt x="525" y="27"/>
                    <a:pt x="41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5"/>
            <p:cNvSpPr/>
            <p:nvPr/>
          </p:nvSpPr>
          <p:spPr>
            <a:xfrm>
              <a:off x="6059975" y="4067700"/>
              <a:ext cx="4200" cy="2900"/>
            </a:xfrm>
            <a:custGeom>
              <a:avLst/>
              <a:gdLst/>
              <a:ahLst/>
              <a:cxnLst/>
              <a:rect l="l" t="t" r="r" b="b"/>
              <a:pathLst>
                <a:path w="168" h="116" extrusionOk="0">
                  <a:moveTo>
                    <a:pt x="82" y="0"/>
                  </a:moveTo>
                  <a:cubicBezTo>
                    <a:pt x="55" y="0"/>
                    <a:pt x="28" y="25"/>
                    <a:pt x="0" y="80"/>
                  </a:cubicBezTo>
                  <a:cubicBezTo>
                    <a:pt x="12" y="92"/>
                    <a:pt x="24" y="115"/>
                    <a:pt x="48" y="115"/>
                  </a:cubicBezTo>
                  <a:cubicBezTo>
                    <a:pt x="84" y="115"/>
                    <a:pt x="119" y="103"/>
                    <a:pt x="167" y="92"/>
                  </a:cubicBezTo>
                  <a:cubicBezTo>
                    <a:pt x="141" y="34"/>
                    <a:pt x="112" y="0"/>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5"/>
            <p:cNvSpPr/>
            <p:nvPr/>
          </p:nvSpPr>
          <p:spPr>
            <a:xfrm>
              <a:off x="5808750" y="4047950"/>
              <a:ext cx="7475" cy="4200"/>
            </a:xfrm>
            <a:custGeom>
              <a:avLst/>
              <a:gdLst/>
              <a:ahLst/>
              <a:cxnLst/>
              <a:rect l="l" t="t" r="r" b="b"/>
              <a:pathLst>
                <a:path w="299" h="168" extrusionOk="0">
                  <a:moveTo>
                    <a:pt x="0" y="0"/>
                  </a:moveTo>
                  <a:lnTo>
                    <a:pt x="0" y="131"/>
                  </a:lnTo>
                  <a:cubicBezTo>
                    <a:pt x="96" y="131"/>
                    <a:pt x="191" y="155"/>
                    <a:pt x="286" y="167"/>
                  </a:cubicBezTo>
                  <a:cubicBezTo>
                    <a:pt x="298" y="120"/>
                    <a:pt x="298" y="6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5"/>
            <p:cNvSpPr/>
            <p:nvPr/>
          </p:nvSpPr>
          <p:spPr>
            <a:xfrm>
              <a:off x="5203025" y="3569925"/>
              <a:ext cx="4775" cy="4475"/>
            </a:xfrm>
            <a:custGeom>
              <a:avLst/>
              <a:gdLst/>
              <a:ahLst/>
              <a:cxnLst/>
              <a:rect l="l" t="t" r="r" b="b"/>
              <a:pathLst>
                <a:path w="191" h="179" extrusionOk="0">
                  <a:moveTo>
                    <a:pt x="107" y="0"/>
                  </a:moveTo>
                  <a:cubicBezTo>
                    <a:pt x="36" y="48"/>
                    <a:pt x="0" y="107"/>
                    <a:pt x="0" y="179"/>
                  </a:cubicBezTo>
                  <a:lnTo>
                    <a:pt x="131" y="179"/>
                  </a:lnTo>
                  <a:lnTo>
                    <a:pt x="191" y="131"/>
                  </a:lnTo>
                  <a:lnTo>
                    <a:pt x="179" y="71"/>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35"/>
            <p:cNvSpPr/>
            <p:nvPr/>
          </p:nvSpPr>
          <p:spPr>
            <a:xfrm>
              <a:off x="5342325" y="3376450"/>
              <a:ext cx="3300" cy="4175"/>
            </a:xfrm>
            <a:custGeom>
              <a:avLst/>
              <a:gdLst/>
              <a:ahLst/>
              <a:cxnLst/>
              <a:rect l="l" t="t" r="r" b="b"/>
              <a:pathLst>
                <a:path w="132" h="167" extrusionOk="0">
                  <a:moveTo>
                    <a:pt x="131" y="0"/>
                  </a:moveTo>
                  <a:lnTo>
                    <a:pt x="131" y="0"/>
                  </a:lnTo>
                  <a:cubicBezTo>
                    <a:pt x="36" y="12"/>
                    <a:pt x="0" y="71"/>
                    <a:pt x="0" y="167"/>
                  </a:cubicBezTo>
                  <a:cubicBezTo>
                    <a:pt x="84" y="143"/>
                    <a:pt x="131" y="83"/>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35"/>
            <p:cNvSpPr/>
            <p:nvPr/>
          </p:nvSpPr>
          <p:spPr>
            <a:xfrm>
              <a:off x="5285175" y="2896325"/>
              <a:ext cx="5375" cy="3900"/>
            </a:xfrm>
            <a:custGeom>
              <a:avLst/>
              <a:gdLst/>
              <a:ahLst/>
              <a:cxnLst/>
              <a:rect l="l" t="t" r="r" b="b"/>
              <a:pathLst>
                <a:path w="215" h="156" extrusionOk="0">
                  <a:moveTo>
                    <a:pt x="155" y="0"/>
                  </a:moveTo>
                  <a:cubicBezTo>
                    <a:pt x="60" y="0"/>
                    <a:pt x="24" y="60"/>
                    <a:pt x="0" y="131"/>
                  </a:cubicBezTo>
                  <a:cubicBezTo>
                    <a:pt x="48" y="131"/>
                    <a:pt x="108" y="155"/>
                    <a:pt x="155" y="155"/>
                  </a:cubicBezTo>
                  <a:cubicBezTo>
                    <a:pt x="203" y="119"/>
                    <a:pt x="215" y="84"/>
                    <a:pt x="179" y="36"/>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5"/>
            <p:cNvSpPr/>
            <p:nvPr/>
          </p:nvSpPr>
          <p:spPr>
            <a:xfrm>
              <a:off x="5302425" y="2881150"/>
              <a:ext cx="4800" cy="5075"/>
            </a:xfrm>
            <a:custGeom>
              <a:avLst/>
              <a:gdLst/>
              <a:ahLst/>
              <a:cxnLst/>
              <a:rect l="l" t="t" r="r" b="b"/>
              <a:pathLst>
                <a:path w="192" h="203" extrusionOk="0">
                  <a:moveTo>
                    <a:pt x="132" y="0"/>
                  </a:moveTo>
                  <a:cubicBezTo>
                    <a:pt x="49" y="12"/>
                    <a:pt x="1" y="71"/>
                    <a:pt x="1" y="143"/>
                  </a:cubicBezTo>
                  <a:cubicBezTo>
                    <a:pt x="25" y="167"/>
                    <a:pt x="60" y="179"/>
                    <a:pt x="72" y="202"/>
                  </a:cubicBezTo>
                  <a:cubicBezTo>
                    <a:pt x="132" y="179"/>
                    <a:pt x="180" y="131"/>
                    <a:pt x="191" y="71"/>
                  </a:cubicBezTo>
                  <a:cubicBezTo>
                    <a:pt x="180" y="48"/>
                    <a:pt x="144"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5"/>
            <p:cNvSpPr/>
            <p:nvPr/>
          </p:nvSpPr>
          <p:spPr>
            <a:xfrm>
              <a:off x="5299150" y="2884425"/>
              <a:ext cx="3900" cy="4775"/>
            </a:xfrm>
            <a:custGeom>
              <a:avLst/>
              <a:gdLst/>
              <a:ahLst/>
              <a:cxnLst/>
              <a:rect l="l" t="t" r="r" b="b"/>
              <a:pathLst>
                <a:path w="156" h="191" extrusionOk="0">
                  <a:moveTo>
                    <a:pt x="132" y="0"/>
                  </a:moveTo>
                  <a:cubicBezTo>
                    <a:pt x="84" y="60"/>
                    <a:pt x="37" y="107"/>
                    <a:pt x="1" y="167"/>
                  </a:cubicBezTo>
                  <a:lnTo>
                    <a:pt x="25" y="191"/>
                  </a:lnTo>
                  <a:cubicBezTo>
                    <a:pt x="96" y="179"/>
                    <a:pt x="144" y="131"/>
                    <a:pt x="156" y="60"/>
                  </a:cubicBez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5"/>
            <p:cNvSpPr/>
            <p:nvPr/>
          </p:nvSpPr>
          <p:spPr>
            <a:xfrm>
              <a:off x="5256000" y="3187125"/>
              <a:ext cx="4500" cy="1825"/>
            </a:xfrm>
            <a:custGeom>
              <a:avLst/>
              <a:gdLst/>
              <a:ahLst/>
              <a:cxnLst/>
              <a:rect l="l" t="t" r="r" b="b"/>
              <a:pathLst>
                <a:path w="180" h="73" extrusionOk="0">
                  <a:moveTo>
                    <a:pt x="1" y="1"/>
                  </a:moveTo>
                  <a:cubicBezTo>
                    <a:pt x="30" y="48"/>
                    <a:pt x="60" y="72"/>
                    <a:pt x="90" y="72"/>
                  </a:cubicBezTo>
                  <a:cubicBezTo>
                    <a:pt x="120" y="72"/>
                    <a:pt x="149" y="48"/>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5"/>
            <p:cNvSpPr/>
            <p:nvPr/>
          </p:nvSpPr>
          <p:spPr>
            <a:xfrm>
              <a:off x="5305700" y="2877875"/>
              <a:ext cx="4800" cy="4825"/>
            </a:xfrm>
            <a:custGeom>
              <a:avLst/>
              <a:gdLst/>
              <a:ahLst/>
              <a:cxnLst/>
              <a:rect l="l" t="t" r="r" b="b"/>
              <a:pathLst>
                <a:path w="192" h="193" extrusionOk="0">
                  <a:moveTo>
                    <a:pt x="156" y="0"/>
                  </a:moveTo>
                  <a:cubicBezTo>
                    <a:pt x="72" y="12"/>
                    <a:pt x="37" y="60"/>
                    <a:pt x="1" y="131"/>
                  </a:cubicBezTo>
                  <a:cubicBezTo>
                    <a:pt x="13" y="143"/>
                    <a:pt x="49" y="167"/>
                    <a:pt x="49" y="191"/>
                  </a:cubicBezTo>
                  <a:cubicBezTo>
                    <a:pt x="62" y="192"/>
                    <a:pt x="73" y="193"/>
                    <a:pt x="84" y="193"/>
                  </a:cubicBezTo>
                  <a:cubicBezTo>
                    <a:pt x="164" y="193"/>
                    <a:pt x="191" y="154"/>
                    <a:pt x="191" y="60"/>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5"/>
            <p:cNvSpPr/>
            <p:nvPr/>
          </p:nvSpPr>
          <p:spPr>
            <a:xfrm>
              <a:off x="5945075" y="4060150"/>
              <a:ext cx="4500" cy="3650"/>
            </a:xfrm>
            <a:custGeom>
              <a:avLst/>
              <a:gdLst/>
              <a:ahLst/>
              <a:cxnLst/>
              <a:rect l="l" t="t" r="r" b="b"/>
              <a:pathLst>
                <a:path w="180" h="146" extrusionOk="0">
                  <a:moveTo>
                    <a:pt x="96" y="1"/>
                  </a:moveTo>
                  <a:cubicBezTo>
                    <a:pt x="72" y="1"/>
                    <a:pt x="36" y="24"/>
                    <a:pt x="24" y="48"/>
                  </a:cubicBezTo>
                  <a:lnTo>
                    <a:pt x="1" y="96"/>
                  </a:lnTo>
                  <a:cubicBezTo>
                    <a:pt x="32" y="127"/>
                    <a:pt x="63" y="145"/>
                    <a:pt x="94" y="145"/>
                  </a:cubicBezTo>
                  <a:cubicBezTo>
                    <a:pt x="122" y="145"/>
                    <a:pt x="151" y="130"/>
                    <a:pt x="179" y="96"/>
                  </a:cubicBezTo>
                  <a:lnTo>
                    <a:pt x="132" y="36"/>
                  </a:lnTo>
                  <a:cubicBezTo>
                    <a:pt x="132" y="24"/>
                    <a:pt x="132" y="24"/>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35"/>
            <p:cNvSpPr/>
            <p:nvPr/>
          </p:nvSpPr>
          <p:spPr>
            <a:xfrm>
              <a:off x="6009375" y="2675100"/>
              <a:ext cx="159575" cy="24575"/>
            </a:xfrm>
            <a:custGeom>
              <a:avLst/>
              <a:gdLst/>
              <a:ahLst/>
              <a:cxnLst/>
              <a:rect l="l" t="t" r="r" b="b"/>
              <a:pathLst>
                <a:path w="6383" h="983" extrusionOk="0">
                  <a:moveTo>
                    <a:pt x="519" y="0"/>
                  </a:moveTo>
                  <a:cubicBezTo>
                    <a:pt x="346" y="0"/>
                    <a:pt x="173" y="19"/>
                    <a:pt x="0" y="74"/>
                  </a:cubicBezTo>
                  <a:cubicBezTo>
                    <a:pt x="12" y="98"/>
                    <a:pt x="24" y="146"/>
                    <a:pt x="48" y="205"/>
                  </a:cubicBezTo>
                  <a:cubicBezTo>
                    <a:pt x="219" y="434"/>
                    <a:pt x="467" y="457"/>
                    <a:pt x="712" y="457"/>
                  </a:cubicBezTo>
                  <a:cubicBezTo>
                    <a:pt x="773" y="457"/>
                    <a:pt x="834" y="455"/>
                    <a:pt x="893" y="455"/>
                  </a:cubicBezTo>
                  <a:cubicBezTo>
                    <a:pt x="1584" y="479"/>
                    <a:pt x="2286" y="455"/>
                    <a:pt x="2989" y="574"/>
                  </a:cubicBezTo>
                  <a:cubicBezTo>
                    <a:pt x="3048" y="574"/>
                    <a:pt x="3120" y="563"/>
                    <a:pt x="3179" y="551"/>
                  </a:cubicBezTo>
                  <a:cubicBezTo>
                    <a:pt x="3275" y="515"/>
                    <a:pt x="3358" y="479"/>
                    <a:pt x="3465" y="479"/>
                  </a:cubicBezTo>
                  <a:cubicBezTo>
                    <a:pt x="3513" y="479"/>
                    <a:pt x="3536" y="491"/>
                    <a:pt x="3572" y="515"/>
                  </a:cubicBezTo>
                  <a:cubicBezTo>
                    <a:pt x="3572" y="551"/>
                    <a:pt x="3560" y="574"/>
                    <a:pt x="3525" y="598"/>
                  </a:cubicBezTo>
                  <a:cubicBezTo>
                    <a:pt x="3465" y="622"/>
                    <a:pt x="3417" y="670"/>
                    <a:pt x="3394" y="729"/>
                  </a:cubicBezTo>
                  <a:cubicBezTo>
                    <a:pt x="3394" y="777"/>
                    <a:pt x="3405" y="813"/>
                    <a:pt x="3453" y="848"/>
                  </a:cubicBezTo>
                  <a:cubicBezTo>
                    <a:pt x="4160" y="923"/>
                    <a:pt x="4866" y="983"/>
                    <a:pt x="5578" y="983"/>
                  </a:cubicBezTo>
                  <a:cubicBezTo>
                    <a:pt x="5778" y="983"/>
                    <a:pt x="5979" y="978"/>
                    <a:pt x="6180" y="967"/>
                  </a:cubicBezTo>
                  <a:cubicBezTo>
                    <a:pt x="6215" y="932"/>
                    <a:pt x="6239" y="896"/>
                    <a:pt x="6251" y="836"/>
                  </a:cubicBezTo>
                  <a:cubicBezTo>
                    <a:pt x="6263" y="729"/>
                    <a:pt x="6382" y="634"/>
                    <a:pt x="6311" y="515"/>
                  </a:cubicBezTo>
                  <a:cubicBezTo>
                    <a:pt x="4826" y="250"/>
                    <a:pt x="3331" y="86"/>
                    <a:pt x="1824" y="86"/>
                  </a:cubicBezTo>
                  <a:cubicBezTo>
                    <a:pt x="1772" y="86"/>
                    <a:pt x="1720" y="86"/>
                    <a:pt x="1667" y="86"/>
                  </a:cubicBezTo>
                  <a:cubicBezTo>
                    <a:pt x="1651" y="87"/>
                    <a:pt x="1635" y="87"/>
                    <a:pt x="1620" y="87"/>
                  </a:cubicBezTo>
                  <a:cubicBezTo>
                    <a:pt x="1256" y="87"/>
                    <a:pt x="888"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5"/>
            <p:cNvSpPr/>
            <p:nvPr/>
          </p:nvSpPr>
          <p:spPr>
            <a:xfrm>
              <a:off x="5474175" y="2677250"/>
              <a:ext cx="120000" cy="32475"/>
            </a:xfrm>
            <a:custGeom>
              <a:avLst/>
              <a:gdLst/>
              <a:ahLst/>
              <a:cxnLst/>
              <a:rect l="l" t="t" r="r" b="b"/>
              <a:pathLst>
                <a:path w="4800" h="1299" extrusionOk="0">
                  <a:moveTo>
                    <a:pt x="215" y="0"/>
                  </a:moveTo>
                  <a:cubicBezTo>
                    <a:pt x="108" y="12"/>
                    <a:pt x="48" y="72"/>
                    <a:pt x="1" y="179"/>
                  </a:cubicBezTo>
                  <a:cubicBezTo>
                    <a:pt x="1" y="250"/>
                    <a:pt x="1" y="310"/>
                    <a:pt x="37" y="369"/>
                  </a:cubicBezTo>
                  <a:cubicBezTo>
                    <a:pt x="96" y="548"/>
                    <a:pt x="382" y="584"/>
                    <a:pt x="334" y="834"/>
                  </a:cubicBezTo>
                  <a:cubicBezTo>
                    <a:pt x="287" y="905"/>
                    <a:pt x="263" y="977"/>
                    <a:pt x="275" y="1072"/>
                  </a:cubicBezTo>
                  <a:cubicBezTo>
                    <a:pt x="287" y="1131"/>
                    <a:pt x="322" y="1179"/>
                    <a:pt x="382" y="1191"/>
                  </a:cubicBezTo>
                  <a:cubicBezTo>
                    <a:pt x="590" y="1274"/>
                    <a:pt x="803" y="1293"/>
                    <a:pt x="1015" y="1293"/>
                  </a:cubicBezTo>
                  <a:cubicBezTo>
                    <a:pt x="1106" y="1293"/>
                    <a:pt x="1197" y="1290"/>
                    <a:pt x="1287" y="1286"/>
                  </a:cubicBezTo>
                  <a:cubicBezTo>
                    <a:pt x="1823" y="1270"/>
                    <a:pt x="2364" y="1261"/>
                    <a:pt x="2907" y="1261"/>
                  </a:cubicBezTo>
                  <a:cubicBezTo>
                    <a:pt x="3533" y="1261"/>
                    <a:pt x="4162" y="1273"/>
                    <a:pt x="4787" y="1298"/>
                  </a:cubicBezTo>
                  <a:cubicBezTo>
                    <a:pt x="4799" y="893"/>
                    <a:pt x="4501" y="881"/>
                    <a:pt x="4251" y="834"/>
                  </a:cubicBezTo>
                  <a:cubicBezTo>
                    <a:pt x="3906" y="786"/>
                    <a:pt x="3549" y="846"/>
                    <a:pt x="3204" y="762"/>
                  </a:cubicBezTo>
                  <a:cubicBezTo>
                    <a:pt x="3025" y="711"/>
                    <a:pt x="2843" y="698"/>
                    <a:pt x="2659" y="698"/>
                  </a:cubicBezTo>
                  <a:cubicBezTo>
                    <a:pt x="2469" y="698"/>
                    <a:pt x="2277" y="712"/>
                    <a:pt x="2086" y="712"/>
                  </a:cubicBezTo>
                  <a:cubicBezTo>
                    <a:pt x="1946" y="712"/>
                    <a:pt x="1806" y="705"/>
                    <a:pt x="1668" y="679"/>
                  </a:cubicBezTo>
                  <a:cubicBezTo>
                    <a:pt x="1596" y="667"/>
                    <a:pt x="1537" y="655"/>
                    <a:pt x="1477" y="655"/>
                  </a:cubicBezTo>
                  <a:cubicBezTo>
                    <a:pt x="1457" y="657"/>
                    <a:pt x="1436" y="658"/>
                    <a:pt x="1416" y="658"/>
                  </a:cubicBezTo>
                  <a:cubicBezTo>
                    <a:pt x="1318" y="658"/>
                    <a:pt x="1221" y="635"/>
                    <a:pt x="1132" y="596"/>
                  </a:cubicBezTo>
                  <a:cubicBezTo>
                    <a:pt x="1108" y="596"/>
                    <a:pt x="1072" y="584"/>
                    <a:pt x="1049" y="584"/>
                  </a:cubicBezTo>
                  <a:cubicBezTo>
                    <a:pt x="775" y="369"/>
                    <a:pt x="418" y="286"/>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35"/>
            <p:cNvSpPr/>
            <p:nvPr/>
          </p:nvSpPr>
          <p:spPr>
            <a:xfrm>
              <a:off x="5929000" y="2671575"/>
              <a:ext cx="112850" cy="20925"/>
            </a:xfrm>
            <a:custGeom>
              <a:avLst/>
              <a:gdLst/>
              <a:ahLst/>
              <a:cxnLst/>
              <a:rect l="l" t="t" r="r" b="b"/>
              <a:pathLst>
                <a:path w="4514" h="837" extrusionOk="0">
                  <a:moveTo>
                    <a:pt x="673" y="0"/>
                  </a:moveTo>
                  <a:cubicBezTo>
                    <a:pt x="634" y="0"/>
                    <a:pt x="557" y="86"/>
                    <a:pt x="501" y="108"/>
                  </a:cubicBezTo>
                  <a:cubicBezTo>
                    <a:pt x="382" y="168"/>
                    <a:pt x="239" y="120"/>
                    <a:pt x="132" y="215"/>
                  </a:cubicBezTo>
                  <a:cubicBezTo>
                    <a:pt x="60" y="287"/>
                    <a:pt x="1" y="382"/>
                    <a:pt x="24" y="477"/>
                  </a:cubicBezTo>
                  <a:cubicBezTo>
                    <a:pt x="191" y="573"/>
                    <a:pt x="367" y="592"/>
                    <a:pt x="547" y="592"/>
                  </a:cubicBezTo>
                  <a:cubicBezTo>
                    <a:pt x="667" y="592"/>
                    <a:pt x="788" y="583"/>
                    <a:pt x="909" y="583"/>
                  </a:cubicBezTo>
                  <a:cubicBezTo>
                    <a:pt x="1060" y="583"/>
                    <a:pt x="1211" y="596"/>
                    <a:pt x="1358" y="656"/>
                  </a:cubicBezTo>
                  <a:cubicBezTo>
                    <a:pt x="2135" y="790"/>
                    <a:pt x="2925" y="837"/>
                    <a:pt x="3719" y="837"/>
                  </a:cubicBezTo>
                  <a:cubicBezTo>
                    <a:pt x="3983" y="837"/>
                    <a:pt x="4248" y="832"/>
                    <a:pt x="4513" y="823"/>
                  </a:cubicBezTo>
                  <a:cubicBezTo>
                    <a:pt x="4491" y="564"/>
                    <a:pt x="4359" y="530"/>
                    <a:pt x="4211" y="530"/>
                  </a:cubicBezTo>
                  <a:cubicBezTo>
                    <a:pt x="4158" y="530"/>
                    <a:pt x="4102" y="535"/>
                    <a:pt x="4049" y="535"/>
                  </a:cubicBezTo>
                  <a:cubicBezTo>
                    <a:pt x="4011" y="535"/>
                    <a:pt x="3975" y="532"/>
                    <a:pt x="3942" y="525"/>
                  </a:cubicBezTo>
                  <a:cubicBezTo>
                    <a:pt x="3913" y="519"/>
                    <a:pt x="3883" y="517"/>
                    <a:pt x="3852" y="517"/>
                  </a:cubicBezTo>
                  <a:cubicBezTo>
                    <a:pt x="3761" y="517"/>
                    <a:pt x="3661" y="536"/>
                    <a:pt x="3566" y="536"/>
                  </a:cubicBezTo>
                  <a:cubicBezTo>
                    <a:pt x="3425" y="536"/>
                    <a:pt x="3296" y="494"/>
                    <a:pt x="3227" y="287"/>
                  </a:cubicBezTo>
                  <a:cubicBezTo>
                    <a:pt x="3227" y="263"/>
                    <a:pt x="3215" y="239"/>
                    <a:pt x="3215" y="215"/>
                  </a:cubicBezTo>
                  <a:cubicBezTo>
                    <a:pt x="2382" y="49"/>
                    <a:pt x="1513" y="120"/>
                    <a:pt x="679" y="1"/>
                  </a:cubicBezTo>
                  <a:cubicBezTo>
                    <a:pt x="677" y="0"/>
                    <a:pt x="675" y="0"/>
                    <a:pt x="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35"/>
            <p:cNvSpPr/>
            <p:nvPr/>
          </p:nvSpPr>
          <p:spPr>
            <a:xfrm>
              <a:off x="5782250" y="2661200"/>
              <a:ext cx="153925" cy="21100"/>
            </a:xfrm>
            <a:custGeom>
              <a:avLst/>
              <a:gdLst/>
              <a:ahLst/>
              <a:cxnLst/>
              <a:rect l="l" t="t" r="r" b="b"/>
              <a:pathLst>
                <a:path w="6157" h="844" extrusionOk="0">
                  <a:moveTo>
                    <a:pt x="352" y="0"/>
                  </a:moveTo>
                  <a:cubicBezTo>
                    <a:pt x="231" y="0"/>
                    <a:pt x="125" y="53"/>
                    <a:pt x="37" y="166"/>
                  </a:cubicBezTo>
                  <a:cubicBezTo>
                    <a:pt x="1" y="237"/>
                    <a:pt x="25" y="321"/>
                    <a:pt x="60" y="380"/>
                  </a:cubicBezTo>
                  <a:cubicBezTo>
                    <a:pt x="142" y="409"/>
                    <a:pt x="226" y="416"/>
                    <a:pt x="312" y="416"/>
                  </a:cubicBezTo>
                  <a:cubicBezTo>
                    <a:pt x="403" y="416"/>
                    <a:pt x="495" y="408"/>
                    <a:pt x="587" y="408"/>
                  </a:cubicBezTo>
                  <a:cubicBezTo>
                    <a:pt x="700" y="408"/>
                    <a:pt x="811" y="420"/>
                    <a:pt x="918" y="476"/>
                  </a:cubicBezTo>
                  <a:cubicBezTo>
                    <a:pt x="989" y="499"/>
                    <a:pt x="1072" y="499"/>
                    <a:pt x="1156" y="511"/>
                  </a:cubicBezTo>
                  <a:cubicBezTo>
                    <a:pt x="1257" y="556"/>
                    <a:pt x="1361" y="566"/>
                    <a:pt x="1466" y="566"/>
                  </a:cubicBezTo>
                  <a:cubicBezTo>
                    <a:pt x="1552" y="566"/>
                    <a:pt x="1638" y="559"/>
                    <a:pt x="1723" y="559"/>
                  </a:cubicBezTo>
                  <a:cubicBezTo>
                    <a:pt x="1839" y="559"/>
                    <a:pt x="1952" y="572"/>
                    <a:pt x="2061" y="630"/>
                  </a:cubicBezTo>
                  <a:cubicBezTo>
                    <a:pt x="2132" y="642"/>
                    <a:pt x="2203" y="642"/>
                    <a:pt x="2287" y="654"/>
                  </a:cubicBezTo>
                  <a:cubicBezTo>
                    <a:pt x="2379" y="691"/>
                    <a:pt x="2474" y="699"/>
                    <a:pt x="2570" y="699"/>
                  </a:cubicBezTo>
                  <a:cubicBezTo>
                    <a:pt x="2651" y="699"/>
                    <a:pt x="2733" y="693"/>
                    <a:pt x="2814" y="693"/>
                  </a:cubicBezTo>
                  <a:cubicBezTo>
                    <a:pt x="2948" y="693"/>
                    <a:pt x="3080" y="710"/>
                    <a:pt x="3204" y="797"/>
                  </a:cubicBezTo>
                  <a:cubicBezTo>
                    <a:pt x="3738" y="818"/>
                    <a:pt x="4280" y="843"/>
                    <a:pt x="4821" y="843"/>
                  </a:cubicBezTo>
                  <a:cubicBezTo>
                    <a:pt x="5196" y="843"/>
                    <a:pt x="5571" y="831"/>
                    <a:pt x="5942" y="797"/>
                  </a:cubicBezTo>
                  <a:lnTo>
                    <a:pt x="6097" y="642"/>
                  </a:lnTo>
                  <a:cubicBezTo>
                    <a:pt x="6156" y="452"/>
                    <a:pt x="6002" y="452"/>
                    <a:pt x="5883" y="416"/>
                  </a:cubicBezTo>
                  <a:cubicBezTo>
                    <a:pt x="5815" y="444"/>
                    <a:pt x="5742" y="456"/>
                    <a:pt x="5668" y="456"/>
                  </a:cubicBezTo>
                  <a:cubicBezTo>
                    <a:pt x="5585" y="456"/>
                    <a:pt x="5500" y="441"/>
                    <a:pt x="5418" y="416"/>
                  </a:cubicBezTo>
                  <a:cubicBezTo>
                    <a:pt x="5395" y="412"/>
                    <a:pt x="5371" y="410"/>
                    <a:pt x="5347" y="410"/>
                  </a:cubicBezTo>
                  <a:cubicBezTo>
                    <a:pt x="5259" y="410"/>
                    <a:pt x="5164" y="432"/>
                    <a:pt x="5072" y="432"/>
                  </a:cubicBezTo>
                  <a:cubicBezTo>
                    <a:pt x="4980" y="432"/>
                    <a:pt x="4890" y="410"/>
                    <a:pt x="4811" y="321"/>
                  </a:cubicBezTo>
                  <a:lnTo>
                    <a:pt x="4823" y="321"/>
                  </a:lnTo>
                  <a:cubicBezTo>
                    <a:pt x="4721" y="288"/>
                    <a:pt x="4619" y="279"/>
                    <a:pt x="4518" y="279"/>
                  </a:cubicBezTo>
                  <a:cubicBezTo>
                    <a:pt x="4395" y="279"/>
                    <a:pt x="4272" y="292"/>
                    <a:pt x="4149" y="292"/>
                  </a:cubicBezTo>
                  <a:cubicBezTo>
                    <a:pt x="4076" y="292"/>
                    <a:pt x="4003" y="288"/>
                    <a:pt x="3930" y="273"/>
                  </a:cubicBezTo>
                  <a:cubicBezTo>
                    <a:pt x="3866" y="281"/>
                    <a:pt x="3796" y="316"/>
                    <a:pt x="3721" y="316"/>
                  </a:cubicBezTo>
                  <a:cubicBezTo>
                    <a:pt x="3684" y="316"/>
                    <a:pt x="3647" y="308"/>
                    <a:pt x="3608" y="285"/>
                  </a:cubicBezTo>
                  <a:cubicBezTo>
                    <a:pt x="3549" y="285"/>
                    <a:pt x="3489" y="297"/>
                    <a:pt x="3430" y="321"/>
                  </a:cubicBezTo>
                  <a:cubicBezTo>
                    <a:pt x="3391" y="325"/>
                    <a:pt x="3351" y="328"/>
                    <a:pt x="3313" y="328"/>
                  </a:cubicBezTo>
                  <a:cubicBezTo>
                    <a:pt x="3247" y="328"/>
                    <a:pt x="3185" y="320"/>
                    <a:pt x="3132" y="297"/>
                  </a:cubicBezTo>
                  <a:cubicBezTo>
                    <a:pt x="2299" y="47"/>
                    <a:pt x="1430" y="178"/>
                    <a:pt x="584" y="35"/>
                  </a:cubicBezTo>
                  <a:lnTo>
                    <a:pt x="537" y="35"/>
                  </a:lnTo>
                  <a:cubicBezTo>
                    <a:pt x="471" y="12"/>
                    <a:pt x="410"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35"/>
            <p:cNvSpPr/>
            <p:nvPr/>
          </p:nvSpPr>
          <p:spPr>
            <a:xfrm>
              <a:off x="6062650" y="2713850"/>
              <a:ext cx="153625" cy="11350"/>
            </a:xfrm>
            <a:custGeom>
              <a:avLst/>
              <a:gdLst/>
              <a:ahLst/>
              <a:cxnLst/>
              <a:rect l="l" t="t" r="r" b="b"/>
              <a:pathLst>
                <a:path w="6145" h="454" extrusionOk="0">
                  <a:moveTo>
                    <a:pt x="24" y="1"/>
                  </a:moveTo>
                  <a:cubicBezTo>
                    <a:pt x="1" y="60"/>
                    <a:pt x="12" y="132"/>
                    <a:pt x="36" y="215"/>
                  </a:cubicBezTo>
                  <a:cubicBezTo>
                    <a:pt x="101" y="236"/>
                    <a:pt x="165" y="241"/>
                    <a:pt x="227" y="241"/>
                  </a:cubicBezTo>
                  <a:cubicBezTo>
                    <a:pt x="268" y="241"/>
                    <a:pt x="308" y="239"/>
                    <a:pt x="346" y="239"/>
                  </a:cubicBezTo>
                  <a:cubicBezTo>
                    <a:pt x="469" y="255"/>
                    <a:pt x="593" y="261"/>
                    <a:pt x="716" y="261"/>
                  </a:cubicBezTo>
                  <a:cubicBezTo>
                    <a:pt x="864" y="261"/>
                    <a:pt x="1012" y="252"/>
                    <a:pt x="1155" y="239"/>
                  </a:cubicBezTo>
                  <a:lnTo>
                    <a:pt x="1263" y="239"/>
                  </a:lnTo>
                  <a:cubicBezTo>
                    <a:pt x="1203" y="239"/>
                    <a:pt x="1155" y="263"/>
                    <a:pt x="1144" y="322"/>
                  </a:cubicBezTo>
                  <a:cubicBezTo>
                    <a:pt x="1227" y="358"/>
                    <a:pt x="1322" y="394"/>
                    <a:pt x="1405" y="394"/>
                  </a:cubicBezTo>
                  <a:cubicBezTo>
                    <a:pt x="2906" y="429"/>
                    <a:pt x="4394" y="441"/>
                    <a:pt x="5882" y="453"/>
                  </a:cubicBezTo>
                  <a:cubicBezTo>
                    <a:pt x="5989" y="453"/>
                    <a:pt x="6144" y="453"/>
                    <a:pt x="6120" y="203"/>
                  </a:cubicBezTo>
                  <a:cubicBezTo>
                    <a:pt x="5369" y="159"/>
                    <a:pt x="4617" y="109"/>
                    <a:pt x="3856" y="109"/>
                  </a:cubicBezTo>
                  <a:cubicBezTo>
                    <a:pt x="3580" y="109"/>
                    <a:pt x="3303" y="116"/>
                    <a:pt x="3025" y="132"/>
                  </a:cubicBezTo>
                  <a:lnTo>
                    <a:pt x="3013" y="132"/>
                  </a:lnTo>
                  <a:cubicBezTo>
                    <a:pt x="3001" y="114"/>
                    <a:pt x="2986" y="105"/>
                    <a:pt x="2971" y="105"/>
                  </a:cubicBezTo>
                  <a:cubicBezTo>
                    <a:pt x="2956" y="105"/>
                    <a:pt x="2941" y="114"/>
                    <a:pt x="2929" y="132"/>
                  </a:cubicBezTo>
                  <a:cubicBezTo>
                    <a:pt x="2877" y="153"/>
                    <a:pt x="2843" y="219"/>
                    <a:pt x="2780" y="219"/>
                  </a:cubicBezTo>
                  <a:cubicBezTo>
                    <a:pt x="2771" y="219"/>
                    <a:pt x="2761" y="218"/>
                    <a:pt x="2751" y="215"/>
                  </a:cubicBezTo>
                  <a:lnTo>
                    <a:pt x="2453" y="215"/>
                  </a:lnTo>
                  <a:cubicBezTo>
                    <a:pt x="2437" y="212"/>
                    <a:pt x="2422" y="210"/>
                    <a:pt x="2408" y="210"/>
                  </a:cubicBezTo>
                  <a:cubicBezTo>
                    <a:pt x="2368" y="210"/>
                    <a:pt x="2333" y="221"/>
                    <a:pt x="2298" y="239"/>
                  </a:cubicBezTo>
                  <a:lnTo>
                    <a:pt x="2263" y="191"/>
                  </a:lnTo>
                  <a:lnTo>
                    <a:pt x="2322" y="215"/>
                  </a:lnTo>
                  <a:cubicBezTo>
                    <a:pt x="2358" y="203"/>
                    <a:pt x="2417" y="203"/>
                    <a:pt x="2465" y="203"/>
                  </a:cubicBezTo>
                  <a:lnTo>
                    <a:pt x="2632" y="203"/>
                  </a:lnTo>
                  <a:cubicBezTo>
                    <a:pt x="2652" y="207"/>
                    <a:pt x="2671" y="208"/>
                    <a:pt x="2690" y="208"/>
                  </a:cubicBezTo>
                  <a:cubicBezTo>
                    <a:pt x="2728" y="208"/>
                    <a:pt x="2763" y="203"/>
                    <a:pt x="2787" y="203"/>
                  </a:cubicBezTo>
                  <a:lnTo>
                    <a:pt x="2929" y="120"/>
                  </a:lnTo>
                  <a:cubicBezTo>
                    <a:pt x="2830" y="21"/>
                    <a:pt x="2706" y="12"/>
                    <a:pt x="2592" y="12"/>
                  </a:cubicBezTo>
                  <a:cubicBezTo>
                    <a:pt x="2569" y="12"/>
                    <a:pt x="2546" y="13"/>
                    <a:pt x="2525" y="13"/>
                  </a:cubicBezTo>
                  <a:cubicBezTo>
                    <a:pt x="1691" y="1"/>
                    <a:pt x="858"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35"/>
            <p:cNvSpPr/>
            <p:nvPr/>
          </p:nvSpPr>
          <p:spPr>
            <a:xfrm>
              <a:off x="5799525" y="2698675"/>
              <a:ext cx="159875" cy="19125"/>
            </a:xfrm>
            <a:custGeom>
              <a:avLst/>
              <a:gdLst/>
              <a:ahLst/>
              <a:cxnLst/>
              <a:rect l="l" t="t" r="r" b="b"/>
              <a:pathLst>
                <a:path w="6395" h="765" extrusionOk="0">
                  <a:moveTo>
                    <a:pt x="84" y="1"/>
                  </a:moveTo>
                  <a:cubicBezTo>
                    <a:pt x="0" y="96"/>
                    <a:pt x="0" y="179"/>
                    <a:pt x="84" y="274"/>
                  </a:cubicBezTo>
                  <a:cubicBezTo>
                    <a:pt x="184" y="308"/>
                    <a:pt x="285" y="323"/>
                    <a:pt x="386" y="323"/>
                  </a:cubicBezTo>
                  <a:cubicBezTo>
                    <a:pt x="464" y="323"/>
                    <a:pt x="542" y="314"/>
                    <a:pt x="620" y="298"/>
                  </a:cubicBezTo>
                  <a:cubicBezTo>
                    <a:pt x="746" y="355"/>
                    <a:pt x="876" y="367"/>
                    <a:pt x="1006" y="367"/>
                  </a:cubicBezTo>
                  <a:cubicBezTo>
                    <a:pt x="1100" y="367"/>
                    <a:pt x="1195" y="360"/>
                    <a:pt x="1289" y="360"/>
                  </a:cubicBezTo>
                  <a:cubicBezTo>
                    <a:pt x="1418" y="360"/>
                    <a:pt x="1545" y="372"/>
                    <a:pt x="1667" y="429"/>
                  </a:cubicBezTo>
                  <a:lnTo>
                    <a:pt x="1810" y="429"/>
                  </a:lnTo>
                  <a:cubicBezTo>
                    <a:pt x="1810" y="405"/>
                    <a:pt x="1834" y="405"/>
                    <a:pt x="1858" y="393"/>
                  </a:cubicBezTo>
                  <a:cubicBezTo>
                    <a:pt x="1893" y="393"/>
                    <a:pt x="1917" y="393"/>
                    <a:pt x="1953" y="441"/>
                  </a:cubicBezTo>
                  <a:cubicBezTo>
                    <a:pt x="2286" y="489"/>
                    <a:pt x="2620" y="513"/>
                    <a:pt x="2965" y="560"/>
                  </a:cubicBezTo>
                  <a:cubicBezTo>
                    <a:pt x="3247" y="683"/>
                    <a:pt x="3539" y="708"/>
                    <a:pt x="3834" y="708"/>
                  </a:cubicBezTo>
                  <a:cubicBezTo>
                    <a:pt x="4032" y="708"/>
                    <a:pt x="4232" y="696"/>
                    <a:pt x="4431" y="696"/>
                  </a:cubicBezTo>
                  <a:cubicBezTo>
                    <a:pt x="4510" y="696"/>
                    <a:pt x="4589" y="698"/>
                    <a:pt x="4668" y="703"/>
                  </a:cubicBezTo>
                  <a:cubicBezTo>
                    <a:pt x="4882" y="742"/>
                    <a:pt x="5094" y="765"/>
                    <a:pt x="5304" y="765"/>
                  </a:cubicBezTo>
                  <a:cubicBezTo>
                    <a:pt x="5678" y="765"/>
                    <a:pt x="6043" y="691"/>
                    <a:pt x="6394" y="501"/>
                  </a:cubicBezTo>
                  <a:cubicBezTo>
                    <a:pt x="5834" y="274"/>
                    <a:pt x="5251" y="441"/>
                    <a:pt x="4691" y="298"/>
                  </a:cubicBezTo>
                  <a:cubicBezTo>
                    <a:pt x="3825" y="185"/>
                    <a:pt x="2965" y="117"/>
                    <a:pt x="2102" y="117"/>
                  </a:cubicBezTo>
                  <a:cubicBezTo>
                    <a:pt x="1874" y="117"/>
                    <a:pt x="1646" y="122"/>
                    <a:pt x="1417" y="132"/>
                  </a:cubicBezTo>
                  <a:cubicBezTo>
                    <a:pt x="1286" y="78"/>
                    <a:pt x="1150" y="66"/>
                    <a:pt x="1012" y="66"/>
                  </a:cubicBezTo>
                  <a:cubicBezTo>
                    <a:pt x="896" y="66"/>
                    <a:pt x="780" y="74"/>
                    <a:pt x="664" y="74"/>
                  </a:cubicBezTo>
                  <a:cubicBezTo>
                    <a:pt x="520" y="74"/>
                    <a:pt x="377" y="6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5"/>
            <p:cNvSpPr/>
            <p:nvPr/>
          </p:nvSpPr>
          <p:spPr>
            <a:xfrm>
              <a:off x="6003725" y="2678425"/>
              <a:ext cx="92275" cy="17000"/>
            </a:xfrm>
            <a:custGeom>
              <a:avLst/>
              <a:gdLst/>
              <a:ahLst/>
              <a:cxnLst/>
              <a:rect l="l" t="t" r="r" b="b"/>
              <a:pathLst>
                <a:path w="3691" h="680" extrusionOk="0">
                  <a:moveTo>
                    <a:pt x="250" y="1"/>
                  </a:moveTo>
                  <a:cubicBezTo>
                    <a:pt x="179" y="84"/>
                    <a:pt x="0" y="120"/>
                    <a:pt x="36" y="251"/>
                  </a:cubicBezTo>
                  <a:cubicBezTo>
                    <a:pt x="48" y="406"/>
                    <a:pt x="214" y="370"/>
                    <a:pt x="310" y="382"/>
                  </a:cubicBezTo>
                  <a:cubicBezTo>
                    <a:pt x="382" y="397"/>
                    <a:pt x="455" y="402"/>
                    <a:pt x="529" y="402"/>
                  </a:cubicBezTo>
                  <a:cubicBezTo>
                    <a:pt x="687" y="402"/>
                    <a:pt x="848" y="379"/>
                    <a:pt x="1005" y="379"/>
                  </a:cubicBezTo>
                  <a:cubicBezTo>
                    <a:pt x="1191" y="379"/>
                    <a:pt x="1372" y="411"/>
                    <a:pt x="1536" y="549"/>
                  </a:cubicBezTo>
                  <a:cubicBezTo>
                    <a:pt x="2250" y="596"/>
                    <a:pt x="2965" y="644"/>
                    <a:pt x="3691" y="680"/>
                  </a:cubicBezTo>
                  <a:lnTo>
                    <a:pt x="3691" y="608"/>
                  </a:lnTo>
                  <a:lnTo>
                    <a:pt x="3691" y="537"/>
                  </a:lnTo>
                  <a:cubicBezTo>
                    <a:pt x="3548" y="489"/>
                    <a:pt x="3489" y="382"/>
                    <a:pt x="3548" y="239"/>
                  </a:cubicBezTo>
                  <a:cubicBezTo>
                    <a:pt x="2631" y="108"/>
                    <a:pt x="1726" y="84"/>
                    <a:pt x="810" y="84"/>
                  </a:cubicBezTo>
                  <a:cubicBezTo>
                    <a:pt x="631" y="84"/>
                    <a:pt x="429" y="25"/>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5"/>
            <p:cNvSpPr/>
            <p:nvPr/>
          </p:nvSpPr>
          <p:spPr>
            <a:xfrm>
              <a:off x="5676600" y="2654900"/>
              <a:ext cx="91400" cy="13525"/>
            </a:xfrm>
            <a:custGeom>
              <a:avLst/>
              <a:gdLst/>
              <a:ahLst/>
              <a:cxnLst/>
              <a:rect l="l" t="t" r="r" b="b"/>
              <a:pathLst>
                <a:path w="3656" h="541" extrusionOk="0">
                  <a:moveTo>
                    <a:pt x="1535" y="1"/>
                  </a:moveTo>
                  <a:cubicBezTo>
                    <a:pt x="1357" y="1"/>
                    <a:pt x="1178" y="12"/>
                    <a:pt x="1000" y="37"/>
                  </a:cubicBezTo>
                  <a:cubicBezTo>
                    <a:pt x="750" y="37"/>
                    <a:pt x="500" y="37"/>
                    <a:pt x="238" y="49"/>
                  </a:cubicBezTo>
                  <a:cubicBezTo>
                    <a:pt x="0" y="49"/>
                    <a:pt x="107" y="228"/>
                    <a:pt x="119" y="347"/>
                  </a:cubicBezTo>
                  <a:cubicBezTo>
                    <a:pt x="445" y="463"/>
                    <a:pt x="776" y="483"/>
                    <a:pt x="1113" y="483"/>
                  </a:cubicBezTo>
                  <a:cubicBezTo>
                    <a:pt x="1292" y="483"/>
                    <a:pt x="1473" y="478"/>
                    <a:pt x="1655" y="478"/>
                  </a:cubicBezTo>
                  <a:cubicBezTo>
                    <a:pt x="1999" y="516"/>
                    <a:pt x="2343" y="540"/>
                    <a:pt x="2698" y="540"/>
                  </a:cubicBezTo>
                  <a:cubicBezTo>
                    <a:pt x="3007" y="540"/>
                    <a:pt x="3323" y="522"/>
                    <a:pt x="3655" y="478"/>
                  </a:cubicBezTo>
                  <a:cubicBezTo>
                    <a:pt x="3429" y="156"/>
                    <a:pt x="3155" y="335"/>
                    <a:pt x="3000" y="180"/>
                  </a:cubicBezTo>
                  <a:cubicBezTo>
                    <a:pt x="2520" y="84"/>
                    <a:pt x="2027" y="1"/>
                    <a:pt x="1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5"/>
            <p:cNvSpPr/>
            <p:nvPr/>
          </p:nvSpPr>
          <p:spPr>
            <a:xfrm>
              <a:off x="5502450" y="2684575"/>
              <a:ext cx="96175" cy="14425"/>
            </a:xfrm>
            <a:custGeom>
              <a:avLst/>
              <a:gdLst/>
              <a:ahLst/>
              <a:cxnLst/>
              <a:rect l="l" t="t" r="r" b="b"/>
              <a:pathLst>
                <a:path w="3847" h="577" extrusionOk="0">
                  <a:moveTo>
                    <a:pt x="594" y="0"/>
                  </a:moveTo>
                  <a:cubicBezTo>
                    <a:pt x="405" y="0"/>
                    <a:pt x="240" y="69"/>
                    <a:pt x="84" y="184"/>
                  </a:cubicBezTo>
                  <a:cubicBezTo>
                    <a:pt x="25" y="219"/>
                    <a:pt x="1" y="255"/>
                    <a:pt x="37" y="315"/>
                  </a:cubicBezTo>
                  <a:cubicBezTo>
                    <a:pt x="84" y="374"/>
                    <a:pt x="144" y="434"/>
                    <a:pt x="227" y="457"/>
                  </a:cubicBezTo>
                  <a:cubicBezTo>
                    <a:pt x="263" y="434"/>
                    <a:pt x="299" y="434"/>
                    <a:pt x="346" y="434"/>
                  </a:cubicBezTo>
                  <a:cubicBezTo>
                    <a:pt x="410" y="431"/>
                    <a:pt x="474" y="430"/>
                    <a:pt x="537" y="430"/>
                  </a:cubicBezTo>
                  <a:cubicBezTo>
                    <a:pt x="1186" y="430"/>
                    <a:pt x="1828" y="533"/>
                    <a:pt x="2489" y="576"/>
                  </a:cubicBezTo>
                  <a:cubicBezTo>
                    <a:pt x="2582" y="571"/>
                    <a:pt x="2675" y="569"/>
                    <a:pt x="2768" y="569"/>
                  </a:cubicBezTo>
                  <a:cubicBezTo>
                    <a:pt x="2897" y="569"/>
                    <a:pt x="3025" y="572"/>
                    <a:pt x="3153" y="572"/>
                  </a:cubicBezTo>
                  <a:cubicBezTo>
                    <a:pt x="3325" y="572"/>
                    <a:pt x="3496" y="567"/>
                    <a:pt x="3668" y="541"/>
                  </a:cubicBezTo>
                  <a:cubicBezTo>
                    <a:pt x="3740" y="517"/>
                    <a:pt x="3799" y="469"/>
                    <a:pt x="3847" y="398"/>
                  </a:cubicBezTo>
                  <a:cubicBezTo>
                    <a:pt x="3835" y="362"/>
                    <a:pt x="3811" y="315"/>
                    <a:pt x="3799" y="291"/>
                  </a:cubicBezTo>
                  <a:cubicBezTo>
                    <a:pt x="3680" y="255"/>
                    <a:pt x="3573" y="184"/>
                    <a:pt x="3454" y="184"/>
                  </a:cubicBezTo>
                  <a:cubicBezTo>
                    <a:pt x="2525" y="172"/>
                    <a:pt x="1596" y="100"/>
                    <a:pt x="680" y="5"/>
                  </a:cubicBezTo>
                  <a:cubicBezTo>
                    <a:pt x="651" y="2"/>
                    <a:pt x="622"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5"/>
            <p:cNvSpPr/>
            <p:nvPr/>
          </p:nvSpPr>
          <p:spPr>
            <a:xfrm>
              <a:off x="5713500" y="2694900"/>
              <a:ext cx="88125" cy="10950"/>
            </a:xfrm>
            <a:custGeom>
              <a:avLst/>
              <a:gdLst/>
              <a:ahLst/>
              <a:cxnLst/>
              <a:rect l="l" t="t" r="r" b="b"/>
              <a:pathLst>
                <a:path w="3525" h="438" extrusionOk="0">
                  <a:moveTo>
                    <a:pt x="1579" y="1"/>
                  </a:moveTo>
                  <a:cubicBezTo>
                    <a:pt x="1085" y="1"/>
                    <a:pt x="590" y="24"/>
                    <a:pt x="96" y="44"/>
                  </a:cubicBezTo>
                  <a:cubicBezTo>
                    <a:pt x="48" y="68"/>
                    <a:pt x="12" y="116"/>
                    <a:pt x="0" y="175"/>
                  </a:cubicBezTo>
                  <a:cubicBezTo>
                    <a:pt x="12" y="235"/>
                    <a:pt x="48" y="283"/>
                    <a:pt x="96" y="306"/>
                  </a:cubicBezTo>
                  <a:lnTo>
                    <a:pt x="3525" y="437"/>
                  </a:lnTo>
                  <a:lnTo>
                    <a:pt x="3525" y="175"/>
                  </a:lnTo>
                  <a:cubicBezTo>
                    <a:pt x="2876" y="40"/>
                    <a:pt x="2228" y="1"/>
                    <a:pt x="15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5"/>
            <p:cNvSpPr/>
            <p:nvPr/>
          </p:nvSpPr>
          <p:spPr>
            <a:xfrm>
              <a:off x="6167725" y="2687000"/>
              <a:ext cx="65500" cy="19450"/>
            </a:xfrm>
            <a:custGeom>
              <a:avLst/>
              <a:gdLst/>
              <a:ahLst/>
              <a:cxnLst/>
              <a:rect l="l" t="t" r="r" b="b"/>
              <a:pathLst>
                <a:path w="2620" h="778" extrusionOk="0">
                  <a:moveTo>
                    <a:pt x="345" y="0"/>
                  </a:moveTo>
                  <a:cubicBezTo>
                    <a:pt x="322" y="0"/>
                    <a:pt x="298" y="8"/>
                    <a:pt x="274" y="27"/>
                  </a:cubicBezTo>
                  <a:cubicBezTo>
                    <a:pt x="477" y="253"/>
                    <a:pt x="0" y="301"/>
                    <a:pt x="131" y="503"/>
                  </a:cubicBezTo>
                  <a:cubicBezTo>
                    <a:pt x="941" y="599"/>
                    <a:pt x="1763" y="682"/>
                    <a:pt x="2572" y="777"/>
                  </a:cubicBezTo>
                  <a:cubicBezTo>
                    <a:pt x="2620" y="622"/>
                    <a:pt x="2382" y="444"/>
                    <a:pt x="2608" y="313"/>
                  </a:cubicBezTo>
                  <a:cubicBezTo>
                    <a:pt x="1894" y="170"/>
                    <a:pt x="1167" y="87"/>
                    <a:pt x="441" y="39"/>
                  </a:cubicBezTo>
                  <a:cubicBezTo>
                    <a:pt x="412" y="17"/>
                    <a:pt x="380" y="0"/>
                    <a:pt x="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5"/>
            <p:cNvSpPr/>
            <p:nvPr/>
          </p:nvSpPr>
          <p:spPr>
            <a:xfrm>
              <a:off x="5915600" y="2706150"/>
              <a:ext cx="66100" cy="15975"/>
            </a:xfrm>
            <a:custGeom>
              <a:avLst/>
              <a:gdLst/>
              <a:ahLst/>
              <a:cxnLst/>
              <a:rect l="l" t="t" r="r" b="b"/>
              <a:pathLst>
                <a:path w="2644" h="639" extrusionOk="0">
                  <a:moveTo>
                    <a:pt x="1192" y="1"/>
                  </a:moveTo>
                  <a:cubicBezTo>
                    <a:pt x="814" y="1"/>
                    <a:pt x="436" y="23"/>
                    <a:pt x="60" y="23"/>
                  </a:cubicBezTo>
                  <a:cubicBezTo>
                    <a:pt x="304" y="166"/>
                    <a:pt x="569" y="166"/>
                    <a:pt x="836" y="166"/>
                  </a:cubicBezTo>
                  <a:cubicBezTo>
                    <a:pt x="1102" y="166"/>
                    <a:pt x="1370" y="166"/>
                    <a:pt x="1620" y="309"/>
                  </a:cubicBezTo>
                  <a:lnTo>
                    <a:pt x="1" y="309"/>
                  </a:lnTo>
                  <a:cubicBezTo>
                    <a:pt x="112" y="549"/>
                    <a:pt x="316" y="639"/>
                    <a:pt x="536" y="639"/>
                  </a:cubicBezTo>
                  <a:cubicBezTo>
                    <a:pt x="599" y="639"/>
                    <a:pt x="663" y="632"/>
                    <a:pt x="727" y="618"/>
                  </a:cubicBezTo>
                  <a:cubicBezTo>
                    <a:pt x="964" y="546"/>
                    <a:pt x="1197" y="526"/>
                    <a:pt x="1429" y="526"/>
                  </a:cubicBezTo>
                  <a:cubicBezTo>
                    <a:pt x="1700" y="526"/>
                    <a:pt x="1970" y="553"/>
                    <a:pt x="2244" y="553"/>
                  </a:cubicBezTo>
                  <a:cubicBezTo>
                    <a:pt x="2314" y="553"/>
                    <a:pt x="2383" y="551"/>
                    <a:pt x="2454" y="547"/>
                  </a:cubicBezTo>
                  <a:cubicBezTo>
                    <a:pt x="2644" y="380"/>
                    <a:pt x="2644" y="380"/>
                    <a:pt x="2287" y="202"/>
                  </a:cubicBezTo>
                  <a:cubicBezTo>
                    <a:pt x="2238" y="174"/>
                    <a:pt x="2242" y="154"/>
                    <a:pt x="2268" y="154"/>
                  </a:cubicBezTo>
                  <a:cubicBezTo>
                    <a:pt x="2286" y="154"/>
                    <a:pt x="2316" y="165"/>
                    <a:pt x="2346" y="190"/>
                  </a:cubicBezTo>
                  <a:cubicBezTo>
                    <a:pt x="2357" y="197"/>
                    <a:pt x="2365" y="200"/>
                    <a:pt x="2372" y="200"/>
                  </a:cubicBezTo>
                  <a:cubicBezTo>
                    <a:pt x="2409" y="200"/>
                    <a:pt x="2395" y="105"/>
                    <a:pt x="2392" y="105"/>
                  </a:cubicBezTo>
                  <a:lnTo>
                    <a:pt x="2392" y="105"/>
                  </a:lnTo>
                  <a:cubicBezTo>
                    <a:pt x="2392" y="105"/>
                    <a:pt x="2392" y="112"/>
                    <a:pt x="2394" y="130"/>
                  </a:cubicBezTo>
                  <a:cubicBezTo>
                    <a:pt x="1995" y="26"/>
                    <a:pt x="1593" y="1"/>
                    <a:pt x="1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5"/>
            <p:cNvSpPr/>
            <p:nvPr/>
          </p:nvSpPr>
          <p:spPr>
            <a:xfrm>
              <a:off x="5862325" y="2679275"/>
              <a:ext cx="100925" cy="8975"/>
            </a:xfrm>
            <a:custGeom>
              <a:avLst/>
              <a:gdLst/>
              <a:ahLst/>
              <a:cxnLst/>
              <a:rect l="l" t="t" r="r" b="b"/>
              <a:pathLst>
                <a:path w="4037" h="359" extrusionOk="0">
                  <a:moveTo>
                    <a:pt x="1050" y="0"/>
                  </a:moveTo>
                  <a:cubicBezTo>
                    <a:pt x="698" y="0"/>
                    <a:pt x="348" y="22"/>
                    <a:pt x="1" y="86"/>
                  </a:cubicBezTo>
                  <a:cubicBezTo>
                    <a:pt x="250" y="185"/>
                    <a:pt x="506" y="206"/>
                    <a:pt x="764" y="206"/>
                  </a:cubicBezTo>
                  <a:cubicBezTo>
                    <a:pt x="968" y="206"/>
                    <a:pt x="1173" y="193"/>
                    <a:pt x="1378" y="193"/>
                  </a:cubicBezTo>
                  <a:cubicBezTo>
                    <a:pt x="1510" y="193"/>
                    <a:pt x="1643" y="198"/>
                    <a:pt x="1775" y="217"/>
                  </a:cubicBezTo>
                  <a:cubicBezTo>
                    <a:pt x="2367" y="303"/>
                    <a:pt x="2975" y="358"/>
                    <a:pt x="3586" y="358"/>
                  </a:cubicBezTo>
                  <a:cubicBezTo>
                    <a:pt x="3736" y="358"/>
                    <a:pt x="3887" y="355"/>
                    <a:pt x="4037" y="348"/>
                  </a:cubicBezTo>
                  <a:cubicBezTo>
                    <a:pt x="3942" y="217"/>
                    <a:pt x="3799" y="229"/>
                    <a:pt x="3668" y="217"/>
                  </a:cubicBezTo>
                  <a:cubicBezTo>
                    <a:pt x="3346" y="193"/>
                    <a:pt x="3037" y="217"/>
                    <a:pt x="2739" y="86"/>
                  </a:cubicBezTo>
                  <a:cubicBezTo>
                    <a:pt x="2181" y="57"/>
                    <a:pt x="1615" y="0"/>
                    <a:pt x="1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5"/>
            <p:cNvSpPr/>
            <p:nvPr/>
          </p:nvSpPr>
          <p:spPr>
            <a:xfrm>
              <a:off x="5443525" y="2667175"/>
              <a:ext cx="35750" cy="32350"/>
            </a:xfrm>
            <a:custGeom>
              <a:avLst/>
              <a:gdLst/>
              <a:ahLst/>
              <a:cxnLst/>
              <a:rect l="l" t="t" r="r" b="b"/>
              <a:pathLst>
                <a:path w="1430" h="1294" extrusionOk="0">
                  <a:moveTo>
                    <a:pt x="973" y="1"/>
                  </a:moveTo>
                  <a:cubicBezTo>
                    <a:pt x="867" y="1"/>
                    <a:pt x="746" y="72"/>
                    <a:pt x="560" y="201"/>
                  </a:cubicBezTo>
                  <a:cubicBezTo>
                    <a:pt x="465" y="260"/>
                    <a:pt x="393" y="344"/>
                    <a:pt x="310" y="415"/>
                  </a:cubicBezTo>
                  <a:cubicBezTo>
                    <a:pt x="203" y="618"/>
                    <a:pt x="96" y="796"/>
                    <a:pt x="1" y="987"/>
                  </a:cubicBezTo>
                  <a:cubicBezTo>
                    <a:pt x="36" y="1034"/>
                    <a:pt x="72" y="1094"/>
                    <a:pt x="96" y="1130"/>
                  </a:cubicBezTo>
                  <a:cubicBezTo>
                    <a:pt x="178" y="1212"/>
                    <a:pt x="254" y="1294"/>
                    <a:pt x="353" y="1294"/>
                  </a:cubicBezTo>
                  <a:cubicBezTo>
                    <a:pt x="397" y="1294"/>
                    <a:pt x="445" y="1277"/>
                    <a:pt x="501" y="1237"/>
                  </a:cubicBezTo>
                  <a:cubicBezTo>
                    <a:pt x="739" y="999"/>
                    <a:pt x="846" y="618"/>
                    <a:pt x="1263" y="558"/>
                  </a:cubicBezTo>
                  <a:lnTo>
                    <a:pt x="1429" y="391"/>
                  </a:lnTo>
                  <a:cubicBezTo>
                    <a:pt x="1227" y="122"/>
                    <a:pt x="1113" y="1"/>
                    <a:pt x="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5"/>
            <p:cNvSpPr/>
            <p:nvPr/>
          </p:nvSpPr>
          <p:spPr>
            <a:xfrm>
              <a:off x="6063550" y="2758650"/>
              <a:ext cx="53900" cy="12675"/>
            </a:xfrm>
            <a:custGeom>
              <a:avLst/>
              <a:gdLst/>
              <a:ahLst/>
              <a:cxnLst/>
              <a:rect l="l" t="t" r="r" b="b"/>
              <a:pathLst>
                <a:path w="2156" h="507" extrusionOk="0">
                  <a:moveTo>
                    <a:pt x="1721" y="1"/>
                  </a:moveTo>
                  <a:cubicBezTo>
                    <a:pt x="1679" y="1"/>
                    <a:pt x="1635" y="20"/>
                    <a:pt x="1584" y="66"/>
                  </a:cubicBezTo>
                  <a:cubicBezTo>
                    <a:pt x="1364" y="84"/>
                    <a:pt x="1138" y="145"/>
                    <a:pt x="931" y="145"/>
                  </a:cubicBezTo>
                  <a:cubicBezTo>
                    <a:pt x="869" y="145"/>
                    <a:pt x="808" y="139"/>
                    <a:pt x="750" y="126"/>
                  </a:cubicBezTo>
                  <a:cubicBezTo>
                    <a:pt x="672" y="105"/>
                    <a:pt x="603" y="95"/>
                    <a:pt x="540" y="95"/>
                  </a:cubicBezTo>
                  <a:cubicBezTo>
                    <a:pt x="277" y="95"/>
                    <a:pt x="135" y="264"/>
                    <a:pt x="0" y="495"/>
                  </a:cubicBezTo>
                  <a:cubicBezTo>
                    <a:pt x="120" y="437"/>
                    <a:pt x="237" y="417"/>
                    <a:pt x="353" y="417"/>
                  </a:cubicBezTo>
                  <a:cubicBezTo>
                    <a:pt x="591" y="417"/>
                    <a:pt x="825" y="499"/>
                    <a:pt x="1066" y="499"/>
                  </a:cubicBezTo>
                  <a:cubicBezTo>
                    <a:pt x="1096" y="499"/>
                    <a:pt x="1125" y="497"/>
                    <a:pt x="1155" y="495"/>
                  </a:cubicBezTo>
                  <a:lnTo>
                    <a:pt x="2012" y="495"/>
                  </a:lnTo>
                  <a:cubicBezTo>
                    <a:pt x="2032" y="490"/>
                    <a:pt x="2052" y="487"/>
                    <a:pt x="2072" y="487"/>
                  </a:cubicBezTo>
                  <a:cubicBezTo>
                    <a:pt x="2099" y="487"/>
                    <a:pt x="2127" y="493"/>
                    <a:pt x="2155" y="507"/>
                  </a:cubicBezTo>
                  <a:cubicBezTo>
                    <a:pt x="2108" y="411"/>
                    <a:pt x="2060" y="316"/>
                    <a:pt x="2000" y="209"/>
                  </a:cubicBezTo>
                  <a:cubicBezTo>
                    <a:pt x="1993" y="186"/>
                    <a:pt x="1976" y="178"/>
                    <a:pt x="1952" y="178"/>
                  </a:cubicBezTo>
                  <a:cubicBezTo>
                    <a:pt x="1938" y="178"/>
                    <a:pt x="1923" y="181"/>
                    <a:pt x="1905" y="185"/>
                  </a:cubicBezTo>
                  <a:cubicBezTo>
                    <a:pt x="1846" y="173"/>
                    <a:pt x="1905" y="114"/>
                    <a:pt x="1881" y="90"/>
                  </a:cubicBezTo>
                  <a:cubicBezTo>
                    <a:pt x="1827" y="36"/>
                    <a:pt x="1776"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5"/>
            <p:cNvSpPr/>
            <p:nvPr/>
          </p:nvSpPr>
          <p:spPr>
            <a:xfrm>
              <a:off x="5717975" y="2659325"/>
              <a:ext cx="77700" cy="11600"/>
            </a:xfrm>
            <a:custGeom>
              <a:avLst/>
              <a:gdLst/>
              <a:ahLst/>
              <a:cxnLst/>
              <a:rect l="l" t="t" r="r" b="b"/>
              <a:pathLst>
                <a:path w="3108" h="464" extrusionOk="0">
                  <a:moveTo>
                    <a:pt x="2040" y="0"/>
                  </a:moveTo>
                  <a:cubicBezTo>
                    <a:pt x="1809" y="0"/>
                    <a:pt x="1577" y="10"/>
                    <a:pt x="1345" y="15"/>
                  </a:cubicBezTo>
                  <a:cubicBezTo>
                    <a:pt x="1417" y="217"/>
                    <a:pt x="1715" y="62"/>
                    <a:pt x="1786" y="312"/>
                  </a:cubicBezTo>
                  <a:lnTo>
                    <a:pt x="0" y="312"/>
                  </a:lnTo>
                  <a:cubicBezTo>
                    <a:pt x="570" y="425"/>
                    <a:pt x="1147" y="463"/>
                    <a:pt x="1726" y="463"/>
                  </a:cubicBezTo>
                  <a:cubicBezTo>
                    <a:pt x="1885" y="463"/>
                    <a:pt x="2044" y="460"/>
                    <a:pt x="2203" y="455"/>
                  </a:cubicBezTo>
                  <a:cubicBezTo>
                    <a:pt x="2245" y="356"/>
                    <a:pt x="2310" y="337"/>
                    <a:pt x="2380" y="337"/>
                  </a:cubicBezTo>
                  <a:cubicBezTo>
                    <a:pt x="2422" y="337"/>
                    <a:pt x="2466" y="344"/>
                    <a:pt x="2508" y="344"/>
                  </a:cubicBezTo>
                  <a:cubicBezTo>
                    <a:pt x="2553" y="344"/>
                    <a:pt x="2596" y="335"/>
                    <a:pt x="2631" y="301"/>
                  </a:cubicBezTo>
                  <a:cubicBezTo>
                    <a:pt x="2798" y="241"/>
                    <a:pt x="2953" y="193"/>
                    <a:pt x="3108" y="134"/>
                  </a:cubicBezTo>
                  <a:cubicBezTo>
                    <a:pt x="2759" y="25"/>
                    <a:pt x="2401" y="0"/>
                    <a:pt x="2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5"/>
            <p:cNvSpPr/>
            <p:nvPr/>
          </p:nvSpPr>
          <p:spPr>
            <a:xfrm>
              <a:off x="5596825" y="2690050"/>
              <a:ext cx="64600" cy="14000"/>
            </a:xfrm>
            <a:custGeom>
              <a:avLst/>
              <a:gdLst/>
              <a:ahLst/>
              <a:cxnLst/>
              <a:rect l="l" t="t" r="r" b="b"/>
              <a:pathLst>
                <a:path w="2584" h="560" extrusionOk="0">
                  <a:moveTo>
                    <a:pt x="1477" y="46"/>
                  </a:moveTo>
                  <a:cubicBezTo>
                    <a:pt x="1089" y="46"/>
                    <a:pt x="705" y="76"/>
                    <a:pt x="310" y="84"/>
                  </a:cubicBezTo>
                  <a:cubicBezTo>
                    <a:pt x="238" y="143"/>
                    <a:pt x="131" y="143"/>
                    <a:pt x="84" y="203"/>
                  </a:cubicBezTo>
                  <a:cubicBezTo>
                    <a:pt x="60" y="215"/>
                    <a:pt x="24" y="215"/>
                    <a:pt x="0" y="226"/>
                  </a:cubicBezTo>
                  <a:cubicBezTo>
                    <a:pt x="129" y="525"/>
                    <a:pt x="346" y="550"/>
                    <a:pt x="576" y="550"/>
                  </a:cubicBezTo>
                  <a:cubicBezTo>
                    <a:pt x="622" y="550"/>
                    <a:pt x="669" y="549"/>
                    <a:pt x="716" y="549"/>
                  </a:cubicBezTo>
                  <a:cubicBezTo>
                    <a:pt x="780" y="549"/>
                    <a:pt x="843" y="551"/>
                    <a:pt x="905" y="560"/>
                  </a:cubicBezTo>
                  <a:cubicBezTo>
                    <a:pt x="989" y="554"/>
                    <a:pt x="1074" y="552"/>
                    <a:pt x="1159" y="552"/>
                  </a:cubicBezTo>
                  <a:cubicBezTo>
                    <a:pt x="1303" y="552"/>
                    <a:pt x="1448" y="557"/>
                    <a:pt x="1593" y="557"/>
                  </a:cubicBezTo>
                  <a:cubicBezTo>
                    <a:pt x="1865" y="557"/>
                    <a:pt x="2136" y="538"/>
                    <a:pt x="2393" y="429"/>
                  </a:cubicBezTo>
                  <a:cubicBezTo>
                    <a:pt x="2584" y="0"/>
                    <a:pt x="2096" y="250"/>
                    <a:pt x="2036" y="72"/>
                  </a:cubicBezTo>
                  <a:cubicBezTo>
                    <a:pt x="1848" y="52"/>
                    <a:pt x="1662" y="46"/>
                    <a:pt x="1477"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5"/>
            <p:cNvSpPr/>
            <p:nvPr/>
          </p:nvSpPr>
          <p:spPr>
            <a:xfrm>
              <a:off x="5966500" y="2708375"/>
              <a:ext cx="73850" cy="13550"/>
            </a:xfrm>
            <a:custGeom>
              <a:avLst/>
              <a:gdLst/>
              <a:ahLst/>
              <a:cxnLst/>
              <a:rect l="l" t="t" r="r" b="b"/>
              <a:pathLst>
                <a:path w="2954" h="542" extrusionOk="0">
                  <a:moveTo>
                    <a:pt x="643" y="0"/>
                  </a:moveTo>
                  <a:cubicBezTo>
                    <a:pt x="546" y="0"/>
                    <a:pt x="447" y="12"/>
                    <a:pt x="346" y="41"/>
                  </a:cubicBezTo>
                  <a:cubicBezTo>
                    <a:pt x="322" y="49"/>
                    <a:pt x="296" y="51"/>
                    <a:pt x="270" y="51"/>
                  </a:cubicBezTo>
                  <a:cubicBezTo>
                    <a:pt x="239" y="51"/>
                    <a:pt x="207" y="48"/>
                    <a:pt x="176" y="48"/>
                  </a:cubicBezTo>
                  <a:cubicBezTo>
                    <a:pt x="109" y="48"/>
                    <a:pt x="45" y="61"/>
                    <a:pt x="1" y="136"/>
                  </a:cubicBezTo>
                  <a:cubicBezTo>
                    <a:pt x="191" y="255"/>
                    <a:pt x="453" y="125"/>
                    <a:pt x="584" y="339"/>
                  </a:cubicBezTo>
                  <a:cubicBezTo>
                    <a:pt x="775" y="470"/>
                    <a:pt x="1001" y="482"/>
                    <a:pt x="1203" y="517"/>
                  </a:cubicBezTo>
                  <a:cubicBezTo>
                    <a:pt x="1307" y="498"/>
                    <a:pt x="1411" y="491"/>
                    <a:pt x="1516" y="491"/>
                  </a:cubicBezTo>
                  <a:cubicBezTo>
                    <a:pt x="1726" y="491"/>
                    <a:pt x="1938" y="517"/>
                    <a:pt x="2144" y="517"/>
                  </a:cubicBezTo>
                  <a:cubicBezTo>
                    <a:pt x="2203" y="517"/>
                    <a:pt x="2275" y="529"/>
                    <a:pt x="2334" y="541"/>
                  </a:cubicBezTo>
                  <a:cubicBezTo>
                    <a:pt x="2419" y="541"/>
                    <a:pt x="2505" y="511"/>
                    <a:pt x="2590" y="511"/>
                  </a:cubicBezTo>
                  <a:cubicBezTo>
                    <a:pt x="2624" y="511"/>
                    <a:pt x="2658" y="516"/>
                    <a:pt x="2692" y="529"/>
                  </a:cubicBezTo>
                  <a:cubicBezTo>
                    <a:pt x="2721" y="535"/>
                    <a:pt x="2751" y="538"/>
                    <a:pt x="2781" y="538"/>
                  </a:cubicBezTo>
                  <a:cubicBezTo>
                    <a:pt x="2811" y="538"/>
                    <a:pt x="2840" y="535"/>
                    <a:pt x="2870" y="529"/>
                  </a:cubicBezTo>
                  <a:cubicBezTo>
                    <a:pt x="2918" y="482"/>
                    <a:pt x="2930" y="434"/>
                    <a:pt x="2954" y="375"/>
                  </a:cubicBezTo>
                  <a:cubicBezTo>
                    <a:pt x="2954" y="315"/>
                    <a:pt x="2918" y="279"/>
                    <a:pt x="2870" y="232"/>
                  </a:cubicBezTo>
                  <a:cubicBezTo>
                    <a:pt x="2767" y="200"/>
                    <a:pt x="2659" y="163"/>
                    <a:pt x="2548" y="163"/>
                  </a:cubicBezTo>
                  <a:cubicBezTo>
                    <a:pt x="2493" y="163"/>
                    <a:pt x="2438" y="172"/>
                    <a:pt x="2382" y="196"/>
                  </a:cubicBezTo>
                  <a:cubicBezTo>
                    <a:pt x="2244" y="147"/>
                    <a:pt x="2105" y="136"/>
                    <a:pt x="1967" y="136"/>
                  </a:cubicBezTo>
                  <a:cubicBezTo>
                    <a:pt x="1843" y="136"/>
                    <a:pt x="1720" y="145"/>
                    <a:pt x="1597" y="145"/>
                  </a:cubicBezTo>
                  <a:cubicBezTo>
                    <a:pt x="1452" y="145"/>
                    <a:pt x="1308" y="132"/>
                    <a:pt x="1168" y="77"/>
                  </a:cubicBezTo>
                  <a:cubicBezTo>
                    <a:pt x="991" y="38"/>
                    <a:pt x="819"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5"/>
            <p:cNvSpPr/>
            <p:nvPr/>
          </p:nvSpPr>
          <p:spPr>
            <a:xfrm>
              <a:off x="6123975" y="2739425"/>
              <a:ext cx="51225" cy="9575"/>
            </a:xfrm>
            <a:custGeom>
              <a:avLst/>
              <a:gdLst/>
              <a:ahLst/>
              <a:cxnLst/>
              <a:rect l="l" t="t" r="r" b="b"/>
              <a:pathLst>
                <a:path w="2049" h="383" extrusionOk="0">
                  <a:moveTo>
                    <a:pt x="884" y="0"/>
                  </a:moveTo>
                  <a:cubicBezTo>
                    <a:pt x="607" y="0"/>
                    <a:pt x="315" y="43"/>
                    <a:pt x="0" y="192"/>
                  </a:cubicBezTo>
                  <a:cubicBezTo>
                    <a:pt x="703" y="287"/>
                    <a:pt x="1250" y="347"/>
                    <a:pt x="1798" y="383"/>
                  </a:cubicBezTo>
                  <a:cubicBezTo>
                    <a:pt x="1893" y="383"/>
                    <a:pt x="1965" y="311"/>
                    <a:pt x="2048" y="264"/>
                  </a:cubicBezTo>
                  <a:cubicBezTo>
                    <a:pt x="2024" y="228"/>
                    <a:pt x="1977" y="192"/>
                    <a:pt x="1929" y="192"/>
                  </a:cubicBezTo>
                  <a:cubicBezTo>
                    <a:pt x="1903" y="192"/>
                    <a:pt x="1876" y="187"/>
                    <a:pt x="1850" y="187"/>
                  </a:cubicBezTo>
                  <a:cubicBezTo>
                    <a:pt x="1817" y="187"/>
                    <a:pt x="1783" y="195"/>
                    <a:pt x="1750" y="228"/>
                  </a:cubicBezTo>
                  <a:cubicBezTo>
                    <a:pt x="1786" y="133"/>
                    <a:pt x="1905" y="168"/>
                    <a:pt x="1917" y="73"/>
                  </a:cubicBezTo>
                  <a:cubicBezTo>
                    <a:pt x="1586" y="73"/>
                    <a:pt x="1248" y="0"/>
                    <a:pt x="8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5"/>
            <p:cNvSpPr/>
            <p:nvPr/>
          </p:nvSpPr>
          <p:spPr>
            <a:xfrm>
              <a:off x="6219225" y="2693925"/>
              <a:ext cx="39300" cy="14300"/>
            </a:xfrm>
            <a:custGeom>
              <a:avLst/>
              <a:gdLst/>
              <a:ahLst/>
              <a:cxnLst/>
              <a:rect l="l" t="t" r="r" b="b"/>
              <a:pathLst>
                <a:path w="1572" h="572" extrusionOk="0">
                  <a:moveTo>
                    <a:pt x="548" y="48"/>
                  </a:moveTo>
                  <a:cubicBezTo>
                    <a:pt x="500" y="83"/>
                    <a:pt x="437" y="87"/>
                    <a:pt x="369" y="87"/>
                  </a:cubicBezTo>
                  <a:cubicBezTo>
                    <a:pt x="349" y="87"/>
                    <a:pt x="330" y="87"/>
                    <a:pt x="310" y="87"/>
                  </a:cubicBezTo>
                  <a:cubicBezTo>
                    <a:pt x="191" y="87"/>
                    <a:pt x="68" y="99"/>
                    <a:pt x="0" y="262"/>
                  </a:cubicBezTo>
                  <a:cubicBezTo>
                    <a:pt x="179" y="381"/>
                    <a:pt x="417" y="298"/>
                    <a:pt x="524" y="500"/>
                  </a:cubicBezTo>
                  <a:cubicBezTo>
                    <a:pt x="655" y="500"/>
                    <a:pt x="786" y="512"/>
                    <a:pt x="917" y="524"/>
                  </a:cubicBezTo>
                  <a:cubicBezTo>
                    <a:pt x="994" y="554"/>
                    <a:pt x="1075" y="572"/>
                    <a:pt x="1154" y="572"/>
                  </a:cubicBezTo>
                  <a:cubicBezTo>
                    <a:pt x="1232" y="572"/>
                    <a:pt x="1310" y="554"/>
                    <a:pt x="1381" y="512"/>
                  </a:cubicBezTo>
                  <a:cubicBezTo>
                    <a:pt x="1572" y="0"/>
                    <a:pt x="1072" y="226"/>
                    <a:pt x="941" y="83"/>
                  </a:cubicBezTo>
                  <a:cubicBezTo>
                    <a:pt x="822" y="83"/>
                    <a:pt x="679" y="60"/>
                    <a:pt x="548"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5"/>
            <p:cNvSpPr/>
            <p:nvPr/>
          </p:nvSpPr>
          <p:spPr>
            <a:xfrm>
              <a:off x="5997750" y="2785600"/>
              <a:ext cx="42000" cy="14850"/>
            </a:xfrm>
            <a:custGeom>
              <a:avLst/>
              <a:gdLst/>
              <a:ahLst/>
              <a:cxnLst/>
              <a:rect l="l" t="t" r="r" b="b"/>
              <a:pathLst>
                <a:path w="1680" h="594" extrusionOk="0">
                  <a:moveTo>
                    <a:pt x="596" y="0"/>
                  </a:moveTo>
                  <a:cubicBezTo>
                    <a:pt x="498" y="59"/>
                    <a:pt x="392" y="102"/>
                    <a:pt x="285" y="102"/>
                  </a:cubicBezTo>
                  <a:cubicBezTo>
                    <a:pt x="262" y="102"/>
                    <a:pt x="238" y="100"/>
                    <a:pt x="215" y="95"/>
                  </a:cubicBezTo>
                  <a:cubicBezTo>
                    <a:pt x="185" y="86"/>
                    <a:pt x="159" y="82"/>
                    <a:pt x="136" y="82"/>
                  </a:cubicBezTo>
                  <a:cubicBezTo>
                    <a:pt x="43" y="82"/>
                    <a:pt x="11" y="154"/>
                    <a:pt x="1" y="250"/>
                  </a:cubicBezTo>
                  <a:cubicBezTo>
                    <a:pt x="37" y="310"/>
                    <a:pt x="96" y="369"/>
                    <a:pt x="156" y="417"/>
                  </a:cubicBezTo>
                  <a:cubicBezTo>
                    <a:pt x="239" y="476"/>
                    <a:pt x="346" y="512"/>
                    <a:pt x="465" y="548"/>
                  </a:cubicBezTo>
                  <a:cubicBezTo>
                    <a:pt x="638" y="569"/>
                    <a:pt x="812" y="593"/>
                    <a:pt x="986" y="593"/>
                  </a:cubicBezTo>
                  <a:cubicBezTo>
                    <a:pt x="1197" y="593"/>
                    <a:pt x="1406" y="558"/>
                    <a:pt x="1608" y="441"/>
                  </a:cubicBezTo>
                  <a:cubicBezTo>
                    <a:pt x="1680" y="381"/>
                    <a:pt x="1680" y="310"/>
                    <a:pt x="1644" y="238"/>
                  </a:cubicBezTo>
                  <a:lnTo>
                    <a:pt x="1644" y="238"/>
                  </a:lnTo>
                  <a:lnTo>
                    <a:pt x="1644" y="250"/>
                  </a:lnTo>
                  <a:cubicBezTo>
                    <a:pt x="1596" y="226"/>
                    <a:pt x="1537" y="179"/>
                    <a:pt x="1489" y="131"/>
                  </a:cubicBezTo>
                  <a:cubicBezTo>
                    <a:pt x="1382" y="131"/>
                    <a:pt x="1299" y="119"/>
                    <a:pt x="1192" y="119"/>
                  </a:cubicBezTo>
                  <a:cubicBezTo>
                    <a:pt x="1192" y="131"/>
                    <a:pt x="1180" y="143"/>
                    <a:pt x="1144" y="155"/>
                  </a:cubicBezTo>
                  <a:cubicBezTo>
                    <a:pt x="1137" y="162"/>
                    <a:pt x="1128" y="165"/>
                    <a:pt x="1118" y="165"/>
                  </a:cubicBezTo>
                  <a:cubicBezTo>
                    <a:pt x="1094" y="165"/>
                    <a:pt x="1066" y="148"/>
                    <a:pt x="1049" y="131"/>
                  </a:cubicBezTo>
                  <a:cubicBezTo>
                    <a:pt x="882" y="131"/>
                    <a:pt x="715" y="131"/>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5"/>
            <p:cNvSpPr/>
            <p:nvPr/>
          </p:nvSpPr>
          <p:spPr>
            <a:xfrm>
              <a:off x="6195200" y="2738675"/>
              <a:ext cx="32975" cy="10325"/>
            </a:xfrm>
            <a:custGeom>
              <a:avLst/>
              <a:gdLst/>
              <a:ahLst/>
              <a:cxnLst/>
              <a:rect l="l" t="t" r="r" b="b"/>
              <a:pathLst>
                <a:path w="1319" h="413" extrusionOk="0">
                  <a:moveTo>
                    <a:pt x="858" y="0"/>
                  </a:moveTo>
                  <a:cubicBezTo>
                    <a:pt x="717" y="0"/>
                    <a:pt x="576" y="23"/>
                    <a:pt x="437" y="115"/>
                  </a:cubicBezTo>
                  <a:cubicBezTo>
                    <a:pt x="411" y="180"/>
                    <a:pt x="343" y="187"/>
                    <a:pt x="270" y="187"/>
                  </a:cubicBezTo>
                  <a:cubicBezTo>
                    <a:pt x="250" y="187"/>
                    <a:pt x="230" y="186"/>
                    <a:pt x="210" y="186"/>
                  </a:cubicBezTo>
                  <a:cubicBezTo>
                    <a:pt x="100" y="186"/>
                    <a:pt x="0" y="201"/>
                    <a:pt x="33" y="401"/>
                  </a:cubicBezTo>
                  <a:cubicBezTo>
                    <a:pt x="461" y="401"/>
                    <a:pt x="878" y="413"/>
                    <a:pt x="1318" y="413"/>
                  </a:cubicBezTo>
                  <a:cubicBezTo>
                    <a:pt x="1318" y="282"/>
                    <a:pt x="1306" y="151"/>
                    <a:pt x="1306" y="20"/>
                  </a:cubicBezTo>
                  <a:cubicBezTo>
                    <a:pt x="1291" y="20"/>
                    <a:pt x="1275" y="21"/>
                    <a:pt x="1259" y="21"/>
                  </a:cubicBezTo>
                  <a:cubicBezTo>
                    <a:pt x="1127" y="21"/>
                    <a:pt x="992"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5"/>
            <p:cNvSpPr/>
            <p:nvPr/>
          </p:nvSpPr>
          <p:spPr>
            <a:xfrm>
              <a:off x="6167125" y="2739675"/>
              <a:ext cx="42300" cy="9325"/>
            </a:xfrm>
            <a:custGeom>
              <a:avLst/>
              <a:gdLst/>
              <a:ahLst/>
              <a:cxnLst/>
              <a:rect l="l" t="t" r="r" b="b"/>
              <a:pathLst>
                <a:path w="1692" h="373" extrusionOk="0">
                  <a:moveTo>
                    <a:pt x="1169" y="0"/>
                  </a:moveTo>
                  <a:cubicBezTo>
                    <a:pt x="889" y="0"/>
                    <a:pt x="604" y="81"/>
                    <a:pt x="314" y="81"/>
                  </a:cubicBezTo>
                  <a:cubicBezTo>
                    <a:pt x="269" y="81"/>
                    <a:pt x="224" y="80"/>
                    <a:pt x="179" y="75"/>
                  </a:cubicBezTo>
                  <a:cubicBezTo>
                    <a:pt x="96" y="111"/>
                    <a:pt x="1" y="99"/>
                    <a:pt x="1" y="218"/>
                  </a:cubicBezTo>
                  <a:cubicBezTo>
                    <a:pt x="1" y="230"/>
                    <a:pt x="120" y="242"/>
                    <a:pt x="179" y="254"/>
                  </a:cubicBezTo>
                  <a:cubicBezTo>
                    <a:pt x="227" y="277"/>
                    <a:pt x="263" y="277"/>
                    <a:pt x="310" y="277"/>
                  </a:cubicBezTo>
                  <a:lnTo>
                    <a:pt x="417" y="277"/>
                  </a:lnTo>
                  <a:cubicBezTo>
                    <a:pt x="474" y="312"/>
                    <a:pt x="531" y="327"/>
                    <a:pt x="588" y="327"/>
                  </a:cubicBezTo>
                  <a:cubicBezTo>
                    <a:pt x="650" y="327"/>
                    <a:pt x="712" y="309"/>
                    <a:pt x="775" y="277"/>
                  </a:cubicBezTo>
                  <a:lnTo>
                    <a:pt x="834" y="277"/>
                  </a:lnTo>
                  <a:cubicBezTo>
                    <a:pt x="905" y="289"/>
                    <a:pt x="953" y="337"/>
                    <a:pt x="1013" y="373"/>
                  </a:cubicBezTo>
                  <a:lnTo>
                    <a:pt x="1179" y="373"/>
                  </a:lnTo>
                  <a:cubicBezTo>
                    <a:pt x="1251" y="254"/>
                    <a:pt x="1370" y="254"/>
                    <a:pt x="1489" y="242"/>
                  </a:cubicBezTo>
                  <a:cubicBezTo>
                    <a:pt x="1584" y="230"/>
                    <a:pt x="1691" y="218"/>
                    <a:pt x="1572" y="75"/>
                  </a:cubicBezTo>
                  <a:cubicBezTo>
                    <a:pt x="1439" y="19"/>
                    <a:pt x="1305" y="0"/>
                    <a:pt x="1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5"/>
            <p:cNvSpPr/>
            <p:nvPr/>
          </p:nvSpPr>
          <p:spPr>
            <a:xfrm>
              <a:off x="5426550" y="2645325"/>
              <a:ext cx="24450" cy="22425"/>
            </a:xfrm>
            <a:custGeom>
              <a:avLst/>
              <a:gdLst/>
              <a:ahLst/>
              <a:cxnLst/>
              <a:rect l="l" t="t" r="r" b="b"/>
              <a:pathLst>
                <a:path w="978" h="897" extrusionOk="0">
                  <a:moveTo>
                    <a:pt x="878" y="0"/>
                  </a:moveTo>
                  <a:cubicBezTo>
                    <a:pt x="696" y="0"/>
                    <a:pt x="568" y="153"/>
                    <a:pt x="406" y="194"/>
                  </a:cubicBezTo>
                  <a:cubicBezTo>
                    <a:pt x="1" y="277"/>
                    <a:pt x="144" y="491"/>
                    <a:pt x="227" y="718"/>
                  </a:cubicBezTo>
                  <a:cubicBezTo>
                    <a:pt x="156" y="777"/>
                    <a:pt x="168" y="849"/>
                    <a:pt x="263" y="896"/>
                  </a:cubicBezTo>
                  <a:cubicBezTo>
                    <a:pt x="501" y="611"/>
                    <a:pt x="739" y="313"/>
                    <a:pt x="977" y="15"/>
                  </a:cubicBezTo>
                  <a:cubicBezTo>
                    <a:pt x="942" y="5"/>
                    <a:pt x="909" y="0"/>
                    <a:pt x="8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5"/>
            <p:cNvSpPr/>
            <p:nvPr/>
          </p:nvSpPr>
          <p:spPr>
            <a:xfrm>
              <a:off x="5663800" y="2691675"/>
              <a:ext cx="49125" cy="9100"/>
            </a:xfrm>
            <a:custGeom>
              <a:avLst/>
              <a:gdLst/>
              <a:ahLst/>
              <a:cxnLst/>
              <a:rect l="l" t="t" r="r" b="b"/>
              <a:pathLst>
                <a:path w="1965" h="364" extrusionOk="0">
                  <a:moveTo>
                    <a:pt x="765" y="0"/>
                  </a:moveTo>
                  <a:cubicBezTo>
                    <a:pt x="536" y="0"/>
                    <a:pt x="305" y="7"/>
                    <a:pt x="72" y="7"/>
                  </a:cubicBezTo>
                  <a:cubicBezTo>
                    <a:pt x="0" y="197"/>
                    <a:pt x="119" y="292"/>
                    <a:pt x="250" y="364"/>
                  </a:cubicBezTo>
                  <a:cubicBezTo>
                    <a:pt x="369" y="364"/>
                    <a:pt x="488" y="352"/>
                    <a:pt x="595" y="316"/>
                  </a:cubicBezTo>
                  <a:cubicBezTo>
                    <a:pt x="698" y="289"/>
                    <a:pt x="803" y="281"/>
                    <a:pt x="909" y="281"/>
                  </a:cubicBezTo>
                  <a:cubicBezTo>
                    <a:pt x="1064" y="281"/>
                    <a:pt x="1221" y="298"/>
                    <a:pt x="1374" y="298"/>
                  </a:cubicBezTo>
                  <a:cubicBezTo>
                    <a:pt x="1580" y="298"/>
                    <a:pt x="1780" y="268"/>
                    <a:pt x="1965" y="126"/>
                  </a:cubicBezTo>
                  <a:cubicBezTo>
                    <a:pt x="1563" y="20"/>
                    <a:pt x="1166" y="0"/>
                    <a:pt x="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5"/>
            <p:cNvSpPr/>
            <p:nvPr/>
          </p:nvSpPr>
          <p:spPr>
            <a:xfrm>
              <a:off x="6159400" y="2686775"/>
              <a:ext cx="28300" cy="13025"/>
            </a:xfrm>
            <a:custGeom>
              <a:avLst/>
              <a:gdLst/>
              <a:ahLst/>
              <a:cxnLst/>
              <a:rect l="l" t="t" r="r" b="b"/>
              <a:pathLst>
                <a:path w="1132" h="521" extrusionOk="0">
                  <a:moveTo>
                    <a:pt x="450" y="0"/>
                  </a:moveTo>
                  <a:cubicBezTo>
                    <a:pt x="407" y="0"/>
                    <a:pt x="360" y="20"/>
                    <a:pt x="310" y="48"/>
                  </a:cubicBezTo>
                  <a:cubicBezTo>
                    <a:pt x="357" y="203"/>
                    <a:pt x="0" y="155"/>
                    <a:pt x="179" y="369"/>
                  </a:cubicBezTo>
                  <a:cubicBezTo>
                    <a:pt x="214" y="405"/>
                    <a:pt x="274" y="453"/>
                    <a:pt x="322" y="500"/>
                  </a:cubicBezTo>
                  <a:cubicBezTo>
                    <a:pt x="349" y="514"/>
                    <a:pt x="377" y="520"/>
                    <a:pt x="403" y="520"/>
                  </a:cubicBezTo>
                  <a:cubicBezTo>
                    <a:pt x="421" y="520"/>
                    <a:pt x="438" y="517"/>
                    <a:pt x="452" y="512"/>
                  </a:cubicBezTo>
                  <a:cubicBezTo>
                    <a:pt x="498" y="410"/>
                    <a:pt x="562" y="380"/>
                    <a:pt x="633" y="380"/>
                  </a:cubicBezTo>
                  <a:cubicBezTo>
                    <a:pt x="736" y="380"/>
                    <a:pt x="856" y="444"/>
                    <a:pt x="960" y="444"/>
                  </a:cubicBezTo>
                  <a:cubicBezTo>
                    <a:pt x="1026" y="444"/>
                    <a:pt x="1086" y="418"/>
                    <a:pt x="1131" y="334"/>
                  </a:cubicBezTo>
                  <a:cubicBezTo>
                    <a:pt x="988" y="143"/>
                    <a:pt x="714" y="274"/>
                    <a:pt x="572" y="96"/>
                  </a:cubicBezTo>
                  <a:cubicBezTo>
                    <a:pt x="540" y="26"/>
                    <a:pt x="498"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5"/>
            <p:cNvSpPr/>
            <p:nvPr/>
          </p:nvSpPr>
          <p:spPr>
            <a:xfrm>
              <a:off x="6050750" y="2788875"/>
              <a:ext cx="25925" cy="12475"/>
            </a:xfrm>
            <a:custGeom>
              <a:avLst/>
              <a:gdLst/>
              <a:ahLst/>
              <a:cxnLst/>
              <a:rect l="l" t="t" r="r" b="b"/>
              <a:pathLst>
                <a:path w="1037" h="499" extrusionOk="0">
                  <a:moveTo>
                    <a:pt x="72" y="0"/>
                  </a:moveTo>
                  <a:cubicBezTo>
                    <a:pt x="0" y="95"/>
                    <a:pt x="0" y="179"/>
                    <a:pt x="24" y="286"/>
                  </a:cubicBezTo>
                  <a:cubicBezTo>
                    <a:pt x="201" y="433"/>
                    <a:pt x="387" y="499"/>
                    <a:pt x="585" y="499"/>
                  </a:cubicBezTo>
                  <a:cubicBezTo>
                    <a:pt x="707" y="499"/>
                    <a:pt x="833" y="474"/>
                    <a:pt x="965" y="429"/>
                  </a:cubicBezTo>
                  <a:cubicBezTo>
                    <a:pt x="1024" y="345"/>
                    <a:pt x="1036" y="250"/>
                    <a:pt x="988" y="155"/>
                  </a:cubicBezTo>
                  <a:cubicBezTo>
                    <a:pt x="905" y="36"/>
                    <a:pt x="738" y="95"/>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5"/>
            <p:cNvSpPr/>
            <p:nvPr/>
          </p:nvSpPr>
          <p:spPr>
            <a:xfrm>
              <a:off x="6230525" y="2719600"/>
              <a:ext cx="30100" cy="7975"/>
            </a:xfrm>
            <a:custGeom>
              <a:avLst/>
              <a:gdLst/>
              <a:ahLst/>
              <a:cxnLst/>
              <a:rect l="l" t="t" r="r" b="b"/>
              <a:pathLst>
                <a:path w="1204" h="319" extrusionOk="0">
                  <a:moveTo>
                    <a:pt x="273" y="0"/>
                  </a:moveTo>
                  <a:cubicBezTo>
                    <a:pt x="203" y="0"/>
                    <a:pt x="132" y="6"/>
                    <a:pt x="60" y="21"/>
                  </a:cubicBezTo>
                  <a:cubicBezTo>
                    <a:pt x="1" y="68"/>
                    <a:pt x="1" y="128"/>
                    <a:pt x="60" y="164"/>
                  </a:cubicBezTo>
                  <a:cubicBezTo>
                    <a:pt x="155" y="211"/>
                    <a:pt x="286" y="199"/>
                    <a:pt x="346" y="318"/>
                  </a:cubicBezTo>
                  <a:lnTo>
                    <a:pt x="1203" y="318"/>
                  </a:lnTo>
                  <a:cubicBezTo>
                    <a:pt x="1156" y="223"/>
                    <a:pt x="1108" y="152"/>
                    <a:pt x="1060" y="45"/>
                  </a:cubicBezTo>
                  <a:cubicBezTo>
                    <a:pt x="1013" y="52"/>
                    <a:pt x="965" y="55"/>
                    <a:pt x="916" y="55"/>
                  </a:cubicBezTo>
                  <a:cubicBezTo>
                    <a:pt x="707" y="55"/>
                    <a:pt x="493"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5"/>
            <p:cNvSpPr/>
            <p:nvPr/>
          </p:nvSpPr>
          <p:spPr>
            <a:xfrm>
              <a:off x="5414050" y="2672450"/>
              <a:ext cx="14025" cy="19800"/>
            </a:xfrm>
            <a:custGeom>
              <a:avLst/>
              <a:gdLst/>
              <a:ahLst/>
              <a:cxnLst/>
              <a:rect l="l" t="t" r="r" b="b"/>
              <a:pathLst>
                <a:path w="561" h="792" extrusionOk="0">
                  <a:moveTo>
                    <a:pt x="288" y="1"/>
                  </a:moveTo>
                  <a:cubicBezTo>
                    <a:pt x="33" y="1"/>
                    <a:pt x="52" y="274"/>
                    <a:pt x="1" y="478"/>
                  </a:cubicBezTo>
                  <a:cubicBezTo>
                    <a:pt x="132" y="549"/>
                    <a:pt x="144" y="669"/>
                    <a:pt x="167" y="788"/>
                  </a:cubicBezTo>
                  <a:cubicBezTo>
                    <a:pt x="176" y="790"/>
                    <a:pt x="185" y="792"/>
                    <a:pt x="194" y="792"/>
                  </a:cubicBezTo>
                  <a:cubicBezTo>
                    <a:pt x="225" y="792"/>
                    <a:pt x="259" y="776"/>
                    <a:pt x="287" y="740"/>
                  </a:cubicBezTo>
                  <a:cubicBezTo>
                    <a:pt x="298" y="645"/>
                    <a:pt x="322" y="538"/>
                    <a:pt x="429" y="466"/>
                  </a:cubicBezTo>
                  <a:cubicBezTo>
                    <a:pt x="477" y="323"/>
                    <a:pt x="537" y="192"/>
                    <a:pt x="560" y="49"/>
                  </a:cubicBezTo>
                  <a:cubicBezTo>
                    <a:pt x="525" y="49"/>
                    <a:pt x="489" y="26"/>
                    <a:pt x="441" y="26"/>
                  </a:cubicBezTo>
                  <a:cubicBezTo>
                    <a:pt x="381" y="8"/>
                    <a:pt x="331"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5"/>
            <p:cNvSpPr/>
            <p:nvPr/>
          </p:nvSpPr>
          <p:spPr>
            <a:xfrm>
              <a:off x="6045375" y="2757525"/>
              <a:ext cx="17900" cy="9625"/>
            </a:xfrm>
            <a:custGeom>
              <a:avLst/>
              <a:gdLst/>
              <a:ahLst/>
              <a:cxnLst/>
              <a:rect l="l" t="t" r="r" b="b"/>
              <a:pathLst>
                <a:path w="716" h="385" extrusionOk="0">
                  <a:moveTo>
                    <a:pt x="261" y="1"/>
                  </a:moveTo>
                  <a:cubicBezTo>
                    <a:pt x="174" y="1"/>
                    <a:pt x="88" y="26"/>
                    <a:pt x="1" y="99"/>
                  </a:cubicBezTo>
                  <a:cubicBezTo>
                    <a:pt x="114" y="290"/>
                    <a:pt x="206" y="385"/>
                    <a:pt x="313" y="385"/>
                  </a:cubicBezTo>
                  <a:cubicBezTo>
                    <a:pt x="421" y="385"/>
                    <a:pt x="543" y="290"/>
                    <a:pt x="715" y="99"/>
                  </a:cubicBezTo>
                  <a:cubicBezTo>
                    <a:pt x="564" y="76"/>
                    <a:pt x="412" y="1"/>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5"/>
            <p:cNvSpPr/>
            <p:nvPr/>
          </p:nvSpPr>
          <p:spPr>
            <a:xfrm>
              <a:off x="5676300" y="2694675"/>
              <a:ext cx="39300" cy="6200"/>
            </a:xfrm>
            <a:custGeom>
              <a:avLst/>
              <a:gdLst/>
              <a:ahLst/>
              <a:cxnLst/>
              <a:rect l="l" t="t" r="r" b="b"/>
              <a:pathLst>
                <a:path w="1572" h="248" extrusionOk="0">
                  <a:moveTo>
                    <a:pt x="1496" y="1"/>
                  </a:moveTo>
                  <a:cubicBezTo>
                    <a:pt x="1486" y="1"/>
                    <a:pt x="1475" y="2"/>
                    <a:pt x="1465" y="6"/>
                  </a:cubicBezTo>
                  <a:cubicBezTo>
                    <a:pt x="1350" y="39"/>
                    <a:pt x="1235" y="50"/>
                    <a:pt x="1119" y="50"/>
                  </a:cubicBezTo>
                  <a:cubicBezTo>
                    <a:pt x="917" y="50"/>
                    <a:pt x="715" y="18"/>
                    <a:pt x="515" y="18"/>
                  </a:cubicBezTo>
                  <a:cubicBezTo>
                    <a:pt x="340" y="18"/>
                    <a:pt x="167" y="43"/>
                    <a:pt x="0" y="137"/>
                  </a:cubicBezTo>
                  <a:cubicBezTo>
                    <a:pt x="84" y="226"/>
                    <a:pt x="177" y="247"/>
                    <a:pt x="273" y="247"/>
                  </a:cubicBezTo>
                  <a:cubicBezTo>
                    <a:pt x="362" y="247"/>
                    <a:pt x="453" y="229"/>
                    <a:pt x="538" y="229"/>
                  </a:cubicBezTo>
                  <a:cubicBezTo>
                    <a:pt x="558" y="229"/>
                    <a:pt x="577" y="230"/>
                    <a:pt x="596" y="232"/>
                  </a:cubicBezTo>
                  <a:cubicBezTo>
                    <a:pt x="646" y="226"/>
                    <a:pt x="698" y="224"/>
                    <a:pt x="750" y="224"/>
                  </a:cubicBezTo>
                  <a:cubicBezTo>
                    <a:pt x="892" y="224"/>
                    <a:pt x="1036" y="240"/>
                    <a:pt x="1179" y="240"/>
                  </a:cubicBezTo>
                  <a:cubicBezTo>
                    <a:pt x="1313" y="240"/>
                    <a:pt x="1445" y="226"/>
                    <a:pt x="1572" y="172"/>
                  </a:cubicBezTo>
                  <a:lnTo>
                    <a:pt x="1572" y="18"/>
                  </a:lnTo>
                  <a:cubicBezTo>
                    <a:pt x="1547" y="9"/>
                    <a:pt x="1521" y="1"/>
                    <a:pt x="1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5"/>
            <p:cNvSpPr/>
            <p:nvPr/>
          </p:nvSpPr>
          <p:spPr>
            <a:xfrm>
              <a:off x="6019800" y="2756500"/>
              <a:ext cx="22050" cy="7100"/>
            </a:xfrm>
            <a:custGeom>
              <a:avLst/>
              <a:gdLst/>
              <a:ahLst/>
              <a:cxnLst/>
              <a:rect l="l" t="t" r="r" b="b"/>
              <a:pathLst>
                <a:path w="882" h="284" extrusionOk="0">
                  <a:moveTo>
                    <a:pt x="448" y="0"/>
                  </a:moveTo>
                  <a:cubicBezTo>
                    <a:pt x="296" y="0"/>
                    <a:pt x="147" y="59"/>
                    <a:pt x="0" y="200"/>
                  </a:cubicBezTo>
                  <a:cubicBezTo>
                    <a:pt x="50" y="260"/>
                    <a:pt x="105" y="279"/>
                    <a:pt x="162" y="279"/>
                  </a:cubicBezTo>
                  <a:cubicBezTo>
                    <a:pt x="258" y="279"/>
                    <a:pt x="360" y="225"/>
                    <a:pt x="455" y="225"/>
                  </a:cubicBezTo>
                  <a:cubicBezTo>
                    <a:pt x="504" y="225"/>
                    <a:pt x="552" y="239"/>
                    <a:pt x="595" y="283"/>
                  </a:cubicBezTo>
                  <a:cubicBezTo>
                    <a:pt x="714" y="283"/>
                    <a:pt x="833" y="259"/>
                    <a:pt x="881" y="140"/>
                  </a:cubicBezTo>
                  <a:cubicBezTo>
                    <a:pt x="736" y="53"/>
                    <a:pt x="591" y="0"/>
                    <a:pt x="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5"/>
            <p:cNvSpPr/>
            <p:nvPr/>
          </p:nvSpPr>
          <p:spPr>
            <a:xfrm>
              <a:off x="6038250" y="2713175"/>
              <a:ext cx="25325" cy="9550"/>
            </a:xfrm>
            <a:custGeom>
              <a:avLst/>
              <a:gdLst/>
              <a:ahLst/>
              <a:cxnLst/>
              <a:rect l="l" t="t" r="r" b="b"/>
              <a:pathLst>
                <a:path w="1013" h="382" extrusionOk="0">
                  <a:moveTo>
                    <a:pt x="433" y="0"/>
                  </a:moveTo>
                  <a:cubicBezTo>
                    <a:pt x="288" y="0"/>
                    <a:pt x="143" y="9"/>
                    <a:pt x="0" y="40"/>
                  </a:cubicBezTo>
                  <a:lnTo>
                    <a:pt x="0" y="159"/>
                  </a:lnTo>
                  <a:cubicBezTo>
                    <a:pt x="155" y="302"/>
                    <a:pt x="357" y="325"/>
                    <a:pt x="536" y="373"/>
                  </a:cubicBezTo>
                  <a:cubicBezTo>
                    <a:pt x="562" y="379"/>
                    <a:pt x="587" y="381"/>
                    <a:pt x="611" y="381"/>
                  </a:cubicBezTo>
                  <a:cubicBezTo>
                    <a:pt x="689" y="381"/>
                    <a:pt x="761" y="358"/>
                    <a:pt x="834" y="349"/>
                  </a:cubicBezTo>
                  <a:cubicBezTo>
                    <a:pt x="941" y="302"/>
                    <a:pt x="1000" y="230"/>
                    <a:pt x="1012" y="123"/>
                  </a:cubicBezTo>
                  <a:cubicBezTo>
                    <a:pt x="1012" y="99"/>
                    <a:pt x="1000" y="52"/>
                    <a:pt x="1000" y="16"/>
                  </a:cubicBezTo>
                  <a:cubicBezTo>
                    <a:pt x="817" y="16"/>
                    <a:pt x="625"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5"/>
            <p:cNvSpPr/>
            <p:nvPr/>
          </p:nvSpPr>
          <p:spPr>
            <a:xfrm>
              <a:off x="6069200" y="2717425"/>
              <a:ext cx="26800" cy="5150"/>
            </a:xfrm>
            <a:custGeom>
              <a:avLst/>
              <a:gdLst/>
              <a:ahLst/>
              <a:cxnLst/>
              <a:rect l="l" t="t" r="r" b="b"/>
              <a:pathLst>
                <a:path w="1072" h="206" extrusionOk="0">
                  <a:moveTo>
                    <a:pt x="60" y="1"/>
                  </a:moveTo>
                  <a:cubicBezTo>
                    <a:pt x="0" y="48"/>
                    <a:pt x="0" y="84"/>
                    <a:pt x="72" y="132"/>
                  </a:cubicBezTo>
                  <a:cubicBezTo>
                    <a:pt x="196" y="185"/>
                    <a:pt x="322" y="205"/>
                    <a:pt x="447" y="205"/>
                  </a:cubicBezTo>
                  <a:cubicBezTo>
                    <a:pt x="599" y="205"/>
                    <a:pt x="750" y="176"/>
                    <a:pt x="893" y="143"/>
                  </a:cubicBezTo>
                  <a:cubicBezTo>
                    <a:pt x="941" y="132"/>
                    <a:pt x="1001" y="108"/>
                    <a:pt x="1060" y="96"/>
                  </a:cubicBezTo>
                  <a:cubicBezTo>
                    <a:pt x="1060" y="60"/>
                    <a:pt x="1060" y="36"/>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5"/>
            <p:cNvSpPr/>
            <p:nvPr/>
          </p:nvSpPr>
          <p:spPr>
            <a:xfrm>
              <a:off x="5775400" y="2668625"/>
              <a:ext cx="29800" cy="5425"/>
            </a:xfrm>
            <a:custGeom>
              <a:avLst/>
              <a:gdLst/>
              <a:ahLst/>
              <a:cxnLst/>
              <a:rect l="l" t="t" r="r" b="b"/>
              <a:pathLst>
                <a:path w="1192" h="217" extrusionOk="0">
                  <a:moveTo>
                    <a:pt x="177" y="1"/>
                  </a:moveTo>
                  <a:cubicBezTo>
                    <a:pt x="115" y="1"/>
                    <a:pt x="54" y="23"/>
                    <a:pt x="1" y="83"/>
                  </a:cubicBezTo>
                  <a:cubicBezTo>
                    <a:pt x="259" y="188"/>
                    <a:pt x="528" y="217"/>
                    <a:pt x="800" y="217"/>
                  </a:cubicBezTo>
                  <a:cubicBezTo>
                    <a:pt x="930" y="217"/>
                    <a:pt x="1061" y="210"/>
                    <a:pt x="1192" y="202"/>
                  </a:cubicBezTo>
                  <a:cubicBezTo>
                    <a:pt x="1055" y="78"/>
                    <a:pt x="902" y="61"/>
                    <a:pt x="747" y="61"/>
                  </a:cubicBezTo>
                  <a:cubicBezTo>
                    <a:pt x="687" y="61"/>
                    <a:pt x="626" y="64"/>
                    <a:pt x="565" y="64"/>
                  </a:cubicBezTo>
                  <a:cubicBezTo>
                    <a:pt x="483" y="64"/>
                    <a:pt x="401" y="59"/>
                    <a:pt x="322" y="36"/>
                  </a:cubicBezTo>
                  <a:cubicBezTo>
                    <a:pt x="275" y="15"/>
                    <a:pt x="226"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5"/>
            <p:cNvSpPr/>
            <p:nvPr/>
          </p:nvSpPr>
          <p:spPr>
            <a:xfrm>
              <a:off x="5805475" y="2699275"/>
              <a:ext cx="29500" cy="3575"/>
            </a:xfrm>
            <a:custGeom>
              <a:avLst/>
              <a:gdLst/>
              <a:ahLst/>
              <a:cxnLst/>
              <a:rect l="l" t="t" r="r" b="b"/>
              <a:pathLst>
                <a:path w="1180" h="143" extrusionOk="0">
                  <a:moveTo>
                    <a:pt x="178" y="0"/>
                  </a:moveTo>
                  <a:cubicBezTo>
                    <a:pt x="118" y="0"/>
                    <a:pt x="59" y="0"/>
                    <a:pt x="1" y="0"/>
                  </a:cubicBezTo>
                  <a:cubicBezTo>
                    <a:pt x="160" y="113"/>
                    <a:pt x="328" y="142"/>
                    <a:pt x="499" y="142"/>
                  </a:cubicBezTo>
                  <a:cubicBezTo>
                    <a:pt x="677" y="142"/>
                    <a:pt x="858" y="111"/>
                    <a:pt x="1035" y="111"/>
                  </a:cubicBezTo>
                  <a:cubicBezTo>
                    <a:pt x="1084" y="111"/>
                    <a:pt x="1132" y="114"/>
                    <a:pt x="1179" y="119"/>
                  </a:cubicBezTo>
                  <a:cubicBezTo>
                    <a:pt x="847" y="9"/>
                    <a:pt x="506"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5"/>
            <p:cNvSpPr/>
            <p:nvPr/>
          </p:nvSpPr>
          <p:spPr>
            <a:xfrm>
              <a:off x="5647725" y="2690925"/>
              <a:ext cx="21150" cy="10075"/>
            </a:xfrm>
            <a:custGeom>
              <a:avLst/>
              <a:gdLst/>
              <a:ahLst/>
              <a:cxnLst/>
              <a:rect l="l" t="t" r="r" b="b"/>
              <a:pathLst>
                <a:path w="846" h="403" extrusionOk="0">
                  <a:moveTo>
                    <a:pt x="348" y="1"/>
                  </a:moveTo>
                  <a:cubicBezTo>
                    <a:pt x="229" y="1"/>
                    <a:pt x="113" y="13"/>
                    <a:pt x="0" y="37"/>
                  </a:cubicBezTo>
                  <a:cubicBezTo>
                    <a:pt x="72" y="227"/>
                    <a:pt x="322" y="144"/>
                    <a:pt x="429" y="287"/>
                  </a:cubicBezTo>
                  <a:cubicBezTo>
                    <a:pt x="506" y="364"/>
                    <a:pt x="578" y="403"/>
                    <a:pt x="646" y="403"/>
                  </a:cubicBezTo>
                  <a:cubicBezTo>
                    <a:pt x="715" y="403"/>
                    <a:pt x="780" y="364"/>
                    <a:pt x="846" y="287"/>
                  </a:cubicBezTo>
                  <a:cubicBezTo>
                    <a:pt x="798" y="203"/>
                    <a:pt x="762" y="120"/>
                    <a:pt x="715" y="37"/>
                  </a:cubicBezTo>
                  <a:cubicBezTo>
                    <a:pt x="590" y="13"/>
                    <a:pt x="468"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5"/>
            <p:cNvSpPr/>
            <p:nvPr/>
          </p:nvSpPr>
          <p:spPr>
            <a:xfrm>
              <a:off x="5995675" y="2709875"/>
              <a:ext cx="30400" cy="3550"/>
            </a:xfrm>
            <a:custGeom>
              <a:avLst/>
              <a:gdLst/>
              <a:ahLst/>
              <a:cxnLst/>
              <a:rect l="l" t="t" r="r" b="b"/>
              <a:pathLst>
                <a:path w="1216" h="142" extrusionOk="0">
                  <a:moveTo>
                    <a:pt x="277" y="0"/>
                  </a:moveTo>
                  <a:cubicBezTo>
                    <a:pt x="184" y="0"/>
                    <a:pt x="92" y="2"/>
                    <a:pt x="1" y="5"/>
                  </a:cubicBezTo>
                  <a:cubicBezTo>
                    <a:pt x="168" y="115"/>
                    <a:pt x="344" y="142"/>
                    <a:pt x="523" y="142"/>
                  </a:cubicBezTo>
                  <a:cubicBezTo>
                    <a:pt x="700" y="142"/>
                    <a:pt x="880" y="115"/>
                    <a:pt x="1057" y="115"/>
                  </a:cubicBezTo>
                  <a:cubicBezTo>
                    <a:pt x="1110" y="115"/>
                    <a:pt x="1163" y="118"/>
                    <a:pt x="1215" y="124"/>
                  </a:cubicBezTo>
                  <a:cubicBezTo>
                    <a:pt x="904" y="23"/>
                    <a:pt x="586"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5"/>
            <p:cNvSpPr/>
            <p:nvPr/>
          </p:nvSpPr>
          <p:spPr>
            <a:xfrm>
              <a:off x="6038250" y="2788675"/>
              <a:ext cx="14600" cy="11775"/>
            </a:xfrm>
            <a:custGeom>
              <a:avLst/>
              <a:gdLst/>
              <a:ahLst/>
              <a:cxnLst/>
              <a:rect l="l" t="t" r="r" b="b"/>
              <a:pathLst>
                <a:path w="584" h="471" extrusionOk="0">
                  <a:moveTo>
                    <a:pt x="505" y="0"/>
                  </a:moveTo>
                  <a:cubicBezTo>
                    <a:pt x="353" y="0"/>
                    <a:pt x="212" y="117"/>
                    <a:pt x="50" y="117"/>
                  </a:cubicBezTo>
                  <a:cubicBezTo>
                    <a:pt x="37" y="117"/>
                    <a:pt x="25" y="117"/>
                    <a:pt x="12" y="115"/>
                  </a:cubicBezTo>
                  <a:cubicBezTo>
                    <a:pt x="12" y="175"/>
                    <a:pt x="0" y="234"/>
                    <a:pt x="0" y="294"/>
                  </a:cubicBezTo>
                  <a:cubicBezTo>
                    <a:pt x="120" y="372"/>
                    <a:pt x="236" y="470"/>
                    <a:pt x="351" y="470"/>
                  </a:cubicBezTo>
                  <a:cubicBezTo>
                    <a:pt x="429" y="470"/>
                    <a:pt x="506" y="424"/>
                    <a:pt x="584" y="294"/>
                  </a:cubicBezTo>
                  <a:cubicBezTo>
                    <a:pt x="584" y="199"/>
                    <a:pt x="572" y="103"/>
                    <a:pt x="572" y="8"/>
                  </a:cubicBezTo>
                  <a:cubicBezTo>
                    <a:pt x="549" y="2"/>
                    <a:pt x="527" y="0"/>
                    <a:pt x="5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5"/>
            <p:cNvSpPr/>
            <p:nvPr/>
          </p:nvSpPr>
          <p:spPr>
            <a:xfrm>
              <a:off x="5770050" y="2663225"/>
              <a:ext cx="13725" cy="7975"/>
            </a:xfrm>
            <a:custGeom>
              <a:avLst/>
              <a:gdLst/>
              <a:ahLst/>
              <a:cxnLst/>
              <a:rect l="l" t="t" r="r" b="b"/>
              <a:pathLst>
                <a:path w="549" h="319" extrusionOk="0">
                  <a:moveTo>
                    <a:pt x="208" y="1"/>
                  </a:moveTo>
                  <a:cubicBezTo>
                    <a:pt x="171" y="1"/>
                    <a:pt x="134" y="11"/>
                    <a:pt x="96" y="37"/>
                  </a:cubicBezTo>
                  <a:cubicBezTo>
                    <a:pt x="1" y="97"/>
                    <a:pt x="96" y="204"/>
                    <a:pt x="108" y="287"/>
                  </a:cubicBezTo>
                  <a:cubicBezTo>
                    <a:pt x="123" y="310"/>
                    <a:pt x="143" y="318"/>
                    <a:pt x="167" y="318"/>
                  </a:cubicBezTo>
                  <a:cubicBezTo>
                    <a:pt x="182" y="318"/>
                    <a:pt x="198" y="316"/>
                    <a:pt x="215" y="311"/>
                  </a:cubicBezTo>
                  <a:cubicBezTo>
                    <a:pt x="334" y="276"/>
                    <a:pt x="429" y="264"/>
                    <a:pt x="536" y="252"/>
                  </a:cubicBezTo>
                  <a:cubicBezTo>
                    <a:pt x="548" y="216"/>
                    <a:pt x="548" y="180"/>
                    <a:pt x="536" y="145"/>
                  </a:cubicBezTo>
                  <a:cubicBezTo>
                    <a:pt x="429" y="100"/>
                    <a:pt x="321"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5"/>
            <p:cNvSpPr/>
            <p:nvPr/>
          </p:nvSpPr>
          <p:spPr>
            <a:xfrm>
              <a:off x="5839400" y="2677200"/>
              <a:ext cx="22950" cy="4400"/>
            </a:xfrm>
            <a:custGeom>
              <a:avLst/>
              <a:gdLst/>
              <a:ahLst/>
              <a:cxnLst/>
              <a:rect l="l" t="t" r="r" b="b"/>
              <a:pathLst>
                <a:path w="918" h="176" extrusionOk="0">
                  <a:moveTo>
                    <a:pt x="506" y="0"/>
                  </a:moveTo>
                  <a:cubicBezTo>
                    <a:pt x="350" y="0"/>
                    <a:pt x="188" y="39"/>
                    <a:pt x="34" y="39"/>
                  </a:cubicBezTo>
                  <a:cubicBezTo>
                    <a:pt x="23" y="39"/>
                    <a:pt x="12" y="38"/>
                    <a:pt x="1" y="38"/>
                  </a:cubicBezTo>
                  <a:lnTo>
                    <a:pt x="1" y="38"/>
                  </a:lnTo>
                  <a:cubicBezTo>
                    <a:pt x="219" y="151"/>
                    <a:pt x="443" y="175"/>
                    <a:pt x="670" y="175"/>
                  </a:cubicBezTo>
                  <a:cubicBezTo>
                    <a:pt x="752" y="175"/>
                    <a:pt x="835" y="172"/>
                    <a:pt x="918" y="169"/>
                  </a:cubicBezTo>
                  <a:cubicBezTo>
                    <a:pt x="795" y="35"/>
                    <a:pt x="653" y="0"/>
                    <a:pt x="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5"/>
            <p:cNvSpPr/>
            <p:nvPr/>
          </p:nvSpPr>
          <p:spPr>
            <a:xfrm>
              <a:off x="5811425" y="2673400"/>
              <a:ext cx="22650" cy="3875"/>
            </a:xfrm>
            <a:custGeom>
              <a:avLst/>
              <a:gdLst/>
              <a:ahLst/>
              <a:cxnLst/>
              <a:rect l="l" t="t" r="r" b="b"/>
              <a:pathLst>
                <a:path w="906" h="155" extrusionOk="0">
                  <a:moveTo>
                    <a:pt x="473" y="1"/>
                  </a:moveTo>
                  <a:cubicBezTo>
                    <a:pt x="317" y="1"/>
                    <a:pt x="159" y="35"/>
                    <a:pt x="1" y="35"/>
                  </a:cubicBezTo>
                  <a:cubicBezTo>
                    <a:pt x="163" y="137"/>
                    <a:pt x="334" y="154"/>
                    <a:pt x="507" y="154"/>
                  </a:cubicBezTo>
                  <a:cubicBezTo>
                    <a:pt x="593" y="154"/>
                    <a:pt x="680" y="150"/>
                    <a:pt x="767" y="150"/>
                  </a:cubicBezTo>
                  <a:cubicBezTo>
                    <a:pt x="813" y="150"/>
                    <a:pt x="859" y="151"/>
                    <a:pt x="906" y="154"/>
                  </a:cubicBezTo>
                  <a:cubicBezTo>
                    <a:pt x="766" y="32"/>
                    <a:pt x="621" y="1"/>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5"/>
            <p:cNvSpPr/>
            <p:nvPr/>
          </p:nvSpPr>
          <p:spPr>
            <a:xfrm>
              <a:off x="6058175" y="2715950"/>
              <a:ext cx="12525" cy="7450"/>
            </a:xfrm>
            <a:custGeom>
              <a:avLst/>
              <a:gdLst/>
              <a:ahLst/>
              <a:cxnLst/>
              <a:rect l="l" t="t" r="r" b="b"/>
              <a:pathLst>
                <a:path w="501" h="298" extrusionOk="0">
                  <a:moveTo>
                    <a:pt x="215" y="0"/>
                  </a:moveTo>
                  <a:cubicBezTo>
                    <a:pt x="156" y="72"/>
                    <a:pt x="120" y="131"/>
                    <a:pt x="60" y="191"/>
                  </a:cubicBezTo>
                  <a:cubicBezTo>
                    <a:pt x="1" y="250"/>
                    <a:pt x="1" y="286"/>
                    <a:pt x="84" y="298"/>
                  </a:cubicBezTo>
                  <a:cubicBezTo>
                    <a:pt x="239" y="274"/>
                    <a:pt x="370" y="226"/>
                    <a:pt x="501" y="191"/>
                  </a:cubicBezTo>
                  <a:cubicBezTo>
                    <a:pt x="501" y="155"/>
                    <a:pt x="489" y="107"/>
                    <a:pt x="489" y="60"/>
                  </a:cubicBezTo>
                  <a:cubicBezTo>
                    <a:pt x="394" y="48"/>
                    <a:pt x="310" y="36"/>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5"/>
            <p:cNvSpPr/>
            <p:nvPr/>
          </p:nvSpPr>
          <p:spPr>
            <a:xfrm>
              <a:off x="6222575" y="2719050"/>
              <a:ext cx="9775" cy="5900"/>
            </a:xfrm>
            <a:custGeom>
              <a:avLst/>
              <a:gdLst/>
              <a:ahLst/>
              <a:cxnLst/>
              <a:rect l="l" t="t" r="r" b="b"/>
              <a:pathLst>
                <a:path w="391" h="236" extrusionOk="0">
                  <a:moveTo>
                    <a:pt x="155" y="1"/>
                  </a:moveTo>
                  <a:cubicBezTo>
                    <a:pt x="70" y="1"/>
                    <a:pt x="0" y="26"/>
                    <a:pt x="9" y="150"/>
                  </a:cubicBezTo>
                  <a:cubicBezTo>
                    <a:pt x="23" y="219"/>
                    <a:pt x="72" y="236"/>
                    <a:pt x="127" y="236"/>
                  </a:cubicBezTo>
                  <a:cubicBezTo>
                    <a:pt x="168" y="236"/>
                    <a:pt x="212" y="226"/>
                    <a:pt x="247" y="221"/>
                  </a:cubicBezTo>
                  <a:cubicBezTo>
                    <a:pt x="295" y="221"/>
                    <a:pt x="342" y="209"/>
                    <a:pt x="390" y="209"/>
                  </a:cubicBezTo>
                  <a:lnTo>
                    <a:pt x="390" y="55"/>
                  </a:lnTo>
                  <a:lnTo>
                    <a:pt x="247" y="7"/>
                  </a:lnTo>
                  <a:cubicBezTo>
                    <a:pt x="216" y="4"/>
                    <a:pt x="185"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5"/>
            <p:cNvSpPr/>
            <p:nvPr/>
          </p:nvSpPr>
          <p:spPr>
            <a:xfrm>
              <a:off x="6242125" y="2705675"/>
              <a:ext cx="11650" cy="3850"/>
            </a:xfrm>
            <a:custGeom>
              <a:avLst/>
              <a:gdLst/>
              <a:ahLst/>
              <a:cxnLst/>
              <a:rect l="l" t="t" r="r" b="b"/>
              <a:pathLst>
                <a:path w="466" h="154" extrusionOk="0">
                  <a:moveTo>
                    <a:pt x="309" y="1"/>
                  </a:moveTo>
                  <a:cubicBezTo>
                    <a:pt x="208" y="1"/>
                    <a:pt x="102" y="19"/>
                    <a:pt x="1" y="42"/>
                  </a:cubicBezTo>
                  <a:cubicBezTo>
                    <a:pt x="53" y="134"/>
                    <a:pt x="124" y="154"/>
                    <a:pt x="201" y="154"/>
                  </a:cubicBezTo>
                  <a:cubicBezTo>
                    <a:pt x="260" y="154"/>
                    <a:pt x="322" y="142"/>
                    <a:pt x="383" y="142"/>
                  </a:cubicBezTo>
                  <a:cubicBezTo>
                    <a:pt x="407" y="142"/>
                    <a:pt x="430" y="144"/>
                    <a:pt x="453" y="149"/>
                  </a:cubicBezTo>
                  <a:cubicBezTo>
                    <a:pt x="465" y="113"/>
                    <a:pt x="465" y="66"/>
                    <a:pt x="465" y="18"/>
                  </a:cubicBezTo>
                  <a:cubicBezTo>
                    <a:pt x="416" y="6"/>
                    <a:pt x="363"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5"/>
            <p:cNvSpPr/>
            <p:nvPr/>
          </p:nvSpPr>
          <p:spPr>
            <a:xfrm>
              <a:off x="5428050" y="2663250"/>
              <a:ext cx="5075" cy="10450"/>
            </a:xfrm>
            <a:custGeom>
              <a:avLst/>
              <a:gdLst/>
              <a:ahLst/>
              <a:cxnLst/>
              <a:rect l="l" t="t" r="r" b="b"/>
              <a:pathLst>
                <a:path w="203" h="418" extrusionOk="0">
                  <a:moveTo>
                    <a:pt x="167" y="1"/>
                  </a:moveTo>
                  <a:cubicBezTo>
                    <a:pt x="0" y="96"/>
                    <a:pt x="0" y="251"/>
                    <a:pt x="24" y="417"/>
                  </a:cubicBezTo>
                  <a:cubicBezTo>
                    <a:pt x="119" y="370"/>
                    <a:pt x="179" y="275"/>
                    <a:pt x="203" y="179"/>
                  </a:cubicBezTo>
                  <a:cubicBezTo>
                    <a:pt x="179" y="120"/>
                    <a:pt x="179" y="60"/>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5"/>
            <p:cNvSpPr/>
            <p:nvPr/>
          </p:nvSpPr>
          <p:spPr>
            <a:xfrm>
              <a:off x="6177550" y="2745700"/>
              <a:ext cx="8950" cy="2625"/>
            </a:xfrm>
            <a:custGeom>
              <a:avLst/>
              <a:gdLst/>
              <a:ahLst/>
              <a:cxnLst/>
              <a:rect l="l" t="t" r="r" b="b"/>
              <a:pathLst>
                <a:path w="358" h="105" extrusionOk="0">
                  <a:moveTo>
                    <a:pt x="0" y="1"/>
                  </a:moveTo>
                  <a:cubicBezTo>
                    <a:pt x="54" y="75"/>
                    <a:pt x="107" y="105"/>
                    <a:pt x="160" y="105"/>
                  </a:cubicBezTo>
                  <a:cubicBezTo>
                    <a:pt x="226" y="105"/>
                    <a:pt x="292" y="60"/>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5"/>
            <p:cNvSpPr/>
            <p:nvPr/>
          </p:nvSpPr>
          <p:spPr>
            <a:xfrm>
              <a:off x="6113550" y="2760000"/>
              <a:ext cx="7475" cy="3300"/>
            </a:xfrm>
            <a:custGeom>
              <a:avLst/>
              <a:gdLst/>
              <a:ahLst/>
              <a:cxnLst/>
              <a:rect l="l" t="t" r="r" b="b"/>
              <a:pathLst>
                <a:path w="299" h="132" extrusionOk="0">
                  <a:moveTo>
                    <a:pt x="143" y="0"/>
                  </a:moveTo>
                  <a:cubicBezTo>
                    <a:pt x="108" y="36"/>
                    <a:pt x="48" y="84"/>
                    <a:pt x="0" y="131"/>
                  </a:cubicBezTo>
                  <a:lnTo>
                    <a:pt x="298" y="131"/>
                  </a:lnTo>
                  <a:cubicBezTo>
                    <a:pt x="251" y="84"/>
                    <a:pt x="191"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5"/>
            <p:cNvSpPr/>
            <p:nvPr/>
          </p:nvSpPr>
          <p:spPr>
            <a:xfrm>
              <a:off x="5597425" y="2691825"/>
              <a:ext cx="7150" cy="3300"/>
            </a:xfrm>
            <a:custGeom>
              <a:avLst/>
              <a:gdLst/>
              <a:ahLst/>
              <a:cxnLst/>
              <a:rect l="l" t="t" r="r" b="b"/>
              <a:pathLst>
                <a:path w="286" h="132" extrusionOk="0">
                  <a:moveTo>
                    <a:pt x="0" y="1"/>
                  </a:moveTo>
                  <a:lnTo>
                    <a:pt x="48" y="132"/>
                  </a:lnTo>
                  <a:cubicBezTo>
                    <a:pt x="155" y="132"/>
                    <a:pt x="238" y="120"/>
                    <a:pt x="286" y="13"/>
                  </a:cubicBezTo>
                  <a:cubicBezTo>
                    <a:pt x="179" y="1"/>
                    <a:pt x="95"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5"/>
            <p:cNvSpPr/>
            <p:nvPr/>
          </p:nvSpPr>
          <p:spPr>
            <a:xfrm>
              <a:off x="5500375" y="2688850"/>
              <a:ext cx="4200" cy="4200"/>
            </a:xfrm>
            <a:custGeom>
              <a:avLst/>
              <a:gdLst/>
              <a:ahLst/>
              <a:cxnLst/>
              <a:rect l="l" t="t" r="r" b="b"/>
              <a:pathLst>
                <a:path w="168" h="168" extrusionOk="0">
                  <a:moveTo>
                    <a:pt x="167" y="1"/>
                  </a:moveTo>
                  <a:cubicBezTo>
                    <a:pt x="108" y="48"/>
                    <a:pt x="48" y="72"/>
                    <a:pt x="1" y="84"/>
                  </a:cubicBezTo>
                  <a:cubicBezTo>
                    <a:pt x="24" y="108"/>
                    <a:pt x="48" y="132"/>
                    <a:pt x="72" y="144"/>
                  </a:cubicBezTo>
                  <a:lnTo>
                    <a:pt x="132" y="167"/>
                  </a:lnTo>
                  <a:lnTo>
                    <a:pt x="167" y="120"/>
                  </a:lnTo>
                  <a:lnTo>
                    <a:pt x="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5"/>
            <p:cNvSpPr/>
            <p:nvPr/>
          </p:nvSpPr>
          <p:spPr>
            <a:xfrm>
              <a:off x="6034975" y="2788875"/>
              <a:ext cx="3875" cy="3000"/>
            </a:xfrm>
            <a:custGeom>
              <a:avLst/>
              <a:gdLst/>
              <a:ahLst/>
              <a:cxnLst/>
              <a:rect l="l" t="t" r="r" b="b"/>
              <a:pathLst>
                <a:path w="155" h="120" extrusionOk="0">
                  <a:moveTo>
                    <a:pt x="0" y="0"/>
                  </a:moveTo>
                  <a:cubicBezTo>
                    <a:pt x="48" y="48"/>
                    <a:pt x="107" y="72"/>
                    <a:pt x="155" y="119"/>
                  </a:cubicBezTo>
                  <a:cubicBezTo>
                    <a:pt x="131" y="48"/>
                    <a:pt x="7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5"/>
            <p:cNvSpPr/>
            <p:nvPr/>
          </p:nvSpPr>
          <p:spPr>
            <a:xfrm>
              <a:off x="6187975" y="2746000"/>
              <a:ext cx="4475" cy="2700"/>
            </a:xfrm>
            <a:custGeom>
              <a:avLst/>
              <a:gdLst/>
              <a:ahLst/>
              <a:cxnLst/>
              <a:rect l="l" t="t" r="r" b="b"/>
              <a:pathLst>
                <a:path w="179" h="108" extrusionOk="0">
                  <a:moveTo>
                    <a:pt x="0" y="1"/>
                  </a:moveTo>
                  <a:lnTo>
                    <a:pt x="0" y="1"/>
                  </a:lnTo>
                  <a:cubicBezTo>
                    <a:pt x="60" y="36"/>
                    <a:pt x="119" y="84"/>
                    <a:pt x="179" y="108"/>
                  </a:cubicBezTo>
                  <a:cubicBezTo>
                    <a:pt x="119" y="60"/>
                    <a:pt x="60"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5"/>
            <p:cNvSpPr/>
            <p:nvPr/>
          </p:nvSpPr>
          <p:spPr>
            <a:xfrm>
              <a:off x="6163850" y="2695400"/>
              <a:ext cx="3600" cy="3300"/>
            </a:xfrm>
            <a:custGeom>
              <a:avLst/>
              <a:gdLst/>
              <a:ahLst/>
              <a:cxnLst/>
              <a:rect l="l" t="t" r="r" b="b"/>
              <a:pathLst>
                <a:path w="144" h="132" extrusionOk="0">
                  <a:moveTo>
                    <a:pt x="1" y="1"/>
                  </a:moveTo>
                  <a:lnTo>
                    <a:pt x="1" y="132"/>
                  </a:lnTo>
                  <a:lnTo>
                    <a:pt x="144" y="132"/>
                  </a:lnTo>
                  <a:cubicBezTo>
                    <a:pt x="132" y="60"/>
                    <a:pt x="72" y="2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5"/>
            <p:cNvSpPr/>
            <p:nvPr/>
          </p:nvSpPr>
          <p:spPr>
            <a:xfrm>
              <a:off x="5345300" y="2587850"/>
              <a:ext cx="169675" cy="25125"/>
            </a:xfrm>
            <a:custGeom>
              <a:avLst/>
              <a:gdLst/>
              <a:ahLst/>
              <a:cxnLst/>
              <a:rect l="l" t="t" r="r" b="b"/>
              <a:pathLst>
                <a:path w="6787" h="1005" extrusionOk="0">
                  <a:moveTo>
                    <a:pt x="1253" y="1"/>
                  </a:moveTo>
                  <a:cubicBezTo>
                    <a:pt x="1202" y="1"/>
                    <a:pt x="1150" y="6"/>
                    <a:pt x="1096" y="16"/>
                  </a:cubicBezTo>
                  <a:cubicBezTo>
                    <a:pt x="977" y="68"/>
                    <a:pt x="849" y="97"/>
                    <a:pt x="721" y="97"/>
                  </a:cubicBezTo>
                  <a:cubicBezTo>
                    <a:pt x="643" y="97"/>
                    <a:pt x="565" y="86"/>
                    <a:pt x="489" y="64"/>
                  </a:cubicBezTo>
                  <a:cubicBezTo>
                    <a:pt x="429" y="64"/>
                    <a:pt x="370" y="64"/>
                    <a:pt x="310" y="76"/>
                  </a:cubicBezTo>
                  <a:cubicBezTo>
                    <a:pt x="179" y="159"/>
                    <a:pt x="0" y="195"/>
                    <a:pt x="36" y="409"/>
                  </a:cubicBezTo>
                  <a:cubicBezTo>
                    <a:pt x="477" y="421"/>
                    <a:pt x="905" y="397"/>
                    <a:pt x="1322" y="469"/>
                  </a:cubicBezTo>
                  <a:cubicBezTo>
                    <a:pt x="2584" y="671"/>
                    <a:pt x="3870" y="814"/>
                    <a:pt x="5144" y="885"/>
                  </a:cubicBezTo>
                  <a:cubicBezTo>
                    <a:pt x="5287" y="929"/>
                    <a:pt x="5434" y="940"/>
                    <a:pt x="5583" y="940"/>
                  </a:cubicBezTo>
                  <a:cubicBezTo>
                    <a:pt x="5723" y="940"/>
                    <a:pt x="5865" y="930"/>
                    <a:pt x="6008" y="930"/>
                  </a:cubicBezTo>
                  <a:cubicBezTo>
                    <a:pt x="6169" y="930"/>
                    <a:pt x="6330" y="942"/>
                    <a:pt x="6489" y="993"/>
                  </a:cubicBezTo>
                  <a:cubicBezTo>
                    <a:pt x="6585" y="993"/>
                    <a:pt x="6680" y="1005"/>
                    <a:pt x="6787" y="1005"/>
                  </a:cubicBezTo>
                  <a:lnTo>
                    <a:pt x="6787" y="850"/>
                  </a:lnTo>
                  <a:cubicBezTo>
                    <a:pt x="6739" y="790"/>
                    <a:pt x="6692" y="766"/>
                    <a:pt x="6644" y="719"/>
                  </a:cubicBezTo>
                  <a:cubicBezTo>
                    <a:pt x="6489" y="695"/>
                    <a:pt x="6323" y="635"/>
                    <a:pt x="6156" y="612"/>
                  </a:cubicBezTo>
                  <a:cubicBezTo>
                    <a:pt x="5311" y="540"/>
                    <a:pt x="4441" y="588"/>
                    <a:pt x="3608" y="409"/>
                  </a:cubicBezTo>
                  <a:cubicBezTo>
                    <a:pt x="3048" y="290"/>
                    <a:pt x="2465" y="278"/>
                    <a:pt x="1905" y="278"/>
                  </a:cubicBezTo>
                  <a:cubicBezTo>
                    <a:pt x="1763" y="183"/>
                    <a:pt x="1620" y="112"/>
                    <a:pt x="1465" y="40"/>
                  </a:cubicBezTo>
                  <a:cubicBezTo>
                    <a:pt x="1395" y="12"/>
                    <a:pt x="1325" y="1"/>
                    <a:pt x="1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5"/>
            <p:cNvSpPr/>
            <p:nvPr/>
          </p:nvSpPr>
          <p:spPr>
            <a:xfrm>
              <a:off x="6104975" y="2650775"/>
              <a:ext cx="133625" cy="19600"/>
            </a:xfrm>
            <a:custGeom>
              <a:avLst/>
              <a:gdLst/>
              <a:ahLst/>
              <a:cxnLst/>
              <a:rect l="l" t="t" r="r" b="b"/>
              <a:pathLst>
                <a:path w="5345" h="784" extrusionOk="0">
                  <a:moveTo>
                    <a:pt x="822" y="0"/>
                  </a:moveTo>
                  <a:cubicBezTo>
                    <a:pt x="642" y="0"/>
                    <a:pt x="459" y="16"/>
                    <a:pt x="277" y="16"/>
                  </a:cubicBezTo>
                  <a:cubicBezTo>
                    <a:pt x="228" y="16"/>
                    <a:pt x="178" y="14"/>
                    <a:pt x="129" y="12"/>
                  </a:cubicBezTo>
                  <a:lnTo>
                    <a:pt x="129" y="12"/>
                  </a:lnTo>
                  <a:cubicBezTo>
                    <a:pt x="1" y="276"/>
                    <a:pt x="126" y="289"/>
                    <a:pt x="262" y="289"/>
                  </a:cubicBezTo>
                  <a:cubicBezTo>
                    <a:pt x="278" y="289"/>
                    <a:pt x="295" y="289"/>
                    <a:pt x="311" y="289"/>
                  </a:cubicBezTo>
                  <a:cubicBezTo>
                    <a:pt x="398" y="289"/>
                    <a:pt x="478" y="295"/>
                    <a:pt x="486" y="369"/>
                  </a:cubicBezTo>
                  <a:cubicBezTo>
                    <a:pt x="641" y="464"/>
                    <a:pt x="808" y="476"/>
                    <a:pt x="963" y="476"/>
                  </a:cubicBezTo>
                  <a:cubicBezTo>
                    <a:pt x="1939" y="512"/>
                    <a:pt x="2891" y="595"/>
                    <a:pt x="3856" y="714"/>
                  </a:cubicBezTo>
                  <a:cubicBezTo>
                    <a:pt x="4186" y="754"/>
                    <a:pt x="4528" y="784"/>
                    <a:pt x="4865" y="784"/>
                  </a:cubicBezTo>
                  <a:cubicBezTo>
                    <a:pt x="5026" y="784"/>
                    <a:pt x="5186" y="777"/>
                    <a:pt x="5344" y="762"/>
                  </a:cubicBezTo>
                  <a:cubicBezTo>
                    <a:pt x="5344" y="607"/>
                    <a:pt x="5308" y="512"/>
                    <a:pt x="5130" y="476"/>
                  </a:cubicBezTo>
                  <a:cubicBezTo>
                    <a:pt x="5011" y="464"/>
                    <a:pt x="4868" y="476"/>
                    <a:pt x="4761" y="381"/>
                  </a:cubicBezTo>
                  <a:cubicBezTo>
                    <a:pt x="4748" y="384"/>
                    <a:pt x="4737" y="385"/>
                    <a:pt x="4727" y="385"/>
                  </a:cubicBezTo>
                  <a:cubicBezTo>
                    <a:pt x="4699" y="385"/>
                    <a:pt x="4676" y="374"/>
                    <a:pt x="4642" y="357"/>
                  </a:cubicBezTo>
                  <a:cubicBezTo>
                    <a:pt x="4165" y="238"/>
                    <a:pt x="3653" y="238"/>
                    <a:pt x="3165" y="238"/>
                  </a:cubicBezTo>
                  <a:cubicBezTo>
                    <a:pt x="3151" y="245"/>
                    <a:pt x="3139" y="248"/>
                    <a:pt x="3129" y="248"/>
                  </a:cubicBezTo>
                  <a:cubicBezTo>
                    <a:pt x="3103" y="248"/>
                    <a:pt x="3083" y="231"/>
                    <a:pt x="3058" y="214"/>
                  </a:cubicBezTo>
                  <a:cubicBezTo>
                    <a:pt x="2899" y="130"/>
                    <a:pt x="2733" y="108"/>
                    <a:pt x="2565" y="108"/>
                  </a:cubicBezTo>
                  <a:cubicBezTo>
                    <a:pt x="2389" y="108"/>
                    <a:pt x="2211" y="132"/>
                    <a:pt x="2037" y="132"/>
                  </a:cubicBezTo>
                  <a:cubicBezTo>
                    <a:pt x="1931" y="132"/>
                    <a:pt x="1826" y="123"/>
                    <a:pt x="1725" y="95"/>
                  </a:cubicBezTo>
                  <a:cubicBezTo>
                    <a:pt x="1668" y="131"/>
                    <a:pt x="1610" y="147"/>
                    <a:pt x="1552" y="147"/>
                  </a:cubicBezTo>
                  <a:cubicBezTo>
                    <a:pt x="1475" y="147"/>
                    <a:pt x="1400" y="119"/>
                    <a:pt x="1332" y="71"/>
                  </a:cubicBezTo>
                  <a:cubicBezTo>
                    <a:pt x="1167" y="15"/>
                    <a:pt x="996"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5"/>
            <p:cNvSpPr/>
            <p:nvPr/>
          </p:nvSpPr>
          <p:spPr>
            <a:xfrm>
              <a:off x="5213725" y="2497625"/>
              <a:ext cx="30700" cy="93625"/>
            </a:xfrm>
            <a:custGeom>
              <a:avLst/>
              <a:gdLst/>
              <a:ahLst/>
              <a:cxnLst/>
              <a:rect l="l" t="t" r="r" b="b"/>
              <a:pathLst>
                <a:path w="1228" h="3745" extrusionOk="0">
                  <a:moveTo>
                    <a:pt x="321" y="0"/>
                  </a:moveTo>
                  <a:cubicBezTo>
                    <a:pt x="281" y="0"/>
                    <a:pt x="248" y="19"/>
                    <a:pt x="227" y="53"/>
                  </a:cubicBezTo>
                  <a:cubicBezTo>
                    <a:pt x="1" y="708"/>
                    <a:pt x="239" y="1411"/>
                    <a:pt x="108" y="2078"/>
                  </a:cubicBezTo>
                  <a:cubicBezTo>
                    <a:pt x="120" y="2578"/>
                    <a:pt x="60" y="3066"/>
                    <a:pt x="168" y="3554"/>
                  </a:cubicBezTo>
                  <a:cubicBezTo>
                    <a:pt x="203" y="3625"/>
                    <a:pt x="239" y="3685"/>
                    <a:pt x="299" y="3744"/>
                  </a:cubicBezTo>
                  <a:cubicBezTo>
                    <a:pt x="346" y="3744"/>
                    <a:pt x="382" y="3732"/>
                    <a:pt x="418" y="3732"/>
                  </a:cubicBezTo>
                  <a:lnTo>
                    <a:pt x="465" y="2304"/>
                  </a:lnTo>
                  <a:cubicBezTo>
                    <a:pt x="525" y="2232"/>
                    <a:pt x="560" y="2137"/>
                    <a:pt x="525" y="2042"/>
                  </a:cubicBezTo>
                  <a:lnTo>
                    <a:pt x="525" y="2006"/>
                  </a:lnTo>
                  <a:cubicBezTo>
                    <a:pt x="537" y="2042"/>
                    <a:pt x="560" y="2078"/>
                    <a:pt x="572" y="2113"/>
                  </a:cubicBezTo>
                  <a:cubicBezTo>
                    <a:pt x="632" y="2244"/>
                    <a:pt x="680" y="2363"/>
                    <a:pt x="703" y="2494"/>
                  </a:cubicBezTo>
                  <a:cubicBezTo>
                    <a:pt x="691" y="2542"/>
                    <a:pt x="703" y="2578"/>
                    <a:pt x="715" y="2601"/>
                  </a:cubicBezTo>
                  <a:cubicBezTo>
                    <a:pt x="811" y="2685"/>
                    <a:pt x="799" y="2828"/>
                    <a:pt x="834" y="2935"/>
                  </a:cubicBezTo>
                  <a:lnTo>
                    <a:pt x="977" y="3066"/>
                  </a:lnTo>
                  <a:cubicBezTo>
                    <a:pt x="1014" y="3076"/>
                    <a:pt x="1045" y="3081"/>
                    <a:pt x="1071" y="3081"/>
                  </a:cubicBezTo>
                  <a:cubicBezTo>
                    <a:pt x="1192" y="3081"/>
                    <a:pt x="1217" y="2978"/>
                    <a:pt x="1227" y="2851"/>
                  </a:cubicBezTo>
                  <a:lnTo>
                    <a:pt x="1227" y="2649"/>
                  </a:lnTo>
                  <a:cubicBezTo>
                    <a:pt x="1227" y="2518"/>
                    <a:pt x="1192" y="2387"/>
                    <a:pt x="1168" y="2256"/>
                  </a:cubicBezTo>
                  <a:cubicBezTo>
                    <a:pt x="1132" y="2173"/>
                    <a:pt x="1132" y="2066"/>
                    <a:pt x="1108" y="1958"/>
                  </a:cubicBezTo>
                  <a:cubicBezTo>
                    <a:pt x="1072" y="1851"/>
                    <a:pt x="1061" y="1756"/>
                    <a:pt x="1025" y="1649"/>
                  </a:cubicBezTo>
                  <a:cubicBezTo>
                    <a:pt x="941" y="1113"/>
                    <a:pt x="1001" y="554"/>
                    <a:pt x="834" y="30"/>
                  </a:cubicBezTo>
                  <a:lnTo>
                    <a:pt x="418" y="30"/>
                  </a:lnTo>
                  <a:cubicBezTo>
                    <a:pt x="383" y="10"/>
                    <a:pt x="350"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5"/>
            <p:cNvSpPr/>
            <p:nvPr/>
          </p:nvSpPr>
          <p:spPr>
            <a:xfrm>
              <a:off x="6023950" y="2648825"/>
              <a:ext cx="80400" cy="12375"/>
            </a:xfrm>
            <a:custGeom>
              <a:avLst/>
              <a:gdLst/>
              <a:ahLst/>
              <a:cxnLst/>
              <a:rect l="l" t="t" r="r" b="b"/>
              <a:pathLst>
                <a:path w="3216" h="495" extrusionOk="0">
                  <a:moveTo>
                    <a:pt x="488" y="1"/>
                  </a:moveTo>
                  <a:cubicBezTo>
                    <a:pt x="373" y="1"/>
                    <a:pt x="258" y="6"/>
                    <a:pt x="144" y="18"/>
                  </a:cubicBezTo>
                  <a:cubicBezTo>
                    <a:pt x="96" y="101"/>
                    <a:pt x="60" y="185"/>
                    <a:pt x="1" y="280"/>
                  </a:cubicBezTo>
                  <a:cubicBezTo>
                    <a:pt x="692" y="389"/>
                    <a:pt x="1383" y="436"/>
                    <a:pt x="2074" y="436"/>
                  </a:cubicBezTo>
                  <a:cubicBezTo>
                    <a:pt x="2288" y="436"/>
                    <a:pt x="2502" y="431"/>
                    <a:pt x="2715" y="423"/>
                  </a:cubicBezTo>
                  <a:cubicBezTo>
                    <a:pt x="2811" y="256"/>
                    <a:pt x="3215" y="494"/>
                    <a:pt x="3156" y="113"/>
                  </a:cubicBezTo>
                  <a:cubicBezTo>
                    <a:pt x="3073" y="74"/>
                    <a:pt x="2983" y="67"/>
                    <a:pt x="2891" y="67"/>
                  </a:cubicBezTo>
                  <a:cubicBezTo>
                    <a:pt x="2834" y="67"/>
                    <a:pt x="2776" y="70"/>
                    <a:pt x="2719" y="70"/>
                  </a:cubicBezTo>
                  <a:cubicBezTo>
                    <a:pt x="2614" y="70"/>
                    <a:pt x="2511" y="60"/>
                    <a:pt x="2418" y="6"/>
                  </a:cubicBezTo>
                  <a:lnTo>
                    <a:pt x="2418" y="18"/>
                  </a:lnTo>
                  <a:cubicBezTo>
                    <a:pt x="2221" y="62"/>
                    <a:pt x="2024" y="77"/>
                    <a:pt x="1827" y="77"/>
                  </a:cubicBezTo>
                  <a:cubicBezTo>
                    <a:pt x="1383" y="77"/>
                    <a:pt x="935"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5"/>
            <p:cNvSpPr/>
            <p:nvPr/>
          </p:nvSpPr>
          <p:spPr>
            <a:xfrm>
              <a:off x="5796850" y="2660850"/>
              <a:ext cx="105975" cy="12550"/>
            </a:xfrm>
            <a:custGeom>
              <a:avLst/>
              <a:gdLst/>
              <a:ahLst/>
              <a:cxnLst/>
              <a:rect l="l" t="t" r="r" b="b"/>
              <a:pathLst>
                <a:path w="4239" h="502" extrusionOk="0">
                  <a:moveTo>
                    <a:pt x="649" y="0"/>
                  </a:moveTo>
                  <a:cubicBezTo>
                    <a:pt x="433" y="0"/>
                    <a:pt x="217" y="17"/>
                    <a:pt x="0" y="61"/>
                  </a:cubicBezTo>
                  <a:cubicBezTo>
                    <a:pt x="274" y="107"/>
                    <a:pt x="514" y="228"/>
                    <a:pt x="795" y="228"/>
                  </a:cubicBezTo>
                  <a:cubicBezTo>
                    <a:pt x="808" y="228"/>
                    <a:pt x="821" y="228"/>
                    <a:pt x="834" y="228"/>
                  </a:cubicBezTo>
                  <a:cubicBezTo>
                    <a:pt x="909" y="222"/>
                    <a:pt x="984" y="220"/>
                    <a:pt x="1058" y="220"/>
                  </a:cubicBezTo>
                  <a:cubicBezTo>
                    <a:pt x="1645" y="220"/>
                    <a:pt x="2216" y="375"/>
                    <a:pt x="2786" y="502"/>
                  </a:cubicBezTo>
                  <a:cubicBezTo>
                    <a:pt x="2822" y="466"/>
                    <a:pt x="2870" y="418"/>
                    <a:pt x="2929" y="371"/>
                  </a:cubicBezTo>
                  <a:lnTo>
                    <a:pt x="3072" y="371"/>
                  </a:lnTo>
                  <a:cubicBezTo>
                    <a:pt x="3094" y="399"/>
                    <a:pt x="3120" y="415"/>
                    <a:pt x="3150" y="415"/>
                  </a:cubicBezTo>
                  <a:cubicBezTo>
                    <a:pt x="3170" y="415"/>
                    <a:pt x="3191" y="408"/>
                    <a:pt x="3215" y="394"/>
                  </a:cubicBezTo>
                  <a:cubicBezTo>
                    <a:pt x="3388" y="400"/>
                    <a:pt x="3560" y="415"/>
                    <a:pt x="3731" y="415"/>
                  </a:cubicBezTo>
                  <a:cubicBezTo>
                    <a:pt x="3903" y="415"/>
                    <a:pt x="4072" y="400"/>
                    <a:pt x="4239" y="347"/>
                  </a:cubicBezTo>
                  <a:cubicBezTo>
                    <a:pt x="3429" y="132"/>
                    <a:pt x="2572" y="180"/>
                    <a:pt x="1739" y="85"/>
                  </a:cubicBezTo>
                  <a:cubicBezTo>
                    <a:pt x="1379" y="47"/>
                    <a:pt x="1015" y="0"/>
                    <a:pt x="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5"/>
            <p:cNvSpPr/>
            <p:nvPr/>
          </p:nvSpPr>
          <p:spPr>
            <a:xfrm>
              <a:off x="5208500" y="2576575"/>
              <a:ext cx="30250" cy="38225"/>
            </a:xfrm>
            <a:custGeom>
              <a:avLst/>
              <a:gdLst/>
              <a:ahLst/>
              <a:cxnLst/>
              <a:rect l="l" t="t" r="r" b="b"/>
              <a:pathLst>
                <a:path w="1210" h="1529" extrusionOk="0">
                  <a:moveTo>
                    <a:pt x="219" y="1"/>
                  </a:moveTo>
                  <a:cubicBezTo>
                    <a:pt x="172" y="1"/>
                    <a:pt x="115" y="9"/>
                    <a:pt x="43" y="27"/>
                  </a:cubicBezTo>
                  <a:cubicBezTo>
                    <a:pt x="43" y="444"/>
                    <a:pt x="293" y="848"/>
                    <a:pt x="79" y="1289"/>
                  </a:cubicBezTo>
                  <a:cubicBezTo>
                    <a:pt x="1" y="1445"/>
                    <a:pt x="111" y="1528"/>
                    <a:pt x="321" y="1528"/>
                  </a:cubicBezTo>
                  <a:cubicBezTo>
                    <a:pt x="335" y="1528"/>
                    <a:pt x="350" y="1528"/>
                    <a:pt x="365" y="1527"/>
                  </a:cubicBezTo>
                  <a:cubicBezTo>
                    <a:pt x="722" y="1515"/>
                    <a:pt x="1008" y="1420"/>
                    <a:pt x="1210" y="1146"/>
                  </a:cubicBezTo>
                  <a:cubicBezTo>
                    <a:pt x="1139" y="1039"/>
                    <a:pt x="1020" y="1039"/>
                    <a:pt x="912" y="1039"/>
                  </a:cubicBezTo>
                  <a:cubicBezTo>
                    <a:pt x="674" y="1003"/>
                    <a:pt x="603" y="789"/>
                    <a:pt x="484" y="622"/>
                  </a:cubicBezTo>
                  <a:lnTo>
                    <a:pt x="460" y="610"/>
                  </a:lnTo>
                  <a:cubicBezTo>
                    <a:pt x="281" y="473"/>
                    <a:pt x="577" y="1"/>
                    <a:pt x="2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5"/>
            <p:cNvSpPr/>
            <p:nvPr/>
          </p:nvSpPr>
          <p:spPr>
            <a:xfrm>
              <a:off x="5233675" y="2483475"/>
              <a:ext cx="17000" cy="84725"/>
            </a:xfrm>
            <a:custGeom>
              <a:avLst/>
              <a:gdLst/>
              <a:ahLst/>
              <a:cxnLst/>
              <a:rect l="l" t="t" r="r" b="b"/>
              <a:pathLst>
                <a:path w="680" h="3389" extrusionOk="0">
                  <a:moveTo>
                    <a:pt x="179" y="0"/>
                  </a:moveTo>
                  <a:cubicBezTo>
                    <a:pt x="1" y="167"/>
                    <a:pt x="60" y="381"/>
                    <a:pt x="24" y="596"/>
                  </a:cubicBezTo>
                  <a:lnTo>
                    <a:pt x="72" y="2429"/>
                  </a:lnTo>
                  <a:cubicBezTo>
                    <a:pt x="84" y="2501"/>
                    <a:pt x="132" y="2548"/>
                    <a:pt x="179" y="2608"/>
                  </a:cubicBezTo>
                  <a:cubicBezTo>
                    <a:pt x="191" y="2691"/>
                    <a:pt x="203" y="2763"/>
                    <a:pt x="215" y="2858"/>
                  </a:cubicBezTo>
                  <a:cubicBezTo>
                    <a:pt x="263" y="2941"/>
                    <a:pt x="263" y="3084"/>
                    <a:pt x="334" y="3179"/>
                  </a:cubicBezTo>
                  <a:cubicBezTo>
                    <a:pt x="346" y="3227"/>
                    <a:pt x="370" y="3275"/>
                    <a:pt x="370" y="3322"/>
                  </a:cubicBezTo>
                  <a:cubicBezTo>
                    <a:pt x="370" y="3346"/>
                    <a:pt x="382" y="3358"/>
                    <a:pt x="394" y="3382"/>
                  </a:cubicBezTo>
                  <a:cubicBezTo>
                    <a:pt x="397" y="3386"/>
                    <a:pt x="405" y="3388"/>
                    <a:pt x="416" y="3388"/>
                  </a:cubicBezTo>
                  <a:cubicBezTo>
                    <a:pt x="436" y="3388"/>
                    <a:pt x="465" y="3378"/>
                    <a:pt x="489" y="3346"/>
                  </a:cubicBezTo>
                  <a:cubicBezTo>
                    <a:pt x="513" y="3298"/>
                    <a:pt x="560" y="3239"/>
                    <a:pt x="584" y="3203"/>
                  </a:cubicBezTo>
                  <a:cubicBezTo>
                    <a:pt x="608" y="3179"/>
                    <a:pt x="632" y="3167"/>
                    <a:pt x="667" y="3155"/>
                  </a:cubicBezTo>
                  <a:cubicBezTo>
                    <a:pt x="679" y="3096"/>
                    <a:pt x="667" y="3036"/>
                    <a:pt x="644" y="2977"/>
                  </a:cubicBezTo>
                  <a:cubicBezTo>
                    <a:pt x="608" y="2882"/>
                    <a:pt x="548" y="2822"/>
                    <a:pt x="489" y="2751"/>
                  </a:cubicBezTo>
                  <a:cubicBezTo>
                    <a:pt x="394" y="2167"/>
                    <a:pt x="298" y="1608"/>
                    <a:pt x="191" y="1024"/>
                  </a:cubicBezTo>
                  <a:cubicBezTo>
                    <a:pt x="191" y="679"/>
                    <a:pt x="179" y="346"/>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5"/>
            <p:cNvSpPr/>
            <p:nvPr/>
          </p:nvSpPr>
          <p:spPr>
            <a:xfrm>
              <a:off x="5259575" y="2579200"/>
              <a:ext cx="55100" cy="14025"/>
            </a:xfrm>
            <a:custGeom>
              <a:avLst/>
              <a:gdLst/>
              <a:ahLst/>
              <a:cxnLst/>
              <a:rect l="l" t="t" r="r" b="b"/>
              <a:pathLst>
                <a:path w="2204" h="561" extrusionOk="0">
                  <a:moveTo>
                    <a:pt x="309" y="1"/>
                  </a:moveTo>
                  <a:cubicBezTo>
                    <a:pt x="265" y="1"/>
                    <a:pt x="217" y="27"/>
                    <a:pt x="155" y="88"/>
                  </a:cubicBezTo>
                  <a:cubicBezTo>
                    <a:pt x="108" y="184"/>
                    <a:pt x="0" y="339"/>
                    <a:pt x="191" y="350"/>
                  </a:cubicBezTo>
                  <a:cubicBezTo>
                    <a:pt x="664" y="394"/>
                    <a:pt x="1107" y="520"/>
                    <a:pt x="1566" y="520"/>
                  </a:cubicBezTo>
                  <a:cubicBezTo>
                    <a:pt x="1603" y="520"/>
                    <a:pt x="1641" y="519"/>
                    <a:pt x="1679" y="517"/>
                  </a:cubicBezTo>
                  <a:cubicBezTo>
                    <a:pt x="1756" y="549"/>
                    <a:pt x="1833" y="560"/>
                    <a:pt x="1907" y="560"/>
                  </a:cubicBezTo>
                  <a:cubicBezTo>
                    <a:pt x="1972" y="560"/>
                    <a:pt x="2035" y="552"/>
                    <a:pt x="2096" y="541"/>
                  </a:cubicBezTo>
                  <a:cubicBezTo>
                    <a:pt x="2132" y="529"/>
                    <a:pt x="2155" y="505"/>
                    <a:pt x="2191" y="481"/>
                  </a:cubicBezTo>
                  <a:cubicBezTo>
                    <a:pt x="2203" y="458"/>
                    <a:pt x="2203" y="410"/>
                    <a:pt x="2203" y="386"/>
                  </a:cubicBezTo>
                  <a:cubicBezTo>
                    <a:pt x="2191" y="350"/>
                    <a:pt x="2155" y="327"/>
                    <a:pt x="2144" y="291"/>
                  </a:cubicBezTo>
                  <a:cubicBezTo>
                    <a:pt x="2096" y="243"/>
                    <a:pt x="2036" y="208"/>
                    <a:pt x="1965" y="184"/>
                  </a:cubicBezTo>
                  <a:cubicBezTo>
                    <a:pt x="1811" y="161"/>
                    <a:pt x="1662" y="93"/>
                    <a:pt x="1511" y="93"/>
                  </a:cubicBezTo>
                  <a:cubicBezTo>
                    <a:pt x="1429" y="93"/>
                    <a:pt x="1347" y="113"/>
                    <a:pt x="1263" y="172"/>
                  </a:cubicBezTo>
                  <a:cubicBezTo>
                    <a:pt x="1148" y="172"/>
                    <a:pt x="1032" y="182"/>
                    <a:pt x="916" y="182"/>
                  </a:cubicBezTo>
                  <a:cubicBezTo>
                    <a:pt x="753" y="182"/>
                    <a:pt x="589" y="162"/>
                    <a:pt x="429" y="65"/>
                  </a:cubicBezTo>
                  <a:cubicBezTo>
                    <a:pt x="389" y="24"/>
                    <a:pt x="351"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5"/>
            <p:cNvSpPr/>
            <p:nvPr/>
          </p:nvSpPr>
          <p:spPr>
            <a:xfrm>
              <a:off x="5311950" y="2586150"/>
              <a:ext cx="41100" cy="12325"/>
            </a:xfrm>
            <a:custGeom>
              <a:avLst/>
              <a:gdLst/>
              <a:ahLst/>
              <a:cxnLst/>
              <a:rect l="l" t="t" r="r" b="b"/>
              <a:pathLst>
                <a:path w="1644" h="493" extrusionOk="0">
                  <a:moveTo>
                    <a:pt x="334" y="1"/>
                  </a:moveTo>
                  <a:cubicBezTo>
                    <a:pt x="299" y="1"/>
                    <a:pt x="275" y="13"/>
                    <a:pt x="239" y="13"/>
                  </a:cubicBezTo>
                  <a:cubicBezTo>
                    <a:pt x="215" y="25"/>
                    <a:pt x="203" y="37"/>
                    <a:pt x="168" y="61"/>
                  </a:cubicBezTo>
                  <a:cubicBezTo>
                    <a:pt x="144" y="120"/>
                    <a:pt x="108" y="168"/>
                    <a:pt x="84" y="203"/>
                  </a:cubicBezTo>
                  <a:cubicBezTo>
                    <a:pt x="1" y="251"/>
                    <a:pt x="1" y="287"/>
                    <a:pt x="84" y="322"/>
                  </a:cubicBezTo>
                  <a:cubicBezTo>
                    <a:pt x="428" y="391"/>
                    <a:pt x="771" y="492"/>
                    <a:pt x="1128" y="492"/>
                  </a:cubicBezTo>
                  <a:cubicBezTo>
                    <a:pt x="1204" y="492"/>
                    <a:pt x="1281" y="488"/>
                    <a:pt x="1358" y="477"/>
                  </a:cubicBezTo>
                  <a:cubicBezTo>
                    <a:pt x="1465" y="382"/>
                    <a:pt x="1549" y="311"/>
                    <a:pt x="1644" y="227"/>
                  </a:cubicBezTo>
                  <a:cubicBezTo>
                    <a:pt x="1573" y="108"/>
                    <a:pt x="1430" y="72"/>
                    <a:pt x="1311" y="61"/>
                  </a:cubicBezTo>
                  <a:lnTo>
                    <a:pt x="1120" y="61"/>
                  </a:lnTo>
                  <a:cubicBezTo>
                    <a:pt x="1017" y="61"/>
                    <a:pt x="919" y="66"/>
                    <a:pt x="819" y="66"/>
                  </a:cubicBezTo>
                  <a:cubicBezTo>
                    <a:pt x="770" y="66"/>
                    <a:pt x="719" y="64"/>
                    <a:pt x="668" y="61"/>
                  </a:cubicBezTo>
                  <a:cubicBezTo>
                    <a:pt x="584" y="37"/>
                    <a:pt x="513" y="25"/>
                    <a:pt x="418" y="13"/>
                  </a:cubicBezTo>
                  <a:cubicBezTo>
                    <a:pt x="394" y="1"/>
                    <a:pt x="358"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5"/>
            <p:cNvSpPr/>
            <p:nvPr/>
          </p:nvSpPr>
          <p:spPr>
            <a:xfrm>
              <a:off x="5634625" y="2652250"/>
              <a:ext cx="36025" cy="7500"/>
            </a:xfrm>
            <a:custGeom>
              <a:avLst/>
              <a:gdLst/>
              <a:ahLst/>
              <a:cxnLst/>
              <a:rect l="l" t="t" r="r" b="b"/>
              <a:pathLst>
                <a:path w="1441" h="300" extrusionOk="0">
                  <a:moveTo>
                    <a:pt x="1239" y="0"/>
                  </a:moveTo>
                  <a:cubicBezTo>
                    <a:pt x="1160" y="99"/>
                    <a:pt x="1081" y="132"/>
                    <a:pt x="998" y="132"/>
                  </a:cubicBezTo>
                  <a:cubicBezTo>
                    <a:pt x="931" y="132"/>
                    <a:pt x="861" y="110"/>
                    <a:pt x="786" y="84"/>
                  </a:cubicBezTo>
                  <a:cubicBezTo>
                    <a:pt x="667" y="30"/>
                    <a:pt x="548" y="3"/>
                    <a:pt x="420" y="3"/>
                  </a:cubicBezTo>
                  <a:cubicBezTo>
                    <a:pt x="292" y="3"/>
                    <a:pt x="155" y="30"/>
                    <a:pt x="0" y="84"/>
                  </a:cubicBezTo>
                  <a:cubicBezTo>
                    <a:pt x="266" y="256"/>
                    <a:pt x="529" y="299"/>
                    <a:pt x="783" y="299"/>
                  </a:cubicBezTo>
                  <a:cubicBezTo>
                    <a:pt x="984" y="299"/>
                    <a:pt x="1180" y="273"/>
                    <a:pt x="1370" y="262"/>
                  </a:cubicBezTo>
                  <a:cubicBezTo>
                    <a:pt x="1441" y="262"/>
                    <a:pt x="1405" y="95"/>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5"/>
            <p:cNvSpPr/>
            <p:nvPr/>
          </p:nvSpPr>
          <p:spPr>
            <a:xfrm>
              <a:off x="5252425" y="2561075"/>
              <a:ext cx="17900" cy="19750"/>
            </a:xfrm>
            <a:custGeom>
              <a:avLst/>
              <a:gdLst/>
              <a:ahLst/>
              <a:cxnLst/>
              <a:rect l="l" t="t" r="r" b="b"/>
              <a:pathLst>
                <a:path w="716" h="790" extrusionOk="0">
                  <a:moveTo>
                    <a:pt x="317" y="1"/>
                  </a:moveTo>
                  <a:cubicBezTo>
                    <a:pt x="307" y="1"/>
                    <a:pt x="297" y="2"/>
                    <a:pt x="286" y="4"/>
                  </a:cubicBezTo>
                  <a:cubicBezTo>
                    <a:pt x="203" y="40"/>
                    <a:pt x="120" y="75"/>
                    <a:pt x="48" y="135"/>
                  </a:cubicBezTo>
                  <a:cubicBezTo>
                    <a:pt x="36" y="171"/>
                    <a:pt x="25" y="182"/>
                    <a:pt x="1" y="218"/>
                  </a:cubicBezTo>
                  <a:cubicBezTo>
                    <a:pt x="96" y="468"/>
                    <a:pt x="286" y="611"/>
                    <a:pt x="465" y="790"/>
                  </a:cubicBezTo>
                  <a:lnTo>
                    <a:pt x="715" y="790"/>
                  </a:lnTo>
                  <a:cubicBezTo>
                    <a:pt x="632" y="552"/>
                    <a:pt x="536" y="313"/>
                    <a:pt x="441" y="63"/>
                  </a:cubicBezTo>
                  <a:cubicBezTo>
                    <a:pt x="412" y="24"/>
                    <a:pt x="366" y="1"/>
                    <a:pt x="3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5"/>
            <p:cNvSpPr/>
            <p:nvPr/>
          </p:nvSpPr>
          <p:spPr>
            <a:xfrm>
              <a:off x="5902500" y="2669800"/>
              <a:ext cx="39025" cy="8350"/>
            </a:xfrm>
            <a:custGeom>
              <a:avLst/>
              <a:gdLst/>
              <a:ahLst/>
              <a:cxnLst/>
              <a:rect l="l" t="t" r="r" b="b"/>
              <a:pathLst>
                <a:path w="1561" h="334" extrusionOk="0">
                  <a:moveTo>
                    <a:pt x="1" y="1"/>
                  </a:moveTo>
                  <a:cubicBezTo>
                    <a:pt x="84" y="149"/>
                    <a:pt x="200" y="179"/>
                    <a:pt x="325" y="179"/>
                  </a:cubicBezTo>
                  <a:cubicBezTo>
                    <a:pt x="409" y="179"/>
                    <a:pt x="496" y="166"/>
                    <a:pt x="580" y="166"/>
                  </a:cubicBezTo>
                  <a:cubicBezTo>
                    <a:pt x="622" y="166"/>
                    <a:pt x="664" y="169"/>
                    <a:pt x="703" y="179"/>
                  </a:cubicBezTo>
                  <a:cubicBezTo>
                    <a:pt x="747" y="211"/>
                    <a:pt x="798" y="225"/>
                    <a:pt x="848" y="225"/>
                  </a:cubicBezTo>
                  <a:cubicBezTo>
                    <a:pt x="893" y="225"/>
                    <a:pt x="938" y="214"/>
                    <a:pt x="977" y="191"/>
                  </a:cubicBezTo>
                  <a:cubicBezTo>
                    <a:pt x="1096" y="191"/>
                    <a:pt x="1215" y="215"/>
                    <a:pt x="1275" y="334"/>
                  </a:cubicBezTo>
                  <a:cubicBezTo>
                    <a:pt x="1406" y="334"/>
                    <a:pt x="1501" y="298"/>
                    <a:pt x="1561" y="191"/>
                  </a:cubicBezTo>
                  <a:cubicBezTo>
                    <a:pt x="1295" y="49"/>
                    <a:pt x="1012" y="33"/>
                    <a:pt x="725" y="33"/>
                  </a:cubicBezTo>
                  <a:cubicBezTo>
                    <a:pt x="644" y="33"/>
                    <a:pt x="562" y="34"/>
                    <a:pt x="480" y="34"/>
                  </a:cubicBezTo>
                  <a:cubicBezTo>
                    <a:pt x="320" y="34"/>
                    <a:pt x="159" y="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5"/>
            <p:cNvSpPr/>
            <p:nvPr/>
          </p:nvSpPr>
          <p:spPr>
            <a:xfrm>
              <a:off x="5446800" y="2630400"/>
              <a:ext cx="36050" cy="5425"/>
            </a:xfrm>
            <a:custGeom>
              <a:avLst/>
              <a:gdLst/>
              <a:ahLst/>
              <a:cxnLst/>
              <a:rect l="l" t="t" r="r" b="b"/>
              <a:pathLst>
                <a:path w="1442" h="217" extrusionOk="0">
                  <a:moveTo>
                    <a:pt x="708" y="0"/>
                  </a:moveTo>
                  <a:cubicBezTo>
                    <a:pt x="540" y="0"/>
                    <a:pt x="371" y="12"/>
                    <a:pt x="202" y="12"/>
                  </a:cubicBezTo>
                  <a:cubicBezTo>
                    <a:pt x="135" y="12"/>
                    <a:pt x="68" y="10"/>
                    <a:pt x="0" y="5"/>
                  </a:cubicBezTo>
                  <a:lnTo>
                    <a:pt x="0" y="5"/>
                  </a:lnTo>
                  <a:cubicBezTo>
                    <a:pt x="112" y="172"/>
                    <a:pt x="274" y="216"/>
                    <a:pt x="453" y="216"/>
                  </a:cubicBezTo>
                  <a:cubicBezTo>
                    <a:pt x="503" y="216"/>
                    <a:pt x="555" y="213"/>
                    <a:pt x="608" y="207"/>
                  </a:cubicBezTo>
                  <a:cubicBezTo>
                    <a:pt x="893" y="184"/>
                    <a:pt x="1155" y="160"/>
                    <a:pt x="1441" y="148"/>
                  </a:cubicBezTo>
                  <a:cubicBezTo>
                    <a:pt x="1202" y="25"/>
                    <a:pt x="956"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5"/>
            <p:cNvSpPr/>
            <p:nvPr/>
          </p:nvSpPr>
          <p:spPr>
            <a:xfrm>
              <a:off x="5581050" y="2619650"/>
              <a:ext cx="37525" cy="4150"/>
            </a:xfrm>
            <a:custGeom>
              <a:avLst/>
              <a:gdLst/>
              <a:ahLst/>
              <a:cxnLst/>
              <a:rect l="l" t="t" r="r" b="b"/>
              <a:pathLst>
                <a:path w="1501" h="166" extrusionOk="0">
                  <a:moveTo>
                    <a:pt x="888" y="0"/>
                  </a:moveTo>
                  <a:cubicBezTo>
                    <a:pt x="653" y="0"/>
                    <a:pt x="415" y="38"/>
                    <a:pt x="174" y="38"/>
                  </a:cubicBezTo>
                  <a:cubicBezTo>
                    <a:pt x="116" y="38"/>
                    <a:pt x="58" y="36"/>
                    <a:pt x="0" y="30"/>
                  </a:cubicBezTo>
                  <a:lnTo>
                    <a:pt x="0" y="30"/>
                  </a:lnTo>
                  <a:cubicBezTo>
                    <a:pt x="274" y="137"/>
                    <a:pt x="555" y="165"/>
                    <a:pt x="837" y="165"/>
                  </a:cubicBezTo>
                  <a:cubicBezTo>
                    <a:pt x="1058" y="165"/>
                    <a:pt x="1281" y="148"/>
                    <a:pt x="1500" y="137"/>
                  </a:cubicBezTo>
                  <a:cubicBezTo>
                    <a:pt x="1298" y="29"/>
                    <a:pt x="1094" y="0"/>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5"/>
            <p:cNvSpPr/>
            <p:nvPr/>
          </p:nvSpPr>
          <p:spPr>
            <a:xfrm>
              <a:off x="5473875" y="2609075"/>
              <a:ext cx="33675" cy="3950"/>
            </a:xfrm>
            <a:custGeom>
              <a:avLst/>
              <a:gdLst/>
              <a:ahLst/>
              <a:cxnLst/>
              <a:rect l="l" t="t" r="r" b="b"/>
              <a:pathLst>
                <a:path w="1347" h="158" extrusionOk="0">
                  <a:moveTo>
                    <a:pt x="710" y="1"/>
                  </a:moveTo>
                  <a:cubicBezTo>
                    <a:pt x="475" y="1"/>
                    <a:pt x="238" y="36"/>
                    <a:pt x="1" y="36"/>
                  </a:cubicBezTo>
                  <a:cubicBezTo>
                    <a:pt x="239" y="136"/>
                    <a:pt x="488" y="158"/>
                    <a:pt x="740" y="158"/>
                  </a:cubicBezTo>
                  <a:cubicBezTo>
                    <a:pt x="942" y="158"/>
                    <a:pt x="1145" y="144"/>
                    <a:pt x="1346" y="144"/>
                  </a:cubicBezTo>
                  <a:cubicBezTo>
                    <a:pt x="1137" y="30"/>
                    <a:pt x="924" y="1"/>
                    <a:pt x="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5"/>
            <p:cNvSpPr/>
            <p:nvPr/>
          </p:nvSpPr>
          <p:spPr>
            <a:xfrm>
              <a:off x="6092425" y="2651550"/>
              <a:ext cx="24725" cy="9350"/>
            </a:xfrm>
            <a:custGeom>
              <a:avLst/>
              <a:gdLst/>
              <a:ahLst/>
              <a:cxnLst/>
              <a:rect l="l" t="t" r="r" b="b"/>
              <a:pathLst>
                <a:path w="989" h="374" extrusionOk="0">
                  <a:moveTo>
                    <a:pt x="494" y="0"/>
                  </a:moveTo>
                  <a:cubicBezTo>
                    <a:pt x="472" y="0"/>
                    <a:pt x="447" y="16"/>
                    <a:pt x="429" y="52"/>
                  </a:cubicBezTo>
                  <a:cubicBezTo>
                    <a:pt x="334" y="231"/>
                    <a:pt x="83" y="123"/>
                    <a:pt x="0" y="314"/>
                  </a:cubicBezTo>
                  <a:cubicBezTo>
                    <a:pt x="133" y="358"/>
                    <a:pt x="269" y="374"/>
                    <a:pt x="407" y="374"/>
                  </a:cubicBezTo>
                  <a:cubicBezTo>
                    <a:pt x="603" y="374"/>
                    <a:pt x="800" y="342"/>
                    <a:pt x="988" y="314"/>
                  </a:cubicBezTo>
                  <a:cubicBezTo>
                    <a:pt x="917" y="123"/>
                    <a:pt x="655" y="207"/>
                    <a:pt x="560" y="28"/>
                  </a:cubicBezTo>
                  <a:cubicBezTo>
                    <a:pt x="560" y="28"/>
                    <a:pt x="548" y="16"/>
                    <a:pt x="512" y="4"/>
                  </a:cubicBezTo>
                  <a:cubicBezTo>
                    <a:pt x="506" y="2"/>
                    <a:pt x="500" y="0"/>
                    <a:pt x="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5"/>
            <p:cNvSpPr/>
            <p:nvPr/>
          </p:nvSpPr>
          <p:spPr>
            <a:xfrm>
              <a:off x="5220575" y="2591825"/>
              <a:ext cx="10750" cy="12225"/>
            </a:xfrm>
            <a:custGeom>
              <a:avLst/>
              <a:gdLst/>
              <a:ahLst/>
              <a:cxnLst/>
              <a:rect l="l" t="t" r="r" b="b"/>
              <a:pathLst>
                <a:path w="430" h="489" extrusionOk="0">
                  <a:moveTo>
                    <a:pt x="1" y="0"/>
                  </a:moveTo>
                  <a:cubicBezTo>
                    <a:pt x="9" y="368"/>
                    <a:pt x="11" y="489"/>
                    <a:pt x="138" y="489"/>
                  </a:cubicBezTo>
                  <a:cubicBezTo>
                    <a:pt x="201" y="489"/>
                    <a:pt x="292" y="460"/>
                    <a:pt x="429" y="417"/>
                  </a:cubicBezTo>
                  <a:cubicBezTo>
                    <a:pt x="322" y="274"/>
                    <a:pt x="227" y="131"/>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5"/>
            <p:cNvSpPr/>
            <p:nvPr/>
          </p:nvSpPr>
          <p:spPr>
            <a:xfrm>
              <a:off x="5237550" y="2565925"/>
              <a:ext cx="11625" cy="11500"/>
            </a:xfrm>
            <a:custGeom>
              <a:avLst/>
              <a:gdLst/>
              <a:ahLst/>
              <a:cxnLst/>
              <a:rect l="l" t="t" r="r" b="b"/>
              <a:pathLst>
                <a:path w="465" h="460" extrusionOk="0">
                  <a:moveTo>
                    <a:pt x="203" y="0"/>
                  </a:moveTo>
                  <a:cubicBezTo>
                    <a:pt x="179" y="143"/>
                    <a:pt x="143" y="262"/>
                    <a:pt x="0" y="334"/>
                  </a:cubicBezTo>
                  <a:cubicBezTo>
                    <a:pt x="63" y="412"/>
                    <a:pt x="135" y="459"/>
                    <a:pt x="208" y="459"/>
                  </a:cubicBezTo>
                  <a:cubicBezTo>
                    <a:pt x="246" y="459"/>
                    <a:pt x="285" y="446"/>
                    <a:pt x="322" y="417"/>
                  </a:cubicBezTo>
                  <a:cubicBezTo>
                    <a:pt x="465" y="322"/>
                    <a:pt x="298" y="167"/>
                    <a:pt x="322" y="36"/>
                  </a:cubicBezTo>
                  <a:cubicBezTo>
                    <a:pt x="286" y="24"/>
                    <a:pt x="239" y="24"/>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5"/>
            <p:cNvSpPr/>
            <p:nvPr/>
          </p:nvSpPr>
          <p:spPr>
            <a:xfrm>
              <a:off x="5312550" y="2611875"/>
              <a:ext cx="8675" cy="6975"/>
            </a:xfrm>
            <a:custGeom>
              <a:avLst/>
              <a:gdLst/>
              <a:ahLst/>
              <a:cxnLst/>
              <a:rect l="l" t="t" r="r" b="b"/>
              <a:pathLst>
                <a:path w="347" h="279" extrusionOk="0">
                  <a:moveTo>
                    <a:pt x="278" y="1"/>
                  </a:moveTo>
                  <a:cubicBezTo>
                    <a:pt x="265" y="1"/>
                    <a:pt x="252" y="3"/>
                    <a:pt x="239" y="8"/>
                  </a:cubicBezTo>
                  <a:cubicBezTo>
                    <a:pt x="179" y="32"/>
                    <a:pt x="132" y="55"/>
                    <a:pt x="72" y="67"/>
                  </a:cubicBezTo>
                  <a:cubicBezTo>
                    <a:pt x="13" y="103"/>
                    <a:pt x="1" y="151"/>
                    <a:pt x="36" y="186"/>
                  </a:cubicBezTo>
                  <a:cubicBezTo>
                    <a:pt x="113" y="252"/>
                    <a:pt x="170" y="279"/>
                    <a:pt x="213" y="279"/>
                  </a:cubicBezTo>
                  <a:cubicBezTo>
                    <a:pt x="303" y="279"/>
                    <a:pt x="330" y="161"/>
                    <a:pt x="346" y="32"/>
                  </a:cubicBezTo>
                  <a:cubicBezTo>
                    <a:pt x="323" y="9"/>
                    <a:pt x="301"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5"/>
            <p:cNvSpPr/>
            <p:nvPr/>
          </p:nvSpPr>
          <p:spPr>
            <a:xfrm>
              <a:off x="5751600" y="2631100"/>
              <a:ext cx="9250" cy="4075"/>
            </a:xfrm>
            <a:custGeom>
              <a:avLst/>
              <a:gdLst/>
              <a:ahLst/>
              <a:cxnLst/>
              <a:rect l="l" t="t" r="r" b="b"/>
              <a:pathLst>
                <a:path w="370" h="163" extrusionOk="0">
                  <a:moveTo>
                    <a:pt x="312" y="1"/>
                  </a:moveTo>
                  <a:cubicBezTo>
                    <a:pt x="196" y="1"/>
                    <a:pt x="72" y="9"/>
                    <a:pt x="0" y="132"/>
                  </a:cubicBezTo>
                  <a:cubicBezTo>
                    <a:pt x="16" y="154"/>
                    <a:pt x="40" y="163"/>
                    <a:pt x="62" y="163"/>
                  </a:cubicBezTo>
                  <a:cubicBezTo>
                    <a:pt x="75" y="163"/>
                    <a:pt x="87" y="160"/>
                    <a:pt x="96" y="156"/>
                  </a:cubicBezTo>
                  <a:cubicBezTo>
                    <a:pt x="203" y="108"/>
                    <a:pt x="334" y="156"/>
                    <a:pt x="370" y="1"/>
                  </a:cubicBezTo>
                  <a:cubicBezTo>
                    <a:pt x="351" y="1"/>
                    <a:pt x="332" y="1"/>
                    <a:pt x="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5"/>
            <p:cNvSpPr/>
            <p:nvPr/>
          </p:nvSpPr>
          <p:spPr>
            <a:xfrm>
              <a:off x="6167125" y="2685200"/>
              <a:ext cx="11625" cy="3975"/>
            </a:xfrm>
            <a:custGeom>
              <a:avLst/>
              <a:gdLst/>
              <a:ahLst/>
              <a:cxnLst/>
              <a:rect l="l" t="t" r="r" b="b"/>
              <a:pathLst>
                <a:path w="465" h="159" extrusionOk="0">
                  <a:moveTo>
                    <a:pt x="208" y="0"/>
                  </a:moveTo>
                  <a:cubicBezTo>
                    <a:pt x="130" y="0"/>
                    <a:pt x="58" y="21"/>
                    <a:pt x="1" y="111"/>
                  </a:cubicBezTo>
                  <a:lnTo>
                    <a:pt x="263" y="159"/>
                  </a:lnTo>
                  <a:cubicBezTo>
                    <a:pt x="346" y="147"/>
                    <a:pt x="405" y="135"/>
                    <a:pt x="465" y="111"/>
                  </a:cubicBezTo>
                  <a:cubicBezTo>
                    <a:pt x="441" y="87"/>
                    <a:pt x="429" y="39"/>
                    <a:pt x="417" y="16"/>
                  </a:cubicBezTo>
                  <a:cubicBezTo>
                    <a:pt x="346" y="16"/>
                    <a:pt x="274"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5"/>
            <p:cNvSpPr/>
            <p:nvPr/>
          </p:nvSpPr>
          <p:spPr>
            <a:xfrm>
              <a:off x="5224150" y="2543500"/>
              <a:ext cx="5375" cy="12025"/>
            </a:xfrm>
            <a:custGeom>
              <a:avLst/>
              <a:gdLst/>
              <a:ahLst/>
              <a:cxnLst/>
              <a:rect l="l" t="t" r="r" b="b"/>
              <a:pathLst>
                <a:path w="215" h="481" extrusionOk="0">
                  <a:moveTo>
                    <a:pt x="68" y="0"/>
                  </a:moveTo>
                  <a:cubicBezTo>
                    <a:pt x="49" y="0"/>
                    <a:pt x="28" y="18"/>
                    <a:pt x="1" y="64"/>
                  </a:cubicBezTo>
                  <a:cubicBezTo>
                    <a:pt x="1" y="207"/>
                    <a:pt x="24" y="350"/>
                    <a:pt x="24" y="481"/>
                  </a:cubicBezTo>
                  <a:lnTo>
                    <a:pt x="120" y="481"/>
                  </a:lnTo>
                  <a:cubicBezTo>
                    <a:pt x="215" y="397"/>
                    <a:pt x="215" y="290"/>
                    <a:pt x="155" y="183"/>
                  </a:cubicBezTo>
                  <a:cubicBezTo>
                    <a:pt x="143" y="159"/>
                    <a:pt x="120" y="112"/>
                    <a:pt x="120" y="64"/>
                  </a:cubicBezTo>
                  <a:cubicBezTo>
                    <a:pt x="120" y="52"/>
                    <a:pt x="120" y="40"/>
                    <a:pt x="84" y="4"/>
                  </a:cubicBezTo>
                  <a:cubicBezTo>
                    <a:pt x="79" y="2"/>
                    <a:pt x="73"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5"/>
            <p:cNvSpPr/>
            <p:nvPr/>
          </p:nvSpPr>
          <p:spPr>
            <a:xfrm>
              <a:off x="5227725" y="2548050"/>
              <a:ext cx="4775" cy="11950"/>
            </a:xfrm>
            <a:custGeom>
              <a:avLst/>
              <a:gdLst/>
              <a:ahLst/>
              <a:cxnLst/>
              <a:rect l="l" t="t" r="r" b="b"/>
              <a:pathLst>
                <a:path w="191" h="478" extrusionOk="0">
                  <a:moveTo>
                    <a:pt x="24" y="1"/>
                  </a:moveTo>
                  <a:cubicBezTo>
                    <a:pt x="12" y="108"/>
                    <a:pt x="12" y="203"/>
                    <a:pt x="0" y="299"/>
                  </a:cubicBezTo>
                  <a:lnTo>
                    <a:pt x="131" y="477"/>
                  </a:lnTo>
                  <a:cubicBezTo>
                    <a:pt x="143" y="322"/>
                    <a:pt x="191" y="144"/>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5"/>
            <p:cNvSpPr/>
            <p:nvPr/>
          </p:nvSpPr>
          <p:spPr>
            <a:xfrm>
              <a:off x="5517350" y="2612950"/>
              <a:ext cx="11625" cy="3175"/>
            </a:xfrm>
            <a:custGeom>
              <a:avLst/>
              <a:gdLst/>
              <a:ahLst/>
              <a:cxnLst/>
              <a:rect l="l" t="t" r="r" b="b"/>
              <a:pathLst>
                <a:path w="465" h="127" extrusionOk="0">
                  <a:moveTo>
                    <a:pt x="184" y="0"/>
                  </a:moveTo>
                  <a:cubicBezTo>
                    <a:pt x="124" y="0"/>
                    <a:pt x="62" y="8"/>
                    <a:pt x="0" y="12"/>
                  </a:cubicBezTo>
                  <a:cubicBezTo>
                    <a:pt x="102" y="106"/>
                    <a:pt x="210" y="126"/>
                    <a:pt x="323" y="126"/>
                  </a:cubicBezTo>
                  <a:cubicBezTo>
                    <a:pt x="369" y="126"/>
                    <a:pt x="416" y="123"/>
                    <a:pt x="465" y="120"/>
                  </a:cubicBezTo>
                  <a:cubicBezTo>
                    <a:pt x="382" y="22"/>
                    <a:pt x="286"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5"/>
            <p:cNvSpPr/>
            <p:nvPr/>
          </p:nvSpPr>
          <p:spPr>
            <a:xfrm>
              <a:off x="5302425" y="2591225"/>
              <a:ext cx="11650" cy="3300"/>
            </a:xfrm>
            <a:custGeom>
              <a:avLst/>
              <a:gdLst/>
              <a:ahLst/>
              <a:cxnLst/>
              <a:rect l="l" t="t" r="r" b="b"/>
              <a:pathLst>
                <a:path w="466" h="132" extrusionOk="0">
                  <a:moveTo>
                    <a:pt x="465" y="0"/>
                  </a:moveTo>
                  <a:cubicBezTo>
                    <a:pt x="311" y="24"/>
                    <a:pt x="144" y="24"/>
                    <a:pt x="1" y="24"/>
                  </a:cubicBezTo>
                  <a:cubicBezTo>
                    <a:pt x="102" y="88"/>
                    <a:pt x="224" y="131"/>
                    <a:pt x="351" y="131"/>
                  </a:cubicBezTo>
                  <a:cubicBezTo>
                    <a:pt x="389" y="131"/>
                    <a:pt x="427" y="128"/>
                    <a:pt x="465" y="119"/>
                  </a:cubicBezTo>
                  <a:lnTo>
                    <a:pt x="4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5"/>
            <p:cNvSpPr/>
            <p:nvPr/>
          </p:nvSpPr>
          <p:spPr>
            <a:xfrm>
              <a:off x="5231000" y="2562650"/>
              <a:ext cx="4200" cy="8350"/>
            </a:xfrm>
            <a:custGeom>
              <a:avLst/>
              <a:gdLst/>
              <a:ahLst/>
              <a:cxnLst/>
              <a:rect l="l" t="t" r="r" b="b"/>
              <a:pathLst>
                <a:path w="168" h="334" extrusionOk="0">
                  <a:moveTo>
                    <a:pt x="12" y="0"/>
                  </a:moveTo>
                  <a:lnTo>
                    <a:pt x="12" y="0"/>
                  </a:lnTo>
                  <a:cubicBezTo>
                    <a:pt x="0" y="131"/>
                    <a:pt x="48" y="239"/>
                    <a:pt x="131" y="334"/>
                  </a:cubicBezTo>
                  <a:cubicBezTo>
                    <a:pt x="167" y="191"/>
                    <a:pt x="143" y="7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5"/>
            <p:cNvSpPr/>
            <p:nvPr/>
          </p:nvSpPr>
          <p:spPr>
            <a:xfrm>
              <a:off x="5614675" y="2648125"/>
              <a:ext cx="3900" cy="4850"/>
            </a:xfrm>
            <a:custGeom>
              <a:avLst/>
              <a:gdLst/>
              <a:ahLst/>
              <a:cxnLst/>
              <a:rect l="l" t="t" r="r" b="b"/>
              <a:pathLst>
                <a:path w="156" h="194" extrusionOk="0">
                  <a:moveTo>
                    <a:pt x="78" y="1"/>
                  </a:moveTo>
                  <a:cubicBezTo>
                    <a:pt x="64" y="1"/>
                    <a:pt x="50" y="3"/>
                    <a:pt x="36" y="10"/>
                  </a:cubicBezTo>
                  <a:cubicBezTo>
                    <a:pt x="24" y="22"/>
                    <a:pt x="13" y="46"/>
                    <a:pt x="1" y="70"/>
                  </a:cubicBezTo>
                  <a:cubicBezTo>
                    <a:pt x="9" y="151"/>
                    <a:pt x="33" y="193"/>
                    <a:pt x="78" y="193"/>
                  </a:cubicBezTo>
                  <a:cubicBezTo>
                    <a:pt x="99" y="193"/>
                    <a:pt x="125" y="184"/>
                    <a:pt x="155" y="165"/>
                  </a:cubicBezTo>
                  <a:lnTo>
                    <a:pt x="155" y="34"/>
                  </a:lnTo>
                  <a:cubicBezTo>
                    <a:pt x="139" y="17"/>
                    <a:pt x="110"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5"/>
            <p:cNvSpPr/>
            <p:nvPr/>
          </p:nvSpPr>
          <p:spPr>
            <a:xfrm>
              <a:off x="5247975" y="2562650"/>
              <a:ext cx="5375" cy="3900"/>
            </a:xfrm>
            <a:custGeom>
              <a:avLst/>
              <a:gdLst/>
              <a:ahLst/>
              <a:cxnLst/>
              <a:rect l="l" t="t" r="r" b="b"/>
              <a:pathLst>
                <a:path w="215" h="156" extrusionOk="0">
                  <a:moveTo>
                    <a:pt x="0" y="0"/>
                  </a:moveTo>
                  <a:cubicBezTo>
                    <a:pt x="60" y="48"/>
                    <a:pt x="119" y="108"/>
                    <a:pt x="179" y="155"/>
                  </a:cubicBezTo>
                  <a:lnTo>
                    <a:pt x="214" y="119"/>
                  </a:lnTo>
                  <a:cubicBezTo>
                    <a:pt x="203" y="48"/>
                    <a:pt x="167" y="12"/>
                    <a:pt x="95" y="12"/>
                  </a:cubicBezTo>
                  <a:cubicBezTo>
                    <a:pt x="60" y="0"/>
                    <a:pt x="36"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5"/>
            <p:cNvSpPr/>
            <p:nvPr/>
          </p:nvSpPr>
          <p:spPr>
            <a:xfrm>
              <a:off x="5744450" y="2632900"/>
              <a:ext cx="3600" cy="1200"/>
            </a:xfrm>
            <a:custGeom>
              <a:avLst/>
              <a:gdLst/>
              <a:ahLst/>
              <a:cxnLst/>
              <a:rect l="l" t="t" r="r" b="b"/>
              <a:pathLst>
                <a:path w="144" h="48" extrusionOk="0">
                  <a:moveTo>
                    <a:pt x="108" y="0"/>
                  </a:moveTo>
                  <a:cubicBezTo>
                    <a:pt x="72" y="24"/>
                    <a:pt x="25" y="36"/>
                    <a:pt x="1" y="48"/>
                  </a:cubicBezTo>
                  <a:lnTo>
                    <a:pt x="144" y="48"/>
                  </a:lnTo>
                  <a:cubicBezTo>
                    <a:pt x="132" y="36"/>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5"/>
            <p:cNvSpPr/>
            <p:nvPr/>
          </p:nvSpPr>
          <p:spPr>
            <a:xfrm>
              <a:off x="5979600" y="2802300"/>
              <a:ext cx="140525" cy="35150"/>
            </a:xfrm>
            <a:custGeom>
              <a:avLst/>
              <a:gdLst/>
              <a:ahLst/>
              <a:cxnLst/>
              <a:rect l="l" t="t" r="r" b="b"/>
              <a:pathLst>
                <a:path w="5621" h="1406" extrusionOk="0">
                  <a:moveTo>
                    <a:pt x="1027" y="0"/>
                  </a:moveTo>
                  <a:cubicBezTo>
                    <a:pt x="745" y="0"/>
                    <a:pt x="462" y="16"/>
                    <a:pt x="179" y="58"/>
                  </a:cubicBezTo>
                  <a:cubicBezTo>
                    <a:pt x="1" y="177"/>
                    <a:pt x="13" y="285"/>
                    <a:pt x="167" y="416"/>
                  </a:cubicBezTo>
                  <a:cubicBezTo>
                    <a:pt x="310" y="535"/>
                    <a:pt x="644" y="487"/>
                    <a:pt x="441" y="868"/>
                  </a:cubicBezTo>
                  <a:cubicBezTo>
                    <a:pt x="346" y="1047"/>
                    <a:pt x="310" y="1344"/>
                    <a:pt x="667" y="1404"/>
                  </a:cubicBezTo>
                  <a:cubicBezTo>
                    <a:pt x="681" y="1405"/>
                    <a:pt x="695" y="1405"/>
                    <a:pt x="708" y="1405"/>
                  </a:cubicBezTo>
                  <a:cubicBezTo>
                    <a:pt x="857" y="1405"/>
                    <a:pt x="985" y="1343"/>
                    <a:pt x="1072" y="1201"/>
                  </a:cubicBezTo>
                  <a:cubicBezTo>
                    <a:pt x="1156" y="1070"/>
                    <a:pt x="1310" y="1023"/>
                    <a:pt x="1418" y="904"/>
                  </a:cubicBezTo>
                  <a:cubicBezTo>
                    <a:pt x="1489" y="832"/>
                    <a:pt x="1477" y="701"/>
                    <a:pt x="1572" y="642"/>
                  </a:cubicBezTo>
                  <a:lnTo>
                    <a:pt x="1572" y="642"/>
                  </a:lnTo>
                  <a:cubicBezTo>
                    <a:pt x="1572" y="713"/>
                    <a:pt x="1560" y="773"/>
                    <a:pt x="1572" y="844"/>
                  </a:cubicBezTo>
                  <a:cubicBezTo>
                    <a:pt x="1668" y="1011"/>
                    <a:pt x="1810" y="1023"/>
                    <a:pt x="1977" y="1047"/>
                  </a:cubicBezTo>
                  <a:lnTo>
                    <a:pt x="2072" y="1047"/>
                  </a:lnTo>
                  <a:cubicBezTo>
                    <a:pt x="2620" y="1047"/>
                    <a:pt x="3180" y="1059"/>
                    <a:pt x="3751" y="1059"/>
                  </a:cubicBezTo>
                  <a:cubicBezTo>
                    <a:pt x="3949" y="1099"/>
                    <a:pt x="4149" y="1111"/>
                    <a:pt x="4350" y="1111"/>
                  </a:cubicBezTo>
                  <a:cubicBezTo>
                    <a:pt x="4617" y="1111"/>
                    <a:pt x="4886" y="1090"/>
                    <a:pt x="5155" y="1090"/>
                  </a:cubicBezTo>
                  <a:cubicBezTo>
                    <a:pt x="5219" y="1090"/>
                    <a:pt x="5283" y="1091"/>
                    <a:pt x="5347" y="1094"/>
                  </a:cubicBezTo>
                  <a:cubicBezTo>
                    <a:pt x="5501" y="1082"/>
                    <a:pt x="5620" y="975"/>
                    <a:pt x="5466" y="880"/>
                  </a:cubicBezTo>
                  <a:cubicBezTo>
                    <a:pt x="5251" y="737"/>
                    <a:pt x="5311" y="499"/>
                    <a:pt x="5144" y="380"/>
                  </a:cubicBezTo>
                  <a:cubicBezTo>
                    <a:pt x="4632" y="142"/>
                    <a:pt x="4061" y="189"/>
                    <a:pt x="3525" y="177"/>
                  </a:cubicBezTo>
                  <a:cubicBezTo>
                    <a:pt x="2689" y="142"/>
                    <a:pt x="1859" y="0"/>
                    <a:pt x="1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5"/>
            <p:cNvSpPr/>
            <p:nvPr/>
          </p:nvSpPr>
          <p:spPr>
            <a:xfrm>
              <a:off x="5963525" y="2810000"/>
              <a:ext cx="35750" cy="104800"/>
            </a:xfrm>
            <a:custGeom>
              <a:avLst/>
              <a:gdLst/>
              <a:ahLst/>
              <a:cxnLst/>
              <a:rect l="l" t="t" r="r" b="b"/>
              <a:pathLst>
                <a:path w="1430" h="4192" extrusionOk="0">
                  <a:moveTo>
                    <a:pt x="989" y="0"/>
                  </a:moveTo>
                  <a:cubicBezTo>
                    <a:pt x="822" y="167"/>
                    <a:pt x="787" y="381"/>
                    <a:pt x="751" y="584"/>
                  </a:cubicBezTo>
                  <a:cubicBezTo>
                    <a:pt x="787" y="1286"/>
                    <a:pt x="191" y="1822"/>
                    <a:pt x="239" y="2525"/>
                  </a:cubicBezTo>
                  <a:cubicBezTo>
                    <a:pt x="239" y="2739"/>
                    <a:pt x="203" y="2953"/>
                    <a:pt x="60" y="3132"/>
                  </a:cubicBezTo>
                  <a:cubicBezTo>
                    <a:pt x="25" y="3191"/>
                    <a:pt x="13" y="3251"/>
                    <a:pt x="1" y="3310"/>
                  </a:cubicBezTo>
                  <a:cubicBezTo>
                    <a:pt x="1" y="3394"/>
                    <a:pt x="13" y="3489"/>
                    <a:pt x="60" y="3572"/>
                  </a:cubicBezTo>
                  <a:cubicBezTo>
                    <a:pt x="275" y="3727"/>
                    <a:pt x="203" y="4037"/>
                    <a:pt x="417" y="4191"/>
                  </a:cubicBezTo>
                  <a:lnTo>
                    <a:pt x="548" y="4013"/>
                  </a:lnTo>
                  <a:cubicBezTo>
                    <a:pt x="644" y="3906"/>
                    <a:pt x="644" y="3799"/>
                    <a:pt x="584" y="3679"/>
                  </a:cubicBezTo>
                  <a:cubicBezTo>
                    <a:pt x="608" y="3060"/>
                    <a:pt x="822" y="2477"/>
                    <a:pt x="1001" y="1882"/>
                  </a:cubicBezTo>
                  <a:cubicBezTo>
                    <a:pt x="1358" y="1786"/>
                    <a:pt x="1263" y="1524"/>
                    <a:pt x="1251" y="1286"/>
                  </a:cubicBezTo>
                  <a:cubicBezTo>
                    <a:pt x="1251" y="1239"/>
                    <a:pt x="1287" y="1191"/>
                    <a:pt x="1299" y="1167"/>
                  </a:cubicBezTo>
                  <a:cubicBezTo>
                    <a:pt x="1346" y="1120"/>
                    <a:pt x="1346" y="1060"/>
                    <a:pt x="1299" y="1012"/>
                  </a:cubicBezTo>
                  <a:cubicBezTo>
                    <a:pt x="1013" y="882"/>
                    <a:pt x="1168" y="584"/>
                    <a:pt x="1227" y="477"/>
                  </a:cubicBezTo>
                  <a:cubicBezTo>
                    <a:pt x="1429" y="155"/>
                    <a:pt x="1179" y="108"/>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5"/>
            <p:cNvSpPr/>
            <p:nvPr/>
          </p:nvSpPr>
          <p:spPr>
            <a:xfrm>
              <a:off x="5948350" y="2898600"/>
              <a:ext cx="25925" cy="75325"/>
            </a:xfrm>
            <a:custGeom>
              <a:avLst/>
              <a:gdLst/>
              <a:ahLst/>
              <a:cxnLst/>
              <a:rect l="l" t="t" r="r" b="b"/>
              <a:pathLst>
                <a:path w="1037" h="3013" extrusionOk="0">
                  <a:moveTo>
                    <a:pt x="915" y="1"/>
                  </a:moveTo>
                  <a:cubicBezTo>
                    <a:pt x="865" y="1"/>
                    <a:pt x="803" y="24"/>
                    <a:pt x="739" y="40"/>
                  </a:cubicBezTo>
                  <a:cubicBezTo>
                    <a:pt x="679" y="76"/>
                    <a:pt x="620" y="124"/>
                    <a:pt x="596" y="183"/>
                  </a:cubicBezTo>
                  <a:cubicBezTo>
                    <a:pt x="524" y="290"/>
                    <a:pt x="477" y="409"/>
                    <a:pt x="441" y="540"/>
                  </a:cubicBezTo>
                  <a:cubicBezTo>
                    <a:pt x="417" y="671"/>
                    <a:pt x="405" y="790"/>
                    <a:pt x="405" y="921"/>
                  </a:cubicBezTo>
                  <a:cubicBezTo>
                    <a:pt x="346" y="1386"/>
                    <a:pt x="203" y="1838"/>
                    <a:pt x="60" y="2267"/>
                  </a:cubicBezTo>
                  <a:cubicBezTo>
                    <a:pt x="48" y="2326"/>
                    <a:pt x="24" y="2386"/>
                    <a:pt x="12" y="2457"/>
                  </a:cubicBezTo>
                  <a:cubicBezTo>
                    <a:pt x="1" y="2636"/>
                    <a:pt x="12" y="2814"/>
                    <a:pt x="167" y="2945"/>
                  </a:cubicBezTo>
                  <a:cubicBezTo>
                    <a:pt x="243" y="2987"/>
                    <a:pt x="319" y="3012"/>
                    <a:pt x="396" y="3012"/>
                  </a:cubicBezTo>
                  <a:cubicBezTo>
                    <a:pt x="450" y="3012"/>
                    <a:pt x="505" y="2999"/>
                    <a:pt x="560" y="2969"/>
                  </a:cubicBezTo>
                  <a:cubicBezTo>
                    <a:pt x="667" y="2874"/>
                    <a:pt x="608" y="2683"/>
                    <a:pt x="774" y="2636"/>
                  </a:cubicBezTo>
                  <a:cubicBezTo>
                    <a:pt x="784" y="2641"/>
                    <a:pt x="796" y="2644"/>
                    <a:pt x="808" y="2644"/>
                  </a:cubicBezTo>
                  <a:cubicBezTo>
                    <a:pt x="826" y="2644"/>
                    <a:pt x="844" y="2638"/>
                    <a:pt x="858" y="2624"/>
                  </a:cubicBezTo>
                  <a:cubicBezTo>
                    <a:pt x="953" y="2517"/>
                    <a:pt x="953" y="2410"/>
                    <a:pt x="882" y="2302"/>
                  </a:cubicBezTo>
                  <a:lnTo>
                    <a:pt x="882" y="2302"/>
                  </a:lnTo>
                  <a:lnTo>
                    <a:pt x="882" y="2326"/>
                  </a:lnTo>
                  <a:cubicBezTo>
                    <a:pt x="715" y="2005"/>
                    <a:pt x="727" y="1695"/>
                    <a:pt x="917" y="1398"/>
                  </a:cubicBezTo>
                  <a:cubicBezTo>
                    <a:pt x="977" y="1267"/>
                    <a:pt x="941" y="1148"/>
                    <a:pt x="941" y="1017"/>
                  </a:cubicBezTo>
                  <a:cubicBezTo>
                    <a:pt x="941" y="921"/>
                    <a:pt x="941" y="814"/>
                    <a:pt x="1001" y="743"/>
                  </a:cubicBezTo>
                  <a:lnTo>
                    <a:pt x="1036" y="695"/>
                  </a:lnTo>
                  <a:lnTo>
                    <a:pt x="1036" y="636"/>
                  </a:lnTo>
                  <a:cubicBezTo>
                    <a:pt x="1036" y="481"/>
                    <a:pt x="1024" y="326"/>
                    <a:pt x="1024" y="159"/>
                  </a:cubicBezTo>
                  <a:cubicBezTo>
                    <a:pt x="1018" y="35"/>
                    <a:pt x="976" y="1"/>
                    <a:pt x="9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5"/>
            <p:cNvSpPr/>
            <p:nvPr/>
          </p:nvSpPr>
          <p:spPr>
            <a:xfrm>
              <a:off x="6010850" y="2931050"/>
              <a:ext cx="81900" cy="13225"/>
            </a:xfrm>
            <a:custGeom>
              <a:avLst/>
              <a:gdLst/>
              <a:ahLst/>
              <a:cxnLst/>
              <a:rect l="l" t="t" r="r" b="b"/>
              <a:pathLst>
                <a:path w="3276" h="529" extrusionOk="0">
                  <a:moveTo>
                    <a:pt x="926" y="0"/>
                  </a:moveTo>
                  <a:cubicBezTo>
                    <a:pt x="693" y="0"/>
                    <a:pt x="460" y="8"/>
                    <a:pt x="227" y="28"/>
                  </a:cubicBezTo>
                  <a:cubicBezTo>
                    <a:pt x="168" y="123"/>
                    <a:pt x="1" y="159"/>
                    <a:pt x="84" y="326"/>
                  </a:cubicBezTo>
                  <a:cubicBezTo>
                    <a:pt x="829" y="326"/>
                    <a:pt x="1565" y="457"/>
                    <a:pt x="2308" y="457"/>
                  </a:cubicBezTo>
                  <a:cubicBezTo>
                    <a:pt x="2432" y="457"/>
                    <a:pt x="2556" y="453"/>
                    <a:pt x="2680" y="445"/>
                  </a:cubicBezTo>
                  <a:cubicBezTo>
                    <a:pt x="2846" y="326"/>
                    <a:pt x="3275" y="528"/>
                    <a:pt x="3096" y="64"/>
                  </a:cubicBezTo>
                  <a:lnTo>
                    <a:pt x="3096" y="64"/>
                  </a:lnTo>
                  <a:cubicBezTo>
                    <a:pt x="3054" y="64"/>
                    <a:pt x="3012" y="65"/>
                    <a:pt x="2970" y="65"/>
                  </a:cubicBezTo>
                  <a:cubicBezTo>
                    <a:pt x="2292" y="65"/>
                    <a:pt x="1607" y="0"/>
                    <a:pt x="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5"/>
            <p:cNvSpPr/>
            <p:nvPr/>
          </p:nvSpPr>
          <p:spPr>
            <a:xfrm>
              <a:off x="6073375" y="2812500"/>
              <a:ext cx="90500" cy="19700"/>
            </a:xfrm>
            <a:custGeom>
              <a:avLst/>
              <a:gdLst/>
              <a:ahLst/>
              <a:cxnLst/>
              <a:rect l="l" t="t" r="r" b="b"/>
              <a:pathLst>
                <a:path w="3620" h="788" extrusionOk="0">
                  <a:moveTo>
                    <a:pt x="2183" y="1"/>
                  </a:moveTo>
                  <a:cubicBezTo>
                    <a:pt x="2043" y="1"/>
                    <a:pt x="1898" y="28"/>
                    <a:pt x="1750" y="67"/>
                  </a:cubicBezTo>
                  <a:cubicBezTo>
                    <a:pt x="1572" y="162"/>
                    <a:pt x="1465" y="281"/>
                    <a:pt x="1727" y="401"/>
                  </a:cubicBezTo>
                  <a:cubicBezTo>
                    <a:pt x="1869" y="472"/>
                    <a:pt x="1869" y="531"/>
                    <a:pt x="1750" y="615"/>
                  </a:cubicBezTo>
                  <a:cubicBezTo>
                    <a:pt x="1636" y="624"/>
                    <a:pt x="1521" y="628"/>
                    <a:pt x="1405" y="628"/>
                  </a:cubicBezTo>
                  <a:cubicBezTo>
                    <a:pt x="1134" y="628"/>
                    <a:pt x="860" y="610"/>
                    <a:pt x="586" y="610"/>
                  </a:cubicBezTo>
                  <a:cubicBezTo>
                    <a:pt x="390" y="610"/>
                    <a:pt x="195" y="619"/>
                    <a:pt x="0" y="651"/>
                  </a:cubicBezTo>
                  <a:cubicBezTo>
                    <a:pt x="89" y="731"/>
                    <a:pt x="192" y="731"/>
                    <a:pt x="293" y="731"/>
                  </a:cubicBezTo>
                  <a:lnTo>
                    <a:pt x="293" y="731"/>
                  </a:lnTo>
                  <a:cubicBezTo>
                    <a:pt x="327" y="731"/>
                    <a:pt x="360" y="731"/>
                    <a:pt x="393" y="734"/>
                  </a:cubicBezTo>
                  <a:cubicBezTo>
                    <a:pt x="753" y="765"/>
                    <a:pt x="1113" y="787"/>
                    <a:pt x="1472" y="787"/>
                  </a:cubicBezTo>
                  <a:cubicBezTo>
                    <a:pt x="1932" y="787"/>
                    <a:pt x="2391" y="751"/>
                    <a:pt x="2846" y="651"/>
                  </a:cubicBezTo>
                  <a:cubicBezTo>
                    <a:pt x="2857" y="650"/>
                    <a:pt x="2868" y="649"/>
                    <a:pt x="2880" y="649"/>
                  </a:cubicBezTo>
                  <a:cubicBezTo>
                    <a:pt x="3018" y="649"/>
                    <a:pt x="3173" y="717"/>
                    <a:pt x="3313" y="717"/>
                  </a:cubicBezTo>
                  <a:cubicBezTo>
                    <a:pt x="3432" y="717"/>
                    <a:pt x="3541" y="668"/>
                    <a:pt x="3620" y="484"/>
                  </a:cubicBezTo>
                  <a:cubicBezTo>
                    <a:pt x="3334" y="401"/>
                    <a:pt x="3036" y="305"/>
                    <a:pt x="2750" y="210"/>
                  </a:cubicBezTo>
                  <a:cubicBezTo>
                    <a:pt x="2575" y="56"/>
                    <a:pt x="2384" y="1"/>
                    <a:pt x="2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5"/>
            <p:cNvSpPr/>
            <p:nvPr/>
          </p:nvSpPr>
          <p:spPr>
            <a:xfrm>
              <a:off x="6077825" y="2932100"/>
              <a:ext cx="61050" cy="12525"/>
            </a:xfrm>
            <a:custGeom>
              <a:avLst/>
              <a:gdLst/>
              <a:ahLst/>
              <a:cxnLst/>
              <a:rect l="l" t="t" r="r" b="b"/>
              <a:pathLst>
                <a:path w="2442" h="501" extrusionOk="0">
                  <a:moveTo>
                    <a:pt x="1456" y="0"/>
                  </a:moveTo>
                  <a:cubicBezTo>
                    <a:pt x="1347" y="0"/>
                    <a:pt x="1239" y="54"/>
                    <a:pt x="1132" y="141"/>
                  </a:cubicBezTo>
                  <a:cubicBezTo>
                    <a:pt x="1040" y="54"/>
                    <a:pt x="940" y="35"/>
                    <a:pt x="837" y="35"/>
                  </a:cubicBezTo>
                  <a:cubicBezTo>
                    <a:pt x="755" y="35"/>
                    <a:pt x="671" y="47"/>
                    <a:pt x="588" y="47"/>
                  </a:cubicBezTo>
                  <a:cubicBezTo>
                    <a:pt x="531" y="47"/>
                    <a:pt x="473" y="41"/>
                    <a:pt x="417" y="22"/>
                  </a:cubicBezTo>
                  <a:lnTo>
                    <a:pt x="417" y="22"/>
                  </a:lnTo>
                  <a:cubicBezTo>
                    <a:pt x="441" y="331"/>
                    <a:pt x="120" y="236"/>
                    <a:pt x="1" y="403"/>
                  </a:cubicBezTo>
                  <a:cubicBezTo>
                    <a:pt x="504" y="412"/>
                    <a:pt x="1001" y="455"/>
                    <a:pt x="1496" y="455"/>
                  </a:cubicBezTo>
                  <a:cubicBezTo>
                    <a:pt x="1656" y="455"/>
                    <a:pt x="1817" y="450"/>
                    <a:pt x="1977" y="439"/>
                  </a:cubicBezTo>
                  <a:cubicBezTo>
                    <a:pt x="2056" y="476"/>
                    <a:pt x="2133" y="501"/>
                    <a:pt x="2205" y="501"/>
                  </a:cubicBezTo>
                  <a:cubicBezTo>
                    <a:pt x="2294" y="501"/>
                    <a:pt x="2375" y="461"/>
                    <a:pt x="2442" y="355"/>
                  </a:cubicBezTo>
                  <a:cubicBezTo>
                    <a:pt x="2350" y="234"/>
                    <a:pt x="2238" y="216"/>
                    <a:pt x="2125" y="216"/>
                  </a:cubicBezTo>
                  <a:cubicBezTo>
                    <a:pt x="2076" y="216"/>
                    <a:pt x="2028" y="219"/>
                    <a:pt x="1981" y="219"/>
                  </a:cubicBezTo>
                  <a:cubicBezTo>
                    <a:pt x="1879" y="219"/>
                    <a:pt x="1785" y="203"/>
                    <a:pt x="1715" y="105"/>
                  </a:cubicBezTo>
                  <a:cubicBezTo>
                    <a:pt x="1627" y="32"/>
                    <a:pt x="1541" y="0"/>
                    <a:pt x="1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5"/>
            <p:cNvSpPr/>
            <p:nvPr/>
          </p:nvSpPr>
          <p:spPr>
            <a:xfrm>
              <a:off x="5988825" y="2842450"/>
              <a:ext cx="53900" cy="16775"/>
            </a:xfrm>
            <a:custGeom>
              <a:avLst/>
              <a:gdLst/>
              <a:ahLst/>
              <a:cxnLst/>
              <a:rect l="l" t="t" r="r" b="b"/>
              <a:pathLst>
                <a:path w="2156" h="671" extrusionOk="0">
                  <a:moveTo>
                    <a:pt x="251" y="0"/>
                  </a:moveTo>
                  <a:cubicBezTo>
                    <a:pt x="167" y="191"/>
                    <a:pt x="84" y="405"/>
                    <a:pt x="1" y="596"/>
                  </a:cubicBezTo>
                  <a:cubicBezTo>
                    <a:pt x="513" y="596"/>
                    <a:pt x="1025" y="596"/>
                    <a:pt x="1560" y="607"/>
                  </a:cubicBezTo>
                  <a:cubicBezTo>
                    <a:pt x="1671" y="614"/>
                    <a:pt x="1800" y="670"/>
                    <a:pt x="1912" y="670"/>
                  </a:cubicBezTo>
                  <a:cubicBezTo>
                    <a:pt x="2018" y="670"/>
                    <a:pt x="2110" y="620"/>
                    <a:pt x="2156" y="429"/>
                  </a:cubicBezTo>
                  <a:cubicBezTo>
                    <a:pt x="1790" y="338"/>
                    <a:pt x="1416" y="281"/>
                    <a:pt x="1034" y="281"/>
                  </a:cubicBezTo>
                  <a:cubicBezTo>
                    <a:pt x="967" y="281"/>
                    <a:pt x="901" y="282"/>
                    <a:pt x="834" y="286"/>
                  </a:cubicBezTo>
                  <a:cubicBezTo>
                    <a:pt x="809" y="287"/>
                    <a:pt x="784" y="288"/>
                    <a:pt x="760" y="288"/>
                  </a:cubicBezTo>
                  <a:cubicBezTo>
                    <a:pt x="548" y="288"/>
                    <a:pt x="347" y="235"/>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5"/>
            <p:cNvSpPr/>
            <p:nvPr/>
          </p:nvSpPr>
          <p:spPr>
            <a:xfrm>
              <a:off x="5995975" y="2826725"/>
              <a:ext cx="47950" cy="12775"/>
            </a:xfrm>
            <a:custGeom>
              <a:avLst/>
              <a:gdLst/>
              <a:ahLst/>
              <a:cxnLst/>
              <a:rect l="l" t="t" r="r" b="b"/>
              <a:pathLst>
                <a:path w="1918" h="511" extrusionOk="0">
                  <a:moveTo>
                    <a:pt x="1225" y="0"/>
                  </a:moveTo>
                  <a:cubicBezTo>
                    <a:pt x="1198" y="0"/>
                    <a:pt x="1171" y="3"/>
                    <a:pt x="1144" y="10"/>
                  </a:cubicBezTo>
                  <a:cubicBezTo>
                    <a:pt x="1012" y="49"/>
                    <a:pt x="881" y="67"/>
                    <a:pt x="750" y="67"/>
                  </a:cubicBezTo>
                  <a:cubicBezTo>
                    <a:pt x="643" y="67"/>
                    <a:pt x="536" y="55"/>
                    <a:pt x="429" y="34"/>
                  </a:cubicBezTo>
                  <a:cubicBezTo>
                    <a:pt x="429" y="22"/>
                    <a:pt x="417" y="22"/>
                    <a:pt x="370" y="22"/>
                  </a:cubicBezTo>
                  <a:cubicBezTo>
                    <a:pt x="322" y="22"/>
                    <a:pt x="298" y="34"/>
                    <a:pt x="262" y="70"/>
                  </a:cubicBezTo>
                  <a:cubicBezTo>
                    <a:pt x="239" y="213"/>
                    <a:pt x="191" y="343"/>
                    <a:pt x="1" y="367"/>
                  </a:cubicBezTo>
                  <a:lnTo>
                    <a:pt x="1" y="510"/>
                  </a:lnTo>
                  <a:cubicBezTo>
                    <a:pt x="150" y="493"/>
                    <a:pt x="301" y="487"/>
                    <a:pt x="452" y="487"/>
                  </a:cubicBezTo>
                  <a:cubicBezTo>
                    <a:pt x="710" y="487"/>
                    <a:pt x="970" y="503"/>
                    <a:pt x="1235" y="503"/>
                  </a:cubicBezTo>
                  <a:cubicBezTo>
                    <a:pt x="1459" y="503"/>
                    <a:pt x="1686" y="492"/>
                    <a:pt x="1917" y="451"/>
                  </a:cubicBezTo>
                  <a:cubicBezTo>
                    <a:pt x="1691" y="284"/>
                    <a:pt x="1548" y="165"/>
                    <a:pt x="1394" y="70"/>
                  </a:cubicBezTo>
                  <a:lnTo>
                    <a:pt x="1417" y="34"/>
                  </a:lnTo>
                  <a:cubicBezTo>
                    <a:pt x="1350" y="17"/>
                    <a:pt x="1289" y="0"/>
                    <a:pt x="1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5"/>
            <p:cNvSpPr/>
            <p:nvPr/>
          </p:nvSpPr>
          <p:spPr>
            <a:xfrm>
              <a:off x="6004000" y="2865850"/>
              <a:ext cx="62550" cy="9075"/>
            </a:xfrm>
            <a:custGeom>
              <a:avLst/>
              <a:gdLst/>
              <a:ahLst/>
              <a:cxnLst/>
              <a:rect l="l" t="t" r="r" b="b"/>
              <a:pathLst>
                <a:path w="2502" h="363" extrusionOk="0">
                  <a:moveTo>
                    <a:pt x="965" y="1"/>
                  </a:moveTo>
                  <a:cubicBezTo>
                    <a:pt x="741" y="1"/>
                    <a:pt x="514" y="75"/>
                    <a:pt x="290" y="75"/>
                  </a:cubicBezTo>
                  <a:cubicBezTo>
                    <a:pt x="225" y="75"/>
                    <a:pt x="161" y="69"/>
                    <a:pt x="96" y="52"/>
                  </a:cubicBezTo>
                  <a:cubicBezTo>
                    <a:pt x="1" y="136"/>
                    <a:pt x="1" y="243"/>
                    <a:pt x="72" y="362"/>
                  </a:cubicBezTo>
                  <a:cubicBezTo>
                    <a:pt x="882" y="350"/>
                    <a:pt x="1704" y="350"/>
                    <a:pt x="2501" y="326"/>
                  </a:cubicBezTo>
                  <a:cubicBezTo>
                    <a:pt x="2472" y="169"/>
                    <a:pt x="2397" y="134"/>
                    <a:pt x="2308" y="134"/>
                  </a:cubicBezTo>
                  <a:cubicBezTo>
                    <a:pt x="2237" y="134"/>
                    <a:pt x="2157" y="156"/>
                    <a:pt x="2083" y="156"/>
                  </a:cubicBezTo>
                  <a:cubicBezTo>
                    <a:pt x="2059" y="156"/>
                    <a:pt x="2035" y="154"/>
                    <a:pt x="2013" y="148"/>
                  </a:cubicBezTo>
                  <a:cubicBezTo>
                    <a:pt x="1960" y="121"/>
                    <a:pt x="1904" y="112"/>
                    <a:pt x="1846" y="112"/>
                  </a:cubicBezTo>
                  <a:cubicBezTo>
                    <a:pt x="1734" y="112"/>
                    <a:pt x="1615" y="146"/>
                    <a:pt x="1502" y="146"/>
                  </a:cubicBezTo>
                  <a:cubicBezTo>
                    <a:pt x="1414" y="146"/>
                    <a:pt x="1328" y="125"/>
                    <a:pt x="1251" y="52"/>
                  </a:cubicBezTo>
                  <a:cubicBezTo>
                    <a:pt x="1157" y="14"/>
                    <a:pt x="1061"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5"/>
            <p:cNvSpPr/>
            <p:nvPr/>
          </p:nvSpPr>
          <p:spPr>
            <a:xfrm>
              <a:off x="5977225" y="2902275"/>
              <a:ext cx="40625" cy="10700"/>
            </a:xfrm>
            <a:custGeom>
              <a:avLst/>
              <a:gdLst/>
              <a:ahLst/>
              <a:cxnLst/>
              <a:rect l="l" t="t" r="r" b="b"/>
              <a:pathLst>
                <a:path w="1625" h="428" extrusionOk="0">
                  <a:moveTo>
                    <a:pt x="36" y="0"/>
                  </a:moveTo>
                  <a:cubicBezTo>
                    <a:pt x="24" y="108"/>
                    <a:pt x="24" y="227"/>
                    <a:pt x="0" y="334"/>
                  </a:cubicBezTo>
                  <a:cubicBezTo>
                    <a:pt x="265" y="393"/>
                    <a:pt x="525" y="427"/>
                    <a:pt x="786" y="427"/>
                  </a:cubicBezTo>
                  <a:cubicBezTo>
                    <a:pt x="996" y="427"/>
                    <a:pt x="1205" y="405"/>
                    <a:pt x="1417" y="358"/>
                  </a:cubicBezTo>
                  <a:cubicBezTo>
                    <a:pt x="1452" y="367"/>
                    <a:pt x="1481" y="372"/>
                    <a:pt x="1506" y="372"/>
                  </a:cubicBezTo>
                  <a:cubicBezTo>
                    <a:pt x="1600" y="372"/>
                    <a:pt x="1624" y="302"/>
                    <a:pt x="1596" y="179"/>
                  </a:cubicBezTo>
                  <a:lnTo>
                    <a:pt x="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5"/>
            <p:cNvSpPr/>
            <p:nvPr/>
          </p:nvSpPr>
          <p:spPr>
            <a:xfrm>
              <a:off x="6121000" y="2934725"/>
              <a:ext cx="44675" cy="11925"/>
            </a:xfrm>
            <a:custGeom>
              <a:avLst/>
              <a:gdLst/>
              <a:ahLst/>
              <a:cxnLst/>
              <a:rect l="l" t="t" r="r" b="b"/>
              <a:pathLst>
                <a:path w="1787" h="477" extrusionOk="0">
                  <a:moveTo>
                    <a:pt x="0" y="0"/>
                  </a:moveTo>
                  <a:lnTo>
                    <a:pt x="0" y="0"/>
                  </a:lnTo>
                  <a:cubicBezTo>
                    <a:pt x="107" y="286"/>
                    <a:pt x="417" y="84"/>
                    <a:pt x="584" y="238"/>
                  </a:cubicBezTo>
                  <a:cubicBezTo>
                    <a:pt x="500" y="357"/>
                    <a:pt x="369" y="298"/>
                    <a:pt x="262" y="334"/>
                  </a:cubicBezTo>
                  <a:cubicBezTo>
                    <a:pt x="506" y="446"/>
                    <a:pt x="757" y="477"/>
                    <a:pt x="1009" y="477"/>
                  </a:cubicBezTo>
                  <a:cubicBezTo>
                    <a:pt x="1237" y="477"/>
                    <a:pt x="1465" y="452"/>
                    <a:pt x="1691" y="441"/>
                  </a:cubicBezTo>
                  <a:cubicBezTo>
                    <a:pt x="1786" y="286"/>
                    <a:pt x="1643" y="250"/>
                    <a:pt x="1560" y="191"/>
                  </a:cubicBezTo>
                  <a:cubicBezTo>
                    <a:pt x="1036" y="131"/>
                    <a:pt x="524" y="6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5"/>
            <p:cNvSpPr/>
            <p:nvPr/>
          </p:nvSpPr>
          <p:spPr>
            <a:xfrm>
              <a:off x="6066525" y="2910600"/>
              <a:ext cx="57475" cy="7100"/>
            </a:xfrm>
            <a:custGeom>
              <a:avLst/>
              <a:gdLst/>
              <a:ahLst/>
              <a:cxnLst/>
              <a:rect l="l" t="t" r="r" b="b"/>
              <a:pathLst>
                <a:path w="2299" h="284" extrusionOk="0">
                  <a:moveTo>
                    <a:pt x="453" y="1"/>
                  </a:moveTo>
                  <a:cubicBezTo>
                    <a:pt x="410" y="48"/>
                    <a:pt x="353" y="56"/>
                    <a:pt x="293" y="56"/>
                  </a:cubicBezTo>
                  <a:cubicBezTo>
                    <a:pt x="259" y="56"/>
                    <a:pt x="223" y="54"/>
                    <a:pt x="189" y="54"/>
                  </a:cubicBezTo>
                  <a:cubicBezTo>
                    <a:pt x="116" y="54"/>
                    <a:pt x="47" y="66"/>
                    <a:pt x="0" y="144"/>
                  </a:cubicBezTo>
                  <a:cubicBezTo>
                    <a:pt x="316" y="233"/>
                    <a:pt x="798" y="284"/>
                    <a:pt x="1247" y="284"/>
                  </a:cubicBezTo>
                  <a:cubicBezTo>
                    <a:pt x="1697" y="284"/>
                    <a:pt x="2114" y="233"/>
                    <a:pt x="2298" y="120"/>
                  </a:cubicBezTo>
                  <a:lnTo>
                    <a:pt x="2298" y="120"/>
                  </a:lnTo>
                  <a:cubicBezTo>
                    <a:pt x="2188" y="128"/>
                    <a:pt x="2083" y="132"/>
                    <a:pt x="1980" y="132"/>
                  </a:cubicBezTo>
                  <a:cubicBezTo>
                    <a:pt x="1628" y="132"/>
                    <a:pt x="1317" y="86"/>
                    <a:pt x="1012" y="13"/>
                  </a:cubicBezTo>
                  <a:cubicBezTo>
                    <a:pt x="971" y="54"/>
                    <a:pt x="924" y="67"/>
                    <a:pt x="876" y="67"/>
                  </a:cubicBezTo>
                  <a:cubicBezTo>
                    <a:pt x="854" y="67"/>
                    <a:pt x="832" y="64"/>
                    <a:pt x="810" y="60"/>
                  </a:cubicBezTo>
                  <a:cubicBezTo>
                    <a:pt x="738" y="60"/>
                    <a:pt x="655" y="60"/>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5"/>
            <p:cNvSpPr/>
            <p:nvPr/>
          </p:nvSpPr>
          <p:spPr>
            <a:xfrm>
              <a:off x="5967700" y="2921025"/>
              <a:ext cx="30075" cy="19075"/>
            </a:xfrm>
            <a:custGeom>
              <a:avLst/>
              <a:gdLst/>
              <a:ahLst/>
              <a:cxnLst/>
              <a:rect l="l" t="t" r="r" b="b"/>
              <a:pathLst>
                <a:path w="1203" h="763" extrusionOk="0">
                  <a:moveTo>
                    <a:pt x="186" y="1"/>
                  </a:moveTo>
                  <a:cubicBezTo>
                    <a:pt x="152" y="1"/>
                    <a:pt x="128" y="19"/>
                    <a:pt x="119" y="60"/>
                  </a:cubicBezTo>
                  <a:lnTo>
                    <a:pt x="119" y="429"/>
                  </a:lnTo>
                  <a:cubicBezTo>
                    <a:pt x="131" y="536"/>
                    <a:pt x="0" y="632"/>
                    <a:pt x="131" y="762"/>
                  </a:cubicBezTo>
                  <a:cubicBezTo>
                    <a:pt x="465" y="739"/>
                    <a:pt x="786" y="739"/>
                    <a:pt x="1120" y="727"/>
                  </a:cubicBezTo>
                  <a:cubicBezTo>
                    <a:pt x="1203" y="643"/>
                    <a:pt x="1191" y="560"/>
                    <a:pt x="1120" y="477"/>
                  </a:cubicBezTo>
                  <a:cubicBezTo>
                    <a:pt x="941" y="310"/>
                    <a:pt x="715" y="370"/>
                    <a:pt x="524" y="346"/>
                  </a:cubicBezTo>
                  <a:cubicBezTo>
                    <a:pt x="310" y="298"/>
                    <a:pt x="262" y="179"/>
                    <a:pt x="239" y="12"/>
                  </a:cubicBezTo>
                  <a:cubicBezTo>
                    <a:pt x="220" y="5"/>
                    <a:pt x="202"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5"/>
            <p:cNvSpPr/>
            <p:nvPr/>
          </p:nvSpPr>
          <p:spPr>
            <a:xfrm>
              <a:off x="6160275" y="2938725"/>
              <a:ext cx="38125" cy="7625"/>
            </a:xfrm>
            <a:custGeom>
              <a:avLst/>
              <a:gdLst/>
              <a:ahLst/>
              <a:cxnLst/>
              <a:rect l="l" t="t" r="r" b="b"/>
              <a:pathLst>
                <a:path w="1525" h="305" extrusionOk="0">
                  <a:moveTo>
                    <a:pt x="797" y="0"/>
                  </a:moveTo>
                  <a:cubicBezTo>
                    <a:pt x="565" y="0"/>
                    <a:pt x="330" y="33"/>
                    <a:pt x="102" y="33"/>
                  </a:cubicBezTo>
                  <a:cubicBezTo>
                    <a:pt x="68" y="33"/>
                    <a:pt x="34" y="32"/>
                    <a:pt x="1" y="31"/>
                  </a:cubicBezTo>
                  <a:lnTo>
                    <a:pt x="1" y="31"/>
                  </a:lnTo>
                  <a:cubicBezTo>
                    <a:pt x="48" y="126"/>
                    <a:pt x="96" y="197"/>
                    <a:pt x="144" y="293"/>
                  </a:cubicBezTo>
                  <a:cubicBezTo>
                    <a:pt x="239" y="299"/>
                    <a:pt x="334" y="302"/>
                    <a:pt x="432" y="302"/>
                  </a:cubicBezTo>
                  <a:cubicBezTo>
                    <a:pt x="531" y="302"/>
                    <a:pt x="632" y="299"/>
                    <a:pt x="739" y="293"/>
                  </a:cubicBezTo>
                  <a:cubicBezTo>
                    <a:pt x="739" y="293"/>
                    <a:pt x="751" y="269"/>
                    <a:pt x="775" y="257"/>
                  </a:cubicBezTo>
                  <a:cubicBezTo>
                    <a:pt x="810" y="257"/>
                    <a:pt x="834" y="257"/>
                    <a:pt x="870" y="305"/>
                  </a:cubicBezTo>
                  <a:cubicBezTo>
                    <a:pt x="1060" y="281"/>
                    <a:pt x="1251" y="281"/>
                    <a:pt x="1453" y="281"/>
                  </a:cubicBezTo>
                  <a:cubicBezTo>
                    <a:pt x="1525" y="245"/>
                    <a:pt x="1525" y="197"/>
                    <a:pt x="1453" y="150"/>
                  </a:cubicBezTo>
                  <a:cubicBezTo>
                    <a:pt x="1242" y="30"/>
                    <a:pt x="1021" y="0"/>
                    <a:pt x="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5"/>
            <p:cNvSpPr/>
            <p:nvPr/>
          </p:nvSpPr>
          <p:spPr>
            <a:xfrm>
              <a:off x="6144500" y="2824575"/>
              <a:ext cx="36650" cy="10150"/>
            </a:xfrm>
            <a:custGeom>
              <a:avLst/>
              <a:gdLst/>
              <a:ahLst/>
              <a:cxnLst/>
              <a:rect l="l" t="t" r="r" b="b"/>
              <a:pathLst>
                <a:path w="1466" h="406" extrusionOk="0">
                  <a:moveTo>
                    <a:pt x="775" y="1"/>
                  </a:moveTo>
                  <a:cubicBezTo>
                    <a:pt x="652" y="130"/>
                    <a:pt x="508" y="147"/>
                    <a:pt x="363" y="147"/>
                  </a:cubicBezTo>
                  <a:cubicBezTo>
                    <a:pt x="310" y="147"/>
                    <a:pt x="257" y="145"/>
                    <a:pt x="205" y="145"/>
                  </a:cubicBezTo>
                  <a:cubicBezTo>
                    <a:pt x="135" y="145"/>
                    <a:pt x="66" y="149"/>
                    <a:pt x="1" y="168"/>
                  </a:cubicBezTo>
                  <a:cubicBezTo>
                    <a:pt x="489" y="239"/>
                    <a:pt x="977" y="322"/>
                    <a:pt x="1465" y="406"/>
                  </a:cubicBezTo>
                  <a:lnTo>
                    <a:pt x="1465" y="156"/>
                  </a:lnTo>
                  <a:cubicBezTo>
                    <a:pt x="1394" y="120"/>
                    <a:pt x="1346" y="72"/>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5"/>
            <p:cNvSpPr/>
            <p:nvPr/>
          </p:nvSpPr>
          <p:spPr>
            <a:xfrm>
              <a:off x="6072775" y="2867400"/>
              <a:ext cx="44075" cy="9300"/>
            </a:xfrm>
            <a:custGeom>
              <a:avLst/>
              <a:gdLst/>
              <a:ahLst/>
              <a:cxnLst/>
              <a:rect l="l" t="t" r="r" b="b"/>
              <a:pathLst>
                <a:path w="1763" h="372" extrusionOk="0">
                  <a:moveTo>
                    <a:pt x="606" y="1"/>
                  </a:moveTo>
                  <a:cubicBezTo>
                    <a:pt x="516" y="1"/>
                    <a:pt x="425" y="8"/>
                    <a:pt x="334" y="26"/>
                  </a:cubicBezTo>
                  <a:cubicBezTo>
                    <a:pt x="262" y="121"/>
                    <a:pt x="0" y="26"/>
                    <a:pt x="72" y="264"/>
                  </a:cubicBezTo>
                  <a:cubicBezTo>
                    <a:pt x="429" y="288"/>
                    <a:pt x="798" y="312"/>
                    <a:pt x="1167" y="324"/>
                  </a:cubicBezTo>
                  <a:cubicBezTo>
                    <a:pt x="1358" y="252"/>
                    <a:pt x="1596" y="371"/>
                    <a:pt x="1762" y="169"/>
                  </a:cubicBezTo>
                  <a:cubicBezTo>
                    <a:pt x="1375" y="140"/>
                    <a:pt x="996" y="1"/>
                    <a:pt x="6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5"/>
            <p:cNvSpPr/>
            <p:nvPr/>
          </p:nvSpPr>
          <p:spPr>
            <a:xfrm>
              <a:off x="6044800" y="2906500"/>
              <a:ext cx="33050" cy="8600"/>
            </a:xfrm>
            <a:custGeom>
              <a:avLst/>
              <a:gdLst/>
              <a:ahLst/>
              <a:cxnLst/>
              <a:rect l="l" t="t" r="r" b="b"/>
              <a:pathLst>
                <a:path w="1322" h="344" extrusionOk="0">
                  <a:moveTo>
                    <a:pt x="498" y="1"/>
                  </a:moveTo>
                  <a:cubicBezTo>
                    <a:pt x="343" y="1"/>
                    <a:pt x="185" y="19"/>
                    <a:pt x="24" y="58"/>
                  </a:cubicBezTo>
                  <a:cubicBezTo>
                    <a:pt x="0" y="296"/>
                    <a:pt x="262" y="189"/>
                    <a:pt x="322" y="308"/>
                  </a:cubicBezTo>
                  <a:cubicBezTo>
                    <a:pt x="500" y="308"/>
                    <a:pt x="691" y="320"/>
                    <a:pt x="869" y="320"/>
                  </a:cubicBezTo>
                  <a:cubicBezTo>
                    <a:pt x="1024" y="296"/>
                    <a:pt x="1215" y="343"/>
                    <a:pt x="1322" y="177"/>
                  </a:cubicBezTo>
                  <a:cubicBezTo>
                    <a:pt x="1053" y="62"/>
                    <a:pt x="780" y="1"/>
                    <a:pt x="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5"/>
            <p:cNvSpPr/>
            <p:nvPr/>
          </p:nvSpPr>
          <p:spPr>
            <a:xfrm>
              <a:off x="5987650" y="2862850"/>
              <a:ext cx="18775" cy="12350"/>
            </a:xfrm>
            <a:custGeom>
              <a:avLst/>
              <a:gdLst/>
              <a:ahLst/>
              <a:cxnLst/>
              <a:rect l="l" t="t" r="r" b="b"/>
              <a:pathLst>
                <a:path w="751" h="494" extrusionOk="0">
                  <a:moveTo>
                    <a:pt x="335" y="0"/>
                  </a:moveTo>
                  <a:cubicBezTo>
                    <a:pt x="178" y="0"/>
                    <a:pt x="80" y="129"/>
                    <a:pt x="48" y="268"/>
                  </a:cubicBezTo>
                  <a:cubicBezTo>
                    <a:pt x="0" y="470"/>
                    <a:pt x="179" y="494"/>
                    <a:pt x="322" y="494"/>
                  </a:cubicBezTo>
                  <a:cubicBezTo>
                    <a:pt x="453" y="494"/>
                    <a:pt x="595" y="482"/>
                    <a:pt x="738" y="470"/>
                  </a:cubicBezTo>
                  <a:cubicBezTo>
                    <a:pt x="750" y="375"/>
                    <a:pt x="750" y="268"/>
                    <a:pt x="750" y="172"/>
                  </a:cubicBezTo>
                  <a:cubicBezTo>
                    <a:pt x="631" y="113"/>
                    <a:pt x="512" y="30"/>
                    <a:pt x="393" y="6"/>
                  </a:cubicBezTo>
                  <a:cubicBezTo>
                    <a:pt x="373" y="2"/>
                    <a:pt x="354"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5"/>
            <p:cNvSpPr/>
            <p:nvPr/>
          </p:nvSpPr>
          <p:spPr>
            <a:xfrm>
              <a:off x="6051350" y="2865700"/>
              <a:ext cx="29775" cy="8325"/>
            </a:xfrm>
            <a:custGeom>
              <a:avLst/>
              <a:gdLst/>
              <a:ahLst/>
              <a:cxnLst/>
              <a:rect l="l" t="t" r="r" b="b"/>
              <a:pathLst>
                <a:path w="1191" h="333" extrusionOk="0">
                  <a:moveTo>
                    <a:pt x="634" y="0"/>
                  </a:moveTo>
                  <a:cubicBezTo>
                    <a:pt x="441" y="0"/>
                    <a:pt x="249" y="33"/>
                    <a:pt x="60" y="94"/>
                  </a:cubicBezTo>
                  <a:cubicBezTo>
                    <a:pt x="0" y="118"/>
                    <a:pt x="0" y="154"/>
                    <a:pt x="36" y="201"/>
                  </a:cubicBezTo>
                  <a:cubicBezTo>
                    <a:pt x="90" y="215"/>
                    <a:pt x="148" y="217"/>
                    <a:pt x="206" y="217"/>
                  </a:cubicBezTo>
                  <a:cubicBezTo>
                    <a:pt x="229" y="217"/>
                    <a:pt x="253" y="217"/>
                    <a:pt x="276" y="217"/>
                  </a:cubicBezTo>
                  <a:cubicBezTo>
                    <a:pt x="400" y="217"/>
                    <a:pt x="524" y="225"/>
                    <a:pt x="631" y="332"/>
                  </a:cubicBezTo>
                  <a:lnTo>
                    <a:pt x="929" y="332"/>
                  </a:lnTo>
                  <a:cubicBezTo>
                    <a:pt x="1012" y="249"/>
                    <a:pt x="1107" y="166"/>
                    <a:pt x="1191" y="94"/>
                  </a:cubicBezTo>
                  <a:cubicBezTo>
                    <a:pt x="1005" y="30"/>
                    <a:pt x="819" y="0"/>
                    <a:pt x="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5"/>
            <p:cNvSpPr/>
            <p:nvPr/>
          </p:nvSpPr>
          <p:spPr>
            <a:xfrm>
              <a:off x="6012650" y="2906725"/>
              <a:ext cx="24125" cy="7975"/>
            </a:xfrm>
            <a:custGeom>
              <a:avLst/>
              <a:gdLst/>
              <a:ahLst/>
              <a:cxnLst/>
              <a:rect l="l" t="t" r="r" b="b"/>
              <a:pathLst>
                <a:path w="965" h="319" extrusionOk="0">
                  <a:moveTo>
                    <a:pt x="179" y="1"/>
                  </a:moveTo>
                  <a:lnTo>
                    <a:pt x="0" y="180"/>
                  </a:lnTo>
                  <a:cubicBezTo>
                    <a:pt x="155" y="289"/>
                    <a:pt x="313" y="319"/>
                    <a:pt x="475" y="319"/>
                  </a:cubicBezTo>
                  <a:cubicBezTo>
                    <a:pt x="612" y="319"/>
                    <a:pt x="751" y="298"/>
                    <a:pt x="893" y="287"/>
                  </a:cubicBezTo>
                  <a:cubicBezTo>
                    <a:pt x="965" y="215"/>
                    <a:pt x="965" y="132"/>
                    <a:pt x="893" y="49"/>
                  </a:cubicBez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5"/>
            <p:cNvSpPr/>
            <p:nvPr/>
          </p:nvSpPr>
          <p:spPr>
            <a:xfrm>
              <a:off x="5995675" y="2931750"/>
              <a:ext cx="21150" cy="7450"/>
            </a:xfrm>
            <a:custGeom>
              <a:avLst/>
              <a:gdLst/>
              <a:ahLst/>
              <a:cxnLst/>
              <a:rect l="l" t="t" r="r" b="b"/>
              <a:pathLst>
                <a:path w="846" h="298" extrusionOk="0">
                  <a:moveTo>
                    <a:pt x="846" y="0"/>
                  </a:moveTo>
                  <a:lnTo>
                    <a:pt x="846" y="0"/>
                  </a:lnTo>
                  <a:cubicBezTo>
                    <a:pt x="560" y="12"/>
                    <a:pt x="274" y="12"/>
                    <a:pt x="1" y="24"/>
                  </a:cubicBezTo>
                  <a:lnTo>
                    <a:pt x="1" y="286"/>
                  </a:lnTo>
                  <a:cubicBezTo>
                    <a:pt x="239" y="286"/>
                    <a:pt x="477" y="298"/>
                    <a:pt x="715" y="298"/>
                  </a:cubicBezTo>
                  <a:cubicBezTo>
                    <a:pt x="751" y="191"/>
                    <a:pt x="798" y="107"/>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5"/>
            <p:cNvSpPr/>
            <p:nvPr/>
          </p:nvSpPr>
          <p:spPr>
            <a:xfrm>
              <a:off x="6027525" y="2852850"/>
              <a:ext cx="27700" cy="7800"/>
            </a:xfrm>
            <a:custGeom>
              <a:avLst/>
              <a:gdLst/>
              <a:ahLst/>
              <a:cxnLst/>
              <a:rect l="l" t="t" r="r" b="b"/>
              <a:pathLst>
                <a:path w="1108" h="312" extrusionOk="0">
                  <a:moveTo>
                    <a:pt x="596" y="1"/>
                  </a:moveTo>
                  <a:cubicBezTo>
                    <a:pt x="453" y="227"/>
                    <a:pt x="215" y="120"/>
                    <a:pt x="1" y="180"/>
                  </a:cubicBezTo>
                  <a:cubicBezTo>
                    <a:pt x="156" y="275"/>
                    <a:pt x="310" y="311"/>
                    <a:pt x="464" y="311"/>
                  </a:cubicBezTo>
                  <a:cubicBezTo>
                    <a:pt x="675" y="311"/>
                    <a:pt x="888" y="243"/>
                    <a:pt x="1108" y="168"/>
                  </a:cubicBezTo>
                  <a:cubicBezTo>
                    <a:pt x="1016" y="23"/>
                    <a:pt x="900" y="10"/>
                    <a:pt x="785" y="10"/>
                  </a:cubicBezTo>
                  <a:cubicBezTo>
                    <a:pt x="760" y="10"/>
                    <a:pt x="735" y="10"/>
                    <a:pt x="710" y="10"/>
                  </a:cubicBezTo>
                  <a:cubicBezTo>
                    <a:pt x="671" y="10"/>
                    <a:pt x="633" y="9"/>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5"/>
            <p:cNvSpPr/>
            <p:nvPr/>
          </p:nvSpPr>
          <p:spPr>
            <a:xfrm>
              <a:off x="6034975" y="2906925"/>
              <a:ext cx="17875" cy="7275"/>
            </a:xfrm>
            <a:custGeom>
              <a:avLst/>
              <a:gdLst/>
              <a:ahLst/>
              <a:cxnLst/>
              <a:rect l="l" t="t" r="r" b="b"/>
              <a:pathLst>
                <a:path w="715" h="291" extrusionOk="0">
                  <a:moveTo>
                    <a:pt x="197" y="0"/>
                  </a:moveTo>
                  <a:cubicBezTo>
                    <a:pt x="129" y="0"/>
                    <a:pt x="62" y="12"/>
                    <a:pt x="0" y="41"/>
                  </a:cubicBezTo>
                  <a:lnTo>
                    <a:pt x="0" y="279"/>
                  </a:lnTo>
                  <a:cubicBezTo>
                    <a:pt x="238" y="279"/>
                    <a:pt x="476" y="291"/>
                    <a:pt x="715" y="291"/>
                  </a:cubicBezTo>
                  <a:cubicBezTo>
                    <a:pt x="667" y="148"/>
                    <a:pt x="476" y="160"/>
                    <a:pt x="417" y="41"/>
                  </a:cubicBezTo>
                  <a:cubicBezTo>
                    <a:pt x="348" y="15"/>
                    <a:pt x="272" y="0"/>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5"/>
            <p:cNvSpPr/>
            <p:nvPr/>
          </p:nvSpPr>
          <p:spPr>
            <a:xfrm>
              <a:off x="6033475" y="2866400"/>
              <a:ext cx="19075" cy="4475"/>
            </a:xfrm>
            <a:custGeom>
              <a:avLst/>
              <a:gdLst/>
              <a:ahLst/>
              <a:cxnLst/>
              <a:rect l="l" t="t" r="r" b="b"/>
              <a:pathLst>
                <a:path w="763" h="179" extrusionOk="0">
                  <a:moveTo>
                    <a:pt x="499" y="0"/>
                  </a:moveTo>
                  <a:cubicBezTo>
                    <a:pt x="372" y="0"/>
                    <a:pt x="243" y="31"/>
                    <a:pt x="111" y="31"/>
                  </a:cubicBezTo>
                  <a:cubicBezTo>
                    <a:pt x="98" y="31"/>
                    <a:pt x="85" y="31"/>
                    <a:pt x="72" y="30"/>
                  </a:cubicBezTo>
                  <a:lnTo>
                    <a:pt x="72" y="30"/>
                  </a:lnTo>
                  <a:cubicBezTo>
                    <a:pt x="13" y="90"/>
                    <a:pt x="1" y="173"/>
                    <a:pt x="96" y="173"/>
                  </a:cubicBezTo>
                  <a:cubicBezTo>
                    <a:pt x="167" y="177"/>
                    <a:pt x="239" y="179"/>
                    <a:pt x="310" y="179"/>
                  </a:cubicBezTo>
                  <a:cubicBezTo>
                    <a:pt x="452" y="179"/>
                    <a:pt x="592" y="173"/>
                    <a:pt x="727" y="173"/>
                  </a:cubicBezTo>
                  <a:cubicBezTo>
                    <a:pt x="751" y="138"/>
                    <a:pt x="763" y="102"/>
                    <a:pt x="763" y="66"/>
                  </a:cubicBezTo>
                  <a:cubicBezTo>
                    <a:pt x="675" y="15"/>
                    <a:pt x="587" y="0"/>
                    <a:pt x="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5"/>
            <p:cNvSpPr/>
            <p:nvPr/>
          </p:nvSpPr>
          <p:spPr>
            <a:xfrm>
              <a:off x="6196000" y="2943050"/>
              <a:ext cx="7350" cy="4850"/>
            </a:xfrm>
            <a:custGeom>
              <a:avLst/>
              <a:gdLst/>
              <a:ahLst/>
              <a:cxnLst/>
              <a:rect l="l" t="t" r="r" b="b"/>
              <a:pathLst>
                <a:path w="294" h="194" extrusionOk="0">
                  <a:moveTo>
                    <a:pt x="1" y="1"/>
                  </a:moveTo>
                  <a:lnTo>
                    <a:pt x="1" y="132"/>
                  </a:lnTo>
                  <a:cubicBezTo>
                    <a:pt x="71" y="167"/>
                    <a:pt x="136" y="194"/>
                    <a:pt x="185" y="194"/>
                  </a:cubicBezTo>
                  <a:cubicBezTo>
                    <a:pt x="253" y="194"/>
                    <a:pt x="293" y="144"/>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5"/>
            <p:cNvSpPr/>
            <p:nvPr/>
          </p:nvSpPr>
          <p:spPr>
            <a:xfrm>
              <a:off x="6083775" y="2910300"/>
              <a:ext cx="8075" cy="3400"/>
            </a:xfrm>
            <a:custGeom>
              <a:avLst/>
              <a:gdLst/>
              <a:ahLst/>
              <a:cxnLst/>
              <a:rect l="l" t="t" r="r" b="b"/>
              <a:pathLst>
                <a:path w="323" h="136" extrusionOk="0">
                  <a:moveTo>
                    <a:pt x="48" y="1"/>
                  </a:moveTo>
                  <a:lnTo>
                    <a:pt x="48" y="1"/>
                  </a:lnTo>
                  <a:cubicBezTo>
                    <a:pt x="1" y="37"/>
                    <a:pt x="13" y="84"/>
                    <a:pt x="60" y="132"/>
                  </a:cubicBezTo>
                  <a:cubicBezTo>
                    <a:pt x="81" y="134"/>
                    <a:pt x="101" y="136"/>
                    <a:pt x="121" y="136"/>
                  </a:cubicBezTo>
                  <a:cubicBezTo>
                    <a:pt x="203" y="136"/>
                    <a:pt x="274" y="111"/>
                    <a:pt x="322" y="25"/>
                  </a:cubicBezTo>
                  <a:cubicBezTo>
                    <a:pt x="239" y="25"/>
                    <a:pt x="144" y="13"/>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5"/>
            <p:cNvSpPr/>
            <p:nvPr/>
          </p:nvSpPr>
          <p:spPr>
            <a:xfrm>
              <a:off x="6081400" y="2910400"/>
              <a:ext cx="3900" cy="3500"/>
            </a:xfrm>
            <a:custGeom>
              <a:avLst/>
              <a:gdLst/>
              <a:ahLst/>
              <a:cxnLst/>
              <a:rect l="l" t="t" r="r" b="b"/>
              <a:pathLst>
                <a:path w="156" h="140" extrusionOk="0">
                  <a:moveTo>
                    <a:pt x="84" y="1"/>
                  </a:moveTo>
                  <a:cubicBezTo>
                    <a:pt x="56" y="1"/>
                    <a:pt x="28" y="7"/>
                    <a:pt x="1" y="21"/>
                  </a:cubicBezTo>
                  <a:cubicBezTo>
                    <a:pt x="48" y="68"/>
                    <a:pt x="108" y="92"/>
                    <a:pt x="155" y="140"/>
                  </a:cubicBezTo>
                  <a:cubicBezTo>
                    <a:pt x="143" y="92"/>
                    <a:pt x="143" y="56"/>
                    <a:pt x="143" y="9"/>
                  </a:cubicBezTo>
                  <a:cubicBezTo>
                    <a:pt x="124" y="4"/>
                    <a:pt x="104"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5"/>
            <p:cNvSpPr/>
            <p:nvPr/>
          </p:nvSpPr>
          <p:spPr>
            <a:xfrm>
              <a:off x="5970675" y="2917450"/>
              <a:ext cx="3000" cy="4500"/>
            </a:xfrm>
            <a:custGeom>
              <a:avLst/>
              <a:gdLst/>
              <a:ahLst/>
              <a:cxnLst/>
              <a:rect l="l" t="t" r="r" b="b"/>
              <a:pathLst>
                <a:path w="120" h="180" extrusionOk="0">
                  <a:moveTo>
                    <a:pt x="108" y="1"/>
                  </a:moveTo>
                  <a:cubicBezTo>
                    <a:pt x="48" y="36"/>
                    <a:pt x="0" y="108"/>
                    <a:pt x="0" y="179"/>
                  </a:cubicBezTo>
                  <a:cubicBezTo>
                    <a:pt x="48" y="167"/>
                    <a:pt x="72" y="155"/>
                    <a:pt x="120" y="143"/>
                  </a:cubicBezTo>
                  <a:lnTo>
                    <a:pt x="120" y="60"/>
                  </a:ln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5"/>
            <p:cNvSpPr/>
            <p:nvPr/>
          </p:nvSpPr>
          <p:spPr>
            <a:xfrm>
              <a:off x="5911750" y="2451925"/>
              <a:ext cx="89000" cy="14800"/>
            </a:xfrm>
            <a:custGeom>
              <a:avLst/>
              <a:gdLst/>
              <a:ahLst/>
              <a:cxnLst/>
              <a:rect l="l" t="t" r="r" b="b"/>
              <a:pathLst>
                <a:path w="3560" h="592" extrusionOk="0">
                  <a:moveTo>
                    <a:pt x="917" y="0"/>
                  </a:moveTo>
                  <a:cubicBezTo>
                    <a:pt x="793" y="113"/>
                    <a:pt x="657" y="137"/>
                    <a:pt x="518" y="137"/>
                  </a:cubicBezTo>
                  <a:cubicBezTo>
                    <a:pt x="407" y="137"/>
                    <a:pt x="295" y="121"/>
                    <a:pt x="187" y="121"/>
                  </a:cubicBezTo>
                  <a:cubicBezTo>
                    <a:pt x="144" y="121"/>
                    <a:pt x="101" y="124"/>
                    <a:pt x="60" y="131"/>
                  </a:cubicBezTo>
                  <a:cubicBezTo>
                    <a:pt x="0" y="179"/>
                    <a:pt x="0" y="238"/>
                    <a:pt x="60" y="274"/>
                  </a:cubicBezTo>
                  <a:cubicBezTo>
                    <a:pt x="257" y="379"/>
                    <a:pt x="463" y="401"/>
                    <a:pt x="670" y="401"/>
                  </a:cubicBezTo>
                  <a:cubicBezTo>
                    <a:pt x="818" y="401"/>
                    <a:pt x="965" y="389"/>
                    <a:pt x="1109" y="389"/>
                  </a:cubicBezTo>
                  <a:cubicBezTo>
                    <a:pt x="1152" y="389"/>
                    <a:pt x="1196" y="391"/>
                    <a:pt x="1238" y="393"/>
                  </a:cubicBezTo>
                  <a:cubicBezTo>
                    <a:pt x="1863" y="443"/>
                    <a:pt x="2480" y="592"/>
                    <a:pt x="3109" y="592"/>
                  </a:cubicBezTo>
                  <a:cubicBezTo>
                    <a:pt x="3235" y="592"/>
                    <a:pt x="3362" y="586"/>
                    <a:pt x="3489" y="572"/>
                  </a:cubicBezTo>
                  <a:cubicBezTo>
                    <a:pt x="3536" y="548"/>
                    <a:pt x="3560" y="500"/>
                    <a:pt x="3548" y="441"/>
                  </a:cubicBezTo>
                  <a:cubicBezTo>
                    <a:pt x="3512" y="357"/>
                    <a:pt x="3417" y="334"/>
                    <a:pt x="3358" y="274"/>
                  </a:cubicBezTo>
                  <a:cubicBezTo>
                    <a:pt x="3170" y="274"/>
                    <a:pt x="3015" y="135"/>
                    <a:pt x="2839" y="135"/>
                  </a:cubicBezTo>
                  <a:cubicBezTo>
                    <a:pt x="2802" y="135"/>
                    <a:pt x="2765" y="141"/>
                    <a:pt x="2727" y="155"/>
                  </a:cubicBezTo>
                  <a:cubicBezTo>
                    <a:pt x="2529" y="235"/>
                    <a:pt x="2339" y="266"/>
                    <a:pt x="2153" y="266"/>
                  </a:cubicBezTo>
                  <a:cubicBezTo>
                    <a:pt x="1731" y="266"/>
                    <a:pt x="1330" y="108"/>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5"/>
            <p:cNvSpPr/>
            <p:nvPr/>
          </p:nvSpPr>
          <p:spPr>
            <a:xfrm>
              <a:off x="6043900" y="2490600"/>
              <a:ext cx="66700" cy="15175"/>
            </a:xfrm>
            <a:custGeom>
              <a:avLst/>
              <a:gdLst/>
              <a:ahLst/>
              <a:cxnLst/>
              <a:rect l="l" t="t" r="r" b="b"/>
              <a:pathLst>
                <a:path w="2668" h="607" extrusionOk="0">
                  <a:moveTo>
                    <a:pt x="369" y="0"/>
                  </a:moveTo>
                  <a:cubicBezTo>
                    <a:pt x="327" y="0"/>
                    <a:pt x="284" y="8"/>
                    <a:pt x="239" y="25"/>
                  </a:cubicBezTo>
                  <a:cubicBezTo>
                    <a:pt x="191" y="73"/>
                    <a:pt x="155" y="120"/>
                    <a:pt x="96" y="156"/>
                  </a:cubicBezTo>
                  <a:cubicBezTo>
                    <a:pt x="0" y="251"/>
                    <a:pt x="0" y="346"/>
                    <a:pt x="96" y="442"/>
                  </a:cubicBezTo>
                  <a:cubicBezTo>
                    <a:pt x="533" y="480"/>
                    <a:pt x="954" y="606"/>
                    <a:pt x="1385" y="606"/>
                  </a:cubicBezTo>
                  <a:cubicBezTo>
                    <a:pt x="1482" y="606"/>
                    <a:pt x="1580" y="600"/>
                    <a:pt x="1679" y="584"/>
                  </a:cubicBezTo>
                  <a:cubicBezTo>
                    <a:pt x="1750" y="529"/>
                    <a:pt x="1830" y="518"/>
                    <a:pt x="1912" y="518"/>
                  </a:cubicBezTo>
                  <a:cubicBezTo>
                    <a:pt x="1960" y="518"/>
                    <a:pt x="2010" y="522"/>
                    <a:pt x="2058" y="522"/>
                  </a:cubicBezTo>
                  <a:cubicBezTo>
                    <a:pt x="2120" y="522"/>
                    <a:pt x="2181" y="516"/>
                    <a:pt x="2239" y="489"/>
                  </a:cubicBezTo>
                  <a:lnTo>
                    <a:pt x="2251" y="430"/>
                  </a:lnTo>
                  <a:lnTo>
                    <a:pt x="2310" y="394"/>
                  </a:lnTo>
                  <a:lnTo>
                    <a:pt x="2358" y="442"/>
                  </a:lnTo>
                  <a:cubicBezTo>
                    <a:pt x="2453" y="382"/>
                    <a:pt x="2560" y="334"/>
                    <a:pt x="2667" y="275"/>
                  </a:cubicBezTo>
                  <a:cubicBezTo>
                    <a:pt x="2179" y="192"/>
                    <a:pt x="1679" y="120"/>
                    <a:pt x="1227" y="61"/>
                  </a:cubicBezTo>
                  <a:cubicBezTo>
                    <a:pt x="1132" y="132"/>
                    <a:pt x="1227" y="299"/>
                    <a:pt x="1108" y="358"/>
                  </a:cubicBezTo>
                  <a:cubicBezTo>
                    <a:pt x="1191" y="275"/>
                    <a:pt x="1179" y="215"/>
                    <a:pt x="1084" y="156"/>
                  </a:cubicBezTo>
                  <a:cubicBezTo>
                    <a:pt x="1043" y="170"/>
                    <a:pt x="1003" y="176"/>
                    <a:pt x="964" y="176"/>
                  </a:cubicBezTo>
                  <a:cubicBezTo>
                    <a:pt x="755" y="176"/>
                    <a:pt x="577" y="0"/>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5"/>
            <p:cNvSpPr/>
            <p:nvPr/>
          </p:nvSpPr>
          <p:spPr>
            <a:xfrm>
              <a:off x="6001625" y="2454300"/>
              <a:ext cx="73775" cy="15925"/>
            </a:xfrm>
            <a:custGeom>
              <a:avLst/>
              <a:gdLst/>
              <a:ahLst/>
              <a:cxnLst/>
              <a:rect l="l" t="t" r="r" b="b"/>
              <a:pathLst>
                <a:path w="2951" h="637" extrusionOk="0">
                  <a:moveTo>
                    <a:pt x="1168" y="36"/>
                  </a:moveTo>
                  <a:cubicBezTo>
                    <a:pt x="798" y="167"/>
                    <a:pt x="370" y="1"/>
                    <a:pt x="1" y="227"/>
                  </a:cubicBezTo>
                  <a:cubicBezTo>
                    <a:pt x="1" y="346"/>
                    <a:pt x="84" y="405"/>
                    <a:pt x="179" y="453"/>
                  </a:cubicBezTo>
                  <a:cubicBezTo>
                    <a:pt x="275" y="501"/>
                    <a:pt x="394" y="572"/>
                    <a:pt x="501" y="572"/>
                  </a:cubicBezTo>
                  <a:cubicBezTo>
                    <a:pt x="1251" y="596"/>
                    <a:pt x="1989" y="620"/>
                    <a:pt x="2739" y="632"/>
                  </a:cubicBezTo>
                  <a:cubicBezTo>
                    <a:pt x="2761" y="635"/>
                    <a:pt x="2782" y="636"/>
                    <a:pt x="2800" y="636"/>
                  </a:cubicBezTo>
                  <a:cubicBezTo>
                    <a:pt x="2926" y="636"/>
                    <a:pt x="2951" y="563"/>
                    <a:pt x="2930" y="417"/>
                  </a:cubicBezTo>
                  <a:cubicBezTo>
                    <a:pt x="2442" y="382"/>
                    <a:pt x="1930" y="298"/>
                    <a:pt x="1441" y="274"/>
                  </a:cubicBezTo>
                  <a:cubicBezTo>
                    <a:pt x="1251" y="262"/>
                    <a:pt x="1203" y="179"/>
                    <a:pt x="1168"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5"/>
            <p:cNvSpPr/>
            <p:nvPr/>
          </p:nvSpPr>
          <p:spPr>
            <a:xfrm>
              <a:off x="5744450" y="2470300"/>
              <a:ext cx="47650" cy="9725"/>
            </a:xfrm>
            <a:custGeom>
              <a:avLst/>
              <a:gdLst/>
              <a:ahLst/>
              <a:cxnLst/>
              <a:rect l="l" t="t" r="r" b="b"/>
              <a:pathLst>
                <a:path w="1906" h="389" extrusionOk="0">
                  <a:moveTo>
                    <a:pt x="653" y="0"/>
                  </a:moveTo>
                  <a:cubicBezTo>
                    <a:pt x="439" y="0"/>
                    <a:pt x="222" y="29"/>
                    <a:pt x="1" y="99"/>
                  </a:cubicBezTo>
                  <a:lnTo>
                    <a:pt x="1" y="373"/>
                  </a:lnTo>
                  <a:cubicBezTo>
                    <a:pt x="141" y="356"/>
                    <a:pt x="281" y="351"/>
                    <a:pt x="421" y="351"/>
                  </a:cubicBezTo>
                  <a:cubicBezTo>
                    <a:pt x="779" y="351"/>
                    <a:pt x="1137" y="389"/>
                    <a:pt x="1494" y="389"/>
                  </a:cubicBezTo>
                  <a:cubicBezTo>
                    <a:pt x="1616" y="389"/>
                    <a:pt x="1737" y="384"/>
                    <a:pt x="1858" y="373"/>
                  </a:cubicBezTo>
                  <a:cubicBezTo>
                    <a:pt x="1906" y="337"/>
                    <a:pt x="1906" y="277"/>
                    <a:pt x="1846" y="230"/>
                  </a:cubicBezTo>
                  <a:cubicBezTo>
                    <a:pt x="1456" y="105"/>
                    <a:pt x="1060" y="0"/>
                    <a:pt x="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5"/>
            <p:cNvSpPr/>
            <p:nvPr/>
          </p:nvSpPr>
          <p:spPr>
            <a:xfrm>
              <a:off x="5919175" y="2481425"/>
              <a:ext cx="44375" cy="12600"/>
            </a:xfrm>
            <a:custGeom>
              <a:avLst/>
              <a:gdLst/>
              <a:ahLst/>
              <a:cxnLst/>
              <a:rect l="l" t="t" r="r" b="b"/>
              <a:pathLst>
                <a:path w="1775" h="504" extrusionOk="0">
                  <a:moveTo>
                    <a:pt x="1086" y="0"/>
                  </a:moveTo>
                  <a:cubicBezTo>
                    <a:pt x="836" y="0"/>
                    <a:pt x="581" y="75"/>
                    <a:pt x="346" y="225"/>
                  </a:cubicBezTo>
                  <a:cubicBezTo>
                    <a:pt x="292" y="193"/>
                    <a:pt x="239" y="175"/>
                    <a:pt x="187" y="175"/>
                  </a:cubicBezTo>
                  <a:cubicBezTo>
                    <a:pt x="122" y="175"/>
                    <a:pt x="60" y="202"/>
                    <a:pt x="1" y="261"/>
                  </a:cubicBezTo>
                  <a:cubicBezTo>
                    <a:pt x="460" y="428"/>
                    <a:pt x="929" y="503"/>
                    <a:pt x="1406" y="503"/>
                  </a:cubicBezTo>
                  <a:cubicBezTo>
                    <a:pt x="1473" y="503"/>
                    <a:pt x="1541" y="502"/>
                    <a:pt x="1608" y="499"/>
                  </a:cubicBezTo>
                  <a:lnTo>
                    <a:pt x="1656" y="451"/>
                  </a:lnTo>
                  <a:lnTo>
                    <a:pt x="1656" y="392"/>
                  </a:lnTo>
                  <a:lnTo>
                    <a:pt x="1644" y="332"/>
                  </a:lnTo>
                  <a:lnTo>
                    <a:pt x="1703" y="320"/>
                  </a:lnTo>
                  <a:cubicBezTo>
                    <a:pt x="1751" y="309"/>
                    <a:pt x="1775" y="261"/>
                    <a:pt x="1775" y="213"/>
                  </a:cubicBezTo>
                  <a:cubicBezTo>
                    <a:pt x="1568" y="72"/>
                    <a:pt x="1330"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5"/>
            <p:cNvSpPr/>
            <p:nvPr/>
          </p:nvSpPr>
          <p:spPr>
            <a:xfrm>
              <a:off x="5884350" y="2477500"/>
              <a:ext cx="34550" cy="12600"/>
            </a:xfrm>
            <a:custGeom>
              <a:avLst/>
              <a:gdLst/>
              <a:ahLst/>
              <a:cxnLst/>
              <a:rect l="l" t="t" r="r" b="b"/>
              <a:pathLst>
                <a:path w="1382" h="504" extrusionOk="0">
                  <a:moveTo>
                    <a:pt x="592" y="0"/>
                  </a:moveTo>
                  <a:cubicBezTo>
                    <a:pt x="394" y="0"/>
                    <a:pt x="197" y="32"/>
                    <a:pt x="1" y="108"/>
                  </a:cubicBezTo>
                  <a:cubicBezTo>
                    <a:pt x="84" y="204"/>
                    <a:pt x="191" y="299"/>
                    <a:pt x="286" y="406"/>
                  </a:cubicBezTo>
                  <a:cubicBezTo>
                    <a:pt x="494" y="443"/>
                    <a:pt x="706" y="503"/>
                    <a:pt x="922" y="503"/>
                  </a:cubicBezTo>
                  <a:cubicBezTo>
                    <a:pt x="1054" y="503"/>
                    <a:pt x="1187" y="481"/>
                    <a:pt x="1322" y="418"/>
                  </a:cubicBezTo>
                  <a:cubicBezTo>
                    <a:pt x="1298" y="311"/>
                    <a:pt x="1382" y="192"/>
                    <a:pt x="1298" y="108"/>
                  </a:cubicBezTo>
                  <a:cubicBezTo>
                    <a:pt x="1060" y="44"/>
                    <a:pt x="825"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5"/>
            <p:cNvSpPr/>
            <p:nvPr/>
          </p:nvSpPr>
          <p:spPr>
            <a:xfrm>
              <a:off x="6011450" y="2489875"/>
              <a:ext cx="33950" cy="12425"/>
            </a:xfrm>
            <a:custGeom>
              <a:avLst/>
              <a:gdLst/>
              <a:ahLst/>
              <a:cxnLst/>
              <a:rect l="l" t="t" r="r" b="b"/>
              <a:pathLst>
                <a:path w="1358" h="497" extrusionOk="0">
                  <a:moveTo>
                    <a:pt x="816" y="1"/>
                  </a:moveTo>
                  <a:cubicBezTo>
                    <a:pt x="663" y="1"/>
                    <a:pt x="506" y="27"/>
                    <a:pt x="346" y="54"/>
                  </a:cubicBezTo>
                  <a:cubicBezTo>
                    <a:pt x="327" y="130"/>
                    <a:pt x="300" y="183"/>
                    <a:pt x="235" y="183"/>
                  </a:cubicBezTo>
                  <a:cubicBezTo>
                    <a:pt x="219" y="183"/>
                    <a:pt x="201" y="180"/>
                    <a:pt x="179" y="173"/>
                  </a:cubicBezTo>
                  <a:lnTo>
                    <a:pt x="72" y="173"/>
                  </a:lnTo>
                  <a:cubicBezTo>
                    <a:pt x="1" y="232"/>
                    <a:pt x="1" y="292"/>
                    <a:pt x="60" y="352"/>
                  </a:cubicBezTo>
                  <a:cubicBezTo>
                    <a:pt x="253" y="468"/>
                    <a:pt x="454" y="496"/>
                    <a:pt x="657" y="496"/>
                  </a:cubicBezTo>
                  <a:cubicBezTo>
                    <a:pt x="858" y="496"/>
                    <a:pt x="1061" y="468"/>
                    <a:pt x="1260" y="468"/>
                  </a:cubicBezTo>
                  <a:cubicBezTo>
                    <a:pt x="1293" y="468"/>
                    <a:pt x="1325" y="469"/>
                    <a:pt x="1358" y="471"/>
                  </a:cubicBezTo>
                  <a:lnTo>
                    <a:pt x="1358" y="173"/>
                  </a:lnTo>
                  <a:cubicBezTo>
                    <a:pt x="1187" y="41"/>
                    <a:pt x="1005" y="1"/>
                    <a:pt x="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5"/>
            <p:cNvSpPr/>
            <p:nvPr/>
          </p:nvSpPr>
          <p:spPr>
            <a:xfrm>
              <a:off x="5858750" y="2448975"/>
              <a:ext cx="39025" cy="7825"/>
            </a:xfrm>
            <a:custGeom>
              <a:avLst/>
              <a:gdLst/>
              <a:ahLst/>
              <a:cxnLst/>
              <a:rect l="l" t="t" r="r" b="b"/>
              <a:pathLst>
                <a:path w="1561" h="313" extrusionOk="0">
                  <a:moveTo>
                    <a:pt x="561" y="0"/>
                  </a:moveTo>
                  <a:cubicBezTo>
                    <a:pt x="368" y="0"/>
                    <a:pt x="180" y="29"/>
                    <a:pt x="1" y="83"/>
                  </a:cubicBezTo>
                  <a:cubicBezTo>
                    <a:pt x="13" y="130"/>
                    <a:pt x="13" y="190"/>
                    <a:pt x="13" y="237"/>
                  </a:cubicBezTo>
                  <a:cubicBezTo>
                    <a:pt x="53" y="233"/>
                    <a:pt x="94" y="231"/>
                    <a:pt x="134" y="231"/>
                  </a:cubicBezTo>
                  <a:cubicBezTo>
                    <a:pt x="396" y="231"/>
                    <a:pt x="658" y="312"/>
                    <a:pt x="924" y="312"/>
                  </a:cubicBezTo>
                  <a:cubicBezTo>
                    <a:pt x="1052" y="312"/>
                    <a:pt x="1181" y="293"/>
                    <a:pt x="1310" y="237"/>
                  </a:cubicBezTo>
                  <a:cubicBezTo>
                    <a:pt x="1348" y="281"/>
                    <a:pt x="1388" y="301"/>
                    <a:pt x="1431" y="301"/>
                  </a:cubicBezTo>
                  <a:cubicBezTo>
                    <a:pt x="1472" y="301"/>
                    <a:pt x="1515" y="284"/>
                    <a:pt x="1560" y="249"/>
                  </a:cubicBezTo>
                  <a:cubicBezTo>
                    <a:pt x="1219" y="78"/>
                    <a:pt x="882"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5"/>
            <p:cNvSpPr/>
            <p:nvPr/>
          </p:nvSpPr>
          <p:spPr>
            <a:xfrm>
              <a:off x="6070100" y="2461200"/>
              <a:ext cx="26200" cy="11900"/>
            </a:xfrm>
            <a:custGeom>
              <a:avLst/>
              <a:gdLst/>
              <a:ahLst/>
              <a:cxnLst/>
              <a:rect l="l" t="t" r="r" b="b"/>
              <a:pathLst>
                <a:path w="1048" h="476" extrusionOk="0">
                  <a:moveTo>
                    <a:pt x="528" y="0"/>
                  </a:moveTo>
                  <a:cubicBezTo>
                    <a:pt x="412" y="0"/>
                    <a:pt x="301" y="44"/>
                    <a:pt x="191" y="165"/>
                  </a:cubicBezTo>
                  <a:cubicBezTo>
                    <a:pt x="131" y="236"/>
                    <a:pt x="60" y="296"/>
                    <a:pt x="0" y="367"/>
                  </a:cubicBezTo>
                  <a:cubicBezTo>
                    <a:pt x="138" y="439"/>
                    <a:pt x="270" y="475"/>
                    <a:pt x="399" y="475"/>
                  </a:cubicBezTo>
                  <a:cubicBezTo>
                    <a:pt x="615" y="475"/>
                    <a:pt x="824" y="374"/>
                    <a:pt x="1048" y="165"/>
                  </a:cubicBezTo>
                  <a:cubicBezTo>
                    <a:pt x="855" y="83"/>
                    <a:pt x="687" y="0"/>
                    <a:pt x="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5"/>
            <p:cNvSpPr/>
            <p:nvPr/>
          </p:nvSpPr>
          <p:spPr>
            <a:xfrm>
              <a:off x="5790600" y="2473275"/>
              <a:ext cx="14600" cy="7850"/>
            </a:xfrm>
            <a:custGeom>
              <a:avLst/>
              <a:gdLst/>
              <a:ahLst/>
              <a:cxnLst/>
              <a:rect l="l" t="t" r="r" b="b"/>
              <a:pathLst>
                <a:path w="584" h="314" extrusionOk="0">
                  <a:moveTo>
                    <a:pt x="281" y="1"/>
                  </a:moveTo>
                  <a:cubicBezTo>
                    <a:pt x="180" y="1"/>
                    <a:pt x="80" y="27"/>
                    <a:pt x="0" y="123"/>
                  </a:cubicBezTo>
                  <a:cubicBezTo>
                    <a:pt x="12" y="170"/>
                    <a:pt x="12" y="230"/>
                    <a:pt x="12" y="277"/>
                  </a:cubicBezTo>
                  <a:cubicBezTo>
                    <a:pt x="48" y="289"/>
                    <a:pt x="84" y="301"/>
                    <a:pt x="119" y="313"/>
                  </a:cubicBezTo>
                  <a:cubicBezTo>
                    <a:pt x="191" y="301"/>
                    <a:pt x="250" y="301"/>
                    <a:pt x="322" y="289"/>
                  </a:cubicBezTo>
                  <a:cubicBezTo>
                    <a:pt x="337" y="287"/>
                    <a:pt x="354" y="286"/>
                    <a:pt x="372" y="286"/>
                  </a:cubicBezTo>
                  <a:cubicBezTo>
                    <a:pt x="391" y="286"/>
                    <a:pt x="411" y="287"/>
                    <a:pt x="431" y="287"/>
                  </a:cubicBezTo>
                  <a:cubicBezTo>
                    <a:pt x="490" y="287"/>
                    <a:pt x="545" y="281"/>
                    <a:pt x="560" y="230"/>
                  </a:cubicBezTo>
                  <a:cubicBezTo>
                    <a:pt x="584" y="182"/>
                    <a:pt x="476" y="99"/>
                    <a:pt x="429" y="15"/>
                  </a:cubicBezTo>
                  <a:cubicBezTo>
                    <a:pt x="381" y="7"/>
                    <a:pt x="331" y="1"/>
                    <a:pt x="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5"/>
            <p:cNvSpPr/>
            <p:nvPr/>
          </p:nvSpPr>
          <p:spPr>
            <a:xfrm>
              <a:off x="6001925" y="2486550"/>
              <a:ext cx="11925" cy="12125"/>
            </a:xfrm>
            <a:custGeom>
              <a:avLst/>
              <a:gdLst/>
              <a:ahLst/>
              <a:cxnLst/>
              <a:rect l="l" t="t" r="r" b="b"/>
              <a:pathLst>
                <a:path w="477" h="485" extrusionOk="0">
                  <a:moveTo>
                    <a:pt x="159" y="0"/>
                  </a:moveTo>
                  <a:cubicBezTo>
                    <a:pt x="119" y="0"/>
                    <a:pt x="72" y="13"/>
                    <a:pt x="13" y="44"/>
                  </a:cubicBezTo>
                  <a:cubicBezTo>
                    <a:pt x="1" y="258"/>
                    <a:pt x="203" y="318"/>
                    <a:pt x="310" y="473"/>
                  </a:cubicBezTo>
                  <a:cubicBezTo>
                    <a:pt x="370" y="473"/>
                    <a:pt x="417" y="485"/>
                    <a:pt x="465" y="485"/>
                  </a:cubicBezTo>
                  <a:cubicBezTo>
                    <a:pt x="465" y="425"/>
                    <a:pt x="477" y="365"/>
                    <a:pt x="477" y="306"/>
                  </a:cubicBezTo>
                  <a:cubicBezTo>
                    <a:pt x="353" y="211"/>
                    <a:pt x="321" y="0"/>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5"/>
            <p:cNvSpPr/>
            <p:nvPr/>
          </p:nvSpPr>
          <p:spPr>
            <a:xfrm>
              <a:off x="6131400" y="2498650"/>
              <a:ext cx="11050" cy="9625"/>
            </a:xfrm>
            <a:custGeom>
              <a:avLst/>
              <a:gdLst/>
              <a:ahLst/>
              <a:cxnLst/>
              <a:rect l="l" t="t" r="r" b="b"/>
              <a:pathLst>
                <a:path w="442" h="385" extrusionOk="0">
                  <a:moveTo>
                    <a:pt x="13" y="1"/>
                  </a:moveTo>
                  <a:cubicBezTo>
                    <a:pt x="13" y="96"/>
                    <a:pt x="1" y="191"/>
                    <a:pt x="1" y="286"/>
                  </a:cubicBezTo>
                  <a:cubicBezTo>
                    <a:pt x="68" y="347"/>
                    <a:pt x="150" y="384"/>
                    <a:pt x="222" y="384"/>
                  </a:cubicBezTo>
                  <a:cubicBezTo>
                    <a:pt x="278" y="384"/>
                    <a:pt x="327" y="362"/>
                    <a:pt x="358" y="310"/>
                  </a:cubicBezTo>
                  <a:cubicBezTo>
                    <a:pt x="441" y="155"/>
                    <a:pt x="251" y="108"/>
                    <a:pt x="144" y="36"/>
                  </a:cubicBezTo>
                  <a:cubicBezTo>
                    <a:pt x="108" y="12"/>
                    <a:pt x="60" y="12"/>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5"/>
            <p:cNvSpPr/>
            <p:nvPr/>
          </p:nvSpPr>
          <p:spPr>
            <a:xfrm>
              <a:off x="5891500" y="2455200"/>
              <a:ext cx="21150" cy="4500"/>
            </a:xfrm>
            <a:custGeom>
              <a:avLst/>
              <a:gdLst/>
              <a:ahLst/>
              <a:cxnLst/>
              <a:rect l="l" t="t" r="r" b="b"/>
              <a:pathLst>
                <a:path w="846" h="180" extrusionOk="0">
                  <a:moveTo>
                    <a:pt x="0" y="0"/>
                  </a:moveTo>
                  <a:cubicBezTo>
                    <a:pt x="173" y="149"/>
                    <a:pt x="360" y="179"/>
                    <a:pt x="550" y="179"/>
                  </a:cubicBezTo>
                  <a:cubicBezTo>
                    <a:pt x="648" y="179"/>
                    <a:pt x="748" y="171"/>
                    <a:pt x="846" y="167"/>
                  </a:cubicBezTo>
                  <a:lnTo>
                    <a:pt x="846" y="12"/>
                  </a:lnTo>
                  <a:lnTo>
                    <a:pt x="250" y="12"/>
                  </a:lnTo>
                  <a:cubicBezTo>
                    <a:pt x="179" y="0"/>
                    <a:pt x="8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5"/>
            <p:cNvSpPr/>
            <p:nvPr/>
          </p:nvSpPr>
          <p:spPr>
            <a:xfrm>
              <a:off x="5912925" y="2480100"/>
              <a:ext cx="15200" cy="8150"/>
            </a:xfrm>
            <a:custGeom>
              <a:avLst/>
              <a:gdLst/>
              <a:ahLst/>
              <a:cxnLst/>
              <a:rect l="l" t="t" r="r" b="b"/>
              <a:pathLst>
                <a:path w="608" h="326" extrusionOk="0">
                  <a:moveTo>
                    <a:pt x="318" y="0"/>
                  </a:moveTo>
                  <a:cubicBezTo>
                    <a:pt x="266" y="0"/>
                    <a:pt x="211" y="7"/>
                    <a:pt x="155" y="16"/>
                  </a:cubicBezTo>
                  <a:cubicBezTo>
                    <a:pt x="108" y="123"/>
                    <a:pt x="1" y="242"/>
                    <a:pt x="179" y="326"/>
                  </a:cubicBezTo>
                  <a:cubicBezTo>
                    <a:pt x="215" y="326"/>
                    <a:pt x="227" y="314"/>
                    <a:pt x="275" y="314"/>
                  </a:cubicBezTo>
                  <a:cubicBezTo>
                    <a:pt x="394" y="302"/>
                    <a:pt x="489" y="302"/>
                    <a:pt x="608" y="278"/>
                  </a:cubicBezTo>
                  <a:cubicBezTo>
                    <a:pt x="590" y="57"/>
                    <a:pt x="467"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5"/>
            <p:cNvSpPr/>
            <p:nvPr/>
          </p:nvSpPr>
          <p:spPr>
            <a:xfrm>
              <a:off x="5958775" y="2486450"/>
              <a:ext cx="11025" cy="7475"/>
            </a:xfrm>
            <a:custGeom>
              <a:avLst/>
              <a:gdLst/>
              <a:ahLst/>
              <a:cxnLst/>
              <a:rect l="l" t="t" r="r" b="b"/>
              <a:pathLst>
                <a:path w="441" h="299" extrusionOk="0">
                  <a:moveTo>
                    <a:pt x="286" y="0"/>
                  </a:moveTo>
                  <a:cubicBezTo>
                    <a:pt x="250" y="12"/>
                    <a:pt x="226" y="12"/>
                    <a:pt x="191" y="12"/>
                  </a:cubicBezTo>
                  <a:cubicBezTo>
                    <a:pt x="131" y="24"/>
                    <a:pt x="60" y="24"/>
                    <a:pt x="0" y="48"/>
                  </a:cubicBezTo>
                  <a:cubicBezTo>
                    <a:pt x="0" y="72"/>
                    <a:pt x="12" y="119"/>
                    <a:pt x="0" y="131"/>
                  </a:cubicBezTo>
                  <a:cubicBezTo>
                    <a:pt x="12" y="179"/>
                    <a:pt x="12" y="239"/>
                    <a:pt x="24" y="286"/>
                  </a:cubicBezTo>
                  <a:cubicBezTo>
                    <a:pt x="155" y="286"/>
                    <a:pt x="310" y="298"/>
                    <a:pt x="441" y="298"/>
                  </a:cubicBezTo>
                  <a:cubicBezTo>
                    <a:pt x="441" y="179"/>
                    <a:pt x="393" y="6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5"/>
            <p:cNvSpPr/>
            <p:nvPr/>
          </p:nvSpPr>
          <p:spPr>
            <a:xfrm>
              <a:off x="5747725" y="2444625"/>
              <a:ext cx="10750" cy="6725"/>
            </a:xfrm>
            <a:custGeom>
              <a:avLst/>
              <a:gdLst/>
              <a:ahLst/>
              <a:cxnLst/>
              <a:rect l="l" t="t" r="r" b="b"/>
              <a:pathLst>
                <a:path w="430" h="269" extrusionOk="0">
                  <a:moveTo>
                    <a:pt x="243" y="1"/>
                  </a:moveTo>
                  <a:cubicBezTo>
                    <a:pt x="227" y="1"/>
                    <a:pt x="210" y="3"/>
                    <a:pt x="191" y="7"/>
                  </a:cubicBezTo>
                  <a:cubicBezTo>
                    <a:pt x="1" y="30"/>
                    <a:pt x="120" y="173"/>
                    <a:pt x="155" y="257"/>
                  </a:cubicBezTo>
                  <a:cubicBezTo>
                    <a:pt x="239" y="257"/>
                    <a:pt x="346" y="257"/>
                    <a:pt x="429" y="268"/>
                  </a:cubicBezTo>
                  <a:cubicBezTo>
                    <a:pt x="419" y="130"/>
                    <a:pt x="379" y="1"/>
                    <a:pt x="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5"/>
            <p:cNvSpPr/>
            <p:nvPr/>
          </p:nvSpPr>
          <p:spPr>
            <a:xfrm>
              <a:off x="5708450" y="2469525"/>
              <a:ext cx="17875" cy="7725"/>
            </a:xfrm>
            <a:custGeom>
              <a:avLst/>
              <a:gdLst/>
              <a:ahLst/>
              <a:cxnLst/>
              <a:rect l="l" t="t" r="r" b="b"/>
              <a:pathLst>
                <a:path w="715" h="309" extrusionOk="0">
                  <a:moveTo>
                    <a:pt x="187" y="0"/>
                  </a:moveTo>
                  <a:cubicBezTo>
                    <a:pt x="172" y="0"/>
                    <a:pt x="158" y="3"/>
                    <a:pt x="143" y="11"/>
                  </a:cubicBezTo>
                  <a:cubicBezTo>
                    <a:pt x="119" y="94"/>
                    <a:pt x="0" y="213"/>
                    <a:pt x="155" y="308"/>
                  </a:cubicBezTo>
                  <a:lnTo>
                    <a:pt x="262" y="308"/>
                  </a:lnTo>
                  <a:cubicBezTo>
                    <a:pt x="714" y="225"/>
                    <a:pt x="298" y="106"/>
                    <a:pt x="274" y="23"/>
                  </a:cubicBezTo>
                  <a:cubicBezTo>
                    <a:pt x="249" y="14"/>
                    <a:pt x="219"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5"/>
            <p:cNvSpPr/>
            <p:nvPr/>
          </p:nvSpPr>
          <p:spPr>
            <a:xfrm>
              <a:off x="6145100" y="2501325"/>
              <a:ext cx="7775" cy="7775"/>
            </a:xfrm>
            <a:custGeom>
              <a:avLst/>
              <a:gdLst/>
              <a:ahLst/>
              <a:cxnLst/>
              <a:rect l="l" t="t" r="r" b="b"/>
              <a:pathLst>
                <a:path w="311" h="311" extrusionOk="0">
                  <a:moveTo>
                    <a:pt x="108" y="1"/>
                  </a:moveTo>
                  <a:cubicBezTo>
                    <a:pt x="72" y="48"/>
                    <a:pt x="36" y="72"/>
                    <a:pt x="36" y="108"/>
                  </a:cubicBezTo>
                  <a:cubicBezTo>
                    <a:pt x="1" y="251"/>
                    <a:pt x="108" y="310"/>
                    <a:pt x="239" y="310"/>
                  </a:cubicBezTo>
                  <a:lnTo>
                    <a:pt x="310" y="310"/>
                  </a:lnTo>
                  <a:lnTo>
                    <a:pt x="310" y="167"/>
                  </a:lnTo>
                  <a:cubicBezTo>
                    <a:pt x="239" y="108"/>
                    <a:pt x="179"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5"/>
            <p:cNvSpPr/>
            <p:nvPr/>
          </p:nvSpPr>
          <p:spPr>
            <a:xfrm>
              <a:off x="6070400" y="2491500"/>
              <a:ext cx="5675" cy="7175"/>
            </a:xfrm>
            <a:custGeom>
              <a:avLst/>
              <a:gdLst/>
              <a:ahLst/>
              <a:cxnLst/>
              <a:rect l="l" t="t" r="r" b="b"/>
              <a:pathLst>
                <a:path w="227" h="287" extrusionOk="0">
                  <a:moveTo>
                    <a:pt x="131" y="1"/>
                  </a:moveTo>
                  <a:cubicBezTo>
                    <a:pt x="60" y="1"/>
                    <a:pt x="24" y="48"/>
                    <a:pt x="0" y="108"/>
                  </a:cubicBezTo>
                  <a:cubicBezTo>
                    <a:pt x="24" y="167"/>
                    <a:pt x="48" y="227"/>
                    <a:pt x="72" y="287"/>
                  </a:cubicBezTo>
                  <a:cubicBezTo>
                    <a:pt x="226" y="227"/>
                    <a:pt x="119" y="108"/>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5"/>
            <p:cNvSpPr/>
            <p:nvPr/>
          </p:nvSpPr>
          <p:spPr>
            <a:xfrm>
              <a:off x="5998350" y="2461150"/>
              <a:ext cx="7475" cy="6525"/>
            </a:xfrm>
            <a:custGeom>
              <a:avLst/>
              <a:gdLst/>
              <a:ahLst/>
              <a:cxnLst/>
              <a:rect l="l" t="t" r="r" b="b"/>
              <a:pathLst>
                <a:path w="299" h="261" extrusionOk="0">
                  <a:moveTo>
                    <a:pt x="96" y="0"/>
                  </a:moveTo>
                  <a:cubicBezTo>
                    <a:pt x="60" y="0"/>
                    <a:pt x="48" y="12"/>
                    <a:pt x="25" y="48"/>
                  </a:cubicBezTo>
                  <a:cubicBezTo>
                    <a:pt x="1" y="108"/>
                    <a:pt x="1" y="143"/>
                    <a:pt x="1" y="203"/>
                  </a:cubicBezTo>
                  <a:cubicBezTo>
                    <a:pt x="39" y="246"/>
                    <a:pt x="77" y="261"/>
                    <a:pt x="113" y="261"/>
                  </a:cubicBezTo>
                  <a:cubicBezTo>
                    <a:pt x="177" y="261"/>
                    <a:pt x="238" y="214"/>
                    <a:pt x="298" y="191"/>
                  </a:cubicBezTo>
                  <a:lnTo>
                    <a:pt x="144" y="24"/>
                  </a:lnTo>
                  <a:cubicBezTo>
                    <a:pt x="144" y="12"/>
                    <a:pt x="132" y="12"/>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5"/>
            <p:cNvSpPr/>
            <p:nvPr/>
          </p:nvSpPr>
          <p:spPr>
            <a:xfrm>
              <a:off x="6016525" y="2491200"/>
              <a:ext cx="6850" cy="6150"/>
            </a:xfrm>
            <a:custGeom>
              <a:avLst/>
              <a:gdLst/>
              <a:ahLst/>
              <a:cxnLst/>
              <a:rect l="l" t="t" r="r" b="b"/>
              <a:pathLst>
                <a:path w="274" h="246" extrusionOk="0">
                  <a:moveTo>
                    <a:pt x="143" y="1"/>
                  </a:moveTo>
                  <a:cubicBezTo>
                    <a:pt x="71" y="1"/>
                    <a:pt x="24" y="49"/>
                    <a:pt x="0" y="120"/>
                  </a:cubicBezTo>
                  <a:cubicBezTo>
                    <a:pt x="28" y="176"/>
                    <a:pt x="70" y="246"/>
                    <a:pt x="133" y="246"/>
                  </a:cubicBezTo>
                  <a:cubicBezTo>
                    <a:pt x="150" y="246"/>
                    <a:pt x="170" y="240"/>
                    <a:pt x="191" y="227"/>
                  </a:cubicBezTo>
                  <a:cubicBezTo>
                    <a:pt x="274" y="168"/>
                    <a:pt x="155"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5"/>
            <p:cNvSpPr/>
            <p:nvPr/>
          </p:nvSpPr>
          <p:spPr>
            <a:xfrm>
              <a:off x="6045375" y="2490900"/>
              <a:ext cx="3900" cy="3300"/>
            </a:xfrm>
            <a:custGeom>
              <a:avLst/>
              <a:gdLst/>
              <a:ahLst/>
              <a:cxnLst/>
              <a:rect l="l" t="t" r="r" b="b"/>
              <a:pathLst>
                <a:path w="156" h="132" extrusionOk="0">
                  <a:moveTo>
                    <a:pt x="156" y="1"/>
                  </a:moveTo>
                  <a:lnTo>
                    <a:pt x="156" y="1"/>
                  </a:lnTo>
                  <a:cubicBezTo>
                    <a:pt x="72" y="13"/>
                    <a:pt x="13" y="61"/>
                    <a:pt x="1" y="132"/>
                  </a:cubicBezTo>
                  <a:cubicBezTo>
                    <a:pt x="49" y="84"/>
                    <a:pt x="108" y="49"/>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5"/>
            <p:cNvSpPr/>
            <p:nvPr/>
          </p:nvSpPr>
          <p:spPr>
            <a:xfrm>
              <a:off x="5938525" y="2971625"/>
              <a:ext cx="116125" cy="43250"/>
            </a:xfrm>
            <a:custGeom>
              <a:avLst/>
              <a:gdLst/>
              <a:ahLst/>
              <a:cxnLst/>
              <a:rect l="l" t="t" r="r" b="b"/>
              <a:pathLst>
                <a:path w="4645" h="1730" extrusionOk="0">
                  <a:moveTo>
                    <a:pt x="477" y="1"/>
                  </a:moveTo>
                  <a:cubicBezTo>
                    <a:pt x="441" y="12"/>
                    <a:pt x="394" y="48"/>
                    <a:pt x="346" y="72"/>
                  </a:cubicBezTo>
                  <a:cubicBezTo>
                    <a:pt x="298" y="108"/>
                    <a:pt x="263" y="120"/>
                    <a:pt x="215" y="132"/>
                  </a:cubicBezTo>
                  <a:cubicBezTo>
                    <a:pt x="132" y="143"/>
                    <a:pt x="72" y="179"/>
                    <a:pt x="1" y="203"/>
                  </a:cubicBezTo>
                  <a:lnTo>
                    <a:pt x="1" y="465"/>
                  </a:lnTo>
                  <a:cubicBezTo>
                    <a:pt x="36" y="489"/>
                    <a:pt x="60" y="501"/>
                    <a:pt x="96" y="524"/>
                  </a:cubicBezTo>
                  <a:cubicBezTo>
                    <a:pt x="132" y="536"/>
                    <a:pt x="179" y="560"/>
                    <a:pt x="239" y="584"/>
                  </a:cubicBezTo>
                  <a:cubicBezTo>
                    <a:pt x="310" y="620"/>
                    <a:pt x="370" y="667"/>
                    <a:pt x="417" y="739"/>
                  </a:cubicBezTo>
                  <a:cubicBezTo>
                    <a:pt x="513" y="977"/>
                    <a:pt x="548" y="1251"/>
                    <a:pt x="608" y="1501"/>
                  </a:cubicBezTo>
                  <a:cubicBezTo>
                    <a:pt x="642" y="1658"/>
                    <a:pt x="708" y="1729"/>
                    <a:pt x="794" y="1729"/>
                  </a:cubicBezTo>
                  <a:cubicBezTo>
                    <a:pt x="857" y="1729"/>
                    <a:pt x="932" y="1691"/>
                    <a:pt x="1013" y="1620"/>
                  </a:cubicBezTo>
                  <a:cubicBezTo>
                    <a:pt x="1072" y="1489"/>
                    <a:pt x="1048" y="1334"/>
                    <a:pt x="1072" y="1191"/>
                  </a:cubicBezTo>
                  <a:cubicBezTo>
                    <a:pt x="1084" y="1120"/>
                    <a:pt x="1120" y="1036"/>
                    <a:pt x="1167" y="977"/>
                  </a:cubicBezTo>
                  <a:cubicBezTo>
                    <a:pt x="1179" y="941"/>
                    <a:pt x="1203" y="894"/>
                    <a:pt x="1227" y="846"/>
                  </a:cubicBezTo>
                  <a:cubicBezTo>
                    <a:pt x="1235" y="843"/>
                    <a:pt x="1241" y="842"/>
                    <a:pt x="1247" y="842"/>
                  </a:cubicBezTo>
                  <a:cubicBezTo>
                    <a:pt x="1289" y="842"/>
                    <a:pt x="1256" y="917"/>
                    <a:pt x="1298" y="917"/>
                  </a:cubicBezTo>
                  <a:cubicBezTo>
                    <a:pt x="1346" y="953"/>
                    <a:pt x="1382" y="977"/>
                    <a:pt x="1429" y="1001"/>
                  </a:cubicBezTo>
                  <a:cubicBezTo>
                    <a:pt x="1477" y="1024"/>
                    <a:pt x="1525" y="1036"/>
                    <a:pt x="1584" y="1060"/>
                  </a:cubicBezTo>
                  <a:cubicBezTo>
                    <a:pt x="1608" y="1060"/>
                    <a:pt x="1644" y="1060"/>
                    <a:pt x="1656" y="1072"/>
                  </a:cubicBezTo>
                  <a:cubicBezTo>
                    <a:pt x="1691" y="1072"/>
                    <a:pt x="1715" y="1072"/>
                    <a:pt x="1727" y="1060"/>
                  </a:cubicBezTo>
                  <a:cubicBezTo>
                    <a:pt x="1775" y="1036"/>
                    <a:pt x="1834" y="1013"/>
                    <a:pt x="1882" y="1001"/>
                  </a:cubicBezTo>
                  <a:cubicBezTo>
                    <a:pt x="1975" y="958"/>
                    <a:pt x="2069" y="952"/>
                    <a:pt x="2167" y="952"/>
                  </a:cubicBezTo>
                  <a:cubicBezTo>
                    <a:pt x="2206" y="952"/>
                    <a:pt x="2246" y="953"/>
                    <a:pt x="2287" y="953"/>
                  </a:cubicBezTo>
                  <a:cubicBezTo>
                    <a:pt x="2346" y="953"/>
                    <a:pt x="2382" y="941"/>
                    <a:pt x="2441" y="905"/>
                  </a:cubicBezTo>
                  <a:cubicBezTo>
                    <a:pt x="2441" y="894"/>
                    <a:pt x="2453" y="882"/>
                    <a:pt x="2477" y="858"/>
                  </a:cubicBezTo>
                  <a:cubicBezTo>
                    <a:pt x="2480" y="855"/>
                    <a:pt x="2484" y="853"/>
                    <a:pt x="2488" y="853"/>
                  </a:cubicBezTo>
                  <a:cubicBezTo>
                    <a:pt x="2502" y="853"/>
                    <a:pt x="2522" y="867"/>
                    <a:pt x="2549" y="894"/>
                  </a:cubicBezTo>
                  <a:cubicBezTo>
                    <a:pt x="2596" y="917"/>
                    <a:pt x="2632" y="941"/>
                    <a:pt x="2691" y="941"/>
                  </a:cubicBezTo>
                  <a:cubicBezTo>
                    <a:pt x="2799" y="953"/>
                    <a:pt x="2906" y="953"/>
                    <a:pt x="3013" y="965"/>
                  </a:cubicBezTo>
                  <a:cubicBezTo>
                    <a:pt x="3049" y="965"/>
                    <a:pt x="3108" y="953"/>
                    <a:pt x="3156" y="953"/>
                  </a:cubicBezTo>
                  <a:cubicBezTo>
                    <a:pt x="3175" y="945"/>
                    <a:pt x="3190" y="941"/>
                    <a:pt x="3203" y="941"/>
                  </a:cubicBezTo>
                  <a:cubicBezTo>
                    <a:pt x="3265" y="941"/>
                    <a:pt x="3273" y="1021"/>
                    <a:pt x="3322" y="1060"/>
                  </a:cubicBezTo>
                  <a:cubicBezTo>
                    <a:pt x="3365" y="1069"/>
                    <a:pt x="3401" y="1077"/>
                    <a:pt x="3439" y="1077"/>
                  </a:cubicBezTo>
                  <a:cubicBezTo>
                    <a:pt x="3455" y="1077"/>
                    <a:pt x="3472" y="1076"/>
                    <a:pt x="3489" y="1072"/>
                  </a:cubicBezTo>
                  <a:cubicBezTo>
                    <a:pt x="3550" y="1056"/>
                    <a:pt x="3611" y="1047"/>
                    <a:pt x="3671" y="1047"/>
                  </a:cubicBezTo>
                  <a:cubicBezTo>
                    <a:pt x="3742" y="1047"/>
                    <a:pt x="3812" y="1058"/>
                    <a:pt x="3882" y="1084"/>
                  </a:cubicBezTo>
                  <a:cubicBezTo>
                    <a:pt x="3942" y="1096"/>
                    <a:pt x="3989" y="1132"/>
                    <a:pt x="4049" y="1132"/>
                  </a:cubicBezTo>
                  <a:cubicBezTo>
                    <a:pt x="4144" y="1132"/>
                    <a:pt x="4227" y="1132"/>
                    <a:pt x="4299" y="1084"/>
                  </a:cubicBezTo>
                  <a:cubicBezTo>
                    <a:pt x="4346" y="1060"/>
                    <a:pt x="4394" y="1013"/>
                    <a:pt x="4418" y="953"/>
                  </a:cubicBezTo>
                  <a:cubicBezTo>
                    <a:pt x="4442" y="917"/>
                    <a:pt x="4454" y="894"/>
                    <a:pt x="4454" y="858"/>
                  </a:cubicBezTo>
                  <a:cubicBezTo>
                    <a:pt x="4501" y="739"/>
                    <a:pt x="4585" y="667"/>
                    <a:pt x="4644" y="560"/>
                  </a:cubicBezTo>
                  <a:cubicBezTo>
                    <a:pt x="4507" y="477"/>
                    <a:pt x="4375" y="466"/>
                    <a:pt x="4251" y="466"/>
                  </a:cubicBezTo>
                  <a:cubicBezTo>
                    <a:pt x="4208" y="466"/>
                    <a:pt x="4165" y="467"/>
                    <a:pt x="4124" y="467"/>
                  </a:cubicBezTo>
                  <a:cubicBezTo>
                    <a:pt x="4099" y="467"/>
                    <a:pt x="4073" y="467"/>
                    <a:pt x="4049" y="465"/>
                  </a:cubicBezTo>
                  <a:cubicBezTo>
                    <a:pt x="3084" y="405"/>
                    <a:pt x="2132" y="322"/>
                    <a:pt x="1167" y="262"/>
                  </a:cubicBezTo>
                  <a:cubicBezTo>
                    <a:pt x="1025" y="227"/>
                    <a:pt x="1072" y="60"/>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5"/>
            <p:cNvSpPr/>
            <p:nvPr/>
          </p:nvSpPr>
          <p:spPr>
            <a:xfrm>
              <a:off x="6026050" y="2960975"/>
              <a:ext cx="120275" cy="13175"/>
            </a:xfrm>
            <a:custGeom>
              <a:avLst/>
              <a:gdLst/>
              <a:ahLst/>
              <a:cxnLst/>
              <a:rect l="l" t="t" r="r" b="b"/>
              <a:pathLst>
                <a:path w="4811" h="527" extrusionOk="0">
                  <a:moveTo>
                    <a:pt x="647" y="1"/>
                  </a:moveTo>
                  <a:cubicBezTo>
                    <a:pt x="455" y="1"/>
                    <a:pt x="264" y="4"/>
                    <a:pt x="71" y="10"/>
                  </a:cubicBezTo>
                  <a:cubicBezTo>
                    <a:pt x="0" y="272"/>
                    <a:pt x="298" y="153"/>
                    <a:pt x="357" y="296"/>
                  </a:cubicBezTo>
                  <a:cubicBezTo>
                    <a:pt x="381" y="307"/>
                    <a:pt x="405" y="313"/>
                    <a:pt x="427" y="313"/>
                  </a:cubicBezTo>
                  <a:cubicBezTo>
                    <a:pt x="450" y="313"/>
                    <a:pt x="470" y="307"/>
                    <a:pt x="488" y="296"/>
                  </a:cubicBezTo>
                  <a:cubicBezTo>
                    <a:pt x="583" y="367"/>
                    <a:pt x="703" y="391"/>
                    <a:pt x="822" y="391"/>
                  </a:cubicBezTo>
                  <a:cubicBezTo>
                    <a:pt x="1738" y="415"/>
                    <a:pt x="2679" y="427"/>
                    <a:pt x="3608" y="438"/>
                  </a:cubicBezTo>
                  <a:cubicBezTo>
                    <a:pt x="3615" y="438"/>
                    <a:pt x="3623" y="438"/>
                    <a:pt x="3630" y="438"/>
                  </a:cubicBezTo>
                  <a:cubicBezTo>
                    <a:pt x="3845" y="438"/>
                    <a:pt x="4076" y="526"/>
                    <a:pt x="4298" y="526"/>
                  </a:cubicBezTo>
                  <a:cubicBezTo>
                    <a:pt x="4479" y="526"/>
                    <a:pt x="4654" y="469"/>
                    <a:pt x="4810" y="260"/>
                  </a:cubicBezTo>
                  <a:cubicBezTo>
                    <a:pt x="4691" y="236"/>
                    <a:pt x="4584" y="177"/>
                    <a:pt x="4465" y="177"/>
                  </a:cubicBezTo>
                  <a:cubicBezTo>
                    <a:pt x="3191" y="125"/>
                    <a:pt x="1926" y="1"/>
                    <a:pt x="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5"/>
            <p:cNvSpPr/>
            <p:nvPr/>
          </p:nvSpPr>
          <p:spPr>
            <a:xfrm>
              <a:off x="6045375" y="2985600"/>
              <a:ext cx="109275" cy="22575"/>
            </a:xfrm>
            <a:custGeom>
              <a:avLst/>
              <a:gdLst/>
              <a:ahLst/>
              <a:cxnLst/>
              <a:rect l="l" t="t" r="r" b="b"/>
              <a:pathLst>
                <a:path w="4371" h="903" extrusionOk="0">
                  <a:moveTo>
                    <a:pt x="897" y="0"/>
                  </a:moveTo>
                  <a:cubicBezTo>
                    <a:pt x="836" y="0"/>
                    <a:pt x="776" y="1"/>
                    <a:pt x="715" y="1"/>
                  </a:cubicBezTo>
                  <a:cubicBezTo>
                    <a:pt x="619" y="22"/>
                    <a:pt x="819" y="187"/>
                    <a:pt x="674" y="187"/>
                  </a:cubicBezTo>
                  <a:cubicBezTo>
                    <a:pt x="657" y="187"/>
                    <a:pt x="636" y="185"/>
                    <a:pt x="608" y="180"/>
                  </a:cubicBezTo>
                  <a:cubicBezTo>
                    <a:pt x="502" y="161"/>
                    <a:pt x="385" y="112"/>
                    <a:pt x="274" y="112"/>
                  </a:cubicBezTo>
                  <a:cubicBezTo>
                    <a:pt x="175" y="112"/>
                    <a:pt x="80" y="152"/>
                    <a:pt x="1" y="287"/>
                  </a:cubicBezTo>
                  <a:lnTo>
                    <a:pt x="1" y="418"/>
                  </a:lnTo>
                  <a:cubicBezTo>
                    <a:pt x="426" y="623"/>
                    <a:pt x="864" y="690"/>
                    <a:pt x="1304" y="690"/>
                  </a:cubicBezTo>
                  <a:cubicBezTo>
                    <a:pt x="1604" y="690"/>
                    <a:pt x="1905" y="659"/>
                    <a:pt x="2204" y="620"/>
                  </a:cubicBezTo>
                  <a:cubicBezTo>
                    <a:pt x="2318" y="605"/>
                    <a:pt x="2443" y="573"/>
                    <a:pt x="2561" y="573"/>
                  </a:cubicBezTo>
                  <a:cubicBezTo>
                    <a:pt x="2714" y="573"/>
                    <a:pt x="2854" y="626"/>
                    <a:pt x="2942" y="835"/>
                  </a:cubicBezTo>
                  <a:cubicBezTo>
                    <a:pt x="3014" y="884"/>
                    <a:pt x="3077" y="903"/>
                    <a:pt x="3134" y="903"/>
                  </a:cubicBezTo>
                  <a:cubicBezTo>
                    <a:pt x="3341" y="903"/>
                    <a:pt x="3470" y="648"/>
                    <a:pt x="3656" y="620"/>
                  </a:cubicBezTo>
                  <a:cubicBezTo>
                    <a:pt x="3693" y="613"/>
                    <a:pt x="3730" y="610"/>
                    <a:pt x="3767" y="610"/>
                  </a:cubicBezTo>
                  <a:cubicBezTo>
                    <a:pt x="3849" y="610"/>
                    <a:pt x="3931" y="624"/>
                    <a:pt x="4013" y="632"/>
                  </a:cubicBezTo>
                  <a:cubicBezTo>
                    <a:pt x="4073" y="632"/>
                    <a:pt x="4132" y="632"/>
                    <a:pt x="4192" y="596"/>
                  </a:cubicBezTo>
                  <a:cubicBezTo>
                    <a:pt x="4287" y="525"/>
                    <a:pt x="4371" y="430"/>
                    <a:pt x="4299" y="287"/>
                  </a:cubicBezTo>
                  <a:cubicBezTo>
                    <a:pt x="3168" y="106"/>
                    <a:pt x="2038" y="0"/>
                    <a:pt x="8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5"/>
            <p:cNvSpPr/>
            <p:nvPr/>
          </p:nvSpPr>
          <p:spPr>
            <a:xfrm>
              <a:off x="6147325" y="2993075"/>
              <a:ext cx="47500" cy="17950"/>
            </a:xfrm>
            <a:custGeom>
              <a:avLst/>
              <a:gdLst/>
              <a:ahLst/>
              <a:cxnLst/>
              <a:rect l="l" t="t" r="r" b="b"/>
              <a:pathLst>
                <a:path w="1900" h="718" extrusionOk="0">
                  <a:moveTo>
                    <a:pt x="678" y="0"/>
                  </a:moveTo>
                  <a:cubicBezTo>
                    <a:pt x="535" y="0"/>
                    <a:pt x="391" y="7"/>
                    <a:pt x="245" y="24"/>
                  </a:cubicBezTo>
                  <a:cubicBezTo>
                    <a:pt x="185" y="107"/>
                    <a:pt x="138" y="214"/>
                    <a:pt x="90" y="297"/>
                  </a:cubicBezTo>
                  <a:cubicBezTo>
                    <a:pt x="1" y="549"/>
                    <a:pt x="90" y="588"/>
                    <a:pt x="215" y="588"/>
                  </a:cubicBezTo>
                  <a:cubicBezTo>
                    <a:pt x="270" y="588"/>
                    <a:pt x="333" y="580"/>
                    <a:pt x="389" y="580"/>
                  </a:cubicBezTo>
                  <a:cubicBezTo>
                    <a:pt x="477" y="580"/>
                    <a:pt x="551" y="599"/>
                    <a:pt x="566" y="690"/>
                  </a:cubicBezTo>
                  <a:lnTo>
                    <a:pt x="685" y="571"/>
                  </a:lnTo>
                  <a:cubicBezTo>
                    <a:pt x="712" y="519"/>
                    <a:pt x="738" y="481"/>
                    <a:pt x="762" y="481"/>
                  </a:cubicBezTo>
                  <a:cubicBezTo>
                    <a:pt x="782" y="481"/>
                    <a:pt x="800" y="507"/>
                    <a:pt x="816" y="571"/>
                  </a:cubicBezTo>
                  <a:cubicBezTo>
                    <a:pt x="906" y="674"/>
                    <a:pt x="1006" y="718"/>
                    <a:pt x="1111" y="718"/>
                  </a:cubicBezTo>
                  <a:cubicBezTo>
                    <a:pt x="1201" y="718"/>
                    <a:pt x="1295" y="686"/>
                    <a:pt x="1388" y="631"/>
                  </a:cubicBezTo>
                  <a:cubicBezTo>
                    <a:pt x="1519" y="547"/>
                    <a:pt x="1638" y="428"/>
                    <a:pt x="1817" y="428"/>
                  </a:cubicBezTo>
                  <a:lnTo>
                    <a:pt x="1876" y="381"/>
                  </a:lnTo>
                  <a:cubicBezTo>
                    <a:pt x="1900" y="286"/>
                    <a:pt x="1888" y="190"/>
                    <a:pt x="1817" y="131"/>
                  </a:cubicBezTo>
                  <a:cubicBezTo>
                    <a:pt x="1435" y="53"/>
                    <a:pt x="1060" y="0"/>
                    <a:pt x="6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5"/>
            <p:cNvSpPr/>
            <p:nvPr/>
          </p:nvSpPr>
          <p:spPr>
            <a:xfrm>
              <a:off x="5969775" y="2956750"/>
              <a:ext cx="64925" cy="11925"/>
            </a:xfrm>
            <a:custGeom>
              <a:avLst/>
              <a:gdLst/>
              <a:ahLst/>
              <a:cxnLst/>
              <a:rect l="l" t="t" r="r" b="b"/>
              <a:pathLst>
                <a:path w="2597" h="477" extrusionOk="0">
                  <a:moveTo>
                    <a:pt x="25" y="0"/>
                  </a:moveTo>
                  <a:cubicBezTo>
                    <a:pt x="25" y="95"/>
                    <a:pt x="1" y="203"/>
                    <a:pt x="1" y="310"/>
                  </a:cubicBezTo>
                  <a:cubicBezTo>
                    <a:pt x="719" y="320"/>
                    <a:pt x="1422" y="476"/>
                    <a:pt x="2142" y="476"/>
                  </a:cubicBezTo>
                  <a:cubicBezTo>
                    <a:pt x="2292" y="476"/>
                    <a:pt x="2444" y="469"/>
                    <a:pt x="2596" y="453"/>
                  </a:cubicBezTo>
                  <a:lnTo>
                    <a:pt x="2311" y="179"/>
                  </a:lnTo>
                  <a:cubicBezTo>
                    <a:pt x="1572" y="0"/>
                    <a:pt x="798" y="12"/>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5"/>
            <p:cNvSpPr/>
            <p:nvPr/>
          </p:nvSpPr>
          <p:spPr>
            <a:xfrm>
              <a:off x="6116225" y="2967325"/>
              <a:ext cx="78025" cy="9450"/>
            </a:xfrm>
            <a:custGeom>
              <a:avLst/>
              <a:gdLst/>
              <a:ahLst/>
              <a:cxnLst/>
              <a:rect l="l" t="t" r="r" b="b"/>
              <a:pathLst>
                <a:path w="3121" h="378" extrusionOk="0">
                  <a:moveTo>
                    <a:pt x="1281" y="1"/>
                  </a:moveTo>
                  <a:cubicBezTo>
                    <a:pt x="1248" y="1"/>
                    <a:pt x="1217" y="9"/>
                    <a:pt x="1191" y="18"/>
                  </a:cubicBezTo>
                  <a:cubicBezTo>
                    <a:pt x="1030" y="153"/>
                    <a:pt x="848" y="182"/>
                    <a:pt x="663" y="182"/>
                  </a:cubicBezTo>
                  <a:cubicBezTo>
                    <a:pt x="516" y="182"/>
                    <a:pt x="366" y="164"/>
                    <a:pt x="222" y="164"/>
                  </a:cubicBezTo>
                  <a:cubicBezTo>
                    <a:pt x="147" y="164"/>
                    <a:pt x="72" y="169"/>
                    <a:pt x="1" y="184"/>
                  </a:cubicBezTo>
                  <a:cubicBezTo>
                    <a:pt x="159" y="298"/>
                    <a:pt x="334" y="328"/>
                    <a:pt x="513" y="328"/>
                  </a:cubicBezTo>
                  <a:cubicBezTo>
                    <a:pt x="709" y="328"/>
                    <a:pt x="909" y="292"/>
                    <a:pt x="1096" y="292"/>
                  </a:cubicBezTo>
                  <a:cubicBezTo>
                    <a:pt x="1527" y="300"/>
                    <a:pt x="1964" y="377"/>
                    <a:pt x="2402" y="377"/>
                  </a:cubicBezTo>
                  <a:cubicBezTo>
                    <a:pt x="2617" y="377"/>
                    <a:pt x="2833" y="358"/>
                    <a:pt x="3049" y="304"/>
                  </a:cubicBezTo>
                  <a:cubicBezTo>
                    <a:pt x="3120" y="256"/>
                    <a:pt x="3120" y="220"/>
                    <a:pt x="3061" y="161"/>
                  </a:cubicBezTo>
                  <a:cubicBezTo>
                    <a:pt x="2573" y="117"/>
                    <a:pt x="2095" y="15"/>
                    <a:pt x="1608" y="15"/>
                  </a:cubicBezTo>
                  <a:cubicBezTo>
                    <a:pt x="1561" y="15"/>
                    <a:pt x="1513" y="16"/>
                    <a:pt x="1465" y="18"/>
                  </a:cubicBezTo>
                  <a:cubicBezTo>
                    <a:pt x="1454" y="25"/>
                    <a:pt x="1441" y="28"/>
                    <a:pt x="1426" y="28"/>
                  </a:cubicBezTo>
                  <a:cubicBezTo>
                    <a:pt x="1394" y="28"/>
                    <a:pt x="1355" y="14"/>
                    <a:pt x="1322" y="6"/>
                  </a:cubicBezTo>
                  <a:cubicBezTo>
                    <a:pt x="1308" y="2"/>
                    <a:pt x="1294" y="1"/>
                    <a:pt x="1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5"/>
            <p:cNvSpPr/>
            <p:nvPr/>
          </p:nvSpPr>
          <p:spPr>
            <a:xfrm>
              <a:off x="6192725" y="2996325"/>
              <a:ext cx="35450" cy="12675"/>
            </a:xfrm>
            <a:custGeom>
              <a:avLst/>
              <a:gdLst/>
              <a:ahLst/>
              <a:cxnLst/>
              <a:rect l="l" t="t" r="r" b="b"/>
              <a:pathLst>
                <a:path w="1418" h="507" extrusionOk="0">
                  <a:moveTo>
                    <a:pt x="155" y="1"/>
                  </a:moveTo>
                  <a:cubicBezTo>
                    <a:pt x="60" y="84"/>
                    <a:pt x="84" y="227"/>
                    <a:pt x="1" y="298"/>
                  </a:cubicBezTo>
                  <a:cubicBezTo>
                    <a:pt x="10" y="378"/>
                    <a:pt x="12" y="506"/>
                    <a:pt x="81" y="506"/>
                  </a:cubicBezTo>
                  <a:cubicBezTo>
                    <a:pt x="95" y="506"/>
                    <a:pt x="111" y="501"/>
                    <a:pt x="132" y="489"/>
                  </a:cubicBezTo>
                  <a:cubicBezTo>
                    <a:pt x="277" y="400"/>
                    <a:pt x="462" y="333"/>
                    <a:pt x="610" y="333"/>
                  </a:cubicBezTo>
                  <a:cubicBezTo>
                    <a:pt x="679" y="333"/>
                    <a:pt x="741" y="348"/>
                    <a:pt x="786" y="382"/>
                  </a:cubicBezTo>
                  <a:cubicBezTo>
                    <a:pt x="880" y="450"/>
                    <a:pt x="957" y="476"/>
                    <a:pt x="1022" y="476"/>
                  </a:cubicBezTo>
                  <a:cubicBezTo>
                    <a:pt x="1195" y="476"/>
                    <a:pt x="1287" y="287"/>
                    <a:pt x="1417" y="191"/>
                  </a:cubicBezTo>
                  <a:cubicBezTo>
                    <a:pt x="1310" y="1"/>
                    <a:pt x="1120" y="144"/>
                    <a:pt x="1013" y="36"/>
                  </a:cubicBezTo>
                  <a:cubicBezTo>
                    <a:pt x="715" y="25"/>
                    <a:pt x="429" y="25"/>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5"/>
            <p:cNvSpPr/>
            <p:nvPr/>
          </p:nvSpPr>
          <p:spPr>
            <a:xfrm>
              <a:off x="6041225" y="2983525"/>
              <a:ext cx="26400" cy="9750"/>
            </a:xfrm>
            <a:custGeom>
              <a:avLst/>
              <a:gdLst/>
              <a:ahLst/>
              <a:cxnLst/>
              <a:rect l="l" t="t" r="r" b="b"/>
              <a:pathLst>
                <a:path w="1056" h="390" extrusionOk="0">
                  <a:moveTo>
                    <a:pt x="663" y="60"/>
                  </a:moveTo>
                  <a:cubicBezTo>
                    <a:pt x="601" y="60"/>
                    <a:pt x="539" y="69"/>
                    <a:pt x="477" y="84"/>
                  </a:cubicBezTo>
                  <a:cubicBezTo>
                    <a:pt x="334" y="144"/>
                    <a:pt x="0" y="1"/>
                    <a:pt x="167" y="382"/>
                  </a:cubicBezTo>
                  <a:cubicBezTo>
                    <a:pt x="238" y="341"/>
                    <a:pt x="307" y="328"/>
                    <a:pt x="377" y="328"/>
                  </a:cubicBezTo>
                  <a:cubicBezTo>
                    <a:pt x="523" y="328"/>
                    <a:pt x="667" y="390"/>
                    <a:pt x="810" y="390"/>
                  </a:cubicBezTo>
                  <a:cubicBezTo>
                    <a:pt x="838" y="390"/>
                    <a:pt x="866" y="387"/>
                    <a:pt x="893" y="382"/>
                  </a:cubicBezTo>
                  <a:cubicBezTo>
                    <a:pt x="905" y="379"/>
                    <a:pt x="919" y="379"/>
                    <a:pt x="933" y="379"/>
                  </a:cubicBezTo>
                  <a:cubicBezTo>
                    <a:pt x="943" y="379"/>
                    <a:pt x="953" y="379"/>
                    <a:pt x="962" y="379"/>
                  </a:cubicBezTo>
                  <a:cubicBezTo>
                    <a:pt x="1011" y="379"/>
                    <a:pt x="1056" y="374"/>
                    <a:pt x="1048" y="310"/>
                  </a:cubicBezTo>
                  <a:cubicBezTo>
                    <a:pt x="1036" y="239"/>
                    <a:pt x="953" y="179"/>
                    <a:pt x="893" y="108"/>
                  </a:cubicBezTo>
                  <a:cubicBezTo>
                    <a:pt x="819" y="74"/>
                    <a:pt x="742" y="60"/>
                    <a:pt x="663"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5"/>
            <p:cNvSpPr/>
            <p:nvPr/>
          </p:nvSpPr>
          <p:spPr>
            <a:xfrm>
              <a:off x="6192425" y="2971150"/>
              <a:ext cx="25925" cy="5350"/>
            </a:xfrm>
            <a:custGeom>
              <a:avLst/>
              <a:gdLst/>
              <a:ahLst/>
              <a:cxnLst/>
              <a:rect l="l" t="t" r="r" b="b"/>
              <a:pathLst>
                <a:path w="1037" h="214" extrusionOk="0">
                  <a:moveTo>
                    <a:pt x="500" y="0"/>
                  </a:moveTo>
                  <a:cubicBezTo>
                    <a:pt x="367" y="0"/>
                    <a:pt x="234" y="9"/>
                    <a:pt x="99" y="9"/>
                  </a:cubicBezTo>
                  <a:cubicBezTo>
                    <a:pt x="70" y="9"/>
                    <a:pt x="42" y="9"/>
                    <a:pt x="13" y="8"/>
                  </a:cubicBezTo>
                  <a:cubicBezTo>
                    <a:pt x="13" y="43"/>
                    <a:pt x="1" y="103"/>
                    <a:pt x="1" y="151"/>
                  </a:cubicBezTo>
                  <a:cubicBezTo>
                    <a:pt x="139" y="194"/>
                    <a:pt x="272" y="214"/>
                    <a:pt x="407" y="214"/>
                  </a:cubicBezTo>
                  <a:cubicBezTo>
                    <a:pt x="606" y="214"/>
                    <a:pt x="809" y="169"/>
                    <a:pt x="1036" y="91"/>
                  </a:cubicBezTo>
                  <a:cubicBezTo>
                    <a:pt x="856" y="16"/>
                    <a:pt x="678"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5"/>
            <p:cNvSpPr/>
            <p:nvPr/>
          </p:nvSpPr>
          <p:spPr>
            <a:xfrm>
              <a:off x="5964425" y="2931750"/>
              <a:ext cx="9550" cy="25025"/>
            </a:xfrm>
            <a:custGeom>
              <a:avLst/>
              <a:gdLst/>
              <a:ahLst/>
              <a:cxnLst/>
              <a:rect l="l" t="t" r="r" b="b"/>
              <a:pathLst>
                <a:path w="382" h="1001" extrusionOk="0">
                  <a:moveTo>
                    <a:pt x="250" y="0"/>
                  </a:moveTo>
                  <a:lnTo>
                    <a:pt x="250" y="0"/>
                  </a:lnTo>
                  <a:cubicBezTo>
                    <a:pt x="0" y="345"/>
                    <a:pt x="0" y="691"/>
                    <a:pt x="239" y="1000"/>
                  </a:cubicBezTo>
                  <a:cubicBezTo>
                    <a:pt x="155" y="774"/>
                    <a:pt x="191" y="536"/>
                    <a:pt x="250" y="298"/>
                  </a:cubicBezTo>
                  <a:cubicBezTo>
                    <a:pt x="191" y="203"/>
                    <a:pt x="381" y="107"/>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5"/>
            <p:cNvSpPr/>
            <p:nvPr/>
          </p:nvSpPr>
          <p:spPr>
            <a:xfrm>
              <a:off x="5962925" y="2964475"/>
              <a:ext cx="4800" cy="13725"/>
            </a:xfrm>
            <a:custGeom>
              <a:avLst/>
              <a:gdLst/>
              <a:ahLst/>
              <a:cxnLst/>
              <a:rect l="l" t="t" r="r" b="b"/>
              <a:pathLst>
                <a:path w="192" h="549" extrusionOk="0">
                  <a:moveTo>
                    <a:pt x="191" y="1"/>
                  </a:moveTo>
                  <a:lnTo>
                    <a:pt x="191" y="1"/>
                  </a:lnTo>
                  <a:cubicBezTo>
                    <a:pt x="37" y="37"/>
                    <a:pt x="13" y="156"/>
                    <a:pt x="1" y="287"/>
                  </a:cubicBezTo>
                  <a:cubicBezTo>
                    <a:pt x="13" y="406"/>
                    <a:pt x="60" y="525"/>
                    <a:pt x="191" y="548"/>
                  </a:cubicBezTo>
                  <a:cubicBezTo>
                    <a:pt x="156" y="370"/>
                    <a:pt x="144" y="19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5"/>
            <p:cNvSpPr/>
            <p:nvPr/>
          </p:nvSpPr>
          <p:spPr>
            <a:xfrm>
              <a:off x="6217725" y="2996800"/>
              <a:ext cx="14625" cy="4625"/>
            </a:xfrm>
            <a:custGeom>
              <a:avLst/>
              <a:gdLst/>
              <a:ahLst/>
              <a:cxnLst/>
              <a:rect l="l" t="t" r="r" b="b"/>
              <a:pathLst>
                <a:path w="585" h="185" extrusionOk="0">
                  <a:moveTo>
                    <a:pt x="308" y="1"/>
                  </a:moveTo>
                  <a:cubicBezTo>
                    <a:pt x="207" y="1"/>
                    <a:pt x="106" y="10"/>
                    <a:pt x="1" y="29"/>
                  </a:cubicBezTo>
                  <a:cubicBezTo>
                    <a:pt x="108" y="184"/>
                    <a:pt x="286" y="125"/>
                    <a:pt x="417" y="172"/>
                  </a:cubicBezTo>
                  <a:cubicBezTo>
                    <a:pt x="465" y="148"/>
                    <a:pt x="525" y="148"/>
                    <a:pt x="584" y="148"/>
                  </a:cubicBezTo>
                  <a:cubicBezTo>
                    <a:pt x="584" y="113"/>
                    <a:pt x="560" y="65"/>
                    <a:pt x="560" y="17"/>
                  </a:cubicBezTo>
                  <a:cubicBezTo>
                    <a:pt x="475" y="7"/>
                    <a:pt x="391" y="1"/>
                    <a:pt x="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5"/>
            <p:cNvSpPr/>
            <p:nvPr/>
          </p:nvSpPr>
          <p:spPr>
            <a:xfrm>
              <a:off x="6149575" y="2966575"/>
              <a:ext cx="3875" cy="3075"/>
            </a:xfrm>
            <a:custGeom>
              <a:avLst/>
              <a:gdLst/>
              <a:ahLst/>
              <a:cxnLst/>
              <a:rect l="l" t="t" r="r" b="b"/>
              <a:pathLst>
                <a:path w="155" h="123" extrusionOk="0">
                  <a:moveTo>
                    <a:pt x="119" y="0"/>
                  </a:moveTo>
                  <a:cubicBezTo>
                    <a:pt x="72" y="0"/>
                    <a:pt x="48" y="24"/>
                    <a:pt x="0" y="36"/>
                  </a:cubicBezTo>
                  <a:cubicBezTo>
                    <a:pt x="25" y="92"/>
                    <a:pt x="50" y="122"/>
                    <a:pt x="77" y="122"/>
                  </a:cubicBezTo>
                  <a:cubicBezTo>
                    <a:pt x="101" y="122"/>
                    <a:pt x="127" y="98"/>
                    <a:pt x="155" y="48"/>
                  </a:cubicBezTo>
                  <a:cubicBezTo>
                    <a:pt x="131" y="36"/>
                    <a:pt x="11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5"/>
            <p:cNvSpPr/>
            <p:nvPr/>
          </p:nvSpPr>
          <p:spPr>
            <a:xfrm>
              <a:off x="6192425" y="2996325"/>
              <a:ext cx="3600" cy="7475"/>
            </a:xfrm>
            <a:custGeom>
              <a:avLst/>
              <a:gdLst/>
              <a:ahLst/>
              <a:cxnLst/>
              <a:rect l="l" t="t" r="r" b="b"/>
              <a:pathLst>
                <a:path w="144" h="299" extrusionOk="0">
                  <a:moveTo>
                    <a:pt x="13" y="1"/>
                  </a:moveTo>
                  <a:cubicBezTo>
                    <a:pt x="1" y="96"/>
                    <a:pt x="1" y="203"/>
                    <a:pt x="1" y="298"/>
                  </a:cubicBezTo>
                  <a:cubicBezTo>
                    <a:pt x="120" y="227"/>
                    <a:pt x="144" y="12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5"/>
            <p:cNvSpPr/>
            <p:nvPr/>
          </p:nvSpPr>
          <p:spPr>
            <a:xfrm>
              <a:off x="6178150" y="2944200"/>
              <a:ext cx="3575" cy="2600"/>
            </a:xfrm>
            <a:custGeom>
              <a:avLst/>
              <a:gdLst/>
              <a:ahLst/>
              <a:cxnLst/>
              <a:rect l="l" t="t" r="r" b="b"/>
              <a:pathLst>
                <a:path w="143" h="104" extrusionOk="0">
                  <a:moveTo>
                    <a:pt x="70" y="1"/>
                  </a:moveTo>
                  <a:cubicBezTo>
                    <a:pt x="47" y="1"/>
                    <a:pt x="23" y="28"/>
                    <a:pt x="0" y="86"/>
                  </a:cubicBezTo>
                  <a:cubicBezTo>
                    <a:pt x="24" y="97"/>
                    <a:pt x="51" y="103"/>
                    <a:pt x="76" y="103"/>
                  </a:cubicBezTo>
                  <a:cubicBezTo>
                    <a:pt x="101" y="103"/>
                    <a:pt x="125" y="97"/>
                    <a:pt x="143" y="86"/>
                  </a:cubicBezTo>
                  <a:cubicBezTo>
                    <a:pt x="119" y="31"/>
                    <a:pt x="94"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5"/>
            <p:cNvSpPr/>
            <p:nvPr/>
          </p:nvSpPr>
          <p:spPr>
            <a:xfrm>
              <a:off x="6026050" y="2025075"/>
              <a:ext cx="64900" cy="16175"/>
            </a:xfrm>
            <a:custGeom>
              <a:avLst/>
              <a:gdLst/>
              <a:ahLst/>
              <a:cxnLst/>
              <a:rect l="l" t="t" r="r" b="b"/>
              <a:pathLst>
                <a:path w="2596" h="647" extrusionOk="0">
                  <a:moveTo>
                    <a:pt x="71" y="1"/>
                  </a:moveTo>
                  <a:cubicBezTo>
                    <a:pt x="0" y="25"/>
                    <a:pt x="0" y="72"/>
                    <a:pt x="60" y="120"/>
                  </a:cubicBezTo>
                  <a:lnTo>
                    <a:pt x="191" y="251"/>
                  </a:lnTo>
                  <a:cubicBezTo>
                    <a:pt x="310" y="310"/>
                    <a:pt x="345" y="429"/>
                    <a:pt x="357" y="548"/>
                  </a:cubicBezTo>
                  <a:cubicBezTo>
                    <a:pt x="389" y="560"/>
                    <a:pt x="421" y="565"/>
                    <a:pt x="453" y="565"/>
                  </a:cubicBezTo>
                  <a:cubicBezTo>
                    <a:pt x="618" y="565"/>
                    <a:pt x="792" y="436"/>
                    <a:pt x="946" y="436"/>
                  </a:cubicBezTo>
                  <a:cubicBezTo>
                    <a:pt x="1003" y="436"/>
                    <a:pt x="1057" y="453"/>
                    <a:pt x="1107" y="501"/>
                  </a:cubicBezTo>
                  <a:cubicBezTo>
                    <a:pt x="1214" y="608"/>
                    <a:pt x="1322" y="647"/>
                    <a:pt x="1427" y="647"/>
                  </a:cubicBezTo>
                  <a:cubicBezTo>
                    <a:pt x="1533" y="647"/>
                    <a:pt x="1637" y="608"/>
                    <a:pt x="1738" y="560"/>
                  </a:cubicBezTo>
                  <a:cubicBezTo>
                    <a:pt x="1854" y="510"/>
                    <a:pt x="1963" y="492"/>
                    <a:pt x="2070" y="492"/>
                  </a:cubicBezTo>
                  <a:cubicBezTo>
                    <a:pt x="2216" y="492"/>
                    <a:pt x="2356" y="526"/>
                    <a:pt x="2500" y="560"/>
                  </a:cubicBezTo>
                  <a:cubicBezTo>
                    <a:pt x="2596" y="417"/>
                    <a:pt x="2453" y="358"/>
                    <a:pt x="2369" y="286"/>
                  </a:cubicBezTo>
                  <a:cubicBezTo>
                    <a:pt x="2162" y="224"/>
                    <a:pt x="1949" y="216"/>
                    <a:pt x="1736" y="216"/>
                  </a:cubicBezTo>
                  <a:cubicBezTo>
                    <a:pt x="1662" y="216"/>
                    <a:pt x="1588" y="217"/>
                    <a:pt x="1515" y="217"/>
                  </a:cubicBezTo>
                  <a:cubicBezTo>
                    <a:pt x="1275" y="217"/>
                    <a:pt x="1037" y="207"/>
                    <a:pt x="810" y="120"/>
                  </a:cubicBezTo>
                  <a:cubicBezTo>
                    <a:pt x="667" y="13"/>
                    <a:pt x="488" y="120"/>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5"/>
            <p:cNvSpPr/>
            <p:nvPr/>
          </p:nvSpPr>
          <p:spPr>
            <a:xfrm>
              <a:off x="6099850" y="2032225"/>
              <a:ext cx="31875" cy="13775"/>
            </a:xfrm>
            <a:custGeom>
              <a:avLst/>
              <a:gdLst/>
              <a:ahLst/>
              <a:cxnLst/>
              <a:rect l="l" t="t" r="r" b="b"/>
              <a:pathLst>
                <a:path w="1275" h="551" extrusionOk="0">
                  <a:moveTo>
                    <a:pt x="96" y="0"/>
                  </a:moveTo>
                  <a:cubicBezTo>
                    <a:pt x="1" y="143"/>
                    <a:pt x="13" y="274"/>
                    <a:pt x="132" y="417"/>
                  </a:cubicBezTo>
                  <a:cubicBezTo>
                    <a:pt x="139" y="418"/>
                    <a:pt x="146" y="418"/>
                    <a:pt x="153" y="418"/>
                  </a:cubicBezTo>
                  <a:cubicBezTo>
                    <a:pt x="265" y="418"/>
                    <a:pt x="374" y="366"/>
                    <a:pt x="489" y="366"/>
                  </a:cubicBezTo>
                  <a:cubicBezTo>
                    <a:pt x="561" y="366"/>
                    <a:pt x="636" y="387"/>
                    <a:pt x="715" y="453"/>
                  </a:cubicBezTo>
                  <a:cubicBezTo>
                    <a:pt x="788" y="521"/>
                    <a:pt x="859" y="550"/>
                    <a:pt x="927" y="550"/>
                  </a:cubicBezTo>
                  <a:cubicBezTo>
                    <a:pt x="1060" y="550"/>
                    <a:pt x="1180" y="440"/>
                    <a:pt x="1275" y="298"/>
                  </a:cubicBezTo>
                  <a:cubicBezTo>
                    <a:pt x="1144" y="191"/>
                    <a:pt x="953" y="155"/>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5"/>
            <p:cNvSpPr/>
            <p:nvPr/>
          </p:nvSpPr>
          <p:spPr>
            <a:xfrm>
              <a:off x="5923650" y="2021050"/>
              <a:ext cx="16975" cy="10675"/>
            </a:xfrm>
            <a:custGeom>
              <a:avLst/>
              <a:gdLst/>
              <a:ahLst/>
              <a:cxnLst/>
              <a:rect l="l" t="t" r="r" b="b"/>
              <a:pathLst>
                <a:path w="679" h="427" extrusionOk="0">
                  <a:moveTo>
                    <a:pt x="237" y="1"/>
                  </a:moveTo>
                  <a:cubicBezTo>
                    <a:pt x="161" y="1"/>
                    <a:pt x="82" y="41"/>
                    <a:pt x="0" y="150"/>
                  </a:cubicBezTo>
                  <a:cubicBezTo>
                    <a:pt x="115" y="255"/>
                    <a:pt x="203" y="426"/>
                    <a:pt x="367" y="426"/>
                  </a:cubicBezTo>
                  <a:cubicBezTo>
                    <a:pt x="424" y="426"/>
                    <a:pt x="491" y="405"/>
                    <a:pt x="572" y="352"/>
                  </a:cubicBezTo>
                  <a:cubicBezTo>
                    <a:pt x="608" y="328"/>
                    <a:pt x="679" y="233"/>
                    <a:pt x="596" y="186"/>
                  </a:cubicBezTo>
                  <a:cubicBezTo>
                    <a:pt x="478" y="105"/>
                    <a:pt x="360"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5"/>
            <p:cNvSpPr/>
            <p:nvPr/>
          </p:nvSpPr>
          <p:spPr>
            <a:xfrm>
              <a:off x="6085275" y="2032300"/>
              <a:ext cx="17875" cy="11100"/>
            </a:xfrm>
            <a:custGeom>
              <a:avLst/>
              <a:gdLst/>
              <a:ahLst/>
              <a:cxnLst/>
              <a:rect l="l" t="t" r="r" b="b"/>
              <a:pathLst>
                <a:path w="715" h="444" extrusionOk="0">
                  <a:moveTo>
                    <a:pt x="344" y="0"/>
                  </a:moveTo>
                  <a:cubicBezTo>
                    <a:pt x="230" y="0"/>
                    <a:pt x="113" y="3"/>
                    <a:pt x="0" y="9"/>
                  </a:cubicBezTo>
                  <a:cubicBezTo>
                    <a:pt x="48" y="93"/>
                    <a:pt x="84" y="200"/>
                    <a:pt x="131" y="283"/>
                  </a:cubicBezTo>
                  <a:lnTo>
                    <a:pt x="131" y="307"/>
                  </a:lnTo>
                  <a:cubicBezTo>
                    <a:pt x="286" y="331"/>
                    <a:pt x="441" y="295"/>
                    <a:pt x="560" y="426"/>
                  </a:cubicBezTo>
                  <a:cubicBezTo>
                    <a:pt x="584" y="438"/>
                    <a:pt x="611" y="444"/>
                    <a:pt x="637" y="444"/>
                  </a:cubicBezTo>
                  <a:cubicBezTo>
                    <a:pt x="664" y="444"/>
                    <a:pt x="691" y="438"/>
                    <a:pt x="715" y="426"/>
                  </a:cubicBezTo>
                  <a:cubicBezTo>
                    <a:pt x="691" y="283"/>
                    <a:pt x="691" y="140"/>
                    <a:pt x="679" y="9"/>
                  </a:cubicBezTo>
                  <a:cubicBezTo>
                    <a:pt x="572" y="3"/>
                    <a:pt x="459"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5"/>
            <p:cNvSpPr/>
            <p:nvPr/>
          </p:nvSpPr>
          <p:spPr>
            <a:xfrm>
              <a:off x="5904900" y="2019400"/>
              <a:ext cx="11325" cy="11400"/>
            </a:xfrm>
            <a:custGeom>
              <a:avLst/>
              <a:gdLst/>
              <a:ahLst/>
              <a:cxnLst/>
              <a:rect l="l" t="t" r="r" b="b"/>
              <a:pathLst>
                <a:path w="453" h="456" extrusionOk="0">
                  <a:moveTo>
                    <a:pt x="197" y="1"/>
                  </a:moveTo>
                  <a:cubicBezTo>
                    <a:pt x="143" y="1"/>
                    <a:pt x="86" y="50"/>
                    <a:pt x="24" y="192"/>
                  </a:cubicBezTo>
                  <a:cubicBezTo>
                    <a:pt x="0" y="252"/>
                    <a:pt x="36" y="406"/>
                    <a:pt x="84" y="430"/>
                  </a:cubicBezTo>
                  <a:cubicBezTo>
                    <a:pt x="119" y="448"/>
                    <a:pt x="150" y="456"/>
                    <a:pt x="176" y="456"/>
                  </a:cubicBezTo>
                  <a:cubicBezTo>
                    <a:pt x="309" y="456"/>
                    <a:pt x="343" y="265"/>
                    <a:pt x="453" y="216"/>
                  </a:cubicBezTo>
                  <a:cubicBezTo>
                    <a:pt x="370" y="141"/>
                    <a:pt x="288"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5"/>
            <p:cNvSpPr/>
            <p:nvPr/>
          </p:nvSpPr>
          <p:spPr>
            <a:xfrm>
              <a:off x="5895075" y="2020825"/>
              <a:ext cx="6275" cy="7550"/>
            </a:xfrm>
            <a:custGeom>
              <a:avLst/>
              <a:gdLst/>
              <a:ahLst/>
              <a:cxnLst/>
              <a:rect l="l" t="t" r="r" b="b"/>
              <a:pathLst>
                <a:path w="251" h="302" extrusionOk="0">
                  <a:moveTo>
                    <a:pt x="57" y="0"/>
                  </a:moveTo>
                  <a:cubicBezTo>
                    <a:pt x="38" y="0"/>
                    <a:pt x="19" y="2"/>
                    <a:pt x="0" y="4"/>
                  </a:cubicBezTo>
                  <a:lnTo>
                    <a:pt x="0" y="302"/>
                  </a:lnTo>
                  <a:cubicBezTo>
                    <a:pt x="119" y="290"/>
                    <a:pt x="250" y="266"/>
                    <a:pt x="227" y="111"/>
                  </a:cubicBezTo>
                  <a:cubicBezTo>
                    <a:pt x="217" y="25"/>
                    <a:pt x="13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5"/>
            <p:cNvSpPr/>
            <p:nvPr/>
          </p:nvSpPr>
          <p:spPr>
            <a:xfrm>
              <a:off x="5916200" y="2024775"/>
              <a:ext cx="7475" cy="5550"/>
            </a:xfrm>
            <a:custGeom>
              <a:avLst/>
              <a:gdLst/>
              <a:ahLst/>
              <a:cxnLst/>
              <a:rect l="l" t="t" r="r" b="b"/>
              <a:pathLst>
                <a:path w="299" h="222" extrusionOk="0">
                  <a:moveTo>
                    <a:pt x="1" y="1"/>
                  </a:moveTo>
                  <a:cubicBezTo>
                    <a:pt x="1" y="84"/>
                    <a:pt x="24" y="203"/>
                    <a:pt x="120" y="215"/>
                  </a:cubicBezTo>
                  <a:cubicBezTo>
                    <a:pt x="137" y="219"/>
                    <a:pt x="153" y="221"/>
                    <a:pt x="168" y="221"/>
                  </a:cubicBezTo>
                  <a:cubicBezTo>
                    <a:pt x="280" y="221"/>
                    <a:pt x="298" y="10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5"/>
            <p:cNvSpPr/>
            <p:nvPr/>
          </p:nvSpPr>
          <p:spPr>
            <a:xfrm>
              <a:off x="5863225" y="2017050"/>
              <a:ext cx="10450" cy="6200"/>
            </a:xfrm>
            <a:custGeom>
              <a:avLst/>
              <a:gdLst/>
              <a:ahLst/>
              <a:cxnLst/>
              <a:rect l="l" t="t" r="r" b="b"/>
              <a:pathLst>
                <a:path w="418" h="248" extrusionOk="0">
                  <a:moveTo>
                    <a:pt x="0" y="0"/>
                  </a:moveTo>
                  <a:lnTo>
                    <a:pt x="0" y="0"/>
                  </a:lnTo>
                  <a:cubicBezTo>
                    <a:pt x="37" y="186"/>
                    <a:pt x="83" y="247"/>
                    <a:pt x="135" y="247"/>
                  </a:cubicBezTo>
                  <a:cubicBezTo>
                    <a:pt x="221" y="247"/>
                    <a:pt x="321" y="83"/>
                    <a:pt x="417" y="24"/>
                  </a:cubicBezTo>
                  <a:cubicBezTo>
                    <a:pt x="262" y="12"/>
                    <a:pt x="13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5"/>
            <p:cNvSpPr/>
            <p:nvPr/>
          </p:nvSpPr>
          <p:spPr>
            <a:xfrm>
              <a:off x="6034675" y="2024850"/>
              <a:ext cx="11025" cy="3525"/>
            </a:xfrm>
            <a:custGeom>
              <a:avLst/>
              <a:gdLst/>
              <a:ahLst/>
              <a:cxnLst/>
              <a:rect l="l" t="t" r="r" b="b"/>
              <a:pathLst>
                <a:path w="441" h="141" extrusionOk="0">
                  <a:moveTo>
                    <a:pt x="156" y="1"/>
                  </a:moveTo>
                  <a:cubicBezTo>
                    <a:pt x="106" y="1"/>
                    <a:pt x="54" y="6"/>
                    <a:pt x="0" y="10"/>
                  </a:cubicBezTo>
                  <a:cubicBezTo>
                    <a:pt x="77" y="117"/>
                    <a:pt x="173" y="140"/>
                    <a:pt x="273" y="140"/>
                  </a:cubicBezTo>
                  <a:cubicBezTo>
                    <a:pt x="329" y="140"/>
                    <a:pt x="385" y="133"/>
                    <a:pt x="441" y="129"/>
                  </a:cubicBezTo>
                  <a:cubicBezTo>
                    <a:pt x="360" y="24"/>
                    <a:pt x="262"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35"/>
            <p:cNvSpPr/>
            <p:nvPr/>
          </p:nvSpPr>
          <p:spPr>
            <a:xfrm>
              <a:off x="6020375" y="2025000"/>
              <a:ext cx="7475" cy="3075"/>
            </a:xfrm>
            <a:custGeom>
              <a:avLst/>
              <a:gdLst/>
              <a:ahLst/>
              <a:cxnLst/>
              <a:rect l="l" t="t" r="r" b="b"/>
              <a:pathLst>
                <a:path w="299" h="123" extrusionOk="0">
                  <a:moveTo>
                    <a:pt x="241" y="1"/>
                  </a:moveTo>
                  <a:cubicBezTo>
                    <a:pt x="136" y="1"/>
                    <a:pt x="51" y="32"/>
                    <a:pt x="1" y="123"/>
                  </a:cubicBezTo>
                  <a:lnTo>
                    <a:pt x="287" y="123"/>
                  </a:lnTo>
                  <a:cubicBezTo>
                    <a:pt x="287" y="87"/>
                    <a:pt x="298" y="51"/>
                    <a:pt x="298" y="4"/>
                  </a:cubicBezTo>
                  <a:cubicBezTo>
                    <a:pt x="279" y="2"/>
                    <a:pt x="259" y="1"/>
                    <a:pt x="2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35"/>
            <p:cNvSpPr/>
            <p:nvPr/>
          </p:nvSpPr>
          <p:spPr>
            <a:xfrm>
              <a:off x="5970375" y="2024850"/>
              <a:ext cx="3300" cy="1450"/>
            </a:xfrm>
            <a:custGeom>
              <a:avLst/>
              <a:gdLst/>
              <a:ahLst/>
              <a:cxnLst/>
              <a:rect l="l" t="t" r="r" b="b"/>
              <a:pathLst>
                <a:path w="132" h="58" extrusionOk="0">
                  <a:moveTo>
                    <a:pt x="62" y="1"/>
                  </a:moveTo>
                  <a:cubicBezTo>
                    <a:pt x="39" y="1"/>
                    <a:pt x="18" y="4"/>
                    <a:pt x="1" y="10"/>
                  </a:cubicBezTo>
                  <a:lnTo>
                    <a:pt x="36" y="57"/>
                  </a:lnTo>
                  <a:cubicBezTo>
                    <a:pt x="72" y="57"/>
                    <a:pt x="96" y="22"/>
                    <a:pt x="132" y="10"/>
                  </a:cubicBezTo>
                  <a:cubicBezTo>
                    <a:pt x="108" y="4"/>
                    <a:pt x="84" y="1"/>
                    <a:pt x="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35"/>
            <p:cNvSpPr/>
            <p:nvPr/>
          </p:nvSpPr>
          <p:spPr>
            <a:xfrm>
              <a:off x="5952525" y="2023900"/>
              <a:ext cx="3300" cy="2575"/>
            </a:xfrm>
            <a:custGeom>
              <a:avLst/>
              <a:gdLst/>
              <a:ahLst/>
              <a:cxnLst/>
              <a:rect l="l" t="t" r="r" b="b"/>
              <a:pathLst>
                <a:path w="132" h="103" extrusionOk="0">
                  <a:moveTo>
                    <a:pt x="131" y="0"/>
                  </a:moveTo>
                  <a:cubicBezTo>
                    <a:pt x="84" y="0"/>
                    <a:pt x="24" y="0"/>
                    <a:pt x="0" y="24"/>
                  </a:cubicBezTo>
                  <a:cubicBezTo>
                    <a:pt x="27" y="78"/>
                    <a:pt x="49" y="102"/>
                    <a:pt x="68" y="102"/>
                  </a:cubicBezTo>
                  <a:cubicBezTo>
                    <a:pt x="92" y="102"/>
                    <a:pt x="112" y="6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5"/>
            <p:cNvSpPr/>
            <p:nvPr/>
          </p:nvSpPr>
          <p:spPr>
            <a:xfrm>
              <a:off x="5823325" y="1995900"/>
              <a:ext cx="3600" cy="3900"/>
            </a:xfrm>
            <a:custGeom>
              <a:avLst/>
              <a:gdLst/>
              <a:ahLst/>
              <a:cxnLst/>
              <a:rect l="l" t="t" r="r" b="b"/>
              <a:pathLst>
                <a:path w="144" h="156" extrusionOk="0">
                  <a:moveTo>
                    <a:pt x="1" y="1"/>
                  </a:moveTo>
                  <a:lnTo>
                    <a:pt x="1" y="156"/>
                  </a:lnTo>
                  <a:lnTo>
                    <a:pt x="144" y="15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5"/>
            <p:cNvSpPr/>
            <p:nvPr/>
          </p:nvSpPr>
          <p:spPr>
            <a:xfrm>
              <a:off x="5533125" y="3599075"/>
              <a:ext cx="229500" cy="41100"/>
            </a:xfrm>
            <a:custGeom>
              <a:avLst/>
              <a:gdLst/>
              <a:ahLst/>
              <a:cxnLst/>
              <a:rect l="l" t="t" r="r" b="b"/>
              <a:pathLst>
                <a:path w="9180" h="1644" extrusionOk="0">
                  <a:moveTo>
                    <a:pt x="547" y="1"/>
                  </a:moveTo>
                  <a:cubicBezTo>
                    <a:pt x="426" y="1"/>
                    <a:pt x="306" y="17"/>
                    <a:pt x="191" y="72"/>
                  </a:cubicBezTo>
                  <a:cubicBezTo>
                    <a:pt x="0" y="191"/>
                    <a:pt x="72" y="322"/>
                    <a:pt x="179" y="453"/>
                  </a:cubicBezTo>
                  <a:cubicBezTo>
                    <a:pt x="250" y="513"/>
                    <a:pt x="340" y="513"/>
                    <a:pt x="432" y="513"/>
                  </a:cubicBezTo>
                  <a:cubicBezTo>
                    <a:pt x="524" y="513"/>
                    <a:pt x="619" y="513"/>
                    <a:pt x="703" y="572"/>
                  </a:cubicBezTo>
                  <a:cubicBezTo>
                    <a:pt x="822" y="572"/>
                    <a:pt x="930" y="567"/>
                    <a:pt x="1039" y="567"/>
                  </a:cubicBezTo>
                  <a:cubicBezTo>
                    <a:pt x="1093" y="567"/>
                    <a:pt x="1147" y="568"/>
                    <a:pt x="1203" y="572"/>
                  </a:cubicBezTo>
                  <a:cubicBezTo>
                    <a:pt x="1893" y="668"/>
                    <a:pt x="2572" y="763"/>
                    <a:pt x="3263" y="846"/>
                  </a:cubicBezTo>
                  <a:cubicBezTo>
                    <a:pt x="4096" y="930"/>
                    <a:pt x="4929" y="1037"/>
                    <a:pt x="5739" y="1168"/>
                  </a:cubicBezTo>
                  <a:cubicBezTo>
                    <a:pt x="6739" y="1334"/>
                    <a:pt x="7727" y="1453"/>
                    <a:pt x="8716" y="1596"/>
                  </a:cubicBezTo>
                  <a:cubicBezTo>
                    <a:pt x="8894" y="1561"/>
                    <a:pt x="9156" y="1644"/>
                    <a:pt x="9180" y="1358"/>
                  </a:cubicBezTo>
                  <a:cubicBezTo>
                    <a:pt x="8978" y="1072"/>
                    <a:pt x="8644" y="1096"/>
                    <a:pt x="8347" y="1037"/>
                  </a:cubicBezTo>
                  <a:cubicBezTo>
                    <a:pt x="7727" y="906"/>
                    <a:pt x="7085" y="858"/>
                    <a:pt x="6453" y="739"/>
                  </a:cubicBezTo>
                  <a:cubicBezTo>
                    <a:pt x="6180" y="691"/>
                    <a:pt x="5906" y="691"/>
                    <a:pt x="5644" y="608"/>
                  </a:cubicBezTo>
                  <a:cubicBezTo>
                    <a:pt x="4096" y="394"/>
                    <a:pt x="2524" y="191"/>
                    <a:pt x="965" y="37"/>
                  </a:cubicBezTo>
                  <a:cubicBezTo>
                    <a:pt x="830" y="24"/>
                    <a:pt x="688"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5"/>
            <p:cNvSpPr/>
            <p:nvPr/>
          </p:nvSpPr>
          <p:spPr>
            <a:xfrm>
              <a:off x="5751000" y="3629950"/>
              <a:ext cx="173275" cy="29250"/>
            </a:xfrm>
            <a:custGeom>
              <a:avLst/>
              <a:gdLst/>
              <a:ahLst/>
              <a:cxnLst/>
              <a:rect l="l" t="t" r="r" b="b"/>
              <a:pathLst>
                <a:path w="6931" h="1170" extrusionOk="0">
                  <a:moveTo>
                    <a:pt x="1090" y="1"/>
                  </a:moveTo>
                  <a:cubicBezTo>
                    <a:pt x="884" y="1"/>
                    <a:pt x="684" y="42"/>
                    <a:pt x="501" y="183"/>
                  </a:cubicBezTo>
                  <a:cubicBezTo>
                    <a:pt x="322" y="218"/>
                    <a:pt x="120" y="171"/>
                    <a:pt x="1" y="361"/>
                  </a:cubicBezTo>
                  <a:cubicBezTo>
                    <a:pt x="155" y="468"/>
                    <a:pt x="322" y="480"/>
                    <a:pt x="465" y="504"/>
                  </a:cubicBezTo>
                  <a:cubicBezTo>
                    <a:pt x="2132" y="695"/>
                    <a:pt x="3787" y="873"/>
                    <a:pt x="5454" y="1064"/>
                  </a:cubicBezTo>
                  <a:cubicBezTo>
                    <a:pt x="5728" y="1090"/>
                    <a:pt x="6006" y="1170"/>
                    <a:pt x="6277" y="1170"/>
                  </a:cubicBezTo>
                  <a:cubicBezTo>
                    <a:pt x="6501" y="1170"/>
                    <a:pt x="6720" y="1116"/>
                    <a:pt x="6930" y="933"/>
                  </a:cubicBezTo>
                  <a:cubicBezTo>
                    <a:pt x="6728" y="695"/>
                    <a:pt x="6454" y="635"/>
                    <a:pt x="6168" y="599"/>
                  </a:cubicBezTo>
                  <a:cubicBezTo>
                    <a:pt x="4620" y="468"/>
                    <a:pt x="3072" y="242"/>
                    <a:pt x="1525" y="40"/>
                  </a:cubicBezTo>
                  <a:cubicBezTo>
                    <a:pt x="1379" y="20"/>
                    <a:pt x="1233" y="1"/>
                    <a:pt x="10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5"/>
            <p:cNvSpPr/>
            <p:nvPr/>
          </p:nvSpPr>
          <p:spPr>
            <a:xfrm>
              <a:off x="6109375" y="3690900"/>
              <a:ext cx="94975" cy="20125"/>
            </a:xfrm>
            <a:custGeom>
              <a:avLst/>
              <a:gdLst/>
              <a:ahLst/>
              <a:cxnLst/>
              <a:rect l="l" t="t" r="r" b="b"/>
              <a:pathLst>
                <a:path w="3799" h="805" extrusionOk="0">
                  <a:moveTo>
                    <a:pt x="825" y="1"/>
                  </a:moveTo>
                  <a:cubicBezTo>
                    <a:pt x="608" y="1"/>
                    <a:pt x="394" y="19"/>
                    <a:pt x="179" y="55"/>
                  </a:cubicBezTo>
                  <a:lnTo>
                    <a:pt x="1" y="102"/>
                  </a:lnTo>
                  <a:cubicBezTo>
                    <a:pt x="96" y="519"/>
                    <a:pt x="572" y="221"/>
                    <a:pt x="727" y="483"/>
                  </a:cubicBezTo>
                  <a:cubicBezTo>
                    <a:pt x="1549" y="686"/>
                    <a:pt x="2394" y="650"/>
                    <a:pt x="3227" y="805"/>
                  </a:cubicBezTo>
                  <a:lnTo>
                    <a:pt x="3585" y="626"/>
                  </a:lnTo>
                  <a:cubicBezTo>
                    <a:pt x="3585" y="519"/>
                    <a:pt x="3799" y="364"/>
                    <a:pt x="3477" y="352"/>
                  </a:cubicBezTo>
                  <a:cubicBezTo>
                    <a:pt x="3382" y="352"/>
                    <a:pt x="3275" y="269"/>
                    <a:pt x="3168" y="221"/>
                  </a:cubicBezTo>
                  <a:cubicBezTo>
                    <a:pt x="2620" y="162"/>
                    <a:pt x="2037" y="150"/>
                    <a:pt x="1489" y="55"/>
                  </a:cubicBezTo>
                  <a:cubicBezTo>
                    <a:pt x="1263" y="19"/>
                    <a:pt x="1043" y="1"/>
                    <a:pt x="8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5"/>
            <p:cNvSpPr/>
            <p:nvPr/>
          </p:nvSpPr>
          <p:spPr>
            <a:xfrm>
              <a:off x="5926025" y="3651400"/>
              <a:ext cx="196475" cy="23900"/>
            </a:xfrm>
            <a:custGeom>
              <a:avLst/>
              <a:gdLst/>
              <a:ahLst/>
              <a:cxnLst/>
              <a:rect l="l" t="t" r="r" b="b"/>
              <a:pathLst>
                <a:path w="7859" h="956" extrusionOk="0">
                  <a:moveTo>
                    <a:pt x="1306" y="0"/>
                  </a:moveTo>
                  <a:cubicBezTo>
                    <a:pt x="1177" y="0"/>
                    <a:pt x="1047" y="3"/>
                    <a:pt x="917" y="3"/>
                  </a:cubicBezTo>
                  <a:cubicBezTo>
                    <a:pt x="727" y="15"/>
                    <a:pt x="524" y="3"/>
                    <a:pt x="322" y="39"/>
                  </a:cubicBezTo>
                  <a:cubicBezTo>
                    <a:pt x="179" y="99"/>
                    <a:pt x="1" y="111"/>
                    <a:pt x="48" y="361"/>
                  </a:cubicBezTo>
                  <a:cubicBezTo>
                    <a:pt x="61" y="380"/>
                    <a:pt x="82" y="389"/>
                    <a:pt x="101" y="389"/>
                  </a:cubicBezTo>
                  <a:cubicBezTo>
                    <a:pt x="117" y="389"/>
                    <a:pt x="133" y="383"/>
                    <a:pt x="143" y="372"/>
                  </a:cubicBezTo>
                  <a:cubicBezTo>
                    <a:pt x="230" y="416"/>
                    <a:pt x="324" y="426"/>
                    <a:pt x="418" y="426"/>
                  </a:cubicBezTo>
                  <a:cubicBezTo>
                    <a:pt x="501" y="426"/>
                    <a:pt x="584" y="418"/>
                    <a:pt x="665" y="418"/>
                  </a:cubicBezTo>
                  <a:cubicBezTo>
                    <a:pt x="745" y="418"/>
                    <a:pt x="822" y="426"/>
                    <a:pt x="894" y="456"/>
                  </a:cubicBezTo>
                  <a:lnTo>
                    <a:pt x="1036" y="456"/>
                  </a:lnTo>
                  <a:cubicBezTo>
                    <a:pt x="1132" y="414"/>
                    <a:pt x="1224" y="393"/>
                    <a:pt x="1318" y="393"/>
                  </a:cubicBezTo>
                  <a:cubicBezTo>
                    <a:pt x="1411" y="393"/>
                    <a:pt x="1507" y="414"/>
                    <a:pt x="1608" y="456"/>
                  </a:cubicBezTo>
                  <a:cubicBezTo>
                    <a:pt x="1681" y="492"/>
                    <a:pt x="1758" y="506"/>
                    <a:pt x="1837" y="506"/>
                  </a:cubicBezTo>
                  <a:cubicBezTo>
                    <a:pt x="1887" y="506"/>
                    <a:pt x="1938" y="501"/>
                    <a:pt x="1989" y="492"/>
                  </a:cubicBezTo>
                  <a:cubicBezTo>
                    <a:pt x="2129" y="541"/>
                    <a:pt x="2269" y="554"/>
                    <a:pt x="2409" y="554"/>
                  </a:cubicBezTo>
                  <a:cubicBezTo>
                    <a:pt x="2544" y="554"/>
                    <a:pt x="2680" y="542"/>
                    <a:pt x="2817" y="542"/>
                  </a:cubicBezTo>
                  <a:cubicBezTo>
                    <a:pt x="2878" y="542"/>
                    <a:pt x="2939" y="545"/>
                    <a:pt x="3001" y="551"/>
                  </a:cubicBezTo>
                  <a:cubicBezTo>
                    <a:pt x="3031" y="551"/>
                    <a:pt x="3060" y="550"/>
                    <a:pt x="3090" y="550"/>
                  </a:cubicBezTo>
                  <a:cubicBezTo>
                    <a:pt x="3178" y="550"/>
                    <a:pt x="3263" y="557"/>
                    <a:pt x="3334" y="611"/>
                  </a:cubicBezTo>
                  <a:cubicBezTo>
                    <a:pt x="3453" y="622"/>
                    <a:pt x="3572" y="622"/>
                    <a:pt x="3691" y="634"/>
                  </a:cubicBezTo>
                  <a:cubicBezTo>
                    <a:pt x="3874" y="682"/>
                    <a:pt x="4058" y="695"/>
                    <a:pt x="4242" y="695"/>
                  </a:cubicBezTo>
                  <a:cubicBezTo>
                    <a:pt x="4455" y="695"/>
                    <a:pt x="4669" y="678"/>
                    <a:pt x="4882" y="678"/>
                  </a:cubicBezTo>
                  <a:cubicBezTo>
                    <a:pt x="5085" y="678"/>
                    <a:pt x="5288" y="693"/>
                    <a:pt x="5489" y="753"/>
                  </a:cubicBezTo>
                  <a:lnTo>
                    <a:pt x="5632" y="753"/>
                  </a:lnTo>
                  <a:cubicBezTo>
                    <a:pt x="5680" y="718"/>
                    <a:pt x="5730" y="700"/>
                    <a:pt x="5780" y="700"/>
                  </a:cubicBezTo>
                  <a:cubicBezTo>
                    <a:pt x="5829" y="700"/>
                    <a:pt x="5876" y="718"/>
                    <a:pt x="5918" y="753"/>
                  </a:cubicBezTo>
                  <a:cubicBezTo>
                    <a:pt x="6525" y="813"/>
                    <a:pt x="7156" y="896"/>
                    <a:pt x="7775" y="956"/>
                  </a:cubicBezTo>
                  <a:cubicBezTo>
                    <a:pt x="7799" y="920"/>
                    <a:pt x="7823" y="873"/>
                    <a:pt x="7847" y="849"/>
                  </a:cubicBezTo>
                  <a:cubicBezTo>
                    <a:pt x="7859" y="718"/>
                    <a:pt x="7823" y="599"/>
                    <a:pt x="7704" y="515"/>
                  </a:cubicBezTo>
                  <a:cubicBezTo>
                    <a:pt x="7331" y="312"/>
                    <a:pt x="6939" y="278"/>
                    <a:pt x="6546" y="278"/>
                  </a:cubicBezTo>
                  <a:cubicBezTo>
                    <a:pt x="6351" y="278"/>
                    <a:pt x="6156" y="287"/>
                    <a:pt x="5963" y="287"/>
                  </a:cubicBezTo>
                  <a:cubicBezTo>
                    <a:pt x="5860" y="287"/>
                    <a:pt x="5758" y="284"/>
                    <a:pt x="5656" y="277"/>
                  </a:cubicBezTo>
                  <a:cubicBezTo>
                    <a:pt x="5306" y="277"/>
                    <a:pt x="4964" y="290"/>
                    <a:pt x="4621" y="290"/>
                  </a:cubicBezTo>
                  <a:cubicBezTo>
                    <a:pt x="4393" y="290"/>
                    <a:pt x="4163" y="284"/>
                    <a:pt x="3930" y="265"/>
                  </a:cubicBezTo>
                  <a:cubicBezTo>
                    <a:pt x="3894" y="259"/>
                    <a:pt x="3855" y="256"/>
                    <a:pt x="3816" y="256"/>
                  </a:cubicBezTo>
                  <a:cubicBezTo>
                    <a:pt x="3778" y="256"/>
                    <a:pt x="3739" y="259"/>
                    <a:pt x="3703" y="265"/>
                  </a:cubicBezTo>
                  <a:cubicBezTo>
                    <a:pt x="3649" y="315"/>
                    <a:pt x="3596" y="339"/>
                    <a:pt x="3548" y="339"/>
                  </a:cubicBezTo>
                  <a:cubicBezTo>
                    <a:pt x="3491" y="339"/>
                    <a:pt x="3439" y="306"/>
                    <a:pt x="3394" y="241"/>
                  </a:cubicBezTo>
                  <a:cubicBezTo>
                    <a:pt x="3287" y="194"/>
                    <a:pt x="3180" y="158"/>
                    <a:pt x="3084" y="158"/>
                  </a:cubicBezTo>
                  <a:cubicBezTo>
                    <a:pt x="2703" y="146"/>
                    <a:pt x="2334" y="170"/>
                    <a:pt x="1977" y="63"/>
                  </a:cubicBezTo>
                  <a:cubicBezTo>
                    <a:pt x="1757" y="10"/>
                    <a:pt x="1533"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5"/>
            <p:cNvSpPr/>
            <p:nvPr/>
          </p:nvSpPr>
          <p:spPr>
            <a:xfrm>
              <a:off x="6121000" y="3664150"/>
              <a:ext cx="75925" cy="18300"/>
            </a:xfrm>
            <a:custGeom>
              <a:avLst/>
              <a:gdLst/>
              <a:ahLst/>
              <a:cxnLst/>
              <a:rect l="l" t="t" r="r" b="b"/>
              <a:pathLst>
                <a:path w="3037" h="732" extrusionOk="0">
                  <a:moveTo>
                    <a:pt x="938" y="1"/>
                  </a:moveTo>
                  <a:cubicBezTo>
                    <a:pt x="844" y="1"/>
                    <a:pt x="749" y="15"/>
                    <a:pt x="655" y="53"/>
                  </a:cubicBezTo>
                  <a:cubicBezTo>
                    <a:pt x="500" y="303"/>
                    <a:pt x="203" y="267"/>
                    <a:pt x="0" y="398"/>
                  </a:cubicBezTo>
                  <a:lnTo>
                    <a:pt x="0" y="458"/>
                  </a:lnTo>
                  <a:cubicBezTo>
                    <a:pt x="786" y="636"/>
                    <a:pt x="1619" y="589"/>
                    <a:pt x="2429" y="684"/>
                  </a:cubicBezTo>
                  <a:cubicBezTo>
                    <a:pt x="2534" y="691"/>
                    <a:pt x="2652" y="731"/>
                    <a:pt x="2775" y="731"/>
                  </a:cubicBezTo>
                  <a:cubicBezTo>
                    <a:pt x="2860" y="731"/>
                    <a:pt x="2948" y="712"/>
                    <a:pt x="3036" y="648"/>
                  </a:cubicBezTo>
                  <a:cubicBezTo>
                    <a:pt x="2965" y="565"/>
                    <a:pt x="2881" y="505"/>
                    <a:pt x="2822" y="446"/>
                  </a:cubicBezTo>
                  <a:cubicBezTo>
                    <a:pt x="2809" y="450"/>
                    <a:pt x="2796" y="453"/>
                    <a:pt x="2783" y="453"/>
                  </a:cubicBezTo>
                  <a:cubicBezTo>
                    <a:pt x="2762" y="453"/>
                    <a:pt x="2742" y="445"/>
                    <a:pt x="2727" y="422"/>
                  </a:cubicBezTo>
                  <a:cubicBezTo>
                    <a:pt x="2274" y="65"/>
                    <a:pt x="1715" y="112"/>
                    <a:pt x="1191" y="29"/>
                  </a:cubicBezTo>
                  <a:cubicBezTo>
                    <a:pt x="1107" y="12"/>
                    <a:pt x="1022" y="1"/>
                    <a:pt x="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5"/>
            <p:cNvSpPr/>
            <p:nvPr/>
          </p:nvSpPr>
          <p:spPr>
            <a:xfrm>
              <a:off x="5878400" y="3667850"/>
              <a:ext cx="59850" cy="17275"/>
            </a:xfrm>
            <a:custGeom>
              <a:avLst/>
              <a:gdLst/>
              <a:ahLst/>
              <a:cxnLst/>
              <a:rect l="l" t="t" r="r" b="b"/>
              <a:pathLst>
                <a:path w="2394" h="691" extrusionOk="0">
                  <a:moveTo>
                    <a:pt x="524" y="0"/>
                  </a:moveTo>
                  <a:cubicBezTo>
                    <a:pt x="274" y="191"/>
                    <a:pt x="1" y="381"/>
                    <a:pt x="382" y="691"/>
                  </a:cubicBezTo>
                  <a:cubicBezTo>
                    <a:pt x="450" y="634"/>
                    <a:pt x="540" y="511"/>
                    <a:pt x="589" y="511"/>
                  </a:cubicBezTo>
                  <a:cubicBezTo>
                    <a:pt x="592" y="511"/>
                    <a:pt x="594" y="512"/>
                    <a:pt x="596" y="512"/>
                  </a:cubicBezTo>
                  <a:cubicBezTo>
                    <a:pt x="646" y="524"/>
                    <a:pt x="697" y="528"/>
                    <a:pt x="746" y="528"/>
                  </a:cubicBezTo>
                  <a:cubicBezTo>
                    <a:pt x="866" y="528"/>
                    <a:pt x="983" y="504"/>
                    <a:pt x="1102" y="504"/>
                  </a:cubicBezTo>
                  <a:cubicBezTo>
                    <a:pt x="1178" y="504"/>
                    <a:pt x="1256" y="514"/>
                    <a:pt x="1334" y="548"/>
                  </a:cubicBezTo>
                  <a:cubicBezTo>
                    <a:pt x="1364" y="560"/>
                    <a:pt x="1392" y="566"/>
                    <a:pt x="1417" y="566"/>
                  </a:cubicBezTo>
                  <a:cubicBezTo>
                    <a:pt x="1607" y="566"/>
                    <a:pt x="1681" y="256"/>
                    <a:pt x="1879" y="256"/>
                  </a:cubicBezTo>
                  <a:cubicBezTo>
                    <a:pt x="1905" y="256"/>
                    <a:pt x="1934" y="261"/>
                    <a:pt x="1965" y="274"/>
                  </a:cubicBezTo>
                  <a:cubicBezTo>
                    <a:pt x="1989" y="298"/>
                    <a:pt x="2048" y="298"/>
                    <a:pt x="2096" y="298"/>
                  </a:cubicBezTo>
                  <a:cubicBezTo>
                    <a:pt x="2143" y="321"/>
                    <a:pt x="2194" y="339"/>
                    <a:pt x="2251" y="339"/>
                  </a:cubicBezTo>
                  <a:cubicBezTo>
                    <a:pt x="2281" y="339"/>
                    <a:pt x="2313" y="334"/>
                    <a:pt x="2346" y="322"/>
                  </a:cubicBezTo>
                  <a:cubicBezTo>
                    <a:pt x="2358" y="298"/>
                    <a:pt x="2382" y="274"/>
                    <a:pt x="2394" y="250"/>
                  </a:cubicBezTo>
                  <a:cubicBezTo>
                    <a:pt x="1786" y="36"/>
                    <a:pt x="1144" y="95"/>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5"/>
            <p:cNvSpPr/>
            <p:nvPr/>
          </p:nvSpPr>
          <p:spPr>
            <a:xfrm>
              <a:off x="5750400" y="3658150"/>
              <a:ext cx="55925" cy="22750"/>
            </a:xfrm>
            <a:custGeom>
              <a:avLst/>
              <a:gdLst/>
              <a:ahLst/>
              <a:cxnLst/>
              <a:rect l="l" t="t" r="r" b="b"/>
              <a:pathLst>
                <a:path w="2237" h="910" extrusionOk="0">
                  <a:moveTo>
                    <a:pt x="609" y="1"/>
                  </a:moveTo>
                  <a:cubicBezTo>
                    <a:pt x="420" y="1"/>
                    <a:pt x="233" y="23"/>
                    <a:pt x="48" y="91"/>
                  </a:cubicBezTo>
                  <a:lnTo>
                    <a:pt x="48" y="233"/>
                  </a:lnTo>
                  <a:cubicBezTo>
                    <a:pt x="25" y="245"/>
                    <a:pt x="13" y="281"/>
                    <a:pt x="1" y="293"/>
                  </a:cubicBezTo>
                  <a:cubicBezTo>
                    <a:pt x="25" y="305"/>
                    <a:pt x="48" y="341"/>
                    <a:pt x="72" y="352"/>
                  </a:cubicBezTo>
                  <a:cubicBezTo>
                    <a:pt x="148" y="366"/>
                    <a:pt x="226" y="370"/>
                    <a:pt x="304" y="370"/>
                  </a:cubicBezTo>
                  <a:cubicBezTo>
                    <a:pt x="455" y="370"/>
                    <a:pt x="610" y="353"/>
                    <a:pt x="762" y="353"/>
                  </a:cubicBezTo>
                  <a:cubicBezTo>
                    <a:pt x="959" y="353"/>
                    <a:pt x="1153" y="381"/>
                    <a:pt x="1334" y="507"/>
                  </a:cubicBezTo>
                  <a:cubicBezTo>
                    <a:pt x="1513" y="579"/>
                    <a:pt x="1442" y="829"/>
                    <a:pt x="1608" y="888"/>
                  </a:cubicBezTo>
                  <a:cubicBezTo>
                    <a:pt x="1636" y="894"/>
                    <a:pt x="1686" y="909"/>
                    <a:pt x="1724" y="909"/>
                  </a:cubicBezTo>
                  <a:cubicBezTo>
                    <a:pt x="1768" y="909"/>
                    <a:pt x="1796" y="888"/>
                    <a:pt x="1751" y="805"/>
                  </a:cubicBezTo>
                  <a:cubicBezTo>
                    <a:pt x="1645" y="554"/>
                    <a:pt x="1719" y="512"/>
                    <a:pt x="1826" y="512"/>
                  </a:cubicBezTo>
                  <a:cubicBezTo>
                    <a:pt x="1880" y="512"/>
                    <a:pt x="1943" y="523"/>
                    <a:pt x="1996" y="523"/>
                  </a:cubicBezTo>
                  <a:cubicBezTo>
                    <a:pt x="2026" y="523"/>
                    <a:pt x="2053" y="519"/>
                    <a:pt x="2073" y="507"/>
                  </a:cubicBezTo>
                  <a:cubicBezTo>
                    <a:pt x="2103" y="519"/>
                    <a:pt x="2128" y="524"/>
                    <a:pt x="2148" y="524"/>
                  </a:cubicBezTo>
                  <a:cubicBezTo>
                    <a:pt x="2231" y="524"/>
                    <a:pt x="2237" y="436"/>
                    <a:pt x="2227" y="341"/>
                  </a:cubicBezTo>
                  <a:cubicBezTo>
                    <a:pt x="2122" y="185"/>
                    <a:pt x="1980" y="162"/>
                    <a:pt x="1831" y="162"/>
                  </a:cubicBezTo>
                  <a:cubicBezTo>
                    <a:pt x="1767" y="162"/>
                    <a:pt x="1702" y="166"/>
                    <a:pt x="1637" y="166"/>
                  </a:cubicBezTo>
                  <a:cubicBezTo>
                    <a:pt x="1530" y="166"/>
                    <a:pt x="1426" y="154"/>
                    <a:pt x="1334" y="91"/>
                  </a:cubicBezTo>
                  <a:cubicBezTo>
                    <a:pt x="1325" y="64"/>
                    <a:pt x="1303" y="50"/>
                    <a:pt x="1277" y="50"/>
                  </a:cubicBezTo>
                  <a:cubicBezTo>
                    <a:pt x="1269" y="50"/>
                    <a:pt x="1260" y="52"/>
                    <a:pt x="1251" y="55"/>
                  </a:cubicBezTo>
                  <a:cubicBezTo>
                    <a:pt x="1036" y="30"/>
                    <a:pt x="822" y="1"/>
                    <a:pt x="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5"/>
            <p:cNvSpPr/>
            <p:nvPr/>
          </p:nvSpPr>
          <p:spPr>
            <a:xfrm>
              <a:off x="5801600" y="3663975"/>
              <a:ext cx="32175" cy="20550"/>
            </a:xfrm>
            <a:custGeom>
              <a:avLst/>
              <a:gdLst/>
              <a:ahLst/>
              <a:cxnLst/>
              <a:rect l="l" t="t" r="r" b="b"/>
              <a:pathLst>
                <a:path w="1287" h="822" extrusionOk="0">
                  <a:moveTo>
                    <a:pt x="441" y="0"/>
                  </a:moveTo>
                  <a:cubicBezTo>
                    <a:pt x="358" y="96"/>
                    <a:pt x="215" y="36"/>
                    <a:pt x="156" y="155"/>
                  </a:cubicBezTo>
                  <a:cubicBezTo>
                    <a:pt x="96" y="191"/>
                    <a:pt x="48" y="239"/>
                    <a:pt x="1" y="286"/>
                  </a:cubicBezTo>
                  <a:cubicBezTo>
                    <a:pt x="120" y="453"/>
                    <a:pt x="286" y="524"/>
                    <a:pt x="477" y="572"/>
                  </a:cubicBezTo>
                  <a:cubicBezTo>
                    <a:pt x="656" y="596"/>
                    <a:pt x="644" y="703"/>
                    <a:pt x="632" y="822"/>
                  </a:cubicBezTo>
                  <a:cubicBezTo>
                    <a:pt x="929" y="786"/>
                    <a:pt x="1227" y="643"/>
                    <a:pt x="1251" y="358"/>
                  </a:cubicBezTo>
                  <a:cubicBezTo>
                    <a:pt x="1287" y="48"/>
                    <a:pt x="822" y="25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5"/>
            <p:cNvSpPr/>
            <p:nvPr/>
          </p:nvSpPr>
          <p:spPr>
            <a:xfrm>
              <a:off x="5969775" y="3678550"/>
              <a:ext cx="35150" cy="20575"/>
            </a:xfrm>
            <a:custGeom>
              <a:avLst/>
              <a:gdLst/>
              <a:ahLst/>
              <a:cxnLst/>
              <a:rect l="l" t="t" r="r" b="b"/>
              <a:pathLst>
                <a:path w="1406" h="823" extrusionOk="0">
                  <a:moveTo>
                    <a:pt x="1" y="1"/>
                  </a:moveTo>
                  <a:cubicBezTo>
                    <a:pt x="25" y="239"/>
                    <a:pt x="156" y="382"/>
                    <a:pt x="382" y="429"/>
                  </a:cubicBezTo>
                  <a:cubicBezTo>
                    <a:pt x="584" y="477"/>
                    <a:pt x="572" y="656"/>
                    <a:pt x="596" y="799"/>
                  </a:cubicBezTo>
                  <a:cubicBezTo>
                    <a:pt x="644" y="822"/>
                    <a:pt x="679" y="822"/>
                    <a:pt x="715" y="822"/>
                  </a:cubicBezTo>
                  <a:cubicBezTo>
                    <a:pt x="834" y="739"/>
                    <a:pt x="929" y="656"/>
                    <a:pt x="1013" y="584"/>
                  </a:cubicBezTo>
                  <a:cubicBezTo>
                    <a:pt x="1406" y="287"/>
                    <a:pt x="1037" y="251"/>
                    <a:pt x="870" y="144"/>
                  </a:cubicBezTo>
                  <a:cubicBezTo>
                    <a:pt x="798" y="132"/>
                    <a:pt x="715" y="132"/>
                    <a:pt x="644" y="120"/>
                  </a:cubicBezTo>
                  <a:cubicBezTo>
                    <a:pt x="477" y="48"/>
                    <a:pt x="298" y="108"/>
                    <a:pt x="156" y="13"/>
                  </a:cubicBezTo>
                  <a:cubicBezTo>
                    <a:pt x="96" y="13"/>
                    <a:pt x="4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5"/>
            <p:cNvSpPr/>
            <p:nvPr/>
          </p:nvSpPr>
          <p:spPr>
            <a:xfrm>
              <a:off x="5991500" y="3681275"/>
              <a:ext cx="36350" cy="11300"/>
            </a:xfrm>
            <a:custGeom>
              <a:avLst/>
              <a:gdLst/>
              <a:ahLst/>
              <a:cxnLst/>
              <a:rect l="l" t="t" r="r" b="b"/>
              <a:pathLst>
                <a:path w="1454" h="452" extrusionOk="0">
                  <a:moveTo>
                    <a:pt x="578" y="0"/>
                  </a:moveTo>
                  <a:cubicBezTo>
                    <a:pt x="386" y="0"/>
                    <a:pt x="193" y="13"/>
                    <a:pt x="1" y="23"/>
                  </a:cubicBezTo>
                  <a:cubicBezTo>
                    <a:pt x="84" y="154"/>
                    <a:pt x="322" y="237"/>
                    <a:pt x="144" y="451"/>
                  </a:cubicBezTo>
                  <a:lnTo>
                    <a:pt x="561" y="451"/>
                  </a:lnTo>
                  <a:cubicBezTo>
                    <a:pt x="685" y="196"/>
                    <a:pt x="876" y="164"/>
                    <a:pt x="1077" y="164"/>
                  </a:cubicBezTo>
                  <a:cubicBezTo>
                    <a:pt x="1143" y="164"/>
                    <a:pt x="1210" y="168"/>
                    <a:pt x="1276" y="168"/>
                  </a:cubicBezTo>
                  <a:cubicBezTo>
                    <a:pt x="1337" y="168"/>
                    <a:pt x="1396" y="165"/>
                    <a:pt x="1453" y="154"/>
                  </a:cubicBezTo>
                  <a:cubicBezTo>
                    <a:pt x="1165" y="31"/>
                    <a:pt x="872" y="0"/>
                    <a:pt x="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5"/>
            <p:cNvSpPr/>
            <p:nvPr/>
          </p:nvSpPr>
          <p:spPr>
            <a:xfrm>
              <a:off x="5887625" y="3650575"/>
              <a:ext cx="47950" cy="9850"/>
            </a:xfrm>
            <a:custGeom>
              <a:avLst/>
              <a:gdLst/>
              <a:ahLst/>
              <a:cxnLst/>
              <a:rect l="l" t="t" r="r" b="b"/>
              <a:pathLst>
                <a:path w="1918" h="394" extrusionOk="0">
                  <a:moveTo>
                    <a:pt x="1666" y="0"/>
                  </a:moveTo>
                  <a:cubicBezTo>
                    <a:pt x="1586" y="0"/>
                    <a:pt x="1510" y="32"/>
                    <a:pt x="1441" y="108"/>
                  </a:cubicBezTo>
                  <a:cubicBezTo>
                    <a:pt x="1248" y="220"/>
                    <a:pt x="1044" y="247"/>
                    <a:pt x="837" y="247"/>
                  </a:cubicBezTo>
                  <a:cubicBezTo>
                    <a:pt x="640" y="247"/>
                    <a:pt x="441" y="222"/>
                    <a:pt x="245" y="222"/>
                  </a:cubicBezTo>
                  <a:cubicBezTo>
                    <a:pt x="163" y="222"/>
                    <a:pt x="81" y="227"/>
                    <a:pt x="1" y="239"/>
                  </a:cubicBezTo>
                  <a:cubicBezTo>
                    <a:pt x="308" y="367"/>
                    <a:pt x="628" y="380"/>
                    <a:pt x="948" y="380"/>
                  </a:cubicBezTo>
                  <a:cubicBezTo>
                    <a:pt x="1028" y="380"/>
                    <a:pt x="1108" y="379"/>
                    <a:pt x="1188" y="379"/>
                  </a:cubicBezTo>
                  <a:cubicBezTo>
                    <a:pt x="1321" y="379"/>
                    <a:pt x="1453" y="382"/>
                    <a:pt x="1584" y="394"/>
                  </a:cubicBezTo>
                  <a:cubicBezTo>
                    <a:pt x="1656" y="274"/>
                    <a:pt x="1763" y="239"/>
                    <a:pt x="1882" y="239"/>
                  </a:cubicBezTo>
                  <a:cubicBezTo>
                    <a:pt x="1918" y="167"/>
                    <a:pt x="1906" y="108"/>
                    <a:pt x="1846" y="48"/>
                  </a:cubicBezTo>
                  <a:cubicBezTo>
                    <a:pt x="1785" y="18"/>
                    <a:pt x="1725" y="0"/>
                    <a:pt x="1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5"/>
            <p:cNvSpPr/>
            <p:nvPr/>
          </p:nvSpPr>
          <p:spPr>
            <a:xfrm>
              <a:off x="5876925" y="3667850"/>
              <a:ext cx="14600" cy="21150"/>
            </a:xfrm>
            <a:custGeom>
              <a:avLst/>
              <a:gdLst/>
              <a:ahLst/>
              <a:cxnLst/>
              <a:rect l="l" t="t" r="r" b="b"/>
              <a:pathLst>
                <a:path w="584" h="846" extrusionOk="0">
                  <a:moveTo>
                    <a:pt x="583" y="0"/>
                  </a:moveTo>
                  <a:cubicBezTo>
                    <a:pt x="524" y="0"/>
                    <a:pt x="476" y="0"/>
                    <a:pt x="429" y="12"/>
                  </a:cubicBezTo>
                  <a:cubicBezTo>
                    <a:pt x="286" y="119"/>
                    <a:pt x="60" y="84"/>
                    <a:pt x="0" y="298"/>
                  </a:cubicBezTo>
                  <a:lnTo>
                    <a:pt x="0" y="429"/>
                  </a:lnTo>
                  <a:cubicBezTo>
                    <a:pt x="48" y="560"/>
                    <a:pt x="107" y="715"/>
                    <a:pt x="143" y="846"/>
                  </a:cubicBezTo>
                  <a:lnTo>
                    <a:pt x="429" y="846"/>
                  </a:lnTo>
                  <a:cubicBezTo>
                    <a:pt x="441" y="786"/>
                    <a:pt x="441" y="738"/>
                    <a:pt x="441" y="691"/>
                  </a:cubicBezTo>
                  <a:cubicBezTo>
                    <a:pt x="298" y="429"/>
                    <a:pt x="536" y="238"/>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5"/>
            <p:cNvSpPr/>
            <p:nvPr/>
          </p:nvSpPr>
          <p:spPr>
            <a:xfrm>
              <a:off x="6018600" y="3666925"/>
              <a:ext cx="44975" cy="4250"/>
            </a:xfrm>
            <a:custGeom>
              <a:avLst/>
              <a:gdLst/>
              <a:ahLst/>
              <a:cxnLst/>
              <a:rect l="l" t="t" r="r" b="b"/>
              <a:pathLst>
                <a:path w="1799" h="170" extrusionOk="0">
                  <a:moveTo>
                    <a:pt x="1034" y="1"/>
                  </a:moveTo>
                  <a:cubicBezTo>
                    <a:pt x="742" y="1"/>
                    <a:pt x="446" y="42"/>
                    <a:pt x="155" y="42"/>
                  </a:cubicBezTo>
                  <a:cubicBezTo>
                    <a:pt x="103" y="42"/>
                    <a:pt x="52" y="40"/>
                    <a:pt x="0" y="37"/>
                  </a:cubicBezTo>
                  <a:lnTo>
                    <a:pt x="0" y="37"/>
                  </a:lnTo>
                  <a:cubicBezTo>
                    <a:pt x="334" y="146"/>
                    <a:pt x="675" y="169"/>
                    <a:pt x="1019" y="169"/>
                  </a:cubicBezTo>
                  <a:cubicBezTo>
                    <a:pt x="1278" y="169"/>
                    <a:pt x="1538" y="156"/>
                    <a:pt x="1798" y="156"/>
                  </a:cubicBezTo>
                  <a:cubicBezTo>
                    <a:pt x="1552" y="33"/>
                    <a:pt x="1295" y="1"/>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5"/>
            <p:cNvSpPr/>
            <p:nvPr/>
          </p:nvSpPr>
          <p:spPr>
            <a:xfrm>
              <a:off x="5951625" y="3677825"/>
              <a:ext cx="14300" cy="17250"/>
            </a:xfrm>
            <a:custGeom>
              <a:avLst/>
              <a:gdLst/>
              <a:ahLst/>
              <a:cxnLst/>
              <a:rect l="l" t="t" r="r" b="b"/>
              <a:pathLst>
                <a:path w="572" h="690" extrusionOk="0">
                  <a:moveTo>
                    <a:pt x="387" y="0"/>
                  </a:moveTo>
                  <a:cubicBezTo>
                    <a:pt x="361" y="0"/>
                    <a:pt x="334" y="6"/>
                    <a:pt x="310" y="18"/>
                  </a:cubicBezTo>
                  <a:cubicBezTo>
                    <a:pt x="286" y="77"/>
                    <a:pt x="251" y="137"/>
                    <a:pt x="227" y="208"/>
                  </a:cubicBezTo>
                  <a:cubicBezTo>
                    <a:pt x="179" y="351"/>
                    <a:pt x="0" y="494"/>
                    <a:pt x="191" y="649"/>
                  </a:cubicBezTo>
                  <a:cubicBezTo>
                    <a:pt x="218" y="676"/>
                    <a:pt x="265" y="689"/>
                    <a:pt x="301" y="689"/>
                  </a:cubicBezTo>
                  <a:cubicBezTo>
                    <a:pt x="314" y="689"/>
                    <a:pt x="325" y="688"/>
                    <a:pt x="334" y="685"/>
                  </a:cubicBezTo>
                  <a:cubicBezTo>
                    <a:pt x="524" y="613"/>
                    <a:pt x="572" y="447"/>
                    <a:pt x="572" y="280"/>
                  </a:cubicBezTo>
                  <a:cubicBezTo>
                    <a:pt x="572" y="197"/>
                    <a:pt x="489" y="101"/>
                    <a:pt x="465" y="18"/>
                  </a:cubicBezTo>
                  <a:cubicBezTo>
                    <a:pt x="441" y="6"/>
                    <a:pt x="414"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5"/>
            <p:cNvSpPr/>
            <p:nvPr/>
          </p:nvSpPr>
          <p:spPr>
            <a:xfrm>
              <a:off x="5517350" y="3606075"/>
              <a:ext cx="33650" cy="13100"/>
            </a:xfrm>
            <a:custGeom>
              <a:avLst/>
              <a:gdLst/>
              <a:ahLst/>
              <a:cxnLst/>
              <a:rect l="l" t="t" r="r" b="b"/>
              <a:pathLst>
                <a:path w="1346" h="524" extrusionOk="0">
                  <a:moveTo>
                    <a:pt x="436" y="1"/>
                  </a:moveTo>
                  <a:cubicBezTo>
                    <a:pt x="364" y="1"/>
                    <a:pt x="290" y="13"/>
                    <a:pt x="215" y="42"/>
                  </a:cubicBezTo>
                  <a:cubicBezTo>
                    <a:pt x="107" y="90"/>
                    <a:pt x="24" y="149"/>
                    <a:pt x="0" y="280"/>
                  </a:cubicBezTo>
                  <a:cubicBezTo>
                    <a:pt x="119" y="411"/>
                    <a:pt x="357" y="340"/>
                    <a:pt x="477" y="507"/>
                  </a:cubicBezTo>
                  <a:cubicBezTo>
                    <a:pt x="537" y="516"/>
                    <a:pt x="596" y="523"/>
                    <a:pt x="652" y="523"/>
                  </a:cubicBezTo>
                  <a:cubicBezTo>
                    <a:pt x="739" y="523"/>
                    <a:pt x="821" y="505"/>
                    <a:pt x="893" y="447"/>
                  </a:cubicBezTo>
                  <a:cubicBezTo>
                    <a:pt x="1000" y="280"/>
                    <a:pt x="1191" y="352"/>
                    <a:pt x="1346" y="292"/>
                  </a:cubicBezTo>
                  <a:cubicBezTo>
                    <a:pt x="1227" y="161"/>
                    <a:pt x="1048" y="209"/>
                    <a:pt x="893" y="149"/>
                  </a:cubicBezTo>
                  <a:cubicBezTo>
                    <a:pt x="752" y="67"/>
                    <a:pt x="600" y="1"/>
                    <a:pt x="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5"/>
            <p:cNvSpPr/>
            <p:nvPr/>
          </p:nvSpPr>
          <p:spPr>
            <a:xfrm>
              <a:off x="5747425" y="3655825"/>
              <a:ext cx="33975" cy="4725"/>
            </a:xfrm>
            <a:custGeom>
              <a:avLst/>
              <a:gdLst/>
              <a:ahLst/>
              <a:cxnLst/>
              <a:rect l="l" t="t" r="r" b="b"/>
              <a:pathLst>
                <a:path w="1359" h="189" extrusionOk="0">
                  <a:moveTo>
                    <a:pt x="387" y="0"/>
                  </a:moveTo>
                  <a:cubicBezTo>
                    <a:pt x="260" y="0"/>
                    <a:pt x="132" y="9"/>
                    <a:pt x="1" y="29"/>
                  </a:cubicBezTo>
                  <a:cubicBezTo>
                    <a:pt x="60" y="76"/>
                    <a:pt x="108" y="136"/>
                    <a:pt x="144" y="184"/>
                  </a:cubicBezTo>
                  <a:cubicBezTo>
                    <a:pt x="225" y="174"/>
                    <a:pt x="306" y="171"/>
                    <a:pt x="387" y="171"/>
                  </a:cubicBezTo>
                  <a:cubicBezTo>
                    <a:pt x="575" y="171"/>
                    <a:pt x="764" y="189"/>
                    <a:pt x="953" y="189"/>
                  </a:cubicBezTo>
                  <a:cubicBezTo>
                    <a:pt x="1088" y="189"/>
                    <a:pt x="1223" y="180"/>
                    <a:pt x="1358" y="148"/>
                  </a:cubicBezTo>
                  <a:cubicBezTo>
                    <a:pt x="1039" y="62"/>
                    <a:pt x="720"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5"/>
            <p:cNvSpPr/>
            <p:nvPr/>
          </p:nvSpPr>
          <p:spPr>
            <a:xfrm>
              <a:off x="5783750" y="3660200"/>
              <a:ext cx="28900" cy="7075"/>
            </a:xfrm>
            <a:custGeom>
              <a:avLst/>
              <a:gdLst/>
              <a:ahLst/>
              <a:cxnLst/>
              <a:rect l="l" t="t" r="r" b="b"/>
              <a:pathLst>
                <a:path w="1156" h="283" extrusionOk="0">
                  <a:moveTo>
                    <a:pt x="258" y="0"/>
                  </a:moveTo>
                  <a:cubicBezTo>
                    <a:pt x="173" y="0"/>
                    <a:pt x="87" y="3"/>
                    <a:pt x="0" y="9"/>
                  </a:cubicBezTo>
                  <a:cubicBezTo>
                    <a:pt x="238" y="247"/>
                    <a:pt x="619" y="80"/>
                    <a:pt x="870" y="282"/>
                  </a:cubicBezTo>
                  <a:cubicBezTo>
                    <a:pt x="977" y="270"/>
                    <a:pt x="1096" y="259"/>
                    <a:pt x="1155" y="140"/>
                  </a:cubicBezTo>
                  <a:cubicBezTo>
                    <a:pt x="858" y="37"/>
                    <a:pt x="561" y="0"/>
                    <a:pt x="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5"/>
            <p:cNvSpPr/>
            <p:nvPr/>
          </p:nvSpPr>
          <p:spPr>
            <a:xfrm>
              <a:off x="5524775" y="3615950"/>
              <a:ext cx="26225" cy="6750"/>
            </a:xfrm>
            <a:custGeom>
              <a:avLst/>
              <a:gdLst/>
              <a:ahLst/>
              <a:cxnLst/>
              <a:rect l="l" t="t" r="r" b="b"/>
              <a:pathLst>
                <a:path w="1049" h="270" extrusionOk="0">
                  <a:moveTo>
                    <a:pt x="94" y="0"/>
                  </a:moveTo>
                  <a:cubicBezTo>
                    <a:pt x="59" y="0"/>
                    <a:pt x="28" y="28"/>
                    <a:pt x="1" y="76"/>
                  </a:cubicBezTo>
                  <a:cubicBezTo>
                    <a:pt x="162" y="226"/>
                    <a:pt x="329" y="270"/>
                    <a:pt x="499" y="270"/>
                  </a:cubicBezTo>
                  <a:cubicBezTo>
                    <a:pt x="680" y="270"/>
                    <a:pt x="864" y="220"/>
                    <a:pt x="1049" y="195"/>
                  </a:cubicBezTo>
                  <a:cubicBezTo>
                    <a:pt x="942" y="16"/>
                    <a:pt x="751" y="135"/>
                    <a:pt x="620" y="52"/>
                  </a:cubicBezTo>
                  <a:lnTo>
                    <a:pt x="180" y="52"/>
                  </a:lnTo>
                  <a:cubicBezTo>
                    <a:pt x="149" y="16"/>
                    <a:pt x="120" y="0"/>
                    <a:pt x="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5"/>
            <p:cNvSpPr/>
            <p:nvPr/>
          </p:nvSpPr>
          <p:spPr>
            <a:xfrm>
              <a:off x="5690875" y="3648975"/>
              <a:ext cx="28900" cy="4300"/>
            </a:xfrm>
            <a:custGeom>
              <a:avLst/>
              <a:gdLst/>
              <a:ahLst/>
              <a:cxnLst/>
              <a:rect l="l" t="t" r="r" b="b"/>
              <a:pathLst>
                <a:path w="1156" h="172" extrusionOk="0">
                  <a:moveTo>
                    <a:pt x="455" y="0"/>
                  </a:moveTo>
                  <a:cubicBezTo>
                    <a:pt x="302" y="0"/>
                    <a:pt x="150" y="12"/>
                    <a:pt x="1" y="17"/>
                  </a:cubicBezTo>
                  <a:cubicBezTo>
                    <a:pt x="48" y="65"/>
                    <a:pt x="84" y="124"/>
                    <a:pt x="132" y="172"/>
                  </a:cubicBezTo>
                  <a:cubicBezTo>
                    <a:pt x="477" y="172"/>
                    <a:pt x="822" y="160"/>
                    <a:pt x="1156" y="160"/>
                  </a:cubicBezTo>
                  <a:cubicBezTo>
                    <a:pt x="931" y="29"/>
                    <a:pt x="693"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5"/>
            <p:cNvSpPr/>
            <p:nvPr/>
          </p:nvSpPr>
          <p:spPr>
            <a:xfrm>
              <a:off x="5976325" y="3663975"/>
              <a:ext cx="30700" cy="3100"/>
            </a:xfrm>
            <a:custGeom>
              <a:avLst/>
              <a:gdLst/>
              <a:ahLst/>
              <a:cxnLst/>
              <a:rect l="l" t="t" r="r" b="b"/>
              <a:pathLst>
                <a:path w="1228" h="124" extrusionOk="0">
                  <a:moveTo>
                    <a:pt x="1191" y="0"/>
                  </a:moveTo>
                  <a:cubicBezTo>
                    <a:pt x="787" y="12"/>
                    <a:pt x="394" y="12"/>
                    <a:pt x="1" y="12"/>
                  </a:cubicBezTo>
                  <a:cubicBezTo>
                    <a:pt x="308" y="99"/>
                    <a:pt x="631" y="123"/>
                    <a:pt x="956" y="123"/>
                  </a:cubicBezTo>
                  <a:cubicBezTo>
                    <a:pt x="1034" y="123"/>
                    <a:pt x="1113" y="122"/>
                    <a:pt x="1191" y="119"/>
                  </a:cubicBezTo>
                  <a:cubicBezTo>
                    <a:pt x="1227" y="72"/>
                    <a:pt x="1227" y="48"/>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5"/>
            <p:cNvSpPr/>
            <p:nvPr/>
          </p:nvSpPr>
          <p:spPr>
            <a:xfrm>
              <a:off x="5935250" y="3674400"/>
              <a:ext cx="10750" cy="18175"/>
            </a:xfrm>
            <a:custGeom>
              <a:avLst/>
              <a:gdLst/>
              <a:ahLst/>
              <a:cxnLst/>
              <a:rect l="l" t="t" r="r" b="b"/>
              <a:pathLst>
                <a:path w="430" h="727" extrusionOk="0">
                  <a:moveTo>
                    <a:pt x="120" y="0"/>
                  </a:moveTo>
                  <a:lnTo>
                    <a:pt x="120" y="0"/>
                  </a:lnTo>
                  <a:cubicBezTo>
                    <a:pt x="155" y="12"/>
                    <a:pt x="155" y="48"/>
                    <a:pt x="120" y="60"/>
                  </a:cubicBezTo>
                  <a:cubicBezTo>
                    <a:pt x="1" y="226"/>
                    <a:pt x="13" y="405"/>
                    <a:pt x="108" y="584"/>
                  </a:cubicBezTo>
                  <a:lnTo>
                    <a:pt x="108" y="726"/>
                  </a:lnTo>
                  <a:cubicBezTo>
                    <a:pt x="346" y="536"/>
                    <a:pt x="429" y="298"/>
                    <a:pt x="251" y="36"/>
                  </a:cubicBezTo>
                  <a:cubicBezTo>
                    <a:pt x="215" y="36"/>
                    <a:pt x="167" y="12"/>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5"/>
            <p:cNvSpPr/>
            <p:nvPr/>
          </p:nvSpPr>
          <p:spPr>
            <a:xfrm>
              <a:off x="5868575" y="3667250"/>
              <a:ext cx="19075" cy="7475"/>
            </a:xfrm>
            <a:custGeom>
              <a:avLst/>
              <a:gdLst/>
              <a:ahLst/>
              <a:cxnLst/>
              <a:rect l="l" t="t" r="r" b="b"/>
              <a:pathLst>
                <a:path w="763" h="299" extrusionOk="0">
                  <a:moveTo>
                    <a:pt x="215" y="0"/>
                  </a:moveTo>
                  <a:cubicBezTo>
                    <a:pt x="1" y="203"/>
                    <a:pt x="358" y="167"/>
                    <a:pt x="334" y="298"/>
                  </a:cubicBezTo>
                  <a:cubicBezTo>
                    <a:pt x="477" y="215"/>
                    <a:pt x="655" y="167"/>
                    <a:pt x="763" y="24"/>
                  </a:cubicBezTo>
                  <a:cubicBezTo>
                    <a:pt x="584" y="0"/>
                    <a:pt x="40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5"/>
            <p:cNvSpPr/>
            <p:nvPr/>
          </p:nvSpPr>
          <p:spPr>
            <a:xfrm>
              <a:off x="5929600" y="3660025"/>
              <a:ext cx="19075" cy="3475"/>
            </a:xfrm>
            <a:custGeom>
              <a:avLst/>
              <a:gdLst/>
              <a:ahLst/>
              <a:cxnLst/>
              <a:rect l="l" t="t" r="r" b="b"/>
              <a:pathLst>
                <a:path w="763" h="139" extrusionOk="0">
                  <a:moveTo>
                    <a:pt x="395" y="1"/>
                  </a:moveTo>
                  <a:cubicBezTo>
                    <a:pt x="265" y="1"/>
                    <a:pt x="131" y="27"/>
                    <a:pt x="0" y="27"/>
                  </a:cubicBezTo>
                  <a:cubicBezTo>
                    <a:pt x="159" y="123"/>
                    <a:pt x="328" y="139"/>
                    <a:pt x="501" y="139"/>
                  </a:cubicBezTo>
                  <a:cubicBezTo>
                    <a:pt x="588" y="139"/>
                    <a:pt x="675" y="135"/>
                    <a:pt x="762" y="135"/>
                  </a:cubicBezTo>
                  <a:cubicBezTo>
                    <a:pt x="649" y="27"/>
                    <a:pt x="524" y="1"/>
                    <a:pt x="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5"/>
            <p:cNvSpPr/>
            <p:nvPr/>
          </p:nvSpPr>
          <p:spPr>
            <a:xfrm>
              <a:off x="5658125" y="3641875"/>
              <a:ext cx="18200" cy="4225"/>
            </a:xfrm>
            <a:custGeom>
              <a:avLst/>
              <a:gdLst/>
              <a:ahLst/>
              <a:cxnLst/>
              <a:rect l="l" t="t" r="r" b="b"/>
              <a:pathLst>
                <a:path w="728" h="169" extrusionOk="0">
                  <a:moveTo>
                    <a:pt x="327" y="0"/>
                  </a:moveTo>
                  <a:cubicBezTo>
                    <a:pt x="219" y="0"/>
                    <a:pt x="108" y="17"/>
                    <a:pt x="1" y="27"/>
                  </a:cubicBezTo>
                  <a:cubicBezTo>
                    <a:pt x="115" y="141"/>
                    <a:pt x="251" y="168"/>
                    <a:pt x="393" y="168"/>
                  </a:cubicBezTo>
                  <a:cubicBezTo>
                    <a:pt x="503" y="168"/>
                    <a:pt x="618" y="151"/>
                    <a:pt x="727" y="146"/>
                  </a:cubicBezTo>
                  <a:cubicBezTo>
                    <a:pt x="611" y="30"/>
                    <a:pt x="472"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5"/>
            <p:cNvSpPr/>
            <p:nvPr/>
          </p:nvSpPr>
          <p:spPr>
            <a:xfrm>
              <a:off x="5952525" y="3660025"/>
              <a:ext cx="14000" cy="3375"/>
            </a:xfrm>
            <a:custGeom>
              <a:avLst/>
              <a:gdLst/>
              <a:ahLst/>
              <a:cxnLst/>
              <a:rect l="l" t="t" r="r" b="b"/>
              <a:pathLst>
                <a:path w="560" h="135" extrusionOk="0">
                  <a:moveTo>
                    <a:pt x="280" y="1"/>
                  </a:moveTo>
                  <a:cubicBezTo>
                    <a:pt x="188" y="1"/>
                    <a:pt x="95" y="45"/>
                    <a:pt x="0" y="135"/>
                  </a:cubicBezTo>
                  <a:lnTo>
                    <a:pt x="560" y="135"/>
                  </a:lnTo>
                  <a:cubicBezTo>
                    <a:pt x="465" y="45"/>
                    <a:pt x="372" y="1"/>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5"/>
            <p:cNvSpPr/>
            <p:nvPr/>
          </p:nvSpPr>
          <p:spPr>
            <a:xfrm>
              <a:off x="5676300" y="3645375"/>
              <a:ext cx="14300" cy="4650"/>
            </a:xfrm>
            <a:custGeom>
              <a:avLst/>
              <a:gdLst/>
              <a:ahLst/>
              <a:cxnLst/>
              <a:rect l="l" t="t" r="r" b="b"/>
              <a:pathLst>
                <a:path w="572" h="186" extrusionOk="0">
                  <a:moveTo>
                    <a:pt x="104" y="0"/>
                  </a:moveTo>
                  <a:cubicBezTo>
                    <a:pt x="70" y="0"/>
                    <a:pt x="35" y="2"/>
                    <a:pt x="0" y="6"/>
                  </a:cubicBezTo>
                  <a:cubicBezTo>
                    <a:pt x="79" y="150"/>
                    <a:pt x="194" y="185"/>
                    <a:pt x="319" y="185"/>
                  </a:cubicBezTo>
                  <a:cubicBezTo>
                    <a:pt x="400" y="185"/>
                    <a:pt x="487" y="170"/>
                    <a:pt x="572" y="161"/>
                  </a:cubicBezTo>
                  <a:cubicBezTo>
                    <a:pt x="432" y="52"/>
                    <a:pt x="277" y="0"/>
                    <a:pt x="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5"/>
            <p:cNvSpPr/>
            <p:nvPr/>
          </p:nvSpPr>
          <p:spPr>
            <a:xfrm>
              <a:off x="5973650" y="3678475"/>
              <a:ext cx="12225" cy="3300"/>
            </a:xfrm>
            <a:custGeom>
              <a:avLst/>
              <a:gdLst/>
              <a:ahLst/>
              <a:cxnLst/>
              <a:rect l="l" t="t" r="r" b="b"/>
              <a:pathLst>
                <a:path w="489" h="132" extrusionOk="0">
                  <a:moveTo>
                    <a:pt x="103" y="0"/>
                  </a:moveTo>
                  <a:cubicBezTo>
                    <a:pt x="69" y="0"/>
                    <a:pt x="35" y="2"/>
                    <a:pt x="1" y="4"/>
                  </a:cubicBezTo>
                  <a:cubicBezTo>
                    <a:pt x="80" y="105"/>
                    <a:pt x="177" y="132"/>
                    <a:pt x="281" y="132"/>
                  </a:cubicBezTo>
                  <a:cubicBezTo>
                    <a:pt x="348" y="132"/>
                    <a:pt x="418" y="120"/>
                    <a:pt x="489" y="111"/>
                  </a:cubicBezTo>
                  <a:cubicBezTo>
                    <a:pt x="373" y="25"/>
                    <a:pt x="24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5"/>
            <p:cNvSpPr/>
            <p:nvPr/>
          </p:nvSpPr>
          <p:spPr>
            <a:xfrm>
              <a:off x="6067125" y="3668150"/>
              <a:ext cx="6850" cy="2700"/>
            </a:xfrm>
            <a:custGeom>
              <a:avLst/>
              <a:gdLst/>
              <a:ahLst/>
              <a:cxnLst/>
              <a:rect l="l" t="t" r="r" b="b"/>
              <a:pathLst>
                <a:path w="274" h="108" extrusionOk="0">
                  <a:moveTo>
                    <a:pt x="133" y="0"/>
                  </a:moveTo>
                  <a:cubicBezTo>
                    <a:pt x="86" y="0"/>
                    <a:pt x="42" y="36"/>
                    <a:pt x="0" y="107"/>
                  </a:cubicBezTo>
                  <a:lnTo>
                    <a:pt x="274" y="107"/>
                  </a:lnTo>
                  <a:cubicBezTo>
                    <a:pt x="226" y="36"/>
                    <a:pt x="179"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5"/>
            <p:cNvSpPr/>
            <p:nvPr/>
          </p:nvSpPr>
          <p:spPr>
            <a:xfrm>
              <a:off x="6006100" y="3663975"/>
              <a:ext cx="3600" cy="3300"/>
            </a:xfrm>
            <a:custGeom>
              <a:avLst/>
              <a:gdLst/>
              <a:ahLst/>
              <a:cxnLst/>
              <a:rect l="l" t="t" r="r" b="b"/>
              <a:pathLst>
                <a:path w="144" h="132" extrusionOk="0">
                  <a:moveTo>
                    <a:pt x="0" y="0"/>
                  </a:moveTo>
                  <a:lnTo>
                    <a:pt x="0" y="119"/>
                  </a:lnTo>
                  <a:cubicBezTo>
                    <a:pt x="60" y="119"/>
                    <a:pt x="96" y="119"/>
                    <a:pt x="143" y="131"/>
                  </a:cubicBezTo>
                  <a:cubicBezTo>
                    <a:pt x="96" y="96"/>
                    <a:pt x="36"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5"/>
            <p:cNvSpPr/>
            <p:nvPr/>
          </p:nvSpPr>
          <p:spPr>
            <a:xfrm>
              <a:off x="6058475" y="2096725"/>
              <a:ext cx="110750" cy="11475"/>
            </a:xfrm>
            <a:custGeom>
              <a:avLst/>
              <a:gdLst/>
              <a:ahLst/>
              <a:cxnLst/>
              <a:rect l="l" t="t" r="r" b="b"/>
              <a:pathLst>
                <a:path w="4430" h="459" extrusionOk="0">
                  <a:moveTo>
                    <a:pt x="2523" y="0"/>
                  </a:moveTo>
                  <a:cubicBezTo>
                    <a:pt x="2204" y="0"/>
                    <a:pt x="1884" y="4"/>
                    <a:pt x="1561" y="4"/>
                  </a:cubicBezTo>
                  <a:cubicBezTo>
                    <a:pt x="1320" y="4"/>
                    <a:pt x="1102" y="191"/>
                    <a:pt x="860" y="191"/>
                  </a:cubicBezTo>
                  <a:cubicBezTo>
                    <a:pt x="790" y="191"/>
                    <a:pt x="718" y="175"/>
                    <a:pt x="644" y="135"/>
                  </a:cubicBezTo>
                  <a:cubicBezTo>
                    <a:pt x="644" y="135"/>
                    <a:pt x="620" y="147"/>
                    <a:pt x="596" y="171"/>
                  </a:cubicBezTo>
                  <a:cubicBezTo>
                    <a:pt x="587" y="174"/>
                    <a:pt x="579" y="175"/>
                    <a:pt x="571" y="175"/>
                  </a:cubicBezTo>
                  <a:cubicBezTo>
                    <a:pt x="548" y="175"/>
                    <a:pt x="528" y="162"/>
                    <a:pt x="501" y="135"/>
                  </a:cubicBezTo>
                  <a:cubicBezTo>
                    <a:pt x="358" y="135"/>
                    <a:pt x="203" y="159"/>
                    <a:pt x="60" y="159"/>
                  </a:cubicBezTo>
                  <a:cubicBezTo>
                    <a:pt x="1" y="302"/>
                    <a:pt x="120" y="349"/>
                    <a:pt x="191" y="409"/>
                  </a:cubicBezTo>
                  <a:cubicBezTo>
                    <a:pt x="389" y="446"/>
                    <a:pt x="586" y="459"/>
                    <a:pt x="784" y="459"/>
                  </a:cubicBezTo>
                  <a:cubicBezTo>
                    <a:pt x="1158" y="459"/>
                    <a:pt x="1532" y="413"/>
                    <a:pt x="1906" y="397"/>
                  </a:cubicBezTo>
                  <a:cubicBezTo>
                    <a:pt x="2098" y="344"/>
                    <a:pt x="2283" y="302"/>
                    <a:pt x="2469" y="302"/>
                  </a:cubicBezTo>
                  <a:cubicBezTo>
                    <a:pt x="2617" y="302"/>
                    <a:pt x="2765" y="329"/>
                    <a:pt x="2918" y="397"/>
                  </a:cubicBezTo>
                  <a:cubicBezTo>
                    <a:pt x="3394" y="254"/>
                    <a:pt x="3882" y="338"/>
                    <a:pt x="4359" y="254"/>
                  </a:cubicBezTo>
                  <a:cubicBezTo>
                    <a:pt x="4430" y="111"/>
                    <a:pt x="4311" y="64"/>
                    <a:pt x="4228" y="4"/>
                  </a:cubicBezTo>
                  <a:cubicBezTo>
                    <a:pt x="4143" y="15"/>
                    <a:pt x="4067" y="54"/>
                    <a:pt x="3985" y="54"/>
                  </a:cubicBezTo>
                  <a:cubicBezTo>
                    <a:pt x="3974" y="54"/>
                    <a:pt x="3964" y="53"/>
                    <a:pt x="3954" y="52"/>
                  </a:cubicBezTo>
                  <a:cubicBezTo>
                    <a:pt x="3475" y="9"/>
                    <a:pt x="3001" y="0"/>
                    <a:pt x="25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5"/>
            <p:cNvSpPr/>
            <p:nvPr/>
          </p:nvSpPr>
          <p:spPr>
            <a:xfrm>
              <a:off x="6066525" y="2053700"/>
              <a:ext cx="49125" cy="16350"/>
            </a:xfrm>
            <a:custGeom>
              <a:avLst/>
              <a:gdLst/>
              <a:ahLst/>
              <a:cxnLst/>
              <a:rect l="l" t="t" r="r" b="b"/>
              <a:pathLst>
                <a:path w="1965" h="654" extrusionOk="0">
                  <a:moveTo>
                    <a:pt x="703" y="1"/>
                  </a:moveTo>
                  <a:cubicBezTo>
                    <a:pt x="522" y="1"/>
                    <a:pt x="347" y="32"/>
                    <a:pt x="179" y="130"/>
                  </a:cubicBezTo>
                  <a:cubicBezTo>
                    <a:pt x="36" y="189"/>
                    <a:pt x="0" y="308"/>
                    <a:pt x="0" y="439"/>
                  </a:cubicBezTo>
                  <a:cubicBezTo>
                    <a:pt x="84" y="535"/>
                    <a:pt x="179" y="570"/>
                    <a:pt x="298" y="570"/>
                  </a:cubicBezTo>
                  <a:cubicBezTo>
                    <a:pt x="371" y="492"/>
                    <a:pt x="438" y="458"/>
                    <a:pt x="505" y="458"/>
                  </a:cubicBezTo>
                  <a:cubicBezTo>
                    <a:pt x="581" y="458"/>
                    <a:pt x="656" y="501"/>
                    <a:pt x="738" y="570"/>
                  </a:cubicBezTo>
                  <a:lnTo>
                    <a:pt x="1298" y="570"/>
                  </a:lnTo>
                  <a:cubicBezTo>
                    <a:pt x="1393" y="356"/>
                    <a:pt x="1965" y="654"/>
                    <a:pt x="1751" y="165"/>
                  </a:cubicBezTo>
                  <a:cubicBezTo>
                    <a:pt x="1657" y="29"/>
                    <a:pt x="1538" y="5"/>
                    <a:pt x="1413" y="5"/>
                  </a:cubicBezTo>
                  <a:cubicBezTo>
                    <a:pt x="1347" y="5"/>
                    <a:pt x="1279" y="12"/>
                    <a:pt x="1213" y="12"/>
                  </a:cubicBezTo>
                  <a:cubicBezTo>
                    <a:pt x="1197" y="12"/>
                    <a:pt x="1182" y="12"/>
                    <a:pt x="1167" y="11"/>
                  </a:cubicBezTo>
                  <a:cubicBezTo>
                    <a:pt x="1118" y="60"/>
                    <a:pt x="1072" y="87"/>
                    <a:pt x="1026" y="87"/>
                  </a:cubicBezTo>
                  <a:cubicBezTo>
                    <a:pt x="983" y="87"/>
                    <a:pt x="939" y="63"/>
                    <a:pt x="893" y="11"/>
                  </a:cubicBezTo>
                  <a:cubicBezTo>
                    <a:pt x="829" y="5"/>
                    <a:pt x="766" y="1"/>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5"/>
            <p:cNvSpPr/>
            <p:nvPr/>
          </p:nvSpPr>
          <p:spPr>
            <a:xfrm>
              <a:off x="6036750" y="2053125"/>
              <a:ext cx="34250" cy="14250"/>
            </a:xfrm>
            <a:custGeom>
              <a:avLst/>
              <a:gdLst/>
              <a:ahLst/>
              <a:cxnLst/>
              <a:rect l="l" t="t" r="r" b="b"/>
              <a:pathLst>
                <a:path w="1370" h="570" extrusionOk="0">
                  <a:moveTo>
                    <a:pt x="624" y="1"/>
                  </a:moveTo>
                  <a:cubicBezTo>
                    <a:pt x="437" y="1"/>
                    <a:pt x="249" y="41"/>
                    <a:pt x="60" y="153"/>
                  </a:cubicBezTo>
                  <a:cubicBezTo>
                    <a:pt x="1" y="319"/>
                    <a:pt x="72" y="415"/>
                    <a:pt x="215" y="486"/>
                  </a:cubicBezTo>
                  <a:cubicBezTo>
                    <a:pt x="265" y="502"/>
                    <a:pt x="316" y="506"/>
                    <a:pt x="368" y="506"/>
                  </a:cubicBezTo>
                  <a:cubicBezTo>
                    <a:pt x="428" y="506"/>
                    <a:pt x="488" y="500"/>
                    <a:pt x="548" y="500"/>
                  </a:cubicBezTo>
                  <a:cubicBezTo>
                    <a:pt x="635" y="500"/>
                    <a:pt x="720" y="512"/>
                    <a:pt x="798" y="569"/>
                  </a:cubicBezTo>
                  <a:lnTo>
                    <a:pt x="929" y="569"/>
                  </a:lnTo>
                  <a:cubicBezTo>
                    <a:pt x="977" y="534"/>
                    <a:pt x="1013" y="498"/>
                    <a:pt x="1072" y="450"/>
                  </a:cubicBezTo>
                  <a:cubicBezTo>
                    <a:pt x="1096" y="444"/>
                    <a:pt x="1120" y="441"/>
                    <a:pt x="1144" y="441"/>
                  </a:cubicBezTo>
                  <a:cubicBezTo>
                    <a:pt x="1167" y="441"/>
                    <a:pt x="1191" y="444"/>
                    <a:pt x="1215" y="450"/>
                  </a:cubicBezTo>
                  <a:cubicBezTo>
                    <a:pt x="1346" y="391"/>
                    <a:pt x="1358" y="272"/>
                    <a:pt x="1370" y="141"/>
                  </a:cubicBezTo>
                  <a:cubicBezTo>
                    <a:pt x="1124" y="73"/>
                    <a:pt x="87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5"/>
            <p:cNvSpPr/>
            <p:nvPr/>
          </p:nvSpPr>
          <p:spPr>
            <a:xfrm>
              <a:off x="6135875" y="2056600"/>
              <a:ext cx="31575" cy="14850"/>
            </a:xfrm>
            <a:custGeom>
              <a:avLst/>
              <a:gdLst/>
              <a:ahLst/>
              <a:cxnLst/>
              <a:rect l="l" t="t" r="r" b="b"/>
              <a:pathLst>
                <a:path w="1263" h="594" extrusionOk="0">
                  <a:moveTo>
                    <a:pt x="258" y="0"/>
                  </a:moveTo>
                  <a:cubicBezTo>
                    <a:pt x="212" y="0"/>
                    <a:pt x="166" y="4"/>
                    <a:pt x="120" y="14"/>
                  </a:cubicBezTo>
                  <a:cubicBezTo>
                    <a:pt x="0" y="168"/>
                    <a:pt x="0" y="299"/>
                    <a:pt x="131" y="454"/>
                  </a:cubicBezTo>
                  <a:cubicBezTo>
                    <a:pt x="364" y="477"/>
                    <a:pt x="606" y="594"/>
                    <a:pt x="846" y="594"/>
                  </a:cubicBezTo>
                  <a:cubicBezTo>
                    <a:pt x="986" y="594"/>
                    <a:pt x="1126" y="554"/>
                    <a:pt x="1263" y="430"/>
                  </a:cubicBezTo>
                  <a:cubicBezTo>
                    <a:pt x="1179" y="323"/>
                    <a:pt x="1143" y="168"/>
                    <a:pt x="965" y="157"/>
                  </a:cubicBezTo>
                  <a:cubicBezTo>
                    <a:pt x="724" y="116"/>
                    <a:pt x="500" y="0"/>
                    <a:pt x="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5"/>
            <p:cNvSpPr/>
            <p:nvPr/>
          </p:nvSpPr>
          <p:spPr>
            <a:xfrm>
              <a:off x="6016525" y="2074800"/>
              <a:ext cx="28875" cy="14825"/>
            </a:xfrm>
            <a:custGeom>
              <a:avLst/>
              <a:gdLst/>
              <a:ahLst/>
              <a:cxnLst/>
              <a:rect l="l" t="t" r="r" b="b"/>
              <a:pathLst>
                <a:path w="1155" h="593" extrusionOk="0">
                  <a:moveTo>
                    <a:pt x="595" y="0"/>
                  </a:moveTo>
                  <a:cubicBezTo>
                    <a:pt x="547" y="48"/>
                    <a:pt x="492" y="63"/>
                    <a:pt x="434" y="63"/>
                  </a:cubicBezTo>
                  <a:cubicBezTo>
                    <a:pt x="349" y="63"/>
                    <a:pt x="258" y="31"/>
                    <a:pt x="176" y="31"/>
                  </a:cubicBezTo>
                  <a:cubicBezTo>
                    <a:pt x="109" y="31"/>
                    <a:pt x="47" y="52"/>
                    <a:pt x="0" y="131"/>
                  </a:cubicBezTo>
                  <a:lnTo>
                    <a:pt x="0" y="226"/>
                  </a:lnTo>
                  <a:cubicBezTo>
                    <a:pt x="0" y="357"/>
                    <a:pt x="60" y="476"/>
                    <a:pt x="143" y="572"/>
                  </a:cubicBezTo>
                  <a:cubicBezTo>
                    <a:pt x="185" y="566"/>
                    <a:pt x="227" y="564"/>
                    <a:pt x="270" y="564"/>
                  </a:cubicBezTo>
                  <a:cubicBezTo>
                    <a:pt x="420" y="564"/>
                    <a:pt x="572" y="592"/>
                    <a:pt x="720" y="592"/>
                  </a:cubicBezTo>
                  <a:cubicBezTo>
                    <a:pt x="871" y="592"/>
                    <a:pt x="1018" y="562"/>
                    <a:pt x="1155" y="441"/>
                  </a:cubicBezTo>
                  <a:cubicBezTo>
                    <a:pt x="1143" y="60"/>
                    <a:pt x="810" y="107"/>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5"/>
            <p:cNvSpPr/>
            <p:nvPr/>
          </p:nvSpPr>
          <p:spPr>
            <a:xfrm>
              <a:off x="6134975" y="2035500"/>
              <a:ext cx="26225" cy="11225"/>
            </a:xfrm>
            <a:custGeom>
              <a:avLst/>
              <a:gdLst/>
              <a:ahLst/>
              <a:cxnLst/>
              <a:rect l="l" t="t" r="r" b="b"/>
              <a:pathLst>
                <a:path w="1049" h="449" extrusionOk="0">
                  <a:moveTo>
                    <a:pt x="144" y="0"/>
                  </a:moveTo>
                  <a:cubicBezTo>
                    <a:pt x="96" y="60"/>
                    <a:pt x="48" y="108"/>
                    <a:pt x="1" y="143"/>
                  </a:cubicBezTo>
                  <a:cubicBezTo>
                    <a:pt x="142" y="368"/>
                    <a:pt x="301" y="448"/>
                    <a:pt x="469" y="448"/>
                  </a:cubicBezTo>
                  <a:cubicBezTo>
                    <a:pt x="640" y="448"/>
                    <a:pt x="821" y="365"/>
                    <a:pt x="1001" y="262"/>
                  </a:cubicBezTo>
                  <a:cubicBezTo>
                    <a:pt x="1048" y="227"/>
                    <a:pt x="1048" y="179"/>
                    <a:pt x="1001" y="131"/>
                  </a:cubicBezTo>
                  <a:cubicBezTo>
                    <a:pt x="739" y="0"/>
                    <a:pt x="417" y="8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5"/>
            <p:cNvSpPr/>
            <p:nvPr/>
          </p:nvSpPr>
          <p:spPr>
            <a:xfrm>
              <a:off x="6031400" y="2075375"/>
              <a:ext cx="30075" cy="14325"/>
            </a:xfrm>
            <a:custGeom>
              <a:avLst/>
              <a:gdLst/>
              <a:ahLst/>
              <a:cxnLst/>
              <a:rect l="l" t="t" r="r" b="b"/>
              <a:pathLst>
                <a:path w="1203" h="573" extrusionOk="0">
                  <a:moveTo>
                    <a:pt x="0" y="1"/>
                  </a:moveTo>
                  <a:cubicBezTo>
                    <a:pt x="179" y="144"/>
                    <a:pt x="429" y="203"/>
                    <a:pt x="560" y="418"/>
                  </a:cubicBezTo>
                  <a:cubicBezTo>
                    <a:pt x="630" y="348"/>
                    <a:pt x="688" y="321"/>
                    <a:pt x="739" y="321"/>
                  </a:cubicBezTo>
                  <a:cubicBezTo>
                    <a:pt x="895" y="321"/>
                    <a:pt x="984" y="572"/>
                    <a:pt x="1155" y="572"/>
                  </a:cubicBezTo>
                  <a:cubicBezTo>
                    <a:pt x="1203" y="299"/>
                    <a:pt x="1012" y="156"/>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5"/>
            <p:cNvSpPr/>
            <p:nvPr/>
          </p:nvSpPr>
          <p:spPr>
            <a:xfrm>
              <a:off x="6168925" y="2095625"/>
              <a:ext cx="26200" cy="8725"/>
            </a:xfrm>
            <a:custGeom>
              <a:avLst/>
              <a:gdLst/>
              <a:ahLst/>
              <a:cxnLst/>
              <a:rect l="l" t="t" r="r" b="b"/>
              <a:pathLst>
                <a:path w="1048" h="349" extrusionOk="0">
                  <a:moveTo>
                    <a:pt x="95" y="1"/>
                  </a:moveTo>
                  <a:cubicBezTo>
                    <a:pt x="71" y="24"/>
                    <a:pt x="71" y="48"/>
                    <a:pt x="95" y="96"/>
                  </a:cubicBezTo>
                  <a:cubicBezTo>
                    <a:pt x="0" y="167"/>
                    <a:pt x="12" y="239"/>
                    <a:pt x="71" y="310"/>
                  </a:cubicBezTo>
                  <a:cubicBezTo>
                    <a:pt x="91" y="309"/>
                    <a:pt x="111" y="308"/>
                    <a:pt x="131" y="308"/>
                  </a:cubicBezTo>
                  <a:cubicBezTo>
                    <a:pt x="290" y="308"/>
                    <a:pt x="455" y="348"/>
                    <a:pt x="617" y="348"/>
                  </a:cubicBezTo>
                  <a:cubicBezTo>
                    <a:pt x="767" y="348"/>
                    <a:pt x="913" y="314"/>
                    <a:pt x="1048" y="179"/>
                  </a:cubicBezTo>
                  <a:cubicBezTo>
                    <a:pt x="953" y="73"/>
                    <a:pt x="849" y="43"/>
                    <a:pt x="743" y="43"/>
                  </a:cubicBezTo>
                  <a:cubicBezTo>
                    <a:pt x="607" y="43"/>
                    <a:pt x="467" y="92"/>
                    <a:pt x="336" y="92"/>
                  </a:cubicBezTo>
                  <a:cubicBezTo>
                    <a:pt x="251" y="92"/>
                    <a:pt x="169" y="7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5"/>
            <p:cNvSpPr/>
            <p:nvPr/>
          </p:nvSpPr>
          <p:spPr>
            <a:xfrm>
              <a:off x="6110275" y="2054050"/>
              <a:ext cx="15800" cy="17225"/>
            </a:xfrm>
            <a:custGeom>
              <a:avLst/>
              <a:gdLst/>
              <a:ahLst/>
              <a:cxnLst/>
              <a:rect l="l" t="t" r="r" b="b"/>
              <a:pathLst>
                <a:path w="632" h="689" extrusionOk="0">
                  <a:moveTo>
                    <a:pt x="328" y="1"/>
                  </a:moveTo>
                  <a:cubicBezTo>
                    <a:pt x="278" y="1"/>
                    <a:pt x="217" y="30"/>
                    <a:pt x="143" y="104"/>
                  </a:cubicBezTo>
                  <a:cubicBezTo>
                    <a:pt x="24" y="235"/>
                    <a:pt x="72" y="413"/>
                    <a:pt x="1" y="556"/>
                  </a:cubicBezTo>
                  <a:cubicBezTo>
                    <a:pt x="89" y="665"/>
                    <a:pt x="197" y="688"/>
                    <a:pt x="311" y="688"/>
                  </a:cubicBezTo>
                  <a:cubicBezTo>
                    <a:pt x="396" y="688"/>
                    <a:pt x="485" y="675"/>
                    <a:pt x="572" y="675"/>
                  </a:cubicBezTo>
                  <a:cubicBezTo>
                    <a:pt x="632" y="532"/>
                    <a:pt x="512" y="390"/>
                    <a:pt x="572" y="259"/>
                  </a:cubicBezTo>
                  <a:cubicBezTo>
                    <a:pt x="506" y="144"/>
                    <a:pt x="441" y="1"/>
                    <a:pt x="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5"/>
            <p:cNvSpPr/>
            <p:nvPr/>
          </p:nvSpPr>
          <p:spPr>
            <a:xfrm>
              <a:off x="6160275" y="2037375"/>
              <a:ext cx="16100" cy="9925"/>
            </a:xfrm>
            <a:custGeom>
              <a:avLst/>
              <a:gdLst/>
              <a:ahLst/>
              <a:cxnLst/>
              <a:rect l="l" t="t" r="r" b="b"/>
              <a:pathLst>
                <a:path w="644" h="397" extrusionOk="0">
                  <a:moveTo>
                    <a:pt x="194" y="1"/>
                  </a:moveTo>
                  <a:cubicBezTo>
                    <a:pt x="145" y="1"/>
                    <a:pt x="82" y="20"/>
                    <a:pt x="1" y="68"/>
                  </a:cubicBezTo>
                  <a:lnTo>
                    <a:pt x="1" y="199"/>
                  </a:lnTo>
                  <a:cubicBezTo>
                    <a:pt x="132" y="227"/>
                    <a:pt x="219" y="396"/>
                    <a:pt x="437" y="396"/>
                  </a:cubicBezTo>
                  <a:cubicBezTo>
                    <a:pt x="495" y="396"/>
                    <a:pt x="563" y="384"/>
                    <a:pt x="644" y="354"/>
                  </a:cubicBezTo>
                  <a:cubicBezTo>
                    <a:pt x="397" y="307"/>
                    <a:pt x="392" y="1"/>
                    <a:pt x="1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5"/>
            <p:cNvSpPr/>
            <p:nvPr/>
          </p:nvSpPr>
          <p:spPr>
            <a:xfrm>
              <a:off x="5903400" y="2053650"/>
              <a:ext cx="19975" cy="8675"/>
            </a:xfrm>
            <a:custGeom>
              <a:avLst/>
              <a:gdLst/>
              <a:ahLst/>
              <a:cxnLst/>
              <a:rect l="l" t="t" r="r" b="b"/>
              <a:pathLst>
                <a:path w="799" h="347" extrusionOk="0">
                  <a:moveTo>
                    <a:pt x="96" y="1"/>
                  </a:moveTo>
                  <a:cubicBezTo>
                    <a:pt x="1" y="96"/>
                    <a:pt x="13" y="191"/>
                    <a:pt x="72" y="298"/>
                  </a:cubicBezTo>
                  <a:cubicBezTo>
                    <a:pt x="114" y="334"/>
                    <a:pt x="154" y="346"/>
                    <a:pt x="194" y="346"/>
                  </a:cubicBezTo>
                  <a:cubicBezTo>
                    <a:pt x="304" y="346"/>
                    <a:pt x="408" y="251"/>
                    <a:pt x="513" y="251"/>
                  </a:cubicBezTo>
                  <a:cubicBezTo>
                    <a:pt x="620" y="167"/>
                    <a:pt x="715" y="96"/>
                    <a:pt x="798" y="1"/>
                  </a:cubicBezTo>
                  <a:lnTo>
                    <a:pt x="382" y="1"/>
                  </a:lnTo>
                  <a:cubicBezTo>
                    <a:pt x="352" y="25"/>
                    <a:pt x="325" y="36"/>
                    <a:pt x="298" y="36"/>
                  </a:cubicBezTo>
                  <a:cubicBezTo>
                    <a:pt x="272" y="36"/>
                    <a:pt x="245" y="25"/>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5"/>
            <p:cNvSpPr/>
            <p:nvPr/>
          </p:nvSpPr>
          <p:spPr>
            <a:xfrm>
              <a:off x="6030800" y="2056925"/>
              <a:ext cx="12825" cy="10325"/>
            </a:xfrm>
            <a:custGeom>
              <a:avLst/>
              <a:gdLst/>
              <a:ahLst/>
              <a:cxnLst/>
              <a:rect l="l" t="t" r="r" b="b"/>
              <a:pathLst>
                <a:path w="513" h="413" extrusionOk="0">
                  <a:moveTo>
                    <a:pt x="298" y="1"/>
                  </a:moveTo>
                  <a:cubicBezTo>
                    <a:pt x="143" y="1"/>
                    <a:pt x="1" y="60"/>
                    <a:pt x="24" y="227"/>
                  </a:cubicBezTo>
                  <a:cubicBezTo>
                    <a:pt x="48" y="386"/>
                    <a:pt x="151" y="412"/>
                    <a:pt x="260" y="412"/>
                  </a:cubicBezTo>
                  <a:cubicBezTo>
                    <a:pt x="314" y="412"/>
                    <a:pt x="370" y="406"/>
                    <a:pt x="417" y="406"/>
                  </a:cubicBezTo>
                  <a:cubicBezTo>
                    <a:pt x="513" y="382"/>
                    <a:pt x="513" y="346"/>
                    <a:pt x="453" y="286"/>
                  </a:cubicBezTo>
                  <a:cubicBezTo>
                    <a:pt x="405" y="203"/>
                    <a:pt x="346" y="9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5"/>
            <p:cNvSpPr/>
            <p:nvPr/>
          </p:nvSpPr>
          <p:spPr>
            <a:xfrm>
              <a:off x="6109975" y="2060500"/>
              <a:ext cx="23250" cy="10450"/>
            </a:xfrm>
            <a:custGeom>
              <a:avLst/>
              <a:gdLst/>
              <a:ahLst/>
              <a:cxnLst/>
              <a:rect l="l" t="t" r="r" b="b"/>
              <a:pathLst>
                <a:path w="930" h="418" extrusionOk="0">
                  <a:moveTo>
                    <a:pt x="584" y="1"/>
                  </a:moveTo>
                  <a:cubicBezTo>
                    <a:pt x="1" y="143"/>
                    <a:pt x="524" y="274"/>
                    <a:pt x="584" y="417"/>
                  </a:cubicBezTo>
                  <a:cubicBezTo>
                    <a:pt x="679" y="382"/>
                    <a:pt x="763" y="334"/>
                    <a:pt x="870" y="298"/>
                  </a:cubicBezTo>
                  <a:cubicBezTo>
                    <a:pt x="929" y="227"/>
                    <a:pt x="929" y="191"/>
                    <a:pt x="870" y="132"/>
                  </a:cubicBezTo>
                  <a:cubicBezTo>
                    <a:pt x="763" y="84"/>
                    <a:pt x="679" y="36"/>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5"/>
            <p:cNvSpPr/>
            <p:nvPr/>
          </p:nvSpPr>
          <p:spPr>
            <a:xfrm>
              <a:off x="6099850" y="2056625"/>
              <a:ext cx="14925" cy="11725"/>
            </a:xfrm>
            <a:custGeom>
              <a:avLst/>
              <a:gdLst/>
              <a:ahLst/>
              <a:cxnLst/>
              <a:rect l="l" t="t" r="r" b="b"/>
              <a:pathLst>
                <a:path w="597" h="469" extrusionOk="0">
                  <a:moveTo>
                    <a:pt x="441" y="1"/>
                  </a:moveTo>
                  <a:cubicBezTo>
                    <a:pt x="431" y="125"/>
                    <a:pt x="394" y="248"/>
                    <a:pt x="260" y="248"/>
                  </a:cubicBezTo>
                  <a:cubicBezTo>
                    <a:pt x="240" y="248"/>
                    <a:pt x="217" y="245"/>
                    <a:pt x="191" y="239"/>
                  </a:cubicBezTo>
                  <a:cubicBezTo>
                    <a:pt x="165" y="232"/>
                    <a:pt x="143" y="228"/>
                    <a:pt x="124" y="228"/>
                  </a:cubicBezTo>
                  <a:cubicBezTo>
                    <a:pt x="21" y="228"/>
                    <a:pt x="11" y="329"/>
                    <a:pt x="1" y="429"/>
                  </a:cubicBezTo>
                  <a:cubicBezTo>
                    <a:pt x="22" y="457"/>
                    <a:pt x="47" y="469"/>
                    <a:pt x="76" y="469"/>
                  </a:cubicBezTo>
                  <a:cubicBezTo>
                    <a:pt x="96" y="469"/>
                    <a:pt x="119" y="463"/>
                    <a:pt x="144" y="453"/>
                  </a:cubicBezTo>
                  <a:lnTo>
                    <a:pt x="418" y="453"/>
                  </a:lnTo>
                  <a:cubicBezTo>
                    <a:pt x="596" y="346"/>
                    <a:pt x="560" y="167"/>
                    <a:pt x="560" y="1"/>
                  </a:cubicBezTo>
                  <a:lnTo>
                    <a:pt x="560" y="1"/>
                  </a:lnTo>
                  <a:cubicBezTo>
                    <a:pt x="531" y="7"/>
                    <a:pt x="504" y="10"/>
                    <a:pt x="483" y="10"/>
                  </a:cubicBezTo>
                  <a:cubicBezTo>
                    <a:pt x="462" y="10"/>
                    <a:pt x="447" y="7"/>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5"/>
            <p:cNvSpPr/>
            <p:nvPr/>
          </p:nvSpPr>
          <p:spPr>
            <a:xfrm>
              <a:off x="5995075" y="2060675"/>
              <a:ext cx="17900" cy="6700"/>
            </a:xfrm>
            <a:custGeom>
              <a:avLst/>
              <a:gdLst/>
              <a:ahLst/>
              <a:cxnLst/>
              <a:rect l="l" t="t" r="r" b="b"/>
              <a:pathLst>
                <a:path w="716" h="268" extrusionOk="0">
                  <a:moveTo>
                    <a:pt x="419" y="1"/>
                  </a:moveTo>
                  <a:cubicBezTo>
                    <a:pt x="280" y="1"/>
                    <a:pt x="140" y="79"/>
                    <a:pt x="1" y="148"/>
                  </a:cubicBezTo>
                  <a:cubicBezTo>
                    <a:pt x="83" y="238"/>
                    <a:pt x="160" y="268"/>
                    <a:pt x="235" y="268"/>
                  </a:cubicBezTo>
                  <a:cubicBezTo>
                    <a:pt x="386" y="268"/>
                    <a:pt x="528" y="146"/>
                    <a:pt x="677" y="146"/>
                  </a:cubicBezTo>
                  <a:cubicBezTo>
                    <a:pt x="690" y="146"/>
                    <a:pt x="702" y="146"/>
                    <a:pt x="715" y="148"/>
                  </a:cubicBezTo>
                  <a:cubicBezTo>
                    <a:pt x="616" y="40"/>
                    <a:pt x="518" y="1"/>
                    <a:pt x="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5"/>
            <p:cNvSpPr/>
            <p:nvPr/>
          </p:nvSpPr>
          <p:spPr>
            <a:xfrm>
              <a:off x="6131700" y="2056925"/>
              <a:ext cx="7475" cy="11050"/>
            </a:xfrm>
            <a:custGeom>
              <a:avLst/>
              <a:gdLst/>
              <a:ahLst/>
              <a:cxnLst/>
              <a:rect l="l" t="t" r="r" b="b"/>
              <a:pathLst>
                <a:path w="299" h="442" extrusionOk="0">
                  <a:moveTo>
                    <a:pt x="287" y="1"/>
                  </a:moveTo>
                  <a:cubicBezTo>
                    <a:pt x="108" y="1"/>
                    <a:pt x="13" y="96"/>
                    <a:pt x="1" y="275"/>
                  </a:cubicBezTo>
                  <a:lnTo>
                    <a:pt x="1" y="441"/>
                  </a:lnTo>
                  <a:lnTo>
                    <a:pt x="298" y="429"/>
                  </a:lnTo>
                  <a:cubicBezTo>
                    <a:pt x="287" y="286"/>
                    <a:pt x="287" y="155"/>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5"/>
            <p:cNvSpPr/>
            <p:nvPr/>
          </p:nvSpPr>
          <p:spPr>
            <a:xfrm>
              <a:off x="6087350" y="2053650"/>
              <a:ext cx="10050" cy="8975"/>
            </a:xfrm>
            <a:custGeom>
              <a:avLst/>
              <a:gdLst/>
              <a:ahLst/>
              <a:cxnLst/>
              <a:rect l="l" t="t" r="r" b="b"/>
              <a:pathLst>
                <a:path w="402" h="359" extrusionOk="0">
                  <a:moveTo>
                    <a:pt x="334" y="1"/>
                  </a:moveTo>
                  <a:cubicBezTo>
                    <a:pt x="239" y="1"/>
                    <a:pt x="156" y="1"/>
                    <a:pt x="60" y="13"/>
                  </a:cubicBezTo>
                  <a:cubicBezTo>
                    <a:pt x="60" y="132"/>
                    <a:pt x="1" y="346"/>
                    <a:pt x="167" y="358"/>
                  </a:cubicBezTo>
                  <a:cubicBezTo>
                    <a:pt x="173" y="358"/>
                    <a:pt x="179" y="358"/>
                    <a:pt x="185" y="358"/>
                  </a:cubicBezTo>
                  <a:cubicBezTo>
                    <a:pt x="401" y="358"/>
                    <a:pt x="322" y="140"/>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5"/>
            <p:cNvSpPr/>
            <p:nvPr/>
          </p:nvSpPr>
          <p:spPr>
            <a:xfrm>
              <a:off x="5887625" y="2058650"/>
              <a:ext cx="14625" cy="5250"/>
            </a:xfrm>
            <a:custGeom>
              <a:avLst/>
              <a:gdLst/>
              <a:ahLst/>
              <a:cxnLst/>
              <a:rect l="l" t="t" r="r" b="b"/>
              <a:pathLst>
                <a:path w="585" h="210" extrusionOk="0">
                  <a:moveTo>
                    <a:pt x="393" y="1"/>
                  </a:moveTo>
                  <a:cubicBezTo>
                    <a:pt x="261" y="1"/>
                    <a:pt x="128" y="79"/>
                    <a:pt x="1" y="86"/>
                  </a:cubicBezTo>
                  <a:cubicBezTo>
                    <a:pt x="49" y="183"/>
                    <a:pt x="137" y="209"/>
                    <a:pt x="232" y="209"/>
                  </a:cubicBezTo>
                  <a:cubicBezTo>
                    <a:pt x="254" y="209"/>
                    <a:pt x="276" y="208"/>
                    <a:pt x="298" y="206"/>
                  </a:cubicBezTo>
                  <a:cubicBezTo>
                    <a:pt x="405" y="206"/>
                    <a:pt x="525" y="194"/>
                    <a:pt x="584" y="75"/>
                  </a:cubicBezTo>
                  <a:cubicBezTo>
                    <a:pt x="521" y="20"/>
                    <a:pt x="457" y="1"/>
                    <a:pt x="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5"/>
            <p:cNvSpPr/>
            <p:nvPr/>
          </p:nvSpPr>
          <p:spPr>
            <a:xfrm>
              <a:off x="6074550" y="2061475"/>
              <a:ext cx="10750" cy="6500"/>
            </a:xfrm>
            <a:custGeom>
              <a:avLst/>
              <a:gdLst/>
              <a:ahLst/>
              <a:cxnLst/>
              <a:rect l="l" t="t" r="r" b="b"/>
              <a:pathLst>
                <a:path w="430" h="260" extrusionOk="0">
                  <a:moveTo>
                    <a:pt x="166" y="0"/>
                  </a:moveTo>
                  <a:cubicBezTo>
                    <a:pt x="111" y="0"/>
                    <a:pt x="72" y="87"/>
                    <a:pt x="1" y="259"/>
                  </a:cubicBezTo>
                  <a:lnTo>
                    <a:pt x="429" y="259"/>
                  </a:lnTo>
                  <a:cubicBezTo>
                    <a:pt x="292" y="87"/>
                    <a:pt x="221"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5"/>
            <p:cNvSpPr/>
            <p:nvPr/>
          </p:nvSpPr>
          <p:spPr>
            <a:xfrm>
              <a:off x="6007575" y="2078075"/>
              <a:ext cx="11950" cy="11025"/>
            </a:xfrm>
            <a:custGeom>
              <a:avLst/>
              <a:gdLst/>
              <a:ahLst/>
              <a:cxnLst/>
              <a:rect l="l" t="t" r="r" b="b"/>
              <a:pathLst>
                <a:path w="478" h="441" extrusionOk="0">
                  <a:moveTo>
                    <a:pt x="84" y="0"/>
                  </a:moveTo>
                  <a:lnTo>
                    <a:pt x="25" y="60"/>
                  </a:lnTo>
                  <a:cubicBezTo>
                    <a:pt x="1" y="155"/>
                    <a:pt x="13" y="250"/>
                    <a:pt x="84" y="298"/>
                  </a:cubicBezTo>
                  <a:lnTo>
                    <a:pt x="96" y="322"/>
                  </a:lnTo>
                  <a:cubicBezTo>
                    <a:pt x="191" y="345"/>
                    <a:pt x="299" y="393"/>
                    <a:pt x="382" y="441"/>
                  </a:cubicBezTo>
                  <a:cubicBezTo>
                    <a:pt x="477" y="310"/>
                    <a:pt x="453" y="167"/>
                    <a:pt x="382" y="36"/>
                  </a:cubicBezTo>
                  <a:lnTo>
                    <a:pt x="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5"/>
            <p:cNvSpPr/>
            <p:nvPr/>
          </p:nvSpPr>
          <p:spPr>
            <a:xfrm>
              <a:off x="6041225" y="2064375"/>
              <a:ext cx="15500" cy="3600"/>
            </a:xfrm>
            <a:custGeom>
              <a:avLst/>
              <a:gdLst/>
              <a:ahLst/>
              <a:cxnLst/>
              <a:rect l="l" t="t" r="r" b="b"/>
              <a:pathLst>
                <a:path w="620" h="144" extrusionOk="0">
                  <a:moveTo>
                    <a:pt x="36" y="0"/>
                  </a:moveTo>
                  <a:cubicBezTo>
                    <a:pt x="24" y="48"/>
                    <a:pt x="24" y="84"/>
                    <a:pt x="0" y="119"/>
                  </a:cubicBezTo>
                  <a:cubicBezTo>
                    <a:pt x="215" y="119"/>
                    <a:pt x="405" y="119"/>
                    <a:pt x="619" y="143"/>
                  </a:cubicBezTo>
                  <a:cubicBezTo>
                    <a:pt x="518" y="20"/>
                    <a:pt x="394" y="3"/>
                    <a:pt x="270" y="3"/>
                  </a:cubicBezTo>
                  <a:cubicBezTo>
                    <a:pt x="222" y="3"/>
                    <a:pt x="174" y="5"/>
                    <a:pt x="127" y="5"/>
                  </a:cubicBezTo>
                  <a:cubicBezTo>
                    <a:pt x="96" y="5"/>
                    <a:pt x="66" y="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5"/>
            <p:cNvSpPr/>
            <p:nvPr/>
          </p:nvSpPr>
          <p:spPr>
            <a:xfrm>
              <a:off x="6088550" y="2037700"/>
              <a:ext cx="10725" cy="5575"/>
            </a:xfrm>
            <a:custGeom>
              <a:avLst/>
              <a:gdLst/>
              <a:ahLst/>
              <a:cxnLst/>
              <a:rect l="l" t="t" r="r" b="b"/>
              <a:pathLst>
                <a:path w="429" h="223" extrusionOk="0">
                  <a:moveTo>
                    <a:pt x="216" y="1"/>
                  </a:moveTo>
                  <a:cubicBezTo>
                    <a:pt x="152" y="1"/>
                    <a:pt x="79" y="30"/>
                    <a:pt x="0" y="79"/>
                  </a:cubicBezTo>
                  <a:cubicBezTo>
                    <a:pt x="108" y="222"/>
                    <a:pt x="274" y="186"/>
                    <a:pt x="429" y="198"/>
                  </a:cubicBezTo>
                  <a:cubicBezTo>
                    <a:pt x="380" y="59"/>
                    <a:pt x="307" y="1"/>
                    <a:pt x="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5"/>
            <p:cNvSpPr/>
            <p:nvPr/>
          </p:nvSpPr>
          <p:spPr>
            <a:xfrm>
              <a:off x="5970375" y="2063775"/>
              <a:ext cx="14325" cy="4125"/>
            </a:xfrm>
            <a:custGeom>
              <a:avLst/>
              <a:gdLst/>
              <a:ahLst/>
              <a:cxnLst/>
              <a:rect l="l" t="t" r="r" b="b"/>
              <a:pathLst>
                <a:path w="573" h="165" extrusionOk="0">
                  <a:moveTo>
                    <a:pt x="572" y="1"/>
                  </a:moveTo>
                  <a:cubicBezTo>
                    <a:pt x="382" y="12"/>
                    <a:pt x="191" y="12"/>
                    <a:pt x="1" y="24"/>
                  </a:cubicBezTo>
                  <a:cubicBezTo>
                    <a:pt x="96" y="114"/>
                    <a:pt x="191" y="164"/>
                    <a:pt x="286" y="164"/>
                  </a:cubicBezTo>
                  <a:cubicBezTo>
                    <a:pt x="382" y="164"/>
                    <a:pt x="477" y="114"/>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5"/>
            <p:cNvSpPr/>
            <p:nvPr/>
          </p:nvSpPr>
          <p:spPr>
            <a:xfrm>
              <a:off x="6159975" y="2056925"/>
              <a:ext cx="9550" cy="10450"/>
            </a:xfrm>
            <a:custGeom>
              <a:avLst/>
              <a:gdLst/>
              <a:ahLst/>
              <a:cxnLst/>
              <a:rect l="l" t="t" r="r" b="b"/>
              <a:pathLst>
                <a:path w="382" h="418" extrusionOk="0">
                  <a:moveTo>
                    <a:pt x="156" y="1"/>
                  </a:moveTo>
                  <a:cubicBezTo>
                    <a:pt x="108" y="48"/>
                    <a:pt x="48" y="96"/>
                    <a:pt x="1" y="144"/>
                  </a:cubicBezTo>
                  <a:cubicBezTo>
                    <a:pt x="60" y="275"/>
                    <a:pt x="156" y="382"/>
                    <a:pt x="299" y="417"/>
                  </a:cubicBezTo>
                  <a:cubicBezTo>
                    <a:pt x="299" y="382"/>
                    <a:pt x="310" y="334"/>
                    <a:pt x="310" y="286"/>
                  </a:cubicBezTo>
                  <a:cubicBezTo>
                    <a:pt x="382" y="120"/>
                    <a:pt x="239" y="84"/>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5"/>
            <p:cNvSpPr/>
            <p:nvPr/>
          </p:nvSpPr>
          <p:spPr>
            <a:xfrm>
              <a:off x="6163850" y="2056925"/>
              <a:ext cx="9550" cy="7475"/>
            </a:xfrm>
            <a:custGeom>
              <a:avLst/>
              <a:gdLst/>
              <a:ahLst/>
              <a:cxnLst/>
              <a:rect l="l" t="t" r="r" b="b"/>
              <a:pathLst>
                <a:path w="382" h="299" extrusionOk="0">
                  <a:moveTo>
                    <a:pt x="1" y="1"/>
                  </a:moveTo>
                  <a:cubicBezTo>
                    <a:pt x="60" y="96"/>
                    <a:pt x="96" y="191"/>
                    <a:pt x="155" y="286"/>
                  </a:cubicBezTo>
                  <a:cubicBezTo>
                    <a:pt x="203" y="286"/>
                    <a:pt x="239" y="286"/>
                    <a:pt x="274" y="298"/>
                  </a:cubicBezTo>
                  <a:lnTo>
                    <a:pt x="298" y="286"/>
                  </a:lnTo>
                  <a:cubicBezTo>
                    <a:pt x="370" y="179"/>
                    <a:pt x="382" y="9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5"/>
            <p:cNvSpPr/>
            <p:nvPr/>
          </p:nvSpPr>
          <p:spPr>
            <a:xfrm>
              <a:off x="6163850" y="2096525"/>
              <a:ext cx="6875" cy="7025"/>
            </a:xfrm>
            <a:custGeom>
              <a:avLst/>
              <a:gdLst/>
              <a:ahLst/>
              <a:cxnLst/>
              <a:rect l="l" t="t" r="r" b="b"/>
              <a:pathLst>
                <a:path w="275" h="281" extrusionOk="0">
                  <a:moveTo>
                    <a:pt x="95" y="0"/>
                  </a:moveTo>
                  <a:cubicBezTo>
                    <a:pt x="64" y="0"/>
                    <a:pt x="32" y="4"/>
                    <a:pt x="1" y="12"/>
                  </a:cubicBezTo>
                  <a:cubicBezTo>
                    <a:pt x="36" y="107"/>
                    <a:pt x="84" y="179"/>
                    <a:pt x="132" y="262"/>
                  </a:cubicBezTo>
                  <a:cubicBezTo>
                    <a:pt x="155" y="274"/>
                    <a:pt x="176" y="280"/>
                    <a:pt x="197" y="280"/>
                  </a:cubicBezTo>
                  <a:cubicBezTo>
                    <a:pt x="218" y="280"/>
                    <a:pt x="239" y="274"/>
                    <a:pt x="263" y="262"/>
                  </a:cubicBezTo>
                  <a:cubicBezTo>
                    <a:pt x="274" y="191"/>
                    <a:pt x="274" y="119"/>
                    <a:pt x="274" y="48"/>
                  </a:cubicBezTo>
                  <a:cubicBezTo>
                    <a:pt x="219" y="16"/>
                    <a:pt x="158"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5"/>
            <p:cNvSpPr/>
            <p:nvPr/>
          </p:nvSpPr>
          <p:spPr>
            <a:xfrm>
              <a:off x="5981400" y="2058350"/>
              <a:ext cx="7050" cy="5750"/>
            </a:xfrm>
            <a:custGeom>
              <a:avLst/>
              <a:gdLst/>
              <a:ahLst/>
              <a:cxnLst/>
              <a:rect l="l" t="t" r="r" b="b"/>
              <a:pathLst>
                <a:path w="282" h="230" extrusionOk="0">
                  <a:moveTo>
                    <a:pt x="151" y="1"/>
                  </a:moveTo>
                  <a:cubicBezTo>
                    <a:pt x="141" y="1"/>
                    <a:pt x="131" y="2"/>
                    <a:pt x="119" y="3"/>
                  </a:cubicBezTo>
                  <a:cubicBezTo>
                    <a:pt x="0" y="39"/>
                    <a:pt x="119" y="158"/>
                    <a:pt x="119" y="229"/>
                  </a:cubicBezTo>
                  <a:lnTo>
                    <a:pt x="274" y="229"/>
                  </a:lnTo>
                  <a:cubicBezTo>
                    <a:pt x="252" y="141"/>
                    <a:pt x="281" y="1"/>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5"/>
            <p:cNvSpPr/>
            <p:nvPr/>
          </p:nvSpPr>
          <p:spPr>
            <a:xfrm>
              <a:off x="5998950" y="2075300"/>
              <a:ext cx="11050" cy="4725"/>
            </a:xfrm>
            <a:custGeom>
              <a:avLst/>
              <a:gdLst/>
              <a:ahLst/>
              <a:cxnLst/>
              <a:rect l="l" t="t" r="r" b="b"/>
              <a:pathLst>
                <a:path w="442" h="189" extrusionOk="0">
                  <a:moveTo>
                    <a:pt x="154" y="0"/>
                  </a:moveTo>
                  <a:cubicBezTo>
                    <a:pt x="105" y="0"/>
                    <a:pt x="53" y="4"/>
                    <a:pt x="1" y="4"/>
                  </a:cubicBezTo>
                  <a:cubicBezTo>
                    <a:pt x="48" y="40"/>
                    <a:pt x="108" y="87"/>
                    <a:pt x="143" y="135"/>
                  </a:cubicBezTo>
                  <a:cubicBezTo>
                    <a:pt x="191" y="171"/>
                    <a:pt x="242" y="188"/>
                    <a:pt x="291" y="188"/>
                  </a:cubicBezTo>
                  <a:cubicBezTo>
                    <a:pt x="340" y="188"/>
                    <a:pt x="388" y="171"/>
                    <a:pt x="429" y="135"/>
                  </a:cubicBezTo>
                  <a:lnTo>
                    <a:pt x="441" y="123"/>
                  </a:lnTo>
                  <a:cubicBezTo>
                    <a:pt x="360" y="17"/>
                    <a:pt x="261"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5"/>
            <p:cNvSpPr/>
            <p:nvPr/>
          </p:nvSpPr>
          <p:spPr>
            <a:xfrm>
              <a:off x="6171300" y="2056925"/>
              <a:ext cx="3300" cy="7175"/>
            </a:xfrm>
            <a:custGeom>
              <a:avLst/>
              <a:gdLst/>
              <a:ahLst/>
              <a:cxnLst/>
              <a:rect l="l" t="t" r="r" b="b"/>
              <a:pathLst>
                <a:path w="132" h="287" extrusionOk="0">
                  <a:moveTo>
                    <a:pt x="0" y="1"/>
                  </a:moveTo>
                  <a:lnTo>
                    <a:pt x="0" y="286"/>
                  </a:lnTo>
                  <a:cubicBezTo>
                    <a:pt x="119" y="227"/>
                    <a:pt x="131" y="120"/>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5"/>
            <p:cNvSpPr/>
            <p:nvPr/>
          </p:nvSpPr>
          <p:spPr>
            <a:xfrm>
              <a:off x="5901625" y="2053650"/>
              <a:ext cx="4175" cy="7475"/>
            </a:xfrm>
            <a:custGeom>
              <a:avLst/>
              <a:gdLst/>
              <a:ahLst/>
              <a:cxnLst/>
              <a:rect l="l" t="t" r="r" b="b"/>
              <a:pathLst>
                <a:path w="167" h="299" extrusionOk="0">
                  <a:moveTo>
                    <a:pt x="0" y="1"/>
                  </a:moveTo>
                  <a:lnTo>
                    <a:pt x="0" y="286"/>
                  </a:lnTo>
                  <a:cubicBezTo>
                    <a:pt x="48" y="286"/>
                    <a:pt x="95" y="298"/>
                    <a:pt x="143" y="298"/>
                  </a:cubicBezTo>
                  <a:cubicBezTo>
                    <a:pt x="155" y="191"/>
                    <a:pt x="155" y="10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5"/>
            <p:cNvSpPr/>
            <p:nvPr/>
          </p:nvSpPr>
          <p:spPr>
            <a:xfrm>
              <a:off x="6059975" y="2064375"/>
              <a:ext cx="3600" cy="3000"/>
            </a:xfrm>
            <a:custGeom>
              <a:avLst/>
              <a:gdLst/>
              <a:ahLst/>
              <a:cxnLst/>
              <a:rect l="l" t="t" r="r" b="b"/>
              <a:pathLst>
                <a:path w="144" h="120" extrusionOk="0">
                  <a:moveTo>
                    <a:pt x="143" y="0"/>
                  </a:moveTo>
                  <a:cubicBezTo>
                    <a:pt x="84" y="48"/>
                    <a:pt x="48" y="84"/>
                    <a:pt x="0" y="119"/>
                  </a:cubicBezTo>
                  <a:cubicBezTo>
                    <a:pt x="48" y="84"/>
                    <a:pt x="108"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5"/>
            <p:cNvSpPr/>
            <p:nvPr/>
          </p:nvSpPr>
          <p:spPr>
            <a:xfrm>
              <a:off x="6099250" y="2067950"/>
              <a:ext cx="3900" cy="1500"/>
            </a:xfrm>
            <a:custGeom>
              <a:avLst/>
              <a:gdLst/>
              <a:ahLst/>
              <a:cxnLst/>
              <a:rect l="l" t="t" r="r" b="b"/>
              <a:pathLst>
                <a:path w="156" h="60" extrusionOk="0">
                  <a:moveTo>
                    <a:pt x="1" y="0"/>
                  </a:moveTo>
                  <a:cubicBezTo>
                    <a:pt x="25" y="12"/>
                    <a:pt x="37" y="60"/>
                    <a:pt x="37" y="60"/>
                  </a:cubicBezTo>
                  <a:cubicBezTo>
                    <a:pt x="84" y="36"/>
                    <a:pt x="108" y="24"/>
                    <a:pt x="156" y="12"/>
                  </a:cubicBezTo>
                  <a:cubicBezTo>
                    <a:pt x="108" y="0"/>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5"/>
            <p:cNvSpPr/>
            <p:nvPr/>
          </p:nvSpPr>
          <p:spPr>
            <a:xfrm>
              <a:off x="6099250" y="2042350"/>
              <a:ext cx="3900" cy="2025"/>
            </a:xfrm>
            <a:custGeom>
              <a:avLst/>
              <a:gdLst/>
              <a:ahLst/>
              <a:cxnLst/>
              <a:rect l="l" t="t" r="r" b="b"/>
              <a:pathLst>
                <a:path w="156" h="81" extrusionOk="0">
                  <a:moveTo>
                    <a:pt x="1" y="0"/>
                  </a:moveTo>
                  <a:cubicBezTo>
                    <a:pt x="25" y="54"/>
                    <a:pt x="49" y="81"/>
                    <a:pt x="74" y="81"/>
                  </a:cubicBezTo>
                  <a:cubicBezTo>
                    <a:pt x="99" y="81"/>
                    <a:pt x="126" y="54"/>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5"/>
            <p:cNvSpPr/>
            <p:nvPr/>
          </p:nvSpPr>
          <p:spPr>
            <a:xfrm>
              <a:off x="5988225" y="2064075"/>
              <a:ext cx="3600" cy="2025"/>
            </a:xfrm>
            <a:custGeom>
              <a:avLst/>
              <a:gdLst/>
              <a:ahLst/>
              <a:cxnLst/>
              <a:rect l="l" t="t" r="r" b="b"/>
              <a:pathLst>
                <a:path w="144" h="81" extrusionOk="0">
                  <a:moveTo>
                    <a:pt x="1" y="0"/>
                  </a:moveTo>
                  <a:cubicBezTo>
                    <a:pt x="19" y="54"/>
                    <a:pt x="40" y="81"/>
                    <a:pt x="63" y="81"/>
                  </a:cubicBezTo>
                  <a:cubicBezTo>
                    <a:pt x="87" y="81"/>
                    <a:pt x="114" y="5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5"/>
            <p:cNvSpPr/>
            <p:nvPr/>
          </p:nvSpPr>
          <p:spPr>
            <a:xfrm>
              <a:off x="5936150" y="3445500"/>
              <a:ext cx="46750" cy="11675"/>
            </a:xfrm>
            <a:custGeom>
              <a:avLst/>
              <a:gdLst/>
              <a:ahLst/>
              <a:cxnLst/>
              <a:rect l="l" t="t" r="r" b="b"/>
              <a:pathLst>
                <a:path w="1870" h="467" extrusionOk="0">
                  <a:moveTo>
                    <a:pt x="191" y="0"/>
                  </a:moveTo>
                  <a:cubicBezTo>
                    <a:pt x="119" y="60"/>
                    <a:pt x="0" y="107"/>
                    <a:pt x="72" y="274"/>
                  </a:cubicBezTo>
                  <a:cubicBezTo>
                    <a:pt x="311" y="428"/>
                    <a:pt x="564" y="466"/>
                    <a:pt x="822" y="466"/>
                  </a:cubicBezTo>
                  <a:cubicBezTo>
                    <a:pt x="1072" y="466"/>
                    <a:pt x="1326" y="431"/>
                    <a:pt x="1576" y="431"/>
                  </a:cubicBezTo>
                  <a:cubicBezTo>
                    <a:pt x="1646" y="431"/>
                    <a:pt x="1717" y="434"/>
                    <a:pt x="1786" y="441"/>
                  </a:cubicBezTo>
                  <a:cubicBezTo>
                    <a:pt x="1846" y="393"/>
                    <a:pt x="1858" y="346"/>
                    <a:pt x="1870" y="286"/>
                  </a:cubicBezTo>
                  <a:cubicBezTo>
                    <a:pt x="1858" y="226"/>
                    <a:pt x="1822" y="167"/>
                    <a:pt x="1786" y="143"/>
                  </a:cubicBezTo>
                  <a:cubicBezTo>
                    <a:pt x="1739" y="143"/>
                    <a:pt x="1691" y="119"/>
                    <a:pt x="1643" y="119"/>
                  </a:cubicBezTo>
                  <a:cubicBezTo>
                    <a:pt x="1509" y="158"/>
                    <a:pt x="1376" y="173"/>
                    <a:pt x="1244" y="173"/>
                  </a:cubicBezTo>
                  <a:cubicBezTo>
                    <a:pt x="887" y="173"/>
                    <a:pt x="539" y="61"/>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5"/>
            <p:cNvSpPr/>
            <p:nvPr/>
          </p:nvSpPr>
          <p:spPr>
            <a:xfrm>
              <a:off x="5981100" y="3448450"/>
              <a:ext cx="39300" cy="13275"/>
            </a:xfrm>
            <a:custGeom>
              <a:avLst/>
              <a:gdLst/>
              <a:ahLst/>
              <a:cxnLst/>
              <a:rect l="l" t="t" r="r" b="b"/>
              <a:pathLst>
                <a:path w="1572" h="531" extrusionOk="0">
                  <a:moveTo>
                    <a:pt x="310" y="0"/>
                  </a:moveTo>
                  <a:cubicBezTo>
                    <a:pt x="302" y="0"/>
                    <a:pt x="294" y="1"/>
                    <a:pt x="286" y="1"/>
                  </a:cubicBezTo>
                  <a:cubicBezTo>
                    <a:pt x="203" y="108"/>
                    <a:pt x="72" y="61"/>
                    <a:pt x="0" y="156"/>
                  </a:cubicBezTo>
                  <a:lnTo>
                    <a:pt x="0" y="299"/>
                  </a:lnTo>
                  <a:lnTo>
                    <a:pt x="24" y="335"/>
                  </a:lnTo>
                  <a:cubicBezTo>
                    <a:pt x="36" y="338"/>
                    <a:pt x="47" y="339"/>
                    <a:pt x="57" y="339"/>
                  </a:cubicBezTo>
                  <a:cubicBezTo>
                    <a:pt x="89" y="339"/>
                    <a:pt x="113" y="326"/>
                    <a:pt x="131" y="299"/>
                  </a:cubicBezTo>
                  <a:cubicBezTo>
                    <a:pt x="548" y="513"/>
                    <a:pt x="1024" y="347"/>
                    <a:pt x="1453" y="525"/>
                  </a:cubicBezTo>
                  <a:cubicBezTo>
                    <a:pt x="1461" y="529"/>
                    <a:pt x="1468" y="530"/>
                    <a:pt x="1475" y="530"/>
                  </a:cubicBezTo>
                  <a:cubicBezTo>
                    <a:pt x="1540" y="530"/>
                    <a:pt x="1561" y="385"/>
                    <a:pt x="1572" y="299"/>
                  </a:cubicBezTo>
                  <a:cubicBezTo>
                    <a:pt x="1512" y="263"/>
                    <a:pt x="1477" y="192"/>
                    <a:pt x="1429" y="156"/>
                  </a:cubicBezTo>
                  <a:cubicBezTo>
                    <a:pt x="1397" y="137"/>
                    <a:pt x="1369" y="125"/>
                    <a:pt x="1342" y="125"/>
                  </a:cubicBezTo>
                  <a:cubicBezTo>
                    <a:pt x="1318" y="125"/>
                    <a:pt x="1296" y="134"/>
                    <a:pt x="1274" y="156"/>
                  </a:cubicBezTo>
                  <a:cubicBezTo>
                    <a:pt x="1274" y="156"/>
                    <a:pt x="1262" y="168"/>
                    <a:pt x="1238" y="180"/>
                  </a:cubicBezTo>
                  <a:cubicBezTo>
                    <a:pt x="1229" y="183"/>
                    <a:pt x="1220" y="185"/>
                    <a:pt x="1212" y="185"/>
                  </a:cubicBezTo>
                  <a:cubicBezTo>
                    <a:pt x="1189" y="185"/>
                    <a:pt x="1169" y="174"/>
                    <a:pt x="1143" y="156"/>
                  </a:cubicBezTo>
                  <a:cubicBezTo>
                    <a:pt x="1072" y="103"/>
                    <a:pt x="1000" y="76"/>
                    <a:pt x="929" y="76"/>
                  </a:cubicBezTo>
                  <a:cubicBezTo>
                    <a:pt x="857" y="76"/>
                    <a:pt x="786" y="103"/>
                    <a:pt x="715" y="156"/>
                  </a:cubicBezTo>
                  <a:cubicBezTo>
                    <a:pt x="590" y="100"/>
                    <a:pt x="456"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5"/>
            <p:cNvSpPr/>
            <p:nvPr/>
          </p:nvSpPr>
          <p:spPr>
            <a:xfrm>
              <a:off x="6094800" y="3526075"/>
              <a:ext cx="35750" cy="13200"/>
            </a:xfrm>
            <a:custGeom>
              <a:avLst/>
              <a:gdLst/>
              <a:ahLst/>
              <a:cxnLst/>
              <a:rect l="l" t="t" r="r" b="b"/>
              <a:pathLst>
                <a:path w="1430" h="528" extrusionOk="0">
                  <a:moveTo>
                    <a:pt x="857" y="1"/>
                  </a:moveTo>
                  <a:cubicBezTo>
                    <a:pt x="630" y="1"/>
                    <a:pt x="401" y="31"/>
                    <a:pt x="171" y="31"/>
                  </a:cubicBezTo>
                  <a:cubicBezTo>
                    <a:pt x="130" y="31"/>
                    <a:pt x="89" y="30"/>
                    <a:pt x="48" y="28"/>
                  </a:cubicBezTo>
                  <a:cubicBezTo>
                    <a:pt x="0" y="87"/>
                    <a:pt x="0" y="159"/>
                    <a:pt x="48" y="218"/>
                  </a:cubicBezTo>
                  <a:cubicBezTo>
                    <a:pt x="179" y="313"/>
                    <a:pt x="310" y="385"/>
                    <a:pt x="453" y="468"/>
                  </a:cubicBezTo>
                  <a:cubicBezTo>
                    <a:pt x="504" y="429"/>
                    <a:pt x="555" y="414"/>
                    <a:pt x="606" y="414"/>
                  </a:cubicBezTo>
                  <a:cubicBezTo>
                    <a:pt x="748" y="414"/>
                    <a:pt x="888" y="528"/>
                    <a:pt x="1030" y="528"/>
                  </a:cubicBezTo>
                  <a:cubicBezTo>
                    <a:pt x="1083" y="528"/>
                    <a:pt x="1137" y="512"/>
                    <a:pt x="1191" y="468"/>
                  </a:cubicBezTo>
                  <a:cubicBezTo>
                    <a:pt x="1209" y="462"/>
                    <a:pt x="1224" y="459"/>
                    <a:pt x="1239" y="459"/>
                  </a:cubicBezTo>
                  <a:cubicBezTo>
                    <a:pt x="1254" y="459"/>
                    <a:pt x="1268" y="462"/>
                    <a:pt x="1286" y="468"/>
                  </a:cubicBezTo>
                  <a:cubicBezTo>
                    <a:pt x="1346" y="444"/>
                    <a:pt x="1405" y="397"/>
                    <a:pt x="1417" y="337"/>
                  </a:cubicBezTo>
                  <a:cubicBezTo>
                    <a:pt x="1429" y="230"/>
                    <a:pt x="1405" y="147"/>
                    <a:pt x="1322" y="63"/>
                  </a:cubicBezTo>
                  <a:cubicBezTo>
                    <a:pt x="1168" y="15"/>
                    <a:pt x="1013" y="1"/>
                    <a:pt x="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5"/>
            <p:cNvSpPr/>
            <p:nvPr/>
          </p:nvSpPr>
          <p:spPr>
            <a:xfrm>
              <a:off x="6192425" y="3626675"/>
              <a:ext cx="13425" cy="9750"/>
            </a:xfrm>
            <a:custGeom>
              <a:avLst/>
              <a:gdLst/>
              <a:ahLst/>
              <a:cxnLst/>
              <a:rect l="l" t="t" r="r" b="b"/>
              <a:pathLst>
                <a:path w="537" h="390" extrusionOk="0">
                  <a:moveTo>
                    <a:pt x="224" y="1"/>
                  </a:moveTo>
                  <a:cubicBezTo>
                    <a:pt x="200" y="1"/>
                    <a:pt x="180" y="25"/>
                    <a:pt x="167" y="76"/>
                  </a:cubicBezTo>
                  <a:cubicBezTo>
                    <a:pt x="1" y="278"/>
                    <a:pt x="72" y="349"/>
                    <a:pt x="298" y="361"/>
                  </a:cubicBezTo>
                  <a:cubicBezTo>
                    <a:pt x="325" y="381"/>
                    <a:pt x="354" y="390"/>
                    <a:pt x="388" y="390"/>
                  </a:cubicBezTo>
                  <a:cubicBezTo>
                    <a:pt x="415" y="390"/>
                    <a:pt x="445" y="384"/>
                    <a:pt x="477" y="373"/>
                  </a:cubicBezTo>
                  <a:cubicBezTo>
                    <a:pt x="501" y="338"/>
                    <a:pt x="536" y="278"/>
                    <a:pt x="536" y="218"/>
                  </a:cubicBezTo>
                  <a:cubicBezTo>
                    <a:pt x="525" y="159"/>
                    <a:pt x="489" y="111"/>
                    <a:pt x="429" y="76"/>
                  </a:cubicBezTo>
                  <a:lnTo>
                    <a:pt x="429" y="64"/>
                  </a:lnTo>
                  <a:cubicBezTo>
                    <a:pt x="382" y="64"/>
                    <a:pt x="346" y="64"/>
                    <a:pt x="298" y="52"/>
                  </a:cubicBezTo>
                  <a:cubicBezTo>
                    <a:pt x="271" y="19"/>
                    <a:pt x="246" y="1"/>
                    <a:pt x="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5"/>
            <p:cNvSpPr/>
            <p:nvPr/>
          </p:nvSpPr>
          <p:spPr>
            <a:xfrm>
              <a:off x="6141825" y="3617250"/>
              <a:ext cx="11625" cy="6525"/>
            </a:xfrm>
            <a:custGeom>
              <a:avLst/>
              <a:gdLst/>
              <a:ahLst/>
              <a:cxnLst/>
              <a:rect l="l" t="t" r="r" b="b"/>
              <a:pathLst>
                <a:path w="465" h="261" extrusionOk="0">
                  <a:moveTo>
                    <a:pt x="167" y="0"/>
                  </a:moveTo>
                  <a:cubicBezTo>
                    <a:pt x="120" y="36"/>
                    <a:pt x="60" y="83"/>
                    <a:pt x="1" y="131"/>
                  </a:cubicBezTo>
                  <a:cubicBezTo>
                    <a:pt x="12" y="191"/>
                    <a:pt x="60" y="214"/>
                    <a:pt x="120" y="250"/>
                  </a:cubicBezTo>
                  <a:cubicBezTo>
                    <a:pt x="152" y="257"/>
                    <a:pt x="184" y="260"/>
                    <a:pt x="216" y="260"/>
                  </a:cubicBezTo>
                  <a:cubicBezTo>
                    <a:pt x="301" y="260"/>
                    <a:pt x="380" y="233"/>
                    <a:pt x="441" y="155"/>
                  </a:cubicBezTo>
                  <a:cubicBezTo>
                    <a:pt x="465" y="95"/>
                    <a:pt x="441" y="60"/>
                    <a:pt x="441" y="12"/>
                  </a:cubicBezTo>
                  <a:cubicBezTo>
                    <a:pt x="358" y="0"/>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5"/>
            <p:cNvSpPr/>
            <p:nvPr/>
          </p:nvSpPr>
          <p:spPr>
            <a:xfrm>
              <a:off x="5475975" y="2098325"/>
              <a:ext cx="233375" cy="27650"/>
            </a:xfrm>
            <a:custGeom>
              <a:avLst/>
              <a:gdLst/>
              <a:ahLst/>
              <a:cxnLst/>
              <a:rect l="l" t="t" r="r" b="b"/>
              <a:pathLst>
                <a:path w="9335" h="1106" extrusionOk="0">
                  <a:moveTo>
                    <a:pt x="783" y="1"/>
                  </a:moveTo>
                  <a:cubicBezTo>
                    <a:pt x="523" y="1"/>
                    <a:pt x="268" y="45"/>
                    <a:pt x="36" y="202"/>
                  </a:cubicBezTo>
                  <a:cubicBezTo>
                    <a:pt x="0" y="262"/>
                    <a:pt x="0" y="345"/>
                    <a:pt x="24" y="416"/>
                  </a:cubicBezTo>
                  <a:cubicBezTo>
                    <a:pt x="36" y="488"/>
                    <a:pt x="96" y="547"/>
                    <a:pt x="155" y="595"/>
                  </a:cubicBezTo>
                  <a:cubicBezTo>
                    <a:pt x="774" y="952"/>
                    <a:pt x="1489" y="714"/>
                    <a:pt x="2143" y="905"/>
                  </a:cubicBezTo>
                  <a:cubicBezTo>
                    <a:pt x="2363" y="942"/>
                    <a:pt x="2582" y="951"/>
                    <a:pt x="2801" y="951"/>
                  </a:cubicBezTo>
                  <a:cubicBezTo>
                    <a:pt x="2999" y="951"/>
                    <a:pt x="3198" y="944"/>
                    <a:pt x="3395" y="944"/>
                  </a:cubicBezTo>
                  <a:cubicBezTo>
                    <a:pt x="3666" y="944"/>
                    <a:pt x="3935" y="958"/>
                    <a:pt x="4203" y="1024"/>
                  </a:cubicBezTo>
                  <a:cubicBezTo>
                    <a:pt x="4370" y="1071"/>
                    <a:pt x="4525" y="1083"/>
                    <a:pt x="4691" y="1095"/>
                  </a:cubicBezTo>
                  <a:cubicBezTo>
                    <a:pt x="4779" y="1095"/>
                    <a:pt x="4861" y="1106"/>
                    <a:pt x="4941" y="1106"/>
                  </a:cubicBezTo>
                  <a:cubicBezTo>
                    <a:pt x="4981" y="1106"/>
                    <a:pt x="5021" y="1103"/>
                    <a:pt x="5060" y="1095"/>
                  </a:cubicBezTo>
                  <a:lnTo>
                    <a:pt x="7585" y="1095"/>
                  </a:lnTo>
                  <a:cubicBezTo>
                    <a:pt x="7704" y="1095"/>
                    <a:pt x="7799" y="1095"/>
                    <a:pt x="7906" y="1083"/>
                  </a:cubicBezTo>
                  <a:cubicBezTo>
                    <a:pt x="8013" y="1083"/>
                    <a:pt x="8097" y="1071"/>
                    <a:pt x="8204" y="1059"/>
                  </a:cubicBezTo>
                  <a:cubicBezTo>
                    <a:pt x="8302" y="1030"/>
                    <a:pt x="8400" y="1009"/>
                    <a:pt x="8498" y="1009"/>
                  </a:cubicBezTo>
                  <a:cubicBezTo>
                    <a:pt x="8519" y="1009"/>
                    <a:pt x="8540" y="1010"/>
                    <a:pt x="8561" y="1012"/>
                  </a:cubicBezTo>
                  <a:cubicBezTo>
                    <a:pt x="8620" y="1024"/>
                    <a:pt x="8680" y="1024"/>
                    <a:pt x="8739" y="1036"/>
                  </a:cubicBezTo>
                  <a:cubicBezTo>
                    <a:pt x="8799" y="1059"/>
                    <a:pt x="8859" y="1059"/>
                    <a:pt x="8918" y="1059"/>
                  </a:cubicBezTo>
                  <a:cubicBezTo>
                    <a:pt x="9013" y="1059"/>
                    <a:pt x="9097" y="1036"/>
                    <a:pt x="9192" y="1012"/>
                  </a:cubicBezTo>
                  <a:cubicBezTo>
                    <a:pt x="9275" y="964"/>
                    <a:pt x="9335" y="905"/>
                    <a:pt x="9335" y="797"/>
                  </a:cubicBezTo>
                  <a:cubicBezTo>
                    <a:pt x="9097" y="785"/>
                    <a:pt x="9073" y="666"/>
                    <a:pt x="9144" y="476"/>
                  </a:cubicBezTo>
                  <a:cubicBezTo>
                    <a:pt x="8978" y="439"/>
                    <a:pt x="8811" y="427"/>
                    <a:pt x="8645" y="427"/>
                  </a:cubicBezTo>
                  <a:cubicBezTo>
                    <a:pt x="8358" y="427"/>
                    <a:pt x="8070" y="462"/>
                    <a:pt x="7782" y="462"/>
                  </a:cubicBezTo>
                  <a:cubicBezTo>
                    <a:pt x="7701" y="462"/>
                    <a:pt x="7619" y="459"/>
                    <a:pt x="7537" y="452"/>
                  </a:cubicBezTo>
                  <a:cubicBezTo>
                    <a:pt x="7286" y="419"/>
                    <a:pt x="7029" y="344"/>
                    <a:pt x="6770" y="344"/>
                  </a:cubicBezTo>
                  <a:cubicBezTo>
                    <a:pt x="6661" y="344"/>
                    <a:pt x="6551" y="357"/>
                    <a:pt x="6442" y="393"/>
                  </a:cubicBezTo>
                  <a:cubicBezTo>
                    <a:pt x="6394" y="412"/>
                    <a:pt x="6350" y="420"/>
                    <a:pt x="6307" y="420"/>
                  </a:cubicBezTo>
                  <a:cubicBezTo>
                    <a:pt x="6135" y="420"/>
                    <a:pt x="5994" y="288"/>
                    <a:pt x="5822" y="202"/>
                  </a:cubicBezTo>
                  <a:cubicBezTo>
                    <a:pt x="5664" y="187"/>
                    <a:pt x="5508" y="182"/>
                    <a:pt x="5353" y="182"/>
                  </a:cubicBezTo>
                  <a:cubicBezTo>
                    <a:pt x="5145" y="182"/>
                    <a:pt x="4938" y="190"/>
                    <a:pt x="4727" y="190"/>
                  </a:cubicBezTo>
                  <a:cubicBezTo>
                    <a:pt x="4539" y="190"/>
                    <a:pt x="4351" y="207"/>
                    <a:pt x="4165" y="207"/>
                  </a:cubicBezTo>
                  <a:cubicBezTo>
                    <a:pt x="3997" y="207"/>
                    <a:pt x="3831" y="193"/>
                    <a:pt x="3667" y="143"/>
                  </a:cubicBezTo>
                  <a:cubicBezTo>
                    <a:pt x="3624" y="137"/>
                    <a:pt x="3580" y="135"/>
                    <a:pt x="3535" y="135"/>
                  </a:cubicBezTo>
                  <a:cubicBezTo>
                    <a:pt x="3454" y="135"/>
                    <a:pt x="3372" y="141"/>
                    <a:pt x="3291" y="141"/>
                  </a:cubicBezTo>
                  <a:cubicBezTo>
                    <a:pt x="3216" y="141"/>
                    <a:pt x="3142" y="136"/>
                    <a:pt x="3072" y="119"/>
                  </a:cubicBezTo>
                  <a:cubicBezTo>
                    <a:pt x="3042" y="113"/>
                    <a:pt x="3010" y="110"/>
                    <a:pt x="2977" y="110"/>
                  </a:cubicBezTo>
                  <a:cubicBezTo>
                    <a:pt x="2944" y="110"/>
                    <a:pt x="2911" y="113"/>
                    <a:pt x="2882" y="119"/>
                  </a:cubicBezTo>
                  <a:cubicBezTo>
                    <a:pt x="2417" y="83"/>
                    <a:pt x="1953" y="107"/>
                    <a:pt x="1477" y="59"/>
                  </a:cubicBezTo>
                  <a:cubicBezTo>
                    <a:pt x="1251" y="37"/>
                    <a:pt x="1015" y="1"/>
                    <a:pt x="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5"/>
            <p:cNvSpPr/>
            <p:nvPr/>
          </p:nvSpPr>
          <p:spPr>
            <a:xfrm>
              <a:off x="5870075" y="2128075"/>
              <a:ext cx="113125" cy="19075"/>
            </a:xfrm>
            <a:custGeom>
              <a:avLst/>
              <a:gdLst/>
              <a:ahLst/>
              <a:cxnLst/>
              <a:rect l="l" t="t" r="r" b="b"/>
              <a:pathLst>
                <a:path w="4525" h="763" extrusionOk="0">
                  <a:moveTo>
                    <a:pt x="274" y="0"/>
                  </a:moveTo>
                  <a:cubicBezTo>
                    <a:pt x="167" y="119"/>
                    <a:pt x="0" y="227"/>
                    <a:pt x="214" y="405"/>
                  </a:cubicBezTo>
                  <a:cubicBezTo>
                    <a:pt x="345" y="477"/>
                    <a:pt x="488" y="524"/>
                    <a:pt x="655" y="524"/>
                  </a:cubicBezTo>
                  <a:cubicBezTo>
                    <a:pt x="698" y="500"/>
                    <a:pt x="741" y="488"/>
                    <a:pt x="782" y="488"/>
                  </a:cubicBezTo>
                  <a:cubicBezTo>
                    <a:pt x="843" y="488"/>
                    <a:pt x="898" y="515"/>
                    <a:pt x="941" y="572"/>
                  </a:cubicBezTo>
                  <a:cubicBezTo>
                    <a:pt x="1107" y="631"/>
                    <a:pt x="1286" y="608"/>
                    <a:pt x="1465" y="643"/>
                  </a:cubicBezTo>
                  <a:cubicBezTo>
                    <a:pt x="1548" y="655"/>
                    <a:pt x="1631" y="691"/>
                    <a:pt x="1715" y="703"/>
                  </a:cubicBezTo>
                  <a:cubicBezTo>
                    <a:pt x="1762" y="709"/>
                    <a:pt x="1804" y="712"/>
                    <a:pt x="1844" y="712"/>
                  </a:cubicBezTo>
                  <a:cubicBezTo>
                    <a:pt x="1884" y="712"/>
                    <a:pt x="1923" y="709"/>
                    <a:pt x="1965" y="703"/>
                  </a:cubicBezTo>
                  <a:cubicBezTo>
                    <a:pt x="2048" y="691"/>
                    <a:pt x="2131" y="655"/>
                    <a:pt x="2203" y="643"/>
                  </a:cubicBezTo>
                  <a:cubicBezTo>
                    <a:pt x="2250" y="631"/>
                    <a:pt x="2310" y="631"/>
                    <a:pt x="2370" y="631"/>
                  </a:cubicBezTo>
                  <a:cubicBezTo>
                    <a:pt x="2489" y="631"/>
                    <a:pt x="2608" y="655"/>
                    <a:pt x="2727" y="703"/>
                  </a:cubicBezTo>
                  <a:cubicBezTo>
                    <a:pt x="2846" y="750"/>
                    <a:pt x="2953" y="762"/>
                    <a:pt x="3072" y="762"/>
                  </a:cubicBezTo>
                  <a:lnTo>
                    <a:pt x="3393" y="762"/>
                  </a:lnTo>
                  <a:cubicBezTo>
                    <a:pt x="3441" y="762"/>
                    <a:pt x="3501" y="762"/>
                    <a:pt x="3548" y="750"/>
                  </a:cubicBezTo>
                  <a:cubicBezTo>
                    <a:pt x="3608" y="727"/>
                    <a:pt x="3643" y="715"/>
                    <a:pt x="3691" y="703"/>
                  </a:cubicBezTo>
                  <a:cubicBezTo>
                    <a:pt x="3730" y="683"/>
                    <a:pt x="3766" y="674"/>
                    <a:pt x="3804" y="674"/>
                  </a:cubicBezTo>
                  <a:cubicBezTo>
                    <a:pt x="3835" y="674"/>
                    <a:pt x="3868" y="680"/>
                    <a:pt x="3905" y="691"/>
                  </a:cubicBezTo>
                  <a:cubicBezTo>
                    <a:pt x="3941" y="691"/>
                    <a:pt x="3989" y="691"/>
                    <a:pt x="4036" y="655"/>
                  </a:cubicBezTo>
                  <a:cubicBezTo>
                    <a:pt x="4060" y="608"/>
                    <a:pt x="4084" y="572"/>
                    <a:pt x="4084" y="524"/>
                  </a:cubicBezTo>
                  <a:cubicBezTo>
                    <a:pt x="4097" y="497"/>
                    <a:pt x="4107" y="482"/>
                    <a:pt x="4111" y="482"/>
                  </a:cubicBezTo>
                  <a:lnTo>
                    <a:pt x="4111" y="482"/>
                  </a:lnTo>
                  <a:cubicBezTo>
                    <a:pt x="4114" y="482"/>
                    <a:pt x="4113" y="491"/>
                    <a:pt x="4108" y="512"/>
                  </a:cubicBezTo>
                  <a:lnTo>
                    <a:pt x="4108" y="608"/>
                  </a:lnTo>
                  <a:cubicBezTo>
                    <a:pt x="4144" y="655"/>
                    <a:pt x="4179" y="691"/>
                    <a:pt x="4239" y="703"/>
                  </a:cubicBezTo>
                  <a:cubicBezTo>
                    <a:pt x="4310" y="703"/>
                    <a:pt x="4358" y="703"/>
                    <a:pt x="4429" y="667"/>
                  </a:cubicBezTo>
                  <a:cubicBezTo>
                    <a:pt x="4489" y="631"/>
                    <a:pt x="4513" y="572"/>
                    <a:pt x="4525" y="512"/>
                  </a:cubicBezTo>
                  <a:cubicBezTo>
                    <a:pt x="4525" y="429"/>
                    <a:pt x="4513" y="357"/>
                    <a:pt x="4489" y="298"/>
                  </a:cubicBezTo>
                  <a:cubicBezTo>
                    <a:pt x="4394" y="155"/>
                    <a:pt x="4239" y="107"/>
                    <a:pt x="4084" y="107"/>
                  </a:cubicBezTo>
                  <a:cubicBezTo>
                    <a:pt x="3876" y="97"/>
                    <a:pt x="3669" y="94"/>
                    <a:pt x="3462" y="94"/>
                  </a:cubicBezTo>
                  <a:cubicBezTo>
                    <a:pt x="2947" y="94"/>
                    <a:pt x="2433" y="116"/>
                    <a:pt x="1918" y="116"/>
                  </a:cubicBezTo>
                  <a:cubicBezTo>
                    <a:pt x="1419" y="116"/>
                    <a:pt x="919" y="95"/>
                    <a:pt x="417" y="12"/>
                  </a:cubicBezTo>
                  <a:cubicBezTo>
                    <a:pt x="357" y="0"/>
                    <a:pt x="322"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5"/>
            <p:cNvSpPr/>
            <p:nvPr/>
          </p:nvSpPr>
          <p:spPr>
            <a:xfrm>
              <a:off x="6046875" y="2131425"/>
              <a:ext cx="67000" cy="24650"/>
            </a:xfrm>
            <a:custGeom>
              <a:avLst/>
              <a:gdLst/>
              <a:ahLst/>
              <a:cxnLst/>
              <a:rect l="l" t="t" r="r" b="b"/>
              <a:pathLst>
                <a:path w="2680" h="986" extrusionOk="0">
                  <a:moveTo>
                    <a:pt x="545" y="0"/>
                  </a:moveTo>
                  <a:cubicBezTo>
                    <a:pt x="488" y="0"/>
                    <a:pt x="431" y="7"/>
                    <a:pt x="370" y="21"/>
                  </a:cubicBezTo>
                  <a:cubicBezTo>
                    <a:pt x="298" y="152"/>
                    <a:pt x="72" y="33"/>
                    <a:pt x="12" y="212"/>
                  </a:cubicBezTo>
                  <a:cubicBezTo>
                    <a:pt x="0" y="319"/>
                    <a:pt x="36" y="402"/>
                    <a:pt x="96" y="474"/>
                  </a:cubicBezTo>
                  <a:cubicBezTo>
                    <a:pt x="608" y="985"/>
                    <a:pt x="1322" y="628"/>
                    <a:pt x="1894" y="878"/>
                  </a:cubicBezTo>
                  <a:cubicBezTo>
                    <a:pt x="1894" y="890"/>
                    <a:pt x="1905" y="890"/>
                    <a:pt x="1953" y="890"/>
                  </a:cubicBezTo>
                  <a:cubicBezTo>
                    <a:pt x="2001" y="890"/>
                    <a:pt x="2036" y="878"/>
                    <a:pt x="2072" y="855"/>
                  </a:cubicBezTo>
                  <a:cubicBezTo>
                    <a:pt x="2179" y="747"/>
                    <a:pt x="2334" y="747"/>
                    <a:pt x="2453" y="688"/>
                  </a:cubicBezTo>
                  <a:cubicBezTo>
                    <a:pt x="2596" y="628"/>
                    <a:pt x="2679" y="521"/>
                    <a:pt x="2656" y="354"/>
                  </a:cubicBezTo>
                  <a:cubicBezTo>
                    <a:pt x="2620" y="176"/>
                    <a:pt x="2453" y="176"/>
                    <a:pt x="2322" y="176"/>
                  </a:cubicBezTo>
                  <a:cubicBezTo>
                    <a:pt x="2167" y="170"/>
                    <a:pt x="2013" y="170"/>
                    <a:pt x="1859" y="170"/>
                  </a:cubicBezTo>
                  <a:cubicBezTo>
                    <a:pt x="1706" y="170"/>
                    <a:pt x="1554" y="170"/>
                    <a:pt x="1405" y="164"/>
                  </a:cubicBezTo>
                  <a:cubicBezTo>
                    <a:pt x="1320" y="164"/>
                    <a:pt x="1232" y="173"/>
                    <a:pt x="1148" y="173"/>
                  </a:cubicBezTo>
                  <a:cubicBezTo>
                    <a:pt x="1022" y="173"/>
                    <a:pt x="903" y="152"/>
                    <a:pt x="810" y="45"/>
                  </a:cubicBezTo>
                  <a:cubicBezTo>
                    <a:pt x="716" y="16"/>
                    <a:pt x="631"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5"/>
            <p:cNvSpPr/>
            <p:nvPr/>
          </p:nvSpPr>
          <p:spPr>
            <a:xfrm>
              <a:off x="5793275" y="2124500"/>
              <a:ext cx="78300" cy="18325"/>
            </a:xfrm>
            <a:custGeom>
              <a:avLst/>
              <a:gdLst/>
              <a:ahLst/>
              <a:cxnLst/>
              <a:rect l="l" t="t" r="r" b="b"/>
              <a:pathLst>
                <a:path w="3132" h="733" extrusionOk="0">
                  <a:moveTo>
                    <a:pt x="619" y="12"/>
                  </a:moveTo>
                  <a:cubicBezTo>
                    <a:pt x="512" y="24"/>
                    <a:pt x="417" y="24"/>
                    <a:pt x="286" y="24"/>
                  </a:cubicBezTo>
                  <a:cubicBezTo>
                    <a:pt x="203" y="36"/>
                    <a:pt x="131" y="72"/>
                    <a:pt x="60" y="119"/>
                  </a:cubicBezTo>
                  <a:cubicBezTo>
                    <a:pt x="12" y="155"/>
                    <a:pt x="0" y="215"/>
                    <a:pt x="12" y="274"/>
                  </a:cubicBezTo>
                  <a:cubicBezTo>
                    <a:pt x="36" y="334"/>
                    <a:pt x="72" y="381"/>
                    <a:pt x="119" y="429"/>
                  </a:cubicBezTo>
                  <a:cubicBezTo>
                    <a:pt x="238" y="512"/>
                    <a:pt x="358" y="620"/>
                    <a:pt x="500" y="679"/>
                  </a:cubicBezTo>
                  <a:cubicBezTo>
                    <a:pt x="548" y="697"/>
                    <a:pt x="596" y="706"/>
                    <a:pt x="643" y="706"/>
                  </a:cubicBezTo>
                  <a:cubicBezTo>
                    <a:pt x="691" y="706"/>
                    <a:pt x="739" y="697"/>
                    <a:pt x="786" y="679"/>
                  </a:cubicBezTo>
                  <a:cubicBezTo>
                    <a:pt x="880" y="630"/>
                    <a:pt x="973" y="611"/>
                    <a:pt x="1064" y="611"/>
                  </a:cubicBezTo>
                  <a:cubicBezTo>
                    <a:pt x="1215" y="611"/>
                    <a:pt x="1364" y="663"/>
                    <a:pt x="1512" y="715"/>
                  </a:cubicBezTo>
                  <a:cubicBezTo>
                    <a:pt x="1596" y="727"/>
                    <a:pt x="1673" y="733"/>
                    <a:pt x="1751" y="733"/>
                  </a:cubicBezTo>
                  <a:cubicBezTo>
                    <a:pt x="1828" y="733"/>
                    <a:pt x="1905" y="727"/>
                    <a:pt x="1989" y="715"/>
                  </a:cubicBezTo>
                  <a:cubicBezTo>
                    <a:pt x="2096" y="685"/>
                    <a:pt x="2220" y="664"/>
                    <a:pt x="2340" y="664"/>
                  </a:cubicBezTo>
                  <a:cubicBezTo>
                    <a:pt x="2366" y="664"/>
                    <a:pt x="2392" y="665"/>
                    <a:pt x="2417" y="667"/>
                  </a:cubicBezTo>
                  <a:cubicBezTo>
                    <a:pt x="2477" y="667"/>
                    <a:pt x="2536" y="667"/>
                    <a:pt x="2596" y="655"/>
                  </a:cubicBezTo>
                  <a:cubicBezTo>
                    <a:pt x="2641" y="610"/>
                    <a:pt x="2684" y="594"/>
                    <a:pt x="2727" y="594"/>
                  </a:cubicBezTo>
                  <a:cubicBezTo>
                    <a:pt x="2774" y="594"/>
                    <a:pt x="2820" y="613"/>
                    <a:pt x="2870" y="631"/>
                  </a:cubicBezTo>
                  <a:cubicBezTo>
                    <a:pt x="3001" y="608"/>
                    <a:pt x="3096" y="548"/>
                    <a:pt x="3132" y="417"/>
                  </a:cubicBezTo>
                  <a:cubicBezTo>
                    <a:pt x="3132" y="322"/>
                    <a:pt x="3132" y="239"/>
                    <a:pt x="3060" y="155"/>
                  </a:cubicBezTo>
                  <a:cubicBezTo>
                    <a:pt x="2263" y="0"/>
                    <a:pt x="1441" y="24"/>
                    <a:pt x="6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5"/>
            <p:cNvSpPr/>
            <p:nvPr/>
          </p:nvSpPr>
          <p:spPr>
            <a:xfrm>
              <a:off x="5879900" y="2128075"/>
              <a:ext cx="176225" cy="12475"/>
            </a:xfrm>
            <a:custGeom>
              <a:avLst/>
              <a:gdLst/>
              <a:ahLst/>
              <a:cxnLst/>
              <a:rect l="l" t="t" r="r" b="b"/>
              <a:pathLst>
                <a:path w="7049" h="499" extrusionOk="0">
                  <a:moveTo>
                    <a:pt x="0" y="0"/>
                  </a:moveTo>
                  <a:cubicBezTo>
                    <a:pt x="117" y="139"/>
                    <a:pt x="256" y="166"/>
                    <a:pt x="398" y="166"/>
                  </a:cubicBezTo>
                  <a:cubicBezTo>
                    <a:pt x="488" y="166"/>
                    <a:pt x="579" y="155"/>
                    <a:pt x="667" y="155"/>
                  </a:cubicBezTo>
                  <a:cubicBezTo>
                    <a:pt x="1738" y="155"/>
                    <a:pt x="2810" y="167"/>
                    <a:pt x="3882" y="167"/>
                  </a:cubicBezTo>
                  <a:cubicBezTo>
                    <a:pt x="4001" y="227"/>
                    <a:pt x="4120" y="286"/>
                    <a:pt x="4251" y="310"/>
                  </a:cubicBezTo>
                  <a:cubicBezTo>
                    <a:pt x="4358" y="334"/>
                    <a:pt x="4441" y="334"/>
                    <a:pt x="4548" y="334"/>
                  </a:cubicBezTo>
                  <a:cubicBezTo>
                    <a:pt x="4586" y="330"/>
                    <a:pt x="4623" y="328"/>
                    <a:pt x="4659" y="328"/>
                  </a:cubicBezTo>
                  <a:cubicBezTo>
                    <a:pt x="4838" y="328"/>
                    <a:pt x="4995" y="377"/>
                    <a:pt x="5144" y="477"/>
                  </a:cubicBezTo>
                  <a:cubicBezTo>
                    <a:pt x="5185" y="485"/>
                    <a:pt x="5226" y="499"/>
                    <a:pt x="5267" y="499"/>
                  </a:cubicBezTo>
                  <a:cubicBezTo>
                    <a:pt x="5285" y="499"/>
                    <a:pt x="5304" y="496"/>
                    <a:pt x="5322" y="488"/>
                  </a:cubicBezTo>
                  <a:cubicBezTo>
                    <a:pt x="5424" y="438"/>
                    <a:pt x="5520" y="393"/>
                    <a:pt x="5627" y="393"/>
                  </a:cubicBezTo>
                  <a:cubicBezTo>
                    <a:pt x="5670" y="393"/>
                    <a:pt x="5715" y="400"/>
                    <a:pt x="5763" y="417"/>
                  </a:cubicBezTo>
                  <a:cubicBezTo>
                    <a:pt x="5923" y="446"/>
                    <a:pt x="6089" y="483"/>
                    <a:pt x="6254" y="483"/>
                  </a:cubicBezTo>
                  <a:cubicBezTo>
                    <a:pt x="6432" y="483"/>
                    <a:pt x="6608" y="440"/>
                    <a:pt x="6775" y="298"/>
                  </a:cubicBezTo>
                  <a:cubicBezTo>
                    <a:pt x="6834" y="330"/>
                    <a:pt x="6895" y="360"/>
                    <a:pt x="6945" y="360"/>
                  </a:cubicBezTo>
                  <a:cubicBezTo>
                    <a:pt x="7006" y="360"/>
                    <a:pt x="7049" y="316"/>
                    <a:pt x="7049" y="179"/>
                  </a:cubicBezTo>
                  <a:cubicBezTo>
                    <a:pt x="6846" y="167"/>
                    <a:pt x="6632" y="131"/>
                    <a:pt x="6394" y="107"/>
                  </a:cubicBezTo>
                  <a:cubicBezTo>
                    <a:pt x="5282" y="20"/>
                    <a:pt x="4164" y="5"/>
                    <a:pt x="3044" y="5"/>
                  </a:cubicBezTo>
                  <a:cubicBezTo>
                    <a:pt x="2438" y="5"/>
                    <a:pt x="1830" y="9"/>
                    <a:pt x="1224" y="9"/>
                  </a:cubicBezTo>
                  <a:cubicBezTo>
                    <a:pt x="815" y="9"/>
                    <a:pt x="408" y="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5"/>
            <p:cNvSpPr/>
            <p:nvPr/>
          </p:nvSpPr>
          <p:spPr>
            <a:xfrm>
              <a:off x="5718250" y="2118550"/>
              <a:ext cx="90525" cy="14900"/>
            </a:xfrm>
            <a:custGeom>
              <a:avLst/>
              <a:gdLst/>
              <a:ahLst/>
              <a:cxnLst/>
              <a:rect l="l" t="t" r="r" b="b"/>
              <a:pathLst>
                <a:path w="3621" h="596" extrusionOk="0">
                  <a:moveTo>
                    <a:pt x="1499" y="0"/>
                  </a:moveTo>
                  <a:cubicBezTo>
                    <a:pt x="1196" y="0"/>
                    <a:pt x="892" y="22"/>
                    <a:pt x="592" y="22"/>
                  </a:cubicBezTo>
                  <a:cubicBezTo>
                    <a:pt x="486" y="22"/>
                    <a:pt x="380" y="20"/>
                    <a:pt x="275" y="12"/>
                  </a:cubicBezTo>
                  <a:lnTo>
                    <a:pt x="275" y="12"/>
                  </a:lnTo>
                  <a:cubicBezTo>
                    <a:pt x="1" y="417"/>
                    <a:pt x="406" y="381"/>
                    <a:pt x="584" y="500"/>
                  </a:cubicBezTo>
                  <a:cubicBezTo>
                    <a:pt x="638" y="506"/>
                    <a:pt x="692" y="509"/>
                    <a:pt x="744" y="509"/>
                  </a:cubicBezTo>
                  <a:cubicBezTo>
                    <a:pt x="796" y="509"/>
                    <a:pt x="846" y="506"/>
                    <a:pt x="894" y="500"/>
                  </a:cubicBezTo>
                  <a:cubicBezTo>
                    <a:pt x="987" y="479"/>
                    <a:pt x="1075" y="462"/>
                    <a:pt x="1165" y="462"/>
                  </a:cubicBezTo>
                  <a:cubicBezTo>
                    <a:pt x="1224" y="462"/>
                    <a:pt x="1284" y="469"/>
                    <a:pt x="1346" y="488"/>
                  </a:cubicBezTo>
                  <a:cubicBezTo>
                    <a:pt x="1489" y="512"/>
                    <a:pt x="1632" y="536"/>
                    <a:pt x="1775" y="536"/>
                  </a:cubicBezTo>
                  <a:lnTo>
                    <a:pt x="1942" y="536"/>
                  </a:lnTo>
                  <a:cubicBezTo>
                    <a:pt x="2001" y="548"/>
                    <a:pt x="2049" y="548"/>
                    <a:pt x="2108" y="548"/>
                  </a:cubicBezTo>
                  <a:cubicBezTo>
                    <a:pt x="2227" y="560"/>
                    <a:pt x="2323" y="596"/>
                    <a:pt x="2430" y="596"/>
                  </a:cubicBezTo>
                  <a:cubicBezTo>
                    <a:pt x="2501" y="572"/>
                    <a:pt x="2597" y="560"/>
                    <a:pt x="2668" y="548"/>
                  </a:cubicBezTo>
                  <a:cubicBezTo>
                    <a:pt x="2728" y="536"/>
                    <a:pt x="2775" y="536"/>
                    <a:pt x="2835" y="512"/>
                  </a:cubicBezTo>
                  <a:cubicBezTo>
                    <a:pt x="2918" y="500"/>
                    <a:pt x="3001" y="477"/>
                    <a:pt x="3037" y="393"/>
                  </a:cubicBezTo>
                  <a:lnTo>
                    <a:pt x="3037" y="381"/>
                  </a:lnTo>
                  <a:cubicBezTo>
                    <a:pt x="3083" y="347"/>
                    <a:pt x="3131" y="332"/>
                    <a:pt x="3179" y="332"/>
                  </a:cubicBezTo>
                  <a:cubicBezTo>
                    <a:pt x="3232" y="332"/>
                    <a:pt x="3285" y="350"/>
                    <a:pt x="3335" y="381"/>
                  </a:cubicBezTo>
                  <a:cubicBezTo>
                    <a:pt x="3454" y="381"/>
                    <a:pt x="3561" y="369"/>
                    <a:pt x="3620" y="250"/>
                  </a:cubicBezTo>
                  <a:cubicBezTo>
                    <a:pt x="3436" y="171"/>
                    <a:pt x="3247" y="162"/>
                    <a:pt x="3053" y="162"/>
                  </a:cubicBezTo>
                  <a:cubicBezTo>
                    <a:pt x="2995" y="162"/>
                    <a:pt x="2937" y="163"/>
                    <a:pt x="2879" y="163"/>
                  </a:cubicBezTo>
                  <a:cubicBezTo>
                    <a:pt x="2690" y="163"/>
                    <a:pt x="2497" y="155"/>
                    <a:pt x="2299" y="84"/>
                  </a:cubicBezTo>
                  <a:cubicBezTo>
                    <a:pt x="2035" y="18"/>
                    <a:pt x="1767" y="0"/>
                    <a:pt x="1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5"/>
            <p:cNvSpPr/>
            <p:nvPr/>
          </p:nvSpPr>
          <p:spPr>
            <a:xfrm>
              <a:off x="5710825" y="2117350"/>
              <a:ext cx="65500" cy="6275"/>
            </a:xfrm>
            <a:custGeom>
              <a:avLst/>
              <a:gdLst/>
              <a:ahLst/>
              <a:cxnLst/>
              <a:rect l="l" t="t" r="r" b="b"/>
              <a:pathLst>
                <a:path w="2620" h="251" extrusionOk="0">
                  <a:moveTo>
                    <a:pt x="2251" y="1"/>
                  </a:moveTo>
                  <a:cubicBezTo>
                    <a:pt x="1501" y="13"/>
                    <a:pt x="750" y="13"/>
                    <a:pt x="0" y="24"/>
                  </a:cubicBezTo>
                  <a:cubicBezTo>
                    <a:pt x="12" y="227"/>
                    <a:pt x="155" y="251"/>
                    <a:pt x="298" y="251"/>
                  </a:cubicBezTo>
                  <a:cubicBezTo>
                    <a:pt x="381" y="239"/>
                    <a:pt x="441" y="203"/>
                    <a:pt x="477" y="144"/>
                  </a:cubicBezTo>
                  <a:cubicBezTo>
                    <a:pt x="1191" y="144"/>
                    <a:pt x="1905" y="167"/>
                    <a:pt x="2620" y="167"/>
                  </a:cubicBezTo>
                  <a:cubicBezTo>
                    <a:pt x="2536" y="48"/>
                    <a:pt x="2405" y="24"/>
                    <a:pt x="2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5"/>
            <p:cNvSpPr/>
            <p:nvPr/>
          </p:nvSpPr>
          <p:spPr>
            <a:xfrm>
              <a:off x="6023350" y="2103025"/>
              <a:ext cx="18775" cy="6850"/>
            </a:xfrm>
            <a:custGeom>
              <a:avLst/>
              <a:gdLst/>
              <a:ahLst/>
              <a:cxnLst/>
              <a:rect l="l" t="t" r="r" b="b"/>
              <a:pathLst>
                <a:path w="751" h="274" extrusionOk="0">
                  <a:moveTo>
                    <a:pt x="376" y="1"/>
                  </a:moveTo>
                  <a:cubicBezTo>
                    <a:pt x="248" y="1"/>
                    <a:pt x="121" y="60"/>
                    <a:pt x="1" y="181"/>
                  </a:cubicBezTo>
                  <a:cubicBezTo>
                    <a:pt x="143" y="233"/>
                    <a:pt x="282" y="274"/>
                    <a:pt x="418" y="274"/>
                  </a:cubicBezTo>
                  <a:cubicBezTo>
                    <a:pt x="531" y="274"/>
                    <a:pt x="642" y="245"/>
                    <a:pt x="751" y="169"/>
                  </a:cubicBezTo>
                  <a:cubicBezTo>
                    <a:pt x="628" y="57"/>
                    <a:pt x="501"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5"/>
            <p:cNvSpPr/>
            <p:nvPr/>
          </p:nvSpPr>
          <p:spPr>
            <a:xfrm>
              <a:off x="5708725" y="2107525"/>
              <a:ext cx="25050" cy="7650"/>
            </a:xfrm>
            <a:custGeom>
              <a:avLst/>
              <a:gdLst/>
              <a:ahLst/>
              <a:cxnLst/>
              <a:rect l="l" t="t" r="r" b="b"/>
              <a:pathLst>
                <a:path w="1002" h="306" extrusionOk="0">
                  <a:moveTo>
                    <a:pt x="680" y="1"/>
                  </a:moveTo>
                  <a:cubicBezTo>
                    <a:pt x="527" y="102"/>
                    <a:pt x="363" y="132"/>
                    <a:pt x="200" y="132"/>
                  </a:cubicBezTo>
                  <a:cubicBezTo>
                    <a:pt x="133" y="132"/>
                    <a:pt x="67" y="127"/>
                    <a:pt x="1" y="120"/>
                  </a:cubicBezTo>
                  <a:lnTo>
                    <a:pt x="1" y="120"/>
                  </a:lnTo>
                  <a:cubicBezTo>
                    <a:pt x="176" y="240"/>
                    <a:pt x="344" y="306"/>
                    <a:pt x="511" y="306"/>
                  </a:cubicBezTo>
                  <a:cubicBezTo>
                    <a:pt x="675" y="306"/>
                    <a:pt x="836" y="243"/>
                    <a:pt x="1001" y="108"/>
                  </a:cubicBezTo>
                  <a:cubicBezTo>
                    <a:pt x="894" y="84"/>
                    <a:pt x="787" y="36"/>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5"/>
            <p:cNvSpPr/>
            <p:nvPr/>
          </p:nvSpPr>
          <p:spPr>
            <a:xfrm>
              <a:off x="5743575" y="2107525"/>
              <a:ext cx="22925" cy="3525"/>
            </a:xfrm>
            <a:custGeom>
              <a:avLst/>
              <a:gdLst/>
              <a:ahLst/>
              <a:cxnLst/>
              <a:rect l="l" t="t" r="r" b="b"/>
              <a:pathLst>
                <a:path w="917" h="141" extrusionOk="0">
                  <a:moveTo>
                    <a:pt x="0" y="1"/>
                  </a:moveTo>
                  <a:cubicBezTo>
                    <a:pt x="165" y="80"/>
                    <a:pt x="330" y="141"/>
                    <a:pt x="499" y="141"/>
                  </a:cubicBezTo>
                  <a:cubicBezTo>
                    <a:pt x="635" y="141"/>
                    <a:pt x="774" y="102"/>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5"/>
            <p:cNvSpPr/>
            <p:nvPr/>
          </p:nvSpPr>
          <p:spPr>
            <a:xfrm>
              <a:off x="5869475" y="2127700"/>
              <a:ext cx="7450" cy="13200"/>
            </a:xfrm>
            <a:custGeom>
              <a:avLst/>
              <a:gdLst/>
              <a:ahLst/>
              <a:cxnLst/>
              <a:rect l="l" t="t" r="r" b="b"/>
              <a:pathLst>
                <a:path w="298" h="528" extrusionOk="0">
                  <a:moveTo>
                    <a:pt x="151" y="0"/>
                  </a:moveTo>
                  <a:cubicBezTo>
                    <a:pt x="102" y="0"/>
                    <a:pt x="54" y="9"/>
                    <a:pt x="12" y="27"/>
                  </a:cubicBezTo>
                  <a:lnTo>
                    <a:pt x="12" y="325"/>
                  </a:lnTo>
                  <a:cubicBezTo>
                    <a:pt x="0" y="432"/>
                    <a:pt x="24" y="503"/>
                    <a:pt x="143" y="527"/>
                  </a:cubicBezTo>
                  <a:cubicBezTo>
                    <a:pt x="262" y="527"/>
                    <a:pt x="298" y="444"/>
                    <a:pt x="298" y="349"/>
                  </a:cubicBezTo>
                  <a:cubicBezTo>
                    <a:pt x="131" y="242"/>
                    <a:pt x="286" y="134"/>
                    <a:pt x="298" y="27"/>
                  </a:cubicBezTo>
                  <a:cubicBezTo>
                    <a:pt x="250" y="9"/>
                    <a:pt x="200" y="0"/>
                    <a:pt x="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5"/>
            <p:cNvSpPr/>
            <p:nvPr/>
          </p:nvSpPr>
          <p:spPr>
            <a:xfrm>
              <a:off x="6053125" y="2100100"/>
              <a:ext cx="10450" cy="7450"/>
            </a:xfrm>
            <a:custGeom>
              <a:avLst/>
              <a:gdLst/>
              <a:ahLst/>
              <a:cxnLst/>
              <a:rect l="l" t="t" r="r" b="b"/>
              <a:pathLst>
                <a:path w="418" h="298" extrusionOk="0">
                  <a:moveTo>
                    <a:pt x="1" y="0"/>
                  </a:moveTo>
                  <a:cubicBezTo>
                    <a:pt x="1" y="131"/>
                    <a:pt x="48" y="238"/>
                    <a:pt x="167" y="298"/>
                  </a:cubicBezTo>
                  <a:cubicBezTo>
                    <a:pt x="262" y="286"/>
                    <a:pt x="334" y="286"/>
                    <a:pt x="417" y="274"/>
                  </a:cubicBezTo>
                  <a:cubicBezTo>
                    <a:pt x="358" y="179"/>
                    <a:pt x="322" y="107"/>
                    <a:pt x="274" y="24"/>
                  </a:cubicBezTo>
                  <a:cubicBezTo>
                    <a:pt x="167" y="24"/>
                    <a:pt x="8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5"/>
            <p:cNvSpPr/>
            <p:nvPr/>
          </p:nvSpPr>
          <p:spPr>
            <a:xfrm>
              <a:off x="5704575" y="2118250"/>
              <a:ext cx="14600" cy="10250"/>
            </a:xfrm>
            <a:custGeom>
              <a:avLst/>
              <a:gdLst/>
              <a:ahLst/>
              <a:cxnLst/>
              <a:rect l="l" t="t" r="r" b="b"/>
              <a:pathLst>
                <a:path w="584" h="410" extrusionOk="0">
                  <a:moveTo>
                    <a:pt x="179" y="0"/>
                  </a:moveTo>
                  <a:cubicBezTo>
                    <a:pt x="119" y="48"/>
                    <a:pt x="60" y="84"/>
                    <a:pt x="0" y="131"/>
                  </a:cubicBezTo>
                  <a:cubicBezTo>
                    <a:pt x="95" y="320"/>
                    <a:pt x="192" y="410"/>
                    <a:pt x="290" y="410"/>
                  </a:cubicBezTo>
                  <a:cubicBezTo>
                    <a:pt x="389" y="410"/>
                    <a:pt x="488" y="317"/>
                    <a:pt x="584" y="143"/>
                  </a:cubicBezTo>
                  <a:cubicBezTo>
                    <a:pt x="477" y="96"/>
                    <a:pt x="357" y="48"/>
                    <a:pt x="250" y="12"/>
                  </a:cubicBezTo>
                  <a:lnTo>
                    <a:pt x="215" y="24"/>
                  </a:lnTo>
                  <a:lnTo>
                    <a:pt x="1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5"/>
            <p:cNvSpPr/>
            <p:nvPr/>
          </p:nvSpPr>
          <p:spPr>
            <a:xfrm>
              <a:off x="5704275" y="2108225"/>
              <a:ext cx="3900" cy="2300"/>
            </a:xfrm>
            <a:custGeom>
              <a:avLst/>
              <a:gdLst/>
              <a:ahLst/>
              <a:cxnLst/>
              <a:rect l="l" t="t" r="r" b="b"/>
              <a:pathLst>
                <a:path w="156" h="92" extrusionOk="0">
                  <a:moveTo>
                    <a:pt x="85" y="1"/>
                  </a:moveTo>
                  <a:cubicBezTo>
                    <a:pt x="58" y="1"/>
                    <a:pt x="29" y="28"/>
                    <a:pt x="0" y="80"/>
                  </a:cubicBezTo>
                  <a:cubicBezTo>
                    <a:pt x="60" y="92"/>
                    <a:pt x="119" y="92"/>
                    <a:pt x="155" y="92"/>
                  </a:cubicBezTo>
                  <a:cubicBezTo>
                    <a:pt x="137" y="31"/>
                    <a:pt x="112" y="1"/>
                    <a:pt x="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5"/>
            <p:cNvSpPr/>
            <p:nvPr/>
          </p:nvSpPr>
          <p:spPr>
            <a:xfrm>
              <a:off x="6158800" y="1612900"/>
              <a:ext cx="73550" cy="30825"/>
            </a:xfrm>
            <a:custGeom>
              <a:avLst/>
              <a:gdLst/>
              <a:ahLst/>
              <a:cxnLst/>
              <a:rect l="l" t="t" r="r" b="b"/>
              <a:pathLst>
                <a:path w="2942" h="1233" extrusionOk="0">
                  <a:moveTo>
                    <a:pt x="1388" y="0"/>
                  </a:moveTo>
                  <a:cubicBezTo>
                    <a:pt x="1239" y="0"/>
                    <a:pt x="1091" y="23"/>
                    <a:pt x="941" y="81"/>
                  </a:cubicBezTo>
                  <a:cubicBezTo>
                    <a:pt x="881" y="117"/>
                    <a:pt x="834" y="164"/>
                    <a:pt x="810" y="224"/>
                  </a:cubicBezTo>
                  <a:cubicBezTo>
                    <a:pt x="715" y="593"/>
                    <a:pt x="143" y="414"/>
                    <a:pt x="95" y="843"/>
                  </a:cubicBezTo>
                  <a:cubicBezTo>
                    <a:pt x="48" y="914"/>
                    <a:pt x="0" y="1010"/>
                    <a:pt x="60" y="1117"/>
                  </a:cubicBezTo>
                  <a:lnTo>
                    <a:pt x="631" y="1117"/>
                  </a:lnTo>
                  <a:cubicBezTo>
                    <a:pt x="778" y="1201"/>
                    <a:pt x="919" y="1233"/>
                    <a:pt x="1055" y="1233"/>
                  </a:cubicBezTo>
                  <a:cubicBezTo>
                    <a:pt x="1461" y="1233"/>
                    <a:pt x="1829" y="950"/>
                    <a:pt x="2203" y="914"/>
                  </a:cubicBezTo>
                  <a:cubicBezTo>
                    <a:pt x="2560" y="891"/>
                    <a:pt x="2941" y="831"/>
                    <a:pt x="2905" y="414"/>
                  </a:cubicBezTo>
                  <a:cubicBezTo>
                    <a:pt x="2897" y="99"/>
                    <a:pt x="2674" y="84"/>
                    <a:pt x="2451" y="84"/>
                  </a:cubicBezTo>
                  <a:cubicBezTo>
                    <a:pt x="2429" y="84"/>
                    <a:pt x="2407" y="85"/>
                    <a:pt x="2385" y="85"/>
                  </a:cubicBezTo>
                  <a:cubicBezTo>
                    <a:pt x="2312" y="85"/>
                    <a:pt x="2240" y="83"/>
                    <a:pt x="2179" y="69"/>
                  </a:cubicBezTo>
                  <a:cubicBezTo>
                    <a:pt x="2131" y="69"/>
                    <a:pt x="2084" y="69"/>
                    <a:pt x="2048" y="105"/>
                  </a:cubicBezTo>
                  <a:cubicBezTo>
                    <a:pt x="1822" y="48"/>
                    <a:pt x="1605" y="0"/>
                    <a:pt x="1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5"/>
            <p:cNvSpPr/>
            <p:nvPr/>
          </p:nvSpPr>
          <p:spPr>
            <a:xfrm>
              <a:off x="6174575" y="1612850"/>
              <a:ext cx="62525" cy="33625"/>
            </a:xfrm>
            <a:custGeom>
              <a:avLst/>
              <a:gdLst/>
              <a:ahLst/>
              <a:cxnLst/>
              <a:rect l="l" t="t" r="r" b="b"/>
              <a:pathLst>
                <a:path w="2501" h="1345" extrusionOk="0">
                  <a:moveTo>
                    <a:pt x="1682" y="0"/>
                  </a:moveTo>
                  <a:cubicBezTo>
                    <a:pt x="1592" y="0"/>
                    <a:pt x="1503" y="19"/>
                    <a:pt x="1429" y="107"/>
                  </a:cubicBezTo>
                  <a:cubicBezTo>
                    <a:pt x="1540" y="192"/>
                    <a:pt x="1668" y="204"/>
                    <a:pt x="1802" y="204"/>
                  </a:cubicBezTo>
                  <a:cubicBezTo>
                    <a:pt x="1856" y="204"/>
                    <a:pt x="1910" y="202"/>
                    <a:pt x="1965" y="202"/>
                  </a:cubicBezTo>
                  <a:cubicBezTo>
                    <a:pt x="2096" y="202"/>
                    <a:pt x="2227" y="321"/>
                    <a:pt x="2215" y="488"/>
                  </a:cubicBezTo>
                  <a:cubicBezTo>
                    <a:pt x="2179" y="643"/>
                    <a:pt x="2072" y="738"/>
                    <a:pt x="1917" y="762"/>
                  </a:cubicBezTo>
                  <a:cubicBezTo>
                    <a:pt x="1862" y="768"/>
                    <a:pt x="1807" y="775"/>
                    <a:pt x="1752" y="775"/>
                  </a:cubicBezTo>
                  <a:cubicBezTo>
                    <a:pt x="1712" y="775"/>
                    <a:pt x="1672" y="772"/>
                    <a:pt x="1631" y="762"/>
                  </a:cubicBezTo>
                  <a:cubicBezTo>
                    <a:pt x="1525" y="729"/>
                    <a:pt x="1418" y="700"/>
                    <a:pt x="1320" y="700"/>
                  </a:cubicBezTo>
                  <a:cubicBezTo>
                    <a:pt x="1166" y="700"/>
                    <a:pt x="1033" y="772"/>
                    <a:pt x="953" y="1012"/>
                  </a:cubicBezTo>
                  <a:cubicBezTo>
                    <a:pt x="913" y="1111"/>
                    <a:pt x="807" y="1119"/>
                    <a:pt x="704" y="1119"/>
                  </a:cubicBezTo>
                  <a:cubicBezTo>
                    <a:pt x="684" y="1119"/>
                    <a:pt x="663" y="1119"/>
                    <a:pt x="643" y="1119"/>
                  </a:cubicBezTo>
                  <a:lnTo>
                    <a:pt x="0" y="1119"/>
                  </a:lnTo>
                  <a:cubicBezTo>
                    <a:pt x="12" y="1178"/>
                    <a:pt x="12" y="1238"/>
                    <a:pt x="12" y="1297"/>
                  </a:cubicBezTo>
                  <a:cubicBezTo>
                    <a:pt x="123" y="1332"/>
                    <a:pt x="236" y="1344"/>
                    <a:pt x="348" y="1344"/>
                  </a:cubicBezTo>
                  <a:cubicBezTo>
                    <a:pt x="597" y="1344"/>
                    <a:pt x="848" y="1286"/>
                    <a:pt x="1096" y="1286"/>
                  </a:cubicBezTo>
                  <a:cubicBezTo>
                    <a:pt x="1156" y="1286"/>
                    <a:pt x="1215" y="1289"/>
                    <a:pt x="1274" y="1297"/>
                  </a:cubicBezTo>
                  <a:cubicBezTo>
                    <a:pt x="1306" y="1300"/>
                    <a:pt x="1336" y="1301"/>
                    <a:pt x="1366" y="1301"/>
                  </a:cubicBezTo>
                  <a:cubicBezTo>
                    <a:pt x="1745" y="1301"/>
                    <a:pt x="2009" y="1097"/>
                    <a:pt x="2262" y="821"/>
                  </a:cubicBezTo>
                  <a:cubicBezTo>
                    <a:pt x="2441" y="619"/>
                    <a:pt x="2501" y="404"/>
                    <a:pt x="2393" y="166"/>
                  </a:cubicBezTo>
                  <a:cubicBezTo>
                    <a:pt x="2328" y="28"/>
                    <a:pt x="2222" y="1"/>
                    <a:pt x="2106" y="1"/>
                  </a:cubicBezTo>
                  <a:cubicBezTo>
                    <a:pt x="2032" y="1"/>
                    <a:pt x="1955" y="12"/>
                    <a:pt x="1881" y="12"/>
                  </a:cubicBezTo>
                  <a:cubicBezTo>
                    <a:pt x="1819" y="12"/>
                    <a:pt x="1750" y="0"/>
                    <a:pt x="1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5"/>
            <p:cNvSpPr/>
            <p:nvPr/>
          </p:nvSpPr>
          <p:spPr>
            <a:xfrm>
              <a:off x="6070400" y="1614025"/>
              <a:ext cx="57175" cy="26800"/>
            </a:xfrm>
            <a:custGeom>
              <a:avLst/>
              <a:gdLst/>
              <a:ahLst/>
              <a:cxnLst/>
              <a:rect l="l" t="t" r="r" b="b"/>
              <a:pathLst>
                <a:path w="2287" h="1072" extrusionOk="0">
                  <a:moveTo>
                    <a:pt x="700" y="1"/>
                  </a:moveTo>
                  <a:cubicBezTo>
                    <a:pt x="468" y="1"/>
                    <a:pt x="235" y="17"/>
                    <a:pt x="0" y="60"/>
                  </a:cubicBezTo>
                  <a:cubicBezTo>
                    <a:pt x="0" y="155"/>
                    <a:pt x="12" y="262"/>
                    <a:pt x="12" y="369"/>
                  </a:cubicBezTo>
                  <a:cubicBezTo>
                    <a:pt x="26" y="370"/>
                    <a:pt x="42" y="371"/>
                    <a:pt x="57" y="371"/>
                  </a:cubicBezTo>
                  <a:cubicBezTo>
                    <a:pt x="94" y="371"/>
                    <a:pt x="133" y="369"/>
                    <a:pt x="170" y="369"/>
                  </a:cubicBezTo>
                  <a:cubicBezTo>
                    <a:pt x="308" y="369"/>
                    <a:pt x="419" y="396"/>
                    <a:pt x="298" y="655"/>
                  </a:cubicBezTo>
                  <a:cubicBezTo>
                    <a:pt x="83" y="857"/>
                    <a:pt x="202" y="965"/>
                    <a:pt x="464" y="977"/>
                  </a:cubicBezTo>
                  <a:cubicBezTo>
                    <a:pt x="483" y="978"/>
                    <a:pt x="501" y="979"/>
                    <a:pt x="518" y="979"/>
                  </a:cubicBezTo>
                  <a:cubicBezTo>
                    <a:pt x="901" y="979"/>
                    <a:pt x="996" y="608"/>
                    <a:pt x="1179" y="357"/>
                  </a:cubicBezTo>
                  <a:cubicBezTo>
                    <a:pt x="1429" y="488"/>
                    <a:pt x="1607" y="691"/>
                    <a:pt x="1738" y="929"/>
                  </a:cubicBezTo>
                  <a:cubicBezTo>
                    <a:pt x="1798" y="977"/>
                    <a:pt x="1846" y="1024"/>
                    <a:pt x="1881" y="1072"/>
                  </a:cubicBezTo>
                  <a:cubicBezTo>
                    <a:pt x="1977" y="988"/>
                    <a:pt x="2107" y="1024"/>
                    <a:pt x="2179" y="929"/>
                  </a:cubicBezTo>
                  <a:cubicBezTo>
                    <a:pt x="2286" y="750"/>
                    <a:pt x="2143" y="596"/>
                    <a:pt x="2143" y="417"/>
                  </a:cubicBezTo>
                  <a:cubicBezTo>
                    <a:pt x="2143" y="322"/>
                    <a:pt x="2143" y="238"/>
                    <a:pt x="2131" y="143"/>
                  </a:cubicBezTo>
                  <a:cubicBezTo>
                    <a:pt x="2096" y="84"/>
                    <a:pt x="2072" y="48"/>
                    <a:pt x="2012" y="24"/>
                  </a:cubicBezTo>
                  <a:lnTo>
                    <a:pt x="1738" y="72"/>
                  </a:lnTo>
                  <a:cubicBezTo>
                    <a:pt x="1390" y="36"/>
                    <a:pt x="1045" y="1"/>
                    <a:pt x="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5"/>
            <p:cNvSpPr/>
            <p:nvPr/>
          </p:nvSpPr>
          <p:spPr>
            <a:xfrm>
              <a:off x="6120100" y="1611300"/>
              <a:ext cx="62525" cy="19375"/>
            </a:xfrm>
            <a:custGeom>
              <a:avLst/>
              <a:gdLst/>
              <a:ahLst/>
              <a:cxnLst/>
              <a:rect l="l" t="t" r="r" b="b"/>
              <a:pathLst>
                <a:path w="2501" h="775" extrusionOk="0">
                  <a:moveTo>
                    <a:pt x="1230" y="1"/>
                  </a:moveTo>
                  <a:cubicBezTo>
                    <a:pt x="820" y="1"/>
                    <a:pt x="410" y="45"/>
                    <a:pt x="0" y="133"/>
                  </a:cubicBezTo>
                  <a:cubicBezTo>
                    <a:pt x="0" y="169"/>
                    <a:pt x="24" y="193"/>
                    <a:pt x="36" y="204"/>
                  </a:cubicBezTo>
                  <a:cubicBezTo>
                    <a:pt x="346" y="490"/>
                    <a:pt x="822" y="181"/>
                    <a:pt x="1108" y="526"/>
                  </a:cubicBezTo>
                  <a:cubicBezTo>
                    <a:pt x="1193" y="666"/>
                    <a:pt x="1293" y="775"/>
                    <a:pt x="1422" y="775"/>
                  </a:cubicBezTo>
                  <a:cubicBezTo>
                    <a:pt x="1491" y="775"/>
                    <a:pt x="1568" y="744"/>
                    <a:pt x="1655" y="669"/>
                  </a:cubicBezTo>
                  <a:cubicBezTo>
                    <a:pt x="1822" y="347"/>
                    <a:pt x="2179" y="383"/>
                    <a:pt x="2429" y="228"/>
                  </a:cubicBezTo>
                  <a:lnTo>
                    <a:pt x="2501" y="145"/>
                  </a:lnTo>
                  <a:cubicBezTo>
                    <a:pt x="2077" y="48"/>
                    <a:pt x="1654" y="1"/>
                    <a:pt x="1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5"/>
            <p:cNvSpPr/>
            <p:nvPr/>
          </p:nvSpPr>
          <p:spPr>
            <a:xfrm>
              <a:off x="5690575" y="1611625"/>
              <a:ext cx="41100" cy="14625"/>
            </a:xfrm>
            <a:custGeom>
              <a:avLst/>
              <a:gdLst/>
              <a:ahLst/>
              <a:cxnLst/>
              <a:rect l="l" t="t" r="r" b="b"/>
              <a:pathLst>
                <a:path w="1644" h="585" extrusionOk="0">
                  <a:moveTo>
                    <a:pt x="275" y="1"/>
                  </a:moveTo>
                  <a:cubicBezTo>
                    <a:pt x="1" y="370"/>
                    <a:pt x="1" y="394"/>
                    <a:pt x="429" y="453"/>
                  </a:cubicBezTo>
                  <a:cubicBezTo>
                    <a:pt x="548" y="465"/>
                    <a:pt x="656" y="489"/>
                    <a:pt x="739" y="572"/>
                  </a:cubicBezTo>
                  <a:cubicBezTo>
                    <a:pt x="1025" y="572"/>
                    <a:pt x="1287" y="584"/>
                    <a:pt x="1572" y="584"/>
                  </a:cubicBezTo>
                  <a:cubicBezTo>
                    <a:pt x="1644" y="346"/>
                    <a:pt x="1489" y="227"/>
                    <a:pt x="1322" y="120"/>
                  </a:cubicBezTo>
                  <a:cubicBezTo>
                    <a:pt x="1263" y="108"/>
                    <a:pt x="1191" y="96"/>
                    <a:pt x="1132" y="96"/>
                  </a:cubicBezTo>
                  <a:cubicBezTo>
                    <a:pt x="1091" y="82"/>
                    <a:pt x="1050" y="77"/>
                    <a:pt x="1008" y="77"/>
                  </a:cubicBezTo>
                  <a:cubicBezTo>
                    <a:pt x="893" y="77"/>
                    <a:pt x="776" y="117"/>
                    <a:pt x="666" y="117"/>
                  </a:cubicBezTo>
                  <a:cubicBezTo>
                    <a:pt x="582" y="117"/>
                    <a:pt x="502" y="94"/>
                    <a:pt x="429" y="13"/>
                  </a:cubicBezTo>
                  <a:cubicBezTo>
                    <a:pt x="370" y="13"/>
                    <a:pt x="322"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5"/>
            <p:cNvSpPr/>
            <p:nvPr/>
          </p:nvSpPr>
          <p:spPr>
            <a:xfrm>
              <a:off x="5717375" y="1608375"/>
              <a:ext cx="53600" cy="12050"/>
            </a:xfrm>
            <a:custGeom>
              <a:avLst/>
              <a:gdLst/>
              <a:ahLst/>
              <a:cxnLst/>
              <a:rect l="l" t="t" r="r" b="b"/>
              <a:pathLst>
                <a:path w="2144" h="482" extrusionOk="0">
                  <a:moveTo>
                    <a:pt x="2084" y="0"/>
                  </a:moveTo>
                  <a:cubicBezTo>
                    <a:pt x="1405" y="60"/>
                    <a:pt x="738" y="95"/>
                    <a:pt x="72" y="143"/>
                  </a:cubicBezTo>
                  <a:cubicBezTo>
                    <a:pt x="0" y="191"/>
                    <a:pt x="12" y="238"/>
                    <a:pt x="72" y="286"/>
                  </a:cubicBezTo>
                  <a:lnTo>
                    <a:pt x="203" y="321"/>
                  </a:lnTo>
                  <a:cubicBezTo>
                    <a:pt x="384" y="398"/>
                    <a:pt x="549" y="482"/>
                    <a:pt x="743" y="482"/>
                  </a:cubicBezTo>
                  <a:cubicBezTo>
                    <a:pt x="791" y="482"/>
                    <a:pt x="841" y="476"/>
                    <a:pt x="893" y="464"/>
                  </a:cubicBezTo>
                  <a:cubicBezTo>
                    <a:pt x="929" y="469"/>
                    <a:pt x="964" y="471"/>
                    <a:pt x="999" y="471"/>
                  </a:cubicBezTo>
                  <a:cubicBezTo>
                    <a:pt x="1220" y="471"/>
                    <a:pt x="1427" y="383"/>
                    <a:pt x="1643" y="321"/>
                  </a:cubicBezTo>
                  <a:cubicBezTo>
                    <a:pt x="1739" y="298"/>
                    <a:pt x="1846" y="274"/>
                    <a:pt x="1929" y="250"/>
                  </a:cubicBezTo>
                  <a:cubicBezTo>
                    <a:pt x="1989" y="238"/>
                    <a:pt x="2048" y="202"/>
                    <a:pt x="2096" y="167"/>
                  </a:cubicBezTo>
                  <a:cubicBezTo>
                    <a:pt x="2143" y="95"/>
                    <a:pt x="2143" y="48"/>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5"/>
            <p:cNvSpPr/>
            <p:nvPr/>
          </p:nvSpPr>
          <p:spPr>
            <a:xfrm>
              <a:off x="5948950" y="1612525"/>
              <a:ext cx="25325" cy="17300"/>
            </a:xfrm>
            <a:custGeom>
              <a:avLst/>
              <a:gdLst/>
              <a:ahLst/>
              <a:cxnLst/>
              <a:rect l="l" t="t" r="r" b="b"/>
              <a:pathLst>
                <a:path w="1013" h="692" extrusionOk="0">
                  <a:moveTo>
                    <a:pt x="506" y="1"/>
                  </a:moveTo>
                  <a:cubicBezTo>
                    <a:pt x="337" y="1"/>
                    <a:pt x="167" y="42"/>
                    <a:pt x="0" y="120"/>
                  </a:cubicBezTo>
                  <a:lnTo>
                    <a:pt x="0" y="179"/>
                  </a:lnTo>
                  <a:cubicBezTo>
                    <a:pt x="143" y="358"/>
                    <a:pt x="215" y="572"/>
                    <a:pt x="441" y="691"/>
                  </a:cubicBezTo>
                  <a:cubicBezTo>
                    <a:pt x="524" y="691"/>
                    <a:pt x="631" y="679"/>
                    <a:pt x="619" y="560"/>
                  </a:cubicBezTo>
                  <a:cubicBezTo>
                    <a:pt x="560" y="227"/>
                    <a:pt x="774" y="179"/>
                    <a:pt x="1012" y="132"/>
                  </a:cubicBezTo>
                  <a:cubicBezTo>
                    <a:pt x="846" y="42"/>
                    <a:pt x="676"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5"/>
            <p:cNvSpPr/>
            <p:nvPr/>
          </p:nvSpPr>
          <p:spPr>
            <a:xfrm>
              <a:off x="6070100" y="1611625"/>
              <a:ext cx="43475" cy="4450"/>
            </a:xfrm>
            <a:custGeom>
              <a:avLst/>
              <a:gdLst/>
              <a:ahLst/>
              <a:cxnLst/>
              <a:rect l="l" t="t" r="r" b="b"/>
              <a:pathLst>
                <a:path w="1739" h="178" extrusionOk="0">
                  <a:moveTo>
                    <a:pt x="878" y="1"/>
                  </a:moveTo>
                  <a:cubicBezTo>
                    <a:pt x="590" y="1"/>
                    <a:pt x="298" y="55"/>
                    <a:pt x="0" y="156"/>
                  </a:cubicBezTo>
                  <a:cubicBezTo>
                    <a:pt x="394" y="164"/>
                    <a:pt x="794" y="178"/>
                    <a:pt x="1196" y="178"/>
                  </a:cubicBezTo>
                  <a:cubicBezTo>
                    <a:pt x="1377" y="178"/>
                    <a:pt x="1558" y="175"/>
                    <a:pt x="1738" y="168"/>
                  </a:cubicBezTo>
                  <a:cubicBezTo>
                    <a:pt x="1453" y="55"/>
                    <a:pt x="1167"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5"/>
            <p:cNvSpPr/>
            <p:nvPr/>
          </p:nvSpPr>
          <p:spPr>
            <a:xfrm>
              <a:off x="5561400" y="1622700"/>
              <a:ext cx="28600" cy="11275"/>
            </a:xfrm>
            <a:custGeom>
              <a:avLst/>
              <a:gdLst/>
              <a:ahLst/>
              <a:cxnLst/>
              <a:rect l="l" t="t" r="r" b="b"/>
              <a:pathLst>
                <a:path w="1144" h="451" extrusionOk="0">
                  <a:moveTo>
                    <a:pt x="996" y="0"/>
                  </a:moveTo>
                  <a:cubicBezTo>
                    <a:pt x="634" y="0"/>
                    <a:pt x="326" y="183"/>
                    <a:pt x="0" y="320"/>
                  </a:cubicBezTo>
                  <a:lnTo>
                    <a:pt x="0" y="451"/>
                  </a:lnTo>
                  <a:cubicBezTo>
                    <a:pt x="417" y="368"/>
                    <a:pt x="858" y="391"/>
                    <a:pt x="1143" y="10"/>
                  </a:cubicBezTo>
                  <a:cubicBezTo>
                    <a:pt x="1093" y="3"/>
                    <a:pt x="1044" y="0"/>
                    <a:pt x="9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5"/>
            <p:cNvSpPr/>
            <p:nvPr/>
          </p:nvSpPr>
          <p:spPr>
            <a:xfrm>
              <a:off x="5853400" y="1614325"/>
              <a:ext cx="23825" cy="9125"/>
            </a:xfrm>
            <a:custGeom>
              <a:avLst/>
              <a:gdLst/>
              <a:ahLst/>
              <a:cxnLst/>
              <a:rect l="l" t="t" r="r" b="b"/>
              <a:pathLst>
                <a:path w="953" h="365" extrusionOk="0">
                  <a:moveTo>
                    <a:pt x="941" y="48"/>
                  </a:moveTo>
                  <a:cubicBezTo>
                    <a:pt x="846" y="48"/>
                    <a:pt x="774" y="48"/>
                    <a:pt x="703" y="60"/>
                  </a:cubicBezTo>
                  <a:cubicBezTo>
                    <a:pt x="477" y="107"/>
                    <a:pt x="215" y="0"/>
                    <a:pt x="0" y="286"/>
                  </a:cubicBezTo>
                  <a:cubicBezTo>
                    <a:pt x="34" y="293"/>
                    <a:pt x="64" y="296"/>
                    <a:pt x="92" y="296"/>
                  </a:cubicBezTo>
                  <a:cubicBezTo>
                    <a:pt x="211" y="296"/>
                    <a:pt x="283" y="241"/>
                    <a:pt x="370" y="203"/>
                  </a:cubicBezTo>
                  <a:cubicBezTo>
                    <a:pt x="466" y="319"/>
                    <a:pt x="579" y="364"/>
                    <a:pt x="714" y="364"/>
                  </a:cubicBezTo>
                  <a:cubicBezTo>
                    <a:pt x="745" y="364"/>
                    <a:pt x="777" y="362"/>
                    <a:pt x="810" y="357"/>
                  </a:cubicBezTo>
                  <a:cubicBezTo>
                    <a:pt x="929" y="286"/>
                    <a:pt x="953" y="167"/>
                    <a:pt x="941"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5"/>
            <p:cNvSpPr/>
            <p:nvPr/>
          </p:nvSpPr>
          <p:spPr>
            <a:xfrm>
              <a:off x="5628975" y="1607775"/>
              <a:ext cx="25900" cy="4625"/>
            </a:xfrm>
            <a:custGeom>
              <a:avLst/>
              <a:gdLst/>
              <a:ahLst/>
              <a:cxnLst/>
              <a:rect l="l" t="t" r="r" b="b"/>
              <a:pathLst>
                <a:path w="1036" h="185" extrusionOk="0">
                  <a:moveTo>
                    <a:pt x="484" y="0"/>
                  </a:moveTo>
                  <a:cubicBezTo>
                    <a:pt x="317" y="0"/>
                    <a:pt x="153" y="30"/>
                    <a:pt x="0" y="155"/>
                  </a:cubicBezTo>
                  <a:cubicBezTo>
                    <a:pt x="32" y="152"/>
                    <a:pt x="64" y="150"/>
                    <a:pt x="96" y="150"/>
                  </a:cubicBezTo>
                  <a:cubicBezTo>
                    <a:pt x="257" y="150"/>
                    <a:pt x="421" y="184"/>
                    <a:pt x="582" y="184"/>
                  </a:cubicBezTo>
                  <a:cubicBezTo>
                    <a:pt x="738" y="184"/>
                    <a:pt x="892" y="152"/>
                    <a:pt x="1036" y="24"/>
                  </a:cubicBezTo>
                  <a:lnTo>
                    <a:pt x="1036" y="24"/>
                  </a:lnTo>
                  <a:cubicBezTo>
                    <a:pt x="1010" y="26"/>
                    <a:pt x="983" y="27"/>
                    <a:pt x="956" y="27"/>
                  </a:cubicBezTo>
                  <a:cubicBezTo>
                    <a:pt x="801" y="27"/>
                    <a:pt x="64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5"/>
            <p:cNvSpPr/>
            <p:nvPr/>
          </p:nvSpPr>
          <p:spPr>
            <a:xfrm>
              <a:off x="5701300" y="1611275"/>
              <a:ext cx="17875" cy="7000"/>
            </a:xfrm>
            <a:custGeom>
              <a:avLst/>
              <a:gdLst/>
              <a:ahLst/>
              <a:cxnLst/>
              <a:rect l="l" t="t" r="r" b="b"/>
              <a:pathLst>
                <a:path w="715" h="280" extrusionOk="0">
                  <a:moveTo>
                    <a:pt x="404" y="1"/>
                  </a:moveTo>
                  <a:cubicBezTo>
                    <a:pt x="269" y="1"/>
                    <a:pt x="135" y="24"/>
                    <a:pt x="0" y="51"/>
                  </a:cubicBezTo>
                  <a:cubicBezTo>
                    <a:pt x="10" y="169"/>
                    <a:pt x="53" y="280"/>
                    <a:pt x="169" y="280"/>
                  </a:cubicBezTo>
                  <a:cubicBezTo>
                    <a:pt x="193" y="280"/>
                    <a:pt x="220" y="275"/>
                    <a:pt x="250" y="265"/>
                  </a:cubicBezTo>
                  <a:cubicBezTo>
                    <a:pt x="405" y="229"/>
                    <a:pt x="548" y="182"/>
                    <a:pt x="715" y="182"/>
                  </a:cubicBezTo>
                  <a:lnTo>
                    <a:pt x="715" y="51"/>
                  </a:lnTo>
                  <a:cubicBezTo>
                    <a:pt x="611" y="14"/>
                    <a:pt x="507" y="1"/>
                    <a:pt x="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5"/>
            <p:cNvSpPr/>
            <p:nvPr/>
          </p:nvSpPr>
          <p:spPr>
            <a:xfrm>
              <a:off x="5589975" y="1617275"/>
              <a:ext cx="11325" cy="5775"/>
            </a:xfrm>
            <a:custGeom>
              <a:avLst/>
              <a:gdLst/>
              <a:ahLst/>
              <a:cxnLst/>
              <a:rect l="l" t="t" r="r" b="b"/>
              <a:pathLst>
                <a:path w="453" h="231" extrusionOk="0">
                  <a:moveTo>
                    <a:pt x="283" y="0"/>
                  </a:moveTo>
                  <a:cubicBezTo>
                    <a:pt x="164" y="0"/>
                    <a:pt x="85" y="126"/>
                    <a:pt x="0" y="227"/>
                  </a:cubicBezTo>
                  <a:cubicBezTo>
                    <a:pt x="17" y="230"/>
                    <a:pt x="32" y="231"/>
                    <a:pt x="48" y="231"/>
                  </a:cubicBezTo>
                  <a:cubicBezTo>
                    <a:pt x="193" y="231"/>
                    <a:pt x="313" y="137"/>
                    <a:pt x="453" y="73"/>
                  </a:cubicBezTo>
                  <a:cubicBezTo>
                    <a:pt x="387" y="21"/>
                    <a:pt x="332"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5"/>
            <p:cNvSpPr/>
            <p:nvPr/>
          </p:nvSpPr>
          <p:spPr>
            <a:xfrm>
              <a:off x="5601275" y="1618550"/>
              <a:ext cx="3000" cy="2500"/>
            </a:xfrm>
            <a:custGeom>
              <a:avLst/>
              <a:gdLst/>
              <a:ahLst/>
              <a:cxnLst/>
              <a:rect l="l" t="t" r="r" b="b"/>
              <a:pathLst>
                <a:path w="120" h="100" extrusionOk="0">
                  <a:moveTo>
                    <a:pt x="51" y="1"/>
                  </a:moveTo>
                  <a:cubicBezTo>
                    <a:pt x="31" y="1"/>
                    <a:pt x="13" y="4"/>
                    <a:pt x="1" y="10"/>
                  </a:cubicBezTo>
                  <a:cubicBezTo>
                    <a:pt x="19" y="69"/>
                    <a:pt x="37" y="99"/>
                    <a:pt x="56" y="99"/>
                  </a:cubicBezTo>
                  <a:cubicBezTo>
                    <a:pt x="75" y="99"/>
                    <a:pt x="96" y="69"/>
                    <a:pt x="120" y="10"/>
                  </a:cubicBezTo>
                  <a:cubicBezTo>
                    <a:pt x="96" y="4"/>
                    <a:pt x="72"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5"/>
            <p:cNvSpPr/>
            <p:nvPr/>
          </p:nvSpPr>
          <p:spPr>
            <a:xfrm>
              <a:off x="5769450" y="1608375"/>
              <a:ext cx="3600" cy="4450"/>
            </a:xfrm>
            <a:custGeom>
              <a:avLst/>
              <a:gdLst/>
              <a:ahLst/>
              <a:cxnLst/>
              <a:rect l="l" t="t" r="r" b="b"/>
              <a:pathLst>
                <a:path w="144" h="178" extrusionOk="0">
                  <a:moveTo>
                    <a:pt x="144" y="0"/>
                  </a:moveTo>
                  <a:cubicBezTo>
                    <a:pt x="84" y="12"/>
                    <a:pt x="37" y="12"/>
                    <a:pt x="1" y="12"/>
                  </a:cubicBezTo>
                  <a:lnTo>
                    <a:pt x="1" y="143"/>
                  </a:lnTo>
                  <a:cubicBezTo>
                    <a:pt x="18" y="165"/>
                    <a:pt x="37" y="177"/>
                    <a:pt x="59" y="177"/>
                  </a:cubicBezTo>
                  <a:cubicBezTo>
                    <a:pt x="84" y="177"/>
                    <a:pt x="112" y="162"/>
                    <a:pt x="144" y="131"/>
                  </a:cubicBez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5"/>
            <p:cNvSpPr/>
            <p:nvPr/>
          </p:nvSpPr>
          <p:spPr>
            <a:xfrm>
              <a:off x="6031700" y="2285825"/>
              <a:ext cx="71750" cy="15800"/>
            </a:xfrm>
            <a:custGeom>
              <a:avLst/>
              <a:gdLst/>
              <a:ahLst/>
              <a:cxnLst/>
              <a:rect l="l" t="t" r="r" b="b"/>
              <a:pathLst>
                <a:path w="2870" h="632" extrusionOk="0">
                  <a:moveTo>
                    <a:pt x="429" y="1"/>
                  </a:moveTo>
                  <a:cubicBezTo>
                    <a:pt x="405" y="1"/>
                    <a:pt x="357" y="13"/>
                    <a:pt x="310" y="48"/>
                  </a:cubicBezTo>
                  <a:cubicBezTo>
                    <a:pt x="143" y="108"/>
                    <a:pt x="0" y="167"/>
                    <a:pt x="143" y="370"/>
                  </a:cubicBezTo>
                  <a:cubicBezTo>
                    <a:pt x="953" y="632"/>
                    <a:pt x="1786" y="524"/>
                    <a:pt x="2608" y="584"/>
                  </a:cubicBezTo>
                  <a:cubicBezTo>
                    <a:pt x="2751" y="524"/>
                    <a:pt x="2858" y="417"/>
                    <a:pt x="2870" y="239"/>
                  </a:cubicBezTo>
                  <a:cubicBezTo>
                    <a:pt x="2786" y="108"/>
                    <a:pt x="2680" y="29"/>
                    <a:pt x="2536" y="29"/>
                  </a:cubicBezTo>
                  <a:cubicBezTo>
                    <a:pt x="2495" y="29"/>
                    <a:pt x="2452" y="35"/>
                    <a:pt x="2405" y="48"/>
                  </a:cubicBezTo>
                  <a:cubicBezTo>
                    <a:pt x="2036" y="48"/>
                    <a:pt x="1655" y="36"/>
                    <a:pt x="1274" y="36"/>
                  </a:cubicBezTo>
                  <a:lnTo>
                    <a:pt x="1096" y="36"/>
                  </a:lnTo>
                  <a:cubicBezTo>
                    <a:pt x="1072" y="36"/>
                    <a:pt x="1024" y="36"/>
                    <a:pt x="977" y="13"/>
                  </a:cubicBezTo>
                  <a:lnTo>
                    <a:pt x="715" y="13"/>
                  </a:lnTo>
                  <a:cubicBezTo>
                    <a:pt x="715" y="36"/>
                    <a:pt x="679" y="48"/>
                    <a:pt x="655" y="48"/>
                  </a:cubicBezTo>
                  <a:cubicBezTo>
                    <a:pt x="607" y="48"/>
                    <a:pt x="560" y="36"/>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5"/>
            <p:cNvSpPr/>
            <p:nvPr/>
          </p:nvSpPr>
          <p:spPr>
            <a:xfrm>
              <a:off x="5983775" y="2279625"/>
              <a:ext cx="58650" cy="15600"/>
            </a:xfrm>
            <a:custGeom>
              <a:avLst/>
              <a:gdLst/>
              <a:ahLst/>
              <a:cxnLst/>
              <a:rect l="l" t="t" r="r" b="b"/>
              <a:pathLst>
                <a:path w="2346" h="624" extrusionOk="0">
                  <a:moveTo>
                    <a:pt x="1053" y="0"/>
                  </a:moveTo>
                  <a:cubicBezTo>
                    <a:pt x="815" y="0"/>
                    <a:pt x="583" y="28"/>
                    <a:pt x="358" y="106"/>
                  </a:cubicBezTo>
                  <a:cubicBezTo>
                    <a:pt x="203" y="130"/>
                    <a:pt x="60" y="165"/>
                    <a:pt x="0" y="320"/>
                  </a:cubicBezTo>
                  <a:cubicBezTo>
                    <a:pt x="12" y="403"/>
                    <a:pt x="60" y="463"/>
                    <a:pt x="119" y="499"/>
                  </a:cubicBezTo>
                  <a:cubicBezTo>
                    <a:pt x="399" y="588"/>
                    <a:pt x="682" y="624"/>
                    <a:pt x="965" y="624"/>
                  </a:cubicBezTo>
                  <a:cubicBezTo>
                    <a:pt x="1248" y="624"/>
                    <a:pt x="1530" y="588"/>
                    <a:pt x="1810" y="534"/>
                  </a:cubicBezTo>
                  <a:cubicBezTo>
                    <a:pt x="1965" y="415"/>
                    <a:pt x="2120" y="320"/>
                    <a:pt x="2298" y="296"/>
                  </a:cubicBezTo>
                  <a:lnTo>
                    <a:pt x="2346" y="249"/>
                  </a:lnTo>
                  <a:cubicBezTo>
                    <a:pt x="2209" y="128"/>
                    <a:pt x="2047" y="116"/>
                    <a:pt x="1881" y="116"/>
                  </a:cubicBezTo>
                  <a:cubicBezTo>
                    <a:pt x="1840" y="116"/>
                    <a:pt x="1798" y="117"/>
                    <a:pt x="1756" y="117"/>
                  </a:cubicBezTo>
                  <a:cubicBezTo>
                    <a:pt x="1604" y="117"/>
                    <a:pt x="1453" y="106"/>
                    <a:pt x="1322" y="10"/>
                  </a:cubicBezTo>
                  <a:cubicBezTo>
                    <a:pt x="1231" y="4"/>
                    <a:pt x="1142" y="0"/>
                    <a:pt x="1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5"/>
            <p:cNvSpPr/>
            <p:nvPr/>
          </p:nvSpPr>
          <p:spPr>
            <a:xfrm>
              <a:off x="6029025" y="2247900"/>
              <a:ext cx="64300" cy="15575"/>
            </a:xfrm>
            <a:custGeom>
              <a:avLst/>
              <a:gdLst/>
              <a:ahLst/>
              <a:cxnLst/>
              <a:rect l="l" t="t" r="r" b="b"/>
              <a:pathLst>
                <a:path w="2572" h="623" extrusionOk="0">
                  <a:moveTo>
                    <a:pt x="245" y="1"/>
                  </a:moveTo>
                  <a:cubicBezTo>
                    <a:pt x="193" y="1"/>
                    <a:pt x="144" y="34"/>
                    <a:pt x="95" y="101"/>
                  </a:cubicBezTo>
                  <a:cubicBezTo>
                    <a:pt x="0" y="196"/>
                    <a:pt x="0" y="279"/>
                    <a:pt x="83" y="387"/>
                  </a:cubicBezTo>
                  <a:cubicBezTo>
                    <a:pt x="199" y="401"/>
                    <a:pt x="317" y="404"/>
                    <a:pt x="436" y="404"/>
                  </a:cubicBezTo>
                  <a:cubicBezTo>
                    <a:pt x="531" y="404"/>
                    <a:pt x="627" y="402"/>
                    <a:pt x="723" y="402"/>
                  </a:cubicBezTo>
                  <a:cubicBezTo>
                    <a:pt x="999" y="402"/>
                    <a:pt x="1275" y="419"/>
                    <a:pt x="1536" y="553"/>
                  </a:cubicBezTo>
                  <a:cubicBezTo>
                    <a:pt x="1677" y="607"/>
                    <a:pt x="1822" y="622"/>
                    <a:pt x="1968" y="622"/>
                  </a:cubicBezTo>
                  <a:cubicBezTo>
                    <a:pt x="2144" y="622"/>
                    <a:pt x="2320" y="601"/>
                    <a:pt x="2489" y="601"/>
                  </a:cubicBezTo>
                  <a:cubicBezTo>
                    <a:pt x="2560" y="553"/>
                    <a:pt x="2572" y="494"/>
                    <a:pt x="2536" y="398"/>
                  </a:cubicBezTo>
                  <a:cubicBezTo>
                    <a:pt x="1904" y="332"/>
                    <a:pt x="1293" y="121"/>
                    <a:pt x="664" y="121"/>
                  </a:cubicBezTo>
                  <a:cubicBezTo>
                    <a:pt x="618" y="121"/>
                    <a:pt x="571" y="122"/>
                    <a:pt x="524" y="125"/>
                  </a:cubicBezTo>
                  <a:cubicBezTo>
                    <a:pt x="496" y="132"/>
                    <a:pt x="464" y="172"/>
                    <a:pt x="439" y="172"/>
                  </a:cubicBezTo>
                  <a:cubicBezTo>
                    <a:pt x="423" y="172"/>
                    <a:pt x="410" y="152"/>
                    <a:pt x="405" y="89"/>
                  </a:cubicBezTo>
                  <a:cubicBezTo>
                    <a:pt x="347" y="31"/>
                    <a:pt x="294"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5"/>
            <p:cNvSpPr/>
            <p:nvPr/>
          </p:nvSpPr>
          <p:spPr>
            <a:xfrm>
              <a:off x="6140625" y="2234600"/>
              <a:ext cx="55100" cy="12850"/>
            </a:xfrm>
            <a:custGeom>
              <a:avLst/>
              <a:gdLst/>
              <a:ahLst/>
              <a:cxnLst/>
              <a:rect l="l" t="t" r="r" b="b"/>
              <a:pathLst>
                <a:path w="2204" h="514" extrusionOk="0">
                  <a:moveTo>
                    <a:pt x="207" y="0"/>
                  </a:moveTo>
                  <a:cubicBezTo>
                    <a:pt x="134" y="0"/>
                    <a:pt x="71" y="57"/>
                    <a:pt x="13" y="145"/>
                  </a:cubicBezTo>
                  <a:cubicBezTo>
                    <a:pt x="1" y="216"/>
                    <a:pt x="13" y="276"/>
                    <a:pt x="60" y="335"/>
                  </a:cubicBezTo>
                  <a:cubicBezTo>
                    <a:pt x="120" y="395"/>
                    <a:pt x="168" y="442"/>
                    <a:pt x="227" y="490"/>
                  </a:cubicBezTo>
                  <a:cubicBezTo>
                    <a:pt x="894" y="490"/>
                    <a:pt x="1561" y="490"/>
                    <a:pt x="2204" y="514"/>
                  </a:cubicBezTo>
                  <a:lnTo>
                    <a:pt x="2204" y="383"/>
                  </a:lnTo>
                  <a:cubicBezTo>
                    <a:pt x="2192" y="335"/>
                    <a:pt x="2192" y="299"/>
                    <a:pt x="2168" y="252"/>
                  </a:cubicBezTo>
                  <a:cubicBezTo>
                    <a:pt x="2132" y="252"/>
                    <a:pt x="2096" y="252"/>
                    <a:pt x="2049" y="240"/>
                  </a:cubicBezTo>
                  <a:cubicBezTo>
                    <a:pt x="2049" y="216"/>
                    <a:pt x="2037" y="216"/>
                    <a:pt x="2013" y="204"/>
                  </a:cubicBezTo>
                  <a:cubicBezTo>
                    <a:pt x="2004" y="201"/>
                    <a:pt x="1996" y="200"/>
                    <a:pt x="1988" y="200"/>
                  </a:cubicBezTo>
                  <a:cubicBezTo>
                    <a:pt x="1965" y="200"/>
                    <a:pt x="1945" y="213"/>
                    <a:pt x="1918" y="240"/>
                  </a:cubicBezTo>
                  <a:cubicBezTo>
                    <a:pt x="1918" y="252"/>
                    <a:pt x="1906" y="252"/>
                    <a:pt x="1882" y="264"/>
                  </a:cubicBezTo>
                  <a:cubicBezTo>
                    <a:pt x="1846" y="264"/>
                    <a:pt x="1823" y="252"/>
                    <a:pt x="1787" y="216"/>
                  </a:cubicBezTo>
                  <a:cubicBezTo>
                    <a:pt x="1664" y="173"/>
                    <a:pt x="1541" y="149"/>
                    <a:pt x="1418" y="149"/>
                  </a:cubicBezTo>
                  <a:cubicBezTo>
                    <a:pt x="1303" y="149"/>
                    <a:pt x="1188" y="170"/>
                    <a:pt x="1073" y="216"/>
                  </a:cubicBezTo>
                  <a:cubicBezTo>
                    <a:pt x="1025" y="204"/>
                    <a:pt x="965" y="204"/>
                    <a:pt x="930" y="192"/>
                  </a:cubicBezTo>
                  <a:cubicBezTo>
                    <a:pt x="862" y="151"/>
                    <a:pt x="787" y="145"/>
                    <a:pt x="711" y="145"/>
                  </a:cubicBezTo>
                  <a:cubicBezTo>
                    <a:pt x="677" y="145"/>
                    <a:pt x="643" y="146"/>
                    <a:pt x="610" y="146"/>
                  </a:cubicBezTo>
                  <a:cubicBezTo>
                    <a:pt x="521" y="146"/>
                    <a:pt x="433" y="138"/>
                    <a:pt x="358" y="73"/>
                  </a:cubicBezTo>
                  <a:cubicBezTo>
                    <a:pt x="303" y="23"/>
                    <a:pt x="253"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5"/>
            <p:cNvSpPr/>
            <p:nvPr/>
          </p:nvSpPr>
          <p:spPr>
            <a:xfrm>
              <a:off x="5962050" y="2244875"/>
              <a:ext cx="59550" cy="10925"/>
            </a:xfrm>
            <a:custGeom>
              <a:avLst/>
              <a:gdLst/>
              <a:ahLst/>
              <a:cxnLst/>
              <a:rect l="l" t="t" r="r" b="b"/>
              <a:pathLst>
                <a:path w="2382" h="437" extrusionOk="0">
                  <a:moveTo>
                    <a:pt x="405" y="1"/>
                  </a:moveTo>
                  <a:cubicBezTo>
                    <a:pt x="271" y="1"/>
                    <a:pt x="137" y="18"/>
                    <a:pt x="0" y="67"/>
                  </a:cubicBezTo>
                  <a:cubicBezTo>
                    <a:pt x="48" y="186"/>
                    <a:pt x="155" y="222"/>
                    <a:pt x="250" y="257"/>
                  </a:cubicBezTo>
                  <a:cubicBezTo>
                    <a:pt x="334" y="281"/>
                    <a:pt x="405" y="317"/>
                    <a:pt x="476" y="353"/>
                  </a:cubicBezTo>
                  <a:cubicBezTo>
                    <a:pt x="762" y="377"/>
                    <a:pt x="1048" y="377"/>
                    <a:pt x="1322" y="388"/>
                  </a:cubicBezTo>
                  <a:cubicBezTo>
                    <a:pt x="1447" y="427"/>
                    <a:pt x="1575" y="435"/>
                    <a:pt x="1701" y="435"/>
                  </a:cubicBezTo>
                  <a:cubicBezTo>
                    <a:pt x="1798" y="435"/>
                    <a:pt x="1894" y="430"/>
                    <a:pt x="1989" y="430"/>
                  </a:cubicBezTo>
                  <a:cubicBezTo>
                    <a:pt x="2041" y="430"/>
                    <a:pt x="2093" y="431"/>
                    <a:pt x="2143" y="436"/>
                  </a:cubicBezTo>
                  <a:cubicBezTo>
                    <a:pt x="2274" y="424"/>
                    <a:pt x="2381" y="388"/>
                    <a:pt x="2334" y="222"/>
                  </a:cubicBezTo>
                  <a:cubicBezTo>
                    <a:pt x="2012" y="186"/>
                    <a:pt x="1703" y="91"/>
                    <a:pt x="1369" y="91"/>
                  </a:cubicBezTo>
                  <a:cubicBezTo>
                    <a:pt x="1356" y="91"/>
                    <a:pt x="1343" y="91"/>
                    <a:pt x="1329" y="91"/>
                  </a:cubicBezTo>
                  <a:cubicBezTo>
                    <a:pt x="1016" y="91"/>
                    <a:pt x="713"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5"/>
            <p:cNvSpPr/>
            <p:nvPr/>
          </p:nvSpPr>
          <p:spPr>
            <a:xfrm>
              <a:off x="6115325" y="2290675"/>
              <a:ext cx="56000" cy="14025"/>
            </a:xfrm>
            <a:custGeom>
              <a:avLst/>
              <a:gdLst/>
              <a:ahLst/>
              <a:cxnLst/>
              <a:rect l="l" t="t" r="r" b="b"/>
              <a:pathLst>
                <a:path w="2240" h="561" extrusionOk="0">
                  <a:moveTo>
                    <a:pt x="542" y="0"/>
                  </a:moveTo>
                  <a:cubicBezTo>
                    <a:pt x="453" y="0"/>
                    <a:pt x="364" y="6"/>
                    <a:pt x="275" y="21"/>
                  </a:cubicBezTo>
                  <a:cubicBezTo>
                    <a:pt x="156" y="116"/>
                    <a:pt x="1" y="211"/>
                    <a:pt x="72" y="402"/>
                  </a:cubicBezTo>
                  <a:cubicBezTo>
                    <a:pt x="203" y="526"/>
                    <a:pt x="348" y="561"/>
                    <a:pt x="497" y="561"/>
                  </a:cubicBezTo>
                  <a:cubicBezTo>
                    <a:pt x="620" y="561"/>
                    <a:pt x="746" y="537"/>
                    <a:pt x="870" y="521"/>
                  </a:cubicBezTo>
                  <a:cubicBezTo>
                    <a:pt x="1059" y="496"/>
                    <a:pt x="1252" y="467"/>
                    <a:pt x="1445" y="467"/>
                  </a:cubicBezTo>
                  <a:cubicBezTo>
                    <a:pt x="1615" y="467"/>
                    <a:pt x="1786" y="490"/>
                    <a:pt x="1954" y="557"/>
                  </a:cubicBezTo>
                  <a:cubicBezTo>
                    <a:pt x="2037" y="521"/>
                    <a:pt x="2120" y="497"/>
                    <a:pt x="2204" y="461"/>
                  </a:cubicBezTo>
                  <a:cubicBezTo>
                    <a:pt x="2239" y="354"/>
                    <a:pt x="2180" y="330"/>
                    <a:pt x="2085" y="295"/>
                  </a:cubicBezTo>
                  <a:cubicBezTo>
                    <a:pt x="1834" y="259"/>
                    <a:pt x="1584" y="259"/>
                    <a:pt x="1358" y="104"/>
                  </a:cubicBezTo>
                  <a:cubicBezTo>
                    <a:pt x="1088" y="59"/>
                    <a:pt x="817" y="0"/>
                    <a:pt x="5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5"/>
            <p:cNvSpPr/>
            <p:nvPr/>
          </p:nvSpPr>
          <p:spPr>
            <a:xfrm>
              <a:off x="6107900" y="2257850"/>
              <a:ext cx="25625" cy="8900"/>
            </a:xfrm>
            <a:custGeom>
              <a:avLst/>
              <a:gdLst/>
              <a:ahLst/>
              <a:cxnLst/>
              <a:rect l="l" t="t" r="r" b="b"/>
              <a:pathLst>
                <a:path w="1025" h="356" extrusionOk="0">
                  <a:moveTo>
                    <a:pt x="96" y="0"/>
                  </a:moveTo>
                  <a:cubicBezTo>
                    <a:pt x="0" y="96"/>
                    <a:pt x="0" y="179"/>
                    <a:pt x="96" y="298"/>
                  </a:cubicBezTo>
                  <a:cubicBezTo>
                    <a:pt x="131" y="290"/>
                    <a:pt x="166" y="287"/>
                    <a:pt x="202" y="287"/>
                  </a:cubicBezTo>
                  <a:cubicBezTo>
                    <a:pt x="368" y="287"/>
                    <a:pt x="542" y="355"/>
                    <a:pt x="714" y="355"/>
                  </a:cubicBezTo>
                  <a:cubicBezTo>
                    <a:pt x="794" y="355"/>
                    <a:pt x="874" y="341"/>
                    <a:pt x="953" y="298"/>
                  </a:cubicBezTo>
                  <a:cubicBezTo>
                    <a:pt x="1024" y="203"/>
                    <a:pt x="1024" y="108"/>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5"/>
            <p:cNvSpPr/>
            <p:nvPr/>
          </p:nvSpPr>
          <p:spPr>
            <a:xfrm>
              <a:off x="6167725" y="2296950"/>
              <a:ext cx="25025" cy="8850"/>
            </a:xfrm>
            <a:custGeom>
              <a:avLst/>
              <a:gdLst/>
              <a:ahLst/>
              <a:cxnLst/>
              <a:rect l="l" t="t" r="r" b="b"/>
              <a:pathLst>
                <a:path w="1001" h="354" extrusionOk="0">
                  <a:moveTo>
                    <a:pt x="303" y="0"/>
                  </a:moveTo>
                  <a:cubicBezTo>
                    <a:pt x="199" y="0"/>
                    <a:pt x="96" y="12"/>
                    <a:pt x="0" y="44"/>
                  </a:cubicBezTo>
                  <a:cubicBezTo>
                    <a:pt x="36" y="103"/>
                    <a:pt x="84" y="151"/>
                    <a:pt x="108" y="210"/>
                  </a:cubicBezTo>
                  <a:cubicBezTo>
                    <a:pt x="203" y="258"/>
                    <a:pt x="298" y="306"/>
                    <a:pt x="405" y="330"/>
                  </a:cubicBezTo>
                  <a:cubicBezTo>
                    <a:pt x="620" y="270"/>
                    <a:pt x="858" y="353"/>
                    <a:pt x="1001" y="151"/>
                  </a:cubicBezTo>
                  <a:cubicBezTo>
                    <a:pt x="980" y="151"/>
                    <a:pt x="959" y="151"/>
                    <a:pt x="937" y="151"/>
                  </a:cubicBezTo>
                  <a:cubicBezTo>
                    <a:pt x="808" y="151"/>
                    <a:pt x="664" y="142"/>
                    <a:pt x="572" y="20"/>
                  </a:cubicBezTo>
                  <a:cubicBezTo>
                    <a:pt x="484" y="9"/>
                    <a:pt x="393"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5"/>
            <p:cNvSpPr/>
            <p:nvPr/>
          </p:nvSpPr>
          <p:spPr>
            <a:xfrm>
              <a:off x="6090325" y="2257550"/>
              <a:ext cx="19975" cy="7475"/>
            </a:xfrm>
            <a:custGeom>
              <a:avLst/>
              <a:gdLst/>
              <a:ahLst/>
              <a:cxnLst/>
              <a:rect l="l" t="t" r="r" b="b"/>
              <a:pathLst>
                <a:path w="799" h="299" extrusionOk="0">
                  <a:moveTo>
                    <a:pt x="60" y="1"/>
                  </a:moveTo>
                  <a:lnTo>
                    <a:pt x="60" y="155"/>
                  </a:lnTo>
                  <a:cubicBezTo>
                    <a:pt x="1" y="215"/>
                    <a:pt x="1" y="251"/>
                    <a:pt x="84" y="286"/>
                  </a:cubicBezTo>
                  <a:lnTo>
                    <a:pt x="191" y="286"/>
                  </a:lnTo>
                  <a:cubicBezTo>
                    <a:pt x="191" y="274"/>
                    <a:pt x="227" y="274"/>
                    <a:pt x="263" y="251"/>
                  </a:cubicBezTo>
                  <a:cubicBezTo>
                    <a:pt x="287" y="251"/>
                    <a:pt x="334" y="274"/>
                    <a:pt x="358" y="298"/>
                  </a:cubicBezTo>
                  <a:lnTo>
                    <a:pt x="799" y="298"/>
                  </a:lnTo>
                  <a:lnTo>
                    <a:pt x="799" y="12"/>
                  </a:lnTo>
                  <a:cubicBezTo>
                    <a:pt x="560" y="12"/>
                    <a:pt x="322" y="12"/>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5"/>
            <p:cNvSpPr/>
            <p:nvPr/>
          </p:nvSpPr>
          <p:spPr>
            <a:xfrm>
              <a:off x="5959075" y="2265000"/>
              <a:ext cx="17575" cy="7475"/>
            </a:xfrm>
            <a:custGeom>
              <a:avLst/>
              <a:gdLst/>
              <a:ahLst/>
              <a:cxnLst/>
              <a:rect l="l" t="t" r="r" b="b"/>
              <a:pathLst>
                <a:path w="703" h="299" extrusionOk="0">
                  <a:moveTo>
                    <a:pt x="453" y="0"/>
                  </a:moveTo>
                  <a:cubicBezTo>
                    <a:pt x="298" y="0"/>
                    <a:pt x="155" y="12"/>
                    <a:pt x="0" y="36"/>
                  </a:cubicBezTo>
                  <a:lnTo>
                    <a:pt x="0" y="131"/>
                  </a:lnTo>
                  <a:cubicBezTo>
                    <a:pt x="146" y="210"/>
                    <a:pt x="271" y="299"/>
                    <a:pt x="434" y="299"/>
                  </a:cubicBezTo>
                  <a:cubicBezTo>
                    <a:pt x="444" y="299"/>
                    <a:pt x="454" y="299"/>
                    <a:pt x="464" y="298"/>
                  </a:cubicBezTo>
                  <a:cubicBezTo>
                    <a:pt x="703" y="286"/>
                    <a:pt x="643" y="155"/>
                    <a:pt x="584" y="12"/>
                  </a:cubicBezTo>
                  <a:cubicBezTo>
                    <a:pt x="536" y="12"/>
                    <a:pt x="488" y="12"/>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5"/>
            <p:cNvSpPr/>
            <p:nvPr/>
          </p:nvSpPr>
          <p:spPr>
            <a:xfrm>
              <a:off x="6134800" y="2259875"/>
              <a:ext cx="14200" cy="9025"/>
            </a:xfrm>
            <a:custGeom>
              <a:avLst/>
              <a:gdLst/>
              <a:ahLst/>
              <a:cxnLst/>
              <a:rect l="l" t="t" r="r" b="b"/>
              <a:pathLst>
                <a:path w="568" h="361" extrusionOk="0">
                  <a:moveTo>
                    <a:pt x="121" y="0"/>
                  </a:moveTo>
                  <a:cubicBezTo>
                    <a:pt x="49" y="0"/>
                    <a:pt x="1" y="49"/>
                    <a:pt x="8" y="193"/>
                  </a:cubicBezTo>
                  <a:cubicBezTo>
                    <a:pt x="93" y="300"/>
                    <a:pt x="196" y="360"/>
                    <a:pt x="293" y="360"/>
                  </a:cubicBezTo>
                  <a:cubicBezTo>
                    <a:pt x="358" y="360"/>
                    <a:pt x="420" y="334"/>
                    <a:pt x="472" y="277"/>
                  </a:cubicBezTo>
                  <a:cubicBezTo>
                    <a:pt x="567" y="205"/>
                    <a:pt x="401" y="122"/>
                    <a:pt x="305" y="62"/>
                  </a:cubicBezTo>
                  <a:cubicBezTo>
                    <a:pt x="240" y="27"/>
                    <a:pt x="174" y="0"/>
                    <a:pt x="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5"/>
            <p:cNvSpPr/>
            <p:nvPr/>
          </p:nvSpPr>
          <p:spPr>
            <a:xfrm>
              <a:off x="6016800" y="2250400"/>
              <a:ext cx="14925" cy="7475"/>
            </a:xfrm>
            <a:custGeom>
              <a:avLst/>
              <a:gdLst/>
              <a:ahLst/>
              <a:cxnLst/>
              <a:rect l="l" t="t" r="r" b="b"/>
              <a:pathLst>
                <a:path w="597" h="299" extrusionOk="0">
                  <a:moveTo>
                    <a:pt x="156" y="1"/>
                  </a:moveTo>
                  <a:lnTo>
                    <a:pt x="1" y="167"/>
                  </a:lnTo>
                  <a:cubicBezTo>
                    <a:pt x="1" y="215"/>
                    <a:pt x="13" y="239"/>
                    <a:pt x="25" y="287"/>
                  </a:cubicBezTo>
                  <a:lnTo>
                    <a:pt x="299" y="287"/>
                  </a:lnTo>
                  <a:cubicBezTo>
                    <a:pt x="299" y="275"/>
                    <a:pt x="311" y="275"/>
                    <a:pt x="358" y="251"/>
                  </a:cubicBezTo>
                  <a:cubicBezTo>
                    <a:pt x="382" y="251"/>
                    <a:pt x="430" y="275"/>
                    <a:pt x="453" y="298"/>
                  </a:cubicBezTo>
                  <a:cubicBezTo>
                    <a:pt x="501" y="298"/>
                    <a:pt x="549" y="298"/>
                    <a:pt x="596" y="287"/>
                  </a:cubicBezTo>
                  <a:lnTo>
                    <a:pt x="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5"/>
            <p:cNvSpPr/>
            <p:nvPr/>
          </p:nvSpPr>
          <p:spPr>
            <a:xfrm>
              <a:off x="6056100" y="2283625"/>
              <a:ext cx="8075" cy="6100"/>
            </a:xfrm>
            <a:custGeom>
              <a:avLst/>
              <a:gdLst/>
              <a:ahLst/>
              <a:cxnLst/>
              <a:rect l="l" t="t" r="r" b="b"/>
              <a:pathLst>
                <a:path w="323" h="244" extrusionOk="0">
                  <a:moveTo>
                    <a:pt x="150" y="0"/>
                  </a:moveTo>
                  <a:cubicBezTo>
                    <a:pt x="100" y="0"/>
                    <a:pt x="50" y="28"/>
                    <a:pt x="1" y="89"/>
                  </a:cubicBezTo>
                  <a:cubicBezTo>
                    <a:pt x="60" y="136"/>
                    <a:pt x="108" y="196"/>
                    <a:pt x="167" y="243"/>
                  </a:cubicBezTo>
                  <a:cubicBezTo>
                    <a:pt x="203" y="208"/>
                    <a:pt x="227" y="184"/>
                    <a:pt x="263" y="136"/>
                  </a:cubicBezTo>
                  <a:lnTo>
                    <a:pt x="322" y="101"/>
                  </a:lnTo>
                  <a:cubicBezTo>
                    <a:pt x="265" y="37"/>
                    <a:pt x="207" y="0"/>
                    <a:pt x="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5"/>
            <p:cNvSpPr/>
            <p:nvPr/>
          </p:nvSpPr>
          <p:spPr>
            <a:xfrm>
              <a:off x="6045375" y="2284525"/>
              <a:ext cx="4200" cy="3725"/>
            </a:xfrm>
            <a:custGeom>
              <a:avLst/>
              <a:gdLst/>
              <a:ahLst/>
              <a:cxnLst/>
              <a:rect l="l" t="t" r="r" b="b"/>
              <a:pathLst>
                <a:path w="168" h="149" extrusionOk="0">
                  <a:moveTo>
                    <a:pt x="77" y="0"/>
                  </a:moveTo>
                  <a:cubicBezTo>
                    <a:pt x="49" y="0"/>
                    <a:pt x="24" y="18"/>
                    <a:pt x="1" y="53"/>
                  </a:cubicBezTo>
                  <a:cubicBezTo>
                    <a:pt x="26" y="115"/>
                    <a:pt x="54" y="148"/>
                    <a:pt x="84" y="148"/>
                  </a:cubicBezTo>
                  <a:cubicBezTo>
                    <a:pt x="111" y="148"/>
                    <a:pt x="139" y="121"/>
                    <a:pt x="168" y="65"/>
                  </a:cubicBezTo>
                  <a:cubicBezTo>
                    <a:pt x="137" y="21"/>
                    <a:pt x="106"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5"/>
            <p:cNvSpPr/>
            <p:nvPr/>
          </p:nvSpPr>
          <p:spPr>
            <a:xfrm>
              <a:off x="6064725" y="3025200"/>
              <a:ext cx="132200" cy="19875"/>
            </a:xfrm>
            <a:custGeom>
              <a:avLst/>
              <a:gdLst/>
              <a:ahLst/>
              <a:cxnLst/>
              <a:rect l="l" t="t" r="r" b="b"/>
              <a:pathLst>
                <a:path w="5288" h="795" extrusionOk="0">
                  <a:moveTo>
                    <a:pt x="96" y="1"/>
                  </a:moveTo>
                  <a:cubicBezTo>
                    <a:pt x="1" y="120"/>
                    <a:pt x="13" y="227"/>
                    <a:pt x="108" y="334"/>
                  </a:cubicBezTo>
                  <a:cubicBezTo>
                    <a:pt x="715" y="608"/>
                    <a:pt x="1370" y="477"/>
                    <a:pt x="1989" y="584"/>
                  </a:cubicBezTo>
                  <a:cubicBezTo>
                    <a:pt x="2007" y="566"/>
                    <a:pt x="2028" y="557"/>
                    <a:pt x="2047" y="557"/>
                  </a:cubicBezTo>
                  <a:cubicBezTo>
                    <a:pt x="2067" y="557"/>
                    <a:pt x="2084" y="566"/>
                    <a:pt x="2096" y="584"/>
                  </a:cubicBezTo>
                  <a:cubicBezTo>
                    <a:pt x="2240" y="646"/>
                    <a:pt x="2386" y="662"/>
                    <a:pt x="2533" y="662"/>
                  </a:cubicBezTo>
                  <a:cubicBezTo>
                    <a:pt x="2690" y="662"/>
                    <a:pt x="2848" y="644"/>
                    <a:pt x="3009" y="644"/>
                  </a:cubicBezTo>
                  <a:cubicBezTo>
                    <a:pt x="3073" y="644"/>
                    <a:pt x="3138" y="647"/>
                    <a:pt x="3204" y="656"/>
                  </a:cubicBezTo>
                  <a:cubicBezTo>
                    <a:pt x="3585" y="679"/>
                    <a:pt x="3989" y="727"/>
                    <a:pt x="4382" y="775"/>
                  </a:cubicBezTo>
                  <a:cubicBezTo>
                    <a:pt x="4508" y="789"/>
                    <a:pt x="4642" y="794"/>
                    <a:pt x="4776" y="794"/>
                  </a:cubicBezTo>
                  <a:cubicBezTo>
                    <a:pt x="4872" y="794"/>
                    <a:pt x="4967" y="791"/>
                    <a:pt x="5061" y="786"/>
                  </a:cubicBezTo>
                  <a:cubicBezTo>
                    <a:pt x="5287" y="465"/>
                    <a:pt x="4894" y="560"/>
                    <a:pt x="4823" y="441"/>
                  </a:cubicBez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5"/>
            <p:cNvSpPr/>
            <p:nvPr/>
          </p:nvSpPr>
          <p:spPr>
            <a:xfrm>
              <a:off x="6185275" y="3036200"/>
              <a:ext cx="68800" cy="12850"/>
            </a:xfrm>
            <a:custGeom>
              <a:avLst/>
              <a:gdLst/>
              <a:ahLst/>
              <a:cxnLst/>
              <a:rect l="l" t="t" r="r" b="b"/>
              <a:pathLst>
                <a:path w="2752" h="514" extrusionOk="0">
                  <a:moveTo>
                    <a:pt x="103" y="1"/>
                  </a:moveTo>
                  <a:cubicBezTo>
                    <a:pt x="69" y="1"/>
                    <a:pt x="35" y="1"/>
                    <a:pt x="1" y="1"/>
                  </a:cubicBezTo>
                  <a:cubicBezTo>
                    <a:pt x="96" y="108"/>
                    <a:pt x="191" y="192"/>
                    <a:pt x="287" y="299"/>
                  </a:cubicBezTo>
                  <a:cubicBezTo>
                    <a:pt x="278" y="384"/>
                    <a:pt x="282" y="457"/>
                    <a:pt x="337" y="457"/>
                  </a:cubicBezTo>
                  <a:cubicBezTo>
                    <a:pt x="359" y="457"/>
                    <a:pt x="389" y="445"/>
                    <a:pt x="430" y="418"/>
                  </a:cubicBezTo>
                  <a:cubicBezTo>
                    <a:pt x="489" y="442"/>
                    <a:pt x="537" y="442"/>
                    <a:pt x="584" y="442"/>
                  </a:cubicBezTo>
                  <a:cubicBezTo>
                    <a:pt x="740" y="495"/>
                    <a:pt x="898" y="509"/>
                    <a:pt x="1056" y="509"/>
                  </a:cubicBezTo>
                  <a:cubicBezTo>
                    <a:pt x="1223" y="509"/>
                    <a:pt x="1391" y="494"/>
                    <a:pt x="1557" y="494"/>
                  </a:cubicBezTo>
                  <a:cubicBezTo>
                    <a:pt x="1618" y="494"/>
                    <a:pt x="1679" y="496"/>
                    <a:pt x="1739" y="501"/>
                  </a:cubicBezTo>
                  <a:cubicBezTo>
                    <a:pt x="1793" y="484"/>
                    <a:pt x="1849" y="478"/>
                    <a:pt x="1907" y="478"/>
                  </a:cubicBezTo>
                  <a:cubicBezTo>
                    <a:pt x="2046" y="478"/>
                    <a:pt x="2193" y="513"/>
                    <a:pt x="2331" y="513"/>
                  </a:cubicBezTo>
                  <a:cubicBezTo>
                    <a:pt x="2491" y="513"/>
                    <a:pt x="2639" y="466"/>
                    <a:pt x="2751" y="263"/>
                  </a:cubicBezTo>
                  <a:cubicBezTo>
                    <a:pt x="1868" y="148"/>
                    <a:pt x="996"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5"/>
            <p:cNvSpPr/>
            <p:nvPr/>
          </p:nvSpPr>
          <p:spPr>
            <a:xfrm>
              <a:off x="6227250" y="3042500"/>
              <a:ext cx="58675" cy="8625"/>
            </a:xfrm>
            <a:custGeom>
              <a:avLst/>
              <a:gdLst/>
              <a:ahLst/>
              <a:cxnLst/>
              <a:rect l="l" t="t" r="r" b="b"/>
              <a:pathLst>
                <a:path w="2347" h="345" extrusionOk="0">
                  <a:moveTo>
                    <a:pt x="1254" y="0"/>
                  </a:moveTo>
                  <a:cubicBezTo>
                    <a:pt x="1194" y="0"/>
                    <a:pt x="1133" y="3"/>
                    <a:pt x="1072" y="11"/>
                  </a:cubicBezTo>
                  <a:cubicBezTo>
                    <a:pt x="934" y="160"/>
                    <a:pt x="777" y="192"/>
                    <a:pt x="616" y="192"/>
                  </a:cubicBezTo>
                  <a:cubicBezTo>
                    <a:pt x="490" y="192"/>
                    <a:pt x="362" y="173"/>
                    <a:pt x="238" y="173"/>
                  </a:cubicBezTo>
                  <a:cubicBezTo>
                    <a:pt x="165" y="173"/>
                    <a:pt x="93" y="180"/>
                    <a:pt x="24" y="202"/>
                  </a:cubicBezTo>
                  <a:cubicBezTo>
                    <a:pt x="1" y="261"/>
                    <a:pt x="24" y="285"/>
                    <a:pt x="72" y="297"/>
                  </a:cubicBezTo>
                  <a:cubicBezTo>
                    <a:pt x="298" y="321"/>
                    <a:pt x="536" y="321"/>
                    <a:pt x="763" y="333"/>
                  </a:cubicBezTo>
                  <a:cubicBezTo>
                    <a:pt x="1048" y="333"/>
                    <a:pt x="1322" y="345"/>
                    <a:pt x="1608" y="345"/>
                  </a:cubicBezTo>
                  <a:cubicBezTo>
                    <a:pt x="1858" y="333"/>
                    <a:pt x="2108" y="321"/>
                    <a:pt x="2346" y="309"/>
                  </a:cubicBezTo>
                  <a:cubicBezTo>
                    <a:pt x="2275" y="249"/>
                    <a:pt x="2227" y="202"/>
                    <a:pt x="2156" y="142"/>
                  </a:cubicBezTo>
                  <a:cubicBezTo>
                    <a:pt x="1866" y="92"/>
                    <a:pt x="1567" y="0"/>
                    <a:pt x="1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5"/>
            <p:cNvSpPr/>
            <p:nvPr/>
          </p:nvSpPr>
          <p:spPr>
            <a:xfrm>
              <a:off x="6144500" y="3039225"/>
              <a:ext cx="30100" cy="3875"/>
            </a:xfrm>
            <a:custGeom>
              <a:avLst/>
              <a:gdLst/>
              <a:ahLst/>
              <a:cxnLst/>
              <a:rect l="l" t="t" r="r" b="b"/>
              <a:pathLst>
                <a:path w="1204" h="155" extrusionOk="0">
                  <a:moveTo>
                    <a:pt x="662" y="0"/>
                  </a:moveTo>
                  <a:cubicBezTo>
                    <a:pt x="448" y="0"/>
                    <a:pt x="229" y="41"/>
                    <a:pt x="13" y="47"/>
                  </a:cubicBezTo>
                  <a:cubicBezTo>
                    <a:pt x="1" y="106"/>
                    <a:pt x="25" y="142"/>
                    <a:pt x="84" y="154"/>
                  </a:cubicBezTo>
                  <a:lnTo>
                    <a:pt x="334" y="154"/>
                  </a:lnTo>
                  <a:cubicBezTo>
                    <a:pt x="620" y="154"/>
                    <a:pt x="918" y="142"/>
                    <a:pt x="1203" y="142"/>
                  </a:cubicBezTo>
                  <a:cubicBezTo>
                    <a:pt x="1031" y="31"/>
                    <a:pt x="849"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5"/>
            <p:cNvSpPr/>
            <p:nvPr/>
          </p:nvSpPr>
          <p:spPr>
            <a:xfrm>
              <a:off x="6117125" y="3068650"/>
              <a:ext cx="11325" cy="7175"/>
            </a:xfrm>
            <a:custGeom>
              <a:avLst/>
              <a:gdLst/>
              <a:ahLst/>
              <a:cxnLst/>
              <a:rect l="l" t="t" r="r" b="b"/>
              <a:pathLst>
                <a:path w="453" h="287" extrusionOk="0">
                  <a:moveTo>
                    <a:pt x="155" y="1"/>
                  </a:moveTo>
                  <a:cubicBezTo>
                    <a:pt x="0" y="96"/>
                    <a:pt x="143" y="191"/>
                    <a:pt x="155" y="287"/>
                  </a:cubicBezTo>
                  <a:cubicBezTo>
                    <a:pt x="274" y="287"/>
                    <a:pt x="405" y="287"/>
                    <a:pt x="453" y="132"/>
                  </a:cubicBezTo>
                  <a:cubicBezTo>
                    <a:pt x="441" y="108"/>
                    <a:pt x="417" y="84"/>
                    <a:pt x="405" y="61"/>
                  </a:cubicBezTo>
                  <a:cubicBezTo>
                    <a:pt x="358" y="49"/>
                    <a:pt x="310" y="37"/>
                    <a:pt x="274" y="1"/>
                  </a:cubicBezTo>
                  <a:cubicBezTo>
                    <a:pt x="256" y="7"/>
                    <a:pt x="238" y="10"/>
                    <a:pt x="219" y="10"/>
                  </a:cubicBezTo>
                  <a:cubicBezTo>
                    <a:pt x="200" y="10"/>
                    <a:pt x="179" y="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5"/>
            <p:cNvSpPr/>
            <p:nvPr/>
          </p:nvSpPr>
          <p:spPr>
            <a:xfrm>
              <a:off x="5837925" y="2296800"/>
              <a:ext cx="130400" cy="25675"/>
            </a:xfrm>
            <a:custGeom>
              <a:avLst/>
              <a:gdLst/>
              <a:ahLst/>
              <a:cxnLst/>
              <a:rect l="l" t="t" r="r" b="b"/>
              <a:pathLst>
                <a:path w="5216" h="1027" extrusionOk="0">
                  <a:moveTo>
                    <a:pt x="2805" y="0"/>
                  </a:moveTo>
                  <a:cubicBezTo>
                    <a:pt x="2588" y="0"/>
                    <a:pt x="2369" y="34"/>
                    <a:pt x="2153" y="34"/>
                  </a:cubicBezTo>
                  <a:cubicBezTo>
                    <a:pt x="2098" y="34"/>
                    <a:pt x="2043" y="31"/>
                    <a:pt x="1989" y="26"/>
                  </a:cubicBezTo>
                  <a:cubicBezTo>
                    <a:pt x="1870" y="152"/>
                    <a:pt x="1729" y="172"/>
                    <a:pt x="1585" y="172"/>
                  </a:cubicBezTo>
                  <a:cubicBezTo>
                    <a:pt x="1517" y="172"/>
                    <a:pt x="1449" y="167"/>
                    <a:pt x="1382" y="167"/>
                  </a:cubicBezTo>
                  <a:cubicBezTo>
                    <a:pt x="1362" y="167"/>
                    <a:pt x="1342" y="168"/>
                    <a:pt x="1322" y="169"/>
                  </a:cubicBezTo>
                  <a:cubicBezTo>
                    <a:pt x="1253" y="173"/>
                    <a:pt x="1183" y="175"/>
                    <a:pt x="1113" y="175"/>
                  </a:cubicBezTo>
                  <a:cubicBezTo>
                    <a:pt x="987" y="175"/>
                    <a:pt x="860" y="170"/>
                    <a:pt x="733" y="170"/>
                  </a:cubicBezTo>
                  <a:cubicBezTo>
                    <a:pt x="567" y="170"/>
                    <a:pt x="402" y="178"/>
                    <a:pt x="238" y="216"/>
                  </a:cubicBezTo>
                  <a:cubicBezTo>
                    <a:pt x="119" y="264"/>
                    <a:pt x="60" y="347"/>
                    <a:pt x="0" y="455"/>
                  </a:cubicBezTo>
                  <a:lnTo>
                    <a:pt x="0" y="609"/>
                  </a:lnTo>
                  <a:cubicBezTo>
                    <a:pt x="143" y="764"/>
                    <a:pt x="369" y="728"/>
                    <a:pt x="560" y="740"/>
                  </a:cubicBezTo>
                  <a:cubicBezTo>
                    <a:pt x="625" y="740"/>
                    <a:pt x="694" y="734"/>
                    <a:pt x="764" y="734"/>
                  </a:cubicBezTo>
                  <a:cubicBezTo>
                    <a:pt x="885" y="734"/>
                    <a:pt x="1005" y="753"/>
                    <a:pt x="1096" y="859"/>
                  </a:cubicBezTo>
                  <a:cubicBezTo>
                    <a:pt x="1262" y="919"/>
                    <a:pt x="1405" y="967"/>
                    <a:pt x="1572" y="1026"/>
                  </a:cubicBezTo>
                  <a:cubicBezTo>
                    <a:pt x="1673" y="948"/>
                    <a:pt x="1775" y="895"/>
                    <a:pt x="1883" y="895"/>
                  </a:cubicBezTo>
                  <a:cubicBezTo>
                    <a:pt x="1940" y="895"/>
                    <a:pt x="1999" y="910"/>
                    <a:pt x="2060" y="943"/>
                  </a:cubicBezTo>
                  <a:cubicBezTo>
                    <a:pt x="2143" y="967"/>
                    <a:pt x="2215" y="990"/>
                    <a:pt x="2286" y="1002"/>
                  </a:cubicBezTo>
                  <a:cubicBezTo>
                    <a:pt x="2473" y="909"/>
                    <a:pt x="2669" y="767"/>
                    <a:pt x="2866" y="767"/>
                  </a:cubicBezTo>
                  <a:cubicBezTo>
                    <a:pt x="2994" y="767"/>
                    <a:pt x="3123" y="828"/>
                    <a:pt x="3251" y="1002"/>
                  </a:cubicBezTo>
                  <a:cubicBezTo>
                    <a:pt x="3417" y="1026"/>
                    <a:pt x="3560" y="1026"/>
                    <a:pt x="3715" y="1026"/>
                  </a:cubicBezTo>
                  <a:cubicBezTo>
                    <a:pt x="3763" y="990"/>
                    <a:pt x="3786" y="967"/>
                    <a:pt x="3798" y="919"/>
                  </a:cubicBezTo>
                  <a:cubicBezTo>
                    <a:pt x="3831" y="911"/>
                    <a:pt x="3870" y="897"/>
                    <a:pt x="3906" y="897"/>
                  </a:cubicBezTo>
                  <a:cubicBezTo>
                    <a:pt x="3922" y="897"/>
                    <a:pt x="3938" y="900"/>
                    <a:pt x="3953" y="907"/>
                  </a:cubicBezTo>
                  <a:cubicBezTo>
                    <a:pt x="4004" y="911"/>
                    <a:pt x="4054" y="913"/>
                    <a:pt x="4106" y="913"/>
                  </a:cubicBezTo>
                  <a:cubicBezTo>
                    <a:pt x="4328" y="913"/>
                    <a:pt x="4556" y="882"/>
                    <a:pt x="4784" y="882"/>
                  </a:cubicBezTo>
                  <a:cubicBezTo>
                    <a:pt x="4813" y="882"/>
                    <a:pt x="4841" y="882"/>
                    <a:pt x="4870" y="883"/>
                  </a:cubicBezTo>
                  <a:cubicBezTo>
                    <a:pt x="4977" y="871"/>
                    <a:pt x="5072" y="847"/>
                    <a:pt x="5156" y="788"/>
                  </a:cubicBezTo>
                  <a:cubicBezTo>
                    <a:pt x="5203" y="728"/>
                    <a:pt x="5215" y="669"/>
                    <a:pt x="5215" y="586"/>
                  </a:cubicBezTo>
                  <a:cubicBezTo>
                    <a:pt x="5203" y="514"/>
                    <a:pt x="5180" y="455"/>
                    <a:pt x="5120" y="407"/>
                  </a:cubicBezTo>
                  <a:cubicBezTo>
                    <a:pt x="5001" y="324"/>
                    <a:pt x="4846" y="324"/>
                    <a:pt x="4715" y="324"/>
                  </a:cubicBezTo>
                  <a:cubicBezTo>
                    <a:pt x="4525" y="300"/>
                    <a:pt x="4310" y="336"/>
                    <a:pt x="4120" y="276"/>
                  </a:cubicBezTo>
                  <a:cubicBezTo>
                    <a:pt x="3863" y="289"/>
                    <a:pt x="3599" y="304"/>
                    <a:pt x="3334" y="304"/>
                  </a:cubicBezTo>
                  <a:cubicBezTo>
                    <a:pt x="3095" y="304"/>
                    <a:pt x="2856" y="292"/>
                    <a:pt x="2620" y="252"/>
                  </a:cubicBezTo>
                  <a:cubicBezTo>
                    <a:pt x="2606" y="248"/>
                    <a:pt x="2592" y="246"/>
                    <a:pt x="2578" y="246"/>
                  </a:cubicBezTo>
                  <a:cubicBezTo>
                    <a:pt x="2554" y="246"/>
                    <a:pt x="2530" y="251"/>
                    <a:pt x="2509" y="251"/>
                  </a:cubicBezTo>
                  <a:cubicBezTo>
                    <a:pt x="2481" y="251"/>
                    <a:pt x="2457" y="243"/>
                    <a:pt x="2441" y="205"/>
                  </a:cubicBezTo>
                  <a:lnTo>
                    <a:pt x="2441" y="205"/>
                  </a:lnTo>
                  <a:cubicBezTo>
                    <a:pt x="2483" y="240"/>
                    <a:pt x="2533" y="243"/>
                    <a:pt x="2585" y="243"/>
                  </a:cubicBezTo>
                  <a:cubicBezTo>
                    <a:pt x="2596" y="243"/>
                    <a:pt x="2606" y="243"/>
                    <a:pt x="2617" y="243"/>
                  </a:cubicBezTo>
                  <a:cubicBezTo>
                    <a:pt x="2659" y="243"/>
                    <a:pt x="2701" y="245"/>
                    <a:pt x="2739" y="264"/>
                  </a:cubicBezTo>
                  <a:cubicBezTo>
                    <a:pt x="2845" y="264"/>
                    <a:pt x="2953" y="278"/>
                    <a:pt x="3058" y="278"/>
                  </a:cubicBezTo>
                  <a:cubicBezTo>
                    <a:pt x="3190" y="278"/>
                    <a:pt x="3317" y="256"/>
                    <a:pt x="3429" y="157"/>
                  </a:cubicBezTo>
                  <a:cubicBezTo>
                    <a:pt x="3226" y="32"/>
                    <a:pt x="3016" y="0"/>
                    <a:pt x="2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5"/>
            <p:cNvSpPr/>
            <p:nvPr/>
          </p:nvSpPr>
          <p:spPr>
            <a:xfrm>
              <a:off x="5857875" y="2328875"/>
              <a:ext cx="150325" cy="19725"/>
            </a:xfrm>
            <a:custGeom>
              <a:avLst/>
              <a:gdLst/>
              <a:ahLst/>
              <a:cxnLst/>
              <a:rect l="l" t="t" r="r" b="b"/>
              <a:pathLst>
                <a:path w="6013" h="789" extrusionOk="0">
                  <a:moveTo>
                    <a:pt x="561" y="1"/>
                  </a:moveTo>
                  <a:cubicBezTo>
                    <a:pt x="387" y="1"/>
                    <a:pt x="212" y="12"/>
                    <a:pt x="36" y="41"/>
                  </a:cubicBezTo>
                  <a:cubicBezTo>
                    <a:pt x="0" y="243"/>
                    <a:pt x="119" y="362"/>
                    <a:pt x="286" y="434"/>
                  </a:cubicBezTo>
                  <a:cubicBezTo>
                    <a:pt x="1249" y="584"/>
                    <a:pt x="2211" y="788"/>
                    <a:pt x="3182" y="788"/>
                  </a:cubicBezTo>
                  <a:cubicBezTo>
                    <a:pt x="3592" y="788"/>
                    <a:pt x="4004" y="752"/>
                    <a:pt x="4417" y="660"/>
                  </a:cubicBezTo>
                  <a:cubicBezTo>
                    <a:pt x="4489" y="666"/>
                    <a:pt x="4562" y="668"/>
                    <a:pt x="4634" y="668"/>
                  </a:cubicBezTo>
                  <a:cubicBezTo>
                    <a:pt x="4796" y="668"/>
                    <a:pt x="4959" y="657"/>
                    <a:pt x="5122" y="657"/>
                  </a:cubicBezTo>
                  <a:cubicBezTo>
                    <a:pt x="5292" y="657"/>
                    <a:pt x="5462" y="669"/>
                    <a:pt x="5632" y="719"/>
                  </a:cubicBezTo>
                  <a:cubicBezTo>
                    <a:pt x="5683" y="738"/>
                    <a:pt x="5737" y="751"/>
                    <a:pt x="5791" y="751"/>
                  </a:cubicBezTo>
                  <a:cubicBezTo>
                    <a:pt x="5838" y="751"/>
                    <a:pt x="5885" y="742"/>
                    <a:pt x="5929" y="719"/>
                  </a:cubicBezTo>
                  <a:cubicBezTo>
                    <a:pt x="6013" y="636"/>
                    <a:pt x="6013" y="553"/>
                    <a:pt x="5906" y="457"/>
                  </a:cubicBezTo>
                  <a:cubicBezTo>
                    <a:pt x="4691" y="255"/>
                    <a:pt x="3453" y="291"/>
                    <a:pt x="2215" y="172"/>
                  </a:cubicBezTo>
                  <a:cubicBezTo>
                    <a:pt x="1662" y="117"/>
                    <a:pt x="1116"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5"/>
            <p:cNvSpPr/>
            <p:nvPr/>
          </p:nvSpPr>
          <p:spPr>
            <a:xfrm>
              <a:off x="5984075" y="2306250"/>
              <a:ext cx="88125" cy="23275"/>
            </a:xfrm>
            <a:custGeom>
              <a:avLst/>
              <a:gdLst/>
              <a:ahLst/>
              <a:cxnLst/>
              <a:rect l="l" t="t" r="r" b="b"/>
              <a:pathLst>
                <a:path w="3525" h="931" extrusionOk="0">
                  <a:moveTo>
                    <a:pt x="2411" y="1"/>
                  </a:moveTo>
                  <a:cubicBezTo>
                    <a:pt x="1988" y="1"/>
                    <a:pt x="1569" y="72"/>
                    <a:pt x="1143" y="72"/>
                  </a:cubicBezTo>
                  <a:cubicBezTo>
                    <a:pt x="1068" y="72"/>
                    <a:pt x="993" y="70"/>
                    <a:pt x="917" y="65"/>
                  </a:cubicBezTo>
                  <a:lnTo>
                    <a:pt x="703" y="65"/>
                  </a:lnTo>
                  <a:cubicBezTo>
                    <a:pt x="689" y="65"/>
                    <a:pt x="675" y="66"/>
                    <a:pt x="662" y="66"/>
                  </a:cubicBezTo>
                  <a:cubicBezTo>
                    <a:pt x="576" y="66"/>
                    <a:pt x="486" y="55"/>
                    <a:pt x="398" y="55"/>
                  </a:cubicBezTo>
                  <a:cubicBezTo>
                    <a:pt x="249" y="55"/>
                    <a:pt x="106" y="86"/>
                    <a:pt x="0" y="255"/>
                  </a:cubicBezTo>
                  <a:cubicBezTo>
                    <a:pt x="12" y="541"/>
                    <a:pt x="405" y="493"/>
                    <a:pt x="429" y="767"/>
                  </a:cubicBezTo>
                  <a:lnTo>
                    <a:pt x="774" y="767"/>
                  </a:lnTo>
                  <a:cubicBezTo>
                    <a:pt x="834" y="672"/>
                    <a:pt x="762" y="529"/>
                    <a:pt x="846" y="434"/>
                  </a:cubicBezTo>
                  <a:lnTo>
                    <a:pt x="846" y="434"/>
                  </a:lnTo>
                  <a:cubicBezTo>
                    <a:pt x="786" y="517"/>
                    <a:pt x="798" y="624"/>
                    <a:pt x="846" y="743"/>
                  </a:cubicBezTo>
                  <a:cubicBezTo>
                    <a:pt x="953" y="767"/>
                    <a:pt x="1072" y="767"/>
                    <a:pt x="1179" y="767"/>
                  </a:cubicBezTo>
                  <a:cubicBezTo>
                    <a:pt x="1357" y="641"/>
                    <a:pt x="1537" y="584"/>
                    <a:pt x="1719" y="584"/>
                  </a:cubicBezTo>
                  <a:cubicBezTo>
                    <a:pt x="1915" y="584"/>
                    <a:pt x="2113" y="650"/>
                    <a:pt x="2310" y="767"/>
                  </a:cubicBezTo>
                  <a:cubicBezTo>
                    <a:pt x="2429" y="880"/>
                    <a:pt x="2548" y="931"/>
                    <a:pt x="2669" y="931"/>
                  </a:cubicBezTo>
                  <a:cubicBezTo>
                    <a:pt x="2789" y="931"/>
                    <a:pt x="2911" y="880"/>
                    <a:pt x="3036" y="791"/>
                  </a:cubicBezTo>
                  <a:cubicBezTo>
                    <a:pt x="3001" y="731"/>
                    <a:pt x="2941" y="708"/>
                    <a:pt x="2870" y="684"/>
                  </a:cubicBezTo>
                  <a:cubicBezTo>
                    <a:pt x="2893" y="636"/>
                    <a:pt x="2932" y="630"/>
                    <a:pt x="2974" y="630"/>
                  </a:cubicBezTo>
                  <a:cubicBezTo>
                    <a:pt x="2988" y="630"/>
                    <a:pt x="3002" y="631"/>
                    <a:pt x="3016" y="631"/>
                  </a:cubicBezTo>
                  <a:cubicBezTo>
                    <a:pt x="3044" y="631"/>
                    <a:pt x="3072" y="628"/>
                    <a:pt x="3096" y="612"/>
                  </a:cubicBezTo>
                  <a:cubicBezTo>
                    <a:pt x="3155" y="600"/>
                    <a:pt x="3215" y="565"/>
                    <a:pt x="3274" y="541"/>
                  </a:cubicBezTo>
                  <a:cubicBezTo>
                    <a:pt x="3394" y="469"/>
                    <a:pt x="3525" y="386"/>
                    <a:pt x="3465" y="208"/>
                  </a:cubicBezTo>
                  <a:cubicBezTo>
                    <a:pt x="3322" y="100"/>
                    <a:pt x="3144" y="65"/>
                    <a:pt x="2965" y="53"/>
                  </a:cubicBezTo>
                  <a:cubicBezTo>
                    <a:pt x="2779" y="14"/>
                    <a:pt x="2594" y="1"/>
                    <a:pt x="2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5"/>
            <p:cNvSpPr/>
            <p:nvPr/>
          </p:nvSpPr>
          <p:spPr>
            <a:xfrm>
              <a:off x="5665875" y="2315350"/>
              <a:ext cx="92900" cy="17175"/>
            </a:xfrm>
            <a:custGeom>
              <a:avLst/>
              <a:gdLst/>
              <a:ahLst/>
              <a:cxnLst/>
              <a:rect l="l" t="t" r="r" b="b"/>
              <a:pathLst>
                <a:path w="3716" h="687" extrusionOk="0">
                  <a:moveTo>
                    <a:pt x="621" y="0"/>
                  </a:moveTo>
                  <a:cubicBezTo>
                    <a:pt x="505" y="0"/>
                    <a:pt x="390" y="3"/>
                    <a:pt x="274" y="10"/>
                  </a:cubicBezTo>
                  <a:cubicBezTo>
                    <a:pt x="108" y="117"/>
                    <a:pt x="0" y="225"/>
                    <a:pt x="203" y="403"/>
                  </a:cubicBezTo>
                  <a:cubicBezTo>
                    <a:pt x="1045" y="604"/>
                    <a:pt x="1887" y="686"/>
                    <a:pt x="2734" y="686"/>
                  </a:cubicBezTo>
                  <a:cubicBezTo>
                    <a:pt x="2989" y="686"/>
                    <a:pt x="3245" y="679"/>
                    <a:pt x="3501" y="665"/>
                  </a:cubicBezTo>
                  <a:cubicBezTo>
                    <a:pt x="3715" y="486"/>
                    <a:pt x="3537" y="379"/>
                    <a:pt x="3418" y="284"/>
                  </a:cubicBezTo>
                  <a:cubicBezTo>
                    <a:pt x="3382" y="236"/>
                    <a:pt x="3322" y="201"/>
                    <a:pt x="3263" y="165"/>
                  </a:cubicBezTo>
                  <a:cubicBezTo>
                    <a:pt x="3237" y="165"/>
                    <a:pt x="3211" y="165"/>
                    <a:pt x="3186" y="165"/>
                  </a:cubicBezTo>
                  <a:cubicBezTo>
                    <a:pt x="2328" y="165"/>
                    <a:pt x="1470"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5"/>
            <p:cNvSpPr/>
            <p:nvPr/>
          </p:nvSpPr>
          <p:spPr>
            <a:xfrm>
              <a:off x="5766475" y="2323025"/>
              <a:ext cx="95875" cy="17900"/>
            </a:xfrm>
            <a:custGeom>
              <a:avLst/>
              <a:gdLst/>
              <a:ahLst/>
              <a:cxnLst/>
              <a:rect l="l" t="t" r="r" b="b"/>
              <a:pathLst>
                <a:path w="3835" h="716" extrusionOk="0">
                  <a:moveTo>
                    <a:pt x="251" y="1"/>
                  </a:moveTo>
                  <a:cubicBezTo>
                    <a:pt x="96" y="96"/>
                    <a:pt x="1" y="203"/>
                    <a:pt x="179" y="370"/>
                  </a:cubicBezTo>
                  <a:cubicBezTo>
                    <a:pt x="1108" y="715"/>
                    <a:pt x="2096" y="703"/>
                    <a:pt x="3061" y="715"/>
                  </a:cubicBezTo>
                  <a:cubicBezTo>
                    <a:pt x="3209" y="694"/>
                    <a:pt x="3358" y="654"/>
                    <a:pt x="3515" y="654"/>
                  </a:cubicBezTo>
                  <a:cubicBezTo>
                    <a:pt x="3534" y="654"/>
                    <a:pt x="3553" y="654"/>
                    <a:pt x="3573" y="656"/>
                  </a:cubicBezTo>
                  <a:cubicBezTo>
                    <a:pt x="3668" y="656"/>
                    <a:pt x="3763" y="632"/>
                    <a:pt x="3835" y="549"/>
                  </a:cubicBezTo>
                  <a:lnTo>
                    <a:pt x="3704" y="287"/>
                  </a:lnTo>
                  <a:cubicBezTo>
                    <a:pt x="2950" y="185"/>
                    <a:pt x="2188" y="100"/>
                    <a:pt x="1417" y="100"/>
                  </a:cubicBezTo>
                  <a:cubicBezTo>
                    <a:pt x="1287" y="100"/>
                    <a:pt x="1156" y="103"/>
                    <a:pt x="1025" y="108"/>
                  </a:cubicBezTo>
                  <a:cubicBezTo>
                    <a:pt x="940" y="66"/>
                    <a:pt x="846" y="63"/>
                    <a:pt x="750" y="63"/>
                  </a:cubicBezTo>
                  <a:cubicBezTo>
                    <a:pt x="738" y="63"/>
                    <a:pt x="726" y="63"/>
                    <a:pt x="714" y="63"/>
                  </a:cubicBezTo>
                  <a:cubicBezTo>
                    <a:pt x="605" y="63"/>
                    <a:pt x="495" y="60"/>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5"/>
            <p:cNvSpPr/>
            <p:nvPr/>
          </p:nvSpPr>
          <p:spPr>
            <a:xfrm>
              <a:off x="6069200" y="2344125"/>
              <a:ext cx="55100" cy="10500"/>
            </a:xfrm>
            <a:custGeom>
              <a:avLst/>
              <a:gdLst/>
              <a:ahLst/>
              <a:cxnLst/>
              <a:rect l="l" t="t" r="r" b="b"/>
              <a:pathLst>
                <a:path w="2204" h="420" extrusionOk="0">
                  <a:moveTo>
                    <a:pt x="1036" y="1"/>
                  </a:moveTo>
                  <a:cubicBezTo>
                    <a:pt x="851" y="1"/>
                    <a:pt x="667" y="26"/>
                    <a:pt x="489" y="26"/>
                  </a:cubicBezTo>
                  <a:cubicBezTo>
                    <a:pt x="358" y="169"/>
                    <a:pt x="84" y="97"/>
                    <a:pt x="0" y="324"/>
                  </a:cubicBezTo>
                  <a:cubicBezTo>
                    <a:pt x="397" y="402"/>
                    <a:pt x="800" y="419"/>
                    <a:pt x="1202" y="419"/>
                  </a:cubicBezTo>
                  <a:cubicBezTo>
                    <a:pt x="1538" y="419"/>
                    <a:pt x="1873" y="407"/>
                    <a:pt x="2203" y="407"/>
                  </a:cubicBezTo>
                  <a:cubicBezTo>
                    <a:pt x="2038" y="287"/>
                    <a:pt x="1856" y="260"/>
                    <a:pt x="1667" y="260"/>
                  </a:cubicBezTo>
                  <a:cubicBezTo>
                    <a:pt x="1509" y="260"/>
                    <a:pt x="1346" y="279"/>
                    <a:pt x="1182" y="279"/>
                  </a:cubicBezTo>
                  <a:cubicBezTo>
                    <a:pt x="1033" y="279"/>
                    <a:pt x="884" y="264"/>
                    <a:pt x="739" y="205"/>
                  </a:cubicBezTo>
                  <a:cubicBezTo>
                    <a:pt x="873" y="138"/>
                    <a:pt x="1004" y="126"/>
                    <a:pt x="1132" y="126"/>
                  </a:cubicBezTo>
                  <a:cubicBezTo>
                    <a:pt x="1203" y="126"/>
                    <a:pt x="1273" y="129"/>
                    <a:pt x="1341" y="129"/>
                  </a:cubicBezTo>
                  <a:cubicBezTo>
                    <a:pt x="1412" y="129"/>
                    <a:pt x="1481" y="125"/>
                    <a:pt x="1548" y="109"/>
                  </a:cubicBezTo>
                  <a:cubicBezTo>
                    <a:pt x="1381" y="23"/>
                    <a:pt x="1209" y="1"/>
                    <a:pt x="1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5"/>
            <p:cNvSpPr/>
            <p:nvPr/>
          </p:nvSpPr>
          <p:spPr>
            <a:xfrm>
              <a:off x="6061150" y="2309875"/>
              <a:ext cx="43500" cy="20275"/>
            </a:xfrm>
            <a:custGeom>
              <a:avLst/>
              <a:gdLst/>
              <a:ahLst/>
              <a:cxnLst/>
              <a:rect l="l" t="t" r="r" b="b"/>
              <a:pathLst>
                <a:path w="1740" h="811" extrusionOk="0">
                  <a:moveTo>
                    <a:pt x="824" y="0"/>
                  </a:moveTo>
                  <a:cubicBezTo>
                    <a:pt x="772" y="0"/>
                    <a:pt x="721" y="15"/>
                    <a:pt x="668" y="51"/>
                  </a:cubicBezTo>
                  <a:cubicBezTo>
                    <a:pt x="632" y="98"/>
                    <a:pt x="620" y="146"/>
                    <a:pt x="608" y="205"/>
                  </a:cubicBezTo>
                  <a:cubicBezTo>
                    <a:pt x="608" y="265"/>
                    <a:pt x="620" y="301"/>
                    <a:pt x="620" y="348"/>
                  </a:cubicBezTo>
                  <a:cubicBezTo>
                    <a:pt x="608" y="396"/>
                    <a:pt x="572" y="420"/>
                    <a:pt x="549" y="455"/>
                  </a:cubicBezTo>
                  <a:cubicBezTo>
                    <a:pt x="537" y="408"/>
                    <a:pt x="513" y="360"/>
                    <a:pt x="489" y="336"/>
                  </a:cubicBezTo>
                  <a:cubicBezTo>
                    <a:pt x="433" y="311"/>
                    <a:pt x="374" y="298"/>
                    <a:pt x="316" y="298"/>
                  </a:cubicBezTo>
                  <a:cubicBezTo>
                    <a:pt x="239" y="298"/>
                    <a:pt x="164" y="320"/>
                    <a:pt x="96" y="360"/>
                  </a:cubicBezTo>
                  <a:lnTo>
                    <a:pt x="72" y="384"/>
                  </a:lnTo>
                  <a:cubicBezTo>
                    <a:pt x="1" y="467"/>
                    <a:pt x="1" y="575"/>
                    <a:pt x="84" y="658"/>
                  </a:cubicBezTo>
                  <a:cubicBezTo>
                    <a:pt x="207" y="770"/>
                    <a:pt x="327" y="811"/>
                    <a:pt x="446" y="811"/>
                  </a:cubicBezTo>
                  <a:cubicBezTo>
                    <a:pt x="617" y="811"/>
                    <a:pt x="785" y="728"/>
                    <a:pt x="953" y="658"/>
                  </a:cubicBezTo>
                  <a:cubicBezTo>
                    <a:pt x="1025" y="598"/>
                    <a:pt x="1025" y="563"/>
                    <a:pt x="965" y="503"/>
                  </a:cubicBezTo>
                  <a:cubicBezTo>
                    <a:pt x="1067" y="376"/>
                    <a:pt x="1196" y="354"/>
                    <a:pt x="1331" y="354"/>
                  </a:cubicBezTo>
                  <a:cubicBezTo>
                    <a:pt x="1401" y="354"/>
                    <a:pt x="1472" y="360"/>
                    <a:pt x="1542" y="360"/>
                  </a:cubicBezTo>
                  <a:cubicBezTo>
                    <a:pt x="1589" y="360"/>
                    <a:pt x="1635" y="357"/>
                    <a:pt x="1680" y="348"/>
                  </a:cubicBezTo>
                  <a:cubicBezTo>
                    <a:pt x="1727" y="301"/>
                    <a:pt x="1739" y="241"/>
                    <a:pt x="1739" y="182"/>
                  </a:cubicBezTo>
                  <a:cubicBezTo>
                    <a:pt x="1678" y="50"/>
                    <a:pt x="1596" y="12"/>
                    <a:pt x="1506" y="12"/>
                  </a:cubicBezTo>
                  <a:cubicBezTo>
                    <a:pt x="1385" y="12"/>
                    <a:pt x="1249" y="81"/>
                    <a:pt x="1127" y="81"/>
                  </a:cubicBezTo>
                  <a:cubicBezTo>
                    <a:pt x="1078" y="81"/>
                    <a:pt x="1032" y="70"/>
                    <a:pt x="989" y="39"/>
                  </a:cubicBezTo>
                  <a:cubicBezTo>
                    <a:pt x="930" y="15"/>
                    <a:pt x="876" y="0"/>
                    <a:pt x="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5"/>
            <p:cNvSpPr/>
            <p:nvPr/>
          </p:nvSpPr>
          <p:spPr>
            <a:xfrm>
              <a:off x="6023350" y="2341325"/>
              <a:ext cx="58075" cy="11200"/>
            </a:xfrm>
            <a:custGeom>
              <a:avLst/>
              <a:gdLst/>
              <a:ahLst/>
              <a:cxnLst/>
              <a:rect l="l" t="t" r="r" b="b"/>
              <a:pathLst>
                <a:path w="2323" h="448" extrusionOk="0">
                  <a:moveTo>
                    <a:pt x="377" y="0"/>
                  </a:moveTo>
                  <a:cubicBezTo>
                    <a:pt x="236" y="0"/>
                    <a:pt x="104" y="56"/>
                    <a:pt x="1" y="257"/>
                  </a:cubicBezTo>
                  <a:cubicBezTo>
                    <a:pt x="114" y="310"/>
                    <a:pt x="230" y="322"/>
                    <a:pt x="346" y="322"/>
                  </a:cubicBezTo>
                  <a:cubicBezTo>
                    <a:pt x="456" y="322"/>
                    <a:pt x="567" y="311"/>
                    <a:pt x="676" y="311"/>
                  </a:cubicBezTo>
                  <a:cubicBezTo>
                    <a:pt x="791" y="311"/>
                    <a:pt x="904" y="324"/>
                    <a:pt x="1013" y="376"/>
                  </a:cubicBezTo>
                  <a:cubicBezTo>
                    <a:pt x="1120" y="388"/>
                    <a:pt x="1215" y="388"/>
                    <a:pt x="1311" y="388"/>
                  </a:cubicBezTo>
                  <a:cubicBezTo>
                    <a:pt x="1311" y="376"/>
                    <a:pt x="1346" y="376"/>
                    <a:pt x="1370" y="352"/>
                  </a:cubicBezTo>
                  <a:cubicBezTo>
                    <a:pt x="1379" y="350"/>
                    <a:pt x="1386" y="348"/>
                    <a:pt x="1394" y="348"/>
                  </a:cubicBezTo>
                  <a:cubicBezTo>
                    <a:pt x="1418" y="348"/>
                    <a:pt x="1438" y="364"/>
                    <a:pt x="1465" y="400"/>
                  </a:cubicBezTo>
                  <a:cubicBezTo>
                    <a:pt x="1584" y="412"/>
                    <a:pt x="1715" y="412"/>
                    <a:pt x="1834" y="436"/>
                  </a:cubicBezTo>
                  <a:cubicBezTo>
                    <a:pt x="2025" y="376"/>
                    <a:pt x="2299" y="448"/>
                    <a:pt x="2323" y="138"/>
                  </a:cubicBezTo>
                  <a:lnTo>
                    <a:pt x="2132" y="138"/>
                  </a:lnTo>
                  <a:cubicBezTo>
                    <a:pt x="2132" y="150"/>
                    <a:pt x="2120" y="150"/>
                    <a:pt x="2084" y="162"/>
                  </a:cubicBezTo>
                  <a:cubicBezTo>
                    <a:pt x="2061" y="162"/>
                    <a:pt x="2025" y="162"/>
                    <a:pt x="2001" y="138"/>
                  </a:cubicBezTo>
                  <a:cubicBezTo>
                    <a:pt x="1906" y="138"/>
                    <a:pt x="1799" y="114"/>
                    <a:pt x="1715" y="114"/>
                  </a:cubicBezTo>
                  <a:cubicBezTo>
                    <a:pt x="1715" y="138"/>
                    <a:pt x="1703" y="138"/>
                    <a:pt x="1668" y="150"/>
                  </a:cubicBezTo>
                  <a:cubicBezTo>
                    <a:pt x="1644" y="150"/>
                    <a:pt x="1608" y="150"/>
                    <a:pt x="1584" y="102"/>
                  </a:cubicBezTo>
                  <a:cubicBezTo>
                    <a:pt x="1460" y="68"/>
                    <a:pt x="1340" y="41"/>
                    <a:pt x="1217" y="41"/>
                  </a:cubicBezTo>
                  <a:cubicBezTo>
                    <a:pt x="1128" y="41"/>
                    <a:pt x="1037" y="55"/>
                    <a:pt x="941" y="90"/>
                  </a:cubicBezTo>
                  <a:cubicBezTo>
                    <a:pt x="936" y="91"/>
                    <a:pt x="930" y="91"/>
                    <a:pt x="924" y="91"/>
                  </a:cubicBezTo>
                  <a:cubicBezTo>
                    <a:pt x="752" y="91"/>
                    <a:pt x="557"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5"/>
            <p:cNvSpPr/>
            <p:nvPr/>
          </p:nvSpPr>
          <p:spPr>
            <a:xfrm>
              <a:off x="5812325" y="2308025"/>
              <a:ext cx="45275" cy="11550"/>
            </a:xfrm>
            <a:custGeom>
              <a:avLst/>
              <a:gdLst/>
              <a:ahLst/>
              <a:cxnLst/>
              <a:rect l="l" t="t" r="r" b="b"/>
              <a:pathLst>
                <a:path w="1811" h="462" extrusionOk="0">
                  <a:moveTo>
                    <a:pt x="242" y="0"/>
                  </a:moveTo>
                  <a:cubicBezTo>
                    <a:pt x="169" y="0"/>
                    <a:pt x="104" y="27"/>
                    <a:pt x="72" y="125"/>
                  </a:cubicBezTo>
                  <a:cubicBezTo>
                    <a:pt x="0" y="303"/>
                    <a:pt x="238" y="315"/>
                    <a:pt x="298" y="434"/>
                  </a:cubicBezTo>
                  <a:lnTo>
                    <a:pt x="441" y="434"/>
                  </a:lnTo>
                  <a:cubicBezTo>
                    <a:pt x="541" y="401"/>
                    <a:pt x="642" y="389"/>
                    <a:pt x="742" y="389"/>
                  </a:cubicBezTo>
                  <a:cubicBezTo>
                    <a:pt x="991" y="389"/>
                    <a:pt x="1240" y="462"/>
                    <a:pt x="1493" y="462"/>
                  </a:cubicBezTo>
                  <a:cubicBezTo>
                    <a:pt x="1575" y="462"/>
                    <a:pt x="1656" y="454"/>
                    <a:pt x="1739" y="434"/>
                  </a:cubicBezTo>
                  <a:cubicBezTo>
                    <a:pt x="1810" y="351"/>
                    <a:pt x="1810" y="244"/>
                    <a:pt x="1739" y="160"/>
                  </a:cubicBezTo>
                  <a:lnTo>
                    <a:pt x="1024" y="160"/>
                  </a:lnTo>
                  <a:cubicBezTo>
                    <a:pt x="979" y="178"/>
                    <a:pt x="938" y="186"/>
                    <a:pt x="898" y="186"/>
                  </a:cubicBezTo>
                  <a:cubicBezTo>
                    <a:pt x="726" y="186"/>
                    <a:pt x="593" y="49"/>
                    <a:pt x="429" y="29"/>
                  </a:cubicBezTo>
                  <a:cubicBezTo>
                    <a:pt x="370" y="19"/>
                    <a:pt x="303"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5"/>
            <p:cNvSpPr/>
            <p:nvPr/>
          </p:nvSpPr>
          <p:spPr>
            <a:xfrm>
              <a:off x="6084975" y="2322450"/>
              <a:ext cx="30675" cy="11300"/>
            </a:xfrm>
            <a:custGeom>
              <a:avLst/>
              <a:gdLst/>
              <a:ahLst/>
              <a:cxnLst/>
              <a:rect l="l" t="t" r="r" b="b"/>
              <a:pathLst>
                <a:path w="1227" h="452" extrusionOk="0">
                  <a:moveTo>
                    <a:pt x="12" y="0"/>
                  </a:moveTo>
                  <a:cubicBezTo>
                    <a:pt x="0" y="60"/>
                    <a:pt x="0" y="95"/>
                    <a:pt x="0" y="155"/>
                  </a:cubicBezTo>
                  <a:cubicBezTo>
                    <a:pt x="175" y="353"/>
                    <a:pt x="387" y="451"/>
                    <a:pt x="599" y="451"/>
                  </a:cubicBezTo>
                  <a:cubicBezTo>
                    <a:pt x="821" y="451"/>
                    <a:pt x="1044" y="344"/>
                    <a:pt x="1227" y="131"/>
                  </a:cubicBezTo>
                  <a:cubicBezTo>
                    <a:pt x="1146" y="119"/>
                    <a:pt x="1063" y="115"/>
                    <a:pt x="980" y="115"/>
                  </a:cubicBezTo>
                  <a:cubicBezTo>
                    <a:pt x="852" y="115"/>
                    <a:pt x="722" y="124"/>
                    <a:pt x="593" y="124"/>
                  </a:cubicBezTo>
                  <a:cubicBezTo>
                    <a:pt x="393" y="124"/>
                    <a:pt x="196" y="103"/>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5"/>
            <p:cNvSpPr/>
            <p:nvPr/>
          </p:nvSpPr>
          <p:spPr>
            <a:xfrm>
              <a:off x="5964425" y="2311350"/>
              <a:ext cx="32175" cy="14100"/>
            </a:xfrm>
            <a:custGeom>
              <a:avLst/>
              <a:gdLst/>
              <a:ahLst/>
              <a:cxnLst/>
              <a:rect l="l" t="t" r="r" b="b"/>
              <a:pathLst>
                <a:path w="1287" h="564" extrusionOk="0">
                  <a:moveTo>
                    <a:pt x="317" y="0"/>
                  </a:moveTo>
                  <a:cubicBezTo>
                    <a:pt x="245" y="0"/>
                    <a:pt x="171" y="12"/>
                    <a:pt x="96" y="39"/>
                  </a:cubicBezTo>
                  <a:cubicBezTo>
                    <a:pt x="84" y="63"/>
                    <a:pt x="72" y="111"/>
                    <a:pt x="60" y="146"/>
                  </a:cubicBezTo>
                  <a:cubicBezTo>
                    <a:pt x="0" y="242"/>
                    <a:pt x="12" y="337"/>
                    <a:pt x="96" y="420"/>
                  </a:cubicBezTo>
                  <a:cubicBezTo>
                    <a:pt x="202" y="463"/>
                    <a:pt x="312" y="474"/>
                    <a:pt x="424" y="474"/>
                  </a:cubicBezTo>
                  <a:cubicBezTo>
                    <a:pt x="543" y="474"/>
                    <a:pt x="664" y="461"/>
                    <a:pt x="783" y="461"/>
                  </a:cubicBezTo>
                  <a:cubicBezTo>
                    <a:pt x="931" y="461"/>
                    <a:pt x="1076" y="480"/>
                    <a:pt x="1215" y="563"/>
                  </a:cubicBezTo>
                  <a:cubicBezTo>
                    <a:pt x="1286" y="218"/>
                    <a:pt x="1096" y="146"/>
                    <a:pt x="810" y="146"/>
                  </a:cubicBezTo>
                  <a:cubicBezTo>
                    <a:pt x="658" y="70"/>
                    <a:pt x="493"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5"/>
            <p:cNvSpPr/>
            <p:nvPr/>
          </p:nvSpPr>
          <p:spPr>
            <a:xfrm>
              <a:off x="5894475" y="2312250"/>
              <a:ext cx="28600" cy="9800"/>
            </a:xfrm>
            <a:custGeom>
              <a:avLst/>
              <a:gdLst/>
              <a:ahLst/>
              <a:cxnLst/>
              <a:rect l="l" t="t" r="r" b="b"/>
              <a:pathLst>
                <a:path w="1144" h="392" extrusionOk="0">
                  <a:moveTo>
                    <a:pt x="765" y="1"/>
                  </a:moveTo>
                  <a:cubicBezTo>
                    <a:pt x="555" y="1"/>
                    <a:pt x="339" y="35"/>
                    <a:pt x="131" y="87"/>
                  </a:cubicBezTo>
                  <a:cubicBezTo>
                    <a:pt x="0" y="122"/>
                    <a:pt x="24" y="265"/>
                    <a:pt x="36" y="384"/>
                  </a:cubicBezTo>
                  <a:cubicBezTo>
                    <a:pt x="72" y="389"/>
                    <a:pt x="107" y="392"/>
                    <a:pt x="142" y="392"/>
                  </a:cubicBezTo>
                  <a:cubicBezTo>
                    <a:pt x="336" y="392"/>
                    <a:pt x="531" y="325"/>
                    <a:pt x="729" y="325"/>
                  </a:cubicBezTo>
                  <a:cubicBezTo>
                    <a:pt x="823" y="325"/>
                    <a:pt x="917" y="340"/>
                    <a:pt x="1013" y="384"/>
                  </a:cubicBezTo>
                  <a:cubicBezTo>
                    <a:pt x="1143" y="194"/>
                    <a:pt x="1132" y="15"/>
                    <a:pt x="858" y="3"/>
                  </a:cubicBezTo>
                  <a:cubicBezTo>
                    <a:pt x="827" y="2"/>
                    <a:pt x="796" y="1"/>
                    <a:pt x="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5"/>
            <p:cNvSpPr/>
            <p:nvPr/>
          </p:nvSpPr>
          <p:spPr>
            <a:xfrm>
              <a:off x="5930500" y="2314925"/>
              <a:ext cx="34850" cy="7825"/>
            </a:xfrm>
            <a:custGeom>
              <a:avLst/>
              <a:gdLst/>
              <a:ahLst/>
              <a:cxnLst/>
              <a:rect l="l" t="t" r="r" b="b"/>
              <a:pathLst>
                <a:path w="1394" h="313" extrusionOk="0">
                  <a:moveTo>
                    <a:pt x="1005" y="0"/>
                  </a:moveTo>
                  <a:cubicBezTo>
                    <a:pt x="803" y="0"/>
                    <a:pt x="600" y="71"/>
                    <a:pt x="394" y="71"/>
                  </a:cubicBezTo>
                  <a:cubicBezTo>
                    <a:pt x="311" y="71"/>
                    <a:pt x="227" y="59"/>
                    <a:pt x="143" y="27"/>
                  </a:cubicBezTo>
                  <a:cubicBezTo>
                    <a:pt x="60" y="39"/>
                    <a:pt x="12" y="87"/>
                    <a:pt x="0" y="170"/>
                  </a:cubicBezTo>
                  <a:cubicBezTo>
                    <a:pt x="12" y="206"/>
                    <a:pt x="12" y="253"/>
                    <a:pt x="24" y="301"/>
                  </a:cubicBezTo>
                  <a:cubicBezTo>
                    <a:pt x="226" y="313"/>
                    <a:pt x="405" y="313"/>
                    <a:pt x="595" y="313"/>
                  </a:cubicBezTo>
                  <a:cubicBezTo>
                    <a:pt x="595" y="301"/>
                    <a:pt x="607" y="277"/>
                    <a:pt x="643" y="265"/>
                  </a:cubicBezTo>
                  <a:cubicBezTo>
                    <a:pt x="649" y="263"/>
                    <a:pt x="655" y="261"/>
                    <a:pt x="662" y="261"/>
                  </a:cubicBezTo>
                  <a:cubicBezTo>
                    <a:pt x="683" y="261"/>
                    <a:pt x="708" y="277"/>
                    <a:pt x="726" y="313"/>
                  </a:cubicBezTo>
                  <a:cubicBezTo>
                    <a:pt x="905" y="313"/>
                    <a:pt x="1096" y="301"/>
                    <a:pt x="1298" y="301"/>
                  </a:cubicBezTo>
                  <a:cubicBezTo>
                    <a:pt x="1393" y="134"/>
                    <a:pt x="1238" y="99"/>
                    <a:pt x="1155" y="15"/>
                  </a:cubicBezTo>
                  <a:cubicBezTo>
                    <a:pt x="1105" y="5"/>
                    <a:pt x="1055"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5"/>
            <p:cNvSpPr/>
            <p:nvPr/>
          </p:nvSpPr>
          <p:spPr>
            <a:xfrm>
              <a:off x="6013825" y="2317225"/>
              <a:ext cx="28300" cy="9475"/>
            </a:xfrm>
            <a:custGeom>
              <a:avLst/>
              <a:gdLst/>
              <a:ahLst/>
              <a:cxnLst/>
              <a:rect l="l" t="t" r="r" b="b"/>
              <a:pathLst>
                <a:path w="1132" h="379" extrusionOk="0">
                  <a:moveTo>
                    <a:pt x="549" y="1"/>
                  </a:moveTo>
                  <a:cubicBezTo>
                    <a:pt x="352" y="1"/>
                    <a:pt x="162" y="114"/>
                    <a:pt x="1" y="340"/>
                  </a:cubicBezTo>
                  <a:cubicBezTo>
                    <a:pt x="25" y="340"/>
                    <a:pt x="60" y="340"/>
                    <a:pt x="120" y="304"/>
                  </a:cubicBezTo>
                  <a:cubicBezTo>
                    <a:pt x="120" y="292"/>
                    <a:pt x="132" y="292"/>
                    <a:pt x="179" y="281"/>
                  </a:cubicBezTo>
                  <a:cubicBezTo>
                    <a:pt x="227" y="281"/>
                    <a:pt x="263" y="292"/>
                    <a:pt x="299" y="328"/>
                  </a:cubicBezTo>
                  <a:cubicBezTo>
                    <a:pt x="346" y="340"/>
                    <a:pt x="370" y="340"/>
                    <a:pt x="418" y="340"/>
                  </a:cubicBezTo>
                  <a:cubicBezTo>
                    <a:pt x="418" y="328"/>
                    <a:pt x="430" y="328"/>
                    <a:pt x="465" y="304"/>
                  </a:cubicBezTo>
                  <a:cubicBezTo>
                    <a:pt x="471" y="302"/>
                    <a:pt x="476" y="300"/>
                    <a:pt x="482" y="300"/>
                  </a:cubicBezTo>
                  <a:cubicBezTo>
                    <a:pt x="501" y="300"/>
                    <a:pt x="521" y="316"/>
                    <a:pt x="549" y="352"/>
                  </a:cubicBezTo>
                  <a:cubicBezTo>
                    <a:pt x="572" y="370"/>
                    <a:pt x="599" y="379"/>
                    <a:pt x="624" y="379"/>
                  </a:cubicBezTo>
                  <a:cubicBezTo>
                    <a:pt x="650" y="379"/>
                    <a:pt x="674" y="370"/>
                    <a:pt x="691" y="352"/>
                  </a:cubicBezTo>
                  <a:cubicBezTo>
                    <a:pt x="736" y="302"/>
                    <a:pt x="783" y="283"/>
                    <a:pt x="830" y="283"/>
                  </a:cubicBezTo>
                  <a:cubicBezTo>
                    <a:pt x="884" y="283"/>
                    <a:pt x="938" y="308"/>
                    <a:pt x="989" y="340"/>
                  </a:cubicBezTo>
                  <a:lnTo>
                    <a:pt x="1132" y="340"/>
                  </a:lnTo>
                  <a:cubicBezTo>
                    <a:pt x="947" y="114"/>
                    <a:pt x="745"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5"/>
            <p:cNvSpPr/>
            <p:nvPr/>
          </p:nvSpPr>
          <p:spPr>
            <a:xfrm>
              <a:off x="5751000" y="2321850"/>
              <a:ext cx="22050" cy="10625"/>
            </a:xfrm>
            <a:custGeom>
              <a:avLst/>
              <a:gdLst/>
              <a:ahLst/>
              <a:cxnLst/>
              <a:rect l="l" t="t" r="r" b="b"/>
              <a:pathLst>
                <a:path w="882" h="425" extrusionOk="0">
                  <a:moveTo>
                    <a:pt x="1" y="0"/>
                  </a:moveTo>
                  <a:cubicBezTo>
                    <a:pt x="48" y="96"/>
                    <a:pt x="108" y="179"/>
                    <a:pt x="155" y="274"/>
                  </a:cubicBezTo>
                  <a:cubicBezTo>
                    <a:pt x="252" y="377"/>
                    <a:pt x="349" y="424"/>
                    <a:pt x="447" y="424"/>
                  </a:cubicBezTo>
                  <a:cubicBezTo>
                    <a:pt x="543" y="424"/>
                    <a:pt x="639" y="380"/>
                    <a:pt x="739" y="298"/>
                  </a:cubicBezTo>
                  <a:cubicBezTo>
                    <a:pt x="798" y="215"/>
                    <a:pt x="834" y="119"/>
                    <a:pt x="882" y="36"/>
                  </a:cubicBezTo>
                  <a:cubicBezTo>
                    <a:pt x="584" y="36"/>
                    <a:pt x="298"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5"/>
            <p:cNvSpPr/>
            <p:nvPr/>
          </p:nvSpPr>
          <p:spPr>
            <a:xfrm>
              <a:off x="6047175" y="2318825"/>
              <a:ext cx="16400" cy="7200"/>
            </a:xfrm>
            <a:custGeom>
              <a:avLst/>
              <a:gdLst/>
              <a:ahLst/>
              <a:cxnLst/>
              <a:rect l="l" t="t" r="r" b="b"/>
              <a:pathLst>
                <a:path w="656" h="288" extrusionOk="0">
                  <a:moveTo>
                    <a:pt x="586" y="1"/>
                  </a:moveTo>
                  <a:cubicBezTo>
                    <a:pt x="369" y="1"/>
                    <a:pt x="164" y="64"/>
                    <a:pt x="0" y="228"/>
                  </a:cubicBezTo>
                  <a:cubicBezTo>
                    <a:pt x="167" y="264"/>
                    <a:pt x="346" y="276"/>
                    <a:pt x="524" y="288"/>
                  </a:cubicBezTo>
                  <a:cubicBezTo>
                    <a:pt x="556" y="288"/>
                    <a:pt x="588" y="283"/>
                    <a:pt x="616" y="283"/>
                  </a:cubicBezTo>
                  <a:cubicBezTo>
                    <a:pt x="630" y="283"/>
                    <a:pt x="643" y="284"/>
                    <a:pt x="655" y="288"/>
                  </a:cubicBezTo>
                  <a:cubicBezTo>
                    <a:pt x="655" y="205"/>
                    <a:pt x="643" y="97"/>
                    <a:pt x="643" y="2"/>
                  </a:cubicBezTo>
                  <a:cubicBezTo>
                    <a:pt x="624" y="1"/>
                    <a:pt x="605" y="1"/>
                    <a:pt x="5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5"/>
            <p:cNvSpPr/>
            <p:nvPr/>
          </p:nvSpPr>
          <p:spPr>
            <a:xfrm>
              <a:off x="6014425" y="2340275"/>
              <a:ext cx="32775" cy="7500"/>
            </a:xfrm>
            <a:custGeom>
              <a:avLst/>
              <a:gdLst/>
              <a:ahLst/>
              <a:cxnLst/>
              <a:rect l="l" t="t" r="r" b="b"/>
              <a:pathLst>
                <a:path w="1311" h="300" extrusionOk="0">
                  <a:moveTo>
                    <a:pt x="706" y="0"/>
                  </a:moveTo>
                  <a:cubicBezTo>
                    <a:pt x="549" y="0"/>
                    <a:pt x="392" y="13"/>
                    <a:pt x="239" y="13"/>
                  </a:cubicBezTo>
                  <a:cubicBezTo>
                    <a:pt x="155" y="85"/>
                    <a:pt x="1" y="132"/>
                    <a:pt x="96" y="299"/>
                  </a:cubicBezTo>
                  <a:lnTo>
                    <a:pt x="382" y="299"/>
                  </a:lnTo>
                  <a:cubicBezTo>
                    <a:pt x="505" y="170"/>
                    <a:pt x="650" y="144"/>
                    <a:pt x="801" y="144"/>
                  </a:cubicBezTo>
                  <a:cubicBezTo>
                    <a:pt x="902" y="144"/>
                    <a:pt x="1005" y="156"/>
                    <a:pt x="1107" y="156"/>
                  </a:cubicBezTo>
                  <a:cubicBezTo>
                    <a:pt x="1176" y="156"/>
                    <a:pt x="1244" y="150"/>
                    <a:pt x="1310" y="132"/>
                  </a:cubicBezTo>
                  <a:cubicBezTo>
                    <a:pt x="1120" y="24"/>
                    <a:pt x="914" y="0"/>
                    <a:pt x="7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5"/>
            <p:cNvSpPr/>
            <p:nvPr/>
          </p:nvSpPr>
          <p:spPr>
            <a:xfrm>
              <a:off x="6005800" y="2339700"/>
              <a:ext cx="14600" cy="8500"/>
            </a:xfrm>
            <a:custGeom>
              <a:avLst/>
              <a:gdLst/>
              <a:ahLst/>
              <a:cxnLst/>
              <a:rect l="l" t="t" r="r" b="b"/>
              <a:pathLst>
                <a:path w="584" h="340" extrusionOk="0">
                  <a:moveTo>
                    <a:pt x="331" y="0"/>
                  </a:moveTo>
                  <a:cubicBezTo>
                    <a:pt x="223" y="0"/>
                    <a:pt x="114" y="16"/>
                    <a:pt x="0" y="36"/>
                  </a:cubicBezTo>
                  <a:lnTo>
                    <a:pt x="0" y="286"/>
                  </a:lnTo>
                  <a:cubicBezTo>
                    <a:pt x="104" y="318"/>
                    <a:pt x="196" y="339"/>
                    <a:pt x="292" y="339"/>
                  </a:cubicBezTo>
                  <a:cubicBezTo>
                    <a:pt x="340" y="339"/>
                    <a:pt x="389" y="334"/>
                    <a:pt x="441" y="322"/>
                  </a:cubicBezTo>
                  <a:cubicBezTo>
                    <a:pt x="500" y="227"/>
                    <a:pt x="548" y="120"/>
                    <a:pt x="584" y="36"/>
                  </a:cubicBezTo>
                  <a:cubicBezTo>
                    <a:pt x="500" y="10"/>
                    <a:pt x="416"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5"/>
            <p:cNvSpPr/>
            <p:nvPr/>
          </p:nvSpPr>
          <p:spPr>
            <a:xfrm>
              <a:off x="5877200" y="2315225"/>
              <a:ext cx="12250" cy="7250"/>
            </a:xfrm>
            <a:custGeom>
              <a:avLst/>
              <a:gdLst/>
              <a:ahLst/>
              <a:cxnLst/>
              <a:rect l="l" t="t" r="r" b="b"/>
              <a:pathLst>
                <a:path w="490" h="290" extrusionOk="0">
                  <a:moveTo>
                    <a:pt x="308" y="0"/>
                  </a:moveTo>
                  <a:cubicBezTo>
                    <a:pt x="230" y="0"/>
                    <a:pt x="136" y="96"/>
                    <a:pt x="1" y="289"/>
                  </a:cubicBezTo>
                  <a:cubicBezTo>
                    <a:pt x="168" y="265"/>
                    <a:pt x="346" y="289"/>
                    <a:pt x="489" y="206"/>
                  </a:cubicBezTo>
                  <a:cubicBezTo>
                    <a:pt x="429" y="69"/>
                    <a:pt x="374"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5"/>
            <p:cNvSpPr/>
            <p:nvPr/>
          </p:nvSpPr>
          <p:spPr>
            <a:xfrm>
              <a:off x="5855775" y="2311425"/>
              <a:ext cx="9850" cy="7475"/>
            </a:xfrm>
            <a:custGeom>
              <a:avLst/>
              <a:gdLst/>
              <a:ahLst/>
              <a:cxnLst/>
              <a:rect l="l" t="t" r="r" b="b"/>
              <a:pathLst>
                <a:path w="394" h="299" extrusionOk="0">
                  <a:moveTo>
                    <a:pt x="1" y="24"/>
                  </a:moveTo>
                  <a:lnTo>
                    <a:pt x="1" y="298"/>
                  </a:lnTo>
                  <a:cubicBezTo>
                    <a:pt x="132" y="286"/>
                    <a:pt x="251" y="286"/>
                    <a:pt x="394" y="286"/>
                  </a:cubicBezTo>
                  <a:cubicBezTo>
                    <a:pt x="382" y="1"/>
                    <a:pt x="179" y="36"/>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5"/>
            <p:cNvSpPr/>
            <p:nvPr/>
          </p:nvSpPr>
          <p:spPr>
            <a:xfrm>
              <a:off x="6103125" y="2312400"/>
              <a:ext cx="22050" cy="6725"/>
            </a:xfrm>
            <a:custGeom>
              <a:avLst/>
              <a:gdLst/>
              <a:ahLst/>
              <a:cxnLst/>
              <a:rect l="l" t="t" r="r" b="b"/>
              <a:pathLst>
                <a:path w="882" h="269" extrusionOk="0">
                  <a:moveTo>
                    <a:pt x="326" y="1"/>
                  </a:moveTo>
                  <a:cubicBezTo>
                    <a:pt x="218" y="1"/>
                    <a:pt x="110" y="29"/>
                    <a:pt x="1" y="116"/>
                  </a:cubicBezTo>
                  <a:lnTo>
                    <a:pt x="1" y="247"/>
                  </a:lnTo>
                  <a:cubicBezTo>
                    <a:pt x="16" y="247"/>
                    <a:pt x="31" y="246"/>
                    <a:pt x="45" y="246"/>
                  </a:cubicBezTo>
                  <a:cubicBezTo>
                    <a:pt x="180" y="246"/>
                    <a:pt x="316" y="268"/>
                    <a:pt x="450" y="268"/>
                  </a:cubicBezTo>
                  <a:cubicBezTo>
                    <a:pt x="599" y="268"/>
                    <a:pt x="745" y="241"/>
                    <a:pt x="882" y="128"/>
                  </a:cubicBezTo>
                  <a:lnTo>
                    <a:pt x="846" y="104"/>
                  </a:lnTo>
                  <a:cubicBezTo>
                    <a:pt x="670" y="75"/>
                    <a:pt x="499"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5"/>
            <p:cNvSpPr/>
            <p:nvPr/>
          </p:nvSpPr>
          <p:spPr>
            <a:xfrm>
              <a:off x="5776900" y="2322600"/>
              <a:ext cx="15500" cy="3600"/>
            </a:xfrm>
            <a:custGeom>
              <a:avLst/>
              <a:gdLst/>
              <a:ahLst/>
              <a:cxnLst/>
              <a:rect l="l" t="t" r="r" b="b"/>
              <a:pathLst>
                <a:path w="620" h="144" extrusionOk="0">
                  <a:moveTo>
                    <a:pt x="229" y="0"/>
                  </a:moveTo>
                  <a:cubicBezTo>
                    <a:pt x="151" y="0"/>
                    <a:pt x="74" y="9"/>
                    <a:pt x="1" y="18"/>
                  </a:cubicBezTo>
                  <a:cubicBezTo>
                    <a:pt x="96" y="119"/>
                    <a:pt x="201" y="143"/>
                    <a:pt x="313" y="143"/>
                  </a:cubicBezTo>
                  <a:cubicBezTo>
                    <a:pt x="411" y="143"/>
                    <a:pt x="514" y="125"/>
                    <a:pt x="620" y="125"/>
                  </a:cubicBezTo>
                  <a:cubicBezTo>
                    <a:pt x="499" y="27"/>
                    <a:pt x="363" y="0"/>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5"/>
            <p:cNvSpPr/>
            <p:nvPr/>
          </p:nvSpPr>
          <p:spPr>
            <a:xfrm>
              <a:off x="6127250" y="2312450"/>
              <a:ext cx="8350" cy="6450"/>
            </a:xfrm>
            <a:custGeom>
              <a:avLst/>
              <a:gdLst/>
              <a:ahLst/>
              <a:cxnLst/>
              <a:rect l="l" t="t" r="r" b="b"/>
              <a:pathLst>
                <a:path w="334" h="258" extrusionOk="0">
                  <a:moveTo>
                    <a:pt x="194" y="0"/>
                  </a:moveTo>
                  <a:cubicBezTo>
                    <a:pt x="147" y="0"/>
                    <a:pt x="84" y="38"/>
                    <a:pt x="0" y="126"/>
                  </a:cubicBezTo>
                  <a:cubicBezTo>
                    <a:pt x="72" y="245"/>
                    <a:pt x="191" y="257"/>
                    <a:pt x="334" y="257"/>
                  </a:cubicBezTo>
                  <a:cubicBezTo>
                    <a:pt x="311" y="108"/>
                    <a:pt x="275"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5"/>
            <p:cNvSpPr/>
            <p:nvPr/>
          </p:nvSpPr>
          <p:spPr>
            <a:xfrm>
              <a:off x="5959375" y="2315300"/>
              <a:ext cx="7450" cy="7175"/>
            </a:xfrm>
            <a:custGeom>
              <a:avLst/>
              <a:gdLst/>
              <a:ahLst/>
              <a:cxnLst/>
              <a:rect l="l" t="t" r="r" b="b"/>
              <a:pathLst>
                <a:path w="298" h="287" extrusionOk="0">
                  <a:moveTo>
                    <a:pt x="0" y="0"/>
                  </a:moveTo>
                  <a:cubicBezTo>
                    <a:pt x="48" y="84"/>
                    <a:pt x="95" y="191"/>
                    <a:pt x="143" y="286"/>
                  </a:cubicBezTo>
                  <a:lnTo>
                    <a:pt x="298" y="286"/>
                  </a:lnTo>
                  <a:cubicBezTo>
                    <a:pt x="286" y="191"/>
                    <a:pt x="274" y="84"/>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5"/>
            <p:cNvSpPr/>
            <p:nvPr/>
          </p:nvSpPr>
          <p:spPr>
            <a:xfrm>
              <a:off x="6001025" y="2317975"/>
              <a:ext cx="6000" cy="7475"/>
            </a:xfrm>
            <a:custGeom>
              <a:avLst/>
              <a:gdLst/>
              <a:ahLst/>
              <a:cxnLst/>
              <a:rect l="l" t="t" r="r" b="b"/>
              <a:pathLst>
                <a:path w="240" h="299" extrusionOk="0">
                  <a:moveTo>
                    <a:pt x="144" y="0"/>
                  </a:moveTo>
                  <a:cubicBezTo>
                    <a:pt x="1" y="12"/>
                    <a:pt x="60" y="191"/>
                    <a:pt x="96" y="298"/>
                  </a:cubicBezTo>
                  <a:lnTo>
                    <a:pt x="180" y="298"/>
                  </a:lnTo>
                  <a:cubicBezTo>
                    <a:pt x="215" y="179"/>
                    <a:pt x="239"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5"/>
            <p:cNvSpPr/>
            <p:nvPr/>
          </p:nvSpPr>
          <p:spPr>
            <a:xfrm>
              <a:off x="6031400" y="2323075"/>
              <a:ext cx="7450" cy="2950"/>
            </a:xfrm>
            <a:custGeom>
              <a:avLst/>
              <a:gdLst/>
              <a:ahLst/>
              <a:cxnLst/>
              <a:rect l="l" t="t" r="r" b="b"/>
              <a:pathLst>
                <a:path w="298" h="118" extrusionOk="0">
                  <a:moveTo>
                    <a:pt x="137" y="0"/>
                  </a:moveTo>
                  <a:cubicBezTo>
                    <a:pt x="88" y="0"/>
                    <a:pt x="41" y="36"/>
                    <a:pt x="0" y="118"/>
                  </a:cubicBezTo>
                  <a:cubicBezTo>
                    <a:pt x="96" y="118"/>
                    <a:pt x="191" y="106"/>
                    <a:pt x="298" y="106"/>
                  </a:cubicBezTo>
                  <a:cubicBezTo>
                    <a:pt x="243" y="39"/>
                    <a:pt x="189"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5"/>
            <p:cNvSpPr/>
            <p:nvPr/>
          </p:nvSpPr>
          <p:spPr>
            <a:xfrm>
              <a:off x="6073950" y="2344325"/>
              <a:ext cx="3900" cy="1350"/>
            </a:xfrm>
            <a:custGeom>
              <a:avLst/>
              <a:gdLst/>
              <a:ahLst/>
              <a:cxnLst/>
              <a:rect l="l" t="t" r="r" b="b"/>
              <a:pathLst>
                <a:path w="156" h="54" extrusionOk="0">
                  <a:moveTo>
                    <a:pt x="83" y="0"/>
                  </a:moveTo>
                  <a:cubicBezTo>
                    <a:pt x="58" y="0"/>
                    <a:pt x="31" y="6"/>
                    <a:pt x="1" y="18"/>
                  </a:cubicBezTo>
                  <a:cubicBezTo>
                    <a:pt x="25" y="30"/>
                    <a:pt x="37" y="54"/>
                    <a:pt x="49" y="54"/>
                  </a:cubicBezTo>
                  <a:cubicBezTo>
                    <a:pt x="96" y="42"/>
                    <a:pt x="120" y="30"/>
                    <a:pt x="156" y="18"/>
                  </a:cubicBezTo>
                  <a:cubicBezTo>
                    <a:pt x="132" y="6"/>
                    <a:pt x="108"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5"/>
            <p:cNvSpPr/>
            <p:nvPr/>
          </p:nvSpPr>
          <p:spPr>
            <a:xfrm>
              <a:off x="6063250" y="2343875"/>
              <a:ext cx="3900" cy="1925"/>
            </a:xfrm>
            <a:custGeom>
              <a:avLst/>
              <a:gdLst/>
              <a:ahLst/>
              <a:cxnLst/>
              <a:rect l="l" t="t" r="r" b="b"/>
              <a:pathLst>
                <a:path w="156" h="77" extrusionOk="0">
                  <a:moveTo>
                    <a:pt x="0" y="0"/>
                  </a:moveTo>
                  <a:cubicBezTo>
                    <a:pt x="12" y="36"/>
                    <a:pt x="36" y="48"/>
                    <a:pt x="48" y="60"/>
                  </a:cubicBezTo>
                  <a:cubicBezTo>
                    <a:pt x="59" y="71"/>
                    <a:pt x="71" y="77"/>
                    <a:pt x="82" y="77"/>
                  </a:cubicBezTo>
                  <a:cubicBezTo>
                    <a:pt x="107" y="77"/>
                    <a:pt x="131" y="53"/>
                    <a:pt x="155" y="12"/>
                  </a:cubicBezTo>
                  <a:cubicBezTo>
                    <a:pt x="107" y="0"/>
                    <a:pt x="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5"/>
            <p:cNvSpPr/>
            <p:nvPr/>
          </p:nvSpPr>
          <p:spPr>
            <a:xfrm>
              <a:off x="6016525" y="2323925"/>
              <a:ext cx="4475" cy="1825"/>
            </a:xfrm>
            <a:custGeom>
              <a:avLst/>
              <a:gdLst/>
              <a:ahLst/>
              <a:cxnLst/>
              <a:rect l="l" t="t" r="r" b="b"/>
              <a:pathLst>
                <a:path w="179" h="73" extrusionOk="0">
                  <a:moveTo>
                    <a:pt x="89" y="1"/>
                  </a:moveTo>
                  <a:cubicBezTo>
                    <a:pt x="60" y="1"/>
                    <a:pt x="30" y="24"/>
                    <a:pt x="0" y="72"/>
                  </a:cubicBezTo>
                  <a:lnTo>
                    <a:pt x="179" y="72"/>
                  </a:lnTo>
                  <a:cubicBezTo>
                    <a:pt x="149" y="24"/>
                    <a:pt x="119"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5"/>
            <p:cNvSpPr/>
            <p:nvPr/>
          </p:nvSpPr>
          <p:spPr>
            <a:xfrm>
              <a:off x="6027525" y="2326000"/>
              <a:ext cx="3900" cy="1625"/>
            </a:xfrm>
            <a:custGeom>
              <a:avLst/>
              <a:gdLst/>
              <a:ahLst/>
              <a:cxnLst/>
              <a:rect l="l" t="t" r="r" b="b"/>
              <a:pathLst>
                <a:path w="156" h="65" extrusionOk="0">
                  <a:moveTo>
                    <a:pt x="1" y="1"/>
                  </a:moveTo>
                  <a:cubicBezTo>
                    <a:pt x="12" y="37"/>
                    <a:pt x="36" y="49"/>
                    <a:pt x="48" y="60"/>
                  </a:cubicBezTo>
                  <a:cubicBezTo>
                    <a:pt x="59" y="63"/>
                    <a:pt x="69" y="65"/>
                    <a:pt x="79" y="65"/>
                  </a:cubicBezTo>
                  <a:cubicBezTo>
                    <a:pt x="111" y="65"/>
                    <a:pt x="137" y="4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5"/>
            <p:cNvSpPr/>
            <p:nvPr/>
          </p:nvSpPr>
          <p:spPr>
            <a:xfrm>
              <a:off x="6023950" y="2323975"/>
              <a:ext cx="3600" cy="2050"/>
            </a:xfrm>
            <a:custGeom>
              <a:avLst/>
              <a:gdLst/>
              <a:ahLst/>
              <a:cxnLst/>
              <a:rect l="l" t="t" r="r" b="b"/>
              <a:pathLst>
                <a:path w="144" h="82" extrusionOk="0">
                  <a:moveTo>
                    <a:pt x="75" y="0"/>
                  </a:moveTo>
                  <a:cubicBezTo>
                    <a:pt x="53" y="0"/>
                    <a:pt x="30" y="24"/>
                    <a:pt x="1" y="70"/>
                  </a:cubicBezTo>
                  <a:cubicBezTo>
                    <a:pt x="36" y="82"/>
                    <a:pt x="84" y="82"/>
                    <a:pt x="144" y="82"/>
                  </a:cubicBezTo>
                  <a:cubicBezTo>
                    <a:pt x="119" y="27"/>
                    <a:pt x="98"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5"/>
            <p:cNvSpPr/>
            <p:nvPr/>
          </p:nvSpPr>
          <p:spPr>
            <a:xfrm>
              <a:off x="5945375" y="2320725"/>
              <a:ext cx="3300" cy="1950"/>
            </a:xfrm>
            <a:custGeom>
              <a:avLst/>
              <a:gdLst/>
              <a:ahLst/>
              <a:cxnLst/>
              <a:rect l="l" t="t" r="r" b="b"/>
              <a:pathLst>
                <a:path w="132" h="78" extrusionOk="0">
                  <a:moveTo>
                    <a:pt x="71" y="0"/>
                  </a:moveTo>
                  <a:cubicBezTo>
                    <a:pt x="38" y="0"/>
                    <a:pt x="9" y="25"/>
                    <a:pt x="0" y="69"/>
                  </a:cubicBezTo>
                  <a:cubicBezTo>
                    <a:pt x="24" y="75"/>
                    <a:pt x="45" y="78"/>
                    <a:pt x="66" y="78"/>
                  </a:cubicBezTo>
                  <a:cubicBezTo>
                    <a:pt x="87" y="78"/>
                    <a:pt x="108" y="75"/>
                    <a:pt x="131" y="69"/>
                  </a:cubicBezTo>
                  <a:cubicBezTo>
                    <a:pt x="131" y="45"/>
                    <a:pt x="120" y="21"/>
                    <a:pt x="108" y="10"/>
                  </a:cubicBezTo>
                  <a:cubicBezTo>
                    <a:pt x="95" y="3"/>
                    <a:pt x="83"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5"/>
            <p:cNvSpPr/>
            <p:nvPr/>
          </p:nvSpPr>
          <p:spPr>
            <a:xfrm>
              <a:off x="5943000" y="2985625"/>
              <a:ext cx="68775" cy="160175"/>
            </a:xfrm>
            <a:custGeom>
              <a:avLst/>
              <a:gdLst/>
              <a:ahLst/>
              <a:cxnLst/>
              <a:rect l="l" t="t" r="r" b="b"/>
              <a:pathLst>
                <a:path w="2751" h="6407" extrusionOk="0">
                  <a:moveTo>
                    <a:pt x="238" y="0"/>
                  </a:moveTo>
                  <a:cubicBezTo>
                    <a:pt x="215" y="24"/>
                    <a:pt x="179" y="48"/>
                    <a:pt x="131" y="60"/>
                  </a:cubicBezTo>
                  <a:cubicBezTo>
                    <a:pt x="72" y="167"/>
                    <a:pt x="48" y="274"/>
                    <a:pt x="36" y="381"/>
                  </a:cubicBezTo>
                  <a:cubicBezTo>
                    <a:pt x="12" y="453"/>
                    <a:pt x="12" y="524"/>
                    <a:pt x="12" y="595"/>
                  </a:cubicBezTo>
                  <a:cubicBezTo>
                    <a:pt x="0" y="988"/>
                    <a:pt x="0" y="1381"/>
                    <a:pt x="12" y="1774"/>
                  </a:cubicBezTo>
                  <a:cubicBezTo>
                    <a:pt x="12" y="1846"/>
                    <a:pt x="36" y="1905"/>
                    <a:pt x="48" y="1977"/>
                  </a:cubicBezTo>
                  <a:cubicBezTo>
                    <a:pt x="119" y="2298"/>
                    <a:pt x="226" y="2608"/>
                    <a:pt x="107" y="2929"/>
                  </a:cubicBezTo>
                  <a:cubicBezTo>
                    <a:pt x="95" y="2989"/>
                    <a:pt x="72" y="3072"/>
                    <a:pt x="60" y="3131"/>
                  </a:cubicBezTo>
                  <a:cubicBezTo>
                    <a:pt x="48" y="3262"/>
                    <a:pt x="48" y="3393"/>
                    <a:pt x="72" y="3524"/>
                  </a:cubicBezTo>
                  <a:cubicBezTo>
                    <a:pt x="274" y="4108"/>
                    <a:pt x="512" y="4679"/>
                    <a:pt x="929" y="5132"/>
                  </a:cubicBezTo>
                  <a:cubicBezTo>
                    <a:pt x="1131" y="5346"/>
                    <a:pt x="1131" y="5584"/>
                    <a:pt x="1024" y="5834"/>
                  </a:cubicBezTo>
                  <a:cubicBezTo>
                    <a:pt x="1238" y="6227"/>
                    <a:pt x="1858" y="5894"/>
                    <a:pt x="2000" y="6406"/>
                  </a:cubicBezTo>
                  <a:cubicBezTo>
                    <a:pt x="2032" y="6402"/>
                    <a:pt x="2064" y="6401"/>
                    <a:pt x="2096" y="6401"/>
                  </a:cubicBezTo>
                  <a:cubicBezTo>
                    <a:pt x="2162" y="6401"/>
                    <a:pt x="2229" y="6406"/>
                    <a:pt x="2294" y="6406"/>
                  </a:cubicBezTo>
                  <a:cubicBezTo>
                    <a:pt x="2412" y="6406"/>
                    <a:pt x="2527" y="6390"/>
                    <a:pt x="2631" y="6299"/>
                  </a:cubicBezTo>
                  <a:cubicBezTo>
                    <a:pt x="2751" y="6060"/>
                    <a:pt x="2655" y="5846"/>
                    <a:pt x="2477" y="5727"/>
                  </a:cubicBezTo>
                  <a:cubicBezTo>
                    <a:pt x="2250" y="5584"/>
                    <a:pt x="2191" y="5370"/>
                    <a:pt x="2084" y="5167"/>
                  </a:cubicBezTo>
                  <a:cubicBezTo>
                    <a:pt x="1965" y="5120"/>
                    <a:pt x="1905" y="5036"/>
                    <a:pt x="1917" y="4894"/>
                  </a:cubicBezTo>
                  <a:lnTo>
                    <a:pt x="1917" y="4882"/>
                  </a:lnTo>
                  <a:cubicBezTo>
                    <a:pt x="1881" y="4822"/>
                    <a:pt x="1834" y="4763"/>
                    <a:pt x="1810" y="4703"/>
                  </a:cubicBezTo>
                  <a:cubicBezTo>
                    <a:pt x="1655" y="4394"/>
                    <a:pt x="1488" y="4060"/>
                    <a:pt x="1346" y="3739"/>
                  </a:cubicBezTo>
                  <a:cubicBezTo>
                    <a:pt x="1274" y="3548"/>
                    <a:pt x="1524" y="3286"/>
                    <a:pt x="1238" y="3143"/>
                  </a:cubicBezTo>
                  <a:cubicBezTo>
                    <a:pt x="988" y="2893"/>
                    <a:pt x="1358" y="2536"/>
                    <a:pt x="1107" y="2274"/>
                  </a:cubicBezTo>
                  <a:lnTo>
                    <a:pt x="1107" y="2274"/>
                  </a:lnTo>
                  <a:lnTo>
                    <a:pt x="1096" y="2298"/>
                  </a:lnTo>
                  <a:cubicBezTo>
                    <a:pt x="762" y="1762"/>
                    <a:pt x="1131" y="1465"/>
                    <a:pt x="1512" y="1167"/>
                  </a:cubicBezTo>
                  <a:cubicBezTo>
                    <a:pt x="1490" y="1144"/>
                    <a:pt x="1462" y="1136"/>
                    <a:pt x="1436" y="1136"/>
                  </a:cubicBezTo>
                  <a:cubicBezTo>
                    <a:pt x="1421" y="1136"/>
                    <a:pt x="1406" y="1139"/>
                    <a:pt x="1393" y="1143"/>
                  </a:cubicBezTo>
                  <a:cubicBezTo>
                    <a:pt x="1250" y="1048"/>
                    <a:pt x="1060" y="1143"/>
                    <a:pt x="941" y="1012"/>
                  </a:cubicBezTo>
                  <a:cubicBezTo>
                    <a:pt x="917" y="976"/>
                    <a:pt x="896" y="959"/>
                    <a:pt x="874" y="959"/>
                  </a:cubicBezTo>
                  <a:cubicBezTo>
                    <a:pt x="851" y="959"/>
                    <a:pt x="828" y="976"/>
                    <a:pt x="798" y="1012"/>
                  </a:cubicBezTo>
                  <a:cubicBezTo>
                    <a:pt x="741" y="1019"/>
                    <a:pt x="676" y="1090"/>
                    <a:pt x="627" y="1090"/>
                  </a:cubicBezTo>
                  <a:cubicBezTo>
                    <a:pt x="594" y="1090"/>
                    <a:pt x="569" y="1058"/>
                    <a:pt x="560" y="953"/>
                  </a:cubicBezTo>
                  <a:cubicBezTo>
                    <a:pt x="465" y="226"/>
                    <a:pt x="453" y="191"/>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5"/>
            <p:cNvSpPr/>
            <p:nvPr/>
          </p:nvSpPr>
          <p:spPr>
            <a:xfrm>
              <a:off x="5962925" y="2992175"/>
              <a:ext cx="158675" cy="18775"/>
            </a:xfrm>
            <a:custGeom>
              <a:avLst/>
              <a:gdLst/>
              <a:ahLst/>
              <a:cxnLst/>
              <a:rect l="l" t="t" r="r" b="b"/>
              <a:pathLst>
                <a:path w="6347" h="751" extrusionOk="0">
                  <a:moveTo>
                    <a:pt x="251" y="0"/>
                  </a:moveTo>
                  <a:cubicBezTo>
                    <a:pt x="215" y="0"/>
                    <a:pt x="191" y="12"/>
                    <a:pt x="156" y="36"/>
                  </a:cubicBezTo>
                  <a:cubicBezTo>
                    <a:pt x="120" y="83"/>
                    <a:pt x="49" y="131"/>
                    <a:pt x="13" y="179"/>
                  </a:cubicBezTo>
                  <a:cubicBezTo>
                    <a:pt x="1" y="369"/>
                    <a:pt x="1" y="560"/>
                    <a:pt x="1" y="750"/>
                  </a:cubicBezTo>
                  <a:lnTo>
                    <a:pt x="144" y="750"/>
                  </a:lnTo>
                  <a:cubicBezTo>
                    <a:pt x="184" y="630"/>
                    <a:pt x="39" y="360"/>
                    <a:pt x="266" y="360"/>
                  </a:cubicBezTo>
                  <a:cubicBezTo>
                    <a:pt x="309" y="360"/>
                    <a:pt x="366" y="370"/>
                    <a:pt x="441" y="393"/>
                  </a:cubicBezTo>
                  <a:cubicBezTo>
                    <a:pt x="528" y="434"/>
                    <a:pt x="616" y="446"/>
                    <a:pt x="705" y="446"/>
                  </a:cubicBezTo>
                  <a:cubicBezTo>
                    <a:pt x="825" y="446"/>
                    <a:pt x="945" y="424"/>
                    <a:pt x="1061" y="417"/>
                  </a:cubicBezTo>
                  <a:cubicBezTo>
                    <a:pt x="1430" y="396"/>
                    <a:pt x="1795" y="363"/>
                    <a:pt x="2164" y="363"/>
                  </a:cubicBezTo>
                  <a:cubicBezTo>
                    <a:pt x="2425" y="363"/>
                    <a:pt x="2687" y="379"/>
                    <a:pt x="2954" y="429"/>
                  </a:cubicBezTo>
                  <a:cubicBezTo>
                    <a:pt x="3906" y="607"/>
                    <a:pt x="4882" y="631"/>
                    <a:pt x="5847" y="631"/>
                  </a:cubicBezTo>
                  <a:cubicBezTo>
                    <a:pt x="5936" y="655"/>
                    <a:pt x="6025" y="682"/>
                    <a:pt x="6110" y="682"/>
                  </a:cubicBezTo>
                  <a:cubicBezTo>
                    <a:pt x="6195" y="682"/>
                    <a:pt x="6276" y="655"/>
                    <a:pt x="6347" y="572"/>
                  </a:cubicBezTo>
                  <a:cubicBezTo>
                    <a:pt x="6347" y="354"/>
                    <a:pt x="6339" y="152"/>
                    <a:pt x="6096" y="152"/>
                  </a:cubicBezTo>
                  <a:cubicBezTo>
                    <a:pt x="6047" y="152"/>
                    <a:pt x="5988" y="161"/>
                    <a:pt x="5918" y="179"/>
                  </a:cubicBezTo>
                  <a:cubicBezTo>
                    <a:pt x="5590" y="252"/>
                    <a:pt x="5219" y="318"/>
                    <a:pt x="4898" y="318"/>
                  </a:cubicBezTo>
                  <a:cubicBezTo>
                    <a:pt x="4800" y="318"/>
                    <a:pt x="4707" y="312"/>
                    <a:pt x="4621" y="298"/>
                  </a:cubicBezTo>
                  <a:cubicBezTo>
                    <a:pt x="4180" y="214"/>
                    <a:pt x="3728" y="262"/>
                    <a:pt x="3299" y="179"/>
                  </a:cubicBezTo>
                  <a:lnTo>
                    <a:pt x="3299" y="191"/>
                  </a:lnTo>
                  <a:cubicBezTo>
                    <a:pt x="3251" y="232"/>
                    <a:pt x="3204" y="253"/>
                    <a:pt x="3156" y="253"/>
                  </a:cubicBezTo>
                  <a:cubicBezTo>
                    <a:pt x="3108" y="253"/>
                    <a:pt x="3061" y="232"/>
                    <a:pt x="3013" y="191"/>
                  </a:cubicBezTo>
                  <a:cubicBezTo>
                    <a:pt x="2989" y="191"/>
                    <a:pt x="2942" y="179"/>
                    <a:pt x="2894" y="179"/>
                  </a:cubicBezTo>
                  <a:cubicBezTo>
                    <a:pt x="2811" y="137"/>
                    <a:pt x="2733" y="116"/>
                    <a:pt x="2656" y="116"/>
                  </a:cubicBezTo>
                  <a:cubicBezTo>
                    <a:pt x="2579" y="116"/>
                    <a:pt x="2501" y="137"/>
                    <a:pt x="2418" y="179"/>
                  </a:cubicBezTo>
                  <a:lnTo>
                    <a:pt x="2311" y="179"/>
                  </a:lnTo>
                  <a:cubicBezTo>
                    <a:pt x="2251" y="131"/>
                    <a:pt x="2227" y="60"/>
                    <a:pt x="2156" y="36"/>
                  </a:cubicBezTo>
                  <a:lnTo>
                    <a:pt x="2001" y="36"/>
                  </a:lnTo>
                  <a:cubicBezTo>
                    <a:pt x="1930" y="77"/>
                    <a:pt x="1858" y="98"/>
                    <a:pt x="1787" y="98"/>
                  </a:cubicBezTo>
                  <a:cubicBezTo>
                    <a:pt x="1715" y="98"/>
                    <a:pt x="1644" y="77"/>
                    <a:pt x="1573" y="36"/>
                  </a:cubicBezTo>
                  <a:cubicBezTo>
                    <a:pt x="1573" y="24"/>
                    <a:pt x="1561" y="24"/>
                    <a:pt x="1525" y="12"/>
                  </a:cubicBezTo>
                  <a:cubicBezTo>
                    <a:pt x="1519" y="9"/>
                    <a:pt x="1511" y="7"/>
                    <a:pt x="1504" y="7"/>
                  </a:cubicBezTo>
                  <a:cubicBezTo>
                    <a:pt x="1483" y="7"/>
                    <a:pt x="1459" y="18"/>
                    <a:pt x="1442" y="36"/>
                  </a:cubicBezTo>
                  <a:cubicBezTo>
                    <a:pt x="1373" y="68"/>
                    <a:pt x="1298" y="76"/>
                    <a:pt x="1222" y="76"/>
                  </a:cubicBezTo>
                  <a:cubicBezTo>
                    <a:pt x="1162" y="76"/>
                    <a:pt x="1100" y="71"/>
                    <a:pt x="1040" y="71"/>
                  </a:cubicBezTo>
                  <a:cubicBezTo>
                    <a:pt x="928" y="71"/>
                    <a:pt x="819" y="87"/>
                    <a:pt x="727" y="179"/>
                  </a:cubicBezTo>
                  <a:cubicBezTo>
                    <a:pt x="727" y="179"/>
                    <a:pt x="715" y="191"/>
                    <a:pt x="680" y="202"/>
                  </a:cubicBezTo>
                  <a:cubicBezTo>
                    <a:pt x="667" y="206"/>
                    <a:pt x="656" y="207"/>
                    <a:pt x="646" y="207"/>
                  </a:cubicBezTo>
                  <a:cubicBezTo>
                    <a:pt x="618" y="207"/>
                    <a:pt x="599" y="196"/>
                    <a:pt x="572" y="179"/>
                  </a:cubicBezTo>
                  <a:cubicBezTo>
                    <a:pt x="525" y="131"/>
                    <a:pt x="465" y="83"/>
                    <a:pt x="430" y="36"/>
                  </a:cubicBezTo>
                  <a:cubicBezTo>
                    <a:pt x="382" y="36"/>
                    <a:pt x="334" y="24"/>
                    <a:pt x="287" y="24"/>
                  </a:cubicBezTo>
                  <a:cubicBezTo>
                    <a:pt x="287" y="12"/>
                    <a:pt x="275"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5"/>
            <p:cNvSpPr/>
            <p:nvPr/>
          </p:nvSpPr>
          <p:spPr>
            <a:xfrm>
              <a:off x="5990625" y="3018350"/>
              <a:ext cx="76525" cy="14325"/>
            </a:xfrm>
            <a:custGeom>
              <a:avLst/>
              <a:gdLst/>
              <a:ahLst/>
              <a:cxnLst/>
              <a:rect l="l" t="t" r="r" b="b"/>
              <a:pathLst>
                <a:path w="3061" h="573" extrusionOk="0">
                  <a:moveTo>
                    <a:pt x="762" y="1"/>
                  </a:moveTo>
                  <a:cubicBezTo>
                    <a:pt x="706" y="45"/>
                    <a:pt x="643" y="59"/>
                    <a:pt x="578" y="59"/>
                  </a:cubicBezTo>
                  <a:cubicBezTo>
                    <a:pt x="475" y="59"/>
                    <a:pt x="365" y="26"/>
                    <a:pt x="262" y="26"/>
                  </a:cubicBezTo>
                  <a:cubicBezTo>
                    <a:pt x="165" y="26"/>
                    <a:pt x="74" y="55"/>
                    <a:pt x="0" y="168"/>
                  </a:cubicBezTo>
                  <a:cubicBezTo>
                    <a:pt x="36" y="179"/>
                    <a:pt x="48" y="227"/>
                    <a:pt x="60" y="263"/>
                  </a:cubicBezTo>
                  <a:cubicBezTo>
                    <a:pt x="750" y="275"/>
                    <a:pt x="1405" y="346"/>
                    <a:pt x="2060" y="572"/>
                  </a:cubicBezTo>
                  <a:lnTo>
                    <a:pt x="3060" y="572"/>
                  </a:lnTo>
                  <a:lnTo>
                    <a:pt x="3060" y="287"/>
                  </a:lnTo>
                  <a:cubicBezTo>
                    <a:pt x="2298" y="132"/>
                    <a:pt x="1536" y="13"/>
                    <a:pt x="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5"/>
            <p:cNvSpPr/>
            <p:nvPr/>
          </p:nvSpPr>
          <p:spPr>
            <a:xfrm>
              <a:off x="6108775" y="2996750"/>
              <a:ext cx="52125" cy="15675"/>
            </a:xfrm>
            <a:custGeom>
              <a:avLst/>
              <a:gdLst/>
              <a:ahLst/>
              <a:cxnLst/>
              <a:rect l="l" t="t" r="r" b="b"/>
              <a:pathLst>
                <a:path w="2085" h="627" extrusionOk="0">
                  <a:moveTo>
                    <a:pt x="1073" y="1"/>
                  </a:moveTo>
                  <a:cubicBezTo>
                    <a:pt x="901" y="1"/>
                    <a:pt x="766" y="57"/>
                    <a:pt x="727" y="281"/>
                  </a:cubicBezTo>
                  <a:cubicBezTo>
                    <a:pt x="715" y="389"/>
                    <a:pt x="596" y="389"/>
                    <a:pt x="501" y="389"/>
                  </a:cubicBezTo>
                  <a:cubicBezTo>
                    <a:pt x="334" y="424"/>
                    <a:pt x="156" y="436"/>
                    <a:pt x="1" y="448"/>
                  </a:cubicBezTo>
                  <a:cubicBezTo>
                    <a:pt x="537" y="627"/>
                    <a:pt x="1073" y="567"/>
                    <a:pt x="1585" y="603"/>
                  </a:cubicBezTo>
                  <a:lnTo>
                    <a:pt x="2085" y="555"/>
                  </a:lnTo>
                  <a:cubicBezTo>
                    <a:pt x="2050" y="433"/>
                    <a:pt x="2053" y="240"/>
                    <a:pt x="1931" y="240"/>
                  </a:cubicBezTo>
                  <a:cubicBezTo>
                    <a:pt x="1886" y="240"/>
                    <a:pt x="1825" y="266"/>
                    <a:pt x="1739" y="329"/>
                  </a:cubicBezTo>
                  <a:cubicBezTo>
                    <a:pt x="1728" y="338"/>
                    <a:pt x="1718" y="342"/>
                    <a:pt x="1709" y="342"/>
                  </a:cubicBezTo>
                  <a:cubicBezTo>
                    <a:pt x="1657" y="342"/>
                    <a:pt x="1630" y="221"/>
                    <a:pt x="1620" y="150"/>
                  </a:cubicBezTo>
                  <a:cubicBezTo>
                    <a:pt x="1561" y="139"/>
                    <a:pt x="1513" y="139"/>
                    <a:pt x="1465" y="139"/>
                  </a:cubicBezTo>
                  <a:cubicBezTo>
                    <a:pt x="1445" y="148"/>
                    <a:pt x="1426" y="152"/>
                    <a:pt x="1409" y="152"/>
                  </a:cubicBezTo>
                  <a:cubicBezTo>
                    <a:pt x="1318" y="152"/>
                    <a:pt x="1272" y="38"/>
                    <a:pt x="1192" y="8"/>
                  </a:cubicBezTo>
                  <a:cubicBezTo>
                    <a:pt x="1151" y="3"/>
                    <a:pt x="1111"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5"/>
            <p:cNvSpPr/>
            <p:nvPr/>
          </p:nvSpPr>
          <p:spPr>
            <a:xfrm>
              <a:off x="5962050" y="3014525"/>
              <a:ext cx="47650" cy="28575"/>
            </a:xfrm>
            <a:custGeom>
              <a:avLst/>
              <a:gdLst/>
              <a:ahLst/>
              <a:cxnLst/>
              <a:rect l="l" t="t" r="r" b="b"/>
              <a:pathLst>
                <a:path w="1906" h="1143" extrusionOk="0">
                  <a:moveTo>
                    <a:pt x="983" y="1"/>
                  </a:moveTo>
                  <a:cubicBezTo>
                    <a:pt x="905" y="1"/>
                    <a:pt x="828" y="4"/>
                    <a:pt x="750" y="11"/>
                  </a:cubicBezTo>
                  <a:cubicBezTo>
                    <a:pt x="60" y="309"/>
                    <a:pt x="0" y="451"/>
                    <a:pt x="334" y="1142"/>
                  </a:cubicBezTo>
                  <a:cubicBezTo>
                    <a:pt x="310" y="1011"/>
                    <a:pt x="298" y="856"/>
                    <a:pt x="286" y="725"/>
                  </a:cubicBezTo>
                  <a:cubicBezTo>
                    <a:pt x="276" y="384"/>
                    <a:pt x="290" y="298"/>
                    <a:pt x="519" y="298"/>
                  </a:cubicBezTo>
                  <a:cubicBezTo>
                    <a:pt x="569" y="298"/>
                    <a:pt x="630" y="302"/>
                    <a:pt x="703" y="309"/>
                  </a:cubicBezTo>
                  <a:cubicBezTo>
                    <a:pt x="810" y="309"/>
                    <a:pt x="929" y="368"/>
                    <a:pt x="1024" y="392"/>
                  </a:cubicBezTo>
                  <a:cubicBezTo>
                    <a:pt x="1072" y="368"/>
                    <a:pt x="1107" y="332"/>
                    <a:pt x="1143" y="309"/>
                  </a:cubicBezTo>
                  <a:cubicBezTo>
                    <a:pt x="1212" y="290"/>
                    <a:pt x="1283" y="286"/>
                    <a:pt x="1354" y="286"/>
                  </a:cubicBezTo>
                  <a:cubicBezTo>
                    <a:pt x="1407" y="286"/>
                    <a:pt x="1461" y="288"/>
                    <a:pt x="1513" y="288"/>
                  </a:cubicBezTo>
                  <a:cubicBezTo>
                    <a:pt x="1658" y="288"/>
                    <a:pt x="1795" y="271"/>
                    <a:pt x="1905" y="142"/>
                  </a:cubicBezTo>
                  <a:cubicBezTo>
                    <a:pt x="1609" y="56"/>
                    <a:pt x="1297" y="1"/>
                    <a:pt x="9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5"/>
            <p:cNvSpPr/>
            <p:nvPr/>
          </p:nvSpPr>
          <p:spPr>
            <a:xfrm>
              <a:off x="5966500" y="3010925"/>
              <a:ext cx="11350" cy="4275"/>
            </a:xfrm>
            <a:custGeom>
              <a:avLst/>
              <a:gdLst/>
              <a:ahLst/>
              <a:cxnLst/>
              <a:rect l="l" t="t" r="r" b="b"/>
              <a:pathLst>
                <a:path w="454" h="171" extrusionOk="0">
                  <a:moveTo>
                    <a:pt x="1" y="0"/>
                  </a:moveTo>
                  <a:cubicBezTo>
                    <a:pt x="67" y="133"/>
                    <a:pt x="157" y="170"/>
                    <a:pt x="258" y="170"/>
                  </a:cubicBezTo>
                  <a:cubicBezTo>
                    <a:pt x="320" y="170"/>
                    <a:pt x="386" y="157"/>
                    <a:pt x="453" y="143"/>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5"/>
            <p:cNvSpPr/>
            <p:nvPr/>
          </p:nvSpPr>
          <p:spPr>
            <a:xfrm>
              <a:off x="6135575" y="2609975"/>
              <a:ext cx="22350" cy="13725"/>
            </a:xfrm>
            <a:custGeom>
              <a:avLst/>
              <a:gdLst/>
              <a:ahLst/>
              <a:cxnLst/>
              <a:rect l="l" t="t" r="r" b="b"/>
              <a:pathLst>
                <a:path w="894" h="549" extrusionOk="0">
                  <a:moveTo>
                    <a:pt x="548" y="0"/>
                  </a:moveTo>
                  <a:cubicBezTo>
                    <a:pt x="203" y="12"/>
                    <a:pt x="155" y="346"/>
                    <a:pt x="1" y="548"/>
                  </a:cubicBezTo>
                  <a:cubicBezTo>
                    <a:pt x="192" y="548"/>
                    <a:pt x="384" y="507"/>
                    <a:pt x="580" y="507"/>
                  </a:cubicBezTo>
                  <a:cubicBezTo>
                    <a:pt x="664" y="507"/>
                    <a:pt x="748" y="515"/>
                    <a:pt x="834" y="536"/>
                  </a:cubicBezTo>
                  <a:cubicBezTo>
                    <a:pt x="846" y="489"/>
                    <a:pt x="858" y="465"/>
                    <a:pt x="894" y="417"/>
                  </a:cubicBezTo>
                  <a:cubicBezTo>
                    <a:pt x="894" y="370"/>
                    <a:pt x="870" y="322"/>
                    <a:pt x="858" y="286"/>
                  </a:cubicBezTo>
                  <a:cubicBezTo>
                    <a:pt x="834" y="227"/>
                    <a:pt x="786" y="167"/>
                    <a:pt x="739" y="108"/>
                  </a:cubicBezTo>
                  <a:cubicBezTo>
                    <a:pt x="679" y="60"/>
                    <a:pt x="608" y="48"/>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5"/>
            <p:cNvSpPr/>
            <p:nvPr/>
          </p:nvSpPr>
          <p:spPr>
            <a:xfrm>
              <a:off x="6079625" y="2605000"/>
              <a:ext cx="25025" cy="13925"/>
            </a:xfrm>
            <a:custGeom>
              <a:avLst/>
              <a:gdLst/>
              <a:ahLst/>
              <a:cxnLst/>
              <a:rect l="l" t="t" r="r" b="b"/>
              <a:pathLst>
                <a:path w="1001" h="557" extrusionOk="0">
                  <a:moveTo>
                    <a:pt x="323" y="1"/>
                  </a:moveTo>
                  <a:cubicBezTo>
                    <a:pt x="292" y="1"/>
                    <a:pt x="260" y="7"/>
                    <a:pt x="226" y="21"/>
                  </a:cubicBezTo>
                  <a:cubicBezTo>
                    <a:pt x="155" y="211"/>
                    <a:pt x="0" y="438"/>
                    <a:pt x="357" y="497"/>
                  </a:cubicBezTo>
                  <a:lnTo>
                    <a:pt x="369" y="557"/>
                  </a:lnTo>
                  <a:cubicBezTo>
                    <a:pt x="405" y="521"/>
                    <a:pt x="429" y="509"/>
                    <a:pt x="476" y="509"/>
                  </a:cubicBezTo>
                  <a:cubicBezTo>
                    <a:pt x="631" y="497"/>
                    <a:pt x="774" y="461"/>
                    <a:pt x="929" y="438"/>
                  </a:cubicBezTo>
                  <a:cubicBezTo>
                    <a:pt x="965" y="402"/>
                    <a:pt x="1000" y="366"/>
                    <a:pt x="988" y="283"/>
                  </a:cubicBezTo>
                  <a:cubicBezTo>
                    <a:pt x="953" y="247"/>
                    <a:pt x="905" y="199"/>
                    <a:pt x="869" y="164"/>
                  </a:cubicBezTo>
                  <a:cubicBezTo>
                    <a:pt x="846" y="152"/>
                    <a:pt x="822" y="152"/>
                    <a:pt x="786" y="140"/>
                  </a:cubicBezTo>
                  <a:cubicBezTo>
                    <a:pt x="766" y="146"/>
                    <a:pt x="746" y="149"/>
                    <a:pt x="727" y="149"/>
                  </a:cubicBezTo>
                  <a:cubicBezTo>
                    <a:pt x="585" y="149"/>
                    <a:pt x="474"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5"/>
            <p:cNvSpPr/>
            <p:nvPr/>
          </p:nvSpPr>
          <p:spPr>
            <a:xfrm>
              <a:off x="6131400" y="1743050"/>
              <a:ext cx="62850" cy="12675"/>
            </a:xfrm>
            <a:custGeom>
              <a:avLst/>
              <a:gdLst/>
              <a:ahLst/>
              <a:cxnLst/>
              <a:rect l="l" t="t" r="r" b="b"/>
              <a:pathLst>
                <a:path w="2514" h="507" extrusionOk="0">
                  <a:moveTo>
                    <a:pt x="721" y="1"/>
                  </a:moveTo>
                  <a:cubicBezTo>
                    <a:pt x="674" y="1"/>
                    <a:pt x="626" y="18"/>
                    <a:pt x="584" y="54"/>
                  </a:cubicBezTo>
                  <a:cubicBezTo>
                    <a:pt x="584" y="66"/>
                    <a:pt x="560" y="90"/>
                    <a:pt x="537" y="102"/>
                  </a:cubicBezTo>
                  <a:cubicBezTo>
                    <a:pt x="525" y="105"/>
                    <a:pt x="514" y="106"/>
                    <a:pt x="505" y="106"/>
                  </a:cubicBezTo>
                  <a:cubicBezTo>
                    <a:pt x="476" y="106"/>
                    <a:pt x="456" y="93"/>
                    <a:pt x="429" y="66"/>
                  </a:cubicBezTo>
                  <a:cubicBezTo>
                    <a:pt x="346" y="66"/>
                    <a:pt x="239" y="54"/>
                    <a:pt x="144" y="54"/>
                  </a:cubicBezTo>
                  <a:cubicBezTo>
                    <a:pt x="117" y="32"/>
                    <a:pt x="93" y="21"/>
                    <a:pt x="73" y="21"/>
                  </a:cubicBezTo>
                  <a:cubicBezTo>
                    <a:pt x="40" y="21"/>
                    <a:pt x="16" y="50"/>
                    <a:pt x="1" y="102"/>
                  </a:cubicBezTo>
                  <a:cubicBezTo>
                    <a:pt x="13" y="209"/>
                    <a:pt x="13" y="292"/>
                    <a:pt x="13" y="388"/>
                  </a:cubicBezTo>
                  <a:lnTo>
                    <a:pt x="13" y="507"/>
                  </a:lnTo>
                  <a:cubicBezTo>
                    <a:pt x="241" y="470"/>
                    <a:pt x="468" y="458"/>
                    <a:pt x="698" y="458"/>
                  </a:cubicBezTo>
                  <a:cubicBezTo>
                    <a:pt x="1070" y="458"/>
                    <a:pt x="1446" y="488"/>
                    <a:pt x="1832" y="488"/>
                  </a:cubicBezTo>
                  <a:cubicBezTo>
                    <a:pt x="2055" y="488"/>
                    <a:pt x="2282" y="478"/>
                    <a:pt x="2513" y="447"/>
                  </a:cubicBezTo>
                  <a:cubicBezTo>
                    <a:pt x="2346" y="328"/>
                    <a:pt x="2251" y="245"/>
                    <a:pt x="2156" y="185"/>
                  </a:cubicBezTo>
                  <a:cubicBezTo>
                    <a:pt x="1787" y="66"/>
                    <a:pt x="1382" y="173"/>
                    <a:pt x="1013" y="54"/>
                  </a:cubicBezTo>
                  <a:lnTo>
                    <a:pt x="858" y="54"/>
                  </a:lnTo>
                  <a:cubicBezTo>
                    <a:pt x="816" y="18"/>
                    <a:pt x="769" y="1"/>
                    <a:pt x="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5"/>
            <p:cNvSpPr/>
            <p:nvPr/>
          </p:nvSpPr>
          <p:spPr>
            <a:xfrm>
              <a:off x="5858750" y="2350425"/>
              <a:ext cx="130100" cy="26300"/>
            </a:xfrm>
            <a:custGeom>
              <a:avLst/>
              <a:gdLst/>
              <a:ahLst/>
              <a:cxnLst/>
              <a:rect l="l" t="t" r="r" b="b"/>
              <a:pathLst>
                <a:path w="5204" h="1052" extrusionOk="0">
                  <a:moveTo>
                    <a:pt x="36" y="0"/>
                  </a:moveTo>
                  <a:lnTo>
                    <a:pt x="36" y="0"/>
                  </a:lnTo>
                  <a:cubicBezTo>
                    <a:pt x="1" y="334"/>
                    <a:pt x="275" y="298"/>
                    <a:pt x="453" y="322"/>
                  </a:cubicBezTo>
                  <a:cubicBezTo>
                    <a:pt x="727" y="334"/>
                    <a:pt x="906" y="441"/>
                    <a:pt x="1025" y="655"/>
                  </a:cubicBezTo>
                  <a:cubicBezTo>
                    <a:pt x="1275" y="881"/>
                    <a:pt x="1608" y="893"/>
                    <a:pt x="1918" y="1000"/>
                  </a:cubicBezTo>
                  <a:cubicBezTo>
                    <a:pt x="2107" y="1033"/>
                    <a:pt x="2294" y="1051"/>
                    <a:pt x="2482" y="1051"/>
                  </a:cubicBezTo>
                  <a:cubicBezTo>
                    <a:pt x="2636" y="1051"/>
                    <a:pt x="2793" y="1039"/>
                    <a:pt x="2953" y="1012"/>
                  </a:cubicBezTo>
                  <a:cubicBezTo>
                    <a:pt x="2972" y="1023"/>
                    <a:pt x="2988" y="1028"/>
                    <a:pt x="3003" y="1028"/>
                  </a:cubicBezTo>
                  <a:cubicBezTo>
                    <a:pt x="3090" y="1028"/>
                    <a:pt x="3132" y="867"/>
                    <a:pt x="3220" y="867"/>
                  </a:cubicBezTo>
                  <a:cubicBezTo>
                    <a:pt x="3245" y="867"/>
                    <a:pt x="3275" y="881"/>
                    <a:pt x="3311" y="917"/>
                  </a:cubicBezTo>
                  <a:cubicBezTo>
                    <a:pt x="3370" y="941"/>
                    <a:pt x="3418" y="941"/>
                    <a:pt x="3477" y="941"/>
                  </a:cubicBezTo>
                  <a:cubicBezTo>
                    <a:pt x="3501" y="929"/>
                    <a:pt x="3537" y="929"/>
                    <a:pt x="3573" y="917"/>
                  </a:cubicBezTo>
                  <a:cubicBezTo>
                    <a:pt x="3787" y="822"/>
                    <a:pt x="4025" y="762"/>
                    <a:pt x="4263" y="691"/>
                  </a:cubicBezTo>
                  <a:cubicBezTo>
                    <a:pt x="4549" y="584"/>
                    <a:pt x="4882" y="679"/>
                    <a:pt x="5144" y="500"/>
                  </a:cubicBezTo>
                  <a:cubicBezTo>
                    <a:pt x="5192" y="453"/>
                    <a:pt x="5204" y="393"/>
                    <a:pt x="5192" y="322"/>
                  </a:cubicBezTo>
                  <a:cubicBezTo>
                    <a:pt x="4954" y="262"/>
                    <a:pt x="4680" y="334"/>
                    <a:pt x="4466" y="203"/>
                  </a:cubicBezTo>
                  <a:cubicBezTo>
                    <a:pt x="3823" y="191"/>
                    <a:pt x="3192" y="167"/>
                    <a:pt x="2561" y="143"/>
                  </a:cubicBezTo>
                  <a:cubicBezTo>
                    <a:pt x="2533" y="142"/>
                    <a:pt x="2505" y="142"/>
                    <a:pt x="2478" y="142"/>
                  </a:cubicBezTo>
                  <a:cubicBezTo>
                    <a:pt x="2330" y="142"/>
                    <a:pt x="2182" y="152"/>
                    <a:pt x="2036" y="152"/>
                  </a:cubicBezTo>
                  <a:cubicBezTo>
                    <a:pt x="1833" y="152"/>
                    <a:pt x="1634" y="132"/>
                    <a:pt x="1441" y="36"/>
                  </a:cubicBezTo>
                  <a:cubicBezTo>
                    <a:pt x="965" y="24"/>
                    <a:pt x="489" y="2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5"/>
            <p:cNvSpPr/>
            <p:nvPr/>
          </p:nvSpPr>
          <p:spPr>
            <a:xfrm>
              <a:off x="6058175" y="2364400"/>
              <a:ext cx="120575" cy="23950"/>
            </a:xfrm>
            <a:custGeom>
              <a:avLst/>
              <a:gdLst/>
              <a:ahLst/>
              <a:cxnLst/>
              <a:rect l="l" t="t" r="r" b="b"/>
              <a:pathLst>
                <a:path w="4823" h="958" extrusionOk="0">
                  <a:moveTo>
                    <a:pt x="370" y="1"/>
                  </a:moveTo>
                  <a:cubicBezTo>
                    <a:pt x="322" y="48"/>
                    <a:pt x="322" y="108"/>
                    <a:pt x="322" y="156"/>
                  </a:cubicBezTo>
                  <a:cubicBezTo>
                    <a:pt x="549" y="370"/>
                    <a:pt x="1" y="441"/>
                    <a:pt x="239" y="656"/>
                  </a:cubicBezTo>
                  <a:cubicBezTo>
                    <a:pt x="1084" y="870"/>
                    <a:pt x="1965" y="918"/>
                    <a:pt x="2835" y="930"/>
                  </a:cubicBezTo>
                  <a:cubicBezTo>
                    <a:pt x="3052" y="941"/>
                    <a:pt x="3264" y="958"/>
                    <a:pt x="3473" y="958"/>
                  </a:cubicBezTo>
                  <a:cubicBezTo>
                    <a:pt x="3699" y="958"/>
                    <a:pt x="3922" y="938"/>
                    <a:pt x="4144" y="870"/>
                  </a:cubicBezTo>
                  <a:cubicBezTo>
                    <a:pt x="4371" y="727"/>
                    <a:pt x="4644" y="668"/>
                    <a:pt x="4823" y="453"/>
                  </a:cubicBezTo>
                  <a:cubicBezTo>
                    <a:pt x="4740" y="418"/>
                    <a:pt x="4656" y="358"/>
                    <a:pt x="4561" y="358"/>
                  </a:cubicBezTo>
                  <a:cubicBezTo>
                    <a:pt x="3168" y="298"/>
                    <a:pt x="1763" y="132"/>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5"/>
            <p:cNvSpPr/>
            <p:nvPr/>
          </p:nvSpPr>
          <p:spPr>
            <a:xfrm>
              <a:off x="5964425" y="2361125"/>
              <a:ext cx="103000" cy="20400"/>
            </a:xfrm>
            <a:custGeom>
              <a:avLst/>
              <a:gdLst/>
              <a:ahLst/>
              <a:cxnLst/>
              <a:rect l="l" t="t" r="r" b="b"/>
              <a:pathLst>
                <a:path w="4120" h="816" extrusionOk="0">
                  <a:moveTo>
                    <a:pt x="1822" y="1"/>
                  </a:moveTo>
                  <a:cubicBezTo>
                    <a:pt x="1810" y="13"/>
                    <a:pt x="1786" y="25"/>
                    <a:pt x="1739" y="48"/>
                  </a:cubicBezTo>
                  <a:cubicBezTo>
                    <a:pt x="1662" y="136"/>
                    <a:pt x="1581" y="164"/>
                    <a:pt x="1498" y="164"/>
                  </a:cubicBezTo>
                  <a:cubicBezTo>
                    <a:pt x="1354" y="164"/>
                    <a:pt x="1203" y="81"/>
                    <a:pt x="1061" y="81"/>
                  </a:cubicBezTo>
                  <a:cubicBezTo>
                    <a:pt x="1028" y="81"/>
                    <a:pt x="996" y="86"/>
                    <a:pt x="965" y="96"/>
                  </a:cubicBezTo>
                  <a:cubicBezTo>
                    <a:pt x="905" y="108"/>
                    <a:pt x="842" y="111"/>
                    <a:pt x="777" y="111"/>
                  </a:cubicBezTo>
                  <a:cubicBezTo>
                    <a:pt x="705" y="111"/>
                    <a:pt x="632" y="107"/>
                    <a:pt x="559" y="107"/>
                  </a:cubicBezTo>
                  <a:cubicBezTo>
                    <a:pt x="360" y="107"/>
                    <a:pt x="165" y="135"/>
                    <a:pt x="24" y="346"/>
                  </a:cubicBezTo>
                  <a:cubicBezTo>
                    <a:pt x="0" y="453"/>
                    <a:pt x="0" y="560"/>
                    <a:pt x="72" y="668"/>
                  </a:cubicBezTo>
                  <a:cubicBezTo>
                    <a:pt x="192" y="765"/>
                    <a:pt x="326" y="815"/>
                    <a:pt x="469" y="815"/>
                  </a:cubicBezTo>
                  <a:cubicBezTo>
                    <a:pt x="552" y="815"/>
                    <a:pt x="639" y="798"/>
                    <a:pt x="727" y="763"/>
                  </a:cubicBezTo>
                  <a:cubicBezTo>
                    <a:pt x="899" y="744"/>
                    <a:pt x="1072" y="738"/>
                    <a:pt x="1244" y="738"/>
                  </a:cubicBezTo>
                  <a:cubicBezTo>
                    <a:pt x="1498" y="738"/>
                    <a:pt x="1752" y="751"/>
                    <a:pt x="2005" y="751"/>
                  </a:cubicBezTo>
                  <a:cubicBezTo>
                    <a:pt x="2234" y="751"/>
                    <a:pt x="2463" y="741"/>
                    <a:pt x="2691" y="703"/>
                  </a:cubicBezTo>
                  <a:cubicBezTo>
                    <a:pt x="2811" y="380"/>
                    <a:pt x="3036" y="337"/>
                    <a:pt x="3278" y="337"/>
                  </a:cubicBezTo>
                  <a:cubicBezTo>
                    <a:pt x="3367" y="337"/>
                    <a:pt x="3458" y="343"/>
                    <a:pt x="3548" y="343"/>
                  </a:cubicBezTo>
                  <a:cubicBezTo>
                    <a:pt x="3600" y="343"/>
                    <a:pt x="3653" y="341"/>
                    <a:pt x="3703" y="334"/>
                  </a:cubicBezTo>
                  <a:cubicBezTo>
                    <a:pt x="3834" y="322"/>
                    <a:pt x="3989" y="310"/>
                    <a:pt x="4084" y="203"/>
                  </a:cubicBezTo>
                  <a:cubicBezTo>
                    <a:pt x="4108" y="179"/>
                    <a:pt x="4120" y="156"/>
                    <a:pt x="4120" y="132"/>
                  </a:cubicBezTo>
                  <a:cubicBezTo>
                    <a:pt x="3805" y="33"/>
                    <a:pt x="3488" y="10"/>
                    <a:pt x="3170" y="10"/>
                  </a:cubicBezTo>
                  <a:cubicBezTo>
                    <a:pt x="2889" y="10"/>
                    <a:pt x="2607" y="28"/>
                    <a:pt x="2327" y="28"/>
                  </a:cubicBezTo>
                  <a:cubicBezTo>
                    <a:pt x="2158" y="28"/>
                    <a:pt x="1990" y="22"/>
                    <a:pt x="1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5"/>
            <p:cNvSpPr/>
            <p:nvPr/>
          </p:nvSpPr>
          <p:spPr>
            <a:xfrm>
              <a:off x="6189450" y="2376025"/>
              <a:ext cx="81275" cy="16425"/>
            </a:xfrm>
            <a:custGeom>
              <a:avLst/>
              <a:gdLst/>
              <a:ahLst/>
              <a:cxnLst/>
              <a:rect l="l" t="t" r="r" b="b"/>
              <a:pathLst>
                <a:path w="3251" h="657" extrusionOk="0">
                  <a:moveTo>
                    <a:pt x="1" y="0"/>
                  </a:moveTo>
                  <a:cubicBezTo>
                    <a:pt x="60" y="405"/>
                    <a:pt x="393" y="322"/>
                    <a:pt x="655" y="357"/>
                  </a:cubicBezTo>
                  <a:cubicBezTo>
                    <a:pt x="696" y="361"/>
                    <a:pt x="736" y="363"/>
                    <a:pt x="777" y="363"/>
                  </a:cubicBezTo>
                  <a:cubicBezTo>
                    <a:pt x="880" y="363"/>
                    <a:pt x="984" y="354"/>
                    <a:pt x="1090" y="354"/>
                  </a:cubicBezTo>
                  <a:cubicBezTo>
                    <a:pt x="1202" y="354"/>
                    <a:pt x="1316" y="364"/>
                    <a:pt x="1429" y="405"/>
                  </a:cubicBezTo>
                  <a:cubicBezTo>
                    <a:pt x="1572" y="453"/>
                    <a:pt x="1751" y="453"/>
                    <a:pt x="1858" y="607"/>
                  </a:cubicBezTo>
                  <a:lnTo>
                    <a:pt x="1846" y="607"/>
                  </a:lnTo>
                  <a:cubicBezTo>
                    <a:pt x="1876" y="619"/>
                    <a:pt x="1906" y="625"/>
                    <a:pt x="1935" y="625"/>
                  </a:cubicBezTo>
                  <a:cubicBezTo>
                    <a:pt x="1965" y="625"/>
                    <a:pt x="1995" y="619"/>
                    <a:pt x="2025" y="607"/>
                  </a:cubicBezTo>
                  <a:lnTo>
                    <a:pt x="2001" y="607"/>
                  </a:lnTo>
                  <a:cubicBezTo>
                    <a:pt x="2001" y="572"/>
                    <a:pt x="2001" y="560"/>
                    <a:pt x="2037" y="548"/>
                  </a:cubicBezTo>
                  <a:cubicBezTo>
                    <a:pt x="2050" y="545"/>
                    <a:pt x="2062" y="544"/>
                    <a:pt x="2073" y="544"/>
                  </a:cubicBezTo>
                  <a:cubicBezTo>
                    <a:pt x="2111" y="544"/>
                    <a:pt x="2134" y="561"/>
                    <a:pt x="2144" y="607"/>
                  </a:cubicBezTo>
                  <a:lnTo>
                    <a:pt x="2168" y="619"/>
                  </a:lnTo>
                  <a:lnTo>
                    <a:pt x="2203" y="595"/>
                  </a:lnTo>
                  <a:cubicBezTo>
                    <a:pt x="2334" y="639"/>
                    <a:pt x="2471" y="657"/>
                    <a:pt x="2612" y="657"/>
                  </a:cubicBezTo>
                  <a:cubicBezTo>
                    <a:pt x="2740" y="657"/>
                    <a:pt x="2870" y="642"/>
                    <a:pt x="3001" y="619"/>
                  </a:cubicBezTo>
                  <a:cubicBezTo>
                    <a:pt x="3239" y="595"/>
                    <a:pt x="3251" y="441"/>
                    <a:pt x="3180" y="250"/>
                  </a:cubicBezTo>
                  <a:lnTo>
                    <a:pt x="3180" y="250"/>
                  </a:lnTo>
                  <a:lnTo>
                    <a:pt x="3180" y="262"/>
                  </a:lnTo>
                  <a:cubicBezTo>
                    <a:pt x="3120" y="238"/>
                    <a:pt x="3060" y="203"/>
                    <a:pt x="3013" y="155"/>
                  </a:cubicBezTo>
                  <a:cubicBezTo>
                    <a:pt x="2934" y="134"/>
                    <a:pt x="2851" y="116"/>
                    <a:pt x="2764" y="116"/>
                  </a:cubicBezTo>
                  <a:cubicBezTo>
                    <a:pt x="2706" y="116"/>
                    <a:pt x="2646" y="124"/>
                    <a:pt x="2584" y="143"/>
                  </a:cubicBezTo>
                  <a:cubicBezTo>
                    <a:pt x="2513" y="203"/>
                    <a:pt x="2441" y="232"/>
                    <a:pt x="2370" y="232"/>
                  </a:cubicBezTo>
                  <a:cubicBezTo>
                    <a:pt x="2298" y="232"/>
                    <a:pt x="2227" y="203"/>
                    <a:pt x="2156" y="143"/>
                  </a:cubicBezTo>
                  <a:cubicBezTo>
                    <a:pt x="2096" y="95"/>
                    <a:pt x="2048" y="60"/>
                    <a:pt x="1989" y="12"/>
                  </a:cubicBezTo>
                  <a:cubicBezTo>
                    <a:pt x="1322" y="12"/>
                    <a:pt x="66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5"/>
            <p:cNvSpPr/>
            <p:nvPr/>
          </p:nvSpPr>
          <p:spPr>
            <a:xfrm>
              <a:off x="6163250" y="2373625"/>
              <a:ext cx="66700" cy="17900"/>
            </a:xfrm>
            <a:custGeom>
              <a:avLst/>
              <a:gdLst/>
              <a:ahLst/>
              <a:cxnLst/>
              <a:rect l="l" t="t" r="r" b="b"/>
              <a:pathLst>
                <a:path w="2668" h="716" extrusionOk="0">
                  <a:moveTo>
                    <a:pt x="813" y="65"/>
                  </a:moveTo>
                  <a:cubicBezTo>
                    <a:pt x="750" y="65"/>
                    <a:pt x="686" y="73"/>
                    <a:pt x="620" y="84"/>
                  </a:cubicBezTo>
                  <a:cubicBezTo>
                    <a:pt x="394" y="156"/>
                    <a:pt x="48" y="1"/>
                    <a:pt x="1" y="406"/>
                  </a:cubicBezTo>
                  <a:cubicBezTo>
                    <a:pt x="144" y="608"/>
                    <a:pt x="346" y="656"/>
                    <a:pt x="572" y="703"/>
                  </a:cubicBezTo>
                  <a:cubicBezTo>
                    <a:pt x="679" y="715"/>
                    <a:pt x="799" y="715"/>
                    <a:pt x="894" y="715"/>
                  </a:cubicBezTo>
                  <a:lnTo>
                    <a:pt x="1430" y="715"/>
                  </a:lnTo>
                  <a:cubicBezTo>
                    <a:pt x="1549" y="715"/>
                    <a:pt x="1656" y="715"/>
                    <a:pt x="1763" y="703"/>
                  </a:cubicBezTo>
                  <a:cubicBezTo>
                    <a:pt x="1906" y="691"/>
                    <a:pt x="2025" y="608"/>
                    <a:pt x="2180" y="596"/>
                  </a:cubicBezTo>
                  <a:cubicBezTo>
                    <a:pt x="2197" y="595"/>
                    <a:pt x="2214" y="594"/>
                    <a:pt x="2232" y="594"/>
                  </a:cubicBezTo>
                  <a:cubicBezTo>
                    <a:pt x="2300" y="594"/>
                    <a:pt x="2371" y="603"/>
                    <a:pt x="2439" y="603"/>
                  </a:cubicBezTo>
                  <a:cubicBezTo>
                    <a:pt x="2498" y="603"/>
                    <a:pt x="2555" y="597"/>
                    <a:pt x="2608" y="572"/>
                  </a:cubicBezTo>
                  <a:cubicBezTo>
                    <a:pt x="2668" y="513"/>
                    <a:pt x="2668" y="453"/>
                    <a:pt x="2608" y="394"/>
                  </a:cubicBezTo>
                  <a:cubicBezTo>
                    <a:pt x="2450" y="299"/>
                    <a:pt x="2285" y="267"/>
                    <a:pt x="2120" y="267"/>
                  </a:cubicBezTo>
                  <a:cubicBezTo>
                    <a:pt x="2037" y="267"/>
                    <a:pt x="1953" y="275"/>
                    <a:pt x="1870" y="287"/>
                  </a:cubicBezTo>
                  <a:cubicBezTo>
                    <a:pt x="1776" y="302"/>
                    <a:pt x="1684" y="312"/>
                    <a:pt x="1594" y="312"/>
                  </a:cubicBezTo>
                  <a:cubicBezTo>
                    <a:pt x="1396" y="312"/>
                    <a:pt x="1208" y="263"/>
                    <a:pt x="1037" y="108"/>
                  </a:cubicBezTo>
                  <a:cubicBezTo>
                    <a:pt x="960" y="76"/>
                    <a:pt x="887" y="65"/>
                    <a:pt x="813" y="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5"/>
            <p:cNvSpPr/>
            <p:nvPr/>
          </p:nvSpPr>
          <p:spPr>
            <a:xfrm>
              <a:off x="6204925" y="2346875"/>
              <a:ext cx="36950" cy="7450"/>
            </a:xfrm>
            <a:custGeom>
              <a:avLst/>
              <a:gdLst/>
              <a:ahLst/>
              <a:cxnLst/>
              <a:rect l="l" t="t" r="r" b="b"/>
              <a:pathLst>
                <a:path w="1478" h="298" extrusionOk="0">
                  <a:moveTo>
                    <a:pt x="978" y="0"/>
                  </a:moveTo>
                  <a:cubicBezTo>
                    <a:pt x="786" y="0"/>
                    <a:pt x="598" y="79"/>
                    <a:pt x="407" y="79"/>
                  </a:cubicBezTo>
                  <a:cubicBezTo>
                    <a:pt x="343" y="79"/>
                    <a:pt x="279" y="70"/>
                    <a:pt x="215" y="47"/>
                  </a:cubicBezTo>
                  <a:cubicBezTo>
                    <a:pt x="120" y="107"/>
                    <a:pt x="1" y="154"/>
                    <a:pt x="72" y="297"/>
                  </a:cubicBezTo>
                  <a:cubicBezTo>
                    <a:pt x="536" y="285"/>
                    <a:pt x="1013" y="285"/>
                    <a:pt x="1477" y="285"/>
                  </a:cubicBezTo>
                  <a:cubicBezTo>
                    <a:pt x="1406" y="130"/>
                    <a:pt x="1168" y="190"/>
                    <a:pt x="1096" y="11"/>
                  </a:cubicBezTo>
                  <a:cubicBezTo>
                    <a:pt x="1057" y="3"/>
                    <a:pt x="1017"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5"/>
            <p:cNvSpPr/>
            <p:nvPr/>
          </p:nvSpPr>
          <p:spPr>
            <a:xfrm>
              <a:off x="6181725" y="2347050"/>
              <a:ext cx="28575" cy="10800"/>
            </a:xfrm>
            <a:custGeom>
              <a:avLst/>
              <a:gdLst/>
              <a:ahLst/>
              <a:cxnLst/>
              <a:rect l="l" t="t" r="r" b="b"/>
              <a:pathLst>
                <a:path w="1143" h="432" extrusionOk="0">
                  <a:moveTo>
                    <a:pt x="692" y="1"/>
                  </a:moveTo>
                  <a:cubicBezTo>
                    <a:pt x="509" y="1"/>
                    <a:pt x="326" y="19"/>
                    <a:pt x="143" y="52"/>
                  </a:cubicBezTo>
                  <a:cubicBezTo>
                    <a:pt x="321" y="254"/>
                    <a:pt x="83" y="326"/>
                    <a:pt x="0" y="421"/>
                  </a:cubicBezTo>
                  <a:cubicBezTo>
                    <a:pt x="44" y="429"/>
                    <a:pt x="88" y="432"/>
                    <a:pt x="132" y="432"/>
                  </a:cubicBezTo>
                  <a:cubicBezTo>
                    <a:pt x="418" y="432"/>
                    <a:pt x="691" y="290"/>
                    <a:pt x="971" y="290"/>
                  </a:cubicBezTo>
                  <a:cubicBezTo>
                    <a:pt x="981" y="290"/>
                    <a:pt x="991" y="290"/>
                    <a:pt x="1000" y="290"/>
                  </a:cubicBezTo>
                  <a:cubicBezTo>
                    <a:pt x="1048" y="207"/>
                    <a:pt x="1095" y="123"/>
                    <a:pt x="1143" y="40"/>
                  </a:cubicBezTo>
                  <a:cubicBezTo>
                    <a:pt x="993" y="13"/>
                    <a:pt x="843" y="1"/>
                    <a:pt x="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5"/>
            <p:cNvSpPr/>
            <p:nvPr/>
          </p:nvSpPr>
          <p:spPr>
            <a:xfrm>
              <a:off x="5968900" y="2343675"/>
              <a:ext cx="30075" cy="3500"/>
            </a:xfrm>
            <a:custGeom>
              <a:avLst/>
              <a:gdLst/>
              <a:ahLst/>
              <a:cxnLst/>
              <a:rect l="l" t="t" r="r" b="b"/>
              <a:pathLst>
                <a:path w="1203" h="140" extrusionOk="0">
                  <a:moveTo>
                    <a:pt x="680" y="1"/>
                  </a:moveTo>
                  <a:cubicBezTo>
                    <a:pt x="466" y="1"/>
                    <a:pt x="251" y="45"/>
                    <a:pt x="42" y="45"/>
                  </a:cubicBezTo>
                  <a:cubicBezTo>
                    <a:pt x="28" y="45"/>
                    <a:pt x="14" y="44"/>
                    <a:pt x="0" y="44"/>
                  </a:cubicBezTo>
                  <a:lnTo>
                    <a:pt x="0" y="44"/>
                  </a:lnTo>
                  <a:cubicBezTo>
                    <a:pt x="24" y="68"/>
                    <a:pt x="60" y="104"/>
                    <a:pt x="83" y="139"/>
                  </a:cubicBezTo>
                  <a:lnTo>
                    <a:pt x="1203" y="139"/>
                  </a:lnTo>
                  <a:cubicBezTo>
                    <a:pt x="1031" y="30"/>
                    <a:pt x="856"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5"/>
            <p:cNvSpPr/>
            <p:nvPr/>
          </p:nvSpPr>
          <p:spPr>
            <a:xfrm>
              <a:off x="6023950" y="2347225"/>
              <a:ext cx="25325" cy="3600"/>
            </a:xfrm>
            <a:custGeom>
              <a:avLst/>
              <a:gdLst/>
              <a:ahLst/>
              <a:cxnLst/>
              <a:rect l="l" t="t" r="r" b="b"/>
              <a:pathLst>
                <a:path w="1013" h="144" extrusionOk="0">
                  <a:moveTo>
                    <a:pt x="538" y="0"/>
                  </a:moveTo>
                  <a:cubicBezTo>
                    <a:pt x="386" y="0"/>
                    <a:pt x="233" y="24"/>
                    <a:pt x="84" y="24"/>
                  </a:cubicBezTo>
                  <a:cubicBezTo>
                    <a:pt x="56" y="24"/>
                    <a:pt x="28" y="23"/>
                    <a:pt x="1" y="21"/>
                  </a:cubicBezTo>
                  <a:lnTo>
                    <a:pt x="1" y="21"/>
                  </a:lnTo>
                  <a:cubicBezTo>
                    <a:pt x="221" y="127"/>
                    <a:pt x="452" y="144"/>
                    <a:pt x="686" y="144"/>
                  </a:cubicBezTo>
                  <a:cubicBezTo>
                    <a:pt x="795" y="144"/>
                    <a:pt x="904" y="140"/>
                    <a:pt x="1013" y="140"/>
                  </a:cubicBezTo>
                  <a:cubicBezTo>
                    <a:pt x="860" y="27"/>
                    <a:pt x="700" y="0"/>
                    <a:pt x="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5"/>
            <p:cNvSpPr/>
            <p:nvPr/>
          </p:nvSpPr>
          <p:spPr>
            <a:xfrm>
              <a:off x="5988225" y="2358000"/>
              <a:ext cx="21775" cy="7375"/>
            </a:xfrm>
            <a:custGeom>
              <a:avLst/>
              <a:gdLst/>
              <a:ahLst/>
              <a:cxnLst/>
              <a:rect l="l" t="t" r="r" b="b"/>
              <a:pathLst>
                <a:path w="871" h="295" extrusionOk="0">
                  <a:moveTo>
                    <a:pt x="240" y="0"/>
                  </a:moveTo>
                  <a:cubicBezTo>
                    <a:pt x="162" y="0"/>
                    <a:pt x="82" y="6"/>
                    <a:pt x="1" y="19"/>
                  </a:cubicBezTo>
                  <a:lnTo>
                    <a:pt x="1" y="150"/>
                  </a:lnTo>
                  <a:cubicBezTo>
                    <a:pt x="25" y="185"/>
                    <a:pt x="60" y="197"/>
                    <a:pt x="84" y="209"/>
                  </a:cubicBezTo>
                  <a:cubicBezTo>
                    <a:pt x="239" y="231"/>
                    <a:pt x="398" y="294"/>
                    <a:pt x="553" y="294"/>
                  </a:cubicBezTo>
                  <a:cubicBezTo>
                    <a:pt x="649" y="294"/>
                    <a:pt x="743" y="270"/>
                    <a:pt x="834" y="197"/>
                  </a:cubicBezTo>
                  <a:cubicBezTo>
                    <a:pt x="846" y="162"/>
                    <a:pt x="858" y="150"/>
                    <a:pt x="870" y="126"/>
                  </a:cubicBezTo>
                  <a:cubicBezTo>
                    <a:pt x="668" y="47"/>
                    <a:pt x="460"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5"/>
            <p:cNvSpPr/>
            <p:nvPr/>
          </p:nvSpPr>
          <p:spPr>
            <a:xfrm>
              <a:off x="6056100" y="2349350"/>
              <a:ext cx="3900" cy="1975"/>
            </a:xfrm>
            <a:custGeom>
              <a:avLst/>
              <a:gdLst/>
              <a:ahLst/>
              <a:cxnLst/>
              <a:rect l="l" t="t" r="r" b="b"/>
              <a:pathLst>
                <a:path w="156" h="79" extrusionOk="0">
                  <a:moveTo>
                    <a:pt x="73" y="0"/>
                  </a:moveTo>
                  <a:cubicBezTo>
                    <a:pt x="51" y="0"/>
                    <a:pt x="27" y="20"/>
                    <a:pt x="1" y="67"/>
                  </a:cubicBezTo>
                  <a:cubicBezTo>
                    <a:pt x="60" y="67"/>
                    <a:pt x="108" y="67"/>
                    <a:pt x="155" y="79"/>
                  </a:cubicBezTo>
                  <a:cubicBezTo>
                    <a:pt x="129" y="32"/>
                    <a:pt x="102" y="0"/>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5"/>
            <p:cNvSpPr/>
            <p:nvPr/>
          </p:nvSpPr>
          <p:spPr>
            <a:xfrm>
              <a:off x="5308675" y="1693675"/>
              <a:ext cx="89025" cy="30150"/>
            </a:xfrm>
            <a:custGeom>
              <a:avLst/>
              <a:gdLst/>
              <a:ahLst/>
              <a:cxnLst/>
              <a:rect l="l" t="t" r="r" b="b"/>
              <a:pathLst>
                <a:path w="3561" h="1206" extrusionOk="0">
                  <a:moveTo>
                    <a:pt x="3420" y="1"/>
                  </a:moveTo>
                  <a:cubicBezTo>
                    <a:pt x="3391" y="1"/>
                    <a:pt x="3355" y="9"/>
                    <a:pt x="3311" y="29"/>
                  </a:cubicBezTo>
                  <a:cubicBezTo>
                    <a:pt x="2680" y="100"/>
                    <a:pt x="2085" y="303"/>
                    <a:pt x="1465" y="362"/>
                  </a:cubicBezTo>
                  <a:cubicBezTo>
                    <a:pt x="1144" y="398"/>
                    <a:pt x="751" y="338"/>
                    <a:pt x="465" y="589"/>
                  </a:cubicBezTo>
                  <a:cubicBezTo>
                    <a:pt x="358" y="767"/>
                    <a:pt x="49" y="684"/>
                    <a:pt x="1" y="946"/>
                  </a:cubicBezTo>
                  <a:cubicBezTo>
                    <a:pt x="13" y="1017"/>
                    <a:pt x="49" y="1065"/>
                    <a:pt x="108" y="1112"/>
                  </a:cubicBezTo>
                  <a:cubicBezTo>
                    <a:pt x="162" y="1122"/>
                    <a:pt x="217" y="1125"/>
                    <a:pt x="273" y="1125"/>
                  </a:cubicBezTo>
                  <a:cubicBezTo>
                    <a:pt x="381" y="1125"/>
                    <a:pt x="492" y="1113"/>
                    <a:pt x="603" y="1113"/>
                  </a:cubicBezTo>
                  <a:cubicBezTo>
                    <a:pt x="712" y="1113"/>
                    <a:pt x="822" y="1125"/>
                    <a:pt x="930" y="1172"/>
                  </a:cubicBezTo>
                  <a:cubicBezTo>
                    <a:pt x="1065" y="1194"/>
                    <a:pt x="1198" y="1205"/>
                    <a:pt x="1331" y="1205"/>
                  </a:cubicBezTo>
                  <a:cubicBezTo>
                    <a:pt x="1621" y="1205"/>
                    <a:pt x="1906" y="1155"/>
                    <a:pt x="2192" y="1065"/>
                  </a:cubicBezTo>
                  <a:cubicBezTo>
                    <a:pt x="2200" y="1065"/>
                    <a:pt x="2208" y="1065"/>
                    <a:pt x="2216" y="1065"/>
                  </a:cubicBezTo>
                  <a:cubicBezTo>
                    <a:pt x="2548" y="1065"/>
                    <a:pt x="2781" y="824"/>
                    <a:pt x="3037" y="719"/>
                  </a:cubicBezTo>
                  <a:cubicBezTo>
                    <a:pt x="3156" y="660"/>
                    <a:pt x="3287" y="600"/>
                    <a:pt x="3394" y="517"/>
                  </a:cubicBezTo>
                  <a:cubicBezTo>
                    <a:pt x="3490" y="446"/>
                    <a:pt x="3549" y="350"/>
                    <a:pt x="3561" y="243"/>
                  </a:cubicBezTo>
                  <a:cubicBezTo>
                    <a:pt x="3551" y="130"/>
                    <a:pt x="3534" y="1"/>
                    <a:pt x="3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5"/>
            <p:cNvSpPr/>
            <p:nvPr/>
          </p:nvSpPr>
          <p:spPr>
            <a:xfrm>
              <a:off x="5252425" y="1715825"/>
              <a:ext cx="33675" cy="41400"/>
            </a:xfrm>
            <a:custGeom>
              <a:avLst/>
              <a:gdLst/>
              <a:ahLst/>
              <a:cxnLst/>
              <a:rect l="l" t="t" r="r" b="b"/>
              <a:pathLst>
                <a:path w="1347" h="1656" extrusionOk="0">
                  <a:moveTo>
                    <a:pt x="1156" y="0"/>
                  </a:moveTo>
                  <a:cubicBezTo>
                    <a:pt x="1037" y="0"/>
                    <a:pt x="929" y="36"/>
                    <a:pt x="870" y="131"/>
                  </a:cubicBezTo>
                  <a:cubicBezTo>
                    <a:pt x="834" y="214"/>
                    <a:pt x="798" y="250"/>
                    <a:pt x="715" y="286"/>
                  </a:cubicBezTo>
                  <a:lnTo>
                    <a:pt x="703" y="298"/>
                  </a:lnTo>
                  <a:cubicBezTo>
                    <a:pt x="644" y="417"/>
                    <a:pt x="560" y="512"/>
                    <a:pt x="453" y="584"/>
                  </a:cubicBezTo>
                  <a:lnTo>
                    <a:pt x="441" y="607"/>
                  </a:lnTo>
                  <a:cubicBezTo>
                    <a:pt x="346" y="667"/>
                    <a:pt x="382" y="822"/>
                    <a:pt x="263" y="846"/>
                  </a:cubicBezTo>
                  <a:lnTo>
                    <a:pt x="275" y="846"/>
                  </a:lnTo>
                  <a:cubicBezTo>
                    <a:pt x="275" y="941"/>
                    <a:pt x="215" y="988"/>
                    <a:pt x="144" y="1012"/>
                  </a:cubicBezTo>
                  <a:cubicBezTo>
                    <a:pt x="108" y="1060"/>
                    <a:pt x="96" y="1119"/>
                    <a:pt x="96" y="1179"/>
                  </a:cubicBezTo>
                  <a:cubicBezTo>
                    <a:pt x="96" y="1346"/>
                    <a:pt x="1" y="1536"/>
                    <a:pt x="203" y="1655"/>
                  </a:cubicBezTo>
                  <a:cubicBezTo>
                    <a:pt x="263" y="1655"/>
                    <a:pt x="322" y="1643"/>
                    <a:pt x="358" y="1596"/>
                  </a:cubicBezTo>
                  <a:cubicBezTo>
                    <a:pt x="667" y="1286"/>
                    <a:pt x="941" y="929"/>
                    <a:pt x="1334" y="715"/>
                  </a:cubicBezTo>
                  <a:cubicBezTo>
                    <a:pt x="1346" y="655"/>
                    <a:pt x="1346" y="595"/>
                    <a:pt x="1310" y="536"/>
                  </a:cubicBezTo>
                  <a:cubicBezTo>
                    <a:pt x="1227" y="417"/>
                    <a:pt x="1215" y="286"/>
                    <a:pt x="1227" y="155"/>
                  </a:cubicBezTo>
                  <a:cubicBezTo>
                    <a:pt x="1227" y="95"/>
                    <a:pt x="1191" y="36"/>
                    <a:pt x="1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5"/>
            <p:cNvSpPr/>
            <p:nvPr/>
          </p:nvSpPr>
          <p:spPr>
            <a:xfrm>
              <a:off x="5233975" y="1750950"/>
              <a:ext cx="29500" cy="24425"/>
            </a:xfrm>
            <a:custGeom>
              <a:avLst/>
              <a:gdLst/>
              <a:ahLst/>
              <a:cxnLst/>
              <a:rect l="l" t="t" r="r" b="b"/>
              <a:pathLst>
                <a:path w="1180" h="977" extrusionOk="0">
                  <a:moveTo>
                    <a:pt x="548" y="0"/>
                  </a:moveTo>
                  <a:cubicBezTo>
                    <a:pt x="346" y="214"/>
                    <a:pt x="131" y="441"/>
                    <a:pt x="1" y="726"/>
                  </a:cubicBezTo>
                  <a:cubicBezTo>
                    <a:pt x="12" y="750"/>
                    <a:pt x="12" y="786"/>
                    <a:pt x="24" y="810"/>
                  </a:cubicBezTo>
                  <a:cubicBezTo>
                    <a:pt x="108" y="917"/>
                    <a:pt x="203" y="976"/>
                    <a:pt x="322" y="976"/>
                  </a:cubicBezTo>
                  <a:cubicBezTo>
                    <a:pt x="382" y="965"/>
                    <a:pt x="429" y="953"/>
                    <a:pt x="477" y="917"/>
                  </a:cubicBezTo>
                  <a:cubicBezTo>
                    <a:pt x="477" y="869"/>
                    <a:pt x="501" y="834"/>
                    <a:pt x="536" y="834"/>
                  </a:cubicBezTo>
                  <a:cubicBezTo>
                    <a:pt x="536" y="834"/>
                    <a:pt x="537" y="834"/>
                    <a:pt x="537" y="834"/>
                  </a:cubicBezTo>
                  <a:lnTo>
                    <a:pt x="537" y="834"/>
                  </a:lnTo>
                  <a:cubicBezTo>
                    <a:pt x="536" y="841"/>
                    <a:pt x="538" y="852"/>
                    <a:pt x="548" y="869"/>
                  </a:cubicBezTo>
                  <a:lnTo>
                    <a:pt x="596" y="905"/>
                  </a:lnTo>
                  <a:cubicBezTo>
                    <a:pt x="739" y="631"/>
                    <a:pt x="965" y="417"/>
                    <a:pt x="1179" y="191"/>
                  </a:cubicBezTo>
                  <a:cubicBezTo>
                    <a:pt x="1179" y="179"/>
                    <a:pt x="1155" y="155"/>
                    <a:pt x="1132" y="143"/>
                  </a:cubicBezTo>
                  <a:cubicBezTo>
                    <a:pt x="1120" y="135"/>
                    <a:pt x="1109" y="131"/>
                    <a:pt x="1099" y="131"/>
                  </a:cubicBezTo>
                  <a:cubicBezTo>
                    <a:pt x="1077" y="131"/>
                    <a:pt x="1056" y="147"/>
                    <a:pt x="1024" y="179"/>
                  </a:cubicBezTo>
                  <a:cubicBezTo>
                    <a:pt x="977" y="191"/>
                    <a:pt x="941" y="191"/>
                    <a:pt x="893" y="191"/>
                  </a:cubicBezTo>
                  <a:cubicBezTo>
                    <a:pt x="798" y="179"/>
                    <a:pt x="739" y="72"/>
                    <a:pt x="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5"/>
            <p:cNvSpPr/>
            <p:nvPr/>
          </p:nvSpPr>
          <p:spPr>
            <a:xfrm>
              <a:off x="5384000" y="1691400"/>
              <a:ext cx="42000" cy="27650"/>
            </a:xfrm>
            <a:custGeom>
              <a:avLst/>
              <a:gdLst/>
              <a:ahLst/>
              <a:cxnLst/>
              <a:rect l="l" t="t" r="r" b="b"/>
              <a:pathLst>
                <a:path w="1680" h="1106" extrusionOk="0">
                  <a:moveTo>
                    <a:pt x="631" y="1"/>
                  </a:moveTo>
                  <a:cubicBezTo>
                    <a:pt x="500" y="1"/>
                    <a:pt x="393" y="13"/>
                    <a:pt x="310" y="120"/>
                  </a:cubicBezTo>
                  <a:cubicBezTo>
                    <a:pt x="429" y="179"/>
                    <a:pt x="477" y="275"/>
                    <a:pt x="477" y="418"/>
                  </a:cubicBezTo>
                  <a:cubicBezTo>
                    <a:pt x="441" y="477"/>
                    <a:pt x="381" y="513"/>
                    <a:pt x="334" y="560"/>
                  </a:cubicBezTo>
                  <a:cubicBezTo>
                    <a:pt x="215" y="572"/>
                    <a:pt x="119" y="596"/>
                    <a:pt x="60" y="715"/>
                  </a:cubicBezTo>
                  <a:cubicBezTo>
                    <a:pt x="96" y="846"/>
                    <a:pt x="0" y="989"/>
                    <a:pt x="60" y="1096"/>
                  </a:cubicBezTo>
                  <a:cubicBezTo>
                    <a:pt x="238" y="1100"/>
                    <a:pt x="418" y="1106"/>
                    <a:pt x="599" y="1106"/>
                  </a:cubicBezTo>
                  <a:cubicBezTo>
                    <a:pt x="959" y="1106"/>
                    <a:pt x="1322" y="1084"/>
                    <a:pt x="1679" y="989"/>
                  </a:cubicBezTo>
                  <a:lnTo>
                    <a:pt x="1227" y="953"/>
                  </a:lnTo>
                  <a:cubicBezTo>
                    <a:pt x="1191" y="930"/>
                    <a:pt x="1143" y="906"/>
                    <a:pt x="1096" y="870"/>
                  </a:cubicBezTo>
                  <a:cubicBezTo>
                    <a:pt x="988" y="846"/>
                    <a:pt x="893" y="846"/>
                    <a:pt x="798" y="799"/>
                  </a:cubicBezTo>
                  <a:cubicBezTo>
                    <a:pt x="738" y="751"/>
                    <a:pt x="738" y="680"/>
                    <a:pt x="750" y="608"/>
                  </a:cubicBezTo>
                  <a:cubicBezTo>
                    <a:pt x="786" y="513"/>
                    <a:pt x="786" y="429"/>
                    <a:pt x="786" y="334"/>
                  </a:cubicBezTo>
                  <a:cubicBezTo>
                    <a:pt x="786" y="203"/>
                    <a:pt x="738" y="84"/>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5"/>
            <p:cNvSpPr/>
            <p:nvPr/>
          </p:nvSpPr>
          <p:spPr>
            <a:xfrm>
              <a:off x="5399775" y="1683075"/>
              <a:ext cx="33200" cy="20375"/>
            </a:xfrm>
            <a:custGeom>
              <a:avLst/>
              <a:gdLst/>
              <a:ahLst/>
              <a:cxnLst/>
              <a:rect l="l" t="t" r="r" b="b"/>
              <a:pathLst>
                <a:path w="1328" h="815" extrusionOk="0">
                  <a:moveTo>
                    <a:pt x="989" y="0"/>
                  </a:moveTo>
                  <a:cubicBezTo>
                    <a:pt x="992" y="2"/>
                    <a:pt x="995" y="3"/>
                    <a:pt x="998" y="4"/>
                  </a:cubicBezTo>
                  <a:lnTo>
                    <a:pt x="998" y="4"/>
                  </a:lnTo>
                  <a:cubicBezTo>
                    <a:pt x="999" y="3"/>
                    <a:pt x="1000" y="2"/>
                    <a:pt x="1000" y="0"/>
                  </a:cubicBezTo>
                  <a:close/>
                  <a:moveTo>
                    <a:pt x="998" y="4"/>
                  </a:moveTo>
                  <a:cubicBezTo>
                    <a:pt x="937" y="92"/>
                    <a:pt x="854" y="107"/>
                    <a:pt x="766" y="107"/>
                  </a:cubicBezTo>
                  <a:cubicBezTo>
                    <a:pt x="718" y="107"/>
                    <a:pt x="668" y="103"/>
                    <a:pt x="620" y="103"/>
                  </a:cubicBezTo>
                  <a:cubicBezTo>
                    <a:pt x="546" y="103"/>
                    <a:pt x="475" y="113"/>
                    <a:pt x="417" y="167"/>
                  </a:cubicBezTo>
                  <a:cubicBezTo>
                    <a:pt x="262" y="179"/>
                    <a:pt x="119" y="227"/>
                    <a:pt x="0" y="334"/>
                  </a:cubicBezTo>
                  <a:cubicBezTo>
                    <a:pt x="0" y="477"/>
                    <a:pt x="24" y="632"/>
                    <a:pt x="24" y="774"/>
                  </a:cubicBezTo>
                  <a:cubicBezTo>
                    <a:pt x="51" y="801"/>
                    <a:pt x="91" y="815"/>
                    <a:pt x="125" y="815"/>
                  </a:cubicBezTo>
                  <a:cubicBezTo>
                    <a:pt x="136" y="815"/>
                    <a:pt x="146" y="813"/>
                    <a:pt x="155" y="810"/>
                  </a:cubicBezTo>
                  <a:cubicBezTo>
                    <a:pt x="179" y="786"/>
                    <a:pt x="215" y="786"/>
                    <a:pt x="238" y="774"/>
                  </a:cubicBezTo>
                  <a:cubicBezTo>
                    <a:pt x="322" y="751"/>
                    <a:pt x="393" y="727"/>
                    <a:pt x="477" y="727"/>
                  </a:cubicBezTo>
                  <a:cubicBezTo>
                    <a:pt x="512" y="751"/>
                    <a:pt x="536" y="751"/>
                    <a:pt x="572" y="751"/>
                  </a:cubicBezTo>
                  <a:lnTo>
                    <a:pt x="703" y="751"/>
                  </a:lnTo>
                  <a:cubicBezTo>
                    <a:pt x="679" y="453"/>
                    <a:pt x="834" y="358"/>
                    <a:pt x="1072" y="239"/>
                  </a:cubicBezTo>
                  <a:cubicBezTo>
                    <a:pt x="1327" y="123"/>
                    <a:pt x="1119" y="52"/>
                    <a:pt x="998" y="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5"/>
            <p:cNvSpPr/>
            <p:nvPr/>
          </p:nvSpPr>
          <p:spPr>
            <a:xfrm>
              <a:off x="5204800" y="1798450"/>
              <a:ext cx="18475" cy="32875"/>
            </a:xfrm>
            <a:custGeom>
              <a:avLst/>
              <a:gdLst/>
              <a:ahLst/>
              <a:cxnLst/>
              <a:rect l="l" t="t" r="r" b="b"/>
              <a:pathLst>
                <a:path w="739" h="1315" extrusionOk="0">
                  <a:moveTo>
                    <a:pt x="431" y="0"/>
                  </a:moveTo>
                  <a:cubicBezTo>
                    <a:pt x="409" y="0"/>
                    <a:pt x="385" y="6"/>
                    <a:pt x="358" y="17"/>
                  </a:cubicBezTo>
                  <a:cubicBezTo>
                    <a:pt x="215" y="279"/>
                    <a:pt x="1" y="517"/>
                    <a:pt x="48" y="850"/>
                  </a:cubicBezTo>
                  <a:cubicBezTo>
                    <a:pt x="60" y="993"/>
                    <a:pt x="60" y="1160"/>
                    <a:pt x="84" y="1315"/>
                  </a:cubicBezTo>
                  <a:cubicBezTo>
                    <a:pt x="739" y="1077"/>
                    <a:pt x="620" y="565"/>
                    <a:pt x="536" y="65"/>
                  </a:cubicBezTo>
                  <a:cubicBezTo>
                    <a:pt x="512" y="24"/>
                    <a:pt x="477" y="0"/>
                    <a:pt x="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5"/>
            <p:cNvSpPr/>
            <p:nvPr/>
          </p:nvSpPr>
          <p:spPr>
            <a:xfrm>
              <a:off x="5213425" y="1769700"/>
              <a:ext cx="26225" cy="29200"/>
            </a:xfrm>
            <a:custGeom>
              <a:avLst/>
              <a:gdLst/>
              <a:ahLst/>
              <a:cxnLst/>
              <a:rect l="l" t="t" r="r" b="b"/>
              <a:pathLst>
                <a:path w="1049" h="1168" extrusionOk="0">
                  <a:moveTo>
                    <a:pt x="846" y="0"/>
                  </a:moveTo>
                  <a:cubicBezTo>
                    <a:pt x="513" y="345"/>
                    <a:pt x="227" y="738"/>
                    <a:pt x="1" y="1167"/>
                  </a:cubicBezTo>
                  <a:lnTo>
                    <a:pt x="251" y="1167"/>
                  </a:lnTo>
                  <a:cubicBezTo>
                    <a:pt x="692" y="929"/>
                    <a:pt x="1049" y="643"/>
                    <a:pt x="906" y="60"/>
                  </a:cubicBezTo>
                  <a:cubicBezTo>
                    <a:pt x="882" y="48"/>
                    <a:pt x="870" y="24"/>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5"/>
            <p:cNvSpPr/>
            <p:nvPr/>
          </p:nvSpPr>
          <p:spPr>
            <a:xfrm>
              <a:off x="5281300" y="1711550"/>
              <a:ext cx="21150" cy="17450"/>
            </a:xfrm>
            <a:custGeom>
              <a:avLst/>
              <a:gdLst/>
              <a:ahLst/>
              <a:cxnLst/>
              <a:rect l="l" t="t" r="r" b="b"/>
              <a:pathLst>
                <a:path w="846" h="698" extrusionOk="0">
                  <a:moveTo>
                    <a:pt x="663" y="0"/>
                  </a:moveTo>
                  <a:cubicBezTo>
                    <a:pt x="632" y="0"/>
                    <a:pt x="599" y="13"/>
                    <a:pt x="572" y="40"/>
                  </a:cubicBezTo>
                  <a:cubicBezTo>
                    <a:pt x="504" y="103"/>
                    <a:pt x="421" y="111"/>
                    <a:pt x="333" y="111"/>
                  </a:cubicBezTo>
                  <a:cubicBezTo>
                    <a:pt x="304" y="111"/>
                    <a:pt x="274" y="110"/>
                    <a:pt x="244" y="110"/>
                  </a:cubicBezTo>
                  <a:cubicBezTo>
                    <a:pt x="159" y="110"/>
                    <a:pt x="75" y="117"/>
                    <a:pt x="1" y="171"/>
                  </a:cubicBezTo>
                  <a:cubicBezTo>
                    <a:pt x="13" y="219"/>
                    <a:pt x="13" y="266"/>
                    <a:pt x="13" y="302"/>
                  </a:cubicBezTo>
                  <a:cubicBezTo>
                    <a:pt x="60" y="469"/>
                    <a:pt x="179" y="576"/>
                    <a:pt x="310" y="659"/>
                  </a:cubicBezTo>
                  <a:cubicBezTo>
                    <a:pt x="366" y="685"/>
                    <a:pt x="418" y="697"/>
                    <a:pt x="467" y="697"/>
                  </a:cubicBezTo>
                  <a:cubicBezTo>
                    <a:pt x="576" y="697"/>
                    <a:pt x="669" y="639"/>
                    <a:pt x="751" y="540"/>
                  </a:cubicBezTo>
                  <a:cubicBezTo>
                    <a:pt x="798" y="481"/>
                    <a:pt x="834" y="421"/>
                    <a:pt x="846" y="362"/>
                  </a:cubicBezTo>
                  <a:cubicBezTo>
                    <a:pt x="846" y="266"/>
                    <a:pt x="846" y="159"/>
                    <a:pt x="786" y="64"/>
                  </a:cubicBezTo>
                  <a:cubicBezTo>
                    <a:pt x="751" y="52"/>
                    <a:pt x="727" y="28"/>
                    <a:pt x="691" y="4"/>
                  </a:cubicBezTo>
                  <a:cubicBezTo>
                    <a:pt x="682" y="2"/>
                    <a:pt x="673"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5"/>
            <p:cNvSpPr/>
            <p:nvPr/>
          </p:nvSpPr>
          <p:spPr>
            <a:xfrm>
              <a:off x="5298575" y="1708275"/>
              <a:ext cx="22050" cy="7650"/>
            </a:xfrm>
            <a:custGeom>
              <a:avLst/>
              <a:gdLst/>
              <a:ahLst/>
              <a:cxnLst/>
              <a:rect l="l" t="t" r="r" b="b"/>
              <a:pathLst>
                <a:path w="882" h="306" extrusionOk="0">
                  <a:moveTo>
                    <a:pt x="525" y="1"/>
                  </a:moveTo>
                  <a:cubicBezTo>
                    <a:pt x="344" y="1"/>
                    <a:pt x="166" y="20"/>
                    <a:pt x="0" y="135"/>
                  </a:cubicBezTo>
                  <a:lnTo>
                    <a:pt x="60" y="195"/>
                  </a:lnTo>
                  <a:cubicBezTo>
                    <a:pt x="156" y="281"/>
                    <a:pt x="267" y="306"/>
                    <a:pt x="382" y="306"/>
                  </a:cubicBezTo>
                  <a:cubicBezTo>
                    <a:pt x="409" y="306"/>
                    <a:pt x="437" y="304"/>
                    <a:pt x="465" y="302"/>
                  </a:cubicBezTo>
                  <a:cubicBezTo>
                    <a:pt x="619" y="219"/>
                    <a:pt x="810" y="183"/>
                    <a:pt x="881" y="5"/>
                  </a:cubicBezTo>
                  <a:lnTo>
                    <a:pt x="881" y="5"/>
                  </a:lnTo>
                  <a:cubicBezTo>
                    <a:pt x="855" y="6"/>
                    <a:pt x="829" y="6"/>
                    <a:pt x="803" y="6"/>
                  </a:cubicBezTo>
                  <a:cubicBezTo>
                    <a:pt x="711" y="6"/>
                    <a:pt x="618"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5"/>
            <p:cNvSpPr/>
            <p:nvPr/>
          </p:nvSpPr>
          <p:spPr>
            <a:xfrm>
              <a:off x="5281600" y="1712550"/>
              <a:ext cx="14600" cy="3600"/>
            </a:xfrm>
            <a:custGeom>
              <a:avLst/>
              <a:gdLst/>
              <a:ahLst/>
              <a:cxnLst/>
              <a:rect l="l" t="t" r="r" b="b"/>
              <a:pathLst>
                <a:path w="584" h="144" extrusionOk="0">
                  <a:moveTo>
                    <a:pt x="584" y="0"/>
                  </a:moveTo>
                  <a:cubicBezTo>
                    <a:pt x="370" y="0"/>
                    <a:pt x="167" y="0"/>
                    <a:pt x="1" y="131"/>
                  </a:cubicBezTo>
                  <a:cubicBezTo>
                    <a:pt x="79" y="131"/>
                    <a:pt x="164" y="143"/>
                    <a:pt x="249" y="143"/>
                  </a:cubicBezTo>
                  <a:cubicBezTo>
                    <a:pt x="368" y="143"/>
                    <a:pt x="486" y="119"/>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5"/>
            <p:cNvSpPr/>
            <p:nvPr/>
          </p:nvSpPr>
          <p:spPr>
            <a:xfrm>
              <a:off x="5410200" y="1683375"/>
              <a:ext cx="14600" cy="4475"/>
            </a:xfrm>
            <a:custGeom>
              <a:avLst/>
              <a:gdLst/>
              <a:ahLst/>
              <a:cxnLst/>
              <a:rect l="l" t="t" r="r" b="b"/>
              <a:pathLst>
                <a:path w="584" h="179" extrusionOk="0">
                  <a:moveTo>
                    <a:pt x="583" y="0"/>
                  </a:moveTo>
                  <a:cubicBezTo>
                    <a:pt x="381" y="0"/>
                    <a:pt x="167" y="0"/>
                    <a:pt x="0" y="167"/>
                  </a:cubicBezTo>
                  <a:cubicBezTo>
                    <a:pt x="12" y="166"/>
                    <a:pt x="24" y="166"/>
                    <a:pt x="37" y="166"/>
                  </a:cubicBezTo>
                  <a:cubicBezTo>
                    <a:pt x="118" y="166"/>
                    <a:pt x="201" y="179"/>
                    <a:pt x="280" y="179"/>
                  </a:cubicBezTo>
                  <a:cubicBezTo>
                    <a:pt x="400" y="179"/>
                    <a:pt x="509" y="149"/>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5"/>
            <p:cNvSpPr/>
            <p:nvPr/>
          </p:nvSpPr>
          <p:spPr>
            <a:xfrm>
              <a:off x="5264325" y="1723550"/>
              <a:ext cx="6575" cy="7175"/>
            </a:xfrm>
            <a:custGeom>
              <a:avLst/>
              <a:gdLst/>
              <a:ahLst/>
              <a:cxnLst/>
              <a:rect l="l" t="t" r="r" b="b"/>
              <a:pathLst>
                <a:path w="263" h="287" extrusionOk="0">
                  <a:moveTo>
                    <a:pt x="263" y="1"/>
                  </a:moveTo>
                  <a:lnTo>
                    <a:pt x="263" y="1"/>
                  </a:lnTo>
                  <a:cubicBezTo>
                    <a:pt x="120" y="48"/>
                    <a:pt x="49" y="156"/>
                    <a:pt x="1" y="286"/>
                  </a:cubicBezTo>
                  <a:cubicBezTo>
                    <a:pt x="180" y="275"/>
                    <a:pt x="263" y="179"/>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5"/>
            <p:cNvSpPr/>
            <p:nvPr/>
          </p:nvSpPr>
          <p:spPr>
            <a:xfrm>
              <a:off x="5248550" y="1744700"/>
              <a:ext cx="6275" cy="8125"/>
            </a:xfrm>
            <a:custGeom>
              <a:avLst/>
              <a:gdLst/>
              <a:ahLst/>
              <a:cxnLst/>
              <a:rect l="l" t="t" r="r" b="b"/>
              <a:pathLst>
                <a:path w="251" h="325" extrusionOk="0">
                  <a:moveTo>
                    <a:pt x="156" y="0"/>
                  </a:moveTo>
                  <a:cubicBezTo>
                    <a:pt x="60" y="72"/>
                    <a:pt x="13" y="155"/>
                    <a:pt x="1" y="274"/>
                  </a:cubicBezTo>
                  <a:lnTo>
                    <a:pt x="49" y="322"/>
                  </a:lnTo>
                  <a:cubicBezTo>
                    <a:pt x="65" y="323"/>
                    <a:pt x="80" y="324"/>
                    <a:pt x="93" y="324"/>
                  </a:cubicBezTo>
                  <a:cubicBezTo>
                    <a:pt x="251" y="324"/>
                    <a:pt x="249" y="204"/>
                    <a:pt x="227" y="83"/>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5"/>
            <p:cNvSpPr/>
            <p:nvPr/>
          </p:nvSpPr>
          <p:spPr>
            <a:xfrm>
              <a:off x="5259275" y="1731000"/>
              <a:ext cx="4500" cy="5975"/>
            </a:xfrm>
            <a:custGeom>
              <a:avLst/>
              <a:gdLst/>
              <a:ahLst/>
              <a:cxnLst/>
              <a:rect l="l" t="t" r="r" b="b"/>
              <a:pathLst>
                <a:path w="180" h="239" extrusionOk="0">
                  <a:moveTo>
                    <a:pt x="179" y="0"/>
                  </a:moveTo>
                  <a:cubicBezTo>
                    <a:pt x="72" y="48"/>
                    <a:pt x="12" y="143"/>
                    <a:pt x="1" y="239"/>
                  </a:cubicBezTo>
                  <a:cubicBezTo>
                    <a:pt x="132" y="227"/>
                    <a:pt x="179" y="119"/>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5"/>
            <p:cNvSpPr/>
            <p:nvPr/>
          </p:nvSpPr>
          <p:spPr>
            <a:xfrm>
              <a:off x="5253025" y="1740825"/>
              <a:ext cx="3600" cy="5075"/>
            </a:xfrm>
            <a:custGeom>
              <a:avLst/>
              <a:gdLst/>
              <a:ahLst/>
              <a:cxnLst/>
              <a:rect l="l" t="t" r="r" b="b"/>
              <a:pathLst>
                <a:path w="144" h="203" extrusionOk="0">
                  <a:moveTo>
                    <a:pt x="120" y="0"/>
                  </a:moveTo>
                  <a:cubicBezTo>
                    <a:pt x="36" y="24"/>
                    <a:pt x="1" y="72"/>
                    <a:pt x="1" y="143"/>
                  </a:cubicBezTo>
                  <a:lnTo>
                    <a:pt x="24" y="179"/>
                  </a:lnTo>
                  <a:cubicBezTo>
                    <a:pt x="24" y="191"/>
                    <a:pt x="36" y="203"/>
                    <a:pt x="72" y="203"/>
                  </a:cubicBezTo>
                  <a:cubicBezTo>
                    <a:pt x="96" y="203"/>
                    <a:pt x="120" y="191"/>
                    <a:pt x="143" y="167"/>
                  </a:cubicBezTo>
                  <a:cubicBezTo>
                    <a:pt x="131" y="107"/>
                    <a:pt x="131"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5"/>
            <p:cNvSpPr/>
            <p:nvPr/>
          </p:nvSpPr>
          <p:spPr>
            <a:xfrm>
              <a:off x="5256300" y="1736950"/>
              <a:ext cx="3300" cy="4200"/>
            </a:xfrm>
            <a:custGeom>
              <a:avLst/>
              <a:gdLst/>
              <a:ahLst/>
              <a:cxnLst/>
              <a:rect l="l" t="t" r="r" b="b"/>
              <a:pathLst>
                <a:path w="132" h="168" extrusionOk="0">
                  <a:moveTo>
                    <a:pt x="131" y="1"/>
                  </a:moveTo>
                  <a:lnTo>
                    <a:pt x="131" y="1"/>
                  </a:lnTo>
                  <a:cubicBezTo>
                    <a:pt x="48" y="24"/>
                    <a:pt x="0" y="84"/>
                    <a:pt x="0" y="167"/>
                  </a:cubicBezTo>
                  <a:cubicBezTo>
                    <a:pt x="72" y="143"/>
                    <a:pt x="120" y="96"/>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5"/>
            <p:cNvSpPr/>
            <p:nvPr/>
          </p:nvSpPr>
          <p:spPr>
            <a:xfrm>
              <a:off x="5270875" y="1719100"/>
              <a:ext cx="3300" cy="4175"/>
            </a:xfrm>
            <a:custGeom>
              <a:avLst/>
              <a:gdLst/>
              <a:ahLst/>
              <a:cxnLst/>
              <a:rect l="l" t="t" r="r" b="b"/>
              <a:pathLst>
                <a:path w="132" h="167" extrusionOk="0">
                  <a:moveTo>
                    <a:pt x="132" y="0"/>
                  </a:moveTo>
                  <a:cubicBezTo>
                    <a:pt x="60" y="36"/>
                    <a:pt x="13" y="83"/>
                    <a:pt x="1" y="167"/>
                  </a:cubicBezTo>
                  <a:cubicBezTo>
                    <a:pt x="72" y="143"/>
                    <a:pt x="120" y="83"/>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5"/>
            <p:cNvSpPr/>
            <p:nvPr/>
          </p:nvSpPr>
          <p:spPr>
            <a:xfrm>
              <a:off x="6168925" y="2174675"/>
              <a:ext cx="62825" cy="18000"/>
            </a:xfrm>
            <a:custGeom>
              <a:avLst/>
              <a:gdLst/>
              <a:ahLst/>
              <a:cxnLst/>
              <a:rect l="l" t="t" r="r" b="b"/>
              <a:pathLst>
                <a:path w="2513" h="720" extrusionOk="0">
                  <a:moveTo>
                    <a:pt x="1200" y="1"/>
                  </a:moveTo>
                  <a:cubicBezTo>
                    <a:pt x="863" y="1"/>
                    <a:pt x="521" y="48"/>
                    <a:pt x="179" y="77"/>
                  </a:cubicBezTo>
                  <a:cubicBezTo>
                    <a:pt x="0" y="196"/>
                    <a:pt x="24" y="315"/>
                    <a:pt x="143" y="446"/>
                  </a:cubicBezTo>
                  <a:cubicBezTo>
                    <a:pt x="179" y="458"/>
                    <a:pt x="226" y="470"/>
                    <a:pt x="250" y="494"/>
                  </a:cubicBezTo>
                  <a:lnTo>
                    <a:pt x="393" y="577"/>
                  </a:lnTo>
                  <a:cubicBezTo>
                    <a:pt x="647" y="682"/>
                    <a:pt x="909" y="702"/>
                    <a:pt x="1173" y="702"/>
                  </a:cubicBezTo>
                  <a:cubicBezTo>
                    <a:pt x="1340" y="702"/>
                    <a:pt x="1507" y="694"/>
                    <a:pt x="1674" y="694"/>
                  </a:cubicBezTo>
                  <a:cubicBezTo>
                    <a:pt x="1812" y="694"/>
                    <a:pt x="1948" y="700"/>
                    <a:pt x="2084" y="720"/>
                  </a:cubicBezTo>
                  <a:cubicBezTo>
                    <a:pt x="2381" y="649"/>
                    <a:pt x="2512" y="529"/>
                    <a:pt x="2274" y="256"/>
                  </a:cubicBezTo>
                  <a:cubicBezTo>
                    <a:pt x="1927" y="57"/>
                    <a:pt x="1567"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5"/>
            <p:cNvSpPr/>
            <p:nvPr/>
          </p:nvSpPr>
          <p:spPr>
            <a:xfrm>
              <a:off x="6097475" y="2211425"/>
              <a:ext cx="26825" cy="10025"/>
            </a:xfrm>
            <a:custGeom>
              <a:avLst/>
              <a:gdLst/>
              <a:ahLst/>
              <a:cxnLst/>
              <a:rect l="l" t="t" r="r" b="b"/>
              <a:pathLst>
                <a:path w="1073" h="401" extrusionOk="0">
                  <a:moveTo>
                    <a:pt x="227" y="0"/>
                  </a:moveTo>
                  <a:cubicBezTo>
                    <a:pt x="167" y="48"/>
                    <a:pt x="72" y="60"/>
                    <a:pt x="36" y="131"/>
                  </a:cubicBezTo>
                  <a:cubicBezTo>
                    <a:pt x="1" y="179"/>
                    <a:pt x="12" y="226"/>
                    <a:pt x="60" y="274"/>
                  </a:cubicBezTo>
                  <a:cubicBezTo>
                    <a:pt x="183" y="308"/>
                    <a:pt x="317" y="394"/>
                    <a:pt x="442" y="394"/>
                  </a:cubicBezTo>
                  <a:cubicBezTo>
                    <a:pt x="450" y="394"/>
                    <a:pt x="457" y="394"/>
                    <a:pt x="465" y="393"/>
                  </a:cubicBezTo>
                  <a:cubicBezTo>
                    <a:pt x="485" y="391"/>
                    <a:pt x="505" y="390"/>
                    <a:pt x="525" y="390"/>
                  </a:cubicBezTo>
                  <a:cubicBezTo>
                    <a:pt x="598" y="390"/>
                    <a:pt x="676" y="400"/>
                    <a:pt x="749" y="400"/>
                  </a:cubicBezTo>
                  <a:cubicBezTo>
                    <a:pt x="893" y="400"/>
                    <a:pt x="1022" y="361"/>
                    <a:pt x="1072" y="131"/>
                  </a:cubicBezTo>
                  <a:lnTo>
                    <a:pt x="941" y="131"/>
                  </a:lnTo>
                  <a:cubicBezTo>
                    <a:pt x="870" y="60"/>
                    <a:pt x="727" y="95"/>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5"/>
            <p:cNvSpPr/>
            <p:nvPr/>
          </p:nvSpPr>
          <p:spPr>
            <a:xfrm>
              <a:off x="6155525" y="2182125"/>
              <a:ext cx="19675" cy="7275"/>
            </a:xfrm>
            <a:custGeom>
              <a:avLst/>
              <a:gdLst/>
              <a:ahLst/>
              <a:cxnLst/>
              <a:rect l="l" t="t" r="r" b="b"/>
              <a:pathLst>
                <a:path w="787" h="291" extrusionOk="0">
                  <a:moveTo>
                    <a:pt x="341" y="0"/>
                  </a:moveTo>
                  <a:cubicBezTo>
                    <a:pt x="222" y="0"/>
                    <a:pt x="108" y="47"/>
                    <a:pt x="0" y="172"/>
                  </a:cubicBezTo>
                  <a:cubicBezTo>
                    <a:pt x="90" y="250"/>
                    <a:pt x="190" y="263"/>
                    <a:pt x="292" y="263"/>
                  </a:cubicBezTo>
                  <a:cubicBezTo>
                    <a:pt x="340" y="263"/>
                    <a:pt x="389" y="260"/>
                    <a:pt x="437" y="260"/>
                  </a:cubicBezTo>
                  <a:cubicBezTo>
                    <a:pt x="504" y="260"/>
                    <a:pt x="569" y="265"/>
                    <a:pt x="631" y="291"/>
                  </a:cubicBezTo>
                  <a:cubicBezTo>
                    <a:pt x="667" y="267"/>
                    <a:pt x="727" y="220"/>
                    <a:pt x="786" y="172"/>
                  </a:cubicBezTo>
                  <a:lnTo>
                    <a:pt x="750" y="124"/>
                  </a:lnTo>
                  <a:cubicBezTo>
                    <a:pt x="607" y="56"/>
                    <a:pt x="471" y="0"/>
                    <a:pt x="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5"/>
            <p:cNvSpPr/>
            <p:nvPr/>
          </p:nvSpPr>
          <p:spPr>
            <a:xfrm>
              <a:off x="6128425" y="2214700"/>
              <a:ext cx="6275" cy="5875"/>
            </a:xfrm>
            <a:custGeom>
              <a:avLst/>
              <a:gdLst/>
              <a:ahLst/>
              <a:cxnLst/>
              <a:rect l="l" t="t" r="r" b="b"/>
              <a:pathLst>
                <a:path w="251" h="235" extrusionOk="0">
                  <a:moveTo>
                    <a:pt x="1" y="0"/>
                  </a:moveTo>
                  <a:cubicBezTo>
                    <a:pt x="11" y="94"/>
                    <a:pt x="3" y="235"/>
                    <a:pt x="98" y="235"/>
                  </a:cubicBezTo>
                  <a:cubicBezTo>
                    <a:pt x="112" y="235"/>
                    <a:pt x="126" y="232"/>
                    <a:pt x="144" y="226"/>
                  </a:cubicBezTo>
                  <a:cubicBezTo>
                    <a:pt x="251" y="202"/>
                    <a:pt x="144" y="83"/>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5"/>
            <p:cNvSpPr/>
            <p:nvPr/>
          </p:nvSpPr>
          <p:spPr>
            <a:xfrm>
              <a:off x="6138550" y="2184925"/>
              <a:ext cx="4500" cy="4475"/>
            </a:xfrm>
            <a:custGeom>
              <a:avLst/>
              <a:gdLst/>
              <a:ahLst/>
              <a:cxnLst/>
              <a:rect l="l" t="t" r="r" b="b"/>
              <a:pathLst>
                <a:path w="180" h="179" extrusionOk="0">
                  <a:moveTo>
                    <a:pt x="36" y="0"/>
                  </a:moveTo>
                  <a:cubicBezTo>
                    <a:pt x="24" y="36"/>
                    <a:pt x="13" y="48"/>
                    <a:pt x="1" y="60"/>
                  </a:cubicBezTo>
                  <a:cubicBezTo>
                    <a:pt x="13" y="108"/>
                    <a:pt x="24" y="155"/>
                    <a:pt x="36" y="179"/>
                  </a:cubicBezTo>
                  <a:cubicBezTo>
                    <a:pt x="54" y="173"/>
                    <a:pt x="69" y="170"/>
                    <a:pt x="84" y="170"/>
                  </a:cubicBezTo>
                  <a:cubicBezTo>
                    <a:pt x="99" y="170"/>
                    <a:pt x="114" y="173"/>
                    <a:pt x="132" y="179"/>
                  </a:cubicBezTo>
                  <a:cubicBezTo>
                    <a:pt x="155" y="143"/>
                    <a:pt x="179" y="108"/>
                    <a:pt x="179" y="60"/>
                  </a:cubicBezTo>
                  <a:cubicBezTo>
                    <a:pt x="143" y="24"/>
                    <a:pt x="96"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5"/>
            <p:cNvSpPr/>
            <p:nvPr/>
          </p:nvSpPr>
          <p:spPr>
            <a:xfrm>
              <a:off x="5611100" y="2649850"/>
              <a:ext cx="9550" cy="5400"/>
            </a:xfrm>
            <a:custGeom>
              <a:avLst/>
              <a:gdLst/>
              <a:ahLst/>
              <a:cxnLst/>
              <a:rect l="l" t="t" r="r" b="b"/>
              <a:pathLst>
                <a:path w="382" h="216" extrusionOk="0">
                  <a:moveTo>
                    <a:pt x="144" y="1"/>
                  </a:moveTo>
                  <a:cubicBezTo>
                    <a:pt x="1" y="156"/>
                    <a:pt x="36" y="180"/>
                    <a:pt x="275" y="215"/>
                  </a:cubicBezTo>
                  <a:cubicBezTo>
                    <a:pt x="358" y="203"/>
                    <a:pt x="382" y="156"/>
                    <a:pt x="298" y="96"/>
                  </a:cubicBezTo>
                  <a:cubicBezTo>
                    <a:pt x="239" y="60"/>
                    <a:pt x="203" y="25"/>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5"/>
            <p:cNvSpPr/>
            <p:nvPr/>
          </p:nvSpPr>
          <p:spPr>
            <a:xfrm>
              <a:off x="5617950" y="2652250"/>
              <a:ext cx="4800" cy="3375"/>
            </a:xfrm>
            <a:custGeom>
              <a:avLst/>
              <a:gdLst/>
              <a:ahLst/>
              <a:cxnLst/>
              <a:rect l="l" t="t" r="r" b="b"/>
              <a:pathLst>
                <a:path w="192" h="135" extrusionOk="0">
                  <a:moveTo>
                    <a:pt x="24" y="0"/>
                  </a:moveTo>
                  <a:cubicBezTo>
                    <a:pt x="24" y="48"/>
                    <a:pt x="12" y="84"/>
                    <a:pt x="1" y="119"/>
                  </a:cubicBezTo>
                  <a:cubicBezTo>
                    <a:pt x="36" y="119"/>
                    <a:pt x="78" y="134"/>
                    <a:pt x="114" y="134"/>
                  </a:cubicBezTo>
                  <a:cubicBezTo>
                    <a:pt x="149" y="134"/>
                    <a:pt x="179" y="119"/>
                    <a:pt x="191" y="60"/>
                  </a:cubicBezTo>
                  <a:cubicBezTo>
                    <a:pt x="191" y="48"/>
                    <a:pt x="84" y="2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5"/>
            <p:cNvSpPr/>
            <p:nvPr/>
          </p:nvSpPr>
          <p:spPr>
            <a:xfrm>
              <a:off x="5179200" y="2254275"/>
              <a:ext cx="146175" cy="40500"/>
            </a:xfrm>
            <a:custGeom>
              <a:avLst/>
              <a:gdLst/>
              <a:ahLst/>
              <a:cxnLst/>
              <a:rect l="l" t="t" r="r" b="b"/>
              <a:pathLst>
                <a:path w="5847" h="1620" extrusionOk="0">
                  <a:moveTo>
                    <a:pt x="596" y="1"/>
                  </a:moveTo>
                  <a:cubicBezTo>
                    <a:pt x="509" y="1"/>
                    <a:pt x="421" y="16"/>
                    <a:pt x="334" y="48"/>
                  </a:cubicBezTo>
                  <a:cubicBezTo>
                    <a:pt x="179" y="132"/>
                    <a:pt x="1" y="203"/>
                    <a:pt x="60" y="441"/>
                  </a:cubicBezTo>
                  <a:cubicBezTo>
                    <a:pt x="513" y="763"/>
                    <a:pt x="989" y="977"/>
                    <a:pt x="1537" y="977"/>
                  </a:cubicBezTo>
                  <a:cubicBezTo>
                    <a:pt x="2263" y="1263"/>
                    <a:pt x="3073" y="1239"/>
                    <a:pt x="3811" y="1441"/>
                  </a:cubicBezTo>
                  <a:cubicBezTo>
                    <a:pt x="3906" y="1495"/>
                    <a:pt x="4010" y="1495"/>
                    <a:pt x="4114" y="1495"/>
                  </a:cubicBezTo>
                  <a:cubicBezTo>
                    <a:pt x="4219" y="1495"/>
                    <a:pt x="4323" y="1495"/>
                    <a:pt x="4418" y="1548"/>
                  </a:cubicBezTo>
                  <a:cubicBezTo>
                    <a:pt x="4513" y="1560"/>
                    <a:pt x="4585" y="1572"/>
                    <a:pt x="4680" y="1596"/>
                  </a:cubicBezTo>
                  <a:cubicBezTo>
                    <a:pt x="4696" y="1607"/>
                    <a:pt x="4716" y="1615"/>
                    <a:pt x="4735" y="1615"/>
                  </a:cubicBezTo>
                  <a:cubicBezTo>
                    <a:pt x="4757" y="1615"/>
                    <a:pt x="4780" y="1604"/>
                    <a:pt x="4799" y="1572"/>
                  </a:cubicBezTo>
                  <a:lnTo>
                    <a:pt x="4942" y="1572"/>
                  </a:lnTo>
                  <a:cubicBezTo>
                    <a:pt x="5001" y="1608"/>
                    <a:pt x="5061" y="1620"/>
                    <a:pt x="5132" y="1620"/>
                  </a:cubicBezTo>
                  <a:cubicBezTo>
                    <a:pt x="5192" y="1608"/>
                    <a:pt x="5275" y="1596"/>
                    <a:pt x="5335" y="1572"/>
                  </a:cubicBezTo>
                  <a:cubicBezTo>
                    <a:pt x="5525" y="1513"/>
                    <a:pt x="5775" y="1608"/>
                    <a:pt x="5847" y="1322"/>
                  </a:cubicBezTo>
                  <a:cubicBezTo>
                    <a:pt x="5835" y="1251"/>
                    <a:pt x="5787" y="1191"/>
                    <a:pt x="5716" y="1155"/>
                  </a:cubicBezTo>
                  <a:cubicBezTo>
                    <a:pt x="4978" y="1013"/>
                    <a:pt x="4204" y="1036"/>
                    <a:pt x="3465" y="739"/>
                  </a:cubicBezTo>
                  <a:cubicBezTo>
                    <a:pt x="3215" y="667"/>
                    <a:pt x="2930" y="667"/>
                    <a:pt x="2680" y="596"/>
                  </a:cubicBezTo>
                  <a:lnTo>
                    <a:pt x="2501" y="548"/>
                  </a:lnTo>
                  <a:cubicBezTo>
                    <a:pt x="2406" y="536"/>
                    <a:pt x="2334" y="501"/>
                    <a:pt x="2251" y="477"/>
                  </a:cubicBezTo>
                  <a:cubicBezTo>
                    <a:pt x="2180" y="441"/>
                    <a:pt x="2096" y="417"/>
                    <a:pt x="2013" y="393"/>
                  </a:cubicBezTo>
                  <a:cubicBezTo>
                    <a:pt x="1918" y="370"/>
                    <a:pt x="1846" y="334"/>
                    <a:pt x="1775" y="310"/>
                  </a:cubicBezTo>
                  <a:cubicBezTo>
                    <a:pt x="1715" y="274"/>
                    <a:pt x="1668" y="262"/>
                    <a:pt x="1608" y="251"/>
                  </a:cubicBezTo>
                  <a:cubicBezTo>
                    <a:pt x="1501" y="215"/>
                    <a:pt x="1406" y="179"/>
                    <a:pt x="1287" y="143"/>
                  </a:cubicBezTo>
                  <a:cubicBezTo>
                    <a:pt x="1108" y="108"/>
                    <a:pt x="906" y="60"/>
                    <a:pt x="727" y="12"/>
                  </a:cubicBezTo>
                  <a:cubicBezTo>
                    <a:pt x="683" y="5"/>
                    <a:pt x="640"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5"/>
            <p:cNvSpPr/>
            <p:nvPr/>
          </p:nvSpPr>
          <p:spPr>
            <a:xfrm>
              <a:off x="5310175" y="2287175"/>
              <a:ext cx="86050" cy="20725"/>
            </a:xfrm>
            <a:custGeom>
              <a:avLst/>
              <a:gdLst/>
              <a:ahLst/>
              <a:cxnLst/>
              <a:rect l="l" t="t" r="r" b="b"/>
              <a:pathLst>
                <a:path w="3442" h="829" extrusionOk="0">
                  <a:moveTo>
                    <a:pt x="911" y="1"/>
                  </a:moveTo>
                  <a:cubicBezTo>
                    <a:pt x="799" y="1"/>
                    <a:pt x="694" y="21"/>
                    <a:pt x="596" y="101"/>
                  </a:cubicBezTo>
                  <a:cubicBezTo>
                    <a:pt x="405" y="173"/>
                    <a:pt x="167" y="66"/>
                    <a:pt x="1" y="244"/>
                  </a:cubicBezTo>
                  <a:cubicBezTo>
                    <a:pt x="66" y="322"/>
                    <a:pt x="140" y="337"/>
                    <a:pt x="215" y="337"/>
                  </a:cubicBezTo>
                  <a:cubicBezTo>
                    <a:pt x="261" y="337"/>
                    <a:pt x="308" y="331"/>
                    <a:pt x="352" y="331"/>
                  </a:cubicBezTo>
                  <a:cubicBezTo>
                    <a:pt x="379" y="331"/>
                    <a:pt x="405" y="333"/>
                    <a:pt x="429" y="340"/>
                  </a:cubicBezTo>
                  <a:cubicBezTo>
                    <a:pt x="486" y="340"/>
                    <a:pt x="540" y="334"/>
                    <a:pt x="589" y="334"/>
                  </a:cubicBezTo>
                  <a:cubicBezTo>
                    <a:pt x="663" y="334"/>
                    <a:pt x="729" y="347"/>
                    <a:pt x="786" y="411"/>
                  </a:cubicBezTo>
                  <a:cubicBezTo>
                    <a:pt x="834" y="459"/>
                    <a:pt x="893" y="482"/>
                    <a:pt x="953" y="482"/>
                  </a:cubicBezTo>
                  <a:cubicBezTo>
                    <a:pt x="993" y="479"/>
                    <a:pt x="1032" y="476"/>
                    <a:pt x="1069" y="476"/>
                  </a:cubicBezTo>
                  <a:cubicBezTo>
                    <a:pt x="1151" y="476"/>
                    <a:pt x="1228" y="489"/>
                    <a:pt x="1310" y="530"/>
                  </a:cubicBezTo>
                  <a:lnTo>
                    <a:pt x="1298" y="530"/>
                  </a:lnTo>
                  <a:cubicBezTo>
                    <a:pt x="1298" y="542"/>
                    <a:pt x="1298" y="554"/>
                    <a:pt x="1322" y="578"/>
                  </a:cubicBezTo>
                  <a:cubicBezTo>
                    <a:pt x="1331" y="586"/>
                    <a:pt x="1340" y="590"/>
                    <a:pt x="1351" y="590"/>
                  </a:cubicBezTo>
                  <a:cubicBezTo>
                    <a:pt x="1371" y="590"/>
                    <a:pt x="1394" y="577"/>
                    <a:pt x="1417" y="554"/>
                  </a:cubicBezTo>
                  <a:cubicBezTo>
                    <a:pt x="1465" y="554"/>
                    <a:pt x="1525" y="578"/>
                    <a:pt x="1560" y="578"/>
                  </a:cubicBezTo>
                  <a:cubicBezTo>
                    <a:pt x="1763" y="673"/>
                    <a:pt x="1977" y="601"/>
                    <a:pt x="2179" y="673"/>
                  </a:cubicBezTo>
                  <a:cubicBezTo>
                    <a:pt x="2195" y="657"/>
                    <a:pt x="2212" y="650"/>
                    <a:pt x="2227" y="650"/>
                  </a:cubicBezTo>
                  <a:cubicBezTo>
                    <a:pt x="2245" y="650"/>
                    <a:pt x="2262" y="660"/>
                    <a:pt x="2275" y="673"/>
                  </a:cubicBezTo>
                  <a:cubicBezTo>
                    <a:pt x="2334" y="732"/>
                    <a:pt x="2394" y="780"/>
                    <a:pt x="2477" y="816"/>
                  </a:cubicBezTo>
                  <a:cubicBezTo>
                    <a:pt x="2525" y="824"/>
                    <a:pt x="2571" y="829"/>
                    <a:pt x="2616" y="829"/>
                  </a:cubicBezTo>
                  <a:cubicBezTo>
                    <a:pt x="2762" y="829"/>
                    <a:pt x="2895" y="782"/>
                    <a:pt x="3013" y="673"/>
                  </a:cubicBezTo>
                  <a:cubicBezTo>
                    <a:pt x="3096" y="518"/>
                    <a:pt x="3346" y="590"/>
                    <a:pt x="3441" y="423"/>
                  </a:cubicBezTo>
                  <a:cubicBezTo>
                    <a:pt x="2953" y="78"/>
                    <a:pt x="2370" y="137"/>
                    <a:pt x="1822" y="101"/>
                  </a:cubicBezTo>
                  <a:cubicBezTo>
                    <a:pt x="1548" y="54"/>
                    <a:pt x="1286" y="101"/>
                    <a:pt x="1024" y="6"/>
                  </a:cubicBezTo>
                  <a:cubicBezTo>
                    <a:pt x="986" y="3"/>
                    <a:pt x="948" y="1"/>
                    <a:pt x="9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5"/>
            <p:cNvSpPr/>
            <p:nvPr/>
          </p:nvSpPr>
          <p:spPr>
            <a:xfrm>
              <a:off x="5170575" y="2263075"/>
              <a:ext cx="47050" cy="22175"/>
            </a:xfrm>
            <a:custGeom>
              <a:avLst/>
              <a:gdLst/>
              <a:ahLst/>
              <a:cxnLst/>
              <a:rect l="l" t="t" r="r" b="b"/>
              <a:pathLst>
                <a:path w="1882" h="887" extrusionOk="0">
                  <a:moveTo>
                    <a:pt x="303" y="1"/>
                  </a:moveTo>
                  <a:cubicBezTo>
                    <a:pt x="243" y="1"/>
                    <a:pt x="190" y="26"/>
                    <a:pt x="143" y="65"/>
                  </a:cubicBezTo>
                  <a:cubicBezTo>
                    <a:pt x="24" y="268"/>
                    <a:pt x="0" y="470"/>
                    <a:pt x="286" y="565"/>
                  </a:cubicBezTo>
                  <a:cubicBezTo>
                    <a:pt x="453" y="625"/>
                    <a:pt x="596" y="708"/>
                    <a:pt x="751" y="768"/>
                  </a:cubicBezTo>
                  <a:cubicBezTo>
                    <a:pt x="834" y="803"/>
                    <a:pt x="941" y="839"/>
                    <a:pt x="1036" y="887"/>
                  </a:cubicBezTo>
                  <a:cubicBezTo>
                    <a:pt x="1215" y="851"/>
                    <a:pt x="1405" y="827"/>
                    <a:pt x="1584" y="792"/>
                  </a:cubicBezTo>
                  <a:cubicBezTo>
                    <a:pt x="1667" y="792"/>
                    <a:pt x="1751" y="744"/>
                    <a:pt x="1786" y="672"/>
                  </a:cubicBezTo>
                  <a:cubicBezTo>
                    <a:pt x="1822" y="661"/>
                    <a:pt x="1846" y="649"/>
                    <a:pt x="1882" y="649"/>
                  </a:cubicBezTo>
                  <a:cubicBezTo>
                    <a:pt x="1405" y="446"/>
                    <a:pt x="929" y="244"/>
                    <a:pt x="453" y="53"/>
                  </a:cubicBezTo>
                  <a:cubicBezTo>
                    <a:pt x="400" y="16"/>
                    <a:pt x="350"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5"/>
            <p:cNvSpPr/>
            <p:nvPr/>
          </p:nvSpPr>
          <p:spPr>
            <a:xfrm>
              <a:off x="5263750" y="2319475"/>
              <a:ext cx="14600" cy="14125"/>
            </a:xfrm>
            <a:custGeom>
              <a:avLst/>
              <a:gdLst/>
              <a:ahLst/>
              <a:cxnLst/>
              <a:rect l="l" t="t" r="r" b="b"/>
              <a:pathLst>
                <a:path w="584" h="565" extrusionOk="0">
                  <a:moveTo>
                    <a:pt x="584" y="0"/>
                  </a:moveTo>
                  <a:cubicBezTo>
                    <a:pt x="203" y="0"/>
                    <a:pt x="24" y="202"/>
                    <a:pt x="0" y="560"/>
                  </a:cubicBezTo>
                  <a:cubicBezTo>
                    <a:pt x="14" y="563"/>
                    <a:pt x="27" y="565"/>
                    <a:pt x="40" y="565"/>
                  </a:cubicBezTo>
                  <a:cubicBezTo>
                    <a:pt x="70" y="565"/>
                    <a:pt x="97" y="556"/>
                    <a:pt x="131" y="548"/>
                  </a:cubicBezTo>
                  <a:cubicBezTo>
                    <a:pt x="167" y="452"/>
                    <a:pt x="203" y="417"/>
                    <a:pt x="286" y="393"/>
                  </a:cubicBezTo>
                  <a:lnTo>
                    <a:pt x="417" y="262"/>
                  </a:lnTo>
                  <a:cubicBezTo>
                    <a:pt x="476" y="179"/>
                    <a:pt x="512" y="83"/>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5"/>
            <p:cNvSpPr/>
            <p:nvPr/>
          </p:nvSpPr>
          <p:spPr>
            <a:xfrm>
              <a:off x="5209875" y="2279875"/>
              <a:ext cx="12825" cy="8575"/>
            </a:xfrm>
            <a:custGeom>
              <a:avLst/>
              <a:gdLst/>
              <a:ahLst/>
              <a:cxnLst/>
              <a:rect l="l" t="t" r="r" b="b"/>
              <a:pathLst>
                <a:path w="513" h="343" extrusionOk="0">
                  <a:moveTo>
                    <a:pt x="203" y="0"/>
                  </a:moveTo>
                  <a:cubicBezTo>
                    <a:pt x="119" y="0"/>
                    <a:pt x="36" y="12"/>
                    <a:pt x="0" y="120"/>
                  </a:cubicBezTo>
                  <a:cubicBezTo>
                    <a:pt x="36" y="167"/>
                    <a:pt x="95" y="215"/>
                    <a:pt x="143" y="251"/>
                  </a:cubicBezTo>
                  <a:cubicBezTo>
                    <a:pt x="212" y="281"/>
                    <a:pt x="292" y="342"/>
                    <a:pt x="356" y="342"/>
                  </a:cubicBezTo>
                  <a:cubicBezTo>
                    <a:pt x="390" y="342"/>
                    <a:pt x="420" y="325"/>
                    <a:pt x="441" y="274"/>
                  </a:cubicBezTo>
                  <a:cubicBezTo>
                    <a:pt x="512" y="72"/>
                    <a:pt x="274" y="96"/>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5"/>
            <p:cNvSpPr/>
            <p:nvPr/>
          </p:nvSpPr>
          <p:spPr>
            <a:xfrm>
              <a:off x="5305700" y="2293275"/>
              <a:ext cx="19675" cy="4175"/>
            </a:xfrm>
            <a:custGeom>
              <a:avLst/>
              <a:gdLst/>
              <a:ahLst/>
              <a:cxnLst/>
              <a:rect l="l" t="t" r="r" b="b"/>
              <a:pathLst>
                <a:path w="787" h="167" extrusionOk="0">
                  <a:moveTo>
                    <a:pt x="180" y="0"/>
                  </a:moveTo>
                  <a:cubicBezTo>
                    <a:pt x="132" y="12"/>
                    <a:pt x="96" y="36"/>
                    <a:pt x="37" y="60"/>
                  </a:cubicBezTo>
                  <a:cubicBezTo>
                    <a:pt x="1" y="96"/>
                    <a:pt x="1" y="131"/>
                    <a:pt x="49" y="167"/>
                  </a:cubicBezTo>
                  <a:cubicBezTo>
                    <a:pt x="287" y="167"/>
                    <a:pt x="537" y="155"/>
                    <a:pt x="787" y="155"/>
                  </a:cubicBezTo>
                  <a:cubicBezTo>
                    <a:pt x="787" y="96"/>
                    <a:pt x="763" y="60"/>
                    <a:pt x="715" y="48"/>
                  </a:cubicBezTo>
                  <a:lnTo>
                    <a:pt x="1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5"/>
            <p:cNvSpPr/>
            <p:nvPr/>
          </p:nvSpPr>
          <p:spPr>
            <a:xfrm>
              <a:off x="5349775" y="2300950"/>
              <a:ext cx="15200" cy="5125"/>
            </a:xfrm>
            <a:custGeom>
              <a:avLst/>
              <a:gdLst/>
              <a:ahLst/>
              <a:cxnLst/>
              <a:rect l="l" t="t" r="r" b="b"/>
              <a:pathLst>
                <a:path w="608" h="205" extrusionOk="0">
                  <a:moveTo>
                    <a:pt x="76" y="1"/>
                  </a:moveTo>
                  <a:cubicBezTo>
                    <a:pt x="51" y="1"/>
                    <a:pt x="25" y="1"/>
                    <a:pt x="0" y="3"/>
                  </a:cubicBezTo>
                  <a:cubicBezTo>
                    <a:pt x="106" y="137"/>
                    <a:pt x="221" y="204"/>
                    <a:pt x="343" y="204"/>
                  </a:cubicBezTo>
                  <a:cubicBezTo>
                    <a:pt x="427" y="204"/>
                    <a:pt x="515" y="173"/>
                    <a:pt x="607" y="110"/>
                  </a:cubicBezTo>
                  <a:cubicBezTo>
                    <a:pt x="441" y="37"/>
                    <a:pt x="256" y="1"/>
                    <a:pt x="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5"/>
            <p:cNvSpPr/>
            <p:nvPr/>
          </p:nvSpPr>
          <p:spPr>
            <a:xfrm>
              <a:off x="5363750" y="2303975"/>
              <a:ext cx="13125" cy="11075"/>
            </a:xfrm>
            <a:custGeom>
              <a:avLst/>
              <a:gdLst/>
              <a:ahLst/>
              <a:cxnLst/>
              <a:rect l="l" t="t" r="r" b="b"/>
              <a:pathLst>
                <a:path w="525" h="443" extrusionOk="0">
                  <a:moveTo>
                    <a:pt x="155" y="1"/>
                  </a:moveTo>
                  <a:cubicBezTo>
                    <a:pt x="155" y="120"/>
                    <a:pt x="132" y="239"/>
                    <a:pt x="1" y="299"/>
                  </a:cubicBezTo>
                  <a:cubicBezTo>
                    <a:pt x="84" y="428"/>
                    <a:pt x="203" y="443"/>
                    <a:pt x="325" y="443"/>
                  </a:cubicBezTo>
                  <a:cubicBezTo>
                    <a:pt x="360" y="443"/>
                    <a:pt x="395" y="441"/>
                    <a:pt x="429" y="441"/>
                  </a:cubicBezTo>
                  <a:cubicBezTo>
                    <a:pt x="525" y="263"/>
                    <a:pt x="417" y="120"/>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5"/>
            <p:cNvSpPr/>
            <p:nvPr/>
          </p:nvSpPr>
          <p:spPr>
            <a:xfrm>
              <a:off x="5285175" y="2304875"/>
              <a:ext cx="11025" cy="7175"/>
            </a:xfrm>
            <a:custGeom>
              <a:avLst/>
              <a:gdLst/>
              <a:ahLst/>
              <a:cxnLst/>
              <a:rect l="l" t="t" r="r" b="b"/>
              <a:pathLst>
                <a:path w="441" h="287" extrusionOk="0">
                  <a:moveTo>
                    <a:pt x="374" y="1"/>
                  </a:moveTo>
                  <a:cubicBezTo>
                    <a:pt x="194" y="1"/>
                    <a:pt x="0" y="11"/>
                    <a:pt x="0" y="286"/>
                  </a:cubicBezTo>
                  <a:cubicBezTo>
                    <a:pt x="119" y="207"/>
                    <a:pt x="221" y="120"/>
                    <a:pt x="355" y="120"/>
                  </a:cubicBezTo>
                  <a:cubicBezTo>
                    <a:pt x="382" y="120"/>
                    <a:pt x="411" y="124"/>
                    <a:pt x="441" y="132"/>
                  </a:cubicBezTo>
                  <a:lnTo>
                    <a:pt x="441" y="72"/>
                  </a:lnTo>
                  <a:cubicBezTo>
                    <a:pt x="417" y="48"/>
                    <a:pt x="417" y="24"/>
                    <a:pt x="417" y="1"/>
                  </a:cubicBezTo>
                  <a:cubicBezTo>
                    <a:pt x="403" y="1"/>
                    <a:pt x="389"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5"/>
            <p:cNvSpPr/>
            <p:nvPr/>
          </p:nvSpPr>
          <p:spPr>
            <a:xfrm>
              <a:off x="5274450" y="2290500"/>
              <a:ext cx="15200" cy="3150"/>
            </a:xfrm>
            <a:custGeom>
              <a:avLst/>
              <a:gdLst/>
              <a:ahLst/>
              <a:cxnLst/>
              <a:rect l="l" t="t" r="r" b="b"/>
              <a:pathLst>
                <a:path w="608" h="126" extrusionOk="0">
                  <a:moveTo>
                    <a:pt x="214" y="0"/>
                  </a:moveTo>
                  <a:cubicBezTo>
                    <a:pt x="144" y="0"/>
                    <a:pt x="72" y="4"/>
                    <a:pt x="1" y="4"/>
                  </a:cubicBezTo>
                  <a:cubicBezTo>
                    <a:pt x="100" y="103"/>
                    <a:pt x="214" y="125"/>
                    <a:pt x="330" y="125"/>
                  </a:cubicBezTo>
                  <a:cubicBezTo>
                    <a:pt x="423" y="125"/>
                    <a:pt x="518" y="111"/>
                    <a:pt x="608" y="111"/>
                  </a:cubicBezTo>
                  <a:cubicBezTo>
                    <a:pt x="489" y="16"/>
                    <a:pt x="354"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5"/>
            <p:cNvSpPr/>
            <p:nvPr/>
          </p:nvSpPr>
          <p:spPr>
            <a:xfrm>
              <a:off x="5328025" y="2296175"/>
              <a:ext cx="7475" cy="7300"/>
            </a:xfrm>
            <a:custGeom>
              <a:avLst/>
              <a:gdLst/>
              <a:ahLst/>
              <a:cxnLst/>
              <a:rect l="l" t="t" r="r" b="b"/>
              <a:pathLst>
                <a:path w="299" h="292" extrusionOk="0">
                  <a:moveTo>
                    <a:pt x="78" y="0"/>
                  </a:moveTo>
                  <a:cubicBezTo>
                    <a:pt x="52" y="0"/>
                    <a:pt x="30" y="22"/>
                    <a:pt x="1" y="51"/>
                  </a:cubicBezTo>
                  <a:cubicBezTo>
                    <a:pt x="25" y="171"/>
                    <a:pt x="44" y="292"/>
                    <a:pt x="126" y="292"/>
                  </a:cubicBezTo>
                  <a:cubicBezTo>
                    <a:pt x="166" y="292"/>
                    <a:pt x="221" y="264"/>
                    <a:pt x="299" y="194"/>
                  </a:cubicBezTo>
                  <a:cubicBezTo>
                    <a:pt x="287" y="110"/>
                    <a:pt x="215" y="99"/>
                    <a:pt x="132" y="63"/>
                  </a:cubicBezTo>
                  <a:lnTo>
                    <a:pt x="156" y="15"/>
                  </a:lnTo>
                  <a:cubicBezTo>
                    <a:pt x="156" y="15"/>
                    <a:pt x="132" y="3"/>
                    <a:pt x="96" y="3"/>
                  </a:cubicBezTo>
                  <a:cubicBezTo>
                    <a:pt x="90" y="1"/>
                    <a:pt x="84"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5"/>
            <p:cNvSpPr/>
            <p:nvPr/>
          </p:nvSpPr>
          <p:spPr>
            <a:xfrm>
              <a:off x="5331900" y="2297550"/>
              <a:ext cx="11350" cy="3475"/>
            </a:xfrm>
            <a:custGeom>
              <a:avLst/>
              <a:gdLst/>
              <a:ahLst/>
              <a:cxnLst/>
              <a:rect l="l" t="t" r="r" b="b"/>
              <a:pathLst>
                <a:path w="454" h="139" extrusionOk="0">
                  <a:moveTo>
                    <a:pt x="180" y="1"/>
                  </a:moveTo>
                  <a:cubicBezTo>
                    <a:pt x="120" y="1"/>
                    <a:pt x="60" y="8"/>
                    <a:pt x="1" y="8"/>
                  </a:cubicBezTo>
                  <a:cubicBezTo>
                    <a:pt x="36" y="55"/>
                    <a:pt x="96" y="103"/>
                    <a:pt x="144" y="139"/>
                  </a:cubicBezTo>
                  <a:cubicBezTo>
                    <a:pt x="251" y="127"/>
                    <a:pt x="358" y="127"/>
                    <a:pt x="453" y="115"/>
                  </a:cubicBezTo>
                  <a:cubicBezTo>
                    <a:pt x="372" y="19"/>
                    <a:pt x="277"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5"/>
            <p:cNvSpPr/>
            <p:nvPr/>
          </p:nvSpPr>
          <p:spPr>
            <a:xfrm>
              <a:off x="5323875" y="2293725"/>
              <a:ext cx="8350" cy="3725"/>
            </a:xfrm>
            <a:custGeom>
              <a:avLst/>
              <a:gdLst/>
              <a:ahLst/>
              <a:cxnLst/>
              <a:rect l="l" t="t" r="r" b="b"/>
              <a:pathLst>
                <a:path w="334" h="149" extrusionOk="0">
                  <a:moveTo>
                    <a:pt x="111" y="0"/>
                  </a:moveTo>
                  <a:cubicBezTo>
                    <a:pt x="75" y="0"/>
                    <a:pt x="38" y="7"/>
                    <a:pt x="0" y="18"/>
                  </a:cubicBezTo>
                  <a:cubicBezTo>
                    <a:pt x="36" y="54"/>
                    <a:pt x="48" y="89"/>
                    <a:pt x="84" y="113"/>
                  </a:cubicBezTo>
                  <a:cubicBezTo>
                    <a:pt x="92" y="110"/>
                    <a:pt x="101" y="109"/>
                    <a:pt x="110" y="109"/>
                  </a:cubicBezTo>
                  <a:cubicBezTo>
                    <a:pt x="136" y="109"/>
                    <a:pt x="161" y="122"/>
                    <a:pt x="179" y="149"/>
                  </a:cubicBezTo>
                  <a:cubicBezTo>
                    <a:pt x="226" y="137"/>
                    <a:pt x="286" y="137"/>
                    <a:pt x="334" y="113"/>
                  </a:cubicBezTo>
                  <a:cubicBezTo>
                    <a:pt x="268" y="31"/>
                    <a:pt x="192"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5"/>
            <p:cNvSpPr/>
            <p:nvPr/>
          </p:nvSpPr>
          <p:spPr>
            <a:xfrm>
              <a:off x="5209875" y="2282850"/>
              <a:ext cx="3575" cy="3300"/>
            </a:xfrm>
            <a:custGeom>
              <a:avLst/>
              <a:gdLst/>
              <a:ahLst/>
              <a:cxnLst/>
              <a:rect l="l" t="t" r="r" b="b"/>
              <a:pathLst>
                <a:path w="143" h="132" extrusionOk="0">
                  <a:moveTo>
                    <a:pt x="0" y="1"/>
                  </a:moveTo>
                  <a:lnTo>
                    <a:pt x="0" y="1"/>
                  </a:lnTo>
                  <a:cubicBezTo>
                    <a:pt x="36" y="48"/>
                    <a:pt x="95" y="96"/>
                    <a:pt x="143" y="132"/>
                  </a:cubicBezTo>
                  <a:cubicBezTo>
                    <a:pt x="95" y="96"/>
                    <a:pt x="60"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5"/>
            <p:cNvSpPr/>
            <p:nvPr/>
          </p:nvSpPr>
          <p:spPr>
            <a:xfrm>
              <a:off x="5342925" y="2300225"/>
              <a:ext cx="3300" cy="2425"/>
            </a:xfrm>
            <a:custGeom>
              <a:avLst/>
              <a:gdLst/>
              <a:ahLst/>
              <a:cxnLst/>
              <a:rect l="l" t="t" r="r" b="b"/>
              <a:pathLst>
                <a:path w="132" h="97" extrusionOk="0">
                  <a:moveTo>
                    <a:pt x="52" y="1"/>
                  </a:moveTo>
                  <a:cubicBezTo>
                    <a:pt x="35" y="1"/>
                    <a:pt x="18" y="4"/>
                    <a:pt x="0" y="8"/>
                  </a:cubicBezTo>
                  <a:cubicBezTo>
                    <a:pt x="7" y="66"/>
                    <a:pt x="24" y="96"/>
                    <a:pt x="49" y="96"/>
                  </a:cubicBezTo>
                  <a:cubicBezTo>
                    <a:pt x="71" y="96"/>
                    <a:pt x="99" y="75"/>
                    <a:pt x="131" y="32"/>
                  </a:cubicBezTo>
                  <a:cubicBezTo>
                    <a:pt x="109" y="9"/>
                    <a:pt x="81" y="1"/>
                    <a:pt x="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5"/>
            <p:cNvSpPr/>
            <p:nvPr/>
          </p:nvSpPr>
          <p:spPr>
            <a:xfrm>
              <a:off x="5282200" y="2311425"/>
              <a:ext cx="3000" cy="4500"/>
            </a:xfrm>
            <a:custGeom>
              <a:avLst/>
              <a:gdLst/>
              <a:ahLst/>
              <a:cxnLst/>
              <a:rect l="l" t="t" r="r" b="b"/>
              <a:pathLst>
                <a:path w="120" h="180" extrusionOk="0">
                  <a:moveTo>
                    <a:pt x="119" y="1"/>
                  </a:moveTo>
                  <a:cubicBezTo>
                    <a:pt x="48" y="48"/>
                    <a:pt x="0" y="96"/>
                    <a:pt x="0" y="179"/>
                  </a:cubicBezTo>
                  <a:cubicBezTo>
                    <a:pt x="96" y="155"/>
                    <a:pt x="119" y="96"/>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5"/>
            <p:cNvSpPr/>
            <p:nvPr/>
          </p:nvSpPr>
          <p:spPr>
            <a:xfrm>
              <a:off x="5278325" y="2315900"/>
              <a:ext cx="3900" cy="3300"/>
            </a:xfrm>
            <a:custGeom>
              <a:avLst/>
              <a:gdLst/>
              <a:ahLst/>
              <a:cxnLst/>
              <a:rect l="l" t="t" r="r" b="b"/>
              <a:pathLst>
                <a:path w="156" h="132" extrusionOk="0">
                  <a:moveTo>
                    <a:pt x="155" y="0"/>
                  </a:moveTo>
                  <a:cubicBezTo>
                    <a:pt x="72" y="0"/>
                    <a:pt x="24" y="48"/>
                    <a:pt x="1" y="131"/>
                  </a:cubicBezTo>
                  <a:cubicBezTo>
                    <a:pt x="84" y="131"/>
                    <a:pt x="143" y="9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5"/>
            <p:cNvSpPr/>
            <p:nvPr/>
          </p:nvSpPr>
          <p:spPr>
            <a:xfrm>
              <a:off x="5296175" y="2294150"/>
              <a:ext cx="3600" cy="1100"/>
            </a:xfrm>
            <a:custGeom>
              <a:avLst/>
              <a:gdLst/>
              <a:ahLst/>
              <a:cxnLst/>
              <a:rect l="l" t="t" r="r" b="b"/>
              <a:pathLst>
                <a:path w="144" h="44" extrusionOk="0">
                  <a:moveTo>
                    <a:pt x="1" y="1"/>
                  </a:moveTo>
                  <a:cubicBezTo>
                    <a:pt x="1" y="11"/>
                    <a:pt x="16" y="43"/>
                    <a:pt x="29" y="43"/>
                  </a:cubicBezTo>
                  <a:cubicBezTo>
                    <a:pt x="32" y="43"/>
                    <a:pt x="34" y="41"/>
                    <a:pt x="37" y="37"/>
                  </a:cubicBezTo>
                  <a:cubicBezTo>
                    <a:pt x="72" y="25"/>
                    <a:pt x="120" y="13"/>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5"/>
            <p:cNvSpPr/>
            <p:nvPr/>
          </p:nvSpPr>
          <p:spPr>
            <a:xfrm>
              <a:off x="5295600" y="2304575"/>
              <a:ext cx="3875" cy="2650"/>
            </a:xfrm>
            <a:custGeom>
              <a:avLst/>
              <a:gdLst/>
              <a:ahLst/>
              <a:cxnLst/>
              <a:rect l="l" t="t" r="r" b="b"/>
              <a:pathLst>
                <a:path w="155" h="106" extrusionOk="0">
                  <a:moveTo>
                    <a:pt x="0" y="1"/>
                  </a:moveTo>
                  <a:lnTo>
                    <a:pt x="0" y="1"/>
                  </a:lnTo>
                  <a:cubicBezTo>
                    <a:pt x="24" y="25"/>
                    <a:pt x="24" y="36"/>
                    <a:pt x="24" y="72"/>
                  </a:cubicBezTo>
                  <a:cubicBezTo>
                    <a:pt x="49" y="89"/>
                    <a:pt x="80" y="106"/>
                    <a:pt x="113" y="106"/>
                  </a:cubicBezTo>
                  <a:cubicBezTo>
                    <a:pt x="127" y="106"/>
                    <a:pt x="141" y="103"/>
                    <a:pt x="155" y="96"/>
                  </a:cubicBezTo>
                  <a:cubicBezTo>
                    <a:pt x="95" y="72"/>
                    <a:pt x="48"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5"/>
            <p:cNvSpPr/>
            <p:nvPr/>
          </p:nvSpPr>
          <p:spPr>
            <a:xfrm>
              <a:off x="5259875" y="2333150"/>
              <a:ext cx="4200" cy="3600"/>
            </a:xfrm>
            <a:custGeom>
              <a:avLst/>
              <a:gdLst/>
              <a:ahLst/>
              <a:cxnLst/>
              <a:rect l="l" t="t" r="r" b="b"/>
              <a:pathLst>
                <a:path w="168" h="144" extrusionOk="0">
                  <a:moveTo>
                    <a:pt x="155" y="1"/>
                  </a:moveTo>
                  <a:cubicBezTo>
                    <a:pt x="72" y="13"/>
                    <a:pt x="12" y="72"/>
                    <a:pt x="0" y="144"/>
                  </a:cubicBezTo>
                  <a:cubicBezTo>
                    <a:pt x="48" y="144"/>
                    <a:pt x="96" y="132"/>
                    <a:pt x="143" y="132"/>
                  </a:cubicBezTo>
                  <a:cubicBezTo>
                    <a:pt x="167" y="108"/>
                    <a:pt x="167" y="60"/>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5"/>
            <p:cNvSpPr/>
            <p:nvPr/>
          </p:nvSpPr>
          <p:spPr>
            <a:xfrm>
              <a:off x="5256600" y="2336725"/>
              <a:ext cx="3900" cy="3900"/>
            </a:xfrm>
            <a:custGeom>
              <a:avLst/>
              <a:gdLst/>
              <a:ahLst/>
              <a:cxnLst/>
              <a:rect l="l" t="t" r="r" b="b"/>
              <a:pathLst>
                <a:path w="156" h="156" extrusionOk="0">
                  <a:moveTo>
                    <a:pt x="155" y="1"/>
                  </a:moveTo>
                  <a:lnTo>
                    <a:pt x="155" y="1"/>
                  </a:lnTo>
                  <a:cubicBezTo>
                    <a:pt x="72" y="24"/>
                    <a:pt x="12" y="84"/>
                    <a:pt x="0" y="155"/>
                  </a:cubicBezTo>
                  <a:cubicBezTo>
                    <a:pt x="48" y="155"/>
                    <a:pt x="96" y="155"/>
                    <a:pt x="131" y="143"/>
                  </a:cubicBezTo>
                  <a:cubicBezTo>
                    <a:pt x="131" y="96"/>
                    <a:pt x="155" y="4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5"/>
            <p:cNvSpPr/>
            <p:nvPr/>
          </p:nvSpPr>
          <p:spPr>
            <a:xfrm>
              <a:off x="5274450" y="2299225"/>
              <a:ext cx="1825" cy="1500"/>
            </a:xfrm>
            <a:custGeom>
              <a:avLst/>
              <a:gdLst/>
              <a:ahLst/>
              <a:cxnLst/>
              <a:rect l="l" t="t" r="r" b="b"/>
              <a:pathLst>
                <a:path w="73" h="60" extrusionOk="0">
                  <a:moveTo>
                    <a:pt x="36" y="0"/>
                  </a:moveTo>
                  <a:cubicBezTo>
                    <a:pt x="36" y="0"/>
                    <a:pt x="13" y="48"/>
                    <a:pt x="1" y="60"/>
                  </a:cubicBezTo>
                  <a:cubicBezTo>
                    <a:pt x="60" y="48"/>
                    <a:pt x="72" y="12"/>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5"/>
            <p:cNvSpPr/>
            <p:nvPr/>
          </p:nvSpPr>
          <p:spPr>
            <a:xfrm>
              <a:off x="5303025" y="2293800"/>
              <a:ext cx="3900" cy="3375"/>
            </a:xfrm>
            <a:custGeom>
              <a:avLst/>
              <a:gdLst/>
              <a:ahLst/>
              <a:cxnLst/>
              <a:rect l="l" t="t" r="r" b="b"/>
              <a:pathLst>
                <a:path w="156" h="135" extrusionOk="0">
                  <a:moveTo>
                    <a:pt x="72" y="0"/>
                  </a:moveTo>
                  <a:cubicBezTo>
                    <a:pt x="48" y="0"/>
                    <a:pt x="25" y="9"/>
                    <a:pt x="1" y="27"/>
                  </a:cubicBezTo>
                  <a:cubicBezTo>
                    <a:pt x="48" y="51"/>
                    <a:pt x="108" y="98"/>
                    <a:pt x="156" y="134"/>
                  </a:cubicBezTo>
                  <a:cubicBezTo>
                    <a:pt x="144" y="98"/>
                    <a:pt x="144" y="51"/>
                    <a:pt x="144" y="27"/>
                  </a:cubicBezTo>
                  <a:cubicBezTo>
                    <a:pt x="120" y="9"/>
                    <a:pt x="96"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5"/>
            <p:cNvSpPr/>
            <p:nvPr/>
          </p:nvSpPr>
          <p:spPr>
            <a:xfrm>
              <a:off x="5317625" y="2309950"/>
              <a:ext cx="3300" cy="1200"/>
            </a:xfrm>
            <a:custGeom>
              <a:avLst/>
              <a:gdLst/>
              <a:ahLst/>
              <a:cxnLst/>
              <a:rect l="l" t="t" r="r" b="b"/>
              <a:pathLst>
                <a:path w="132" h="48" extrusionOk="0">
                  <a:moveTo>
                    <a:pt x="107" y="0"/>
                  </a:moveTo>
                  <a:cubicBezTo>
                    <a:pt x="72" y="0"/>
                    <a:pt x="36" y="24"/>
                    <a:pt x="0" y="36"/>
                  </a:cubicBezTo>
                  <a:cubicBezTo>
                    <a:pt x="48" y="48"/>
                    <a:pt x="95" y="48"/>
                    <a:pt x="131" y="48"/>
                  </a:cubicBezTo>
                  <a:cubicBezTo>
                    <a:pt x="119" y="36"/>
                    <a:pt x="107"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5"/>
            <p:cNvSpPr/>
            <p:nvPr/>
          </p:nvSpPr>
          <p:spPr>
            <a:xfrm>
              <a:off x="5209275" y="1823575"/>
              <a:ext cx="29200" cy="175525"/>
            </a:xfrm>
            <a:custGeom>
              <a:avLst/>
              <a:gdLst/>
              <a:ahLst/>
              <a:cxnLst/>
              <a:rect l="l" t="t" r="r" b="b"/>
              <a:pathLst>
                <a:path w="1168" h="7021" extrusionOk="0">
                  <a:moveTo>
                    <a:pt x="655" y="0"/>
                  </a:moveTo>
                  <a:cubicBezTo>
                    <a:pt x="60" y="36"/>
                    <a:pt x="0" y="369"/>
                    <a:pt x="203" y="846"/>
                  </a:cubicBezTo>
                  <a:cubicBezTo>
                    <a:pt x="536" y="917"/>
                    <a:pt x="477" y="1179"/>
                    <a:pt x="441" y="1405"/>
                  </a:cubicBezTo>
                  <a:cubicBezTo>
                    <a:pt x="357" y="1715"/>
                    <a:pt x="262" y="2000"/>
                    <a:pt x="167" y="2298"/>
                  </a:cubicBezTo>
                  <a:cubicBezTo>
                    <a:pt x="381" y="2834"/>
                    <a:pt x="453" y="3953"/>
                    <a:pt x="322" y="4584"/>
                  </a:cubicBezTo>
                  <a:cubicBezTo>
                    <a:pt x="322" y="4612"/>
                    <a:pt x="322" y="4639"/>
                    <a:pt x="327" y="4639"/>
                  </a:cubicBezTo>
                  <a:cubicBezTo>
                    <a:pt x="328" y="4639"/>
                    <a:pt x="328" y="4639"/>
                    <a:pt x="329" y="4639"/>
                  </a:cubicBezTo>
                  <a:lnTo>
                    <a:pt x="329" y="4639"/>
                  </a:lnTo>
                  <a:cubicBezTo>
                    <a:pt x="283" y="4708"/>
                    <a:pt x="238" y="4789"/>
                    <a:pt x="215" y="4870"/>
                  </a:cubicBezTo>
                  <a:cubicBezTo>
                    <a:pt x="227" y="5144"/>
                    <a:pt x="286" y="5418"/>
                    <a:pt x="262" y="5703"/>
                  </a:cubicBezTo>
                  <a:cubicBezTo>
                    <a:pt x="262" y="5799"/>
                    <a:pt x="262" y="5882"/>
                    <a:pt x="298" y="5977"/>
                  </a:cubicBezTo>
                  <a:cubicBezTo>
                    <a:pt x="328" y="6000"/>
                    <a:pt x="354" y="6008"/>
                    <a:pt x="377" y="6008"/>
                  </a:cubicBezTo>
                  <a:cubicBezTo>
                    <a:pt x="391" y="6008"/>
                    <a:pt x="404" y="6005"/>
                    <a:pt x="417" y="6001"/>
                  </a:cubicBezTo>
                  <a:cubicBezTo>
                    <a:pt x="425" y="5998"/>
                    <a:pt x="432" y="5997"/>
                    <a:pt x="436" y="5997"/>
                  </a:cubicBezTo>
                  <a:cubicBezTo>
                    <a:pt x="449" y="5997"/>
                    <a:pt x="439" y="6012"/>
                    <a:pt x="393" y="6049"/>
                  </a:cubicBezTo>
                  <a:cubicBezTo>
                    <a:pt x="322" y="6108"/>
                    <a:pt x="274" y="6180"/>
                    <a:pt x="262" y="6275"/>
                  </a:cubicBezTo>
                  <a:lnTo>
                    <a:pt x="262" y="6453"/>
                  </a:lnTo>
                  <a:cubicBezTo>
                    <a:pt x="262" y="6513"/>
                    <a:pt x="274" y="6572"/>
                    <a:pt x="298" y="6632"/>
                  </a:cubicBezTo>
                  <a:cubicBezTo>
                    <a:pt x="334" y="6692"/>
                    <a:pt x="357" y="6727"/>
                    <a:pt x="405" y="6787"/>
                  </a:cubicBezTo>
                  <a:cubicBezTo>
                    <a:pt x="513" y="6931"/>
                    <a:pt x="612" y="7020"/>
                    <a:pt x="701" y="7020"/>
                  </a:cubicBezTo>
                  <a:cubicBezTo>
                    <a:pt x="787" y="7020"/>
                    <a:pt x="864" y="6934"/>
                    <a:pt x="929" y="6727"/>
                  </a:cubicBezTo>
                  <a:cubicBezTo>
                    <a:pt x="1167" y="6049"/>
                    <a:pt x="655" y="5453"/>
                    <a:pt x="679" y="4787"/>
                  </a:cubicBezTo>
                  <a:cubicBezTo>
                    <a:pt x="715" y="3370"/>
                    <a:pt x="715" y="1941"/>
                    <a:pt x="691" y="512"/>
                  </a:cubicBezTo>
                  <a:cubicBezTo>
                    <a:pt x="679" y="346"/>
                    <a:pt x="703" y="167"/>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5"/>
            <p:cNvSpPr/>
            <p:nvPr/>
          </p:nvSpPr>
          <p:spPr>
            <a:xfrm>
              <a:off x="5211350" y="1989025"/>
              <a:ext cx="25325" cy="84775"/>
            </a:xfrm>
            <a:custGeom>
              <a:avLst/>
              <a:gdLst/>
              <a:ahLst/>
              <a:cxnLst/>
              <a:rect l="l" t="t" r="r" b="b"/>
              <a:pathLst>
                <a:path w="1013" h="3391" extrusionOk="0">
                  <a:moveTo>
                    <a:pt x="268" y="1"/>
                  </a:moveTo>
                  <a:cubicBezTo>
                    <a:pt x="259" y="1"/>
                    <a:pt x="249" y="1"/>
                    <a:pt x="239" y="2"/>
                  </a:cubicBezTo>
                  <a:cubicBezTo>
                    <a:pt x="132" y="324"/>
                    <a:pt x="144" y="645"/>
                    <a:pt x="239" y="1014"/>
                  </a:cubicBezTo>
                  <a:cubicBezTo>
                    <a:pt x="536" y="1324"/>
                    <a:pt x="84" y="1490"/>
                    <a:pt x="96" y="1740"/>
                  </a:cubicBezTo>
                  <a:cubicBezTo>
                    <a:pt x="203" y="2014"/>
                    <a:pt x="203" y="2300"/>
                    <a:pt x="96" y="2586"/>
                  </a:cubicBezTo>
                  <a:lnTo>
                    <a:pt x="84" y="2586"/>
                  </a:lnTo>
                  <a:cubicBezTo>
                    <a:pt x="132" y="2824"/>
                    <a:pt x="1" y="3110"/>
                    <a:pt x="239" y="3300"/>
                  </a:cubicBezTo>
                  <a:cubicBezTo>
                    <a:pt x="312" y="3360"/>
                    <a:pt x="390" y="3391"/>
                    <a:pt x="473" y="3391"/>
                  </a:cubicBezTo>
                  <a:cubicBezTo>
                    <a:pt x="538" y="3391"/>
                    <a:pt x="606" y="3372"/>
                    <a:pt x="679" y="3336"/>
                  </a:cubicBezTo>
                  <a:cubicBezTo>
                    <a:pt x="739" y="3276"/>
                    <a:pt x="775" y="3193"/>
                    <a:pt x="798" y="3122"/>
                  </a:cubicBezTo>
                  <a:cubicBezTo>
                    <a:pt x="894" y="2717"/>
                    <a:pt x="846" y="2312"/>
                    <a:pt x="870" y="1919"/>
                  </a:cubicBezTo>
                  <a:cubicBezTo>
                    <a:pt x="917" y="1407"/>
                    <a:pt x="1013" y="895"/>
                    <a:pt x="655" y="431"/>
                  </a:cubicBezTo>
                  <a:cubicBezTo>
                    <a:pt x="483" y="327"/>
                    <a:pt x="544" y="1"/>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5"/>
            <p:cNvSpPr/>
            <p:nvPr/>
          </p:nvSpPr>
          <p:spPr>
            <a:xfrm>
              <a:off x="5206300" y="1796700"/>
              <a:ext cx="23225" cy="57200"/>
            </a:xfrm>
            <a:custGeom>
              <a:avLst/>
              <a:gdLst/>
              <a:ahLst/>
              <a:cxnLst/>
              <a:rect l="l" t="t" r="r" b="b"/>
              <a:pathLst>
                <a:path w="929" h="2288" extrusionOk="0">
                  <a:moveTo>
                    <a:pt x="652" y="0"/>
                  </a:moveTo>
                  <a:cubicBezTo>
                    <a:pt x="576" y="0"/>
                    <a:pt x="496" y="30"/>
                    <a:pt x="417" y="87"/>
                  </a:cubicBezTo>
                  <a:cubicBezTo>
                    <a:pt x="393" y="551"/>
                    <a:pt x="393" y="1040"/>
                    <a:pt x="0" y="1385"/>
                  </a:cubicBezTo>
                  <a:lnTo>
                    <a:pt x="0" y="2099"/>
                  </a:lnTo>
                  <a:cubicBezTo>
                    <a:pt x="4" y="2098"/>
                    <a:pt x="8" y="2098"/>
                    <a:pt x="12" y="2098"/>
                  </a:cubicBezTo>
                  <a:cubicBezTo>
                    <a:pt x="93" y="2098"/>
                    <a:pt x="96" y="2288"/>
                    <a:pt x="184" y="2288"/>
                  </a:cubicBezTo>
                  <a:cubicBezTo>
                    <a:pt x="209" y="2288"/>
                    <a:pt x="242" y="2272"/>
                    <a:pt x="286" y="2230"/>
                  </a:cubicBezTo>
                  <a:cubicBezTo>
                    <a:pt x="334" y="2183"/>
                    <a:pt x="322" y="2159"/>
                    <a:pt x="286" y="2111"/>
                  </a:cubicBezTo>
                  <a:lnTo>
                    <a:pt x="286" y="1944"/>
                  </a:lnTo>
                  <a:cubicBezTo>
                    <a:pt x="274" y="1575"/>
                    <a:pt x="405" y="1290"/>
                    <a:pt x="703" y="1087"/>
                  </a:cubicBezTo>
                  <a:cubicBezTo>
                    <a:pt x="869" y="968"/>
                    <a:pt x="869" y="789"/>
                    <a:pt x="881" y="635"/>
                  </a:cubicBezTo>
                  <a:cubicBezTo>
                    <a:pt x="893" y="528"/>
                    <a:pt x="929" y="432"/>
                    <a:pt x="929" y="325"/>
                  </a:cubicBezTo>
                  <a:cubicBezTo>
                    <a:pt x="929" y="254"/>
                    <a:pt x="917" y="170"/>
                    <a:pt x="881" y="111"/>
                  </a:cubicBezTo>
                  <a:cubicBezTo>
                    <a:pt x="813" y="36"/>
                    <a:pt x="735" y="0"/>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5"/>
            <p:cNvSpPr/>
            <p:nvPr/>
          </p:nvSpPr>
          <p:spPr>
            <a:xfrm>
              <a:off x="5208675" y="1881325"/>
              <a:ext cx="4500" cy="44650"/>
            </a:xfrm>
            <a:custGeom>
              <a:avLst/>
              <a:gdLst/>
              <a:ahLst/>
              <a:cxnLst/>
              <a:rect l="l" t="t" r="r" b="b"/>
              <a:pathLst>
                <a:path w="180" h="1786" extrusionOk="0">
                  <a:moveTo>
                    <a:pt x="179" y="0"/>
                  </a:moveTo>
                  <a:cubicBezTo>
                    <a:pt x="12" y="536"/>
                    <a:pt x="0" y="1167"/>
                    <a:pt x="179" y="1786"/>
                  </a:cubicBezTo>
                  <a:lnTo>
                    <a:pt x="1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5"/>
            <p:cNvSpPr/>
            <p:nvPr/>
          </p:nvSpPr>
          <p:spPr>
            <a:xfrm>
              <a:off x="5208975" y="1938175"/>
              <a:ext cx="9250" cy="33750"/>
            </a:xfrm>
            <a:custGeom>
              <a:avLst/>
              <a:gdLst/>
              <a:ahLst/>
              <a:cxnLst/>
              <a:rect l="l" t="t" r="r" b="b"/>
              <a:pathLst>
                <a:path w="370" h="1350" extrusionOk="0">
                  <a:moveTo>
                    <a:pt x="346" y="0"/>
                  </a:moveTo>
                  <a:lnTo>
                    <a:pt x="346" y="0"/>
                  </a:lnTo>
                  <a:cubicBezTo>
                    <a:pt x="119" y="107"/>
                    <a:pt x="0" y="286"/>
                    <a:pt x="108" y="524"/>
                  </a:cubicBezTo>
                  <a:cubicBezTo>
                    <a:pt x="215" y="774"/>
                    <a:pt x="179" y="1048"/>
                    <a:pt x="191" y="1298"/>
                  </a:cubicBezTo>
                  <a:cubicBezTo>
                    <a:pt x="191" y="1322"/>
                    <a:pt x="215" y="1334"/>
                    <a:pt x="239" y="1346"/>
                  </a:cubicBezTo>
                  <a:cubicBezTo>
                    <a:pt x="247" y="1348"/>
                    <a:pt x="255" y="1350"/>
                    <a:pt x="262" y="1350"/>
                  </a:cubicBezTo>
                  <a:cubicBezTo>
                    <a:pt x="286" y="1350"/>
                    <a:pt x="306" y="1334"/>
                    <a:pt x="334" y="1298"/>
                  </a:cubicBezTo>
                  <a:lnTo>
                    <a:pt x="334" y="155"/>
                  </a:lnTo>
                  <a:cubicBezTo>
                    <a:pt x="369" y="107"/>
                    <a:pt x="369" y="72"/>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5"/>
            <p:cNvSpPr/>
            <p:nvPr/>
          </p:nvSpPr>
          <p:spPr>
            <a:xfrm>
              <a:off x="5210450" y="1987775"/>
              <a:ext cx="7775" cy="26025"/>
            </a:xfrm>
            <a:custGeom>
              <a:avLst/>
              <a:gdLst/>
              <a:ahLst/>
              <a:cxnLst/>
              <a:rect l="l" t="t" r="r" b="b"/>
              <a:pathLst>
                <a:path w="311" h="1041" extrusionOk="0">
                  <a:moveTo>
                    <a:pt x="192" y="0"/>
                  </a:moveTo>
                  <a:cubicBezTo>
                    <a:pt x="168" y="0"/>
                    <a:pt x="147" y="16"/>
                    <a:pt x="120" y="52"/>
                  </a:cubicBezTo>
                  <a:cubicBezTo>
                    <a:pt x="180" y="374"/>
                    <a:pt x="1" y="743"/>
                    <a:pt x="275" y="1040"/>
                  </a:cubicBezTo>
                  <a:cubicBezTo>
                    <a:pt x="310" y="719"/>
                    <a:pt x="299" y="374"/>
                    <a:pt x="275" y="52"/>
                  </a:cubicBezTo>
                  <a:cubicBezTo>
                    <a:pt x="275" y="28"/>
                    <a:pt x="239" y="16"/>
                    <a:pt x="215" y="4"/>
                  </a:cubicBezTo>
                  <a:cubicBezTo>
                    <a:pt x="207" y="2"/>
                    <a:pt x="19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5"/>
            <p:cNvSpPr/>
            <p:nvPr/>
          </p:nvSpPr>
          <p:spPr>
            <a:xfrm>
              <a:off x="5213425" y="2032225"/>
              <a:ext cx="5400" cy="21150"/>
            </a:xfrm>
            <a:custGeom>
              <a:avLst/>
              <a:gdLst/>
              <a:ahLst/>
              <a:cxnLst/>
              <a:rect l="l" t="t" r="r" b="b"/>
              <a:pathLst>
                <a:path w="216" h="846" extrusionOk="0">
                  <a:moveTo>
                    <a:pt x="1" y="0"/>
                  </a:moveTo>
                  <a:lnTo>
                    <a:pt x="1" y="846"/>
                  </a:lnTo>
                  <a:cubicBezTo>
                    <a:pt x="215" y="560"/>
                    <a:pt x="215" y="27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5"/>
            <p:cNvSpPr/>
            <p:nvPr/>
          </p:nvSpPr>
          <p:spPr>
            <a:xfrm>
              <a:off x="5213425" y="1971200"/>
              <a:ext cx="7475" cy="11875"/>
            </a:xfrm>
            <a:custGeom>
              <a:avLst/>
              <a:gdLst/>
              <a:ahLst/>
              <a:cxnLst/>
              <a:rect l="l" t="t" r="r" b="b"/>
              <a:pathLst>
                <a:path w="299" h="475" extrusionOk="0">
                  <a:moveTo>
                    <a:pt x="1" y="1"/>
                  </a:moveTo>
                  <a:cubicBezTo>
                    <a:pt x="1" y="132"/>
                    <a:pt x="1" y="275"/>
                    <a:pt x="13" y="429"/>
                  </a:cubicBezTo>
                  <a:cubicBezTo>
                    <a:pt x="13" y="441"/>
                    <a:pt x="37" y="453"/>
                    <a:pt x="61" y="465"/>
                  </a:cubicBezTo>
                  <a:cubicBezTo>
                    <a:pt x="70" y="472"/>
                    <a:pt x="80" y="475"/>
                    <a:pt x="88" y="475"/>
                  </a:cubicBezTo>
                  <a:cubicBezTo>
                    <a:pt x="110" y="475"/>
                    <a:pt x="130" y="455"/>
                    <a:pt x="156" y="429"/>
                  </a:cubicBezTo>
                  <a:cubicBezTo>
                    <a:pt x="215" y="334"/>
                    <a:pt x="251" y="239"/>
                    <a:pt x="299" y="144"/>
                  </a:cubicBezTo>
                  <a:lnTo>
                    <a:pt x="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5"/>
            <p:cNvSpPr/>
            <p:nvPr/>
          </p:nvSpPr>
          <p:spPr>
            <a:xfrm>
              <a:off x="5213725" y="1849475"/>
              <a:ext cx="2125" cy="3000"/>
            </a:xfrm>
            <a:custGeom>
              <a:avLst/>
              <a:gdLst/>
              <a:ahLst/>
              <a:cxnLst/>
              <a:rect l="l" t="t" r="r" b="b"/>
              <a:pathLst>
                <a:path w="85" h="120" extrusionOk="0">
                  <a:moveTo>
                    <a:pt x="1" y="0"/>
                  </a:moveTo>
                  <a:lnTo>
                    <a:pt x="1" y="119"/>
                  </a:lnTo>
                  <a:cubicBezTo>
                    <a:pt x="84" y="72"/>
                    <a:pt x="8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5"/>
            <p:cNvSpPr/>
            <p:nvPr/>
          </p:nvSpPr>
          <p:spPr>
            <a:xfrm>
              <a:off x="5213425" y="1981925"/>
              <a:ext cx="3900" cy="4600"/>
            </a:xfrm>
            <a:custGeom>
              <a:avLst/>
              <a:gdLst/>
              <a:ahLst/>
              <a:cxnLst/>
              <a:rect l="l" t="t" r="r" b="b"/>
              <a:pathLst>
                <a:path w="156" h="184" extrusionOk="0">
                  <a:moveTo>
                    <a:pt x="13" y="0"/>
                  </a:moveTo>
                  <a:cubicBezTo>
                    <a:pt x="1" y="36"/>
                    <a:pt x="1" y="84"/>
                    <a:pt x="13" y="143"/>
                  </a:cubicBezTo>
                  <a:cubicBezTo>
                    <a:pt x="13" y="143"/>
                    <a:pt x="37" y="167"/>
                    <a:pt x="61" y="179"/>
                  </a:cubicBezTo>
                  <a:cubicBezTo>
                    <a:pt x="69" y="182"/>
                    <a:pt x="78" y="183"/>
                    <a:pt x="85" y="183"/>
                  </a:cubicBezTo>
                  <a:cubicBezTo>
                    <a:pt x="109" y="183"/>
                    <a:pt x="129" y="170"/>
                    <a:pt x="156" y="143"/>
                  </a:cubicBezTo>
                  <a:lnTo>
                    <a:pt x="156" y="72"/>
                  </a:ln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5"/>
            <p:cNvSpPr/>
            <p:nvPr/>
          </p:nvSpPr>
          <p:spPr>
            <a:xfrm>
              <a:off x="5213425" y="1985200"/>
              <a:ext cx="3900" cy="3900"/>
            </a:xfrm>
            <a:custGeom>
              <a:avLst/>
              <a:gdLst/>
              <a:ahLst/>
              <a:cxnLst/>
              <a:rect l="l" t="t" r="r" b="b"/>
              <a:pathLst>
                <a:path w="156" h="156" extrusionOk="0">
                  <a:moveTo>
                    <a:pt x="1" y="0"/>
                  </a:moveTo>
                  <a:lnTo>
                    <a:pt x="1" y="155"/>
                  </a:lnTo>
                  <a:lnTo>
                    <a:pt x="156" y="155"/>
                  </a:ln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5"/>
            <p:cNvSpPr/>
            <p:nvPr/>
          </p:nvSpPr>
          <p:spPr>
            <a:xfrm>
              <a:off x="6063250" y="3081750"/>
              <a:ext cx="72950" cy="17000"/>
            </a:xfrm>
            <a:custGeom>
              <a:avLst/>
              <a:gdLst/>
              <a:ahLst/>
              <a:cxnLst/>
              <a:rect l="l" t="t" r="r" b="b"/>
              <a:pathLst>
                <a:path w="2918" h="680" extrusionOk="0">
                  <a:moveTo>
                    <a:pt x="488" y="1"/>
                  </a:moveTo>
                  <a:cubicBezTo>
                    <a:pt x="429" y="13"/>
                    <a:pt x="369" y="25"/>
                    <a:pt x="310" y="25"/>
                  </a:cubicBezTo>
                  <a:cubicBezTo>
                    <a:pt x="179" y="48"/>
                    <a:pt x="60" y="84"/>
                    <a:pt x="0" y="203"/>
                  </a:cubicBezTo>
                  <a:cubicBezTo>
                    <a:pt x="193" y="329"/>
                    <a:pt x="403" y="354"/>
                    <a:pt x="614" y="354"/>
                  </a:cubicBezTo>
                  <a:cubicBezTo>
                    <a:pt x="703" y="354"/>
                    <a:pt x="793" y="350"/>
                    <a:pt x="881" y="346"/>
                  </a:cubicBezTo>
                  <a:cubicBezTo>
                    <a:pt x="1370" y="584"/>
                    <a:pt x="1953" y="406"/>
                    <a:pt x="2453" y="620"/>
                  </a:cubicBezTo>
                  <a:cubicBezTo>
                    <a:pt x="2632" y="584"/>
                    <a:pt x="2917" y="679"/>
                    <a:pt x="2905" y="322"/>
                  </a:cubicBezTo>
                  <a:lnTo>
                    <a:pt x="2894" y="310"/>
                  </a:lnTo>
                  <a:cubicBezTo>
                    <a:pt x="2596" y="1"/>
                    <a:pt x="2155" y="203"/>
                    <a:pt x="1834" y="60"/>
                  </a:cubicBezTo>
                  <a:cubicBezTo>
                    <a:pt x="1786" y="60"/>
                    <a:pt x="1762" y="60"/>
                    <a:pt x="1727" y="25"/>
                  </a:cubicBezTo>
                  <a:cubicBezTo>
                    <a:pt x="1310" y="13"/>
                    <a:pt x="893" y="13"/>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5"/>
            <p:cNvSpPr/>
            <p:nvPr/>
          </p:nvSpPr>
          <p:spPr>
            <a:xfrm>
              <a:off x="5972450" y="3064500"/>
              <a:ext cx="44975" cy="14900"/>
            </a:xfrm>
            <a:custGeom>
              <a:avLst/>
              <a:gdLst/>
              <a:ahLst/>
              <a:cxnLst/>
              <a:rect l="l" t="t" r="r" b="b"/>
              <a:pathLst>
                <a:path w="1799" h="596" extrusionOk="0">
                  <a:moveTo>
                    <a:pt x="72" y="0"/>
                  </a:moveTo>
                  <a:lnTo>
                    <a:pt x="72" y="0"/>
                  </a:lnTo>
                  <a:cubicBezTo>
                    <a:pt x="180" y="179"/>
                    <a:pt x="1" y="417"/>
                    <a:pt x="180" y="596"/>
                  </a:cubicBezTo>
                  <a:cubicBezTo>
                    <a:pt x="257" y="482"/>
                    <a:pt x="352" y="453"/>
                    <a:pt x="453" y="453"/>
                  </a:cubicBezTo>
                  <a:cubicBezTo>
                    <a:pt x="523" y="453"/>
                    <a:pt x="595" y="467"/>
                    <a:pt x="668" y="477"/>
                  </a:cubicBezTo>
                  <a:cubicBezTo>
                    <a:pt x="847" y="524"/>
                    <a:pt x="1019" y="586"/>
                    <a:pt x="1201" y="586"/>
                  </a:cubicBezTo>
                  <a:cubicBezTo>
                    <a:pt x="1249" y="586"/>
                    <a:pt x="1297" y="582"/>
                    <a:pt x="1346" y="572"/>
                  </a:cubicBezTo>
                  <a:cubicBezTo>
                    <a:pt x="1382" y="560"/>
                    <a:pt x="1406" y="524"/>
                    <a:pt x="1406" y="477"/>
                  </a:cubicBezTo>
                  <a:cubicBezTo>
                    <a:pt x="1442" y="500"/>
                    <a:pt x="1489" y="512"/>
                    <a:pt x="1525" y="524"/>
                  </a:cubicBezTo>
                  <a:cubicBezTo>
                    <a:pt x="1644" y="512"/>
                    <a:pt x="1799" y="536"/>
                    <a:pt x="1775" y="322"/>
                  </a:cubicBezTo>
                  <a:cubicBezTo>
                    <a:pt x="1227" y="143"/>
                    <a:pt x="644" y="107"/>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5"/>
            <p:cNvSpPr/>
            <p:nvPr/>
          </p:nvSpPr>
          <p:spPr>
            <a:xfrm>
              <a:off x="6006100" y="3071925"/>
              <a:ext cx="54200" cy="14025"/>
            </a:xfrm>
            <a:custGeom>
              <a:avLst/>
              <a:gdLst/>
              <a:ahLst/>
              <a:cxnLst/>
              <a:rect l="l" t="t" r="r" b="b"/>
              <a:pathLst>
                <a:path w="2168" h="561" extrusionOk="0">
                  <a:moveTo>
                    <a:pt x="429" y="1"/>
                  </a:moveTo>
                  <a:cubicBezTo>
                    <a:pt x="310" y="168"/>
                    <a:pt x="143" y="120"/>
                    <a:pt x="0" y="144"/>
                  </a:cubicBezTo>
                  <a:lnTo>
                    <a:pt x="0" y="275"/>
                  </a:lnTo>
                  <a:cubicBezTo>
                    <a:pt x="560" y="453"/>
                    <a:pt x="1143" y="537"/>
                    <a:pt x="1739" y="561"/>
                  </a:cubicBezTo>
                  <a:cubicBezTo>
                    <a:pt x="2167" y="239"/>
                    <a:pt x="1727" y="263"/>
                    <a:pt x="1584" y="156"/>
                  </a:cubicBezTo>
                  <a:cubicBezTo>
                    <a:pt x="1203" y="96"/>
                    <a:pt x="798" y="168"/>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5"/>
            <p:cNvSpPr/>
            <p:nvPr/>
          </p:nvSpPr>
          <p:spPr>
            <a:xfrm>
              <a:off x="6045375" y="3075425"/>
              <a:ext cx="29800" cy="10825"/>
            </a:xfrm>
            <a:custGeom>
              <a:avLst/>
              <a:gdLst/>
              <a:ahLst/>
              <a:cxnLst/>
              <a:rect l="l" t="t" r="r" b="b"/>
              <a:pathLst>
                <a:path w="1192" h="433" extrusionOk="0">
                  <a:moveTo>
                    <a:pt x="374" y="0"/>
                  </a:moveTo>
                  <a:cubicBezTo>
                    <a:pt x="250" y="0"/>
                    <a:pt x="126" y="9"/>
                    <a:pt x="1" y="16"/>
                  </a:cubicBezTo>
                  <a:cubicBezTo>
                    <a:pt x="96" y="135"/>
                    <a:pt x="334" y="206"/>
                    <a:pt x="156" y="409"/>
                  </a:cubicBezTo>
                  <a:cubicBezTo>
                    <a:pt x="251" y="409"/>
                    <a:pt x="346" y="432"/>
                    <a:pt x="453" y="432"/>
                  </a:cubicBezTo>
                  <a:cubicBezTo>
                    <a:pt x="525" y="369"/>
                    <a:pt x="604" y="354"/>
                    <a:pt x="686" y="354"/>
                  </a:cubicBezTo>
                  <a:cubicBezTo>
                    <a:pt x="765" y="354"/>
                    <a:pt x="846" y="368"/>
                    <a:pt x="926" y="368"/>
                  </a:cubicBezTo>
                  <a:cubicBezTo>
                    <a:pt x="997" y="368"/>
                    <a:pt x="1067" y="357"/>
                    <a:pt x="1132" y="313"/>
                  </a:cubicBezTo>
                  <a:lnTo>
                    <a:pt x="1192" y="254"/>
                  </a:lnTo>
                  <a:cubicBezTo>
                    <a:pt x="941" y="45"/>
                    <a:pt x="662"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5"/>
            <p:cNvSpPr/>
            <p:nvPr/>
          </p:nvSpPr>
          <p:spPr>
            <a:xfrm>
              <a:off x="6056700" y="3081475"/>
              <a:ext cx="17000" cy="5675"/>
            </a:xfrm>
            <a:custGeom>
              <a:avLst/>
              <a:gdLst/>
              <a:ahLst/>
              <a:cxnLst/>
              <a:rect l="l" t="t" r="r" b="b"/>
              <a:pathLst>
                <a:path w="680" h="227" extrusionOk="0">
                  <a:moveTo>
                    <a:pt x="127" y="0"/>
                  </a:moveTo>
                  <a:cubicBezTo>
                    <a:pt x="20" y="0"/>
                    <a:pt x="10" y="91"/>
                    <a:pt x="0" y="190"/>
                  </a:cubicBezTo>
                  <a:cubicBezTo>
                    <a:pt x="72" y="190"/>
                    <a:pt x="155" y="202"/>
                    <a:pt x="250" y="214"/>
                  </a:cubicBezTo>
                  <a:cubicBezTo>
                    <a:pt x="393" y="155"/>
                    <a:pt x="572" y="226"/>
                    <a:pt x="679" y="71"/>
                  </a:cubicBezTo>
                  <a:cubicBezTo>
                    <a:pt x="512" y="48"/>
                    <a:pt x="358" y="48"/>
                    <a:pt x="203" y="12"/>
                  </a:cubicBezTo>
                  <a:cubicBezTo>
                    <a:pt x="173" y="4"/>
                    <a:pt x="148"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5"/>
            <p:cNvSpPr/>
            <p:nvPr/>
          </p:nvSpPr>
          <p:spPr>
            <a:xfrm>
              <a:off x="5988525" y="3103475"/>
              <a:ext cx="3000" cy="4500"/>
            </a:xfrm>
            <a:custGeom>
              <a:avLst/>
              <a:gdLst/>
              <a:ahLst/>
              <a:cxnLst/>
              <a:rect l="l" t="t" r="r" b="b"/>
              <a:pathLst>
                <a:path w="120" h="180" extrusionOk="0">
                  <a:moveTo>
                    <a:pt x="1" y="1"/>
                  </a:moveTo>
                  <a:cubicBezTo>
                    <a:pt x="1" y="96"/>
                    <a:pt x="48" y="156"/>
                    <a:pt x="120" y="180"/>
                  </a:cubicBezTo>
                  <a:cubicBezTo>
                    <a:pt x="120" y="96"/>
                    <a:pt x="84" y="3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5"/>
            <p:cNvSpPr/>
            <p:nvPr/>
          </p:nvSpPr>
          <p:spPr>
            <a:xfrm>
              <a:off x="6188250" y="3640450"/>
              <a:ext cx="17300" cy="15800"/>
            </a:xfrm>
            <a:custGeom>
              <a:avLst/>
              <a:gdLst/>
              <a:ahLst/>
              <a:cxnLst/>
              <a:rect l="l" t="t" r="r" b="b"/>
              <a:pathLst>
                <a:path w="692" h="632" extrusionOk="0">
                  <a:moveTo>
                    <a:pt x="406" y="1"/>
                  </a:moveTo>
                  <a:cubicBezTo>
                    <a:pt x="370" y="1"/>
                    <a:pt x="346" y="25"/>
                    <a:pt x="311" y="48"/>
                  </a:cubicBezTo>
                  <a:cubicBezTo>
                    <a:pt x="251" y="60"/>
                    <a:pt x="215" y="84"/>
                    <a:pt x="156" y="96"/>
                  </a:cubicBezTo>
                  <a:cubicBezTo>
                    <a:pt x="37" y="215"/>
                    <a:pt x="1" y="346"/>
                    <a:pt x="13" y="513"/>
                  </a:cubicBezTo>
                  <a:cubicBezTo>
                    <a:pt x="37" y="537"/>
                    <a:pt x="37" y="584"/>
                    <a:pt x="37" y="632"/>
                  </a:cubicBezTo>
                  <a:lnTo>
                    <a:pt x="311" y="632"/>
                  </a:lnTo>
                  <a:cubicBezTo>
                    <a:pt x="370" y="525"/>
                    <a:pt x="489" y="525"/>
                    <a:pt x="596" y="513"/>
                  </a:cubicBezTo>
                  <a:cubicBezTo>
                    <a:pt x="692" y="382"/>
                    <a:pt x="525" y="298"/>
                    <a:pt x="525" y="168"/>
                  </a:cubicBezTo>
                  <a:cubicBezTo>
                    <a:pt x="525" y="120"/>
                    <a:pt x="489" y="60"/>
                    <a:pt x="465" y="25"/>
                  </a:cubicBezTo>
                  <a:cubicBezTo>
                    <a:pt x="465" y="25"/>
                    <a:pt x="430"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5"/>
            <p:cNvSpPr/>
            <p:nvPr/>
          </p:nvSpPr>
          <p:spPr>
            <a:xfrm>
              <a:off x="5311675" y="2613550"/>
              <a:ext cx="2700" cy="3000"/>
            </a:xfrm>
            <a:custGeom>
              <a:avLst/>
              <a:gdLst/>
              <a:ahLst/>
              <a:cxnLst/>
              <a:rect l="l" t="t" r="r" b="b"/>
              <a:pathLst>
                <a:path w="108" h="120" extrusionOk="0">
                  <a:moveTo>
                    <a:pt x="107" y="0"/>
                  </a:moveTo>
                  <a:lnTo>
                    <a:pt x="107" y="0"/>
                  </a:lnTo>
                  <a:cubicBezTo>
                    <a:pt x="0" y="24"/>
                    <a:pt x="0" y="60"/>
                    <a:pt x="71" y="119"/>
                  </a:cubicBezTo>
                  <a:cubicBezTo>
                    <a:pt x="71" y="84"/>
                    <a:pt x="95" y="48"/>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5"/>
            <p:cNvSpPr/>
            <p:nvPr/>
          </p:nvSpPr>
          <p:spPr>
            <a:xfrm>
              <a:off x="5210175" y="2442500"/>
              <a:ext cx="13100" cy="113575"/>
            </a:xfrm>
            <a:custGeom>
              <a:avLst/>
              <a:gdLst/>
              <a:ahLst/>
              <a:cxnLst/>
              <a:rect l="l" t="t" r="r" b="b"/>
              <a:pathLst>
                <a:path w="524" h="4543" extrusionOk="0">
                  <a:moveTo>
                    <a:pt x="135" y="1"/>
                  </a:moveTo>
                  <a:cubicBezTo>
                    <a:pt x="89" y="1"/>
                    <a:pt x="43" y="24"/>
                    <a:pt x="0" y="80"/>
                  </a:cubicBezTo>
                  <a:lnTo>
                    <a:pt x="0" y="342"/>
                  </a:lnTo>
                  <a:cubicBezTo>
                    <a:pt x="107" y="580"/>
                    <a:pt x="107" y="830"/>
                    <a:pt x="0" y="1068"/>
                  </a:cubicBezTo>
                  <a:lnTo>
                    <a:pt x="0" y="1485"/>
                  </a:lnTo>
                  <a:cubicBezTo>
                    <a:pt x="107" y="1627"/>
                    <a:pt x="12" y="1806"/>
                    <a:pt x="119" y="1937"/>
                  </a:cubicBezTo>
                  <a:lnTo>
                    <a:pt x="119" y="2651"/>
                  </a:lnTo>
                  <a:cubicBezTo>
                    <a:pt x="48" y="2889"/>
                    <a:pt x="12" y="3128"/>
                    <a:pt x="131" y="3366"/>
                  </a:cubicBezTo>
                  <a:cubicBezTo>
                    <a:pt x="214" y="3473"/>
                    <a:pt x="214" y="3556"/>
                    <a:pt x="131" y="3663"/>
                  </a:cubicBezTo>
                  <a:cubicBezTo>
                    <a:pt x="131" y="3711"/>
                    <a:pt x="119" y="3747"/>
                    <a:pt x="119" y="3794"/>
                  </a:cubicBezTo>
                  <a:cubicBezTo>
                    <a:pt x="12" y="3985"/>
                    <a:pt x="12" y="4211"/>
                    <a:pt x="71" y="4390"/>
                  </a:cubicBezTo>
                  <a:cubicBezTo>
                    <a:pt x="103" y="4499"/>
                    <a:pt x="145" y="4543"/>
                    <a:pt x="193" y="4543"/>
                  </a:cubicBezTo>
                  <a:cubicBezTo>
                    <a:pt x="253" y="4543"/>
                    <a:pt x="321" y="4471"/>
                    <a:pt x="381" y="4378"/>
                  </a:cubicBezTo>
                  <a:cubicBezTo>
                    <a:pt x="417" y="3663"/>
                    <a:pt x="429" y="2961"/>
                    <a:pt x="441" y="2247"/>
                  </a:cubicBezTo>
                  <a:cubicBezTo>
                    <a:pt x="500" y="2104"/>
                    <a:pt x="524" y="1937"/>
                    <a:pt x="417" y="1758"/>
                  </a:cubicBezTo>
                  <a:lnTo>
                    <a:pt x="417" y="1699"/>
                  </a:lnTo>
                  <a:lnTo>
                    <a:pt x="417" y="1639"/>
                  </a:lnTo>
                  <a:cubicBezTo>
                    <a:pt x="119" y="1127"/>
                    <a:pt x="345" y="580"/>
                    <a:pt x="262" y="56"/>
                  </a:cubicBezTo>
                  <a:cubicBezTo>
                    <a:pt x="222" y="21"/>
                    <a:pt x="179" y="1"/>
                    <a:pt x="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5"/>
            <p:cNvSpPr/>
            <p:nvPr/>
          </p:nvSpPr>
          <p:spPr>
            <a:xfrm>
              <a:off x="5206300" y="2372450"/>
              <a:ext cx="14900" cy="72350"/>
            </a:xfrm>
            <a:custGeom>
              <a:avLst/>
              <a:gdLst/>
              <a:ahLst/>
              <a:cxnLst/>
              <a:rect l="l" t="t" r="r" b="b"/>
              <a:pathLst>
                <a:path w="596" h="2894" extrusionOk="0">
                  <a:moveTo>
                    <a:pt x="572" y="0"/>
                  </a:moveTo>
                  <a:cubicBezTo>
                    <a:pt x="476" y="0"/>
                    <a:pt x="393" y="24"/>
                    <a:pt x="298" y="24"/>
                  </a:cubicBezTo>
                  <a:cubicBezTo>
                    <a:pt x="334" y="346"/>
                    <a:pt x="0" y="596"/>
                    <a:pt x="60" y="893"/>
                  </a:cubicBezTo>
                  <a:cubicBezTo>
                    <a:pt x="215" y="1572"/>
                    <a:pt x="95" y="2239"/>
                    <a:pt x="167" y="2894"/>
                  </a:cubicBezTo>
                  <a:cubicBezTo>
                    <a:pt x="262" y="2894"/>
                    <a:pt x="346" y="2882"/>
                    <a:pt x="441" y="2882"/>
                  </a:cubicBezTo>
                  <a:cubicBezTo>
                    <a:pt x="476" y="2536"/>
                    <a:pt x="334" y="2179"/>
                    <a:pt x="560" y="1881"/>
                  </a:cubicBezTo>
                  <a:lnTo>
                    <a:pt x="560" y="1727"/>
                  </a:lnTo>
                  <a:cubicBezTo>
                    <a:pt x="512" y="1250"/>
                    <a:pt x="357" y="774"/>
                    <a:pt x="572" y="298"/>
                  </a:cubicBezTo>
                  <a:lnTo>
                    <a:pt x="596" y="262"/>
                  </a:lnTo>
                  <a:lnTo>
                    <a:pt x="596" y="203"/>
                  </a:lnTo>
                  <a:cubicBezTo>
                    <a:pt x="584" y="119"/>
                    <a:pt x="584" y="6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5"/>
            <p:cNvSpPr/>
            <p:nvPr/>
          </p:nvSpPr>
          <p:spPr>
            <a:xfrm>
              <a:off x="5206000" y="2537350"/>
              <a:ext cx="16400" cy="53600"/>
            </a:xfrm>
            <a:custGeom>
              <a:avLst/>
              <a:gdLst/>
              <a:ahLst/>
              <a:cxnLst/>
              <a:rect l="l" t="t" r="r" b="b"/>
              <a:pathLst>
                <a:path w="656" h="2144" extrusionOk="0">
                  <a:moveTo>
                    <a:pt x="286" y="0"/>
                  </a:moveTo>
                  <a:cubicBezTo>
                    <a:pt x="0" y="512"/>
                    <a:pt x="227" y="1060"/>
                    <a:pt x="143" y="1560"/>
                  </a:cubicBezTo>
                  <a:cubicBezTo>
                    <a:pt x="548" y="1560"/>
                    <a:pt x="346" y="2013"/>
                    <a:pt x="560" y="2143"/>
                  </a:cubicBezTo>
                  <a:cubicBezTo>
                    <a:pt x="524" y="1620"/>
                    <a:pt x="655" y="1084"/>
                    <a:pt x="548" y="572"/>
                  </a:cubicBezTo>
                  <a:lnTo>
                    <a:pt x="548" y="572"/>
                  </a:lnTo>
                  <a:cubicBezTo>
                    <a:pt x="494" y="590"/>
                    <a:pt x="441" y="619"/>
                    <a:pt x="396" y="619"/>
                  </a:cubicBezTo>
                  <a:cubicBezTo>
                    <a:pt x="352" y="619"/>
                    <a:pt x="316" y="590"/>
                    <a:pt x="298" y="489"/>
                  </a:cubicBezTo>
                  <a:cubicBezTo>
                    <a:pt x="274" y="334"/>
                    <a:pt x="286" y="167"/>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5"/>
            <p:cNvSpPr/>
            <p:nvPr/>
          </p:nvSpPr>
          <p:spPr>
            <a:xfrm>
              <a:off x="5207775" y="2508775"/>
              <a:ext cx="5675" cy="17875"/>
            </a:xfrm>
            <a:custGeom>
              <a:avLst/>
              <a:gdLst/>
              <a:ahLst/>
              <a:cxnLst/>
              <a:rect l="l" t="t" r="r" b="b"/>
              <a:pathLst>
                <a:path w="227" h="715" extrusionOk="0">
                  <a:moveTo>
                    <a:pt x="215" y="0"/>
                  </a:moveTo>
                  <a:cubicBezTo>
                    <a:pt x="48" y="250"/>
                    <a:pt x="1" y="489"/>
                    <a:pt x="227" y="715"/>
                  </a:cubicBezTo>
                  <a:cubicBezTo>
                    <a:pt x="227" y="477"/>
                    <a:pt x="215" y="238"/>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5"/>
            <p:cNvSpPr/>
            <p:nvPr/>
          </p:nvSpPr>
          <p:spPr>
            <a:xfrm>
              <a:off x="5210175" y="2451325"/>
              <a:ext cx="4775" cy="18475"/>
            </a:xfrm>
            <a:custGeom>
              <a:avLst/>
              <a:gdLst/>
              <a:ahLst/>
              <a:cxnLst/>
              <a:rect l="l" t="t" r="r" b="b"/>
              <a:pathLst>
                <a:path w="191" h="739" extrusionOk="0">
                  <a:moveTo>
                    <a:pt x="0" y="0"/>
                  </a:moveTo>
                  <a:lnTo>
                    <a:pt x="0" y="739"/>
                  </a:lnTo>
                  <a:cubicBezTo>
                    <a:pt x="191" y="501"/>
                    <a:pt x="191" y="23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5"/>
            <p:cNvSpPr/>
            <p:nvPr/>
          </p:nvSpPr>
          <p:spPr>
            <a:xfrm>
              <a:off x="5209275" y="2480200"/>
              <a:ext cx="4475" cy="11025"/>
            </a:xfrm>
            <a:custGeom>
              <a:avLst/>
              <a:gdLst/>
              <a:ahLst/>
              <a:cxnLst/>
              <a:rect l="l" t="t" r="r" b="b"/>
              <a:pathLst>
                <a:path w="179" h="441" extrusionOk="0">
                  <a:moveTo>
                    <a:pt x="36" y="0"/>
                  </a:moveTo>
                  <a:cubicBezTo>
                    <a:pt x="24" y="155"/>
                    <a:pt x="0" y="322"/>
                    <a:pt x="155" y="441"/>
                  </a:cubicBezTo>
                  <a:cubicBezTo>
                    <a:pt x="167" y="274"/>
                    <a:pt x="179" y="119"/>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5"/>
            <p:cNvSpPr/>
            <p:nvPr/>
          </p:nvSpPr>
          <p:spPr>
            <a:xfrm>
              <a:off x="5213425" y="2526925"/>
              <a:ext cx="3900" cy="7475"/>
            </a:xfrm>
            <a:custGeom>
              <a:avLst/>
              <a:gdLst/>
              <a:ahLst/>
              <a:cxnLst/>
              <a:rect l="l" t="t" r="r" b="b"/>
              <a:pathLst>
                <a:path w="156" h="299" extrusionOk="0">
                  <a:moveTo>
                    <a:pt x="1" y="1"/>
                  </a:moveTo>
                  <a:lnTo>
                    <a:pt x="1" y="298"/>
                  </a:lnTo>
                  <a:cubicBezTo>
                    <a:pt x="132" y="191"/>
                    <a:pt x="156" y="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5"/>
            <p:cNvSpPr/>
            <p:nvPr/>
          </p:nvSpPr>
          <p:spPr>
            <a:xfrm>
              <a:off x="6149275" y="2609675"/>
              <a:ext cx="50775" cy="14025"/>
            </a:xfrm>
            <a:custGeom>
              <a:avLst/>
              <a:gdLst/>
              <a:ahLst/>
              <a:cxnLst/>
              <a:rect l="l" t="t" r="r" b="b"/>
              <a:pathLst>
                <a:path w="2031" h="561" extrusionOk="0">
                  <a:moveTo>
                    <a:pt x="298" y="1"/>
                  </a:moveTo>
                  <a:cubicBezTo>
                    <a:pt x="191" y="1"/>
                    <a:pt x="107" y="12"/>
                    <a:pt x="0" y="12"/>
                  </a:cubicBezTo>
                  <a:cubicBezTo>
                    <a:pt x="60" y="60"/>
                    <a:pt x="107" y="96"/>
                    <a:pt x="167" y="143"/>
                  </a:cubicBezTo>
                  <a:cubicBezTo>
                    <a:pt x="250" y="203"/>
                    <a:pt x="250" y="310"/>
                    <a:pt x="286" y="417"/>
                  </a:cubicBezTo>
                  <a:lnTo>
                    <a:pt x="346" y="429"/>
                  </a:lnTo>
                  <a:cubicBezTo>
                    <a:pt x="476" y="453"/>
                    <a:pt x="607" y="501"/>
                    <a:pt x="738" y="548"/>
                  </a:cubicBezTo>
                  <a:cubicBezTo>
                    <a:pt x="738" y="536"/>
                    <a:pt x="762" y="536"/>
                    <a:pt x="786" y="513"/>
                  </a:cubicBezTo>
                  <a:cubicBezTo>
                    <a:pt x="795" y="510"/>
                    <a:pt x="802" y="508"/>
                    <a:pt x="809" y="508"/>
                  </a:cubicBezTo>
                  <a:cubicBezTo>
                    <a:pt x="828" y="508"/>
                    <a:pt x="840" y="521"/>
                    <a:pt x="857" y="548"/>
                  </a:cubicBezTo>
                  <a:cubicBezTo>
                    <a:pt x="899" y="557"/>
                    <a:pt x="941" y="560"/>
                    <a:pt x="982" y="560"/>
                  </a:cubicBezTo>
                  <a:cubicBezTo>
                    <a:pt x="1175" y="560"/>
                    <a:pt x="1367" y="485"/>
                    <a:pt x="1573" y="485"/>
                  </a:cubicBezTo>
                  <a:cubicBezTo>
                    <a:pt x="1638" y="485"/>
                    <a:pt x="1705" y="493"/>
                    <a:pt x="1774" y="513"/>
                  </a:cubicBezTo>
                  <a:cubicBezTo>
                    <a:pt x="1809" y="525"/>
                    <a:pt x="1839" y="531"/>
                    <a:pt x="1864" y="531"/>
                  </a:cubicBezTo>
                  <a:cubicBezTo>
                    <a:pt x="2031" y="531"/>
                    <a:pt x="2014" y="286"/>
                    <a:pt x="2024" y="132"/>
                  </a:cubicBezTo>
                  <a:cubicBezTo>
                    <a:pt x="1997" y="109"/>
                    <a:pt x="1972" y="100"/>
                    <a:pt x="1948" y="100"/>
                  </a:cubicBezTo>
                  <a:cubicBezTo>
                    <a:pt x="1920" y="100"/>
                    <a:pt x="1895" y="112"/>
                    <a:pt x="1870" y="132"/>
                  </a:cubicBezTo>
                  <a:cubicBezTo>
                    <a:pt x="1798" y="185"/>
                    <a:pt x="1730" y="212"/>
                    <a:pt x="1660" y="212"/>
                  </a:cubicBezTo>
                  <a:cubicBezTo>
                    <a:pt x="1590" y="212"/>
                    <a:pt x="1518" y="185"/>
                    <a:pt x="1441" y="132"/>
                  </a:cubicBezTo>
                  <a:cubicBezTo>
                    <a:pt x="1355" y="69"/>
                    <a:pt x="1261" y="53"/>
                    <a:pt x="1164" y="53"/>
                  </a:cubicBezTo>
                  <a:cubicBezTo>
                    <a:pt x="1060" y="53"/>
                    <a:pt x="952" y="72"/>
                    <a:pt x="848" y="72"/>
                  </a:cubicBezTo>
                  <a:cubicBezTo>
                    <a:pt x="756" y="72"/>
                    <a:pt x="666" y="57"/>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5"/>
            <p:cNvSpPr/>
            <p:nvPr/>
          </p:nvSpPr>
          <p:spPr>
            <a:xfrm>
              <a:off x="6271300" y="2186125"/>
              <a:ext cx="36050" cy="10725"/>
            </a:xfrm>
            <a:custGeom>
              <a:avLst/>
              <a:gdLst/>
              <a:ahLst/>
              <a:cxnLst/>
              <a:rect l="l" t="t" r="r" b="b"/>
              <a:pathLst>
                <a:path w="1442" h="429" extrusionOk="0">
                  <a:moveTo>
                    <a:pt x="144" y="0"/>
                  </a:moveTo>
                  <a:cubicBezTo>
                    <a:pt x="108" y="0"/>
                    <a:pt x="48" y="12"/>
                    <a:pt x="1" y="36"/>
                  </a:cubicBezTo>
                  <a:cubicBezTo>
                    <a:pt x="60" y="244"/>
                    <a:pt x="179" y="283"/>
                    <a:pt x="313" y="283"/>
                  </a:cubicBezTo>
                  <a:cubicBezTo>
                    <a:pt x="392" y="283"/>
                    <a:pt x="477" y="269"/>
                    <a:pt x="557" y="269"/>
                  </a:cubicBezTo>
                  <a:cubicBezTo>
                    <a:pt x="613" y="269"/>
                    <a:pt x="666" y="276"/>
                    <a:pt x="715" y="298"/>
                  </a:cubicBezTo>
                  <a:cubicBezTo>
                    <a:pt x="763" y="345"/>
                    <a:pt x="810" y="393"/>
                    <a:pt x="882" y="429"/>
                  </a:cubicBezTo>
                  <a:cubicBezTo>
                    <a:pt x="1060" y="333"/>
                    <a:pt x="1287" y="357"/>
                    <a:pt x="1430" y="167"/>
                  </a:cubicBezTo>
                  <a:lnTo>
                    <a:pt x="1441" y="167"/>
                  </a:lnTo>
                  <a:cubicBezTo>
                    <a:pt x="1358" y="60"/>
                    <a:pt x="1215" y="95"/>
                    <a:pt x="1132" y="12"/>
                  </a:cubicBezTo>
                  <a:cubicBezTo>
                    <a:pt x="799" y="12"/>
                    <a:pt x="477"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5"/>
            <p:cNvSpPr/>
            <p:nvPr/>
          </p:nvSpPr>
          <p:spPr>
            <a:xfrm>
              <a:off x="5123850" y="2181950"/>
              <a:ext cx="15500" cy="44375"/>
            </a:xfrm>
            <a:custGeom>
              <a:avLst/>
              <a:gdLst/>
              <a:ahLst/>
              <a:cxnLst/>
              <a:rect l="l" t="t" r="r" b="b"/>
              <a:pathLst>
                <a:path w="620" h="1775" extrusionOk="0">
                  <a:moveTo>
                    <a:pt x="262" y="0"/>
                  </a:moveTo>
                  <a:cubicBezTo>
                    <a:pt x="226" y="48"/>
                    <a:pt x="191" y="107"/>
                    <a:pt x="143" y="167"/>
                  </a:cubicBezTo>
                  <a:cubicBezTo>
                    <a:pt x="250" y="691"/>
                    <a:pt x="0" y="1250"/>
                    <a:pt x="250" y="1774"/>
                  </a:cubicBezTo>
                  <a:cubicBezTo>
                    <a:pt x="322" y="1727"/>
                    <a:pt x="357" y="1655"/>
                    <a:pt x="357" y="1572"/>
                  </a:cubicBezTo>
                  <a:cubicBezTo>
                    <a:pt x="381" y="1048"/>
                    <a:pt x="619" y="512"/>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5"/>
            <p:cNvSpPr/>
            <p:nvPr/>
          </p:nvSpPr>
          <p:spPr>
            <a:xfrm>
              <a:off x="5130100" y="2224600"/>
              <a:ext cx="4175" cy="12425"/>
            </a:xfrm>
            <a:custGeom>
              <a:avLst/>
              <a:gdLst/>
              <a:ahLst/>
              <a:cxnLst/>
              <a:rect l="l" t="t" r="r" b="b"/>
              <a:pathLst>
                <a:path w="167" h="497" extrusionOk="0">
                  <a:moveTo>
                    <a:pt x="111" y="1"/>
                  </a:moveTo>
                  <a:cubicBezTo>
                    <a:pt x="95" y="1"/>
                    <a:pt x="78" y="7"/>
                    <a:pt x="60" y="21"/>
                  </a:cubicBezTo>
                  <a:cubicBezTo>
                    <a:pt x="36" y="45"/>
                    <a:pt x="12" y="56"/>
                    <a:pt x="0" y="68"/>
                  </a:cubicBezTo>
                  <a:cubicBezTo>
                    <a:pt x="36" y="223"/>
                    <a:pt x="12" y="378"/>
                    <a:pt x="155" y="497"/>
                  </a:cubicBezTo>
                  <a:cubicBezTo>
                    <a:pt x="155" y="354"/>
                    <a:pt x="167" y="199"/>
                    <a:pt x="167" y="56"/>
                  </a:cubicBezTo>
                  <a:cubicBezTo>
                    <a:pt x="159" y="19"/>
                    <a:pt x="138" y="1"/>
                    <a:pt x="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5"/>
            <p:cNvSpPr/>
            <p:nvPr/>
          </p:nvSpPr>
          <p:spPr>
            <a:xfrm>
              <a:off x="5368525" y="2706725"/>
              <a:ext cx="74125" cy="251825"/>
            </a:xfrm>
            <a:custGeom>
              <a:avLst/>
              <a:gdLst/>
              <a:ahLst/>
              <a:cxnLst/>
              <a:rect l="l" t="t" r="r" b="b"/>
              <a:pathLst>
                <a:path w="2965" h="10073" extrusionOk="0">
                  <a:moveTo>
                    <a:pt x="857" y="0"/>
                  </a:moveTo>
                  <a:cubicBezTo>
                    <a:pt x="810" y="369"/>
                    <a:pt x="643" y="679"/>
                    <a:pt x="417" y="964"/>
                  </a:cubicBezTo>
                  <a:cubicBezTo>
                    <a:pt x="405" y="1048"/>
                    <a:pt x="393" y="1155"/>
                    <a:pt x="381" y="1250"/>
                  </a:cubicBezTo>
                  <a:cubicBezTo>
                    <a:pt x="191" y="2048"/>
                    <a:pt x="0" y="2798"/>
                    <a:pt x="167" y="3655"/>
                  </a:cubicBezTo>
                  <a:cubicBezTo>
                    <a:pt x="298" y="4381"/>
                    <a:pt x="393" y="5132"/>
                    <a:pt x="524" y="5858"/>
                  </a:cubicBezTo>
                  <a:cubicBezTo>
                    <a:pt x="381" y="6036"/>
                    <a:pt x="453" y="6251"/>
                    <a:pt x="476" y="6453"/>
                  </a:cubicBezTo>
                  <a:cubicBezTo>
                    <a:pt x="643" y="7501"/>
                    <a:pt x="1048" y="8430"/>
                    <a:pt x="1631" y="9299"/>
                  </a:cubicBezTo>
                  <a:cubicBezTo>
                    <a:pt x="1965" y="9549"/>
                    <a:pt x="2203" y="9942"/>
                    <a:pt x="2643" y="10073"/>
                  </a:cubicBezTo>
                  <a:cubicBezTo>
                    <a:pt x="2774" y="10061"/>
                    <a:pt x="2893" y="10001"/>
                    <a:pt x="2965" y="9882"/>
                  </a:cubicBezTo>
                  <a:cubicBezTo>
                    <a:pt x="2834" y="9751"/>
                    <a:pt x="2679" y="9644"/>
                    <a:pt x="2560" y="9489"/>
                  </a:cubicBezTo>
                  <a:cubicBezTo>
                    <a:pt x="1119" y="7775"/>
                    <a:pt x="476" y="5798"/>
                    <a:pt x="691" y="3572"/>
                  </a:cubicBezTo>
                  <a:cubicBezTo>
                    <a:pt x="738" y="3512"/>
                    <a:pt x="774" y="3453"/>
                    <a:pt x="810" y="3381"/>
                  </a:cubicBezTo>
                  <a:cubicBezTo>
                    <a:pt x="857" y="3238"/>
                    <a:pt x="857" y="3108"/>
                    <a:pt x="857" y="2977"/>
                  </a:cubicBezTo>
                  <a:cubicBezTo>
                    <a:pt x="834" y="2810"/>
                    <a:pt x="857" y="2643"/>
                    <a:pt x="750" y="2512"/>
                  </a:cubicBezTo>
                  <a:cubicBezTo>
                    <a:pt x="560" y="2262"/>
                    <a:pt x="560" y="2274"/>
                    <a:pt x="691" y="2036"/>
                  </a:cubicBezTo>
                  <a:cubicBezTo>
                    <a:pt x="738" y="1965"/>
                    <a:pt x="798" y="1881"/>
                    <a:pt x="834" y="1810"/>
                  </a:cubicBezTo>
                  <a:cubicBezTo>
                    <a:pt x="893" y="1738"/>
                    <a:pt x="941" y="1679"/>
                    <a:pt x="988" y="1607"/>
                  </a:cubicBezTo>
                  <a:cubicBezTo>
                    <a:pt x="1000" y="1548"/>
                    <a:pt x="1000" y="1500"/>
                    <a:pt x="988" y="1441"/>
                  </a:cubicBezTo>
                  <a:cubicBezTo>
                    <a:pt x="953" y="1274"/>
                    <a:pt x="584" y="1369"/>
                    <a:pt x="762" y="1036"/>
                  </a:cubicBezTo>
                  <a:cubicBezTo>
                    <a:pt x="881" y="833"/>
                    <a:pt x="869" y="548"/>
                    <a:pt x="1000" y="310"/>
                  </a:cubicBezTo>
                  <a:cubicBezTo>
                    <a:pt x="1084" y="155"/>
                    <a:pt x="1012" y="6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5"/>
            <p:cNvSpPr/>
            <p:nvPr/>
          </p:nvSpPr>
          <p:spPr>
            <a:xfrm>
              <a:off x="5374475" y="2853150"/>
              <a:ext cx="37825" cy="90225"/>
            </a:xfrm>
            <a:custGeom>
              <a:avLst/>
              <a:gdLst/>
              <a:ahLst/>
              <a:cxnLst/>
              <a:rect l="l" t="t" r="r" b="b"/>
              <a:pathLst>
                <a:path w="1513" h="3609" extrusionOk="0">
                  <a:moveTo>
                    <a:pt x="286" y="1"/>
                  </a:moveTo>
                  <a:cubicBezTo>
                    <a:pt x="179" y="1"/>
                    <a:pt x="96" y="1"/>
                    <a:pt x="0" y="25"/>
                  </a:cubicBezTo>
                  <a:cubicBezTo>
                    <a:pt x="60" y="822"/>
                    <a:pt x="334" y="1584"/>
                    <a:pt x="619" y="2323"/>
                  </a:cubicBezTo>
                  <a:cubicBezTo>
                    <a:pt x="774" y="2787"/>
                    <a:pt x="988" y="3299"/>
                    <a:pt x="1453" y="3608"/>
                  </a:cubicBezTo>
                  <a:cubicBezTo>
                    <a:pt x="1512" y="3561"/>
                    <a:pt x="1512" y="3501"/>
                    <a:pt x="1465" y="3442"/>
                  </a:cubicBezTo>
                  <a:cubicBezTo>
                    <a:pt x="1417" y="3156"/>
                    <a:pt x="1239" y="2930"/>
                    <a:pt x="1131" y="2668"/>
                  </a:cubicBezTo>
                  <a:cubicBezTo>
                    <a:pt x="1036" y="2406"/>
                    <a:pt x="762" y="2251"/>
                    <a:pt x="703" y="1953"/>
                  </a:cubicBezTo>
                  <a:cubicBezTo>
                    <a:pt x="584" y="1299"/>
                    <a:pt x="286" y="69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5"/>
            <p:cNvSpPr/>
            <p:nvPr/>
          </p:nvSpPr>
          <p:spPr>
            <a:xfrm>
              <a:off x="5329525" y="2836600"/>
              <a:ext cx="41100" cy="39500"/>
            </a:xfrm>
            <a:custGeom>
              <a:avLst/>
              <a:gdLst/>
              <a:ahLst/>
              <a:cxnLst/>
              <a:rect l="l" t="t" r="r" b="b"/>
              <a:pathLst>
                <a:path w="1644" h="1580" extrusionOk="0">
                  <a:moveTo>
                    <a:pt x="1430" y="1"/>
                  </a:moveTo>
                  <a:cubicBezTo>
                    <a:pt x="1283" y="1"/>
                    <a:pt x="1192" y="102"/>
                    <a:pt x="1108" y="246"/>
                  </a:cubicBezTo>
                  <a:cubicBezTo>
                    <a:pt x="1060" y="294"/>
                    <a:pt x="1001" y="341"/>
                    <a:pt x="953" y="389"/>
                  </a:cubicBezTo>
                  <a:cubicBezTo>
                    <a:pt x="881" y="472"/>
                    <a:pt x="751" y="449"/>
                    <a:pt x="667" y="532"/>
                  </a:cubicBezTo>
                  <a:cubicBezTo>
                    <a:pt x="631" y="580"/>
                    <a:pt x="584" y="627"/>
                    <a:pt x="536" y="687"/>
                  </a:cubicBezTo>
                  <a:cubicBezTo>
                    <a:pt x="536" y="722"/>
                    <a:pt x="524" y="770"/>
                    <a:pt x="524" y="818"/>
                  </a:cubicBezTo>
                  <a:cubicBezTo>
                    <a:pt x="465" y="901"/>
                    <a:pt x="334" y="877"/>
                    <a:pt x="250" y="961"/>
                  </a:cubicBezTo>
                  <a:cubicBezTo>
                    <a:pt x="155" y="1044"/>
                    <a:pt x="191" y="1175"/>
                    <a:pt x="108" y="1246"/>
                  </a:cubicBezTo>
                  <a:cubicBezTo>
                    <a:pt x="0" y="1437"/>
                    <a:pt x="12" y="1580"/>
                    <a:pt x="274" y="1580"/>
                  </a:cubicBezTo>
                  <a:cubicBezTo>
                    <a:pt x="417" y="1377"/>
                    <a:pt x="596" y="1222"/>
                    <a:pt x="834" y="1127"/>
                  </a:cubicBezTo>
                  <a:lnTo>
                    <a:pt x="822" y="1127"/>
                  </a:lnTo>
                  <a:cubicBezTo>
                    <a:pt x="846" y="1044"/>
                    <a:pt x="905" y="996"/>
                    <a:pt x="989" y="961"/>
                  </a:cubicBezTo>
                  <a:cubicBezTo>
                    <a:pt x="1108" y="925"/>
                    <a:pt x="1203" y="830"/>
                    <a:pt x="1262" y="710"/>
                  </a:cubicBezTo>
                  <a:cubicBezTo>
                    <a:pt x="1286" y="437"/>
                    <a:pt x="1548" y="294"/>
                    <a:pt x="1643" y="56"/>
                  </a:cubicBezTo>
                  <a:cubicBezTo>
                    <a:pt x="1561" y="18"/>
                    <a:pt x="1491"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5"/>
            <p:cNvSpPr/>
            <p:nvPr/>
          </p:nvSpPr>
          <p:spPr>
            <a:xfrm>
              <a:off x="5345900" y="2845725"/>
              <a:ext cx="7150" cy="3875"/>
            </a:xfrm>
            <a:custGeom>
              <a:avLst/>
              <a:gdLst/>
              <a:ahLst/>
              <a:cxnLst/>
              <a:rect l="l" t="t" r="r" b="b"/>
              <a:pathLst>
                <a:path w="286" h="155" extrusionOk="0">
                  <a:moveTo>
                    <a:pt x="286" y="0"/>
                  </a:moveTo>
                  <a:cubicBezTo>
                    <a:pt x="179" y="24"/>
                    <a:pt x="72" y="36"/>
                    <a:pt x="0" y="155"/>
                  </a:cubicBezTo>
                  <a:cubicBezTo>
                    <a:pt x="119" y="155"/>
                    <a:pt x="226" y="119"/>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35"/>
            <p:cNvSpPr/>
            <p:nvPr/>
          </p:nvSpPr>
          <p:spPr>
            <a:xfrm>
              <a:off x="5331900" y="2860600"/>
              <a:ext cx="3600" cy="7175"/>
            </a:xfrm>
            <a:custGeom>
              <a:avLst/>
              <a:gdLst/>
              <a:ahLst/>
              <a:cxnLst/>
              <a:rect l="l" t="t" r="r" b="b"/>
              <a:pathLst>
                <a:path w="144" h="287" extrusionOk="0">
                  <a:moveTo>
                    <a:pt x="144" y="1"/>
                  </a:moveTo>
                  <a:cubicBezTo>
                    <a:pt x="96" y="1"/>
                    <a:pt x="72" y="1"/>
                    <a:pt x="24" y="24"/>
                  </a:cubicBezTo>
                  <a:cubicBezTo>
                    <a:pt x="24" y="108"/>
                    <a:pt x="13" y="191"/>
                    <a:pt x="1" y="286"/>
                  </a:cubicBezTo>
                  <a:cubicBezTo>
                    <a:pt x="120" y="227"/>
                    <a:pt x="144" y="12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5"/>
            <p:cNvSpPr/>
            <p:nvPr/>
          </p:nvSpPr>
          <p:spPr>
            <a:xfrm>
              <a:off x="5335475" y="2856725"/>
              <a:ext cx="6875" cy="3600"/>
            </a:xfrm>
            <a:custGeom>
              <a:avLst/>
              <a:gdLst/>
              <a:ahLst/>
              <a:cxnLst/>
              <a:rect l="l" t="t" r="r" b="b"/>
              <a:pathLst>
                <a:path w="275" h="144" extrusionOk="0">
                  <a:moveTo>
                    <a:pt x="274" y="1"/>
                  </a:moveTo>
                  <a:lnTo>
                    <a:pt x="274" y="1"/>
                  </a:lnTo>
                  <a:cubicBezTo>
                    <a:pt x="167" y="13"/>
                    <a:pt x="60" y="36"/>
                    <a:pt x="1" y="144"/>
                  </a:cubicBezTo>
                  <a:cubicBezTo>
                    <a:pt x="108" y="144"/>
                    <a:pt x="227" y="120"/>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5"/>
            <p:cNvSpPr/>
            <p:nvPr/>
          </p:nvSpPr>
          <p:spPr>
            <a:xfrm>
              <a:off x="5370600" y="2849875"/>
              <a:ext cx="3900" cy="3900"/>
            </a:xfrm>
            <a:custGeom>
              <a:avLst/>
              <a:gdLst/>
              <a:ahLst/>
              <a:cxnLst/>
              <a:rect l="l" t="t" r="r" b="b"/>
              <a:pathLst>
                <a:path w="156" h="156" extrusionOk="0">
                  <a:moveTo>
                    <a:pt x="0" y="1"/>
                  </a:moveTo>
                  <a:lnTo>
                    <a:pt x="0" y="1"/>
                  </a:lnTo>
                  <a:cubicBezTo>
                    <a:pt x="60" y="49"/>
                    <a:pt x="96" y="108"/>
                    <a:pt x="155" y="156"/>
                  </a:cubicBezTo>
                  <a:cubicBezTo>
                    <a:pt x="143" y="60"/>
                    <a:pt x="84"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5"/>
            <p:cNvSpPr/>
            <p:nvPr/>
          </p:nvSpPr>
          <p:spPr>
            <a:xfrm>
              <a:off x="5342925" y="2849575"/>
              <a:ext cx="3300" cy="3600"/>
            </a:xfrm>
            <a:custGeom>
              <a:avLst/>
              <a:gdLst/>
              <a:ahLst/>
              <a:cxnLst/>
              <a:rect l="l" t="t" r="r" b="b"/>
              <a:pathLst>
                <a:path w="132" h="144" extrusionOk="0">
                  <a:moveTo>
                    <a:pt x="131" y="1"/>
                  </a:moveTo>
                  <a:cubicBezTo>
                    <a:pt x="95" y="37"/>
                    <a:pt x="48" y="108"/>
                    <a:pt x="0" y="144"/>
                  </a:cubicBezTo>
                  <a:cubicBezTo>
                    <a:pt x="48" y="108"/>
                    <a:pt x="95" y="61"/>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35"/>
            <p:cNvSpPr/>
            <p:nvPr/>
          </p:nvSpPr>
          <p:spPr>
            <a:xfrm>
              <a:off x="5353050" y="2842450"/>
              <a:ext cx="3575" cy="3300"/>
            </a:xfrm>
            <a:custGeom>
              <a:avLst/>
              <a:gdLst/>
              <a:ahLst/>
              <a:cxnLst/>
              <a:rect l="l" t="t" r="r" b="b"/>
              <a:pathLst>
                <a:path w="143" h="132" extrusionOk="0">
                  <a:moveTo>
                    <a:pt x="143" y="0"/>
                  </a:moveTo>
                  <a:cubicBezTo>
                    <a:pt x="107" y="48"/>
                    <a:pt x="60" y="95"/>
                    <a:pt x="0" y="131"/>
                  </a:cubicBezTo>
                  <a:cubicBezTo>
                    <a:pt x="60" y="95"/>
                    <a:pt x="107"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5"/>
            <p:cNvSpPr/>
            <p:nvPr/>
          </p:nvSpPr>
          <p:spPr>
            <a:xfrm>
              <a:off x="5129500" y="2132225"/>
              <a:ext cx="28900" cy="93800"/>
            </a:xfrm>
            <a:custGeom>
              <a:avLst/>
              <a:gdLst/>
              <a:ahLst/>
              <a:cxnLst/>
              <a:rect l="l" t="t" r="r" b="b"/>
              <a:pathLst>
                <a:path w="1156" h="3752" extrusionOk="0">
                  <a:moveTo>
                    <a:pt x="774" y="1"/>
                  </a:moveTo>
                  <a:cubicBezTo>
                    <a:pt x="739" y="25"/>
                    <a:pt x="691" y="25"/>
                    <a:pt x="667" y="25"/>
                  </a:cubicBezTo>
                  <a:cubicBezTo>
                    <a:pt x="548" y="84"/>
                    <a:pt x="572" y="239"/>
                    <a:pt x="489" y="299"/>
                  </a:cubicBezTo>
                  <a:lnTo>
                    <a:pt x="477" y="311"/>
                  </a:lnTo>
                  <a:cubicBezTo>
                    <a:pt x="393" y="418"/>
                    <a:pt x="393" y="537"/>
                    <a:pt x="358" y="656"/>
                  </a:cubicBezTo>
                  <a:cubicBezTo>
                    <a:pt x="381" y="680"/>
                    <a:pt x="370" y="715"/>
                    <a:pt x="334" y="727"/>
                  </a:cubicBezTo>
                  <a:cubicBezTo>
                    <a:pt x="250" y="823"/>
                    <a:pt x="274" y="942"/>
                    <a:pt x="203" y="1025"/>
                  </a:cubicBezTo>
                  <a:cubicBezTo>
                    <a:pt x="155" y="1061"/>
                    <a:pt x="119" y="1096"/>
                    <a:pt x="96" y="1156"/>
                  </a:cubicBezTo>
                  <a:cubicBezTo>
                    <a:pt x="96" y="1263"/>
                    <a:pt x="131" y="1382"/>
                    <a:pt x="72" y="1489"/>
                  </a:cubicBezTo>
                  <a:cubicBezTo>
                    <a:pt x="84" y="1513"/>
                    <a:pt x="72" y="1561"/>
                    <a:pt x="36" y="1596"/>
                  </a:cubicBezTo>
                  <a:cubicBezTo>
                    <a:pt x="0" y="1620"/>
                    <a:pt x="0" y="1680"/>
                    <a:pt x="24" y="1727"/>
                  </a:cubicBezTo>
                  <a:cubicBezTo>
                    <a:pt x="36" y="1811"/>
                    <a:pt x="36" y="1906"/>
                    <a:pt x="36" y="1989"/>
                  </a:cubicBezTo>
                  <a:cubicBezTo>
                    <a:pt x="60" y="2573"/>
                    <a:pt x="72" y="3144"/>
                    <a:pt x="84" y="3716"/>
                  </a:cubicBezTo>
                  <a:cubicBezTo>
                    <a:pt x="119" y="3740"/>
                    <a:pt x="155" y="3751"/>
                    <a:pt x="191" y="3751"/>
                  </a:cubicBezTo>
                  <a:cubicBezTo>
                    <a:pt x="239" y="3537"/>
                    <a:pt x="298" y="3347"/>
                    <a:pt x="358" y="3144"/>
                  </a:cubicBezTo>
                  <a:cubicBezTo>
                    <a:pt x="179" y="2799"/>
                    <a:pt x="358" y="2466"/>
                    <a:pt x="417" y="2132"/>
                  </a:cubicBezTo>
                  <a:cubicBezTo>
                    <a:pt x="453" y="1846"/>
                    <a:pt x="596" y="1596"/>
                    <a:pt x="631" y="1311"/>
                  </a:cubicBezTo>
                  <a:cubicBezTo>
                    <a:pt x="739" y="1025"/>
                    <a:pt x="834" y="727"/>
                    <a:pt x="953" y="442"/>
                  </a:cubicBezTo>
                  <a:cubicBezTo>
                    <a:pt x="1024" y="263"/>
                    <a:pt x="1155" y="25"/>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5"/>
            <p:cNvSpPr/>
            <p:nvPr/>
          </p:nvSpPr>
          <p:spPr>
            <a:xfrm>
              <a:off x="5217900" y="2070225"/>
              <a:ext cx="29800" cy="48650"/>
            </a:xfrm>
            <a:custGeom>
              <a:avLst/>
              <a:gdLst/>
              <a:ahLst/>
              <a:cxnLst/>
              <a:rect l="l" t="t" r="r" b="b"/>
              <a:pathLst>
                <a:path w="1192" h="1946" extrusionOk="0">
                  <a:moveTo>
                    <a:pt x="459" y="0"/>
                  </a:moveTo>
                  <a:cubicBezTo>
                    <a:pt x="445" y="0"/>
                    <a:pt x="431" y="2"/>
                    <a:pt x="417" y="4"/>
                  </a:cubicBezTo>
                  <a:cubicBezTo>
                    <a:pt x="382" y="28"/>
                    <a:pt x="370" y="52"/>
                    <a:pt x="346" y="64"/>
                  </a:cubicBezTo>
                  <a:cubicBezTo>
                    <a:pt x="1" y="207"/>
                    <a:pt x="310" y="576"/>
                    <a:pt x="108" y="755"/>
                  </a:cubicBezTo>
                  <a:lnTo>
                    <a:pt x="108" y="921"/>
                  </a:lnTo>
                  <a:cubicBezTo>
                    <a:pt x="203" y="1040"/>
                    <a:pt x="84" y="1112"/>
                    <a:pt x="48" y="1195"/>
                  </a:cubicBezTo>
                  <a:cubicBezTo>
                    <a:pt x="48" y="1243"/>
                    <a:pt x="60" y="1302"/>
                    <a:pt x="108" y="1338"/>
                  </a:cubicBezTo>
                  <a:cubicBezTo>
                    <a:pt x="167" y="1469"/>
                    <a:pt x="358" y="1481"/>
                    <a:pt x="370" y="1659"/>
                  </a:cubicBezTo>
                  <a:cubicBezTo>
                    <a:pt x="429" y="1790"/>
                    <a:pt x="513" y="1898"/>
                    <a:pt x="655" y="1945"/>
                  </a:cubicBezTo>
                  <a:cubicBezTo>
                    <a:pt x="929" y="1779"/>
                    <a:pt x="870" y="1374"/>
                    <a:pt x="1144" y="1195"/>
                  </a:cubicBezTo>
                  <a:cubicBezTo>
                    <a:pt x="1179" y="1136"/>
                    <a:pt x="1191" y="1076"/>
                    <a:pt x="1191" y="1017"/>
                  </a:cubicBezTo>
                  <a:cubicBezTo>
                    <a:pt x="1179" y="886"/>
                    <a:pt x="1120" y="778"/>
                    <a:pt x="1025" y="683"/>
                  </a:cubicBezTo>
                  <a:cubicBezTo>
                    <a:pt x="846" y="505"/>
                    <a:pt x="727" y="266"/>
                    <a:pt x="596" y="52"/>
                  </a:cubicBezTo>
                  <a:cubicBezTo>
                    <a:pt x="550" y="16"/>
                    <a:pt x="505" y="0"/>
                    <a:pt x="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5"/>
            <p:cNvSpPr/>
            <p:nvPr/>
          </p:nvSpPr>
          <p:spPr>
            <a:xfrm>
              <a:off x="5142000" y="2117650"/>
              <a:ext cx="53300" cy="50650"/>
            </a:xfrm>
            <a:custGeom>
              <a:avLst/>
              <a:gdLst/>
              <a:ahLst/>
              <a:cxnLst/>
              <a:rect l="l" t="t" r="r" b="b"/>
              <a:pathLst>
                <a:path w="2132" h="2026" extrusionOk="0">
                  <a:moveTo>
                    <a:pt x="2132" y="1"/>
                  </a:moveTo>
                  <a:cubicBezTo>
                    <a:pt x="1441" y="1"/>
                    <a:pt x="774" y="12"/>
                    <a:pt x="251" y="572"/>
                  </a:cubicBezTo>
                  <a:cubicBezTo>
                    <a:pt x="429" y="667"/>
                    <a:pt x="405" y="822"/>
                    <a:pt x="346" y="989"/>
                  </a:cubicBezTo>
                  <a:cubicBezTo>
                    <a:pt x="227" y="1286"/>
                    <a:pt x="120" y="1596"/>
                    <a:pt x="0" y="1894"/>
                  </a:cubicBezTo>
                  <a:cubicBezTo>
                    <a:pt x="56" y="1949"/>
                    <a:pt x="60" y="2026"/>
                    <a:pt x="138" y="2026"/>
                  </a:cubicBezTo>
                  <a:cubicBezTo>
                    <a:pt x="143" y="2026"/>
                    <a:pt x="149" y="2025"/>
                    <a:pt x="155" y="2025"/>
                  </a:cubicBezTo>
                  <a:cubicBezTo>
                    <a:pt x="274" y="1727"/>
                    <a:pt x="417" y="1429"/>
                    <a:pt x="512" y="1120"/>
                  </a:cubicBezTo>
                  <a:cubicBezTo>
                    <a:pt x="643" y="620"/>
                    <a:pt x="965" y="393"/>
                    <a:pt x="1441" y="298"/>
                  </a:cubicBezTo>
                  <a:cubicBezTo>
                    <a:pt x="1703" y="274"/>
                    <a:pt x="1953" y="227"/>
                    <a:pt x="2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5"/>
            <p:cNvSpPr/>
            <p:nvPr/>
          </p:nvSpPr>
          <p:spPr>
            <a:xfrm>
              <a:off x="5188125" y="2096225"/>
              <a:ext cx="31000" cy="10650"/>
            </a:xfrm>
            <a:custGeom>
              <a:avLst/>
              <a:gdLst/>
              <a:ahLst/>
              <a:cxnLst/>
              <a:rect l="l" t="t" r="r" b="b"/>
              <a:pathLst>
                <a:path w="1240" h="426" extrusionOk="0">
                  <a:moveTo>
                    <a:pt x="1168" y="0"/>
                  </a:moveTo>
                  <a:cubicBezTo>
                    <a:pt x="1073" y="12"/>
                    <a:pt x="989" y="12"/>
                    <a:pt x="894" y="24"/>
                  </a:cubicBezTo>
                  <a:cubicBezTo>
                    <a:pt x="715" y="179"/>
                    <a:pt x="489" y="131"/>
                    <a:pt x="299" y="191"/>
                  </a:cubicBezTo>
                  <a:cubicBezTo>
                    <a:pt x="191" y="250"/>
                    <a:pt x="96" y="310"/>
                    <a:pt x="1" y="334"/>
                  </a:cubicBezTo>
                  <a:cubicBezTo>
                    <a:pt x="48" y="408"/>
                    <a:pt x="103" y="425"/>
                    <a:pt x="159" y="425"/>
                  </a:cubicBezTo>
                  <a:cubicBezTo>
                    <a:pt x="211" y="425"/>
                    <a:pt x="265" y="410"/>
                    <a:pt x="317" y="410"/>
                  </a:cubicBezTo>
                  <a:cubicBezTo>
                    <a:pt x="335" y="410"/>
                    <a:pt x="353" y="412"/>
                    <a:pt x="370" y="417"/>
                  </a:cubicBezTo>
                  <a:lnTo>
                    <a:pt x="453" y="417"/>
                  </a:lnTo>
                  <a:cubicBezTo>
                    <a:pt x="537" y="369"/>
                    <a:pt x="644" y="322"/>
                    <a:pt x="727" y="274"/>
                  </a:cubicBezTo>
                  <a:cubicBezTo>
                    <a:pt x="727" y="286"/>
                    <a:pt x="751" y="310"/>
                    <a:pt x="775" y="310"/>
                  </a:cubicBezTo>
                  <a:cubicBezTo>
                    <a:pt x="781" y="313"/>
                    <a:pt x="788" y="314"/>
                    <a:pt x="795" y="314"/>
                  </a:cubicBezTo>
                  <a:cubicBezTo>
                    <a:pt x="816" y="314"/>
                    <a:pt x="840" y="301"/>
                    <a:pt x="858" y="274"/>
                  </a:cubicBezTo>
                  <a:cubicBezTo>
                    <a:pt x="906" y="274"/>
                    <a:pt x="953" y="262"/>
                    <a:pt x="1001" y="262"/>
                  </a:cubicBezTo>
                  <a:cubicBezTo>
                    <a:pt x="1073" y="215"/>
                    <a:pt x="1168" y="203"/>
                    <a:pt x="1203" y="131"/>
                  </a:cubicBezTo>
                  <a:cubicBezTo>
                    <a:pt x="1239" y="72"/>
                    <a:pt x="1227" y="24"/>
                    <a:pt x="1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5"/>
            <p:cNvSpPr/>
            <p:nvPr/>
          </p:nvSpPr>
          <p:spPr>
            <a:xfrm>
              <a:off x="5165800" y="2107225"/>
              <a:ext cx="15225" cy="6725"/>
            </a:xfrm>
            <a:custGeom>
              <a:avLst/>
              <a:gdLst/>
              <a:ahLst/>
              <a:cxnLst/>
              <a:rect l="l" t="t" r="r" b="b"/>
              <a:pathLst>
                <a:path w="609" h="269" extrusionOk="0">
                  <a:moveTo>
                    <a:pt x="465" y="1"/>
                  </a:moveTo>
                  <a:cubicBezTo>
                    <a:pt x="287" y="13"/>
                    <a:pt x="120" y="48"/>
                    <a:pt x="1" y="239"/>
                  </a:cubicBezTo>
                  <a:cubicBezTo>
                    <a:pt x="47" y="260"/>
                    <a:pt x="91" y="268"/>
                    <a:pt x="133" y="268"/>
                  </a:cubicBezTo>
                  <a:cubicBezTo>
                    <a:pt x="289" y="268"/>
                    <a:pt x="419" y="152"/>
                    <a:pt x="564" y="152"/>
                  </a:cubicBezTo>
                  <a:cubicBezTo>
                    <a:pt x="578" y="152"/>
                    <a:pt x="593" y="153"/>
                    <a:pt x="608" y="156"/>
                  </a:cubicBezTo>
                  <a:lnTo>
                    <a:pt x="4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5"/>
            <p:cNvSpPr/>
            <p:nvPr/>
          </p:nvSpPr>
          <p:spPr>
            <a:xfrm>
              <a:off x="5125625" y="2157550"/>
              <a:ext cx="9250" cy="7150"/>
            </a:xfrm>
            <a:custGeom>
              <a:avLst/>
              <a:gdLst/>
              <a:ahLst/>
              <a:cxnLst/>
              <a:rect l="l" t="t" r="r" b="b"/>
              <a:pathLst>
                <a:path w="370" h="286" extrusionOk="0">
                  <a:moveTo>
                    <a:pt x="370" y="0"/>
                  </a:moveTo>
                  <a:lnTo>
                    <a:pt x="370" y="0"/>
                  </a:lnTo>
                  <a:cubicBezTo>
                    <a:pt x="179" y="24"/>
                    <a:pt x="1" y="48"/>
                    <a:pt x="203" y="286"/>
                  </a:cubicBezTo>
                  <a:cubicBezTo>
                    <a:pt x="274" y="250"/>
                    <a:pt x="310" y="191"/>
                    <a:pt x="346" y="131"/>
                  </a:cubicBezTo>
                  <a:cubicBezTo>
                    <a:pt x="358" y="83"/>
                    <a:pt x="358" y="48"/>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5"/>
            <p:cNvSpPr/>
            <p:nvPr/>
          </p:nvSpPr>
          <p:spPr>
            <a:xfrm>
              <a:off x="5213150" y="2098675"/>
              <a:ext cx="7750" cy="5300"/>
            </a:xfrm>
            <a:custGeom>
              <a:avLst/>
              <a:gdLst/>
              <a:ahLst/>
              <a:cxnLst/>
              <a:rect l="l" t="t" r="r" b="b"/>
              <a:pathLst>
                <a:path w="310" h="212" extrusionOk="0">
                  <a:moveTo>
                    <a:pt x="225" y="1"/>
                  </a:moveTo>
                  <a:cubicBezTo>
                    <a:pt x="202" y="1"/>
                    <a:pt x="176" y="16"/>
                    <a:pt x="155" y="45"/>
                  </a:cubicBezTo>
                  <a:cubicBezTo>
                    <a:pt x="107" y="93"/>
                    <a:pt x="60" y="140"/>
                    <a:pt x="0" y="176"/>
                  </a:cubicBezTo>
                  <a:cubicBezTo>
                    <a:pt x="107" y="200"/>
                    <a:pt x="191" y="200"/>
                    <a:pt x="310" y="212"/>
                  </a:cubicBezTo>
                  <a:lnTo>
                    <a:pt x="310" y="81"/>
                  </a:lnTo>
                  <a:cubicBezTo>
                    <a:pt x="310" y="45"/>
                    <a:pt x="298" y="33"/>
                    <a:pt x="262" y="21"/>
                  </a:cubicBezTo>
                  <a:cubicBezTo>
                    <a:pt x="253" y="7"/>
                    <a:pt x="240"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5"/>
            <p:cNvSpPr/>
            <p:nvPr/>
          </p:nvSpPr>
          <p:spPr>
            <a:xfrm>
              <a:off x="5134550" y="2150100"/>
              <a:ext cx="3300" cy="7475"/>
            </a:xfrm>
            <a:custGeom>
              <a:avLst/>
              <a:gdLst/>
              <a:ahLst/>
              <a:cxnLst/>
              <a:rect l="l" t="t" r="r" b="b"/>
              <a:pathLst>
                <a:path w="132" h="299" extrusionOk="0">
                  <a:moveTo>
                    <a:pt x="132" y="0"/>
                  </a:moveTo>
                  <a:lnTo>
                    <a:pt x="132" y="0"/>
                  </a:lnTo>
                  <a:cubicBezTo>
                    <a:pt x="13" y="72"/>
                    <a:pt x="1" y="179"/>
                    <a:pt x="1" y="298"/>
                  </a:cubicBezTo>
                  <a:cubicBezTo>
                    <a:pt x="96" y="227"/>
                    <a:pt x="132" y="119"/>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5"/>
            <p:cNvSpPr/>
            <p:nvPr/>
          </p:nvSpPr>
          <p:spPr>
            <a:xfrm>
              <a:off x="5130975" y="2160800"/>
              <a:ext cx="3600" cy="7775"/>
            </a:xfrm>
            <a:custGeom>
              <a:avLst/>
              <a:gdLst/>
              <a:ahLst/>
              <a:cxnLst/>
              <a:rect l="l" t="t" r="r" b="b"/>
              <a:pathLst>
                <a:path w="144" h="311" extrusionOk="0">
                  <a:moveTo>
                    <a:pt x="132" y="1"/>
                  </a:moveTo>
                  <a:lnTo>
                    <a:pt x="132" y="1"/>
                  </a:lnTo>
                  <a:cubicBezTo>
                    <a:pt x="84" y="61"/>
                    <a:pt x="37" y="108"/>
                    <a:pt x="1" y="156"/>
                  </a:cubicBezTo>
                  <a:cubicBezTo>
                    <a:pt x="1" y="215"/>
                    <a:pt x="13" y="275"/>
                    <a:pt x="25" y="311"/>
                  </a:cubicBezTo>
                  <a:cubicBezTo>
                    <a:pt x="120" y="227"/>
                    <a:pt x="144" y="120"/>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5"/>
            <p:cNvSpPr/>
            <p:nvPr/>
          </p:nvSpPr>
          <p:spPr>
            <a:xfrm>
              <a:off x="5141700" y="2132525"/>
              <a:ext cx="4500" cy="6875"/>
            </a:xfrm>
            <a:custGeom>
              <a:avLst/>
              <a:gdLst/>
              <a:ahLst/>
              <a:cxnLst/>
              <a:rect l="l" t="t" r="r" b="b"/>
              <a:pathLst>
                <a:path w="180" h="275" extrusionOk="0">
                  <a:moveTo>
                    <a:pt x="179" y="1"/>
                  </a:moveTo>
                  <a:lnTo>
                    <a:pt x="179" y="1"/>
                  </a:lnTo>
                  <a:cubicBezTo>
                    <a:pt x="48" y="49"/>
                    <a:pt x="1" y="132"/>
                    <a:pt x="1" y="275"/>
                  </a:cubicBezTo>
                  <a:cubicBezTo>
                    <a:pt x="120" y="215"/>
                    <a:pt x="143" y="108"/>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5"/>
            <p:cNvSpPr/>
            <p:nvPr/>
          </p:nvSpPr>
          <p:spPr>
            <a:xfrm>
              <a:off x="5137825" y="2139675"/>
              <a:ext cx="3600" cy="8650"/>
            </a:xfrm>
            <a:custGeom>
              <a:avLst/>
              <a:gdLst/>
              <a:ahLst/>
              <a:cxnLst/>
              <a:rect l="l" t="t" r="r" b="b"/>
              <a:pathLst>
                <a:path w="144" h="346" extrusionOk="0">
                  <a:moveTo>
                    <a:pt x="144" y="1"/>
                  </a:moveTo>
                  <a:lnTo>
                    <a:pt x="144" y="1"/>
                  </a:lnTo>
                  <a:cubicBezTo>
                    <a:pt x="1" y="72"/>
                    <a:pt x="25" y="203"/>
                    <a:pt x="25" y="346"/>
                  </a:cubicBezTo>
                  <a:cubicBezTo>
                    <a:pt x="60" y="239"/>
                    <a:pt x="96" y="12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5"/>
            <p:cNvSpPr/>
            <p:nvPr/>
          </p:nvSpPr>
          <p:spPr>
            <a:xfrm>
              <a:off x="5206300" y="2103375"/>
              <a:ext cx="3600" cy="1675"/>
            </a:xfrm>
            <a:custGeom>
              <a:avLst/>
              <a:gdLst/>
              <a:ahLst/>
              <a:cxnLst/>
              <a:rect l="l" t="t" r="r" b="b"/>
              <a:pathLst>
                <a:path w="144" h="67" extrusionOk="0">
                  <a:moveTo>
                    <a:pt x="143" y="0"/>
                  </a:moveTo>
                  <a:cubicBezTo>
                    <a:pt x="95" y="0"/>
                    <a:pt x="48" y="0"/>
                    <a:pt x="0" y="24"/>
                  </a:cubicBezTo>
                  <a:cubicBezTo>
                    <a:pt x="19" y="33"/>
                    <a:pt x="31" y="66"/>
                    <a:pt x="35" y="66"/>
                  </a:cubicBezTo>
                  <a:cubicBezTo>
                    <a:pt x="35" y="66"/>
                    <a:pt x="36" y="64"/>
                    <a:pt x="36" y="60"/>
                  </a:cubicBezTo>
                  <a:cubicBezTo>
                    <a:pt x="84" y="48"/>
                    <a:pt x="107"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5"/>
            <p:cNvSpPr/>
            <p:nvPr/>
          </p:nvSpPr>
          <p:spPr>
            <a:xfrm>
              <a:off x="5127425" y="2171525"/>
              <a:ext cx="3575" cy="3600"/>
            </a:xfrm>
            <a:custGeom>
              <a:avLst/>
              <a:gdLst/>
              <a:ahLst/>
              <a:cxnLst/>
              <a:rect l="l" t="t" r="r" b="b"/>
              <a:pathLst>
                <a:path w="143" h="144" extrusionOk="0">
                  <a:moveTo>
                    <a:pt x="0" y="1"/>
                  </a:moveTo>
                  <a:cubicBezTo>
                    <a:pt x="48" y="48"/>
                    <a:pt x="83" y="96"/>
                    <a:pt x="119" y="143"/>
                  </a:cubicBezTo>
                  <a:cubicBezTo>
                    <a:pt x="119" y="96"/>
                    <a:pt x="143" y="4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5"/>
            <p:cNvSpPr/>
            <p:nvPr/>
          </p:nvSpPr>
          <p:spPr>
            <a:xfrm>
              <a:off x="6138550" y="2386800"/>
              <a:ext cx="81000" cy="10975"/>
            </a:xfrm>
            <a:custGeom>
              <a:avLst/>
              <a:gdLst/>
              <a:ahLst/>
              <a:cxnLst/>
              <a:rect l="l" t="t" r="r" b="b"/>
              <a:pathLst>
                <a:path w="3240" h="439" extrusionOk="0">
                  <a:moveTo>
                    <a:pt x="864" y="0"/>
                  </a:moveTo>
                  <a:cubicBezTo>
                    <a:pt x="740" y="0"/>
                    <a:pt x="618" y="11"/>
                    <a:pt x="501" y="22"/>
                  </a:cubicBezTo>
                  <a:cubicBezTo>
                    <a:pt x="263" y="45"/>
                    <a:pt x="1" y="81"/>
                    <a:pt x="155" y="438"/>
                  </a:cubicBezTo>
                  <a:cubicBezTo>
                    <a:pt x="763" y="430"/>
                    <a:pt x="1360" y="416"/>
                    <a:pt x="1961" y="416"/>
                  </a:cubicBezTo>
                  <a:cubicBezTo>
                    <a:pt x="2231" y="416"/>
                    <a:pt x="2502" y="419"/>
                    <a:pt x="2775" y="426"/>
                  </a:cubicBezTo>
                  <a:cubicBezTo>
                    <a:pt x="2785" y="427"/>
                    <a:pt x="2796" y="427"/>
                    <a:pt x="2806" y="427"/>
                  </a:cubicBezTo>
                  <a:cubicBezTo>
                    <a:pt x="3052" y="427"/>
                    <a:pt x="3099" y="289"/>
                    <a:pt x="3180" y="141"/>
                  </a:cubicBezTo>
                  <a:cubicBezTo>
                    <a:pt x="3239" y="105"/>
                    <a:pt x="3239" y="57"/>
                    <a:pt x="3168" y="10"/>
                  </a:cubicBezTo>
                  <a:lnTo>
                    <a:pt x="2751" y="10"/>
                  </a:lnTo>
                  <a:cubicBezTo>
                    <a:pt x="2695" y="60"/>
                    <a:pt x="2639" y="77"/>
                    <a:pt x="2586" y="77"/>
                  </a:cubicBezTo>
                  <a:cubicBezTo>
                    <a:pt x="2538" y="77"/>
                    <a:pt x="2493" y="62"/>
                    <a:pt x="2453" y="45"/>
                  </a:cubicBezTo>
                  <a:cubicBezTo>
                    <a:pt x="2251" y="45"/>
                    <a:pt x="2072" y="22"/>
                    <a:pt x="1882" y="22"/>
                  </a:cubicBezTo>
                  <a:cubicBezTo>
                    <a:pt x="1816" y="88"/>
                    <a:pt x="1744" y="107"/>
                    <a:pt x="1671" y="107"/>
                  </a:cubicBezTo>
                  <a:cubicBezTo>
                    <a:pt x="1567" y="107"/>
                    <a:pt x="1459" y="68"/>
                    <a:pt x="1358" y="68"/>
                  </a:cubicBezTo>
                  <a:cubicBezTo>
                    <a:pt x="1350" y="68"/>
                    <a:pt x="1342" y="69"/>
                    <a:pt x="1334" y="69"/>
                  </a:cubicBezTo>
                  <a:cubicBezTo>
                    <a:pt x="1176" y="17"/>
                    <a:pt x="1018" y="0"/>
                    <a:pt x="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5"/>
            <p:cNvSpPr/>
            <p:nvPr/>
          </p:nvSpPr>
          <p:spPr>
            <a:xfrm>
              <a:off x="6126650" y="2383750"/>
              <a:ext cx="53600" cy="14025"/>
            </a:xfrm>
            <a:custGeom>
              <a:avLst/>
              <a:gdLst/>
              <a:ahLst/>
              <a:cxnLst/>
              <a:rect l="l" t="t" r="r" b="b"/>
              <a:pathLst>
                <a:path w="2144" h="561" extrusionOk="0">
                  <a:moveTo>
                    <a:pt x="36" y="1"/>
                  </a:moveTo>
                  <a:cubicBezTo>
                    <a:pt x="12" y="48"/>
                    <a:pt x="0" y="108"/>
                    <a:pt x="12" y="167"/>
                  </a:cubicBezTo>
                  <a:cubicBezTo>
                    <a:pt x="96" y="310"/>
                    <a:pt x="298" y="382"/>
                    <a:pt x="334" y="560"/>
                  </a:cubicBezTo>
                  <a:lnTo>
                    <a:pt x="631" y="560"/>
                  </a:lnTo>
                  <a:cubicBezTo>
                    <a:pt x="655" y="298"/>
                    <a:pt x="858" y="286"/>
                    <a:pt x="1048" y="286"/>
                  </a:cubicBezTo>
                  <a:cubicBezTo>
                    <a:pt x="1381" y="263"/>
                    <a:pt x="1727" y="263"/>
                    <a:pt x="2048" y="263"/>
                  </a:cubicBezTo>
                  <a:cubicBezTo>
                    <a:pt x="2143" y="227"/>
                    <a:pt x="2120" y="191"/>
                    <a:pt x="2036" y="167"/>
                  </a:cubicBezTo>
                  <a:cubicBezTo>
                    <a:pt x="1846" y="96"/>
                    <a:pt x="1643" y="60"/>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5"/>
            <p:cNvSpPr/>
            <p:nvPr/>
          </p:nvSpPr>
          <p:spPr>
            <a:xfrm>
              <a:off x="6095700" y="2385925"/>
              <a:ext cx="44075" cy="11850"/>
            </a:xfrm>
            <a:custGeom>
              <a:avLst/>
              <a:gdLst/>
              <a:ahLst/>
              <a:cxnLst/>
              <a:rect l="l" t="t" r="r" b="b"/>
              <a:pathLst>
                <a:path w="1763" h="474" extrusionOk="0">
                  <a:moveTo>
                    <a:pt x="961" y="0"/>
                  </a:moveTo>
                  <a:cubicBezTo>
                    <a:pt x="741" y="0"/>
                    <a:pt x="525" y="57"/>
                    <a:pt x="298" y="104"/>
                  </a:cubicBezTo>
                  <a:cubicBezTo>
                    <a:pt x="167" y="152"/>
                    <a:pt x="83" y="259"/>
                    <a:pt x="0" y="342"/>
                  </a:cubicBezTo>
                  <a:lnTo>
                    <a:pt x="0" y="461"/>
                  </a:lnTo>
                  <a:cubicBezTo>
                    <a:pt x="536" y="461"/>
                    <a:pt x="1060" y="473"/>
                    <a:pt x="1572" y="473"/>
                  </a:cubicBezTo>
                  <a:cubicBezTo>
                    <a:pt x="1762" y="152"/>
                    <a:pt x="1441" y="164"/>
                    <a:pt x="1310" y="57"/>
                  </a:cubicBezTo>
                  <a:cubicBezTo>
                    <a:pt x="1191" y="16"/>
                    <a:pt x="1076" y="0"/>
                    <a:pt x="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5"/>
            <p:cNvSpPr/>
            <p:nvPr/>
          </p:nvSpPr>
          <p:spPr>
            <a:xfrm>
              <a:off x="6244525" y="2382575"/>
              <a:ext cx="30075" cy="11650"/>
            </a:xfrm>
            <a:custGeom>
              <a:avLst/>
              <a:gdLst/>
              <a:ahLst/>
              <a:cxnLst/>
              <a:rect l="l" t="t" r="r" b="b"/>
              <a:pathLst>
                <a:path w="1203" h="466" extrusionOk="0">
                  <a:moveTo>
                    <a:pt x="965" y="0"/>
                  </a:moveTo>
                  <a:cubicBezTo>
                    <a:pt x="917" y="179"/>
                    <a:pt x="846" y="310"/>
                    <a:pt x="643" y="310"/>
                  </a:cubicBezTo>
                  <a:cubicBezTo>
                    <a:pt x="417" y="310"/>
                    <a:pt x="203" y="333"/>
                    <a:pt x="0" y="333"/>
                  </a:cubicBezTo>
                  <a:cubicBezTo>
                    <a:pt x="201" y="452"/>
                    <a:pt x="436" y="466"/>
                    <a:pt x="674" y="466"/>
                  </a:cubicBezTo>
                  <a:cubicBezTo>
                    <a:pt x="747" y="466"/>
                    <a:pt x="820" y="464"/>
                    <a:pt x="893" y="464"/>
                  </a:cubicBezTo>
                  <a:cubicBezTo>
                    <a:pt x="1036" y="464"/>
                    <a:pt x="1143" y="357"/>
                    <a:pt x="1179" y="203"/>
                  </a:cubicBezTo>
                  <a:cubicBezTo>
                    <a:pt x="1203" y="60"/>
                    <a:pt x="1084" y="24"/>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5"/>
            <p:cNvSpPr/>
            <p:nvPr/>
          </p:nvSpPr>
          <p:spPr>
            <a:xfrm>
              <a:off x="6217425" y="2386725"/>
              <a:ext cx="12225" cy="5775"/>
            </a:xfrm>
            <a:custGeom>
              <a:avLst/>
              <a:gdLst/>
              <a:ahLst/>
              <a:cxnLst/>
              <a:rect l="l" t="t" r="r" b="b"/>
              <a:pathLst>
                <a:path w="489" h="231" extrusionOk="0">
                  <a:moveTo>
                    <a:pt x="429" y="1"/>
                  </a:moveTo>
                  <a:cubicBezTo>
                    <a:pt x="275" y="13"/>
                    <a:pt x="144" y="13"/>
                    <a:pt x="1" y="13"/>
                  </a:cubicBezTo>
                  <a:cubicBezTo>
                    <a:pt x="13" y="60"/>
                    <a:pt x="13" y="108"/>
                    <a:pt x="13" y="144"/>
                  </a:cubicBezTo>
                  <a:cubicBezTo>
                    <a:pt x="109" y="160"/>
                    <a:pt x="206" y="230"/>
                    <a:pt x="302" y="230"/>
                  </a:cubicBezTo>
                  <a:cubicBezTo>
                    <a:pt x="349" y="230"/>
                    <a:pt x="395" y="214"/>
                    <a:pt x="441" y="167"/>
                  </a:cubicBezTo>
                  <a:cubicBezTo>
                    <a:pt x="489" y="108"/>
                    <a:pt x="489" y="60"/>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5"/>
            <p:cNvSpPr/>
            <p:nvPr/>
          </p:nvSpPr>
          <p:spPr>
            <a:xfrm>
              <a:off x="6242725" y="2379600"/>
              <a:ext cx="10750" cy="5475"/>
            </a:xfrm>
            <a:custGeom>
              <a:avLst/>
              <a:gdLst/>
              <a:ahLst/>
              <a:cxnLst/>
              <a:rect l="l" t="t" r="r" b="b"/>
              <a:pathLst>
                <a:path w="430" h="219" extrusionOk="0">
                  <a:moveTo>
                    <a:pt x="1" y="0"/>
                  </a:moveTo>
                  <a:lnTo>
                    <a:pt x="1" y="0"/>
                  </a:lnTo>
                  <a:cubicBezTo>
                    <a:pt x="71" y="147"/>
                    <a:pt x="145" y="219"/>
                    <a:pt x="217" y="219"/>
                  </a:cubicBezTo>
                  <a:cubicBezTo>
                    <a:pt x="291" y="219"/>
                    <a:pt x="363" y="144"/>
                    <a:pt x="429" y="0"/>
                  </a:cubicBezTo>
                  <a:lnTo>
                    <a:pt x="429" y="0"/>
                  </a:lnTo>
                  <a:cubicBezTo>
                    <a:pt x="364" y="6"/>
                    <a:pt x="292" y="9"/>
                    <a:pt x="220" y="9"/>
                  </a:cubicBezTo>
                  <a:cubicBezTo>
                    <a:pt x="147" y="9"/>
                    <a:pt x="72" y="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5"/>
            <p:cNvSpPr/>
            <p:nvPr/>
          </p:nvSpPr>
          <p:spPr>
            <a:xfrm>
              <a:off x="6228150" y="2383450"/>
              <a:ext cx="7175" cy="7775"/>
            </a:xfrm>
            <a:custGeom>
              <a:avLst/>
              <a:gdLst/>
              <a:ahLst/>
              <a:cxnLst/>
              <a:rect l="l" t="t" r="r" b="b"/>
              <a:pathLst>
                <a:path w="287" h="311" extrusionOk="0">
                  <a:moveTo>
                    <a:pt x="0" y="1"/>
                  </a:moveTo>
                  <a:lnTo>
                    <a:pt x="0" y="132"/>
                  </a:lnTo>
                  <a:cubicBezTo>
                    <a:pt x="12" y="191"/>
                    <a:pt x="12" y="239"/>
                    <a:pt x="12" y="298"/>
                  </a:cubicBezTo>
                  <a:cubicBezTo>
                    <a:pt x="108" y="298"/>
                    <a:pt x="203" y="310"/>
                    <a:pt x="286" y="310"/>
                  </a:cubicBezTo>
                  <a:cubicBezTo>
                    <a:pt x="239" y="144"/>
                    <a:pt x="131" y="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5"/>
            <p:cNvSpPr/>
            <p:nvPr/>
          </p:nvSpPr>
          <p:spPr>
            <a:xfrm>
              <a:off x="6239150" y="2388775"/>
              <a:ext cx="3600" cy="2600"/>
            </a:xfrm>
            <a:custGeom>
              <a:avLst/>
              <a:gdLst/>
              <a:ahLst/>
              <a:cxnLst/>
              <a:rect l="l" t="t" r="r" b="b"/>
              <a:pathLst>
                <a:path w="144" h="104" extrusionOk="0">
                  <a:moveTo>
                    <a:pt x="70" y="1"/>
                  </a:moveTo>
                  <a:cubicBezTo>
                    <a:pt x="47" y="1"/>
                    <a:pt x="24" y="28"/>
                    <a:pt x="1" y="85"/>
                  </a:cubicBezTo>
                  <a:cubicBezTo>
                    <a:pt x="31" y="97"/>
                    <a:pt x="57" y="103"/>
                    <a:pt x="81" y="103"/>
                  </a:cubicBezTo>
                  <a:cubicBezTo>
                    <a:pt x="105" y="103"/>
                    <a:pt x="126" y="97"/>
                    <a:pt x="144" y="85"/>
                  </a:cubicBezTo>
                  <a:cubicBezTo>
                    <a:pt x="119" y="31"/>
                    <a:pt x="95"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5"/>
            <p:cNvSpPr/>
            <p:nvPr/>
          </p:nvSpPr>
          <p:spPr>
            <a:xfrm>
              <a:off x="6235300" y="2390900"/>
              <a:ext cx="4475" cy="1575"/>
            </a:xfrm>
            <a:custGeom>
              <a:avLst/>
              <a:gdLst/>
              <a:ahLst/>
              <a:cxnLst/>
              <a:rect l="l" t="t" r="r" b="b"/>
              <a:pathLst>
                <a:path w="179" h="63" extrusionOk="0">
                  <a:moveTo>
                    <a:pt x="0" y="0"/>
                  </a:moveTo>
                  <a:cubicBezTo>
                    <a:pt x="30" y="42"/>
                    <a:pt x="60" y="63"/>
                    <a:pt x="89" y="63"/>
                  </a:cubicBezTo>
                  <a:cubicBezTo>
                    <a:pt x="119" y="63"/>
                    <a:pt x="149" y="4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5"/>
            <p:cNvSpPr/>
            <p:nvPr/>
          </p:nvSpPr>
          <p:spPr>
            <a:xfrm>
              <a:off x="6264450" y="2380325"/>
              <a:ext cx="4200" cy="2575"/>
            </a:xfrm>
            <a:custGeom>
              <a:avLst/>
              <a:gdLst/>
              <a:ahLst/>
              <a:cxnLst/>
              <a:rect l="l" t="t" r="r" b="b"/>
              <a:pathLst>
                <a:path w="168" h="103" extrusionOk="0">
                  <a:moveTo>
                    <a:pt x="43" y="1"/>
                  </a:moveTo>
                  <a:cubicBezTo>
                    <a:pt x="30" y="1"/>
                    <a:pt x="16" y="3"/>
                    <a:pt x="1" y="7"/>
                  </a:cubicBezTo>
                  <a:cubicBezTo>
                    <a:pt x="60" y="31"/>
                    <a:pt x="108" y="78"/>
                    <a:pt x="168" y="102"/>
                  </a:cubicBezTo>
                  <a:cubicBezTo>
                    <a:pt x="148" y="43"/>
                    <a:pt x="104" y="1"/>
                    <a:pt x="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5"/>
            <p:cNvSpPr/>
            <p:nvPr/>
          </p:nvSpPr>
          <p:spPr>
            <a:xfrm>
              <a:off x="6170400" y="2314400"/>
              <a:ext cx="7775" cy="8350"/>
            </a:xfrm>
            <a:custGeom>
              <a:avLst/>
              <a:gdLst/>
              <a:ahLst/>
              <a:cxnLst/>
              <a:rect l="l" t="t" r="r" b="b"/>
              <a:pathLst>
                <a:path w="311" h="334" extrusionOk="0">
                  <a:moveTo>
                    <a:pt x="179" y="1"/>
                  </a:moveTo>
                  <a:lnTo>
                    <a:pt x="1" y="179"/>
                  </a:lnTo>
                  <a:cubicBezTo>
                    <a:pt x="60" y="227"/>
                    <a:pt x="108" y="286"/>
                    <a:pt x="167" y="334"/>
                  </a:cubicBezTo>
                  <a:cubicBezTo>
                    <a:pt x="298" y="274"/>
                    <a:pt x="310" y="155"/>
                    <a:pt x="310" y="24"/>
                  </a:cubicBezTo>
                  <a:cubicBezTo>
                    <a:pt x="274" y="24"/>
                    <a:pt x="227" y="2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5"/>
            <p:cNvSpPr/>
            <p:nvPr/>
          </p:nvSpPr>
          <p:spPr>
            <a:xfrm>
              <a:off x="6203150" y="2301650"/>
              <a:ext cx="8650" cy="6225"/>
            </a:xfrm>
            <a:custGeom>
              <a:avLst/>
              <a:gdLst/>
              <a:ahLst/>
              <a:cxnLst/>
              <a:rect l="l" t="t" r="r" b="b"/>
              <a:pathLst>
                <a:path w="346" h="249" extrusionOk="0">
                  <a:moveTo>
                    <a:pt x="177" y="1"/>
                  </a:moveTo>
                  <a:cubicBezTo>
                    <a:pt x="156" y="1"/>
                    <a:pt x="132" y="7"/>
                    <a:pt x="107" y="22"/>
                  </a:cubicBezTo>
                  <a:cubicBezTo>
                    <a:pt x="0" y="82"/>
                    <a:pt x="155" y="177"/>
                    <a:pt x="167" y="249"/>
                  </a:cubicBezTo>
                  <a:cubicBezTo>
                    <a:pt x="226" y="213"/>
                    <a:pt x="286" y="201"/>
                    <a:pt x="346" y="189"/>
                  </a:cubicBezTo>
                  <a:cubicBezTo>
                    <a:pt x="317" y="95"/>
                    <a:pt x="259"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5"/>
            <p:cNvSpPr/>
            <p:nvPr/>
          </p:nvSpPr>
          <p:spPr>
            <a:xfrm>
              <a:off x="6073675" y="2790575"/>
              <a:ext cx="68475" cy="15375"/>
            </a:xfrm>
            <a:custGeom>
              <a:avLst/>
              <a:gdLst/>
              <a:ahLst/>
              <a:cxnLst/>
              <a:rect l="l" t="t" r="r" b="b"/>
              <a:pathLst>
                <a:path w="2739" h="615" extrusionOk="0">
                  <a:moveTo>
                    <a:pt x="1303" y="0"/>
                  </a:moveTo>
                  <a:cubicBezTo>
                    <a:pt x="1064" y="0"/>
                    <a:pt x="824" y="11"/>
                    <a:pt x="583" y="27"/>
                  </a:cubicBezTo>
                  <a:cubicBezTo>
                    <a:pt x="452" y="146"/>
                    <a:pt x="0" y="4"/>
                    <a:pt x="238" y="444"/>
                  </a:cubicBezTo>
                  <a:cubicBezTo>
                    <a:pt x="740" y="513"/>
                    <a:pt x="1237" y="615"/>
                    <a:pt x="1741" y="615"/>
                  </a:cubicBezTo>
                  <a:cubicBezTo>
                    <a:pt x="2027" y="615"/>
                    <a:pt x="2315" y="582"/>
                    <a:pt x="2608" y="492"/>
                  </a:cubicBezTo>
                  <a:lnTo>
                    <a:pt x="2608" y="444"/>
                  </a:lnTo>
                  <a:lnTo>
                    <a:pt x="2608" y="385"/>
                  </a:lnTo>
                  <a:cubicBezTo>
                    <a:pt x="2655" y="277"/>
                    <a:pt x="2691" y="182"/>
                    <a:pt x="2738" y="87"/>
                  </a:cubicBezTo>
                  <a:cubicBezTo>
                    <a:pt x="2721" y="84"/>
                    <a:pt x="2704" y="82"/>
                    <a:pt x="2687" y="82"/>
                  </a:cubicBezTo>
                  <a:cubicBezTo>
                    <a:pt x="2583" y="82"/>
                    <a:pt x="2476" y="135"/>
                    <a:pt x="2367" y="135"/>
                  </a:cubicBezTo>
                  <a:cubicBezTo>
                    <a:pt x="2304" y="135"/>
                    <a:pt x="2242" y="118"/>
                    <a:pt x="2179" y="63"/>
                  </a:cubicBezTo>
                  <a:cubicBezTo>
                    <a:pt x="1890" y="17"/>
                    <a:pt x="1597" y="0"/>
                    <a:pt x="1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5"/>
            <p:cNvSpPr/>
            <p:nvPr/>
          </p:nvSpPr>
          <p:spPr>
            <a:xfrm>
              <a:off x="6219525" y="2510250"/>
              <a:ext cx="4175" cy="4600"/>
            </a:xfrm>
            <a:custGeom>
              <a:avLst/>
              <a:gdLst/>
              <a:ahLst/>
              <a:cxnLst/>
              <a:rect l="l" t="t" r="r" b="b"/>
              <a:pathLst>
                <a:path w="167" h="184" extrusionOk="0">
                  <a:moveTo>
                    <a:pt x="107" y="1"/>
                  </a:moveTo>
                  <a:cubicBezTo>
                    <a:pt x="60" y="13"/>
                    <a:pt x="12" y="13"/>
                    <a:pt x="12" y="60"/>
                  </a:cubicBezTo>
                  <a:cubicBezTo>
                    <a:pt x="0" y="72"/>
                    <a:pt x="0" y="144"/>
                    <a:pt x="36" y="168"/>
                  </a:cubicBezTo>
                  <a:cubicBezTo>
                    <a:pt x="54" y="179"/>
                    <a:pt x="73" y="184"/>
                    <a:pt x="90" y="184"/>
                  </a:cubicBezTo>
                  <a:cubicBezTo>
                    <a:pt x="128" y="184"/>
                    <a:pt x="159" y="157"/>
                    <a:pt x="167" y="108"/>
                  </a:cubicBezTo>
                  <a:cubicBezTo>
                    <a:pt x="167" y="72"/>
                    <a:pt x="119" y="25"/>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5"/>
            <p:cNvSpPr/>
            <p:nvPr/>
          </p:nvSpPr>
          <p:spPr>
            <a:xfrm>
              <a:off x="6229625" y="2510525"/>
              <a:ext cx="6000" cy="5725"/>
            </a:xfrm>
            <a:custGeom>
              <a:avLst/>
              <a:gdLst/>
              <a:ahLst/>
              <a:cxnLst/>
              <a:rect l="l" t="t" r="r" b="b"/>
              <a:pathLst>
                <a:path w="240" h="229" extrusionOk="0">
                  <a:moveTo>
                    <a:pt x="84" y="1"/>
                  </a:moveTo>
                  <a:cubicBezTo>
                    <a:pt x="77" y="1"/>
                    <a:pt x="69" y="1"/>
                    <a:pt x="60" y="2"/>
                  </a:cubicBezTo>
                  <a:cubicBezTo>
                    <a:pt x="49" y="2"/>
                    <a:pt x="13" y="38"/>
                    <a:pt x="13" y="49"/>
                  </a:cubicBezTo>
                  <a:cubicBezTo>
                    <a:pt x="1" y="228"/>
                    <a:pt x="132" y="216"/>
                    <a:pt x="239" y="228"/>
                  </a:cubicBezTo>
                  <a:cubicBezTo>
                    <a:pt x="228" y="114"/>
                    <a:pt x="238"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5"/>
            <p:cNvSpPr/>
            <p:nvPr/>
          </p:nvSpPr>
          <p:spPr>
            <a:xfrm>
              <a:off x="6189150" y="2505500"/>
              <a:ext cx="5600" cy="3625"/>
            </a:xfrm>
            <a:custGeom>
              <a:avLst/>
              <a:gdLst/>
              <a:ahLst/>
              <a:cxnLst/>
              <a:rect l="l" t="t" r="r" b="b"/>
              <a:pathLst>
                <a:path w="224" h="145" extrusionOk="0">
                  <a:moveTo>
                    <a:pt x="155" y="0"/>
                  </a:moveTo>
                  <a:cubicBezTo>
                    <a:pt x="96" y="36"/>
                    <a:pt x="60" y="96"/>
                    <a:pt x="1" y="143"/>
                  </a:cubicBezTo>
                  <a:cubicBezTo>
                    <a:pt x="10" y="140"/>
                    <a:pt x="22" y="139"/>
                    <a:pt x="34" y="139"/>
                  </a:cubicBezTo>
                  <a:cubicBezTo>
                    <a:pt x="63" y="139"/>
                    <a:pt x="98" y="145"/>
                    <a:pt x="128" y="145"/>
                  </a:cubicBezTo>
                  <a:cubicBezTo>
                    <a:pt x="186" y="145"/>
                    <a:pt x="224" y="12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5"/>
            <p:cNvSpPr/>
            <p:nvPr/>
          </p:nvSpPr>
          <p:spPr>
            <a:xfrm>
              <a:off x="5386075" y="2697975"/>
              <a:ext cx="36650" cy="97475"/>
            </a:xfrm>
            <a:custGeom>
              <a:avLst/>
              <a:gdLst/>
              <a:ahLst/>
              <a:cxnLst/>
              <a:rect l="l" t="t" r="r" b="b"/>
              <a:pathLst>
                <a:path w="1466" h="3899" extrusionOk="0">
                  <a:moveTo>
                    <a:pt x="1204" y="0"/>
                  </a:moveTo>
                  <a:cubicBezTo>
                    <a:pt x="1169" y="0"/>
                    <a:pt x="1138" y="14"/>
                    <a:pt x="1120" y="40"/>
                  </a:cubicBezTo>
                  <a:cubicBezTo>
                    <a:pt x="691" y="552"/>
                    <a:pt x="644" y="1255"/>
                    <a:pt x="286" y="1803"/>
                  </a:cubicBezTo>
                  <a:cubicBezTo>
                    <a:pt x="298" y="1850"/>
                    <a:pt x="286" y="1886"/>
                    <a:pt x="251" y="1910"/>
                  </a:cubicBezTo>
                  <a:cubicBezTo>
                    <a:pt x="167" y="2100"/>
                    <a:pt x="96" y="2315"/>
                    <a:pt x="13" y="2505"/>
                  </a:cubicBezTo>
                  <a:cubicBezTo>
                    <a:pt x="13" y="2755"/>
                    <a:pt x="84" y="2993"/>
                    <a:pt x="60" y="3255"/>
                  </a:cubicBezTo>
                  <a:cubicBezTo>
                    <a:pt x="48" y="3410"/>
                    <a:pt x="108" y="3588"/>
                    <a:pt x="1" y="3755"/>
                  </a:cubicBezTo>
                  <a:lnTo>
                    <a:pt x="1" y="3898"/>
                  </a:lnTo>
                  <a:lnTo>
                    <a:pt x="132" y="3898"/>
                  </a:lnTo>
                  <a:cubicBezTo>
                    <a:pt x="536" y="3708"/>
                    <a:pt x="310" y="3303"/>
                    <a:pt x="429" y="3029"/>
                  </a:cubicBezTo>
                  <a:cubicBezTo>
                    <a:pt x="465" y="2934"/>
                    <a:pt x="489" y="2838"/>
                    <a:pt x="572" y="2755"/>
                  </a:cubicBezTo>
                  <a:cubicBezTo>
                    <a:pt x="596" y="2696"/>
                    <a:pt x="644" y="2660"/>
                    <a:pt x="679" y="2600"/>
                  </a:cubicBezTo>
                  <a:cubicBezTo>
                    <a:pt x="584" y="2410"/>
                    <a:pt x="584" y="2219"/>
                    <a:pt x="703" y="2041"/>
                  </a:cubicBezTo>
                  <a:lnTo>
                    <a:pt x="703" y="2064"/>
                  </a:lnTo>
                  <a:cubicBezTo>
                    <a:pt x="858" y="1707"/>
                    <a:pt x="905" y="1291"/>
                    <a:pt x="1144" y="945"/>
                  </a:cubicBezTo>
                  <a:cubicBezTo>
                    <a:pt x="1215" y="707"/>
                    <a:pt x="1465" y="517"/>
                    <a:pt x="1429" y="219"/>
                  </a:cubicBezTo>
                  <a:cubicBezTo>
                    <a:pt x="1370" y="136"/>
                    <a:pt x="1298" y="76"/>
                    <a:pt x="1239" y="5"/>
                  </a:cubicBezTo>
                  <a:cubicBezTo>
                    <a:pt x="1227" y="2"/>
                    <a:pt x="1215" y="0"/>
                    <a:pt x="1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5"/>
            <p:cNvSpPr/>
            <p:nvPr/>
          </p:nvSpPr>
          <p:spPr>
            <a:xfrm>
              <a:off x="5410775" y="2684400"/>
              <a:ext cx="3600" cy="4775"/>
            </a:xfrm>
            <a:custGeom>
              <a:avLst/>
              <a:gdLst/>
              <a:ahLst/>
              <a:cxnLst/>
              <a:rect l="l" t="t" r="r" b="b"/>
              <a:pathLst>
                <a:path w="144" h="191" extrusionOk="0">
                  <a:moveTo>
                    <a:pt x="144" y="0"/>
                  </a:moveTo>
                  <a:lnTo>
                    <a:pt x="144" y="0"/>
                  </a:lnTo>
                  <a:cubicBezTo>
                    <a:pt x="96" y="12"/>
                    <a:pt x="60" y="12"/>
                    <a:pt x="13" y="12"/>
                  </a:cubicBezTo>
                  <a:cubicBezTo>
                    <a:pt x="13" y="83"/>
                    <a:pt x="1" y="167"/>
                    <a:pt x="72" y="191"/>
                  </a:cubicBezTo>
                  <a:cubicBezTo>
                    <a:pt x="96" y="131"/>
                    <a:pt x="120" y="6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5"/>
            <p:cNvSpPr/>
            <p:nvPr/>
          </p:nvSpPr>
          <p:spPr>
            <a:xfrm>
              <a:off x="5414350" y="2694800"/>
              <a:ext cx="3300" cy="3600"/>
            </a:xfrm>
            <a:custGeom>
              <a:avLst/>
              <a:gdLst/>
              <a:ahLst/>
              <a:cxnLst/>
              <a:rect l="l" t="t" r="r" b="b"/>
              <a:pathLst>
                <a:path w="132" h="144" extrusionOk="0">
                  <a:moveTo>
                    <a:pt x="120" y="1"/>
                  </a:moveTo>
                  <a:cubicBezTo>
                    <a:pt x="48" y="25"/>
                    <a:pt x="1" y="72"/>
                    <a:pt x="1" y="144"/>
                  </a:cubicBezTo>
                  <a:cubicBezTo>
                    <a:pt x="48" y="144"/>
                    <a:pt x="72" y="132"/>
                    <a:pt x="120" y="120"/>
                  </a:cubicBezTo>
                  <a:lnTo>
                    <a:pt x="132" y="60"/>
                  </a:ln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5"/>
            <p:cNvSpPr/>
            <p:nvPr/>
          </p:nvSpPr>
          <p:spPr>
            <a:xfrm>
              <a:off x="5418225" y="2691525"/>
              <a:ext cx="3000" cy="4500"/>
            </a:xfrm>
            <a:custGeom>
              <a:avLst/>
              <a:gdLst/>
              <a:ahLst/>
              <a:cxnLst/>
              <a:rect l="l" t="t" r="r" b="b"/>
              <a:pathLst>
                <a:path w="120" h="180" extrusionOk="0">
                  <a:moveTo>
                    <a:pt x="120" y="1"/>
                  </a:moveTo>
                  <a:lnTo>
                    <a:pt x="120" y="1"/>
                  </a:lnTo>
                  <a:cubicBezTo>
                    <a:pt x="72" y="13"/>
                    <a:pt x="36" y="25"/>
                    <a:pt x="0" y="37"/>
                  </a:cubicBezTo>
                  <a:lnTo>
                    <a:pt x="0" y="179"/>
                  </a:lnTo>
                  <a:cubicBezTo>
                    <a:pt x="72" y="132"/>
                    <a:pt x="120" y="7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5"/>
            <p:cNvSpPr/>
            <p:nvPr/>
          </p:nvSpPr>
          <p:spPr>
            <a:xfrm>
              <a:off x="6078025" y="3165100"/>
              <a:ext cx="21250" cy="7775"/>
            </a:xfrm>
            <a:custGeom>
              <a:avLst/>
              <a:gdLst/>
              <a:ahLst/>
              <a:cxnLst/>
              <a:rect l="l" t="t" r="r" b="b"/>
              <a:pathLst>
                <a:path w="850" h="311" extrusionOk="0">
                  <a:moveTo>
                    <a:pt x="290" y="1"/>
                  </a:moveTo>
                  <a:cubicBezTo>
                    <a:pt x="278" y="24"/>
                    <a:pt x="255" y="48"/>
                    <a:pt x="243" y="60"/>
                  </a:cubicBezTo>
                  <a:cubicBezTo>
                    <a:pt x="228" y="68"/>
                    <a:pt x="215" y="72"/>
                    <a:pt x="204" y="72"/>
                  </a:cubicBezTo>
                  <a:cubicBezTo>
                    <a:pt x="179" y="72"/>
                    <a:pt x="160" y="53"/>
                    <a:pt x="136" y="12"/>
                  </a:cubicBezTo>
                  <a:lnTo>
                    <a:pt x="136" y="12"/>
                  </a:lnTo>
                  <a:cubicBezTo>
                    <a:pt x="0" y="275"/>
                    <a:pt x="117" y="291"/>
                    <a:pt x="256" y="291"/>
                  </a:cubicBezTo>
                  <a:cubicBezTo>
                    <a:pt x="275" y="291"/>
                    <a:pt x="295" y="290"/>
                    <a:pt x="314" y="290"/>
                  </a:cubicBezTo>
                  <a:cubicBezTo>
                    <a:pt x="352" y="290"/>
                    <a:pt x="389" y="291"/>
                    <a:pt x="421" y="298"/>
                  </a:cubicBezTo>
                  <a:cubicBezTo>
                    <a:pt x="576" y="263"/>
                    <a:pt x="755" y="310"/>
                    <a:pt x="850" y="143"/>
                  </a:cubicBezTo>
                  <a:cubicBezTo>
                    <a:pt x="731" y="132"/>
                    <a:pt x="636" y="120"/>
                    <a:pt x="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5"/>
            <p:cNvSpPr/>
            <p:nvPr/>
          </p:nvSpPr>
          <p:spPr>
            <a:xfrm>
              <a:off x="6056700" y="3186675"/>
              <a:ext cx="14300" cy="3850"/>
            </a:xfrm>
            <a:custGeom>
              <a:avLst/>
              <a:gdLst/>
              <a:ahLst/>
              <a:cxnLst/>
              <a:rect l="l" t="t" r="r" b="b"/>
              <a:pathLst>
                <a:path w="572" h="154" extrusionOk="0">
                  <a:moveTo>
                    <a:pt x="271" y="0"/>
                  </a:moveTo>
                  <a:cubicBezTo>
                    <a:pt x="181" y="0"/>
                    <a:pt x="89" y="19"/>
                    <a:pt x="0" y="19"/>
                  </a:cubicBezTo>
                  <a:cubicBezTo>
                    <a:pt x="87" y="125"/>
                    <a:pt x="193" y="154"/>
                    <a:pt x="304" y="154"/>
                  </a:cubicBezTo>
                  <a:cubicBezTo>
                    <a:pt x="392" y="154"/>
                    <a:pt x="483" y="136"/>
                    <a:pt x="572" y="126"/>
                  </a:cubicBezTo>
                  <a:cubicBezTo>
                    <a:pt x="477" y="24"/>
                    <a:pt x="375"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5"/>
            <p:cNvSpPr/>
            <p:nvPr/>
          </p:nvSpPr>
          <p:spPr>
            <a:xfrm>
              <a:off x="6092725" y="3193375"/>
              <a:ext cx="14600" cy="4350"/>
            </a:xfrm>
            <a:custGeom>
              <a:avLst/>
              <a:gdLst/>
              <a:ahLst/>
              <a:cxnLst/>
              <a:rect l="l" t="t" r="r" b="b"/>
              <a:pathLst>
                <a:path w="584" h="174" extrusionOk="0">
                  <a:moveTo>
                    <a:pt x="298" y="1"/>
                  </a:moveTo>
                  <a:cubicBezTo>
                    <a:pt x="179" y="24"/>
                    <a:pt x="60" y="24"/>
                    <a:pt x="0" y="144"/>
                  </a:cubicBezTo>
                  <a:cubicBezTo>
                    <a:pt x="81" y="158"/>
                    <a:pt x="163" y="174"/>
                    <a:pt x="243" y="174"/>
                  </a:cubicBezTo>
                  <a:cubicBezTo>
                    <a:pt x="365" y="174"/>
                    <a:pt x="483" y="137"/>
                    <a:pt x="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5"/>
            <p:cNvSpPr/>
            <p:nvPr/>
          </p:nvSpPr>
          <p:spPr>
            <a:xfrm>
              <a:off x="6045375" y="3187125"/>
              <a:ext cx="7475" cy="2525"/>
            </a:xfrm>
            <a:custGeom>
              <a:avLst/>
              <a:gdLst/>
              <a:ahLst/>
              <a:cxnLst/>
              <a:rect l="l" t="t" r="r" b="b"/>
              <a:pathLst>
                <a:path w="299" h="101" extrusionOk="0">
                  <a:moveTo>
                    <a:pt x="299" y="1"/>
                  </a:moveTo>
                  <a:cubicBezTo>
                    <a:pt x="191" y="1"/>
                    <a:pt x="108" y="13"/>
                    <a:pt x="1" y="13"/>
                  </a:cubicBezTo>
                  <a:cubicBezTo>
                    <a:pt x="53" y="71"/>
                    <a:pt x="106" y="100"/>
                    <a:pt x="155" y="100"/>
                  </a:cubicBezTo>
                  <a:cubicBezTo>
                    <a:pt x="207" y="100"/>
                    <a:pt x="256" y="68"/>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5"/>
            <p:cNvSpPr/>
            <p:nvPr/>
          </p:nvSpPr>
          <p:spPr>
            <a:xfrm>
              <a:off x="6095400" y="2143125"/>
              <a:ext cx="168200" cy="22575"/>
            </a:xfrm>
            <a:custGeom>
              <a:avLst/>
              <a:gdLst/>
              <a:ahLst/>
              <a:cxnLst/>
              <a:rect l="l" t="t" r="r" b="b"/>
              <a:pathLst>
                <a:path w="6728" h="903" extrusionOk="0">
                  <a:moveTo>
                    <a:pt x="5622" y="0"/>
                  </a:moveTo>
                  <a:cubicBezTo>
                    <a:pt x="5482" y="0"/>
                    <a:pt x="5335" y="21"/>
                    <a:pt x="5191" y="29"/>
                  </a:cubicBezTo>
                  <a:cubicBezTo>
                    <a:pt x="5144" y="339"/>
                    <a:pt x="5477" y="267"/>
                    <a:pt x="5596" y="422"/>
                  </a:cubicBezTo>
                  <a:cubicBezTo>
                    <a:pt x="5388" y="473"/>
                    <a:pt x="5179" y="483"/>
                    <a:pt x="4970" y="483"/>
                  </a:cubicBezTo>
                  <a:cubicBezTo>
                    <a:pt x="4832" y="483"/>
                    <a:pt x="4694" y="479"/>
                    <a:pt x="4556" y="479"/>
                  </a:cubicBezTo>
                  <a:cubicBezTo>
                    <a:pt x="4317" y="479"/>
                    <a:pt x="4079" y="492"/>
                    <a:pt x="3846" y="565"/>
                  </a:cubicBezTo>
                  <a:cubicBezTo>
                    <a:pt x="3763" y="565"/>
                    <a:pt x="3691" y="565"/>
                    <a:pt x="3608" y="517"/>
                  </a:cubicBezTo>
                  <a:cubicBezTo>
                    <a:pt x="3572" y="482"/>
                    <a:pt x="3536" y="458"/>
                    <a:pt x="3489" y="422"/>
                  </a:cubicBezTo>
                  <a:cubicBezTo>
                    <a:pt x="3465" y="410"/>
                    <a:pt x="3453" y="410"/>
                    <a:pt x="3417" y="398"/>
                  </a:cubicBezTo>
                  <a:lnTo>
                    <a:pt x="3346" y="398"/>
                  </a:lnTo>
                  <a:cubicBezTo>
                    <a:pt x="3310" y="398"/>
                    <a:pt x="3298" y="410"/>
                    <a:pt x="3274" y="410"/>
                  </a:cubicBezTo>
                  <a:cubicBezTo>
                    <a:pt x="3227" y="410"/>
                    <a:pt x="3167" y="422"/>
                    <a:pt x="3120" y="446"/>
                  </a:cubicBezTo>
                  <a:lnTo>
                    <a:pt x="2893" y="446"/>
                  </a:lnTo>
                  <a:cubicBezTo>
                    <a:pt x="2822" y="422"/>
                    <a:pt x="2751" y="410"/>
                    <a:pt x="2679" y="387"/>
                  </a:cubicBezTo>
                  <a:cubicBezTo>
                    <a:pt x="2643" y="363"/>
                    <a:pt x="2631" y="363"/>
                    <a:pt x="2596" y="351"/>
                  </a:cubicBezTo>
                  <a:cubicBezTo>
                    <a:pt x="2572" y="339"/>
                    <a:pt x="2560" y="339"/>
                    <a:pt x="2524" y="327"/>
                  </a:cubicBezTo>
                  <a:cubicBezTo>
                    <a:pt x="2453" y="291"/>
                    <a:pt x="2381" y="267"/>
                    <a:pt x="2286" y="244"/>
                  </a:cubicBezTo>
                  <a:cubicBezTo>
                    <a:pt x="2227" y="244"/>
                    <a:pt x="2179" y="267"/>
                    <a:pt x="2120" y="279"/>
                  </a:cubicBezTo>
                  <a:lnTo>
                    <a:pt x="1905" y="363"/>
                  </a:lnTo>
                  <a:cubicBezTo>
                    <a:pt x="1858" y="363"/>
                    <a:pt x="1810" y="398"/>
                    <a:pt x="1762" y="446"/>
                  </a:cubicBezTo>
                  <a:cubicBezTo>
                    <a:pt x="1725" y="448"/>
                    <a:pt x="1688" y="448"/>
                    <a:pt x="1650" y="448"/>
                  </a:cubicBezTo>
                  <a:cubicBezTo>
                    <a:pt x="1288" y="448"/>
                    <a:pt x="931" y="379"/>
                    <a:pt x="575" y="379"/>
                  </a:cubicBezTo>
                  <a:cubicBezTo>
                    <a:pt x="431" y="379"/>
                    <a:pt x="287" y="390"/>
                    <a:pt x="143" y="422"/>
                  </a:cubicBezTo>
                  <a:lnTo>
                    <a:pt x="36" y="422"/>
                  </a:lnTo>
                  <a:cubicBezTo>
                    <a:pt x="0" y="482"/>
                    <a:pt x="0" y="541"/>
                    <a:pt x="36" y="601"/>
                  </a:cubicBezTo>
                  <a:cubicBezTo>
                    <a:pt x="715" y="625"/>
                    <a:pt x="1393" y="648"/>
                    <a:pt x="2084" y="684"/>
                  </a:cubicBezTo>
                  <a:cubicBezTo>
                    <a:pt x="2322" y="684"/>
                    <a:pt x="2560" y="744"/>
                    <a:pt x="2774" y="756"/>
                  </a:cubicBezTo>
                  <a:cubicBezTo>
                    <a:pt x="3616" y="819"/>
                    <a:pt x="4451" y="903"/>
                    <a:pt x="5295" y="903"/>
                  </a:cubicBezTo>
                  <a:cubicBezTo>
                    <a:pt x="5561" y="903"/>
                    <a:pt x="5828" y="895"/>
                    <a:pt x="6096" y="875"/>
                  </a:cubicBezTo>
                  <a:cubicBezTo>
                    <a:pt x="6334" y="863"/>
                    <a:pt x="6692" y="863"/>
                    <a:pt x="6727" y="458"/>
                  </a:cubicBezTo>
                  <a:cubicBezTo>
                    <a:pt x="6561" y="446"/>
                    <a:pt x="6311" y="458"/>
                    <a:pt x="6275" y="398"/>
                  </a:cubicBezTo>
                  <a:cubicBezTo>
                    <a:pt x="6113" y="68"/>
                    <a:pt x="5878" y="0"/>
                    <a:pt x="5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5"/>
            <p:cNvSpPr/>
            <p:nvPr/>
          </p:nvSpPr>
          <p:spPr>
            <a:xfrm>
              <a:off x="6181725" y="2141875"/>
              <a:ext cx="63125" cy="18950"/>
            </a:xfrm>
            <a:custGeom>
              <a:avLst/>
              <a:gdLst/>
              <a:ahLst/>
              <a:cxnLst/>
              <a:rect l="l" t="t" r="r" b="b"/>
              <a:pathLst>
                <a:path w="2525" h="758" extrusionOk="0">
                  <a:moveTo>
                    <a:pt x="1244" y="1"/>
                  </a:moveTo>
                  <a:cubicBezTo>
                    <a:pt x="1168" y="1"/>
                    <a:pt x="1091" y="9"/>
                    <a:pt x="1012" y="32"/>
                  </a:cubicBezTo>
                  <a:cubicBezTo>
                    <a:pt x="810" y="508"/>
                    <a:pt x="250" y="151"/>
                    <a:pt x="0" y="472"/>
                  </a:cubicBezTo>
                  <a:lnTo>
                    <a:pt x="0" y="627"/>
                  </a:lnTo>
                  <a:cubicBezTo>
                    <a:pt x="60" y="663"/>
                    <a:pt x="83" y="722"/>
                    <a:pt x="155" y="758"/>
                  </a:cubicBezTo>
                  <a:cubicBezTo>
                    <a:pt x="845" y="639"/>
                    <a:pt x="1548" y="675"/>
                    <a:pt x="2238" y="627"/>
                  </a:cubicBezTo>
                  <a:cubicBezTo>
                    <a:pt x="2346" y="603"/>
                    <a:pt x="2500" y="627"/>
                    <a:pt x="2512" y="472"/>
                  </a:cubicBezTo>
                  <a:cubicBezTo>
                    <a:pt x="2524" y="341"/>
                    <a:pt x="2417" y="282"/>
                    <a:pt x="2286" y="270"/>
                  </a:cubicBezTo>
                  <a:cubicBezTo>
                    <a:pt x="2096" y="234"/>
                    <a:pt x="1869" y="234"/>
                    <a:pt x="1726" y="56"/>
                  </a:cubicBezTo>
                  <a:cubicBezTo>
                    <a:pt x="1564" y="39"/>
                    <a:pt x="1407" y="1"/>
                    <a:pt x="1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5"/>
            <p:cNvSpPr/>
            <p:nvPr/>
          </p:nvSpPr>
          <p:spPr>
            <a:xfrm>
              <a:off x="6156700" y="2137750"/>
              <a:ext cx="53450" cy="17725"/>
            </a:xfrm>
            <a:custGeom>
              <a:avLst/>
              <a:gdLst/>
              <a:ahLst/>
              <a:cxnLst/>
              <a:rect l="l" t="t" r="r" b="b"/>
              <a:pathLst>
                <a:path w="2138" h="709" extrusionOk="0">
                  <a:moveTo>
                    <a:pt x="326" y="1"/>
                  </a:moveTo>
                  <a:cubicBezTo>
                    <a:pt x="271" y="1"/>
                    <a:pt x="214" y="8"/>
                    <a:pt x="156" y="18"/>
                  </a:cubicBezTo>
                  <a:cubicBezTo>
                    <a:pt x="96" y="42"/>
                    <a:pt x="60" y="101"/>
                    <a:pt x="25" y="161"/>
                  </a:cubicBezTo>
                  <a:cubicBezTo>
                    <a:pt x="1" y="244"/>
                    <a:pt x="1" y="292"/>
                    <a:pt x="1" y="375"/>
                  </a:cubicBezTo>
                  <a:cubicBezTo>
                    <a:pt x="13" y="471"/>
                    <a:pt x="60" y="566"/>
                    <a:pt x="144" y="637"/>
                  </a:cubicBezTo>
                  <a:cubicBezTo>
                    <a:pt x="191" y="697"/>
                    <a:pt x="263" y="709"/>
                    <a:pt x="334" y="709"/>
                  </a:cubicBezTo>
                  <a:cubicBezTo>
                    <a:pt x="394" y="709"/>
                    <a:pt x="441" y="685"/>
                    <a:pt x="477" y="661"/>
                  </a:cubicBezTo>
                  <a:cubicBezTo>
                    <a:pt x="477" y="637"/>
                    <a:pt x="489" y="625"/>
                    <a:pt x="537" y="613"/>
                  </a:cubicBezTo>
                  <a:cubicBezTo>
                    <a:pt x="572" y="613"/>
                    <a:pt x="620" y="625"/>
                    <a:pt x="656" y="661"/>
                  </a:cubicBezTo>
                  <a:cubicBezTo>
                    <a:pt x="680" y="673"/>
                    <a:pt x="739" y="685"/>
                    <a:pt x="787" y="685"/>
                  </a:cubicBezTo>
                  <a:cubicBezTo>
                    <a:pt x="811" y="673"/>
                    <a:pt x="834" y="637"/>
                    <a:pt x="846" y="625"/>
                  </a:cubicBezTo>
                  <a:cubicBezTo>
                    <a:pt x="941" y="578"/>
                    <a:pt x="918" y="482"/>
                    <a:pt x="953" y="399"/>
                  </a:cubicBezTo>
                  <a:lnTo>
                    <a:pt x="953" y="399"/>
                  </a:lnTo>
                  <a:cubicBezTo>
                    <a:pt x="941" y="494"/>
                    <a:pt x="941" y="578"/>
                    <a:pt x="1013" y="637"/>
                  </a:cubicBezTo>
                  <a:cubicBezTo>
                    <a:pt x="1172" y="637"/>
                    <a:pt x="1330" y="627"/>
                    <a:pt x="1489" y="627"/>
                  </a:cubicBezTo>
                  <a:cubicBezTo>
                    <a:pt x="1569" y="627"/>
                    <a:pt x="1648" y="629"/>
                    <a:pt x="1727" y="637"/>
                  </a:cubicBezTo>
                  <a:cubicBezTo>
                    <a:pt x="1759" y="641"/>
                    <a:pt x="1788" y="643"/>
                    <a:pt x="1815" y="643"/>
                  </a:cubicBezTo>
                  <a:cubicBezTo>
                    <a:pt x="2137" y="643"/>
                    <a:pt x="2025" y="384"/>
                    <a:pt x="2025" y="197"/>
                  </a:cubicBezTo>
                  <a:cubicBezTo>
                    <a:pt x="1918" y="197"/>
                    <a:pt x="1834" y="197"/>
                    <a:pt x="1739" y="209"/>
                  </a:cubicBezTo>
                  <a:cubicBezTo>
                    <a:pt x="1673" y="242"/>
                    <a:pt x="1609" y="254"/>
                    <a:pt x="1544" y="254"/>
                  </a:cubicBezTo>
                  <a:cubicBezTo>
                    <a:pt x="1345" y="254"/>
                    <a:pt x="1152" y="134"/>
                    <a:pt x="951" y="134"/>
                  </a:cubicBezTo>
                  <a:cubicBezTo>
                    <a:pt x="913" y="134"/>
                    <a:pt x="874" y="138"/>
                    <a:pt x="834" y="149"/>
                  </a:cubicBezTo>
                  <a:cubicBezTo>
                    <a:pt x="727" y="149"/>
                    <a:pt x="632" y="149"/>
                    <a:pt x="560" y="78"/>
                  </a:cubicBezTo>
                  <a:lnTo>
                    <a:pt x="560" y="66"/>
                  </a:lnTo>
                  <a:cubicBezTo>
                    <a:pt x="483" y="17"/>
                    <a:pt x="40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5"/>
            <p:cNvSpPr/>
            <p:nvPr/>
          </p:nvSpPr>
          <p:spPr>
            <a:xfrm>
              <a:off x="6173375" y="2139400"/>
              <a:ext cx="26825" cy="11475"/>
            </a:xfrm>
            <a:custGeom>
              <a:avLst/>
              <a:gdLst/>
              <a:ahLst/>
              <a:cxnLst/>
              <a:rect l="l" t="t" r="r" b="b"/>
              <a:pathLst>
                <a:path w="1073" h="459" extrusionOk="0">
                  <a:moveTo>
                    <a:pt x="426" y="0"/>
                  </a:moveTo>
                  <a:cubicBezTo>
                    <a:pt x="302" y="0"/>
                    <a:pt x="176" y="7"/>
                    <a:pt x="48" y="12"/>
                  </a:cubicBezTo>
                  <a:cubicBezTo>
                    <a:pt x="1" y="47"/>
                    <a:pt x="1" y="95"/>
                    <a:pt x="48" y="143"/>
                  </a:cubicBezTo>
                  <a:cubicBezTo>
                    <a:pt x="310" y="178"/>
                    <a:pt x="572" y="83"/>
                    <a:pt x="786" y="381"/>
                  </a:cubicBezTo>
                  <a:cubicBezTo>
                    <a:pt x="830" y="436"/>
                    <a:pt x="869" y="459"/>
                    <a:pt x="903" y="459"/>
                  </a:cubicBezTo>
                  <a:cubicBezTo>
                    <a:pt x="1002" y="459"/>
                    <a:pt x="1063" y="272"/>
                    <a:pt x="1072" y="131"/>
                  </a:cubicBezTo>
                  <a:cubicBezTo>
                    <a:pt x="866" y="24"/>
                    <a:pt x="649"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5"/>
            <p:cNvSpPr/>
            <p:nvPr/>
          </p:nvSpPr>
          <p:spPr>
            <a:xfrm>
              <a:off x="6131100" y="2134925"/>
              <a:ext cx="40225" cy="9100"/>
            </a:xfrm>
            <a:custGeom>
              <a:avLst/>
              <a:gdLst/>
              <a:ahLst/>
              <a:cxnLst/>
              <a:rect l="l" t="t" r="r" b="b"/>
              <a:pathLst>
                <a:path w="1609" h="364" extrusionOk="0">
                  <a:moveTo>
                    <a:pt x="60" y="0"/>
                  </a:moveTo>
                  <a:cubicBezTo>
                    <a:pt x="25" y="24"/>
                    <a:pt x="13" y="36"/>
                    <a:pt x="1" y="72"/>
                  </a:cubicBezTo>
                  <a:cubicBezTo>
                    <a:pt x="119" y="323"/>
                    <a:pt x="302" y="363"/>
                    <a:pt x="498" y="363"/>
                  </a:cubicBezTo>
                  <a:cubicBezTo>
                    <a:pt x="589" y="363"/>
                    <a:pt x="684" y="354"/>
                    <a:pt x="775" y="354"/>
                  </a:cubicBezTo>
                  <a:cubicBezTo>
                    <a:pt x="803" y="354"/>
                    <a:pt x="831" y="355"/>
                    <a:pt x="858" y="357"/>
                  </a:cubicBezTo>
                  <a:cubicBezTo>
                    <a:pt x="977" y="334"/>
                    <a:pt x="1096" y="286"/>
                    <a:pt x="1203" y="226"/>
                  </a:cubicBezTo>
                  <a:cubicBezTo>
                    <a:pt x="1334" y="214"/>
                    <a:pt x="1465" y="191"/>
                    <a:pt x="1608" y="179"/>
                  </a:cubicBezTo>
                  <a:cubicBezTo>
                    <a:pt x="1096" y="12"/>
                    <a:pt x="572"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5"/>
            <p:cNvSpPr/>
            <p:nvPr/>
          </p:nvSpPr>
          <p:spPr>
            <a:xfrm>
              <a:off x="6170700" y="2139675"/>
              <a:ext cx="3900" cy="3600"/>
            </a:xfrm>
            <a:custGeom>
              <a:avLst/>
              <a:gdLst/>
              <a:ahLst/>
              <a:cxnLst/>
              <a:rect l="l" t="t" r="r" b="b"/>
              <a:pathLst>
                <a:path w="156" h="144" extrusionOk="0">
                  <a:moveTo>
                    <a:pt x="0" y="1"/>
                  </a:moveTo>
                  <a:cubicBezTo>
                    <a:pt x="36" y="84"/>
                    <a:pt x="84" y="132"/>
                    <a:pt x="155" y="144"/>
                  </a:cubicBezTo>
                  <a:lnTo>
                    <a:pt x="155" y="72"/>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5"/>
            <p:cNvSpPr/>
            <p:nvPr/>
          </p:nvSpPr>
          <p:spPr>
            <a:xfrm>
              <a:off x="6207300" y="2767425"/>
              <a:ext cx="3300" cy="3525"/>
            </a:xfrm>
            <a:custGeom>
              <a:avLst/>
              <a:gdLst/>
              <a:ahLst/>
              <a:cxnLst/>
              <a:rect l="l" t="t" r="r" b="b"/>
              <a:pathLst>
                <a:path w="132" h="141" extrusionOk="0">
                  <a:moveTo>
                    <a:pt x="132" y="1"/>
                  </a:moveTo>
                  <a:lnTo>
                    <a:pt x="1" y="132"/>
                  </a:lnTo>
                  <a:cubicBezTo>
                    <a:pt x="25" y="138"/>
                    <a:pt x="46" y="141"/>
                    <a:pt x="66" y="141"/>
                  </a:cubicBezTo>
                  <a:cubicBezTo>
                    <a:pt x="87" y="141"/>
                    <a:pt x="108" y="138"/>
                    <a:pt x="132" y="132"/>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5"/>
            <p:cNvSpPr/>
            <p:nvPr/>
          </p:nvSpPr>
          <p:spPr>
            <a:xfrm>
              <a:off x="6164150" y="3000500"/>
              <a:ext cx="8950" cy="6875"/>
            </a:xfrm>
            <a:custGeom>
              <a:avLst/>
              <a:gdLst/>
              <a:ahLst/>
              <a:cxnLst/>
              <a:rect l="l" t="t" r="r" b="b"/>
              <a:pathLst>
                <a:path w="358" h="275" extrusionOk="0">
                  <a:moveTo>
                    <a:pt x="172" y="0"/>
                  </a:moveTo>
                  <a:cubicBezTo>
                    <a:pt x="88" y="0"/>
                    <a:pt x="18" y="91"/>
                    <a:pt x="1" y="215"/>
                  </a:cubicBezTo>
                  <a:lnTo>
                    <a:pt x="1" y="274"/>
                  </a:lnTo>
                  <a:lnTo>
                    <a:pt x="132" y="274"/>
                  </a:lnTo>
                  <a:cubicBezTo>
                    <a:pt x="143" y="167"/>
                    <a:pt x="358" y="108"/>
                    <a:pt x="262" y="36"/>
                  </a:cubicBezTo>
                  <a:cubicBezTo>
                    <a:pt x="232" y="11"/>
                    <a:pt x="20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5"/>
            <p:cNvSpPr/>
            <p:nvPr/>
          </p:nvSpPr>
          <p:spPr>
            <a:xfrm>
              <a:off x="6231725" y="3000200"/>
              <a:ext cx="5075" cy="10450"/>
            </a:xfrm>
            <a:custGeom>
              <a:avLst/>
              <a:gdLst/>
              <a:ahLst/>
              <a:cxnLst/>
              <a:rect l="l" t="t" r="r" b="b"/>
              <a:pathLst>
                <a:path w="203" h="418" extrusionOk="0">
                  <a:moveTo>
                    <a:pt x="24" y="1"/>
                  </a:moveTo>
                  <a:cubicBezTo>
                    <a:pt x="0" y="143"/>
                    <a:pt x="0" y="286"/>
                    <a:pt x="0" y="417"/>
                  </a:cubicBezTo>
                  <a:cubicBezTo>
                    <a:pt x="203" y="334"/>
                    <a:pt x="167" y="16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5"/>
            <p:cNvSpPr/>
            <p:nvPr/>
          </p:nvSpPr>
          <p:spPr>
            <a:xfrm>
              <a:off x="6242725" y="2695275"/>
              <a:ext cx="18475" cy="11425"/>
            </a:xfrm>
            <a:custGeom>
              <a:avLst/>
              <a:gdLst/>
              <a:ahLst/>
              <a:cxnLst/>
              <a:rect l="l" t="t" r="r" b="b"/>
              <a:pathLst>
                <a:path w="739" h="457" extrusionOk="0">
                  <a:moveTo>
                    <a:pt x="144" y="1"/>
                  </a:moveTo>
                  <a:cubicBezTo>
                    <a:pt x="96" y="1"/>
                    <a:pt x="48" y="3"/>
                    <a:pt x="1" y="6"/>
                  </a:cubicBezTo>
                  <a:cubicBezTo>
                    <a:pt x="96" y="208"/>
                    <a:pt x="453" y="148"/>
                    <a:pt x="441" y="446"/>
                  </a:cubicBezTo>
                  <a:cubicBezTo>
                    <a:pt x="476" y="450"/>
                    <a:pt x="511" y="456"/>
                    <a:pt x="543" y="456"/>
                  </a:cubicBezTo>
                  <a:cubicBezTo>
                    <a:pt x="600" y="456"/>
                    <a:pt x="649" y="438"/>
                    <a:pt x="679" y="363"/>
                  </a:cubicBezTo>
                  <a:cubicBezTo>
                    <a:pt x="739" y="268"/>
                    <a:pt x="679" y="184"/>
                    <a:pt x="608" y="125"/>
                  </a:cubicBezTo>
                  <a:cubicBezTo>
                    <a:pt x="471" y="24"/>
                    <a:pt x="305"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5"/>
            <p:cNvSpPr/>
            <p:nvPr/>
          </p:nvSpPr>
          <p:spPr>
            <a:xfrm>
              <a:off x="6205825" y="2623975"/>
              <a:ext cx="5975" cy="3000"/>
            </a:xfrm>
            <a:custGeom>
              <a:avLst/>
              <a:gdLst/>
              <a:ahLst/>
              <a:cxnLst/>
              <a:rect l="l" t="t" r="r" b="b"/>
              <a:pathLst>
                <a:path w="239" h="120" extrusionOk="0">
                  <a:moveTo>
                    <a:pt x="119" y="0"/>
                  </a:moveTo>
                  <a:cubicBezTo>
                    <a:pt x="84" y="24"/>
                    <a:pt x="48" y="36"/>
                    <a:pt x="0" y="60"/>
                  </a:cubicBezTo>
                  <a:cubicBezTo>
                    <a:pt x="48" y="95"/>
                    <a:pt x="72" y="119"/>
                    <a:pt x="119" y="119"/>
                  </a:cubicBezTo>
                  <a:cubicBezTo>
                    <a:pt x="167" y="119"/>
                    <a:pt x="191" y="83"/>
                    <a:pt x="239" y="60"/>
                  </a:cubicBezTo>
                  <a:cubicBezTo>
                    <a:pt x="191" y="48"/>
                    <a:pt x="167" y="24"/>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5"/>
            <p:cNvSpPr/>
            <p:nvPr/>
          </p:nvSpPr>
          <p:spPr>
            <a:xfrm>
              <a:off x="6167725" y="2621250"/>
              <a:ext cx="3000" cy="2375"/>
            </a:xfrm>
            <a:custGeom>
              <a:avLst/>
              <a:gdLst/>
              <a:ahLst/>
              <a:cxnLst/>
              <a:rect l="l" t="t" r="r" b="b"/>
              <a:pathLst>
                <a:path w="120" h="95" extrusionOk="0">
                  <a:moveTo>
                    <a:pt x="67" y="0"/>
                  </a:moveTo>
                  <a:cubicBezTo>
                    <a:pt x="47" y="0"/>
                    <a:pt x="24" y="27"/>
                    <a:pt x="0" y="85"/>
                  </a:cubicBezTo>
                  <a:cubicBezTo>
                    <a:pt x="24" y="91"/>
                    <a:pt x="45" y="94"/>
                    <a:pt x="64" y="94"/>
                  </a:cubicBezTo>
                  <a:cubicBezTo>
                    <a:pt x="84" y="94"/>
                    <a:pt x="102" y="91"/>
                    <a:pt x="119" y="85"/>
                  </a:cubicBezTo>
                  <a:cubicBezTo>
                    <a:pt x="107" y="30"/>
                    <a:pt x="89"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5"/>
            <p:cNvSpPr/>
            <p:nvPr/>
          </p:nvSpPr>
          <p:spPr>
            <a:xfrm>
              <a:off x="5162550" y="2254275"/>
              <a:ext cx="26500" cy="10750"/>
            </a:xfrm>
            <a:custGeom>
              <a:avLst/>
              <a:gdLst/>
              <a:ahLst/>
              <a:cxnLst/>
              <a:rect l="l" t="t" r="r" b="b"/>
              <a:pathLst>
                <a:path w="1060" h="430" extrusionOk="0">
                  <a:moveTo>
                    <a:pt x="310" y="1"/>
                  </a:moveTo>
                  <a:cubicBezTo>
                    <a:pt x="0" y="108"/>
                    <a:pt x="286" y="262"/>
                    <a:pt x="286" y="405"/>
                  </a:cubicBezTo>
                  <a:cubicBezTo>
                    <a:pt x="345" y="405"/>
                    <a:pt x="405" y="417"/>
                    <a:pt x="464" y="429"/>
                  </a:cubicBezTo>
                  <a:cubicBezTo>
                    <a:pt x="560" y="429"/>
                    <a:pt x="667" y="417"/>
                    <a:pt x="774" y="417"/>
                  </a:cubicBezTo>
                  <a:cubicBezTo>
                    <a:pt x="857" y="346"/>
                    <a:pt x="964" y="251"/>
                    <a:pt x="1060" y="179"/>
                  </a:cubicBezTo>
                  <a:cubicBezTo>
                    <a:pt x="977" y="53"/>
                    <a:pt x="875" y="24"/>
                    <a:pt x="767" y="24"/>
                  </a:cubicBezTo>
                  <a:cubicBezTo>
                    <a:pt x="674" y="24"/>
                    <a:pt x="578" y="45"/>
                    <a:pt x="487" y="45"/>
                  </a:cubicBezTo>
                  <a:cubicBezTo>
                    <a:pt x="424" y="45"/>
                    <a:pt x="364" y="3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5"/>
            <p:cNvSpPr/>
            <p:nvPr/>
          </p:nvSpPr>
          <p:spPr>
            <a:xfrm>
              <a:off x="6321900" y="3284175"/>
              <a:ext cx="21475" cy="7450"/>
            </a:xfrm>
            <a:custGeom>
              <a:avLst/>
              <a:gdLst/>
              <a:ahLst/>
              <a:cxnLst/>
              <a:rect l="l" t="t" r="r" b="b"/>
              <a:pathLst>
                <a:path w="859" h="298" extrusionOk="0">
                  <a:moveTo>
                    <a:pt x="1" y="0"/>
                  </a:moveTo>
                  <a:lnTo>
                    <a:pt x="132" y="262"/>
                  </a:lnTo>
                  <a:cubicBezTo>
                    <a:pt x="221" y="283"/>
                    <a:pt x="313" y="297"/>
                    <a:pt x="403" y="297"/>
                  </a:cubicBezTo>
                  <a:cubicBezTo>
                    <a:pt x="564" y="297"/>
                    <a:pt x="721" y="253"/>
                    <a:pt x="858" y="131"/>
                  </a:cubicBezTo>
                  <a:cubicBezTo>
                    <a:pt x="584" y="83"/>
                    <a:pt x="287"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5"/>
            <p:cNvSpPr/>
            <p:nvPr/>
          </p:nvSpPr>
          <p:spPr>
            <a:xfrm>
              <a:off x="6223975" y="2243850"/>
              <a:ext cx="9850" cy="6750"/>
            </a:xfrm>
            <a:custGeom>
              <a:avLst/>
              <a:gdLst/>
              <a:ahLst/>
              <a:cxnLst/>
              <a:rect l="l" t="t" r="r" b="b"/>
              <a:pathLst>
                <a:path w="394" h="270" extrusionOk="0">
                  <a:moveTo>
                    <a:pt x="179" y="1"/>
                  </a:moveTo>
                  <a:cubicBezTo>
                    <a:pt x="72" y="72"/>
                    <a:pt x="1" y="168"/>
                    <a:pt x="155" y="251"/>
                  </a:cubicBezTo>
                  <a:cubicBezTo>
                    <a:pt x="169" y="264"/>
                    <a:pt x="193" y="269"/>
                    <a:pt x="220" y="269"/>
                  </a:cubicBezTo>
                  <a:cubicBezTo>
                    <a:pt x="266" y="269"/>
                    <a:pt x="319" y="254"/>
                    <a:pt x="334" y="239"/>
                  </a:cubicBezTo>
                  <a:cubicBezTo>
                    <a:pt x="394" y="108"/>
                    <a:pt x="215" y="108"/>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5"/>
            <p:cNvSpPr/>
            <p:nvPr/>
          </p:nvSpPr>
          <p:spPr>
            <a:xfrm>
              <a:off x="6220400" y="2182550"/>
              <a:ext cx="33375" cy="12225"/>
            </a:xfrm>
            <a:custGeom>
              <a:avLst/>
              <a:gdLst/>
              <a:ahLst/>
              <a:cxnLst/>
              <a:rect l="l" t="t" r="r" b="b"/>
              <a:pathLst>
                <a:path w="1335" h="489" extrusionOk="0">
                  <a:moveTo>
                    <a:pt x="179" y="0"/>
                  </a:moveTo>
                  <a:lnTo>
                    <a:pt x="179" y="0"/>
                  </a:lnTo>
                  <a:cubicBezTo>
                    <a:pt x="298" y="191"/>
                    <a:pt x="215" y="274"/>
                    <a:pt x="1" y="322"/>
                  </a:cubicBezTo>
                  <a:cubicBezTo>
                    <a:pt x="37" y="369"/>
                    <a:pt x="96" y="405"/>
                    <a:pt x="156" y="453"/>
                  </a:cubicBezTo>
                  <a:cubicBezTo>
                    <a:pt x="382" y="417"/>
                    <a:pt x="596" y="369"/>
                    <a:pt x="810" y="322"/>
                  </a:cubicBezTo>
                  <a:cubicBezTo>
                    <a:pt x="918" y="334"/>
                    <a:pt x="965" y="441"/>
                    <a:pt x="1049" y="488"/>
                  </a:cubicBezTo>
                  <a:cubicBezTo>
                    <a:pt x="1132" y="488"/>
                    <a:pt x="1191" y="476"/>
                    <a:pt x="1227" y="417"/>
                  </a:cubicBezTo>
                  <a:cubicBezTo>
                    <a:pt x="1334" y="95"/>
                    <a:pt x="1072" y="95"/>
                    <a:pt x="906" y="24"/>
                  </a:cubicBezTo>
                  <a:cubicBezTo>
                    <a:pt x="656" y="12"/>
                    <a:pt x="418" y="1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5"/>
            <p:cNvSpPr/>
            <p:nvPr/>
          </p:nvSpPr>
          <p:spPr>
            <a:xfrm>
              <a:off x="6241250" y="2189975"/>
              <a:ext cx="5075" cy="3000"/>
            </a:xfrm>
            <a:custGeom>
              <a:avLst/>
              <a:gdLst/>
              <a:ahLst/>
              <a:cxnLst/>
              <a:rect l="l" t="t" r="r" b="b"/>
              <a:pathLst>
                <a:path w="203" h="120" extrusionOk="0">
                  <a:moveTo>
                    <a:pt x="0" y="1"/>
                  </a:moveTo>
                  <a:cubicBezTo>
                    <a:pt x="24" y="25"/>
                    <a:pt x="60" y="72"/>
                    <a:pt x="72" y="120"/>
                  </a:cubicBezTo>
                  <a:cubicBezTo>
                    <a:pt x="119" y="120"/>
                    <a:pt x="155" y="96"/>
                    <a:pt x="203" y="96"/>
                  </a:cubicBezTo>
                  <a:cubicBezTo>
                    <a:pt x="143" y="37"/>
                    <a:pt x="84"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5"/>
            <p:cNvSpPr/>
            <p:nvPr/>
          </p:nvSpPr>
          <p:spPr>
            <a:xfrm>
              <a:off x="6118025" y="2136700"/>
              <a:ext cx="35725" cy="17600"/>
            </a:xfrm>
            <a:custGeom>
              <a:avLst/>
              <a:gdLst/>
              <a:ahLst/>
              <a:cxnLst/>
              <a:rect l="l" t="t" r="r" b="b"/>
              <a:pathLst>
                <a:path w="1429" h="704" extrusionOk="0">
                  <a:moveTo>
                    <a:pt x="296" y="0"/>
                  </a:moveTo>
                  <a:cubicBezTo>
                    <a:pt x="188" y="0"/>
                    <a:pt x="84" y="25"/>
                    <a:pt x="0" y="143"/>
                  </a:cubicBezTo>
                  <a:cubicBezTo>
                    <a:pt x="310" y="358"/>
                    <a:pt x="583" y="524"/>
                    <a:pt x="845" y="703"/>
                  </a:cubicBezTo>
                  <a:lnTo>
                    <a:pt x="964" y="703"/>
                  </a:lnTo>
                  <a:cubicBezTo>
                    <a:pt x="1060" y="679"/>
                    <a:pt x="1119" y="620"/>
                    <a:pt x="1179" y="560"/>
                  </a:cubicBezTo>
                  <a:cubicBezTo>
                    <a:pt x="1250" y="477"/>
                    <a:pt x="1369" y="417"/>
                    <a:pt x="1417" y="310"/>
                  </a:cubicBezTo>
                  <a:cubicBezTo>
                    <a:pt x="1429" y="251"/>
                    <a:pt x="1429" y="191"/>
                    <a:pt x="1381" y="143"/>
                  </a:cubicBezTo>
                  <a:cubicBezTo>
                    <a:pt x="1095" y="108"/>
                    <a:pt x="786" y="167"/>
                    <a:pt x="524" y="12"/>
                  </a:cubicBezTo>
                  <a:cubicBezTo>
                    <a:pt x="450" y="12"/>
                    <a:pt x="372"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5"/>
            <p:cNvSpPr/>
            <p:nvPr/>
          </p:nvSpPr>
          <p:spPr>
            <a:xfrm>
              <a:off x="6176350" y="1996575"/>
              <a:ext cx="12825" cy="10025"/>
            </a:xfrm>
            <a:custGeom>
              <a:avLst/>
              <a:gdLst/>
              <a:ahLst/>
              <a:cxnLst/>
              <a:rect l="l" t="t" r="r" b="b"/>
              <a:pathLst>
                <a:path w="513" h="401" extrusionOk="0">
                  <a:moveTo>
                    <a:pt x="320" y="1"/>
                  </a:moveTo>
                  <a:cubicBezTo>
                    <a:pt x="299" y="1"/>
                    <a:pt x="276" y="4"/>
                    <a:pt x="251" y="10"/>
                  </a:cubicBezTo>
                  <a:cubicBezTo>
                    <a:pt x="96" y="33"/>
                    <a:pt x="1" y="188"/>
                    <a:pt x="48" y="319"/>
                  </a:cubicBezTo>
                  <a:cubicBezTo>
                    <a:pt x="62" y="385"/>
                    <a:pt x="119" y="400"/>
                    <a:pt x="188" y="400"/>
                  </a:cubicBezTo>
                  <a:cubicBezTo>
                    <a:pt x="243" y="400"/>
                    <a:pt x="305" y="391"/>
                    <a:pt x="358" y="391"/>
                  </a:cubicBezTo>
                  <a:cubicBezTo>
                    <a:pt x="406" y="355"/>
                    <a:pt x="465" y="307"/>
                    <a:pt x="513" y="260"/>
                  </a:cubicBezTo>
                  <a:cubicBezTo>
                    <a:pt x="492" y="135"/>
                    <a:pt x="462" y="1"/>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5"/>
            <p:cNvSpPr/>
            <p:nvPr/>
          </p:nvSpPr>
          <p:spPr>
            <a:xfrm>
              <a:off x="6083475" y="2307000"/>
              <a:ext cx="40525" cy="8325"/>
            </a:xfrm>
            <a:custGeom>
              <a:avLst/>
              <a:gdLst/>
              <a:ahLst/>
              <a:cxnLst/>
              <a:rect l="l" t="t" r="r" b="b"/>
              <a:pathLst>
                <a:path w="1621" h="333" extrusionOk="0">
                  <a:moveTo>
                    <a:pt x="858" y="1"/>
                  </a:moveTo>
                  <a:cubicBezTo>
                    <a:pt x="626" y="1"/>
                    <a:pt x="398" y="52"/>
                    <a:pt x="163" y="52"/>
                  </a:cubicBezTo>
                  <a:cubicBezTo>
                    <a:pt x="121" y="52"/>
                    <a:pt x="79" y="50"/>
                    <a:pt x="37" y="47"/>
                  </a:cubicBezTo>
                  <a:cubicBezTo>
                    <a:pt x="1" y="94"/>
                    <a:pt x="1" y="142"/>
                    <a:pt x="37" y="201"/>
                  </a:cubicBezTo>
                  <a:cubicBezTo>
                    <a:pt x="105" y="291"/>
                    <a:pt x="186" y="328"/>
                    <a:pt x="274" y="328"/>
                  </a:cubicBezTo>
                  <a:cubicBezTo>
                    <a:pt x="338" y="328"/>
                    <a:pt x="407" y="308"/>
                    <a:pt x="477" y="273"/>
                  </a:cubicBezTo>
                  <a:cubicBezTo>
                    <a:pt x="530" y="244"/>
                    <a:pt x="575" y="229"/>
                    <a:pt x="616" y="229"/>
                  </a:cubicBezTo>
                  <a:cubicBezTo>
                    <a:pt x="676" y="229"/>
                    <a:pt x="725" y="261"/>
                    <a:pt x="775" y="332"/>
                  </a:cubicBezTo>
                  <a:cubicBezTo>
                    <a:pt x="1049" y="332"/>
                    <a:pt x="1334" y="320"/>
                    <a:pt x="1620" y="320"/>
                  </a:cubicBezTo>
                  <a:cubicBezTo>
                    <a:pt x="1549" y="142"/>
                    <a:pt x="1275" y="237"/>
                    <a:pt x="1192" y="47"/>
                  </a:cubicBezTo>
                  <a:cubicBezTo>
                    <a:pt x="1079" y="12"/>
                    <a:pt x="968"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5"/>
            <p:cNvSpPr/>
            <p:nvPr/>
          </p:nvSpPr>
          <p:spPr>
            <a:xfrm>
              <a:off x="6142125" y="3093075"/>
              <a:ext cx="16100" cy="8050"/>
            </a:xfrm>
            <a:custGeom>
              <a:avLst/>
              <a:gdLst/>
              <a:ahLst/>
              <a:cxnLst/>
              <a:rect l="l" t="t" r="r" b="b"/>
              <a:pathLst>
                <a:path w="644" h="322" extrusionOk="0">
                  <a:moveTo>
                    <a:pt x="167" y="0"/>
                  </a:moveTo>
                  <a:cubicBezTo>
                    <a:pt x="72" y="24"/>
                    <a:pt x="12" y="84"/>
                    <a:pt x="0" y="191"/>
                  </a:cubicBezTo>
                  <a:cubicBezTo>
                    <a:pt x="0" y="226"/>
                    <a:pt x="12" y="274"/>
                    <a:pt x="12" y="298"/>
                  </a:cubicBezTo>
                  <a:cubicBezTo>
                    <a:pt x="108" y="322"/>
                    <a:pt x="215" y="322"/>
                    <a:pt x="298" y="322"/>
                  </a:cubicBezTo>
                  <a:cubicBezTo>
                    <a:pt x="320" y="312"/>
                    <a:pt x="346" y="309"/>
                    <a:pt x="373" y="309"/>
                  </a:cubicBezTo>
                  <a:cubicBezTo>
                    <a:pt x="410" y="309"/>
                    <a:pt x="451" y="314"/>
                    <a:pt x="489" y="314"/>
                  </a:cubicBezTo>
                  <a:cubicBezTo>
                    <a:pt x="561" y="314"/>
                    <a:pt x="625" y="296"/>
                    <a:pt x="643" y="191"/>
                  </a:cubicBezTo>
                  <a:cubicBezTo>
                    <a:pt x="643" y="48"/>
                    <a:pt x="489" y="24"/>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5"/>
            <p:cNvSpPr/>
            <p:nvPr/>
          </p:nvSpPr>
          <p:spPr>
            <a:xfrm>
              <a:off x="6164150" y="3093675"/>
              <a:ext cx="6575" cy="5975"/>
            </a:xfrm>
            <a:custGeom>
              <a:avLst/>
              <a:gdLst/>
              <a:ahLst/>
              <a:cxnLst/>
              <a:rect l="l" t="t" r="r" b="b"/>
              <a:pathLst>
                <a:path w="263" h="239" extrusionOk="0">
                  <a:moveTo>
                    <a:pt x="1" y="0"/>
                  </a:moveTo>
                  <a:cubicBezTo>
                    <a:pt x="1" y="83"/>
                    <a:pt x="1" y="202"/>
                    <a:pt x="108" y="238"/>
                  </a:cubicBezTo>
                  <a:cubicBezTo>
                    <a:pt x="114" y="239"/>
                    <a:pt x="120" y="239"/>
                    <a:pt x="125" y="239"/>
                  </a:cubicBezTo>
                  <a:cubicBezTo>
                    <a:pt x="262" y="239"/>
                    <a:pt x="251" y="103"/>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5"/>
            <p:cNvSpPr/>
            <p:nvPr/>
          </p:nvSpPr>
          <p:spPr>
            <a:xfrm>
              <a:off x="6138850" y="3089075"/>
              <a:ext cx="7475" cy="9075"/>
            </a:xfrm>
            <a:custGeom>
              <a:avLst/>
              <a:gdLst/>
              <a:ahLst/>
              <a:cxnLst/>
              <a:rect l="l" t="t" r="r" b="b"/>
              <a:pathLst>
                <a:path w="299" h="363" extrusionOk="0">
                  <a:moveTo>
                    <a:pt x="222" y="1"/>
                  </a:moveTo>
                  <a:cubicBezTo>
                    <a:pt x="202" y="1"/>
                    <a:pt x="170" y="12"/>
                    <a:pt x="143" y="29"/>
                  </a:cubicBezTo>
                  <a:cubicBezTo>
                    <a:pt x="117" y="47"/>
                    <a:pt x="91" y="58"/>
                    <a:pt x="60" y="58"/>
                  </a:cubicBezTo>
                  <a:cubicBezTo>
                    <a:pt x="49" y="58"/>
                    <a:pt x="37" y="56"/>
                    <a:pt x="24" y="53"/>
                  </a:cubicBezTo>
                  <a:lnTo>
                    <a:pt x="24" y="53"/>
                  </a:lnTo>
                  <a:cubicBezTo>
                    <a:pt x="1" y="184"/>
                    <a:pt x="1" y="291"/>
                    <a:pt x="131" y="363"/>
                  </a:cubicBezTo>
                  <a:cubicBezTo>
                    <a:pt x="179" y="303"/>
                    <a:pt x="239" y="244"/>
                    <a:pt x="298" y="184"/>
                  </a:cubicBezTo>
                  <a:cubicBezTo>
                    <a:pt x="262" y="136"/>
                    <a:pt x="262" y="113"/>
                    <a:pt x="251" y="41"/>
                  </a:cubicBezTo>
                  <a:lnTo>
                    <a:pt x="262" y="41"/>
                  </a:lnTo>
                  <a:cubicBezTo>
                    <a:pt x="262" y="29"/>
                    <a:pt x="262" y="17"/>
                    <a:pt x="239" y="5"/>
                  </a:cubicBezTo>
                  <a:cubicBezTo>
                    <a:pt x="235" y="2"/>
                    <a:pt x="230"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5"/>
            <p:cNvSpPr/>
            <p:nvPr/>
          </p:nvSpPr>
          <p:spPr>
            <a:xfrm>
              <a:off x="6161775" y="1841425"/>
              <a:ext cx="38125" cy="11350"/>
            </a:xfrm>
            <a:custGeom>
              <a:avLst/>
              <a:gdLst/>
              <a:ahLst/>
              <a:cxnLst/>
              <a:rect l="l" t="t" r="r" b="b"/>
              <a:pathLst>
                <a:path w="1525" h="454" extrusionOk="0">
                  <a:moveTo>
                    <a:pt x="1096" y="1"/>
                  </a:moveTo>
                  <a:cubicBezTo>
                    <a:pt x="750" y="1"/>
                    <a:pt x="417" y="24"/>
                    <a:pt x="84" y="24"/>
                  </a:cubicBezTo>
                  <a:cubicBezTo>
                    <a:pt x="0" y="167"/>
                    <a:pt x="143" y="215"/>
                    <a:pt x="215" y="298"/>
                  </a:cubicBezTo>
                  <a:lnTo>
                    <a:pt x="238" y="334"/>
                  </a:lnTo>
                  <a:cubicBezTo>
                    <a:pt x="256" y="332"/>
                    <a:pt x="274" y="331"/>
                    <a:pt x="291" y="331"/>
                  </a:cubicBezTo>
                  <a:cubicBezTo>
                    <a:pt x="385" y="331"/>
                    <a:pt x="462" y="362"/>
                    <a:pt x="512" y="453"/>
                  </a:cubicBezTo>
                  <a:lnTo>
                    <a:pt x="1370" y="453"/>
                  </a:lnTo>
                  <a:cubicBezTo>
                    <a:pt x="1417" y="405"/>
                    <a:pt x="1465" y="358"/>
                    <a:pt x="1524" y="322"/>
                  </a:cubicBezTo>
                  <a:lnTo>
                    <a:pt x="1524" y="36"/>
                  </a:lnTo>
                  <a:cubicBezTo>
                    <a:pt x="1370" y="24"/>
                    <a:pt x="1239" y="24"/>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5"/>
            <p:cNvSpPr/>
            <p:nvPr/>
          </p:nvSpPr>
          <p:spPr>
            <a:xfrm>
              <a:off x="6196000" y="1849175"/>
              <a:ext cx="3900" cy="3300"/>
            </a:xfrm>
            <a:custGeom>
              <a:avLst/>
              <a:gdLst/>
              <a:ahLst/>
              <a:cxnLst/>
              <a:rect l="l" t="t" r="r" b="b"/>
              <a:pathLst>
                <a:path w="156" h="132" extrusionOk="0">
                  <a:moveTo>
                    <a:pt x="1" y="131"/>
                  </a:moveTo>
                  <a:cubicBezTo>
                    <a:pt x="48" y="84"/>
                    <a:pt x="108" y="36"/>
                    <a:pt x="155" y="0"/>
                  </a:cubicBezTo>
                  <a:cubicBezTo>
                    <a:pt x="108" y="36"/>
                    <a:pt x="48" y="84"/>
                    <a:pt x="1"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5"/>
            <p:cNvSpPr/>
            <p:nvPr/>
          </p:nvSpPr>
          <p:spPr>
            <a:xfrm>
              <a:off x="6213850" y="1842025"/>
              <a:ext cx="3900" cy="3300"/>
            </a:xfrm>
            <a:custGeom>
              <a:avLst/>
              <a:gdLst/>
              <a:ahLst/>
              <a:cxnLst/>
              <a:rect l="l" t="t" r="r" b="b"/>
              <a:pathLst>
                <a:path w="156" h="132" extrusionOk="0">
                  <a:moveTo>
                    <a:pt x="1" y="0"/>
                  </a:moveTo>
                  <a:lnTo>
                    <a:pt x="1" y="131"/>
                  </a:lnTo>
                  <a:cubicBezTo>
                    <a:pt x="49" y="84"/>
                    <a:pt x="108"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5"/>
            <p:cNvSpPr/>
            <p:nvPr/>
          </p:nvSpPr>
          <p:spPr>
            <a:xfrm>
              <a:off x="6122175" y="1708950"/>
              <a:ext cx="105100" cy="14975"/>
            </a:xfrm>
            <a:custGeom>
              <a:avLst/>
              <a:gdLst/>
              <a:ahLst/>
              <a:cxnLst/>
              <a:rect l="l" t="t" r="r" b="b"/>
              <a:pathLst>
                <a:path w="4204" h="599" extrusionOk="0">
                  <a:moveTo>
                    <a:pt x="3349" y="1"/>
                  </a:moveTo>
                  <a:cubicBezTo>
                    <a:pt x="3127" y="1"/>
                    <a:pt x="2903" y="10"/>
                    <a:pt x="2680" y="25"/>
                  </a:cubicBezTo>
                  <a:cubicBezTo>
                    <a:pt x="2636" y="80"/>
                    <a:pt x="2590" y="102"/>
                    <a:pt x="2545" y="102"/>
                  </a:cubicBezTo>
                  <a:cubicBezTo>
                    <a:pt x="2491" y="102"/>
                    <a:pt x="2439" y="70"/>
                    <a:pt x="2394" y="25"/>
                  </a:cubicBezTo>
                  <a:cubicBezTo>
                    <a:pt x="2346" y="13"/>
                    <a:pt x="2287" y="13"/>
                    <a:pt x="2239" y="13"/>
                  </a:cubicBezTo>
                  <a:cubicBezTo>
                    <a:pt x="2175" y="72"/>
                    <a:pt x="2099" y="85"/>
                    <a:pt x="2019" y="85"/>
                  </a:cubicBezTo>
                  <a:cubicBezTo>
                    <a:pt x="1962" y="85"/>
                    <a:pt x="1903" y="78"/>
                    <a:pt x="1844" y="78"/>
                  </a:cubicBezTo>
                  <a:cubicBezTo>
                    <a:pt x="1787" y="78"/>
                    <a:pt x="1731" y="84"/>
                    <a:pt x="1680" y="108"/>
                  </a:cubicBezTo>
                  <a:cubicBezTo>
                    <a:pt x="1644" y="192"/>
                    <a:pt x="1680" y="251"/>
                    <a:pt x="1680" y="311"/>
                  </a:cubicBezTo>
                  <a:cubicBezTo>
                    <a:pt x="1684" y="337"/>
                    <a:pt x="1677" y="345"/>
                    <a:pt x="1666" y="345"/>
                  </a:cubicBezTo>
                  <a:cubicBezTo>
                    <a:pt x="1648" y="345"/>
                    <a:pt x="1616" y="318"/>
                    <a:pt x="1608" y="311"/>
                  </a:cubicBezTo>
                  <a:cubicBezTo>
                    <a:pt x="1436" y="122"/>
                    <a:pt x="1233" y="63"/>
                    <a:pt x="1012" y="63"/>
                  </a:cubicBezTo>
                  <a:cubicBezTo>
                    <a:pt x="927" y="63"/>
                    <a:pt x="840" y="71"/>
                    <a:pt x="751" y="85"/>
                  </a:cubicBezTo>
                  <a:cubicBezTo>
                    <a:pt x="745" y="82"/>
                    <a:pt x="739" y="80"/>
                    <a:pt x="734" y="80"/>
                  </a:cubicBezTo>
                  <a:cubicBezTo>
                    <a:pt x="692" y="80"/>
                    <a:pt x="666" y="160"/>
                    <a:pt x="624" y="160"/>
                  </a:cubicBezTo>
                  <a:cubicBezTo>
                    <a:pt x="606" y="160"/>
                    <a:pt x="586" y="147"/>
                    <a:pt x="560" y="108"/>
                  </a:cubicBezTo>
                  <a:cubicBezTo>
                    <a:pt x="501" y="85"/>
                    <a:pt x="441" y="73"/>
                    <a:pt x="382" y="73"/>
                  </a:cubicBezTo>
                  <a:cubicBezTo>
                    <a:pt x="203" y="132"/>
                    <a:pt x="1" y="168"/>
                    <a:pt x="96" y="454"/>
                  </a:cubicBezTo>
                  <a:cubicBezTo>
                    <a:pt x="742" y="568"/>
                    <a:pt x="1399" y="598"/>
                    <a:pt x="2056" y="598"/>
                  </a:cubicBezTo>
                  <a:cubicBezTo>
                    <a:pt x="2356" y="598"/>
                    <a:pt x="2655" y="592"/>
                    <a:pt x="2954" y="585"/>
                  </a:cubicBezTo>
                  <a:cubicBezTo>
                    <a:pt x="2963" y="586"/>
                    <a:pt x="2972" y="586"/>
                    <a:pt x="2981" y="586"/>
                  </a:cubicBezTo>
                  <a:cubicBezTo>
                    <a:pt x="3188" y="586"/>
                    <a:pt x="3306" y="344"/>
                    <a:pt x="3529" y="344"/>
                  </a:cubicBezTo>
                  <a:cubicBezTo>
                    <a:pt x="3543" y="344"/>
                    <a:pt x="3558" y="345"/>
                    <a:pt x="3573" y="347"/>
                  </a:cubicBezTo>
                  <a:cubicBezTo>
                    <a:pt x="3787" y="287"/>
                    <a:pt x="4108" y="382"/>
                    <a:pt x="4204" y="49"/>
                  </a:cubicBezTo>
                  <a:cubicBezTo>
                    <a:pt x="3922" y="15"/>
                    <a:pt x="3636" y="1"/>
                    <a:pt x="3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5"/>
            <p:cNvSpPr/>
            <p:nvPr/>
          </p:nvSpPr>
          <p:spPr>
            <a:xfrm>
              <a:off x="6196000" y="1712550"/>
              <a:ext cx="16550" cy="13800"/>
            </a:xfrm>
            <a:custGeom>
              <a:avLst/>
              <a:gdLst/>
              <a:ahLst/>
              <a:cxnLst/>
              <a:rect l="l" t="t" r="r" b="b"/>
              <a:pathLst>
                <a:path w="662" h="552" extrusionOk="0">
                  <a:moveTo>
                    <a:pt x="395" y="0"/>
                  </a:moveTo>
                  <a:cubicBezTo>
                    <a:pt x="325" y="0"/>
                    <a:pt x="262" y="72"/>
                    <a:pt x="203" y="238"/>
                  </a:cubicBezTo>
                  <a:cubicBezTo>
                    <a:pt x="167" y="310"/>
                    <a:pt x="60" y="369"/>
                    <a:pt x="1" y="441"/>
                  </a:cubicBezTo>
                  <a:cubicBezTo>
                    <a:pt x="24" y="476"/>
                    <a:pt x="36" y="524"/>
                    <a:pt x="48" y="548"/>
                  </a:cubicBezTo>
                  <a:cubicBezTo>
                    <a:pt x="74" y="544"/>
                    <a:pt x="101" y="543"/>
                    <a:pt x="129" y="543"/>
                  </a:cubicBezTo>
                  <a:cubicBezTo>
                    <a:pt x="200" y="543"/>
                    <a:pt x="276" y="551"/>
                    <a:pt x="348" y="551"/>
                  </a:cubicBezTo>
                  <a:cubicBezTo>
                    <a:pt x="518" y="551"/>
                    <a:pt x="661" y="504"/>
                    <a:pt x="632" y="191"/>
                  </a:cubicBezTo>
                  <a:cubicBezTo>
                    <a:pt x="542" y="72"/>
                    <a:pt x="465" y="0"/>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5"/>
            <p:cNvSpPr/>
            <p:nvPr/>
          </p:nvSpPr>
          <p:spPr>
            <a:xfrm>
              <a:off x="5216425" y="2070925"/>
              <a:ext cx="11925" cy="17875"/>
            </a:xfrm>
            <a:custGeom>
              <a:avLst/>
              <a:gdLst/>
              <a:ahLst/>
              <a:cxnLst/>
              <a:rect l="l" t="t" r="r" b="b"/>
              <a:pathLst>
                <a:path w="477" h="715" extrusionOk="0">
                  <a:moveTo>
                    <a:pt x="48" y="0"/>
                  </a:moveTo>
                  <a:cubicBezTo>
                    <a:pt x="0" y="262"/>
                    <a:pt x="155" y="477"/>
                    <a:pt x="191" y="715"/>
                  </a:cubicBezTo>
                  <a:cubicBezTo>
                    <a:pt x="333" y="715"/>
                    <a:pt x="476" y="679"/>
                    <a:pt x="405" y="488"/>
                  </a:cubicBezTo>
                  <a:cubicBezTo>
                    <a:pt x="333" y="322"/>
                    <a:pt x="369" y="191"/>
                    <a:pt x="417" y="36"/>
                  </a:cubicBezTo>
                  <a:cubicBezTo>
                    <a:pt x="286" y="36"/>
                    <a:pt x="155" y="24"/>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5"/>
            <p:cNvSpPr/>
            <p:nvPr/>
          </p:nvSpPr>
          <p:spPr>
            <a:xfrm>
              <a:off x="5217000" y="2093550"/>
              <a:ext cx="8075" cy="7150"/>
            </a:xfrm>
            <a:custGeom>
              <a:avLst/>
              <a:gdLst/>
              <a:ahLst/>
              <a:cxnLst/>
              <a:rect l="l" t="t" r="r" b="b"/>
              <a:pathLst>
                <a:path w="323" h="286" extrusionOk="0">
                  <a:moveTo>
                    <a:pt x="156" y="0"/>
                  </a:moveTo>
                  <a:cubicBezTo>
                    <a:pt x="108" y="48"/>
                    <a:pt x="48" y="84"/>
                    <a:pt x="1" y="131"/>
                  </a:cubicBezTo>
                  <a:lnTo>
                    <a:pt x="1" y="262"/>
                  </a:lnTo>
                  <a:cubicBezTo>
                    <a:pt x="48" y="262"/>
                    <a:pt x="96" y="262"/>
                    <a:pt x="144" y="286"/>
                  </a:cubicBezTo>
                  <a:cubicBezTo>
                    <a:pt x="275" y="179"/>
                    <a:pt x="322" y="84"/>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5"/>
            <p:cNvSpPr/>
            <p:nvPr/>
          </p:nvSpPr>
          <p:spPr>
            <a:xfrm>
              <a:off x="6202850" y="3628050"/>
              <a:ext cx="11625" cy="7075"/>
            </a:xfrm>
            <a:custGeom>
              <a:avLst/>
              <a:gdLst/>
              <a:ahLst/>
              <a:cxnLst/>
              <a:rect l="l" t="t" r="r" b="b"/>
              <a:pathLst>
                <a:path w="465" h="283" extrusionOk="0">
                  <a:moveTo>
                    <a:pt x="197" y="1"/>
                  </a:moveTo>
                  <a:cubicBezTo>
                    <a:pt x="135" y="1"/>
                    <a:pt x="68" y="12"/>
                    <a:pt x="0" y="21"/>
                  </a:cubicBezTo>
                  <a:cubicBezTo>
                    <a:pt x="0" y="68"/>
                    <a:pt x="12" y="104"/>
                    <a:pt x="24" y="140"/>
                  </a:cubicBezTo>
                  <a:cubicBezTo>
                    <a:pt x="167" y="187"/>
                    <a:pt x="310" y="235"/>
                    <a:pt x="441" y="283"/>
                  </a:cubicBezTo>
                  <a:cubicBezTo>
                    <a:pt x="465" y="235"/>
                    <a:pt x="465" y="187"/>
                    <a:pt x="465" y="140"/>
                  </a:cubicBezTo>
                  <a:cubicBezTo>
                    <a:pt x="391" y="29"/>
                    <a:pt x="299"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5"/>
            <p:cNvSpPr/>
            <p:nvPr/>
          </p:nvSpPr>
          <p:spPr>
            <a:xfrm>
              <a:off x="6182000" y="1888450"/>
              <a:ext cx="10750" cy="7175"/>
            </a:xfrm>
            <a:custGeom>
              <a:avLst/>
              <a:gdLst/>
              <a:ahLst/>
              <a:cxnLst/>
              <a:rect l="l" t="t" r="r" b="b"/>
              <a:pathLst>
                <a:path w="430" h="287" extrusionOk="0">
                  <a:moveTo>
                    <a:pt x="287" y="1"/>
                  </a:moveTo>
                  <a:lnTo>
                    <a:pt x="1" y="287"/>
                  </a:lnTo>
                  <a:lnTo>
                    <a:pt x="430" y="287"/>
                  </a:lnTo>
                  <a:cubicBezTo>
                    <a:pt x="430" y="191"/>
                    <a:pt x="430" y="96"/>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5"/>
            <p:cNvSpPr/>
            <p:nvPr/>
          </p:nvSpPr>
          <p:spPr>
            <a:xfrm>
              <a:off x="6243025" y="2182850"/>
              <a:ext cx="46175" cy="13700"/>
            </a:xfrm>
            <a:custGeom>
              <a:avLst/>
              <a:gdLst/>
              <a:ahLst/>
              <a:cxnLst/>
              <a:rect l="l" t="t" r="r" b="b"/>
              <a:pathLst>
                <a:path w="1847" h="548" extrusionOk="0">
                  <a:moveTo>
                    <a:pt x="1" y="0"/>
                  </a:moveTo>
                  <a:lnTo>
                    <a:pt x="1" y="0"/>
                  </a:lnTo>
                  <a:cubicBezTo>
                    <a:pt x="108" y="131"/>
                    <a:pt x="310" y="179"/>
                    <a:pt x="286" y="405"/>
                  </a:cubicBezTo>
                  <a:cubicBezTo>
                    <a:pt x="608" y="464"/>
                    <a:pt x="953" y="500"/>
                    <a:pt x="1275" y="548"/>
                  </a:cubicBezTo>
                  <a:cubicBezTo>
                    <a:pt x="1328" y="512"/>
                    <a:pt x="1379" y="494"/>
                    <a:pt x="1428" y="494"/>
                  </a:cubicBezTo>
                  <a:cubicBezTo>
                    <a:pt x="1477" y="494"/>
                    <a:pt x="1525" y="512"/>
                    <a:pt x="1572" y="548"/>
                  </a:cubicBezTo>
                  <a:cubicBezTo>
                    <a:pt x="1668" y="500"/>
                    <a:pt x="1751" y="441"/>
                    <a:pt x="1846" y="405"/>
                  </a:cubicBezTo>
                  <a:cubicBezTo>
                    <a:pt x="1668" y="143"/>
                    <a:pt x="1322" y="381"/>
                    <a:pt x="1144" y="143"/>
                  </a:cubicBezTo>
                  <a:cubicBezTo>
                    <a:pt x="751" y="107"/>
                    <a:pt x="382"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5"/>
            <p:cNvSpPr/>
            <p:nvPr/>
          </p:nvSpPr>
          <p:spPr>
            <a:xfrm>
              <a:off x="6152550" y="1842025"/>
              <a:ext cx="14600" cy="7750"/>
            </a:xfrm>
            <a:custGeom>
              <a:avLst/>
              <a:gdLst/>
              <a:ahLst/>
              <a:cxnLst/>
              <a:rect l="l" t="t" r="r" b="b"/>
              <a:pathLst>
                <a:path w="584" h="310" extrusionOk="0">
                  <a:moveTo>
                    <a:pt x="453" y="0"/>
                  </a:moveTo>
                  <a:cubicBezTo>
                    <a:pt x="357" y="0"/>
                    <a:pt x="250" y="12"/>
                    <a:pt x="167" y="24"/>
                  </a:cubicBezTo>
                  <a:cubicBezTo>
                    <a:pt x="107" y="84"/>
                    <a:pt x="60" y="167"/>
                    <a:pt x="0" y="239"/>
                  </a:cubicBezTo>
                  <a:cubicBezTo>
                    <a:pt x="107" y="262"/>
                    <a:pt x="226" y="286"/>
                    <a:pt x="334" y="310"/>
                  </a:cubicBezTo>
                  <a:cubicBezTo>
                    <a:pt x="357" y="298"/>
                    <a:pt x="405" y="298"/>
                    <a:pt x="429" y="298"/>
                  </a:cubicBezTo>
                  <a:cubicBezTo>
                    <a:pt x="476" y="286"/>
                    <a:pt x="536" y="286"/>
                    <a:pt x="584" y="262"/>
                  </a:cubicBezTo>
                  <a:lnTo>
                    <a:pt x="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5"/>
            <p:cNvSpPr/>
            <p:nvPr/>
          </p:nvSpPr>
          <p:spPr>
            <a:xfrm>
              <a:off x="5375950" y="2091150"/>
              <a:ext cx="108675" cy="18475"/>
            </a:xfrm>
            <a:custGeom>
              <a:avLst/>
              <a:gdLst/>
              <a:ahLst/>
              <a:cxnLst/>
              <a:rect l="l" t="t" r="r" b="b"/>
              <a:pathLst>
                <a:path w="4347" h="739" extrusionOk="0">
                  <a:moveTo>
                    <a:pt x="211" y="29"/>
                  </a:moveTo>
                  <a:cubicBezTo>
                    <a:pt x="78" y="29"/>
                    <a:pt x="39" y="140"/>
                    <a:pt x="1" y="275"/>
                  </a:cubicBezTo>
                  <a:cubicBezTo>
                    <a:pt x="1" y="358"/>
                    <a:pt x="25" y="418"/>
                    <a:pt x="60" y="489"/>
                  </a:cubicBezTo>
                  <a:cubicBezTo>
                    <a:pt x="120" y="561"/>
                    <a:pt x="179" y="584"/>
                    <a:pt x="263" y="584"/>
                  </a:cubicBezTo>
                  <a:cubicBezTo>
                    <a:pt x="429" y="572"/>
                    <a:pt x="599" y="558"/>
                    <a:pt x="769" y="558"/>
                  </a:cubicBezTo>
                  <a:cubicBezTo>
                    <a:pt x="938" y="558"/>
                    <a:pt x="1108" y="572"/>
                    <a:pt x="1275" y="620"/>
                  </a:cubicBezTo>
                  <a:cubicBezTo>
                    <a:pt x="1410" y="604"/>
                    <a:pt x="1545" y="597"/>
                    <a:pt x="1681" y="597"/>
                  </a:cubicBezTo>
                  <a:cubicBezTo>
                    <a:pt x="2303" y="597"/>
                    <a:pt x="2925" y="738"/>
                    <a:pt x="3548" y="738"/>
                  </a:cubicBezTo>
                  <a:cubicBezTo>
                    <a:pt x="3683" y="738"/>
                    <a:pt x="3818" y="732"/>
                    <a:pt x="3954" y="715"/>
                  </a:cubicBezTo>
                  <a:cubicBezTo>
                    <a:pt x="4025" y="703"/>
                    <a:pt x="4085" y="668"/>
                    <a:pt x="4108" y="620"/>
                  </a:cubicBezTo>
                  <a:cubicBezTo>
                    <a:pt x="4108" y="572"/>
                    <a:pt x="4108" y="537"/>
                    <a:pt x="4132" y="513"/>
                  </a:cubicBezTo>
                  <a:cubicBezTo>
                    <a:pt x="4192" y="418"/>
                    <a:pt x="4347" y="382"/>
                    <a:pt x="4287" y="227"/>
                  </a:cubicBezTo>
                  <a:cubicBezTo>
                    <a:pt x="4084" y="213"/>
                    <a:pt x="3882" y="189"/>
                    <a:pt x="3677" y="189"/>
                  </a:cubicBezTo>
                  <a:cubicBezTo>
                    <a:pt x="3544" y="189"/>
                    <a:pt x="3410" y="199"/>
                    <a:pt x="3275" y="227"/>
                  </a:cubicBezTo>
                  <a:cubicBezTo>
                    <a:pt x="3275" y="227"/>
                    <a:pt x="3263" y="239"/>
                    <a:pt x="3239" y="263"/>
                  </a:cubicBezTo>
                  <a:cubicBezTo>
                    <a:pt x="3226" y="267"/>
                    <a:pt x="3215" y="270"/>
                    <a:pt x="3204" y="270"/>
                  </a:cubicBezTo>
                  <a:cubicBezTo>
                    <a:pt x="3185" y="270"/>
                    <a:pt x="3167" y="262"/>
                    <a:pt x="3144" y="239"/>
                  </a:cubicBezTo>
                  <a:cubicBezTo>
                    <a:pt x="2203" y="1"/>
                    <a:pt x="1251" y="96"/>
                    <a:pt x="322" y="49"/>
                  </a:cubicBezTo>
                  <a:cubicBezTo>
                    <a:pt x="279" y="35"/>
                    <a:pt x="242" y="29"/>
                    <a:pt x="211"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5"/>
            <p:cNvSpPr/>
            <p:nvPr/>
          </p:nvSpPr>
          <p:spPr>
            <a:xfrm>
              <a:off x="5247675" y="2003250"/>
              <a:ext cx="75325" cy="31675"/>
            </a:xfrm>
            <a:custGeom>
              <a:avLst/>
              <a:gdLst/>
              <a:ahLst/>
              <a:cxnLst/>
              <a:rect l="l" t="t" r="r" b="b"/>
              <a:pathLst>
                <a:path w="3013" h="1267" extrusionOk="0">
                  <a:moveTo>
                    <a:pt x="708" y="1"/>
                  </a:moveTo>
                  <a:cubicBezTo>
                    <a:pt x="619" y="1"/>
                    <a:pt x="585" y="148"/>
                    <a:pt x="524" y="219"/>
                  </a:cubicBezTo>
                  <a:cubicBezTo>
                    <a:pt x="453" y="457"/>
                    <a:pt x="357" y="671"/>
                    <a:pt x="72" y="731"/>
                  </a:cubicBezTo>
                  <a:cubicBezTo>
                    <a:pt x="12" y="814"/>
                    <a:pt x="0" y="909"/>
                    <a:pt x="48" y="1005"/>
                  </a:cubicBezTo>
                  <a:cubicBezTo>
                    <a:pt x="119" y="1124"/>
                    <a:pt x="262" y="1076"/>
                    <a:pt x="369" y="1148"/>
                  </a:cubicBezTo>
                  <a:cubicBezTo>
                    <a:pt x="443" y="1197"/>
                    <a:pt x="518" y="1218"/>
                    <a:pt x="594" y="1218"/>
                  </a:cubicBezTo>
                  <a:cubicBezTo>
                    <a:pt x="664" y="1218"/>
                    <a:pt x="735" y="1200"/>
                    <a:pt x="810" y="1171"/>
                  </a:cubicBezTo>
                  <a:cubicBezTo>
                    <a:pt x="876" y="1189"/>
                    <a:pt x="944" y="1195"/>
                    <a:pt x="1013" y="1195"/>
                  </a:cubicBezTo>
                  <a:cubicBezTo>
                    <a:pt x="1142" y="1195"/>
                    <a:pt x="1275" y="1175"/>
                    <a:pt x="1406" y="1175"/>
                  </a:cubicBezTo>
                  <a:cubicBezTo>
                    <a:pt x="1531" y="1175"/>
                    <a:pt x="1655" y="1193"/>
                    <a:pt x="1774" y="1267"/>
                  </a:cubicBezTo>
                  <a:cubicBezTo>
                    <a:pt x="1905" y="1195"/>
                    <a:pt x="2060" y="1148"/>
                    <a:pt x="2179" y="1064"/>
                  </a:cubicBezTo>
                  <a:cubicBezTo>
                    <a:pt x="2217" y="1041"/>
                    <a:pt x="2240" y="1032"/>
                    <a:pt x="2253" y="1032"/>
                  </a:cubicBezTo>
                  <a:cubicBezTo>
                    <a:pt x="2307" y="1032"/>
                    <a:pt x="2188" y="1191"/>
                    <a:pt x="2245" y="1191"/>
                  </a:cubicBezTo>
                  <a:cubicBezTo>
                    <a:pt x="2252" y="1191"/>
                    <a:pt x="2262" y="1189"/>
                    <a:pt x="2274" y="1183"/>
                  </a:cubicBezTo>
                  <a:cubicBezTo>
                    <a:pt x="2399" y="1190"/>
                    <a:pt x="2533" y="1228"/>
                    <a:pt x="2661" y="1228"/>
                  </a:cubicBezTo>
                  <a:cubicBezTo>
                    <a:pt x="2779" y="1228"/>
                    <a:pt x="2892" y="1196"/>
                    <a:pt x="2989" y="1076"/>
                  </a:cubicBezTo>
                  <a:cubicBezTo>
                    <a:pt x="3012" y="909"/>
                    <a:pt x="2905" y="826"/>
                    <a:pt x="2798" y="731"/>
                  </a:cubicBezTo>
                  <a:cubicBezTo>
                    <a:pt x="2745" y="727"/>
                    <a:pt x="2693" y="725"/>
                    <a:pt x="2641" y="725"/>
                  </a:cubicBezTo>
                  <a:cubicBezTo>
                    <a:pt x="2219" y="725"/>
                    <a:pt x="1805" y="839"/>
                    <a:pt x="1381" y="850"/>
                  </a:cubicBezTo>
                  <a:cubicBezTo>
                    <a:pt x="1072" y="850"/>
                    <a:pt x="810" y="826"/>
                    <a:pt x="786" y="421"/>
                  </a:cubicBezTo>
                  <a:cubicBezTo>
                    <a:pt x="881" y="278"/>
                    <a:pt x="953" y="112"/>
                    <a:pt x="762" y="16"/>
                  </a:cubicBezTo>
                  <a:cubicBezTo>
                    <a:pt x="742" y="6"/>
                    <a:pt x="724" y="1"/>
                    <a:pt x="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5"/>
            <p:cNvSpPr/>
            <p:nvPr/>
          </p:nvSpPr>
          <p:spPr>
            <a:xfrm>
              <a:off x="5229225" y="1974675"/>
              <a:ext cx="24725" cy="86750"/>
            </a:xfrm>
            <a:custGeom>
              <a:avLst/>
              <a:gdLst/>
              <a:ahLst/>
              <a:cxnLst/>
              <a:rect l="l" t="t" r="r" b="b"/>
              <a:pathLst>
                <a:path w="989" h="3470" extrusionOk="0">
                  <a:moveTo>
                    <a:pt x="411" y="1"/>
                  </a:moveTo>
                  <a:cubicBezTo>
                    <a:pt x="383" y="1"/>
                    <a:pt x="354" y="9"/>
                    <a:pt x="321" y="28"/>
                  </a:cubicBezTo>
                  <a:cubicBezTo>
                    <a:pt x="0" y="719"/>
                    <a:pt x="250" y="1433"/>
                    <a:pt x="191" y="2136"/>
                  </a:cubicBezTo>
                  <a:cubicBezTo>
                    <a:pt x="143" y="2660"/>
                    <a:pt x="274" y="3076"/>
                    <a:pt x="667" y="3410"/>
                  </a:cubicBezTo>
                  <a:cubicBezTo>
                    <a:pt x="738" y="3457"/>
                    <a:pt x="810" y="3469"/>
                    <a:pt x="905" y="3469"/>
                  </a:cubicBezTo>
                  <a:cubicBezTo>
                    <a:pt x="976" y="3410"/>
                    <a:pt x="988" y="3350"/>
                    <a:pt x="953" y="3267"/>
                  </a:cubicBezTo>
                  <a:cubicBezTo>
                    <a:pt x="988" y="2969"/>
                    <a:pt x="572" y="2755"/>
                    <a:pt x="810" y="2433"/>
                  </a:cubicBezTo>
                  <a:cubicBezTo>
                    <a:pt x="857" y="2386"/>
                    <a:pt x="869" y="2326"/>
                    <a:pt x="810" y="2267"/>
                  </a:cubicBezTo>
                  <a:cubicBezTo>
                    <a:pt x="679" y="2148"/>
                    <a:pt x="714" y="2005"/>
                    <a:pt x="714" y="1850"/>
                  </a:cubicBezTo>
                  <a:cubicBezTo>
                    <a:pt x="679" y="1660"/>
                    <a:pt x="655" y="1469"/>
                    <a:pt x="691" y="1255"/>
                  </a:cubicBezTo>
                  <a:cubicBezTo>
                    <a:pt x="691" y="1195"/>
                    <a:pt x="714" y="1148"/>
                    <a:pt x="691" y="1088"/>
                  </a:cubicBezTo>
                  <a:cubicBezTo>
                    <a:pt x="658" y="1001"/>
                    <a:pt x="700" y="991"/>
                    <a:pt x="751" y="991"/>
                  </a:cubicBezTo>
                  <a:cubicBezTo>
                    <a:pt x="767" y="991"/>
                    <a:pt x="784" y="992"/>
                    <a:pt x="800" y="992"/>
                  </a:cubicBezTo>
                  <a:cubicBezTo>
                    <a:pt x="845" y="992"/>
                    <a:pt x="884" y="984"/>
                    <a:pt x="869" y="921"/>
                  </a:cubicBezTo>
                  <a:cubicBezTo>
                    <a:pt x="953" y="671"/>
                    <a:pt x="976" y="421"/>
                    <a:pt x="845" y="171"/>
                  </a:cubicBezTo>
                  <a:cubicBezTo>
                    <a:pt x="818" y="185"/>
                    <a:pt x="793" y="191"/>
                    <a:pt x="770" y="191"/>
                  </a:cubicBezTo>
                  <a:cubicBezTo>
                    <a:pt x="633" y="191"/>
                    <a:pt x="544" y="1"/>
                    <a:pt x="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5"/>
            <p:cNvSpPr/>
            <p:nvPr/>
          </p:nvSpPr>
          <p:spPr>
            <a:xfrm>
              <a:off x="5312550" y="2084900"/>
              <a:ext cx="70875" cy="20725"/>
            </a:xfrm>
            <a:custGeom>
              <a:avLst/>
              <a:gdLst/>
              <a:ahLst/>
              <a:cxnLst/>
              <a:rect l="l" t="t" r="r" b="b"/>
              <a:pathLst>
                <a:path w="2835" h="829" extrusionOk="0">
                  <a:moveTo>
                    <a:pt x="203" y="1"/>
                  </a:moveTo>
                  <a:cubicBezTo>
                    <a:pt x="191" y="13"/>
                    <a:pt x="156" y="13"/>
                    <a:pt x="132" y="25"/>
                  </a:cubicBezTo>
                  <a:cubicBezTo>
                    <a:pt x="84" y="60"/>
                    <a:pt x="36" y="108"/>
                    <a:pt x="13" y="144"/>
                  </a:cubicBezTo>
                  <a:cubicBezTo>
                    <a:pt x="1" y="215"/>
                    <a:pt x="1" y="251"/>
                    <a:pt x="13" y="310"/>
                  </a:cubicBezTo>
                  <a:lnTo>
                    <a:pt x="72" y="370"/>
                  </a:lnTo>
                  <a:cubicBezTo>
                    <a:pt x="96" y="394"/>
                    <a:pt x="120" y="406"/>
                    <a:pt x="144" y="418"/>
                  </a:cubicBezTo>
                  <a:cubicBezTo>
                    <a:pt x="191" y="430"/>
                    <a:pt x="239" y="441"/>
                    <a:pt x="298" y="465"/>
                  </a:cubicBezTo>
                  <a:cubicBezTo>
                    <a:pt x="370" y="489"/>
                    <a:pt x="441" y="525"/>
                    <a:pt x="513" y="537"/>
                  </a:cubicBezTo>
                  <a:cubicBezTo>
                    <a:pt x="554" y="543"/>
                    <a:pt x="596" y="546"/>
                    <a:pt x="636" y="546"/>
                  </a:cubicBezTo>
                  <a:cubicBezTo>
                    <a:pt x="676" y="546"/>
                    <a:pt x="715" y="543"/>
                    <a:pt x="751" y="537"/>
                  </a:cubicBezTo>
                  <a:cubicBezTo>
                    <a:pt x="798" y="531"/>
                    <a:pt x="840" y="528"/>
                    <a:pt x="879" y="528"/>
                  </a:cubicBezTo>
                  <a:cubicBezTo>
                    <a:pt x="918" y="528"/>
                    <a:pt x="953" y="531"/>
                    <a:pt x="989" y="537"/>
                  </a:cubicBezTo>
                  <a:cubicBezTo>
                    <a:pt x="1037" y="549"/>
                    <a:pt x="1096" y="572"/>
                    <a:pt x="1144" y="584"/>
                  </a:cubicBezTo>
                  <a:cubicBezTo>
                    <a:pt x="1275" y="644"/>
                    <a:pt x="1382" y="751"/>
                    <a:pt x="1513" y="811"/>
                  </a:cubicBezTo>
                  <a:cubicBezTo>
                    <a:pt x="1566" y="822"/>
                    <a:pt x="1614" y="828"/>
                    <a:pt x="1660" y="828"/>
                  </a:cubicBezTo>
                  <a:cubicBezTo>
                    <a:pt x="1706" y="828"/>
                    <a:pt x="1751" y="822"/>
                    <a:pt x="1799" y="811"/>
                  </a:cubicBezTo>
                  <a:cubicBezTo>
                    <a:pt x="2049" y="632"/>
                    <a:pt x="2358" y="727"/>
                    <a:pt x="2632" y="596"/>
                  </a:cubicBezTo>
                  <a:cubicBezTo>
                    <a:pt x="2644" y="453"/>
                    <a:pt x="2692" y="346"/>
                    <a:pt x="2834" y="287"/>
                  </a:cubicBezTo>
                  <a:cubicBezTo>
                    <a:pt x="1977" y="72"/>
                    <a:pt x="1072" y="215"/>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5"/>
            <p:cNvSpPr/>
            <p:nvPr/>
          </p:nvSpPr>
          <p:spPr>
            <a:xfrm>
              <a:off x="5479250" y="2093375"/>
              <a:ext cx="72950" cy="14600"/>
            </a:xfrm>
            <a:custGeom>
              <a:avLst/>
              <a:gdLst/>
              <a:ahLst/>
              <a:cxnLst/>
              <a:rect l="l" t="t" r="r" b="b"/>
              <a:pathLst>
                <a:path w="2918" h="584" extrusionOk="0">
                  <a:moveTo>
                    <a:pt x="2252" y="1"/>
                  </a:moveTo>
                  <a:cubicBezTo>
                    <a:pt x="2157" y="1"/>
                    <a:pt x="2062" y="32"/>
                    <a:pt x="1977" y="79"/>
                  </a:cubicBezTo>
                  <a:cubicBezTo>
                    <a:pt x="1369" y="91"/>
                    <a:pt x="738" y="102"/>
                    <a:pt x="131" y="126"/>
                  </a:cubicBezTo>
                  <a:cubicBezTo>
                    <a:pt x="84" y="233"/>
                    <a:pt x="36" y="317"/>
                    <a:pt x="0" y="424"/>
                  </a:cubicBezTo>
                  <a:cubicBezTo>
                    <a:pt x="235" y="424"/>
                    <a:pt x="472" y="417"/>
                    <a:pt x="712" y="417"/>
                  </a:cubicBezTo>
                  <a:cubicBezTo>
                    <a:pt x="1032" y="417"/>
                    <a:pt x="1358" y="429"/>
                    <a:pt x="1691" y="483"/>
                  </a:cubicBezTo>
                  <a:cubicBezTo>
                    <a:pt x="1896" y="518"/>
                    <a:pt x="2141" y="583"/>
                    <a:pt x="2386" y="583"/>
                  </a:cubicBezTo>
                  <a:cubicBezTo>
                    <a:pt x="2568" y="583"/>
                    <a:pt x="2750" y="547"/>
                    <a:pt x="2917" y="436"/>
                  </a:cubicBezTo>
                  <a:cubicBezTo>
                    <a:pt x="2810" y="233"/>
                    <a:pt x="2584" y="150"/>
                    <a:pt x="2405" y="31"/>
                  </a:cubicBezTo>
                  <a:cubicBezTo>
                    <a:pt x="2355" y="10"/>
                    <a:pt x="2304"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5"/>
            <p:cNvSpPr/>
            <p:nvPr/>
          </p:nvSpPr>
          <p:spPr>
            <a:xfrm>
              <a:off x="5312850" y="2043250"/>
              <a:ext cx="56875" cy="13725"/>
            </a:xfrm>
            <a:custGeom>
              <a:avLst/>
              <a:gdLst/>
              <a:ahLst/>
              <a:cxnLst/>
              <a:rect l="l" t="t" r="r" b="b"/>
              <a:pathLst>
                <a:path w="2275" h="549" extrusionOk="0">
                  <a:moveTo>
                    <a:pt x="2203" y="0"/>
                  </a:moveTo>
                  <a:lnTo>
                    <a:pt x="2203" y="0"/>
                  </a:lnTo>
                  <a:cubicBezTo>
                    <a:pt x="2108" y="42"/>
                    <a:pt x="2006" y="49"/>
                    <a:pt x="1904" y="49"/>
                  </a:cubicBezTo>
                  <a:cubicBezTo>
                    <a:pt x="1853" y="49"/>
                    <a:pt x="1802" y="48"/>
                    <a:pt x="1752" y="48"/>
                  </a:cubicBezTo>
                  <a:cubicBezTo>
                    <a:pt x="1677" y="48"/>
                    <a:pt x="1604" y="52"/>
                    <a:pt x="1537" y="71"/>
                  </a:cubicBezTo>
                  <a:cubicBezTo>
                    <a:pt x="1393" y="117"/>
                    <a:pt x="1246" y="126"/>
                    <a:pt x="1101" y="126"/>
                  </a:cubicBezTo>
                  <a:cubicBezTo>
                    <a:pt x="999" y="126"/>
                    <a:pt x="897" y="122"/>
                    <a:pt x="797" y="122"/>
                  </a:cubicBezTo>
                  <a:cubicBezTo>
                    <a:pt x="588" y="122"/>
                    <a:pt x="383" y="141"/>
                    <a:pt x="191" y="262"/>
                  </a:cubicBezTo>
                  <a:cubicBezTo>
                    <a:pt x="160" y="236"/>
                    <a:pt x="128" y="221"/>
                    <a:pt x="99" y="221"/>
                  </a:cubicBezTo>
                  <a:cubicBezTo>
                    <a:pt x="61" y="221"/>
                    <a:pt x="27" y="244"/>
                    <a:pt x="1" y="298"/>
                  </a:cubicBezTo>
                  <a:cubicBezTo>
                    <a:pt x="72" y="536"/>
                    <a:pt x="263" y="536"/>
                    <a:pt x="465" y="548"/>
                  </a:cubicBezTo>
                  <a:cubicBezTo>
                    <a:pt x="498" y="548"/>
                    <a:pt x="531" y="549"/>
                    <a:pt x="564" y="549"/>
                  </a:cubicBezTo>
                  <a:cubicBezTo>
                    <a:pt x="1123" y="549"/>
                    <a:pt x="1652" y="453"/>
                    <a:pt x="2191" y="262"/>
                  </a:cubicBezTo>
                  <a:cubicBezTo>
                    <a:pt x="2275" y="179"/>
                    <a:pt x="2275" y="95"/>
                    <a:pt x="2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5"/>
            <p:cNvSpPr/>
            <p:nvPr/>
          </p:nvSpPr>
          <p:spPr>
            <a:xfrm>
              <a:off x="5342325" y="2067900"/>
              <a:ext cx="60450" cy="10825"/>
            </a:xfrm>
            <a:custGeom>
              <a:avLst/>
              <a:gdLst/>
              <a:ahLst/>
              <a:cxnLst/>
              <a:rect l="l" t="t" r="r" b="b"/>
              <a:pathLst>
                <a:path w="2418" h="433" extrusionOk="0">
                  <a:moveTo>
                    <a:pt x="2165" y="1"/>
                  </a:moveTo>
                  <a:cubicBezTo>
                    <a:pt x="2001" y="1"/>
                    <a:pt x="1830" y="51"/>
                    <a:pt x="1656" y="51"/>
                  </a:cubicBezTo>
                  <a:cubicBezTo>
                    <a:pt x="1581" y="51"/>
                    <a:pt x="1505" y="41"/>
                    <a:pt x="1429" y="14"/>
                  </a:cubicBezTo>
                  <a:cubicBezTo>
                    <a:pt x="1429" y="38"/>
                    <a:pt x="1429" y="62"/>
                    <a:pt x="1393" y="74"/>
                  </a:cubicBezTo>
                  <a:cubicBezTo>
                    <a:pt x="1378" y="80"/>
                    <a:pt x="1365" y="83"/>
                    <a:pt x="1354" y="83"/>
                  </a:cubicBezTo>
                  <a:cubicBezTo>
                    <a:pt x="1323" y="83"/>
                    <a:pt x="1310" y="58"/>
                    <a:pt x="1310" y="14"/>
                  </a:cubicBezTo>
                  <a:lnTo>
                    <a:pt x="274" y="14"/>
                  </a:lnTo>
                  <a:cubicBezTo>
                    <a:pt x="179" y="74"/>
                    <a:pt x="84" y="181"/>
                    <a:pt x="0" y="276"/>
                  </a:cubicBezTo>
                  <a:cubicBezTo>
                    <a:pt x="61" y="405"/>
                    <a:pt x="150" y="432"/>
                    <a:pt x="250" y="432"/>
                  </a:cubicBezTo>
                  <a:cubicBezTo>
                    <a:pt x="308" y="432"/>
                    <a:pt x="368" y="423"/>
                    <a:pt x="429" y="419"/>
                  </a:cubicBezTo>
                  <a:cubicBezTo>
                    <a:pt x="429" y="395"/>
                    <a:pt x="441" y="383"/>
                    <a:pt x="477" y="371"/>
                  </a:cubicBezTo>
                  <a:cubicBezTo>
                    <a:pt x="482" y="369"/>
                    <a:pt x="487" y="367"/>
                    <a:pt x="492" y="367"/>
                  </a:cubicBezTo>
                  <a:cubicBezTo>
                    <a:pt x="507" y="367"/>
                    <a:pt x="521" y="383"/>
                    <a:pt x="548" y="419"/>
                  </a:cubicBezTo>
                  <a:lnTo>
                    <a:pt x="2298" y="419"/>
                  </a:lnTo>
                  <a:cubicBezTo>
                    <a:pt x="2394" y="276"/>
                    <a:pt x="2417" y="145"/>
                    <a:pt x="2298" y="14"/>
                  </a:cubicBezTo>
                  <a:cubicBezTo>
                    <a:pt x="2255" y="5"/>
                    <a:pt x="2210" y="1"/>
                    <a:pt x="2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5"/>
            <p:cNvSpPr/>
            <p:nvPr/>
          </p:nvSpPr>
          <p:spPr>
            <a:xfrm>
              <a:off x="5319700" y="2017850"/>
              <a:ext cx="60750" cy="13800"/>
            </a:xfrm>
            <a:custGeom>
              <a:avLst/>
              <a:gdLst/>
              <a:ahLst/>
              <a:cxnLst/>
              <a:rect l="l" t="t" r="r" b="b"/>
              <a:pathLst>
                <a:path w="2430" h="552" extrusionOk="0">
                  <a:moveTo>
                    <a:pt x="2137" y="0"/>
                  </a:moveTo>
                  <a:cubicBezTo>
                    <a:pt x="2085" y="0"/>
                    <a:pt x="2030" y="11"/>
                    <a:pt x="1977" y="16"/>
                  </a:cubicBezTo>
                  <a:cubicBezTo>
                    <a:pt x="1715" y="64"/>
                    <a:pt x="1453" y="99"/>
                    <a:pt x="1203" y="123"/>
                  </a:cubicBezTo>
                  <a:cubicBezTo>
                    <a:pt x="1167" y="159"/>
                    <a:pt x="1144" y="194"/>
                    <a:pt x="1155" y="242"/>
                  </a:cubicBezTo>
                  <a:cubicBezTo>
                    <a:pt x="1155" y="254"/>
                    <a:pt x="1108" y="290"/>
                    <a:pt x="1108" y="290"/>
                  </a:cubicBezTo>
                  <a:lnTo>
                    <a:pt x="1120" y="230"/>
                  </a:lnTo>
                  <a:cubicBezTo>
                    <a:pt x="1120" y="183"/>
                    <a:pt x="1108" y="135"/>
                    <a:pt x="1060" y="123"/>
                  </a:cubicBezTo>
                  <a:cubicBezTo>
                    <a:pt x="739" y="135"/>
                    <a:pt x="393" y="135"/>
                    <a:pt x="60" y="159"/>
                  </a:cubicBezTo>
                  <a:cubicBezTo>
                    <a:pt x="1" y="302"/>
                    <a:pt x="155" y="349"/>
                    <a:pt x="215" y="433"/>
                  </a:cubicBezTo>
                  <a:cubicBezTo>
                    <a:pt x="262" y="480"/>
                    <a:pt x="310" y="528"/>
                    <a:pt x="346" y="552"/>
                  </a:cubicBezTo>
                  <a:cubicBezTo>
                    <a:pt x="763" y="540"/>
                    <a:pt x="1191" y="540"/>
                    <a:pt x="1632" y="540"/>
                  </a:cubicBezTo>
                  <a:cubicBezTo>
                    <a:pt x="1846" y="433"/>
                    <a:pt x="2132" y="552"/>
                    <a:pt x="2358" y="409"/>
                  </a:cubicBezTo>
                  <a:cubicBezTo>
                    <a:pt x="2429" y="302"/>
                    <a:pt x="2227" y="230"/>
                    <a:pt x="2346" y="123"/>
                  </a:cubicBezTo>
                  <a:cubicBezTo>
                    <a:pt x="2289" y="24"/>
                    <a:pt x="2216" y="0"/>
                    <a:pt x="2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5"/>
            <p:cNvSpPr/>
            <p:nvPr/>
          </p:nvSpPr>
          <p:spPr>
            <a:xfrm>
              <a:off x="5408700" y="2067350"/>
              <a:ext cx="55975" cy="10675"/>
            </a:xfrm>
            <a:custGeom>
              <a:avLst/>
              <a:gdLst/>
              <a:ahLst/>
              <a:cxnLst/>
              <a:rect l="l" t="t" r="r" b="b"/>
              <a:pathLst>
                <a:path w="2239" h="427" extrusionOk="0">
                  <a:moveTo>
                    <a:pt x="2084" y="0"/>
                  </a:moveTo>
                  <a:cubicBezTo>
                    <a:pt x="1465" y="24"/>
                    <a:pt x="834" y="36"/>
                    <a:pt x="215" y="36"/>
                  </a:cubicBezTo>
                  <a:cubicBezTo>
                    <a:pt x="120" y="96"/>
                    <a:pt x="0" y="143"/>
                    <a:pt x="84" y="286"/>
                  </a:cubicBezTo>
                  <a:cubicBezTo>
                    <a:pt x="357" y="391"/>
                    <a:pt x="632" y="426"/>
                    <a:pt x="908" y="426"/>
                  </a:cubicBezTo>
                  <a:cubicBezTo>
                    <a:pt x="1352" y="426"/>
                    <a:pt x="1798" y="335"/>
                    <a:pt x="2239" y="298"/>
                  </a:cubicBezTo>
                  <a:cubicBezTo>
                    <a:pt x="2120" y="239"/>
                    <a:pt x="2084" y="119"/>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5"/>
            <p:cNvSpPr/>
            <p:nvPr/>
          </p:nvSpPr>
          <p:spPr>
            <a:xfrm>
              <a:off x="5273350" y="2042625"/>
              <a:ext cx="38625" cy="14000"/>
            </a:xfrm>
            <a:custGeom>
              <a:avLst/>
              <a:gdLst/>
              <a:ahLst/>
              <a:cxnLst/>
              <a:rect l="l" t="t" r="r" b="b"/>
              <a:pathLst>
                <a:path w="1545" h="560" extrusionOk="0">
                  <a:moveTo>
                    <a:pt x="207" y="0"/>
                  </a:moveTo>
                  <a:cubicBezTo>
                    <a:pt x="116" y="0"/>
                    <a:pt x="45" y="49"/>
                    <a:pt x="21" y="216"/>
                  </a:cubicBezTo>
                  <a:cubicBezTo>
                    <a:pt x="0" y="362"/>
                    <a:pt x="66" y="391"/>
                    <a:pt x="164" y="391"/>
                  </a:cubicBezTo>
                  <a:cubicBezTo>
                    <a:pt x="230" y="391"/>
                    <a:pt x="310" y="378"/>
                    <a:pt x="388" y="378"/>
                  </a:cubicBezTo>
                  <a:cubicBezTo>
                    <a:pt x="458" y="378"/>
                    <a:pt x="527" y="389"/>
                    <a:pt x="581" y="430"/>
                  </a:cubicBezTo>
                  <a:cubicBezTo>
                    <a:pt x="692" y="500"/>
                    <a:pt x="850" y="559"/>
                    <a:pt x="1014" y="559"/>
                  </a:cubicBezTo>
                  <a:cubicBezTo>
                    <a:pt x="1181" y="559"/>
                    <a:pt x="1353" y="497"/>
                    <a:pt x="1485" y="323"/>
                  </a:cubicBezTo>
                  <a:cubicBezTo>
                    <a:pt x="1545" y="251"/>
                    <a:pt x="1545" y="192"/>
                    <a:pt x="1485" y="144"/>
                  </a:cubicBezTo>
                  <a:cubicBezTo>
                    <a:pt x="1368" y="80"/>
                    <a:pt x="1246" y="62"/>
                    <a:pt x="1122" y="62"/>
                  </a:cubicBezTo>
                  <a:cubicBezTo>
                    <a:pt x="968" y="62"/>
                    <a:pt x="810" y="90"/>
                    <a:pt x="652" y="96"/>
                  </a:cubicBezTo>
                  <a:cubicBezTo>
                    <a:pt x="644" y="97"/>
                    <a:pt x="636" y="98"/>
                    <a:pt x="628" y="98"/>
                  </a:cubicBezTo>
                  <a:cubicBezTo>
                    <a:pt x="501" y="98"/>
                    <a:pt x="335"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5"/>
            <p:cNvSpPr/>
            <p:nvPr/>
          </p:nvSpPr>
          <p:spPr>
            <a:xfrm>
              <a:off x="5564075" y="2085475"/>
              <a:ext cx="45275" cy="6600"/>
            </a:xfrm>
            <a:custGeom>
              <a:avLst/>
              <a:gdLst/>
              <a:ahLst/>
              <a:cxnLst/>
              <a:rect l="l" t="t" r="r" b="b"/>
              <a:pathLst>
                <a:path w="1811" h="264" extrusionOk="0">
                  <a:moveTo>
                    <a:pt x="705" y="0"/>
                  </a:moveTo>
                  <a:cubicBezTo>
                    <a:pt x="467" y="0"/>
                    <a:pt x="231" y="22"/>
                    <a:pt x="1" y="109"/>
                  </a:cubicBezTo>
                  <a:cubicBezTo>
                    <a:pt x="71" y="200"/>
                    <a:pt x="158" y="216"/>
                    <a:pt x="249" y="216"/>
                  </a:cubicBezTo>
                  <a:cubicBezTo>
                    <a:pt x="298" y="216"/>
                    <a:pt x="347" y="212"/>
                    <a:pt x="396" y="212"/>
                  </a:cubicBezTo>
                  <a:cubicBezTo>
                    <a:pt x="458" y="212"/>
                    <a:pt x="518" y="219"/>
                    <a:pt x="572" y="252"/>
                  </a:cubicBezTo>
                  <a:cubicBezTo>
                    <a:pt x="965" y="264"/>
                    <a:pt x="1370" y="264"/>
                    <a:pt x="1751" y="264"/>
                  </a:cubicBezTo>
                  <a:cubicBezTo>
                    <a:pt x="1810" y="216"/>
                    <a:pt x="1810" y="168"/>
                    <a:pt x="1751" y="145"/>
                  </a:cubicBezTo>
                  <a:cubicBezTo>
                    <a:pt x="1644" y="145"/>
                    <a:pt x="1548" y="133"/>
                    <a:pt x="1465" y="26"/>
                  </a:cubicBezTo>
                  <a:cubicBezTo>
                    <a:pt x="1213" y="26"/>
                    <a:pt x="958" y="0"/>
                    <a:pt x="7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5"/>
            <p:cNvSpPr/>
            <p:nvPr/>
          </p:nvSpPr>
          <p:spPr>
            <a:xfrm>
              <a:off x="5319100" y="2063650"/>
              <a:ext cx="21175" cy="11400"/>
            </a:xfrm>
            <a:custGeom>
              <a:avLst/>
              <a:gdLst/>
              <a:ahLst/>
              <a:cxnLst/>
              <a:rect l="l" t="t" r="r" b="b"/>
              <a:pathLst>
                <a:path w="847" h="456" extrusionOk="0">
                  <a:moveTo>
                    <a:pt x="289" y="0"/>
                  </a:moveTo>
                  <a:cubicBezTo>
                    <a:pt x="257" y="0"/>
                    <a:pt x="225" y="2"/>
                    <a:pt x="191" y="6"/>
                  </a:cubicBezTo>
                  <a:cubicBezTo>
                    <a:pt x="108" y="17"/>
                    <a:pt x="1" y="29"/>
                    <a:pt x="1" y="172"/>
                  </a:cubicBezTo>
                  <a:cubicBezTo>
                    <a:pt x="1" y="267"/>
                    <a:pt x="48" y="363"/>
                    <a:pt x="132" y="387"/>
                  </a:cubicBezTo>
                  <a:cubicBezTo>
                    <a:pt x="245" y="426"/>
                    <a:pt x="356" y="455"/>
                    <a:pt x="464" y="455"/>
                  </a:cubicBezTo>
                  <a:cubicBezTo>
                    <a:pt x="583" y="455"/>
                    <a:pt x="698" y="420"/>
                    <a:pt x="810" y="327"/>
                  </a:cubicBezTo>
                  <a:cubicBezTo>
                    <a:pt x="846" y="267"/>
                    <a:pt x="834" y="208"/>
                    <a:pt x="798" y="148"/>
                  </a:cubicBezTo>
                  <a:cubicBezTo>
                    <a:pt x="636" y="57"/>
                    <a:pt x="474"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5"/>
            <p:cNvSpPr/>
            <p:nvPr/>
          </p:nvSpPr>
          <p:spPr>
            <a:xfrm>
              <a:off x="5289350" y="2081050"/>
              <a:ext cx="28300" cy="15975"/>
            </a:xfrm>
            <a:custGeom>
              <a:avLst/>
              <a:gdLst/>
              <a:ahLst/>
              <a:cxnLst/>
              <a:rect l="l" t="t" r="r" b="b"/>
              <a:pathLst>
                <a:path w="1132" h="639" extrusionOk="0">
                  <a:moveTo>
                    <a:pt x="512" y="226"/>
                  </a:moveTo>
                  <a:lnTo>
                    <a:pt x="512" y="226"/>
                  </a:lnTo>
                  <a:cubicBezTo>
                    <a:pt x="577" y="247"/>
                    <a:pt x="641" y="258"/>
                    <a:pt x="707" y="264"/>
                  </a:cubicBezTo>
                  <a:lnTo>
                    <a:pt x="707" y="264"/>
                  </a:lnTo>
                  <a:cubicBezTo>
                    <a:pt x="692" y="264"/>
                    <a:pt x="677" y="265"/>
                    <a:pt x="662" y="265"/>
                  </a:cubicBezTo>
                  <a:cubicBezTo>
                    <a:pt x="607" y="265"/>
                    <a:pt x="556" y="258"/>
                    <a:pt x="512" y="226"/>
                  </a:cubicBezTo>
                  <a:close/>
                  <a:moveTo>
                    <a:pt x="131" y="0"/>
                  </a:moveTo>
                  <a:cubicBezTo>
                    <a:pt x="36" y="83"/>
                    <a:pt x="0" y="203"/>
                    <a:pt x="12" y="322"/>
                  </a:cubicBezTo>
                  <a:cubicBezTo>
                    <a:pt x="60" y="488"/>
                    <a:pt x="179" y="572"/>
                    <a:pt x="345" y="619"/>
                  </a:cubicBezTo>
                  <a:cubicBezTo>
                    <a:pt x="408" y="633"/>
                    <a:pt x="475" y="639"/>
                    <a:pt x="544" y="639"/>
                  </a:cubicBezTo>
                  <a:cubicBezTo>
                    <a:pt x="592" y="639"/>
                    <a:pt x="641" y="636"/>
                    <a:pt x="691" y="631"/>
                  </a:cubicBezTo>
                  <a:cubicBezTo>
                    <a:pt x="810" y="595"/>
                    <a:pt x="905" y="560"/>
                    <a:pt x="988" y="464"/>
                  </a:cubicBezTo>
                  <a:lnTo>
                    <a:pt x="988" y="333"/>
                  </a:lnTo>
                  <a:cubicBezTo>
                    <a:pt x="945" y="290"/>
                    <a:pt x="896" y="272"/>
                    <a:pt x="845" y="265"/>
                  </a:cubicBezTo>
                  <a:lnTo>
                    <a:pt x="845" y="265"/>
                  </a:lnTo>
                  <a:cubicBezTo>
                    <a:pt x="929" y="260"/>
                    <a:pt x="1016" y="247"/>
                    <a:pt x="1107" y="226"/>
                  </a:cubicBezTo>
                  <a:lnTo>
                    <a:pt x="1131" y="167"/>
                  </a:lnTo>
                  <a:cubicBezTo>
                    <a:pt x="822" y="24"/>
                    <a:pt x="464" y="95"/>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5"/>
            <p:cNvSpPr/>
            <p:nvPr/>
          </p:nvSpPr>
          <p:spPr>
            <a:xfrm>
              <a:off x="5528950" y="2087975"/>
              <a:ext cx="49450" cy="9550"/>
            </a:xfrm>
            <a:custGeom>
              <a:avLst/>
              <a:gdLst/>
              <a:ahLst/>
              <a:cxnLst/>
              <a:rect l="l" t="t" r="r" b="b"/>
              <a:pathLst>
                <a:path w="1978" h="382" extrusionOk="0">
                  <a:moveTo>
                    <a:pt x="264" y="0"/>
                  </a:moveTo>
                  <a:cubicBezTo>
                    <a:pt x="146" y="0"/>
                    <a:pt x="40" y="31"/>
                    <a:pt x="1" y="211"/>
                  </a:cubicBezTo>
                  <a:cubicBezTo>
                    <a:pt x="344" y="280"/>
                    <a:pt x="680" y="381"/>
                    <a:pt x="1027" y="381"/>
                  </a:cubicBezTo>
                  <a:cubicBezTo>
                    <a:pt x="1101" y="381"/>
                    <a:pt x="1176" y="377"/>
                    <a:pt x="1251" y="366"/>
                  </a:cubicBezTo>
                  <a:cubicBezTo>
                    <a:pt x="1382" y="354"/>
                    <a:pt x="1489" y="283"/>
                    <a:pt x="1596" y="211"/>
                  </a:cubicBezTo>
                  <a:cubicBezTo>
                    <a:pt x="1715" y="187"/>
                    <a:pt x="1846" y="176"/>
                    <a:pt x="1977" y="164"/>
                  </a:cubicBezTo>
                  <a:cubicBezTo>
                    <a:pt x="1895" y="69"/>
                    <a:pt x="1792" y="58"/>
                    <a:pt x="1685" y="58"/>
                  </a:cubicBezTo>
                  <a:cubicBezTo>
                    <a:pt x="1654" y="58"/>
                    <a:pt x="1623" y="59"/>
                    <a:pt x="1592" y="59"/>
                  </a:cubicBezTo>
                  <a:cubicBezTo>
                    <a:pt x="1528" y="59"/>
                    <a:pt x="1465" y="55"/>
                    <a:pt x="1406" y="33"/>
                  </a:cubicBezTo>
                  <a:cubicBezTo>
                    <a:pt x="1170" y="15"/>
                    <a:pt x="935" y="4"/>
                    <a:pt x="704" y="4"/>
                  </a:cubicBezTo>
                  <a:cubicBezTo>
                    <a:pt x="620" y="4"/>
                    <a:pt x="536" y="6"/>
                    <a:pt x="453" y="9"/>
                  </a:cubicBezTo>
                  <a:cubicBezTo>
                    <a:pt x="392" y="9"/>
                    <a:pt x="326"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5"/>
            <p:cNvSpPr/>
            <p:nvPr/>
          </p:nvSpPr>
          <p:spPr>
            <a:xfrm>
              <a:off x="5270000" y="2073825"/>
              <a:ext cx="22650" cy="16850"/>
            </a:xfrm>
            <a:custGeom>
              <a:avLst/>
              <a:gdLst/>
              <a:ahLst/>
              <a:cxnLst/>
              <a:rect l="l" t="t" r="r" b="b"/>
              <a:pathLst>
                <a:path w="906" h="674" extrusionOk="0">
                  <a:moveTo>
                    <a:pt x="140" y="1"/>
                  </a:moveTo>
                  <a:cubicBezTo>
                    <a:pt x="71" y="1"/>
                    <a:pt x="35" y="67"/>
                    <a:pt x="0" y="146"/>
                  </a:cubicBezTo>
                  <a:cubicBezTo>
                    <a:pt x="0" y="182"/>
                    <a:pt x="12" y="218"/>
                    <a:pt x="12" y="253"/>
                  </a:cubicBezTo>
                  <a:cubicBezTo>
                    <a:pt x="48" y="325"/>
                    <a:pt x="95" y="384"/>
                    <a:pt x="131" y="432"/>
                  </a:cubicBezTo>
                  <a:cubicBezTo>
                    <a:pt x="297" y="537"/>
                    <a:pt x="463" y="673"/>
                    <a:pt x="661" y="673"/>
                  </a:cubicBezTo>
                  <a:cubicBezTo>
                    <a:pt x="734" y="673"/>
                    <a:pt x="810" y="655"/>
                    <a:pt x="893" y="611"/>
                  </a:cubicBezTo>
                  <a:cubicBezTo>
                    <a:pt x="905" y="492"/>
                    <a:pt x="905" y="384"/>
                    <a:pt x="905" y="277"/>
                  </a:cubicBezTo>
                  <a:cubicBezTo>
                    <a:pt x="703" y="122"/>
                    <a:pt x="476" y="27"/>
                    <a:pt x="226" y="27"/>
                  </a:cubicBezTo>
                  <a:cubicBezTo>
                    <a:pt x="192" y="9"/>
                    <a:pt x="164"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5"/>
            <p:cNvSpPr/>
            <p:nvPr/>
          </p:nvSpPr>
          <p:spPr>
            <a:xfrm>
              <a:off x="5253025" y="2055750"/>
              <a:ext cx="22650" cy="22925"/>
            </a:xfrm>
            <a:custGeom>
              <a:avLst/>
              <a:gdLst/>
              <a:ahLst/>
              <a:cxnLst/>
              <a:rect l="l" t="t" r="r" b="b"/>
              <a:pathLst>
                <a:path w="906" h="917" extrusionOk="0">
                  <a:moveTo>
                    <a:pt x="12" y="0"/>
                  </a:moveTo>
                  <a:cubicBezTo>
                    <a:pt x="12" y="83"/>
                    <a:pt x="1" y="143"/>
                    <a:pt x="1" y="202"/>
                  </a:cubicBezTo>
                  <a:cubicBezTo>
                    <a:pt x="24" y="643"/>
                    <a:pt x="274" y="869"/>
                    <a:pt x="715" y="917"/>
                  </a:cubicBezTo>
                  <a:cubicBezTo>
                    <a:pt x="774" y="857"/>
                    <a:pt x="846" y="798"/>
                    <a:pt x="905" y="738"/>
                  </a:cubicBezTo>
                  <a:cubicBezTo>
                    <a:pt x="560" y="548"/>
                    <a:pt x="429" y="107"/>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5"/>
            <p:cNvSpPr/>
            <p:nvPr/>
          </p:nvSpPr>
          <p:spPr>
            <a:xfrm>
              <a:off x="5528650" y="2092350"/>
              <a:ext cx="33075" cy="7700"/>
            </a:xfrm>
            <a:custGeom>
              <a:avLst/>
              <a:gdLst/>
              <a:ahLst/>
              <a:cxnLst/>
              <a:rect l="l" t="t" r="r" b="b"/>
              <a:pathLst>
                <a:path w="1323" h="308" extrusionOk="0">
                  <a:moveTo>
                    <a:pt x="1322" y="1"/>
                  </a:moveTo>
                  <a:lnTo>
                    <a:pt x="1322" y="1"/>
                  </a:lnTo>
                  <a:cubicBezTo>
                    <a:pt x="894" y="12"/>
                    <a:pt x="441" y="12"/>
                    <a:pt x="13" y="12"/>
                  </a:cubicBezTo>
                  <a:cubicBezTo>
                    <a:pt x="1" y="60"/>
                    <a:pt x="1" y="96"/>
                    <a:pt x="1" y="108"/>
                  </a:cubicBezTo>
                  <a:cubicBezTo>
                    <a:pt x="144" y="120"/>
                    <a:pt x="310" y="143"/>
                    <a:pt x="465" y="167"/>
                  </a:cubicBezTo>
                  <a:cubicBezTo>
                    <a:pt x="626" y="223"/>
                    <a:pt x="796" y="307"/>
                    <a:pt x="951" y="307"/>
                  </a:cubicBezTo>
                  <a:cubicBezTo>
                    <a:pt x="1095" y="307"/>
                    <a:pt x="1225" y="235"/>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5"/>
            <p:cNvSpPr/>
            <p:nvPr/>
          </p:nvSpPr>
          <p:spPr>
            <a:xfrm>
              <a:off x="5400375" y="2068250"/>
              <a:ext cx="13700" cy="9850"/>
            </a:xfrm>
            <a:custGeom>
              <a:avLst/>
              <a:gdLst/>
              <a:ahLst/>
              <a:cxnLst/>
              <a:rect l="l" t="t" r="r" b="b"/>
              <a:pathLst>
                <a:path w="548" h="394" extrusionOk="0">
                  <a:moveTo>
                    <a:pt x="0" y="0"/>
                  </a:moveTo>
                  <a:lnTo>
                    <a:pt x="0" y="393"/>
                  </a:lnTo>
                  <a:cubicBezTo>
                    <a:pt x="131" y="357"/>
                    <a:pt x="274" y="310"/>
                    <a:pt x="405" y="262"/>
                  </a:cubicBezTo>
                  <a:cubicBezTo>
                    <a:pt x="453" y="179"/>
                    <a:pt x="500" y="107"/>
                    <a:pt x="548" y="12"/>
                  </a:cubicBezTo>
                  <a:cubicBezTo>
                    <a:pt x="369" y="0"/>
                    <a:pt x="17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5"/>
            <p:cNvSpPr/>
            <p:nvPr/>
          </p:nvSpPr>
          <p:spPr>
            <a:xfrm>
              <a:off x="5664100" y="2082250"/>
              <a:ext cx="27100" cy="3750"/>
            </a:xfrm>
            <a:custGeom>
              <a:avLst/>
              <a:gdLst/>
              <a:ahLst/>
              <a:cxnLst/>
              <a:rect l="l" t="t" r="r" b="b"/>
              <a:pathLst>
                <a:path w="1084" h="150" extrusionOk="0">
                  <a:moveTo>
                    <a:pt x="493" y="0"/>
                  </a:moveTo>
                  <a:cubicBezTo>
                    <a:pt x="331" y="0"/>
                    <a:pt x="167" y="32"/>
                    <a:pt x="0" y="107"/>
                  </a:cubicBezTo>
                  <a:cubicBezTo>
                    <a:pt x="201" y="134"/>
                    <a:pt x="405" y="149"/>
                    <a:pt x="609" y="149"/>
                  </a:cubicBezTo>
                  <a:cubicBezTo>
                    <a:pt x="768" y="149"/>
                    <a:pt x="927" y="140"/>
                    <a:pt x="1084" y="119"/>
                  </a:cubicBezTo>
                  <a:cubicBezTo>
                    <a:pt x="887" y="47"/>
                    <a:pt x="691" y="0"/>
                    <a:pt x="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5"/>
            <p:cNvSpPr/>
            <p:nvPr/>
          </p:nvSpPr>
          <p:spPr>
            <a:xfrm>
              <a:off x="5692950" y="2082125"/>
              <a:ext cx="26525" cy="3100"/>
            </a:xfrm>
            <a:custGeom>
              <a:avLst/>
              <a:gdLst/>
              <a:ahLst/>
              <a:cxnLst/>
              <a:rect l="l" t="t" r="r" b="b"/>
              <a:pathLst>
                <a:path w="1061" h="124" extrusionOk="0">
                  <a:moveTo>
                    <a:pt x="689" y="1"/>
                  </a:moveTo>
                  <a:cubicBezTo>
                    <a:pt x="456" y="1"/>
                    <a:pt x="223" y="17"/>
                    <a:pt x="1" y="112"/>
                  </a:cubicBezTo>
                  <a:cubicBezTo>
                    <a:pt x="358" y="124"/>
                    <a:pt x="715" y="124"/>
                    <a:pt x="1061" y="124"/>
                  </a:cubicBezTo>
                  <a:cubicBezTo>
                    <a:pt x="1049" y="88"/>
                    <a:pt x="1049" y="52"/>
                    <a:pt x="1037" y="5"/>
                  </a:cubicBezTo>
                  <a:cubicBezTo>
                    <a:pt x="922" y="5"/>
                    <a:pt x="805" y="1"/>
                    <a:pt x="6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5"/>
            <p:cNvSpPr/>
            <p:nvPr/>
          </p:nvSpPr>
          <p:spPr>
            <a:xfrm>
              <a:off x="5338750" y="2065350"/>
              <a:ext cx="10450" cy="9475"/>
            </a:xfrm>
            <a:custGeom>
              <a:avLst/>
              <a:gdLst/>
              <a:ahLst/>
              <a:cxnLst/>
              <a:rect l="l" t="t" r="r" b="b"/>
              <a:pathLst>
                <a:path w="418" h="379" extrusionOk="0">
                  <a:moveTo>
                    <a:pt x="168" y="0"/>
                  </a:moveTo>
                  <a:cubicBezTo>
                    <a:pt x="115" y="0"/>
                    <a:pt x="59" y="27"/>
                    <a:pt x="1" y="104"/>
                  </a:cubicBezTo>
                  <a:cubicBezTo>
                    <a:pt x="24" y="140"/>
                    <a:pt x="24" y="199"/>
                    <a:pt x="24" y="259"/>
                  </a:cubicBezTo>
                  <a:cubicBezTo>
                    <a:pt x="60" y="295"/>
                    <a:pt x="108" y="342"/>
                    <a:pt x="155" y="378"/>
                  </a:cubicBezTo>
                  <a:cubicBezTo>
                    <a:pt x="334" y="378"/>
                    <a:pt x="417" y="295"/>
                    <a:pt x="417" y="116"/>
                  </a:cubicBezTo>
                  <a:cubicBezTo>
                    <a:pt x="336" y="72"/>
                    <a:pt x="255"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5"/>
            <p:cNvSpPr/>
            <p:nvPr/>
          </p:nvSpPr>
          <p:spPr>
            <a:xfrm>
              <a:off x="5561400" y="2068050"/>
              <a:ext cx="11625" cy="6575"/>
            </a:xfrm>
            <a:custGeom>
              <a:avLst/>
              <a:gdLst/>
              <a:ahLst/>
              <a:cxnLst/>
              <a:rect l="l" t="t" r="r" b="b"/>
              <a:pathLst>
                <a:path w="465" h="263" extrusionOk="0">
                  <a:moveTo>
                    <a:pt x="268" y="0"/>
                  </a:moveTo>
                  <a:cubicBezTo>
                    <a:pt x="166" y="0"/>
                    <a:pt x="74" y="29"/>
                    <a:pt x="0" y="139"/>
                  </a:cubicBezTo>
                  <a:cubicBezTo>
                    <a:pt x="86" y="220"/>
                    <a:pt x="166" y="262"/>
                    <a:pt x="236" y="262"/>
                  </a:cubicBezTo>
                  <a:cubicBezTo>
                    <a:pt x="331" y="262"/>
                    <a:pt x="410" y="185"/>
                    <a:pt x="465" y="20"/>
                  </a:cubicBezTo>
                  <a:cubicBezTo>
                    <a:pt x="397" y="11"/>
                    <a:pt x="330"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5"/>
            <p:cNvSpPr/>
            <p:nvPr/>
          </p:nvSpPr>
          <p:spPr>
            <a:xfrm>
              <a:off x="5247675" y="2028600"/>
              <a:ext cx="8650" cy="6925"/>
            </a:xfrm>
            <a:custGeom>
              <a:avLst/>
              <a:gdLst/>
              <a:ahLst/>
              <a:cxnLst/>
              <a:rect l="l" t="t" r="r" b="b"/>
              <a:pathLst>
                <a:path w="346" h="277" extrusionOk="0">
                  <a:moveTo>
                    <a:pt x="114" y="0"/>
                  </a:moveTo>
                  <a:cubicBezTo>
                    <a:pt x="101" y="0"/>
                    <a:pt x="86" y="1"/>
                    <a:pt x="72" y="3"/>
                  </a:cubicBezTo>
                  <a:cubicBezTo>
                    <a:pt x="0" y="38"/>
                    <a:pt x="0" y="62"/>
                    <a:pt x="48" y="122"/>
                  </a:cubicBezTo>
                  <a:cubicBezTo>
                    <a:pt x="60" y="169"/>
                    <a:pt x="60" y="229"/>
                    <a:pt x="72" y="276"/>
                  </a:cubicBezTo>
                  <a:cubicBezTo>
                    <a:pt x="167" y="229"/>
                    <a:pt x="250" y="181"/>
                    <a:pt x="345" y="122"/>
                  </a:cubicBezTo>
                  <a:cubicBezTo>
                    <a:pt x="293" y="38"/>
                    <a:pt x="214"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5"/>
            <p:cNvSpPr/>
            <p:nvPr/>
          </p:nvSpPr>
          <p:spPr>
            <a:xfrm>
              <a:off x="5256300" y="2031625"/>
              <a:ext cx="10750" cy="3675"/>
            </a:xfrm>
            <a:custGeom>
              <a:avLst/>
              <a:gdLst/>
              <a:ahLst/>
              <a:cxnLst/>
              <a:rect l="l" t="t" r="r" b="b"/>
              <a:pathLst>
                <a:path w="430" h="147" extrusionOk="0">
                  <a:moveTo>
                    <a:pt x="0" y="1"/>
                  </a:moveTo>
                  <a:cubicBezTo>
                    <a:pt x="72" y="102"/>
                    <a:pt x="143" y="147"/>
                    <a:pt x="215" y="147"/>
                  </a:cubicBezTo>
                  <a:cubicBezTo>
                    <a:pt x="286" y="147"/>
                    <a:pt x="358" y="102"/>
                    <a:pt x="429" y="24"/>
                  </a:cubicBezTo>
                  <a:cubicBezTo>
                    <a:pt x="286" y="24"/>
                    <a:pt x="143"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5"/>
            <p:cNvSpPr/>
            <p:nvPr/>
          </p:nvSpPr>
          <p:spPr>
            <a:xfrm>
              <a:off x="5372100" y="2067950"/>
              <a:ext cx="6275" cy="5700"/>
            </a:xfrm>
            <a:custGeom>
              <a:avLst/>
              <a:gdLst/>
              <a:ahLst/>
              <a:cxnLst/>
              <a:rect l="l" t="t" r="r" b="b"/>
              <a:pathLst>
                <a:path w="251" h="228" extrusionOk="0">
                  <a:moveTo>
                    <a:pt x="131" y="0"/>
                  </a:moveTo>
                  <a:cubicBezTo>
                    <a:pt x="119" y="72"/>
                    <a:pt x="0" y="191"/>
                    <a:pt x="95" y="215"/>
                  </a:cubicBezTo>
                  <a:cubicBezTo>
                    <a:pt x="119" y="224"/>
                    <a:pt x="139" y="228"/>
                    <a:pt x="155" y="228"/>
                  </a:cubicBezTo>
                  <a:cubicBezTo>
                    <a:pt x="247" y="228"/>
                    <a:pt x="240" y="103"/>
                    <a:pt x="250" y="12"/>
                  </a:cubicBezTo>
                  <a:cubicBezTo>
                    <a:pt x="202" y="0"/>
                    <a:pt x="155"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5"/>
            <p:cNvSpPr/>
            <p:nvPr/>
          </p:nvSpPr>
          <p:spPr>
            <a:xfrm>
              <a:off x="5367625" y="2043250"/>
              <a:ext cx="3900" cy="7650"/>
            </a:xfrm>
            <a:custGeom>
              <a:avLst/>
              <a:gdLst/>
              <a:ahLst/>
              <a:cxnLst/>
              <a:rect l="l" t="t" r="r" b="b"/>
              <a:pathLst>
                <a:path w="156" h="306" extrusionOk="0">
                  <a:moveTo>
                    <a:pt x="0" y="0"/>
                  </a:moveTo>
                  <a:lnTo>
                    <a:pt x="0" y="262"/>
                  </a:lnTo>
                  <a:cubicBezTo>
                    <a:pt x="30" y="292"/>
                    <a:pt x="58" y="305"/>
                    <a:pt x="80" y="305"/>
                  </a:cubicBezTo>
                  <a:cubicBezTo>
                    <a:pt x="111" y="305"/>
                    <a:pt x="131" y="280"/>
                    <a:pt x="131" y="238"/>
                  </a:cubicBezTo>
                  <a:cubicBezTo>
                    <a:pt x="155" y="131"/>
                    <a:pt x="143"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5"/>
            <p:cNvSpPr/>
            <p:nvPr/>
          </p:nvSpPr>
          <p:spPr>
            <a:xfrm>
              <a:off x="5310175" y="2044925"/>
              <a:ext cx="7475" cy="5775"/>
            </a:xfrm>
            <a:custGeom>
              <a:avLst/>
              <a:gdLst/>
              <a:ahLst/>
              <a:cxnLst/>
              <a:rect l="l" t="t" r="r" b="b"/>
              <a:pathLst>
                <a:path w="299" h="231" extrusionOk="0">
                  <a:moveTo>
                    <a:pt x="129" y="0"/>
                  </a:moveTo>
                  <a:cubicBezTo>
                    <a:pt x="95" y="0"/>
                    <a:pt x="53" y="16"/>
                    <a:pt x="1" y="52"/>
                  </a:cubicBezTo>
                  <a:cubicBezTo>
                    <a:pt x="1" y="112"/>
                    <a:pt x="12" y="171"/>
                    <a:pt x="12" y="231"/>
                  </a:cubicBezTo>
                  <a:cubicBezTo>
                    <a:pt x="30" y="225"/>
                    <a:pt x="45" y="222"/>
                    <a:pt x="60" y="222"/>
                  </a:cubicBezTo>
                  <a:cubicBezTo>
                    <a:pt x="75" y="222"/>
                    <a:pt x="90" y="225"/>
                    <a:pt x="108" y="231"/>
                  </a:cubicBezTo>
                  <a:cubicBezTo>
                    <a:pt x="179" y="219"/>
                    <a:pt x="239" y="219"/>
                    <a:pt x="298" y="207"/>
                  </a:cubicBezTo>
                  <a:cubicBezTo>
                    <a:pt x="255" y="104"/>
                    <a:pt x="218" y="0"/>
                    <a:pt x="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5"/>
            <p:cNvSpPr/>
            <p:nvPr/>
          </p:nvSpPr>
          <p:spPr>
            <a:xfrm>
              <a:off x="5353325" y="2073600"/>
              <a:ext cx="3900" cy="4675"/>
            </a:xfrm>
            <a:custGeom>
              <a:avLst/>
              <a:gdLst/>
              <a:ahLst/>
              <a:cxnLst/>
              <a:rect l="l" t="t" r="r" b="b"/>
              <a:pathLst>
                <a:path w="156" h="187" extrusionOk="0">
                  <a:moveTo>
                    <a:pt x="72" y="0"/>
                  </a:moveTo>
                  <a:cubicBezTo>
                    <a:pt x="1" y="0"/>
                    <a:pt x="13" y="108"/>
                    <a:pt x="13" y="167"/>
                  </a:cubicBezTo>
                  <a:cubicBezTo>
                    <a:pt x="34" y="181"/>
                    <a:pt x="59" y="187"/>
                    <a:pt x="83" y="187"/>
                  </a:cubicBezTo>
                  <a:cubicBezTo>
                    <a:pt x="100" y="187"/>
                    <a:pt x="117" y="184"/>
                    <a:pt x="132" y="179"/>
                  </a:cubicBezTo>
                  <a:cubicBezTo>
                    <a:pt x="132" y="108"/>
                    <a:pt x="156"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5"/>
            <p:cNvSpPr/>
            <p:nvPr/>
          </p:nvSpPr>
          <p:spPr>
            <a:xfrm>
              <a:off x="5454250" y="2096525"/>
              <a:ext cx="3000" cy="1200"/>
            </a:xfrm>
            <a:custGeom>
              <a:avLst/>
              <a:gdLst/>
              <a:ahLst/>
              <a:cxnLst/>
              <a:rect l="l" t="t" r="r" b="b"/>
              <a:pathLst>
                <a:path w="120" h="48" extrusionOk="0">
                  <a:moveTo>
                    <a:pt x="0" y="0"/>
                  </a:moveTo>
                  <a:cubicBezTo>
                    <a:pt x="12" y="12"/>
                    <a:pt x="24" y="48"/>
                    <a:pt x="48" y="48"/>
                  </a:cubicBezTo>
                  <a:cubicBezTo>
                    <a:pt x="72" y="48"/>
                    <a:pt x="83" y="12"/>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5"/>
            <p:cNvSpPr/>
            <p:nvPr/>
          </p:nvSpPr>
          <p:spPr>
            <a:xfrm>
              <a:off x="5550975" y="2069350"/>
              <a:ext cx="3300" cy="2325"/>
            </a:xfrm>
            <a:custGeom>
              <a:avLst/>
              <a:gdLst/>
              <a:ahLst/>
              <a:cxnLst/>
              <a:rect l="l" t="t" r="r" b="b"/>
              <a:pathLst>
                <a:path w="132" h="93" extrusionOk="0">
                  <a:moveTo>
                    <a:pt x="53" y="1"/>
                  </a:moveTo>
                  <a:cubicBezTo>
                    <a:pt x="30" y="1"/>
                    <a:pt x="13" y="28"/>
                    <a:pt x="1" y="87"/>
                  </a:cubicBezTo>
                  <a:cubicBezTo>
                    <a:pt x="15" y="91"/>
                    <a:pt x="28" y="92"/>
                    <a:pt x="40" y="92"/>
                  </a:cubicBezTo>
                  <a:cubicBezTo>
                    <a:pt x="70" y="92"/>
                    <a:pt x="98" y="84"/>
                    <a:pt x="132" y="75"/>
                  </a:cubicBezTo>
                  <a:cubicBezTo>
                    <a:pt x="102" y="28"/>
                    <a:pt x="75" y="1"/>
                    <a:pt x="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5"/>
            <p:cNvSpPr/>
            <p:nvPr/>
          </p:nvSpPr>
          <p:spPr>
            <a:xfrm>
              <a:off x="5323575" y="1995450"/>
              <a:ext cx="46450" cy="13700"/>
            </a:xfrm>
            <a:custGeom>
              <a:avLst/>
              <a:gdLst/>
              <a:ahLst/>
              <a:cxnLst/>
              <a:rect l="l" t="t" r="r" b="b"/>
              <a:pathLst>
                <a:path w="1858" h="548" extrusionOk="0">
                  <a:moveTo>
                    <a:pt x="1407" y="1"/>
                  </a:moveTo>
                  <a:cubicBezTo>
                    <a:pt x="1237" y="1"/>
                    <a:pt x="1067" y="27"/>
                    <a:pt x="893" y="138"/>
                  </a:cubicBezTo>
                  <a:cubicBezTo>
                    <a:pt x="808" y="193"/>
                    <a:pt x="709" y="225"/>
                    <a:pt x="607" y="225"/>
                  </a:cubicBezTo>
                  <a:cubicBezTo>
                    <a:pt x="468" y="225"/>
                    <a:pt x="325" y="164"/>
                    <a:pt x="215" y="19"/>
                  </a:cubicBezTo>
                  <a:cubicBezTo>
                    <a:pt x="131" y="78"/>
                    <a:pt x="48" y="90"/>
                    <a:pt x="0" y="174"/>
                  </a:cubicBezTo>
                  <a:cubicBezTo>
                    <a:pt x="0" y="305"/>
                    <a:pt x="60" y="388"/>
                    <a:pt x="191" y="436"/>
                  </a:cubicBezTo>
                  <a:cubicBezTo>
                    <a:pt x="345" y="518"/>
                    <a:pt x="498" y="548"/>
                    <a:pt x="649" y="548"/>
                  </a:cubicBezTo>
                  <a:cubicBezTo>
                    <a:pt x="1023" y="548"/>
                    <a:pt x="1390" y="366"/>
                    <a:pt x="1762" y="340"/>
                  </a:cubicBezTo>
                  <a:cubicBezTo>
                    <a:pt x="1846" y="233"/>
                    <a:pt x="1858" y="126"/>
                    <a:pt x="1774" y="19"/>
                  </a:cubicBezTo>
                  <a:cubicBezTo>
                    <a:pt x="1650" y="14"/>
                    <a:pt x="1529" y="1"/>
                    <a:pt x="1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5"/>
            <p:cNvSpPr/>
            <p:nvPr/>
          </p:nvSpPr>
          <p:spPr>
            <a:xfrm>
              <a:off x="5367025" y="1992925"/>
              <a:ext cx="29200" cy="14150"/>
            </a:xfrm>
            <a:custGeom>
              <a:avLst/>
              <a:gdLst/>
              <a:ahLst/>
              <a:cxnLst/>
              <a:rect l="l" t="t" r="r" b="b"/>
              <a:pathLst>
                <a:path w="1168" h="566" extrusionOk="0">
                  <a:moveTo>
                    <a:pt x="286" y="1"/>
                  </a:moveTo>
                  <a:lnTo>
                    <a:pt x="24" y="144"/>
                  </a:lnTo>
                  <a:cubicBezTo>
                    <a:pt x="24" y="239"/>
                    <a:pt x="1" y="346"/>
                    <a:pt x="1" y="453"/>
                  </a:cubicBezTo>
                  <a:cubicBezTo>
                    <a:pt x="38" y="452"/>
                    <a:pt x="75" y="451"/>
                    <a:pt x="112" y="451"/>
                  </a:cubicBezTo>
                  <a:cubicBezTo>
                    <a:pt x="370" y="451"/>
                    <a:pt x="618" y="488"/>
                    <a:pt x="858" y="560"/>
                  </a:cubicBezTo>
                  <a:cubicBezTo>
                    <a:pt x="875" y="564"/>
                    <a:pt x="893" y="566"/>
                    <a:pt x="910" y="566"/>
                  </a:cubicBezTo>
                  <a:cubicBezTo>
                    <a:pt x="1011" y="566"/>
                    <a:pt x="1107" y="509"/>
                    <a:pt x="1167" y="418"/>
                  </a:cubicBezTo>
                  <a:lnTo>
                    <a:pt x="1167" y="275"/>
                  </a:lnTo>
                  <a:cubicBezTo>
                    <a:pt x="870" y="168"/>
                    <a:pt x="548" y="179"/>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5"/>
            <p:cNvSpPr/>
            <p:nvPr/>
          </p:nvSpPr>
          <p:spPr>
            <a:xfrm>
              <a:off x="5250050" y="1988475"/>
              <a:ext cx="36625" cy="25325"/>
            </a:xfrm>
            <a:custGeom>
              <a:avLst/>
              <a:gdLst/>
              <a:ahLst/>
              <a:cxnLst/>
              <a:rect l="l" t="t" r="r" b="b"/>
              <a:pathLst>
                <a:path w="1465" h="1013" extrusionOk="0">
                  <a:moveTo>
                    <a:pt x="536" y="0"/>
                  </a:moveTo>
                  <a:cubicBezTo>
                    <a:pt x="334" y="143"/>
                    <a:pt x="429" y="334"/>
                    <a:pt x="393" y="512"/>
                  </a:cubicBezTo>
                  <a:cubicBezTo>
                    <a:pt x="393" y="536"/>
                    <a:pt x="358" y="560"/>
                    <a:pt x="322" y="584"/>
                  </a:cubicBezTo>
                  <a:cubicBezTo>
                    <a:pt x="298" y="536"/>
                    <a:pt x="262" y="477"/>
                    <a:pt x="239" y="417"/>
                  </a:cubicBezTo>
                  <a:cubicBezTo>
                    <a:pt x="12" y="465"/>
                    <a:pt x="0" y="631"/>
                    <a:pt x="72" y="798"/>
                  </a:cubicBezTo>
                  <a:cubicBezTo>
                    <a:pt x="114" y="883"/>
                    <a:pt x="173" y="921"/>
                    <a:pt x="247" y="921"/>
                  </a:cubicBezTo>
                  <a:cubicBezTo>
                    <a:pt x="297" y="921"/>
                    <a:pt x="354" y="903"/>
                    <a:pt x="417" y="869"/>
                  </a:cubicBezTo>
                  <a:cubicBezTo>
                    <a:pt x="500" y="838"/>
                    <a:pt x="538" y="691"/>
                    <a:pt x="616" y="691"/>
                  </a:cubicBezTo>
                  <a:cubicBezTo>
                    <a:pt x="628" y="691"/>
                    <a:pt x="641" y="695"/>
                    <a:pt x="655" y="703"/>
                  </a:cubicBezTo>
                  <a:cubicBezTo>
                    <a:pt x="715" y="738"/>
                    <a:pt x="679" y="917"/>
                    <a:pt x="691" y="1012"/>
                  </a:cubicBezTo>
                  <a:cubicBezTo>
                    <a:pt x="858" y="893"/>
                    <a:pt x="1048" y="881"/>
                    <a:pt x="1274" y="869"/>
                  </a:cubicBezTo>
                  <a:cubicBezTo>
                    <a:pt x="1346" y="798"/>
                    <a:pt x="1465" y="750"/>
                    <a:pt x="1453" y="596"/>
                  </a:cubicBezTo>
                  <a:cubicBezTo>
                    <a:pt x="1429" y="572"/>
                    <a:pt x="1405" y="560"/>
                    <a:pt x="1382" y="536"/>
                  </a:cubicBezTo>
                  <a:cubicBezTo>
                    <a:pt x="1274" y="512"/>
                    <a:pt x="1191" y="500"/>
                    <a:pt x="1096" y="465"/>
                  </a:cubicBezTo>
                  <a:cubicBezTo>
                    <a:pt x="1056" y="493"/>
                    <a:pt x="1014" y="508"/>
                    <a:pt x="972" y="508"/>
                  </a:cubicBezTo>
                  <a:cubicBezTo>
                    <a:pt x="927" y="508"/>
                    <a:pt x="883" y="490"/>
                    <a:pt x="846" y="453"/>
                  </a:cubicBezTo>
                  <a:cubicBezTo>
                    <a:pt x="560" y="441"/>
                    <a:pt x="548" y="226"/>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5"/>
            <p:cNvSpPr/>
            <p:nvPr/>
          </p:nvSpPr>
          <p:spPr>
            <a:xfrm>
              <a:off x="5381625" y="2016725"/>
              <a:ext cx="37525" cy="11350"/>
            </a:xfrm>
            <a:custGeom>
              <a:avLst/>
              <a:gdLst/>
              <a:ahLst/>
              <a:cxnLst/>
              <a:rect l="l" t="t" r="r" b="b"/>
              <a:pathLst>
                <a:path w="1501" h="454" extrusionOk="0">
                  <a:moveTo>
                    <a:pt x="567" y="1"/>
                  </a:moveTo>
                  <a:cubicBezTo>
                    <a:pt x="376" y="1"/>
                    <a:pt x="186" y="44"/>
                    <a:pt x="0" y="180"/>
                  </a:cubicBezTo>
                  <a:cubicBezTo>
                    <a:pt x="36" y="204"/>
                    <a:pt x="48" y="228"/>
                    <a:pt x="71" y="239"/>
                  </a:cubicBezTo>
                  <a:cubicBezTo>
                    <a:pt x="119" y="275"/>
                    <a:pt x="179" y="287"/>
                    <a:pt x="238" y="299"/>
                  </a:cubicBezTo>
                  <a:cubicBezTo>
                    <a:pt x="393" y="299"/>
                    <a:pt x="536" y="311"/>
                    <a:pt x="667" y="359"/>
                  </a:cubicBezTo>
                  <a:cubicBezTo>
                    <a:pt x="705" y="338"/>
                    <a:pt x="740" y="330"/>
                    <a:pt x="773" y="330"/>
                  </a:cubicBezTo>
                  <a:cubicBezTo>
                    <a:pt x="875" y="330"/>
                    <a:pt x="958" y="409"/>
                    <a:pt x="1048" y="454"/>
                  </a:cubicBezTo>
                  <a:lnTo>
                    <a:pt x="1167" y="454"/>
                  </a:lnTo>
                  <a:cubicBezTo>
                    <a:pt x="1203" y="275"/>
                    <a:pt x="1488" y="406"/>
                    <a:pt x="1500" y="120"/>
                  </a:cubicBezTo>
                  <a:cubicBezTo>
                    <a:pt x="1191" y="113"/>
                    <a:pt x="877"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5"/>
            <p:cNvSpPr/>
            <p:nvPr/>
          </p:nvSpPr>
          <p:spPr>
            <a:xfrm>
              <a:off x="5302150" y="1998175"/>
              <a:ext cx="18175" cy="11750"/>
            </a:xfrm>
            <a:custGeom>
              <a:avLst/>
              <a:gdLst/>
              <a:ahLst/>
              <a:cxnLst/>
              <a:rect l="l" t="t" r="r" b="b"/>
              <a:pathLst>
                <a:path w="727" h="470" extrusionOk="0">
                  <a:moveTo>
                    <a:pt x="475" y="1"/>
                  </a:moveTo>
                  <a:cubicBezTo>
                    <a:pt x="425" y="1"/>
                    <a:pt x="373" y="19"/>
                    <a:pt x="322" y="65"/>
                  </a:cubicBezTo>
                  <a:cubicBezTo>
                    <a:pt x="298" y="124"/>
                    <a:pt x="262" y="184"/>
                    <a:pt x="179" y="196"/>
                  </a:cubicBezTo>
                  <a:cubicBezTo>
                    <a:pt x="155" y="208"/>
                    <a:pt x="131" y="231"/>
                    <a:pt x="95" y="243"/>
                  </a:cubicBezTo>
                  <a:cubicBezTo>
                    <a:pt x="36" y="303"/>
                    <a:pt x="0" y="374"/>
                    <a:pt x="36" y="470"/>
                  </a:cubicBezTo>
                  <a:lnTo>
                    <a:pt x="607" y="470"/>
                  </a:lnTo>
                  <a:cubicBezTo>
                    <a:pt x="726" y="327"/>
                    <a:pt x="726" y="196"/>
                    <a:pt x="631" y="53"/>
                  </a:cubicBezTo>
                  <a:cubicBezTo>
                    <a:pt x="582" y="22"/>
                    <a:pt x="529" y="1"/>
                    <a:pt x="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5"/>
            <p:cNvSpPr/>
            <p:nvPr/>
          </p:nvSpPr>
          <p:spPr>
            <a:xfrm>
              <a:off x="5317325" y="1996500"/>
              <a:ext cx="10725" cy="13375"/>
            </a:xfrm>
            <a:custGeom>
              <a:avLst/>
              <a:gdLst/>
              <a:ahLst/>
              <a:cxnLst/>
              <a:rect l="l" t="t" r="r" b="b"/>
              <a:pathLst>
                <a:path w="429" h="535" extrusionOk="0">
                  <a:moveTo>
                    <a:pt x="179" y="1"/>
                  </a:moveTo>
                  <a:cubicBezTo>
                    <a:pt x="107" y="25"/>
                    <a:pt x="12" y="25"/>
                    <a:pt x="0" y="144"/>
                  </a:cubicBezTo>
                  <a:lnTo>
                    <a:pt x="0" y="513"/>
                  </a:lnTo>
                  <a:cubicBezTo>
                    <a:pt x="68" y="522"/>
                    <a:pt x="134" y="534"/>
                    <a:pt x="195" y="534"/>
                  </a:cubicBezTo>
                  <a:cubicBezTo>
                    <a:pt x="285" y="534"/>
                    <a:pt x="365" y="509"/>
                    <a:pt x="429" y="417"/>
                  </a:cubicBezTo>
                  <a:cubicBezTo>
                    <a:pt x="381" y="322"/>
                    <a:pt x="346" y="215"/>
                    <a:pt x="298" y="120"/>
                  </a:cubicBezTo>
                  <a:cubicBezTo>
                    <a:pt x="322" y="48"/>
                    <a:pt x="322" y="13"/>
                    <a:pt x="250" y="1"/>
                  </a:cubicBezTo>
                  <a:cubicBezTo>
                    <a:pt x="238" y="7"/>
                    <a:pt x="226" y="10"/>
                    <a:pt x="215" y="10"/>
                  </a:cubicBezTo>
                  <a:cubicBezTo>
                    <a:pt x="203" y="10"/>
                    <a:pt x="191" y="7"/>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5"/>
            <p:cNvSpPr/>
            <p:nvPr/>
          </p:nvSpPr>
          <p:spPr>
            <a:xfrm>
              <a:off x="5284575" y="1999425"/>
              <a:ext cx="22350" cy="10800"/>
            </a:xfrm>
            <a:custGeom>
              <a:avLst/>
              <a:gdLst/>
              <a:ahLst/>
              <a:cxnLst/>
              <a:rect l="l" t="t" r="r" b="b"/>
              <a:pathLst>
                <a:path w="894" h="432" extrusionOk="0">
                  <a:moveTo>
                    <a:pt x="425" y="1"/>
                  </a:moveTo>
                  <a:cubicBezTo>
                    <a:pt x="284" y="1"/>
                    <a:pt x="142" y="43"/>
                    <a:pt x="1" y="122"/>
                  </a:cubicBezTo>
                  <a:cubicBezTo>
                    <a:pt x="12" y="134"/>
                    <a:pt x="24" y="146"/>
                    <a:pt x="48" y="181"/>
                  </a:cubicBezTo>
                  <a:cubicBezTo>
                    <a:pt x="84" y="265"/>
                    <a:pt x="96" y="360"/>
                    <a:pt x="167" y="431"/>
                  </a:cubicBezTo>
                  <a:cubicBezTo>
                    <a:pt x="251" y="384"/>
                    <a:pt x="358" y="360"/>
                    <a:pt x="441" y="312"/>
                  </a:cubicBezTo>
                  <a:cubicBezTo>
                    <a:pt x="596" y="312"/>
                    <a:pt x="727" y="253"/>
                    <a:pt x="882" y="205"/>
                  </a:cubicBezTo>
                  <a:lnTo>
                    <a:pt x="894" y="158"/>
                  </a:lnTo>
                  <a:cubicBezTo>
                    <a:pt x="737" y="51"/>
                    <a:pt x="581"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5"/>
            <p:cNvSpPr/>
            <p:nvPr/>
          </p:nvSpPr>
          <p:spPr>
            <a:xfrm>
              <a:off x="5295300" y="2003550"/>
              <a:ext cx="10725" cy="6375"/>
            </a:xfrm>
            <a:custGeom>
              <a:avLst/>
              <a:gdLst/>
              <a:ahLst/>
              <a:cxnLst/>
              <a:rect l="l" t="t" r="r" b="b"/>
              <a:pathLst>
                <a:path w="429" h="255" extrusionOk="0">
                  <a:moveTo>
                    <a:pt x="245" y="1"/>
                  </a:moveTo>
                  <a:cubicBezTo>
                    <a:pt x="152" y="1"/>
                    <a:pt x="65" y="39"/>
                    <a:pt x="0" y="147"/>
                  </a:cubicBezTo>
                  <a:cubicBezTo>
                    <a:pt x="74" y="212"/>
                    <a:pt x="147" y="255"/>
                    <a:pt x="231" y="255"/>
                  </a:cubicBezTo>
                  <a:cubicBezTo>
                    <a:pt x="256" y="255"/>
                    <a:pt x="282" y="251"/>
                    <a:pt x="310" y="243"/>
                  </a:cubicBezTo>
                  <a:cubicBezTo>
                    <a:pt x="345" y="171"/>
                    <a:pt x="393" y="112"/>
                    <a:pt x="429" y="40"/>
                  </a:cubicBezTo>
                  <a:cubicBezTo>
                    <a:pt x="368" y="17"/>
                    <a:pt x="305"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5"/>
            <p:cNvSpPr/>
            <p:nvPr/>
          </p:nvSpPr>
          <p:spPr>
            <a:xfrm>
              <a:off x="5317325" y="2021800"/>
              <a:ext cx="10725" cy="6875"/>
            </a:xfrm>
            <a:custGeom>
              <a:avLst/>
              <a:gdLst/>
              <a:ahLst/>
              <a:cxnLst/>
              <a:rect l="l" t="t" r="r" b="b"/>
              <a:pathLst>
                <a:path w="429" h="275" extrusionOk="0">
                  <a:moveTo>
                    <a:pt x="0" y="1"/>
                  </a:moveTo>
                  <a:cubicBezTo>
                    <a:pt x="0" y="108"/>
                    <a:pt x="60" y="215"/>
                    <a:pt x="179" y="275"/>
                  </a:cubicBezTo>
                  <a:lnTo>
                    <a:pt x="429" y="275"/>
                  </a:lnTo>
                  <a:cubicBezTo>
                    <a:pt x="405" y="132"/>
                    <a:pt x="226" y="120"/>
                    <a:pt x="143" y="13"/>
                  </a:cubicBezTo>
                  <a:cubicBezTo>
                    <a:pt x="107" y="13"/>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5"/>
            <p:cNvSpPr/>
            <p:nvPr/>
          </p:nvSpPr>
          <p:spPr>
            <a:xfrm>
              <a:off x="5373575" y="2020625"/>
              <a:ext cx="9250" cy="4175"/>
            </a:xfrm>
            <a:custGeom>
              <a:avLst/>
              <a:gdLst/>
              <a:ahLst/>
              <a:cxnLst/>
              <a:rect l="l" t="t" r="r" b="b"/>
              <a:pathLst>
                <a:path w="370" h="167" extrusionOk="0">
                  <a:moveTo>
                    <a:pt x="179" y="12"/>
                  </a:moveTo>
                  <a:cubicBezTo>
                    <a:pt x="120" y="48"/>
                    <a:pt x="1" y="0"/>
                    <a:pt x="12" y="119"/>
                  </a:cubicBezTo>
                  <a:cubicBezTo>
                    <a:pt x="24" y="131"/>
                    <a:pt x="132" y="143"/>
                    <a:pt x="191" y="167"/>
                  </a:cubicBezTo>
                  <a:cubicBezTo>
                    <a:pt x="226" y="149"/>
                    <a:pt x="254" y="138"/>
                    <a:pt x="286" y="138"/>
                  </a:cubicBezTo>
                  <a:cubicBezTo>
                    <a:pt x="297" y="138"/>
                    <a:pt x="309" y="140"/>
                    <a:pt x="322" y="143"/>
                  </a:cubicBezTo>
                  <a:cubicBezTo>
                    <a:pt x="358" y="131"/>
                    <a:pt x="370" y="107"/>
                    <a:pt x="370" y="72"/>
                  </a:cubicBezTo>
                  <a:lnTo>
                    <a:pt x="310" y="12"/>
                  </a:lnTo>
                  <a:lnTo>
                    <a:pt x="310" y="24"/>
                  </a:lnTo>
                  <a:cubicBezTo>
                    <a:pt x="295" y="31"/>
                    <a:pt x="281" y="34"/>
                    <a:pt x="266" y="34"/>
                  </a:cubicBezTo>
                  <a:cubicBezTo>
                    <a:pt x="234" y="34"/>
                    <a:pt x="204" y="20"/>
                    <a:pt x="17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5"/>
            <p:cNvSpPr/>
            <p:nvPr/>
          </p:nvSpPr>
          <p:spPr>
            <a:xfrm>
              <a:off x="5281600" y="2003950"/>
              <a:ext cx="7175" cy="6575"/>
            </a:xfrm>
            <a:custGeom>
              <a:avLst/>
              <a:gdLst/>
              <a:ahLst/>
              <a:cxnLst/>
              <a:rect l="l" t="t" r="r" b="b"/>
              <a:pathLst>
                <a:path w="287" h="263" extrusionOk="0">
                  <a:moveTo>
                    <a:pt x="167" y="0"/>
                  </a:moveTo>
                  <a:cubicBezTo>
                    <a:pt x="108" y="84"/>
                    <a:pt x="48" y="179"/>
                    <a:pt x="1" y="262"/>
                  </a:cubicBezTo>
                  <a:cubicBezTo>
                    <a:pt x="96" y="262"/>
                    <a:pt x="191" y="250"/>
                    <a:pt x="286" y="250"/>
                  </a:cubicBezTo>
                  <a:cubicBezTo>
                    <a:pt x="286" y="143"/>
                    <a:pt x="262"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5"/>
            <p:cNvSpPr/>
            <p:nvPr/>
          </p:nvSpPr>
          <p:spPr>
            <a:xfrm>
              <a:off x="5344700" y="2020925"/>
              <a:ext cx="5375" cy="7150"/>
            </a:xfrm>
            <a:custGeom>
              <a:avLst/>
              <a:gdLst/>
              <a:ahLst/>
              <a:cxnLst/>
              <a:rect l="l" t="t" r="r" b="b"/>
              <a:pathLst>
                <a:path w="215" h="286" extrusionOk="0">
                  <a:moveTo>
                    <a:pt x="215" y="0"/>
                  </a:moveTo>
                  <a:cubicBezTo>
                    <a:pt x="155" y="0"/>
                    <a:pt x="108" y="12"/>
                    <a:pt x="60" y="12"/>
                  </a:cubicBezTo>
                  <a:lnTo>
                    <a:pt x="60" y="155"/>
                  </a:lnTo>
                  <a:cubicBezTo>
                    <a:pt x="24" y="191"/>
                    <a:pt x="1" y="238"/>
                    <a:pt x="48" y="286"/>
                  </a:cubicBezTo>
                  <a:cubicBezTo>
                    <a:pt x="179" y="226"/>
                    <a:pt x="215" y="119"/>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5"/>
            <p:cNvSpPr/>
            <p:nvPr/>
          </p:nvSpPr>
          <p:spPr>
            <a:xfrm>
              <a:off x="5420600" y="2001275"/>
              <a:ext cx="8375" cy="4550"/>
            </a:xfrm>
            <a:custGeom>
              <a:avLst/>
              <a:gdLst/>
              <a:ahLst/>
              <a:cxnLst/>
              <a:rect l="l" t="t" r="r" b="b"/>
              <a:pathLst>
                <a:path w="335" h="182" extrusionOk="0">
                  <a:moveTo>
                    <a:pt x="164" y="1"/>
                  </a:moveTo>
                  <a:cubicBezTo>
                    <a:pt x="112" y="1"/>
                    <a:pt x="62" y="15"/>
                    <a:pt x="13" y="72"/>
                  </a:cubicBezTo>
                  <a:lnTo>
                    <a:pt x="1" y="84"/>
                  </a:lnTo>
                  <a:cubicBezTo>
                    <a:pt x="60" y="149"/>
                    <a:pt x="117" y="182"/>
                    <a:pt x="172" y="182"/>
                  </a:cubicBezTo>
                  <a:cubicBezTo>
                    <a:pt x="227" y="182"/>
                    <a:pt x="281" y="149"/>
                    <a:pt x="334" y="84"/>
                  </a:cubicBezTo>
                  <a:cubicBezTo>
                    <a:pt x="322" y="72"/>
                    <a:pt x="298" y="48"/>
                    <a:pt x="275" y="12"/>
                  </a:cubicBezTo>
                  <a:cubicBezTo>
                    <a:pt x="236" y="7"/>
                    <a:pt x="199"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5"/>
            <p:cNvSpPr/>
            <p:nvPr/>
          </p:nvSpPr>
          <p:spPr>
            <a:xfrm>
              <a:off x="5410200" y="2003000"/>
              <a:ext cx="7750" cy="3375"/>
            </a:xfrm>
            <a:custGeom>
              <a:avLst/>
              <a:gdLst/>
              <a:ahLst/>
              <a:cxnLst/>
              <a:rect l="l" t="t" r="r" b="b"/>
              <a:pathLst>
                <a:path w="310" h="135" extrusionOk="0">
                  <a:moveTo>
                    <a:pt x="271" y="1"/>
                  </a:moveTo>
                  <a:cubicBezTo>
                    <a:pt x="159" y="1"/>
                    <a:pt x="75" y="47"/>
                    <a:pt x="0" y="122"/>
                  </a:cubicBezTo>
                  <a:cubicBezTo>
                    <a:pt x="29" y="130"/>
                    <a:pt x="58" y="135"/>
                    <a:pt x="87" y="135"/>
                  </a:cubicBezTo>
                  <a:cubicBezTo>
                    <a:pt x="175" y="135"/>
                    <a:pt x="256" y="93"/>
                    <a:pt x="310" y="3"/>
                  </a:cubicBezTo>
                  <a:cubicBezTo>
                    <a:pt x="296" y="1"/>
                    <a:pt x="283"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5"/>
            <p:cNvSpPr/>
            <p:nvPr/>
          </p:nvSpPr>
          <p:spPr>
            <a:xfrm>
              <a:off x="5426550" y="2017925"/>
              <a:ext cx="4200" cy="2425"/>
            </a:xfrm>
            <a:custGeom>
              <a:avLst/>
              <a:gdLst/>
              <a:ahLst/>
              <a:cxnLst/>
              <a:rect l="l" t="t" r="r" b="b"/>
              <a:pathLst>
                <a:path w="168" h="97" extrusionOk="0">
                  <a:moveTo>
                    <a:pt x="120" y="1"/>
                  </a:moveTo>
                  <a:cubicBezTo>
                    <a:pt x="96" y="13"/>
                    <a:pt x="48" y="49"/>
                    <a:pt x="1" y="49"/>
                  </a:cubicBezTo>
                  <a:cubicBezTo>
                    <a:pt x="25" y="61"/>
                    <a:pt x="37" y="96"/>
                    <a:pt x="48" y="96"/>
                  </a:cubicBezTo>
                  <a:cubicBezTo>
                    <a:pt x="96" y="96"/>
                    <a:pt x="144" y="61"/>
                    <a:pt x="168" y="49"/>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5"/>
            <p:cNvSpPr/>
            <p:nvPr/>
          </p:nvSpPr>
          <p:spPr>
            <a:xfrm>
              <a:off x="5427150" y="1999775"/>
              <a:ext cx="5100" cy="4200"/>
            </a:xfrm>
            <a:custGeom>
              <a:avLst/>
              <a:gdLst/>
              <a:ahLst/>
              <a:cxnLst/>
              <a:rect l="l" t="t" r="r" b="b"/>
              <a:pathLst>
                <a:path w="204" h="168" extrusionOk="0">
                  <a:moveTo>
                    <a:pt x="60" y="1"/>
                  </a:moveTo>
                  <a:cubicBezTo>
                    <a:pt x="1" y="25"/>
                    <a:pt x="1" y="84"/>
                    <a:pt x="72" y="132"/>
                  </a:cubicBezTo>
                  <a:lnTo>
                    <a:pt x="84" y="167"/>
                  </a:lnTo>
                  <a:cubicBezTo>
                    <a:pt x="120" y="167"/>
                    <a:pt x="155" y="144"/>
                    <a:pt x="203" y="144"/>
                  </a:cubicBez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5"/>
            <p:cNvSpPr/>
            <p:nvPr/>
          </p:nvSpPr>
          <p:spPr>
            <a:xfrm>
              <a:off x="5493225" y="1938325"/>
              <a:ext cx="17900" cy="6475"/>
            </a:xfrm>
            <a:custGeom>
              <a:avLst/>
              <a:gdLst/>
              <a:ahLst/>
              <a:cxnLst/>
              <a:rect l="l" t="t" r="r" b="b"/>
              <a:pathLst>
                <a:path w="716" h="259" extrusionOk="0">
                  <a:moveTo>
                    <a:pt x="354" y="0"/>
                  </a:moveTo>
                  <a:cubicBezTo>
                    <a:pt x="233" y="0"/>
                    <a:pt x="114" y="54"/>
                    <a:pt x="1" y="161"/>
                  </a:cubicBezTo>
                  <a:cubicBezTo>
                    <a:pt x="64" y="233"/>
                    <a:pt x="127" y="258"/>
                    <a:pt x="190" y="258"/>
                  </a:cubicBezTo>
                  <a:cubicBezTo>
                    <a:pt x="330" y="258"/>
                    <a:pt x="470" y="134"/>
                    <a:pt x="611" y="134"/>
                  </a:cubicBezTo>
                  <a:cubicBezTo>
                    <a:pt x="645" y="134"/>
                    <a:pt x="680" y="142"/>
                    <a:pt x="715" y="161"/>
                  </a:cubicBezTo>
                  <a:cubicBezTo>
                    <a:pt x="596" y="54"/>
                    <a:pt x="474" y="0"/>
                    <a:pt x="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5"/>
            <p:cNvSpPr/>
            <p:nvPr/>
          </p:nvSpPr>
          <p:spPr>
            <a:xfrm>
              <a:off x="5472100" y="1942325"/>
              <a:ext cx="3300" cy="4500"/>
            </a:xfrm>
            <a:custGeom>
              <a:avLst/>
              <a:gdLst/>
              <a:ahLst/>
              <a:cxnLst/>
              <a:rect l="l" t="t" r="r" b="b"/>
              <a:pathLst>
                <a:path w="132" h="180" extrusionOk="0">
                  <a:moveTo>
                    <a:pt x="1" y="1"/>
                  </a:moveTo>
                  <a:cubicBezTo>
                    <a:pt x="1" y="84"/>
                    <a:pt x="1" y="156"/>
                    <a:pt x="72" y="179"/>
                  </a:cubicBezTo>
                  <a:cubicBezTo>
                    <a:pt x="84" y="120"/>
                    <a:pt x="120" y="60"/>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5"/>
            <p:cNvSpPr/>
            <p:nvPr/>
          </p:nvSpPr>
          <p:spPr>
            <a:xfrm>
              <a:off x="5460800" y="1928050"/>
              <a:ext cx="6850" cy="3325"/>
            </a:xfrm>
            <a:custGeom>
              <a:avLst/>
              <a:gdLst/>
              <a:ahLst/>
              <a:cxnLst/>
              <a:rect l="l" t="t" r="r" b="b"/>
              <a:pathLst>
                <a:path w="274" h="133" extrusionOk="0">
                  <a:moveTo>
                    <a:pt x="0" y="0"/>
                  </a:moveTo>
                  <a:cubicBezTo>
                    <a:pt x="27" y="119"/>
                    <a:pt x="103" y="133"/>
                    <a:pt x="191" y="133"/>
                  </a:cubicBezTo>
                  <a:cubicBezTo>
                    <a:pt x="218" y="133"/>
                    <a:pt x="246" y="131"/>
                    <a:pt x="274" y="131"/>
                  </a:cubicBezTo>
                  <a:cubicBezTo>
                    <a:pt x="214" y="12"/>
                    <a:pt x="10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5"/>
            <p:cNvSpPr/>
            <p:nvPr/>
          </p:nvSpPr>
          <p:spPr>
            <a:xfrm>
              <a:off x="6096000" y="2087600"/>
              <a:ext cx="23225" cy="5150"/>
            </a:xfrm>
            <a:custGeom>
              <a:avLst/>
              <a:gdLst/>
              <a:ahLst/>
              <a:cxnLst/>
              <a:rect l="l" t="t" r="r" b="b"/>
              <a:pathLst>
                <a:path w="929" h="206" extrusionOk="0">
                  <a:moveTo>
                    <a:pt x="107" y="0"/>
                  </a:moveTo>
                  <a:cubicBezTo>
                    <a:pt x="95" y="0"/>
                    <a:pt x="71" y="24"/>
                    <a:pt x="0" y="143"/>
                  </a:cubicBezTo>
                  <a:cubicBezTo>
                    <a:pt x="144" y="166"/>
                    <a:pt x="276" y="206"/>
                    <a:pt x="418" y="206"/>
                  </a:cubicBezTo>
                  <a:cubicBezTo>
                    <a:pt x="570" y="206"/>
                    <a:pt x="732" y="16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5"/>
            <p:cNvSpPr/>
            <p:nvPr/>
          </p:nvSpPr>
          <p:spPr>
            <a:xfrm>
              <a:off x="6131700" y="2081925"/>
              <a:ext cx="6275" cy="4800"/>
            </a:xfrm>
            <a:custGeom>
              <a:avLst/>
              <a:gdLst/>
              <a:ahLst/>
              <a:cxnLst/>
              <a:rect l="l" t="t" r="r" b="b"/>
              <a:pathLst>
                <a:path w="251" h="192" extrusionOk="0">
                  <a:moveTo>
                    <a:pt x="1" y="1"/>
                  </a:moveTo>
                  <a:cubicBezTo>
                    <a:pt x="36" y="96"/>
                    <a:pt x="72" y="179"/>
                    <a:pt x="179" y="191"/>
                  </a:cubicBezTo>
                  <a:cubicBezTo>
                    <a:pt x="191" y="191"/>
                    <a:pt x="251" y="120"/>
                    <a:pt x="239" y="108"/>
                  </a:cubicBezTo>
                  <a:cubicBezTo>
                    <a:pt x="191" y="1"/>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5"/>
            <p:cNvSpPr/>
            <p:nvPr/>
          </p:nvSpPr>
          <p:spPr>
            <a:xfrm>
              <a:off x="6080500" y="2078650"/>
              <a:ext cx="4800" cy="6025"/>
            </a:xfrm>
            <a:custGeom>
              <a:avLst/>
              <a:gdLst/>
              <a:ahLst/>
              <a:cxnLst/>
              <a:rect l="l" t="t" r="r" b="b"/>
              <a:pathLst>
                <a:path w="192" h="241" extrusionOk="0">
                  <a:moveTo>
                    <a:pt x="179" y="1"/>
                  </a:moveTo>
                  <a:lnTo>
                    <a:pt x="179" y="1"/>
                  </a:lnTo>
                  <a:cubicBezTo>
                    <a:pt x="84" y="25"/>
                    <a:pt x="13" y="72"/>
                    <a:pt x="1" y="191"/>
                  </a:cubicBezTo>
                  <a:cubicBezTo>
                    <a:pt x="1" y="202"/>
                    <a:pt x="58" y="241"/>
                    <a:pt x="78" y="241"/>
                  </a:cubicBezTo>
                  <a:cubicBezTo>
                    <a:pt x="81" y="241"/>
                    <a:pt x="83" y="240"/>
                    <a:pt x="84" y="239"/>
                  </a:cubicBezTo>
                  <a:cubicBezTo>
                    <a:pt x="191" y="191"/>
                    <a:pt x="179" y="8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5"/>
            <p:cNvSpPr/>
            <p:nvPr/>
          </p:nvSpPr>
          <p:spPr>
            <a:xfrm>
              <a:off x="6070675" y="2099875"/>
              <a:ext cx="3300" cy="2350"/>
            </a:xfrm>
            <a:custGeom>
              <a:avLst/>
              <a:gdLst/>
              <a:ahLst/>
              <a:cxnLst/>
              <a:rect l="l" t="t" r="r" b="b"/>
              <a:pathLst>
                <a:path w="132" h="94" extrusionOk="0">
                  <a:moveTo>
                    <a:pt x="71" y="0"/>
                  </a:moveTo>
                  <a:cubicBezTo>
                    <a:pt x="49" y="0"/>
                    <a:pt x="25" y="3"/>
                    <a:pt x="1" y="9"/>
                  </a:cubicBezTo>
                  <a:cubicBezTo>
                    <a:pt x="24" y="67"/>
                    <a:pt x="47" y="94"/>
                    <a:pt x="69" y="94"/>
                  </a:cubicBezTo>
                  <a:cubicBezTo>
                    <a:pt x="92" y="94"/>
                    <a:pt x="114" y="64"/>
                    <a:pt x="132" y="9"/>
                  </a:cubicBezTo>
                  <a:cubicBezTo>
                    <a:pt x="114" y="3"/>
                    <a:pt x="93"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5"/>
            <p:cNvSpPr/>
            <p:nvPr/>
          </p:nvSpPr>
          <p:spPr>
            <a:xfrm>
              <a:off x="5271175" y="2000150"/>
              <a:ext cx="6275" cy="5600"/>
            </a:xfrm>
            <a:custGeom>
              <a:avLst/>
              <a:gdLst/>
              <a:ahLst/>
              <a:cxnLst/>
              <a:rect l="l" t="t" r="r" b="b"/>
              <a:pathLst>
                <a:path w="251" h="224" extrusionOk="0">
                  <a:moveTo>
                    <a:pt x="126" y="1"/>
                  </a:moveTo>
                  <a:cubicBezTo>
                    <a:pt x="84" y="1"/>
                    <a:pt x="42" y="4"/>
                    <a:pt x="1" y="10"/>
                  </a:cubicBezTo>
                  <a:cubicBezTo>
                    <a:pt x="1" y="105"/>
                    <a:pt x="1" y="224"/>
                    <a:pt x="120" y="224"/>
                  </a:cubicBezTo>
                  <a:cubicBezTo>
                    <a:pt x="251" y="224"/>
                    <a:pt x="251" y="105"/>
                    <a:pt x="251" y="10"/>
                  </a:cubicBezTo>
                  <a:cubicBezTo>
                    <a:pt x="209" y="4"/>
                    <a:pt x="167" y="1"/>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5"/>
            <p:cNvSpPr/>
            <p:nvPr/>
          </p:nvSpPr>
          <p:spPr>
            <a:xfrm>
              <a:off x="5299750" y="1796175"/>
              <a:ext cx="75350" cy="16400"/>
            </a:xfrm>
            <a:custGeom>
              <a:avLst/>
              <a:gdLst/>
              <a:ahLst/>
              <a:cxnLst/>
              <a:rect l="l" t="t" r="r" b="b"/>
              <a:pathLst>
                <a:path w="3014" h="656" extrusionOk="0">
                  <a:moveTo>
                    <a:pt x="453" y="1"/>
                  </a:moveTo>
                  <a:cubicBezTo>
                    <a:pt x="358" y="1"/>
                    <a:pt x="298" y="13"/>
                    <a:pt x="227" y="60"/>
                  </a:cubicBezTo>
                  <a:cubicBezTo>
                    <a:pt x="1" y="584"/>
                    <a:pt x="72" y="656"/>
                    <a:pt x="787" y="656"/>
                  </a:cubicBezTo>
                  <a:cubicBezTo>
                    <a:pt x="937" y="646"/>
                    <a:pt x="1079" y="576"/>
                    <a:pt x="1235" y="576"/>
                  </a:cubicBezTo>
                  <a:cubicBezTo>
                    <a:pt x="1263" y="576"/>
                    <a:pt x="1293" y="579"/>
                    <a:pt x="1322" y="584"/>
                  </a:cubicBezTo>
                  <a:cubicBezTo>
                    <a:pt x="1358" y="584"/>
                    <a:pt x="1382" y="596"/>
                    <a:pt x="1418" y="596"/>
                  </a:cubicBezTo>
                  <a:lnTo>
                    <a:pt x="1584" y="596"/>
                  </a:lnTo>
                  <a:cubicBezTo>
                    <a:pt x="1656" y="596"/>
                    <a:pt x="1739" y="584"/>
                    <a:pt x="1822" y="584"/>
                  </a:cubicBezTo>
                  <a:lnTo>
                    <a:pt x="1965" y="584"/>
                  </a:lnTo>
                  <a:cubicBezTo>
                    <a:pt x="2001" y="566"/>
                    <a:pt x="2043" y="557"/>
                    <a:pt x="2084" y="557"/>
                  </a:cubicBezTo>
                  <a:cubicBezTo>
                    <a:pt x="2126" y="557"/>
                    <a:pt x="2168" y="566"/>
                    <a:pt x="2203" y="584"/>
                  </a:cubicBezTo>
                  <a:cubicBezTo>
                    <a:pt x="2229" y="589"/>
                    <a:pt x="2253" y="591"/>
                    <a:pt x="2277" y="591"/>
                  </a:cubicBezTo>
                  <a:cubicBezTo>
                    <a:pt x="2344" y="591"/>
                    <a:pt x="2407" y="577"/>
                    <a:pt x="2469" y="577"/>
                  </a:cubicBezTo>
                  <a:cubicBezTo>
                    <a:pt x="2492" y="577"/>
                    <a:pt x="2514" y="579"/>
                    <a:pt x="2537" y="584"/>
                  </a:cubicBezTo>
                  <a:cubicBezTo>
                    <a:pt x="2596" y="596"/>
                    <a:pt x="2632" y="596"/>
                    <a:pt x="2692" y="596"/>
                  </a:cubicBezTo>
                  <a:cubicBezTo>
                    <a:pt x="2787" y="584"/>
                    <a:pt x="2846" y="537"/>
                    <a:pt x="2894" y="465"/>
                  </a:cubicBezTo>
                  <a:cubicBezTo>
                    <a:pt x="2918" y="382"/>
                    <a:pt x="2977" y="322"/>
                    <a:pt x="3013" y="251"/>
                  </a:cubicBezTo>
                  <a:lnTo>
                    <a:pt x="3013" y="156"/>
                  </a:lnTo>
                  <a:cubicBezTo>
                    <a:pt x="2858" y="132"/>
                    <a:pt x="2715" y="108"/>
                    <a:pt x="2561" y="96"/>
                  </a:cubicBezTo>
                  <a:cubicBezTo>
                    <a:pt x="2500" y="49"/>
                    <a:pt x="2435" y="36"/>
                    <a:pt x="2375" y="36"/>
                  </a:cubicBezTo>
                  <a:cubicBezTo>
                    <a:pt x="2330" y="36"/>
                    <a:pt x="2287" y="43"/>
                    <a:pt x="2251" y="48"/>
                  </a:cubicBezTo>
                  <a:cubicBezTo>
                    <a:pt x="1992" y="74"/>
                    <a:pt x="1735" y="88"/>
                    <a:pt x="1479" y="88"/>
                  </a:cubicBezTo>
                  <a:cubicBezTo>
                    <a:pt x="1135" y="88"/>
                    <a:pt x="794" y="62"/>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5"/>
            <p:cNvSpPr/>
            <p:nvPr/>
          </p:nvSpPr>
          <p:spPr>
            <a:xfrm>
              <a:off x="5280100" y="1796175"/>
              <a:ext cx="57175" cy="22875"/>
            </a:xfrm>
            <a:custGeom>
              <a:avLst/>
              <a:gdLst/>
              <a:ahLst/>
              <a:cxnLst/>
              <a:rect l="l" t="t" r="r" b="b"/>
              <a:pathLst>
                <a:path w="2287" h="915" extrusionOk="0">
                  <a:moveTo>
                    <a:pt x="828" y="1"/>
                  </a:moveTo>
                  <a:cubicBezTo>
                    <a:pt x="766" y="1"/>
                    <a:pt x="699" y="17"/>
                    <a:pt x="644" y="48"/>
                  </a:cubicBezTo>
                  <a:cubicBezTo>
                    <a:pt x="501" y="120"/>
                    <a:pt x="465" y="299"/>
                    <a:pt x="311" y="358"/>
                  </a:cubicBezTo>
                  <a:cubicBezTo>
                    <a:pt x="180" y="429"/>
                    <a:pt x="1" y="465"/>
                    <a:pt x="13" y="668"/>
                  </a:cubicBezTo>
                  <a:cubicBezTo>
                    <a:pt x="61" y="727"/>
                    <a:pt x="108" y="763"/>
                    <a:pt x="168" y="787"/>
                  </a:cubicBezTo>
                  <a:cubicBezTo>
                    <a:pt x="268" y="826"/>
                    <a:pt x="370" y="836"/>
                    <a:pt x="474" y="836"/>
                  </a:cubicBezTo>
                  <a:cubicBezTo>
                    <a:pt x="593" y="836"/>
                    <a:pt x="714" y="822"/>
                    <a:pt x="834" y="822"/>
                  </a:cubicBezTo>
                  <a:lnTo>
                    <a:pt x="918" y="822"/>
                  </a:lnTo>
                  <a:cubicBezTo>
                    <a:pt x="1024" y="858"/>
                    <a:pt x="1138" y="914"/>
                    <a:pt x="1251" y="914"/>
                  </a:cubicBezTo>
                  <a:cubicBezTo>
                    <a:pt x="1328" y="914"/>
                    <a:pt x="1405" y="888"/>
                    <a:pt x="1477" y="810"/>
                  </a:cubicBezTo>
                  <a:cubicBezTo>
                    <a:pt x="1557" y="822"/>
                    <a:pt x="1636" y="828"/>
                    <a:pt x="1715" y="828"/>
                  </a:cubicBezTo>
                  <a:cubicBezTo>
                    <a:pt x="1874" y="828"/>
                    <a:pt x="2033" y="807"/>
                    <a:pt x="2192" y="775"/>
                  </a:cubicBezTo>
                  <a:cubicBezTo>
                    <a:pt x="2287" y="703"/>
                    <a:pt x="2287" y="608"/>
                    <a:pt x="2204" y="525"/>
                  </a:cubicBezTo>
                  <a:lnTo>
                    <a:pt x="2204" y="513"/>
                  </a:lnTo>
                  <a:cubicBezTo>
                    <a:pt x="2138" y="471"/>
                    <a:pt x="2067" y="456"/>
                    <a:pt x="1994" y="456"/>
                  </a:cubicBezTo>
                  <a:cubicBezTo>
                    <a:pt x="1921" y="456"/>
                    <a:pt x="1846" y="471"/>
                    <a:pt x="1775" y="489"/>
                  </a:cubicBezTo>
                  <a:cubicBezTo>
                    <a:pt x="1621" y="510"/>
                    <a:pt x="1449" y="539"/>
                    <a:pt x="1290" y="539"/>
                  </a:cubicBezTo>
                  <a:cubicBezTo>
                    <a:pt x="1265" y="539"/>
                    <a:pt x="1240" y="538"/>
                    <a:pt x="1215" y="537"/>
                  </a:cubicBezTo>
                  <a:cubicBezTo>
                    <a:pt x="882" y="525"/>
                    <a:pt x="918" y="346"/>
                    <a:pt x="1084" y="132"/>
                  </a:cubicBezTo>
                  <a:cubicBezTo>
                    <a:pt x="1061" y="72"/>
                    <a:pt x="1013" y="37"/>
                    <a:pt x="918" y="13"/>
                  </a:cubicBezTo>
                  <a:cubicBezTo>
                    <a:pt x="890" y="5"/>
                    <a:pt x="860" y="1"/>
                    <a:pt x="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5"/>
            <p:cNvSpPr/>
            <p:nvPr/>
          </p:nvSpPr>
          <p:spPr>
            <a:xfrm>
              <a:off x="5278925" y="1817325"/>
              <a:ext cx="17275" cy="13700"/>
            </a:xfrm>
            <a:custGeom>
              <a:avLst/>
              <a:gdLst/>
              <a:ahLst/>
              <a:cxnLst/>
              <a:rect l="l" t="t" r="r" b="b"/>
              <a:pathLst>
                <a:path w="691" h="548" extrusionOk="0">
                  <a:moveTo>
                    <a:pt x="453" y="0"/>
                  </a:moveTo>
                  <a:cubicBezTo>
                    <a:pt x="358" y="0"/>
                    <a:pt x="250" y="24"/>
                    <a:pt x="179" y="72"/>
                  </a:cubicBezTo>
                  <a:cubicBezTo>
                    <a:pt x="96" y="179"/>
                    <a:pt x="0" y="274"/>
                    <a:pt x="60" y="417"/>
                  </a:cubicBezTo>
                  <a:cubicBezTo>
                    <a:pt x="155" y="536"/>
                    <a:pt x="274" y="548"/>
                    <a:pt x="405" y="548"/>
                  </a:cubicBezTo>
                  <a:cubicBezTo>
                    <a:pt x="524" y="536"/>
                    <a:pt x="608" y="524"/>
                    <a:pt x="667" y="417"/>
                  </a:cubicBezTo>
                  <a:cubicBezTo>
                    <a:pt x="667" y="334"/>
                    <a:pt x="691" y="238"/>
                    <a:pt x="667" y="155"/>
                  </a:cubicBezTo>
                  <a:lnTo>
                    <a:pt x="631" y="60"/>
                  </a:lnTo>
                  <a:cubicBezTo>
                    <a:pt x="572" y="36"/>
                    <a:pt x="512"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5"/>
            <p:cNvSpPr/>
            <p:nvPr/>
          </p:nvSpPr>
          <p:spPr>
            <a:xfrm>
              <a:off x="5349175" y="1806600"/>
              <a:ext cx="16975" cy="10275"/>
            </a:xfrm>
            <a:custGeom>
              <a:avLst/>
              <a:gdLst/>
              <a:ahLst/>
              <a:cxnLst/>
              <a:rect l="l" t="t" r="r" b="b"/>
              <a:pathLst>
                <a:path w="679" h="411" extrusionOk="0">
                  <a:moveTo>
                    <a:pt x="440" y="1"/>
                  </a:moveTo>
                  <a:cubicBezTo>
                    <a:pt x="356" y="1"/>
                    <a:pt x="265" y="74"/>
                    <a:pt x="179" y="96"/>
                  </a:cubicBezTo>
                  <a:cubicBezTo>
                    <a:pt x="167" y="108"/>
                    <a:pt x="143" y="108"/>
                    <a:pt x="119" y="120"/>
                  </a:cubicBezTo>
                  <a:lnTo>
                    <a:pt x="24" y="227"/>
                  </a:lnTo>
                  <a:cubicBezTo>
                    <a:pt x="24" y="251"/>
                    <a:pt x="0" y="274"/>
                    <a:pt x="0" y="298"/>
                  </a:cubicBezTo>
                  <a:cubicBezTo>
                    <a:pt x="83" y="381"/>
                    <a:pt x="160" y="411"/>
                    <a:pt x="236" y="411"/>
                  </a:cubicBezTo>
                  <a:cubicBezTo>
                    <a:pt x="367" y="411"/>
                    <a:pt x="491" y="319"/>
                    <a:pt x="619" y="251"/>
                  </a:cubicBezTo>
                  <a:cubicBezTo>
                    <a:pt x="679" y="215"/>
                    <a:pt x="679" y="167"/>
                    <a:pt x="596" y="132"/>
                  </a:cubicBezTo>
                  <a:cubicBezTo>
                    <a:pt x="548" y="32"/>
                    <a:pt x="496"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5"/>
            <p:cNvSpPr/>
            <p:nvPr/>
          </p:nvSpPr>
          <p:spPr>
            <a:xfrm>
              <a:off x="5335175" y="1808175"/>
              <a:ext cx="12525" cy="8225"/>
            </a:xfrm>
            <a:custGeom>
              <a:avLst/>
              <a:gdLst/>
              <a:ahLst/>
              <a:cxnLst/>
              <a:rect l="l" t="t" r="r" b="b"/>
              <a:pathLst>
                <a:path w="501" h="329" extrusionOk="0">
                  <a:moveTo>
                    <a:pt x="297" y="0"/>
                  </a:moveTo>
                  <a:cubicBezTo>
                    <a:pt x="248" y="0"/>
                    <a:pt x="197" y="15"/>
                    <a:pt x="144" y="45"/>
                  </a:cubicBezTo>
                  <a:cubicBezTo>
                    <a:pt x="108" y="45"/>
                    <a:pt x="60" y="45"/>
                    <a:pt x="13" y="57"/>
                  </a:cubicBezTo>
                  <a:cubicBezTo>
                    <a:pt x="1" y="140"/>
                    <a:pt x="1" y="223"/>
                    <a:pt x="1" y="307"/>
                  </a:cubicBezTo>
                  <a:cubicBezTo>
                    <a:pt x="71" y="317"/>
                    <a:pt x="139" y="329"/>
                    <a:pt x="205" y="329"/>
                  </a:cubicBezTo>
                  <a:cubicBezTo>
                    <a:pt x="296" y="329"/>
                    <a:pt x="382" y="306"/>
                    <a:pt x="465" y="223"/>
                  </a:cubicBezTo>
                  <a:cubicBezTo>
                    <a:pt x="501" y="164"/>
                    <a:pt x="501" y="104"/>
                    <a:pt x="441" y="45"/>
                  </a:cubicBezTo>
                  <a:cubicBezTo>
                    <a:pt x="394" y="15"/>
                    <a:pt x="346"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5"/>
            <p:cNvSpPr/>
            <p:nvPr/>
          </p:nvSpPr>
          <p:spPr>
            <a:xfrm>
              <a:off x="5324475" y="1823725"/>
              <a:ext cx="14300" cy="3750"/>
            </a:xfrm>
            <a:custGeom>
              <a:avLst/>
              <a:gdLst/>
              <a:ahLst/>
              <a:cxnLst/>
              <a:rect l="l" t="t" r="r" b="b"/>
              <a:pathLst>
                <a:path w="572" h="150" extrusionOk="0">
                  <a:moveTo>
                    <a:pt x="290" y="0"/>
                  </a:moveTo>
                  <a:cubicBezTo>
                    <a:pt x="196" y="0"/>
                    <a:pt x="101" y="48"/>
                    <a:pt x="0" y="137"/>
                  </a:cubicBezTo>
                  <a:cubicBezTo>
                    <a:pt x="191" y="137"/>
                    <a:pt x="381" y="149"/>
                    <a:pt x="572" y="149"/>
                  </a:cubicBezTo>
                  <a:cubicBezTo>
                    <a:pt x="476" y="48"/>
                    <a:pt x="384"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5"/>
            <p:cNvSpPr/>
            <p:nvPr/>
          </p:nvSpPr>
          <p:spPr>
            <a:xfrm>
              <a:off x="5363750" y="1807975"/>
              <a:ext cx="10450" cy="6850"/>
            </a:xfrm>
            <a:custGeom>
              <a:avLst/>
              <a:gdLst/>
              <a:ahLst/>
              <a:cxnLst/>
              <a:rect l="l" t="t" r="r" b="b"/>
              <a:pathLst>
                <a:path w="418" h="274" extrusionOk="0">
                  <a:moveTo>
                    <a:pt x="278" y="1"/>
                  </a:moveTo>
                  <a:cubicBezTo>
                    <a:pt x="232" y="1"/>
                    <a:pt x="183" y="18"/>
                    <a:pt x="132" y="53"/>
                  </a:cubicBezTo>
                  <a:cubicBezTo>
                    <a:pt x="96" y="53"/>
                    <a:pt x="48" y="53"/>
                    <a:pt x="1" y="65"/>
                  </a:cubicBezTo>
                  <a:cubicBezTo>
                    <a:pt x="13" y="112"/>
                    <a:pt x="13" y="136"/>
                    <a:pt x="13" y="184"/>
                  </a:cubicBezTo>
                  <a:cubicBezTo>
                    <a:pt x="103" y="237"/>
                    <a:pt x="183" y="273"/>
                    <a:pt x="249" y="273"/>
                  </a:cubicBezTo>
                  <a:cubicBezTo>
                    <a:pt x="332" y="273"/>
                    <a:pt x="391" y="217"/>
                    <a:pt x="417" y="65"/>
                  </a:cubicBezTo>
                  <a:cubicBezTo>
                    <a:pt x="374" y="21"/>
                    <a:pt x="328"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5"/>
            <p:cNvSpPr/>
            <p:nvPr/>
          </p:nvSpPr>
          <p:spPr>
            <a:xfrm>
              <a:off x="5295600" y="1815600"/>
              <a:ext cx="8050" cy="5600"/>
            </a:xfrm>
            <a:custGeom>
              <a:avLst/>
              <a:gdLst/>
              <a:ahLst/>
              <a:cxnLst/>
              <a:rect l="l" t="t" r="r" b="b"/>
              <a:pathLst>
                <a:path w="322" h="224" extrusionOk="0">
                  <a:moveTo>
                    <a:pt x="120" y="1"/>
                  </a:moveTo>
                  <a:cubicBezTo>
                    <a:pt x="57" y="1"/>
                    <a:pt x="16" y="44"/>
                    <a:pt x="0" y="153"/>
                  </a:cubicBezTo>
                  <a:cubicBezTo>
                    <a:pt x="24" y="176"/>
                    <a:pt x="24" y="188"/>
                    <a:pt x="24" y="224"/>
                  </a:cubicBezTo>
                  <a:cubicBezTo>
                    <a:pt x="119" y="164"/>
                    <a:pt x="214" y="117"/>
                    <a:pt x="322" y="57"/>
                  </a:cubicBezTo>
                  <a:cubicBezTo>
                    <a:pt x="298" y="45"/>
                    <a:pt x="274" y="33"/>
                    <a:pt x="238" y="33"/>
                  </a:cubicBezTo>
                  <a:cubicBezTo>
                    <a:pt x="193" y="13"/>
                    <a:pt x="153"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5"/>
            <p:cNvSpPr/>
            <p:nvPr/>
          </p:nvSpPr>
          <p:spPr>
            <a:xfrm>
              <a:off x="5367625" y="1806000"/>
              <a:ext cx="6875" cy="3600"/>
            </a:xfrm>
            <a:custGeom>
              <a:avLst/>
              <a:gdLst/>
              <a:ahLst/>
              <a:cxnLst/>
              <a:rect l="l" t="t" r="r" b="b"/>
              <a:pathLst>
                <a:path w="275" h="144" extrusionOk="0">
                  <a:moveTo>
                    <a:pt x="143" y="1"/>
                  </a:moveTo>
                  <a:cubicBezTo>
                    <a:pt x="96" y="36"/>
                    <a:pt x="36" y="84"/>
                    <a:pt x="0" y="132"/>
                  </a:cubicBezTo>
                  <a:cubicBezTo>
                    <a:pt x="84" y="132"/>
                    <a:pt x="191" y="144"/>
                    <a:pt x="274" y="144"/>
                  </a:cubicBezTo>
                  <a:lnTo>
                    <a:pt x="274" y="13"/>
                  </a:lnTo>
                  <a:cubicBezTo>
                    <a:pt x="227" y="13"/>
                    <a:pt x="191"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5"/>
            <p:cNvSpPr/>
            <p:nvPr/>
          </p:nvSpPr>
          <p:spPr>
            <a:xfrm>
              <a:off x="5346200" y="1808675"/>
              <a:ext cx="5075" cy="5400"/>
            </a:xfrm>
            <a:custGeom>
              <a:avLst/>
              <a:gdLst/>
              <a:ahLst/>
              <a:cxnLst/>
              <a:rect l="l" t="t" r="r" b="b"/>
              <a:pathLst>
                <a:path w="203" h="216" extrusionOk="0">
                  <a:moveTo>
                    <a:pt x="119" y="1"/>
                  </a:moveTo>
                  <a:cubicBezTo>
                    <a:pt x="84" y="25"/>
                    <a:pt x="48" y="25"/>
                    <a:pt x="0" y="25"/>
                  </a:cubicBezTo>
                  <a:cubicBezTo>
                    <a:pt x="0" y="84"/>
                    <a:pt x="24" y="144"/>
                    <a:pt x="24" y="203"/>
                  </a:cubicBezTo>
                  <a:cubicBezTo>
                    <a:pt x="34" y="198"/>
                    <a:pt x="46" y="196"/>
                    <a:pt x="58" y="196"/>
                  </a:cubicBezTo>
                  <a:cubicBezTo>
                    <a:pt x="75" y="196"/>
                    <a:pt x="93" y="201"/>
                    <a:pt x="107" y="215"/>
                  </a:cubicBezTo>
                  <a:lnTo>
                    <a:pt x="143" y="168"/>
                  </a:lnTo>
                  <a:cubicBezTo>
                    <a:pt x="167" y="144"/>
                    <a:pt x="179" y="108"/>
                    <a:pt x="203" y="84"/>
                  </a:cubicBezTo>
                  <a:cubicBezTo>
                    <a:pt x="179" y="49"/>
                    <a:pt x="155" y="37"/>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5"/>
            <p:cNvSpPr/>
            <p:nvPr/>
          </p:nvSpPr>
          <p:spPr>
            <a:xfrm>
              <a:off x="5866500" y="2103950"/>
              <a:ext cx="6275" cy="3100"/>
            </a:xfrm>
            <a:custGeom>
              <a:avLst/>
              <a:gdLst/>
              <a:ahLst/>
              <a:cxnLst/>
              <a:rect l="l" t="t" r="r" b="b"/>
              <a:pathLst>
                <a:path w="251" h="124" extrusionOk="0">
                  <a:moveTo>
                    <a:pt x="0" y="1"/>
                  </a:moveTo>
                  <a:cubicBezTo>
                    <a:pt x="49" y="98"/>
                    <a:pt x="113" y="124"/>
                    <a:pt x="192" y="124"/>
                  </a:cubicBezTo>
                  <a:cubicBezTo>
                    <a:pt x="211" y="124"/>
                    <a:pt x="230" y="122"/>
                    <a:pt x="250" y="120"/>
                  </a:cubicBezTo>
                  <a:cubicBezTo>
                    <a:pt x="203" y="1"/>
                    <a:pt x="11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5"/>
            <p:cNvSpPr/>
            <p:nvPr/>
          </p:nvSpPr>
          <p:spPr>
            <a:xfrm>
              <a:off x="5876025" y="2103950"/>
              <a:ext cx="5375" cy="3600"/>
            </a:xfrm>
            <a:custGeom>
              <a:avLst/>
              <a:gdLst/>
              <a:ahLst/>
              <a:cxnLst/>
              <a:rect l="l" t="t" r="r" b="b"/>
              <a:pathLst>
                <a:path w="215" h="144" extrusionOk="0">
                  <a:moveTo>
                    <a:pt x="179" y="1"/>
                  </a:moveTo>
                  <a:cubicBezTo>
                    <a:pt x="119" y="49"/>
                    <a:pt x="60" y="108"/>
                    <a:pt x="0" y="144"/>
                  </a:cubicBezTo>
                  <a:cubicBezTo>
                    <a:pt x="84" y="132"/>
                    <a:pt x="119" y="120"/>
                    <a:pt x="179" y="120"/>
                  </a:cubicBezTo>
                  <a:lnTo>
                    <a:pt x="215" y="60"/>
                  </a:ln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5"/>
            <p:cNvSpPr/>
            <p:nvPr/>
          </p:nvSpPr>
          <p:spPr>
            <a:xfrm>
              <a:off x="5880475" y="2103950"/>
              <a:ext cx="2425" cy="2725"/>
            </a:xfrm>
            <a:custGeom>
              <a:avLst/>
              <a:gdLst/>
              <a:ahLst/>
              <a:cxnLst/>
              <a:rect l="l" t="t" r="r" b="b"/>
              <a:pathLst>
                <a:path w="97" h="109" extrusionOk="0">
                  <a:moveTo>
                    <a:pt x="1" y="1"/>
                  </a:moveTo>
                  <a:lnTo>
                    <a:pt x="1" y="108"/>
                  </a:lnTo>
                  <a:cubicBezTo>
                    <a:pt x="96" y="72"/>
                    <a:pt x="96"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5"/>
            <p:cNvSpPr/>
            <p:nvPr/>
          </p:nvSpPr>
          <p:spPr>
            <a:xfrm>
              <a:off x="5244400" y="1833600"/>
              <a:ext cx="32450" cy="112325"/>
            </a:xfrm>
            <a:custGeom>
              <a:avLst/>
              <a:gdLst/>
              <a:ahLst/>
              <a:cxnLst/>
              <a:rect l="l" t="t" r="r" b="b"/>
              <a:pathLst>
                <a:path w="1298" h="4493" extrusionOk="0">
                  <a:moveTo>
                    <a:pt x="896" y="1"/>
                  </a:moveTo>
                  <a:cubicBezTo>
                    <a:pt x="619" y="1"/>
                    <a:pt x="614" y="254"/>
                    <a:pt x="536" y="445"/>
                  </a:cubicBezTo>
                  <a:cubicBezTo>
                    <a:pt x="488" y="576"/>
                    <a:pt x="488" y="707"/>
                    <a:pt x="488" y="861"/>
                  </a:cubicBezTo>
                  <a:cubicBezTo>
                    <a:pt x="417" y="1314"/>
                    <a:pt x="262" y="1766"/>
                    <a:pt x="215" y="2242"/>
                  </a:cubicBezTo>
                  <a:cubicBezTo>
                    <a:pt x="203" y="2385"/>
                    <a:pt x="179" y="2528"/>
                    <a:pt x="143" y="2659"/>
                  </a:cubicBezTo>
                  <a:cubicBezTo>
                    <a:pt x="0" y="3040"/>
                    <a:pt x="72" y="3445"/>
                    <a:pt x="143" y="3850"/>
                  </a:cubicBezTo>
                  <a:cubicBezTo>
                    <a:pt x="203" y="4088"/>
                    <a:pt x="84" y="4409"/>
                    <a:pt x="476" y="4493"/>
                  </a:cubicBezTo>
                  <a:cubicBezTo>
                    <a:pt x="679" y="4159"/>
                    <a:pt x="607" y="3790"/>
                    <a:pt x="631" y="3445"/>
                  </a:cubicBezTo>
                  <a:cubicBezTo>
                    <a:pt x="715" y="2600"/>
                    <a:pt x="667" y="1719"/>
                    <a:pt x="1072" y="921"/>
                  </a:cubicBezTo>
                  <a:lnTo>
                    <a:pt x="1060" y="861"/>
                  </a:lnTo>
                  <a:cubicBezTo>
                    <a:pt x="1060" y="802"/>
                    <a:pt x="1072" y="766"/>
                    <a:pt x="1119" y="766"/>
                  </a:cubicBezTo>
                  <a:lnTo>
                    <a:pt x="1143" y="718"/>
                  </a:lnTo>
                  <a:cubicBezTo>
                    <a:pt x="1155" y="683"/>
                    <a:pt x="1179" y="647"/>
                    <a:pt x="1203" y="623"/>
                  </a:cubicBezTo>
                  <a:cubicBezTo>
                    <a:pt x="1179" y="385"/>
                    <a:pt x="1298" y="99"/>
                    <a:pt x="953" y="4"/>
                  </a:cubicBezTo>
                  <a:cubicBezTo>
                    <a:pt x="933" y="2"/>
                    <a:pt x="914" y="1"/>
                    <a:pt x="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5"/>
            <p:cNvSpPr/>
            <p:nvPr/>
          </p:nvSpPr>
          <p:spPr>
            <a:xfrm>
              <a:off x="5244100" y="1926650"/>
              <a:ext cx="22350" cy="96850"/>
            </a:xfrm>
            <a:custGeom>
              <a:avLst/>
              <a:gdLst/>
              <a:ahLst/>
              <a:cxnLst/>
              <a:rect l="l" t="t" r="r" b="b"/>
              <a:pathLst>
                <a:path w="894" h="3874" extrusionOk="0">
                  <a:moveTo>
                    <a:pt x="246" y="1"/>
                  </a:moveTo>
                  <a:cubicBezTo>
                    <a:pt x="228" y="1"/>
                    <a:pt x="211" y="4"/>
                    <a:pt x="191" y="9"/>
                  </a:cubicBezTo>
                  <a:cubicBezTo>
                    <a:pt x="155" y="56"/>
                    <a:pt x="131" y="92"/>
                    <a:pt x="107" y="152"/>
                  </a:cubicBezTo>
                  <a:cubicBezTo>
                    <a:pt x="96" y="211"/>
                    <a:pt x="84" y="271"/>
                    <a:pt x="84" y="330"/>
                  </a:cubicBezTo>
                  <a:cubicBezTo>
                    <a:pt x="72" y="390"/>
                    <a:pt x="72" y="449"/>
                    <a:pt x="72" y="509"/>
                  </a:cubicBezTo>
                  <a:cubicBezTo>
                    <a:pt x="60" y="568"/>
                    <a:pt x="60" y="628"/>
                    <a:pt x="60" y="687"/>
                  </a:cubicBezTo>
                  <a:cubicBezTo>
                    <a:pt x="36" y="747"/>
                    <a:pt x="36" y="806"/>
                    <a:pt x="36" y="866"/>
                  </a:cubicBezTo>
                  <a:lnTo>
                    <a:pt x="36" y="1056"/>
                  </a:lnTo>
                  <a:cubicBezTo>
                    <a:pt x="36" y="1330"/>
                    <a:pt x="12" y="1592"/>
                    <a:pt x="84" y="1866"/>
                  </a:cubicBezTo>
                  <a:cubicBezTo>
                    <a:pt x="119" y="1926"/>
                    <a:pt x="143" y="1985"/>
                    <a:pt x="191" y="2045"/>
                  </a:cubicBezTo>
                  <a:cubicBezTo>
                    <a:pt x="179" y="2330"/>
                    <a:pt x="298" y="2640"/>
                    <a:pt x="84" y="2902"/>
                  </a:cubicBezTo>
                  <a:cubicBezTo>
                    <a:pt x="96" y="2938"/>
                    <a:pt x="96" y="2985"/>
                    <a:pt x="84" y="3021"/>
                  </a:cubicBezTo>
                  <a:lnTo>
                    <a:pt x="84" y="3104"/>
                  </a:lnTo>
                  <a:cubicBezTo>
                    <a:pt x="179" y="3200"/>
                    <a:pt x="0" y="3164"/>
                    <a:pt x="24" y="3223"/>
                  </a:cubicBezTo>
                  <a:cubicBezTo>
                    <a:pt x="24" y="3283"/>
                    <a:pt x="24" y="3319"/>
                    <a:pt x="36" y="3366"/>
                  </a:cubicBezTo>
                  <a:cubicBezTo>
                    <a:pt x="72" y="3438"/>
                    <a:pt x="84" y="3521"/>
                    <a:pt x="96" y="3592"/>
                  </a:cubicBezTo>
                  <a:cubicBezTo>
                    <a:pt x="107" y="3640"/>
                    <a:pt x="143" y="3676"/>
                    <a:pt x="179" y="3723"/>
                  </a:cubicBezTo>
                  <a:cubicBezTo>
                    <a:pt x="191" y="3735"/>
                    <a:pt x="215" y="3759"/>
                    <a:pt x="238" y="3771"/>
                  </a:cubicBezTo>
                  <a:cubicBezTo>
                    <a:pt x="323" y="3836"/>
                    <a:pt x="427" y="3873"/>
                    <a:pt x="524" y="3873"/>
                  </a:cubicBezTo>
                  <a:cubicBezTo>
                    <a:pt x="604" y="3873"/>
                    <a:pt x="680" y="3849"/>
                    <a:pt x="739" y="3795"/>
                  </a:cubicBezTo>
                  <a:cubicBezTo>
                    <a:pt x="893" y="3664"/>
                    <a:pt x="667" y="3521"/>
                    <a:pt x="655" y="3354"/>
                  </a:cubicBezTo>
                  <a:cubicBezTo>
                    <a:pt x="358" y="3307"/>
                    <a:pt x="298" y="3164"/>
                    <a:pt x="477" y="2902"/>
                  </a:cubicBezTo>
                  <a:cubicBezTo>
                    <a:pt x="488" y="2176"/>
                    <a:pt x="488" y="1461"/>
                    <a:pt x="488" y="747"/>
                  </a:cubicBezTo>
                  <a:cubicBezTo>
                    <a:pt x="262" y="544"/>
                    <a:pt x="393" y="259"/>
                    <a:pt x="334" y="21"/>
                  </a:cubicBezTo>
                  <a:cubicBezTo>
                    <a:pt x="299" y="7"/>
                    <a:pt x="272" y="1"/>
                    <a:pt x="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5"/>
            <p:cNvSpPr/>
            <p:nvPr/>
          </p:nvSpPr>
          <p:spPr>
            <a:xfrm>
              <a:off x="5270000" y="1851150"/>
              <a:ext cx="7750" cy="7875"/>
            </a:xfrm>
            <a:custGeom>
              <a:avLst/>
              <a:gdLst/>
              <a:ahLst/>
              <a:cxnLst/>
              <a:rect l="l" t="t" r="r" b="b"/>
              <a:pathLst>
                <a:path w="310" h="315" extrusionOk="0">
                  <a:moveTo>
                    <a:pt x="133" y="0"/>
                  </a:moveTo>
                  <a:cubicBezTo>
                    <a:pt x="112" y="0"/>
                    <a:pt x="99" y="16"/>
                    <a:pt x="72" y="52"/>
                  </a:cubicBezTo>
                  <a:lnTo>
                    <a:pt x="60" y="64"/>
                  </a:lnTo>
                  <a:cubicBezTo>
                    <a:pt x="12" y="112"/>
                    <a:pt x="0" y="135"/>
                    <a:pt x="48" y="183"/>
                  </a:cubicBezTo>
                  <a:lnTo>
                    <a:pt x="48" y="195"/>
                  </a:lnTo>
                  <a:cubicBezTo>
                    <a:pt x="131" y="243"/>
                    <a:pt x="226" y="266"/>
                    <a:pt x="310" y="314"/>
                  </a:cubicBezTo>
                  <a:cubicBezTo>
                    <a:pt x="310" y="207"/>
                    <a:pt x="298" y="112"/>
                    <a:pt x="179" y="64"/>
                  </a:cubicBezTo>
                  <a:cubicBezTo>
                    <a:pt x="179" y="52"/>
                    <a:pt x="167" y="40"/>
                    <a:pt x="155" y="5"/>
                  </a:cubicBezTo>
                  <a:cubicBezTo>
                    <a:pt x="147" y="2"/>
                    <a:pt x="139"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5"/>
            <p:cNvSpPr/>
            <p:nvPr/>
          </p:nvSpPr>
          <p:spPr>
            <a:xfrm>
              <a:off x="5727775" y="1773850"/>
              <a:ext cx="23250" cy="9250"/>
            </a:xfrm>
            <a:custGeom>
              <a:avLst/>
              <a:gdLst/>
              <a:ahLst/>
              <a:cxnLst/>
              <a:rect l="l" t="t" r="r" b="b"/>
              <a:pathLst>
                <a:path w="930" h="370" extrusionOk="0">
                  <a:moveTo>
                    <a:pt x="84" y="1"/>
                  </a:moveTo>
                  <a:cubicBezTo>
                    <a:pt x="1" y="96"/>
                    <a:pt x="1" y="179"/>
                    <a:pt x="72" y="275"/>
                  </a:cubicBezTo>
                  <a:cubicBezTo>
                    <a:pt x="180" y="299"/>
                    <a:pt x="263" y="346"/>
                    <a:pt x="370" y="370"/>
                  </a:cubicBezTo>
                  <a:cubicBezTo>
                    <a:pt x="382" y="227"/>
                    <a:pt x="477" y="132"/>
                    <a:pt x="632" y="132"/>
                  </a:cubicBezTo>
                  <a:cubicBezTo>
                    <a:pt x="751" y="132"/>
                    <a:pt x="858" y="120"/>
                    <a:pt x="930" y="13"/>
                  </a:cubicBezTo>
                  <a:cubicBezTo>
                    <a:pt x="656" y="13"/>
                    <a:pt x="370"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5"/>
            <p:cNvSpPr/>
            <p:nvPr/>
          </p:nvSpPr>
          <p:spPr>
            <a:xfrm>
              <a:off x="5731350" y="1787775"/>
              <a:ext cx="15800" cy="7250"/>
            </a:xfrm>
            <a:custGeom>
              <a:avLst/>
              <a:gdLst/>
              <a:ahLst/>
              <a:cxnLst/>
              <a:rect l="l" t="t" r="r" b="b"/>
              <a:pathLst>
                <a:path w="632" h="290" extrusionOk="0">
                  <a:moveTo>
                    <a:pt x="330" y="1"/>
                  </a:moveTo>
                  <a:cubicBezTo>
                    <a:pt x="235" y="1"/>
                    <a:pt x="145" y="45"/>
                    <a:pt x="72" y="146"/>
                  </a:cubicBezTo>
                  <a:cubicBezTo>
                    <a:pt x="13" y="170"/>
                    <a:pt x="1" y="218"/>
                    <a:pt x="60" y="277"/>
                  </a:cubicBezTo>
                  <a:cubicBezTo>
                    <a:pt x="215" y="289"/>
                    <a:pt x="358" y="289"/>
                    <a:pt x="513" y="289"/>
                  </a:cubicBezTo>
                  <a:cubicBezTo>
                    <a:pt x="537" y="206"/>
                    <a:pt x="632" y="99"/>
                    <a:pt x="513" y="51"/>
                  </a:cubicBezTo>
                  <a:cubicBezTo>
                    <a:pt x="452" y="19"/>
                    <a:pt x="390" y="1"/>
                    <a:pt x="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5"/>
            <p:cNvSpPr/>
            <p:nvPr/>
          </p:nvSpPr>
          <p:spPr>
            <a:xfrm>
              <a:off x="5719150" y="1773850"/>
              <a:ext cx="10750" cy="8150"/>
            </a:xfrm>
            <a:custGeom>
              <a:avLst/>
              <a:gdLst/>
              <a:ahLst/>
              <a:cxnLst/>
              <a:rect l="l" t="t" r="r" b="b"/>
              <a:pathLst>
                <a:path w="430" h="326" extrusionOk="0">
                  <a:moveTo>
                    <a:pt x="429" y="1"/>
                  </a:moveTo>
                  <a:cubicBezTo>
                    <a:pt x="286" y="1"/>
                    <a:pt x="144" y="13"/>
                    <a:pt x="1" y="13"/>
                  </a:cubicBezTo>
                  <a:lnTo>
                    <a:pt x="1" y="156"/>
                  </a:lnTo>
                  <a:cubicBezTo>
                    <a:pt x="87" y="225"/>
                    <a:pt x="173" y="325"/>
                    <a:pt x="287" y="325"/>
                  </a:cubicBezTo>
                  <a:cubicBezTo>
                    <a:pt x="330" y="325"/>
                    <a:pt x="377" y="311"/>
                    <a:pt x="429" y="275"/>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5"/>
            <p:cNvSpPr/>
            <p:nvPr/>
          </p:nvSpPr>
          <p:spPr>
            <a:xfrm>
              <a:off x="5722725" y="1788825"/>
              <a:ext cx="7475" cy="6200"/>
            </a:xfrm>
            <a:custGeom>
              <a:avLst/>
              <a:gdLst/>
              <a:ahLst/>
              <a:cxnLst/>
              <a:rect l="l" t="t" r="r" b="b"/>
              <a:pathLst>
                <a:path w="299" h="248" extrusionOk="0">
                  <a:moveTo>
                    <a:pt x="127" y="0"/>
                  </a:moveTo>
                  <a:cubicBezTo>
                    <a:pt x="43" y="0"/>
                    <a:pt x="25" y="118"/>
                    <a:pt x="1" y="247"/>
                  </a:cubicBezTo>
                  <a:lnTo>
                    <a:pt x="155" y="247"/>
                  </a:lnTo>
                  <a:cubicBezTo>
                    <a:pt x="203" y="188"/>
                    <a:pt x="286" y="176"/>
                    <a:pt x="298" y="92"/>
                  </a:cubicBezTo>
                  <a:cubicBezTo>
                    <a:pt x="221" y="27"/>
                    <a:pt x="167"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5"/>
            <p:cNvSpPr/>
            <p:nvPr/>
          </p:nvSpPr>
          <p:spPr>
            <a:xfrm>
              <a:off x="5759050" y="1791425"/>
              <a:ext cx="10425" cy="3750"/>
            </a:xfrm>
            <a:custGeom>
              <a:avLst/>
              <a:gdLst/>
              <a:ahLst/>
              <a:cxnLst/>
              <a:rect l="l" t="t" r="r" b="b"/>
              <a:pathLst>
                <a:path w="417" h="150" extrusionOk="0">
                  <a:moveTo>
                    <a:pt x="223" y="1"/>
                  </a:moveTo>
                  <a:cubicBezTo>
                    <a:pt x="134" y="1"/>
                    <a:pt x="57" y="30"/>
                    <a:pt x="0" y="143"/>
                  </a:cubicBezTo>
                  <a:cubicBezTo>
                    <a:pt x="52" y="143"/>
                    <a:pt x="107" y="150"/>
                    <a:pt x="161" y="150"/>
                  </a:cubicBezTo>
                  <a:cubicBezTo>
                    <a:pt x="256" y="150"/>
                    <a:pt x="349" y="130"/>
                    <a:pt x="417" y="24"/>
                  </a:cubicBezTo>
                  <a:cubicBezTo>
                    <a:pt x="349" y="15"/>
                    <a:pt x="284" y="1"/>
                    <a:pt x="2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5"/>
            <p:cNvSpPr/>
            <p:nvPr/>
          </p:nvSpPr>
          <p:spPr>
            <a:xfrm>
              <a:off x="5798025" y="1788975"/>
              <a:ext cx="7175" cy="2475"/>
            </a:xfrm>
            <a:custGeom>
              <a:avLst/>
              <a:gdLst/>
              <a:ahLst/>
              <a:cxnLst/>
              <a:rect l="l" t="t" r="r" b="b"/>
              <a:pathLst>
                <a:path w="287" h="99" extrusionOk="0">
                  <a:moveTo>
                    <a:pt x="148" y="0"/>
                  </a:moveTo>
                  <a:cubicBezTo>
                    <a:pt x="102" y="0"/>
                    <a:pt x="54" y="33"/>
                    <a:pt x="1" y="98"/>
                  </a:cubicBezTo>
                  <a:lnTo>
                    <a:pt x="287" y="98"/>
                  </a:lnTo>
                  <a:cubicBezTo>
                    <a:pt x="239" y="33"/>
                    <a:pt x="194"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5"/>
            <p:cNvSpPr/>
            <p:nvPr/>
          </p:nvSpPr>
          <p:spPr>
            <a:xfrm>
              <a:off x="5697425" y="1775625"/>
              <a:ext cx="4200" cy="3025"/>
            </a:xfrm>
            <a:custGeom>
              <a:avLst/>
              <a:gdLst/>
              <a:ahLst/>
              <a:cxnLst/>
              <a:rect l="l" t="t" r="r" b="b"/>
              <a:pathLst>
                <a:path w="168" h="121" extrusionOk="0">
                  <a:moveTo>
                    <a:pt x="80" y="0"/>
                  </a:moveTo>
                  <a:cubicBezTo>
                    <a:pt x="54" y="0"/>
                    <a:pt x="27" y="26"/>
                    <a:pt x="1" y="85"/>
                  </a:cubicBezTo>
                  <a:cubicBezTo>
                    <a:pt x="24" y="97"/>
                    <a:pt x="36" y="120"/>
                    <a:pt x="48" y="120"/>
                  </a:cubicBezTo>
                  <a:cubicBezTo>
                    <a:pt x="96" y="120"/>
                    <a:pt x="120" y="108"/>
                    <a:pt x="167" y="97"/>
                  </a:cubicBezTo>
                  <a:cubicBezTo>
                    <a:pt x="141" y="38"/>
                    <a:pt x="111"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5"/>
            <p:cNvSpPr/>
            <p:nvPr/>
          </p:nvSpPr>
          <p:spPr>
            <a:xfrm>
              <a:off x="5726600" y="1791125"/>
              <a:ext cx="7175" cy="3900"/>
            </a:xfrm>
            <a:custGeom>
              <a:avLst/>
              <a:gdLst/>
              <a:ahLst/>
              <a:cxnLst/>
              <a:rect l="l" t="t" r="r" b="b"/>
              <a:pathLst>
                <a:path w="287" h="156" extrusionOk="0">
                  <a:moveTo>
                    <a:pt x="143" y="0"/>
                  </a:moveTo>
                  <a:cubicBezTo>
                    <a:pt x="108" y="60"/>
                    <a:pt x="48" y="96"/>
                    <a:pt x="0" y="155"/>
                  </a:cubicBezTo>
                  <a:cubicBezTo>
                    <a:pt x="84" y="155"/>
                    <a:pt x="179" y="155"/>
                    <a:pt x="262" y="143"/>
                  </a:cubicBezTo>
                  <a:cubicBezTo>
                    <a:pt x="286" y="96"/>
                    <a:pt x="286" y="60"/>
                    <a:pt x="286" y="12"/>
                  </a:cubicBezTo>
                  <a:cubicBezTo>
                    <a:pt x="238" y="12"/>
                    <a:pt x="191" y="1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5"/>
            <p:cNvSpPr/>
            <p:nvPr/>
          </p:nvSpPr>
          <p:spPr>
            <a:xfrm>
              <a:off x="5991500" y="1841725"/>
              <a:ext cx="13125" cy="7125"/>
            </a:xfrm>
            <a:custGeom>
              <a:avLst/>
              <a:gdLst/>
              <a:ahLst/>
              <a:cxnLst/>
              <a:rect l="l" t="t" r="r" b="b"/>
              <a:pathLst>
                <a:path w="525" h="285" extrusionOk="0">
                  <a:moveTo>
                    <a:pt x="441" y="1"/>
                  </a:moveTo>
                  <a:cubicBezTo>
                    <a:pt x="358" y="12"/>
                    <a:pt x="251" y="12"/>
                    <a:pt x="168" y="24"/>
                  </a:cubicBezTo>
                  <a:cubicBezTo>
                    <a:pt x="108" y="84"/>
                    <a:pt x="1" y="155"/>
                    <a:pt x="1" y="215"/>
                  </a:cubicBezTo>
                  <a:cubicBezTo>
                    <a:pt x="7" y="272"/>
                    <a:pt x="47" y="285"/>
                    <a:pt x="95" y="285"/>
                  </a:cubicBezTo>
                  <a:cubicBezTo>
                    <a:pt x="138" y="285"/>
                    <a:pt x="188" y="274"/>
                    <a:pt x="227" y="274"/>
                  </a:cubicBezTo>
                  <a:cubicBezTo>
                    <a:pt x="310" y="274"/>
                    <a:pt x="382" y="239"/>
                    <a:pt x="441" y="155"/>
                  </a:cubicBezTo>
                  <a:cubicBezTo>
                    <a:pt x="501" y="96"/>
                    <a:pt x="525" y="36"/>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5"/>
            <p:cNvSpPr/>
            <p:nvPr/>
          </p:nvSpPr>
          <p:spPr>
            <a:xfrm>
              <a:off x="6002525" y="1841125"/>
              <a:ext cx="13125" cy="7500"/>
            </a:xfrm>
            <a:custGeom>
              <a:avLst/>
              <a:gdLst/>
              <a:ahLst/>
              <a:cxnLst/>
              <a:rect l="l" t="t" r="r" b="b"/>
              <a:pathLst>
                <a:path w="525" h="300" extrusionOk="0">
                  <a:moveTo>
                    <a:pt x="0" y="1"/>
                  </a:moveTo>
                  <a:lnTo>
                    <a:pt x="0" y="167"/>
                  </a:lnTo>
                  <a:cubicBezTo>
                    <a:pt x="134" y="223"/>
                    <a:pt x="257" y="300"/>
                    <a:pt x="409" y="300"/>
                  </a:cubicBezTo>
                  <a:cubicBezTo>
                    <a:pt x="419" y="300"/>
                    <a:pt x="430" y="299"/>
                    <a:pt x="441" y="298"/>
                  </a:cubicBezTo>
                  <a:cubicBezTo>
                    <a:pt x="512" y="215"/>
                    <a:pt x="524" y="108"/>
                    <a:pt x="441" y="13"/>
                  </a:cubicBezTo>
                  <a:cubicBezTo>
                    <a:pt x="286" y="1"/>
                    <a:pt x="155"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5"/>
            <p:cNvSpPr/>
            <p:nvPr/>
          </p:nvSpPr>
          <p:spPr>
            <a:xfrm>
              <a:off x="6024250" y="1841875"/>
              <a:ext cx="7775" cy="6225"/>
            </a:xfrm>
            <a:custGeom>
              <a:avLst/>
              <a:gdLst/>
              <a:ahLst/>
              <a:cxnLst/>
              <a:rect l="l" t="t" r="r" b="b"/>
              <a:pathLst>
                <a:path w="311" h="249" extrusionOk="0">
                  <a:moveTo>
                    <a:pt x="176" y="0"/>
                  </a:moveTo>
                  <a:cubicBezTo>
                    <a:pt x="163" y="0"/>
                    <a:pt x="148" y="2"/>
                    <a:pt x="132" y="6"/>
                  </a:cubicBezTo>
                  <a:cubicBezTo>
                    <a:pt x="84" y="54"/>
                    <a:pt x="48" y="90"/>
                    <a:pt x="1" y="149"/>
                  </a:cubicBezTo>
                  <a:cubicBezTo>
                    <a:pt x="53" y="220"/>
                    <a:pt x="99" y="248"/>
                    <a:pt x="142" y="248"/>
                  </a:cubicBezTo>
                  <a:cubicBezTo>
                    <a:pt x="206" y="248"/>
                    <a:pt x="260" y="185"/>
                    <a:pt x="310" y="114"/>
                  </a:cubicBezTo>
                  <a:cubicBezTo>
                    <a:pt x="271" y="45"/>
                    <a:pt x="240"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5"/>
            <p:cNvSpPr/>
            <p:nvPr/>
          </p:nvSpPr>
          <p:spPr>
            <a:xfrm>
              <a:off x="6045375" y="1841600"/>
              <a:ext cx="3300" cy="4925"/>
            </a:xfrm>
            <a:custGeom>
              <a:avLst/>
              <a:gdLst/>
              <a:ahLst/>
              <a:cxnLst/>
              <a:rect l="l" t="t" r="r" b="b"/>
              <a:pathLst>
                <a:path w="132" h="197" extrusionOk="0">
                  <a:moveTo>
                    <a:pt x="64" y="1"/>
                  </a:moveTo>
                  <a:cubicBezTo>
                    <a:pt x="44" y="1"/>
                    <a:pt x="22" y="7"/>
                    <a:pt x="1" y="17"/>
                  </a:cubicBezTo>
                  <a:cubicBezTo>
                    <a:pt x="37" y="77"/>
                    <a:pt x="49" y="136"/>
                    <a:pt x="60" y="196"/>
                  </a:cubicBezTo>
                  <a:cubicBezTo>
                    <a:pt x="132" y="160"/>
                    <a:pt x="132" y="89"/>
                    <a:pt x="132" y="29"/>
                  </a:cubicBezTo>
                  <a:cubicBezTo>
                    <a:pt x="112" y="10"/>
                    <a:pt x="89"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5"/>
            <p:cNvSpPr/>
            <p:nvPr/>
          </p:nvSpPr>
          <p:spPr>
            <a:xfrm>
              <a:off x="6013525" y="1841725"/>
              <a:ext cx="3300" cy="6875"/>
            </a:xfrm>
            <a:custGeom>
              <a:avLst/>
              <a:gdLst/>
              <a:ahLst/>
              <a:cxnLst/>
              <a:rect l="l" t="t" r="r" b="b"/>
              <a:pathLst>
                <a:path w="132" h="275" extrusionOk="0">
                  <a:moveTo>
                    <a:pt x="1" y="1"/>
                  </a:moveTo>
                  <a:lnTo>
                    <a:pt x="1" y="274"/>
                  </a:lnTo>
                  <a:cubicBezTo>
                    <a:pt x="96" y="239"/>
                    <a:pt x="132" y="131"/>
                    <a:pt x="132" y="12"/>
                  </a:cubicBezTo>
                  <a:cubicBezTo>
                    <a:pt x="84" y="12"/>
                    <a:pt x="37"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5"/>
            <p:cNvSpPr/>
            <p:nvPr/>
          </p:nvSpPr>
          <p:spPr>
            <a:xfrm>
              <a:off x="6034675" y="1845000"/>
              <a:ext cx="1500" cy="1800"/>
            </a:xfrm>
            <a:custGeom>
              <a:avLst/>
              <a:gdLst/>
              <a:ahLst/>
              <a:cxnLst/>
              <a:rect l="l" t="t" r="r" b="b"/>
              <a:pathLst>
                <a:path w="60" h="72" extrusionOk="0">
                  <a:moveTo>
                    <a:pt x="0" y="1"/>
                  </a:moveTo>
                  <a:cubicBezTo>
                    <a:pt x="12" y="24"/>
                    <a:pt x="24" y="48"/>
                    <a:pt x="60" y="72"/>
                  </a:cubicBezTo>
                  <a:cubicBezTo>
                    <a:pt x="48" y="48"/>
                    <a:pt x="12"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5"/>
            <p:cNvSpPr/>
            <p:nvPr/>
          </p:nvSpPr>
          <p:spPr>
            <a:xfrm>
              <a:off x="6024250" y="1842025"/>
              <a:ext cx="3300" cy="3300"/>
            </a:xfrm>
            <a:custGeom>
              <a:avLst/>
              <a:gdLst/>
              <a:ahLst/>
              <a:cxnLst/>
              <a:rect l="l" t="t" r="r" b="b"/>
              <a:pathLst>
                <a:path w="132" h="132" extrusionOk="0">
                  <a:moveTo>
                    <a:pt x="132" y="0"/>
                  </a:moveTo>
                  <a:cubicBezTo>
                    <a:pt x="84" y="12"/>
                    <a:pt x="48" y="12"/>
                    <a:pt x="1" y="24"/>
                  </a:cubicBezTo>
                  <a:lnTo>
                    <a:pt x="1" y="131"/>
                  </a:ln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5"/>
            <p:cNvSpPr/>
            <p:nvPr/>
          </p:nvSpPr>
          <p:spPr>
            <a:xfrm>
              <a:off x="6002525" y="2078650"/>
              <a:ext cx="7175" cy="7175"/>
            </a:xfrm>
            <a:custGeom>
              <a:avLst/>
              <a:gdLst/>
              <a:ahLst/>
              <a:cxnLst/>
              <a:rect l="l" t="t" r="r" b="b"/>
              <a:pathLst>
                <a:path w="287" h="287" extrusionOk="0">
                  <a:moveTo>
                    <a:pt x="0" y="1"/>
                  </a:moveTo>
                  <a:lnTo>
                    <a:pt x="0" y="287"/>
                  </a:lnTo>
                  <a:lnTo>
                    <a:pt x="286" y="287"/>
                  </a:lnTo>
                  <a:lnTo>
                    <a:pt x="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5"/>
            <p:cNvSpPr/>
            <p:nvPr/>
          </p:nvSpPr>
          <p:spPr>
            <a:xfrm>
              <a:off x="5969775" y="2081775"/>
              <a:ext cx="4625" cy="4050"/>
            </a:xfrm>
            <a:custGeom>
              <a:avLst/>
              <a:gdLst/>
              <a:ahLst/>
              <a:cxnLst/>
              <a:rect l="l" t="t" r="r" b="b"/>
              <a:pathLst>
                <a:path w="185" h="162" extrusionOk="0">
                  <a:moveTo>
                    <a:pt x="116" y="0"/>
                  </a:moveTo>
                  <a:cubicBezTo>
                    <a:pt x="100" y="0"/>
                    <a:pt x="79" y="6"/>
                    <a:pt x="48" y="19"/>
                  </a:cubicBezTo>
                  <a:cubicBezTo>
                    <a:pt x="1" y="43"/>
                    <a:pt x="96" y="126"/>
                    <a:pt x="156" y="162"/>
                  </a:cubicBezTo>
                  <a:cubicBezTo>
                    <a:pt x="126" y="113"/>
                    <a:pt x="185"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5"/>
            <p:cNvSpPr/>
            <p:nvPr/>
          </p:nvSpPr>
          <p:spPr>
            <a:xfrm>
              <a:off x="5886450" y="2071125"/>
              <a:ext cx="5375" cy="3925"/>
            </a:xfrm>
            <a:custGeom>
              <a:avLst/>
              <a:gdLst/>
              <a:ahLst/>
              <a:cxnLst/>
              <a:rect l="l" t="t" r="r" b="b"/>
              <a:pathLst>
                <a:path w="215" h="157" extrusionOk="0">
                  <a:moveTo>
                    <a:pt x="151" y="0"/>
                  </a:moveTo>
                  <a:cubicBezTo>
                    <a:pt x="73" y="0"/>
                    <a:pt x="0" y="20"/>
                    <a:pt x="0" y="76"/>
                  </a:cubicBezTo>
                  <a:cubicBezTo>
                    <a:pt x="0" y="129"/>
                    <a:pt x="67" y="156"/>
                    <a:pt x="141" y="156"/>
                  </a:cubicBezTo>
                  <a:cubicBezTo>
                    <a:pt x="165" y="156"/>
                    <a:pt x="191" y="153"/>
                    <a:pt x="214" y="147"/>
                  </a:cubicBezTo>
                  <a:lnTo>
                    <a:pt x="214" y="4"/>
                  </a:lnTo>
                  <a:cubicBezTo>
                    <a:pt x="194" y="2"/>
                    <a:pt x="172" y="0"/>
                    <a:pt x="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5"/>
            <p:cNvSpPr/>
            <p:nvPr/>
          </p:nvSpPr>
          <p:spPr>
            <a:xfrm>
              <a:off x="5837925" y="1781000"/>
              <a:ext cx="129800" cy="15525"/>
            </a:xfrm>
            <a:custGeom>
              <a:avLst/>
              <a:gdLst/>
              <a:ahLst/>
              <a:cxnLst/>
              <a:rect l="l" t="t" r="r" b="b"/>
              <a:pathLst>
                <a:path w="5192" h="621" extrusionOk="0">
                  <a:moveTo>
                    <a:pt x="977" y="1"/>
                  </a:moveTo>
                  <a:cubicBezTo>
                    <a:pt x="893" y="1"/>
                    <a:pt x="786" y="13"/>
                    <a:pt x="691" y="24"/>
                  </a:cubicBezTo>
                  <a:cubicBezTo>
                    <a:pt x="488" y="132"/>
                    <a:pt x="250" y="132"/>
                    <a:pt x="12" y="144"/>
                  </a:cubicBezTo>
                  <a:cubicBezTo>
                    <a:pt x="12" y="191"/>
                    <a:pt x="0" y="251"/>
                    <a:pt x="0" y="298"/>
                  </a:cubicBezTo>
                  <a:cubicBezTo>
                    <a:pt x="20" y="453"/>
                    <a:pt x="86" y="553"/>
                    <a:pt x="219" y="553"/>
                  </a:cubicBezTo>
                  <a:cubicBezTo>
                    <a:pt x="250" y="553"/>
                    <a:pt x="284" y="548"/>
                    <a:pt x="322" y="536"/>
                  </a:cubicBezTo>
                  <a:cubicBezTo>
                    <a:pt x="515" y="483"/>
                    <a:pt x="706" y="458"/>
                    <a:pt x="895" y="458"/>
                  </a:cubicBezTo>
                  <a:cubicBezTo>
                    <a:pt x="1126" y="458"/>
                    <a:pt x="1355" y="495"/>
                    <a:pt x="1584" y="560"/>
                  </a:cubicBezTo>
                  <a:lnTo>
                    <a:pt x="1667" y="560"/>
                  </a:lnTo>
                  <a:cubicBezTo>
                    <a:pt x="1739" y="560"/>
                    <a:pt x="1810" y="560"/>
                    <a:pt x="1881" y="536"/>
                  </a:cubicBezTo>
                  <a:cubicBezTo>
                    <a:pt x="1929" y="525"/>
                    <a:pt x="1977" y="489"/>
                    <a:pt x="2001" y="441"/>
                  </a:cubicBezTo>
                  <a:cubicBezTo>
                    <a:pt x="2027" y="451"/>
                    <a:pt x="2054" y="454"/>
                    <a:pt x="2081" y="454"/>
                  </a:cubicBezTo>
                  <a:cubicBezTo>
                    <a:pt x="2229" y="454"/>
                    <a:pt x="2379" y="332"/>
                    <a:pt x="2535" y="332"/>
                  </a:cubicBezTo>
                  <a:cubicBezTo>
                    <a:pt x="2602" y="332"/>
                    <a:pt x="2669" y="354"/>
                    <a:pt x="2739" y="417"/>
                  </a:cubicBezTo>
                  <a:cubicBezTo>
                    <a:pt x="2798" y="525"/>
                    <a:pt x="2882" y="560"/>
                    <a:pt x="2989" y="584"/>
                  </a:cubicBezTo>
                  <a:cubicBezTo>
                    <a:pt x="3072" y="596"/>
                    <a:pt x="3179" y="608"/>
                    <a:pt x="3286" y="608"/>
                  </a:cubicBezTo>
                  <a:cubicBezTo>
                    <a:pt x="3350" y="616"/>
                    <a:pt x="3413" y="620"/>
                    <a:pt x="3477" y="620"/>
                  </a:cubicBezTo>
                  <a:cubicBezTo>
                    <a:pt x="3843" y="620"/>
                    <a:pt x="4217" y="500"/>
                    <a:pt x="4599" y="500"/>
                  </a:cubicBezTo>
                  <a:cubicBezTo>
                    <a:pt x="4614" y="500"/>
                    <a:pt x="4629" y="500"/>
                    <a:pt x="4644" y="501"/>
                  </a:cubicBezTo>
                  <a:cubicBezTo>
                    <a:pt x="4648" y="502"/>
                    <a:pt x="4653" y="503"/>
                    <a:pt x="4657" y="503"/>
                  </a:cubicBezTo>
                  <a:cubicBezTo>
                    <a:pt x="4704" y="503"/>
                    <a:pt x="4741" y="424"/>
                    <a:pt x="4788" y="424"/>
                  </a:cubicBezTo>
                  <a:cubicBezTo>
                    <a:pt x="4806" y="424"/>
                    <a:pt x="4825" y="435"/>
                    <a:pt x="4846" y="465"/>
                  </a:cubicBezTo>
                  <a:cubicBezTo>
                    <a:pt x="4882" y="477"/>
                    <a:pt x="4906" y="477"/>
                    <a:pt x="4941" y="489"/>
                  </a:cubicBezTo>
                  <a:cubicBezTo>
                    <a:pt x="4965" y="489"/>
                    <a:pt x="5001" y="477"/>
                    <a:pt x="5025" y="477"/>
                  </a:cubicBezTo>
                  <a:cubicBezTo>
                    <a:pt x="5060" y="441"/>
                    <a:pt x="5072" y="429"/>
                    <a:pt x="5096" y="417"/>
                  </a:cubicBezTo>
                  <a:cubicBezTo>
                    <a:pt x="5156" y="346"/>
                    <a:pt x="5191" y="263"/>
                    <a:pt x="5144" y="167"/>
                  </a:cubicBezTo>
                  <a:lnTo>
                    <a:pt x="4560" y="120"/>
                  </a:lnTo>
                  <a:cubicBezTo>
                    <a:pt x="4459" y="148"/>
                    <a:pt x="4353" y="160"/>
                    <a:pt x="4243" y="160"/>
                  </a:cubicBezTo>
                  <a:cubicBezTo>
                    <a:pt x="4121" y="160"/>
                    <a:pt x="3995" y="145"/>
                    <a:pt x="3870" y="120"/>
                  </a:cubicBezTo>
                  <a:cubicBezTo>
                    <a:pt x="3132" y="108"/>
                    <a:pt x="2417" y="108"/>
                    <a:pt x="1727" y="108"/>
                  </a:cubicBezTo>
                  <a:cubicBezTo>
                    <a:pt x="1643" y="48"/>
                    <a:pt x="1560" y="13"/>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5"/>
            <p:cNvSpPr/>
            <p:nvPr/>
          </p:nvSpPr>
          <p:spPr>
            <a:xfrm>
              <a:off x="5854875" y="1776750"/>
              <a:ext cx="25625" cy="7250"/>
            </a:xfrm>
            <a:custGeom>
              <a:avLst/>
              <a:gdLst/>
              <a:ahLst/>
              <a:cxnLst/>
              <a:rect l="l" t="t" r="r" b="b"/>
              <a:pathLst>
                <a:path w="1025" h="290" extrusionOk="0">
                  <a:moveTo>
                    <a:pt x="548" y="1"/>
                  </a:moveTo>
                  <a:cubicBezTo>
                    <a:pt x="407" y="1"/>
                    <a:pt x="240" y="63"/>
                    <a:pt x="1" y="183"/>
                  </a:cubicBezTo>
                  <a:cubicBezTo>
                    <a:pt x="37" y="236"/>
                    <a:pt x="79" y="263"/>
                    <a:pt x="128" y="263"/>
                  </a:cubicBezTo>
                  <a:cubicBezTo>
                    <a:pt x="145" y="263"/>
                    <a:pt x="162" y="260"/>
                    <a:pt x="180" y="254"/>
                  </a:cubicBezTo>
                  <a:cubicBezTo>
                    <a:pt x="275" y="236"/>
                    <a:pt x="373" y="218"/>
                    <a:pt x="470" y="218"/>
                  </a:cubicBezTo>
                  <a:cubicBezTo>
                    <a:pt x="566" y="218"/>
                    <a:pt x="662" y="236"/>
                    <a:pt x="751" y="290"/>
                  </a:cubicBezTo>
                  <a:cubicBezTo>
                    <a:pt x="834" y="290"/>
                    <a:pt x="942" y="278"/>
                    <a:pt x="1025" y="278"/>
                  </a:cubicBezTo>
                  <a:cubicBezTo>
                    <a:pt x="850" y="90"/>
                    <a:pt x="717"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5"/>
            <p:cNvSpPr/>
            <p:nvPr/>
          </p:nvSpPr>
          <p:spPr>
            <a:xfrm>
              <a:off x="5886450" y="1778325"/>
              <a:ext cx="2700" cy="1800"/>
            </a:xfrm>
            <a:custGeom>
              <a:avLst/>
              <a:gdLst/>
              <a:ahLst/>
              <a:cxnLst/>
              <a:rect l="l" t="t" r="r" b="b"/>
              <a:pathLst>
                <a:path w="108" h="72" extrusionOk="0">
                  <a:moveTo>
                    <a:pt x="48" y="0"/>
                  </a:moveTo>
                  <a:cubicBezTo>
                    <a:pt x="36" y="0"/>
                    <a:pt x="12" y="12"/>
                    <a:pt x="0" y="12"/>
                  </a:cubicBezTo>
                  <a:cubicBezTo>
                    <a:pt x="24" y="36"/>
                    <a:pt x="0" y="48"/>
                    <a:pt x="12" y="60"/>
                  </a:cubicBezTo>
                  <a:cubicBezTo>
                    <a:pt x="12" y="72"/>
                    <a:pt x="48" y="72"/>
                    <a:pt x="60" y="72"/>
                  </a:cubicBezTo>
                  <a:cubicBezTo>
                    <a:pt x="107" y="48"/>
                    <a:pt x="107" y="12"/>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5"/>
            <p:cNvSpPr/>
            <p:nvPr/>
          </p:nvSpPr>
          <p:spPr>
            <a:xfrm>
              <a:off x="5921550" y="1777125"/>
              <a:ext cx="2125" cy="3000"/>
            </a:xfrm>
            <a:custGeom>
              <a:avLst/>
              <a:gdLst/>
              <a:ahLst/>
              <a:cxnLst/>
              <a:rect l="l" t="t" r="r" b="b"/>
              <a:pathLst>
                <a:path w="85" h="120" extrusionOk="0">
                  <a:moveTo>
                    <a:pt x="84" y="1"/>
                  </a:moveTo>
                  <a:cubicBezTo>
                    <a:pt x="1" y="48"/>
                    <a:pt x="1" y="96"/>
                    <a:pt x="84" y="120"/>
                  </a:cubicBezTo>
                  <a:lnTo>
                    <a:pt x="84" y="60"/>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5"/>
            <p:cNvSpPr/>
            <p:nvPr/>
          </p:nvSpPr>
          <p:spPr>
            <a:xfrm>
              <a:off x="5945075" y="1777725"/>
              <a:ext cx="3600" cy="3300"/>
            </a:xfrm>
            <a:custGeom>
              <a:avLst/>
              <a:gdLst/>
              <a:ahLst/>
              <a:cxnLst/>
              <a:rect l="l" t="t" r="r" b="b"/>
              <a:pathLst>
                <a:path w="144" h="132" extrusionOk="0">
                  <a:moveTo>
                    <a:pt x="143" y="1"/>
                  </a:moveTo>
                  <a:cubicBezTo>
                    <a:pt x="96" y="24"/>
                    <a:pt x="60" y="72"/>
                    <a:pt x="1" y="132"/>
                  </a:cubicBezTo>
                  <a:cubicBezTo>
                    <a:pt x="60" y="84"/>
                    <a:pt x="96" y="3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5"/>
            <p:cNvSpPr/>
            <p:nvPr/>
          </p:nvSpPr>
          <p:spPr>
            <a:xfrm>
              <a:off x="5934075" y="1779000"/>
              <a:ext cx="3875" cy="1725"/>
            </a:xfrm>
            <a:custGeom>
              <a:avLst/>
              <a:gdLst/>
              <a:ahLst/>
              <a:cxnLst/>
              <a:rect l="l" t="t" r="r" b="b"/>
              <a:pathLst>
                <a:path w="155" h="69" extrusionOk="0">
                  <a:moveTo>
                    <a:pt x="73" y="0"/>
                  </a:moveTo>
                  <a:cubicBezTo>
                    <a:pt x="42" y="0"/>
                    <a:pt x="18" y="25"/>
                    <a:pt x="0" y="69"/>
                  </a:cubicBezTo>
                  <a:lnTo>
                    <a:pt x="155" y="69"/>
                  </a:lnTo>
                  <a:cubicBezTo>
                    <a:pt x="143" y="45"/>
                    <a:pt x="143" y="21"/>
                    <a:pt x="107" y="9"/>
                  </a:cubicBezTo>
                  <a:cubicBezTo>
                    <a:pt x="95" y="3"/>
                    <a:pt x="83" y="0"/>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5"/>
            <p:cNvSpPr/>
            <p:nvPr/>
          </p:nvSpPr>
          <p:spPr>
            <a:xfrm>
              <a:off x="5751000" y="2021400"/>
              <a:ext cx="8075" cy="3700"/>
            </a:xfrm>
            <a:custGeom>
              <a:avLst/>
              <a:gdLst/>
              <a:ahLst/>
              <a:cxnLst/>
              <a:rect l="l" t="t" r="r" b="b"/>
              <a:pathLst>
                <a:path w="323" h="148" extrusionOk="0">
                  <a:moveTo>
                    <a:pt x="120" y="0"/>
                  </a:moveTo>
                  <a:cubicBezTo>
                    <a:pt x="75" y="0"/>
                    <a:pt x="32" y="21"/>
                    <a:pt x="1" y="76"/>
                  </a:cubicBezTo>
                  <a:cubicBezTo>
                    <a:pt x="60" y="88"/>
                    <a:pt x="120" y="112"/>
                    <a:pt x="179" y="124"/>
                  </a:cubicBezTo>
                  <a:cubicBezTo>
                    <a:pt x="227" y="148"/>
                    <a:pt x="275" y="148"/>
                    <a:pt x="322" y="148"/>
                  </a:cubicBezTo>
                  <a:cubicBezTo>
                    <a:pt x="286" y="100"/>
                    <a:pt x="275" y="52"/>
                    <a:pt x="239" y="41"/>
                  </a:cubicBezTo>
                  <a:cubicBezTo>
                    <a:pt x="204" y="18"/>
                    <a:pt x="162"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5"/>
            <p:cNvSpPr/>
            <p:nvPr/>
          </p:nvSpPr>
          <p:spPr>
            <a:xfrm>
              <a:off x="5726600" y="2020925"/>
              <a:ext cx="3000" cy="3300"/>
            </a:xfrm>
            <a:custGeom>
              <a:avLst/>
              <a:gdLst/>
              <a:ahLst/>
              <a:cxnLst/>
              <a:rect l="l" t="t" r="r" b="b"/>
              <a:pathLst>
                <a:path w="120" h="132" extrusionOk="0">
                  <a:moveTo>
                    <a:pt x="0" y="0"/>
                  </a:moveTo>
                  <a:lnTo>
                    <a:pt x="0" y="0"/>
                  </a:lnTo>
                  <a:cubicBezTo>
                    <a:pt x="12" y="71"/>
                    <a:pt x="60" y="119"/>
                    <a:pt x="119" y="131"/>
                  </a:cubicBezTo>
                  <a:cubicBezTo>
                    <a:pt x="119" y="60"/>
                    <a:pt x="72"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5"/>
            <p:cNvSpPr/>
            <p:nvPr/>
          </p:nvSpPr>
          <p:spPr>
            <a:xfrm>
              <a:off x="5970375" y="1795650"/>
              <a:ext cx="43175" cy="15200"/>
            </a:xfrm>
            <a:custGeom>
              <a:avLst/>
              <a:gdLst/>
              <a:ahLst/>
              <a:cxnLst/>
              <a:rect l="l" t="t" r="r" b="b"/>
              <a:pathLst>
                <a:path w="1727" h="608" extrusionOk="0">
                  <a:moveTo>
                    <a:pt x="852" y="1"/>
                  </a:moveTo>
                  <a:cubicBezTo>
                    <a:pt x="755" y="1"/>
                    <a:pt x="659" y="43"/>
                    <a:pt x="560" y="117"/>
                  </a:cubicBezTo>
                  <a:lnTo>
                    <a:pt x="298" y="117"/>
                  </a:lnTo>
                  <a:cubicBezTo>
                    <a:pt x="245" y="79"/>
                    <a:pt x="193" y="56"/>
                    <a:pt x="137" y="56"/>
                  </a:cubicBezTo>
                  <a:cubicBezTo>
                    <a:pt x="105" y="56"/>
                    <a:pt x="71" y="64"/>
                    <a:pt x="36" y="81"/>
                  </a:cubicBezTo>
                  <a:cubicBezTo>
                    <a:pt x="24" y="117"/>
                    <a:pt x="12" y="129"/>
                    <a:pt x="1" y="153"/>
                  </a:cubicBezTo>
                  <a:cubicBezTo>
                    <a:pt x="84" y="296"/>
                    <a:pt x="120" y="474"/>
                    <a:pt x="263" y="558"/>
                  </a:cubicBezTo>
                  <a:cubicBezTo>
                    <a:pt x="274" y="557"/>
                    <a:pt x="286" y="557"/>
                    <a:pt x="297" y="557"/>
                  </a:cubicBezTo>
                  <a:cubicBezTo>
                    <a:pt x="500" y="557"/>
                    <a:pt x="711" y="608"/>
                    <a:pt x="914" y="608"/>
                  </a:cubicBezTo>
                  <a:cubicBezTo>
                    <a:pt x="1096" y="608"/>
                    <a:pt x="1271" y="567"/>
                    <a:pt x="1429" y="415"/>
                  </a:cubicBezTo>
                  <a:cubicBezTo>
                    <a:pt x="1525" y="320"/>
                    <a:pt x="1620" y="212"/>
                    <a:pt x="1727" y="129"/>
                  </a:cubicBezTo>
                  <a:cubicBezTo>
                    <a:pt x="1525" y="117"/>
                    <a:pt x="1334" y="117"/>
                    <a:pt x="1132" y="117"/>
                  </a:cubicBezTo>
                  <a:cubicBezTo>
                    <a:pt x="1034" y="37"/>
                    <a:pt x="943" y="1"/>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5"/>
            <p:cNvSpPr/>
            <p:nvPr/>
          </p:nvSpPr>
          <p:spPr>
            <a:xfrm>
              <a:off x="6029900" y="1782625"/>
              <a:ext cx="38425" cy="16275"/>
            </a:xfrm>
            <a:custGeom>
              <a:avLst/>
              <a:gdLst/>
              <a:ahLst/>
              <a:cxnLst/>
              <a:rect l="l" t="t" r="r" b="b"/>
              <a:pathLst>
                <a:path w="1537" h="651" extrusionOk="0">
                  <a:moveTo>
                    <a:pt x="611" y="0"/>
                  </a:moveTo>
                  <a:cubicBezTo>
                    <a:pt x="496" y="0"/>
                    <a:pt x="378" y="25"/>
                    <a:pt x="263" y="79"/>
                  </a:cubicBezTo>
                  <a:cubicBezTo>
                    <a:pt x="96" y="162"/>
                    <a:pt x="1" y="340"/>
                    <a:pt x="334" y="352"/>
                  </a:cubicBezTo>
                  <a:cubicBezTo>
                    <a:pt x="408" y="297"/>
                    <a:pt x="478" y="270"/>
                    <a:pt x="547" y="270"/>
                  </a:cubicBezTo>
                  <a:cubicBezTo>
                    <a:pt x="612" y="270"/>
                    <a:pt x="675" y="294"/>
                    <a:pt x="739" y="340"/>
                  </a:cubicBezTo>
                  <a:cubicBezTo>
                    <a:pt x="870" y="400"/>
                    <a:pt x="989" y="483"/>
                    <a:pt x="1037" y="638"/>
                  </a:cubicBezTo>
                  <a:cubicBezTo>
                    <a:pt x="1144" y="638"/>
                    <a:pt x="1227" y="650"/>
                    <a:pt x="1334" y="650"/>
                  </a:cubicBezTo>
                  <a:cubicBezTo>
                    <a:pt x="1394" y="590"/>
                    <a:pt x="1441" y="543"/>
                    <a:pt x="1465" y="483"/>
                  </a:cubicBezTo>
                  <a:cubicBezTo>
                    <a:pt x="1537" y="233"/>
                    <a:pt x="1239" y="340"/>
                    <a:pt x="1180" y="221"/>
                  </a:cubicBezTo>
                  <a:lnTo>
                    <a:pt x="1168" y="198"/>
                  </a:lnTo>
                  <a:cubicBezTo>
                    <a:pt x="996" y="71"/>
                    <a:pt x="806" y="0"/>
                    <a:pt x="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5"/>
            <p:cNvSpPr/>
            <p:nvPr/>
          </p:nvSpPr>
          <p:spPr>
            <a:xfrm>
              <a:off x="5988225" y="1783425"/>
              <a:ext cx="21475" cy="11600"/>
            </a:xfrm>
            <a:custGeom>
              <a:avLst/>
              <a:gdLst/>
              <a:ahLst/>
              <a:cxnLst/>
              <a:rect l="l" t="t" r="r" b="b"/>
              <a:pathLst>
                <a:path w="859" h="464" extrusionOk="0">
                  <a:moveTo>
                    <a:pt x="90" y="1"/>
                  </a:moveTo>
                  <a:cubicBezTo>
                    <a:pt x="57" y="1"/>
                    <a:pt x="26" y="18"/>
                    <a:pt x="1" y="35"/>
                  </a:cubicBezTo>
                  <a:lnTo>
                    <a:pt x="1" y="320"/>
                  </a:lnTo>
                  <a:cubicBezTo>
                    <a:pt x="63" y="424"/>
                    <a:pt x="146" y="447"/>
                    <a:pt x="235" y="447"/>
                  </a:cubicBezTo>
                  <a:cubicBezTo>
                    <a:pt x="301" y="447"/>
                    <a:pt x="370" y="434"/>
                    <a:pt x="436" y="434"/>
                  </a:cubicBezTo>
                  <a:cubicBezTo>
                    <a:pt x="484" y="434"/>
                    <a:pt x="530" y="441"/>
                    <a:pt x="572" y="463"/>
                  </a:cubicBezTo>
                  <a:cubicBezTo>
                    <a:pt x="739" y="368"/>
                    <a:pt x="787" y="189"/>
                    <a:pt x="858" y="35"/>
                  </a:cubicBezTo>
                  <a:cubicBezTo>
                    <a:pt x="608" y="23"/>
                    <a:pt x="370" y="23"/>
                    <a:pt x="132" y="11"/>
                  </a:cubicBezTo>
                  <a:cubicBezTo>
                    <a:pt x="118" y="4"/>
                    <a:pt x="104"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5"/>
            <p:cNvSpPr/>
            <p:nvPr/>
          </p:nvSpPr>
          <p:spPr>
            <a:xfrm>
              <a:off x="5984375" y="1791425"/>
              <a:ext cx="18175" cy="7175"/>
            </a:xfrm>
            <a:custGeom>
              <a:avLst/>
              <a:gdLst/>
              <a:ahLst/>
              <a:cxnLst/>
              <a:rect l="l" t="t" r="r" b="b"/>
              <a:pathLst>
                <a:path w="727" h="287" extrusionOk="0">
                  <a:moveTo>
                    <a:pt x="155" y="0"/>
                  </a:moveTo>
                  <a:cubicBezTo>
                    <a:pt x="36" y="60"/>
                    <a:pt x="0" y="167"/>
                    <a:pt x="12" y="286"/>
                  </a:cubicBezTo>
                  <a:lnTo>
                    <a:pt x="584" y="286"/>
                  </a:lnTo>
                  <a:cubicBezTo>
                    <a:pt x="631" y="238"/>
                    <a:pt x="691" y="191"/>
                    <a:pt x="726" y="143"/>
                  </a:cubicBezTo>
                  <a:cubicBezTo>
                    <a:pt x="655" y="24"/>
                    <a:pt x="560" y="0"/>
                    <a:pt x="459" y="0"/>
                  </a:cubicBezTo>
                  <a:cubicBezTo>
                    <a:pt x="391" y="0"/>
                    <a:pt x="321" y="11"/>
                    <a:pt x="254" y="11"/>
                  </a:cubicBezTo>
                  <a:cubicBezTo>
                    <a:pt x="220" y="11"/>
                    <a:pt x="187" y="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5"/>
            <p:cNvSpPr/>
            <p:nvPr/>
          </p:nvSpPr>
          <p:spPr>
            <a:xfrm>
              <a:off x="6038850" y="1788025"/>
              <a:ext cx="9825" cy="3425"/>
            </a:xfrm>
            <a:custGeom>
              <a:avLst/>
              <a:gdLst/>
              <a:ahLst/>
              <a:cxnLst/>
              <a:rect l="l" t="t" r="r" b="b"/>
              <a:pathLst>
                <a:path w="393" h="137" extrusionOk="0">
                  <a:moveTo>
                    <a:pt x="200" y="1"/>
                  </a:moveTo>
                  <a:cubicBezTo>
                    <a:pt x="133" y="1"/>
                    <a:pt x="67" y="46"/>
                    <a:pt x="0" y="136"/>
                  </a:cubicBezTo>
                  <a:cubicBezTo>
                    <a:pt x="131" y="136"/>
                    <a:pt x="262" y="136"/>
                    <a:pt x="393" y="124"/>
                  </a:cubicBezTo>
                  <a:cubicBezTo>
                    <a:pt x="329" y="43"/>
                    <a:pt x="264"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5"/>
            <p:cNvSpPr/>
            <p:nvPr/>
          </p:nvSpPr>
          <p:spPr>
            <a:xfrm>
              <a:off x="5584900" y="2097875"/>
              <a:ext cx="42600" cy="10050"/>
            </a:xfrm>
            <a:custGeom>
              <a:avLst/>
              <a:gdLst/>
              <a:ahLst/>
              <a:cxnLst/>
              <a:rect l="l" t="t" r="r" b="b"/>
              <a:pathLst>
                <a:path w="1704" h="402" extrusionOk="0">
                  <a:moveTo>
                    <a:pt x="908" y="1"/>
                  </a:moveTo>
                  <a:cubicBezTo>
                    <a:pt x="630" y="1"/>
                    <a:pt x="353" y="36"/>
                    <a:pt x="72" y="113"/>
                  </a:cubicBezTo>
                  <a:cubicBezTo>
                    <a:pt x="1" y="375"/>
                    <a:pt x="275" y="256"/>
                    <a:pt x="334" y="363"/>
                  </a:cubicBezTo>
                  <a:cubicBezTo>
                    <a:pt x="514" y="392"/>
                    <a:pt x="692" y="401"/>
                    <a:pt x="869" y="401"/>
                  </a:cubicBezTo>
                  <a:cubicBezTo>
                    <a:pt x="1125" y="401"/>
                    <a:pt x="1379" y="382"/>
                    <a:pt x="1632" y="375"/>
                  </a:cubicBezTo>
                  <a:cubicBezTo>
                    <a:pt x="1704" y="327"/>
                    <a:pt x="1704" y="292"/>
                    <a:pt x="1632" y="232"/>
                  </a:cubicBezTo>
                  <a:lnTo>
                    <a:pt x="1632" y="77"/>
                  </a:lnTo>
                  <a:cubicBezTo>
                    <a:pt x="1389" y="27"/>
                    <a:pt x="1148" y="1"/>
                    <a:pt x="9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5"/>
            <p:cNvSpPr/>
            <p:nvPr/>
          </p:nvSpPr>
          <p:spPr>
            <a:xfrm>
              <a:off x="5625700" y="2103950"/>
              <a:ext cx="11325" cy="6825"/>
            </a:xfrm>
            <a:custGeom>
              <a:avLst/>
              <a:gdLst/>
              <a:ahLst/>
              <a:cxnLst/>
              <a:rect l="l" t="t" r="r" b="b"/>
              <a:pathLst>
                <a:path w="453" h="273" extrusionOk="0">
                  <a:moveTo>
                    <a:pt x="0" y="1"/>
                  </a:moveTo>
                  <a:lnTo>
                    <a:pt x="0" y="132"/>
                  </a:lnTo>
                  <a:cubicBezTo>
                    <a:pt x="71" y="228"/>
                    <a:pt x="148" y="272"/>
                    <a:pt x="231" y="272"/>
                  </a:cubicBezTo>
                  <a:cubicBezTo>
                    <a:pt x="301" y="272"/>
                    <a:pt x="376" y="240"/>
                    <a:pt x="453" y="17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5"/>
            <p:cNvSpPr/>
            <p:nvPr/>
          </p:nvSpPr>
          <p:spPr>
            <a:xfrm>
              <a:off x="5851900" y="2103275"/>
              <a:ext cx="10150" cy="3975"/>
            </a:xfrm>
            <a:custGeom>
              <a:avLst/>
              <a:gdLst/>
              <a:ahLst/>
              <a:cxnLst/>
              <a:rect l="l" t="t" r="r" b="b"/>
              <a:pathLst>
                <a:path w="406" h="159" extrusionOk="0">
                  <a:moveTo>
                    <a:pt x="132" y="0"/>
                  </a:moveTo>
                  <a:cubicBezTo>
                    <a:pt x="74" y="0"/>
                    <a:pt x="25" y="34"/>
                    <a:pt x="1" y="159"/>
                  </a:cubicBezTo>
                  <a:cubicBezTo>
                    <a:pt x="24" y="157"/>
                    <a:pt x="47" y="157"/>
                    <a:pt x="69" y="157"/>
                  </a:cubicBezTo>
                  <a:cubicBezTo>
                    <a:pt x="93" y="157"/>
                    <a:pt x="116" y="157"/>
                    <a:pt x="139" y="157"/>
                  </a:cubicBezTo>
                  <a:cubicBezTo>
                    <a:pt x="240" y="157"/>
                    <a:pt x="331" y="147"/>
                    <a:pt x="406" y="40"/>
                  </a:cubicBezTo>
                  <a:lnTo>
                    <a:pt x="406" y="40"/>
                  </a:lnTo>
                  <a:cubicBezTo>
                    <a:pt x="391" y="47"/>
                    <a:pt x="375" y="49"/>
                    <a:pt x="358" y="49"/>
                  </a:cubicBezTo>
                  <a:cubicBezTo>
                    <a:pt x="287" y="49"/>
                    <a:pt x="203"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5"/>
            <p:cNvSpPr/>
            <p:nvPr/>
          </p:nvSpPr>
          <p:spPr>
            <a:xfrm>
              <a:off x="5585200" y="1770750"/>
              <a:ext cx="2725" cy="2200"/>
            </a:xfrm>
            <a:custGeom>
              <a:avLst/>
              <a:gdLst/>
              <a:ahLst/>
              <a:cxnLst/>
              <a:rect l="l" t="t" r="r" b="b"/>
              <a:pathLst>
                <a:path w="109" h="88" extrusionOk="0">
                  <a:moveTo>
                    <a:pt x="54" y="1"/>
                  </a:moveTo>
                  <a:cubicBezTo>
                    <a:pt x="51" y="1"/>
                    <a:pt x="49" y="2"/>
                    <a:pt x="49" y="6"/>
                  </a:cubicBezTo>
                  <a:cubicBezTo>
                    <a:pt x="1" y="42"/>
                    <a:pt x="1" y="65"/>
                    <a:pt x="60" y="77"/>
                  </a:cubicBezTo>
                  <a:cubicBezTo>
                    <a:pt x="64" y="85"/>
                    <a:pt x="68" y="87"/>
                    <a:pt x="72" y="87"/>
                  </a:cubicBezTo>
                  <a:cubicBezTo>
                    <a:pt x="81" y="87"/>
                    <a:pt x="92" y="74"/>
                    <a:pt x="108" y="65"/>
                  </a:cubicBezTo>
                  <a:cubicBezTo>
                    <a:pt x="108" y="53"/>
                    <a:pt x="84" y="42"/>
                    <a:pt x="84" y="18"/>
                  </a:cubicBezTo>
                  <a:cubicBezTo>
                    <a:pt x="76" y="9"/>
                    <a:pt x="61" y="1"/>
                    <a:pt x="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5"/>
            <p:cNvSpPr/>
            <p:nvPr/>
          </p:nvSpPr>
          <p:spPr>
            <a:xfrm>
              <a:off x="5606650" y="1770875"/>
              <a:ext cx="2400" cy="1825"/>
            </a:xfrm>
            <a:custGeom>
              <a:avLst/>
              <a:gdLst/>
              <a:ahLst/>
              <a:cxnLst/>
              <a:rect l="l" t="t" r="r" b="b"/>
              <a:pathLst>
                <a:path w="96" h="73" extrusionOk="0">
                  <a:moveTo>
                    <a:pt x="48" y="1"/>
                  </a:moveTo>
                  <a:cubicBezTo>
                    <a:pt x="36" y="13"/>
                    <a:pt x="24" y="13"/>
                    <a:pt x="0" y="37"/>
                  </a:cubicBezTo>
                  <a:cubicBezTo>
                    <a:pt x="0" y="48"/>
                    <a:pt x="24" y="60"/>
                    <a:pt x="36" y="72"/>
                  </a:cubicBezTo>
                  <a:cubicBezTo>
                    <a:pt x="48" y="48"/>
                    <a:pt x="83" y="37"/>
                    <a:pt x="95" y="13"/>
                  </a:cubicBezTo>
                  <a:cubicBezTo>
                    <a:pt x="83" y="13"/>
                    <a:pt x="60"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5"/>
            <p:cNvSpPr/>
            <p:nvPr/>
          </p:nvSpPr>
          <p:spPr>
            <a:xfrm>
              <a:off x="5597125" y="1770300"/>
              <a:ext cx="1500" cy="1350"/>
            </a:xfrm>
            <a:custGeom>
              <a:avLst/>
              <a:gdLst/>
              <a:ahLst/>
              <a:cxnLst/>
              <a:rect l="l" t="t" r="r" b="b"/>
              <a:pathLst>
                <a:path w="60" h="54" extrusionOk="0">
                  <a:moveTo>
                    <a:pt x="0" y="0"/>
                  </a:moveTo>
                  <a:lnTo>
                    <a:pt x="0" y="0"/>
                  </a:lnTo>
                  <a:cubicBezTo>
                    <a:pt x="14" y="35"/>
                    <a:pt x="32" y="53"/>
                    <a:pt x="44" y="53"/>
                  </a:cubicBezTo>
                  <a:cubicBezTo>
                    <a:pt x="53" y="53"/>
                    <a:pt x="60" y="44"/>
                    <a:pt x="60" y="24"/>
                  </a:cubicBezTo>
                  <a:cubicBezTo>
                    <a:pt x="60" y="24"/>
                    <a:pt x="1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5"/>
            <p:cNvSpPr/>
            <p:nvPr/>
          </p:nvSpPr>
          <p:spPr>
            <a:xfrm>
              <a:off x="5920175" y="1788600"/>
              <a:ext cx="52000" cy="11550"/>
            </a:xfrm>
            <a:custGeom>
              <a:avLst/>
              <a:gdLst/>
              <a:ahLst/>
              <a:cxnLst/>
              <a:rect l="l" t="t" r="r" b="b"/>
              <a:pathLst>
                <a:path w="2080" h="462" extrusionOk="0">
                  <a:moveTo>
                    <a:pt x="947" y="0"/>
                  </a:moveTo>
                  <a:cubicBezTo>
                    <a:pt x="874" y="0"/>
                    <a:pt x="809" y="15"/>
                    <a:pt x="758" y="54"/>
                  </a:cubicBezTo>
                  <a:cubicBezTo>
                    <a:pt x="648" y="129"/>
                    <a:pt x="539" y="149"/>
                    <a:pt x="433" y="149"/>
                  </a:cubicBezTo>
                  <a:cubicBezTo>
                    <a:pt x="310" y="149"/>
                    <a:pt x="190" y="122"/>
                    <a:pt x="72" y="122"/>
                  </a:cubicBezTo>
                  <a:cubicBezTo>
                    <a:pt x="51" y="122"/>
                    <a:pt x="29" y="123"/>
                    <a:pt x="8" y="125"/>
                  </a:cubicBezTo>
                  <a:cubicBezTo>
                    <a:pt x="0" y="366"/>
                    <a:pt x="78" y="462"/>
                    <a:pt x="215" y="462"/>
                  </a:cubicBezTo>
                  <a:cubicBezTo>
                    <a:pt x="275" y="462"/>
                    <a:pt x="346" y="444"/>
                    <a:pt x="425" y="411"/>
                  </a:cubicBezTo>
                  <a:cubicBezTo>
                    <a:pt x="949" y="423"/>
                    <a:pt x="1485" y="423"/>
                    <a:pt x="2009" y="423"/>
                  </a:cubicBezTo>
                  <a:lnTo>
                    <a:pt x="2009" y="411"/>
                  </a:lnTo>
                  <a:cubicBezTo>
                    <a:pt x="2080" y="304"/>
                    <a:pt x="2080" y="197"/>
                    <a:pt x="1985" y="113"/>
                  </a:cubicBezTo>
                  <a:cubicBezTo>
                    <a:pt x="1942" y="70"/>
                    <a:pt x="1899" y="52"/>
                    <a:pt x="1857" y="52"/>
                  </a:cubicBezTo>
                  <a:cubicBezTo>
                    <a:pt x="1806" y="52"/>
                    <a:pt x="1757" y="79"/>
                    <a:pt x="1711" y="125"/>
                  </a:cubicBezTo>
                  <a:cubicBezTo>
                    <a:pt x="1711" y="137"/>
                    <a:pt x="1687" y="137"/>
                    <a:pt x="1663" y="161"/>
                  </a:cubicBezTo>
                  <a:cubicBezTo>
                    <a:pt x="1616" y="161"/>
                    <a:pt x="1592" y="137"/>
                    <a:pt x="1556" y="113"/>
                  </a:cubicBezTo>
                  <a:cubicBezTo>
                    <a:pt x="1528" y="93"/>
                    <a:pt x="1505" y="80"/>
                    <a:pt x="1480" y="80"/>
                  </a:cubicBezTo>
                  <a:cubicBezTo>
                    <a:pt x="1463" y="80"/>
                    <a:pt x="1445" y="86"/>
                    <a:pt x="1425" y="101"/>
                  </a:cubicBezTo>
                  <a:cubicBezTo>
                    <a:pt x="1273" y="61"/>
                    <a:pt x="1094" y="0"/>
                    <a:pt x="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5"/>
            <p:cNvSpPr/>
            <p:nvPr/>
          </p:nvSpPr>
          <p:spPr>
            <a:xfrm>
              <a:off x="5976925" y="1806000"/>
              <a:ext cx="39625" cy="7550"/>
            </a:xfrm>
            <a:custGeom>
              <a:avLst/>
              <a:gdLst/>
              <a:ahLst/>
              <a:cxnLst/>
              <a:rect l="l" t="t" r="r" b="b"/>
              <a:pathLst>
                <a:path w="1585" h="302" extrusionOk="0">
                  <a:moveTo>
                    <a:pt x="1167" y="1"/>
                  </a:moveTo>
                  <a:cubicBezTo>
                    <a:pt x="1058" y="45"/>
                    <a:pt x="945" y="57"/>
                    <a:pt x="831" y="57"/>
                  </a:cubicBezTo>
                  <a:cubicBezTo>
                    <a:pt x="694" y="57"/>
                    <a:pt x="555" y="40"/>
                    <a:pt x="420" y="40"/>
                  </a:cubicBezTo>
                  <a:cubicBezTo>
                    <a:pt x="275" y="40"/>
                    <a:pt x="133" y="60"/>
                    <a:pt x="1" y="144"/>
                  </a:cubicBezTo>
                  <a:cubicBezTo>
                    <a:pt x="216" y="269"/>
                    <a:pt x="438" y="301"/>
                    <a:pt x="662" y="301"/>
                  </a:cubicBezTo>
                  <a:cubicBezTo>
                    <a:pt x="902" y="301"/>
                    <a:pt x="1144" y="264"/>
                    <a:pt x="1383" y="264"/>
                  </a:cubicBezTo>
                  <a:cubicBezTo>
                    <a:pt x="1451" y="264"/>
                    <a:pt x="1517" y="267"/>
                    <a:pt x="1584" y="275"/>
                  </a:cubicBezTo>
                  <a:cubicBezTo>
                    <a:pt x="1525" y="72"/>
                    <a:pt x="1358" y="13"/>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5"/>
            <p:cNvSpPr/>
            <p:nvPr/>
          </p:nvSpPr>
          <p:spPr>
            <a:xfrm>
              <a:off x="5909950" y="1791725"/>
              <a:ext cx="20875" cy="13700"/>
            </a:xfrm>
            <a:custGeom>
              <a:avLst/>
              <a:gdLst/>
              <a:ahLst/>
              <a:cxnLst/>
              <a:rect l="l" t="t" r="r" b="b"/>
              <a:pathLst>
                <a:path w="835" h="548" extrusionOk="0">
                  <a:moveTo>
                    <a:pt x="417" y="0"/>
                  </a:moveTo>
                  <a:cubicBezTo>
                    <a:pt x="310" y="12"/>
                    <a:pt x="191" y="12"/>
                    <a:pt x="72" y="12"/>
                  </a:cubicBezTo>
                  <a:cubicBezTo>
                    <a:pt x="13" y="84"/>
                    <a:pt x="1" y="179"/>
                    <a:pt x="36" y="286"/>
                  </a:cubicBezTo>
                  <a:cubicBezTo>
                    <a:pt x="36" y="369"/>
                    <a:pt x="36" y="477"/>
                    <a:pt x="108" y="548"/>
                  </a:cubicBezTo>
                  <a:lnTo>
                    <a:pt x="405" y="548"/>
                  </a:lnTo>
                  <a:cubicBezTo>
                    <a:pt x="489" y="369"/>
                    <a:pt x="751" y="453"/>
                    <a:pt x="834" y="286"/>
                  </a:cubicBezTo>
                  <a:cubicBezTo>
                    <a:pt x="644" y="286"/>
                    <a:pt x="477" y="215"/>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5"/>
            <p:cNvSpPr/>
            <p:nvPr/>
          </p:nvSpPr>
          <p:spPr>
            <a:xfrm>
              <a:off x="5953125" y="1806525"/>
              <a:ext cx="9825" cy="6950"/>
            </a:xfrm>
            <a:custGeom>
              <a:avLst/>
              <a:gdLst/>
              <a:ahLst/>
              <a:cxnLst/>
              <a:rect l="l" t="t" r="r" b="b"/>
              <a:pathLst>
                <a:path w="393" h="278" extrusionOk="0">
                  <a:moveTo>
                    <a:pt x="149" y="1"/>
                  </a:moveTo>
                  <a:cubicBezTo>
                    <a:pt x="94" y="1"/>
                    <a:pt x="32" y="29"/>
                    <a:pt x="12" y="99"/>
                  </a:cubicBezTo>
                  <a:cubicBezTo>
                    <a:pt x="0" y="254"/>
                    <a:pt x="155" y="242"/>
                    <a:pt x="250" y="277"/>
                  </a:cubicBezTo>
                  <a:cubicBezTo>
                    <a:pt x="286" y="170"/>
                    <a:pt x="393" y="39"/>
                    <a:pt x="179" y="4"/>
                  </a:cubicBezTo>
                  <a:cubicBezTo>
                    <a:pt x="169" y="2"/>
                    <a:pt x="159" y="1"/>
                    <a:pt x="1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5"/>
            <p:cNvSpPr/>
            <p:nvPr/>
          </p:nvSpPr>
          <p:spPr>
            <a:xfrm>
              <a:off x="5938225" y="1807800"/>
              <a:ext cx="7475" cy="4775"/>
            </a:xfrm>
            <a:custGeom>
              <a:avLst/>
              <a:gdLst/>
              <a:ahLst/>
              <a:cxnLst/>
              <a:rect l="l" t="t" r="r" b="b"/>
              <a:pathLst>
                <a:path w="299" h="191" extrusionOk="0">
                  <a:moveTo>
                    <a:pt x="96" y="0"/>
                  </a:moveTo>
                  <a:cubicBezTo>
                    <a:pt x="72" y="24"/>
                    <a:pt x="13" y="60"/>
                    <a:pt x="1" y="72"/>
                  </a:cubicBezTo>
                  <a:cubicBezTo>
                    <a:pt x="1" y="182"/>
                    <a:pt x="77" y="191"/>
                    <a:pt x="152" y="191"/>
                  </a:cubicBezTo>
                  <a:cubicBezTo>
                    <a:pt x="165" y="191"/>
                    <a:pt x="178" y="191"/>
                    <a:pt x="191" y="191"/>
                  </a:cubicBezTo>
                  <a:cubicBezTo>
                    <a:pt x="239" y="179"/>
                    <a:pt x="298" y="143"/>
                    <a:pt x="298" y="131"/>
                  </a:cubicBezTo>
                  <a:cubicBezTo>
                    <a:pt x="275" y="48"/>
                    <a:pt x="167" y="24"/>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5"/>
            <p:cNvSpPr/>
            <p:nvPr/>
          </p:nvSpPr>
          <p:spPr>
            <a:xfrm>
              <a:off x="5618550" y="1733700"/>
              <a:ext cx="10450" cy="3825"/>
            </a:xfrm>
            <a:custGeom>
              <a:avLst/>
              <a:gdLst/>
              <a:ahLst/>
              <a:cxnLst/>
              <a:rect l="l" t="t" r="r" b="b"/>
              <a:pathLst>
                <a:path w="418" h="153" extrusionOk="0">
                  <a:moveTo>
                    <a:pt x="201" y="1"/>
                  </a:moveTo>
                  <a:cubicBezTo>
                    <a:pt x="135" y="1"/>
                    <a:pt x="68" y="13"/>
                    <a:pt x="0" y="35"/>
                  </a:cubicBezTo>
                  <a:cubicBezTo>
                    <a:pt x="73" y="114"/>
                    <a:pt x="146" y="153"/>
                    <a:pt x="217" y="153"/>
                  </a:cubicBezTo>
                  <a:cubicBezTo>
                    <a:pt x="286" y="153"/>
                    <a:pt x="353" y="117"/>
                    <a:pt x="417" y="47"/>
                  </a:cubicBezTo>
                  <a:cubicBezTo>
                    <a:pt x="348" y="16"/>
                    <a:pt x="276"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5"/>
            <p:cNvSpPr/>
            <p:nvPr/>
          </p:nvSpPr>
          <p:spPr>
            <a:xfrm>
              <a:off x="5905775" y="1993700"/>
              <a:ext cx="6575" cy="6400"/>
            </a:xfrm>
            <a:custGeom>
              <a:avLst/>
              <a:gdLst/>
              <a:ahLst/>
              <a:cxnLst/>
              <a:rect l="l" t="t" r="r" b="b"/>
              <a:pathLst>
                <a:path w="263" h="256" extrusionOk="0">
                  <a:moveTo>
                    <a:pt x="147" y="1"/>
                  </a:moveTo>
                  <a:cubicBezTo>
                    <a:pt x="121" y="1"/>
                    <a:pt x="78" y="12"/>
                    <a:pt x="60" y="29"/>
                  </a:cubicBezTo>
                  <a:cubicBezTo>
                    <a:pt x="1" y="137"/>
                    <a:pt x="60" y="208"/>
                    <a:pt x="156" y="256"/>
                  </a:cubicBezTo>
                  <a:cubicBezTo>
                    <a:pt x="156" y="160"/>
                    <a:pt x="263" y="77"/>
                    <a:pt x="168" y="6"/>
                  </a:cubicBezTo>
                  <a:cubicBezTo>
                    <a:pt x="164" y="2"/>
                    <a:pt x="157"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5"/>
            <p:cNvSpPr/>
            <p:nvPr/>
          </p:nvSpPr>
          <p:spPr>
            <a:xfrm>
              <a:off x="5259875" y="1751825"/>
              <a:ext cx="42875" cy="51700"/>
            </a:xfrm>
            <a:custGeom>
              <a:avLst/>
              <a:gdLst/>
              <a:ahLst/>
              <a:cxnLst/>
              <a:rect l="l" t="t" r="r" b="b"/>
              <a:pathLst>
                <a:path w="1715" h="2068" extrusionOk="0">
                  <a:moveTo>
                    <a:pt x="1572" y="1"/>
                  </a:moveTo>
                  <a:cubicBezTo>
                    <a:pt x="810" y="358"/>
                    <a:pt x="405" y="1049"/>
                    <a:pt x="24" y="1751"/>
                  </a:cubicBezTo>
                  <a:cubicBezTo>
                    <a:pt x="60" y="1787"/>
                    <a:pt x="48" y="1834"/>
                    <a:pt x="0" y="1870"/>
                  </a:cubicBezTo>
                  <a:lnTo>
                    <a:pt x="0" y="2013"/>
                  </a:lnTo>
                  <a:cubicBezTo>
                    <a:pt x="77" y="2051"/>
                    <a:pt x="140" y="2068"/>
                    <a:pt x="192" y="2068"/>
                  </a:cubicBezTo>
                  <a:cubicBezTo>
                    <a:pt x="481" y="2068"/>
                    <a:pt x="456" y="1572"/>
                    <a:pt x="739" y="1572"/>
                  </a:cubicBezTo>
                  <a:cubicBezTo>
                    <a:pt x="893" y="1013"/>
                    <a:pt x="1334" y="679"/>
                    <a:pt x="1715" y="298"/>
                  </a:cubicBezTo>
                  <a:lnTo>
                    <a:pt x="1715" y="298"/>
                  </a:lnTo>
                  <a:cubicBezTo>
                    <a:pt x="1698" y="300"/>
                    <a:pt x="1682" y="301"/>
                    <a:pt x="1668" y="301"/>
                  </a:cubicBezTo>
                  <a:cubicBezTo>
                    <a:pt x="1461" y="301"/>
                    <a:pt x="1516" y="146"/>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5"/>
            <p:cNvSpPr/>
            <p:nvPr/>
          </p:nvSpPr>
          <p:spPr>
            <a:xfrm>
              <a:off x="5298575" y="1770300"/>
              <a:ext cx="58950" cy="31925"/>
            </a:xfrm>
            <a:custGeom>
              <a:avLst/>
              <a:gdLst/>
              <a:ahLst/>
              <a:cxnLst/>
              <a:rect l="l" t="t" r="r" b="b"/>
              <a:pathLst>
                <a:path w="2358" h="1277" extrusionOk="0">
                  <a:moveTo>
                    <a:pt x="595" y="0"/>
                  </a:moveTo>
                  <a:cubicBezTo>
                    <a:pt x="155" y="83"/>
                    <a:pt x="203" y="536"/>
                    <a:pt x="0" y="810"/>
                  </a:cubicBezTo>
                  <a:cubicBezTo>
                    <a:pt x="24" y="833"/>
                    <a:pt x="24" y="857"/>
                    <a:pt x="36" y="893"/>
                  </a:cubicBezTo>
                  <a:cubicBezTo>
                    <a:pt x="84" y="929"/>
                    <a:pt x="119" y="964"/>
                    <a:pt x="179" y="976"/>
                  </a:cubicBezTo>
                  <a:cubicBezTo>
                    <a:pt x="286" y="1024"/>
                    <a:pt x="393" y="1072"/>
                    <a:pt x="465" y="1155"/>
                  </a:cubicBezTo>
                  <a:cubicBezTo>
                    <a:pt x="752" y="1242"/>
                    <a:pt x="1039" y="1276"/>
                    <a:pt x="1326" y="1276"/>
                  </a:cubicBezTo>
                  <a:cubicBezTo>
                    <a:pt x="1670" y="1276"/>
                    <a:pt x="2014" y="1226"/>
                    <a:pt x="2358" y="1155"/>
                  </a:cubicBezTo>
                  <a:cubicBezTo>
                    <a:pt x="2242" y="1074"/>
                    <a:pt x="2116" y="1053"/>
                    <a:pt x="1985" y="1053"/>
                  </a:cubicBezTo>
                  <a:cubicBezTo>
                    <a:pt x="1842" y="1053"/>
                    <a:pt x="1694" y="1078"/>
                    <a:pt x="1552" y="1078"/>
                  </a:cubicBezTo>
                  <a:cubicBezTo>
                    <a:pt x="1421" y="1078"/>
                    <a:pt x="1294" y="1057"/>
                    <a:pt x="1179" y="976"/>
                  </a:cubicBezTo>
                  <a:cubicBezTo>
                    <a:pt x="465" y="845"/>
                    <a:pt x="465" y="845"/>
                    <a:pt x="595" y="71"/>
                  </a:cubicBezTo>
                  <a:lnTo>
                    <a:pt x="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5"/>
            <p:cNvSpPr/>
            <p:nvPr/>
          </p:nvSpPr>
          <p:spPr>
            <a:xfrm>
              <a:off x="5255375" y="1790075"/>
              <a:ext cx="31300" cy="37450"/>
            </a:xfrm>
            <a:custGeom>
              <a:avLst/>
              <a:gdLst/>
              <a:ahLst/>
              <a:cxnLst/>
              <a:rect l="l" t="t" r="r" b="b"/>
              <a:pathLst>
                <a:path w="1252" h="1498" extrusionOk="0">
                  <a:moveTo>
                    <a:pt x="747" y="0"/>
                  </a:moveTo>
                  <a:cubicBezTo>
                    <a:pt x="679" y="0"/>
                    <a:pt x="618" y="24"/>
                    <a:pt x="573" y="126"/>
                  </a:cubicBezTo>
                  <a:cubicBezTo>
                    <a:pt x="502" y="304"/>
                    <a:pt x="418" y="483"/>
                    <a:pt x="180" y="483"/>
                  </a:cubicBezTo>
                  <a:cubicBezTo>
                    <a:pt x="145" y="781"/>
                    <a:pt x="2" y="1054"/>
                    <a:pt x="26" y="1316"/>
                  </a:cubicBezTo>
                  <a:cubicBezTo>
                    <a:pt x="0" y="1443"/>
                    <a:pt x="53" y="1498"/>
                    <a:pt x="124" y="1498"/>
                  </a:cubicBezTo>
                  <a:cubicBezTo>
                    <a:pt x="153" y="1498"/>
                    <a:pt x="185" y="1489"/>
                    <a:pt x="216" y="1471"/>
                  </a:cubicBezTo>
                  <a:cubicBezTo>
                    <a:pt x="454" y="1305"/>
                    <a:pt x="752" y="1364"/>
                    <a:pt x="1002" y="1245"/>
                  </a:cubicBezTo>
                  <a:cubicBezTo>
                    <a:pt x="1157" y="1114"/>
                    <a:pt x="1050" y="1007"/>
                    <a:pt x="978" y="900"/>
                  </a:cubicBezTo>
                  <a:cubicBezTo>
                    <a:pt x="799" y="650"/>
                    <a:pt x="859" y="483"/>
                    <a:pt x="1133" y="376"/>
                  </a:cubicBezTo>
                  <a:cubicBezTo>
                    <a:pt x="1192" y="340"/>
                    <a:pt x="1228" y="292"/>
                    <a:pt x="1252" y="233"/>
                  </a:cubicBezTo>
                  <a:cubicBezTo>
                    <a:pt x="1252" y="173"/>
                    <a:pt x="1240" y="102"/>
                    <a:pt x="1192" y="54"/>
                  </a:cubicBezTo>
                  <a:cubicBezTo>
                    <a:pt x="1109" y="54"/>
                    <a:pt x="1014" y="42"/>
                    <a:pt x="930" y="19"/>
                  </a:cubicBezTo>
                  <a:cubicBezTo>
                    <a:pt x="869" y="19"/>
                    <a:pt x="806"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5"/>
            <p:cNvSpPr/>
            <p:nvPr/>
          </p:nvSpPr>
          <p:spPr>
            <a:xfrm>
              <a:off x="5285175" y="1790525"/>
              <a:ext cx="14600" cy="7475"/>
            </a:xfrm>
            <a:custGeom>
              <a:avLst/>
              <a:gdLst/>
              <a:ahLst/>
              <a:cxnLst/>
              <a:rect l="l" t="t" r="r" b="b"/>
              <a:pathLst>
                <a:path w="584" h="299" extrusionOk="0">
                  <a:moveTo>
                    <a:pt x="536" y="1"/>
                  </a:moveTo>
                  <a:lnTo>
                    <a:pt x="0" y="48"/>
                  </a:lnTo>
                  <a:lnTo>
                    <a:pt x="0" y="179"/>
                  </a:lnTo>
                  <a:cubicBezTo>
                    <a:pt x="109" y="250"/>
                    <a:pt x="213" y="298"/>
                    <a:pt x="306" y="298"/>
                  </a:cubicBezTo>
                  <a:cubicBezTo>
                    <a:pt x="417" y="298"/>
                    <a:pt x="513" y="230"/>
                    <a:pt x="584" y="48"/>
                  </a:cubicBezTo>
                  <a:lnTo>
                    <a:pt x="5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5"/>
            <p:cNvSpPr/>
            <p:nvPr/>
          </p:nvSpPr>
          <p:spPr>
            <a:xfrm>
              <a:off x="5504850" y="1877750"/>
              <a:ext cx="7450" cy="3600"/>
            </a:xfrm>
            <a:custGeom>
              <a:avLst/>
              <a:gdLst/>
              <a:ahLst/>
              <a:cxnLst/>
              <a:rect l="l" t="t" r="r" b="b"/>
              <a:pathLst>
                <a:path w="298" h="144" extrusionOk="0">
                  <a:moveTo>
                    <a:pt x="250" y="0"/>
                  </a:moveTo>
                  <a:cubicBezTo>
                    <a:pt x="179" y="0"/>
                    <a:pt x="84" y="12"/>
                    <a:pt x="0" y="12"/>
                  </a:cubicBezTo>
                  <a:cubicBezTo>
                    <a:pt x="24" y="60"/>
                    <a:pt x="72" y="107"/>
                    <a:pt x="119" y="143"/>
                  </a:cubicBezTo>
                  <a:cubicBezTo>
                    <a:pt x="167" y="131"/>
                    <a:pt x="203" y="131"/>
                    <a:pt x="250" y="131"/>
                  </a:cubicBezTo>
                  <a:cubicBezTo>
                    <a:pt x="298" y="84"/>
                    <a:pt x="298" y="36"/>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5"/>
            <p:cNvSpPr/>
            <p:nvPr/>
          </p:nvSpPr>
          <p:spPr>
            <a:xfrm>
              <a:off x="5732250" y="1873875"/>
              <a:ext cx="4800" cy="5675"/>
            </a:xfrm>
            <a:custGeom>
              <a:avLst/>
              <a:gdLst/>
              <a:ahLst/>
              <a:cxnLst/>
              <a:rect l="l" t="t" r="r" b="b"/>
              <a:pathLst>
                <a:path w="192" h="227" extrusionOk="0">
                  <a:moveTo>
                    <a:pt x="191" y="0"/>
                  </a:moveTo>
                  <a:cubicBezTo>
                    <a:pt x="96" y="36"/>
                    <a:pt x="24" y="84"/>
                    <a:pt x="12" y="179"/>
                  </a:cubicBezTo>
                  <a:cubicBezTo>
                    <a:pt x="1" y="179"/>
                    <a:pt x="72" y="227"/>
                    <a:pt x="84" y="227"/>
                  </a:cubicBezTo>
                  <a:cubicBezTo>
                    <a:pt x="191" y="203"/>
                    <a:pt x="191" y="96"/>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5"/>
            <p:cNvSpPr/>
            <p:nvPr/>
          </p:nvSpPr>
          <p:spPr>
            <a:xfrm>
              <a:off x="5970375" y="1791400"/>
              <a:ext cx="9875" cy="7500"/>
            </a:xfrm>
            <a:custGeom>
              <a:avLst/>
              <a:gdLst/>
              <a:ahLst/>
              <a:cxnLst/>
              <a:rect l="l" t="t" r="r" b="b"/>
              <a:pathLst>
                <a:path w="395" h="300" extrusionOk="0">
                  <a:moveTo>
                    <a:pt x="189" y="0"/>
                  </a:moveTo>
                  <a:cubicBezTo>
                    <a:pt x="145" y="0"/>
                    <a:pt x="98" y="5"/>
                    <a:pt x="55" y="5"/>
                  </a:cubicBezTo>
                  <a:cubicBezTo>
                    <a:pt x="36" y="5"/>
                    <a:pt x="17" y="4"/>
                    <a:pt x="1" y="1"/>
                  </a:cubicBezTo>
                  <a:lnTo>
                    <a:pt x="1" y="1"/>
                  </a:lnTo>
                  <a:cubicBezTo>
                    <a:pt x="1" y="109"/>
                    <a:pt x="12" y="192"/>
                    <a:pt x="12" y="299"/>
                  </a:cubicBezTo>
                  <a:cubicBezTo>
                    <a:pt x="96" y="299"/>
                    <a:pt x="203" y="287"/>
                    <a:pt x="310" y="263"/>
                  </a:cubicBezTo>
                  <a:cubicBezTo>
                    <a:pt x="395" y="32"/>
                    <a:pt x="305"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5"/>
            <p:cNvSpPr/>
            <p:nvPr/>
          </p:nvSpPr>
          <p:spPr>
            <a:xfrm>
              <a:off x="5984375" y="1777675"/>
              <a:ext cx="10425" cy="6925"/>
            </a:xfrm>
            <a:custGeom>
              <a:avLst/>
              <a:gdLst/>
              <a:ahLst/>
              <a:cxnLst/>
              <a:rect l="l" t="t" r="r" b="b"/>
              <a:pathLst>
                <a:path w="417" h="277" extrusionOk="0">
                  <a:moveTo>
                    <a:pt x="229" y="0"/>
                  </a:moveTo>
                  <a:cubicBezTo>
                    <a:pt x="176" y="0"/>
                    <a:pt x="118" y="28"/>
                    <a:pt x="84" y="62"/>
                  </a:cubicBezTo>
                  <a:cubicBezTo>
                    <a:pt x="0" y="146"/>
                    <a:pt x="60" y="217"/>
                    <a:pt x="155" y="277"/>
                  </a:cubicBezTo>
                  <a:lnTo>
                    <a:pt x="286" y="241"/>
                  </a:lnTo>
                  <a:cubicBezTo>
                    <a:pt x="310" y="157"/>
                    <a:pt x="417" y="74"/>
                    <a:pt x="286" y="15"/>
                  </a:cubicBezTo>
                  <a:cubicBezTo>
                    <a:pt x="269" y="4"/>
                    <a:pt x="249" y="0"/>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5"/>
            <p:cNvSpPr/>
            <p:nvPr/>
          </p:nvSpPr>
          <p:spPr>
            <a:xfrm>
              <a:off x="5963225" y="1784575"/>
              <a:ext cx="11050" cy="7175"/>
            </a:xfrm>
            <a:custGeom>
              <a:avLst/>
              <a:gdLst/>
              <a:ahLst/>
              <a:cxnLst/>
              <a:rect l="l" t="t" r="r" b="b"/>
              <a:pathLst>
                <a:path w="442" h="287" extrusionOk="0">
                  <a:moveTo>
                    <a:pt x="311" y="0"/>
                  </a:moveTo>
                  <a:cubicBezTo>
                    <a:pt x="254" y="0"/>
                    <a:pt x="189" y="24"/>
                    <a:pt x="132" y="24"/>
                  </a:cubicBezTo>
                  <a:lnTo>
                    <a:pt x="1" y="286"/>
                  </a:lnTo>
                  <a:cubicBezTo>
                    <a:pt x="84" y="286"/>
                    <a:pt x="191" y="274"/>
                    <a:pt x="287" y="274"/>
                  </a:cubicBezTo>
                  <a:cubicBezTo>
                    <a:pt x="322" y="203"/>
                    <a:pt x="441" y="108"/>
                    <a:pt x="429" y="84"/>
                  </a:cubicBezTo>
                  <a:cubicBezTo>
                    <a:pt x="402" y="18"/>
                    <a:pt x="359"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5"/>
            <p:cNvSpPr/>
            <p:nvPr/>
          </p:nvSpPr>
          <p:spPr>
            <a:xfrm>
              <a:off x="5539675" y="2092650"/>
              <a:ext cx="53600" cy="14925"/>
            </a:xfrm>
            <a:custGeom>
              <a:avLst/>
              <a:gdLst/>
              <a:ahLst/>
              <a:cxnLst/>
              <a:rect l="l" t="t" r="r" b="b"/>
              <a:pathLst>
                <a:path w="2144" h="597" extrusionOk="0">
                  <a:moveTo>
                    <a:pt x="869" y="0"/>
                  </a:moveTo>
                  <a:cubicBezTo>
                    <a:pt x="762" y="135"/>
                    <a:pt x="632" y="165"/>
                    <a:pt x="495" y="165"/>
                  </a:cubicBezTo>
                  <a:cubicBezTo>
                    <a:pt x="387" y="165"/>
                    <a:pt x="275" y="146"/>
                    <a:pt x="167" y="146"/>
                  </a:cubicBezTo>
                  <a:cubicBezTo>
                    <a:pt x="110" y="146"/>
                    <a:pt x="54" y="151"/>
                    <a:pt x="0" y="167"/>
                  </a:cubicBezTo>
                  <a:cubicBezTo>
                    <a:pt x="24" y="501"/>
                    <a:pt x="298" y="405"/>
                    <a:pt x="476" y="465"/>
                  </a:cubicBezTo>
                  <a:lnTo>
                    <a:pt x="512" y="465"/>
                  </a:lnTo>
                  <a:cubicBezTo>
                    <a:pt x="602" y="493"/>
                    <a:pt x="690" y="505"/>
                    <a:pt x="775" y="505"/>
                  </a:cubicBezTo>
                  <a:cubicBezTo>
                    <a:pt x="871" y="505"/>
                    <a:pt x="966" y="490"/>
                    <a:pt x="1060" y="465"/>
                  </a:cubicBezTo>
                  <a:cubicBezTo>
                    <a:pt x="1261" y="569"/>
                    <a:pt x="1470" y="596"/>
                    <a:pt x="1682" y="596"/>
                  </a:cubicBezTo>
                  <a:cubicBezTo>
                    <a:pt x="1835" y="596"/>
                    <a:pt x="1989" y="582"/>
                    <a:pt x="2143" y="572"/>
                  </a:cubicBezTo>
                  <a:cubicBezTo>
                    <a:pt x="2060" y="477"/>
                    <a:pt x="1965" y="405"/>
                    <a:pt x="1881" y="322"/>
                  </a:cubicBezTo>
                  <a:cubicBezTo>
                    <a:pt x="1727" y="298"/>
                    <a:pt x="1572" y="274"/>
                    <a:pt x="1417" y="262"/>
                  </a:cubicBezTo>
                  <a:cubicBezTo>
                    <a:pt x="1250" y="262"/>
                    <a:pt x="1167" y="179"/>
                    <a:pt x="1167" y="24"/>
                  </a:cubicBezTo>
                  <a:cubicBezTo>
                    <a:pt x="1060" y="24"/>
                    <a:pt x="977" y="0"/>
                    <a:pt x="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5"/>
            <p:cNvSpPr/>
            <p:nvPr/>
          </p:nvSpPr>
          <p:spPr>
            <a:xfrm>
              <a:off x="5608125" y="2089075"/>
              <a:ext cx="25025" cy="3975"/>
            </a:xfrm>
            <a:custGeom>
              <a:avLst/>
              <a:gdLst/>
              <a:ahLst/>
              <a:cxnLst/>
              <a:rect l="l" t="t" r="r" b="b"/>
              <a:pathLst>
                <a:path w="1001" h="159" extrusionOk="0">
                  <a:moveTo>
                    <a:pt x="1" y="1"/>
                  </a:moveTo>
                  <a:lnTo>
                    <a:pt x="1" y="120"/>
                  </a:lnTo>
                  <a:cubicBezTo>
                    <a:pt x="167" y="143"/>
                    <a:pt x="331" y="158"/>
                    <a:pt x="496" y="158"/>
                  </a:cubicBezTo>
                  <a:cubicBezTo>
                    <a:pt x="661" y="158"/>
                    <a:pt x="828" y="143"/>
                    <a:pt x="1001" y="108"/>
                  </a:cubicBezTo>
                  <a:lnTo>
                    <a:pt x="1001" y="12"/>
                  </a:lnTo>
                  <a:cubicBezTo>
                    <a:pt x="656" y="12"/>
                    <a:pt x="334"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5"/>
            <p:cNvSpPr/>
            <p:nvPr/>
          </p:nvSpPr>
          <p:spPr>
            <a:xfrm>
              <a:off x="5637000" y="2089375"/>
              <a:ext cx="6575" cy="2400"/>
            </a:xfrm>
            <a:custGeom>
              <a:avLst/>
              <a:gdLst/>
              <a:ahLst/>
              <a:cxnLst/>
              <a:rect l="l" t="t" r="r" b="b"/>
              <a:pathLst>
                <a:path w="263" h="96" extrusionOk="0">
                  <a:moveTo>
                    <a:pt x="1" y="0"/>
                  </a:moveTo>
                  <a:lnTo>
                    <a:pt x="1" y="96"/>
                  </a:lnTo>
                  <a:lnTo>
                    <a:pt x="263" y="96"/>
                  </a:lnTo>
                  <a:cubicBezTo>
                    <a:pt x="191" y="0"/>
                    <a:pt x="9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5"/>
            <p:cNvSpPr/>
            <p:nvPr/>
          </p:nvSpPr>
          <p:spPr>
            <a:xfrm>
              <a:off x="5632825" y="2089375"/>
              <a:ext cx="4200" cy="2400"/>
            </a:xfrm>
            <a:custGeom>
              <a:avLst/>
              <a:gdLst/>
              <a:ahLst/>
              <a:cxnLst/>
              <a:rect l="l" t="t" r="r" b="b"/>
              <a:pathLst>
                <a:path w="168" h="96" extrusionOk="0">
                  <a:moveTo>
                    <a:pt x="1" y="0"/>
                  </a:moveTo>
                  <a:lnTo>
                    <a:pt x="1" y="96"/>
                  </a:lnTo>
                  <a:lnTo>
                    <a:pt x="168" y="96"/>
                  </a:lnTo>
                  <a:lnTo>
                    <a:pt x="168" y="48"/>
                  </a:lnTo>
                  <a:lnTo>
                    <a:pt x="168" y="0"/>
                  </a:lnTo>
                  <a:cubicBezTo>
                    <a:pt x="128" y="0"/>
                    <a:pt x="93" y="6"/>
                    <a:pt x="57" y="6"/>
                  </a:cubicBezTo>
                  <a:cubicBezTo>
                    <a:pt x="39" y="6"/>
                    <a:pt x="21" y="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5"/>
            <p:cNvSpPr/>
            <p:nvPr/>
          </p:nvSpPr>
          <p:spPr>
            <a:xfrm>
              <a:off x="6116225" y="1796100"/>
              <a:ext cx="22650" cy="6475"/>
            </a:xfrm>
            <a:custGeom>
              <a:avLst/>
              <a:gdLst/>
              <a:ahLst/>
              <a:cxnLst/>
              <a:rect l="l" t="t" r="r" b="b"/>
              <a:pathLst>
                <a:path w="906" h="259" extrusionOk="0">
                  <a:moveTo>
                    <a:pt x="417" y="0"/>
                  </a:moveTo>
                  <a:cubicBezTo>
                    <a:pt x="297" y="0"/>
                    <a:pt x="177" y="28"/>
                    <a:pt x="60" y="99"/>
                  </a:cubicBezTo>
                  <a:cubicBezTo>
                    <a:pt x="1" y="135"/>
                    <a:pt x="1" y="182"/>
                    <a:pt x="36" y="242"/>
                  </a:cubicBezTo>
                  <a:lnTo>
                    <a:pt x="60" y="254"/>
                  </a:lnTo>
                  <a:cubicBezTo>
                    <a:pt x="103" y="244"/>
                    <a:pt x="148" y="241"/>
                    <a:pt x="194" y="241"/>
                  </a:cubicBezTo>
                  <a:cubicBezTo>
                    <a:pt x="301" y="241"/>
                    <a:pt x="415" y="259"/>
                    <a:pt x="527" y="259"/>
                  </a:cubicBezTo>
                  <a:cubicBezTo>
                    <a:pt x="663" y="259"/>
                    <a:pt x="796" y="232"/>
                    <a:pt x="906" y="111"/>
                  </a:cubicBezTo>
                  <a:cubicBezTo>
                    <a:pt x="742" y="50"/>
                    <a:pt x="578"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5"/>
            <p:cNvSpPr/>
            <p:nvPr/>
          </p:nvSpPr>
          <p:spPr>
            <a:xfrm>
              <a:off x="6110575" y="1805700"/>
              <a:ext cx="7175" cy="6350"/>
            </a:xfrm>
            <a:custGeom>
              <a:avLst/>
              <a:gdLst/>
              <a:ahLst/>
              <a:cxnLst/>
              <a:rect l="l" t="t" r="r" b="b"/>
              <a:pathLst>
                <a:path w="287" h="254" extrusionOk="0">
                  <a:moveTo>
                    <a:pt x="250" y="1"/>
                  </a:moveTo>
                  <a:cubicBezTo>
                    <a:pt x="143" y="25"/>
                    <a:pt x="0" y="37"/>
                    <a:pt x="48" y="168"/>
                  </a:cubicBezTo>
                  <a:cubicBezTo>
                    <a:pt x="72" y="230"/>
                    <a:pt x="102" y="253"/>
                    <a:pt x="134" y="253"/>
                  </a:cubicBezTo>
                  <a:cubicBezTo>
                    <a:pt x="182" y="253"/>
                    <a:pt x="236" y="201"/>
                    <a:pt x="286" y="144"/>
                  </a:cubicBezTo>
                  <a:cubicBezTo>
                    <a:pt x="286" y="96"/>
                    <a:pt x="262" y="72"/>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5"/>
            <p:cNvSpPr/>
            <p:nvPr/>
          </p:nvSpPr>
          <p:spPr>
            <a:xfrm>
              <a:off x="6142425" y="1798875"/>
              <a:ext cx="10450" cy="3575"/>
            </a:xfrm>
            <a:custGeom>
              <a:avLst/>
              <a:gdLst/>
              <a:ahLst/>
              <a:cxnLst/>
              <a:rect l="l" t="t" r="r" b="b"/>
              <a:pathLst>
                <a:path w="418" h="143" extrusionOk="0">
                  <a:moveTo>
                    <a:pt x="0" y="0"/>
                  </a:moveTo>
                  <a:cubicBezTo>
                    <a:pt x="60" y="119"/>
                    <a:pt x="167" y="131"/>
                    <a:pt x="286" y="143"/>
                  </a:cubicBezTo>
                  <a:cubicBezTo>
                    <a:pt x="334" y="107"/>
                    <a:pt x="381" y="48"/>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5"/>
            <p:cNvSpPr/>
            <p:nvPr/>
          </p:nvSpPr>
          <p:spPr>
            <a:xfrm>
              <a:off x="6134975" y="1812850"/>
              <a:ext cx="7475" cy="3050"/>
            </a:xfrm>
            <a:custGeom>
              <a:avLst/>
              <a:gdLst/>
              <a:ahLst/>
              <a:cxnLst/>
              <a:rect l="l" t="t" r="r" b="b"/>
              <a:pathLst>
                <a:path w="299" h="122" extrusionOk="0">
                  <a:moveTo>
                    <a:pt x="1" y="1"/>
                  </a:moveTo>
                  <a:cubicBezTo>
                    <a:pt x="53" y="82"/>
                    <a:pt x="106" y="121"/>
                    <a:pt x="156" y="121"/>
                  </a:cubicBezTo>
                  <a:cubicBezTo>
                    <a:pt x="207" y="121"/>
                    <a:pt x="256" y="79"/>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5"/>
            <p:cNvSpPr/>
            <p:nvPr/>
          </p:nvSpPr>
          <p:spPr>
            <a:xfrm>
              <a:off x="6149875" y="1813450"/>
              <a:ext cx="3575" cy="3300"/>
            </a:xfrm>
            <a:custGeom>
              <a:avLst/>
              <a:gdLst/>
              <a:ahLst/>
              <a:cxnLst/>
              <a:rect l="l" t="t" r="r" b="b"/>
              <a:pathLst>
                <a:path w="143" h="132" extrusionOk="0">
                  <a:moveTo>
                    <a:pt x="0" y="0"/>
                  </a:moveTo>
                  <a:lnTo>
                    <a:pt x="0" y="0"/>
                  </a:lnTo>
                  <a:cubicBezTo>
                    <a:pt x="24" y="72"/>
                    <a:pt x="60" y="108"/>
                    <a:pt x="143" y="131"/>
                  </a:cubicBezTo>
                  <a:cubicBezTo>
                    <a:pt x="119" y="60"/>
                    <a:pt x="83"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5"/>
            <p:cNvSpPr/>
            <p:nvPr/>
          </p:nvSpPr>
          <p:spPr>
            <a:xfrm>
              <a:off x="5328025" y="1794400"/>
              <a:ext cx="35450" cy="4775"/>
            </a:xfrm>
            <a:custGeom>
              <a:avLst/>
              <a:gdLst/>
              <a:ahLst/>
              <a:cxnLst/>
              <a:rect l="l" t="t" r="r" b="b"/>
              <a:pathLst>
                <a:path w="1418" h="191" extrusionOk="0">
                  <a:moveTo>
                    <a:pt x="1" y="0"/>
                  </a:moveTo>
                  <a:cubicBezTo>
                    <a:pt x="141" y="146"/>
                    <a:pt x="301" y="181"/>
                    <a:pt x="467" y="181"/>
                  </a:cubicBezTo>
                  <a:cubicBezTo>
                    <a:pt x="621" y="181"/>
                    <a:pt x="779" y="150"/>
                    <a:pt x="930" y="150"/>
                  </a:cubicBezTo>
                  <a:cubicBezTo>
                    <a:pt x="1016" y="150"/>
                    <a:pt x="1100" y="160"/>
                    <a:pt x="1180" y="191"/>
                  </a:cubicBezTo>
                  <a:cubicBezTo>
                    <a:pt x="1263" y="179"/>
                    <a:pt x="1346" y="179"/>
                    <a:pt x="1418" y="143"/>
                  </a:cubicBezTo>
                  <a:cubicBezTo>
                    <a:pt x="1256" y="48"/>
                    <a:pt x="1084" y="25"/>
                    <a:pt x="909" y="25"/>
                  </a:cubicBezTo>
                  <a:cubicBezTo>
                    <a:pt x="748" y="25"/>
                    <a:pt x="584" y="45"/>
                    <a:pt x="421" y="45"/>
                  </a:cubicBezTo>
                  <a:cubicBezTo>
                    <a:pt x="320" y="45"/>
                    <a:pt x="219" y="37"/>
                    <a:pt x="120" y="12"/>
                  </a:cubicBezTo>
                  <a:cubicBezTo>
                    <a:pt x="96" y="0"/>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5"/>
            <p:cNvSpPr/>
            <p:nvPr/>
          </p:nvSpPr>
          <p:spPr>
            <a:xfrm>
              <a:off x="6117125" y="1744975"/>
              <a:ext cx="11025" cy="3425"/>
            </a:xfrm>
            <a:custGeom>
              <a:avLst/>
              <a:gdLst/>
              <a:ahLst/>
              <a:cxnLst/>
              <a:rect l="l" t="t" r="r" b="b"/>
              <a:pathLst>
                <a:path w="441" h="137" extrusionOk="0">
                  <a:moveTo>
                    <a:pt x="0" y="1"/>
                  </a:moveTo>
                  <a:cubicBezTo>
                    <a:pt x="79" y="92"/>
                    <a:pt x="152" y="136"/>
                    <a:pt x="224" y="136"/>
                  </a:cubicBezTo>
                  <a:cubicBezTo>
                    <a:pt x="295" y="136"/>
                    <a:pt x="365" y="95"/>
                    <a:pt x="441" y="13"/>
                  </a:cubicBezTo>
                  <a:cubicBezTo>
                    <a:pt x="286" y="1"/>
                    <a:pt x="155"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5"/>
            <p:cNvSpPr/>
            <p:nvPr/>
          </p:nvSpPr>
          <p:spPr>
            <a:xfrm>
              <a:off x="6060275" y="1744975"/>
              <a:ext cx="3300" cy="3300"/>
            </a:xfrm>
            <a:custGeom>
              <a:avLst/>
              <a:gdLst/>
              <a:ahLst/>
              <a:cxnLst/>
              <a:rect l="l" t="t" r="r" b="b"/>
              <a:pathLst>
                <a:path w="132" h="132" extrusionOk="0">
                  <a:moveTo>
                    <a:pt x="131" y="1"/>
                  </a:moveTo>
                  <a:cubicBezTo>
                    <a:pt x="72" y="37"/>
                    <a:pt x="36" y="84"/>
                    <a:pt x="0" y="132"/>
                  </a:cubicBezTo>
                  <a:lnTo>
                    <a:pt x="1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5"/>
            <p:cNvSpPr/>
            <p:nvPr/>
          </p:nvSpPr>
          <p:spPr>
            <a:xfrm>
              <a:off x="5277725" y="1826750"/>
              <a:ext cx="11650" cy="11425"/>
            </a:xfrm>
            <a:custGeom>
              <a:avLst/>
              <a:gdLst/>
              <a:ahLst/>
              <a:cxnLst/>
              <a:rect l="l" t="t" r="r" b="b"/>
              <a:pathLst>
                <a:path w="466" h="457" extrusionOk="0">
                  <a:moveTo>
                    <a:pt x="120" y="1"/>
                  </a:moveTo>
                  <a:cubicBezTo>
                    <a:pt x="113" y="1"/>
                    <a:pt x="105" y="2"/>
                    <a:pt x="96" y="4"/>
                  </a:cubicBezTo>
                  <a:cubicBezTo>
                    <a:pt x="60" y="4"/>
                    <a:pt x="36" y="16"/>
                    <a:pt x="25" y="64"/>
                  </a:cubicBezTo>
                  <a:cubicBezTo>
                    <a:pt x="1" y="219"/>
                    <a:pt x="108" y="326"/>
                    <a:pt x="156" y="457"/>
                  </a:cubicBezTo>
                  <a:cubicBezTo>
                    <a:pt x="215" y="445"/>
                    <a:pt x="263" y="433"/>
                    <a:pt x="298" y="421"/>
                  </a:cubicBezTo>
                  <a:cubicBezTo>
                    <a:pt x="346" y="385"/>
                    <a:pt x="382" y="338"/>
                    <a:pt x="417" y="314"/>
                  </a:cubicBezTo>
                  <a:lnTo>
                    <a:pt x="465" y="183"/>
                  </a:lnTo>
                  <a:cubicBezTo>
                    <a:pt x="394" y="64"/>
                    <a:pt x="275" y="40"/>
                    <a:pt x="156" y="28"/>
                  </a:cubicBezTo>
                  <a:cubicBezTo>
                    <a:pt x="156" y="18"/>
                    <a:pt x="148"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5"/>
            <p:cNvSpPr/>
            <p:nvPr/>
          </p:nvSpPr>
          <p:spPr>
            <a:xfrm>
              <a:off x="5875425" y="1808450"/>
              <a:ext cx="8950" cy="4500"/>
            </a:xfrm>
            <a:custGeom>
              <a:avLst/>
              <a:gdLst/>
              <a:ahLst/>
              <a:cxnLst/>
              <a:rect l="l" t="t" r="r" b="b"/>
              <a:pathLst>
                <a:path w="358" h="180" extrusionOk="0">
                  <a:moveTo>
                    <a:pt x="261" y="0"/>
                  </a:moveTo>
                  <a:cubicBezTo>
                    <a:pt x="239" y="0"/>
                    <a:pt x="216" y="7"/>
                    <a:pt x="191" y="22"/>
                  </a:cubicBezTo>
                  <a:cubicBezTo>
                    <a:pt x="120" y="46"/>
                    <a:pt x="0" y="22"/>
                    <a:pt x="12" y="153"/>
                  </a:cubicBezTo>
                  <a:cubicBezTo>
                    <a:pt x="12" y="165"/>
                    <a:pt x="143" y="177"/>
                    <a:pt x="203" y="177"/>
                  </a:cubicBezTo>
                  <a:cubicBezTo>
                    <a:pt x="212" y="179"/>
                    <a:pt x="222" y="180"/>
                    <a:pt x="231" y="180"/>
                  </a:cubicBezTo>
                  <a:cubicBezTo>
                    <a:pt x="270" y="180"/>
                    <a:pt x="308" y="165"/>
                    <a:pt x="346" y="165"/>
                  </a:cubicBezTo>
                  <a:cubicBezTo>
                    <a:pt x="346" y="117"/>
                    <a:pt x="358" y="81"/>
                    <a:pt x="358" y="34"/>
                  </a:cubicBezTo>
                  <a:cubicBezTo>
                    <a:pt x="323" y="13"/>
                    <a:pt x="292"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5"/>
            <p:cNvSpPr/>
            <p:nvPr/>
          </p:nvSpPr>
          <p:spPr>
            <a:xfrm>
              <a:off x="5880175" y="1807075"/>
              <a:ext cx="4200" cy="2225"/>
            </a:xfrm>
            <a:custGeom>
              <a:avLst/>
              <a:gdLst/>
              <a:ahLst/>
              <a:cxnLst/>
              <a:rect l="l" t="t" r="r" b="b"/>
              <a:pathLst>
                <a:path w="168" h="89" extrusionOk="0">
                  <a:moveTo>
                    <a:pt x="86" y="1"/>
                  </a:moveTo>
                  <a:cubicBezTo>
                    <a:pt x="59" y="1"/>
                    <a:pt x="30" y="24"/>
                    <a:pt x="1" y="65"/>
                  </a:cubicBezTo>
                  <a:cubicBezTo>
                    <a:pt x="61" y="65"/>
                    <a:pt x="108" y="89"/>
                    <a:pt x="168" y="89"/>
                  </a:cubicBezTo>
                  <a:cubicBezTo>
                    <a:pt x="143" y="27"/>
                    <a:pt x="115"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5"/>
            <p:cNvSpPr/>
            <p:nvPr/>
          </p:nvSpPr>
          <p:spPr>
            <a:xfrm>
              <a:off x="6024250" y="1802150"/>
              <a:ext cx="15200" cy="4175"/>
            </a:xfrm>
            <a:custGeom>
              <a:avLst/>
              <a:gdLst/>
              <a:ahLst/>
              <a:cxnLst/>
              <a:rect l="l" t="t" r="r" b="b"/>
              <a:pathLst>
                <a:path w="608" h="167" extrusionOk="0">
                  <a:moveTo>
                    <a:pt x="364" y="0"/>
                  </a:moveTo>
                  <a:cubicBezTo>
                    <a:pt x="235" y="0"/>
                    <a:pt x="90" y="62"/>
                    <a:pt x="1" y="167"/>
                  </a:cubicBezTo>
                  <a:lnTo>
                    <a:pt x="417" y="167"/>
                  </a:lnTo>
                  <a:cubicBezTo>
                    <a:pt x="477" y="131"/>
                    <a:pt x="608" y="107"/>
                    <a:pt x="560" y="71"/>
                  </a:cubicBezTo>
                  <a:cubicBezTo>
                    <a:pt x="511" y="22"/>
                    <a:pt x="440"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5"/>
            <p:cNvSpPr/>
            <p:nvPr/>
          </p:nvSpPr>
          <p:spPr>
            <a:xfrm>
              <a:off x="6059975" y="1806000"/>
              <a:ext cx="8050" cy="6775"/>
            </a:xfrm>
            <a:custGeom>
              <a:avLst/>
              <a:gdLst/>
              <a:ahLst/>
              <a:cxnLst/>
              <a:rect l="l" t="t" r="r" b="b"/>
              <a:pathLst>
                <a:path w="322" h="271" extrusionOk="0">
                  <a:moveTo>
                    <a:pt x="0" y="1"/>
                  </a:moveTo>
                  <a:lnTo>
                    <a:pt x="0" y="251"/>
                  </a:lnTo>
                  <a:cubicBezTo>
                    <a:pt x="57" y="256"/>
                    <a:pt x="127" y="270"/>
                    <a:pt x="187" y="270"/>
                  </a:cubicBezTo>
                  <a:cubicBezTo>
                    <a:pt x="252" y="270"/>
                    <a:pt x="304" y="254"/>
                    <a:pt x="310" y="191"/>
                  </a:cubicBezTo>
                  <a:cubicBezTo>
                    <a:pt x="322" y="25"/>
                    <a:pt x="143"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5"/>
            <p:cNvSpPr/>
            <p:nvPr/>
          </p:nvSpPr>
          <p:spPr>
            <a:xfrm>
              <a:off x="6146300" y="1777725"/>
              <a:ext cx="7450" cy="6275"/>
            </a:xfrm>
            <a:custGeom>
              <a:avLst/>
              <a:gdLst/>
              <a:ahLst/>
              <a:cxnLst/>
              <a:rect l="l" t="t" r="r" b="b"/>
              <a:pathLst>
                <a:path w="298" h="251" extrusionOk="0">
                  <a:moveTo>
                    <a:pt x="0" y="1"/>
                  </a:moveTo>
                  <a:cubicBezTo>
                    <a:pt x="0" y="132"/>
                    <a:pt x="48" y="239"/>
                    <a:pt x="179" y="251"/>
                  </a:cubicBezTo>
                  <a:cubicBezTo>
                    <a:pt x="203" y="251"/>
                    <a:pt x="250" y="239"/>
                    <a:pt x="298" y="215"/>
                  </a:cubicBezTo>
                  <a:cubicBezTo>
                    <a:pt x="250" y="144"/>
                    <a:pt x="191" y="84"/>
                    <a:pt x="143" y="13"/>
                  </a:cubicBezTo>
                  <a:cubicBezTo>
                    <a:pt x="107" y="1"/>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5"/>
            <p:cNvSpPr/>
            <p:nvPr/>
          </p:nvSpPr>
          <p:spPr>
            <a:xfrm>
              <a:off x="5966500" y="1931325"/>
              <a:ext cx="1525" cy="1575"/>
            </a:xfrm>
            <a:custGeom>
              <a:avLst/>
              <a:gdLst/>
              <a:ahLst/>
              <a:cxnLst/>
              <a:rect l="l" t="t" r="r" b="b"/>
              <a:pathLst>
                <a:path w="61" h="63" extrusionOk="0">
                  <a:moveTo>
                    <a:pt x="1" y="0"/>
                  </a:moveTo>
                  <a:cubicBezTo>
                    <a:pt x="21" y="41"/>
                    <a:pt x="34" y="62"/>
                    <a:pt x="43" y="62"/>
                  </a:cubicBezTo>
                  <a:cubicBezTo>
                    <a:pt x="50" y="62"/>
                    <a:pt x="55" y="50"/>
                    <a:pt x="60" y="24"/>
                  </a:cubicBezTo>
                  <a:cubicBezTo>
                    <a:pt x="60" y="24"/>
                    <a:pt x="13"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5"/>
            <p:cNvSpPr/>
            <p:nvPr/>
          </p:nvSpPr>
          <p:spPr>
            <a:xfrm>
              <a:off x="6017100" y="2078950"/>
              <a:ext cx="4800" cy="10375"/>
            </a:xfrm>
            <a:custGeom>
              <a:avLst/>
              <a:gdLst/>
              <a:ahLst/>
              <a:cxnLst/>
              <a:rect l="l" t="t" r="r" b="b"/>
              <a:pathLst>
                <a:path w="192" h="415" extrusionOk="0">
                  <a:moveTo>
                    <a:pt x="13" y="1"/>
                  </a:moveTo>
                  <a:cubicBezTo>
                    <a:pt x="1" y="132"/>
                    <a:pt x="1" y="275"/>
                    <a:pt x="1" y="406"/>
                  </a:cubicBezTo>
                  <a:cubicBezTo>
                    <a:pt x="25" y="412"/>
                    <a:pt x="43" y="415"/>
                    <a:pt x="62" y="415"/>
                  </a:cubicBezTo>
                  <a:cubicBezTo>
                    <a:pt x="81" y="415"/>
                    <a:pt x="102" y="412"/>
                    <a:pt x="132" y="406"/>
                  </a:cubicBezTo>
                  <a:cubicBezTo>
                    <a:pt x="132" y="251"/>
                    <a:pt x="191" y="96"/>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5"/>
            <p:cNvSpPr/>
            <p:nvPr/>
          </p:nvSpPr>
          <p:spPr>
            <a:xfrm>
              <a:off x="5962350" y="2024775"/>
              <a:ext cx="4175" cy="2650"/>
            </a:xfrm>
            <a:custGeom>
              <a:avLst/>
              <a:gdLst/>
              <a:ahLst/>
              <a:cxnLst/>
              <a:rect l="l" t="t" r="r" b="b"/>
              <a:pathLst>
                <a:path w="167" h="106" extrusionOk="0">
                  <a:moveTo>
                    <a:pt x="167" y="1"/>
                  </a:moveTo>
                  <a:cubicBezTo>
                    <a:pt x="158" y="8"/>
                    <a:pt x="145" y="10"/>
                    <a:pt x="131" y="10"/>
                  </a:cubicBezTo>
                  <a:cubicBezTo>
                    <a:pt x="107" y="10"/>
                    <a:pt x="79" y="4"/>
                    <a:pt x="57" y="4"/>
                  </a:cubicBezTo>
                  <a:cubicBezTo>
                    <a:pt x="21" y="4"/>
                    <a:pt x="0" y="19"/>
                    <a:pt x="36" y="96"/>
                  </a:cubicBezTo>
                  <a:cubicBezTo>
                    <a:pt x="36" y="103"/>
                    <a:pt x="40" y="106"/>
                    <a:pt x="46" y="106"/>
                  </a:cubicBezTo>
                  <a:cubicBezTo>
                    <a:pt x="73" y="106"/>
                    <a:pt x="147" y="49"/>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5"/>
            <p:cNvSpPr/>
            <p:nvPr/>
          </p:nvSpPr>
          <p:spPr>
            <a:xfrm>
              <a:off x="5794175" y="1778200"/>
              <a:ext cx="4625" cy="2825"/>
            </a:xfrm>
            <a:custGeom>
              <a:avLst/>
              <a:gdLst/>
              <a:ahLst/>
              <a:cxnLst/>
              <a:rect l="l" t="t" r="r" b="b"/>
              <a:pathLst>
                <a:path w="185" h="113" extrusionOk="0">
                  <a:moveTo>
                    <a:pt x="145" y="1"/>
                  </a:moveTo>
                  <a:cubicBezTo>
                    <a:pt x="115" y="1"/>
                    <a:pt x="31" y="61"/>
                    <a:pt x="0" y="113"/>
                  </a:cubicBezTo>
                  <a:cubicBezTo>
                    <a:pt x="11" y="102"/>
                    <a:pt x="27" y="99"/>
                    <a:pt x="46" y="99"/>
                  </a:cubicBezTo>
                  <a:cubicBezTo>
                    <a:pt x="69" y="99"/>
                    <a:pt x="95" y="104"/>
                    <a:pt x="118" y="104"/>
                  </a:cubicBezTo>
                  <a:cubicBezTo>
                    <a:pt x="158" y="104"/>
                    <a:pt x="185" y="89"/>
                    <a:pt x="155" y="5"/>
                  </a:cubicBezTo>
                  <a:cubicBezTo>
                    <a:pt x="153" y="2"/>
                    <a:pt x="150" y="1"/>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5"/>
            <p:cNvSpPr/>
            <p:nvPr/>
          </p:nvSpPr>
          <p:spPr>
            <a:xfrm>
              <a:off x="5320000" y="1737850"/>
              <a:ext cx="8050" cy="3275"/>
            </a:xfrm>
            <a:custGeom>
              <a:avLst/>
              <a:gdLst/>
              <a:ahLst/>
              <a:cxnLst/>
              <a:rect l="l" t="t" r="r" b="b"/>
              <a:pathLst>
                <a:path w="322" h="131" extrusionOk="0">
                  <a:moveTo>
                    <a:pt x="322" y="0"/>
                  </a:moveTo>
                  <a:cubicBezTo>
                    <a:pt x="250" y="0"/>
                    <a:pt x="191" y="0"/>
                    <a:pt x="119" y="12"/>
                  </a:cubicBezTo>
                  <a:cubicBezTo>
                    <a:pt x="72" y="12"/>
                    <a:pt x="0" y="60"/>
                    <a:pt x="0" y="60"/>
                  </a:cubicBezTo>
                  <a:cubicBezTo>
                    <a:pt x="17" y="110"/>
                    <a:pt x="57" y="130"/>
                    <a:pt x="99" y="130"/>
                  </a:cubicBezTo>
                  <a:cubicBezTo>
                    <a:pt x="118" y="130"/>
                    <a:pt x="137" y="127"/>
                    <a:pt x="155" y="119"/>
                  </a:cubicBezTo>
                  <a:cubicBezTo>
                    <a:pt x="215" y="107"/>
                    <a:pt x="274" y="48"/>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5"/>
            <p:cNvSpPr/>
            <p:nvPr/>
          </p:nvSpPr>
          <p:spPr>
            <a:xfrm>
              <a:off x="6110300" y="1795600"/>
              <a:ext cx="7450" cy="6600"/>
            </a:xfrm>
            <a:custGeom>
              <a:avLst/>
              <a:gdLst/>
              <a:ahLst/>
              <a:cxnLst/>
              <a:rect l="l" t="t" r="r" b="b"/>
              <a:pathLst>
                <a:path w="298" h="264" extrusionOk="0">
                  <a:moveTo>
                    <a:pt x="11" y="0"/>
                  </a:moveTo>
                  <a:cubicBezTo>
                    <a:pt x="0" y="179"/>
                    <a:pt x="73" y="263"/>
                    <a:pt x="239" y="263"/>
                  </a:cubicBezTo>
                  <a:cubicBezTo>
                    <a:pt x="250" y="263"/>
                    <a:pt x="261" y="263"/>
                    <a:pt x="273" y="262"/>
                  </a:cubicBezTo>
                  <a:cubicBezTo>
                    <a:pt x="273" y="214"/>
                    <a:pt x="297" y="155"/>
                    <a:pt x="297" y="119"/>
                  </a:cubicBezTo>
                  <a:cubicBezTo>
                    <a:pt x="214" y="12"/>
                    <a:pt x="130" y="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5"/>
            <p:cNvSpPr/>
            <p:nvPr/>
          </p:nvSpPr>
          <p:spPr>
            <a:xfrm>
              <a:off x="6123075" y="1814925"/>
              <a:ext cx="1500" cy="1825"/>
            </a:xfrm>
            <a:custGeom>
              <a:avLst/>
              <a:gdLst/>
              <a:ahLst/>
              <a:cxnLst/>
              <a:rect l="l" t="t" r="r" b="b"/>
              <a:pathLst>
                <a:path w="60" h="73" extrusionOk="0">
                  <a:moveTo>
                    <a:pt x="0" y="1"/>
                  </a:moveTo>
                  <a:cubicBezTo>
                    <a:pt x="19" y="20"/>
                    <a:pt x="38" y="31"/>
                    <a:pt x="51" y="53"/>
                  </a:cubicBezTo>
                  <a:lnTo>
                    <a:pt x="51" y="53"/>
                  </a:lnTo>
                  <a:cubicBezTo>
                    <a:pt x="48" y="39"/>
                    <a:pt x="48" y="21"/>
                    <a:pt x="48" y="13"/>
                  </a:cubicBezTo>
                  <a:cubicBezTo>
                    <a:pt x="36" y="1"/>
                    <a:pt x="12" y="1"/>
                    <a:pt x="0" y="1"/>
                  </a:cubicBezTo>
                  <a:close/>
                  <a:moveTo>
                    <a:pt x="51" y="53"/>
                  </a:moveTo>
                  <a:cubicBezTo>
                    <a:pt x="53" y="61"/>
                    <a:pt x="56" y="68"/>
                    <a:pt x="60" y="72"/>
                  </a:cubicBezTo>
                  <a:cubicBezTo>
                    <a:pt x="58" y="65"/>
                    <a:pt x="55" y="59"/>
                    <a:pt x="51" y="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5"/>
            <p:cNvSpPr/>
            <p:nvPr/>
          </p:nvSpPr>
          <p:spPr>
            <a:xfrm>
              <a:off x="5856675" y="1993900"/>
              <a:ext cx="5075" cy="4425"/>
            </a:xfrm>
            <a:custGeom>
              <a:avLst/>
              <a:gdLst/>
              <a:ahLst/>
              <a:cxnLst/>
              <a:rect l="l" t="t" r="r" b="b"/>
              <a:pathLst>
                <a:path w="203" h="177" extrusionOk="0">
                  <a:moveTo>
                    <a:pt x="86" y="1"/>
                  </a:moveTo>
                  <a:cubicBezTo>
                    <a:pt x="34" y="1"/>
                    <a:pt x="0" y="27"/>
                    <a:pt x="0" y="81"/>
                  </a:cubicBezTo>
                  <a:cubicBezTo>
                    <a:pt x="0" y="117"/>
                    <a:pt x="48" y="140"/>
                    <a:pt x="84" y="176"/>
                  </a:cubicBezTo>
                  <a:cubicBezTo>
                    <a:pt x="119" y="152"/>
                    <a:pt x="179" y="140"/>
                    <a:pt x="179" y="117"/>
                  </a:cubicBezTo>
                  <a:cubicBezTo>
                    <a:pt x="203" y="81"/>
                    <a:pt x="167" y="21"/>
                    <a:pt x="143" y="9"/>
                  </a:cubicBezTo>
                  <a:cubicBezTo>
                    <a:pt x="122" y="4"/>
                    <a:pt x="103"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5"/>
            <p:cNvSpPr/>
            <p:nvPr/>
          </p:nvSpPr>
          <p:spPr>
            <a:xfrm>
              <a:off x="5866200" y="1737050"/>
              <a:ext cx="14300" cy="4425"/>
            </a:xfrm>
            <a:custGeom>
              <a:avLst/>
              <a:gdLst/>
              <a:ahLst/>
              <a:cxnLst/>
              <a:rect l="l" t="t" r="r" b="b"/>
              <a:pathLst>
                <a:path w="572" h="177" extrusionOk="0">
                  <a:moveTo>
                    <a:pt x="306" y="1"/>
                  </a:moveTo>
                  <a:cubicBezTo>
                    <a:pt x="204" y="1"/>
                    <a:pt x="102" y="13"/>
                    <a:pt x="0" y="32"/>
                  </a:cubicBezTo>
                  <a:cubicBezTo>
                    <a:pt x="74" y="148"/>
                    <a:pt x="169" y="177"/>
                    <a:pt x="270" y="177"/>
                  </a:cubicBezTo>
                  <a:cubicBezTo>
                    <a:pt x="366" y="177"/>
                    <a:pt x="467" y="151"/>
                    <a:pt x="560" y="151"/>
                  </a:cubicBezTo>
                  <a:cubicBezTo>
                    <a:pt x="572" y="104"/>
                    <a:pt x="572" y="80"/>
                    <a:pt x="572" y="32"/>
                  </a:cubicBezTo>
                  <a:cubicBezTo>
                    <a:pt x="483" y="10"/>
                    <a:pt x="395"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5"/>
            <p:cNvSpPr/>
            <p:nvPr/>
          </p:nvSpPr>
          <p:spPr>
            <a:xfrm>
              <a:off x="6095700" y="1795000"/>
              <a:ext cx="4775" cy="5975"/>
            </a:xfrm>
            <a:custGeom>
              <a:avLst/>
              <a:gdLst/>
              <a:ahLst/>
              <a:cxnLst/>
              <a:rect l="l" t="t" r="r" b="b"/>
              <a:pathLst>
                <a:path w="191" h="239" extrusionOk="0">
                  <a:moveTo>
                    <a:pt x="0" y="0"/>
                  </a:moveTo>
                  <a:lnTo>
                    <a:pt x="0" y="0"/>
                  </a:lnTo>
                  <a:cubicBezTo>
                    <a:pt x="12" y="95"/>
                    <a:pt x="0" y="203"/>
                    <a:pt x="107" y="238"/>
                  </a:cubicBezTo>
                  <a:cubicBezTo>
                    <a:pt x="131" y="238"/>
                    <a:pt x="191" y="203"/>
                    <a:pt x="191" y="179"/>
                  </a:cubicBezTo>
                  <a:cubicBezTo>
                    <a:pt x="179" y="84"/>
                    <a:pt x="83"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5"/>
            <p:cNvSpPr/>
            <p:nvPr/>
          </p:nvSpPr>
          <p:spPr>
            <a:xfrm>
              <a:off x="6096875" y="1806950"/>
              <a:ext cx="6275" cy="4150"/>
            </a:xfrm>
            <a:custGeom>
              <a:avLst/>
              <a:gdLst/>
              <a:ahLst/>
              <a:cxnLst/>
              <a:rect l="l" t="t" r="r" b="b"/>
              <a:pathLst>
                <a:path w="251" h="166" extrusionOk="0">
                  <a:moveTo>
                    <a:pt x="117" y="0"/>
                  </a:moveTo>
                  <a:cubicBezTo>
                    <a:pt x="94" y="0"/>
                    <a:pt x="67" y="7"/>
                    <a:pt x="36" y="22"/>
                  </a:cubicBezTo>
                  <a:cubicBezTo>
                    <a:pt x="25" y="34"/>
                    <a:pt x="1" y="106"/>
                    <a:pt x="13" y="118"/>
                  </a:cubicBezTo>
                  <a:cubicBezTo>
                    <a:pt x="36" y="153"/>
                    <a:pt x="60" y="165"/>
                    <a:pt x="85" y="165"/>
                  </a:cubicBezTo>
                  <a:cubicBezTo>
                    <a:pt x="134" y="165"/>
                    <a:pt x="187" y="118"/>
                    <a:pt x="251" y="118"/>
                  </a:cubicBezTo>
                  <a:cubicBezTo>
                    <a:pt x="224" y="56"/>
                    <a:pt x="185"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5"/>
            <p:cNvSpPr/>
            <p:nvPr/>
          </p:nvSpPr>
          <p:spPr>
            <a:xfrm>
              <a:off x="5876925" y="1791800"/>
              <a:ext cx="14600" cy="7625"/>
            </a:xfrm>
            <a:custGeom>
              <a:avLst/>
              <a:gdLst/>
              <a:ahLst/>
              <a:cxnLst/>
              <a:rect l="l" t="t" r="r" b="b"/>
              <a:pathLst>
                <a:path w="584" h="305" extrusionOk="0">
                  <a:moveTo>
                    <a:pt x="362" y="0"/>
                  </a:moveTo>
                  <a:cubicBezTo>
                    <a:pt x="342" y="0"/>
                    <a:pt x="321" y="3"/>
                    <a:pt x="298" y="9"/>
                  </a:cubicBezTo>
                  <a:cubicBezTo>
                    <a:pt x="202" y="69"/>
                    <a:pt x="83" y="57"/>
                    <a:pt x="0" y="152"/>
                  </a:cubicBezTo>
                  <a:lnTo>
                    <a:pt x="0" y="283"/>
                  </a:lnTo>
                  <a:cubicBezTo>
                    <a:pt x="95" y="283"/>
                    <a:pt x="183" y="298"/>
                    <a:pt x="275" y="298"/>
                  </a:cubicBezTo>
                  <a:cubicBezTo>
                    <a:pt x="298" y="298"/>
                    <a:pt x="321" y="297"/>
                    <a:pt x="345" y="295"/>
                  </a:cubicBezTo>
                  <a:cubicBezTo>
                    <a:pt x="377" y="295"/>
                    <a:pt x="421" y="304"/>
                    <a:pt x="460" y="304"/>
                  </a:cubicBezTo>
                  <a:cubicBezTo>
                    <a:pt x="510" y="304"/>
                    <a:pt x="553" y="290"/>
                    <a:pt x="560" y="223"/>
                  </a:cubicBezTo>
                  <a:cubicBezTo>
                    <a:pt x="583" y="164"/>
                    <a:pt x="476" y="93"/>
                    <a:pt x="417" y="9"/>
                  </a:cubicBezTo>
                  <a:cubicBezTo>
                    <a:pt x="399" y="3"/>
                    <a:pt x="381" y="0"/>
                    <a:pt x="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5"/>
            <p:cNvSpPr/>
            <p:nvPr/>
          </p:nvSpPr>
          <p:spPr>
            <a:xfrm>
              <a:off x="6077825" y="1784275"/>
              <a:ext cx="14625" cy="10750"/>
            </a:xfrm>
            <a:custGeom>
              <a:avLst/>
              <a:gdLst/>
              <a:ahLst/>
              <a:cxnLst/>
              <a:rect l="l" t="t" r="r" b="b"/>
              <a:pathLst>
                <a:path w="585" h="430" extrusionOk="0">
                  <a:moveTo>
                    <a:pt x="1" y="1"/>
                  </a:moveTo>
                  <a:lnTo>
                    <a:pt x="1" y="286"/>
                  </a:lnTo>
                  <a:cubicBezTo>
                    <a:pt x="96" y="413"/>
                    <a:pt x="228" y="419"/>
                    <a:pt x="362" y="419"/>
                  </a:cubicBezTo>
                  <a:cubicBezTo>
                    <a:pt x="375" y="419"/>
                    <a:pt x="387" y="419"/>
                    <a:pt x="399" y="419"/>
                  </a:cubicBezTo>
                  <a:cubicBezTo>
                    <a:pt x="454" y="419"/>
                    <a:pt x="508" y="419"/>
                    <a:pt x="560" y="429"/>
                  </a:cubicBezTo>
                  <a:cubicBezTo>
                    <a:pt x="560" y="298"/>
                    <a:pt x="584" y="155"/>
                    <a:pt x="584" y="13"/>
                  </a:cubicBezTo>
                  <a:cubicBezTo>
                    <a:pt x="382" y="13"/>
                    <a:pt x="191"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5"/>
            <p:cNvSpPr/>
            <p:nvPr/>
          </p:nvSpPr>
          <p:spPr>
            <a:xfrm>
              <a:off x="6060275" y="1788000"/>
              <a:ext cx="13700" cy="6725"/>
            </a:xfrm>
            <a:custGeom>
              <a:avLst/>
              <a:gdLst/>
              <a:ahLst/>
              <a:cxnLst/>
              <a:rect l="l" t="t" r="r" b="b"/>
              <a:pathLst>
                <a:path w="548" h="269" extrusionOk="0">
                  <a:moveTo>
                    <a:pt x="272" y="0"/>
                  </a:moveTo>
                  <a:cubicBezTo>
                    <a:pt x="205" y="0"/>
                    <a:pt x="134" y="10"/>
                    <a:pt x="66" y="10"/>
                  </a:cubicBezTo>
                  <a:cubicBezTo>
                    <a:pt x="44" y="10"/>
                    <a:pt x="22" y="9"/>
                    <a:pt x="0" y="6"/>
                  </a:cubicBezTo>
                  <a:lnTo>
                    <a:pt x="0" y="6"/>
                  </a:lnTo>
                  <a:cubicBezTo>
                    <a:pt x="96" y="90"/>
                    <a:pt x="191" y="185"/>
                    <a:pt x="286" y="268"/>
                  </a:cubicBezTo>
                  <a:cubicBezTo>
                    <a:pt x="369" y="221"/>
                    <a:pt x="453" y="185"/>
                    <a:pt x="548" y="137"/>
                  </a:cubicBezTo>
                  <a:cubicBezTo>
                    <a:pt x="472" y="23"/>
                    <a:pt x="375" y="0"/>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5"/>
            <p:cNvSpPr/>
            <p:nvPr/>
          </p:nvSpPr>
          <p:spPr>
            <a:xfrm>
              <a:off x="5820950" y="1809575"/>
              <a:ext cx="2400" cy="1525"/>
            </a:xfrm>
            <a:custGeom>
              <a:avLst/>
              <a:gdLst/>
              <a:ahLst/>
              <a:cxnLst/>
              <a:rect l="l" t="t" r="r" b="b"/>
              <a:pathLst>
                <a:path w="96" h="61" extrusionOk="0">
                  <a:moveTo>
                    <a:pt x="96" y="1"/>
                  </a:moveTo>
                  <a:lnTo>
                    <a:pt x="96" y="1"/>
                  </a:lnTo>
                  <a:cubicBezTo>
                    <a:pt x="24" y="13"/>
                    <a:pt x="1" y="48"/>
                    <a:pt x="60" y="60"/>
                  </a:cubicBezTo>
                  <a:cubicBezTo>
                    <a:pt x="60" y="60"/>
                    <a:pt x="84" y="13"/>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5"/>
            <p:cNvSpPr/>
            <p:nvPr/>
          </p:nvSpPr>
          <p:spPr>
            <a:xfrm>
              <a:off x="5899825" y="1791125"/>
              <a:ext cx="13125" cy="9050"/>
            </a:xfrm>
            <a:custGeom>
              <a:avLst/>
              <a:gdLst/>
              <a:ahLst/>
              <a:cxnLst/>
              <a:rect l="l" t="t" r="r" b="b"/>
              <a:pathLst>
                <a:path w="525" h="362" extrusionOk="0">
                  <a:moveTo>
                    <a:pt x="239" y="0"/>
                  </a:moveTo>
                  <a:cubicBezTo>
                    <a:pt x="144" y="36"/>
                    <a:pt x="1" y="108"/>
                    <a:pt x="60" y="227"/>
                  </a:cubicBezTo>
                  <a:cubicBezTo>
                    <a:pt x="96" y="310"/>
                    <a:pt x="275" y="298"/>
                    <a:pt x="394" y="310"/>
                  </a:cubicBezTo>
                  <a:cubicBezTo>
                    <a:pt x="394" y="322"/>
                    <a:pt x="406" y="334"/>
                    <a:pt x="441" y="358"/>
                  </a:cubicBezTo>
                  <a:cubicBezTo>
                    <a:pt x="447" y="360"/>
                    <a:pt x="453" y="362"/>
                    <a:pt x="460" y="362"/>
                  </a:cubicBezTo>
                  <a:cubicBezTo>
                    <a:pt x="481" y="362"/>
                    <a:pt x="506" y="346"/>
                    <a:pt x="525" y="310"/>
                  </a:cubicBezTo>
                  <a:cubicBezTo>
                    <a:pt x="513" y="215"/>
                    <a:pt x="513" y="131"/>
                    <a:pt x="501" y="36"/>
                  </a:cubicBezTo>
                  <a:cubicBezTo>
                    <a:pt x="406" y="24"/>
                    <a:pt x="322" y="24"/>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5"/>
            <p:cNvSpPr/>
            <p:nvPr/>
          </p:nvSpPr>
          <p:spPr>
            <a:xfrm>
              <a:off x="5905200" y="1798650"/>
              <a:ext cx="7450" cy="7675"/>
            </a:xfrm>
            <a:custGeom>
              <a:avLst/>
              <a:gdLst/>
              <a:ahLst/>
              <a:cxnLst/>
              <a:rect l="l" t="t" r="r" b="b"/>
              <a:pathLst>
                <a:path w="298" h="307" extrusionOk="0">
                  <a:moveTo>
                    <a:pt x="228" y="0"/>
                  </a:moveTo>
                  <a:cubicBezTo>
                    <a:pt x="205" y="0"/>
                    <a:pt x="185" y="3"/>
                    <a:pt x="167" y="9"/>
                  </a:cubicBezTo>
                  <a:cubicBezTo>
                    <a:pt x="143" y="116"/>
                    <a:pt x="0" y="211"/>
                    <a:pt x="167" y="307"/>
                  </a:cubicBezTo>
                  <a:cubicBezTo>
                    <a:pt x="203" y="307"/>
                    <a:pt x="250" y="295"/>
                    <a:pt x="298" y="295"/>
                  </a:cubicBezTo>
                  <a:lnTo>
                    <a:pt x="298" y="9"/>
                  </a:lnTo>
                  <a:cubicBezTo>
                    <a:pt x="274" y="3"/>
                    <a:pt x="250" y="0"/>
                    <a:pt x="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5"/>
            <p:cNvSpPr/>
            <p:nvPr/>
          </p:nvSpPr>
          <p:spPr>
            <a:xfrm>
              <a:off x="5938225" y="1739525"/>
              <a:ext cx="14625" cy="5650"/>
            </a:xfrm>
            <a:custGeom>
              <a:avLst/>
              <a:gdLst/>
              <a:ahLst/>
              <a:cxnLst/>
              <a:rect l="l" t="t" r="r" b="b"/>
              <a:pathLst>
                <a:path w="585" h="226" extrusionOk="0">
                  <a:moveTo>
                    <a:pt x="366" y="0"/>
                  </a:moveTo>
                  <a:cubicBezTo>
                    <a:pt x="289" y="0"/>
                    <a:pt x="212" y="21"/>
                    <a:pt x="132" y="64"/>
                  </a:cubicBezTo>
                  <a:cubicBezTo>
                    <a:pt x="96" y="64"/>
                    <a:pt x="48" y="64"/>
                    <a:pt x="1" y="76"/>
                  </a:cubicBezTo>
                  <a:cubicBezTo>
                    <a:pt x="93" y="175"/>
                    <a:pt x="189" y="225"/>
                    <a:pt x="284" y="225"/>
                  </a:cubicBezTo>
                  <a:cubicBezTo>
                    <a:pt x="385" y="225"/>
                    <a:pt x="486" y="169"/>
                    <a:pt x="584" y="52"/>
                  </a:cubicBezTo>
                  <a:cubicBezTo>
                    <a:pt x="510" y="18"/>
                    <a:pt x="438"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5"/>
            <p:cNvSpPr/>
            <p:nvPr/>
          </p:nvSpPr>
          <p:spPr>
            <a:xfrm>
              <a:off x="5511100" y="1877750"/>
              <a:ext cx="2700" cy="3300"/>
            </a:xfrm>
            <a:custGeom>
              <a:avLst/>
              <a:gdLst/>
              <a:ahLst/>
              <a:cxnLst/>
              <a:rect l="l" t="t" r="r" b="b"/>
              <a:pathLst>
                <a:path w="108" h="132" extrusionOk="0">
                  <a:moveTo>
                    <a:pt x="0" y="0"/>
                  </a:moveTo>
                  <a:lnTo>
                    <a:pt x="0" y="131"/>
                  </a:lnTo>
                  <a:cubicBezTo>
                    <a:pt x="107" y="84"/>
                    <a:pt x="95"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5"/>
            <p:cNvSpPr/>
            <p:nvPr/>
          </p:nvSpPr>
          <p:spPr>
            <a:xfrm>
              <a:off x="5715875" y="2062275"/>
              <a:ext cx="7475" cy="5700"/>
            </a:xfrm>
            <a:custGeom>
              <a:avLst/>
              <a:gdLst/>
              <a:ahLst/>
              <a:cxnLst/>
              <a:rect l="l" t="t" r="r" b="b"/>
              <a:pathLst>
                <a:path w="299" h="228" extrusionOk="0">
                  <a:moveTo>
                    <a:pt x="167" y="0"/>
                  </a:moveTo>
                  <a:cubicBezTo>
                    <a:pt x="115" y="0"/>
                    <a:pt x="55" y="63"/>
                    <a:pt x="1" y="72"/>
                  </a:cubicBezTo>
                  <a:cubicBezTo>
                    <a:pt x="36" y="120"/>
                    <a:pt x="84" y="180"/>
                    <a:pt x="144" y="227"/>
                  </a:cubicBezTo>
                  <a:cubicBezTo>
                    <a:pt x="203" y="180"/>
                    <a:pt x="298" y="120"/>
                    <a:pt x="215" y="25"/>
                  </a:cubicBezTo>
                  <a:cubicBezTo>
                    <a:pt x="200" y="7"/>
                    <a:pt x="184"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5"/>
            <p:cNvSpPr/>
            <p:nvPr/>
          </p:nvSpPr>
          <p:spPr>
            <a:xfrm>
              <a:off x="5455425" y="2001275"/>
              <a:ext cx="1825" cy="1800"/>
            </a:xfrm>
            <a:custGeom>
              <a:avLst/>
              <a:gdLst/>
              <a:ahLst/>
              <a:cxnLst/>
              <a:rect l="l" t="t" r="r" b="b"/>
              <a:pathLst>
                <a:path w="73" h="72" extrusionOk="0">
                  <a:moveTo>
                    <a:pt x="1" y="0"/>
                  </a:moveTo>
                  <a:lnTo>
                    <a:pt x="72" y="72"/>
                  </a:lnTo>
                  <a:cubicBezTo>
                    <a:pt x="72" y="60"/>
                    <a:pt x="60" y="24"/>
                    <a:pt x="36" y="12"/>
                  </a:cubicBezTo>
                  <a:cubicBezTo>
                    <a:pt x="25" y="0"/>
                    <a:pt x="13"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5"/>
            <p:cNvSpPr/>
            <p:nvPr/>
          </p:nvSpPr>
          <p:spPr>
            <a:xfrm>
              <a:off x="5648025" y="2065575"/>
              <a:ext cx="3000" cy="1800"/>
            </a:xfrm>
            <a:custGeom>
              <a:avLst/>
              <a:gdLst/>
              <a:ahLst/>
              <a:cxnLst/>
              <a:rect l="l" t="t" r="r" b="b"/>
              <a:pathLst>
                <a:path w="120" h="72" extrusionOk="0">
                  <a:moveTo>
                    <a:pt x="54" y="0"/>
                  </a:moveTo>
                  <a:cubicBezTo>
                    <a:pt x="27" y="0"/>
                    <a:pt x="8" y="19"/>
                    <a:pt x="0" y="60"/>
                  </a:cubicBezTo>
                  <a:cubicBezTo>
                    <a:pt x="36" y="71"/>
                    <a:pt x="60" y="71"/>
                    <a:pt x="119" y="71"/>
                  </a:cubicBezTo>
                  <a:cubicBezTo>
                    <a:pt x="107" y="60"/>
                    <a:pt x="107" y="36"/>
                    <a:pt x="95" y="12"/>
                  </a:cubicBezTo>
                  <a:cubicBezTo>
                    <a:pt x="80" y="4"/>
                    <a:pt x="66"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5"/>
            <p:cNvSpPr/>
            <p:nvPr/>
          </p:nvSpPr>
          <p:spPr>
            <a:xfrm>
              <a:off x="5495025" y="1793500"/>
              <a:ext cx="2100" cy="2125"/>
            </a:xfrm>
            <a:custGeom>
              <a:avLst/>
              <a:gdLst/>
              <a:ahLst/>
              <a:cxnLst/>
              <a:rect l="l" t="t" r="r" b="b"/>
              <a:pathLst>
                <a:path w="84" h="85" extrusionOk="0">
                  <a:moveTo>
                    <a:pt x="0" y="1"/>
                  </a:moveTo>
                  <a:lnTo>
                    <a:pt x="84" y="84"/>
                  </a:lnTo>
                  <a:cubicBezTo>
                    <a:pt x="60" y="48"/>
                    <a:pt x="36"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5"/>
            <p:cNvSpPr/>
            <p:nvPr/>
          </p:nvSpPr>
          <p:spPr>
            <a:xfrm>
              <a:off x="5938525" y="2053850"/>
              <a:ext cx="20875" cy="10075"/>
            </a:xfrm>
            <a:custGeom>
              <a:avLst/>
              <a:gdLst/>
              <a:ahLst/>
              <a:cxnLst/>
              <a:rect l="l" t="t" r="r" b="b"/>
              <a:pathLst>
                <a:path w="835" h="403" extrusionOk="0">
                  <a:moveTo>
                    <a:pt x="658" y="0"/>
                  </a:moveTo>
                  <a:cubicBezTo>
                    <a:pt x="634" y="0"/>
                    <a:pt x="609" y="2"/>
                    <a:pt x="584" y="5"/>
                  </a:cubicBezTo>
                  <a:cubicBezTo>
                    <a:pt x="493" y="112"/>
                    <a:pt x="385" y="122"/>
                    <a:pt x="272" y="122"/>
                  </a:cubicBezTo>
                  <a:cubicBezTo>
                    <a:pt x="246" y="122"/>
                    <a:pt x="220" y="121"/>
                    <a:pt x="194" y="121"/>
                  </a:cubicBezTo>
                  <a:cubicBezTo>
                    <a:pt x="169" y="121"/>
                    <a:pt x="144" y="122"/>
                    <a:pt x="120" y="124"/>
                  </a:cubicBezTo>
                  <a:cubicBezTo>
                    <a:pt x="84" y="219"/>
                    <a:pt x="36" y="302"/>
                    <a:pt x="1" y="386"/>
                  </a:cubicBezTo>
                  <a:cubicBezTo>
                    <a:pt x="152" y="394"/>
                    <a:pt x="298" y="402"/>
                    <a:pt x="446" y="402"/>
                  </a:cubicBezTo>
                  <a:cubicBezTo>
                    <a:pt x="507" y="402"/>
                    <a:pt x="569" y="401"/>
                    <a:pt x="632" y="398"/>
                  </a:cubicBezTo>
                  <a:cubicBezTo>
                    <a:pt x="763" y="386"/>
                    <a:pt x="834" y="290"/>
                    <a:pt x="834" y="159"/>
                  </a:cubicBezTo>
                  <a:cubicBezTo>
                    <a:pt x="825" y="28"/>
                    <a:pt x="749" y="0"/>
                    <a:pt x="6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5"/>
            <p:cNvSpPr/>
            <p:nvPr/>
          </p:nvSpPr>
          <p:spPr>
            <a:xfrm>
              <a:off x="5250650" y="1818800"/>
              <a:ext cx="33950" cy="29800"/>
            </a:xfrm>
            <a:custGeom>
              <a:avLst/>
              <a:gdLst/>
              <a:ahLst/>
              <a:cxnLst/>
              <a:rect l="l" t="t" r="r" b="b"/>
              <a:pathLst>
                <a:path w="1358" h="1192" extrusionOk="0">
                  <a:moveTo>
                    <a:pt x="1310" y="0"/>
                  </a:moveTo>
                  <a:cubicBezTo>
                    <a:pt x="1292" y="0"/>
                    <a:pt x="1271" y="9"/>
                    <a:pt x="1250" y="25"/>
                  </a:cubicBezTo>
                  <a:cubicBezTo>
                    <a:pt x="1199" y="19"/>
                    <a:pt x="1148" y="17"/>
                    <a:pt x="1097" y="17"/>
                  </a:cubicBezTo>
                  <a:cubicBezTo>
                    <a:pt x="806" y="17"/>
                    <a:pt x="521" y="96"/>
                    <a:pt x="226" y="167"/>
                  </a:cubicBezTo>
                  <a:cubicBezTo>
                    <a:pt x="0" y="501"/>
                    <a:pt x="131" y="858"/>
                    <a:pt x="119" y="1191"/>
                  </a:cubicBezTo>
                  <a:cubicBezTo>
                    <a:pt x="465" y="1132"/>
                    <a:pt x="274" y="882"/>
                    <a:pt x="298" y="715"/>
                  </a:cubicBezTo>
                  <a:cubicBezTo>
                    <a:pt x="298" y="692"/>
                    <a:pt x="293" y="674"/>
                    <a:pt x="276" y="674"/>
                  </a:cubicBezTo>
                  <a:cubicBezTo>
                    <a:pt x="267" y="674"/>
                    <a:pt x="255" y="679"/>
                    <a:pt x="238" y="691"/>
                  </a:cubicBezTo>
                  <a:cubicBezTo>
                    <a:pt x="224" y="701"/>
                    <a:pt x="216" y="705"/>
                    <a:pt x="213" y="705"/>
                  </a:cubicBezTo>
                  <a:cubicBezTo>
                    <a:pt x="201" y="705"/>
                    <a:pt x="243" y="659"/>
                    <a:pt x="272" y="659"/>
                  </a:cubicBezTo>
                  <a:cubicBezTo>
                    <a:pt x="285" y="659"/>
                    <a:pt x="295" y="668"/>
                    <a:pt x="298" y="691"/>
                  </a:cubicBezTo>
                  <a:cubicBezTo>
                    <a:pt x="357" y="822"/>
                    <a:pt x="274" y="977"/>
                    <a:pt x="405" y="1060"/>
                  </a:cubicBezTo>
                  <a:cubicBezTo>
                    <a:pt x="572" y="953"/>
                    <a:pt x="488" y="691"/>
                    <a:pt x="703" y="596"/>
                  </a:cubicBezTo>
                  <a:cubicBezTo>
                    <a:pt x="703" y="402"/>
                    <a:pt x="792" y="357"/>
                    <a:pt x="906" y="357"/>
                  </a:cubicBezTo>
                  <a:cubicBezTo>
                    <a:pt x="973" y="357"/>
                    <a:pt x="1049" y="373"/>
                    <a:pt x="1119" y="382"/>
                  </a:cubicBezTo>
                  <a:cubicBezTo>
                    <a:pt x="1143" y="382"/>
                    <a:pt x="1191" y="358"/>
                    <a:pt x="1239" y="346"/>
                  </a:cubicBezTo>
                  <a:cubicBezTo>
                    <a:pt x="1286" y="263"/>
                    <a:pt x="1310" y="167"/>
                    <a:pt x="1358" y="48"/>
                  </a:cubicBezTo>
                  <a:cubicBezTo>
                    <a:pt x="1351" y="15"/>
                    <a:pt x="1333" y="0"/>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5"/>
            <p:cNvSpPr/>
            <p:nvPr/>
          </p:nvSpPr>
          <p:spPr>
            <a:xfrm>
              <a:off x="5271475" y="1848875"/>
              <a:ext cx="3000" cy="4175"/>
            </a:xfrm>
            <a:custGeom>
              <a:avLst/>
              <a:gdLst/>
              <a:ahLst/>
              <a:cxnLst/>
              <a:rect l="l" t="t" r="r" b="b"/>
              <a:pathLst>
                <a:path w="120" h="167" extrusionOk="0">
                  <a:moveTo>
                    <a:pt x="120" y="0"/>
                  </a:moveTo>
                  <a:cubicBezTo>
                    <a:pt x="60" y="48"/>
                    <a:pt x="1" y="84"/>
                    <a:pt x="1" y="167"/>
                  </a:cubicBezTo>
                  <a:cubicBezTo>
                    <a:pt x="48" y="167"/>
                    <a:pt x="72" y="167"/>
                    <a:pt x="120" y="155"/>
                  </a:cubicBez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5"/>
            <p:cNvSpPr/>
            <p:nvPr/>
          </p:nvSpPr>
          <p:spPr>
            <a:xfrm>
              <a:off x="5908750" y="2053650"/>
              <a:ext cx="4200" cy="1825"/>
            </a:xfrm>
            <a:custGeom>
              <a:avLst/>
              <a:gdLst/>
              <a:ahLst/>
              <a:cxnLst/>
              <a:rect l="l" t="t" r="r" b="b"/>
              <a:pathLst>
                <a:path w="168" h="73" extrusionOk="0">
                  <a:moveTo>
                    <a:pt x="1" y="1"/>
                  </a:moveTo>
                  <a:cubicBezTo>
                    <a:pt x="31" y="48"/>
                    <a:pt x="58" y="72"/>
                    <a:pt x="84" y="72"/>
                  </a:cubicBezTo>
                  <a:cubicBezTo>
                    <a:pt x="111" y="72"/>
                    <a:pt x="138" y="48"/>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5"/>
            <p:cNvSpPr/>
            <p:nvPr/>
          </p:nvSpPr>
          <p:spPr>
            <a:xfrm>
              <a:off x="5421325" y="1998050"/>
              <a:ext cx="7350" cy="4725"/>
            </a:xfrm>
            <a:custGeom>
              <a:avLst/>
              <a:gdLst/>
              <a:ahLst/>
              <a:cxnLst/>
              <a:rect l="l" t="t" r="r" b="b"/>
              <a:pathLst>
                <a:path w="294" h="189" extrusionOk="0">
                  <a:moveTo>
                    <a:pt x="111" y="1"/>
                  </a:moveTo>
                  <a:cubicBezTo>
                    <a:pt x="44" y="1"/>
                    <a:pt x="1" y="47"/>
                    <a:pt x="7" y="189"/>
                  </a:cubicBezTo>
                  <a:lnTo>
                    <a:pt x="293" y="189"/>
                  </a:lnTo>
                  <a:lnTo>
                    <a:pt x="293" y="58"/>
                  </a:lnTo>
                  <a:cubicBezTo>
                    <a:pt x="226" y="27"/>
                    <a:pt x="162" y="1"/>
                    <a:pt x="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5"/>
            <p:cNvSpPr/>
            <p:nvPr/>
          </p:nvSpPr>
          <p:spPr>
            <a:xfrm>
              <a:off x="6121000" y="1998300"/>
              <a:ext cx="1800" cy="1500"/>
            </a:xfrm>
            <a:custGeom>
              <a:avLst/>
              <a:gdLst/>
              <a:ahLst/>
              <a:cxnLst/>
              <a:rect l="l" t="t" r="r" b="b"/>
              <a:pathLst>
                <a:path w="72" h="60" extrusionOk="0">
                  <a:moveTo>
                    <a:pt x="24" y="0"/>
                  </a:moveTo>
                  <a:cubicBezTo>
                    <a:pt x="24" y="0"/>
                    <a:pt x="12" y="36"/>
                    <a:pt x="0" y="60"/>
                  </a:cubicBezTo>
                  <a:cubicBezTo>
                    <a:pt x="60" y="24"/>
                    <a:pt x="72"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5"/>
            <p:cNvSpPr/>
            <p:nvPr/>
          </p:nvSpPr>
          <p:spPr>
            <a:xfrm>
              <a:off x="5919175" y="2593100"/>
              <a:ext cx="83375" cy="16000"/>
            </a:xfrm>
            <a:custGeom>
              <a:avLst/>
              <a:gdLst/>
              <a:ahLst/>
              <a:cxnLst/>
              <a:rect l="l" t="t" r="r" b="b"/>
              <a:pathLst>
                <a:path w="3335" h="640" extrusionOk="0">
                  <a:moveTo>
                    <a:pt x="532" y="0"/>
                  </a:moveTo>
                  <a:cubicBezTo>
                    <a:pt x="418" y="0"/>
                    <a:pt x="302" y="21"/>
                    <a:pt x="179" y="80"/>
                  </a:cubicBezTo>
                  <a:cubicBezTo>
                    <a:pt x="1" y="283"/>
                    <a:pt x="155" y="390"/>
                    <a:pt x="322" y="497"/>
                  </a:cubicBezTo>
                  <a:cubicBezTo>
                    <a:pt x="501" y="497"/>
                    <a:pt x="691" y="509"/>
                    <a:pt x="882" y="509"/>
                  </a:cubicBezTo>
                  <a:cubicBezTo>
                    <a:pt x="962" y="417"/>
                    <a:pt x="1038" y="372"/>
                    <a:pt x="1111" y="372"/>
                  </a:cubicBezTo>
                  <a:cubicBezTo>
                    <a:pt x="1190" y="372"/>
                    <a:pt x="1266" y="422"/>
                    <a:pt x="1346" y="521"/>
                  </a:cubicBezTo>
                  <a:cubicBezTo>
                    <a:pt x="1531" y="598"/>
                    <a:pt x="1721" y="613"/>
                    <a:pt x="1913" y="613"/>
                  </a:cubicBezTo>
                  <a:cubicBezTo>
                    <a:pt x="2033" y="613"/>
                    <a:pt x="2154" y="607"/>
                    <a:pt x="2274" y="607"/>
                  </a:cubicBezTo>
                  <a:cubicBezTo>
                    <a:pt x="2346" y="607"/>
                    <a:pt x="2418" y="609"/>
                    <a:pt x="2489" y="616"/>
                  </a:cubicBezTo>
                  <a:cubicBezTo>
                    <a:pt x="2519" y="594"/>
                    <a:pt x="2548" y="549"/>
                    <a:pt x="2575" y="549"/>
                  </a:cubicBezTo>
                  <a:cubicBezTo>
                    <a:pt x="2591" y="549"/>
                    <a:pt x="2606" y="566"/>
                    <a:pt x="2620" y="616"/>
                  </a:cubicBezTo>
                  <a:cubicBezTo>
                    <a:pt x="2775" y="628"/>
                    <a:pt x="2906" y="628"/>
                    <a:pt x="3061" y="640"/>
                  </a:cubicBezTo>
                  <a:cubicBezTo>
                    <a:pt x="3120" y="509"/>
                    <a:pt x="3203" y="402"/>
                    <a:pt x="3334" y="342"/>
                  </a:cubicBezTo>
                  <a:lnTo>
                    <a:pt x="3334" y="211"/>
                  </a:lnTo>
                  <a:cubicBezTo>
                    <a:pt x="2596" y="199"/>
                    <a:pt x="1834" y="235"/>
                    <a:pt x="1108" y="92"/>
                  </a:cubicBezTo>
                  <a:cubicBezTo>
                    <a:pt x="902" y="55"/>
                    <a:pt x="718" y="0"/>
                    <a:pt x="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5"/>
            <p:cNvSpPr/>
            <p:nvPr/>
          </p:nvSpPr>
          <p:spPr>
            <a:xfrm>
              <a:off x="6098975" y="2605200"/>
              <a:ext cx="36625" cy="14525"/>
            </a:xfrm>
            <a:custGeom>
              <a:avLst/>
              <a:gdLst/>
              <a:ahLst/>
              <a:cxnLst/>
              <a:rect l="l" t="t" r="r" b="b"/>
              <a:pathLst>
                <a:path w="1465" h="581" extrusionOk="0">
                  <a:moveTo>
                    <a:pt x="302" y="1"/>
                  </a:moveTo>
                  <a:cubicBezTo>
                    <a:pt x="196" y="1"/>
                    <a:pt x="93" y="39"/>
                    <a:pt x="0" y="132"/>
                  </a:cubicBezTo>
                  <a:cubicBezTo>
                    <a:pt x="12" y="156"/>
                    <a:pt x="12" y="191"/>
                    <a:pt x="36" y="203"/>
                  </a:cubicBezTo>
                  <a:cubicBezTo>
                    <a:pt x="72" y="215"/>
                    <a:pt x="119" y="239"/>
                    <a:pt x="131" y="275"/>
                  </a:cubicBezTo>
                  <a:cubicBezTo>
                    <a:pt x="155" y="334"/>
                    <a:pt x="155" y="382"/>
                    <a:pt x="155" y="430"/>
                  </a:cubicBezTo>
                  <a:cubicBezTo>
                    <a:pt x="194" y="425"/>
                    <a:pt x="234" y="422"/>
                    <a:pt x="275" y="422"/>
                  </a:cubicBezTo>
                  <a:cubicBezTo>
                    <a:pt x="333" y="422"/>
                    <a:pt x="395" y="428"/>
                    <a:pt x="464" y="442"/>
                  </a:cubicBezTo>
                  <a:cubicBezTo>
                    <a:pt x="639" y="531"/>
                    <a:pt x="768" y="580"/>
                    <a:pt x="882" y="580"/>
                  </a:cubicBezTo>
                  <a:cubicBezTo>
                    <a:pt x="1071" y="580"/>
                    <a:pt x="1219" y="444"/>
                    <a:pt x="1465" y="132"/>
                  </a:cubicBezTo>
                  <a:lnTo>
                    <a:pt x="1465" y="132"/>
                  </a:lnTo>
                  <a:cubicBezTo>
                    <a:pt x="1337" y="218"/>
                    <a:pt x="1221" y="251"/>
                    <a:pt x="1109" y="251"/>
                  </a:cubicBezTo>
                  <a:cubicBezTo>
                    <a:pt x="930" y="251"/>
                    <a:pt x="765" y="165"/>
                    <a:pt x="595" y="84"/>
                  </a:cubicBezTo>
                  <a:cubicBezTo>
                    <a:pt x="498" y="33"/>
                    <a:pt x="399" y="1"/>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5"/>
            <p:cNvSpPr/>
            <p:nvPr/>
          </p:nvSpPr>
          <p:spPr>
            <a:xfrm>
              <a:off x="6056100" y="2602225"/>
              <a:ext cx="32475" cy="17175"/>
            </a:xfrm>
            <a:custGeom>
              <a:avLst/>
              <a:gdLst/>
              <a:ahLst/>
              <a:cxnLst/>
              <a:rect l="l" t="t" r="r" b="b"/>
              <a:pathLst>
                <a:path w="1299" h="687" extrusionOk="0">
                  <a:moveTo>
                    <a:pt x="1" y="1"/>
                  </a:moveTo>
                  <a:lnTo>
                    <a:pt x="1" y="394"/>
                  </a:lnTo>
                  <a:cubicBezTo>
                    <a:pt x="25" y="396"/>
                    <a:pt x="48" y="397"/>
                    <a:pt x="72" y="397"/>
                  </a:cubicBezTo>
                  <a:cubicBezTo>
                    <a:pt x="176" y="397"/>
                    <a:pt x="279" y="380"/>
                    <a:pt x="381" y="380"/>
                  </a:cubicBezTo>
                  <a:cubicBezTo>
                    <a:pt x="515" y="380"/>
                    <a:pt x="646" y="408"/>
                    <a:pt x="774" y="537"/>
                  </a:cubicBezTo>
                  <a:cubicBezTo>
                    <a:pt x="849" y="594"/>
                    <a:pt x="980" y="686"/>
                    <a:pt x="1116" y="686"/>
                  </a:cubicBezTo>
                  <a:cubicBezTo>
                    <a:pt x="1177" y="686"/>
                    <a:pt x="1240" y="668"/>
                    <a:pt x="1298" y="620"/>
                  </a:cubicBezTo>
                  <a:cubicBezTo>
                    <a:pt x="1155" y="489"/>
                    <a:pt x="1155" y="322"/>
                    <a:pt x="1167" y="144"/>
                  </a:cubicBezTo>
                  <a:cubicBezTo>
                    <a:pt x="1165" y="144"/>
                    <a:pt x="1162" y="144"/>
                    <a:pt x="1160" y="144"/>
                  </a:cubicBezTo>
                  <a:cubicBezTo>
                    <a:pt x="1022" y="144"/>
                    <a:pt x="935" y="396"/>
                    <a:pt x="864" y="396"/>
                  </a:cubicBezTo>
                  <a:cubicBezTo>
                    <a:pt x="845" y="396"/>
                    <a:pt x="827" y="378"/>
                    <a:pt x="810" y="334"/>
                  </a:cubicBezTo>
                  <a:cubicBezTo>
                    <a:pt x="710" y="67"/>
                    <a:pt x="553" y="32"/>
                    <a:pt x="386" y="32"/>
                  </a:cubicBezTo>
                  <a:cubicBezTo>
                    <a:pt x="328" y="32"/>
                    <a:pt x="269" y="36"/>
                    <a:pt x="211" y="36"/>
                  </a:cubicBezTo>
                  <a:cubicBezTo>
                    <a:pt x="139" y="36"/>
                    <a:pt x="67" y="3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5"/>
            <p:cNvSpPr/>
            <p:nvPr/>
          </p:nvSpPr>
          <p:spPr>
            <a:xfrm>
              <a:off x="5909350" y="2593275"/>
              <a:ext cx="17900" cy="12250"/>
            </a:xfrm>
            <a:custGeom>
              <a:avLst/>
              <a:gdLst/>
              <a:ahLst/>
              <a:cxnLst/>
              <a:rect l="l" t="t" r="r" b="b"/>
              <a:pathLst>
                <a:path w="716" h="490" extrusionOk="0">
                  <a:moveTo>
                    <a:pt x="401" y="0"/>
                  </a:moveTo>
                  <a:cubicBezTo>
                    <a:pt x="247" y="0"/>
                    <a:pt x="144" y="189"/>
                    <a:pt x="1" y="216"/>
                  </a:cubicBezTo>
                  <a:lnTo>
                    <a:pt x="1" y="490"/>
                  </a:lnTo>
                  <a:lnTo>
                    <a:pt x="715" y="490"/>
                  </a:lnTo>
                  <a:cubicBezTo>
                    <a:pt x="668" y="347"/>
                    <a:pt x="620" y="204"/>
                    <a:pt x="572" y="73"/>
                  </a:cubicBezTo>
                  <a:cubicBezTo>
                    <a:pt x="508" y="20"/>
                    <a:pt x="452"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5"/>
            <p:cNvSpPr/>
            <p:nvPr/>
          </p:nvSpPr>
          <p:spPr>
            <a:xfrm>
              <a:off x="5950425" y="2566650"/>
              <a:ext cx="17600" cy="10175"/>
            </a:xfrm>
            <a:custGeom>
              <a:avLst/>
              <a:gdLst/>
              <a:ahLst/>
              <a:cxnLst/>
              <a:rect l="l" t="t" r="r" b="b"/>
              <a:pathLst>
                <a:path w="704" h="407" extrusionOk="0">
                  <a:moveTo>
                    <a:pt x="191" y="0"/>
                  </a:moveTo>
                  <a:cubicBezTo>
                    <a:pt x="145" y="0"/>
                    <a:pt x="98" y="6"/>
                    <a:pt x="48" y="19"/>
                  </a:cubicBezTo>
                  <a:cubicBezTo>
                    <a:pt x="1" y="90"/>
                    <a:pt x="1" y="186"/>
                    <a:pt x="48" y="245"/>
                  </a:cubicBezTo>
                  <a:lnTo>
                    <a:pt x="96" y="305"/>
                  </a:lnTo>
                  <a:cubicBezTo>
                    <a:pt x="132" y="293"/>
                    <a:pt x="168" y="293"/>
                    <a:pt x="215" y="269"/>
                  </a:cubicBezTo>
                  <a:cubicBezTo>
                    <a:pt x="263" y="365"/>
                    <a:pt x="350" y="407"/>
                    <a:pt x="444" y="407"/>
                  </a:cubicBezTo>
                  <a:cubicBezTo>
                    <a:pt x="467" y="407"/>
                    <a:pt x="490" y="405"/>
                    <a:pt x="513" y="400"/>
                  </a:cubicBezTo>
                  <a:cubicBezTo>
                    <a:pt x="572" y="364"/>
                    <a:pt x="644" y="352"/>
                    <a:pt x="691" y="269"/>
                  </a:cubicBezTo>
                  <a:cubicBezTo>
                    <a:pt x="703" y="209"/>
                    <a:pt x="691" y="174"/>
                    <a:pt x="644" y="138"/>
                  </a:cubicBezTo>
                  <a:cubicBezTo>
                    <a:pt x="504" y="73"/>
                    <a:pt x="35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5"/>
            <p:cNvSpPr/>
            <p:nvPr/>
          </p:nvSpPr>
          <p:spPr>
            <a:xfrm>
              <a:off x="5965325" y="2568150"/>
              <a:ext cx="10600" cy="8525"/>
            </a:xfrm>
            <a:custGeom>
              <a:avLst/>
              <a:gdLst/>
              <a:ahLst/>
              <a:cxnLst/>
              <a:rect l="l" t="t" r="r" b="b"/>
              <a:pathLst>
                <a:path w="424" h="341" extrusionOk="0">
                  <a:moveTo>
                    <a:pt x="286" y="1"/>
                  </a:moveTo>
                  <a:cubicBezTo>
                    <a:pt x="214" y="1"/>
                    <a:pt x="125" y="42"/>
                    <a:pt x="48" y="78"/>
                  </a:cubicBezTo>
                  <a:lnTo>
                    <a:pt x="48" y="233"/>
                  </a:lnTo>
                  <a:cubicBezTo>
                    <a:pt x="0" y="257"/>
                    <a:pt x="0" y="292"/>
                    <a:pt x="48" y="328"/>
                  </a:cubicBezTo>
                  <a:cubicBezTo>
                    <a:pt x="57" y="327"/>
                    <a:pt x="65" y="327"/>
                    <a:pt x="75" y="327"/>
                  </a:cubicBezTo>
                  <a:cubicBezTo>
                    <a:pt x="137" y="327"/>
                    <a:pt x="208" y="341"/>
                    <a:pt x="269" y="341"/>
                  </a:cubicBezTo>
                  <a:cubicBezTo>
                    <a:pt x="356" y="341"/>
                    <a:pt x="424" y="312"/>
                    <a:pt x="417" y="173"/>
                  </a:cubicBezTo>
                  <a:cubicBezTo>
                    <a:pt x="411" y="42"/>
                    <a:pt x="357"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5"/>
            <p:cNvSpPr/>
            <p:nvPr/>
          </p:nvSpPr>
          <p:spPr>
            <a:xfrm>
              <a:off x="5819175" y="2590550"/>
              <a:ext cx="14600" cy="7775"/>
            </a:xfrm>
            <a:custGeom>
              <a:avLst/>
              <a:gdLst/>
              <a:ahLst/>
              <a:cxnLst/>
              <a:rect l="l" t="t" r="r" b="b"/>
              <a:pathLst>
                <a:path w="584" h="311" extrusionOk="0">
                  <a:moveTo>
                    <a:pt x="258" y="1"/>
                  </a:moveTo>
                  <a:cubicBezTo>
                    <a:pt x="179" y="1"/>
                    <a:pt x="94" y="16"/>
                    <a:pt x="0" y="63"/>
                  </a:cubicBezTo>
                  <a:cubicBezTo>
                    <a:pt x="165" y="187"/>
                    <a:pt x="303" y="311"/>
                    <a:pt x="492" y="311"/>
                  </a:cubicBezTo>
                  <a:cubicBezTo>
                    <a:pt x="521" y="311"/>
                    <a:pt x="552" y="308"/>
                    <a:pt x="584" y="301"/>
                  </a:cubicBezTo>
                  <a:lnTo>
                    <a:pt x="584" y="51"/>
                  </a:lnTo>
                  <a:cubicBezTo>
                    <a:pt x="483" y="37"/>
                    <a:pt x="378"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5"/>
            <p:cNvSpPr/>
            <p:nvPr/>
          </p:nvSpPr>
          <p:spPr>
            <a:xfrm>
              <a:off x="6073375" y="2577225"/>
              <a:ext cx="11925" cy="10375"/>
            </a:xfrm>
            <a:custGeom>
              <a:avLst/>
              <a:gdLst/>
              <a:ahLst/>
              <a:cxnLst/>
              <a:rect l="l" t="t" r="r" b="b"/>
              <a:pathLst>
                <a:path w="477" h="415" extrusionOk="0">
                  <a:moveTo>
                    <a:pt x="179" y="1"/>
                  </a:moveTo>
                  <a:cubicBezTo>
                    <a:pt x="0" y="120"/>
                    <a:pt x="72" y="239"/>
                    <a:pt x="179" y="358"/>
                  </a:cubicBezTo>
                  <a:cubicBezTo>
                    <a:pt x="218" y="398"/>
                    <a:pt x="256" y="414"/>
                    <a:pt x="294" y="414"/>
                  </a:cubicBezTo>
                  <a:cubicBezTo>
                    <a:pt x="356" y="414"/>
                    <a:pt x="416" y="366"/>
                    <a:pt x="476" y="298"/>
                  </a:cubicBezTo>
                  <a:lnTo>
                    <a:pt x="310" y="132"/>
                  </a:lnTo>
                  <a:cubicBezTo>
                    <a:pt x="238" y="120"/>
                    <a:pt x="191" y="72"/>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5"/>
            <p:cNvSpPr/>
            <p:nvPr/>
          </p:nvSpPr>
          <p:spPr>
            <a:xfrm>
              <a:off x="6034675" y="2602225"/>
              <a:ext cx="10725" cy="7175"/>
            </a:xfrm>
            <a:custGeom>
              <a:avLst/>
              <a:gdLst/>
              <a:ahLst/>
              <a:cxnLst/>
              <a:rect l="l" t="t" r="r" b="b"/>
              <a:pathLst>
                <a:path w="429" h="287" extrusionOk="0">
                  <a:moveTo>
                    <a:pt x="298" y="1"/>
                  </a:moveTo>
                  <a:cubicBezTo>
                    <a:pt x="191" y="37"/>
                    <a:pt x="107" y="96"/>
                    <a:pt x="0" y="144"/>
                  </a:cubicBezTo>
                  <a:cubicBezTo>
                    <a:pt x="102" y="241"/>
                    <a:pt x="184" y="286"/>
                    <a:pt x="249" y="286"/>
                  </a:cubicBezTo>
                  <a:cubicBezTo>
                    <a:pt x="343" y="286"/>
                    <a:pt x="401" y="189"/>
                    <a:pt x="429" y="13"/>
                  </a:cubicBezTo>
                  <a:cubicBezTo>
                    <a:pt x="381" y="1"/>
                    <a:pt x="346"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5"/>
            <p:cNvSpPr/>
            <p:nvPr/>
          </p:nvSpPr>
          <p:spPr>
            <a:xfrm>
              <a:off x="6103100" y="2585575"/>
              <a:ext cx="14650" cy="5675"/>
            </a:xfrm>
            <a:custGeom>
              <a:avLst/>
              <a:gdLst/>
              <a:ahLst/>
              <a:cxnLst/>
              <a:rect l="l" t="t" r="r" b="b"/>
              <a:pathLst>
                <a:path w="586" h="227" extrusionOk="0">
                  <a:moveTo>
                    <a:pt x="154" y="0"/>
                  </a:moveTo>
                  <a:cubicBezTo>
                    <a:pt x="0" y="0"/>
                    <a:pt x="134" y="144"/>
                    <a:pt x="145" y="226"/>
                  </a:cubicBezTo>
                  <a:lnTo>
                    <a:pt x="585" y="226"/>
                  </a:lnTo>
                  <a:cubicBezTo>
                    <a:pt x="502" y="95"/>
                    <a:pt x="371" y="36"/>
                    <a:pt x="252" y="12"/>
                  </a:cubicBezTo>
                  <a:cubicBezTo>
                    <a:pt x="211" y="4"/>
                    <a:pt x="179"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5"/>
            <p:cNvSpPr/>
            <p:nvPr/>
          </p:nvSpPr>
          <p:spPr>
            <a:xfrm>
              <a:off x="6048375" y="2601650"/>
              <a:ext cx="4475" cy="9550"/>
            </a:xfrm>
            <a:custGeom>
              <a:avLst/>
              <a:gdLst/>
              <a:ahLst/>
              <a:cxnLst/>
              <a:rect l="l" t="t" r="r" b="b"/>
              <a:pathLst>
                <a:path w="179" h="382" extrusionOk="0">
                  <a:moveTo>
                    <a:pt x="36" y="0"/>
                  </a:moveTo>
                  <a:cubicBezTo>
                    <a:pt x="48" y="107"/>
                    <a:pt x="0" y="226"/>
                    <a:pt x="131" y="381"/>
                  </a:cubicBezTo>
                  <a:cubicBezTo>
                    <a:pt x="155" y="226"/>
                    <a:pt x="167" y="119"/>
                    <a:pt x="179" y="24"/>
                  </a:cubicBezTo>
                  <a:cubicBezTo>
                    <a:pt x="131" y="0"/>
                    <a:pt x="71"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5"/>
            <p:cNvSpPr/>
            <p:nvPr/>
          </p:nvSpPr>
          <p:spPr>
            <a:xfrm>
              <a:off x="5751000" y="2587650"/>
              <a:ext cx="7175" cy="3600"/>
            </a:xfrm>
            <a:custGeom>
              <a:avLst/>
              <a:gdLst/>
              <a:ahLst/>
              <a:cxnLst/>
              <a:rect l="l" t="t" r="r" b="b"/>
              <a:pathLst>
                <a:path w="287" h="144" extrusionOk="0">
                  <a:moveTo>
                    <a:pt x="1" y="1"/>
                  </a:moveTo>
                  <a:cubicBezTo>
                    <a:pt x="24" y="48"/>
                    <a:pt x="36" y="108"/>
                    <a:pt x="48" y="143"/>
                  </a:cubicBezTo>
                  <a:cubicBezTo>
                    <a:pt x="155" y="143"/>
                    <a:pt x="239" y="120"/>
                    <a:pt x="286" y="12"/>
                  </a:cubicBezTo>
                  <a:cubicBezTo>
                    <a:pt x="203" y="12"/>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5"/>
            <p:cNvSpPr/>
            <p:nvPr/>
          </p:nvSpPr>
          <p:spPr>
            <a:xfrm>
              <a:off x="5948650" y="2566925"/>
              <a:ext cx="3300" cy="6175"/>
            </a:xfrm>
            <a:custGeom>
              <a:avLst/>
              <a:gdLst/>
              <a:ahLst/>
              <a:cxnLst/>
              <a:rect l="l" t="t" r="r" b="b"/>
              <a:pathLst>
                <a:path w="132" h="247" extrusionOk="0">
                  <a:moveTo>
                    <a:pt x="70" y="0"/>
                  </a:moveTo>
                  <a:cubicBezTo>
                    <a:pt x="50" y="0"/>
                    <a:pt x="33" y="6"/>
                    <a:pt x="12" y="20"/>
                  </a:cubicBezTo>
                  <a:cubicBezTo>
                    <a:pt x="24" y="115"/>
                    <a:pt x="0" y="222"/>
                    <a:pt x="131" y="246"/>
                  </a:cubicBezTo>
                  <a:cubicBezTo>
                    <a:pt x="119" y="175"/>
                    <a:pt x="119" y="79"/>
                    <a:pt x="119" y="8"/>
                  </a:cubicBezTo>
                  <a:cubicBezTo>
                    <a:pt x="100" y="3"/>
                    <a:pt x="84"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5"/>
            <p:cNvSpPr/>
            <p:nvPr/>
          </p:nvSpPr>
          <p:spPr>
            <a:xfrm>
              <a:off x="5963525" y="2573950"/>
              <a:ext cx="3000" cy="3125"/>
            </a:xfrm>
            <a:custGeom>
              <a:avLst/>
              <a:gdLst/>
              <a:ahLst/>
              <a:cxnLst/>
              <a:rect l="l" t="t" r="r" b="b"/>
              <a:pathLst>
                <a:path w="120" h="125" extrusionOk="0">
                  <a:moveTo>
                    <a:pt x="120" y="1"/>
                  </a:moveTo>
                  <a:cubicBezTo>
                    <a:pt x="72" y="25"/>
                    <a:pt x="36" y="72"/>
                    <a:pt x="1" y="120"/>
                  </a:cubicBezTo>
                  <a:cubicBezTo>
                    <a:pt x="10" y="123"/>
                    <a:pt x="20" y="125"/>
                    <a:pt x="30" y="125"/>
                  </a:cubicBezTo>
                  <a:cubicBezTo>
                    <a:pt x="56" y="125"/>
                    <a:pt x="85" y="114"/>
                    <a:pt x="120" y="96"/>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5"/>
            <p:cNvSpPr/>
            <p:nvPr/>
          </p:nvSpPr>
          <p:spPr>
            <a:xfrm>
              <a:off x="5252125" y="2540625"/>
              <a:ext cx="75925" cy="22050"/>
            </a:xfrm>
            <a:custGeom>
              <a:avLst/>
              <a:gdLst/>
              <a:ahLst/>
              <a:cxnLst/>
              <a:rect l="l" t="t" r="r" b="b"/>
              <a:pathLst>
                <a:path w="3037" h="882" extrusionOk="0">
                  <a:moveTo>
                    <a:pt x="1180" y="0"/>
                  </a:moveTo>
                  <a:lnTo>
                    <a:pt x="60" y="48"/>
                  </a:lnTo>
                  <a:cubicBezTo>
                    <a:pt x="60" y="143"/>
                    <a:pt x="48" y="215"/>
                    <a:pt x="48" y="298"/>
                  </a:cubicBezTo>
                  <a:cubicBezTo>
                    <a:pt x="132" y="477"/>
                    <a:pt x="1" y="810"/>
                    <a:pt x="346" y="858"/>
                  </a:cubicBezTo>
                  <a:cubicBezTo>
                    <a:pt x="394" y="869"/>
                    <a:pt x="418" y="869"/>
                    <a:pt x="465" y="881"/>
                  </a:cubicBezTo>
                  <a:cubicBezTo>
                    <a:pt x="525" y="762"/>
                    <a:pt x="644" y="750"/>
                    <a:pt x="751" y="739"/>
                  </a:cubicBezTo>
                  <a:cubicBezTo>
                    <a:pt x="983" y="561"/>
                    <a:pt x="1226" y="513"/>
                    <a:pt x="1473" y="513"/>
                  </a:cubicBezTo>
                  <a:cubicBezTo>
                    <a:pt x="1757" y="513"/>
                    <a:pt x="2048" y="577"/>
                    <a:pt x="2334" y="584"/>
                  </a:cubicBezTo>
                  <a:cubicBezTo>
                    <a:pt x="2442" y="572"/>
                    <a:pt x="2537" y="524"/>
                    <a:pt x="2608" y="453"/>
                  </a:cubicBezTo>
                  <a:cubicBezTo>
                    <a:pt x="2775" y="417"/>
                    <a:pt x="2930" y="465"/>
                    <a:pt x="3037" y="298"/>
                  </a:cubicBezTo>
                  <a:cubicBezTo>
                    <a:pt x="3015" y="121"/>
                    <a:pt x="2924" y="91"/>
                    <a:pt x="2818" y="91"/>
                  </a:cubicBezTo>
                  <a:cubicBezTo>
                    <a:pt x="2761" y="91"/>
                    <a:pt x="2701" y="99"/>
                    <a:pt x="2644" y="99"/>
                  </a:cubicBezTo>
                  <a:cubicBezTo>
                    <a:pt x="2578" y="99"/>
                    <a:pt x="2518" y="88"/>
                    <a:pt x="2477" y="36"/>
                  </a:cubicBezTo>
                  <a:cubicBezTo>
                    <a:pt x="2037" y="24"/>
                    <a:pt x="1608" y="24"/>
                    <a:pt x="1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5"/>
            <p:cNvSpPr/>
            <p:nvPr/>
          </p:nvSpPr>
          <p:spPr>
            <a:xfrm>
              <a:off x="5318500" y="2577150"/>
              <a:ext cx="67300" cy="15775"/>
            </a:xfrm>
            <a:custGeom>
              <a:avLst/>
              <a:gdLst/>
              <a:ahLst/>
              <a:cxnLst/>
              <a:rect l="l" t="t" r="r" b="b"/>
              <a:pathLst>
                <a:path w="2692" h="631" extrusionOk="0">
                  <a:moveTo>
                    <a:pt x="2290" y="1"/>
                  </a:moveTo>
                  <a:cubicBezTo>
                    <a:pt x="2218" y="1"/>
                    <a:pt x="2150" y="4"/>
                    <a:pt x="2084" y="16"/>
                  </a:cubicBezTo>
                  <a:cubicBezTo>
                    <a:pt x="1918" y="47"/>
                    <a:pt x="1751" y="56"/>
                    <a:pt x="1583" y="56"/>
                  </a:cubicBezTo>
                  <a:cubicBezTo>
                    <a:pt x="1357" y="56"/>
                    <a:pt x="1130" y="40"/>
                    <a:pt x="906" y="40"/>
                  </a:cubicBezTo>
                  <a:cubicBezTo>
                    <a:pt x="668" y="40"/>
                    <a:pt x="433" y="58"/>
                    <a:pt x="203" y="135"/>
                  </a:cubicBezTo>
                  <a:cubicBezTo>
                    <a:pt x="179" y="129"/>
                    <a:pt x="159" y="126"/>
                    <a:pt x="138" y="126"/>
                  </a:cubicBezTo>
                  <a:cubicBezTo>
                    <a:pt x="117" y="126"/>
                    <a:pt x="96" y="129"/>
                    <a:pt x="72" y="135"/>
                  </a:cubicBezTo>
                  <a:cubicBezTo>
                    <a:pt x="1" y="230"/>
                    <a:pt x="1" y="325"/>
                    <a:pt x="72" y="432"/>
                  </a:cubicBezTo>
                  <a:cubicBezTo>
                    <a:pt x="132" y="480"/>
                    <a:pt x="179" y="528"/>
                    <a:pt x="215" y="563"/>
                  </a:cubicBezTo>
                  <a:cubicBezTo>
                    <a:pt x="430" y="551"/>
                    <a:pt x="620" y="551"/>
                    <a:pt x="834" y="540"/>
                  </a:cubicBezTo>
                  <a:lnTo>
                    <a:pt x="870" y="492"/>
                  </a:lnTo>
                  <a:lnTo>
                    <a:pt x="918" y="540"/>
                  </a:lnTo>
                  <a:cubicBezTo>
                    <a:pt x="1084" y="551"/>
                    <a:pt x="1227" y="563"/>
                    <a:pt x="1382" y="587"/>
                  </a:cubicBezTo>
                  <a:lnTo>
                    <a:pt x="1525" y="587"/>
                  </a:lnTo>
                  <a:cubicBezTo>
                    <a:pt x="1580" y="620"/>
                    <a:pt x="1641" y="631"/>
                    <a:pt x="1703" y="631"/>
                  </a:cubicBezTo>
                  <a:cubicBezTo>
                    <a:pt x="1775" y="631"/>
                    <a:pt x="1848" y="617"/>
                    <a:pt x="1918" y="611"/>
                  </a:cubicBezTo>
                  <a:cubicBezTo>
                    <a:pt x="2025" y="528"/>
                    <a:pt x="2144" y="480"/>
                    <a:pt x="2275" y="444"/>
                  </a:cubicBezTo>
                  <a:cubicBezTo>
                    <a:pt x="2465" y="361"/>
                    <a:pt x="2692" y="278"/>
                    <a:pt x="2513" y="4"/>
                  </a:cubicBezTo>
                  <a:cubicBezTo>
                    <a:pt x="2436" y="4"/>
                    <a:pt x="2361" y="1"/>
                    <a:pt x="2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5"/>
            <p:cNvSpPr/>
            <p:nvPr/>
          </p:nvSpPr>
          <p:spPr>
            <a:xfrm>
              <a:off x="5402750" y="2576825"/>
              <a:ext cx="63425" cy="11850"/>
            </a:xfrm>
            <a:custGeom>
              <a:avLst/>
              <a:gdLst/>
              <a:ahLst/>
              <a:cxnLst/>
              <a:rect l="l" t="t" r="r" b="b"/>
              <a:pathLst>
                <a:path w="2537" h="474" extrusionOk="0">
                  <a:moveTo>
                    <a:pt x="1328" y="1"/>
                  </a:moveTo>
                  <a:cubicBezTo>
                    <a:pt x="1137" y="1"/>
                    <a:pt x="945" y="9"/>
                    <a:pt x="750" y="29"/>
                  </a:cubicBezTo>
                  <a:cubicBezTo>
                    <a:pt x="685" y="94"/>
                    <a:pt x="600" y="149"/>
                    <a:pt x="495" y="149"/>
                  </a:cubicBezTo>
                  <a:cubicBezTo>
                    <a:pt x="485" y="149"/>
                    <a:pt x="475" y="149"/>
                    <a:pt x="465" y="148"/>
                  </a:cubicBezTo>
                  <a:cubicBezTo>
                    <a:pt x="417" y="136"/>
                    <a:pt x="381" y="136"/>
                    <a:pt x="334" y="136"/>
                  </a:cubicBezTo>
                  <a:cubicBezTo>
                    <a:pt x="203" y="148"/>
                    <a:pt x="60" y="160"/>
                    <a:pt x="0" y="314"/>
                  </a:cubicBezTo>
                  <a:cubicBezTo>
                    <a:pt x="417" y="417"/>
                    <a:pt x="836" y="474"/>
                    <a:pt x="1255" y="474"/>
                  </a:cubicBezTo>
                  <a:cubicBezTo>
                    <a:pt x="1664" y="474"/>
                    <a:pt x="2072" y="420"/>
                    <a:pt x="2477" y="303"/>
                  </a:cubicBezTo>
                  <a:cubicBezTo>
                    <a:pt x="2477" y="303"/>
                    <a:pt x="2465" y="243"/>
                    <a:pt x="2477" y="243"/>
                  </a:cubicBezTo>
                  <a:cubicBezTo>
                    <a:pt x="2477" y="195"/>
                    <a:pt x="2489" y="160"/>
                    <a:pt x="2536" y="148"/>
                  </a:cubicBezTo>
                  <a:lnTo>
                    <a:pt x="2536" y="88"/>
                  </a:lnTo>
                  <a:lnTo>
                    <a:pt x="2477" y="64"/>
                  </a:lnTo>
                  <a:cubicBezTo>
                    <a:pt x="2088" y="33"/>
                    <a:pt x="1710" y="1"/>
                    <a:pt x="1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5"/>
            <p:cNvSpPr/>
            <p:nvPr/>
          </p:nvSpPr>
          <p:spPr>
            <a:xfrm>
              <a:off x="5463475" y="2577475"/>
              <a:ext cx="55075" cy="11400"/>
            </a:xfrm>
            <a:custGeom>
              <a:avLst/>
              <a:gdLst/>
              <a:ahLst/>
              <a:cxnLst/>
              <a:rect l="l" t="t" r="r" b="b"/>
              <a:pathLst>
                <a:path w="2203" h="456" extrusionOk="0">
                  <a:moveTo>
                    <a:pt x="965" y="181"/>
                  </a:moveTo>
                  <a:lnTo>
                    <a:pt x="965" y="181"/>
                  </a:lnTo>
                  <a:cubicBezTo>
                    <a:pt x="930" y="195"/>
                    <a:pt x="891" y="204"/>
                    <a:pt x="846" y="217"/>
                  </a:cubicBezTo>
                  <a:cubicBezTo>
                    <a:pt x="879" y="197"/>
                    <a:pt x="924" y="192"/>
                    <a:pt x="965" y="181"/>
                  </a:cubicBezTo>
                  <a:close/>
                  <a:moveTo>
                    <a:pt x="730" y="0"/>
                  </a:moveTo>
                  <a:cubicBezTo>
                    <a:pt x="563" y="0"/>
                    <a:pt x="387" y="69"/>
                    <a:pt x="219" y="69"/>
                  </a:cubicBezTo>
                  <a:cubicBezTo>
                    <a:pt x="161" y="69"/>
                    <a:pt x="103" y="61"/>
                    <a:pt x="48" y="38"/>
                  </a:cubicBezTo>
                  <a:cubicBezTo>
                    <a:pt x="36" y="62"/>
                    <a:pt x="36" y="110"/>
                    <a:pt x="36" y="134"/>
                  </a:cubicBezTo>
                  <a:lnTo>
                    <a:pt x="0" y="193"/>
                  </a:lnTo>
                  <a:lnTo>
                    <a:pt x="36" y="253"/>
                  </a:lnTo>
                  <a:lnTo>
                    <a:pt x="48" y="288"/>
                  </a:lnTo>
                  <a:cubicBezTo>
                    <a:pt x="228" y="409"/>
                    <a:pt x="427" y="417"/>
                    <a:pt x="627" y="417"/>
                  </a:cubicBezTo>
                  <a:cubicBezTo>
                    <a:pt x="661" y="417"/>
                    <a:pt x="695" y="417"/>
                    <a:pt x="729" y="417"/>
                  </a:cubicBezTo>
                  <a:cubicBezTo>
                    <a:pt x="772" y="417"/>
                    <a:pt x="815" y="418"/>
                    <a:pt x="857" y="419"/>
                  </a:cubicBezTo>
                  <a:cubicBezTo>
                    <a:pt x="1215" y="431"/>
                    <a:pt x="1560" y="455"/>
                    <a:pt x="1917" y="455"/>
                  </a:cubicBezTo>
                  <a:cubicBezTo>
                    <a:pt x="2072" y="455"/>
                    <a:pt x="2203" y="372"/>
                    <a:pt x="2167" y="193"/>
                  </a:cubicBezTo>
                  <a:cubicBezTo>
                    <a:pt x="2159" y="93"/>
                    <a:pt x="2092" y="57"/>
                    <a:pt x="2011" y="57"/>
                  </a:cubicBezTo>
                  <a:cubicBezTo>
                    <a:pt x="1977" y="57"/>
                    <a:pt x="1941" y="64"/>
                    <a:pt x="1905" y="74"/>
                  </a:cubicBezTo>
                  <a:cubicBezTo>
                    <a:pt x="1815" y="115"/>
                    <a:pt x="1724" y="128"/>
                    <a:pt x="1626" y="128"/>
                  </a:cubicBezTo>
                  <a:cubicBezTo>
                    <a:pt x="1582" y="128"/>
                    <a:pt x="1536" y="125"/>
                    <a:pt x="1489" y="122"/>
                  </a:cubicBezTo>
                  <a:cubicBezTo>
                    <a:pt x="1489" y="134"/>
                    <a:pt x="1453" y="157"/>
                    <a:pt x="1429" y="157"/>
                  </a:cubicBezTo>
                  <a:cubicBezTo>
                    <a:pt x="1422" y="159"/>
                    <a:pt x="1416" y="160"/>
                    <a:pt x="1410" y="160"/>
                  </a:cubicBezTo>
                  <a:cubicBezTo>
                    <a:pt x="1372" y="160"/>
                    <a:pt x="1341" y="130"/>
                    <a:pt x="1310" y="110"/>
                  </a:cubicBezTo>
                  <a:cubicBezTo>
                    <a:pt x="1227" y="110"/>
                    <a:pt x="1131" y="122"/>
                    <a:pt x="1048" y="134"/>
                  </a:cubicBezTo>
                  <a:cubicBezTo>
                    <a:pt x="949" y="31"/>
                    <a:pt x="842"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5"/>
            <p:cNvSpPr/>
            <p:nvPr/>
          </p:nvSpPr>
          <p:spPr>
            <a:xfrm>
              <a:off x="5265500" y="2549725"/>
              <a:ext cx="48875" cy="10550"/>
            </a:xfrm>
            <a:custGeom>
              <a:avLst/>
              <a:gdLst/>
              <a:ahLst/>
              <a:cxnLst/>
              <a:rect l="l" t="t" r="r" b="b"/>
              <a:pathLst>
                <a:path w="1955" h="422" extrusionOk="0">
                  <a:moveTo>
                    <a:pt x="1205" y="0"/>
                  </a:moveTo>
                  <a:cubicBezTo>
                    <a:pt x="967" y="0"/>
                    <a:pt x="727" y="32"/>
                    <a:pt x="487" y="32"/>
                  </a:cubicBezTo>
                  <a:cubicBezTo>
                    <a:pt x="448" y="32"/>
                    <a:pt x="409" y="31"/>
                    <a:pt x="371" y="29"/>
                  </a:cubicBezTo>
                  <a:cubicBezTo>
                    <a:pt x="362" y="29"/>
                    <a:pt x="353" y="28"/>
                    <a:pt x="345" y="28"/>
                  </a:cubicBezTo>
                  <a:cubicBezTo>
                    <a:pt x="164" y="28"/>
                    <a:pt x="1" y="147"/>
                    <a:pt x="228" y="375"/>
                  </a:cubicBezTo>
                  <a:cubicBezTo>
                    <a:pt x="644" y="383"/>
                    <a:pt x="1053" y="422"/>
                    <a:pt x="1461" y="422"/>
                  </a:cubicBezTo>
                  <a:cubicBezTo>
                    <a:pt x="1626" y="422"/>
                    <a:pt x="1790" y="415"/>
                    <a:pt x="1954" y="398"/>
                  </a:cubicBezTo>
                  <a:cubicBezTo>
                    <a:pt x="1942" y="279"/>
                    <a:pt x="1883" y="172"/>
                    <a:pt x="1788" y="101"/>
                  </a:cubicBezTo>
                  <a:cubicBezTo>
                    <a:pt x="1595" y="22"/>
                    <a:pt x="1400" y="0"/>
                    <a:pt x="1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5"/>
            <p:cNvSpPr/>
            <p:nvPr/>
          </p:nvSpPr>
          <p:spPr>
            <a:xfrm>
              <a:off x="5290550" y="2572325"/>
              <a:ext cx="28875" cy="16475"/>
            </a:xfrm>
            <a:custGeom>
              <a:avLst/>
              <a:gdLst/>
              <a:ahLst/>
              <a:cxnLst/>
              <a:rect l="l" t="t" r="r" b="b"/>
              <a:pathLst>
                <a:path w="1155" h="659" extrusionOk="0">
                  <a:moveTo>
                    <a:pt x="95" y="0"/>
                  </a:moveTo>
                  <a:cubicBezTo>
                    <a:pt x="2" y="0"/>
                    <a:pt x="0" y="133"/>
                    <a:pt x="24" y="447"/>
                  </a:cubicBezTo>
                  <a:cubicBezTo>
                    <a:pt x="253" y="487"/>
                    <a:pt x="457" y="618"/>
                    <a:pt x="685" y="618"/>
                  </a:cubicBezTo>
                  <a:cubicBezTo>
                    <a:pt x="729" y="618"/>
                    <a:pt x="775" y="613"/>
                    <a:pt x="821" y="602"/>
                  </a:cubicBezTo>
                  <a:lnTo>
                    <a:pt x="857" y="554"/>
                  </a:lnTo>
                  <a:lnTo>
                    <a:pt x="916" y="602"/>
                  </a:lnTo>
                  <a:lnTo>
                    <a:pt x="916" y="637"/>
                  </a:lnTo>
                  <a:cubicBezTo>
                    <a:pt x="941" y="652"/>
                    <a:pt x="966" y="659"/>
                    <a:pt x="990" y="659"/>
                  </a:cubicBezTo>
                  <a:cubicBezTo>
                    <a:pt x="1024" y="659"/>
                    <a:pt x="1055" y="646"/>
                    <a:pt x="1083" y="625"/>
                  </a:cubicBezTo>
                  <a:cubicBezTo>
                    <a:pt x="1155" y="518"/>
                    <a:pt x="1155" y="399"/>
                    <a:pt x="1083" y="304"/>
                  </a:cubicBezTo>
                  <a:cubicBezTo>
                    <a:pt x="1015" y="164"/>
                    <a:pt x="920" y="132"/>
                    <a:pt x="814" y="132"/>
                  </a:cubicBezTo>
                  <a:cubicBezTo>
                    <a:pt x="723" y="132"/>
                    <a:pt x="623" y="155"/>
                    <a:pt x="526" y="155"/>
                  </a:cubicBezTo>
                  <a:cubicBezTo>
                    <a:pt x="456" y="155"/>
                    <a:pt x="386" y="143"/>
                    <a:pt x="321" y="102"/>
                  </a:cubicBezTo>
                  <a:cubicBezTo>
                    <a:pt x="215" y="36"/>
                    <a:pt x="143"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5"/>
            <p:cNvSpPr/>
            <p:nvPr/>
          </p:nvSpPr>
          <p:spPr>
            <a:xfrm>
              <a:off x="5375075" y="2577225"/>
              <a:ext cx="27100" cy="17900"/>
            </a:xfrm>
            <a:custGeom>
              <a:avLst/>
              <a:gdLst/>
              <a:ahLst/>
              <a:cxnLst/>
              <a:rect l="l" t="t" r="r" b="b"/>
              <a:pathLst>
                <a:path w="1084" h="716" extrusionOk="0">
                  <a:moveTo>
                    <a:pt x="274" y="1"/>
                  </a:moveTo>
                  <a:cubicBezTo>
                    <a:pt x="310" y="227"/>
                    <a:pt x="72" y="287"/>
                    <a:pt x="0" y="429"/>
                  </a:cubicBezTo>
                  <a:cubicBezTo>
                    <a:pt x="72" y="525"/>
                    <a:pt x="202" y="477"/>
                    <a:pt x="274" y="560"/>
                  </a:cubicBezTo>
                  <a:cubicBezTo>
                    <a:pt x="368" y="706"/>
                    <a:pt x="507" y="715"/>
                    <a:pt x="652" y="715"/>
                  </a:cubicBezTo>
                  <a:cubicBezTo>
                    <a:pt x="673" y="715"/>
                    <a:pt x="694" y="715"/>
                    <a:pt x="714" y="715"/>
                  </a:cubicBezTo>
                  <a:cubicBezTo>
                    <a:pt x="667" y="608"/>
                    <a:pt x="619" y="525"/>
                    <a:pt x="572" y="429"/>
                  </a:cubicBezTo>
                  <a:cubicBezTo>
                    <a:pt x="667" y="429"/>
                    <a:pt x="774" y="418"/>
                    <a:pt x="857" y="418"/>
                  </a:cubicBezTo>
                  <a:cubicBezTo>
                    <a:pt x="917" y="287"/>
                    <a:pt x="1084" y="179"/>
                    <a:pt x="9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5"/>
            <p:cNvSpPr/>
            <p:nvPr/>
          </p:nvSpPr>
          <p:spPr>
            <a:xfrm>
              <a:off x="5523000" y="2579375"/>
              <a:ext cx="31275" cy="8600"/>
            </a:xfrm>
            <a:custGeom>
              <a:avLst/>
              <a:gdLst/>
              <a:ahLst/>
              <a:cxnLst/>
              <a:rect l="l" t="t" r="r" b="b"/>
              <a:pathLst>
                <a:path w="1251" h="344" extrusionOk="0">
                  <a:moveTo>
                    <a:pt x="352" y="1"/>
                  </a:moveTo>
                  <a:cubicBezTo>
                    <a:pt x="299" y="1"/>
                    <a:pt x="246" y="10"/>
                    <a:pt x="191" y="34"/>
                  </a:cubicBezTo>
                  <a:cubicBezTo>
                    <a:pt x="108" y="58"/>
                    <a:pt x="0" y="81"/>
                    <a:pt x="0" y="201"/>
                  </a:cubicBezTo>
                  <a:cubicBezTo>
                    <a:pt x="0" y="296"/>
                    <a:pt x="96" y="343"/>
                    <a:pt x="191" y="343"/>
                  </a:cubicBezTo>
                  <a:lnTo>
                    <a:pt x="1251" y="343"/>
                  </a:lnTo>
                  <a:cubicBezTo>
                    <a:pt x="1167" y="153"/>
                    <a:pt x="905" y="236"/>
                    <a:pt x="822" y="58"/>
                  </a:cubicBezTo>
                  <a:cubicBezTo>
                    <a:pt x="804" y="60"/>
                    <a:pt x="786" y="60"/>
                    <a:pt x="769" y="60"/>
                  </a:cubicBezTo>
                  <a:cubicBezTo>
                    <a:pt x="622" y="60"/>
                    <a:pt x="489"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5"/>
            <p:cNvSpPr/>
            <p:nvPr/>
          </p:nvSpPr>
          <p:spPr>
            <a:xfrm>
              <a:off x="5396200" y="2576675"/>
              <a:ext cx="14600" cy="11025"/>
            </a:xfrm>
            <a:custGeom>
              <a:avLst/>
              <a:gdLst/>
              <a:ahLst/>
              <a:cxnLst/>
              <a:rect l="l" t="t" r="r" b="b"/>
              <a:pathLst>
                <a:path w="584" h="441" extrusionOk="0">
                  <a:moveTo>
                    <a:pt x="293" y="1"/>
                  </a:moveTo>
                  <a:cubicBezTo>
                    <a:pt x="244" y="1"/>
                    <a:pt x="194" y="8"/>
                    <a:pt x="143" y="23"/>
                  </a:cubicBezTo>
                  <a:cubicBezTo>
                    <a:pt x="84" y="154"/>
                    <a:pt x="0" y="273"/>
                    <a:pt x="12" y="440"/>
                  </a:cubicBezTo>
                  <a:cubicBezTo>
                    <a:pt x="19" y="440"/>
                    <a:pt x="26" y="441"/>
                    <a:pt x="33" y="441"/>
                  </a:cubicBezTo>
                  <a:cubicBezTo>
                    <a:pt x="127" y="441"/>
                    <a:pt x="184" y="365"/>
                    <a:pt x="250" y="320"/>
                  </a:cubicBezTo>
                  <a:cubicBezTo>
                    <a:pt x="381" y="309"/>
                    <a:pt x="500" y="273"/>
                    <a:pt x="584" y="142"/>
                  </a:cubicBezTo>
                  <a:cubicBezTo>
                    <a:pt x="509" y="42"/>
                    <a:pt x="405"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5"/>
            <p:cNvSpPr/>
            <p:nvPr/>
          </p:nvSpPr>
          <p:spPr>
            <a:xfrm>
              <a:off x="5310175" y="2551925"/>
              <a:ext cx="7475" cy="7875"/>
            </a:xfrm>
            <a:custGeom>
              <a:avLst/>
              <a:gdLst/>
              <a:ahLst/>
              <a:cxnLst/>
              <a:rect l="l" t="t" r="r" b="b"/>
              <a:pathLst>
                <a:path w="299" h="315" extrusionOk="0">
                  <a:moveTo>
                    <a:pt x="298" y="1"/>
                  </a:moveTo>
                  <a:cubicBezTo>
                    <a:pt x="215" y="1"/>
                    <a:pt x="108" y="13"/>
                    <a:pt x="12" y="13"/>
                  </a:cubicBezTo>
                  <a:cubicBezTo>
                    <a:pt x="1" y="144"/>
                    <a:pt x="60" y="251"/>
                    <a:pt x="179" y="310"/>
                  </a:cubicBezTo>
                  <a:cubicBezTo>
                    <a:pt x="188" y="313"/>
                    <a:pt x="197" y="315"/>
                    <a:pt x="206" y="315"/>
                  </a:cubicBezTo>
                  <a:cubicBezTo>
                    <a:pt x="233" y="315"/>
                    <a:pt x="262" y="301"/>
                    <a:pt x="298" y="275"/>
                  </a:cubicBezTo>
                  <a:lnTo>
                    <a:pt x="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5"/>
            <p:cNvSpPr/>
            <p:nvPr/>
          </p:nvSpPr>
          <p:spPr>
            <a:xfrm>
              <a:off x="5511100" y="2605250"/>
              <a:ext cx="15200" cy="3850"/>
            </a:xfrm>
            <a:custGeom>
              <a:avLst/>
              <a:gdLst/>
              <a:ahLst/>
              <a:cxnLst/>
              <a:rect l="l" t="t" r="r" b="b"/>
              <a:pathLst>
                <a:path w="608" h="154" extrusionOk="0">
                  <a:moveTo>
                    <a:pt x="197" y="1"/>
                  </a:moveTo>
                  <a:cubicBezTo>
                    <a:pt x="134" y="1"/>
                    <a:pt x="69" y="8"/>
                    <a:pt x="0" y="23"/>
                  </a:cubicBezTo>
                  <a:cubicBezTo>
                    <a:pt x="60" y="70"/>
                    <a:pt x="107" y="118"/>
                    <a:pt x="155" y="154"/>
                  </a:cubicBezTo>
                  <a:cubicBezTo>
                    <a:pt x="298" y="154"/>
                    <a:pt x="453" y="154"/>
                    <a:pt x="607" y="142"/>
                  </a:cubicBezTo>
                  <a:cubicBezTo>
                    <a:pt x="475" y="42"/>
                    <a:pt x="342"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5"/>
            <p:cNvSpPr/>
            <p:nvPr/>
          </p:nvSpPr>
          <p:spPr>
            <a:xfrm>
              <a:off x="5410200" y="2550750"/>
              <a:ext cx="8050" cy="6475"/>
            </a:xfrm>
            <a:custGeom>
              <a:avLst/>
              <a:gdLst/>
              <a:ahLst/>
              <a:cxnLst/>
              <a:rect l="l" t="t" r="r" b="b"/>
              <a:pathLst>
                <a:path w="322" h="259" extrusionOk="0">
                  <a:moveTo>
                    <a:pt x="143" y="0"/>
                  </a:moveTo>
                  <a:cubicBezTo>
                    <a:pt x="0" y="0"/>
                    <a:pt x="36" y="119"/>
                    <a:pt x="24" y="214"/>
                  </a:cubicBezTo>
                  <a:cubicBezTo>
                    <a:pt x="56" y="247"/>
                    <a:pt x="89" y="259"/>
                    <a:pt x="121" y="259"/>
                  </a:cubicBezTo>
                  <a:cubicBezTo>
                    <a:pt x="185" y="259"/>
                    <a:pt x="251" y="214"/>
                    <a:pt x="321" y="191"/>
                  </a:cubicBezTo>
                  <a:cubicBezTo>
                    <a:pt x="286" y="107"/>
                    <a:pt x="238" y="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5"/>
            <p:cNvSpPr/>
            <p:nvPr/>
          </p:nvSpPr>
          <p:spPr>
            <a:xfrm>
              <a:off x="5414350" y="2577400"/>
              <a:ext cx="7175" cy="6100"/>
            </a:xfrm>
            <a:custGeom>
              <a:avLst/>
              <a:gdLst/>
              <a:ahLst/>
              <a:cxnLst/>
              <a:rect l="l" t="t" r="r" b="b"/>
              <a:pathLst>
                <a:path w="287" h="244" extrusionOk="0">
                  <a:moveTo>
                    <a:pt x="230" y="0"/>
                  </a:moveTo>
                  <a:cubicBezTo>
                    <a:pt x="128" y="0"/>
                    <a:pt x="51" y="54"/>
                    <a:pt x="1" y="125"/>
                  </a:cubicBezTo>
                  <a:cubicBezTo>
                    <a:pt x="71" y="208"/>
                    <a:pt x="123" y="243"/>
                    <a:pt x="163" y="243"/>
                  </a:cubicBezTo>
                  <a:cubicBezTo>
                    <a:pt x="232" y="243"/>
                    <a:pt x="264" y="141"/>
                    <a:pt x="286" y="6"/>
                  </a:cubicBezTo>
                  <a:cubicBezTo>
                    <a:pt x="267" y="2"/>
                    <a:pt x="248" y="0"/>
                    <a:pt x="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5"/>
            <p:cNvSpPr/>
            <p:nvPr/>
          </p:nvSpPr>
          <p:spPr>
            <a:xfrm>
              <a:off x="5317625" y="2579675"/>
              <a:ext cx="3300" cy="8300"/>
            </a:xfrm>
            <a:custGeom>
              <a:avLst/>
              <a:gdLst/>
              <a:ahLst/>
              <a:cxnLst/>
              <a:rect l="l" t="t" r="r" b="b"/>
              <a:pathLst>
                <a:path w="132" h="332" extrusionOk="0">
                  <a:moveTo>
                    <a:pt x="42" y="0"/>
                  </a:moveTo>
                  <a:cubicBezTo>
                    <a:pt x="28" y="0"/>
                    <a:pt x="14" y="3"/>
                    <a:pt x="0" y="10"/>
                  </a:cubicBezTo>
                  <a:lnTo>
                    <a:pt x="0" y="331"/>
                  </a:lnTo>
                  <a:lnTo>
                    <a:pt x="131" y="331"/>
                  </a:lnTo>
                  <a:lnTo>
                    <a:pt x="131" y="34"/>
                  </a:lnTo>
                  <a:cubicBezTo>
                    <a:pt x="106" y="17"/>
                    <a:pt x="75" y="0"/>
                    <a:pt x="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5"/>
            <p:cNvSpPr/>
            <p:nvPr/>
          </p:nvSpPr>
          <p:spPr>
            <a:xfrm>
              <a:off x="5496200" y="2577675"/>
              <a:ext cx="4500" cy="4425"/>
            </a:xfrm>
            <a:custGeom>
              <a:avLst/>
              <a:gdLst/>
              <a:ahLst/>
              <a:cxnLst/>
              <a:rect l="l" t="t" r="r" b="b"/>
              <a:pathLst>
                <a:path w="180" h="177" extrusionOk="0">
                  <a:moveTo>
                    <a:pt x="95" y="0"/>
                  </a:moveTo>
                  <a:cubicBezTo>
                    <a:pt x="66" y="0"/>
                    <a:pt x="35" y="27"/>
                    <a:pt x="1" y="78"/>
                  </a:cubicBezTo>
                  <a:cubicBezTo>
                    <a:pt x="35" y="139"/>
                    <a:pt x="64" y="176"/>
                    <a:pt x="97" y="176"/>
                  </a:cubicBezTo>
                  <a:cubicBezTo>
                    <a:pt x="122" y="176"/>
                    <a:pt x="148" y="154"/>
                    <a:pt x="180" y="102"/>
                  </a:cubicBezTo>
                  <a:cubicBezTo>
                    <a:pt x="155" y="33"/>
                    <a:pt x="126"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5"/>
            <p:cNvSpPr/>
            <p:nvPr/>
          </p:nvSpPr>
          <p:spPr>
            <a:xfrm>
              <a:off x="5874375" y="2502850"/>
              <a:ext cx="8825" cy="12200"/>
            </a:xfrm>
            <a:custGeom>
              <a:avLst/>
              <a:gdLst/>
              <a:ahLst/>
              <a:cxnLst/>
              <a:rect l="l" t="t" r="r" b="b"/>
              <a:pathLst>
                <a:path w="353" h="488" extrusionOk="0">
                  <a:moveTo>
                    <a:pt x="88" y="0"/>
                  </a:moveTo>
                  <a:cubicBezTo>
                    <a:pt x="34" y="0"/>
                    <a:pt x="0" y="46"/>
                    <a:pt x="7" y="178"/>
                  </a:cubicBezTo>
                  <a:cubicBezTo>
                    <a:pt x="31" y="285"/>
                    <a:pt x="66" y="464"/>
                    <a:pt x="245" y="487"/>
                  </a:cubicBezTo>
                  <a:cubicBezTo>
                    <a:pt x="352" y="356"/>
                    <a:pt x="304" y="225"/>
                    <a:pt x="269" y="83"/>
                  </a:cubicBezTo>
                  <a:cubicBezTo>
                    <a:pt x="201" y="37"/>
                    <a:pt x="136" y="0"/>
                    <a:pt x="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5"/>
            <p:cNvSpPr/>
            <p:nvPr/>
          </p:nvSpPr>
          <p:spPr>
            <a:xfrm>
              <a:off x="5956375" y="2514400"/>
              <a:ext cx="4500" cy="4125"/>
            </a:xfrm>
            <a:custGeom>
              <a:avLst/>
              <a:gdLst/>
              <a:ahLst/>
              <a:cxnLst/>
              <a:rect l="l" t="t" r="r" b="b"/>
              <a:pathLst>
                <a:path w="180" h="165" extrusionOk="0">
                  <a:moveTo>
                    <a:pt x="75" y="0"/>
                  </a:moveTo>
                  <a:cubicBezTo>
                    <a:pt x="49" y="0"/>
                    <a:pt x="25" y="23"/>
                    <a:pt x="25" y="61"/>
                  </a:cubicBezTo>
                  <a:cubicBezTo>
                    <a:pt x="1" y="85"/>
                    <a:pt x="37" y="144"/>
                    <a:pt x="61" y="156"/>
                  </a:cubicBezTo>
                  <a:cubicBezTo>
                    <a:pt x="69" y="162"/>
                    <a:pt x="78" y="164"/>
                    <a:pt x="88" y="164"/>
                  </a:cubicBezTo>
                  <a:cubicBezTo>
                    <a:pt x="118" y="164"/>
                    <a:pt x="152" y="142"/>
                    <a:pt x="180" y="133"/>
                  </a:cubicBezTo>
                  <a:cubicBezTo>
                    <a:pt x="168" y="97"/>
                    <a:pt x="156" y="61"/>
                    <a:pt x="120" y="25"/>
                  </a:cubicBezTo>
                  <a:cubicBezTo>
                    <a:pt x="107" y="8"/>
                    <a:pt x="91"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5"/>
            <p:cNvSpPr/>
            <p:nvPr/>
          </p:nvSpPr>
          <p:spPr>
            <a:xfrm>
              <a:off x="5873650" y="2484600"/>
              <a:ext cx="6850" cy="3075"/>
            </a:xfrm>
            <a:custGeom>
              <a:avLst/>
              <a:gdLst/>
              <a:ahLst/>
              <a:cxnLst/>
              <a:rect l="l" t="t" r="r" b="b"/>
              <a:pathLst>
                <a:path w="274" h="123" extrusionOk="0">
                  <a:moveTo>
                    <a:pt x="126" y="0"/>
                  </a:moveTo>
                  <a:cubicBezTo>
                    <a:pt x="85" y="0"/>
                    <a:pt x="43" y="28"/>
                    <a:pt x="0" y="86"/>
                  </a:cubicBezTo>
                  <a:cubicBezTo>
                    <a:pt x="83" y="86"/>
                    <a:pt x="191" y="98"/>
                    <a:pt x="274" y="122"/>
                  </a:cubicBezTo>
                  <a:cubicBezTo>
                    <a:pt x="228" y="43"/>
                    <a:pt x="178" y="0"/>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5"/>
            <p:cNvSpPr/>
            <p:nvPr/>
          </p:nvSpPr>
          <p:spPr>
            <a:xfrm>
              <a:off x="5564675" y="2328975"/>
              <a:ext cx="31275" cy="14325"/>
            </a:xfrm>
            <a:custGeom>
              <a:avLst/>
              <a:gdLst/>
              <a:ahLst/>
              <a:cxnLst/>
              <a:rect l="l" t="t" r="r" b="b"/>
              <a:pathLst>
                <a:path w="1251" h="573" extrusionOk="0">
                  <a:moveTo>
                    <a:pt x="228" y="1"/>
                  </a:moveTo>
                  <a:cubicBezTo>
                    <a:pt x="213" y="1"/>
                    <a:pt x="196" y="4"/>
                    <a:pt x="179" y="13"/>
                  </a:cubicBezTo>
                  <a:cubicBezTo>
                    <a:pt x="0" y="251"/>
                    <a:pt x="119" y="394"/>
                    <a:pt x="369" y="406"/>
                  </a:cubicBezTo>
                  <a:cubicBezTo>
                    <a:pt x="524" y="406"/>
                    <a:pt x="584" y="453"/>
                    <a:pt x="608" y="573"/>
                  </a:cubicBezTo>
                  <a:cubicBezTo>
                    <a:pt x="786" y="430"/>
                    <a:pt x="1108" y="549"/>
                    <a:pt x="1251" y="287"/>
                  </a:cubicBezTo>
                  <a:cubicBezTo>
                    <a:pt x="1118" y="185"/>
                    <a:pt x="971" y="175"/>
                    <a:pt x="827" y="175"/>
                  </a:cubicBezTo>
                  <a:cubicBezTo>
                    <a:pt x="788" y="175"/>
                    <a:pt x="750" y="175"/>
                    <a:pt x="713" y="175"/>
                  </a:cubicBezTo>
                  <a:cubicBezTo>
                    <a:pt x="559" y="175"/>
                    <a:pt x="413" y="163"/>
                    <a:pt x="298" y="37"/>
                  </a:cubicBezTo>
                  <a:cubicBezTo>
                    <a:pt x="283" y="14"/>
                    <a:pt x="257"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5"/>
            <p:cNvSpPr/>
            <p:nvPr/>
          </p:nvSpPr>
          <p:spPr>
            <a:xfrm>
              <a:off x="5457225" y="2318800"/>
              <a:ext cx="29475" cy="4125"/>
            </a:xfrm>
            <a:custGeom>
              <a:avLst/>
              <a:gdLst/>
              <a:ahLst/>
              <a:cxnLst/>
              <a:rect l="l" t="t" r="r" b="b"/>
              <a:pathLst>
                <a:path w="1179" h="165" extrusionOk="0">
                  <a:moveTo>
                    <a:pt x="344" y="0"/>
                  </a:moveTo>
                  <a:cubicBezTo>
                    <a:pt x="231" y="0"/>
                    <a:pt x="116" y="3"/>
                    <a:pt x="0" y="3"/>
                  </a:cubicBezTo>
                  <a:cubicBezTo>
                    <a:pt x="168" y="133"/>
                    <a:pt x="347" y="165"/>
                    <a:pt x="528" y="165"/>
                  </a:cubicBezTo>
                  <a:cubicBezTo>
                    <a:pt x="696" y="165"/>
                    <a:pt x="866" y="138"/>
                    <a:pt x="1034" y="138"/>
                  </a:cubicBezTo>
                  <a:cubicBezTo>
                    <a:pt x="1082" y="138"/>
                    <a:pt x="1131" y="140"/>
                    <a:pt x="1179" y="146"/>
                  </a:cubicBezTo>
                  <a:cubicBezTo>
                    <a:pt x="907" y="18"/>
                    <a:pt x="629"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5"/>
            <p:cNvSpPr/>
            <p:nvPr/>
          </p:nvSpPr>
          <p:spPr>
            <a:xfrm>
              <a:off x="5489650" y="2322375"/>
              <a:ext cx="22350" cy="3775"/>
            </a:xfrm>
            <a:custGeom>
              <a:avLst/>
              <a:gdLst/>
              <a:ahLst/>
              <a:cxnLst/>
              <a:rect l="l" t="t" r="r" b="b"/>
              <a:pathLst>
                <a:path w="894" h="151" extrusionOk="0">
                  <a:moveTo>
                    <a:pt x="352" y="0"/>
                  </a:moveTo>
                  <a:cubicBezTo>
                    <a:pt x="235" y="0"/>
                    <a:pt x="117" y="10"/>
                    <a:pt x="1" y="15"/>
                  </a:cubicBezTo>
                  <a:cubicBezTo>
                    <a:pt x="122" y="125"/>
                    <a:pt x="257" y="151"/>
                    <a:pt x="398" y="151"/>
                  </a:cubicBezTo>
                  <a:cubicBezTo>
                    <a:pt x="528" y="151"/>
                    <a:pt x="662" y="128"/>
                    <a:pt x="791" y="128"/>
                  </a:cubicBezTo>
                  <a:cubicBezTo>
                    <a:pt x="826" y="128"/>
                    <a:pt x="860" y="130"/>
                    <a:pt x="894" y="134"/>
                  </a:cubicBezTo>
                  <a:cubicBezTo>
                    <a:pt x="719" y="25"/>
                    <a:pt x="536"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5"/>
            <p:cNvSpPr/>
            <p:nvPr/>
          </p:nvSpPr>
          <p:spPr>
            <a:xfrm>
              <a:off x="5413175" y="2307900"/>
              <a:ext cx="19075" cy="5225"/>
            </a:xfrm>
            <a:custGeom>
              <a:avLst/>
              <a:gdLst/>
              <a:ahLst/>
              <a:cxnLst/>
              <a:rect l="l" t="t" r="r" b="b"/>
              <a:pathLst>
                <a:path w="763" h="209" extrusionOk="0">
                  <a:moveTo>
                    <a:pt x="383" y="0"/>
                  </a:moveTo>
                  <a:cubicBezTo>
                    <a:pt x="257" y="0"/>
                    <a:pt x="127" y="22"/>
                    <a:pt x="0" y="22"/>
                  </a:cubicBezTo>
                  <a:cubicBezTo>
                    <a:pt x="24" y="58"/>
                    <a:pt x="36" y="106"/>
                    <a:pt x="60" y="118"/>
                  </a:cubicBezTo>
                  <a:lnTo>
                    <a:pt x="48" y="118"/>
                  </a:lnTo>
                  <a:cubicBezTo>
                    <a:pt x="97" y="167"/>
                    <a:pt x="143" y="188"/>
                    <a:pt x="191" y="188"/>
                  </a:cubicBezTo>
                  <a:cubicBezTo>
                    <a:pt x="236" y="188"/>
                    <a:pt x="282" y="170"/>
                    <a:pt x="333" y="142"/>
                  </a:cubicBezTo>
                  <a:cubicBezTo>
                    <a:pt x="381" y="153"/>
                    <a:pt x="441" y="153"/>
                    <a:pt x="476" y="153"/>
                  </a:cubicBezTo>
                  <a:cubicBezTo>
                    <a:pt x="528" y="188"/>
                    <a:pt x="577" y="209"/>
                    <a:pt x="623" y="209"/>
                  </a:cubicBezTo>
                  <a:cubicBezTo>
                    <a:pt x="673" y="209"/>
                    <a:pt x="719" y="185"/>
                    <a:pt x="762" y="130"/>
                  </a:cubicBezTo>
                  <a:cubicBezTo>
                    <a:pt x="646" y="25"/>
                    <a:pt x="516" y="0"/>
                    <a:pt x="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5"/>
            <p:cNvSpPr/>
            <p:nvPr/>
          </p:nvSpPr>
          <p:spPr>
            <a:xfrm>
              <a:off x="5425075" y="2311425"/>
              <a:ext cx="18475" cy="3975"/>
            </a:xfrm>
            <a:custGeom>
              <a:avLst/>
              <a:gdLst/>
              <a:ahLst/>
              <a:cxnLst/>
              <a:rect l="l" t="t" r="r" b="b"/>
              <a:pathLst>
                <a:path w="739" h="159" extrusionOk="0">
                  <a:moveTo>
                    <a:pt x="286" y="1"/>
                  </a:moveTo>
                  <a:cubicBezTo>
                    <a:pt x="203" y="1"/>
                    <a:pt x="96" y="12"/>
                    <a:pt x="0" y="36"/>
                  </a:cubicBezTo>
                  <a:cubicBezTo>
                    <a:pt x="107" y="137"/>
                    <a:pt x="227" y="158"/>
                    <a:pt x="352" y="158"/>
                  </a:cubicBezTo>
                  <a:cubicBezTo>
                    <a:pt x="439" y="158"/>
                    <a:pt x="529" y="148"/>
                    <a:pt x="621" y="148"/>
                  </a:cubicBezTo>
                  <a:cubicBezTo>
                    <a:pt x="660" y="148"/>
                    <a:pt x="699" y="150"/>
                    <a:pt x="739" y="155"/>
                  </a:cubicBezTo>
                  <a:cubicBezTo>
                    <a:pt x="619" y="36"/>
                    <a:pt x="417" y="84"/>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5"/>
            <p:cNvSpPr/>
            <p:nvPr/>
          </p:nvSpPr>
          <p:spPr>
            <a:xfrm>
              <a:off x="5442925" y="2314675"/>
              <a:ext cx="11925" cy="3975"/>
            </a:xfrm>
            <a:custGeom>
              <a:avLst/>
              <a:gdLst/>
              <a:ahLst/>
              <a:cxnLst/>
              <a:rect l="l" t="t" r="r" b="b"/>
              <a:pathLst>
                <a:path w="477" h="159" extrusionOk="0">
                  <a:moveTo>
                    <a:pt x="127" y="0"/>
                  </a:moveTo>
                  <a:cubicBezTo>
                    <a:pt x="86" y="0"/>
                    <a:pt x="44" y="5"/>
                    <a:pt x="1" y="13"/>
                  </a:cubicBezTo>
                  <a:cubicBezTo>
                    <a:pt x="75" y="132"/>
                    <a:pt x="172" y="158"/>
                    <a:pt x="278" y="158"/>
                  </a:cubicBezTo>
                  <a:cubicBezTo>
                    <a:pt x="343" y="158"/>
                    <a:pt x="410" y="149"/>
                    <a:pt x="477" y="144"/>
                  </a:cubicBezTo>
                  <a:cubicBezTo>
                    <a:pt x="377" y="45"/>
                    <a:pt x="257"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5"/>
            <p:cNvSpPr/>
            <p:nvPr/>
          </p:nvSpPr>
          <p:spPr>
            <a:xfrm>
              <a:off x="5414350" y="2311125"/>
              <a:ext cx="7175" cy="3275"/>
            </a:xfrm>
            <a:custGeom>
              <a:avLst/>
              <a:gdLst/>
              <a:ahLst/>
              <a:cxnLst/>
              <a:rect l="l" t="t" r="r" b="b"/>
              <a:pathLst>
                <a:path w="287" h="131" extrusionOk="0">
                  <a:moveTo>
                    <a:pt x="1" y="1"/>
                  </a:moveTo>
                  <a:lnTo>
                    <a:pt x="1" y="1"/>
                  </a:lnTo>
                  <a:cubicBezTo>
                    <a:pt x="39" y="89"/>
                    <a:pt x="86" y="131"/>
                    <a:pt x="139" y="131"/>
                  </a:cubicBezTo>
                  <a:cubicBezTo>
                    <a:pt x="186" y="131"/>
                    <a:pt x="236" y="98"/>
                    <a:pt x="286" y="36"/>
                  </a:cubicBezTo>
                  <a:cubicBezTo>
                    <a:pt x="191" y="13"/>
                    <a:pt x="96"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5"/>
            <p:cNvSpPr/>
            <p:nvPr/>
          </p:nvSpPr>
          <p:spPr>
            <a:xfrm>
              <a:off x="5439050" y="2322725"/>
              <a:ext cx="4500" cy="1500"/>
            </a:xfrm>
            <a:custGeom>
              <a:avLst/>
              <a:gdLst/>
              <a:ahLst/>
              <a:cxnLst/>
              <a:rect l="l" t="t" r="r" b="b"/>
              <a:pathLst>
                <a:path w="180" h="60" extrusionOk="0">
                  <a:moveTo>
                    <a:pt x="1" y="1"/>
                  </a:moveTo>
                  <a:cubicBezTo>
                    <a:pt x="32" y="38"/>
                    <a:pt x="63" y="59"/>
                    <a:pt x="94" y="59"/>
                  </a:cubicBezTo>
                  <a:cubicBezTo>
                    <a:pt x="122" y="59"/>
                    <a:pt x="151" y="4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5"/>
            <p:cNvSpPr/>
            <p:nvPr/>
          </p:nvSpPr>
          <p:spPr>
            <a:xfrm>
              <a:off x="5887625" y="2429900"/>
              <a:ext cx="10750" cy="3600"/>
            </a:xfrm>
            <a:custGeom>
              <a:avLst/>
              <a:gdLst/>
              <a:ahLst/>
              <a:cxnLst/>
              <a:rect l="l" t="t" r="r" b="b"/>
              <a:pathLst>
                <a:path w="430" h="144" extrusionOk="0">
                  <a:moveTo>
                    <a:pt x="1" y="0"/>
                  </a:moveTo>
                  <a:cubicBezTo>
                    <a:pt x="1" y="48"/>
                    <a:pt x="1" y="107"/>
                    <a:pt x="13" y="143"/>
                  </a:cubicBezTo>
                  <a:cubicBezTo>
                    <a:pt x="155" y="143"/>
                    <a:pt x="298" y="131"/>
                    <a:pt x="429" y="131"/>
                  </a:cubicBezTo>
                  <a:lnTo>
                    <a:pt x="429" y="12"/>
                  </a:lnTo>
                  <a:cubicBezTo>
                    <a:pt x="286" y="12"/>
                    <a:pt x="155"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5"/>
            <p:cNvSpPr/>
            <p:nvPr/>
          </p:nvSpPr>
          <p:spPr>
            <a:xfrm>
              <a:off x="5980200" y="2371550"/>
              <a:ext cx="148250" cy="21450"/>
            </a:xfrm>
            <a:custGeom>
              <a:avLst/>
              <a:gdLst/>
              <a:ahLst/>
              <a:cxnLst/>
              <a:rect l="l" t="t" r="r" b="b"/>
              <a:pathLst>
                <a:path w="5930" h="858" extrusionOk="0">
                  <a:moveTo>
                    <a:pt x="2776" y="1"/>
                  </a:moveTo>
                  <a:cubicBezTo>
                    <a:pt x="2681" y="1"/>
                    <a:pt x="2584" y="9"/>
                    <a:pt x="2489" y="12"/>
                  </a:cubicBezTo>
                  <a:cubicBezTo>
                    <a:pt x="2370" y="36"/>
                    <a:pt x="2251" y="72"/>
                    <a:pt x="2156" y="179"/>
                  </a:cubicBezTo>
                  <a:cubicBezTo>
                    <a:pt x="1983" y="199"/>
                    <a:pt x="1809" y="205"/>
                    <a:pt x="1635" y="205"/>
                  </a:cubicBezTo>
                  <a:cubicBezTo>
                    <a:pt x="1424" y="205"/>
                    <a:pt x="1212" y="197"/>
                    <a:pt x="1000" y="197"/>
                  </a:cubicBezTo>
                  <a:cubicBezTo>
                    <a:pt x="666" y="197"/>
                    <a:pt x="332" y="217"/>
                    <a:pt x="0" y="322"/>
                  </a:cubicBezTo>
                  <a:cubicBezTo>
                    <a:pt x="48" y="382"/>
                    <a:pt x="96" y="429"/>
                    <a:pt x="155" y="453"/>
                  </a:cubicBezTo>
                  <a:cubicBezTo>
                    <a:pt x="518" y="514"/>
                    <a:pt x="889" y="519"/>
                    <a:pt x="1261" y="519"/>
                  </a:cubicBezTo>
                  <a:cubicBezTo>
                    <a:pt x="1323" y="519"/>
                    <a:pt x="1385" y="519"/>
                    <a:pt x="1447" y="519"/>
                  </a:cubicBezTo>
                  <a:cubicBezTo>
                    <a:pt x="1882" y="519"/>
                    <a:pt x="2316" y="524"/>
                    <a:pt x="2739" y="620"/>
                  </a:cubicBezTo>
                  <a:cubicBezTo>
                    <a:pt x="2887" y="589"/>
                    <a:pt x="3032" y="573"/>
                    <a:pt x="3176" y="573"/>
                  </a:cubicBezTo>
                  <a:cubicBezTo>
                    <a:pt x="3425" y="573"/>
                    <a:pt x="3669" y="621"/>
                    <a:pt x="3918" y="727"/>
                  </a:cubicBezTo>
                  <a:cubicBezTo>
                    <a:pt x="3941" y="858"/>
                    <a:pt x="4049" y="810"/>
                    <a:pt x="4144" y="834"/>
                  </a:cubicBezTo>
                  <a:cubicBezTo>
                    <a:pt x="4203" y="834"/>
                    <a:pt x="4263" y="810"/>
                    <a:pt x="4322" y="786"/>
                  </a:cubicBezTo>
                  <a:cubicBezTo>
                    <a:pt x="4418" y="786"/>
                    <a:pt x="4513" y="774"/>
                    <a:pt x="4620" y="774"/>
                  </a:cubicBezTo>
                  <a:cubicBezTo>
                    <a:pt x="4662" y="810"/>
                    <a:pt x="4709" y="825"/>
                    <a:pt x="4757" y="825"/>
                  </a:cubicBezTo>
                  <a:cubicBezTo>
                    <a:pt x="4805" y="825"/>
                    <a:pt x="4852" y="810"/>
                    <a:pt x="4894" y="786"/>
                  </a:cubicBezTo>
                  <a:cubicBezTo>
                    <a:pt x="5227" y="667"/>
                    <a:pt x="5596" y="798"/>
                    <a:pt x="5930" y="632"/>
                  </a:cubicBezTo>
                  <a:cubicBezTo>
                    <a:pt x="5918" y="572"/>
                    <a:pt x="5918" y="536"/>
                    <a:pt x="5894" y="477"/>
                  </a:cubicBezTo>
                  <a:cubicBezTo>
                    <a:pt x="5801" y="434"/>
                    <a:pt x="5707" y="428"/>
                    <a:pt x="5605" y="428"/>
                  </a:cubicBezTo>
                  <a:cubicBezTo>
                    <a:pt x="5564" y="428"/>
                    <a:pt x="5522" y="429"/>
                    <a:pt x="5477" y="429"/>
                  </a:cubicBezTo>
                  <a:cubicBezTo>
                    <a:pt x="4751" y="429"/>
                    <a:pt x="4025" y="334"/>
                    <a:pt x="3310" y="191"/>
                  </a:cubicBezTo>
                  <a:cubicBezTo>
                    <a:pt x="3152" y="32"/>
                    <a:pt x="2966" y="1"/>
                    <a:pt x="2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5"/>
            <p:cNvSpPr/>
            <p:nvPr/>
          </p:nvSpPr>
          <p:spPr>
            <a:xfrm>
              <a:off x="5952525" y="2384050"/>
              <a:ext cx="7450" cy="6275"/>
            </a:xfrm>
            <a:custGeom>
              <a:avLst/>
              <a:gdLst/>
              <a:ahLst/>
              <a:cxnLst/>
              <a:rect l="l" t="t" r="r" b="b"/>
              <a:pathLst>
                <a:path w="298" h="251" extrusionOk="0">
                  <a:moveTo>
                    <a:pt x="0" y="1"/>
                  </a:moveTo>
                  <a:cubicBezTo>
                    <a:pt x="12" y="120"/>
                    <a:pt x="36" y="227"/>
                    <a:pt x="179" y="251"/>
                  </a:cubicBezTo>
                  <a:cubicBezTo>
                    <a:pt x="215" y="251"/>
                    <a:pt x="250" y="227"/>
                    <a:pt x="298" y="215"/>
                  </a:cubicBezTo>
                  <a:cubicBezTo>
                    <a:pt x="250" y="132"/>
                    <a:pt x="191" y="72"/>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5"/>
            <p:cNvSpPr/>
            <p:nvPr/>
          </p:nvSpPr>
          <p:spPr>
            <a:xfrm>
              <a:off x="5933775" y="2386725"/>
              <a:ext cx="4775" cy="2875"/>
            </a:xfrm>
            <a:custGeom>
              <a:avLst/>
              <a:gdLst/>
              <a:ahLst/>
              <a:cxnLst/>
              <a:rect l="l" t="t" r="r" b="b"/>
              <a:pathLst>
                <a:path w="191" h="115" extrusionOk="0">
                  <a:moveTo>
                    <a:pt x="0" y="1"/>
                  </a:moveTo>
                  <a:lnTo>
                    <a:pt x="0" y="1"/>
                  </a:lnTo>
                  <a:cubicBezTo>
                    <a:pt x="42" y="34"/>
                    <a:pt x="72" y="114"/>
                    <a:pt x="119" y="114"/>
                  </a:cubicBezTo>
                  <a:cubicBezTo>
                    <a:pt x="139" y="114"/>
                    <a:pt x="162" y="100"/>
                    <a:pt x="191" y="60"/>
                  </a:cubicBezTo>
                  <a:cubicBezTo>
                    <a:pt x="131" y="48"/>
                    <a:pt x="60"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5"/>
            <p:cNvSpPr/>
            <p:nvPr/>
          </p:nvSpPr>
          <p:spPr>
            <a:xfrm>
              <a:off x="5248550" y="2462325"/>
              <a:ext cx="6875" cy="14025"/>
            </a:xfrm>
            <a:custGeom>
              <a:avLst/>
              <a:gdLst/>
              <a:ahLst/>
              <a:cxnLst/>
              <a:rect l="l" t="t" r="r" b="b"/>
              <a:pathLst>
                <a:path w="275" h="561" extrusionOk="0">
                  <a:moveTo>
                    <a:pt x="25" y="1"/>
                  </a:moveTo>
                  <a:cubicBezTo>
                    <a:pt x="13" y="37"/>
                    <a:pt x="13" y="72"/>
                    <a:pt x="13" y="120"/>
                  </a:cubicBezTo>
                  <a:cubicBezTo>
                    <a:pt x="60" y="263"/>
                    <a:pt x="1" y="453"/>
                    <a:pt x="156" y="561"/>
                  </a:cubicBezTo>
                  <a:cubicBezTo>
                    <a:pt x="191" y="477"/>
                    <a:pt x="239" y="394"/>
                    <a:pt x="275" y="311"/>
                  </a:cubicBezTo>
                  <a:cubicBezTo>
                    <a:pt x="203" y="203"/>
                    <a:pt x="120" y="96"/>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5"/>
            <p:cNvSpPr/>
            <p:nvPr/>
          </p:nvSpPr>
          <p:spPr>
            <a:xfrm>
              <a:off x="5805175" y="2356700"/>
              <a:ext cx="79800" cy="19650"/>
            </a:xfrm>
            <a:custGeom>
              <a:avLst/>
              <a:gdLst/>
              <a:ahLst/>
              <a:cxnLst/>
              <a:rect l="l" t="t" r="r" b="b"/>
              <a:pathLst>
                <a:path w="3192" h="786" extrusionOk="0">
                  <a:moveTo>
                    <a:pt x="702" y="0"/>
                  </a:moveTo>
                  <a:cubicBezTo>
                    <a:pt x="415" y="0"/>
                    <a:pt x="160" y="105"/>
                    <a:pt x="1" y="499"/>
                  </a:cubicBezTo>
                  <a:lnTo>
                    <a:pt x="1" y="595"/>
                  </a:lnTo>
                  <a:cubicBezTo>
                    <a:pt x="191" y="606"/>
                    <a:pt x="370" y="630"/>
                    <a:pt x="560" y="666"/>
                  </a:cubicBezTo>
                  <a:cubicBezTo>
                    <a:pt x="647" y="643"/>
                    <a:pt x="733" y="634"/>
                    <a:pt x="817" y="634"/>
                  </a:cubicBezTo>
                  <a:cubicBezTo>
                    <a:pt x="1125" y="634"/>
                    <a:pt x="1419" y="757"/>
                    <a:pt x="1727" y="785"/>
                  </a:cubicBezTo>
                  <a:lnTo>
                    <a:pt x="1822" y="785"/>
                  </a:lnTo>
                  <a:cubicBezTo>
                    <a:pt x="1915" y="775"/>
                    <a:pt x="2006" y="772"/>
                    <a:pt x="2098" y="772"/>
                  </a:cubicBezTo>
                  <a:cubicBezTo>
                    <a:pt x="2258" y="772"/>
                    <a:pt x="2417" y="782"/>
                    <a:pt x="2575" y="782"/>
                  </a:cubicBezTo>
                  <a:cubicBezTo>
                    <a:pt x="2755" y="782"/>
                    <a:pt x="2932" y="769"/>
                    <a:pt x="3108" y="714"/>
                  </a:cubicBezTo>
                  <a:cubicBezTo>
                    <a:pt x="3168" y="666"/>
                    <a:pt x="3191" y="606"/>
                    <a:pt x="3191" y="535"/>
                  </a:cubicBezTo>
                  <a:cubicBezTo>
                    <a:pt x="3059" y="207"/>
                    <a:pt x="2864" y="38"/>
                    <a:pt x="2611" y="38"/>
                  </a:cubicBezTo>
                  <a:cubicBezTo>
                    <a:pt x="2479" y="38"/>
                    <a:pt x="2331" y="84"/>
                    <a:pt x="2168" y="178"/>
                  </a:cubicBezTo>
                  <a:cubicBezTo>
                    <a:pt x="2124" y="243"/>
                    <a:pt x="2081" y="298"/>
                    <a:pt x="2001" y="298"/>
                  </a:cubicBezTo>
                  <a:cubicBezTo>
                    <a:pt x="1993" y="298"/>
                    <a:pt x="1985" y="298"/>
                    <a:pt x="1977" y="297"/>
                  </a:cubicBezTo>
                  <a:cubicBezTo>
                    <a:pt x="1929" y="273"/>
                    <a:pt x="1870" y="273"/>
                    <a:pt x="1810" y="273"/>
                  </a:cubicBezTo>
                  <a:cubicBezTo>
                    <a:pt x="1792" y="277"/>
                    <a:pt x="1775" y="278"/>
                    <a:pt x="1758" y="278"/>
                  </a:cubicBezTo>
                  <a:cubicBezTo>
                    <a:pt x="1607" y="278"/>
                    <a:pt x="1496" y="148"/>
                    <a:pt x="1346" y="95"/>
                  </a:cubicBezTo>
                  <a:cubicBezTo>
                    <a:pt x="1132" y="55"/>
                    <a:pt x="909" y="0"/>
                    <a:pt x="7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5"/>
            <p:cNvSpPr/>
            <p:nvPr/>
          </p:nvSpPr>
          <p:spPr>
            <a:xfrm>
              <a:off x="5848350" y="2374125"/>
              <a:ext cx="39300" cy="5775"/>
            </a:xfrm>
            <a:custGeom>
              <a:avLst/>
              <a:gdLst/>
              <a:ahLst/>
              <a:cxnLst/>
              <a:rect l="l" t="t" r="r" b="b"/>
              <a:pathLst>
                <a:path w="1572" h="231" extrusionOk="0">
                  <a:moveTo>
                    <a:pt x="758" y="0"/>
                  </a:moveTo>
                  <a:cubicBezTo>
                    <a:pt x="503" y="0"/>
                    <a:pt x="248" y="24"/>
                    <a:pt x="0" y="76"/>
                  </a:cubicBezTo>
                  <a:cubicBezTo>
                    <a:pt x="60" y="136"/>
                    <a:pt x="95" y="171"/>
                    <a:pt x="143" y="231"/>
                  </a:cubicBezTo>
                  <a:lnTo>
                    <a:pt x="1572" y="231"/>
                  </a:lnTo>
                  <a:lnTo>
                    <a:pt x="1572" y="76"/>
                  </a:lnTo>
                  <a:cubicBezTo>
                    <a:pt x="1302" y="27"/>
                    <a:pt x="1029"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5"/>
            <p:cNvSpPr/>
            <p:nvPr/>
          </p:nvSpPr>
          <p:spPr>
            <a:xfrm>
              <a:off x="5253325" y="2491750"/>
              <a:ext cx="53600" cy="9600"/>
            </a:xfrm>
            <a:custGeom>
              <a:avLst/>
              <a:gdLst/>
              <a:ahLst/>
              <a:cxnLst/>
              <a:rect l="l" t="t" r="r" b="b"/>
              <a:pathLst>
                <a:path w="2144" h="384" extrusionOk="0">
                  <a:moveTo>
                    <a:pt x="1012" y="0"/>
                  </a:moveTo>
                  <a:cubicBezTo>
                    <a:pt x="817" y="0"/>
                    <a:pt x="623" y="20"/>
                    <a:pt x="429" y="74"/>
                  </a:cubicBezTo>
                  <a:cubicBezTo>
                    <a:pt x="358" y="277"/>
                    <a:pt x="72" y="193"/>
                    <a:pt x="0" y="384"/>
                  </a:cubicBezTo>
                  <a:cubicBezTo>
                    <a:pt x="370" y="384"/>
                    <a:pt x="739" y="372"/>
                    <a:pt x="1120" y="372"/>
                  </a:cubicBezTo>
                  <a:cubicBezTo>
                    <a:pt x="1163" y="334"/>
                    <a:pt x="1212" y="318"/>
                    <a:pt x="1264" y="318"/>
                  </a:cubicBezTo>
                  <a:cubicBezTo>
                    <a:pt x="1324" y="318"/>
                    <a:pt x="1389" y="340"/>
                    <a:pt x="1453" y="372"/>
                  </a:cubicBezTo>
                  <a:cubicBezTo>
                    <a:pt x="1632" y="384"/>
                    <a:pt x="1798" y="384"/>
                    <a:pt x="1977" y="384"/>
                  </a:cubicBezTo>
                  <a:cubicBezTo>
                    <a:pt x="2036" y="348"/>
                    <a:pt x="2072" y="288"/>
                    <a:pt x="2144" y="277"/>
                  </a:cubicBezTo>
                  <a:lnTo>
                    <a:pt x="2132" y="229"/>
                  </a:lnTo>
                  <a:cubicBezTo>
                    <a:pt x="2084" y="193"/>
                    <a:pt x="2024" y="146"/>
                    <a:pt x="1977" y="98"/>
                  </a:cubicBezTo>
                  <a:cubicBezTo>
                    <a:pt x="1652" y="54"/>
                    <a:pt x="1331"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5"/>
            <p:cNvSpPr/>
            <p:nvPr/>
          </p:nvSpPr>
          <p:spPr>
            <a:xfrm>
              <a:off x="5253025" y="2491200"/>
              <a:ext cx="8050" cy="3125"/>
            </a:xfrm>
            <a:custGeom>
              <a:avLst/>
              <a:gdLst/>
              <a:ahLst/>
              <a:cxnLst/>
              <a:rect l="l" t="t" r="r" b="b"/>
              <a:pathLst>
                <a:path w="322" h="125" extrusionOk="0">
                  <a:moveTo>
                    <a:pt x="1" y="1"/>
                  </a:moveTo>
                  <a:cubicBezTo>
                    <a:pt x="55" y="102"/>
                    <a:pt x="138" y="125"/>
                    <a:pt x="233" y="125"/>
                  </a:cubicBezTo>
                  <a:cubicBezTo>
                    <a:pt x="262" y="125"/>
                    <a:pt x="292" y="123"/>
                    <a:pt x="322" y="120"/>
                  </a:cubicBezTo>
                  <a:cubicBezTo>
                    <a:pt x="239" y="13"/>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5"/>
            <p:cNvSpPr/>
            <p:nvPr/>
          </p:nvSpPr>
          <p:spPr>
            <a:xfrm>
              <a:off x="5713800" y="2342175"/>
              <a:ext cx="50325" cy="19525"/>
            </a:xfrm>
            <a:custGeom>
              <a:avLst/>
              <a:gdLst/>
              <a:ahLst/>
              <a:cxnLst/>
              <a:rect l="l" t="t" r="r" b="b"/>
              <a:pathLst>
                <a:path w="2013" h="781" extrusionOk="0">
                  <a:moveTo>
                    <a:pt x="782" y="1"/>
                  </a:moveTo>
                  <a:cubicBezTo>
                    <a:pt x="563" y="1"/>
                    <a:pt x="342" y="15"/>
                    <a:pt x="119" y="21"/>
                  </a:cubicBezTo>
                  <a:cubicBezTo>
                    <a:pt x="24" y="116"/>
                    <a:pt x="0" y="223"/>
                    <a:pt x="96" y="342"/>
                  </a:cubicBezTo>
                  <a:cubicBezTo>
                    <a:pt x="242" y="447"/>
                    <a:pt x="408" y="487"/>
                    <a:pt x="583" y="487"/>
                  </a:cubicBezTo>
                  <a:cubicBezTo>
                    <a:pt x="607" y="487"/>
                    <a:pt x="631" y="486"/>
                    <a:pt x="655" y="485"/>
                  </a:cubicBezTo>
                  <a:cubicBezTo>
                    <a:pt x="665" y="484"/>
                    <a:pt x="674" y="484"/>
                    <a:pt x="682" y="484"/>
                  </a:cubicBezTo>
                  <a:cubicBezTo>
                    <a:pt x="860" y="484"/>
                    <a:pt x="880" y="599"/>
                    <a:pt x="858" y="735"/>
                  </a:cubicBezTo>
                  <a:cubicBezTo>
                    <a:pt x="929" y="749"/>
                    <a:pt x="1013" y="780"/>
                    <a:pt x="1091" y="780"/>
                  </a:cubicBezTo>
                  <a:cubicBezTo>
                    <a:pt x="1145" y="780"/>
                    <a:pt x="1195" y="766"/>
                    <a:pt x="1239" y="723"/>
                  </a:cubicBezTo>
                  <a:cubicBezTo>
                    <a:pt x="1376" y="586"/>
                    <a:pt x="1438" y="524"/>
                    <a:pt x="1516" y="524"/>
                  </a:cubicBezTo>
                  <a:cubicBezTo>
                    <a:pt x="1579" y="524"/>
                    <a:pt x="1653" y="565"/>
                    <a:pt x="1786" y="640"/>
                  </a:cubicBezTo>
                  <a:cubicBezTo>
                    <a:pt x="1822" y="670"/>
                    <a:pt x="1853" y="686"/>
                    <a:pt x="1883" y="686"/>
                  </a:cubicBezTo>
                  <a:cubicBezTo>
                    <a:pt x="1923" y="686"/>
                    <a:pt x="1960" y="659"/>
                    <a:pt x="2001" y="604"/>
                  </a:cubicBezTo>
                  <a:cubicBezTo>
                    <a:pt x="2013" y="318"/>
                    <a:pt x="1870" y="199"/>
                    <a:pt x="1596" y="116"/>
                  </a:cubicBezTo>
                  <a:cubicBezTo>
                    <a:pt x="1325" y="23"/>
                    <a:pt x="1054" y="1"/>
                    <a:pt x="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5"/>
            <p:cNvSpPr/>
            <p:nvPr/>
          </p:nvSpPr>
          <p:spPr>
            <a:xfrm>
              <a:off x="5701600" y="2339700"/>
              <a:ext cx="80675" cy="19900"/>
            </a:xfrm>
            <a:custGeom>
              <a:avLst/>
              <a:gdLst/>
              <a:ahLst/>
              <a:cxnLst/>
              <a:rect l="l" t="t" r="r" b="b"/>
              <a:pathLst>
                <a:path w="3227" h="796" extrusionOk="0">
                  <a:moveTo>
                    <a:pt x="904" y="5"/>
                  </a:moveTo>
                  <a:cubicBezTo>
                    <a:pt x="758" y="5"/>
                    <a:pt x="611" y="11"/>
                    <a:pt x="465" y="24"/>
                  </a:cubicBezTo>
                  <a:cubicBezTo>
                    <a:pt x="298" y="48"/>
                    <a:pt x="119" y="1"/>
                    <a:pt x="0" y="167"/>
                  </a:cubicBezTo>
                  <a:cubicBezTo>
                    <a:pt x="81" y="257"/>
                    <a:pt x="176" y="300"/>
                    <a:pt x="279" y="300"/>
                  </a:cubicBezTo>
                  <a:cubicBezTo>
                    <a:pt x="312" y="300"/>
                    <a:pt x="346" y="295"/>
                    <a:pt x="381" y="286"/>
                  </a:cubicBezTo>
                  <a:cubicBezTo>
                    <a:pt x="453" y="263"/>
                    <a:pt x="500" y="227"/>
                    <a:pt x="560" y="179"/>
                  </a:cubicBezTo>
                  <a:cubicBezTo>
                    <a:pt x="758" y="179"/>
                    <a:pt x="967" y="169"/>
                    <a:pt x="1176" y="169"/>
                  </a:cubicBezTo>
                  <a:cubicBezTo>
                    <a:pt x="1281" y="169"/>
                    <a:pt x="1385" y="171"/>
                    <a:pt x="1489" y="179"/>
                  </a:cubicBezTo>
                  <a:cubicBezTo>
                    <a:pt x="1858" y="203"/>
                    <a:pt x="2251" y="286"/>
                    <a:pt x="2417" y="703"/>
                  </a:cubicBezTo>
                  <a:cubicBezTo>
                    <a:pt x="2431" y="766"/>
                    <a:pt x="2457" y="796"/>
                    <a:pt x="2493" y="796"/>
                  </a:cubicBezTo>
                  <a:cubicBezTo>
                    <a:pt x="2519" y="796"/>
                    <a:pt x="2549" y="780"/>
                    <a:pt x="2584" y="751"/>
                  </a:cubicBezTo>
                  <a:cubicBezTo>
                    <a:pt x="2632" y="727"/>
                    <a:pt x="2691" y="727"/>
                    <a:pt x="2739" y="727"/>
                  </a:cubicBezTo>
                  <a:lnTo>
                    <a:pt x="2870" y="596"/>
                  </a:lnTo>
                  <a:cubicBezTo>
                    <a:pt x="2977" y="453"/>
                    <a:pt x="3227" y="417"/>
                    <a:pt x="3167" y="167"/>
                  </a:cubicBezTo>
                  <a:cubicBezTo>
                    <a:pt x="2409" y="157"/>
                    <a:pt x="1659" y="5"/>
                    <a:pt x="904" y="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5"/>
            <p:cNvSpPr/>
            <p:nvPr/>
          </p:nvSpPr>
          <p:spPr>
            <a:xfrm>
              <a:off x="5679575" y="2340525"/>
              <a:ext cx="19950" cy="8425"/>
            </a:xfrm>
            <a:custGeom>
              <a:avLst/>
              <a:gdLst/>
              <a:ahLst/>
              <a:cxnLst/>
              <a:rect l="l" t="t" r="r" b="b"/>
              <a:pathLst>
                <a:path w="798" h="337" extrusionOk="0">
                  <a:moveTo>
                    <a:pt x="296" y="0"/>
                  </a:moveTo>
                  <a:cubicBezTo>
                    <a:pt x="190" y="0"/>
                    <a:pt x="88" y="27"/>
                    <a:pt x="0" y="134"/>
                  </a:cubicBezTo>
                  <a:cubicBezTo>
                    <a:pt x="84" y="230"/>
                    <a:pt x="214" y="194"/>
                    <a:pt x="298" y="289"/>
                  </a:cubicBezTo>
                  <a:cubicBezTo>
                    <a:pt x="381" y="337"/>
                    <a:pt x="476" y="337"/>
                    <a:pt x="572" y="337"/>
                  </a:cubicBezTo>
                  <a:cubicBezTo>
                    <a:pt x="631" y="337"/>
                    <a:pt x="691" y="325"/>
                    <a:pt x="738" y="289"/>
                  </a:cubicBezTo>
                  <a:cubicBezTo>
                    <a:pt x="798" y="241"/>
                    <a:pt x="798" y="182"/>
                    <a:pt x="738" y="134"/>
                  </a:cubicBezTo>
                  <a:cubicBezTo>
                    <a:pt x="691" y="111"/>
                    <a:pt x="631" y="63"/>
                    <a:pt x="584" y="27"/>
                  </a:cubicBezTo>
                  <a:cubicBezTo>
                    <a:pt x="488" y="22"/>
                    <a:pt x="390"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5"/>
            <p:cNvSpPr/>
            <p:nvPr/>
          </p:nvSpPr>
          <p:spPr>
            <a:xfrm>
              <a:off x="5657850" y="2339500"/>
              <a:ext cx="15300" cy="7675"/>
            </a:xfrm>
            <a:custGeom>
              <a:avLst/>
              <a:gdLst/>
              <a:ahLst/>
              <a:cxnLst/>
              <a:rect l="l" t="t" r="r" b="b"/>
              <a:pathLst>
                <a:path w="612" h="307" extrusionOk="0">
                  <a:moveTo>
                    <a:pt x="511" y="1"/>
                  </a:moveTo>
                  <a:cubicBezTo>
                    <a:pt x="463" y="1"/>
                    <a:pt x="403" y="21"/>
                    <a:pt x="357" y="21"/>
                  </a:cubicBezTo>
                  <a:cubicBezTo>
                    <a:pt x="339" y="21"/>
                    <a:pt x="322" y="18"/>
                    <a:pt x="310" y="9"/>
                  </a:cubicBezTo>
                  <a:cubicBezTo>
                    <a:pt x="179" y="32"/>
                    <a:pt x="60" y="56"/>
                    <a:pt x="0" y="187"/>
                  </a:cubicBezTo>
                  <a:cubicBezTo>
                    <a:pt x="0" y="235"/>
                    <a:pt x="12" y="271"/>
                    <a:pt x="12" y="306"/>
                  </a:cubicBezTo>
                  <a:cubicBezTo>
                    <a:pt x="143" y="247"/>
                    <a:pt x="274" y="175"/>
                    <a:pt x="429" y="163"/>
                  </a:cubicBezTo>
                  <a:cubicBezTo>
                    <a:pt x="458" y="199"/>
                    <a:pt x="485" y="217"/>
                    <a:pt x="512" y="217"/>
                  </a:cubicBezTo>
                  <a:cubicBezTo>
                    <a:pt x="539" y="217"/>
                    <a:pt x="566" y="199"/>
                    <a:pt x="595" y="163"/>
                  </a:cubicBezTo>
                  <a:cubicBezTo>
                    <a:pt x="612" y="31"/>
                    <a:pt x="569" y="1"/>
                    <a:pt x="5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5"/>
            <p:cNvSpPr/>
            <p:nvPr/>
          </p:nvSpPr>
          <p:spPr>
            <a:xfrm>
              <a:off x="5701300" y="2343875"/>
              <a:ext cx="14600" cy="6950"/>
            </a:xfrm>
            <a:custGeom>
              <a:avLst/>
              <a:gdLst/>
              <a:ahLst/>
              <a:cxnLst/>
              <a:rect l="l" t="t" r="r" b="b"/>
              <a:pathLst>
                <a:path w="584" h="278" extrusionOk="0">
                  <a:moveTo>
                    <a:pt x="429" y="0"/>
                  </a:moveTo>
                  <a:cubicBezTo>
                    <a:pt x="310" y="131"/>
                    <a:pt x="107" y="0"/>
                    <a:pt x="0" y="155"/>
                  </a:cubicBezTo>
                  <a:cubicBezTo>
                    <a:pt x="90" y="258"/>
                    <a:pt x="194" y="277"/>
                    <a:pt x="302" y="277"/>
                  </a:cubicBezTo>
                  <a:cubicBezTo>
                    <a:pt x="369" y="277"/>
                    <a:pt x="438" y="270"/>
                    <a:pt x="506" y="270"/>
                  </a:cubicBezTo>
                  <a:cubicBezTo>
                    <a:pt x="532" y="270"/>
                    <a:pt x="558" y="271"/>
                    <a:pt x="584" y="274"/>
                  </a:cubicBez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5"/>
            <p:cNvSpPr/>
            <p:nvPr/>
          </p:nvSpPr>
          <p:spPr>
            <a:xfrm>
              <a:off x="5698025" y="2343575"/>
              <a:ext cx="14000" cy="3675"/>
            </a:xfrm>
            <a:custGeom>
              <a:avLst/>
              <a:gdLst/>
              <a:ahLst/>
              <a:cxnLst/>
              <a:rect l="l" t="t" r="r" b="b"/>
              <a:pathLst>
                <a:path w="560" h="147" extrusionOk="0">
                  <a:moveTo>
                    <a:pt x="0" y="0"/>
                  </a:moveTo>
                  <a:lnTo>
                    <a:pt x="0" y="143"/>
                  </a:lnTo>
                  <a:lnTo>
                    <a:pt x="131" y="143"/>
                  </a:lnTo>
                  <a:cubicBezTo>
                    <a:pt x="174" y="143"/>
                    <a:pt x="220" y="146"/>
                    <a:pt x="267" y="146"/>
                  </a:cubicBezTo>
                  <a:cubicBezTo>
                    <a:pt x="375" y="146"/>
                    <a:pt x="485" y="129"/>
                    <a:pt x="560" y="12"/>
                  </a:cubicBezTo>
                  <a:cubicBezTo>
                    <a:pt x="417" y="12"/>
                    <a:pt x="262"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5"/>
            <p:cNvSpPr/>
            <p:nvPr/>
          </p:nvSpPr>
          <p:spPr>
            <a:xfrm>
              <a:off x="5668850" y="2343875"/>
              <a:ext cx="4200" cy="4475"/>
            </a:xfrm>
            <a:custGeom>
              <a:avLst/>
              <a:gdLst/>
              <a:ahLst/>
              <a:cxnLst/>
              <a:rect l="l" t="t" r="r" b="b"/>
              <a:pathLst>
                <a:path w="168" h="179" extrusionOk="0">
                  <a:moveTo>
                    <a:pt x="1" y="0"/>
                  </a:moveTo>
                  <a:cubicBezTo>
                    <a:pt x="12" y="72"/>
                    <a:pt x="48" y="131"/>
                    <a:pt x="84" y="179"/>
                  </a:cubicBezTo>
                  <a:cubicBezTo>
                    <a:pt x="108" y="119"/>
                    <a:pt x="132" y="6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5"/>
            <p:cNvSpPr/>
            <p:nvPr/>
          </p:nvSpPr>
          <p:spPr>
            <a:xfrm>
              <a:off x="5679575" y="2343875"/>
              <a:ext cx="7150" cy="3900"/>
            </a:xfrm>
            <a:custGeom>
              <a:avLst/>
              <a:gdLst/>
              <a:ahLst/>
              <a:cxnLst/>
              <a:rect l="l" t="t" r="r" b="b"/>
              <a:pathLst>
                <a:path w="286" h="156" extrusionOk="0">
                  <a:moveTo>
                    <a:pt x="0" y="0"/>
                  </a:moveTo>
                  <a:cubicBezTo>
                    <a:pt x="60" y="119"/>
                    <a:pt x="167" y="155"/>
                    <a:pt x="286" y="155"/>
                  </a:cubicBezTo>
                  <a:cubicBezTo>
                    <a:pt x="226" y="36"/>
                    <a:pt x="11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35"/>
            <p:cNvSpPr/>
            <p:nvPr/>
          </p:nvSpPr>
          <p:spPr>
            <a:xfrm>
              <a:off x="5686700" y="2347750"/>
              <a:ext cx="8375" cy="3300"/>
            </a:xfrm>
            <a:custGeom>
              <a:avLst/>
              <a:gdLst/>
              <a:ahLst/>
              <a:cxnLst/>
              <a:rect l="l" t="t" r="r" b="b"/>
              <a:pathLst>
                <a:path w="335" h="132" extrusionOk="0">
                  <a:moveTo>
                    <a:pt x="1" y="0"/>
                  </a:moveTo>
                  <a:cubicBezTo>
                    <a:pt x="60" y="119"/>
                    <a:pt x="180" y="131"/>
                    <a:pt x="287" y="131"/>
                  </a:cubicBezTo>
                  <a:cubicBezTo>
                    <a:pt x="334" y="83"/>
                    <a:pt x="334" y="36"/>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5"/>
            <p:cNvSpPr/>
            <p:nvPr/>
          </p:nvSpPr>
          <p:spPr>
            <a:xfrm>
              <a:off x="5693850" y="2341200"/>
              <a:ext cx="3600" cy="2700"/>
            </a:xfrm>
            <a:custGeom>
              <a:avLst/>
              <a:gdLst/>
              <a:ahLst/>
              <a:cxnLst/>
              <a:rect l="l" t="t" r="r" b="b"/>
              <a:pathLst>
                <a:path w="144" h="108" extrusionOk="0">
                  <a:moveTo>
                    <a:pt x="1" y="0"/>
                  </a:moveTo>
                  <a:cubicBezTo>
                    <a:pt x="60" y="36"/>
                    <a:pt x="108" y="84"/>
                    <a:pt x="144" y="107"/>
                  </a:cubicBezTo>
                  <a:cubicBezTo>
                    <a:pt x="108" y="60"/>
                    <a:pt x="60"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5"/>
            <p:cNvSpPr/>
            <p:nvPr/>
          </p:nvSpPr>
          <p:spPr>
            <a:xfrm>
              <a:off x="5694150" y="2347750"/>
              <a:ext cx="3900" cy="3300"/>
            </a:xfrm>
            <a:custGeom>
              <a:avLst/>
              <a:gdLst/>
              <a:ahLst/>
              <a:cxnLst/>
              <a:rect l="l" t="t" r="r" b="b"/>
              <a:pathLst>
                <a:path w="156" h="132" extrusionOk="0">
                  <a:moveTo>
                    <a:pt x="1" y="0"/>
                  </a:moveTo>
                  <a:lnTo>
                    <a:pt x="1" y="131"/>
                  </a:lnTo>
                  <a:cubicBezTo>
                    <a:pt x="48" y="83"/>
                    <a:pt x="96"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5"/>
            <p:cNvSpPr/>
            <p:nvPr/>
          </p:nvSpPr>
          <p:spPr>
            <a:xfrm>
              <a:off x="5221175" y="2455200"/>
              <a:ext cx="8350" cy="21150"/>
            </a:xfrm>
            <a:custGeom>
              <a:avLst/>
              <a:gdLst/>
              <a:ahLst/>
              <a:cxnLst/>
              <a:rect l="l" t="t" r="r" b="b"/>
              <a:pathLst>
                <a:path w="334" h="846" extrusionOk="0">
                  <a:moveTo>
                    <a:pt x="120" y="0"/>
                  </a:moveTo>
                  <a:cubicBezTo>
                    <a:pt x="108" y="84"/>
                    <a:pt x="108" y="179"/>
                    <a:pt x="84" y="262"/>
                  </a:cubicBezTo>
                  <a:cubicBezTo>
                    <a:pt x="36" y="417"/>
                    <a:pt x="1" y="560"/>
                    <a:pt x="108" y="715"/>
                  </a:cubicBezTo>
                  <a:cubicBezTo>
                    <a:pt x="108" y="762"/>
                    <a:pt x="120" y="798"/>
                    <a:pt x="120" y="846"/>
                  </a:cubicBezTo>
                  <a:cubicBezTo>
                    <a:pt x="334" y="596"/>
                    <a:pt x="239" y="286"/>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5"/>
            <p:cNvSpPr/>
            <p:nvPr/>
          </p:nvSpPr>
          <p:spPr>
            <a:xfrm>
              <a:off x="5220875" y="2487050"/>
              <a:ext cx="3300" cy="11625"/>
            </a:xfrm>
            <a:custGeom>
              <a:avLst/>
              <a:gdLst/>
              <a:ahLst/>
              <a:cxnLst/>
              <a:rect l="l" t="t" r="r" b="b"/>
              <a:pathLst>
                <a:path w="132" h="465" extrusionOk="0">
                  <a:moveTo>
                    <a:pt x="1" y="0"/>
                  </a:moveTo>
                  <a:cubicBezTo>
                    <a:pt x="1" y="155"/>
                    <a:pt x="13" y="322"/>
                    <a:pt x="13" y="465"/>
                  </a:cubicBezTo>
                  <a:cubicBezTo>
                    <a:pt x="60" y="453"/>
                    <a:pt x="96" y="453"/>
                    <a:pt x="132" y="429"/>
                  </a:cubicBezTo>
                  <a:cubicBezTo>
                    <a:pt x="120" y="286"/>
                    <a:pt x="132" y="11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5"/>
            <p:cNvSpPr/>
            <p:nvPr/>
          </p:nvSpPr>
          <p:spPr>
            <a:xfrm>
              <a:off x="5246775" y="2548050"/>
              <a:ext cx="13725" cy="17475"/>
            </a:xfrm>
            <a:custGeom>
              <a:avLst/>
              <a:gdLst/>
              <a:ahLst/>
              <a:cxnLst/>
              <a:rect l="l" t="t" r="r" b="b"/>
              <a:pathLst>
                <a:path w="549" h="699" extrusionOk="0">
                  <a:moveTo>
                    <a:pt x="251" y="1"/>
                  </a:moveTo>
                  <a:cubicBezTo>
                    <a:pt x="203" y="61"/>
                    <a:pt x="143" y="108"/>
                    <a:pt x="84" y="144"/>
                  </a:cubicBezTo>
                  <a:cubicBezTo>
                    <a:pt x="0" y="239"/>
                    <a:pt x="24" y="334"/>
                    <a:pt x="84" y="442"/>
                  </a:cubicBezTo>
                  <a:cubicBezTo>
                    <a:pt x="96" y="501"/>
                    <a:pt x="131" y="537"/>
                    <a:pt x="143" y="584"/>
                  </a:cubicBezTo>
                  <a:cubicBezTo>
                    <a:pt x="191" y="620"/>
                    <a:pt x="215" y="656"/>
                    <a:pt x="262" y="692"/>
                  </a:cubicBezTo>
                  <a:cubicBezTo>
                    <a:pt x="285" y="696"/>
                    <a:pt x="308" y="699"/>
                    <a:pt x="330" y="699"/>
                  </a:cubicBezTo>
                  <a:cubicBezTo>
                    <a:pt x="421" y="699"/>
                    <a:pt x="500" y="657"/>
                    <a:pt x="548" y="561"/>
                  </a:cubicBezTo>
                  <a:cubicBezTo>
                    <a:pt x="453" y="382"/>
                    <a:pt x="346" y="180"/>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5"/>
            <p:cNvSpPr/>
            <p:nvPr/>
          </p:nvSpPr>
          <p:spPr>
            <a:xfrm>
              <a:off x="5245875" y="2551625"/>
              <a:ext cx="3300" cy="7775"/>
            </a:xfrm>
            <a:custGeom>
              <a:avLst/>
              <a:gdLst/>
              <a:ahLst/>
              <a:cxnLst/>
              <a:rect l="l" t="t" r="r" b="b"/>
              <a:pathLst>
                <a:path w="132" h="311" extrusionOk="0">
                  <a:moveTo>
                    <a:pt x="13" y="1"/>
                  </a:moveTo>
                  <a:cubicBezTo>
                    <a:pt x="1" y="132"/>
                    <a:pt x="25" y="239"/>
                    <a:pt x="132" y="310"/>
                  </a:cubicBezTo>
                  <a:lnTo>
                    <a:pt x="132" y="13"/>
                  </a:lnTo>
                  <a:cubicBezTo>
                    <a:pt x="84" y="13"/>
                    <a:pt x="48" y="13"/>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5"/>
            <p:cNvSpPr/>
            <p:nvPr/>
          </p:nvSpPr>
          <p:spPr>
            <a:xfrm>
              <a:off x="5314050" y="2540625"/>
              <a:ext cx="46150" cy="8675"/>
            </a:xfrm>
            <a:custGeom>
              <a:avLst/>
              <a:gdLst/>
              <a:ahLst/>
              <a:cxnLst/>
              <a:rect l="l" t="t" r="r" b="b"/>
              <a:pathLst>
                <a:path w="1846" h="347" extrusionOk="0">
                  <a:moveTo>
                    <a:pt x="846" y="0"/>
                  </a:moveTo>
                  <a:cubicBezTo>
                    <a:pt x="560" y="24"/>
                    <a:pt x="274" y="24"/>
                    <a:pt x="0" y="36"/>
                  </a:cubicBezTo>
                  <a:cubicBezTo>
                    <a:pt x="131" y="262"/>
                    <a:pt x="441" y="84"/>
                    <a:pt x="560" y="298"/>
                  </a:cubicBezTo>
                  <a:cubicBezTo>
                    <a:pt x="750" y="335"/>
                    <a:pt x="942" y="346"/>
                    <a:pt x="1134" y="346"/>
                  </a:cubicBezTo>
                  <a:cubicBezTo>
                    <a:pt x="1374" y="346"/>
                    <a:pt x="1614" y="328"/>
                    <a:pt x="1846" y="322"/>
                  </a:cubicBezTo>
                  <a:cubicBezTo>
                    <a:pt x="1771" y="145"/>
                    <a:pt x="1653" y="33"/>
                    <a:pt x="1502" y="33"/>
                  </a:cubicBezTo>
                  <a:cubicBezTo>
                    <a:pt x="1460" y="33"/>
                    <a:pt x="1416" y="42"/>
                    <a:pt x="1370" y="60"/>
                  </a:cubicBezTo>
                  <a:cubicBezTo>
                    <a:pt x="1318" y="81"/>
                    <a:pt x="1271" y="89"/>
                    <a:pt x="1226" y="89"/>
                  </a:cubicBezTo>
                  <a:cubicBezTo>
                    <a:pt x="1093" y="89"/>
                    <a:pt x="979" y="18"/>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5"/>
            <p:cNvSpPr/>
            <p:nvPr/>
          </p:nvSpPr>
          <p:spPr>
            <a:xfrm>
              <a:off x="5660225" y="2376325"/>
              <a:ext cx="5975" cy="3575"/>
            </a:xfrm>
            <a:custGeom>
              <a:avLst/>
              <a:gdLst/>
              <a:ahLst/>
              <a:cxnLst/>
              <a:rect l="l" t="t" r="r" b="b"/>
              <a:pathLst>
                <a:path w="239" h="143" extrusionOk="0">
                  <a:moveTo>
                    <a:pt x="60" y="0"/>
                  </a:moveTo>
                  <a:cubicBezTo>
                    <a:pt x="0" y="48"/>
                    <a:pt x="0" y="83"/>
                    <a:pt x="60" y="143"/>
                  </a:cubicBezTo>
                  <a:cubicBezTo>
                    <a:pt x="119" y="119"/>
                    <a:pt x="179" y="107"/>
                    <a:pt x="238" y="72"/>
                  </a:cubicBezTo>
                  <a:cubicBezTo>
                    <a:pt x="179" y="48"/>
                    <a:pt x="119"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5"/>
            <p:cNvSpPr/>
            <p:nvPr/>
          </p:nvSpPr>
          <p:spPr>
            <a:xfrm>
              <a:off x="5658125" y="2376325"/>
              <a:ext cx="3600" cy="3575"/>
            </a:xfrm>
            <a:custGeom>
              <a:avLst/>
              <a:gdLst/>
              <a:ahLst/>
              <a:cxnLst/>
              <a:rect l="l" t="t" r="r" b="b"/>
              <a:pathLst>
                <a:path w="144" h="143" extrusionOk="0">
                  <a:moveTo>
                    <a:pt x="1" y="0"/>
                  </a:moveTo>
                  <a:lnTo>
                    <a:pt x="1" y="143"/>
                  </a:lnTo>
                  <a:lnTo>
                    <a:pt x="144" y="143"/>
                  </a:lnTo>
                  <a:lnTo>
                    <a:pt x="144" y="72"/>
                  </a:ln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5"/>
            <p:cNvSpPr/>
            <p:nvPr/>
          </p:nvSpPr>
          <p:spPr>
            <a:xfrm>
              <a:off x="5814100" y="2476625"/>
              <a:ext cx="1825" cy="1525"/>
            </a:xfrm>
            <a:custGeom>
              <a:avLst/>
              <a:gdLst/>
              <a:ahLst/>
              <a:cxnLst/>
              <a:rect l="l" t="t" r="r" b="b"/>
              <a:pathLst>
                <a:path w="73" h="61" extrusionOk="0">
                  <a:moveTo>
                    <a:pt x="72" y="0"/>
                  </a:moveTo>
                  <a:cubicBezTo>
                    <a:pt x="13" y="36"/>
                    <a:pt x="1" y="48"/>
                    <a:pt x="37" y="60"/>
                  </a:cubicBezTo>
                  <a:cubicBezTo>
                    <a:pt x="37" y="60"/>
                    <a:pt x="60" y="24"/>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5"/>
            <p:cNvSpPr/>
            <p:nvPr/>
          </p:nvSpPr>
          <p:spPr>
            <a:xfrm>
              <a:off x="5635525" y="2337100"/>
              <a:ext cx="11925" cy="6800"/>
            </a:xfrm>
            <a:custGeom>
              <a:avLst/>
              <a:gdLst/>
              <a:ahLst/>
              <a:cxnLst/>
              <a:rect l="l" t="t" r="r" b="b"/>
              <a:pathLst>
                <a:path w="477" h="272" extrusionOk="0">
                  <a:moveTo>
                    <a:pt x="115" y="1"/>
                  </a:moveTo>
                  <a:cubicBezTo>
                    <a:pt x="62" y="1"/>
                    <a:pt x="19" y="17"/>
                    <a:pt x="12" y="93"/>
                  </a:cubicBezTo>
                  <a:cubicBezTo>
                    <a:pt x="0" y="176"/>
                    <a:pt x="83" y="224"/>
                    <a:pt x="179" y="271"/>
                  </a:cubicBezTo>
                  <a:lnTo>
                    <a:pt x="476" y="271"/>
                  </a:lnTo>
                  <a:cubicBezTo>
                    <a:pt x="452" y="105"/>
                    <a:pt x="393" y="9"/>
                    <a:pt x="238" y="9"/>
                  </a:cubicBezTo>
                  <a:cubicBezTo>
                    <a:pt x="198" y="9"/>
                    <a:pt x="154" y="1"/>
                    <a:pt x="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5"/>
            <p:cNvSpPr/>
            <p:nvPr/>
          </p:nvSpPr>
          <p:spPr>
            <a:xfrm>
              <a:off x="5607825" y="2340300"/>
              <a:ext cx="3900" cy="3600"/>
            </a:xfrm>
            <a:custGeom>
              <a:avLst/>
              <a:gdLst/>
              <a:ahLst/>
              <a:cxnLst/>
              <a:rect l="l" t="t" r="r" b="b"/>
              <a:pathLst>
                <a:path w="156" h="144" extrusionOk="0">
                  <a:moveTo>
                    <a:pt x="1" y="0"/>
                  </a:moveTo>
                  <a:cubicBezTo>
                    <a:pt x="39" y="49"/>
                    <a:pt x="86" y="81"/>
                    <a:pt x="127" y="117"/>
                  </a:cubicBezTo>
                  <a:lnTo>
                    <a:pt x="127" y="117"/>
                  </a:lnTo>
                  <a:lnTo>
                    <a:pt x="1" y="0"/>
                  </a:lnTo>
                  <a:close/>
                  <a:moveTo>
                    <a:pt x="127" y="117"/>
                  </a:moveTo>
                  <a:lnTo>
                    <a:pt x="156" y="143"/>
                  </a:lnTo>
                  <a:cubicBezTo>
                    <a:pt x="146" y="134"/>
                    <a:pt x="137" y="126"/>
                    <a:pt x="127"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5"/>
            <p:cNvSpPr/>
            <p:nvPr/>
          </p:nvSpPr>
          <p:spPr>
            <a:xfrm>
              <a:off x="5651000" y="2342025"/>
              <a:ext cx="3300" cy="1875"/>
            </a:xfrm>
            <a:custGeom>
              <a:avLst/>
              <a:gdLst/>
              <a:ahLst/>
              <a:cxnLst/>
              <a:rect l="l" t="t" r="r" b="b"/>
              <a:pathLst>
                <a:path w="132" h="75" extrusionOk="0">
                  <a:moveTo>
                    <a:pt x="72" y="0"/>
                  </a:moveTo>
                  <a:cubicBezTo>
                    <a:pt x="45" y="0"/>
                    <a:pt x="26" y="28"/>
                    <a:pt x="0" y="62"/>
                  </a:cubicBezTo>
                  <a:cubicBezTo>
                    <a:pt x="48" y="74"/>
                    <a:pt x="95" y="74"/>
                    <a:pt x="131" y="74"/>
                  </a:cubicBezTo>
                  <a:cubicBezTo>
                    <a:pt x="131" y="62"/>
                    <a:pt x="119" y="27"/>
                    <a:pt x="107" y="15"/>
                  </a:cubicBezTo>
                  <a:cubicBezTo>
                    <a:pt x="94" y="5"/>
                    <a:pt x="82"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5"/>
            <p:cNvSpPr/>
            <p:nvPr/>
          </p:nvSpPr>
          <p:spPr>
            <a:xfrm>
              <a:off x="6002225" y="2601650"/>
              <a:ext cx="4800" cy="3575"/>
            </a:xfrm>
            <a:custGeom>
              <a:avLst/>
              <a:gdLst/>
              <a:ahLst/>
              <a:cxnLst/>
              <a:rect l="l" t="t" r="r" b="b"/>
              <a:pathLst>
                <a:path w="192" h="143" extrusionOk="0">
                  <a:moveTo>
                    <a:pt x="1" y="0"/>
                  </a:moveTo>
                  <a:lnTo>
                    <a:pt x="1" y="0"/>
                  </a:lnTo>
                  <a:cubicBezTo>
                    <a:pt x="36" y="83"/>
                    <a:pt x="60" y="143"/>
                    <a:pt x="132" y="143"/>
                  </a:cubicBezTo>
                  <a:cubicBezTo>
                    <a:pt x="167" y="143"/>
                    <a:pt x="179" y="95"/>
                    <a:pt x="191" y="60"/>
                  </a:cubicBezTo>
                  <a:cubicBezTo>
                    <a:pt x="120" y="36"/>
                    <a:pt x="60"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5"/>
            <p:cNvSpPr/>
            <p:nvPr/>
          </p:nvSpPr>
          <p:spPr>
            <a:xfrm>
              <a:off x="6033475" y="2604250"/>
              <a:ext cx="1525" cy="1575"/>
            </a:xfrm>
            <a:custGeom>
              <a:avLst/>
              <a:gdLst/>
              <a:ahLst/>
              <a:cxnLst/>
              <a:rect l="l" t="t" r="r" b="b"/>
              <a:pathLst>
                <a:path w="61" h="63" extrusionOk="0">
                  <a:moveTo>
                    <a:pt x="17" y="1"/>
                  </a:moveTo>
                  <a:cubicBezTo>
                    <a:pt x="7" y="1"/>
                    <a:pt x="1" y="13"/>
                    <a:pt x="1" y="39"/>
                  </a:cubicBezTo>
                  <a:cubicBezTo>
                    <a:pt x="1" y="39"/>
                    <a:pt x="48" y="51"/>
                    <a:pt x="60" y="63"/>
                  </a:cubicBezTo>
                  <a:cubicBezTo>
                    <a:pt x="47" y="22"/>
                    <a:pt x="29"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5"/>
            <p:cNvSpPr/>
            <p:nvPr/>
          </p:nvSpPr>
          <p:spPr>
            <a:xfrm>
              <a:off x="5267025" y="2508800"/>
              <a:ext cx="26200" cy="4175"/>
            </a:xfrm>
            <a:custGeom>
              <a:avLst/>
              <a:gdLst/>
              <a:ahLst/>
              <a:cxnLst/>
              <a:rect l="l" t="t" r="r" b="b"/>
              <a:pathLst>
                <a:path w="1048" h="167" extrusionOk="0">
                  <a:moveTo>
                    <a:pt x="451" y="0"/>
                  </a:moveTo>
                  <a:cubicBezTo>
                    <a:pt x="295" y="0"/>
                    <a:pt x="143" y="27"/>
                    <a:pt x="0" y="142"/>
                  </a:cubicBezTo>
                  <a:cubicBezTo>
                    <a:pt x="95" y="142"/>
                    <a:pt x="191" y="166"/>
                    <a:pt x="286" y="166"/>
                  </a:cubicBezTo>
                  <a:cubicBezTo>
                    <a:pt x="536" y="142"/>
                    <a:pt x="774" y="130"/>
                    <a:pt x="1000" y="130"/>
                  </a:cubicBezTo>
                  <a:lnTo>
                    <a:pt x="1048" y="71"/>
                  </a:lnTo>
                  <a:lnTo>
                    <a:pt x="1000" y="11"/>
                  </a:lnTo>
                  <a:cubicBezTo>
                    <a:pt x="954" y="18"/>
                    <a:pt x="906" y="20"/>
                    <a:pt x="859" y="20"/>
                  </a:cubicBezTo>
                  <a:cubicBezTo>
                    <a:pt x="724" y="20"/>
                    <a:pt x="586" y="0"/>
                    <a:pt x="4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5"/>
            <p:cNvSpPr/>
            <p:nvPr/>
          </p:nvSpPr>
          <p:spPr>
            <a:xfrm>
              <a:off x="5306000" y="2516125"/>
              <a:ext cx="8375" cy="3675"/>
            </a:xfrm>
            <a:custGeom>
              <a:avLst/>
              <a:gdLst/>
              <a:ahLst/>
              <a:cxnLst/>
              <a:rect l="l" t="t" r="r" b="b"/>
              <a:pathLst>
                <a:path w="335" h="147" extrusionOk="0">
                  <a:moveTo>
                    <a:pt x="229" y="1"/>
                  </a:moveTo>
                  <a:cubicBezTo>
                    <a:pt x="183" y="1"/>
                    <a:pt x="134" y="26"/>
                    <a:pt x="96" y="52"/>
                  </a:cubicBezTo>
                  <a:cubicBezTo>
                    <a:pt x="60" y="75"/>
                    <a:pt x="37" y="123"/>
                    <a:pt x="1" y="147"/>
                  </a:cubicBezTo>
                  <a:cubicBezTo>
                    <a:pt x="60" y="147"/>
                    <a:pt x="108" y="147"/>
                    <a:pt x="132" y="135"/>
                  </a:cubicBezTo>
                  <a:cubicBezTo>
                    <a:pt x="215" y="123"/>
                    <a:pt x="275" y="87"/>
                    <a:pt x="334" y="75"/>
                  </a:cubicBezTo>
                  <a:cubicBezTo>
                    <a:pt x="306" y="20"/>
                    <a:pt x="268" y="1"/>
                    <a:pt x="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5"/>
            <p:cNvSpPr/>
            <p:nvPr/>
          </p:nvSpPr>
          <p:spPr>
            <a:xfrm>
              <a:off x="5303025" y="2510850"/>
              <a:ext cx="3900" cy="1450"/>
            </a:xfrm>
            <a:custGeom>
              <a:avLst/>
              <a:gdLst/>
              <a:ahLst/>
              <a:cxnLst/>
              <a:rect l="l" t="t" r="r" b="b"/>
              <a:pathLst>
                <a:path w="156" h="58" extrusionOk="0">
                  <a:moveTo>
                    <a:pt x="108" y="1"/>
                  </a:moveTo>
                  <a:cubicBezTo>
                    <a:pt x="60" y="25"/>
                    <a:pt x="36" y="36"/>
                    <a:pt x="1" y="48"/>
                  </a:cubicBezTo>
                  <a:cubicBezTo>
                    <a:pt x="25" y="54"/>
                    <a:pt x="48" y="57"/>
                    <a:pt x="74" y="57"/>
                  </a:cubicBezTo>
                  <a:cubicBezTo>
                    <a:pt x="99" y="57"/>
                    <a:pt x="126" y="54"/>
                    <a:pt x="156" y="48"/>
                  </a:cubicBezTo>
                  <a:cubicBezTo>
                    <a:pt x="144" y="36"/>
                    <a:pt x="12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5"/>
            <p:cNvSpPr/>
            <p:nvPr/>
          </p:nvSpPr>
          <p:spPr>
            <a:xfrm>
              <a:off x="5292325" y="2509075"/>
              <a:ext cx="3875" cy="3300"/>
            </a:xfrm>
            <a:custGeom>
              <a:avLst/>
              <a:gdLst/>
              <a:ahLst/>
              <a:cxnLst/>
              <a:rect l="l" t="t" r="r" b="b"/>
              <a:pathLst>
                <a:path w="155" h="132" extrusionOk="0">
                  <a:moveTo>
                    <a:pt x="0" y="0"/>
                  </a:moveTo>
                  <a:lnTo>
                    <a:pt x="0" y="107"/>
                  </a:lnTo>
                  <a:cubicBezTo>
                    <a:pt x="48" y="107"/>
                    <a:pt x="95" y="119"/>
                    <a:pt x="155" y="131"/>
                  </a:cubicBezTo>
                  <a:cubicBezTo>
                    <a:pt x="95" y="96"/>
                    <a:pt x="48"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5"/>
            <p:cNvSpPr/>
            <p:nvPr/>
          </p:nvSpPr>
          <p:spPr>
            <a:xfrm>
              <a:off x="5471200" y="2548650"/>
              <a:ext cx="7475" cy="6100"/>
            </a:xfrm>
            <a:custGeom>
              <a:avLst/>
              <a:gdLst/>
              <a:ahLst/>
              <a:cxnLst/>
              <a:rect l="l" t="t" r="r" b="b"/>
              <a:pathLst>
                <a:path w="299" h="244" extrusionOk="0">
                  <a:moveTo>
                    <a:pt x="156" y="1"/>
                  </a:moveTo>
                  <a:cubicBezTo>
                    <a:pt x="48" y="60"/>
                    <a:pt x="1" y="120"/>
                    <a:pt x="96" y="215"/>
                  </a:cubicBezTo>
                  <a:cubicBezTo>
                    <a:pt x="96" y="233"/>
                    <a:pt x="122" y="244"/>
                    <a:pt x="140" y="244"/>
                  </a:cubicBezTo>
                  <a:cubicBezTo>
                    <a:pt x="147" y="244"/>
                    <a:pt x="152" y="242"/>
                    <a:pt x="156" y="239"/>
                  </a:cubicBezTo>
                  <a:cubicBezTo>
                    <a:pt x="298" y="156"/>
                    <a:pt x="156" y="72"/>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5"/>
            <p:cNvSpPr/>
            <p:nvPr/>
          </p:nvSpPr>
          <p:spPr>
            <a:xfrm>
              <a:off x="6085275" y="2501475"/>
              <a:ext cx="13725" cy="4350"/>
            </a:xfrm>
            <a:custGeom>
              <a:avLst/>
              <a:gdLst/>
              <a:ahLst/>
              <a:cxnLst/>
              <a:rect l="l" t="t" r="r" b="b"/>
              <a:pathLst>
                <a:path w="549" h="174" extrusionOk="0">
                  <a:moveTo>
                    <a:pt x="271" y="0"/>
                  </a:moveTo>
                  <a:cubicBezTo>
                    <a:pt x="170" y="0"/>
                    <a:pt x="76" y="31"/>
                    <a:pt x="0" y="138"/>
                  </a:cubicBezTo>
                  <a:cubicBezTo>
                    <a:pt x="107" y="158"/>
                    <a:pt x="210" y="174"/>
                    <a:pt x="311" y="174"/>
                  </a:cubicBezTo>
                  <a:cubicBezTo>
                    <a:pt x="391" y="174"/>
                    <a:pt x="469" y="164"/>
                    <a:pt x="548" y="138"/>
                  </a:cubicBezTo>
                  <a:lnTo>
                    <a:pt x="548" y="42"/>
                  </a:lnTo>
                  <a:cubicBezTo>
                    <a:pt x="458" y="25"/>
                    <a:pt x="362"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5"/>
            <p:cNvSpPr/>
            <p:nvPr/>
          </p:nvSpPr>
          <p:spPr>
            <a:xfrm>
              <a:off x="5371200" y="2304575"/>
              <a:ext cx="22650" cy="10750"/>
            </a:xfrm>
            <a:custGeom>
              <a:avLst/>
              <a:gdLst/>
              <a:ahLst/>
              <a:cxnLst/>
              <a:rect l="l" t="t" r="r" b="b"/>
              <a:pathLst>
                <a:path w="906" h="430" extrusionOk="0">
                  <a:moveTo>
                    <a:pt x="0" y="1"/>
                  </a:moveTo>
                  <a:cubicBezTo>
                    <a:pt x="48" y="132"/>
                    <a:pt x="96" y="275"/>
                    <a:pt x="131" y="429"/>
                  </a:cubicBezTo>
                  <a:cubicBezTo>
                    <a:pt x="344" y="291"/>
                    <a:pt x="538" y="124"/>
                    <a:pt x="797" y="124"/>
                  </a:cubicBezTo>
                  <a:cubicBezTo>
                    <a:pt x="828" y="124"/>
                    <a:pt x="860" y="127"/>
                    <a:pt x="893" y="132"/>
                  </a:cubicBezTo>
                  <a:cubicBezTo>
                    <a:pt x="905" y="72"/>
                    <a:pt x="881" y="36"/>
                    <a:pt x="822" y="25"/>
                  </a:cubicBezTo>
                  <a:cubicBezTo>
                    <a:pt x="750" y="13"/>
                    <a:pt x="655" y="13"/>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35"/>
            <p:cNvSpPr/>
            <p:nvPr/>
          </p:nvSpPr>
          <p:spPr>
            <a:xfrm>
              <a:off x="5391725" y="2304425"/>
              <a:ext cx="19375" cy="3750"/>
            </a:xfrm>
            <a:custGeom>
              <a:avLst/>
              <a:gdLst/>
              <a:ahLst/>
              <a:cxnLst/>
              <a:rect l="l" t="t" r="r" b="b"/>
              <a:pathLst>
                <a:path w="775" h="150" extrusionOk="0">
                  <a:moveTo>
                    <a:pt x="397" y="1"/>
                  </a:moveTo>
                  <a:cubicBezTo>
                    <a:pt x="266" y="1"/>
                    <a:pt x="132" y="31"/>
                    <a:pt x="1" y="31"/>
                  </a:cubicBezTo>
                  <a:cubicBezTo>
                    <a:pt x="13" y="66"/>
                    <a:pt x="48" y="102"/>
                    <a:pt x="72" y="138"/>
                  </a:cubicBezTo>
                  <a:cubicBezTo>
                    <a:pt x="298" y="138"/>
                    <a:pt x="537" y="138"/>
                    <a:pt x="775" y="150"/>
                  </a:cubicBezTo>
                  <a:cubicBezTo>
                    <a:pt x="656" y="31"/>
                    <a:pt x="528" y="1"/>
                    <a:pt x="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35"/>
            <p:cNvSpPr/>
            <p:nvPr/>
          </p:nvSpPr>
          <p:spPr>
            <a:xfrm>
              <a:off x="5267025" y="2351300"/>
              <a:ext cx="6275" cy="4200"/>
            </a:xfrm>
            <a:custGeom>
              <a:avLst/>
              <a:gdLst/>
              <a:ahLst/>
              <a:cxnLst/>
              <a:rect l="l" t="t" r="r" b="b"/>
              <a:pathLst>
                <a:path w="251" h="168" extrusionOk="0">
                  <a:moveTo>
                    <a:pt x="12" y="1"/>
                  </a:moveTo>
                  <a:lnTo>
                    <a:pt x="12" y="1"/>
                  </a:lnTo>
                  <a:cubicBezTo>
                    <a:pt x="0" y="96"/>
                    <a:pt x="48" y="132"/>
                    <a:pt x="119" y="168"/>
                  </a:cubicBezTo>
                  <a:cubicBezTo>
                    <a:pt x="167" y="132"/>
                    <a:pt x="250" y="108"/>
                    <a:pt x="179" y="49"/>
                  </a:cubicBezTo>
                  <a:cubicBezTo>
                    <a:pt x="155" y="1"/>
                    <a:pt x="72" y="13"/>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5"/>
            <p:cNvSpPr/>
            <p:nvPr/>
          </p:nvSpPr>
          <p:spPr>
            <a:xfrm>
              <a:off x="5280700" y="2499200"/>
              <a:ext cx="8675" cy="2150"/>
            </a:xfrm>
            <a:custGeom>
              <a:avLst/>
              <a:gdLst/>
              <a:ahLst/>
              <a:cxnLst/>
              <a:rect l="l" t="t" r="r" b="b"/>
              <a:pathLst>
                <a:path w="347" h="86" extrusionOk="0">
                  <a:moveTo>
                    <a:pt x="178" y="1"/>
                  </a:moveTo>
                  <a:cubicBezTo>
                    <a:pt x="120" y="1"/>
                    <a:pt x="62" y="31"/>
                    <a:pt x="1" y="86"/>
                  </a:cubicBezTo>
                  <a:lnTo>
                    <a:pt x="346" y="86"/>
                  </a:lnTo>
                  <a:cubicBezTo>
                    <a:pt x="288" y="28"/>
                    <a:pt x="233" y="1"/>
                    <a:pt x="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5"/>
            <p:cNvSpPr/>
            <p:nvPr/>
          </p:nvSpPr>
          <p:spPr>
            <a:xfrm>
              <a:off x="5255400" y="2509375"/>
              <a:ext cx="4500" cy="4200"/>
            </a:xfrm>
            <a:custGeom>
              <a:avLst/>
              <a:gdLst/>
              <a:ahLst/>
              <a:cxnLst/>
              <a:rect l="l" t="t" r="r" b="b"/>
              <a:pathLst>
                <a:path w="180" h="168" extrusionOk="0">
                  <a:moveTo>
                    <a:pt x="1" y="0"/>
                  </a:moveTo>
                  <a:cubicBezTo>
                    <a:pt x="37" y="36"/>
                    <a:pt x="18" y="168"/>
                    <a:pt x="84" y="168"/>
                  </a:cubicBezTo>
                  <a:cubicBezTo>
                    <a:pt x="106" y="168"/>
                    <a:pt x="136" y="154"/>
                    <a:pt x="179" y="119"/>
                  </a:cubicBezTo>
                  <a:cubicBezTo>
                    <a:pt x="156" y="48"/>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5"/>
            <p:cNvSpPr/>
            <p:nvPr/>
          </p:nvSpPr>
          <p:spPr>
            <a:xfrm>
              <a:off x="5302425" y="2498950"/>
              <a:ext cx="3900" cy="2700"/>
            </a:xfrm>
            <a:custGeom>
              <a:avLst/>
              <a:gdLst/>
              <a:ahLst/>
              <a:cxnLst/>
              <a:rect l="l" t="t" r="r" b="b"/>
              <a:pathLst>
                <a:path w="156" h="108" extrusionOk="0">
                  <a:moveTo>
                    <a:pt x="156" y="1"/>
                  </a:moveTo>
                  <a:lnTo>
                    <a:pt x="156" y="1"/>
                  </a:lnTo>
                  <a:cubicBezTo>
                    <a:pt x="120" y="36"/>
                    <a:pt x="60" y="60"/>
                    <a:pt x="1" y="108"/>
                  </a:cubicBezTo>
                  <a:cubicBezTo>
                    <a:pt x="60" y="84"/>
                    <a:pt x="120" y="36"/>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5"/>
            <p:cNvSpPr/>
            <p:nvPr/>
          </p:nvSpPr>
          <p:spPr>
            <a:xfrm>
              <a:off x="5725100" y="2445300"/>
              <a:ext cx="3300" cy="2300"/>
            </a:xfrm>
            <a:custGeom>
              <a:avLst/>
              <a:gdLst/>
              <a:ahLst/>
              <a:cxnLst/>
              <a:rect l="l" t="t" r="r" b="b"/>
              <a:pathLst>
                <a:path w="132" h="92" extrusionOk="0">
                  <a:moveTo>
                    <a:pt x="54" y="1"/>
                  </a:moveTo>
                  <a:cubicBezTo>
                    <a:pt x="39" y="1"/>
                    <a:pt x="11" y="27"/>
                    <a:pt x="1" y="27"/>
                  </a:cubicBezTo>
                  <a:cubicBezTo>
                    <a:pt x="1" y="39"/>
                    <a:pt x="1" y="51"/>
                    <a:pt x="13" y="63"/>
                  </a:cubicBezTo>
                  <a:cubicBezTo>
                    <a:pt x="21" y="80"/>
                    <a:pt x="43" y="91"/>
                    <a:pt x="58" y="91"/>
                  </a:cubicBezTo>
                  <a:cubicBezTo>
                    <a:pt x="64" y="91"/>
                    <a:pt x="69" y="90"/>
                    <a:pt x="72" y="87"/>
                  </a:cubicBezTo>
                  <a:cubicBezTo>
                    <a:pt x="132" y="51"/>
                    <a:pt x="120" y="27"/>
                    <a:pt x="60" y="3"/>
                  </a:cubicBezTo>
                  <a:cubicBezTo>
                    <a:pt x="59" y="2"/>
                    <a:pt x="56" y="1"/>
                    <a:pt x="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5"/>
            <p:cNvSpPr/>
            <p:nvPr/>
          </p:nvSpPr>
          <p:spPr>
            <a:xfrm>
              <a:off x="5973650" y="2433750"/>
              <a:ext cx="11050" cy="5175"/>
            </a:xfrm>
            <a:custGeom>
              <a:avLst/>
              <a:gdLst/>
              <a:ahLst/>
              <a:cxnLst/>
              <a:rect l="l" t="t" r="r" b="b"/>
              <a:pathLst>
                <a:path w="442" h="207" extrusionOk="0">
                  <a:moveTo>
                    <a:pt x="221" y="1"/>
                  </a:moveTo>
                  <a:cubicBezTo>
                    <a:pt x="146" y="1"/>
                    <a:pt x="72" y="49"/>
                    <a:pt x="1" y="144"/>
                  </a:cubicBezTo>
                  <a:cubicBezTo>
                    <a:pt x="72" y="186"/>
                    <a:pt x="146" y="206"/>
                    <a:pt x="221" y="206"/>
                  </a:cubicBezTo>
                  <a:cubicBezTo>
                    <a:pt x="295" y="206"/>
                    <a:pt x="370" y="186"/>
                    <a:pt x="441" y="144"/>
                  </a:cubicBezTo>
                  <a:cubicBezTo>
                    <a:pt x="370" y="49"/>
                    <a:pt x="29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5"/>
            <p:cNvSpPr/>
            <p:nvPr/>
          </p:nvSpPr>
          <p:spPr>
            <a:xfrm>
              <a:off x="5219700" y="2461750"/>
              <a:ext cx="5375" cy="11325"/>
            </a:xfrm>
            <a:custGeom>
              <a:avLst/>
              <a:gdLst/>
              <a:ahLst/>
              <a:cxnLst/>
              <a:rect l="l" t="t" r="r" b="b"/>
              <a:pathLst>
                <a:path w="215" h="453" extrusionOk="0">
                  <a:moveTo>
                    <a:pt x="155" y="0"/>
                  </a:moveTo>
                  <a:lnTo>
                    <a:pt x="155" y="0"/>
                  </a:lnTo>
                  <a:cubicBezTo>
                    <a:pt x="36" y="167"/>
                    <a:pt x="0" y="322"/>
                    <a:pt x="179" y="453"/>
                  </a:cubicBezTo>
                  <a:cubicBezTo>
                    <a:pt x="214" y="298"/>
                    <a:pt x="202" y="15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5"/>
            <p:cNvSpPr/>
            <p:nvPr/>
          </p:nvSpPr>
          <p:spPr>
            <a:xfrm>
              <a:off x="5768575" y="2343875"/>
              <a:ext cx="118950" cy="25100"/>
            </a:xfrm>
            <a:custGeom>
              <a:avLst/>
              <a:gdLst/>
              <a:ahLst/>
              <a:cxnLst/>
              <a:rect l="l" t="t" r="r" b="b"/>
              <a:pathLst>
                <a:path w="4758" h="1004" extrusionOk="0">
                  <a:moveTo>
                    <a:pt x="464" y="0"/>
                  </a:moveTo>
                  <a:cubicBezTo>
                    <a:pt x="357" y="191"/>
                    <a:pt x="0" y="119"/>
                    <a:pt x="36" y="429"/>
                  </a:cubicBezTo>
                  <a:cubicBezTo>
                    <a:pt x="95" y="488"/>
                    <a:pt x="165" y="500"/>
                    <a:pt x="239" y="500"/>
                  </a:cubicBezTo>
                  <a:cubicBezTo>
                    <a:pt x="293" y="500"/>
                    <a:pt x="349" y="493"/>
                    <a:pt x="403" y="493"/>
                  </a:cubicBezTo>
                  <a:cubicBezTo>
                    <a:pt x="468" y="493"/>
                    <a:pt x="531" y="503"/>
                    <a:pt x="584" y="548"/>
                  </a:cubicBezTo>
                  <a:cubicBezTo>
                    <a:pt x="705" y="625"/>
                    <a:pt x="877" y="753"/>
                    <a:pt x="930" y="753"/>
                  </a:cubicBezTo>
                  <a:cubicBezTo>
                    <a:pt x="934" y="753"/>
                    <a:pt x="938" y="752"/>
                    <a:pt x="941" y="750"/>
                  </a:cubicBezTo>
                  <a:cubicBezTo>
                    <a:pt x="1044" y="653"/>
                    <a:pt x="1116" y="615"/>
                    <a:pt x="1169" y="615"/>
                  </a:cubicBezTo>
                  <a:cubicBezTo>
                    <a:pt x="1327" y="615"/>
                    <a:pt x="1307" y="956"/>
                    <a:pt x="1441" y="1000"/>
                  </a:cubicBezTo>
                  <a:cubicBezTo>
                    <a:pt x="1482" y="1000"/>
                    <a:pt x="1524" y="1003"/>
                    <a:pt x="1561" y="1003"/>
                  </a:cubicBezTo>
                  <a:cubicBezTo>
                    <a:pt x="1599" y="1003"/>
                    <a:pt x="1631" y="1000"/>
                    <a:pt x="1655" y="989"/>
                  </a:cubicBezTo>
                  <a:cubicBezTo>
                    <a:pt x="1963" y="740"/>
                    <a:pt x="2014" y="699"/>
                    <a:pt x="2229" y="699"/>
                  </a:cubicBezTo>
                  <a:cubicBezTo>
                    <a:pt x="2272" y="699"/>
                    <a:pt x="2322" y="701"/>
                    <a:pt x="2381" y="703"/>
                  </a:cubicBezTo>
                  <a:cubicBezTo>
                    <a:pt x="2560" y="715"/>
                    <a:pt x="2727" y="715"/>
                    <a:pt x="2893" y="715"/>
                  </a:cubicBezTo>
                  <a:cubicBezTo>
                    <a:pt x="3024" y="834"/>
                    <a:pt x="3191" y="786"/>
                    <a:pt x="3334" y="834"/>
                  </a:cubicBezTo>
                  <a:cubicBezTo>
                    <a:pt x="3382" y="834"/>
                    <a:pt x="3405" y="846"/>
                    <a:pt x="3453" y="846"/>
                  </a:cubicBezTo>
                  <a:lnTo>
                    <a:pt x="3512" y="846"/>
                  </a:lnTo>
                  <a:lnTo>
                    <a:pt x="3524" y="786"/>
                  </a:lnTo>
                  <a:lnTo>
                    <a:pt x="3560" y="846"/>
                  </a:lnTo>
                  <a:lnTo>
                    <a:pt x="3620" y="869"/>
                  </a:lnTo>
                  <a:cubicBezTo>
                    <a:pt x="3784" y="756"/>
                    <a:pt x="3916" y="699"/>
                    <a:pt x="4044" y="699"/>
                  </a:cubicBezTo>
                  <a:cubicBezTo>
                    <a:pt x="4211" y="699"/>
                    <a:pt x="4373" y="798"/>
                    <a:pt x="4596" y="1000"/>
                  </a:cubicBezTo>
                  <a:cubicBezTo>
                    <a:pt x="4655" y="965"/>
                    <a:pt x="4679" y="929"/>
                    <a:pt x="4632" y="881"/>
                  </a:cubicBezTo>
                  <a:cubicBezTo>
                    <a:pt x="4643" y="672"/>
                    <a:pt x="4757" y="429"/>
                    <a:pt x="4374" y="429"/>
                  </a:cubicBezTo>
                  <a:cubicBezTo>
                    <a:pt x="4365" y="429"/>
                    <a:pt x="4356" y="429"/>
                    <a:pt x="4346" y="429"/>
                  </a:cubicBezTo>
                  <a:cubicBezTo>
                    <a:pt x="4237" y="440"/>
                    <a:pt x="4119" y="465"/>
                    <a:pt x="4004" y="465"/>
                  </a:cubicBezTo>
                  <a:cubicBezTo>
                    <a:pt x="3867" y="465"/>
                    <a:pt x="3735" y="429"/>
                    <a:pt x="3632" y="286"/>
                  </a:cubicBezTo>
                  <a:cubicBezTo>
                    <a:pt x="3620" y="250"/>
                    <a:pt x="3620" y="215"/>
                    <a:pt x="3608" y="179"/>
                  </a:cubicBezTo>
                  <a:lnTo>
                    <a:pt x="3620" y="179"/>
                  </a:lnTo>
                  <a:cubicBezTo>
                    <a:pt x="3540" y="175"/>
                    <a:pt x="3461" y="174"/>
                    <a:pt x="3381" y="174"/>
                  </a:cubicBezTo>
                  <a:cubicBezTo>
                    <a:pt x="3288" y="174"/>
                    <a:pt x="3195" y="175"/>
                    <a:pt x="3102" y="175"/>
                  </a:cubicBezTo>
                  <a:cubicBezTo>
                    <a:pt x="2785" y="175"/>
                    <a:pt x="2472" y="159"/>
                    <a:pt x="2179" y="12"/>
                  </a:cubicBezTo>
                  <a:cubicBezTo>
                    <a:pt x="1607" y="0"/>
                    <a:pt x="1024"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5"/>
            <p:cNvSpPr/>
            <p:nvPr/>
          </p:nvSpPr>
          <p:spPr>
            <a:xfrm>
              <a:off x="5769150" y="2354575"/>
              <a:ext cx="14325" cy="3900"/>
            </a:xfrm>
            <a:custGeom>
              <a:avLst/>
              <a:gdLst/>
              <a:ahLst/>
              <a:cxnLst/>
              <a:rect l="l" t="t" r="r" b="b"/>
              <a:pathLst>
                <a:path w="573" h="156" extrusionOk="0">
                  <a:moveTo>
                    <a:pt x="13" y="1"/>
                  </a:moveTo>
                  <a:lnTo>
                    <a:pt x="1" y="144"/>
                  </a:lnTo>
                  <a:cubicBezTo>
                    <a:pt x="156" y="144"/>
                    <a:pt x="287" y="156"/>
                    <a:pt x="441" y="156"/>
                  </a:cubicBezTo>
                  <a:cubicBezTo>
                    <a:pt x="489" y="144"/>
                    <a:pt x="525" y="144"/>
                    <a:pt x="572" y="144"/>
                  </a:cubicBezTo>
                  <a:cubicBezTo>
                    <a:pt x="485" y="20"/>
                    <a:pt x="367" y="3"/>
                    <a:pt x="245" y="3"/>
                  </a:cubicBezTo>
                  <a:cubicBezTo>
                    <a:pt x="198" y="3"/>
                    <a:pt x="150" y="6"/>
                    <a:pt x="104" y="6"/>
                  </a:cubicBezTo>
                  <a:cubicBezTo>
                    <a:pt x="73" y="6"/>
                    <a:pt x="42" y="5"/>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5"/>
            <p:cNvSpPr/>
            <p:nvPr/>
          </p:nvSpPr>
          <p:spPr>
            <a:xfrm>
              <a:off x="6077400" y="2389700"/>
              <a:ext cx="8500" cy="4675"/>
            </a:xfrm>
            <a:custGeom>
              <a:avLst/>
              <a:gdLst/>
              <a:ahLst/>
              <a:cxnLst/>
              <a:rect l="l" t="t" r="r" b="b"/>
              <a:pathLst>
                <a:path w="340" h="187" extrusionOk="0">
                  <a:moveTo>
                    <a:pt x="42" y="1"/>
                  </a:moveTo>
                  <a:lnTo>
                    <a:pt x="42" y="1"/>
                  </a:lnTo>
                  <a:cubicBezTo>
                    <a:pt x="0" y="151"/>
                    <a:pt x="28" y="186"/>
                    <a:pt x="78" y="186"/>
                  </a:cubicBezTo>
                  <a:cubicBezTo>
                    <a:pt x="123" y="186"/>
                    <a:pt x="186" y="157"/>
                    <a:pt x="232" y="157"/>
                  </a:cubicBezTo>
                  <a:cubicBezTo>
                    <a:pt x="252" y="157"/>
                    <a:pt x="269" y="163"/>
                    <a:pt x="280" y="179"/>
                  </a:cubicBezTo>
                  <a:cubicBezTo>
                    <a:pt x="339" y="132"/>
                    <a:pt x="339" y="72"/>
                    <a:pt x="303" y="25"/>
                  </a:cubicBezTo>
                  <a:cubicBezTo>
                    <a:pt x="220" y="13"/>
                    <a:pt x="137" y="13"/>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5"/>
            <p:cNvSpPr/>
            <p:nvPr/>
          </p:nvSpPr>
          <p:spPr>
            <a:xfrm>
              <a:off x="6095700" y="2390150"/>
              <a:ext cx="7150" cy="4050"/>
            </a:xfrm>
            <a:custGeom>
              <a:avLst/>
              <a:gdLst/>
              <a:ahLst/>
              <a:cxnLst/>
              <a:rect l="l" t="t" r="r" b="b"/>
              <a:pathLst>
                <a:path w="286" h="162" extrusionOk="0">
                  <a:moveTo>
                    <a:pt x="139" y="1"/>
                  </a:moveTo>
                  <a:cubicBezTo>
                    <a:pt x="89" y="1"/>
                    <a:pt x="42" y="13"/>
                    <a:pt x="0" y="30"/>
                  </a:cubicBezTo>
                  <a:cubicBezTo>
                    <a:pt x="0" y="66"/>
                    <a:pt x="0" y="114"/>
                    <a:pt x="12" y="161"/>
                  </a:cubicBezTo>
                  <a:cubicBezTo>
                    <a:pt x="119" y="161"/>
                    <a:pt x="226" y="150"/>
                    <a:pt x="286" y="42"/>
                  </a:cubicBezTo>
                  <a:cubicBezTo>
                    <a:pt x="238" y="13"/>
                    <a:pt x="18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5"/>
            <p:cNvSpPr/>
            <p:nvPr/>
          </p:nvSpPr>
          <p:spPr>
            <a:xfrm>
              <a:off x="6084975" y="2389900"/>
              <a:ext cx="3600" cy="4000"/>
            </a:xfrm>
            <a:custGeom>
              <a:avLst/>
              <a:gdLst/>
              <a:ahLst/>
              <a:cxnLst/>
              <a:rect l="l" t="t" r="r" b="b"/>
              <a:pathLst>
                <a:path w="144" h="160" extrusionOk="0">
                  <a:moveTo>
                    <a:pt x="46" y="0"/>
                  </a:moveTo>
                  <a:cubicBezTo>
                    <a:pt x="35" y="0"/>
                    <a:pt x="24" y="2"/>
                    <a:pt x="12" y="5"/>
                  </a:cubicBezTo>
                  <a:cubicBezTo>
                    <a:pt x="12" y="64"/>
                    <a:pt x="0" y="112"/>
                    <a:pt x="0" y="160"/>
                  </a:cubicBezTo>
                  <a:cubicBezTo>
                    <a:pt x="36" y="124"/>
                    <a:pt x="84" y="76"/>
                    <a:pt x="143" y="40"/>
                  </a:cubicBezTo>
                  <a:cubicBezTo>
                    <a:pt x="108" y="14"/>
                    <a:pt x="79"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5"/>
            <p:cNvSpPr/>
            <p:nvPr/>
          </p:nvSpPr>
          <p:spPr>
            <a:xfrm>
              <a:off x="5826900" y="2506850"/>
              <a:ext cx="7175" cy="5525"/>
            </a:xfrm>
            <a:custGeom>
              <a:avLst/>
              <a:gdLst/>
              <a:ahLst/>
              <a:cxnLst/>
              <a:rect l="l" t="t" r="r" b="b"/>
              <a:pathLst>
                <a:path w="287" h="221" extrusionOk="0">
                  <a:moveTo>
                    <a:pt x="153" y="1"/>
                  </a:moveTo>
                  <a:cubicBezTo>
                    <a:pt x="140" y="1"/>
                    <a:pt x="125" y="2"/>
                    <a:pt x="108" y="6"/>
                  </a:cubicBezTo>
                  <a:cubicBezTo>
                    <a:pt x="13" y="18"/>
                    <a:pt x="1" y="137"/>
                    <a:pt x="1" y="220"/>
                  </a:cubicBezTo>
                  <a:lnTo>
                    <a:pt x="287" y="220"/>
                  </a:lnTo>
                  <a:cubicBezTo>
                    <a:pt x="276" y="135"/>
                    <a:pt x="275"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5"/>
            <p:cNvSpPr/>
            <p:nvPr/>
          </p:nvSpPr>
          <p:spPr>
            <a:xfrm>
              <a:off x="5758150" y="2357275"/>
              <a:ext cx="7475" cy="3875"/>
            </a:xfrm>
            <a:custGeom>
              <a:avLst/>
              <a:gdLst/>
              <a:ahLst/>
              <a:cxnLst/>
              <a:rect l="l" t="t" r="r" b="b"/>
              <a:pathLst>
                <a:path w="299" h="155" extrusionOk="0">
                  <a:moveTo>
                    <a:pt x="155" y="0"/>
                  </a:moveTo>
                  <a:cubicBezTo>
                    <a:pt x="108" y="12"/>
                    <a:pt x="60" y="36"/>
                    <a:pt x="0" y="48"/>
                  </a:cubicBezTo>
                  <a:cubicBezTo>
                    <a:pt x="54" y="119"/>
                    <a:pt x="102" y="155"/>
                    <a:pt x="149" y="155"/>
                  </a:cubicBezTo>
                  <a:cubicBezTo>
                    <a:pt x="197" y="155"/>
                    <a:pt x="244" y="119"/>
                    <a:pt x="298" y="48"/>
                  </a:cubicBezTo>
                  <a:cubicBezTo>
                    <a:pt x="250" y="36"/>
                    <a:pt x="191" y="1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5"/>
            <p:cNvSpPr/>
            <p:nvPr/>
          </p:nvSpPr>
          <p:spPr>
            <a:xfrm>
              <a:off x="5981400" y="2602000"/>
              <a:ext cx="8950" cy="7000"/>
            </a:xfrm>
            <a:custGeom>
              <a:avLst/>
              <a:gdLst/>
              <a:ahLst/>
              <a:cxnLst/>
              <a:rect l="l" t="t" r="r" b="b"/>
              <a:pathLst>
                <a:path w="358" h="280" extrusionOk="0">
                  <a:moveTo>
                    <a:pt x="190" y="1"/>
                  </a:moveTo>
                  <a:cubicBezTo>
                    <a:pt x="122" y="1"/>
                    <a:pt x="45" y="51"/>
                    <a:pt x="12" y="141"/>
                  </a:cubicBezTo>
                  <a:cubicBezTo>
                    <a:pt x="0" y="189"/>
                    <a:pt x="0" y="224"/>
                    <a:pt x="0" y="272"/>
                  </a:cubicBezTo>
                  <a:cubicBezTo>
                    <a:pt x="15" y="277"/>
                    <a:pt x="30" y="280"/>
                    <a:pt x="45" y="280"/>
                  </a:cubicBezTo>
                  <a:cubicBezTo>
                    <a:pt x="67" y="280"/>
                    <a:pt x="91" y="274"/>
                    <a:pt x="119" y="260"/>
                  </a:cubicBezTo>
                  <a:cubicBezTo>
                    <a:pt x="155" y="165"/>
                    <a:pt x="357" y="141"/>
                    <a:pt x="274" y="34"/>
                  </a:cubicBezTo>
                  <a:cubicBezTo>
                    <a:pt x="251" y="11"/>
                    <a:pt x="222"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5"/>
            <p:cNvSpPr/>
            <p:nvPr/>
          </p:nvSpPr>
          <p:spPr>
            <a:xfrm>
              <a:off x="5208675" y="2379875"/>
              <a:ext cx="14025" cy="35750"/>
            </a:xfrm>
            <a:custGeom>
              <a:avLst/>
              <a:gdLst/>
              <a:ahLst/>
              <a:cxnLst/>
              <a:rect l="l" t="t" r="r" b="b"/>
              <a:pathLst>
                <a:path w="561" h="1430" extrusionOk="0">
                  <a:moveTo>
                    <a:pt x="477" y="1"/>
                  </a:moveTo>
                  <a:lnTo>
                    <a:pt x="477" y="1"/>
                  </a:lnTo>
                  <a:cubicBezTo>
                    <a:pt x="0" y="465"/>
                    <a:pt x="381" y="953"/>
                    <a:pt x="465" y="1430"/>
                  </a:cubicBezTo>
                  <a:cubicBezTo>
                    <a:pt x="477" y="953"/>
                    <a:pt x="560" y="477"/>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5"/>
            <p:cNvSpPr/>
            <p:nvPr/>
          </p:nvSpPr>
          <p:spPr>
            <a:xfrm>
              <a:off x="5317325" y="2498275"/>
              <a:ext cx="10725" cy="3675"/>
            </a:xfrm>
            <a:custGeom>
              <a:avLst/>
              <a:gdLst/>
              <a:ahLst/>
              <a:cxnLst/>
              <a:rect l="l" t="t" r="r" b="b"/>
              <a:pathLst>
                <a:path w="429" h="147" extrusionOk="0">
                  <a:moveTo>
                    <a:pt x="219" y="1"/>
                  </a:moveTo>
                  <a:cubicBezTo>
                    <a:pt x="146" y="1"/>
                    <a:pt x="72" y="39"/>
                    <a:pt x="0" y="111"/>
                  </a:cubicBezTo>
                  <a:cubicBezTo>
                    <a:pt x="48" y="123"/>
                    <a:pt x="107" y="135"/>
                    <a:pt x="143" y="147"/>
                  </a:cubicBezTo>
                  <a:lnTo>
                    <a:pt x="298" y="147"/>
                  </a:lnTo>
                  <a:cubicBezTo>
                    <a:pt x="346" y="147"/>
                    <a:pt x="381" y="135"/>
                    <a:pt x="429" y="123"/>
                  </a:cubicBezTo>
                  <a:cubicBezTo>
                    <a:pt x="363" y="39"/>
                    <a:pt x="292" y="1"/>
                    <a:pt x="2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5"/>
            <p:cNvSpPr/>
            <p:nvPr/>
          </p:nvSpPr>
          <p:spPr>
            <a:xfrm>
              <a:off x="5768275" y="3744450"/>
              <a:ext cx="250050" cy="33850"/>
            </a:xfrm>
            <a:custGeom>
              <a:avLst/>
              <a:gdLst/>
              <a:ahLst/>
              <a:cxnLst/>
              <a:rect l="l" t="t" r="r" b="b"/>
              <a:pathLst>
                <a:path w="10002" h="1354" extrusionOk="0">
                  <a:moveTo>
                    <a:pt x="364" y="0"/>
                  </a:moveTo>
                  <a:cubicBezTo>
                    <a:pt x="277" y="0"/>
                    <a:pt x="189" y="8"/>
                    <a:pt x="95" y="8"/>
                  </a:cubicBezTo>
                  <a:cubicBezTo>
                    <a:pt x="24" y="56"/>
                    <a:pt x="0" y="115"/>
                    <a:pt x="12" y="210"/>
                  </a:cubicBezTo>
                  <a:cubicBezTo>
                    <a:pt x="60" y="270"/>
                    <a:pt x="119" y="306"/>
                    <a:pt x="191" y="341"/>
                  </a:cubicBezTo>
                  <a:cubicBezTo>
                    <a:pt x="393" y="401"/>
                    <a:pt x="619" y="413"/>
                    <a:pt x="834" y="484"/>
                  </a:cubicBezTo>
                  <a:cubicBezTo>
                    <a:pt x="1048" y="532"/>
                    <a:pt x="1262" y="544"/>
                    <a:pt x="1489" y="544"/>
                  </a:cubicBezTo>
                  <a:cubicBezTo>
                    <a:pt x="1739" y="544"/>
                    <a:pt x="1989" y="544"/>
                    <a:pt x="2227" y="639"/>
                  </a:cubicBezTo>
                  <a:cubicBezTo>
                    <a:pt x="2405" y="687"/>
                    <a:pt x="2584" y="699"/>
                    <a:pt x="2774" y="699"/>
                  </a:cubicBezTo>
                  <a:cubicBezTo>
                    <a:pt x="2824" y="699"/>
                    <a:pt x="2874" y="698"/>
                    <a:pt x="2923" y="698"/>
                  </a:cubicBezTo>
                  <a:cubicBezTo>
                    <a:pt x="3171" y="698"/>
                    <a:pt x="3417" y="707"/>
                    <a:pt x="3655" y="806"/>
                  </a:cubicBezTo>
                  <a:cubicBezTo>
                    <a:pt x="3991" y="934"/>
                    <a:pt x="4327" y="973"/>
                    <a:pt x="4668" y="973"/>
                  </a:cubicBezTo>
                  <a:cubicBezTo>
                    <a:pt x="4895" y="973"/>
                    <a:pt x="5125" y="956"/>
                    <a:pt x="5358" y="937"/>
                  </a:cubicBezTo>
                  <a:cubicBezTo>
                    <a:pt x="5430" y="926"/>
                    <a:pt x="5501" y="921"/>
                    <a:pt x="5572" y="921"/>
                  </a:cubicBezTo>
                  <a:cubicBezTo>
                    <a:pt x="5807" y="921"/>
                    <a:pt x="6037" y="972"/>
                    <a:pt x="6275" y="1008"/>
                  </a:cubicBezTo>
                  <a:cubicBezTo>
                    <a:pt x="7370" y="1139"/>
                    <a:pt x="8442" y="1342"/>
                    <a:pt x="9525" y="1353"/>
                  </a:cubicBezTo>
                  <a:cubicBezTo>
                    <a:pt x="9525" y="1342"/>
                    <a:pt x="9537" y="1342"/>
                    <a:pt x="9573" y="1306"/>
                  </a:cubicBezTo>
                  <a:cubicBezTo>
                    <a:pt x="9578" y="1303"/>
                    <a:pt x="9584" y="1301"/>
                    <a:pt x="9590" y="1301"/>
                  </a:cubicBezTo>
                  <a:cubicBezTo>
                    <a:pt x="9609" y="1301"/>
                    <a:pt x="9629" y="1317"/>
                    <a:pt x="9656" y="1353"/>
                  </a:cubicBezTo>
                  <a:lnTo>
                    <a:pt x="9799" y="1353"/>
                  </a:lnTo>
                  <a:cubicBezTo>
                    <a:pt x="9859" y="1282"/>
                    <a:pt x="9966" y="1282"/>
                    <a:pt x="10001" y="1175"/>
                  </a:cubicBezTo>
                  <a:cubicBezTo>
                    <a:pt x="9871" y="1068"/>
                    <a:pt x="9704" y="1056"/>
                    <a:pt x="9537" y="1044"/>
                  </a:cubicBezTo>
                  <a:cubicBezTo>
                    <a:pt x="8525" y="901"/>
                    <a:pt x="7513" y="806"/>
                    <a:pt x="6501" y="663"/>
                  </a:cubicBezTo>
                  <a:cubicBezTo>
                    <a:pt x="5483" y="536"/>
                    <a:pt x="4487" y="341"/>
                    <a:pt x="3481" y="341"/>
                  </a:cubicBezTo>
                  <a:cubicBezTo>
                    <a:pt x="3452" y="341"/>
                    <a:pt x="3423" y="341"/>
                    <a:pt x="3394" y="341"/>
                  </a:cubicBezTo>
                  <a:cubicBezTo>
                    <a:pt x="3284" y="287"/>
                    <a:pt x="3171" y="273"/>
                    <a:pt x="3056" y="273"/>
                  </a:cubicBezTo>
                  <a:cubicBezTo>
                    <a:pt x="2942" y="273"/>
                    <a:pt x="2826" y="287"/>
                    <a:pt x="2711" y="287"/>
                  </a:cubicBezTo>
                  <a:cubicBezTo>
                    <a:pt x="2591" y="287"/>
                    <a:pt x="2472" y="272"/>
                    <a:pt x="2358" y="210"/>
                  </a:cubicBezTo>
                  <a:cubicBezTo>
                    <a:pt x="2288" y="183"/>
                    <a:pt x="2218" y="171"/>
                    <a:pt x="2148" y="171"/>
                  </a:cubicBezTo>
                  <a:cubicBezTo>
                    <a:pt x="2099" y="171"/>
                    <a:pt x="2050" y="177"/>
                    <a:pt x="2000" y="187"/>
                  </a:cubicBezTo>
                  <a:cubicBezTo>
                    <a:pt x="1906" y="149"/>
                    <a:pt x="1808" y="140"/>
                    <a:pt x="1708" y="140"/>
                  </a:cubicBezTo>
                  <a:cubicBezTo>
                    <a:pt x="1618" y="140"/>
                    <a:pt x="1527" y="147"/>
                    <a:pt x="1436" y="147"/>
                  </a:cubicBezTo>
                  <a:cubicBezTo>
                    <a:pt x="1312" y="147"/>
                    <a:pt x="1189" y="133"/>
                    <a:pt x="1072" y="68"/>
                  </a:cubicBezTo>
                  <a:cubicBezTo>
                    <a:pt x="1000" y="32"/>
                    <a:pt x="932" y="17"/>
                    <a:pt x="865" y="17"/>
                  </a:cubicBezTo>
                  <a:cubicBezTo>
                    <a:pt x="798" y="17"/>
                    <a:pt x="732" y="32"/>
                    <a:pt x="667" y="56"/>
                  </a:cubicBezTo>
                  <a:cubicBezTo>
                    <a:pt x="564" y="11"/>
                    <a:pt x="465"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5"/>
            <p:cNvSpPr/>
            <p:nvPr/>
          </p:nvSpPr>
          <p:spPr>
            <a:xfrm>
              <a:off x="5456925" y="3710100"/>
              <a:ext cx="228325" cy="33825"/>
            </a:xfrm>
            <a:custGeom>
              <a:avLst/>
              <a:gdLst/>
              <a:ahLst/>
              <a:cxnLst/>
              <a:rect l="l" t="t" r="r" b="b"/>
              <a:pathLst>
                <a:path w="9133" h="1353" extrusionOk="0">
                  <a:moveTo>
                    <a:pt x="738" y="1"/>
                  </a:moveTo>
                  <a:cubicBezTo>
                    <a:pt x="682" y="61"/>
                    <a:pt x="614" y="78"/>
                    <a:pt x="541" y="78"/>
                  </a:cubicBezTo>
                  <a:cubicBezTo>
                    <a:pt x="446" y="78"/>
                    <a:pt x="342" y="48"/>
                    <a:pt x="245" y="48"/>
                  </a:cubicBezTo>
                  <a:cubicBezTo>
                    <a:pt x="153" y="48"/>
                    <a:pt x="67" y="75"/>
                    <a:pt x="0" y="179"/>
                  </a:cubicBezTo>
                  <a:cubicBezTo>
                    <a:pt x="12" y="275"/>
                    <a:pt x="36" y="346"/>
                    <a:pt x="119" y="394"/>
                  </a:cubicBezTo>
                  <a:cubicBezTo>
                    <a:pt x="917" y="632"/>
                    <a:pt x="1762" y="489"/>
                    <a:pt x="2584" y="668"/>
                  </a:cubicBezTo>
                  <a:cubicBezTo>
                    <a:pt x="3438" y="860"/>
                    <a:pt x="4300" y="959"/>
                    <a:pt x="5164" y="959"/>
                  </a:cubicBezTo>
                  <a:cubicBezTo>
                    <a:pt x="5371" y="959"/>
                    <a:pt x="5579" y="953"/>
                    <a:pt x="5787" y="941"/>
                  </a:cubicBezTo>
                  <a:cubicBezTo>
                    <a:pt x="5843" y="941"/>
                    <a:pt x="5899" y="941"/>
                    <a:pt x="5955" y="941"/>
                  </a:cubicBezTo>
                  <a:cubicBezTo>
                    <a:pt x="6121" y="941"/>
                    <a:pt x="6284" y="947"/>
                    <a:pt x="6453" y="1001"/>
                  </a:cubicBezTo>
                  <a:cubicBezTo>
                    <a:pt x="6584" y="1025"/>
                    <a:pt x="6727" y="1049"/>
                    <a:pt x="6870" y="1061"/>
                  </a:cubicBezTo>
                  <a:cubicBezTo>
                    <a:pt x="7037" y="1072"/>
                    <a:pt x="7204" y="1108"/>
                    <a:pt x="7358" y="1144"/>
                  </a:cubicBezTo>
                  <a:cubicBezTo>
                    <a:pt x="7501" y="1180"/>
                    <a:pt x="7632" y="1192"/>
                    <a:pt x="7763" y="1203"/>
                  </a:cubicBezTo>
                  <a:cubicBezTo>
                    <a:pt x="7930" y="1227"/>
                    <a:pt x="8108" y="1263"/>
                    <a:pt x="8275" y="1311"/>
                  </a:cubicBezTo>
                  <a:cubicBezTo>
                    <a:pt x="8375" y="1337"/>
                    <a:pt x="8476" y="1353"/>
                    <a:pt x="8578" y="1353"/>
                  </a:cubicBezTo>
                  <a:cubicBezTo>
                    <a:pt x="8658" y="1353"/>
                    <a:pt x="8739" y="1343"/>
                    <a:pt x="8823" y="1322"/>
                  </a:cubicBezTo>
                  <a:cubicBezTo>
                    <a:pt x="8966" y="1287"/>
                    <a:pt x="9132" y="1227"/>
                    <a:pt x="9085" y="1013"/>
                  </a:cubicBezTo>
                  <a:lnTo>
                    <a:pt x="9073" y="1013"/>
                  </a:lnTo>
                  <a:cubicBezTo>
                    <a:pt x="8995" y="969"/>
                    <a:pt x="8912" y="963"/>
                    <a:pt x="8829" y="963"/>
                  </a:cubicBezTo>
                  <a:cubicBezTo>
                    <a:pt x="8795" y="963"/>
                    <a:pt x="8762" y="964"/>
                    <a:pt x="8729" y="964"/>
                  </a:cubicBezTo>
                  <a:cubicBezTo>
                    <a:pt x="8641" y="964"/>
                    <a:pt x="8555" y="957"/>
                    <a:pt x="8478" y="906"/>
                  </a:cubicBezTo>
                  <a:cubicBezTo>
                    <a:pt x="8358" y="906"/>
                    <a:pt x="8239" y="894"/>
                    <a:pt x="8120" y="882"/>
                  </a:cubicBezTo>
                  <a:cubicBezTo>
                    <a:pt x="7918" y="775"/>
                    <a:pt x="7656" y="882"/>
                    <a:pt x="7466" y="763"/>
                  </a:cubicBezTo>
                  <a:cubicBezTo>
                    <a:pt x="7450" y="731"/>
                    <a:pt x="7428" y="721"/>
                    <a:pt x="7402" y="721"/>
                  </a:cubicBezTo>
                  <a:cubicBezTo>
                    <a:pt x="7389" y="721"/>
                    <a:pt x="7374" y="723"/>
                    <a:pt x="7358" y="727"/>
                  </a:cubicBezTo>
                  <a:cubicBezTo>
                    <a:pt x="7263" y="680"/>
                    <a:pt x="7159" y="680"/>
                    <a:pt x="7055" y="680"/>
                  </a:cubicBezTo>
                  <a:cubicBezTo>
                    <a:pt x="6951" y="680"/>
                    <a:pt x="6846" y="680"/>
                    <a:pt x="6751" y="632"/>
                  </a:cubicBezTo>
                  <a:cubicBezTo>
                    <a:pt x="6680" y="608"/>
                    <a:pt x="6584" y="596"/>
                    <a:pt x="6513" y="584"/>
                  </a:cubicBezTo>
                  <a:cubicBezTo>
                    <a:pt x="6400" y="534"/>
                    <a:pt x="6279" y="522"/>
                    <a:pt x="6155" y="522"/>
                  </a:cubicBezTo>
                  <a:cubicBezTo>
                    <a:pt x="6045" y="522"/>
                    <a:pt x="5933" y="531"/>
                    <a:pt x="5822" y="531"/>
                  </a:cubicBezTo>
                  <a:cubicBezTo>
                    <a:pt x="5705" y="531"/>
                    <a:pt x="5588" y="521"/>
                    <a:pt x="5477" y="477"/>
                  </a:cubicBezTo>
                  <a:cubicBezTo>
                    <a:pt x="4465" y="370"/>
                    <a:pt x="3429" y="310"/>
                    <a:pt x="2441" y="108"/>
                  </a:cubicBezTo>
                  <a:cubicBezTo>
                    <a:pt x="2187" y="45"/>
                    <a:pt x="1938" y="18"/>
                    <a:pt x="1688" y="18"/>
                  </a:cubicBezTo>
                  <a:cubicBezTo>
                    <a:pt x="1563" y="18"/>
                    <a:pt x="1437" y="25"/>
                    <a:pt x="1310" y="37"/>
                  </a:cubicBezTo>
                  <a:cubicBezTo>
                    <a:pt x="1239" y="75"/>
                    <a:pt x="1174" y="95"/>
                    <a:pt x="1109" y="95"/>
                  </a:cubicBezTo>
                  <a:cubicBezTo>
                    <a:pt x="1031" y="95"/>
                    <a:pt x="954" y="66"/>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5"/>
            <p:cNvSpPr/>
            <p:nvPr/>
          </p:nvSpPr>
          <p:spPr>
            <a:xfrm>
              <a:off x="5298275" y="3687525"/>
              <a:ext cx="132175" cy="25125"/>
            </a:xfrm>
            <a:custGeom>
              <a:avLst/>
              <a:gdLst/>
              <a:ahLst/>
              <a:cxnLst/>
              <a:rect l="l" t="t" r="r" b="b"/>
              <a:pathLst>
                <a:path w="5287" h="1005" extrusionOk="0">
                  <a:moveTo>
                    <a:pt x="332" y="0"/>
                  </a:moveTo>
                  <a:cubicBezTo>
                    <a:pt x="273" y="0"/>
                    <a:pt x="214" y="7"/>
                    <a:pt x="155" y="23"/>
                  </a:cubicBezTo>
                  <a:cubicBezTo>
                    <a:pt x="72" y="47"/>
                    <a:pt x="36" y="82"/>
                    <a:pt x="0" y="142"/>
                  </a:cubicBezTo>
                  <a:cubicBezTo>
                    <a:pt x="0" y="201"/>
                    <a:pt x="24" y="261"/>
                    <a:pt x="96" y="309"/>
                  </a:cubicBezTo>
                  <a:cubicBezTo>
                    <a:pt x="179" y="356"/>
                    <a:pt x="286" y="380"/>
                    <a:pt x="393" y="404"/>
                  </a:cubicBezTo>
                  <a:cubicBezTo>
                    <a:pt x="572" y="416"/>
                    <a:pt x="727" y="487"/>
                    <a:pt x="893" y="559"/>
                  </a:cubicBezTo>
                  <a:cubicBezTo>
                    <a:pt x="1977" y="761"/>
                    <a:pt x="3084" y="963"/>
                    <a:pt x="4203" y="975"/>
                  </a:cubicBezTo>
                  <a:cubicBezTo>
                    <a:pt x="4294" y="970"/>
                    <a:pt x="4387" y="965"/>
                    <a:pt x="4480" y="965"/>
                  </a:cubicBezTo>
                  <a:cubicBezTo>
                    <a:pt x="4595" y="965"/>
                    <a:pt x="4710" y="973"/>
                    <a:pt x="4822" y="999"/>
                  </a:cubicBezTo>
                  <a:cubicBezTo>
                    <a:pt x="4870" y="999"/>
                    <a:pt x="4912" y="1004"/>
                    <a:pt x="4960" y="1004"/>
                  </a:cubicBezTo>
                  <a:cubicBezTo>
                    <a:pt x="4984" y="1004"/>
                    <a:pt x="5009" y="1003"/>
                    <a:pt x="5037" y="999"/>
                  </a:cubicBezTo>
                  <a:cubicBezTo>
                    <a:pt x="5120" y="963"/>
                    <a:pt x="5191" y="904"/>
                    <a:pt x="5251" y="821"/>
                  </a:cubicBezTo>
                  <a:cubicBezTo>
                    <a:pt x="5287" y="737"/>
                    <a:pt x="5275" y="678"/>
                    <a:pt x="5227" y="642"/>
                  </a:cubicBezTo>
                  <a:cubicBezTo>
                    <a:pt x="5108" y="618"/>
                    <a:pt x="4977" y="618"/>
                    <a:pt x="4858" y="606"/>
                  </a:cubicBezTo>
                  <a:cubicBezTo>
                    <a:pt x="4752" y="563"/>
                    <a:pt x="4643" y="557"/>
                    <a:pt x="4536" y="557"/>
                  </a:cubicBezTo>
                  <a:cubicBezTo>
                    <a:pt x="4493" y="557"/>
                    <a:pt x="4451" y="557"/>
                    <a:pt x="4409" y="557"/>
                  </a:cubicBezTo>
                  <a:cubicBezTo>
                    <a:pt x="4296" y="557"/>
                    <a:pt x="4187" y="550"/>
                    <a:pt x="4084" y="499"/>
                  </a:cubicBezTo>
                  <a:cubicBezTo>
                    <a:pt x="2905" y="356"/>
                    <a:pt x="1727" y="190"/>
                    <a:pt x="548" y="23"/>
                  </a:cubicBezTo>
                  <a:cubicBezTo>
                    <a:pt x="476" y="10"/>
                    <a:pt x="404"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5"/>
            <p:cNvSpPr/>
            <p:nvPr/>
          </p:nvSpPr>
          <p:spPr>
            <a:xfrm>
              <a:off x="5674800" y="3734825"/>
              <a:ext cx="109875" cy="18650"/>
            </a:xfrm>
            <a:custGeom>
              <a:avLst/>
              <a:gdLst/>
              <a:ahLst/>
              <a:cxnLst/>
              <a:rect l="l" t="t" r="r" b="b"/>
              <a:pathLst>
                <a:path w="4395" h="746" extrusionOk="0">
                  <a:moveTo>
                    <a:pt x="370" y="0"/>
                  </a:moveTo>
                  <a:cubicBezTo>
                    <a:pt x="286" y="143"/>
                    <a:pt x="155" y="179"/>
                    <a:pt x="1" y="203"/>
                  </a:cubicBezTo>
                  <a:cubicBezTo>
                    <a:pt x="36" y="357"/>
                    <a:pt x="155" y="453"/>
                    <a:pt x="298" y="453"/>
                  </a:cubicBezTo>
                  <a:cubicBezTo>
                    <a:pt x="1258" y="474"/>
                    <a:pt x="2167" y="746"/>
                    <a:pt x="3118" y="746"/>
                  </a:cubicBezTo>
                  <a:cubicBezTo>
                    <a:pt x="3205" y="746"/>
                    <a:pt x="3294" y="743"/>
                    <a:pt x="3382" y="738"/>
                  </a:cubicBezTo>
                  <a:cubicBezTo>
                    <a:pt x="3549" y="691"/>
                    <a:pt x="3668" y="572"/>
                    <a:pt x="3787" y="453"/>
                  </a:cubicBezTo>
                  <a:cubicBezTo>
                    <a:pt x="3989" y="453"/>
                    <a:pt x="4180" y="441"/>
                    <a:pt x="4394" y="441"/>
                  </a:cubicBezTo>
                  <a:cubicBezTo>
                    <a:pt x="3072" y="179"/>
                    <a:pt x="1727" y="0"/>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5"/>
            <p:cNvSpPr/>
            <p:nvPr/>
          </p:nvSpPr>
          <p:spPr>
            <a:xfrm>
              <a:off x="5204500" y="3670825"/>
              <a:ext cx="96475" cy="22350"/>
            </a:xfrm>
            <a:custGeom>
              <a:avLst/>
              <a:gdLst/>
              <a:ahLst/>
              <a:cxnLst/>
              <a:rect l="l" t="t" r="r" b="b"/>
              <a:pathLst>
                <a:path w="3859" h="894" extrusionOk="0">
                  <a:moveTo>
                    <a:pt x="72" y="0"/>
                  </a:moveTo>
                  <a:cubicBezTo>
                    <a:pt x="13" y="36"/>
                    <a:pt x="1" y="96"/>
                    <a:pt x="13" y="179"/>
                  </a:cubicBezTo>
                  <a:cubicBezTo>
                    <a:pt x="60" y="262"/>
                    <a:pt x="120" y="334"/>
                    <a:pt x="203" y="393"/>
                  </a:cubicBezTo>
                  <a:lnTo>
                    <a:pt x="394" y="488"/>
                  </a:lnTo>
                  <a:cubicBezTo>
                    <a:pt x="525" y="524"/>
                    <a:pt x="656" y="560"/>
                    <a:pt x="787" y="560"/>
                  </a:cubicBezTo>
                  <a:cubicBezTo>
                    <a:pt x="1703" y="631"/>
                    <a:pt x="2596" y="869"/>
                    <a:pt x="3501" y="893"/>
                  </a:cubicBezTo>
                  <a:cubicBezTo>
                    <a:pt x="3620" y="858"/>
                    <a:pt x="3704" y="798"/>
                    <a:pt x="3799" y="727"/>
                  </a:cubicBezTo>
                  <a:cubicBezTo>
                    <a:pt x="3858" y="679"/>
                    <a:pt x="3858" y="631"/>
                    <a:pt x="3799" y="596"/>
                  </a:cubicBezTo>
                  <a:cubicBezTo>
                    <a:pt x="2596" y="215"/>
                    <a:pt x="1346"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5"/>
            <p:cNvSpPr/>
            <p:nvPr/>
          </p:nvSpPr>
          <p:spPr>
            <a:xfrm>
              <a:off x="6058775" y="3780050"/>
              <a:ext cx="66700" cy="12825"/>
            </a:xfrm>
            <a:custGeom>
              <a:avLst/>
              <a:gdLst/>
              <a:ahLst/>
              <a:cxnLst/>
              <a:rect l="l" t="t" r="r" b="b"/>
              <a:pathLst>
                <a:path w="2668" h="513" extrusionOk="0">
                  <a:moveTo>
                    <a:pt x="882" y="1"/>
                  </a:moveTo>
                  <a:cubicBezTo>
                    <a:pt x="807" y="1"/>
                    <a:pt x="732" y="5"/>
                    <a:pt x="656" y="13"/>
                  </a:cubicBezTo>
                  <a:cubicBezTo>
                    <a:pt x="429" y="84"/>
                    <a:pt x="167" y="1"/>
                    <a:pt x="1" y="251"/>
                  </a:cubicBezTo>
                  <a:cubicBezTo>
                    <a:pt x="667" y="429"/>
                    <a:pt x="1358" y="513"/>
                    <a:pt x="2061" y="513"/>
                  </a:cubicBezTo>
                  <a:cubicBezTo>
                    <a:pt x="2119" y="458"/>
                    <a:pt x="2188" y="446"/>
                    <a:pt x="2259" y="446"/>
                  </a:cubicBezTo>
                  <a:cubicBezTo>
                    <a:pt x="2319" y="446"/>
                    <a:pt x="2381" y="455"/>
                    <a:pt x="2440" y="455"/>
                  </a:cubicBezTo>
                  <a:cubicBezTo>
                    <a:pt x="2526" y="455"/>
                    <a:pt x="2606" y="436"/>
                    <a:pt x="2668" y="346"/>
                  </a:cubicBezTo>
                  <a:cubicBezTo>
                    <a:pt x="2549" y="299"/>
                    <a:pt x="2442" y="239"/>
                    <a:pt x="2322" y="191"/>
                  </a:cubicBezTo>
                  <a:cubicBezTo>
                    <a:pt x="1848" y="150"/>
                    <a:pt x="1373"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5"/>
            <p:cNvSpPr/>
            <p:nvPr/>
          </p:nvSpPr>
          <p:spPr>
            <a:xfrm>
              <a:off x="5170575" y="3609500"/>
              <a:ext cx="25325" cy="33375"/>
            </a:xfrm>
            <a:custGeom>
              <a:avLst/>
              <a:gdLst/>
              <a:ahLst/>
              <a:cxnLst/>
              <a:rect l="l" t="t" r="r" b="b"/>
              <a:pathLst>
                <a:path w="1013" h="1335" extrusionOk="0">
                  <a:moveTo>
                    <a:pt x="858" y="1"/>
                  </a:moveTo>
                  <a:lnTo>
                    <a:pt x="858" y="1"/>
                  </a:lnTo>
                  <a:cubicBezTo>
                    <a:pt x="441" y="227"/>
                    <a:pt x="322" y="703"/>
                    <a:pt x="0" y="1001"/>
                  </a:cubicBezTo>
                  <a:cubicBezTo>
                    <a:pt x="0" y="1167"/>
                    <a:pt x="96" y="1263"/>
                    <a:pt x="215" y="1310"/>
                  </a:cubicBezTo>
                  <a:cubicBezTo>
                    <a:pt x="262" y="1310"/>
                    <a:pt x="286" y="1334"/>
                    <a:pt x="322" y="1334"/>
                  </a:cubicBezTo>
                  <a:cubicBezTo>
                    <a:pt x="572" y="1108"/>
                    <a:pt x="870" y="929"/>
                    <a:pt x="1013" y="596"/>
                  </a:cubicBezTo>
                  <a:cubicBezTo>
                    <a:pt x="643" y="489"/>
                    <a:pt x="858" y="215"/>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5"/>
            <p:cNvSpPr/>
            <p:nvPr/>
          </p:nvSpPr>
          <p:spPr>
            <a:xfrm>
              <a:off x="6016525" y="3775200"/>
              <a:ext cx="44950" cy="10575"/>
            </a:xfrm>
            <a:custGeom>
              <a:avLst/>
              <a:gdLst/>
              <a:ahLst/>
              <a:cxnLst/>
              <a:rect l="l" t="t" r="r" b="b"/>
              <a:pathLst>
                <a:path w="1798" h="423" extrusionOk="0">
                  <a:moveTo>
                    <a:pt x="429" y="0"/>
                  </a:moveTo>
                  <a:cubicBezTo>
                    <a:pt x="393" y="0"/>
                    <a:pt x="357" y="2"/>
                    <a:pt x="322" y="4"/>
                  </a:cubicBezTo>
                  <a:cubicBezTo>
                    <a:pt x="250" y="123"/>
                    <a:pt x="71" y="28"/>
                    <a:pt x="0" y="171"/>
                  </a:cubicBezTo>
                  <a:cubicBezTo>
                    <a:pt x="480" y="338"/>
                    <a:pt x="981" y="422"/>
                    <a:pt x="1503" y="422"/>
                  </a:cubicBezTo>
                  <a:cubicBezTo>
                    <a:pt x="1538" y="422"/>
                    <a:pt x="1572" y="422"/>
                    <a:pt x="1607" y="421"/>
                  </a:cubicBezTo>
                  <a:cubicBezTo>
                    <a:pt x="1655" y="362"/>
                    <a:pt x="1762" y="362"/>
                    <a:pt x="1798" y="254"/>
                  </a:cubicBezTo>
                  <a:cubicBezTo>
                    <a:pt x="1762" y="231"/>
                    <a:pt x="1750" y="183"/>
                    <a:pt x="1726" y="147"/>
                  </a:cubicBezTo>
                  <a:cubicBezTo>
                    <a:pt x="1688" y="150"/>
                    <a:pt x="1649" y="151"/>
                    <a:pt x="1611" y="151"/>
                  </a:cubicBezTo>
                  <a:cubicBezTo>
                    <a:pt x="1196" y="151"/>
                    <a:pt x="819"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5"/>
            <p:cNvSpPr/>
            <p:nvPr/>
          </p:nvSpPr>
          <p:spPr>
            <a:xfrm>
              <a:off x="5425075" y="3704775"/>
              <a:ext cx="44075" cy="13450"/>
            </a:xfrm>
            <a:custGeom>
              <a:avLst/>
              <a:gdLst/>
              <a:ahLst/>
              <a:cxnLst/>
              <a:rect l="l" t="t" r="r" b="b"/>
              <a:pathLst>
                <a:path w="1763" h="538" extrusionOk="0">
                  <a:moveTo>
                    <a:pt x="519" y="1"/>
                  </a:moveTo>
                  <a:cubicBezTo>
                    <a:pt x="398" y="1"/>
                    <a:pt x="276" y="25"/>
                    <a:pt x="155" y="83"/>
                  </a:cubicBezTo>
                  <a:cubicBezTo>
                    <a:pt x="107" y="131"/>
                    <a:pt x="48" y="166"/>
                    <a:pt x="0" y="214"/>
                  </a:cubicBezTo>
                  <a:cubicBezTo>
                    <a:pt x="107" y="392"/>
                    <a:pt x="298" y="440"/>
                    <a:pt x="477" y="500"/>
                  </a:cubicBezTo>
                  <a:cubicBezTo>
                    <a:pt x="596" y="520"/>
                    <a:pt x="712" y="537"/>
                    <a:pt x="823" y="537"/>
                  </a:cubicBezTo>
                  <a:cubicBezTo>
                    <a:pt x="978" y="537"/>
                    <a:pt x="1124" y="503"/>
                    <a:pt x="1262" y="392"/>
                  </a:cubicBezTo>
                  <a:cubicBezTo>
                    <a:pt x="1286" y="369"/>
                    <a:pt x="1310" y="345"/>
                    <a:pt x="1322" y="333"/>
                  </a:cubicBezTo>
                  <a:cubicBezTo>
                    <a:pt x="1368" y="298"/>
                    <a:pt x="1419" y="291"/>
                    <a:pt x="1471" y="291"/>
                  </a:cubicBezTo>
                  <a:cubicBezTo>
                    <a:pt x="1508" y="291"/>
                    <a:pt x="1546" y="295"/>
                    <a:pt x="1582" y="295"/>
                  </a:cubicBezTo>
                  <a:cubicBezTo>
                    <a:pt x="1651" y="295"/>
                    <a:pt x="1715" y="281"/>
                    <a:pt x="1762" y="202"/>
                  </a:cubicBezTo>
                  <a:cubicBezTo>
                    <a:pt x="1489" y="35"/>
                    <a:pt x="1191" y="107"/>
                    <a:pt x="905" y="71"/>
                  </a:cubicBezTo>
                  <a:cubicBezTo>
                    <a:pt x="777" y="28"/>
                    <a:pt x="648"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5"/>
            <p:cNvSpPr/>
            <p:nvPr/>
          </p:nvSpPr>
          <p:spPr>
            <a:xfrm>
              <a:off x="5179200" y="3674400"/>
              <a:ext cx="21750" cy="27200"/>
            </a:xfrm>
            <a:custGeom>
              <a:avLst/>
              <a:gdLst/>
              <a:ahLst/>
              <a:cxnLst/>
              <a:rect l="l" t="t" r="r" b="b"/>
              <a:pathLst>
                <a:path w="870" h="1088" extrusionOk="0">
                  <a:moveTo>
                    <a:pt x="644" y="0"/>
                  </a:moveTo>
                  <a:cubicBezTo>
                    <a:pt x="429" y="226"/>
                    <a:pt x="370" y="548"/>
                    <a:pt x="120" y="750"/>
                  </a:cubicBezTo>
                  <a:cubicBezTo>
                    <a:pt x="1" y="786"/>
                    <a:pt x="1" y="881"/>
                    <a:pt x="48" y="988"/>
                  </a:cubicBezTo>
                  <a:cubicBezTo>
                    <a:pt x="96" y="1048"/>
                    <a:pt x="156" y="1072"/>
                    <a:pt x="215" y="1084"/>
                  </a:cubicBezTo>
                  <a:cubicBezTo>
                    <a:pt x="236" y="1086"/>
                    <a:pt x="257" y="1088"/>
                    <a:pt x="277" y="1088"/>
                  </a:cubicBezTo>
                  <a:cubicBezTo>
                    <a:pt x="427" y="1088"/>
                    <a:pt x="552" y="1014"/>
                    <a:pt x="668" y="941"/>
                  </a:cubicBezTo>
                  <a:cubicBezTo>
                    <a:pt x="751" y="881"/>
                    <a:pt x="822" y="810"/>
                    <a:pt x="846" y="715"/>
                  </a:cubicBezTo>
                  <a:cubicBezTo>
                    <a:pt x="870" y="548"/>
                    <a:pt x="822" y="405"/>
                    <a:pt x="787" y="238"/>
                  </a:cubicBezTo>
                  <a:cubicBezTo>
                    <a:pt x="763" y="155"/>
                    <a:pt x="727" y="6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5"/>
            <p:cNvSpPr/>
            <p:nvPr/>
          </p:nvSpPr>
          <p:spPr>
            <a:xfrm>
              <a:off x="5857575" y="3728275"/>
              <a:ext cx="33350" cy="8350"/>
            </a:xfrm>
            <a:custGeom>
              <a:avLst/>
              <a:gdLst/>
              <a:ahLst/>
              <a:cxnLst/>
              <a:rect l="l" t="t" r="r" b="b"/>
              <a:pathLst>
                <a:path w="1334" h="334" extrusionOk="0">
                  <a:moveTo>
                    <a:pt x="60" y="0"/>
                  </a:moveTo>
                  <a:cubicBezTo>
                    <a:pt x="12" y="48"/>
                    <a:pt x="0" y="95"/>
                    <a:pt x="0" y="155"/>
                  </a:cubicBezTo>
                  <a:cubicBezTo>
                    <a:pt x="48" y="214"/>
                    <a:pt x="131" y="238"/>
                    <a:pt x="191" y="286"/>
                  </a:cubicBezTo>
                  <a:lnTo>
                    <a:pt x="345" y="286"/>
                  </a:lnTo>
                  <a:cubicBezTo>
                    <a:pt x="345" y="274"/>
                    <a:pt x="369" y="274"/>
                    <a:pt x="405" y="262"/>
                  </a:cubicBezTo>
                  <a:cubicBezTo>
                    <a:pt x="412" y="255"/>
                    <a:pt x="419" y="253"/>
                    <a:pt x="427" y="253"/>
                  </a:cubicBezTo>
                  <a:cubicBezTo>
                    <a:pt x="448" y="253"/>
                    <a:pt x="471" y="272"/>
                    <a:pt x="488" y="298"/>
                  </a:cubicBezTo>
                  <a:cubicBezTo>
                    <a:pt x="774" y="322"/>
                    <a:pt x="1060" y="322"/>
                    <a:pt x="1334" y="334"/>
                  </a:cubicBezTo>
                  <a:lnTo>
                    <a:pt x="1334" y="24"/>
                  </a:lnTo>
                  <a:cubicBezTo>
                    <a:pt x="905" y="24"/>
                    <a:pt x="488"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35"/>
            <p:cNvSpPr/>
            <p:nvPr/>
          </p:nvSpPr>
          <p:spPr>
            <a:xfrm>
              <a:off x="6133200" y="3788750"/>
              <a:ext cx="37525" cy="8450"/>
            </a:xfrm>
            <a:custGeom>
              <a:avLst/>
              <a:gdLst/>
              <a:ahLst/>
              <a:cxnLst/>
              <a:rect l="l" t="t" r="r" b="b"/>
              <a:pathLst>
                <a:path w="1501" h="338" extrusionOk="0">
                  <a:moveTo>
                    <a:pt x="339" y="0"/>
                  </a:moveTo>
                  <a:cubicBezTo>
                    <a:pt x="251" y="0"/>
                    <a:pt x="163" y="10"/>
                    <a:pt x="72" y="34"/>
                  </a:cubicBezTo>
                  <a:cubicBezTo>
                    <a:pt x="0" y="129"/>
                    <a:pt x="0" y="201"/>
                    <a:pt x="72" y="296"/>
                  </a:cubicBezTo>
                  <a:cubicBezTo>
                    <a:pt x="111" y="293"/>
                    <a:pt x="150" y="292"/>
                    <a:pt x="189" y="292"/>
                  </a:cubicBezTo>
                  <a:cubicBezTo>
                    <a:pt x="425" y="292"/>
                    <a:pt x="666" y="337"/>
                    <a:pt x="903" y="337"/>
                  </a:cubicBezTo>
                  <a:cubicBezTo>
                    <a:pt x="1107" y="337"/>
                    <a:pt x="1308" y="303"/>
                    <a:pt x="1500" y="177"/>
                  </a:cubicBezTo>
                  <a:lnTo>
                    <a:pt x="1500" y="177"/>
                  </a:lnTo>
                  <a:cubicBezTo>
                    <a:pt x="1482" y="178"/>
                    <a:pt x="1463" y="178"/>
                    <a:pt x="1444" y="178"/>
                  </a:cubicBezTo>
                  <a:cubicBezTo>
                    <a:pt x="1066" y="178"/>
                    <a:pt x="715" y="0"/>
                    <a:pt x="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35"/>
            <p:cNvSpPr/>
            <p:nvPr/>
          </p:nvSpPr>
          <p:spPr>
            <a:xfrm>
              <a:off x="5166100" y="3693150"/>
              <a:ext cx="16100" cy="25325"/>
            </a:xfrm>
            <a:custGeom>
              <a:avLst/>
              <a:gdLst/>
              <a:ahLst/>
              <a:cxnLst/>
              <a:rect l="l" t="t" r="r" b="b"/>
              <a:pathLst>
                <a:path w="644" h="1013" extrusionOk="0">
                  <a:moveTo>
                    <a:pt x="644" y="0"/>
                  </a:moveTo>
                  <a:lnTo>
                    <a:pt x="644" y="0"/>
                  </a:lnTo>
                  <a:cubicBezTo>
                    <a:pt x="1" y="453"/>
                    <a:pt x="1" y="453"/>
                    <a:pt x="144" y="965"/>
                  </a:cubicBezTo>
                  <a:cubicBezTo>
                    <a:pt x="168" y="977"/>
                    <a:pt x="179" y="988"/>
                    <a:pt x="215" y="1012"/>
                  </a:cubicBezTo>
                  <a:cubicBezTo>
                    <a:pt x="346" y="977"/>
                    <a:pt x="394" y="881"/>
                    <a:pt x="394" y="774"/>
                  </a:cubicBezTo>
                  <a:cubicBezTo>
                    <a:pt x="382" y="679"/>
                    <a:pt x="418" y="619"/>
                    <a:pt x="501" y="572"/>
                  </a:cubicBezTo>
                  <a:cubicBezTo>
                    <a:pt x="560" y="512"/>
                    <a:pt x="584" y="441"/>
                    <a:pt x="596" y="357"/>
                  </a:cubicBezTo>
                  <a:lnTo>
                    <a:pt x="596" y="262"/>
                  </a:lnTo>
                  <a:lnTo>
                    <a:pt x="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5"/>
            <p:cNvSpPr/>
            <p:nvPr/>
          </p:nvSpPr>
          <p:spPr>
            <a:xfrm>
              <a:off x="6110575" y="3787500"/>
              <a:ext cx="24425" cy="8650"/>
            </a:xfrm>
            <a:custGeom>
              <a:avLst/>
              <a:gdLst/>
              <a:ahLst/>
              <a:cxnLst/>
              <a:rect l="l" t="t" r="r" b="b"/>
              <a:pathLst>
                <a:path w="977" h="346" extrusionOk="0">
                  <a:moveTo>
                    <a:pt x="620" y="48"/>
                  </a:moveTo>
                  <a:cubicBezTo>
                    <a:pt x="417" y="108"/>
                    <a:pt x="167" y="1"/>
                    <a:pt x="0" y="215"/>
                  </a:cubicBezTo>
                  <a:lnTo>
                    <a:pt x="977" y="346"/>
                  </a:lnTo>
                  <a:lnTo>
                    <a:pt x="977" y="96"/>
                  </a:lnTo>
                  <a:cubicBezTo>
                    <a:pt x="846" y="72"/>
                    <a:pt x="727" y="60"/>
                    <a:pt x="620"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5"/>
            <p:cNvSpPr/>
            <p:nvPr/>
          </p:nvSpPr>
          <p:spPr>
            <a:xfrm>
              <a:off x="5148850" y="3709350"/>
              <a:ext cx="23225" cy="19275"/>
            </a:xfrm>
            <a:custGeom>
              <a:avLst/>
              <a:gdLst/>
              <a:ahLst/>
              <a:cxnLst/>
              <a:rect l="l" t="t" r="r" b="b"/>
              <a:pathLst>
                <a:path w="929" h="771" extrusionOk="0">
                  <a:moveTo>
                    <a:pt x="220" y="1"/>
                  </a:moveTo>
                  <a:cubicBezTo>
                    <a:pt x="158" y="1"/>
                    <a:pt x="113" y="42"/>
                    <a:pt x="84" y="90"/>
                  </a:cubicBezTo>
                  <a:cubicBezTo>
                    <a:pt x="0" y="305"/>
                    <a:pt x="12" y="483"/>
                    <a:pt x="155" y="662"/>
                  </a:cubicBezTo>
                  <a:cubicBezTo>
                    <a:pt x="280" y="727"/>
                    <a:pt x="403" y="770"/>
                    <a:pt x="521" y="770"/>
                  </a:cubicBezTo>
                  <a:cubicBezTo>
                    <a:pt x="661" y="770"/>
                    <a:pt x="794" y="710"/>
                    <a:pt x="917" y="555"/>
                  </a:cubicBezTo>
                  <a:cubicBezTo>
                    <a:pt x="929" y="483"/>
                    <a:pt x="917" y="400"/>
                    <a:pt x="869" y="329"/>
                  </a:cubicBezTo>
                  <a:lnTo>
                    <a:pt x="846" y="317"/>
                  </a:lnTo>
                  <a:cubicBezTo>
                    <a:pt x="691" y="383"/>
                    <a:pt x="593" y="423"/>
                    <a:pt x="521" y="423"/>
                  </a:cubicBezTo>
                  <a:cubicBezTo>
                    <a:pt x="401" y="423"/>
                    <a:pt x="360" y="307"/>
                    <a:pt x="262" y="7"/>
                  </a:cubicBezTo>
                  <a:cubicBezTo>
                    <a:pt x="247" y="3"/>
                    <a:pt x="233" y="1"/>
                    <a:pt x="2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5"/>
            <p:cNvSpPr/>
            <p:nvPr/>
          </p:nvSpPr>
          <p:spPr>
            <a:xfrm>
              <a:off x="5593850" y="3721725"/>
              <a:ext cx="25900" cy="3275"/>
            </a:xfrm>
            <a:custGeom>
              <a:avLst/>
              <a:gdLst/>
              <a:ahLst/>
              <a:cxnLst/>
              <a:rect l="l" t="t" r="r" b="b"/>
              <a:pathLst>
                <a:path w="1036" h="131" extrusionOk="0">
                  <a:moveTo>
                    <a:pt x="0" y="0"/>
                  </a:moveTo>
                  <a:lnTo>
                    <a:pt x="0" y="0"/>
                  </a:lnTo>
                  <a:cubicBezTo>
                    <a:pt x="148" y="104"/>
                    <a:pt x="304" y="130"/>
                    <a:pt x="463" y="130"/>
                  </a:cubicBezTo>
                  <a:cubicBezTo>
                    <a:pt x="622" y="130"/>
                    <a:pt x="784" y="105"/>
                    <a:pt x="948" y="105"/>
                  </a:cubicBezTo>
                  <a:cubicBezTo>
                    <a:pt x="977" y="105"/>
                    <a:pt x="1007" y="105"/>
                    <a:pt x="1036" y="107"/>
                  </a:cubicBezTo>
                  <a:cubicBezTo>
                    <a:pt x="822" y="12"/>
                    <a:pt x="592" y="7"/>
                    <a:pt x="356" y="7"/>
                  </a:cubicBezTo>
                  <a:cubicBezTo>
                    <a:pt x="327" y="7"/>
                    <a:pt x="297" y="7"/>
                    <a:pt x="267" y="7"/>
                  </a:cubicBezTo>
                  <a:cubicBezTo>
                    <a:pt x="179" y="7"/>
                    <a:pt x="89" y="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5"/>
            <p:cNvSpPr/>
            <p:nvPr/>
          </p:nvSpPr>
          <p:spPr>
            <a:xfrm>
              <a:off x="5826900" y="3749775"/>
              <a:ext cx="25925" cy="4125"/>
            </a:xfrm>
            <a:custGeom>
              <a:avLst/>
              <a:gdLst/>
              <a:ahLst/>
              <a:cxnLst/>
              <a:rect l="l" t="t" r="r" b="b"/>
              <a:pathLst>
                <a:path w="1037" h="165" extrusionOk="0">
                  <a:moveTo>
                    <a:pt x="323" y="1"/>
                  </a:moveTo>
                  <a:cubicBezTo>
                    <a:pt x="215" y="1"/>
                    <a:pt x="107" y="6"/>
                    <a:pt x="1" y="9"/>
                  </a:cubicBezTo>
                  <a:cubicBezTo>
                    <a:pt x="154" y="134"/>
                    <a:pt x="318" y="164"/>
                    <a:pt x="485" y="164"/>
                  </a:cubicBezTo>
                  <a:cubicBezTo>
                    <a:pt x="642" y="164"/>
                    <a:pt x="801" y="138"/>
                    <a:pt x="957" y="138"/>
                  </a:cubicBezTo>
                  <a:cubicBezTo>
                    <a:pt x="984" y="138"/>
                    <a:pt x="1010" y="138"/>
                    <a:pt x="1037" y="140"/>
                  </a:cubicBezTo>
                  <a:cubicBezTo>
                    <a:pt x="806" y="25"/>
                    <a:pt x="564"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5"/>
            <p:cNvSpPr/>
            <p:nvPr/>
          </p:nvSpPr>
          <p:spPr>
            <a:xfrm>
              <a:off x="5140800" y="3691350"/>
              <a:ext cx="17600" cy="19675"/>
            </a:xfrm>
            <a:custGeom>
              <a:avLst/>
              <a:gdLst/>
              <a:ahLst/>
              <a:cxnLst/>
              <a:rect l="l" t="t" r="r" b="b"/>
              <a:pathLst>
                <a:path w="704" h="787" extrusionOk="0">
                  <a:moveTo>
                    <a:pt x="632" y="1"/>
                  </a:moveTo>
                  <a:cubicBezTo>
                    <a:pt x="1" y="156"/>
                    <a:pt x="263" y="465"/>
                    <a:pt x="477" y="787"/>
                  </a:cubicBezTo>
                  <a:cubicBezTo>
                    <a:pt x="513" y="763"/>
                    <a:pt x="537" y="739"/>
                    <a:pt x="584" y="727"/>
                  </a:cubicBezTo>
                  <a:cubicBezTo>
                    <a:pt x="596" y="644"/>
                    <a:pt x="620" y="560"/>
                    <a:pt x="632" y="453"/>
                  </a:cubicBezTo>
                  <a:cubicBezTo>
                    <a:pt x="703" y="298"/>
                    <a:pt x="703" y="156"/>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5"/>
            <p:cNvSpPr/>
            <p:nvPr/>
          </p:nvSpPr>
          <p:spPr>
            <a:xfrm>
              <a:off x="5794750" y="3746425"/>
              <a:ext cx="23250" cy="3850"/>
            </a:xfrm>
            <a:custGeom>
              <a:avLst/>
              <a:gdLst/>
              <a:ahLst/>
              <a:cxnLst/>
              <a:rect l="l" t="t" r="r" b="b"/>
              <a:pathLst>
                <a:path w="930" h="154" extrusionOk="0">
                  <a:moveTo>
                    <a:pt x="493" y="0"/>
                  </a:moveTo>
                  <a:cubicBezTo>
                    <a:pt x="365" y="0"/>
                    <a:pt x="236" y="18"/>
                    <a:pt x="112" y="18"/>
                  </a:cubicBezTo>
                  <a:cubicBezTo>
                    <a:pt x="75" y="18"/>
                    <a:pt x="38" y="17"/>
                    <a:pt x="1" y="12"/>
                  </a:cubicBezTo>
                  <a:lnTo>
                    <a:pt x="1" y="12"/>
                  </a:lnTo>
                  <a:cubicBezTo>
                    <a:pt x="124" y="125"/>
                    <a:pt x="263" y="153"/>
                    <a:pt x="405" y="153"/>
                  </a:cubicBezTo>
                  <a:cubicBezTo>
                    <a:pt x="546" y="153"/>
                    <a:pt x="691" y="126"/>
                    <a:pt x="831" y="126"/>
                  </a:cubicBezTo>
                  <a:cubicBezTo>
                    <a:pt x="864" y="126"/>
                    <a:pt x="897" y="128"/>
                    <a:pt x="930" y="131"/>
                  </a:cubicBezTo>
                  <a:cubicBezTo>
                    <a:pt x="789" y="25"/>
                    <a:pt x="641" y="0"/>
                    <a:pt x="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5"/>
            <p:cNvSpPr/>
            <p:nvPr/>
          </p:nvSpPr>
          <p:spPr>
            <a:xfrm>
              <a:off x="5195275" y="3671425"/>
              <a:ext cx="14625" cy="11700"/>
            </a:xfrm>
            <a:custGeom>
              <a:avLst/>
              <a:gdLst/>
              <a:ahLst/>
              <a:cxnLst/>
              <a:rect l="l" t="t" r="r" b="b"/>
              <a:pathLst>
                <a:path w="585" h="468" extrusionOk="0">
                  <a:moveTo>
                    <a:pt x="144" y="0"/>
                  </a:moveTo>
                  <a:cubicBezTo>
                    <a:pt x="72" y="0"/>
                    <a:pt x="25" y="48"/>
                    <a:pt x="1" y="119"/>
                  </a:cubicBezTo>
                  <a:cubicBezTo>
                    <a:pt x="13" y="226"/>
                    <a:pt x="13" y="333"/>
                    <a:pt x="13" y="429"/>
                  </a:cubicBezTo>
                  <a:cubicBezTo>
                    <a:pt x="84" y="454"/>
                    <a:pt x="154" y="467"/>
                    <a:pt x="220" y="467"/>
                  </a:cubicBezTo>
                  <a:cubicBezTo>
                    <a:pt x="371" y="467"/>
                    <a:pt x="501" y="396"/>
                    <a:pt x="584" y="238"/>
                  </a:cubicBezTo>
                  <a:cubicBezTo>
                    <a:pt x="525" y="191"/>
                    <a:pt x="465" y="167"/>
                    <a:pt x="406" y="119"/>
                  </a:cubicBezTo>
                  <a:cubicBezTo>
                    <a:pt x="322" y="60"/>
                    <a:pt x="203" y="72"/>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35"/>
            <p:cNvSpPr/>
            <p:nvPr/>
          </p:nvSpPr>
          <p:spPr>
            <a:xfrm>
              <a:off x="5157475" y="3680350"/>
              <a:ext cx="11050" cy="13800"/>
            </a:xfrm>
            <a:custGeom>
              <a:avLst/>
              <a:gdLst/>
              <a:ahLst/>
              <a:cxnLst/>
              <a:rect l="l" t="t" r="r" b="b"/>
              <a:pathLst>
                <a:path w="442" h="552" extrusionOk="0">
                  <a:moveTo>
                    <a:pt x="203" y="0"/>
                  </a:moveTo>
                  <a:cubicBezTo>
                    <a:pt x="143" y="0"/>
                    <a:pt x="84" y="12"/>
                    <a:pt x="36" y="48"/>
                  </a:cubicBezTo>
                  <a:cubicBezTo>
                    <a:pt x="36" y="72"/>
                    <a:pt x="24" y="107"/>
                    <a:pt x="1" y="131"/>
                  </a:cubicBezTo>
                  <a:cubicBezTo>
                    <a:pt x="1" y="191"/>
                    <a:pt x="1" y="250"/>
                    <a:pt x="36" y="310"/>
                  </a:cubicBezTo>
                  <a:cubicBezTo>
                    <a:pt x="72" y="334"/>
                    <a:pt x="84" y="346"/>
                    <a:pt x="108" y="357"/>
                  </a:cubicBezTo>
                  <a:cubicBezTo>
                    <a:pt x="204" y="357"/>
                    <a:pt x="215" y="551"/>
                    <a:pt x="334" y="551"/>
                  </a:cubicBezTo>
                  <a:cubicBezTo>
                    <a:pt x="362" y="551"/>
                    <a:pt x="397" y="540"/>
                    <a:pt x="441" y="512"/>
                  </a:cubicBezTo>
                  <a:cubicBezTo>
                    <a:pt x="370" y="346"/>
                    <a:pt x="274" y="167"/>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35"/>
            <p:cNvSpPr/>
            <p:nvPr/>
          </p:nvSpPr>
          <p:spPr>
            <a:xfrm>
              <a:off x="5428950" y="3703550"/>
              <a:ext cx="19075" cy="3300"/>
            </a:xfrm>
            <a:custGeom>
              <a:avLst/>
              <a:gdLst/>
              <a:ahLst/>
              <a:cxnLst/>
              <a:rect l="l" t="t" r="r" b="b"/>
              <a:pathLst>
                <a:path w="763" h="132" extrusionOk="0">
                  <a:moveTo>
                    <a:pt x="0" y="1"/>
                  </a:moveTo>
                  <a:lnTo>
                    <a:pt x="0" y="132"/>
                  </a:lnTo>
                  <a:cubicBezTo>
                    <a:pt x="250" y="132"/>
                    <a:pt x="500" y="120"/>
                    <a:pt x="762" y="120"/>
                  </a:cubicBezTo>
                  <a:cubicBezTo>
                    <a:pt x="597" y="13"/>
                    <a:pt x="414" y="3"/>
                    <a:pt x="235" y="3"/>
                  </a:cubicBezTo>
                  <a:cubicBezTo>
                    <a:pt x="194" y="3"/>
                    <a:pt x="153" y="3"/>
                    <a:pt x="113" y="3"/>
                  </a:cubicBezTo>
                  <a:cubicBezTo>
                    <a:pt x="75" y="3"/>
                    <a:pt x="37" y="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35"/>
            <p:cNvSpPr/>
            <p:nvPr/>
          </p:nvSpPr>
          <p:spPr>
            <a:xfrm>
              <a:off x="5458400" y="3709525"/>
              <a:ext cx="17000" cy="4400"/>
            </a:xfrm>
            <a:custGeom>
              <a:avLst/>
              <a:gdLst/>
              <a:ahLst/>
              <a:cxnLst/>
              <a:rect l="l" t="t" r="r" b="b"/>
              <a:pathLst>
                <a:path w="680" h="176" extrusionOk="0">
                  <a:moveTo>
                    <a:pt x="429" y="24"/>
                  </a:moveTo>
                  <a:cubicBezTo>
                    <a:pt x="298" y="83"/>
                    <a:pt x="96" y="0"/>
                    <a:pt x="1" y="155"/>
                  </a:cubicBezTo>
                  <a:cubicBezTo>
                    <a:pt x="13" y="154"/>
                    <a:pt x="25" y="154"/>
                    <a:pt x="37" y="154"/>
                  </a:cubicBezTo>
                  <a:cubicBezTo>
                    <a:pt x="144" y="154"/>
                    <a:pt x="254" y="176"/>
                    <a:pt x="358" y="176"/>
                  </a:cubicBezTo>
                  <a:cubicBezTo>
                    <a:pt x="474" y="176"/>
                    <a:pt x="584" y="149"/>
                    <a:pt x="679" y="36"/>
                  </a:cubicBezTo>
                  <a:cubicBezTo>
                    <a:pt x="596" y="36"/>
                    <a:pt x="513" y="24"/>
                    <a:pt x="429"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35"/>
            <p:cNvSpPr/>
            <p:nvPr/>
          </p:nvSpPr>
          <p:spPr>
            <a:xfrm>
              <a:off x="5266725" y="3650550"/>
              <a:ext cx="11025" cy="6900"/>
            </a:xfrm>
            <a:custGeom>
              <a:avLst/>
              <a:gdLst/>
              <a:ahLst/>
              <a:cxnLst/>
              <a:rect l="l" t="t" r="r" b="b"/>
              <a:pathLst>
                <a:path w="441" h="276" extrusionOk="0">
                  <a:moveTo>
                    <a:pt x="195" y="1"/>
                  </a:moveTo>
                  <a:cubicBezTo>
                    <a:pt x="154" y="1"/>
                    <a:pt x="116" y="20"/>
                    <a:pt x="84" y="73"/>
                  </a:cubicBezTo>
                  <a:cubicBezTo>
                    <a:pt x="0" y="228"/>
                    <a:pt x="179" y="252"/>
                    <a:pt x="286" y="275"/>
                  </a:cubicBezTo>
                  <a:cubicBezTo>
                    <a:pt x="345" y="228"/>
                    <a:pt x="381" y="168"/>
                    <a:pt x="441" y="121"/>
                  </a:cubicBezTo>
                  <a:cubicBezTo>
                    <a:pt x="362" y="74"/>
                    <a:pt x="274" y="1"/>
                    <a:pt x="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35"/>
            <p:cNvSpPr/>
            <p:nvPr/>
          </p:nvSpPr>
          <p:spPr>
            <a:xfrm>
              <a:off x="5399775" y="3699675"/>
              <a:ext cx="19375" cy="3700"/>
            </a:xfrm>
            <a:custGeom>
              <a:avLst/>
              <a:gdLst/>
              <a:ahLst/>
              <a:cxnLst/>
              <a:rect l="l" t="t" r="r" b="b"/>
              <a:pathLst>
                <a:path w="775" h="148" extrusionOk="0">
                  <a:moveTo>
                    <a:pt x="242" y="1"/>
                  </a:moveTo>
                  <a:cubicBezTo>
                    <a:pt x="163" y="1"/>
                    <a:pt x="82" y="6"/>
                    <a:pt x="0" y="13"/>
                  </a:cubicBezTo>
                  <a:cubicBezTo>
                    <a:pt x="119" y="120"/>
                    <a:pt x="247" y="147"/>
                    <a:pt x="378" y="147"/>
                  </a:cubicBezTo>
                  <a:cubicBezTo>
                    <a:pt x="509" y="147"/>
                    <a:pt x="643" y="120"/>
                    <a:pt x="774" y="120"/>
                  </a:cubicBezTo>
                  <a:cubicBezTo>
                    <a:pt x="607" y="28"/>
                    <a:pt x="429" y="1"/>
                    <a:pt x="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35"/>
            <p:cNvSpPr/>
            <p:nvPr/>
          </p:nvSpPr>
          <p:spPr>
            <a:xfrm>
              <a:off x="6073950" y="3757875"/>
              <a:ext cx="14325" cy="5875"/>
            </a:xfrm>
            <a:custGeom>
              <a:avLst/>
              <a:gdLst/>
              <a:ahLst/>
              <a:cxnLst/>
              <a:rect l="l" t="t" r="r" b="b"/>
              <a:pathLst>
                <a:path w="573" h="235" extrusionOk="0">
                  <a:moveTo>
                    <a:pt x="215" y="0"/>
                  </a:moveTo>
                  <a:cubicBezTo>
                    <a:pt x="152" y="0"/>
                    <a:pt x="82" y="28"/>
                    <a:pt x="1" y="102"/>
                  </a:cubicBezTo>
                  <a:cubicBezTo>
                    <a:pt x="162" y="169"/>
                    <a:pt x="309" y="235"/>
                    <a:pt x="458" y="235"/>
                  </a:cubicBezTo>
                  <a:cubicBezTo>
                    <a:pt x="496" y="235"/>
                    <a:pt x="534" y="231"/>
                    <a:pt x="572" y="221"/>
                  </a:cubicBezTo>
                  <a:cubicBezTo>
                    <a:pt x="457" y="139"/>
                    <a:pt x="35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35"/>
            <p:cNvSpPr/>
            <p:nvPr/>
          </p:nvSpPr>
          <p:spPr>
            <a:xfrm>
              <a:off x="5843875" y="3730150"/>
              <a:ext cx="18775" cy="5000"/>
            </a:xfrm>
            <a:custGeom>
              <a:avLst/>
              <a:gdLst/>
              <a:ahLst/>
              <a:cxnLst/>
              <a:rect l="l" t="t" r="r" b="b"/>
              <a:pathLst>
                <a:path w="751" h="200" extrusionOk="0">
                  <a:moveTo>
                    <a:pt x="378" y="0"/>
                  </a:moveTo>
                  <a:cubicBezTo>
                    <a:pt x="322" y="0"/>
                    <a:pt x="266" y="12"/>
                    <a:pt x="215" y="32"/>
                  </a:cubicBezTo>
                  <a:lnTo>
                    <a:pt x="0" y="80"/>
                  </a:lnTo>
                  <a:cubicBezTo>
                    <a:pt x="192" y="191"/>
                    <a:pt x="417" y="199"/>
                    <a:pt x="634" y="199"/>
                  </a:cubicBezTo>
                  <a:cubicBezTo>
                    <a:pt x="673" y="199"/>
                    <a:pt x="712" y="199"/>
                    <a:pt x="751" y="199"/>
                  </a:cubicBezTo>
                  <a:cubicBezTo>
                    <a:pt x="691" y="151"/>
                    <a:pt x="655" y="104"/>
                    <a:pt x="596" y="68"/>
                  </a:cubicBezTo>
                  <a:cubicBezTo>
                    <a:pt x="528" y="21"/>
                    <a:pt x="452"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35"/>
            <p:cNvSpPr/>
            <p:nvPr/>
          </p:nvSpPr>
          <p:spPr>
            <a:xfrm>
              <a:off x="5750100" y="3721150"/>
              <a:ext cx="19375" cy="3275"/>
            </a:xfrm>
            <a:custGeom>
              <a:avLst/>
              <a:gdLst/>
              <a:ahLst/>
              <a:cxnLst/>
              <a:rect l="l" t="t" r="r" b="b"/>
              <a:pathLst>
                <a:path w="775" h="131" extrusionOk="0">
                  <a:moveTo>
                    <a:pt x="404" y="1"/>
                  </a:moveTo>
                  <a:cubicBezTo>
                    <a:pt x="281" y="1"/>
                    <a:pt x="156" y="24"/>
                    <a:pt x="39" y="24"/>
                  </a:cubicBezTo>
                  <a:cubicBezTo>
                    <a:pt x="26" y="24"/>
                    <a:pt x="13" y="24"/>
                    <a:pt x="1" y="23"/>
                  </a:cubicBezTo>
                  <a:lnTo>
                    <a:pt x="1" y="23"/>
                  </a:lnTo>
                  <a:cubicBezTo>
                    <a:pt x="160" y="118"/>
                    <a:pt x="329" y="124"/>
                    <a:pt x="505" y="124"/>
                  </a:cubicBezTo>
                  <a:cubicBezTo>
                    <a:pt x="527" y="124"/>
                    <a:pt x="550" y="124"/>
                    <a:pt x="572" y="124"/>
                  </a:cubicBezTo>
                  <a:cubicBezTo>
                    <a:pt x="639" y="124"/>
                    <a:pt x="706" y="124"/>
                    <a:pt x="775" y="130"/>
                  </a:cubicBezTo>
                  <a:cubicBezTo>
                    <a:pt x="659" y="26"/>
                    <a:pt x="532" y="1"/>
                    <a:pt x="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35"/>
            <p:cNvSpPr/>
            <p:nvPr/>
          </p:nvSpPr>
          <p:spPr>
            <a:xfrm>
              <a:off x="5710525" y="3717300"/>
              <a:ext cx="19075" cy="3875"/>
            </a:xfrm>
            <a:custGeom>
              <a:avLst/>
              <a:gdLst/>
              <a:ahLst/>
              <a:cxnLst/>
              <a:rect l="l" t="t" r="r" b="b"/>
              <a:pathLst>
                <a:path w="763" h="155" extrusionOk="0">
                  <a:moveTo>
                    <a:pt x="378" y="0"/>
                  </a:moveTo>
                  <a:cubicBezTo>
                    <a:pt x="251" y="0"/>
                    <a:pt x="122" y="22"/>
                    <a:pt x="0" y="22"/>
                  </a:cubicBezTo>
                  <a:cubicBezTo>
                    <a:pt x="167" y="118"/>
                    <a:pt x="339" y="155"/>
                    <a:pt x="509" y="155"/>
                  </a:cubicBezTo>
                  <a:cubicBezTo>
                    <a:pt x="594" y="155"/>
                    <a:pt x="679" y="145"/>
                    <a:pt x="762" y="130"/>
                  </a:cubicBezTo>
                  <a:cubicBezTo>
                    <a:pt x="646" y="25"/>
                    <a:pt x="514"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35"/>
            <p:cNvSpPr/>
            <p:nvPr/>
          </p:nvSpPr>
          <p:spPr>
            <a:xfrm>
              <a:off x="5529250" y="3688975"/>
              <a:ext cx="14300" cy="4200"/>
            </a:xfrm>
            <a:custGeom>
              <a:avLst/>
              <a:gdLst/>
              <a:ahLst/>
              <a:cxnLst/>
              <a:rect l="l" t="t" r="r" b="b"/>
              <a:pathLst>
                <a:path w="572" h="168" extrusionOk="0">
                  <a:moveTo>
                    <a:pt x="283" y="0"/>
                  </a:moveTo>
                  <a:cubicBezTo>
                    <a:pt x="182" y="0"/>
                    <a:pt x="88" y="31"/>
                    <a:pt x="1" y="132"/>
                  </a:cubicBezTo>
                  <a:cubicBezTo>
                    <a:pt x="96" y="143"/>
                    <a:pt x="167" y="143"/>
                    <a:pt x="262" y="167"/>
                  </a:cubicBezTo>
                  <a:cubicBezTo>
                    <a:pt x="358" y="143"/>
                    <a:pt x="465" y="143"/>
                    <a:pt x="572" y="132"/>
                  </a:cubicBezTo>
                  <a:lnTo>
                    <a:pt x="572" y="48"/>
                  </a:lnTo>
                  <a:cubicBezTo>
                    <a:pt x="470" y="26"/>
                    <a:pt x="374"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35"/>
            <p:cNvSpPr/>
            <p:nvPr/>
          </p:nvSpPr>
          <p:spPr>
            <a:xfrm>
              <a:off x="5643550" y="3728375"/>
              <a:ext cx="16400" cy="3925"/>
            </a:xfrm>
            <a:custGeom>
              <a:avLst/>
              <a:gdLst/>
              <a:ahLst/>
              <a:cxnLst/>
              <a:rect l="l" t="t" r="r" b="b"/>
              <a:pathLst>
                <a:path w="656" h="157" extrusionOk="0">
                  <a:moveTo>
                    <a:pt x="228" y="1"/>
                  </a:moveTo>
                  <a:cubicBezTo>
                    <a:pt x="154" y="1"/>
                    <a:pt x="78" y="8"/>
                    <a:pt x="1" y="20"/>
                  </a:cubicBezTo>
                  <a:cubicBezTo>
                    <a:pt x="105" y="131"/>
                    <a:pt x="224" y="156"/>
                    <a:pt x="347" y="156"/>
                  </a:cubicBezTo>
                  <a:cubicBezTo>
                    <a:pt x="449" y="156"/>
                    <a:pt x="553" y="139"/>
                    <a:pt x="655" y="139"/>
                  </a:cubicBezTo>
                  <a:cubicBezTo>
                    <a:pt x="527" y="34"/>
                    <a:pt x="382"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35"/>
            <p:cNvSpPr/>
            <p:nvPr/>
          </p:nvSpPr>
          <p:spPr>
            <a:xfrm>
              <a:off x="5685525" y="3714125"/>
              <a:ext cx="15200" cy="3325"/>
            </a:xfrm>
            <a:custGeom>
              <a:avLst/>
              <a:gdLst/>
              <a:ahLst/>
              <a:cxnLst/>
              <a:rect l="l" t="t" r="r" b="b"/>
              <a:pathLst>
                <a:path w="608" h="133" extrusionOk="0">
                  <a:moveTo>
                    <a:pt x="301" y="0"/>
                  </a:moveTo>
                  <a:cubicBezTo>
                    <a:pt x="203" y="0"/>
                    <a:pt x="100" y="18"/>
                    <a:pt x="0" y="18"/>
                  </a:cubicBezTo>
                  <a:cubicBezTo>
                    <a:pt x="126" y="114"/>
                    <a:pt x="251" y="133"/>
                    <a:pt x="376" y="133"/>
                  </a:cubicBezTo>
                  <a:cubicBezTo>
                    <a:pt x="453" y="133"/>
                    <a:pt x="530" y="126"/>
                    <a:pt x="608" y="126"/>
                  </a:cubicBezTo>
                  <a:cubicBezTo>
                    <a:pt x="519" y="24"/>
                    <a:pt x="413"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35"/>
            <p:cNvSpPr/>
            <p:nvPr/>
          </p:nvSpPr>
          <p:spPr>
            <a:xfrm>
              <a:off x="5668850" y="3732200"/>
              <a:ext cx="14900" cy="3500"/>
            </a:xfrm>
            <a:custGeom>
              <a:avLst/>
              <a:gdLst/>
              <a:ahLst/>
              <a:cxnLst/>
              <a:rect l="l" t="t" r="r" b="b"/>
              <a:pathLst>
                <a:path w="596" h="140" extrusionOk="0">
                  <a:moveTo>
                    <a:pt x="292" y="1"/>
                  </a:moveTo>
                  <a:cubicBezTo>
                    <a:pt x="213" y="1"/>
                    <a:pt x="130" y="11"/>
                    <a:pt x="47" y="11"/>
                  </a:cubicBezTo>
                  <a:cubicBezTo>
                    <a:pt x="32" y="11"/>
                    <a:pt x="16" y="11"/>
                    <a:pt x="1" y="10"/>
                  </a:cubicBezTo>
                  <a:lnTo>
                    <a:pt x="1" y="10"/>
                  </a:lnTo>
                  <a:cubicBezTo>
                    <a:pt x="92" y="114"/>
                    <a:pt x="197" y="140"/>
                    <a:pt x="309" y="140"/>
                  </a:cubicBezTo>
                  <a:cubicBezTo>
                    <a:pt x="402" y="140"/>
                    <a:pt x="499" y="122"/>
                    <a:pt x="596" y="117"/>
                  </a:cubicBezTo>
                  <a:cubicBezTo>
                    <a:pt x="506" y="21"/>
                    <a:pt x="402"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35"/>
            <p:cNvSpPr/>
            <p:nvPr/>
          </p:nvSpPr>
          <p:spPr>
            <a:xfrm>
              <a:off x="5155100" y="3687575"/>
              <a:ext cx="5975" cy="15425"/>
            </a:xfrm>
            <a:custGeom>
              <a:avLst/>
              <a:gdLst/>
              <a:ahLst/>
              <a:cxnLst/>
              <a:rect l="l" t="t" r="r" b="b"/>
              <a:pathLst>
                <a:path w="239" h="617" extrusionOk="0">
                  <a:moveTo>
                    <a:pt x="91" y="0"/>
                  </a:moveTo>
                  <a:cubicBezTo>
                    <a:pt x="69" y="0"/>
                    <a:pt x="48" y="7"/>
                    <a:pt x="24" y="21"/>
                  </a:cubicBezTo>
                  <a:cubicBezTo>
                    <a:pt x="0" y="80"/>
                    <a:pt x="0" y="140"/>
                    <a:pt x="48" y="188"/>
                  </a:cubicBezTo>
                  <a:cubicBezTo>
                    <a:pt x="48" y="342"/>
                    <a:pt x="60" y="473"/>
                    <a:pt x="60" y="616"/>
                  </a:cubicBezTo>
                  <a:cubicBezTo>
                    <a:pt x="238" y="485"/>
                    <a:pt x="167" y="259"/>
                    <a:pt x="227" y="68"/>
                  </a:cubicBezTo>
                  <a:lnTo>
                    <a:pt x="191" y="45"/>
                  </a:lnTo>
                  <a:cubicBezTo>
                    <a:pt x="155" y="16"/>
                    <a:pt x="123"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35"/>
            <p:cNvSpPr/>
            <p:nvPr/>
          </p:nvSpPr>
          <p:spPr>
            <a:xfrm>
              <a:off x="5778675" y="3724550"/>
              <a:ext cx="15525" cy="3400"/>
            </a:xfrm>
            <a:custGeom>
              <a:avLst/>
              <a:gdLst/>
              <a:ahLst/>
              <a:cxnLst/>
              <a:rect l="l" t="t" r="r" b="b"/>
              <a:pathLst>
                <a:path w="621" h="136" extrusionOk="0">
                  <a:moveTo>
                    <a:pt x="298" y="0"/>
                  </a:moveTo>
                  <a:cubicBezTo>
                    <a:pt x="198" y="0"/>
                    <a:pt x="95" y="18"/>
                    <a:pt x="1" y="18"/>
                  </a:cubicBezTo>
                  <a:cubicBezTo>
                    <a:pt x="141" y="106"/>
                    <a:pt x="294" y="135"/>
                    <a:pt x="451" y="135"/>
                  </a:cubicBezTo>
                  <a:cubicBezTo>
                    <a:pt x="507" y="135"/>
                    <a:pt x="564" y="132"/>
                    <a:pt x="620" y="125"/>
                  </a:cubicBezTo>
                  <a:cubicBezTo>
                    <a:pt x="525" y="24"/>
                    <a:pt x="413"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35"/>
            <p:cNvSpPr/>
            <p:nvPr/>
          </p:nvSpPr>
          <p:spPr>
            <a:xfrm>
              <a:off x="5626000" y="3725050"/>
              <a:ext cx="15500" cy="3300"/>
            </a:xfrm>
            <a:custGeom>
              <a:avLst/>
              <a:gdLst/>
              <a:ahLst/>
              <a:cxnLst/>
              <a:rect l="l" t="t" r="r" b="b"/>
              <a:pathLst>
                <a:path w="620" h="132" extrusionOk="0">
                  <a:moveTo>
                    <a:pt x="167" y="0"/>
                  </a:moveTo>
                  <a:cubicBezTo>
                    <a:pt x="112" y="0"/>
                    <a:pt x="57" y="4"/>
                    <a:pt x="0" y="10"/>
                  </a:cubicBezTo>
                  <a:cubicBezTo>
                    <a:pt x="99" y="109"/>
                    <a:pt x="213" y="131"/>
                    <a:pt x="332" y="131"/>
                  </a:cubicBezTo>
                  <a:cubicBezTo>
                    <a:pt x="426" y="131"/>
                    <a:pt x="524" y="117"/>
                    <a:pt x="619" y="117"/>
                  </a:cubicBezTo>
                  <a:cubicBezTo>
                    <a:pt x="470" y="30"/>
                    <a:pt x="32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35"/>
            <p:cNvSpPr/>
            <p:nvPr/>
          </p:nvSpPr>
          <p:spPr>
            <a:xfrm>
              <a:off x="6013250" y="3774100"/>
              <a:ext cx="11025" cy="5200"/>
            </a:xfrm>
            <a:custGeom>
              <a:avLst/>
              <a:gdLst/>
              <a:ahLst/>
              <a:cxnLst/>
              <a:rect l="l" t="t" r="r" b="b"/>
              <a:pathLst>
                <a:path w="441" h="208" extrusionOk="0">
                  <a:moveTo>
                    <a:pt x="202" y="1"/>
                  </a:moveTo>
                  <a:cubicBezTo>
                    <a:pt x="119" y="60"/>
                    <a:pt x="72" y="120"/>
                    <a:pt x="0" y="179"/>
                  </a:cubicBezTo>
                  <a:cubicBezTo>
                    <a:pt x="20" y="199"/>
                    <a:pt x="39" y="208"/>
                    <a:pt x="59" y="208"/>
                  </a:cubicBezTo>
                  <a:cubicBezTo>
                    <a:pt x="75" y="208"/>
                    <a:pt x="91" y="202"/>
                    <a:pt x="107" y="191"/>
                  </a:cubicBezTo>
                  <a:cubicBezTo>
                    <a:pt x="250" y="179"/>
                    <a:pt x="381" y="167"/>
                    <a:pt x="441" y="36"/>
                  </a:cubicBezTo>
                  <a:cubicBezTo>
                    <a:pt x="345" y="13"/>
                    <a:pt x="274" y="13"/>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35"/>
            <p:cNvSpPr/>
            <p:nvPr/>
          </p:nvSpPr>
          <p:spPr>
            <a:xfrm>
              <a:off x="5478650" y="3709800"/>
              <a:ext cx="11025" cy="4300"/>
            </a:xfrm>
            <a:custGeom>
              <a:avLst/>
              <a:gdLst/>
              <a:ahLst/>
              <a:cxnLst/>
              <a:rect l="l" t="t" r="r" b="b"/>
              <a:pathLst>
                <a:path w="441" h="172" extrusionOk="0">
                  <a:moveTo>
                    <a:pt x="193" y="0"/>
                  </a:moveTo>
                  <a:cubicBezTo>
                    <a:pt x="131" y="0"/>
                    <a:pt x="68" y="9"/>
                    <a:pt x="0" y="25"/>
                  </a:cubicBezTo>
                  <a:cubicBezTo>
                    <a:pt x="83" y="120"/>
                    <a:pt x="159" y="171"/>
                    <a:pt x="235" y="171"/>
                  </a:cubicBezTo>
                  <a:cubicBezTo>
                    <a:pt x="302" y="171"/>
                    <a:pt x="369" y="132"/>
                    <a:pt x="441" y="49"/>
                  </a:cubicBezTo>
                  <a:cubicBezTo>
                    <a:pt x="354" y="15"/>
                    <a:pt x="274"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35"/>
            <p:cNvSpPr/>
            <p:nvPr/>
          </p:nvSpPr>
          <p:spPr>
            <a:xfrm>
              <a:off x="5467625" y="3685625"/>
              <a:ext cx="11050" cy="3125"/>
            </a:xfrm>
            <a:custGeom>
              <a:avLst/>
              <a:gdLst/>
              <a:ahLst/>
              <a:cxnLst/>
              <a:rect l="l" t="t" r="r" b="b"/>
              <a:pathLst>
                <a:path w="442" h="125" extrusionOk="0">
                  <a:moveTo>
                    <a:pt x="155" y="0"/>
                  </a:moveTo>
                  <a:cubicBezTo>
                    <a:pt x="105" y="0"/>
                    <a:pt x="54" y="4"/>
                    <a:pt x="1" y="4"/>
                  </a:cubicBezTo>
                  <a:cubicBezTo>
                    <a:pt x="116" y="87"/>
                    <a:pt x="249" y="125"/>
                    <a:pt x="384" y="125"/>
                  </a:cubicBezTo>
                  <a:cubicBezTo>
                    <a:pt x="403" y="125"/>
                    <a:pt x="422" y="124"/>
                    <a:pt x="441" y="123"/>
                  </a:cubicBezTo>
                  <a:cubicBezTo>
                    <a:pt x="360" y="17"/>
                    <a:pt x="262"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35"/>
            <p:cNvSpPr/>
            <p:nvPr/>
          </p:nvSpPr>
          <p:spPr>
            <a:xfrm>
              <a:off x="5550675" y="3693525"/>
              <a:ext cx="7475" cy="4100"/>
            </a:xfrm>
            <a:custGeom>
              <a:avLst/>
              <a:gdLst/>
              <a:ahLst/>
              <a:cxnLst/>
              <a:rect l="l" t="t" r="r" b="b"/>
              <a:pathLst>
                <a:path w="299" h="164" extrusionOk="0">
                  <a:moveTo>
                    <a:pt x="196" y="0"/>
                  </a:moveTo>
                  <a:cubicBezTo>
                    <a:pt x="159" y="0"/>
                    <a:pt x="114" y="3"/>
                    <a:pt x="84" y="9"/>
                  </a:cubicBezTo>
                  <a:cubicBezTo>
                    <a:pt x="60" y="9"/>
                    <a:pt x="25" y="69"/>
                    <a:pt x="1" y="104"/>
                  </a:cubicBezTo>
                  <a:cubicBezTo>
                    <a:pt x="18" y="122"/>
                    <a:pt x="48" y="133"/>
                    <a:pt x="73" y="133"/>
                  </a:cubicBezTo>
                  <a:cubicBezTo>
                    <a:pt x="82" y="133"/>
                    <a:pt x="90" y="131"/>
                    <a:pt x="96" y="128"/>
                  </a:cubicBezTo>
                  <a:cubicBezTo>
                    <a:pt x="144" y="80"/>
                    <a:pt x="298" y="164"/>
                    <a:pt x="263" y="9"/>
                  </a:cubicBezTo>
                  <a:cubicBezTo>
                    <a:pt x="263" y="3"/>
                    <a:pt x="23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35"/>
            <p:cNvSpPr/>
            <p:nvPr/>
          </p:nvSpPr>
          <p:spPr>
            <a:xfrm>
              <a:off x="5299450" y="3685250"/>
              <a:ext cx="12250" cy="3750"/>
            </a:xfrm>
            <a:custGeom>
              <a:avLst/>
              <a:gdLst/>
              <a:ahLst/>
              <a:cxnLst/>
              <a:rect l="l" t="t" r="r" b="b"/>
              <a:pathLst>
                <a:path w="490" h="150" extrusionOk="0">
                  <a:moveTo>
                    <a:pt x="165" y="1"/>
                  </a:moveTo>
                  <a:cubicBezTo>
                    <a:pt x="112" y="1"/>
                    <a:pt x="57" y="7"/>
                    <a:pt x="1" y="19"/>
                  </a:cubicBezTo>
                  <a:lnTo>
                    <a:pt x="1" y="150"/>
                  </a:lnTo>
                  <a:cubicBezTo>
                    <a:pt x="168" y="138"/>
                    <a:pt x="322" y="138"/>
                    <a:pt x="489" y="114"/>
                  </a:cubicBezTo>
                  <a:cubicBezTo>
                    <a:pt x="391" y="32"/>
                    <a:pt x="282"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35"/>
            <p:cNvSpPr/>
            <p:nvPr/>
          </p:nvSpPr>
          <p:spPr>
            <a:xfrm>
              <a:off x="5156575" y="3669625"/>
              <a:ext cx="8675" cy="11925"/>
            </a:xfrm>
            <a:custGeom>
              <a:avLst/>
              <a:gdLst/>
              <a:ahLst/>
              <a:cxnLst/>
              <a:rect l="l" t="t" r="r" b="b"/>
              <a:pathLst>
                <a:path w="347" h="477" extrusionOk="0">
                  <a:moveTo>
                    <a:pt x="168" y="1"/>
                  </a:moveTo>
                  <a:cubicBezTo>
                    <a:pt x="108" y="24"/>
                    <a:pt x="60" y="72"/>
                    <a:pt x="25" y="132"/>
                  </a:cubicBezTo>
                  <a:cubicBezTo>
                    <a:pt x="1" y="263"/>
                    <a:pt x="13" y="382"/>
                    <a:pt x="120" y="477"/>
                  </a:cubicBezTo>
                  <a:cubicBezTo>
                    <a:pt x="168" y="465"/>
                    <a:pt x="191" y="441"/>
                    <a:pt x="239" y="429"/>
                  </a:cubicBezTo>
                  <a:lnTo>
                    <a:pt x="227" y="358"/>
                  </a:lnTo>
                  <a:lnTo>
                    <a:pt x="251" y="322"/>
                  </a:lnTo>
                  <a:cubicBezTo>
                    <a:pt x="346" y="251"/>
                    <a:pt x="322" y="167"/>
                    <a:pt x="310" y="72"/>
                  </a:cubicBezTo>
                  <a:cubicBezTo>
                    <a:pt x="299" y="48"/>
                    <a:pt x="263" y="24"/>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35"/>
            <p:cNvSpPr/>
            <p:nvPr/>
          </p:nvSpPr>
          <p:spPr>
            <a:xfrm>
              <a:off x="5165225" y="3658625"/>
              <a:ext cx="7700" cy="8725"/>
            </a:xfrm>
            <a:custGeom>
              <a:avLst/>
              <a:gdLst/>
              <a:ahLst/>
              <a:cxnLst/>
              <a:rect l="l" t="t" r="r" b="b"/>
              <a:pathLst>
                <a:path w="308" h="349" extrusionOk="0">
                  <a:moveTo>
                    <a:pt x="155" y="0"/>
                  </a:moveTo>
                  <a:cubicBezTo>
                    <a:pt x="131" y="24"/>
                    <a:pt x="95" y="24"/>
                    <a:pt x="72" y="24"/>
                  </a:cubicBezTo>
                  <a:cubicBezTo>
                    <a:pt x="24" y="72"/>
                    <a:pt x="0" y="119"/>
                    <a:pt x="0" y="179"/>
                  </a:cubicBezTo>
                  <a:cubicBezTo>
                    <a:pt x="12" y="262"/>
                    <a:pt x="36" y="310"/>
                    <a:pt x="84" y="345"/>
                  </a:cubicBezTo>
                  <a:cubicBezTo>
                    <a:pt x="103" y="347"/>
                    <a:pt x="121" y="348"/>
                    <a:pt x="137" y="348"/>
                  </a:cubicBezTo>
                  <a:cubicBezTo>
                    <a:pt x="307" y="348"/>
                    <a:pt x="293" y="236"/>
                    <a:pt x="238" y="83"/>
                  </a:cubicBezTo>
                  <a:cubicBezTo>
                    <a:pt x="203" y="72"/>
                    <a:pt x="179"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35"/>
            <p:cNvSpPr/>
            <p:nvPr/>
          </p:nvSpPr>
          <p:spPr>
            <a:xfrm>
              <a:off x="5198850" y="3670075"/>
              <a:ext cx="7475" cy="4175"/>
            </a:xfrm>
            <a:custGeom>
              <a:avLst/>
              <a:gdLst/>
              <a:ahLst/>
              <a:cxnLst/>
              <a:rect l="l" t="t" r="r" b="b"/>
              <a:pathLst>
                <a:path w="299" h="167" extrusionOk="0">
                  <a:moveTo>
                    <a:pt x="148" y="1"/>
                  </a:moveTo>
                  <a:cubicBezTo>
                    <a:pt x="99" y="1"/>
                    <a:pt x="48" y="12"/>
                    <a:pt x="1" y="42"/>
                  </a:cubicBezTo>
                  <a:cubicBezTo>
                    <a:pt x="37" y="143"/>
                    <a:pt x="109" y="166"/>
                    <a:pt x="189" y="166"/>
                  </a:cubicBezTo>
                  <a:cubicBezTo>
                    <a:pt x="213" y="166"/>
                    <a:pt x="238" y="164"/>
                    <a:pt x="263" y="161"/>
                  </a:cubicBezTo>
                  <a:cubicBezTo>
                    <a:pt x="286" y="114"/>
                    <a:pt x="298" y="66"/>
                    <a:pt x="286" y="30"/>
                  </a:cubicBezTo>
                  <a:cubicBezTo>
                    <a:pt x="245" y="12"/>
                    <a:pt x="197"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35"/>
            <p:cNvSpPr/>
            <p:nvPr/>
          </p:nvSpPr>
          <p:spPr>
            <a:xfrm>
              <a:off x="5171775" y="3641950"/>
              <a:ext cx="6850" cy="7700"/>
            </a:xfrm>
            <a:custGeom>
              <a:avLst/>
              <a:gdLst/>
              <a:ahLst/>
              <a:cxnLst/>
              <a:rect l="l" t="t" r="r" b="b"/>
              <a:pathLst>
                <a:path w="274" h="308" extrusionOk="0">
                  <a:moveTo>
                    <a:pt x="179" y="0"/>
                  </a:moveTo>
                  <a:cubicBezTo>
                    <a:pt x="0" y="36"/>
                    <a:pt x="0" y="143"/>
                    <a:pt x="60" y="274"/>
                  </a:cubicBezTo>
                  <a:cubicBezTo>
                    <a:pt x="60" y="274"/>
                    <a:pt x="72" y="286"/>
                    <a:pt x="107" y="298"/>
                  </a:cubicBezTo>
                  <a:cubicBezTo>
                    <a:pt x="114" y="305"/>
                    <a:pt x="123" y="308"/>
                    <a:pt x="133" y="308"/>
                  </a:cubicBezTo>
                  <a:cubicBezTo>
                    <a:pt x="158" y="308"/>
                    <a:pt x="189" y="291"/>
                    <a:pt x="214" y="274"/>
                  </a:cubicBezTo>
                  <a:cubicBezTo>
                    <a:pt x="238" y="203"/>
                    <a:pt x="250" y="108"/>
                    <a:pt x="274" y="36"/>
                  </a:cubicBezTo>
                  <a:cubicBezTo>
                    <a:pt x="238" y="36"/>
                    <a:pt x="214" y="24"/>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35"/>
            <p:cNvSpPr/>
            <p:nvPr/>
          </p:nvSpPr>
          <p:spPr>
            <a:xfrm>
              <a:off x="5172075" y="3648800"/>
              <a:ext cx="5675" cy="8050"/>
            </a:xfrm>
            <a:custGeom>
              <a:avLst/>
              <a:gdLst/>
              <a:ahLst/>
              <a:cxnLst/>
              <a:rect l="l" t="t" r="r" b="b"/>
              <a:pathLst>
                <a:path w="227" h="322" extrusionOk="0">
                  <a:moveTo>
                    <a:pt x="214" y="0"/>
                  </a:moveTo>
                  <a:cubicBezTo>
                    <a:pt x="167" y="24"/>
                    <a:pt x="143" y="24"/>
                    <a:pt x="95" y="48"/>
                  </a:cubicBezTo>
                  <a:cubicBezTo>
                    <a:pt x="83" y="60"/>
                    <a:pt x="48" y="72"/>
                    <a:pt x="36" y="72"/>
                  </a:cubicBezTo>
                  <a:cubicBezTo>
                    <a:pt x="12" y="107"/>
                    <a:pt x="12" y="119"/>
                    <a:pt x="0" y="143"/>
                  </a:cubicBezTo>
                  <a:cubicBezTo>
                    <a:pt x="0" y="191"/>
                    <a:pt x="24" y="238"/>
                    <a:pt x="36" y="286"/>
                  </a:cubicBezTo>
                  <a:cubicBezTo>
                    <a:pt x="48" y="298"/>
                    <a:pt x="83" y="310"/>
                    <a:pt x="95" y="322"/>
                  </a:cubicBezTo>
                  <a:cubicBezTo>
                    <a:pt x="202" y="238"/>
                    <a:pt x="226" y="131"/>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35"/>
            <p:cNvSpPr/>
            <p:nvPr/>
          </p:nvSpPr>
          <p:spPr>
            <a:xfrm>
              <a:off x="5171475" y="3673800"/>
              <a:ext cx="1500" cy="1800"/>
            </a:xfrm>
            <a:custGeom>
              <a:avLst/>
              <a:gdLst/>
              <a:ahLst/>
              <a:cxnLst/>
              <a:rect l="l" t="t" r="r" b="b"/>
              <a:pathLst>
                <a:path w="60" h="72" extrusionOk="0">
                  <a:moveTo>
                    <a:pt x="48" y="0"/>
                  </a:moveTo>
                  <a:cubicBezTo>
                    <a:pt x="48" y="0"/>
                    <a:pt x="12" y="12"/>
                    <a:pt x="0" y="12"/>
                  </a:cubicBezTo>
                  <a:cubicBezTo>
                    <a:pt x="0" y="24"/>
                    <a:pt x="0" y="60"/>
                    <a:pt x="12" y="72"/>
                  </a:cubicBezTo>
                  <a:cubicBezTo>
                    <a:pt x="12" y="72"/>
                    <a:pt x="48" y="60"/>
                    <a:pt x="60" y="60"/>
                  </a:cubicBezTo>
                  <a:cubicBezTo>
                    <a:pt x="60" y="36"/>
                    <a:pt x="60" y="12"/>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35"/>
            <p:cNvSpPr/>
            <p:nvPr/>
          </p:nvSpPr>
          <p:spPr>
            <a:xfrm>
              <a:off x="5161050" y="3663975"/>
              <a:ext cx="5975" cy="7475"/>
            </a:xfrm>
            <a:custGeom>
              <a:avLst/>
              <a:gdLst/>
              <a:ahLst/>
              <a:cxnLst/>
              <a:rect l="l" t="t" r="r" b="b"/>
              <a:pathLst>
                <a:path w="239" h="299" extrusionOk="0">
                  <a:moveTo>
                    <a:pt x="203" y="0"/>
                  </a:moveTo>
                  <a:cubicBezTo>
                    <a:pt x="0" y="0"/>
                    <a:pt x="0" y="108"/>
                    <a:pt x="48" y="250"/>
                  </a:cubicBezTo>
                  <a:lnTo>
                    <a:pt x="72" y="274"/>
                  </a:lnTo>
                  <a:cubicBezTo>
                    <a:pt x="72" y="286"/>
                    <a:pt x="84" y="298"/>
                    <a:pt x="131" y="298"/>
                  </a:cubicBezTo>
                  <a:cubicBezTo>
                    <a:pt x="179" y="298"/>
                    <a:pt x="191" y="274"/>
                    <a:pt x="191" y="215"/>
                  </a:cubicBezTo>
                  <a:lnTo>
                    <a:pt x="191" y="167"/>
                  </a:lnTo>
                  <a:lnTo>
                    <a:pt x="239" y="131"/>
                  </a:lnTo>
                  <a:cubicBezTo>
                    <a:pt x="227" y="96"/>
                    <a:pt x="227" y="48"/>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35"/>
            <p:cNvSpPr/>
            <p:nvPr/>
          </p:nvSpPr>
          <p:spPr>
            <a:xfrm>
              <a:off x="5163125" y="3669625"/>
              <a:ext cx="3900" cy="8650"/>
            </a:xfrm>
            <a:custGeom>
              <a:avLst/>
              <a:gdLst/>
              <a:ahLst/>
              <a:cxnLst/>
              <a:rect l="l" t="t" r="r" b="b"/>
              <a:pathLst>
                <a:path w="156" h="346" extrusionOk="0">
                  <a:moveTo>
                    <a:pt x="120" y="1"/>
                  </a:moveTo>
                  <a:lnTo>
                    <a:pt x="120" y="1"/>
                  </a:lnTo>
                  <a:cubicBezTo>
                    <a:pt x="84" y="13"/>
                    <a:pt x="37" y="24"/>
                    <a:pt x="1" y="60"/>
                  </a:cubicBezTo>
                  <a:lnTo>
                    <a:pt x="1" y="346"/>
                  </a:lnTo>
                  <a:cubicBezTo>
                    <a:pt x="144" y="263"/>
                    <a:pt x="156" y="13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35"/>
            <p:cNvSpPr/>
            <p:nvPr/>
          </p:nvSpPr>
          <p:spPr>
            <a:xfrm>
              <a:off x="5740575" y="3718325"/>
              <a:ext cx="7175" cy="3125"/>
            </a:xfrm>
            <a:custGeom>
              <a:avLst/>
              <a:gdLst/>
              <a:ahLst/>
              <a:cxnLst/>
              <a:rect l="l" t="t" r="r" b="b"/>
              <a:pathLst>
                <a:path w="287" h="125" extrusionOk="0">
                  <a:moveTo>
                    <a:pt x="148" y="0"/>
                  </a:moveTo>
                  <a:cubicBezTo>
                    <a:pt x="102" y="0"/>
                    <a:pt x="51" y="33"/>
                    <a:pt x="1" y="101"/>
                  </a:cubicBezTo>
                  <a:cubicBezTo>
                    <a:pt x="108" y="124"/>
                    <a:pt x="203" y="124"/>
                    <a:pt x="287" y="124"/>
                  </a:cubicBezTo>
                  <a:cubicBezTo>
                    <a:pt x="249" y="42"/>
                    <a:pt x="201"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35"/>
            <p:cNvSpPr/>
            <p:nvPr/>
          </p:nvSpPr>
          <p:spPr>
            <a:xfrm>
              <a:off x="5213725" y="3595800"/>
              <a:ext cx="3600" cy="5400"/>
            </a:xfrm>
            <a:custGeom>
              <a:avLst/>
              <a:gdLst/>
              <a:ahLst/>
              <a:cxnLst/>
              <a:rect l="l" t="t" r="r" b="b"/>
              <a:pathLst>
                <a:path w="144" h="216" extrusionOk="0">
                  <a:moveTo>
                    <a:pt x="144" y="1"/>
                  </a:moveTo>
                  <a:lnTo>
                    <a:pt x="144" y="1"/>
                  </a:lnTo>
                  <a:cubicBezTo>
                    <a:pt x="49" y="49"/>
                    <a:pt x="1" y="120"/>
                    <a:pt x="1" y="215"/>
                  </a:cubicBezTo>
                  <a:cubicBezTo>
                    <a:pt x="84" y="168"/>
                    <a:pt x="120" y="9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35"/>
            <p:cNvSpPr/>
            <p:nvPr/>
          </p:nvSpPr>
          <p:spPr>
            <a:xfrm>
              <a:off x="5253625" y="3592825"/>
              <a:ext cx="3000" cy="2700"/>
            </a:xfrm>
            <a:custGeom>
              <a:avLst/>
              <a:gdLst/>
              <a:ahLst/>
              <a:cxnLst/>
              <a:rect l="l" t="t" r="r" b="b"/>
              <a:pathLst>
                <a:path w="120" h="108" extrusionOk="0">
                  <a:moveTo>
                    <a:pt x="119" y="1"/>
                  </a:moveTo>
                  <a:cubicBezTo>
                    <a:pt x="48" y="1"/>
                    <a:pt x="0" y="48"/>
                    <a:pt x="0" y="108"/>
                  </a:cubicBezTo>
                  <a:cubicBezTo>
                    <a:pt x="48" y="84"/>
                    <a:pt x="72" y="37"/>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35"/>
            <p:cNvSpPr/>
            <p:nvPr/>
          </p:nvSpPr>
          <p:spPr>
            <a:xfrm>
              <a:off x="5169075" y="3656225"/>
              <a:ext cx="5400" cy="4500"/>
            </a:xfrm>
            <a:custGeom>
              <a:avLst/>
              <a:gdLst/>
              <a:ahLst/>
              <a:cxnLst/>
              <a:rect l="l" t="t" r="r" b="b"/>
              <a:pathLst>
                <a:path w="216" h="180" extrusionOk="0">
                  <a:moveTo>
                    <a:pt x="180" y="1"/>
                  </a:moveTo>
                  <a:cubicBezTo>
                    <a:pt x="84" y="1"/>
                    <a:pt x="1" y="48"/>
                    <a:pt x="60" y="168"/>
                  </a:cubicBezTo>
                  <a:lnTo>
                    <a:pt x="84" y="179"/>
                  </a:lnTo>
                  <a:cubicBezTo>
                    <a:pt x="120" y="132"/>
                    <a:pt x="168" y="72"/>
                    <a:pt x="215" y="25"/>
                  </a:cubicBezTo>
                  <a:lnTo>
                    <a:pt x="1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35"/>
            <p:cNvSpPr/>
            <p:nvPr/>
          </p:nvSpPr>
          <p:spPr>
            <a:xfrm>
              <a:off x="5267325" y="3578550"/>
              <a:ext cx="3875" cy="3000"/>
            </a:xfrm>
            <a:custGeom>
              <a:avLst/>
              <a:gdLst/>
              <a:ahLst/>
              <a:cxnLst/>
              <a:rect l="l" t="t" r="r" b="b"/>
              <a:pathLst>
                <a:path w="155" h="120" extrusionOk="0">
                  <a:moveTo>
                    <a:pt x="155" y="0"/>
                  </a:moveTo>
                  <a:cubicBezTo>
                    <a:pt x="60" y="0"/>
                    <a:pt x="24" y="36"/>
                    <a:pt x="0" y="119"/>
                  </a:cubicBezTo>
                  <a:cubicBezTo>
                    <a:pt x="60" y="84"/>
                    <a:pt x="107"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35"/>
            <p:cNvSpPr/>
            <p:nvPr/>
          </p:nvSpPr>
          <p:spPr>
            <a:xfrm>
              <a:off x="5271475" y="3574675"/>
              <a:ext cx="3300" cy="3300"/>
            </a:xfrm>
            <a:custGeom>
              <a:avLst/>
              <a:gdLst/>
              <a:ahLst/>
              <a:cxnLst/>
              <a:rect l="l" t="t" r="r" b="b"/>
              <a:pathLst>
                <a:path w="132" h="132" extrusionOk="0">
                  <a:moveTo>
                    <a:pt x="132" y="1"/>
                  </a:moveTo>
                  <a:cubicBezTo>
                    <a:pt x="48" y="12"/>
                    <a:pt x="1" y="60"/>
                    <a:pt x="1" y="132"/>
                  </a:cubicBezTo>
                  <a:cubicBezTo>
                    <a:pt x="48" y="132"/>
                    <a:pt x="72" y="132"/>
                    <a:pt x="120" y="120"/>
                  </a:cubicBezTo>
                  <a:cubicBezTo>
                    <a:pt x="132" y="96"/>
                    <a:pt x="132"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35"/>
            <p:cNvSpPr/>
            <p:nvPr/>
          </p:nvSpPr>
          <p:spPr>
            <a:xfrm>
              <a:off x="5866200" y="3733750"/>
              <a:ext cx="3600" cy="1975"/>
            </a:xfrm>
            <a:custGeom>
              <a:avLst/>
              <a:gdLst/>
              <a:ahLst/>
              <a:cxnLst/>
              <a:rect l="l" t="t" r="r" b="b"/>
              <a:pathLst>
                <a:path w="144" h="79" extrusionOk="0">
                  <a:moveTo>
                    <a:pt x="68" y="0"/>
                  </a:moveTo>
                  <a:cubicBezTo>
                    <a:pt x="48" y="0"/>
                    <a:pt x="27" y="20"/>
                    <a:pt x="0" y="67"/>
                  </a:cubicBezTo>
                  <a:cubicBezTo>
                    <a:pt x="60" y="67"/>
                    <a:pt x="96" y="79"/>
                    <a:pt x="143" y="79"/>
                  </a:cubicBezTo>
                  <a:cubicBezTo>
                    <a:pt x="117" y="32"/>
                    <a:pt x="94"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35"/>
            <p:cNvSpPr/>
            <p:nvPr/>
          </p:nvSpPr>
          <p:spPr>
            <a:xfrm>
              <a:off x="5813225" y="3852675"/>
              <a:ext cx="201825" cy="34850"/>
            </a:xfrm>
            <a:custGeom>
              <a:avLst/>
              <a:gdLst/>
              <a:ahLst/>
              <a:cxnLst/>
              <a:rect l="l" t="t" r="r" b="b"/>
              <a:pathLst>
                <a:path w="8073" h="1394" extrusionOk="0">
                  <a:moveTo>
                    <a:pt x="0" y="1"/>
                  </a:moveTo>
                  <a:lnTo>
                    <a:pt x="0" y="1"/>
                  </a:lnTo>
                  <a:cubicBezTo>
                    <a:pt x="36" y="168"/>
                    <a:pt x="60" y="346"/>
                    <a:pt x="0" y="525"/>
                  </a:cubicBezTo>
                  <a:cubicBezTo>
                    <a:pt x="179" y="703"/>
                    <a:pt x="417" y="763"/>
                    <a:pt x="655" y="799"/>
                  </a:cubicBezTo>
                  <a:cubicBezTo>
                    <a:pt x="2441" y="965"/>
                    <a:pt x="4215" y="1251"/>
                    <a:pt x="6013" y="1275"/>
                  </a:cubicBezTo>
                  <a:cubicBezTo>
                    <a:pt x="6078" y="1271"/>
                    <a:pt x="6145" y="1269"/>
                    <a:pt x="6212" y="1269"/>
                  </a:cubicBezTo>
                  <a:cubicBezTo>
                    <a:pt x="6376" y="1269"/>
                    <a:pt x="6543" y="1284"/>
                    <a:pt x="6703" y="1334"/>
                  </a:cubicBezTo>
                  <a:cubicBezTo>
                    <a:pt x="6894" y="1382"/>
                    <a:pt x="7072" y="1394"/>
                    <a:pt x="7263" y="1394"/>
                  </a:cubicBezTo>
                  <a:cubicBezTo>
                    <a:pt x="7489" y="1382"/>
                    <a:pt x="7703" y="1394"/>
                    <a:pt x="7918" y="1311"/>
                  </a:cubicBezTo>
                  <a:cubicBezTo>
                    <a:pt x="7977" y="1275"/>
                    <a:pt x="8025" y="1215"/>
                    <a:pt x="8049" y="1144"/>
                  </a:cubicBezTo>
                  <a:cubicBezTo>
                    <a:pt x="8073" y="1061"/>
                    <a:pt x="8049" y="1001"/>
                    <a:pt x="7989" y="942"/>
                  </a:cubicBezTo>
                  <a:cubicBezTo>
                    <a:pt x="7942" y="908"/>
                    <a:pt x="7891" y="893"/>
                    <a:pt x="7837" y="893"/>
                  </a:cubicBezTo>
                  <a:cubicBezTo>
                    <a:pt x="7795" y="893"/>
                    <a:pt x="7750" y="902"/>
                    <a:pt x="7703" y="918"/>
                  </a:cubicBezTo>
                  <a:cubicBezTo>
                    <a:pt x="7614" y="971"/>
                    <a:pt x="7522" y="998"/>
                    <a:pt x="7428" y="998"/>
                  </a:cubicBezTo>
                  <a:cubicBezTo>
                    <a:pt x="7334" y="998"/>
                    <a:pt x="7239" y="971"/>
                    <a:pt x="7144" y="918"/>
                  </a:cubicBezTo>
                  <a:cubicBezTo>
                    <a:pt x="7072" y="906"/>
                    <a:pt x="7001" y="906"/>
                    <a:pt x="6918" y="894"/>
                  </a:cubicBezTo>
                  <a:cubicBezTo>
                    <a:pt x="6763" y="822"/>
                    <a:pt x="6584" y="882"/>
                    <a:pt x="6429" y="787"/>
                  </a:cubicBezTo>
                  <a:cubicBezTo>
                    <a:pt x="4536" y="584"/>
                    <a:pt x="2655" y="453"/>
                    <a:pt x="762" y="191"/>
                  </a:cubicBezTo>
                  <a:cubicBezTo>
                    <a:pt x="488" y="144"/>
                    <a:pt x="238" y="13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35"/>
            <p:cNvSpPr/>
            <p:nvPr/>
          </p:nvSpPr>
          <p:spPr>
            <a:xfrm>
              <a:off x="5993600" y="3876200"/>
              <a:ext cx="130975" cy="21700"/>
            </a:xfrm>
            <a:custGeom>
              <a:avLst/>
              <a:gdLst/>
              <a:ahLst/>
              <a:cxnLst/>
              <a:rect l="l" t="t" r="r" b="b"/>
              <a:pathLst>
                <a:path w="5239" h="868" extrusionOk="0">
                  <a:moveTo>
                    <a:pt x="798" y="1"/>
                  </a:moveTo>
                  <a:lnTo>
                    <a:pt x="798" y="120"/>
                  </a:lnTo>
                  <a:cubicBezTo>
                    <a:pt x="834" y="155"/>
                    <a:pt x="893" y="191"/>
                    <a:pt x="977" y="191"/>
                  </a:cubicBezTo>
                  <a:cubicBezTo>
                    <a:pt x="893" y="191"/>
                    <a:pt x="834" y="203"/>
                    <a:pt x="774" y="251"/>
                  </a:cubicBezTo>
                  <a:cubicBezTo>
                    <a:pt x="524" y="262"/>
                    <a:pt x="262" y="274"/>
                    <a:pt x="0" y="298"/>
                  </a:cubicBezTo>
                  <a:cubicBezTo>
                    <a:pt x="143" y="596"/>
                    <a:pt x="405" y="596"/>
                    <a:pt x="691" y="596"/>
                  </a:cubicBezTo>
                  <a:cubicBezTo>
                    <a:pt x="773" y="592"/>
                    <a:pt x="856" y="591"/>
                    <a:pt x="939" y="591"/>
                  </a:cubicBezTo>
                  <a:cubicBezTo>
                    <a:pt x="1419" y="591"/>
                    <a:pt x="1903" y="647"/>
                    <a:pt x="2370" y="739"/>
                  </a:cubicBezTo>
                  <a:cubicBezTo>
                    <a:pt x="2484" y="723"/>
                    <a:pt x="2599" y="717"/>
                    <a:pt x="2714" y="717"/>
                  </a:cubicBezTo>
                  <a:cubicBezTo>
                    <a:pt x="3269" y="717"/>
                    <a:pt x="3826" y="868"/>
                    <a:pt x="4386" y="868"/>
                  </a:cubicBezTo>
                  <a:cubicBezTo>
                    <a:pt x="4599" y="868"/>
                    <a:pt x="4811" y="846"/>
                    <a:pt x="5025" y="786"/>
                  </a:cubicBezTo>
                  <a:cubicBezTo>
                    <a:pt x="5239" y="620"/>
                    <a:pt x="5096" y="513"/>
                    <a:pt x="4965" y="393"/>
                  </a:cubicBezTo>
                  <a:cubicBezTo>
                    <a:pt x="3572" y="215"/>
                    <a:pt x="2191" y="60"/>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35"/>
            <p:cNvSpPr/>
            <p:nvPr/>
          </p:nvSpPr>
          <p:spPr>
            <a:xfrm>
              <a:off x="5815600" y="3810075"/>
              <a:ext cx="115025" cy="19250"/>
            </a:xfrm>
            <a:custGeom>
              <a:avLst/>
              <a:gdLst/>
              <a:ahLst/>
              <a:cxnLst/>
              <a:rect l="l" t="t" r="r" b="b"/>
              <a:pathLst>
                <a:path w="4601" h="770" extrusionOk="0">
                  <a:moveTo>
                    <a:pt x="4020" y="1"/>
                  </a:moveTo>
                  <a:cubicBezTo>
                    <a:pt x="3936" y="1"/>
                    <a:pt x="3850" y="9"/>
                    <a:pt x="3763" y="26"/>
                  </a:cubicBezTo>
                  <a:cubicBezTo>
                    <a:pt x="3670" y="95"/>
                    <a:pt x="3858" y="277"/>
                    <a:pt x="3565" y="277"/>
                  </a:cubicBezTo>
                  <a:cubicBezTo>
                    <a:pt x="3556" y="277"/>
                    <a:pt x="3547" y="277"/>
                    <a:pt x="3536" y="276"/>
                  </a:cubicBezTo>
                  <a:cubicBezTo>
                    <a:pt x="2739" y="251"/>
                    <a:pt x="1947" y="135"/>
                    <a:pt x="1153" y="135"/>
                  </a:cubicBezTo>
                  <a:cubicBezTo>
                    <a:pt x="833" y="135"/>
                    <a:pt x="512" y="153"/>
                    <a:pt x="191" y="205"/>
                  </a:cubicBezTo>
                  <a:cubicBezTo>
                    <a:pt x="96" y="229"/>
                    <a:pt x="12" y="288"/>
                    <a:pt x="0" y="407"/>
                  </a:cubicBezTo>
                  <a:cubicBezTo>
                    <a:pt x="12" y="479"/>
                    <a:pt x="12" y="538"/>
                    <a:pt x="24" y="622"/>
                  </a:cubicBezTo>
                  <a:cubicBezTo>
                    <a:pt x="358" y="604"/>
                    <a:pt x="698" y="563"/>
                    <a:pt x="1040" y="563"/>
                  </a:cubicBezTo>
                  <a:cubicBezTo>
                    <a:pt x="1173" y="563"/>
                    <a:pt x="1307" y="569"/>
                    <a:pt x="1441" y="586"/>
                  </a:cubicBezTo>
                  <a:cubicBezTo>
                    <a:pt x="2298" y="705"/>
                    <a:pt x="3167" y="705"/>
                    <a:pt x="4025" y="764"/>
                  </a:cubicBezTo>
                  <a:cubicBezTo>
                    <a:pt x="4058" y="768"/>
                    <a:pt x="4089" y="769"/>
                    <a:pt x="4117" y="769"/>
                  </a:cubicBezTo>
                  <a:cubicBezTo>
                    <a:pt x="4600" y="769"/>
                    <a:pt x="4340" y="309"/>
                    <a:pt x="4441" y="62"/>
                  </a:cubicBezTo>
                  <a:cubicBezTo>
                    <a:pt x="4306" y="24"/>
                    <a:pt x="4165" y="1"/>
                    <a:pt x="4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35"/>
            <p:cNvSpPr/>
            <p:nvPr/>
          </p:nvSpPr>
          <p:spPr>
            <a:xfrm>
              <a:off x="5997175" y="3814075"/>
              <a:ext cx="104500" cy="15000"/>
            </a:xfrm>
            <a:custGeom>
              <a:avLst/>
              <a:gdLst/>
              <a:ahLst/>
              <a:cxnLst/>
              <a:rect l="l" t="t" r="r" b="b"/>
              <a:pathLst>
                <a:path w="4180" h="600" extrusionOk="0">
                  <a:moveTo>
                    <a:pt x="575" y="0"/>
                  </a:moveTo>
                  <a:cubicBezTo>
                    <a:pt x="408" y="0"/>
                    <a:pt x="240" y="3"/>
                    <a:pt x="72" y="9"/>
                  </a:cubicBezTo>
                  <a:cubicBezTo>
                    <a:pt x="0" y="164"/>
                    <a:pt x="95" y="235"/>
                    <a:pt x="214" y="307"/>
                  </a:cubicBezTo>
                  <a:cubicBezTo>
                    <a:pt x="691" y="319"/>
                    <a:pt x="1167" y="402"/>
                    <a:pt x="1631" y="402"/>
                  </a:cubicBezTo>
                  <a:cubicBezTo>
                    <a:pt x="1663" y="401"/>
                    <a:pt x="1695" y="401"/>
                    <a:pt x="1727" y="401"/>
                  </a:cubicBezTo>
                  <a:cubicBezTo>
                    <a:pt x="2401" y="401"/>
                    <a:pt x="3061" y="599"/>
                    <a:pt x="3739" y="599"/>
                  </a:cubicBezTo>
                  <a:cubicBezTo>
                    <a:pt x="3853" y="599"/>
                    <a:pt x="3968" y="594"/>
                    <a:pt x="4084" y="581"/>
                  </a:cubicBezTo>
                  <a:cubicBezTo>
                    <a:pt x="4179" y="485"/>
                    <a:pt x="4179" y="402"/>
                    <a:pt x="4084" y="307"/>
                  </a:cubicBezTo>
                  <a:cubicBezTo>
                    <a:pt x="2916" y="140"/>
                    <a:pt x="1757"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35"/>
            <p:cNvSpPr/>
            <p:nvPr/>
          </p:nvSpPr>
          <p:spPr>
            <a:xfrm>
              <a:off x="5955800" y="3810150"/>
              <a:ext cx="46750" cy="15650"/>
            </a:xfrm>
            <a:custGeom>
              <a:avLst/>
              <a:gdLst/>
              <a:ahLst/>
              <a:cxnLst/>
              <a:rect l="l" t="t" r="r" b="b"/>
              <a:pathLst>
                <a:path w="1870" h="626" extrusionOk="0">
                  <a:moveTo>
                    <a:pt x="514" y="0"/>
                  </a:moveTo>
                  <a:cubicBezTo>
                    <a:pt x="336" y="0"/>
                    <a:pt x="162" y="42"/>
                    <a:pt x="0" y="178"/>
                  </a:cubicBezTo>
                  <a:cubicBezTo>
                    <a:pt x="60" y="321"/>
                    <a:pt x="191" y="345"/>
                    <a:pt x="286" y="440"/>
                  </a:cubicBezTo>
                  <a:cubicBezTo>
                    <a:pt x="572" y="553"/>
                    <a:pt x="866" y="625"/>
                    <a:pt x="1163" y="625"/>
                  </a:cubicBezTo>
                  <a:cubicBezTo>
                    <a:pt x="1397" y="625"/>
                    <a:pt x="1633" y="581"/>
                    <a:pt x="1869" y="476"/>
                  </a:cubicBezTo>
                  <a:cubicBezTo>
                    <a:pt x="1810" y="380"/>
                    <a:pt x="1774" y="273"/>
                    <a:pt x="1727" y="166"/>
                  </a:cubicBezTo>
                  <a:cubicBezTo>
                    <a:pt x="1627" y="102"/>
                    <a:pt x="1518" y="89"/>
                    <a:pt x="1411" y="89"/>
                  </a:cubicBezTo>
                  <a:cubicBezTo>
                    <a:pt x="1340" y="89"/>
                    <a:pt x="1269" y="95"/>
                    <a:pt x="1203" y="95"/>
                  </a:cubicBezTo>
                  <a:cubicBezTo>
                    <a:pt x="976" y="68"/>
                    <a:pt x="742" y="0"/>
                    <a:pt x="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35"/>
            <p:cNvSpPr/>
            <p:nvPr/>
          </p:nvSpPr>
          <p:spPr>
            <a:xfrm>
              <a:off x="5984375" y="3843350"/>
              <a:ext cx="54475" cy="10850"/>
            </a:xfrm>
            <a:custGeom>
              <a:avLst/>
              <a:gdLst/>
              <a:ahLst/>
              <a:cxnLst/>
              <a:rect l="l" t="t" r="r" b="b"/>
              <a:pathLst>
                <a:path w="2179" h="434" extrusionOk="0">
                  <a:moveTo>
                    <a:pt x="895" y="1"/>
                  </a:moveTo>
                  <a:cubicBezTo>
                    <a:pt x="740" y="1"/>
                    <a:pt x="584" y="7"/>
                    <a:pt x="429" y="17"/>
                  </a:cubicBezTo>
                  <a:cubicBezTo>
                    <a:pt x="334" y="148"/>
                    <a:pt x="95" y="100"/>
                    <a:pt x="0" y="279"/>
                  </a:cubicBezTo>
                  <a:cubicBezTo>
                    <a:pt x="107" y="398"/>
                    <a:pt x="238" y="422"/>
                    <a:pt x="393" y="422"/>
                  </a:cubicBezTo>
                  <a:cubicBezTo>
                    <a:pt x="881" y="422"/>
                    <a:pt x="1381" y="434"/>
                    <a:pt x="1881" y="434"/>
                  </a:cubicBezTo>
                  <a:cubicBezTo>
                    <a:pt x="1917" y="374"/>
                    <a:pt x="2000" y="338"/>
                    <a:pt x="2072" y="338"/>
                  </a:cubicBezTo>
                  <a:cubicBezTo>
                    <a:pt x="2119" y="338"/>
                    <a:pt x="2155" y="314"/>
                    <a:pt x="2179" y="267"/>
                  </a:cubicBezTo>
                  <a:cubicBezTo>
                    <a:pt x="1766" y="56"/>
                    <a:pt x="1333" y="1"/>
                    <a:pt x="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35"/>
            <p:cNvSpPr/>
            <p:nvPr/>
          </p:nvSpPr>
          <p:spPr>
            <a:xfrm>
              <a:off x="6052525" y="3846950"/>
              <a:ext cx="50925" cy="11050"/>
            </a:xfrm>
            <a:custGeom>
              <a:avLst/>
              <a:gdLst/>
              <a:ahLst/>
              <a:cxnLst/>
              <a:rect l="l" t="t" r="r" b="b"/>
              <a:pathLst>
                <a:path w="2037" h="442" extrusionOk="0">
                  <a:moveTo>
                    <a:pt x="1558" y="0"/>
                  </a:moveTo>
                  <a:cubicBezTo>
                    <a:pt x="1405" y="0"/>
                    <a:pt x="1249" y="19"/>
                    <a:pt x="1101" y="19"/>
                  </a:cubicBezTo>
                  <a:cubicBezTo>
                    <a:pt x="1067" y="19"/>
                    <a:pt x="1034" y="18"/>
                    <a:pt x="1001" y="16"/>
                  </a:cubicBezTo>
                  <a:cubicBezTo>
                    <a:pt x="941" y="63"/>
                    <a:pt x="882" y="111"/>
                    <a:pt x="798" y="123"/>
                  </a:cubicBezTo>
                  <a:cubicBezTo>
                    <a:pt x="739" y="135"/>
                    <a:pt x="703" y="135"/>
                    <a:pt x="644" y="135"/>
                  </a:cubicBezTo>
                  <a:lnTo>
                    <a:pt x="477" y="135"/>
                  </a:lnTo>
                  <a:cubicBezTo>
                    <a:pt x="370" y="135"/>
                    <a:pt x="251" y="135"/>
                    <a:pt x="132" y="170"/>
                  </a:cubicBezTo>
                  <a:cubicBezTo>
                    <a:pt x="72" y="194"/>
                    <a:pt x="25" y="242"/>
                    <a:pt x="1" y="290"/>
                  </a:cubicBezTo>
                  <a:cubicBezTo>
                    <a:pt x="256" y="410"/>
                    <a:pt x="517" y="441"/>
                    <a:pt x="781" y="441"/>
                  </a:cubicBezTo>
                  <a:cubicBezTo>
                    <a:pt x="1077" y="441"/>
                    <a:pt x="1375" y="401"/>
                    <a:pt x="1669" y="401"/>
                  </a:cubicBezTo>
                  <a:cubicBezTo>
                    <a:pt x="1736" y="401"/>
                    <a:pt x="1803" y="403"/>
                    <a:pt x="1870" y="409"/>
                  </a:cubicBezTo>
                  <a:lnTo>
                    <a:pt x="2013" y="182"/>
                  </a:lnTo>
                  <a:cubicBezTo>
                    <a:pt x="2025" y="170"/>
                    <a:pt x="2025" y="135"/>
                    <a:pt x="2037" y="111"/>
                  </a:cubicBezTo>
                  <a:cubicBezTo>
                    <a:pt x="1886" y="22"/>
                    <a:pt x="1723" y="0"/>
                    <a:pt x="1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35"/>
            <p:cNvSpPr/>
            <p:nvPr/>
          </p:nvSpPr>
          <p:spPr>
            <a:xfrm>
              <a:off x="5915900" y="3810800"/>
              <a:ext cx="47050" cy="20850"/>
            </a:xfrm>
            <a:custGeom>
              <a:avLst/>
              <a:gdLst/>
              <a:ahLst/>
              <a:cxnLst/>
              <a:rect l="l" t="t" r="r" b="b"/>
              <a:pathLst>
                <a:path w="1882" h="834" extrusionOk="0">
                  <a:moveTo>
                    <a:pt x="668" y="0"/>
                  </a:moveTo>
                  <a:cubicBezTo>
                    <a:pt x="586" y="0"/>
                    <a:pt x="503" y="6"/>
                    <a:pt x="417" y="21"/>
                  </a:cubicBezTo>
                  <a:cubicBezTo>
                    <a:pt x="239" y="235"/>
                    <a:pt x="406" y="652"/>
                    <a:pt x="1" y="723"/>
                  </a:cubicBezTo>
                  <a:cubicBezTo>
                    <a:pt x="87" y="791"/>
                    <a:pt x="209" y="834"/>
                    <a:pt x="306" y="834"/>
                  </a:cubicBezTo>
                  <a:cubicBezTo>
                    <a:pt x="396" y="834"/>
                    <a:pt x="465" y="797"/>
                    <a:pt x="465" y="712"/>
                  </a:cubicBezTo>
                  <a:cubicBezTo>
                    <a:pt x="458" y="358"/>
                    <a:pt x="590" y="292"/>
                    <a:pt x="751" y="292"/>
                  </a:cubicBezTo>
                  <a:cubicBezTo>
                    <a:pt x="846" y="292"/>
                    <a:pt x="952" y="316"/>
                    <a:pt x="1046" y="316"/>
                  </a:cubicBezTo>
                  <a:cubicBezTo>
                    <a:pt x="1076" y="316"/>
                    <a:pt x="1105" y="313"/>
                    <a:pt x="1132" y="307"/>
                  </a:cubicBezTo>
                  <a:cubicBezTo>
                    <a:pt x="1322" y="390"/>
                    <a:pt x="1549" y="295"/>
                    <a:pt x="1739" y="414"/>
                  </a:cubicBezTo>
                  <a:cubicBezTo>
                    <a:pt x="1756" y="418"/>
                    <a:pt x="1774" y="421"/>
                    <a:pt x="1791" y="421"/>
                  </a:cubicBezTo>
                  <a:cubicBezTo>
                    <a:pt x="1822" y="421"/>
                    <a:pt x="1852" y="413"/>
                    <a:pt x="1882" y="390"/>
                  </a:cubicBezTo>
                  <a:cubicBezTo>
                    <a:pt x="1882" y="212"/>
                    <a:pt x="1739" y="176"/>
                    <a:pt x="1596" y="140"/>
                  </a:cubicBezTo>
                  <a:cubicBezTo>
                    <a:pt x="1284" y="93"/>
                    <a:pt x="986"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35"/>
            <p:cNvSpPr/>
            <p:nvPr/>
          </p:nvSpPr>
          <p:spPr>
            <a:xfrm>
              <a:off x="6099250" y="3821425"/>
              <a:ext cx="36775" cy="10875"/>
            </a:xfrm>
            <a:custGeom>
              <a:avLst/>
              <a:gdLst/>
              <a:ahLst/>
              <a:cxnLst/>
              <a:rect l="l" t="t" r="r" b="b"/>
              <a:pathLst>
                <a:path w="1471" h="435" extrusionOk="0">
                  <a:moveTo>
                    <a:pt x="739" y="1"/>
                  </a:moveTo>
                  <a:cubicBezTo>
                    <a:pt x="477" y="1"/>
                    <a:pt x="239" y="13"/>
                    <a:pt x="1" y="13"/>
                  </a:cubicBezTo>
                  <a:lnTo>
                    <a:pt x="1" y="287"/>
                  </a:lnTo>
                  <a:cubicBezTo>
                    <a:pt x="215" y="414"/>
                    <a:pt x="435" y="435"/>
                    <a:pt x="663" y="435"/>
                  </a:cubicBezTo>
                  <a:cubicBezTo>
                    <a:pt x="778" y="435"/>
                    <a:pt x="894" y="429"/>
                    <a:pt x="1013" y="429"/>
                  </a:cubicBezTo>
                  <a:cubicBezTo>
                    <a:pt x="1042" y="375"/>
                    <a:pt x="1097" y="364"/>
                    <a:pt x="1159" y="364"/>
                  </a:cubicBezTo>
                  <a:cubicBezTo>
                    <a:pt x="1204" y="364"/>
                    <a:pt x="1254" y="370"/>
                    <a:pt x="1299" y="370"/>
                  </a:cubicBezTo>
                  <a:cubicBezTo>
                    <a:pt x="1394" y="370"/>
                    <a:pt x="1470" y="342"/>
                    <a:pt x="1454" y="168"/>
                  </a:cubicBezTo>
                  <a:cubicBezTo>
                    <a:pt x="1215" y="120"/>
                    <a:pt x="953" y="132"/>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35"/>
            <p:cNvSpPr/>
            <p:nvPr/>
          </p:nvSpPr>
          <p:spPr>
            <a:xfrm>
              <a:off x="6100450" y="3849700"/>
              <a:ext cx="33075" cy="11650"/>
            </a:xfrm>
            <a:custGeom>
              <a:avLst/>
              <a:gdLst/>
              <a:ahLst/>
              <a:cxnLst/>
              <a:rect l="l" t="t" r="r" b="b"/>
              <a:pathLst>
                <a:path w="1323" h="466" extrusionOk="0">
                  <a:moveTo>
                    <a:pt x="120" y="1"/>
                  </a:moveTo>
                  <a:lnTo>
                    <a:pt x="72" y="60"/>
                  </a:lnTo>
                  <a:cubicBezTo>
                    <a:pt x="1" y="132"/>
                    <a:pt x="13" y="227"/>
                    <a:pt x="72" y="299"/>
                  </a:cubicBezTo>
                  <a:cubicBezTo>
                    <a:pt x="314" y="456"/>
                    <a:pt x="583" y="465"/>
                    <a:pt x="848" y="465"/>
                  </a:cubicBezTo>
                  <a:cubicBezTo>
                    <a:pt x="883" y="465"/>
                    <a:pt x="918" y="465"/>
                    <a:pt x="953" y="465"/>
                  </a:cubicBezTo>
                  <a:cubicBezTo>
                    <a:pt x="1025" y="310"/>
                    <a:pt x="1203" y="358"/>
                    <a:pt x="1322" y="227"/>
                  </a:cubicBezTo>
                  <a:cubicBezTo>
                    <a:pt x="929" y="72"/>
                    <a:pt x="513" y="84"/>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35"/>
            <p:cNvSpPr/>
            <p:nvPr/>
          </p:nvSpPr>
          <p:spPr>
            <a:xfrm>
              <a:off x="6033775" y="3846400"/>
              <a:ext cx="44375" cy="8400"/>
            </a:xfrm>
            <a:custGeom>
              <a:avLst/>
              <a:gdLst/>
              <a:ahLst/>
              <a:cxnLst/>
              <a:rect l="l" t="t" r="r" b="b"/>
              <a:pathLst>
                <a:path w="1775" h="336" extrusionOk="0">
                  <a:moveTo>
                    <a:pt x="854" y="1"/>
                  </a:moveTo>
                  <a:cubicBezTo>
                    <a:pt x="638" y="1"/>
                    <a:pt x="424" y="28"/>
                    <a:pt x="215" y="133"/>
                  </a:cubicBezTo>
                  <a:cubicBezTo>
                    <a:pt x="155" y="133"/>
                    <a:pt x="108" y="145"/>
                    <a:pt x="48" y="145"/>
                  </a:cubicBezTo>
                  <a:cubicBezTo>
                    <a:pt x="1" y="204"/>
                    <a:pt x="1" y="252"/>
                    <a:pt x="48" y="300"/>
                  </a:cubicBezTo>
                  <a:cubicBezTo>
                    <a:pt x="148" y="326"/>
                    <a:pt x="250" y="336"/>
                    <a:pt x="353" y="336"/>
                  </a:cubicBezTo>
                  <a:cubicBezTo>
                    <a:pt x="484" y="336"/>
                    <a:pt x="617" y="320"/>
                    <a:pt x="751" y="300"/>
                  </a:cubicBezTo>
                  <a:cubicBezTo>
                    <a:pt x="810" y="300"/>
                    <a:pt x="858" y="276"/>
                    <a:pt x="917" y="264"/>
                  </a:cubicBezTo>
                  <a:cubicBezTo>
                    <a:pt x="984" y="236"/>
                    <a:pt x="1047" y="219"/>
                    <a:pt x="1111" y="219"/>
                  </a:cubicBezTo>
                  <a:cubicBezTo>
                    <a:pt x="1184" y="219"/>
                    <a:pt x="1257" y="242"/>
                    <a:pt x="1334" y="300"/>
                  </a:cubicBezTo>
                  <a:lnTo>
                    <a:pt x="1477" y="300"/>
                  </a:lnTo>
                  <a:cubicBezTo>
                    <a:pt x="1477" y="276"/>
                    <a:pt x="1489" y="276"/>
                    <a:pt x="1537" y="252"/>
                  </a:cubicBezTo>
                  <a:cubicBezTo>
                    <a:pt x="1543" y="249"/>
                    <a:pt x="1550" y="247"/>
                    <a:pt x="1558" y="247"/>
                  </a:cubicBezTo>
                  <a:cubicBezTo>
                    <a:pt x="1579" y="247"/>
                    <a:pt x="1606" y="258"/>
                    <a:pt x="1632" y="276"/>
                  </a:cubicBezTo>
                  <a:cubicBezTo>
                    <a:pt x="1751" y="240"/>
                    <a:pt x="1775" y="145"/>
                    <a:pt x="1763" y="26"/>
                  </a:cubicBezTo>
                  <a:lnTo>
                    <a:pt x="1763" y="26"/>
                  </a:lnTo>
                  <a:cubicBezTo>
                    <a:pt x="1699" y="32"/>
                    <a:pt x="1636" y="34"/>
                    <a:pt x="1573" y="34"/>
                  </a:cubicBezTo>
                  <a:cubicBezTo>
                    <a:pt x="1332" y="34"/>
                    <a:pt x="1092"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35"/>
            <p:cNvSpPr/>
            <p:nvPr/>
          </p:nvSpPr>
          <p:spPr>
            <a:xfrm>
              <a:off x="5963825" y="3840175"/>
              <a:ext cx="31275" cy="10325"/>
            </a:xfrm>
            <a:custGeom>
              <a:avLst/>
              <a:gdLst/>
              <a:ahLst/>
              <a:cxnLst/>
              <a:rect l="l" t="t" r="r" b="b"/>
              <a:pathLst>
                <a:path w="1251" h="413" extrusionOk="0">
                  <a:moveTo>
                    <a:pt x="1" y="1"/>
                  </a:moveTo>
                  <a:lnTo>
                    <a:pt x="1" y="1"/>
                  </a:lnTo>
                  <a:cubicBezTo>
                    <a:pt x="291" y="341"/>
                    <a:pt x="337" y="412"/>
                    <a:pt x="627" y="412"/>
                  </a:cubicBezTo>
                  <a:cubicBezTo>
                    <a:pt x="682" y="412"/>
                    <a:pt x="746" y="410"/>
                    <a:pt x="822" y="406"/>
                  </a:cubicBezTo>
                  <a:cubicBezTo>
                    <a:pt x="859" y="406"/>
                    <a:pt x="897" y="407"/>
                    <a:pt x="935" y="407"/>
                  </a:cubicBezTo>
                  <a:cubicBezTo>
                    <a:pt x="1092" y="407"/>
                    <a:pt x="1241" y="384"/>
                    <a:pt x="1251" y="144"/>
                  </a:cubicBezTo>
                  <a:cubicBezTo>
                    <a:pt x="870" y="96"/>
                    <a:pt x="465" y="7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35"/>
            <p:cNvSpPr/>
            <p:nvPr/>
          </p:nvSpPr>
          <p:spPr>
            <a:xfrm>
              <a:off x="6117125" y="3885375"/>
              <a:ext cx="29200" cy="14075"/>
            </a:xfrm>
            <a:custGeom>
              <a:avLst/>
              <a:gdLst/>
              <a:ahLst/>
              <a:cxnLst/>
              <a:rect l="l" t="t" r="r" b="b"/>
              <a:pathLst>
                <a:path w="1168" h="563" extrusionOk="0">
                  <a:moveTo>
                    <a:pt x="305" y="0"/>
                  </a:moveTo>
                  <a:cubicBezTo>
                    <a:pt x="204" y="0"/>
                    <a:pt x="103" y="7"/>
                    <a:pt x="0" y="26"/>
                  </a:cubicBezTo>
                  <a:lnTo>
                    <a:pt x="143" y="300"/>
                  </a:lnTo>
                  <a:cubicBezTo>
                    <a:pt x="262" y="467"/>
                    <a:pt x="417" y="491"/>
                    <a:pt x="596" y="491"/>
                  </a:cubicBezTo>
                  <a:cubicBezTo>
                    <a:pt x="810" y="419"/>
                    <a:pt x="1155" y="562"/>
                    <a:pt x="1167" y="169"/>
                  </a:cubicBezTo>
                  <a:cubicBezTo>
                    <a:pt x="1143" y="134"/>
                    <a:pt x="1131" y="86"/>
                    <a:pt x="1131" y="62"/>
                  </a:cubicBezTo>
                  <a:cubicBezTo>
                    <a:pt x="853" y="53"/>
                    <a:pt x="580" y="0"/>
                    <a:pt x="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35"/>
            <p:cNvSpPr/>
            <p:nvPr/>
          </p:nvSpPr>
          <p:spPr>
            <a:xfrm>
              <a:off x="6124275" y="3825600"/>
              <a:ext cx="32450" cy="7475"/>
            </a:xfrm>
            <a:custGeom>
              <a:avLst/>
              <a:gdLst/>
              <a:ahLst/>
              <a:cxnLst/>
              <a:rect l="l" t="t" r="r" b="b"/>
              <a:pathLst>
                <a:path w="1298" h="299" extrusionOk="0">
                  <a:moveTo>
                    <a:pt x="429" y="1"/>
                  </a:moveTo>
                  <a:cubicBezTo>
                    <a:pt x="345" y="179"/>
                    <a:pt x="95" y="84"/>
                    <a:pt x="0" y="262"/>
                  </a:cubicBezTo>
                  <a:cubicBezTo>
                    <a:pt x="393" y="274"/>
                    <a:pt x="762" y="274"/>
                    <a:pt x="1143" y="298"/>
                  </a:cubicBezTo>
                  <a:cubicBezTo>
                    <a:pt x="1191" y="239"/>
                    <a:pt x="1250" y="191"/>
                    <a:pt x="1298" y="131"/>
                  </a:cubicBezTo>
                  <a:cubicBezTo>
                    <a:pt x="1012" y="36"/>
                    <a:pt x="726"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35"/>
            <p:cNvSpPr/>
            <p:nvPr/>
          </p:nvSpPr>
          <p:spPr>
            <a:xfrm>
              <a:off x="5944175" y="3818175"/>
              <a:ext cx="15225" cy="3725"/>
            </a:xfrm>
            <a:custGeom>
              <a:avLst/>
              <a:gdLst/>
              <a:ahLst/>
              <a:cxnLst/>
              <a:rect l="l" t="t" r="r" b="b"/>
              <a:pathLst>
                <a:path w="609" h="149" extrusionOk="0">
                  <a:moveTo>
                    <a:pt x="288" y="1"/>
                  </a:moveTo>
                  <a:cubicBezTo>
                    <a:pt x="195" y="1"/>
                    <a:pt x="98" y="18"/>
                    <a:pt x="1" y="24"/>
                  </a:cubicBezTo>
                  <a:cubicBezTo>
                    <a:pt x="122" y="122"/>
                    <a:pt x="252" y="148"/>
                    <a:pt x="383" y="148"/>
                  </a:cubicBezTo>
                  <a:cubicBezTo>
                    <a:pt x="459" y="148"/>
                    <a:pt x="534" y="140"/>
                    <a:pt x="608" y="131"/>
                  </a:cubicBezTo>
                  <a:cubicBezTo>
                    <a:pt x="510" y="26"/>
                    <a:pt x="402"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35"/>
            <p:cNvSpPr/>
            <p:nvPr/>
          </p:nvSpPr>
          <p:spPr>
            <a:xfrm>
              <a:off x="5991800" y="3875600"/>
              <a:ext cx="14325" cy="3825"/>
            </a:xfrm>
            <a:custGeom>
              <a:avLst/>
              <a:gdLst/>
              <a:ahLst/>
              <a:cxnLst/>
              <a:rect l="l" t="t" r="r" b="b"/>
              <a:pathLst>
                <a:path w="573" h="153" extrusionOk="0">
                  <a:moveTo>
                    <a:pt x="1" y="1"/>
                  </a:moveTo>
                  <a:cubicBezTo>
                    <a:pt x="90" y="102"/>
                    <a:pt x="182" y="153"/>
                    <a:pt x="278" y="153"/>
                  </a:cubicBezTo>
                  <a:cubicBezTo>
                    <a:pt x="373" y="153"/>
                    <a:pt x="471" y="102"/>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35"/>
            <p:cNvSpPr/>
            <p:nvPr/>
          </p:nvSpPr>
          <p:spPr>
            <a:xfrm>
              <a:off x="5973950" y="3872325"/>
              <a:ext cx="12225" cy="3100"/>
            </a:xfrm>
            <a:custGeom>
              <a:avLst/>
              <a:gdLst/>
              <a:ahLst/>
              <a:cxnLst/>
              <a:rect l="l" t="t" r="r" b="b"/>
              <a:pathLst>
                <a:path w="489" h="124" extrusionOk="0">
                  <a:moveTo>
                    <a:pt x="0" y="1"/>
                  </a:moveTo>
                  <a:cubicBezTo>
                    <a:pt x="79" y="100"/>
                    <a:pt x="174" y="123"/>
                    <a:pt x="275" y="123"/>
                  </a:cubicBezTo>
                  <a:cubicBezTo>
                    <a:pt x="344" y="123"/>
                    <a:pt x="417" y="113"/>
                    <a:pt x="489" y="108"/>
                  </a:cubicBezTo>
                  <a:cubicBezTo>
                    <a:pt x="346" y="1"/>
                    <a:pt x="16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35"/>
            <p:cNvSpPr/>
            <p:nvPr/>
          </p:nvSpPr>
          <p:spPr>
            <a:xfrm>
              <a:off x="6095850" y="3850775"/>
              <a:ext cx="6425" cy="6400"/>
            </a:xfrm>
            <a:custGeom>
              <a:avLst/>
              <a:gdLst/>
              <a:ahLst/>
              <a:cxnLst/>
              <a:rect l="l" t="t" r="r" b="b"/>
              <a:pathLst>
                <a:path w="257" h="256" extrusionOk="0">
                  <a:moveTo>
                    <a:pt x="185" y="0"/>
                  </a:moveTo>
                  <a:cubicBezTo>
                    <a:pt x="1" y="0"/>
                    <a:pt x="83" y="138"/>
                    <a:pt x="137" y="256"/>
                  </a:cubicBezTo>
                  <a:cubicBezTo>
                    <a:pt x="185" y="256"/>
                    <a:pt x="220" y="256"/>
                    <a:pt x="256" y="244"/>
                  </a:cubicBezTo>
                  <a:lnTo>
                    <a:pt x="256" y="6"/>
                  </a:lnTo>
                  <a:cubicBezTo>
                    <a:pt x="229" y="2"/>
                    <a:pt x="205"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35"/>
            <p:cNvSpPr/>
            <p:nvPr/>
          </p:nvSpPr>
          <p:spPr>
            <a:xfrm>
              <a:off x="6030800" y="3850300"/>
              <a:ext cx="3900" cy="3900"/>
            </a:xfrm>
            <a:custGeom>
              <a:avLst/>
              <a:gdLst/>
              <a:ahLst/>
              <a:cxnLst/>
              <a:rect l="l" t="t" r="r" b="b"/>
              <a:pathLst>
                <a:path w="156" h="156" extrusionOk="0">
                  <a:moveTo>
                    <a:pt x="155" y="1"/>
                  </a:moveTo>
                  <a:cubicBezTo>
                    <a:pt x="84" y="25"/>
                    <a:pt x="36" y="84"/>
                    <a:pt x="1" y="156"/>
                  </a:cubicBezTo>
                  <a:lnTo>
                    <a:pt x="155" y="156"/>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35"/>
            <p:cNvSpPr/>
            <p:nvPr/>
          </p:nvSpPr>
          <p:spPr>
            <a:xfrm>
              <a:off x="5652175" y="3739050"/>
              <a:ext cx="249775" cy="48300"/>
            </a:xfrm>
            <a:custGeom>
              <a:avLst/>
              <a:gdLst/>
              <a:ahLst/>
              <a:cxnLst/>
              <a:rect l="l" t="t" r="r" b="b"/>
              <a:pathLst>
                <a:path w="9991" h="1932" extrusionOk="0">
                  <a:moveTo>
                    <a:pt x="227" y="1"/>
                  </a:moveTo>
                  <a:cubicBezTo>
                    <a:pt x="176" y="1"/>
                    <a:pt x="126" y="16"/>
                    <a:pt x="72" y="45"/>
                  </a:cubicBezTo>
                  <a:cubicBezTo>
                    <a:pt x="13" y="153"/>
                    <a:pt x="1" y="260"/>
                    <a:pt x="37" y="367"/>
                  </a:cubicBezTo>
                  <a:cubicBezTo>
                    <a:pt x="84" y="462"/>
                    <a:pt x="156" y="557"/>
                    <a:pt x="263" y="605"/>
                  </a:cubicBezTo>
                  <a:cubicBezTo>
                    <a:pt x="394" y="665"/>
                    <a:pt x="548" y="688"/>
                    <a:pt x="691" y="688"/>
                  </a:cubicBezTo>
                  <a:lnTo>
                    <a:pt x="1132" y="688"/>
                  </a:lnTo>
                  <a:cubicBezTo>
                    <a:pt x="1182" y="688"/>
                    <a:pt x="1232" y="688"/>
                    <a:pt x="1282" y="688"/>
                  </a:cubicBezTo>
                  <a:cubicBezTo>
                    <a:pt x="1509" y="688"/>
                    <a:pt x="1741" y="696"/>
                    <a:pt x="1965" y="784"/>
                  </a:cubicBezTo>
                  <a:cubicBezTo>
                    <a:pt x="2061" y="796"/>
                    <a:pt x="2168" y="819"/>
                    <a:pt x="2275" y="819"/>
                  </a:cubicBezTo>
                  <a:cubicBezTo>
                    <a:pt x="2811" y="819"/>
                    <a:pt x="3346" y="938"/>
                    <a:pt x="3870" y="1034"/>
                  </a:cubicBezTo>
                  <a:cubicBezTo>
                    <a:pt x="3942" y="1046"/>
                    <a:pt x="4001" y="1057"/>
                    <a:pt x="4073" y="1069"/>
                  </a:cubicBezTo>
                  <a:cubicBezTo>
                    <a:pt x="4144" y="1069"/>
                    <a:pt x="4204" y="1093"/>
                    <a:pt x="4287" y="1093"/>
                  </a:cubicBezTo>
                  <a:cubicBezTo>
                    <a:pt x="4339" y="1089"/>
                    <a:pt x="4390" y="1087"/>
                    <a:pt x="4441" y="1087"/>
                  </a:cubicBezTo>
                  <a:cubicBezTo>
                    <a:pt x="4802" y="1087"/>
                    <a:pt x="5147" y="1188"/>
                    <a:pt x="5501" y="1272"/>
                  </a:cubicBezTo>
                  <a:cubicBezTo>
                    <a:pt x="5566" y="1272"/>
                    <a:pt x="5631" y="1261"/>
                    <a:pt x="5694" y="1261"/>
                  </a:cubicBezTo>
                  <a:cubicBezTo>
                    <a:pt x="5747" y="1261"/>
                    <a:pt x="5798" y="1269"/>
                    <a:pt x="5847" y="1296"/>
                  </a:cubicBezTo>
                  <a:cubicBezTo>
                    <a:pt x="5894" y="1319"/>
                    <a:pt x="5954" y="1331"/>
                    <a:pt x="6013" y="1343"/>
                  </a:cubicBezTo>
                  <a:cubicBezTo>
                    <a:pt x="6073" y="1355"/>
                    <a:pt x="6133" y="1379"/>
                    <a:pt x="6192" y="1379"/>
                  </a:cubicBezTo>
                  <a:cubicBezTo>
                    <a:pt x="6252" y="1379"/>
                    <a:pt x="6311" y="1391"/>
                    <a:pt x="6371" y="1391"/>
                  </a:cubicBezTo>
                  <a:cubicBezTo>
                    <a:pt x="6883" y="1413"/>
                    <a:pt x="7355" y="1644"/>
                    <a:pt x="7882" y="1644"/>
                  </a:cubicBezTo>
                  <a:cubicBezTo>
                    <a:pt x="7917" y="1644"/>
                    <a:pt x="7954" y="1643"/>
                    <a:pt x="7990" y="1641"/>
                  </a:cubicBezTo>
                  <a:cubicBezTo>
                    <a:pt x="8038" y="1641"/>
                    <a:pt x="8085" y="1629"/>
                    <a:pt x="8121" y="1629"/>
                  </a:cubicBezTo>
                  <a:cubicBezTo>
                    <a:pt x="8311" y="1629"/>
                    <a:pt x="8514" y="1629"/>
                    <a:pt x="8680" y="1760"/>
                  </a:cubicBezTo>
                  <a:cubicBezTo>
                    <a:pt x="8928" y="1870"/>
                    <a:pt x="9101" y="1932"/>
                    <a:pt x="9225" y="1932"/>
                  </a:cubicBezTo>
                  <a:cubicBezTo>
                    <a:pt x="9435" y="1932"/>
                    <a:pt x="9500" y="1755"/>
                    <a:pt x="9538" y="1343"/>
                  </a:cubicBezTo>
                  <a:cubicBezTo>
                    <a:pt x="9514" y="1319"/>
                    <a:pt x="9478" y="1296"/>
                    <a:pt x="9454" y="1284"/>
                  </a:cubicBezTo>
                  <a:lnTo>
                    <a:pt x="9407" y="1296"/>
                  </a:lnTo>
                  <a:lnTo>
                    <a:pt x="9454" y="1272"/>
                  </a:lnTo>
                  <a:cubicBezTo>
                    <a:pt x="9490" y="1284"/>
                    <a:pt x="9526" y="1296"/>
                    <a:pt x="9550" y="1331"/>
                  </a:cubicBezTo>
                  <a:cubicBezTo>
                    <a:pt x="9585" y="1331"/>
                    <a:pt x="9620" y="1332"/>
                    <a:pt x="9654" y="1332"/>
                  </a:cubicBezTo>
                  <a:cubicBezTo>
                    <a:pt x="9784" y="1332"/>
                    <a:pt x="9906" y="1318"/>
                    <a:pt x="9990" y="1177"/>
                  </a:cubicBezTo>
                  <a:cubicBezTo>
                    <a:pt x="9407" y="1081"/>
                    <a:pt x="8835" y="986"/>
                    <a:pt x="8264" y="879"/>
                  </a:cubicBezTo>
                  <a:cubicBezTo>
                    <a:pt x="8155" y="831"/>
                    <a:pt x="8041" y="821"/>
                    <a:pt x="7926" y="821"/>
                  </a:cubicBezTo>
                  <a:cubicBezTo>
                    <a:pt x="7848" y="821"/>
                    <a:pt x="7770" y="826"/>
                    <a:pt x="7692" y="826"/>
                  </a:cubicBezTo>
                  <a:cubicBezTo>
                    <a:pt x="7570" y="826"/>
                    <a:pt x="7450" y="815"/>
                    <a:pt x="7335" y="760"/>
                  </a:cubicBezTo>
                  <a:cubicBezTo>
                    <a:pt x="7258" y="771"/>
                    <a:pt x="7178" y="779"/>
                    <a:pt x="7099" y="779"/>
                  </a:cubicBezTo>
                  <a:cubicBezTo>
                    <a:pt x="7008" y="779"/>
                    <a:pt x="6918" y="768"/>
                    <a:pt x="6835" y="736"/>
                  </a:cubicBezTo>
                  <a:cubicBezTo>
                    <a:pt x="6704" y="676"/>
                    <a:pt x="6570" y="676"/>
                    <a:pt x="6436" y="676"/>
                  </a:cubicBezTo>
                  <a:cubicBezTo>
                    <a:pt x="6302" y="676"/>
                    <a:pt x="6168" y="676"/>
                    <a:pt x="6037" y="617"/>
                  </a:cubicBezTo>
                  <a:cubicBezTo>
                    <a:pt x="5973" y="624"/>
                    <a:pt x="5907" y="628"/>
                    <a:pt x="5839" y="628"/>
                  </a:cubicBezTo>
                  <a:cubicBezTo>
                    <a:pt x="5694" y="628"/>
                    <a:pt x="5545" y="610"/>
                    <a:pt x="5406" y="569"/>
                  </a:cubicBezTo>
                  <a:cubicBezTo>
                    <a:pt x="5204" y="486"/>
                    <a:pt x="4966" y="569"/>
                    <a:pt x="4775" y="462"/>
                  </a:cubicBezTo>
                  <a:cubicBezTo>
                    <a:pt x="4764" y="473"/>
                    <a:pt x="4751" y="479"/>
                    <a:pt x="4738" y="479"/>
                  </a:cubicBezTo>
                  <a:cubicBezTo>
                    <a:pt x="4722" y="479"/>
                    <a:pt x="4705" y="470"/>
                    <a:pt x="4692" y="450"/>
                  </a:cubicBezTo>
                  <a:cubicBezTo>
                    <a:pt x="4646" y="399"/>
                    <a:pt x="4603" y="380"/>
                    <a:pt x="4559" y="380"/>
                  </a:cubicBezTo>
                  <a:cubicBezTo>
                    <a:pt x="4511" y="380"/>
                    <a:pt x="4462" y="402"/>
                    <a:pt x="4406" y="426"/>
                  </a:cubicBezTo>
                  <a:cubicBezTo>
                    <a:pt x="3227" y="367"/>
                    <a:pt x="2072" y="188"/>
                    <a:pt x="906" y="34"/>
                  </a:cubicBezTo>
                  <a:cubicBezTo>
                    <a:pt x="816" y="28"/>
                    <a:pt x="727" y="22"/>
                    <a:pt x="639" y="22"/>
                  </a:cubicBezTo>
                  <a:cubicBezTo>
                    <a:pt x="551" y="22"/>
                    <a:pt x="465" y="28"/>
                    <a:pt x="382" y="45"/>
                  </a:cubicBezTo>
                  <a:cubicBezTo>
                    <a:pt x="328" y="16"/>
                    <a:pt x="278"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35"/>
            <p:cNvSpPr/>
            <p:nvPr/>
          </p:nvSpPr>
          <p:spPr>
            <a:xfrm>
              <a:off x="5811725" y="3796825"/>
              <a:ext cx="108075" cy="26700"/>
            </a:xfrm>
            <a:custGeom>
              <a:avLst/>
              <a:gdLst/>
              <a:ahLst/>
              <a:cxnLst/>
              <a:rect l="l" t="t" r="r" b="b"/>
              <a:pathLst>
                <a:path w="4323" h="1068" extrusionOk="0">
                  <a:moveTo>
                    <a:pt x="742" y="1"/>
                  </a:moveTo>
                  <a:cubicBezTo>
                    <a:pt x="683" y="1"/>
                    <a:pt x="622" y="12"/>
                    <a:pt x="560" y="32"/>
                  </a:cubicBezTo>
                  <a:cubicBezTo>
                    <a:pt x="513" y="56"/>
                    <a:pt x="441" y="92"/>
                    <a:pt x="405" y="151"/>
                  </a:cubicBezTo>
                  <a:cubicBezTo>
                    <a:pt x="346" y="378"/>
                    <a:pt x="1" y="532"/>
                    <a:pt x="286" y="818"/>
                  </a:cubicBezTo>
                  <a:cubicBezTo>
                    <a:pt x="894" y="925"/>
                    <a:pt x="1501" y="830"/>
                    <a:pt x="2132" y="937"/>
                  </a:cubicBezTo>
                  <a:cubicBezTo>
                    <a:pt x="2290" y="965"/>
                    <a:pt x="2453" y="973"/>
                    <a:pt x="2620" y="973"/>
                  </a:cubicBezTo>
                  <a:cubicBezTo>
                    <a:pt x="2847" y="973"/>
                    <a:pt x="3079" y="958"/>
                    <a:pt x="3312" y="958"/>
                  </a:cubicBezTo>
                  <a:cubicBezTo>
                    <a:pt x="3575" y="958"/>
                    <a:pt x="3838" y="977"/>
                    <a:pt x="4096" y="1056"/>
                  </a:cubicBezTo>
                  <a:cubicBezTo>
                    <a:pt x="4115" y="1064"/>
                    <a:pt x="4131" y="1068"/>
                    <a:pt x="4147" y="1068"/>
                  </a:cubicBezTo>
                  <a:cubicBezTo>
                    <a:pt x="4223" y="1068"/>
                    <a:pt x="4267" y="983"/>
                    <a:pt x="4287" y="913"/>
                  </a:cubicBezTo>
                  <a:cubicBezTo>
                    <a:pt x="4323" y="794"/>
                    <a:pt x="4239" y="747"/>
                    <a:pt x="4144" y="711"/>
                  </a:cubicBezTo>
                  <a:cubicBezTo>
                    <a:pt x="4037" y="687"/>
                    <a:pt x="3965" y="640"/>
                    <a:pt x="3918" y="556"/>
                  </a:cubicBezTo>
                  <a:cubicBezTo>
                    <a:pt x="3812" y="503"/>
                    <a:pt x="3702" y="490"/>
                    <a:pt x="3593" y="490"/>
                  </a:cubicBezTo>
                  <a:cubicBezTo>
                    <a:pt x="3482" y="490"/>
                    <a:pt x="3371" y="504"/>
                    <a:pt x="3263" y="504"/>
                  </a:cubicBezTo>
                  <a:cubicBezTo>
                    <a:pt x="3142" y="504"/>
                    <a:pt x="3025" y="486"/>
                    <a:pt x="2918" y="413"/>
                  </a:cubicBezTo>
                  <a:lnTo>
                    <a:pt x="2929" y="413"/>
                  </a:lnTo>
                  <a:cubicBezTo>
                    <a:pt x="2851" y="364"/>
                    <a:pt x="2767" y="353"/>
                    <a:pt x="2681" y="353"/>
                  </a:cubicBezTo>
                  <a:cubicBezTo>
                    <a:pt x="2614" y="353"/>
                    <a:pt x="2546" y="359"/>
                    <a:pt x="2479" y="359"/>
                  </a:cubicBezTo>
                  <a:cubicBezTo>
                    <a:pt x="2383" y="359"/>
                    <a:pt x="2290" y="346"/>
                    <a:pt x="2203" y="282"/>
                  </a:cubicBezTo>
                  <a:cubicBezTo>
                    <a:pt x="2144" y="282"/>
                    <a:pt x="2096" y="270"/>
                    <a:pt x="2048" y="270"/>
                  </a:cubicBezTo>
                  <a:cubicBezTo>
                    <a:pt x="1983" y="330"/>
                    <a:pt x="1914" y="360"/>
                    <a:pt x="1843" y="360"/>
                  </a:cubicBezTo>
                  <a:cubicBezTo>
                    <a:pt x="1772" y="360"/>
                    <a:pt x="1697" y="330"/>
                    <a:pt x="1620" y="270"/>
                  </a:cubicBezTo>
                  <a:cubicBezTo>
                    <a:pt x="1429" y="223"/>
                    <a:pt x="1251" y="163"/>
                    <a:pt x="1060" y="116"/>
                  </a:cubicBezTo>
                  <a:cubicBezTo>
                    <a:pt x="959" y="38"/>
                    <a:pt x="853" y="1"/>
                    <a:pt x="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35"/>
            <p:cNvSpPr/>
            <p:nvPr/>
          </p:nvSpPr>
          <p:spPr>
            <a:xfrm>
              <a:off x="5980200" y="3795900"/>
              <a:ext cx="94375" cy="10175"/>
            </a:xfrm>
            <a:custGeom>
              <a:avLst/>
              <a:gdLst/>
              <a:ahLst/>
              <a:cxnLst/>
              <a:rect l="l" t="t" r="r" b="b"/>
              <a:pathLst>
                <a:path w="3775" h="407" extrusionOk="0">
                  <a:moveTo>
                    <a:pt x="2260" y="0"/>
                  </a:moveTo>
                  <a:cubicBezTo>
                    <a:pt x="2000" y="0"/>
                    <a:pt x="1739" y="13"/>
                    <a:pt x="1477" y="34"/>
                  </a:cubicBezTo>
                  <a:lnTo>
                    <a:pt x="1358" y="34"/>
                  </a:lnTo>
                  <a:cubicBezTo>
                    <a:pt x="1279" y="48"/>
                    <a:pt x="1199" y="53"/>
                    <a:pt x="1118" y="53"/>
                  </a:cubicBezTo>
                  <a:cubicBezTo>
                    <a:pt x="946" y="53"/>
                    <a:pt x="769" y="31"/>
                    <a:pt x="594" y="31"/>
                  </a:cubicBezTo>
                  <a:cubicBezTo>
                    <a:pt x="388" y="31"/>
                    <a:pt x="186" y="62"/>
                    <a:pt x="0" y="200"/>
                  </a:cubicBezTo>
                  <a:cubicBezTo>
                    <a:pt x="510" y="317"/>
                    <a:pt x="1025" y="342"/>
                    <a:pt x="1542" y="342"/>
                  </a:cubicBezTo>
                  <a:cubicBezTo>
                    <a:pt x="1928" y="342"/>
                    <a:pt x="2314" y="328"/>
                    <a:pt x="2699" y="328"/>
                  </a:cubicBezTo>
                  <a:cubicBezTo>
                    <a:pt x="2799" y="328"/>
                    <a:pt x="2900" y="329"/>
                    <a:pt x="3001" y="331"/>
                  </a:cubicBezTo>
                  <a:cubicBezTo>
                    <a:pt x="3148" y="331"/>
                    <a:pt x="3307" y="407"/>
                    <a:pt x="3456" y="407"/>
                  </a:cubicBezTo>
                  <a:cubicBezTo>
                    <a:pt x="3572" y="407"/>
                    <a:pt x="3681" y="361"/>
                    <a:pt x="3775" y="200"/>
                  </a:cubicBezTo>
                  <a:cubicBezTo>
                    <a:pt x="3271" y="51"/>
                    <a:pt x="2767" y="0"/>
                    <a:pt x="2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35"/>
            <p:cNvSpPr/>
            <p:nvPr/>
          </p:nvSpPr>
          <p:spPr>
            <a:xfrm>
              <a:off x="5932575" y="3790050"/>
              <a:ext cx="84250" cy="10875"/>
            </a:xfrm>
            <a:custGeom>
              <a:avLst/>
              <a:gdLst/>
              <a:ahLst/>
              <a:cxnLst/>
              <a:rect l="l" t="t" r="r" b="b"/>
              <a:pathLst>
                <a:path w="3370" h="435" extrusionOk="0">
                  <a:moveTo>
                    <a:pt x="169" y="1"/>
                  </a:moveTo>
                  <a:cubicBezTo>
                    <a:pt x="103" y="1"/>
                    <a:pt x="28" y="22"/>
                    <a:pt x="0" y="113"/>
                  </a:cubicBezTo>
                  <a:cubicBezTo>
                    <a:pt x="393" y="354"/>
                    <a:pt x="552" y="434"/>
                    <a:pt x="1039" y="434"/>
                  </a:cubicBezTo>
                  <a:cubicBezTo>
                    <a:pt x="1201" y="434"/>
                    <a:pt x="1399" y="425"/>
                    <a:pt x="1655" y="410"/>
                  </a:cubicBezTo>
                  <a:cubicBezTo>
                    <a:pt x="1878" y="338"/>
                    <a:pt x="2105" y="320"/>
                    <a:pt x="2332" y="320"/>
                  </a:cubicBezTo>
                  <a:cubicBezTo>
                    <a:pt x="2544" y="320"/>
                    <a:pt x="2756" y="335"/>
                    <a:pt x="2966" y="335"/>
                  </a:cubicBezTo>
                  <a:cubicBezTo>
                    <a:pt x="3086" y="335"/>
                    <a:pt x="3204" y="331"/>
                    <a:pt x="3322" y="315"/>
                  </a:cubicBezTo>
                  <a:lnTo>
                    <a:pt x="3370" y="256"/>
                  </a:lnTo>
                  <a:cubicBezTo>
                    <a:pt x="3275" y="220"/>
                    <a:pt x="3203" y="149"/>
                    <a:pt x="3120" y="149"/>
                  </a:cubicBezTo>
                  <a:cubicBezTo>
                    <a:pt x="2167" y="113"/>
                    <a:pt x="1179" y="149"/>
                    <a:pt x="227" y="6"/>
                  </a:cubicBezTo>
                  <a:cubicBezTo>
                    <a:pt x="210" y="3"/>
                    <a:pt x="190"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35"/>
            <p:cNvSpPr/>
            <p:nvPr/>
          </p:nvSpPr>
          <p:spPr>
            <a:xfrm>
              <a:off x="5800125" y="3780825"/>
              <a:ext cx="48225" cy="21100"/>
            </a:xfrm>
            <a:custGeom>
              <a:avLst/>
              <a:gdLst/>
              <a:ahLst/>
              <a:cxnLst/>
              <a:rect l="l" t="t" r="r" b="b"/>
              <a:pathLst>
                <a:path w="1929" h="844" extrusionOk="0">
                  <a:moveTo>
                    <a:pt x="1074" y="1"/>
                  </a:moveTo>
                  <a:cubicBezTo>
                    <a:pt x="1005" y="1"/>
                    <a:pt x="931" y="18"/>
                    <a:pt x="857" y="41"/>
                  </a:cubicBezTo>
                  <a:cubicBezTo>
                    <a:pt x="786" y="65"/>
                    <a:pt x="738" y="77"/>
                    <a:pt x="679" y="101"/>
                  </a:cubicBezTo>
                  <a:cubicBezTo>
                    <a:pt x="465" y="184"/>
                    <a:pt x="226" y="148"/>
                    <a:pt x="48" y="315"/>
                  </a:cubicBezTo>
                  <a:cubicBezTo>
                    <a:pt x="0" y="601"/>
                    <a:pt x="262" y="613"/>
                    <a:pt x="405" y="696"/>
                  </a:cubicBezTo>
                  <a:cubicBezTo>
                    <a:pt x="524" y="744"/>
                    <a:pt x="643" y="803"/>
                    <a:pt x="762" y="839"/>
                  </a:cubicBezTo>
                  <a:cubicBezTo>
                    <a:pt x="776" y="842"/>
                    <a:pt x="790" y="843"/>
                    <a:pt x="804" y="843"/>
                  </a:cubicBezTo>
                  <a:cubicBezTo>
                    <a:pt x="849" y="843"/>
                    <a:pt x="893" y="828"/>
                    <a:pt x="929" y="791"/>
                  </a:cubicBezTo>
                  <a:cubicBezTo>
                    <a:pt x="1119" y="779"/>
                    <a:pt x="1310" y="779"/>
                    <a:pt x="1512" y="756"/>
                  </a:cubicBezTo>
                  <a:cubicBezTo>
                    <a:pt x="1512" y="565"/>
                    <a:pt x="1608" y="494"/>
                    <a:pt x="1762" y="494"/>
                  </a:cubicBezTo>
                  <a:cubicBezTo>
                    <a:pt x="1810" y="446"/>
                    <a:pt x="1846" y="422"/>
                    <a:pt x="1893" y="398"/>
                  </a:cubicBezTo>
                  <a:cubicBezTo>
                    <a:pt x="1905" y="375"/>
                    <a:pt x="1905" y="363"/>
                    <a:pt x="1929" y="327"/>
                  </a:cubicBezTo>
                  <a:cubicBezTo>
                    <a:pt x="1774" y="148"/>
                    <a:pt x="1548" y="208"/>
                    <a:pt x="1358" y="184"/>
                  </a:cubicBezTo>
                  <a:cubicBezTo>
                    <a:pt x="1284" y="45"/>
                    <a:pt x="1184"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35"/>
            <p:cNvSpPr/>
            <p:nvPr/>
          </p:nvSpPr>
          <p:spPr>
            <a:xfrm>
              <a:off x="6055200" y="3800375"/>
              <a:ext cx="69375" cy="9375"/>
            </a:xfrm>
            <a:custGeom>
              <a:avLst/>
              <a:gdLst/>
              <a:ahLst/>
              <a:cxnLst/>
              <a:rect l="l" t="t" r="r" b="b"/>
              <a:pathLst>
                <a:path w="2775" h="375" extrusionOk="0">
                  <a:moveTo>
                    <a:pt x="1091" y="1"/>
                  </a:moveTo>
                  <a:cubicBezTo>
                    <a:pt x="978" y="1"/>
                    <a:pt x="865" y="3"/>
                    <a:pt x="751" y="9"/>
                  </a:cubicBezTo>
                  <a:cubicBezTo>
                    <a:pt x="644" y="122"/>
                    <a:pt x="519" y="143"/>
                    <a:pt x="389" y="143"/>
                  </a:cubicBezTo>
                  <a:cubicBezTo>
                    <a:pt x="314" y="143"/>
                    <a:pt x="237" y="136"/>
                    <a:pt x="161" y="136"/>
                  </a:cubicBezTo>
                  <a:cubicBezTo>
                    <a:pt x="107" y="136"/>
                    <a:pt x="53" y="140"/>
                    <a:pt x="1" y="152"/>
                  </a:cubicBezTo>
                  <a:cubicBezTo>
                    <a:pt x="331" y="276"/>
                    <a:pt x="669" y="289"/>
                    <a:pt x="1008" y="289"/>
                  </a:cubicBezTo>
                  <a:cubicBezTo>
                    <a:pt x="1094" y="289"/>
                    <a:pt x="1181" y="288"/>
                    <a:pt x="1267" y="288"/>
                  </a:cubicBezTo>
                  <a:cubicBezTo>
                    <a:pt x="1429" y="288"/>
                    <a:pt x="1590" y="291"/>
                    <a:pt x="1751" y="307"/>
                  </a:cubicBezTo>
                  <a:cubicBezTo>
                    <a:pt x="1942" y="307"/>
                    <a:pt x="2139" y="375"/>
                    <a:pt x="2325" y="375"/>
                  </a:cubicBezTo>
                  <a:cubicBezTo>
                    <a:pt x="2488" y="375"/>
                    <a:pt x="2642" y="323"/>
                    <a:pt x="2775" y="128"/>
                  </a:cubicBezTo>
                  <a:cubicBezTo>
                    <a:pt x="2218" y="69"/>
                    <a:pt x="1661" y="1"/>
                    <a:pt x="1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35"/>
            <p:cNvSpPr/>
            <p:nvPr/>
          </p:nvSpPr>
          <p:spPr>
            <a:xfrm>
              <a:off x="5799825" y="3767625"/>
              <a:ext cx="52400" cy="14250"/>
            </a:xfrm>
            <a:custGeom>
              <a:avLst/>
              <a:gdLst/>
              <a:ahLst/>
              <a:cxnLst/>
              <a:rect l="l" t="t" r="r" b="b"/>
              <a:pathLst>
                <a:path w="2096" h="570" extrusionOk="0">
                  <a:moveTo>
                    <a:pt x="143" y="1"/>
                  </a:moveTo>
                  <a:cubicBezTo>
                    <a:pt x="119" y="1"/>
                    <a:pt x="96" y="4"/>
                    <a:pt x="72" y="10"/>
                  </a:cubicBezTo>
                  <a:cubicBezTo>
                    <a:pt x="12" y="57"/>
                    <a:pt x="0" y="129"/>
                    <a:pt x="0" y="212"/>
                  </a:cubicBezTo>
                  <a:cubicBezTo>
                    <a:pt x="12" y="284"/>
                    <a:pt x="60" y="343"/>
                    <a:pt x="119" y="391"/>
                  </a:cubicBezTo>
                  <a:cubicBezTo>
                    <a:pt x="227" y="438"/>
                    <a:pt x="322" y="462"/>
                    <a:pt x="441" y="486"/>
                  </a:cubicBezTo>
                  <a:cubicBezTo>
                    <a:pt x="598" y="508"/>
                    <a:pt x="753" y="513"/>
                    <a:pt x="909" y="513"/>
                  </a:cubicBezTo>
                  <a:cubicBezTo>
                    <a:pt x="1045" y="513"/>
                    <a:pt x="1182" y="509"/>
                    <a:pt x="1318" y="509"/>
                  </a:cubicBezTo>
                  <a:cubicBezTo>
                    <a:pt x="1533" y="509"/>
                    <a:pt x="1748" y="519"/>
                    <a:pt x="1965" y="569"/>
                  </a:cubicBezTo>
                  <a:lnTo>
                    <a:pt x="2096" y="438"/>
                  </a:lnTo>
                  <a:cubicBezTo>
                    <a:pt x="1548" y="129"/>
                    <a:pt x="953" y="81"/>
                    <a:pt x="346" y="22"/>
                  </a:cubicBezTo>
                  <a:cubicBezTo>
                    <a:pt x="346" y="34"/>
                    <a:pt x="334" y="34"/>
                    <a:pt x="298" y="57"/>
                  </a:cubicBezTo>
                  <a:cubicBezTo>
                    <a:pt x="292" y="60"/>
                    <a:pt x="286" y="62"/>
                    <a:pt x="279" y="62"/>
                  </a:cubicBezTo>
                  <a:cubicBezTo>
                    <a:pt x="258" y="62"/>
                    <a:pt x="233" y="46"/>
                    <a:pt x="215" y="10"/>
                  </a:cubicBezTo>
                  <a:cubicBezTo>
                    <a:pt x="191" y="4"/>
                    <a:pt x="167"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35"/>
            <p:cNvSpPr/>
            <p:nvPr/>
          </p:nvSpPr>
          <p:spPr>
            <a:xfrm>
              <a:off x="6098975" y="3803575"/>
              <a:ext cx="50925" cy="8650"/>
            </a:xfrm>
            <a:custGeom>
              <a:avLst/>
              <a:gdLst/>
              <a:ahLst/>
              <a:cxnLst/>
              <a:rect l="l" t="t" r="r" b="b"/>
              <a:pathLst>
                <a:path w="2037" h="346" extrusionOk="0">
                  <a:moveTo>
                    <a:pt x="1024" y="0"/>
                  </a:moveTo>
                  <a:cubicBezTo>
                    <a:pt x="884" y="135"/>
                    <a:pt x="724" y="161"/>
                    <a:pt x="559" y="161"/>
                  </a:cubicBezTo>
                  <a:cubicBezTo>
                    <a:pt x="455" y="161"/>
                    <a:pt x="348" y="151"/>
                    <a:pt x="242" y="151"/>
                  </a:cubicBezTo>
                  <a:cubicBezTo>
                    <a:pt x="160" y="151"/>
                    <a:pt x="79" y="157"/>
                    <a:pt x="0" y="179"/>
                  </a:cubicBezTo>
                  <a:cubicBezTo>
                    <a:pt x="167" y="346"/>
                    <a:pt x="393" y="262"/>
                    <a:pt x="583" y="310"/>
                  </a:cubicBezTo>
                  <a:lnTo>
                    <a:pt x="2024" y="310"/>
                  </a:lnTo>
                  <a:cubicBezTo>
                    <a:pt x="2024" y="250"/>
                    <a:pt x="2036" y="191"/>
                    <a:pt x="2036" y="131"/>
                  </a:cubicBezTo>
                  <a:cubicBezTo>
                    <a:pt x="2024" y="84"/>
                    <a:pt x="2012" y="60"/>
                    <a:pt x="2012" y="12"/>
                  </a:cubicBezTo>
                  <a:cubicBezTo>
                    <a:pt x="1834" y="25"/>
                    <a:pt x="1659" y="38"/>
                    <a:pt x="1484" y="38"/>
                  </a:cubicBezTo>
                  <a:cubicBezTo>
                    <a:pt x="1332" y="38"/>
                    <a:pt x="1179" y="28"/>
                    <a:pt x="1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35"/>
            <p:cNvSpPr/>
            <p:nvPr/>
          </p:nvSpPr>
          <p:spPr>
            <a:xfrm>
              <a:off x="5809050" y="3775325"/>
              <a:ext cx="39900" cy="10425"/>
            </a:xfrm>
            <a:custGeom>
              <a:avLst/>
              <a:gdLst/>
              <a:ahLst/>
              <a:cxnLst/>
              <a:rect l="l" t="t" r="r" b="b"/>
              <a:pathLst>
                <a:path w="1596" h="417" extrusionOk="0">
                  <a:moveTo>
                    <a:pt x="249" y="1"/>
                  </a:moveTo>
                  <a:cubicBezTo>
                    <a:pt x="167" y="1"/>
                    <a:pt x="84" y="4"/>
                    <a:pt x="0" y="11"/>
                  </a:cubicBezTo>
                  <a:cubicBezTo>
                    <a:pt x="24" y="380"/>
                    <a:pt x="405" y="202"/>
                    <a:pt x="572" y="416"/>
                  </a:cubicBezTo>
                  <a:cubicBezTo>
                    <a:pt x="640" y="382"/>
                    <a:pt x="711" y="367"/>
                    <a:pt x="782" y="367"/>
                  </a:cubicBezTo>
                  <a:cubicBezTo>
                    <a:pt x="860" y="367"/>
                    <a:pt x="938" y="385"/>
                    <a:pt x="1012" y="416"/>
                  </a:cubicBezTo>
                  <a:cubicBezTo>
                    <a:pt x="1105" y="287"/>
                    <a:pt x="1228" y="275"/>
                    <a:pt x="1353" y="275"/>
                  </a:cubicBezTo>
                  <a:cubicBezTo>
                    <a:pt x="1384" y="275"/>
                    <a:pt x="1415" y="275"/>
                    <a:pt x="1446" y="275"/>
                  </a:cubicBezTo>
                  <a:cubicBezTo>
                    <a:pt x="1498" y="275"/>
                    <a:pt x="1548" y="273"/>
                    <a:pt x="1596" y="261"/>
                  </a:cubicBezTo>
                  <a:cubicBezTo>
                    <a:pt x="1151" y="110"/>
                    <a:pt x="714" y="1"/>
                    <a:pt x="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35"/>
            <p:cNvSpPr/>
            <p:nvPr/>
          </p:nvSpPr>
          <p:spPr>
            <a:xfrm>
              <a:off x="5973950" y="3796075"/>
              <a:ext cx="42000" cy="4850"/>
            </a:xfrm>
            <a:custGeom>
              <a:avLst/>
              <a:gdLst/>
              <a:ahLst/>
              <a:cxnLst/>
              <a:rect l="l" t="t" r="r" b="b"/>
              <a:pathLst>
                <a:path w="1680" h="194" extrusionOk="0">
                  <a:moveTo>
                    <a:pt x="679" y="0"/>
                  </a:moveTo>
                  <a:cubicBezTo>
                    <a:pt x="450" y="0"/>
                    <a:pt x="223" y="39"/>
                    <a:pt x="0" y="169"/>
                  </a:cubicBezTo>
                  <a:cubicBezTo>
                    <a:pt x="96" y="169"/>
                    <a:pt x="167" y="181"/>
                    <a:pt x="274" y="193"/>
                  </a:cubicBezTo>
                  <a:cubicBezTo>
                    <a:pt x="390" y="166"/>
                    <a:pt x="509" y="158"/>
                    <a:pt x="630" y="158"/>
                  </a:cubicBezTo>
                  <a:cubicBezTo>
                    <a:pt x="794" y="158"/>
                    <a:pt x="962" y="173"/>
                    <a:pt x="1128" y="173"/>
                  </a:cubicBezTo>
                  <a:cubicBezTo>
                    <a:pt x="1315" y="173"/>
                    <a:pt x="1501" y="154"/>
                    <a:pt x="1679" y="74"/>
                  </a:cubicBezTo>
                  <a:lnTo>
                    <a:pt x="1679" y="74"/>
                  </a:lnTo>
                  <a:cubicBezTo>
                    <a:pt x="1665" y="75"/>
                    <a:pt x="1651" y="75"/>
                    <a:pt x="1638" y="75"/>
                  </a:cubicBezTo>
                  <a:cubicBezTo>
                    <a:pt x="1319" y="75"/>
                    <a:pt x="998"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35"/>
            <p:cNvSpPr/>
            <p:nvPr/>
          </p:nvSpPr>
          <p:spPr>
            <a:xfrm>
              <a:off x="5847150" y="3789000"/>
              <a:ext cx="22650" cy="7450"/>
            </a:xfrm>
            <a:custGeom>
              <a:avLst/>
              <a:gdLst/>
              <a:ahLst/>
              <a:cxnLst/>
              <a:rect l="l" t="t" r="r" b="b"/>
              <a:pathLst>
                <a:path w="906" h="298" extrusionOk="0">
                  <a:moveTo>
                    <a:pt x="60" y="0"/>
                  </a:moveTo>
                  <a:lnTo>
                    <a:pt x="24" y="36"/>
                  </a:lnTo>
                  <a:cubicBezTo>
                    <a:pt x="0" y="71"/>
                    <a:pt x="0" y="119"/>
                    <a:pt x="48" y="167"/>
                  </a:cubicBezTo>
                  <a:cubicBezTo>
                    <a:pt x="192" y="232"/>
                    <a:pt x="333" y="298"/>
                    <a:pt x="488" y="298"/>
                  </a:cubicBezTo>
                  <a:cubicBezTo>
                    <a:pt x="614" y="298"/>
                    <a:pt x="750" y="254"/>
                    <a:pt x="905" y="131"/>
                  </a:cubicBezTo>
                  <a:cubicBezTo>
                    <a:pt x="720" y="24"/>
                    <a:pt x="542" y="15"/>
                    <a:pt x="376" y="15"/>
                  </a:cubicBezTo>
                  <a:cubicBezTo>
                    <a:pt x="345" y="15"/>
                    <a:pt x="313" y="16"/>
                    <a:pt x="283" y="16"/>
                  </a:cubicBezTo>
                  <a:cubicBezTo>
                    <a:pt x="206" y="16"/>
                    <a:pt x="131" y="1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35"/>
            <p:cNvSpPr/>
            <p:nvPr/>
          </p:nvSpPr>
          <p:spPr>
            <a:xfrm>
              <a:off x="5884350" y="3805650"/>
              <a:ext cx="25325" cy="5625"/>
            </a:xfrm>
            <a:custGeom>
              <a:avLst/>
              <a:gdLst/>
              <a:ahLst/>
              <a:cxnLst/>
              <a:rect l="l" t="t" r="r" b="b"/>
              <a:pathLst>
                <a:path w="1013" h="225" extrusionOk="0">
                  <a:moveTo>
                    <a:pt x="1" y="48"/>
                  </a:moveTo>
                  <a:lnTo>
                    <a:pt x="1" y="48"/>
                  </a:lnTo>
                  <a:cubicBezTo>
                    <a:pt x="143" y="191"/>
                    <a:pt x="302" y="224"/>
                    <a:pt x="467" y="224"/>
                  </a:cubicBezTo>
                  <a:cubicBezTo>
                    <a:pt x="612" y="224"/>
                    <a:pt x="762" y="198"/>
                    <a:pt x="909" y="198"/>
                  </a:cubicBezTo>
                  <a:cubicBezTo>
                    <a:pt x="944" y="198"/>
                    <a:pt x="978" y="200"/>
                    <a:pt x="1013" y="203"/>
                  </a:cubicBezTo>
                  <a:cubicBezTo>
                    <a:pt x="703" y="1"/>
                    <a:pt x="346" y="96"/>
                    <a:pt x="1"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35"/>
            <p:cNvSpPr/>
            <p:nvPr/>
          </p:nvSpPr>
          <p:spPr>
            <a:xfrm>
              <a:off x="5855775" y="3774600"/>
              <a:ext cx="13725" cy="6975"/>
            </a:xfrm>
            <a:custGeom>
              <a:avLst/>
              <a:gdLst/>
              <a:ahLst/>
              <a:cxnLst/>
              <a:rect l="l" t="t" r="r" b="b"/>
              <a:pathLst>
                <a:path w="549" h="279" extrusionOk="0">
                  <a:moveTo>
                    <a:pt x="249" y="0"/>
                  </a:moveTo>
                  <a:cubicBezTo>
                    <a:pt x="178" y="0"/>
                    <a:pt x="97" y="43"/>
                    <a:pt x="1" y="147"/>
                  </a:cubicBezTo>
                  <a:cubicBezTo>
                    <a:pt x="36" y="207"/>
                    <a:pt x="84" y="266"/>
                    <a:pt x="144" y="278"/>
                  </a:cubicBezTo>
                  <a:lnTo>
                    <a:pt x="548" y="278"/>
                  </a:lnTo>
                  <a:cubicBezTo>
                    <a:pt x="465" y="127"/>
                    <a:pt x="373"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35"/>
            <p:cNvSpPr/>
            <p:nvPr/>
          </p:nvSpPr>
          <p:spPr>
            <a:xfrm>
              <a:off x="5866200" y="3803575"/>
              <a:ext cx="18175" cy="4075"/>
            </a:xfrm>
            <a:custGeom>
              <a:avLst/>
              <a:gdLst/>
              <a:ahLst/>
              <a:cxnLst/>
              <a:rect l="l" t="t" r="r" b="b"/>
              <a:pathLst>
                <a:path w="727" h="163" extrusionOk="0">
                  <a:moveTo>
                    <a:pt x="0" y="12"/>
                  </a:moveTo>
                  <a:lnTo>
                    <a:pt x="0" y="12"/>
                  </a:lnTo>
                  <a:cubicBezTo>
                    <a:pt x="104" y="135"/>
                    <a:pt x="227" y="163"/>
                    <a:pt x="356" y="163"/>
                  </a:cubicBezTo>
                  <a:cubicBezTo>
                    <a:pt x="465" y="163"/>
                    <a:pt x="579" y="142"/>
                    <a:pt x="689" y="142"/>
                  </a:cubicBezTo>
                  <a:cubicBezTo>
                    <a:pt x="702" y="142"/>
                    <a:pt x="714" y="143"/>
                    <a:pt x="727" y="143"/>
                  </a:cubicBezTo>
                  <a:cubicBezTo>
                    <a:pt x="500" y="0"/>
                    <a:pt x="250" y="60"/>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35"/>
            <p:cNvSpPr/>
            <p:nvPr/>
          </p:nvSpPr>
          <p:spPr>
            <a:xfrm>
              <a:off x="6056100" y="3781550"/>
              <a:ext cx="17600" cy="5025"/>
            </a:xfrm>
            <a:custGeom>
              <a:avLst/>
              <a:gdLst/>
              <a:ahLst/>
              <a:cxnLst/>
              <a:rect l="l" t="t" r="r" b="b"/>
              <a:pathLst>
                <a:path w="704" h="201" extrusionOk="0">
                  <a:moveTo>
                    <a:pt x="203" y="0"/>
                  </a:moveTo>
                  <a:cubicBezTo>
                    <a:pt x="143" y="60"/>
                    <a:pt x="60" y="108"/>
                    <a:pt x="1" y="167"/>
                  </a:cubicBezTo>
                  <a:cubicBezTo>
                    <a:pt x="26" y="184"/>
                    <a:pt x="45" y="201"/>
                    <a:pt x="67" y="201"/>
                  </a:cubicBezTo>
                  <a:cubicBezTo>
                    <a:pt x="76" y="201"/>
                    <a:pt x="85" y="198"/>
                    <a:pt x="96" y="191"/>
                  </a:cubicBezTo>
                  <a:cubicBezTo>
                    <a:pt x="163" y="171"/>
                    <a:pt x="235" y="170"/>
                    <a:pt x="306" y="170"/>
                  </a:cubicBezTo>
                  <a:cubicBezTo>
                    <a:pt x="317" y="170"/>
                    <a:pt x="328" y="170"/>
                    <a:pt x="339" y="170"/>
                  </a:cubicBezTo>
                  <a:cubicBezTo>
                    <a:pt x="471" y="170"/>
                    <a:pt x="600" y="165"/>
                    <a:pt x="703" y="48"/>
                  </a:cubicBezTo>
                  <a:cubicBezTo>
                    <a:pt x="536" y="36"/>
                    <a:pt x="358" y="12"/>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35"/>
            <p:cNvSpPr/>
            <p:nvPr/>
          </p:nvSpPr>
          <p:spPr>
            <a:xfrm>
              <a:off x="5851900" y="3803575"/>
              <a:ext cx="10750" cy="3600"/>
            </a:xfrm>
            <a:custGeom>
              <a:avLst/>
              <a:gdLst/>
              <a:ahLst/>
              <a:cxnLst/>
              <a:rect l="l" t="t" r="r" b="b"/>
              <a:pathLst>
                <a:path w="430" h="144" extrusionOk="0">
                  <a:moveTo>
                    <a:pt x="1" y="0"/>
                  </a:moveTo>
                  <a:cubicBezTo>
                    <a:pt x="78" y="96"/>
                    <a:pt x="150" y="143"/>
                    <a:pt x="220" y="143"/>
                  </a:cubicBezTo>
                  <a:cubicBezTo>
                    <a:pt x="290" y="143"/>
                    <a:pt x="358" y="96"/>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35"/>
            <p:cNvSpPr/>
            <p:nvPr/>
          </p:nvSpPr>
          <p:spPr>
            <a:xfrm>
              <a:off x="6006400" y="3776800"/>
              <a:ext cx="3300" cy="1800"/>
            </a:xfrm>
            <a:custGeom>
              <a:avLst/>
              <a:gdLst/>
              <a:ahLst/>
              <a:cxnLst/>
              <a:rect l="l" t="t" r="r" b="b"/>
              <a:pathLst>
                <a:path w="132" h="72" extrusionOk="0">
                  <a:moveTo>
                    <a:pt x="66" y="0"/>
                  </a:moveTo>
                  <a:cubicBezTo>
                    <a:pt x="38" y="0"/>
                    <a:pt x="16" y="19"/>
                    <a:pt x="0" y="59"/>
                  </a:cubicBezTo>
                  <a:cubicBezTo>
                    <a:pt x="48" y="71"/>
                    <a:pt x="84" y="71"/>
                    <a:pt x="131" y="71"/>
                  </a:cubicBezTo>
                  <a:cubicBezTo>
                    <a:pt x="131" y="59"/>
                    <a:pt x="119" y="24"/>
                    <a:pt x="107" y="12"/>
                  </a:cubicBezTo>
                  <a:cubicBezTo>
                    <a:pt x="92" y="4"/>
                    <a:pt x="78"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35"/>
            <p:cNvSpPr/>
            <p:nvPr/>
          </p:nvSpPr>
          <p:spPr>
            <a:xfrm>
              <a:off x="5844775" y="3789875"/>
              <a:ext cx="3575" cy="3000"/>
            </a:xfrm>
            <a:custGeom>
              <a:avLst/>
              <a:gdLst/>
              <a:ahLst/>
              <a:cxnLst/>
              <a:rect l="l" t="t" r="r" b="b"/>
              <a:pathLst>
                <a:path w="143" h="120" extrusionOk="0">
                  <a:moveTo>
                    <a:pt x="119" y="1"/>
                  </a:moveTo>
                  <a:cubicBezTo>
                    <a:pt x="60" y="13"/>
                    <a:pt x="24" y="60"/>
                    <a:pt x="0" y="120"/>
                  </a:cubicBezTo>
                  <a:lnTo>
                    <a:pt x="143" y="120"/>
                  </a:lnTo>
                  <a:lnTo>
                    <a:pt x="143" y="60"/>
                  </a:lnTo>
                  <a:lnTo>
                    <a:pt x="1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35"/>
            <p:cNvSpPr/>
            <p:nvPr/>
          </p:nvSpPr>
          <p:spPr>
            <a:xfrm>
              <a:off x="5855775" y="3778275"/>
              <a:ext cx="3900" cy="3600"/>
            </a:xfrm>
            <a:custGeom>
              <a:avLst/>
              <a:gdLst/>
              <a:ahLst/>
              <a:cxnLst/>
              <a:rect l="l" t="t" r="r" b="b"/>
              <a:pathLst>
                <a:path w="156" h="144" extrusionOk="0">
                  <a:moveTo>
                    <a:pt x="1" y="0"/>
                  </a:moveTo>
                  <a:lnTo>
                    <a:pt x="1" y="0"/>
                  </a:lnTo>
                  <a:cubicBezTo>
                    <a:pt x="24" y="84"/>
                    <a:pt x="72" y="131"/>
                    <a:pt x="155" y="143"/>
                  </a:cubicBezTo>
                  <a:cubicBezTo>
                    <a:pt x="96" y="84"/>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35"/>
            <p:cNvSpPr/>
            <p:nvPr/>
          </p:nvSpPr>
          <p:spPr>
            <a:xfrm>
              <a:off x="5715000" y="3874125"/>
              <a:ext cx="36925" cy="85950"/>
            </a:xfrm>
            <a:custGeom>
              <a:avLst/>
              <a:gdLst/>
              <a:ahLst/>
              <a:cxnLst/>
              <a:rect l="l" t="t" r="r" b="b"/>
              <a:pathLst>
                <a:path w="1477" h="3438" extrusionOk="0">
                  <a:moveTo>
                    <a:pt x="603" y="1"/>
                  </a:moveTo>
                  <a:cubicBezTo>
                    <a:pt x="424" y="1"/>
                    <a:pt x="248" y="70"/>
                    <a:pt x="71" y="143"/>
                  </a:cubicBezTo>
                  <a:cubicBezTo>
                    <a:pt x="0" y="203"/>
                    <a:pt x="0" y="262"/>
                    <a:pt x="60" y="334"/>
                  </a:cubicBezTo>
                  <a:cubicBezTo>
                    <a:pt x="71" y="333"/>
                    <a:pt x="82" y="333"/>
                    <a:pt x="93" y="333"/>
                  </a:cubicBezTo>
                  <a:cubicBezTo>
                    <a:pt x="343" y="333"/>
                    <a:pt x="452" y="464"/>
                    <a:pt x="452" y="715"/>
                  </a:cubicBezTo>
                  <a:cubicBezTo>
                    <a:pt x="452" y="1369"/>
                    <a:pt x="476" y="2012"/>
                    <a:pt x="476" y="2655"/>
                  </a:cubicBezTo>
                  <a:cubicBezTo>
                    <a:pt x="476" y="2905"/>
                    <a:pt x="310" y="3215"/>
                    <a:pt x="572" y="3382"/>
                  </a:cubicBezTo>
                  <a:cubicBezTo>
                    <a:pt x="631" y="3421"/>
                    <a:pt x="684" y="3438"/>
                    <a:pt x="732" y="3438"/>
                  </a:cubicBezTo>
                  <a:cubicBezTo>
                    <a:pt x="946" y="3438"/>
                    <a:pt x="1072" y="3118"/>
                    <a:pt x="1286" y="3060"/>
                  </a:cubicBezTo>
                  <a:cubicBezTo>
                    <a:pt x="1345" y="2917"/>
                    <a:pt x="1417" y="2786"/>
                    <a:pt x="1476" y="2667"/>
                  </a:cubicBezTo>
                  <a:cubicBezTo>
                    <a:pt x="1476" y="2643"/>
                    <a:pt x="1464" y="2596"/>
                    <a:pt x="1464" y="2560"/>
                  </a:cubicBezTo>
                  <a:cubicBezTo>
                    <a:pt x="1441" y="2417"/>
                    <a:pt x="1381" y="2298"/>
                    <a:pt x="1298" y="2179"/>
                  </a:cubicBezTo>
                  <a:cubicBezTo>
                    <a:pt x="1048" y="1941"/>
                    <a:pt x="1083" y="1631"/>
                    <a:pt x="1072" y="1334"/>
                  </a:cubicBezTo>
                  <a:cubicBezTo>
                    <a:pt x="1060" y="917"/>
                    <a:pt x="1179" y="476"/>
                    <a:pt x="941" y="95"/>
                  </a:cubicBezTo>
                  <a:cubicBezTo>
                    <a:pt x="827" y="27"/>
                    <a:pt x="715" y="1"/>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35"/>
            <p:cNvSpPr/>
            <p:nvPr/>
          </p:nvSpPr>
          <p:spPr>
            <a:xfrm>
              <a:off x="5935550" y="4036700"/>
              <a:ext cx="114325" cy="18725"/>
            </a:xfrm>
            <a:custGeom>
              <a:avLst/>
              <a:gdLst/>
              <a:ahLst/>
              <a:cxnLst/>
              <a:rect l="l" t="t" r="r" b="b"/>
              <a:pathLst>
                <a:path w="4573" h="749" extrusionOk="0">
                  <a:moveTo>
                    <a:pt x="3896" y="518"/>
                  </a:moveTo>
                  <a:cubicBezTo>
                    <a:pt x="3855" y="526"/>
                    <a:pt x="3812" y="539"/>
                    <a:pt x="3775" y="546"/>
                  </a:cubicBezTo>
                  <a:cubicBezTo>
                    <a:pt x="3814" y="530"/>
                    <a:pt x="3855" y="522"/>
                    <a:pt x="3896" y="518"/>
                  </a:cubicBezTo>
                  <a:close/>
                  <a:moveTo>
                    <a:pt x="734" y="1"/>
                  </a:moveTo>
                  <a:cubicBezTo>
                    <a:pt x="617" y="1"/>
                    <a:pt x="499" y="4"/>
                    <a:pt x="382" y="10"/>
                  </a:cubicBezTo>
                  <a:cubicBezTo>
                    <a:pt x="298" y="129"/>
                    <a:pt x="1" y="10"/>
                    <a:pt x="84" y="308"/>
                  </a:cubicBezTo>
                  <a:cubicBezTo>
                    <a:pt x="343" y="392"/>
                    <a:pt x="611" y="402"/>
                    <a:pt x="880" y="402"/>
                  </a:cubicBezTo>
                  <a:cubicBezTo>
                    <a:pt x="958" y="402"/>
                    <a:pt x="1037" y="401"/>
                    <a:pt x="1116" y="401"/>
                  </a:cubicBezTo>
                  <a:cubicBezTo>
                    <a:pt x="1411" y="401"/>
                    <a:pt x="1705" y="413"/>
                    <a:pt x="1989" y="522"/>
                  </a:cubicBezTo>
                  <a:cubicBezTo>
                    <a:pt x="2136" y="522"/>
                    <a:pt x="2284" y="521"/>
                    <a:pt x="2433" y="521"/>
                  </a:cubicBezTo>
                  <a:cubicBezTo>
                    <a:pt x="2476" y="521"/>
                    <a:pt x="2519" y="521"/>
                    <a:pt x="2562" y="521"/>
                  </a:cubicBezTo>
                  <a:lnTo>
                    <a:pt x="2562" y="521"/>
                  </a:lnTo>
                  <a:cubicBezTo>
                    <a:pt x="2451" y="536"/>
                    <a:pt x="2340" y="566"/>
                    <a:pt x="2227" y="617"/>
                  </a:cubicBezTo>
                  <a:cubicBezTo>
                    <a:pt x="2338" y="728"/>
                    <a:pt x="2474" y="736"/>
                    <a:pt x="2607" y="736"/>
                  </a:cubicBezTo>
                  <a:cubicBezTo>
                    <a:pt x="2632" y="736"/>
                    <a:pt x="2656" y="736"/>
                    <a:pt x="2679" y="736"/>
                  </a:cubicBezTo>
                  <a:cubicBezTo>
                    <a:pt x="3156" y="736"/>
                    <a:pt x="3620" y="748"/>
                    <a:pt x="4096" y="748"/>
                  </a:cubicBezTo>
                  <a:lnTo>
                    <a:pt x="4096" y="700"/>
                  </a:lnTo>
                  <a:cubicBezTo>
                    <a:pt x="4096" y="574"/>
                    <a:pt x="4056" y="527"/>
                    <a:pt x="4000" y="514"/>
                  </a:cubicBezTo>
                  <a:lnTo>
                    <a:pt x="4000" y="514"/>
                  </a:lnTo>
                  <a:cubicBezTo>
                    <a:pt x="4049" y="514"/>
                    <a:pt x="4097" y="515"/>
                    <a:pt x="4144" y="510"/>
                  </a:cubicBezTo>
                  <a:cubicBezTo>
                    <a:pt x="4323" y="486"/>
                    <a:pt x="4489" y="439"/>
                    <a:pt x="4573" y="272"/>
                  </a:cubicBezTo>
                  <a:cubicBezTo>
                    <a:pt x="4382" y="153"/>
                    <a:pt x="4156" y="224"/>
                    <a:pt x="3965" y="165"/>
                  </a:cubicBezTo>
                  <a:lnTo>
                    <a:pt x="3680" y="165"/>
                  </a:lnTo>
                  <a:cubicBezTo>
                    <a:pt x="3606" y="167"/>
                    <a:pt x="3532" y="168"/>
                    <a:pt x="3459" y="168"/>
                  </a:cubicBezTo>
                  <a:cubicBezTo>
                    <a:pt x="2553" y="168"/>
                    <a:pt x="1640" y="1"/>
                    <a:pt x="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35"/>
            <p:cNvSpPr/>
            <p:nvPr/>
          </p:nvSpPr>
          <p:spPr>
            <a:xfrm>
              <a:off x="5907275" y="4004700"/>
              <a:ext cx="99450" cy="14700"/>
            </a:xfrm>
            <a:custGeom>
              <a:avLst/>
              <a:gdLst/>
              <a:ahLst/>
              <a:cxnLst/>
              <a:rect l="l" t="t" r="r" b="b"/>
              <a:pathLst>
                <a:path w="3978" h="588" extrusionOk="0">
                  <a:moveTo>
                    <a:pt x="599" y="0"/>
                  </a:moveTo>
                  <a:cubicBezTo>
                    <a:pt x="471" y="0"/>
                    <a:pt x="343" y="2"/>
                    <a:pt x="215" y="4"/>
                  </a:cubicBezTo>
                  <a:cubicBezTo>
                    <a:pt x="143" y="75"/>
                    <a:pt x="0" y="123"/>
                    <a:pt x="84" y="278"/>
                  </a:cubicBezTo>
                  <a:cubicBezTo>
                    <a:pt x="501" y="314"/>
                    <a:pt x="929" y="361"/>
                    <a:pt x="1358" y="409"/>
                  </a:cubicBezTo>
                  <a:cubicBezTo>
                    <a:pt x="1723" y="544"/>
                    <a:pt x="2096" y="570"/>
                    <a:pt x="2470" y="570"/>
                  </a:cubicBezTo>
                  <a:cubicBezTo>
                    <a:pt x="2706" y="570"/>
                    <a:pt x="2943" y="559"/>
                    <a:pt x="3177" y="559"/>
                  </a:cubicBezTo>
                  <a:cubicBezTo>
                    <a:pt x="3358" y="559"/>
                    <a:pt x="3538" y="566"/>
                    <a:pt x="3715" y="587"/>
                  </a:cubicBezTo>
                  <a:cubicBezTo>
                    <a:pt x="3775" y="552"/>
                    <a:pt x="3846" y="528"/>
                    <a:pt x="3894" y="468"/>
                  </a:cubicBezTo>
                  <a:cubicBezTo>
                    <a:pt x="3953" y="409"/>
                    <a:pt x="3965" y="337"/>
                    <a:pt x="3977" y="254"/>
                  </a:cubicBezTo>
                  <a:cubicBezTo>
                    <a:pt x="2854" y="94"/>
                    <a:pt x="1731" y="0"/>
                    <a:pt x="5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35"/>
            <p:cNvSpPr/>
            <p:nvPr/>
          </p:nvSpPr>
          <p:spPr>
            <a:xfrm>
              <a:off x="5760825" y="3920900"/>
              <a:ext cx="47950" cy="40750"/>
            </a:xfrm>
            <a:custGeom>
              <a:avLst/>
              <a:gdLst/>
              <a:ahLst/>
              <a:cxnLst/>
              <a:rect l="l" t="t" r="r" b="b"/>
              <a:pathLst>
                <a:path w="1918" h="1630" extrusionOk="0">
                  <a:moveTo>
                    <a:pt x="338" y="0"/>
                  </a:moveTo>
                  <a:cubicBezTo>
                    <a:pt x="240" y="0"/>
                    <a:pt x="134" y="55"/>
                    <a:pt x="12" y="201"/>
                  </a:cubicBezTo>
                  <a:cubicBezTo>
                    <a:pt x="12" y="237"/>
                    <a:pt x="1" y="260"/>
                    <a:pt x="1" y="296"/>
                  </a:cubicBezTo>
                  <a:cubicBezTo>
                    <a:pt x="24" y="332"/>
                    <a:pt x="60" y="391"/>
                    <a:pt x="108" y="439"/>
                  </a:cubicBezTo>
                  <a:cubicBezTo>
                    <a:pt x="143" y="487"/>
                    <a:pt x="191" y="534"/>
                    <a:pt x="251" y="558"/>
                  </a:cubicBezTo>
                  <a:cubicBezTo>
                    <a:pt x="405" y="749"/>
                    <a:pt x="596" y="903"/>
                    <a:pt x="739" y="1082"/>
                  </a:cubicBezTo>
                  <a:cubicBezTo>
                    <a:pt x="905" y="1272"/>
                    <a:pt x="1144" y="1344"/>
                    <a:pt x="1358" y="1463"/>
                  </a:cubicBezTo>
                  <a:cubicBezTo>
                    <a:pt x="1417" y="1570"/>
                    <a:pt x="1560" y="1522"/>
                    <a:pt x="1620" y="1630"/>
                  </a:cubicBezTo>
                  <a:cubicBezTo>
                    <a:pt x="1917" y="1261"/>
                    <a:pt x="1906" y="1201"/>
                    <a:pt x="1513" y="1094"/>
                  </a:cubicBezTo>
                  <a:cubicBezTo>
                    <a:pt x="1417" y="1082"/>
                    <a:pt x="1370" y="987"/>
                    <a:pt x="1358" y="891"/>
                  </a:cubicBezTo>
                  <a:cubicBezTo>
                    <a:pt x="1417" y="713"/>
                    <a:pt x="1275" y="618"/>
                    <a:pt x="1144" y="534"/>
                  </a:cubicBezTo>
                  <a:cubicBezTo>
                    <a:pt x="1096" y="499"/>
                    <a:pt x="1060" y="475"/>
                    <a:pt x="1001" y="439"/>
                  </a:cubicBezTo>
                  <a:cubicBezTo>
                    <a:pt x="953" y="415"/>
                    <a:pt x="905" y="379"/>
                    <a:pt x="846" y="356"/>
                  </a:cubicBezTo>
                  <a:cubicBezTo>
                    <a:pt x="681" y="206"/>
                    <a:pt x="526" y="0"/>
                    <a:pt x="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35"/>
            <p:cNvSpPr/>
            <p:nvPr/>
          </p:nvSpPr>
          <p:spPr>
            <a:xfrm>
              <a:off x="5749225" y="3993175"/>
              <a:ext cx="60750" cy="13225"/>
            </a:xfrm>
            <a:custGeom>
              <a:avLst/>
              <a:gdLst/>
              <a:ahLst/>
              <a:cxnLst/>
              <a:rect l="l" t="t" r="r" b="b"/>
              <a:pathLst>
                <a:path w="2430" h="529" extrusionOk="0">
                  <a:moveTo>
                    <a:pt x="369" y="1"/>
                  </a:moveTo>
                  <a:cubicBezTo>
                    <a:pt x="286" y="25"/>
                    <a:pt x="179" y="25"/>
                    <a:pt x="95" y="36"/>
                  </a:cubicBezTo>
                  <a:cubicBezTo>
                    <a:pt x="0" y="144"/>
                    <a:pt x="0" y="227"/>
                    <a:pt x="72" y="334"/>
                  </a:cubicBezTo>
                  <a:cubicBezTo>
                    <a:pt x="539" y="446"/>
                    <a:pt x="1021" y="485"/>
                    <a:pt x="1500" y="485"/>
                  </a:cubicBezTo>
                  <a:cubicBezTo>
                    <a:pt x="1631" y="485"/>
                    <a:pt x="1763" y="482"/>
                    <a:pt x="1893" y="477"/>
                  </a:cubicBezTo>
                  <a:cubicBezTo>
                    <a:pt x="1993" y="513"/>
                    <a:pt x="2093" y="529"/>
                    <a:pt x="2199" y="529"/>
                  </a:cubicBezTo>
                  <a:cubicBezTo>
                    <a:pt x="2231" y="529"/>
                    <a:pt x="2264" y="527"/>
                    <a:pt x="2298" y="525"/>
                  </a:cubicBezTo>
                  <a:cubicBezTo>
                    <a:pt x="2370" y="513"/>
                    <a:pt x="2417" y="465"/>
                    <a:pt x="2429" y="394"/>
                  </a:cubicBezTo>
                  <a:cubicBezTo>
                    <a:pt x="2429" y="263"/>
                    <a:pt x="2322" y="227"/>
                    <a:pt x="2239" y="179"/>
                  </a:cubicBezTo>
                  <a:cubicBezTo>
                    <a:pt x="2139" y="155"/>
                    <a:pt x="2038" y="149"/>
                    <a:pt x="1936" y="149"/>
                  </a:cubicBezTo>
                  <a:cubicBezTo>
                    <a:pt x="1816" y="149"/>
                    <a:pt x="1696" y="158"/>
                    <a:pt x="1577" y="158"/>
                  </a:cubicBezTo>
                  <a:cubicBezTo>
                    <a:pt x="1399" y="158"/>
                    <a:pt x="1225" y="137"/>
                    <a:pt x="1060" y="36"/>
                  </a:cubicBezTo>
                  <a:cubicBezTo>
                    <a:pt x="834" y="25"/>
                    <a:pt x="596" y="25"/>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35"/>
            <p:cNvSpPr/>
            <p:nvPr/>
          </p:nvSpPr>
          <p:spPr>
            <a:xfrm>
              <a:off x="5808450" y="3999250"/>
              <a:ext cx="90800" cy="10175"/>
            </a:xfrm>
            <a:custGeom>
              <a:avLst/>
              <a:gdLst/>
              <a:ahLst/>
              <a:cxnLst/>
              <a:rect l="l" t="t" r="r" b="b"/>
              <a:pathLst>
                <a:path w="3632" h="407" extrusionOk="0">
                  <a:moveTo>
                    <a:pt x="508" y="0"/>
                  </a:moveTo>
                  <a:cubicBezTo>
                    <a:pt x="337" y="0"/>
                    <a:pt x="168" y="22"/>
                    <a:pt x="1" y="79"/>
                  </a:cubicBezTo>
                  <a:cubicBezTo>
                    <a:pt x="1" y="115"/>
                    <a:pt x="12" y="163"/>
                    <a:pt x="12" y="210"/>
                  </a:cubicBezTo>
                  <a:cubicBezTo>
                    <a:pt x="156" y="279"/>
                    <a:pt x="304" y="295"/>
                    <a:pt x="454" y="295"/>
                  </a:cubicBezTo>
                  <a:cubicBezTo>
                    <a:pt x="576" y="295"/>
                    <a:pt x="698" y="285"/>
                    <a:pt x="819" y="285"/>
                  </a:cubicBezTo>
                  <a:cubicBezTo>
                    <a:pt x="933" y="285"/>
                    <a:pt x="1046" y="294"/>
                    <a:pt x="1155" y="329"/>
                  </a:cubicBezTo>
                  <a:cubicBezTo>
                    <a:pt x="1495" y="376"/>
                    <a:pt x="1835" y="407"/>
                    <a:pt x="2179" y="407"/>
                  </a:cubicBezTo>
                  <a:cubicBezTo>
                    <a:pt x="2364" y="407"/>
                    <a:pt x="2551" y="398"/>
                    <a:pt x="2739" y="377"/>
                  </a:cubicBezTo>
                  <a:cubicBezTo>
                    <a:pt x="2809" y="329"/>
                    <a:pt x="2887" y="315"/>
                    <a:pt x="2969" y="315"/>
                  </a:cubicBezTo>
                  <a:cubicBezTo>
                    <a:pt x="3082" y="315"/>
                    <a:pt x="3201" y="341"/>
                    <a:pt x="3316" y="341"/>
                  </a:cubicBezTo>
                  <a:cubicBezTo>
                    <a:pt x="3430" y="341"/>
                    <a:pt x="3540" y="315"/>
                    <a:pt x="3632" y="210"/>
                  </a:cubicBezTo>
                  <a:cubicBezTo>
                    <a:pt x="3158" y="83"/>
                    <a:pt x="2677" y="65"/>
                    <a:pt x="2194" y="65"/>
                  </a:cubicBezTo>
                  <a:cubicBezTo>
                    <a:pt x="1998" y="65"/>
                    <a:pt x="1802" y="68"/>
                    <a:pt x="1606" y="68"/>
                  </a:cubicBezTo>
                  <a:cubicBezTo>
                    <a:pt x="1424" y="68"/>
                    <a:pt x="1242" y="65"/>
                    <a:pt x="1060" y="55"/>
                  </a:cubicBezTo>
                  <a:cubicBezTo>
                    <a:pt x="876" y="25"/>
                    <a:pt x="691" y="0"/>
                    <a:pt x="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35"/>
            <p:cNvSpPr/>
            <p:nvPr/>
          </p:nvSpPr>
          <p:spPr>
            <a:xfrm>
              <a:off x="6043600" y="4043575"/>
              <a:ext cx="75625" cy="13625"/>
            </a:xfrm>
            <a:custGeom>
              <a:avLst/>
              <a:gdLst/>
              <a:ahLst/>
              <a:cxnLst/>
              <a:rect l="l" t="t" r="r" b="b"/>
              <a:pathLst>
                <a:path w="3025" h="545" extrusionOk="0">
                  <a:moveTo>
                    <a:pt x="889" y="1"/>
                  </a:moveTo>
                  <a:cubicBezTo>
                    <a:pt x="756" y="1"/>
                    <a:pt x="623" y="10"/>
                    <a:pt x="489" y="33"/>
                  </a:cubicBezTo>
                  <a:cubicBezTo>
                    <a:pt x="429" y="92"/>
                    <a:pt x="352" y="92"/>
                    <a:pt x="273" y="92"/>
                  </a:cubicBezTo>
                  <a:cubicBezTo>
                    <a:pt x="194" y="92"/>
                    <a:pt x="114" y="92"/>
                    <a:pt x="48" y="152"/>
                  </a:cubicBezTo>
                  <a:cubicBezTo>
                    <a:pt x="1" y="402"/>
                    <a:pt x="262" y="342"/>
                    <a:pt x="358" y="449"/>
                  </a:cubicBezTo>
                  <a:lnTo>
                    <a:pt x="501" y="449"/>
                  </a:lnTo>
                  <a:cubicBezTo>
                    <a:pt x="557" y="396"/>
                    <a:pt x="614" y="378"/>
                    <a:pt x="670" y="378"/>
                  </a:cubicBezTo>
                  <a:cubicBezTo>
                    <a:pt x="790" y="378"/>
                    <a:pt x="907" y="461"/>
                    <a:pt x="1013" y="461"/>
                  </a:cubicBezTo>
                  <a:lnTo>
                    <a:pt x="2132" y="461"/>
                  </a:lnTo>
                  <a:cubicBezTo>
                    <a:pt x="2172" y="454"/>
                    <a:pt x="2211" y="450"/>
                    <a:pt x="2250" y="450"/>
                  </a:cubicBezTo>
                  <a:cubicBezTo>
                    <a:pt x="2397" y="450"/>
                    <a:pt x="2538" y="497"/>
                    <a:pt x="2679" y="545"/>
                  </a:cubicBezTo>
                  <a:cubicBezTo>
                    <a:pt x="2787" y="545"/>
                    <a:pt x="2882" y="533"/>
                    <a:pt x="2965" y="461"/>
                  </a:cubicBezTo>
                  <a:cubicBezTo>
                    <a:pt x="3025" y="354"/>
                    <a:pt x="3025" y="271"/>
                    <a:pt x="2929" y="175"/>
                  </a:cubicBezTo>
                  <a:lnTo>
                    <a:pt x="2263" y="128"/>
                  </a:lnTo>
                  <a:cubicBezTo>
                    <a:pt x="2181" y="95"/>
                    <a:pt x="2093" y="88"/>
                    <a:pt x="2004" y="88"/>
                  </a:cubicBezTo>
                  <a:cubicBezTo>
                    <a:pt x="1930" y="88"/>
                    <a:pt x="1855" y="93"/>
                    <a:pt x="1780" y="93"/>
                  </a:cubicBezTo>
                  <a:cubicBezTo>
                    <a:pt x="1684" y="93"/>
                    <a:pt x="1589" y="84"/>
                    <a:pt x="1501" y="44"/>
                  </a:cubicBezTo>
                  <a:cubicBezTo>
                    <a:pt x="1304" y="23"/>
                    <a:pt x="1098" y="1"/>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35"/>
            <p:cNvSpPr/>
            <p:nvPr/>
          </p:nvSpPr>
          <p:spPr>
            <a:xfrm>
              <a:off x="6026325" y="4012025"/>
              <a:ext cx="53625" cy="10750"/>
            </a:xfrm>
            <a:custGeom>
              <a:avLst/>
              <a:gdLst/>
              <a:ahLst/>
              <a:cxnLst/>
              <a:rect l="l" t="t" r="r" b="b"/>
              <a:pathLst>
                <a:path w="2145" h="430" extrusionOk="0">
                  <a:moveTo>
                    <a:pt x="513" y="1"/>
                  </a:moveTo>
                  <a:cubicBezTo>
                    <a:pt x="359" y="1"/>
                    <a:pt x="202" y="15"/>
                    <a:pt x="49" y="21"/>
                  </a:cubicBezTo>
                  <a:cubicBezTo>
                    <a:pt x="37" y="68"/>
                    <a:pt x="49" y="116"/>
                    <a:pt x="84" y="140"/>
                  </a:cubicBezTo>
                  <a:cubicBezTo>
                    <a:pt x="127" y="175"/>
                    <a:pt x="169" y="198"/>
                    <a:pt x="217" y="198"/>
                  </a:cubicBezTo>
                  <a:cubicBezTo>
                    <a:pt x="249" y="198"/>
                    <a:pt x="284" y="188"/>
                    <a:pt x="322" y="163"/>
                  </a:cubicBezTo>
                  <a:lnTo>
                    <a:pt x="322" y="163"/>
                  </a:lnTo>
                  <a:cubicBezTo>
                    <a:pt x="281" y="211"/>
                    <a:pt x="227" y="214"/>
                    <a:pt x="175" y="214"/>
                  </a:cubicBezTo>
                  <a:cubicBezTo>
                    <a:pt x="168" y="214"/>
                    <a:pt x="160" y="214"/>
                    <a:pt x="153" y="214"/>
                  </a:cubicBezTo>
                  <a:cubicBezTo>
                    <a:pt x="109" y="214"/>
                    <a:pt x="67" y="216"/>
                    <a:pt x="37" y="247"/>
                  </a:cubicBezTo>
                  <a:cubicBezTo>
                    <a:pt x="1" y="318"/>
                    <a:pt x="1" y="366"/>
                    <a:pt x="60" y="414"/>
                  </a:cubicBezTo>
                  <a:cubicBezTo>
                    <a:pt x="215" y="414"/>
                    <a:pt x="346" y="425"/>
                    <a:pt x="477" y="425"/>
                  </a:cubicBezTo>
                  <a:cubicBezTo>
                    <a:pt x="563" y="418"/>
                    <a:pt x="648" y="416"/>
                    <a:pt x="734" y="416"/>
                  </a:cubicBezTo>
                  <a:cubicBezTo>
                    <a:pt x="937" y="416"/>
                    <a:pt x="1141" y="430"/>
                    <a:pt x="1343" y="430"/>
                  </a:cubicBezTo>
                  <a:cubicBezTo>
                    <a:pt x="1615" y="430"/>
                    <a:pt x="1884" y="404"/>
                    <a:pt x="2144" y="283"/>
                  </a:cubicBezTo>
                  <a:cubicBezTo>
                    <a:pt x="1967" y="178"/>
                    <a:pt x="1785" y="144"/>
                    <a:pt x="1601" y="144"/>
                  </a:cubicBezTo>
                  <a:cubicBezTo>
                    <a:pt x="1512" y="144"/>
                    <a:pt x="1423" y="152"/>
                    <a:pt x="1334" y="163"/>
                  </a:cubicBezTo>
                  <a:cubicBezTo>
                    <a:pt x="1274" y="213"/>
                    <a:pt x="1208" y="226"/>
                    <a:pt x="1140" y="226"/>
                  </a:cubicBezTo>
                  <a:cubicBezTo>
                    <a:pt x="1075" y="226"/>
                    <a:pt x="1008" y="214"/>
                    <a:pt x="943" y="214"/>
                  </a:cubicBezTo>
                  <a:cubicBezTo>
                    <a:pt x="914" y="214"/>
                    <a:pt x="886" y="217"/>
                    <a:pt x="858" y="223"/>
                  </a:cubicBezTo>
                  <a:cubicBezTo>
                    <a:pt x="799" y="223"/>
                    <a:pt x="763" y="199"/>
                    <a:pt x="763" y="163"/>
                  </a:cubicBezTo>
                  <a:lnTo>
                    <a:pt x="763" y="163"/>
                  </a:lnTo>
                  <a:cubicBezTo>
                    <a:pt x="790" y="182"/>
                    <a:pt x="811" y="207"/>
                    <a:pt x="840" y="207"/>
                  </a:cubicBezTo>
                  <a:cubicBezTo>
                    <a:pt x="849" y="207"/>
                    <a:pt x="859" y="205"/>
                    <a:pt x="870" y="199"/>
                  </a:cubicBezTo>
                  <a:cubicBezTo>
                    <a:pt x="892" y="199"/>
                    <a:pt x="916" y="201"/>
                    <a:pt x="940" y="201"/>
                  </a:cubicBezTo>
                  <a:cubicBezTo>
                    <a:pt x="995" y="201"/>
                    <a:pt x="1048" y="190"/>
                    <a:pt x="1073" y="116"/>
                  </a:cubicBezTo>
                  <a:cubicBezTo>
                    <a:pt x="894" y="23"/>
                    <a:pt x="705" y="1"/>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35"/>
            <p:cNvSpPr/>
            <p:nvPr/>
          </p:nvSpPr>
          <p:spPr>
            <a:xfrm>
              <a:off x="6083475" y="4018450"/>
              <a:ext cx="44675" cy="10050"/>
            </a:xfrm>
            <a:custGeom>
              <a:avLst/>
              <a:gdLst/>
              <a:ahLst/>
              <a:cxnLst/>
              <a:rect l="l" t="t" r="r" b="b"/>
              <a:pathLst>
                <a:path w="1787" h="402" extrusionOk="0">
                  <a:moveTo>
                    <a:pt x="980" y="0"/>
                  </a:moveTo>
                  <a:cubicBezTo>
                    <a:pt x="718" y="0"/>
                    <a:pt x="453" y="32"/>
                    <a:pt x="191" y="37"/>
                  </a:cubicBezTo>
                  <a:cubicBezTo>
                    <a:pt x="1" y="49"/>
                    <a:pt x="84" y="228"/>
                    <a:pt x="203" y="335"/>
                  </a:cubicBezTo>
                  <a:cubicBezTo>
                    <a:pt x="278" y="310"/>
                    <a:pt x="335" y="233"/>
                    <a:pt x="404" y="233"/>
                  </a:cubicBezTo>
                  <a:cubicBezTo>
                    <a:pt x="433" y="233"/>
                    <a:pt x="465" y="248"/>
                    <a:pt x="501" y="287"/>
                  </a:cubicBezTo>
                  <a:cubicBezTo>
                    <a:pt x="641" y="374"/>
                    <a:pt x="786" y="401"/>
                    <a:pt x="933" y="401"/>
                  </a:cubicBezTo>
                  <a:cubicBezTo>
                    <a:pt x="1110" y="401"/>
                    <a:pt x="1290" y="361"/>
                    <a:pt x="1465" y="335"/>
                  </a:cubicBezTo>
                  <a:cubicBezTo>
                    <a:pt x="1584" y="323"/>
                    <a:pt x="1727" y="299"/>
                    <a:pt x="1787" y="168"/>
                  </a:cubicBezTo>
                  <a:cubicBezTo>
                    <a:pt x="1525" y="35"/>
                    <a:pt x="1254" y="0"/>
                    <a:pt x="9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35"/>
            <p:cNvSpPr/>
            <p:nvPr/>
          </p:nvSpPr>
          <p:spPr>
            <a:xfrm>
              <a:off x="6001925" y="4012225"/>
              <a:ext cx="32775" cy="9550"/>
            </a:xfrm>
            <a:custGeom>
              <a:avLst/>
              <a:gdLst/>
              <a:ahLst/>
              <a:cxnLst/>
              <a:rect l="l" t="t" r="r" b="b"/>
              <a:pathLst>
                <a:path w="1311" h="382" extrusionOk="0">
                  <a:moveTo>
                    <a:pt x="584" y="1"/>
                  </a:moveTo>
                  <a:cubicBezTo>
                    <a:pt x="520" y="55"/>
                    <a:pt x="444" y="64"/>
                    <a:pt x="366" y="64"/>
                  </a:cubicBezTo>
                  <a:cubicBezTo>
                    <a:pt x="324" y="64"/>
                    <a:pt x="281" y="61"/>
                    <a:pt x="239" y="61"/>
                  </a:cubicBezTo>
                  <a:cubicBezTo>
                    <a:pt x="171" y="61"/>
                    <a:pt x="105" y="69"/>
                    <a:pt x="48" y="108"/>
                  </a:cubicBezTo>
                  <a:cubicBezTo>
                    <a:pt x="24" y="120"/>
                    <a:pt x="13" y="132"/>
                    <a:pt x="1" y="167"/>
                  </a:cubicBezTo>
                  <a:cubicBezTo>
                    <a:pt x="155" y="328"/>
                    <a:pt x="330" y="381"/>
                    <a:pt x="510" y="381"/>
                  </a:cubicBezTo>
                  <a:cubicBezTo>
                    <a:pt x="665" y="381"/>
                    <a:pt x="823" y="342"/>
                    <a:pt x="977" y="298"/>
                  </a:cubicBezTo>
                  <a:cubicBezTo>
                    <a:pt x="1084" y="286"/>
                    <a:pt x="1298" y="275"/>
                    <a:pt x="1298" y="239"/>
                  </a:cubicBezTo>
                  <a:cubicBezTo>
                    <a:pt x="1310" y="60"/>
                    <a:pt x="1072" y="155"/>
                    <a:pt x="1025" y="13"/>
                  </a:cubicBezTo>
                  <a:cubicBezTo>
                    <a:pt x="894" y="1"/>
                    <a:pt x="739"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35"/>
            <p:cNvSpPr/>
            <p:nvPr/>
          </p:nvSpPr>
          <p:spPr>
            <a:xfrm>
              <a:off x="5876925" y="4003600"/>
              <a:ext cx="35725" cy="8050"/>
            </a:xfrm>
            <a:custGeom>
              <a:avLst/>
              <a:gdLst/>
              <a:ahLst/>
              <a:cxnLst/>
              <a:rect l="l" t="t" r="r" b="b"/>
              <a:pathLst>
                <a:path w="1429" h="322" extrusionOk="0">
                  <a:moveTo>
                    <a:pt x="1161" y="0"/>
                  </a:moveTo>
                  <a:cubicBezTo>
                    <a:pt x="1072" y="0"/>
                    <a:pt x="982" y="12"/>
                    <a:pt x="893" y="24"/>
                  </a:cubicBezTo>
                  <a:cubicBezTo>
                    <a:pt x="835" y="38"/>
                    <a:pt x="775" y="43"/>
                    <a:pt x="714" y="43"/>
                  </a:cubicBezTo>
                  <a:cubicBezTo>
                    <a:pt x="610" y="43"/>
                    <a:pt x="505" y="30"/>
                    <a:pt x="402" y="30"/>
                  </a:cubicBezTo>
                  <a:cubicBezTo>
                    <a:pt x="257" y="30"/>
                    <a:pt x="118" y="55"/>
                    <a:pt x="0" y="179"/>
                  </a:cubicBezTo>
                  <a:cubicBezTo>
                    <a:pt x="67" y="232"/>
                    <a:pt x="137" y="256"/>
                    <a:pt x="209" y="256"/>
                  </a:cubicBezTo>
                  <a:cubicBezTo>
                    <a:pt x="265" y="256"/>
                    <a:pt x="323" y="241"/>
                    <a:pt x="381" y="215"/>
                  </a:cubicBezTo>
                  <a:cubicBezTo>
                    <a:pt x="473" y="245"/>
                    <a:pt x="565" y="248"/>
                    <a:pt x="656" y="248"/>
                  </a:cubicBezTo>
                  <a:cubicBezTo>
                    <a:pt x="671" y="248"/>
                    <a:pt x="686" y="247"/>
                    <a:pt x="701" y="247"/>
                  </a:cubicBezTo>
                  <a:cubicBezTo>
                    <a:pt x="807" y="247"/>
                    <a:pt x="911" y="250"/>
                    <a:pt x="1012" y="298"/>
                  </a:cubicBezTo>
                  <a:cubicBezTo>
                    <a:pt x="1095" y="322"/>
                    <a:pt x="1203" y="322"/>
                    <a:pt x="1286" y="322"/>
                  </a:cubicBezTo>
                  <a:lnTo>
                    <a:pt x="1429" y="48"/>
                  </a:lnTo>
                  <a:cubicBezTo>
                    <a:pt x="1339" y="12"/>
                    <a:pt x="1250" y="0"/>
                    <a:pt x="1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35"/>
            <p:cNvSpPr/>
            <p:nvPr/>
          </p:nvSpPr>
          <p:spPr>
            <a:xfrm>
              <a:off x="5764100" y="3932750"/>
              <a:ext cx="15800" cy="15500"/>
            </a:xfrm>
            <a:custGeom>
              <a:avLst/>
              <a:gdLst/>
              <a:ahLst/>
              <a:cxnLst/>
              <a:rect l="l" t="t" r="r" b="b"/>
              <a:pathLst>
                <a:path w="632" h="620" extrusionOk="0">
                  <a:moveTo>
                    <a:pt x="96" y="1"/>
                  </a:moveTo>
                  <a:cubicBezTo>
                    <a:pt x="12" y="36"/>
                    <a:pt x="1" y="84"/>
                    <a:pt x="72" y="144"/>
                  </a:cubicBezTo>
                  <a:cubicBezTo>
                    <a:pt x="215" y="370"/>
                    <a:pt x="358" y="560"/>
                    <a:pt x="632" y="620"/>
                  </a:cubicBezTo>
                  <a:cubicBezTo>
                    <a:pt x="513" y="358"/>
                    <a:pt x="405" y="84"/>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35"/>
            <p:cNvSpPr/>
            <p:nvPr/>
          </p:nvSpPr>
          <p:spPr>
            <a:xfrm>
              <a:off x="5805175" y="3997200"/>
              <a:ext cx="29800" cy="3450"/>
            </a:xfrm>
            <a:custGeom>
              <a:avLst/>
              <a:gdLst/>
              <a:ahLst/>
              <a:cxnLst/>
              <a:rect l="l" t="t" r="r" b="b"/>
              <a:pathLst>
                <a:path w="1192" h="138" extrusionOk="0">
                  <a:moveTo>
                    <a:pt x="560" y="0"/>
                  </a:moveTo>
                  <a:cubicBezTo>
                    <a:pt x="372" y="0"/>
                    <a:pt x="184" y="18"/>
                    <a:pt x="1" y="18"/>
                  </a:cubicBezTo>
                  <a:cubicBezTo>
                    <a:pt x="36" y="54"/>
                    <a:pt x="84" y="102"/>
                    <a:pt x="132" y="137"/>
                  </a:cubicBezTo>
                  <a:cubicBezTo>
                    <a:pt x="489" y="137"/>
                    <a:pt x="834" y="125"/>
                    <a:pt x="1191" y="125"/>
                  </a:cubicBezTo>
                  <a:cubicBezTo>
                    <a:pt x="988" y="24"/>
                    <a:pt x="775"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35"/>
            <p:cNvSpPr/>
            <p:nvPr/>
          </p:nvSpPr>
          <p:spPr>
            <a:xfrm>
              <a:off x="6081400" y="4044375"/>
              <a:ext cx="19075" cy="3600"/>
            </a:xfrm>
            <a:custGeom>
              <a:avLst/>
              <a:gdLst/>
              <a:ahLst/>
              <a:cxnLst/>
              <a:rect l="l" t="t" r="r" b="b"/>
              <a:pathLst>
                <a:path w="763" h="144" extrusionOk="0">
                  <a:moveTo>
                    <a:pt x="286" y="1"/>
                  </a:moveTo>
                  <a:cubicBezTo>
                    <a:pt x="203" y="12"/>
                    <a:pt x="96" y="12"/>
                    <a:pt x="1" y="24"/>
                  </a:cubicBezTo>
                  <a:cubicBezTo>
                    <a:pt x="114" y="120"/>
                    <a:pt x="242" y="143"/>
                    <a:pt x="373" y="143"/>
                  </a:cubicBezTo>
                  <a:cubicBezTo>
                    <a:pt x="504" y="143"/>
                    <a:pt x="638" y="120"/>
                    <a:pt x="763" y="120"/>
                  </a:cubicBezTo>
                  <a:cubicBezTo>
                    <a:pt x="632" y="1"/>
                    <a:pt x="441" y="60"/>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35"/>
            <p:cNvSpPr/>
            <p:nvPr/>
          </p:nvSpPr>
          <p:spPr>
            <a:xfrm>
              <a:off x="6038850" y="4043175"/>
              <a:ext cx="17275" cy="5750"/>
            </a:xfrm>
            <a:custGeom>
              <a:avLst/>
              <a:gdLst/>
              <a:ahLst/>
              <a:cxnLst/>
              <a:rect l="l" t="t" r="r" b="b"/>
              <a:pathLst>
                <a:path w="691" h="230" extrusionOk="0">
                  <a:moveTo>
                    <a:pt x="441" y="1"/>
                  </a:moveTo>
                  <a:cubicBezTo>
                    <a:pt x="298" y="72"/>
                    <a:pt x="119" y="13"/>
                    <a:pt x="0" y="144"/>
                  </a:cubicBezTo>
                  <a:cubicBezTo>
                    <a:pt x="39" y="203"/>
                    <a:pt x="82" y="229"/>
                    <a:pt x="131" y="229"/>
                  </a:cubicBezTo>
                  <a:cubicBezTo>
                    <a:pt x="170" y="229"/>
                    <a:pt x="214" y="212"/>
                    <a:pt x="262" y="180"/>
                  </a:cubicBezTo>
                  <a:cubicBezTo>
                    <a:pt x="429" y="168"/>
                    <a:pt x="595" y="203"/>
                    <a:pt x="691" y="49"/>
                  </a:cubicBezTo>
                  <a:cubicBezTo>
                    <a:pt x="607" y="25"/>
                    <a:pt x="536" y="25"/>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35"/>
            <p:cNvSpPr/>
            <p:nvPr/>
          </p:nvSpPr>
          <p:spPr>
            <a:xfrm>
              <a:off x="6044200" y="4014600"/>
              <a:ext cx="15500" cy="4525"/>
            </a:xfrm>
            <a:custGeom>
              <a:avLst/>
              <a:gdLst/>
              <a:ahLst/>
              <a:cxnLst/>
              <a:rect l="l" t="t" r="r" b="b"/>
              <a:pathLst>
                <a:path w="620" h="181" extrusionOk="0">
                  <a:moveTo>
                    <a:pt x="358" y="1"/>
                  </a:moveTo>
                  <a:cubicBezTo>
                    <a:pt x="274" y="13"/>
                    <a:pt x="167" y="25"/>
                    <a:pt x="60" y="37"/>
                  </a:cubicBezTo>
                  <a:cubicBezTo>
                    <a:pt x="24" y="84"/>
                    <a:pt x="0" y="132"/>
                    <a:pt x="48" y="180"/>
                  </a:cubicBezTo>
                  <a:cubicBezTo>
                    <a:pt x="73" y="176"/>
                    <a:pt x="98" y="175"/>
                    <a:pt x="124" y="175"/>
                  </a:cubicBezTo>
                  <a:cubicBezTo>
                    <a:pt x="182" y="175"/>
                    <a:pt x="243" y="181"/>
                    <a:pt x="302" y="181"/>
                  </a:cubicBezTo>
                  <a:cubicBezTo>
                    <a:pt x="418" y="181"/>
                    <a:pt x="530" y="160"/>
                    <a:pt x="619" y="37"/>
                  </a:cubicBezTo>
                  <a:cubicBezTo>
                    <a:pt x="536" y="25"/>
                    <a:pt x="453" y="13"/>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35"/>
            <p:cNvSpPr/>
            <p:nvPr/>
          </p:nvSpPr>
          <p:spPr>
            <a:xfrm>
              <a:off x="6003425" y="4011050"/>
              <a:ext cx="13400" cy="4150"/>
            </a:xfrm>
            <a:custGeom>
              <a:avLst/>
              <a:gdLst/>
              <a:ahLst/>
              <a:cxnLst/>
              <a:rect l="l" t="t" r="r" b="b"/>
              <a:pathLst>
                <a:path w="536" h="166" extrusionOk="0">
                  <a:moveTo>
                    <a:pt x="143" y="0"/>
                  </a:moveTo>
                  <a:cubicBezTo>
                    <a:pt x="84" y="48"/>
                    <a:pt x="48" y="95"/>
                    <a:pt x="0" y="143"/>
                  </a:cubicBezTo>
                  <a:cubicBezTo>
                    <a:pt x="81" y="148"/>
                    <a:pt x="167" y="166"/>
                    <a:pt x="250" y="166"/>
                  </a:cubicBezTo>
                  <a:cubicBezTo>
                    <a:pt x="352" y="166"/>
                    <a:pt x="451" y="140"/>
                    <a:pt x="536" y="36"/>
                  </a:cubicBezTo>
                  <a:cubicBezTo>
                    <a:pt x="405" y="36"/>
                    <a:pt x="262"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35"/>
            <p:cNvSpPr/>
            <p:nvPr/>
          </p:nvSpPr>
          <p:spPr>
            <a:xfrm>
              <a:off x="5794750" y="3958050"/>
              <a:ext cx="6575" cy="3900"/>
            </a:xfrm>
            <a:custGeom>
              <a:avLst/>
              <a:gdLst/>
              <a:ahLst/>
              <a:cxnLst/>
              <a:rect l="l" t="t" r="r" b="b"/>
              <a:pathLst>
                <a:path w="263" h="156" extrusionOk="0">
                  <a:moveTo>
                    <a:pt x="1" y="1"/>
                  </a:moveTo>
                  <a:cubicBezTo>
                    <a:pt x="60" y="120"/>
                    <a:pt x="144" y="156"/>
                    <a:pt x="263" y="156"/>
                  </a:cubicBezTo>
                  <a:cubicBezTo>
                    <a:pt x="215" y="25"/>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35"/>
            <p:cNvSpPr/>
            <p:nvPr/>
          </p:nvSpPr>
          <p:spPr>
            <a:xfrm>
              <a:off x="5966500" y="3991225"/>
              <a:ext cx="7175" cy="2875"/>
            </a:xfrm>
            <a:custGeom>
              <a:avLst/>
              <a:gdLst/>
              <a:ahLst/>
              <a:cxnLst/>
              <a:rect l="l" t="t" r="r" b="b"/>
              <a:pathLst>
                <a:path w="287" h="115" extrusionOk="0">
                  <a:moveTo>
                    <a:pt x="147" y="1"/>
                  </a:moveTo>
                  <a:cubicBezTo>
                    <a:pt x="94" y="1"/>
                    <a:pt x="46" y="44"/>
                    <a:pt x="1" y="114"/>
                  </a:cubicBezTo>
                  <a:cubicBezTo>
                    <a:pt x="96" y="103"/>
                    <a:pt x="191" y="103"/>
                    <a:pt x="287" y="103"/>
                  </a:cubicBezTo>
                  <a:cubicBezTo>
                    <a:pt x="237" y="31"/>
                    <a:pt x="191"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35"/>
            <p:cNvSpPr/>
            <p:nvPr/>
          </p:nvSpPr>
          <p:spPr>
            <a:xfrm>
              <a:off x="5905775" y="3987375"/>
              <a:ext cx="7175" cy="3600"/>
            </a:xfrm>
            <a:custGeom>
              <a:avLst/>
              <a:gdLst/>
              <a:ahLst/>
              <a:cxnLst/>
              <a:rect l="l" t="t" r="r" b="b"/>
              <a:pathLst>
                <a:path w="287" h="144" extrusionOk="0">
                  <a:moveTo>
                    <a:pt x="168" y="1"/>
                  </a:moveTo>
                  <a:cubicBezTo>
                    <a:pt x="94" y="1"/>
                    <a:pt x="34" y="32"/>
                    <a:pt x="1" y="114"/>
                  </a:cubicBezTo>
                  <a:cubicBezTo>
                    <a:pt x="43" y="135"/>
                    <a:pt x="87" y="144"/>
                    <a:pt x="130" y="144"/>
                  </a:cubicBezTo>
                  <a:cubicBezTo>
                    <a:pt x="186" y="144"/>
                    <a:pt x="240" y="128"/>
                    <a:pt x="287" y="102"/>
                  </a:cubicBezTo>
                  <a:cubicBezTo>
                    <a:pt x="287" y="78"/>
                    <a:pt x="275" y="42"/>
                    <a:pt x="275" y="18"/>
                  </a:cubicBezTo>
                  <a:cubicBezTo>
                    <a:pt x="237" y="7"/>
                    <a:pt x="20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35"/>
            <p:cNvSpPr/>
            <p:nvPr/>
          </p:nvSpPr>
          <p:spPr>
            <a:xfrm>
              <a:off x="5762025" y="3931575"/>
              <a:ext cx="4475" cy="4775"/>
            </a:xfrm>
            <a:custGeom>
              <a:avLst/>
              <a:gdLst/>
              <a:ahLst/>
              <a:cxnLst/>
              <a:rect l="l" t="t" r="r" b="b"/>
              <a:pathLst>
                <a:path w="179" h="191" extrusionOk="0">
                  <a:moveTo>
                    <a:pt x="12" y="0"/>
                  </a:moveTo>
                  <a:cubicBezTo>
                    <a:pt x="12" y="12"/>
                    <a:pt x="0" y="48"/>
                    <a:pt x="0" y="72"/>
                  </a:cubicBezTo>
                  <a:cubicBezTo>
                    <a:pt x="24" y="143"/>
                    <a:pt x="84" y="179"/>
                    <a:pt x="155" y="191"/>
                  </a:cubicBezTo>
                  <a:cubicBezTo>
                    <a:pt x="155" y="143"/>
                    <a:pt x="179" y="83"/>
                    <a:pt x="179" y="48"/>
                  </a:cubicBezTo>
                  <a:lnTo>
                    <a:pt x="155" y="24"/>
                  </a:lnTo>
                  <a:cubicBezTo>
                    <a:pt x="119" y="12"/>
                    <a:pt x="72"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5"/>
            <p:cNvSpPr/>
            <p:nvPr/>
          </p:nvSpPr>
          <p:spPr>
            <a:xfrm>
              <a:off x="5751000" y="3935125"/>
              <a:ext cx="4500" cy="5400"/>
            </a:xfrm>
            <a:custGeom>
              <a:avLst/>
              <a:gdLst/>
              <a:ahLst/>
              <a:cxnLst/>
              <a:rect l="l" t="t" r="r" b="b"/>
              <a:pathLst>
                <a:path w="180" h="216" extrusionOk="0">
                  <a:moveTo>
                    <a:pt x="96" y="1"/>
                  </a:moveTo>
                  <a:cubicBezTo>
                    <a:pt x="36" y="37"/>
                    <a:pt x="1" y="84"/>
                    <a:pt x="1" y="156"/>
                  </a:cubicBezTo>
                  <a:lnTo>
                    <a:pt x="48" y="215"/>
                  </a:lnTo>
                  <a:cubicBezTo>
                    <a:pt x="96" y="168"/>
                    <a:pt x="144" y="108"/>
                    <a:pt x="179" y="61"/>
                  </a:cubicBezTo>
                  <a:cubicBezTo>
                    <a:pt x="155" y="49"/>
                    <a:pt x="120" y="37"/>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35"/>
            <p:cNvSpPr/>
            <p:nvPr/>
          </p:nvSpPr>
          <p:spPr>
            <a:xfrm>
              <a:off x="5757850" y="3928475"/>
              <a:ext cx="5675" cy="5125"/>
            </a:xfrm>
            <a:custGeom>
              <a:avLst/>
              <a:gdLst/>
              <a:ahLst/>
              <a:cxnLst/>
              <a:rect l="l" t="t" r="r" b="b"/>
              <a:pathLst>
                <a:path w="227" h="205" extrusionOk="0">
                  <a:moveTo>
                    <a:pt x="116" y="0"/>
                  </a:moveTo>
                  <a:cubicBezTo>
                    <a:pt x="46" y="0"/>
                    <a:pt x="10" y="54"/>
                    <a:pt x="1" y="136"/>
                  </a:cubicBezTo>
                  <a:lnTo>
                    <a:pt x="60" y="196"/>
                  </a:lnTo>
                  <a:cubicBezTo>
                    <a:pt x="72" y="202"/>
                    <a:pt x="87" y="204"/>
                    <a:pt x="102" y="204"/>
                  </a:cubicBezTo>
                  <a:cubicBezTo>
                    <a:pt x="117" y="204"/>
                    <a:pt x="131" y="202"/>
                    <a:pt x="143" y="196"/>
                  </a:cubicBezTo>
                  <a:cubicBezTo>
                    <a:pt x="167" y="184"/>
                    <a:pt x="191" y="172"/>
                    <a:pt x="227" y="148"/>
                  </a:cubicBezTo>
                  <a:lnTo>
                    <a:pt x="227" y="88"/>
                  </a:lnTo>
                  <a:lnTo>
                    <a:pt x="191" y="29"/>
                  </a:lnTo>
                  <a:lnTo>
                    <a:pt x="191" y="17"/>
                  </a:lnTo>
                  <a:cubicBezTo>
                    <a:pt x="163" y="6"/>
                    <a:pt x="138"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35"/>
            <p:cNvSpPr/>
            <p:nvPr/>
          </p:nvSpPr>
          <p:spPr>
            <a:xfrm>
              <a:off x="5754575" y="3932150"/>
              <a:ext cx="4800" cy="5100"/>
            </a:xfrm>
            <a:custGeom>
              <a:avLst/>
              <a:gdLst/>
              <a:ahLst/>
              <a:cxnLst/>
              <a:rect l="l" t="t" r="r" b="b"/>
              <a:pathLst>
                <a:path w="192" h="204" extrusionOk="0">
                  <a:moveTo>
                    <a:pt x="143" y="1"/>
                  </a:moveTo>
                  <a:cubicBezTo>
                    <a:pt x="36" y="1"/>
                    <a:pt x="1" y="49"/>
                    <a:pt x="1" y="156"/>
                  </a:cubicBezTo>
                  <a:lnTo>
                    <a:pt x="36" y="203"/>
                  </a:lnTo>
                  <a:cubicBezTo>
                    <a:pt x="120" y="180"/>
                    <a:pt x="179" y="144"/>
                    <a:pt x="191" y="60"/>
                  </a:cubicBezTo>
                  <a:cubicBezTo>
                    <a:pt x="179" y="49"/>
                    <a:pt x="155" y="25"/>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5"/>
            <p:cNvSpPr/>
            <p:nvPr/>
          </p:nvSpPr>
          <p:spPr>
            <a:xfrm>
              <a:off x="5883175" y="3880150"/>
              <a:ext cx="141400" cy="24700"/>
            </a:xfrm>
            <a:custGeom>
              <a:avLst/>
              <a:gdLst/>
              <a:ahLst/>
              <a:cxnLst/>
              <a:rect l="l" t="t" r="r" b="b"/>
              <a:pathLst>
                <a:path w="5656" h="988" extrusionOk="0">
                  <a:moveTo>
                    <a:pt x="844" y="0"/>
                  </a:moveTo>
                  <a:cubicBezTo>
                    <a:pt x="566" y="0"/>
                    <a:pt x="292" y="45"/>
                    <a:pt x="36" y="212"/>
                  </a:cubicBezTo>
                  <a:lnTo>
                    <a:pt x="0" y="271"/>
                  </a:lnTo>
                  <a:cubicBezTo>
                    <a:pt x="348" y="339"/>
                    <a:pt x="688" y="430"/>
                    <a:pt x="1053" y="430"/>
                  </a:cubicBezTo>
                  <a:cubicBezTo>
                    <a:pt x="1137" y="430"/>
                    <a:pt x="1223" y="425"/>
                    <a:pt x="1310" y="414"/>
                  </a:cubicBezTo>
                  <a:cubicBezTo>
                    <a:pt x="1358" y="409"/>
                    <a:pt x="1407" y="406"/>
                    <a:pt x="1457" y="406"/>
                  </a:cubicBezTo>
                  <a:cubicBezTo>
                    <a:pt x="1749" y="406"/>
                    <a:pt x="2059" y="491"/>
                    <a:pt x="2334" y="593"/>
                  </a:cubicBezTo>
                  <a:cubicBezTo>
                    <a:pt x="2397" y="616"/>
                    <a:pt x="2463" y="623"/>
                    <a:pt x="2529" y="623"/>
                  </a:cubicBezTo>
                  <a:cubicBezTo>
                    <a:pt x="2641" y="623"/>
                    <a:pt x="2756" y="603"/>
                    <a:pt x="2865" y="603"/>
                  </a:cubicBezTo>
                  <a:cubicBezTo>
                    <a:pt x="3022" y="603"/>
                    <a:pt x="3167" y="646"/>
                    <a:pt x="3274" y="855"/>
                  </a:cubicBezTo>
                  <a:cubicBezTo>
                    <a:pt x="3287" y="880"/>
                    <a:pt x="3307" y="890"/>
                    <a:pt x="3330" y="890"/>
                  </a:cubicBezTo>
                  <a:cubicBezTo>
                    <a:pt x="3372" y="890"/>
                    <a:pt x="3422" y="857"/>
                    <a:pt x="3453" y="819"/>
                  </a:cubicBezTo>
                  <a:cubicBezTo>
                    <a:pt x="3569" y="689"/>
                    <a:pt x="3703" y="662"/>
                    <a:pt x="3843" y="662"/>
                  </a:cubicBezTo>
                  <a:cubicBezTo>
                    <a:pt x="3947" y="662"/>
                    <a:pt x="4053" y="677"/>
                    <a:pt x="4159" y="677"/>
                  </a:cubicBezTo>
                  <a:cubicBezTo>
                    <a:pt x="4173" y="677"/>
                    <a:pt x="4188" y="677"/>
                    <a:pt x="4203" y="676"/>
                  </a:cubicBezTo>
                  <a:cubicBezTo>
                    <a:pt x="4309" y="921"/>
                    <a:pt x="4452" y="988"/>
                    <a:pt x="4607" y="988"/>
                  </a:cubicBezTo>
                  <a:cubicBezTo>
                    <a:pt x="4791" y="988"/>
                    <a:pt x="4993" y="895"/>
                    <a:pt x="5171" y="895"/>
                  </a:cubicBezTo>
                  <a:cubicBezTo>
                    <a:pt x="5215" y="895"/>
                    <a:pt x="5258" y="900"/>
                    <a:pt x="5298" y="914"/>
                  </a:cubicBezTo>
                  <a:cubicBezTo>
                    <a:pt x="5370" y="914"/>
                    <a:pt x="5429" y="914"/>
                    <a:pt x="5501" y="890"/>
                  </a:cubicBezTo>
                  <a:cubicBezTo>
                    <a:pt x="5584" y="866"/>
                    <a:pt x="5620" y="819"/>
                    <a:pt x="5656" y="747"/>
                  </a:cubicBezTo>
                  <a:cubicBezTo>
                    <a:pt x="5656" y="676"/>
                    <a:pt x="5620" y="593"/>
                    <a:pt x="5584" y="533"/>
                  </a:cubicBezTo>
                  <a:cubicBezTo>
                    <a:pt x="5489" y="450"/>
                    <a:pt x="5394" y="402"/>
                    <a:pt x="5275" y="390"/>
                  </a:cubicBezTo>
                  <a:cubicBezTo>
                    <a:pt x="4084" y="283"/>
                    <a:pt x="2893" y="140"/>
                    <a:pt x="1679" y="57"/>
                  </a:cubicBezTo>
                  <a:cubicBezTo>
                    <a:pt x="1405" y="45"/>
                    <a:pt x="1122" y="0"/>
                    <a:pt x="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35"/>
            <p:cNvSpPr/>
            <p:nvPr/>
          </p:nvSpPr>
          <p:spPr>
            <a:xfrm>
              <a:off x="5988225" y="3897025"/>
              <a:ext cx="28900" cy="24750"/>
            </a:xfrm>
            <a:custGeom>
              <a:avLst/>
              <a:gdLst/>
              <a:ahLst/>
              <a:cxnLst/>
              <a:rect l="l" t="t" r="r" b="b"/>
              <a:pathLst>
                <a:path w="1156" h="990" extrusionOk="0">
                  <a:moveTo>
                    <a:pt x="1" y="1"/>
                  </a:moveTo>
                  <a:cubicBezTo>
                    <a:pt x="1" y="144"/>
                    <a:pt x="13" y="299"/>
                    <a:pt x="25" y="453"/>
                  </a:cubicBezTo>
                  <a:cubicBezTo>
                    <a:pt x="132" y="739"/>
                    <a:pt x="322" y="918"/>
                    <a:pt x="620" y="977"/>
                  </a:cubicBezTo>
                  <a:cubicBezTo>
                    <a:pt x="680" y="989"/>
                    <a:pt x="751" y="989"/>
                    <a:pt x="811" y="989"/>
                  </a:cubicBezTo>
                  <a:cubicBezTo>
                    <a:pt x="906" y="977"/>
                    <a:pt x="989" y="953"/>
                    <a:pt x="1073" y="858"/>
                  </a:cubicBezTo>
                  <a:cubicBezTo>
                    <a:pt x="1144" y="715"/>
                    <a:pt x="1132" y="561"/>
                    <a:pt x="1013" y="430"/>
                  </a:cubicBezTo>
                  <a:cubicBezTo>
                    <a:pt x="1002" y="411"/>
                    <a:pt x="987" y="407"/>
                    <a:pt x="970" y="407"/>
                  </a:cubicBezTo>
                  <a:cubicBezTo>
                    <a:pt x="950" y="407"/>
                    <a:pt x="928" y="413"/>
                    <a:pt x="908" y="413"/>
                  </a:cubicBezTo>
                  <a:cubicBezTo>
                    <a:pt x="889" y="413"/>
                    <a:pt x="871" y="407"/>
                    <a:pt x="858" y="382"/>
                  </a:cubicBezTo>
                  <a:cubicBezTo>
                    <a:pt x="989" y="334"/>
                    <a:pt x="1132" y="299"/>
                    <a:pt x="1156" y="132"/>
                  </a:cubicBezTo>
                  <a:cubicBezTo>
                    <a:pt x="1071" y="41"/>
                    <a:pt x="983" y="2"/>
                    <a:pt x="898" y="2"/>
                  </a:cubicBezTo>
                  <a:cubicBezTo>
                    <a:pt x="816" y="2"/>
                    <a:pt x="738" y="38"/>
                    <a:pt x="668" y="96"/>
                  </a:cubicBezTo>
                  <a:cubicBezTo>
                    <a:pt x="576" y="164"/>
                    <a:pt x="493" y="191"/>
                    <a:pt x="416" y="191"/>
                  </a:cubicBezTo>
                  <a:cubicBezTo>
                    <a:pt x="264" y="191"/>
                    <a:pt x="135" y="8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35"/>
            <p:cNvSpPr/>
            <p:nvPr/>
          </p:nvSpPr>
          <p:spPr>
            <a:xfrm>
              <a:off x="5843875" y="3887400"/>
              <a:ext cx="31275" cy="13225"/>
            </a:xfrm>
            <a:custGeom>
              <a:avLst/>
              <a:gdLst/>
              <a:ahLst/>
              <a:cxnLst/>
              <a:rect l="l" t="t" r="r" b="b"/>
              <a:pathLst>
                <a:path w="1251" h="529" extrusionOk="0">
                  <a:moveTo>
                    <a:pt x="299" y="1"/>
                  </a:moveTo>
                  <a:cubicBezTo>
                    <a:pt x="226" y="1"/>
                    <a:pt x="162" y="36"/>
                    <a:pt x="119" y="148"/>
                  </a:cubicBezTo>
                  <a:cubicBezTo>
                    <a:pt x="0" y="446"/>
                    <a:pt x="322" y="362"/>
                    <a:pt x="441" y="457"/>
                  </a:cubicBezTo>
                  <a:cubicBezTo>
                    <a:pt x="453" y="469"/>
                    <a:pt x="489" y="469"/>
                    <a:pt x="500" y="481"/>
                  </a:cubicBezTo>
                  <a:lnTo>
                    <a:pt x="1036" y="529"/>
                  </a:lnTo>
                  <a:cubicBezTo>
                    <a:pt x="1251" y="29"/>
                    <a:pt x="834" y="148"/>
                    <a:pt x="596" y="88"/>
                  </a:cubicBezTo>
                  <a:cubicBezTo>
                    <a:pt x="497" y="55"/>
                    <a:pt x="391"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35"/>
            <p:cNvSpPr/>
            <p:nvPr/>
          </p:nvSpPr>
          <p:spPr>
            <a:xfrm>
              <a:off x="5976925" y="3908050"/>
              <a:ext cx="25625" cy="13825"/>
            </a:xfrm>
            <a:custGeom>
              <a:avLst/>
              <a:gdLst/>
              <a:ahLst/>
              <a:cxnLst/>
              <a:rect l="l" t="t" r="r" b="b"/>
              <a:pathLst>
                <a:path w="1025" h="553" extrusionOk="0">
                  <a:moveTo>
                    <a:pt x="465" y="1"/>
                  </a:moveTo>
                  <a:cubicBezTo>
                    <a:pt x="429" y="310"/>
                    <a:pt x="179" y="239"/>
                    <a:pt x="1" y="298"/>
                  </a:cubicBezTo>
                  <a:cubicBezTo>
                    <a:pt x="120" y="429"/>
                    <a:pt x="298" y="393"/>
                    <a:pt x="453" y="429"/>
                  </a:cubicBezTo>
                  <a:cubicBezTo>
                    <a:pt x="547" y="511"/>
                    <a:pt x="640" y="553"/>
                    <a:pt x="734" y="553"/>
                  </a:cubicBezTo>
                  <a:cubicBezTo>
                    <a:pt x="831" y="553"/>
                    <a:pt x="928" y="508"/>
                    <a:pt x="1024" y="417"/>
                  </a:cubicBezTo>
                  <a:cubicBezTo>
                    <a:pt x="834" y="286"/>
                    <a:pt x="655" y="13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35"/>
            <p:cNvSpPr/>
            <p:nvPr/>
          </p:nvSpPr>
          <p:spPr>
            <a:xfrm>
              <a:off x="6117125" y="4048250"/>
              <a:ext cx="48825" cy="14300"/>
            </a:xfrm>
            <a:custGeom>
              <a:avLst/>
              <a:gdLst/>
              <a:ahLst/>
              <a:cxnLst/>
              <a:rect l="l" t="t" r="r" b="b"/>
              <a:pathLst>
                <a:path w="1953" h="572" extrusionOk="0">
                  <a:moveTo>
                    <a:pt x="0" y="0"/>
                  </a:moveTo>
                  <a:lnTo>
                    <a:pt x="0" y="238"/>
                  </a:lnTo>
                  <a:cubicBezTo>
                    <a:pt x="96" y="393"/>
                    <a:pt x="238" y="393"/>
                    <a:pt x="393" y="417"/>
                  </a:cubicBezTo>
                  <a:cubicBezTo>
                    <a:pt x="500" y="441"/>
                    <a:pt x="608" y="477"/>
                    <a:pt x="715" y="500"/>
                  </a:cubicBezTo>
                  <a:cubicBezTo>
                    <a:pt x="911" y="542"/>
                    <a:pt x="1105" y="572"/>
                    <a:pt x="1297" y="572"/>
                  </a:cubicBezTo>
                  <a:cubicBezTo>
                    <a:pt x="1489" y="572"/>
                    <a:pt x="1679" y="542"/>
                    <a:pt x="1870" y="465"/>
                  </a:cubicBezTo>
                  <a:cubicBezTo>
                    <a:pt x="1941" y="358"/>
                    <a:pt x="1953" y="262"/>
                    <a:pt x="1870" y="155"/>
                  </a:cubicBezTo>
                  <a:cubicBezTo>
                    <a:pt x="1239" y="96"/>
                    <a:pt x="631"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5"/>
            <p:cNvSpPr/>
            <p:nvPr/>
          </p:nvSpPr>
          <p:spPr>
            <a:xfrm>
              <a:off x="6163250" y="4051825"/>
              <a:ext cx="53600" cy="8475"/>
            </a:xfrm>
            <a:custGeom>
              <a:avLst/>
              <a:gdLst/>
              <a:ahLst/>
              <a:cxnLst/>
              <a:rect l="l" t="t" r="r" b="b"/>
              <a:pathLst>
                <a:path w="2144" h="339" extrusionOk="0">
                  <a:moveTo>
                    <a:pt x="25" y="0"/>
                  </a:moveTo>
                  <a:cubicBezTo>
                    <a:pt x="1" y="72"/>
                    <a:pt x="1" y="143"/>
                    <a:pt x="1" y="215"/>
                  </a:cubicBezTo>
                  <a:cubicBezTo>
                    <a:pt x="37" y="274"/>
                    <a:pt x="60" y="310"/>
                    <a:pt x="144" y="322"/>
                  </a:cubicBezTo>
                  <a:cubicBezTo>
                    <a:pt x="227" y="322"/>
                    <a:pt x="298" y="274"/>
                    <a:pt x="394" y="262"/>
                  </a:cubicBezTo>
                  <a:lnTo>
                    <a:pt x="739" y="262"/>
                  </a:lnTo>
                  <a:cubicBezTo>
                    <a:pt x="799" y="262"/>
                    <a:pt x="846" y="274"/>
                    <a:pt x="918" y="274"/>
                  </a:cubicBezTo>
                  <a:cubicBezTo>
                    <a:pt x="1001" y="310"/>
                    <a:pt x="1096" y="334"/>
                    <a:pt x="1180" y="334"/>
                  </a:cubicBezTo>
                  <a:cubicBezTo>
                    <a:pt x="1205" y="330"/>
                    <a:pt x="1230" y="329"/>
                    <a:pt x="1256" y="329"/>
                  </a:cubicBezTo>
                  <a:cubicBezTo>
                    <a:pt x="1327" y="329"/>
                    <a:pt x="1401" y="338"/>
                    <a:pt x="1474" y="338"/>
                  </a:cubicBezTo>
                  <a:cubicBezTo>
                    <a:pt x="1564" y="338"/>
                    <a:pt x="1654" y="324"/>
                    <a:pt x="1739" y="262"/>
                  </a:cubicBezTo>
                  <a:cubicBezTo>
                    <a:pt x="1882" y="262"/>
                    <a:pt x="2013" y="250"/>
                    <a:pt x="2144" y="250"/>
                  </a:cubicBezTo>
                  <a:lnTo>
                    <a:pt x="2144" y="12"/>
                  </a:lnTo>
                  <a:cubicBezTo>
                    <a:pt x="2129" y="9"/>
                    <a:pt x="2114" y="8"/>
                    <a:pt x="2099" y="8"/>
                  </a:cubicBezTo>
                  <a:cubicBezTo>
                    <a:pt x="1990" y="8"/>
                    <a:pt x="1878" y="75"/>
                    <a:pt x="1768" y="75"/>
                  </a:cubicBezTo>
                  <a:cubicBezTo>
                    <a:pt x="1710" y="75"/>
                    <a:pt x="1653" y="56"/>
                    <a:pt x="1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35"/>
            <p:cNvSpPr/>
            <p:nvPr/>
          </p:nvSpPr>
          <p:spPr>
            <a:xfrm>
              <a:off x="5979900" y="3921725"/>
              <a:ext cx="42000" cy="11225"/>
            </a:xfrm>
            <a:custGeom>
              <a:avLst/>
              <a:gdLst/>
              <a:ahLst/>
              <a:cxnLst/>
              <a:rect l="l" t="t" r="r" b="b"/>
              <a:pathLst>
                <a:path w="1680" h="449" extrusionOk="0">
                  <a:moveTo>
                    <a:pt x="1092" y="0"/>
                  </a:moveTo>
                  <a:cubicBezTo>
                    <a:pt x="1020" y="0"/>
                    <a:pt x="946" y="5"/>
                    <a:pt x="873" y="5"/>
                  </a:cubicBezTo>
                  <a:cubicBezTo>
                    <a:pt x="840" y="5"/>
                    <a:pt x="807" y="4"/>
                    <a:pt x="774" y="1"/>
                  </a:cubicBezTo>
                  <a:cubicBezTo>
                    <a:pt x="715" y="13"/>
                    <a:pt x="644" y="13"/>
                    <a:pt x="584" y="49"/>
                  </a:cubicBezTo>
                  <a:cubicBezTo>
                    <a:pt x="405" y="132"/>
                    <a:pt x="203" y="132"/>
                    <a:pt x="48" y="239"/>
                  </a:cubicBezTo>
                  <a:lnTo>
                    <a:pt x="1" y="335"/>
                  </a:lnTo>
                  <a:cubicBezTo>
                    <a:pt x="12" y="358"/>
                    <a:pt x="48" y="370"/>
                    <a:pt x="60" y="406"/>
                  </a:cubicBezTo>
                  <a:cubicBezTo>
                    <a:pt x="354" y="433"/>
                    <a:pt x="648" y="448"/>
                    <a:pt x="941" y="448"/>
                  </a:cubicBezTo>
                  <a:cubicBezTo>
                    <a:pt x="1169" y="448"/>
                    <a:pt x="1395" y="439"/>
                    <a:pt x="1620" y="418"/>
                  </a:cubicBezTo>
                  <a:cubicBezTo>
                    <a:pt x="1679" y="394"/>
                    <a:pt x="1679" y="358"/>
                    <a:pt x="1620" y="299"/>
                  </a:cubicBezTo>
                  <a:lnTo>
                    <a:pt x="1596" y="263"/>
                  </a:lnTo>
                  <a:cubicBezTo>
                    <a:pt x="1465" y="32"/>
                    <a:pt x="1284" y="0"/>
                    <a:pt x="1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35"/>
            <p:cNvSpPr/>
            <p:nvPr/>
          </p:nvSpPr>
          <p:spPr>
            <a:xfrm>
              <a:off x="5930500" y="3936700"/>
              <a:ext cx="28900" cy="3950"/>
            </a:xfrm>
            <a:custGeom>
              <a:avLst/>
              <a:gdLst/>
              <a:ahLst/>
              <a:cxnLst/>
              <a:rect l="l" t="t" r="r" b="b"/>
              <a:pathLst>
                <a:path w="1156" h="158" extrusionOk="0">
                  <a:moveTo>
                    <a:pt x="617" y="0"/>
                  </a:moveTo>
                  <a:cubicBezTo>
                    <a:pt x="443" y="0"/>
                    <a:pt x="267" y="24"/>
                    <a:pt x="95" y="24"/>
                  </a:cubicBezTo>
                  <a:cubicBezTo>
                    <a:pt x="63" y="24"/>
                    <a:pt x="32" y="23"/>
                    <a:pt x="0" y="21"/>
                  </a:cubicBezTo>
                  <a:lnTo>
                    <a:pt x="0" y="21"/>
                  </a:lnTo>
                  <a:cubicBezTo>
                    <a:pt x="170" y="131"/>
                    <a:pt x="348" y="157"/>
                    <a:pt x="527" y="157"/>
                  </a:cubicBezTo>
                  <a:cubicBezTo>
                    <a:pt x="693" y="157"/>
                    <a:pt x="860" y="135"/>
                    <a:pt x="1025" y="135"/>
                  </a:cubicBezTo>
                  <a:cubicBezTo>
                    <a:pt x="1068" y="135"/>
                    <a:pt x="1112" y="136"/>
                    <a:pt x="1155" y="140"/>
                  </a:cubicBezTo>
                  <a:cubicBezTo>
                    <a:pt x="986" y="28"/>
                    <a:pt x="803" y="0"/>
                    <a:pt x="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5"/>
            <p:cNvSpPr/>
            <p:nvPr/>
          </p:nvSpPr>
          <p:spPr>
            <a:xfrm>
              <a:off x="5956100" y="3923700"/>
              <a:ext cx="26200" cy="7375"/>
            </a:xfrm>
            <a:custGeom>
              <a:avLst/>
              <a:gdLst/>
              <a:ahLst/>
              <a:cxnLst/>
              <a:rect l="l" t="t" r="r" b="b"/>
              <a:pathLst>
                <a:path w="1048" h="295" extrusionOk="0">
                  <a:moveTo>
                    <a:pt x="517" y="1"/>
                  </a:moveTo>
                  <a:cubicBezTo>
                    <a:pt x="394" y="1"/>
                    <a:pt x="273" y="14"/>
                    <a:pt x="155" y="65"/>
                  </a:cubicBezTo>
                  <a:cubicBezTo>
                    <a:pt x="107" y="125"/>
                    <a:pt x="48" y="160"/>
                    <a:pt x="0" y="208"/>
                  </a:cubicBezTo>
                  <a:cubicBezTo>
                    <a:pt x="131" y="220"/>
                    <a:pt x="274" y="244"/>
                    <a:pt x="405" y="244"/>
                  </a:cubicBezTo>
                  <a:cubicBezTo>
                    <a:pt x="500" y="273"/>
                    <a:pt x="595" y="294"/>
                    <a:pt x="692" y="294"/>
                  </a:cubicBezTo>
                  <a:cubicBezTo>
                    <a:pt x="789" y="294"/>
                    <a:pt x="887" y="273"/>
                    <a:pt x="988" y="220"/>
                  </a:cubicBezTo>
                  <a:lnTo>
                    <a:pt x="1000" y="184"/>
                  </a:lnTo>
                  <a:cubicBezTo>
                    <a:pt x="1048" y="101"/>
                    <a:pt x="1012" y="41"/>
                    <a:pt x="929" y="17"/>
                  </a:cubicBezTo>
                  <a:cubicBezTo>
                    <a:pt x="791" y="17"/>
                    <a:pt x="653"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35"/>
            <p:cNvSpPr/>
            <p:nvPr/>
          </p:nvSpPr>
          <p:spPr>
            <a:xfrm>
              <a:off x="6038250" y="3928950"/>
              <a:ext cx="17875" cy="3825"/>
            </a:xfrm>
            <a:custGeom>
              <a:avLst/>
              <a:gdLst/>
              <a:ahLst/>
              <a:cxnLst/>
              <a:rect l="l" t="t" r="r" b="b"/>
              <a:pathLst>
                <a:path w="715" h="153" extrusionOk="0">
                  <a:moveTo>
                    <a:pt x="357" y="1"/>
                  </a:moveTo>
                  <a:cubicBezTo>
                    <a:pt x="238" y="1"/>
                    <a:pt x="119" y="52"/>
                    <a:pt x="0" y="153"/>
                  </a:cubicBezTo>
                  <a:lnTo>
                    <a:pt x="715" y="153"/>
                  </a:lnTo>
                  <a:cubicBezTo>
                    <a:pt x="596" y="52"/>
                    <a:pt x="476"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35"/>
            <p:cNvSpPr/>
            <p:nvPr/>
          </p:nvSpPr>
          <p:spPr>
            <a:xfrm>
              <a:off x="5966500" y="3929775"/>
              <a:ext cx="14925" cy="2975"/>
            </a:xfrm>
            <a:custGeom>
              <a:avLst/>
              <a:gdLst/>
              <a:ahLst/>
              <a:cxnLst/>
              <a:rect l="l" t="t" r="r" b="b"/>
              <a:pathLst>
                <a:path w="597" h="119" extrusionOk="0">
                  <a:moveTo>
                    <a:pt x="584" y="1"/>
                  </a:moveTo>
                  <a:cubicBezTo>
                    <a:pt x="382" y="1"/>
                    <a:pt x="191" y="13"/>
                    <a:pt x="1" y="13"/>
                  </a:cubicBezTo>
                  <a:cubicBezTo>
                    <a:pt x="104" y="95"/>
                    <a:pt x="219" y="118"/>
                    <a:pt x="337" y="118"/>
                  </a:cubicBezTo>
                  <a:cubicBezTo>
                    <a:pt x="423" y="118"/>
                    <a:pt x="511" y="106"/>
                    <a:pt x="596" y="96"/>
                  </a:cubicBezTo>
                  <a:cubicBezTo>
                    <a:pt x="596" y="72"/>
                    <a:pt x="584" y="24"/>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5"/>
            <p:cNvSpPr/>
            <p:nvPr/>
          </p:nvSpPr>
          <p:spPr>
            <a:xfrm>
              <a:off x="6020375" y="3929275"/>
              <a:ext cx="6875" cy="3175"/>
            </a:xfrm>
            <a:custGeom>
              <a:avLst/>
              <a:gdLst/>
              <a:ahLst/>
              <a:cxnLst/>
              <a:rect l="l" t="t" r="r" b="b"/>
              <a:pathLst>
                <a:path w="275" h="127" extrusionOk="0">
                  <a:moveTo>
                    <a:pt x="86" y="0"/>
                  </a:moveTo>
                  <a:cubicBezTo>
                    <a:pt x="62" y="0"/>
                    <a:pt x="37" y="3"/>
                    <a:pt x="13" y="9"/>
                  </a:cubicBezTo>
                  <a:cubicBezTo>
                    <a:pt x="1" y="44"/>
                    <a:pt x="1" y="92"/>
                    <a:pt x="1" y="116"/>
                  </a:cubicBezTo>
                  <a:cubicBezTo>
                    <a:pt x="64" y="116"/>
                    <a:pt x="123" y="127"/>
                    <a:pt x="183" y="127"/>
                  </a:cubicBezTo>
                  <a:cubicBezTo>
                    <a:pt x="212" y="127"/>
                    <a:pt x="243" y="124"/>
                    <a:pt x="275" y="116"/>
                  </a:cubicBezTo>
                  <a:cubicBezTo>
                    <a:pt x="238" y="33"/>
                    <a:pt x="166" y="0"/>
                    <a:pt x="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5"/>
            <p:cNvSpPr/>
            <p:nvPr/>
          </p:nvSpPr>
          <p:spPr>
            <a:xfrm>
              <a:off x="5812025" y="3865200"/>
              <a:ext cx="240525" cy="33550"/>
            </a:xfrm>
            <a:custGeom>
              <a:avLst/>
              <a:gdLst/>
              <a:ahLst/>
              <a:cxnLst/>
              <a:rect l="l" t="t" r="r" b="b"/>
              <a:pathLst>
                <a:path w="9621" h="1342" extrusionOk="0">
                  <a:moveTo>
                    <a:pt x="36" y="0"/>
                  </a:moveTo>
                  <a:cubicBezTo>
                    <a:pt x="24" y="143"/>
                    <a:pt x="24" y="262"/>
                    <a:pt x="0" y="393"/>
                  </a:cubicBezTo>
                  <a:cubicBezTo>
                    <a:pt x="262" y="464"/>
                    <a:pt x="512" y="512"/>
                    <a:pt x="774" y="536"/>
                  </a:cubicBezTo>
                  <a:cubicBezTo>
                    <a:pt x="1489" y="595"/>
                    <a:pt x="2203" y="572"/>
                    <a:pt x="2894" y="810"/>
                  </a:cubicBezTo>
                  <a:cubicBezTo>
                    <a:pt x="3334" y="822"/>
                    <a:pt x="3799" y="822"/>
                    <a:pt x="4251" y="857"/>
                  </a:cubicBezTo>
                  <a:cubicBezTo>
                    <a:pt x="5596" y="976"/>
                    <a:pt x="6954" y="1119"/>
                    <a:pt x="8311" y="1131"/>
                  </a:cubicBezTo>
                  <a:cubicBezTo>
                    <a:pt x="8564" y="1215"/>
                    <a:pt x="8820" y="1342"/>
                    <a:pt x="9060" y="1342"/>
                  </a:cubicBezTo>
                  <a:cubicBezTo>
                    <a:pt x="9262" y="1342"/>
                    <a:pt x="9452" y="1253"/>
                    <a:pt x="9621" y="976"/>
                  </a:cubicBezTo>
                  <a:cubicBezTo>
                    <a:pt x="8847" y="762"/>
                    <a:pt x="8037" y="881"/>
                    <a:pt x="7263" y="714"/>
                  </a:cubicBezTo>
                  <a:cubicBezTo>
                    <a:pt x="7201" y="723"/>
                    <a:pt x="7139" y="728"/>
                    <a:pt x="7078" y="728"/>
                  </a:cubicBezTo>
                  <a:cubicBezTo>
                    <a:pt x="6963" y="728"/>
                    <a:pt x="6852" y="709"/>
                    <a:pt x="6751" y="655"/>
                  </a:cubicBezTo>
                  <a:cubicBezTo>
                    <a:pt x="6690" y="622"/>
                    <a:pt x="6622" y="616"/>
                    <a:pt x="6553" y="616"/>
                  </a:cubicBezTo>
                  <a:cubicBezTo>
                    <a:pt x="6514" y="616"/>
                    <a:pt x="6475" y="618"/>
                    <a:pt x="6437" y="618"/>
                  </a:cubicBezTo>
                  <a:cubicBezTo>
                    <a:pt x="6343" y="618"/>
                    <a:pt x="6250" y="607"/>
                    <a:pt x="6168" y="536"/>
                  </a:cubicBezTo>
                  <a:cubicBezTo>
                    <a:pt x="6013" y="561"/>
                    <a:pt x="5861" y="571"/>
                    <a:pt x="5710" y="571"/>
                  </a:cubicBezTo>
                  <a:cubicBezTo>
                    <a:pt x="5361" y="571"/>
                    <a:pt x="5020" y="518"/>
                    <a:pt x="4680" y="476"/>
                  </a:cubicBezTo>
                  <a:cubicBezTo>
                    <a:pt x="3132" y="321"/>
                    <a:pt x="1584" y="167"/>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5"/>
            <p:cNvSpPr/>
            <p:nvPr/>
          </p:nvSpPr>
          <p:spPr>
            <a:xfrm>
              <a:off x="5678075" y="3788575"/>
              <a:ext cx="111950" cy="33425"/>
            </a:xfrm>
            <a:custGeom>
              <a:avLst/>
              <a:gdLst/>
              <a:ahLst/>
              <a:cxnLst/>
              <a:rect l="l" t="t" r="r" b="b"/>
              <a:pathLst>
                <a:path w="4478" h="1337" extrusionOk="0">
                  <a:moveTo>
                    <a:pt x="621" y="1"/>
                  </a:moveTo>
                  <a:cubicBezTo>
                    <a:pt x="299" y="1"/>
                    <a:pt x="43" y="96"/>
                    <a:pt x="1" y="517"/>
                  </a:cubicBezTo>
                  <a:cubicBezTo>
                    <a:pt x="36" y="600"/>
                    <a:pt x="72" y="660"/>
                    <a:pt x="132" y="696"/>
                  </a:cubicBezTo>
                  <a:cubicBezTo>
                    <a:pt x="632" y="993"/>
                    <a:pt x="1179" y="850"/>
                    <a:pt x="1691" y="970"/>
                  </a:cubicBezTo>
                  <a:cubicBezTo>
                    <a:pt x="1798" y="993"/>
                    <a:pt x="1941" y="1017"/>
                    <a:pt x="2060" y="1041"/>
                  </a:cubicBezTo>
                  <a:cubicBezTo>
                    <a:pt x="2144" y="1053"/>
                    <a:pt x="2215" y="1089"/>
                    <a:pt x="2299" y="1148"/>
                  </a:cubicBezTo>
                  <a:cubicBezTo>
                    <a:pt x="2376" y="1207"/>
                    <a:pt x="2438" y="1337"/>
                    <a:pt x="2562" y="1337"/>
                  </a:cubicBezTo>
                  <a:cubicBezTo>
                    <a:pt x="2590" y="1337"/>
                    <a:pt x="2621" y="1330"/>
                    <a:pt x="2656" y="1315"/>
                  </a:cubicBezTo>
                  <a:lnTo>
                    <a:pt x="2680" y="1255"/>
                  </a:lnTo>
                  <a:lnTo>
                    <a:pt x="2668" y="1196"/>
                  </a:lnTo>
                  <a:cubicBezTo>
                    <a:pt x="2727" y="1101"/>
                    <a:pt x="2680" y="958"/>
                    <a:pt x="2834" y="910"/>
                  </a:cubicBezTo>
                  <a:lnTo>
                    <a:pt x="2906" y="910"/>
                  </a:lnTo>
                  <a:cubicBezTo>
                    <a:pt x="3013" y="940"/>
                    <a:pt x="3114" y="964"/>
                    <a:pt x="3209" y="964"/>
                  </a:cubicBezTo>
                  <a:cubicBezTo>
                    <a:pt x="3305" y="964"/>
                    <a:pt x="3394" y="940"/>
                    <a:pt x="3477" y="874"/>
                  </a:cubicBezTo>
                  <a:cubicBezTo>
                    <a:pt x="3582" y="748"/>
                    <a:pt x="3704" y="725"/>
                    <a:pt x="3833" y="725"/>
                  </a:cubicBezTo>
                  <a:cubicBezTo>
                    <a:pt x="3906" y="725"/>
                    <a:pt x="3982" y="733"/>
                    <a:pt x="4058" y="733"/>
                  </a:cubicBezTo>
                  <a:cubicBezTo>
                    <a:pt x="4075" y="733"/>
                    <a:pt x="4092" y="732"/>
                    <a:pt x="4108" y="731"/>
                  </a:cubicBezTo>
                  <a:cubicBezTo>
                    <a:pt x="4323" y="731"/>
                    <a:pt x="4465" y="672"/>
                    <a:pt x="4477" y="434"/>
                  </a:cubicBezTo>
                  <a:cubicBezTo>
                    <a:pt x="4323" y="148"/>
                    <a:pt x="4025" y="255"/>
                    <a:pt x="3787" y="208"/>
                  </a:cubicBezTo>
                  <a:cubicBezTo>
                    <a:pt x="2858" y="77"/>
                    <a:pt x="1906" y="184"/>
                    <a:pt x="965" y="41"/>
                  </a:cubicBezTo>
                  <a:cubicBezTo>
                    <a:pt x="894" y="17"/>
                    <a:pt x="822" y="5"/>
                    <a:pt x="751" y="5"/>
                  </a:cubicBezTo>
                  <a:cubicBezTo>
                    <a:pt x="707" y="2"/>
                    <a:pt x="663"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5"/>
            <p:cNvSpPr/>
            <p:nvPr/>
          </p:nvSpPr>
          <p:spPr>
            <a:xfrm>
              <a:off x="5692375" y="3777375"/>
              <a:ext cx="120575" cy="26600"/>
            </a:xfrm>
            <a:custGeom>
              <a:avLst/>
              <a:gdLst/>
              <a:ahLst/>
              <a:cxnLst/>
              <a:rect l="l" t="t" r="r" b="b"/>
              <a:pathLst>
                <a:path w="4823" h="1064" extrusionOk="0">
                  <a:moveTo>
                    <a:pt x="834" y="1"/>
                  </a:moveTo>
                  <a:cubicBezTo>
                    <a:pt x="762" y="1"/>
                    <a:pt x="679" y="1"/>
                    <a:pt x="607" y="25"/>
                  </a:cubicBezTo>
                  <a:cubicBezTo>
                    <a:pt x="476" y="36"/>
                    <a:pt x="322" y="60"/>
                    <a:pt x="226" y="179"/>
                  </a:cubicBezTo>
                  <a:cubicBezTo>
                    <a:pt x="0" y="394"/>
                    <a:pt x="786" y="394"/>
                    <a:pt x="310" y="644"/>
                  </a:cubicBezTo>
                  <a:cubicBezTo>
                    <a:pt x="715" y="798"/>
                    <a:pt x="1143" y="751"/>
                    <a:pt x="1560" y="775"/>
                  </a:cubicBezTo>
                  <a:cubicBezTo>
                    <a:pt x="2346" y="822"/>
                    <a:pt x="3155" y="858"/>
                    <a:pt x="3941" y="894"/>
                  </a:cubicBezTo>
                  <a:lnTo>
                    <a:pt x="4060" y="894"/>
                  </a:lnTo>
                  <a:cubicBezTo>
                    <a:pt x="4168" y="1015"/>
                    <a:pt x="4291" y="1064"/>
                    <a:pt x="4421" y="1064"/>
                  </a:cubicBezTo>
                  <a:cubicBezTo>
                    <a:pt x="4521" y="1064"/>
                    <a:pt x="4624" y="1035"/>
                    <a:pt x="4727" y="989"/>
                  </a:cubicBezTo>
                  <a:cubicBezTo>
                    <a:pt x="4810" y="929"/>
                    <a:pt x="4822" y="870"/>
                    <a:pt x="4775" y="775"/>
                  </a:cubicBezTo>
                  <a:cubicBezTo>
                    <a:pt x="4703" y="584"/>
                    <a:pt x="4429" y="679"/>
                    <a:pt x="4346" y="501"/>
                  </a:cubicBezTo>
                  <a:cubicBezTo>
                    <a:pt x="4274" y="382"/>
                    <a:pt x="4167" y="322"/>
                    <a:pt x="4048" y="286"/>
                  </a:cubicBezTo>
                  <a:cubicBezTo>
                    <a:pt x="3227" y="1"/>
                    <a:pt x="2346" y="263"/>
                    <a:pt x="1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5"/>
            <p:cNvSpPr/>
            <p:nvPr/>
          </p:nvSpPr>
          <p:spPr>
            <a:xfrm>
              <a:off x="5770650" y="3849575"/>
              <a:ext cx="32775" cy="18625"/>
            </a:xfrm>
            <a:custGeom>
              <a:avLst/>
              <a:gdLst/>
              <a:ahLst/>
              <a:cxnLst/>
              <a:rect l="l" t="t" r="r" b="b"/>
              <a:pathLst>
                <a:path w="1311" h="745" extrusionOk="0">
                  <a:moveTo>
                    <a:pt x="1156" y="0"/>
                  </a:moveTo>
                  <a:cubicBezTo>
                    <a:pt x="1058" y="0"/>
                    <a:pt x="1018" y="119"/>
                    <a:pt x="929" y="149"/>
                  </a:cubicBezTo>
                  <a:cubicBezTo>
                    <a:pt x="929" y="173"/>
                    <a:pt x="929" y="185"/>
                    <a:pt x="893" y="196"/>
                  </a:cubicBezTo>
                  <a:cubicBezTo>
                    <a:pt x="885" y="201"/>
                    <a:pt x="876" y="204"/>
                    <a:pt x="867" y="204"/>
                  </a:cubicBezTo>
                  <a:cubicBezTo>
                    <a:pt x="851" y="204"/>
                    <a:pt x="833" y="195"/>
                    <a:pt x="810" y="173"/>
                  </a:cubicBezTo>
                  <a:cubicBezTo>
                    <a:pt x="780" y="150"/>
                    <a:pt x="759" y="142"/>
                    <a:pt x="736" y="142"/>
                  </a:cubicBezTo>
                  <a:cubicBezTo>
                    <a:pt x="723" y="142"/>
                    <a:pt x="708" y="144"/>
                    <a:pt x="691" y="149"/>
                  </a:cubicBezTo>
                  <a:cubicBezTo>
                    <a:pt x="586" y="129"/>
                    <a:pt x="470" y="91"/>
                    <a:pt x="357" y="91"/>
                  </a:cubicBezTo>
                  <a:cubicBezTo>
                    <a:pt x="266" y="91"/>
                    <a:pt x="176" y="116"/>
                    <a:pt x="96" y="196"/>
                  </a:cubicBezTo>
                  <a:cubicBezTo>
                    <a:pt x="0" y="304"/>
                    <a:pt x="131" y="411"/>
                    <a:pt x="215" y="482"/>
                  </a:cubicBezTo>
                  <a:lnTo>
                    <a:pt x="393" y="565"/>
                  </a:lnTo>
                  <a:cubicBezTo>
                    <a:pt x="548" y="613"/>
                    <a:pt x="691" y="625"/>
                    <a:pt x="846" y="685"/>
                  </a:cubicBezTo>
                  <a:cubicBezTo>
                    <a:pt x="870" y="685"/>
                    <a:pt x="893" y="708"/>
                    <a:pt x="929" y="720"/>
                  </a:cubicBezTo>
                  <a:cubicBezTo>
                    <a:pt x="989" y="732"/>
                    <a:pt x="1048" y="744"/>
                    <a:pt x="1108" y="744"/>
                  </a:cubicBezTo>
                  <a:cubicBezTo>
                    <a:pt x="1310" y="542"/>
                    <a:pt x="1215" y="268"/>
                    <a:pt x="1227" y="18"/>
                  </a:cubicBezTo>
                  <a:cubicBezTo>
                    <a:pt x="1200" y="5"/>
                    <a:pt x="1177" y="0"/>
                    <a:pt x="1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5"/>
            <p:cNvSpPr/>
            <p:nvPr/>
          </p:nvSpPr>
          <p:spPr>
            <a:xfrm>
              <a:off x="5784925" y="3864900"/>
              <a:ext cx="15225" cy="61325"/>
            </a:xfrm>
            <a:custGeom>
              <a:avLst/>
              <a:gdLst/>
              <a:ahLst/>
              <a:cxnLst/>
              <a:rect l="l" t="t" r="r" b="b"/>
              <a:pathLst>
                <a:path w="609" h="2453" extrusionOk="0">
                  <a:moveTo>
                    <a:pt x="370" y="0"/>
                  </a:moveTo>
                  <a:cubicBezTo>
                    <a:pt x="1" y="726"/>
                    <a:pt x="132" y="1488"/>
                    <a:pt x="251" y="2262"/>
                  </a:cubicBezTo>
                  <a:cubicBezTo>
                    <a:pt x="275" y="2381"/>
                    <a:pt x="370" y="2453"/>
                    <a:pt x="501" y="2453"/>
                  </a:cubicBezTo>
                  <a:cubicBezTo>
                    <a:pt x="525" y="2155"/>
                    <a:pt x="525" y="1881"/>
                    <a:pt x="537" y="1584"/>
                  </a:cubicBezTo>
                  <a:lnTo>
                    <a:pt x="537" y="1298"/>
                  </a:lnTo>
                  <a:cubicBezTo>
                    <a:pt x="596" y="1143"/>
                    <a:pt x="608" y="1000"/>
                    <a:pt x="537" y="845"/>
                  </a:cubicBezTo>
                  <a:lnTo>
                    <a:pt x="537" y="155"/>
                  </a:lnTo>
                  <a:cubicBezTo>
                    <a:pt x="489" y="95"/>
                    <a:pt x="430" y="48"/>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5"/>
            <p:cNvSpPr/>
            <p:nvPr/>
          </p:nvSpPr>
          <p:spPr>
            <a:xfrm>
              <a:off x="5793875" y="3818450"/>
              <a:ext cx="13400" cy="34850"/>
            </a:xfrm>
            <a:custGeom>
              <a:avLst/>
              <a:gdLst/>
              <a:ahLst/>
              <a:cxnLst/>
              <a:rect l="l" t="t" r="r" b="b"/>
              <a:pathLst>
                <a:path w="536" h="1394" extrusionOk="0">
                  <a:moveTo>
                    <a:pt x="274" y="1"/>
                  </a:moveTo>
                  <a:cubicBezTo>
                    <a:pt x="95" y="441"/>
                    <a:pt x="167" y="953"/>
                    <a:pt x="0" y="1394"/>
                  </a:cubicBezTo>
                  <a:cubicBezTo>
                    <a:pt x="107" y="1358"/>
                    <a:pt x="191" y="1310"/>
                    <a:pt x="298" y="1263"/>
                  </a:cubicBezTo>
                  <a:cubicBezTo>
                    <a:pt x="298" y="1025"/>
                    <a:pt x="357" y="798"/>
                    <a:pt x="405" y="560"/>
                  </a:cubicBezTo>
                  <a:cubicBezTo>
                    <a:pt x="453" y="370"/>
                    <a:pt x="536" y="132"/>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5"/>
            <p:cNvSpPr/>
            <p:nvPr/>
          </p:nvSpPr>
          <p:spPr>
            <a:xfrm>
              <a:off x="5794175" y="3798325"/>
              <a:ext cx="28875" cy="14800"/>
            </a:xfrm>
            <a:custGeom>
              <a:avLst/>
              <a:gdLst/>
              <a:ahLst/>
              <a:cxnLst/>
              <a:rect l="l" t="t" r="r" b="b"/>
              <a:pathLst>
                <a:path w="1155" h="592" extrusionOk="0">
                  <a:moveTo>
                    <a:pt x="859" y="0"/>
                  </a:moveTo>
                  <a:cubicBezTo>
                    <a:pt x="801" y="0"/>
                    <a:pt x="741" y="15"/>
                    <a:pt x="679" y="44"/>
                  </a:cubicBezTo>
                  <a:cubicBezTo>
                    <a:pt x="558" y="31"/>
                    <a:pt x="437" y="18"/>
                    <a:pt x="316" y="18"/>
                  </a:cubicBezTo>
                  <a:cubicBezTo>
                    <a:pt x="211" y="18"/>
                    <a:pt x="105" y="28"/>
                    <a:pt x="0" y="56"/>
                  </a:cubicBezTo>
                  <a:cubicBezTo>
                    <a:pt x="48" y="222"/>
                    <a:pt x="83" y="401"/>
                    <a:pt x="107" y="591"/>
                  </a:cubicBezTo>
                  <a:cubicBezTo>
                    <a:pt x="304" y="591"/>
                    <a:pt x="370" y="371"/>
                    <a:pt x="536" y="371"/>
                  </a:cubicBezTo>
                  <a:cubicBezTo>
                    <a:pt x="551" y="371"/>
                    <a:pt x="567" y="373"/>
                    <a:pt x="583" y="377"/>
                  </a:cubicBezTo>
                  <a:cubicBezTo>
                    <a:pt x="635" y="383"/>
                    <a:pt x="684" y="386"/>
                    <a:pt x="733" y="386"/>
                  </a:cubicBezTo>
                  <a:cubicBezTo>
                    <a:pt x="887" y="386"/>
                    <a:pt x="1028" y="349"/>
                    <a:pt x="1155" y="222"/>
                  </a:cubicBezTo>
                  <a:lnTo>
                    <a:pt x="1155" y="91"/>
                  </a:lnTo>
                  <a:cubicBezTo>
                    <a:pt x="1128" y="65"/>
                    <a:pt x="1108" y="51"/>
                    <a:pt x="1080" y="51"/>
                  </a:cubicBezTo>
                  <a:cubicBezTo>
                    <a:pt x="1070" y="51"/>
                    <a:pt x="1060" y="53"/>
                    <a:pt x="1048" y="56"/>
                  </a:cubicBezTo>
                  <a:cubicBezTo>
                    <a:pt x="986" y="18"/>
                    <a:pt x="923" y="0"/>
                    <a:pt x="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5"/>
            <p:cNvSpPr/>
            <p:nvPr/>
          </p:nvSpPr>
          <p:spPr>
            <a:xfrm>
              <a:off x="5808150" y="3803575"/>
              <a:ext cx="16400" cy="16700"/>
            </a:xfrm>
            <a:custGeom>
              <a:avLst/>
              <a:gdLst/>
              <a:ahLst/>
              <a:cxnLst/>
              <a:rect l="l" t="t" r="r" b="b"/>
              <a:pathLst>
                <a:path w="656" h="668" extrusionOk="0">
                  <a:moveTo>
                    <a:pt x="596" y="0"/>
                  </a:moveTo>
                  <a:lnTo>
                    <a:pt x="596" y="0"/>
                  </a:lnTo>
                  <a:cubicBezTo>
                    <a:pt x="565" y="4"/>
                    <a:pt x="533" y="5"/>
                    <a:pt x="501" y="5"/>
                  </a:cubicBezTo>
                  <a:cubicBezTo>
                    <a:pt x="453" y="5"/>
                    <a:pt x="405" y="3"/>
                    <a:pt x="358" y="3"/>
                  </a:cubicBezTo>
                  <a:cubicBezTo>
                    <a:pt x="235" y="3"/>
                    <a:pt x="119" y="20"/>
                    <a:pt x="24" y="143"/>
                  </a:cubicBezTo>
                  <a:cubicBezTo>
                    <a:pt x="60" y="358"/>
                    <a:pt x="1" y="608"/>
                    <a:pt x="275" y="667"/>
                  </a:cubicBezTo>
                  <a:cubicBezTo>
                    <a:pt x="322" y="643"/>
                    <a:pt x="358" y="596"/>
                    <a:pt x="394" y="548"/>
                  </a:cubicBezTo>
                  <a:cubicBezTo>
                    <a:pt x="298" y="298"/>
                    <a:pt x="656" y="227"/>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5"/>
            <p:cNvSpPr/>
            <p:nvPr/>
          </p:nvSpPr>
          <p:spPr>
            <a:xfrm>
              <a:off x="5805775" y="3883050"/>
              <a:ext cx="22350" cy="11650"/>
            </a:xfrm>
            <a:custGeom>
              <a:avLst/>
              <a:gdLst/>
              <a:ahLst/>
              <a:cxnLst/>
              <a:rect l="l" t="t" r="r" b="b"/>
              <a:pathLst>
                <a:path w="894" h="466" extrusionOk="0">
                  <a:moveTo>
                    <a:pt x="572" y="0"/>
                  </a:moveTo>
                  <a:cubicBezTo>
                    <a:pt x="477" y="48"/>
                    <a:pt x="405" y="96"/>
                    <a:pt x="310" y="119"/>
                  </a:cubicBezTo>
                  <a:cubicBezTo>
                    <a:pt x="179" y="167"/>
                    <a:pt x="0" y="262"/>
                    <a:pt x="48" y="393"/>
                  </a:cubicBezTo>
                  <a:cubicBezTo>
                    <a:pt x="68" y="448"/>
                    <a:pt x="100" y="466"/>
                    <a:pt x="140" y="466"/>
                  </a:cubicBezTo>
                  <a:cubicBezTo>
                    <a:pt x="209" y="466"/>
                    <a:pt x="299" y="412"/>
                    <a:pt x="379" y="412"/>
                  </a:cubicBezTo>
                  <a:cubicBezTo>
                    <a:pt x="392" y="412"/>
                    <a:pt x="405" y="414"/>
                    <a:pt x="417" y="417"/>
                  </a:cubicBezTo>
                  <a:cubicBezTo>
                    <a:pt x="893" y="262"/>
                    <a:pt x="893" y="262"/>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5"/>
            <p:cNvSpPr/>
            <p:nvPr/>
          </p:nvSpPr>
          <p:spPr>
            <a:xfrm>
              <a:off x="5750700" y="3811025"/>
              <a:ext cx="19075" cy="3825"/>
            </a:xfrm>
            <a:custGeom>
              <a:avLst/>
              <a:gdLst/>
              <a:ahLst/>
              <a:cxnLst/>
              <a:rect l="l" t="t" r="r" b="b"/>
              <a:pathLst>
                <a:path w="763" h="153" extrusionOk="0">
                  <a:moveTo>
                    <a:pt x="608" y="0"/>
                  </a:moveTo>
                  <a:cubicBezTo>
                    <a:pt x="406" y="0"/>
                    <a:pt x="215" y="12"/>
                    <a:pt x="1" y="12"/>
                  </a:cubicBezTo>
                  <a:cubicBezTo>
                    <a:pt x="155" y="112"/>
                    <a:pt x="313" y="152"/>
                    <a:pt x="480" y="152"/>
                  </a:cubicBezTo>
                  <a:cubicBezTo>
                    <a:pt x="572" y="152"/>
                    <a:pt x="666" y="140"/>
                    <a:pt x="763" y="119"/>
                  </a:cubicBezTo>
                  <a:cubicBezTo>
                    <a:pt x="703" y="83"/>
                    <a:pt x="656" y="36"/>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5"/>
            <p:cNvSpPr/>
            <p:nvPr/>
          </p:nvSpPr>
          <p:spPr>
            <a:xfrm>
              <a:off x="5801600" y="3874125"/>
              <a:ext cx="5675" cy="11925"/>
            </a:xfrm>
            <a:custGeom>
              <a:avLst/>
              <a:gdLst/>
              <a:ahLst/>
              <a:cxnLst/>
              <a:rect l="l" t="t" r="r" b="b"/>
              <a:pathLst>
                <a:path w="227" h="477" extrusionOk="0">
                  <a:moveTo>
                    <a:pt x="1" y="0"/>
                  </a:moveTo>
                  <a:lnTo>
                    <a:pt x="1" y="476"/>
                  </a:lnTo>
                  <a:cubicBezTo>
                    <a:pt x="144" y="357"/>
                    <a:pt x="227" y="2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5"/>
            <p:cNvSpPr/>
            <p:nvPr/>
          </p:nvSpPr>
          <p:spPr>
            <a:xfrm>
              <a:off x="5798325" y="3885725"/>
              <a:ext cx="3900" cy="11325"/>
            </a:xfrm>
            <a:custGeom>
              <a:avLst/>
              <a:gdLst/>
              <a:ahLst/>
              <a:cxnLst/>
              <a:rect l="l" t="t" r="r" b="b"/>
              <a:pathLst>
                <a:path w="156" h="453" extrusionOk="0">
                  <a:moveTo>
                    <a:pt x="1" y="1"/>
                  </a:moveTo>
                  <a:lnTo>
                    <a:pt x="1" y="453"/>
                  </a:lnTo>
                  <a:cubicBezTo>
                    <a:pt x="156" y="346"/>
                    <a:pt x="132" y="179"/>
                    <a:pt x="120" y="12"/>
                  </a:cubicBezTo>
                  <a:cubicBezTo>
                    <a:pt x="96" y="12"/>
                    <a:pt x="4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5"/>
            <p:cNvSpPr/>
            <p:nvPr/>
          </p:nvSpPr>
          <p:spPr>
            <a:xfrm>
              <a:off x="6052525" y="3899925"/>
              <a:ext cx="135175" cy="30475"/>
            </a:xfrm>
            <a:custGeom>
              <a:avLst/>
              <a:gdLst/>
              <a:ahLst/>
              <a:cxnLst/>
              <a:rect l="l" t="t" r="r" b="b"/>
              <a:pathLst>
                <a:path w="5407" h="1219" extrusionOk="0">
                  <a:moveTo>
                    <a:pt x="378" y="0"/>
                  </a:moveTo>
                  <a:cubicBezTo>
                    <a:pt x="266" y="0"/>
                    <a:pt x="156" y="52"/>
                    <a:pt x="48" y="206"/>
                  </a:cubicBezTo>
                  <a:cubicBezTo>
                    <a:pt x="1" y="337"/>
                    <a:pt x="1" y="480"/>
                    <a:pt x="60" y="611"/>
                  </a:cubicBezTo>
                  <a:cubicBezTo>
                    <a:pt x="132" y="778"/>
                    <a:pt x="346" y="802"/>
                    <a:pt x="429" y="933"/>
                  </a:cubicBezTo>
                  <a:cubicBezTo>
                    <a:pt x="536" y="968"/>
                    <a:pt x="644" y="1028"/>
                    <a:pt x="763" y="1040"/>
                  </a:cubicBezTo>
                  <a:lnTo>
                    <a:pt x="2989" y="1218"/>
                  </a:lnTo>
                  <a:cubicBezTo>
                    <a:pt x="3183" y="1094"/>
                    <a:pt x="3372" y="1021"/>
                    <a:pt x="3575" y="1021"/>
                  </a:cubicBezTo>
                  <a:cubicBezTo>
                    <a:pt x="3684" y="1021"/>
                    <a:pt x="3798" y="1042"/>
                    <a:pt x="3918" y="1088"/>
                  </a:cubicBezTo>
                  <a:cubicBezTo>
                    <a:pt x="4086" y="1155"/>
                    <a:pt x="4261" y="1184"/>
                    <a:pt x="4437" y="1184"/>
                  </a:cubicBezTo>
                  <a:cubicBezTo>
                    <a:pt x="4574" y="1184"/>
                    <a:pt x="4711" y="1166"/>
                    <a:pt x="4847" y="1135"/>
                  </a:cubicBezTo>
                  <a:cubicBezTo>
                    <a:pt x="4893" y="1123"/>
                    <a:pt x="4937" y="1118"/>
                    <a:pt x="4979" y="1118"/>
                  </a:cubicBezTo>
                  <a:cubicBezTo>
                    <a:pt x="5099" y="1118"/>
                    <a:pt x="5205" y="1159"/>
                    <a:pt x="5311" y="1195"/>
                  </a:cubicBezTo>
                  <a:cubicBezTo>
                    <a:pt x="5382" y="1111"/>
                    <a:pt x="5406" y="1028"/>
                    <a:pt x="5370" y="933"/>
                  </a:cubicBezTo>
                  <a:cubicBezTo>
                    <a:pt x="5311" y="861"/>
                    <a:pt x="5228" y="814"/>
                    <a:pt x="5168" y="754"/>
                  </a:cubicBezTo>
                  <a:cubicBezTo>
                    <a:pt x="5168" y="718"/>
                    <a:pt x="5144" y="683"/>
                    <a:pt x="5132" y="635"/>
                  </a:cubicBezTo>
                  <a:cubicBezTo>
                    <a:pt x="5092" y="618"/>
                    <a:pt x="5055" y="610"/>
                    <a:pt x="5021" y="610"/>
                  </a:cubicBezTo>
                  <a:cubicBezTo>
                    <a:pt x="4910" y="610"/>
                    <a:pt x="4824" y="687"/>
                    <a:pt x="4751" y="778"/>
                  </a:cubicBezTo>
                  <a:lnTo>
                    <a:pt x="4727" y="778"/>
                  </a:lnTo>
                  <a:cubicBezTo>
                    <a:pt x="4708" y="798"/>
                    <a:pt x="4685" y="806"/>
                    <a:pt x="4658" y="806"/>
                  </a:cubicBezTo>
                  <a:cubicBezTo>
                    <a:pt x="4636" y="806"/>
                    <a:pt x="4611" y="801"/>
                    <a:pt x="4585" y="790"/>
                  </a:cubicBezTo>
                  <a:cubicBezTo>
                    <a:pt x="4537" y="778"/>
                    <a:pt x="4489" y="754"/>
                    <a:pt x="4454" y="754"/>
                  </a:cubicBezTo>
                  <a:cubicBezTo>
                    <a:pt x="4376" y="707"/>
                    <a:pt x="4302" y="686"/>
                    <a:pt x="4227" y="686"/>
                  </a:cubicBezTo>
                  <a:cubicBezTo>
                    <a:pt x="4153" y="686"/>
                    <a:pt x="4079" y="707"/>
                    <a:pt x="4001" y="742"/>
                  </a:cubicBezTo>
                  <a:cubicBezTo>
                    <a:pt x="3964" y="751"/>
                    <a:pt x="3928" y="755"/>
                    <a:pt x="3894" y="755"/>
                  </a:cubicBezTo>
                  <a:cubicBezTo>
                    <a:pt x="3658" y="755"/>
                    <a:pt x="3496" y="561"/>
                    <a:pt x="3299" y="456"/>
                  </a:cubicBezTo>
                  <a:cubicBezTo>
                    <a:pt x="3118" y="301"/>
                    <a:pt x="2914" y="265"/>
                    <a:pt x="2703" y="265"/>
                  </a:cubicBezTo>
                  <a:cubicBezTo>
                    <a:pt x="2519" y="265"/>
                    <a:pt x="2329" y="293"/>
                    <a:pt x="2142" y="293"/>
                  </a:cubicBezTo>
                  <a:cubicBezTo>
                    <a:pt x="2050" y="293"/>
                    <a:pt x="1959" y="286"/>
                    <a:pt x="1870" y="266"/>
                  </a:cubicBezTo>
                  <a:cubicBezTo>
                    <a:pt x="1772" y="232"/>
                    <a:pt x="1675" y="220"/>
                    <a:pt x="1578" y="220"/>
                  </a:cubicBezTo>
                  <a:cubicBezTo>
                    <a:pt x="1371" y="220"/>
                    <a:pt x="1165" y="277"/>
                    <a:pt x="953" y="302"/>
                  </a:cubicBezTo>
                  <a:cubicBezTo>
                    <a:pt x="916" y="302"/>
                    <a:pt x="894" y="352"/>
                    <a:pt x="874" y="352"/>
                  </a:cubicBezTo>
                  <a:cubicBezTo>
                    <a:pt x="869" y="352"/>
                    <a:pt x="863" y="348"/>
                    <a:pt x="858" y="337"/>
                  </a:cubicBezTo>
                  <a:cubicBezTo>
                    <a:pt x="846" y="278"/>
                    <a:pt x="882" y="218"/>
                    <a:pt x="834" y="159"/>
                  </a:cubicBezTo>
                  <a:cubicBezTo>
                    <a:pt x="678" y="91"/>
                    <a:pt x="526"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5"/>
            <p:cNvSpPr/>
            <p:nvPr/>
          </p:nvSpPr>
          <p:spPr>
            <a:xfrm>
              <a:off x="6019800" y="3894425"/>
              <a:ext cx="80675" cy="29500"/>
            </a:xfrm>
            <a:custGeom>
              <a:avLst/>
              <a:gdLst/>
              <a:ahLst/>
              <a:cxnLst/>
              <a:rect l="l" t="t" r="r" b="b"/>
              <a:pathLst>
                <a:path w="3227" h="1180" extrusionOk="0">
                  <a:moveTo>
                    <a:pt x="1519" y="0"/>
                  </a:moveTo>
                  <a:cubicBezTo>
                    <a:pt x="1068" y="0"/>
                    <a:pt x="623" y="85"/>
                    <a:pt x="179" y="117"/>
                  </a:cubicBezTo>
                  <a:lnTo>
                    <a:pt x="179" y="248"/>
                  </a:lnTo>
                  <a:cubicBezTo>
                    <a:pt x="226" y="355"/>
                    <a:pt x="310" y="415"/>
                    <a:pt x="345" y="522"/>
                  </a:cubicBezTo>
                  <a:cubicBezTo>
                    <a:pt x="357" y="700"/>
                    <a:pt x="191" y="760"/>
                    <a:pt x="83" y="855"/>
                  </a:cubicBezTo>
                  <a:cubicBezTo>
                    <a:pt x="48" y="903"/>
                    <a:pt x="12" y="962"/>
                    <a:pt x="0" y="1022"/>
                  </a:cubicBezTo>
                  <a:lnTo>
                    <a:pt x="48" y="1117"/>
                  </a:lnTo>
                  <a:cubicBezTo>
                    <a:pt x="143" y="1129"/>
                    <a:pt x="238" y="1129"/>
                    <a:pt x="345" y="1141"/>
                  </a:cubicBezTo>
                  <a:cubicBezTo>
                    <a:pt x="387" y="1165"/>
                    <a:pt x="432" y="1180"/>
                    <a:pt x="476" y="1180"/>
                  </a:cubicBezTo>
                  <a:cubicBezTo>
                    <a:pt x="521" y="1180"/>
                    <a:pt x="566" y="1165"/>
                    <a:pt x="607" y="1129"/>
                  </a:cubicBezTo>
                  <a:cubicBezTo>
                    <a:pt x="702" y="1117"/>
                    <a:pt x="798" y="1093"/>
                    <a:pt x="905" y="1081"/>
                  </a:cubicBezTo>
                  <a:cubicBezTo>
                    <a:pt x="964" y="760"/>
                    <a:pt x="1179" y="534"/>
                    <a:pt x="1476" y="379"/>
                  </a:cubicBezTo>
                  <a:cubicBezTo>
                    <a:pt x="1564" y="370"/>
                    <a:pt x="1652" y="361"/>
                    <a:pt x="1738" y="361"/>
                  </a:cubicBezTo>
                  <a:cubicBezTo>
                    <a:pt x="1897" y="361"/>
                    <a:pt x="2052" y="394"/>
                    <a:pt x="2191" y="534"/>
                  </a:cubicBezTo>
                  <a:cubicBezTo>
                    <a:pt x="2278" y="601"/>
                    <a:pt x="2366" y="624"/>
                    <a:pt x="2456" y="624"/>
                  </a:cubicBezTo>
                  <a:cubicBezTo>
                    <a:pt x="2652" y="624"/>
                    <a:pt x="2852" y="513"/>
                    <a:pt x="3046" y="513"/>
                  </a:cubicBezTo>
                  <a:cubicBezTo>
                    <a:pt x="3090" y="513"/>
                    <a:pt x="3135" y="519"/>
                    <a:pt x="3179" y="534"/>
                  </a:cubicBezTo>
                  <a:cubicBezTo>
                    <a:pt x="3227" y="403"/>
                    <a:pt x="3143" y="343"/>
                    <a:pt x="3048" y="307"/>
                  </a:cubicBezTo>
                  <a:cubicBezTo>
                    <a:pt x="2988" y="284"/>
                    <a:pt x="2917" y="260"/>
                    <a:pt x="2846" y="248"/>
                  </a:cubicBezTo>
                  <a:cubicBezTo>
                    <a:pt x="2619" y="236"/>
                    <a:pt x="2405" y="165"/>
                    <a:pt x="2203" y="81"/>
                  </a:cubicBezTo>
                  <a:cubicBezTo>
                    <a:pt x="1972" y="22"/>
                    <a:pt x="1745" y="0"/>
                    <a:pt x="1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5"/>
            <p:cNvSpPr/>
            <p:nvPr/>
          </p:nvSpPr>
          <p:spPr>
            <a:xfrm>
              <a:off x="6040325" y="3903875"/>
              <a:ext cx="15800" cy="18500"/>
            </a:xfrm>
            <a:custGeom>
              <a:avLst/>
              <a:gdLst/>
              <a:ahLst/>
              <a:cxnLst/>
              <a:rect l="l" t="t" r="r" b="b"/>
              <a:pathLst>
                <a:path w="632" h="740" extrusionOk="0">
                  <a:moveTo>
                    <a:pt x="632" y="1"/>
                  </a:moveTo>
                  <a:cubicBezTo>
                    <a:pt x="84" y="37"/>
                    <a:pt x="1" y="144"/>
                    <a:pt x="72" y="703"/>
                  </a:cubicBezTo>
                  <a:cubicBezTo>
                    <a:pt x="103" y="726"/>
                    <a:pt x="129" y="740"/>
                    <a:pt x="156" y="740"/>
                  </a:cubicBezTo>
                  <a:cubicBezTo>
                    <a:pt x="171" y="740"/>
                    <a:pt x="186" y="736"/>
                    <a:pt x="203" y="727"/>
                  </a:cubicBezTo>
                  <a:cubicBezTo>
                    <a:pt x="334" y="596"/>
                    <a:pt x="596" y="679"/>
                    <a:pt x="632" y="429"/>
                  </a:cubicBezTo>
                  <a:lnTo>
                    <a:pt x="6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5"/>
            <p:cNvSpPr/>
            <p:nvPr/>
          </p:nvSpPr>
          <p:spPr>
            <a:xfrm>
              <a:off x="6045375" y="3914900"/>
              <a:ext cx="17900" cy="7475"/>
            </a:xfrm>
            <a:custGeom>
              <a:avLst/>
              <a:gdLst/>
              <a:ahLst/>
              <a:cxnLst/>
              <a:rect l="l" t="t" r="r" b="b"/>
              <a:pathLst>
                <a:path w="716" h="299" extrusionOk="0">
                  <a:moveTo>
                    <a:pt x="430" y="0"/>
                  </a:moveTo>
                  <a:cubicBezTo>
                    <a:pt x="287" y="96"/>
                    <a:pt x="96" y="131"/>
                    <a:pt x="1" y="298"/>
                  </a:cubicBezTo>
                  <a:lnTo>
                    <a:pt x="715" y="298"/>
                  </a:lnTo>
                  <a:cubicBezTo>
                    <a:pt x="715" y="96"/>
                    <a:pt x="632" y="12"/>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5"/>
            <p:cNvSpPr/>
            <p:nvPr/>
          </p:nvSpPr>
          <p:spPr>
            <a:xfrm>
              <a:off x="5995675" y="3919500"/>
              <a:ext cx="24725" cy="9125"/>
            </a:xfrm>
            <a:custGeom>
              <a:avLst/>
              <a:gdLst/>
              <a:ahLst/>
              <a:cxnLst/>
              <a:rect l="l" t="t" r="r" b="b"/>
              <a:pathLst>
                <a:path w="989" h="365" extrusionOk="0">
                  <a:moveTo>
                    <a:pt x="796" y="0"/>
                  </a:moveTo>
                  <a:cubicBezTo>
                    <a:pt x="702" y="0"/>
                    <a:pt x="606" y="26"/>
                    <a:pt x="509" y="26"/>
                  </a:cubicBezTo>
                  <a:cubicBezTo>
                    <a:pt x="483" y="26"/>
                    <a:pt x="456" y="24"/>
                    <a:pt x="429" y="19"/>
                  </a:cubicBezTo>
                  <a:cubicBezTo>
                    <a:pt x="403" y="29"/>
                    <a:pt x="375" y="32"/>
                    <a:pt x="345" y="32"/>
                  </a:cubicBezTo>
                  <a:cubicBezTo>
                    <a:pt x="288" y="32"/>
                    <a:pt x="227" y="20"/>
                    <a:pt x="172" y="20"/>
                  </a:cubicBezTo>
                  <a:cubicBezTo>
                    <a:pt x="84" y="20"/>
                    <a:pt x="13" y="51"/>
                    <a:pt x="1" y="209"/>
                  </a:cubicBezTo>
                  <a:cubicBezTo>
                    <a:pt x="322" y="269"/>
                    <a:pt x="667" y="185"/>
                    <a:pt x="977" y="364"/>
                  </a:cubicBezTo>
                  <a:cubicBezTo>
                    <a:pt x="977" y="269"/>
                    <a:pt x="989" y="185"/>
                    <a:pt x="989" y="78"/>
                  </a:cubicBezTo>
                  <a:lnTo>
                    <a:pt x="989" y="54"/>
                  </a:lnTo>
                  <a:cubicBezTo>
                    <a:pt x="926" y="13"/>
                    <a:pt x="861" y="0"/>
                    <a:pt x="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5"/>
            <p:cNvSpPr/>
            <p:nvPr/>
          </p:nvSpPr>
          <p:spPr>
            <a:xfrm>
              <a:off x="6027825" y="3922350"/>
              <a:ext cx="7475" cy="4775"/>
            </a:xfrm>
            <a:custGeom>
              <a:avLst/>
              <a:gdLst/>
              <a:ahLst/>
              <a:cxnLst/>
              <a:rect l="l" t="t" r="r" b="b"/>
              <a:pathLst>
                <a:path w="299" h="191" extrusionOk="0">
                  <a:moveTo>
                    <a:pt x="274" y="0"/>
                  </a:moveTo>
                  <a:lnTo>
                    <a:pt x="274" y="0"/>
                  </a:lnTo>
                  <a:cubicBezTo>
                    <a:pt x="179" y="12"/>
                    <a:pt x="96" y="12"/>
                    <a:pt x="0" y="12"/>
                  </a:cubicBezTo>
                  <a:cubicBezTo>
                    <a:pt x="36" y="95"/>
                    <a:pt x="84" y="191"/>
                    <a:pt x="167" y="191"/>
                  </a:cubicBezTo>
                  <a:cubicBezTo>
                    <a:pt x="298" y="191"/>
                    <a:pt x="262" y="71"/>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5"/>
            <p:cNvSpPr/>
            <p:nvPr/>
          </p:nvSpPr>
          <p:spPr>
            <a:xfrm>
              <a:off x="6187675" y="3917025"/>
              <a:ext cx="21450" cy="15850"/>
            </a:xfrm>
            <a:custGeom>
              <a:avLst/>
              <a:gdLst/>
              <a:ahLst/>
              <a:cxnLst/>
              <a:rect l="l" t="t" r="r" b="b"/>
              <a:pathLst>
                <a:path w="858" h="634" extrusionOk="0">
                  <a:moveTo>
                    <a:pt x="210" y="0"/>
                  </a:moveTo>
                  <a:cubicBezTo>
                    <a:pt x="159" y="0"/>
                    <a:pt x="109" y="21"/>
                    <a:pt x="60" y="70"/>
                  </a:cubicBezTo>
                  <a:cubicBezTo>
                    <a:pt x="12" y="106"/>
                    <a:pt x="0" y="153"/>
                    <a:pt x="12" y="213"/>
                  </a:cubicBezTo>
                  <a:cubicBezTo>
                    <a:pt x="72" y="296"/>
                    <a:pt x="95" y="404"/>
                    <a:pt x="60" y="511"/>
                  </a:cubicBezTo>
                  <a:cubicBezTo>
                    <a:pt x="137" y="613"/>
                    <a:pt x="238" y="633"/>
                    <a:pt x="347" y="633"/>
                  </a:cubicBezTo>
                  <a:cubicBezTo>
                    <a:pt x="414" y="633"/>
                    <a:pt x="484" y="626"/>
                    <a:pt x="553" y="626"/>
                  </a:cubicBezTo>
                  <a:cubicBezTo>
                    <a:pt x="579" y="626"/>
                    <a:pt x="605" y="627"/>
                    <a:pt x="631" y="630"/>
                  </a:cubicBezTo>
                  <a:cubicBezTo>
                    <a:pt x="738" y="511"/>
                    <a:pt x="857" y="392"/>
                    <a:pt x="774" y="189"/>
                  </a:cubicBezTo>
                  <a:lnTo>
                    <a:pt x="786" y="177"/>
                  </a:lnTo>
                  <a:cubicBezTo>
                    <a:pt x="679" y="118"/>
                    <a:pt x="560" y="153"/>
                    <a:pt x="476" y="58"/>
                  </a:cubicBezTo>
                  <a:lnTo>
                    <a:pt x="488" y="46"/>
                  </a:lnTo>
                  <a:lnTo>
                    <a:pt x="357" y="46"/>
                  </a:lnTo>
                  <a:cubicBezTo>
                    <a:pt x="306" y="18"/>
                    <a:pt x="257"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5"/>
            <p:cNvSpPr/>
            <p:nvPr/>
          </p:nvSpPr>
          <p:spPr>
            <a:xfrm>
              <a:off x="6203150" y="3921750"/>
              <a:ext cx="11325" cy="11025"/>
            </a:xfrm>
            <a:custGeom>
              <a:avLst/>
              <a:gdLst/>
              <a:ahLst/>
              <a:cxnLst/>
              <a:rect l="l" t="t" r="r" b="b"/>
              <a:pathLst>
                <a:path w="453" h="441" extrusionOk="0">
                  <a:moveTo>
                    <a:pt x="155" y="0"/>
                  </a:moveTo>
                  <a:cubicBezTo>
                    <a:pt x="96" y="143"/>
                    <a:pt x="0" y="274"/>
                    <a:pt x="12" y="441"/>
                  </a:cubicBezTo>
                  <a:cubicBezTo>
                    <a:pt x="429" y="417"/>
                    <a:pt x="453" y="393"/>
                    <a:pt x="286" y="36"/>
                  </a:cubicBezTo>
                  <a:cubicBezTo>
                    <a:pt x="238" y="24"/>
                    <a:pt x="19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5"/>
            <p:cNvSpPr/>
            <p:nvPr/>
          </p:nvSpPr>
          <p:spPr>
            <a:xfrm>
              <a:off x="6185575" y="3921075"/>
              <a:ext cx="9850" cy="8425"/>
            </a:xfrm>
            <a:custGeom>
              <a:avLst/>
              <a:gdLst/>
              <a:ahLst/>
              <a:cxnLst/>
              <a:rect l="l" t="t" r="r" b="b"/>
              <a:pathLst>
                <a:path w="394" h="337" extrusionOk="0">
                  <a:moveTo>
                    <a:pt x="67" y="0"/>
                  </a:moveTo>
                  <a:cubicBezTo>
                    <a:pt x="40" y="0"/>
                    <a:pt x="21" y="23"/>
                    <a:pt x="1" y="63"/>
                  </a:cubicBezTo>
                  <a:lnTo>
                    <a:pt x="1" y="325"/>
                  </a:lnTo>
                  <a:cubicBezTo>
                    <a:pt x="48" y="325"/>
                    <a:pt x="96" y="325"/>
                    <a:pt x="144" y="337"/>
                  </a:cubicBezTo>
                  <a:cubicBezTo>
                    <a:pt x="227" y="325"/>
                    <a:pt x="346" y="325"/>
                    <a:pt x="358" y="230"/>
                  </a:cubicBezTo>
                  <a:cubicBezTo>
                    <a:pt x="394" y="63"/>
                    <a:pt x="239" y="63"/>
                    <a:pt x="144" y="27"/>
                  </a:cubicBezTo>
                  <a:cubicBezTo>
                    <a:pt x="144" y="15"/>
                    <a:pt x="120" y="3"/>
                    <a:pt x="84" y="3"/>
                  </a:cubicBezTo>
                  <a:cubicBezTo>
                    <a:pt x="78" y="1"/>
                    <a:pt x="72"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5"/>
            <p:cNvSpPr/>
            <p:nvPr/>
          </p:nvSpPr>
          <p:spPr>
            <a:xfrm>
              <a:off x="5959375" y="3918475"/>
              <a:ext cx="48225" cy="9500"/>
            </a:xfrm>
            <a:custGeom>
              <a:avLst/>
              <a:gdLst/>
              <a:ahLst/>
              <a:cxnLst/>
              <a:rect l="l" t="t" r="r" b="b"/>
              <a:pathLst>
                <a:path w="1929" h="380" extrusionOk="0">
                  <a:moveTo>
                    <a:pt x="1726" y="0"/>
                  </a:moveTo>
                  <a:cubicBezTo>
                    <a:pt x="1536" y="0"/>
                    <a:pt x="1345" y="12"/>
                    <a:pt x="1155" y="12"/>
                  </a:cubicBezTo>
                  <a:cubicBezTo>
                    <a:pt x="985" y="138"/>
                    <a:pt x="809" y="166"/>
                    <a:pt x="631" y="166"/>
                  </a:cubicBezTo>
                  <a:cubicBezTo>
                    <a:pt x="494" y="166"/>
                    <a:pt x="355" y="150"/>
                    <a:pt x="215" y="150"/>
                  </a:cubicBezTo>
                  <a:cubicBezTo>
                    <a:pt x="144" y="150"/>
                    <a:pt x="72" y="154"/>
                    <a:pt x="0" y="167"/>
                  </a:cubicBezTo>
                  <a:cubicBezTo>
                    <a:pt x="24" y="203"/>
                    <a:pt x="36" y="238"/>
                    <a:pt x="36" y="286"/>
                  </a:cubicBezTo>
                  <a:cubicBezTo>
                    <a:pt x="322" y="298"/>
                    <a:pt x="595" y="298"/>
                    <a:pt x="881" y="310"/>
                  </a:cubicBezTo>
                  <a:cubicBezTo>
                    <a:pt x="974" y="359"/>
                    <a:pt x="1070" y="380"/>
                    <a:pt x="1166" y="380"/>
                  </a:cubicBezTo>
                  <a:cubicBezTo>
                    <a:pt x="1254" y="380"/>
                    <a:pt x="1343" y="362"/>
                    <a:pt x="1429" y="334"/>
                  </a:cubicBezTo>
                  <a:lnTo>
                    <a:pt x="1465" y="274"/>
                  </a:lnTo>
                  <a:cubicBezTo>
                    <a:pt x="1572" y="107"/>
                    <a:pt x="1750" y="179"/>
                    <a:pt x="1893" y="131"/>
                  </a:cubicBezTo>
                  <a:cubicBezTo>
                    <a:pt x="1929" y="60"/>
                    <a:pt x="1893" y="36"/>
                    <a:pt x="1834" y="36"/>
                  </a:cubicBezTo>
                  <a:cubicBezTo>
                    <a:pt x="1822" y="39"/>
                    <a:pt x="1811" y="40"/>
                    <a:pt x="1802" y="40"/>
                  </a:cubicBezTo>
                  <a:cubicBezTo>
                    <a:pt x="1773" y="40"/>
                    <a:pt x="1753" y="27"/>
                    <a:pt x="1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5"/>
            <p:cNvSpPr/>
            <p:nvPr/>
          </p:nvSpPr>
          <p:spPr>
            <a:xfrm>
              <a:off x="5941500" y="3921750"/>
              <a:ext cx="10450" cy="3475"/>
            </a:xfrm>
            <a:custGeom>
              <a:avLst/>
              <a:gdLst/>
              <a:ahLst/>
              <a:cxnLst/>
              <a:rect l="l" t="t" r="r" b="b"/>
              <a:pathLst>
                <a:path w="418" h="139" extrusionOk="0">
                  <a:moveTo>
                    <a:pt x="1" y="0"/>
                  </a:moveTo>
                  <a:lnTo>
                    <a:pt x="1" y="0"/>
                  </a:lnTo>
                  <a:cubicBezTo>
                    <a:pt x="64" y="94"/>
                    <a:pt x="136" y="139"/>
                    <a:pt x="212" y="139"/>
                  </a:cubicBezTo>
                  <a:cubicBezTo>
                    <a:pt x="280" y="139"/>
                    <a:pt x="350" y="103"/>
                    <a:pt x="417" y="36"/>
                  </a:cubicBezTo>
                  <a:cubicBezTo>
                    <a:pt x="275" y="36"/>
                    <a:pt x="14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5"/>
            <p:cNvSpPr/>
            <p:nvPr/>
          </p:nvSpPr>
          <p:spPr>
            <a:xfrm>
              <a:off x="5934650" y="3921925"/>
              <a:ext cx="3300" cy="1925"/>
            </a:xfrm>
            <a:custGeom>
              <a:avLst/>
              <a:gdLst/>
              <a:ahLst/>
              <a:cxnLst/>
              <a:rect l="l" t="t" r="r" b="b"/>
              <a:pathLst>
                <a:path w="132" h="77" extrusionOk="0">
                  <a:moveTo>
                    <a:pt x="69" y="0"/>
                  </a:moveTo>
                  <a:cubicBezTo>
                    <a:pt x="44" y="0"/>
                    <a:pt x="20" y="9"/>
                    <a:pt x="1" y="29"/>
                  </a:cubicBezTo>
                  <a:lnTo>
                    <a:pt x="37" y="77"/>
                  </a:lnTo>
                  <a:cubicBezTo>
                    <a:pt x="72" y="53"/>
                    <a:pt x="96" y="29"/>
                    <a:pt x="132" y="17"/>
                  </a:cubicBezTo>
                  <a:cubicBezTo>
                    <a:pt x="110" y="6"/>
                    <a:pt x="89"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5"/>
            <p:cNvSpPr/>
            <p:nvPr/>
          </p:nvSpPr>
          <p:spPr>
            <a:xfrm>
              <a:off x="6019800" y="3889750"/>
              <a:ext cx="150925" cy="15800"/>
            </a:xfrm>
            <a:custGeom>
              <a:avLst/>
              <a:gdLst/>
              <a:ahLst/>
              <a:cxnLst/>
              <a:rect l="l" t="t" r="r" b="b"/>
              <a:pathLst>
                <a:path w="6037" h="632" extrusionOk="0">
                  <a:moveTo>
                    <a:pt x="1680" y="1"/>
                  </a:moveTo>
                  <a:cubicBezTo>
                    <a:pt x="1557" y="1"/>
                    <a:pt x="1433" y="6"/>
                    <a:pt x="1310" y="18"/>
                  </a:cubicBezTo>
                  <a:cubicBezTo>
                    <a:pt x="1141" y="137"/>
                    <a:pt x="960" y="165"/>
                    <a:pt x="775" y="165"/>
                  </a:cubicBezTo>
                  <a:cubicBezTo>
                    <a:pt x="610" y="165"/>
                    <a:pt x="442" y="143"/>
                    <a:pt x="277" y="143"/>
                  </a:cubicBezTo>
                  <a:cubicBezTo>
                    <a:pt x="183" y="143"/>
                    <a:pt x="91" y="150"/>
                    <a:pt x="0" y="173"/>
                  </a:cubicBezTo>
                  <a:cubicBezTo>
                    <a:pt x="60" y="197"/>
                    <a:pt x="95" y="244"/>
                    <a:pt x="155" y="292"/>
                  </a:cubicBezTo>
                  <a:cubicBezTo>
                    <a:pt x="893" y="304"/>
                    <a:pt x="1607" y="304"/>
                    <a:pt x="2322" y="435"/>
                  </a:cubicBezTo>
                  <a:cubicBezTo>
                    <a:pt x="2512" y="566"/>
                    <a:pt x="2750" y="471"/>
                    <a:pt x="2941" y="542"/>
                  </a:cubicBezTo>
                  <a:lnTo>
                    <a:pt x="3000" y="542"/>
                  </a:lnTo>
                  <a:cubicBezTo>
                    <a:pt x="3353" y="597"/>
                    <a:pt x="3706" y="631"/>
                    <a:pt x="4059" y="631"/>
                  </a:cubicBezTo>
                  <a:cubicBezTo>
                    <a:pt x="4242" y="631"/>
                    <a:pt x="4425" y="622"/>
                    <a:pt x="4608" y="602"/>
                  </a:cubicBezTo>
                  <a:cubicBezTo>
                    <a:pt x="4736" y="566"/>
                    <a:pt x="4865" y="554"/>
                    <a:pt x="4993" y="554"/>
                  </a:cubicBezTo>
                  <a:cubicBezTo>
                    <a:pt x="5261" y="554"/>
                    <a:pt x="5529" y="606"/>
                    <a:pt x="5797" y="606"/>
                  </a:cubicBezTo>
                  <a:cubicBezTo>
                    <a:pt x="5877" y="606"/>
                    <a:pt x="5957" y="602"/>
                    <a:pt x="6036" y="590"/>
                  </a:cubicBezTo>
                  <a:lnTo>
                    <a:pt x="6036" y="447"/>
                  </a:lnTo>
                  <a:cubicBezTo>
                    <a:pt x="5941" y="375"/>
                    <a:pt x="5810" y="316"/>
                    <a:pt x="5727" y="209"/>
                  </a:cubicBezTo>
                  <a:cubicBezTo>
                    <a:pt x="5628" y="124"/>
                    <a:pt x="5528" y="94"/>
                    <a:pt x="5428" y="94"/>
                  </a:cubicBezTo>
                  <a:cubicBezTo>
                    <a:pt x="5194" y="94"/>
                    <a:pt x="4958" y="257"/>
                    <a:pt x="4724" y="257"/>
                  </a:cubicBezTo>
                  <a:cubicBezTo>
                    <a:pt x="4637" y="257"/>
                    <a:pt x="4551" y="234"/>
                    <a:pt x="4465" y="173"/>
                  </a:cubicBezTo>
                  <a:cubicBezTo>
                    <a:pt x="4310" y="149"/>
                    <a:pt x="4179" y="149"/>
                    <a:pt x="4024" y="137"/>
                  </a:cubicBezTo>
                  <a:cubicBezTo>
                    <a:pt x="3905" y="175"/>
                    <a:pt x="3784" y="189"/>
                    <a:pt x="3663" y="189"/>
                  </a:cubicBezTo>
                  <a:cubicBezTo>
                    <a:pt x="3481" y="189"/>
                    <a:pt x="3298" y="159"/>
                    <a:pt x="3119" y="137"/>
                  </a:cubicBezTo>
                  <a:cubicBezTo>
                    <a:pt x="2636" y="80"/>
                    <a:pt x="2160"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5"/>
            <p:cNvSpPr/>
            <p:nvPr/>
          </p:nvSpPr>
          <p:spPr>
            <a:xfrm>
              <a:off x="6094800" y="3901175"/>
              <a:ext cx="40800" cy="12700"/>
            </a:xfrm>
            <a:custGeom>
              <a:avLst/>
              <a:gdLst/>
              <a:ahLst/>
              <a:cxnLst/>
              <a:rect l="l" t="t" r="r" b="b"/>
              <a:pathLst>
                <a:path w="1632" h="508" extrusionOk="0">
                  <a:moveTo>
                    <a:pt x="714" y="0"/>
                  </a:moveTo>
                  <a:cubicBezTo>
                    <a:pt x="474" y="0"/>
                    <a:pt x="235" y="28"/>
                    <a:pt x="0" y="85"/>
                  </a:cubicBezTo>
                  <a:cubicBezTo>
                    <a:pt x="60" y="145"/>
                    <a:pt x="119" y="204"/>
                    <a:pt x="203" y="264"/>
                  </a:cubicBezTo>
                  <a:cubicBezTo>
                    <a:pt x="285" y="363"/>
                    <a:pt x="368" y="508"/>
                    <a:pt x="490" y="508"/>
                  </a:cubicBezTo>
                  <a:cubicBezTo>
                    <a:pt x="544" y="508"/>
                    <a:pt x="606" y="479"/>
                    <a:pt x="679" y="406"/>
                  </a:cubicBezTo>
                  <a:cubicBezTo>
                    <a:pt x="755" y="325"/>
                    <a:pt x="830" y="292"/>
                    <a:pt x="909" y="292"/>
                  </a:cubicBezTo>
                  <a:cubicBezTo>
                    <a:pt x="991" y="292"/>
                    <a:pt x="1076" y="328"/>
                    <a:pt x="1167" y="383"/>
                  </a:cubicBezTo>
                  <a:cubicBezTo>
                    <a:pt x="1248" y="423"/>
                    <a:pt x="1334" y="452"/>
                    <a:pt x="1423" y="452"/>
                  </a:cubicBezTo>
                  <a:cubicBezTo>
                    <a:pt x="1490" y="452"/>
                    <a:pt x="1560" y="436"/>
                    <a:pt x="1632" y="395"/>
                  </a:cubicBezTo>
                  <a:lnTo>
                    <a:pt x="1632" y="133"/>
                  </a:lnTo>
                  <a:cubicBezTo>
                    <a:pt x="1330" y="46"/>
                    <a:pt x="1022"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5"/>
            <p:cNvSpPr/>
            <p:nvPr/>
          </p:nvSpPr>
          <p:spPr>
            <a:xfrm>
              <a:off x="6171600" y="3910475"/>
              <a:ext cx="9550" cy="8025"/>
            </a:xfrm>
            <a:custGeom>
              <a:avLst/>
              <a:gdLst/>
              <a:ahLst/>
              <a:cxnLst/>
              <a:rect l="l" t="t" r="r" b="b"/>
              <a:pathLst>
                <a:path w="382" h="321" extrusionOk="0">
                  <a:moveTo>
                    <a:pt x="139" y="1"/>
                  </a:moveTo>
                  <a:cubicBezTo>
                    <a:pt x="117" y="1"/>
                    <a:pt x="94" y="4"/>
                    <a:pt x="72" y="11"/>
                  </a:cubicBezTo>
                  <a:cubicBezTo>
                    <a:pt x="12" y="23"/>
                    <a:pt x="12" y="213"/>
                    <a:pt x="0" y="320"/>
                  </a:cubicBezTo>
                  <a:cubicBezTo>
                    <a:pt x="119" y="273"/>
                    <a:pt x="250" y="237"/>
                    <a:pt x="381" y="189"/>
                  </a:cubicBezTo>
                  <a:cubicBezTo>
                    <a:pt x="333" y="64"/>
                    <a:pt x="237"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5"/>
            <p:cNvSpPr/>
            <p:nvPr/>
          </p:nvSpPr>
          <p:spPr>
            <a:xfrm>
              <a:off x="6152850" y="3915075"/>
              <a:ext cx="11325" cy="3425"/>
            </a:xfrm>
            <a:custGeom>
              <a:avLst/>
              <a:gdLst/>
              <a:ahLst/>
              <a:cxnLst/>
              <a:rect l="l" t="t" r="r" b="b"/>
              <a:pathLst>
                <a:path w="453" h="137" extrusionOk="0">
                  <a:moveTo>
                    <a:pt x="230" y="1"/>
                  </a:moveTo>
                  <a:cubicBezTo>
                    <a:pt x="154" y="1"/>
                    <a:pt x="79" y="46"/>
                    <a:pt x="0" y="124"/>
                  </a:cubicBezTo>
                  <a:cubicBezTo>
                    <a:pt x="155" y="136"/>
                    <a:pt x="298" y="136"/>
                    <a:pt x="453" y="136"/>
                  </a:cubicBezTo>
                  <a:cubicBezTo>
                    <a:pt x="376" y="43"/>
                    <a:pt x="303"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5"/>
            <p:cNvSpPr/>
            <p:nvPr/>
          </p:nvSpPr>
          <p:spPr>
            <a:xfrm>
              <a:off x="6182000" y="3918475"/>
              <a:ext cx="7175" cy="4175"/>
            </a:xfrm>
            <a:custGeom>
              <a:avLst/>
              <a:gdLst/>
              <a:ahLst/>
              <a:cxnLst/>
              <a:rect l="l" t="t" r="r" b="b"/>
              <a:pathLst>
                <a:path w="287" h="167" extrusionOk="0">
                  <a:moveTo>
                    <a:pt x="1" y="0"/>
                  </a:moveTo>
                  <a:cubicBezTo>
                    <a:pt x="49" y="60"/>
                    <a:pt x="108" y="107"/>
                    <a:pt x="144" y="167"/>
                  </a:cubicBezTo>
                  <a:cubicBezTo>
                    <a:pt x="191" y="155"/>
                    <a:pt x="239" y="155"/>
                    <a:pt x="287" y="131"/>
                  </a:cubicBezTo>
                  <a:lnTo>
                    <a:pt x="287" y="12"/>
                  </a:lnTo>
                  <a:cubicBezTo>
                    <a:pt x="191" y="0"/>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5"/>
            <p:cNvSpPr/>
            <p:nvPr/>
          </p:nvSpPr>
          <p:spPr>
            <a:xfrm>
              <a:off x="6189150" y="3915200"/>
              <a:ext cx="7475" cy="3300"/>
            </a:xfrm>
            <a:custGeom>
              <a:avLst/>
              <a:gdLst/>
              <a:ahLst/>
              <a:cxnLst/>
              <a:rect l="l" t="t" r="r" b="b"/>
              <a:pathLst>
                <a:path w="299" h="132" extrusionOk="0">
                  <a:moveTo>
                    <a:pt x="1" y="0"/>
                  </a:moveTo>
                  <a:lnTo>
                    <a:pt x="1" y="131"/>
                  </a:lnTo>
                  <a:cubicBezTo>
                    <a:pt x="84" y="131"/>
                    <a:pt x="191" y="119"/>
                    <a:pt x="298" y="119"/>
                  </a:cubicBezTo>
                  <a:cubicBezTo>
                    <a:pt x="215" y="12"/>
                    <a:pt x="12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5"/>
            <p:cNvSpPr/>
            <p:nvPr/>
          </p:nvSpPr>
          <p:spPr>
            <a:xfrm>
              <a:off x="6187075" y="3913400"/>
              <a:ext cx="2100" cy="1825"/>
            </a:xfrm>
            <a:custGeom>
              <a:avLst/>
              <a:gdLst/>
              <a:ahLst/>
              <a:cxnLst/>
              <a:rect l="l" t="t" r="r" b="b"/>
              <a:pathLst>
                <a:path w="84" h="73" extrusionOk="0">
                  <a:moveTo>
                    <a:pt x="0" y="1"/>
                  </a:moveTo>
                  <a:lnTo>
                    <a:pt x="84" y="72"/>
                  </a:lnTo>
                  <a:cubicBezTo>
                    <a:pt x="84" y="37"/>
                    <a:pt x="60" y="25"/>
                    <a:pt x="48" y="13"/>
                  </a:cubicBezTo>
                  <a:cubicBezTo>
                    <a:pt x="48" y="1"/>
                    <a:pt x="2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5"/>
            <p:cNvSpPr/>
            <p:nvPr/>
          </p:nvSpPr>
          <p:spPr>
            <a:xfrm>
              <a:off x="6167425" y="3918775"/>
              <a:ext cx="3900" cy="1500"/>
            </a:xfrm>
            <a:custGeom>
              <a:avLst/>
              <a:gdLst/>
              <a:ahLst/>
              <a:cxnLst/>
              <a:rect l="l" t="t" r="r" b="b"/>
              <a:pathLst>
                <a:path w="156" h="60" extrusionOk="0">
                  <a:moveTo>
                    <a:pt x="155" y="0"/>
                  </a:moveTo>
                  <a:cubicBezTo>
                    <a:pt x="108" y="0"/>
                    <a:pt x="48" y="0"/>
                    <a:pt x="1" y="24"/>
                  </a:cubicBezTo>
                  <a:cubicBezTo>
                    <a:pt x="12" y="36"/>
                    <a:pt x="36" y="60"/>
                    <a:pt x="48" y="60"/>
                  </a:cubicBezTo>
                  <a:cubicBezTo>
                    <a:pt x="84" y="48"/>
                    <a:pt x="120" y="2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5"/>
            <p:cNvSpPr/>
            <p:nvPr/>
          </p:nvSpPr>
          <p:spPr>
            <a:xfrm>
              <a:off x="5816200" y="3883050"/>
              <a:ext cx="13700" cy="10450"/>
            </a:xfrm>
            <a:custGeom>
              <a:avLst/>
              <a:gdLst/>
              <a:ahLst/>
              <a:cxnLst/>
              <a:rect l="l" t="t" r="r" b="b"/>
              <a:pathLst>
                <a:path w="548" h="418" extrusionOk="0">
                  <a:moveTo>
                    <a:pt x="274" y="0"/>
                  </a:moveTo>
                  <a:cubicBezTo>
                    <a:pt x="369" y="155"/>
                    <a:pt x="357" y="239"/>
                    <a:pt x="155" y="286"/>
                  </a:cubicBezTo>
                  <a:cubicBezTo>
                    <a:pt x="107" y="298"/>
                    <a:pt x="48" y="381"/>
                    <a:pt x="0" y="417"/>
                  </a:cubicBezTo>
                  <a:cubicBezTo>
                    <a:pt x="95" y="417"/>
                    <a:pt x="179" y="405"/>
                    <a:pt x="286" y="405"/>
                  </a:cubicBezTo>
                  <a:cubicBezTo>
                    <a:pt x="405" y="405"/>
                    <a:pt x="524" y="358"/>
                    <a:pt x="536" y="227"/>
                  </a:cubicBezTo>
                  <a:cubicBezTo>
                    <a:pt x="548" y="48"/>
                    <a:pt x="429"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5"/>
            <p:cNvSpPr/>
            <p:nvPr/>
          </p:nvSpPr>
          <p:spPr>
            <a:xfrm>
              <a:off x="6176050" y="4027400"/>
              <a:ext cx="625" cy="1225"/>
            </a:xfrm>
            <a:custGeom>
              <a:avLst/>
              <a:gdLst/>
              <a:ahLst/>
              <a:cxnLst/>
              <a:rect l="l" t="t" r="r" b="b"/>
              <a:pathLst>
                <a:path w="25" h="49" extrusionOk="0">
                  <a:moveTo>
                    <a:pt x="1" y="1"/>
                  </a:moveTo>
                  <a:lnTo>
                    <a:pt x="13" y="49"/>
                  </a:lnTo>
                  <a:lnTo>
                    <a:pt x="25" y="2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5"/>
            <p:cNvSpPr/>
            <p:nvPr/>
          </p:nvSpPr>
          <p:spPr>
            <a:xfrm>
              <a:off x="6131400" y="3889525"/>
              <a:ext cx="33975" cy="9325"/>
            </a:xfrm>
            <a:custGeom>
              <a:avLst/>
              <a:gdLst/>
              <a:ahLst/>
              <a:cxnLst/>
              <a:rect l="l" t="t" r="r" b="b"/>
              <a:pathLst>
                <a:path w="1359" h="373" extrusionOk="0">
                  <a:moveTo>
                    <a:pt x="1128" y="0"/>
                  </a:moveTo>
                  <a:cubicBezTo>
                    <a:pt x="1114" y="0"/>
                    <a:pt x="1100" y="1"/>
                    <a:pt x="1084" y="3"/>
                  </a:cubicBezTo>
                  <a:lnTo>
                    <a:pt x="596" y="3"/>
                  </a:lnTo>
                  <a:cubicBezTo>
                    <a:pt x="514" y="136"/>
                    <a:pt x="405" y="161"/>
                    <a:pt x="293" y="161"/>
                  </a:cubicBezTo>
                  <a:cubicBezTo>
                    <a:pt x="222" y="161"/>
                    <a:pt x="151" y="151"/>
                    <a:pt x="83" y="151"/>
                  </a:cubicBezTo>
                  <a:cubicBezTo>
                    <a:pt x="55" y="151"/>
                    <a:pt x="27" y="153"/>
                    <a:pt x="1" y="158"/>
                  </a:cubicBezTo>
                  <a:cubicBezTo>
                    <a:pt x="106" y="270"/>
                    <a:pt x="222" y="307"/>
                    <a:pt x="340" y="307"/>
                  </a:cubicBezTo>
                  <a:cubicBezTo>
                    <a:pt x="448" y="307"/>
                    <a:pt x="559" y="276"/>
                    <a:pt x="668" y="241"/>
                  </a:cubicBezTo>
                  <a:cubicBezTo>
                    <a:pt x="762" y="207"/>
                    <a:pt x="850" y="191"/>
                    <a:pt x="935" y="191"/>
                  </a:cubicBezTo>
                  <a:cubicBezTo>
                    <a:pt x="1053" y="191"/>
                    <a:pt x="1164" y="222"/>
                    <a:pt x="1275" y="277"/>
                  </a:cubicBezTo>
                  <a:cubicBezTo>
                    <a:pt x="1311" y="313"/>
                    <a:pt x="1334" y="337"/>
                    <a:pt x="1358" y="372"/>
                  </a:cubicBezTo>
                  <a:lnTo>
                    <a:pt x="1358" y="253"/>
                  </a:lnTo>
                  <a:cubicBezTo>
                    <a:pt x="1326" y="112"/>
                    <a:pt x="1273" y="0"/>
                    <a:pt x="1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5"/>
            <p:cNvSpPr/>
            <p:nvPr/>
          </p:nvSpPr>
          <p:spPr>
            <a:xfrm>
              <a:off x="6170700" y="4065500"/>
              <a:ext cx="50025" cy="17825"/>
            </a:xfrm>
            <a:custGeom>
              <a:avLst/>
              <a:gdLst/>
              <a:ahLst/>
              <a:cxnLst/>
              <a:rect l="l" t="t" r="r" b="b"/>
              <a:pathLst>
                <a:path w="2001" h="713" extrusionOk="0">
                  <a:moveTo>
                    <a:pt x="1424" y="0"/>
                  </a:moveTo>
                  <a:cubicBezTo>
                    <a:pt x="1414" y="0"/>
                    <a:pt x="1404" y="0"/>
                    <a:pt x="1394" y="1"/>
                  </a:cubicBezTo>
                  <a:cubicBezTo>
                    <a:pt x="929" y="13"/>
                    <a:pt x="465" y="13"/>
                    <a:pt x="0" y="13"/>
                  </a:cubicBezTo>
                  <a:cubicBezTo>
                    <a:pt x="96" y="60"/>
                    <a:pt x="167" y="132"/>
                    <a:pt x="239" y="132"/>
                  </a:cubicBezTo>
                  <a:cubicBezTo>
                    <a:pt x="632" y="144"/>
                    <a:pt x="572" y="346"/>
                    <a:pt x="453" y="584"/>
                  </a:cubicBezTo>
                  <a:cubicBezTo>
                    <a:pt x="716" y="653"/>
                    <a:pt x="995" y="713"/>
                    <a:pt x="1277" y="713"/>
                  </a:cubicBezTo>
                  <a:cubicBezTo>
                    <a:pt x="1340" y="713"/>
                    <a:pt x="1402" y="710"/>
                    <a:pt x="1465" y="703"/>
                  </a:cubicBezTo>
                  <a:cubicBezTo>
                    <a:pt x="1715" y="680"/>
                    <a:pt x="1965" y="644"/>
                    <a:pt x="2001" y="299"/>
                  </a:cubicBezTo>
                  <a:cubicBezTo>
                    <a:pt x="1829" y="138"/>
                    <a:pt x="1669" y="0"/>
                    <a:pt x="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5"/>
            <p:cNvSpPr/>
            <p:nvPr/>
          </p:nvSpPr>
          <p:spPr>
            <a:xfrm>
              <a:off x="6079025" y="4051225"/>
              <a:ext cx="107475" cy="14000"/>
            </a:xfrm>
            <a:custGeom>
              <a:avLst/>
              <a:gdLst/>
              <a:ahLst/>
              <a:cxnLst/>
              <a:rect l="l" t="t" r="r" b="b"/>
              <a:pathLst>
                <a:path w="4299" h="560" extrusionOk="0">
                  <a:moveTo>
                    <a:pt x="155" y="0"/>
                  </a:moveTo>
                  <a:cubicBezTo>
                    <a:pt x="0" y="167"/>
                    <a:pt x="191" y="179"/>
                    <a:pt x="262" y="250"/>
                  </a:cubicBezTo>
                  <a:cubicBezTo>
                    <a:pt x="283" y="292"/>
                    <a:pt x="304" y="310"/>
                    <a:pt x="330" y="310"/>
                  </a:cubicBezTo>
                  <a:cubicBezTo>
                    <a:pt x="348" y="310"/>
                    <a:pt x="369" y="301"/>
                    <a:pt x="393" y="286"/>
                  </a:cubicBezTo>
                  <a:cubicBezTo>
                    <a:pt x="453" y="294"/>
                    <a:pt x="512" y="296"/>
                    <a:pt x="570" y="296"/>
                  </a:cubicBezTo>
                  <a:cubicBezTo>
                    <a:pt x="624" y="296"/>
                    <a:pt x="678" y="295"/>
                    <a:pt x="730" y="295"/>
                  </a:cubicBezTo>
                  <a:cubicBezTo>
                    <a:pt x="870" y="295"/>
                    <a:pt x="1004" y="306"/>
                    <a:pt x="1131" y="393"/>
                  </a:cubicBezTo>
                  <a:cubicBezTo>
                    <a:pt x="1131" y="405"/>
                    <a:pt x="1131" y="417"/>
                    <a:pt x="1155" y="441"/>
                  </a:cubicBezTo>
                  <a:cubicBezTo>
                    <a:pt x="1159" y="445"/>
                    <a:pt x="1166" y="448"/>
                    <a:pt x="1175" y="448"/>
                  </a:cubicBezTo>
                  <a:cubicBezTo>
                    <a:pt x="1192" y="448"/>
                    <a:pt x="1219" y="437"/>
                    <a:pt x="1251" y="405"/>
                  </a:cubicBezTo>
                  <a:cubicBezTo>
                    <a:pt x="1334" y="417"/>
                    <a:pt x="1441" y="417"/>
                    <a:pt x="1524" y="441"/>
                  </a:cubicBezTo>
                  <a:lnTo>
                    <a:pt x="2203" y="441"/>
                  </a:lnTo>
                  <a:cubicBezTo>
                    <a:pt x="2321" y="481"/>
                    <a:pt x="2442" y="492"/>
                    <a:pt x="2564" y="492"/>
                  </a:cubicBezTo>
                  <a:cubicBezTo>
                    <a:pt x="2709" y="492"/>
                    <a:pt x="2856" y="477"/>
                    <a:pt x="3002" y="477"/>
                  </a:cubicBezTo>
                  <a:cubicBezTo>
                    <a:pt x="3134" y="477"/>
                    <a:pt x="3265" y="489"/>
                    <a:pt x="3394" y="536"/>
                  </a:cubicBezTo>
                  <a:cubicBezTo>
                    <a:pt x="3477" y="560"/>
                    <a:pt x="3584" y="560"/>
                    <a:pt x="3691" y="560"/>
                  </a:cubicBezTo>
                  <a:cubicBezTo>
                    <a:pt x="3834" y="346"/>
                    <a:pt x="4060" y="453"/>
                    <a:pt x="4251" y="393"/>
                  </a:cubicBezTo>
                  <a:cubicBezTo>
                    <a:pt x="4263" y="358"/>
                    <a:pt x="4287" y="346"/>
                    <a:pt x="4299" y="322"/>
                  </a:cubicBezTo>
                  <a:cubicBezTo>
                    <a:pt x="4287" y="286"/>
                    <a:pt x="4263" y="274"/>
                    <a:pt x="4251" y="239"/>
                  </a:cubicBezTo>
                  <a:cubicBezTo>
                    <a:pt x="4191" y="227"/>
                    <a:pt x="4132" y="215"/>
                    <a:pt x="4072" y="215"/>
                  </a:cubicBezTo>
                  <a:lnTo>
                    <a:pt x="3715" y="215"/>
                  </a:lnTo>
                  <a:cubicBezTo>
                    <a:pt x="3667" y="215"/>
                    <a:pt x="3608" y="227"/>
                    <a:pt x="3548" y="239"/>
                  </a:cubicBezTo>
                  <a:lnTo>
                    <a:pt x="3370" y="239"/>
                  </a:lnTo>
                  <a:cubicBezTo>
                    <a:pt x="3140" y="252"/>
                    <a:pt x="2901" y="258"/>
                    <a:pt x="2664" y="258"/>
                  </a:cubicBezTo>
                  <a:cubicBezTo>
                    <a:pt x="2497" y="258"/>
                    <a:pt x="2330" y="255"/>
                    <a:pt x="2167" y="250"/>
                  </a:cubicBezTo>
                  <a:cubicBezTo>
                    <a:pt x="2096" y="250"/>
                    <a:pt x="2048" y="191"/>
                    <a:pt x="1989" y="167"/>
                  </a:cubicBezTo>
                  <a:cubicBezTo>
                    <a:pt x="1846" y="143"/>
                    <a:pt x="1691" y="119"/>
                    <a:pt x="1548" y="108"/>
                  </a:cubicBezTo>
                  <a:cubicBezTo>
                    <a:pt x="1441" y="96"/>
                    <a:pt x="1346" y="96"/>
                    <a:pt x="1251" y="72"/>
                  </a:cubicBezTo>
                  <a:cubicBezTo>
                    <a:pt x="1183" y="60"/>
                    <a:pt x="1116" y="59"/>
                    <a:pt x="1049" y="59"/>
                  </a:cubicBezTo>
                  <a:cubicBezTo>
                    <a:pt x="1029" y="59"/>
                    <a:pt x="1010" y="59"/>
                    <a:pt x="991" y="59"/>
                  </a:cubicBezTo>
                  <a:cubicBezTo>
                    <a:pt x="877" y="59"/>
                    <a:pt x="764" y="55"/>
                    <a:pt x="655" y="0"/>
                  </a:cubicBezTo>
                  <a:lnTo>
                    <a:pt x="596" y="0"/>
                  </a:lnTo>
                  <a:cubicBezTo>
                    <a:pt x="554" y="24"/>
                    <a:pt x="515" y="36"/>
                    <a:pt x="478" y="36"/>
                  </a:cubicBezTo>
                  <a:cubicBezTo>
                    <a:pt x="441" y="36"/>
                    <a:pt x="405" y="24"/>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5"/>
            <p:cNvSpPr/>
            <p:nvPr/>
          </p:nvSpPr>
          <p:spPr>
            <a:xfrm>
              <a:off x="6185275" y="4057175"/>
              <a:ext cx="22050" cy="4850"/>
            </a:xfrm>
            <a:custGeom>
              <a:avLst/>
              <a:gdLst/>
              <a:ahLst/>
              <a:cxnLst/>
              <a:rect l="l" t="t" r="r" b="b"/>
              <a:pathLst>
                <a:path w="882" h="194" extrusionOk="0">
                  <a:moveTo>
                    <a:pt x="96" y="1"/>
                  </a:moveTo>
                  <a:cubicBezTo>
                    <a:pt x="49" y="1"/>
                    <a:pt x="37" y="24"/>
                    <a:pt x="1" y="60"/>
                  </a:cubicBezTo>
                  <a:lnTo>
                    <a:pt x="1" y="167"/>
                  </a:lnTo>
                  <a:cubicBezTo>
                    <a:pt x="24" y="165"/>
                    <a:pt x="46" y="165"/>
                    <a:pt x="69" y="165"/>
                  </a:cubicBezTo>
                  <a:cubicBezTo>
                    <a:pt x="207" y="165"/>
                    <a:pt x="346" y="193"/>
                    <a:pt x="483" y="193"/>
                  </a:cubicBezTo>
                  <a:cubicBezTo>
                    <a:pt x="620" y="193"/>
                    <a:pt x="755" y="164"/>
                    <a:pt x="882" y="48"/>
                  </a:cubicBezTo>
                  <a:cubicBezTo>
                    <a:pt x="644" y="48"/>
                    <a:pt x="394" y="36"/>
                    <a:pt x="156" y="36"/>
                  </a:cubicBezTo>
                  <a:cubicBezTo>
                    <a:pt x="156" y="24"/>
                    <a:pt x="120" y="24"/>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5"/>
            <p:cNvSpPr/>
            <p:nvPr/>
          </p:nvSpPr>
          <p:spPr>
            <a:xfrm>
              <a:off x="6199575" y="3918475"/>
              <a:ext cx="7750" cy="3075"/>
            </a:xfrm>
            <a:custGeom>
              <a:avLst/>
              <a:gdLst/>
              <a:ahLst/>
              <a:cxnLst/>
              <a:rect l="l" t="t" r="r" b="b"/>
              <a:pathLst>
                <a:path w="310" h="123" extrusionOk="0">
                  <a:moveTo>
                    <a:pt x="0" y="0"/>
                  </a:moveTo>
                  <a:cubicBezTo>
                    <a:pt x="58" y="97"/>
                    <a:pt x="148" y="123"/>
                    <a:pt x="243" y="123"/>
                  </a:cubicBezTo>
                  <a:cubicBezTo>
                    <a:pt x="265" y="123"/>
                    <a:pt x="288" y="122"/>
                    <a:pt x="310" y="119"/>
                  </a:cubicBezTo>
                  <a:cubicBezTo>
                    <a:pt x="250" y="0"/>
                    <a:pt x="13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5"/>
            <p:cNvSpPr/>
            <p:nvPr/>
          </p:nvSpPr>
          <p:spPr>
            <a:xfrm>
              <a:off x="5432500" y="2951300"/>
              <a:ext cx="56300" cy="23375"/>
            </a:xfrm>
            <a:custGeom>
              <a:avLst/>
              <a:gdLst/>
              <a:ahLst/>
              <a:cxnLst/>
              <a:rect l="l" t="t" r="r" b="b"/>
              <a:pathLst>
                <a:path w="2252" h="935" extrusionOk="0">
                  <a:moveTo>
                    <a:pt x="1707" y="0"/>
                  </a:moveTo>
                  <a:cubicBezTo>
                    <a:pt x="1569" y="0"/>
                    <a:pt x="1429" y="31"/>
                    <a:pt x="1287" y="63"/>
                  </a:cubicBezTo>
                  <a:cubicBezTo>
                    <a:pt x="1141" y="143"/>
                    <a:pt x="995" y="178"/>
                    <a:pt x="850" y="178"/>
                  </a:cubicBezTo>
                  <a:cubicBezTo>
                    <a:pt x="712" y="178"/>
                    <a:pt x="575" y="145"/>
                    <a:pt x="442" y="87"/>
                  </a:cubicBezTo>
                  <a:lnTo>
                    <a:pt x="418" y="99"/>
                  </a:lnTo>
                  <a:cubicBezTo>
                    <a:pt x="299" y="99"/>
                    <a:pt x="203" y="111"/>
                    <a:pt x="144" y="230"/>
                  </a:cubicBezTo>
                  <a:cubicBezTo>
                    <a:pt x="1" y="635"/>
                    <a:pt x="239" y="754"/>
                    <a:pt x="572" y="778"/>
                  </a:cubicBezTo>
                  <a:cubicBezTo>
                    <a:pt x="982" y="893"/>
                    <a:pt x="1410" y="935"/>
                    <a:pt x="1832" y="935"/>
                  </a:cubicBezTo>
                  <a:cubicBezTo>
                    <a:pt x="1889" y="935"/>
                    <a:pt x="1945" y="934"/>
                    <a:pt x="2001" y="933"/>
                  </a:cubicBezTo>
                  <a:cubicBezTo>
                    <a:pt x="2025" y="778"/>
                    <a:pt x="1942" y="599"/>
                    <a:pt x="2132" y="504"/>
                  </a:cubicBezTo>
                  <a:cubicBezTo>
                    <a:pt x="2168" y="480"/>
                    <a:pt x="2180" y="456"/>
                    <a:pt x="2204" y="444"/>
                  </a:cubicBezTo>
                  <a:cubicBezTo>
                    <a:pt x="2251" y="349"/>
                    <a:pt x="2239" y="266"/>
                    <a:pt x="2180" y="171"/>
                  </a:cubicBezTo>
                  <a:cubicBezTo>
                    <a:pt x="2026" y="42"/>
                    <a:pt x="1868" y="0"/>
                    <a:pt x="1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5"/>
            <p:cNvSpPr/>
            <p:nvPr/>
          </p:nvSpPr>
          <p:spPr>
            <a:xfrm>
              <a:off x="5386075" y="2938575"/>
              <a:ext cx="60750" cy="32775"/>
            </a:xfrm>
            <a:custGeom>
              <a:avLst/>
              <a:gdLst/>
              <a:ahLst/>
              <a:cxnLst/>
              <a:rect l="l" t="t" r="r" b="b"/>
              <a:pathLst>
                <a:path w="2430" h="1311" extrusionOk="0">
                  <a:moveTo>
                    <a:pt x="1013" y="1"/>
                  </a:moveTo>
                  <a:cubicBezTo>
                    <a:pt x="1013" y="60"/>
                    <a:pt x="1001" y="96"/>
                    <a:pt x="1001" y="156"/>
                  </a:cubicBezTo>
                  <a:cubicBezTo>
                    <a:pt x="1084" y="453"/>
                    <a:pt x="1489" y="513"/>
                    <a:pt x="1548" y="870"/>
                  </a:cubicBezTo>
                  <a:cubicBezTo>
                    <a:pt x="1383" y="969"/>
                    <a:pt x="1203" y="973"/>
                    <a:pt x="1023" y="973"/>
                  </a:cubicBezTo>
                  <a:cubicBezTo>
                    <a:pt x="1008" y="973"/>
                    <a:pt x="994" y="973"/>
                    <a:pt x="979" y="973"/>
                  </a:cubicBezTo>
                  <a:cubicBezTo>
                    <a:pt x="849" y="973"/>
                    <a:pt x="720" y="975"/>
                    <a:pt x="596" y="1013"/>
                  </a:cubicBezTo>
                  <a:cubicBezTo>
                    <a:pt x="476" y="1000"/>
                    <a:pt x="350" y="941"/>
                    <a:pt x="239" y="941"/>
                  </a:cubicBezTo>
                  <a:cubicBezTo>
                    <a:pt x="142" y="941"/>
                    <a:pt x="57" y="988"/>
                    <a:pt x="1" y="1156"/>
                  </a:cubicBezTo>
                  <a:cubicBezTo>
                    <a:pt x="798" y="1203"/>
                    <a:pt x="1620" y="1263"/>
                    <a:pt x="2429" y="1311"/>
                  </a:cubicBezTo>
                  <a:cubicBezTo>
                    <a:pt x="2322" y="1168"/>
                    <a:pt x="2060" y="1120"/>
                    <a:pt x="2156" y="858"/>
                  </a:cubicBezTo>
                  <a:cubicBezTo>
                    <a:pt x="2156" y="846"/>
                    <a:pt x="2060" y="787"/>
                    <a:pt x="2001" y="739"/>
                  </a:cubicBezTo>
                  <a:cubicBezTo>
                    <a:pt x="1644" y="525"/>
                    <a:pt x="1406" y="180"/>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5"/>
            <p:cNvSpPr/>
            <p:nvPr/>
          </p:nvSpPr>
          <p:spPr>
            <a:xfrm>
              <a:off x="5320600" y="2957350"/>
              <a:ext cx="80075" cy="10650"/>
            </a:xfrm>
            <a:custGeom>
              <a:avLst/>
              <a:gdLst/>
              <a:ahLst/>
              <a:cxnLst/>
              <a:rect l="l" t="t" r="r" b="b"/>
              <a:pathLst>
                <a:path w="3203" h="426" extrusionOk="0">
                  <a:moveTo>
                    <a:pt x="310" y="0"/>
                  </a:moveTo>
                  <a:cubicBezTo>
                    <a:pt x="286" y="0"/>
                    <a:pt x="250" y="24"/>
                    <a:pt x="226" y="24"/>
                  </a:cubicBezTo>
                  <a:cubicBezTo>
                    <a:pt x="119" y="36"/>
                    <a:pt x="48" y="71"/>
                    <a:pt x="0" y="167"/>
                  </a:cubicBezTo>
                  <a:cubicBezTo>
                    <a:pt x="708" y="346"/>
                    <a:pt x="1442" y="426"/>
                    <a:pt x="2179" y="426"/>
                  </a:cubicBezTo>
                  <a:cubicBezTo>
                    <a:pt x="2322" y="426"/>
                    <a:pt x="2465" y="423"/>
                    <a:pt x="2608" y="417"/>
                  </a:cubicBezTo>
                  <a:cubicBezTo>
                    <a:pt x="2710" y="300"/>
                    <a:pt x="2840" y="295"/>
                    <a:pt x="2969" y="295"/>
                  </a:cubicBezTo>
                  <a:cubicBezTo>
                    <a:pt x="2980" y="295"/>
                    <a:pt x="2990" y="295"/>
                    <a:pt x="3001" y="295"/>
                  </a:cubicBezTo>
                  <a:cubicBezTo>
                    <a:pt x="3071" y="295"/>
                    <a:pt x="3140" y="294"/>
                    <a:pt x="3203" y="274"/>
                  </a:cubicBezTo>
                  <a:cubicBezTo>
                    <a:pt x="3121" y="177"/>
                    <a:pt x="3020" y="155"/>
                    <a:pt x="2917" y="155"/>
                  </a:cubicBezTo>
                  <a:cubicBezTo>
                    <a:pt x="2857" y="155"/>
                    <a:pt x="2796" y="162"/>
                    <a:pt x="2739" y="167"/>
                  </a:cubicBezTo>
                  <a:cubicBezTo>
                    <a:pt x="1917" y="107"/>
                    <a:pt x="1119" y="6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5"/>
            <p:cNvSpPr/>
            <p:nvPr/>
          </p:nvSpPr>
          <p:spPr>
            <a:xfrm>
              <a:off x="5283675" y="2953975"/>
              <a:ext cx="25025" cy="28400"/>
            </a:xfrm>
            <a:custGeom>
              <a:avLst/>
              <a:gdLst/>
              <a:ahLst/>
              <a:cxnLst/>
              <a:rect l="l" t="t" r="r" b="b"/>
              <a:pathLst>
                <a:path w="1001" h="1136" extrusionOk="0">
                  <a:moveTo>
                    <a:pt x="657" y="0"/>
                  </a:moveTo>
                  <a:cubicBezTo>
                    <a:pt x="456" y="0"/>
                    <a:pt x="331" y="113"/>
                    <a:pt x="263" y="337"/>
                  </a:cubicBezTo>
                  <a:cubicBezTo>
                    <a:pt x="179" y="552"/>
                    <a:pt x="108" y="766"/>
                    <a:pt x="37" y="992"/>
                  </a:cubicBezTo>
                  <a:cubicBezTo>
                    <a:pt x="1" y="1052"/>
                    <a:pt x="1" y="1088"/>
                    <a:pt x="60" y="1135"/>
                  </a:cubicBezTo>
                  <a:cubicBezTo>
                    <a:pt x="168" y="1052"/>
                    <a:pt x="263" y="945"/>
                    <a:pt x="346" y="849"/>
                  </a:cubicBezTo>
                  <a:cubicBezTo>
                    <a:pt x="375" y="807"/>
                    <a:pt x="403" y="792"/>
                    <a:pt x="432" y="792"/>
                  </a:cubicBezTo>
                  <a:cubicBezTo>
                    <a:pt x="499" y="792"/>
                    <a:pt x="565" y="873"/>
                    <a:pt x="632" y="873"/>
                  </a:cubicBezTo>
                  <a:cubicBezTo>
                    <a:pt x="680" y="647"/>
                    <a:pt x="537" y="314"/>
                    <a:pt x="930" y="278"/>
                  </a:cubicBezTo>
                  <a:cubicBezTo>
                    <a:pt x="1001" y="123"/>
                    <a:pt x="882" y="76"/>
                    <a:pt x="799" y="16"/>
                  </a:cubicBezTo>
                  <a:cubicBezTo>
                    <a:pt x="748" y="5"/>
                    <a:pt x="700" y="0"/>
                    <a:pt x="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5"/>
            <p:cNvSpPr/>
            <p:nvPr/>
          </p:nvSpPr>
          <p:spPr>
            <a:xfrm>
              <a:off x="5303625" y="2953375"/>
              <a:ext cx="24725" cy="6975"/>
            </a:xfrm>
            <a:custGeom>
              <a:avLst/>
              <a:gdLst/>
              <a:ahLst/>
              <a:cxnLst/>
              <a:rect l="l" t="t" r="r" b="b"/>
              <a:pathLst>
                <a:path w="989" h="279" extrusionOk="0">
                  <a:moveTo>
                    <a:pt x="357" y="0"/>
                  </a:moveTo>
                  <a:cubicBezTo>
                    <a:pt x="238" y="0"/>
                    <a:pt x="120" y="11"/>
                    <a:pt x="1" y="28"/>
                  </a:cubicBezTo>
                  <a:cubicBezTo>
                    <a:pt x="36" y="123"/>
                    <a:pt x="84" y="195"/>
                    <a:pt x="132" y="278"/>
                  </a:cubicBezTo>
                  <a:lnTo>
                    <a:pt x="274" y="278"/>
                  </a:lnTo>
                  <a:cubicBezTo>
                    <a:pt x="361" y="228"/>
                    <a:pt x="450" y="216"/>
                    <a:pt x="539" y="216"/>
                  </a:cubicBezTo>
                  <a:cubicBezTo>
                    <a:pt x="616" y="216"/>
                    <a:pt x="693" y="225"/>
                    <a:pt x="770" y="225"/>
                  </a:cubicBezTo>
                  <a:cubicBezTo>
                    <a:pt x="835" y="225"/>
                    <a:pt x="901" y="218"/>
                    <a:pt x="965" y="195"/>
                  </a:cubicBezTo>
                  <a:lnTo>
                    <a:pt x="989" y="135"/>
                  </a:lnTo>
                  <a:cubicBezTo>
                    <a:pt x="782" y="36"/>
                    <a:pt x="570"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5"/>
            <p:cNvSpPr/>
            <p:nvPr/>
          </p:nvSpPr>
          <p:spPr>
            <a:xfrm>
              <a:off x="5310475" y="2957350"/>
              <a:ext cx="17275" cy="3875"/>
            </a:xfrm>
            <a:custGeom>
              <a:avLst/>
              <a:gdLst/>
              <a:ahLst/>
              <a:cxnLst/>
              <a:rect l="l" t="t" r="r" b="b"/>
              <a:pathLst>
                <a:path w="691" h="155" extrusionOk="0">
                  <a:moveTo>
                    <a:pt x="293" y="0"/>
                  </a:moveTo>
                  <a:cubicBezTo>
                    <a:pt x="192" y="0"/>
                    <a:pt x="94" y="26"/>
                    <a:pt x="0" y="119"/>
                  </a:cubicBezTo>
                  <a:cubicBezTo>
                    <a:pt x="143" y="143"/>
                    <a:pt x="274" y="143"/>
                    <a:pt x="405" y="155"/>
                  </a:cubicBezTo>
                  <a:cubicBezTo>
                    <a:pt x="512" y="119"/>
                    <a:pt x="620" y="143"/>
                    <a:pt x="691" y="36"/>
                  </a:cubicBezTo>
                  <a:lnTo>
                    <a:pt x="691" y="36"/>
                  </a:lnTo>
                  <a:cubicBezTo>
                    <a:pt x="681" y="36"/>
                    <a:pt x="671" y="36"/>
                    <a:pt x="661" y="36"/>
                  </a:cubicBezTo>
                  <a:cubicBezTo>
                    <a:pt x="537" y="36"/>
                    <a:pt x="413"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5"/>
            <p:cNvSpPr/>
            <p:nvPr/>
          </p:nvSpPr>
          <p:spPr>
            <a:xfrm>
              <a:off x="5889425" y="3231275"/>
              <a:ext cx="93175" cy="20575"/>
            </a:xfrm>
            <a:custGeom>
              <a:avLst/>
              <a:gdLst/>
              <a:ahLst/>
              <a:cxnLst/>
              <a:rect l="l" t="t" r="r" b="b"/>
              <a:pathLst>
                <a:path w="3727" h="823" extrusionOk="0">
                  <a:moveTo>
                    <a:pt x="422" y="1"/>
                  </a:moveTo>
                  <a:cubicBezTo>
                    <a:pt x="298" y="1"/>
                    <a:pt x="185" y="34"/>
                    <a:pt x="107" y="152"/>
                  </a:cubicBezTo>
                  <a:cubicBezTo>
                    <a:pt x="0" y="306"/>
                    <a:pt x="298" y="402"/>
                    <a:pt x="453" y="485"/>
                  </a:cubicBezTo>
                  <a:cubicBezTo>
                    <a:pt x="1207" y="625"/>
                    <a:pt x="1953" y="822"/>
                    <a:pt x="2721" y="822"/>
                  </a:cubicBezTo>
                  <a:cubicBezTo>
                    <a:pt x="2936" y="822"/>
                    <a:pt x="3151" y="807"/>
                    <a:pt x="3370" y="771"/>
                  </a:cubicBezTo>
                  <a:cubicBezTo>
                    <a:pt x="3512" y="711"/>
                    <a:pt x="3655" y="640"/>
                    <a:pt x="3727" y="473"/>
                  </a:cubicBezTo>
                  <a:cubicBezTo>
                    <a:pt x="2817" y="291"/>
                    <a:pt x="1918" y="55"/>
                    <a:pt x="988" y="55"/>
                  </a:cubicBezTo>
                  <a:cubicBezTo>
                    <a:pt x="945" y="55"/>
                    <a:pt x="901" y="55"/>
                    <a:pt x="857" y="56"/>
                  </a:cubicBezTo>
                  <a:cubicBezTo>
                    <a:pt x="718" y="44"/>
                    <a:pt x="562" y="1"/>
                    <a:pt x="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5"/>
            <p:cNvSpPr/>
            <p:nvPr/>
          </p:nvSpPr>
          <p:spPr>
            <a:xfrm>
              <a:off x="5840300" y="3223150"/>
              <a:ext cx="70575" cy="19825"/>
            </a:xfrm>
            <a:custGeom>
              <a:avLst/>
              <a:gdLst/>
              <a:ahLst/>
              <a:cxnLst/>
              <a:rect l="l" t="t" r="r" b="b"/>
              <a:pathLst>
                <a:path w="2823" h="793" extrusionOk="0">
                  <a:moveTo>
                    <a:pt x="167" y="0"/>
                  </a:moveTo>
                  <a:lnTo>
                    <a:pt x="167" y="0"/>
                  </a:lnTo>
                  <a:cubicBezTo>
                    <a:pt x="215" y="72"/>
                    <a:pt x="334" y="179"/>
                    <a:pt x="322" y="203"/>
                  </a:cubicBezTo>
                  <a:cubicBezTo>
                    <a:pt x="239" y="310"/>
                    <a:pt x="108" y="250"/>
                    <a:pt x="1" y="286"/>
                  </a:cubicBezTo>
                  <a:cubicBezTo>
                    <a:pt x="317" y="595"/>
                    <a:pt x="1061" y="793"/>
                    <a:pt x="1698" y="793"/>
                  </a:cubicBezTo>
                  <a:cubicBezTo>
                    <a:pt x="1995" y="793"/>
                    <a:pt x="2268" y="750"/>
                    <a:pt x="2465" y="655"/>
                  </a:cubicBezTo>
                  <a:cubicBezTo>
                    <a:pt x="2418" y="524"/>
                    <a:pt x="2179" y="619"/>
                    <a:pt x="2179" y="417"/>
                  </a:cubicBezTo>
                  <a:cubicBezTo>
                    <a:pt x="2406" y="405"/>
                    <a:pt x="2608" y="405"/>
                    <a:pt x="2822" y="381"/>
                  </a:cubicBezTo>
                  <a:cubicBezTo>
                    <a:pt x="1941" y="238"/>
                    <a:pt x="1072"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5"/>
            <p:cNvSpPr/>
            <p:nvPr/>
          </p:nvSpPr>
          <p:spPr>
            <a:xfrm>
              <a:off x="5973650" y="3243100"/>
              <a:ext cx="39900" cy="14600"/>
            </a:xfrm>
            <a:custGeom>
              <a:avLst/>
              <a:gdLst/>
              <a:ahLst/>
              <a:cxnLst/>
              <a:rect l="l" t="t" r="r" b="b"/>
              <a:pathLst>
                <a:path w="1596" h="584" extrusionOk="0">
                  <a:moveTo>
                    <a:pt x="370" y="0"/>
                  </a:moveTo>
                  <a:cubicBezTo>
                    <a:pt x="227" y="36"/>
                    <a:pt x="72" y="83"/>
                    <a:pt x="1" y="226"/>
                  </a:cubicBezTo>
                  <a:cubicBezTo>
                    <a:pt x="65" y="474"/>
                    <a:pt x="242" y="503"/>
                    <a:pt x="430" y="503"/>
                  </a:cubicBezTo>
                  <a:cubicBezTo>
                    <a:pt x="485" y="503"/>
                    <a:pt x="541" y="500"/>
                    <a:pt x="596" y="500"/>
                  </a:cubicBezTo>
                  <a:cubicBezTo>
                    <a:pt x="679" y="500"/>
                    <a:pt x="763" y="512"/>
                    <a:pt x="846" y="524"/>
                  </a:cubicBezTo>
                  <a:cubicBezTo>
                    <a:pt x="894" y="536"/>
                    <a:pt x="953" y="548"/>
                    <a:pt x="1013" y="572"/>
                  </a:cubicBezTo>
                  <a:cubicBezTo>
                    <a:pt x="1072" y="583"/>
                    <a:pt x="1132" y="583"/>
                    <a:pt x="1191" y="583"/>
                  </a:cubicBezTo>
                  <a:cubicBezTo>
                    <a:pt x="1251" y="583"/>
                    <a:pt x="1310" y="583"/>
                    <a:pt x="1370" y="572"/>
                  </a:cubicBezTo>
                  <a:cubicBezTo>
                    <a:pt x="1453" y="548"/>
                    <a:pt x="1548" y="512"/>
                    <a:pt x="1596" y="441"/>
                  </a:cubicBezTo>
                  <a:lnTo>
                    <a:pt x="1596" y="381"/>
                  </a:lnTo>
                  <a:lnTo>
                    <a:pt x="1596" y="321"/>
                  </a:lnTo>
                  <a:cubicBezTo>
                    <a:pt x="1560" y="262"/>
                    <a:pt x="1513" y="214"/>
                    <a:pt x="1453" y="179"/>
                  </a:cubicBezTo>
                  <a:cubicBezTo>
                    <a:pt x="1382" y="179"/>
                    <a:pt x="1310" y="167"/>
                    <a:pt x="1239" y="155"/>
                  </a:cubicBezTo>
                  <a:cubicBezTo>
                    <a:pt x="1072" y="95"/>
                    <a:pt x="894" y="143"/>
                    <a:pt x="739" y="60"/>
                  </a:cubicBezTo>
                  <a:cubicBezTo>
                    <a:pt x="620" y="48"/>
                    <a:pt x="489" y="24"/>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5"/>
            <p:cNvSpPr/>
            <p:nvPr/>
          </p:nvSpPr>
          <p:spPr>
            <a:xfrm>
              <a:off x="5991800" y="3244950"/>
              <a:ext cx="12225" cy="2750"/>
            </a:xfrm>
            <a:custGeom>
              <a:avLst/>
              <a:gdLst/>
              <a:ahLst/>
              <a:cxnLst/>
              <a:rect l="l" t="t" r="r" b="b"/>
              <a:pathLst>
                <a:path w="489" h="110" extrusionOk="0">
                  <a:moveTo>
                    <a:pt x="129" y="1"/>
                  </a:moveTo>
                  <a:cubicBezTo>
                    <a:pt x="87" y="1"/>
                    <a:pt x="44" y="4"/>
                    <a:pt x="1" y="9"/>
                  </a:cubicBezTo>
                  <a:cubicBezTo>
                    <a:pt x="88" y="90"/>
                    <a:pt x="183" y="110"/>
                    <a:pt x="277" y="110"/>
                  </a:cubicBezTo>
                  <a:cubicBezTo>
                    <a:pt x="349" y="110"/>
                    <a:pt x="421" y="98"/>
                    <a:pt x="489" y="93"/>
                  </a:cubicBezTo>
                  <a:cubicBezTo>
                    <a:pt x="381" y="30"/>
                    <a:pt x="259" y="1"/>
                    <a:pt x="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5"/>
            <p:cNvSpPr/>
            <p:nvPr/>
          </p:nvSpPr>
          <p:spPr>
            <a:xfrm>
              <a:off x="6009675" y="3248150"/>
              <a:ext cx="8350" cy="3300"/>
            </a:xfrm>
            <a:custGeom>
              <a:avLst/>
              <a:gdLst/>
              <a:ahLst/>
              <a:cxnLst/>
              <a:rect l="l" t="t" r="r" b="b"/>
              <a:pathLst>
                <a:path w="334" h="132" extrusionOk="0">
                  <a:moveTo>
                    <a:pt x="0" y="0"/>
                  </a:moveTo>
                  <a:lnTo>
                    <a:pt x="131" y="131"/>
                  </a:lnTo>
                  <a:cubicBezTo>
                    <a:pt x="215" y="131"/>
                    <a:pt x="274" y="119"/>
                    <a:pt x="334" y="96"/>
                  </a:cubicBezTo>
                  <a:cubicBezTo>
                    <a:pt x="226" y="24"/>
                    <a:pt x="11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5"/>
            <p:cNvSpPr/>
            <p:nvPr/>
          </p:nvSpPr>
          <p:spPr>
            <a:xfrm>
              <a:off x="5232775" y="3104075"/>
              <a:ext cx="75350" cy="39025"/>
            </a:xfrm>
            <a:custGeom>
              <a:avLst/>
              <a:gdLst/>
              <a:ahLst/>
              <a:cxnLst/>
              <a:rect l="l" t="t" r="r" b="b"/>
              <a:pathLst>
                <a:path w="3014" h="1561" extrusionOk="0">
                  <a:moveTo>
                    <a:pt x="644" y="1"/>
                  </a:moveTo>
                  <a:cubicBezTo>
                    <a:pt x="608" y="1"/>
                    <a:pt x="572" y="13"/>
                    <a:pt x="537" y="13"/>
                  </a:cubicBezTo>
                  <a:cubicBezTo>
                    <a:pt x="287" y="406"/>
                    <a:pt x="72" y="822"/>
                    <a:pt x="1" y="1299"/>
                  </a:cubicBezTo>
                  <a:cubicBezTo>
                    <a:pt x="49" y="1501"/>
                    <a:pt x="179" y="1561"/>
                    <a:pt x="370" y="1561"/>
                  </a:cubicBezTo>
                  <a:cubicBezTo>
                    <a:pt x="453" y="1549"/>
                    <a:pt x="513" y="1537"/>
                    <a:pt x="549" y="1489"/>
                  </a:cubicBezTo>
                  <a:cubicBezTo>
                    <a:pt x="584" y="1441"/>
                    <a:pt x="608" y="1394"/>
                    <a:pt x="644" y="1334"/>
                  </a:cubicBezTo>
                  <a:cubicBezTo>
                    <a:pt x="691" y="1263"/>
                    <a:pt x="751" y="1215"/>
                    <a:pt x="822" y="1191"/>
                  </a:cubicBezTo>
                  <a:cubicBezTo>
                    <a:pt x="882" y="1180"/>
                    <a:pt x="930" y="1180"/>
                    <a:pt x="989" y="1156"/>
                  </a:cubicBezTo>
                  <a:cubicBezTo>
                    <a:pt x="1219" y="1106"/>
                    <a:pt x="1441" y="946"/>
                    <a:pt x="1697" y="946"/>
                  </a:cubicBezTo>
                  <a:cubicBezTo>
                    <a:pt x="1745" y="946"/>
                    <a:pt x="1795" y="952"/>
                    <a:pt x="1846" y="965"/>
                  </a:cubicBezTo>
                  <a:cubicBezTo>
                    <a:pt x="1918" y="965"/>
                    <a:pt x="1977" y="965"/>
                    <a:pt x="2037" y="953"/>
                  </a:cubicBezTo>
                  <a:cubicBezTo>
                    <a:pt x="2110" y="924"/>
                    <a:pt x="2185" y="916"/>
                    <a:pt x="2262" y="916"/>
                  </a:cubicBezTo>
                  <a:cubicBezTo>
                    <a:pt x="2369" y="916"/>
                    <a:pt x="2478" y="932"/>
                    <a:pt x="2586" y="932"/>
                  </a:cubicBezTo>
                  <a:cubicBezTo>
                    <a:pt x="2717" y="932"/>
                    <a:pt x="2847" y="908"/>
                    <a:pt x="2966" y="799"/>
                  </a:cubicBezTo>
                  <a:lnTo>
                    <a:pt x="3013" y="715"/>
                  </a:lnTo>
                  <a:cubicBezTo>
                    <a:pt x="3013" y="644"/>
                    <a:pt x="2989" y="572"/>
                    <a:pt x="2954" y="537"/>
                  </a:cubicBezTo>
                  <a:cubicBezTo>
                    <a:pt x="2870" y="477"/>
                    <a:pt x="2787" y="441"/>
                    <a:pt x="2692" y="429"/>
                  </a:cubicBezTo>
                  <a:cubicBezTo>
                    <a:pt x="2501" y="418"/>
                    <a:pt x="2513" y="275"/>
                    <a:pt x="2537" y="144"/>
                  </a:cubicBezTo>
                  <a:cubicBezTo>
                    <a:pt x="2481" y="62"/>
                    <a:pt x="2428" y="35"/>
                    <a:pt x="2377" y="35"/>
                  </a:cubicBezTo>
                  <a:cubicBezTo>
                    <a:pt x="2285" y="35"/>
                    <a:pt x="2195" y="121"/>
                    <a:pt x="2096" y="144"/>
                  </a:cubicBezTo>
                  <a:cubicBezTo>
                    <a:pt x="1962" y="163"/>
                    <a:pt x="1824" y="223"/>
                    <a:pt x="1694" y="223"/>
                  </a:cubicBezTo>
                  <a:cubicBezTo>
                    <a:pt x="1582" y="223"/>
                    <a:pt x="1476" y="179"/>
                    <a:pt x="1382" y="25"/>
                  </a:cubicBezTo>
                  <a:cubicBezTo>
                    <a:pt x="1264" y="41"/>
                    <a:pt x="1149" y="53"/>
                    <a:pt x="1034" y="53"/>
                  </a:cubicBezTo>
                  <a:cubicBezTo>
                    <a:pt x="905" y="53"/>
                    <a:pt x="776" y="39"/>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5"/>
            <p:cNvSpPr/>
            <p:nvPr/>
          </p:nvSpPr>
          <p:spPr>
            <a:xfrm>
              <a:off x="5319100" y="3107650"/>
              <a:ext cx="67000" cy="30125"/>
            </a:xfrm>
            <a:custGeom>
              <a:avLst/>
              <a:gdLst/>
              <a:ahLst/>
              <a:cxnLst/>
              <a:rect l="l" t="t" r="r" b="b"/>
              <a:pathLst>
                <a:path w="2680" h="1205" extrusionOk="0">
                  <a:moveTo>
                    <a:pt x="1513" y="1"/>
                  </a:moveTo>
                  <a:lnTo>
                    <a:pt x="1513" y="1"/>
                  </a:lnTo>
                  <a:cubicBezTo>
                    <a:pt x="1344" y="35"/>
                    <a:pt x="1174" y="46"/>
                    <a:pt x="1002" y="46"/>
                  </a:cubicBezTo>
                  <a:cubicBezTo>
                    <a:pt x="701" y="46"/>
                    <a:pt x="395" y="13"/>
                    <a:pt x="84" y="13"/>
                  </a:cubicBezTo>
                  <a:cubicBezTo>
                    <a:pt x="1" y="108"/>
                    <a:pt x="1" y="215"/>
                    <a:pt x="48" y="310"/>
                  </a:cubicBezTo>
                  <a:cubicBezTo>
                    <a:pt x="108" y="405"/>
                    <a:pt x="203" y="429"/>
                    <a:pt x="310" y="453"/>
                  </a:cubicBezTo>
                  <a:cubicBezTo>
                    <a:pt x="387" y="440"/>
                    <a:pt x="465" y="426"/>
                    <a:pt x="538" y="426"/>
                  </a:cubicBezTo>
                  <a:cubicBezTo>
                    <a:pt x="668" y="426"/>
                    <a:pt x="781" y="472"/>
                    <a:pt x="834" y="656"/>
                  </a:cubicBezTo>
                  <a:cubicBezTo>
                    <a:pt x="822" y="715"/>
                    <a:pt x="1025" y="727"/>
                    <a:pt x="894" y="822"/>
                  </a:cubicBezTo>
                  <a:cubicBezTo>
                    <a:pt x="656" y="965"/>
                    <a:pt x="775" y="1060"/>
                    <a:pt x="941" y="1156"/>
                  </a:cubicBezTo>
                  <a:cubicBezTo>
                    <a:pt x="1057" y="1189"/>
                    <a:pt x="1175" y="1205"/>
                    <a:pt x="1293" y="1205"/>
                  </a:cubicBezTo>
                  <a:cubicBezTo>
                    <a:pt x="1512" y="1205"/>
                    <a:pt x="1732" y="1149"/>
                    <a:pt x="1941" y="1048"/>
                  </a:cubicBezTo>
                  <a:cubicBezTo>
                    <a:pt x="2191" y="1037"/>
                    <a:pt x="2430" y="1013"/>
                    <a:pt x="2668" y="1001"/>
                  </a:cubicBezTo>
                  <a:cubicBezTo>
                    <a:pt x="2680" y="739"/>
                    <a:pt x="2430" y="644"/>
                    <a:pt x="2322" y="489"/>
                  </a:cubicBezTo>
                  <a:cubicBezTo>
                    <a:pt x="2188" y="361"/>
                    <a:pt x="2033" y="320"/>
                    <a:pt x="1873" y="320"/>
                  </a:cubicBezTo>
                  <a:cubicBezTo>
                    <a:pt x="1751" y="320"/>
                    <a:pt x="1625" y="344"/>
                    <a:pt x="1501" y="370"/>
                  </a:cubicBezTo>
                  <a:cubicBezTo>
                    <a:pt x="1453" y="405"/>
                    <a:pt x="1418" y="405"/>
                    <a:pt x="1370" y="405"/>
                  </a:cubicBezTo>
                  <a:cubicBezTo>
                    <a:pt x="1394" y="370"/>
                    <a:pt x="1441" y="346"/>
                    <a:pt x="1477" y="310"/>
                  </a:cubicBezTo>
                  <a:cubicBezTo>
                    <a:pt x="1537" y="215"/>
                    <a:pt x="1620" y="120"/>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5"/>
            <p:cNvSpPr/>
            <p:nvPr/>
          </p:nvSpPr>
          <p:spPr>
            <a:xfrm>
              <a:off x="5372375" y="3104225"/>
              <a:ext cx="34850" cy="28450"/>
            </a:xfrm>
            <a:custGeom>
              <a:avLst/>
              <a:gdLst/>
              <a:ahLst/>
              <a:cxnLst/>
              <a:rect l="l" t="t" r="r" b="b"/>
              <a:pathLst>
                <a:path w="1394" h="1138" extrusionOk="0">
                  <a:moveTo>
                    <a:pt x="1032" y="1"/>
                  </a:moveTo>
                  <a:cubicBezTo>
                    <a:pt x="899" y="1"/>
                    <a:pt x="772" y="21"/>
                    <a:pt x="656" y="138"/>
                  </a:cubicBezTo>
                  <a:cubicBezTo>
                    <a:pt x="549" y="376"/>
                    <a:pt x="1" y="292"/>
                    <a:pt x="203" y="745"/>
                  </a:cubicBezTo>
                  <a:cubicBezTo>
                    <a:pt x="382" y="900"/>
                    <a:pt x="632" y="923"/>
                    <a:pt x="787" y="1126"/>
                  </a:cubicBezTo>
                  <a:cubicBezTo>
                    <a:pt x="953" y="1126"/>
                    <a:pt x="1096" y="1138"/>
                    <a:pt x="1263" y="1138"/>
                  </a:cubicBezTo>
                  <a:cubicBezTo>
                    <a:pt x="1215" y="1043"/>
                    <a:pt x="1156" y="959"/>
                    <a:pt x="1108" y="864"/>
                  </a:cubicBezTo>
                  <a:cubicBezTo>
                    <a:pt x="1144" y="828"/>
                    <a:pt x="1192" y="781"/>
                    <a:pt x="1251" y="769"/>
                  </a:cubicBezTo>
                  <a:lnTo>
                    <a:pt x="1263" y="685"/>
                  </a:lnTo>
                  <a:cubicBezTo>
                    <a:pt x="1323" y="662"/>
                    <a:pt x="1370" y="626"/>
                    <a:pt x="1394" y="566"/>
                  </a:cubicBezTo>
                  <a:lnTo>
                    <a:pt x="1394" y="507"/>
                  </a:lnTo>
                  <a:lnTo>
                    <a:pt x="1394" y="447"/>
                  </a:lnTo>
                  <a:lnTo>
                    <a:pt x="1394" y="412"/>
                  </a:lnTo>
                  <a:cubicBezTo>
                    <a:pt x="1346" y="376"/>
                    <a:pt x="1311" y="352"/>
                    <a:pt x="1275" y="316"/>
                  </a:cubicBezTo>
                  <a:cubicBezTo>
                    <a:pt x="1227" y="245"/>
                    <a:pt x="1251" y="185"/>
                    <a:pt x="1263" y="114"/>
                  </a:cubicBezTo>
                  <a:cubicBezTo>
                    <a:pt x="1263" y="78"/>
                    <a:pt x="1263" y="42"/>
                    <a:pt x="1251" y="7"/>
                  </a:cubicBezTo>
                  <a:cubicBezTo>
                    <a:pt x="1177" y="7"/>
                    <a:pt x="1103" y="1"/>
                    <a:pt x="10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5"/>
            <p:cNvSpPr/>
            <p:nvPr/>
          </p:nvSpPr>
          <p:spPr>
            <a:xfrm>
              <a:off x="5351550" y="3107650"/>
              <a:ext cx="43175" cy="15925"/>
            </a:xfrm>
            <a:custGeom>
              <a:avLst/>
              <a:gdLst/>
              <a:ahLst/>
              <a:cxnLst/>
              <a:rect l="l" t="t" r="r" b="b"/>
              <a:pathLst>
                <a:path w="1727" h="637" extrusionOk="0">
                  <a:moveTo>
                    <a:pt x="191" y="1"/>
                  </a:moveTo>
                  <a:cubicBezTo>
                    <a:pt x="131" y="108"/>
                    <a:pt x="84" y="227"/>
                    <a:pt x="24" y="334"/>
                  </a:cubicBezTo>
                  <a:cubicBezTo>
                    <a:pt x="0" y="394"/>
                    <a:pt x="12" y="417"/>
                    <a:pt x="72" y="441"/>
                  </a:cubicBezTo>
                  <a:cubicBezTo>
                    <a:pt x="140" y="485"/>
                    <a:pt x="206" y="502"/>
                    <a:pt x="274" y="502"/>
                  </a:cubicBezTo>
                  <a:cubicBezTo>
                    <a:pt x="337" y="502"/>
                    <a:pt x="403" y="488"/>
                    <a:pt x="477" y="465"/>
                  </a:cubicBezTo>
                  <a:cubicBezTo>
                    <a:pt x="534" y="444"/>
                    <a:pt x="594" y="432"/>
                    <a:pt x="650" y="432"/>
                  </a:cubicBezTo>
                  <a:cubicBezTo>
                    <a:pt x="757" y="432"/>
                    <a:pt x="855" y="475"/>
                    <a:pt x="917" y="584"/>
                  </a:cubicBezTo>
                  <a:cubicBezTo>
                    <a:pt x="917" y="596"/>
                    <a:pt x="953" y="608"/>
                    <a:pt x="977" y="632"/>
                  </a:cubicBezTo>
                  <a:cubicBezTo>
                    <a:pt x="985" y="635"/>
                    <a:pt x="994" y="636"/>
                    <a:pt x="1004" y="636"/>
                  </a:cubicBezTo>
                  <a:cubicBezTo>
                    <a:pt x="1034" y="636"/>
                    <a:pt x="1066" y="620"/>
                    <a:pt x="1084" y="584"/>
                  </a:cubicBezTo>
                  <a:cubicBezTo>
                    <a:pt x="1072" y="286"/>
                    <a:pt x="1310" y="286"/>
                    <a:pt x="1501" y="227"/>
                  </a:cubicBezTo>
                  <a:cubicBezTo>
                    <a:pt x="1727" y="167"/>
                    <a:pt x="1596" y="84"/>
                    <a:pt x="1501" y="1"/>
                  </a:cubicBezTo>
                  <a:cubicBezTo>
                    <a:pt x="1263" y="1"/>
                    <a:pt x="1024" y="13"/>
                    <a:pt x="774" y="13"/>
                  </a:cubicBezTo>
                  <a:cubicBezTo>
                    <a:pt x="703" y="71"/>
                    <a:pt x="625" y="112"/>
                    <a:pt x="545" y="112"/>
                  </a:cubicBezTo>
                  <a:cubicBezTo>
                    <a:pt x="478" y="112"/>
                    <a:pt x="411" y="83"/>
                    <a:pt x="346" y="13"/>
                  </a:cubicBezTo>
                  <a:cubicBezTo>
                    <a:pt x="274" y="13"/>
                    <a:pt x="239"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5"/>
            <p:cNvSpPr/>
            <p:nvPr/>
          </p:nvSpPr>
          <p:spPr>
            <a:xfrm>
              <a:off x="5288150" y="3107650"/>
              <a:ext cx="34250" cy="16875"/>
            </a:xfrm>
            <a:custGeom>
              <a:avLst/>
              <a:gdLst/>
              <a:ahLst/>
              <a:cxnLst/>
              <a:rect l="l" t="t" r="r" b="b"/>
              <a:pathLst>
                <a:path w="1370" h="675" extrusionOk="0">
                  <a:moveTo>
                    <a:pt x="334" y="1"/>
                  </a:moveTo>
                  <a:cubicBezTo>
                    <a:pt x="155" y="84"/>
                    <a:pt x="24" y="179"/>
                    <a:pt x="0" y="405"/>
                  </a:cubicBezTo>
                  <a:cubicBezTo>
                    <a:pt x="106" y="446"/>
                    <a:pt x="206" y="465"/>
                    <a:pt x="312" y="465"/>
                  </a:cubicBezTo>
                  <a:cubicBezTo>
                    <a:pt x="362" y="465"/>
                    <a:pt x="412" y="461"/>
                    <a:pt x="465" y="453"/>
                  </a:cubicBezTo>
                  <a:cubicBezTo>
                    <a:pt x="506" y="405"/>
                    <a:pt x="554" y="379"/>
                    <a:pt x="600" y="379"/>
                  </a:cubicBezTo>
                  <a:cubicBezTo>
                    <a:pt x="646" y="379"/>
                    <a:pt x="691" y="405"/>
                    <a:pt x="727" y="465"/>
                  </a:cubicBezTo>
                  <a:cubicBezTo>
                    <a:pt x="727" y="501"/>
                    <a:pt x="751" y="536"/>
                    <a:pt x="751" y="584"/>
                  </a:cubicBezTo>
                  <a:cubicBezTo>
                    <a:pt x="798" y="648"/>
                    <a:pt x="862" y="674"/>
                    <a:pt x="927" y="674"/>
                  </a:cubicBezTo>
                  <a:cubicBezTo>
                    <a:pt x="960" y="674"/>
                    <a:pt x="993" y="667"/>
                    <a:pt x="1024" y="656"/>
                  </a:cubicBezTo>
                  <a:cubicBezTo>
                    <a:pt x="1179" y="584"/>
                    <a:pt x="1370" y="536"/>
                    <a:pt x="1310" y="298"/>
                  </a:cubicBezTo>
                  <a:lnTo>
                    <a:pt x="1310" y="1"/>
                  </a:lnTo>
                  <a:cubicBezTo>
                    <a:pt x="1166" y="75"/>
                    <a:pt x="1018" y="105"/>
                    <a:pt x="870" y="105"/>
                  </a:cubicBezTo>
                  <a:cubicBezTo>
                    <a:pt x="687" y="105"/>
                    <a:pt x="505" y="60"/>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5"/>
            <p:cNvSpPr/>
            <p:nvPr/>
          </p:nvSpPr>
          <p:spPr>
            <a:xfrm>
              <a:off x="5306600" y="3081075"/>
              <a:ext cx="29800" cy="13125"/>
            </a:xfrm>
            <a:custGeom>
              <a:avLst/>
              <a:gdLst/>
              <a:ahLst/>
              <a:cxnLst/>
              <a:rect l="l" t="t" r="r" b="b"/>
              <a:pathLst>
                <a:path w="1192" h="525" extrusionOk="0">
                  <a:moveTo>
                    <a:pt x="420" y="1"/>
                  </a:moveTo>
                  <a:cubicBezTo>
                    <a:pt x="285" y="1"/>
                    <a:pt x="145" y="26"/>
                    <a:pt x="1" y="75"/>
                  </a:cubicBezTo>
                  <a:cubicBezTo>
                    <a:pt x="1" y="230"/>
                    <a:pt x="84" y="349"/>
                    <a:pt x="144" y="480"/>
                  </a:cubicBezTo>
                  <a:cubicBezTo>
                    <a:pt x="242" y="515"/>
                    <a:pt x="340" y="525"/>
                    <a:pt x="437" y="525"/>
                  </a:cubicBezTo>
                  <a:cubicBezTo>
                    <a:pt x="576" y="525"/>
                    <a:pt x="713" y="504"/>
                    <a:pt x="846" y="504"/>
                  </a:cubicBezTo>
                  <a:cubicBezTo>
                    <a:pt x="953" y="504"/>
                    <a:pt x="1036" y="480"/>
                    <a:pt x="1144" y="480"/>
                  </a:cubicBezTo>
                  <a:cubicBezTo>
                    <a:pt x="1191" y="409"/>
                    <a:pt x="1191" y="349"/>
                    <a:pt x="1144" y="278"/>
                  </a:cubicBezTo>
                  <a:cubicBezTo>
                    <a:pt x="918" y="91"/>
                    <a:pt x="677" y="1"/>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5"/>
            <p:cNvSpPr/>
            <p:nvPr/>
          </p:nvSpPr>
          <p:spPr>
            <a:xfrm>
              <a:off x="5260775" y="3103775"/>
              <a:ext cx="24425" cy="10675"/>
            </a:xfrm>
            <a:custGeom>
              <a:avLst/>
              <a:gdLst/>
              <a:ahLst/>
              <a:cxnLst/>
              <a:rect l="l" t="t" r="r" b="b"/>
              <a:pathLst>
                <a:path w="977" h="427" extrusionOk="0">
                  <a:moveTo>
                    <a:pt x="357" y="1"/>
                  </a:moveTo>
                  <a:cubicBezTo>
                    <a:pt x="322" y="1"/>
                    <a:pt x="298" y="1"/>
                    <a:pt x="262" y="37"/>
                  </a:cubicBezTo>
                  <a:cubicBezTo>
                    <a:pt x="250" y="144"/>
                    <a:pt x="0" y="263"/>
                    <a:pt x="298" y="370"/>
                  </a:cubicBezTo>
                  <a:cubicBezTo>
                    <a:pt x="407" y="402"/>
                    <a:pt x="511" y="427"/>
                    <a:pt x="606" y="427"/>
                  </a:cubicBezTo>
                  <a:cubicBezTo>
                    <a:pt x="759" y="427"/>
                    <a:pt x="888" y="362"/>
                    <a:pt x="976" y="156"/>
                  </a:cubicBezTo>
                  <a:cubicBezTo>
                    <a:pt x="881" y="13"/>
                    <a:pt x="714" y="37"/>
                    <a:pt x="560" y="25"/>
                  </a:cubicBezTo>
                  <a:cubicBezTo>
                    <a:pt x="530" y="49"/>
                    <a:pt x="506" y="60"/>
                    <a:pt x="482" y="60"/>
                  </a:cubicBezTo>
                  <a:cubicBezTo>
                    <a:pt x="458" y="60"/>
                    <a:pt x="435" y="49"/>
                    <a:pt x="405" y="25"/>
                  </a:cubicBezTo>
                  <a:cubicBezTo>
                    <a:pt x="405" y="25"/>
                    <a:pt x="381" y="13"/>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5"/>
            <p:cNvSpPr/>
            <p:nvPr/>
          </p:nvSpPr>
          <p:spPr>
            <a:xfrm>
              <a:off x="5360475" y="3107950"/>
              <a:ext cx="10750" cy="6050"/>
            </a:xfrm>
            <a:custGeom>
              <a:avLst/>
              <a:gdLst/>
              <a:ahLst/>
              <a:cxnLst/>
              <a:rect l="l" t="t" r="r" b="b"/>
              <a:pathLst>
                <a:path w="430" h="242" extrusionOk="0">
                  <a:moveTo>
                    <a:pt x="1" y="1"/>
                  </a:moveTo>
                  <a:cubicBezTo>
                    <a:pt x="72" y="161"/>
                    <a:pt x="108" y="242"/>
                    <a:pt x="161" y="242"/>
                  </a:cubicBezTo>
                  <a:cubicBezTo>
                    <a:pt x="215" y="242"/>
                    <a:pt x="286" y="16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5"/>
            <p:cNvSpPr/>
            <p:nvPr/>
          </p:nvSpPr>
          <p:spPr>
            <a:xfrm>
              <a:off x="5296175" y="3089800"/>
              <a:ext cx="6875" cy="4000"/>
            </a:xfrm>
            <a:custGeom>
              <a:avLst/>
              <a:gdLst/>
              <a:ahLst/>
              <a:cxnLst/>
              <a:rect l="l" t="t" r="r" b="b"/>
              <a:pathLst>
                <a:path w="275" h="160" extrusionOk="0">
                  <a:moveTo>
                    <a:pt x="1" y="0"/>
                  </a:moveTo>
                  <a:cubicBezTo>
                    <a:pt x="20" y="132"/>
                    <a:pt x="98" y="160"/>
                    <a:pt x="194" y="160"/>
                  </a:cubicBezTo>
                  <a:cubicBezTo>
                    <a:pt x="220" y="160"/>
                    <a:pt x="247" y="158"/>
                    <a:pt x="275" y="155"/>
                  </a:cubicBezTo>
                  <a:cubicBezTo>
                    <a:pt x="215" y="36"/>
                    <a:pt x="12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5"/>
            <p:cNvSpPr/>
            <p:nvPr/>
          </p:nvSpPr>
          <p:spPr>
            <a:xfrm>
              <a:off x="5249150" y="3092475"/>
              <a:ext cx="3900" cy="8050"/>
            </a:xfrm>
            <a:custGeom>
              <a:avLst/>
              <a:gdLst/>
              <a:ahLst/>
              <a:cxnLst/>
              <a:rect l="l" t="t" r="r" b="b"/>
              <a:pathLst>
                <a:path w="156" h="322" extrusionOk="0">
                  <a:moveTo>
                    <a:pt x="132" y="0"/>
                  </a:moveTo>
                  <a:lnTo>
                    <a:pt x="132" y="0"/>
                  </a:lnTo>
                  <a:cubicBezTo>
                    <a:pt x="36" y="72"/>
                    <a:pt x="1" y="191"/>
                    <a:pt x="13" y="322"/>
                  </a:cubicBezTo>
                  <a:cubicBezTo>
                    <a:pt x="132" y="250"/>
                    <a:pt x="156" y="12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5"/>
            <p:cNvSpPr/>
            <p:nvPr/>
          </p:nvSpPr>
          <p:spPr>
            <a:xfrm>
              <a:off x="5267325" y="3102375"/>
              <a:ext cx="3575" cy="2175"/>
            </a:xfrm>
            <a:custGeom>
              <a:avLst/>
              <a:gdLst/>
              <a:ahLst/>
              <a:cxnLst/>
              <a:rect l="l" t="t" r="r" b="b"/>
              <a:pathLst>
                <a:path w="143" h="87" extrusionOk="0">
                  <a:moveTo>
                    <a:pt x="71" y="0"/>
                  </a:moveTo>
                  <a:cubicBezTo>
                    <a:pt x="48" y="0"/>
                    <a:pt x="24" y="27"/>
                    <a:pt x="0" y="81"/>
                  </a:cubicBezTo>
                  <a:cubicBezTo>
                    <a:pt x="16" y="85"/>
                    <a:pt x="32" y="86"/>
                    <a:pt x="48" y="86"/>
                  </a:cubicBezTo>
                  <a:cubicBezTo>
                    <a:pt x="79" y="86"/>
                    <a:pt x="111" y="81"/>
                    <a:pt x="143" y="81"/>
                  </a:cubicBezTo>
                  <a:cubicBezTo>
                    <a:pt x="119" y="27"/>
                    <a:pt x="95"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5"/>
            <p:cNvSpPr/>
            <p:nvPr/>
          </p:nvSpPr>
          <p:spPr>
            <a:xfrm>
              <a:off x="5270300" y="3104375"/>
              <a:ext cx="4175" cy="1925"/>
            </a:xfrm>
            <a:custGeom>
              <a:avLst/>
              <a:gdLst/>
              <a:ahLst/>
              <a:cxnLst/>
              <a:rect l="l" t="t" r="r" b="b"/>
              <a:pathLst>
                <a:path w="167" h="77" extrusionOk="0">
                  <a:moveTo>
                    <a:pt x="0" y="1"/>
                  </a:moveTo>
                  <a:cubicBezTo>
                    <a:pt x="29" y="53"/>
                    <a:pt x="58" y="77"/>
                    <a:pt x="85" y="77"/>
                  </a:cubicBezTo>
                  <a:cubicBezTo>
                    <a:pt x="115" y="77"/>
                    <a:pt x="142" y="50"/>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5"/>
            <p:cNvSpPr/>
            <p:nvPr/>
          </p:nvSpPr>
          <p:spPr>
            <a:xfrm>
              <a:off x="6223375" y="3279600"/>
              <a:ext cx="30100" cy="4325"/>
            </a:xfrm>
            <a:custGeom>
              <a:avLst/>
              <a:gdLst/>
              <a:ahLst/>
              <a:cxnLst/>
              <a:rect l="l" t="t" r="r" b="b"/>
              <a:pathLst>
                <a:path w="1204" h="173" extrusionOk="0">
                  <a:moveTo>
                    <a:pt x="701" y="1"/>
                  </a:moveTo>
                  <a:cubicBezTo>
                    <a:pt x="473" y="1"/>
                    <a:pt x="237" y="57"/>
                    <a:pt x="1" y="64"/>
                  </a:cubicBezTo>
                  <a:cubicBezTo>
                    <a:pt x="185" y="150"/>
                    <a:pt x="378" y="173"/>
                    <a:pt x="574" y="173"/>
                  </a:cubicBezTo>
                  <a:cubicBezTo>
                    <a:pt x="782" y="173"/>
                    <a:pt x="994" y="147"/>
                    <a:pt x="1203" y="147"/>
                  </a:cubicBezTo>
                  <a:cubicBezTo>
                    <a:pt x="1043" y="34"/>
                    <a:pt x="875"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5"/>
            <p:cNvSpPr/>
            <p:nvPr/>
          </p:nvSpPr>
          <p:spPr>
            <a:xfrm>
              <a:off x="6076650" y="3265225"/>
              <a:ext cx="22625" cy="4075"/>
            </a:xfrm>
            <a:custGeom>
              <a:avLst/>
              <a:gdLst/>
              <a:ahLst/>
              <a:cxnLst/>
              <a:rect l="l" t="t" r="r" b="b"/>
              <a:pathLst>
                <a:path w="905" h="163" extrusionOk="0">
                  <a:moveTo>
                    <a:pt x="499" y="0"/>
                  </a:moveTo>
                  <a:cubicBezTo>
                    <a:pt x="335" y="0"/>
                    <a:pt x="164" y="44"/>
                    <a:pt x="0" y="44"/>
                  </a:cubicBezTo>
                  <a:cubicBezTo>
                    <a:pt x="161" y="138"/>
                    <a:pt x="334" y="148"/>
                    <a:pt x="507" y="148"/>
                  </a:cubicBezTo>
                  <a:cubicBezTo>
                    <a:pt x="558" y="148"/>
                    <a:pt x="609" y="147"/>
                    <a:pt x="660" y="147"/>
                  </a:cubicBezTo>
                  <a:cubicBezTo>
                    <a:pt x="743" y="147"/>
                    <a:pt x="825" y="150"/>
                    <a:pt x="905" y="163"/>
                  </a:cubicBezTo>
                  <a:cubicBezTo>
                    <a:pt x="782" y="34"/>
                    <a:pt x="643" y="0"/>
                    <a:pt x="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5"/>
            <p:cNvSpPr/>
            <p:nvPr/>
          </p:nvSpPr>
          <p:spPr>
            <a:xfrm>
              <a:off x="6051350" y="3261850"/>
              <a:ext cx="22625" cy="3725"/>
            </a:xfrm>
            <a:custGeom>
              <a:avLst/>
              <a:gdLst/>
              <a:ahLst/>
              <a:cxnLst/>
              <a:rect l="l" t="t" r="r" b="b"/>
              <a:pathLst>
                <a:path w="905" h="149" extrusionOk="0">
                  <a:moveTo>
                    <a:pt x="191" y="0"/>
                  </a:moveTo>
                  <a:cubicBezTo>
                    <a:pt x="131" y="12"/>
                    <a:pt x="60" y="12"/>
                    <a:pt x="0" y="24"/>
                  </a:cubicBezTo>
                  <a:cubicBezTo>
                    <a:pt x="120" y="124"/>
                    <a:pt x="246" y="148"/>
                    <a:pt x="374" y="148"/>
                  </a:cubicBezTo>
                  <a:cubicBezTo>
                    <a:pt x="497" y="148"/>
                    <a:pt x="621" y="126"/>
                    <a:pt x="744" y="126"/>
                  </a:cubicBezTo>
                  <a:cubicBezTo>
                    <a:pt x="798" y="126"/>
                    <a:pt x="852" y="130"/>
                    <a:pt x="905" y="143"/>
                  </a:cubicBezTo>
                  <a:cubicBezTo>
                    <a:pt x="813" y="28"/>
                    <a:pt x="704" y="5"/>
                    <a:pt x="586" y="5"/>
                  </a:cubicBezTo>
                  <a:cubicBezTo>
                    <a:pt x="507" y="5"/>
                    <a:pt x="424" y="15"/>
                    <a:pt x="339" y="15"/>
                  </a:cubicBezTo>
                  <a:cubicBezTo>
                    <a:pt x="290" y="15"/>
                    <a:pt x="240" y="11"/>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5"/>
            <p:cNvSpPr/>
            <p:nvPr/>
          </p:nvSpPr>
          <p:spPr>
            <a:xfrm>
              <a:off x="6257025" y="3282175"/>
              <a:ext cx="8350" cy="4700"/>
            </a:xfrm>
            <a:custGeom>
              <a:avLst/>
              <a:gdLst/>
              <a:ahLst/>
              <a:cxnLst/>
              <a:rect l="l" t="t" r="r" b="b"/>
              <a:pathLst>
                <a:path w="334" h="188" extrusionOk="0">
                  <a:moveTo>
                    <a:pt x="123" y="1"/>
                  </a:moveTo>
                  <a:cubicBezTo>
                    <a:pt x="83" y="1"/>
                    <a:pt x="42" y="21"/>
                    <a:pt x="0" y="80"/>
                  </a:cubicBezTo>
                  <a:cubicBezTo>
                    <a:pt x="24" y="104"/>
                    <a:pt x="36" y="152"/>
                    <a:pt x="48" y="187"/>
                  </a:cubicBezTo>
                  <a:cubicBezTo>
                    <a:pt x="143" y="152"/>
                    <a:pt x="227" y="104"/>
                    <a:pt x="334" y="92"/>
                  </a:cubicBezTo>
                  <a:cubicBezTo>
                    <a:pt x="264" y="69"/>
                    <a:pt x="195" y="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5"/>
            <p:cNvSpPr/>
            <p:nvPr/>
          </p:nvSpPr>
          <p:spPr>
            <a:xfrm>
              <a:off x="6266550" y="3283875"/>
              <a:ext cx="8350" cy="3200"/>
            </a:xfrm>
            <a:custGeom>
              <a:avLst/>
              <a:gdLst/>
              <a:ahLst/>
              <a:cxnLst/>
              <a:rect l="l" t="t" r="r" b="b"/>
              <a:pathLst>
                <a:path w="334" h="128" extrusionOk="0">
                  <a:moveTo>
                    <a:pt x="120" y="1"/>
                  </a:moveTo>
                  <a:cubicBezTo>
                    <a:pt x="82" y="1"/>
                    <a:pt x="42" y="9"/>
                    <a:pt x="0" y="24"/>
                  </a:cubicBezTo>
                  <a:cubicBezTo>
                    <a:pt x="73" y="97"/>
                    <a:pt x="153" y="128"/>
                    <a:pt x="245" y="128"/>
                  </a:cubicBezTo>
                  <a:cubicBezTo>
                    <a:pt x="273" y="128"/>
                    <a:pt x="303" y="125"/>
                    <a:pt x="334" y="119"/>
                  </a:cubicBezTo>
                  <a:cubicBezTo>
                    <a:pt x="277" y="38"/>
                    <a:pt x="203"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5"/>
            <p:cNvSpPr/>
            <p:nvPr/>
          </p:nvSpPr>
          <p:spPr>
            <a:xfrm>
              <a:off x="5299450" y="3043350"/>
              <a:ext cx="1525" cy="1425"/>
            </a:xfrm>
            <a:custGeom>
              <a:avLst/>
              <a:gdLst/>
              <a:ahLst/>
              <a:cxnLst/>
              <a:rect l="l" t="t" r="r" b="b"/>
              <a:pathLst>
                <a:path w="61" h="57" extrusionOk="0">
                  <a:moveTo>
                    <a:pt x="1" y="1"/>
                  </a:moveTo>
                  <a:cubicBezTo>
                    <a:pt x="16" y="38"/>
                    <a:pt x="31" y="57"/>
                    <a:pt x="43" y="57"/>
                  </a:cubicBezTo>
                  <a:cubicBezTo>
                    <a:pt x="50" y="57"/>
                    <a:pt x="56" y="50"/>
                    <a:pt x="60" y="37"/>
                  </a:cubicBezTo>
                  <a:cubicBezTo>
                    <a:pt x="60" y="37"/>
                    <a:pt x="13"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5"/>
            <p:cNvSpPr/>
            <p:nvPr/>
          </p:nvSpPr>
          <p:spPr>
            <a:xfrm>
              <a:off x="5860250" y="2918050"/>
              <a:ext cx="26500" cy="205575"/>
            </a:xfrm>
            <a:custGeom>
              <a:avLst/>
              <a:gdLst/>
              <a:ahLst/>
              <a:cxnLst/>
              <a:rect l="l" t="t" r="r" b="b"/>
              <a:pathLst>
                <a:path w="1060" h="8223" extrusionOk="0">
                  <a:moveTo>
                    <a:pt x="679" y="0"/>
                  </a:moveTo>
                  <a:cubicBezTo>
                    <a:pt x="512" y="334"/>
                    <a:pt x="477" y="679"/>
                    <a:pt x="429" y="1024"/>
                  </a:cubicBezTo>
                  <a:cubicBezTo>
                    <a:pt x="84" y="1334"/>
                    <a:pt x="84" y="1334"/>
                    <a:pt x="238" y="1739"/>
                  </a:cubicBezTo>
                  <a:cubicBezTo>
                    <a:pt x="191" y="1882"/>
                    <a:pt x="262" y="2060"/>
                    <a:pt x="84" y="2167"/>
                  </a:cubicBezTo>
                  <a:cubicBezTo>
                    <a:pt x="0" y="2275"/>
                    <a:pt x="0" y="2358"/>
                    <a:pt x="84" y="2465"/>
                  </a:cubicBezTo>
                  <a:cubicBezTo>
                    <a:pt x="477" y="2501"/>
                    <a:pt x="322" y="2798"/>
                    <a:pt x="357" y="3001"/>
                  </a:cubicBezTo>
                  <a:cubicBezTo>
                    <a:pt x="215" y="3370"/>
                    <a:pt x="393" y="3787"/>
                    <a:pt x="250" y="4168"/>
                  </a:cubicBezTo>
                  <a:lnTo>
                    <a:pt x="250" y="5453"/>
                  </a:lnTo>
                  <a:cubicBezTo>
                    <a:pt x="369" y="5632"/>
                    <a:pt x="238" y="5858"/>
                    <a:pt x="369" y="6037"/>
                  </a:cubicBezTo>
                  <a:cubicBezTo>
                    <a:pt x="369" y="6168"/>
                    <a:pt x="381" y="6323"/>
                    <a:pt x="381" y="6454"/>
                  </a:cubicBezTo>
                  <a:cubicBezTo>
                    <a:pt x="512" y="6573"/>
                    <a:pt x="393" y="6763"/>
                    <a:pt x="500" y="6906"/>
                  </a:cubicBezTo>
                  <a:cubicBezTo>
                    <a:pt x="500" y="7037"/>
                    <a:pt x="512" y="7180"/>
                    <a:pt x="512" y="7323"/>
                  </a:cubicBezTo>
                  <a:cubicBezTo>
                    <a:pt x="631" y="7442"/>
                    <a:pt x="524" y="7632"/>
                    <a:pt x="655" y="7751"/>
                  </a:cubicBezTo>
                  <a:cubicBezTo>
                    <a:pt x="655" y="7835"/>
                    <a:pt x="667" y="7942"/>
                    <a:pt x="667" y="8037"/>
                  </a:cubicBezTo>
                  <a:cubicBezTo>
                    <a:pt x="691" y="8097"/>
                    <a:pt x="738" y="8132"/>
                    <a:pt x="786" y="8180"/>
                  </a:cubicBezTo>
                  <a:cubicBezTo>
                    <a:pt x="820" y="8207"/>
                    <a:pt x="853" y="8222"/>
                    <a:pt x="886" y="8222"/>
                  </a:cubicBezTo>
                  <a:cubicBezTo>
                    <a:pt x="912" y="8222"/>
                    <a:pt x="939" y="8213"/>
                    <a:pt x="965" y="8192"/>
                  </a:cubicBezTo>
                  <a:cubicBezTo>
                    <a:pt x="1048" y="8073"/>
                    <a:pt x="1060" y="7954"/>
                    <a:pt x="1048" y="7823"/>
                  </a:cubicBezTo>
                  <a:cubicBezTo>
                    <a:pt x="1048" y="7739"/>
                    <a:pt x="1048" y="7680"/>
                    <a:pt x="1024" y="7620"/>
                  </a:cubicBezTo>
                  <a:cubicBezTo>
                    <a:pt x="965" y="7406"/>
                    <a:pt x="977" y="7192"/>
                    <a:pt x="965" y="6966"/>
                  </a:cubicBezTo>
                  <a:cubicBezTo>
                    <a:pt x="953" y="6858"/>
                    <a:pt x="929" y="6775"/>
                    <a:pt x="917" y="6680"/>
                  </a:cubicBezTo>
                  <a:cubicBezTo>
                    <a:pt x="810" y="6358"/>
                    <a:pt x="869" y="6013"/>
                    <a:pt x="905" y="5680"/>
                  </a:cubicBezTo>
                  <a:cubicBezTo>
                    <a:pt x="977" y="5168"/>
                    <a:pt x="929" y="4620"/>
                    <a:pt x="905" y="4108"/>
                  </a:cubicBezTo>
                  <a:cubicBezTo>
                    <a:pt x="846" y="4060"/>
                    <a:pt x="798" y="4001"/>
                    <a:pt x="798" y="3918"/>
                  </a:cubicBezTo>
                  <a:cubicBezTo>
                    <a:pt x="798" y="3215"/>
                    <a:pt x="810" y="2513"/>
                    <a:pt x="869" y="1834"/>
                  </a:cubicBezTo>
                  <a:cubicBezTo>
                    <a:pt x="869" y="1786"/>
                    <a:pt x="869" y="1739"/>
                    <a:pt x="893" y="1691"/>
                  </a:cubicBezTo>
                  <a:cubicBezTo>
                    <a:pt x="917" y="1417"/>
                    <a:pt x="953" y="1132"/>
                    <a:pt x="988" y="858"/>
                  </a:cubicBezTo>
                  <a:lnTo>
                    <a:pt x="988" y="536"/>
                  </a:lnTo>
                  <a:cubicBezTo>
                    <a:pt x="965" y="322"/>
                    <a:pt x="977" y="72"/>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5"/>
            <p:cNvSpPr/>
            <p:nvPr/>
          </p:nvSpPr>
          <p:spPr>
            <a:xfrm>
              <a:off x="5640150" y="2952225"/>
              <a:ext cx="110875" cy="25300"/>
            </a:xfrm>
            <a:custGeom>
              <a:avLst/>
              <a:gdLst/>
              <a:ahLst/>
              <a:cxnLst/>
              <a:rect l="l" t="t" r="r" b="b"/>
              <a:pathLst>
                <a:path w="4435" h="1012" extrusionOk="0">
                  <a:moveTo>
                    <a:pt x="245" y="0"/>
                  </a:moveTo>
                  <a:cubicBezTo>
                    <a:pt x="94" y="0"/>
                    <a:pt x="0" y="107"/>
                    <a:pt x="17" y="312"/>
                  </a:cubicBezTo>
                  <a:cubicBezTo>
                    <a:pt x="25" y="471"/>
                    <a:pt x="123" y="571"/>
                    <a:pt x="262" y="571"/>
                  </a:cubicBezTo>
                  <a:cubicBezTo>
                    <a:pt x="331" y="571"/>
                    <a:pt x="410" y="546"/>
                    <a:pt x="494" y="491"/>
                  </a:cubicBezTo>
                  <a:cubicBezTo>
                    <a:pt x="543" y="471"/>
                    <a:pt x="535" y="354"/>
                    <a:pt x="605" y="354"/>
                  </a:cubicBezTo>
                  <a:cubicBezTo>
                    <a:pt x="619" y="354"/>
                    <a:pt x="638" y="359"/>
                    <a:pt x="660" y="372"/>
                  </a:cubicBezTo>
                  <a:cubicBezTo>
                    <a:pt x="649" y="370"/>
                    <a:pt x="638" y="369"/>
                    <a:pt x="629" y="369"/>
                  </a:cubicBezTo>
                  <a:cubicBezTo>
                    <a:pt x="533" y="369"/>
                    <a:pt x="551" y="472"/>
                    <a:pt x="529" y="527"/>
                  </a:cubicBezTo>
                  <a:cubicBezTo>
                    <a:pt x="529" y="646"/>
                    <a:pt x="601" y="717"/>
                    <a:pt x="708" y="765"/>
                  </a:cubicBezTo>
                  <a:cubicBezTo>
                    <a:pt x="1184" y="896"/>
                    <a:pt x="1696" y="765"/>
                    <a:pt x="2172" y="908"/>
                  </a:cubicBezTo>
                  <a:cubicBezTo>
                    <a:pt x="2556" y="914"/>
                    <a:pt x="2948" y="1011"/>
                    <a:pt x="3334" y="1011"/>
                  </a:cubicBezTo>
                  <a:cubicBezTo>
                    <a:pt x="3606" y="1011"/>
                    <a:pt x="3876" y="963"/>
                    <a:pt x="4137" y="800"/>
                  </a:cubicBezTo>
                  <a:lnTo>
                    <a:pt x="4316" y="765"/>
                  </a:lnTo>
                  <a:cubicBezTo>
                    <a:pt x="4435" y="491"/>
                    <a:pt x="4066" y="503"/>
                    <a:pt x="4077" y="312"/>
                  </a:cubicBezTo>
                  <a:cubicBezTo>
                    <a:pt x="3887" y="193"/>
                    <a:pt x="3661" y="181"/>
                    <a:pt x="3458" y="146"/>
                  </a:cubicBezTo>
                  <a:cubicBezTo>
                    <a:pt x="2893" y="58"/>
                    <a:pt x="2324" y="39"/>
                    <a:pt x="1755" y="39"/>
                  </a:cubicBezTo>
                  <a:cubicBezTo>
                    <a:pt x="1318" y="39"/>
                    <a:pt x="881" y="50"/>
                    <a:pt x="446" y="50"/>
                  </a:cubicBezTo>
                  <a:cubicBezTo>
                    <a:pt x="372" y="17"/>
                    <a:pt x="304" y="0"/>
                    <a:pt x="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5"/>
            <p:cNvSpPr/>
            <p:nvPr/>
          </p:nvSpPr>
          <p:spPr>
            <a:xfrm>
              <a:off x="5658425" y="2968900"/>
              <a:ext cx="139625" cy="19725"/>
            </a:xfrm>
            <a:custGeom>
              <a:avLst/>
              <a:gdLst/>
              <a:ahLst/>
              <a:cxnLst/>
              <a:rect l="l" t="t" r="r" b="b"/>
              <a:pathLst>
                <a:path w="5585" h="789" extrusionOk="0">
                  <a:moveTo>
                    <a:pt x="594" y="1"/>
                  </a:moveTo>
                  <a:cubicBezTo>
                    <a:pt x="388" y="1"/>
                    <a:pt x="187" y="52"/>
                    <a:pt x="1" y="229"/>
                  </a:cubicBezTo>
                  <a:cubicBezTo>
                    <a:pt x="239" y="395"/>
                    <a:pt x="513" y="360"/>
                    <a:pt x="763" y="371"/>
                  </a:cubicBezTo>
                  <a:cubicBezTo>
                    <a:pt x="1239" y="395"/>
                    <a:pt x="1703" y="407"/>
                    <a:pt x="2156" y="538"/>
                  </a:cubicBezTo>
                  <a:cubicBezTo>
                    <a:pt x="2233" y="583"/>
                    <a:pt x="2317" y="593"/>
                    <a:pt x="2403" y="593"/>
                  </a:cubicBezTo>
                  <a:cubicBezTo>
                    <a:pt x="2474" y="593"/>
                    <a:pt x="2546" y="586"/>
                    <a:pt x="2617" y="586"/>
                  </a:cubicBezTo>
                  <a:cubicBezTo>
                    <a:pt x="2714" y="586"/>
                    <a:pt x="2808" y="599"/>
                    <a:pt x="2894" y="657"/>
                  </a:cubicBezTo>
                  <a:cubicBezTo>
                    <a:pt x="2977" y="669"/>
                    <a:pt x="3073" y="669"/>
                    <a:pt x="3156" y="693"/>
                  </a:cubicBezTo>
                  <a:cubicBezTo>
                    <a:pt x="3156" y="705"/>
                    <a:pt x="3168" y="717"/>
                    <a:pt x="3204" y="717"/>
                  </a:cubicBezTo>
                  <a:cubicBezTo>
                    <a:pt x="3227" y="717"/>
                    <a:pt x="3263" y="705"/>
                    <a:pt x="3287" y="669"/>
                  </a:cubicBezTo>
                  <a:lnTo>
                    <a:pt x="3442" y="669"/>
                  </a:lnTo>
                  <a:cubicBezTo>
                    <a:pt x="3543" y="732"/>
                    <a:pt x="3649" y="744"/>
                    <a:pt x="3757" y="744"/>
                  </a:cubicBezTo>
                  <a:cubicBezTo>
                    <a:pt x="3825" y="744"/>
                    <a:pt x="3894" y="739"/>
                    <a:pt x="3961" y="739"/>
                  </a:cubicBezTo>
                  <a:cubicBezTo>
                    <a:pt x="4052" y="739"/>
                    <a:pt x="4142" y="747"/>
                    <a:pt x="4228" y="788"/>
                  </a:cubicBezTo>
                  <a:lnTo>
                    <a:pt x="4239" y="788"/>
                  </a:lnTo>
                  <a:cubicBezTo>
                    <a:pt x="4281" y="776"/>
                    <a:pt x="4323" y="770"/>
                    <a:pt x="4366" y="770"/>
                  </a:cubicBezTo>
                  <a:cubicBezTo>
                    <a:pt x="4409" y="770"/>
                    <a:pt x="4454" y="776"/>
                    <a:pt x="4501" y="788"/>
                  </a:cubicBezTo>
                  <a:lnTo>
                    <a:pt x="4656" y="788"/>
                  </a:lnTo>
                  <a:cubicBezTo>
                    <a:pt x="4751" y="788"/>
                    <a:pt x="4811" y="752"/>
                    <a:pt x="4894" y="752"/>
                  </a:cubicBezTo>
                  <a:cubicBezTo>
                    <a:pt x="4970" y="752"/>
                    <a:pt x="5047" y="739"/>
                    <a:pt x="5119" y="739"/>
                  </a:cubicBezTo>
                  <a:cubicBezTo>
                    <a:pt x="5183" y="739"/>
                    <a:pt x="5244" y="749"/>
                    <a:pt x="5299" y="788"/>
                  </a:cubicBezTo>
                  <a:lnTo>
                    <a:pt x="5454" y="788"/>
                  </a:lnTo>
                  <a:cubicBezTo>
                    <a:pt x="5490" y="717"/>
                    <a:pt x="5537" y="633"/>
                    <a:pt x="5585" y="538"/>
                  </a:cubicBezTo>
                  <a:cubicBezTo>
                    <a:pt x="5335" y="467"/>
                    <a:pt x="5097" y="407"/>
                    <a:pt x="4823" y="395"/>
                  </a:cubicBezTo>
                  <a:cubicBezTo>
                    <a:pt x="4347" y="360"/>
                    <a:pt x="3858" y="288"/>
                    <a:pt x="3394" y="133"/>
                  </a:cubicBezTo>
                  <a:cubicBezTo>
                    <a:pt x="3256" y="164"/>
                    <a:pt x="3118" y="176"/>
                    <a:pt x="2981" y="176"/>
                  </a:cubicBezTo>
                  <a:cubicBezTo>
                    <a:pt x="2578" y="176"/>
                    <a:pt x="2178" y="77"/>
                    <a:pt x="1774" y="77"/>
                  </a:cubicBezTo>
                  <a:cubicBezTo>
                    <a:pt x="1675" y="77"/>
                    <a:pt x="1576" y="83"/>
                    <a:pt x="1477" y="98"/>
                  </a:cubicBezTo>
                  <a:cubicBezTo>
                    <a:pt x="1468" y="98"/>
                    <a:pt x="1459" y="98"/>
                    <a:pt x="1449" y="98"/>
                  </a:cubicBezTo>
                  <a:cubicBezTo>
                    <a:pt x="1171" y="98"/>
                    <a:pt x="878"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5"/>
            <p:cNvSpPr/>
            <p:nvPr/>
          </p:nvSpPr>
          <p:spPr>
            <a:xfrm>
              <a:off x="5789100" y="2963000"/>
              <a:ext cx="73550" cy="16650"/>
            </a:xfrm>
            <a:custGeom>
              <a:avLst/>
              <a:gdLst/>
              <a:ahLst/>
              <a:cxnLst/>
              <a:rect l="l" t="t" r="r" b="b"/>
              <a:pathLst>
                <a:path w="2942" h="666" extrusionOk="0">
                  <a:moveTo>
                    <a:pt x="294" y="0"/>
                  </a:moveTo>
                  <a:cubicBezTo>
                    <a:pt x="260" y="0"/>
                    <a:pt x="227" y="12"/>
                    <a:pt x="191" y="36"/>
                  </a:cubicBezTo>
                  <a:cubicBezTo>
                    <a:pt x="179" y="18"/>
                    <a:pt x="161" y="9"/>
                    <a:pt x="142" y="9"/>
                  </a:cubicBezTo>
                  <a:cubicBezTo>
                    <a:pt x="123" y="9"/>
                    <a:pt x="102" y="18"/>
                    <a:pt x="84" y="36"/>
                  </a:cubicBezTo>
                  <a:cubicBezTo>
                    <a:pt x="1" y="131"/>
                    <a:pt x="1" y="226"/>
                    <a:pt x="84" y="334"/>
                  </a:cubicBezTo>
                  <a:cubicBezTo>
                    <a:pt x="84" y="334"/>
                    <a:pt x="108" y="346"/>
                    <a:pt x="132" y="357"/>
                  </a:cubicBezTo>
                  <a:cubicBezTo>
                    <a:pt x="141" y="361"/>
                    <a:pt x="150" y="362"/>
                    <a:pt x="158" y="362"/>
                  </a:cubicBezTo>
                  <a:cubicBezTo>
                    <a:pt x="181" y="362"/>
                    <a:pt x="201" y="351"/>
                    <a:pt x="227" y="334"/>
                  </a:cubicBezTo>
                  <a:cubicBezTo>
                    <a:pt x="251" y="346"/>
                    <a:pt x="298" y="346"/>
                    <a:pt x="346" y="346"/>
                  </a:cubicBezTo>
                  <a:cubicBezTo>
                    <a:pt x="431" y="405"/>
                    <a:pt x="499" y="539"/>
                    <a:pt x="609" y="539"/>
                  </a:cubicBezTo>
                  <a:cubicBezTo>
                    <a:pt x="652" y="539"/>
                    <a:pt x="702" y="518"/>
                    <a:pt x="763" y="465"/>
                  </a:cubicBezTo>
                  <a:cubicBezTo>
                    <a:pt x="829" y="381"/>
                    <a:pt x="919" y="362"/>
                    <a:pt x="1016" y="362"/>
                  </a:cubicBezTo>
                  <a:cubicBezTo>
                    <a:pt x="1058" y="362"/>
                    <a:pt x="1101" y="366"/>
                    <a:pt x="1144" y="369"/>
                  </a:cubicBezTo>
                  <a:cubicBezTo>
                    <a:pt x="1377" y="397"/>
                    <a:pt x="1596" y="586"/>
                    <a:pt x="1829" y="586"/>
                  </a:cubicBezTo>
                  <a:cubicBezTo>
                    <a:pt x="1893" y="586"/>
                    <a:pt x="1958" y="572"/>
                    <a:pt x="2025" y="536"/>
                  </a:cubicBezTo>
                  <a:cubicBezTo>
                    <a:pt x="2089" y="503"/>
                    <a:pt x="2150" y="490"/>
                    <a:pt x="2208" y="490"/>
                  </a:cubicBezTo>
                  <a:cubicBezTo>
                    <a:pt x="2424" y="490"/>
                    <a:pt x="2609" y="666"/>
                    <a:pt x="2817" y="666"/>
                  </a:cubicBezTo>
                  <a:cubicBezTo>
                    <a:pt x="2858" y="666"/>
                    <a:pt x="2899" y="659"/>
                    <a:pt x="2942" y="643"/>
                  </a:cubicBezTo>
                  <a:lnTo>
                    <a:pt x="2942" y="346"/>
                  </a:lnTo>
                  <a:cubicBezTo>
                    <a:pt x="2490" y="288"/>
                    <a:pt x="2055" y="137"/>
                    <a:pt x="1597" y="137"/>
                  </a:cubicBezTo>
                  <a:cubicBezTo>
                    <a:pt x="1487" y="137"/>
                    <a:pt x="1376" y="146"/>
                    <a:pt x="1263" y="167"/>
                  </a:cubicBezTo>
                  <a:cubicBezTo>
                    <a:pt x="1185" y="123"/>
                    <a:pt x="1102" y="117"/>
                    <a:pt x="1018" y="117"/>
                  </a:cubicBezTo>
                  <a:cubicBezTo>
                    <a:pt x="984" y="117"/>
                    <a:pt x="950" y="118"/>
                    <a:pt x="916" y="118"/>
                  </a:cubicBezTo>
                  <a:cubicBezTo>
                    <a:pt x="827" y="118"/>
                    <a:pt x="738" y="111"/>
                    <a:pt x="656" y="60"/>
                  </a:cubicBezTo>
                  <a:cubicBezTo>
                    <a:pt x="584" y="48"/>
                    <a:pt x="489" y="48"/>
                    <a:pt x="405" y="36"/>
                  </a:cubicBezTo>
                  <a:cubicBezTo>
                    <a:pt x="364" y="12"/>
                    <a:pt x="328"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35"/>
            <p:cNvSpPr/>
            <p:nvPr/>
          </p:nvSpPr>
          <p:spPr>
            <a:xfrm>
              <a:off x="5738800" y="2959975"/>
              <a:ext cx="52125" cy="14125"/>
            </a:xfrm>
            <a:custGeom>
              <a:avLst/>
              <a:gdLst/>
              <a:ahLst/>
              <a:cxnLst/>
              <a:rect l="l" t="t" r="r" b="b"/>
              <a:pathLst>
                <a:path w="2085" h="565" extrusionOk="0">
                  <a:moveTo>
                    <a:pt x="788" y="0"/>
                  </a:moveTo>
                  <a:cubicBezTo>
                    <a:pt x="565" y="0"/>
                    <a:pt x="342" y="14"/>
                    <a:pt x="120" y="38"/>
                  </a:cubicBezTo>
                  <a:cubicBezTo>
                    <a:pt x="1" y="97"/>
                    <a:pt x="12" y="157"/>
                    <a:pt x="120" y="228"/>
                  </a:cubicBezTo>
                  <a:cubicBezTo>
                    <a:pt x="215" y="288"/>
                    <a:pt x="286" y="371"/>
                    <a:pt x="358" y="467"/>
                  </a:cubicBezTo>
                  <a:cubicBezTo>
                    <a:pt x="453" y="371"/>
                    <a:pt x="548" y="288"/>
                    <a:pt x="643" y="193"/>
                  </a:cubicBezTo>
                  <a:cubicBezTo>
                    <a:pt x="727" y="252"/>
                    <a:pt x="703" y="395"/>
                    <a:pt x="786" y="467"/>
                  </a:cubicBezTo>
                  <a:cubicBezTo>
                    <a:pt x="997" y="535"/>
                    <a:pt x="1204" y="565"/>
                    <a:pt x="1410" y="565"/>
                  </a:cubicBezTo>
                  <a:cubicBezTo>
                    <a:pt x="1636" y="565"/>
                    <a:pt x="1860" y="529"/>
                    <a:pt x="2084" y="467"/>
                  </a:cubicBezTo>
                  <a:lnTo>
                    <a:pt x="2084" y="169"/>
                  </a:lnTo>
                  <a:cubicBezTo>
                    <a:pt x="1659" y="51"/>
                    <a:pt x="1224" y="0"/>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35"/>
            <p:cNvSpPr/>
            <p:nvPr/>
          </p:nvSpPr>
          <p:spPr>
            <a:xfrm>
              <a:off x="5863525" y="2992450"/>
              <a:ext cx="9550" cy="28900"/>
            </a:xfrm>
            <a:custGeom>
              <a:avLst/>
              <a:gdLst/>
              <a:ahLst/>
              <a:cxnLst/>
              <a:rect l="l" t="t" r="r" b="b"/>
              <a:pathLst>
                <a:path w="382" h="1156" extrusionOk="0">
                  <a:moveTo>
                    <a:pt x="238" y="1"/>
                  </a:moveTo>
                  <a:cubicBezTo>
                    <a:pt x="0" y="370"/>
                    <a:pt x="143" y="787"/>
                    <a:pt x="131" y="1156"/>
                  </a:cubicBezTo>
                  <a:cubicBezTo>
                    <a:pt x="381" y="787"/>
                    <a:pt x="203" y="382"/>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5"/>
            <p:cNvSpPr/>
            <p:nvPr/>
          </p:nvSpPr>
          <p:spPr>
            <a:xfrm>
              <a:off x="5829875" y="2985775"/>
              <a:ext cx="14625" cy="4250"/>
            </a:xfrm>
            <a:custGeom>
              <a:avLst/>
              <a:gdLst/>
              <a:ahLst/>
              <a:cxnLst/>
              <a:rect l="l" t="t" r="r" b="b"/>
              <a:pathLst>
                <a:path w="585" h="170" extrusionOk="0">
                  <a:moveTo>
                    <a:pt x="306" y="0"/>
                  </a:moveTo>
                  <a:cubicBezTo>
                    <a:pt x="209" y="0"/>
                    <a:pt x="108" y="6"/>
                    <a:pt x="1" y="18"/>
                  </a:cubicBezTo>
                  <a:cubicBezTo>
                    <a:pt x="102" y="119"/>
                    <a:pt x="200" y="170"/>
                    <a:pt x="297" y="170"/>
                  </a:cubicBezTo>
                  <a:cubicBezTo>
                    <a:pt x="394" y="170"/>
                    <a:pt x="489" y="119"/>
                    <a:pt x="584" y="18"/>
                  </a:cubicBezTo>
                  <a:cubicBezTo>
                    <a:pt x="495" y="6"/>
                    <a:pt x="403"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5"/>
            <p:cNvSpPr/>
            <p:nvPr/>
          </p:nvSpPr>
          <p:spPr>
            <a:xfrm>
              <a:off x="5865300" y="3054075"/>
              <a:ext cx="5975" cy="14600"/>
            </a:xfrm>
            <a:custGeom>
              <a:avLst/>
              <a:gdLst/>
              <a:ahLst/>
              <a:cxnLst/>
              <a:rect l="l" t="t" r="r" b="b"/>
              <a:pathLst>
                <a:path w="239" h="584" extrusionOk="0">
                  <a:moveTo>
                    <a:pt x="48" y="1"/>
                  </a:moveTo>
                  <a:lnTo>
                    <a:pt x="48" y="1"/>
                  </a:lnTo>
                  <a:cubicBezTo>
                    <a:pt x="60" y="215"/>
                    <a:pt x="1" y="417"/>
                    <a:pt x="167" y="584"/>
                  </a:cubicBezTo>
                  <a:cubicBezTo>
                    <a:pt x="155" y="393"/>
                    <a:pt x="239" y="167"/>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5"/>
            <p:cNvSpPr/>
            <p:nvPr/>
          </p:nvSpPr>
          <p:spPr>
            <a:xfrm>
              <a:off x="5797725" y="2971925"/>
              <a:ext cx="10450" cy="6625"/>
            </a:xfrm>
            <a:custGeom>
              <a:avLst/>
              <a:gdLst/>
              <a:ahLst/>
              <a:cxnLst/>
              <a:rect l="l" t="t" r="r" b="b"/>
              <a:pathLst>
                <a:path w="418" h="265" extrusionOk="0">
                  <a:moveTo>
                    <a:pt x="1" y="0"/>
                  </a:moveTo>
                  <a:cubicBezTo>
                    <a:pt x="44" y="165"/>
                    <a:pt x="104" y="264"/>
                    <a:pt x="193" y="264"/>
                  </a:cubicBezTo>
                  <a:cubicBezTo>
                    <a:pt x="254" y="264"/>
                    <a:pt x="327" y="220"/>
                    <a:pt x="418" y="120"/>
                  </a:cubicBezTo>
                  <a:cubicBezTo>
                    <a:pt x="275" y="72"/>
                    <a:pt x="132"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5"/>
            <p:cNvSpPr/>
            <p:nvPr/>
          </p:nvSpPr>
          <p:spPr>
            <a:xfrm>
              <a:off x="5869775" y="3079075"/>
              <a:ext cx="4175" cy="11350"/>
            </a:xfrm>
            <a:custGeom>
              <a:avLst/>
              <a:gdLst/>
              <a:ahLst/>
              <a:cxnLst/>
              <a:rect l="l" t="t" r="r" b="b"/>
              <a:pathLst>
                <a:path w="167" h="454" extrusionOk="0">
                  <a:moveTo>
                    <a:pt x="0" y="1"/>
                  </a:moveTo>
                  <a:lnTo>
                    <a:pt x="0" y="1"/>
                  </a:lnTo>
                  <a:cubicBezTo>
                    <a:pt x="12" y="132"/>
                    <a:pt x="12" y="286"/>
                    <a:pt x="0" y="417"/>
                  </a:cubicBezTo>
                  <a:cubicBezTo>
                    <a:pt x="48" y="417"/>
                    <a:pt x="72" y="429"/>
                    <a:pt x="119" y="453"/>
                  </a:cubicBezTo>
                  <a:cubicBezTo>
                    <a:pt x="131" y="286"/>
                    <a:pt x="167" y="12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5"/>
            <p:cNvSpPr/>
            <p:nvPr/>
          </p:nvSpPr>
          <p:spPr>
            <a:xfrm>
              <a:off x="5754875" y="2964475"/>
              <a:ext cx="3600" cy="6875"/>
            </a:xfrm>
            <a:custGeom>
              <a:avLst/>
              <a:gdLst/>
              <a:ahLst/>
              <a:cxnLst/>
              <a:rect l="l" t="t" r="r" b="b"/>
              <a:pathLst>
                <a:path w="144" h="275" extrusionOk="0">
                  <a:moveTo>
                    <a:pt x="0" y="1"/>
                  </a:moveTo>
                  <a:lnTo>
                    <a:pt x="0" y="1"/>
                  </a:lnTo>
                  <a:cubicBezTo>
                    <a:pt x="12" y="120"/>
                    <a:pt x="24" y="227"/>
                    <a:pt x="143" y="275"/>
                  </a:cubicBezTo>
                  <a:cubicBezTo>
                    <a:pt x="143" y="167"/>
                    <a:pt x="120" y="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5"/>
            <p:cNvSpPr/>
            <p:nvPr/>
          </p:nvSpPr>
          <p:spPr>
            <a:xfrm>
              <a:off x="5790900" y="2971625"/>
              <a:ext cx="3300" cy="1800"/>
            </a:xfrm>
            <a:custGeom>
              <a:avLst/>
              <a:gdLst/>
              <a:ahLst/>
              <a:cxnLst/>
              <a:rect l="l" t="t" r="r" b="b"/>
              <a:pathLst>
                <a:path w="132" h="72" extrusionOk="0">
                  <a:moveTo>
                    <a:pt x="0" y="1"/>
                  </a:moveTo>
                  <a:cubicBezTo>
                    <a:pt x="12" y="12"/>
                    <a:pt x="36" y="48"/>
                    <a:pt x="36" y="60"/>
                  </a:cubicBezTo>
                  <a:cubicBezTo>
                    <a:pt x="47" y="68"/>
                    <a:pt x="58" y="72"/>
                    <a:pt x="69" y="72"/>
                  </a:cubicBezTo>
                  <a:cubicBezTo>
                    <a:pt x="93" y="72"/>
                    <a:pt x="115" y="53"/>
                    <a:pt x="131" y="12"/>
                  </a:cubicBezTo>
                  <a:cubicBezTo>
                    <a:pt x="95" y="1"/>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5"/>
            <p:cNvSpPr/>
            <p:nvPr/>
          </p:nvSpPr>
          <p:spPr>
            <a:xfrm>
              <a:off x="5856075" y="2987700"/>
              <a:ext cx="4200" cy="1225"/>
            </a:xfrm>
            <a:custGeom>
              <a:avLst/>
              <a:gdLst/>
              <a:ahLst/>
              <a:cxnLst/>
              <a:rect l="l" t="t" r="r" b="b"/>
              <a:pathLst>
                <a:path w="168" h="49" extrusionOk="0">
                  <a:moveTo>
                    <a:pt x="1" y="0"/>
                  </a:moveTo>
                  <a:cubicBezTo>
                    <a:pt x="48" y="12"/>
                    <a:pt x="108" y="36"/>
                    <a:pt x="167" y="48"/>
                  </a:cubicBezTo>
                  <a:cubicBezTo>
                    <a:pt x="108" y="36"/>
                    <a:pt x="60"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5"/>
            <p:cNvSpPr/>
            <p:nvPr/>
          </p:nvSpPr>
          <p:spPr>
            <a:xfrm>
              <a:off x="5553650" y="2963350"/>
              <a:ext cx="141725" cy="14075"/>
            </a:xfrm>
            <a:custGeom>
              <a:avLst/>
              <a:gdLst/>
              <a:ahLst/>
              <a:cxnLst/>
              <a:rect l="l" t="t" r="r" b="b"/>
              <a:pathLst>
                <a:path w="5669" h="563" extrusionOk="0">
                  <a:moveTo>
                    <a:pt x="3034" y="1"/>
                  </a:moveTo>
                  <a:cubicBezTo>
                    <a:pt x="2820" y="1"/>
                    <a:pt x="2606" y="27"/>
                    <a:pt x="2394" y="82"/>
                  </a:cubicBezTo>
                  <a:cubicBezTo>
                    <a:pt x="2176" y="135"/>
                    <a:pt x="1955" y="147"/>
                    <a:pt x="1735" y="147"/>
                  </a:cubicBezTo>
                  <a:cubicBezTo>
                    <a:pt x="1530" y="147"/>
                    <a:pt x="1325" y="136"/>
                    <a:pt x="1122" y="136"/>
                  </a:cubicBezTo>
                  <a:cubicBezTo>
                    <a:pt x="1054" y="136"/>
                    <a:pt x="985" y="138"/>
                    <a:pt x="918" y="141"/>
                  </a:cubicBezTo>
                  <a:cubicBezTo>
                    <a:pt x="886" y="142"/>
                    <a:pt x="855" y="143"/>
                    <a:pt x="824" y="143"/>
                  </a:cubicBezTo>
                  <a:cubicBezTo>
                    <a:pt x="767" y="143"/>
                    <a:pt x="710" y="141"/>
                    <a:pt x="653" y="141"/>
                  </a:cubicBezTo>
                  <a:cubicBezTo>
                    <a:pt x="416" y="141"/>
                    <a:pt x="183" y="162"/>
                    <a:pt x="1" y="379"/>
                  </a:cubicBezTo>
                  <a:cubicBezTo>
                    <a:pt x="382" y="534"/>
                    <a:pt x="799" y="439"/>
                    <a:pt x="1191" y="522"/>
                  </a:cubicBezTo>
                  <a:cubicBezTo>
                    <a:pt x="1253" y="550"/>
                    <a:pt x="1315" y="562"/>
                    <a:pt x="1380" y="562"/>
                  </a:cubicBezTo>
                  <a:cubicBezTo>
                    <a:pt x="1451" y="562"/>
                    <a:pt x="1527" y="547"/>
                    <a:pt x="1608" y="522"/>
                  </a:cubicBezTo>
                  <a:cubicBezTo>
                    <a:pt x="1644" y="510"/>
                    <a:pt x="1703" y="510"/>
                    <a:pt x="1751" y="510"/>
                  </a:cubicBezTo>
                  <a:cubicBezTo>
                    <a:pt x="1819" y="541"/>
                    <a:pt x="1894" y="559"/>
                    <a:pt x="1969" y="559"/>
                  </a:cubicBezTo>
                  <a:cubicBezTo>
                    <a:pt x="2037" y="559"/>
                    <a:pt x="2105" y="544"/>
                    <a:pt x="2168" y="510"/>
                  </a:cubicBezTo>
                  <a:cubicBezTo>
                    <a:pt x="2336" y="480"/>
                    <a:pt x="2505" y="470"/>
                    <a:pt x="2674" y="470"/>
                  </a:cubicBezTo>
                  <a:cubicBezTo>
                    <a:pt x="3048" y="470"/>
                    <a:pt x="3423" y="520"/>
                    <a:pt x="3797" y="520"/>
                  </a:cubicBezTo>
                  <a:cubicBezTo>
                    <a:pt x="3925" y="520"/>
                    <a:pt x="4053" y="514"/>
                    <a:pt x="4180" y="498"/>
                  </a:cubicBezTo>
                  <a:cubicBezTo>
                    <a:pt x="4284" y="352"/>
                    <a:pt x="4425" y="343"/>
                    <a:pt x="4562" y="343"/>
                  </a:cubicBezTo>
                  <a:cubicBezTo>
                    <a:pt x="4582" y="343"/>
                    <a:pt x="4601" y="343"/>
                    <a:pt x="4620" y="343"/>
                  </a:cubicBezTo>
                  <a:cubicBezTo>
                    <a:pt x="4966" y="332"/>
                    <a:pt x="5323" y="332"/>
                    <a:pt x="5668" y="320"/>
                  </a:cubicBezTo>
                  <a:cubicBezTo>
                    <a:pt x="5477" y="233"/>
                    <a:pt x="5281" y="209"/>
                    <a:pt x="5084" y="209"/>
                  </a:cubicBezTo>
                  <a:cubicBezTo>
                    <a:pt x="4852" y="209"/>
                    <a:pt x="4618" y="242"/>
                    <a:pt x="4387" y="242"/>
                  </a:cubicBezTo>
                  <a:cubicBezTo>
                    <a:pt x="4277" y="242"/>
                    <a:pt x="4168" y="234"/>
                    <a:pt x="4061" y="212"/>
                  </a:cubicBezTo>
                  <a:cubicBezTo>
                    <a:pt x="3728" y="72"/>
                    <a:pt x="3382" y="1"/>
                    <a:pt x="3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5"/>
            <p:cNvSpPr/>
            <p:nvPr/>
          </p:nvSpPr>
          <p:spPr>
            <a:xfrm>
              <a:off x="5712000" y="2982275"/>
              <a:ext cx="18200" cy="3775"/>
            </a:xfrm>
            <a:custGeom>
              <a:avLst/>
              <a:gdLst/>
              <a:ahLst/>
              <a:cxnLst/>
              <a:rect l="l" t="t" r="r" b="b"/>
              <a:pathLst>
                <a:path w="728" h="151" extrusionOk="0">
                  <a:moveTo>
                    <a:pt x="295" y="0"/>
                  </a:moveTo>
                  <a:cubicBezTo>
                    <a:pt x="197" y="0"/>
                    <a:pt x="98" y="10"/>
                    <a:pt x="1" y="15"/>
                  </a:cubicBezTo>
                  <a:cubicBezTo>
                    <a:pt x="111" y="125"/>
                    <a:pt x="234" y="151"/>
                    <a:pt x="362" y="151"/>
                  </a:cubicBezTo>
                  <a:cubicBezTo>
                    <a:pt x="468" y="151"/>
                    <a:pt x="578" y="133"/>
                    <a:pt x="685" y="133"/>
                  </a:cubicBezTo>
                  <a:cubicBezTo>
                    <a:pt x="699" y="133"/>
                    <a:pt x="713" y="133"/>
                    <a:pt x="727" y="134"/>
                  </a:cubicBezTo>
                  <a:cubicBezTo>
                    <a:pt x="596" y="25"/>
                    <a:pt x="448"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5"/>
            <p:cNvSpPr/>
            <p:nvPr/>
          </p:nvSpPr>
          <p:spPr>
            <a:xfrm>
              <a:off x="5597425" y="2975800"/>
              <a:ext cx="10425" cy="2925"/>
            </a:xfrm>
            <a:custGeom>
              <a:avLst/>
              <a:gdLst/>
              <a:ahLst/>
              <a:cxnLst/>
              <a:rect l="l" t="t" r="r" b="b"/>
              <a:pathLst>
                <a:path w="417" h="117" extrusionOk="0">
                  <a:moveTo>
                    <a:pt x="0" y="0"/>
                  </a:moveTo>
                  <a:cubicBezTo>
                    <a:pt x="66" y="78"/>
                    <a:pt x="137" y="116"/>
                    <a:pt x="208" y="116"/>
                  </a:cubicBezTo>
                  <a:cubicBezTo>
                    <a:pt x="280" y="116"/>
                    <a:pt x="351" y="78"/>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5"/>
            <p:cNvSpPr/>
            <p:nvPr/>
          </p:nvSpPr>
          <p:spPr>
            <a:xfrm>
              <a:off x="5582825" y="2975800"/>
              <a:ext cx="10450" cy="2500"/>
            </a:xfrm>
            <a:custGeom>
              <a:avLst/>
              <a:gdLst/>
              <a:ahLst/>
              <a:cxnLst/>
              <a:rect l="l" t="t" r="r" b="b"/>
              <a:pathLst>
                <a:path w="418" h="100" extrusionOk="0">
                  <a:moveTo>
                    <a:pt x="1" y="0"/>
                  </a:moveTo>
                  <a:lnTo>
                    <a:pt x="1" y="95"/>
                  </a:lnTo>
                  <a:cubicBezTo>
                    <a:pt x="55" y="95"/>
                    <a:pt x="108" y="100"/>
                    <a:pt x="160" y="100"/>
                  </a:cubicBezTo>
                  <a:cubicBezTo>
                    <a:pt x="253" y="100"/>
                    <a:pt x="340" y="85"/>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5"/>
            <p:cNvSpPr/>
            <p:nvPr/>
          </p:nvSpPr>
          <p:spPr>
            <a:xfrm>
              <a:off x="5737025" y="2986200"/>
              <a:ext cx="3575" cy="3300"/>
            </a:xfrm>
            <a:custGeom>
              <a:avLst/>
              <a:gdLst/>
              <a:ahLst/>
              <a:cxnLst/>
              <a:rect l="l" t="t" r="r" b="b"/>
              <a:pathLst>
                <a:path w="143" h="132" extrusionOk="0">
                  <a:moveTo>
                    <a:pt x="143" y="1"/>
                  </a:moveTo>
                  <a:cubicBezTo>
                    <a:pt x="107" y="1"/>
                    <a:pt x="48" y="13"/>
                    <a:pt x="0" y="13"/>
                  </a:cubicBezTo>
                  <a:lnTo>
                    <a:pt x="0" y="132"/>
                  </a:lnTo>
                  <a:cubicBezTo>
                    <a:pt x="60" y="84"/>
                    <a:pt x="107" y="37"/>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5"/>
            <p:cNvSpPr/>
            <p:nvPr/>
          </p:nvSpPr>
          <p:spPr>
            <a:xfrm>
              <a:off x="5657250" y="3211800"/>
              <a:ext cx="95850" cy="17800"/>
            </a:xfrm>
            <a:custGeom>
              <a:avLst/>
              <a:gdLst/>
              <a:ahLst/>
              <a:cxnLst/>
              <a:rect l="l" t="t" r="r" b="b"/>
              <a:pathLst>
                <a:path w="3834" h="712" extrusionOk="0">
                  <a:moveTo>
                    <a:pt x="1401" y="0"/>
                  </a:moveTo>
                  <a:cubicBezTo>
                    <a:pt x="1383" y="0"/>
                    <a:pt x="1364" y="1"/>
                    <a:pt x="1346" y="2"/>
                  </a:cubicBezTo>
                  <a:cubicBezTo>
                    <a:pt x="1251" y="38"/>
                    <a:pt x="1153" y="50"/>
                    <a:pt x="1055" y="50"/>
                  </a:cubicBezTo>
                  <a:cubicBezTo>
                    <a:pt x="857" y="50"/>
                    <a:pt x="655" y="2"/>
                    <a:pt x="459" y="2"/>
                  </a:cubicBezTo>
                  <a:cubicBezTo>
                    <a:pt x="335" y="2"/>
                    <a:pt x="212" y="21"/>
                    <a:pt x="95" y="85"/>
                  </a:cubicBezTo>
                  <a:cubicBezTo>
                    <a:pt x="36" y="145"/>
                    <a:pt x="0" y="204"/>
                    <a:pt x="12" y="288"/>
                  </a:cubicBezTo>
                  <a:cubicBezTo>
                    <a:pt x="60" y="347"/>
                    <a:pt x="119" y="395"/>
                    <a:pt x="191" y="419"/>
                  </a:cubicBezTo>
                  <a:cubicBezTo>
                    <a:pt x="357" y="468"/>
                    <a:pt x="526" y="474"/>
                    <a:pt x="694" y="474"/>
                  </a:cubicBezTo>
                  <a:cubicBezTo>
                    <a:pt x="757" y="474"/>
                    <a:pt x="820" y="473"/>
                    <a:pt x="882" y="473"/>
                  </a:cubicBezTo>
                  <a:cubicBezTo>
                    <a:pt x="1059" y="473"/>
                    <a:pt x="1234" y="481"/>
                    <a:pt x="1405" y="538"/>
                  </a:cubicBezTo>
                  <a:cubicBezTo>
                    <a:pt x="1465" y="561"/>
                    <a:pt x="1536" y="573"/>
                    <a:pt x="1608" y="585"/>
                  </a:cubicBezTo>
                  <a:cubicBezTo>
                    <a:pt x="2072" y="645"/>
                    <a:pt x="2548" y="561"/>
                    <a:pt x="3012" y="704"/>
                  </a:cubicBezTo>
                  <a:cubicBezTo>
                    <a:pt x="3065" y="709"/>
                    <a:pt x="3117" y="711"/>
                    <a:pt x="3169" y="711"/>
                  </a:cubicBezTo>
                  <a:cubicBezTo>
                    <a:pt x="3260" y="711"/>
                    <a:pt x="3351" y="703"/>
                    <a:pt x="3441" y="681"/>
                  </a:cubicBezTo>
                  <a:cubicBezTo>
                    <a:pt x="3572" y="633"/>
                    <a:pt x="3715" y="573"/>
                    <a:pt x="3798" y="454"/>
                  </a:cubicBezTo>
                  <a:cubicBezTo>
                    <a:pt x="3834" y="383"/>
                    <a:pt x="3810" y="323"/>
                    <a:pt x="3727" y="300"/>
                  </a:cubicBezTo>
                  <a:cubicBezTo>
                    <a:pt x="3596" y="288"/>
                    <a:pt x="3477" y="288"/>
                    <a:pt x="3334" y="276"/>
                  </a:cubicBezTo>
                  <a:cubicBezTo>
                    <a:pt x="3262" y="259"/>
                    <a:pt x="3190" y="254"/>
                    <a:pt x="3117" y="254"/>
                  </a:cubicBezTo>
                  <a:cubicBezTo>
                    <a:pt x="3027" y="254"/>
                    <a:pt x="2936" y="261"/>
                    <a:pt x="2845" y="261"/>
                  </a:cubicBezTo>
                  <a:cubicBezTo>
                    <a:pt x="2708" y="261"/>
                    <a:pt x="2572" y="244"/>
                    <a:pt x="2441" y="157"/>
                  </a:cubicBezTo>
                  <a:cubicBezTo>
                    <a:pt x="2405" y="161"/>
                    <a:pt x="2368" y="163"/>
                    <a:pt x="2332" y="163"/>
                  </a:cubicBezTo>
                  <a:cubicBezTo>
                    <a:pt x="2012" y="163"/>
                    <a:pt x="1714" y="0"/>
                    <a:pt x="1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5"/>
            <p:cNvSpPr/>
            <p:nvPr/>
          </p:nvSpPr>
          <p:spPr>
            <a:xfrm>
              <a:off x="5744450" y="3220650"/>
              <a:ext cx="32775" cy="12750"/>
            </a:xfrm>
            <a:custGeom>
              <a:avLst/>
              <a:gdLst/>
              <a:ahLst/>
              <a:cxnLst/>
              <a:rect l="l" t="t" r="r" b="b"/>
              <a:pathLst>
                <a:path w="1311" h="510" extrusionOk="0">
                  <a:moveTo>
                    <a:pt x="739" y="1"/>
                  </a:moveTo>
                  <a:cubicBezTo>
                    <a:pt x="598" y="1"/>
                    <a:pt x="457" y="28"/>
                    <a:pt x="310" y="65"/>
                  </a:cubicBezTo>
                  <a:cubicBezTo>
                    <a:pt x="191" y="88"/>
                    <a:pt x="72" y="100"/>
                    <a:pt x="1" y="219"/>
                  </a:cubicBezTo>
                  <a:cubicBezTo>
                    <a:pt x="60" y="338"/>
                    <a:pt x="167" y="386"/>
                    <a:pt x="251" y="457"/>
                  </a:cubicBezTo>
                  <a:lnTo>
                    <a:pt x="429" y="505"/>
                  </a:lnTo>
                  <a:cubicBezTo>
                    <a:pt x="465" y="508"/>
                    <a:pt x="500" y="510"/>
                    <a:pt x="535" y="510"/>
                  </a:cubicBezTo>
                  <a:cubicBezTo>
                    <a:pt x="649" y="510"/>
                    <a:pt x="755" y="487"/>
                    <a:pt x="846" y="386"/>
                  </a:cubicBezTo>
                  <a:cubicBezTo>
                    <a:pt x="953" y="184"/>
                    <a:pt x="1144" y="243"/>
                    <a:pt x="1310" y="219"/>
                  </a:cubicBezTo>
                  <a:cubicBezTo>
                    <a:pt x="1251" y="172"/>
                    <a:pt x="1203" y="124"/>
                    <a:pt x="1144" y="88"/>
                  </a:cubicBezTo>
                  <a:cubicBezTo>
                    <a:pt x="1005" y="25"/>
                    <a:pt x="872"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5"/>
            <p:cNvSpPr/>
            <p:nvPr/>
          </p:nvSpPr>
          <p:spPr>
            <a:xfrm>
              <a:off x="5750400" y="3218850"/>
              <a:ext cx="22650" cy="4025"/>
            </a:xfrm>
            <a:custGeom>
              <a:avLst/>
              <a:gdLst/>
              <a:ahLst/>
              <a:cxnLst/>
              <a:rect l="l" t="t" r="r" b="b"/>
              <a:pathLst>
                <a:path w="906" h="161" extrusionOk="0">
                  <a:moveTo>
                    <a:pt x="488" y="1"/>
                  </a:moveTo>
                  <a:cubicBezTo>
                    <a:pt x="347" y="1"/>
                    <a:pt x="203" y="32"/>
                    <a:pt x="64" y="32"/>
                  </a:cubicBezTo>
                  <a:cubicBezTo>
                    <a:pt x="43" y="32"/>
                    <a:pt x="22" y="31"/>
                    <a:pt x="1" y="29"/>
                  </a:cubicBezTo>
                  <a:lnTo>
                    <a:pt x="1" y="29"/>
                  </a:lnTo>
                  <a:cubicBezTo>
                    <a:pt x="13" y="65"/>
                    <a:pt x="48" y="113"/>
                    <a:pt x="72" y="137"/>
                  </a:cubicBezTo>
                  <a:cubicBezTo>
                    <a:pt x="358" y="137"/>
                    <a:pt x="620" y="160"/>
                    <a:pt x="906" y="160"/>
                  </a:cubicBezTo>
                  <a:cubicBezTo>
                    <a:pt x="772" y="33"/>
                    <a:pt x="631"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5"/>
            <p:cNvSpPr/>
            <p:nvPr/>
          </p:nvSpPr>
          <p:spPr>
            <a:xfrm>
              <a:off x="5837325" y="3227825"/>
              <a:ext cx="3600" cy="2500"/>
            </a:xfrm>
            <a:custGeom>
              <a:avLst/>
              <a:gdLst/>
              <a:ahLst/>
              <a:cxnLst/>
              <a:rect l="l" t="t" r="r" b="b"/>
              <a:pathLst>
                <a:path w="144" h="100" extrusionOk="0">
                  <a:moveTo>
                    <a:pt x="72" y="1"/>
                  </a:moveTo>
                  <a:cubicBezTo>
                    <a:pt x="50" y="1"/>
                    <a:pt x="26" y="23"/>
                    <a:pt x="0" y="75"/>
                  </a:cubicBezTo>
                  <a:cubicBezTo>
                    <a:pt x="48" y="75"/>
                    <a:pt x="96" y="99"/>
                    <a:pt x="143" y="99"/>
                  </a:cubicBezTo>
                  <a:cubicBezTo>
                    <a:pt x="123" y="39"/>
                    <a:pt x="99"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5"/>
            <p:cNvSpPr/>
            <p:nvPr/>
          </p:nvSpPr>
          <p:spPr>
            <a:xfrm>
              <a:off x="5833750" y="3229700"/>
              <a:ext cx="3600" cy="1500"/>
            </a:xfrm>
            <a:custGeom>
              <a:avLst/>
              <a:gdLst/>
              <a:ahLst/>
              <a:cxnLst/>
              <a:rect l="l" t="t" r="r" b="b"/>
              <a:pathLst>
                <a:path w="144" h="60" extrusionOk="0">
                  <a:moveTo>
                    <a:pt x="143" y="0"/>
                  </a:moveTo>
                  <a:cubicBezTo>
                    <a:pt x="108" y="0"/>
                    <a:pt x="48" y="0"/>
                    <a:pt x="1" y="24"/>
                  </a:cubicBezTo>
                  <a:cubicBezTo>
                    <a:pt x="13" y="36"/>
                    <a:pt x="24" y="60"/>
                    <a:pt x="48" y="60"/>
                  </a:cubicBezTo>
                  <a:cubicBezTo>
                    <a:pt x="72" y="48"/>
                    <a:pt x="120"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5"/>
            <p:cNvSpPr/>
            <p:nvPr/>
          </p:nvSpPr>
          <p:spPr>
            <a:xfrm>
              <a:off x="5830475" y="3228050"/>
              <a:ext cx="3300" cy="2475"/>
            </a:xfrm>
            <a:custGeom>
              <a:avLst/>
              <a:gdLst/>
              <a:ahLst/>
              <a:cxnLst/>
              <a:rect l="l" t="t" r="r" b="b"/>
              <a:pathLst>
                <a:path w="132" h="99" extrusionOk="0">
                  <a:moveTo>
                    <a:pt x="65" y="1"/>
                  </a:moveTo>
                  <a:cubicBezTo>
                    <a:pt x="41" y="1"/>
                    <a:pt x="19" y="34"/>
                    <a:pt x="1" y="90"/>
                  </a:cubicBezTo>
                  <a:cubicBezTo>
                    <a:pt x="18" y="96"/>
                    <a:pt x="39" y="99"/>
                    <a:pt x="62" y="99"/>
                  </a:cubicBezTo>
                  <a:cubicBezTo>
                    <a:pt x="84" y="99"/>
                    <a:pt x="108" y="96"/>
                    <a:pt x="132" y="90"/>
                  </a:cubicBezTo>
                  <a:cubicBezTo>
                    <a:pt x="109" y="28"/>
                    <a:pt x="86"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5"/>
            <p:cNvSpPr/>
            <p:nvPr/>
          </p:nvSpPr>
          <p:spPr>
            <a:xfrm>
              <a:off x="5486100" y="3125525"/>
              <a:ext cx="42575" cy="10600"/>
            </a:xfrm>
            <a:custGeom>
              <a:avLst/>
              <a:gdLst/>
              <a:ahLst/>
              <a:cxnLst/>
              <a:rect l="l" t="t" r="r" b="b"/>
              <a:pathLst>
                <a:path w="1703" h="424" extrusionOk="0">
                  <a:moveTo>
                    <a:pt x="0" y="0"/>
                  </a:moveTo>
                  <a:lnTo>
                    <a:pt x="0" y="0"/>
                  </a:lnTo>
                  <a:cubicBezTo>
                    <a:pt x="119" y="238"/>
                    <a:pt x="464" y="60"/>
                    <a:pt x="584" y="298"/>
                  </a:cubicBezTo>
                  <a:cubicBezTo>
                    <a:pt x="631" y="298"/>
                    <a:pt x="655" y="322"/>
                    <a:pt x="703" y="322"/>
                  </a:cubicBezTo>
                  <a:cubicBezTo>
                    <a:pt x="731" y="275"/>
                    <a:pt x="760" y="254"/>
                    <a:pt x="789" y="254"/>
                  </a:cubicBezTo>
                  <a:cubicBezTo>
                    <a:pt x="820" y="254"/>
                    <a:pt x="850" y="278"/>
                    <a:pt x="881" y="322"/>
                  </a:cubicBezTo>
                  <a:cubicBezTo>
                    <a:pt x="917" y="308"/>
                    <a:pt x="951" y="303"/>
                    <a:pt x="984" y="303"/>
                  </a:cubicBezTo>
                  <a:cubicBezTo>
                    <a:pt x="1138" y="303"/>
                    <a:pt x="1265" y="423"/>
                    <a:pt x="1424" y="423"/>
                  </a:cubicBezTo>
                  <a:cubicBezTo>
                    <a:pt x="1445" y="423"/>
                    <a:pt x="1466" y="421"/>
                    <a:pt x="1488" y="417"/>
                  </a:cubicBezTo>
                  <a:cubicBezTo>
                    <a:pt x="1596" y="405"/>
                    <a:pt x="1703" y="357"/>
                    <a:pt x="1667" y="262"/>
                  </a:cubicBezTo>
                  <a:cubicBezTo>
                    <a:pt x="1643" y="155"/>
                    <a:pt x="1524" y="155"/>
                    <a:pt x="1429" y="155"/>
                  </a:cubicBezTo>
                  <a:cubicBezTo>
                    <a:pt x="1429" y="167"/>
                    <a:pt x="1417" y="167"/>
                    <a:pt x="1393" y="179"/>
                  </a:cubicBezTo>
                  <a:cubicBezTo>
                    <a:pt x="1383" y="185"/>
                    <a:pt x="1374" y="188"/>
                    <a:pt x="1365" y="188"/>
                  </a:cubicBezTo>
                  <a:cubicBezTo>
                    <a:pt x="1343" y="188"/>
                    <a:pt x="1324" y="169"/>
                    <a:pt x="1298" y="143"/>
                  </a:cubicBezTo>
                  <a:cubicBezTo>
                    <a:pt x="1286" y="95"/>
                    <a:pt x="1286" y="60"/>
                    <a:pt x="1274" y="36"/>
                  </a:cubicBezTo>
                  <a:cubicBezTo>
                    <a:pt x="857" y="36"/>
                    <a:pt x="417"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5"/>
            <p:cNvSpPr/>
            <p:nvPr/>
          </p:nvSpPr>
          <p:spPr>
            <a:xfrm>
              <a:off x="5418225" y="3121750"/>
              <a:ext cx="10450" cy="6800"/>
            </a:xfrm>
            <a:custGeom>
              <a:avLst/>
              <a:gdLst/>
              <a:ahLst/>
              <a:cxnLst/>
              <a:rect l="l" t="t" r="r" b="b"/>
              <a:pathLst>
                <a:path w="418" h="272" extrusionOk="0">
                  <a:moveTo>
                    <a:pt x="214" y="1"/>
                  </a:moveTo>
                  <a:cubicBezTo>
                    <a:pt x="141" y="1"/>
                    <a:pt x="69" y="18"/>
                    <a:pt x="0" y="68"/>
                  </a:cubicBezTo>
                  <a:cubicBezTo>
                    <a:pt x="61" y="217"/>
                    <a:pt x="116" y="271"/>
                    <a:pt x="170" y="271"/>
                  </a:cubicBezTo>
                  <a:cubicBezTo>
                    <a:pt x="252" y="271"/>
                    <a:pt x="330" y="141"/>
                    <a:pt x="417" y="32"/>
                  </a:cubicBezTo>
                  <a:cubicBezTo>
                    <a:pt x="349" y="15"/>
                    <a:pt x="281"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5"/>
            <p:cNvSpPr/>
            <p:nvPr/>
          </p:nvSpPr>
          <p:spPr>
            <a:xfrm>
              <a:off x="5436075" y="3118375"/>
              <a:ext cx="14025" cy="4750"/>
            </a:xfrm>
            <a:custGeom>
              <a:avLst/>
              <a:gdLst/>
              <a:ahLst/>
              <a:cxnLst/>
              <a:rect l="l" t="t" r="r" b="b"/>
              <a:pathLst>
                <a:path w="561" h="190" extrusionOk="0">
                  <a:moveTo>
                    <a:pt x="285" y="0"/>
                  </a:moveTo>
                  <a:cubicBezTo>
                    <a:pt x="191" y="0"/>
                    <a:pt x="96" y="48"/>
                    <a:pt x="1" y="143"/>
                  </a:cubicBezTo>
                  <a:cubicBezTo>
                    <a:pt x="32" y="175"/>
                    <a:pt x="57" y="189"/>
                    <a:pt x="82" y="189"/>
                  </a:cubicBezTo>
                  <a:cubicBezTo>
                    <a:pt x="105" y="189"/>
                    <a:pt x="128" y="178"/>
                    <a:pt x="156" y="155"/>
                  </a:cubicBezTo>
                  <a:cubicBezTo>
                    <a:pt x="299" y="155"/>
                    <a:pt x="429" y="143"/>
                    <a:pt x="560" y="143"/>
                  </a:cubicBezTo>
                  <a:cubicBezTo>
                    <a:pt x="471" y="48"/>
                    <a:pt x="379"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5"/>
            <p:cNvSpPr/>
            <p:nvPr/>
          </p:nvSpPr>
          <p:spPr>
            <a:xfrm>
              <a:off x="5403650" y="3118675"/>
              <a:ext cx="11025" cy="4550"/>
            </a:xfrm>
            <a:custGeom>
              <a:avLst/>
              <a:gdLst/>
              <a:ahLst/>
              <a:cxnLst/>
              <a:rect l="l" t="t" r="r" b="b"/>
              <a:pathLst>
                <a:path w="441" h="182" extrusionOk="0">
                  <a:moveTo>
                    <a:pt x="131" y="0"/>
                  </a:moveTo>
                  <a:cubicBezTo>
                    <a:pt x="83" y="36"/>
                    <a:pt x="48" y="72"/>
                    <a:pt x="0" y="119"/>
                  </a:cubicBezTo>
                  <a:cubicBezTo>
                    <a:pt x="83" y="131"/>
                    <a:pt x="167" y="143"/>
                    <a:pt x="238" y="155"/>
                  </a:cubicBezTo>
                  <a:cubicBezTo>
                    <a:pt x="274" y="173"/>
                    <a:pt x="307" y="182"/>
                    <a:pt x="338" y="182"/>
                  </a:cubicBezTo>
                  <a:cubicBezTo>
                    <a:pt x="369" y="182"/>
                    <a:pt x="399" y="173"/>
                    <a:pt x="429" y="155"/>
                  </a:cubicBezTo>
                  <a:lnTo>
                    <a:pt x="441" y="155"/>
                  </a:lnTo>
                  <a:cubicBezTo>
                    <a:pt x="369" y="36"/>
                    <a:pt x="262"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5"/>
            <p:cNvSpPr/>
            <p:nvPr/>
          </p:nvSpPr>
          <p:spPr>
            <a:xfrm>
              <a:off x="5452450" y="3128200"/>
              <a:ext cx="925" cy="900"/>
            </a:xfrm>
            <a:custGeom>
              <a:avLst/>
              <a:gdLst/>
              <a:ahLst/>
              <a:cxnLst/>
              <a:rect l="l" t="t" r="r" b="b"/>
              <a:pathLst>
                <a:path w="37" h="36" extrusionOk="0">
                  <a:moveTo>
                    <a:pt x="1" y="0"/>
                  </a:moveTo>
                  <a:cubicBezTo>
                    <a:pt x="13" y="12"/>
                    <a:pt x="25" y="12"/>
                    <a:pt x="36" y="36"/>
                  </a:cubicBezTo>
                  <a:cubicBezTo>
                    <a:pt x="25" y="12"/>
                    <a:pt x="13"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5"/>
            <p:cNvSpPr/>
            <p:nvPr/>
          </p:nvSpPr>
          <p:spPr>
            <a:xfrm>
              <a:off x="5436075" y="3122250"/>
              <a:ext cx="3900" cy="1850"/>
            </a:xfrm>
            <a:custGeom>
              <a:avLst/>
              <a:gdLst/>
              <a:ahLst/>
              <a:cxnLst/>
              <a:rect l="l" t="t" r="r" b="b"/>
              <a:pathLst>
                <a:path w="156" h="74" extrusionOk="0">
                  <a:moveTo>
                    <a:pt x="1" y="0"/>
                  </a:moveTo>
                  <a:cubicBezTo>
                    <a:pt x="19" y="49"/>
                    <a:pt x="44" y="73"/>
                    <a:pt x="72" y="73"/>
                  </a:cubicBezTo>
                  <a:cubicBezTo>
                    <a:pt x="98" y="73"/>
                    <a:pt x="127" y="52"/>
                    <a:pt x="156" y="12"/>
                  </a:cubicBezTo>
                  <a:cubicBezTo>
                    <a:pt x="96" y="12"/>
                    <a:pt x="6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5"/>
            <p:cNvSpPr/>
            <p:nvPr/>
          </p:nvSpPr>
          <p:spPr>
            <a:xfrm>
              <a:off x="5453050" y="3129075"/>
              <a:ext cx="3000" cy="4800"/>
            </a:xfrm>
            <a:custGeom>
              <a:avLst/>
              <a:gdLst/>
              <a:ahLst/>
              <a:cxnLst/>
              <a:rect l="l" t="t" r="r" b="b"/>
              <a:pathLst>
                <a:path w="120" h="192" extrusionOk="0">
                  <a:moveTo>
                    <a:pt x="12" y="1"/>
                  </a:moveTo>
                  <a:cubicBezTo>
                    <a:pt x="1" y="49"/>
                    <a:pt x="1" y="120"/>
                    <a:pt x="12" y="191"/>
                  </a:cubicBezTo>
                  <a:cubicBezTo>
                    <a:pt x="120" y="132"/>
                    <a:pt x="120" y="49"/>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5"/>
            <p:cNvSpPr/>
            <p:nvPr/>
          </p:nvSpPr>
          <p:spPr>
            <a:xfrm>
              <a:off x="5400375" y="3122775"/>
              <a:ext cx="3300" cy="2775"/>
            </a:xfrm>
            <a:custGeom>
              <a:avLst/>
              <a:gdLst/>
              <a:ahLst/>
              <a:cxnLst/>
              <a:rect l="l" t="t" r="r" b="b"/>
              <a:pathLst>
                <a:path w="132" h="111" extrusionOk="0">
                  <a:moveTo>
                    <a:pt x="105" y="1"/>
                  </a:moveTo>
                  <a:cubicBezTo>
                    <a:pt x="48" y="1"/>
                    <a:pt x="11" y="37"/>
                    <a:pt x="0" y="110"/>
                  </a:cubicBezTo>
                  <a:cubicBezTo>
                    <a:pt x="36" y="86"/>
                    <a:pt x="83" y="51"/>
                    <a:pt x="131" y="3"/>
                  </a:cubicBezTo>
                  <a:cubicBezTo>
                    <a:pt x="122" y="1"/>
                    <a:pt x="114" y="1"/>
                    <a:pt x="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5"/>
            <p:cNvSpPr/>
            <p:nvPr/>
          </p:nvSpPr>
          <p:spPr>
            <a:xfrm>
              <a:off x="5409900" y="3122525"/>
              <a:ext cx="4775" cy="1825"/>
            </a:xfrm>
            <a:custGeom>
              <a:avLst/>
              <a:gdLst/>
              <a:ahLst/>
              <a:cxnLst/>
              <a:rect l="l" t="t" r="r" b="b"/>
              <a:pathLst>
                <a:path w="191" h="73" extrusionOk="0">
                  <a:moveTo>
                    <a:pt x="0" y="1"/>
                  </a:moveTo>
                  <a:cubicBezTo>
                    <a:pt x="32" y="45"/>
                    <a:pt x="63" y="73"/>
                    <a:pt x="97" y="73"/>
                  </a:cubicBezTo>
                  <a:cubicBezTo>
                    <a:pt x="126" y="73"/>
                    <a:pt x="157" y="5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5"/>
            <p:cNvSpPr/>
            <p:nvPr/>
          </p:nvSpPr>
          <p:spPr>
            <a:xfrm>
              <a:off x="5218800" y="3104375"/>
              <a:ext cx="27400" cy="45625"/>
            </a:xfrm>
            <a:custGeom>
              <a:avLst/>
              <a:gdLst/>
              <a:ahLst/>
              <a:cxnLst/>
              <a:rect l="l" t="t" r="r" b="b"/>
              <a:pathLst>
                <a:path w="1096" h="1825" extrusionOk="0">
                  <a:moveTo>
                    <a:pt x="1096" y="1"/>
                  </a:moveTo>
                  <a:cubicBezTo>
                    <a:pt x="965" y="1"/>
                    <a:pt x="858" y="48"/>
                    <a:pt x="786" y="191"/>
                  </a:cubicBezTo>
                  <a:cubicBezTo>
                    <a:pt x="744" y="272"/>
                    <a:pt x="717" y="300"/>
                    <a:pt x="698" y="300"/>
                  </a:cubicBezTo>
                  <a:cubicBezTo>
                    <a:pt x="658" y="300"/>
                    <a:pt x="656" y="172"/>
                    <a:pt x="631" y="132"/>
                  </a:cubicBezTo>
                  <a:cubicBezTo>
                    <a:pt x="488" y="465"/>
                    <a:pt x="357" y="798"/>
                    <a:pt x="203" y="1132"/>
                  </a:cubicBezTo>
                  <a:cubicBezTo>
                    <a:pt x="131" y="1287"/>
                    <a:pt x="12" y="1406"/>
                    <a:pt x="0" y="1584"/>
                  </a:cubicBezTo>
                  <a:cubicBezTo>
                    <a:pt x="24" y="1679"/>
                    <a:pt x="84" y="1763"/>
                    <a:pt x="179" y="1799"/>
                  </a:cubicBezTo>
                  <a:cubicBezTo>
                    <a:pt x="218" y="1815"/>
                    <a:pt x="261" y="1824"/>
                    <a:pt x="306" y="1824"/>
                  </a:cubicBezTo>
                  <a:cubicBezTo>
                    <a:pt x="357" y="1824"/>
                    <a:pt x="408" y="1812"/>
                    <a:pt x="453" y="1787"/>
                  </a:cubicBezTo>
                  <a:cubicBezTo>
                    <a:pt x="500" y="1739"/>
                    <a:pt x="548" y="1691"/>
                    <a:pt x="560" y="1632"/>
                  </a:cubicBezTo>
                  <a:cubicBezTo>
                    <a:pt x="572" y="1525"/>
                    <a:pt x="560" y="1394"/>
                    <a:pt x="608" y="1287"/>
                  </a:cubicBezTo>
                  <a:cubicBezTo>
                    <a:pt x="846" y="882"/>
                    <a:pt x="1048" y="477"/>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5"/>
            <p:cNvSpPr/>
            <p:nvPr/>
          </p:nvSpPr>
          <p:spPr>
            <a:xfrm>
              <a:off x="5236650" y="3096675"/>
              <a:ext cx="1500" cy="3575"/>
            </a:xfrm>
            <a:custGeom>
              <a:avLst/>
              <a:gdLst/>
              <a:ahLst/>
              <a:cxnLst/>
              <a:rect l="l" t="t" r="r" b="b"/>
              <a:pathLst>
                <a:path w="60" h="143" extrusionOk="0">
                  <a:moveTo>
                    <a:pt x="59" y="1"/>
                  </a:moveTo>
                  <a:cubicBezTo>
                    <a:pt x="36" y="48"/>
                    <a:pt x="12" y="107"/>
                    <a:pt x="1" y="142"/>
                  </a:cubicBezTo>
                  <a:cubicBezTo>
                    <a:pt x="24" y="83"/>
                    <a:pt x="36" y="48"/>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5"/>
            <p:cNvSpPr/>
            <p:nvPr/>
          </p:nvSpPr>
          <p:spPr>
            <a:xfrm>
              <a:off x="5494725" y="2951200"/>
              <a:ext cx="120275" cy="20950"/>
            </a:xfrm>
            <a:custGeom>
              <a:avLst/>
              <a:gdLst/>
              <a:ahLst/>
              <a:cxnLst/>
              <a:rect l="l" t="t" r="r" b="b"/>
              <a:pathLst>
                <a:path w="4811" h="838" extrusionOk="0">
                  <a:moveTo>
                    <a:pt x="1303" y="0"/>
                  </a:moveTo>
                  <a:cubicBezTo>
                    <a:pt x="895" y="0"/>
                    <a:pt x="493" y="64"/>
                    <a:pt x="108" y="294"/>
                  </a:cubicBezTo>
                  <a:cubicBezTo>
                    <a:pt x="12" y="413"/>
                    <a:pt x="0" y="532"/>
                    <a:pt x="96" y="651"/>
                  </a:cubicBezTo>
                  <a:cubicBezTo>
                    <a:pt x="753" y="683"/>
                    <a:pt x="1419" y="837"/>
                    <a:pt x="2087" y="837"/>
                  </a:cubicBezTo>
                  <a:cubicBezTo>
                    <a:pt x="2169" y="837"/>
                    <a:pt x="2252" y="835"/>
                    <a:pt x="2334" y="829"/>
                  </a:cubicBezTo>
                  <a:cubicBezTo>
                    <a:pt x="2929" y="818"/>
                    <a:pt x="3548" y="818"/>
                    <a:pt x="4156" y="806"/>
                  </a:cubicBezTo>
                  <a:cubicBezTo>
                    <a:pt x="4241" y="806"/>
                    <a:pt x="4335" y="817"/>
                    <a:pt x="4427" y="817"/>
                  </a:cubicBezTo>
                  <a:cubicBezTo>
                    <a:pt x="4566" y="817"/>
                    <a:pt x="4703" y="791"/>
                    <a:pt x="4811" y="663"/>
                  </a:cubicBezTo>
                  <a:cubicBezTo>
                    <a:pt x="4691" y="365"/>
                    <a:pt x="4418" y="353"/>
                    <a:pt x="4168" y="341"/>
                  </a:cubicBezTo>
                  <a:cubicBezTo>
                    <a:pt x="3644" y="306"/>
                    <a:pt x="3132" y="187"/>
                    <a:pt x="2620" y="91"/>
                  </a:cubicBezTo>
                  <a:cubicBezTo>
                    <a:pt x="2183" y="73"/>
                    <a:pt x="1739" y="0"/>
                    <a:pt x="1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5"/>
            <p:cNvSpPr/>
            <p:nvPr/>
          </p:nvSpPr>
          <p:spPr>
            <a:xfrm>
              <a:off x="5485800" y="2960000"/>
              <a:ext cx="11325" cy="8725"/>
            </a:xfrm>
            <a:custGeom>
              <a:avLst/>
              <a:gdLst/>
              <a:ahLst/>
              <a:cxnLst/>
              <a:rect l="l" t="t" r="r" b="b"/>
              <a:pathLst>
                <a:path w="453" h="349" extrusionOk="0">
                  <a:moveTo>
                    <a:pt x="290" y="1"/>
                  </a:moveTo>
                  <a:cubicBezTo>
                    <a:pt x="177" y="1"/>
                    <a:pt x="92" y="93"/>
                    <a:pt x="0" y="168"/>
                  </a:cubicBezTo>
                  <a:lnTo>
                    <a:pt x="0" y="180"/>
                  </a:lnTo>
                  <a:cubicBezTo>
                    <a:pt x="51" y="313"/>
                    <a:pt x="129" y="348"/>
                    <a:pt x="216" y="348"/>
                  </a:cubicBezTo>
                  <a:cubicBezTo>
                    <a:pt x="292" y="348"/>
                    <a:pt x="375" y="322"/>
                    <a:pt x="453" y="311"/>
                  </a:cubicBezTo>
                  <a:lnTo>
                    <a:pt x="453" y="61"/>
                  </a:lnTo>
                  <a:cubicBezTo>
                    <a:pt x="392" y="18"/>
                    <a:pt x="338"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5"/>
            <p:cNvSpPr/>
            <p:nvPr/>
          </p:nvSpPr>
          <p:spPr>
            <a:xfrm>
              <a:off x="5560500" y="3179850"/>
              <a:ext cx="59550" cy="18925"/>
            </a:xfrm>
            <a:custGeom>
              <a:avLst/>
              <a:gdLst/>
              <a:ahLst/>
              <a:cxnLst/>
              <a:rect l="l" t="t" r="r" b="b"/>
              <a:pathLst>
                <a:path w="2382" h="757" extrusionOk="0">
                  <a:moveTo>
                    <a:pt x="646" y="1"/>
                  </a:moveTo>
                  <a:cubicBezTo>
                    <a:pt x="586" y="1"/>
                    <a:pt x="526" y="6"/>
                    <a:pt x="465" y="18"/>
                  </a:cubicBezTo>
                  <a:cubicBezTo>
                    <a:pt x="275" y="113"/>
                    <a:pt x="36" y="113"/>
                    <a:pt x="1" y="375"/>
                  </a:cubicBezTo>
                  <a:cubicBezTo>
                    <a:pt x="388" y="598"/>
                    <a:pt x="770" y="756"/>
                    <a:pt x="1165" y="756"/>
                  </a:cubicBezTo>
                  <a:cubicBezTo>
                    <a:pt x="1402" y="756"/>
                    <a:pt x="1644" y="699"/>
                    <a:pt x="1894" y="565"/>
                  </a:cubicBezTo>
                  <a:cubicBezTo>
                    <a:pt x="2013" y="387"/>
                    <a:pt x="2203" y="435"/>
                    <a:pt x="2382" y="399"/>
                  </a:cubicBezTo>
                  <a:cubicBezTo>
                    <a:pt x="2001" y="208"/>
                    <a:pt x="1584" y="208"/>
                    <a:pt x="1179" y="113"/>
                  </a:cubicBezTo>
                  <a:cubicBezTo>
                    <a:pt x="1000" y="50"/>
                    <a:pt x="827" y="1"/>
                    <a:pt x="6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5"/>
            <p:cNvSpPr/>
            <p:nvPr/>
          </p:nvSpPr>
          <p:spPr>
            <a:xfrm>
              <a:off x="5542050" y="3171350"/>
              <a:ext cx="47950" cy="12050"/>
            </a:xfrm>
            <a:custGeom>
              <a:avLst/>
              <a:gdLst/>
              <a:ahLst/>
              <a:cxnLst/>
              <a:rect l="l" t="t" r="r" b="b"/>
              <a:pathLst>
                <a:path w="1918" h="482" extrusionOk="0">
                  <a:moveTo>
                    <a:pt x="72" y="1"/>
                  </a:moveTo>
                  <a:cubicBezTo>
                    <a:pt x="12" y="60"/>
                    <a:pt x="0" y="132"/>
                    <a:pt x="24" y="203"/>
                  </a:cubicBezTo>
                  <a:cubicBezTo>
                    <a:pt x="193" y="426"/>
                    <a:pt x="396" y="481"/>
                    <a:pt x="606" y="481"/>
                  </a:cubicBezTo>
                  <a:cubicBezTo>
                    <a:pt x="810" y="481"/>
                    <a:pt x="1021" y="429"/>
                    <a:pt x="1215" y="429"/>
                  </a:cubicBezTo>
                  <a:cubicBezTo>
                    <a:pt x="1453" y="441"/>
                    <a:pt x="1679" y="441"/>
                    <a:pt x="1917" y="441"/>
                  </a:cubicBezTo>
                  <a:cubicBezTo>
                    <a:pt x="1834" y="370"/>
                    <a:pt x="1727" y="286"/>
                    <a:pt x="1655" y="179"/>
                  </a:cubicBezTo>
                  <a:cubicBezTo>
                    <a:pt x="1619" y="174"/>
                    <a:pt x="1583" y="173"/>
                    <a:pt x="1547" y="173"/>
                  </a:cubicBezTo>
                  <a:cubicBezTo>
                    <a:pt x="1457" y="173"/>
                    <a:pt x="1367" y="184"/>
                    <a:pt x="1280" y="184"/>
                  </a:cubicBezTo>
                  <a:cubicBezTo>
                    <a:pt x="1151" y="184"/>
                    <a:pt x="1028" y="159"/>
                    <a:pt x="917" y="36"/>
                  </a:cubicBezTo>
                  <a:cubicBezTo>
                    <a:pt x="643" y="13"/>
                    <a:pt x="358"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5"/>
            <p:cNvSpPr/>
            <p:nvPr/>
          </p:nvSpPr>
          <p:spPr>
            <a:xfrm>
              <a:off x="5631650" y="3176925"/>
              <a:ext cx="4175" cy="4125"/>
            </a:xfrm>
            <a:custGeom>
              <a:avLst/>
              <a:gdLst/>
              <a:ahLst/>
              <a:cxnLst/>
              <a:rect l="l" t="t" r="r" b="b"/>
              <a:pathLst>
                <a:path w="167" h="165" extrusionOk="0">
                  <a:moveTo>
                    <a:pt x="99" y="1"/>
                  </a:moveTo>
                  <a:cubicBezTo>
                    <a:pt x="70" y="1"/>
                    <a:pt x="39" y="18"/>
                    <a:pt x="0" y="28"/>
                  </a:cubicBezTo>
                  <a:cubicBezTo>
                    <a:pt x="12" y="75"/>
                    <a:pt x="36" y="123"/>
                    <a:pt x="60" y="135"/>
                  </a:cubicBezTo>
                  <a:cubicBezTo>
                    <a:pt x="80" y="155"/>
                    <a:pt x="100" y="164"/>
                    <a:pt x="117" y="164"/>
                  </a:cubicBezTo>
                  <a:cubicBezTo>
                    <a:pt x="141" y="164"/>
                    <a:pt x="160" y="146"/>
                    <a:pt x="167" y="111"/>
                  </a:cubicBezTo>
                  <a:cubicBezTo>
                    <a:pt x="167" y="75"/>
                    <a:pt x="155" y="16"/>
                    <a:pt x="119" y="4"/>
                  </a:cubicBezTo>
                  <a:cubicBezTo>
                    <a:pt x="112" y="2"/>
                    <a:pt x="106" y="1"/>
                    <a:pt x="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5"/>
            <p:cNvSpPr/>
            <p:nvPr/>
          </p:nvSpPr>
          <p:spPr>
            <a:xfrm>
              <a:off x="5687000" y="3205275"/>
              <a:ext cx="9550" cy="2675"/>
            </a:xfrm>
            <a:custGeom>
              <a:avLst/>
              <a:gdLst/>
              <a:ahLst/>
              <a:cxnLst/>
              <a:rect l="l" t="t" r="r" b="b"/>
              <a:pathLst>
                <a:path w="382" h="107" extrusionOk="0">
                  <a:moveTo>
                    <a:pt x="1" y="1"/>
                  </a:moveTo>
                  <a:lnTo>
                    <a:pt x="1" y="84"/>
                  </a:lnTo>
                  <a:cubicBezTo>
                    <a:pt x="75" y="84"/>
                    <a:pt x="146" y="107"/>
                    <a:pt x="212" y="107"/>
                  </a:cubicBezTo>
                  <a:cubicBezTo>
                    <a:pt x="273" y="107"/>
                    <a:pt x="330" y="87"/>
                    <a:pt x="382" y="13"/>
                  </a:cubicBezTo>
                  <a:cubicBezTo>
                    <a:pt x="263" y="13"/>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5"/>
            <p:cNvSpPr/>
            <p:nvPr/>
          </p:nvSpPr>
          <p:spPr>
            <a:xfrm>
              <a:off x="5684025" y="3205275"/>
              <a:ext cx="3000" cy="2425"/>
            </a:xfrm>
            <a:custGeom>
              <a:avLst/>
              <a:gdLst/>
              <a:ahLst/>
              <a:cxnLst/>
              <a:rect l="l" t="t" r="r" b="b"/>
              <a:pathLst>
                <a:path w="120" h="97" extrusionOk="0">
                  <a:moveTo>
                    <a:pt x="120" y="1"/>
                  </a:moveTo>
                  <a:cubicBezTo>
                    <a:pt x="84" y="25"/>
                    <a:pt x="48" y="60"/>
                    <a:pt x="1" y="96"/>
                  </a:cubicBezTo>
                  <a:cubicBezTo>
                    <a:pt x="48" y="96"/>
                    <a:pt x="84" y="96"/>
                    <a:pt x="120" y="84"/>
                  </a:cubicBezTo>
                  <a:lnTo>
                    <a:pt x="120" y="37"/>
                  </a:ln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5"/>
            <p:cNvSpPr/>
            <p:nvPr/>
          </p:nvSpPr>
          <p:spPr>
            <a:xfrm>
              <a:off x="5417025" y="3109300"/>
              <a:ext cx="25925" cy="6650"/>
            </a:xfrm>
            <a:custGeom>
              <a:avLst/>
              <a:gdLst/>
              <a:ahLst/>
              <a:cxnLst/>
              <a:rect l="l" t="t" r="r" b="b"/>
              <a:pathLst>
                <a:path w="1037" h="266" extrusionOk="0">
                  <a:moveTo>
                    <a:pt x="597" y="1"/>
                  </a:moveTo>
                  <a:cubicBezTo>
                    <a:pt x="428" y="1"/>
                    <a:pt x="258" y="33"/>
                    <a:pt x="85" y="33"/>
                  </a:cubicBezTo>
                  <a:cubicBezTo>
                    <a:pt x="57" y="33"/>
                    <a:pt x="29" y="32"/>
                    <a:pt x="1" y="30"/>
                  </a:cubicBezTo>
                  <a:lnTo>
                    <a:pt x="1" y="30"/>
                  </a:lnTo>
                  <a:cubicBezTo>
                    <a:pt x="13" y="89"/>
                    <a:pt x="25" y="161"/>
                    <a:pt x="48" y="220"/>
                  </a:cubicBezTo>
                  <a:cubicBezTo>
                    <a:pt x="194" y="253"/>
                    <a:pt x="344" y="266"/>
                    <a:pt x="494" y="266"/>
                  </a:cubicBezTo>
                  <a:cubicBezTo>
                    <a:pt x="677" y="266"/>
                    <a:pt x="860" y="247"/>
                    <a:pt x="1037" y="220"/>
                  </a:cubicBezTo>
                  <a:cubicBezTo>
                    <a:pt x="1025" y="173"/>
                    <a:pt x="1025" y="101"/>
                    <a:pt x="1013" y="101"/>
                  </a:cubicBezTo>
                  <a:cubicBezTo>
                    <a:pt x="875" y="22"/>
                    <a:pt x="736" y="1"/>
                    <a:pt x="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5"/>
            <p:cNvSpPr/>
            <p:nvPr/>
          </p:nvSpPr>
          <p:spPr>
            <a:xfrm>
              <a:off x="5397675" y="3107350"/>
              <a:ext cx="9275" cy="7775"/>
            </a:xfrm>
            <a:custGeom>
              <a:avLst/>
              <a:gdLst/>
              <a:ahLst/>
              <a:cxnLst/>
              <a:rect l="l" t="t" r="r" b="b"/>
              <a:pathLst>
                <a:path w="371" h="311" extrusionOk="0">
                  <a:moveTo>
                    <a:pt x="251" y="1"/>
                  </a:moveTo>
                  <a:cubicBezTo>
                    <a:pt x="144" y="36"/>
                    <a:pt x="1" y="13"/>
                    <a:pt x="1" y="167"/>
                  </a:cubicBezTo>
                  <a:cubicBezTo>
                    <a:pt x="1" y="310"/>
                    <a:pt x="132" y="310"/>
                    <a:pt x="239" y="310"/>
                  </a:cubicBezTo>
                  <a:cubicBezTo>
                    <a:pt x="287" y="275"/>
                    <a:pt x="322" y="215"/>
                    <a:pt x="370" y="179"/>
                  </a:cubicBezTo>
                  <a:lnTo>
                    <a:pt x="370" y="120"/>
                  </a:lnTo>
                  <a:lnTo>
                    <a:pt x="370" y="60"/>
                  </a:lnTo>
                  <a:cubicBezTo>
                    <a:pt x="322" y="36"/>
                    <a:pt x="299" y="13"/>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5"/>
            <p:cNvSpPr/>
            <p:nvPr/>
          </p:nvSpPr>
          <p:spPr>
            <a:xfrm>
              <a:off x="5403650" y="3111525"/>
              <a:ext cx="3300" cy="3600"/>
            </a:xfrm>
            <a:custGeom>
              <a:avLst/>
              <a:gdLst/>
              <a:ahLst/>
              <a:cxnLst/>
              <a:rect l="l" t="t" r="r" b="b"/>
              <a:pathLst>
                <a:path w="132" h="144" extrusionOk="0">
                  <a:moveTo>
                    <a:pt x="131" y="0"/>
                  </a:moveTo>
                  <a:cubicBezTo>
                    <a:pt x="83" y="48"/>
                    <a:pt x="48" y="108"/>
                    <a:pt x="0" y="143"/>
                  </a:cubicBezTo>
                  <a:cubicBezTo>
                    <a:pt x="48" y="131"/>
                    <a:pt x="83" y="131"/>
                    <a:pt x="131" y="120"/>
                  </a:cubicBez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5"/>
            <p:cNvSpPr/>
            <p:nvPr/>
          </p:nvSpPr>
          <p:spPr>
            <a:xfrm>
              <a:off x="5382800" y="3071925"/>
              <a:ext cx="2700" cy="5100"/>
            </a:xfrm>
            <a:custGeom>
              <a:avLst/>
              <a:gdLst/>
              <a:ahLst/>
              <a:cxnLst/>
              <a:rect l="l" t="t" r="r" b="b"/>
              <a:pathLst>
                <a:path w="108" h="204" extrusionOk="0">
                  <a:moveTo>
                    <a:pt x="108" y="1"/>
                  </a:moveTo>
                  <a:lnTo>
                    <a:pt x="108" y="1"/>
                  </a:lnTo>
                  <a:cubicBezTo>
                    <a:pt x="48" y="37"/>
                    <a:pt x="1" y="84"/>
                    <a:pt x="1" y="156"/>
                  </a:cubicBezTo>
                  <a:cubicBezTo>
                    <a:pt x="1" y="168"/>
                    <a:pt x="48" y="180"/>
                    <a:pt x="72" y="203"/>
                  </a:cubicBezTo>
                  <a:cubicBezTo>
                    <a:pt x="84" y="120"/>
                    <a:pt x="84"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5"/>
            <p:cNvSpPr/>
            <p:nvPr/>
          </p:nvSpPr>
          <p:spPr>
            <a:xfrm>
              <a:off x="5303025" y="3077575"/>
              <a:ext cx="45575" cy="12250"/>
            </a:xfrm>
            <a:custGeom>
              <a:avLst/>
              <a:gdLst/>
              <a:ahLst/>
              <a:cxnLst/>
              <a:rect l="l" t="t" r="r" b="b"/>
              <a:pathLst>
                <a:path w="1823" h="490" extrusionOk="0">
                  <a:moveTo>
                    <a:pt x="1317" y="0"/>
                  </a:moveTo>
                  <a:cubicBezTo>
                    <a:pt x="1107" y="0"/>
                    <a:pt x="893" y="54"/>
                    <a:pt x="682" y="54"/>
                  </a:cubicBezTo>
                  <a:cubicBezTo>
                    <a:pt x="589" y="54"/>
                    <a:pt x="496" y="43"/>
                    <a:pt x="406" y="13"/>
                  </a:cubicBezTo>
                  <a:cubicBezTo>
                    <a:pt x="287" y="49"/>
                    <a:pt x="156" y="61"/>
                    <a:pt x="25" y="73"/>
                  </a:cubicBezTo>
                  <a:cubicBezTo>
                    <a:pt x="1" y="120"/>
                    <a:pt x="1" y="156"/>
                    <a:pt x="1" y="192"/>
                  </a:cubicBezTo>
                  <a:cubicBezTo>
                    <a:pt x="48" y="192"/>
                    <a:pt x="96" y="192"/>
                    <a:pt x="144" y="215"/>
                  </a:cubicBezTo>
                  <a:cubicBezTo>
                    <a:pt x="182" y="212"/>
                    <a:pt x="221" y="211"/>
                    <a:pt x="259" y="211"/>
                  </a:cubicBezTo>
                  <a:cubicBezTo>
                    <a:pt x="627" y="211"/>
                    <a:pt x="952" y="360"/>
                    <a:pt x="1287" y="489"/>
                  </a:cubicBezTo>
                  <a:cubicBezTo>
                    <a:pt x="1346" y="465"/>
                    <a:pt x="1394" y="430"/>
                    <a:pt x="1406" y="346"/>
                  </a:cubicBezTo>
                  <a:cubicBezTo>
                    <a:pt x="1537" y="335"/>
                    <a:pt x="1680" y="311"/>
                    <a:pt x="1822" y="299"/>
                  </a:cubicBezTo>
                  <a:cubicBezTo>
                    <a:pt x="1787" y="239"/>
                    <a:pt x="1739" y="168"/>
                    <a:pt x="1715" y="96"/>
                  </a:cubicBezTo>
                  <a:cubicBezTo>
                    <a:pt x="1586" y="23"/>
                    <a:pt x="1453" y="0"/>
                    <a:pt x="1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5"/>
            <p:cNvSpPr/>
            <p:nvPr/>
          </p:nvSpPr>
          <p:spPr>
            <a:xfrm>
              <a:off x="5346200" y="3086525"/>
              <a:ext cx="7450" cy="6650"/>
            </a:xfrm>
            <a:custGeom>
              <a:avLst/>
              <a:gdLst/>
              <a:ahLst/>
              <a:cxnLst/>
              <a:rect l="l" t="t" r="r" b="b"/>
              <a:pathLst>
                <a:path w="298" h="266" extrusionOk="0">
                  <a:moveTo>
                    <a:pt x="155" y="0"/>
                  </a:moveTo>
                  <a:cubicBezTo>
                    <a:pt x="119" y="96"/>
                    <a:pt x="0" y="167"/>
                    <a:pt x="95" y="238"/>
                  </a:cubicBezTo>
                  <a:cubicBezTo>
                    <a:pt x="117" y="257"/>
                    <a:pt x="139" y="265"/>
                    <a:pt x="160" y="265"/>
                  </a:cubicBezTo>
                  <a:cubicBezTo>
                    <a:pt x="219" y="265"/>
                    <a:pt x="271" y="202"/>
                    <a:pt x="298" y="131"/>
                  </a:cubicBezTo>
                  <a:cubicBezTo>
                    <a:pt x="262" y="96"/>
                    <a:pt x="203"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5"/>
            <p:cNvSpPr/>
            <p:nvPr/>
          </p:nvSpPr>
          <p:spPr>
            <a:xfrm>
              <a:off x="5335175" y="3086825"/>
              <a:ext cx="6575" cy="6575"/>
            </a:xfrm>
            <a:custGeom>
              <a:avLst/>
              <a:gdLst/>
              <a:ahLst/>
              <a:cxnLst/>
              <a:rect l="l" t="t" r="r" b="b"/>
              <a:pathLst>
                <a:path w="263" h="263" extrusionOk="0">
                  <a:moveTo>
                    <a:pt x="120" y="0"/>
                  </a:moveTo>
                  <a:cubicBezTo>
                    <a:pt x="84" y="48"/>
                    <a:pt x="48" y="84"/>
                    <a:pt x="1" y="119"/>
                  </a:cubicBezTo>
                  <a:cubicBezTo>
                    <a:pt x="13" y="167"/>
                    <a:pt x="13" y="215"/>
                    <a:pt x="1" y="262"/>
                  </a:cubicBezTo>
                  <a:cubicBezTo>
                    <a:pt x="72" y="262"/>
                    <a:pt x="167" y="262"/>
                    <a:pt x="191" y="226"/>
                  </a:cubicBezTo>
                  <a:cubicBezTo>
                    <a:pt x="263" y="143"/>
                    <a:pt x="167" y="84"/>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5"/>
            <p:cNvSpPr/>
            <p:nvPr/>
          </p:nvSpPr>
          <p:spPr>
            <a:xfrm>
              <a:off x="5357200" y="3082950"/>
              <a:ext cx="3600" cy="3300"/>
            </a:xfrm>
            <a:custGeom>
              <a:avLst/>
              <a:gdLst/>
              <a:ahLst/>
              <a:cxnLst/>
              <a:rect l="l" t="t" r="r" b="b"/>
              <a:pathLst>
                <a:path w="144" h="132" extrusionOk="0">
                  <a:moveTo>
                    <a:pt x="1" y="131"/>
                  </a:moveTo>
                  <a:cubicBezTo>
                    <a:pt x="36" y="84"/>
                    <a:pt x="84" y="36"/>
                    <a:pt x="144" y="0"/>
                  </a:cubicBezTo>
                  <a:cubicBezTo>
                    <a:pt x="84" y="36"/>
                    <a:pt x="36" y="84"/>
                    <a:pt x="1"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5"/>
            <p:cNvSpPr/>
            <p:nvPr/>
          </p:nvSpPr>
          <p:spPr>
            <a:xfrm>
              <a:off x="5283375" y="3003800"/>
              <a:ext cx="86650" cy="14875"/>
            </a:xfrm>
            <a:custGeom>
              <a:avLst/>
              <a:gdLst/>
              <a:ahLst/>
              <a:cxnLst/>
              <a:rect l="l" t="t" r="r" b="b"/>
              <a:pathLst>
                <a:path w="3466" h="595" extrusionOk="0">
                  <a:moveTo>
                    <a:pt x="343" y="1"/>
                  </a:moveTo>
                  <a:cubicBezTo>
                    <a:pt x="274" y="1"/>
                    <a:pt x="204" y="15"/>
                    <a:pt x="132" y="47"/>
                  </a:cubicBezTo>
                  <a:cubicBezTo>
                    <a:pt x="108" y="83"/>
                    <a:pt x="72" y="95"/>
                    <a:pt x="49" y="118"/>
                  </a:cubicBezTo>
                  <a:lnTo>
                    <a:pt x="49" y="261"/>
                  </a:lnTo>
                  <a:cubicBezTo>
                    <a:pt x="13" y="321"/>
                    <a:pt x="1" y="380"/>
                    <a:pt x="49" y="440"/>
                  </a:cubicBezTo>
                  <a:cubicBezTo>
                    <a:pt x="132" y="499"/>
                    <a:pt x="251" y="476"/>
                    <a:pt x="346" y="559"/>
                  </a:cubicBezTo>
                  <a:cubicBezTo>
                    <a:pt x="394" y="571"/>
                    <a:pt x="430" y="571"/>
                    <a:pt x="477" y="571"/>
                  </a:cubicBezTo>
                  <a:cubicBezTo>
                    <a:pt x="477" y="583"/>
                    <a:pt x="513" y="583"/>
                    <a:pt x="537" y="595"/>
                  </a:cubicBezTo>
                  <a:cubicBezTo>
                    <a:pt x="584" y="595"/>
                    <a:pt x="608" y="583"/>
                    <a:pt x="644" y="559"/>
                  </a:cubicBezTo>
                  <a:cubicBezTo>
                    <a:pt x="775" y="440"/>
                    <a:pt x="965" y="523"/>
                    <a:pt x="1120" y="440"/>
                  </a:cubicBezTo>
                  <a:lnTo>
                    <a:pt x="1465" y="440"/>
                  </a:lnTo>
                  <a:cubicBezTo>
                    <a:pt x="1530" y="472"/>
                    <a:pt x="1594" y="494"/>
                    <a:pt x="1659" y="494"/>
                  </a:cubicBezTo>
                  <a:cubicBezTo>
                    <a:pt x="1713" y="494"/>
                    <a:pt x="1768" y="478"/>
                    <a:pt x="1823" y="440"/>
                  </a:cubicBezTo>
                  <a:cubicBezTo>
                    <a:pt x="2096" y="452"/>
                    <a:pt x="2382" y="452"/>
                    <a:pt x="2668" y="452"/>
                  </a:cubicBezTo>
                  <a:cubicBezTo>
                    <a:pt x="2716" y="440"/>
                    <a:pt x="2739" y="440"/>
                    <a:pt x="2787" y="440"/>
                  </a:cubicBezTo>
                  <a:cubicBezTo>
                    <a:pt x="2858" y="470"/>
                    <a:pt x="2933" y="485"/>
                    <a:pt x="3007" y="485"/>
                  </a:cubicBezTo>
                  <a:cubicBezTo>
                    <a:pt x="3082" y="485"/>
                    <a:pt x="3156" y="470"/>
                    <a:pt x="3228" y="440"/>
                  </a:cubicBezTo>
                  <a:lnTo>
                    <a:pt x="3347" y="440"/>
                  </a:lnTo>
                  <a:cubicBezTo>
                    <a:pt x="3347" y="452"/>
                    <a:pt x="3359" y="464"/>
                    <a:pt x="3406" y="464"/>
                  </a:cubicBezTo>
                  <a:cubicBezTo>
                    <a:pt x="3442" y="464"/>
                    <a:pt x="3454" y="452"/>
                    <a:pt x="3466" y="392"/>
                  </a:cubicBezTo>
                  <a:cubicBezTo>
                    <a:pt x="3379" y="284"/>
                    <a:pt x="3272" y="259"/>
                    <a:pt x="3160" y="259"/>
                  </a:cubicBezTo>
                  <a:cubicBezTo>
                    <a:pt x="3069" y="259"/>
                    <a:pt x="2975" y="275"/>
                    <a:pt x="2886" y="275"/>
                  </a:cubicBezTo>
                  <a:cubicBezTo>
                    <a:pt x="2844" y="275"/>
                    <a:pt x="2802" y="272"/>
                    <a:pt x="2763" y="261"/>
                  </a:cubicBezTo>
                  <a:cubicBezTo>
                    <a:pt x="2745" y="267"/>
                    <a:pt x="2725" y="270"/>
                    <a:pt x="2702" y="270"/>
                  </a:cubicBezTo>
                  <a:cubicBezTo>
                    <a:pt x="2680" y="270"/>
                    <a:pt x="2656" y="267"/>
                    <a:pt x="2632" y="261"/>
                  </a:cubicBezTo>
                  <a:cubicBezTo>
                    <a:pt x="2561" y="208"/>
                    <a:pt x="2483" y="196"/>
                    <a:pt x="2403" y="196"/>
                  </a:cubicBezTo>
                  <a:cubicBezTo>
                    <a:pt x="2339" y="196"/>
                    <a:pt x="2273" y="203"/>
                    <a:pt x="2206" y="203"/>
                  </a:cubicBezTo>
                  <a:cubicBezTo>
                    <a:pt x="2189" y="203"/>
                    <a:pt x="2173" y="203"/>
                    <a:pt x="2156" y="202"/>
                  </a:cubicBezTo>
                  <a:cubicBezTo>
                    <a:pt x="2124" y="195"/>
                    <a:pt x="2091" y="194"/>
                    <a:pt x="2057" y="194"/>
                  </a:cubicBezTo>
                  <a:cubicBezTo>
                    <a:pt x="2037" y="194"/>
                    <a:pt x="2016" y="195"/>
                    <a:pt x="1995" y="195"/>
                  </a:cubicBezTo>
                  <a:cubicBezTo>
                    <a:pt x="1925" y="195"/>
                    <a:pt x="1854" y="189"/>
                    <a:pt x="1787" y="142"/>
                  </a:cubicBezTo>
                  <a:cubicBezTo>
                    <a:pt x="1418" y="118"/>
                    <a:pt x="1037" y="118"/>
                    <a:pt x="668" y="107"/>
                  </a:cubicBezTo>
                  <a:cubicBezTo>
                    <a:pt x="564" y="40"/>
                    <a:pt x="456"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5"/>
            <p:cNvSpPr/>
            <p:nvPr/>
          </p:nvSpPr>
          <p:spPr>
            <a:xfrm>
              <a:off x="5367625" y="3013775"/>
              <a:ext cx="11025" cy="4050"/>
            </a:xfrm>
            <a:custGeom>
              <a:avLst/>
              <a:gdLst/>
              <a:ahLst/>
              <a:cxnLst/>
              <a:rect l="l" t="t" r="r" b="b"/>
              <a:pathLst>
                <a:path w="441" h="162" extrusionOk="0">
                  <a:moveTo>
                    <a:pt x="375" y="0"/>
                  </a:moveTo>
                  <a:cubicBezTo>
                    <a:pt x="356" y="0"/>
                    <a:pt x="334" y="10"/>
                    <a:pt x="310" y="29"/>
                  </a:cubicBezTo>
                  <a:cubicBezTo>
                    <a:pt x="250" y="5"/>
                    <a:pt x="179" y="5"/>
                    <a:pt x="119" y="5"/>
                  </a:cubicBezTo>
                  <a:cubicBezTo>
                    <a:pt x="72" y="17"/>
                    <a:pt x="36" y="17"/>
                    <a:pt x="0" y="53"/>
                  </a:cubicBezTo>
                  <a:cubicBezTo>
                    <a:pt x="73" y="126"/>
                    <a:pt x="150" y="162"/>
                    <a:pt x="226" y="162"/>
                  </a:cubicBezTo>
                  <a:cubicBezTo>
                    <a:pt x="298" y="162"/>
                    <a:pt x="371" y="129"/>
                    <a:pt x="441" y="65"/>
                  </a:cubicBezTo>
                  <a:cubicBezTo>
                    <a:pt x="427" y="22"/>
                    <a:pt x="404" y="0"/>
                    <a:pt x="3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5"/>
            <p:cNvSpPr/>
            <p:nvPr/>
          </p:nvSpPr>
          <p:spPr>
            <a:xfrm>
              <a:off x="5375350" y="3011375"/>
              <a:ext cx="6575" cy="3725"/>
            </a:xfrm>
            <a:custGeom>
              <a:avLst/>
              <a:gdLst/>
              <a:ahLst/>
              <a:cxnLst/>
              <a:rect l="l" t="t" r="r" b="b"/>
              <a:pathLst>
                <a:path w="263" h="149" extrusionOk="0">
                  <a:moveTo>
                    <a:pt x="128" y="0"/>
                  </a:moveTo>
                  <a:cubicBezTo>
                    <a:pt x="90" y="0"/>
                    <a:pt x="49" y="31"/>
                    <a:pt x="1" y="101"/>
                  </a:cubicBezTo>
                  <a:lnTo>
                    <a:pt x="132" y="149"/>
                  </a:lnTo>
                  <a:cubicBezTo>
                    <a:pt x="180" y="149"/>
                    <a:pt x="227" y="149"/>
                    <a:pt x="263" y="125"/>
                  </a:cubicBezTo>
                  <a:cubicBezTo>
                    <a:pt x="217" y="47"/>
                    <a:pt x="175"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5"/>
            <p:cNvSpPr/>
            <p:nvPr/>
          </p:nvSpPr>
          <p:spPr>
            <a:xfrm>
              <a:off x="5381900" y="3014775"/>
              <a:ext cx="3900" cy="1525"/>
            </a:xfrm>
            <a:custGeom>
              <a:avLst/>
              <a:gdLst/>
              <a:ahLst/>
              <a:cxnLst/>
              <a:rect l="l" t="t" r="r" b="b"/>
              <a:pathLst>
                <a:path w="156" h="61" extrusionOk="0">
                  <a:moveTo>
                    <a:pt x="156" y="1"/>
                  </a:moveTo>
                  <a:cubicBezTo>
                    <a:pt x="96" y="1"/>
                    <a:pt x="49" y="13"/>
                    <a:pt x="1" y="13"/>
                  </a:cubicBezTo>
                  <a:cubicBezTo>
                    <a:pt x="25" y="25"/>
                    <a:pt x="37" y="60"/>
                    <a:pt x="49" y="60"/>
                  </a:cubicBezTo>
                  <a:cubicBezTo>
                    <a:pt x="84" y="49"/>
                    <a:pt x="120" y="13"/>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5"/>
            <p:cNvSpPr/>
            <p:nvPr/>
          </p:nvSpPr>
          <p:spPr>
            <a:xfrm>
              <a:off x="6110275" y="3198125"/>
              <a:ext cx="4350" cy="3025"/>
            </a:xfrm>
            <a:custGeom>
              <a:avLst/>
              <a:gdLst/>
              <a:ahLst/>
              <a:cxnLst/>
              <a:rect l="l" t="t" r="r" b="b"/>
              <a:pathLst>
                <a:path w="174" h="121" extrusionOk="0">
                  <a:moveTo>
                    <a:pt x="128" y="0"/>
                  </a:moveTo>
                  <a:cubicBezTo>
                    <a:pt x="94" y="0"/>
                    <a:pt x="20" y="72"/>
                    <a:pt x="1" y="120"/>
                  </a:cubicBezTo>
                  <a:cubicBezTo>
                    <a:pt x="8" y="110"/>
                    <a:pt x="23" y="107"/>
                    <a:pt x="40" y="107"/>
                  </a:cubicBezTo>
                  <a:cubicBezTo>
                    <a:pt x="61" y="107"/>
                    <a:pt x="86" y="111"/>
                    <a:pt x="108" y="111"/>
                  </a:cubicBezTo>
                  <a:cubicBezTo>
                    <a:pt x="146" y="111"/>
                    <a:pt x="173" y="96"/>
                    <a:pt x="143" y="13"/>
                  </a:cubicBezTo>
                  <a:cubicBezTo>
                    <a:pt x="141" y="4"/>
                    <a:pt x="135"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5"/>
            <p:cNvSpPr/>
            <p:nvPr/>
          </p:nvSpPr>
          <p:spPr>
            <a:xfrm>
              <a:off x="6310600" y="3288200"/>
              <a:ext cx="7475" cy="3125"/>
            </a:xfrm>
            <a:custGeom>
              <a:avLst/>
              <a:gdLst/>
              <a:ahLst/>
              <a:cxnLst/>
              <a:rect l="l" t="t" r="r" b="b"/>
              <a:pathLst>
                <a:path w="299" h="125" extrusionOk="0">
                  <a:moveTo>
                    <a:pt x="158" y="1"/>
                  </a:moveTo>
                  <a:cubicBezTo>
                    <a:pt x="105" y="1"/>
                    <a:pt x="51" y="43"/>
                    <a:pt x="0" y="125"/>
                  </a:cubicBezTo>
                  <a:cubicBezTo>
                    <a:pt x="108" y="101"/>
                    <a:pt x="203" y="101"/>
                    <a:pt x="298" y="101"/>
                  </a:cubicBezTo>
                  <a:cubicBezTo>
                    <a:pt x="253" y="34"/>
                    <a:pt x="206" y="1"/>
                    <a:pt x="1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5"/>
            <p:cNvSpPr/>
            <p:nvPr/>
          </p:nvSpPr>
          <p:spPr>
            <a:xfrm>
              <a:off x="5269400" y="3015075"/>
              <a:ext cx="11925" cy="7950"/>
            </a:xfrm>
            <a:custGeom>
              <a:avLst/>
              <a:gdLst/>
              <a:ahLst/>
              <a:cxnLst/>
              <a:rect l="l" t="t" r="r" b="b"/>
              <a:pathLst>
                <a:path w="477" h="318" extrusionOk="0">
                  <a:moveTo>
                    <a:pt x="72" y="1"/>
                  </a:moveTo>
                  <a:cubicBezTo>
                    <a:pt x="0" y="13"/>
                    <a:pt x="0" y="48"/>
                    <a:pt x="36" y="108"/>
                  </a:cubicBezTo>
                  <a:cubicBezTo>
                    <a:pt x="36" y="252"/>
                    <a:pt x="90" y="318"/>
                    <a:pt x="191" y="318"/>
                  </a:cubicBezTo>
                  <a:cubicBezTo>
                    <a:pt x="231" y="318"/>
                    <a:pt x="279" y="307"/>
                    <a:pt x="334" y="287"/>
                  </a:cubicBezTo>
                  <a:cubicBezTo>
                    <a:pt x="441" y="227"/>
                    <a:pt x="477" y="120"/>
                    <a:pt x="453" y="13"/>
                  </a:cubicBezTo>
                  <a:cubicBezTo>
                    <a:pt x="334" y="13"/>
                    <a:pt x="203"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5"/>
            <p:cNvSpPr/>
            <p:nvPr/>
          </p:nvSpPr>
          <p:spPr>
            <a:xfrm>
              <a:off x="5328325" y="3017750"/>
              <a:ext cx="17300" cy="4175"/>
            </a:xfrm>
            <a:custGeom>
              <a:avLst/>
              <a:gdLst/>
              <a:ahLst/>
              <a:cxnLst/>
              <a:rect l="l" t="t" r="r" b="b"/>
              <a:pathLst>
                <a:path w="692" h="167" extrusionOk="0">
                  <a:moveTo>
                    <a:pt x="381" y="1"/>
                  </a:moveTo>
                  <a:cubicBezTo>
                    <a:pt x="257" y="1"/>
                    <a:pt x="126" y="37"/>
                    <a:pt x="1" y="37"/>
                  </a:cubicBezTo>
                  <a:cubicBezTo>
                    <a:pt x="105" y="141"/>
                    <a:pt x="217" y="166"/>
                    <a:pt x="332" y="166"/>
                  </a:cubicBezTo>
                  <a:cubicBezTo>
                    <a:pt x="441" y="166"/>
                    <a:pt x="551" y="143"/>
                    <a:pt x="657" y="143"/>
                  </a:cubicBezTo>
                  <a:cubicBezTo>
                    <a:pt x="669" y="143"/>
                    <a:pt x="680" y="143"/>
                    <a:pt x="691" y="144"/>
                  </a:cubicBezTo>
                  <a:cubicBezTo>
                    <a:pt x="601" y="30"/>
                    <a:pt x="494"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5"/>
            <p:cNvSpPr/>
            <p:nvPr/>
          </p:nvSpPr>
          <p:spPr>
            <a:xfrm>
              <a:off x="5299450" y="3014725"/>
              <a:ext cx="11950" cy="3350"/>
            </a:xfrm>
            <a:custGeom>
              <a:avLst/>
              <a:gdLst/>
              <a:ahLst/>
              <a:cxnLst/>
              <a:rect l="l" t="t" r="r" b="b"/>
              <a:pathLst>
                <a:path w="478" h="134" extrusionOk="0">
                  <a:moveTo>
                    <a:pt x="272" y="0"/>
                  </a:moveTo>
                  <a:cubicBezTo>
                    <a:pt x="168" y="0"/>
                    <a:pt x="74" y="25"/>
                    <a:pt x="1" y="134"/>
                  </a:cubicBezTo>
                  <a:cubicBezTo>
                    <a:pt x="179" y="134"/>
                    <a:pt x="346" y="134"/>
                    <a:pt x="477" y="15"/>
                  </a:cubicBezTo>
                  <a:cubicBezTo>
                    <a:pt x="408" y="10"/>
                    <a:pt x="338" y="0"/>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5"/>
            <p:cNvSpPr/>
            <p:nvPr/>
          </p:nvSpPr>
          <p:spPr>
            <a:xfrm>
              <a:off x="5320000" y="3015075"/>
              <a:ext cx="8950" cy="2775"/>
            </a:xfrm>
            <a:custGeom>
              <a:avLst/>
              <a:gdLst/>
              <a:ahLst/>
              <a:cxnLst/>
              <a:rect l="l" t="t" r="r" b="b"/>
              <a:pathLst>
                <a:path w="358" h="111" extrusionOk="0">
                  <a:moveTo>
                    <a:pt x="0" y="1"/>
                  </a:moveTo>
                  <a:cubicBezTo>
                    <a:pt x="71" y="81"/>
                    <a:pt x="158" y="111"/>
                    <a:pt x="263" y="111"/>
                  </a:cubicBezTo>
                  <a:cubicBezTo>
                    <a:pt x="282" y="111"/>
                    <a:pt x="302" y="110"/>
                    <a:pt x="322" y="108"/>
                  </a:cubicBezTo>
                  <a:cubicBezTo>
                    <a:pt x="322" y="60"/>
                    <a:pt x="334" y="37"/>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5"/>
            <p:cNvSpPr/>
            <p:nvPr/>
          </p:nvSpPr>
          <p:spPr>
            <a:xfrm>
              <a:off x="5284875" y="3014725"/>
              <a:ext cx="7475" cy="3175"/>
            </a:xfrm>
            <a:custGeom>
              <a:avLst/>
              <a:gdLst/>
              <a:ahLst/>
              <a:cxnLst/>
              <a:rect l="l" t="t" r="r" b="b"/>
              <a:pathLst>
                <a:path w="299" h="127" extrusionOk="0">
                  <a:moveTo>
                    <a:pt x="54" y="0"/>
                  </a:moveTo>
                  <a:cubicBezTo>
                    <a:pt x="36" y="0"/>
                    <a:pt x="19" y="1"/>
                    <a:pt x="0" y="3"/>
                  </a:cubicBezTo>
                  <a:cubicBezTo>
                    <a:pt x="46" y="104"/>
                    <a:pt x="127" y="127"/>
                    <a:pt x="216" y="127"/>
                  </a:cubicBezTo>
                  <a:cubicBezTo>
                    <a:pt x="243" y="127"/>
                    <a:pt x="271" y="125"/>
                    <a:pt x="298" y="122"/>
                  </a:cubicBezTo>
                  <a:cubicBezTo>
                    <a:pt x="238" y="31"/>
                    <a:pt x="151"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5"/>
            <p:cNvSpPr/>
            <p:nvPr/>
          </p:nvSpPr>
          <p:spPr>
            <a:xfrm>
              <a:off x="5282200" y="3010625"/>
              <a:ext cx="2700" cy="4475"/>
            </a:xfrm>
            <a:custGeom>
              <a:avLst/>
              <a:gdLst/>
              <a:ahLst/>
              <a:cxnLst/>
              <a:rect l="l" t="t" r="r" b="b"/>
              <a:pathLst>
                <a:path w="108" h="179" extrusionOk="0">
                  <a:moveTo>
                    <a:pt x="107" y="0"/>
                  </a:moveTo>
                  <a:cubicBezTo>
                    <a:pt x="84" y="48"/>
                    <a:pt x="36" y="96"/>
                    <a:pt x="0" y="131"/>
                  </a:cubicBezTo>
                  <a:cubicBezTo>
                    <a:pt x="36" y="167"/>
                    <a:pt x="60" y="179"/>
                    <a:pt x="107" y="179"/>
                  </a:cubicBez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5"/>
            <p:cNvSpPr/>
            <p:nvPr/>
          </p:nvSpPr>
          <p:spPr>
            <a:xfrm>
              <a:off x="5295300" y="3018050"/>
              <a:ext cx="4175" cy="2200"/>
            </a:xfrm>
            <a:custGeom>
              <a:avLst/>
              <a:gdLst/>
              <a:ahLst/>
              <a:cxnLst/>
              <a:rect l="l" t="t" r="r" b="b"/>
              <a:pathLst>
                <a:path w="167" h="88" extrusionOk="0">
                  <a:moveTo>
                    <a:pt x="167" y="1"/>
                  </a:moveTo>
                  <a:lnTo>
                    <a:pt x="167" y="1"/>
                  </a:lnTo>
                  <a:cubicBezTo>
                    <a:pt x="107" y="13"/>
                    <a:pt x="60" y="13"/>
                    <a:pt x="0" y="13"/>
                  </a:cubicBezTo>
                  <a:cubicBezTo>
                    <a:pt x="30" y="60"/>
                    <a:pt x="60" y="87"/>
                    <a:pt x="88" y="87"/>
                  </a:cubicBezTo>
                  <a:cubicBezTo>
                    <a:pt x="116" y="87"/>
                    <a:pt x="143" y="60"/>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5"/>
            <p:cNvSpPr/>
            <p:nvPr/>
          </p:nvSpPr>
          <p:spPr>
            <a:xfrm>
              <a:off x="5259575" y="3077650"/>
              <a:ext cx="29200" cy="7175"/>
            </a:xfrm>
            <a:custGeom>
              <a:avLst/>
              <a:gdLst/>
              <a:ahLst/>
              <a:cxnLst/>
              <a:rect l="l" t="t" r="r" b="b"/>
              <a:pathLst>
                <a:path w="1168" h="287" extrusionOk="0">
                  <a:moveTo>
                    <a:pt x="292" y="1"/>
                  </a:moveTo>
                  <a:cubicBezTo>
                    <a:pt x="194" y="1"/>
                    <a:pt x="97" y="15"/>
                    <a:pt x="0" y="58"/>
                  </a:cubicBezTo>
                  <a:cubicBezTo>
                    <a:pt x="310" y="272"/>
                    <a:pt x="691" y="177"/>
                    <a:pt x="1024" y="284"/>
                  </a:cubicBezTo>
                  <a:cubicBezTo>
                    <a:pt x="1030" y="286"/>
                    <a:pt x="1035" y="287"/>
                    <a:pt x="1040" y="287"/>
                  </a:cubicBezTo>
                  <a:cubicBezTo>
                    <a:pt x="1106" y="287"/>
                    <a:pt x="1167" y="157"/>
                    <a:pt x="1167" y="58"/>
                  </a:cubicBezTo>
                  <a:lnTo>
                    <a:pt x="1167" y="58"/>
                  </a:lnTo>
                  <a:cubicBezTo>
                    <a:pt x="1103" y="73"/>
                    <a:pt x="1040" y="79"/>
                    <a:pt x="976" y="79"/>
                  </a:cubicBezTo>
                  <a:cubicBezTo>
                    <a:pt x="747" y="79"/>
                    <a:pt x="518"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5"/>
            <p:cNvSpPr/>
            <p:nvPr/>
          </p:nvSpPr>
          <p:spPr>
            <a:xfrm>
              <a:off x="5302150" y="3082350"/>
              <a:ext cx="1500" cy="1525"/>
            </a:xfrm>
            <a:custGeom>
              <a:avLst/>
              <a:gdLst/>
              <a:ahLst/>
              <a:cxnLst/>
              <a:rect l="l" t="t" r="r" b="b"/>
              <a:pathLst>
                <a:path w="60" h="61" extrusionOk="0">
                  <a:moveTo>
                    <a:pt x="60" y="1"/>
                  </a:moveTo>
                  <a:cubicBezTo>
                    <a:pt x="24" y="24"/>
                    <a:pt x="12" y="24"/>
                    <a:pt x="12" y="36"/>
                  </a:cubicBezTo>
                  <a:cubicBezTo>
                    <a:pt x="0" y="36"/>
                    <a:pt x="0" y="48"/>
                    <a:pt x="0" y="60"/>
                  </a:cubicBez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5"/>
            <p:cNvSpPr/>
            <p:nvPr/>
          </p:nvSpPr>
          <p:spPr>
            <a:xfrm>
              <a:off x="5378925" y="3150525"/>
              <a:ext cx="47075" cy="14500"/>
            </a:xfrm>
            <a:custGeom>
              <a:avLst/>
              <a:gdLst/>
              <a:ahLst/>
              <a:cxnLst/>
              <a:rect l="l" t="t" r="r" b="b"/>
              <a:pathLst>
                <a:path w="1883" h="580" extrusionOk="0">
                  <a:moveTo>
                    <a:pt x="537" y="0"/>
                  </a:moveTo>
                  <a:cubicBezTo>
                    <a:pt x="453" y="12"/>
                    <a:pt x="346" y="36"/>
                    <a:pt x="263" y="48"/>
                  </a:cubicBezTo>
                  <a:cubicBezTo>
                    <a:pt x="108" y="119"/>
                    <a:pt x="1" y="214"/>
                    <a:pt x="168" y="369"/>
                  </a:cubicBezTo>
                  <a:cubicBezTo>
                    <a:pt x="520" y="500"/>
                    <a:pt x="872" y="580"/>
                    <a:pt x="1246" y="580"/>
                  </a:cubicBezTo>
                  <a:cubicBezTo>
                    <a:pt x="1314" y="580"/>
                    <a:pt x="1383" y="577"/>
                    <a:pt x="1453" y="572"/>
                  </a:cubicBezTo>
                  <a:cubicBezTo>
                    <a:pt x="1596" y="524"/>
                    <a:pt x="1715" y="465"/>
                    <a:pt x="1823" y="357"/>
                  </a:cubicBezTo>
                  <a:cubicBezTo>
                    <a:pt x="1870" y="298"/>
                    <a:pt x="1882" y="226"/>
                    <a:pt x="1834" y="167"/>
                  </a:cubicBezTo>
                  <a:cubicBezTo>
                    <a:pt x="1734" y="139"/>
                    <a:pt x="1631" y="131"/>
                    <a:pt x="1528" y="131"/>
                  </a:cubicBezTo>
                  <a:cubicBezTo>
                    <a:pt x="1378" y="131"/>
                    <a:pt x="1226" y="148"/>
                    <a:pt x="1076" y="148"/>
                  </a:cubicBezTo>
                  <a:cubicBezTo>
                    <a:pt x="890" y="148"/>
                    <a:pt x="708" y="121"/>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5"/>
            <p:cNvSpPr/>
            <p:nvPr/>
          </p:nvSpPr>
          <p:spPr>
            <a:xfrm>
              <a:off x="5425075" y="3154375"/>
              <a:ext cx="15200" cy="6950"/>
            </a:xfrm>
            <a:custGeom>
              <a:avLst/>
              <a:gdLst/>
              <a:ahLst/>
              <a:cxnLst/>
              <a:rect l="l" t="t" r="r" b="b"/>
              <a:pathLst>
                <a:path w="608" h="278" extrusionOk="0">
                  <a:moveTo>
                    <a:pt x="572" y="1"/>
                  </a:moveTo>
                  <a:cubicBezTo>
                    <a:pt x="381" y="13"/>
                    <a:pt x="203" y="13"/>
                    <a:pt x="0" y="25"/>
                  </a:cubicBezTo>
                  <a:lnTo>
                    <a:pt x="0" y="144"/>
                  </a:lnTo>
                  <a:cubicBezTo>
                    <a:pt x="86" y="236"/>
                    <a:pt x="179" y="278"/>
                    <a:pt x="278" y="278"/>
                  </a:cubicBezTo>
                  <a:cubicBezTo>
                    <a:pt x="357" y="278"/>
                    <a:pt x="439" y="251"/>
                    <a:pt x="524" y="203"/>
                  </a:cubicBezTo>
                  <a:cubicBezTo>
                    <a:pt x="596" y="156"/>
                    <a:pt x="608" y="84"/>
                    <a:pt x="584" y="13"/>
                  </a:cubicBezTo>
                  <a:lnTo>
                    <a:pt x="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5"/>
            <p:cNvSpPr/>
            <p:nvPr/>
          </p:nvSpPr>
          <p:spPr>
            <a:xfrm>
              <a:off x="5801600" y="2989775"/>
              <a:ext cx="21450" cy="7475"/>
            </a:xfrm>
            <a:custGeom>
              <a:avLst/>
              <a:gdLst/>
              <a:ahLst/>
              <a:cxnLst/>
              <a:rect l="l" t="t" r="r" b="b"/>
              <a:pathLst>
                <a:path w="858" h="299" extrusionOk="0">
                  <a:moveTo>
                    <a:pt x="560" y="1"/>
                  </a:moveTo>
                  <a:cubicBezTo>
                    <a:pt x="382" y="1"/>
                    <a:pt x="179" y="13"/>
                    <a:pt x="1" y="13"/>
                  </a:cubicBezTo>
                  <a:lnTo>
                    <a:pt x="1" y="251"/>
                  </a:lnTo>
                  <a:cubicBezTo>
                    <a:pt x="179" y="263"/>
                    <a:pt x="382" y="287"/>
                    <a:pt x="560" y="298"/>
                  </a:cubicBezTo>
                  <a:cubicBezTo>
                    <a:pt x="656" y="263"/>
                    <a:pt x="798" y="263"/>
                    <a:pt x="858" y="156"/>
                  </a:cubicBezTo>
                  <a:cubicBezTo>
                    <a:pt x="798" y="37"/>
                    <a:pt x="644" y="96"/>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5"/>
            <p:cNvSpPr/>
            <p:nvPr/>
          </p:nvSpPr>
          <p:spPr>
            <a:xfrm>
              <a:off x="5815600" y="2989650"/>
              <a:ext cx="11025" cy="4025"/>
            </a:xfrm>
            <a:custGeom>
              <a:avLst/>
              <a:gdLst/>
              <a:ahLst/>
              <a:cxnLst/>
              <a:rect l="l" t="t" r="r" b="b"/>
              <a:pathLst>
                <a:path w="441" h="161" extrusionOk="0">
                  <a:moveTo>
                    <a:pt x="166" y="0"/>
                  </a:moveTo>
                  <a:cubicBezTo>
                    <a:pt x="111" y="0"/>
                    <a:pt x="54" y="6"/>
                    <a:pt x="0" y="6"/>
                  </a:cubicBezTo>
                  <a:cubicBezTo>
                    <a:pt x="84" y="53"/>
                    <a:pt x="191" y="113"/>
                    <a:pt x="298" y="161"/>
                  </a:cubicBezTo>
                  <a:cubicBezTo>
                    <a:pt x="358" y="161"/>
                    <a:pt x="393" y="137"/>
                    <a:pt x="441" y="137"/>
                  </a:cubicBezTo>
                  <a:cubicBezTo>
                    <a:pt x="371" y="20"/>
                    <a:pt x="271"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5"/>
            <p:cNvSpPr/>
            <p:nvPr/>
          </p:nvSpPr>
          <p:spPr>
            <a:xfrm>
              <a:off x="5836425" y="2993175"/>
              <a:ext cx="11925" cy="3775"/>
            </a:xfrm>
            <a:custGeom>
              <a:avLst/>
              <a:gdLst/>
              <a:ahLst/>
              <a:cxnLst/>
              <a:rect l="l" t="t" r="r" b="b"/>
              <a:pathLst>
                <a:path w="477" h="151" extrusionOk="0">
                  <a:moveTo>
                    <a:pt x="196" y="0"/>
                  </a:moveTo>
                  <a:cubicBezTo>
                    <a:pt x="133" y="0"/>
                    <a:pt x="67" y="11"/>
                    <a:pt x="1" y="20"/>
                  </a:cubicBezTo>
                  <a:cubicBezTo>
                    <a:pt x="113" y="142"/>
                    <a:pt x="260" y="151"/>
                    <a:pt x="405" y="151"/>
                  </a:cubicBezTo>
                  <a:cubicBezTo>
                    <a:pt x="429" y="151"/>
                    <a:pt x="453" y="151"/>
                    <a:pt x="477" y="151"/>
                  </a:cubicBezTo>
                  <a:cubicBezTo>
                    <a:pt x="402" y="31"/>
                    <a:pt x="30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5"/>
            <p:cNvSpPr/>
            <p:nvPr/>
          </p:nvSpPr>
          <p:spPr>
            <a:xfrm>
              <a:off x="5279700" y="2998525"/>
              <a:ext cx="26325" cy="9150"/>
            </a:xfrm>
            <a:custGeom>
              <a:avLst/>
              <a:gdLst/>
              <a:ahLst/>
              <a:cxnLst/>
              <a:rect l="l" t="t" r="r" b="b"/>
              <a:pathLst>
                <a:path w="1053" h="366" extrusionOk="0">
                  <a:moveTo>
                    <a:pt x="218" y="1"/>
                  </a:moveTo>
                  <a:cubicBezTo>
                    <a:pt x="1" y="1"/>
                    <a:pt x="89" y="173"/>
                    <a:pt x="219" y="353"/>
                  </a:cubicBezTo>
                  <a:lnTo>
                    <a:pt x="255" y="365"/>
                  </a:lnTo>
                  <a:cubicBezTo>
                    <a:pt x="310" y="290"/>
                    <a:pt x="384" y="276"/>
                    <a:pt x="461" y="276"/>
                  </a:cubicBezTo>
                  <a:cubicBezTo>
                    <a:pt x="509" y="276"/>
                    <a:pt x="558" y="281"/>
                    <a:pt x="605" y="281"/>
                  </a:cubicBezTo>
                  <a:cubicBezTo>
                    <a:pt x="664" y="281"/>
                    <a:pt x="721" y="273"/>
                    <a:pt x="767" y="234"/>
                  </a:cubicBezTo>
                  <a:cubicBezTo>
                    <a:pt x="874" y="199"/>
                    <a:pt x="993" y="199"/>
                    <a:pt x="1053" y="103"/>
                  </a:cubicBezTo>
                  <a:cubicBezTo>
                    <a:pt x="815" y="56"/>
                    <a:pt x="600" y="68"/>
                    <a:pt x="374" y="20"/>
                  </a:cubicBezTo>
                  <a:cubicBezTo>
                    <a:pt x="310" y="7"/>
                    <a:pt x="259"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5"/>
            <p:cNvSpPr/>
            <p:nvPr/>
          </p:nvSpPr>
          <p:spPr>
            <a:xfrm>
              <a:off x="5267900" y="2981425"/>
              <a:ext cx="10750" cy="26000"/>
            </a:xfrm>
            <a:custGeom>
              <a:avLst/>
              <a:gdLst/>
              <a:ahLst/>
              <a:cxnLst/>
              <a:rect l="l" t="t" r="r" b="b"/>
              <a:pathLst>
                <a:path w="430" h="1040" extrusionOk="0">
                  <a:moveTo>
                    <a:pt x="165" y="1"/>
                  </a:moveTo>
                  <a:cubicBezTo>
                    <a:pt x="119" y="1"/>
                    <a:pt x="88" y="30"/>
                    <a:pt x="72" y="85"/>
                  </a:cubicBezTo>
                  <a:cubicBezTo>
                    <a:pt x="72" y="299"/>
                    <a:pt x="1" y="525"/>
                    <a:pt x="1" y="752"/>
                  </a:cubicBezTo>
                  <a:cubicBezTo>
                    <a:pt x="23" y="885"/>
                    <a:pt x="35" y="1040"/>
                    <a:pt x="221" y="1040"/>
                  </a:cubicBezTo>
                  <a:cubicBezTo>
                    <a:pt x="234" y="1040"/>
                    <a:pt x="248" y="1039"/>
                    <a:pt x="263" y="1037"/>
                  </a:cubicBezTo>
                  <a:cubicBezTo>
                    <a:pt x="322" y="894"/>
                    <a:pt x="429" y="763"/>
                    <a:pt x="394" y="597"/>
                  </a:cubicBezTo>
                  <a:cubicBezTo>
                    <a:pt x="191" y="442"/>
                    <a:pt x="310" y="216"/>
                    <a:pt x="251" y="25"/>
                  </a:cubicBezTo>
                  <a:cubicBezTo>
                    <a:pt x="218" y="9"/>
                    <a:pt x="190"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5"/>
            <p:cNvSpPr/>
            <p:nvPr/>
          </p:nvSpPr>
          <p:spPr>
            <a:xfrm>
              <a:off x="5261950" y="2999600"/>
              <a:ext cx="12225" cy="17900"/>
            </a:xfrm>
            <a:custGeom>
              <a:avLst/>
              <a:gdLst/>
              <a:ahLst/>
              <a:cxnLst/>
              <a:rect l="l" t="t" r="r" b="b"/>
              <a:pathLst>
                <a:path w="489" h="716" extrusionOk="0">
                  <a:moveTo>
                    <a:pt x="334" y="1"/>
                  </a:moveTo>
                  <a:cubicBezTo>
                    <a:pt x="1" y="120"/>
                    <a:pt x="179" y="382"/>
                    <a:pt x="191" y="572"/>
                  </a:cubicBezTo>
                  <a:cubicBezTo>
                    <a:pt x="239" y="620"/>
                    <a:pt x="298" y="667"/>
                    <a:pt x="334" y="715"/>
                  </a:cubicBezTo>
                  <a:cubicBezTo>
                    <a:pt x="334" y="679"/>
                    <a:pt x="358" y="632"/>
                    <a:pt x="370" y="608"/>
                  </a:cubicBezTo>
                  <a:cubicBezTo>
                    <a:pt x="417" y="501"/>
                    <a:pt x="441" y="394"/>
                    <a:pt x="489" y="298"/>
                  </a:cubicBezTo>
                  <a:cubicBezTo>
                    <a:pt x="370" y="239"/>
                    <a:pt x="358" y="120"/>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5"/>
            <p:cNvSpPr/>
            <p:nvPr/>
          </p:nvSpPr>
          <p:spPr>
            <a:xfrm>
              <a:off x="5277725" y="2986200"/>
              <a:ext cx="3900" cy="7475"/>
            </a:xfrm>
            <a:custGeom>
              <a:avLst/>
              <a:gdLst/>
              <a:ahLst/>
              <a:cxnLst/>
              <a:rect l="l" t="t" r="r" b="b"/>
              <a:pathLst>
                <a:path w="156" h="299" extrusionOk="0">
                  <a:moveTo>
                    <a:pt x="156" y="1"/>
                  </a:moveTo>
                  <a:cubicBezTo>
                    <a:pt x="36" y="60"/>
                    <a:pt x="1" y="180"/>
                    <a:pt x="25" y="299"/>
                  </a:cubicBezTo>
                  <a:cubicBezTo>
                    <a:pt x="120" y="215"/>
                    <a:pt x="156" y="108"/>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5"/>
            <p:cNvSpPr/>
            <p:nvPr/>
          </p:nvSpPr>
          <p:spPr>
            <a:xfrm>
              <a:off x="5281300" y="2978775"/>
              <a:ext cx="3600" cy="6875"/>
            </a:xfrm>
            <a:custGeom>
              <a:avLst/>
              <a:gdLst/>
              <a:ahLst/>
              <a:cxnLst/>
              <a:rect l="l" t="t" r="r" b="b"/>
              <a:pathLst>
                <a:path w="144" h="275" extrusionOk="0">
                  <a:moveTo>
                    <a:pt x="132" y="0"/>
                  </a:moveTo>
                  <a:cubicBezTo>
                    <a:pt x="24" y="72"/>
                    <a:pt x="1" y="155"/>
                    <a:pt x="1" y="274"/>
                  </a:cubicBezTo>
                  <a:cubicBezTo>
                    <a:pt x="60" y="238"/>
                    <a:pt x="96" y="191"/>
                    <a:pt x="143" y="143"/>
                  </a:cubicBezTo>
                  <a:cubicBezTo>
                    <a:pt x="143" y="96"/>
                    <a:pt x="132"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5"/>
            <p:cNvSpPr/>
            <p:nvPr/>
          </p:nvSpPr>
          <p:spPr>
            <a:xfrm>
              <a:off x="5323575" y="3129775"/>
              <a:ext cx="44375" cy="16000"/>
            </a:xfrm>
            <a:custGeom>
              <a:avLst/>
              <a:gdLst/>
              <a:ahLst/>
              <a:cxnLst/>
              <a:rect l="l" t="t" r="r" b="b"/>
              <a:pathLst>
                <a:path w="1775" h="640" extrusionOk="0">
                  <a:moveTo>
                    <a:pt x="332" y="0"/>
                  </a:moveTo>
                  <a:cubicBezTo>
                    <a:pt x="226" y="0"/>
                    <a:pt x="128" y="33"/>
                    <a:pt x="36" y="116"/>
                  </a:cubicBezTo>
                  <a:cubicBezTo>
                    <a:pt x="0" y="187"/>
                    <a:pt x="0" y="259"/>
                    <a:pt x="48" y="318"/>
                  </a:cubicBezTo>
                  <a:cubicBezTo>
                    <a:pt x="179" y="473"/>
                    <a:pt x="357" y="533"/>
                    <a:pt x="536" y="580"/>
                  </a:cubicBezTo>
                  <a:cubicBezTo>
                    <a:pt x="655" y="592"/>
                    <a:pt x="762" y="604"/>
                    <a:pt x="881" y="604"/>
                  </a:cubicBezTo>
                  <a:cubicBezTo>
                    <a:pt x="1143" y="592"/>
                    <a:pt x="1429" y="640"/>
                    <a:pt x="1643" y="402"/>
                  </a:cubicBezTo>
                  <a:cubicBezTo>
                    <a:pt x="1679" y="318"/>
                    <a:pt x="1727" y="235"/>
                    <a:pt x="1774" y="163"/>
                  </a:cubicBezTo>
                  <a:lnTo>
                    <a:pt x="608" y="116"/>
                  </a:lnTo>
                  <a:cubicBezTo>
                    <a:pt x="548" y="56"/>
                    <a:pt x="488" y="21"/>
                    <a:pt x="429" y="9"/>
                  </a:cubicBezTo>
                  <a:cubicBezTo>
                    <a:pt x="396" y="3"/>
                    <a:pt x="364"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5"/>
            <p:cNvSpPr/>
            <p:nvPr/>
          </p:nvSpPr>
          <p:spPr>
            <a:xfrm>
              <a:off x="5341850" y="3139800"/>
              <a:ext cx="30250" cy="13575"/>
            </a:xfrm>
            <a:custGeom>
              <a:avLst/>
              <a:gdLst/>
              <a:ahLst/>
              <a:cxnLst/>
              <a:rect l="l" t="t" r="r" b="b"/>
              <a:pathLst>
                <a:path w="1210" h="543" extrusionOk="0">
                  <a:moveTo>
                    <a:pt x="889" y="1"/>
                  </a:moveTo>
                  <a:cubicBezTo>
                    <a:pt x="615" y="12"/>
                    <a:pt x="317" y="12"/>
                    <a:pt x="31" y="24"/>
                  </a:cubicBezTo>
                  <a:cubicBezTo>
                    <a:pt x="1" y="186"/>
                    <a:pt x="108" y="271"/>
                    <a:pt x="221" y="271"/>
                  </a:cubicBezTo>
                  <a:cubicBezTo>
                    <a:pt x="241" y="271"/>
                    <a:pt x="262" y="268"/>
                    <a:pt x="281" y="262"/>
                  </a:cubicBezTo>
                  <a:cubicBezTo>
                    <a:pt x="318" y="253"/>
                    <a:pt x="347" y="249"/>
                    <a:pt x="370" y="249"/>
                  </a:cubicBezTo>
                  <a:cubicBezTo>
                    <a:pt x="528" y="249"/>
                    <a:pt x="410" y="437"/>
                    <a:pt x="472" y="489"/>
                  </a:cubicBezTo>
                  <a:cubicBezTo>
                    <a:pt x="531" y="524"/>
                    <a:pt x="591" y="542"/>
                    <a:pt x="653" y="542"/>
                  </a:cubicBezTo>
                  <a:cubicBezTo>
                    <a:pt x="716" y="542"/>
                    <a:pt x="781" y="524"/>
                    <a:pt x="853" y="489"/>
                  </a:cubicBezTo>
                  <a:cubicBezTo>
                    <a:pt x="877" y="453"/>
                    <a:pt x="889" y="429"/>
                    <a:pt x="912" y="393"/>
                  </a:cubicBezTo>
                  <a:cubicBezTo>
                    <a:pt x="912" y="203"/>
                    <a:pt x="1043" y="143"/>
                    <a:pt x="1210" y="132"/>
                  </a:cubicBezTo>
                  <a:cubicBezTo>
                    <a:pt x="1127" y="24"/>
                    <a:pt x="1008" y="12"/>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5"/>
            <p:cNvSpPr/>
            <p:nvPr/>
          </p:nvSpPr>
          <p:spPr>
            <a:xfrm>
              <a:off x="5375075" y="3121925"/>
              <a:ext cx="19900" cy="10450"/>
            </a:xfrm>
            <a:custGeom>
              <a:avLst/>
              <a:gdLst/>
              <a:ahLst/>
              <a:cxnLst/>
              <a:rect l="l" t="t" r="r" b="b"/>
              <a:pathLst>
                <a:path w="796" h="418" extrusionOk="0">
                  <a:moveTo>
                    <a:pt x="176" y="0"/>
                  </a:moveTo>
                  <a:cubicBezTo>
                    <a:pt x="169" y="0"/>
                    <a:pt x="162" y="1"/>
                    <a:pt x="155" y="1"/>
                  </a:cubicBezTo>
                  <a:cubicBezTo>
                    <a:pt x="95" y="13"/>
                    <a:pt x="60" y="13"/>
                    <a:pt x="0" y="13"/>
                  </a:cubicBezTo>
                  <a:cubicBezTo>
                    <a:pt x="36" y="251"/>
                    <a:pt x="310" y="263"/>
                    <a:pt x="429" y="418"/>
                  </a:cubicBezTo>
                  <a:cubicBezTo>
                    <a:pt x="512" y="418"/>
                    <a:pt x="595" y="406"/>
                    <a:pt x="679" y="406"/>
                  </a:cubicBezTo>
                  <a:cubicBezTo>
                    <a:pt x="781" y="172"/>
                    <a:pt x="795" y="103"/>
                    <a:pt x="693" y="103"/>
                  </a:cubicBezTo>
                  <a:cubicBezTo>
                    <a:pt x="676" y="103"/>
                    <a:pt x="655" y="105"/>
                    <a:pt x="631" y="108"/>
                  </a:cubicBezTo>
                  <a:cubicBezTo>
                    <a:pt x="623" y="109"/>
                    <a:pt x="616" y="109"/>
                    <a:pt x="608" y="109"/>
                  </a:cubicBezTo>
                  <a:cubicBezTo>
                    <a:pt x="449" y="109"/>
                    <a:pt x="326"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5"/>
            <p:cNvSpPr/>
            <p:nvPr/>
          </p:nvSpPr>
          <p:spPr>
            <a:xfrm>
              <a:off x="5334000" y="3007400"/>
              <a:ext cx="16075" cy="3250"/>
            </a:xfrm>
            <a:custGeom>
              <a:avLst/>
              <a:gdLst/>
              <a:ahLst/>
              <a:cxnLst/>
              <a:rect l="l" t="t" r="r" b="b"/>
              <a:pathLst>
                <a:path w="643" h="130" extrusionOk="0">
                  <a:moveTo>
                    <a:pt x="293" y="1"/>
                  </a:moveTo>
                  <a:cubicBezTo>
                    <a:pt x="211" y="1"/>
                    <a:pt x="129" y="10"/>
                    <a:pt x="48" y="10"/>
                  </a:cubicBezTo>
                  <a:cubicBezTo>
                    <a:pt x="0" y="70"/>
                    <a:pt x="12" y="117"/>
                    <a:pt x="95" y="129"/>
                  </a:cubicBezTo>
                  <a:lnTo>
                    <a:pt x="643" y="129"/>
                  </a:lnTo>
                  <a:cubicBezTo>
                    <a:pt x="536" y="22"/>
                    <a:pt x="416"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35"/>
            <p:cNvSpPr/>
            <p:nvPr/>
          </p:nvSpPr>
          <p:spPr>
            <a:xfrm>
              <a:off x="5285775" y="3004325"/>
              <a:ext cx="14300" cy="3350"/>
            </a:xfrm>
            <a:custGeom>
              <a:avLst/>
              <a:gdLst/>
              <a:ahLst/>
              <a:cxnLst/>
              <a:rect l="l" t="t" r="r" b="b"/>
              <a:pathLst>
                <a:path w="572" h="134" extrusionOk="0">
                  <a:moveTo>
                    <a:pt x="270" y="0"/>
                  </a:moveTo>
                  <a:cubicBezTo>
                    <a:pt x="169" y="0"/>
                    <a:pt x="73" y="20"/>
                    <a:pt x="0" y="133"/>
                  </a:cubicBezTo>
                  <a:cubicBezTo>
                    <a:pt x="191" y="121"/>
                    <a:pt x="381" y="121"/>
                    <a:pt x="572" y="109"/>
                  </a:cubicBezTo>
                  <a:cubicBezTo>
                    <a:pt x="560" y="74"/>
                    <a:pt x="524" y="38"/>
                    <a:pt x="512" y="2"/>
                  </a:cubicBezTo>
                  <a:cubicBezTo>
                    <a:pt x="489" y="5"/>
                    <a:pt x="466" y="6"/>
                    <a:pt x="442" y="6"/>
                  </a:cubicBezTo>
                  <a:cubicBezTo>
                    <a:pt x="385" y="6"/>
                    <a:pt x="326" y="0"/>
                    <a:pt x="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35"/>
            <p:cNvSpPr/>
            <p:nvPr/>
          </p:nvSpPr>
          <p:spPr>
            <a:xfrm>
              <a:off x="5328325" y="3007650"/>
              <a:ext cx="8075" cy="3075"/>
            </a:xfrm>
            <a:custGeom>
              <a:avLst/>
              <a:gdLst/>
              <a:ahLst/>
              <a:cxnLst/>
              <a:rect l="l" t="t" r="r" b="b"/>
              <a:pathLst>
                <a:path w="323" h="123" extrusionOk="0">
                  <a:moveTo>
                    <a:pt x="275" y="0"/>
                  </a:moveTo>
                  <a:cubicBezTo>
                    <a:pt x="179" y="0"/>
                    <a:pt x="96" y="0"/>
                    <a:pt x="1" y="12"/>
                  </a:cubicBezTo>
                  <a:cubicBezTo>
                    <a:pt x="68" y="98"/>
                    <a:pt x="158" y="123"/>
                    <a:pt x="253" y="123"/>
                  </a:cubicBezTo>
                  <a:cubicBezTo>
                    <a:pt x="276" y="123"/>
                    <a:pt x="299" y="122"/>
                    <a:pt x="322" y="119"/>
                  </a:cubicBezTo>
                  <a:cubicBezTo>
                    <a:pt x="298" y="72"/>
                    <a:pt x="287" y="4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35"/>
            <p:cNvSpPr/>
            <p:nvPr/>
          </p:nvSpPr>
          <p:spPr>
            <a:xfrm>
              <a:off x="5525675" y="3107525"/>
              <a:ext cx="8075" cy="5900"/>
            </a:xfrm>
            <a:custGeom>
              <a:avLst/>
              <a:gdLst/>
              <a:ahLst/>
              <a:cxnLst/>
              <a:rect l="l" t="t" r="r" b="b"/>
              <a:pathLst>
                <a:path w="323" h="236" extrusionOk="0">
                  <a:moveTo>
                    <a:pt x="140" y="0"/>
                  </a:moveTo>
                  <a:cubicBezTo>
                    <a:pt x="96" y="0"/>
                    <a:pt x="49" y="8"/>
                    <a:pt x="1" y="18"/>
                  </a:cubicBezTo>
                  <a:lnTo>
                    <a:pt x="1" y="137"/>
                  </a:lnTo>
                  <a:cubicBezTo>
                    <a:pt x="58" y="169"/>
                    <a:pt x="126" y="236"/>
                    <a:pt x="198" y="236"/>
                  </a:cubicBezTo>
                  <a:cubicBezTo>
                    <a:pt x="231" y="236"/>
                    <a:pt x="265" y="222"/>
                    <a:pt x="298" y="184"/>
                  </a:cubicBezTo>
                  <a:cubicBezTo>
                    <a:pt x="310" y="160"/>
                    <a:pt x="322" y="77"/>
                    <a:pt x="310" y="65"/>
                  </a:cubicBezTo>
                  <a:cubicBezTo>
                    <a:pt x="261" y="16"/>
                    <a:pt x="204" y="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5"/>
            <p:cNvSpPr/>
            <p:nvPr/>
          </p:nvSpPr>
          <p:spPr>
            <a:xfrm>
              <a:off x="5540850" y="3132950"/>
              <a:ext cx="5700" cy="4200"/>
            </a:xfrm>
            <a:custGeom>
              <a:avLst/>
              <a:gdLst/>
              <a:ahLst/>
              <a:cxnLst/>
              <a:rect l="l" t="t" r="r" b="b"/>
              <a:pathLst>
                <a:path w="228" h="168" extrusionOk="0">
                  <a:moveTo>
                    <a:pt x="108" y="1"/>
                  </a:moveTo>
                  <a:lnTo>
                    <a:pt x="108" y="1"/>
                  </a:lnTo>
                  <a:cubicBezTo>
                    <a:pt x="1" y="48"/>
                    <a:pt x="1" y="96"/>
                    <a:pt x="96" y="167"/>
                  </a:cubicBezTo>
                  <a:cubicBezTo>
                    <a:pt x="179" y="120"/>
                    <a:pt x="227"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5"/>
            <p:cNvSpPr/>
            <p:nvPr/>
          </p:nvSpPr>
          <p:spPr>
            <a:xfrm>
              <a:off x="5503650" y="3131500"/>
              <a:ext cx="4500" cy="4375"/>
            </a:xfrm>
            <a:custGeom>
              <a:avLst/>
              <a:gdLst/>
              <a:ahLst/>
              <a:cxnLst/>
              <a:rect l="l" t="t" r="r" b="b"/>
              <a:pathLst>
                <a:path w="180" h="175" extrusionOk="0">
                  <a:moveTo>
                    <a:pt x="88" y="1"/>
                  </a:moveTo>
                  <a:cubicBezTo>
                    <a:pt x="59" y="1"/>
                    <a:pt x="30" y="31"/>
                    <a:pt x="1" y="94"/>
                  </a:cubicBezTo>
                  <a:cubicBezTo>
                    <a:pt x="24" y="148"/>
                    <a:pt x="51" y="175"/>
                    <a:pt x="81" y="175"/>
                  </a:cubicBezTo>
                  <a:cubicBezTo>
                    <a:pt x="111" y="175"/>
                    <a:pt x="143" y="148"/>
                    <a:pt x="179" y="94"/>
                  </a:cubicBezTo>
                  <a:cubicBezTo>
                    <a:pt x="149" y="33"/>
                    <a:pt x="118" y="1"/>
                    <a:pt x="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5"/>
            <p:cNvSpPr/>
            <p:nvPr/>
          </p:nvSpPr>
          <p:spPr>
            <a:xfrm>
              <a:off x="5518525" y="3129075"/>
              <a:ext cx="3300" cy="2100"/>
            </a:xfrm>
            <a:custGeom>
              <a:avLst/>
              <a:gdLst/>
              <a:ahLst/>
              <a:cxnLst/>
              <a:rect l="l" t="t" r="r" b="b"/>
              <a:pathLst>
                <a:path w="132" h="84" extrusionOk="0">
                  <a:moveTo>
                    <a:pt x="1" y="1"/>
                  </a:moveTo>
                  <a:cubicBezTo>
                    <a:pt x="20" y="53"/>
                    <a:pt x="40" y="83"/>
                    <a:pt x="63" y="83"/>
                  </a:cubicBezTo>
                  <a:cubicBezTo>
                    <a:pt x="82" y="83"/>
                    <a:pt x="105" y="62"/>
                    <a:pt x="132" y="13"/>
                  </a:cubicBezTo>
                  <a:cubicBezTo>
                    <a:pt x="96" y="1"/>
                    <a:pt x="49"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5"/>
            <p:cNvSpPr/>
            <p:nvPr/>
          </p:nvSpPr>
          <p:spPr>
            <a:xfrm>
              <a:off x="6169500" y="3246075"/>
              <a:ext cx="1825" cy="1500"/>
            </a:xfrm>
            <a:custGeom>
              <a:avLst/>
              <a:gdLst/>
              <a:ahLst/>
              <a:cxnLst/>
              <a:rect l="l" t="t" r="r" b="b"/>
              <a:pathLst>
                <a:path w="73" h="60" extrusionOk="0">
                  <a:moveTo>
                    <a:pt x="1" y="0"/>
                  </a:moveTo>
                  <a:lnTo>
                    <a:pt x="49" y="40"/>
                  </a:lnTo>
                  <a:lnTo>
                    <a:pt x="49" y="40"/>
                  </a:lnTo>
                  <a:cubicBezTo>
                    <a:pt x="45" y="35"/>
                    <a:pt x="42" y="29"/>
                    <a:pt x="37" y="24"/>
                  </a:cubicBezTo>
                  <a:cubicBezTo>
                    <a:pt x="37" y="0"/>
                    <a:pt x="25" y="0"/>
                    <a:pt x="1" y="0"/>
                  </a:cubicBezTo>
                  <a:close/>
                  <a:moveTo>
                    <a:pt x="49" y="40"/>
                  </a:moveTo>
                  <a:cubicBezTo>
                    <a:pt x="53" y="46"/>
                    <a:pt x="59" y="53"/>
                    <a:pt x="72" y="60"/>
                  </a:cubicBezTo>
                  <a:lnTo>
                    <a:pt x="49" y="4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5"/>
            <p:cNvSpPr/>
            <p:nvPr/>
          </p:nvSpPr>
          <p:spPr>
            <a:xfrm>
              <a:off x="5744450" y="2986075"/>
              <a:ext cx="19675" cy="3625"/>
            </a:xfrm>
            <a:custGeom>
              <a:avLst/>
              <a:gdLst/>
              <a:ahLst/>
              <a:cxnLst/>
              <a:rect l="l" t="t" r="r" b="b"/>
              <a:pathLst>
                <a:path w="787" h="145" extrusionOk="0">
                  <a:moveTo>
                    <a:pt x="345" y="1"/>
                  </a:moveTo>
                  <a:cubicBezTo>
                    <a:pt x="253" y="1"/>
                    <a:pt x="160" y="7"/>
                    <a:pt x="68" y="7"/>
                  </a:cubicBezTo>
                  <a:cubicBezTo>
                    <a:pt x="46" y="7"/>
                    <a:pt x="23" y="7"/>
                    <a:pt x="1" y="6"/>
                  </a:cubicBezTo>
                  <a:lnTo>
                    <a:pt x="1" y="6"/>
                  </a:lnTo>
                  <a:cubicBezTo>
                    <a:pt x="106" y="116"/>
                    <a:pt x="221" y="145"/>
                    <a:pt x="343" y="145"/>
                  </a:cubicBezTo>
                  <a:cubicBezTo>
                    <a:pt x="473" y="145"/>
                    <a:pt x="610" y="112"/>
                    <a:pt x="751" y="112"/>
                  </a:cubicBezTo>
                  <a:cubicBezTo>
                    <a:pt x="763" y="112"/>
                    <a:pt x="775" y="113"/>
                    <a:pt x="787" y="113"/>
                  </a:cubicBezTo>
                  <a:cubicBezTo>
                    <a:pt x="645" y="19"/>
                    <a:pt x="495" y="1"/>
                    <a:pt x="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5"/>
            <p:cNvSpPr/>
            <p:nvPr/>
          </p:nvSpPr>
          <p:spPr>
            <a:xfrm>
              <a:off x="5779275" y="2986200"/>
              <a:ext cx="11350" cy="3025"/>
            </a:xfrm>
            <a:custGeom>
              <a:avLst/>
              <a:gdLst/>
              <a:ahLst/>
              <a:cxnLst/>
              <a:rect l="l" t="t" r="r" b="b"/>
              <a:pathLst>
                <a:path w="454" h="121" extrusionOk="0">
                  <a:moveTo>
                    <a:pt x="184" y="1"/>
                  </a:moveTo>
                  <a:cubicBezTo>
                    <a:pt x="125" y="1"/>
                    <a:pt x="63" y="8"/>
                    <a:pt x="1" y="13"/>
                  </a:cubicBezTo>
                  <a:cubicBezTo>
                    <a:pt x="1" y="72"/>
                    <a:pt x="36" y="96"/>
                    <a:pt x="84" y="120"/>
                  </a:cubicBezTo>
                  <a:lnTo>
                    <a:pt x="453" y="120"/>
                  </a:lnTo>
                  <a:cubicBezTo>
                    <a:pt x="378" y="23"/>
                    <a:pt x="285"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5"/>
            <p:cNvSpPr/>
            <p:nvPr/>
          </p:nvSpPr>
          <p:spPr>
            <a:xfrm>
              <a:off x="5764100" y="2987775"/>
              <a:ext cx="6275" cy="1150"/>
            </a:xfrm>
            <a:custGeom>
              <a:avLst/>
              <a:gdLst/>
              <a:ahLst/>
              <a:cxnLst/>
              <a:rect l="l" t="t" r="r" b="b"/>
              <a:pathLst>
                <a:path w="251" h="46" extrusionOk="0">
                  <a:moveTo>
                    <a:pt x="147" y="0"/>
                  </a:moveTo>
                  <a:cubicBezTo>
                    <a:pt x="101" y="0"/>
                    <a:pt x="53" y="19"/>
                    <a:pt x="1" y="45"/>
                  </a:cubicBezTo>
                  <a:lnTo>
                    <a:pt x="251" y="45"/>
                  </a:lnTo>
                  <a:cubicBezTo>
                    <a:pt x="218" y="13"/>
                    <a:pt x="184" y="0"/>
                    <a:pt x="1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5"/>
            <p:cNvSpPr/>
            <p:nvPr/>
          </p:nvSpPr>
          <p:spPr>
            <a:xfrm>
              <a:off x="5774825" y="2986500"/>
              <a:ext cx="6850" cy="2725"/>
            </a:xfrm>
            <a:custGeom>
              <a:avLst/>
              <a:gdLst/>
              <a:ahLst/>
              <a:cxnLst/>
              <a:rect l="l" t="t" r="r" b="b"/>
              <a:pathLst>
                <a:path w="274" h="109" extrusionOk="0">
                  <a:moveTo>
                    <a:pt x="179" y="1"/>
                  </a:moveTo>
                  <a:cubicBezTo>
                    <a:pt x="119" y="25"/>
                    <a:pt x="60" y="60"/>
                    <a:pt x="0" y="108"/>
                  </a:cubicBezTo>
                  <a:lnTo>
                    <a:pt x="274" y="108"/>
                  </a:lnTo>
                  <a:cubicBezTo>
                    <a:pt x="238" y="72"/>
                    <a:pt x="214" y="25"/>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5"/>
            <p:cNvSpPr/>
            <p:nvPr/>
          </p:nvSpPr>
          <p:spPr>
            <a:xfrm>
              <a:off x="5263450" y="2968650"/>
              <a:ext cx="13400" cy="45875"/>
            </a:xfrm>
            <a:custGeom>
              <a:avLst/>
              <a:gdLst/>
              <a:ahLst/>
              <a:cxnLst/>
              <a:rect l="l" t="t" r="r" b="b"/>
              <a:pathLst>
                <a:path w="536" h="1835" extrusionOk="0">
                  <a:moveTo>
                    <a:pt x="179" y="0"/>
                  </a:moveTo>
                  <a:cubicBezTo>
                    <a:pt x="119" y="501"/>
                    <a:pt x="60" y="1024"/>
                    <a:pt x="0" y="1536"/>
                  </a:cubicBezTo>
                  <a:cubicBezTo>
                    <a:pt x="12" y="1632"/>
                    <a:pt x="24" y="1751"/>
                    <a:pt x="131" y="1834"/>
                  </a:cubicBezTo>
                  <a:cubicBezTo>
                    <a:pt x="179" y="1620"/>
                    <a:pt x="119" y="1394"/>
                    <a:pt x="274" y="1239"/>
                  </a:cubicBezTo>
                  <a:cubicBezTo>
                    <a:pt x="298" y="1024"/>
                    <a:pt x="310" y="798"/>
                    <a:pt x="322" y="584"/>
                  </a:cubicBezTo>
                  <a:cubicBezTo>
                    <a:pt x="322" y="370"/>
                    <a:pt x="536" y="12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5"/>
            <p:cNvSpPr/>
            <p:nvPr/>
          </p:nvSpPr>
          <p:spPr>
            <a:xfrm>
              <a:off x="5562000" y="3166300"/>
              <a:ext cx="2700" cy="2100"/>
            </a:xfrm>
            <a:custGeom>
              <a:avLst/>
              <a:gdLst/>
              <a:ahLst/>
              <a:cxnLst/>
              <a:rect l="l" t="t" r="r" b="b"/>
              <a:pathLst>
                <a:path w="108" h="84" extrusionOk="0">
                  <a:moveTo>
                    <a:pt x="95" y="0"/>
                  </a:moveTo>
                  <a:lnTo>
                    <a:pt x="95" y="0"/>
                  </a:lnTo>
                  <a:cubicBezTo>
                    <a:pt x="0" y="36"/>
                    <a:pt x="36" y="48"/>
                    <a:pt x="107" y="84"/>
                  </a:cubicBezTo>
                  <a:cubicBezTo>
                    <a:pt x="107" y="48"/>
                    <a:pt x="107" y="24"/>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5"/>
            <p:cNvSpPr/>
            <p:nvPr/>
          </p:nvSpPr>
          <p:spPr>
            <a:xfrm>
              <a:off x="6005200" y="3254400"/>
              <a:ext cx="15200" cy="4500"/>
            </a:xfrm>
            <a:custGeom>
              <a:avLst/>
              <a:gdLst/>
              <a:ahLst/>
              <a:cxnLst/>
              <a:rect l="l" t="t" r="r" b="b"/>
              <a:pathLst>
                <a:path w="608" h="180" extrusionOk="0">
                  <a:moveTo>
                    <a:pt x="334" y="0"/>
                  </a:moveTo>
                  <a:cubicBezTo>
                    <a:pt x="227" y="12"/>
                    <a:pt x="108" y="12"/>
                    <a:pt x="1" y="24"/>
                  </a:cubicBezTo>
                  <a:cubicBezTo>
                    <a:pt x="179" y="179"/>
                    <a:pt x="405" y="143"/>
                    <a:pt x="608" y="167"/>
                  </a:cubicBezTo>
                  <a:cubicBezTo>
                    <a:pt x="548" y="48"/>
                    <a:pt x="429" y="24"/>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5"/>
            <p:cNvSpPr/>
            <p:nvPr/>
          </p:nvSpPr>
          <p:spPr>
            <a:xfrm>
              <a:off x="6026925" y="3258400"/>
              <a:ext cx="14925" cy="3475"/>
            </a:xfrm>
            <a:custGeom>
              <a:avLst/>
              <a:gdLst/>
              <a:ahLst/>
              <a:cxnLst/>
              <a:rect l="l" t="t" r="r" b="b"/>
              <a:pathLst>
                <a:path w="597" h="139" extrusionOk="0">
                  <a:moveTo>
                    <a:pt x="291" y="1"/>
                  </a:moveTo>
                  <a:cubicBezTo>
                    <a:pt x="195" y="1"/>
                    <a:pt x="95" y="19"/>
                    <a:pt x="1" y="19"/>
                  </a:cubicBezTo>
                  <a:cubicBezTo>
                    <a:pt x="126" y="111"/>
                    <a:pt x="263" y="138"/>
                    <a:pt x="407" y="138"/>
                  </a:cubicBezTo>
                  <a:cubicBezTo>
                    <a:pt x="469" y="138"/>
                    <a:pt x="532" y="133"/>
                    <a:pt x="596" y="126"/>
                  </a:cubicBezTo>
                  <a:cubicBezTo>
                    <a:pt x="507" y="25"/>
                    <a:pt x="401"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5"/>
            <p:cNvSpPr/>
            <p:nvPr/>
          </p:nvSpPr>
          <p:spPr>
            <a:xfrm>
              <a:off x="5418225" y="3154675"/>
              <a:ext cx="125325" cy="24300"/>
            </a:xfrm>
            <a:custGeom>
              <a:avLst/>
              <a:gdLst/>
              <a:ahLst/>
              <a:cxnLst/>
              <a:rect l="l" t="t" r="r" b="b"/>
              <a:pathLst>
                <a:path w="5013" h="972" extrusionOk="0">
                  <a:moveTo>
                    <a:pt x="1155" y="1"/>
                  </a:moveTo>
                  <a:cubicBezTo>
                    <a:pt x="1096" y="13"/>
                    <a:pt x="1048" y="25"/>
                    <a:pt x="989" y="48"/>
                  </a:cubicBezTo>
                  <a:cubicBezTo>
                    <a:pt x="929" y="60"/>
                    <a:pt x="882" y="84"/>
                    <a:pt x="846" y="120"/>
                  </a:cubicBezTo>
                  <a:cubicBezTo>
                    <a:pt x="667" y="132"/>
                    <a:pt x="477" y="132"/>
                    <a:pt x="274" y="132"/>
                  </a:cubicBezTo>
                  <a:cubicBezTo>
                    <a:pt x="155" y="132"/>
                    <a:pt x="60" y="144"/>
                    <a:pt x="0" y="263"/>
                  </a:cubicBezTo>
                  <a:cubicBezTo>
                    <a:pt x="72" y="382"/>
                    <a:pt x="191" y="418"/>
                    <a:pt x="322" y="429"/>
                  </a:cubicBezTo>
                  <a:cubicBezTo>
                    <a:pt x="489" y="429"/>
                    <a:pt x="632" y="441"/>
                    <a:pt x="786" y="477"/>
                  </a:cubicBezTo>
                  <a:cubicBezTo>
                    <a:pt x="810" y="489"/>
                    <a:pt x="846" y="489"/>
                    <a:pt x="870" y="489"/>
                  </a:cubicBezTo>
                  <a:cubicBezTo>
                    <a:pt x="905" y="489"/>
                    <a:pt x="929" y="477"/>
                    <a:pt x="965" y="477"/>
                  </a:cubicBezTo>
                  <a:cubicBezTo>
                    <a:pt x="999" y="427"/>
                    <a:pt x="1030" y="402"/>
                    <a:pt x="1059" y="402"/>
                  </a:cubicBezTo>
                  <a:cubicBezTo>
                    <a:pt x="1093" y="402"/>
                    <a:pt x="1124" y="432"/>
                    <a:pt x="1155" y="489"/>
                  </a:cubicBezTo>
                  <a:cubicBezTo>
                    <a:pt x="1203" y="525"/>
                    <a:pt x="1263" y="537"/>
                    <a:pt x="1322" y="549"/>
                  </a:cubicBezTo>
                  <a:cubicBezTo>
                    <a:pt x="1382" y="549"/>
                    <a:pt x="1441" y="560"/>
                    <a:pt x="1501" y="560"/>
                  </a:cubicBezTo>
                  <a:lnTo>
                    <a:pt x="1941" y="560"/>
                  </a:lnTo>
                  <a:cubicBezTo>
                    <a:pt x="1962" y="559"/>
                    <a:pt x="1983" y="558"/>
                    <a:pt x="2003" y="558"/>
                  </a:cubicBezTo>
                  <a:cubicBezTo>
                    <a:pt x="2132" y="558"/>
                    <a:pt x="2246" y="588"/>
                    <a:pt x="2370" y="608"/>
                  </a:cubicBezTo>
                  <a:cubicBezTo>
                    <a:pt x="2441" y="620"/>
                    <a:pt x="2489" y="620"/>
                    <a:pt x="2560" y="620"/>
                  </a:cubicBezTo>
                  <a:cubicBezTo>
                    <a:pt x="2667" y="620"/>
                    <a:pt x="2810" y="680"/>
                    <a:pt x="2929" y="703"/>
                  </a:cubicBezTo>
                  <a:cubicBezTo>
                    <a:pt x="3410" y="754"/>
                    <a:pt x="3891" y="972"/>
                    <a:pt x="4385" y="972"/>
                  </a:cubicBezTo>
                  <a:cubicBezTo>
                    <a:pt x="4588" y="972"/>
                    <a:pt x="4793" y="935"/>
                    <a:pt x="5001" y="834"/>
                  </a:cubicBezTo>
                  <a:cubicBezTo>
                    <a:pt x="5001" y="787"/>
                    <a:pt x="5013" y="727"/>
                    <a:pt x="5013" y="668"/>
                  </a:cubicBezTo>
                  <a:cubicBezTo>
                    <a:pt x="4989" y="644"/>
                    <a:pt x="4989" y="596"/>
                    <a:pt x="4977" y="560"/>
                  </a:cubicBezTo>
                  <a:cubicBezTo>
                    <a:pt x="4894" y="537"/>
                    <a:pt x="4787" y="489"/>
                    <a:pt x="4692" y="465"/>
                  </a:cubicBezTo>
                  <a:lnTo>
                    <a:pt x="4656" y="489"/>
                  </a:lnTo>
                  <a:lnTo>
                    <a:pt x="4608" y="441"/>
                  </a:lnTo>
                  <a:cubicBezTo>
                    <a:pt x="4523" y="496"/>
                    <a:pt x="4438" y="532"/>
                    <a:pt x="4356" y="532"/>
                  </a:cubicBezTo>
                  <a:cubicBezTo>
                    <a:pt x="4277" y="532"/>
                    <a:pt x="4202" y="499"/>
                    <a:pt x="4132" y="418"/>
                  </a:cubicBezTo>
                  <a:cubicBezTo>
                    <a:pt x="3846" y="406"/>
                    <a:pt x="3560" y="406"/>
                    <a:pt x="3287" y="382"/>
                  </a:cubicBezTo>
                  <a:cubicBezTo>
                    <a:pt x="3203" y="370"/>
                    <a:pt x="3168" y="310"/>
                    <a:pt x="3120" y="263"/>
                  </a:cubicBezTo>
                  <a:cubicBezTo>
                    <a:pt x="3094" y="237"/>
                    <a:pt x="3068" y="218"/>
                    <a:pt x="3034" y="218"/>
                  </a:cubicBezTo>
                  <a:cubicBezTo>
                    <a:pt x="3020" y="218"/>
                    <a:pt x="3006" y="220"/>
                    <a:pt x="2989" y="227"/>
                  </a:cubicBezTo>
                  <a:cubicBezTo>
                    <a:pt x="2965" y="239"/>
                    <a:pt x="2941" y="251"/>
                    <a:pt x="2929" y="263"/>
                  </a:cubicBezTo>
                  <a:cubicBezTo>
                    <a:pt x="2918" y="291"/>
                    <a:pt x="2921" y="309"/>
                    <a:pt x="2928" y="320"/>
                  </a:cubicBezTo>
                  <a:lnTo>
                    <a:pt x="2928" y="320"/>
                  </a:lnTo>
                  <a:cubicBezTo>
                    <a:pt x="2923" y="317"/>
                    <a:pt x="2915" y="314"/>
                    <a:pt x="2906" y="310"/>
                  </a:cubicBezTo>
                  <a:cubicBezTo>
                    <a:pt x="2870" y="299"/>
                    <a:pt x="2882" y="227"/>
                    <a:pt x="2834" y="191"/>
                  </a:cubicBezTo>
                  <a:cubicBezTo>
                    <a:pt x="2775" y="168"/>
                    <a:pt x="2691" y="132"/>
                    <a:pt x="2608" y="132"/>
                  </a:cubicBezTo>
                  <a:cubicBezTo>
                    <a:pt x="2560" y="132"/>
                    <a:pt x="2513" y="132"/>
                    <a:pt x="2453" y="144"/>
                  </a:cubicBezTo>
                  <a:cubicBezTo>
                    <a:pt x="2406" y="168"/>
                    <a:pt x="2358" y="191"/>
                    <a:pt x="2310" y="227"/>
                  </a:cubicBezTo>
                  <a:cubicBezTo>
                    <a:pt x="2215" y="191"/>
                    <a:pt x="2096" y="144"/>
                    <a:pt x="1989" y="120"/>
                  </a:cubicBezTo>
                  <a:lnTo>
                    <a:pt x="1691" y="120"/>
                  </a:lnTo>
                  <a:cubicBezTo>
                    <a:pt x="1584" y="120"/>
                    <a:pt x="1477" y="72"/>
                    <a:pt x="1394" y="48"/>
                  </a:cubicBezTo>
                  <a:cubicBezTo>
                    <a:pt x="1322" y="13"/>
                    <a:pt x="1239" y="1"/>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5"/>
            <p:cNvSpPr/>
            <p:nvPr/>
          </p:nvSpPr>
          <p:spPr>
            <a:xfrm>
              <a:off x="5474775" y="3150825"/>
              <a:ext cx="19375" cy="11625"/>
            </a:xfrm>
            <a:custGeom>
              <a:avLst/>
              <a:gdLst/>
              <a:ahLst/>
              <a:cxnLst/>
              <a:rect l="l" t="t" r="r" b="b"/>
              <a:pathLst>
                <a:path w="775" h="465" extrusionOk="0">
                  <a:moveTo>
                    <a:pt x="1" y="0"/>
                  </a:moveTo>
                  <a:cubicBezTo>
                    <a:pt x="24" y="143"/>
                    <a:pt x="36" y="274"/>
                    <a:pt x="60" y="405"/>
                  </a:cubicBezTo>
                  <a:lnTo>
                    <a:pt x="132" y="405"/>
                  </a:lnTo>
                  <a:cubicBezTo>
                    <a:pt x="167" y="387"/>
                    <a:pt x="200" y="378"/>
                    <a:pt x="233" y="378"/>
                  </a:cubicBezTo>
                  <a:cubicBezTo>
                    <a:pt x="266" y="378"/>
                    <a:pt x="298" y="387"/>
                    <a:pt x="334" y="405"/>
                  </a:cubicBezTo>
                  <a:cubicBezTo>
                    <a:pt x="429" y="405"/>
                    <a:pt x="501" y="417"/>
                    <a:pt x="596" y="429"/>
                  </a:cubicBezTo>
                  <a:cubicBezTo>
                    <a:pt x="596" y="453"/>
                    <a:pt x="608" y="453"/>
                    <a:pt x="632" y="464"/>
                  </a:cubicBezTo>
                  <a:cubicBezTo>
                    <a:pt x="667" y="464"/>
                    <a:pt x="691" y="453"/>
                    <a:pt x="727" y="417"/>
                  </a:cubicBezTo>
                  <a:cubicBezTo>
                    <a:pt x="775" y="369"/>
                    <a:pt x="775" y="333"/>
                    <a:pt x="727" y="286"/>
                  </a:cubicBezTo>
                  <a:lnTo>
                    <a:pt x="727" y="155"/>
                  </a:lnTo>
                  <a:cubicBezTo>
                    <a:pt x="596" y="107"/>
                    <a:pt x="405" y="155"/>
                    <a:pt x="298" y="24"/>
                  </a:cubicBezTo>
                  <a:cubicBezTo>
                    <a:pt x="191" y="24"/>
                    <a:pt x="9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5"/>
            <p:cNvSpPr/>
            <p:nvPr/>
          </p:nvSpPr>
          <p:spPr>
            <a:xfrm>
              <a:off x="5496500" y="3161825"/>
              <a:ext cx="4200" cy="3000"/>
            </a:xfrm>
            <a:custGeom>
              <a:avLst/>
              <a:gdLst/>
              <a:ahLst/>
              <a:cxnLst/>
              <a:rect l="l" t="t" r="r" b="b"/>
              <a:pathLst>
                <a:path w="168" h="120" extrusionOk="0">
                  <a:moveTo>
                    <a:pt x="1" y="1"/>
                  </a:moveTo>
                  <a:lnTo>
                    <a:pt x="1" y="1"/>
                  </a:lnTo>
                  <a:cubicBezTo>
                    <a:pt x="37" y="72"/>
                    <a:pt x="96" y="120"/>
                    <a:pt x="168" y="120"/>
                  </a:cubicBezTo>
                  <a:cubicBezTo>
                    <a:pt x="120" y="84"/>
                    <a:pt x="60"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5"/>
            <p:cNvSpPr/>
            <p:nvPr/>
          </p:nvSpPr>
          <p:spPr>
            <a:xfrm>
              <a:off x="5493225" y="3158250"/>
              <a:ext cx="3300" cy="3600"/>
            </a:xfrm>
            <a:custGeom>
              <a:avLst/>
              <a:gdLst/>
              <a:ahLst/>
              <a:cxnLst/>
              <a:rect l="l" t="t" r="r" b="b"/>
              <a:pathLst>
                <a:path w="132" h="144" extrusionOk="0">
                  <a:moveTo>
                    <a:pt x="1" y="1"/>
                  </a:moveTo>
                  <a:lnTo>
                    <a:pt x="1" y="144"/>
                  </a:lnTo>
                  <a:lnTo>
                    <a:pt x="132" y="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5"/>
            <p:cNvSpPr/>
            <p:nvPr/>
          </p:nvSpPr>
          <p:spPr>
            <a:xfrm>
              <a:off x="5597425" y="3172775"/>
              <a:ext cx="5975" cy="3150"/>
            </a:xfrm>
            <a:custGeom>
              <a:avLst/>
              <a:gdLst/>
              <a:ahLst/>
              <a:cxnLst/>
              <a:rect l="l" t="t" r="r" b="b"/>
              <a:pathLst>
                <a:path w="239" h="126" extrusionOk="0">
                  <a:moveTo>
                    <a:pt x="137" y="1"/>
                  </a:moveTo>
                  <a:cubicBezTo>
                    <a:pt x="74" y="1"/>
                    <a:pt x="24" y="27"/>
                    <a:pt x="0" y="122"/>
                  </a:cubicBezTo>
                  <a:cubicBezTo>
                    <a:pt x="17" y="124"/>
                    <a:pt x="32" y="125"/>
                    <a:pt x="47" y="125"/>
                  </a:cubicBezTo>
                  <a:cubicBezTo>
                    <a:pt x="129" y="125"/>
                    <a:pt x="188" y="96"/>
                    <a:pt x="238" y="15"/>
                  </a:cubicBezTo>
                  <a:cubicBezTo>
                    <a:pt x="202" y="7"/>
                    <a:pt x="168"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5"/>
            <p:cNvSpPr/>
            <p:nvPr/>
          </p:nvSpPr>
          <p:spPr>
            <a:xfrm>
              <a:off x="6244225" y="3251425"/>
              <a:ext cx="2100" cy="1500"/>
            </a:xfrm>
            <a:custGeom>
              <a:avLst/>
              <a:gdLst/>
              <a:ahLst/>
              <a:cxnLst/>
              <a:rect l="l" t="t" r="r" b="b"/>
              <a:pathLst>
                <a:path w="84" h="60" extrusionOk="0">
                  <a:moveTo>
                    <a:pt x="84" y="0"/>
                  </a:moveTo>
                  <a:lnTo>
                    <a:pt x="84" y="0"/>
                  </a:lnTo>
                  <a:cubicBezTo>
                    <a:pt x="12" y="24"/>
                    <a:pt x="0" y="48"/>
                    <a:pt x="60" y="60"/>
                  </a:cubicBezTo>
                  <a:cubicBezTo>
                    <a:pt x="60" y="60"/>
                    <a:pt x="72"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5"/>
            <p:cNvSpPr/>
            <p:nvPr/>
          </p:nvSpPr>
          <p:spPr>
            <a:xfrm>
              <a:off x="5355125" y="3149325"/>
              <a:ext cx="30375" cy="12275"/>
            </a:xfrm>
            <a:custGeom>
              <a:avLst/>
              <a:gdLst/>
              <a:ahLst/>
              <a:cxnLst/>
              <a:rect l="l" t="t" r="r" b="b"/>
              <a:pathLst>
                <a:path w="1215" h="491" extrusionOk="0">
                  <a:moveTo>
                    <a:pt x="358" y="1"/>
                  </a:moveTo>
                  <a:cubicBezTo>
                    <a:pt x="346" y="36"/>
                    <a:pt x="334" y="48"/>
                    <a:pt x="334" y="84"/>
                  </a:cubicBezTo>
                  <a:cubicBezTo>
                    <a:pt x="238" y="167"/>
                    <a:pt x="0" y="60"/>
                    <a:pt x="48" y="322"/>
                  </a:cubicBezTo>
                  <a:cubicBezTo>
                    <a:pt x="84" y="382"/>
                    <a:pt x="143" y="417"/>
                    <a:pt x="215" y="453"/>
                  </a:cubicBezTo>
                  <a:cubicBezTo>
                    <a:pt x="360" y="459"/>
                    <a:pt x="509" y="490"/>
                    <a:pt x="651" y="490"/>
                  </a:cubicBezTo>
                  <a:cubicBezTo>
                    <a:pt x="801" y="490"/>
                    <a:pt x="944" y="456"/>
                    <a:pt x="1072" y="322"/>
                  </a:cubicBezTo>
                  <a:lnTo>
                    <a:pt x="1215" y="96"/>
                  </a:lnTo>
                  <a:cubicBezTo>
                    <a:pt x="929" y="84"/>
                    <a:pt x="643" y="48"/>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5"/>
            <p:cNvSpPr/>
            <p:nvPr/>
          </p:nvSpPr>
          <p:spPr>
            <a:xfrm>
              <a:off x="5345900" y="3075800"/>
              <a:ext cx="3000" cy="3300"/>
            </a:xfrm>
            <a:custGeom>
              <a:avLst/>
              <a:gdLst/>
              <a:ahLst/>
              <a:cxnLst/>
              <a:rect l="l" t="t" r="r" b="b"/>
              <a:pathLst>
                <a:path w="120" h="132" extrusionOk="0">
                  <a:moveTo>
                    <a:pt x="12" y="1"/>
                  </a:moveTo>
                  <a:cubicBezTo>
                    <a:pt x="0" y="48"/>
                    <a:pt x="0" y="84"/>
                    <a:pt x="12" y="132"/>
                  </a:cubicBezTo>
                  <a:cubicBezTo>
                    <a:pt x="48" y="120"/>
                    <a:pt x="96" y="84"/>
                    <a:pt x="119" y="72"/>
                  </a:cubicBezTo>
                  <a:cubicBezTo>
                    <a:pt x="72" y="48"/>
                    <a:pt x="48" y="25"/>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5"/>
            <p:cNvSpPr/>
            <p:nvPr/>
          </p:nvSpPr>
          <p:spPr>
            <a:xfrm>
              <a:off x="5353050" y="3014425"/>
              <a:ext cx="11025" cy="3475"/>
            </a:xfrm>
            <a:custGeom>
              <a:avLst/>
              <a:gdLst/>
              <a:ahLst/>
              <a:cxnLst/>
              <a:rect l="l" t="t" r="r" b="b"/>
              <a:pathLst>
                <a:path w="441" h="139" extrusionOk="0">
                  <a:moveTo>
                    <a:pt x="220" y="0"/>
                  </a:moveTo>
                  <a:cubicBezTo>
                    <a:pt x="146" y="0"/>
                    <a:pt x="71" y="9"/>
                    <a:pt x="0" y="27"/>
                  </a:cubicBezTo>
                  <a:cubicBezTo>
                    <a:pt x="67" y="105"/>
                    <a:pt x="137" y="139"/>
                    <a:pt x="207" y="139"/>
                  </a:cubicBezTo>
                  <a:cubicBezTo>
                    <a:pt x="286" y="139"/>
                    <a:pt x="365" y="96"/>
                    <a:pt x="441" y="27"/>
                  </a:cubicBezTo>
                  <a:cubicBezTo>
                    <a:pt x="369" y="9"/>
                    <a:pt x="295"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5"/>
            <p:cNvSpPr/>
            <p:nvPr/>
          </p:nvSpPr>
          <p:spPr>
            <a:xfrm>
              <a:off x="5464650" y="2989475"/>
              <a:ext cx="3000" cy="3000"/>
            </a:xfrm>
            <a:custGeom>
              <a:avLst/>
              <a:gdLst/>
              <a:ahLst/>
              <a:cxnLst/>
              <a:rect l="l" t="t" r="r" b="b"/>
              <a:pathLst>
                <a:path w="120" h="120" extrusionOk="0">
                  <a:moveTo>
                    <a:pt x="1" y="1"/>
                  </a:moveTo>
                  <a:cubicBezTo>
                    <a:pt x="25" y="49"/>
                    <a:pt x="72" y="72"/>
                    <a:pt x="120" y="120"/>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5"/>
            <p:cNvSpPr/>
            <p:nvPr/>
          </p:nvSpPr>
          <p:spPr>
            <a:xfrm>
              <a:off x="5532225" y="3165400"/>
              <a:ext cx="3900" cy="1225"/>
            </a:xfrm>
            <a:custGeom>
              <a:avLst/>
              <a:gdLst/>
              <a:ahLst/>
              <a:cxnLst/>
              <a:rect l="l" t="t" r="r" b="b"/>
              <a:pathLst>
                <a:path w="156" h="49" extrusionOk="0">
                  <a:moveTo>
                    <a:pt x="1" y="0"/>
                  </a:moveTo>
                  <a:lnTo>
                    <a:pt x="60" y="48"/>
                  </a:lnTo>
                  <a:lnTo>
                    <a:pt x="155" y="48"/>
                  </a:lnTo>
                  <a:cubicBezTo>
                    <a:pt x="108" y="36"/>
                    <a:pt x="60"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5"/>
            <p:cNvSpPr/>
            <p:nvPr/>
          </p:nvSpPr>
          <p:spPr>
            <a:xfrm>
              <a:off x="5531325" y="3163825"/>
              <a:ext cx="1525" cy="1300"/>
            </a:xfrm>
            <a:custGeom>
              <a:avLst/>
              <a:gdLst/>
              <a:ahLst/>
              <a:cxnLst/>
              <a:rect l="l" t="t" r="r" b="b"/>
              <a:pathLst>
                <a:path w="61" h="52" extrusionOk="0">
                  <a:moveTo>
                    <a:pt x="11" y="1"/>
                  </a:moveTo>
                  <a:cubicBezTo>
                    <a:pt x="4" y="1"/>
                    <a:pt x="1" y="7"/>
                    <a:pt x="1" y="16"/>
                  </a:cubicBezTo>
                  <a:cubicBezTo>
                    <a:pt x="1" y="40"/>
                    <a:pt x="37" y="40"/>
                    <a:pt x="60" y="52"/>
                  </a:cubicBezTo>
                  <a:cubicBezTo>
                    <a:pt x="39" y="15"/>
                    <a:pt x="21" y="1"/>
                    <a:pt x="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5"/>
            <p:cNvSpPr/>
            <p:nvPr/>
          </p:nvSpPr>
          <p:spPr>
            <a:xfrm>
              <a:off x="5547100" y="3165700"/>
              <a:ext cx="3000" cy="3000"/>
            </a:xfrm>
            <a:custGeom>
              <a:avLst/>
              <a:gdLst/>
              <a:ahLst/>
              <a:cxnLst/>
              <a:rect l="l" t="t" r="r" b="b"/>
              <a:pathLst>
                <a:path w="120" h="120" extrusionOk="0">
                  <a:moveTo>
                    <a:pt x="120" y="0"/>
                  </a:moveTo>
                  <a:lnTo>
                    <a:pt x="120" y="0"/>
                  </a:lnTo>
                  <a:cubicBezTo>
                    <a:pt x="60" y="24"/>
                    <a:pt x="25" y="48"/>
                    <a:pt x="1" y="119"/>
                  </a:cubicBezTo>
                  <a:cubicBezTo>
                    <a:pt x="84" y="108"/>
                    <a:pt x="120"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5"/>
            <p:cNvSpPr/>
            <p:nvPr/>
          </p:nvSpPr>
          <p:spPr>
            <a:xfrm>
              <a:off x="5883450" y="3095650"/>
              <a:ext cx="45275" cy="45375"/>
            </a:xfrm>
            <a:custGeom>
              <a:avLst/>
              <a:gdLst/>
              <a:ahLst/>
              <a:cxnLst/>
              <a:rect l="l" t="t" r="r" b="b"/>
              <a:pathLst>
                <a:path w="1811" h="1815" extrusionOk="0">
                  <a:moveTo>
                    <a:pt x="1473" y="0"/>
                  </a:moveTo>
                  <a:cubicBezTo>
                    <a:pt x="1356" y="0"/>
                    <a:pt x="1223" y="46"/>
                    <a:pt x="1096" y="100"/>
                  </a:cubicBezTo>
                  <a:cubicBezTo>
                    <a:pt x="739" y="243"/>
                    <a:pt x="537" y="576"/>
                    <a:pt x="382" y="921"/>
                  </a:cubicBezTo>
                  <a:cubicBezTo>
                    <a:pt x="400" y="1040"/>
                    <a:pt x="404" y="1159"/>
                    <a:pt x="297" y="1159"/>
                  </a:cubicBezTo>
                  <a:cubicBezTo>
                    <a:pt x="265" y="1159"/>
                    <a:pt x="223" y="1148"/>
                    <a:pt x="168" y="1124"/>
                  </a:cubicBezTo>
                  <a:cubicBezTo>
                    <a:pt x="108" y="1136"/>
                    <a:pt x="60" y="1171"/>
                    <a:pt x="25" y="1219"/>
                  </a:cubicBezTo>
                  <a:cubicBezTo>
                    <a:pt x="1" y="1481"/>
                    <a:pt x="84" y="1707"/>
                    <a:pt x="346" y="1814"/>
                  </a:cubicBezTo>
                  <a:cubicBezTo>
                    <a:pt x="477" y="1683"/>
                    <a:pt x="596" y="1588"/>
                    <a:pt x="739" y="1481"/>
                  </a:cubicBezTo>
                  <a:cubicBezTo>
                    <a:pt x="834" y="1290"/>
                    <a:pt x="930" y="1112"/>
                    <a:pt x="1037" y="921"/>
                  </a:cubicBezTo>
                  <a:cubicBezTo>
                    <a:pt x="1132" y="493"/>
                    <a:pt x="1644" y="695"/>
                    <a:pt x="1811" y="397"/>
                  </a:cubicBezTo>
                  <a:cubicBezTo>
                    <a:pt x="1776" y="95"/>
                    <a:pt x="1641"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5"/>
            <p:cNvSpPr/>
            <p:nvPr/>
          </p:nvSpPr>
          <p:spPr>
            <a:xfrm>
              <a:off x="5881075" y="3120750"/>
              <a:ext cx="8075" cy="5375"/>
            </a:xfrm>
            <a:custGeom>
              <a:avLst/>
              <a:gdLst/>
              <a:ahLst/>
              <a:cxnLst/>
              <a:rect l="l" t="t" r="r" b="b"/>
              <a:pathLst>
                <a:path w="323" h="215" extrusionOk="0">
                  <a:moveTo>
                    <a:pt x="203" y="1"/>
                  </a:moveTo>
                  <a:cubicBezTo>
                    <a:pt x="191" y="12"/>
                    <a:pt x="155" y="48"/>
                    <a:pt x="132" y="60"/>
                  </a:cubicBezTo>
                  <a:lnTo>
                    <a:pt x="1" y="60"/>
                  </a:lnTo>
                  <a:cubicBezTo>
                    <a:pt x="36" y="120"/>
                    <a:pt x="84" y="167"/>
                    <a:pt x="132" y="215"/>
                  </a:cubicBezTo>
                  <a:lnTo>
                    <a:pt x="251" y="215"/>
                  </a:lnTo>
                  <a:cubicBezTo>
                    <a:pt x="310" y="167"/>
                    <a:pt x="322" y="108"/>
                    <a:pt x="298" y="48"/>
                  </a:cubicBezTo>
                  <a:lnTo>
                    <a:pt x="2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5"/>
            <p:cNvSpPr/>
            <p:nvPr/>
          </p:nvSpPr>
          <p:spPr>
            <a:xfrm>
              <a:off x="5877200" y="3118675"/>
              <a:ext cx="3300" cy="3600"/>
            </a:xfrm>
            <a:custGeom>
              <a:avLst/>
              <a:gdLst/>
              <a:ahLst/>
              <a:cxnLst/>
              <a:rect l="l" t="t" r="r" b="b"/>
              <a:pathLst>
                <a:path w="132" h="144" extrusionOk="0">
                  <a:moveTo>
                    <a:pt x="13" y="0"/>
                  </a:moveTo>
                  <a:lnTo>
                    <a:pt x="13" y="0"/>
                  </a:lnTo>
                  <a:cubicBezTo>
                    <a:pt x="1" y="36"/>
                    <a:pt x="13" y="72"/>
                    <a:pt x="37" y="119"/>
                  </a:cubicBezTo>
                  <a:cubicBezTo>
                    <a:pt x="60" y="131"/>
                    <a:pt x="96" y="143"/>
                    <a:pt x="132" y="143"/>
                  </a:cubicBezTo>
                  <a:cubicBezTo>
                    <a:pt x="108" y="84"/>
                    <a:pt x="60" y="36"/>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5"/>
            <p:cNvSpPr/>
            <p:nvPr/>
          </p:nvSpPr>
          <p:spPr>
            <a:xfrm>
              <a:off x="5873050" y="3100500"/>
              <a:ext cx="4475" cy="11050"/>
            </a:xfrm>
            <a:custGeom>
              <a:avLst/>
              <a:gdLst/>
              <a:ahLst/>
              <a:cxnLst/>
              <a:rect l="l" t="t" r="r" b="b"/>
              <a:pathLst>
                <a:path w="179" h="442" extrusionOk="0">
                  <a:moveTo>
                    <a:pt x="24" y="1"/>
                  </a:moveTo>
                  <a:cubicBezTo>
                    <a:pt x="24" y="168"/>
                    <a:pt x="0" y="334"/>
                    <a:pt x="155" y="441"/>
                  </a:cubicBezTo>
                  <a:cubicBezTo>
                    <a:pt x="155" y="275"/>
                    <a:pt x="179" y="108"/>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5"/>
            <p:cNvSpPr/>
            <p:nvPr/>
          </p:nvSpPr>
          <p:spPr>
            <a:xfrm>
              <a:off x="5442325" y="3147850"/>
              <a:ext cx="25625" cy="11950"/>
            </a:xfrm>
            <a:custGeom>
              <a:avLst/>
              <a:gdLst/>
              <a:ahLst/>
              <a:cxnLst/>
              <a:rect l="l" t="t" r="r" b="b"/>
              <a:pathLst>
                <a:path w="1025" h="478" extrusionOk="0">
                  <a:moveTo>
                    <a:pt x="13" y="0"/>
                  </a:moveTo>
                  <a:cubicBezTo>
                    <a:pt x="13" y="95"/>
                    <a:pt x="1" y="179"/>
                    <a:pt x="1" y="274"/>
                  </a:cubicBezTo>
                  <a:cubicBezTo>
                    <a:pt x="13" y="286"/>
                    <a:pt x="25" y="310"/>
                    <a:pt x="49" y="333"/>
                  </a:cubicBezTo>
                  <a:cubicBezTo>
                    <a:pt x="108" y="345"/>
                    <a:pt x="144" y="369"/>
                    <a:pt x="191" y="393"/>
                  </a:cubicBezTo>
                  <a:cubicBezTo>
                    <a:pt x="287" y="405"/>
                    <a:pt x="370" y="405"/>
                    <a:pt x="465" y="417"/>
                  </a:cubicBezTo>
                  <a:cubicBezTo>
                    <a:pt x="519" y="470"/>
                    <a:pt x="592" y="477"/>
                    <a:pt x="661" y="477"/>
                  </a:cubicBezTo>
                  <a:cubicBezTo>
                    <a:pt x="684" y="477"/>
                    <a:pt x="706" y="476"/>
                    <a:pt x="727" y="476"/>
                  </a:cubicBezTo>
                  <a:cubicBezTo>
                    <a:pt x="834" y="476"/>
                    <a:pt x="930" y="476"/>
                    <a:pt x="1013" y="405"/>
                  </a:cubicBezTo>
                  <a:cubicBezTo>
                    <a:pt x="1025" y="83"/>
                    <a:pt x="715" y="119"/>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5"/>
            <p:cNvSpPr/>
            <p:nvPr/>
          </p:nvSpPr>
          <p:spPr>
            <a:xfrm>
              <a:off x="5439350" y="3154675"/>
              <a:ext cx="4800" cy="3300"/>
            </a:xfrm>
            <a:custGeom>
              <a:avLst/>
              <a:gdLst/>
              <a:ahLst/>
              <a:cxnLst/>
              <a:rect l="l" t="t" r="r" b="b"/>
              <a:pathLst>
                <a:path w="192" h="132" extrusionOk="0">
                  <a:moveTo>
                    <a:pt x="13" y="1"/>
                  </a:moveTo>
                  <a:cubicBezTo>
                    <a:pt x="1" y="48"/>
                    <a:pt x="1" y="72"/>
                    <a:pt x="1" y="120"/>
                  </a:cubicBezTo>
                  <a:cubicBezTo>
                    <a:pt x="48" y="132"/>
                    <a:pt x="108" y="132"/>
                    <a:pt x="144" y="132"/>
                  </a:cubicBezTo>
                  <a:cubicBezTo>
                    <a:pt x="191" y="84"/>
                    <a:pt x="191" y="48"/>
                    <a:pt x="144" y="13"/>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5"/>
            <p:cNvSpPr/>
            <p:nvPr/>
          </p:nvSpPr>
          <p:spPr>
            <a:xfrm>
              <a:off x="5589975" y="3286850"/>
              <a:ext cx="35450" cy="10725"/>
            </a:xfrm>
            <a:custGeom>
              <a:avLst/>
              <a:gdLst/>
              <a:ahLst/>
              <a:cxnLst/>
              <a:rect l="l" t="t" r="r" b="b"/>
              <a:pathLst>
                <a:path w="1418" h="429" extrusionOk="0">
                  <a:moveTo>
                    <a:pt x="655" y="0"/>
                  </a:moveTo>
                  <a:cubicBezTo>
                    <a:pt x="584" y="0"/>
                    <a:pt x="512" y="12"/>
                    <a:pt x="429" y="24"/>
                  </a:cubicBezTo>
                  <a:cubicBezTo>
                    <a:pt x="334" y="179"/>
                    <a:pt x="48" y="72"/>
                    <a:pt x="0" y="322"/>
                  </a:cubicBezTo>
                  <a:lnTo>
                    <a:pt x="0" y="429"/>
                  </a:lnTo>
                  <a:lnTo>
                    <a:pt x="989" y="429"/>
                  </a:lnTo>
                  <a:cubicBezTo>
                    <a:pt x="1018" y="399"/>
                    <a:pt x="1051" y="384"/>
                    <a:pt x="1084" y="384"/>
                  </a:cubicBezTo>
                  <a:cubicBezTo>
                    <a:pt x="1117" y="384"/>
                    <a:pt x="1149" y="399"/>
                    <a:pt x="1179" y="429"/>
                  </a:cubicBezTo>
                  <a:cubicBezTo>
                    <a:pt x="1274" y="429"/>
                    <a:pt x="1370" y="417"/>
                    <a:pt x="1417" y="310"/>
                  </a:cubicBezTo>
                  <a:cubicBezTo>
                    <a:pt x="1239" y="12"/>
                    <a:pt x="941" y="24"/>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5"/>
            <p:cNvSpPr/>
            <p:nvPr/>
          </p:nvSpPr>
          <p:spPr>
            <a:xfrm>
              <a:off x="5476875" y="3456325"/>
              <a:ext cx="360775" cy="36850"/>
            </a:xfrm>
            <a:custGeom>
              <a:avLst/>
              <a:gdLst/>
              <a:ahLst/>
              <a:cxnLst/>
              <a:rect l="l" t="t" r="r" b="b"/>
              <a:pathLst>
                <a:path w="14431" h="1474" extrusionOk="0">
                  <a:moveTo>
                    <a:pt x="2428" y="1"/>
                  </a:moveTo>
                  <a:cubicBezTo>
                    <a:pt x="1952" y="1"/>
                    <a:pt x="1492" y="165"/>
                    <a:pt x="1012" y="186"/>
                  </a:cubicBezTo>
                  <a:cubicBezTo>
                    <a:pt x="969" y="186"/>
                    <a:pt x="924" y="183"/>
                    <a:pt x="879" y="183"/>
                  </a:cubicBezTo>
                  <a:cubicBezTo>
                    <a:pt x="801" y="183"/>
                    <a:pt x="723" y="193"/>
                    <a:pt x="655" y="246"/>
                  </a:cubicBezTo>
                  <a:lnTo>
                    <a:pt x="655" y="258"/>
                  </a:lnTo>
                  <a:cubicBezTo>
                    <a:pt x="607" y="305"/>
                    <a:pt x="548" y="341"/>
                    <a:pt x="512" y="389"/>
                  </a:cubicBezTo>
                  <a:cubicBezTo>
                    <a:pt x="512" y="401"/>
                    <a:pt x="488" y="425"/>
                    <a:pt x="464" y="436"/>
                  </a:cubicBezTo>
                  <a:cubicBezTo>
                    <a:pt x="452" y="440"/>
                    <a:pt x="442" y="443"/>
                    <a:pt x="432" y="443"/>
                  </a:cubicBezTo>
                  <a:cubicBezTo>
                    <a:pt x="411" y="443"/>
                    <a:pt x="393" y="432"/>
                    <a:pt x="369" y="401"/>
                  </a:cubicBezTo>
                  <a:cubicBezTo>
                    <a:pt x="333" y="365"/>
                    <a:pt x="274" y="317"/>
                    <a:pt x="226" y="270"/>
                  </a:cubicBezTo>
                  <a:lnTo>
                    <a:pt x="226" y="270"/>
                  </a:lnTo>
                  <a:cubicBezTo>
                    <a:pt x="0" y="627"/>
                    <a:pt x="60" y="758"/>
                    <a:pt x="464" y="841"/>
                  </a:cubicBezTo>
                  <a:cubicBezTo>
                    <a:pt x="627" y="873"/>
                    <a:pt x="795" y="875"/>
                    <a:pt x="965" y="875"/>
                  </a:cubicBezTo>
                  <a:cubicBezTo>
                    <a:pt x="995" y="875"/>
                    <a:pt x="1026" y="875"/>
                    <a:pt x="1057" y="875"/>
                  </a:cubicBezTo>
                  <a:cubicBezTo>
                    <a:pt x="1303" y="875"/>
                    <a:pt x="1550" y="880"/>
                    <a:pt x="1786" y="972"/>
                  </a:cubicBezTo>
                  <a:cubicBezTo>
                    <a:pt x="2025" y="1006"/>
                    <a:pt x="2269" y="1021"/>
                    <a:pt x="2515" y="1021"/>
                  </a:cubicBezTo>
                  <a:cubicBezTo>
                    <a:pt x="2784" y="1021"/>
                    <a:pt x="3054" y="1003"/>
                    <a:pt x="3322" y="972"/>
                  </a:cubicBezTo>
                  <a:cubicBezTo>
                    <a:pt x="3596" y="915"/>
                    <a:pt x="3874" y="891"/>
                    <a:pt x="4154" y="891"/>
                  </a:cubicBezTo>
                  <a:cubicBezTo>
                    <a:pt x="4396" y="891"/>
                    <a:pt x="4639" y="909"/>
                    <a:pt x="4882" y="936"/>
                  </a:cubicBezTo>
                  <a:cubicBezTo>
                    <a:pt x="6676" y="1143"/>
                    <a:pt x="8461" y="1474"/>
                    <a:pt x="10283" y="1474"/>
                  </a:cubicBezTo>
                  <a:cubicBezTo>
                    <a:pt x="10565" y="1474"/>
                    <a:pt x="10848" y="1466"/>
                    <a:pt x="11132" y="1448"/>
                  </a:cubicBezTo>
                  <a:cubicBezTo>
                    <a:pt x="11204" y="1448"/>
                    <a:pt x="11275" y="1437"/>
                    <a:pt x="11359" y="1413"/>
                  </a:cubicBezTo>
                  <a:cubicBezTo>
                    <a:pt x="11468" y="1387"/>
                    <a:pt x="11577" y="1362"/>
                    <a:pt x="11691" y="1362"/>
                  </a:cubicBezTo>
                  <a:cubicBezTo>
                    <a:pt x="11738" y="1362"/>
                    <a:pt x="11786" y="1367"/>
                    <a:pt x="11835" y="1377"/>
                  </a:cubicBezTo>
                  <a:cubicBezTo>
                    <a:pt x="11900" y="1383"/>
                    <a:pt x="11963" y="1386"/>
                    <a:pt x="12024" y="1386"/>
                  </a:cubicBezTo>
                  <a:cubicBezTo>
                    <a:pt x="12085" y="1386"/>
                    <a:pt x="12144" y="1383"/>
                    <a:pt x="12204" y="1377"/>
                  </a:cubicBezTo>
                  <a:cubicBezTo>
                    <a:pt x="12265" y="1360"/>
                    <a:pt x="12332" y="1349"/>
                    <a:pt x="12397" y="1349"/>
                  </a:cubicBezTo>
                  <a:cubicBezTo>
                    <a:pt x="12420" y="1349"/>
                    <a:pt x="12444" y="1350"/>
                    <a:pt x="12466" y="1353"/>
                  </a:cubicBezTo>
                  <a:cubicBezTo>
                    <a:pt x="12728" y="1413"/>
                    <a:pt x="12978" y="1437"/>
                    <a:pt x="13240" y="1437"/>
                  </a:cubicBezTo>
                  <a:cubicBezTo>
                    <a:pt x="13347" y="1437"/>
                    <a:pt x="13454" y="1413"/>
                    <a:pt x="13561" y="1401"/>
                  </a:cubicBezTo>
                  <a:cubicBezTo>
                    <a:pt x="13633" y="1401"/>
                    <a:pt x="13692" y="1389"/>
                    <a:pt x="13764" y="1353"/>
                  </a:cubicBezTo>
                  <a:cubicBezTo>
                    <a:pt x="13978" y="1222"/>
                    <a:pt x="14430" y="1437"/>
                    <a:pt x="14359" y="925"/>
                  </a:cubicBezTo>
                  <a:cubicBezTo>
                    <a:pt x="14175" y="808"/>
                    <a:pt x="13975" y="783"/>
                    <a:pt x="13772" y="783"/>
                  </a:cubicBezTo>
                  <a:cubicBezTo>
                    <a:pt x="13621" y="783"/>
                    <a:pt x="13469" y="797"/>
                    <a:pt x="13320" y="797"/>
                  </a:cubicBezTo>
                  <a:cubicBezTo>
                    <a:pt x="13281" y="797"/>
                    <a:pt x="13242" y="796"/>
                    <a:pt x="13204" y="794"/>
                  </a:cubicBezTo>
                  <a:lnTo>
                    <a:pt x="12990" y="794"/>
                  </a:lnTo>
                  <a:cubicBezTo>
                    <a:pt x="12906" y="782"/>
                    <a:pt x="12811" y="782"/>
                    <a:pt x="12728" y="758"/>
                  </a:cubicBezTo>
                  <a:lnTo>
                    <a:pt x="12549" y="758"/>
                  </a:lnTo>
                  <a:cubicBezTo>
                    <a:pt x="12442" y="770"/>
                    <a:pt x="12335" y="806"/>
                    <a:pt x="12228" y="806"/>
                  </a:cubicBezTo>
                  <a:cubicBezTo>
                    <a:pt x="12132" y="806"/>
                    <a:pt x="12025" y="758"/>
                    <a:pt x="11918" y="746"/>
                  </a:cubicBezTo>
                  <a:cubicBezTo>
                    <a:pt x="11888" y="740"/>
                    <a:pt x="11865" y="737"/>
                    <a:pt x="11839" y="737"/>
                  </a:cubicBezTo>
                  <a:cubicBezTo>
                    <a:pt x="11814" y="737"/>
                    <a:pt x="11787" y="740"/>
                    <a:pt x="11751" y="746"/>
                  </a:cubicBezTo>
                  <a:cubicBezTo>
                    <a:pt x="11711" y="756"/>
                    <a:pt x="11671" y="760"/>
                    <a:pt x="11632" y="760"/>
                  </a:cubicBezTo>
                  <a:cubicBezTo>
                    <a:pt x="11533" y="760"/>
                    <a:pt x="11437" y="732"/>
                    <a:pt x="11335" y="698"/>
                  </a:cubicBezTo>
                  <a:cubicBezTo>
                    <a:pt x="11192" y="663"/>
                    <a:pt x="11037" y="603"/>
                    <a:pt x="10894" y="555"/>
                  </a:cubicBezTo>
                  <a:cubicBezTo>
                    <a:pt x="10811" y="544"/>
                    <a:pt x="10704" y="508"/>
                    <a:pt x="10597" y="508"/>
                  </a:cubicBezTo>
                  <a:cubicBezTo>
                    <a:pt x="10510" y="502"/>
                    <a:pt x="10422" y="501"/>
                    <a:pt x="10334" y="501"/>
                  </a:cubicBezTo>
                  <a:cubicBezTo>
                    <a:pt x="10304" y="501"/>
                    <a:pt x="10275" y="501"/>
                    <a:pt x="10245" y="501"/>
                  </a:cubicBezTo>
                  <a:cubicBezTo>
                    <a:pt x="10008" y="501"/>
                    <a:pt x="9767" y="496"/>
                    <a:pt x="9537" y="401"/>
                  </a:cubicBezTo>
                  <a:cubicBezTo>
                    <a:pt x="9442" y="389"/>
                    <a:pt x="9335" y="365"/>
                    <a:pt x="9215" y="365"/>
                  </a:cubicBezTo>
                  <a:cubicBezTo>
                    <a:pt x="9102" y="355"/>
                    <a:pt x="8988" y="353"/>
                    <a:pt x="8874" y="353"/>
                  </a:cubicBezTo>
                  <a:cubicBezTo>
                    <a:pt x="8819" y="353"/>
                    <a:pt x="8764" y="354"/>
                    <a:pt x="8710" y="354"/>
                  </a:cubicBezTo>
                  <a:cubicBezTo>
                    <a:pt x="8469" y="354"/>
                    <a:pt x="8227" y="347"/>
                    <a:pt x="7989" y="270"/>
                  </a:cubicBezTo>
                  <a:cubicBezTo>
                    <a:pt x="7846" y="222"/>
                    <a:pt x="7691" y="210"/>
                    <a:pt x="7549" y="210"/>
                  </a:cubicBezTo>
                  <a:cubicBezTo>
                    <a:pt x="7275" y="210"/>
                    <a:pt x="7013" y="198"/>
                    <a:pt x="6763" y="103"/>
                  </a:cubicBezTo>
                  <a:cubicBezTo>
                    <a:pt x="6548" y="67"/>
                    <a:pt x="6358" y="44"/>
                    <a:pt x="6144" y="44"/>
                  </a:cubicBezTo>
                  <a:cubicBezTo>
                    <a:pt x="5985" y="40"/>
                    <a:pt x="5827" y="39"/>
                    <a:pt x="5668" y="39"/>
                  </a:cubicBezTo>
                  <a:cubicBezTo>
                    <a:pt x="5106" y="39"/>
                    <a:pt x="4540" y="55"/>
                    <a:pt x="3972" y="55"/>
                  </a:cubicBezTo>
                  <a:cubicBezTo>
                    <a:pt x="3514" y="55"/>
                    <a:pt x="3055" y="45"/>
                    <a:pt x="2596" y="8"/>
                  </a:cubicBezTo>
                  <a:cubicBezTo>
                    <a:pt x="2540" y="3"/>
                    <a:pt x="2484"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5"/>
            <p:cNvSpPr/>
            <p:nvPr/>
          </p:nvSpPr>
          <p:spPr>
            <a:xfrm>
              <a:off x="5433100" y="3188425"/>
              <a:ext cx="55700" cy="209475"/>
            </a:xfrm>
            <a:custGeom>
              <a:avLst/>
              <a:gdLst/>
              <a:ahLst/>
              <a:cxnLst/>
              <a:rect l="l" t="t" r="r" b="b"/>
              <a:pathLst>
                <a:path w="2228" h="8379" extrusionOk="0">
                  <a:moveTo>
                    <a:pt x="680" y="1"/>
                  </a:moveTo>
                  <a:cubicBezTo>
                    <a:pt x="630" y="1"/>
                    <a:pt x="582" y="15"/>
                    <a:pt x="537" y="44"/>
                  </a:cubicBezTo>
                  <a:cubicBezTo>
                    <a:pt x="477" y="163"/>
                    <a:pt x="477" y="270"/>
                    <a:pt x="560" y="353"/>
                  </a:cubicBezTo>
                  <a:cubicBezTo>
                    <a:pt x="513" y="996"/>
                    <a:pt x="429" y="1639"/>
                    <a:pt x="132" y="2223"/>
                  </a:cubicBezTo>
                  <a:cubicBezTo>
                    <a:pt x="84" y="2258"/>
                    <a:pt x="84" y="2330"/>
                    <a:pt x="132" y="2366"/>
                  </a:cubicBezTo>
                  <a:lnTo>
                    <a:pt x="132" y="2497"/>
                  </a:lnTo>
                  <a:cubicBezTo>
                    <a:pt x="60" y="2592"/>
                    <a:pt x="84" y="2723"/>
                    <a:pt x="1" y="2794"/>
                  </a:cubicBezTo>
                  <a:cubicBezTo>
                    <a:pt x="37" y="2889"/>
                    <a:pt x="96" y="2997"/>
                    <a:pt x="144" y="3080"/>
                  </a:cubicBezTo>
                  <a:cubicBezTo>
                    <a:pt x="370" y="3294"/>
                    <a:pt x="322" y="3544"/>
                    <a:pt x="334" y="3794"/>
                  </a:cubicBezTo>
                  <a:cubicBezTo>
                    <a:pt x="298" y="3985"/>
                    <a:pt x="441" y="4140"/>
                    <a:pt x="501" y="4306"/>
                  </a:cubicBezTo>
                  <a:cubicBezTo>
                    <a:pt x="501" y="4366"/>
                    <a:pt x="513" y="4425"/>
                    <a:pt x="513" y="4485"/>
                  </a:cubicBezTo>
                  <a:cubicBezTo>
                    <a:pt x="548" y="4568"/>
                    <a:pt x="572" y="4640"/>
                    <a:pt x="572" y="4735"/>
                  </a:cubicBezTo>
                  <a:lnTo>
                    <a:pt x="572" y="4985"/>
                  </a:lnTo>
                  <a:lnTo>
                    <a:pt x="572" y="5152"/>
                  </a:lnTo>
                  <a:cubicBezTo>
                    <a:pt x="572" y="5283"/>
                    <a:pt x="596" y="5426"/>
                    <a:pt x="632" y="5556"/>
                  </a:cubicBezTo>
                  <a:cubicBezTo>
                    <a:pt x="656" y="5640"/>
                    <a:pt x="739" y="5735"/>
                    <a:pt x="668" y="5842"/>
                  </a:cubicBezTo>
                  <a:cubicBezTo>
                    <a:pt x="668" y="5878"/>
                    <a:pt x="668" y="5937"/>
                    <a:pt x="679" y="5985"/>
                  </a:cubicBezTo>
                  <a:cubicBezTo>
                    <a:pt x="715" y="6057"/>
                    <a:pt x="727" y="6152"/>
                    <a:pt x="727" y="6223"/>
                  </a:cubicBezTo>
                  <a:cubicBezTo>
                    <a:pt x="727" y="6271"/>
                    <a:pt x="739" y="6330"/>
                    <a:pt x="739" y="6390"/>
                  </a:cubicBezTo>
                  <a:cubicBezTo>
                    <a:pt x="751" y="6438"/>
                    <a:pt x="775" y="6497"/>
                    <a:pt x="787" y="6557"/>
                  </a:cubicBezTo>
                  <a:cubicBezTo>
                    <a:pt x="810" y="6795"/>
                    <a:pt x="787" y="7045"/>
                    <a:pt x="799" y="7283"/>
                  </a:cubicBezTo>
                  <a:cubicBezTo>
                    <a:pt x="810" y="7402"/>
                    <a:pt x="894" y="7473"/>
                    <a:pt x="977" y="7569"/>
                  </a:cubicBezTo>
                  <a:cubicBezTo>
                    <a:pt x="1049" y="7640"/>
                    <a:pt x="1096" y="7723"/>
                    <a:pt x="1144" y="7831"/>
                  </a:cubicBezTo>
                  <a:cubicBezTo>
                    <a:pt x="1156" y="7926"/>
                    <a:pt x="1191" y="7997"/>
                    <a:pt x="1227" y="8057"/>
                  </a:cubicBezTo>
                  <a:cubicBezTo>
                    <a:pt x="1251" y="8069"/>
                    <a:pt x="1275" y="8081"/>
                    <a:pt x="1287" y="8104"/>
                  </a:cubicBezTo>
                  <a:cubicBezTo>
                    <a:pt x="1334" y="8164"/>
                    <a:pt x="1394" y="8200"/>
                    <a:pt x="1441" y="8247"/>
                  </a:cubicBezTo>
                  <a:cubicBezTo>
                    <a:pt x="1441" y="8259"/>
                    <a:pt x="1453" y="8259"/>
                    <a:pt x="1489" y="8283"/>
                  </a:cubicBezTo>
                  <a:cubicBezTo>
                    <a:pt x="1495" y="8286"/>
                    <a:pt x="1502" y="8287"/>
                    <a:pt x="1509" y="8287"/>
                  </a:cubicBezTo>
                  <a:cubicBezTo>
                    <a:pt x="1530" y="8287"/>
                    <a:pt x="1555" y="8274"/>
                    <a:pt x="1572" y="8247"/>
                  </a:cubicBezTo>
                  <a:cubicBezTo>
                    <a:pt x="1751" y="8295"/>
                    <a:pt x="1942" y="8343"/>
                    <a:pt x="2120" y="8378"/>
                  </a:cubicBezTo>
                  <a:cubicBezTo>
                    <a:pt x="2227" y="8307"/>
                    <a:pt x="2227" y="8200"/>
                    <a:pt x="2156" y="8104"/>
                  </a:cubicBezTo>
                  <a:cubicBezTo>
                    <a:pt x="2144" y="8045"/>
                    <a:pt x="2108" y="7997"/>
                    <a:pt x="2096" y="7938"/>
                  </a:cubicBezTo>
                  <a:cubicBezTo>
                    <a:pt x="1965" y="7783"/>
                    <a:pt x="1977" y="7652"/>
                    <a:pt x="2108" y="7533"/>
                  </a:cubicBezTo>
                  <a:lnTo>
                    <a:pt x="2108" y="7235"/>
                  </a:lnTo>
                  <a:cubicBezTo>
                    <a:pt x="2037" y="7128"/>
                    <a:pt x="1942" y="7045"/>
                    <a:pt x="1858" y="6950"/>
                  </a:cubicBezTo>
                  <a:cubicBezTo>
                    <a:pt x="1788" y="7045"/>
                    <a:pt x="1712" y="7096"/>
                    <a:pt x="1634" y="7096"/>
                  </a:cubicBezTo>
                  <a:cubicBezTo>
                    <a:pt x="1566" y="7096"/>
                    <a:pt x="1496" y="7057"/>
                    <a:pt x="1430" y="6973"/>
                  </a:cubicBezTo>
                  <a:lnTo>
                    <a:pt x="1430" y="6890"/>
                  </a:lnTo>
                  <a:cubicBezTo>
                    <a:pt x="1430" y="6854"/>
                    <a:pt x="1406" y="6783"/>
                    <a:pt x="1394" y="6747"/>
                  </a:cubicBezTo>
                  <a:cubicBezTo>
                    <a:pt x="1370" y="6699"/>
                    <a:pt x="1346" y="6652"/>
                    <a:pt x="1322" y="6616"/>
                  </a:cubicBezTo>
                  <a:cubicBezTo>
                    <a:pt x="1275" y="6521"/>
                    <a:pt x="1251" y="6414"/>
                    <a:pt x="1203" y="6330"/>
                  </a:cubicBezTo>
                  <a:cubicBezTo>
                    <a:pt x="1168" y="6283"/>
                    <a:pt x="1156" y="6235"/>
                    <a:pt x="1156" y="6176"/>
                  </a:cubicBezTo>
                  <a:lnTo>
                    <a:pt x="1156" y="6140"/>
                  </a:lnTo>
                  <a:lnTo>
                    <a:pt x="1108" y="6104"/>
                  </a:lnTo>
                  <a:cubicBezTo>
                    <a:pt x="918" y="5795"/>
                    <a:pt x="1156" y="5485"/>
                    <a:pt x="1144" y="5164"/>
                  </a:cubicBezTo>
                  <a:cubicBezTo>
                    <a:pt x="1144" y="5045"/>
                    <a:pt x="1132" y="4961"/>
                    <a:pt x="1084" y="4854"/>
                  </a:cubicBezTo>
                  <a:cubicBezTo>
                    <a:pt x="977" y="4771"/>
                    <a:pt x="965" y="4675"/>
                    <a:pt x="1084" y="4592"/>
                  </a:cubicBezTo>
                  <a:cubicBezTo>
                    <a:pt x="1168" y="4306"/>
                    <a:pt x="1037" y="4116"/>
                    <a:pt x="858" y="3937"/>
                  </a:cubicBezTo>
                  <a:cubicBezTo>
                    <a:pt x="846" y="3842"/>
                    <a:pt x="846" y="3759"/>
                    <a:pt x="834" y="3663"/>
                  </a:cubicBezTo>
                  <a:cubicBezTo>
                    <a:pt x="679" y="3437"/>
                    <a:pt x="858" y="3163"/>
                    <a:pt x="715" y="2937"/>
                  </a:cubicBezTo>
                  <a:cubicBezTo>
                    <a:pt x="453" y="2592"/>
                    <a:pt x="513" y="2235"/>
                    <a:pt x="632" y="1866"/>
                  </a:cubicBezTo>
                  <a:lnTo>
                    <a:pt x="989" y="794"/>
                  </a:lnTo>
                  <a:cubicBezTo>
                    <a:pt x="1049" y="711"/>
                    <a:pt x="1156" y="687"/>
                    <a:pt x="1227" y="627"/>
                  </a:cubicBezTo>
                  <a:cubicBezTo>
                    <a:pt x="1346" y="496"/>
                    <a:pt x="1394" y="342"/>
                    <a:pt x="1287" y="175"/>
                  </a:cubicBezTo>
                  <a:cubicBezTo>
                    <a:pt x="1241" y="146"/>
                    <a:pt x="1188" y="141"/>
                    <a:pt x="1133" y="141"/>
                  </a:cubicBezTo>
                  <a:cubicBezTo>
                    <a:pt x="1109" y="141"/>
                    <a:pt x="1086" y="142"/>
                    <a:pt x="1062" y="142"/>
                  </a:cubicBezTo>
                  <a:cubicBezTo>
                    <a:pt x="983" y="142"/>
                    <a:pt x="906" y="133"/>
                    <a:pt x="846" y="56"/>
                  </a:cubicBezTo>
                  <a:cubicBezTo>
                    <a:pt x="790" y="18"/>
                    <a:pt x="734"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5"/>
            <p:cNvSpPr/>
            <p:nvPr/>
          </p:nvSpPr>
          <p:spPr>
            <a:xfrm>
              <a:off x="5396800" y="3451225"/>
              <a:ext cx="165525" cy="44600"/>
            </a:xfrm>
            <a:custGeom>
              <a:avLst/>
              <a:gdLst/>
              <a:ahLst/>
              <a:cxnLst/>
              <a:rect l="l" t="t" r="r" b="b"/>
              <a:pathLst>
                <a:path w="6621" h="1784" extrusionOk="0">
                  <a:moveTo>
                    <a:pt x="1557" y="879"/>
                  </a:moveTo>
                  <a:lnTo>
                    <a:pt x="1557" y="879"/>
                  </a:lnTo>
                  <a:cubicBezTo>
                    <a:pt x="1620" y="880"/>
                    <a:pt x="1681" y="883"/>
                    <a:pt x="1739" y="890"/>
                  </a:cubicBezTo>
                  <a:cubicBezTo>
                    <a:pt x="1758" y="898"/>
                    <a:pt x="1777" y="905"/>
                    <a:pt x="1796" y="911"/>
                  </a:cubicBezTo>
                  <a:lnTo>
                    <a:pt x="1796" y="911"/>
                  </a:lnTo>
                  <a:cubicBezTo>
                    <a:pt x="1717" y="899"/>
                    <a:pt x="1637" y="888"/>
                    <a:pt x="1557" y="879"/>
                  </a:cubicBezTo>
                  <a:close/>
                  <a:moveTo>
                    <a:pt x="2313" y="944"/>
                  </a:moveTo>
                  <a:cubicBezTo>
                    <a:pt x="2358" y="944"/>
                    <a:pt x="2401" y="945"/>
                    <a:pt x="2441" y="950"/>
                  </a:cubicBezTo>
                  <a:cubicBezTo>
                    <a:pt x="2391" y="955"/>
                    <a:pt x="2340" y="958"/>
                    <a:pt x="2289" y="958"/>
                  </a:cubicBezTo>
                  <a:cubicBezTo>
                    <a:pt x="2221" y="958"/>
                    <a:pt x="2152" y="954"/>
                    <a:pt x="2083" y="947"/>
                  </a:cubicBezTo>
                  <a:lnTo>
                    <a:pt x="2083" y="947"/>
                  </a:lnTo>
                  <a:cubicBezTo>
                    <a:pt x="2090" y="947"/>
                    <a:pt x="2096" y="947"/>
                    <a:pt x="2103" y="947"/>
                  </a:cubicBezTo>
                  <a:cubicBezTo>
                    <a:pt x="2175" y="947"/>
                    <a:pt x="2246" y="944"/>
                    <a:pt x="2313" y="944"/>
                  </a:cubicBezTo>
                  <a:close/>
                  <a:moveTo>
                    <a:pt x="665" y="1"/>
                  </a:moveTo>
                  <a:cubicBezTo>
                    <a:pt x="478" y="1"/>
                    <a:pt x="312" y="85"/>
                    <a:pt x="179" y="307"/>
                  </a:cubicBezTo>
                  <a:cubicBezTo>
                    <a:pt x="0" y="629"/>
                    <a:pt x="226" y="736"/>
                    <a:pt x="453" y="843"/>
                  </a:cubicBezTo>
                  <a:cubicBezTo>
                    <a:pt x="554" y="873"/>
                    <a:pt x="661" y="879"/>
                    <a:pt x="771" y="879"/>
                  </a:cubicBezTo>
                  <a:cubicBezTo>
                    <a:pt x="845" y="879"/>
                    <a:pt x="919" y="876"/>
                    <a:pt x="995" y="876"/>
                  </a:cubicBezTo>
                  <a:cubicBezTo>
                    <a:pt x="1019" y="876"/>
                    <a:pt x="1043" y="876"/>
                    <a:pt x="1067" y="877"/>
                  </a:cubicBezTo>
                  <a:lnTo>
                    <a:pt x="1067" y="877"/>
                  </a:lnTo>
                  <a:cubicBezTo>
                    <a:pt x="946" y="894"/>
                    <a:pt x="824" y="927"/>
                    <a:pt x="703" y="986"/>
                  </a:cubicBezTo>
                  <a:cubicBezTo>
                    <a:pt x="631" y="1319"/>
                    <a:pt x="929" y="1307"/>
                    <a:pt x="1108" y="1402"/>
                  </a:cubicBezTo>
                  <a:cubicBezTo>
                    <a:pt x="1163" y="1416"/>
                    <a:pt x="1227" y="1422"/>
                    <a:pt x="1292" y="1422"/>
                  </a:cubicBezTo>
                  <a:cubicBezTo>
                    <a:pt x="1338" y="1422"/>
                    <a:pt x="1385" y="1419"/>
                    <a:pt x="1429" y="1414"/>
                  </a:cubicBezTo>
                  <a:cubicBezTo>
                    <a:pt x="1477" y="1402"/>
                    <a:pt x="1524" y="1379"/>
                    <a:pt x="1560" y="1379"/>
                  </a:cubicBezTo>
                  <a:cubicBezTo>
                    <a:pt x="1787" y="1360"/>
                    <a:pt x="2012" y="1350"/>
                    <a:pt x="2235" y="1350"/>
                  </a:cubicBezTo>
                  <a:cubicBezTo>
                    <a:pt x="2877" y="1350"/>
                    <a:pt x="3507" y="1431"/>
                    <a:pt x="4144" y="1617"/>
                  </a:cubicBezTo>
                  <a:cubicBezTo>
                    <a:pt x="4215" y="1712"/>
                    <a:pt x="4286" y="1783"/>
                    <a:pt x="4406" y="1783"/>
                  </a:cubicBezTo>
                  <a:cubicBezTo>
                    <a:pt x="4525" y="1760"/>
                    <a:pt x="4596" y="1700"/>
                    <a:pt x="4656" y="1605"/>
                  </a:cubicBezTo>
                  <a:cubicBezTo>
                    <a:pt x="4778" y="1392"/>
                    <a:pt x="4969" y="1365"/>
                    <a:pt x="5161" y="1365"/>
                  </a:cubicBezTo>
                  <a:cubicBezTo>
                    <a:pt x="5226" y="1365"/>
                    <a:pt x="5292" y="1368"/>
                    <a:pt x="5355" y="1368"/>
                  </a:cubicBezTo>
                  <a:cubicBezTo>
                    <a:pt x="5376" y="1368"/>
                    <a:pt x="5397" y="1368"/>
                    <a:pt x="5418" y="1367"/>
                  </a:cubicBezTo>
                  <a:cubicBezTo>
                    <a:pt x="5473" y="1362"/>
                    <a:pt x="5529" y="1360"/>
                    <a:pt x="5585" y="1360"/>
                  </a:cubicBezTo>
                  <a:cubicBezTo>
                    <a:pt x="5726" y="1360"/>
                    <a:pt x="5868" y="1371"/>
                    <a:pt x="6006" y="1371"/>
                  </a:cubicBezTo>
                  <a:cubicBezTo>
                    <a:pt x="6212" y="1371"/>
                    <a:pt x="6412" y="1347"/>
                    <a:pt x="6596" y="1224"/>
                  </a:cubicBezTo>
                  <a:cubicBezTo>
                    <a:pt x="6620" y="1164"/>
                    <a:pt x="6620" y="1081"/>
                    <a:pt x="6584" y="1021"/>
                  </a:cubicBezTo>
                  <a:cubicBezTo>
                    <a:pt x="6566" y="1021"/>
                    <a:pt x="6547" y="1021"/>
                    <a:pt x="6528" y="1021"/>
                  </a:cubicBezTo>
                  <a:cubicBezTo>
                    <a:pt x="6183" y="1021"/>
                    <a:pt x="5844" y="1088"/>
                    <a:pt x="5505" y="1088"/>
                  </a:cubicBezTo>
                  <a:cubicBezTo>
                    <a:pt x="5337" y="1088"/>
                    <a:pt x="5169" y="1071"/>
                    <a:pt x="5001" y="1021"/>
                  </a:cubicBezTo>
                  <a:cubicBezTo>
                    <a:pt x="4838" y="965"/>
                    <a:pt x="4671" y="950"/>
                    <a:pt x="4505" y="950"/>
                  </a:cubicBezTo>
                  <a:cubicBezTo>
                    <a:pt x="4392" y="950"/>
                    <a:pt x="4279" y="957"/>
                    <a:pt x="4167" y="962"/>
                  </a:cubicBezTo>
                  <a:cubicBezTo>
                    <a:pt x="4095" y="971"/>
                    <a:pt x="4026" y="976"/>
                    <a:pt x="3960" y="976"/>
                  </a:cubicBezTo>
                  <a:cubicBezTo>
                    <a:pt x="3512" y="976"/>
                    <a:pt x="3199" y="763"/>
                    <a:pt x="3013" y="307"/>
                  </a:cubicBezTo>
                  <a:cubicBezTo>
                    <a:pt x="2917" y="236"/>
                    <a:pt x="2798" y="224"/>
                    <a:pt x="2691" y="176"/>
                  </a:cubicBezTo>
                  <a:lnTo>
                    <a:pt x="2453" y="176"/>
                  </a:lnTo>
                  <a:cubicBezTo>
                    <a:pt x="2354" y="188"/>
                    <a:pt x="2255" y="194"/>
                    <a:pt x="2156" y="194"/>
                  </a:cubicBezTo>
                  <a:cubicBezTo>
                    <a:pt x="1779" y="194"/>
                    <a:pt x="1401" y="119"/>
                    <a:pt x="1024" y="81"/>
                  </a:cubicBezTo>
                  <a:cubicBezTo>
                    <a:pt x="898" y="31"/>
                    <a:pt x="778"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5"/>
            <p:cNvSpPr/>
            <p:nvPr/>
          </p:nvSpPr>
          <p:spPr>
            <a:xfrm>
              <a:off x="5442325" y="3295950"/>
              <a:ext cx="19675" cy="130825"/>
            </a:xfrm>
            <a:custGeom>
              <a:avLst/>
              <a:gdLst/>
              <a:ahLst/>
              <a:cxnLst/>
              <a:rect l="l" t="t" r="r" b="b"/>
              <a:pathLst>
                <a:path w="787" h="5233" extrusionOk="0">
                  <a:moveTo>
                    <a:pt x="80" y="1"/>
                  </a:moveTo>
                  <a:cubicBezTo>
                    <a:pt x="50" y="1"/>
                    <a:pt x="19" y="14"/>
                    <a:pt x="1" y="41"/>
                  </a:cubicBezTo>
                  <a:cubicBezTo>
                    <a:pt x="13" y="1232"/>
                    <a:pt x="251" y="2398"/>
                    <a:pt x="418" y="3565"/>
                  </a:cubicBezTo>
                  <a:cubicBezTo>
                    <a:pt x="489" y="4125"/>
                    <a:pt x="489" y="4696"/>
                    <a:pt x="715" y="5232"/>
                  </a:cubicBezTo>
                  <a:cubicBezTo>
                    <a:pt x="727" y="4756"/>
                    <a:pt x="727" y="4256"/>
                    <a:pt x="727" y="3780"/>
                  </a:cubicBezTo>
                  <a:cubicBezTo>
                    <a:pt x="751" y="3768"/>
                    <a:pt x="775" y="3744"/>
                    <a:pt x="787" y="3720"/>
                  </a:cubicBezTo>
                  <a:cubicBezTo>
                    <a:pt x="775" y="3661"/>
                    <a:pt x="751" y="3613"/>
                    <a:pt x="739" y="3565"/>
                  </a:cubicBezTo>
                  <a:cubicBezTo>
                    <a:pt x="715" y="3458"/>
                    <a:pt x="668" y="3351"/>
                    <a:pt x="632" y="3244"/>
                  </a:cubicBezTo>
                  <a:cubicBezTo>
                    <a:pt x="596" y="3172"/>
                    <a:pt x="513" y="3137"/>
                    <a:pt x="477" y="3065"/>
                  </a:cubicBezTo>
                  <a:cubicBezTo>
                    <a:pt x="465" y="2720"/>
                    <a:pt x="441" y="2398"/>
                    <a:pt x="430" y="2065"/>
                  </a:cubicBezTo>
                  <a:cubicBezTo>
                    <a:pt x="382" y="2029"/>
                    <a:pt x="382" y="1970"/>
                    <a:pt x="430" y="1922"/>
                  </a:cubicBezTo>
                  <a:lnTo>
                    <a:pt x="430" y="1863"/>
                  </a:lnTo>
                  <a:lnTo>
                    <a:pt x="430" y="1803"/>
                  </a:lnTo>
                  <a:cubicBezTo>
                    <a:pt x="382" y="1756"/>
                    <a:pt x="358" y="1708"/>
                    <a:pt x="310" y="1648"/>
                  </a:cubicBezTo>
                  <a:lnTo>
                    <a:pt x="310" y="1506"/>
                  </a:lnTo>
                  <a:cubicBezTo>
                    <a:pt x="358" y="1446"/>
                    <a:pt x="358" y="1398"/>
                    <a:pt x="310" y="1351"/>
                  </a:cubicBezTo>
                  <a:cubicBezTo>
                    <a:pt x="310" y="1160"/>
                    <a:pt x="299" y="982"/>
                    <a:pt x="299" y="791"/>
                  </a:cubicBezTo>
                  <a:cubicBezTo>
                    <a:pt x="251" y="744"/>
                    <a:pt x="251" y="696"/>
                    <a:pt x="299" y="636"/>
                  </a:cubicBezTo>
                  <a:lnTo>
                    <a:pt x="299" y="374"/>
                  </a:lnTo>
                  <a:cubicBezTo>
                    <a:pt x="263" y="327"/>
                    <a:pt x="227" y="267"/>
                    <a:pt x="156" y="184"/>
                  </a:cubicBezTo>
                  <a:cubicBezTo>
                    <a:pt x="144" y="136"/>
                    <a:pt x="144" y="89"/>
                    <a:pt x="144" y="41"/>
                  </a:cubicBezTo>
                  <a:cubicBezTo>
                    <a:pt x="144" y="29"/>
                    <a:pt x="132" y="17"/>
                    <a:pt x="108" y="5"/>
                  </a:cubicBezTo>
                  <a:cubicBezTo>
                    <a:pt x="99" y="2"/>
                    <a:pt x="89" y="1"/>
                    <a:pt x="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5"/>
            <p:cNvSpPr/>
            <p:nvPr/>
          </p:nvSpPr>
          <p:spPr>
            <a:xfrm>
              <a:off x="5466450" y="3441625"/>
              <a:ext cx="55375" cy="36850"/>
            </a:xfrm>
            <a:custGeom>
              <a:avLst/>
              <a:gdLst/>
              <a:ahLst/>
              <a:cxnLst/>
              <a:rect l="l" t="t" r="r" b="b"/>
              <a:pathLst>
                <a:path w="2215" h="1474" extrusionOk="0">
                  <a:moveTo>
                    <a:pt x="60" y="0"/>
                  </a:moveTo>
                  <a:lnTo>
                    <a:pt x="60" y="560"/>
                  </a:lnTo>
                  <a:cubicBezTo>
                    <a:pt x="12" y="608"/>
                    <a:pt x="0" y="667"/>
                    <a:pt x="60" y="715"/>
                  </a:cubicBezTo>
                  <a:cubicBezTo>
                    <a:pt x="273" y="1233"/>
                    <a:pt x="643" y="1474"/>
                    <a:pt x="1154" y="1474"/>
                  </a:cubicBezTo>
                  <a:cubicBezTo>
                    <a:pt x="1242" y="1474"/>
                    <a:pt x="1333" y="1467"/>
                    <a:pt x="1429" y="1453"/>
                  </a:cubicBezTo>
                  <a:cubicBezTo>
                    <a:pt x="1703" y="1429"/>
                    <a:pt x="1953" y="1429"/>
                    <a:pt x="2215" y="1405"/>
                  </a:cubicBezTo>
                  <a:cubicBezTo>
                    <a:pt x="2114" y="1298"/>
                    <a:pt x="1992" y="1274"/>
                    <a:pt x="1864" y="1274"/>
                  </a:cubicBezTo>
                  <a:cubicBezTo>
                    <a:pt x="1761" y="1274"/>
                    <a:pt x="1655" y="1290"/>
                    <a:pt x="1553" y="1290"/>
                  </a:cubicBezTo>
                  <a:cubicBezTo>
                    <a:pt x="1527" y="1290"/>
                    <a:pt x="1502" y="1289"/>
                    <a:pt x="1477" y="1286"/>
                  </a:cubicBezTo>
                  <a:cubicBezTo>
                    <a:pt x="1239" y="1263"/>
                    <a:pt x="1000" y="1286"/>
                    <a:pt x="774" y="1251"/>
                  </a:cubicBezTo>
                  <a:cubicBezTo>
                    <a:pt x="596" y="1203"/>
                    <a:pt x="417" y="1096"/>
                    <a:pt x="631" y="858"/>
                  </a:cubicBezTo>
                  <a:cubicBezTo>
                    <a:pt x="465" y="608"/>
                    <a:pt x="298" y="37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5"/>
            <p:cNvSpPr/>
            <p:nvPr/>
          </p:nvSpPr>
          <p:spPr>
            <a:xfrm>
              <a:off x="5413175" y="3444600"/>
              <a:ext cx="44650" cy="15175"/>
            </a:xfrm>
            <a:custGeom>
              <a:avLst/>
              <a:gdLst/>
              <a:ahLst/>
              <a:cxnLst/>
              <a:rect l="l" t="t" r="r" b="b"/>
              <a:pathLst>
                <a:path w="1786" h="607" extrusionOk="0">
                  <a:moveTo>
                    <a:pt x="226" y="1"/>
                  </a:moveTo>
                  <a:cubicBezTo>
                    <a:pt x="0" y="120"/>
                    <a:pt x="0" y="120"/>
                    <a:pt x="202" y="572"/>
                  </a:cubicBezTo>
                  <a:cubicBezTo>
                    <a:pt x="240" y="570"/>
                    <a:pt x="278" y="570"/>
                    <a:pt x="315" y="570"/>
                  </a:cubicBezTo>
                  <a:cubicBezTo>
                    <a:pt x="583" y="570"/>
                    <a:pt x="850" y="607"/>
                    <a:pt x="1114" y="607"/>
                  </a:cubicBezTo>
                  <a:cubicBezTo>
                    <a:pt x="1341" y="607"/>
                    <a:pt x="1566" y="579"/>
                    <a:pt x="1786" y="477"/>
                  </a:cubicBezTo>
                  <a:cubicBezTo>
                    <a:pt x="1691" y="417"/>
                    <a:pt x="1548" y="429"/>
                    <a:pt x="1488" y="310"/>
                  </a:cubicBezTo>
                  <a:cubicBezTo>
                    <a:pt x="1048" y="310"/>
                    <a:pt x="631" y="179"/>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5"/>
            <p:cNvSpPr/>
            <p:nvPr/>
          </p:nvSpPr>
          <p:spPr>
            <a:xfrm>
              <a:off x="5485500" y="3391325"/>
              <a:ext cx="11025" cy="11625"/>
            </a:xfrm>
            <a:custGeom>
              <a:avLst/>
              <a:gdLst/>
              <a:ahLst/>
              <a:cxnLst/>
              <a:rect l="l" t="t" r="r" b="b"/>
              <a:pathLst>
                <a:path w="441" h="465" extrusionOk="0">
                  <a:moveTo>
                    <a:pt x="24" y="0"/>
                  </a:moveTo>
                  <a:cubicBezTo>
                    <a:pt x="24" y="84"/>
                    <a:pt x="12" y="191"/>
                    <a:pt x="0" y="286"/>
                  </a:cubicBezTo>
                  <a:cubicBezTo>
                    <a:pt x="12" y="346"/>
                    <a:pt x="24" y="381"/>
                    <a:pt x="48" y="465"/>
                  </a:cubicBezTo>
                  <a:lnTo>
                    <a:pt x="441" y="143"/>
                  </a:lnTo>
                  <a:cubicBezTo>
                    <a:pt x="378" y="9"/>
                    <a:pt x="262" y="3"/>
                    <a:pt x="143" y="3"/>
                  </a:cubicBezTo>
                  <a:cubicBezTo>
                    <a:pt x="130" y="3"/>
                    <a:pt x="116" y="3"/>
                    <a:pt x="103" y="3"/>
                  </a:cubicBezTo>
                  <a:cubicBezTo>
                    <a:pt x="76" y="3"/>
                    <a:pt x="50" y="2"/>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5"/>
            <p:cNvSpPr/>
            <p:nvPr/>
          </p:nvSpPr>
          <p:spPr>
            <a:xfrm>
              <a:off x="5483125" y="3445500"/>
              <a:ext cx="6550" cy="11325"/>
            </a:xfrm>
            <a:custGeom>
              <a:avLst/>
              <a:gdLst/>
              <a:ahLst/>
              <a:cxnLst/>
              <a:rect l="l" t="t" r="r" b="b"/>
              <a:pathLst>
                <a:path w="262" h="453" extrusionOk="0">
                  <a:moveTo>
                    <a:pt x="214" y="0"/>
                  </a:moveTo>
                  <a:cubicBezTo>
                    <a:pt x="36" y="84"/>
                    <a:pt x="0" y="215"/>
                    <a:pt x="107" y="393"/>
                  </a:cubicBezTo>
                  <a:cubicBezTo>
                    <a:pt x="119" y="417"/>
                    <a:pt x="167" y="441"/>
                    <a:pt x="191" y="453"/>
                  </a:cubicBezTo>
                  <a:cubicBezTo>
                    <a:pt x="214" y="381"/>
                    <a:pt x="238" y="322"/>
                    <a:pt x="262" y="262"/>
                  </a:cubicBezTo>
                  <a:cubicBezTo>
                    <a:pt x="238" y="179"/>
                    <a:pt x="226" y="96"/>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5"/>
            <p:cNvSpPr/>
            <p:nvPr/>
          </p:nvSpPr>
          <p:spPr>
            <a:xfrm>
              <a:off x="5485800" y="3404725"/>
              <a:ext cx="10725" cy="7850"/>
            </a:xfrm>
            <a:custGeom>
              <a:avLst/>
              <a:gdLst/>
              <a:ahLst/>
              <a:cxnLst/>
              <a:rect l="l" t="t" r="r" b="b"/>
              <a:pathLst>
                <a:path w="429" h="314" extrusionOk="0">
                  <a:moveTo>
                    <a:pt x="36" y="0"/>
                  </a:moveTo>
                  <a:lnTo>
                    <a:pt x="36" y="0"/>
                  </a:lnTo>
                  <a:cubicBezTo>
                    <a:pt x="0" y="119"/>
                    <a:pt x="12" y="238"/>
                    <a:pt x="131" y="310"/>
                  </a:cubicBezTo>
                  <a:cubicBezTo>
                    <a:pt x="153" y="312"/>
                    <a:pt x="175" y="313"/>
                    <a:pt x="196" y="313"/>
                  </a:cubicBezTo>
                  <a:cubicBezTo>
                    <a:pt x="292" y="313"/>
                    <a:pt x="380" y="286"/>
                    <a:pt x="429" y="179"/>
                  </a:cubicBezTo>
                  <a:cubicBezTo>
                    <a:pt x="298" y="143"/>
                    <a:pt x="155" y="119"/>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5"/>
            <p:cNvSpPr/>
            <p:nvPr/>
          </p:nvSpPr>
          <p:spPr>
            <a:xfrm>
              <a:off x="5459900" y="3427050"/>
              <a:ext cx="6575" cy="15200"/>
            </a:xfrm>
            <a:custGeom>
              <a:avLst/>
              <a:gdLst/>
              <a:ahLst/>
              <a:cxnLst/>
              <a:rect l="l" t="t" r="r" b="b"/>
              <a:pathLst>
                <a:path w="263" h="608" extrusionOk="0">
                  <a:moveTo>
                    <a:pt x="36" y="0"/>
                  </a:moveTo>
                  <a:cubicBezTo>
                    <a:pt x="0" y="226"/>
                    <a:pt x="60" y="429"/>
                    <a:pt x="179" y="607"/>
                  </a:cubicBezTo>
                  <a:cubicBezTo>
                    <a:pt x="191" y="405"/>
                    <a:pt x="262" y="167"/>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5"/>
            <p:cNvSpPr/>
            <p:nvPr/>
          </p:nvSpPr>
          <p:spPr>
            <a:xfrm>
              <a:off x="5464950" y="3408275"/>
              <a:ext cx="2700" cy="5400"/>
            </a:xfrm>
            <a:custGeom>
              <a:avLst/>
              <a:gdLst/>
              <a:ahLst/>
              <a:cxnLst/>
              <a:rect l="l" t="t" r="r" b="b"/>
              <a:pathLst>
                <a:path w="108" h="216" extrusionOk="0">
                  <a:moveTo>
                    <a:pt x="60" y="1"/>
                  </a:moveTo>
                  <a:cubicBezTo>
                    <a:pt x="36" y="37"/>
                    <a:pt x="1" y="84"/>
                    <a:pt x="1" y="108"/>
                  </a:cubicBezTo>
                  <a:cubicBezTo>
                    <a:pt x="1" y="144"/>
                    <a:pt x="36" y="180"/>
                    <a:pt x="48" y="215"/>
                  </a:cubicBezTo>
                  <a:cubicBezTo>
                    <a:pt x="60" y="180"/>
                    <a:pt x="96" y="144"/>
                    <a:pt x="108" y="108"/>
                  </a:cubicBezTo>
                  <a:cubicBezTo>
                    <a:pt x="96" y="84"/>
                    <a:pt x="72" y="37"/>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5"/>
            <p:cNvSpPr/>
            <p:nvPr/>
          </p:nvSpPr>
          <p:spPr>
            <a:xfrm>
              <a:off x="5453350" y="3447575"/>
              <a:ext cx="10450" cy="5000"/>
            </a:xfrm>
            <a:custGeom>
              <a:avLst/>
              <a:gdLst/>
              <a:ahLst/>
              <a:cxnLst/>
              <a:rect l="l" t="t" r="r" b="b"/>
              <a:pathLst>
                <a:path w="418" h="200" extrusionOk="0">
                  <a:moveTo>
                    <a:pt x="417" y="1"/>
                  </a:moveTo>
                  <a:cubicBezTo>
                    <a:pt x="274" y="36"/>
                    <a:pt x="108" y="36"/>
                    <a:pt x="0" y="179"/>
                  </a:cubicBezTo>
                  <a:cubicBezTo>
                    <a:pt x="60" y="188"/>
                    <a:pt x="122" y="199"/>
                    <a:pt x="181" y="199"/>
                  </a:cubicBezTo>
                  <a:cubicBezTo>
                    <a:pt x="286" y="199"/>
                    <a:pt x="379" y="162"/>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5"/>
            <p:cNvSpPr/>
            <p:nvPr/>
          </p:nvSpPr>
          <p:spPr>
            <a:xfrm>
              <a:off x="5493225" y="3458600"/>
              <a:ext cx="8975" cy="4175"/>
            </a:xfrm>
            <a:custGeom>
              <a:avLst/>
              <a:gdLst/>
              <a:ahLst/>
              <a:cxnLst/>
              <a:rect l="l" t="t" r="r" b="b"/>
              <a:pathLst>
                <a:path w="359" h="167" extrusionOk="0">
                  <a:moveTo>
                    <a:pt x="251" y="0"/>
                  </a:moveTo>
                  <a:cubicBezTo>
                    <a:pt x="156" y="36"/>
                    <a:pt x="48" y="60"/>
                    <a:pt x="1" y="167"/>
                  </a:cubicBezTo>
                  <a:lnTo>
                    <a:pt x="299" y="167"/>
                  </a:lnTo>
                  <a:lnTo>
                    <a:pt x="358" y="119"/>
                  </a:lnTo>
                  <a:lnTo>
                    <a:pt x="310" y="60"/>
                  </a:lnTo>
                  <a:cubicBezTo>
                    <a:pt x="287" y="48"/>
                    <a:pt x="275" y="12"/>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5"/>
            <p:cNvSpPr/>
            <p:nvPr/>
          </p:nvSpPr>
          <p:spPr>
            <a:xfrm>
              <a:off x="5460800" y="3390025"/>
              <a:ext cx="3875" cy="3325"/>
            </a:xfrm>
            <a:custGeom>
              <a:avLst/>
              <a:gdLst/>
              <a:ahLst/>
              <a:cxnLst/>
              <a:rect l="l" t="t" r="r" b="b"/>
              <a:pathLst>
                <a:path w="155" h="133" extrusionOk="0">
                  <a:moveTo>
                    <a:pt x="72" y="0"/>
                  </a:moveTo>
                  <a:cubicBezTo>
                    <a:pt x="48" y="0"/>
                    <a:pt x="27" y="16"/>
                    <a:pt x="0" y="52"/>
                  </a:cubicBezTo>
                  <a:cubicBezTo>
                    <a:pt x="30" y="106"/>
                    <a:pt x="57" y="133"/>
                    <a:pt x="82" y="133"/>
                  </a:cubicBezTo>
                  <a:cubicBezTo>
                    <a:pt x="107" y="133"/>
                    <a:pt x="131" y="106"/>
                    <a:pt x="155" y="52"/>
                  </a:cubicBezTo>
                  <a:cubicBezTo>
                    <a:pt x="155" y="40"/>
                    <a:pt x="119" y="17"/>
                    <a:pt x="95" y="5"/>
                  </a:cubicBezTo>
                  <a:cubicBezTo>
                    <a:pt x="87" y="2"/>
                    <a:pt x="79"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5"/>
            <p:cNvSpPr/>
            <p:nvPr/>
          </p:nvSpPr>
          <p:spPr>
            <a:xfrm>
              <a:off x="5486100" y="3466325"/>
              <a:ext cx="3575" cy="2050"/>
            </a:xfrm>
            <a:custGeom>
              <a:avLst/>
              <a:gdLst/>
              <a:ahLst/>
              <a:cxnLst/>
              <a:rect l="l" t="t" r="r" b="b"/>
              <a:pathLst>
                <a:path w="143" h="82" extrusionOk="0">
                  <a:moveTo>
                    <a:pt x="0" y="1"/>
                  </a:moveTo>
                  <a:cubicBezTo>
                    <a:pt x="24" y="54"/>
                    <a:pt x="48" y="81"/>
                    <a:pt x="72" y="81"/>
                  </a:cubicBezTo>
                  <a:cubicBezTo>
                    <a:pt x="95" y="81"/>
                    <a:pt x="119" y="54"/>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5"/>
            <p:cNvSpPr/>
            <p:nvPr/>
          </p:nvSpPr>
          <p:spPr>
            <a:xfrm>
              <a:off x="5489650" y="3463050"/>
              <a:ext cx="3600" cy="3300"/>
            </a:xfrm>
            <a:custGeom>
              <a:avLst/>
              <a:gdLst/>
              <a:ahLst/>
              <a:cxnLst/>
              <a:rect l="l" t="t" r="r" b="b"/>
              <a:pathLst>
                <a:path w="144" h="132" extrusionOk="0">
                  <a:moveTo>
                    <a:pt x="144" y="1"/>
                  </a:moveTo>
                  <a:cubicBezTo>
                    <a:pt x="96" y="48"/>
                    <a:pt x="37" y="96"/>
                    <a:pt x="1" y="132"/>
                  </a:cubicBezTo>
                  <a:cubicBezTo>
                    <a:pt x="37" y="96"/>
                    <a:pt x="96" y="4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5"/>
            <p:cNvSpPr/>
            <p:nvPr/>
          </p:nvSpPr>
          <p:spPr>
            <a:xfrm>
              <a:off x="5467925" y="3394900"/>
              <a:ext cx="3300" cy="1800"/>
            </a:xfrm>
            <a:custGeom>
              <a:avLst/>
              <a:gdLst/>
              <a:ahLst/>
              <a:cxnLst/>
              <a:rect l="l" t="t" r="r" b="b"/>
              <a:pathLst>
                <a:path w="132" h="72" extrusionOk="0">
                  <a:moveTo>
                    <a:pt x="1" y="0"/>
                  </a:moveTo>
                  <a:cubicBezTo>
                    <a:pt x="25" y="48"/>
                    <a:pt x="51" y="72"/>
                    <a:pt x="75" y="72"/>
                  </a:cubicBezTo>
                  <a:cubicBezTo>
                    <a:pt x="99" y="72"/>
                    <a:pt x="120"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5"/>
            <p:cNvSpPr/>
            <p:nvPr/>
          </p:nvSpPr>
          <p:spPr>
            <a:xfrm>
              <a:off x="5463775" y="3455625"/>
              <a:ext cx="4175" cy="3875"/>
            </a:xfrm>
            <a:custGeom>
              <a:avLst/>
              <a:gdLst/>
              <a:ahLst/>
              <a:cxnLst/>
              <a:rect l="l" t="t" r="r" b="b"/>
              <a:pathLst>
                <a:path w="167" h="155" extrusionOk="0">
                  <a:moveTo>
                    <a:pt x="167" y="0"/>
                  </a:moveTo>
                  <a:cubicBezTo>
                    <a:pt x="119" y="12"/>
                    <a:pt x="60" y="12"/>
                    <a:pt x="0" y="12"/>
                  </a:cubicBezTo>
                  <a:cubicBezTo>
                    <a:pt x="36" y="107"/>
                    <a:pt x="83" y="155"/>
                    <a:pt x="167" y="155"/>
                  </a:cubicBezTo>
                  <a:lnTo>
                    <a:pt x="1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5"/>
            <p:cNvSpPr/>
            <p:nvPr/>
          </p:nvSpPr>
          <p:spPr>
            <a:xfrm>
              <a:off x="5552800" y="3436275"/>
              <a:ext cx="304500" cy="35425"/>
            </a:xfrm>
            <a:custGeom>
              <a:avLst/>
              <a:gdLst/>
              <a:ahLst/>
              <a:cxnLst/>
              <a:rect l="l" t="t" r="r" b="b"/>
              <a:pathLst>
                <a:path w="12180" h="1417" extrusionOk="0">
                  <a:moveTo>
                    <a:pt x="1071" y="36"/>
                  </a:moveTo>
                  <a:cubicBezTo>
                    <a:pt x="773" y="60"/>
                    <a:pt x="475" y="0"/>
                    <a:pt x="213" y="179"/>
                  </a:cubicBezTo>
                  <a:cubicBezTo>
                    <a:pt x="200" y="178"/>
                    <a:pt x="187" y="178"/>
                    <a:pt x="175" y="178"/>
                  </a:cubicBezTo>
                  <a:cubicBezTo>
                    <a:pt x="1" y="178"/>
                    <a:pt x="16" y="259"/>
                    <a:pt x="94" y="393"/>
                  </a:cubicBezTo>
                  <a:cubicBezTo>
                    <a:pt x="690" y="774"/>
                    <a:pt x="1404" y="655"/>
                    <a:pt x="2035" y="810"/>
                  </a:cubicBezTo>
                  <a:cubicBezTo>
                    <a:pt x="2080" y="811"/>
                    <a:pt x="2125" y="812"/>
                    <a:pt x="2170" y="812"/>
                  </a:cubicBezTo>
                  <a:cubicBezTo>
                    <a:pt x="2272" y="812"/>
                    <a:pt x="2373" y="809"/>
                    <a:pt x="2473" y="809"/>
                  </a:cubicBezTo>
                  <a:cubicBezTo>
                    <a:pt x="2669" y="809"/>
                    <a:pt x="2862" y="820"/>
                    <a:pt x="3047" y="881"/>
                  </a:cubicBezTo>
                  <a:cubicBezTo>
                    <a:pt x="3154" y="905"/>
                    <a:pt x="3273" y="905"/>
                    <a:pt x="3380" y="905"/>
                  </a:cubicBezTo>
                  <a:cubicBezTo>
                    <a:pt x="3738" y="905"/>
                    <a:pt x="4095" y="941"/>
                    <a:pt x="4452" y="1012"/>
                  </a:cubicBezTo>
                  <a:cubicBezTo>
                    <a:pt x="4512" y="1024"/>
                    <a:pt x="4583" y="1048"/>
                    <a:pt x="4654" y="1048"/>
                  </a:cubicBezTo>
                  <a:cubicBezTo>
                    <a:pt x="4738" y="1060"/>
                    <a:pt x="4809" y="1060"/>
                    <a:pt x="4881" y="1060"/>
                  </a:cubicBezTo>
                  <a:cubicBezTo>
                    <a:pt x="5076" y="1080"/>
                    <a:pt x="5254" y="1110"/>
                    <a:pt x="5444" y="1110"/>
                  </a:cubicBezTo>
                  <a:cubicBezTo>
                    <a:pt x="5474" y="1110"/>
                    <a:pt x="5505" y="1109"/>
                    <a:pt x="5536" y="1107"/>
                  </a:cubicBezTo>
                  <a:cubicBezTo>
                    <a:pt x="5576" y="1109"/>
                    <a:pt x="5617" y="1110"/>
                    <a:pt x="5658" y="1110"/>
                  </a:cubicBezTo>
                  <a:cubicBezTo>
                    <a:pt x="5751" y="1110"/>
                    <a:pt x="5845" y="1107"/>
                    <a:pt x="5939" y="1107"/>
                  </a:cubicBezTo>
                  <a:cubicBezTo>
                    <a:pt x="6124" y="1107"/>
                    <a:pt x="6310" y="1117"/>
                    <a:pt x="6488" y="1179"/>
                  </a:cubicBezTo>
                  <a:cubicBezTo>
                    <a:pt x="6548" y="1191"/>
                    <a:pt x="6619" y="1203"/>
                    <a:pt x="6702" y="1227"/>
                  </a:cubicBezTo>
                  <a:cubicBezTo>
                    <a:pt x="6917" y="1250"/>
                    <a:pt x="7143" y="1310"/>
                    <a:pt x="7369" y="1346"/>
                  </a:cubicBezTo>
                  <a:cubicBezTo>
                    <a:pt x="7418" y="1343"/>
                    <a:pt x="7468" y="1342"/>
                    <a:pt x="7517" y="1342"/>
                  </a:cubicBezTo>
                  <a:cubicBezTo>
                    <a:pt x="7904" y="1342"/>
                    <a:pt x="8285" y="1409"/>
                    <a:pt x="8665" y="1409"/>
                  </a:cubicBezTo>
                  <a:cubicBezTo>
                    <a:pt x="8713" y="1409"/>
                    <a:pt x="8762" y="1408"/>
                    <a:pt x="8810" y="1405"/>
                  </a:cubicBezTo>
                  <a:lnTo>
                    <a:pt x="9643" y="1405"/>
                  </a:lnTo>
                  <a:cubicBezTo>
                    <a:pt x="10008" y="1405"/>
                    <a:pt x="10379" y="1389"/>
                    <a:pt x="10747" y="1389"/>
                  </a:cubicBezTo>
                  <a:cubicBezTo>
                    <a:pt x="10932" y="1389"/>
                    <a:pt x="11116" y="1393"/>
                    <a:pt x="11298" y="1405"/>
                  </a:cubicBezTo>
                  <a:cubicBezTo>
                    <a:pt x="11358" y="1405"/>
                    <a:pt x="11417" y="1417"/>
                    <a:pt x="11489" y="1417"/>
                  </a:cubicBezTo>
                  <a:cubicBezTo>
                    <a:pt x="11570" y="1409"/>
                    <a:pt x="11645" y="1384"/>
                    <a:pt x="11722" y="1384"/>
                  </a:cubicBezTo>
                  <a:cubicBezTo>
                    <a:pt x="11759" y="1384"/>
                    <a:pt x="11796" y="1390"/>
                    <a:pt x="11834" y="1405"/>
                  </a:cubicBezTo>
                  <a:cubicBezTo>
                    <a:pt x="11893" y="1405"/>
                    <a:pt x="11941" y="1405"/>
                    <a:pt x="12001" y="1369"/>
                  </a:cubicBezTo>
                  <a:cubicBezTo>
                    <a:pt x="12084" y="1298"/>
                    <a:pt x="12179" y="1203"/>
                    <a:pt x="12096" y="1072"/>
                  </a:cubicBezTo>
                  <a:lnTo>
                    <a:pt x="6119" y="584"/>
                  </a:lnTo>
                  <a:cubicBezTo>
                    <a:pt x="5666" y="548"/>
                    <a:pt x="5226" y="512"/>
                    <a:pt x="4797" y="345"/>
                  </a:cubicBezTo>
                  <a:cubicBezTo>
                    <a:pt x="3547" y="345"/>
                    <a:pt x="2297" y="191"/>
                    <a:pt x="107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5"/>
            <p:cNvSpPr/>
            <p:nvPr/>
          </p:nvSpPr>
          <p:spPr>
            <a:xfrm>
              <a:off x="5715000" y="3427550"/>
              <a:ext cx="59850" cy="15725"/>
            </a:xfrm>
            <a:custGeom>
              <a:avLst/>
              <a:gdLst/>
              <a:ahLst/>
              <a:cxnLst/>
              <a:rect l="l" t="t" r="r" b="b"/>
              <a:pathLst>
                <a:path w="2394" h="629" extrusionOk="0">
                  <a:moveTo>
                    <a:pt x="2029" y="0"/>
                  </a:moveTo>
                  <a:cubicBezTo>
                    <a:pt x="1883" y="0"/>
                    <a:pt x="1733" y="47"/>
                    <a:pt x="1587" y="47"/>
                  </a:cubicBezTo>
                  <a:cubicBezTo>
                    <a:pt x="1538" y="47"/>
                    <a:pt x="1489" y="42"/>
                    <a:pt x="1441" y="28"/>
                  </a:cubicBezTo>
                  <a:cubicBezTo>
                    <a:pt x="1422" y="25"/>
                    <a:pt x="1404" y="24"/>
                    <a:pt x="1387" y="24"/>
                  </a:cubicBezTo>
                  <a:cubicBezTo>
                    <a:pt x="1235" y="24"/>
                    <a:pt x="1119" y="113"/>
                    <a:pt x="1012" y="230"/>
                  </a:cubicBezTo>
                  <a:cubicBezTo>
                    <a:pt x="809" y="188"/>
                    <a:pt x="615" y="130"/>
                    <a:pt x="418" y="130"/>
                  </a:cubicBezTo>
                  <a:cubicBezTo>
                    <a:pt x="281" y="130"/>
                    <a:pt x="142" y="159"/>
                    <a:pt x="0" y="242"/>
                  </a:cubicBezTo>
                  <a:cubicBezTo>
                    <a:pt x="12" y="337"/>
                    <a:pt x="107" y="349"/>
                    <a:pt x="167" y="397"/>
                  </a:cubicBezTo>
                  <a:lnTo>
                    <a:pt x="310" y="397"/>
                  </a:lnTo>
                  <a:cubicBezTo>
                    <a:pt x="310" y="385"/>
                    <a:pt x="321" y="385"/>
                    <a:pt x="357" y="361"/>
                  </a:cubicBezTo>
                  <a:cubicBezTo>
                    <a:pt x="381" y="361"/>
                    <a:pt x="417" y="361"/>
                    <a:pt x="441" y="409"/>
                  </a:cubicBezTo>
                  <a:cubicBezTo>
                    <a:pt x="463" y="409"/>
                    <a:pt x="485" y="408"/>
                    <a:pt x="507" y="408"/>
                  </a:cubicBezTo>
                  <a:cubicBezTo>
                    <a:pt x="642" y="408"/>
                    <a:pt x="779" y="417"/>
                    <a:pt x="881" y="540"/>
                  </a:cubicBezTo>
                  <a:cubicBezTo>
                    <a:pt x="953" y="599"/>
                    <a:pt x="1024" y="629"/>
                    <a:pt x="1095" y="629"/>
                  </a:cubicBezTo>
                  <a:cubicBezTo>
                    <a:pt x="1167" y="629"/>
                    <a:pt x="1238" y="599"/>
                    <a:pt x="1310" y="540"/>
                  </a:cubicBezTo>
                  <a:cubicBezTo>
                    <a:pt x="1607" y="504"/>
                    <a:pt x="1893" y="456"/>
                    <a:pt x="2179" y="409"/>
                  </a:cubicBezTo>
                  <a:cubicBezTo>
                    <a:pt x="2310" y="349"/>
                    <a:pt x="2393" y="266"/>
                    <a:pt x="2310" y="87"/>
                  </a:cubicBezTo>
                  <a:cubicBezTo>
                    <a:pt x="2220" y="20"/>
                    <a:pt x="2125" y="0"/>
                    <a:pt x="20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5"/>
            <p:cNvSpPr/>
            <p:nvPr/>
          </p:nvSpPr>
          <p:spPr>
            <a:xfrm>
              <a:off x="5662300" y="3427325"/>
              <a:ext cx="24725" cy="11175"/>
            </a:xfrm>
            <a:custGeom>
              <a:avLst/>
              <a:gdLst/>
              <a:ahLst/>
              <a:cxnLst/>
              <a:rect l="l" t="t" r="r" b="b"/>
              <a:pathLst>
                <a:path w="989" h="447" extrusionOk="0">
                  <a:moveTo>
                    <a:pt x="417" y="1"/>
                  </a:moveTo>
                  <a:lnTo>
                    <a:pt x="417" y="1"/>
                  </a:lnTo>
                  <a:cubicBezTo>
                    <a:pt x="429" y="311"/>
                    <a:pt x="96" y="132"/>
                    <a:pt x="1" y="287"/>
                  </a:cubicBezTo>
                  <a:cubicBezTo>
                    <a:pt x="129" y="415"/>
                    <a:pt x="269" y="446"/>
                    <a:pt x="416" y="446"/>
                  </a:cubicBezTo>
                  <a:cubicBezTo>
                    <a:pt x="556" y="446"/>
                    <a:pt x="701" y="418"/>
                    <a:pt x="846" y="418"/>
                  </a:cubicBezTo>
                  <a:cubicBezTo>
                    <a:pt x="894" y="370"/>
                    <a:pt x="977" y="358"/>
                    <a:pt x="989" y="275"/>
                  </a:cubicBezTo>
                  <a:lnTo>
                    <a:pt x="4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5"/>
            <p:cNvSpPr/>
            <p:nvPr/>
          </p:nvSpPr>
          <p:spPr>
            <a:xfrm>
              <a:off x="5683425" y="3433275"/>
              <a:ext cx="35750" cy="5375"/>
            </a:xfrm>
            <a:custGeom>
              <a:avLst/>
              <a:gdLst/>
              <a:ahLst/>
              <a:cxnLst/>
              <a:rect l="l" t="t" r="r" b="b"/>
              <a:pathLst>
                <a:path w="1430" h="215" extrusionOk="0">
                  <a:moveTo>
                    <a:pt x="775" y="1"/>
                  </a:moveTo>
                  <a:cubicBezTo>
                    <a:pt x="567" y="1"/>
                    <a:pt x="357" y="17"/>
                    <a:pt x="144" y="37"/>
                  </a:cubicBezTo>
                  <a:lnTo>
                    <a:pt x="1" y="180"/>
                  </a:lnTo>
                  <a:cubicBezTo>
                    <a:pt x="305" y="187"/>
                    <a:pt x="608" y="214"/>
                    <a:pt x="912" y="214"/>
                  </a:cubicBezTo>
                  <a:cubicBezTo>
                    <a:pt x="1085" y="214"/>
                    <a:pt x="1257" y="206"/>
                    <a:pt x="1430" y="180"/>
                  </a:cubicBezTo>
                  <a:cubicBezTo>
                    <a:pt x="1370" y="120"/>
                    <a:pt x="1323" y="73"/>
                    <a:pt x="1263" y="37"/>
                  </a:cubicBezTo>
                  <a:cubicBezTo>
                    <a:pt x="1101" y="11"/>
                    <a:pt x="938" y="1"/>
                    <a:pt x="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5"/>
            <p:cNvSpPr/>
            <p:nvPr/>
          </p:nvSpPr>
          <p:spPr>
            <a:xfrm>
              <a:off x="5722725" y="3436275"/>
              <a:ext cx="3900" cy="1800"/>
            </a:xfrm>
            <a:custGeom>
              <a:avLst/>
              <a:gdLst/>
              <a:ahLst/>
              <a:cxnLst/>
              <a:rect l="l" t="t" r="r" b="b"/>
              <a:pathLst>
                <a:path w="156" h="72" extrusionOk="0">
                  <a:moveTo>
                    <a:pt x="64" y="1"/>
                  </a:moveTo>
                  <a:cubicBezTo>
                    <a:pt x="34" y="1"/>
                    <a:pt x="9" y="19"/>
                    <a:pt x="1" y="60"/>
                  </a:cubicBezTo>
                  <a:cubicBezTo>
                    <a:pt x="48" y="60"/>
                    <a:pt x="96" y="60"/>
                    <a:pt x="155" y="72"/>
                  </a:cubicBezTo>
                  <a:cubicBezTo>
                    <a:pt x="143" y="48"/>
                    <a:pt x="120" y="36"/>
                    <a:pt x="108" y="12"/>
                  </a:cubicBezTo>
                  <a:cubicBezTo>
                    <a:pt x="93" y="5"/>
                    <a:pt x="78"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5"/>
            <p:cNvSpPr/>
            <p:nvPr/>
          </p:nvSpPr>
          <p:spPr>
            <a:xfrm>
              <a:off x="5750700" y="3422800"/>
              <a:ext cx="222075" cy="18300"/>
            </a:xfrm>
            <a:custGeom>
              <a:avLst/>
              <a:gdLst/>
              <a:ahLst/>
              <a:cxnLst/>
              <a:rect l="l" t="t" r="r" b="b"/>
              <a:pathLst>
                <a:path w="8883" h="732" extrusionOk="0">
                  <a:moveTo>
                    <a:pt x="8174" y="1"/>
                  </a:moveTo>
                  <a:cubicBezTo>
                    <a:pt x="8100" y="1"/>
                    <a:pt x="8026" y="7"/>
                    <a:pt x="7954" y="15"/>
                  </a:cubicBezTo>
                  <a:cubicBezTo>
                    <a:pt x="7871" y="51"/>
                    <a:pt x="7811" y="87"/>
                    <a:pt x="7752" y="134"/>
                  </a:cubicBezTo>
                  <a:cubicBezTo>
                    <a:pt x="7609" y="162"/>
                    <a:pt x="7465" y="171"/>
                    <a:pt x="7319" y="171"/>
                  </a:cubicBezTo>
                  <a:cubicBezTo>
                    <a:pt x="6986" y="171"/>
                    <a:pt x="6646" y="121"/>
                    <a:pt x="6305" y="121"/>
                  </a:cubicBezTo>
                  <a:cubicBezTo>
                    <a:pt x="6212" y="121"/>
                    <a:pt x="6119" y="125"/>
                    <a:pt x="6025" y="134"/>
                  </a:cubicBezTo>
                  <a:cubicBezTo>
                    <a:pt x="5984" y="105"/>
                    <a:pt x="5936" y="90"/>
                    <a:pt x="5888" y="90"/>
                  </a:cubicBezTo>
                  <a:cubicBezTo>
                    <a:pt x="5841" y="90"/>
                    <a:pt x="5793" y="105"/>
                    <a:pt x="5751" y="134"/>
                  </a:cubicBezTo>
                  <a:cubicBezTo>
                    <a:pt x="5692" y="134"/>
                    <a:pt x="5644" y="122"/>
                    <a:pt x="5585" y="122"/>
                  </a:cubicBezTo>
                  <a:cubicBezTo>
                    <a:pt x="5565" y="118"/>
                    <a:pt x="5545" y="115"/>
                    <a:pt x="5527" y="115"/>
                  </a:cubicBezTo>
                  <a:cubicBezTo>
                    <a:pt x="5502" y="115"/>
                    <a:pt x="5480" y="120"/>
                    <a:pt x="5466" y="134"/>
                  </a:cubicBezTo>
                  <a:cubicBezTo>
                    <a:pt x="5359" y="134"/>
                    <a:pt x="5275" y="146"/>
                    <a:pt x="5168" y="146"/>
                  </a:cubicBezTo>
                  <a:cubicBezTo>
                    <a:pt x="5105" y="100"/>
                    <a:pt x="5039" y="82"/>
                    <a:pt x="4972" y="82"/>
                  </a:cubicBezTo>
                  <a:cubicBezTo>
                    <a:pt x="4900" y="82"/>
                    <a:pt x="4826" y="103"/>
                    <a:pt x="4751" y="134"/>
                  </a:cubicBezTo>
                  <a:cubicBezTo>
                    <a:pt x="4597" y="146"/>
                    <a:pt x="4466" y="146"/>
                    <a:pt x="4323" y="146"/>
                  </a:cubicBezTo>
                  <a:lnTo>
                    <a:pt x="4025" y="146"/>
                  </a:lnTo>
                  <a:cubicBezTo>
                    <a:pt x="4025" y="134"/>
                    <a:pt x="4001" y="134"/>
                    <a:pt x="3977" y="122"/>
                  </a:cubicBezTo>
                  <a:cubicBezTo>
                    <a:pt x="3968" y="119"/>
                    <a:pt x="3959" y="118"/>
                    <a:pt x="3951" y="118"/>
                  </a:cubicBezTo>
                  <a:cubicBezTo>
                    <a:pt x="3928" y="118"/>
                    <a:pt x="3908" y="129"/>
                    <a:pt x="3882" y="146"/>
                  </a:cubicBezTo>
                  <a:cubicBezTo>
                    <a:pt x="3602" y="164"/>
                    <a:pt x="3317" y="176"/>
                    <a:pt x="3031" y="176"/>
                  </a:cubicBezTo>
                  <a:cubicBezTo>
                    <a:pt x="2745" y="176"/>
                    <a:pt x="2459" y="164"/>
                    <a:pt x="2180" y="134"/>
                  </a:cubicBezTo>
                  <a:cubicBezTo>
                    <a:pt x="1739" y="146"/>
                    <a:pt x="1310" y="146"/>
                    <a:pt x="882" y="170"/>
                  </a:cubicBezTo>
                  <a:cubicBezTo>
                    <a:pt x="714" y="170"/>
                    <a:pt x="527" y="79"/>
                    <a:pt x="355" y="79"/>
                  </a:cubicBezTo>
                  <a:cubicBezTo>
                    <a:pt x="223" y="79"/>
                    <a:pt x="99" y="133"/>
                    <a:pt x="1" y="325"/>
                  </a:cubicBezTo>
                  <a:cubicBezTo>
                    <a:pt x="66" y="412"/>
                    <a:pt x="144" y="446"/>
                    <a:pt x="228" y="446"/>
                  </a:cubicBezTo>
                  <a:cubicBezTo>
                    <a:pt x="282" y="446"/>
                    <a:pt x="338" y="432"/>
                    <a:pt x="394" y="408"/>
                  </a:cubicBezTo>
                  <a:cubicBezTo>
                    <a:pt x="487" y="358"/>
                    <a:pt x="585" y="338"/>
                    <a:pt x="685" y="338"/>
                  </a:cubicBezTo>
                  <a:cubicBezTo>
                    <a:pt x="750" y="338"/>
                    <a:pt x="816" y="346"/>
                    <a:pt x="882" y="361"/>
                  </a:cubicBezTo>
                  <a:cubicBezTo>
                    <a:pt x="989" y="536"/>
                    <a:pt x="1160" y="552"/>
                    <a:pt x="1316" y="552"/>
                  </a:cubicBezTo>
                  <a:cubicBezTo>
                    <a:pt x="1351" y="552"/>
                    <a:pt x="1385" y="551"/>
                    <a:pt x="1418" y="551"/>
                  </a:cubicBezTo>
                  <a:lnTo>
                    <a:pt x="1834" y="551"/>
                  </a:lnTo>
                  <a:cubicBezTo>
                    <a:pt x="1860" y="552"/>
                    <a:pt x="1886" y="552"/>
                    <a:pt x="1912" y="552"/>
                  </a:cubicBezTo>
                  <a:cubicBezTo>
                    <a:pt x="2043" y="552"/>
                    <a:pt x="2177" y="542"/>
                    <a:pt x="2311" y="542"/>
                  </a:cubicBezTo>
                  <a:cubicBezTo>
                    <a:pt x="2471" y="542"/>
                    <a:pt x="2632" y="557"/>
                    <a:pt x="2787" y="623"/>
                  </a:cubicBezTo>
                  <a:cubicBezTo>
                    <a:pt x="2804" y="622"/>
                    <a:pt x="2821" y="621"/>
                    <a:pt x="2838" y="621"/>
                  </a:cubicBezTo>
                  <a:cubicBezTo>
                    <a:pt x="3044" y="621"/>
                    <a:pt x="3232" y="684"/>
                    <a:pt x="3430" y="706"/>
                  </a:cubicBezTo>
                  <a:cubicBezTo>
                    <a:pt x="3499" y="722"/>
                    <a:pt x="3567" y="731"/>
                    <a:pt x="3631" y="731"/>
                  </a:cubicBezTo>
                  <a:cubicBezTo>
                    <a:pt x="3812" y="731"/>
                    <a:pt x="3964" y="654"/>
                    <a:pt x="4025" y="408"/>
                  </a:cubicBezTo>
                  <a:cubicBezTo>
                    <a:pt x="4130" y="297"/>
                    <a:pt x="4252" y="272"/>
                    <a:pt x="4378" y="272"/>
                  </a:cubicBezTo>
                  <a:cubicBezTo>
                    <a:pt x="4483" y="272"/>
                    <a:pt x="4590" y="289"/>
                    <a:pt x="4692" y="289"/>
                  </a:cubicBezTo>
                  <a:lnTo>
                    <a:pt x="8883" y="289"/>
                  </a:lnTo>
                  <a:lnTo>
                    <a:pt x="8883" y="170"/>
                  </a:lnTo>
                  <a:cubicBezTo>
                    <a:pt x="8799" y="158"/>
                    <a:pt x="8692" y="134"/>
                    <a:pt x="8609" y="122"/>
                  </a:cubicBezTo>
                  <a:cubicBezTo>
                    <a:pt x="8474" y="27"/>
                    <a:pt x="8323" y="1"/>
                    <a:pt x="8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5"/>
            <p:cNvSpPr/>
            <p:nvPr/>
          </p:nvSpPr>
          <p:spPr>
            <a:xfrm>
              <a:off x="6177850" y="3419325"/>
              <a:ext cx="35725" cy="8200"/>
            </a:xfrm>
            <a:custGeom>
              <a:avLst/>
              <a:gdLst/>
              <a:ahLst/>
              <a:cxnLst/>
              <a:rect l="l" t="t" r="r" b="b"/>
              <a:pathLst>
                <a:path w="1429" h="328" extrusionOk="0">
                  <a:moveTo>
                    <a:pt x="786" y="1"/>
                  </a:moveTo>
                  <a:cubicBezTo>
                    <a:pt x="639" y="1"/>
                    <a:pt x="493" y="39"/>
                    <a:pt x="346" y="142"/>
                  </a:cubicBezTo>
                  <a:cubicBezTo>
                    <a:pt x="226" y="154"/>
                    <a:pt x="119" y="154"/>
                    <a:pt x="0" y="178"/>
                  </a:cubicBezTo>
                  <a:cubicBezTo>
                    <a:pt x="232" y="276"/>
                    <a:pt x="458" y="327"/>
                    <a:pt x="686" y="327"/>
                  </a:cubicBezTo>
                  <a:cubicBezTo>
                    <a:pt x="928" y="327"/>
                    <a:pt x="1172" y="271"/>
                    <a:pt x="1429" y="154"/>
                  </a:cubicBezTo>
                  <a:cubicBezTo>
                    <a:pt x="1206" y="78"/>
                    <a:pt x="994"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5"/>
            <p:cNvSpPr/>
            <p:nvPr/>
          </p:nvSpPr>
          <p:spPr>
            <a:xfrm>
              <a:off x="6116525" y="3420200"/>
              <a:ext cx="14900" cy="7150"/>
            </a:xfrm>
            <a:custGeom>
              <a:avLst/>
              <a:gdLst/>
              <a:ahLst/>
              <a:cxnLst/>
              <a:rect l="l" t="t" r="r" b="b"/>
              <a:pathLst>
                <a:path w="596" h="286" extrusionOk="0">
                  <a:moveTo>
                    <a:pt x="48" y="0"/>
                  </a:moveTo>
                  <a:cubicBezTo>
                    <a:pt x="1" y="48"/>
                    <a:pt x="1" y="84"/>
                    <a:pt x="24" y="119"/>
                  </a:cubicBezTo>
                  <a:cubicBezTo>
                    <a:pt x="143" y="155"/>
                    <a:pt x="251" y="167"/>
                    <a:pt x="310" y="286"/>
                  </a:cubicBezTo>
                  <a:cubicBezTo>
                    <a:pt x="417" y="286"/>
                    <a:pt x="501" y="274"/>
                    <a:pt x="596" y="274"/>
                  </a:cubicBezTo>
                  <a:cubicBezTo>
                    <a:pt x="596" y="179"/>
                    <a:pt x="584" y="107"/>
                    <a:pt x="584" y="24"/>
                  </a:cubicBezTo>
                  <a:cubicBezTo>
                    <a:pt x="405" y="0"/>
                    <a:pt x="227"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5"/>
            <p:cNvSpPr/>
            <p:nvPr/>
          </p:nvSpPr>
          <p:spPr>
            <a:xfrm>
              <a:off x="6143025" y="3421150"/>
              <a:ext cx="6275" cy="5850"/>
            </a:xfrm>
            <a:custGeom>
              <a:avLst/>
              <a:gdLst/>
              <a:ahLst/>
              <a:cxnLst/>
              <a:rect l="l" t="t" r="r" b="b"/>
              <a:pathLst>
                <a:path w="251" h="234" extrusionOk="0">
                  <a:moveTo>
                    <a:pt x="148" y="1"/>
                  </a:moveTo>
                  <a:cubicBezTo>
                    <a:pt x="132" y="1"/>
                    <a:pt x="115" y="4"/>
                    <a:pt x="95" y="10"/>
                  </a:cubicBezTo>
                  <a:cubicBezTo>
                    <a:pt x="0" y="46"/>
                    <a:pt x="119" y="141"/>
                    <a:pt x="131" y="224"/>
                  </a:cubicBezTo>
                  <a:cubicBezTo>
                    <a:pt x="155" y="230"/>
                    <a:pt x="173" y="233"/>
                    <a:pt x="191" y="233"/>
                  </a:cubicBezTo>
                  <a:cubicBezTo>
                    <a:pt x="209" y="233"/>
                    <a:pt x="226" y="230"/>
                    <a:pt x="250" y="224"/>
                  </a:cubicBezTo>
                  <a:cubicBezTo>
                    <a:pt x="250" y="131"/>
                    <a:pt x="250"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5"/>
            <p:cNvSpPr/>
            <p:nvPr/>
          </p:nvSpPr>
          <p:spPr>
            <a:xfrm>
              <a:off x="6215950" y="3420200"/>
              <a:ext cx="5375" cy="6875"/>
            </a:xfrm>
            <a:custGeom>
              <a:avLst/>
              <a:gdLst/>
              <a:ahLst/>
              <a:cxnLst/>
              <a:rect l="l" t="t" r="r" b="b"/>
              <a:pathLst>
                <a:path w="215" h="275" extrusionOk="0">
                  <a:moveTo>
                    <a:pt x="203" y="0"/>
                  </a:moveTo>
                  <a:cubicBezTo>
                    <a:pt x="0" y="107"/>
                    <a:pt x="12" y="203"/>
                    <a:pt x="215" y="274"/>
                  </a:cubicBezTo>
                  <a:cubicBezTo>
                    <a:pt x="203" y="179"/>
                    <a:pt x="203" y="95"/>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5"/>
            <p:cNvSpPr/>
            <p:nvPr/>
          </p:nvSpPr>
          <p:spPr>
            <a:xfrm>
              <a:off x="5970375" y="3326275"/>
              <a:ext cx="14325" cy="5650"/>
            </a:xfrm>
            <a:custGeom>
              <a:avLst/>
              <a:gdLst/>
              <a:ahLst/>
              <a:cxnLst/>
              <a:rect l="l" t="t" r="r" b="b"/>
              <a:pathLst>
                <a:path w="573" h="226" extrusionOk="0">
                  <a:moveTo>
                    <a:pt x="286" y="1"/>
                  </a:moveTo>
                  <a:cubicBezTo>
                    <a:pt x="191" y="1"/>
                    <a:pt x="96" y="54"/>
                    <a:pt x="1" y="162"/>
                  </a:cubicBezTo>
                  <a:cubicBezTo>
                    <a:pt x="50" y="205"/>
                    <a:pt x="99" y="226"/>
                    <a:pt x="151" y="226"/>
                  </a:cubicBezTo>
                  <a:cubicBezTo>
                    <a:pt x="198" y="226"/>
                    <a:pt x="247" y="208"/>
                    <a:pt x="298" y="173"/>
                  </a:cubicBezTo>
                  <a:cubicBezTo>
                    <a:pt x="382" y="162"/>
                    <a:pt x="489" y="162"/>
                    <a:pt x="572" y="162"/>
                  </a:cubicBezTo>
                  <a:cubicBezTo>
                    <a:pt x="477" y="54"/>
                    <a:pt x="382"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5"/>
            <p:cNvSpPr/>
            <p:nvPr/>
          </p:nvSpPr>
          <p:spPr>
            <a:xfrm>
              <a:off x="5939125" y="3376900"/>
              <a:ext cx="22950" cy="7000"/>
            </a:xfrm>
            <a:custGeom>
              <a:avLst/>
              <a:gdLst/>
              <a:ahLst/>
              <a:cxnLst/>
              <a:rect l="l" t="t" r="r" b="b"/>
              <a:pathLst>
                <a:path w="918" h="280" extrusionOk="0">
                  <a:moveTo>
                    <a:pt x="526" y="1"/>
                  </a:moveTo>
                  <a:cubicBezTo>
                    <a:pt x="376" y="1"/>
                    <a:pt x="207" y="6"/>
                    <a:pt x="0" y="6"/>
                  </a:cubicBezTo>
                  <a:cubicBezTo>
                    <a:pt x="239" y="184"/>
                    <a:pt x="441" y="113"/>
                    <a:pt x="536" y="280"/>
                  </a:cubicBezTo>
                  <a:cubicBezTo>
                    <a:pt x="620" y="268"/>
                    <a:pt x="727" y="268"/>
                    <a:pt x="810" y="268"/>
                  </a:cubicBezTo>
                  <a:cubicBezTo>
                    <a:pt x="846" y="161"/>
                    <a:pt x="917" y="30"/>
                    <a:pt x="739" y="6"/>
                  </a:cubicBezTo>
                  <a:cubicBezTo>
                    <a:pt x="671" y="2"/>
                    <a:pt x="601" y="1"/>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5"/>
            <p:cNvSpPr/>
            <p:nvPr/>
          </p:nvSpPr>
          <p:spPr>
            <a:xfrm>
              <a:off x="5991800" y="3376725"/>
              <a:ext cx="7775" cy="3300"/>
            </a:xfrm>
            <a:custGeom>
              <a:avLst/>
              <a:gdLst/>
              <a:ahLst/>
              <a:cxnLst/>
              <a:rect l="l" t="t" r="r" b="b"/>
              <a:pathLst>
                <a:path w="311" h="132" extrusionOk="0">
                  <a:moveTo>
                    <a:pt x="1" y="1"/>
                  </a:moveTo>
                  <a:cubicBezTo>
                    <a:pt x="37" y="37"/>
                    <a:pt x="48" y="72"/>
                    <a:pt x="96" y="96"/>
                  </a:cubicBezTo>
                  <a:cubicBezTo>
                    <a:pt x="132" y="114"/>
                    <a:pt x="170" y="132"/>
                    <a:pt x="208" y="132"/>
                  </a:cubicBezTo>
                  <a:cubicBezTo>
                    <a:pt x="245" y="132"/>
                    <a:pt x="281" y="114"/>
                    <a:pt x="310" y="60"/>
                  </a:cubicBezTo>
                  <a:cubicBezTo>
                    <a:pt x="251" y="37"/>
                    <a:pt x="191" y="13"/>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5"/>
            <p:cNvSpPr/>
            <p:nvPr/>
          </p:nvSpPr>
          <p:spPr>
            <a:xfrm>
              <a:off x="6210300" y="3301725"/>
              <a:ext cx="33650" cy="15025"/>
            </a:xfrm>
            <a:custGeom>
              <a:avLst/>
              <a:gdLst/>
              <a:ahLst/>
              <a:cxnLst/>
              <a:rect l="l" t="t" r="r" b="b"/>
              <a:pathLst>
                <a:path w="1346" h="601" extrusionOk="0">
                  <a:moveTo>
                    <a:pt x="179" y="1"/>
                  </a:moveTo>
                  <a:cubicBezTo>
                    <a:pt x="131" y="36"/>
                    <a:pt x="71" y="84"/>
                    <a:pt x="24" y="132"/>
                  </a:cubicBezTo>
                  <a:cubicBezTo>
                    <a:pt x="0" y="370"/>
                    <a:pt x="226" y="405"/>
                    <a:pt x="310" y="560"/>
                  </a:cubicBezTo>
                  <a:cubicBezTo>
                    <a:pt x="336" y="587"/>
                    <a:pt x="356" y="600"/>
                    <a:pt x="385" y="600"/>
                  </a:cubicBezTo>
                  <a:cubicBezTo>
                    <a:pt x="394" y="600"/>
                    <a:pt x="405" y="599"/>
                    <a:pt x="417" y="596"/>
                  </a:cubicBezTo>
                  <a:cubicBezTo>
                    <a:pt x="513" y="565"/>
                    <a:pt x="610" y="558"/>
                    <a:pt x="709" y="558"/>
                  </a:cubicBezTo>
                  <a:cubicBezTo>
                    <a:pt x="795" y="558"/>
                    <a:pt x="881" y="563"/>
                    <a:pt x="969" y="563"/>
                  </a:cubicBezTo>
                  <a:cubicBezTo>
                    <a:pt x="1092" y="563"/>
                    <a:pt x="1218" y="553"/>
                    <a:pt x="1345" y="501"/>
                  </a:cubicBezTo>
                  <a:cubicBezTo>
                    <a:pt x="1345" y="322"/>
                    <a:pt x="1298" y="179"/>
                    <a:pt x="1083" y="143"/>
                  </a:cubicBezTo>
                  <a:cubicBezTo>
                    <a:pt x="786" y="96"/>
                    <a:pt x="476" y="36"/>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5"/>
            <p:cNvSpPr/>
            <p:nvPr/>
          </p:nvSpPr>
          <p:spPr>
            <a:xfrm>
              <a:off x="5496500" y="3285950"/>
              <a:ext cx="20575" cy="15250"/>
            </a:xfrm>
            <a:custGeom>
              <a:avLst/>
              <a:gdLst/>
              <a:ahLst/>
              <a:cxnLst/>
              <a:rect l="l" t="t" r="r" b="b"/>
              <a:pathLst>
                <a:path w="823" h="610" extrusionOk="0">
                  <a:moveTo>
                    <a:pt x="715" y="1"/>
                  </a:moveTo>
                  <a:cubicBezTo>
                    <a:pt x="441" y="167"/>
                    <a:pt x="84" y="227"/>
                    <a:pt x="1" y="608"/>
                  </a:cubicBezTo>
                  <a:cubicBezTo>
                    <a:pt x="7" y="609"/>
                    <a:pt x="14" y="609"/>
                    <a:pt x="20" y="609"/>
                  </a:cubicBezTo>
                  <a:cubicBezTo>
                    <a:pt x="143" y="609"/>
                    <a:pt x="208" y="431"/>
                    <a:pt x="325" y="431"/>
                  </a:cubicBezTo>
                  <a:cubicBezTo>
                    <a:pt x="353" y="431"/>
                    <a:pt x="383" y="441"/>
                    <a:pt x="418" y="465"/>
                  </a:cubicBezTo>
                  <a:cubicBezTo>
                    <a:pt x="467" y="501"/>
                    <a:pt x="505" y="516"/>
                    <a:pt x="534" y="516"/>
                  </a:cubicBezTo>
                  <a:cubicBezTo>
                    <a:pt x="640" y="516"/>
                    <a:pt x="646" y="334"/>
                    <a:pt x="739" y="334"/>
                  </a:cubicBezTo>
                  <a:cubicBezTo>
                    <a:pt x="799" y="286"/>
                    <a:pt x="822" y="239"/>
                    <a:pt x="822" y="167"/>
                  </a:cubicBezTo>
                  <a:cubicBezTo>
                    <a:pt x="810" y="96"/>
                    <a:pt x="775" y="48"/>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5"/>
            <p:cNvSpPr/>
            <p:nvPr/>
          </p:nvSpPr>
          <p:spPr>
            <a:xfrm>
              <a:off x="5514375" y="3286775"/>
              <a:ext cx="14600" cy="10800"/>
            </a:xfrm>
            <a:custGeom>
              <a:avLst/>
              <a:gdLst/>
              <a:ahLst/>
              <a:cxnLst/>
              <a:rect l="l" t="t" r="r" b="b"/>
              <a:pathLst>
                <a:path w="584" h="432" extrusionOk="0">
                  <a:moveTo>
                    <a:pt x="214" y="0"/>
                  </a:moveTo>
                  <a:cubicBezTo>
                    <a:pt x="125" y="0"/>
                    <a:pt x="60" y="73"/>
                    <a:pt x="0" y="158"/>
                  </a:cubicBezTo>
                  <a:lnTo>
                    <a:pt x="0" y="313"/>
                  </a:lnTo>
                  <a:cubicBezTo>
                    <a:pt x="60" y="337"/>
                    <a:pt x="107" y="384"/>
                    <a:pt x="155" y="432"/>
                  </a:cubicBezTo>
                  <a:cubicBezTo>
                    <a:pt x="226" y="420"/>
                    <a:pt x="322" y="420"/>
                    <a:pt x="405" y="420"/>
                  </a:cubicBezTo>
                  <a:cubicBezTo>
                    <a:pt x="584" y="253"/>
                    <a:pt x="465" y="134"/>
                    <a:pt x="334" y="39"/>
                  </a:cubicBezTo>
                  <a:cubicBezTo>
                    <a:pt x="289" y="12"/>
                    <a:pt x="250"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5"/>
            <p:cNvSpPr/>
            <p:nvPr/>
          </p:nvSpPr>
          <p:spPr>
            <a:xfrm>
              <a:off x="5462875" y="3348150"/>
              <a:ext cx="9250" cy="14625"/>
            </a:xfrm>
            <a:custGeom>
              <a:avLst/>
              <a:gdLst/>
              <a:ahLst/>
              <a:cxnLst/>
              <a:rect l="l" t="t" r="r" b="b"/>
              <a:pathLst>
                <a:path w="370" h="585" extrusionOk="0">
                  <a:moveTo>
                    <a:pt x="84" y="1"/>
                  </a:moveTo>
                  <a:cubicBezTo>
                    <a:pt x="60" y="13"/>
                    <a:pt x="36" y="25"/>
                    <a:pt x="12" y="37"/>
                  </a:cubicBezTo>
                  <a:cubicBezTo>
                    <a:pt x="0" y="132"/>
                    <a:pt x="0" y="227"/>
                    <a:pt x="72" y="287"/>
                  </a:cubicBezTo>
                  <a:cubicBezTo>
                    <a:pt x="96" y="310"/>
                    <a:pt x="96" y="334"/>
                    <a:pt x="84" y="370"/>
                  </a:cubicBezTo>
                  <a:cubicBezTo>
                    <a:pt x="96" y="465"/>
                    <a:pt x="155" y="501"/>
                    <a:pt x="191" y="561"/>
                  </a:cubicBezTo>
                  <a:lnTo>
                    <a:pt x="203" y="584"/>
                  </a:lnTo>
                  <a:cubicBezTo>
                    <a:pt x="358" y="537"/>
                    <a:pt x="370" y="418"/>
                    <a:pt x="358" y="287"/>
                  </a:cubicBezTo>
                  <a:cubicBezTo>
                    <a:pt x="262" y="191"/>
                    <a:pt x="179" y="84"/>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5"/>
            <p:cNvSpPr/>
            <p:nvPr/>
          </p:nvSpPr>
          <p:spPr>
            <a:xfrm>
              <a:off x="6062950" y="3336275"/>
              <a:ext cx="43475" cy="13400"/>
            </a:xfrm>
            <a:custGeom>
              <a:avLst/>
              <a:gdLst/>
              <a:ahLst/>
              <a:cxnLst/>
              <a:rect l="l" t="t" r="r" b="b"/>
              <a:pathLst>
                <a:path w="1739" h="536" extrusionOk="0">
                  <a:moveTo>
                    <a:pt x="1174" y="1"/>
                  </a:moveTo>
                  <a:cubicBezTo>
                    <a:pt x="1072" y="1"/>
                    <a:pt x="966" y="19"/>
                    <a:pt x="858" y="59"/>
                  </a:cubicBezTo>
                  <a:cubicBezTo>
                    <a:pt x="643" y="143"/>
                    <a:pt x="381" y="59"/>
                    <a:pt x="167" y="190"/>
                  </a:cubicBezTo>
                  <a:cubicBezTo>
                    <a:pt x="108" y="238"/>
                    <a:pt x="60" y="297"/>
                    <a:pt x="0" y="357"/>
                  </a:cubicBezTo>
                  <a:cubicBezTo>
                    <a:pt x="86" y="376"/>
                    <a:pt x="173" y="381"/>
                    <a:pt x="261" y="381"/>
                  </a:cubicBezTo>
                  <a:cubicBezTo>
                    <a:pt x="389" y="381"/>
                    <a:pt x="518" y="370"/>
                    <a:pt x="647" y="370"/>
                  </a:cubicBezTo>
                  <a:cubicBezTo>
                    <a:pt x="827" y="370"/>
                    <a:pt x="1007" y="392"/>
                    <a:pt x="1179" y="500"/>
                  </a:cubicBezTo>
                  <a:cubicBezTo>
                    <a:pt x="1179" y="524"/>
                    <a:pt x="1203" y="524"/>
                    <a:pt x="1215" y="535"/>
                  </a:cubicBezTo>
                  <a:cubicBezTo>
                    <a:pt x="1262" y="535"/>
                    <a:pt x="1274" y="500"/>
                    <a:pt x="1298" y="464"/>
                  </a:cubicBezTo>
                  <a:cubicBezTo>
                    <a:pt x="1393" y="297"/>
                    <a:pt x="1548" y="190"/>
                    <a:pt x="1739" y="190"/>
                  </a:cubicBezTo>
                  <a:cubicBezTo>
                    <a:pt x="1565" y="72"/>
                    <a:pt x="1376"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5"/>
            <p:cNvSpPr/>
            <p:nvPr/>
          </p:nvSpPr>
          <p:spPr>
            <a:xfrm>
              <a:off x="6038250" y="3333400"/>
              <a:ext cx="25325" cy="8050"/>
            </a:xfrm>
            <a:custGeom>
              <a:avLst/>
              <a:gdLst/>
              <a:ahLst/>
              <a:cxnLst/>
              <a:rect l="l" t="t" r="r" b="b"/>
              <a:pathLst>
                <a:path w="1013" h="322" extrusionOk="0">
                  <a:moveTo>
                    <a:pt x="570" y="1"/>
                  </a:moveTo>
                  <a:cubicBezTo>
                    <a:pt x="425" y="1"/>
                    <a:pt x="275" y="28"/>
                    <a:pt x="128" y="28"/>
                  </a:cubicBezTo>
                  <a:cubicBezTo>
                    <a:pt x="85" y="28"/>
                    <a:pt x="42" y="25"/>
                    <a:pt x="0" y="19"/>
                  </a:cubicBezTo>
                  <a:lnTo>
                    <a:pt x="0" y="162"/>
                  </a:lnTo>
                  <a:cubicBezTo>
                    <a:pt x="187" y="249"/>
                    <a:pt x="378" y="321"/>
                    <a:pt x="569" y="321"/>
                  </a:cubicBezTo>
                  <a:cubicBezTo>
                    <a:pt x="717" y="321"/>
                    <a:pt x="866" y="277"/>
                    <a:pt x="1012" y="162"/>
                  </a:cubicBezTo>
                  <a:cubicBezTo>
                    <a:pt x="877" y="32"/>
                    <a:pt x="726" y="1"/>
                    <a:pt x="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5"/>
            <p:cNvSpPr/>
            <p:nvPr/>
          </p:nvSpPr>
          <p:spPr>
            <a:xfrm>
              <a:off x="6015325" y="3327025"/>
              <a:ext cx="38725" cy="6575"/>
            </a:xfrm>
            <a:custGeom>
              <a:avLst/>
              <a:gdLst/>
              <a:ahLst/>
              <a:cxnLst/>
              <a:rect l="l" t="t" r="r" b="b"/>
              <a:pathLst>
                <a:path w="1549" h="263" extrusionOk="0">
                  <a:moveTo>
                    <a:pt x="1501" y="1"/>
                  </a:moveTo>
                  <a:cubicBezTo>
                    <a:pt x="1132" y="1"/>
                    <a:pt x="739" y="12"/>
                    <a:pt x="370" y="12"/>
                  </a:cubicBezTo>
                  <a:cubicBezTo>
                    <a:pt x="286" y="96"/>
                    <a:pt x="179" y="132"/>
                    <a:pt x="60" y="143"/>
                  </a:cubicBezTo>
                  <a:cubicBezTo>
                    <a:pt x="0" y="179"/>
                    <a:pt x="0" y="215"/>
                    <a:pt x="60" y="251"/>
                  </a:cubicBezTo>
                  <a:cubicBezTo>
                    <a:pt x="310" y="251"/>
                    <a:pt x="548" y="263"/>
                    <a:pt x="798" y="263"/>
                  </a:cubicBezTo>
                  <a:cubicBezTo>
                    <a:pt x="896" y="153"/>
                    <a:pt x="1008" y="130"/>
                    <a:pt x="1125" y="130"/>
                  </a:cubicBezTo>
                  <a:cubicBezTo>
                    <a:pt x="1209" y="130"/>
                    <a:pt x="1296" y="142"/>
                    <a:pt x="1381" y="142"/>
                  </a:cubicBezTo>
                  <a:cubicBezTo>
                    <a:pt x="1421" y="142"/>
                    <a:pt x="1461" y="139"/>
                    <a:pt x="1501" y="132"/>
                  </a:cubicBezTo>
                  <a:cubicBezTo>
                    <a:pt x="1548" y="84"/>
                    <a:pt x="1548" y="36"/>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5"/>
            <p:cNvSpPr/>
            <p:nvPr/>
          </p:nvSpPr>
          <p:spPr>
            <a:xfrm>
              <a:off x="6067125" y="3336000"/>
              <a:ext cx="17875" cy="5425"/>
            </a:xfrm>
            <a:custGeom>
              <a:avLst/>
              <a:gdLst/>
              <a:ahLst/>
              <a:cxnLst/>
              <a:rect l="l" t="t" r="r" b="b"/>
              <a:pathLst>
                <a:path w="715" h="217" extrusionOk="0">
                  <a:moveTo>
                    <a:pt x="486" y="1"/>
                  </a:moveTo>
                  <a:cubicBezTo>
                    <a:pt x="339" y="1"/>
                    <a:pt x="191" y="63"/>
                    <a:pt x="59" y="63"/>
                  </a:cubicBezTo>
                  <a:cubicBezTo>
                    <a:pt x="39" y="63"/>
                    <a:pt x="19" y="61"/>
                    <a:pt x="0" y="58"/>
                  </a:cubicBezTo>
                  <a:lnTo>
                    <a:pt x="0" y="58"/>
                  </a:lnTo>
                  <a:cubicBezTo>
                    <a:pt x="0" y="94"/>
                    <a:pt x="12" y="154"/>
                    <a:pt x="12" y="201"/>
                  </a:cubicBezTo>
                  <a:cubicBezTo>
                    <a:pt x="34" y="199"/>
                    <a:pt x="56" y="198"/>
                    <a:pt x="77" y="198"/>
                  </a:cubicBezTo>
                  <a:cubicBezTo>
                    <a:pt x="176" y="198"/>
                    <a:pt x="278" y="216"/>
                    <a:pt x="377" y="216"/>
                  </a:cubicBezTo>
                  <a:cubicBezTo>
                    <a:pt x="497" y="216"/>
                    <a:pt x="613" y="189"/>
                    <a:pt x="714" y="70"/>
                  </a:cubicBezTo>
                  <a:cubicBezTo>
                    <a:pt x="640" y="18"/>
                    <a:pt x="563" y="1"/>
                    <a:pt x="4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5"/>
            <p:cNvSpPr/>
            <p:nvPr/>
          </p:nvSpPr>
          <p:spPr>
            <a:xfrm>
              <a:off x="6110275" y="3340150"/>
              <a:ext cx="8550" cy="7725"/>
            </a:xfrm>
            <a:custGeom>
              <a:avLst/>
              <a:gdLst/>
              <a:ahLst/>
              <a:cxnLst/>
              <a:rect l="l" t="t" r="r" b="b"/>
              <a:pathLst>
                <a:path w="342" h="309" extrusionOk="0">
                  <a:moveTo>
                    <a:pt x="180" y="1"/>
                  </a:moveTo>
                  <a:cubicBezTo>
                    <a:pt x="134" y="1"/>
                    <a:pt x="74" y="13"/>
                    <a:pt x="1" y="35"/>
                  </a:cubicBezTo>
                  <a:lnTo>
                    <a:pt x="1" y="166"/>
                  </a:lnTo>
                  <a:cubicBezTo>
                    <a:pt x="24" y="226"/>
                    <a:pt x="72" y="273"/>
                    <a:pt x="131" y="309"/>
                  </a:cubicBezTo>
                  <a:lnTo>
                    <a:pt x="298" y="309"/>
                  </a:lnTo>
                  <a:cubicBezTo>
                    <a:pt x="342" y="91"/>
                    <a:pt x="309"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5"/>
            <p:cNvSpPr/>
            <p:nvPr/>
          </p:nvSpPr>
          <p:spPr>
            <a:xfrm>
              <a:off x="6052525" y="3323250"/>
              <a:ext cx="11050" cy="7075"/>
            </a:xfrm>
            <a:custGeom>
              <a:avLst/>
              <a:gdLst/>
              <a:ahLst/>
              <a:cxnLst/>
              <a:rect l="l" t="t" r="r" b="b"/>
              <a:pathLst>
                <a:path w="442" h="283" extrusionOk="0">
                  <a:moveTo>
                    <a:pt x="150" y="1"/>
                  </a:moveTo>
                  <a:cubicBezTo>
                    <a:pt x="101" y="1"/>
                    <a:pt x="50" y="5"/>
                    <a:pt x="1" y="9"/>
                  </a:cubicBezTo>
                  <a:cubicBezTo>
                    <a:pt x="13" y="56"/>
                    <a:pt x="13" y="104"/>
                    <a:pt x="13" y="152"/>
                  </a:cubicBezTo>
                  <a:lnTo>
                    <a:pt x="13" y="283"/>
                  </a:lnTo>
                  <a:cubicBezTo>
                    <a:pt x="60" y="283"/>
                    <a:pt x="108" y="283"/>
                    <a:pt x="144" y="271"/>
                  </a:cubicBezTo>
                  <a:cubicBezTo>
                    <a:pt x="239" y="187"/>
                    <a:pt x="358" y="223"/>
                    <a:pt x="441" y="152"/>
                  </a:cubicBezTo>
                  <a:cubicBezTo>
                    <a:pt x="374" y="26"/>
                    <a:pt x="266"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35"/>
            <p:cNvSpPr/>
            <p:nvPr/>
          </p:nvSpPr>
          <p:spPr>
            <a:xfrm>
              <a:off x="6067125" y="3327025"/>
              <a:ext cx="14300" cy="3600"/>
            </a:xfrm>
            <a:custGeom>
              <a:avLst/>
              <a:gdLst/>
              <a:ahLst/>
              <a:cxnLst/>
              <a:rect l="l" t="t" r="r" b="b"/>
              <a:pathLst>
                <a:path w="572" h="144" extrusionOk="0">
                  <a:moveTo>
                    <a:pt x="0" y="1"/>
                  </a:moveTo>
                  <a:cubicBezTo>
                    <a:pt x="95" y="96"/>
                    <a:pt x="191" y="143"/>
                    <a:pt x="286" y="143"/>
                  </a:cubicBezTo>
                  <a:cubicBezTo>
                    <a:pt x="381" y="143"/>
                    <a:pt x="476" y="96"/>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35"/>
            <p:cNvSpPr/>
            <p:nvPr/>
          </p:nvSpPr>
          <p:spPr>
            <a:xfrm>
              <a:off x="6056100" y="3326850"/>
              <a:ext cx="7475" cy="3225"/>
            </a:xfrm>
            <a:custGeom>
              <a:avLst/>
              <a:gdLst/>
              <a:ahLst/>
              <a:cxnLst/>
              <a:rect l="l" t="t" r="r" b="b"/>
              <a:pathLst>
                <a:path w="299" h="129" extrusionOk="0">
                  <a:moveTo>
                    <a:pt x="231" y="1"/>
                  </a:moveTo>
                  <a:cubicBezTo>
                    <a:pt x="142" y="1"/>
                    <a:pt x="68" y="41"/>
                    <a:pt x="1" y="127"/>
                  </a:cubicBezTo>
                  <a:cubicBezTo>
                    <a:pt x="15" y="128"/>
                    <a:pt x="30" y="129"/>
                    <a:pt x="44" y="129"/>
                  </a:cubicBezTo>
                  <a:cubicBezTo>
                    <a:pt x="145" y="129"/>
                    <a:pt x="236" y="91"/>
                    <a:pt x="298" y="8"/>
                  </a:cubicBezTo>
                  <a:cubicBezTo>
                    <a:pt x="275" y="3"/>
                    <a:pt x="252" y="1"/>
                    <a:pt x="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5"/>
            <p:cNvSpPr/>
            <p:nvPr/>
          </p:nvSpPr>
          <p:spPr>
            <a:xfrm>
              <a:off x="5525675" y="3405450"/>
              <a:ext cx="21450" cy="7025"/>
            </a:xfrm>
            <a:custGeom>
              <a:avLst/>
              <a:gdLst/>
              <a:ahLst/>
              <a:cxnLst/>
              <a:rect l="l" t="t" r="r" b="b"/>
              <a:pathLst>
                <a:path w="858" h="281" extrusionOk="0">
                  <a:moveTo>
                    <a:pt x="730" y="0"/>
                  </a:moveTo>
                  <a:cubicBezTo>
                    <a:pt x="582" y="0"/>
                    <a:pt x="450" y="73"/>
                    <a:pt x="310" y="138"/>
                  </a:cubicBezTo>
                  <a:cubicBezTo>
                    <a:pt x="191" y="162"/>
                    <a:pt x="72" y="162"/>
                    <a:pt x="1" y="281"/>
                  </a:cubicBezTo>
                  <a:cubicBezTo>
                    <a:pt x="286" y="269"/>
                    <a:pt x="560" y="269"/>
                    <a:pt x="846" y="269"/>
                  </a:cubicBezTo>
                  <a:cubicBezTo>
                    <a:pt x="846" y="197"/>
                    <a:pt x="846" y="102"/>
                    <a:pt x="858" y="19"/>
                  </a:cubicBezTo>
                  <a:cubicBezTo>
                    <a:pt x="814" y="6"/>
                    <a:pt x="771"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5"/>
            <p:cNvSpPr/>
            <p:nvPr/>
          </p:nvSpPr>
          <p:spPr>
            <a:xfrm>
              <a:off x="5962925" y="3348450"/>
              <a:ext cx="18200" cy="3575"/>
            </a:xfrm>
            <a:custGeom>
              <a:avLst/>
              <a:gdLst/>
              <a:ahLst/>
              <a:cxnLst/>
              <a:rect l="l" t="t" r="r" b="b"/>
              <a:pathLst>
                <a:path w="728" h="143" extrusionOk="0">
                  <a:moveTo>
                    <a:pt x="727" y="1"/>
                  </a:moveTo>
                  <a:cubicBezTo>
                    <a:pt x="477" y="1"/>
                    <a:pt x="227" y="13"/>
                    <a:pt x="1" y="13"/>
                  </a:cubicBezTo>
                  <a:lnTo>
                    <a:pt x="1" y="132"/>
                  </a:lnTo>
                  <a:cubicBezTo>
                    <a:pt x="26" y="129"/>
                    <a:pt x="51" y="128"/>
                    <a:pt x="77" y="128"/>
                  </a:cubicBezTo>
                  <a:cubicBezTo>
                    <a:pt x="173" y="128"/>
                    <a:pt x="271" y="142"/>
                    <a:pt x="366" y="142"/>
                  </a:cubicBezTo>
                  <a:cubicBezTo>
                    <a:pt x="494" y="142"/>
                    <a:pt x="617" y="117"/>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5"/>
            <p:cNvSpPr/>
            <p:nvPr/>
          </p:nvSpPr>
          <p:spPr>
            <a:xfrm>
              <a:off x="6052825" y="3344700"/>
              <a:ext cx="7475" cy="2800"/>
            </a:xfrm>
            <a:custGeom>
              <a:avLst/>
              <a:gdLst/>
              <a:ahLst/>
              <a:cxnLst/>
              <a:rect l="l" t="t" r="r" b="b"/>
              <a:pathLst>
                <a:path w="299" h="112" extrusionOk="0">
                  <a:moveTo>
                    <a:pt x="227" y="1"/>
                  </a:moveTo>
                  <a:cubicBezTo>
                    <a:pt x="137" y="1"/>
                    <a:pt x="57" y="37"/>
                    <a:pt x="1" y="103"/>
                  </a:cubicBezTo>
                  <a:cubicBezTo>
                    <a:pt x="29" y="109"/>
                    <a:pt x="56" y="112"/>
                    <a:pt x="83" y="112"/>
                  </a:cubicBezTo>
                  <a:cubicBezTo>
                    <a:pt x="168" y="112"/>
                    <a:pt x="244" y="81"/>
                    <a:pt x="298" y="8"/>
                  </a:cubicBezTo>
                  <a:cubicBezTo>
                    <a:pt x="274" y="3"/>
                    <a:pt x="250"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5"/>
            <p:cNvSpPr/>
            <p:nvPr/>
          </p:nvSpPr>
          <p:spPr>
            <a:xfrm>
              <a:off x="5875425" y="3256700"/>
              <a:ext cx="106000" cy="38200"/>
            </a:xfrm>
            <a:custGeom>
              <a:avLst/>
              <a:gdLst/>
              <a:ahLst/>
              <a:cxnLst/>
              <a:rect l="l" t="t" r="r" b="b"/>
              <a:pathLst>
                <a:path w="4240" h="1528" extrusionOk="0">
                  <a:moveTo>
                    <a:pt x="382" y="1"/>
                  </a:moveTo>
                  <a:cubicBezTo>
                    <a:pt x="212" y="1"/>
                    <a:pt x="100" y="76"/>
                    <a:pt x="227" y="397"/>
                  </a:cubicBezTo>
                  <a:cubicBezTo>
                    <a:pt x="417" y="575"/>
                    <a:pt x="667" y="539"/>
                    <a:pt x="882" y="635"/>
                  </a:cubicBezTo>
                  <a:cubicBezTo>
                    <a:pt x="1453" y="873"/>
                    <a:pt x="2108" y="682"/>
                    <a:pt x="2667" y="992"/>
                  </a:cubicBezTo>
                  <a:cubicBezTo>
                    <a:pt x="2691" y="1040"/>
                    <a:pt x="2798" y="1004"/>
                    <a:pt x="2787" y="1075"/>
                  </a:cubicBezTo>
                  <a:cubicBezTo>
                    <a:pt x="2783" y="1080"/>
                    <a:pt x="2779" y="1083"/>
                    <a:pt x="2774" y="1083"/>
                  </a:cubicBezTo>
                  <a:cubicBezTo>
                    <a:pt x="2750" y="1083"/>
                    <a:pt x="2711" y="1032"/>
                    <a:pt x="2670" y="1032"/>
                  </a:cubicBezTo>
                  <a:cubicBezTo>
                    <a:pt x="2661" y="1032"/>
                    <a:pt x="2652" y="1034"/>
                    <a:pt x="2644" y="1040"/>
                  </a:cubicBezTo>
                  <a:cubicBezTo>
                    <a:pt x="2598" y="1052"/>
                    <a:pt x="2552" y="1057"/>
                    <a:pt x="2506" y="1057"/>
                  </a:cubicBezTo>
                  <a:cubicBezTo>
                    <a:pt x="2299" y="1057"/>
                    <a:pt x="2097" y="954"/>
                    <a:pt x="1896" y="954"/>
                  </a:cubicBezTo>
                  <a:cubicBezTo>
                    <a:pt x="1879" y="954"/>
                    <a:pt x="1863" y="955"/>
                    <a:pt x="1846" y="956"/>
                  </a:cubicBezTo>
                  <a:cubicBezTo>
                    <a:pt x="1751" y="992"/>
                    <a:pt x="1667" y="1016"/>
                    <a:pt x="1608" y="1099"/>
                  </a:cubicBezTo>
                  <a:lnTo>
                    <a:pt x="1572" y="1159"/>
                  </a:lnTo>
                  <a:cubicBezTo>
                    <a:pt x="1572" y="1159"/>
                    <a:pt x="1584" y="1230"/>
                    <a:pt x="1562" y="1230"/>
                  </a:cubicBezTo>
                  <a:cubicBezTo>
                    <a:pt x="1552" y="1230"/>
                    <a:pt x="1537" y="1217"/>
                    <a:pt x="1513" y="1182"/>
                  </a:cubicBezTo>
                  <a:cubicBezTo>
                    <a:pt x="1501" y="1159"/>
                    <a:pt x="1489" y="1135"/>
                    <a:pt x="1477" y="1111"/>
                  </a:cubicBezTo>
                  <a:cubicBezTo>
                    <a:pt x="1441" y="1063"/>
                    <a:pt x="1394" y="1040"/>
                    <a:pt x="1334" y="1016"/>
                  </a:cubicBezTo>
                  <a:cubicBezTo>
                    <a:pt x="1314" y="1013"/>
                    <a:pt x="1295" y="1012"/>
                    <a:pt x="1275" y="1012"/>
                  </a:cubicBezTo>
                  <a:cubicBezTo>
                    <a:pt x="1200" y="1012"/>
                    <a:pt x="1126" y="1033"/>
                    <a:pt x="1060" y="1099"/>
                  </a:cubicBezTo>
                  <a:cubicBezTo>
                    <a:pt x="1060" y="1132"/>
                    <a:pt x="1030" y="1184"/>
                    <a:pt x="1007" y="1184"/>
                  </a:cubicBezTo>
                  <a:cubicBezTo>
                    <a:pt x="1005" y="1184"/>
                    <a:pt x="1003" y="1183"/>
                    <a:pt x="1001" y="1182"/>
                  </a:cubicBezTo>
                  <a:cubicBezTo>
                    <a:pt x="990" y="1181"/>
                    <a:pt x="982" y="1181"/>
                    <a:pt x="975" y="1181"/>
                  </a:cubicBezTo>
                  <a:lnTo>
                    <a:pt x="975" y="1181"/>
                  </a:lnTo>
                  <a:cubicBezTo>
                    <a:pt x="981" y="1173"/>
                    <a:pt x="983" y="1159"/>
                    <a:pt x="977" y="1135"/>
                  </a:cubicBezTo>
                  <a:cubicBezTo>
                    <a:pt x="941" y="1075"/>
                    <a:pt x="882" y="1051"/>
                    <a:pt x="798" y="1051"/>
                  </a:cubicBezTo>
                  <a:cubicBezTo>
                    <a:pt x="773" y="1064"/>
                    <a:pt x="748" y="1069"/>
                    <a:pt x="722" y="1069"/>
                  </a:cubicBezTo>
                  <a:cubicBezTo>
                    <a:pt x="648" y="1069"/>
                    <a:pt x="571" y="1027"/>
                    <a:pt x="501" y="992"/>
                  </a:cubicBezTo>
                  <a:cubicBezTo>
                    <a:pt x="486" y="991"/>
                    <a:pt x="472" y="991"/>
                    <a:pt x="458" y="991"/>
                  </a:cubicBezTo>
                  <a:cubicBezTo>
                    <a:pt x="221" y="991"/>
                    <a:pt x="68" y="1090"/>
                    <a:pt x="0" y="1337"/>
                  </a:cubicBezTo>
                  <a:cubicBezTo>
                    <a:pt x="0" y="1409"/>
                    <a:pt x="24" y="1468"/>
                    <a:pt x="72" y="1516"/>
                  </a:cubicBezTo>
                  <a:cubicBezTo>
                    <a:pt x="917" y="1516"/>
                    <a:pt x="1786" y="1528"/>
                    <a:pt x="2644" y="1528"/>
                  </a:cubicBezTo>
                  <a:cubicBezTo>
                    <a:pt x="2798" y="1516"/>
                    <a:pt x="2929" y="1516"/>
                    <a:pt x="3084" y="1516"/>
                  </a:cubicBezTo>
                  <a:cubicBezTo>
                    <a:pt x="3120" y="1468"/>
                    <a:pt x="3120" y="1409"/>
                    <a:pt x="3084" y="1361"/>
                  </a:cubicBezTo>
                  <a:lnTo>
                    <a:pt x="3084" y="944"/>
                  </a:lnTo>
                  <a:cubicBezTo>
                    <a:pt x="3084" y="932"/>
                    <a:pt x="3096" y="920"/>
                    <a:pt x="3120" y="897"/>
                  </a:cubicBezTo>
                  <a:cubicBezTo>
                    <a:pt x="3129" y="894"/>
                    <a:pt x="3137" y="892"/>
                    <a:pt x="3145" y="892"/>
                  </a:cubicBezTo>
                  <a:cubicBezTo>
                    <a:pt x="3168" y="892"/>
                    <a:pt x="3188" y="906"/>
                    <a:pt x="3215" y="932"/>
                  </a:cubicBezTo>
                  <a:cubicBezTo>
                    <a:pt x="3275" y="980"/>
                    <a:pt x="3322" y="1040"/>
                    <a:pt x="3358" y="1087"/>
                  </a:cubicBezTo>
                  <a:cubicBezTo>
                    <a:pt x="3453" y="1218"/>
                    <a:pt x="3453" y="1421"/>
                    <a:pt x="3644" y="1516"/>
                  </a:cubicBezTo>
                  <a:lnTo>
                    <a:pt x="4096" y="1516"/>
                  </a:lnTo>
                  <a:cubicBezTo>
                    <a:pt x="4132" y="1456"/>
                    <a:pt x="4180" y="1409"/>
                    <a:pt x="4239" y="1349"/>
                  </a:cubicBezTo>
                  <a:lnTo>
                    <a:pt x="4239" y="1254"/>
                  </a:lnTo>
                  <a:cubicBezTo>
                    <a:pt x="4215" y="1159"/>
                    <a:pt x="4156" y="1051"/>
                    <a:pt x="4061" y="980"/>
                  </a:cubicBezTo>
                  <a:cubicBezTo>
                    <a:pt x="3953" y="920"/>
                    <a:pt x="3858" y="873"/>
                    <a:pt x="3751" y="837"/>
                  </a:cubicBezTo>
                  <a:cubicBezTo>
                    <a:pt x="3703" y="837"/>
                    <a:pt x="3632" y="825"/>
                    <a:pt x="3644" y="801"/>
                  </a:cubicBezTo>
                  <a:cubicBezTo>
                    <a:pt x="3644" y="754"/>
                    <a:pt x="3739" y="778"/>
                    <a:pt x="3763" y="742"/>
                  </a:cubicBezTo>
                  <a:cubicBezTo>
                    <a:pt x="3822" y="635"/>
                    <a:pt x="3894" y="528"/>
                    <a:pt x="3751" y="444"/>
                  </a:cubicBezTo>
                  <a:cubicBezTo>
                    <a:pt x="3704" y="435"/>
                    <a:pt x="3657" y="432"/>
                    <a:pt x="3609" y="432"/>
                  </a:cubicBezTo>
                  <a:cubicBezTo>
                    <a:pt x="3474" y="432"/>
                    <a:pt x="3335" y="458"/>
                    <a:pt x="3198" y="458"/>
                  </a:cubicBezTo>
                  <a:cubicBezTo>
                    <a:pt x="3061" y="458"/>
                    <a:pt x="2925" y="432"/>
                    <a:pt x="2798" y="325"/>
                  </a:cubicBezTo>
                  <a:lnTo>
                    <a:pt x="2798" y="325"/>
                  </a:lnTo>
                  <a:lnTo>
                    <a:pt x="2810" y="337"/>
                  </a:lnTo>
                  <a:cubicBezTo>
                    <a:pt x="2084" y="206"/>
                    <a:pt x="1334" y="158"/>
                    <a:pt x="608" y="28"/>
                  </a:cubicBezTo>
                  <a:cubicBezTo>
                    <a:pt x="531" y="14"/>
                    <a:pt x="452"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5"/>
            <p:cNvSpPr/>
            <p:nvPr/>
          </p:nvSpPr>
          <p:spPr>
            <a:xfrm>
              <a:off x="5826900" y="3277625"/>
              <a:ext cx="50025" cy="16100"/>
            </a:xfrm>
            <a:custGeom>
              <a:avLst/>
              <a:gdLst/>
              <a:ahLst/>
              <a:cxnLst/>
              <a:rect l="l" t="t" r="r" b="b"/>
              <a:pathLst>
                <a:path w="2001" h="644" extrusionOk="0">
                  <a:moveTo>
                    <a:pt x="1310" y="0"/>
                  </a:moveTo>
                  <a:cubicBezTo>
                    <a:pt x="1251" y="0"/>
                    <a:pt x="1179" y="0"/>
                    <a:pt x="1120" y="36"/>
                  </a:cubicBezTo>
                  <a:cubicBezTo>
                    <a:pt x="1104" y="34"/>
                    <a:pt x="1088" y="34"/>
                    <a:pt x="1072" y="34"/>
                  </a:cubicBezTo>
                  <a:cubicBezTo>
                    <a:pt x="787" y="34"/>
                    <a:pt x="555" y="275"/>
                    <a:pt x="278" y="275"/>
                  </a:cubicBezTo>
                  <a:cubicBezTo>
                    <a:pt x="219" y="275"/>
                    <a:pt x="159" y="264"/>
                    <a:pt x="96" y="238"/>
                  </a:cubicBezTo>
                  <a:lnTo>
                    <a:pt x="96" y="238"/>
                  </a:lnTo>
                  <a:cubicBezTo>
                    <a:pt x="25" y="381"/>
                    <a:pt x="1" y="512"/>
                    <a:pt x="108" y="631"/>
                  </a:cubicBezTo>
                  <a:cubicBezTo>
                    <a:pt x="739" y="631"/>
                    <a:pt x="1370" y="643"/>
                    <a:pt x="2001" y="643"/>
                  </a:cubicBezTo>
                  <a:lnTo>
                    <a:pt x="2001" y="512"/>
                  </a:lnTo>
                  <a:cubicBezTo>
                    <a:pt x="1941" y="131"/>
                    <a:pt x="1632" y="60"/>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5"/>
            <p:cNvSpPr/>
            <p:nvPr/>
          </p:nvSpPr>
          <p:spPr>
            <a:xfrm>
              <a:off x="5804275" y="3281750"/>
              <a:ext cx="18775" cy="11975"/>
            </a:xfrm>
            <a:custGeom>
              <a:avLst/>
              <a:gdLst/>
              <a:ahLst/>
              <a:cxnLst/>
              <a:rect l="l" t="t" r="r" b="b"/>
              <a:pathLst>
                <a:path w="751" h="479" extrusionOk="0">
                  <a:moveTo>
                    <a:pt x="366" y="1"/>
                  </a:moveTo>
                  <a:cubicBezTo>
                    <a:pt x="288" y="1"/>
                    <a:pt x="210" y="18"/>
                    <a:pt x="132" y="49"/>
                  </a:cubicBezTo>
                  <a:cubicBezTo>
                    <a:pt x="117" y="45"/>
                    <a:pt x="102" y="42"/>
                    <a:pt x="88" y="42"/>
                  </a:cubicBezTo>
                  <a:cubicBezTo>
                    <a:pt x="69" y="42"/>
                    <a:pt x="51" y="47"/>
                    <a:pt x="37" y="61"/>
                  </a:cubicBezTo>
                  <a:cubicBezTo>
                    <a:pt x="49" y="216"/>
                    <a:pt x="1" y="383"/>
                    <a:pt x="168" y="478"/>
                  </a:cubicBezTo>
                  <a:cubicBezTo>
                    <a:pt x="194" y="462"/>
                    <a:pt x="221" y="456"/>
                    <a:pt x="248" y="456"/>
                  </a:cubicBezTo>
                  <a:cubicBezTo>
                    <a:pt x="281" y="456"/>
                    <a:pt x="314" y="465"/>
                    <a:pt x="346" y="478"/>
                  </a:cubicBezTo>
                  <a:cubicBezTo>
                    <a:pt x="453" y="478"/>
                    <a:pt x="537" y="466"/>
                    <a:pt x="644" y="466"/>
                  </a:cubicBezTo>
                  <a:cubicBezTo>
                    <a:pt x="751" y="347"/>
                    <a:pt x="727" y="228"/>
                    <a:pt x="668" y="97"/>
                  </a:cubicBezTo>
                  <a:cubicBezTo>
                    <a:pt x="567" y="30"/>
                    <a:pt x="466"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5"/>
            <p:cNvSpPr/>
            <p:nvPr/>
          </p:nvSpPr>
          <p:spPr>
            <a:xfrm>
              <a:off x="5820350" y="3282600"/>
              <a:ext cx="9550" cy="11700"/>
            </a:xfrm>
            <a:custGeom>
              <a:avLst/>
              <a:gdLst/>
              <a:ahLst/>
              <a:cxnLst/>
              <a:rect l="l" t="t" r="r" b="b"/>
              <a:pathLst>
                <a:path w="382" h="468" extrusionOk="0">
                  <a:moveTo>
                    <a:pt x="95" y="1"/>
                  </a:moveTo>
                  <a:cubicBezTo>
                    <a:pt x="57" y="1"/>
                    <a:pt x="21" y="24"/>
                    <a:pt x="1" y="63"/>
                  </a:cubicBezTo>
                  <a:lnTo>
                    <a:pt x="1" y="432"/>
                  </a:lnTo>
                  <a:cubicBezTo>
                    <a:pt x="120" y="432"/>
                    <a:pt x="251" y="432"/>
                    <a:pt x="382" y="468"/>
                  </a:cubicBezTo>
                  <a:lnTo>
                    <a:pt x="382" y="75"/>
                  </a:lnTo>
                  <a:cubicBezTo>
                    <a:pt x="358" y="27"/>
                    <a:pt x="322" y="4"/>
                    <a:pt x="263" y="4"/>
                  </a:cubicBezTo>
                  <a:lnTo>
                    <a:pt x="120" y="4"/>
                  </a:lnTo>
                  <a:cubicBezTo>
                    <a:pt x="112" y="2"/>
                    <a:pt x="104" y="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5"/>
            <p:cNvSpPr/>
            <p:nvPr/>
          </p:nvSpPr>
          <p:spPr>
            <a:xfrm>
              <a:off x="5808450" y="3292350"/>
              <a:ext cx="4500" cy="1375"/>
            </a:xfrm>
            <a:custGeom>
              <a:avLst/>
              <a:gdLst/>
              <a:ahLst/>
              <a:cxnLst/>
              <a:rect l="l" t="t" r="r" b="b"/>
              <a:pathLst>
                <a:path w="180" h="55" extrusionOk="0">
                  <a:moveTo>
                    <a:pt x="90" y="1"/>
                  </a:moveTo>
                  <a:cubicBezTo>
                    <a:pt x="60" y="1"/>
                    <a:pt x="30" y="18"/>
                    <a:pt x="1" y="54"/>
                  </a:cubicBezTo>
                  <a:lnTo>
                    <a:pt x="179" y="54"/>
                  </a:lnTo>
                  <a:cubicBezTo>
                    <a:pt x="149" y="18"/>
                    <a:pt x="120"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5"/>
            <p:cNvSpPr/>
            <p:nvPr/>
          </p:nvSpPr>
          <p:spPr>
            <a:xfrm>
              <a:off x="5740575" y="3419675"/>
              <a:ext cx="33975" cy="13925"/>
            </a:xfrm>
            <a:custGeom>
              <a:avLst/>
              <a:gdLst/>
              <a:ahLst/>
              <a:cxnLst/>
              <a:rect l="l" t="t" r="r" b="b"/>
              <a:pathLst>
                <a:path w="1359" h="557" extrusionOk="0">
                  <a:moveTo>
                    <a:pt x="1229" y="0"/>
                  </a:moveTo>
                  <a:cubicBezTo>
                    <a:pt x="1206" y="0"/>
                    <a:pt x="1186" y="3"/>
                    <a:pt x="1168" y="9"/>
                  </a:cubicBezTo>
                  <a:cubicBezTo>
                    <a:pt x="1057" y="142"/>
                    <a:pt x="926" y="172"/>
                    <a:pt x="789" y="172"/>
                  </a:cubicBezTo>
                  <a:cubicBezTo>
                    <a:pt x="675" y="172"/>
                    <a:pt x="558" y="152"/>
                    <a:pt x="445" y="152"/>
                  </a:cubicBezTo>
                  <a:cubicBezTo>
                    <a:pt x="399" y="152"/>
                    <a:pt x="354" y="155"/>
                    <a:pt x="311" y="164"/>
                  </a:cubicBezTo>
                  <a:cubicBezTo>
                    <a:pt x="239" y="259"/>
                    <a:pt x="132" y="295"/>
                    <a:pt x="13" y="295"/>
                  </a:cubicBezTo>
                  <a:cubicBezTo>
                    <a:pt x="1" y="378"/>
                    <a:pt x="1" y="474"/>
                    <a:pt x="1" y="557"/>
                  </a:cubicBezTo>
                  <a:cubicBezTo>
                    <a:pt x="132" y="533"/>
                    <a:pt x="287" y="486"/>
                    <a:pt x="418" y="462"/>
                  </a:cubicBezTo>
                  <a:cubicBezTo>
                    <a:pt x="545" y="322"/>
                    <a:pt x="687" y="294"/>
                    <a:pt x="833" y="294"/>
                  </a:cubicBezTo>
                  <a:cubicBezTo>
                    <a:pt x="938" y="294"/>
                    <a:pt x="1044" y="308"/>
                    <a:pt x="1150" y="308"/>
                  </a:cubicBezTo>
                  <a:cubicBezTo>
                    <a:pt x="1200" y="308"/>
                    <a:pt x="1250" y="305"/>
                    <a:pt x="1299" y="295"/>
                  </a:cubicBezTo>
                  <a:cubicBezTo>
                    <a:pt x="1299" y="247"/>
                    <a:pt x="1299" y="200"/>
                    <a:pt x="1311" y="164"/>
                  </a:cubicBezTo>
                  <a:cubicBezTo>
                    <a:pt x="1358" y="105"/>
                    <a:pt x="1358" y="57"/>
                    <a:pt x="1299" y="9"/>
                  </a:cubicBezTo>
                  <a:cubicBezTo>
                    <a:pt x="1275" y="3"/>
                    <a:pt x="1251"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5"/>
            <p:cNvSpPr/>
            <p:nvPr/>
          </p:nvSpPr>
          <p:spPr>
            <a:xfrm>
              <a:off x="6106100" y="3344300"/>
              <a:ext cx="7475" cy="3725"/>
            </a:xfrm>
            <a:custGeom>
              <a:avLst/>
              <a:gdLst/>
              <a:ahLst/>
              <a:cxnLst/>
              <a:rect l="l" t="t" r="r" b="b"/>
              <a:pathLst>
                <a:path w="299" h="149" extrusionOk="0">
                  <a:moveTo>
                    <a:pt x="168" y="0"/>
                  </a:moveTo>
                  <a:cubicBezTo>
                    <a:pt x="84" y="24"/>
                    <a:pt x="13" y="0"/>
                    <a:pt x="1" y="83"/>
                  </a:cubicBezTo>
                  <a:cubicBezTo>
                    <a:pt x="1" y="95"/>
                    <a:pt x="108" y="119"/>
                    <a:pt x="168" y="143"/>
                  </a:cubicBezTo>
                  <a:cubicBezTo>
                    <a:pt x="179" y="147"/>
                    <a:pt x="193" y="148"/>
                    <a:pt x="207" y="148"/>
                  </a:cubicBezTo>
                  <a:cubicBezTo>
                    <a:pt x="235" y="148"/>
                    <a:pt x="267" y="143"/>
                    <a:pt x="298" y="143"/>
                  </a:cubicBezTo>
                  <a:lnTo>
                    <a:pt x="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5"/>
            <p:cNvSpPr/>
            <p:nvPr/>
          </p:nvSpPr>
          <p:spPr>
            <a:xfrm>
              <a:off x="6092425" y="3347875"/>
              <a:ext cx="4775" cy="3575"/>
            </a:xfrm>
            <a:custGeom>
              <a:avLst/>
              <a:gdLst/>
              <a:ahLst/>
              <a:cxnLst/>
              <a:rect l="l" t="t" r="r" b="b"/>
              <a:pathLst>
                <a:path w="191" h="143" extrusionOk="0">
                  <a:moveTo>
                    <a:pt x="131" y="0"/>
                  </a:moveTo>
                  <a:lnTo>
                    <a:pt x="0" y="36"/>
                  </a:lnTo>
                  <a:lnTo>
                    <a:pt x="0" y="143"/>
                  </a:lnTo>
                  <a:cubicBezTo>
                    <a:pt x="60" y="131"/>
                    <a:pt x="131" y="119"/>
                    <a:pt x="191" y="95"/>
                  </a:cubicBezTo>
                  <a:cubicBezTo>
                    <a:pt x="179" y="71"/>
                    <a:pt x="143" y="24"/>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5"/>
            <p:cNvSpPr/>
            <p:nvPr/>
          </p:nvSpPr>
          <p:spPr>
            <a:xfrm>
              <a:off x="6111175" y="3374050"/>
              <a:ext cx="26200" cy="7175"/>
            </a:xfrm>
            <a:custGeom>
              <a:avLst/>
              <a:gdLst/>
              <a:ahLst/>
              <a:cxnLst/>
              <a:rect l="l" t="t" r="r" b="b"/>
              <a:pathLst>
                <a:path w="1048" h="287" extrusionOk="0">
                  <a:moveTo>
                    <a:pt x="0" y="1"/>
                  </a:moveTo>
                  <a:cubicBezTo>
                    <a:pt x="119" y="203"/>
                    <a:pt x="417" y="36"/>
                    <a:pt x="536" y="251"/>
                  </a:cubicBezTo>
                  <a:cubicBezTo>
                    <a:pt x="691" y="275"/>
                    <a:pt x="822" y="275"/>
                    <a:pt x="953" y="287"/>
                  </a:cubicBezTo>
                  <a:cubicBezTo>
                    <a:pt x="1000" y="239"/>
                    <a:pt x="1048" y="179"/>
                    <a:pt x="953" y="144"/>
                  </a:cubicBezTo>
                  <a:cubicBezTo>
                    <a:pt x="857" y="84"/>
                    <a:pt x="762" y="48"/>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5"/>
            <p:cNvSpPr/>
            <p:nvPr/>
          </p:nvSpPr>
          <p:spPr>
            <a:xfrm>
              <a:off x="5870075" y="3418700"/>
              <a:ext cx="10425" cy="8075"/>
            </a:xfrm>
            <a:custGeom>
              <a:avLst/>
              <a:gdLst/>
              <a:ahLst/>
              <a:cxnLst/>
              <a:rect l="l" t="t" r="r" b="b"/>
              <a:pathLst>
                <a:path w="417" h="323" extrusionOk="0">
                  <a:moveTo>
                    <a:pt x="238" y="1"/>
                  </a:moveTo>
                  <a:cubicBezTo>
                    <a:pt x="203" y="1"/>
                    <a:pt x="167" y="1"/>
                    <a:pt x="143" y="36"/>
                  </a:cubicBezTo>
                  <a:lnTo>
                    <a:pt x="0" y="298"/>
                  </a:lnTo>
                  <a:cubicBezTo>
                    <a:pt x="143" y="298"/>
                    <a:pt x="286" y="322"/>
                    <a:pt x="417" y="322"/>
                  </a:cubicBezTo>
                  <a:cubicBezTo>
                    <a:pt x="417" y="179"/>
                    <a:pt x="357" y="84"/>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5"/>
            <p:cNvSpPr/>
            <p:nvPr/>
          </p:nvSpPr>
          <p:spPr>
            <a:xfrm>
              <a:off x="5894775" y="3422400"/>
              <a:ext cx="7175" cy="5025"/>
            </a:xfrm>
            <a:custGeom>
              <a:avLst/>
              <a:gdLst/>
              <a:ahLst/>
              <a:cxnLst/>
              <a:rect l="l" t="t" r="r" b="b"/>
              <a:pathLst>
                <a:path w="287" h="201" extrusionOk="0">
                  <a:moveTo>
                    <a:pt x="109" y="0"/>
                  </a:moveTo>
                  <a:cubicBezTo>
                    <a:pt x="94" y="0"/>
                    <a:pt x="78" y="3"/>
                    <a:pt x="60" y="7"/>
                  </a:cubicBezTo>
                  <a:cubicBezTo>
                    <a:pt x="24" y="19"/>
                    <a:pt x="12" y="115"/>
                    <a:pt x="0" y="174"/>
                  </a:cubicBezTo>
                  <a:cubicBezTo>
                    <a:pt x="42" y="192"/>
                    <a:pt x="90" y="201"/>
                    <a:pt x="139" y="201"/>
                  </a:cubicBezTo>
                  <a:cubicBezTo>
                    <a:pt x="188" y="201"/>
                    <a:pt x="239" y="192"/>
                    <a:pt x="286" y="174"/>
                  </a:cubicBezTo>
                  <a:cubicBezTo>
                    <a:pt x="245" y="92"/>
                    <a:pt x="204" y="0"/>
                    <a:pt x="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5"/>
            <p:cNvSpPr/>
            <p:nvPr/>
          </p:nvSpPr>
          <p:spPr>
            <a:xfrm>
              <a:off x="5887925" y="3425475"/>
              <a:ext cx="3000" cy="1475"/>
            </a:xfrm>
            <a:custGeom>
              <a:avLst/>
              <a:gdLst/>
              <a:ahLst/>
              <a:cxnLst/>
              <a:rect l="l" t="t" r="r" b="b"/>
              <a:pathLst>
                <a:path w="120" h="59" extrusionOk="0">
                  <a:moveTo>
                    <a:pt x="91" y="0"/>
                  </a:moveTo>
                  <a:cubicBezTo>
                    <a:pt x="88" y="0"/>
                    <a:pt x="86" y="1"/>
                    <a:pt x="84" y="4"/>
                  </a:cubicBezTo>
                  <a:cubicBezTo>
                    <a:pt x="48" y="15"/>
                    <a:pt x="36" y="27"/>
                    <a:pt x="1" y="51"/>
                  </a:cubicBezTo>
                  <a:cubicBezTo>
                    <a:pt x="18" y="56"/>
                    <a:pt x="35" y="58"/>
                    <a:pt x="52" y="58"/>
                  </a:cubicBezTo>
                  <a:cubicBezTo>
                    <a:pt x="80" y="58"/>
                    <a:pt x="105" y="50"/>
                    <a:pt x="120" y="27"/>
                  </a:cubicBezTo>
                  <a:cubicBezTo>
                    <a:pt x="110" y="18"/>
                    <a:pt x="100"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5"/>
            <p:cNvSpPr/>
            <p:nvPr/>
          </p:nvSpPr>
          <p:spPr>
            <a:xfrm>
              <a:off x="5944475" y="3422750"/>
              <a:ext cx="4450" cy="4525"/>
            </a:xfrm>
            <a:custGeom>
              <a:avLst/>
              <a:gdLst/>
              <a:ahLst/>
              <a:cxnLst/>
              <a:rect l="l" t="t" r="r" b="b"/>
              <a:pathLst>
                <a:path w="178" h="181" extrusionOk="0">
                  <a:moveTo>
                    <a:pt x="56" y="0"/>
                  </a:moveTo>
                  <a:cubicBezTo>
                    <a:pt x="40" y="0"/>
                    <a:pt x="21" y="2"/>
                    <a:pt x="1" y="5"/>
                  </a:cubicBezTo>
                  <a:lnTo>
                    <a:pt x="1" y="17"/>
                  </a:lnTo>
                  <a:cubicBezTo>
                    <a:pt x="25" y="65"/>
                    <a:pt x="25" y="124"/>
                    <a:pt x="36" y="172"/>
                  </a:cubicBezTo>
                  <a:cubicBezTo>
                    <a:pt x="60" y="178"/>
                    <a:pt x="81" y="181"/>
                    <a:pt x="102" y="181"/>
                  </a:cubicBezTo>
                  <a:cubicBezTo>
                    <a:pt x="123" y="181"/>
                    <a:pt x="144" y="178"/>
                    <a:pt x="167" y="172"/>
                  </a:cubicBezTo>
                  <a:cubicBezTo>
                    <a:pt x="178" y="60"/>
                    <a:pt x="153"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5"/>
            <p:cNvSpPr/>
            <p:nvPr/>
          </p:nvSpPr>
          <p:spPr>
            <a:xfrm>
              <a:off x="5970375" y="3330300"/>
              <a:ext cx="7475" cy="2625"/>
            </a:xfrm>
            <a:custGeom>
              <a:avLst/>
              <a:gdLst/>
              <a:ahLst/>
              <a:cxnLst/>
              <a:rect l="l" t="t" r="r" b="b"/>
              <a:pathLst>
                <a:path w="299" h="105" extrusionOk="0">
                  <a:moveTo>
                    <a:pt x="1" y="1"/>
                  </a:moveTo>
                  <a:cubicBezTo>
                    <a:pt x="42" y="72"/>
                    <a:pt x="90" y="105"/>
                    <a:pt x="140" y="105"/>
                  </a:cubicBezTo>
                  <a:cubicBezTo>
                    <a:pt x="191" y="105"/>
                    <a:pt x="245" y="72"/>
                    <a:pt x="298" y="12"/>
                  </a:cubicBezTo>
                  <a:cubicBezTo>
                    <a:pt x="191" y="1"/>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5"/>
            <p:cNvSpPr/>
            <p:nvPr/>
          </p:nvSpPr>
          <p:spPr>
            <a:xfrm>
              <a:off x="6012350" y="3330450"/>
              <a:ext cx="4475" cy="2775"/>
            </a:xfrm>
            <a:custGeom>
              <a:avLst/>
              <a:gdLst/>
              <a:ahLst/>
              <a:cxnLst/>
              <a:rect l="l" t="t" r="r" b="b"/>
              <a:pathLst>
                <a:path w="179" h="111" extrusionOk="0">
                  <a:moveTo>
                    <a:pt x="107" y="0"/>
                  </a:moveTo>
                  <a:cubicBezTo>
                    <a:pt x="52" y="0"/>
                    <a:pt x="0" y="13"/>
                    <a:pt x="0" y="54"/>
                  </a:cubicBezTo>
                  <a:cubicBezTo>
                    <a:pt x="0" y="99"/>
                    <a:pt x="42" y="111"/>
                    <a:pt x="90" y="111"/>
                  </a:cubicBezTo>
                  <a:cubicBezTo>
                    <a:pt x="120" y="111"/>
                    <a:pt x="152" y="106"/>
                    <a:pt x="179" y="102"/>
                  </a:cubicBezTo>
                  <a:lnTo>
                    <a:pt x="179" y="54"/>
                  </a:lnTo>
                  <a:lnTo>
                    <a:pt x="179" y="6"/>
                  </a:lnTo>
                  <a:cubicBezTo>
                    <a:pt x="157" y="3"/>
                    <a:pt x="131"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5"/>
            <p:cNvSpPr/>
            <p:nvPr/>
          </p:nvSpPr>
          <p:spPr>
            <a:xfrm>
              <a:off x="5741475" y="3420675"/>
              <a:ext cx="5675" cy="2575"/>
            </a:xfrm>
            <a:custGeom>
              <a:avLst/>
              <a:gdLst/>
              <a:ahLst/>
              <a:cxnLst/>
              <a:rect l="l" t="t" r="r" b="b"/>
              <a:pathLst>
                <a:path w="227" h="103" extrusionOk="0">
                  <a:moveTo>
                    <a:pt x="94" y="1"/>
                  </a:moveTo>
                  <a:cubicBezTo>
                    <a:pt x="62" y="1"/>
                    <a:pt x="30" y="5"/>
                    <a:pt x="1" y="5"/>
                  </a:cubicBezTo>
                  <a:cubicBezTo>
                    <a:pt x="35" y="90"/>
                    <a:pt x="87" y="102"/>
                    <a:pt x="149" y="102"/>
                  </a:cubicBezTo>
                  <a:cubicBezTo>
                    <a:pt x="173" y="102"/>
                    <a:pt x="200" y="100"/>
                    <a:pt x="227" y="100"/>
                  </a:cubicBezTo>
                  <a:cubicBezTo>
                    <a:pt x="204" y="16"/>
                    <a:pt x="151" y="1"/>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5"/>
            <p:cNvSpPr/>
            <p:nvPr/>
          </p:nvSpPr>
          <p:spPr>
            <a:xfrm>
              <a:off x="6192125" y="3377025"/>
              <a:ext cx="7475" cy="7175"/>
            </a:xfrm>
            <a:custGeom>
              <a:avLst/>
              <a:gdLst/>
              <a:ahLst/>
              <a:cxnLst/>
              <a:rect l="l" t="t" r="r" b="b"/>
              <a:pathLst>
                <a:path w="299" h="287" extrusionOk="0">
                  <a:moveTo>
                    <a:pt x="156" y="1"/>
                  </a:moveTo>
                  <a:cubicBezTo>
                    <a:pt x="96" y="1"/>
                    <a:pt x="60" y="25"/>
                    <a:pt x="13" y="25"/>
                  </a:cubicBezTo>
                  <a:cubicBezTo>
                    <a:pt x="1" y="60"/>
                    <a:pt x="1" y="120"/>
                    <a:pt x="1" y="168"/>
                  </a:cubicBezTo>
                  <a:cubicBezTo>
                    <a:pt x="1" y="215"/>
                    <a:pt x="1" y="239"/>
                    <a:pt x="13" y="287"/>
                  </a:cubicBezTo>
                  <a:cubicBezTo>
                    <a:pt x="120" y="287"/>
                    <a:pt x="203" y="275"/>
                    <a:pt x="298" y="275"/>
                  </a:cubicBezTo>
                  <a:lnTo>
                    <a:pt x="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5"/>
            <p:cNvSpPr/>
            <p:nvPr/>
          </p:nvSpPr>
          <p:spPr>
            <a:xfrm>
              <a:off x="5557225" y="3286850"/>
              <a:ext cx="44075" cy="8950"/>
            </a:xfrm>
            <a:custGeom>
              <a:avLst/>
              <a:gdLst/>
              <a:ahLst/>
              <a:cxnLst/>
              <a:rect l="l" t="t" r="r" b="b"/>
              <a:pathLst>
                <a:path w="1763" h="358" extrusionOk="0">
                  <a:moveTo>
                    <a:pt x="920" y="0"/>
                  </a:moveTo>
                  <a:cubicBezTo>
                    <a:pt x="615" y="0"/>
                    <a:pt x="308" y="30"/>
                    <a:pt x="1" y="155"/>
                  </a:cubicBezTo>
                  <a:cubicBezTo>
                    <a:pt x="118" y="218"/>
                    <a:pt x="229" y="302"/>
                    <a:pt x="344" y="302"/>
                  </a:cubicBezTo>
                  <a:cubicBezTo>
                    <a:pt x="380" y="302"/>
                    <a:pt x="416" y="294"/>
                    <a:pt x="453" y="274"/>
                  </a:cubicBezTo>
                  <a:cubicBezTo>
                    <a:pt x="560" y="213"/>
                    <a:pt x="660" y="191"/>
                    <a:pt x="758" y="191"/>
                  </a:cubicBezTo>
                  <a:cubicBezTo>
                    <a:pt x="946" y="191"/>
                    <a:pt x="1123" y="271"/>
                    <a:pt x="1310" y="310"/>
                  </a:cubicBezTo>
                  <a:cubicBezTo>
                    <a:pt x="1418" y="179"/>
                    <a:pt x="1763" y="357"/>
                    <a:pt x="1739" y="24"/>
                  </a:cubicBezTo>
                  <a:cubicBezTo>
                    <a:pt x="1468" y="24"/>
                    <a:pt x="1195" y="0"/>
                    <a:pt x="9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5"/>
            <p:cNvSpPr/>
            <p:nvPr/>
          </p:nvSpPr>
          <p:spPr>
            <a:xfrm>
              <a:off x="5514375" y="3284550"/>
              <a:ext cx="26500" cy="13325"/>
            </a:xfrm>
            <a:custGeom>
              <a:avLst/>
              <a:gdLst/>
              <a:ahLst/>
              <a:cxnLst/>
              <a:rect l="l" t="t" r="r" b="b"/>
              <a:pathLst>
                <a:path w="1060" h="533" extrusionOk="0">
                  <a:moveTo>
                    <a:pt x="307" y="0"/>
                  </a:moveTo>
                  <a:cubicBezTo>
                    <a:pt x="209" y="0"/>
                    <a:pt x="107" y="20"/>
                    <a:pt x="0" y="68"/>
                  </a:cubicBezTo>
                  <a:cubicBezTo>
                    <a:pt x="0" y="128"/>
                    <a:pt x="24" y="187"/>
                    <a:pt x="24" y="247"/>
                  </a:cubicBezTo>
                  <a:cubicBezTo>
                    <a:pt x="110" y="202"/>
                    <a:pt x="183" y="180"/>
                    <a:pt x="242" y="180"/>
                  </a:cubicBezTo>
                  <a:cubicBezTo>
                    <a:pt x="371" y="180"/>
                    <a:pt x="433" y="288"/>
                    <a:pt x="417" y="509"/>
                  </a:cubicBezTo>
                  <a:cubicBezTo>
                    <a:pt x="524" y="521"/>
                    <a:pt x="631" y="533"/>
                    <a:pt x="738" y="533"/>
                  </a:cubicBezTo>
                  <a:cubicBezTo>
                    <a:pt x="572" y="152"/>
                    <a:pt x="929" y="307"/>
                    <a:pt x="1060" y="235"/>
                  </a:cubicBezTo>
                  <a:cubicBezTo>
                    <a:pt x="809" y="140"/>
                    <a:pt x="570"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5"/>
            <p:cNvSpPr/>
            <p:nvPr/>
          </p:nvSpPr>
          <p:spPr>
            <a:xfrm>
              <a:off x="5554250" y="3289750"/>
              <a:ext cx="3300" cy="2925"/>
            </a:xfrm>
            <a:custGeom>
              <a:avLst/>
              <a:gdLst/>
              <a:ahLst/>
              <a:cxnLst/>
              <a:rect l="l" t="t" r="r" b="b"/>
              <a:pathLst>
                <a:path w="132" h="117" extrusionOk="0">
                  <a:moveTo>
                    <a:pt x="71" y="0"/>
                  </a:moveTo>
                  <a:cubicBezTo>
                    <a:pt x="48" y="0"/>
                    <a:pt x="24" y="9"/>
                    <a:pt x="1" y="27"/>
                  </a:cubicBezTo>
                  <a:cubicBezTo>
                    <a:pt x="24" y="87"/>
                    <a:pt x="48" y="116"/>
                    <a:pt x="71" y="116"/>
                  </a:cubicBezTo>
                  <a:cubicBezTo>
                    <a:pt x="93" y="116"/>
                    <a:pt x="114" y="87"/>
                    <a:pt x="132" y="27"/>
                  </a:cubicBezTo>
                  <a:cubicBezTo>
                    <a:pt x="114" y="9"/>
                    <a:pt x="93"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5"/>
            <p:cNvSpPr/>
            <p:nvPr/>
          </p:nvSpPr>
          <p:spPr>
            <a:xfrm>
              <a:off x="5550075" y="3289000"/>
              <a:ext cx="4200" cy="1750"/>
            </a:xfrm>
            <a:custGeom>
              <a:avLst/>
              <a:gdLst/>
              <a:ahLst/>
              <a:cxnLst/>
              <a:rect l="l" t="t" r="r" b="b"/>
              <a:pathLst>
                <a:path w="168" h="70" extrusionOk="0">
                  <a:moveTo>
                    <a:pt x="83" y="0"/>
                  </a:moveTo>
                  <a:cubicBezTo>
                    <a:pt x="56" y="0"/>
                    <a:pt x="29" y="18"/>
                    <a:pt x="1" y="57"/>
                  </a:cubicBezTo>
                  <a:cubicBezTo>
                    <a:pt x="60" y="57"/>
                    <a:pt x="108" y="57"/>
                    <a:pt x="168" y="69"/>
                  </a:cubicBezTo>
                  <a:cubicBezTo>
                    <a:pt x="142" y="24"/>
                    <a:pt x="113"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5"/>
            <p:cNvSpPr/>
            <p:nvPr/>
          </p:nvSpPr>
          <p:spPr>
            <a:xfrm>
              <a:off x="5546800" y="3290425"/>
              <a:ext cx="3300" cy="2125"/>
            </a:xfrm>
            <a:custGeom>
              <a:avLst/>
              <a:gdLst/>
              <a:ahLst/>
              <a:cxnLst/>
              <a:rect l="l" t="t" r="r" b="b"/>
              <a:pathLst>
                <a:path w="132" h="85" extrusionOk="0">
                  <a:moveTo>
                    <a:pt x="1" y="0"/>
                  </a:moveTo>
                  <a:cubicBezTo>
                    <a:pt x="32" y="55"/>
                    <a:pt x="59" y="85"/>
                    <a:pt x="82" y="85"/>
                  </a:cubicBezTo>
                  <a:cubicBezTo>
                    <a:pt x="103" y="85"/>
                    <a:pt x="120" y="5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5"/>
            <p:cNvSpPr/>
            <p:nvPr/>
          </p:nvSpPr>
          <p:spPr>
            <a:xfrm>
              <a:off x="5754575" y="3280800"/>
              <a:ext cx="18775" cy="2500"/>
            </a:xfrm>
            <a:custGeom>
              <a:avLst/>
              <a:gdLst/>
              <a:ahLst/>
              <a:cxnLst/>
              <a:rect l="l" t="t" r="r" b="b"/>
              <a:pathLst>
                <a:path w="751" h="100" extrusionOk="0">
                  <a:moveTo>
                    <a:pt x="359" y="1"/>
                  </a:moveTo>
                  <a:cubicBezTo>
                    <a:pt x="239" y="1"/>
                    <a:pt x="120" y="31"/>
                    <a:pt x="1" y="99"/>
                  </a:cubicBezTo>
                  <a:lnTo>
                    <a:pt x="751" y="99"/>
                  </a:lnTo>
                  <a:cubicBezTo>
                    <a:pt x="620" y="37"/>
                    <a:pt x="489" y="1"/>
                    <a:pt x="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5"/>
            <p:cNvSpPr/>
            <p:nvPr/>
          </p:nvSpPr>
          <p:spPr>
            <a:xfrm>
              <a:off x="5773025" y="3281750"/>
              <a:ext cx="10450" cy="5375"/>
            </a:xfrm>
            <a:custGeom>
              <a:avLst/>
              <a:gdLst/>
              <a:ahLst/>
              <a:cxnLst/>
              <a:rect l="l" t="t" r="r" b="b"/>
              <a:pathLst>
                <a:path w="418" h="215" extrusionOk="0">
                  <a:moveTo>
                    <a:pt x="195" y="0"/>
                  </a:moveTo>
                  <a:cubicBezTo>
                    <a:pt x="128" y="0"/>
                    <a:pt x="63" y="15"/>
                    <a:pt x="1" y="49"/>
                  </a:cubicBezTo>
                  <a:cubicBezTo>
                    <a:pt x="79" y="158"/>
                    <a:pt x="151" y="215"/>
                    <a:pt x="221" y="215"/>
                  </a:cubicBezTo>
                  <a:cubicBezTo>
                    <a:pt x="288" y="215"/>
                    <a:pt x="353" y="161"/>
                    <a:pt x="417" y="49"/>
                  </a:cubicBezTo>
                  <a:cubicBezTo>
                    <a:pt x="343" y="18"/>
                    <a:pt x="268"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5"/>
            <p:cNvSpPr/>
            <p:nvPr/>
          </p:nvSpPr>
          <p:spPr>
            <a:xfrm>
              <a:off x="6143325" y="3292700"/>
              <a:ext cx="20850" cy="12625"/>
            </a:xfrm>
            <a:custGeom>
              <a:avLst/>
              <a:gdLst/>
              <a:ahLst/>
              <a:cxnLst/>
              <a:rect l="l" t="t" r="r" b="b"/>
              <a:pathLst>
                <a:path w="834" h="505" extrusionOk="0">
                  <a:moveTo>
                    <a:pt x="400" y="1"/>
                  </a:moveTo>
                  <a:cubicBezTo>
                    <a:pt x="280" y="1"/>
                    <a:pt x="174" y="54"/>
                    <a:pt x="119" y="195"/>
                  </a:cubicBezTo>
                  <a:cubicBezTo>
                    <a:pt x="0" y="445"/>
                    <a:pt x="310" y="373"/>
                    <a:pt x="381" y="504"/>
                  </a:cubicBezTo>
                  <a:cubicBezTo>
                    <a:pt x="834" y="445"/>
                    <a:pt x="834" y="445"/>
                    <a:pt x="679" y="64"/>
                  </a:cubicBezTo>
                  <a:cubicBezTo>
                    <a:pt x="663" y="41"/>
                    <a:pt x="643" y="28"/>
                    <a:pt x="624" y="28"/>
                  </a:cubicBezTo>
                  <a:cubicBezTo>
                    <a:pt x="614" y="28"/>
                    <a:pt x="604" y="32"/>
                    <a:pt x="595" y="40"/>
                  </a:cubicBezTo>
                  <a:cubicBezTo>
                    <a:pt x="530" y="16"/>
                    <a:pt x="463" y="1"/>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5"/>
            <p:cNvSpPr/>
            <p:nvPr/>
          </p:nvSpPr>
          <p:spPr>
            <a:xfrm>
              <a:off x="5848625" y="3425550"/>
              <a:ext cx="3300" cy="1675"/>
            </a:xfrm>
            <a:custGeom>
              <a:avLst/>
              <a:gdLst/>
              <a:ahLst/>
              <a:cxnLst/>
              <a:rect l="l" t="t" r="r" b="b"/>
              <a:pathLst>
                <a:path w="132" h="67" extrusionOk="0">
                  <a:moveTo>
                    <a:pt x="108" y="1"/>
                  </a:moveTo>
                  <a:cubicBezTo>
                    <a:pt x="60" y="1"/>
                    <a:pt x="25" y="24"/>
                    <a:pt x="1" y="48"/>
                  </a:cubicBezTo>
                  <a:cubicBezTo>
                    <a:pt x="25" y="60"/>
                    <a:pt x="46" y="66"/>
                    <a:pt x="66" y="66"/>
                  </a:cubicBezTo>
                  <a:cubicBezTo>
                    <a:pt x="87" y="66"/>
                    <a:pt x="108" y="60"/>
                    <a:pt x="132" y="48"/>
                  </a:cubicBezTo>
                  <a:cubicBezTo>
                    <a:pt x="120" y="24"/>
                    <a:pt x="84"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5"/>
            <p:cNvSpPr/>
            <p:nvPr/>
          </p:nvSpPr>
          <p:spPr>
            <a:xfrm>
              <a:off x="5499175" y="3443325"/>
              <a:ext cx="286075" cy="33825"/>
            </a:xfrm>
            <a:custGeom>
              <a:avLst/>
              <a:gdLst/>
              <a:ahLst/>
              <a:cxnLst/>
              <a:rect l="l" t="t" r="r" b="b"/>
              <a:pathLst>
                <a:path w="11443" h="1353" extrusionOk="0">
                  <a:moveTo>
                    <a:pt x="2044" y="1"/>
                  </a:moveTo>
                  <a:cubicBezTo>
                    <a:pt x="1989" y="1"/>
                    <a:pt x="1924" y="19"/>
                    <a:pt x="1846" y="63"/>
                  </a:cubicBezTo>
                  <a:cubicBezTo>
                    <a:pt x="1813" y="58"/>
                    <a:pt x="1781" y="56"/>
                    <a:pt x="1749" y="56"/>
                  </a:cubicBezTo>
                  <a:cubicBezTo>
                    <a:pt x="1415" y="56"/>
                    <a:pt x="1150" y="319"/>
                    <a:pt x="834" y="373"/>
                  </a:cubicBezTo>
                  <a:cubicBezTo>
                    <a:pt x="584" y="552"/>
                    <a:pt x="311" y="694"/>
                    <a:pt x="1" y="694"/>
                  </a:cubicBezTo>
                  <a:cubicBezTo>
                    <a:pt x="13" y="730"/>
                    <a:pt x="1" y="778"/>
                    <a:pt x="1" y="802"/>
                  </a:cubicBezTo>
                  <a:cubicBezTo>
                    <a:pt x="262" y="808"/>
                    <a:pt x="530" y="845"/>
                    <a:pt x="794" y="845"/>
                  </a:cubicBezTo>
                  <a:cubicBezTo>
                    <a:pt x="1048" y="845"/>
                    <a:pt x="1298" y="811"/>
                    <a:pt x="1537" y="683"/>
                  </a:cubicBezTo>
                  <a:cubicBezTo>
                    <a:pt x="1684" y="739"/>
                    <a:pt x="1828" y="753"/>
                    <a:pt x="1972" y="753"/>
                  </a:cubicBezTo>
                  <a:cubicBezTo>
                    <a:pt x="2106" y="753"/>
                    <a:pt x="2241" y="741"/>
                    <a:pt x="2377" y="741"/>
                  </a:cubicBezTo>
                  <a:cubicBezTo>
                    <a:pt x="2403" y="741"/>
                    <a:pt x="2428" y="741"/>
                    <a:pt x="2454" y="742"/>
                  </a:cubicBezTo>
                  <a:cubicBezTo>
                    <a:pt x="2633" y="751"/>
                    <a:pt x="2813" y="754"/>
                    <a:pt x="2992" y="754"/>
                  </a:cubicBezTo>
                  <a:cubicBezTo>
                    <a:pt x="3374" y="754"/>
                    <a:pt x="3755" y="740"/>
                    <a:pt x="4135" y="740"/>
                  </a:cubicBezTo>
                  <a:cubicBezTo>
                    <a:pt x="4524" y="740"/>
                    <a:pt x="4913" y="755"/>
                    <a:pt x="5299" y="814"/>
                  </a:cubicBezTo>
                  <a:cubicBezTo>
                    <a:pt x="5400" y="842"/>
                    <a:pt x="5501" y="858"/>
                    <a:pt x="5605" y="858"/>
                  </a:cubicBezTo>
                  <a:cubicBezTo>
                    <a:pt x="5672" y="858"/>
                    <a:pt x="5741" y="851"/>
                    <a:pt x="5811" y="837"/>
                  </a:cubicBezTo>
                  <a:cubicBezTo>
                    <a:pt x="5899" y="883"/>
                    <a:pt x="5992" y="893"/>
                    <a:pt x="6086" y="893"/>
                  </a:cubicBezTo>
                  <a:cubicBezTo>
                    <a:pt x="6152" y="893"/>
                    <a:pt x="6219" y="888"/>
                    <a:pt x="6285" y="888"/>
                  </a:cubicBezTo>
                  <a:cubicBezTo>
                    <a:pt x="6394" y="888"/>
                    <a:pt x="6500" y="901"/>
                    <a:pt x="6597" y="968"/>
                  </a:cubicBezTo>
                  <a:cubicBezTo>
                    <a:pt x="6662" y="1001"/>
                    <a:pt x="6728" y="1019"/>
                    <a:pt x="6793" y="1019"/>
                  </a:cubicBezTo>
                  <a:cubicBezTo>
                    <a:pt x="6847" y="1019"/>
                    <a:pt x="6901" y="1007"/>
                    <a:pt x="6954" y="980"/>
                  </a:cubicBezTo>
                  <a:cubicBezTo>
                    <a:pt x="7091" y="1028"/>
                    <a:pt x="7232" y="1041"/>
                    <a:pt x="7374" y="1041"/>
                  </a:cubicBezTo>
                  <a:cubicBezTo>
                    <a:pt x="7526" y="1041"/>
                    <a:pt x="7679" y="1027"/>
                    <a:pt x="7832" y="1027"/>
                  </a:cubicBezTo>
                  <a:cubicBezTo>
                    <a:pt x="7997" y="1027"/>
                    <a:pt x="8162" y="1043"/>
                    <a:pt x="8323" y="1111"/>
                  </a:cubicBezTo>
                  <a:cubicBezTo>
                    <a:pt x="8364" y="1145"/>
                    <a:pt x="8400" y="1159"/>
                    <a:pt x="8437" y="1159"/>
                  </a:cubicBezTo>
                  <a:cubicBezTo>
                    <a:pt x="8466" y="1159"/>
                    <a:pt x="8495" y="1151"/>
                    <a:pt x="8526" y="1135"/>
                  </a:cubicBezTo>
                  <a:cubicBezTo>
                    <a:pt x="8655" y="1177"/>
                    <a:pt x="8787" y="1187"/>
                    <a:pt x="8920" y="1187"/>
                  </a:cubicBezTo>
                  <a:cubicBezTo>
                    <a:pt x="9047" y="1187"/>
                    <a:pt x="9175" y="1178"/>
                    <a:pt x="9302" y="1178"/>
                  </a:cubicBezTo>
                  <a:cubicBezTo>
                    <a:pt x="9458" y="1178"/>
                    <a:pt x="9613" y="1192"/>
                    <a:pt x="9764" y="1254"/>
                  </a:cubicBezTo>
                  <a:cubicBezTo>
                    <a:pt x="9836" y="1254"/>
                    <a:pt x="9919" y="1266"/>
                    <a:pt x="9990" y="1266"/>
                  </a:cubicBezTo>
                  <a:cubicBezTo>
                    <a:pt x="10234" y="1315"/>
                    <a:pt x="10484" y="1352"/>
                    <a:pt x="10731" y="1352"/>
                  </a:cubicBezTo>
                  <a:cubicBezTo>
                    <a:pt x="10846" y="1352"/>
                    <a:pt x="10961" y="1344"/>
                    <a:pt x="11074" y="1326"/>
                  </a:cubicBezTo>
                  <a:cubicBezTo>
                    <a:pt x="11098" y="1328"/>
                    <a:pt x="11120" y="1330"/>
                    <a:pt x="11141" y="1330"/>
                  </a:cubicBezTo>
                  <a:cubicBezTo>
                    <a:pt x="11205" y="1330"/>
                    <a:pt x="11258" y="1317"/>
                    <a:pt x="11312" y="1290"/>
                  </a:cubicBezTo>
                  <a:cubicBezTo>
                    <a:pt x="11443" y="873"/>
                    <a:pt x="11002" y="1111"/>
                    <a:pt x="10931" y="956"/>
                  </a:cubicBezTo>
                  <a:cubicBezTo>
                    <a:pt x="10621" y="928"/>
                    <a:pt x="10315" y="912"/>
                    <a:pt x="10009" y="912"/>
                  </a:cubicBezTo>
                  <a:cubicBezTo>
                    <a:pt x="9809" y="912"/>
                    <a:pt x="9609" y="919"/>
                    <a:pt x="9407" y="933"/>
                  </a:cubicBezTo>
                  <a:cubicBezTo>
                    <a:pt x="9331" y="894"/>
                    <a:pt x="9247" y="891"/>
                    <a:pt x="9162" y="891"/>
                  </a:cubicBezTo>
                  <a:cubicBezTo>
                    <a:pt x="9140" y="891"/>
                    <a:pt x="9119" y="891"/>
                    <a:pt x="9097" y="891"/>
                  </a:cubicBezTo>
                  <a:cubicBezTo>
                    <a:pt x="8990" y="891"/>
                    <a:pt x="8883" y="885"/>
                    <a:pt x="8788" y="814"/>
                  </a:cubicBezTo>
                  <a:cubicBezTo>
                    <a:pt x="8754" y="805"/>
                    <a:pt x="8726" y="797"/>
                    <a:pt x="8700" y="797"/>
                  </a:cubicBezTo>
                  <a:cubicBezTo>
                    <a:pt x="8690" y="797"/>
                    <a:pt x="8679" y="798"/>
                    <a:pt x="8669" y="802"/>
                  </a:cubicBezTo>
                  <a:cubicBezTo>
                    <a:pt x="8555" y="753"/>
                    <a:pt x="8438" y="742"/>
                    <a:pt x="8319" y="742"/>
                  </a:cubicBezTo>
                  <a:cubicBezTo>
                    <a:pt x="8214" y="742"/>
                    <a:pt x="8107" y="751"/>
                    <a:pt x="8001" y="751"/>
                  </a:cubicBezTo>
                  <a:cubicBezTo>
                    <a:pt x="7876" y="751"/>
                    <a:pt x="7752" y="738"/>
                    <a:pt x="7633" y="683"/>
                  </a:cubicBezTo>
                  <a:cubicBezTo>
                    <a:pt x="7495" y="655"/>
                    <a:pt x="7357" y="635"/>
                    <a:pt x="7219" y="635"/>
                  </a:cubicBezTo>
                  <a:cubicBezTo>
                    <a:pt x="7119" y="635"/>
                    <a:pt x="7019" y="646"/>
                    <a:pt x="6919" y="671"/>
                  </a:cubicBezTo>
                  <a:cubicBezTo>
                    <a:pt x="6919" y="671"/>
                    <a:pt x="6907" y="683"/>
                    <a:pt x="6883" y="694"/>
                  </a:cubicBezTo>
                  <a:cubicBezTo>
                    <a:pt x="6847" y="694"/>
                    <a:pt x="6823" y="694"/>
                    <a:pt x="6788" y="659"/>
                  </a:cubicBezTo>
                  <a:cubicBezTo>
                    <a:pt x="6774" y="639"/>
                    <a:pt x="6758" y="630"/>
                    <a:pt x="6737" y="630"/>
                  </a:cubicBezTo>
                  <a:cubicBezTo>
                    <a:pt x="6721" y="630"/>
                    <a:pt x="6702" y="636"/>
                    <a:pt x="6680" y="647"/>
                  </a:cubicBezTo>
                  <a:cubicBezTo>
                    <a:pt x="6547" y="588"/>
                    <a:pt x="6409" y="575"/>
                    <a:pt x="6269" y="575"/>
                  </a:cubicBezTo>
                  <a:cubicBezTo>
                    <a:pt x="6156" y="575"/>
                    <a:pt x="6042" y="584"/>
                    <a:pt x="5929" y="584"/>
                  </a:cubicBezTo>
                  <a:cubicBezTo>
                    <a:pt x="5781" y="584"/>
                    <a:pt x="5634" y="569"/>
                    <a:pt x="5490" y="504"/>
                  </a:cubicBezTo>
                  <a:cubicBezTo>
                    <a:pt x="5430" y="504"/>
                    <a:pt x="5359" y="492"/>
                    <a:pt x="5287" y="492"/>
                  </a:cubicBezTo>
                  <a:cubicBezTo>
                    <a:pt x="5170" y="447"/>
                    <a:pt x="5048" y="437"/>
                    <a:pt x="4925" y="437"/>
                  </a:cubicBezTo>
                  <a:cubicBezTo>
                    <a:pt x="4824" y="437"/>
                    <a:pt x="4722" y="444"/>
                    <a:pt x="4620" y="444"/>
                  </a:cubicBezTo>
                  <a:cubicBezTo>
                    <a:pt x="4483" y="444"/>
                    <a:pt x="4347" y="432"/>
                    <a:pt x="4216" y="373"/>
                  </a:cubicBezTo>
                  <a:cubicBezTo>
                    <a:pt x="3549" y="230"/>
                    <a:pt x="2858" y="254"/>
                    <a:pt x="2204" y="63"/>
                  </a:cubicBezTo>
                  <a:cubicBezTo>
                    <a:pt x="2159" y="25"/>
                    <a:pt x="2108" y="1"/>
                    <a:pt x="2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5"/>
            <p:cNvSpPr/>
            <p:nvPr/>
          </p:nvSpPr>
          <p:spPr>
            <a:xfrm>
              <a:off x="5544425" y="3437725"/>
              <a:ext cx="13425" cy="7200"/>
            </a:xfrm>
            <a:custGeom>
              <a:avLst/>
              <a:gdLst/>
              <a:ahLst/>
              <a:cxnLst/>
              <a:rect l="l" t="t" r="r" b="b"/>
              <a:pathLst>
                <a:path w="537" h="288" extrusionOk="0">
                  <a:moveTo>
                    <a:pt x="272" y="1"/>
                  </a:moveTo>
                  <a:cubicBezTo>
                    <a:pt x="222" y="1"/>
                    <a:pt x="170" y="10"/>
                    <a:pt x="120" y="26"/>
                  </a:cubicBezTo>
                  <a:cubicBezTo>
                    <a:pt x="1" y="73"/>
                    <a:pt x="84" y="180"/>
                    <a:pt x="108" y="252"/>
                  </a:cubicBezTo>
                  <a:cubicBezTo>
                    <a:pt x="203" y="276"/>
                    <a:pt x="310" y="276"/>
                    <a:pt x="394" y="287"/>
                  </a:cubicBezTo>
                  <a:cubicBezTo>
                    <a:pt x="441" y="240"/>
                    <a:pt x="489" y="192"/>
                    <a:pt x="537" y="145"/>
                  </a:cubicBezTo>
                  <a:cubicBezTo>
                    <a:pt x="472" y="40"/>
                    <a:pt x="376"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5"/>
            <p:cNvSpPr/>
            <p:nvPr/>
          </p:nvSpPr>
          <p:spPr>
            <a:xfrm>
              <a:off x="5945075" y="3416625"/>
              <a:ext cx="21750" cy="10450"/>
            </a:xfrm>
            <a:custGeom>
              <a:avLst/>
              <a:gdLst/>
              <a:ahLst/>
              <a:cxnLst/>
              <a:rect l="l" t="t" r="r" b="b"/>
              <a:pathLst>
                <a:path w="870" h="418" extrusionOk="0">
                  <a:moveTo>
                    <a:pt x="155" y="0"/>
                  </a:moveTo>
                  <a:cubicBezTo>
                    <a:pt x="120" y="84"/>
                    <a:pt x="60" y="167"/>
                    <a:pt x="1" y="250"/>
                  </a:cubicBezTo>
                  <a:cubicBezTo>
                    <a:pt x="36" y="310"/>
                    <a:pt x="96" y="358"/>
                    <a:pt x="143" y="417"/>
                  </a:cubicBezTo>
                  <a:cubicBezTo>
                    <a:pt x="262" y="411"/>
                    <a:pt x="382" y="408"/>
                    <a:pt x="502" y="408"/>
                  </a:cubicBezTo>
                  <a:cubicBezTo>
                    <a:pt x="623" y="408"/>
                    <a:pt x="745" y="411"/>
                    <a:pt x="870" y="417"/>
                  </a:cubicBezTo>
                  <a:cubicBezTo>
                    <a:pt x="858" y="310"/>
                    <a:pt x="858" y="227"/>
                    <a:pt x="858" y="119"/>
                  </a:cubicBezTo>
                  <a:cubicBezTo>
                    <a:pt x="838" y="115"/>
                    <a:pt x="816" y="114"/>
                    <a:pt x="795" y="114"/>
                  </a:cubicBezTo>
                  <a:cubicBezTo>
                    <a:pt x="714" y="114"/>
                    <a:pt x="625" y="136"/>
                    <a:pt x="541" y="136"/>
                  </a:cubicBezTo>
                  <a:cubicBezTo>
                    <a:pt x="450" y="136"/>
                    <a:pt x="364" y="11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5"/>
            <p:cNvSpPr/>
            <p:nvPr/>
          </p:nvSpPr>
          <p:spPr>
            <a:xfrm>
              <a:off x="5685525" y="3397875"/>
              <a:ext cx="1500" cy="1500"/>
            </a:xfrm>
            <a:custGeom>
              <a:avLst/>
              <a:gdLst/>
              <a:ahLst/>
              <a:cxnLst/>
              <a:rect l="l" t="t" r="r" b="b"/>
              <a:pathLst>
                <a:path w="60" h="60" extrusionOk="0">
                  <a:moveTo>
                    <a:pt x="60" y="0"/>
                  </a:moveTo>
                  <a:lnTo>
                    <a:pt x="34" y="26"/>
                  </a:lnTo>
                  <a:lnTo>
                    <a:pt x="34" y="26"/>
                  </a:lnTo>
                  <a:cubicBezTo>
                    <a:pt x="45" y="21"/>
                    <a:pt x="52" y="15"/>
                    <a:pt x="60" y="0"/>
                  </a:cubicBezTo>
                  <a:close/>
                  <a:moveTo>
                    <a:pt x="34" y="26"/>
                  </a:moveTo>
                  <a:cubicBezTo>
                    <a:pt x="28" y="29"/>
                    <a:pt x="21" y="32"/>
                    <a:pt x="12" y="36"/>
                  </a:cubicBezTo>
                  <a:cubicBezTo>
                    <a:pt x="0" y="36"/>
                    <a:pt x="0" y="48"/>
                    <a:pt x="0" y="60"/>
                  </a:cubicBezTo>
                  <a:lnTo>
                    <a:pt x="34" y="2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5"/>
            <p:cNvSpPr/>
            <p:nvPr/>
          </p:nvSpPr>
          <p:spPr>
            <a:xfrm>
              <a:off x="5945375" y="3264825"/>
              <a:ext cx="112825" cy="31600"/>
            </a:xfrm>
            <a:custGeom>
              <a:avLst/>
              <a:gdLst/>
              <a:ahLst/>
              <a:cxnLst/>
              <a:rect l="l" t="t" r="r" b="b"/>
              <a:pathLst>
                <a:path w="4513" h="1264" extrusionOk="0">
                  <a:moveTo>
                    <a:pt x="0" y="0"/>
                  </a:moveTo>
                  <a:lnTo>
                    <a:pt x="0" y="0"/>
                  </a:lnTo>
                  <a:cubicBezTo>
                    <a:pt x="118" y="187"/>
                    <a:pt x="264" y="233"/>
                    <a:pt x="420" y="233"/>
                  </a:cubicBezTo>
                  <a:cubicBezTo>
                    <a:pt x="570" y="233"/>
                    <a:pt x="730" y="190"/>
                    <a:pt x="884" y="190"/>
                  </a:cubicBezTo>
                  <a:cubicBezTo>
                    <a:pt x="927" y="190"/>
                    <a:pt x="970" y="194"/>
                    <a:pt x="1012" y="203"/>
                  </a:cubicBezTo>
                  <a:cubicBezTo>
                    <a:pt x="1096" y="441"/>
                    <a:pt x="1382" y="500"/>
                    <a:pt x="1477" y="750"/>
                  </a:cubicBezTo>
                  <a:cubicBezTo>
                    <a:pt x="1524" y="846"/>
                    <a:pt x="1572" y="953"/>
                    <a:pt x="1560" y="1072"/>
                  </a:cubicBezTo>
                  <a:cubicBezTo>
                    <a:pt x="1650" y="1175"/>
                    <a:pt x="1754" y="1194"/>
                    <a:pt x="1864" y="1194"/>
                  </a:cubicBezTo>
                  <a:cubicBezTo>
                    <a:pt x="1932" y="1194"/>
                    <a:pt x="2002" y="1187"/>
                    <a:pt x="2073" y="1187"/>
                  </a:cubicBezTo>
                  <a:cubicBezTo>
                    <a:pt x="2101" y="1187"/>
                    <a:pt x="2128" y="1188"/>
                    <a:pt x="2155" y="1191"/>
                  </a:cubicBezTo>
                  <a:cubicBezTo>
                    <a:pt x="2227" y="1191"/>
                    <a:pt x="2239" y="1155"/>
                    <a:pt x="2275" y="1072"/>
                  </a:cubicBezTo>
                  <a:cubicBezTo>
                    <a:pt x="2318" y="903"/>
                    <a:pt x="2344" y="838"/>
                    <a:pt x="2435" y="838"/>
                  </a:cubicBezTo>
                  <a:cubicBezTo>
                    <a:pt x="2492" y="838"/>
                    <a:pt x="2575" y="864"/>
                    <a:pt x="2703" y="905"/>
                  </a:cubicBezTo>
                  <a:cubicBezTo>
                    <a:pt x="2809" y="828"/>
                    <a:pt x="2904" y="797"/>
                    <a:pt x="2994" y="797"/>
                  </a:cubicBezTo>
                  <a:cubicBezTo>
                    <a:pt x="3167" y="797"/>
                    <a:pt x="3316" y="914"/>
                    <a:pt x="3465" y="1048"/>
                  </a:cubicBezTo>
                  <a:cubicBezTo>
                    <a:pt x="3560" y="1107"/>
                    <a:pt x="3644" y="1131"/>
                    <a:pt x="3715" y="1203"/>
                  </a:cubicBezTo>
                  <a:cubicBezTo>
                    <a:pt x="3810" y="1203"/>
                    <a:pt x="3882" y="1215"/>
                    <a:pt x="3977" y="1215"/>
                  </a:cubicBezTo>
                  <a:cubicBezTo>
                    <a:pt x="4062" y="1257"/>
                    <a:pt x="4153" y="1263"/>
                    <a:pt x="4242" y="1263"/>
                  </a:cubicBezTo>
                  <a:cubicBezTo>
                    <a:pt x="4277" y="1263"/>
                    <a:pt x="4312" y="1262"/>
                    <a:pt x="4346" y="1262"/>
                  </a:cubicBezTo>
                  <a:cubicBezTo>
                    <a:pt x="4418" y="1250"/>
                    <a:pt x="4465" y="1215"/>
                    <a:pt x="4489" y="1155"/>
                  </a:cubicBezTo>
                  <a:cubicBezTo>
                    <a:pt x="4513" y="1072"/>
                    <a:pt x="4465" y="988"/>
                    <a:pt x="4406" y="917"/>
                  </a:cubicBezTo>
                  <a:cubicBezTo>
                    <a:pt x="4358" y="893"/>
                    <a:pt x="4311" y="857"/>
                    <a:pt x="4251" y="846"/>
                  </a:cubicBezTo>
                  <a:cubicBezTo>
                    <a:pt x="4239" y="846"/>
                    <a:pt x="4215" y="857"/>
                    <a:pt x="4180" y="857"/>
                  </a:cubicBezTo>
                  <a:cubicBezTo>
                    <a:pt x="4132" y="893"/>
                    <a:pt x="4096" y="917"/>
                    <a:pt x="4060" y="953"/>
                  </a:cubicBezTo>
                  <a:cubicBezTo>
                    <a:pt x="4001" y="905"/>
                    <a:pt x="4096" y="917"/>
                    <a:pt x="4096" y="893"/>
                  </a:cubicBezTo>
                  <a:cubicBezTo>
                    <a:pt x="4108" y="857"/>
                    <a:pt x="4120" y="846"/>
                    <a:pt x="4132" y="834"/>
                  </a:cubicBezTo>
                  <a:cubicBezTo>
                    <a:pt x="4168" y="798"/>
                    <a:pt x="4191" y="750"/>
                    <a:pt x="4191" y="691"/>
                  </a:cubicBezTo>
                  <a:cubicBezTo>
                    <a:pt x="4180" y="631"/>
                    <a:pt x="4132" y="595"/>
                    <a:pt x="4096" y="560"/>
                  </a:cubicBezTo>
                  <a:cubicBezTo>
                    <a:pt x="4052" y="541"/>
                    <a:pt x="4004" y="536"/>
                    <a:pt x="3956" y="536"/>
                  </a:cubicBezTo>
                  <a:cubicBezTo>
                    <a:pt x="3908" y="536"/>
                    <a:pt x="3860" y="541"/>
                    <a:pt x="3813" y="541"/>
                  </a:cubicBezTo>
                  <a:cubicBezTo>
                    <a:pt x="3728" y="541"/>
                    <a:pt x="3646" y="526"/>
                    <a:pt x="3584" y="441"/>
                  </a:cubicBezTo>
                  <a:cubicBezTo>
                    <a:pt x="2394" y="179"/>
                    <a:pt x="1203" y="8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5"/>
            <p:cNvSpPr/>
            <p:nvPr/>
          </p:nvSpPr>
          <p:spPr>
            <a:xfrm>
              <a:off x="6044800" y="3287150"/>
              <a:ext cx="76800" cy="14600"/>
            </a:xfrm>
            <a:custGeom>
              <a:avLst/>
              <a:gdLst/>
              <a:ahLst/>
              <a:cxnLst/>
              <a:rect l="l" t="t" r="r" b="b"/>
              <a:pathLst>
                <a:path w="3072" h="584" extrusionOk="0">
                  <a:moveTo>
                    <a:pt x="822" y="0"/>
                  </a:moveTo>
                  <a:cubicBezTo>
                    <a:pt x="774" y="12"/>
                    <a:pt x="726" y="48"/>
                    <a:pt x="667" y="83"/>
                  </a:cubicBezTo>
                  <a:cubicBezTo>
                    <a:pt x="595" y="143"/>
                    <a:pt x="524" y="226"/>
                    <a:pt x="453" y="286"/>
                  </a:cubicBezTo>
                  <a:cubicBezTo>
                    <a:pt x="310" y="286"/>
                    <a:pt x="143" y="298"/>
                    <a:pt x="0" y="310"/>
                  </a:cubicBezTo>
                  <a:cubicBezTo>
                    <a:pt x="149" y="406"/>
                    <a:pt x="316" y="419"/>
                    <a:pt x="480" y="419"/>
                  </a:cubicBezTo>
                  <a:cubicBezTo>
                    <a:pt x="539" y="419"/>
                    <a:pt x="598" y="417"/>
                    <a:pt x="655" y="417"/>
                  </a:cubicBezTo>
                  <a:cubicBezTo>
                    <a:pt x="965" y="429"/>
                    <a:pt x="1286" y="429"/>
                    <a:pt x="1607" y="548"/>
                  </a:cubicBezTo>
                  <a:cubicBezTo>
                    <a:pt x="2084" y="560"/>
                    <a:pt x="2536" y="560"/>
                    <a:pt x="3012" y="584"/>
                  </a:cubicBezTo>
                  <a:cubicBezTo>
                    <a:pt x="3060" y="512"/>
                    <a:pt x="3072" y="453"/>
                    <a:pt x="3036" y="393"/>
                  </a:cubicBezTo>
                  <a:cubicBezTo>
                    <a:pt x="2929" y="310"/>
                    <a:pt x="2810" y="298"/>
                    <a:pt x="2679" y="286"/>
                  </a:cubicBezTo>
                  <a:lnTo>
                    <a:pt x="2119" y="286"/>
                  </a:lnTo>
                  <a:lnTo>
                    <a:pt x="1858" y="238"/>
                  </a:lnTo>
                  <a:cubicBezTo>
                    <a:pt x="1512" y="191"/>
                    <a:pt x="1191"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5"/>
            <p:cNvSpPr/>
            <p:nvPr/>
          </p:nvSpPr>
          <p:spPr>
            <a:xfrm>
              <a:off x="6015925" y="3286250"/>
              <a:ext cx="22350" cy="9550"/>
            </a:xfrm>
            <a:custGeom>
              <a:avLst/>
              <a:gdLst/>
              <a:ahLst/>
              <a:cxnLst/>
              <a:rect l="l" t="t" r="r" b="b"/>
              <a:pathLst>
                <a:path w="894" h="382" extrusionOk="0">
                  <a:moveTo>
                    <a:pt x="331" y="0"/>
                  </a:moveTo>
                  <a:cubicBezTo>
                    <a:pt x="203" y="0"/>
                    <a:pt x="87" y="75"/>
                    <a:pt x="0" y="286"/>
                  </a:cubicBezTo>
                  <a:cubicBezTo>
                    <a:pt x="12" y="298"/>
                    <a:pt x="36" y="334"/>
                    <a:pt x="48" y="358"/>
                  </a:cubicBezTo>
                  <a:cubicBezTo>
                    <a:pt x="173" y="373"/>
                    <a:pt x="295" y="382"/>
                    <a:pt x="417" y="382"/>
                  </a:cubicBezTo>
                  <a:cubicBezTo>
                    <a:pt x="575" y="382"/>
                    <a:pt x="732" y="367"/>
                    <a:pt x="893" y="334"/>
                  </a:cubicBezTo>
                  <a:cubicBezTo>
                    <a:pt x="834" y="262"/>
                    <a:pt x="762" y="203"/>
                    <a:pt x="703" y="143"/>
                  </a:cubicBezTo>
                  <a:cubicBezTo>
                    <a:pt x="577" y="63"/>
                    <a:pt x="449"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5"/>
            <p:cNvSpPr/>
            <p:nvPr/>
          </p:nvSpPr>
          <p:spPr>
            <a:xfrm>
              <a:off x="6127550" y="3290125"/>
              <a:ext cx="30675" cy="16100"/>
            </a:xfrm>
            <a:custGeom>
              <a:avLst/>
              <a:gdLst/>
              <a:ahLst/>
              <a:cxnLst/>
              <a:rect l="l" t="t" r="r" b="b"/>
              <a:pathLst>
                <a:path w="1227" h="644" extrusionOk="0">
                  <a:moveTo>
                    <a:pt x="595" y="0"/>
                  </a:moveTo>
                  <a:cubicBezTo>
                    <a:pt x="405" y="107"/>
                    <a:pt x="226" y="262"/>
                    <a:pt x="48" y="381"/>
                  </a:cubicBezTo>
                  <a:lnTo>
                    <a:pt x="0" y="476"/>
                  </a:lnTo>
                  <a:cubicBezTo>
                    <a:pt x="333" y="643"/>
                    <a:pt x="679" y="584"/>
                    <a:pt x="1012" y="607"/>
                  </a:cubicBezTo>
                  <a:cubicBezTo>
                    <a:pt x="762" y="262"/>
                    <a:pt x="762" y="262"/>
                    <a:pt x="1226" y="143"/>
                  </a:cubicBezTo>
                  <a:cubicBezTo>
                    <a:pt x="1036" y="48"/>
                    <a:pt x="822"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5"/>
            <p:cNvSpPr/>
            <p:nvPr/>
          </p:nvSpPr>
          <p:spPr>
            <a:xfrm>
              <a:off x="6120700" y="3296750"/>
              <a:ext cx="7450" cy="5600"/>
            </a:xfrm>
            <a:custGeom>
              <a:avLst/>
              <a:gdLst/>
              <a:ahLst/>
              <a:cxnLst/>
              <a:rect l="l" t="t" r="r" b="b"/>
              <a:pathLst>
                <a:path w="298" h="224" extrusionOk="0">
                  <a:moveTo>
                    <a:pt x="158" y="1"/>
                  </a:moveTo>
                  <a:cubicBezTo>
                    <a:pt x="112" y="1"/>
                    <a:pt x="58" y="23"/>
                    <a:pt x="0" y="57"/>
                  </a:cubicBezTo>
                  <a:cubicBezTo>
                    <a:pt x="12" y="104"/>
                    <a:pt x="12" y="152"/>
                    <a:pt x="12" y="200"/>
                  </a:cubicBezTo>
                  <a:cubicBezTo>
                    <a:pt x="95" y="200"/>
                    <a:pt x="191" y="211"/>
                    <a:pt x="274" y="223"/>
                  </a:cubicBezTo>
                  <a:lnTo>
                    <a:pt x="298" y="176"/>
                  </a:lnTo>
                  <a:cubicBezTo>
                    <a:pt x="277" y="48"/>
                    <a:pt x="226" y="1"/>
                    <a:pt x="1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5"/>
            <p:cNvSpPr/>
            <p:nvPr/>
          </p:nvSpPr>
          <p:spPr>
            <a:xfrm>
              <a:off x="5761125" y="3399125"/>
              <a:ext cx="4200" cy="2350"/>
            </a:xfrm>
            <a:custGeom>
              <a:avLst/>
              <a:gdLst/>
              <a:ahLst/>
              <a:cxnLst/>
              <a:rect l="l" t="t" r="r" b="b"/>
              <a:pathLst>
                <a:path w="168" h="94" extrusionOk="0">
                  <a:moveTo>
                    <a:pt x="81" y="0"/>
                  </a:moveTo>
                  <a:cubicBezTo>
                    <a:pt x="38" y="0"/>
                    <a:pt x="0" y="10"/>
                    <a:pt x="0" y="46"/>
                  </a:cubicBezTo>
                  <a:cubicBezTo>
                    <a:pt x="0" y="81"/>
                    <a:pt x="27" y="93"/>
                    <a:pt x="61" y="93"/>
                  </a:cubicBezTo>
                  <a:cubicBezTo>
                    <a:pt x="96" y="93"/>
                    <a:pt x="137" y="81"/>
                    <a:pt x="167" y="69"/>
                  </a:cubicBezTo>
                  <a:lnTo>
                    <a:pt x="167" y="10"/>
                  </a:lnTo>
                  <a:cubicBezTo>
                    <a:pt x="143" y="5"/>
                    <a:pt x="111" y="0"/>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5"/>
            <p:cNvSpPr/>
            <p:nvPr/>
          </p:nvSpPr>
          <p:spPr>
            <a:xfrm>
              <a:off x="6012700" y="3277725"/>
              <a:ext cx="20800" cy="15400"/>
            </a:xfrm>
            <a:custGeom>
              <a:avLst/>
              <a:gdLst/>
              <a:ahLst/>
              <a:cxnLst/>
              <a:rect l="l" t="t" r="r" b="b"/>
              <a:pathLst>
                <a:path w="832" h="616" extrusionOk="0">
                  <a:moveTo>
                    <a:pt x="209" y="0"/>
                  </a:moveTo>
                  <a:cubicBezTo>
                    <a:pt x="27" y="0"/>
                    <a:pt x="1" y="157"/>
                    <a:pt x="10" y="377"/>
                  </a:cubicBezTo>
                  <a:cubicBezTo>
                    <a:pt x="22" y="460"/>
                    <a:pt x="22" y="568"/>
                    <a:pt x="129" y="615"/>
                  </a:cubicBezTo>
                  <a:cubicBezTo>
                    <a:pt x="281" y="505"/>
                    <a:pt x="445" y="468"/>
                    <a:pt x="617" y="468"/>
                  </a:cubicBezTo>
                  <a:cubicBezTo>
                    <a:pt x="687" y="468"/>
                    <a:pt x="759" y="474"/>
                    <a:pt x="832" y="484"/>
                  </a:cubicBezTo>
                  <a:cubicBezTo>
                    <a:pt x="772" y="270"/>
                    <a:pt x="653" y="139"/>
                    <a:pt x="415" y="44"/>
                  </a:cubicBezTo>
                  <a:cubicBezTo>
                    <a:pt x="331" y="14"/>
                    <a:pt x="263" y="0"/>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5"/>
            <p:cNvSpPr/>
            <p:nvPr/>
          </p:nvSpPr>
          <p:spPr>
            <a:xfrm>
              <a:off x="5978700" y="3283875"/>
              <a:ext cx="11950" cy="7450"/>
            </a:xfrm>
            <a:custGeom>
              <a:avLst/>
              <a:gdLst/>
              <a:ahLst/>
              <a:cxnLst/>
              <a:rect l="l" t="t" r="r" b="b"/>
              <a:pathLst>
                <a:path w="478" h="298" extrusionOk="0">
                  <a:moveTo>
                    <a:pt x="227" y="0"/>
                  </a:moveTo>
                  <a:cubicBezTo>
                    <a:pt x="203" y="0"/>
                    <a:pt x="168" y="12"/>
                    <a:pt x="120" y="24"/>
                  </a:cubicBezTo>
                  <a:cubicBezTo>
                    <a:pt x="60" y="95"/>
                    <a:pt x="1" y="179"/>
                    <a:pt x="60" y="274"/>
                  </a:cubicBezTo>
                  <a:lnTo>
                    <a:pt x="84" y="274"/>
                  </a:lnTo>
                  <a:cubicBezTo>
                    <a:pt x="144" y="298"/>
                    <a:pt x="180" y="298"/>
                    <a:pt x="227" y="298"/>
                  </a:cubicBezTo>
                  <a:cubicBezTo>
                    <a:pt x="322" y="274"/>
                    <a:pt x="441" y="262"/>
                    <a:pt x="453" y="179"/>
                  </a:cubicBezTo>
                  <a:cubicBezTo>
                    <a:pt x="477" y="24"/>
                    <a:pt x="334" y="24"/>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5"/>
            <p:cNvSpPr/>
            <p:nvPr/>
          </p:nvSpPr>
          <p:spPr>
            <a:xfrm>
              <a:off x="6106400" y="3419900"/>
              <a:ext cx="1525" cy="1500"/>
            </a:xfrm>
            <a:custGeom>
              <a:avLst/>
              <a:gdLst/>
              <a:ahLst/>
              <a:cxnLst/>
              <a:rect l="l" t="t" r="r" b="b"/>
              <a:pathLst>
                <a:path w="61" h="60" extrusionOk="0">
                  <a:moveTo>
                    <a:pt x="1" y="0"/>
                  </a:moveTo>
                  <a:lnTo>
                    <a:pt x="1" y="0"/>
                  </a:lnTo>
                  <a:cubicBezTo>
                    <a:pt x="13" y="12"/>
                    <a:pt x="13" y="36"/>
                    <a:pt x="36" y="48"/>
                  </a:cubicBezTo>
                  <a:cubicBezTo>
                    <a:pt x="36" y="60"/>
                    <a:pt x="48" y="60"/>
                    <a:pt x="60" y="60"/>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5"/>
            <p:cNvSpPr/>
            <p:nvPr/>
          </p:nvSpPr>
          <p:spPr>
            <a:xfrm>
              <a:off x="6115325" y="3420200"/>
              <a:ext cx="2425" cy="3000"/>
            </a:xfrm>
            <a:custGeom>
              <a:avLst/>
              <a:gdLst/>
              <a:ahLst/>
              <a:cxnLst/>
              <a:rect l="l" t="t" r="r" b="b"/>
              <a:pathLst>
                <a:path w="97" h="120" extrusionOk="0">
                  <a:moveTo>
                    <a:pt x="96" y="0"/>
                  </a:moveTo>
                  <a:cubicBezTo>
                    <a:pt x="1" y="48"/>
                    <a:pt x="1" y="84"/>
                    <a:pt x="96" y="119"/>
                  </a:cubicBezTo>
                  <a:lnTo>
                    <a:pt x="96" y="60"/>
                  </a:lnTo>
                  <a:lnTo>
                    <a:pt x="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5"/>
            <p:cNvSpPr/>
            <p:nvPr/>
          </p:nvSpPr>
          <p:spPr>
            <a:xfrm>
              <a:off x="5772725" y="3419300"/>
              <a:ext cx="4200" cy="3900"/>
            </a:xfrm>
            <a:custGeom>
              <a:avLst/>
              <a:gdLst/>
              <a:ahLst/>
              <a:cxnLst/>
              <a:rect l="l" t="t" r="r" b="b"/>
              <a:pathLst>
                <a:path w="168" h="156" extrusionOk="0">
                  <a:moveTo>
                    <a:pt x="168" y="1"/>
                  </a:moveTo>
                  <a:cubicBezTo>
                    <a:pt x="108" y="12"/>
                    <a:pt x="60" y="12"/>
                    <a:pt x="1" y="12"/>
                  </a:cubicBezTo>
                  <a:cubicBezTo>
                    <a:pt x="13" y="72"/>
                    <a:pt x="13" y="120"/>
                    <a:pt x="13" y="155"/>
                  </a:cubicBezTo>
                  <a:cubicBezTo>
                    <a:pt x="60" y="120"/>
                    <a:pt x="120" y="72"/>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5"/>
            <p:cNvSpPr/>
            <p:nvPr/>
          </p:nvSpPr>
          <p:spPr>
            <a:xfrm>
              <a:off x="5959375" y="3283875"/>
              <a:ext cx="7150" cy="10725"/>
            </a:xfrm>
            <a:custGeom>
              <a:avLst/>
              <a:gdLst/>
              <a:ahLst/>
              <a:cxnLst/>
              <a:rect l="l" t="t" r="r" b="b"/>
              <a:pathLst>
                <a:path w="286" h="429" extrusionOk="0">
                  <a:moveTo>
                    <a:pt x="0" y="0"/>
                  </a:moveTo>
                  <a:cubicBezTo>
                    <a:pt x="0" y="203"/>
                    <a:pt x="0" y="417"/>
                    <a:pt x="286" y="429"/>
                  </a:cubicBezTo>
                  <a:cubicBezTo>
                    <a:pt x="214" y="274"/>
                    <a:pt x="167" y="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5"/>
            <p:cNvSpPr/>
            <p:nvPr/>
          </p:nvSpPr>
          <p:spPr>
            <a:xfrm>
              <a:off x="5955800" y="3280000"/>
              <a:ext cx="3600" cy="3900"/>
            </a:xfrm>
            <a:custGeom>
              <a:avLst/>
              <a:gdLst/>
              <a:ahLst/>
              <a:cxnLst/>
              <a:rect l="l" t="t" r="r" b="b"/>
              <a:pathLst>
                <a:path w="144" h="156" extrusionOk="0">
                  <a:moveTo>
                    <a:pt x="0" y="0"/>
                  </a:moveTo>
                  <a:lnTo>
                    <a:pt x="143" y="15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5"/>
            <p:cNvSpPr/>
            <p:nvPr/>
          </p:nvSpPr>
          <p:spPr>
            <a:xfrm>
              <a:off x="5952525" y="3278500"/>
              <a:ext cx="3300" cy="1825"/>
            </a:xfrm>
            <a:custGeom>
              <a:avLst/>
              <a:gdLst/>
              <a:ahLst/>
              <a:cxnLst/>
              <a:rect l="l" t="t" r="r" b="b"/>
              <a:pathLst>
                <a:path w="132" h="73" extrusionOk="0">
                  <a:moveTo>
                    <a:pt x="61" y="1"/>
                  </a:moveTo>
                  <a:cubicBezTo>
                    <a:pt x="39" y="1"/>
                    <a:pt x="18" y="25"/>
                    <a:pt x="0" y="72"/>
                  </a:cubicBezTo>
                  <a:cubicBezTo>
                    <a:pt x="18" y="66"/>
                    <a:pt x="39" y="63"/>
                    <a:pt x="61" y="63"/>
                  </a:cubicBezTo>
                  <a:cubicBezTo>
                    <a:pt x="84" y="63"/>
                    <a:pt x="107" y="66"/>
                    <a:pt x="131" y="72"/>
                  </a:cubicBezTo>
                  <a:cubicBezTo>
                    <a:pt x="107" y="25"/>
                    <a:pt x="84" y="1"/>
                    <a:pt x="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5"/>
            <p:cNvSpPr/>
            <p:nvPr/>
          </p:nvSpPr>
          <p:spPr>
            <a:xfrm>
              <a:off x="5952525" y="3290425"/>
              <a:ext cx="2400" cy="3875"/>
            </a:xfrm>
            <a:custGeom>
              <a:avLst/>
              <a:gdLst/>
              <a:ahLst/>
              <a:cxnLst/>
              <a:rect l="l" t="t" r="r" b="b"/>
              <a:pathLst>
                <a:path w="96" h="155" extrusionOk="0">
                  <a:moveTo>
                    <a:pt x="0" y="0"/>
                  </a:moveTo>
                  <a:lnTo>
                    <a:pt x="0" y="155"/>
                  </a:lnTo>
                  <a:cubicBezTo>
                    <a:pt x="95" y="107"/>
                    <a:pt x="84" y="6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5"/>
            <p:cNvSpPr/>
            <p:nvPr/>
          </p:nvSpPr>
          <p:spPr>
            <a:xfrm>
              <a:off x="5506325" y="3610925"/>
              <a:ext cx="22950" cy="10925"/>
            </a:xfrm>
            <a:custGeom>
              <a:avLst/>
              <a:gdLst/>
              <a:ahLst/>
              <a:cxnLst/>
              <a:rect l="l" t="t" r="r" b="b"/>
              <a:pathLst>
                <a:path w="918" h="437" extrusionOk="0">
                  <a:moveTo>
                    <a:pt x="253" y="1"/>
                  </a:moveTo>
                  <a:cubicBezTo>
                    <a:pt x="210" y="1"/>
                    <a:pt x="166" y="10"/>
                    <a:pt x="120" y="27"/>
                  </a:cubicBezTo>
                  <a:cubicBezTo>
                    <a:pt x="60" y="51"/>
                    <a:pt x="25" y="98"/>
                    <a:pt x="1" y="158"/>
                  </a:cubicBezTo>
                  <a:cubicBezTo>
                    <a:pt x="25" y="194"/>
                    <a:pt x="48" y="217"/>
                    <a:pt x="60" y="253"/>
                  </a:cubicBezTo>
                  <a:lnTo>
                    <a:pt x="203" y="396"/>
                  </a:lnTo>
                  <a:cubicBezTo>
                    <a:pt x="203" y="408"/>
                    <a:pt x="227" y="408"/>
                    <a:pt x="251" y="432"/>
                  </a:cubicBezTo>
                  <a:cubicBezTo>
                    <a:pt x="257" y="435"/>
                    <a:pt x="263" y="436"/>
                    <a:pt x="270" y="436"/>
                  </a:cubicBezTo>
                  <a:cubicBezTo>
                    <a:pt x="292" y="436"/>
                    <a:pt x="316" y="423"/>
                    <a:pt x="334" y="396"/>
                  </a:cubicBezTo>
                  <a:cubicBezTo>
                    <a:pt x="382" y="348"/>
                    <a:pt x="429" y="289"/>
                    <a:pt x="489" y="265"/>
                  </a:cubicBezTo>
                  <a:cubicBezTo>
                    <a:pt x="584" y="265"/>
                    <a:pt x="656" y="277"/>
                    <a:pt x="739" y="277"/>
                  </a:cubicBezTo>
                  <a:cubicBezTo>
                    <a:pt x="798" y="265"/>
                    <a:pt x="858" y="265"/>
                    <a:pt x="918" y="253"/>
                  </a:cubicBezTo>
                  <a:cubicBezTo>
                    <a:pt x="798" y="110"/>
                    <a:pt x="620" y="170"/>
                    <a:pt x="477" y="110"/>
                  </a:cubicBezTo>
                  <a:cubicBezTo>
                    <a:pt x="407" y="33"/>
                    <a:pt x="333" y="1"/>
                    <a:pt x="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5"/>
            <p:cNvSpPr/>
            <p:nvPr/>
          </p:nvSpPr>
          <p:spPr>
            <a:xfrm>
              <a:off x="5511100" y="3620825"/>
              <a:ext cx="3875" cy="3275"/>
            </a:xfrm>
            <a:custGeom>
              <a:avLst/>
              <a:gdLst/>
              <a:ahLst/>
              <a:cxnLst/>
              <a:rect l="l" t="t" r="r" b="b"/>
              <a:pathLst>
                <a:path w="155" h="131" extrusionOk="0">
                  <a:moveTo>
                    <a:pt x="0" y="0"/>
                  </a:moveTo>
                  <a:cubicBezTo>
                    <a:pt x="0" y="48"/>
                    <a:pt x="0" y="95"/>
                    <a:pt x="12" y="131"/>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5"/>
            <p:cNvSpPr/>
            <p:nvPr/>
          </p:nvSpPr>
          <p:spPr>
            <a:xfrm>
              <a:off x="5514975" y="3617550"/>
              <a:ext cx="3575" cy="3300"/>
            </a:xfrm>
            <a:custGeom>
              <a:avLst/>
              <a:gdLst/>
              <a:ahLst/>
              <a:cxnLst/>
              <a:rect l="l" t="t" r="r" b="b"/>
              <a:pathLst>
                <a:path w="143" h="132" extrusionOk="0">
                  <a:moveTo>
                    <a:pt x="0" y="131"/>
                  </a:moveTo>
                  <a:cubicBezTo>
                    <a:pt x="36" y="83"/>
                    <a:pt x="95" y="48"/>
                    <a:pt x="143" y="0"/>
                  </a:cubicBezTo>
                  <a:cubicBezTo>
                    <a:pt x="95" y="48"/>
                    <a:pt x="36" y="83"/>
                    <a:pt x="0"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5"/>
            <p:cNvSpPr/>
            <p:nvPr/>
          </p:nvSpPr>
          <p:spPr>
            <a:xfrm>
              <a:off x="5679575" y="3654700"/>
              <a:ext cx="3600" cy="2150"/>
            </a:xfrm>
            <a:custGeom>
              <a:avLst/>
              <a:gdLst/>
              <a:ahLst/>
              <a:cxnLst/>
              <a:rect l="l" t="t" r="r" b="b"/>
              <a:pathLst>
                <a:path w="144" h="86" extrusionOk="0">
                  <a:moveTo>
                    <a:pt x="63" y="1"/>
                  </a:moveTo>
                  <a:cubicBezTo>
                    <a:pt x="41" y="1"/>
                    <a:pt x="23" y="24"/>
                    <a:pt x="0" y="62"/>
                  </a:cubicBezTo>
                  <a:cubicBezTo>
                    <a:pt x="48" y="74"/>
                    <a:pt x="95" y="74"/>
                    <a:pt x="143" y="86"/>
                  </a:cubicBezTo>
                  <a:cubicBezTo>
                    <a:pt x="143" y="74"/>
                    <a:pt x="119" y="50"/>
                    <a:pt x="107" y="26"/>
                  </a:cubicBezTo>
                  <a:cubicBezTo>
                    <a:pt x="90" y="9"/>
                    <a:pt x="76" y="1"/>
                    <a:pt x="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5"/>
            <p:cNvSpPr/>
            <p:nvPr/>
          </p:nvSpPr>
          <p:spPr>
            <a:xfrm>
              <a:off x="6056700" y="3690450"/>
              <a:ext cx="44675" cy="10525"/>
            </a:xfrm>
            <a:custGeom>
              <a:avLst/>
              <a:gdLst/>
              <a:ahLst/>
              <a:cxnLst/>
              <a:rect l="l" t="t" r="r" b="b"/>
              <a:pathLst>
                <a:path w="1787" h="421" extrusionOk="0">
                  <a:moveTo>
                    <a:pt x="741" y="1"/>
                  </a:moveTo>
                  <a:cubicBezTo>
                    <a:pt x="588" y="1"/>
                    <a:pt x="433" y="22"/>
                    <a:pt x="274" y="73"/>
                  </a:cubicBezTo>
                  <a:cubicBezTo>
                    <a:pt x="155" y="84"/>
                    <a:pt x="72" y="132"/>
                    <a:pt x="0" y="227"/>
                  </a:cubicBezTo>
                  <a:cubicBezTo>
                    <a:pt x="46" y="382"/>
                    <a:pt x="125" y="421"/>
                    <a:pt x="217" y="421"/>
                  </a:cubicBezTo>
                  <a:cubicBezTo>
                    <a:pt x="310" y="421"/>
                    <a:pt x="417" y="381"/>
                    <a:pt x="516" y="381"/>
                  </a:cubicBezTo>
                  <a:cubicBezTo>
                    <a:pt x="523" y="381"/>
                    <a:pt x="529" y="382"/>
                    <a:pt x="536" y="382"/>
                  </a:cubicBezTo>
                  <a:cubicBezTo>
                    <a:pt x="666" y="393"/>
                    <a:pt x="794" y="400"/>
                    <a:pt x="921" y="400"/>
                  </a:cubicBezTo>
                  <a:cubicBezTo>
                    <a:pt x="1216" y="400"/>
                    <a:pt x="1504" y="360"/>
                    <a:pt x="1786" y="227"/>
                  </a:cubicBezTo>
                  <a:cubicBezTo>
                    <a:pt x="1430" y="111"/>
                    <a:pt x="1091" y="1"/>
                    <a:pt x="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5"/>
            <p:cNvSpPr/>
            <p:nvPr/>
          </p:nvSpPr>
          <p:spPr>
            <a:xfrm>
              <a:off x="6104625" y="3693450"/>
              <a:ext cx="23525" cy="10275"/>
            </a:xfrm>
            <a:custGeom>
              <a:avLst/>
              <a:gdLst/>
              <a:ahLst/>
              <a:cxnLst/>
              <a:rect l="l" t="t" r="r" b="b"/>
              <a:pathLst>
                <a:path w="941" h="411" extrusionOk="0">
                  <a:moveTo>
                    <a:pt x="203" y="0"/>
                  </a:moveTo>
                  <a:lnTo>
                    <a:pt x="203" y="0"/>
                  </a:lnTo>
                  <a:cubicBezTo>
                    <a:pt x="0" y="238"/>
                    <a:pt x="227" y="322"/>
                    <a:pt x="381" y="381"/>
                  </a:cubicBezTo>
                  <a:cubicBezTo>
                    <a:pt x="471" y="405"/>
                    <a:pt x="566" y="411"/>
                    <a:pt x="661" y="411"/>
                  </a:cubicBezTo>
                  <a:cubicBezTo>
                    <a:pt x="756" y="411"/>
                    <a:pt x="852" y="405"/>
                    <a:pt x="941" y="405"/>
                  </a:cubicBezTo>
                  <a:cubicBezTo>
                    <a:pt x="941" y="226"/>
                    <a:pt x="858" y="131"/>
                    <a:pt x="679" y="119"/>
                  </a:cubicBezTo>
                  <a:cubicBezTo>
                    <a:pt x="512" y="107"/>
                    <a:pt x="346" y="119"/>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5"/>
            <p:cNvSpPr/>
            <p:nvPr/>
          </p:nvSpPr>
          <p:spPr>
            <a:xfrm>
              <a:off x="6053725" y="3689125"/>
              <a:ext cx="9850" cy="7025"/>
            </a:xfrm>
            <a:custGeom>
              <a:avLst/>
              <a:gdLst/>
              <a:ahLst/>
              <a:cxnLst/>
              <a:rect l="l" t="t" r="r" b="b"/>
              <a:pathLst>
                <a:path w="394" h="281" extrusionOk="0">
                  <a:moveTo>
                    <a:pt x="214" y="0"/>
                  </a:moveTo>
                  <a:cubicBezTo>
                    <a:pt x="176" y="0"/>
                    <a:pt x="137" y="13"/>
                    <a:pt x="96" y="42"/>
                  </a:cubicBezTo>
                  <a:cubicBezTo>
                    <a:pt x="0" y="90"/>
                    <a:pt x="84" y="197"/>
                    <a:pt x="119" y="280"/>
                  </a:cubicBezTo>
                  <a:cubicBezTo>
                    <a:pt x="238" y="280"/>
                    <a:pt x="334" y="245"/>
                    <a:pt x="393" y="126"/>
                  </a:cubicBezTo>
                  <a:cubicBezTo>
                    <a:pt x="346" y="48"/>
                    <a:pt x="284"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5"/>
            <p:cNvSpPr/>
            <p:nvPr/>
          </p:nvSpPr>
          <p:spPr>
            <a:xfrm>
              <a:off x="5369400" y="3577650"/>
              <a:ext cx="106300" cy="33125"/>
            </a:xfrm>
            <a:custGeom>
              <a:avLst/>
              <a:gdLst/>
              <a:ahLst/>
              <a:cxnLst/>
              <a:rect l="l" t="t" r="r" b="b"/>
              <a:pathLst>
                <a:path w="4252" h="1325" extrusionOk="0">
                  <a:moveTo>
                    <a:pt x="1096" y="1"/>
                  </a:moveTo>
                  <a:cubicBezTo>
                    <a:pt x="751" y="1"/>
                    <a:pt x="441" y="36"/>
                    <a:pt x="144" y="227"/>
                  </a:cubicBezTo>
                  <a:cubicBezTo>
                    <a:pt x="60" y="298"/>
                    <a:pt x="1" y="394"/>
                    <a:pt x="60" y="513"/>
                  </a:cubicBezTo>
                  <a:cubicBezTo>
                    <a:pt x="1" y="775"/>
                    <a:pt x="132" y="870"/>
                    <a:pt x="406" y="882"/>
                  </a:cubicBezTo>
                  <a:cubicBezTo>
                    <a:pt x="417" y="882"/>
                    <a:pt x="429" y="882"/>
                    <a:pt x="441" y="882"/>
                  </a:cubicBezTo>
                  <a:cubicBezTo>
                    <a:pt x="646" y="882"/>
                    <a:pt x="860" y="830"/>
                    <a:pt x="1069" y="830"/>
                  </a:cubicBezTo>
                  <a:cubicBezTo>
                    <a:pt x="1239" y="830"/>
                    <a:pt x="1405" y="865"/>
                    <a:pt x="1561" y="989"/>
                  </a:cubicBezTo>
                  <a:cubicBezTo>
                    <a:pt x="2037" y="1144"/>
                    <a:pt x="2549" y="1191"/>
                    <a:pt x="3061" y="1227"/>
                  </a:cubicBezTo>
                  <a:cubicBezTo>
                    <a:pt x="3077" y="1226"/>
                    <a:pt x="3094" y="1226"/>
                    <a:pt x="3110" y="1226"/>
                  </a:cubicBezTo>
                  <a:cubicBezTo>
                    <a:pt x="3354" y="1226"/>
                    <a:pt x="3598" y="1324"/>
                    <a:pt x="3836" y="1324"/>
                  </a:cubicBezTo>
                  <a:cubicBezTo>
                    <a:pt x="3977" y="1324"/>
                    <a:pt x="4115" y="1290"/>
                    <a:pt x="4251" y="1179"/>
                  </a:cubicBezTo>
                  <a:cubicBezTo>
                    <a:pt x="4251" y="846"/>
                    <a:pt x="4001" y="834"/>
                    <a:pt x="3775" y="775"/>
                  </a:cubicBezTo>
                  <a:cubicBezTo>
                    <a:pt x="3477" y="703"/>
                    <a:pt x="3180" y="644"/>
                    <a:pt x="2906" y="524"/>
                  </a:cubicBezTo>
                  <a:cubicBezTo>
                    <a:pt x="2489" y="417"/>
                    <a:pt x="2132" y="227"/>
                    <a:pt x="1727" y="96"/>
                  </a:cubicBezTo>
                  <a:cubicBezTo>
                    <a:pt x="1656" y="60"/>
                    <a:pt x="1596" y="48"/>
                    <a:pt x="1513" y="36"/>
                  </a:cubicBezTo>
                  <a:cubicBezTo>
                    <a:pt x="1442" y="13"/>
                    <a:pt x="1382" y="1"/>
                    <a:pt x="1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5"/>
            <p:cNvSpPr/>
            <p:nvPr/>
          </p:nvSpPr>
          <p:spPr>
            <a:xfrm>
              <a:off x="5445600" y="3599050"/>
              <a:ext cx="69975" cy="14175"/>
            </a:xfrm>
            <a:custGeom>
              <a:avLst/>
              <a:gdLst/>
              <a:ahLst/>
              <a:cxnLst/>
              <a:rect l="l" t="t" r="r" b="b"/>
              <a:pathLst>
                <a:path w="2799" h="567" extrusionOk="0">
                  <a:moveTo>
                    <a:pt x="1658" y="1"/>
                  </a:moveTo>
                  <a:cubicBezTo>
                    <a:pt x="1499" y="1"/>
                    <a:pt x="1340" y="40"/>
                    <a:pt x="1180" y="157"/>
                  </a:cubicBezTo>
                  <a:cubicBezTo>
                    <a:pt x="1034" y="278"/>
                    <a:pt x="875" y="306"/>
                    <a:pt x="712" y="306"/>
                  </a:cubicBezTo>
                  <a:cubicBezTo>
                    <a:pt x="567" y="306"/>
                    <a:pt x="419" y="284"/>
                    <a:pt x="274" y="284"/>
                  </a:cubicBezTo>
                  <a:cubicBezTo>
                    <a:pt x="181" y="284"/>
                    <a:pt x="89" y="293"/>
                    <a:pt x="1" y="323"/>
                  </a:cubicBezTo>
                  <a:cubicBezTo>
                    <a:pt x="179" y="466"/>
                    <a:pt x="418" y="383"/>
                    <a:pt x="632" y="454"/>
                  </a:cubicBezTo>
                  <a:cubicBezTo>
                    <a:pt x="957" y="539"/>
                    <a:pt x="1282" y="567"/>
                    <a:pt x="1607" y="567"/>
                  </a:cubicBezTo>
                  <a:cubicBezTo>
                    <a:pt x="1877" y="567"/>
                    <a:pt x="2148" y="547"/>
                    <a:pt x="2418" y="526"/>
                  </a:cubicBezTo>
                  <a:cubicBezTo>
                    <a:pt x="2549" y="490"/>
                    <a:pt x="2775" y="561"/>
                    <a:pt x="2799" y="311"/>
                  </a:cubicBezTo>
                  <a:cubicBezTo>
                    <a:pt x="2739" y="252"/>
                    <a:pt x="2680" y="192"/>
                    <a:pt x="2596" y="169"/>
                  </a:cubicBezTo>
                  <a:cubicBezTo>
                    <a:pt x="2281" y="153"/>
                    <a:pt x="1970" y="1"/>
                    <a:pt x="1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5"/>
            <p:cNvSpPr/>
            <p:nvPr/>
          </p:nvSpPr>
          <p:spPr>
            <a:xfrm>
              <a:off x="5460800" y="3610400"/>
              <a:ext cx="48225" cy="7175"/>
            </a:xfrm>
            <a:custGeom>
              <a:avLst/>
              <a:gdLst/>
              <a:ahLst/>
              <a:cxnLst/>
              <a:rect l="l" t="t" r="r" b="b"/>
              <a:pathLst>
                <a:path w="1929" h="287" extrusionOk="0">
                  <a:moveTo>
                    <a:pt x="1846" y="0"/>
                  </a:moveTo>
                  <a:cubicBezTo>
                    <a:pt x="1238" y="0"/>
                    <a:pt x="619" y="12"/>
                    <a:pt x="0" y="12"/>
                  </a:cubicBezTo>
                  <a:cubicBezTo>
                    <a:pt x="214" y="191"/>
                    <a:pt x="512" y="119"/>
                    <a:pt x="714" y="286"/>
                  </a:cubicBezTo>
                  <a:lnTo>
                    <a:pt x="893" y="286"/>
                  </a:lnTo>
                  <a:cubicBezTo>
                    <a:pt x="941" y="286"/>
                    <a:pt x="976" y="274"/>
                    <a:pt x="1012" y="274"/>
                  </a:cubicBezTo>
                  <a:cubicBezTo>
                    <a:pt x="1053" y="281"/>
                    <a:pt x="1093" y="285"/>
                    <a:pt x="1132" y="285"/>
                  </a:cubicBezTo>
                  <a:cubicBezTo>
                    <a:pt x="1286" y="285"/>
                    <a:pt x="1425" y="233"/>
                    <a:pt x="1548" y="167"/>
                  </a:cubicBezTo>
                  <a:cubicBezTo>
                    <a:pt x="1601" y="191"/>
                    <a:pt x="1652" y="206"/>
                    <a:pt x="1701" y="206"/>
                  </a:cubicBezTo>
                  <a:cubicBezTo>
                    <a:pt x="1750" y="206"/>
                    <a:pt x="1798" y="191"/>
                    <a:pt x="1846" y="155"/>
                  </a:cubicBezTo>
                  <a:lnTo>
                    <a:pt x="1881" y="119"/>
                  </a:lnTo>
                  <a:cubicBezTo>
                    <a:pt x="1929" y="60"/>
                    <a:pt x="1905" y="12"/>
                    <a:pt x="1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5"/>
            <p:cNvSpPr/>
            <p:nvPr/>
          </p:nvSpPr>
          <p:spPr>
            <a:xfrm>
              <a:off x="5478350" y="3614275"/>
              <a:ext cx="7775" cy="10425"/>
            </a:xfrm>
            <a:custGeom>
              <a:avLst/>
              <a:gdLst/>
              <a:ahLst/>
              <a:cxnLst/>
              <a:rect l="l" t="t" r="r" b="b"/>
              <a:pathLst>
                <a:path w="311" h="417" extrusionOk="0">
                  <a:moveTo>
                    <a:pt x="167" y="0"/>
                  </a:moveTo>
                  <a:cubicBezTo>
                    <a:pt x="120" y="24"/>
                    <a:pt x="60" y="72"/>
                    <a:pt x="1" y="119"/>
                  </a:cubicBezTo>
                  <a:cubicBezTo>
                    <a:pt x="12" y="214"/>
                    <a:pt x="12" y="310"/>
                    <a:pt x="12" y="393"/>
                  </a:cubicBezTo>
                  <a:cubicBezTo>
                    <a:pt x="60" y="393"/>
                    <a:pt x="108" y="417"/>
                    <a:pt x="155" y="417"/>
                  </a:cubicBezTo>
                  <a:cubicBezTo>
                    <a:pt x="286" y="333"/>
                    <a:pt x="298" y="214"/>
                    <a:pt x="310" y="95"/>
                  </a:cubicBezTo>
                  <a:cubicBezTo>
                    <a:pt x="274" y="72"/>
                    <a:pt x="215"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5"/>
            <p:cNvSpPr/>
            <p:nvPr/>
          </p:nvSpPr>
          <p:spPr>
            <a:xfrm>
              <a:off x="5385475" y="3602950"/>
              <a:ext cx="3600" cy="1525"/>
            </a:xfrm>
            <a:custGeom>
              <a:avLst/>
              <a:gdLst/>
              <a:ahLst/>
              <a:cxnLst/>
              <a:rect l="l" t="t" r="r" b="b"/>
              <a:pathLst>
                <a:path w="144" h="61" extrusionOk="0">
                  <a:moveTo>
                    <a:pt x="144" y="1"/>
                  </a:moveTo>
                  <a:cubicBezTo>
                    <a:pt x="96" y="1"/>
                    <a:pt x="37" y="13"/>
                    <a:pt x="1" y="13"/>
                  </a:cubicBezTo>
                  <a:lnTo>
                    <a:pt x="37" y="60"/>
                  </a:lnTo>
                  <a:cubicBezTo>
                    <a:pt x="84" y="48"/>
                    <a:pt x="120" y="13"/>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5"/>
            <p:cNvSpPr/>
            <p:nvPr/>
          </p:nvSpPr>
          <p:spPr>
            <a:xfrm>
              <a:off x="5336375" y="3340125"/>
              <a:ext cx="78300" cy="257225"/>
            </a:xfrm>
            <a:custGeom>
              <a:avLst/>
              <a:gdLst/>
              <a:ahLst/>
              <a:cxnLst/>
              <a:rect l="l" t="t" r="r" b="b"/>
              <a:pathLst>
                <a:path w="3132" h="10289" extrusionOk="0">
                  <a:moveTo>
                    <a:pt x="2834" y="0"/>
                  </a:moveTo>
                  <a:cubicBezTo>
                    <a:pt x="2774" y="36"/>
                    <a:pt x="2715" y="60"/>
                    <a:pt x="2679" y="108"/>
                  </a:cubicBezTo>
                  <a:cubicBezTo>
                    <a:pt x="2596" y="203"/>
                    <a:pt x="2536" y="298"/>
                    <a:pt x="2501" y="405"/>
                  </a:cubicBezTo>
                  <a:cubicBezTo>
                    <a:pt x="2465" y="453"/>
                    <a:pt x="2453" y="501"/>
                    <a:pt x="2441" y="560"/>
                  </a:cubicBezTo>
                  <a:cubicBezTo>
                    <a:pt x="2417" y="643"/>
                    <a:pt x="2405" y="715"/>
                    <a:pt x="2393" y="798"/>
                  </a:cubicBezTo>
                  <a:cubicBezTo>
                    <a:pt x="2382" y="870"/>
                    <a:pt x="2346" y="941"/>
                    <a:pt x="2298" y="1001"/>
                  </a:cubicBezTo>
                  <a:cubicBezTo>
                    <a:pt x="2286" y="1012"/>
                    <a:pt x="2274" y="1048"/>
                    <a:pt x="2262" y="1060"/>
                  </a:cubicBezTo>
                  <a:cubicBezTo>
                    <a:pt x="2215" y="1108"/>
                    <a:pt x="2179" y="1155"/>
                    <a:pt x="2155" y="1191"/>
                  </a:cubicBezTo>
                  <a:cubicBezTo>
                    <a:pt x="2120" y="1251"/>
                    <a:pt x="2096" y="1298"/>
                    <a:pt x="2060" y="1358"/>
                  </a:cubicBezTo>
                  <a:cubicBezTo>
                    <a:pt x="1870" y="1989"/>
                    <a:pt x="1465" y="2501"/>
                    <a:pt x="1191" y="3084"/>
                  </a:cubicBezTo>
                  <a:cubicBezTo>
                    <a:pt x="1131" y="3179"/>
                    <a:pt x="1072" y="3251"/>
                    <a:pt x="1024" y="3334"/>
                  </a:cubicBezTo>
                  <a:cubicBezTo>
                    <a:pt x="977" y="3453"/>
                    <a:pt x="977" y="3596"/>
                    <a:pt x="929" y="3715"/>
                  </a:cubicBezTo>
                  <a:lnTo>
                    <a:pt x="846" y="3977"/>
                  </a:lnTo>
                  <a:cubicBezTo>
                    <a:pt x="750" y="4430"/>
                    <a:pt x="536" y="4811"/>
                    <a:pt x="393" y="5227"/>
                  </a:cubicBezTo>
                  <a:cubicBezTo>
                    <a:pt x="381" y="5287"/>
                    <a:pt x="381" y="5358"/>
                    <a:pt x="381" y="5418"/>
                  </a:cubicBezTo>
                  <a:lnTo>
                    <a:pt x="381" y="5513"/>
                  </a:lnTo>
                  <a:cubicBezTo>
                    <a:pt x="262" y="5692"/>
                    <a:pt x="274" y="5942"/>
                    <a:pt x="119" y="6096"/>
                  </a:cubicBezTo>
                  <a:cubicBezTo>
                    <a:pt x="0" y="6882"/>
                    <a:pt x="215" y="7644"/>
                    <a:pt x="274" y="8418"/>
                  </a:cubicBezTo>
                  <a:cubicBezTo>
                    <a:pt x="310" y="8990"/>
                    <a:pt x="560" y="9585"/>
                    <a:pt x="858" y="10121"/>
                  </a:cubicBezTo>
                  <a:cubicBezTo>
                    <a:pt x="916" y="10208"/>
                    <a:pt x="1006" y="10288"/>
                    <a:pt x="1096" y="10288"/>
                  </a:cubicBezTo>
                  <a:cubicBezTo>
                    <a:pt x="1116" y="10288"/>
                    <a:pt x="1136" y="10284"/>
                    <a:pt x="1155" y="10276"/>
                  </a:cubicBezTo>
                  <a:cubicBezTo>
                    <a:pt x="1286" y="10228"/>
                    <a:pt x="1227" y="10085"/>
                    <a:pt x="1250" y="9966"/>
                  </a:cubicBezTo>
                  <a:lnTo>
                    <a:pt x="1250" y="9883"/>
                  </a:lnTo>
                  <a:cubicBezTo>
                    <a:pt x="1227" y="9847"/>
                    <a:pt x="1215" y="9799"/>
                    <a:pt x="1191" y="9764"/>
                  </a:cubicBezTo>
                  <a:cubicBezTo>
                    <a:pt x="1167" y="9764"/>
                    <a:pt x="1143" y="9704"/>
                    <a:pt x="1143" y="9704"/>
                  </a:cubicBezTo>
                  <a:cubicBezTo>
                    <a:pt x="1131" y="9668"/>
                    <a:pt x="1096" y="9633"/>
                    <a:pt x="1084" y="9585"/>
                  </a:cubicBezTo>
                  <a:cubicBezTo>
                    <a:pt x="1072" y="9549"/>
                    <a:pt x="1048" y="9514"/>
                    <a:pt x="1024" y="9478"/>
                  </a:cubicBezTo>
                  <a:lnTo>
                    <a:pt x="929" y="9287"/>
                  </a:lnTo>
                  <a:cubicBezTo>
                    <a:pt x="917" y="9252"/>
                    <a:pt x="905" y="9204"/>
                    <a:pt x="869" y="9156"/>
                  </a:cubicBezTo>
                  <a:cubicBezTo>
                    <a:pt x="846" y="9085"/>
                    <a:pt x="810" y="9025"/>
                    <a:pt x="786" y="8954"/>
                  </a:cubicBezTo>
                  <a:cubicBezTo>
                    <a:pt x="774" y="8906"/>
                    <a:pt x="738" y="8847"/>
                    <a:pt x="727" y="8799"/>
                  </a:cubicBezTo>
                  <a:cubicBezTo>
                    <a:pt x="691" y="8680"/>
                    <a:pt x="691" y="8561"/>
                    <a:pt x="679" y="8442"/>
                  </a:cubicBezTo>
                  <a:cubicBezTo>
                    <a:pt x="667" y="8359"/>
                    <a:pt x="655" y="8263"/>
                    <a:pt x="619" y="8180"/>
                  </a:cubicBezTo>
                  <a:cubicBezTo>
                    <a:pt x="548" y="7990"/>
                    <a:pt x="548" y="7787"/>
                    <a:pt x="596" y="7585"/>
                  </a:cubicBezTo>
                  <a:cubicBezTo>
                    <a:pt x="607" y="7525"/>
                    <a:pt x="607" y="7466"/>
                    <a:pt x="596" y="7406"/>
                  </a:cubicBezTo>
                  <a:cubicBezTo>
                    <a:pt x="500" y="7335"/>
                    <a:pt x="500" y="7251"/>
                    <a:pt x="607" y="7192"/>
                  </a:cubicBezTo>
                  <a:cubicBezTo>
                    <a:pt x="655" y="7120"/>
                    <a:pt x="679" y="7037"/>
                    <a:pt x="679" y="6942"/>
                  </a:cubicBezTo>
                  <a:cubicBezTo>
                    <a:pt x="679" y="6870"/>
                    <a:pt x="679" y="6775"/>
                    <a:pt x="667" y="6692"/>
                  </a:cubicBezTo>
                  <a:cubicBezTo>
                    <a:pt x="667" y="6632"/>
                    <a:pt x="655" y="6585"/>
                    <a:pt x="631" y="6525"/>
                  </a:cubicBezTo>
                  <a:cubicBezTo>
                    <a:pt x="619" y="6430"/>
                    <a:pt x="619" y="6358"/>
                    <a:pt x="619" y="6287"/>
                  </a:cubicBezTo>
                  <a:cubicBezTo>
                    <a:pt x="631" y="6227"/>
                    <a:pt x="655" y="6180"/>
                    <a:pt x="667" y="6132"/>
                  </a:cubicBezTo>
                  <a:cubicBezTo>
                    <a:pt x="691" y="6061"/>
                    <a:pt x="727" y="6001"/>
                    <a:pt x="750" y="5930"/>
                  </a:cubicBezTo>
                  <a:cubicBezTo>
                    <a:pt x="774" y="5882"/>
                    <a:pt x="786" y="5823"/>
                    <a:pt x="798" y="5775"/>
                  </a:cubicBezTo>
                  <a:cubicBezTo>
                    <a:pt x="834" y="5692"/>
                    <a:pt x="858" y="5584"/>
                    <a:pt x="905" y="5501"/>
                  </a:cubicBezTo>
                  <a:cubicBezTo>
                    <a:pt x="929" y="5442"/>
                    <a:pt x="953" y="5394"/>
                    <a:pt x="965" y="5346"/>
                  </a:cubicBezTo>
                  <a:cubicBezTo>
                    <a:pt x="988" y="5251"/>
                    <a:pt x="1072" y="5156"/>
                    <a:pt x="1131" y="5084"/>
                  </a:cubicBezTo>
                  <a:cubicBezTo>
                    <a:pt x="1262" y="4965"/>
                    <a:pt x="1108" y="4751"/>
                    <a:pt x="1250" y="4620"/>
                  </a:cubicBezTo>
                  <a:cubicBezTo>
                    <a:pt x="1346" y="4430"/>
                    <a:pt x="1381" y="4203"/>
                    <a:pt x="1524" y="4037"/>
                  </a:cubicBezTo>
                  <a:cubicBezTo>
                    <a:pt x="1512" y="3727"/>
                    <a:pt x="1762" y="3501"/>
                    <a:pt x="1846" y="3227"/>
                  </a:cubicBezTo>
                  <a:cubicBezTo>
                    <a:pt x="1917" y="3060"/>
                    <a:pt x="2001" y="2894"/>
                    <a:pt x="2120" y="2775"/>
                  </a:cubicBezTo>
                  <a:cubicBezTo>
                    <a:pt x="2274" y="2560"/>
                    <a:pt x="2405" y="2358"/>
                    <a:pt x="2417" y="2084"/>
                  </a:cubicBezTo>
                  <a:cubicBezTo>
                    <a:pt x="2512" y="1572"/>
                    <a:pt x="2703" y="1072"/>
                    <a:pt x="2989" y="631"/>
                  </a:cubicBezTo>
                  <a:cubicBezTo>
                    <a:pt x="3060" y="441"/>
                    <a:pt x="3132" y="262"/>
                    <a:pt x="3013" y="60"/>
                  </a:cubicBezTo>
                  <a:cubicBezTo>
                    <a:pt x="2953" y="24"/>
                    <a:pt x="2917"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5"/>
            <p:cNvSpPr/>
            <p:nvPr/>
          </p:nvSpPr>
          <p:spPr>
            <a:xfrm>
              <a:off x="5347075" y="3466300"/>
              <a:ext cx="40525" cy="124175"/>
            </a:xfrm>
            <a:custGeom>
              <a:avLst/>
              <a:gdLst/>
              <a:ahLst/>
              <a:cxnLst/>
              <a:rect l="l" t="t" r="r" b="b"/>
              <a:pathLst>
                <a:path w="1621" h="4967" extrusionOk="0">
                  <a:moveTo>
                    <a:pt x="1216" y="1"/>
                  </a:moveTo>
                  <a:cubicBezTo>
                    <a:pt x="868" y="1"/>
                    <a:pt x="828" y="341"/>
                    <a:pt x="644" y="514"/>
                  </a:cubicBezTo>
                  <a:cubicBezTo>
                    <a:pt x="608" y="573"/>
                    <a:pt x="584" y="621"/>
                    <a:pt x="549" y="680"/>
                  </a:cubicBezTo>
                  <a:cubicBezTo>
                    <a:pt x="501" y="764"/>
                    <a:pt x="465" y="835"/>
                    <a:pt x="430" y="930"/>
                  </a:cubicBezTo>
                  <a:cubicBezTo>
                    <a:pt x="358" y="1157"/>
                    <a:pt x="263" y="1371"/>
                    <a:pt x="203" y="1597"/>
                  </a:cubicBezTo>
                  <a:cubicBezTo>
                    <a:pt x="191" y="1704"/>
                    <a:pt x="179" y="1823"/>
                    <a:pt x="132" y="1942"/>
                  </a:cubicBezTo>
                  <a:cubicBezTo>
                    <a:pt x="120" y="2014"/>
                    <a:pt x="120" y="2109"/>
                    <a:pt x="108" y="2181"/>
                  </a:cubicBezTo>
                  <a:cubicBezTo>
                    <a:pt x="60" y="2228"/>
                    <a:pt x="60" y="2264"/>
                    <a:pt x="84" y="2311"/>
                  </a:cubicBezTo>
                  <a:lnTo>
                    <a:pt x="84" y="2466"/>
                  </a:lnTo>
                  <a:cubicBezTo>
                    <a:pt x="13" y="2681"/>
                    <a:pt x="1" y="2919"/>
                    <a:pt x="72" y="3204"/>
                  </a:cubicBezTo>
                  <a:cubicBezTo>
                    <a:pt x="84" y="3276"/>
                    <a:pt x="84" y="3371"/>
                    <a:pt x="96" y="3443"/>
                  </a:cubicBezTo>
                  <a:cubicBezTo>
                    <a:pt x="191" y="3597"/>
                    <a:pt x="120" y="3788"/>
                    <a:pt x="239" y="3919"/>
                  </a:cubicBezTo>
                  <a:cubicBezTo>
                    <a:pt x="310" y="3990"/>
                    <a:pt x="299" y="4109"/>
                    <a:pt x="358" y="4205"/>
                  </a:cubicBezTo>
                  <a:cubicBezTo>
                    <a:pt x="382" y="4228"/>
                    <a:pt x="394" y="4276"/>
                    <a:pt x="382" y="4324"/>
                  </a:cubicBezTo>
                  <a:cubicBezTo>
                    <a:pt x="418" y="4371"/>
                    <a:pt x="453" y="4431"/>
                    <a:pt x="489" y="4490"/>
                  </a:cubicBezTo>
                  <a:cubicBezTo>
                    <a:pt x="537" y="4490"/>
                    <a:pt x="549" y="4514"/>
                    <a:pt x="549" y="4562"/>
                  </a:cubicBezTo>
                  <a:cubicBezTo>
                    <a:pt x="549" y="4669"/>
                    <a:pt x="608" y="4728"/>
                    <a:pt x="680" y="4764"/>
                  </a:cubicBezTo>
                  <a:lnTo>
                    <a:pt x="680" y="4752"/>
                  </a:lnTo>
                  <a:cubicBezTo>
                    <a:pt x="715" y="4824"/>
                    <a:pt x="775" y="4859"/>
                    <a:pt x="822" y="4919"/>
                  </a:cubicBezTo>
                  <a:cubicBezTo>
                    <a:pt x="858" y="4931"/>
                    <a:pt x="894" y="4943"/>
                    <a:pt x="941" y="4967"/>
                  </a:cubicBezTo>
                  <a:cubicBezTo>
                    <a:pt x="1013" y="4883"/>
                    <a:pt x="1072" y="4812"/>
                    <a:pt x="1144" y="4740"/>
                  </a:cubicBezTo>
                  <a:cubicBezTo>
                    <a:pt x="1120" y="4383"/>
                    <a:pt x="965" y="4050"/>
                    <a:pt x="941" y="3693"/>
                  </a:cubicBezTo>
                  <a:cubicBezTo>
                    <a:pt x="787" y="2823"/>
                    <a:pt x="858" y="1966"/>
                    <a:pt x="1203" y="1133"/>
                  </a:cubicBezTo>
                  <a:cubicBezTo>
                    <a:pt x="1275" y="811"/>
                    <a:pt x="1620" y="561"/>
                    <a:pt x="1549" y="168"/>
                  </a:cubicBezTo>
                  <a:cubicBezTo>
                    <a:pt x="1430" y="156"/>
                    <a:pt x="1311" y="145"/>
                    <a:pt x="1251" y="2"/>
                  </a:cubicBezTo>
                  <a:cubicBezTo>
                    <a:pt x="1239" y="1"/>
                    <a:pt x="1227" y="1"/>
                    <a:pt x="1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5"/>
            <p:cNvSpPr/>
            <p:nvPr/>
          </p:nvSpPr>
          <p:spPr>
            <a:xfrm>
              <a:off x="5217000" y="3524975"/>
              <a:ext cx="33375" cy="36000"/>
            </a:xfrm>
            <a:custGeom>
              <a:avLst/>
              <a:gdLst/>
              <a:ahLst/>
              <a:cxnLst/>
              <a:rect l="l" t="t" r="r" b="b"/>
              <a:pathLst>
                <a:path w="1335" h="1440" extrusionOk="0">
                  <a:moveTo>
                    <a:pt x="1287" y="0"/>
                  </a:moveTo>
                  <a:cubicBezTo>
                    <a:pt x="965" y="72"/>
                    <a:pt x="918" y="488"/>
                    <a:pt x="608" y="572"/>
                  </a:cubicBezTo>
                  <a:cubicBezTo>
                    <a:pt x="560" y="810"/>
                    <a:pt x="394" y="929"/>
                    <a:pt x="191" y="1012"/>
                  </a:cubicBezTo>
                  <a:cubicBezTo>
                    <a:pt x="132" y="1143"/>
                    <a:pt x="72" y="1274"/>
                    <a:pt x="1" y="1381"/>
                  </a:cubicBezTo>
                  <a:cubicBezTo>
                    <a:pt x="47" y="1421"/>
                    <a:pt x="92" y="1439"/>
                    <a:pt x="137" y="1439"/>
                  </a:cubicBezTo>
                  <a:cubicBezTo>
                    <a:pt x="185" y="1439"/>
                    <a:pt x="231" y="1418"/>
                    <a:pt x="275" y="1381"/>
                  </a:cubicBezTo>
                  <a:cubicBezTo>
                    <a:pt x="285" y="1282"/>
                    <a:pt x="311" y="1191"/>
                    <a:pt x="423" y="1191"/>
                  </a:cubicBezTo>
                  <a:cubicBezTo>
                    <a:pt x="445" y="1191"/>
                    <a:pt x="471" y="1195"/>
                    <a:pt x="501" y="1203"/>
                  </a:cubicBezTo>
                  <a:cubicBezTo>
                    <a:pt x="620" y="1227"/>
                    <a:pt x="739" y="1227"/>
                    <a:pt x="858" y="1250"/>
                  </a:cubicBezTo>
                  <a:cubicBezTo>
                    <a:pt x="870" y="786"/>
                    <a:pt x="1334" y="488"/>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5"/>
            <p:cNvSpPr/>
            <p:nvPr/>
          </p:nvSpPr>
          <p:spPr>
            <a:xfrm>
              <a:off x="5320900" y="3433600"/>
              <a:ext cx="4475" cy="8050"/>
            </a:xfrm>
            <a:custGeom>
              <a:avLst/>
              <a:gdLst/>
              <a:ahLst/>
              <a:cxnLst/>
              <a:rect l="l" t="t" r="r" b="b"/>
              <a:pathLst>
                <a:path w="179" h="322" extrusionOk="0">
                  <a:moveTo>
                    <a:pt x="60" y="0"/>
                  </a:moveTo>
                  <a:cubicBezTo>
                    <a:pt x="36" y="60"/>
                    <a:pt x="12" y="119"/>
                    <a:pt x="0" y="179"/>
                  </a:cubicBezTo>
                  <a:lnTo>
                    <a:pt x="0" y="321"/>
                  </a:lnTo>
                  <a:cubicBezTo>
                    <a:pt x="36" y="286"/>
                    <a:pt x="83" y="262"/>
                    <a:pt x="95" y="226"/>
                  </a:cubicBezTo>
                  <a:cubicBezTo>
                    <a:pt x="143" y="155"/>
                    <a:pt x="179" y="6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5"/>
            <p:cNvSpPr/>
            <p:nvPr/>
          </p:nvSpPr>
          <p:spPr>
            <a:xfrm>
              <a:off x="5346775" y="3416325"/>
              <a:ext cx="3025" cy="4775"/>
            </a:xfrm>
            <a:custGeom>
              <a:avLst/>
              <a:gdLst/>
              <a:ahLst/>
              <a:cxnLst/>
              <a:rect l="l" t="t" r="r" b="b"/>
              <a:pathLst>
                <a:path w="121" h="191" extrusionOk="0">
                  <a:moveTo>
                    <a:pt x="120" y="0"/>
                  </a:moveTo>
                  <a:cubicBezTo>
                    <a:pt x="37" y="36"/>
                    <a:pt x="1" y="96"/>
                    <a:pt x="1" y="191"/>
                  </a:cubicBezTo>
                  <a:cubicBezTo>
                    <a:pt x="37" y="179"/>
                    <a:pt x="72" y="155"/>
                    <a:pt x="120" y="143"/>
                  </a:cubicBezTo>
                  <a:lnTo>
                    <a:pt x="120" y="72"/>
                  </a:ln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5"/>
            <p:cNvSpPr/>
            <p:nvPr/>
          </p:nvSpPr>
          <p:spPr>
            <a:xfrm>
              <a:off x="5330425" y="3421950"/>
              <a:ext cx="1500" cy="1850"/>
            </a:xfrm>
            <a:custGeom>
              <a:avLst/>
              <a:gdLst/>
              <a:ahLst/>
              <a:cxnLst/>
              <a:rect l="l" t="t" r="r" b="b"/>
              <a:pathLst>
                <a:path w="60" h="74" extrusionOk="0">
                  <a:moveTo>
                    <a:pt x="17" y="0"/>
                  </a:moveTo>
                  <a:cubicBezTo>
                    <a:pt x="10" y="0"/>
                    <a:pt x="5" y="13"/>
                    <a:pt x="0" y="37"/>
                  </a:cubicBezTo>
                  <a:cubicBezTo>
                    <a:pt x="0" y="37"/>
                    <a:pt x="36" y="49"/>
                    <a:pt x="60" y="73"/>
                  </a:cubicBezTo>
                  <a:cubicBezTo>
                    <a:pt x="39" y="24"/>
                    <a:pt x="26"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5"/>
            <p:cNvSpPr/>
            <p:nvPr/>
          </p:nvSpPr>
          <p:spPr>
            <a:xfrm>
              <a:off x="5329825" y="3427050"/>
              <a:ext cx="2100" cy="1500"/>
            </a:xfrm>
            <a:custGeom>
              <a:avLst/>
              <a:gdLst/>
              <a:ahLst/>
              <a:cxnLst/>
              <a:rect l="l" t="t" r="r" b="b"/>
              <a:pathLst>
                <a:path w="84" h="60" extrusionOk="0">
                  <a:moveTo>
                    <a:pt x="84" y="0"/>
                  </a:moveTo>
                  <a:cubicBezTo>
                    <a:pt x="0" y="24"/>
                    <a:pt x="0" y="48"/>
                    <a:pt x="48" y="60"/>
                  </a:cubicBezTo>
                  <a:cubicBezTo>
                    <a:pt x="48" y="60"/>
                    <a:pt x="60"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5"/>
            <p:cNvSpPr/>
            <p:nvPr/>
          </p:nvSpPr>
          <p:spPr>
            <a:xfrm>
              <a:off x="5331900" y="3423775"/>
              <a:ext cx="3600" cy="3575"/>
            </a:xfrm>
            <a:custGeom>
              <a:avLst/>
              <a:gdLst/>
              <a:ahLst/>
              <a:cxnLst/>
              <a:rect l="l" t="t" r="r" b="b"/>
              <a:pathLst>
                <a:path w="144" h="143" extrusionOk="0">
                  <a:moveTo>
                    <a:pt x="1" y="0"/>
                  </a:moveTo>
                  <a:lnTo>
                    <a:pt x="1" y="143"/>
                  </a:ln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5"/>
            <p:cNvSpPr/>
            <p:nvPr/>
          </p:nvSpPr>
          <p:spPr>
            <a:xfrm>
              <a:off x="5765875" y="3671125"/>
              <a:ext cx="17900" cy="3450"/>
            </a:xfrm>
            <a:custGeom>
              <a:avLst/>
              <a:gdLst/>
              <a:ahLst/>
              <a:cxnLst/>
              <a:rect l="l" t="t" r="r" b="b"/>
              <a:pathLst>
                <a:path w="716" h="138" extrusionOk="0">
                  <a:moveTo>
                    <a:pt x="1" y="0"/>
                  </a:moveTo>
                  <a:cubicBezTo>
                    <a:pt x="152" y="69"/>
                    <a:pt x="299" y="138"/>
                    <a:pt x="436" y="138"/>
                  </a:cubicBezTo>
                  <a:cubicBezTo>
                    <a:pt x="536" y="138"/>
                    <a:pt x="630" y="101"/>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5"/>
            <p:cNvSpPr/>
            <p:nvPr/>
          </p:nvSpPr>
          <p:spPr>
            <a:xfrm>
              <a:off x="5742675" y="3665800"/>
              <a:ext cx="9250" cy="5125"/>
            </a:xfrm>
            <a:custGeom>
              <a:avLst/>
              <a:gdLst/>
              <a:ahLst/>
              <a:cxnLst/>
              <a:rect l="l" t="t" r="r" b="b"/>
              <a:pathLst>
                <a:path w="370" h="205" extrusionOk="0">
                  <a:moveTo>
                    <a:pt x="215" y="0"/>
                  </a:moveTo>
                  <a:cubicBezTo>
                    <a:pt x="169" y="0"/>
                    <a:pt x="123" y="18"/>
                    <a:pt x="72" y="58"/>
                  </a:cubicBezTo>
                  <a:cubicBezTo>
                    <a:pt x="12" y="106"/>
                    <a:pt x="0" y="166"/>
                    <a:pt x="36" y="177"/>
                  </a:cubicBezTo>
                  <a:cubicBezTo>
                    <a:pt x="80" y="196"/>
                    <a:pt x="121" y="205"/>
                    <a:pt x="160" y="205"/>
                  </a:cubicBezTo>
                  <a:cubicBezTo>
                    <a:pt x="247" y="205"/>
                    <a:pt x="320" y="157"/>
                    <a:pt x="369" y="58"/>
                  </a:cubicBezTo>
                  <a:cubicBezTo>
                    <a:pt x="314" y="21"/>
                    <a:pt x="26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5"/>
            <p:cNvSpPr/>
            <p:nvPr/>
          </p:nvSpPr>
          <p:spPr>
            <a:xfrm>
              <a:off x="5744150" y="3663975"/>
              <a:ext cx="7475" cy="3300"/>
            </a:xfrm>
            <a:custGeom>
              <a:avLst/>
              <a:gdLst/>
              <a:ahLst/>
              <a:cxnLst/>
              <a:rect l="l" t="t" r="r" b="b"/>
              <a:pathLst>
                <a:path w="299" h="132" extrusionOk="0">
                  <a:moveTo>
                    <a:pt x="1" y="0"/>
                  </a:moveTo>
                  <a:lnTo>
                    <a:pt x="1" y="131"/>
                  </a:lnTo>
                  <a:lnTo>
                    <a:pt x="298" y="131"/>
                  </a:lnTo>
                  <a:cubicBezTo>
                    <a:pt x="298" y="96"/>
                    <a:pt x="298" y="4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5"/>
            <p:cNvSpPr/>
            <p:nvPr/>
          </p:nvSpPr>
          <p:spPr>
            <a:xfrm>
              <a:off x="5196475" y="3570500"/>
              <a:ext cx="16975" cy="26000"/>
            </a:xfrm>
            <a:custGeom>
              <a:avLst/>
              <a:gdLst/>
              <a:ahLst/>
              <a:cxnLst/>
              <a:rect l="l" t="t" r="r" b="b"/>
              <a:pathLst>
                <a:path w="679" h="1040" extrusionOk="0">
                  <a:moveTo>
                    <a:pt x="679" y="1"/>
                  </a:moveTo>
                  <a:lnTo>
                    <a:pt x="679" y="1"/>
                  </a:lnTo>
                  <a:cubicBezTo>
                    <a:pt x="596" y="25"/>
                    <a:pt x="512" y="37"/>
                    <a:pt x="429" y="48"/>
                  </a:cubicBezTo>
                  <a:cubicBezTo>
                    <a:pt x="417" y="84"/>
                    <a:pt x="417" y="120"/>
                    <a:pt x="393" y="156"/>
                  </a:cubicBezTo>
                  <a:cubicBezTo>
                    <a:pt x="262" y="441"/>
                    <a:pt x="131" y="739"/>
                    <a:pt x="0" y="1037"/>
                  </a:cubicBezTo>
                  <a:cubicBezTo>
                    <a:pt x="13" y="1038"/>
                    <a:pt x="25" y="1039"/>
                    <a:pt x="36" y="1039"/>
                  </a:cubicBezTo>
                  <a:cubicBezTo>
                    <a:pt x="199" y="1039"/>
                    <a:pt x="259" y="891"/>
                    <a:pt x="381" y="858"/>
                  </a:cubicBezTo>
                  <a:cubicBezTo>
                    <a:pt x="488" y="572"/>
                    <a:pt x="572" y="287"/>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5"/>
            <p:cNvSpPr/>
            <p:nvPr/>
          </p:nvSpPr>
          <p:spPr>
            <a:xfrm>
              <a:off x="5213150" y="3559800"/>
              <a:ext cx="10725" cy="11650"/>
            </a:xfrm>
            <a:custGeom>
              <a:avLst/>
              <a:gdLst/>
              <a:ahLst/>
              <a:cxnLst/>
              <a:rect l="l" t="t" r="r" b="b"/>
              <a:pathLst>
                <a:path w="429" h="466" extrusionOk="0">
                  <a:moveTo>
                    <a:pt x="167" y="0"/>
                  </a:moveTo>
                  <a:cubicBezTo>
                    <a:pt x="83" y="131"/>
                    <a:pt x="12" y="274"/>
                    <a:pt x="0" y="429"/>
                  </a:cubicBezTo>
                  <a:cubicBezTo>
                    <a:pt x="73" y="454"/>
                    <a:pt x="132" y="466"/>
                    <a:pt x="179" y="466"/>
                  </a:cubicBezTo>
                  <a:cubicBezTo>
                    <a:pt x="417" y="466"/>
                    <a:pt x="369" y="179"/>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5"/>
            <p:cNvSpPr/>
            <p:nvPr/>
          </p:nvSpPr>
          <p:spPr>
            <a:xfrm>
              <a:off x="5230700" y="3560650"/>
              <a:ext cx="1800" cy="1850"/>
            </a:xfrm>
            <a:custGeom>
              <a:avLst/>
              <a:gdLst/>
              <a:ahLst/>
              <a:cxnLst/>
              <a:rect l="l" t="t" r="r" b="b"/>
              <a:pathLst>
                <a:path w="72" h="74" extrusionOk="0">
                  <a:moveTo>
                    <a:pt x="38" y="0"/>
                  </a:moveTo>
                  <a:cubicBezTo>
                    <a:pt x="27" y="0"/>
                    <a:pt x="14" y="8"/>
                    <a:pt x="1" y="26"/>
                  </a:cubicBezTo>
                  <a:cubicBezTo>
                    <a:pt x="1" y="26"/>
                    <a:pt x="12" y="61"/>
                    <a:pt x="12" y="73"/>
                  </a:cubicBezTo>
                  <a:cubicBezTo>
                    <a:pt x="24" y="73"/>
                    <a:pt x="60" y="61"/>
                    <a:pt x="72" y="61"/>
                  </a:cubicBezTo>
                  <a:cubicBezTo>
                    <a:pt x="72" y="24"/>
                    <a:pt x="58" y="0"/>
                    <a:pt x="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5"/>
            <p:cNvSpPr/>
            <p:nvPr/>
          </p:nvSpPr>
          <p:spPr>
            <a:xfrm>
              <a:off x="6031400" y="3698200"/>
              <a:ext cx="1500" cy="1525"/>
            </a:xfrm>
            <a:custGeom>
              <a:avLst/>
              <a:gdLst/>
              <a:ahLst/>
              <a:cxnLst/>
              <a:rect l="l" t="t" r="r" b="b"/>
              <a:pathLst>
                <a:path w="60" h="61" extrusionOk="0">
                  <a:moveTo>
                    <a:pt x="60" y="1"/>
                  </a:moveTo>
                  <a:lnTo>
                    <a:pt x="0" y="60"/>
                  </a:lnTo>
                  <a:cubicBezTo>
                    <a:pt x="12" y="48"/>
                    <a:pt x="24" y="48"/>
                    <a:pt x="36" y="36"/>
                  </a:cubicBezTo>
                  <a:cubicBezTo>
                    <a:pt x="60" y="36"/>
                    <a:pt x="60" y="1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5"/>
            <p:cNvSpPr/>
            <p:nvPr/>
          </p:nvSpPr>
          <p:spPr>
            <a:xfrm>
              <a:off x="5832850" y="3667850"/>
              <a:ext cx="12525" cy="17425"/>
            </a:xfrm>
            <a:custGeom>
              <a:avLst/>
              <a:gdLst/>
              <a:ahLst/>
              <a:cxnLst/>
              <a:rect l="l" t="t" r="r" b="b"/>
              <a:pathLst>
                <a:path w="501" h="697" extrusionOk="0">
                  <a:moveTo>
                    <a:pt x="453" y="0"/>
                  </a:moveTo>
                  <a:cubicBezTo>
                    <a:pt x="215" y="72"/>
                    <a:pt x="227" y="310"/>
                    <a:pt x="120" y="476"/>
                  </a:cubicBezTo>
                  <a:cubicBezTo>
                    <a:pt x="0" y="662"/>
                    <a:pt x="48" y="696"/>
                    <a:pt x="131" y="696"/>
                  </a:cubicBezTo>
                  <a:cubicBezTo>
                    <a:pt x="180" y="696"/>
                    <a:pt x="240" y="685"/>
                    <a:pt x="288" y="685"/>
                  </a:cubicBezTo>
                  <a:cubicBezTo>
                    <a:pt x="306" y="685"/>
                    <a:pt x="322" y="687"/>
                    <a:pt x="334" y="691"/>
                  </a:cubicBezTo>
                  <a:cubicBezTo>
                    <a:pt x="465" y="488"/>
                    <a:pt x="501" y="25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5"/>
            <p:cNvSpPr/>
            <p:nvPr/>
          </p:nvSpPr>
          <p:spPr>
            <a:xfrm>
              <a:off x="5855775" y="3673800"/>
              <a:ext cx="3000" cy="5975"/>
            </a:xfrm>
            <a:custGeom>
              <a:avLst/>
              <a:gdLst/>
              <a:ahLst/>
              <a:cxnLst/>
              <a:rect l="l" t="t" r="r" b="b"/>
              <a:pathLst>
                <a:path w="120" h="239" extrusionOk="0">
                  <a:moveTo>
                    <a:pt x="60" y="0"/>
                  </a:moveTo>
                  <a:cubicBezTo>
                    <a:pt x="36" y="36"/>
                    <a:pt x="13" y="72"/>
                    <a:pt x="1" y="119"/>
                  </a:cubicBezTo>
                  <a:cubicBezTo>
                    <a:pt x="13" y="143"/>
                    <a:pt x="36" y="191"/>
                    <a:pt x="60" y="238"/>
                  </a:cubicBezTo>
                  <a:cubicBezTo>
                    <a:pt x="72" y="191"/>
                    <a:pt x="120" y="155"/>
                    <a:pt x="120" y="119"/>
                  </a:cubicBezTo>
                  <a:cubicBezTo>
                    <a:pt x="120" y="72"/>
                    <a:pt x="72"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5"/>
            <p:cNvSpPr/>
            <p:nvPr/>
          </p:nvSpPr>
          <p:spPr>
            <a:xfrm>
              <a:off x="5930800" y="3675275"/>
              <a:ext cx="7450" cy="13425"/>
            </a:xfrm>
            <a:custGeom>
              <a:avLst/>
              <a:gdLst/>
              <a:ahLst/>
              <a:cxnLst/>
              <a:rect l="l" t="t" r="r" b="b"/>
              <a:pathLst>
                <a:path w="298" h="537" extrusionOk="0">
                  <a:moveTo>
                    <a:pt x="0" y="1"/>
                  </a:moveTo>
                  <a:lnTo>
                    <a:pt x="0" y="1"/>
                  </a:lnTo>
                  <a:cubicBezTo>
                    <a:pt x="155" y="144"/>
                    <a:pt x="95" y="394"/>
                    <a:pt x="286" y="537"/>
                  </a:cubicBezTo>
                  <a:cubicBezTo>
                    <a:pt x="286" y="370"/>
                    <a:pt x="298" y="191"/>
                    <a:pt x="298" y="13"/>
                  </a:cubicBezTo>
                  <a:cubicBezTo>
                    <a:pt x="191" y="13"/>
                    <a:pt x="95"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35"/>
            <p:cNvSpPr/>
            <p:nvPr/>
          </p:nvSpPr>
          <p:spPr>
            <a:xfrm>
              <a:off x="5342925" y="3367500"/>
              <a:ext cx="49725" cy="109275"/>
            </a:xfrm>
            <a:custGeom>
              <a:avLst/>
              <a:gdLst/>
              <a:ahLst/>
              <a:cxnLst/>
              <a:rect l="l" t="t" r="r" b="b"/>
              <a:pathLst>
                <a:path w="1989" h="4371" extrusionOk="0">
                  <a:moveTo>
                    <a:pt x="1810" y="1"/>
                  </a:moveTo>
                  <a:cubicBezTo>
                    <a:pt x="1488" y="96"/>
                    <a:pt x="1548" y="429"/>
                    <a:pt x="1441" y="656"/>
                  </a:cubicBezTo>
                  <a:lnTo>
                    <a:pt x="465" y="2525"/>
                  </a:lnTo>
                  <a:cubicBezTo>
                    <a:pt x="381" y="2977"/>
                    <a:pt x="262" y="3418"/>
                    <a:pt x="12" y="3811"/>
                  </a:cubicBezTo>
                  <a:cubicBezTo>
                    <a:pt x="12" y="3989"/>
                    <a:pt x="0" y="4180"/>
                    <a:pt x="0" y="4359"/>
                  </a:cubicBezTo>
                  <a:cubicBezTo>
                    <a:pt x="48" y="4370"/>
                    <a:pt x="95" y="4370"/>
                    <a:pt x="131" y="4370"/>
                  </a:cubicBezTo>
                  <a:lnTo>
                    <a:pt x="274" y="4239"/>
                  </a:lnTo>
                  <a:cubicBezTo>
                    <a:pt x="369" y="3751"/>
                    <a:pt x="703" y="3335"/>
                    <a:pt x="715" y="2811"/>
                  </a:cubicBezTo>
                  <a:cubicBezTo>
                    <a:pt x="762" y="2763"/>
                    <a:pt x="786" y="2727"/>
                    <a:pt x="846" y="2644"/>
                  </a:cubicBezTo>
                  <a:cubicBezTo>
                    <a:pt x="846" y="2501"/>
                    <a:pt x="857" y="2358"/>
                    <a:pt x="857" y="2215"/>
                  </a:cubicBezTo>
                  <a:cubicBezTo>
                    <a:pt x="905" y="2156"/>
                    <a:pt x="953" y="2108"/>
                    <a:pt x="1000" y="2061"/>
                  </a:cubicBezTo>
                  <a:cubicBezTo>
                    <a:pt x="1369" y="1942"/>
                    <a:pt x="1191" y="1513"/>
                    <a:pt x="1417" y="1311"/>
                  </a:cubicBezTo>
                  <a:cubicBezTo>
                    <a:pt x="1774" y="965"/>
                    <a:pt x="1893" y="513"/>
                    <a:pt x="1989" y="60"/>
                  </a:cubicBezTo>
                  <a:cubicBezTo>
                    <a:pt x="1953" y="13"/>
                    <a:pt x="1893"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35"/>
            <p:cNvSpPr/>
            <p:nvPr/>
          </p:nvSpPr>
          <p:spPr>
            <a:xfrm>
              <a:off x="5375075" y="3342800"/>
              <a:ext cx="23525" cy="41400"/>
            </a:xfrm>
            <a:custGeom>
              <a:avLst/>
              <a:gdLst/>
              <a:ahLst/>
              <a:cxnLst/>
              <a:rect l="l" t="t" r="r" b="b"/>
              <a:pathLst>
                <a:path w="941" h="1656" extrusionOk="0">
                  <a:moveTo>
                    <a:pt x="822" y="1"/>
                  </a:moveTo>
                  <a:cubicBezTo>
                    <a:pt x="441" y="394"/>
                    <a:pt x="322" y="941"/>
                    <a:pt x="0" y="1358"/>
                  </a:cubicBezTo>
                  <a:cubicBezTo>
                    <a:pt x="131" y="1417"/>
                    <a:pt x="119" y="1548"/>
                    <a:pt x="143" y="1656"/>
                  </a:cubicBezTo>
                  <a:cubicBezTo>
                    <a:pt x="357" y="1513"/>
                    <a:pt x="369" y="1227"/>
                    <a:pt x="548" y="1060"/>
                  </a:cubicBezTo>
                  <a:cubicBezTo>
                    <a:pt x="798" y="882"/>
                    <a:pt x="869" y="596"/>
                    <a:pt x="929" y="298"/>
                  </a:cubicBezTo>
                  <a:cubicBezTo>
                    <a:pt x="941" y="179"/>
                    <a:pt x="929" y="84"/>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5"/>
            <p:cNvSpPr/>
            <p:nvPr/>
          </p:nvSpPr>
          <p:spPr>
            <a:xfrm>
              <a:off x="5848625" y="3725875"/>
              <a:ext cx="10750" cy="6000"/>
            </a:xfrm>
            <a:custGeom>
              <a:avLst/>
              <a:gdLst/>
              <a:ahLst/>
              <a:cxnLst/>
              <a:rect l="l" t="t" r="r" b="b"/>
              <a:pathLst>
                <a:path w="430" h="240" extrusionOk="0">
                  <a:moveTo>
                    <a:pt x="120" y="1"/>
                  </a:moveTo>
                  <a:cubicBezTo>
                    <a:pt x="1" y="37"/>
                    <a:pt x="1" y="108"/>
                    <a:pt x="25" y="215"/>
                  </a:cubicBezTo>
                  <a:cubicBezTo>
                    <a:pt x="144" y="215"/>
                    <a:pt x="287" y="239"/>
                    <a:pt x="406" y="239"/>
                  </a:cubicBezTo>
                  <a:cubicBezTo>
                    <a:pt x="418" y="191"/>
                    <a:pt x="418" y="144"/>
                    <a:pt x="430" y="96"/>
                  </a:cubicBezTo>
                  <a:cubicBezTo>
                    <a:pt x="322" y="72"/>
                    <a:pt x="227"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5"/>
            <p:cNvSpPr/>
            <p:nvPr/>
          </p:nvSpPr>
          <p:spPr>
            <a:xfrm>
              <a:off x="5499475" y="3613675"/>
              <a:ext cx="7775" cy="3175"/>
            </a:xfrm>
            <a:custGeom>
              <a:avLst/>
              <a:gdLst/>
              <a:ahLst/>
              <a:cxnLst/>
              <a:rect l="l" t="t" r="r" b="b"/>
              <a:pathLst>
                <a:path w="311" h="127" extrusionOk="0">
                  <a:moveTo>
                    <a:pt x="299" y="0"/>
                  </a:moveTo>
                  <a:cubicBezTo>
                    <a:pt x="215" y="24"/>
                    <a:pt x="108" y="24"/>
                    <a:pt x="1" y="24"/>
                  </a:cubicBezTo>
                  <a:cubicBezTo>
                    <a:pt x="77" y="90"/>
                    <a:pt x="160" y="127"/>
                    <a:pt x="245" y="127"/>
                  </a:cubicBezTo>
                  <a:cubicBezTo>
                    <a:pt x="267" y="127"/>
                    <a:pt x="289" y="124"/>
                    <a:pt x="310" y="119"/>
                  </a:cubicBezTo>
                  <a:cubicBezTo>
                    <a:pt x="310" y="96"/>
                    <a:pt x="299" y="48"/>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5"/>
            <p:cNvSpPr/>
            <p:nvPr/>
          </p:nvSpPr>
          <p:spPr>
            <a:xfrm>
              <a:off x="5295300" y="3466925"/>
              <a:ext cx="5675" cy="14300"/>
            </a:xfrm>
            <a:custGeom>
              <a:avLst/>
              <a:gdLst/>
              <a:ahLst/>
              <a:cxnLst/>
              <a:rect l="l" t="t" r="r" b="b"/>
              <a:pathLst>
                <a:path w="227" h="572" extrusionOk="0">
                  <a:moveTo>
                    <a:pt x="167" y="1"/>
                  </a:moveTo>
                  <a:cubicBezTo>
                    <a:pt x="0" y="84"/>
                    <a:pt x="48" y="262"/>
                    <a:pt x="36" y="417"/>
                  </a:cubicBezTo>
                  <a:lnTo>
                    <a:pt x="36" y="572"/>
                  </a:lnTo>
                  <a:cubicBezTo>
                    <a:pt x="226" y="417"/>
                    <a:pt x="155" y="19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35"/>
            <p:cNvSpPr/>
            <p:nvPr/>
          </p:nvSpPr>
          <p:spPr>
            <a:xfrm>
              <a:off x="5987650" y="3692550"/>
              <a:ext cx="7450" cy="6675"/>
            </a:xfrm>
            <a:custGeom>
              <a:avLst/>
              <a:gdLst/>
              <a:ahLst/>
              <a:cxnLst/>
              <a:rect l="l" t="t" r="r" b="b"/>
              <a:pathLst>
                <a:path w="298" h="267" extrusionOk="0">
                  <a:moveTo>
                    <a:pt x="298" y="0"/>
                  </a:moveTo>
                  <a:cubicBezTo>
                    <a:pt x="143" y="0"/>
                    <a:pt x="36" y="96"/>
                    <a:pt x="0" y="262"/>
                  </a:cubicBezTo>
                  <a:cubicBezTo>
                    <a:pt x="24" y="265"/>
                    <a:pt x="46" y="266"/>
                    <a:pt x="66" y="266"/>
                  </a:cubicBezTo>
                  <a:cubicBezTo>
                    <a:pt x="232" y="266"/>
                    <a:pt x="298" y="18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35"/>
            <p:cNvSpPr/>
            <p:nvPr/>
          </p:nvSpPr>
          <p:spPr>
            <a:xfrm>
              <a:off x="5470600" y="1674050"/>
              <a:ext cx="3025" cy="2150"/>
            </a:xfrm>
            <a:custGeom>
              <a:avLst/>
              <a:gdLst/>
              <a:ahLst/>
              <a:cxnLst/>
              <a:rect l="l" t="t" r="r" b="b"/>
              <a:pathLst>
                <a:path w="121" h="86" extrusionOk="0">
                  <a:moveTo>
                    <a:pt x="51" y="1"/>
                  </a:moveTo>
                  <a:cubicBezTo>
                    <a:pt x="35" y="1"/>
                    <a:pt x="11" y="16"/>
                    <a:pt x="1" y="16"/>
                  </a:cubicBezTo>
                  <a:cubicBezTo>
                    <a:pt x="1" y="40"/>
                    <a:pt x="1" y="64"/>
                    <a:pt x="13" y="64"/>
                  </a:cubicBezTo>
                  <a:cubicBezTo>
                    <a:pt x="21" y="72"/>
                    <a:pt x="41" y="86"/>
                    <a:pt x="56" y="86"/>
                  </a:cubicBezTo>
                  <a:cubicBezTo>
                    <a:pt x="63" y="86"/>
                    <a:pt x="69" y="83"/>
                    <a:pt x="72" y="76"/>
                  </a:cubicBezTo>
                  <a:cubicBezTo>
                    <a:pt x="120" y="52"/>
                    <a:pt x="120" y="16"/>
                    <a:pt x="61" y="4"/>
                  </a:cubicBezTo>
                  <a:cubicBezTo>
                    <a:pt x="58" y="2"/>
                    <a:pt x="55"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5"/>
            <p:cNvSpPr/>
            <p:nvPr/>
          </p:nvSpPr>
          <p:spPr>
            <a:xfrm>
              <a:off x="5421500" y="1705700"/>
              <a:ext cx="3600" cy="1200"/>
            </a:xfrm>
            <a:custGeom>
              <a:avLst/>
              <a:gdLst/>
              <a:ahLst/>
              <a:cxnLst/>
              <a:rect l="l" t="t" r="r" b="b"/>
              <a:pathLst>
                <a:path w="144" h="48" extrusionOk="0">
                  <a:moveTo>
                    <a:pt x="0" y="0"/>
                  </a:moveTo>
                  <a:cubicBezTo>
                    <a:pt x="12" y="24"/>
                    <a:pt x="24" y="48"/>
                    <a:pt x="48" y="48"/>
                  </a:cubicBezTo>
                  <a:cubicBezTo>
                    <a:pt x="72" y="48"/>
                    <a:pt x="120"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5"/>
            <p:cNvSpPr/>
            <p:nvPr/>
          </p:nvSpPr>
          <p:spPr>
            <a:xfrm>
              <a:off x="5457225" y="1678900"/>
              <a:ext cx="2100" cy="1525"/>
            </a:xfrm>
            <a:custGeom>
              <a:avLst/>
              <a:gdLst/>
              <a:ahLst/>
              <a:cxnLst/>
              <a:rect l="l" t="t" r="r" b="b"/>
              <a:pathLst>
                <a:path w="84" h="61" extrusionOk="0">
                  <a:moveTo>
                    <a:pt x="24" y="1"/>
                  </a:moveTo>
                  <a:cubicBezTo>
                    <a:pt x="24" y="1"/>
                    <a:pt x="12" y="48"/>
                    <a:pt x="0" y="60"/>
                  </a:cubicBezTo>
                  <a:cubicBezTo>
                    <a:pt x="72" y="37"/>
                    <a:pt x="84"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35"/>
            <p:cNvSpPr/>
            <p:nvPr/>
          </p:nvSpPr>
          <p:spPr>
            <a:xfrm>
              <a:off x="5417925" y="1701825"/>
              <a:ext cx="3600" cy="3600"/>
            </a:xfrm>
            <a:custGeom>
              <a:avLst/>
              <a:gdLst/>
              <a:ahLst/>
              <a:cxnLst/>
              <a:rect l="l" t="t" r="r" b="b"/>
              <a:pathLst>
                <a:path w="144" h="144" extrusionOk="0">
                  <a:moveTo>
                    <a:pt x="1" y="1"/>
                  </a:moveTo>
                  <a:cubicBezTo>
                    <a:pt x="36" y="60"/>
                    <a:pt x="84" y="96"/>
                    <a:pt x="143" y="143"/>
                  </a:cubicBezTo>
                  <a:cubicBezTo>
                    <a:pt x="96" y="96"/>
                    <a:pt x="48" y="6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35"/>
            <p:cNvSpPr/>
            <p:nvPr/>
          </p:nvSpPr>
          <p:spPr>
            <a:xfrm>
              <a:off x="6109675" y="1705400"/>
              <a:ext cx="26825" cy="14900"/>
            </a:xfrm>
            <a:custGeom>
              <a:avLst/>
              <a:gdLst/>
              <a:ahLst/>
              <a:cxnLst/>
              <a:rect l="l" t="t" r="r" b="b"/>
              <a:pathLst>
                <a:path w="1073" h="596" extrusionOk="0">
                  <a:moveTo>
                    <a:pt x="572" y="0"/>
                  </a:moveTo>
                  <a:cubicBezTo>
                    <a:pt x="548" y="167"/>
                    <a:pt x="477" y="274"/>
                    <a:pt x="310" y="286"/>
                  </a:cubicBezTo>
                  <a:cubicBezTo>
                    <a:pt x="144" y="298"/>
                    <a:pt x="13" y="370"/>
                    <a:pt x="1" y="584"/>
                  </a:cubicBezTo>
                  <a:cubicBezTo>
                    <a:pt x="203" y="584"/>
                    <a:pt x="394" y="596"/>
                    <a:pt x="584" y="596"/>
                  </a:cubicBezTo>
                  <a:cubicBezTo>
                    <a:pt x="656" y="405"/>
                    <a:pt x="810" y="298"/>
                    <a:pt x="1013" y="298"/>
                  </a:cubicBezTo>
                  <a:cubicBezTo>
                    <a:pt x="1060" y="250"/>
                    <a:pt x="1072" y="227"/>
                    <a:pt x="1048" y="155"/>
                  </a:cubicBezTo>
                  <a:cubicBezTo>
                    <a:pt x="1013" y="120"/>
                    <a:pt x="989" y="96"/>
                    <a:pt x="929" y="72"/>
                  </a:cubicBezTo>
                  <a:cubicBezTo>
                    <a:pt x="858" y="72"/>
                    <a:pt x="775" y="6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35"/>
            <p:cNvSpPr/>
            <p:nvPr/>
          </p:nvSpPr>
          <p:spPr>
            <a:xfrm>
              <a:off x="6048075" y="1705700"/>
              <a:ext cx="11925" cy="10625"/>
            </a:xfrm>
            <a:custGeom>
              <a:avLst/>
              <a:gdLst/>
              <a:ahLst/>
              <a:cxnLst/>
              <a:rect l="l" t="t" r="r" b="b"/>
              <a:pathLst>
                <a:path w="477" h="425" extrusionOk="0">
                  <a:moveTo>
                    <a:pt x="322" y="0"/>
                  </a:moveTo>
                  <a:cubicBezTo>
                    <a:pt x="262" y="167"/>
                    <a:pt x="0" y="143"/>
                    <a:pt x="12" y="381"/>
                  </a:cubicBezTo>
                  <a:cubicBezTo>
                    <a:pt x="92" y="411"/>
                    <a:pt x="160" y="425"/>
                    <a:pt x="216" y="425"/>
                  </a:cubicBezTo>
                  <a:cubicBezTo>
                    <a:pt x="412" y="425"/>
                    <a:pt x="476" y="259"/>
                    <a:pt x="4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35"/>
            <p:cNvSpPr/>
            <p:nvPr/>
          </p:nvSpPr>
          <p:spPr>
            <a:xfrm>
              <a:off x="6008175" y="1704475"/>
              <a:ext cx="8650" cy="8100"/>
            </a:xfrm>
            <a:custGeom>
              <a:avLst/>
              <a:gdLst/>
              <a:ahLst/>
              <a:cxnLst/>
              <a:rect l="l" t="t" r="r" b="b"/>
              <a:pathLst>
                <a:path w="346" h="324" extrusionOk="0">
                  <a:moveTo>
                    <a:pt x="213" y="0"/>
                  </a:moveTo>
                  <a:cubicBezTo>
                    <a:pt x="162" y="0"/>
                    <a:pt x="111" y="12"/>
                    <a:pt x="60" y="37"/>
                  </a:cubicBezTo>
                  <a:cubicBezTo>
                    <a:pt x="60" y="85"/>
                    <a:pt x="60" y="145"/>
                    <a:pt x="48" y="192"/>
                  </a:cubicBezTo>
                  <a:cubicBezTo>
                    <a:pt x="13" y="228"/>
                    <a:pt x="1" y="276"/>
                    <a:pt x="48" y="323"/>
                  </a:cubicBezTo>
                  <a:cubicBezTo>
                    <a:pt x="239" y="323"/>
                    <a:pt x="346" y="216"/>
                    <a:pt x="346" y="26"/>
                  </a:cubicBezTo>
                  <a:cubicBezTo>
                    <a:pt x="302" y="9"/>
                    <a:pt x="258" y="0"/>
                    <a:pt x="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5"/>
            <p:cNvSpPr/>
            <p:nvPr/>
          </p:nvSpPr>
          <p:spPr>
            <a:xfrm>
              <a:off x="6007000" y="1709275"/>
              <a:ext cx="2700" cy="3000"/>
            </a:xfrm>
            <a:custGeom>
              <a:avLst/>
              <a:gdLst/>
              <a:ahLst/>
              <a:cxnLst/>
              <a:rect l="l" t="t" r="r" b="b"/>
              <a:pathLst>
                <a:path w="108" h="120" extrusionOk="0">
                  <a:moveTo>
                    <a:pt x="107" y="0"/>
                  </a:moveTo>
                  <a:cubicBezTo>
                    <a:pt x="0" y="36"/>
                    <a:pt x="24" y="84"/>
                    <a:pt x="107" y="119"/>
                  </a:cubicBezTo>
                  <a:lnTo>
                    <a:pt x="107" y="60"/>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5"/>
            <p:cNvSpPr/>
            <p:nvPr/>
          </p:nvSpPr>
          <p:spPr>
            <a:xfrm>
              <a:off x="6110275" y="1705400"/>
              <a:ext cx="3300" cy="1500"/>
            </a:xfrm>
            <a:custGeom>
              <a:avLst/>
              <a:gdLst/>
              <a:ahLst/>
              <a:cxnLst/>
              <a:rect l="l" t="t" r="r" b="b"/>
              <a:pathLst>
                <a:path w="132" h="60" extrusionOk="0">
                  <a:moveTo>
                    <a:pt x="131" y="0"/>
                  </a:moveTo>
                  <a:lnTo>
                    <a:pt x="131" y="0"/>
                  </a:lnTo>
                  <a:cubicBezTo>
                    <a:pt x="84" y="12"/>
                    <a:pt x="36" y="12"/>
                    <a:pt x="1" y="12"/>
                  </a:cubicBezTo>
                  <a:cubicBezTo>
                    <a:pt x="12" y="36"/>
                    <a:pt x="24" y="60"/>
                    <a:pt x="24" y="60"/>
                  </a:cubicBezTo>
                  <a:cubicBezTo>
                    <a:pt x="72" y="48"/>
                    <a:pt x="96"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35"/>
            <p:cNvSpPr/>
            <p:nvPr/>
          </p:nvSpPr>
          <p:spPr>
            <a:xfrm>
              <a:off x="6117125" y="1705700"/>
              <a:ext cx="3600" cy="1200"/>
            </a:xfrm>
            <a:custGeom>
              <a:avLst/>
              <a:gdLst/>
              <a:ahLst/>
              <a:cxnLst/>
              <a:rect l="l" t="t" r="r" b="b"/>
              <a:pathLst>
                <a:path w="144" h="48" extrusionOk="0">
                  <a:moveTo>
                    <a:pt x="0" y="0"/>
                  </a:moveTo>
                  <a:cubicBezTo>
                    <a:pt x="24" y="24"/>
                    <a:pt x="36" y="48"/>
                    <a:pt x="36" y="48"/>
                  </a:cubicBezTo>
                  <a:cubicBezTo>
                    <a:pt x="84" y="48"/>
                    <a:pt x="108"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5"/>
            <p:cNvSpPr/>
            <p:nvPr/>
          </p:nvSpPr>
          <p:spPr>
            <a:xfrm>
              <a:off x="5692375" y="1701825"/>
              <a:ext cx="19075" cy="10600"/>
            </a:xfrm>
            <a:custGeom>
              <a:avLst/>
              <a:gdLst/>
              <a:ahLst/>
              <a:cxnLst/>
              <a:rect l="l" t="t" r="r" b="b"/>
              <a:pathLst>
                <a:path w="763" h="424" extrusionOk="0">
                  <a:moveTo>
                    <a:pt x="488" y="1"/>
                  </a:moveTo>
                  <a:cubicBezTo>
                    <a:pt x="417" y="215"/>
                    <a:pt x="83" y="60"/>
                    <a:pt x="0" y="274"/>
                  </a:cubicBezTo>
                  <a:cubicBezTo>
                    <a:pt x="62" y="398"/>
                    <a:pt x="147" y="419"/>
                    <a:pt x="236" y="419"/>
                  </a:cubicBezTo>
                  <a:cubicBezTo>
                    <a:pt x="281" y="419"/>
                    <a:pt x="327" y="413"/>
                    <a:pt x="371" y="413"/>
                  </a:cubicBezTo>
                  <a:cubicBezTo>
                    <a:pt x="391" y="413"/>
                    <a:pt x="410" y="414"/>
                    <a:pt x="429" y="417"/>
                  </a:cubicBezTo>
                  <a:cubicBezTo>
                    <a:pt x="458" y="421"/>
                    <a:pt x="491" y="424"/>
                    <a:pt x="523" y="424"/>
                  </a:cubicBezTo>
                  <a:cubicBezTo>
                    <a:pt x="607" y="424"/>
                    <a:pt x="689" y="401"/>
                    <a:pt x="715" y="298"/>
                  </a:cubicBezTo>
                  <a:cubicBezTo>
                    <a:pt x="762" y="132"/>
                    <a:pt x="607" y="72"/>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5"/>
            <p:cNvSpPr/>
            <p:nvPr/>
          </p:nvSpPr>
          <p:spPr>
            <a:xfrm>
              <a:off x="5756650" y="1701825"/>
              <a:ext cx="10750" cy="9100"/>
            </a:xfrm>
            <a:custGeom>
              <a:avLst/>
              <a:gdLst/>
              <a:ahLst/>
              <a:cxnLst/>
              <a:rect l="l" t="t" r="r" b="b"/>
              <a:pathLst>
                <a:path w="430" h="364" extrusionOk="0">
                  <a:moveTo>
                    <a:pt x="60" y="1"/>
                  </a:moveTo>
                  <a:cubicBezTo>
                    <a:pt x="1" y="155"/>
                    <a:pt x="1" y="298"/>
                    <a:pt x="239" y="358"/>
                  </a:cubicBezTo>
                  <a:cubicBezTo>
                    <a:pt x="257" y="362"/>
                    <a:pt x="275" y="364"/>
                    <a:pt x="292" y="364"/>
                  </a:cubicBezTo>
                  <a:cubicBezTo>
                    <a:pt x="372" y="364"/>
                    <a:pt x="430" y="318"/>
                    <a:pt x="430" y="239"/>
                  </a:cubicBezTo>
                  <a:cubicBezTo>
                    <a:pt x="430" y="60"/>
                    <a:pt x="275" y="36"/>
                    <a:pt x="132" y="12"/>
                  </a:cubicBezTo>
                  <a:cubicBezTo>
                    <a:pt x="108" y="1"/>
                    <a:pt x="96"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5"/>
            <p:cNvSpPr/>
            <p:nvPr/>
          </p:nvSpPr>
          <p:spPr>
            <a:xfrm>
              <a:off x="5643250" y="1704800"/>
              <a:ext cx="12225" cy="6675"/>
            </a:xfrm>
            <a:custGeom>
              <a:avLst/>
              <a:gdLst/>
              <a:ahLst/>
              <a:cxnLst/>
              <a:rect l="l" t="t" r="r" b="b"/>
              <a:pathLst>
                <a:path w="489" h="267" extrusionOk="0">
                  <a:moveTo>
                    <a:pt x="1" y="1"/>
                  </a:moveTo>
                  <a:lnTo>
                    <a:pt x="1" y="1"/>
                  </a:lnTo>
                  <a:cubicBezTo>
                    <a:pt x="24" y="60"/>
                    <a:pt x="60" y="120"/>
                    <a:pt x="132" y="155"/>
                  </a:cubicBezTo>
                  <a:cubicBezTo>
                    <a:pt x="179" y="219"/>
                    <a:pt x="243" y="267"/>
                    <a:pt x="315" y="267"/>
                  </a:cubicBezTo>
                  <a:cubicBezTo>
                    <a:pt x="351" y="267"/>
                    <a:pt x="390" y="255"/>
                    <a:pt x="429" y="227"/>
                  </a:cubicBezTo>
                  <a:cubicBezTo>
                    <a:pt x="465" y="215"/>
                    <a:pt x="489" y="155"/>
                    <a:pt x="489" y="132"/>
                  </a:cubicBezTo>
                  <a:cubicBezTo>
                    <a:pt x="463" y="40"/>
                    <a:pt x="412" y="24"/>
                    <a:pt x="353" y="24"/>
                  </a:cubicBezTo>
                  <a:cubicBezTo>
                    <a:pt x="321" y="24"/>
                    <a:pt x="286" y="29"/>
                    <a:pt x="252" y="29"/>
                  </a:cubicBezTo>
                  <a:cubicBezTo>
                    <a:pt x="235" y="29"/>
                    <a:pt x="219" y="28"/>
                    <a:pt x="203" y="24"/>
                  </a:cubicBezTo>
                  <a:cubicBezTo>
                    <a:pt x="132" y="13"/>
                    <a:pt x="72"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5"/>
            <p:cNvSpPr/>
            <p:nvPr/>
          </p:nvSpPr>
          <p:spPr>
            <a:xfrm>
              <a:off x="5675100" y="1705500"/>
              <a:ext cx="10150" cy="5550"/>
            </a:xfrm>
            <a:custGeom>
              <a:avLst/>
              <a:gdLst/>
              <a:ahLst/>
              <a:cxnLst/>
              <a:rect l="l" t="t" r="r" b="b"/>
              <a:pathLst>
                <a:path w="406" h="222" extrusionOk="0">
                  <a:moveTo>
                    <a:pt x="155" y="1"/>
                  </a:moveTo>
                  <a:cubicBezTo>
                    <a:pt x="94" y="1"/>
                    <a:pt x="33" y="18"/>
                    <a:pt x="1" y="92"/>
                  </a:cubicBezTo>
                  <a:cubicBezTo>
                    <a:pt x="24" y="116"/>
                    <a:pt x="36" y="175"/>
                    <a:pt x="72" y="211"/>
                  </a:cubicBezTo>
                  <a:cubicBezTo>
                    <a:pt x="94" y="218"/>
                    <a:pt x="116" y="222"/>
                    <a:pt x="138" y="222"/>
                  </a:cubicBezTo>
                  <a:cubicBezTo>
                    <a:pt x="217" y="222"/>
                    <a:pt x="287" y="174"/>
                    <a:pt x="334" y="127"/>
                  </a:cubicBezTo>
                  <a:cubicBezTo>
                    <a:pt x="405" y="44"/>
                    <a:pt x="298" y="8"/>
                    <a:pt x="239" y="8"/>
                  </a:cubicBezTo>
                  <a:cubicBezTo>
                    <a:pt x="212" y="5"/>
                    <a:pt x="184"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5"/>
            <p:cNvSpPr/>
            <p:nvPr/>
          </p:nvSpPr>
          <p:spPr>
            <a:xfrm>
              <a:off x="5662900" y="1706875"/>
              <a:ext cx="4475" cy="4250"/>
            </a:xfrm>
            <a:custGeom>
              <a:avLst/>
              <a:gdLst/>
              <a:ahLst/>
              <a:cxnLst/>
              <a:rect l="l" t="t" r="r" b="b"/>
              <a:pathLst>
                <a:path w="179" h="170" extrusionOk="0">
                  <a:moveTo>
                    <a:pt x="60" y="1"/>
                  </a:moveTo>
                  <a:cubicBezTo>
                    <a:pt x="48" y="37"/>
                    <a:pt x="36" y="72"/>
                    <a:pt x="0" y="120"/>
                  </a:cubicBezTo>
                  <a:cubicBezTo>
                    <a:pt x="43" y="131"/>
                    <a:pt x="85" y="170"/>
                    <a:pt x="111" y="170"/>
                  </a:cubicBezTo>
                  <a:cubicBezTo>
                    <a:pt x="114" y="170"/>
                    <a:pt x="117" y="169"/>
                    <a:pt x="119" y="168"/>
                  </a:cubicBezTo>
                  <a:cubicBezTo>
                    <a:pt x="155" y="156"/>
                    <a:pt x="167" y="96"/>
                    <a:pt x="179" y="49"/>
                  </a:cubicBezTo>
                  <a:cubicBezTo>
                    <a:pt x="131" y="25"/>
                    <a:pt x="108" y="1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5"/>
            <p:cNvSpPr/>
            <p:nvPr/>
          </p:nvSpPr>
          <p:spPr>
            <a:xfrm>
              <a:off x="5773975" y="1706600"/>
              <a:ext cx="3850" cy="3775"/>
            </a:xfrm>
            <a:custGeom>
              <a:avLst/>
              <a:gdLst/>
              <a:ahLst/>
              <a:cxnLst/>
              <a:rect l="l" t="t" r="r" b="b"/>
              <a:pathLst>
                <a:path w="154" h="151" extrusionOk="0">
                  <a:moveTo>
                    <a:pt x="118" y="0"/>
                  </a:moveTo>
                  <a:cubicBezTo>
                    <a:pt x="70" y="12"/>
                    <a:pt x="22" y="48"/>
                    <a:pt x="10" y="72"/>
                  </a:cubicBezTo>
                  <a:cubicBezTo>
                    <a:pt x="1" y="118"/>
                    <a:pt x="14" y="150"/>
                    <a:pt x="49" y="150"/>
                  </a:cubicBezTo>
                  <a:cubicBezTo>
                    <a:pt x="58" y="150"/>
                    <a:pt x="69" y="148"/>
                    <a:pt x="82" y="143"/>
                  </a:cubicBezTo>
                  <a:cubicBezTo>
                    <a:pt x="118" y="119"/>
                    <a:pt x="141" y="72"/>
                    <a:pt x="153" y="48"/>
                  </a:cubicBezTo>
                  <a:cubicBezTo>
                    <a:pt x="153" y="24"/>
                    <a:pt x="129" y="0"/>
                    <a:pt x="1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5"/>
            <p:cNvSpPr/>
            <p:nvPr/>
          </p:nvSpPr>
          <p:spPr>
            <a:xfrm>
              <a:off x="5930500" y="1616950"/>
              <a:ext cx="28900" cy="20300"/>
            </a:xfrm>
            <a:custGeom>
              <a:avLst/>
              <a:gdLst/>
              <a:ahLst/>
              <a:cxnLst/>
              <a:rect l="l" t="t" r="r" b="b"/>
              <a:pathLst>
                <a:path w="1156" h="812" extrusionOk="0">
                  <a:moveTo>
                    <a:pt x="767" y="1"/>
                  </a:moveTo>
                  <a:cubicBezTo>
                    <a:pt x="754" y="1"/>
                    <a:pt x="740" y="1"/>
                    <a:pt x="726" y="2"/>
                  </a:cubicBezTo>
                  <a:cubicBezTo>
                    <a:pt x="660" y="80"/>
                    <a:pt x="585" y="102"/>
                    <a:pt x="506" y="102"/>
                  </a:cubicBezTo>
                  <a:cubicBezTo>
                    <a:pt x="404" y="102"/>
                    <a:pt x="295" y="66"/>
                    <a:pt x="188" y="66"/>
                  </a:cubicBezTo>
                  <a:cubicBezTo>
                    <a:pt x="124" y="66"/>
                    <a:pt x="61" y="79"/>
                    <a:pt x="0" y="121"/>
                  </a:cubicBezTo>
                  <a:lnTo>
                    <a:pt x="0" y="264"/>
                  </a:lnTo>
                  <a:cubicBezTo>
                    <a:pt x="119" y="371"/>
                    <a:pt x="405" y="252"/>
                    <a:pt x="405" y="443"/>
                  </a:cubicBezTo>
                  <a:cubicBezTo>
                    <a:pt x="405" y="706"/>
                    <a:pt x="524" y="761"/>
                    <a:pt x="673" y="761"/>
                  </a:cubicBezTo>
                  <a:cubicBezTo>
                    <a:pt x="713" y="761"/>
                    <a:pt x="755" y="757"/>
                    <a:pt x="798" y="752"/>
                  </a:cubicBezTo>
                  <a:cubicBezTo>
                    <a:pt x="817" y="751"/>
                    <a:pt x="835" y="750"/>
                    <a:pt x="853" y="750"/>
                  </a:cubicBezTo>
                  <a:cubicBezTo>
                    <a:pt x="966" y="750"/>
                    <a:pt x="1050" y="781"/>
                    <a:pt x="1143" y="812"/>
                  </a:cubicBezTo>
                  <a:cubicBezTo>
                    <a:pt x="1143" y="717"/>
                    <a:pt x="1155" y="621"/>
                    <a:pt x="1155" y="514"/>
                  </a:cubicBezTo>
                  <a:cubicBezTo>
                    <a:pt x="1086" y="285"/>
                    <a:pt x="1095" y="1"/>
                    <a:pt x="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5"/>
            <p:cNvSpPr/>
            <p:nvPr/>
          </p:nvSpPr>
          <p:spPr>
            <a:xfrm>
              <a:off x="5978700" y="1620375"/>
              <a:ext cx="17900" cy="16000"/>
            </a:xfrm>
            <a:custGeom>
              <a:avLst/>
              <a:gdLst/>
              <a:ahLst/>
              <a:cxnLst/>
              <a:rect l="l" t="t" r="r" b="b"/>
              <a:pathLst>
                <a:path w="716" h="640" extrusionOk="0">
                  <a:moveTo>
                    <a:pt x="301" y="0"/>
                  </a:moveTo>
                  <a:cubicBezTo>
                    <a:pt x="258" y="0"/>
                    <a:pt x="217" y="15"/>
                    <a:pt x="180" y="56"/>
                  </a:cubicBezTo>
                  <a:cubicBezTo>
                    <a:pt x="1" y="258"/>
                    <a:pt x="203" y="425"/>
                    <a:pt x="346" y="639"/>
                  </a:cubicBezTo>
                  <a:cubicBezTo>
                    <a:pt x="501" y="437"/>
                    <a:pt x="596" y="306"/>
                    <a:pt x="715" y="139"/>
                  </a:cubicBezTo>
                  <a:cubicBezTo>
                    <a:pt x="566" y="122"/>
                    <a:pt x="423"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5"/>
            <p:cNvSpPr/>
            <p:nvPr/>
          </p:nvSpPr>
          <p:spPr>
            <a:xfrm>
              <a:off x="5593850" y="1628900"/>
              <a:ext cx="1800" cy="1525"/>
            </a:xfrm>
            <a:custGeom>
              <a:avLst/>
              <a:gdLst/>
              <a:ahLst/>
              <a:cxnLst/>
              <a:rect l="l" t="t" r="r" b="b"/>
              <a:pathLst>
                <a:path w="72" h="61" extrusionOk="0">
                  <a:moveTo>
                    <a:pt x="24" y="1"/>
                  </a:moveTo>
                  <a:cubicBezTo>
                    <a:pt x="24" y="1"/>
                    <a:pt x="12" y="36"/>
                    <a:pt x="0" y="60"/>
                  </a:cubicBezTo>
                  <a:cubicBezTo>
                    <a:pt x="60" y="24"/>
                    <a:pt x="72" y="12"/>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5"/>
            <p:cNvSpPr/>
            <p:nvPr/>
          </p:nvSpPr>
          <p:spPr>
            <a:xfrm>
              <a:off x="5591175" y="1629800"/>
              <a:ext cx="2700" cy="3900"/>
            </a:xfrm>
            <a:custGeom>
              <a:avLst/>
              <a:gdLst/>
              <a:ahLst/>
              <a:cxnLst/>
              <a:rect l="l" t="t" r="r" b="b"/>
              <a:pathLst>
                <a:path w="108" h="156" extrusionOk="0">
                  <a:moveTo>
                    <a:pt x="107" y="0"/>
                  </a:moveTo>
                  <a:cubicBezTo>
                    <a:pt x="0" y="60"/>
                    <a:pt x="12" y="107"/>
                    <a:pt x="107" y="155"/>
                  </a:cubicBez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5"/>
            <p:cNvSpPr/>
            <p:nvPr/>
          </p:nvSpPr>
          <p:spPr>
            <a:xfrm>
              <a:off x="5554250" y="1637225"/>
              <a:ext cx="1525" cy="1550"/>
            </a:xfrm>
            <a:custGeom>
              <a:avLst/>
              <a:gdLst/>
              <a:ahLst/>
              <a:cxnLst/>
              <a:rect l="l" t="t" r="r" b="b"/>
              <a:pathLst>
                <a:path w="61" h="62" extrusionOk="0">
                  <a:moveTo>
                    <a:pt x="1" y="1"/>
                  </a:moveTo>
                  <a:cubicBezTo>
                    <a:pt x="8" y="39"/>
                    <a:pt x="25" y="62"/>
                    <a:pt x="40" y="62"/>
                  </a:cubicBezTo>
                  <a:cubicBezTo>
                    <a:pt x="48" y="62"/>
                    <a:pt x="56" y="54"/>
                    <a:pt x="60" y="37"/>
                  </a:cubicBezTo>
                  <a:cubicBezTo>
                    <a:pt x="60" y="37"/>
                    <a:pt x="13"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5"/>
            <p:cNvSpPr/>
            <p:nvPr/>
          </p:nvSpPr>
          <p:spPr>
            <a:xfrm>
              <a:off x="5892400" y="1621675"/>
              <a:ext cx="6850" cy="9325"/>
            </a:xfrm>
            <a:custGeom>
              <a:avLst/>
              <a:gdLst/>
              <a:ahLst/>
              <a:cxnLst/>
              <a:rect l="l" t="t" r="r" b="b"/>
              <a:pathLst>
                <a:path w="274" h="373" extrusionOk="0">
                  <a:moveTo>
                    <a:pt x="172" y="1"/>
                  </a:moveTo>
                  <a:cubicBezTo>
                    <a:pt x="151" y="1"/>
                    <a:pt x="93" y="22"/>
                    <a:pt x="83" y="51"/>
                  </a:cubicBezTo>
                  <a:cubicBezTo>
                    <a:pt x="0" y="194"/>
                    <a:pt x="60" y="301"/>
                    <a:pt x="203" y="373"/>
                  </a:cubicBezTo>
                  <a:cubicBezTo>
                    <a:pt x="274" y="254"/>
                    <a:pt x="274" y="123"/>
                    <a:pt x="179" y="4"/>
                  </a:cubicBezTo>
                  <a:cubicBezTo>
                    <a:pt x="179" y="2"/>
                    <a:pt x="176" y="1"/>
                    <a:pt x="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5"/>
            <p:cNvSpPr/>
            <p:nvPr/>
          </p:nvSpPr>
          <p:spPr>
            <a:xfrm>
              <a:off x="5760225" y="1611625"/>
              <a:ext cx="17600" cy="17900"/>
            </a:xfrm>
            <a:custGeom>
              <a:avLst/>
              <a:gdLst/>
              <a:ahLst/>
              <a:cxnLst/>
              <a:rect l="l" t="t" r="r" b="b"/>
              <a:pathLst>
                <a:path w="704" h="716" extrusionOk="0">
                  <a:moveTo>
                    <a:pt x="239" y="1"/>
                  </a:moveTo>
                  <a:lnTo>
                    <a:pt x="239" y="1"/>
                  </a:lnTo>
                  <a:cubicBezTo>
                    <a:pt x="1" y="299"/>
                    <a:pt x="84" y="525"/>
                    <a:pt x="382" y="715"/>
                  </a:cubicBezTo>
                  <a:lnTo>
                    <a:pt x="513" y="715"/>
                  </a:lnTo>
                  <a:cubicBezTo>
                    <a:pt x="513" y="632"/>
                    <a:pt x="525" y="525"/>
                    <a:pt x="525" y="430"/>
                  </a:cubicBezTo>
                  <a:lnTo>
                    <a:pt x="668" y="299"/>
                  </a:lnTo>
                  <a:cubicBezTo>
                    <a:pt x="703" y="251"/>
                    <a:pt x="703" y="215"/>
                    <a:pt x="668" y="168"/>
                  </a:cubicBezTo>
                  <a:cubicBezTo>
                    <a:pt x="596" y="120"/>
                    <a:pt x="560" y="61"/>
                    <a:pt x="513" y="13"/>
                  </a:cubicBezTo>
                  <a:lnTo>
                    <a:pt x="370" y="13"/>
                  </a:lnTo>
                  <a:cubicBezTo>
                    <a:pt x="348" y="24"/>
                    <a:pt x="327" y="30"/>
                    <a:pt x="307" y="30"/>
                  </a:cubicBezTo>
                  <a:cubicBezTo>
                    <a:pt x="282" y="30"/>
                    <a:pt x="259" y="2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5"/>
            <p:cNvSpPr/>
            <p:nvPr/>
          </p:nvSpPr>
          <p:spPr>
            <a:xfrm>
              <a:off x="5838525" y="1619375"/>
              <a:ext cx="12225" cy="13800"/>
            </a:xfrm>
            <a:custGeom>
              <a:avLst/>
              <a:gdLst/>
              <a:ahLst/>
              <a:cxnLst/>
              <a:rect l="l" t="t" r="r" b="b"/>
              <a:pathLst>
                <a:path w="489" h="552" extrusionOk="0">
                  <a:moveTo>
                    <a:pt x="107" y="1"/>
                  </a:moveTo>
                  <a:cubicBezTo>
                    <a:pt x="95" y="84"/>
                    <a:pt x="95" y="155"/>
                    <a:pt x="72" y="215"/>
                  </a:cubicBezTo>
                  <a:cubicBezTo>
                    <a:pt x="0" y="382"/>
                    <a:pt x="60" y="477"/>
                    <a:pt x="226" y="536"/>
                  </a:cubicBezTo>
                  <a:cubicBezTo>
                    <a:pt x="251" y="546"/>
                    <a:pt x="284" y="552"/>
                    <a:pt x="316" y="552"/>
                  </a:cubicBezTo>
                  <a:cubicBezTo>
                    <a:pt x="360" y="552"/>
                    <a:pt x="403" y="540"/>
                    <a:pt x="417" y="513"/>
                  </a:cubicBezTo>
                  <a:cubicBezTo>
                    <a:pt x="488" y="405"/>
                    <a:pt x="393" y="298"/>
                    <a:pt x="345" y="203"/>
                  </a:cubicBezTo>
                  <a:cubicBezTo>
                    <a:pt x="310" y="120"/>
                    <a:pt x="286" y="60"/>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5"/>
            <p:cNvSpPr/>
            <p:nvPr/>
          </p:nvSpPr>
          <p:spPr>
            <a:xfrm>
              <a:off x="5861100" y="1619375"/>
              <a:ext cx="11975" cy="11525"/>
            </a:xfrm>
            <a:custGeom>
              <a:avLst/>
              <a:gdLst/>
              <a:ahLst/>
              <a:cxnLst/>
              <a:rect l="l" t="t" r="r" b="b"/>
              <a:pathLst>
                <a:path w="479" h="461" extrusionOk="0">
                  <a:moveTo>
                    <a:pt x="112" y="0"/>
                  </a:moveTo>
                  <a:cubicBezTo>
                    <a:pt x="91" y="0"/>
                    <a:pt x="70" y="1"/>
                    <a:pt x="50" y="1"/>
                  </a:cubicBezTo>
                  <a:cubicBezTo>
                    <a:pt x="50" y="96"/>
                    <a:pt x="50" y="203"/>
                    <a:pt x="38" y="298"/>
                  </a:cubicBezTo>
                  <a:cubicBezTo>
                    <a:pt x="0" y="420"/>
                    <a:pt x="29" y="461"/>
                    <a:pt x="108" y="461"/>
                  </a:cubicBezTo>
                  <a:cubicBezTo>
                    <a:pt x="128" y="461"/>
                    <a:pt x="153" y="458"/>
                    <a:pt x="181" y="453"/>
                  </a:cubicBezTo>
                  <a:lnTo>
                    <a:pt x="204" y="441"/>
                  </a:lnTo>
                  <a:cubicBezTo>
                    <a:pt x="323" y="358"/>
                    <a:pt x="407" y="274"/>
                    <a:pt x="478" y="155"/>
                  </a:cubicBezTo>
                  <a:cubicBezTo>
                    <a:pt x="395" y="9"/>
                    <a:pt x="257"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5"/>
            <p:cNvSpPr/>
            <p:nvPr/>
          </p:nvSpPr>
          <p:spPr>
            <a:xfrm>
              <a:off x="5857275" y="1626525"/>
              <a:ext cx="8950" cy="7450"/>
            </a:xfrm>
            <a:custGeom>
              <a:avLst/>
              <a:gdLst/>
              <a:ahLst/>
              <a:cxnLst/>
              <a:rect l="l" t="t" r="r" b="b"/>
              <a:pathLst>
                <a:path w="358" h="298" extrusionOk="0">
                  <a:moveTo>
                    <a:pt x="203" y="0"/>
                  </a:moveTo>
                  <a:lnTo>
                    <a:pt x="203" y="0"/>
                  </a:lnTo>
                  <a:cubicBezTo>
                    <a:pt x="0" y="227"/>
                    <a:pt x="179" y="250"/>
                    <a:pt x="357" y="298"/>
                  </a:cubicBezTo>
                  <a:lnTo>
                    <a:pt x="357" y="155"/>
                  </a:lnTo>
                  <a:cubicBezTo>
                    <a:pt x="286" y="107"/>
                    <a:pt x="250" y="48"/>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5"/>
            <p:cNvSpPr/>
            <p:nvPr/>
          </p:nvSpPr>
          <p:spPr>
            <a:xfrm>
              <a:off x="5776300" y="1616100"/>
              <a:ext cx="2700" cy="3300"/>
            </a:xfrm>
            <a:custGeom>
              <a:avLst/>
              <a:gdLst/>
              <a:ahLst/>
              <a:cxnLst/>
              <a:rect l="l" t="t" r="r" b="b"/>
              <a:pathLst>
                <a:path w="108" h="132" extrusionOk="0">
                  <a:moveTo>
                    <a:pt x="1" y="1"/>
                  </a:moveTo>
                  <a:lnTo>
                    <a:pt x="1" y="132"/>
                  </a:lnTo>
                  <a:cubicBezTo>
                    <a:pt x="108" y="96"/>
                    <a:pt x="108"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5"/>
            <p:cNvSpPr/>
            <p:nvPr/>
          </p:nvSpPr>
          <p:spPr>
            <a:xfrm>
              <a:off x="5773025" y="1619375"/>
              <a:ext cx="3300" cy="3900"/>
            </a:xfrm>
            <a:custGeom>
              <a:avLst/>
              <a:gdLst/>
              <a:ahLst/>
              <a:cxnLst/>
              <a:rect l="l" t="t" r="r" b="b"/>
              <a:pathLst>
                <a:path w="132" h="156" extrusionOk="0">
                  <a:moveTo>
                    <a:pt x="132" y="1"/>
                  </a:moveTo>
                  <a:lnTo>
                    <a:pt x="1" y="143"/>
                  </a:lnTo>
                  <a:cubicBezTo>
                    <a:pt x="48" y="143"/>
                    <a:pt x="96" y="143"/>
                    <a:pt x="132" y="155"/>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5"/>
            <p:cNvSpPr/>
            <p:nvPr/>
          </p:nvSpPr>
          <p:spPr>
            <a:xfrm>
              <a:off x="5783750" y="1615800"/>
              <a:ext cx="3600" cy="3600"/>
            </a:xfrm>
            <a:custGeom>
              <a:avLst/>
              <a:gdLst/>
              <a:ahLst/>
              <a:cxnLst/>
              <a:rect l="l" t="t" r="r" b="b"/>
              <a:pathLst>
                <a:path w="144" h="144" extrusionOk="0">
                  <a:moveTo>
                    <a:pt x="0" y="1"/>
                  </a:moveTo>
                  <a:cubicBezTo>
                    <a:pt x="48" y="48"/>
                    <a:pt x="96" y="84"/>
                    <a:pt x="143" y="144"/>
                  </a:cubicBezTo>
                  <a:cubicBezTo>
                    <a:pt x="96" y="84"/>
                    <a:pt x="48"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35"/>
            <p:cNvSpPr/>
            <p:nvPr/>
          </p:nvSpPr>
          <p:spPr>
            <a:xfrm>
              <a:off x="6116825" y="1619050"/>
              <a:ext cx="39025" cy="21900"/>
            </a:xfrm>
            <a:custGeom>
              <a:avLst/>
              <a:gdLst/>
              <a:ahLst/>
              <a:cxnLst/>
              <a:rect l="l" t="t" r="r" b="b"/>
              <a:pathLst>
                <a:path w="1561" h="876" extrusionOk="0">
                  <a:moveTo>
                    <a:pt x="591" y="1"/>
                  </a:moveTo>
                  <a:cubicBezTo>
                    <a:pt x="466" y="1"/>
                    <a:pt x="327" y="46"/>
                    <a:pt x="167" y="156"/>
                  </a:cubicBezTo>
                  <a:cubicBezTo>
                    <a:pt x="0" y="406"/>
                    <a:pt x="286" y="537"/>
                    <a:pt x="310" y="728"/>
                  </a:cubicBezTo>
                  <a:cubicBezTo>
                    <a:pt x="583" y="819"/>
                    <a:pt x="878" y="875"/>
                    <a:pt x="1172" y="875"/>
                  </a:cubicBezTo>
                  <a:cubicBezTo>
                    <a:pt x="1262" y="875"/>
                    <a:pt x="1352" y="870"/>
                    <a:pt x="1441" y="859"/>
                  </a:cubicBezTo>
                  <a:cubicBezTo>
                    <a:pt x="1560" y="752"/>
                    <a:pt x="1536" y="645"/>
                    <a:pt x="1417" y="549"/>
                  </a:cubicBezTo>
                  <a:cubicBezTo>
                    <a:pt x="1158" y="316"/>
                    <a:pt x="924" y="1"/>
                    <a:pt x="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35"/>
            <p:cNvSpPr/>
            <p:nvPr/>
          </p:nvSpPr>
          <p:spPr>
            <a:xfrm>
              <a:off x="6146600" y="1623250"/>
              <a:ext cx="22050" cy="17575"/>
            </a:xfrm>
            <a:custGeom>
              <a:avLst/>
              <a:gdLst/>
              <a:ahLst/>
              <a:cxnLst/>
              <a:rect l="l" t="t" r="r" b="b"/>
              <a:pathLst>
                <a:path w="882" h="703" extrusionOk="0">
                  <a:moveTo>
                    <a:pt x="155" y="0"/>
                  </a:moveTo>
                  <a:cubicBezTo>
                    <a:pt x="0" y="131"/>
                    <a:pt x="36" y="262"/>
                    <a:pt x="131" y="417"/>
                  </a:cubicBezTo>
                  <a:cubicBezTo>
                    <a:pt x="238" y="477"/>
                    <a:pt x="274" y="584"/>
                    <a:pt x="250" y="703"/>
                  </a:cubicBezTo>
                  <a:lnTo>
                    <a:pt x="572" y="703"/>
                  </a:lnTo>
                  <a:cubicBezTo>
                    <a:pt x="631" y="655"/>
                    <a:pt x="667" y="608"/>
                    <a:pt x="714" y="560"/>
                  </a:cubicBezTo>
                  <a:cubicBezTo>
                    <a:pt x="762" y="381"/>
                    <a:pt x="881" y="191"/>
                    <a:pt x="572" y="131"/>
                  </a:cubicBezTo>
                  <a:cubicBezTo>
                    <a:pt x="513" y="176"/>
                    <a:pt x="464" y="194"/>
                    <a:pt x="420" y="194"/>
                  </a:cubicBezTo>
                  <a:cubicBezTo>
                    <a:pt x="312" y="194"/>
                    <a:pt x="240" y="8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35"/>
            <p:cNvSpPr/>
            <p:nvPr/>
          </p:nvSpPr>
          <p:spPr>
            <a:xfrm>
              <a:off x="6099250" y="1622950"/>
              <a:ext cx="14625" cy="15150"/>
            </a:xfrm>
            <a:custGeom>
              <a:avLst/>
              <a:gdLst/>
              <a:ahLst/>
              <a:cxnLst/>
              <a:rect l="l" t="t" r="r" b="b"/>
              <a:pathLst>
                <a:path w="585" h="606" extrusionOk="0">
                  <a:moveTo>
                    <a:pt x="1" y="0"/>
                  </a:moveTo>
                  <a:lnTo>
                    <a:pt x="1" y="0"/>
                  </a:lnTo>
                  <a:cubicBezTo>
                    <a:pt x="124" y="215"/>
                    <a:pt x="62" y="606"/>
                    <a:pt x="382" y="606"/>
                  </a:cubicBezTo>
                  <a:cubicBezTo>
                    <a:pt x="434" y="606"/>
                    <a:pt x="497" y="595"/>
                    <a:pt x="572" y="572"/>
                  </a:cubicBezTo>
                  <a:cubicBezTo>
                    <a:pt x="584" y="191"/>
                    <a:pt x="465"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5"/>
            <p:cNvSpPr/>
            <p:nvPr/>
          </p:nvSpPr>
          <p:spPr>
            <a:xfrm>
              <a:off x="6117125" y="1637225"/>
              <a:ext cx="7450" cy="3600"/>
            </a:xfrm>
            <a:custGeom>
              <a:avLst/>
              <a:gdLst/>
              <a:ahLst/>
              <a:cxnLst/>
              <a:rect l="l" t="t" r="r" b="b"/>
              <a:pathLst>
                <a:path w="298" h="144" extrusionOk="0">
                  <a:moveTo>
                    <a:pt x="298" y="1"/>
                  </a:moveTo>
                  <a:cubicBezTo>
                    <a:pt x="179" y="1"/>
                    <a:pt x="84" y="37"/>
                    <a:pt x="0" y="144"/>
                  </a:cubicBezTo>
                  <a:cubicBezTo>
                    <a:pt x="119" y="144"/>
                    <a:pt x="227" y="120"/>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5"/>
            <p:cNvSpPr/>
            <p:nvPr/>
          </p:nvSpPr>
          <p:spPr>
            <a:xfrm>
              <a:off x="6137650" y="1705700"/>
              <a:ext cx="26825" cy="6075"/>
            </a:xfrm>
            <a:custGeom>
              <a:avLst/>
              <a:gdLst/>
              <a:ahLst/>
              <a:cxnLst/>
              <a:rect l="l" t="t" r="r" b="b"/>
              <a:pathLst>
                <a:path w="1073" h="243" extrusionOk="0">
                  <a:moveTo>
                    <a:pt x="49" y="0"/>
                  </a:moveTo>
                  <a:cubicBezTo>
                    <a:pt x="1" y="72"/>
                    <a:pt x="13" y="155"/>
                    <a:pt x="96" y="203"/>
                  </a:cubicBezTo>
                  <a:cubicBezTo>
                    <a:pt x="207" y="233"/>
                    <a:pt x="316" y="243"/>
                    <a:pt x="424" y="243"/>
                  </a:cubicBezTo>
                  <a:cubicBezTo>
                    <a:pt x="619" y="243"/>
                    <a:pt x="810" y="210"/>
                    <a:pt x="1001" y="203"/>
                  </a:cubicBezTo>
                  <a:cubicBezTo>
                    <a:pt x="1025" y="167"/>
                    <a:pt x="1049" y="143"/>
                    <a:pt x="1072" y="108"/>
                  </a:cubicBezTo>
                  <a:cubicBezTo>
                    <a:pt x="1061" y="84"/>
                    <a:pt x="1061" y="36"/>
                    <a:pt x="1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35"/>
            <p:cNvSpPr/>
            <p:nvPr/>
          </p:nvSpPr>
          <p:spPr>
            <a:xfrm>
              <a:off x="6128125" y="1705400"/>
              <a:ext cx="8375" cy="3300"/>
            </a:xfrm>
            <a:custGeom>
              <a:avLst/>
              <a:gdLst/>
              <a:ahLst/>
              <a:cxnLst/>
              <a:rect l="l" t="t" r="r" b="b"/>
              <a:pathLst>
                <a:path w="335" h="132" extrusionOk="0">
                  <a:moveTo>
                    <a:pt x="1" y="0"/>
                  </a:moveTo>
                  <a:cubicBezTo>
                    <a:pt x="60" y="120"/>
                    <a:pt x="156" y="131"/>
                    <a:pt x="275" y="131"/>
                  </a:cubicBezTo>
                  <a:cubicBezTo>
                    <a:pt x="334" y="108"/>
                    <a:pt x="334" y="60"/>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35"/>
            <p:cNvSpPr/>
            <p:nvPr/>
          </p:nvSpPr>
          <p:spPr>
            <a:xfrm>
              <a:off x="6134975" y="1705400"/>
              <a:ext cx="3900" cy="4300"/>
            </a:xfrm>
            <a:custGeom>
              <a:avLst/>
              <a:gdLst/>
              <a:ahLst/>
              <a:cxnLst/>
              <a:rect l="l" t="t" r="r" b="b"/>
              <a:pathLst>
                <a:path w="156" h="172" extrusionOk="0">
                  <a:moveTo>
                    <a:pt x="1" y="0"/>
                  </a:moveTo>
                  <a:lnTo>
                    <a:pt x="1" y="131"/>
                  </a:lnTo>
                  <a:cubicBezTo>
                    <a:pt x="1" y="158"/>
                    <a:pt x="21" y="172"/>
                    <a:pt x="36" y="172"/>
                  </a:cubicBezTo>
                  <a:cubicBezTo>
                    <a:pt x="41" y="172"/>
                    <a:pt x="45" y="170"/>
                    <a:pt x="48" y="167"/>
                  </a:cubicBezTo>
                  <a:cubicBezTo>
                    <a:pt x="60" y="170"/>
                    <a:pt x="70" y="171"/>
                    <a:pt x="79" y="171"/>
                  </a:cubicBezTo>
                  <a:cubicBezTo>
                    <a:pt x="108" y="171"/>
                    <a:pt x="128" y="156"/>
                    <a:pt x="156" y="120"/>
                  </a:cubicBezTo>
                  <a:cubicBezTo>
                    <a:pt x="144" y="84"/>
                    <a:pt x="144" y="48"/>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5"/>
            <p:cNvSpPr/>
            <p:nvPr/>
          </p:nvSpPr>
          <p:spPr>
            <a:xfrm>
              <a:off x="5427450" y="1709075"/>
              <a:ext cx="44250" cy="9375"/>
            </a:xfrm>
            <a:custGeom>
              <a:avLst/>
              <a:gdLst/>
              <a:ahLst/>
              <a:cxnLst/>
              <a:rect l="l" t="t" r="r" b="b"/>
              <a:pathLst>
                <a:path w="1770" h="375" extrusionOk="0">
                  <a:moveTo>
                    <a:pt x="1498" y="1"/>
                  </a:moveTo>
                  <a:cubicBezTo>
                    <a:pt x="1457" y="1"/>
                    <a:pt x="1413" y="7"/>
                    <a:pt x="1370" y="20"/>
                  </a:cubicBezTo>
                  <a:cubicBezTo>
                    <a:pt x="1120" y="80"/>
                    <a:pt x="894" y="139"/>
                    <a:pt x="644" y="151"/>
                  </a:cubicBezTo>
                  <a:cubicBezTo>
                    <a:pt x="477" y="163"/>
                    <a:pt x="179" y="127"/>
                    <a:pt x="1" y="318"/>
                  </a:cubicBezTo>
                  <a:cubicBezTo>
                    <a:pt x="272" y="357"/>
                    <a:pt x="545" y="375"/>
                    <a:pt x="818" y="375"/>
                  </a:cubicBezTo>
                  <a:cubicBezTo>
                    <a:pt x="1132" y="375"/>
                    <a:pt x="1445" y="351"/>
                    <a:pt x="1751" y="306"/>
                  </a:cubicBezTo>
                  <a:cubicBezTo>
                    <a:pt x="1769" y="91"/>
                    <a:pt x="1649"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35"/>
            <p:cNvSpPr/>
            <p:nvPr/>
          </p:nvSpPr>
          <p:spPr>
            <a:xfrm>
              <a:off x="5399175" y="1699775"/>
              <a:ext cx="16100" cy="15775"/>
            </a:xfrm>
            <a:custGeom>
              <a:avLst/>
              <a:gdLst/>
              <a:ahLst/>
              <a:cxnLst/>
              <a:rect l="l" t="t" r="r" b="b"/>
              <a:pathLst>
                <a:path w="644" h="631" extrusionOk="0">
                  <a:moveTo>
                    <a:pt x="401" y="1"/>
                  </a:moveTo>
                  <a:cubicBezTo>
                    <a:pt x="330" y="1"/>
                    <a:pt x="259" y="22"/>
                    <a:pt x="191" y="59"/>
                  </a:cubicBezTo>
                  <a:lnTo>
                    <a:pt x="179" y="83"/>
                  </a:lnTo>
                  <a:cubicBezTo>
                    <a:pt x="0" y="392"/>
                    <a:pt x="298" y="475"/>
                    <a:pt x="441" y="630"/>
                  </a:cubicBezTo>
                  <a:lnTo>
                    <a:pt x="643" y="630"/>
                  </a:lnTo>
                  <a:cubicBezTo>
                    <a:pt x="620" y="452"/>
                    <a:pt x="620" y="273"/>
                    <a:pt x="608" y="83"/>
                  </a:cubicBezTo>
                  <a:lnTo>
                    <a:pt x="596" y="59"/>
                  </a:lnTo>
                  <a:cubicBezTo>
                    <a:pt x="533" y="19"/>
                    <a:pt x="467"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35"/>
            <p:cNvSpPr/>
            <p:nvPr/>
          </p:nvSpPr>
          <p:spPr>
            <a:xfrm>
              <a:off x="5866500" y="1622950"/>
              <a:ext cx="7175" cy="6875"/>
            </a:xfrm>
            <a:custGeom>
              <a:avLst/>
              <a:gdLst/>
              <a:ahLst/>
              <a:cxnLst/>
              <a:rect l="l" t="t" r="r" b="b"/>
              <a:pathLst>
                <a:path w="287" h="275" extrusionOk="0">
                  <a:moveTo>
                    <a:pt x="286" y="0"/>
                  </a:moveTo>
                  <a:lnTo>
                    <a:pt x="286" y="0"/>
                  </a:lnTo>
                  <a:cubicBezTo>
                    <a:pt x="143" y="36"/>
                    <a:pt x="60" y="143"/>
                    <a:pt x="0" y="274"/>
                  </a:cubicBezTo>
                  <a:cubicBezTo>
                    <a:pt x="191" y="274"/>
                    <a:pt x="262" y="191"/>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35"/>
            <p:cNvSpPr/>
            <p:nvPr/>
          </p:nvSpPr>
          <p:spPr>
            <a:xfrm>
              <a:off x="6182000" y="1709275"/>
              <a:ext cx="10450" cy="6325"/>
            </a:xfrm>
            <a:custGeom>
              <a:avLst/>
              <a:gdLst/>
              <a:ahLst/>
              <a:cxnLst/>
              <a:rect l="l" t="t" r="r" b="b"/>
              <a:pathLst>
                <a:path w="418" h="253" extrusionOk="0">
                  <a:moveTo>
                    <a:pt x="1" y="0"/>
                  </a:moveTo>
                  <a:cubicBezTo>
                    <a:pt x="12" y="121"/>
                    <a:pt x="54" y="253"/>
                    <a:pt x="201" y="253"/>
                  </a:cubicBezTo>
                  <a:cubicBezTo>
                    <a:pt x="213" y="253"/>
                    <a:pt x="226" y="252"/>
                    <a:pt x="239" y="250"/>
                  </a:cubicBezTo>
                  <a:cubicBezTo>
                    <a:pt x="418" y="215"/>
                    <a:pt x="299" y="84"/>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35"/>
            <p:cNvSpPr/>
            <p:nvPr/>
          </p:nvSpPr>
          <p:spPr>
            <a:xfrm>
              <a:off x="6162950" y="1708000"/>
              <a:ext cx="15225" cy="4875"/>
            </a:xfrm>
            <a:custGeom>
              <a:avLst/>
              <a:gdLst/>
              <a:ahLst/>
              <a:cxnLst/>
              <a:rect l="l" t="t" r="r" b="b"/>
              <a:pathLst>
                <a:path w="609" h="195" extrusionOk="0">
                  <a:moveTo>
                    <a:pt x="272" y="1"/>
                  </a:moveTo>
                  <a:cubicBezTo>
                    <a:pt x="201" y="1"/>
                    <a:pt x="130" y="6"/>
                    <a:pt x="60" y="16"/>
                  </a:cubicBezTo>
                  <a:lnTo>
                    <a:pt x="37" y="75"/>
                  </a:lnTo>
                  <a:lnTo>
                    <a:pt x="1" y="135"/>
                  </a:lnTo>
                  <a:lnTo>
                    <a:pt x="49" y="194"/>
                  </a:lnTo>
                  <a:cubicBezTo>
                    <a:pt x="78" y="190"/>
                    <a:pt x="109" y="189"/>
                    <a:pt x="139" y="189"/>
                  </a:cubicBezTo>
                  <a:cubicBezTo>
                    <a:pt x="186" y="189"/>
                    <a:pt x="234" y="192"/>
                    <a:pt x="281" y="192"/>
                  </a:cubicBezTo>
                  <a:cubicBezTo>
                    <a:pt x="403" y="192"/>
                    <a:pt x="521" y="175"/>
                    <a:pt x="608" y="51"/>
                  </a:cubicBezTo>
                  <a:cubicBezTo>
                    <a:pt x="499" y="15"/>
                    <a:pt x="385"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5"/>
            <p:cNvSpPr/>
            <p:nvPr/>
          </p:nvSpPr>
          <p:spPr>
            <a:xfrm>
              <a:off x="5722425" y="1615650"/>
              <a:ext cx="19675" cy="13275"/>
            </a:xfrm>
            <a:custGeom>
              <a:avLst/>
              <a:gdLst/>
              <a:ahLst/>
              <a:cxnLst/>
              <a:rect l="l" t="t" r="r" b="b"/>
              <a:pathLst>
                <a:path w="787" h="531" extrusionOk="0">
                  <a:moveTo>
                    <a:pt x="377" y="1"/>
                  </a:moveTo>
                  <a:cubicBezTo>
                    <a:pt x="254" y="1"/>
                    <a:pt x="126" y="30"/>
                    <a:pt x="1" y="30"/>
                  </a:cubicBezTo>
                  <a:cubicBezTo>
                    <a:pt x="108" y="173"/>
                    <a:pt x="191" y="304"/>
                    <a:pt x="286" y="423"/>
                  </a:cubicBezTo>
                  <a:cubicBezTo>
                    <a:pt x="346" y="447"/>
                    <a:pt x="405" y="495"/>
                    <a:pt x="465" y="531"/>
                  </a:cubicBezTo>
                  <a:cubicBezTo>
                    <a:pt x="596" y="507"/>
                    <a:pt x="691" y="423"/>
                    <a:pt x="727" y="304"/>
                  </a:cubicBezTo>
                  <a:cubicBezTo>
                    <a:pt x="786" y="257"/>
                    <a:pt x="786" y="197"/>
                    <a:pt x="727" y="150"/>
                  </a:cubicBezTo>
                  <a:cubicBezTo>
                    <a:pt x="620" y="30"/>
                    <a:pt x="501" y="1"/>
                    <a:pt x="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35"/>
            <p:cNvSpPr/>
            <p:nvPr/>
          </p:nvSpPr>
          <p:spPr>
            <a:xfrm>
              <a:off x="5740575" y="1612825"/>
              <a:ext cx="26225" cy="17450"/>
            </a:xfrm>
            <a:custGeom>
              <a:avLst/>
              <a:gdLst/>
              <a:ahLst/>
              <a:cxnLst/>
              <a:rect l="l" t="t" r="r" b="b"/>
              <a:pathLst>
                <a:path w="1049" h="698" extrusionOk="0">
                  <a:moveTo>
                    <a:pt x="715" y="1"/>
                  </a:moveTo>
                  <a:lnTo>
                    <a:pt x="1" y="263"/>
                  </a:lnTo>
                  <a:lnTo>
                    <a:pt x="1" y="417"/>
                  </a:lnTo>
                  <a:cubicBezTo>
                    <a:pt x="177" y="658"/>
                    <a:pt x="417" y="697"/>
                    <a:pt x="661" y="697"/>
                  </a:cubicBezTo>
                  <a:cubicBezTo>
                    <a:pt x="731" y="697"/>
                    <a:pt x="801" y="694"/>
                    <a:pt x="870" y="691"/>
                  </a:cubicBezTo>
                  <a:cubicBezTo>
                    <a:pt x="977" y="429"/>
                    <a:pt x="1049" y="179"/>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35"/>
            <p:cNvSpPr/>
            <p:nvPr/>
          </p:nvSpPr>
          <p:spPr>
            <a:xfrm>
              <a:off x="5758450" y="1612525"/>
              <a:ext cx="11325" cy="17900"/>
            </a:xfrm>
            <a:custGeom>
              <a:avLst/>
              <a:gdLst/>
              <a:ahLst/>
              <a:cxnLst/>
              <a:rect l="l" t="t" r="r" b="b"/>
              <a:pathLst>
                <a:path w="453" h="716" extrusionOk="0">
                  <a:moveTo>
                    <a:pt x="322" y="1"/>
                  </a:moveTo>
                  <a:cubicBezTo>
                    <a:pt x="215" y="1"/>
                    <a:pt x="107" y="13"/>
                    <a:pt x="0" y="13"/>
                  </a:cubicBezTo>
                  <a:cubicBezTo>
                    <a:pt x="167" y="215"/>
                    <a:pt x="155" y="477"/>
                    <a:pt x="155" y="715"/>
                  </a:cubicBezTo>
                  <a:lnTo>
                    <a:pt x="453" y="715"/>
                  </a:lnTo>
                  <a:cubicBezTo>
                    <a:pt x="322" y="489"/>
                    <a:pt x="286" y="25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5"/>
            <p:cNvSpPr/>
            <p:nvPr/>
          </p:nvSpPr>
          <p:spPr>
            <a:xfrm>
              <a:off x="5411675" y="3264825"/>
              <a:ext cx="37225" cy="68750"/>
            </a:xfrm>
            <a:custGeom>
              <a:avLst/>
              <a:gdLst/>
              <a:ahLst/>
              <a:cxnLst/>
              <a:rect l="l" t="t" r="r" b="b"/>
              <a:pathLst>
                <a:path w="1489" h="2750" extrusionOk="0">
                  <a:moveTo>
                    <a:pt x="1179" y="0"/>
                  </a:moveTo>
                  <a:cubicBezTo>
                    <a:pt x="1108" y="12"/>
                    <a:pt x="1048" y="24"/>
                    <a:pt x="977" y="48"/>
                  </a:cubicBezTo>
                  <a:cubicBezTo>
                    <a:pt x="977" y="84"/>
                    <a:pt x="953" y="131"/>
                    <a:pt x="989" y="179"/>
                  </a:cubicBezTo>
                  <a:cubicBezTo>
                    <a:pt x="798" y="250"/>
                    <a:pt x="774" y="465"/>
                    <a:pt x="703" y="607"/>
                  </a:cubicBezTo>
                  <a:cubicBezTo>
                    <a:pt x="643" y="1072"/>
                    <a:pt x="632" y="1548"/>
                    <a:pt x="274" y="1905"/>
                  </a:cubicBezTo>
                  <a:cubicBezTo>
                    <a:pt x="179" y="1953"/>
                    <a:pt x="143" y="2036"/>
                    <a:pt x="120" y="2131"/>
                  </a:cubicBezTo>
                  <a:cubicBezTo>
                    <a:pt x="96" y="2215"/>
                    <a:pt x="36" y="2310"/>
                    <a:pt x="24" y="2393"/>
                  </a:cubicBezTo>
                  <a:cubicBezTo>
                    <a:pt x="1" y="2489"/>
                    <a:pt x="1" y="2584"/>
                    <a:pt x="48" y="2679"/>
                  </a:cubicBezTo>
                  <a:cubicBezTo>
                    <a:pt x="130" y="2729"/>
                    <a:pt x="192" y="2750"/>
                    <a:pt x="240" y="2750"/>
                  </a:cubicBezTo>
                  <a:cubicBezTo>
                    <a:pt x="443" y="2750"/>
                    <a:pt x="399" y="2382"/>
                    <a:pt x="572" y="2334"/>
                  </a:cubicBezTo>
                  <a:cubicBezTo>
                    <a:pt x="739" y="1953"/>
                    <a:pt x="953" y="1596"/>
                    <a:pt x="989" y="1179"/>
                  </a:cubicBezTo>
                  <a:cubicBezTo>
                    <a:pt x="1048" y="1119"/>
                    <a:pt x="1108" y="1036"/>
                    <a:pt x="1120" y="953"/>
                  </a:cubicBezTo>
                  <a:cubicBezTo>
                    <a:pt x="1120" y="905"/>
                    <a:pt x="1132" y="846"/>
                    <a:pt x="1155" y="798"/>
                  </a:cubicBezTo>
                  <a:lnTo>
                    <a:pt x="1167" y="738"/>
                  </a:lnTo>
                  <a:lnTo>
                    <a:pt x="1120" y="703"/>
                  </a:lnTo>
                  <a:cubicBezTo>
                    <a:pt x="1133" y="696"/>
                    <a:pt x="1144" y="693"/>
                    <a:pt x="1155" y="693"/>
                  </a:cubicBezTo>
                  <a:cubicBezTo>
                    <a:pt x="1181" y="693"/>
                    <a:pt x="1198" y="713"/>
                    <a:pt x="1215" y="738"/>
                  </a:cubicBezTo>
                  <a:lnTo>
                    <a:pt x="1275" y="762"/>
                  </a:lnTo>
                  <a:cubicBezTo>
                    <a:pt x="1489" y="476"/>
                    <a:pt x="1215" y="250"/>
                    <a:pt x="1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35"/>
            <p:cNvSpPr/>
            <p:nvPr/>
          </p:nvSpPr>
          <p:spPr>
            <a:xfrm>
              <a:off x="5399475" y="3310225"/>
              <a:ext cx="18175" cy="32300"/>
            </a:xfrm>
            <a:custGeom>
              <a:avLst/>
              <a:gdLst/>
              <a:ahLst/>
              <a:cxnLst/>
              <a:rect l="l" t="t" r="r" b="b"/>
              <a:pathLst>
                <a:path w="727" h="1292" extrusionOk="0">
                  <a:moveTo>
                    <a:pt x="597" y="0"/>
                  </a:moveTo>
                  <a:cubicBezTo>
                    <a:pt x="584" y="0"/>
                    <a:pt x="575" y="6"/>
                    <a:pt x="572" y="18"/>
                  </a:cubicBezTo>
                  <a:cubicBezTo>
                    <a:pt x="453" y="315"/>
                    <a:pt x="131" y="494"/>
                    <a:pt x="12" y="792"/>
                  </a:cubicBezTo>
                  <a:cubicBezTo>
                    <a:pt x="119" y="911"/>
                    <a:pt x="0" y="1065"/>
                    <a:pt x="96" y="1208"/>
                  </a:cubicBezTo>
                  <a:cubicBezTo>
                    <a:pt x="119" y="1244"/>
                    <a:pt x="167" y="1280"/>
                    <a:pt x="227" y="1292"/>
                  </a:cubicBezTo>
                  <a:cubicBezTo>
                    <a:pt x="250" y="1280"/>
                    <a:pt x="274" y="1268"/>
                    <a:pt x="298" y="1244"/>
                  </a:cubicBezTo>
                  <a:cubicBezTo>
                    <a:pt x="524" y="1173"/>
                    <a:pt x="512" y="970"/>
                    <a:pt x="572" y="804"/>
                  </a:cubicBezTo>
                  <a:cubicBezTo>
                    <a:pt x="584" y="708"/>
                    <a:pt x="584" y="625"/>
                    <a:pt x="596" y="530"/>
                  </a:cubicBezTo>
                  <a:cubicBezTo>
                    <a:pt x="643" y="470"/>
                    <a:pt x="667" y="411"/>
                    <a:pt x="715" y="375"/>
                  </a:cubicBezTo>
                  <a:cubicBezTo>
                    <a:pt x="727" y="280"/>
                    <a:pt x="727" y="173"/>
                    <a:pt x="727" y="89"/>
                  </a:cubicBezTo>
                  <a:cubicBezTo>
                    <a:pt x="700" y="45"/>
                    <a:pt x="634" y="0"/>
                    <a:pt x="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35"/>
            <p:cNvSpPr/>
            <p:nvPr/>
          </p:nvSpPr>
          <p:spPr>
            <a:xfrm>
              <a:off x="5395300" y="3330000"/>
              <a:ext cx="9850" cy="23475"/>
            </a:xfrm>
            <a:custGeom>
              <a:avLst/>
              <a:gdLst/>
              <a:ahLst/>
              <a:cxnLst/>
              <a:rect l="l" t="t" r="r" b="b"/>
              <a:pathLst>
                <a:path w="394" h="939" extrusionOk="0">
                  <a:moveTo>
                    <a:pt x="179" y="1"/>
                  </a:moveTo>
                  <a:cubicBezTo>
                    <a:pt x="108" y="155"/>
                    <a:pt x="1" y="322"/>
                    <a:pt x="36" y="536"/>
                  </a:cubicBezTo>
                  <a:cubicBezTo>
                    <a:pt x="48" y="655"/>
                    <a:pt x="48" y="775"/>
                    <a:pt x="60" y="894"/>
                  </a:cubicBezTo>
                  <a:cubicBezTo>
                    <a:pt x="60" y="906"/>
                    <a:pt x="84" y="917"/>
                    <a:pt x="108" y="929"/>
                  </a:cubicBezTo>
                  <a:cubicBezTo>
                    <a:pt x="117" y="935"/>
                    <a:pt x="126" y="938"/>
                    <a:pt x="133" y="938"/>
                  </a:cubicBezTo>
                  <a:cubicBezTo>
                    <a:pt x="155" y="938"/>
                    <a:pt x="170" y="914"/>
                    <a:pt x="179" y="870"/>
                  </a:cubicBezTo>
                  <a:cubicBezTo>
                    <a:pt x="298" y="739"/>
                    <a:pt x="263" y="572"/>
                    <a:pt x="322" y="429"/>
                  </a:cubicBezTo>
                  <a:cubicBezTo>
                    <a:pt x="334" y="263"/>
                    <a:pt x="394" y="8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5"/>
            <p:cNvSpPr/>
            <p:nvPr/>
          </p:nvSpPr>
          <p:spPr>
            <a:xfrm>
              <a:off x="5426425" y="3268900"/>
              <a:ext cx="9100" cy="11125"/>
            </a:xfrm>
            <a:custGeom>
              <a:avLst/>
              <a:gdLst/>
              <a:ahLst/>
              <a:cxnLst/>
              <a:rect l="l" t="t" r="r" b="b"/>
              <a:pathLst>
                <a:path w="364" h="445" extrusionOk="0">
                  <a:moveTo>
                    <a:pt x="222" y="0"/>
                  </a:moveTo>
                  <a:cubicBezTo>
                    <a:pt x="26" y="0"/>
                    <a:pt x="0" y="128"/>
                    <a:pt x="89" y="444"/>
                  </a:cubicBezTo>
                  <a:cubicBezTo>
                    <a:pt x="244" y="361"/>
                    <a:pt x="292" y="159"/>
                    <a:pt x="363" y="16"/>
                  </a:cubicBezTo>
                  <a:cubicBezTo>
                    <a:pt x="309" y="6"/>
                    <a:pt x="262"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5"/>
            <p:cNvSpPr/>
            <p:nvPr/>
          </p:nvSpPr>
          <p:spPr>
            <a:xfrm>
              <a:off x="5453050" y="3999725"/>
              <a:ext cx="274175" cy="31575"/>
            </a:xfrm>
            <a:custGeom>
              <a:avLst/>
              <a:gdLst/>
              <a:ahLst/>
              <a:cxnLst/>
              <a:rect l="l" t="t" r="r" b="b"/>
              <a:pathLst>
                <a:path w="10967" h="1263" extrusionOk="0">
                  <a:moveTo>
                    <a:pt x="763" y="1"/>
                  </a:moveTo>
                  <a:cubicBezTo>
                    <a:pt x="655" y="1"/>
                    <a:pt x="536" y="13"/>
                    <a:pt x="429" y="24"/>
                  </a:cubicBezTo>
                  <a:cubicBezTo>
                    <a:pt x="358" y="36"/>
                    <a:pt x="286" y="72"/>
                    <a:pt x="227" y="96"/>
                  </a:cubicBezTo>
                  <a:cubicBezTo>
                    <a:pt x="96" y="179"/>
                    <a:pt x="1" y="274"/>
                    <a:pt x="60" y="441"/>
                  </a:cubicBezTo>
                  <a:lnTo>
                    <a:pt x="36" y="489"/>
                  </a:lnTo>
                  <a:cubicBezTo>
                    <a:pt x="190" y="534"/>
                    <a:pt x="348" y="546"/>
                    <a:pt x="507" y="546"/>
                  </a:cubicBezTo>
                  <a:cubicBezTo>
                    <a:pt x="684" y="546"/>
                    <a:pt x="862" y="531"/>
                    <a:pt x="1039" y="531"/>
                  </a:cubicBezTo>
                  <a:cubicBezTo>
                    <a:pt x="1207" y="531"/>
                    <a:pt x="1374" y="544"/>
                    <a:pt x="1536" y="596"/>
                  </a:cubicBezTo>
                  <a:cubicBezTo>
                    <a:pt x="1548" y="572"/>
                    <a:pt x="1560" y="560"/>
                    <a:pt x="1584" y="560"/>
                  </a:cubicBezTo>
                  <a:lnTo>
                    <a:pt x="1667" y="608"/>
                  </a:lnTo>
                  <a:cubicBezTo>
                    <a:pt x="1772" y="575"/>
                    <a:pt x="1880" y="557"/>
                    <a:pt x="1992" y="557"/>
                  </a:cubicBezTo>
                  <a:cubicBezTo>
                    <a:pt x="2084" y="557"/>
                    <a:pt x="2178" y="569"/>
                    <a:pt x="2275" y="596"/>
                  </a:cubicBezTo>
                  <a:cubicBezTo>
                    <a:pt x="2335" y="562"/>
                    <a:pt x="2392" y="548"/>
                    <a:pt x="2447" y="548"/>
                  </a:cubicBezTo>
                  <a:cubicBezTo>
                    <a:pt x="2489" y="548"/>
                    <a:pt x="2531" y="557"/>
                    <a:pt x="2572" y="572"/>
                  </a:cubicBezTo>
                  <a:cubicBezTo>
                    <a:pt x="2591" y="570"/>
                    <a:pt x="2609" y="569"/>
                    <a:pt x="2626" y="569"/>
                  </a:cubicBezTo>
                  <a:cubicBezTo>
                    <a:pt x="2897" y="569"/>
                    <a:pt x="3100" y="785"/>
                    <a:pt x="3356" y="785"/>
                  </a:cubicBezTo>
                  <a:cubicBezTo>
                    <a:pt x="3387" y="785"/>
                    <a:pt x="3420" y="782"/>
                    <a:pt x="3453" y="775"/>
                  </a:cubicBezTo>
                  <a:cubicBezTo>
                    <a:pt x="3590" y="775"/>
                    <a:pt x="3730" y="764"/>
                    <a:pt x="3869" y="764"/>
                  </a:cubicBezTo>
                  <a:cubicBezTo>
                    <a:pt x="3986" y="764"/>
                    <a:pt x="4102" y="771"/>
                    <a:pt x="4215" y="798"/>
                  </a:cubicBezTo>
                  <a:lnTo>
                    <a:pt x="4394" y="846"/>
                  </a:lnTo>
                  <a:cubicBezTo>
                    <a:pt x="4513" y="870"/>
                    <a:pt x="4632" y="894"/>
                    <a:pt x="4751" y="894"/>
                  </a:cubicBezTo>
                  <a:cubicBezTo>
                    <a:pt x="4811" y="906"/>
                    <a:pt x="4870" y="906"/>
                    <a:pt x="4930" y="906"/>
                  </a:cubicBezTo>
                  <a:cubicBezTo>
                    <a:pt x="5049" y="917"/>
                    <a:pt x="5156" y="965"/>
                    <a:pt x="5275" y="977"/>
                  </a:cubicBezTo>
                  <a:cubicBezTo>
                    <a:pt x="5358" y="977"/>
                    <a:pt x="5454" y="965"/>
                    <a:pt x="5513" y="894"/>
                  </a:cubicBezTo>
                  <a:cubicBezTo>
                    <a:pt x="5624" y="871"/>
                    <a:pt x="5734" y="862"/>
                    <a:pt x="5845" y="862"/>
                  </a:cubicBezTo>
                  <a:cubicBezTo>
                    <a:pt x="5973" y="862"/>
                    <a:pt x="6100" y="874"/>
                    <a:pt x="6227" y="894"/>
                  </a:cubicBezTo>
                  <a:cubicBezTo>
                    <a:pt x="6269" y="935"/>
                    <a:pt x="6314" y="956"/>
                    <a:pt x="6360" y="956"/>
                  </a:cubicBezTo>
                  <a:cubicBezTo>
                    <a:pt x="6406" y="956"/>
                    <a:pt x="6454" y="935"/>
                    <a:pt x="6501" y="894"/>
                  </a:cubicBezTo>
                  <a:cubicBezTo>
                    <a:pt x="6678" y="885"/>
                    <a:pt x="6855" y="877"/>
                    <a:pt x="7031" y="877"/>
                  </a:cubicBezTo>
                  <a:cubicBezTo>
                    <a:pt x="7352" y="877"/>
                    <a:pt x="7670" y="905"/>
                    <a:pt x="7978" y="1013"/>
                  </a:cubicBezTo>
                  <a:cubicBezTo>
                    <a:pt x="8025" y="1060"/>
                    <a:pt x="8085" y="1120"/>
                    <a:pt x="8156" y="1156"/>
                  </a:cubicBezTo>
                  <a:cubicBezTo>
                    <a:pt x="8311" y="1215"/>
                    <a:pt x="8466" y="1215"/>
                    <a:pt x="8633" y="1227"/>
                  </a:cubicBezTo>
                  <a:lnTo>
                    <a:pt x="10216" y="1227"/>
                  </a:lnTo>
                  <a:cubicBezTo>
                    <a:pt x="10478" y="1203"/>
                    <a:pt x="10776" y="1263"/>
                    <a:pt x="10966" y="989"/>
                  </a:cubicBezTo>
                  <a:cubicBezTo>
                    <a:pt x="10917" y="766"/>
                    <a:pt x="10783" y="743"/>
                    <a:pt x="10640" y="743"/>
                  </a:cubicBezTo>
                  <a:cubicBezTo>
                    <a:pt x="10602" y="743"/>
                    <a:pt x="10563" y="744"/>
                    <a:pt x="10525" y="744"/>
                  </a:cubicBezTo>
                  <a:cubicBezTo>
                    <a:pt x="10461" y="744"/>
                    <a:pt x="10400" y="740"/>
                    <a:pt x="10347" y="715"/>
                  </a:cubicBezTo>
                  <a:cubicBezTo>
                    <a:pt x="10288" y="679"/>
                    <a:pt x="10228" y="667"/>
                    <a:pt x="10157" y="667"/>
                  </a:cubicBezTo>
                  <a:cubicBezTo>
                    <a:pt x="10109" y="691"/>
                    <a:pt x="10062" y="704"/>
                    <a:pt x="10018" y="704"/>
                  </a:cubicBezTo>
                  <a:cubicBezTo>
                    <a:pt x="9951" y="704"/>
                    <a:pt x="9887" y="677"/>
                    <a:pt x="9823" y="620"/>
                  </a:cubicBezTo>
                  <a:cubicBezTo>
                    <a:pt x="9692" y="596"/>
                    <a:pt x="9561" y="596"/>
                    <a:pt x="9418" y="596"/>
                  </a:cubicBezTo>
                  <a:cubicBezTo>
                    <a:pt x="9103" y="554"/>
                    <a:pt x="8806" y="447"/>
                    <a:pt x="8479" y="447"/>
                  </a:cubicBezTo>
                  <a:cubicBezTo>
                    <a:pt x="8436" y="447"/>
                    <a:pt x="8392" y="449"/>
                    <a:pt x="8347" y="453"/>
                  </a:cubicBezTo>
                  <a:cubicBezTo>
                    <a:pt x="8327" y="452"/>
                    <a:pt x="8307" y="452"/>
                    <a:pt x="8287" y="452"/>
                  </a:cubicBezTo>
                  <a:cubicBezTo>
                    <a:pt x="8139" y="452"/>
                    <a:pt x="7987" y="470"/>
                    <a:pt x="7836" y="470"/>
                  </a:cubicBezTo>
                  <a:cubicBezTo>
                    <a:pt x="7677" y="470"/>
                    <a:pt x="7520" y="450"/>
                    <a:pt x="7370" y="370"/>
                  </a:cubicBezTo>
                  <a:cubicBezTo>
                    <a:pt x="7192" y="298"/>
                    <a:pt x="7001" y="322"/>
                    <a:pt x="6823" y="310"/>
                  </a:cubicBezTo>
                  <a:cubicBezTo>
                    <a:pt x="6668" y="298"/>
                    <a:pt x="6537" y="191"/>
                    <a:pt x="6382" y="191"/>
                  </a:cubicBezTo>
                  <a:cubicBezTo>
                    <a:pt x="4513" y="84"/>
                    <a:pt x="2632" y="72"/>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5"/>
            <p:cNvSpPr/>
            <p:nvPr/>
          </p:nvSpPr>
          <p:spPr>
            <a:xfrm>
              <a:off x="5626275" y="4025200"/>
              <a:ext cx="99150" cy="15025"/>
            </a:xfrm>
            <a:custGeom>
              <a:avLst/>
              <a:gdLst/>
              <a:ahLst/>
              <a:cxnLst/>
              <a:rect l="l" t="t" r="r" b="b"/>
              <a:pathLst>
                <a:path w="3966" h="601" extrusionOk="0">
                  <a:moveTo>
                    <a:pt x="1071" y="1"/>
                  </a:moveTo>
                  <a:cubicBezTo>
                    <a:pt x="1061" y="1"/>
                    <a:pt x="1050" y="2"/>
                    <a:pt x="1037" y="6"/>
                  </a:cubicBezTo>
                  <a:cubicBezTo>
                    <a:pt x="784" y="14"/>
                    <a:pt x="538" y="22"/>
                    <a:pt x="310" y="22"/>
                  </a:cubicBezTo>
                  <a:cubicBezTo>
                    <a:pt x="215" y="22"/>
                    <a:pt x="124" y="21"/>
                    <a:pt x="37" y="17"/>
                  </a:cubicBezTo>
                  <a:cubicBezTo>
                    <a:pt x="1" y="77"/>
                    <a:pt x="1" y="125"/>
                    <a:pt x="37" y="172"/>
                  </a:cubicBezTo>
                  <a:cubicBezTo>
                    <a:pt x="96" y="208"/>
                    <a:pt x="144" y="268"/>
                    <a:pt x="180" y="315"/>
                  </a:cubicBezTo>
                  <a:cubicBezTo>
                    <a:pt x="281" y="369"/>
                    <a:pt x="379" y="396"/>
                    <a:pt x="476" y="396"/>
                  </a:cubicBezTo>
                  <a:cubicBezTo>
                    <a:pt x="572" y="396"/>
                    <a:pt x="668" y="369"/>
                    <a:pt x="763" y="315"/>
                  </a:cubicBezTo>
                  <a:lnTo>
                    <a:pt x="894" y="315"/>
                  </a:lnTo>
                  <a:cubicBezTo>
                    <a:pt x="953" y="375"/>
                    <a:pt x="1049" y="375"/>
                    <a:pt x="1132" y="375"/>
                  </a:cubicBezTo>
                  <a:lnTo>
                    <a:pt x="1394" y="375"/>
                  </a:lnTo>
                  <a:cubicBezTo>
                    <a:pt x="1465" y="375"/>
                    <a:pt x="1549" y="387"/>
                    <a:pt x="1608" y="446"/>
                  </a:cubicBezTo>
                  <a:cubicBezTo>
                    <a:pt x="1656" y="488"/>
                    <a:pt x="1707" y="509"/>
                    <a:pt x="1756" y="509"/>
                  </a:cubicBezTo>
                  <a:cubicBezTo>
                    <a:pt x="1805" y="509"/>
                    <a:pt x="1852" y="488"/>
                    <a:pt x="1894" y="446"/>
                  </a:cubicBezTo>
                  <a:cubicBezTo>
                    <a:pt x="1894" y="446"/>
                    <a:pt x="1906" y="434"/>
                    <a:pt x="1942" y="422"/>
                  </a:cubicBezTo>
                  <a:cubicBezTo>
                    <a:pt x="1965" y="422"/>
                    <a:pt x="2001" y="434"/>
                    <a:pt x="2025" y="470"/>
                  </a:cubicBezTo>
                  <a:cubicBezTo>
                    <a:pt x="2073" y="506"/>
                    <a:pt x="2120" y="553"/>
                    <a:pt x="2180" y="589"/>
                  </a:cubicBezTo>
                  <a:cubicBezTo>
                    <a:pt x="2263" y="601"/>
                    <a:pt x="2358" y="601"/>
                    <a:pt x="2442" y="601"/>
                  </a:cubicBezTo>
                  <a:cubicBezTo>
                    <a:pt x="2489" y="553"/>
                    <a:pt x="2549" y="506"/>
                    <a:pt x="2597" y="470"/>
                  </a:cubicBezTo>
                  <a:lnTo>
                    <a:pt x="2727" y="470"/>
                  </a:lnTo>
                  <a:cubicBezTo>
                    <a:pt x="2727" y="482"/>
                    <a:pt x="2739" y="482"/>
                    <a:pt x="2775" y="494"/>
                  </a:cubicBezTo>
                  <a:cubicBezTo>
                    <a:pt x="2788" y="497"/>
                    <a:pt x="2799" y="498"/>
                    <a:pt x="2809" y="498"/>
                  </a:cubicBezTo>
                  <a:cubicBezTo>
                    <a:pt x="2836" y="498"/>
                    <a:pt x="2856" y="487"/>
                    <a:pt x="2882" y="470"/>
                  </a:cubicBezTo>
                  <a:cubicBezTo>
                    <a:pt x="2966" y="506"/>
                    <a:pt x="3073" y="553"/>
                    <a:pt x="3168" y="601"/>
                  </a:cubicBezTo>
                  <a:cubicBezTo>
                    <a:pt x="3251" y="553"/>
                    <a:pt x="3359" y="506"/>
                    <a:pt x="3442" y="470"/>
                  </a:cubicBezTo>
                  <a:cubicBezTo>
                    <a:pt x="3442" y="470"/>
                    <a:pt x="3466" y="482"/>
                    <a:pt x="3489" y="494"/>
                  </a:cubicBezTo>
                  <a:cubicBezTo>
                    <a:pt x="3502" y="497"/>
                    <a:pt x="3513" y="498"/>
                    <a:pt x="3523" y="498"/>
                  </a:cubicBezTo>
                  <a:cubicBezTo>
                    <a:pt x="3551" y="498"/>
                    <a:pt x="3570" y="487"/>
                    <a:pt x="3597" y="470"/>
                  </a:cubicBezTo>
                  <a:cubicBezTo>
                    <a:pt x="3680" y="446"/>
                    <a:pt x="3787" y="446"/>
                    <a:pt x="3882" y="446"/>
                  </a:cubicBezTo>
                  <a:cubicBezTo>
                    <a:pt x="3966" y="363"/>
                    <a:pt x="3966" y="256"/>
                    <a:pt x="3906" y="148"/>
                  </a:cubicBezTo>
                  <a:cubicBezTo>
                    <a:pt x="3834" y="115"/>
                    <a:pt x="3758" y="108"/>
                    <a:pt x="3680" y="108"/>
                  </a:cubicBezTo>
                  <a:cubicBezTo>
                    <a:pt x="3628" y="108"/>
                    <a:pt x="3576" y="111"/>
                    <a:pt x="3524" y="111"/>
                  </a:cubicBezTo>
                  <a:cubicBezTo>
                    <a:pt x="3435" y="111"/>
                    <a:pt x="3346" y="102"/>
                    <a:pt x="3263" y="53"/>
                  </a:cubicBezTo>
                  <a:lnTo>
                    <a:pt x="1573" y="53"/>
                  </a:lnTo>
                  <a:cubicBezTo>
                    <a:pt x="1498" y="88"/>
                    <a:pt x="1426" y="108"/>
                    <a:pt x="1357" y="108"/>
                  </a:cubicBezTo>
                  <a:cubicBezTo>
                    <a:pt x="1282" y="108"/>
                    <a:pt x="1212" y="85"/>
                    <a:pt x="1144" y="29"/>
                  </a:cubicBezTo>
                  <a:cubicBezTo>
                    <a:pt x="1118" y="12"/>
                    <a:pt x="1098"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5"/>
            <p:cNvSpPr/>
            <p:nvPr/>
          </p:nvSpPr>
          <p:spPr>
            <a:xfrm>
              <a:off x="5521500" y="4016625"/>
              <a:ext cx="56900" cy="13200"/>
            </a:xfrm>
            <a:custGeom>
              <a:avLst/>
              <a:gdLst/>
              <a:ahLst/>
              <a:cxnLst/>
              <a:rect l="l" t="t" r="r" b="b"/>
              <a:pathLst>
                <a:path w="2276" h="528" extrusionOk="0">
                  <a:moveTo>
                    <a:pt x="1245" y="1"/>
                  </a:moveTo>
                  <a:cubicBezTo>
                    <a:pt x="1129" y="1"/>
                    <a:pt x="1013" y="12"/>
                    <a:pt x="900" y="12"/>
                  </a:cubicBezTo>
                  <a:cubicBezTo>
                    <a:pt x="849" y="12"/>
                    <a:pt x="800" y="10"/>
                    <a:pt x="751" y="3"/>
                  </a:cubicBezTo>
                  <a:cubicBezTo>
                    <a:pt x="706" y="12"/>
                    <a:pt x="660" y="15"/>
                    <a:pt x="614" y="15"/>
                  </a:cubicBezTo>
                  <a:cubicBezTo>
                    <a:pt x="516" y="15"/>
                    <a:pt x="415" y="2"/>
                    <a:pt x="315" y="2"/>
                  </a:cubicBezTo>
                  <a:cubicBezTo>
                    <a:pt x="213" y="2"/>
                    <a:pt x="111" y="16"/>
                    <a:pt x="13" y="75"/>
                  </a:cubicBezTo>
                  <a:cubicBezTo>
                    <a:pt x="1" y="134"/>
                    <a:pt x="1" y="182"/>
                    <a:pt x="1" y="241"/>
                  </a:cubicBezTo>
                  <a:cubicBezTo>
                    <a:pt x="65" y="359"/>
                    <a:pt x="148" y="485"/>
                    <a:pt x="284" y="485"/>
                  </a:cubicBezTo>
                  <a:cubicBezTo>
                    <a:pt x="300" y="485"/>
                    <a:pt x="317" y="483"/>
                    <a:pt x="334" y="480"/>
                  </a:cubicBezTo>
                  <a:cubicBezTo>
                    <a:pt x="473" y="461"/>
                    <a:pt x="611" y="453"/>
                    <a:pt x="750" y="453"/>
                  </a:cubicBezTo>
                  <a:cubicBezTo>
                    <a:pt x="1194" y="453"/>
                    <a:pt x="1638" y="528"/>
                    <a:pt x="2082" y="528"/>
                  </a:cubicBezTo>
                  <a:cubicBezTo>
                    <a:pt x="2107" y="528"/>
                    <a:pt x="2131" y="528"/>
                    <a:pt x="2156" y="527"/>
                  </a:cubicBezTo>
                  <a:cubicBezTo>
                    <a:pt x="2239" y="468"/>
                    <a:pt x="2275" y="372"/>
                    <a:pt x="2263" y="277"/>
                  </a:cubicBezTo>
                  <a:cubicBezTo>
                    <a:pt x="2251" y="194"/>
                    <a:pt x="2204" y="158"/>
                    <a:pt x="2156" y="110"/>
                  </a:cubicBezTo>
                  <a:cubicBezTo>
                    <a:pt x="2132" y="93"/>
                    <a:pt x="2111" y="84"/>
                    <a:pt x="2090" y="84"/>
                  </a:cubicBezTo>
                  <a:cubicBezTo>
                    <a:pt x="2070" y="84"/>
                    <a:pt x="2049" y="93"/>
                    <a:pt x="2025" y="110"/>
                  </a:cubicBezTo>
                  <a:cubicBezTo>
                    <a:pt x="1955" y="145"/>
                    <a:pt x="1883" y="172"/>
                    <a:pt x="1813" y="172"/>
                  </a:cubicBezTo>
                  <a:cubicBezTo>
                    <a:pt x="1740" y="172"/>
                    <a:pt x="1669" y="142"/>
                    <a:pt x="1608" y="63"/>
                  </a:cubicBezTo>
                  <a:cubicBezTo>
                    <a:pt x="1488" y="13"/>
                    <a:pt x="1366" y="1"/>
                    <a:pt x="1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5"/>
            <p:cNvSpPr/>
            <p:nvPr/>
          </p:nvSpPr>
          <p:spPr>
            <a:xfrm>
              <a:off x="5575375" y="4021125"/>
              <a:ext cx="22950" cy="12200"/>
            </a:xfrm>
            <a:custGeom>
              <a:avLst/>
              <a:gdLst/>
              <a:ahLst/>
              <a:cxnLst/>
              <a:rect l="l" t="t" r="r" b="b"/>
              <a:pathLst>
                <a:path w="918" h="488" extrusionOk="0">
                  <a:moveTo>
                    <a:pt x="169" y="0"/>
                  </a:moveTo>
                  <a:cubicBezTo>
                    <a:pt x="113" y="0"/>
                    <a:pt x="57" y="18"/>
                    <a:pt x="1" y="61"/>
                  </a:cubicBezTo>
                  <a:lnTo>
                    <a:pt x="1" y="347"/>
                  </a:lnTo>
                  <a:cubicBezTo>
                    <a:pt x="216" y="357"/>
                    <a:pt x="399" y="487"/>
                    <a:pt x="590" y="487"/>
                  </a:cubicBezTo>
                  <a:cubicBezTo>
                    <a:pt x="631" y="487"/>
                    <a:pt x="673" y="481"/>
                    <a:pt x="715" y="466"/>
                  </a:cubicBezTo>
                  <a:cubicBezTo>
                    <a:pt x="811" y="431"/>
                    <a:pt x="918" y="395"/>
                    <a:pt x="882" y="288"/>
                  </a:cubicBezTo>
                  <a:cubicBezTo>
                    <a:pt x="882" y="240"/>
                    <a:pt x="799" y="216"/>
                    <a:pt x="739" y="180"/>
                  </a:cubicBezTo>
                  <a:cubicBezTo>
                    <a:pt x="680" y="133"/>
                    <a:pt x="632" y="109"/>
                    <a:pt x="572" y="61"/>
                  </a:cubicBezTo>
                  <a:cubicBezTo>
                    <a:pt x="501" y="50"/>
                    <a:pt x="406" y="50"/>
                    <a:pt x="322" y="38"/>
                  </a:cubicBezTo>
                  <a:cubicBezTo>
                    <a:pt x="271" y="15"/>
                    <a:pt x="220"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5"/>
            <p:cNvSpPr/>
            <p:nvPr/>
          </p:nvSpPr>
          <p:spPr>
            <a:xfrm>
              <a:off x="5604550" y="4022350"/>
              <a:ext cx="14925" cy="10225"/>
            </a:xfrm>
            <a:custGeom>
              <a:avLst/>
              <a:gdLst/>
              <a:ahLst/>
              <a:cxnLst/>
              <a:rect l="l" t="t" r="r" b="b"/>
              <a:pathLst>
                <a:path w="597" h="409" extrusionOk="0">
                  <a:moveTo>
                    <a:pt x="132" y="1"/>
                  </a:moveTo>
                  <a:cubicBezTo>
                    <a:pt x="72" y="143"/>
                    <a:pt x="1" y="310"/>
                    <a:pt x="227" y="370"/>
                  </a:cubicBezTo>
                  <a:cubicBezTo>
                    <a:pt x="269" y="393"/>
                    <a:pt x="313" y="408"/>
                    <a:pt x="356" y="408"/>
                  </a:cubicBezTo>
                  <a:cubicBezTo>
                    <a:pt x="400" y="408"/>
                    <a:pt x="441" y="393"/>
                    <a:pt x="477" y="358"/>
                  </a:cubicBezTo>
                  <a:cubicBezTo>
                    <a:pt x="596" y="227"/>
                    <a:pt x="441" y="120"/>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5"/>
            <p:cNvSpPr/>
            <p:nvPr/>
          </p:nvSpPr>
          <p:spPr>
            <a:xfrm>
              <a:off x="5629550" y="4033375"/>
              <a:ext cx="14325" cy="3250"/>
            </a:xfrm>
            <a:custGeom>
              <a:avLst/>
              <a:gdLst/>
              <a:ahLst/>
              <a:cxnLst/>
              <a:rect l="l" t="t" r="r" b="b"/>
              <a:pathLst>
                <a:path w="573" h="130" extrusionOk="0">
                  <a:moveTo>
                    <a:pt x="1" y="0"/>
                  </a:moveTo>
                  <a:cubicBezTo>
                    <a:pt x="1" y="36"/>
                    <a:pt x="13" y="83"/>
                    <a:pt x="25" y="107"/>
                  </a:cubicBezTo>
                  <a:cubicBezTo>
                    <a:pt x="117" y="107"/>
                    <a:pt x="215" y="130"/>
                    <a:pt x="308" y="130"/>
                  </a:cubicBezTo>
                  <a:cubicBezTo>
                    <a:pt x="406" y="130"/>
                    <a:pt x="499" y="104"/>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5"/>
            <p:cNvSpPr/>
            <p:nvPr/>
          </p:nvSpPr>
          <p:spPr>
            <a:xfrm>
              <a:off x="5482225" y="4026525"/>
              <a:ext cx="11325" cy="2700"/>
            </a:xfrm>
            <a:custGeom>
              <a:avLst/>
              <a:gdLst/>
              <a:ahLst/>
              <a:cxnLst/>
              <a:rect l="l" t="t" r="r" b="b"/>
              <a:pathLst>
                <a:path w="453" h="108" extrusionOk="0">
                  <a:moveTo>
                    <a:pt x="0" y="0"/>
                  </a:moveTo>
                  <a:cubicBezTo>
                    <a:pt x="72" y="72"/>
                    <a:pt x="146" y="107"/>
                    <a:pt x="222" y="107"/>
                  </a:cubicBezTo>
                  <a:cubicBezTo>
                    <a:pt x="298" y="107"/>
                    <a:pt x="375" y="72"/>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5"/>
            <p:cNvSpPr/>
            <p:nvPr/>
          </p:nvSpPr>
          <p:spPr>
            <a:xfrm>
              <a:off x="5460800" y="4025025"/>
              <a:ext cx="3875" cy="925"/>
            </a:xfrm>
            <a:custGeom>
              <a:avLst/>
              <a:gdLst/>
              <a:ahLst/>
              <a:cxnLst/>
              <a:rect l="l" t="t" r="r" b="b"/>
              <a:pathLst>
                <a:path w="155" h="37" extrusionOk="0">
                  <a:moveTo>
                    <a:pt x="107" y="1"/>
                  </a:moveTo>
                  <a:cubicBezTo>
                    <a:pt x="83" y="1"/>
                    <a:pt x="36" y="24"/>
                    <a:pt x="0" y="36"/>
                  </a:cubicBezTo>
                  <a:lnTo>
                    <a:pt x="155" y="36"/>
                  </a:lnTo>
                  <a:cubicBezTo>
                    <a:pt x="143" y="24"/>
                    <a:pt x="119"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5"/>
            <p:cNvSpPr/>
            <p:nvPr/>
          </p:nvSpPr>
          <p:spPr>
            <a:xfrm>
              <a:off x="5442925" y="4024425"/>
              <a:ext cx="3900" cy="1225"/>
            </a:xfrm>
            <a:custGeom>
              <a:avLst/>
              <a:gdLst/>
              <a:ahLst/>
              <a:cxnLst/>
              <a:rect l="l" t="t" r="r" b="b"/>
              <a:pathLst>
                <a:path w="156" h="49" extrusionOk="0">
                  <a:moveTo>
                    <a:pt x="108" y="1"/>
                  </a:moveTo>
                  <a:cubicBezTo>
                    <a:pt x="60" y="1"/>
                    <a:pt x="36" y="25"/>
                    <a:pt x="1" y="37"/>
                  </a:cubicBezTo>
                  <a:cubicBezTo>
                    <a:pt x="48" y="48"/>
                    <a:pt x="96" y="48"/>
                    <a:pt x="155" y="48"/>
                  </a:cubicBezTo>
                  <a:cubicBezTo>
                    <a:pt x="144" y="37"/>
                    <a:pt x="12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5"/>
            <p:cNvSpPr/>
            <p:nvPr/>
          </p:nvSpPr>
          <p:spPr>
            <a:xfrm>
              <a:off x="5623600" y="4025925"/>
              <a:ext cx="2425" cy="3900"/>
            </a:xfrm>
            <a:custGeom>
              <a:avLst/>
              <a:gdLst/>
              <a:ahLst/>
              <a:cxnLst/>
              <a:rect l="l" t="t" r="r" b="b"/>
              <a:pathLst>
                <a:path w="97" h="156" extrusionOk="0">
                  <a:moveTo>
                    <a:pt x="96" y="0"/>
                  </a:moveTo>
                  <a:cubicBezTo>
                    <a:pt x="1" y="48"/>
                    <a:pt x="1" y="108"/>
                    <a:pt x="96" y="155"/>
                  </a:cubicBezTo>
                  <a:lnTo>
                    <a:pt x="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5"/>
            <p:cNvSpPr/>
            <p:nvPr/>
          </p:nvSpPr>
          <p:spPr>
            <a:xfrm>
              <a:off x="5625700" y="4029800"/>
              <a:ext cx="3875" cy="3600"/>
            </a:xfrm>
            <a:custGeom>
              <a:avLst/>
              <a:gdLst/>
              <a:ahLst/>
              <a:cxnLst/>
              <a:rect l="l" t="t" r="r" b="b"/>
              <a:pathLst>
                <a:path w="155" h="144" extrusionOk="0">
                  <a:moveTo>
                    <a:pt x="0" y="0"/>
                  </a:moveTo>
                  <a:cubicBezTo>
                    <a:pt x="9" y="9"/>
                    <a:pt x="19" y="18"/>
                    <a:pt x="28" y="26"/>
                  </a:cubicBezTo>
                  <a:lnTo>
                    <a:pt x="28" y="26"/>
                  </a:lnTo>
                  <a:lnTo>
                    <a:pt x="0" y="0"/>
                  </a:lnTo>
                  <a:close/>
                  <a:moveTo>
                    <a:pt x="28" y="26"/>
                  </a:moveTo>
                  <a:lnTo>
                    <a:pt x="155" y="143"/>
                  </a:lnTo>
                  <a:cubicBezTo>
                    <a:pt x="116" y="95"/>
                    <a:pt x="70" y="62"/>
                    <a:pt x="28" y="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5"/>
            <p:cNvSpPr/>
            <p:nvPr/>
          </p:nvSpPr>
          <p:spPr>
            <a:xfrm>
              <a:off x="5420600" y="4000550"/>
              <a:ext cx="36950" cy="12900"/>
            </a:xfrm>
            <a:custGeom>
              <a:avLst/>
              <a:gdLst/>
              <a:ahLst/>
              <a:cxnLst/>
              <a:rect l="l" t="t" r="r" b="b"/>
              <a:pathLst>
                <a:path w="1478" h="516" extrusionOk="0">
                  <a:moveTo>
                    <a:pt x="1072" y="0"/>
                  </a:moveTo>
                  <a:cubicBezTo>
                    <a:pt x="1041" y="0"/>
                    <a:pt x="1009" y="1"/>
                    <a:pt x="977" y="3"/>
                  </a:cubicBezTo>
                  <a:cubicBezTo>
                    <a:pt x="858" y="3"/>
                    <a:pt x="751" y="15"/>
                    <a:pt x="644" y="51"/>
                  </a:cubicBezTo>
                  <a:cubicBezTo>
                    <a:pt x="429" y="111"/>
                    <a:pt x="227" y="134"/>
                    <a:pt x="48" y="253"/>
                  </a:cubicBezTo>
                  <a:cubicBezTo>
                    <a:pt x="1" y="313"/>
                    <a:pt x="1" y="361"/>
                    <a:pt x="60" y="420"/>
                  </a:cubicBezTo>
                  <a:cubicBezTo>
                    <a:pt x="132" y="432"/>
                    <a:pt x="227" y="432"/>
                    <a:pt x="310" y="456"/>
                  </a:cubicBezTo>
                  <a:cubicBezTo>
                    <a:pt x="337" y="483"/>
                    <a:pt x="368" y="498"/>
                    <a:pt x="398" y="498"/>
                  </a:cubicBezTo>
                  <a:cubicBezTo>
                    <a:pt x="421" y="498"/>
                    <a:pt x="444" y="489"/>
                    <a:pt x="465" y="468"/>
                  </a:cubicBezTo>
                  <a:cubicBezTo>
                    <a:pt x="513" y="468"/>
                    <a:pt x="572" y="480"/>
                    <a:pt x="608" y="480"/>
                  </a:cubicBezTo>
                  <a:cubicBezTo>
                    <a:pt x="656" y="503"/>
                    <a:pt x="706" y="515"/>
                    <a:pt x="755" y="515"/>
                  </a:cubicBezTo>
                  <a:cubicBezTo>
                    <a:pt x="804" y="515"/>
                    <a:pt x="852" y="503"/>
                    <a:pt x="894" y="480"/>
                  </a:cubicBezTo>
                  <a:cubicBezTo>
                    <a:pt x="1048" y="456"/>
                    <a:pt x="1191" y="444"/>
                    <a:pt x="1346" y="420"/>
                  </a:cubicBezTo>
                  <a:cubicBezTo>
                    <a:pt x="1394" y="349"/>
                    <a:pt x="1429" y="265"/>
                    <a:pt x="1477" y="182"/>
                  </a:cubicBezTo>
                  <a:cubicBezTo>
                    <a:pt x="1378" y="33"/>
                    <a:pt x="1229"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5"/>
            <p:cNvSpPr/>
            <p:nvPr/>
          </p:nvSpPr>
          <p:spPr>
            <a:xfrm>
              <a:off x="5453350" y="4011900"/>
              <a:ext cx="37825" cy="3325"/>
            </a:xfrm>
            <a:custGeom>
              <a:avLst/>
              <a:gdLst/>
              <a:ahLst/>
              <a:cxnLst/>
              <a:rect l="l" t="t" r="r" b="b"/>
              <a:pathLst>
                <a:path w="1513" h="133" extrusionOk="0">
                  <a:moveTo>
                    <a:pt x="735" y="0"/>
                  </a:moveTo>
                  <a:cubicBezTo>
                    <a:pt x="523" y="0"/>
                    <a:pt x="311" y="15"/>
                    <a:pt x="97" y="15"/>
                  </a:cubicBezTo>
                  <a:cubicBezTo>
                    <a:pt x="65" y="15"/>
                    <a:pt x="33" y="14"/>
                    <a:pt x="0" y="14"/>
                  </a:cubicBezTo>
                  <a:lnTo>
                    <a:pt x="0" y="14"/>
                  </a:lnTo>
                  <a:cubicBezTo>
                    <a:pt x="24" y="61"/>
                    <a:pt x="24" y="85"/>
                    <a:pt x="24" y="133"/>
                  </a:cubicBezTo>
                  <a:cubicBezTo>
                    <a:pt x="512" y="133"/>
                    <a:pt x="1012" y="121"/>
                    <a:pt x="1513" y="121"/>
                  </a:cubicBezTo>
                  <a:cubicBezTo>
                    <a:pt x="1254" y="22"/>
                    <a:pt x="995" y="0"/>
                    <a:pt x="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5"/>
            <p:cNvSpPr/>
            <p:nvPr/>
          </p:nvSpPr>
          <p:spPr>
            <a:xfrm>
              <a:off x="5392925" y="4003375"/>
              <a:ext cx="29200" cy="12850"/>
            </a:xfrm>
            <a:custGeom>
              <a:avLst/>
              <a:gdLst/>
              <a:ahLst/>
              <a:cxnLst/>
              <a:rect l="l" t="t" r="r" b="b"/>
              <a:pathLst>
                <a:path w="1168" h="514" extrusionOk="0">
                  <a:moveTo>
                    <a:pt x="589" y="0"/>
                  </a:moveTo>
                  <a:cubicBezTo>
                    <a:pt x="420" y="0"/>
                    <a:pt x="246" y="53"/>
                    <a:pt x="72" y="128"/>
                  </a:cubicBezTo>
                  <a:cubicBezTo>
                    <a:pt x="36" y="176"/>
                    <a:pt x="24" y="200"/>
                    <a:pt x="0" y="236"/>
                  </a:cubicBezTo>
                  <a:cubicBezTo>
                    <a:pt x="72" y="343"/>
                    <a:pt x="179" y="343"/>
                    <a:pt x="274" y="343"/>
                  </a:cubicBezTo>
                  <a:cubicBezTo>
                    <a:pt x="298" y="345"/>
                    <a:pt x="323" y="345"/>
                    <a:pt x="348" y="345"/>
                  </a:cubicBezTo>
                  <a:cubicBezTo>
                    <a:pt x="368" y="345"/>
                    <a:pt x="388" y="345"/>
                    <a:pt x="407" y="345"/>
                  </a:cubicBezTo>
                  <a:cubicBezTo>
                    <a:pt x="523" y="345"/>
                    <a:pt x="638" y="354"/>
                    <a:pt x="715" y="474"/>
                  </a:cubicBezTo>
                  <a:cubicBezTo>
                    <a:pt x="756" y="502"/>
                    <a:pt x="790" y="514"/>
                    <a:pt x="820" y="514"/>
                  </a:cubicBezTo>
                  <a:cubicBezTo>
                    <a:pt x="903" y="514"/>
                    <a:pt x="951" y="425"/>
                    <a:pt x="1012" y="355"/>
                  </a:cubicBezTo>
                  <a:cubicBezTo>
                    <a:pt x="1072" y="343"/>
                    <a:pt x="1108" y="331"/>
                    <a:pt x="1167" y="307"/>
                  </a:cubicBezTo>
                  <a:cubicBezTo>
                    <a:pt x="1155" y="271"/>
                    <a:pt x="1143" y="236"/>
                    <a:pt x="1108" y="212"/>
                  </a:cubicBezTo>
                  <a:cubicBezTo>
                    <a:pt x="943" y="59"/>
                    <a:pt x="768"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5"/>
            <p:cNvSpPr/>
            <p:nvPr/>
          </p:nvSpPr>
          <p:spPr>
            <a:xfrm>
              <a:off x="5517050" y="4013600"/>
              <a:ext cx="24725" cy="5500"/>
            </a:xfrm>
            <a:custGeom>
              <a:avLst/>
              <a:gdLst/>
              <a:ahLst/>
              <a:cxnLst/>
              <a:rect l="l" t="t" r="r" b="b"/>
              <a:pathLst>
                <a:path w="989" h="220" extrusionOk="0">
                  <a:moveTo>
                    <a:pt x="268" y="1"/>
                  </a:moveTo>
                  <a:cubicBezTo>
                    <a:pt x="179" y="1"/>
                    <a:pt x="90" y="15"/>
                    <a:pt x="0" y="53"/>
                  </a:cubicBezTo>
                  <a:cubicBezTo>
                    <a:pt x="60" y="112"/>
                    <a:pt x="131" y="160"/>
                    <a:pt x="191" y="220"/>
                  </a:cubicBezTo>
                  <a:lnTo>
                    <a:pt x="905" y="220"/>
                  </a:lnTo>
                  <a:cubicBezTo>
                    <a:pt x="965" y="172"/>
                    <a:pt x="989" y="124"/>
                    <a:pt x="905" y="100"/>
                  </a:cubicBezTo>
                  <a:cubicBezTo>
                    <a:pt x="694" y="84"/>
                    <a:pt x="483" y="1"/>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5"/>
            <p:cNvSpPr/>
            <p:nvPr/>
          </p:nvSpPr>
          <p:spPr>
            <a:xfrm>
              <a:off x="5410775" y="4011925"/>
              <a:ext cx="9850" cy="6750"/>
            </a:xfrm>
            <a:custGeom>
              <a:avLst/>
              <a:gdLst/>
              <a:ahLst/>
              <a:cxnLst/>
              <a:rect l="l" t="t" r="r" b="b"/>
              <a:pathLst>
                <a:path w="394" h="270" extrusionOk="0">
                  <a:moveTo>
                    <a:pt x="298" y="1"/>
                  </a:moveTo>
                  <a:lnTo>
                    <a:pt x="298" y="1"/>
                  </a:lnTo>
                  <a:cubicBezTo>
                    <a:pt x="191" y="48"/>
                    <a:pt x="96" y="72"/>
                    <a:pt x="1" y="120"/>
                  </a:cubicBezTo>
                  <a:cubicBezTo>
                    <a:pt x="43" y="213"/>
                    <a:pt x="103" y="269"/>
                    <a:pt x="177" y="269"/>
                  </a:cubicBezTo>
                  <a:cubicBezTo>
                    <a:pt x="207" y="269"/>
                    <a:pt x="240" y="260"/>
                    <a:pt x="275" y="239"/>
                  </a:cubicBezTo>
                  <a:cubicBezTo>
                    <a:pt x="394" y="179"/>
                    <a:pt x="310" y="84"/>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5"/>
            <p:cNvSpPr/>
            <p:nvPr/>
          </p:nvSpPr>
          <p:spPr>
            <a:xfrm>
              <a:off x="5494725" y="4012425"/>
              <a:ext cx="14900" cy="2500"/>
            </a:xfrm>
            <a:custGeom>
              <a:avLst/>
              <a:gdLst/>
              <a:ahLst/>
              <a:cxnLst/>
              <a:rect l="l" t="t" r="r" b="b"/>
              <a:pathLst>
                <a:path w="596" h="100" extrusionOk="0">
                  <a:moveTo>
                    <a:pt x="271" y="1"/>
                  </a:moveTo>
                  <a:cubicBezTo>
                    <a:pt x="179" y="1"/>
                    <a:pt x="87" y="29"/>
                    <a:pt x="0" y="100"/>
                  </a:cubicBezTo>
                  <a:lnTo>
                    <a:pt x="596" y="100"/>
                  </a:lnTo>
                  <a:cubicBezTo>
                    <a:pt x="492" y="42"/>
                    <a:pt x="381"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35"/>
            <p:cNvSpPr/>
            <p:nvPr/>
          </p:nvSpPr>
          <p:spPr>
            <a:xfrm>
              <a:off x="5436075" y="4012225"/>
              <a:ext cx="6875" cy="2475"/>
            </a:xfrm>
            <a:custGeom>
              <a:avLst/>
              <a:gdLst/>
              <a:ahLst/>
              <a:cxnLst/>
              <a:rect l="l" t="t" r="r" b="b"/>
              <a:pathLst>
                <a:path w="275" h="99" extrusionOk="0">
                  <a:moveTo>
                    <a:pt x="1" y="1"/>
                  </a:moveTo>
                  <a:cubicBezTo>
                    <a:pt x="43" y="66"/>
                    <a:pt x="87" y="99"/>
                    <a:pt x="133" y="99"/>
                  </a:cubicBezTo>
                  <a:cubicBezTo>
                    <a:pt x="179" y="99"/>
                    <a:pt x="227" y="66"/>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35"/>
            <p:cNvSpPr/>
            <p:nvPr/>
          </p:nvSpPr>
          <p:spPr>
            <a:xfrm>
              <a:off x="5452450" y="4015200"/>
              <a:ext cx="1525" cy="1525"/>
            </a:xfrm>
            <a:custGeom>
              <a:avLst/>
              <a:gdLst/>
              <a:ahLst/>
              <a:cxnLst/>
              <a:rect l="l" t="t" r="r" b="b"/>
              <a:pathLst>
                <a:path w="61" h="61" extrusionOk="0">
                  <a:moveTo>
                    <a:pt x="60" y="1"/>
                  </a:moveTo>
                  <a:lnTo>
                    <a:pt x="1" y="36"/>
                  </a:lnTo>
                  <a:lnTo>
                    <a:pt x="25" y="60"/>
                  </a:ln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35"/>
            <p:cNvSpPr/>
            <p:nvPr/>
          </p:nvSpPr>
          <p:spPr>
            <a:xfrm>
              <a:off x="5428650" y="4011925"/>
              <a:ext cx="3600" cy="1800"/>
            </a:xfrm>
            <a:custGeom>
              <a:avLst/>
              <a:gdLst/>
              <a:ahLst/>
              <a:cxnLst/>
              <a:rect l="l" t="t" r="r" b="b"/>
              <a:pathLst>
                <a:path w="144" h="72" extrusionOk="0">
                  <a:moveTo>
                    <a:pt x="0" y="1"/>
                  </a:moveTo>
                  <a:cubicBezTo>
                    <a:pt x="12" y="13"/>
                    <a:pt x="24" y="48"/>
                    <a:pt x="36" y="60"/>
                  </a:cubicBezTo>
                  <a:cubicBezTo>
                    <a:pt x="51" y="68"/>
                    <a:pt x="65" y="72"/>
                    <a:pt x="78" y="72"/>
                  </a:cubicBezTo>
                  <a:cubicBezTo>
                    <a:pt x="105" y="72"/>
                    <a:pt x="127" y="53"/>
                    <a:pt x="143" y="13"/>
                  </a:cubicBezTo>
                  <a:cubicBezTo>
                    <a:pt x="84" y="1"/>
                    <a:pt x="36"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35"/>
            <p:cNvSpPr/>
            <p:nvPr/>
          </p:nvSpPr>
          <p:spPr>
            <a:xfrm>
              <a:off x="5923050" y="4037525"/>
              <a:ext cx="61350" cy="14275"/>
            </a:xfrm>
            <a:custGeom>
              <a:avLst/>
              <a:gdLst/>
              <a:ahLst/>
              <a:cxnLst/>
              <a:rect l="l" t="t" r="r" b="b"/>
              <a:pathLst>
                <a:path w="2454" h="571" extrusionOk="0">
                  <a:moveTo>
                    <a:pt x="239" y="1"/>
                  </a:moveTo>
                  <a:cubicBezTo>
                    <a:pt x="179" y="13"/>
                    <a:pt x="120" y="48"/>
                    <a:pt x="72" y="96"/>
                  </a:cubicBezTo>
                  <a:cubicBezTo>
                    <a:pt x="24" y="132"/>
                    <a:pt x="12" y="191"/>
                    <a:pt x="0" y="251"/>
                  </a:cubicBezTo>
                  <a:cubicBezTo>
                    <a:pt x="12" y="298"/>
                    <a:pt x="24" y="334"/>
                    <a:pt x="60" y="358"/>
                  </a:cubicBezTo>
                  <a:cubicBezTo>
                    <a:pt x="211" y="509"/>
                    <a:pt x="367" y="571"/>
                    <a:pt x="529" y="571"/>
                  </a:cubicBezTo>
                  <a:cubicBezTo>
                    <a:pt x="686" y="571"/>
                    <a:pt x="848" y="512"/>
                    <a:pt x="1013" y="417"/>
                  </a:cubicBezTo>
                  <a:lnTo>
                    <a:pt x="1310" y="417"/>
                  </a:lnTo>
                  <a:cubicBezTo>
                    <a:pt x="1372" y="400"/>
                    <a:pt x="1434" y="393"/>
                    <a:pt x="1496" y="393"/>
                  </a:cubicBezTo>
                  <a:cubicBezTo>
                    <a:pt x="1753" y="393"/>
                    <a:pt x="2010" y="513"/>
                    <a:pt x="2267" y="513"/>
                  </a:cubicBezTo>
                  <a:cubicBezTo>
                    <a:pt x="2329" y="513"/>
                    <a:pt x="2391" y="506"/>
                    <a:pt x="2453" y="489"/>
                  </a:cubicBezTo>
                  <a:lnTo>
                    <a:pt x="2453" y="417"/>
                  </a:lnTo>
                  <a:cubicBezTo>
                    <a:pt x="2227" y="239"/>
                    <a:pt x="1977" y="275"/>
                    <a:pt x="1727" y="251"/>
                  </a:cubicBezTo>
                  <a:cubicBezTo>
                    <a:pt x="1705" y="250"/>
                    <a:pt x="1683" y="250"/>
                    <a:pt x="1661" y="250"/>
                  </a:cubicBezTo>
                  <a:cubicBezTo>
                    <a:pt x="1493" y="250"/>
                    <a:pt x="1324" y="267"/>
                    <a:pt x="1157" y="267"/>
                  </a:cubicBezTo>
                  <a:cubicBezTo>
                    <a:pt x="956" y="267"/>
                    <a:pt x="756" y="242"/>
                    <a:pt x="560" y="132"/>
                  </a:cubicBezTo>
                  <a:cubicBezTo>
                    <a:pt x="501" y="1"/>
                    <a:pt x="370"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5"/>
            <p:cNvSpPr/>
            <p:nvPr/>
          </p:nvSpPr>
          <p:spPr>
            <a:xfrm>
              <a:off x="5984675" y="4048250"/>
              <a:ext cx="36625" cy="3900"/>
            </a:xfrm>
            <a:custGeom>
              <a:avLst/>
              <a:gdLst/>
              <a:ahLst/>
              <a:cxnLst/>
              <a:rect l="l" t="t" r="r" b="b"/>
              <a:pathLst>
                <a:path w="1465" h="156" extrusionOk="0">
                  <a:moveTo>
                    <a:pt x="0" y="0"/>
                  </a:moveTo>
                  <a:lnTo>
                    <a:pt x="0" y="84"/>
                  </a:lnTo>
                  <a:cubicBezTo>
                    <a:pt x="95" y="96"/>
                    <a:pt x="179" y="119"/>
                    <a:pt x="274" y="155"/>
                  </a:cubicBezTo>
                  <a:cubicBezTo>
                    <a:pt x="398" y="126"/>
                    <a:pt x="522" y="120"/>
                    <a:pt x="645" y="120"/>
                  </a:cubicBezTo>
                  <a:cubicBezTo>
                    <a:pt x="721" y="120"/>
                    <a:pt x="798" y="122"/>
                    <a:pt x="874" y="122"/>
                  </a:cubicBezTo>
                  <a:cubicBezTo>
                    <a:pt x="1072" y="122"/>
                    <a:pt x="1268" y="108"/>
                    <a:pt x="1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5"/>
            <p:cNvSpPr/>
            <p:nvPr/>
          </p:nvSpPr>
          <p:spPr>
            <a:xfrm>
              <a:off x="5277725" y="3823200"/>
              <a:ext cx="55100" cy="18725"/>
            </a:xfrm>
            <a:custGeom>
              <a:avLst/>
              <a:gdLst/>
              <a:ahLst/>
              <a:cxnLst/>
              <a:rect l="l" t="t" r="r" b="b"/>
              <a:pathLst>
                <a:path w="2204" h="749" extrusionOk="0">
                  <a:moveTo>
                    <a:pt x="915" y="0"/>
                  </a:moveTo>
                  <a:cubicBezTo>
                    <a:pt x="879" y="0"/>
                    <a:pt x="844" y="1"/>
                    <a:pt x="810" y="1"/>
                  </a:cubicBezTo>
                  <a:cubicBezTo>
                    <a:pt x="691" y="37"/>
                    <a:pt x="572" y="61"/>
                    <a:pt x="453" y="73"/>
                  </a:cubicBezTo>
                  <a:cubicBezTo>
                    <a:pt x="394" y="97"/>
                    <a:pt x="334" y="108"/>
                    <a:pt x="275" y="132"/>
                  </a:cubicBezTo>
                  <a:cubicBezTo>
                    <a:pt x="167" y="192"/>
                    <a:pt x="60" y="251"/>
                    <a:pt x="1" y="370"/>
                  </a:cubicBezTo>
                  <a:cubicBezTo>
                    <a:pt x="1" y="418"/>
                    <a:pt x="25" y="454"/>
                    <a:pt x="48" y="478"/>
                  </a:cubicBezTo>
                  <a:cubicBezTo>
                    <a:pt x="334" y="537"/>
                    <a:pt x="644" y="430"/>
                    <a:pt x="894" y="632"/>
                  </a:cubicBezTo>
                  <a:cubicBezTo>
                    <a:pt x="1017" y="619"/>
                    <a:pt x="1143" y="609"/>
                    <a:pt x="1268" y="609"/>
                  </a:cubicBezTo>
                  <a:cubicBezTo>
                    <a:pt x="1480" y="609"/>
                    <a:pt x="1692" y="638"/>
                    <a:pt x="1894" y="728"/>
                  </a:cubicBezTo>
                  <a:cubicBezTo>
                    <a:pt x="1937" y="741"/>
                    <a:pt x="1979" y="749"/>
                    <a:pt x="2019" y="749"/>
                  </a:cubicBezTo>
                  <a:cubicBezTo>
                    <a:pt x="2088" y="749"/>
                    <a:pt x="2151" y="724"/>
                    <a:pt x="2203" y="656"/>
                  </a:cubicBezTo>
                  <a:cubicBezTo>
                    <a:pt x="2203" y="144"/>
                    <a:pt x="1775" y="287"/>
                    <a:pt x="1513" y="180"/>
                  </a:cubicBezTo>
                  <a:cubicBezTo>
                    <a:pt x="1500" y="179"/>
                    <a:pt x="1486" y="178"/>
                    <a:pt x="1472" y="178"/>
                  </a:cubicBezTo>
                  <a:cubicBezTo>
                    <a:pt x="1441" y="178"/>
                    <a:pt x="1409" y="180"/>
                    <a:pt x="1377" y="180"/>
                  </a:cubicBezTo>
                  <a:cubicBezTo>
                    <a:pt x="1291" y="180"/>
                    <a:pt x="1210" y="165"/>
                    <a:pt x="1179" y="49"/>
                  </a:cubicBezTo>
                  <a:cubicBezTo>
                    <a:pt x="1094" y="6"/>
                    <a:pt x="1003" y="0"/>
                    <a:pt x="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5"/>
            <p:cNvSpPr/>
            <p:nvPr/>
          </p:nvSpPr>
          <p:spPr>
            <a:xfrm>
              <a:off x="5200350" y="3799675"/>
              <a:ext cx="41675" cy="18200"/>
            </a:xfrm>
            <a:custGeom>
              <a:avLst/>
              <a:gdLst/>
              <a:ahLst/>
              <a:cxnLst/>
              <a:rect l="l" t="t" r="r" b="b"/>
              <a:pathLst>
                <a:path w="1667" h="728" extrusionOk="0">
                  <a:moveTo>
                    <a:pt x="575" y="0"/>
                  </a:moveTo>
                  <a:cubicBezTo>
                    <a:pt x="562" y="0"/>
                    <a:pt x="549" y="1"/>
                    <a:pt x="536" y="2"/>
                  </a:cubicBezTo>
                  <a:cubicBezTo>
                    <a:pt x="369" y="2"/>
                    <a:pt x="226" y="37"/>
                    <a:pt x="107" y="133"/>
                  </a:cubicBezTo>
                  <a:cubicBezTo>
                    <a:pt x="36" y="240"/>
                    <a:pt x="0" y="347"/>
                    <a:pt x="95" y="454"/>
                  </a:cubicBezTo>
                  <a:cubicBezTo>
                    <a:pt x="150" y="509"/>
                    <a:pt x="191" y="620"/>
                    <a:pt x="277" y="620"/>
                  </a:cubicBezTo>
                  <a:cubicBezTo>
                    <a:pt x="303" y="620"/>
                    <a:pt x="333" y="610"/>
                    <a:pt x="369" y="585"/>
                  </a:cubicBezTo>
                  <a:cubicBezTo>
                    <a:pt x="466" y="568"/>
                    <a:pt x="560" y="556"/>
                    <a:pt x="650" y="556"/>
                  </a:cubicBezTo>
                  <a:cubicBezTo>
                    <a:pt x="815" y="556"/>
                    <a:pt x="969" y="597"/>
                    <a:pt x="1107" y="728"/>
                  </a:cubicBezTo>
                  <a:cubicBezTo>
                    <a:pt x="1187" y="710"/>
                    <a:pt x="1260" y="679"/>
                    <a:pt x="1341" y="679"/>
                  </a:cubicBezTo>
                  <a:cubicBezTo>
                    <a:pt x="1369" y="679"/>
                    <a:pt x="1398" y="683"/>
                    <a:pt x="1429" y="692"/>
                  </a:cubicBezTo>
                  <a:cubicBezTo>
                    <a:pt x="1452" y="696"/>
                    <a:pt x="1472" y="698"/>
                    <a:pt x="1491" y="698"/>
                  </a:cubicBezTo>
                  <a:cubicBezTo>
                    <a:pt x="1636" y="698"/>
                    <a:pt x="1656" y="581"/>
                    <a:pt x="1667" y="454"/>
                  </a:cubicBezTo>
                  <a:cubicBezTo>
                    <a:pt x="1476" y="264"/>
                    <a:pt x="1179" y="323"/>
                    <a:pt x="953" y="168"/>
                  </a:cubicBezTo>
                  <a:cubicBezTo>
                    <a:pt x="844" y="59"/>
                    <a:pt x="714"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5"/>
            <p:cNvSpPr/>
            <p:nvPr/>
          </p:nvSpPr>
          <p:spPr>
            <a:xfrm>
              <a:off x="5279050" y="3821425"/>
              <a:ext cx="28175" cy="7550"/>
            </a:xfrm>
            <a:custGeom>
              <a:avLst/>
              <a:gdLst/>
              <a:ahLst/>
              <a:cxnLst/>
              <a:rect l="l" t="t" r="r" b="b"/>
              <a:pathLst>
                <a:path w="1127" h="302" extrusionOk="0">
                  <a:moveTo>
                    <a:pt x="412" y="1"/>
                  </a:moveTo>
                  <a:cubicBezTo>
                    <a:pt x="293" y="13"/>
                    <a:pt x="186" y="13"/>
                    <a:pt x="67" y="25"/>
                  </a:cubicBezTo>
                  <a:cubicBezTo>
                    <a:pt x="34" y="168"/>
                    <a:pt x="1" y="301"/>
                    <a:pt x="185" y="301"/>
                  </a:cubicBezTo>
                  <a:cubicBezTo>
                    <a:pt x="200" y="301"/>
                    <a:pt x="216" y="300"/>
                    <a:pt x="233" y="298"/>
                  </a:cubicBezTo>
                  <a:lnTo>
                    <a:pt x="388" y="298"/>
                  </a:lnTo>
                  <a:cubicBezTo>
                    <a:pt x="472" y="203"/>
                    <a:pt x="591" y="239"/>
                    <a:pt x="686" y="168"/>
                  </a:cubicBezTo>
                  <a:cubicBezTo>
                    <a:pt x="829" y="144"/>
                    <a:pt x="984" y="144"/>
                    <a:pt x="1126" y="132"/>
                  </a:cubicBezTo>
                  <a:cubicBezTo>
                    <a:pt x="900" y="1"/>
                    <a:pt x="65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5"/>
            <p:cNvSpPr/>
            <p:nvPr/>
          </p:nvSpPr>
          <p:spPr>
            <a:xfrm>
              <a:off x="5272075" y="3822025"/>
              <a:ext cx="12825" cy="10450"/>
            </a:xfrm>
            <a:custGeom>
              <a:avLst/>
              <a:gdLst/>
              <a:ahLst/>
              <a:cxnLst/>
              <a:rect l="l" t="t" r="r" b="b"/>
              <a:pathLst>
                <a:path w="513" h="418" extrusionOk="0">
                  <a:moveTo>
                    <a:pt x="262" y="1"/>
                  </a:moveTo>
                  <a:cubicBezTo>
                    <a:pt x="155" y="108"/>
                    <a:pt x="1" y="215"/>
                    <a:pt x="108" y="405"/>
                  </a:cubicBezTo>
                  <a:cubicBezTo>
                    <a:pt x="143" y="405"/>
                    <a:pt x="179" y="405"/>
                    <a:pt x="215" y="417"/>
                  </a:cubicBezTo>
                  <a:cubicBezTo>
                    <a:pt x="334" y="405"/>
                    <a:pt x="453" y="394"/>
                    <a:pt x="512" y="274"/>
                  </a:cubicBezTo>
                  <a:cubicBezTo>
                    <a:pt x="405" y="215"/>
                    <a:pt x="382" y="108"/>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5"/>
            <p:cNvSpPr/>
            <p:nvPr/>
          </p:nvSpPr>
          <p:spPr>
            <a:xfrm>
              <a:off x="5267025" y="3822025"/>
              <a:ext cx="11625" cy="10150"/>
            </a:xfrm>
            <a:custGeom>
              <a:avLst/>
              <a:gdLst/>
              <a:ahLst/>
              <a:cxnLst/>
              <a:rect l="l" t="t" r="r" b="b"/>
              <a:pathLst>
                <a:path w="465" h="406" extrusionOk="0">
                  <a:moveTo>
                    <a:pt x="464" y="1"/>
                  </a:moveTo>
                  <a:cubicBezTo>
                    <a:pt x="298" y="96"/>
                    <a:pt x="0" y="144"/>
                    <a:pt x="310" y="405"/>
                  </a:cubicBezTo>
                  <a:cubicBezTo>
                    <a:pt x="357" y="274"/>
                    <a:pt x="417" y="144"/>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5"/>
            <p:cNvSpPr/>
            <p:nvPr/>
          </p:nvSpPr>
          <p:spPr>
            <a:xfrm>
              <a:off x="5160750" y="3635100"/>
              <a:ext cx="15500" cy="16425"/>
            </a:xfrm>
            <a:custGeom>
              <a:avLst/>
              <a:gdLst/>
              <a:ahLst/>
              <a:cxnLst/>
              <a:rect l="l" t="t" r="r" b="b"/>
              <a:pathLst>
                <a:path w="620" h="657" extrusionOk="0">
                  <a:moveTo>
                    <a:pt x="382" y="1"/>
                  </a:moveTo>
                  <a:cubicBezTo>
                    <a:pt x="239" y="1"/>
                    <a:pt x="96" y="72"/>
                    <a:pt x="1" y="179"/>
                  </a:cubicBezTo>
                  <a:lnTo>
                    <a:pt x="84" y="441"/>
                  </a:lnTo>
                  <a:cubicBezTo>
                    <a:pt x="159" y="558"/>
                    <a:pt x="246" y="657"/>
                    <a:pt x="364" y="657"/>
                  </a:cubicBezTo>
                  <a:cubicBezTo>
                    <a:pt x="415" y="657"/>
                    <a:pt x="472" y="639"/>
                    <a:pt x="536" y="596"/>
                  </a:cubicBezTo>
                  <a:cubicBezTo>
                    <a:pt x="501" y="465"/>
                    <a:pt x="548" y="370"/>
                    <a:pt x="620" y="274"/>
                  </a:cubicBezTo>
                  <a:cubicBezTo>
                    <a:pt x="620" y="131"/>
                    <a:pt x="501" y="60"/>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5"/>
            <p:cNvSpPr/>
            <p:nvPr/>
          </p:nvSpPr>
          <p:spPr>
            <a:xfrm>
              <a:off x="5192000" y="3605550"/>
              <a:ext cx="6875" cy="5950"/>
            </a:xfrm>
            <a:custGeom>
              <a:avLst/>
              <a:gdLst/>
              <a:ahLst/>
              <a:cxnLst/>
              <a:rect l="l" t="t" r="r" b="b"/>
              <a:pathLst>
                <a:path w="275" h="238" extrusionOk="0">
                  <a:moveTo>
                    <a:pt x="169" y="1"/>
                  </a:moveTo>
                  <a:cubicBezTo>
                    <a:pt x="75" y="1"/>
                    <a:pt x="50" y="104"/>
                    <a:pt x="1" y="182"/>
                  </a:cubicBezTo>
                  <a:cubicBezTo>
                    <a:pt x="57" y="189"/>
                    <a:pt x="121" y="237"/>
                    <a:pt x="174" y="237"/>
                  </a:cubicBezTo>
                  <a:cubicBezTo>
                    <a:pt x="211" y="237"/>
                    <a:pt x="243" y="214"/>
                    <a:pt x="263" y="135"/>
                  </a:cubicBezTo>
                  <a:cubicBezTo>
                    <a:pt x="275" y="111"/>
                    <a:pt x="263" y="28"/>
                    <a:pt x="239" y="16"/>
                  </a:cubicBezTo>
                  <a:cubicBezTo>
                    <a:pt x="212" y="5"/>
                    <a:pt x="189"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5"/>
            <p:cNvSpPr/>
            <p:nvPr/>
          </p:nvSpPr>
          <p:spPr>
            <a:xfrm>
              <a:off x="5707550" y="4019075"/>
              <a:ext cx="202125" cy="27175"/>
            </a:xfrm>
            <a:custGeom>
              <a:avLst/>
              <a:gdLst/>
              <a:ahLst/>
              <a:cxnLst/>
              <a:rect l="l" t="t" r="r" b="b"/>
              <a:pathLst>
                <a:path w="8085" h="1087" extrusionOk="0">
                  <a:moveTo>
                    <a:pt x="1620" y="1"/>
                  </a:moveTo>
                  <a:cubicBezTo>
                    <a:pt x="1524" y="7"/>
                    <a:pt x="1429" y="7"/>
                    <a:pt x="1334" y="7"/>
                  </a:cubicBezTo>
                  <a:cubicBezTo>
                    <a:pt x="1239" y="7"/>
                    <a:pt x="1143" y="7"/>
                    <a:pt x="1048" y="12"/>
                  </a:cubicBezTo>
                  <a:cubicBezTo>
                    <a:pt x="929" y="12"/>
                    <a:pt x="822" y="60"/>
                    <a:pt x="750" y="155"/>
                  </a:cubicBezTo>
                  <a:cubicBezTo>
                    <a:pt x="639" y="267"/>
                    <a:pt x="508" y="285"/>
                    <a:pt x="373" y="285"/>
                  </a:cubicBezTo>
                  <a:cubicBezTo>
                    <a:pt x="308" y="285"/>
                    <a:pt x="243" y="281"/>
                    <a:pt x="179" y="281"/>
                  </a:cubicBezTo>
                  <a:cubicBezTo>
                    <a:pt x="118" y="281"/>
                    <a:pt x="58" y="284"/>
                    <a:pt x="0" y="298"/>
                  </a:cubicBezTo>
                  <a:cubicBezTo>
                    <a:pt x="215" y="334"/>
                    <a:pt x="405" y="393"/>
                    <a:pt x="608" y="441"/>
                  </a:cubicBezTo>
                  <a:cubicBezTo>
                    <a:pt x="674" y="491"/>
                    <a:pt x="740" y="517"/>
                    <a:pt x="805" y="517"/>
                  </a:cubicBezTo>
                  <a:cubicBezTo>
                    <a:pt x="880" y="517"/>
                    <a:pt x="954" y="482"/>
                    <a:pt x="1024" y="405"/>
                  </a:cubicBezTo>
                  <a:cubicBezTo>
                    <a:pt x="1106" y="400"/>
                    <a:pt x="1189" y="397"/>
                    <a:pt x="1271" y="397"/>
                  </a:cubicBezTo>
                  <a:cubicBezTo>
                    <a:pt x="1545" y="397"/>
                    <a:pt x="1818" y="430"/>
                    <a:pt x="2084" y="513"/>
                  </a:cubicBezTo>
                  <a:cubicBezTo>
                    <a:pt x="2153" y="625"/>
                    <a:pt x="2235" y="656"/>
                    <a:pt x="2323" y="656"/>
                  </a:cubicBezTo>
                  <a:cubicBezTo>
                    <a:pt x="2403" y="656"/>
                    <a:pt x="2487" y="631"/>
                    <a:pt x="2572" y="620"/>
                  </a:cubicBezTo>
                  <a:cubicBezTo>
                    <a:pt x="2679" y="620"/>
                    <a:pt x="2786" y="620"/>
                    <a:pt x="2894" y="572"/>
                  </a:cubicBezTo>
                  <a:lnTo>
                    <a:pt x="3036" y="572"/>
                  </a:lnTo>
                  <a:cubicBezTo>
                    <a:pt x="3227" y="667"/>
                    <a:pt x="3465" y="572"/>
                    <a:pt x="3667" y="679"/>
                  </a:cubicBezTo>
                  <a:cubicBezTo>
                    <a:pt x="3743" y="663"/>
                    <a:pt x="3818" y="656"/>
                    <a:pt x="3894" y="656"/>
                  </a:cubicBezTo>
                  <a:cubicBezTo>
                    <a:pt x="4091" y="656"/>
                    <a:pt x="4287" y="701"/>
                    <a:pt x="4477" y="727"/>
                  </a:cubicBezTo>
                  <a:cubicBezTo>
                    <a:pt x="4751" y="786"/>
                    <a:pt x="5037" y="810"/>
                    <a:pt x="5287" y="917"/>
                  </a:cubicBezTo>
                  <a:cubicBezTo>
                    <a:pt x="5299" y="919"/>
                    <a:pt x="5311" y="920"/>
                    <a:pt x="5323" y="920"/>
                  </a:cubicBezTo>
                  <a:cubicBezTo>
                    <a:pt x="5379" y="920"/>
                    <a:pt x="5428" y="897"/>
                    <a:pt x="5477" y="858"/>
                  </a:cubicBezTo>
                  <a:cubicBezTo>
                    <a:pt x="5656" y="870"/>
                    <a:pt x="5846" y="870"/>
                    <a:pt x="6049" y="882"/>
                  </a:cubicBezTo>
                  <a:cubicBezTo>
                    <a:pt x="6128" y="917"/>
                    <a:pt x="6210" y="925"/>
                    <a:pt x="6293" y="925"/>
                  </a:cubicBezTo>
                  <a:cubicBezTo>
                    <a:pt x="6359" y="925"/>
                    <a:pt x="6425" y="920"/>
                    <a:pt x="6490" y="920"/>
                  </a:cubicBezTo>
                  <a:cubicBezTo>
                    <a:pt x="6588" y="920"/>
                    <a:pt x="6685" y="932"/>
                    <a:pt x="6775" y="989"/>
                  </a:cubicBezTo>
                  <a:lnTo>
                    <a:pt x="7061" y="989"/>
                  </a:lnTo>
                  <a:cubicBezTo>
                    <a:pt x="7141" y="1049"/>
                    <a:pt x="7218" y="1087"/>
                    <a:pt x="7298" y="1087"/>
                  </a:cubicBezTo>
                  <a:cubicBezTo>
                    <a:pt x="7359" y="1087"/>
                    <a:pt x="7422" y="1064"/>
                    <a:pt x="7489" y="1013"/>
                  </a:cubicBezTo>
                  <a:cubicBezTo>
                    <a:pt x="7537" y="989"/>
                    <a:pt x="7597" y="977"/>
                    <a:pt x="7632" y="965"/>
                  </a:cubicBezTo>
                  <a:cubicBezTo>
                    <a:pt x="7682" y="923"/>
                    <a:pt x="7749" y="919"/>
                    <a:pt x="7815" y="919"/>
                  </a:cubicBezTo>
                  <a:cubicBezTo>
                    <a:pt x="7829" y="919"/>
                    <a:pt x="7843" y="920"/>
                    <a:pt x="7857" y="920"/>
                  </a:cubicBezTo>
                  <a:cubicBezTo>
                    <a:pt x="7965" y="920"/>
                    <a:pt x="8064" y="910"/>
                    <a:pt x="8085" y="739"/>
                  </a:cubicBezTo>
                  <a:cubicBezTo>
                    <a:pt x="7085" y="429"/>
                    <a:pt x="6061" y="393"/>
                    <a:pt x="5037" y="274"/>
                  </a:cubicBezTo>
                  <a:cubicBezTo>
                    <a:pt x="4965" y="285"/>
                    <a:pt x="4894" y="290"/>
                    <a:pt x="4824" y="290"/>
                  </a:cubicBezTo>
                  <a:cubicBezTo>
                    <a:pt x="4500" y="290"/>
                    <a:pt x="4193" y="192"/>
                    <a:pt x="3870" y="143"/>
                  </a:cubicBezTo>
                  <a:cubicBezTo>
                    <a:pt x="3794" y="140"/>
                    <a:pt x="3717" y="139"/>
                    <a:pt x="3640" y="139"/>
                  </a:cubicBezTo>
                  <a:cubicBezTo>
                    <a:pt x="3411" y="139"/>
                    <a:pt x="3179" y="150"/>
                    <a:pt x="2947" y="150"/>
                  </a:cubicBezTo>
                  <a:cubicBezTo>
                    <a:pt x="2697" y="150"/>
                    <a:pt x="2448" y="137"/>
                    <a:pt x="2203" y="84"/>
                  </a:cubicBezTo>
                  <a:cubicBezTo>
                    <a:pt x="2024" y="1"/>
                    <a:pt x="1822" y="1"/>
                    <a:pt x="1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5"/>
            <p:cNvSpPr/>
            <p:nvPr/>
          </p:nvSpPr>
          <p:spPr>
            <a:xfrm>
              <a:off x="5741775" y="4032475"/>
              <a:ext cx="33075" cy="8550"/>
            </a:xfrm>
            <a:custGeom>
              <a:avLst/>
              <a:gdLst/>
              <a:ahLst/>
              <a:cxnLst/>
              <a:rect l="l" t="t" r="r" b="b"/>
              <a:pathLst>
                <a:path w="1323" h="342" extrusionOk="0">
                  <a:moveTo>
                    <a:pt x="727" y="0"/>
                  </a:moveTo>
                  <a:cubicBezTo>
                    <a:pt x="513" y="24"/>
                    <a:pt x="286" y="60"/>
                    <a:pt x="1" y="72"/>
                  </a:cubicBezTo>
                  <a:cubicBezTo>
                    <a:pt x="376" y="268"/>
                    <a:pt x="543" y="342"/>
                    <a:pt x="783" y="342"/>
                  </a:cubicBezTo>
                  <a:cubicBezTo>
                    <a:pt x="878" y="342"/>
                    <a:pt x="984" y="330"/>
                    <a:pt x="1120" y="310"/>
                  </a:cubicBezTo>
                  <a:cubicBezTo>
                    <a:pt x="1167" y="262"/>
                    <a:pt x="1203" y="203"/>
                    <a:pt x="1251" y="155"/>
                  </a:cubicBezTo>
                  <a:cubicBezTo>
                    <a:pt x="1322" y="119"/>
                    <a:pt x="1310" y="84"/>
                    <a:pt x="1251" y="36"/>
                  </a:cubicBezTo>
                  <a:cubicBezTo>
                    <a:pt x="1072" y="24"/>
                    <a:pt x="905" y="12"/>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5"/>
            <p:cNvSpPr/>
            <p:nvPr/>
          </p:nvSpPr>
          <p:spPr>
            <a:xfrm>
              <a:off x="5831075" y="4038750"/>
              <a:ext cx="13425" cy="8825"/>
            </a:xfrm>
            <a:custGeom>
              <a:avLst/>
              <a:gdLst/>
              <a:ahLst/>
              <a:cxnLst/>
              <a:rect l="l" t="t" r="r" b="b"/>
              <a:pathLst>
                <a:path w="537" h="353" extrusionOk="0">
                  <a:moveTo>
                    <a:pt x="204" y="1"/>
                  </a:moveTo>
                  <a:cubicBezTo>
                    <a:pt x="133" y="1"/>
                    <a:pt x="64" y="26"/>
                    <a:pt x="0" y="107"/>
                  </a:cubicBezTo>
                  <a:cubicBezTo>
                    <a:pt x="140" y="269"/>
                    <a:pt x="228" y="352"/>
                    <a:pt x="303" y="352"/>
                  </a:cubicBezTo>
                  <a:cubicBezTo>
                    <a:pt x="381" y="352"/>
                    <a:pt x="445" y="260"/>
                    <a:pt x="536" y="71"/>
                  </a:cubicBezTo>
                  <a:cubicBezTo>
                    <a:pt x="519" y="54"/>
                    <a:pt x="497" y="37"/>
                    <a:pt x="468" y="37"/>
                  </a:cubicBezTo>
                  <a:cubicBezTo>
                    <a:pt x="456" y="37"/>
                    <a:pt x="443" y="40"/>
                    <a:pt x="429" y="47"/>
                  </a:cubicBezTo>
                  <a:cubicBezTo>
                    <a:pt x="356" y="29"/>
                    <a:pt x="279"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5"/>
            <p:cNvSpPr/>
            <p:nvPr/>
          </p:nvSpPr>
          <p:spPr>
            <a:xfrm>
              <a:off x="5819475" y="4037475"/>
              <a:ext cx="22350" cy="3950"/>
            </a:xfrm>
            <a:custGeom>
              <a:avLst/>
              <a:gdLst/>
              <a:ahLst/>
              <a:cxnLst/>
              <a:rect l="l" t="t" r="r" b="b"/>
              <a:pathLst>
                <a:path w="894" h="158" extrusionOk="0">
                  <a:moveTo>
                    <a:pt x="270" y="1"/>
                  </a:moveTo>
                  <a:cubicBezTo>
                    <a:pt x="182" y="1"/>
                    <a:pt x="92" y="3"/>
                    <a:pt x="0" y="3"/>
                  </a:cubicBezTo>
                  <a:cubicBezTo>
                    <a:pt x="119" y="158"/>
                    <a:pt x="310" y="110"/>
                    <a:pt x="464" y="158"/>
                  </a:cubicBezTo>
                  <a:cubicBezTo>
                    <a:pt x="595" y="122"/>
                    <a:pt x="750" y="110"/>
                    <a:pt x="893" y="98"/>
                  </a:cubicBezTo>
                  <a:cubicBezTo>
                    <a:pt x="697" y="13"/>
                    <a:pt x="490" y="1"/>
                    <a:pt x="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5"/>
            <p:cNvSpPr/>
            <p:nvPr/>
          </p:nvSpPr>
          <p:spPr>
            <a:xfrm>
              <a:off x="5859050" y="4040425"/>
              <a:ext cx="18175" cy="3475"/>
            </a:xfrm>
            <a:custGeom>
              <a:avLst/>
              <a:gdLst/>
              <a:ahLst/>
              <a:cxnLst/>
              <a:rect l="l" t="t" r="r" b="b"/>
              <a:pathLst>
                <a:path w="727" h="139" extrusionOk="0">
                  <a:moveTo>
                    <a:pt x="302" y="0"/>
                  </a:moveTo>
                  <a:cubicBezTo>
                    <a:pt x="202" y="0"/>
                    <a:pt x="102" y="11"/>
                    <a:pt x="1" y="16"/>
                  </a:cubicBezTo>
                  <a:cubicBezTo>
                    <a:pt x="136" y="115"/>
                    <a:pt x="279" y="138"/>
                    <a:pt x="426" y="138"/>
                  </a:cubicBezTo>
                  <a:cubicBezTo>
                    <a:pt x="525" y="138"/>
                    <a:pt x="626" y="128"/>
                    <a:pt x="727" y="123"/>
                  </a:cubicBezTo>
                  <a:cubicBezTo>
                    <a:pt x="592" y="23"/>
                    <a:pt x="449" y="0"/>
                    <a:pt x="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5"/>
            <p:cNvSpPr/>
            <p:nvPr/>
          </p:nvSpPr>
          <p:spPr>
            <a:xfrm>
              <a:off x="5783750" y="4033650"/>
              <a:ext cx="15800" cy="3300"/>
            </a:xfrm>
            <a:custGeom>
              <a:avLst/>
              <a:gdLst/>
              <a:ahLst/>
              <a:cxnLst/>
              <a:rect l="l" t="t" r="r" b="b"/>
              <a:pathLst>
                <a:path w="632" h="132" extrusionOk="0">
                  <a:moveTo>
                    <a:pt x="206" y="0"/>
                  </a:moveTo>
                  <a:cubicBezTo>
                    <a:pt x="139" y="0"/>
                    <a:pt x="70" y="6"/>
                    <a:pt x="0" y="13"/>
                  </a:cubicBezTo>
                  <a:cubicBezTo>
                    <a:pt x="90" y="108"/>
                    <a:pt x="191" y="132"/>
                    <a:pt x="298" y="132"/>
                  </a:cubicBezTo>
                  <a:cubicBezTo>
                    <a:pt x="405" y="132"/>
                    <a:pt x="518" y="108"/>
                    <a:pt x="631" y="108"/>
                  </a:cubicBezTo>
                  <a:cubicBezTo>
                    <a:pt x="500" y="26"/>
                    <a:pt x="357"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5"/>
            <p:cNvSpPr/>
            <p:nvPr/>
          </p:nvSpPr>
          <p:spPr>
            <a:xfrm>
              <a:off x="5772725" y="4033950"/>
              <a:ext cx="7175" cy="3000"/>
            </a:xfrm>
            <a:custGeom>
              <a:avLst/>
              <a:gdLst/>
              <a:ahLst/>
              <a:cxnLst/>
              <a:rect l="l" t="t" r="r" b="b"/>
              <a:pathLst>
                <a:path w="287" h="120" extrusionOk="0">
                  <a:moveTo>
                    <a:pt x="1" y="1"/>
                  </a:moveTo>
                  <a:lnTo>
                    <a:pt x="1" y="120"/>
                  </a:lnTo>
                  <a:cubicBezTo>
                    <a:pt x="120" y="120"/>
                    <a:pt x="227" y="96"/>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5"/>
            <p:cNvSpPr/>
            <p:nvPr/>
          </p:nvSpPr>
          <p:spPr>
            <a:xfrm>
              <a:off x="5134850" y="3646125"/>
              <a:ext cx="39625" cy="111325"/>
            </a:xfrm>
            <a:custGeom>
              <a:avLst/>
              <a:gdLst/>
              <a:ahLst/>
              <a:cxnLst/>
              <a:rect l="l" t="t" r="r" b="b"/>
              <a:pathLst>
                <a:path w="1585" h="4453" extrusionOk="0">
                  <a:moveTo>
                    <a:pt x="1132" y="0"/>
                  </a:moveTo>
                  <a:cubicBezTo>
                    <a:pt x="834" y="333"/>
                    <a:pt x="715" y="750"/>
                    <a:pt x="584" y="1143"/>
                  </a:cubicBezTo>
                  <a:cubicBezTo>
                    <a:pt x="572" y="1274"/>
                    <a:pt x="572" y="1429"/>
                    <a:pt x="572" y="1560"/>
                  </a:cubicBezTo>
                  <a:cubicBezTo>
                    <a:pt x="501" y="1655"/>
                    <a:pt x="322" y="1691"/>
                    <a:pt x="417" y="1857"/>
                  </a:cubicBezTo>
                  <a:cubicBezTo>
                    <a:pt x="346" y="2096"/>
                    <a:pt x="96" y="2286"/>
                    <a:pt x="215" y="2572"/>
                  </a:cubicBezTo>
                  <a:cubicBezTo>
                    <a:pt x="334" y="2846"/>
                    <a:pt x="239" y="3084"/>
                    <a:pt x="144" y="3322"/>
                  </a:cubicBezTo>
                  <a:cubicBezTo>
                    <a:pt x="1" y="3631"/>
                    <a:pt x="84" y="4001"/>
                    <a:pt x="286" y="4298"/>
                  </a:cubicBezTo>
                  <a:cubicBezTo>
                    <a:pt x="298" y="4191"/>
                    <a:pt x="239" y="4072"/>
                    <a:pt x="382" y="3989"/>
                  </a:cubicBezTo>
                  <a:cubicBezTo>
                    <a:pt x="441" y="4155"/>
                    <a:pt x="513" y="4298"/>
                    <a:pt x="572" y="4453"/>
                  </a:cubicBezTo>
                  <a:cubicBezTo>
                    <a:pt x="1001" y="4346"/>
                    <a:pt x="715" y="3953"/>
                    <a:pt x="870" y="3739"/>
                  </a:cubicBezTo>
                  <a:cubicBezTo>
                    <a:pt x="882" y="3584"/>
                    <a:pt x="882" y="3453"/>
                    <a:pt x="834" y="3322"/>
                  </a:cubicBezTo>
                  <a:cubicBezTo>
                    <a:pt x="810" y="3262"/>
                    <a:pt x="775" y="3203"/>
                    <a:pt x="739" y="3143"/>
                  </a:cubicBezTo>
                  <a:lnTo>
                    <a:pt x="739" y="2608"/>
                  </a:lnTo>
                  <a:cubicBezTo>
                    <a:pt x="775" y="2369"/>
                    <a:pt x="441" y="2036"/>
                    <a:pt x="858" y="1857"/>
                  </a:cubicBezTo>
                  <a:lnTo>
                    <a:pt x="882" y="1810"/>
                  </a:lnTo>
                  <a:lnTo>
                    <a:pt x="870" y="1774"/>
                  </a:lnTo>
                  <a:cubicBezTo>
                    <a:pt x="929" y="1667"/>
                    <a:pt x="882" y="1512"/>
                    <a:pt x="989" y="1429"/>
                  </a:cubicBezTo>
                  <a:lnTo>
                    <a:pt x="989" y="1012"/>
                  </a:lnTo>
                  <a:cubicBezTo>
                    <a:pt x="941" y="964"/>
                    <a:pt x="918" y="905"/>
                    <a:pt x="929" y="833"/>
                  </a:cubicBezTo>
                  <a:lnTo>
                    <a:pt x="929" y="833"/>
                  </a:lnTo>
                  <a:cubicBezTo>
                    <a:pt x="929" y="893"/>
                    <a:pt x="941" y="964"/>
                    <a:pt x="989" y="1012"/>
                  </a:cubicBezTo>
                  <a:cubicBezTo>
                    <a:pt x="1013" y="1012"/>
                    <a:pt x="1060" y="1012"/>
                    <a:pt x="1108" y="1000"/>
                  </a:cubicBezTo>
                  <a:cubicBezTo>
                    <a:pt x="1132" y="893"/>
                    <a:pt x="1156" y="786"/>
                    <a:pt x="1251" y="726"/>
                  </a:cubicBezTo>
                  <a:lnTo>
                    <a:pt x="1299" y="679"/>
                  </a:lnTo>
                  <a:lnTo>
                    <a:pt x="1299" y="619"/>
                  </a:lnTo>
                  <a:cubicBezTo>
                    <a:pt x="1334" y="476"/>
                    <a:pt x="1418" y="369"/>
                    <a:pt x="1537" y="286"/>
                  </a:cubicBezTo>
                  <a:lnTo>
                    <a:pt x="1584" y="155"/>
                  </a:lnTo>
                  <a:cubicBezTo>
                    <a:pt x="1429" y="107"/>
                    <a:pt x="1287" y="48"/>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5"/>
            <p:cNvSpPr/>
            <p:nvPr/>
          </p:nvSpPr>
          <p:spPr>
            <a:xfrm>
              <a:off x="5139925" y="3685100"/>
              <a:ext cx="8950" cy="7475"/>
            </a:xfrm>
            <a:custGeom>
              <a:avLst/>
              <a:gdLst/>
              <a:ahLst/>
              <a:cxnLst/>
              <a:rect l="l" t="t" r="r" b="b"/>
              <a:pathLst>
                <a:path w="358" h="299" extrusionOk="0">
                  <a:moveTo>
                    <a:pt x="357" y="1"/>
                  </a:moveTo>
                  <a:lnTo>
                    <a:pt x="357" y="1"/>
                  </a:lnTo>
                  <a:cubicBezTo>
                    <a:pt x="179" y="36"/>
                    <a:pt x="0" y="84"/>
                    <a:pt x="203" y="298"/>
                  </a:cubicBezTo>
                  <a:cubicBezTo>
                    <a:pt x="262" y="203"/>
                    <a:pt x="310" y="108"/>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5"/>
            <p:cNvSpPr/>
            <p:nvPr/>
          </p:nvSpPr>
          <p:spPr>
            <a:xfrm>
              <a:off x="5410200" y="3185650"/>
              <a:ext cx="36625" cy="14575"/>
            </a:xfrm>
            <a:custGeom>
              <a:avLst/>
              <a:gdLst/>
              <a:ahLst/>
              <a:cxnLst/>
              <a:rect l="l" t="t" r="r" b="b"/>
              <a:pathLst>
                <a:path w="1465" h="583" extrusionOk="0">
                  <a:moveTo>
                    <a:pt x="476" y="12"/>
                  </a:moveTo>
                  <a:cubicBezTo>
                    <a:pt x="286" y="60"/>
                    <a:pt x="24" y="0"/>
                    <a:pt x="0" y="322"/>
                  </a:cubicBezTo>
                  <a:cubicBezTo>
                    <a:pt x="331" y="429"/>
                    <a:pt x="656" y="582"/>
                    <a:pt x="995" y="582"/>
                  </a:cubicBezTo>
                  <a:cubicBezTo>
                    <a:pt x="1144" y="582"/>
                    <a:pt x="1296" y="553"/>
                    <a:pt x="1453" y="476"/>
                  </a:cubicBezTo>
                  <a:cubicBezTo>
                    <a:pt x="1464" y="381"/>
                    <a:pt x="1464" y="310"/>
                    <a:pt x="1464" y="214"/>
                  </a:cubicBezTo>
                  <a:cubicBezTo>
                    <a:pt x="1389" y="130"/>
                    <a:pt x="1293" y="112"/>
                    <a:pt x="1190" y="112"/>
                  </a:cubicBezTo>
                  <a:cubicBezTo>
                    <a:pt x="1116" y="112"/>
                    <a:pt x="1039" y="121"/>
                    <a:pt x="962" y="121"/>
                  </a:cubicBezTo>
                  <a:cubicBezTo>
                    <a:pt x="876" y="121"/>
                    <a:pt x="791" y="109"/>
                    <a:pt x="714" y="60"/>
                  </a:cubicBezTo>
                  <a:cubicBezTo>
                    <a:pt x="643" y="36"/>
                    <a:pt x="560" y="24"/>
                    <a:pt x="47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5"/>
            <p:cNvSpPr/>
            <p:nvPr/>
          </p:nvSpPr>
          <p:spPr>
            <a:xfrm>
              <a:off x="5432225" y="3251425"/>
              <a:ext cx="3300" cy="7475"/>
            </a:xfrm>
            <a:custGeom>
              <a:avLst/>
              <a:gdLst/>
              <a:ahLst/>
              <a:cxnLst/>
              <a:rect l="l" t="t" r="r" b="b"/>
              <a:pathLst>
                <a:path w="132" h="299" extrusionOk="0">
                  <a:moveTo>
                    <a:pt x="131" y="0"/>
                  </a:moveTo>
                  <a:lnTo>
                    <a:pt x="131" y="0"/>
                  </a:lnTo>
                  <a:cubicBezTo>
                    <a:pt x="36" y="60"/>
                    <a:pt x="0" y="167"/>
                    <a:pt x="0" y="298"/>
                  </a:cubicBezTo>
                  <a:cubicBezTo>
                    <a:pt x="119" y="215"/>
                    <a:pt x="131" y="119"/>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5"/>
            <p:cNvSpPr/>
            <p:nvPr/>
          </p:nvSpPr>
          <p:spPr>
            <a:xfrm>
              <a:off x="5433400" y="3243975"/>
              <a:ext cx="2125" cy="3600"/>
            </a:xfrm>
            <a:custGeom>
              <a:avLst/>
              <a:gdLst/>
              <a:ahLst/>
              <a:cxnLst/>
              <a:rect l="l" t="t" r="r" b="b"/>
              <a:pathLst>
                <a:path w="85" h="144" extrusionOk="0">
                  <a:moveTo>
                    <a:pt x="84" y="1"/>
                  </a:moveTo>
                  <a:cubicBezTo>
                    <a:pt x="1" y="60"/>
                    <a:pt x="1" y="108"/>
                    <a:pt x="84" y="144"/>
                  </a:cubicBez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5"/>
            <p:cNvSpPr/>
            <p:nvPr/>
          </p:nvSpPr>
          <p:spPr>
            <a:xfrm>
              <a:off x="5314650" y="3850900"/>
              <a:ext cx="35425" cy="156600"/>
            </a:xfrm>
            <a:custGeom>
              <a:avLst/>
              <a:gdLst/>
              <a:ahLst/>
              <a:cxnLst/>
              <a:rect l="l" t="t" r="r" b="b"/>
              <a:pathLst>
                <a:path w="1417" h="6264" extrusionOk="0">
                  <a:moveTo>
                    <a:pt x="572" y="1"/>
                  </a:moveTo>
                  <a:cubicBezTo>
                    <a:pt x="476" y="382"/>
                    <a:pt x="369" y="751"/>
                    <a:pt x="286" y="1132"/>
                  </a:cubicBezTo>
                  <a:cubicBezTo>
                    <a:pt x="310" y="1155"/>
                    <a:pt x="345" y="1203"/>
                    <a:pt x="357" y="1251"/>
                  </a:cubicBezTo>
                  <a:cubicBezTo>
                    <a:pt x="369" y="1286"/>
                    <a:pt x="393" y="1346"/>
                    <a:pt x="393" y="1394"/>
                  </a:cubicBezTo>
                  <a:cubicBezTo>
                    <a:pt x="369" y="1465"/>
                    <a:pt x="333" y="1548"/>
                    <a:pt x="286" y="1608"/>
                  </a:cubicBezTo>
                  <a:cubicBezTo>
                    <a:pt x="214" y="1703"/>
                    <a:pt x="95" y="1798"/>
                    <a:pt x="72" y="1941"/>
                  </a:cubicBezTo>
                  <a:cubicBezTo>
                    <a:pt x="155" y="2025"/>
                    <a:pt x="167" y="2084"/>
                    <a:pt x="72" y="2156"/>
                  </a:cubicBezTo>
                  <a:cubicBezTo>
                    <a:pt x="48" y="2275"/>
                    <a:pt x="119" y="2417"/>
                    <a:pt x="0" y="2537"/>
                  </a:cubicBezTo>
                  <a:cubicBezTo>
                    <a:pt x="95" y="3275"/>
                    <a:pt x="333" y="3965"/>
                    <a:pt x="274" y="4715"/>
                  </a:cubicBezTo>
                  <a:cubicBezTo>
                    <a:pt x="274" y="4823"/>
                    <a:pt x="286" y="4906"/>
                    <a:pt x="286" y="5001"/>
                  </a:cubicBezTo>
                  <a:cubicBezTo>
                    <a:pt x="333" y="5037"/>
                    <a:pt x="357" y="5096"/>
                    <a:pt x="405" y="5144"/>
                  </a:cubicBezTo>
                  <a:cubicBezTo>
                    <a:pt x="369" y="5632"/>
                    <a:pt x="703" y="5930"/>
                    <a:pt x="1000" y="6263"/>
                  </a:cubicBezTo>
                  <a:cubicBezTo>
                    <a:pt x="1417" y="6251"/>
                    <a:pt x="1143" y="6013"/>
                    <a:pt x="1143" y="5858"/>
                  </a:cubicBezTo>
                  <a:lnTo>
                    <a:pt x="1143" y="5775"/>
                  </a:lnTo>
                  <a:cubicBezTo>
                    <a:pt x="1131" y="5716"/>
                    <a:pt x="1119" y="5656"/>
                    <a:pt x="1084" y="5608"/>
                  </a:cubicBezTo>
                  <a:cubicBezTo>
                    <a:pt x="1072" y="5549"/>
                    <a:pt x="1060" y="5489"/>
                    <a:pt x="1024" y="5442"/>
                  </a:cubicBezTo>
                  <a:lnTo>
                    <a:pt x="941" y="5180"/>
                  </a:lnTo>
                  <a:cubicBezTo>
                    <a:pt x="667" y="4287"/>
                    <a:pt x="512" y="3370"/>
                    <a:pt x="726" y="2441"/>
                  </a:cubicBezTo>
                  <a:cubicBezTo>
                    <a:pt x="726" y="2275"/>
                    <a:pt x="714" y="2120"/>
                    <a:pt x="762" y="1977"/>
                  </a:cubicBezTo>
                  <a:cubicBezTo>
                    <a:pt x="774" y="1917"/>
                    <a:pt x="810" y="1870"/>
                    <a:pt x="822" y="1810"/>
                  </a:cubicBezTo>
                  <a:cubicBezTo>
                    <a:pt x="869" y="1739"/>
                    <a:pt x="893" y="1644"/>
                    <a:pt x="929" y="1572"/>
                  </a:cubicBezTo>
                  <a:cubicBezTo>
                    <a:pt x="941" y="1525"/>
                    <a:pt x="953" y="1465"/>
                    <a:pt x="953" y="1405"/>
                  </a:cubicBezTo>
                  <a:cubicBezTo>
                    <a:pt x="953" y="1346"/>
                    <a:pt x="941" y="1286"/>
                    <a:pt x="905" y="1251"/>
                  </a:cubicBezTo>
                  <a:cubicBezTo>
                    <a:pt x="869" y="1167"/>
                    <a:pt x="845" y="1096"/>
                    <a:pt x="822" y="1024"/>
                  </a:cubicBezTo>
                  <a:cubicBezTo>
                    <a:pt x="810" y="965"/>
                    <a:pt x="762" y="893"/>
                    <a:pt x="774" y="810"/>
                  </a:cubicBezTo>
                  <a:cubicBezTo>
                    <a:pt x="786" y="774"/>
                    <a:pt x="822" y="727"/>
                    <a:pt x="845" y="691"/>
                  </a:cubicBezTo>
                  <a:lnTo>
                    <a:pt x="845" y="620"/>
                  </a:lnTo>
                  <a:lnTo>
                    <a:pt x="845" y="548"/>
                  </a:lnTo>
                  <a:cubicBezTo>
                    <a:pt x="786" y="501"/>
                    <a:pt x="762" y="441"/>
                    <a:pt x="714" y="393"/>
                  </a:cubicBezTo>
                  <a:cubicBezTo>
                    <a:pt x="703" y="251"/>
                    <a:pt x="750" y="84"/>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5"/>
            <p:cNvSpPr/>
            <p:nvPr/>
          </p:nvSpPr>
          <p:spPr>
            <a:xfrm>
              <a:off x="5313150" y="3878575"/>
              <a:ext cx="14325" cy="35750"/>
            </a:xfrm>
            <a:custGeom>
              <a:avLst/>
              <a:gdLst/>
              <a:ahLst/>
              <a:cxnLst/>
              <a:rect l="l" t="t" r="r" b="b"/>
              <a:pathLst>
                <a:path w="573" h="1430" extrusionOk="0">
                  <a:moveTo>
                    <a:pt x="334" y="1"/>
                  </a:moveTo>
                  <a:cubicBezTo>
                    <a:pt x="108" y="453"/>
                    <a:pt x="1" y="929"/>
                    <a:pt x="48" y="1430"/>
                  </a:cubicBezTo>
                  <a:cubicBezTo>
                    <a:pt x="215" y="1346"/>
                    <a:pt x="167" y="1168"/>
                    <a:pt x="179" y="1013"/>
                  </a:cubicBezTo>
                  <a:cubicBezTo>
                    <a:pt x="227" y="977"/>
                    <a:pt x="227" y="929"/>
                    <a:pt x="179" y="882"/>
                  </a:cubicBezTo>
                  <a:cubicBezTo>
                    <a:pt x="227" y="751"/>
                    <a:pt x="310" y="656"/>
                    <a:pt x="453" y="596"/>
                  </a:cubicBezTo>
                  <a:cubicBezTo>
                    <a:pt x="572" y="477"/>
                    <a:pt x="524" y="334"/>
                    <a:pt x="548" y="191"/>
                  </a:cubicBezTo>
                  <a:cubicBezTo>
                    <a:pt x="536" y="120"/>
                    <a:pt x="524" y="60"/>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5"/>
            <p:cNvSpPr/>
            <p:nvPr/>
          </p:nvSpPr>
          <p:spPr>
            <a:xfrm>
              <a:off x="5195275" y="3024300"/>
              <a:ext cx="42900" cy="131000"/>
            </a:xfrm>
            <a:custGeom>
              <a:avLst/>
              <a:gdLst/>
              <a:ahLst/>
              <a:cxnLst/>
              <a:rect l="l" t="t" r="r" b="b"/>
              <a:pathLst>
                <a:path w="1716" h="5240" extrusionOk="0">
                  <a:moveTo>
                    <a:pt x="1358" y="1"/>
                  </a:moveTo>
                  <a:cubicBezTo>
                    <a:pt x="1203" y="120"/>
                    <a:pt x="1334" y="370"/>
                    <a:pt x="1144" y="477"/>
                  </a:cubicBezTo>
                  <a:lnTo>
                    <a:pt x="1144" y="620"/>
                  </a:lnTo>
                  <a:cubicBezTo>
                    <a:pt x="1239" y="834"/>
                    <a:pt x="1060" y="1001"/>
                    <a:pt x="1013" y="1192"/>
                  </a:cubicBezTo>
                  <a:cubicBezTo>
                    <a:pt x="941" y="1942"/>
                    <a:pt x="620" y="2620"/>
                    <a:pt x="429" y="3335"/>
                  </a:cubicBezTo>
                  <a:cubicBezTo>
                    <a:pt x="358" y="3835"/>
                    <a:pt x="120" y="4275"/>
                    <a:pt x="144" y="4787"/>
                  </a:cubicBezTo>
                  <a:cubicBezTo>
                    <a:pt x="1" y="5002"/>
                    <a:pt x="144" y="5121"/>
                    <a:pt x="310" y="5240"/>
                  </a:cubicBezTo>
                  <a:cubicBezTo>
                    <a:pt x="822" y="3787"/>
                    <a:pt x="1370" y="2346"/>
                    <a:pt x="1596" y="799"/>
                  </a:cubicBezTo>
                  <a:cubicBezTo>
                    <a:pt x="1656" y="692"/>
                    <a:pt x="1608" y="561"/>
                    <a:pt x="1691" y="477"/>
                  </a:cubicBezTo>
                  <a:cubicBezTo>
                    <a:pt x="1691" y="418"/>
                    <a:pt x="1715" y="370"/>
                    <a:pt x="1715" y="334"/>
                  </a:cubicBezTo>
                  <a:cubicBezTo>
                    <a:pt x="1560" y="263"/>
                    <a:pt x="1596" y="25"/>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5"/>
            <p:cNvSpPr/>
            <p:nvPr/>
          </p:nvSpPr>
          <p:spPr>
            <a:xfrm>
              <a:off x="5192300" y="3143975"/>
              <a:ext cx="11925" cy="17875"/>
            </a:xfrm>
            <a:custGeom>
              <a:avLst/>
              <a:gdLst/>
              <a:ahLst/>
              <a:cxnLst/>
              <a:rect l="l" t="t" r="r" b="b"/>
              <a:pathLst>
                <a:path w="477" h="715" extrusionOk="0">
                  <a:moveTo>
                    <a:pt x="263" y="0"/>
                  </a:moveTo>
                  <a:cubicBezTo>
                    <a:pt x="1" y="322"/>
                    <a:pt x="203" y="512"/>
                    <a:pt x="477" y="715"/>
                  </a:cubicBezTo>
                  <a:cubicBezTo>
                    <a:pt x="465" y="619"/>
                    <a:pt x="441" y="548"/>
                    <a:pt x="429" y="453"/>
                  </a:cubicBezTo>
                  <a:cubicBezTo>
                    <a:pt x="358" y="310"/>
                    <a:pt x="263" y="179"/>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5"/>
            <p:cNvSpPr/>
            <p:nvPr/>
          </p:nvSpPr>
          <p:spPr>
            <a:xfrm>
              <a:off x="5201825" y="3168850"/>
              <a:ext cx="10150" cy="5625"/>
            </a:xfrm>
            <a:custGeom>
              <a:avLst/>
              <a:gdLst/>
              <a:ahLst/>
              <a:cxnLst/>
              <a:rect l="l" t="t" r="r" b="b"/>
              <a:pathLst>
                <a:path w="406" h="225" extrusionOk="0">
                  <a:moveTo>
                    <a:pt x="210" y="1"/>
                  </a:moveTo>
                  <a:cubicBezTo>
                    <a:pt x="146" y="1"/>
                    <a:pt x="76" y="30"/>
                    <a:pt x="1" y="77"/>
                  </a:cubicBezTo>
                  <a:cubicBezTo>
                    <a:pt x="94" y="160"/>
                    <a:pt x="187" y="224"/>
                    <a:pt x="295" y="224"/>
                  </a:cubicBezTo>
                  <a:cubicBezTo>
                    <a:pt x="312" y="224"/>
                    <a:pt x="329" y="223"/>
                    <a:pt x="346" y="220"/>
                  </a:cubicBezTo>
                  <a:cubicBezTo>
                    <a:pt x="382" y="220"/>
                    <a:pt x="405" y="136"/>
                    <a:pt x="394" y="113"/>
                  </a:cubicBezTo>
                  <a:cubicBezTo>
                    <a:pt x="339" y="33"/>
                    <a:pt x="278"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5"/>
            <p:cNvSpPr/>
            <p:nvPr/>
          </p:nvSpPr>
          <p:spPr>
            <a:xfrm>
              <a:off x="5254525" y="3170750"/>
              <a:ext cx="72050" cy="18775"/>
            </a:xfrm>
            <a:custGeom>
              <a:avLst/>
              <a:gdLst/>
              <a:ahLst/>
              <a:cxnLst/>
              <a:rect l="l" t="t" r="r" b="b"/>
              <a:pathLst>
                <a:path w="2882" h="751" extrusionOk="0">
                  <a:moveTo>
                    <a:pt x="1691" y="1"/>
                  </a:moveTo>
                  <a:cubicBezTo>
                    <a:pt x="1605" y="1"/>
                    <a:pt x="1518" y="12"/>
                    <a:pt x="1429" y="37"/>
                  </a:cubicBezTo>
                  <a:cubicBezTo>
                    <a:pt x="964" y="60"/>
                    <a:pt x="500" y="72"/>
                    <a:pt x="60" y="108"/>
                  </a:cubicBezTo>
                  <a:cubicBezTo>
                    <a:pt x="0" y="203"/>
                    <a:pt x="12" y="287"/>
                    <a:pt x="83" y="370"/>
                  </a:cubicBezTo>
                  <a:lnTo>
                    <a:pt x="381" y="370"/>
                  </a:lnTo>
                  <a:cubicBezTo>
                    <a:pt x="699" y="370"/>
                    <a:pt x="1016" y="465"/>
                    <a:pt x="1334" y="465"/>
                  </a:cubicBezTo>
                  <a:cubicBezTo>
                    <a:pt x="1492" y="465"/>
                    <a:pt x="1651" y="441"/>
                    <a:pt x="1810" y="370"/>
                  </a:cubicBezTo>
                  <a:cubicBezTo>
                    <a:pt x="1917" y="632"/>
                    <a:pt x="2215" y="513"/>
                    <a:pt x="2381" y="668"/>
                  </a:cubicBezTo>
                  <a:cubicBezTo>
                    <a:pt x="2405" y="727"/>
                    <a:pt x="2453" y="751"/>
                    <a:pt x="2524" y="751"/>
                  </a:cubicBezTo>
                  <a:cubicBezTo>
                    <a:pt x="2881" y="584"/>
                    <a:pt x="2619" y="418"/>
                    <a:pt x="2524" y="227"/>
                  </a:cubicBezTo>
                  <a:cubicBezTo>
                    <a:pt x="2250" y="117"/>
                    <a:pt x="1976" y="1"/>
                    <a:pt x="1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5"/>
            <p:cNvSpPr/>
            <p:nvPr/>
          </p:nvSpPr>
          <p:spPr>
            <a:xfrm>
              <a:off x="5367625" y="3179650"/>
              <a:ext cx="32775" cy="4225"/>
            </a:xfrm>
            <a:custGeom>
              <a:avLst/>
              <a:gdLst/>
              <a:ahLst/>
              <a:cxnLst/>
              <a:rect l="l" t="t" r="r" b="b"/>
              <a:pathLst>
                <a:path w="1311" h="169" extrusionOk="0">
                  <a:moveTo>
                    <a:pt x="747" y="1"/>
                  </a:moveTo>
                  <a:cubicBezTo>
                    <a:pt x="578" y="1"/>
                    <a:pt x="408" y="17"/>
                    <a:pt x="240" y="17"/>
                  </a:cubicBezTo>
                  <a:cubicBezTo>
                    <a:pt x="159" y="17"/>
                    <a:pt x="79" y="13"/>
                    <a:pt x="0" y="2"/>
                  </a:cubicBezTo>
                  <a:lnTo>
                    <a:pt x="0" y="2"/>
                  </a:lnTo>
                  <a:cubicBezTo>
                    <a:pt x="150" y="131"/>
                    <a:pt x="311" y="163"/>
                    <a:pt x="477" y="163"/>
                  </a:cubicBezTo>
                  <a:cubicBezTo>
                    <a:pt x="636" y="163"/>
                    <a:pt x="798" y="134"/>
                    <a:pt x="957" y="134"/>
                  </a:cubicBezTo>
                  <a:cubicBezTo>
                    <a:pt x="1028" y="134"/>
                    <a:pt x="1098" y="140"/>
                    <a:pt x="1167" y="157"/>
                  </a:cubicBezTo>
                  <a:cubicBezTo>
                    <a:pt x="1203" y="169"/>
                    <a:pt x="1227" y="169"/>
                    <a:pt x="1262" y="169"/>
                  </a:cubicBezTo>
                  <a:cubicBezTo>
                    <a:pt x="1274" y="157"/>
                    <a:pt x="1286" y="133"/>
                    <a:pt x="1310" y="109"/>
                  </a:cubicBezTo>
                  <a:cubicBezTo>
                    <a:pt x="1129" y="21"/>
                    <a:pt x="939" y="1"/>
                    <a:pt x="7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5"/>
            <p:cNvSpPr/>
            <p:nvPr/>
          </p:nvSpPr>
          <p:spPr>
            <a:xfrm>
              <a:off x="5392925" y="3184150"/>
              <a:ext cx="10750" cy="6425"/>
            </a:xfrm>
            <a:custGeom>
              <a:avLst/>
              <a:gdLst/>
              <a:ahLst/>
              <a:cxnLst/>
              <a:rect l="l" t="t" r="r" b="b"/>
              <a:pathLst>
                <a:path w="430" h="257" extrusionOk="0">
                  <a:moveTo>
                    <a:pt x="155" y="1"/>
                  </a:moveTo>
                  <a:cubicBezTo>
                    <a:pt x="120" y="72"/>
                    <a:pt x="60" y="155"/>
                    <a:pt x="0" y="251"/>
                  </a:cubicBezTo>
                  <a:cubicBezTo>
                    <a:pt x="23" y="245"/>
                    <a:pt x="47" y="243"/>
                    <a:pt x="71" y="243"/>
                  </a:cubicBezTo>
                  <a:cubicBezTo>
                    <a:pt x="131" y="243"/>
                    <a:pt x="194" y="256"/>
                    <a:pt x="253" y="256"/>
                  </a:cubicBezTo>
                  <a:cubicBezTo>
                    <a:pt x="317" y="256"/>
                    <a:pt x="378" y="241"/>
                    <a:pt x="429" y="179"/>
                  </a:cubicBezTo>
                  <a:cubicBezTo>
                    <a:pt x="429" y="155"/>
                    <a:pt x="310" y="60"/>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5"/>
            <p:cNvSpPr/>
            <p:nvPr/>
          </p:nvSpPr>
          <p:spPr>
            <a:xfrm>
              <a:off x="6063550" y="4051825"/>
              <a:ext cx="21750" cy="7900"/>
            </a:xfrm>
            <a:custGeom>
              <a:avLst/>
              <a:gdLst/>
              <a:ahLst/>
              <a:cxnLst/>
              <a:rect l="l" t="t" r="r" b="b"/>
              <a:pathLst>
                <a:path w="870" h="316" extrusionOk="0">
                  <a:moveTo>
                    <a:pt x="560" y="0"/>
                  </a:moveTo>
                  <a:cubicBezTo>
                    <a:pt x="499" y="47"/>
                    <a:pt x="435" y="53"/>
                    <a:pt x="371" y="53"/>
                  </a:cubicBezTo>
                  <a:cubicBezTo>
                    <a:pt x="353" y="53"/>
                    <a:pt x="334" y="52"/>
                    <a:pt x="315" y="52"/>
                  </a:cubicBezTo>
                  <a:cubicBezTo>
                    <a:pt x="285" y="52"/>
                    <a:pt x="255" y="53"/>
                    <a:pt x="226" y="60"/>
                  </a:cubicBezTo>
                  <a:cubicBezTo>
                    <a:pt x="203" y="60"/>
                    <a:pt x="176" y="57"/>
                    <a:pt x="149" y="57"/>
                  </a:cubicBezTo>
                  <a:cubicBezTo>
                    <a:pt x="95" y="57"/>
                    <a:pt x="40" y="68"/>
                    <a:pt x="0" y="131"/>
                  </a:cubicBezTo>
                  <a:lnTo>
                    <a:pt x="0" y="262"/>
                  </a:lnTo>
                  <a:cubicBezTo>
                    <a:pt x="48" y="298"/>
                    <a:pt x="98" y="316"/>
                    <a:pt x="148" y="316"/>
                  </a:cubicBezTo>
                  <a:cubicBezTo>
                    <a:pt x="197" y="316"/>
                    <a:pt x="244" y="298"/>
                    <a:pt x="286" y="262"/>
                  </a:cubicBezTo>
                  <a:cubicBezTo>
                    <a:pt x="476" y="262"/>
                    <a:pt x="679" y="250"/>
                    <a:pt x="869" y="250"/>
                  </a:cubicBezTo>
                  <a:cubicBezTo>
                    <a:pt x="834" y="155"/>
                    <a:pt x="798" y="84"/>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5"/>
            <p:cNvSpPr/>
            <p:nvPr/>
          </p:nvSpPr>
          <p:spPr>
            <a:xfrm>
              <a:off x="6063550" y="4058375"/>
              <a:ext cx="7150" cy="2925"/>
            </a:xfrm>
            <a:custGeom>
              <a:avLst/>
              <a:gdLst/>
              <a:ahLst/>
              <a:cxnLst/>
              <a:rect l="l" t="t" r="r" b="b"/>
              <a:pathLst>
                <a:path w="286" h="117" extrusionOk="0">
                  <a:moveTo>
                    <a:pt x="0" y="0"/>
                  </a:moveTo>
                  <a:cubicBezTo>
                    <a:pt x="48" y="78"/>
                    <a:pt x="93" y="116"/>
                    <a:pt x="139" y="116"/>
                  </a:cubicBezTo>
                  <a:cubicBezTo>
                    <a:pt x="185" y="116"/>
                    <a:pt x="232" y="78"/>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5"/>
            <p:cNvSpPr/>
            <p:nvPr/>
          </p:nvSpPr>
          <p:spPr>
            <a:xfrm>
              <a:off x="6106700" y="4061350"/>
              <a:ext cx="3600" cy="2400"/>
            </a:xfrm>
            <a:custGeom>
              <a:avLst/>
              <a:gdLst/>
              <a:ahLst/>
              <a:cxnLst/>
              <a:rect l="l" t="t" r="r" b="b"/>
              <a:pathLst>
                <a:path w="144" h="96" extrusionOk="0">
                  <a:moveTo>
                    <a:pt x="1" y="0"/>
                  </a:moveTo>
                  <a:cubicBezTo>
                    <a:pt x="21" y="62"/>
                    <a:pt x="38" y="96"/>
                    <a:pt x="64" y="96"/>
                  </a:cubicBezTo>
                  <a:cubicBezTo>
                    <a:pt x="83" y="96"/>
                    <a:pt x="108" y="77"/>
                    <a:pt x="144" y="36"/>
                  </a:cubicBezTo>
                  <a:cubicBezTo>
                    <a:pt x="96" y="0"/>
                    <a:pt x="4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5"/>
            <p:cNvSpPr/>
            <p:nvPr/>
          </p:nvSpPr>
          <p:spPr>
            <a:xfrm>
              <a:off x="6085275" y="4057950"/>
              <a:ext cx="3300" cy="2350"/>
            </a:xfrm>
            <a:custGeom>
              <a:avLst/>
              <a:gdLst/>
              <a:ahLst/>
              <a:cxnLst/>
              <a:rect l="l" t="t" r="r" b="b"/>
              <a:pathLst>
                <a:path w="132" h="94" extrusionOk="0">
                  <a:moveTo>
                    <a:pt x="37" y="1"/>
                  </a:moveTo>
                  <a:cubicBezTo>
                    <a:pt x="25" y="1"/>
                    <a:pt x="13" y="2"/>
                    <a:pt x="0" y="5"/>
                  </a:cubicBezTo>
                  <a:cubicBezTo>
                    <a:pt x="13" y="64"/>
                    <a:pt x="33" y="94"/>
                    <a:pt x="58" y="94"/>
                  </a:cubicBezTo>
                  <a:cubicBezTo>
                    <a:pt x="80" y="94"/>
                    <a:pt x="104" y="73"/>
                    <a:pt x="131" y="29"/>
                  </a:cubicBezTo>
                  <a:cubicBezTo>
                    <a:pt x="96" y="12"/>
                    <a:pt x="68" y="1"/>
                    <a:pt x="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5"/>
            <p:cNvSpPr/>
            <p:nvPr/>
          </p:nvSpPr>
          <p:spPr>
            <a:xfrm>
              <a:off x="5152725" y="3720950"/>
              <a:ext cx="50325" cy="74325"/>
            </a:xfrm>
            <a:custGeom>
              <a:avLst/>
              <a:gdLst/>
              <a:ahLst/>
              <a:cxnLst/>
              <a:rect l="l" t="t" r="r" b="b"/>
              <a:pathLst>
                <a:path w="2013" h="2973" extrusionOk="0">
                  <a:moveTo>
                    <a:pt x="828" y="0"/>
                  </a:moveTo>
                  <a:cubicBezTo>
                    <a:pt x="799" y="0"/>
                    <a:pt x="768" y="9"/>
                    <a:pt x="738" y="31"/>
                  </a:cubicBezTo>
                  <a:cubicBezTo>
                    <a:pt x="626" y="156"/>
                    <a:pt x="501" y="189"/>
                    <a:pt x="369" y="189"/>
                  </a:cubicBezTo>
                  <a:cubicBezTo>
                    <a:pt x="250" y="189"/>
                    <a:pt x="125" y="162"/>
                    <a:pt x="0" y="150"/>
                  </a:cubicBezTo>
                  <a:lnTo>
                    <a:pt x="0" y="317"/>
                  </a:lnTo>
                  <a:cubicBezTo>
                    <a:pt x="274" y="496"/>
                    <a:pt x="405" y="746"/>
                    <a:pt x="381" y="1103"/>
                  </a:cubicBezTo>
                  <a:cubicBezTo>
                    <a:pt x="345" y="1591"/>
                    <a:pt x="464" y="2067"/>
                    <a:pt x="536" y="2543"/>
                  </a:cubicBezTo>
                  <a:cubicBezTo>
                    <a:pt x="536" y="2579"/>
                    <a:pt x="524" y="2615"/>
                    <a:pt x="524" y="2651"/>
                  </a:cubicBezTo>
                  <a:cubicBezTo>
                    <a:pt x="584" y="2734"/>
                    <a:pt x="643" y="2817"/>
                    <a:pt x="703" y="2901"/>
                  </a:cubicBezTo>
                  <a:cubicBezTo>
                    <a:pt x="750" y="2948"/>
                    <a:pt x="810" y="2972"/>
                    <a:pt x="869" y="2972"/>
                  </a:cubicBezTo>
                  <a:cubicBezTo>
                    <a:pt x="929" y="2972"/>
                    <a:pt x="988" y="2948"/>
                    <a:pt x="1036" y="2901"/>
                  </a:cubicBezTo>
                  <a:cubicBezTo>
                    <a:pt x="1048" y="2877"/>
                    <a:pt x="1048" y="2841"/>
                    <a:pt x="1060" y="2817"/>
                  </a:cubicBezTo>
                  <a:cubicBezTo>
                    <a:pt x="1072" y="2698"/>
                    <a:pt x="1072" y="2579"/>
                    <a:pt x="1131" y="2472"/>
                  </a:cubicBezTo>
                  <a:cubicBezTo>
                    <a:pt x="1220" y="2353"/>
                    <a:pt x="1337" y="2335"/>
                    <a:pt x="1457" y="2335"/>
                  </a:cubicBezTo>
                  <a:cubicBezTo>
                    <a:pt x="1509" y="2335"/>
                    <a:pt x="1561" y="2338"/>
                    <a:pt x="1613" y="2338"/>
                  </a:cubicBezTo>
                  <a:cubicBezTo>
                    <a:pt x="1682" y="2338"/>
                    <a:pt x="1749" y="2333"/>
                    <a:pt x="1810" y="2305"/>
                  </a:cubicBezTo>
                  <a:cubicBezTo>
                    <a:pt x="1893" y="2282"/>
                    <a:pt x="1965" y="2234"/>
                    <a:pt x="2012" y="2139"/>
                  </a:cubicBezTo>
                  <a:cubicBezTo>
                    <a:pt x="2012" y="2020"/>
                    <a:pt x="1941" y="1936"/>
                    <a:pt x="1893" y="1829"/>
                  </a:cubicBezTo>
                  <a:cubicBezTo>
                    <a:pt x="1881" y="1770"/>
                    <a:pt x="1881" y="1722"/>
                    <a:pt x="1869" y="1662"/>
                  </a:cubicBezTo>
                  <a:lnTo>
                    <a:pt x="1869" y="1412"/>
                  </a:lnTo>
                  <a:cubicBezTo>
                    <a:pt x="1869" y="1341"/>
                    <a:pt x="1846" y="1246"/>
                    <a:pt x="1834" y="1162"/>
                  </a:cubicBezTo>
                  <a:cubicBezTo>
                    <a:pt x="1822" y="1103"/>
                    <a:pt x="1786" y="1043"/>
                    <a:pt x="1762" y="996"/>
                  </a:cubicBezTo>
                  <a:cubicBezTo>
                    <a:pt x="1715" y="972"/>
                    <a:pt x="1667" y="936"/>
                    <a:pt x="1607" y="912"/>
                  </a:cubicBezTo>
                  <a:cubicBezTo>
                    <a:pt x="1512" y="865"/>
                    <a:pt x="1405" y="829"/>
                    <a:pt x="1298" y="769"/>
                  </a:cubicBezTo>
                  <a:cubicBezTo>
                    <a:pt x="1131" y="698"/>
                    <a:pt x="1131" y="627"/>
                    <a:pt x="1298" y="567"/>
                  </a:cubicBezTo>
                  <a:cubicBezTo>
                    <a:pt x="1369" y="519"/>
                    <a:pt x="1429" y="460"/>
                    <a:pt x="1465" y="377"/>
                  </a:cubicBezTo>
                  <a:cubicBezTo>
                    <a:pt x="1453" y="234"/>
                    <a:pt x="1357" y="162"/>
                    <a:pt x="1250" y="115"/>
                  </a:cubicBezTo>
                  <a:cubicBezTo>
                    <a:pt x="1167" y="103"/>
                    <a:pt x="1095" y="91"/>
                    <a:pt x="1012" y="55"/>
                  </a:cubicBezTo>
                  <a:cubicBezTo>
                    <a:pt x="955" y="39"/>
                    <a:pt x="893" y="0"/>
                    <a:pt x="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5"/>
            <p:cNvSpPr/>
            <p:nvPr/>
          </p:nvSpPr>
          <p:spPr>
            <a:xfrm>
              <a:off x="5148850" y="3738675"/>
              <a:ext cx="13425" cy="40225"/>
            </a:xfrm>
            <a:custGeom>
              <a:avLst/>
              <a:gdLst/>
              <a:ahLst/>
              <a:cxnLst/>
              <a:rect l="l" t="t" r="r" b="b"/>
              <a:pathLst>
                <a:path w="537" h="1609" extrusionOk="0">
                  <a:moveTo>
                    <a:pt x="143" y="1"/>
                  </a:moveTo>
                  <a:lnTo>
                    <a:pt x="143" y="1"/>
                  </a:lnTo>
                  <a:cubicBezTo>
                    <a:pt x="0" y="227"/>
                    <a:pt x="191" y="525"/>
                    <a:pt x="0" y="739"/>
                  </a:cubicBezTo>
                  <a:cubicBezTo>
                    <a:pt x="0" y="1096"/>
                    <a:pt x="131" y="1394"/>
                    <a:pt x="369" y="1608"/>
                  </a:cubicBezTo>
                  <a:cubicBezTo>
                    <a:pt x="441" y="1573"/>
                    <a:pt x="488" y="1513"/>
                    <a:pt x="500" y="1430"/>
                  </a:cubicBezTo>
                  <a:cubicBezTo>
                    <a:pt x="512" y="1180"/>
                    <a:pt x="488" y="930"/>
                    <a:pt x="453" y="680"/>
                  </a:cubicBezTo>
                  <a:cubicBezTo>
                    <a:pt x="441" y="418"/>
                    <a:pt x="536" y="9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5"/>
            <p:cNvSpPr/>
            <p:nvPr/>
          </p:nvSpPr>
          <p:spPr>
            <a:xfrm>
              <a:off x="5165525" y="3791375"/>
              <a:ext cx="16075" cy="18475"/>
            </a:xfrm>
            <a:custGeom>
              <a:avLst/>
              <a:gdLst/>
              <a:ahLst/>
              <a:cxnLst/>
              <a:rect l="l" t="t" r="r" b="b"/>
              <a:pathLst>
                <a:path w="643" h="739" extrusionOk="0">
                  <a:moveTo>
                    <a:pt x="560" y="0"/>
                  </a:moveTo>
                  <a:lnTo>
                    <a:pt x="476" y="36"/>
                  </a:lnTo>
                  <a:lnTo>
                    <a:pt x="488" y="60"/>
                  </a:lnTo>
                  <a:cubicBezTo>
                    <a:pt x="461" y="93"/>
                    <a:pt x="438" y="108"/>
                    <a:pt x="413" y="108"/>
                  </a:cubicBezTo>
                  <a:cubicBezTo>
                    <a:pt x="393" y="108"/>
                    <a:pt x="371" y="99"/>
                    <a:pt x="345" y="84"/>
                  </a:cubicBezTo>
                  <a:cubicBezTo>
                    <a:pt x="274" y="84"/>
                    <a:pt x="238" y="72"/>
                    <a:pt x="191" y="72"/>
                  </a:cubicBezTo>
                  <a:cubicBezTo>
                    <a:pt x="0" y="393"/>
                    <a:pt x="0" y="393"/>
                    <a:pt x="226" y="727"/>
                  </a:cubicBezTo>
                  <a:cubicBezTo>
                    <a:pt x="254" y="733"/>
                    <a:pt x="282" y="738"/>
                    <a:pt x="307" y="738"/>
                  </a:cubicBezTo>
                  <a:cubicBezTo>
                    <a:pt x="369" y="738"/>
                    <a:pt x="417" y="709"/>
                    <a:pt x="417" y="608"/>
                  </a:cubicBezTo>
                  <a:cubicBezTo>
                    <a:pt x="417" y="500"/>
                    <a:pt x="484" y="487"/>
                    <a:pt x="552" y="487"/>
                  </a:cubicBezTo>
                  <a:cubicBezTo>
                    <a:pt x="575" y="487"/>
                    <a:pt x="598" y="488"/>
                    <a:pt x="619" y="488"/>
                  </a:cubicBezTo>
                  <a:cubicBezTo>
                    <a:pt x="619" y="334"/>
                    <a:pt x="643" y="203"/>
                    <a:pt x="643" y="60"/>
                  </a:cubicBezTo>
                  <a:cubicBezTo>
                    <a:pt x="607" y="36"/>
                    <a:pt x="595" y="12"/>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5"/>
            <p:cNvSpPr/>
            <p:nvPr/>
          </p:nvSpPr>
          <p:spPr>
            <a:xfrm>
              <a:off x="5158675" y="3778275"/>
              <a:ext cx="5675" cy="4775"/>
            </a:xfrm>
            <a:custGeom>
              <a:avLst/>
              <a:gdLst/>
              <a:ahLst/>
              <a:cxnLst/>
              <a:rect l="l" t="t" r="r" b="b"/>
              <a:pathLst>
                <a:path w="227" h="191" extrusionOk="0">
                  <a:moveTo>
                    <a:pt x="84" y="0"/>
                  </a:moveTo>
                  <a:cubicBezTo>
                    <a:pt x="48" y="0"/>
                    <a:pt x="24" y="12"/>
                    <a:pt x="0" y="24"/>
                  </a:cubicBezTo>
                  <a:cubicBezTo>
                    <a:pt x="48" y="72"/>
                    <a:pt x="107" y="131"/>
                    <a:pt x="155" y="191"/>
                  </a:cubicBezTo>
                  <a:cubicBezTo>
                    <a:pt x="167" y="167"/>
                    <a:pt x="179" y="143"/>
                    <a:pt x="226" y="119"/>
                  </a:cubicBezTo>
                  <a:cubicBezTo>
                    <a:pt x="203" y="48"/>
                    <a:pt x="155"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5"/>
            <p:cNvSpPr/>
            <p:nvPr/>
          </p:nvSpPr>
          <p:spPr>
            <a:xfrm>
              <a:off x="5162550" y="3781475"/>
              <a:ext cx="4975" cy="5450"/>
            </a:xfrm>
            <a:custGeom>
              <a:avLst/>
              <a:gdLst/>
              <a:ahLst/>
              <a:cxnLst/>
              <a:rect l="l" t="t" r="r" b="b"/>
              <a:pathLst>
                <a:path w="199" h="218" extrusionOk="0">
                  <a:moveTo>
                    <a:pt x="86" y="1"/>
                  </a:moveTo>
                  <a:cubicBezTo>
                    <a:pt x="74" y="1"/>
                    <a:pt x="61" y="2"/>
                    <a:pt x="48" y="3"/>
                  </a:cubicBezTo>
                  <a:cubicBezTo>
                    <a:pt x="24" y="39"/>
                    <a:pt x="12" y="51"/>
                    <a:pt x="0" y="63"/>
                  </a:cubicBezTo>
                  <a:cubicBezTo>
                    <a:pt x="48" y="122"/>
                    <a:pt x="83" y="170"/>
                    <a:pt x="131" y="218"/>
                  </a:cubicBezTo>
                  <a:lnTo>
                    <a:pt x="179" y="158"/>
                  </a:lnTo>
                  <a:cubicBezTo>
                    <a:pt x="199" y="36"/>
                    <a:pt x="158"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5"/>
            <p:cNvSpPr/>
            <p:nvPr/>
          </p:nvSpPr>
          <p:spPr>
            <a:xfrm>
              <a:off x="5247375" y="3172575"/>
              <a:ext cx="8950" cy="7125"/>
            </a:xfrm>
            <a:custGeom>
              <a:avLst/>
              <a:gdLst/>
              <a:ahLst/>
              <a:cxnLst/>
              <a:rect l="l" t="t" r="r" b="b"/>
              <a:pathLst>
                <a:path w="358" h="285" extrusionOk="0">
                  <a:moveTo>
                    <a:pt x="158" y="1"/>
                  </a:moveTo>
                  <a:cubicBezTo>
                    <a:pt x="97" y="1"/>
                    <a:pt x="43" y="20"/>
                    <a:pt x="24" y="94"/>
                  </a:cubicBezTo>
                  <a:cubicBezTo>
                    <a:pt x="0" y="237"/>
                    <a:pt x="167" y="261"/>
                    <a:pt x="286" y="285"/>
                  </a:cubicBezTo>
                  <a:lnTo>
                    <a:pt x="357" y="285"/>
                  </a:lnTo>
                  <a:cubicBezTo>
                    <a:pt x="346" y="190"/>
                    <a:pt x="346" y="118"/>
                    <a:pt x="322" y="23"/>
                  </a:cubicBezTo>
                  <a:cubicBezTo>
                    <a:pt x="276" y="17"/>
                    <a:pt x="214" y="1"/>
                    <a:pt x="1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5"/>
            <p:cNvSpPr/>
            <p:nvPr/>
          </p:nvSpPr>
          <p:spPr>
            <a:xfrm>
              <a:off x="5184850" y="3780650"/>
              <a:ext cx="112250" cy="24750"/>
            </a:xfrm>
            <a:custGeom>
              <a:avLst/>
              <a:gdLst/>
              <a:ahLst/>
              <a:cxnLst/>
              <a:rect l="l" t="t" r="r" b="b"/>
              <a:pathLst>
                <a:path w="4490" h="990" extrusionOk="0">
                  <a:moveTo>
                    <a:pt x="287" y="1"/>
                  </a:moveTo>
                  <a:cubicBezTo>
                    <a:pt x="168" y="36"/>
                    <a:pt x="84" y="108"/>
                    <a:pt x="49" y="215"/>
                  </a:cubicBezTo>
                  <a:cubicBezTo>
                    <a:pt x="1" y="453"/>
                    <a:pt x="168" y="620"/>
                    <a:pt x="287" y="798"/>
                  </a:cubicBezTo>
                  <a:cubicBezTo>
                    <a:pt x="322" y="798"/>
                    <a:pt x="382" y="810"/>
                    <a:pt x="430" y="822"/>
                  </a:cubicBezTo>
                  <a:cubicBezTo>
                    <a:pt x="477" y="822"/>
                    <a:pt x="501" y="810"/>
                    <a:pt x="537" y="810"/>
                  </a:cubicBezTo>
                  <a:cubicBezTo>
                    <a:pt x="799" y="775"/>
                    <a:pt x="1061" y="775"/>
                    <a:pt x="1323" y="775"/>
                  </a:cubicBezTo>
                  <a:cubicBezTo>
                    <a:pt x="1470" y="767"/>
                    <a:pt x="1623" y="708"/>
                    <a:pt x="1774" y="708"/>
                  </a:cubicBezTo>
                  <a:cubicBezTo>
                    <a:pt x="1854" y="708"/>
                    <a:pt x="1935" y="725"/>
                    <a:pt x="2013" y="775"/>
                  </a:cubicBezTo>
                  <a:cubicBezTo>
                    <a:pt x="2275" y="798"/>
                    <a:pt x="2561" y="798"/>
                    <a:pt x="2823" y="810"/>
                  </a:cubicBezTo>
                  <a:cubicBezTo>
                    <a:pt x="2927" y="847"/>
                    <a:pt x="3034" y="857"/>
                    <a:pt x="3143" y="857"/>
                  </a:cubicBezTo>
                  <a:cubicBezTo>
                    <a:pt x="3254" y="857"/>
                    <a:pt x="3367" y="847"/>
                    <a:pt x="3480" y="847"/>
                  </a:cubicBezTo>
                  <a:cubicBezTo>
                    <a:pt x="3612" y="847"/>
                    <a:pt x="3743" y="860"/>
                    <a:pt x="3871" y="917"/>
                  </a:cubicBezTo>
                  <a:cubicBezTo>
                    <a:pt x="3954" y="917"/>
                    <a:pt x="4037" y="929"/>
                    <a:pt x="4121" y="941"/>
                  </a:cubicBezTo>
                  <a:cubicBezTo>
                    <a:pt x="4178" y="967"/>
                    <a:pt x="4254" y="989"/>
                    <a:pt x="4316" y="989"/>
                  </a:cubicBezTo>
                  <a:cubicBezTo>
                    <a:pt x="4370" y="989"/>
                    <a:pt x="4414" y="973"/>
                    <a:pt x="4430" y="929"/>
                  </a:cubicBezTo>
                  <a:cubicBezTo>
                    <a:pt x="4490" y="644"/>
                    <a:pt x="4228" y="644"/>
                    <a:pt x="4061" y="548"/>
                  </a:cubicBezTo>
                  <a:cubicBezTo>
                    <a:pt x="3942" y="501"/>
                    <a:pt x="3835" y="489"/>
                    <a:pt x="3716" y="465"/>
                  </a:cubicBezTo>
                  <a:cubicBezTo>
                    <a:pt x="3418" y="453"/>
                    <a:pt x="3120" y="465"/>
                    <a:pt x="2847" y="358"/>
                  </a:cubicBezTo>
                  <a:cubicBezTo>
                    <a:pt x="2585" y="298"/>
                    <a:pt x="2323" y="298"/>
                    <a:pt x="2073" y="298"/>
                  </a:cubicBezTo>
                  <a:cubicBezTo>
                    <a:pt x="2019" y="304"/>
                    <a:pt x="1966" y="307"/>
                    <a:pt x="1914" y="307"/>
                  </a:cubicBezTo>
                  <a:cubicBezTo>
                    <a:pt x="1756" y="307"/>
                    <a:pt x="1602" y="280"/>
                    <a:pt x="1442" y="227"/>
                  </a:cubicBezTo>
                  <a:cubicBezTo>
                    <a:pt x="1061" y="108"/>
                    <a:pt x="680"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5"/>
            <p:cNvSpPr/>
            <p:nvPr/>
          </p:nvSpPr>
          <p:spPr>
            <a:xfrm>
              <a:off x="5179500" y="3784425"/>
              <a:ext cx="12825" cy="25425"/>
            </a:xfrm>
            <a:custGeom>
              <a:avLst/>
              <a:gdLst/>
              <a:ahLst/>
              <a:cxnLst/>
              <a:rect l="l" t="t" r="r" b="b"/>
              <a:pathLst>
                <a:path w="513" h="1017" extrusionOk="0">
                  <a:moveTo>
                    <a:pt x="232" y="0"/>
                  </a:moveTo>
                  <a:cubicBezTo>
                    <a:pt x="221" y="0"/>
                    <a:pt x="212" y="2"/>
                    <a:pt x="203" y="4"/>
                  </a:cubicBezTo>
                  <a:cubicBezTo>
                    <a:pt x="96" y="100"/>
                    <a:pt x="1" y="183"/>
                    <a:pt x="84" y="338"/>
                  </a:cubicBezTo>
                  <a:lnTo>
                    <a:pt x="84" y="350"/>
                  </a:lnTo>
                  <a:cubicBezTo>
                    <a:pt x="513" y="421"/>
                    <a:pt x="24" y="886"/>
                    <a:pt x="358" y="1016"/>
                  </a:cubicBezTo>
                  <a:cubicBezTo>
                    <a:pt x="405" y="886"/>
                    <a:pt x="453" y="743"/>
                    <a:pt x="501" y="635"/>
                  </a:cubicBezTo>
                  <a:cubicBezTo>
                    <a:pt x="441" y="433"/>
                    <a:pt x="394" y="243"/>
                    <a:pt x="346" y="52"/>
                  </a:cubicBezTo>
                  <a:cubicBezTo>
                    <a:pt x="310" y="16"/>
                    <a:pt x="266"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5"/>
            <p:cNvSpPr/>
            <p:nvPr/>
          </p:nvSpPr>
          <p:spPr>
            <a:xfrm>
              <a:off x="5202725" y="3811025"/>
              <a:ext cx="7175" cy="5950"/>
            </a:xfrm>
            <a:custGeom>
              <a:avLst/>
              <a:gdLst/>
              <a:ahLst/>
              <a:cxnLst/>
              <a:rect l="l" t="t" r="r" b="b"/>
              <a:pathLst>
                <a:path w="287" h="238" extrusionOk="0">
                  <a:moveTo>
                    <a:pt x="0" y="0"/>
                  </a:moveTo>
                  <a:cubicBezTo>
                    <a:pt x="16" y="119"/>
                    <a:pt x="37" y="237"/>
                    <a:pt x="116" y="237"/>
                  </a:cubicBezTo>
                  <a:cubicBezTo>
                    <a:pt x="156" y="237"/>
                    <a:pt x="210" y="207"/>
                    <a:pt x="286" y="131"/>
                  </a:cubicBezTo>
                  <a:cubicBezTo>
                    <a:pt x="191" y="83"/>
                    <a:pt x="84"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5"/>
            <p:cNvSpPr/>
            <p:nvPr/>
          </p:nvSpPr>
          <p:spPr>
            <a:xfrm>
              <a:off x="5198850" y="3802675"/>
              <a:ext cx="3900" cy="8375"/>
            </a:xfrm>
            <a:custGeom>
              <a:avLst/>
              <a:gdLst/>
              <a:ahLst/>
              <a:cxnLst/>
              <a:rect l="l" t="t" r="r" b="b"/>
              <a:pathLst>
                <a:path w="156" h="335" extrusionOk="0">
                  <a:moveTo>
                    <a:pt x="48" y="1"/>
                  </a:moveTo>
                  <a:lnTo>
                    <a:pt x="1" y="48"/>
                  </a:lnTo>
                  <a:cubicBezTo>
                    <a:pt x="24" y="167"/>
                    <a:pt x="36" y="275"/>
                    <a:pt x="155" y="334"/>
                  </a:cubicBezTo>
                  <a:lnTo>
                    <a:pt x="155" y="48"/>
                  </a:ln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5"/>
            <p:cNvSpPr/>
            <p:nvPr/>
          </p:nvSpPr>
          <p:spPr>
            <a:xfrm>
              <a:off x="5195575" y="3799250"/>
              <a:ext cx="5375" cy="4650"/>
            </a:xfrm>
            <a:custGeom>
              <a:avLst/>
              <a:gdLst/>
              <a:ahLst/>
              <a:cxnLst/>
              <a:rect l="l" t="t" r="r" b="b"/>
              <a:pathLst>
                <a:path w="215" h="186" extrusionOk="0">
                  <a:moveTo>
                    <a:pt x="69" y="0"/>
                  </a:moveTo>
                  <a:cubicBezTo>
                    <a:pt x="51" y="0"/>
                    <a:pt x="32" y="3"/>
                    <a:pt x="13" y="7"/>
                  </a:cubicBezTo>
                  <a:cubicBezTo>
                    <a:pt x="13" y="42"/>
                    <a:pt x="13" y="54"/>
                    <a:pt x="1" y="78"/>
                  </a:cubicBezTo>
                  <a:cubicBezTo>
                    <a:pt x="48" y="114"/>
                    <a:pt x="96" y="150"/>
                    <a:pt x="132" y="185"/>
                  </a:cubicBezTo>
                  <a:cubicBezTo>
                    <a:pt x="191" y="138"/>
                    <a:pt x="215" y="102"/>
                    <a:pt x="179" y="42"/>
                  </a:cubicBezTo>
                  <a:cubicBezTo>
                    <a:pt x="140" y="11"/>
                    <a:pt x="105"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5"/>
            <p:cNvSpPr/>
            <p:nvPr/>
          </p:nvSpPr>
          <p:spPr>
            <a:xfrm>
              <a:off x="5288750" y="2867750"/>
              <a:ext cx="47050" cy="41225"/>
            </a:xfrm>
            <a:custGeom>
              <a:avLst/>
              <a:gdLst/>
              <a:ahLst/>
              <a:cxnLst/>
              <a:rect l="l" t="t" r="r" b="b"/>
              <a:pathLst>
                <a:path w="1882" h="1649" extrusionOk="0">
                  <a:moveTo>
                    <a:pt x="1727" y="0"/>
                  </a:moveTo>
                  <a:cubicBezTo>
                    <a:pt x="1679" y="0"/>
                    <a:pt x="1631" y="0"/>
                    <a:pt x="1584" y="60"/>
                  </a:cubicBezTo>
                  <a:cubicBezTo>
                    <a:pt x="1548" y="107"/>
                    <a:pt x="1489" y="131"/>
                    <a:pt x="1441" y="191"/>
                  </a:cubicBezTo>
                  <a:cubicBezTo>
                    <a:pt x="1393" y="191"/>
                    <a:pt x="1346" y="215"/>
                    <a:pt x="1322" y="226"/>
                  </a:cubicBezTo>
                  <a:cubicBezTo>
                    <a:pt x="1310" y="250"/>
                    <a:pt x="1286" y="286"/>
                    <a:pt x="1286" y="334"/>
                  </a:cubicBezTo>
                  <a:cubicBezTo>
                    <a:pt x="1250" y="369"/>
                    <a:pt x="1203" y="417"/>
                    <a:pt x="1143" y="453"/>
                  </a:cubicBezTo>
                  <a:lnTo>
                    <a:pt x="869" y="488"/>
                  </a:lnTo>
                  <a:cubicBezTo>
                    <a:pt x="834" y="536"/>
                    <a:pt x="774" y="584"/>
                    <a:pt x="727" y="631"/>
                  </a:cubicBezTo>
                  <a:lnTo>
                    <a:pt x="572" y="774"/>
                  </a:lnTo>
                  <a:lnTo>
                    <a:pt x="441" y="905"/>
                  </a:lnTo>
                  <a:cubicBezTo>
                    <a:pt x="417" y="1143"/>
                    <a:pt x="215" y="1179"/>
                    <a:pt x="24" y="1203"/>
                  </a:cubicBezTo>
                  <a:cubicBezTo>
                    <a:pt x="12" y="1250"/>
                    <a:pt x="0" y="1274"/>
                    <a:pt x="0" y="1322"/>
                  </a:cubicBezTo>
                  <a:cubicBezTo>
                    <a:pt x="131" y="1369"/>
                    <a:pt x="215" y="1453"/>
                    <a:pt x="262" y="1596"/>
                  </a:cubicBezTo>
                  <a:cubicBezTo>
                    <a:pt x="290" y="1630"/>
                    <a:pt x="322" y="1649"/>
                    <a:pt x="358" y="1649"/>
                  </a:cubicBezTo>
                  <a:cubicBezTo>
                    <a:pt x="383" y="1649"/>
                    <a:pt x="411" y="1639"/>
                    <a:pt x="441" y="1620"/>
                  </a:cubicBezTo>
                  <a:cubicBezTo>
                    <a:pt x="475" y="1539"/>
                    <a:pt x="510" y="1481"/>
                    <a:pt x="597" y="1477"/>
                  </a:cubicBezTo>
                  <a:lnTo>
                    <a:pt x="597" y="1477"/>
                  </a:lnTo>
                  <a:cubicBezTo>
                    <a:pt x="596" y="1481"/>
                    <a:pt x="596" y="1485"/>
                    <a:pt x="596" y="1489"/>
                  </a:cubicBezTo>
                  <a:lnTo>
                    <a:pt x="607" y="1477"/>
                  </a:lnTo>
                  <a:cubicBezTo>
                    <a:pt x="604" y="1477"/>
                    <a:pt x="600" y="1477"/>
                    <a:pt x="597" y="1477"/>
                  </a:cubicBezTo>
                  <a:lnTo>
                    <a:pt x="597" y="1477"/>
                  </a:lnTo>
                  <a:cubicBezTo>
                    <a:pt x="618" y="1359"/>
                    <a:pt x="776" y="1379"/>
                    <a:pt x="834" y="1298"/>
                  </a:cubicBezTo>
                  <a:lnTo>
                    <a:pt x="846" y="1274"/>
                  </a:lnTo>
                  <a:cubicBezTo>
                    <a:pt x="905" y="1250"/>
                    <a:pt x="953" y="1203"/>
                    <a:pt x="977" y="1143"/>
                  </a:cubicBezTo>
                  <a:lnTo>
                    <a:pt x="988" y="1131"/>
                  </a:lnTo>
                  <a:cubicBezTo>
                    <a:pt x="1048" y="1084"/>
                    <a:pt x="1096" y="1036"/>
                    <a:pt x="1143" y="1000"/>
                  </a:cubicBezTo>
                  <a:cubicBezTo>
                    <a:pt x="1191" y="953"/>
                    <a:pt x="1227" y="905"/>
                    <a:pt x="1286" y="869"/>
                  </a:cubicBezTo>
                  <a:cubicBezTo>
                    <a:pt x="1322" y="810"/>
                    <a:pt x="1381" y="762"/>
                    <a:pt x="1429" y="715"/>
                  </a:cubicBezTo>
                  <a:cubicBezTo>
                    <a:pt x="1465" y="667"/>
                    <a:pt x="1512" y="631"/>
                    <a:pt x="1572" y="584"/>
                  </a:cubicBezTo>
                  <a:cubicBezTo>
                    <a:pt x="1620" y="524"/>
                    <a:pt x="1679" y="465"/>
                    <a:pt x="1762" y="465"/>
                  </a:cubicBezTo>
                  <a:cubicBezTo>
                    <a:pt x="1846" y="453"/>
                    <a:pt x="1881" y="405"/>
                    <a:pt x="1881" y="334"/>
                  </a:cubicBezTo>
                  <a:cubicBezTo>
                    <a:pt x="1762" y="250"/>
                    <a:pt x="1727" y="131"/>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5"/>
            <p:cNvSpPr/>
            <p:nvPr/>
          </p:nvSpPr>
          <p:spPr>
            <a:xfrm>
              <a:off x="5281900" y="2906725"/>
              <a:ext cx="18175" cy="15525"/>
            </a:xfrm>
            <a:custGeom>
              <a:avLst/>
              <a:gdLst/>
              <a:ahLst/>
              <a:cxnLst/>
              <a:rect l="l" t="t" r="r" b="b"/>
              <a:pathLst>
                <a:path w="727" h="621" extrusionOk="0">
                  <a:moveTo>
                    <a:pt x="548" y="1"/>
                  </a:moveTo>
                  <a:cubicBezTo>
                    <a:pt x="346" y="180"/>
                    <a:pt x="96" y="311"/>
                    <a:pt x="0" y="620"/>
                  </a:cubicBezTo>
                  <a:cubicBezTo>
                    <a:pt x="298" y="501"/>
                    <a:pt x="524" y="275"/>
                    <a:pt x="727" y="37"/>
                  </a:cubicBezTo>
                  <a:cubicBezTo>
                    <a:pt x="667" y="37"/>
                    <a:pt x="608" y="2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5"/>
            <p:cNvSpPr/>
            <p:nvPr/>
          </p:nvSpPr>
          <p:spPr>
            <a:xfrm>
              <a:off x="5722725" y="4028900"/>
              <a:ext cx="11050" cy="7475"/>
            </a:xfrm>
            <a:custGeom>
              <a:avLst/>
              <a:gdLst/>
              <a:ahLst/>
              <a:cxnLst/>
              <a:rect l="l" t="t" r="r" b="b"/>
              <a:pathLst>
                <a:path w="442" h="299" extrusionOk="0">
                  <a:moveTo>
                    <a:pt x="255" y="1"/>
                  </a:moveTo>
                  <a:cubicBezTo>
                    <a:pt x="172" y="1"/>
                    <a:pt x="90" y="20"/>
                    <a:pt x="1" y="48"/>
                  </a:cubicBezTo>
                  <a:lnTo>
                    <a:pt x="1" y="298"/>
                  </a:lnTo>
                  <a:lnTo>
                    <a:pt x="286" y="298"/>
                  </a:lnTo>
                  <a:cubicBezTo>
                    <a:pt x="334" y="262"/>
                    <a:pt x="441" y="262"/>
                    <a:pt x="441" y="167"/>
                  </a:cubicBezTo>
                  <a:lnTo>
                    <a:pt x="441" y="36"/>
                  </a:lnTo>
                  <a:cubicBezTo>
                    <a:pt x="376" y="11"/>
                    <a:pt x="315" y="1"/>
                    <a:pt x="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5"/>
            <p:cNvSpPr/>
            <p:nvPr/>
          </p:nvSpPr>
          <p:spPr>
            <a:xfrm>
              <a:off x="5729875" y="4033375"/>
              <a:ext cx="7175" cy="4725"/>
            </a:xfrm>
            <a:custGeom>
              <a:avLst/>
              <a:gdLst/>
              <a:ahLst/>
              <a:cxnLst/>
              <a:rect l="l" t="t" r="r" b="b"/>
              <a:pathLst>
                <a:path w="287" h="189" extrusionOk="0">
                  <a:moveTo>
                    <a:pt x="155" y="0"/>
                  </a:moveTo>
                  <a:cubicBezTo>
                    <a:pt x="96" y="48"/>
                    <a:pt x="48" y="95"/>
                    <a:pt x="0" y="143"/>
                  </a:cubicBezTo>
                  <a:cubicBezTo>
                    <a:pt x="48" y="143"/>
                    <a:pt x="96" y="143"/>
                    <a:pt x="155" y="155"/>
                  </a:cubicBezTo>
                  <a:cubicBezTo>
                    <a:pt x="155" y="167"/>
                    <a:pt x="167" y="167"/>
                    <a:pt x="191" y="179"/>
                  </a:cubicBezTo>
                  <a:cubicBezTo>
                    <a:pt x="201" y="186"/>
                    <a:pt x="211" y="189"/>
                    <a:pt x="220" y="189"/>
                  </a:cubicBezTo>
                  <a:cubicBezTo>
                    <a:pt x="242" y="189"/>
                    <a:pt x="261" y="172"/>
                    <a:pt x="286" y="155"/>
                  </a:cubicBezTo>
                  <a:cubicBezTo>
                    <a:pt x="238" y="95"/>
                    <a:pt x="191"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5"/>
            <p:cNvSpPr/>
            <p:nvPr/>
          </p:nvSpPr>
          <p:spPr>
            <a:xfrm>
              <a:off x="5733750" y="4036925"/>
              <a:ext cx="3575" cy="1825"/>
            </a:xfrm>
            <a:custGeom>
              <a:avLst/>
              <a:gdLst/>
              <a:ahLst/>
              <a:cxnLst/>
              <a:rect l="l" t="t" r="r" b="b"/>
              <a:pathLst>
                <a:path w="143" h="73" extrusionOk="0">
                  <a:moveTo>
                    <a:pt x="0" y="1"/>
                  </a:moveTo>
                  <a:cubicBezTo>
                    <a:pt x="18" y="49"/>
                    <a:pt x="39" y="72"/>
                    <a:pt x="63" y="72"/>
                  </a:cubicBezTo>
                  <a:cubicBezTo>
                    <a:pt x="86" y="72"/>
                    <a:pt x="113" y="49"/>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5"/>
            <p:cNvSpPr/>
            <p:nvPr/>
          </p:nvSpPr>
          <p:spPr>
            <a:xfrm>
              <a:off x="5712000" y="4036925"/>
              <a:ext cx="3900" cy="1825"/>
            </a:xfrm>
            <a:custGeom>
              <a:avLst/>
              <a:gdLst/>
              <a:ahLst/>
              <a:cxnLst/>
              <a:rect l="l" t="t" r="r" b="b"/>
              <a:pathLst>
                <a:path w="156" h="73" extrusionOk="0">
                  <a:moveTo>
                    <a:pt x="1" y="1"/>
                  </a:moveTo>
                  <a:cubicBezTo>
                    <a:pt x="25" y="49"/>
                    <a:pt x="49" y="72"/>
                    <a:pt x="74" y="72"/>
                  </a:cubicBezTo>
                  <a:cubicBezTo>
                    <a:pt x="99" y="72"/>
                    <a:pt x="126" y="49"/>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5"/>
            <p:cNvSpPr/>
            <p:nvPr/>
          </p:nvSpPr>
          <p:spPr>
            <a:xfrm>
              <a:off x="6134100" y="4061850"/>
              <a:ext cx="29775" cy="5275"/>
            </a:xfrm>
            <a:custGeom>
              <a:avLst/>
              <a:gdLst/>
              <a:ahLst/>
              <a:cxnLst/>
              <a:rect l="l" t="t" r="r" b="b"/>
              <a:pathLst>
                <a:path w="1191" h="211" extrusionOk="0">
                  <a:moveTo>
                    <a:pt x="654" y="0"/>
                  </a:moveTo>
                  <a:cubicBezTo>
                    <a:pt x="465" y="0"/>
                    <a:pt x="276" y="30"/>
                    <a:pt x="90" y="30"/>
                  </a:cubicBezTo>
                  <a:cubicBezTo>
                    <a:pt x="60" y="30"/>
                    <a:pt x="30" y="30"/>
                    <a:pt x="0" y="28"/>
                  </a:cubicBezTo>
                  <a:lnTo>
                    <a:pt x="0" y="28"/>
                  </a:lnTo>
                  <a:cubicBezTo>
                    <a:pt x="60" y="52"/>
                    <a:pt x="131" y="99"/>
                    <a:pt x="179" y="147"/>
                  </a:cubicBezTo>
                  <a:cubicBezTo>
                    <a:pt x="179" y="159"/>
                    <a:pt x="191" y="195"/>
                    <a:pt x="214" y="206"/>
                  </a:cubicBezTo>
                  <a:cubicBezTo>
                    <a:pt x="223" y="209"/>
                    <a:pt x="231" y="211"/>
                    <a:pt x="238" y="211"/>
                  </a:cubicBezTo>
                  <a:cubicBezTo>
                    <a:pt x="263" y="211"/>
                    <a:pt x="285" y="195"/>
                    <a:pt x="321" y="159"/>
                  </a:cubicBezTo>
                  <a:cubicBezTo>
                    <a:pt x="619" y="147"/>
                    <a:pt x="905" y="147"/>
                    <a:pt x="1191" y="135"/>
                  </a:cubicBezTo>
                  <a:cubicBezTo>
                    <a:pt x="1013" y="28"/>
                    <a:pt x="834"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5"/>
            <p:cNvSpPr/>
            <p:nvPr/>
          </p:nvSpPr>
          <p:spPr>
            <a:xfrm>
              <a:off x="6135450" y="4065500"/>
              <a:ext cx="10575" cy="11025"/>
            </a:xfrm>
            <a:custGeom>
              <a:avLst/>
              <a:gdLst/>
              <a:ahLst/>
              <a:cxnLst/>
              <a:rect l="l" t="t" r="r" b="b"/>
              <a:pathLst>
                <a:path w="423" h="441" extrusionOk="0">
                  <a:moveTo>
                    <a:pt x="137" y="1"/>
                  </a:moveTo>
                  <a:cubicBezTo>
                    <a:pt x="126" y="182"/>
                    <a:pt x="0" y="440"/>
                    <a:pt x="300" y="440"/>
                  </a:cubicBezTo>
                  <a:cubicBezTo>
                    <a:pt x="335" y="440"/>
                    <a:pt x="375" y="437"/>
                    <a:pt x="422" y="430"/>
                  </a:cubicBezTo>
                  <a:cubicBezTo>
                    <a:pt x="375" y="299"/>
                    <a:pt x="327" y="144"/>
                    <a:pt x="279" y="13"/>
                  </a:cubicBezTo>
                  <a:cubicBezTo>
                    <a:pt x="244" y="13"/>
                    <a:pt x="184"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5"/>
            <p:cNvSpPr/>
            <p:nvPr/>
          </p:nvSpPr>
          <p:spPr>
            <a:xfrm>
              <a:off x="5220275" y="3039800"/>
              <a:ext cx="9850" cy="14300"/>
            </a:xfrm>
            <a:custGeom>
              <a:avLst/>
              <a:gdLst/>
              <a:ahLst/>
              <a:cxnLst/>
              <a:rect l="l" t="t" r="r" b="b"/>
              <a:pathLst>
                <a:path w="394" h="572" extrusionOk="0">
                  <a:moveTo>
                    <a:pt x="156" y="0"/>
                  </a:moveTo>
                  <a:lnTo>
                    <a:pt x="156" y="0"/>
                  </a:lnTo>
                  <a:cubicBezTo>
                    <a:pt x="60" y="179"/>
                    <a:pt x="1" y="369"/>
                    <a:pt x="25" y="572"/>
                  </a:cubicBezTo>
                  <a:cubicBezTo>
                    <a:pt x="144" y="393"/>
                    <a:pt x="394" y="262"/>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5"/>
            <p:cNvSpPr/>
            <p:nvPr/>
          </p:nvSpPr>
          <p:spPr>
            <a:xfrm>
              <a:off x="5299450" y="3179675"/>
              <a:ext cx="14025" cy="9550"/>
            </a:xfrm>
            <a:custGeom>
              <a:avLst/>
              <a:gdLst/>
              <a:ahLst/>
              <a:cxnLst/>
              <a:rect l="l" t="t" r="r" b="b"/>
              <a:pathLst>
                <a:path w="561" h="382" extrusionOk="0">
                  <a:moveTo>
                    <a:pt x="1" y="1"/>
                  </a:moveTo>
                  <a:lnTo>
                    <a:pt x="1" y="1"/>
                  </a:lnTo>
                  <a:cubicBezTo>
                    <a:pt x="49" y="382"/>
                    <a:pt x="346" y="251"/>
                    <a:pt x="560" y="299"/>
                  </a:cubicBezTo>
                  <a:cubicBezTo>
                    <a:pt x="430" y="84"/>
                    <a:pt x="179" y="1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5"/>
            <p:cNvSpPr/>
            <p:nvPr/>
          </p:nvSpPr>
          <p:spPr>
            <a:xfrm>
              <a:off x="6124575" y="4067000"/>
              <a:ext cx="6550" cy="7400"/>
            </a:xfrm>
            <a:custGeom>
              <a:avLst/>
              <a:gdLst/>
              <a:ahLst/>
              <a:cxnLst/>
              <a:rect l="l" t="t" r="r" b="b"/>
              <a:pathLst>
                <a:path w="262" h="296" extrusionOk="0">
                  <a:moveTo>
                    <a:pt x="179" y="0"/>
                  </a:moveTo>
                  <a:cubicBezTo>
                    <a:pt x="48" y="24"/>
                    <a:pt x="24" y="84"/>
                    <a:pt x="0" y="143"/>
                  </a:cubicBezTo>
                  <a:cubicBezTo>
                    <a:pt x="20" y="232"/>
                    <a:pt x="63" y="295"/>
                    <a:pt x="131" y="295"/>
                  </a:cubicBezTo>
                  <a:cubicBezTo>
                    <a:pt x="146" y="295"/>
                    <a:pt x="162" y="293"/>
                    <a:pt x="179" y="286"/>
                  </a:cubicBezTo>
                  <a:cubicBezTo>
                    <a:pt x="226" y="262"/>
                    <a:pt x="262" y="179"/>
                    <a:pt x="262" y="120"/>
                  </a:cubicBezTo>
                  <a:cubicBezTo>
                    <a:pt x="262" y="48"/>
                    <a:pt x="21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5"/>
            <p:cNvSpPr/>
            <p:nvPr/>
          </p:nvSpPr>
          <p:spPr>
            <a:xfrm>
              <a:off x="5360475" y="3996675"/>
              <a:ext cx="51225" cy="13875"/>
            </a:xfrm>
            <a:custGeom>
              <a:avLst/>
              <a:gdLst/>
              <a:ahLst/>
              <a:cxnLst/>
              <a:rect l="l" t="t" r="r" b="b"/>
              <a:pathLst>
                <a:path w="2049" h="555" extrusionOk="0">
                  <a:moveTo>
                    <a:pt x="1576" y="0"/>
                  </a:moveTo>
                  <a:cubicBezTo>
                    <a:pt x="1439" y="0"/>
                    <a:pt x="1296" y="29"/>
                    <a:pt x="1156" y="39"/>
                  </a:cubicBezTo>
                  <a:cubicBezTo>
                    <a:pt x="786" y="206"/>
                    <a:pt x="322" y="4"/>
                    <a:pt x="1" y="325"/>
                  </a:cubicBezTo>
                  <a:cubicBezTo>
                    <a:pt x="48" y="373"/>
                    <a:pt x="108" y="420"/>
                    <a:pt x="144" y="456"/>
                  </a:cubicBezTo>
                  <a:cubicBezTo>
                    <a:pt x="224" y="436"/>
                    <a:pt x="304" y="420"/>
                    <a:pt x="388" y="420"/>
                  </a:cubicBezTo>
                  <a:cubicBezTo>
                    <a:pt x="454" y="420"/>
                    <a:pt x="523" y="430"/>
                    <a:pt x="596" y="456"/>
                  </a:cubicBezTo>
                  <a:cubicBezTo>
                    <a:pt x="703" y="516"/>
                    <a:pt x="811" y="554"/>
                    <a:pt x="921" y="554"/>
                  </a:cubicBezTo>
                  <a:cubicBezTo>
                    <a:pt x="1005" y="554"/>
                    <a:pt x="1091" y="532"/>
                    <a:pt x="1179" y="480"/>
                  </a:cubicBezTo>
                  <a:cubicBezTo>
                    <a:pt x="1190" y="472"/>
                    <a:pt x="1203" y="470"/>
                    <a:pt x="1216" y="470"/>
                  </a:cubicBezTo>
                  <a:cubicBezTo>
                    <a:pt x="1245" y="470"/>
                    <a:pt x="1277" y="484"/>
                    <a:pt x="1310" y="492"/>
                  </a:cubicBezTo>
                  <a:lnTo>
                    <a:pt x="1310" y="420"/>
                  </a:lnTo>
                  <a:cubicBezTo>
                    <a:pt x="1364" y="394"/>
                    <a:pt x="1422" y="385"/>
                    <a:pt x="1481" y="385"/>
                  </a:cubicBezTo>
                  <a:cubicBezTo>
                    <a:pt x="1572" y="385"/>
                    <a:pt x="1667" y="404"/>
                    <a:pt x="1757" y="404"/>
                  </a:cubicBezTo>
                  <a:cubicBezTo>
                    <a:pt x="1868" y="404"/>
                    <a:pt x="1972" y="375"/>
                    <a:pt x="2049" y="242"/>
                  </a:cubicBezTo>
                  <a:cubicBezTo>
                    <a:pt x="1915" y="48"/>
                    <a:pt x="1751" y="0"/>
                    <a:pt x="1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5"/>
            <p:cNvSpPr/>
            <p:nvPr/>
          </p:nvSpPr>
          <p:spPr>
            <a:xfrm>
              <a:off x="5375075" y="4008075"/>
              <a:ext cx="14300" cy="6425"/>
            </a:xfrm>
            <a:custGeom>
              <a:avLst/>
              <a:gdLst/>
              <a:ahLst/>
              <a:cxnLst/>
              <a:rect l="l" t="t" r="r" b="b"/>
              <a:pathLst>
                <a:path w="572" h="257" extrusionOk="0">
                  <a:moveTo>
                    <a:pt x="0" y="0"/>
                  </a:moveTo>
                  <a:cubicBezTo>
                    <a:pt x="123" y="61"/>
                    <a:pt x="241" y="256"/>
                    <a:pt x="363" y="256"/>
                  </a:cubicBezTo>
                  <a:cubicBezTo>
                    <a:pt x="431" y="256"/>
                    <a:pt x="500" y="197"/>
                    <a:pt x="572" y="24"/>
                  </a:cubicBezTo>
                  <a:cubicBezTo>
                    <a:pt x="381" y="24"/>
                    <a:pt x="19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5"/>
            <p:cNvSpPr/>
            <p:nvPr/>
          </p:nvSpPr>
          <p:spPr>
            <a:xfrm>
              <a:off x="5338450" y="3828575"/>
              <a:ext cx="76825" cy="39625"/>
            </a:xfrm>
            <a:custGeom>
              <a:avLst/>
              <a:gdLst/>
              <a:ahLst/>
              <a:cxnLst/>
              <a:rect l="l" t="t" r="r" b="b"/>
              <a:pathLst>
                <a:path w="3073" h="1585" extrusionOk="0">
                  <a:moveTo>
                    <a:pt x="24" y="1"/>
                  </a:moveTo>
                  <a:lnTo>
                    <a:pt x="24" y="1"/>
                  </a:lnTo>
                  <a:cubicBezTo>
                    <a:pt x="167" y="203"/>
                    <a:pt x="179" y="477"/>
                    <a:pt x="72" y="810"/>
                  </a:cubicBezTo>
                  <a:cubicBezTo>
                    <a:pt x="60" y="846"/>
                    <a:pt x="48" y="858"/>
                    <a:pt x="24" y="870"/>
                  </a:cubicBezTo>
                  <a:cubicBezTo>
                    <a:pt x="13" y="1036"/>
                    <a:pt x="1" y="1203"/>
                    <a:pt x="167" y="1310"/>
                  </a:cubicBezTo>
                  <a:cubicBezTo>
                    <a:pt x="167" y="1429"/>
                    <a:pt x="179" y="1525"/>
                    <a:pt x="298" y="1584"/>
                  </a:cubicBezTo>
                  <a:cubicBezTo>
                    <a:pt x="346" y="1548"/>
                    <a:pt x="394" y="1489"/>
                    <a:pt x="429" y="1441"/>
                  </a:cubicBezTo>
                  <a:cubicBezTo>
                    <a:pt x="596" y="1215"/>
                    <a:pt x="810" y="1025"/>
                    <a:pt x="1025" y="846"/>
                  </a:cubicBezTo>
                  <a:cubicBezTo>
                    <a:pt x="1072" y="784"/>
                    <a:pt x="1134" y="770"/>
                    <a:pt x="1199" y="770"/>
                  </a:cubicBezTo>
                  <a:cubicBezTo>
                    <a:pt x="1252" y="770"/>
                    <a:pt x="1308" y="779"/>
                    <a:pt x="1360" y="779"/>
                  </a:cubicBezTo>
                  <a:cubicBezTo>
                    <a:pt x="1402" y="779"/>
                    <a:pt x="1442" y="773"/>
                    <a:pt x="1477" y="751"/>
                  </a:cubicBezTo>
                  <a:cubicBezTo>
                    <a:pt x="1468" y="618"/>
                    <a:pt x="1446" y="484"/>
                    <a:pt x="1554" y="484"/>
                  </a:cubicBezTo>
                  <a:cubicBezTo>
                    <a:pt x="1590" y="484"/>
                    <a:pt x="1642" y="500"/>
                    <a:pt x="1715" y="536"/>
                  </a:cubicBezTo>
                  <a:cubicBezTo>
                    <a:pt x="1768" y="559"/>
                    <a:pt x="1835" y="567"/>
                    <a:pt x="1908" y="567"/>
                  </a:cubicBezTo>
                  <a:cubicBezTo>
                    <a:pt x="1949" y="567"/>
                    <a:pt x="1993" y="565"/>
                    <a:pt x="2037" y="560"/>
                  </a:cubicBezTo>
                  <a:lnTo>
                    <a:pt x="2310" y="513"/>
                  </a:lnTo>
                  <a:lnTo>
                    <a:pt x="2572" y="513"/>
                  </a:lnTo>
                  <a:cubicBezTo>
                    <a:pt x="2775" y="489"/>
                    <a:pt x="2953" y="477"/>
                    <a:pt x="3072" y="298"/>
                  </a:cubicBezTo>
                  <a:cubicBezTo>
                    <a:pt x="2048" y="132"/>
                    <a:pt x="1060" y="12"/>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5"/>
            <p:cNvSpPr/>
            <p:nvPr/>
          </p:nvSpPr>
          <p:spPr>
            <a:xfrm>
              <a:off x="5308975" y="3825000"/>
              <a:ext cx="50350" cy="25325"/>
            </a:xfrm>
            <a:custGeom>
              <a:avLst/>
              <a:gdLst/>
              <a:ahLst/>
              <a:cxnLst/>
              <a:rect l="l" t="t" r="r" b="b"/>
              <a:pathLst>
                <a:path w="2014" h="1013" extrusionOk="0">
                  <a:moveTo>
                    <a:pt x="60" y="1"/>
                  </a:moveTo>
                  <a:cubicBezTo>
                    <a:pt x="1" y="60"/>
                    <a:pt x="1" y="108"/>
                    <a:pt x="60" y="155"/>
                  </a:cubicBezTo>
                  <a:cubicBezTo>
                    <a:pt x="334" y="358"/>
                    <a:pt x="775" y="203"/>
                    <a:pt x="941" y="620"/>
                  </a:cubicBezTo>
                  <a:cubicBezTo>
                    <a:pt x="956" y="619"/>
                    <a:pt x="970" y="618"/>
                    <a:pt x="982" y="618"/>
                  </a:cubicBezTo>
                  <a:cubicBezTo>
                    <a:pt x="1245" y="618"/>
                    <a:pt x="1181" y="842"/>
                    <a:pt x="1215" y="1013"/>
                  </a:cubicBezTo>
                  <a:cubicBezTo>
                    <a:pt x="1334" y="596"/>
                    <a:pt x="1727" y="715"/>
                    <a:pt x="2013" y="620"/>
                  </a:cubicBezTo>
                  <a:cubicBezTo>
                    <a:pt x="1870" y="203"/>
                    <a:pt x="1394" y="441"/>
                    <a:pt x="1215" y="144"/>
                  </a:cubicBezTo>
                  <a:cubicBezTo>
                    <a:pt x="822" y="96"/>
                    <a:pt x="441"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5"/>
            <p:cNvSpPr/>
            <p:nvPr/>
          </p:nvSpPr>
          <p:spPr>
            <a:xfrm>
              <a:off x="5329525" y="3868175"/>
              <a:ext cx="9250" cy="15600"/>
            </a:xfrm>
            <a:custGeom>
              <a:avLst/>
              <a:gdLst/>
              <a:ahLst/>
              <a:cxnLst/>
              <a:rect l="l" t="t" r="r" b="b"/>
              <a:pathLst>
                <a:path w="370" h="624" extrusionOk="0">
                  <a:moveTo>
                    <a:pt x="96" y="0"/>
                  </a:moveTo>
                  <a:cubicBezTo>
                    <a:pt x="12" y="95"/>
                    <a:pt x="0" y="202"/>
                    <a:pt x="72" y="286"/>
                  </a:cubicBezTo>
                  <a:cubicBezTo>
                    <a:pt x="96" y="405"/>
                    <a:pt x="108" y="512"/>
                    <a:pt x="227" y="572"/>
                  </a:cubicBezTo>
                  <a:cubicBezTo>
                    <a:pt x="227" y="583"/>
                    <a:pt x="239" y="595"/>
                    <a:pt x="274" y="619"/>
                  </a:cubicBezTo>
                  <a:cubicBezTo>
                    <a:pt x="280" y="622"/>
                    <a:pt x="286" y="624"/>
                    <a:pt x="293" y="624"/>
                  </a:cubicBezTo>
                  <a:cubicBezTo>
                    <a:pt x="314" y="624"/>
                    <a:pt x="339" y="608"/>
                    <a:pt x="358" y="572"/>
                  </a:cubicBezTo>
                  <a:lnTo>
                    <a:pt x="370" y="572"/>
                  </a:lnTo>
                  <a:cubicBezTo>
                    <a:pt x="370" y="381"/>
                    <a:pt x="358" y="167"/>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5"/>
            <p:cNvSpPr/>
            <p:nvPr/>
          </p:nvSpPr>
          <p:spPr>
            <a:xfrm>
              <a:off x="5332200" y="3860725"/>
              <a:ext cx="3300" cy="3900"/>
            </a:xfrm>
            <a:custGeom>
              <a:avLst/>
              <a:gdLst/>
              <a:ahLst/>
              <a:cxnLst/>
              <a:rect l="l" t="t" r="r" b="b"/>
              <a:pathLst>
                <a:path w="132" h="156" extrusionOk="0">
                  <a:moveTo>
                    <a:pt x="1" y="0"/>
                  </a:moveTo>
                  <a:lnTo>
                    <a:pt x="1" y="0"/>
                  </a:lnTo>
                  <a:cubicBezTo>
                    <a:pt x="48" y="60"/>
                    <a:pt x="84" y="108"/>
                    <a:pt x="132" y="155"/>
                  </a:cubicBezTo>
                  <a:cubicBezTo>
                    <a:pt x="84" y="108"/>
                    <a:pt x="48"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5"/>
            <p:cNvSpPr/>
            <p:nvPr/>
          </p:nvSpPr>
          <p:spPr>
            <a:xfrm>
              <a:off x="5665275" y="4037225"/>
              <a:ext cx="6875" cy="2375"/>
            </a:xfrm>
            <a:custGeom>
              <a:avLst/>
              <a:gdLst/>
              <a:ahLst/>
              <a:cxnLst/>
              <a:rect l="l" t="t" r="r" b="b"/>
              <a:pathLst>
                <a:path w="275" h="95" extrusionOk="0">
                  <a:moveTo>
                    <a:pt x="1" y="1"/>
                  </a:moveTo>
                  <a:cubicBezTo>
                    <a:pt x="47" y="65"/>
                    <a:pt x="94" y="95"/>
                    <a:pt x="139" y="95"/>
                  </a:cubicBezTo>
                  <a:cubicBezTo>
                    <a:pt x="186" y="95"/>
                    <a:pt x="232" y="62"/>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5"/>
            <p:cNvSpPr/>
            <p:nvPr/>
          </p:nvSpPr>
          <p:spPr>
            <a:xfrm>
              <a:off x="5652775" y="4033375"/>
              <a:ext cx="10150" cy="3575"/>
            </a:xfrm>
            <a:custGeom>
              <a:avLst/>
              <a:gdLst/>
              <a:ahLst/>
              <a:cxnLst/>
              <a:rect l="l" t="t" r="r" b="b"/>
              <a:pathLst>
                <a:path w="406" h="143" extrusionOk="0">
                  <a:moveTo>
                    <a:pt x="84" y="0"/>
                  </a:moveTo>
                  <a:cubicBezTo>
                    <a:pt x="1" y="48"/>
                    <a:pt x="1" y="95"/>
                    <a:pt x="84" y="143"/>
                  </a:cubicBezTo>
                  <a:lnTo>
                    <a:pt x="382" y="143"/>
                  </a:lnTo>
                  <a:cubicBezTo>
                    <a:pt x="405" y="95"/>
                    <a:pt x="405" y="48"/>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5"/>
            <p:cNvSpPr/>
            <p:nvPr/>
          </p:nvSpPr>
          <p:spPr>
            <a:xfrm>
              <a:off x="5646825" y="4033375"/>
              <a:ext cx="8050" cy="3575"/>
            </a:xfrm>
            <a:custGeom>
              <a:avLst/>
              <a:gdLst/>
              <a:ahLst/>
              <a:cxnLst/>
              <a:rect l="l" t="t" r="r" b="b"/>
              <a:pathLst>
                <a:path w="322" h="143" extrusionOk="0">
                  <a:moveTo>
                    <a:pt x="0" y="0"/>
                  </a:moveTo>
                  <a:cubicBezTo>
                    <a:pt x="84" y="107"/>
                    <a:pt x="179" y="143"/>
                    <a:pt x="298" y="143"/>
                  </a:cubicBezTo>
                  <a:cubicBezTo>
                    <a:pt x="322" y="95"/>
                    <a:pt x="322" y="48"/>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5"/>
            <p:cNvSpPr/>
            <p:nvPr/>
          </p:nvSpPr>
          <p:spPr>
            <a:xfrm>
              <a:off x="5661400" y="4033375"/>
              <a:ext cx="3900" cy="3875"/>
            </a:xfrm>
            <a:custGeom>
              <a:avLst/>
              <a:gdLst/>
              <a:ahLst/>
              <a:cxnLst/>
              <a:rect l="l" t="t" r="r" b="b"/>
              <a:pathLst>
                <a:path w="156" h="155" extrusionOk="0">
                  <a:moveTo>
                    <a:pt x="1" y="0"/>
                  </a:moveTo>
                  <a:lnTo>
                    <a:pt x="1" y="0"/>
                  </a:lnTo>
                  <a:cubicBezTo>
                    <a:pt x="13" y="48"/>
                    <a:pt x="13" y="95"/>
                    <a:pt x="13" y="143"/>
                  </a:cubicBezTo>
                  <a:cubicBezTo>
                    <a:pt x="60" y="143"/>
                    <a:pt x="108" y="143"/>
                    <a:pt x="156" y="155"/>
                  </a:cubicBezTo>
                  <a:cubicBezTo>
                    <a:pt x="108" y="95"/>
                    <a:pt x="49"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5"/>
            <p:cNvSpPr/>
            <p:nvPr/>
          </p:nvSpPr>
          <p:spPr>
            <a:xfrm>
              <a:off x="5686700" y="4036925"/>
              <a:ext cx="3900" cy="3300"/>
            </a:xfrm>
            <a:custGeom>
              <a:avLst/>
              <a:gdLst/>
              <a:ahLst/>
              <a:cxnLst/>
              <a:rect l="l" t="t" r="r" b="b"/>
              <a:pathLst>
                <a:path w="156" h="132" extrusionOk="0">
                  <a:moveTo>
                    <a:pt x="1" y="132"/>
                  </a:moveTo>
                  <a:cubicBezTo>
                    <a:pt x="49" y="84"/>
                    <a:pt x="108" y="37"/>
                    <a:pt x="156" y="1"/>
                  </a:cubicBezTo>
                  <a:cubicBezTo>
                    <a:pt x="108" y="37"/>
                    <a:pt x="49" y="84"/>
                    <a:pt x="1" y="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5"/>
            <p:cNvSpPr/>
            <p:nvPr/>
          </p:nvSpPr>
          <p:spPr>
            <a:xfrm>
              <a:off x="5676000" y="4036925"/>
              <a:ext cx="3600" cy="3000"/>
            </a:xfrm>
            <a:custGeom>
              <a:avLst/>
              <a:gdLst/>
              <a:ahLst/>
              <a:cxnLst/>
              <a:rect l="l" t="t" r="r" b="b"/>
              <a:pathLst>
                <a:path w="144" h="120" extrusionOk="0">
                  <a:moveTo>
                    <a:pt x="0" y="1"/>
                  </a:moveTo>
                  <a:cubicBezTo>
                    <a:pt x="22" y="17"/>
                    <a:pt x="47" y="34"/>
                    <a:pt x="70" y="51"/>
                  </a:cubicBezTo>
                  <a:lnTo>
                    <a:pt x="70" y="51"/>
                  </a:lnTo>
                  <a:cubicBezTo>
                    <a:pt x="49" y="34"/>
                    <a:pt x="26" y="16"/>
                    <a:pt x="0" y="1"/>
                  </a:cubicBezTo>
                  <a:close/>
                  <a:moveTo>
                    <a:pt x="70" y="51"/>
                  </a:moveTo>
                  <a:cubicBezTo>
                    <a:pt x="98" y="75"/>
                    <a:pt x="123" y="100"/>
                    <a:pt x="143" y="120"/>
                  </a:cubicBezTo>
                  <a:cubicBezTo>
                    <a:pt x="124" y="94"/>
                    <a:pt x="98" y="72"/>
                    <a:pt x="70" y="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5"/>
            <p:cNvSpPr/>
            <p:nvPr/>
          </p:nvSpPr>
          <p:spPr>
            <a:xfrm>
              <a:off x="5672725" y="4035225"/>
              <a:ext cx="3600" cy="1725"/>
            </a:xfrm>
            <a:custGeom>
              <a:avLst/>
              <a:gdLst/>
              <a:ahLst/>
              <a:cxnLst/>
              <a:rect l="l" t="t" r="r" b="b"/>
              <a:pathLst>
                <a:path w="144" h="69" extrusionOk="0">
                  <a:moveTo>
                    <a:pt x="66" y="0"/>
                  </a:moveTo>
                  <a:cubicBezTo>
                    <a:pt x="38" y="0"/>
                    <a:pt x="9" y="25"/>
                    <a:pt x="0" y="69"/>
                  </a:cubicBezTo>
                  <a:lnTo>
                    <a:pt x="143" y="69"/>
                  </a:lnTo>
                  <a:cubicBezTo>
                    <a:pt x="131" y="45"/>
                    <a:pt x="119" y="21"/>
                    <a:pt x="96" y="9"/>
                  </a:cubicBezTo>
                  <a:cubicBezTo>
                    <a:pt x="86" y="3"/>
                    <a:pt x="76"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5"/>
            <p:cNvSpPr/>
            <p:nvPr/>
          </p:nvSpPr>
          <p:spPr>
            <a:xfrm>
              <a:off x="5694150" y="4036925"/>
              <a:ext cx="3900" cy="1825"/>
            </a:xfrm>
            <a:custGeom>
              <a:avLst/>
              <a:gdLst/>
              <a:ahLst/>
              <a:cxnLst/>
              <a:rect l="l" t="t" r="r" b="b"/>
              <a:pathLst>
                <a:path w="156" h="73" extrusionOk="0">
                  <a:moveTo>
                    <a:pt x="1" y="1"/>
                  </a:moveTo>
                  <a:cubicBezTo>
                    <a:pt x="24" y="49"/>
                    <a:pt x="48" y="72"/>
                    <a:pt x="73" y="72"/>
                  </a:cubicBezTo>
                  <a:cubicBezTo>
                    <a:pt x="99" y="72"/>
                    <a:pt x="126" y="49"/>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5"/>
            <p:cNvSpPr/>
            <p:nvPr/>
          </p:nvSpPr>
          <p:spPr>
            <a:xfrm>
              <a:off x="5917400" y="4046750"/>
              <a:ext cx="31275" cy="14850"/>
            </a:xfrm>
            <a:custGeom>
              <a:avLst/>
              <a:gdLst/>
              <a:ahLst/>
              <a:cxnLst/>
              <a:rect l="l" t="t" r="r" b="b"/>
              <a:pathLst>
                <a:path w="1251" h="594" extrusionOk="0">
                  <a:moveTo>
                    <a:pt x="298" y="1"/>
                  </a:moveTo>
                  <a:cubicBezTo>
                    <a:pt x="167" y="48"/>
                    <a:pt x="0" y="60"/>
                    <a:pt x="0" y="239"/>
                  </a:cubicBezTo>
                  <a:cubicBezTo>
                    <a:pt x="0" y="441"/>
                    <a:pt x="155" y="453"/>
                    <a:pt x="298" y="465"/>
                  </a:cubicBezTo>
                  <a:cubicBezTo>
                    <a:pt x="339" y="471"/>
                    <a:pt x="381" y="472"/>
                    <a:pt x="423" y="472"/>
                  </a:cubicBezTo>
                  <a:cubicBezTo>
                    <a:pt x="520" y="472"/>
                    <a:pt x="620" y="462"/>
                    <a:pt x="718" y="462"/>
                  </a:cubicBezTo>
                  <a:cubicBezTo>
                    <a:pt x="858" y="462"/>
                    <a:pt x="994" y="483"/>
                    <a:pt x="1119" y="584"/>
                  </a:cubicBezTo>
                  <a:cubicBezTo>
                    <a:pt x="1131" y="590"/>
                    <a:pt x="1149" y="593"/>
                    <a:pt x="1169" y="593"/>
                  </a:cubicBezTo>
                  <a:cubicBezTo>
                    <a:pt x="1188" y="593"/>
                    <a:pt x="1209" y="590"/>
                    <a:pt x="1227" y="584"/>
                  </a:cubicBezTo>
                  <a:cubicBezTo>
                    <a:pt x="1239" y="406"/>
                    <a:pt x="1239" y="239"/>
                    <a:pt x="1250" y="60"/>
                  </a:cubicBezTo>
                  <a:cubicBezTo>
                    <a:pt x="1076" y="13"/>
                    <a:pt x="894" y="8"/>
                    <a:pt x="713" y="8"/>
                  </a:cubicBezTo>
                  <a:cubicBezTo>
                    <a:pt x="659" y="8"/>
                    <a:pt x="606" y="8"/>
                    <a:pt x="553" y="8"/>
                  </a:cubicBezTo>
                  <a:cubicBezTo>
                    <a:pt x="467" y="8"/>
                    <a:pt x="381" y="7"/>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5"/>
            <p:cNvSpPr/>
            <p:nvPr/>
          </p:nvSpPr>
          <p:spPr>
            <a:xfrm>
              <a:off x="5883175" y="4044375"/>
              <a:ext cx="29175" cy="13725"/>
            </a:xfrm>
            <a:custGeom>
              <a:avLst/>
              <a:gdLst/>
              <a:ahLst/>
              <a:cxnLst/>
              <a:rect l="l" t="t" r="r" b="b"/>
              <a:pathLst>
                <a:path w="1167" h="549" extrusionOk="0">
                  <a:moveTo>
                    <a:pt x="48" y="1"/>
                  </a:moveTo>
                  <a:cubicBezTo>
                    <a:pt x="0" y="263"/>
                    <a:pt x="95" y="429"/>
                    <a:pt x="405" y="429"/>
                  </a:cubicBezTo>
                  <a:cubicBezTo>
                    <a:pt x="488" y="441"/>
                    <a:pt x="572" y="501"/>
                    <a:pt x="655" y="524"/>
                  </a:cubicBezTo>
                  <a:cubicBezTo>
                    <a:pt x="726" y="524"/>
                    <a:pt x="786" y="548"/>
                    <a:pt x="869" y="548"/>
                  </a:cubicBezTo>
                  <a:cubicBezTo>
                    <a:pt x="1012" y="548"/>
                    <a:pt x="1167" y="513"/>
                    <a:pt x="1167" y="334"/>
                  </a:cubicBezTo>
                  <a:cubicBezTo>
                    <a:pt x="1167" y="203"/>
                    <a:pt x="1048" y="155"/>
                    <a:pt x="929" y="143"/>
                  </a:cubicBezTo>
                  <a:cubicBezTo>
                    <a:pt x="774" y="132"/>
                    <a:pt x="595" y="155"/>
                    <a:pt x="476" y="12"/>
                  </a:cubicBezTo>
                  <a:cubicBezTo>
                    <a:pt x="333" y="12"/>
                    <a:pt x="191"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5"/>
            <p:cNvSpPr/>
            <p:nvPr/>
          </p:nvSpPr>
          <p:spPr>
            <a:xfrm>
              <a:off x="5898950" y="4036775"/>
              <a:ext cx="28300" cy="8125"/>
            </a:xfrm>
            <a:custGeom>
              <a:avLst/>
              <a:gdLst/>
              <a:ahLst/>
              <a:cxnLst/>
              <a:rect l="l" t="t" r="r" b="b"/>
              <a:pathLst>
                <a:path w="1132" h="325" extrusionOk="0">
                  <a:moveTo>
                    <a:pt x="784" y="1"/>
                  </a:moveTo>
                  <a:cubicBezTo>
                    <a:pt x="671" y="1"/>
                    <a:pt x="556" y="45"/>
                    <a:pt x="441" y="126"/>
                  </a:cubicBezTo>
                  <a:cubicBezTo>
                    <a:pt x="298" y="150"/>
                    <a:pt x="119" y="102"/>
                    <a:pt x="0" y="257"/>
                  </a:cubicBezTo>
                  <a:cubicBezTo>
                    <a:pt x="199" y="303"/>
                    <a:pt x="412" y="324"/>
                    <a:pt x="624" y="324"/>
                  </a:cubicBezTo>
                  <a:cubicBezTo>
                    <a:pt x="743" y="324"/>
                    <a:pt x="861" y="317"/>
                    <a:pt x="976" y="305"/>
                  </a:cubicBezTo>
                  <a:cubicBezTo>
                    <a:pt x="1024" y="257"/>
                    <a:pt x="1084" y="209"/>
                    <a:pt x="1131" y="162"/>
                  </a:cubicBezTo>
                  <a:cubicBezTo>
                    <a:pt x="1021" y="51"/>
                    <a:pt x="904"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5"/>
            <p:cNvSpPr/>
            <p:nvPr/>
          </p:nvSpPr>
          <p:spPr>
            <a:xfrm>
              <a:off x="6030500" y="4046750"/>
              <a:ext cx="22050" cy="8400"/>
            </a:xfrm>
            <a:custGeom>
              <a:avLst/>
              <a:gdLst/>
              <a:ahLst/>
              <a:cxnLst/>
              <a:rect l="l" t="t" r="r" b="b"/>
              <a:pathLst>
                <a:path w="882" h="336" extrusionOk="0">
                  <a:moveTo>
                    <a:pt x="334" y="1"/>
                  </a:moveTo>
                  <a:cubicBezTo>
                    <a:pt x="227" y="37"/>
                    <a:pt x="120" y="48"/>
                    <a:pt x="1" y="60"/>
                  </a:cubicBezTo>
                  <a:cubicBezTo>
                    <a:pt x="60" y="227"/>
                    <a:pt x="251" y="156"/>
                    <a:pt x="310" y="287"/>
                  </a:cubicBezTo>
                  <a:cubicBezTo>
                    <a:pt x="406" y="325"/>
                    <a:pt x="509" y="336"/>
                    <a:pt x="613" y="336"/>
                  </a:cubicBezTo>
                  <a:cubicBezTo>
                    <a:pt x="703" y="336"/>
                    <a:pt x="794" y="328"/>
                    <a:pt x="882" y="322"/>
                  </a:cubicBezTo>
                  <a:cubicBezTo>
                    <a:pt x="786" y="215"/>
                    <a:pt x="691" y="120"/>
                    <a:pt x="596" y="37"/>
                  </a:cubicBezTo>
                  <a:cubicBezTo>
                    <a:pt x="513" y="25"/>
                    <a:pt x="417" y="25"/>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5"/>
            <p:cNvSpPr/>
            <p:nvPr/>
          </p:nvSpPr>
          <p:spPr>
            <a:xfrm>
              <a:off x="6056700" y="4051300"/>
              <a:ext cx="15500" cy="3825"/>
            </a:xfrm>
            <a:custGeom>
              <a:avLst/>
              <a:gdLst/>
              <a:ahLst/>
              <a:cxnLst/>
              <a:rect l="l" t="t" r="r" b="b"/>
              <a:pathLst>
                <a:path w="620" h="153" extrusionOk="0">
                  <a:moveTo>
                    <a:pt x="268" y="0"/>
                  </a:moveTo>
                  <a:cubicBezTo>
                    <a:pt x="167" y="0"/>
                    <a:pt x="72" y="27"/>
                    <a:pt x="0" y="140"/>
                  </a:cubicBezTo>
                  <a:cubicBezTo>
                    <a:pt x="96" y="152"/>
                    <a:pt x="191" y="152"/>
                    <a:pt x="274" y="152"/>
                  </a:cubicBezTo>
                  <a:cubicBezTo>
                    <a:pt x="369" y="140"/>
                    <a:pt x="477" y="140"/>
                    <a:pt x="572" y="116"/>
                  </a:cubicBezTo>
                  <a:cubicBezTo>
                    <a:pt x="620" y="93"/>
                    <a:pt x="620" y="57"/>
                    <a:pt x="572" y="21"/>
                  </a:cubicBezTo>
                  <a:cubicBezTo>
                    <a:pt x="562" y="22"/>
                    <a:pt x="553" y="22"/>
                    <a:pt x="543" y="22"/>
                  </a:cubicBezTo>
                  <a:cubicBezTo>
                    <a:pt x="455" y="22"/>
                    <a:pt x="359"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5"/>
            <p:cNvSpPr/>
            <p:nvPr/>
          </p:nvSpPr>
          <p:spPr>
            <a:xfrm>
              <a:off x="5321475" y="3975925"/>
              <a:ext cx="3000" cy="3600"/>
            </a:xfrm>
            <a:custGeom>
              <a:avLst/>
              <a:gdLst/>
              <a:ahLst/>
              <a:cxnLst/>
              <a:rect l="l" t="t" r="r" b="b"/>
              <a:pathLst>
                <a:path w="120" h="144" extrusionOk="0">
                  <a:moveTo>
                    <a:pt x="1" y="0"/>
                  </a:moveTo>
                  <a:cubicBezTo>
                    <a:pt x="37" y="36"/>
                    <a:pt x="72" y="95"/>
                    <a:pt x="120" y="143"/>
                  </a:cubicBezTo>
                  <a:cubicBezTo>
                    <a:pt x="72" y="95"/>
                    <a:pt x="37"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5"/>
            <p:cNvSpPr/>
            <p:nvPr/>
          </p:nvSpPr>
          <p:spPr>
            <a:xfrm>
              <a:off x="5324750" y="2867750"/>
              <a:ext cx="3600" cy="3300"/>
            </a:xfrm>
            <a:custGeom>
              <a:avLst/>
              <a:gdLst/>
              <a:ahLst/>
              <a:cxnLst/>
              <a:rect l="l" t="t" r="r" b="b"/>
              <a:pathLst>
                <a:path w="144" h="132" extrusionOk="0">
                  <a:moveTo>
                    <a:pt x="144" y="0"/>
                  </a:moveTo>
                  <a:lnTo>
                    <a:pt x="144" y="0"/>
                  </a:lnTo>
                  <a:cubicBezTo>
                    <a:pt x="84" y="48"/>
                    <a:pt x="49" y="84"/>
                    <a:pt x="1" y="131"/>
                  </a:cubicBezTo>
                  <a:cubicBezTo>
                    <a:pt x="49" y="96"/>
                    <a:pt x="108" y="48"/>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5"/>
            <p:cNvSpPr/>
            <p:nvPr/>
          </p:nvSpPr>
          <p:spPr>
            <a:xfrm>
              <a:off x="5317325" y="2874900"/>
              <a:ext cx="3575" cy="3000"/>
            </a:xfrm>
            <a:custGeom>
              <a:avLst/>
              <a:gdLst/>
              <a:ahLst/>
              <a:cxnLst/>
              <a:rect l="l" t="t" r="r" b="b"/>
              <a:pathLst>
                <a:path w="143" h="120" extrusionOk="0">
                  <a:moveTo>
                    <a:pt x="143" y="0"/>
                  </a:moveTo>
                  <a:cubicBezTo>
                    <a:pt x="136" y="9"/>
                    <a:pt x="129" y="17"/>
                    <a:pt x="121" y="26"/>
                  </a:cubicBezTo>
                  <a:lnTo>
                    <a:pt x="121" y="26"/>
                  </a:lnTo>
                  <a:cubicBezTo>
                    <a:pt x="129" y="18"/>
                    <a:pt x="136" y="9"/>
                    <a:pt x="143" y="0"/>
                  </a:cubicBezTo>
                  <a:close/>
                  <a:moveTo>
                    <a:pt x="121" y="26"/>
                  </a:moveTo>
                  <a:lnTo>
                    <a:pt x="121" y="26"/>
                  </a:lnTo>
                  <a:cubicBezTo>
                    <a:pt x="88" y="58"/>
                    <a:pt x="48" y="81"/>
                    <a:pt x="0" y="119"/>
                  </a:cubicBezTo>
                  <a:cubicBezTo>
                    <a:pt x="39" y="90"/>
                    <a:pt x="86" y="61"/>
                    <a:pt x="121" y="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5"/>
            <p:cNvSpPr/>
            <p:nvPr/>
          </p:nvSpPr>
          <p:spPr>
            <a:xfrm>
              <a:off x="5422700" y="2712900"/>
              <a:ext cx="128300" cy="62300"/>
            </a:xfrm>
            <a:custGeom>
              <a:avLst/>
              <a:gdLst/>
              <a:ahLst/>
              <a:cxnLst/>
              <a:rect l="l" t="t" r="r" b="b"/>
              <a:pathLst>
                <a:path w="5132" h="2492" extrusionOk="0">
                  <a:moveTo>
                    <a:pt x="2273" y="0"/>
                  </a:moveTo>
                  <a:cubicBezTo>
                    <a:pt x="2231" y="0"/>
                    <a:pt x="2209" y="30"/>
                    <a:pt x="2179" y="110"/>
                  </a:cubicBezTo>
                  <a:cubicBezTo>
                    <a:pt x="2179" y="122"/>
                    <a:pt x="2203" y="146"/>
                    <a:pt x="2203" y="170"/>
                  </a:cubicBezTo>
                  <a:cubicBezTo>
                    <a:pt x="2203" y="182"/>
                    <a:pt x="2179" y="205"/>
                    <a:pt x="2167" y="205"/>
                  </a:cubicBezTo>
                  <a:cubicBezTo>
                    <a:pt x="1822" y="182"/>
                    <a:pt x="1488" y="158"/>
                    <a:pt x="1143" y="158"/>
                  </a:cubicBezTo>
                  <a:cubicBezTo>
                    <a:pt x="988" y="170"/>
                    <a:pt x="845" y="194"/>
                    <a:pt x="726" y="277"/>
                  </a:cubicBezTo>
                  <a:cubicBezTo>
                    <a:pt x="202" y="634"/>
                    <a:pt x="250" y="1253"/>
                    <a:pt x="83" y="1777"/>
                  </a:cubicBezTo>
                  <a:cubicBezTo>
                    <a:pt x="60" y="2027"/>
                    <a:pt x="0" y="2301"/>
                    <a:pt x="250" y="2491"/>
                  </a:cubicBezTo>
                  <a:cubicBezTo>
                    <a:pt x="257" y="2492"/>
                    <a:pt x="264" y="2492"/>
                    <a:pt x="271" y="2492"/>
                  </a:cubicBezTo>
                  <a:cubicBezTo>
                    <a:pt x="542" y="2492"/>
                    <a:pt x="672" y="2262"/>
                    <a:pt x="869" y="2146"/>
                  </a:cubicBezTo>
                  <a:cubicBezTo>
                    <a:pt x="976" y="2063"/>
                    <a:pt x="1036" y="1944"/>
                    <a:pt x="1036" y="1801"/>
                  </a:cubicBezTo>
                  <a:cubicBezTo>
                    <a:pt x="1024" y="1718"/>
                    <a:pt x="988" y="1658"/>
                    <a:pt x="929" y="1598"/>
                  </a:cubicBezTo>
                  <a:cubicBezTo>
                    <a:pt x="917" y="1598"/>
                    <a:pt x="869" y="1587"/>
                    <a:pt x="869" y="1587"/>
                  </a:cubicBezTo>
                  <a:cubicBezTo>
                    <a:pt x="869" y="1587"/>
                    <a:pt x="895" y="1569"/>
                    <a:pt x="888" y="1564"/>
                  </a:cubicBezTo>
                  <a:lnTo>
                    <a:pt x="888" y="1564"/>
                  </a:lnTo>
                  <a:cubicBezTo>
                    <a:pt x="923" y="1571"/>
                    <a:pt x="959" y="1575"/>
                    <a:pt x="996" y="1575"/>
                  </a:cubicBezTo>
                  <a:cubicBezTo>
                    <a:pt x="1084" y="1575"/>
                    <a:pt x="1173" y="1550"/>
                    <a:pt x="1238" y="1467"/>
                  </a:cubicBezTo>
                  <a:cubicBezTo>
                    <a:pt x="1262" y="1408"/>
                    <a:pt x="1262" y="1348"/>
                    <a:pt x="1226" y="1289"/>
                  </a:cubicBezTo>
                  <a:cubicBezTo>
                    <a:pt x="1143" y="1206"/>
                    <a:pt x="1072" y="1122"/>
                    <a:pt x="1036" y="1003"/>
                  </a:cubicBezTo>
                  <a:cubicBezTo>
                    <a:pt x="1036" y="944"/>
                    <a:pt x="953" y="896"/>
                    <a:pt x="1036" y="836"/>
                  </a:cubicBezTo>
                  <a:lnTo>
                    <a:pt x="1036" y="836"/>
                  </a:lnTo>
                  <a:cubicBezTo>
                    <a:pt x="1024" y="932"/>
                    <a:pt x="1095" y="956"/>
                    <a:pt x="1143" y="991"/>
                  </a:cubicBezTo>
                  <a:cubicBezTo>
                    <a:pt x="1253" y="1036"/>
                    <a:pt x="1366" y="1057"/>
                    <a:pt x="1479" y="1057"/>
                  </a:cubicBezTo>
                  <a:cubicBezTo>
                    <a:pt x="1574" y="1057"/>
                    <a:pt x="1669" y="1042"/>
                    <a:pt x="1762" y="1015"/>
                  </a:cubicBezTo>
                  <a:cubicBezTo>
                    <a:pt x="1846" y="1003"/>
                    <a:pt x="1905" y="956"/>
                    <a:pt x="1941" y="896"/>
                  </a:cubicBezTo>
                  <a:cubicBezTo>
                    <a:pt x="1963" y="597"/>
                    <a:pt x="2129" y="453"/>
                    <a:pt x="2400" y="453"/>
                  </a:cubicBezTo>
                  <a:cubicBezTo>
                    <a:pt x="2421" y="453"/>
                    <a:pt x="2443" y="454"/>
                    <a:pt x="2465" y="455"/>
                  </a:cubicBezTo>
                  <a:cubicBezTo>
                    <a:pt x="2568" y="459"/>
                    <a:pt x="2670" y="461"/>
                    <a:pt x="2772" y="461"/>
                  </a:cubicBezTo>
                  <a:cubicBezTo>
                    <a:pt x="2975" y="461"/>
                    <a:pt x="3179" y="455"/>
                    <a:pt x="3393" y="455"/>
                  </a:cubicBezTo>
                  <a:cubicBezTo>
                    <a:pt x="3512" y="402"/>
                    <a:pt x="3631" y="372"/>
                    <a:pt x="3751" y="372"/>
                  </a:cubicBezTo>
                  <a:cubicBezTo>
                    <a:pt x="3870" y="372"/>
                    <a:pt x="3989" y="402"/>
                    <a:pt x="4108" y="467"/>
                  </a:cubicBezTo>
                  <a:cubicBezTo>
                    <a:pt x="4200" y="567"/>
                    <a:pt x="4313" y="590"/>
                    <a:pt x="4433" y="590"/>
                  </a:cubicBezTo>
                  <a:cubicBezTo>
                    <a:pt x="4514" y="590"/>
                    <a:pt x="4598" y="579"/>
                    <a:pt x="4679" y="575"/>
                  </a:cubicBezTo>
                  <a:lnTo>
                    <a:pt x="4727" y="527"/>
                  </a:lnTo>
                  <a:lnTo>
                    <a:pt x="4727" y="467"/>
                  </a:lnTo>
                  <a:cubicBezTo>
                    <a:pt x="4712" y="479"/>
                    <a:pt x="4706" y="484"/>
                    <a:pt x="4704" y="484"/>
                  </a:cubicBezTo>
                  <a:cubicBezTo>
                    <a:pt x="4695" y="484"/>
                    <a:pt x="4748" y="419"/>
                    <a:pt x="4692" y="419"/>
                  </a:cubicBezTo>
                  <a:cubicBezTo>
                    <a:pt x="4688" y="419"/>
                    <a:pt x="4684" y="419"/>
                    <a:pt x="4679" y="420"/>
                  </a:cubicBezTo>
                  <a:lnTo>
                    <a:pt x="4715" y="396"/>
                  </a:lnTo>
                  <a:cubicBezTo>
                    <a:pt x="4766" y="419"/>
                    <a:pt x="4815" y="430"/>
                    <a:pt x="4863" y="430"/>
                  </a:cubicBezTo>
                  <a:cubicBezTo>
                    <a:pt x="4939" y="430"/>
                    <a:pt x="5011" y="404"/>
                    <a:pt x="5084" y="360"/>
                  </a:cubicBezTo>
                  <a:cubicBezTo>
                    <a:pt x="5096" y="336"/>
                    <a:pt x="5120" y="313"/>
                    <a:pt x="5132" y="289"/>
                  </a:cubicBezTo>
                  <a:cubicBezTo>
                    <a:pt x="5021" y="178"/>
                    <a:pt x="4884" y="169"/>
                    <a:pt x="4744" y="169"/>
                  </a:cubicBezTo>
                  <a:cubicBezTo>
                    <a:pt x="4719" y="169"/>
                    <a:pt x="4693" y="170"/>
                    <a:pt x="4667" y="170"/>
                  </a:cubicBezTo>
                  <a:cubicBezTo>
                    <a:pt x="4566" y="173"/>
                    <a:pt x="4464" y="174"/>
                    <a:pt x="4363" y="174"/>
                  </a:cubicBezTo>
                  <a:cubicBezTo>
                    <a:pt x="3678" y="174"/>
                    <a:pt x="2993" y="107"/>
                    <a:pt x="2298" y="3"/>
                  </a:cubicBezTo>
                  <a:cubicBezTo>
                    <a:pt x="2289" y="1"/>
                    <a:pt x="2280"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35"/>
            <p:cNvSpPr/>
            <p:nvPr/>
          </p:nvSpPr>
          <p:spPr>
            <a:xfrm>
              <a:off x="5663200" y="2927950"/>
              <a:ext cx="142600" cy="19250"/>
            </a:xfrm>
            <a:custGeom>
              <a:avLst/>
              <a:gdLst/>
              <a:ahLst/>
              <a:cxnLst/>
              <a:rect l="l" t="t" r="r" b="b"/>
              <a:pathLst>
                <a:path w="5704" h="770" extrusionOk="0">
                  <a:moveTo>
                    <a:pt x="670" y="0"/>
                  </a:moveTo>
                  <a:cubicBezTo>
                    <a:pt x="522" y="0"/>
                    <a:pt x="374" y="7"/>
                    <a:pt x="227" y="21"/>
                  </a:cubicBezTo>
                  <a:cubicBezTo>
                    <a:pt x="155" y="104"/>
                    <a:pt x="0" y="140"/>
                    <a:pt x="96" y="307"/>
                  </a:cubicBezTo>
                  <a:cubicBezTo>
                    <a:pt x="1191" y="402"/>
                    <a:pt x="2298" y="557"/>
                    <a:pt x="3394" y="581"/>
                  </a:cubicBezTo>
                  <a:cubicBezTo>
                    <a:pt x="3542" y="533"/>
                    <a:pt x="3691" y="518"/>
                    <a:pt x="3833" y="518"/>
                  </a:cubicBezTo>
                  <a:cubicBezTo>
                    <a:pt x="3913" y="518"/>
                    <a:pt x="3990" y="523"/>
                    <a:pt x="4064" y="529"/>
                  </a:cubicBezTo>
                  <a:lnTo>
                    <a:pt x="4064" y="529"/>
                  </a:lnTo>
                  <a:cubicBezTo>
                    <a:pt x="4020" y="542"/>
                    <a:pt x="3973" y="568"/>
                    <a:pt x="3929" y="616"/>
                  </a:cubicBezTo>
                  <a:cubicBezTo>
                    <a:pt x="4078" y="712"/>
                    <a:pt x="4226" y="725"/>
                    <a:pt x="4379" y="725"/>
                  </a:cubicBezTo>
                  <a:cubicBezTo>
                    <a:pt x="4435" y="725"/>
                    <a:pt x="4491" y="724"/>
                    <a:pt x="4549" y="724"/>
                  </a:cubicBezTo>
                  <a:cubicBezTo>
                    <a:pt x="4644" y="682"/>
                    <a:pt x="4739" y="655"/>
                    <a:pt x="4833" y="655"/>
                  </a:cubicBezTo>
                  <a:cubicBezTo>
                    <a:pt x="4927" y="655"/>
                    <a:pt x="5019" y="682"/>
                    <a:pt x="5108" y="747"/>
                  </a:cubicBezTo>
                  <a:cubicBezTo>
                    <a:pt x="5141" y="756"/>
                    <a:pt x="5162" y="770"/>
                    <a:pt x="5188" y="770"/>
                  </a:cubicBezTo>
                  <a:cubicBezTo>
                    <a:pt x="5200" y="770"/>
                    <a:pt x="5212" y="767"/>
                    <a:pt x="5227" y="759"/>
                  </a:cubicBezTo>
                  <a:cubicBezTo>
                    <a:pt x="5263" y="759"/>
                    <a:pt x="5287" y="747"/>
                    <a:pt x="5322" y="747"/>
                  </a:cubicBezTo>
                  <a:cubicBezTo>
                    <a:pt x="5441" y="736"/>
                    <a:pt x="5561" y="736"/>
                    <a:pt x="5656" y="640"/>
                  </a:cubicBezTo>
                  <a:cubicBezTo>
                    <a:pt x="5680" y="628"/>
                    <a:pt x="5692" y="605"/>
                    <a:pt x="5703" y="569"/>
                  </a:cubicBezTo>
                  <a:cubicBezTo>
                    <a:pt x="4620" y="319"/>
                    <a:pt x="3501" y="259"/>
                    <a:pt x="2405" y="152"/>
                  </a:cubicBezTo>
                  <a:cubicBezTo>
                    <a:pt x="1836" y="95"/>
                    <a:pt x="1252" y="0"/>
                    <a:pt x="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5"/>
            <p:cNvSpPr/>
            <p:nvPr/>
          </p:nvSpPr>
          <p:spPr>
            <a:xfrm>
              <a:off x="5448300" y="2762350"/>
              <a:ext cx="105975" cy="23750"/>
            </a:xfrm>
            <a:custGeom>
              <a:avLst/>
              <a:gdLst/>
              <a:ahLst/>
              <a:cxnLst/>
              <a:rect l="l" t="t" r="r" b="b"/>
              <a:pathLst>
                <a:path w="4239" h="950" extrusionOk="0">
                  <a:moveTo>
                    <a:pt x="2309" y="1"/>
                  </a:moveTo>
                  <a:cubicBezTo>
                    <a:pt x="1964" y="1"/>
                    <a:pt x="1629" y="147"/>
                    <a:pt x="1276" y="147"/>
                  </a:cubicBezTo>
                  <a:cubicBezTo>
                    <a:pt x="1252" y="147"/>
                    <a:pt x="1227" y="146"/>
                    <a:pt x="1203" y="144"/>
                  </a:cubicBezTo>
                  <a:cubicBezTo>
                    <a:pt x="1160" y="146"/>
                    <a:pt x="1117" y="146"/>
                    <a:pt x="1073" y="146"/>
                  </a:cubicBezTo>
                  <a:cubicBezTo>
                    <a:pt x="1002" y="146"/>
                    <a:pt x="931" y="145"/>
                    <a:pt x="859" y="145"/>
                  </a:cubicBezTo>
                  <a:cubicBezTo>
                    <a:pt x="655" y="145"/>
                    <a:pt x="448" y="156"/>
                    <a:pt x="250" y="240"/>
                  </a:cubicBezTo>
                  <a:cubicBezTo>
                    <a:pt x="83" y="335"/>
                    <a:pt x="0" y="454"/>
                    <a:pt x="12" y="644"/>
                  </a:cubicBezTo>
                  <a:cubicBezTo>
                    <a:pt x="24" y="716"/>
                    <a:pt x="71" y="799"/>
                    <a:pt x="143" y="835"/>
                  </a:cubicBezTo>
                  <a:cubicBezTo>
                    <a:pt x="326" y="920"/>
                    <a:pt x="510" y="950"/>
                    <a:pt x="696" y="950"/>
                  </a:cubicBezTo>
                  <a:cubicBezTo>
                    <a:pt x="873" y="950"/>
                    <a:pt x="1053" y="923"/>
                    <a:pt x="1238" y="894"/>
                  </a:cubicBezTo>
                  <a:cubicBezTo>
                    <a:pt x="1463" y="820"/>
                    <a:pt x="1691" y="804"/>
                    <a:pt x="1922" y="804"/>
                  </a:cubicBezTo>
                  <a:cubicBezTo>
                    <a:pt x="2095" y="804"/>
                    <a:pt x="2269" y="813"/>
                    <a:pt x="2446" y="813"/>
                  </a:cubicBezTo>
                  <a:cubicBezTo>
                    <a:pt x="2484" y="813"/>
                    <a:pt x="2522" y="812"/>
                    <a:pt x="2560" y="811"/>
                  </a:cubicBezTo>
                  <a:cubicBezTo>
                    <a:pt x="3108" y="692"/>
                    <a:pt x="3739" y="811"/>
                    <a:pt x="4239" y="454"/>
                  </a:cubicBezTo>
                  <a:cubicBezTo>
                    <a:pt x="4155" y="359"/>
                    <a:pt x="4048" y="287"/>
                    <a:pt x="3953" y="204"/>
                  </a:cubicBezTo>
                  <a:cubicBezTo>
                    <a:pt x="3750" y="49"/>
                    <a:pt x="3500" y="49"/>
                    <a:pt x="3239" y="25"/>
                  </a:cubicBezTo>
                  <a:cubicBezTo>
                    <a:pt x="2941" y="1"/>
                    <a:pt x="2643" y="1"/>
                    <a:pt x="2346" y="1"/>
                  </a:cubicBezTo>
                  <a:cubicBezTo>
                    <a:pt x="2333" y="1"/>
                    <a:pt x="2321"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5"/>
            <p:cNvSpPr/>
            <p:nvPr/>
          </p:nvSpPr>
          <p:spPr>
            <a:xfrm>
              <a:off x="5542650" y="2918350"/>
              <a:ext cx="126225" cy="17500"/>
            </a:xfrm>
            <a:custGeom>
              <a:avLst/>
              <a:gdLst/>
              <a:ahLst/>
              <a:cxnLst/>
              <a:rect l="l" t="t" r="r" b="b"/>
              <a:pathLst>
                <a:path w="5049" h="700" extrusionOk="0">
                  <a:moveTo>
                    <a:pt x="298" y="0"/>
                  </a:moveTo>
                  <a:cubicBezTo>
                    <a:pt x="238" y="12"/>
                    <a:pt x="179" y="12"/>
                    <a:pt x="119" y="48"/>
                  </a:cubicBezTo>
                  <a:cubicBezTo>
                    <a:pt x="60" y="72"/>
                    <a:pt x="12" y="119"/>
                    <a:pt x="0" y="179"/>
                  </a:cubicBezTo>
                  <a:cubicBezTo>
                    <a:pt x="72" y="441"/>
                    <a:pt x="346" y="274"/>
                    <a:pt x="477" y="393"/>
                  </a:cubicBezTo>
                  <a:cubicBezTo>
                    <a:pt x="1405" y="405"/>
                    <a:pt x="2310" y="465"/>
                    <a:pt x="3239" y="536"/>
                  </a:cubicBezTo>
                  <a:cubicBezTo>
                    <a:pt x="3715" y="578"/>
                    <a:pt x="4200" y="700"/>
                    <a:pt x="4694" y="700"/>
                  </a:cubicBezTo>
                  <a:cubicBezTo>
                    <a:pt x="4768" y="700"/>
                    <a:pt x="4843" y="697"/>
                    <a:pt x="4918" y="691"/>
                  </a:cubicBezTo>
                  <a:cubicBezTo>
                    <a:pt x="4965" y="584"/>
                    <a:pt x="5001" y="488"/>
                    <a:pt x="5049" y="405"/>
                  </a:cubicBezTo>
                  <a:cubicBezTo>
                    <a:pt x="3965" y="238"/>
                    <a:pt x="2858" y="119"/>
                    <a:pt x="1774" y="60"/>
                  </a:cubicBezTo>
                  <a:cubicBezTo>
                    <a:pt x="1751" y="72"/>
                    <a:pt x="1715" y="72"/>
                    <a:pt x="1679" y="96"/>
                  </a:cubicBezTo>
                  <a:cubicBezTo>
                    <a:pt x="1608" y="107"/>
                    <a:pt x="1539" y="113"/>
                    <a:pt x="1469" y="113"/>
                  </a:cubicBezTo>
                  <a:cubicBezTo>
                    <a:pt x="1399" y="113"/>
                    <a:pt x="1328" y="107"/>
                    <a:pt x="1250" y="96"/>
                  </a:cubicBezTo>
                  <a:cubicBezTo>
                    <a:pt x="1191" y="72"/>
                    <a:pt x="1155" y="60"/>
                    <a:pt x="1084" y="60"/>
                  </a:cubicBezTo>
                  <a:cubicBezTo>
                    <a:pt x="1051" y="60"/>
                    <a:pt x="1006" y="111"/>
                    <a:pt x="959" y="111"/>
                  </a:cubicBezTo>
                  <a:cubicBezTo>
                    <a:pt x="937" y="111"/>
                    <a:pt x="915" y="101"/>
                    <a:pt x="893" y="72"/>
                  </a:cubicBezTo>
                  <a:cubicBezTo>
                    <a:pt x="869" y="72"/>
                    <a:pt x="858" y="60"/>
                    <a:pt x="822" y="60"/>
                  </a:cubicBezTo>
                  <a:cubicBezTo>
                    <a:pt x="786" y="72"/>
                    <a:pt x="774" y="72"/>
                    <a:pt x="750" y="72"/>
                  </a:cubicBezTo>
                  <a:cubicBezTo>
                    <a:pt x="716" y="124"/>
                    <a:pt x="689" y="143"/>
                    <a:pt x="666" y="143"/>
                  </a:cubicBezTo>
                  <a:cubicBezTo>
                    <a:pt x="626" y="143"/>
                    <a:pt x="598" y="86"/>
                    <a:pt x="560" y="48"/>
                  </a:cubicBezTo>
                  <a:cubicBezTo>
                    <a:pt x="477" y="12"/>
                    <a:pt x="393"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5"/>
            <p:cNvSpPr/>
            <p:nvPr/>
          </p:nvSpPr>
          <p:spPr>
            <a:xfrm>
              <a:off x="5867975" y="2854900"/>
              <a:ext cx="39325" cy="91450"/>
            </a:xfrm>
            <a:custGeom>
              <a:avLst/>
              <a:gdLst/>
              <a:ahLst/>
              <a:cxnLst/>
              <a:rect l="l" t="t" r="r" b="b"/>
              <a:pathLst>
                <a:path w="1573" h="3658" extrusionOk="0">
                  <a:moveTo>
                    <a:pt x="1338" y="1"/>
                  </a:moveTo>
                  <a:cubicBezTo>
                    <a:pt x="1263" y="1"/>
                    <a:pt x="1190" y="14"/>
                    <a:pt x="1120" y="14"/>
                  </a:cubicBezTo>
                  <a:cubicBezTo>
                    <a:pt x="1060" y="14"/>
                    <a:pt x="1013" y="26"/>
                    <a:pt x="965" y="74"/>
                  </a:cubicBezTo>
                  <a:lnTo>
                    <a:pt x="918" y="205"/>
                  </a:lnTo>
                  <a:cubicBezTo>
                    <a:pt x="787" y="371"/>
                    <a:pt x="965" y="621"/>
                    <a:pt x="775" y="764"/>
                  </a:cubicBezTo>
                  <a:cubicBezTo>
                    <a:pt x="310" y="1622"/>
                    <a:pt x="191" y="2550"/>
                    <a:pt x="60" y="3479"/>
                  </a:cubicBezTo>
                  <a:cubicBezTo>
                    <a:pt x="1" y="3562"/>
                    <a:pt x="25" y="3622"/>
                    <a:pt x="120" y="3658"/>
                  </a:cubicBezTo>
                  <a:cubicBezTo>
                    <a:pt x="227" y="3312"/>
                    <a:pt x="322" y="2967"/>
                    <a:pt x="477" y="2515"/>
                  </a:cubicBezTo>
                  <a:cubicBezTo>
                    <a:pt x="501" y="2776"/>
                    <a:pt x="525" y="2931"/>
                    <a:pt x="537" y="3086"/>
                  </a:cubicBezTo>
                  <a:cubicBezTo>
                    <a:pt x="525" y="3110"/>
                    <a:pt x="537" y="3122"/>
                    <a:pt x="584" y="3122"/>
                  </a:cubicBezTo>
                  <a:cubicBezTo>
                    <a:pt x="620" y="3122"/>
                    <a:pt x="656" y="3110"/>
                    <a:pt x="703" y="3074"/>
                  </a:cubicBezTo>
                  <a:cubicBezTo>
                    <a:pt x="727" y="3026"/>
                    <a:pt x="739" y="3003"/>
                    <a:pt x="763" y="2955"/>
                  </a:cubicBezTo>
                  <a:cubicBezTo>
                    <a:pt x="775" y="2896"/>
                    <a:pt x="787" y="2824"/>
                    <a:pt x="799" y="2765"/>
                  </a:cubicBezTo>
                  <a:cubicBezTo>
                    <a:pt x="822" y="2467"/>
                    <a:pt x="834" y="2157"/>
                    <a:pt x="1013" y="1883"/>
                  </a:cubicBezTo>
                  <a:cubicBezTo>
                    <a:pt x="1037" y="1824"/>
                    <a:pt x="1072" y="1764"/>
                    <a:pt x="1084" y="1705"/>
                  </a:cubicBezTo>
                  <a:lnTo>
                    <a:pt x="1084" y="1693"/>
                  </a:lnTo>
                  <a:cubicBezTo>
                    <a:pt x="1215" y="1181"/>
                    <a:pt x="1370" y="681"/>
                    <a:pt x="1572" y="193"/>
                  </a:cubicBezTo>
                  <a:cubicBezTo>
                    <a:pt x="1572" y="145"/>
                    <a:pt x="1561" y="98"/>
                    <a:pt x="1537" y="50"/>
                  </a:cubicBezTo>
                  <a:cubicBezTo>
                    <a:pt x="1470" y="11"/>
                    <a:pt x="1403" y="1"/>
                    <a:pt x="1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5"/>
            <p:cNvSpPr/>
            <p:nvPr/>
          </p:nvSpPr>
          <p:spPr>
            <a:xfrm>
              <a:off x="5448575" y="2867025"/>
              <a:ext cx="122075" cy="17050"/>
            </a:xfrm>
            <a:custGeom>
              <a:avLst/>
              <a:gdLst/>
              <a:ahLst/>
              <a:cxnLst/>
              <a:rect l="l" t="t" r="r" b="b"/>
              <a:pathLst>
                <a:path w="4883" h="682" extrusionOk="0">
                  <a:moveTo>
                    <a:pt x="437" y="0"/>
                  </a:moveTo>
                  <a:cubicBezTo>
                    <a:pt x="309" y="0"/>
                    <a:pt x="184" y="31"/>
                    <a:pt x="72" y="113"/>
                  </a:cubicBezTo>
                  <a:cubicBezTo>
                    <a:pt x="1" y="279"/>
                    <a:pt x="72" y="386"/>
                    <a:pt x="191" y="470"/>
                  </a:cubicBezTo>
                  <a:cubicBezTo>
                    <a:pt x="267" y="505"/>
                    <a:pt x="344" y="511"/>
                    <a:pt x="420" y="511"/>
                  </a:cubicBezTo>
                  <a:cubicBezTo>
                    <a:pt x="457" y="511"/>
                    <a:pt x="493" y="510"/>
                    <a:pt x="528" y="510"/>
                  </a:cubicBezTo>
                  <a:cubicBezTo>
                    <a:pt x="619" y="510"/>
                    <a:pt x="706" y="518"/>
                    <a:pt x="787" y="577"/>
                  </a:cubicBezTo>
                  <a:cubicBezTo>
                    <a:pt x="1369" y="593"/>
                    <a:pt x="1951" y="642"/>
                    <a:pt x="2537" y="642"/>
                  </a:cubicBezTo>
                  <a:cubicBezTo>
                    <a:pt x="2814" y="642"/>
                    <a:pt x="3092" y="631"/>
                    <a:pt x="3370" y="601"/>
                  </a:cubicBezTo>
                  <a:cubicBezTo>
                    <a:pt x="3411" y="555"/>
                    <a:pt x="3457" y="531"/>
                    <a:pt x="3506" y="531"/>
                  </a:cubicBezTo>
                  <a:cubicBezTo>
                    <a:pt x="3558" y="531"/>
                    <a:pt x="3613" y="558"/>
                    <a:pt x="3668" y="613"/>
                  </a:cubicBezTo>
                  <a:cubicBezTo>
                    <a:pt x="3835" y="660"/>
                    <a:pt x="4007" y="681"/>
                    <a:pt x="4183" y="681"/>
                  </a:cubicBezTo>
                  <a:cubicBezTo>
                    <a:pt x="4359" y="681"/>
                    <a:pt x="4537" y="660"/>
                    <a:pt x="4716" y="625"/>
                  </a:cubicBezTo>
                  <a:cubicBezTo>
                    <a:pt x="4734" y="631"/>
                    <a:pt x="4749" y="634"/>
                    <a:pt x="4763" y="634"/>
                  </a:cubicBezTo>
                  <a:cubicBezTo>
                    <a:pt x="4778" y="634"/>
                    <a:pt x="4793" y="631"/>
                    <a:pt x="4811" y="625"/>
                  </a:cubicBezTo>
                  <a:cubicBezTo>
                    <a:pt x="4823" y="589"/>
                    <a:pt x="4859" y="565"/>
                    <a:pt x="4871" y="529"/>
                  </a:cubicBezTo>
                  <a:cubicBezTo>
                    <a:pt x="4882" y="458"/>
                    <a:pt x="4871" y="398"/>
                    <a:pt x="4811" y="339"/>
                  </a:cubicBezTo>
                  <a:lnTo>
                    <a:pt x="4656" y="339"/>
                  </a:lnTo>
                  <a:cubicBezTo>
                    <a:pt x="4543" y="365"/>
                    <a:pt x="4431" y="388"/>
                    <a:pt x="4323" y="388"/>
                  </a:cubicBezTo>
                  <a:cubicBezTo>
                    <a:pt x="4182" y="388"/>
                    <a:pt x="4046" y="348"/>
                    <a:pt x="3918" y="220"/>
                  </a:cubicBezTo>
                  <a:cubicBezTo>
                    <a:pt x="3787" y="160"/>
                    <a:pt x="3644" y="136"/>
                    <a:pt x="3513" y="136"/>
                  </a:cubicBezTo>
                  <a:lnTo>
                    <a:pt x="2620" y="136"/>
                  </a:lnTo>
                  <a:cubicBezTo>
                    <a:pt x="2477" y="113"/>
                    <a:pt x="2311" y="89"/>
                    <a:pt x="2156" y="77"/>
                  </a:cubicBezTo>
                  <a:lnTo>
                    <a:pt x="1965" y="77"/>
                  </a:lnTo>
                  <a:cubicBezTo>
                    <a:pt x="1537" y="77"/>
                    <a:pt x="1108" y="65"/>
                    <a:pt x="668" y="29"/>
                  </a:cubicBezTo>
                  <a:cubicBezTo>
                    <a:pt x="592" y="11"/>
                    <a:pt x="514" y="0"/>
                    <a:pt x="4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35"/>
            <p:cNvSpPr/>
            <p:nvPr/>
          </p:nvSpPr>
          <p:spPr>
            <a:xfrm>
              <a:off x="5793575" y="2941675"/>
              <a:ext cx="77100" cy="19250"/>
            </a:xfrm>
            <a:custGeom>
              <a:avLst/>
              <a:gdLst/>
              <a:ahLst/>
              <a:cxnLst/>
              <a:rect l="l" t="t" r="r" b="b"/>
              <a:pathLst>
                <a:path w="3084" h="770" extrusionOk="0">
                  <a:moveTo>
                    <a:pt x="703" y="0"/>
                  </a:moveTo>
                  <a:cubicBezTo>
                    <a:pt x="632" y="0"/>
                    <a:pt x="560" y="3"/>
                    <a:pt x="488" y="8"/>
                  </a:cubicBezTo>
                  <a:lnTo>
                    <a:pt x="441" y="56"/>
                  </a:lnTo>
                  <a:cubicBezTo>
                    <a:pt x="381" y="109"/>
                    <a:pt x="307" y="109"/>
                    <a:pt x="235" y="109"/>
                  </a:cubicBezTo>
                  <a:cubicBezTo>
                    <a:pt x="164" y="109"/>
                    <a:pt x="96" y="109"/>
                    <a:pt x="48" y="163"/>
                  </a:cubicBezTo>
                  <a:lnTo>
                    <a:pt x="0" y="198"/>
                  </a:lnTo>
                  <a:cubicBezTo>
                    <a:pt x="655" y="437"/>
                    <a:pt x="1358" y="401"/>
                    <a:pt x="2024" y="508"/>
                  </a:cubicBezTo>
                  <a:cubicBezTo>
                    <a:pt x="2322" y="556"/>
                    <a:pt x="2643" y="508"/>
                    <a:pt x="2882" y="770"/>
                  </a:cubicBezTo>
                  <a:cubicBezTo>
                    <a:pt x="2965" y="734"/>
                    <a:pt x="3024" y="651"/>
                    <a:pt x="2989" y="615"/>
                  </a:cubicBezTo>
                  <a:cubicBezTo>
                    <a:pt x="2751" y="425"/>
                    <a:pt x="2941" y="317"/>
                    <a:pt x="3084" y="198"/>
                  </a:cubicBezTo>
                  <a:cubicBezTo>
                    <a:pt x="3060" y="139"/>
                    <a:pt x="3036" y="79"/>
                    <a:pt x="3024" y="20"/>
                  </a:cubicBezTo>
                  <a:cubicBezTo>
                    <a:pt x="2866" y="178"/>
                    <a:pt x="2693" y="226"/>
                    <a:pt x="2516" y="226"/>
                  </a:cubicBezTo>
                  <a:cubicBezTo>
                    <a:pt x="2307" y="226"/>
                    <a:pt x="2093" y="159"/>
                    <a:pt x="1893" y="127"/>
                  </a:cubicBezTo>
                  <a:cubicBezTo>
                    <a:pt x="1499" y="76"/>
                    <a:pt x="1105"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35"/>
            <p:cNvSpPr/>
            <p:nvPr/>
          </p:nvSpPr>
          <p:spPr>
            <a:xfrm>
              <a:off x="5604850" y="2903650"/>
              <a:ext cx="77125" cy="10550"/>
            </a:xfrm>
            <a:custGeom>
              <a:avLst/>
              <a:gdLst/>
              <a:ahLst/>
              <a:cxnLst/>
              <a:rect l="l" t="t" r="r" b="b"/>
              <a:pathLst>
                <a:path w="3085" h="422" extrusionOk="0">
                  <a:moveTo>
                    <a:pt x="1447" y="1"/>
                  </a:moveTo>
                  <a:cubicBezTo>
                    <a:pt x="1287" y="1"/>
                    <a:pt x="1126" y="9"/>
                    <a:pt x="965" y="29"/>
                  </a:cubicBezTo>
                  <a:cubicBezTo>
                    <a:pt x="898" y="74"/>
                    <a:pt x="833" y="97"/>
                    <a:pt x="768" y="97"/>
                  </a:cubicBezTo>
                  <a:cubicBezTo>
                    <a:pt x="696" y="97"/>
                    <a:pt x="624" y="68"/>
                    <a:pt x="548" y="5"/>
                  </a:cubicBezTo>
                  <a:lnTo>
                    <a:pt x="120" y="5"/>
                  </a:lnTo>
                  <a:cubicBezTo>
                    <a:pt x="1" y="100"/>
                    <a:pt x="370" y="231"/>
                    <a:pt x="96" y="303"/>
                  </a:cubicBezTo>
                  <a:cubicBezTo>
                    <a:pt x="214" y="398"/>
                    <a:pt x="345" y="417"/>
                    <a:pt x="477" y="417"/>
                  </a:cubicBezTo>
                  <a:cubicBezTo>
                    <a:pt x="557" y="417"/>
                    <a:pt x="638" y="410"/>
                    <a:pt x="715" y="410"/>
                  </a:cubicBezTo>
                  <a:cubicBezTo>
                    <a:pt x="1477" y="410"/>
                    <a:pt x="2239" y="422"/>
                    <a:pt x="2989" y="422"/>
                  </a:cubicBezTo>
                  <a:cubicBezTo>
                    <a:pt x="3084" y="326"/>
                    <a:pt x="3084" y="231"/>
                    <a:pt x="2977" y="160"/>
                  </a:cubicBezTo>
                  <a:cubicBezTo>
                    <a:pt x="2469" y="87"/>
                    <a:pt x="1960" y="1"/>
                    <a:pt x="14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5"/>
            <p:cNvSpPr/>
            <p:nvPr/>
          </p:nvSpPr>
          <p:spPr>
            <a:xfrm>
              <a:off x="5505450" y="2773675"/>
              <a:ext cx="87525" cy="13725"/>
            </a:xfrm>
            <a:custGeom>
              <a:avLst/>
              <a:gdLst/>
              <a:ahLst/>
              <a:cxnLst/>
              <a:rect l="l" t="t" r="r" b="b"/>
              <a:pathLst>
                <a:path w="3501" h="549" extrusionOk="0">
                  <a:moveTo>
                    <a:pt x="1953" y="1"/>
                  </a:moveTo>
                  <a:lnTo>
                    <a:pt x="1953" y="1"/>
                  </a:lnTo>
                  <a:cubicBezTo>
                    <a:pt x="1369" y="72"/>
                    <a:pt x="810" y="132"/>
                    <a:pt x="226" y="191"/>
                  </a:cubicBezTo>
                  <a:cubicBezTo>
                    <a:pt x="143" y="239"/>
                    <a:pt x="36" y="263"/>
                    <a:pt x="0" y="418"/>
                  </a:cubicBezTo>
                  <a:cubicBezTo>
                    <a:pt x="36" y="477"/>
                    <a:pt x="71" y="525"/>
                    <a:pt x="155" y="549"/>
                  </a:cubicBezTo>
                  <a:cubicBezTo>
                    <a:pt x="333" y="549"/>
                    <a:pt x="488" y="537"/>
                    <a:pt x="655" y="477"/>
                  </a:cubicBezTo>
                  <a:cubicBezTo>
                    <a:pt x="1607" y="418"/>
                    <a:pt x="2548" y="370"/>
                    <a:pt x="3500" y="310"/>
                  </a:cubicBezTo>
                  <a:cubicBezTo>
                    <a:pt x="3456" y="119"/>
                    <a:pt x="3359" y="73"/>
                    <a:pt x="3247" y="73"/>
                  </a:cubicBezTo>
                  <a:cubicBezTo>
                    <a:pt x="3146" y="73"/>
                    <a:pt x="3032" y="111"/>
                    <a:pt x="2933" y="111"/>
                  </a:cubicBezTo>
                  <a:cubicBezTo>
                    <a:pt x="2877" y="111"/>
                    <a:pt x="2827" y="98"/>
                    <a:pt x="2786" y="60"/>
                  </a:cubicBezTo>
                  <a:cubicBezTo>
                    <a:pt x="2738" y="60"/>
                    <a:pt x="2679" y="49"/>
                    <a:pt x="2631" y="49"/>
                  </a:cubicBezTo>
                  <a:cubicBezTo>
                    <a:pt x="2631" y="60"/>
                    <a:pt x="2619" y="60"/>
                    <a:pt x="2596" y="72"/>
                  </a:cubicBezTo>
                  <a:cubicBezTo>
                    <a:pt x="2586" y="76"/>
                    <a:pt x="2577" y="77"/>
                    <a:pt x="2569" y="77"/>
                  </a:cubicBezTo>
                  <a:cubicBezTo>
                    <a:pt x="2546" y="77"/>
                    <a:pt x="2526" y="66"/>
                    <a:pt x="2500" y="49"/>
                  </a:cubicBezTo>
                  <a:lnTo>
                    <a:pt x="2357" y="49"/>
                  </a:lnTo>
                  <a:cubicBezTo>
                    <a:pt x="2357" y="60"/>
                    <a:pt x="2346" y="60"/>
                    <a:pt x="2310" y="72"/>
                  </a:cubicBezTo>
                  <a:cubicBezTo>
                    <a:pt x="2303" y="76"/>
                    <a:pt x="2296" y="77"/>
                    <a:pt x="2289" y="77"/>
                  </a:cubicBezTo>
                  <a:cubicBezTo>
                    <a:pt x="2268" y="77"/>
                    <a:pt x="2244" y="66"/>
                    <a:pt x="2226" y="49"/>
                  </a:cubicBezTo>
                  <a:cubicBezTo>
                    <a:pt x="2179" y="60"/>
                    <a:pt x="2119" y="60"/>
                    <a:pt x="2072" y="60"/>
                  </a:cubicBezTo>
                  <a:cubicBezTo>
                    <a:pt x="2072" y="60"/>
                    <a:pt x="2060" y="72"/>
                    <a:pt x="2024" y="72"/>
                  </a:cubicBezTo>
                  <a:cubicBezTo>
                    <a:pt x="2018" y="76"/>
                    <a:pt x="2010" y="77"/>
                    <a:pt x="2003" y="77"/>
                  </a:cubicBezTo>
                  <a:cubicBezTo>
                    <a:pt x="1982" y="77"/>
                    <a:pt x="1958" y="66"/>
                    <a:pt x="1941" y="49"/>
                  </a:cubicBezTo>
                  <a:lnTo>
                    <a:pt x="19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5"/>
            <p:cNvSpPr/>
            <p:nvPr/>
          </p:nvSpPr>
          <p:spPr>
            <a:xfrm>
              <a:off x="5471200" y="2735100"/>
              <a:ext cx="74450" cy="18550"/>
            </a:xfrm>
            <a:custGeom>
              <a:avLst/>
              <a:gdLst/>
              <a:ahLst/>
              <a:cxnLst/>
              <a:rect l="l" t="t" r="r" b="b"/>
              <a:pathLst>
                <a:path w="2978" h="742" extrusionOk="0">
                  <a:moveTo>
                    <a:pt x="1309" y="212"/>
                  </a:moveTo>
                  <a:cubicBezTo>
                    <a:pt x="1374" y="212"/>
                    <a:pt x="1438" y="221"/>
                    <a:pt x="1501" y="246"/>
                  </a:cubicBezTo>
                  <a:cubicBezTo>
                    <a:pt x="1358" y="235"/>
                    <a:pt x="1228" y="231"/>
                    <a:pt x="1105" y="230"/>
                  </a:cubicBezTo>
                  <a:lnTo>
                    <a:pt x="1105" y="230"/>
                  </a:lnTo>
                  <a:cubicBezTo>
                    <a:pt x="1173" y="222"/>
                    <a:pt x="1241" y="212"/>
                    <a:pt x="1309" y="212"/>
                  </a:cubicBezTo>
                  <a:close/>
                  <a:moveTo>
                    <a:pt x="1654" y="0"/>
                  </a:moveTo>
                  <a:cubicBezTo>
                    <a:pt x="1302" y="0"/>
                    <a:pt x="949" y="9"/>
                    <a:pt x="596" y="20"/>
                  </a:cubicBezTo>
                  <a:cubicBezTo>
                    <a:pt x="659" y="142"/>
                    <a:pt x="735" y="200"/>
                    <a:pt x="819" y="226"/>
                  </a:cubicBezTo>
                  <a:lnTo>
                    <a:pt x="819" y="226"/>
                  </a:lnTo>
                  <a:cubicBezTo>
                    <a:pt x="788" y="225"/>
                    <a:pt x="758" y="224"/>
                    <a:pt x="727" y="222"/>
                  </a:cubicBezTo>
                  <a:cubicBezTo>
                    <a:pt x="596" y="210"/>
                    <a:pt x="456" y="160"/>
                    <a:pt x="328" y="160"/>
                  </a:cubicBezTo>
                  <a:cubicBezTo>
                    <a:pt x="200" y="160"/>
                    <a:pt x="84" y="210"/>
                    <a:pt x="1" y="401"/>
                  </a:cubicBezTo>
                  <a:cubicBezTo>
                    <a:pt x="175" y="613"/>
                    <a:pt x="407" y="618"/>
                    <a:pt x="639" y="618"/>
                  </a:cubicBezTo>
                  <a:cubicBezTo>
                    <a:pt x="650" y="618"/>
                    <a:pt x="661" y="618"/>
                    <a:pt x="672" y="618"/>
                  </a:cubicBezTo>
                  <a:cubicBezTo>
                    <a:pt x="793" y="618"/>
                    <a:pt x="914" y="619"/>
                    <a:pt x="1025" y="651"/>
                  </a:cubicBezTo>
                  <a:cubicBezTo>
                    <a:pt x="1108" y="663"/>
                    <a:pt x="1168" y="663"/>
                    <a:pt x="1239" y="663"/>
                  </a:cubicBezTo>
                  <a:cubicBezTo>
                    <a:pt x="1290" y="632"/>
                    <a:pt x="1339" y="617"/>
                    <a:pt x="1386" y="617"/>
                  </a:cubicBezTo>
                  <a:cubicBezTo>
                    <a:pt x="1448" y="617"/>
                    <a:pt x="1506" y="644"/>
                    <a:pt x="1561" y="699"/>
                  </a:cubicBezTo>
                  <a:cubicBezTo>
                    <a:pt x="1669" y="724"/>
                    <a:pt x="1774" y="741"/>
                    <a:pt x="1876" y="741"/>
                  </a:cubicBezTo>
                  <a:cubicBezTo>
                    <a:pt x="2008" y="741"/>
                    <a:pt x="2135" y="713"/>
                    <a:pt x="2263" y="639"/>
                  </a:cubicBezTo>
                  <a:cubicBezTo>
                    <a:pt x="2287" y="603"/>
                    <a:pt x="2311" y="579"/>
                    <a:pt x="2323" y="544"/>
                  </a:cubicBezTo>
                  <a:cubicBezTo>
                    <a:pt x="2227" y="460"/>
                    <a:pt x="2132" y="365"/>
                    <a:pt x="2025" y="282"/>
                  </a:cubicBezTo>
                  <a:cubicBezTo>
                    <a:pt x="2065" y="279"/>
                    <a:pt x="2105" y="278"/>
                    <a:pt x="2145" y="278"/>
                  </a:cubicBezTo>
                  <a:cubicBezTo>
                    <a:pt x="2264" y="278"/>
                    <a:pt x="2383" y="288"/>
                    <a:pt x="2501" y="288"/>
                  </a:cubicBezTo>
                  <a:cubicBezTo>
                    <a:pt x="2659" y="288"/>
                    <a:pt x="2817" y="270"/>
                    <a:pt x="2977" y="187"/>
                  </a:cubicBezTo>
                  <a:cubicBezTo>
                    <a:pt x="2918" y="103"/>
                    <a:pt x="2906" y="44"/>
                    <a:pt x="2870" y="44"/>
                  </a:cubicBezTo>
                  <a:cubicBezTo>
                    <a:pt x="2468" y="12"/>
                    <a:pt x="2062" y="0"/>
                    <a:pt x="1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5"/>
            <p:cNvSpPr/>
            <p:nvPr/>
          </p:nvSpPr>
          <p:spPr>
            <a:xfrm>
              <a:off x="5926325" y="2781425"/>
              <a:ext cx="76825" cy="14250"/>
            </a:xfrm>
            <a:custGeom>
              <a:avLst/>
              <a:gdLst/>
              <a:ahLst/>
              <a:cxnLst/>
              <a:rect l="l" t="t" r="r" b="b"/>
              <a:pathLst>
                <a:path w="3073" h="570" extrusionOk="0">
                  <a:moveTo>
                    <a:pt x="1917" y="0"/>
                  </a:moveTo>
                  <a:cubicBezTo>
                    <a:pt x="1662" y="69"/>
                    <a:pt x="1406" y="85"/>
                    <a:pt x="1147" y="85"/>
                  </a:cubicBezTo>
                  <a:cubicBezTo>
                    <a:pt x="911" y="85"/>
                    <a:pt x="673" y="72"/>
                    <a:pt x="429" y="72"/>
                  </a:cubicBezTo>
                  <a:cubicBezTo>
                    <a:pt x="298" y="108"/>
                    <a:pt x="167" y="131"/>
                    <a:pt x="60" y="227"/>
                  </a:cubicBezTo>
                  <a:cubicBezTo>
                    <a:pt x="36" y="250"/>
                    <a:pt x="12" y="286"/>
                    <a:pt x="0" y="310"/>
                  </a:cubicBezTo>
                  <a:cubicBezTo>
                    <a:pt x="0" y="346"/>
                    <a:pt x="12" y="370"/>
                    <a:pt x="36" y="405"/>
                  </a:cubicBezTo>
                  <a:cubicBezTo>
                    <a:pt x="333" y="442"/>
                    <a:pt x="631" y="448"/>
                    <a:pt x="929" y="448"/>
                  </a:cubicBezTo>
                  <a:cubicBezTo>
                    <a:pt x="1062" y="448"/>
                    <a:pt x="1194" y="447"/>
                    <a:pt x="1327" y="447"/>
                  </a:cubicBezTo>
                  <a:cubicBezTo>
                    <a:pt x="1757" y="447"/>
                    <a:pt x="2185" y="459"/>
                    <a:pt x="2608" y="560"/>
                  </a:cubicBezTo>
                  <a:cubicBezTo>
                    <a:pt x="2629" y="566"/>
                    <a:pt x="2650" y="569"/>
                    <a:pt x="2670" y="569"/>
                  </a:cubicBezTo>
                  <a:cubicBezTo>
                    <a:pt x="2764" y="569"/>
                    <a:pt x="2847" y="505"/>
                    <a:pt x="2906" y="417"/>
                  </a:cubicBezTo>
                  <a:cubicBezTo>
                    <a:pt x="2965" y="370"/>
                    <a:pt x="3013" y="310"/>
                    <a:pt x="3072" y="250"/>
                  </a:cubicBezTo>
                  <a:cubicBezTo>
                    <a:pt x="2977" y="156"/>
                    <a:pt x="2859" y="122"/>
                    <a:pt x="2742" y="122"/>
                  </a:cubicBezTo>
                  <a:cubicBezTo>
                    <a:pt x="2654" y="122"/>
                    <a:pt x="2566" y="141"/>
                    <a:pt x="2489" y="167"/>
                  </a:cubicBezTo>
                  <a:cubicBezTo>
                    <a:pt x="2444" y="180"/>
                    <a:pt x="2403" y="185"/>
                    <a:pt x="2364" y="185"/>
                  </a:cubicBezTo>
                  <a:cubicBezTo>
                    <a:pt x="2187" y="185"/>
                    <a:pt x="2064" y="69"/>
                    <a:pt x="1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5"/>
            <p:cNvSpPr/>
            <p:nvPr/>
          </p:nvSpPr>
          <p:spPr>
            <a:xfrm>
              <a:off x="5544125" y="2902875"/>
              <a:ext cx="73550" cy="11850"/>
            </a:xfrm>
            <a:custGeom>
              <a:avLst/>
              <a:gdLst/>
              <a:ahLst/>
              <a:cxnLst/>
              <a:rect l="l" t="t" r="r" b="b"/>
              <a:pathLst>
                <a:path w="2942" h="474" extrusionOk="0">
                  <a:moveTo>
                    <a:pt x="691" y="0"/>
                  </a:moveTo>
                  <a:cubicBezTo>
                    <a:pt x="60" y="143"/>
                    <a:pt x="60" y="143"/>
                    <a:pt x="1" y="357"/>
                  </a:cubicBezTo>
                  <a:cubicBezTo>
                    <a:pt x="111" y="445"/>
                    <a:pt x="225" y="473"/>
                    <a:pt x="341" y="473"/>
                  </a:cubicBezTo>
                  <a:cubicBezTo>
                    <a:pt x="561" y="473"/>
                    <a:pt x="789" y="371"/>
                    <a:pt x="1011" y="371"/>
                  </a:cubicBezTo>
                  <a:cubicBezTo>
                    <a:pt x="1104" y="371"/>
                    <a:pt x="1197" y="389"/>
                    <a:pt x="1287" y="441"/>
                  </a:cubicBezTo>
                  <a:cubicBezTo>
                    <a:pt x="1703" y="417"/>
                    <a:pt x="2108" y="369"/>
                    <a:pt x="2525" y="334"/>
                  </a:cubicBezTo>
                  <a:cubicBezTo>
                    <a:pt x="2942" y="274"/>
                    <a:pt x="2596" y="143"/>
                    <a:pt x="2549" y="36"/>
                  </a:cubicBezTo>
                  <a:cubicBezTo>
                    <a:pt x="1930" y="24"/>
                    <a:pt x="1311" y="12"/>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5"/>
            <p:cNvSpPr/>
            <p:nvPr/>
          </p:nvSpPr>
          <p:spPr>
            <a:xfrm>
              <a:off x="5488600" y="2752325"/>
              <a:ext cx="102575" cy="16450"/>
            </a:xfrm>
            <a:custGeom>
              <a:avLst/>
              <a:gdLst/>
              <a:ahLst/>
              <a:cxnLst/>
              <a:rect l="l" t="t" r="r" b="b"/>
              <a:pathLst>
                <a:path w="4103" h="658" extrusionOk="0">
                  <a:moveTo>
                    <a:pt x="421" y="0"/>
                  </a:moveTo>
                  <a:cubicBezTo>
                    <a:pt x="296" y="0"/>
                    <a:pt x="172" y="21"/>
                    <a:pt x="55" y="105"/>
                  </a:cubicBezTo>
                  <a:cubicBezTo>
                    <a:pt x="1" y="412"/>
                    <a:pt x="165" y="438"/>
                    <a:pt x="336" y="438"/>
                  </a:cubicBezTo>
                  <a:cubicBezTo>
                    <a:pt x="372" y="438"/>
                    <a:pt x="408" y="437"/>
                    <a:pt x="442" y="437"/>
                  </a:cubicBezTo>
                  <a:cubicBezTo>
                    <a:pt x="461" y="437"/>
                    <a:pt x="478" y="437"/>
                    <a:pt x="495" y="438"/>
                  </a:cubicBezTo>
                  <a:cubicBezTo>
                    <a:pt x="596" y="450"/>
                    <a:pt x="698" y="452"/>
                    <a:pt x="800" y="452"/>
                  </a:cubicBezTo>
                  <a:cubicBezTo>
                    <a:pt x="878" y="452"/>
                    <a:pt x="957" y="451"/>
                    <a:pt x="1035" y="451"/>
                  </a:cubicBezTo>
                  <a:cubicBezTo>
                    <a:pt x="1279" y="451"/>
                    <a:pt x="1520" y="465"/>
                    <a:pt x="1746" y="581"/>
                  </a:cubicBezTo>
                  <a:cubicBezTo>
                    <a:pt x="1888" y="581"/>
                    <a:pt x="2024" y="657"/>
                    <a:pt x="2163" y="657"/>
                  </a:cubicBezTo>
                  <a:cubicBezTo>
                    <a:pt x="2222" y="657"/>
                    <a:pt x="2281" y="644"/>
                    <a:pt x="2341" y="605"/>
                  </a:cubicBezTo>
                  <a:cubicBezTo>
                    <a:pt x="2480" y="445"/>
                    <a:pt x="2628" y="314"/>
                    <a:pt x="2845" y="314"/>
                  </a:cubicBezTo>
                  <a:cubicBezTo>
                    <a:pt x="2871" y="314"/>
                    <a:pt x="2897" y="315"/>
                    <a:pt x="2924" y="319"/>
                  </a:cubicBezTo>
                  <a:cubicBezTo>
                    <a:pt x="2977" y="321"/>
                    <a:pt x="3030" y="322"/>
                    <a:pt x="3084" y="322"/>
                  </a:cubicBezTo>
                  <a:cubicBezTo>
                    <a:pt x="3405" y="322"/>
                    <a:pt x="3739" y="295"/>
                    <a:pt x="4055" y="295"/>
                  </a:cubicBezTo>
                  <a:cubicBezTo>
                    <a:pt x="4103" y="200"/>
                    <a:pt x="4067" y="141"/>
                    <a:pt x="3972" y="105"/>
                  </a:cubicBezTo>
                  <a:cubicBezTo>
                    <a:pt x="3256" y="95"/>
                    <a:pt x="2558" y="10"/>
                    <a:pt x="1861" y="10"/>
                  </a:cubicBezTo>
                  <a:cubicBezTo>
                    <a:pt x="1723" y="10"/>
                    <a:pt x="1586" y="14"/>
                    <a:pt x="1448" y="21"/>
                  </a:cubicBezTo>
                  <a:lnTo>
                    <a:pt x="841" y="21"/>
                  </a:lnTo>
                  <a:cubicBezTo>
                    <a:pt x="827" y="22"/>
                    <a:pt x="813" y="22"/>
                    <a:pt x="799" y="22"/>
                  </a:cubicBezTo>
                  <a:cubicBezTo>
                    <a:pt x="678" y="22"/>
                    <a:pt x="549" y="0"/>
                    <a:pt x="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5"/>
            <p:cNvSpPr/>
            <p:nvPr/>
          </p:nvSpPr>
          <p:spPr>
            <a:xfrm>
              <a:off x="5423575" y="2786175"/>
              <a:ext cx="26225" cy="53325"/>
            </a:xfrm>
            <a:custGeom>
              <a:avLst/>
              <a:gdLst/>
              <a:ahLst/>
              <a:cxnLst/>
              <a:rect l="l" t="t" r="r" b="b"/>
              <a:pathLst>
                <a:path w="1049" h="2133" extrusionOk="0">
                  <a:moveTo>
                    <a:pt x="733" y="4"/>
                  </a:moveTo>
                  <a:cubicBezTo>
                    <a:pt x="688" y="4"/>
                    <a:pt x="644" y="7"/>
                    <a:pt x="596" y="13"/>
                  </a:cubicBezTo>
                  <a:cubicBezTo>
                    <a:pt x="453" y="49"/>
                    <a:pt x="298" y="1"/>
                    <a:pt x="167" y="96"/>
                  </a:cubicBezTo>
                  <a:cubicBezTo>
                    <a:pt x="120" y="132"/>
                    <a:pt x="96" y="191"/>
                    <a:pt x="84" y="251"/>
                  </a:cubicBezTo>
                  <a:cubicBezTo>
                    <a:pt x="48" y="418"/>
                    <a:pt x="37" y="584"/>
                    <a:pt x="37" y="751"/>
                  </a:cubicBezTo>
                  <a:cubicBezTo>
                    <a:pt x="37" y="989"/>
                    <a:pt x="1" y="1227"/>
                    <a:pt x="108" y="1442"/>
                  </a:cubicBezTo>
                  <a:cubicBezTo>
                    <a:pt x="465" y="1537"/>
                    <a:pt x="346" y="2061"/>
                    <a:pt x="715" y="2132"/>
                  </a:cubicBezTo>
                  <a:cubicBezTo>
                    <a:pt x="751" y="2120"/>
                    <a:pt x="763" y="2085"/>
                    <a:pt x="799" y="2073"/>
                  </a:cubicBezTo>
                  <a:cubicBezTo>
                    <a:pt x="763" y="1906"/>
                    <a:pt x="751" y="1727"/>
                    <a:pt x="799" y="1561"/>
                  </a:cubicBezTo>
                  <a:cubicBezTo>
                    <a:pt x="834" y="1525"/>
                    <a:pt x="858" y="1465"/>
                    <a:pt x="882" y="1418"/>
                  </a:cubicBezTo>
                  <a:cubicBezTo>
                    <a:pt x="882" y="1299"/>
                    <a:pt x="834" y="1192"/>
                    <a:pt x="834" y="1073"/>
                  </a:cubicBezTo>
                  <a:cubicBezTo>
                    <a:pt x="882" y="1001"/>
                    <a:pt x="929" y="906"/>
                    <a:pt x="965" y="834"/>
                  </a:cubicBezTo>
                  <a:cubicBezTo>
                    <a:pt x="953" y="822"/>
                    <a:pt x="941" y="787"/>
                    <a:pt x="929" y="775"/>
                  </a:cubicBezTo>
                  <a:cubicBezTo>
                    <a:pt x="882" y="715"/>
                    <a:pt x="739" y="668"/>
                    <a:pt x="918" y="596"/>
                  </a:cubicBezTo>
                  <a:cubicBezTo>
                    <a:pt x="929" y="584"/>
                    <a:pt x="953" y="572"/>
                    <a:pt x="977" y="549"/>
                  </a:cubicBezTo>
                  <a:cubicBezTo>
                    <a:pt x="989" y="525"/>
                    <a:pt x="1001" y="513"/>
                    <a:pt x="1013" y="477"/>
                  </a:cubicBezTo>
                  <a:cubicBezTo>
                    <a:pt x="1037" y="430"/>
                    <a:pt x="1049" y="370"/>
                    <a:pt x="1049" y="311"/>
                  </a:cubicBezTo>
                  <a:cubicBezTo>
                    <a:pt x="1049" y="251"/>
                    <a:pt x="1037" y="191"/>
                    <a:pt x="1001" y="132"/>
                  </a:cubicBezTo>
                  <a:cubicBezTo>
                    <a:pt x="977" y="72"/>
                    <a:pt x="929" y="49"/>
                    <a:pt x="870" y="13"/>
                  </a:cubicBezTo>
                  <a:cubicBezTo>
                    <a:pt x="822" y="7"/>
                    <a:pt x="778" y="4"/>
                    <a:pt x="733" y="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5"/>
            <p:cNvSpPr/>
            <p:nvPr/>
          </p:nvSpPr>
          <p:spPr>
            <a:xfrm>
              <a:off x="5496200" y="2905350"/>
              <a:ext cx="80100" cy="17200"/>
            </a:xfrm>
            <a:custGeom>
              <a:avLst/>
              <a:gdLst/>
              <a:ahLst/>
              <a:cxnLst/>
              <a:rect l="l" t="t" r="r" b="b"/>
              <a:pathLst>
                <a:path w="3204" h="688" extrusionOk="0">
                  <a:moveTo>
                    <a:pt x="680" y="1"/>
                  </a:moveTo>
                  <a:cubicBezTo>
                    <a:pt x="445" y="1"/>
                    <a:pt x="216" y="48"/>
                    <a:pt x="1" y="223"/>
                  </a:cubicBezTo>
                  <a:cubicBezTo>
                    <a:pt x="13" y="282"/>
                    <a:pt x="13" y="330"/>
                    <a:pt x="37" y="389"/>
                  </a:cubicBezTo>
                  <a:cubicBezTo>
                    <a:pt x="291" y="604"/>
                    <a:pt x="572" y="641"/>
                    <a:pt x="861" y="641"/>
                  </a:cubicBezTo>
                  <a:cubicBezTo>
                    <a:pt x="1014" y="641"/>
                    <a:pt x="1169" y="631"/>
                    <a:pt x="1323" y="631"/>
                  </a:cubicBezTo>
                  <a:cubicBezTo>
                    <a:pt x="1394" y="631"/>
                    <a:pt x="1466" y="633"/>
                    <a:pt x="1537" y="639"/>
                  </a:cubicBezTo>
                  <a:cubicBezTo>
                    <a:pt x="1546" y="640"/>
                    <a:pt x="1555" y="641"/>
                    <a:pt x="1564" y="641"/>
                  </a:cubicBezTo>
                  <a:cubicBezTo>
                    <a:pt x="1714" y="641"/>
                    <a:pt x="1833" y="500"/>
                    <a:pt x="1979" y="500"/>
                  </a:cubicBezTo>
                  <a:cubicBezTo>
                    <a:pt x="2016" y="500"/>
                    <a:pt x="2055" y="509"/>
                    <a:pt x="2096" y="532"/>
                  </a:cubicBezTo>
                  <a:cubicBezTo>
                    <a:pt x="2096" y="592"/>
                    <a:pt x="2132" y="627"/>
                    <a:pt x="2192" y="627"/>
                  </a:cubicBezTo>
                  <a:cubicBezTo>
                    <a:pt x="2275" y="639"/>
                    <a:pt x="2370" y="639"/>
                    <a:pt x="2454" y="651"/>
                  </a:cubicBezTo>
                  <a:cubicBezTo>
                    <a:pt x="2454" y="663"/>
                    <a:pt x="2477" y="663"/>
                    <a:pt x="2501" y="687"/>
                  </a:cubicBezTo>
                  <a:cubicBezTo>
                    <a:pt x="2525" y="687"/>
                    <a:pt x="2561" y="675"/>
                    <a:pt x="2596" y="639"/>
                  </a:cubicBezTo>
                  <a:lnTo>
                    <a:pt x="2727" y="592"/>
                  </a:lnTo>
                  <a:cubicBezTo>
                    <a:pt x="2799" y="568"/>
                    <a:pt x="2799" y="532"/>
                    <a:pt x="2739" y="497"/>
                  </a:cubicBezTo>
                  <a:cubicBezTo>
                    <a:pt x="2692" y="413"/>
                    <a:pt x="2727" y="377"/>
                    <a:pt x="2799" y="354"/>
                  </a:cubicBezTo>
                  <a:cubicBezTo>
                    <a:pt x="2930" y="342"/>
                    <a:pt x="3073" y="342"/>
                    <a:pt x="3204" y="342"/>
                  </a:cubicBezTo>
                  <a:cubicBezTo>
                    <a:pt x="2989" y="219"/>
                    <a:pt x="2762" y="194"/>
                    <a:pt x="2533" y="194"/>
                  </a:cubicBezTo>
                  <a:cubicBezTo>
                    <a:pt x="2379" y="194"/>
                    <a:pt x="2224" y="206"/>
                    <a:pt x="2073" y="206"/>
                  </a:cubicBezTo>
                  <a:cubicBezTo>
                    <a:pt x="2013" y="206"/>
                    <a:pt x="1953" y="204"/>
                    <a:pt x="1894" y="199"/>
                  </a:cubicBezTo>
                  <a:cubicBezTo>
                    <a:pt x="1834" y="139"/>
                    <a:pt x="1763" y="92"/>
                    <a:pt x="1656" y="56"/>
                  </a:cubicBezTo>
                  <a:cubicBezTo>
                    <a:pt x="1605" y="62"/>
                    <a:pt x="1553" y="64"/>
                    <a:pt x="1501" y="64"/>
                  </a:cubicBezTo>
                  <a:cubicBezTo>
                    <a:pt x="1231" y="64"/>
                    <a:pt x="952"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5"/>
            <p:cNvSpPr/>
            <p:nvPr/>
          </p:nvSpPr>
          <p:spPr>
            <a:xfrm>
              <a:off x="5650700" y="2706375"/>
              <a:ext cx="63625" cy="14525"/>
            </a:xfrm>
            <a:custGeom>
              <a:avLst/>
              <a:gdLst/>
              <a:ahLst/>
              <a:cxnLst/>
              <a:rect l="l" t="t" r="r" b="b"/>
              <a:pathLst>
                <a:path w="2545" h="581" extrusionOk="0">
                  <a:moveTo>
                    <a:pt x="899" y="1"/>
                  </a:moveTo>
                  <a:cubicBezTo>
                    <a:pt x="882" y="1"/>
                    <a:pt x="864" y="1"/>
                    <a:pt x="846" y="2"/>
                  </a:cubicBezTo>
                  <a:cubicBezTo>
                    <a:pt x="785" y="54"/>
                    <a:pt x="712" y="68"/>
                    <a:pt x="634" y="68"/>
                  </a:cubicBezTo>
                  <a:cubicBezTo>
                    <a:pt x="534" y="68"/>
                    <a:pt x="426" y="45"/>
                    <a:pt x="325" y="45"/>
                  </a:cubicBezTo>
                  <a:cubicBezTo>
                    <a:pt x="194" y="45"/>
                    <a:pt x="75" y="84"/>
                    <a:pt x="0" y="264"/>
                  </a:cubicBezTo>
                  <a:cubicBezTo>
                    <a:pt x="715" y="335"/>
                    <a:pt x="1441" y="359"/>
                    <a:pt x="2143" y="550"/>
                  </a:cubicBezTo>
                  <a:cubicBezTo>
                    <a:pt x="2190" y="567"/>
                    <a:pt x="2251" y="581"/>
                    <a:pt x="2310" y="581"/>
                  </a:cubicBezTo>
                  <a:cubicBezTo>
                    <a:pt x="2416" y="581"/>
                    <a:pt x="2517" y="536"/>
                    <a:pt x="2524" y="383"/>
                  </a:cubicBezTo>
                  <a:cubicBezTo>
                    <a:pt x="2545" y="242"/>
                    <a:pt x="2419" y="134"/>
                    <a:pt x="2293" y="134"/>
                  </a:cubicBezTo>
                  <a:cubicBezTo>
                    <a:pt x="2271" y="134"/>
                    <a:pt x="2248" y="138"/>
                    <a:pt x="2227" y="145"/>
                  </a:cubicBezTo>
                  <a:cubicBezTo>
                    <a:pt x="2138" y="169"/>
                    <a:pt x="2051" y="178"/>
                    <a:pt x="1966" y="178"/>
                  </a:cubicBezTo>
                  <a:cubicBezTo>
                    <a:pt x="1600" y="178"/>
                    <a:pt x="1259" y="1"/>
                    <a:pt x="8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5"/>
            <p:cNvSpPr/>
            <p:nvPr/>
          </p:nvSpPr>
          <p:spPr>
            <a:xfrm>
              <a:off x="5488475" y="2899575"/>
              <a:ext cx="58650" cy="11650"/>
            </a:xfrm>
            <a:custGeom>
              <a:avLst/>
              <a:gdLst/>
              <a:ahLst/>
              <a:cxnLst/>
              <a:rect l="l" t="t" r="r" b="b"/>
              <a:pathLst>
                <a:path w="2346" h="466" extrusionOk="0">
                  <a:moveTo>
                    <a:pt x="967" y="0"/>
                  </a:moveTo>
                  <a:cubicBezTo>
                    <a:pt x="769" y="0"/>
                    <a:pt x="567" y="38"/>
                    <a:pt x="367" y="38"/>
                  </a:cubicBezTo>
                  <a:cubicBezTo>
                    <a:pt x="352" y="38"/>
                    <a:pt x="337" y="37"/>
                    <a:pt x="322" y="37"/>
                  </a:cubicBezTo>
                  <a:cubicBezTo>
                    <a:pt x="286" y="49"/>
                    <a:pt x="262" y="96"/>
                    <a:pt x="286" y="144"/>
                  </a:cubicBezTo>
                  <a:cubicBezTo>
                    <a:pt x="291" y="207"/>
                    <a:pt x="275" y="224"/>
                    <a:pt x="251" y="224"/>
                  </a:cubicBezTo>
                  <a:cubicBezTo>
                    <a:pt x="224" y="224"/>
                    <a:pt x="186" y="201"/>
                    <a:pt x="158" y="201"/>
                  </a:cubicBezTo>
                  <a:cubicBezTo>
                    <a:pt x="147" y="201"/>
                    <a:pt x="138" y="205"/>
                    <a:pt x="131" y="216"/>
                  </a:cubicBezTo>
                  <a:cubicBezTo>
                    <a:pt x="72" y="251"/>
                    <a:pt x="24" y="275"/>
                    <a:pt x="0" y="335"/>
                  </a:cubicBezTo>
                  <a:cubicBezTo>
                    <a:pt x="84" y="442"/>
                    <a:pt x="203" y="442"/>
                    <a:pt x="322" y="466"/>
                  </a:cubicBezTo>
                  <a:cubicBezTo>
                    <a:pt x="905" y="454"/>
                    <a:pt x="1477" y="454"/>
                    <a:pt x="2048" y="442"/>
                  </a:cubicBezTo>
                  <a:cubicBezTo>
                    <a:pt x="2132" y="287"/>
                    <a:pt x="2274" y="251"/>
                    <a:pt x="2346" y="144"/>
                  </a:cubicBezTo>
                  <a:cubicBezTo>
                    <a:pt x="2216" y="54"/>
                    <a:pt x="2081" y="14"/>
                    <a:pt x="1944" y="14"/>
                  </a:cubicBezTo>
                  <a:cubicBezTo>
                    <a:pt x="1792" y="14"/>
                    <a:pt x="1639" y="63"/>
                    <a:pt x="1489" y="144"/>
                  </a:cubicBezTo>
                  <a:cubicBezTo>
                    <a:pt x="1321" y="30"/>
                    <a:pt x="1145" y="0"/>
                    <a:pt x="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5"/>
            <p:cNvSpPr/>
            <p:nvPr/>
          </p:nvSpPr>
          <p:spPr>
            <a:xfrm>
              <a:off x="5596400" y="2699875"/>
              <a:ext cx="75450" cy="13125"/>
            </a:xfrm>
            <a:custGeom>
              <a:avLst/>
              <a:gdLst/>
              <a:ahLst/>
              <a:cxnLst/>
              <a:rect l="l" t="t" r="r" b="b"/>
              <a:pathLst>
                <a:path w="3018" h="525" extrusionOk="0">
                  <a:moveTo>
                    <a:pt x="250" y="5"/>
                  </a:moveTo>
                  <a:cubicBezTo>
                    <a:pt x="106" y="5"/>
                    <a:pt x="1" y="80"/>
                    <a:pt x="17" y="405"/>
                  </a:cubicBezTo>
                  <a:cubicBezTo>
                    <a:pt x="744" y="441"/>
                    <a:pt x="1458" y="393"/>
                    <a:pt x="2172" y="524"/>
                  </a:cubicBezTo>
                  <a:cubicBezTo>
                    <a:pt x="2272" y="408"/>
                    <a:pt x="2405" y="397"/>
                    <a:pt x="2541" y="397"/>
                  </a:cubicBezTo>
                  <a:cubicBezTo>
                    <a:pt x="2573" y="397"/>
                    <a:pt x="2606" y="398"/>
                    <a:pt x="2639" y="398"/>
                  </a:cubicBezTo>
                  <a:cubicBezTo>
                    <a:pt x="2779" y="398"/>
                    <a:pt x="2915" y="386"/>
                    <a:pt x="3018" y="262"/>
                  </a:cubicBezTo>
                  <a:cubicBezTo>
                    <a:pt x="2815" y="262"/>
                    <a:pt x="2589" y="238"/>
                    <a:pt x="2363" y="214"/>
                  </a:cubicBezTo>
                  <a:cubicBezTo>
                    <a:pt x="1863" y="0"/>
                    <a:pt x="1303" y="119"/>
                    <a:pt x="767" y="36"/>
                  </a:cubicBezTo>
                  <a:cubicBezTo>
                    <a:pt x="733" y="54"/>
                    <a:pt x="693" y="61"/>
                    <a:pt x="649" y="61"/>
                  </a:cubicBezTo>
                  <a:cubicBezTo>
                    <a:pt x="525" y="61"/>
                    <a:pt x="373" y="5"/>
                    <a:pt x="250" y="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5"/>
            <p:cNvSpPr/>
            <p:nvPr/>
          </p:nvSpPr>
          <p:spPr>
            <a:xfrm>
              <a:off x="5430425" y="2837975"/>
              <a:ext cx="25325" cy="46275"/>
            </a:xfrm>
            <a:custGeom>
              <a:avLst/>
              <a:gdLst/>
              <a:ahLst/>
              <a:cxnLst/>
              <a:rect l="l" t="t" r="r" b="b"/>
              <a:pathLst>
                <a:path w="1013" h="1851" extrusionOk="0">
                  <a:moveTo>
                    <a:pt x="525" y="1"/>
                  </a:moveTo>
                  <a:lnTo>
                    <a:pt x="477" y="60"/>
                  </a:lnTo>
                  <a:cubicBezTo>
                    <a:pt x="370" y="120"/>
                    <a:pt x="263" y="167"/>
                    <a:pt x="179" y="251"/>
                  </a:cubicBezTo>
                  <a:cubicBezTo>
                    <a:pt x="84" y="346"/>
                    <a:pt x="13" y="453"/>
                    <a:pt x="1" y="584"/>
                  </a:cubicBezTo>
                  <a:cubicBezTo>
                    <a:pt x="1" y="655"/>
                    <a:pt x="13" y="715"/>
                    <a:pt x="24" y="775"/>
                  </a:cubicBezTo>
                  <a:cubicBezTo>
                    <a:pt x="72" y="989"/>
                    <a:pt x="227" y="1132"/>
                    <a:pt x="239" y="1358"/>
                  </a:cubicBezTo>
                  <a:cubicBezTo>
                    <a:pt x="252" y="1709"/>
                    <a:pt x="343" y="1851"/>
                    <a:pt x="483" y="1851"/>
                  </a:cubicBezTo>
                  <a:cubicBezTo>
                    <a:pt x="600" y="1851"/>
                    <a:pt x="750" y="1753"/>
                    <a:pt x="917" y="1596"/>
                  </a:cubicBezTo>
                  <a:cubicBezTo>
                    <a:pt x="882" y="1501"/>
                    <a:pt x="834" y="1429"/>
                    <a:pt x="786" y="1346"/>
                  </a:cubicBezTo>
                  <a:cubicBezTo>
                    <a:pt x="786" y="1239"/>
                    <a:pt x="882" y="1144"/>
                    <a:pt x="882" y="1048"/>
                  </a:cubicBezTo>
                  <a:cubicBezTo>
                    <a:pt x="858" y="989"/>
                    <a:pt x="834" y="941"/>
                    <a:pt x="786" y="906"/>
                  </a:cubicBezTo>
                  <a:cubicBezTo>
                    <a:pt x="596" y="763"/>
                    <a:pt x="560" y="548"/>
                    <a:pt x="655" y="334"/>
                  </a:cubicBezTo>
                  <a:cubicBezTo>
                    <a:pt x="703" y="191"/>
                    <a:pt x="1013" y="310"/>
                    <a:pt x="917" y="48"/>
                  </a:cubicBezTo>
                  <a:lnTo>
                    <a:pt x="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5"/>
            <p:cNvSpPr/>
            <p:nvPr/>
          </p:nvSpPr>
          <p:spPr>
            <a:xfrm>
              <a:off x="5889425" y="2816850"/>
              <a:ext cx="32150" cy="44375"/>
            </a:xfrm>
            <a:custGeom>
              <a:avLst/>
              <a:gdLst/>
              <a:ahLst/>
              <a:cxnLst/>
              <a:rect l="l" t="t" r="r" b="b"/>
              <a:pathLst>
                <a:path w="1286" h="1775" extrusionOk="0">
                  <a:moveTo>
                    <a:pt x="988" y="0"/>
                  </a:moveTo>
                  <a:cubicBezTo>
                    <a:pt x="786" y="24"/>
                    <a:pt x="726" y="191"/>
                    <a:pt x="631" y="322"/>
                  </a:cubicBezTo>
                  <a:cubicBezTo>
                    <a:pt x="583" y="417"/>
                    <a:pt x="536" y="524"/>
                    <a:pt x="488" y="608"/>
                  </a:cubicBezTo>
                  <a:cubicBezTo>
                    <a:pt x="453" y="846"/>
                    <a:pt x="0" y="893"/>
                    <a:pt x="179" y="1239"/>
                  </a:cubicBezTo>
                  <a:lnTo>
                    <a:pt x="179" y="1429"/>
                  </a:lnTo>
                  <a:cubicBezTo>
                    <a:pt x="208" y="1479"/>
                    <a:pt x="246" y="1503"/>
                    <a:pt x="293" y="1503"/>
                  </a:cubicBezTo>
                  <a:cubicBezTo>
                    <a:pt x="302" y="1503"/>
                    <a:pt x="312" y="1502"/>
                    <a:pt x="322" y="1500"/>
                  </a:cubicBezTo>
                  <a:cubicBezTo>
                    <a:pt x="375" y="1447"/>
                    <a:pt x="421" y="1424"/>
                    <a:pt x="462" y="1424"/>
                  </a:cubicBezTo>
                  <a:cubicBezTo>
                    <a:pt x="532" y="1424"/>
                    <a:pt x="586" y="1491"/>
                    <a:pt x="631" y="1596"/>
                  </a:cubicBezTo>
                  <a:lnTo>
                    <a:pt x="679" y="1774"/>
                  </a:lnTo>
                  <a:lnTo>
                    <a:pt x="691" y="1774"/>
                  </a:lnTo>
                  <a:cubicBezTo>
                    <a:pt x="822" y="1429"/>
                    <a:pt x="988" y="1119"/>
                    <a:pt x="1191" y="822"/>
                  </a:cubicBezTo>
                  <a:cubicBezTo>
                    <a:pt x="1203" y="608"/>
                    <a:pt x="1226" y="405"/>
                    <a:pt x="1286" y="227"/>
                  </a:cubicBezTo>
                  <a:cubicBezTo>
                    <a:pt x="1238" y="72"/>
                    <a:pt x="1131" y="12"/>
                    <a:pt x="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5"/>
            <p:cNvSpPr/>
            <p:nvPr/>
          </p:nvSpPr>
          <p:spPr>
            <a:xfrm>
              <a:off x="5521225" y="2748375"/>
              <a:ext cx="79200" cy="9975"/>
            </a:xfrm>
            <a:custGeom>
              <a:avLst/>
              <a:gdLst/>
              <a:ahLst/>
              <a:cxnLst/>
              <a:rect l="l" t="t" r="r" b="b"/>
              <a:pathLst>
                <a:path w="3168" h="399" extrusionOk="0">
                  <a:moveTo>
                    <a:pt x="310" y="1"/>
                  </a:moveTo>
                  <a:lnTo>
                    <a:pt x="310" y="60"/>
                  </a:lnTo>
                  <a:cubicBezTo>
                    <a:pt x="226" y="144"/>
                    <a:pt x="0" y="48"/>
                    <a:pt x="24" y="287"/>
                  </a:cubicBezTo>
                  <a:cubicBezTo>
                    <a:pt x="349" y="325"/>
                    <a:pt x="673" y="336"/>
                    <a:pt x="996" y="336"/>
                  </a:cubicBezTo>
                  <a:cubicBezTo>
                    <a:pt x="1442" y="336"/>
                    <a:pt x="1886" y="315"/>
                    <a:pt x="2329" y="315"/>
                  </a:cubicBezTo>
                  <a:cubicBezTo>
                    <a:pt x="2470" y="315"/>
                    <a:pt x="2610" y="317"/>
                    <a:pt x="2750" y="322"/>
                  </a:cubicBezTo>
                  <a:cubicBezTo>
                    <a:pt x="2837" y="341"/>
                    <a:pt x="2941" y="399"/>
                    <a:pt x="3023" y="399"/>
                  </a:cubicBezTo>
                  <a:cubicBezTo>
                    <a:pt x="3098" y="399"/>
                    <a:pt x="3156" y="350"/>
                    <a:pt x="3167" y="179"/>
                  </a:cubicBez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5"/>
            <p:cNvSpPr/>
            <p:nvPr/>
          </p:nvSpPr>
          <p:spPr>
            <a:xfrm>
              <a:off x="5427750" y="2853150"/>
              <a:ext cx="40200" cy="47625"/>
            </a:xfrm>
            <a:custGeom>
              <a:avLst/>
              <a:gdLst/>
              <a:ahLst/>
              <a:cxnLst/>
              <a:rect l="l" t="t" r="r" b="b"/>
              <a:pathLst>
                <a:path w="1608" h="1905" extrusionOk="0">
                  <a:moveTo>
                    <a:pt x="179" y="1"/>
                  </a:moveTo>
                  <a:cubicBezTo>
                    <a:pt x="0" y="203"/>
                    <a:pt x="0" y="394"/>
                    <a:pt x="179" y="596"/>
                  </a:cubicBezTo>
                  <a:cubicBezTo>
                    <a:pt x="358" y="751"/>
                    <a:pt x="179" y="1001"/>
                    <a:pt x="334" y="1168"/>
                  </a:cubicBezTo>
                  <a:cubicBezTo>
                    <a:pt x="477" y="1406"/>
                    <a:pt x="608" y="1644"/>
                    <a:pt x="762" y="1882"/>
                  </a:cubicBezTo>
                  <a:cubicBezTo>
                    <a:pt x="799" y="1898"/>
                    <a:pt x="832" y="1905"/>
                    <a:pt x="862" y="1905"/>
                  </a:cubicBezTo>
                  <a:cubicBezTo>
                    <a:pt x="965" y="1905"/>
                    <a:pt x="1026" y="1817"/>
                    <a:pt x="1072" y="1715"/>
                  </a:cubicBezTo>
                  <a:cubicBezTo>
                    <a:pt x="916" y="1227"/>
                    <a:pt x="896" y="1165"/>
                    <a:pt x="1282" y="1165"/>
                  </a:cubicBezTo>
                  <a:cubicBezTo>
                    <a:pt x="1338" y="1165"/>
                    <a:pt x="1403" y="1166"/>
                    <a:pt x="1477" y="1168"/>
                  </a:cubicBezTo>
                  <a:cubicBezTo>
                    <a:pt x="1524" y="1168"/>
                    <a:pt x="1560" y="1156"/>
                    <a:pt x="1608" y="1156"/>
                  </a:cubicBezTo>
                  <a:cubicBezTo>
                    <a:pt x="1465" y="953"/>
                    <a:pt x="1227" y="1025"/>
                    <a:pt x="1024" y="989"/>
                  </a:cubicBezTo>
                  <a:cubicBezTo>
                    <a:pt x="893" y="1025"/>
                    <a:pt x="739" y="1117"/>
                    <a:pt x="630" y="1117"/>
                  </a:cubicBezTo>
                  <a:cubicBezTo>
                    <a:pt x="521" y="1117"/>
                    <a:pt x="459" y="1025"/>
                    <a:pt x="512" y="691"/>
                  </a:cubicBezTo>
                  <a:cubicBezTo>
                    <a:pt x="536" y="477"/>
                    <a:pt x="298" y="227"/>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5"/>
            <p:cNvSpPr/>
            <p:nvPr/>
          </p:nvSpPr>
          <p:spPr>
            <a:xfrm>
              <a:off x="5446800" y="2838225"/>
              <a:ext cx="65800" cy="8125"/>
            </a:xfrm>
            <a:custGeom>
              <a:avLst/>
              <a:gdLst/>
              <a:ahLst/>
              <a:cxnLst/>
              <a:rect l="l" t="t" r="r" b="b"/>
              <a:pathLst>
                <a:path w="2632" h="325" extrusionOk="0">
                  <a:moveTo>
                    <a:pt x="802" y="0"/>
                  </a:moveTo>
                  <a:cubicBezTo>
                    <a:pt x="624" y="0"/>
                    <a:pt x="444" y="12"/>
                    <a:pt x="262" y="38"/>
                  </a:cubicBezTo>
                  <a:cubicBezTo>
                    <a:pt x="179" y="134"/>
                    <a:pt x="84" y="229"/>
                    <a:pt x="0" y="324"/>
                  </a:cubicBezTo>
                  <a:cubicBezTo>
                    <a:pt x="174" y="315"/>
                    <a:pt x="347" y="312"/>
                    <a:pt x="519" y="312"/>
                  </a:cubicBezTo>
                  <a:cubicBezTo>
                    <a:pt x="804" y="312"/>
                    <a:pt x="1088" y="320"/>
                    <a:pt x="1372" y="320"/>
                  </a:cubicBezTo>
                  <a:cubicBezTo>
                    <a:pt x="1791" y="320"/>
                    <a:pt x="2210" y="302"/>
                    <a:pt x="2632" y="217"/>
                  </a:cubicBezTo>
                  <a:cubicBezTo>
                    <a:pt x="2022" y="134"/>
                    <a:pt x="1420" y="0"/>
                    <a:pt x="8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5"/>
            <p:cNvSpPr/>
            <p:nvPr/>
          </p:nvSpPr>
          <p:spPr>
            <a:xfrm>
              <a:off x="5550075" y="2695400"/>
              <a:ext cx="69975" cy="14600"/>
            </a:xfrm>
            <a:custGeom>
              <a:avLst/>
              <a:gdLst/>
              <a:ahLst/>
              <a:cxnLst/>
              <a:rect l="l" t="t" r="r" b="b"/>
              <a:pathLst>
                <a:path w="2799" h="584" extrusionOk="0">
                  <a:moveTo>
                    <a:pt x="572" y="1"/>
                  </a:moveTo>
                  <a:cubicBezTo>
                    <a:pt x="510" y="49"/>
                    <a:pt x="436" y="57"/>
                    <a:pt x="360" y="57"/>
                  </a:cubicBezTo>
                  <a:cubicBezTo>
                    <a:pt x="327" y="57"/>
                    <a:pt x="293" y="55"/>
                    <a:pt x="260" y="55"/>
                  </a:cubicBezTo>
                  <a:cubicBezTo>
                    <a:pt x="165" y="55"/>
                    <a:pt x="73" y="67"/>
                    <a:pt x="1" y="155"/>
                  </a:cubicBezTo>
                  <a:cubicBezTo>
                    <a:pt x="174" y="268"/>
                    <a:pt x="352" y="295"/>
                    <a:pt x="535" y="295"/>
                  </a:cubicBezTo>
                  <a:cubicBezTo>
                    <a:pt x="700" y="295"/>
                    <a:pt x="868" y="274"/>
                    <a:pt x="1039" y="274"/>
                  </a:cubicBezTo>
                  <a:cubicBezTo>
                    <a:pt x="1058" y="274"/>
                    <a:pt x="1077" y="274"/>
                    <a:pt x="1096" y="274"/>
                  </a:cubicBezTo>
                  <a:cubicBezTo>
                    <a:pt x="1346" y="286"/>
                    <a:pt x="1608" y="274"/>
                    <a:pt x="1727" y="572"/>
                  </a:cubicBezTo>
                  <a:cubicBezTo>
                    <a:pt x="1775" y="584"/>
                    <a:pt x="1823" y="584"/>
                    <a:pt x="1870" y="584"/>
                  </a:cubicBezTo>
                  <a:cubicBezTo>
                    <a:pt x="1894" y="358"/>
                    <a:pt x="2049" y="286"/>
                    <a:pt x="2251" y="286"/>
                  </a:cubicBezTo>
                  <a:cubicBezTo>
                    <a:pt x="2307" y="290"/>
                    <a:pt x="2362" y="292"/>
                    <a:pt x="2417" y="292"/>
                  </a:cubicBezTo>
                  <a:cubicBezTo>
                    <a:pt x="2528" y="292"/>
                    <a:pt x="2636" y="286"/>
                    <a:pt x="2739" y="286"/>
                  </a:cubicBezTo>
                  <a:cubicBezTo>
                    <a:pt x="2799" y="239"/>
                    <a:pt x="2799" y="215"/>
                    <a:pt x="2739" y="155"/>
                  </a:cubicBezTo>
                  <a:cubicBezTo>
                    <a:pt x="2442" y="84"/>
                    <a:pt x="2120" y="179"/>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5"/>
            <p:cNvSpPr/>
            <p:nvPr/>
          </p:nvSpPr>
          <p:spPr>
            <a:xfrm>
              <a:off x="5446800" y="2784075"/>
              <a:ext cx="67600" cy="16525"/>
            </a:xfrm>
            <a:custGeom>
              <a:avLst/>
              <a:gdLst/>
              <a:ahLst/>
              <a:cxnLst/>
              <a:rect l="l" t="t" r="r" b="b"/>
              <a:pathLst>
                <a:path w="2704" h="661" extrusionOk="0">
                  <a:moveTo>
                    <a:pt x="1812" y="0"/>
                  </a:moveTo>
                  <a:cubicBezTo>
                    <a:pt x="1784" y="0"/>
                    <a:pt x="1755" y="1"/>
                    <a:pt x="1727" y="2"/>
                  </a:cubicBezTo>
                  <a:cubicBezTo>
                    <a:pt x="1655" y="2"/>
                    <a:pt x="1572" y="2"/>
                    <a:pt x="1501" y="14"/>
                  </a:cubicBezTo>
                  <a:lnTo>
                    <a:pt x="1191" y="61"/>
                  </a:lnTo>
                  <a:cubicBezTo>
                    <a:pt x="1120" y="73"/>
                    <a:pt x="1036" y="85"/>
                    <a:pt x="977" y="121"/>
                  </a:cubicBezTo>
                  <a:cubicBezTo>
                    <a:pt x="667" y="228"/>
                    <a:pt x="286" y="61"/>
                    <a:pt x="12" y="347"/>
                  </a:cubicBezTo>
                  <a:cubicBezTo>
                    <a:pt x="0" y="371"/>
                    <a:pt x="0" y="418"/>
                    <a:pt x="12" y="454"/>
                  </a:cubicBezTo>
                  <a:cubicBezTo>
                    <a:pt x="176" y="635"/>
                    <a:pt x="377" y="660"/>
                    <a:pt x="576" y="660"/>
                  </a:cubicBezTo>
                  <a:cubicBezTo>
                    <a:pt x="651" y="660"/>
                    <a:pt x="726" y="656"/>
                    <a:pt x="798" y="656"/>
                  </a:cubicBezTo>
                  <a:lnTo>
                    <a:pt x="1501" y="656"/>
                  </a:lnTo>
                  <a:cubicBezTo>
                    <a:pt x="1584" y="651"/>
                    <a:pt x="1661" y="651"/>
                    <a:pt x="1737" y="651"/>
                  </a:cubicBezTo>
                  <a:cubicBezTo>
                    <a:pt x="1813" y="651"/>
                    <a:pt x="1888" y="651"/>
                    <a:pt x="1965" y="645"/>
                  </a:cubicBezTo>
                  <a:cubicBezTo>
                    <a:pt x="2036" y="645"/>
                    <a:pt x="2108" y="621"/>
                    <a:pt x="2191" y="609"/>
                  </a:cubicBezTo>
                  <a:cubicBezTo>
                    <a:pt x="2370" y="597"/>
                    <a:pt x="2572" y="645"/>
                    <a:pt x="2703" y="442"/>
                  </a:cubicBezTo>
                  <a:lnTo>
                    <a:pt x="2703" y="192"/>
                  </a:lnTo>
                  <a:cubicBezTo>
                    <a:pt x="2419" y="61"/>
                    <a:pt x="2125" y="0"/>
                    <a:pt x="1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5"/>
            <p:cNvSpPr/>
            <p:nvPr/>
          </p:nvSpPr>
          <p:spPr>
            <a:xfrm>
              <a:off x="5862025" y="2780050"/>
              <a:ext cx="52425" cy="12125"/>
            </a:xfrm>
            <a:custGeom>
              <a:avLst/>
              <a:gdLst/>
              <a:ahLst/>
              <a:cxnLst/>
              <a:rect l="l" t="t" r="r" b="b"/>
              <a:pathLst>
                <a:path w="2097" h="485" extrusionOk="0">
                  <a:moveTo>
                    <a:pt x="280" y="0"/>
                  </a:moveTo>
                  <a:cubicBezTo>
                    <a:pt x="161" y="0"/>
                    <a:pt x="58" y="58"/>
                    <a:pt x="1" y="282"/>
                  </a:cubicBezTo>
                  <a:cubicBezTo>
                    <a:pt x="90" y="337"/>
                    <a:pt x="187" y="349"/>
                    <a:pt x="284" y="349"/>
                  </a:cubicBezTo>
                  <a:cubicBezTo>
                    <a:pt x="352" y="349"/>
                    <a:pt x="419" y="343"/>
                    <a:pt x="484" y="343"/>
                  </a:cubicBezTo>
                  <a:cubicBezTo>
                    <a:pt x="527" y="343"/>
                    <a:pt x="568" y="346"/>
                    <a:pt x="608" y="353"/>
                  </a:cubicBezTo>
                  <a:cubicBezTo>
                    <a:pt x="679" y="425"/>
                    <a:pt x="822" y="401"/>
                    <a:pt x="894" y="484"/>
                  </a:cubicBezTo>
                  <a:lnTo>
                    <a:pt x="1025" y="484"/>
                  </a:lnTo>
                  <a:cubicBezTo>
                    <a:pt x="1097" y="376"/>
                    <a:pt x="1195" y="337"/>
                    <a:pt x="1299" y="337"/>
                  </a:cubicBezTo>
                  <a:cubicBezTo>
                    <a:pt x="1366" y="337"/>
                    <a:pt x="1435" y="354"/>
                    <a:pt x="1501" y="377"/>
                  </a:cubicBezTo>
                  <a:cubicBezTo>
                    <a:pt x="1547" y="391"/>
                    <a:pt x="1591" y="397"/>
                    <a:pt x="1632" y="397"/>
                  </a:cubicBezTo>
                  <a:cubicBezTo>
                    <a:pt x="1727" y="397"/>
                    <a:pt x="1811" y="366"/>
                    <a:pt x="1894" y="341"/>
                  </a:cubicBezTo>
                  <a:cubicBezTo>
                    <a:pt x="1977" y="317"/>
                    <a:pt x="2037" y="282"/>
                    <a:pt x="2096" y="186"/>
                  </a:cubicBezTo>
                  <a:cubicBezTo>
                    <a:pt x="2096" y="127"/>
                    <a:pt x="2084" y="91"/>
                    <a:pt x="2037" y="55"/>
                  </a:cubicBezTo>
                  <a:lnTo>
                    <a:pt x="1037" y="55"/>
                  </a:lnTo>
                  <a:cubicBezTo>
                    <a:pt x="995" y="103"/>
                    <a:pt x="947" y="127"/>
                    <a:pt x="900" y="127"/>
                  </a:cubicBezTo>
                  <a:cubicBezTo>
                    <a:pt x="852" y="127"/>
                    <a:pt x="804" y="103"/>
                    <a:pt x="763" y="55"/>
                  </a:cubicBezTo>
                  <a:cubicBezTo>
                    <a:pt x="737" y="62"/>
                    <a:pt x="710" y="65"/>
                    <a:pt x="683" y="65"/>
                  </a:cubicBezTo>
                  <a:cubicBezTo>
                    <a:pt x="553" y="65"/>
                    <a:pt x="407" y="0"/>
                    <a:pt x="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5"/>
            <p:cNvSpPr/>
            <p:nvPr/>
          </p:nvSpPr>
          <p:spPr>
            <a:xfrm>
              <a:off x="5618550" y="2698075"/>
              <a:ext cx="73250" cy="8300"/>
            </a:xfrm>
            <a:custGeom>
              <a:avLst/>
              <a:gdLst/>
              <a:ahLst/>
              <a:cxnLst/>
              <a:rect l="l" t="t" r="r" b="b"/>
              <a:pathLst>
                <a:path w="2930" h="332" extrusionOk="0">
                  <a:moveTo>
                    <a:pt x="1584" y="1"/>
                  </a:moveTo>
                  <a:cubicBezTo>
                    <a:pt x="1060" y="13"/>
                    <a:pt x="524" y="48"/>
                    <a:pt x="0" y="60"/>
                  </a:cubicBezTo>
                  <a:lnTo>
                    <a:pt x="0" y="179"/>
                  </a:lnTo>
                  <a:cubicBezTo>
                    <a:pt x="377" y="269"/>
                    <a:pt x="747" y="332"/>
                    <a:pt x="1115" y="332"/>
                  </a:cubicBezTo>
                  <a:cubicBezTo>
                    <a:pt x="1236" y="332"/>
                    <a:pt x="1356" y="325"/>
                    <a:pt x="1477" y="310"/>
                  </a:cubicBezTo>
                  <a:cubicBezTo>
                    <a:pt x="1648" y="204"/>
                    <a:pt x="1829" y="177"/>
                    <a:pt x="2015" y="177"/>
                  </a:cubicBezTo>
                  <a:cubicBezTo>
                    <a:pt x="2212" y="177"/>
                    <a:pt x="2414" y="208"/>
                    <a:pt x="2612" y="208"/>
                  </a:cubicBezTo>
                  <a:cubicBezTo>
                    <a:pt x="2707" y="208"/>
                    <a:pt x="2801" y="201"/>
                    <a:pt x="2894" y="179"/>
                  </a:cubicBezTo>
                  <a:cubicBezTo>
                    <a:pt x="2929" y="120"/>
                    <a:pt x="2917" y="96"/>
                    <a:pt x="2846" y="72"/>
                  </a:cubicBezTo>
                  <a:cubicBezTo>
                    <a:pt x="2667" y="48"/>
                    <a:pt x="2489" y="36"/>
                    <a:pt x="2310" y="13"/>
                  </a:cubicBezTo>
                  <a:cubicBezTo>
                    <a:pt x="2203" y="1"/>
                    <a:pt x="2096" y="1"/>
                    <a:pt x="2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5"/>
            <p:cNvSpPr/>
            <p:nvPr/>
          </p:nvSpPr>
          <p:spPr>
            <a:xfrm>
              <a:off x="5446500" y="2895725"/>
              <a:ext cx="50025" cy="12800"/>
            </a:xfrm>
            <a:custGeom>
              <a:avLst/>
              <a:gdLst/>
              <a:ahLst/>
              <a:cxnLst/>
              <a:rect l="l" t="t" r="r" b="b"/>
              <a:pathLst>
                <a:path w="2001" h="512" extrusionOk="0">
                  <a:moveTo>
                    <a:pt x="310" y="0"/>
                  </a:moveTo>
                  <a:cubicBezTo>
                    <a:pt x="203" y="60"/>
                    <a:pt x="96" y="108"/>
                    <a:pt x="1" y="155"/>
                  </a:cubicBezTo>
                  <a:cubicBezTo>
                    <a:pt x="26" y="339"/>
                    <a:pt x="62" y="511"/>
                    <a:pt x="193" y="511"/>
                  </a:cubicBezTo>
                  <a:cubicBezTo>
                    <a:pt x="249" y="511"/>
                    <a:pt x="321" y="480"/>
                    <a:pt x="417" y="405"/>
                  </a:cubicBezTo>
                  <a:cubicBezTo>
                    <a:pt x="459" y="377"/>
                    <a:pt x="500" y="367"/>
                    <a:pt x="542" y="367"/>
                  </a:cubicBezTo>
                  <a:cubicBezTo>
                    <a:pt x="633" y="367"/>
                    <a:pt x="723" y="415"/>
                    <a:pt x="809" y="415"/>
                  </a:cubicBezTo>
                  <a:cubicBezTo>
                    <a:pt x="829" y="415"/>
                    <a:pt x="850" y="412"/>
                    <a:pt x="870" y="405"/>
                  </a:cubicBezTo>
                  <a:cubicBezTo>
                    <a:pt x="947" y="375"/>
                    <a:pt x="1019" y="355"/>
                    <a:pt x="1087" y="355"/>
                  </a:cubicBezTo>
                  <a:cubicBezTo>
                    <a:pt x="1155" y="355"/>
                    <a:pt x="1221" y="375"/>
                    <a:pt x="1286" y="429"/>
                  </a:cubicBezTo>
                  <a:cubicBezTo>
                    <a:pt x="1406" y="441"/>
                    <a:pt x="1536" y="441"/>
                    <a:pt x="1679" y="465"/>
                  </a:cubicBezTo>
                  <a:cubicBezTo>
                    <a:pt x="1739" y="441"/>
                    <a:pt x="1810" y="441"/>
                    <a:pt x="1870" y="429"/>
                  </a:cubicBezTo>
                  <a:cubicBezTo>
                    <a:pt x="1917" y="381"/>
                    <a:pt x="1989" y="370"/>
                    <a:pt x="2001" y="286"/>
                  </a:cubicBezTo>
                  <a:lnTo>
                    <a:pt x="2001" y="179"/>
                  </a:lnTo>
                  <a:cubicBezTo>
                    <a:pt x="1441" y="131"/>
                    <a:pt x="858" y="203"/>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35"/>
            <p:cNvSpPr/>
            <p:nvPr/>
          </p:nvSpPr>
          <p:spPr>
            <a:xfrm>
              <a:off x="5466450" y="2796075"/>
              <a:ext cx="51800" cy="9875"/>
            </a:xfrm>
            <a:custGeom>
              <a:avLst/>
              <a:gdLst/>
              <a:ahLst/>
              <a:cxnLst/>
              <a:rect l="l" t="t" r="r" b="b"/>
              <a:pathLst>
                <a:path w="2072" h="395" extrusionOk="0">
                  <a:moveTo>
                    <a:pt x="1288" y="1"/>
                  </a:moveTo>
                  <a:cubicBezTo>
                    <a:pt x="1265" y="1"/>
                    <a:pt x="1244" y="4"/>
                    <a:pt x="1227" y="10"/>
                  </a:cubicBezTo>
                  <a:cubicBezTo>
                    <a:pt x="1149" y="45"/>
                    <a:pt x="1075" y="63"/>
                    <a:pt x="1000" y="63"/>
                  </a:cubicBezTo>
                  <a:cubicBezTo>
                    <a:pt x="926" y="63"/>
                    <a:pt x="852" y="45"/>
                    <a:pt x="774" y="10"/>
                  </a:cubicBezTo>
                  <a:lnTo>
                    <a:pt x="96" y="10"/>
                  </a:lnTo>
                  <a:cubicBezTo>
                    <a:pt x="36" y="10"/>
                    <a:pt x="0" y="57"/>
                    <a:pt x="12" y="117"/>
                  </a:cubicBezTo>
                  <a:cubicBezTo>
                    <a:pt x="72" y="200"/>
                    <a:pt x="155" y="296"/>
                    <a:pt x="215" y="379"/>
                  </a:cubicBezTo>
                  <a:cubicBezTo>
                    <a:pt x="326" y="390"/>
                    <a:pt x="436" y="394"/>
                    <a:pt x="547" y="394"/>
                  </a:cubicBezTo>
                  <a:cubicBezTo>
                    <a:pt x="1052" y="394"/>
                    <a:pt x="1554" y="299"/>
                    <a:pt x="2072" y="260"/>
                  </a:cubicBezTo>
                  <a:cubicBezTo>
                    <a:pt x="2028" y="78"/>
                    <a:pt x="1931" y="36"/>
                    <a:pt x="1819" y="36"/>
                  </a:cubicBezTo>
                  <a:cubicBezTo>
                    <a:pt x="1723" y="36"/>
                    <a:pt x="1615" y="67"/>
                    <a:pt x="1521" y="67"/>
                  </a:cubicBezTo>
                  <a:cubicBezTo>
                    <a:pt x="1458" y="67"/>
                    <a:pt x="1402" y="54"/>
                    <a:pt x="1358" y="10"/>
                  </a:cubicBezTo>
                  <a:cubicBezTo>
                    <a:pt x="1334" y="4"/>
                    <a:pt x="1310"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35"/>
            <p:cNvSpPr/>
            <p:nvPr/>
          </p:nvSpPr>
          <p:spPr>
            <a:xfrm>
              <a:off x="5568550" y="2877500"/>
              <a:ext cx="63125" cy="7825"/>
            </a:xfrm>
            <a:custGeom>
              <a:avLst/>
              <a:gdLst/>
              <a:ahLst/>
              <a:cxnLst/>
              <a:rect l="l" t="t" r="r" b="b"/>
              <a:pathLst>
                <a:path w="2525" h="313" extrusionOk="0">
                  <a:moveTo>
                    <a:pt x="1341" y="1"/>
                  </a:moveTo>
                  <a:cubicBezTo>
                    <a:pt x="1231" y="1"/>
                    <a:pt x="1122" y="8"/>
                    <a:pt x="1012" y="27"/>
                  </a:cubicBezTo>
                  <a:cubicBezTo>
                    <a:pt x="934" y="79"/>
                    <a:pt x="853" y="96"/>
                    <a:pt x="770" y="96"/>
                  </a:cubicBezTo>
                  <a:cubicBezTo>
                    <a:pt x="613" y="96"/>
                    <a:pt x="451" y="35"/>
                    <a:pt x="297" y="35"/>
                  </a:cubicBezTo>
                  <a:cubicBezTo>
                    <a:pt x="197" y="35"/>
                    <a:pt x="101" y="61"/>
                    <a:pt x="12" y="146"/>
                  </a:cubicBezTo>
                  <a:lnTo>
                    <a:pt x="0" y="194"/>
                  </a:lnTo>
                  <a:cubicBezTo>
                    <a:pt x="95" y="241"/>
                    <a:pt x="214" y="313"/>
                    <a:pt x="322" y="313"/>
                  </a:cubicBezTo>
                  <a:lnTo>
                    <a:pt x="2441" y="313"/>
                  </a:lnTo>
                  <a:cubicBezTo>
                    <a:pt x="2524" y="217"/>
                    <a:pt x="2524" y="146"/>
                    <a:pt x="2429" y="63"/>
                  </a:cubicBezTo>
                  <a:cubicBezTo>
                    <a:pt x="2392" y="65"/>
                    <a:pt x="2356" y="65"/>
                    <a:pt x="2319" y="65"/>
                  </a:cubicBezTo>
                  <a:cubicBezTo>
                    <a:pt x="1997" y="65"/>
                    <a:pt x="1670" y="1"/>
                    <a:pt x="1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5"/>
            <p:cNvSpPr/>
            <p:nvPr/>
          </p:nvSpPr>
          <p:spPr>
            <a:xfrm>
              <a:off x="5545625" y="2860300"/>
              <a:ext cx="57775" cy="8475"/>
            </a:xfrm>
            <a:custGeom>
              <a:avLst/>
              <a:gdLst/>
              <a:ahLst/>
              <a:cxnLst/>
              <a:rect l="l" t="t" r="r" b="b"/>
              <a:pathLst>
                <a:path w="2311" h="339" extrusionOk="0">
                  <a:moveTo>
                    <a:pt x="1227" y="1"/>
                  </a:moveTo>
                  <a:cubicBezTo>
                    <a:pt x="834" y="1"/>
                    <a:pt x="453" y="13"/>
                    <a:pt x="60" y="13"/>
                  </a:cubicBezTo>
                  <a:cubicBezTo>
                    <a:pt x="0" y="167"/>
                    <a:pt x="96" y="251"/>
                    <a:pt x="203" y="334"/>
                  </a:cubicBezTo>
                  <a:cubicBezTo>
                    <a:pt x="218" y="337"/>
                    <a:pt x="233" y="338"/>
                    <a:pt x="247" y="338"/>
                  </a:cubicBezTo>
                  <a:cubicBezTo>
                    <a:pt x="292" y="338"/>
                    <a:pt x="337" y="325"/>
                    <a:pt x="381" y="298"/>
                  </a:cubicBezTo>
                  <a:cubicBezTo>
                    <a:pt x="393" y="304"/>
                    <a:pt x="411" y="307"/>
                    <a:pt x="429" y="307"/>
                  </a:cubicBezTo>
                  <a:cubicBezTo>
                    <a:pt x="447" y="307"/>
                    <a:pt x="465" y="304"/>
                    <a:pt x="477" y="298"/>
                  </a:cubicBezTo>
                  <a:cubicBezTo>
                    <a:pt x="531" y="251"/>
                    <a:pt x="589" y="223"/>
                    <a:pt x="647" y="223"/>
                  </a:cubicBezTo>
                  <a:cubicBezTo>
                    <a:pt x="690" y="223"/>
                    <a:pt x="733" y="239"/>
                    <a:pt x="774" y="274"/>
                  </a:cubicBezTo>
                  <a:cubicBezTo>
                    <a:pt x="1262" y="274"/>
                    <a:pt x="1739" y="251"/>
                    <a:pt x="2227" y="251"/>
                  </a:cubicBezTo>
                  <a:cubicBezTo>
                    <a:pt x="2310" y="167"/>
                    <a:pt x="2310" y="96"/>
                    <a:pt x="2227" y="1"/>
                  </a:cubicBezTo>
                  <a:lnTo>
                    <a:pt x="1489" y="1"/>
                  </a:lnTo>
                  <a:cubicBezTo>
                    <a:pt x="1447" y="36"/>
                    <a:pt x="1402" y="54"/>
                    <a:pt x="1358" y="54"/>
                  </a:cubicBezTo>
                  <a:cubicBezTo>
                    <a:pt x="1313" y="54"/>
                    <a:pt x="1268" y="36"/>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5"/>
            <p:cNvSpPr/>
            <p:nvPr/>
          </p:nvSpPr>
          <p:spPr>
            <a:xfrm>
              <a:off x="5442925" y="2813875"/>
              <a:ext cx="41400" cy="11325"/>
            </a:xfrm>
            <a:custGeom>
              <a:avLst/>
              <a:gdLst/>
              <a:ahLst/>
              <a:cxnLst/>
              <a:rect l="l" t="t" r="r" b="b"/>
              <a:pathLst>
                <a:path w="1656" h="453" extrusionOk="0">
                  <a:moveTo>
                    <a:pt x="144" y="0"/>
                  </a:moveTo>
                  <a:cubicBezTo>
                    <a:pt x="48" y="72"/>
                    <a:pt x="1" y="179"/>
                    <a:pt x="1" y="298"/>
                  </a:cubicBezTo>
                  <a:cubicBezTo>
                    <a:pt x="1" y="357"/>
                    <a:pt x="25" y="405"/>
                    <a:pt x="25" y="453"/>
                  </a:cubicBezTo>
                  <a:cubicBezTo>
                    <a:pt x="536" y="441"/>
                    <a:pt x="1060" y="429"/>
                    <a:pt x="1572" y="405"/>
                  </a:cubicBezTo>
                  <a:cubicBezTo>
                    <a:pt x="1656" y="322"/>
                    <a:pt x="1656" y="238"/>
                    <a:pt x="1572" y="143"/>
                  </a:cubicBezTo>
                  <a:cubicBezTo>
                    <a:pt x="1096" y="107"/>
                    <a:pt x="620" y="36"/>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5"/>
            <p:cNvSpPr/>
            <p:nvPr/>
          </p:nvSpPr>
          <p:spPr>
            <a:xfrm>
              <a:off x="5890300" y="2796600"/>
              <a:ext cx="22350" cy="27425"/>
            </a:xfrm>
            <a:custGeom>
              <a:avLst/>
              <a:gdLst/>
              <a:ahLst/>
              <a:cxnLst/>
              <a:rect l="l" t="t" r="r" b="b"/>
              <a:pathLst>
                <a:path w="894" h="1097" extrusionOk="0">
                  <a:moveTo>
                    <a:pt x="358" y="1"/>
                  </a:moveTo>
                  <a:cubicBezTo>
                    <a:pt x="1" y="513"/>
                    <a:pt x="13" y="513"/>
                    <a:pt x="501" y="917"/>
                  </a:cubicBezTo>
                  <a:cubicBezTo>
                    <a:pt x="548" y="941"/>
                    <a:pt x="560" y="1037"/>
                    <a:pt x="596" y="1096"/>
                  </a:cubicBezTo>
                  <a:cubicBezTo>
                    <a:pt x="739" y="1060"/>
                    <a:pt x="846" y="989"/>
                    <a:pt x="894" y="834"/>
                  </a:cubicBezTo>
                  <a:cubicBezTo>
                    <a:pt x="537" y="691"/>
                    <a:pt x="727" y="453"/>
                    <a:pt x="787" y="215"/>
                  </a:cubicBezTo>
                  <a:cubicBezTo>
                    <a:pt x="656" y="144"/>
                    <a:pt x="501" y="84"/>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5"/>
            <p:cNvSpPr/>
            <p:nvPr/>
          </p:nvSpPr>
          <p:spPr>
            <a:xfrm>
              <a:off x="5613475" y="2860300"/>
              <a:ext cx="42000" cy="7475"/>
            </a:xfrm>
            <a:custGeom>
              <a:avLst/>
              <a:gdLst/>
              <a:ahLst/>
              <a:cxnLst/>
              <a:rect l="l" t="t" r="r" b="b"/>
              <a:pathLst>
                <a:path w="1680" h="299" extrusionOk="0">
                  <a:moveTo>
                    <a:pt x="72" y="1"/>
                  </a:moveTo>
                  <a:cubicBezTo>
                    <a:pt x="1" y="48"/>
                    <a:pt x="1" y="108"/>
                    <a:pt x="72" y="155"/>
                  </a:cubicBezTo>
                  <a:cubicBezTo>
                    <a:pt x="108" y="179"/>
                    <a:pt x="144" y="191"/>
                    <a:pt x="191" y="215"/>
                  </a:cubicBezTo>
                  <a:cubicBezTo>
                    <a:pt x="263" y="227"/>
                    <a:pt x="311" y="298"/>
                    <a:pt x="382" y="298"/>
                  </a:cubicBezTo>
                  <a:lnTo>
                    <a:pt x="1680" y="298"/>
                  </a:lnTo>
                  <a:lnTo>
                    <a:pt x="1680" y="108"/>
                  </a:lnTo>
                  <a:cubicBezTo>
                    <a:pt x="1493" y="31"/>
                    <a:pt x="1301" y="11"/>
                    <a:pt x="1109" y="11"/>
                  </a:cubicBezTo>
                  <a:cubicBezTo>
                    <a:pt x="888" y="11"/>
                    <a:pt x="666" y="38"/>
                    <a:pt x="448" y="38"/>
                  </a:cubicBezTo>
                  <a:cubicBezTo>
                    <a:pt x="321" y="38"/>
                    <a:pt x="196" y="29"/>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5"/>
            <p:cNvSpPr/>
            <p:nvPr/>
          </p:nvSpPr>
          <p:spPr>
            <a:xfrm>
              <a:off x="5461375" y="2735150"/>
              <a:ext cx="50050" cy="12050"/>
            </a:xfrm>
            <a:custGeom>
              <a:avLst/>
              <a:gdLst/>
              <a:ahLst/>
              <a:cxnLst/>
              <a:rect l="l" t="t" r="r" b="b"/>
              <a:pathLst>
                <a:path w="2002" h="482" extrusionOk="0">
                  <a:moveTo>
                    <a:pt x="593" y="1"/>
                  </a:moveTo>
                  <a:cubicBezTo>
                    <a:pt x="527" y="1"/>
                    <a:pt x="461" y="2"/>
                    <a:pt x="394" y="6"/>
                  </a:cubicBezTo>
                  <a:lnTo>
                    <a:pt x="251" y="6"/>
                  </a:lnTo>
                  <a:cubicBezTo>
                    <a:pt x="132" y="125"/>
                    <a:pt x="1" y="256"/>
                    <a:pt x="120" y="458"/>
                  </a:cubicBezTo>
                  <a:cubicBezTo>
                    <a:pt x="158" y="473"/>
                    <a:pt x="195" y="481"/>
                    <a:pt x="232" y="481"/>
                  </a:cubicBezTo>
                  <a:cubicBezTo>
                    <a:pt x="289" y="481"/>
                    <a:pt x="343" y="461"/>
                    <a:pt x="394" y="411"/>
                  </a:cubicBezTo>
                  <a:cubicBezTo>
                    <a:pt x="596" y="293"/>
                    <a:pt x="806" y="267"/>
                    <a:pt x="1020" y="267"/>
                  </a:cubicBezTo>
                  <a:cubicBezTo>
                    <a:pt x="1193" y="267"/>
                    <a:pt x="1369" y="284"/>
                    <a:pt x="1544" y="284"/>
                  </a:cubicBezTo>
                  <a:cubicBezTo>
                    <a:pt x="1697" y="284"/>
                    <a:pt x="1850" y="271"/>
                    <a:pt x="2001" y="220"/>
                  </a:cubicBezTo>
                  <a:cubicBezTo>
                    <a:pt x="1878" y="138"/>
                    <a:pt x="1742" y="124"/>
                    <a:pt x="1605" y="124"/>
                  </a:cubicBezTo>
                  <a:cubicBezTo>
                    <a:pt x="1535" y="124"/>
                    <a:pt x="1465" y="128"/>
                    <a:pt x="1395" y="128"/>
                  </a:cubicBezTo>
                  <a:cubicBezTo>
                    <a:pt x="1246" y="128"/>
                    <a:pt x="1102" y="111"/>
                    <a:pt x="977" y="6"/>
                  </a:cubicBezTo>
                  <a:cubicBezTo>
                    <a:pt x="850" y="6"/>
                    <a:pt x="723"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5"/>
            <p:cNvSpPr/>
            <p:nvPr/>
          </p:nvSpPr>
          <p:spPr>
            <a:xfrm>
              <a:off x="5528350" y="2796050"/>
              <a:ext cx="52125" cy="8100"/>
            </a:xfrm>
            <a:custGeom>
              <a:avLst/>
              <a:gdLst/>
              <a:ahLst/>
              <a:cxnLst/>
              <a:rect l="l" t="t" r="r" b="b"/>
              <a:pathLst>
                <a:path w="2085" h="324" extrusionOk="0">
                  <a:moveTo>
                    <a:pt x="967" y="0"/>
                  </a:moveTo>
                  <a:cubicBezTo>
                    <a:pt x="718" y="0"/>
                    <a:pt x="480" y="16"/>
                    <a:pt x="245" y="16"/>
                  </a:cubicBezTo>
                  <a:cubicBezTo>
                    <a:pt x="171" y="16"/>
                    <a:pt x="98" y="15"/>
                    <a:pt x="25" y="11"/>
                  </a:cubicBezTo>
                  <a:lnTo>
                    <a:pt x="25" y="11"/>
                  </a:lnTo>
                  <a:cubicBezTo>
                    <a:pt x="1" y="142"/>
                    <a:pt x="84" y="189"/>
                    <a:pt x="191" y="225"/>
                  </a:cubicBezTo>
                  <a:cubicBezTo>
                    <a:pt x="282" y="244"/>
                    <a:pt x="372" y="248"/>
                    <a:pt x="460" y="248"/>
                  </a:cubicBezTo>
                  <a:cubicBezTo>
                    <a:pt x="541" y="248"/>
                    <a:pt x="621" y="245"/>
                    <a:pt x="700" y="245"/>
                  </a:cubicBezTo>
                  <a:cubicBezTo>
                    <a:pt x="809" y="245"/>
                    <a:pt x="917" y="252"/>
                    <a:pt x="1025" y="285"/>
                  </a:cubicBezTo>
                  <a:cubicBezTo>
                    <a:pt x="1114" y="312"/>
                    <a:pt x="1202" y="324"/>
                    <a:pt x="1292" y="324"/>
                  </a:cubicBezTo>
                  <a:cubicBezTo>
                    <a:pt x="1515" y="324"/>
                    <a:pt x="1754" y="254"/>
                    <a:pt x="2084" y="177"/>
                  </a:cubicBezTo>
                  <a:cubicBezTo>
                    <a:pt x="1676" y="31"/>
                    <a:pt x="1311" y="0"/>
                    <a:pt x="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5"/>
            <p:cNvSpPr/>
            <p:nvPr/>
          </p:nvSpPr>
          <p:spPr>
            <a:xfrm>
              <a:off x="5833450" y="2838075"/>
              <a:ext cx="50925" cy="8050"/>
            </a:xfrm>
            <a:custGeom>
              <a:avLst/>
              <a:gdLst/>
              <a:ahLst/>
              <a:cxnLst/>
              <a:rect l="l" t="t" r="r" b="b"/>
              <a:pathLst>
                <a:path w="2037" h="322" extrusionOk="0">
                  <a:moveTo>
                    <a:pt x="761" y="0"/>
                  </a:moveTo>
                  <a:cubicBezTo>
                    <a:pt x="486" y="0"/>
                    <a:pt x="220" y="33"/>
                    <a:pt x="1" y="104"/>
                  </a:cubicBezTo>
                  <a:cubicBezTo>
                    <a:pt x="592" y="190"/>
                    <a:pt x="1115" y="321"/>
                    <a:pt x="1642" y="321"/>
                  </a:cubicBezTo>
                  <a:cubicBezTo>
                    <a:pt x="1773" y="321"/>
                    <a:pt x="1904" y="313"/>
                    <a:pt x="2037" y="294"/>
                  </a:cubicBezTo>
                  <a:cubicBezTo>
                    <a:pt x="1986" y="133"/>
                    <a:pt x="1884" y="100"/>
                    <a:pt x="1769" y="100"/>
                  </a:cubicBezTo>
                  <a:cubicBezTo>
                    <a:pt x="1689" y="100"/>
                    <a:pt x="1603" y="116"/>
                    <a:pt x="1523" y="116"/>
                  </a:cubicBezTo>
                  <a:cubicBezTo>
                    <a:pt x="1446" y="116"/>
                    <a:pt x="1376" y="101"/>
                    <a:pt x="1322" y="44"/>
                  </a:cubicBezTo>
                  <a:cubicBezTo>
                    <a:pt x="1139" y="15"/>
                    <a:pt x="948" y="0"/>
                    <a:pt x="7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5"/>
            <p:cNvSpPr/>
            <p:nvPr/>
          </p:nvSpPr>
          <p:spPr>
            <a:xfrm>
              <a:off x="5598900" y="2774575"/>
              <a:ext cx="36050" cy="8450"/>
            </a:xfrm>
            <a:custGeom>
              <a:avLst/>
              <a:gdLst/>
              <a:ahLst/>
              <a:cxnLst/>
              <a:rect l="l" t="t" r="r" b="b"/>
              <a:pathLst>
                <a:path w="1442" h="338" extrusionOk="0">
                  <a:moveTo>
                    <a:pt x="72" y="1"/>
                  </a:moveTo>
                  <a:cubicBezTo>
                    <a:pt x="1" y="96"/>
                    <a:pt x="1" y="167"/>
                    <a:pt x="72" y="263"/>
                  </a:cubicBezTo>
                  <a:cubicBezTo>
                    <a:pt x="225" y="314"/>
                    <a:pt x="382" y="337"/>
                    <a:pt x="538" y="337"/>
                  </a:cubicBezTo>
                  <a:cubicBezTo>
                    <a:pt x="673" y="337"/>
                    <a:pt x="809" y="320"/>
                    <a:pt x="941" y="286"/>
                  </a:cubicBezTo>
                  <a:cubicBezTo>
                    <a:pt x="941" y="274"/>
                    <a:pt x="953" y="263"/>
                    <a:pt x="989" y="239"/>
                  </a:cubicBezTo>
                  <a:cubicBezTo>
                    <a:pt x="997" y="235"/>
                    <a:pt x="1007" y="232"/>
                    <a:pt x="1019" y="232"/>
                  </a:cubicBezTo>
                  <a:cubicBezTo>
                    <a:pt x="1042" y="232"/>
                    <a:pt x="1068" y="243"/>
                    <a:pt x="1084" y="274"/>
                  </a:cubicBezTo>
                  <a:lnTo>
                    <a:pt x="1370" y="274"/>
                  </a:lnTo>
                  <a:cubicBezTo>
                    <a:pt x="1441" y="191"/>
                    <a:pt x="1441" y="96"/>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5"/>
            <p:cNvSpPr/>
            <p:nvPr/>
          </p:nvSpPr>
          <p:spPr>
            <a:xfrm>
              <a:off x="5566450" y="2719875"/>
              <a:ext cx="39325" cy="8900"/>
            </a:xfrm>
            <a:custGeom>
              <a:avLst/>
              <a:gdLst/>
              <a:ahLst/>
              <a:cxnLst/>
              <a:rect l="l" t="t" r="r" b="b"/>
              <a:pathLst>
                <a:path w="1573" h="356" extrusionOk="0">
                  <a:moveTo>
                    <a:pt x="550" y="0"/>
                  </a:moveTo>
                  <a:cubicBezTo>
                    <a:pt x="442" y="0"/>
                    <a:pt x="334" y="7"/>
                    <a:pt x="227" y="22"/>
                  </a:cubicBezTo>
                  <a:cubicBezTo>
                    <a:pt x="156" y="93"/>
                    <a:pt x="1" y="141"/>
                    <a:pt x="96" y="296"/>
                  </a:cubicBezTo>
                  <a:cubicBezTo>
                    <a:pt x="572" y="319"/>
                    <a:pt x="1049" y="331"/>
                    <a:pt x="1525" y="355"/>
                  </a:cubicBezTo>
                  <a:cubicBezTo>
                    <a:pt x="1537" y="331"/>
                    <a:pt x="1549" y="307"/>
                    <a:pt x="1572" y="296"/>
                  </a:cubicBezTo>
                  <a:cubicBezTo>
                    <a:pt x="1572" y="236"/>
                    <a:pt x="1549" y="188"/>
                    <a:pt x="1501" y="141"/>
                  </a:cubicBezTo>
                  <a:cubicBezTo>
                    <a:pt x="1197" y="60"/>
                    <a:pt x="874" y="0"/>
                    <a:pt x="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5"/>
            <p:cNvSpPr/>
            <p:nvPr/>
          </p:nvSpPr>
          <p:spPr>
            <a:xfrm>
              <a:off x="5604550" y="2724200"/>
              <a:ext cx="44675" cy="10825"/>
            </a:xfrm>
            <a:custGeom>
              <a:avLst/>
              <a:gdLst/>
              <a:ahLst/>
              <a:cxnLst/>
              <a:rect l="l" t="t" r="r" b="b"/>
              <a:pathLst>
                <a:path w="1787" h="433" extrusionOk="0">
                  <a:moveTo>
                    <a:pt x="732" y="1"/>
                  </a:moveTo>
                  <a:cubicBezTo>
                    <a:pt x="676" y="1"/>
                    <a:pt x="618" y="5"/>
                    <a:pt x="560" y="15"/>
                  </a:cubicBezTo>
                  <a:cubicBezTo>
                    <a:pt x="510" y="52"/>
                    <a:pt x="457" y="63"/>
                    <a:pt x="403" y="63"/>
                  </a:cubicBezTo>
                  <a:cubicBezTo>
                    <a:pt x="332" y="63"/>
                    <a:pt x="259" y="44"/>
                    <a:pt x="188" y="44"/>
                  </a:cubicBezTo>
                  <a:cubicBezTo>
                    <a:pt x="122" y="44"/>
                    <a:pt x="59" y="60"/>
                    <a:pt x="1" y="123"/>
                  </a:cubicBezTo>
                  <a:lnTo>
                    <a:pt x="1" y="182"/>
                  </a:lnTo>
                  <a:cubicBezTo>
                    <a:pt x="126" y="277"/>
                    <a:pt x="266" y="292"/>
                    <a:pt x="410" y="292"/>
                  </a:cubicBezTo>
                  <a:cubicBezTo>
                    <a:pt x="476" y="292"/>
                    <a:pt x="542" y="289"/>
                    <a:pt x="609" y="289"/>
                  </a:cubicBezTo>
                  <a:cubicBezTo>
                    <a:pt x="688" y="289"/>
                    <a:pt x="768" y="294"/>
                    <a:pt x="846" y="313"/>
                  </a:cubicBezTo>
                  <a:cubicBezTo>
                    <a:pt x="977" y="384"/>
                    <a:pt x="1156" y="313"/>
                    <a:pt x="1299" y="420"/>
                  </a:cubicBezTo>
                  <a:cubicBezTo>
                    <a:pt x="1322" y="420"/>
                    <a:pt x="1370" y="420"/>
                    <a:pt x="1418" y="396"/>
                  </a:cubicBezTo>
                  <a:cubicBezTo>
                    <a:pt x="1501" y="313"/>
                    <a:pt x="1787" y="432"/>
                    <a:pt x="1727" y="146"/>
                  </a:cubicBezTo>
                  <a:lnTo>
                    <a:pt x="1727" y="146"/>
                  </a:lnTo>
                  <a:cubicBezTo>
                    <a:pt x="1716" y="147"/>
                    <a:pt x="1705" y="147"/>
                    <a:pt x="1694" y="147"/>
                  </a:cubicBezTo>
                  <a:cubicBezTo>
                    <a:pt x="1361" y="147"/>
                    <a:pt x="1058" y="1"/>
                    <a:pt x="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5"/>
            <p:cNvSpPr/>
            <p:nvPr/>
          </p:nvSpPr>
          <p:spPr>
            <a:xfrm>
              <a:off x="5671825" y="2730850"/>
              <a:ext cx="30675" cy="11125"/>
            </a:xfrm>
            <a:custGeom>
              <a:avLst/>
              <a:gdLst/>
              <a:ahLst/>
              <a:cxnLst/>
              <a:rect l="l" t="t" r="r" b="b"/>
              <a:pathLst>
                <a:path w="1227" h="445" extrusionOk="0">
                  <a:moveTo>
                    <a:pt x="146" y="1"/>
                  </a:moveTo>
                  <a:cubicBezTo>
                    <a:pt x="111" y="1"/>
                    <a:pt x="74" y="4"/>
                    <a:pt x="36" y="11"/>
                  </a:cubicBezTo>
                  <a:cubicBezTo>
                    <a:pt x="1" y="59"/>
                    <a:pt x="1" y="107"/>
                    <a:pt x="36" y="154"/>
                  </a:cubicBezTo>
                  <a:cubicBezTo>
                    <a:pt x="254" y="316"/>
                    <a:pt x="476" y="444"/>
                    <a:pt x="712" y="444"/>
                  </a:cubicBezTo>
                  <a:cubicBezTo>
                    <a:pt x="876" y="444"/>
                    <a:pt x="1046" y="382"/>
                    <a:pt x="1227" y="226"/>
                  </a:cubicBezTo>
                  <a:lnTo>
                    <a:pt x="1227" y="226"/>
                  </a:lnTo>
                  <a:cubicBezTo>
                    <a:pt x="1163" y="246"/>
                    <a:pt x="1102" y="254"/>
                    <a:pt x="1043" y="254"/>
                  </a:cubicBezTo>
                  <a:cubicBezTo>
                    <a:pt x="721" y="254"/>
                    <a:pt x="462"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5"/>
            <p:cNvSpPr/>
            <p:nvPr/>
          </p:nvSpPr>
          <p:spPr>
            <a:xfrm>
              <a:off x="5633125" y="2774875"/>
              <a:ext cx="37525" cy="10450"/>
            </a:xfrm>
            <a:custGeom>
              <a:avLst/>
              <a:gdLst/>
              <a:ahLst/>
              <a:cxnLst/>
              <a:rect l="l" t="t" r="r" b="b"/>
              <a:pathLst>
                <a:path w="1501" h="418" extrusionOk="0">
                  <a:moveTo>
                    <a:pt x="1" y="1"/>
                  </a:moveTo>
                  <a:lnTo>
                    <a:pt x="1" y="262"/>
                  </a:lnTo>
                  <a:cubicBezTo>
                    <a:pt x="310" y="417"/>
                    <a:pt x="656" y="322"/>
                    <a:pt x="1001" y="393"/>
                  </a:cubicBezTo>
                  <a:cubicBezTo>
                    <a:pt x="1132" y="274"/>
                    <a:pt x="1310" y="382"/>
                    <a:pt x="1441" y="262"/>
                  </a:cubicBezTo>
                  <a:cubicBezTo>
                    <a:pt x="1501" y="215"/>
                    <a:pt x="1501" y="179"/>
                    <a:pt x="1430" y="131"/>
                  </a:cubicBezTo>
                  <a:cubicBezTo>
                    <a:pt x="953" y="131"/>
                    <a:pt x="477" y="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35"/>
            <p:cNvSpPr/>
            <p:nvPr/>
          </p:nvSpPr>
          <p:spPr>
            <a:xfrm>
              <a:off x="5639975" y="2727475"/>
              <a:ext cx="32775" cy="8925"/>
            </a:xfrm>
            <a:custGeom>
              <a:avLst/>
              <a:gdLst/>
              <a:ahLst/>
              <a:cxnLst/>
              <a:rect l="l" t="t" r="r" b="b"/>
              <a:pathLst>
                <a:path w="1311" h="357" extrusionOk="0">
                  <a:moveTo>
                    <a:pt x="835" y="0"/>
                  </a:moveTo>
                  <a:cubicBezTo>
                    <a:pt x="695" y="0"/>
                    <a:pt x="552" y="21"/>
                    <a:pt x="413" y="21"/>
                  </a:cubicBezTo>
                  <a:cubicBezTo>
                    <a:pt x="375" y="21"/>
                    <a:pt x="336" y="19"/>
                    <a:pt x="298" y="15"/>
                  </a:cubicBezTo>
                  <a:cubicBezTo>
                    <a:pt x="191" y="111"/>
                    <a:pt x="96" y="182"/>
                    <a:pt x="1" y="265"/>
                  </a:cubicBezTo>
                  <a:cubicBezTo>
                    <a:pt x="334" y="289"/>
                    <a:pt x="667" y="301"/>
                    <a:pt x="1013" y="313"/>
                  </a:cubicBezTo>
                  <a:cubicBezTo>
                    <a:pt x="1058" y="341"/>
                    <a:pt x="1106" y="356"/>
                    <a:pt x="1155" y="356"/>
                  </a:cubicBezTo>
                  <a:cubicBezTo>
                    <a:pt x="1207" y="356"/>
                    <a:pt x="1261" y="338"/>
                    <a:pt x="1310" y="301"/>
                  </a:cubicBezTo>
                  <a:lnTo>
                    <a:pt x="1310" y="146"/>
                  </a:lnTo>
                  <a:cubicBezTo>
                    <a:pt x="1158" y="28"/>
                    <a:pt x="99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35"/>
            <p:cNvSpPr/>
            <p:nvPr/>
          </p:nvSpPr>
          <p:spPr>
            <a:xfrm>
              <a:off x="5482225" y="2816325"/>
              <a:ext cx="31275" cy="8275"/>
            </a:xfrm>
            <a:custGeom>
              <a:avLst/>
              <a:gdLst/>
              <a:ahLst/>
              <a:cxnLst/>
              <a:rect l="l" t="t" r="r" b="b"/>
              <a:pathLst>
                <a:path w="1251" h="331" extrusionOk="0">
                  <a:moveTo>
                    <a:pt x="343" y="0"/>
                  </a:moveTo>
                  <a:cubicBezTo>
                    <a:pt x="228" y="0"/>
                    <a:pt x="114" y="14"/>
                    <a:pt x="0" y="57"/>
                  </a:cubicBezTo>
                  <a:lnTo>
                    <a:pt x="0" y="319"/>
                  </a:lnTo>
                  <a:cubicBezTo>
                    <a:pt x="334" y="319"/>
                    <a:pt x="679" y="319"/>
                    <a:pt x="1012" y="331"/>
                  </a:cubicBezTo>
                  <a:cubicBezTo>
                    <a:pt x="1096" y="259"/>
                    <a:pt x="1250" y="212"/>
                    <a:pt x="1155" y="45"/>
                  </a:cubicBezTo>
                  <a:lnTo>
                    <a:pt x="1155" y="45"/>
                  </a:lnTo>
                  <a:cubicBezTo>
                    <a:pt x="1108" y="51"/>
                    <a:pt x="1061" y="53"/>
                    <a:pt x="1013" y="53"/>
                  </a:cubicBezTo>
                  <a:cubicBezTo>
                    <a:pt x="791" y="53"/>
                    <a:pt x="566" y="0"/>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5"/>
            <p:cNvSpPr/>
            <p:nvPr/>
          </p:nvSpPr>
          <p:spPr>
            <a:xfrm>
              <a:off x="5702475" y="2910250"/>
              <a:ext cx="31875" cy="7550"/>
            </a:xfrm>
            <a:custGeom>
              <a:avLst/>
              <a:gdLst/>
              <a:ahLst/>
              <a:cxnLst/>
              <a:rect l="l" t="t" r="r" b="b"/>
              <a:pathLst>
                <a:path w="1275" h="302" extrusionOk="0">
                  <a:moveTo>
                    <a:pt x="857" y="0"/>
                  </a:moveTo>
                  <a:cubicBezTo>
                    <a:pt x="809" y="0"/>
                    <a:pt x="762" y="9"/>
                    <a:pt x="715" y="27"/>
                  </a:cubicBezTo>
                  <a:cubicBezTo>
                    <a:pt x="654" y="46"/>
                    <a:pt x="595" y="53"/>
                    <a:pt x="539" y="53"/>
                  </a:cubicBezTo>
                  <a:cubicBezTo>
                    <a:pt x="389" y="53"/>
                    <a:pt x="252" y="3"/>
                    <a:pt x="96" y="3"/>
                  </a:cubicBezTo>
                  <a:cubicBezTo>
                    <a:pt x="1" y="86"/>
                    <a:pt x="13" y="170"/>
                    <a:pt x="84" y="265"/>
                  </a:cubicBezTo>
                  <a:cubicBezTo>
                    <a:pt x="298" y="285"/>
                    <a:pt x="511" y="301"/>
                    <a:pt x="733" y="301"/>
                  </a:cubicBezTo>
                  <a:cubicBezTo>
                    <a:pt x="907" y="301"/>
                    <a:pt x="1086" y="291"/>
                    <a:pt x="1275" y="265"/>
                  </a:cubicBezTo>
                  <a:cubicBezTo>
                    <a:pt x="1149" y="85"/>
                    <a:pt x="1003"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5"/>
            <p:cNvSpPr/>
            <p:nvPr/>
          </p:nvSpPr>
          <p:spPr>
            <a:xfrm>
              <a:off x="5444125" y="2797375"/>
              <a:ext cx="30075" cy="9750"/>
            </a:xfrm>
            <a:custGeom>
              <a:avLst/>
              <a:gdLst/>
              <a:ahLst/>
              <a:cxnLst/>
              <a:rect l="l" t="t" r="r" b="b"/>
              <a:pathLst>
                <a:path w="1203" h="390" extrusionOk="0">
                  <a:moveTo>
                    <a:pt x="520" y="1"/>
                  </a:moveTo>
                  <a:cubicBezTo>
                    <a:pt x="388" y="1"/>
                    <a:pt x="257" y="18"/>
                    <a:pt x="119" y="41"/>
                  </a:cubicBezTo>
                  <a:lnTo>
                    <a:pt x="60" y="77"/>
                  </a:lnTo>
                  <a:cubicBezTo>
                    <a:pt x="0" y="172"/>
                    <a:pt x="0" y="244"/>
                    <a:pt x="48" y="327"/>
                  </a:cubicBezTo>
                  <a:cubicBezTo>
                    <a:pt x="72" y="339"/>
                    <a:pt x="96" y="363"/>
                    <a:pt x="119" y="374"/>
                  </a:cubicBezTo>
                  <a:cubicBezTo>
                    <a:pt x="146" y="374"/>
                    <a:pt x="172" y="373"/>
                    <a:pt x="198" y="373"/>
                  </a:cubicBezTo>
                  <a:cubicBezTo>
                    <a:pt x="361" y="373"/>
                    <a:pt x="527" y="389"/>
                    <a:pt x="694" y="389"/>
                  </a:cubicBezTo>
                  <a:cubicBezTo>
                    <a:pt x="831" y="389"/>
                    <a:pt x="969" y="378"/>
                    <a:pt x="1108" y="339"/>
                  </a:cubicBezTo>
                  <a:cubicBezTo>
                    <a:pt x="1203" y="172"/>
                    <a:pt x="1167" y="77"/>
                    <a:pt x="953" y="77"/>
                  </a:cubicBezTo>
                  <a:cubicBezTo>
                    <a:pt x="804" y="21"/>
                    <a:pt x="662" y="1"/>
                    <a:pt x="5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5"/>
            <p:cNvSpPr/>
            <p:nvPr/>
          </p:nvSpPr>
          <p:spPr>
            <a:xfrm>
              <a:off x="5589975" y="2753150"/>
              <a:ext cx="34250" cy="6575"/>
            </a:xfrm>
            <a:custGeom>
              <a:avLst/>
              <a:gdLst/>
              <a:ahLst/>
              <a:cxnLst/>
              <a:rect l="l" t="t" r="r" b="b"/>
              <a:pathLst>
                <a:path w="1370" h="263" extrusionOk="0">
                  <a:moveTo>
                    <a:pt x="417" y="0"/>
                  </a:moveTo>
                  <a:cubicBezTo>
                    <a:pt x="334" y="167"/>
                    <a:pt x="155" y="108"/>
                    <a:pt x="0" y="131"/>
                  </a:cubicBezTo>
                  <a:lnTo>
                    <a:pt x="0" y="250"/>
                  </a:lnTo>
                  <a:cubicBezTo>
                    <a:pt x="429" y="250"/>
                    <a:pt x="846" y="262"/>
                    <a:pt x="1286" y="262"/>
                  </a:cubicBezTo>
                  <a:cubicBezTo>
                    <a:pt x="1370" y="179"/>
                    <a:pt x="1370" y="96"/>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5"/>
            <p:cNvSpPr/>
            <p:nvPr/>
          </p:nvSpPr>
          <p:spPr>
            <a:xfrm>
              <a:off x="5539975" y="2718900"/>
              <a:ext cx="32150" cy="8375"/>
            </a:xfrm>
            <a:custGeom>
              <a:avLst/>
              <a:gdLst/>
              <a:ahLst/>
              <a:cxnLst/>
              <a:rect l="l" t="t" r="r" b="b"/>
              <a:pathLst>
                <a:path w="1286" h="335" extrusionOk="0">
                  <a:moveTo>
                    <a:pt x="680" y="0"/>
                  </a:moveTo>
                  <a:cubicBezTo>
                    <a:pt x="604" y="0"/>
                    <a:pt x="528" y="13"/>
                    <a:pt x="453" y="49"/>
                  </a:cubicBezTo>
                  <a:cubicBezTo>
                    <a:pt x="441" y="61"/>
                    <a:pt x="417" y="96"/>
                    <a:pt x="405" y="108"/>
                  </a:cubicBezTo>
                  <a:cubicBezTo>
                    <a:pt x="365" y="132"/>
                    <a:pt x="319" y="136"/>
                    <a:pt x="271" y="136"/>
                  </a:cubicBezTo>
                  <a:cubicBezTo>
                    <a:pt x="247" y="136"/>
                    <a:pt x="222" y="135"/>
                    <a:pt x="198" y="135"/>
                  </a:cubicBezTo>
                  <a:cubicBezTo>
                    <a:pt x="125" y="135"/>
                    <a:pt x="54" y="144"/>
                    <a:pt x="0" y="215"/>
                  </a:cubicBezTo>
                  <a:lnTo>
                    <a:pt x="0" y="335"/>
                  </a:lnTo>
                  <a:lnTo>
                    <a:pt x="1155" y="335"/>
                  </a:lnTo>
                  <a:lnTo>
                    <a:pt x="1286" y="61"/>
                  </a:lnTo>
                  <a:lnTo>
                    <a:pt x="1286" y="61"/>
                  </a:lnTo>
                  <a:cubicBezTo>
                    <a:pt x="1259" y="64"/>
                    <a:pt x="1232" y="66"/>
                    <a:pt x="1206" y="66"/>
                  </a:cubicBezTo>
                  <a:cubicBezTo>
                    <a:pt x="1027" y="66"/>
                    <a:pt x="853" y="0"/>
                    <a:pt x="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5"/>
            <p:cNvSpPr/>
            <p:nvPr/>
          </p:nvSpPr>
          <p:spPr>
            <a:xfrm>
              <a:off x="5866500" y="2831425"/>
              <a:ext cx="36325" cy="15500"/>
            </a:xfrm>
            <a:custGeom>
              <a:avLst/>
              <a:gdLst/>
              <a:ahLst/>
              <a:cxnLst/>
              <a:rect l="l" t="t" r="r" b="b"/>
              <a:pathLst>
                <a:path w="1453" h="620" extrusionOk="0">
                  <a:moveTo>
                    <a:pt x="1417" y="1"/>
                  </a:moveTo>
                  <a:lnTo>
                    <a:pt x="1417" y="1"/>
                  </a:lnTo>
                  <a:cubicBezTo>
                    <a:pt x="1000" y="382"/>
                    <a:pt x="477" y="239"/>
                    <a:pt x="0" y="310"/>
                  </a:cubicBezTo>
                  <a:cubicBezTo>
                    <a:pt x="84" y="441"/>
                    <a:pt x="218" y="444"/>
                    <a:pt x="353" y="444"/>
                  </a:cubicBezTo>
                  <a:cubicBezTo>
                    <a:pt x="359" y="444"/>
                    <a:pt x="366" y="444"/>
                    <a:pt x="372" y="444"/>
                  </a:cubicBezTo>
                  <a:cubicBezTo>
                    <a:pt x="501" y="444"/>
                    <a:pt x="630" y="447"/>
                    <a:pt x="715" y="560"/>
                  </a:cubicBezTo>
                  <a:cubicBezTo>
                    <a:pt x="846" y="572"/>
                    <a:pt x="977" y="608"/>
                    <a:pt x="1096" y="620"/>
                  </a:cubicBezTo>
                  <a:cubicBezTo>
                    <a:pt x="1096" y="370"/>
                    <a:pt x="1453" y="275"/>
                    <a:pt x="1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35"/>
            <p:cNvSpPr/>
            <p:nvPr/>
          </p:nvSpPr>
          <p:spPr>
            <a:xfrm>
              <a:off x="5466450" y="2863275"/>
              <a:ext cx="33950" cy="10250"/>
            </a:xfrm>
            <a:custGeom>
              <a:avLst/>
              <a:gdLst/>
              <a:ahLst/>
              <a:cxnLst/>
              <a:rect l="l" t="t" r="r" b="b"/>
              <a:pathLst>
                <a:path w="1358" h="410" extrusionOk="0">
                  <a:moveTo>
                    <a:pt x="713" y="14"/>
                  </a:moveTo>
                  <a:cubicBezTo>
                    <a:pt x="692" y="14"/>
                    <a:pt x="669" y="23"/>
                    <a:pt x="643" y="36"/>
                  </a:cubicBezTo>
                  <a:cubicBezTo>
                    <a:pt x="574" y="106"/>
                    <a:pt x="496" y="121"/>
                    <a:pt x="415" y="121"/>
                  </a:cubicBezTo>
                  <a:cubicBezTo>
                    <a:pt x="350" y="121"/>
                    <a:pt x="284" y="111"/>
                    <a:pt x="220" y="111"/>
                  </a:cubicBezTo>
                  <a:cubicBezTo>
                    <a:pt x="159" y="111"/>
                    <a:pt x="101" y="120"/>
                    <a:pt x="48" y="155"/>
                  </a:cubicBezTo>
                  <a:cubicBezTo>
                    <a:pt x="0" y="215"/>
                    <a:pt x="12" y="275"/>
                    <a:pt x="60" y="334"/>
                  </a:cubicBezTo>
                  <a:cubicBezTo>
                    <a:pt x="91" y="331"/>
                    <a:pt x="122" y="330"/>
                    <a:pt x="153" y="330"/>
                  </a:cubicBezTo>
                  <a:cubicBezTo>
                    <a:pt x="410" y="330"/>
                    <a:pt x="671" y="409"/>
                    <a:pt x="930" y="409"/>
                  </a:cubicBezTo>
                  <a:cubicBezTo>
                    <a:pt x="1073" y="409"/>
                    <a:pt x="1216" y="385"/>
                    <a:pt x="1358" y="310"/>
                  </a:cubicBezTo>
                  <a:cubicBezTo>
                    <a:pt x="1262" y="1"/>
                    <a:pt x="929" y="191"/>
                    <a:pt x="762" y="36"/>
                  </a:cubicBezTo>
                  <a:cubicBezTo>
                    <a:pt x="746" y="20"/>
                    <a:pt x="730" y="14"/>
                    <a:pt x="713"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35"/>
            <p:cNvSpPr/>
            <p:nvPr/>
          </p:nvSpPr>
          <p:spPr>
            <a:xfrm>
              <a:off x="5450075" y="2860075"/>
              <a:ext cx="32775" cy="8975"/>
            </a:xfrm>
            <a:custGeom>
              <a:avLst/>
              <a:gdLst/>
              <a:ahLst/>
              <a:cxnLst/>
              <a:rect l="l" t="t" r="r" b="b"/>
              <a:pathLst>
                <a:path w="1311" h="359" extrusionOk="0">
                  <a:moveTo>
                    <a:pt x="275" y="1"/>
                  </a:moveTo>
                  <a:cubicBezTo>
                    <a:pt x="184" y="1"/>
                    <a:pt x="93" y="7"/>
                    <a:pt x="0" y="22"/>
                  </a:cubicBezTo>
                  <a:cubicBezTo>
                    <a:pt x="0" y="69"/>
                    <a:pt x="12" y="129"/>
                    <a:pt x="12" y="176"/>
                  </a:cubicBezTo>
                  <a:cubicBezTo>
                    <a:pt x="95" y="320"/>
                    <a:pt x="201" y="359"/>
                    <a:pt x="315" y="359"/>
                  </a:cubicBezTo>
                  <a:cubicBezTo>
                    <a:pt x="446" y="359"/>
                    <a:pt x="587" y="307"/>
                    <a:pt x="715" y="307"/>
                  </a:cubicBezTo>
                  <a:cubicBezTo>
                    <a:pt x="744" y="304"/>
                    <a:pt x="773" y="303"/>
                    <a:pt x="802" y="303"/>
                  </a:cubicBezTo>
                  <a:cubicBezTo>
                    <a:pt x="858" y="303"/>
                    <a:pt x="915" y="307"/>
                    <a:pt x="971" y="307"/>
                  </a:cubicBezTo>
                  <a:cubicBezTo>
                    <a:pt x="1101" y="307"/>
                    <a:pt x="1223" y="285"/>
                    <a:pt x="1310" y="141"/>
                  </a:cubicBezTo>
                  <a:cubicBezTo>
                    <a:pt x="960" y="93"/>
                    <a:pt x="625"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5"/>
            <p:cNvSpPr/>
            <p:nvPr/>
          </p:nvSpPr>
          <p:spPr>
            <a:xfrm>
              <a:off x="5679575" y="2907325"/>
              <a:ext cx="25325" cy="9550"/>
            </a:xfrm>
            <a:custGeom>
              <a:avLst/>
              <a:gdLst/>
              <a:ahLst/>
              <a:cxnLst/>
              <a:rect l="l" t="t" r="r" b="b"/>
              <a:pathLst>
                <a:path w="1013" h="382" extrusionOk="0">
                  <a:moveTo>
                    <a:pt x="0" y="1"/>
                  </a:moveTo>
                  <a:lnTo>
                    <a:pt x="0" y="263"/>
                  </a:lnTo>
                  <a:cubicBezTo>
                    <a:pt x="114" y="322"/>
                    <a:pt x="233" y="336"/>
                    <a:pt x="353" y="336"/>
                  </a:cubicBezTo>
                  <a:cubicBezTo>
                    <a:pt x="463" y="336"/>
                    <a:pt x="573" y="324"/>
                    <a:pt x="682" y="324"/>
                  </a:cubicBezTo>
                  <a:cubicBezTo>
                    <a:pt x="790" y="324"/>
                    <a:pt x="897" y="336"/>
                    <a:pt x="1000" y="382"/>
                  </a:cubicBezTo>
                  <a:cubicBezTo>
                    <a:pt x="1000" y="298"/>
                    <a:pt x="1012" y="203"/>
                    <a:pt x="1012" y="120"/>
                  </a:cubicBezTo>
                  <a:cubicBezTo>
                    <a:pt x="879" y="82"/>
                    <a:pt x="744" y="78"/>
                    <a:pt x="608" y="78"/>
                  </a:cubicBezTo>
                  <a:cubicBezTo>
                    <a:pt x="574" y="78"/>
                    <a:pt x="540" y="78"/>
                    <a:pt x="506" y="78"/>
                  </a:cubicBezTo>
                  <a:cubicBezTo>
                    <a:pt x="337" y="78"/>
                    <a:pt x="167" y="7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5"/>
            <p:cNvSpPr/>
            <p:nvPr/>
          </p:nvSpPr>
          <p:spPr>
            <a:xfrm>
              <a:off x="5530450" y="2861200"/>
              <a:ext cx="24725" cy="14900"/>
            </a:xfrm>
            <a:custGeom>
              <a:avLst/>
              <a:gdLst/>
              <a:ahLst/>
              <a:cxnLst/>
              <a:rect l="l" t="t" r="r" b="b"/>
              <a:pathLst>
                <a:path w="989" h="596" extrusionOk="0">
                  <a:moveTo>
                    <a:pt x="95" y="0"/>
                  </a:moveTo>
                  <a:cubicBezTo>
                    <a:pt x="36" y="48"/>
                    <a:pt x="0" y="107"/>
                    <a:pt x="12" y="203"/>
                  </a:cubicBezTo>
                  <a:cubicBezTo>
                    <a:pt x="36" y="262"/>
                    <a:pt x="48" y="310"/>
                    <a:pt x="72" y="346"/>
                  </a:cubicBezTo>
                  <a:cubicBezTo>
                    <a:pt x="107" y="405"/>
                    <a:pt x="167" y="453"/>
                    <a:pt x="226" y="512"/>
                  </a:cubicBezTo>
                  <a:lnTo>
                    <a:pt x="667" y="560"/>
                  </a:lnTo>
                  <a:cubicBezTo>
                    <a:pt x="667" y="572"/>
                    <a:pt x="703" y="596"/>
                    <a:pt x="726" y="596"/>
                  </a:cubicBezTo>
                  <a:cubicBezTo>
                    <a:pt x="762" y="596"/>
                    <a:pt x="786" y="572"/>
                    <a:pt x="822" y="536"/>
                  </a:cubicBezTo>
                  <a:cubicBezTo>
                    <a:pt x="881" y="441"/>
                    <a:pt x="929" y="358"/>
                    <a:pt x="988" y="262"/>
                  </a:cubicBezTo>
                  <a:cubicBezTo>
                    <a:pt x="929" y="262"/>
                    <a:pt x="869" y="250"/>
                    <a:pt x="810" y="250"/>
                  </a:cubicBezTo>
                  <a:cubicBezTo>
                    <a:pt x="643" y="119"/>
                    <a:pt x="417" y="119"/>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5"/>
            <p:cNvSpPr/>
            <p:nvPr/>
          </p:nvSpPr>
          <p:spPr>
            <a:xfrm>
              <a:off x="5485800" y="2862275"/>
              <a:ext cx="33950" cy="8850"/>
            </a:xfrm>
            <a:custGeom>
              <a:avLst/>
              <a:gdLst/>
              <a:ahLst/>
              <a:cxnLst/>
              <a:rect l="l" t="t" r="r" b="b"/>
              <a:pathLst>
                <a:path w="1358" h="354" extrusionOk="0">
                  <a:moveTo>
                    <a:pt x="946" y="0"/>
                  </a:moveTo>
                  <a:cubicBezTo>
                    <a:pt x="665" y="0"/>
                    <a:pt x="380" y="55"/>
                    <a:pt x="103" y="55"/>
                  </a:cubicBezTo>
                  <a:cubicBezTo>
                    <a:pt x="68" y="55"/>
                    <a:pt x="34" y="54"/>
                    <a:pt x="0" y="53"/>
                  </a:cubicBezTo>
                  <a:lnTo>
                    <a:pt x="0" y="53"/>
                  </a:lnTo>
                  <a:cubicBezTo>
                    <a:pt x="131" y="279"/>
                    <a:pt x="417" y="195"/>
                    <a:pt x="584" y="350"/>
                  </a:cubicBezTo>
                  <a:cubicBezTo>
                    <a:pt x="619" y="322"/>
                    <a:pt x="655" y="313"/>
                    <a:pt x="691" y="313"/>
                  </a:cubicBezTo>
                  <a:cubicBezTo>
                    <a:pt x="767" y="313"/>
                    <a:pt x="845" y="353"/>
                    <a:pt x="919" y="353"/>
                  </a:cubicBezTo>
                  <a:cubicBezTo>
                    <a:pt x="930" y="353"/>
                    <a:pt x="941" y="352"/>
                    <a:pt x="953" y="350"/>
                  </a:cubicBezTo>
                  <a:cubicBezTo>
                    <a:pt x="1084" y="350"/>
                    <a:pt x="1215" y="338"/>
                    <a:pt x="1322" y="231"/>
                  </a:cubicBezTo>
                  <a:cubicBezTo>
                    <a:pt x="1358" y="160"/>
                    <a:pt x="1358" y="100"/>
                    <a:pt x="1310" y="41"/>
                  </a:cubicBezTo>
                  <a:cubicBezTo>
                    <a:pt x="1190" y="11"/>
                    <a:pt x="1069" y="0"/>
                    <a:pt x="9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5"/>
            <p:cNvSpPr/>
            <p:nvPr/>
          </p:nvSpPr>
          <p:spPr>
            <a:xfrm>
              <a:off x="5500375" y="2795425"/>
              <a:ext cx="33375" cy="8050"/>
            </a:xfrm>
            <a:custGeom>
              <a:avLst/>
              <a:gdLst/>
              <a:ahLst/>
              <a:cxnLst/>
              <a:rect l="l" t="t" r="r" b="b"/>
              <a:pathLst>
                <a:path w="1335" h="322" extrusionOk="0">
                  <a:moveTo>
                    <a:pt x="584" y="0"/>
                  </a:moveTo>
                  <a:lnTo>
                    <a:pt x="1" y="48"/>
                  </a:lnTo>
                  <a:cubicBezTo>
                    <a:pt x="86" y="161"/>
                    <a:pt x="211" y="164"/>
                    <a:pt x="339" y="164"/>
                  </a:cubicBezTo>
                  <a:cubicBezTo>
                    <a:pt x="345" y="164"/>
                    <a:pt x="351" y="164"/>
                    <a:pt x="358" y="164"/>
                  </a:cubicBezTo>
                  <a:cubicBezTo>
                    <a:pt x="492" y="164"/>
                    <a:pt x="626" y="167"/>
                    <a:pt x="715" y="298"/>
                  </a:cubicBezTo>
                  <a:cubicBezTo>
                    <a:pt x="894" y="298"/>
                    <a:pt x="1084" y="322"/>
                    <a:pt x="1275" y="322"/>
                  </a:cubicBezTo>
                  <a:cubicBezTo>
                    <a:pt x="1322" y="274"/>
                    <a:pt x="1334" y="226"/>
                    <a:pt x="1298" y="167"/>
                  </a:cubicBezTo>
                  <a:cubicBezTo>
                    <a:pt x="1251" y="131"/>
                    <a:pt x="1191" y="83"/>
                    <a:pt x="1144" y="36"/>
                  </a:cubicBezTo>
                  <a:cubicBezTo>
                    <a:pt x="953" y="24"/>
                    <a:pt x="775"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5"/>
            <p:cNvSpPr/>
            <p:nvPr/>
          </p:nvSpPr>
          <p:spPr>
            <a:xfrm>
              <a:off x="5568850" y="2875300"/>
              <a:ext cx="25025" cy="6800"/>
            </a:xfrm>
            <a:custGeom>
              <a:avLst/>
              <a:gdLst/>
              <a:ahLst/>
              <a:cxnLst/>
              <a:rect l="l" t="t" r="r" b="b"/>
              <a:pathLst>
                <a:path w="1001" h="272" extrusionOk="0">
                  <a:moveTo>
                    <a:pt x="146" y="0"/>
                  </a:moveTo>
                  <a:cubicBezTo>
                    <a:pt x="97" y="0"/>
                    <a:pt x="49" y="2"/>
                    <a:pt x="0" y="8"/>
                  </a:cubicBezTo>
                  <a:lnTo>
                    <a:pt x="0" y="246"/>
                  </a:lnTo>
                  <a:cubicBezTo>
                    <a:pt x="16" y="245"/>
                    <a:pt x="31" y="245"/>
                    <a:pt x="47" y="245"/>
                  </a:cubicBezTo>
                  <a:cubicBezTo>
                    <a:pt x="208" y="245"/>
                    <a:pt x="366" y="271"/>
                    <a:pt x="522" y="271"/>
                  </a:cubicBezTo>
                  <a:cubicBezTo>
                    <a:pt x="684" y="271"/>
                    <a:pt x="844" y="243"/>
                    <a:pt x="1000" y="127"/>
                  </a:cubicBezTo>
                  <a:cubicBezTo>
                    <a:pt x="707" y="76"/>
                    <a:pt x="422" y="0"/>
                    <a:pt x="1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5"/>
            <p:cNvSpPr/>
            <p:nvPr/>
          </p:nvSpPr>
          <p:spPr>
            <a:xfrm>
              <a:off x="5486100" y="2780925"/>
              <a:ext cx="36925" cy="7975"/>
            </a:xfrm>
            <a:custGeom>
              <a:avLst/>
              <a:gdLst/>
              <a:ahLst/>
              <a:cxnLst/>
              <a:rect l="l" t="t" r="r" b="b"/>
              <a:pathLst>
                <a:path w="1477" h="319" extrusionOk="0">
                  <a:moveTo>
                    <a:pt x="375" y="1"/>
                  </a:moveTo>
                  <a:cubicBezTo>
                    <a:pt x="233" y="1"/>
                    <a:pt x="104" y="69"/>
                    <a:pt x="0" y="282"/>
                  </a:cubicBezTo>
                  <a:cubicBezTo>
                    <a:pt x="381" y="306"/>
                    <a:pt x="762" y="306"/>
                    <a:pt x="1155" y="318"/>
                  </a:cubicBezTo>
                  <a:cubicBezTo>
                    <a:pt x="1250" y="270"/>
                    <a:pt x="1357" y="235"/>
                    <a:pt x="1476" y="175"/>
                  </a:cubicBezTo>
                  <a:cubicBezTo>
                    <a:pt x="1274" y="175"/>
                    <a:pt x="1060" y="151"/>
                    <a:pt x="857" y="140"/>
                  </a:cubicBezTo>
                  <a:cubicBezTo>
                    <a:pt x="692" y="78"/>
                    <a:pt x="526" y="1"/>
                    <a:pt x="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5"/>
            <p:cNvSpPr/>
            <p:nvPr/>
          </p:nvSpPr>
          <p:spPr>
            <a:xfrm>
              <a:off x="5532225" y="2799200"/>
              <a:ext cx="21750" cy="6100"/>
            </a:xfrm>
            <a:custGeom>
              <a:avLst/>
              <a:gdLst/>
              <a:ahLst/>
              <a:cxnLst/>
              <a:rect l="l" t="t" r="r" b="b"/>
              <a:pathLst>
                <a:path w="870" h="244" extrusionOk="0">
                  <a:moveTo>
                    <a:pt x="479" y="1"/>
                  </a:moveTo>
                  <a:cubicBezTo>
                    <a:pt x="359" y="1"/>
                    <a:pt x="236" y="21"/>
                    <a:pt x="120" y="21"/>
                  </a:cubicBezTo>
                  <a:cubicBezTo>
                    <a:pt x="87" y="21"/>
                    <a:pt x="56" y="20"/>
                    <a:pt x="24" y="16"/>
                  </a:cubicBezTo>
                  <a:cubicBezTo>
                    <a:pt x="24" y="63"/>
                    <a:pt x="1" y="123"/>
                    <a:pt x="1" y="171"/>
                  </a:cubicBezTo>
                  <a:cubicBezTo>
                    <a:pt x="153" y="213"/>
                    <a:pt x="303" y="244"/>
                    <a:pt x="451" y="244"/>
                  </a:cubicBezTo>
                  <a:cubicBezTo>
                    <a:pt x="591" y="244"/>
                    <a:pt x="731" y="216"/>
                    <a:pt x="870" y="147"/>
                  </a:cubicBezTo>
                  <a:cubicBezTo>
                    <a:pt x="751" y="28"/>
                    <a:pt x="617" y="1"/>
                    <a:pt x="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35"/>
            <p:cNvSpPr/>
            <p:nvPr/>
          </p:nvSpPr>
          <p:spPr>
            <a:xfrm>
              <a:off x="5659625" y="2881800"/>
              <a:ext cx="22050" cy="7100"/>
            </a:xfrm>
            <a:custGeom>
              <a:avLst/>
              <a:gdLst/>
              <a:ahLst/>
              <a:cxnLst/>
              <a:rect l="l" t="t" r="r" b="b"/>
              <a:pathLst>
                <a:path w="882" h="284" extrusionOk="0">
                  <a:moveTo>
                    <a:pt x="440" y="1"/>
                  </a:moveTo>
                  <a:cubicBezTo>
                    <a:pt x="345" y="1"/>
                    <a:pt x="250" y="13"/>
                    <a:pt x="158" y="13"/>
                  </a:cubicBezTo>
                  <a:cubicBezTo>
                    <a:pt x="133" y="13"/>
                    <a:pt x="108" y="12"/>
                    <a:pt x="84" y="10"/>
                  </a:cubicBezTo>
                  <a:lnTo>
                    <a:pt x="84" y="10"/>
                  </a:lnTo>
                  <a:cubicBezTo>
                    <a:pt x="0" y="105"/>
                    <a:pt x="0" y="200"/>
                    <a:pt x="108" y="284"/>
                  </a:cubicBezTo>
                  <a:cubicBezTo>
                    <a:pt x="170" y="242"/>
                    <a:pt x="240" y="230"/>
                    <a:pt x="314" y="230"/>
                  </a:cubicBezTo>
                  <a:cubicBezTo>
                    <a:pt x="419" y="230"/>
                    <a:pt x="532" y="254"/>
                    <a:pt x="646" y="254"/>
                  </a:cubicBezTo>
                  <a:cubicBezTo>
                    <a:pt x="725" y="254"/>
                    <a:pt x="805" y="242"/>
                    <a:pt x="882" y="200"/>
                  </a:cubicBezTo>
                  <a:cubicBezTo>
                    <a:pt x="748" y="33"/>
                    <a:pt x="595"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35"/>
            <p:cNvSpPr/>
            <p:nvPr/>
          </p:nvSpPr>
          <p:spPr>
            <a:xfrm>
              <a:off x="5628975" y="2878750"/>
              <a:ext cx="20250" cy="7150"/>
            </a:xfrm>
            <a:custGeom>
              <a:avLst/>
              <a:gdLst/>
              <a:ahLst/>
              <a:cxnLst/>
              <a:rect l="l" t="t" r="r" b="b"/>
              <a:pathLst>
                <a:path w="810" h="286" extrusionOk="0">
                  <a:moveTo>
                    <a:pt x="0" y="1"/>
                  </a:moveTo>
                  <a:lnTo>
                    <a:pt x="0" y="1"/>
                  </a:lnTo>
                  <a:cubicBezTo>
                    <a:pt x="24" y="96"/>
                    <a:pt x="24" y="167"/>
                    <a:pt x="24" y="263"/>
                  </a:cubicBezTo>
                  <a:cubicBezTo>
                    <a:pt x="56" y="257"/>
                    <a:pt x="89" y="254"/>
                    <a:pt x="122" y="254"/>
                  </a:cubicBezTo>
                  <a:cubicBezTo>
                    <a:pt x="241" y="254"/>
                    <a:pt x="365" y="285"/>
                    <a:pt x="488" y="285"/>
                  </a:cubicBezTo>
                  <a:cubicBezTo>
                    <a:pt x="598" y="285"/>
                    <a:pt x="707" y="261"/>
                    <a:pt x="810" y="167"/>
                  </a:cubicBezTo>
                  <a:cubicBezTo>
                    <a:pt x="678" y="47"/>
                    <a:pt x="540" y="26"/>
                    <a:pt x="406" y="26"/>
                  </a:cubicBezTo>
                  <a:cubicBezTo>
                    <a:pt x="335" y="26"/>
                    <a:pt x="265" y="32"/>
                    <a:pt x="198" y="32"/>
                  </a:cubicBezTo>
                  <a:cubicBezTo>
                    <a:pt x="129" y="32"/>
                    <a:pt x="62" y="2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5"/>
            <p:cNvSpPr/>
            <p:nvPr/>
          </p:nvSpPr>
          <p:spPr>
            <a:xfrm>
              <a:off x="5507525" y="2817100"/>
              <a:ext cx="16700" cy="7575"/>
            </a:xfrm>
            <a:custGeom>
              <a:avLst/>
              <a:gdLst/>
              <a:ahLst/>
              <a:cxnLst/>
              <a:rect l="l" t="t" r="r" b="b"/>
              <a:pathLst>
                <a:path w="668" h="303" extrusionOk="0">
                  <a:moveTo>
                    <a:pt x="324" y="1"/>
                  </a:moveTo>
                  <a:cubicBezTo>
                    <a:pt x="280" y="1"/>
                    <a:pt x="236" y="4"/>
                    <a:pt x="192" y="4"/>
                  </a:cubicBezTo>
                  <a:cubicBezTo>
                    <a:pt x="176" y="4"/>
                    <a:pt x="159" y="3"/>
                    <a:pt x="143" y="2"/>
                  </a:cubicBezTo>
                  <a:cubicBezTo>
                    <a:pt x="96" y="97"/>
                    <a:pt x="36" y="193"/>
                    <a:pt x="0" y="288"/>
                  </a:cubicBezTo>
                  <a:cubicBezTo>
                    <a:pt x="96" y="288"/>
                    <a:pt x="196" y="302"/>
                    <a:pt x="296" y="302"/>
                  </a:cubicBezTo>
                  <a:cubicBezTo>
                    <a:pt x="422" y="302"/>
                    <a:pt x="548" y="280"/>
                    <a:pt x="667" y="181"/>
                  </a:cubicBezTo>
                  <a:cubicBezTo>
                    <a:pt x="564" y="22"/>
                    <a:pt x="445"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5"/>
            <p:cNvSpPr/>
            <p:nvPr/>
          </p:nvSpPr>
          <p:spPr>
            <a:xfrm>
              <a:off x="5575975" y="2774250"/>
              <a:ext cx="24725" cy="7200"/>
            </a:xfrm>
            <a:custGeom>
              <a:avLst/>
              <a:gdLst/>
              <a:ahLst/>
              <a:cxnLst/>
              <a:rect l="l" t="t" r="r" b="b"/>
              <a:pathLst>
                <a:path w="989" h="288" extrusionOk="0">
                  <a:moveTo>
                    <a:pt x="526" y="0"/>
                  </a:moveTo>
                  <a:cubicBezTo>
                    <a:pt x="349" y="0"/>
                    <a:pt x="173" y="12"/>
                    <a:pt x="1" y="37"/>
                  </a:cubicBezTo>
                  <a:cubicBezTo>
                    <a:pt x="191" y="264"/>
                    <a:pt x="548" y="26"/>
                    <a:pt x="715" y="287"/>
                  </a:cubicBezTo>
                  <a:cubicBezTo>
                    <a:pt x="799" y="287"/>
                    <a:pt x="906" y="276"/>
                    <a:pt x="989" y="276"/>
                  </a:cubicBezTo>
                  <a:lnTo>
                    <a:pt x="989" y="26"/>
                  </a:lnTo>
                  <a:cubicBezTo>
                    <a:pt x="834" y="9"/>
                    <a:pt x="680" y="0"/>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5"/>
            <p:cNvSpPr/>
            <p:nvPr/>
          </p:nvSpPr>
          <p:spPr>
            <a:xfrm>
              <a:off x="5539675" y="2901875"/>
              <a:ext cx="21450" cy="8750"/>
            </a:xfrm>
            <a:custGeom>
              <a:avLst/>
              <a:gdLst/>
              <a:ahLst/>
              <a:cxnLst/>
              <a:rect l="l" t="t" r="r" b="b"/>
              <a:pathLst>
                <a:path w="858" h="350" extrusionOk="0">
                  <a:moveTo>
                    <a:pt x="635" y="1"/>
                  </a:moveTo>
                  <a:cubicBezTo>
                    <a:pt x="521" y="1"/>
                    <a:pt x="405" y="31"/>
                    <a:pt x="298" y="52"/>
                  </a:cubicBezTo>
                  <a:cubicBezTo>
                    <a:pt x="143" y="76"/>
                    <a:pt x="0" y="135"/>
                    <a:pt x="0" y="350"/>
                  </a:cubicBezTo>
                  <a:cubicBezTo>
                    <a:pt x="30" y="344"/>
                    <a:pt x="57" y="341"/>
                    <a:pt x="81" y="341"/>
                  </a:cubicBezTo>
                  <a:cubicBezTo>
                    <a:pt x="104" y="341"/>
                    <a:pt x="125" y="344"/>
                    <a:pt x="143" y="350"/>
                  </a:cubicBezTo>
                  <a:cubicBezTo>
                    <a:pt x="322" y="76"/>
                    <a:pt x="703" y="350"/>
                    <a:pt x="857" y="52"/>
                  </a:cubicBezTo>
                  <a:cubicBezTo>
                    <a:pt x="786" y="14"/>
                    <a:pt x="711" y="1"/>
                    <a:pt x="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5"/>
            <p:cNvSpPr/>
            <p:nvPr/>
          </p:nvSpPr>
          <p:spPr>
            <a:xfrm>
              <a:off x="5621525" y="2752850"/>
              <a:ext cx="13025" cy="7475"/>
            </a:xfrm>
            <a:custGeom>
              <a:avLst/>
              <a:gdLst/>
              <a:ahLst/>
              <a:cxnLst/>
              <a:rect l="l" t="t" r="r" b="b"/>
              <a:pathLst>
                <a:path w="521" h="299" extrusionOk="0">
                  <a:moveTo>
                    <a:pt x="215" y="0"/>
                  </a:moveTo>
                  <a:cubicBezTo>
                    <a:pt x="143" y="0"/>
                    <a:pt x="84" y="12"/>
                    <a:pt x="0" y="12"/>
                  </a:cubicBezTo>
                  <a:cubicBezTo>
                    <a:pt x="0" y="108"/>
                    <a:pt x="24" y="191"/>
                    <a:pt x="24" y="286"/>
                  </a:cubicBezTo>
                  <a:lnTo>
                    <a:pt x="227" y="286"/>
                  </a:lnTo>
                  <a:cubicBezTo>
                    <a:pt x="334" y="262"/>
                    <a:pt x="501" y="298"/>
                    <a:pt x="512" y="167"/>
                  </a:cubicBezTo>
                  <a:cubicBezTo>
                    <a:pt x="521" y="17"/>
                    <a:pt x="429" y="1"/>
                    <a:pt x="333" y="1"/>
                  </a:cubicBezTo>
                  <a:cubicBezTo>
                    <a:pt x="308" y="1"/>
                    <a:pt x="283" y="2"/>
                    <a:pt x="259" y="2"/>
                  </a:cubicBezTo>
                  <a:cubicBezTo>
                    <a:pt x="243" y="2"/>
                    <a:pt x="229" y="2"/>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5"/>
            <p:cNvSpPr/>
            <p:nvPr/>
          </p:nvSpPr>
          <p:spPr>
            <a:xfrm>
              <a:off x="5689675" y="2698525"/>
              <a:ext cx="25625" cy="3750"/>
            </a:xfrm>
            <a:custGeom>
              <a:avLst/>
              <a:gdLst/>
              <a:ahLst/>
              <a:cxnLst/>
              <a:rect l="l" t="t" r="r" b="b"/>
              <a:pathLst>
                <a:path w="1025" h="150" extrusionOk="0">
                  <a:moveTo>
                    <a:pt x="517" y="1"/>
                  </a:moveTo>
                  <a:cubicBezTo>
                    <a:pt x="346" y="1"/>
                    <a:pt x="174" y="12"/>
                    <a:pt x="1" y="42"/>
                  </a:cubicBezTo>
                  <a:cubicBezTo>
                    <a:pt x="13" y="78"/>
                    <a:pt x="37" y="114"/>
                    <a:pt x="49" y="149"/>
                  </a:cubicBezTo>
                  <a:lnTo>
                    <a:pt x="1025" y="149"/>
                  </a:lnTo>
                  <a:lnTo>
                    <a:pt x="1025" y="90"/>
                  </a:lnTo>
                  <a:lnTo>
                    <a:pt x="1025" y="30"/>
                  </a:lnTo>
                  <a:cubicBezTo>
                    <a:pt x="858" y="12"/>
                    <a:pt x="689"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35"/>
            <p:cNvSpPr/>
            <p:nvPr/>
          </p:nvSpPr>
          <p:spPr>
            <a:xfrm>
              <a:off x="5668550" y="2778000"/>
              <a:ext cx="19075" cy="5100"/>
            </a:xfrm>
            <a:custGeom>
              <a:avLst/>
              <a:gdLst/>
              <a:ahLst/>
              <a:cxnLst/>
              <a:rect l="l" t="t" r="r" b="b"/>
              <a:pathLst>
                <a:path w="763" h="204" extrusionOk="0">
                  <a:moveTo>
                    <a:pt x="254" y="0"/>
                  </a:moveTo>
                  <a:cubicBezTo>
                    <a:pt x="167" y="0"/>
                    <a:pt x="83" y="6"/>
                    <a:pt x="1" y="6"/>
                  </a:cubicBezTo>
                  <a:cubicBezTo>
                    <a:pt x="13" y="54"/>
                    <a:pt x="13" y="90"/>
                    <a:pt x="13" y="137"/>
                  </a:cubicBezTo>
                  <a:cubicBezTo>
                    <a:pt x="97" y="186"/>
                    <a:pt x="179" y="204"/>
                    <a:pt x="264" y="204"/>
                  </a:cubicBezTo>
                  <a:cubicBezTo>
                    <a:pt x="407" y="204"/>
                    <a:pt x="561" y="155"/>
                    <a:pt x="763" y="126"/>
                  </a:cubicBezTo>
                  <a:cubicBezTo>
                    <a:pt x="573" y="19"/>
                    <a:pt x="408"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35"/>
            <p:cNvSpPr/>
            <p:nvPr/>
          </p:nvSpPr>
          <p:spPr>
            <a:xfrm>
              <a:off x="5518225" y="2860475"/>
              <a:ext cx="14025" cy="10225"/>
            </a:xfrm>
            <a:custGeom>
              <a:avLst/>
              <a:gdLst/>
              <a:ahLst/>
              <a:cxnLst/>
              <a:rect l="l" t="t" r="r" b="b"/>
              <a:pathLst>
                <a:path w="561" h="409" extrusionOk="0">
                  <a:moveTo>
                    <a:pt x="375" y="1"/>
                  </a:moveTo>
                  <a:cubicBezTo>
                    <a:pt x="248" y="1"/>
                    <a:pt x="125" y="40"/>
                    <a:pt x="13" y="113"/>
                  </a:cubicBezTo>
                  <a:cubicBezTo>
                    <a:pt x="13" y="172"/>
                    <a:pt x="1" y="220"/>
                    <a:pt x="1" y="279"/>
                  </a:cubicBezTo>
                  <a:cubicBezTo>
                    <a:pt x="98" y="364"/>
                    <a:pt x="192" y="409"/>
                    <a:pt x="286" y="409"/>
                  </a:cubicBezTo>
                  <a:cubicBezTo>
                    <a:pt x="376" y="409"/>
                    <a:pt x="467" y="367"/>
                    <a:pt x="561" y="279"/>
                  </a:cubicBezTo>
                  <a:lnTo>
                    <a:pt x="561" y="29"/>
                  </a:lnTo>
                  <a:cubicBezTo>
                    <a:pt x="499" y="10"/>
                    <a:pt x="436" y="1"/>
                    <a:pt x="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5"/>
            <p:cNvSpPr/>
            <p:nvPr/>
          </p:nvSpPr>
          <p:spPr>
            <a:xfrm>
              <a:off x="5539675" y="2882025"/>
              <a:ext cx="26500" cy="3200"/>
            </a:xfrm>
            <a:custGeom>
              <a:avLst/>
              <a:gdLst/>
              <a:ahLst/>
              <a:cxnLst/>
              <a:rect l="l" t="t" r="r" b="b"/>
              <a:pathLst>
                <a:path w="1060" h="128" extrusionOk="0">
                  <a:moveTo>
                    <a:pt x="0" y="1"/>
                  </a:moveTo>
                  <a:cubicBezTo>
                    <a:pt x="163" y="91"/>
                    <a:pt x="329" y="128"/>
                    <a:pt x="496" y="128"/>
                  </a:cubicBezTo>
                  <a:cubicBezTo>
                    <a:pt x="683" y="128"/>
                    <a:pt x="871" y="82"/>
                    <a:pt x="1060" y="13"/>
                  </a:cubicBezTo>
                  <a:cubicBezTo>
                    <a:pt x="715" y="1"/>
                    <a:pt x="35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5"/>
            <p:cNvSpPr/>
            <p:nvPr/>
          </p:nvSpPr>
          <p:spPr>
            <a:xfrm>
              <a:off x="5815000" y="2706075"/>
              <a:ext cx="26225" cy="3750"/>
            </a:xfrm>
            <a:custGeom>
              <a:avLst/>
              <a:gdLst/>
              <a:ahLst/>
              <a:cxnLst/>
              <a:rect l="l" t="t" r="r" b="b"/>
              <a:pathLst>
                <a:path w="1049" h="150" extrusionOk="0">
                  <a:moveTo>
                    <a:pt x="567" y="0"/>
                  </a:moveTo>
                  <a:cubicBezTo>
                    <a:pt x="404" y="0"/>
                    <a:pt x="240" y="29"/>
                    <a:pt x="80" y="29"/>
                  </a:cubicBezTo>
                  <a:cubicBezTo>
                    <a:pt x="53" y="29"/>
                    <a:pt x="27" y="28"/>
                    <a:pt x="1" y="26"/>
                  </a:cubicBezTo>
                  <a:lnTo>
                    <a:pt x="1" y="26"/>
                  </a:lnTo>
                  <a:cubicBezTo>
                    <a:pt x="257" y="127"/>
                    <a:pt x="527" y="150"/>
                    <a:pt x="800" y="150"/>
                  </a:cubicBezTo>
                  <a:cubicBezTo>
                    <a:pt x="883" y="150"/>
                    <a:pt x="966" y="148"/>
                    <a:pt x="1048" y="145"/>
                  </a:cubicBezTo>
                  <a:cubicBezTo>
                    <a:pt x="894" y="29"/>
                    <a:pt x="731"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35"/>
            <p:cNvSpPr/>
            <p:nvPr/>
          </p:nvSpPr>
          <p:spPr>
            <a:xfrm>
              <a:off x="5603675" y="2721850"/>
              <a:ext cx="14600" cy="6000"/>
            </a:xfrm>
            <a:custGeom>
              <a:avLst/>
              <a:gdLst/>
              <a:ahLst/>
              <a:cxnLst/>
              <a:rect l="l" t="t" r="r" b="b"/>
              <a:pathLst>
                <a:path w="584" h="240" extrusionOk="0">
                  <a:moveTo>
                    <a:pt x="173" y="0"/>
                  </a:moveTo>
                  <a:cubicBezTo>
                    <a:pt x="118" y="0"/>
                    <a:pt x="61" y="17"/>
                    <a:pt x="0" y="62"/>
                  </a:cubicBezTo>
                  <a:cubicBezTo>
                    <a:pt x="24" y="109"/>
                    <a:pt x="24" y="169"/>
                    <a:pt x="24" y="217"/>
                  </a:cubicBezTo>
                  <a:cubicBezTo>
                    <a:pt x="110" y="222"/>
                    <a:pt x="199" y="239"/>
                    <a:pt x="285" y="239"/>
                  </a:cubicBezTo>
                  <a:cubicBezTo>
                    <a:pt x="390" y="239"/>
                    <a:pt x="492" y="214"/>
                    <a:pt x="583" y="109"/>
                  </a:cubicBezTo>
                  <a:lnTo>
                    <a:pt x="583" y="109"/>
                  </a:lnTo>
                  <a:cubicBezTo>
                    <a:pt x="579" y="110"/>
                    <a:pt x="574" y="110"/>
                    <a:pt x="569" y="110"/>
                  </a:cubicBezTo>
                  <a:cubicBezTo>
                    <a:pt x="436" y="110"/>
                    <a:pt x="313"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35"/>
            <p:cNvSpPr/>
            <p:nvPr/>
          </p:nvSpPr>
          <p:spPr>
            <a:xfrm>
              <a:off x="5601275" y="2860300"/>
              <a:ext cx="14025" cy="6875"/>
            </a:xfrm>
            <a:custGeom>
              <a:avLst/>
              <a:gdLst/>
              <a:ahLst/>
              <a:cxnLst/>
              <a:rect l="l" t="t" r="r" b="b"/>
              <a:pathLst>
                <a:path w="561" h="275" extrusionOk="0">
                  <a:moveTo>
                    <a:pt x="560" y="1"/>
                  </a:moveTo>
                  <a:cubicBezTo>
                    <a:pt x="370" y="1"/>
                    <a:pt x="179" y="13"/>
                    <a:pt x="1" y="13"/>
                  </a:cubicBezTo>
                  <a:lnTo>
                    <a:pt x="1" y="274"/>
                  </a:lnTo>
                  <a:cubicBezTo>
                    <a:pt x="179" y="227"/>
                    <a:pt x="370" y="191"/>
                    <a:pt x="560" y="155"/>
                  </a:cubicBezTo>
                  <a:lnTo>
                    <a:pt x="5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5"/>
            <p:cNvSpPr/>
            <p:nvPr/>
          </p:nvSpPr>
          <p:spPr>
            <a:xfrm>
              <a:off x="5536700" y="2860600"/>
              <a:ext cx="14000" cy="7050"/>
            </a:xfrm>
            <a:custGeom>
              <a:avLst/>
              <a:gdLst/>
              <a:ahLst/>
              <a:cxnLst/>
              <a:rect l="l" t="t" r="r" b="b"/>
              <a:pathLst>
                <a:path w="560" h="282" extrusionOk="0">
                  <a:moveTo>
                    <a:pt x="0" y="1"/>
                  </a:moveTo>
                  <a:cubicBezTo>
                    <a:pt x="88" y="225"/>
                    <a:pt x="248" y="281"/>
                    <a:pt x="434" y="281"/>
                  </a:cubicBezTo>
                  <a:cubicBezTo>
                    <a:pt x="474" y="281"/>
                    <a:pt x="517" y="279"/>
                    <a:pt x="560" y="274"/>
                  </a:cubicBezTo>
                  <a:cubicBezTo>
                    <a:pt x="512" y="203"/>
                    <a:pt x="453" y="108"/>
                    <a:pt x="417" y="24"/>
                  </a:cubicBezTo>
                  <a:cubicBezTo>
                    <a:pt x="274" y="1"/>
                    <a:pt x="143"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5"/>
            <p:cNvSpPr/>
            <p:nvPr/>
          </p:nvSpPr>
          <p:spPr>
            <a:xfrm>
              <a:off x="5564675" y="2918050"/>
              <a:ext cx="22050" cy="5300"/>
            </a:xfrm>
            <a:custGeom>
              <a:avLst/>
              <a:gdLst/>
              <a:ahLst/>
              <a:cxnLst/>
              <a:rect l="l" t="t" r="r" b="b"/>
              <a:pathLst>
                <a:path w="882" h="212" extrusionOk="0">
                  <a:moveTo>
                    <a:pt x="12" y="0"/>
                  </a:moveTo>
                  <a:cubicBezTo>
                    <a:pt x="12" y="24"/>
                    <a:pt x="0" y="72"/>
                    <a:pt x="0" y="108"/>
                  </a:cubicBezTo>
                  <a:cubicBezTo>
                    <a:pt x="0" y="119"/>
                    <a:pt x="0" y="143"/>
                    <a:pt x="12" y="179"/>
                  </a:cubicBezTo>
                  <a:cubicBezTo>
                    <a:pt x="29" y="187"/>
                    <a:pt x="46" y="191"/>
                    <a:pt x="62" y="191"/>
                  </a:cubicBezTo>
                  <a:cubicBezTo>
                    <a:pt x="91" y="191"/>
                    <a:pt x="116" y="178"/>
                    <a:pt x="131" y="155"/>
                  </a:cubicBezTo>
                  <a:lnTo>
                    <a:pt x="310" y="155"/>
                  </a:lnTo>
                  <a:cubicBezTo>
                    <a:pt x="399" y="197"/>
                    <a:pt x="489" y="212"/>
                    <a:pt x="578" y="212"/>
                  </a:cubicBezTo>
                  <a:cubicBezTo>
                    <a:pt x="667" y="212"/>
                    <a:pt x="756" y="197"/>
                    <a:pt x="846" y="179"/>
                  </a:cubicBezTo>
                  <a:cubicBezTo>
                    <a:pt x="870" y="155"/>
                    <a:pt x="881" y="131"/>
                    <a:pt x="881" y="108"/>
                  </a:cubicBezTo>
                  <a:cubicBezTo>
                    <a:pt x="738" y="20"/>
                    <a:pt x="584" y="5"/>
                    <a:pt x="430" y="5"/>
                  </a:cubicBezTo>
                  <a:cubicBezTo>
                    <a:pt x="346" y="5"/>
                    <a:pt x="262" y="9"/>
                    <a:pt x="178" y="9"/>
                  </a:cubicBezTo>
                  <a:cubicBezTo>
                    <a:pt x="122" y="9"/>
                    <a:pt x="67" y="7"/>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35"/>
            <p:cNvSpPr/>
            <p:nvPr/>
          </p:nvSpPr>
          <p:spPr>
            <a:xfrm>
              <a:off x="5721825" y="2713050"/>
              <a:ext cx="12225" cy="6400"/>
            </a:xfrm>
            <a:custGeom>
              <a:avLst/>
              <a:gdLst/>
              <a:ahLst/>
              <a:cxnLst/>
              <a:rect l="l" t="t" r="r" b="b"/>
              <a:pathLst>
                <a:path w="489" h="256" extrusionOk="0">
                  <a:moveTo>
                    <a:pt x="342" y="1"/>
                  </a:moveTo>
                  <a:cubicBezTo>
                    <a:pt x="311" y="1"/>
                    <a:pt x="280" y="5"/>
                    <a:pt x="251" y="9"/>
                  </a:cubicBezTo>
                  <a:cubicBezTo>
                    <a:pt x="132" y="33"/>
                    <a:pt x="25" y="68"/>
                    <a:pt x="1" y="235"/>
                  </a:cubicBezTo>
                  <a:cubicBezTo>
                    <a:pt x="30" y="250"/>
                    <a:pt x="57" y="256"/>
                    <a:pt x="83" y="256"/>
                  </a:cubicBezTo>
                  <a:cubicBezTo>
                    <a:pt x="162" y="256"/>
                    <a:pt x="230" y="200"/>
                    <a:pt x="310" y="164"/>
                  </a:cubicBezTo>
                  <a:cubicBezTo>
                    <a:pt x="370" y="152"/>
                    <a:pt x="429" y="104"/>
                    <a:pt x="489" y="68"/>
                  </a:cubicBezTo>
                  <a:cubicBezTo>
                    <a:pt x="451" y="15"/>
                    <a:pt x="397" y="1"/>
                    <a:pt x="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35"/>
            <p:cNvSpPr/>
            <p:nvPr/>
          </p:nvSpPr>
          <p:spPr>
            <a:xfrm>
              <a:off x="5547100" y="2874600"/>
              <a:ext cx="17600" cy="4000"/>
            </a:xfrm>
            <a:custGeom>
              <a:avLst/>
              <a:gdLst/>
              <a:ahLst/>
              <a:cxnLst/>
              <a:rect l="l" t="t" r="r" b="b"/>
              <a:pathLst>
                <a:path w="704" h="160" extrusionOk="0">
                  <a:moveTo>
                    <a:pt x="156" y="0"/>
                  </a:moveTo>
                  <a:cubicBezTo>
                    <a:pt x="96" y="12"/>
                    <a:pt x="49" y="12"/>
                    <a:pt x="1" y="24"/>
                  </a:cubicBezTo>
                  <a:cubicBezTo>
                    <a:pt x="116" y="115"/>
                    <a:pt x="234" y="159"/>
                    <a:pt x="354" y="159"/>
                  </a:cubicBezTo>
                  <a:cubicBezTo>
                    <a:pt x="469" y="159"/>
                    <a:pt x="586" y="118"/>
                    <a:pt x="703" y="36"/>
                  </a:cubicBezTo>
                  <a:cubicBezTo>
                    <a:pt x="525" y="24"/>
                    <a:pt x="334" y="12"/>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5"/>
            <p:cNvSpPr/>
            <p:nvPr/>
          </p:nvSpPr>
          <p:spPr>
            <a:xfrm>
              <a:off x="5618850" y="2903250"/>
              <a:ext cx="10725" cy="5600"/>
            </a:xfrm>
            <a:custGeom>
              <a:avLst/>
              <a:gdLst/>
              <a:ahLst/>
              <a:cxnLst/>
              <a:rect l="l" t="t" r="r" b="b"/>
              <a:pathLst>
                <a:path w="429" h="224" extrusionOk="0">
                  <a:moveTo>
                    <a:pt x="210" y="0"/>
                  </a:moveTo>
                  <a:cubicBezTo>
                    <a:pt x="140" y="0"/>
                    <a:pt x="72" y="15"/>
                    <a:pt x="0" y="45"/>
                  </a:cubicBezTo>
                  <a:cubicBezTo>
                    <a:pt x="0" y="176"/>
                    <a:pt x="48" y="223"/>
                    <a:pt x="215" y="223"/>
                  </a:cubicBezTo>
                  <a:cubicBezTo>
                    <a:pt x="369" y="200"/>
                    <a:pt x="429" y="200"/>
                    <a:pt x="429" y="45"/>
                  </a:cubicBezTo>
                  <a:cubicBezTo>
                    <a:pt x="352" y="15"/>
                    <a:pt x="280"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5"/>
            <p:cNvSpPr/>
            <p:nvPr/>
          </p:nvSpPr>
          <p:spPr>
            <a:xfrm>
              <a:off x="5507825" y="2719950"/>
              <a:ext cx="17875" cy="4350"/>
            </a:xfrm>
            <a:custGeom>
              <a:avLst/>
              <a:gdLst/>
              <a:ahLst/>
              <a:cxnLst/>
              <a:rect l="l" t="t" r="r" b="b"/>
              <a:pathLst>
                <a:path w="715" h="174" extrusionOk="0">
                  <a:moveTo>
                    <a:pt x="338" y="0"/>
                  </a:moveTo>
                  <a:cubicBezTo>
                    <a:pt x="225" y="0"/>
                    <a:pt x="113" y="48"/>
                    <a:pt x="0" y="150"/>
                  </a:cubicBezTo>
                  <a:cubicBezTo>
                    <a:pt x="238" y="173"/>
                    <a:pt x="477" y="173"/>
                    <a:pt x="715" y="173"/>
                  </a:cubicBezTo>
                  <a:cubicBezTo>
                    <a:pt x="589" y="60"/>
                    <a:pt x="463" y="0"/>
                    <a:pt x="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5"/>
            <p:cNvSpPr/>
            <p:nvPr/>
          </p:nvSpPr>
          <p:spPr>
            <a:xfrm>
              <a:off x="5438175" y="2812675"/>
              <a:ext cx="8350" cy="8650"/>
            </a:xfrm>
            <a:custGeom>
              <a:avLst/>
              <a:gdLst/>
              <a:ahLst/>
              <a:cxnLst/>
              <a:rect l="l" t="t" r="r" b="b"/>
              <a:pathLst>
                <a:path w="334" h="346" extrusionOk="0">
                  <a:moveTo>
                    <a:pt x="226" y="1"/>
                  </a:moveTo>
                  <a:cubicBezTo>
                    <a:pt x="60" y="108"/>
                    <a:pt x="0" y="227"/>
                    <a:pt x="191" y="346"/>
                  </a:cubicBezTo>
                  <a:cubicBezTo>
                    <a:pt x="286" y="274"/>
                    <a:pt x="334" y="167"/>
                    <a:pt x="334" y="48"/>
                  </a:cubicBezTo>
                  <a:cubicBezTo>
                    <a:pt x="298" y="36"/>
                    <a:pt x="274" y="13"/>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5"/>
            <p:cNvSpPr/>
            <p:nvPr/>
          </p:nvSpPr>
          <p:spPr>
            <a:xfrm>
              <a:off x="5470325" y="2704400"/>
              <a:ext cx="12825" cy="10425"/>
            </a:xfrm>
            <a:custGeom>
              <a:avLst/>
              <a:gdLst/>
              <a:ahLst/>
              <a:cxnLst/>
              <a:rect l="l" t="t" r="r" b="b"/>
              <a:pathLst>
                <a:path w="513" h="417" extrusionOk="0">
                  <a:moveTo>
                    <a:pt x="313" y="1"/>
                  </a:moveTo>
                  <a:cubicBezTo>
                    <a:pt x="262" y="1"/>
                    <a:pt x="208" y="16"/>
                    <a:pt x="155" y="45"/>
                  </a:cubicBezTo>
                  <a:cubicBezTo>
                    <a:pt x="72" y="141"/>
                    <a:pt x="0" y="236"/>
                    <a:pt x="72" y="355"/>
                  </a:cubicBezTo>
                  <a:cubicBezTo>
                    <a:pt x="106" y="400"/>
                    <a:pt x="145" y="416"/>
                    <a:pt x="186" y="416"/>
                  </a:cubicBezTo>
                  <a:cubicBezTo>
                    <a:pt x="231" y="416"/>
                    <a:pt x="278" y="397"/>
                    <a:pt x="322" y="379"/>
                  </a:cubicBezTo>
                  <a:cubicBezTo>
                    <a:pt x="333" y="355"/>
                    <a:pt x="369" y="343"/>
                    <a:pt x="393" y="343"/>
                  </a:cubicBezTo>
                  <a:cubicBezTo>
                    <a:pt x="369" y="224"/>
                    <a:pt x="476" y="176"/>
                    <a:pt x="512" y="105"/>
                  </a:cubicBezTo>
                  <a:lnTo>
                    <a:pt x="453" y="45"/>
                  </a:lnTo>
                  <a:cubicBezTo>
                    <a:pt x="411" y="16"/>
                    <a:pt x="363" y="1"/>
                    <a:pt x="3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5"/>
            <p:cNvSpPr/>
            <p:nvPr/>
          </p:nvSpPr>
          <p:spPr>
            <a:xfrm>
              <a:off x="5886150" y="2860000"/>
              <a:ext cx="7150" cy="14025"/>
            </a:xfrm>
            <a:custGeom>
              <a:avLst/>
              <a:gdLst/>
              <a:ahLst/>
              <a:cxnLst/>
              <a:rect l="l" t="t" r="r" b="b"/>
              <a:pathLst>
                <a:path w="286" h="561" extrusionOk="0">
                  <a:moveTo>
                    <a:pt x="191" y="1"/>
                  </a:moveTo>
                  <a:lnTo>
                    <a:pt x="191" y="1"/>
                  </a:lnTo>
                  <a:cubicBezTo>
                    <a:pt x="0" y="167"/>
                    <a:pt x="60" y="370"/>
                    <a:pt x="48" y="560"/>
                  </a:cubicBezTo>
                  <a:cubicBezTo>
                    <a:pt x="286" y="429"/>
                    <a:pt x="191" y="203"/>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5"/>
            <p:cNvSpPr/>
            <p:nvPr/>
          </p:nvSpPr>
          <p:spPr>
            <a:xfrm>
              <a:off x="5655750" y="2882025"/>
              <a:ext cx="6575" cy="7475"/>
            </a:xfrm>
            <a:custGeom>
              <a:avLst/>
              <a:gdLst/>
              <a:ahLst/>
              <a:cxnLst/>
              <a:rect l="l" t="t" r="r" b="b"/>
              <a:pathLst>
                <a:path w="263" h="299" extrusionOk="0">
                  <a:moveTo>
                    <a:pt x="239" y="1"/>
                  </a:moveTo>
                  <a:cubicBezTo>
                    <a:pt x="144" y="1"/>
                    <a:pt x="36" y="25"/>
                    <a:pt x="24" y="108"/>
                  </a:cubicBezTo>
                  <a:cubicBezTo>
                    <a:pt x="1" y="275"/>
                    <a:pt x="144" y="275"/>
                    <a:pt x="263" y="298"/>
                  </a:cubicBezTo>
                  <a:cubicBezTo>
                    <a:pt x="239" y="191"/>
                    <a:pt x="239" y="96"/>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35"/>
            <p:cNvSpPr/>
            <p:nvPr/>
          </p:nvSpPr>
          <p:spPr>
            <a:xfrm>
              <a:off x="5625700" y="2731325"/>
              <a:ext cx="11325" cy="3525"/>
            </a:xfrm>
            <a:custGeom>
              <a:avLst/>
              <a:gdLst/>
              <a:ahLst/>
              <a:cxnLst/>
              <a:rect l="l" t="t" r="r" b="b"/>
              <a:pathLst>
                <a:path w="453" h="141" extrusionOk="0">
                  <a:moveTo>
                    <a:pt x="176" y="0"/>
                  </a:moveTo>
                  <a:cubicBezTo>
                    <a:pt x="119" y="0"/>
                    <a:pt x="60" y="11"/>
                    <a:pt x="0" y="28"/>
                  </a:cubicBezTo>
                  <a:cubicBezTo>
                    <a:pt x="91" y="118"/>
                    <a:pt x="209" y="140"/>
                    <a:pt x="333" y="140"/>
                  </a:cubicBezTo>
                  <a:cubicBezTo>
                    <a:pt x="372" y="140"/>
                    <a:pt x="413" y="138"/>
                    <a:pt x="453" y="135"/>
                  </a:cubicBezTo>
                  <a:cubicBezTo>
                    <a:pt x="376" y="36"/>
                    <a:pt x="280"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35"/>
            <p:cNvSpPr/>
            <p:nvPr/>
          </p:nvSpPr>
          <p:spPr>
            <a:xfrm>
              <a:off x="5657850" y="2781125"/>
              <a:ext cx="11025" cy="4000"/>
            </a:xfrm>
            <a:custGeom>
              <a:avLst/>
              <a:gdLst/>
              <a:ahLst/>
              <a:cxnLst/>
              <a:rect l="l" t="t" r="r" b="b"/>
              <a:pathLst>
                <a:path w="441" h="160" extrusionOk="0">
                  <a:moveTo>
                    <a:pt x="441" y="12"/>
                  </a:moveTo>
                  <a:lnTo>
                    <a:pt x="441" y="12"/>
                  </a:lnTo>
                  <a:cubicBezTo>
                    <a:pt x="274" y="24"/>
                    <a:pt x="119" y="1"/>
                    <a:pt x="0" y="143"/>
                  </a:cubicBezTo>
                  <a:cubicBezTo>
                    <a:pt x="53" y="152"/>
                    <a:pt x="109" y="160"/>
                    <a:pt x="164" y="160"/>
                  </a:cubicBezTo>
                  <a:cubicBezTo>
                    <a:pt x="269" y="160"/>
                    <a:pt x="370" y="130"/>
                    <a:pt x="44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35"/>
            <p:cNvSpPr/>
            <p:nvPr/>
          </p:nvSpPr>
          <p:spPr>
            <a:xfrm>
              <a:off x="5575975" y="2860600"/>
              <a:ext cx="6575" cy="2700"/>
            </a:xfrm>
            <a:custGeom>
              <a:avLst/>
              <a:gdLst/>
              <a:ahLst/>
              <a:cxnLst/>
              <a:rect l="l" t="t" r="r" b="b"/>
              <a:pathLst>
                <a:path w="263" h="108" extrusionOk="0">
                  <a:moveTo>
                    <a:pt x="1" y="1"/>
                  </a:moveTo>
                  <a:cubicBezTo>
                    <a:pt x="41" y="75"/>
                    <a:pt x="83" y="108"/>
                    <a:pt x="126" y="108"/>
                  </a:cubicBezTo>
                  <a:cubicBezTo>
                    <a:pt x="173" y="108"/>
                    <a:pt x="219" y="69"/>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35"/>
            <p:cNvSpPr/>
            <p:nvPr/>
          </p:nvSpPr>
          <p:spPr>
            <a:xfrm>
              <a:off x="5583800" y="2801075"/>
              <a:ext cx="2025" cy="2800"/>
            </a:xfrm>
            <a:custGeom>
              <a:avLst/>
              <a:gdLst/>
              <a:ahLst/>
              <a:cxnLst/>
              <a:rect l="l" t="t" r="r" b="b"/>
              <a:pathLst>
                <a:path w="81" h="112" extrusionOk="0">
                  <a:moveTo>
                    <a:pt x="57" y="0"/>
                  </a:moveTo>
                  <a:cubicBezTo>
                    <a:pt x="45" y="24"/>
                    <a:pt x="9" y="36"/>
                    <a:pt x="9" y="48"/>
                  </a:cubicBezTo>
                  <a:cubicBezTo>
                    <a:pt x="0" y="94"/>
                    <a:pt x="12" y="112"/>
                    <a:pt x="40" y="112"/>
                  </a:cubicBezTo>
                  <a:cubicBezTo>
                    <a:pt x="49" y="112"/>
                    <a:pt x="58" y="110"/>
                    <a:pt x="69" y="107"/>
                  </a:cubicBezTo>
                  <a:cubicBezTo>
                    <a:pt x="69" y="96"/>
                    <a:pt x="81" y="60"/>
                    <a:pt x="81" y="48"/>
                  </a:cubicBezTo>
                  <a:cubicBezTo>
                    <a:pt x="69" y="36"/>
                    <a:pt x="57" y="24"/>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35"/>
            <p:cNvSpPr/>
            <p:nvPr/>
          </p:nvSpPr>
          <p:spPr>
            <a:xfrm>
              <a:off x="5532825" y="2879125"/>
              <a:ext cx="6875" cy="2925"/>
            </a:xfrm>
            <a:custGeom>
              <a:avLst/>
              <a:gdLst/>
              <a:ahLst/>
              <a:cxnLst/>
              <a:rect l="l" t="t" r="r" b="b"/>
              <a:pathLst>
                <a:path w="275" h="117" extrusionOk="0">
                  <a:moveTo>
                    <a:pt x="142" y="1"/>
                  </a:moveTo>
                  <a:cubicBezTo>
                    <a:pt x="96" y="1"/>
                    <a:pt x="48" y="39"/>
                    <a:pt x="0" y="117"/>
                  </a:cubicBezTo>
                  <a:lnTo>
                    <a:pt x="274" y="117"/>
                  </a:lnTo>
                  <a:cubicBezTo>
                    <a:pt x="233" y="39"/>
                    <a:pt x="188" y="1"/>
                    <a:pt x="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35"/>
            <p:cNvSpPr/>
            <p:nvPr/>
          </p:nvSpPr>
          <p:spPr>
            <a:xfrm>
              <a:off x="5557525" y="2864800"/>
              <a:ext cx="7475" cy="2975"/>
            </a:xfrm>
            <a:custGeom>
              <a:avLst/>
              <a:gdLst/>
              <a:ahLst/>
              <a:cxnLst/>
              <a:rect l="l" t="t" r="r" b="b"/>
              <a:pathLst>
                <a:path w="299" h="119" extrusionOk="0">
                  <a:moveTo>
                    <a:pt x="158" y="0"/>
                  </a:moveTo>
                  <a:cubicBezTo>
                    <a:pt x="105" y="0"/>
                    <a:pt x="51" y="43"/>
                    <a:pt x="1" y="118"/>
                  </a:cubicBezTo>
                  <a:cubicBezTo>
                    <a:pt x="96" y="118"/>
                    <a:pt x="203" y="118"/>
                    <a:pt x="298" y="106"/>
                  </a:cubicBezTo>
                  <a:cubicBezTo>
                    <a:pt x="253" y="34"/>
                    <a:pt x="206" y="0"/>
                    <a:pt x="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35"/>
            <p:cNvSpPr/>
            <p:nvPr/>
          </p:nvSpPr>
          <p:spPr>
            <a:xfrm>
              <a:off x="5665275" y="2735000"/>
              <a:ext cx="7475" cy="2725"/>
            </a:xfrm>
            <a:custGeom>
              <a:avLst/>
              <a:gdLst/>
              <a:ahLst/>
              <a:cxnLst/>
              <a:rect l="l" t="t" r="r" b="b"/>
              <a:pathLst>
                <a:path w="299" h="109" extrusionOk="0">
                  <a:moveTo>
                    <a:pt x="298" y="0"/>
                  </a:moveTo>
                  <a:cubicBezTo>
                    <a:pt x="191" y="0"/>
                    <a:pt x="96" y="12"/>
                    <a:pt x="1" y="12"/>
                  </a:cubicBezTo>
                  <a:cubicBezTo>
                    <a:pt x="47" y="76"/>
                    <a:pt x="97" y="109"/>
                    <a:pt x="146" y="109"/>
                  </a:cubicBezTo>
                  <a:cubicBezTo>
                    <a:pt x="198" y="109"/>
                    <a:pt x="250" y="73"/>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35"/>
            <p:cNvSpPr/>
            <p:nvPr/>
          </p:nvSpPr>
          <p:spPr>
            <a:xfrm>
              <a:off x="5662600" y="2862675"/>
              <a:ext cx="1800" cy="2650"/>
            </a:xfrm>
            <a:custGeom>
              <a:avLst/>
              <a:gdLst/>
              <a:ahLst/>
              <a:cxnLst/>
              <a:rect l="l" t="t" r="r" b="b"/>
              <a:pathLst>
                <a:path w="72" h="106" extrusionOk="0">
                  <a:moveTo>
                    <a:pt x="48" y="1"/>
                  </a:moveTo>
                  <a:cubicBezTo>
                    <a:pt x="24" y="13"/>
                    <a:pt x="1" y="25"/>
                    <a:pt x="1" y="37"/>
                  </a:cubicBezTo>
                  <a:cubicBezTo>
                    <a:pt x="1" y="81"/>
                    <a:pt x="7" y="105"/>
                    <a:pt x="30" y="105"/>
                  </a:cubicBezTo>
                  <a:cubicBezTo>
                    <a:pt x="38" y="105"/>
                    <a:pt x="48" y="102"/>
                    <a:pt x="60" y="96"/>
                  </a:cubicBezTo>
                  <a:cubicBezTo>
                    <a:pt x="60" y="96"/>
                    <a:pt x="72" y="72"/>
                    <a:pt x="72" y="60"/>
                  </a:cubicBezTo>
                  <a:cubicBezTo>
                    <a:pt x="72" y="25"/>
                    <a:pt x="60" y="13"/>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5"/>
            <p:cNvSpPr/>
            <p:nvPr/>
          </p:nvSpPr>
          <p:spPr>
            <a:xfrm>
              <a:off x="5617650" y="2864175"/>
              <a:ext cx="5100" cy="5100"/>
            </a:xfrm>
            <a:custGeom>
              <a:avLst/>
              <a:gdLst/>
              <a:ahLst/>
              <a:cxnLst/>
              <a:rect l="l" t="t" r="r" b="b"/>
              <a:pathLst>
                <a:path w="204" h="204" extrusionOk="0">
                  <a:moveTo>
                    <a:pt x="36" y="0"/>
                  </a:moveTo>
                  <a:cubicBezTo>
                    <a:pt x="1" y="36"/>
                    <a:pt x="1" y="96"/>
                    <a:pt x="24" y="143"/>
                  </a:cubicBezTo>
                  <a:cubicBezTo>
                    <a:pt x="49" y="187"/>
                    <a:pt x="74" y="203"/>
                    <a:pt x="98" y="203"/>
                  </a:cubicBezTo>
                  <a:cubicBezTo>
                    <a:pt x="133" y="203"/>
                    <a:pt x="168" y="171"/>
                    <a:pt x="203" y="143"/>
                  </a:cubicBezTo>
                  <a:cubicBezTo>
                    <a:pt x="179" y="72"/>
                    <a:pt x="132" y="12"/>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5"/>
            <p:cNvSpPr/>
            <p:nvPr/>
          </p:nvSpPr>
          <p:spPr>
            <a:xfrm>
              <a:off x="5553950" y="2774950"/>
              <a:ext cx="3600" cy="1150"/>
            </a:xfrm>
            <a:custGeom>
              <a:avLst/>
              <a:gdLst/>
              <a:ahLst/>
              <a:cxnLst/>
              <a:rect l="l" t="t" r="r" b="b"/>
              <a:pathLst>
                <a:path w="144" h="46" extrusionOk="0">
                  <a:moveTo>
                    <a:pt x="81" y="1"/>
                  </a:moveTo>
                  <a:cubicBezTo>
                    <a:pt x="57" y="1"/>
                    <a:pt x="30" y="3"/>
                    <a:pt x="1" y="9"/>
                  </a:cubicBezTo>
                  <a:cubicBezTo>
                    <a:pt x="13" y="21"/>
                    <a:pt x="25" y="45"/>
                    <a:pt x="48" y="45"/>
                  </a:cubicBezTo>
                  <a:cubicBezTo>
                    <a:pt x="72" y="33"/>
                    <a:pt x="120" y="21"/>
                    <a:pt x="144" y="9"/>
                  </a:cubicBezTo>
                  <a:cubicBezTo>
                    <a:pt x="126" y="3"/>
                    <a:pt x="105" y="1"/>
                    <a:pt x="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5"/>
            <p:cNvSpPr/>
            <p:nvPr/>
          </p:nvSpPr>
          <p:spPr>
            <a:xfrm>
              <a:off x="5568550" y="2774425"/>
              <a:ext cx="3575" cy="1375"/>
            </a:xfrm>
            <a:custGeom>
              <a:avLst/>
              <a:gdLst/>
              <a:ahLst/>
              <a:cxnLst/>
              <a:rect l="l" t="t" r="r" b="b"/>
              <a:pathLst>
                <a:path w="143" h="55" extrusionOk="0">
                  <a:moveTo>
                    <a:pt x="67" y="1"/>
                  </a:moveTo>
                  <a:cubicBezTo>
                    <a:pt x="42" y="1"/>
                    <a:pt x="18" y="7"/>
                    <a:pt x="0" y="19"/>
                  </a:cubicBezTo>
                  <a:cubicBezTo>
                    <a:pt x="12" y="30"/>
                    <a:pt x="24" y="54"/>
                    <a:pt x="36" y="54"/>
                  </a:cubicBezTo>
                  <a:cubicBezTo>
                    <a:pt x="83" y="54"/>
                    <a:pt x="119" y="30"/>
                    <a:pt x="143" y="19"/>
                  </a:cubicBezTo>
                  <a:cubicBezTo>
                    <a:pt x="119" y="7"/>
                    <a:pt x="92" y="1"/>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5"/>
            <p:cNvSpPr/>
            <p:nvPr/>
          </p:nvSpPr>
          <p:spPr>
            <a:xfrm>
              <a:off x="5561400" y="2774300"/>
              <a:ext cx="3600" cy="1500"/>
            </a:xfrm>
            <a:custGeom>
              <a:avLst/>
              <a:gdLst/>
              <a:ahLst/>
              <a:cxnLst/>
              <a:rect l="l" t="t" r="r" b="b"/>
              <a:pathLst>
                <a:path w="144" h="60" extrusionOk="0">
                  <a:moveTo>
                    <a:pt x="74" y="1"/>
                  </a:moveTo>
                  <a:cubicBezTo>
                    <a:pt x="49" y="1"/>
                    <a:pt x="27" y="10"/>
                    <a:pt x="0" y="24"/>
                  </a:cubicBezTo>
                  <a:lnTo>
                    <a:pt x="48" y="59"/>
                  </a:lnTo>
                  <a:cubicBezTo>
                    <a:pt x="84" y="59"/>
                    <a:pt x="119" y="35"/>
                    <a:pt x="143" y="24"/>
                  </a:cubicBezTo>
                  <a:cubicBezTo>
                    <a:pt x="116" y="7"/>
                    <a:pt x="94"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5"/>
            <p:cNvSpPr/>
            <p:nvPr/>
          </p:nvSpPr>
          <p:spPr>
            <a:xfrm>
              <a:off x="5614975" y="2864175"/>
              <a:ext cx="3600" cy="3900"/>
            </a:xfrm>
            <a:custGeom>
              <a:avLst/>
              <a:gdLst/>
              <a:ahLst/>
              <a:cxnLst/>
              <a:rect l="l" t="t" r="r" b="b"/>
              <a:pathLst>
                <a:path w="144" h="156" extrusionOk="0">
                  <a:moveTo>
                    <a:pt x="143" y="0"/>
                  </a:moveTo>
                  <a:cubicBezTo>
                    <a:pt x="108" y="0"/>
                    <a:pt x="60" y="0"/>
                    <a:pt x="1" y="12"/>
                  </a:cubicBezTo>
                  <a:cubicBezTo>
                    <a:pt x="12" y="96"/>
                    <a:pt x="60" y="143"/>
                    <a:pt x="143" y="155"/>
                  </a:cubicBez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5"/>
            <p:cNvSpPr/>
            <p:nvPr/>
          </p:nvSpPr>
          <p:spPr>
            <a:xfrm>
              <a:off x="5622425" y="2779200"/>
              <a:ext cx="3600" cy="2250"/>
            </a:xfrm>
            <a:custGeom>
              <a:avLst/>
              <a:gdLst/>
              <a:ahLst/>
              <a:cxnLst/>
              <a:rect l="l" t="t" r="r" b="b"/>
              <a:pathLst>
                <a:path w="144" h="90" extrusionOk="0">
                  <a:moveTo>
                    <a:pt x="76" y="0"/>
                  </a:moveTo>
                  <a:cubicBezTo>
                    <a:pt x="51" y="0"/>
                    <a:pt x="24" y="30"/>
                    <a:pt x="0" y="89"/>
                  </a:cubicBezTo>
                  <a:lnTo>
                    <a:pt x="143" y="89"/>
                  </a:lnTo>
                  <a:cubicBezTo>
                    <a:pt x="125" y="30"/>
                    <a:pt x="101" y="0"/>
                    <a:pt x="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5"/>
            <p:cNvSpPr/>
            <p:nvPr/>
          </p:nvSpPr>
          <p:spPr>
            <a:xfrm>
              <a:off x="5891800" y="2852275"/>
              <a:ext cx="4775" cy="4475"/>
            </a:xfrm>
            <a:custGeom>
              <a:avLst/>
              <a:gdLst/>
              <a:ahLst/>
              <a:cxnLst/>
              <a:rect l="l" t="t" r="r" b="b"/>
              <a:pathLst>
                <a:path w="191" h="179" extrusionOk="0">
                  <a:moveTo>
                    <a:pt x="107" y="0"/>
                  </a:moveTo>
                  <a:cubicBezTo>
                    <a:pt x="24" y="36"/>
                    <a:pt x="0" y="95"/>
                    <a:pt x="12" y="179"/>
                  </a:cubicBezTo>
                  <a:lnTo>
                    <a:pt x="131" y="179"/>
                  </a:lnTo>
                  <a:lnTo>
                    <a:pt x="191" y="107"/>
                  </a:lnTo>
                  <a:lnTo>
                    <a:pt x="167" y="60"/>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5"/>
            <p:cNvSpPr/>
            <p:nvPr/>
          </p:nvSpPr>
          <p:spPr>
            <a:xfrm>
              <a:off x="5844775" y="2707775"/>
              <a:ext cx="3875" cy="1950"/>
            </a:xfrm>
            <a:custGeom>
              <a:avLst/>
              <a:gdLst/>
              <a:ahLst/>
              <a:cxnLst/>
              <a:rect l="l" t="t" r="r" b="b"/>
              <a:pathLst>
                <a:path w="155" h="78" extrusionOk="0">
                  <a:moveTo>
                    <a:pt x="68" y="1"/>
                  </a:moveTo>
                  <a:cubicBezTo>
                    <a:pt x="43" y="1"/>
                    <a:pt x="24" y="25"/>
                    <a:pt x="0" y="65"/>
                  </a:cubicBezTo>
                  <a:cubicBezTo>
                    <a:pt x="48" y="77"/>
                    <a:pt x="95" y="77"/>
                    <a:pt x="155" y="77"/>
                  </a:cubicBezTo>
                  <a:cubicBezTo>
                    <a:pt x="143" y="41"/>
                    <a:pt x="119" y="29"/>
                    <a:pt x="107" y="18"/>
                  </a:cubicBezTo>
                  <a:cubicBezTo>
                    <a:pt x="92" y="6"/>
                    <a:pt x="79" y="1"/>
                    <a:pt x="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5"/>
            <p:cNvSpPr/>
            <p:nvPr/>
          </p:nvSpPr>
          <p:spPr>
            <a:xfrm>
              <a:off x="5485800" y="2940800"/>
              <a:ext cx="128300" cy="23100"/>
            </a:xfrm>
            <a:custGeom>
              <a:avLst/>
              <a:gdLst/>
              <a:ahLst/>
              <a:cxnLst/>
              <a:rect l="l" t="t" r="r" b="b"/>
              <a:pathLst>
                <a:path w="5132" h="924" extrusionOk="0">
                  <a:moveTo>
                    <a:pt x="918" y="0"/>
                  </a:moveTo>
                  <a:cubicBezTo>
                    <a:pt x="522" y="0"/>
                    <a:pt x="222" y="231"/>
                    <a:pt x="12" y="650"/>
                  </a:cubicBezTo>
                  <a:cubicBezTo>
                    <a:pt x="0" y="733"/>
                    <a:pt x="0" y="829"/>
                    <a:pt x="0" y="924"/>
                  </a:cubicBezTo>
                  <a:lnTo>
                    <a:pt x="453" y="829"/>
                  </a:lnTo>
                  <a:cubicBezTo>
                    <a:pt x="743" y="700"/>
                    <a:pt x="1062" y="648"/>
                    <a:pt x="1393" y="648"/>
                  </a:cubicBezTo>
                  <a:cubicBezTo>
                    <a:pt x="1429" y="648"/>
                    <a:pt x="1465" y="649"/>
                    <a:pt x="1500" y="650"/>
                  </a:cubicBezTo>
                  <a:cubicBezTo>
                    <a:pt x="2012" y="662"/>
                    <a:pt x="2501" y="662"/>
                    <a:pt x="3012" y="686"/>
                  </a:cubicBezTo>
                  <a:cubicBezTo>
                    <a:pt x="3062" y="682"/>
                    <a:pt x="3112" y="681"/>
                    <a:pt x="3161" y="681"/>
                  </a:cubicBezTo>
                  <a:cubicBezTo>
                    <a:pt x="3711" y="681"/>
                    <a:pt x="4233" y="884"/>
                    <a:pt x="4774" y="884"/>
                  </a:cubicBezTo>
                  <a:cubicBezTo>
                    <a:pt x="4834" y="884"/>
                    <a:pt x="4893" y="882"/>
                    <a:pt x="4953" y="876"/>
                  </a:cubicBezTo>
                  <a:cubicBezTo>
                    <a:pt x="5037" y="864"/>
                    <a:pt x="5096" y="829"/>
                    <a:pt x="5120" y="757"/>
                  </a:cubicBezTo>
                  <a:cubicBezTo>
                    <a:pt x="5132" y="686"/>
                    <a:pt x="5120" y="626"/>
                    <a:pt x="5108" y="543"/>
                  </a:cubicBezTo>
                  <a:cubicBezTo>
                    <a:pt x="5037" y="412"/>
                    <a:pt x="4834" y="483"/>
                    <a:pt x="4775" y="341"/>
                  </a:cubicBezTo>
                  <a:cubicBezTo>
                    <a:pt x="4721" y="316"/>
                    <a:pt x="4665" y="309"/>
                    <a:pt x="4608" y="309"/>
                  </a:cubicBezTo>
                  <a:cubicBezTo>
                    <a:pt x="4507" y="309"/>
                    <a:pt x="4403" y="333"/>
                    <a:pt x="4302" y="333"/>
                  </a:cubicBezTo>
                  <a:cubicBezTo>
                    <a:pt x="4210" y="333"/>
                    <a:pt x="4120" y="313"/>
                    <a:pt x="4036" y="233"/>
                  </a:cubicBezTo>
                  <a:cubicBezTo>
                    <a:pt x="3132" y="174"/>
                    <a:pt x="2215" y="126"/>
                    <a:pt x="1310" y="67"/>
                  </a:cubicBezTo>
                  <a:cubicBezTo>
                    <a:pt x="1170" y="22"/>
                    <a:pt x="1039" y="0"/>
                    <a:pt x="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5"/>
            <p:cNvSpPr/>
            <p:nvPr/>
          </p:nvSpPr>
          <p:spPr>
            <a:xfrm>
              <a:off x="5411075" y="2798000"/>
              <a:ext cx="28800" cy="120025"/>
            </a:xfrm>
            <a:custGeom>
              <a:avLst/>
              <a:gdLst/>
              <a:ahLst/>
              <a:cxnLst/>
              <a:rect l="l" t="t" r="r" b="b"/>
              <a:pathLst>
                <a:path w="1152" h="4801" extrusionOk="0">
                  <a:moveTo>
                    <a:pt x="189" y="0"/>
                  </a:moveTo>
                  <a:cubicBezTo>
                    <a:pt x="154" y="0"/>
                    <a:pt x="119" y="12"/>
                    <a:pt x="84" y="40"/>
                  </a:cubicBezTo>
                  <a:cubicBezTo>
                    <a:pt x="1" y="766"/>
                    <a:pt x="1" y="1492"/>
                    <a:pt x="84" y="2231"/>
                  </a:cubicBezTo>
                  <a:cubicBezTo>
                    <a:pt x="132" y="3159"/>
                    <a:pt x="417" y="4029"/>
                    <a:pt x="965" y="4791"/>
                  </a:cubicBezTo>
                  <a:cubicBezTo>
                    <a:pt x="995" y="4797"/>
                    <a:pt x="1020" y="4801"/>
                    <a:pt x="1042" y="4801"/>
                  </a:cubicBezTo>
                  <a:cubicBezTo>
                    <a:pt x="1131" y="4801"/>
                    <a:pt x="1151" y="4742"/>
                    <a:pt x="1132" y="4636"/>
                  </a:cubicBezTo>
                  <a:cubicBezTo>
                    <a:pt x="953" y="4171"/>
                    <a:pt x="727" y="3731"/>
                    <a:pt x="679" y="3219"/>
                  </a:cubicBezTo>
                  <a:cubicBezTo>
                    <a:pt x="620" y="2790"/>
                    <a:pt x="620" y="2350"/>
                    <a:pt x="644" y="1885"/>
                  </a:cubicBezTo>
                  <a:cubicBezTo>
                    <a:pt x="679" y="1778"/>
                    <a:pt x="727" y="1659"/>
                    <a:pt x="715" y="1528"/>
                  </a:cubicBezTo>
                  <a:cubicBezTo>
                    <a:pt x="667" y="1421"/>
                    <a:pt x="584" y="1338"/>
                    <a:pt x="501" y="1242"/>
                  </a:cubicBezTo>
                  <a:cubicBezTo>
                    <a:pt x="429" y="1135"/>
                    <a:pt x="441" y="1016"/>
                    <a:pt x="465" y="909"/>
                  </a:cubicBezTo>
                  <a:cubicBezTo>
                    <a:pt x="477" y="850"/>
                    <a:pt x="477" y="790"/>
                    <a:pt x="465" y="730"/>
                  </a:cubicBezTo>
                  <a:cubicBezTo>
                    <a:pt x="429" y="611"/>
                    <a:pt x="417" y="492"/>
                    <a:pt x="406" y="373"/>
                  </a:cubicBezTo>
                  <a:cubicBezTo>
                    <a:pt x="382" y="242"/>
                    <a:pt x="358" y="123"/>
                    <a:pt x="263" y="16"/>
                  </a:cubicBezTo>
                  <a:cubicBezTo>
                    <a:pt x="238" y="6"/>
                    <a:pt x="213"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5"/>
            <p:cNvSpPr/>
            <p:nvPr/>
          </p:nvSpPr>
          <p:spPr>
            <a:xfrm>
              <a:off x="5560200" y="2949200"/>
              <a:ext cx="94100" cy="19475"/>
            </a:xfrm>
            <a:custGeom>
              <a:avLst/>
              <a:gdLst/>
              <a:ahLst/>
              <a:cxnLst/>
              <a:rect l="l" t="t" r="r" b="b"/>
              <a:pathLst>
                <a:path w="3764" h="779" extrusionOk="0">
                  <a:moveTo>
                    <a:pt x="2327" y="0"/>
                  </a:moveTo>
                  <a:cubicBezTo>
                    <a:pt x="2143" y="0"/>
                    <a:pt x="1958" y="5"/>
                    <a:pt x="1775" y="5"/>
                  </a:cubicBezTo>
                  <a:cubicBezTo>
                    <a:pt x="1822" y="147"/>
                    <a:pt x="1941" y="159"/>
                    <a:pt x="2061" y="183"/>
                  </a:cubicBezTo>
                  <a:cubicBezTo>
                    <a:pt x="2132" y="267"/>
                    <a:pt x="2251" y="290"/>
                    <a:pt x="2358" y="350"/>
                  </a:cubicBezTo>
                  <a:cubicBezTo>
                    <a:pt x="2239" y="350"/>
                    <a:pt x="2144" y="386"/>
                    <a:pt x="2061" y="481"/>
                  </a:cubicBezTo>
                  <a:cubicBezTo>
                    <a:pt x="2021" y="478"/>
                    <a:pt x="1981" y="476"/>
                    <a:pt x="1941" y="476"/>
                  </a:cubicBezTo>
                  <a:cubicBezTo>
                    <a:pt x="1823" y="476"/>
                    <a:pt x="1706" y="487"/>
                    <a:pt x="1590" y="487"/>
                  </a:cubicBezTo>
                  <a:cubicBezTo>
                    <a:pt x="1466" y="487"/>
                    <a:pt x="1344" y="474"/>
                    <a:pt x="1227" y="421"/>
                  </a:cubicBezTo>
                  <a:cubicBezTo>
                    <a:pt x="1011" y="326"/>
                    <a:pt x="795" y="288"/>
                    <a:pt x="578" y="288"/>
                  </a:cubicBezTo>
                  <a:cubicBezTo>
                    <a:pt x="387" y="288"/>
                    <a:pt x="195" y="317"/>
                    <a:pt x="1" y="362"/>
                  </a:cubicBezTo>
                  <a:cubicBezTo>
                    <a:pt x="108" y="481"/>
                    <a:pt x="239" y="481"/>
                    <a:pt x="394" y="493"/>
                  </a:cubicBezTo>
                  <a:cubicBezTo>
                    <a:pt x="989" y="588"/>
                    <a:pt x="1608" y="564"/>
                    <a:pt x="2192" y="778"/>
                  </a:cubicBezTo>
                  <a:cubicBezTo>
                    <a:pt x="2462" y="735"/>
                    <a:pt x="2736" y="711"/>
                    <a:pt x="3008" y="711"/>
                  </a:cubicBezTo>
                  <a:cubicBezTo>
                    <a:pt x="3263" y="711"/>
                    <a:pt x="3516" y="732"/>
                    <a:pt x="3763" y="778"/>
                  </a:cubicBezTo>
                  <a:lnTo>
                    <a:pt x="3763" y="481"/>
                  </a:lnTo>
                  <a:cubicBezTo>
                    <a:pt x="3659" y="516"/>
                    <a:pt x="3547" y="591"/>
                    <a:pt x="3452" y="591"/>
                  </a:cubicBezTo>
                  <a:cubicBezTo>
                    <a:pt x="3385" y="591"/>
                    <a:pt x="3327" y="552"/>
                    <a:pt x="3287" y="433"/>
                  </a:cubicBezTo>
                  <a:cubicBezTo>
                    <a:pt x="3215" y="195"/>
                    <a:pt x="3489" y="219"/>
                    <a:pt x="3632" y="183"/>
                  </a:cubicBezTo>
                  <a:cubicBezTo>
                    <a:pt x="3205" y="24"/>
                    <a:pt x="2766" y="0"/>
                    <a:pt x="2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5"/>
            <p:cNvSpPr/>
            <p:nvPr/>
          </p:nvSpPr>
          <p:spPr>
            <a:xfrm>
              <a:off x="5464650" y="2939425"/>
              <a:ext cx="53900" cy="17950"/>
            </a:xfrm>
            <a:custGeom>
              <a:avLst/>
              <a:gdLst/>
              <a:ahLst/>
              <a:cxnLst/>
              <a:rect l="l" t="t" r="r" b="b"/>
              <a:pathLst>
                <a:path w="2156" h="718" extrusionOk="0">
                  <a:moveTo>
                    <a:pt x="1445" y="1"/>
                  </a:moveTo>
                  <a:cubicBezTo>
                    <a:pt x="1236" y="1"/>
                    <a:pt x="1029" y="29"/>
                    <a:pt x="834" y="62"/>
                  </a:cubicBezTo>
                  <a:cubicBezTo>
                    <a:pt x="537" y="98"/>
                    <a:pt x="287" y="372"/>
                    <a:pt x="1" y="550"/>
                  </a:cubicBezTo>
                  <a:cubicBezTo>
                    <a:pt x="263" y="705"/>
                    <a:pt x="584" y="598"/>
                    <a:pt x="858" y="717"/>
                  </a:cubicBezTo>
                  <a:cubicBezTo>
                    <a:pt x="1217" y="506"/>
                    <a:pt x="1520" y="126"/>
                    <a:pt x="1975" y="126"/>
                  </a:cubicBezTo>
                  <a:cubicBezTo>
                    <a:pt x="2032" y="126"/>
                    <a:pt x="2093" y="132"/>
                    <a:pt x="2156" y="146"/>
                  </a:cubicBezTo>
                  <a:cubicBezTo>
                    <a:pt x="1927" y="38"/>
                    <a:pt x="1685" y="1"/>
                    <a:pt x="1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5"/>
            <p:cNvSpPr/>
            <p:nvPr/>
          </p:nvSpPr>
          <p:spPr>
            <a:xfrm>
              <a:off x="5416725" y="2744525"/>
              <a:ext cx="18200" cy="48825"/>
            </a:xfrm>
            <a:custGeom>
              <a:avLst/>
              <a:gdLst/>
              <a:ahLst/>
              <a:cxnLst/>
              <a:rect l="l" t="t" r="r" b="b"/>
              <a:pathLst>
                <a:path w="728" h="1953" extrusionOk="0">
                  <a:moveTo>
                    <a:pt x="322" y="0"/>
                  </a:moveTo>
                  <a:cubicBezTo>
                    <a:pt x="1" y="488"/>
                    <a:pt x="49" y="1060"/>
                    <a:pt x="37" y="1596"/>
                  </a:cubicBezTo>
                  <a:cubicBezTo>
                    <a:pt x="13" y="1655"/>
                    <a:pt x="1" y="1715"/>
                    <a:pt x="13" y="1774"/>
                  </a:cubicBezTo>
                  <a:cubicBezTo>
                    <a:pt x="60" y="1893"/>
                    <a:pt x="156" y="1953"/>
                    <a:pt x="299" y="1953"/>
                  </a:cubicBezTo>
                  <a:cubicBezTo>
                    <a:pt x="382" y="1905"/>
                    <a:pt x="418" y="1822"/>
                    <a:pt x="477" y="1762"/>
                  </a:cubicBezTo>
                  <a:cubicBezTo>
                    <a:pt x="727" y="1607"/>
                    <a:pt x="668" y="1405"/>
                    <a:pt x="620" y="1179"/>
                  </a:cubicBezTo>
                  <a:cubicBezTo>
                    <a:pt x="370" y="1000"/>
                    <a:pt x="513" y="738"/>
                    <a:pt x="489" y="500"/>
                  </a:cubicBezTo>
                  <a:cubicBezTo>
                    <a:pt x="453" y="322"/>
                    <a:pt x="501" y="119"/>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5"/>
            <p:cNvSpPr/>
            <p:nvPr/>
          </p:nvSpPr>
          <p:spPr>
            <a:xfrm>
              <a:off x="5495925" y="2915375"/>
              <a:ext cx="58350" cy="13525"/>
            </a:xfrm>
            <a:custGeom>
              <a:avLst/>
              <a:gdLst/>
              <a:ahLst/>
              <a:cxnLst/>
              <a:rect l="l" t="t" r="r" b="b"/>
              <a:pathLst>
                <a:path w="2334" h="541" extrusionOk="0">
                  <a:moveTo>
                    <a:pt x="60" y="0"/>
                  </a:moveTo>
                  <a:lnTo>
                    <a:pt x="60" y="0"/>
                  </a:lnTo>
                  <a:cubicBezTo>
                    <a:pt x="0" y="226"/>
                    <a:pt x="107" y="369"/>
                    <a:pt x="345" y="405"/>
                  </a:cubicBezTo>
                  <a:cubicBezTo>
                    <a:pt x="417" y="409"/>
                    <a:pt x="491" y="410"/>
                    <a:pt x="567" y="410"/>
                  </a:cubicBezTo>
                  <a:cubicBezTo>
                    <a:pt x="718" y="410"/>
                    <a:pt x="877" y="405"/>
                    <a:pt x="1036" y="405"/>
                  </a:cubicBezTo>
                  <a:cubicBezTo>
                    <a:pt x="1115" y="344"/>
                    <a:pt x="1191" y="308"/>
                    <a:pt x="1265" y="308"/>
                  </a:cubicBezTo>
                  <a:cubicBezTo>
                    <a:pt x="1337" y="308"/>
                    <a:pt x="1406" y="341"/>
                    <a:pt x="1476" y="417"/>
                  </a:cubicBezTo>
                  <a:cubicBezTo>
                    <a:pt x="1611" y="515"/>
                    <a:pt x="1756" y="541"/>
                    <a:pt x="1905" y="541"/>
                  </a:cubicBezTo>
                  <a:cubicBezTo>
                    <a:pt x="2045" y="541"/>
                    <a:pt x="2189" y="518"/>
                    <a:pt x="2334" y="512"/>
                  </a:cubicBezTo>
                  <a:cubicBezTo>
                    <a:pt x="2250" y="346"/>
                    <a:pt x="1965" y="453"/>
                    <a:pt x="1905" y="226"/>
                  </a:cubicBezTo>
                  <a:cubicBezTo>
                    <a:pt x="1914" y="146"/>
                    <a:pt x="1909" y="86"/>
                    <a:pt x="1841" y="86"/>
                  </a:cubicBezTo>
                  <a:cubicBezTo>
                    <a:pt x="1819" y="86"/>
                    <a:pt x="1789" y="93"/>
                    <a:pt x="1750" y="107"/>
                  </a:cubicBezTo>
                  <a:cubicBezTo>
                    <a:pt x="1644" y="116"/>
                    <a:pt x="1538" y="120"/>
                    <a:pt x="1432" y="120"/>
                  </a:cubicBezTo>
                  <a:cubicBezTo>
                    <a:pt x="975" y="120"/>
                    <a:pt x="513" y="49"/>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5"/>
            <p:cNvSpPr/>
            <p:nvPr/>
          </p:nvSpPr>
          <p:spPr>
            <a:xfrm>
              <a:off x="5424175" y="2701350"/>
              <a:ext cx="20875" cy="55700"/>
            </a:xfrm>
            <a:custGeom>
              <a:avLst/>
              <a:gdLst/>
              <a:ahLst/>
              <a:cxnLst/>
              <a:rect l="l" t="t" r="r" b="b"/>
              <a:pathLst>
                <a:path w="835" h="2228" extrusionOk="0">
                  <a:moveTo>
                    <a:pt x="596" y="1"/>
                  </a:moveTo>
                  <a:lnTo>
                    <a:pt x="453" y="179"/>
                  </a:lnTo>
                  <a:cubicBezTo>
                    <a:pt x="370" y="275"/>
                    <a:pt x="394" y="406"/>
                    <a:pt x="322" y="477"/>
                  </a:cubicBezTo>
                  <a:cubicBezTo>
                    <a:pt x="310" y="525"/>
                    <a:pt x="286" y="560"/>
                    <a:pt x="286" y="596"/>
                  </a:cubicBezTo>
                  <a:cubicBezTo>
                    <a:pt x="155" y="929"/>
                    <a:pt x="132" y="1287"/>
                    <a:pt x="24" y="1632"/>
                  </a:cubicBezTo>
                  <a:cubicBezTo>
                    <a:pt x="13" y="1668"/>
                    <a:pt x="13" y="1703"/>
                    <a:pt x="13" y="1751"/>
                  </a:cubicBezTo>
                  <a:cubicBezTo>
                    <a:pt x="36" y="1906"/>
                    <a:pt x="1" y="2108"/>
                    <a:pt x="191" y="2227"/>
                  </a:cubicBezTo>
                  <a:cubicBezTo>
                    <a:pt x="370" y="1727"/>
                    <a:pt x="394" y="1191"/>
                    <a:pt x="739" y="763"/>
                  </a:cubicBezTo>
                  <a:cubicBezTo>
                    <a:pt x="751" y="644"/>
                    <a:pt x="810" y="536"/>
                    <a:pt x="810" y="441"/>
                  </a:cubicBezTo>
                  <a:cubicBezTo>
                    <a:pt x="834" y="382"/>
                    <a:pt x="810" y="334"/>
                    <a:pt x="798" y="275"/>
                  </a:cubicBezTo>
                  <a:cubicBezTo>
                    <a:pt x="751" y="155"/>
                    <a:pt x="715" y="48"/>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5"/>
            <p:cNvSpPr/>
            <p:nvPr/>
          </p:nvSpPr>
          <p:spPr>
            <a:xfrm>
              <a:off x="5389050" y="2770700"/>
              <a:ext cx="10750" cy="56875"/>
            </a:xfrm>
            <a:custGeom>
              <a:avLst/>
              <a:gdLst/>
              <a:ahLst/>
              <a:cxnLst/>
              <a:rect l="l" t="t" r="r" b="b"/>
              <a:pathLst>
                <a:path w="430" h="2275" extrusionOk="0">
                  <a:moveTo>
                    <a:pt x="286" y="1"/>
                  </a:moveTo>
                  <a:cubicBezTo>
                    <a:pt x="120" y="132"/>
                    <a:pt x="155" y="322"/>
                    <a:pt x="155" y="501"/>
                  </a:cubicBezTo>
                  <a:cubicBezTo>
                    <a:pt x="132" y="679"/>
                    <a:pt x="179" y="882"/>
                    <a:pt x="1" y="1013"/>
                  </a:cubicBezTo>
                  <a:lnTo>
                    <a:pt x="1" y="2275"/>
                  </a:lnTo>
                  <a:cubicBezTo>
                    <a:pt x="405" y="1608"/>
                    <a:pt x="191" y="965"/>
                    <a:pt x="417" y="418"/>
                  </a:cubicBezTo>
                  <a:cubicBezTo>
                    <a:pt x="298" y="298"/>
                    <a:pt x="429" y="10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5"/>
            <p:cNvSpPr/>
            <p:nvPr/>
          </p:nvSpPr>
          <p:spPr>
            <a:xfrm>
              <a:off x="5417325" y="2842150"/>
              <a:ext cx="14625" cy="36325"/>
            </a:xfrm>
            <a:custGeom>
              <a:avLst/>
              <a:gdLst/>
              <a:ahLst/>
              <a:cxnLst/>
              <a:rect l="l" t="t" r="r" b="b"/>
              <a:pathLst>
                <a:path w="585" h="1453" extrusionOk="0">
                  <a:moveTo>
                    <a:pt x="298" y="0"/>
                  </a:moveTo>
                  <a:cubicBezTo>
                    <a:pt x="1" y="524"/>
                    <a:pt x="310" y="977"/>
                    <a:pt x="429" y="1453"/>
                  </a:cubicBezTo>
                  <a:cubicBezTo>
                    <a:pt x="477" y="1322"/>
                    <a:pt x="417" y="1131"/>
                    <a:pt x="572" y="1012"/>
                  </a:cubicBezTo>
                  <a:cubicBezTo>
                    <a:pt x="572" y="822"/>
                    <a:pt x="584" y="608"/>
                    <a:pt x="584" y="417"/>
                  </a:cubicBezTo>
                  <a:cubicBezTo>
                    <a:pt x="489" y="346"/>
                    <a:pt x="548" y="203"/>
                    <a:pt x="489" y="119"/>
                  </a:cubicBezTo>
                  <a:cubicBezTo>
                    <a:pt x="465" y="72"/>
                    <a:pt x="417" y="48"/>
                    <a:pt x="370" y="12"/>
                  </a:cubicBezTo>
                  <a:cubicBezTo>
                    <a:pt x="358" y="12"/>
                    <a:pt x="334"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5"/>
            <p:cNvSpPr/>
            <p:nvPr/>
          </p:nvSpPr>
          <p:spPr>
            <a:xfrm>
              <a:off x="5408100" y="2799275"/>
              <a:ext cx="5975" cy="54800"/>
            </a:xfrm>
            <a:custGeom>
              <a:avLst/>
              <a:gdLst/>
              <a:ahLst/>
              <a:cxnLst/>
              <a:rect l="l" t="t" r="r" b="b"/>
              <a:pathLst>
                <a:path w="239" h="2192" extrusionOk="0">
                  <a:moveTo>
                    <a:pt x="239" y="1"/>
                  </a:moveTo>
                  <a:cubicBezTo>
                    <a:pt x="1" y="727"/>
                    <a:pt x="60" y="1465"/>
                    <a:pt x="239" y="2192"/>
                  </a:cubicBezTo>
                  <a:lnTo>
                    <a:pt x="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5"/>
            <p:cNvSpPr/>
            <p:nvPr/>
          </p:nvSpPr>
          <p:spPr>
            <a:xfrm>
              <a:off x="5439050" y="2692125"/>
              <a:ext cx="23250" cy="18500"/>
            </a:xfrm>
            <a:custGeom>
              <a:avLst/>
              <a:gdLst/>
              <a:ahLst/>
              <a:cxnLst/>
              <a:rect l="l" t="t" r="r" b="b"/>
              <a:pathLst>
                <a:path w="930" h="740" extrusionOk="0">
                  <a:moveTo>
                    <a:pt x="310" y="1"/>
                  </a:moveTo>
                  <a:cubicBezTo>
                    <a:pt x="215" y="96"/>
                    <a:pt x="144" y="191"/>
                    <a:pt x="37" y="286"/>
                  </a:cubicBezTo>
                  <a:cubicBezTo>
                    <a:pt x="13" y="310"/>
                    <a:pt x="1" y="346"/>
                    <a:pt x="1" y="394"/>
                  </a:cubicBezTo>
                  <a:cubicBezTo>
                    <a:pt x="25" y="524"/>
                    <a:pt x="37" y="644"/>
                    <a:pt x="180" y="715"/>
                  </a:cubicBezTo>
                  <a:cubicBezTo>
                    <a:pt x="207" y="732"/>
                    <a:pt x="235" y="740"/>
                    <a:pt x="263" y="740"/>
                  </a:cubicBezTo>
                  <a:cubicBezTo>
                    <a:pt x="330" y="740"/>
                    <a:pt x="394" y="698"/>
                    <a:pt x="453" y="655"/>
                  </a:cubicBezTo>
                  <a:cubicBezTo>
                    <a:pt x="488" y="655"/>
                    <a:pt x="498" y="565"/>
                    <a:pt x="538" y="565"/>
                  </a:cubicBezTo>
                  <a:cubicBezTo>
                    <a:pt x="553" y="565"/>
                    <a:pt x="571" y="576"/>
                    <a:pt x="596" y="608"/>
                  </a:cubicBezTo>
                  <a:cubicBezTo>
                    <a:pt x="620" y="608"/>
                    <a:pt x="656" y="632"/>
                    <a:pt x="668" y="644"/>
                  </a:cubicBezTo>
                  <a:cubicBezTo>
                    <a:pt x="680" y="655"/>
                    <a:pt x="715" y="655"/>
                    <a:pt x="739" y="655"/>
                  </a:cubicBezTo>
                  <a:cubicBezTo>
                    <a:pt x="799" y="655"/>
                    <a:pt x="846" y="632"/>
                    <a:pt x="894" y="596"/>
                  </a:cubicBezTo>
                  <a:cubicBezTo>
                    <a:pt x="918" y="536"/>
                    <a:pt x="930" y="489"/>
                    <a:pt x="918" y="429"/>
                  </a:cubicBezTo>
                  <a:cubicBezTo>
                    <a:pt x="894" y="358"/>
                    <a:pt x="834" y="286"/>
                    <a:pt x="751" y="239"/>
                  </a:cubicBezTo>
                  <a:cubicBezTo>
                    <a:pt x="751" y="227"/>
                    <a:pt x="739" y="227"/>
                    <a:pt x="691" y="227"/>
                  </a:cubicBezTo>
                  <a:cubicBezTo>
                    <a:pt x="656" y="227"/>
                    <a:pt x="620" y="239"/>
                    <a:pt x="596" y="274"/>
                  </a:cubicBezTo>
                  <a:cubicBezTo>
                    <a:pt x="418" y="274"/>
                    <a:pt x="441" y="48"/>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5"/>
            <p:cNvSpPr/>
            <p:nvPr/>
          </p:nvSpPr>
          <p:spPr>
            <a:xfrm>
              <a:off x="5403650" y="2719100"/>
              <a:ext cx="14600" cy="30500"/>
            </a:xfrm>
            <a:custGeom>
              <a:avLst/>
              <a:gdLst/>
              <a:ahLst/>
              <a:cxnLst/>
              <a:rect l="l" t="t" r="r" b="b"/>
              <a:pathLst>
                <a:path w="584" h="1220" extrusionOk="0">
                  <a:moveTo>
                    <a:pt x="491" y="1"/>
                  </a:moveTo>
                  <a:cubicBezTo>
                    <a:pt x="462" y="1"/>
                    <a:pt x="434" y="18"/>
                    <a:pt x="405" y="53"/>
                  </a:cubicBezTo>
                  <a:cubicBezTo>
                    <a:pt x="143" y="398"/>
                    <a:pt x="12" y="779"/>
                    <a:pt x="0" y="1219"/>
                  </a:cubicBezTo>
                  <a:cubicBezTo>
                    <a:pt x="322" y="886"/>
                    <a:pt x="322" y="410"/>
                    <a:pt x="583" y="65"/>
                  </a:cubicBezTo>
                  <a:cubicBezTo>
                    <a:pt x="553" y="21"/>
                    <a:pt x="522"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5"/>
            <p:cNvSpPr/>
            <p:nvPr/>
          </p:nvSpPr>
          <p:spPr>
            <a:xfrm>
              <a:off x="5413750" y="2702850"/>
              <a:ext cx="16400" cy="17575"/>
            </a:xfrm>
            <a:custGeom>
              <a:avLst/>
              <a:gdLst/>
              <a:ahLst/>
              <a:cxnLst/>
              <a:rect l="l" t="t" r="r" b="b"/>
              <a:pathLst>
                <a:path w="656" h="703" extrusionOk="0">
                  <a:moveTo>
                    <a:pt x="334" y="0"/>
                  </a:moveTo>
                  <a:lnTo>
                    <a:pt x="334" y="0"/>
                  </a:lnTo>
                  <a:cubicBezTo>
                    <a:pt x="191" y="215"/>
                    <a:pt x="37" y="417"/>
                    <a:pt x="1" y="691"/>
                  </a:cubicBezTo>
                  <a:cubicBezTo>
                    <a:pt x="60" y="703"/>
                    <a:pt x="120" y="703"/>
                    <a:pt x="179" y="703"/>
                  </a:cubicBezTo>
                  <a:cubicBezTo>
                    <a:pt x="215" y="476"/>
                    <a:pt x="656" y="334"/>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5"/>
            <p:cNvSpPr/>
            <p:nvPr/>
          </p:nvSpPr>
          <p:spPr>
            <a:xfrm>
              <a:off x="5423575" y="2716250"/>
              <a:ext cx="8075" cy="25900"/>
            </a:xfrm>
            <a:custGeom>
              <a:avLst/>
              <a:gdLst/>
              <a:ahLst/>
              <a:cxnLst/>
              <a:rect l="l" t="t" r="r" b="b"/>
              <a:pathLst>
                <a:path w="323" h="1036" extrusionOk="0">
                  <a:moveTo>
                    <a:pt x="322" y="0"/>
                  </a:moveTo>
                  <a:cubicBezTo>
                    <a:pt x="60" y="298"/>
                    <a:pt x="1" y="655"/>
                    <a:pt x="48" y="1036"/>
                  </a:cubicBezTo>
                  <a:cubicBezTo>
                    <a:pt x="227" y="714"/>
                    <a:pt x="322" y="381"/>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5"/>
            <p:cNvSpPr/>
            <p:nvPr/>
          </p:nvSpPr>
          <p:spPr>
            <a:xfrm>
              <a:off x="5586400" y="2946400"/>
              <a:ext cx="18475" cy="6050"/>
            </a:xfrm>
            <a:custGeom>
              <a:avLst/>
              <a:gdLst/>
              <a:ahLst/>
              <a:cxnLst/>
              <a:rect l="l" t="t" r="r" b="b"/>
              <a:pathLst>
                <a:path w="739" h="242" extrusionOk="0">
                  <a:moveTo>
                    <a:pt x="349" y="0"/>
                  </a:moveTo>
                  <a:cubicBezTo>
                    <a:pt x="252" y="0"/>
                    <a:pt x="153" y="11"/>
                    <a:pt x="55" y="11"/>
                  </a:cubicBezTo>
                  <a:cubicBezTo>
                    <a:pt x="37" y="11"/>
                    <a:pt x="19" y="10"/>
                    <a:pt x="1" y="9"/>
                  </a:cubicBezTo>
                  <a:lnTo>
                    <a:pt x="1" y="9"/>
                  </a:lnTo>
                  <a:cubicBezTo>
                    <a:pt x="82" y="187"/>
                    <a:pt x="183" y="242"/>
                    <a:pt x="291" y="242"/>
                  </a:cubicBezTo>
                  <a:cubicBezTo>
                    <a:pt x="436" y="242"/>
                    <a:pt x="595" y="144"/>
                    <a:pt x="739" y="117"/>
                  </a:cubicBezTo>
                  <a:cubicBezTo>
                    <a:pt x="617" y="20"/>
                    <a:pt x="484"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5"/>
            <p:cNvSpPr/>
            <p:nvPr/>
          </p:nvSpPr>
          <p:spPr>
            <a:xfrm>
              <a:off x="5748025" y="2939000"/>
              <a:ext cx="22050" cy="4975"/>
            </a:xfrm>
            <a:custGeom>
              <a:avLst/>
              <a:gdLst/>
              <a:ahLst/>
              <a:cxnLst/>
              <a:rect l="l" t="t" r="r" b="b"/>
              <a:pathLst>
                <a:path w="882" h="199" extrusionOk="0">
                  <a:moveTo>
                    <a:pt x="416" y="0"/>
                  </a:moveTo>
                  <a:cubicBezTo>
                    <a:pt x="273" y="0"/>
                    <a:pt x="134" y="29"/>
                    <a:pt x="1" y="139"/>
                  </a:cubicBezTo>
                  <a:cubicBezTo>
                    <a:pt x="179" y="163"/>
                    <a:pt x="358" y="163"/>
                    <a:pt x="536" y="174"/>
                  </a:cubicBezTo>
                  <a:cubicBezTo>
                    <a:pt x="644" y="127"/>
                    <a:pt x="775" y="198"/>
                    <a:pt x="882" y="32"/>
                  </a:cubicBezTo>
                  <a:cubicBezTo>
                    <a:pt x="723" y="32"/>
                    <a:pt x="567" y="0"/>
                    <a:pt x="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5"/>
            <p:cNvSpPr/>
            <p:nvPr/>
          </p:nvSpPr>
          <p:spPr>
            <a:xfrm>
              <a:off x="5442325" y="2921625"/>
              <a:ext cx="20875" cy="7275"/>
            </a:xfrm>
            <a:custGeom>
              <a:avLst/>
              <a:gdLst/>
              <a:ahLst/>
              <a:cxnLst/>
              <a:rect l="l" t="t" r="r" b="b"/>
              <a:pathLst>
                <a:path w="835" h="291" extrusionOk="0">
                  <a:moveTo>
                    <a:pt x="299" y="0"/>
                  </a:moveTo>
                  <a:cubicBezTo>
                    <a:pt x="203" y="60"/>
                    <a:pt x="72" y="12"/>
                    <a:pt x="1" y="155"/>
                  </a:cubicBezTo>
                  <a:cubicBezTo>
                    <a:pt x="122" y="252"/>
                    <a:pt x="244" y="291"/>
                    <a:pt x="381" y="291"/>
                  </a:cubicBezTo>
                  <a:cubicBezTo>
                    <a:pt x="513" y="291"/>
                    <a:pt x="659" y="255"/>
                    <a:pt x="834" y="203"/>
                  </a:cubicBezTo>
                  <a:cubicBezTo>
                    <a:pt x="596" y="107"/>
                    <a:pt x="441" y="6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5"/>
            <p:cNvSpPr/>
            <p:nvPr/>
          </p:nvSpPr>
          <p:spPr>
            <a:xfrm>
              <a:off x="5435500" y="2914175"/>
              <a:ext cx="14300" cy="11350"/>
            </a:xfrm>
            <a:custGeom>
              <a:avLst/>
              <a:gdLst/>
              <a:ahLst/>
              <a:cxnLst/>
              <a:rect l="l" t="t" r="r" b="b"/>
              <a:pathLst>
                <a:path w="572" h="454" extrusionOk="0">
                  <a:moveTo>
                    <a:pt x="167" y="1"/>
                  </a:moveTo>
                  <a:cubicBezTo>
                    <a:pt x="107" y="48"/>
                    <a:pt x="60" y="108"/>
                    <a:pt x="0" y="155"/>
                  </a:cubicBezTo>
                  <a:cubicBezTo>
                    <a:pt x="48" y="298"/>
                    <a:pt x="167" y="382"/>
                    <a:pt x="286" y="453"/>
                  </a:cubicBezTo>
                  <a:cubicBezTo>
                    <a:pt x="393" y="441"/>
                    <a:pt x="512" y="441"/>
                    <a:pt x="572" y="298"/>
                  </a:cubicBezTo>
                  <a:cubicBezTo>
                    <a:pt x="441" y="203"/>
                    <a:pt x="298" y="96"/>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5"/>
            <p:cNvSpPr/>
            <p:nvPr/>
          </p:nvSpPr>
          <p:spPr>
            <a:xfrm>
              <a:off x="5442925" y="2953475"/>
              <a:ext cx="21450" cy="4625"/>
            </a:xfrm>
            <a:custGeom>
              <a:avLst/>
              <a:gdLst/>
              <a:ahLst/>
              <a:cxnLst/>
              <a:rect l="l" t="t" r="r" b="b"/>
              <a:pathLst>
                <a:path w="858" h="185" extrusionOk="0">
                  <a:moveTo>
                    <a:pt x="858" y="0"/>
                  </a:moveTo>
                  <a:cubicBezTo>
                    <a:pt x="572" y="0"/>
                    <a:pt x="286" y="0"/>
                    <a:pt x="1" y="12"/>
                  </a:cubicBezTo>
                  <a:cubicBezTo>
                    <a:pt x="144" y="125"/>
                    <a:pt x="286" y="185"/>
                    <a:pt x="429" y="185"/>
                  </a:cubicBezTo>
                  <a:cubicBezTo>
                    <a:pt x="572" y="185"/>
                    <a:pt x="715" y="125"/>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5"/>
            <p:cNvSpPr/>
            <p:nvPr/>
          </p:nvSpPr>
          <p:spPr>
            <a:xfrm>
              <a:off x="5805475" y="2964675"/>
              <a:ext cx="15200" cy="3475"/>
            </a:xfrm>
            <a:custGeom>
              <a:avLst/>
              <a:gdLst/>
              <a:ahLst/>
              <a:cxnLst/>
              <a:rect l="l" t="t" r="r" b="b"/>
              <a:pathLst>
                <a:path w="608" h="139" extrusionOk="0">
                  <a:moveTo>
                    <a:pt x="119" y="1"/>
                  </a:moveTo>
                  <a:cubicBezTo>
                    <a:pt x="79" y="1"/>
                    <a:pt x="40" y="2"/>
                    <a:pt x="1" y="5"/>
                  </a:cubicBezTo>
                  <a:cubicBezTo>
                    <a:pt x="95" y="112"/>
                    <a:pt x="203" y="139"/>
                    <a:pt x="313" y="139"/>
                  </a:cubicBezTo>
                  <a:cubicBezTo>
                    <a:pt x="412" y="139"/>
                    <a:pt x="512" y="117"/>
                    <a:pt x="608" y="112"/>
                  </a:cubicBezTo>
                  <a:cubicBezTo>
                    <a:pt x="454" y="25"/>
                    <a:pt x="285"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5"/>
            <p:cNvSpPr/>
            <p:nvPr/>
          </p:nvSpPr>
          <p:spPr>
            <a:xfrm>
              <a:off x="5430725" y="2867750"/>
              <a:ext cx="6875" cy="14300"/>
            </a:xfrm>
            <a:custGeom>
              <a:avLst/>
              <a:gdLst/>
              <a:ahLst/>
              <a:cxnLst/>
              <a:rect l="l" t="t" r="r" b="b"/>
              <a:pathLst>
                <a:path w="275" h="572" extrusionOk="0">
                  <a:moveTo>
                    <a:pt x="48" y="0"/>
                  </a:moveTo>
                  <a:cubicBezTo>
                    <a:pt x="60" y="191"/>
                    <a:pt x="1" y="417"/>
                    <a:pt x="191" y="572"/>
                  </a:cubicBezTo>
                  <a:cubicBezTo>
                    <a:pt x="191" y="357"/>
                    <a:pt x="274" y="155"/>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5"/>
            <p:cNvSpPr/>
            <p:nvPr/>
          </p:nvSpPr>
          <p:spPr>
            <a:xfrm>
              <a:off x="5395300" y="2767425"/>
              <a:ext cx="5100" cy="13725"/>
            </a:xfrm>
            <a:custGeom>
              <a:avLst/>
              <a:gdLst/>
              <a:ahLst/>
              <a:cxnLst/>
              <a:rect l="l" t="t" r="r" b="b"/>
              <a:pathLst>
                <a:path w="204" h="549" extrusionOk="0">
                  <a:moveTo>
                    <a:pt x="203" y="1"/>
                  </a:moveTo>
                  <a:cubicBezTo>
                    <a:pt x="144" y="37"/>
                    <a:pt x="96" y="84"/>
                    <a:pt x="36" y="132"/>
                  </a:cubicBezTo>
                  <a:cubicBezTo>
                    <a:pt x="48" y="275"/>
                    <a:pt x="1" y="441"/>
                    <a:pt x="167" y="549"/>
                  </a:cubicBezTo>
                  <a:cubicBezTo>
                    <a:pt x="179" y="358"/>
                    <a:pt x="179" y="179"/>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5"/>
            <p:cNvSpPr/>
            <p:nvPr/>
          </p:nvSpPr>
          <p:spPr>
            <a:xfrm>
              <a:off x="5397975" y="2749575"/>
              <a:ext cx="5700" cy="13725"/>
            </a:xfrm>
            <a:custGeom>
              <a:avLst/>
              <a:gdLst/>
              <a:ahLst/>
              <a:cxnLst/>
              <a:rect l="l" t="t" r="r" b="b"/>
              <a:pathLst>
                <a:path w="228" h="549" extrusionOk="0">
                  <a:moveTo>
                    <a:pt x="227" y="0"/>
                  </a:moveTo>
                  <a:cubicBezTo>
                    <a:pt x="37" y="179"/>
                    <a:pt x="1" y="358"/>
                    <a:pt x="215" y="548"/>
                  </a:cubicBezTo>
                  <a:cubicBezTo>
                    <a:pt x="215" y="346"/>
                    <a:pt x="227" y="179"/>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5"/>
            <p:cNvSpPr/>
            <p:nvPr/>
          </p:nvSpPr>
          <p:spPr>
            <a:xfrm>
              <a:off x="5413750" y="2784400"/>
              <a:ext cx="7775" cy="14600"/>
            </a:xfrm>
            <a:custGeom>
              <a:avLst/>
              <a:gdLst/>
              <a:ahLst/>
              <a:cxnLst/>
              <a:rect l="l" t="t" r="r" b="b"/>
              <a:pathLst>
                <a:path w="311" h="584" extrusionOk="0">
                  <a:moveTo>
                    <a:pt x="156" y="1"/>
                  </a:moveTo>
                  <a:cubicBezTo>
                    <a:pt x="1" y="179"/>
                    <a:pt x="13" y="393"/>
                    <a:pt x="25" y="584"/>
                  </a:cubicBezTo>
                  <a:lnTo>
                    <a:pt x="156" y="584"/>
                  </a:lnTo>
                  <a:cubicBezTo>
                    <a:pt x="310" y="465"/>
                    <a:pt x="275" y="322"/>
                    <a:pt x="203" y="191"/>
                  </a:cubicBezTo>
                  <a:cubicBezTo>
                    <a:pt x="191" y="131"/>
                    <a:pt x="168" y="60"/>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5"/>
            <p:cNvSpPr/>
            <p:nvPr/>
          </p:nvSpPr>
          <p:spPr>
            <a:xfrm>
              <a:off x="5776900" y="2942300"/>
              <a:ext cx="14025" cy="5200"/>
            </a:xfrm>
            <a:custGeom>
              <a:avLst/>
              <a:gdLst/>
              <a:ahLst/>
              <a:cxnLst/>
              <a:rect l="l" t="t" r="r" b="b"/>
              <a:pathLst>
                <a:path w="561" h="208" extrusionOk="0">
                  <a:moveTo>
                    <a:pt x="277" y="1"/>
                  </a:moveTo>
                  <a:cubicBezTo>
                    <a:pt x="186" y="1"/>
                    <a:pt x="93" y="51"/>
                    <a:pt x="1" y="150"/>
                  </a:cubicBezTo>
                  <a:cubicBezTo>
                    <a:pt x="107" y="185"/>
                    <a:pt x="218" y="208"/>
                    <a:pt x="330" y="208"/>
                  </a:cubicBezTo>
                  <a:cubicBezTo>
                    <a:pt x="406" y="208"/>
                    <a:pt x="483" y="197"/>
                    <a:pt x="560" y="173"/>
                  </a:cubicBezTo>
                  <a:cubicBezTo>
                    <a:pt x="468" y="57"/>
                    <a:pt x="373"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5"/>
            <p:cNvSpPr/>
            <p:nvPr/>
          </p:nvSpPr>
          <p:spPr>
            <a:xfrm>
              <a:off x="5468225" y="2903300"/>
              <a:ext cx="10450" cy="4300"/>
            </a:xfrm>
            <a:custGeom>
              <a:avLst/>
              <a:gdLst/>
              <a:ahLst/>
              <a:cxnLst/>
              <a:rect l="l" t="t" r="r" b="b"/>
              <a:pathLst>
                <a:path w="418" h="172" extrusionOk="0">
                  <a:moveTo>
                    <a:pt x="211" y="1"/>
                  </a:moveTo>
                  <a:cubicBezTo>
                    <a:pt x="144" y="1"/>
                    <a:pt x="75" y="40"/>
                    <a:pt x="1" y="114"/>
                  </a:cubicBezTo>
                  <a:cubicBezTo>
                    <a:pt x="79" y="153"/>
                    <a:pt x="158" y="171"/>
                    <a:pt x="235" y="171"/>
                  </a:cubicBezTo>
                  <a:cubicBezTo>
                    <a:pt x="297" y="171"/>
                    <a:pt x="359" y="159"/>
                    <a:pt x="417" y="138"/>
                  </a:cubicBezTo>
                  <a:cubicBezTo>
                    <a:pt x="350" y="45"/>
                    <a:pt x="282" y="1"/>
                    <a:pt x="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5"/>
            <p:cNvSpPr/>
            <p:nvPr/>
          </p:nvSpPr>
          <p:spPr>
            <a:xfrm>
              <a:off x="5521800" y="2921550"/>
              <a:ext cx="11050" cy="3975"/>
            </a:xfrm>
            <a:custGeom>
              <a:avLst/>
              <a:gdLst/>
              <a:ahLst/>
              <a:cxnLst/>
              <a:rect l="l" t="t" r="r" b="b"/>
              <a:pathLst>
                <a:path w="442" h="159" extrusionOk="0">
                  <a:moveTo>
                    <a:pt x="232" y="0"/>
                  </a:moveTo>
                  <a:cubicBezTo>
                    <a:pt x="157" y="0"/>
                    <a:pt x="81" y="54"/>
                    <a:pt x="1" y="146"/>
                  </a:cubicBezTo>
                  <a:cubicBezTo>
                    <a:pt x="144" y="146"/>
                    <a:pt x="287" y="158"/>
                    <a:pt x="441" y="158"/>
                  </a:cubicBezTo>
                  <a:cubicBezTo>
                    <a:pt x="372" y="48"/>
                    <a:pt x="303"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5"/>
            <p:cNvSpPr/>
            <p:nvPr/>
          </p:nvSpPr>
          <p:spPr>
            <a:xfrm>
              <a:off x="5440550" y="2691825"/>
              <a:ext cx="6575" cy="7475"/>
            </a:xfrm>
            <a:custGeom>
              <a:avLst/>
              <a:gdLst/>
              <a:ahLst/>
              <a:cxnLst/>
              <a:rect l="l" t="t" r="r" b="b"/>
              <a:pathLst>
                <a:path w="263" h="299" extrusionOk="0">
                  <a:moveTo>
                    <a:pt x="131" y="1"/>
                  </a:moveTo>
                  <a:cubicBezTo>
                    <a:pt x="84" y="108"/>
                    <a:pt x="36" y="191"/>
                    <a:pt x="0" y="298"/>
                  </a:cubicBezTo>
                  <a:cubicBezTo>
                    <a:pt x="179" y="286"/>
                    <a:pt x="239" y="179"/>
                    <a:pt x="262" y="13"/>
                  </a:cubicBezTo>
                  <a:cubicBezTo>
                    <a:pt x="215" y="13"/>
                    <a:pt x="179" y="13"/>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5"/>
            <p:cNvSpPr/>
            <p:nvPr/>
          </p:nvSpPr>
          <p:spPr>
            <a:xfrm>
              <a:off x="5431925" y="2706425"/>
              <a:ext cx="4475" cy="7450"/>
            </a:xfrm>
            <a:custGeom>
              <a:avLst/>
              <a:gdLst/>
              <a:ahLst/>
              <a:cxnLst/>
              <a:rect l="l" t="t" r="r" b="b"/>
              <a:pathLst>
                <a:path w="179" h="298" extrusionOk="0">
                  <a:moveTo>
                    <a:pt x="167" y="0"/>
                  </a:moveTo>
                  <a:cubicBezTo>
                    <a:pt x="60" y="60"/>
                    <a:pt x="0" y="155"/>
                    <a:pt x="24" y="298"/>
                  </a:cubicBezTo>
                  <a:cubicBezTo>
                    <a:pt x="131" y="214"/>
                    <a:pt x="179" y="119"/>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5"/>
            <p:cNvSpPr/>
            <p:nvPr/>
          </p:nvSpPr>
          <p:spPr>
            <a:xfrm>
              <a:off x="5793575" y="2962625"/>
              <a:ext cx="5075" cy="1575"/>
            </a:xfrm>
            <a:custGeom>
              <a:avLst/>
              <a:gdLst/>
              <a:ahLst/>
              <a:cxnLst/>
              <a:rect l="l" t="t" r="r" b="b"/>
              <a:pathLst>
                <a:path w="203" h="63" extrusionOk="0">
                  <a:moveTo>
                    <a:pt x="99" y="0"/>
                  </a:moveTo>
                  <a:cubicBezTo>
                    <a:pt x="67" y="0"/>
                    <a:pt x="33" y="19"/>
                    <a:pt x="0" y="63"/>
                  </a:cubicBezTo>
                  <a:lnTo>
                    <a:pt x="203" y="63"/>
                  </a:lnTo>
                  <a:cubicBezTo>
                    <a:pt x="171" y="25"/>
                    <a:pt x="136" y="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5"/>
            <p:cNvSpPr/>
            <p:nvPr/>
          </p:nvSpPr>
          <p:spPr>
            <a:xfrm>
              <a:off x="6112650" y="2685575"/>
              <a:ext cx="12525" cy="9400"/>
            </a:xfrm>
            <a:custGeom>
              <a:avLst/>
              <a:gdLst/>
              <a:ahLst/>
              <a:cxnLst/>
              <a:rect l="l" t="t" r="r" b="b"/>
              <a:pathLst>
                <a:path w="501" h="376" extrusionOk="0">
                  <a:moveTo>
                    <a:pt x="203" y="1"/>
                  </a:moveTo>
                  <a:cubicBezTo>
                    <a:pt x="144" y="24"/>
                    <a:pt x="84" y="60"/>
                    <a:pt x="48" y="120"/>
                  </a:cubicBezTo>
                  <a:cubicBezTo>
                    <a:pt x="1" y="155"/>
                    <a:pt x="1" y="203"/>
                    <a:pt x="36" y="263"/>
                  </a:cubicBezTo>
                  <a:cubicBezTo>
                    <a:pt x="108" y="328"/>
                    <a:pt x="191" y="375"/>
                    <a:pt x="265" y="375"/>
                  </a:cubicBezTo>
                  <a:cubicBezTo>
                    <a:pt x="325" y="375"/>
                    <a:pt x="380" y="343"/>
                    <a:pt x="417" y="263"/>
                  </a:cubicBezTo>
                  <a:cubicBezTo>
                    <a:pt x="501" y="120"/>
                    <a:pt x="322" y="36"/>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5"/>
            <p:cNvSpPr/>
            <p:nvPr/>
          </p:nvSpPr>
          <p:spPr>
            <a:xfrm>
              <a:off x="6090025" y="2683050"/>
              <a:ext cx="14925" cy="9100"/>
            </a:xfrm>
            <a:custGeom>
              <a:avLst/>
              <a:gdLst/>
              <a:ahLst/>
              <a:cxnLst/>
              <a:rect l="l" t="t" r="r" b="b"/>
              <a:pathLst>
                <a:path w="597" h="364" extrusionOk="0">
                  <a:moveTo>
                    <a:pt x="240" y="0"/>
                  </a:moveTo>
                  <a:cubicBezTo>
                    <a:pt x="190" y="0"/>
                    <a:pt x="141" y="21"/>
                    <a:pt x="96" y="66"/>
                  </a:cubicBezTo>
                  <a:cubicBezTo>
                    <a:pt x="1" y="233"/>
                    <a:pt x="13" y="352"/>
                    <a:pt x="239" y="364"/>
                  </a:cubicBezTo>
                  <a:cubicBezTo>
                    <a:pt x="334" y="364"/>
                    <a:pt x="418" y="352"/>
                    <a:pt x="513" y="352"/>
                  </a:cubicBezTo>
                  <a:cubicBezTo>
                    <a:pt x="584" y="245"/>
                    <a:pt x="596" y="161"/>
                    <a:pt x="489" y="66"/>
                  </a:cubicBezTo>
                  <a:cubicBezTo>
                    <a:pt x="465" y="54"/>
                    <a:pt x="418" y="54"/>
                    <a:pt x="370" y="42"/>
                  </a:cubicBezTo>
                  <a:cubicBezTo>
                    <a:pt x="326" y="15"/>
                    <a:pt x="283"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5"/>
            <p:cNvSpPr/>
            <p:nvPr/>
          </p:nvSpPr>
          <p:spPr>
            <a:xfrm>
              <a:off x="6092425" y="2682050"/>
              <a:ext cx="6850" cy="2650"/>
            </a:xfrm>
            <a:custGeom>
              <a:avLst/>
              <a:gdLst/>
              <a:ahLst/>
              <a:cxnLst/>
              <a:rect l="l" t="t" r="r" b="b"/>
              <a:pathLst>
                <a:path w="274" h="106" extrusionOk="0">
                  <a:moveTo>
                    <a:pt x="136" y="0"/>
                  </a:moveTo>
                  <a:cubicBezTo>
                    <a:pt x="89" y="0"/>
                    <a:pt x="43" y="33"/>
                    <a:pt x="0" y="106"/>
                  </a:cubicBezTo>
                  <a:cubicBezTo>
                    <a:pt x="83" y="94"/>
                    <a:pt x="191" y="94"/>
                    <a:pt x="274" y="82"/>
                  </a:cubicBezTo>
                  <a:cubicBezTo>
                    <a:pt x="227" y="30"/>
                    <a:pt x="181" y="0"/>
                    <a:pt x="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5"/>
            <p:cNvSpPr/>
            <p:nvPr/>
          </p:nvSpPr>
          <p:spPr>
            <a:xfrm>
              <a:off x="6102250" y="2684675"/>
              <a:ext cx="4475" cy="7175"/>
            </a:xfrm>
            <a:custGeom>
              <a:avLst/>
              <a:gdLst/>
              <a:ahLst/>
              <a:cxnLst/>
              <a:rect l="l" t="t" r="r" b="b"/>
              <a:pathLst>
                <a:path w="179" h="287" extrusionOk="0">
                  <a:moveTo>
                    <a:pt x="0" y="1"/>
                  </a:moveTo>
                  <a:lnTo>
                    <a:pt x="0" y="1"/>
                  </a:lnTo>
                  <a:cubicBezTo>
                    <a:pt x="24" y="108"/>
                    <a:pt x="24" y="191"/>
                    <a:pt x="24" y="287"/>
                  </a:cubicBezTo>
                  <a:cubicBezTo>
                    <a:pt x="179" y="180"/>
                    <a:pt x="179" y="9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5"/>
            <p:cNvSpPr/>
            <p:nvPr/>
          </p:nvSpPr>
          <p:spPr>
            <a:xfrm>
              <a:off x="6111175" y="2687950"/>
              <a:ext cx="2400" cy="3900"/>
            </a:xfrm>
            <a:custGeom>
              <a:avLst/>
              <a:gdLst/>
              <a:ahLst/>
              <a:cxnLst/>
              <a:rect l="l" t="t" r="r" b="b"/>
              <a:pathLst>
                <a:path w="96" h="156" extrusionOk="0">
                  <a:moveTo>
                    <a:pt x="95" y="1"/>
                  </a:moveTo>
                  <a:lnTo>
                    <a:pt x="95" y="1"/>
                  </a:lnTo>
                  <a:cubicBezTo>
                    <a:pt x="0" y="49"/>
                    <a:pt x="0" y="108"/>
                    <a:pt x="84" y="156"/>
                  </a:cubicBezTo>
                  <a:cubicBezTo>
                    <a:pt x="95" y="108"/>
                    <a:pt x="95" y="49"/>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5"/>
            <p:cNvSpPr/>
            <p:nvPr/>
          </p:nvSpPr>
          <p:spPr>
            <a:xfrm>
              <a:off x="6113850" y="2685575"/>
              <a:ext cx="3900" cy="2400"/>
            </a:xfrm>
            <a:custGeom>
              <a:avLst/>
              <a:gdLst/>
              <a:ahLst/>
              <a:cxnLst/>
              <a:rect l="l" t="t" r="r" b="b"/>
              <a:pathLst>
                <a:path w="156" h="96" extrusionOk="0">
                  <a:moveTo>
                    <a:pt x="155" y="1"/>
                  </a:moveTo>
                  <a:cubicBezTo>
                    <a:pt x="72" y="1"/>
                    <a:pt x="12" y="36"/>
                    <a:pt x="0" y="96"/>
                  </a:cubicBezTo>
                  <a:cubicBezTo>
                    <a:pt x="48" y="72"/>
                    <a:pt x="108" y="24"/>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5"/>
            <p:cNvSpPr/>
            <p:nvPr/>
          </p:nvSpPr>
          <p:spPr>
            <a:xfrm>
              <a:off x="5511100" y="2691975"/>
              <a:ext cx="53300" cy="8575"/>
            </a:xfrm>
            <a:custGeom>
              <a:avLst/>
              <a:gdLst/>
              <a:ahLst/>
              <a:cxnLst/>
              <a:rect l="l" t="t" r="r" b="b"/>
              <a:pathLst>
                <a:path w="2132" h="343" extrusionOk="0">
                  <a:moveTo>
                    <a:pt x="426" y="0"/>
                  </a:moveTo>
                  <a:cubicBezTo>
                    <a:pt x="277" y="0"/>
                    <a:pt x="132" y="26"/>
                    <a:pt x="0" y="138"/>
                  </a:cubicBezTo>
                  <a:cubicBezTo>
                    <a:pt x="106" y="296"/>
                    <a:pt x="249" y="342"/>
                    <a:pt x="422" y="342"/>
                  </a:cubicBezTo>
                  <a:cubicBezTo>
                    <a:pt x="443" y="342"/>
                    <a:pt x="466" y="341"/>
                    <a:pt x="488" y="340"/>
                  </a:cubicBezTo>
                  <a:cubicBezTo>
                    <a:pt x="846" y="304"/>
                    <a:pt x="1203" y="304"/>
                    <a:pt x="1560" y="304"/>
                  </a:cubicBezTo>
                  <a:cubicBezTo>
                    <a:pt x="1619" y="284"/>
                    <a:pt x="1686" y="283"/>
                    <a:pt x="1753" y="283"/>
                  </a:cubicBezTo>
                  <a:cubicBezTo>
                    <a:pt x="1763" y="283"/>
                    <a:pt x="1774" y="283"/>
                    <a:pt x="1784" y="283"/>
                  </a:cubicBezTo>
                  <a:cubicBezTo>
                    <a:pt x="1909" y="283"/>
                    <a:pt x="2036" y="279"/>
                    <a:pt x="2131" y="161"/>
                  </a:cubicBezTo>
                  <a:lnTo>
                    <a:pt x="750" y="19"/>
                  </a:lnTo>
                  <a:cubicBezTo>
                    <a:pt x="641" y="14"/>
                    <a:pt x="532"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5"/>
            <p:cNvSpPr/>
            <p:nvPr/>
          </p:nvSpPr>
          <p:spPr>
            <a:xfrm>
              <a:off x="5453950" y="2677125"/>
              <a:ext cx="23225" cy="23475"/>
            </a:xfrm>
            <a:custGeom>
              <a:avLst/>
              <a:gdLst/>
              <a:ahLst/>
              <a:cxnLst/>
              <a:rect l="l" t="t" r="r" b="b"/>
              <a:pathLst>
                <a:path w="929" h="939" extrusionOk="0">
                  <a:moveTo>
                    <a:pt x="614" y="1"/>
                  </a:moveTo>
                  <a:cubicBezTo>
                    <a:pt x="555" y="1"/>
                    <a:pt x="496" y="31"/>
                    <a:pt x="441" y="101"/>
                  </a:cubicBezTo>
                  <a:cubicBezTo>
                    <a:pt x="250" y="315"/>
                    <a:pt x="0" y="517"/>
                    <a:pt x="0" y="851"/>
                  </a:cubicBezTo>
                  <a:cubicBezTo>
                    <a:pt x="36" y="851"/>
                    <a:pt x="84" y="863"/>
                    <a:pt x="131" y="886"/>
                  </a:cubicBezTo>
                  <a:cubicBezTo>
                    <a:pt x="177" y="923"/>
                    <a:pt x="222" y="938"/>
                    <a:pt x="268" y="938"/>
                  </a:cubicBezTo>
                  <a:cubicBezTo>
                    <a:pt x="282" y="938"/>
                    <a:pt x="296" y="937"/>
                    <a:pt x="310" y="934"/>
                  </a:cubicBezTo>
                  <a:cubicBezTo>
                    <a:pt x="381" y="886"/>
                    <a:pt x="453" y="827"/>
                    <a:pt x="536" y="767"/>
                  </a:cubicBezTo>
                  <a:cubicBezTo>
                    <a:pt x="643" y="601"/>
                    <a:pt x="929" y="565"/>
                    <a:pt x="857" y="267"/>
                  </a:cubicBezTo>
                  <a:cubicBezTo>
                    <a:pt x="857" y="243"/>
                    <a:pt x="846" y="196"/>
                    <a:pt x="846" y="148"/>
                  </a:cubicBezTo>
                  <a:cubicBezTo>
                    <a:pt x="776" y="58"/>
                    <a:pt x="695" y="1"/>
                    <a:pt x="6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5"/>
            <p:cNvSpPr/>
            <p:nvPr/>
          </p:nvSpPr>
          <p:spPr>
            <a:xfrm>
              <a:off x="5464650" y="2684400"/>
              <a:ext cx="27425" cy="15200"/>
            </a:xfrm>
            <a:custGeom>
              <a:avLst/>
              <a:gdLst/>
              <a:ahLst/>
              <a:cxnLst/>
              <a:rect l="l" t="t" r="r" b="b"/>
              <a:pathLst>
                <a:path w="1097" h="608" extrusionOk="0">
                  <a:moveTo>
                    <a:pt x="441" y="0"/>
                  </a:moveTo>
                  <a:cubicBezTo>
                    <a:pt x="346" y="191"/>
                    <a:pt x="60" y="202"/>
                    <a:pt x="1" y="441"/>
                  </a:cubicBezTo>
                  <a:cubicBezTo>
                    <a:pt x="191" y="607"/>
                    <a:pt x="429" y="524"/>
                    <a:pt x="656" y="583"/>
                  </a:cubicBezTo>
                  <a:lnTo>
                    <a:pt x="739" y="583"/>
                  </a:lnTo>
                  <a:cubicBezTo>
                    <a:pt x="786" y="583"/>
                    <a:pt x="837" y="595"/>
                    <a:pt x="889" y="595"/>
                  </a:cubicBezTo>
                  <a:cubicBezTo>
                    <a:pt x="958" y="595"/>
                    <a:pt x="1029" y="576"/>
                    <a:pt x="1096" y="488"/>
                  </a:cubicBezTo>
                  <a:cubicBezTo>
                    <a:pt x="882" y="322"/>
                    <a:pt x="668" y="167"/>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5"/>
            <p:cNvSpPr/>
            <p:nvPr/>
          </p:nvSpPr>
          <p:spPr>
            <a:xfrm>
              <a:off x="5466150" y="2696400"/>
              <a:ext cx="17000" cy="11525"/>
            </a:xfrm>
            <a:custGeom>
              <a:avLst/>
              <a:gdLst/>
              <a:ahLst/>
              <a:cxnLst/>
              <a:rect l="l" t="t" r="r" b="b"/>
              <a:pathLst>
                <a:path w="680" h="461" extrusionOk="0">
                  <a:moveTo>
                    <a:pt x="349" y="1"/>
                  </a:moveTo>
                  <a:cubicBezTo>
                    <a:pt x="287" y="1"/>
                    <a:pt x="224" y="14"/>
                    <a:pt x="155" y="44"/>
                  </a:cubicBezTo>
                  <a:cubicBezTo>
                    <a:pt x="48" y="68"/>
                    <a:pt x="0" y="139"/>
                    <a:pt x="0" y="258"/>
                  </a:cubicBezTo>
                  <a:cubicBezTo>
                    <a:pt x="12" y="342"/>
                    <a:pt x="48" y="401"/>
                    <a:pt x="84" y="437"/>
                  </a:cubicBezTo>
                  <a:cubicBezTo>
                    <a:pt x="128" y="452"/>
                    <a:pt x="170" y="460"/>
                    <a:pt x="211" y="460"/>
                  </a:cubicBezTo>
                  <a:cubicBezTo>
                    <a:pt x="268" y="460"/>
                    <a:pt x="321" y="443"/>
                    <a:pt x="369" y="401"/>
                  </a:cubicBezTo>
                  <a:cubicBezTo>
                    <a:pt x="441" y="401"/>
                    <a:pt x="536" y="377"/>
                    <a:pt x="620" y="365"/>
                  </a:cubicBezTo>
                  <a:cubicBezTo>
                    <a:pt x="643" y="282"/>
                    <a:pt x="655" y="187"/>
                    <a:pt x="679" y="103"/>
                  </a:cubicBezTo>
                  <a:lnTo>
                    <a:pt x="667" y="103"/>
                  </a:lnTo>
                  <a:cubicBezTo>
                    <a:pt x="560" y="42"/>
                    <a:pt x="458" y="1"/>
                    <a:pt x="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5"/>
            <p:cNvSpPr/>
            <p:nvPr/>
          </p:nvSpPr>
          <p:spPr>
            <a:xfrm>
              <a:off x="5501875" y="2691825"/>
              <a:ext cx="5975" cy="6025"/>
            </a:xfrm>
            <a:custGeom>
              <a:avLst/>
              <a:gdLst/>
              <a:ahLst/>
              <a:cxnLst/>
              <a:rect l="l" t="t" r="r" b="b"/>
              <a:pathLst>
                <a:path w="239" h="241" extrusionOk="0">
                  <a:moveTo>
                    <a:pt x="83" y="1"/>
                  </a:moveTo>
                  <a:lnTo>
                    <a:pt x="0" y="48"/>
                  </a:lnTo>
                  <a:cubicBezTo>
                    <a:pt x="32" y="128"/>
                    <a:pt x="48" y="241"/>
                    <a:pt x="109" y="241"/>
                  </a:cubicBezTo>
                  <a:cubicBezTo>
                    <a:pt x="139" y="241"/>
                    <a:pt x="180" y="214"/>
                    <a:pt x="238" y="144"/>
                  </a:cubicBezTo>
                  <a:cubicBezTo>
                    <a:pt x="191" y="84"/>
                    <a:pt x="131" y="48"/>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5"/>
            <p:cNvSpPr/>
            <p:nvPr/>
          </p:nvSpPr>
          <p:spPr>
            <a:xfrm>
              <a:off x="5920075" y="2674275"/>
              <a:ext cx="7475" cy="2375"/>
            </a:xfrm>
            <a:custGeom>
              <a:avLst/>
              <a:gdLst/>
              <a:ahLst/>
              <a:cxnLst/>
              <a:rect l="l" t="t" r="r" b="b"/>
              <a:pathLst>
                <a:path w="299" h="95" extrusionOk="0">
                  <a:moveTo>
                    <a:pt x="0" y="0"/>
                  </a:moveTo>
                  <a:cubicBezTo>
                    <a:pt x="43" y="61"/>
                    <a:pt x="92" y="94"/>
                    <a:pt x="144" y="94"/>
                  </a:cubicBezTo>
                  <a:cubicBezTo>
                    <a:pt x="193" y="94"/>
                    <a:pt x="246" y="6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5"/>
            <p:cNvSpPr/>
            <p:nvPr/>
          </p:nvSpPr>
          <p:spPr>
            <a:xfrm>
              <a:off x="5873050" y="2670100"/>
              <a:ext cx="3875" cy="1525"/>
            </a:xfrm>
            <a:custGeom>
              <a:avLst/>
              <a:gdLst/>
              <a:ahLst/>
              <a:cxnLst/>
              <a:rect l="l" t="t" r="r" b="b"/>
              <a:pathLst>
                <a:path w="155" h="61" extrusionOk="0">
                  <a:moveTo>
                    <a:pt x="0" y="1"/>
                  </a:moveTo>
                  <a:cubicBezTo>
                    <a:pt x="24" y="36"/>
                    <a:pt x="48" y="60"/>
                    <a:pt x="48" y="60"/>
                  </a:cubicBezTo>
                  <a:cubicBezTo>
                    <a:pt x="84" y="48"/>
                    <a:pt x="119" y="36"/>
                    <a:pt x="155" y="24"/>
                  </a:cubicBezTo>
                  <a:cubicBezTo>
                    <a:pt x="107" y="1"/>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5"/>
            <p:cNvSpPr/>
            <p:nvPr/>
          </p:nvSpPr>
          <p:spPr>
            <a:xfrm>
              <a:off x="5866200" y="2670700"/>
              <a:ext cx="3600" cy="3300"/>
            </a:xfrm>
            <a:custGeom>
              <a:avLst/>
              <a:gdLst/>
              <a:ahLst/>
              <a:cxnLst/>
              <a:rect l="l" t="t" r="r" b="b"/>
              <a:pathLst>
                <a:path w="144" h="132" extrusionOk="0">
                  <a:moveTo>
                    <a:pt x="143" y="0"/>
                  </a:moveTo>
                  <a:cubicBezTo>
                    <a:pt x="96" y="36"/>
                    <a:pt x="36" y="84"/>
                    <a:pt x="0" y="131"/>
                  </a:cubicBezTo>
                  <a:cubicBezTo>
                    <a:pt x="60" y="84"/>
                    <a:pt x="96"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5"/>
            <p:cNvSpPr/>
            <p:nvPr/>
          </p:nvSpPr>
          <p:spPr>
            <a:xfrm>
              <a:off x="6098375" y="2717425"/>
              <a:ext cx="8950" cy="3000"/>
            </a:xfrm>
            <a:custGeom>
              <a:avLst/>
              <a:gdLst/>
              <a:ahLst/>
              <a:cxnLst/>
              <a:rect l="l" t="t" r="r" b="b"/>
              <a:pathLst>
                <a:path w="358" h="120" extrusionOk="0">
                  <a:moveTo>
                    <a:pt x="36" y="1"/>
                  </a:moveTo>
                  <a:cubicBezTo>
                    <a:pt x="0" y="36"/>
                    <a:pt x="0" y="60"/>
                    <a:pt x="36" y="108"/>
                  </a:cubicBezTo>
                  <a:cubicBezTo>
                    <a:pt x="131" y="108"/>
                    <a:pt x="215" y="120"/>
                    <a:pt x="310" y="120"/>
                  </a:cubicBezTo>
                  <a:lnTo>
                    <a:pt x="357" y="60"/>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5"/>
            <p:cNvSpPr/>
            <p:nvPr/>
          </p:nvSpPr>
          <p:spPr>
            <a:xfrm>
              <a:off x="6116225" y="2717125"/>
              <a:ext cx="9850" cy="3000"/>
            </a:xfrm>
            <a:custGeom>
              <a:avLst/>
              <a:gdLst/>
              <a:ahLst/>
              <a:cxnLst/>
              <a:rect l="l" t="t" r="r" b="b"/>
              <a:pathLst>
                <a:path w="394" h="120" extrusionOk="0">
                  <a:moveTo>
                    <a:pt x="36" y="1"/>
                  </a:moveTo>
                  <a:lnTo>
                    <a:pt x="1" y="60"/>
                  </a:lnTo>
                  <a:lnTo>
                    <a:pt x="36" y="120"/>
                  </a:lnTo>
                  <a:lnTo>
                    <a:pt x="322" y="120"/>
                  </a:lnTo>
                  <a:cubicBezTo>
                    <a:pt x="394" y="84"/>
                    <a:pt x="394" y="60"/>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5"/>
            <p:cNvSpPr/>
            <p:nvPr/>
          </p:nvSpPr>
          <p:spPr>
            <a:xfrm>
              <a:off x="6095400" y="2717425"/>
              <a:ext cx="3875" cy="2400"/>
            </a:xfrm>
            <a:custGeom>
              <a:avLst/>
              <a:gdLst/>
              <a:ahLst/>
              <a:cxnLst/>
              <a:rect l="l" t="t" r="r" b="b"/>
              <a:pathLst>
                <a:path w="155" h="96" extrusionOk="0">
                  <a:moveTo>
                    <a:pt x="0" y="1"/>
                  </a:moveTo>
                  <a:lnTo>
                    <a:pt x="0" y="96"/>
                  </a:lnTo>
                  <a:lnTo>
                    <a:pt x="155" y="96"/>
                  </a:lnTo>
                  <a:lnTo>
                    <a:pt x="155" y="48"/>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5"/>
            <p:cNvSpPr/>
            <p:nvPr/>
          </p:nvSpPr>
          <p:spPr>
            <a:xfrm>
              <a:off x="6106400" y="2717425"/>
              <a:ext cx="2400" cy="2700"/>
            </a:xfrm>
            <a:custGeom>
              <a:avLst/>
              <a:gdLst/>
              <a:ahLst/>
              <a:cxnLst/>
              <a:rect l="l" t="t" r="r" b="b"/>
              <a:pathLst>
                <a:path w="96" h="108" extrusionOk="0">
                  <a:moveTo>
                    <a:pt x="1" y="1"/>
                  </a:moveTo>
                  <a:lnTo>
                    <a:pt x="1" y="108"/>
                  </a:lnTo>
                  <a:cubicBezTo>
                    <a:pt x="96" y="72"/>
                    <a:pt x="96"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5"/>
            <p:cNvSpPr/>
            <p:nvPr/>
          </p:nvSpPr>
          <p:spPr>
            <a:xfrm>
              <a:off x="6126950" y="2717425"/>
              <a:ext cx="5975" cy="3000"/>
            </a:xfrm>
            <a:custGeom>
              <a:avLst/>
              <a:gdLst/>
              <a:ahLst/>
              <a:cxnLst/>
              <a:rect l="l" t="t" r="r" b="b"/>
              <a:pathLst>
                <a:path w="239" h="120" extrusionOk="0">
                  <a:moveTo>
                    <a:pt x="60" y="1"/>
                  </a:moveTo>
                  <a:cubicBezTo>
                    <a:pt x="0" y="48"/>
                    <a:pt x="0" y="72"/>
                    <a:pt x="60" y="120"/>
                  </a:cubicBezTo>
                  <a:lnTo>
                    <a:pt x="191" y="120"/>
                  </a:lnTo>
                  <a:cubicBezTo>
                    <a:pt x="238" y="72"/>
                    <a:pt x="238" y="36"/>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5"/>
            <p:cNvSpPr/>
            <p:nvPr/>
          </p:nvSpPr>
          <p:spPr>
            <a:xfrm>
              <a:off x="6124575" y="2717425"/>
              <a:ext cx="3875" cy="3000"/>
            </a:xfrm>
            <a:custGeom>
              <a:avLst/>
              <a:gdLst/>
              <a:ahLst/>
              <a:cxnLst/>
              <a:rect l="l" t="t" r="r" b="b"/>
              <a:pathLst>
                <a:path w="155" h="120" extrusionOk="0">
                  <a:moveTo>
                    <a:pt x="155" y="1"/>
                  </a:moveTo>
                  <a:cubicBezTo>
                    <a:pt x="95" y="1"/>
                    <a:pt x="36" y="1"/>
                    <a:pt x="0" y="13"/>
                  </a:cubicBezTo>
                  <a:lnTo>
                    <a:pt x="0" y="120"/>
                  </a:lnTo>
                  <a:lnTo>
                    <a:pt x="155" y="120"/>
                  </a:lnTo>
                  <a:lnTo>
                    <a:pt x="155" y="60"/>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5"/>
            <p:cNvSpPr/>
            <p:nvPr/>
          </p:nvSpPr>
          <p:spPr>
            <a:xfrm>
              <a:off x="6131700" y="2716250"/>
              <a:ext cx="4500" cy="4175"/>
            </a:xfrm>
            <a:custGeom>
              <a:avLst/>
              <a:gdLst/>
              <a:ahLst/>
              <a:cxnLst/>
              <a:rect l="l" t="t" r="r" b="b"/>
              <a:pathLst>
                <a:path w="180" h="167" extrusionOk="0">
                  <a:moveTo>
                    <a:pt x="179" y="0"/>
                  </a:moveTo>
                  <a:lnTo>
                    <a:pt x="1" y="48"/>
                  </a:lnTo>
                  <a:lnTo>
                    <a:pt x="1" y="167"/>
                  </a:lnTo>
                  <a:cubicBezTo>
                    <a:pt x="48" y="107"/>
                    <a:pt x="108" y="6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5"/>
            <p:cNvSpPr/>
            <p:nvPr/>
          </p:nvSpPr>
          <p:spPr>
            <a:xfrm>
              <a:off x="6115050" y="2717425"/>
              <a:ext cx="2700" cy="3000"/>
            </a:xfrm>
            <a:custGeom>
              <a:avLst/>
              <a:gdLst/>
              <a:ahLst/>
              <a:cxnLst/>
              <a:rect l="l" t="t" r="r" b="b"/>
              <a:pathLst>
                <a:path w="108" h="120" extrusionOk="0">
                  <a:moveTo>
                    <a:pt x="107" y="1"/>
                  </a:moveTo>
                  <a:cubicBezTo>
                    <a:pt x="0" y="36"/>
                    <a:pt x="12" y="72"/>
                    <a:pt x="107" y="120"/>
                  </a:cubicBezTo>
                  <a:lnTo>
                    <a:pt x="107" y="60"/>
                  </a:lnTo>
                  <a:lnTo>
                    <a:pt x="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5"/>
            <p:cNvSpPr/>
            <p:nvPr/>
          </p:nvSpPr>
          <p:spPr>
            <a:xfrm>
              <a:off x="6138550" y="2716250"/>
              <a:ext cx="1525" cy="2100"/>
            </a:xfrm>
            <a:custGeom>
              <a:avLst/>
              <a:gdLst/>
              <a:ahLst/>
              <a:cxnLst/>
              <a:rect l="l" t="t" r="r" b="b"/>
              <a:pathLst>
                <a:path w="61" h="84" extrusionOk="0">
                  <a:moveTo>
                    <a:pt x="1" y="0"/>
                  </a:moveTo>
                  <a:lnTo>
                    <a:pt x="1" y="0"/>
                  </a:lnTo>
                  <a:cubicBezTo>
                    <a:pt x="13" y="36"/>
                    <a:pt x="24" y="48"/>
                    <a:pt x="60" y="83"/>
                  </a:cubicBezTo>
                  <a:cubicBezTo>
                    <a:pt x="36" y="48"/>
                    <a:pt x="13"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5"/>
            <p:cNvSpPr/>
            <p:nvPr/>
          </p:nvSpPr>
          <p:spPr>
            <a:xfrm>
              <a:off x="6073950" y="2788875"/>
              <a:ext cx="14625" cy="10050"/>
            </a:xfrm>
            <a:custGeom>
              <a:avLst/>
              <a:gdLst/>
              <a:ahLst/>
              <a:cxnLst/>
              <a:rect l="l" t="t" r="r" b="b"/>
              <a:pathLst>
                <a:path w="585" h="402" extrusionOk="0">
                  <a:moveTo>
                    <a:pt x="275" y="0"/>
                  </a:moveTo>
                  <a:cubicBezTo>
                    <a:pt x="239" y="12"/>
                    <a:pt x="203" y="12"/>
                    <a:pt x="156" y="12"/>
                  </a:cubicBezTo>
                  <a:cubicBezTo>
                    <a:pt x="108" y="48"/>
                    <a:pt x="49" y="95"/>
                    <a:pt x="1" y="119"/>
                  </a:cubicBezTo>
                  <a:cubicBezTo>
                    <a:pt x="13" y="214"/>
                    <a:pt x="13" y="298"/>
                    <a:pt x="13" y="393"/>
                  </a:cubicBezTo>
                  <a:cubicBezTo>
                    <a:pt x="37" y="399"/>
                    <a:pt x="60" y="402"/>
                    <a:pt x="84" y="402"/>
                  </a:cubicBezTo>
                  <a:cubicBezTo>
                    <a:pt x="108" y="402"/>
                    <a:pt x="132" y="399"/>
                    <a:pt x="156" y="393"/>
                  </a:cubicBezTo>
                  <a:cubicBezTo>
                    <a:pt x="239" y="226"/>
                    <a:pt x="501" y="310"/>
                    <a:pt x="584" y="131"/>
                  </a:cubicBezTo>
                  <a:cubicBezTo>
                    <a:pt x="465" y="119"/>
                    <a:pt x="346" y="95"/>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5"/>
            <p:cNvSpPr/>
            <p:nvPr/>
          </p:nvSpPr>
          <p:spPr>
            <a:xfrm>
              <a:off x="6101950" y="2763575"/>
              <a:ext cx="8350" cy="3300"/>
            </a:xfrm>
            <a:custGeom>
              <a:avLst/>
              <a:gdLst/>
              <a:ahLst/>
              <a:cxnLst/>
              <a:rect l="l" t="t" r="r" b="b"/>
              <a:pathLst>
                <a:path w="334" h="132" extrusionOk="0">
                  <a:moveTo>
                    <a:pt x="334" y="0"/>
                  </a:moveTo>
                  <a:cubicBezTo>
                    <a:pt x="250" y="0"/>
                    <a:pt x="191" y="0"/>
                    <a:pt x="119" y="12"/>
                  </a:cubicBezTo>
                  <a:cubicBezTo>
                    <a:pt x="72" y="12"/>
                    <a:pt x="48" y="48"/>
                    <a:pt x="0" y="60"/>
                  </a:cubicBezTo>
                  <a:cubicBezTo>
                    <a:pt x="36" y="95"/>
                    <a:pt x="72" y="131"/>
                    <a:pt x="107" y="131"/>
                  </a:cubicBezTo>
                  <a:cubicBezTo>
                    <a:pt x="214" y="131"/>
                    <a:pt x="286" y="95"/>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5"/>
            <p:cNvSpPr/>
            <p:nvPr/>
          </p:nvSpPr>
          <p:spPr>
            <a:xfrm>
              <a:off x="5997175" y="2716675"/>
              <a:ext cx="26800" cy="3250"/>
            </a:xfrm>
            <a:custGeom>
              <a:avLst/>
              <a:gdLst/>
              <a:ahLst/>
              <a:cxnLst/>
              <a:rect l="l" t="t" r="r" b="b"/>
              <a:pathLst>
                <a:path w="1072" h="130" extrusionOk="0">
                  <a:moveTo>
                    <a:pt x="572" y="1"/>
                  </a:moveTo>
                  <a:cubicBezTo>
                    <a:pt x="414" y="1"/>
                    <a:pt x="254" y="22"/>
                    <a:pt x="97" y="22"/>
                  </a:cubicBezTo>
                  <a:cubicBezTo>
                    <a:pt x="65" y="22"/>
                    <a:pt x="32" y="21"/>
                    <a:pt x="0" y="19"/>
                  </a:cubicBezTo>
                  <a:lnTo>
                    <a:pt x="0" y="19"/>
                  </a:lnTo>
                  <a:cubicBezTo>
                    <a:pt x="222" y="114"/>
                    <a:pt x="466" y="130"/>
                    <a:pt x="709" y="130"/>
                  </a:cubicBezTo>
                  <a:cubicBezTo>
                    <a:pt x="831" y="130"/>
                    <a:pt x="953" y="126"/>
                    <a:pt x="1072" y="126"/>
                  </a:cubicBezTo>
                  <a:cubicBezTo>
                    <a:pt x="909" y="25"/>
                    <a:pt x="741"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5"/>
            <p:cNvSpPr/>
            <p:nvPr/>
          </p:nvSpPr>
          <p:spPr>
            <a:xfrm>
              <a:off x="6038250" y="2716775"/>
              <a:ext cx="14600" cy="3950"/>
            </a:xfrm>
            <a:custGeom>
              <a:avLst/>
              <a:gdLst/>
              <a:ahLst/>
              <a:cxnLst/>
              <a:rect l="l" t="t" r="r" b="b"/>
              <a:pathLst>
                <a:path w="584" h="158" extrusionOk="0">
                  <a:moveTo>
                    <a:pt x="296" y="1"/>
                  </a:moveTo>
                  <a:cubicBezTo>
                    <a:pt x="213" y="1"/>
                    <a:pt x="123" y="16"/>
                    <a:pt x="36" y="16"/>
                  </a:cubicBezTo>
                  <a:cubicBezTo>
                    <a:pt x="24" y="16"/>
                    <a:pt x="12" y="15"/>
                    <a:pt x="0" y="15"/>
                  </a:cubicBezTo>
                  <a:lnTo>
                    <a:pt x="0" y="146"/>
                  </a:lnTo>
                  <a:cubicBezTo>
                    <a:pt x="203" y="146"/>
                    <a:pt x="393" y="158"/>
                    <a:pt x="584" y="158"/>
                  </a:cubicBezTo>
                  <a:cubicBezTo>
                    <a:pt x="512" y="28"/>
                    <a:pt x="410" y="1"/>
                    <a:pt x="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5"/>
            <p:cNvSpPr/>
            <p:nvPr/>
          </p:nvSpPr>
          <p:spPr>
            <a:xfrm>
              <a:off x="6027525" y="2717650"/>
              <a:ext cx="7175" cy="2475"/>
            </a:xfrm>
            <a:custGeom>
              <a:avLst/>
              <a:gdLst/>
              <a:ahLst/>
              <a:cxnLst/>
              <a:rect l="l" t="t" r="r" b="b"/>
              <a:pathLst>
                <a:path w="287" h="99" extrusionOk="0">
                  <a:moveTo>
                    <a:pt x="148" y="1"/>
                  </a:moveTo>
                  <a:cubicBezTo>
                    <a:pt x="102" y="1"/>
                    <a:pt x="54" y="33"/>
                    <a:pt x="1" y="99"/>
                  </a:cubicBezTo>
                  <a:lnTo>
                    <a:pt x="286" y="99"/>
                  </a:lnTo>
                  <a:cubicBezTo>
                    <a:pt x="239" y="33"/>
                    <a:pt x="194"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5"/>
            <p:cNvSpPr/>
            <p:nvPr/>
          </p:nvSpPr>
          <p:spPr>
            <a:xfrm>
              <a:off x="6002225" y="2792150"/>
              <a:ext cx="4200" cy="3000"/>
            </a:xfrm>
            <a:custGeom>
              <a:avLst/>
              <a:gdLst/>
              <a:ahLst/>
              <a:cxnLst/>
              <a:rect l="l" t="t" r="r" b="b"/>
              <a:pathLst>
                <a:path w="168" h="120" extrusionOk="0">
                  <a:moveTo>
                    <a:pt x="167" y="119"/>
                  </a:moveTo>
                  <a:cubicBezTo>
                    <a:pt x="108" y="83"/>
                    <a:pt x="60" y="48"/>
                    <a:pt x="1" y="0"/>
                  </a:cubicBezTo>
                  <a:cubicBezTo>
                    <a:pt x="60" y="48"/>
                    <a:pt x="108" y="83"/>
                    <a:pt x="167"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5"/>
            <p:cNvSpPr/>
            <p:nvPr/>
          </p:nvSpPr>
          <p:spPr>
            <a:xfrm>
              <a:off x="6216250" y="2743025"/>
              <a:ext cx="2700" cy="1850"/>
            </a:xfrm>
            <a:custGeom>
              <a:avLst/>
              <a:gdLst/>
              <a:ahLst/>
              <a:cxnLst/>
              <a:rect l="l" t="t" r="r" b="b"/>
              <a:pathLst>
                <a:path w="108" h="74" extrusionOk="0">
                  <a:moveTo>
                    <a:pt x="60" y="1"/>
                  </a:moveTo>
                  <a:cubicBezTo>
                    <a:pt x="48" y="1"/>
                    <a:pt x="12" y="12"/>
                    <a:pt x="0" y="36"/>
                  </a:cubicBezTo>
                  <a:cubicBezTo>
                    <a:pt x="13" y="62"/>
                    <a:pt x="32" y="74"/>
                    <a:pt x="53" y="74"/>
                  </a:cubicBezTo>
                  <a:cubicBezTo>
                    <a:pt x="72" y="74"/>
                    <a:pt x="91" y="65"/>
                    <a:pt x="107" y="48"/>
                  </a:cubicBezTo>
                  <a:cubicBezTo>
                    <a:pt x="83" y="36"/>
                    <a:pt x="72"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5"/>
            <p:cNvSpPr/>
            <p:nvPr/>
          </p:nvSpPr>
          <p:spPr>
            <a:xfrm>
              <a:off x="5357500" y="2590925"/>
              <a:ext cx="13725" cy="4375"/>
            </a:xfrm>
            <a:custGeom>
              <a:avLst/>
              <a:gdLst/>
              <a:ahLst/>
              <a:cxnLst/>
              <a:rect l="l" t="t" r="r" b="b"/>
              <a:pathLst>
                <a:path w="549" h="175" extrusionOk="0">
                  <a:moveTo>
                    <a:pt x="429" y="0"/>
                  </a:moveTo>
                  <a:cubicBezTo>
                    <a:pt x="286" y="12"/>
                    <a:pt x="132" y="36"/>
                    <a:pt x="1" y="36"/>
                  </a:cubicBezTo>
                  <a:cubicBezTo>
                    <a:pt x="88" y="130"/>
                    <a:pt x="179" y="175"/>
                    <a:pt x="270" y="175"/>
                  </a:cubicBezTo>
                  <a:cubicBezTo>
                    <a:pt x="364" y="175"/>
                    <a:pt x="458" y="127"/>
                    <a:pt x="548" y="36"/>
                  </a:cubicBezTo>
                  <a:cubicBezTo>
                    <a:pt x="501" y="12"/>
                    <a:pt x="477"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5"/>
            <p:cNvSpPr/>
            <p:nvPr/>
          </p:nvSpPr>
          <p:spPr>
            <a:xfrm>
              <a:off x="6123675" y="2656100"/>
              <a:ext cx="7750" cy="3225"/>
            </a:xfrm>
            <a:custGeom>
              <a:avLst/>
              <a:gdLst/>
              <a:ahLst/>
              <a:cxnLst/>
              <a:rect l="l" t="t" r="r" b="b"/>
              <a:pathLst>
                <a:path w="310" h="129" extrusionOk="0">
                  <a:moveTo>
                    <a:pt x="146" y="1"/>
                  </a:moveTo>
                  <a:cubicBezTo>
                    <a:pt x="93" y="1"/>
                    <a:pt x="42" y="13"/>
                    <a:pt x="0" y="60"/>
                  </a:cubicBezTo>
                  <a:cubicBezTo>
                    <a:pt x="42" y="114"/>
                    <a:pt x="93" y="129"/>
                    <a:pt x="146" y="129"/>
                  </a:cubicBezTo>
                  <a:cubicBezTo>
                    <a:pt x="200" y="129"/>
                    <a:pt x="256" y="114"/>
                    <a:pt x="310" y="108"/>
                  </a:cubicBezTo>
                  <a:lnTo>
                    <a:pt x="310" y="13"/>
                  </a:lnTo>
                  <a:cubicBezTo>
                    <a:pt x="256" y="13"/>
                    <a:pt x="200"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5"/>
            <p:cNvSpPr/>
            <p:nvPr/>
          </p:nvSpPr>
          <p:spPr>
            <a:xfrm>
              <a:off x="6131400" y="2656400"/>
              <a:ext cx="2700" cy="2425"/>
            </a:xfrm>
            <a:custGeom>
              <a:avLst/>
              <a:gdLst/>
              <a:ahLst/>
              <a:cxnLst/>
              <a:rect l="l" t="t" r="r" b="b"/>
              <a:pathLst>
                <a:path w="108" h="97" extrusionOk="0">
                  <a:moveTo>
                    <a:pt x="1" y="1"/>
                  </a:moveTo>
                  <a:lnTo>
                    <a:pt x="1" y="96"/>
                  </a:lnTo>
                  <a:cubicBezTo>
                    <a:pt x="108" y="60"/>
                    <a:pt x="84" y="3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5"/>
            <p:cNvSpPr/>
            <p:nvPr/>
          </p:nvSpPr>
          <p:spPr>
            <a:xfrm>
              <a:off x="5238750" y="2554900"/>
              <a:ext cx="3275" cy="7775"/>
            </a:xfrm>
            <a:custGeom>
              <a:avLst/>
              <a:gdLst/>
              <a:ahLst/>
              <a:cxnLst/>
              <a:rect l="l" t="t" r="r" b="b"/>
              <a:pathLst>
                <a:path w="131" h="311" extrusionOk="0">
                  <a:moveTo>
                    <a:pt x="12" y="1"/>
                  </a:moveTo>
                  <a:lnTo>
                    <a:pt x="12" y="1"/>
                  </a:lnTo>
                  <a:cubicBezTo>
                    <a:pt x="0" y="120"/>
                    <a:pt x="0" y="227"/>
                    <a:pt x="119" y="310"/>
                  </a:cubicBezTo>
                  <a:cubicBezTo>
                    <a:pt x="131" y="191"/>
                    <a:pt x="107" y="8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5"/>
            <p:cNvSpPr/>
            <p:nvPr/>
          </p:nvSpPr>
          <p:spPr>
            <a:xfrm>
              <a:off x="5224150" y="2540625"/>
              <a:ext cx="4500" cy="4475"/>
            </a:xfrm>
            <a:custGeom>
              <a:avLst/>
              <a:gdLst/>
              <a:ahLst/>
              <a:cxnLst/>
              <a:rect l="l" t="t" r="r" b="b"/>
              <a:pathLst>
                <a:path w="180" h="179" extrusionOk="0">
                  <a:moveTo>
                    <a:pt x="48" y="0"/>
                  </a:moveTo>
                  <a:cubicBezTo>
                    <a:pt x="36" y="0"/>
                    <a:pt x="24" y="119"/>
                    <a:pt x="1" y="179"/>
                  </a:cubicBezTo>
                  <a:cubicBezTo>
                    <a:pt x="24" y="173"/>
                    <a:pt x="45" y="170"/>
                    <a:pt x="65" y="170"/>
                  </a:cubicBezTo>
                  <a:cubicBezTo>
                    <a:pt x="84" y="170"/>
                    <a:pt x="102" y="173"/>
                    <a:pt x="120" y="179"/>
                  </a:cubicBezTo>
                  <a:cubicBezTo>
                    <a:pt x="120" y="119"/>
                    <a:pt x="179" y="24"/>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5"/>
            <p:cNvSpPr/>
            <p:nvPr/>
          </p:nvSpPr>
          <p:spPr>
            <a:xfrm>
              <a:off x="5235475" y="2543600"/>
              <a:ext cx="3000" cy="4475"/>
            </a:xfrm>
            <a:custGeom>
              <a:avLst/>
              <a:gdLst/>
              <a:ahLst/>
              <a:cxnLst/>
              <a:rect l="l" t="t" r="r" b="b"/>
              <a:pathLst>
                <a:path w="120" h="179" extrusionOk="0">
                  <a:moveTo>
                    <a:pt x="12" y="0"/>
                  </a:moveTo>
                  <a:lnTo>
                    <a:pt x="12" y="0"/>
                  </a:lnTo>
                  <a:cubicBezTo>
                    <a:pt x="0" y="96"/>
                    <a:pt x="48" y="155"/>
                    <a:pt x="119" y="179"/>
                  </a:cubicBezTo>
                  <a:cubicBezTo>
                    <a:pt x="83" y="119"/>
                    <a:pt x="48" y="6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5"/>
            <p:cNvSpPr/>
            <p:nvPr/>
          </p:nvSpPr>
          <p:spPr>
            <a:xfrm>
              <a:off x="5313450" y="2587950"/>
              <a:ext cx="4200" cy="3300"/>
            </a:xfrm>
            <a:custGeom>
              <a:avLst/>
              <a:gdLst/>
              <a:ahLst/>
              <a:cxnLst/>
              <a:rect l="l" t="t" r="r" b="b"/>
              <a:pathLst>
                <a:path w="168" h="132" extrusionOk="0">
                  <a:moveTo>
                    <a:pt x="167" y="0"/>
                  </a:moveTo>
                  <a:cubicBezTo>
                    <a:pt x="108" y="0"/>
                    <a:pt x="60" y="12"/>
                    <a:pt x="0" y="12"/>
                  </a:cubicBezTo>
                  <a:cubicBezTo>
                    <a:pt x="0" y="60"/>
                    <a:pt x="0" y="108"/>
                    <a:pt x="12" y="131"/>
                  </a:cubicBezTo>
                  <a:cubicBezTo>
                    <a:pt x="60" y="96"/>
                    <a:pt x="120"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5"/>
            <p:cNvSpPr/>
            <p:nvPr/>
          </p:nvSpPr>
          <p:spPr>
            <a:xfrm>
              <a:off x="5320900" y="2587950"/>
              <a:ext cx="3875" cy="3300"/>
            </a:xfrm>
            <a:custGeom>
              <a:avLst/>
              <a:gdLst/>
              <a:ahLst/>
              <a:cxnLst/>
              <a:rect l="l" t="t" r="r" b="b"/>
              <a:pathLst>
                <a:path w="155" h="132" extrusionOk="0">
                  <a:moveTo>
                    <a:pt x="0" y="1"/>
                  </a:moveTo>
                  <a:lnTo>
                    <a:pt x="0" y="1"/>
                  </a:lnTo>
                  <a:cubicBezTo>
                    <a:pt x="48" y="48"/>
                    <a:pt x="95" y="96"/>
                    <a:pt x="155" y="131"/>
                  </a:cubicBezTo>
                  <a:cubicBezTo>
                    <a:pt x="107" y="96"/>
                    <a:pt x="48"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5"/>
            <p:cNvSpPr/>
            <p:nvPr/>
          </p:nvSpPr>
          <p:spPr>
            <a:xfrm>
              <a:off x="5944250" y="2804600"/>
              <a:ext cx="45800" cy="21175"/>
            </a:xfrm>
            <a:custGeom>
              <a:avLst/>
              <a:gdLst/>
              <a:ahLst/>
              <a:cxnLst/>
              <a:rect l="l" t="t" r="r" b="b"/>
              <a:pathLst>
                <a:path w="1832" h="847" extrusionOk="0">
                  <a:moveTo>
                    <a:pt x="605" y="478"/>
                  </a:moveTo>
                  <a:cubicBezTo>
                    <a:pt x="605" y="484"/>
                    <a:pt x="599" y="490"/>
                    <a:pt x="593" y="496"/>
                  </a:cubicBezTo>
                  <a:lnTo>
                    <a:pt x="593" y="496"/>
                  </a:lnTo>
                  <a:cubicBezTo>
                    <a:pt x="597" y="491"/>
                    <a:pt x="601" y="485"/>
                    <a:pt x="605" y="478"/>
                  </a:cubicBezTo>
                  <a:close/>
                  <a:moveTo>
                    <a:pt x="234" y="1"/>
                  </a:moveTo>
                  <a:cubicBezTo>
                    <a:pt x="120" y="1"/>
                    <a:pt x="24" y="42"/>
                    <a:pt x="10" y="264"/>
                  </a:cubicBezTo>
                  <a:cubicBezTo>
                    <a:pt x="0" y="558"/>
                    <a:pt x="119" y="618"/>
                    <a:pt x="301" y="618"/>
                  </a:cubicBezTo>
                  <a:cubicBezTo>
                    <a:pt x="347" y="618"/>
                    <a:pt x="397" y="614"/>
                    <a:pt x="450" y="609"/>
                  </a:cubicBezTo>
                  <a:cubicBezTo>
                    <a:pt x="498" y="580"/>
                    <a:pt x="546" y="552"/>
                    <a:pt x="582" y="510"/>
                  </a:cubicBezTo>
                  <a:lnTo>
                    <a:pt x="582" y="510"/>
                  </a:lnTo>
                  <a:cubicBezTo>
                    <a:pt x="582" y="512"/>
                    <a:pt x="581" y="513"/>
                    <a:pt x="581" y="514"/>
                  </a:cubicBezTo>
                  <a:cubicBezTo>
                    <a:pt x="546" y="574"/>
                    <a:pt x="569" y="633"/>
                    <a:pt x="605" y="693"/>
                  </a:cubicBezTo>
                  <a:cubicBezTo>
                    <a:pt x="629" y="717"/>
                    <a:pt x="641" y="717"/>
                    <a:pt x="653" y="728"/>
                  </a:cubicBezTo>
                  <a:cubicBezTo>
                    <a:pt x="695" y="690"/>
                    <a:pt x="746" y="673"/>
                    <a:pt x="796" y="673"/>
                  </a:cubicBezTo>
                  <a:cubicBezTo>
                    <a:pt x="886" y="673"/>
                    <a:pt x="976" y="728"/>
                    <a:pt x="1022" y="812"/>
                  </a:cubicBezTo>
                  <a:cubicBezTo>
                    <a:pt x="1128" y="831"/>
                    <a:pt x="1232" y="846"/>
                    <a:pt x="1334" y="846"/>
                  </a:cubicBezTo>
                  <a:cubicBezTo>
                    <a:pt x="1425" y="846"/>
                    <a:pt x="1515" y="834"/>
                    <a:pt x="1605" y="800"/>
                  </a:cubicBezTo>
                  <a:cubicBezTo>
                    <a:pt x="1831" y="669"/>
                    <a:pt x="1724" y="431"/>
                    <a:pt x="1760" y="216"/>
                  </a:cubicBezTo>
                  <a:cubicBezTo>
                    <a:pt x="1641" y="216"/>
                    <a:pt x="1534" y="193"/>
                    <a:pt x="1462" y="85"/>
                  </a:cubicBezTo>
                  <a:cubicBezTo>
                    <a:pt x="1343" y="74"/>
                    <a:pt x="1200" y="74"/>
                    <a:pt x="1081" y="62"/>
                  </a:cubicBezTo>
                  <a:cubicBezTo>
                    <a:pt x="966" y="14"/>
                    <a:pt x="847" y="2"/>
                    <a:pt x="729" y="2"/>
                  </a:cubicBezTo>
                  <a:cubicBezTo>
                    <a:pt x="639" y="2"/>
                    <a:pt x="550" y="9"/>
                    <a:pt x="462" y="14"/>
                  </a:cubicBezTo>
                  <a:cubicBezTo>
                    <a:pt x="454" y="15"/>
                    <a:pt x="445" y="15"/>
                    <a:pt x="437" y="15"/>
                  </a:cubicBezTo>
                  <a:cubicBezTo>
                    <a:pt x="372" y="15"/>
                    <a:pt x="300" y="1"/>
                    <a:pt x="2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5"/>
            <p:cNvSpPr/>
            <p:nvPr/>
          </p:nvSpPr>
          <p:spPr>
            <a:xfrm>
              <a:off x="6105425" y="2816950"/>
              <a:ext cx="23025" cy="11525"/>
            </a:xfrm>
            <a:custGeom>
              <a:avLst/>
              <a:gdLst/>
              <a:ahLst/>
              <a:cxnLst/>
              <a:rect l="l" t="t" r="r" b="b"/>
              <a:pathLst>
                <a:path w="921" h="461" extrusionOk="0">
                  <a:moveTo>
                    <a:pt x="260" y="0"/>
                  </a:moveTo>
                  <a:cubicBezTo>
                    <a:pt x="244" y="0"/>
                    <a:pt x="226" y="3"/>
                    <a:pt x="206" y="8"/>
                  </a:cubicBezTo>
                  <a:cubicBezTo>
                    <a:pt x="147" y="56"/>
                    <a:pt x="28" y="115"/>
                    <a:pt x="16" y="187"/>
                  </a:cubicBezTo>
                  <a:cubicBezTo>
                    <a:pt x="0" y="302"/>
                    <a:pt x="65" y="318"/>
                    <a:pt x="138" y="318"/>
                  </a:cubicBezTo>
                  <a:cubicBezTo>
                    <a:pt x="166" y="318"/>
                    <a:pt x="194" y="316"/>
                    <a:pt x="221" y="316"/>
                  </a:cubicBezTo>
                  <a:cubicBezTo>
                    <a:pt x="232" y="316"/>
                    <a:pt x="244" y="316"/>
                    <a:pt x="254" y="318"/>
                  </a:cubicBezTo>
                  <a:cubicBezTo>
                    <a:pt x="337" y="342"/>
                    <a:pt x="409" y="377"/>
                    <a:pt x="468" y="461"/>
                  </a:cubicBezTo>
                  <a:cubicBezTo>
                    <a:pt x="671" y="461"/>
                    <a:pt x="814" y="377"/>
                    <a:pt x="921" y="223"/>
                  </a:cubicBezTo>
                  <a:cubicBezTo>
                    <a:pt x="706" y="127"/>
                    <a:pt x="456" y="258"/>
                    <a:pt x="325" y="20"/>
                  </a:cubicBezTo>
                  <a:cubicBezTo>
                    <a:pt x="305" y="6"/>
                    <a:pt x="284" y="0"/>
                    <a:pt x="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5"/>
            <p:cNvSpPr/>
            <p:nvPr/>
          </p:nvSpPr>
          <p:spPr>
            <a:xfrm>
              <a:off x="6003125" y="2823175"/>
              <a:ext cx="28000" cy="7025"/>
            </a:xfrm>
            <a:custGeom>
              <a:avLst/>
              <a:gdLst/>
              <a:ahLst/>
              <a:cxnLst/>
              <a:rect l="l" t="t" r="r" b="b"/>
              <a:pathLst>
                <a:path w="1120" h="281" extrusionOk="0">
                  <a:moveTo>
                    <a:pt x="546" y="0"/>
                  </a:moveTo>
                  <a:cubicBezTo>
                    <a:pt x="500" y="0"/>
                    <a:pt x="453" y="15"/>
                    <a:pt x="405" y="45"/>
                  </a:cubicBezTo>
                  <a:cubicBezTo>
                    <a:pt x="262" y="57"/>
                    <a:pt x="84" y="33"/>
                    <a:pt x="0" y="212"/>
                  </a:cubicBezTo>
                  <a:lnTo>
                    <a:pt x="131" y="212"/>
                  </a:lnTo>
                  <a:cubicBezTo>
                    <a:pt x="244" y="259"/>
                    <a:pt x="354" y="280"/>
                    <a:pt x="465" y="280"/>
                  </a:cubicBezTo>
                  <a:cubicBezTo>
                    <a:pt x="575" y="280"/>
                    <a:pt x="685" y="259"/>
                    <a:pt x="798" y="224"/>
                  </a:cubicBezTo>
                  <a:cubicBezTo>
                    <a:pt x="905" y="212"/>
                    <a:pt x="1024" y="188"/>
                    <a:pt x="1119" y="176"/>
                  </a:cubicBezTo>
                  <a:lnTo>
                    <a:pt x="679" y="45"/>
                  </a:lnTo>
                  <a:cubicBezTo>
                    <a:pt x="637" y="15"/>
                    <a:pt x="593" y="0"/>
                    <a:pt x="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5"/>
            <p:cNvSpPr/>
            <p:nvPr/>
          </p:nvSpPr>
          <p:spPr>
            <a:xfrm>
              <a:off x="6013075" y="2814125"/>
              <a:ext cx="11200" cy="10175"/>
            </a:xfrm>
            <a:custGeom>
              <a:avLst/>
              <a:gdLst/>
              <a:ahLst/>
              <a:cxnLst/>
              <a:rect l="l" t="t" r="r" b="b"/>
              <a:pathLst>
                <a:path w="448" h="407" extrusionOk="0">
                  <a:moveTo>
                    <a:pt x="259" y="1"/>
                  </a:moveTo>
                  <a:cubicBezTo>
                    <a:pt x="63" y="1"/>
                    <a:pt x="0" y="163"/>
                    <a:pt x="19" y="407"/>
                  </a:cubicBezTo>
                  <a:lnTo>
                    <a:pt x="281" y="407"/>
                  </a:lnTo>
                  <a:cubicBezTo>
                    <a:pt x="340" y="276"/>
                    <a:pt x="400" y="145"/>
                    <a:pt x="448" y="38"/>
                  </a:cubicBezTo>
                  <a:cubicBezTo>
                    <a:pt x="374" y="13"/>
                    <a:pt x="312"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5"/>
            <p:cNvSpPr/>
            <p:nvPr/>
          </p:nvSpPr>
          <p:spPr>
            <a:xfrm>
              <a:off x="6073075" y="2817750"/>
              <a:ext cx="9550" cy="6550"/>
            </a:xfrm>
            <a:custGeom>
              <a:avLst/>
              <a:gdLst/>
              <a:ahLst/>
              <a:cxnLst/>
              <a:rect l="l" t="t" r="r" b="b"/>
              <a:pathLst>
                <a:path w="382" h="262" extrusionOk="0">
                  <a:moveTo>
                    <a:pt x="131" y="0"/>
                  </a:moveTo>
                  <a:cubicBezTo>
                    <a:pt x="84" y="24"/>
                    <a:pt x="0" y="48"/>
                    <a:pt x="12" y="60"/>
                  </a:cubicBezTo>
                  <a:cubicBezTo>
                    <a:pt x="24" y="214"/>
                    <a:pt x="131" y="262"/>
                    <a:pt x="262" y="262"/>
                  </a:cubicBezTo>
                  <a:cubicBezTo>
                    <a:pt x="310" y="262"/>
                    <a:pt x="381" y="214"/>
                    <a:pt x="381" y="202"/>
                  </a:cubicBezTo>
                  <a:cubicBezTo>
                    <a:pt x="369" y="36"/>
                    <a:pt x="250" y="24"/>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5"/>
            <p:cNvSpPr/>
            <p:nvPr/>
          </p:nvSpPr>
          <p:spPr>
            <a:xfrm>
              <a:off x="6033175" y="2815050"/>
              <a:ext cx="8625" cy="7500"/>
            </a:xfrm>
            <a:custGeom>
              <a:avLst/>
              <a:gdLst/>
              <a:ahLst/>
              <a:cxnLst/>
              <a:rect l="l" t="t" r="r" b="b"/>
              <a:pathLst>
                <a:path w="345" h="300" extrusionOk="0">
                  <a:moveTo>
                    <a:pt x="191" y="1"/>
                  </a:moveTo>
                  <a:cubicBezTo>
                    <a:pt x="72" y="13"/>
                    <a:pt x="13" y="60"/>
                    <a:pt x="1" y="144"/>
                  </a:cubicBezTo>
                  <a:cubicBezTo>
                    <a:pt x="13" y="251"/>
                    <a:pt x="120" y="275"/>
                    <a:pt x="203" y="299"/>
                  </a:cubicBezTo>
                  <a:cubicBezTo>
                    <a:pt x="210" y="299"/>
                    <a:pt x="217" y="300"/>
                    <a:pt x="223" y="300"/>
                  </a:cubicBezTo>
                  <a:cubicBezTo>
                    <a:pt x="305" y="300"/>
                    <a:pt x="344" y="233"/>
                    <a:pt x="322" y="156"/>
                  </a:cubicBezTo>
                  <a:cubicBezTo>
                    <a:pt x="322" y="60"/>
                    <a:pt x="263"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5"/>
            <p:cNvSpPr/>
            <p:nvPr/>
          </p:nvSpPr>
          <p:spPr>
            <a:xfrm>
              <a:off x="5938225" y="2877575"/>
              <a:ext cx="28300" cy="100625"/>
            </a:xfrm>
            <a:custGeom>
              <a:avLst/>
              <a:gdLst/>
              <a:ahLst/>
              <a:cxnLst/>
              <a:rect l="l" t="t" r="r" b="b"/>
              <a:pathLst>
                <a:path w="1132" h="4025" extrusionOk="0">
                  <a:moveTo>
                    <a:pt x="881" y="1"/>
                  </a:moveTo>
                  <a:cubicBezTo>
                    <a:pt x="860" y="1"/>
                    <a:pt x="836" y="4"/>
                    <a:pt x="810" y="12"/>
                  </a:cubicBezTo>
                  <a:cubicBezTo>
                    <a:pt x="810" y="24"/>
                    <a:pt x="810" y="24"/>
                    <a:pt x="787" y="36"/>
                  </a:cubicBezTo>
                  <a:cubicBezTo>
                    <a:pt x="525" y="786"/>
                    <a:pt x="334" y="1548"/>
                    <a:pt x="167" y="2322"/>
                  </a:cubicBezTo>
                  <a:cubicBezTo>
                    <a:pt x="48" y="2893"/>
                    <a:pt x="1" y="3465"/>
                    <a:pt x="1" y="4024"/>
                  </a:cubicBezTo>
                  <a:cubicBezTo>
                    <a:pt x="96" y="3965"/>
                    <a:pt x="215" y="4001"/>
                    <a:pt x="275" y="3905"/>
                  </a:cubicBezTo>
                  <a:cubicBezTo>
                    <a:pt x="334" y="3774"/>
                    <a:pt x="346" y="3643"/>
                    <a:pt x="429" y="3524"/>
                  </a:cubicBezTo>
                  <a:cubicBezTo>
                    <a:pt x="477" y="3417"/>
                    <a:pt x="441" y="3286"/>
                    <a:pt x="536" y="3215"/>
                  </a:cubicBezTo>
                  <a:cubicBezTo>
                    <a:pt x="608" y="3132"/>
                    <a:pt x="608" y="3048"/>
                    <a:pt x="596" y="2953"/>
                  </a:cubicBezTo>
                  <a:cubicBezTo>
                    <a:pt x="394" y="2524"/>
                    <a:pt x="644" y="2191"/>
                    <a:pt x="834" y="1858"/>
                  </a:cubicBezTo>
                  <a:cubicBezTo>
                    <a:pt x="894" y="1834"/>
                    <a:pt x="941" y="1822"/>
                    <a:pt x="965" y="1762"/>
                  </a:cubicBezTo>
                  <a:lnTo>
                    <a:pt x="965" y="1357"/>
                  </a:lnTo>
                  <a:cubicBezTo>
                    <a:pt x="822" y="1167"/>
                    <a:pt x="1060" y="1143"/>
                    <a:pt x="1120" y="1048"/>
                  </a:cubicBezTo>
                  <a:cubicBezTo>
                    <a:pt x="1120" y="1000"/>
                    <a:pt x="1132" y="965"/>
                    <a:pt x="1132" y="929"/>
                  </a:cubicBezTo>
                  <a:cubicBezTo>
                    <a:pt x="1132" y="822"/>
                    <a:pt x="1120" y="726"/>
                    <a:pt x="1120" y="619"/>
                  </a:cubicBezTo>
                  <a:cubicBezTo>
                    <a:pt x="1111" y="569"/>
                    <a:pt x="1091" y="554"/>
                    <a:pt x="1071" y="554"/>
                  </a:cubicBezTo>
                  <a:cubicBezTo>
                    <a:pt x="1063" y="554"/>
                    <a:pt x="1055" y="556"/>
                    <a:pt x="1048" y="560"/>
                  </a:cubicBezTo>
                  <a:cubicBezTo>
                    <a:pt x="989" y="512"/>
                    <a:pt x="1084" y="488"/>
                    <a:pt x="1060" y="453"/>
                  </a:cubicBezTo>
                  <a:cubicBezTo>
                    <a:pt x="1084" y="381"/>
                    <a:pt x="1108" y="286"/>
                    <a:pt x="1084" y="203"/>
                  </a:cubicBezTo>
                  <a:cubicBezTo>
                    <a:pt x="1054" y="93"/>
                    <a:pt x="991"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5"/>
            <p:cNvSpPr/>
            <p:nvPr/>
          </p:nvSpPr>
          <p:spPr>
            <a:xfrm>
              <a:off x="5959075" y="2820525"/>
              <a:ext cx="30975" cy="66400"/>
            </a:xfrm>
            <a:custGeom>
              <a:avLst/>
              <a:gdLst/>
              <a:ahLst/>
              <a:cxnLst/>
              <a:rect l="l" t="t" r="r" b="b"/>
              <a:pathLst>
                <a:path w="1239" h="2656" extrusionOk="0">
                  <a:moveTo>
                    <a:pt x="444" y="0"/>
                  </a:moveTo>
                  <a:cubicBezTo>
                    <a:pt x="343" y="0"/>
                    <a:pt x="238" y="12"/>
                    <a:pt x="131" y="32"/>
                  </a:cubicBezTo>
                  <a:cubicBezTo>
                    <a:pt x="131" y="32"/>
                    <a:pt x="131" y="44"/>
                    <a:pt x="155" y="44"/>
                  </a:cubicBezTo>
                  <a:cubicBezTo>
                    <a:pt x="167" y="42"/>
                    <a:pt x="180" y="41"/>
                    <a:pt x="192" y="41"/>
                  </a:cubicBezTo>
                  <a:cubicBezTo>
                    <a:pt x="325" y="41"/>
                    <a:pt x="464" y="151"/>
                    <a:pt x="464" y="282"/>
                  </a:cubicBezTo>
                  <a:cubicBezTo>
                    <a:pt x="476" y="972"/>
                    <a:pt x="226" y="1592"/>
                    <a:pt x="0" y="2235"/>
                  </a:cubicBezTo>
                  <a:cubicBezTo>
                    <a:pt x="12" y="2258"/>
                    <a:pt x="36" y="2294"/>
                    <a:pt x="48" y="2306"/>
                  </a:cubicBezTo>
                  <a:cubicBezTo>
                    <a:pt x="155" y="2377"/>
                    <a:pt x="167" y="2485"/>
                    <a:pt x="179" y="2604"/>
                  </a:cubicBezTo>
                  <a:cubicBezTo>
                    <a:pt x="224" y="2640"/>
                    <a:pt x="270" y="2656"/>
                    <a:pt x="315" y="2656"/>
                  </a:cubicBezTo>
                  <a:cubicBezTo>
                    <a:pt x="329" y="2656"/>
                    <a:pt x="343" y="2654"/>
                    <a:pt x="357" y="2651"/>
                  </a:cubicBezTo>
                  <a:cubicBezTo>
                    <a:pt x="631" y="2580"/>
                    <a:pt x="453" y="2294"/>
                    <a:pt x="595" y="2163"/>
                  </a:cubicBezTo>
                  <a:cubicBezTo>
                    <a:pt x="607" y="1758"/>
                    <a:pt x="703" y="1365"/>
                    <a:pt x="929" y="1008"/>
                  </a:cubicBezTo>
                  <a:cubicBezTo>
                    <a:pt x="1060" y="770"/>
                    <a:pt x="1238" y="484"/>
                    <a:pt x="1012" y="175"/>
                  </a:cubicBezTo>
                  <a:cubicBezTo>
                    <a:pt x="838" y="48"/>
                    <a:pt x="647" y="0"/>
                    <a:pt x="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5"/>
            <p:cNvSpPr/>
            <p:nvPr/>
          </p:nvSpPr>
          <p:spPr>
            <a:xfrm>
              <a:off x="5965025" y="2874900"/>
              <a:ext cx="11325" cy="14600"/>
            </a:xfrm>
            <a:custGeom>
              <a:avLst/>
              <a:gdLst/>
              <a:ahLst/>
              <a:cxnLst/>
              <a:rect l="l" t="t" r="r" b="b"/>
              <a:pathLst>
                <a:path w="453" h="584" extrusionOk="0">
                  <a:moveTo>
                    <a:pt x="346" y="0"/>
                  </a:moveTo>
                  <a:lnTo>
                    <a:pt x="346" y="0"/>
                  </a:lnTo>
                  <a:cubicBezTo>
                    <a:pt x="167" y="83"/>
                    <a:pt x="250" y="357"/>
                    <a:pt x="60" y="429"/>
                  </a:cubicBezTo>
                  <a:cubicBezTo>
                    <a:pt x="0" y="476"/>
                    <a:pt x="0" y="524"/>
                    <a:pt x="60" y="583"/>
                  </a:cubicBezTo>
                  <a:cubicBezTo>
                    <a:pt x="453" y="524"/>
                    <a:pt x="334" y="226"/>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5"/>
            <p:cNvSpPr/>
            <p:nvPr/>
          </p:nvSpPr>
          <p:spPr>
            <a:xfrm>
              <a:off x="5948350" y="2921025"/>
              <a:ext cx="14600" cy="36050"/>
            </a:xfrm>
            <a:custGeom>
              <a:avLst/>
              <a:gdLst/>
              <a:ahLst/>
              <a:cxnLst/>
              <a:rect l="l" t="t" r="r" b="b"/>
              <a:pathLst>
                <a:path w="584" h="1442" extrusionOk="0">
                  <a:moveTo>
                    <a:pt x="417" y="0"/>
                  </a:moveTo>
                  <a:cubicBezTo>
                    <a:pt x="167" y="322"/>
                    <a:pt x="1" y="703"/>
                    <a:pt x="143" y="1132"/>
                  </a:cubicBezTo>
                  <a:cubicBezTo>
                    <a:pt x="143" y="1239"/>
                    <a:pt x="167" y="1334"/>
                    <a:pt x="167" y="1441"/>
                  </a:cubicBezTo>
                  <a:cubicBezTo>
                    <a:pt x="465" y="1013"/>
                    <a:pt x="524" y="501"/>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5"/>
            <p:cNvSpPr/>
            <p:nvPr/>
          </p:nvSpPr>
          <p:spPr>
            <a:xfrm>
              <a:off x="5954300" y="2902575"/>
              <a:ext cx="12225" cy="8650"/>
            </a:xfrm>
            <a:custGeom>
              <a:avLst/>
              <a:gdLst/>
              <a:ahLst/>
              <a:cxnLst/>
              <a:rect l="l" t="t" r="r" b="b"/>
              <a:pathLst>
                <a:path w="489" h="346" extrusionOk="0">
                  <a:moveTo>
                    <a:pt x="489" y="0"/>
                  </a:moveTo>
                  <a:lnTo>
                    <a:pt x="489" y="0"/>
                  </a:lnTo>
                  <a:cubicBezTo>
                    <a:pt x="465" y="24"/>
                    <a:pt x="441" y="24"/>
                    <a:pt x="417" y="24"/>
                  </a:cubicBezTo>
                  <a:cubicBezTo>
                    <a:pt x="382" y="36"/>
                    <a:pt x="358" y="36"/>
                    <a:pt x="346" y="36"/>
                  </a:cubicBezTo>
                  <a:cubicBezTo>
                    <a:pt x="328" y="40"/>
                    <a:pt x="307" y="41"/>
                    <a:pt x="285" y="41"/>
                  </a:cubicBezTo>
                  <a:cubicBezTo>
                    <a:pt x="248" y="41"/>
                    <a:pt x="207" y="38"/>
                    <a:pt x="168" y="38"/>
                  </a:cubicBezTo>
                  <a:cubicBezTo>
                    <a:pt x="79" y="38"/>
                    <a:pt x="1" y="55"/>
                    <a:pt x="1" y="167"/>
                  </a:cubicBezTo>
                  <a:cubicBezTo>
                    <a:pt x="1" y="346"/>
                    <a:pt x="227" y="286"/>
                    <a:pt x="346" y="334"/>
                  </a:cubicBezTo>
                  <a:cubicBezTo>
                    <a:pt x="382" y="227"/>
                    <a:pt x="429" y="131"/>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5"/>
            <p:cNvSpPr/>
            <p:nvPr/>
          </p:nvSpPr>
          <p:spPr>
            <a:xfrm>
              <a:off x="5945675" y="2957350"/>
              <a:ext cx="6875" cy="15500"/>
            </a:xfrm>
            <a:custGeom>
              <a:avLst/>
              <a:gdLst/>
              <a:ahLst/>
              <a:cxnLst/>
              <a:rect l="l" t="t" r="r" b="b"/>
              <a:pathLst>
                <a:path w="275" h="620" extrusionOk="0">
                  <a:moveTo>
                    <a:pt x="274" y="0"/>
                  </a:moveTo>
                  <a:cubicBezTo>
                    <a:pt x="131" y="60"/>
                    <a:pt x="131" y="167"/>
                    <a:pt x="119" y="286"/>
                  </a:cubicBezTo>
                  <a:cubicBezTo>
                    <a:pt x="0" y="405"/>
                    <a:pt x="36" y="512"/>
                    <a:pt x="167" y="619"/>
                  </a:cubicBezTo>
                  <a:cubicBezTo>
                    <a:pt x="191" y="619"/>
                    <a:pt x="238" y="595"/>
                    <a:pt x="274" y="583"/>
                  </a:cubicBezTo>
                  <a:lnTo>
                    <a:pt x="2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5"/>
            <p:cNvSpPr/>
            <p:nvPr/>
          </p:nvSpPr>
          <p:spPr>
            <a:xfrm>
              <a:off x="6106400" y="2935900"/>
              <a:ext cx="8950" cy="3350"/>
            </a:xfrm>
            <a:custGeom>
              <a:avLst/>
              <a:gdLst/>
              <a:ahLst/>
              <a:cxnLst/>
              <a:rect l="l" t="t" r="r" b="b"/>
              <a:pathLst>
                <a:path w="358" h="134" extrusionOk="0">
                  <a:moveTo>
                    <a:pt x="1" y="1"/>
                  </a:moveTo>
                  <a:lnTo>
                    <a:pt x="1" y="1"/>
                  </a:lnTo>
                  <a:cubicBezTo>
                    <a:pt x="59" y="80"/>
                    <a:pt x="117" y="134"/>
                    <a:pt x="191" y="134"/>
                  </a:cubicBezTo>
                  <a:cubicBezTo>
                    <a:pt x="238" y="134"/>
                    <a:pt x="293" y="112"/>
                    <a:pt x="358" y="60"/>
                  </a:cubicBezTo>
                  <a:cubicBezTo>
                    <a:pt x="227" y="25"/>
                    <a:pt x="10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5"/>
            <p:cNvSpPr/>
            <p:nvPr/>
          </p:nvSpPr>
          <p:spPr>
            <a:xfrm>
              <a:off x="6006400" y="2828450"/>
              <a:ext cx="16675" cy="3875"/>
            </a:xfrm>
            <a:custGeom>
              <a:avLst/>
              <a:gdLst/>
              <a:ahLst/>
              <a:cxnLst/>
              <a:rect l="l" t="t" r="r" b="b"/>
              <a:pathLst>
                <a:path w="667" h="155" extrusionOk="0">
                  <a:moveTo>
                    <a:pt x="0" y="1"/>
                  </a:moveTo>
                  <a:cubicBezTo>
                    <a:pt x="118" y="100"/>
                    <a:pt x="233" y="154"/>
                    <a:pt x="349" y="154"/>
                  </a:cubicBezTo>
                  <a:cubicBezTo>
                    <a:pt x="454" y="154"/>
                    <a:pt x="559" y="109"/>
                    <a:pt x="667" y="13"/>
                  </a:cubicBezTo>
                  <a:cubicBezTo>
                    <a:pt x="441" y="1"/>
                    <a:pt x="226"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5"/>
            <p:cNvSpPr/>
            <p:nvPr/>
          </p:nvSpPr>
          <p:spPr>
            <a:xfrm>
              <a:off x="5973650" y="2437325"/>
              <a:ext cx="10750" cy="3500"/>
            </a:xfrm>
            <a:custGeom>
              <a:avLst/>
              <a:gdLst/>
              <a:ahLst/>
              <a:cxnLst/>
              <a:rect l="l" t="t" r="r" b="b"/>
              <a:pathLst>
                <a:path w="430" h="140" extrusionOk="0">
                  <a:moveTo>
                    <a:pt x="1" y="1"/>
                  </a:moveTo>
                  <a:cubicBezTo>
                    <a:pt x="71" y="95"/>
                    <a:pt x="144" y="139"/>
                    <a:pt x="216" y="139"/>
                  </a:cubicBezTo>
                  <a:cubicBezTo>
                    <a:pt x="290" y="139"/>
                    <a:pt x="363" y="92"/>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5"/>
            <p:cNvSpPr/>
            <p:nvPr/>
          </p:nvSpPr>
          <p:spPr>
            <a:xfrm>
              <a:off x="5981100" y="2990600"/>
              <a:ext cx="17875" cy="6025"/>
            </a:xfrm>
            <a:custGeom>
              <a:avLst/>
              <a:gdLst/>
              <a:ahLst/>
              <a:cxnLst/>
              <a:rect l="l" t="t" r="r" b="b"/>
              <a:pathLst>
                <a:path w="715" h="241" extrusionOk="0">
                  <a:moveTo>
                    <a:pt x="161" y="1"/>
                  </a:moveTo>
                  <a:cubicBezTo>
                    <a:pt x="36" y="1"/>
                    <a:pt x="10" y="111"/>
                    <a:pt x="0" y="230"/>
                  </a:cubicBezTo>
                  <a:cubicBezTo>
                    <a:pt x="24" y="227"/>
                    <a:pt x="48" y="226"/>
                    <a:pt x="73" y="226"/>
                  </a:cubicBezTo>
                  <a:cubicBezTo>
                    <a:pt x="166" y="226"/>
                    <a:pt x="261" y="240"/>
                    <a:pt x="355" y="240"/>
                  </a:cubicBezTo>
                  <a:cubicBezTo>
                    <a:pt x="481" y="240"/>
                    <a:pt x="604" y="215"/>
                    <a:pt x="715" y="99"/>
                  </a:cubicBezTo>
                  <a:cubicBezTo>
                    <a:pt x="584" y="4"/>
                    <a:pt x="405" y="63"/>
                    <a:pt x="250" y="15"/>
                  </a:cubicBezTo>
                  <a:cubicBezTo>
                    <a:pt x="216" y="5"/>
                    <a:pt x="186"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5"/>
            <p:cNvSpPr/>
            <p:nvPr/>
          </p:nvSpPr>
          <p:spPr>
            <a:xfrm>
              <a:off x="5939725" y="2964475"/>
              <a:ext cx="10150" cy="12225"/>
            </a:xfrm>
            <a:custGeom>
              <a:avLst/>
              <a:gdLst/>
              <a:ahLst/>
              <a:cxnLst/>
              <a:rect l="l" t="t" r="r" b="b"/>
              <a:pathLst>
                <a:path w="406" h="489" extrusionOk="0">
                  <a:moveTo>
                    <a:pt x="357" y="1"/>
                  </a:moveTo>
                  <a:cubicBezTo>
                    <a:pt x="0" y="48"/>
                    <a:pt x="107" y="227"/>
                    <a:pt x="226" y="429"/>
                  </a:cubicBezTo>
                  <a:cubicBezTo>
                    <a:pt x="250" y="453"/>
                    <a:pt x="262" y="477"/>
                    <a:pt x="298" y="489"/>
                  </a:cubicBezTo>
                  <a:cubicBezTo>
                    <a:pt x="310" y="477"/>
                    <a:pt x="334" y="453"/>
                    <a:pt x="346" y="418"/>
                  </a:cubicBezTo>
                  <a:cubicBezTo>
                    <a:pt x="357" y="394"/>
                    <a:pt x="393" y="358"/>
                    <a:pt x="405" y="334"/>
                  </a:cubicBezTo>
                  <a:cubicBezTo>
                    <a:pt x="393" y="227"/>
                    <a:pt x="369" y="108"/>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5"/>
            <p:cNvSpPr/>
            <p:nvPr/>
          </p:nvSpPr>
          <p:spPr>
            <a:xfrm>
              <a:off x="6002525" y="2991500"/>
              <a:ext cx="11025" cy="4925"/>
            </a:xfrm>
            <a:custGeom>
              <a:avLst/>
              <a:gdLst/>
              <a:ahLst/>
              <a:cxnLst/>
              <a:rect l="l" t="t" r="r" b="b"/>
              <a:pathLst>
                <a:path w="441" h="197" extrusionOk="0">
                  <a:moveTo>
                    <a:pt x="216" y="0"/>
                  </a:moveTo>
                  <a:cubicBezTo>
                    <a:pt x="143" y="0"/>
                    <a:pt x="72" y="21"/>
                    <a:pt x="0" y="63"/>
                  </a:cubicBezTo>
                  <a:cubicBezTo>
                    <a:pt x="78" y="152"/>
                    <a:pt x="149" y="197"/>
                    <a:pt x="221" y="197"/>
                  </a:cubicBezTo>
                  <a:cubicBezTo>
                    <a:pt x="292" y="197"/>
                    <a:pt x="364" y="152"/>
                    <a:pt x="441" y="63"/>
                  </a:cubicBezTo>
                  <a:cubicBezTo>
                    <a:pt x="364" y="21"/>
                    <a:pt x="289" y="0"/>
                    <a:pt x="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5"/>
            <p:cNvSpPr/>
            <p:nvPr/>
          </p:nvSpPr>
          <p:spPr>
            <a:xfrm>
              <a:off x="6023350" y="2993250"/>
              <a:ext cx="11950" cy="2800"/>
            </a:xfrm>
            <a:custGeom>
              <a:avLst/>
              <a:gdLst/>
              <a:ahLst/>
              <a:cxnLst/>
              <a:rect l="l" t="t" r="r" b="b"/>
              <a:pathLst>
                <a:path w="478" h="112" extrusionOk="0">
                  <a:moveTo>
                    <a:pt x="248" y="0"/>
                  </a:moveTo>
                  <a:cubicBezTo>
                    <a:pt x="168" y="0"/>
                    <a:pt x="86" y="39"/>
                    <a:pt x="1" y="112"/>
                  </a:cubicBezTo>
                  <a:lnTo>
                    <a:pt x="477" y="112"/>
                  </a:lnTo>
                  <a:cubicBezTo>
                    <a:pt x="401" y="36"/>
                    <a:pt x="325" y="0"/>
                    <a:pt x="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5"/>
            <p:cNvSpPr/>
            <p:nvPr/>
          </p:nvSpPr>
          <p:spPr>
            <a:xfrm>
              <a:off x="6038250" y="2996325"/>
              <a:ext cx="7150" cy="2925"/>
            </a:xfrm>
            <a:custGeom>
              <a:avLst/>
              <a:gdLst/>
              <a:ahLst/>
              <a:cxnLst/>
              <a:rect l="l" t="t" r="r" b="b"/>
              <a:pathLst>
                <a:path w="286" h="117" extrusionOk="0">
                  <a:moveTo>
                    <a:pt x="0" y="1"/>
                  </a:moveTo>
                  <a:cubicBezTo>
                    <a:pt x="48" y="78"/>
                    <a:pt x="98" y="117"/>
                    <a:pt x="148" y="117"/>
                  </a:cubicBezTo>
                  <a:cubicBezTo>
                    <a:pt x="197" y="117"/>
                    <a:pt x="244" y="7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5"/>
            <p:cNvSpPr/>
            <p:nvPr/>
          </p:nvSpPr>
          <p:spPr>
            <a:xfrm>
              <a:off x="6016800" y="2991900"/>
              <a:ext cx="4200" cy="4150"/>
            </a:xfrm>
            <a:custGeom>
              <a:avLst/>
              <a:gdLst/>
              <a:ahLst/>
              <a:cxnLst/>
              <a:rect l="l" t="t" r="r" b="b"/>
              <a:pathLst>
                <a:path w="168" h="166" extrusionOk="0">
                  <a:moveTo>
                    <a:pt x="89" y="0"/>
                  </a:moveTo>
                  <a:cubicBezTo>
                    <a:pt x="68" y="0"/>
                    <a:pt x="40" y="10"/>
                    <a:pt x="1" y="35"/>
                  </a:cubicBezTo>
                  <a:cubicBezTo>
                    <a:pt x="25" y="106"/>
                    <a:pt x="84" y="154"/>
                    <a:pt x="168" y="166"/>
                  </a:cubicBezTo>
                  <a:cubicBezTo>
                    <a:pt x="130" y="147"/>
                    <a:pt x="167" y="0"/>
                    <a:pt x="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5"/>
            <p:cNvSpPr/>
            <p:nvPr/>
          </p:nvSpPr>
          <p:spPr>
            <a:xfrm>
              <a:off x="5977225" y="2996925"/>
              <a:ext cx="3900" cy="1625"/>
            </a:xfrm>
            <a:custGeom>
              <a:avLst/>
              <a:gdLst/>
              <a:ahLst/>
              <a:cxnLst/>
              <a:rect l="l" t="t" r="r" b="b"/>
              <a:pathLst>
                <a:path w="156" h="65" extrusionOk="0">
                  <a:moveTo>
                    <a:pt x="0" y="1"/>
                  </a:moveTo>
                  <a:cubicBezTo>
                    <a:pt x="24" y="24"/>
                    <a:pt x="36" y="36"/>
                    <a:pt x="48" y="60"/>
                  </a:cubicBezTo>
                  <a:cubicBezTo>
                    <a:pt x="59" y="63"/>
                    <a:pt x="69" y="64"/>
                    <a:pt x="80" y="64"/>
                  </a:cubicBezTo>
                  <a:cubicBezTo>
                    <a:pt x="115" y="64"/>
                    <a:pt x="146" y="4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5"/>
            <p:cNvSpPr/>
            <p:nvPr/>
          </p:nvSpPr>
          <p:spPr>
            <a:xfrm>
              <a:off x="5973650" y="2993050"/>
              <a:ext cx="3600" cy="3300"/>
            </a:xfrm>
            <a:custGeom>
              <a:avLst/>
              <a:gdLst/>
              <a:ahLst/>
              <a:cxnLst/>
              <a:rect l="l" t="t" r="r" b="b"/>
              <a:pathLst>
                <a:path w="144" h="132" extrusionOk="0">
                  <a:moveTo>
                    <a:pt x="1" y="1"/>
                  </a:moveTo>
                  <a:cubicBezTo>
                    <a:pt x="48" y="48"/>
                    <a:pt x="108" y="96"/>
                    <a:pt x="143" y="132"/>
                  </a:cubicBezTo>
                  <a:cubicBezTo>
                    <a:pt x="108" y="96"/>
                    <a:pt x="60"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5"/>
            <p:cNvSpPr/>
            <p:nvPr/>
          </p:nvSpPr>
          <p:spPr>
            <a:xfrm>
              <a:off x="5966500" y="2991575"/>
              <a:ext cx="3900" cy="1500"/>
            </a:xfrm>
            <a:custGeom>
              <a:avLst/>
              <a:gdLst/>
              <a:ahLst/>
              <a:cxnLst/>
              <a:rect l="l" t="t" r="r" b="b"/>
              <a:pathLst>
                <a:path w="156" h="60" extrusionOk="0">
                  <a:moveTo>
                    <a:pt x="108" y="0"/>
                  </a:moveTo>
                  <a:cubicBezTo>
                    <a:pt x="60" y="24"/>
                    <a:pt x="37" y="48"/>
                    <a:pt x="1" y="60"/>
                  </a:cubicBezTo>
                  <a:cubicBezTo>
                    <a:pt x="60" y="60"/>
                    <a:pt x="108" y="48"/>
                    <a:pt x="156" y="48"/>
                  </a:cubicBezTo>
                  <a:cubicBezTo>
                    <a:pt x="132" y="36"/>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5"/>
            <p:cNvSpPr/>
            <p:nvPr/>
          </p:nvSpPr>
          <p:spPr>
            <a:xfrm>
              <a:off x="5962925" y="2993050"/>
              <a:ext cx="3600" cy="3300"/>
            </a:xfrm>
            <a:custGeom>
              <a:avLst/>
              <a:gdLst/>
              <a:ahLst/>
              <a:cxnLst/>
              <a:rect l="l" t="t" r="r" b="b"/>
              <a:pathLst>
                <a:path w="144" h="132" extrusionOk="0">
                  <a:moveTo>
                    <a:pt x="144" y="1"/>
                  </a:moveTo>
                  <a:lnTo>
                    <a:pt x="144" y="1"/>
                  </a:lnTo>
                  <a:cubicBezTo>
                    <a:pt x="96" y="48"/>
                    <a:pt x="37" y="96"/>
                    <a:pt x="1" y="132"/>
                  </a:cubicBezTo>
                  <a:cubicBezTo>
                    <a:pt x="60" y="96"/>
                    <a:pt x="96" y="4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5"/>
            <p:cNvSpPr/>
            <p:nvPr/>
          </p:nvSpPr>
          <p:spPr>
            <a:xfrm>
              <a:off x="5998950" y="2991475"/>
              <a:ext cx="3600" cy="1600"/>
            </a:xfrm>
            <a:custGeom>
              <a:avLst/>
              <a:gdLst/>
              <a:ahLst/>
              <a:cxnLst/>
              <a:rect l="l" t="t" r="r" b="b"/>
              <a:pathLst>
                <a:path w="144" h="64" extrusionOk="0">
                  <a:moveTo>
                    <a:pt x="76" y="0"/>
                  </a:moveTo>
                  <a:cubicBezTo>
                    <a:pt x="40" y="0"/>
                    <a:pt x="10" y="18"/>
                    <a:pt x="1" y="64"/>
                  </a:cubicBezTo>
                  <a:lnTo>
                    <a:pt x="143" y="64"/>
                  </a:lnTo>
                  <a:cubicBezTo>
                    <a:pt x="132" y="52"/>
                    <a:pt x="120" y="28"/>
                    <a:pt x="108" y="4"/>
                  </a:cubicBezTo>
                  <a:cubicBezTo>
                    <a:pt x="97" y="2"/>
                    <a:pt x="86" y="0"/>
                    <a:pt x="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5"/>
            <p:cNvSpPr/>
            <p:nvPr/>
          </p:nvSpPr>
          <p:spPr>
            <a:xfrm>
              <a:off x="5943875" y="2982650"/>
              <a:ext cx="4800" cy="4175"/>
            </a:xfrm>
            <a:custGeom>
              <a:avLst/>
              <a:gdLst/>
              <a:ahLst/>
              <a:cxnLst/>
              <a:rect l="l" t="t" r="r" b="b"/>
              <a:pathLst>
                <a:path w="192" h="167" extrusionOk="0">
                  <a:moveTo>
                    <a:pt x="25" y="0"/>
                  </a:moveTo>
                  <a:cubicBezTo>
                    <a:pt x="25" y="36"/>
                    <a:pt x="13" y="60"/>
                    <a:pt x="1" y="95"/>
                  </a:cubicBezTo>
                  <a:lnTo>
                    <a:pt x="72" y="167"/>
                  </a:lnTo>
                  <a:cubicBezTo>
                    <a:pt x="120" y="155"/>
                    <a:pt x="144" y="155"/>
                    <a:pt x="180" y="143"/>
                  </a:cubicBezTo>
                  <a:lnTo>
                    <a:pt x="191" y="119"/>
                  </a:lnTo>
                  <a:cubicBezTo>
                    <a:pt x="144" y="83"/>
                    <a:pt x="84" y="48"/>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5"/>
            <p:cNvSpPr/>
            <p:nvPr/>
          </p:nvSpPr>
          <p:spPr>
            <a:xfrm>
              <a:off x="5940600" y="2982650"/>
              <a:ext cx="4500" cy="4175"/>
            </a:xfrm>
            <a:custGeom>
              <a:avLst/>
              <a:gdLst/>
              <a:ahLst/>
              <a:cxnLst/>
              <a:rect l="l" t="t" r="r" b="b"/>
              <a:pathLst>
                <a:path w="180" h="167" extrusionOk="0">
                  <a:moveTo>
                    <a:pt x="60" y="0"/>
                  </a:moveTo>
                  <a:cubicBezTo>
                    <a:pt x="25" y="36"/>
                    <a:pt x="13" y="60"/>
                    <a:pt x="1" y="95"/>
                  </a:cubicBezTo>
                  <a:cubicBezTo>
                    <a:pt x="13" y="119"/>
                    <a:pt x="37" y="143"/>
                    <a:pt x="72" y="167"/>
                  </a:cubicBezTo>
                  <a:cubicBezTo>
                    <a:pt x="120" y="167"/>
                    <a:pt x="144" y="155"/>
                    <a:pt x="180" y="143"/>
                  </a:cubicBezTo>
                  <a:cubicBezTo>
                    <a:pt x="180" y="95"/>
                    <a:pt x="180"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5"/>
            <p:cNvSpPr/>
            <p:nvPr/>
          </p:nvSpPr>
          <p:spPr>
            <a:xfrm>
              <a:off x="5945075" y="2974600"/>
              <a:ext cx="3300" cy="3600"/>
            </a:xfrm>
            <a:custGeom>
              <a:avLst/>
              <a:gdLst/>
              <a:ahLst/>
              <a:cxnLst/>
              <a:rect l="l" t="t" r="r" b="b"/>
              <a:pathLst>
                <a:path w="132" h="144" extrusionOk="0">
                  <a:moveTo>
                    <a:pt x="120" y="1"/>
                  </a:moveTo>
                  <a:cubicBezTo>
                    <a:pt x="72" y="1"/>
                    <a:pt x="36" y="1"/>
                    <a:pt x="1" y="13"/>
                  </a:cubicBezTo>
                  <a:cubicBezTo>
                    <a:pt x="1" y="60"/>
                    <a:pt x="1" y="108"/>
                    <a:pt x="12" y="143"/>
                  </a:cubicBezTo>
                  <a:cubicBezTo>
                    <a:pt x="84" y="132"/>
                    <a:pt x="132" y="7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5"/>
            <p:cNvSpPr/>
            <p:nvPr/>
          </p:nvSpPr>
          <p:spPr>
            <a:xfrm>
              <a:off x="6037950" y="2964850"/>
              <a:ext cx="7750" cy="3525"/>
            </a:xfrm>
            <a:custGeom>
              <a:avLst/>
              <a:gdLst/>
              <a:ahLst/>
              <a:cxnLst/>
              <a:rect l="l" t="t" r="r" b="b"/>
              <a:pathLst>
                <a:path w="310" h="141" extrusionOk="0">
                  <a:moveTo>
                    <a:pt x="207" y="1"/>
                  </a:moveTo>
                  <a:cubicBezTo>
                    <a:pt x="170" y="1"/>
                    <a:pt x="131" y="22"/>
                    <a:pt x="96" y="45"/>
                  </a:cubicBezTo>
                  <a:cubicBezTo>
                    <a:pt x="60" y="57"/>
                    <a:pt x="36" y="105"/>
                    <a:pt x="0" y="141"/>
                  </a:cubicBezTo>
                  <a:cubicBezTo>
                    <a:pt x="48" y="141"/>
                    <a:pt x="96" y="117"/>
                    <a:pt x="131" y="117"/>
                  </a:cubicBezTo>
                  <a:lnTo>
                    <a:pt x="310" y="81"/>
                  </a:lnTo>
                  <a:cubicBezTo>
                    <a:pt x="280" y="22"/>
                    <a:pt x="244" y="1"/>
                    <a:pt x="2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5"/>
            <p:cNvSpPr/>
            <p:nvPr/>
          </p:nvSpPr>
          <p:spPr>
            <a:xfrm>
              <a:off x="6138550" y="2996925"/>
              <a:ext cx="7475" cy="9375"/>
            </a:xfrm>
            <a:custGeom>
              <a:avLst/>
              <a:gdLst/>
              <a:ahLst/>
              <a:cxnLst/>
              <a:rect l="l" t="t" r="r" b="b"/>
              <a:pathLst>
                <a:path w="299" h="375" extrusionOk="0">
                  <a:moveTo>
                    <a:pt x="1" y="1"/>
                  </a:moveTo>
                  <a:cubicBezTo>
                    <a:pt x="24" y="72"/>
                    <a:pt x="48" y="132"/>
                    <a:pt x="84" y="191"/>
                  </a:cubicBezTo>
                  <a:cubicBezTo>
                    <a:pt x="116" y="245"/>
                    <a:pt x="52" y="375"/>
                    <a:pt x="151" y="375"/>
                  </a:cubicBezTo>
                  <a:cubicBezTo>
                    <a:pt x="162" y="375"/>
                    <a:pt x="175" y="373"/>
                    <a:pt x="191" y="370"/>
                  </a:cubicBezTo>
                  <a:cubicBezTo>
                    <a:pt x="298" y="334"/>
                    <a:pt x="274" y="227"/>
                    <a:pt x="298" y="132"/>
                  </a:cubicBezTo>
                  <a:cubicBezTo>
                    <a:pt x="239" y="12"/>
                    <a:pt x="132"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5"/>
            <p:cNvSpPr/>
            <p:nvPr/>
          </p:nvSpPr>
          <p:spPr>
            <a:xfrm>
              <a:off x="5520325" y="3601475"/>
              <a:ext cx="19975" cy="8350"/>
            </a:xfrm>
            <a:custGeom>
              <a:avLst/>
              <a:gdLst/>
              <a:ahLst/>
              <a:cxnLst/>
              <a:rect l="l" t="t" r="r" b="b"/>
              <a:pathLst>
                <a:path w="799" h="334" extrusionOk="0">
                  <a:moveTo>
                    <a:pt x="107" y="0"/>
                  </a:moveTo>
                  <a:cubicBezTo>
                    <a:pt x="48" y="48"/>
                    <a:pt x="24" y="95"/>
                    <a:pt x="0" y="167"/>
                  </a:cubicBezTo>
                  <a:cubicBezTo>
                    <a:pt x="0" y="226"/>
                    <a:pt x="36" y="286"/>
                    <a:pt x="96" y="310"/>
                  </a:cubicBezTo>
                  <a:cubicBezTo>
                    <a:pt x="334" y="310"/>
                    <a:pt x="560" y="333"/>
                    <a:pt x="798" y="333"/>
                  </a:cubicBezTo>
                  <a:cubicBezTo>
                    <a:pt x="739" y="238"/>
                    <a:pt x="691" y="155"/>
                    <a:pt x="643" y="60"/>
                  </a:cubicBezTo>
                  <a:cubicBezTo>
                    <a:pt x="524" y="48"/>
                    <a:pt x="405" y="48"/>
                    <a:pt x="286" y="36"/>
                  </a:cubicBezTo>
                  <a:cubicBezTo>
                    <a:pt x="215" y="36"/>
                    <a:pt x="155" y="12"/>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5"/>
            <p:cNvSpPr/>
            <p:nvPr/>
          </p:nvSpPr>
          <p:spPr>
            <a:xfrm>
              <a:off x="6020375" y="3660600"/>
              <a:ext cx="47050" cy="3675"/>
            </a:xfrm>
            <a:custGeom>
              <a:avLst/>
              <a:gdLst/>
              <a:ahLst/>
              <a:cxnLst/>
              <a:rect l="l" t="t" r="r" b="b"/>
              <a:pathLst>
                <a:path w="1882" h="147" extrusionOk="0">
                  <a:moveTo>
                    <a:pt x="601" y="1"/>
                  </a:moveTo>
                  <a:cubicBezTo>
                    <a:pt x="401" y="1"/>
                    <a:pt x="200" y="4"/>
                    <a:pt x="1" y="4"/>
                  </a:cubicBezTo>
                  <a:cubicBezTo>
                    <a:pt x="268" y="118"/>
                    <a:pt x="538" y="146"/>
                    <a:pt x="808" y="146"/>
                  </a:cubicBezTo>
                  <a:cubicBezTo>
                    <a:pt x="1089" y="146"/>
                    <a:pt x="1370" y="115"/>
                    <a:pt x="1652" y="115"/>
                  </a:cubicBezTo>
                  <a:cubicBezTo>
                    <a:pt x="1729" y="115"/>
                    <a:pt x="1805" y="118"/>
                    <a:pt x="1882" y="124"/>
                  </a:cubicBezTo>
                  <a:cubicBezTo>
                    <a:pt x="1467" y="18"/>
                    <a:pt x="1034" y="1"/>
                    <a:pt x="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5"/>
            <p:cNvSpPr/>
            <p:nvPr/>
          </p:nvSpPr>
          <p:spPr>
            <a:xfrm>
              <a:off x="6121000" y="3667175"/>
              <a:ext cx="17575" cy="7325"/>
            </a:xfrm>
            <a:custGeom>
              <a:avLst/>
              <a:gdLst/>
              <a:ahLst/>
              <a:cxnLst/>
              <a:rect l="l" t="t" r="r" b="b"/>
              <a:pathLst>
                <a:path w="703" h="293" extrusionOk="0">
                  <a:moveTo>
                    <a:pt x="225" y="1"/>
                  </a:moveTo>
                  <a:cubicBezTo>
                    <a:pt x="151" y="1"/>
                    <a:pt x="76" y="8"/>
                    <a:pt x="0" y="27"/>
                  </a:cubicBezTo>
                  <a:lnTo>
                    <a:pt x="0" y="265"/>
                  </a:lnTo>
                  <a:cubicBezTo>
                    <a:pt x="125" y="275"/>
                    <a:pt x="258" y="292"/>
                    <a:pt x="393" y="292"/>
                  </a:cubicBezTo>
                  <a:cubicBezTo>
                    <a:pt x="425" y="292"/>
                    <a:pt x="456" y="291"/>
                    <a:pt x="488" y="289"/>
                  </a:cubicBezTo>
                  <a:cubicBezTo>
                    <a:pt x="703" y="277"/>
                    <a:pt x="607" y="146"/>
                    <a:pt x="560" y="39"/>
                  </a:cubicBezTo>
                  <a:cubicBezTo>
                    <a:pt x="445" y="18"/>
                    <a:pt x="335"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5"/>
            <p:cNvSpPr/>
            <p:nvPr/>
          </p:nvSpPr>
          <p:spPr>
            <a:xfrm>
              <a:off x="5977225" y="3656600"/>
              <a:ext cx="30675" cy="3975"/>
            </a:xfrm>
            <a:custGeom>
              <a:avLst/>
              <a:gdLst/>
              <a:ahLst/>
              <a:cxnLst/>
              <a:rect l="l" t="t" r="r" b="b"/>
              <a:pathLst>
                <a:path w="1227" h="159" extrusionOk="0">
                  <a:moveTo>
                    <a:pt x="414" y="0"/>
                  </a:moveTo>
                  <a:cubicBezTo>
                    <a:pt x="277" y="0"/>
                    <a:pt x="139" y="6"/>
                    <a:pt x="0" y="10"/>
                  </a:cubicBezTo>
                  <a:cubicBezTo>
                    <a:pt x="176" y="127"/>
                    <a:pt x="359" y="158"/>
                    <a:pt x="544" y="158"/>
                  </a:cubicBezTo>
                  <a:cubicBezTo>
                    <a:pt x="757" y="158"/>
                    <a:pt x="973" y="116"/>
                    <a:pt x="1184" y="116"/>
                  </a:cubicBezTo>
                  <a:cubicBezTo>
                    <a:pt x="1198" y="116"/>
                    <a:pt x="1212" y="116"/>
                    <a:pt x="1227" y="117"/>
                  </a:cubicBezTo>
                  <a:cubicBezTo>
                    <a:pt x="957" y="22"/>
                    <a:pt x="687"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5"/>
            <p:cNvSpPr/>
            <p:nvPr/>
          </p:nvSpPr>
          <p:spPr>
            <a:xfrm>
              <a:off x="5934650" y="3653550"/>
              <a:ext cx="15500" cy="3000"/>
            </a:xfrm>
            <a:custGeom>
              <a:avLst/>
              <a:gdLst/>
              <a:ahLst/>
              <a:cxnLst/>
              <a:rect l="l" t="t" r="r" b="b"/>
              <a:pathLst>
                <a:path w="620" h="120" extrusionOk="0">
                  <a:moveTo>
                    <a:pt x="1" y="1"/>
                  </a:moveTo>
                  <a:lnTo>
                    <a:pt x="1" y="120"/>
                  </a:lnTo>
                  <a:cubicBezTo>
                    <a:pt x="203" y="120"/>
                    <a:pt x="418" y="108"/>
                    <a:pt x="620" y="108"/>
                  </a:cubicBezTo>
                  <a:cubicBezTo>
                    <a:pt x="429" y="1"/>
                    <a:pt x="20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5"/>
            <p:cNvSpPr/>
            <p:nvPr/>
          </p:nvSpPr>
          <p:spPr>
            <a:xfrm>
              <a:off x="6013525" y="3659975"/>
              <a:ext cx="3300" cy="1950"/>
            </a:xfrm>
            <a:custGeom>
              <a:avLst/>
              <a:gdLst/>
              <a:ahLst/>
              <a:cxnLst/>
              <a:rect l="l" t="t" r="r" b="b"/>
              <a:pathLst>
                <a:path w="132" h="78" extrusionOk="0">
                  <a:moveTo>
                    <a:pt x="55" y="1"/>
                  </a:moveTo>
                  <a:cubicBezTo>
                    <a:pt x="35" y="1"/>
                    <a:pt x="17" y="7"/>
                    <a:pt x="1" y="18"/>
                  </a:cubicBezTo>
                  <a:cubicBezTo>
                    <a:pt x="1" y="41"/>
                    <a:pt x="25" y="77"/>
                    <a:pt x="25" y="77"/>
                  </a:cubicBezTo>
                  <a:cubicBezTo>
                    <a:pt x="61" y="53"/>
                    <a:pt x="96" y="41"/>
                    <a:pt x="132" y="29"/>
                  </a:cubicBezTo>
                  <a:cubicBezTo>
                    <a:pt x="106" y="10"/>
                    <a:pt x="80" y="1"/>
                    <a:pt x="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5"/>
            <p:cNvSpPr/>
            <p:nvPr/>
          </p:nvSpPr>
          <p:spPr>
            <a:xfrm>
              <a:off x="5506925" y="3605075"/>
              <a:ext cx="15500" cy="8325"/>
            </a:xfrm>
            <a:custGeom>
              <a:avLst/>
              <a:gdLst/>
              <a:ahLst/>
              <a:cxnLst/>
              <a:rect l="l" t="t" r="r" b="b"/>
              <a:pathLst>
                <a:path w="620" h="333" extrusionOk="0">
                  <a:moveTo>
                    <a:pt x="450" y="0"/>
                  </a:moveTo>
                  <a:cubicBezTo>
                    <a:pt x="399" y="0"/>
                    <a:pt x="347" y="28"/>
                    <a:pt x="298" y="70"/>
                  </a:cubicBezTo>
                  <a:cubicBezTo>
                    <a:pt x="227" y="189"/>
                    <a:pt x="108" y="166"/>
                    <a:pt x="1" y="201"/>
                  </a:cubicBezTo>
                  <a:cubicBezTo>
                    <a:pt x="1" y="249"/>
                    <a:pt x="24" y="285"/>
                    <a:pt x="36" y="320"/>
                  </a:cubicBezTo>
                  <a:cubicBezTo>
                    <a:pt x="167" y="320"/>
                    <a:pt x="322" y="332"/>
                    <a:pt x="453" y="332"/>
                  </a:cubicBezTo>
                  <a:cubicBezTo>
                    <a:pt x="513" y="285"/>
                    <a:pt x="560" y="225"/>
                    <a:pt x="620" y="166"/>
                  </a:cubicBezTo>
                  <a:cubicBezTo>
                    <a:pt x="620" y="142"/>
                    <a:pt x="596" y="106"/>
                    <a:pt x="584" y="82"/>
                  </a:cubicBezTo>
                  <a:cubicBezTo>
                    <a:pt x="543" y="25"/>
                    <a:pt x="497"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5"/>
            <p:cNvSpPr/>
            <p:nvPr/>
          </p:nvSpPr>
          <p:spPr>
            <a:xfrm>
              <a:off x="6060875" y="3469625"/>
              <a:ext cx="107775" cy="16050"/>
            </a:xfrm>
            <a:custGeom>
              <a:avLst/>
              <a:gdLst/>
              <a:ahLst/>
              <a:cxnLst/>
              <a:rect l="l" t="t" r="r" b="b"/>
              <a:pathLst>
                <a:path w="4311" h="642" extrusionOk="0">
                  <a:moveTo>
                    <a:pt x="3355" y="1"/>
                  </a:moveTo>
                  <a:cubicBezTo>
                    <a:pt x="2267" y="1"/>
                    <a:pt x="1186" y="156"/>
                    <a:pt x="95" y="166"/>
                  </a:cubicBezTo>
                  <a:cubicBezTo>
                    <a:pt x="0" y="274"/>
                    <a:pt x="24" y="393"/>
                    <a:pt x="107" y="500"/>
                  </a:cubicBezTo>
                  <a:cubicBezTo>
                    <a:pt x="297" y="616"/>
                    <a:pt x="500" y="641"/>
                    <a:pt x="708" y="641"/>
                  </a:cubicBezTo>
                  <a:cubicBezTo>
                    <a:pt x="862" y="641"/>
                    <a:pt x="1019" y="627"/>
                    <a:pt x="1175" y="627"/>
                  </a:cubicBezTo>
                  <a:cubicBezTo>
                    <a:pt x="1216" y="627"/>
                    <a:pt x="1257" y="628"/>
                    <a:pt x="1298" y="631"/>
                  </a:cubicBezTo>
                  <a:lnTo>
                    <a:pt x="1893" y="631"/>
                  </a:lnTo>
                  <a:cubicBezTo>
                    <a:pt x="2131" y="631"/>
                    <a:pt x="2369" y="619"/>
                    <a:pt x="2548" y="440"/>
                  </a:cubicBezTo>
                  <a:cubicBezTo>
                    <a:pt x="2822" y="404"/>
                    <a:pt x="3108" y="369"/>
                    <a:pt x="3370" y="333"/>
                  </a:cubicBezTo>
                  <a:cubicBezTo>
                    <a:pt x="3491" y="371"/>
                    <a:pt x="3616" y="382"/>
                    <a:pt x="3739" y="382"/>
                  </a:cubicBezTo>
                  <a:cubicBezTo>
                    <a:pt x="3845" y="382"/>
                    <a:pt x="3949" y="374"/>
                    <a:pt x="4048" y="369"/>
                  </a:cubicBezTo>
                  <a:cubicBezTo>
                    <a:pt x="4310" y="35"/>
                    <a:pt x="3870" y="154"/>
                    <a:pt x="3834" y="12"/>
                  </a:cubicBezTo>
                  <a:cubicBezTo>
                    <a:pt x="3674" y="4"/>
                    <a:pt x="3515" y="1"/>
                    <a:pt x="3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5"/>
            <p:cNvSpPr/>
            <p:nvPr/>
          </p:nvSpPr>
          <p:spPr>
            <a:xfrm>
              <a:off x="5965025" y="3470225"/>
              <a:ext cx="98550" cy="15175"/>
            </a:xfrm>
            <a:custGeom>
              <a:avLst/>
              <a:gdLst/>
              <a:ahLst/>
              <a:cxnLst/>
              <a:rect l="l" t="t" r="r" b="b"/>
              <a:pathLst>
                <a:path w="3942" h="607" extrusionOk="0">
                  <a:moveTo>
                    <a:pt x="408" y="1"/>
                  </a:moveTo>
                  <a:cubicBezTo>
                    <a:pt x="302" y="1"/>
                    <a:pt x="195" y="10"/>
                    <a:pt x="84" y="23"/>
                  </a:cubicBezTo>
                  <a:cubicBezTo>
                    <a:pt x="0" y="107"/>
                    <a:pt x="0" y="190"/>
                    <a:pt x="48" y="297"/>
                  </a:cubicBezTo>
                  <a:cubicBezTo>
                    <a:pt x="84" y="357"/>
                    <a:pt x="143" y="380"/>
                    <a:pt x="203" y="416"/>
                  </a:cubicBezTo>
                  <a:cubicBezTo>
                    <a:pt x="346" y="464"/>
                    <a:pt x="477" y="464"/>
                    <a:pt x="607" y="476"/>
                  </a:cubicBezTo>
                  <a:lnTo>
                    <a:pt x="2310" y="476"/>
                  </a:lnTo>
                  <a:cubicBezTo>
                    <a:pt x="2382" y="488"/>
                    <a:pt x="2441" y="488"/>
                    <a:pt x="2512" y="488"/>
                  </a:cubicBezTo>
                  <a:cubicBezTo>
                    <a:pt x="2774" y="523"/>
                    <a:pt x="2989" y="607"/>
                    <a:pt x="3251" y="607"/>
                  </a:cubicBezTo>
                  <a:cubicBezTo>
                    <a:pt x="3346" y="607"/>
                    <a:pt x="3465" y="607"/>
                    <a:pt x="3572" y="595"/>
                  </a:cubicBezTo>
                  <a:cubicBezTo>
                    <a:pt x="3727" y="583"/>
                    <a:pt x="3858" y="547"/>
                    <a:pt x="3941" y="404"/>
                  </a:cubicBezTo>
                  <a:lnTo>
                    <a:pt x="3941" y="142"/>
                  </a:lnTo>
                  <a:cubicBezTo>
                    <a:pt x="3411" y="95"/>
                    <a:pt x="2881" y="3"/>
                    <a:pt x="2363" y="3"/>
                  </a:cubicBezTo>
                  <a:cubicBezTo>
                    <a:pt x="2229" y="3"/>
                    <a:pt x="2097" y="9"/>
                    <a:pt x="1965" y="23"/>
                  </a:cubicBezTo>
                  <a:cubicBezTo>
                    <a:pt x="1750" y="71"/>
                    <a:pt x="1536" y="95"/>
                    <a:pt x="1320" y="95"/>
                  </a:cubicBezTo>
                  <a:cubicBezTo>
                    <a:pt x="1105" y="95"/>
                    <a:pt x="887" y="71"/>
                    <a:pt x="667" y="23"/>
                  </a:cubicBezTo>
                  <a:cubicBezTo>
                    <a:pt x="581" y="7"/>
                    <a:pt x="495" y="1"/>
                    <a:pt x="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5"/>
            <p:cNvSpPr/>
            <p:nvPr/>
          </p:nvSpPr>
          <p:spPr>
            <a:xfrm>
              <a:off x="5851900" y="3463350"/>
              <a:ext cx="94975" cy="16325"/>
            </a:xfrm>
            <a:custGeom>
              <a:avLst/>
              <a:gdLst/>
              <a:ahLst/>
              <a:cxnLst/>
              <a:rect l="l" t="t" r="r" b="b"/>
              <a:pathLst>
                <a:path w="3799" h="653" extrusionOk="0">
                  <a:moveTo>
                    <a:pt x="132" y="1"/>
                  </a:moveTo>
                  <a:cubicBezTo>
                    <a:pt x="96" y="84"/>
                    <a:pt x="49" y="167"/>
                    <a:pt x="1" y="263"/>
                  </a:cubicBezTo>
                  <a:cubicBezTo>
                    <a:pt x="156" y="465"/>
                    <a:pt x="370" y="513"/>
                    <a:pt x="584" y="572"/>
                  </a:cubicBezTo>
                  <a:cubicBezTo>
                    <a:pt x="846" y="608"/>
                    <a:pt x="1108" y="596"/>
                    <a:pt x="1370" y="608"/>
                  </a:cubicBezTo>
                  <a:lnTo>
                    <a:pt x="2025" y="608"/>
                  </a:lnTo>
                  <a:cubicBezTo>
                    <a:pt x="2126" y="613"/>
                    <a:pt x="2229" y="615"/>
                    <a:pt x="2331" y="615"/>
                  </a:cubicBezTo>
                  <a:cubicBezTo>
                    <a:pt x="2472" y="615"/>
                    <a:pt x="2614" y="612"/>
                    <a:pt x="2754" y="612"/>
                  </a:cubicBezTo>
                  <a:cubicBezTo>
                    <a:pt x="2942" y="612"/>
                    <a:pt x="3129" y="618"/>
                    <a:pt x="3311" y="644"/>
                  </a:cubicBezTo>
                  <a:cubicBezTo>
                    <a:pt x="3341" y="650"/>
                    <a:pt x="3373" y="652"/>
                    <a:pt x="3408" y="652"/>
                  </a:cubicBezTo>
                  <a:cubicBezTo>
                    <a:pt x="3442" y="652"/>
                    <a:pt x="3478" y="650"/>
                    <a:pt x="3513" y="644"/>
                  </a:cubicBezTo>
                  <a:cubicBezTo>
                    <a:pt x="3632" y="632"/>
                    <a:pt x="3704" y="548"/>
                    <a:pt x="3763" y="465"/>
                  </a:cubicBezTo>
                  <a:cubicBezTo>
                    <a:pt x="3799" y="394"/>
                    <a:pt x="3787" y="334"/>
                    <a:pt x="3739" y="274"/>
                  </a:cubicBezTo>
                  <a:cubicBezTo>
                    <a:pt x="3586" y="221"/>
                    <a:pt x="3430" y="207"/>
                    <a:pt x="3275" y="207"/>
                  </a:cubicBezTo>
                  <a:cubicBezTo>
                    <a:pt x="3104" y="207"/>
                    <a:pt x="2934" y="223"/>
                    <a:pt x="2764" y="223"/>
                  </a:cubicBezTo>
                  <a:cubicBezTo>
                    <a:pt x="2608" y="223"/>
                    <a:pt x="2453" y="209"/>
                    <a:pt x="2299" y="155"/>
                  </a:cubicBezTo>
                  <a:cubicBezTo>
                    <a:pt x="1584" y="96"/>
                    <a:pt x="846"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5"/>
            <p:cNvSpPr/>
            <p:nvPr/>
          </p:nvSpPr>
          <p:spPr>
            <a:xfrm>
              <a:off x="5858750" y="3437475"/>
              <a:ext cx="55400" cy="15000"/>
            </a:xfrm>
            <a:custGeom>
              <a:avLst/>
              <a:gdLst/>
              <a:ahLst/>
              <a:cxnLst/>
              <a:rect l="l" t="t" r="r" b="b"/>
              <a:pathLst>
                <a:path w="2216" h="600" extrusionOk="0">
                  <a:moveTo>
                    <a:pt x="341" y="1"/>
                  </a:moveTo>
                  <a:cubicBezTo>
                    <a:pt x="233" y="1"/>
                    <a:pt x="123" y="8"/>
                    <a:pt x="13" y="24"/>
                  </a:cubicBezTo>
                  <a:cubicBezTo>
                    <a:pt x="1" y="345"/>
                    <a:pt x="358" y="226"/>
                    <a:pt x="441" y="428"/>
                  </a:cubicBezTo>
                  <a:cubicBezTo>
                    <a:pt x="485" y="424"/>
                    <a:pt x="528" y="421"/>
                    <a:pt x="571" y="421"/>
                  </a:cubicBezTo>
                  <a:cubicBezTo>
                    <a:pt x="961" y="421"/>
                    <a:pt x="1341" y="600"/>
                    <a:pt x="1734" y="600"/>
                  </a:cubicBezTo>
                  <a:cubicBezTo>
                    <a:pt x="1834" y="600"/>
                    <a:pt x="1935" y="588"/>
                    <a:pt x="2037" y="559"/>
                  </a:cubicBezTo>
                  <a:cubicBezTo>
                    <a:pt x="2144" y="524"/>
                    <a:pt x="2215" y="464"/>
                    <a:pt x="2168" y="321"/>
                  </a:cubicBezTo>
                  <a:cubicBezTo>
                    <a:pt x="1930" y="297"/>
                    <a:pt x="1691" y="262"/>
                    <a:pt x="1465" y="190"/>
                  </a:cubicBezTo>
                  <a:cubicBezTo>
                    <a:pt x="1094" y="88"/>
                    <a:pt x="723"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5"/>
            <p:cNvSpPr/>
            <p:nvPr/>
          </p:nvSpPr>
          <p:spPr>
            <a:xfrm>
              <a:off x="6156700" y="3466925"/>
              <a:ext cx="47350" cy="13425"/>
            </a:xfrm>
            <a:custGeom>
              <a:avLst/>
              <a:gdLst/>
              <a:ahLst/>
              <a:cxnLst/>
              <a:rect l="l" t="t" r="r" b="b"/>
              <a:pathLst>
                <a:path w="1894" h="537" extrusionOk="0">
                  <a:moveTo>
                    <a:pt x="1573" y="1"/>
                  </a:moveTo>
                  <a:cubicBezTo>
                    <a:pt x="1513" y="24"/>
                    <a:pt x="1477" y="72"/>
                    <a:pt x="1430" y="96"/>
                  </a:cubicBezTo>
                  <a:cubicBezTo>
                    <a:pt x="1396" y="98"/>
                    <a:pt x="1363" y="98"/>
                    <a:pt x="1330" y="98"/>
                  </a:cubicBezTo>
                  <a:cubicBezTo>
                    <a:pt x="1051" y="98"/>
                    <a:pt x="780" y="42"/>
                    <a:pt x="508" y="42"/>
                  </a:cubicBezTo>
                  <a:cubicBezTo>
                    <a:pt x="375" y="42"/>
                    <a:pt x="242" y="56"/>
                    <a:pt x="108" y="96"/>
                  </a:cubicBezTo>
                  <a:cubicBezTo>
                    <a:pt x="91" y="91"/>
                    <a:pt x="75" y="89"/>
                    <a:pt x="61" y="89"/>
                  </a:cubicBezTo>
                  <a:cubicBezTo>
                    <a:pt x="36" y="89"/>
                    <a:pt x="16" y="97"/>
                    <a:pt x="1" y="120"/>
                  </a:cubicBezTo>
                  <a:cubicBezTo>
                    <a:pt x="84" y="215"/>
                    <a:pt x="191" y="310"/>
                    <a:pt x="287" y="393"/>
                  </a:cubicBezTo>
                  <a:cubicBezTo>
                    <a:pt x="403" y="474"/>
                    <a:pt x="527" y="494"/>
                    <a:pt x="655" y="494"/>
                  </a:cubicBezTo>
                  <a:cubicBezTo>
                    <a:pt x="783" y="494"/>
                    <a:pt x="914" y="474"/>
                    <a:pt x="1043" y="474"/>
                  </a:cubicBezTo>
                  <a:cubicBezTo>
                    <a:pt x="1130" y="474"/>
                    <a:pt x="1215" y="483"/>
                    <a:pt x="1299" y="512"/>
                  </a:cubicBezTo>
                  <a:cubicBezTo>
                    <a:pt x="1382" y="512"/>
                    <a:pt x="1489" y="536"/>
                    <a:pt x="1573" y="536"/>
                  </a:cubicBezTo>
                  <a:cubicBezTo>
                    <a:pt x="1751" y="441"/>
                    <a:pt x="1894" y="334"/>
                    <a:pt x="1727" y="131"/>
                  </a:cubicBezTo>
                  <a:cubicBezTo>
                    <a:pt x="1680" y="84"/>
                    <a:pt x="1620" y="36"/>
                    <a:pt x="1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5"/>
            <p:cNvSpPr/>
            <p:nvPr/>
          </p:nvSpPr>
          <p:spPr>
            <a:xfrm>
              <a:off x="5909350" y="3444325"/>
              <a:ext cx="31575" cy="9175"/>
            </a:xfrm>
            <a:custGeom>
              <a:avLst/>
              <a:gdLst/>
              <a:ahLst/>
              <a:cxnLst/>
              <a:rect l="l" t="t" r="r" b="b"/>
              <a:pathLst>
                <a:path w="1263" h="367" extrusionOk="0">
                  <a:moveTo>
                    <a:pt x="594" y="1"/>
                  </a:moveTo>
                  <a:cubicBezTo>
                    <a:pt x="438" y="1"/>
                    <a:pt x="283" y="13"/>
                    <a:pt x="132" y="47"/>
                  </a:cubicBezTo>
                  <a:cubicBezTo>
                    <a:pt x="84" y="131"/>
                    <a:pt x="37" y="214"/>
                    <a:pt x="1" y="285"/>
                  </a:cubicBezTo>
                  <a:cubicBezTo>
                    <a:pt x="96" y="285"/>
                    <a:pt x="191" y="285"/>
                    <a:pt x="275" y="309"/>
                  </a:cubicBezTo>
                  <a:cubicBezTo>
                    <a:pt x="298" y="291"/>
                    <a:pt x="322" y="282"/>
                    <a:pt x="346" y="282"/>
                  </a:cubicBezTo>
                  <a:cubicBezTo>
                    <a:pt x="370" y="282"/>
                    <a:pt x="394" y="291"/>
                    <a:pt x="418" y="309"/>
                  </a:cubicBezTo>
                  <a:cubicBezTo>
                    <a:pt x="478" y="309"/>
                    <a:pt x="543" y="252"/>
                    <a:pt x="606" y="252"/>
                  </a:cubicBezTo>
                  <a:cubicBezTo>
                    <a:pt x="643" y="252"/>
                    <a:pt x="680" y="272"/>
                    <a:pt x="715" y="333"/>
                  </a:cubicBezTo>
                  <a:cubicBezTo>
                    <a:pt x="736" y="354"/>
                    <a:pt x="761" y="366"/>
                    <a:pt x="789" y="366"/>
                  </a:cubicBezTo>
                  <a:cubicBezTo>
                    <a:pt x="810" y="366"/>
                    <a:pt x="833" y="360"/>
                    <a:pt x="858" y="345"/>
                  </a:cubicBezTo>
                  <a:cubicBezTo>
                    <a:pt x="965" y="333"/>
                    <a:pt x="1049" y="321"/>
                    <a:pt x="1144" y="309"/>
                  </a:cubicBezTo>
                  <a:cubicBezTo>
                    <a:pt x="1168" y="214"/>
                    <a:pt x="1215" y="143"/>
                    <a:pt x="1263" y="47"/>
                  </a:cubicBezTo>
                  <a:cubicBezTo>
                    <a:pt x="1045" y="26"/>
                    <a:pt x="819"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5"/>
            <p:cNvSpPr/>
            <p:nvPr/>
          </p:nvSpPr>
          <p:spPr>
            <a:xfrm>
              <a:off x="5796250" y="3433475"/>
              <a:ext cx="28900" cy="11575"/>
            </a:xfrm>
            <a:custGeom>
              <a:avLst/>
              <a:gdLst/>
              <a:ahLst/>
              <a:cxnLst/>
              <a:rect l="l" t="t" r="r" b="b"/>
              <a:pathLst>
                <a:path w="1156" h="463" extrusionOk="0">
                  <a:moveTo>
                    <a:pt x="609" y="0"/>
                  </a:moveTo>
                  <a:cubicBezTo>
                    <a:pt x="433" y="0"/>
                    <a:pt x="254" y="46"/>
                    <a:pt x="72" y="53"/>
                  </a:cubicBezTo>
                  <a:cubicBezTo>
                    <a:pt x="0" y="303"/>
                    <a:pt x="274" y="207"/>
                    <a:pt x="346" y="326"/>
                  </a:cubicBezTo>
                  <a:cubicBezTo>
                    <a:pt x="582" y="326"/>
                    <a:pt x="770" y="462"/>
                    <a:pt x="1006" y="462"/>
                  </a:cubicBezTo>
                  <a:cubicBezTo>
                    <a:pt x="1032" y="462"/>
                    <a:pt x="1057" y="461"/>
                    <a:pt x="1084" y="457"/>
                  </a:cubicBezTo>
                  <a:cubicBezTo>
                    <a:pt x="1155" y="350"/>
                    <a:pt x="1155" y="267"/>
                    <a:pt x="1072" y="172"/>
                  </a:cubicBezTo>
                  <a:cubicBezTo>
                    <a:pt x="920" y="37"/>
                    <a:pt x="766" y="0"/>
                    <a:pt x="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5"/>
            <p:cNvSpPr/>
            <p:nvPr/>
          </p:nvSpPr>
          <p:spPr>
            <a:xfrm>
              <a:off x="5835550" y="3434175"/>
              <a:ext cx="23825" cy="12975"/>
            </a:xfrm>
            <a:custGeom>
              <a:avLst/>
              <a:gdLst/>
              <a:ahLst/>
              <a:cxnLst/>
              <a:rect l="l" t="t" r="r" b="b"/>
              <a:pathLst>
                <a:path w="953" h="519" extrusionOk="0">
                  <a:moveTo>
                    <a:pt x="655" y="1"/>
                  </a:moveTo>
                  <a:cubicBezTo>
                    <a:pt x="512" y="46"/>
                    <a:pt x="409" y="225"/>
                    <a:pt x="250" y="225"/>
                  </a:cubicBezTo>
                  <a:cubicBezTo>
                    <a:pt x="198" y="225"/>
                    <a:pt x="139" y="206"/>
                    <a:pt x="71" y="156"/>
                  </a:cubicBezTo>
                  <a:cubicBezTo>
                    <a:pt x="0" y="251"/>
                    <a:pt x="0" y="334"/>
                    <a:pt x="71" y="429"/>
                  </a:cubicBezTo>
                  <a:cubicBezTo>
                    <a:pt x="98" y="425"/>
                    <a:pt x="125" y="423"/>
                    <a:pt x="151" y="423"/>
                  </a:cubicBezTo>
                  <a:cubicBezTo>
                    <a:pt x="341" y="423"/>
                    <a:pt x="526" y="518"/>
                    <a:pt x="713" y="518"/>
                  </a:cubicBezTo>
                  <a:cubicBezTo>
                    <a:pt x="793" y="518"/>
                    <a:pt x="872" y="502"/>
                    <a:pt x="953" y="453"/>
                  </a:cubicBezTo>
                  <a:cubicBezTo>
                    <a:pt x="905" y="334"/>
                    <a:pt x="881" y="239"/>
                    <a:pt x="810" y="132"/>
                  </a:cubicBezTo>
                  <a:cubicBezTo>
                    <a:pt x="750" y="84"/>
                    <a:pt x="703" y="37"/>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5"/>
            <p:cNvSpPr/>
            <p:nvPr/>
          </p:nvSpPr>
          <p:spPr>
            <a:xfrm>
              <a:off x="5945075" y="3469175"/>
              <a:ext cx="21450" cy="12025"/>
            </a:xfrm>
            <a:custGeom>
              <a:avLst/>
              <a:gdLst/>
              <a:ahLst/>
              <a:cxnLst/>
              <a:rect l="l" t="t" r="r" b="b"/>
              <a:pathLst>
                <a:path w="858" h="481" extrusionOk="0">
                  <a:moveTo>
                    <a:pt x="366" y="0"/>
                  </a:moveTo>
                  <a:cubicBezTo>
                    <a:pt x="249" y="0"/>
                    <a:pt x="132" y="10"/>
                    <a:pt x="12" y="30"/>
                  </a:cubicBezTo>
                  <a:cubicBezTo>
                    <a:pt x="1" y="89"/>
                    <a:pt x="1" y="125"/>
                    <a:pt x="1" y="184"/>
                  </a:cubicBezTo>
                  <a:cubicBezTo>
                    <a:pt x="24" y="303"/>
                    <a:pt x="96" y="387"/>
                    <a:pt x="203" y="422"/>
                  </a:cubicBezTo>
                  <a:cubicBezTo>
                    <a:pt x="300" y="458"/>
                    <a:pt x="397" y="481"/>
                    <a:pt x="492" y="481"/>
                  </a:cubicBezTo>
                  <a:cubicBezTo>
                    <a:pt x="617" y="481"/>
                    <a:pt x="737" y="441"/>
                    <a:pt x="846" y="339"/>
                  </a:cubicBezTo>
                  <a:cubicBezTo>
                    <a:pt x="846" y="244"/>
                    <a:pt x="858" y="149"/>
                    <a:pt x="858" y="53"/>
                  </a:cubicBezTo>
                  <a:cubicBezTo>
                    <a:pt x="691" y="19"/>
                    <a:pt x="529"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5"/>
            <p:cNvSpPr/>
            <p:nvPr/>
          </p:nvSpPr>
          <p:spPr>
            <a:xfrm>
              <a:off x="5779275" y="3434475"/>
              <a:ext cx="25925" cy="7775"/>
            </a:xfrm>
            <a:custGeom>
              <a:avLst/>
              <a:gdLst/>
              <a:ahLst/>
              <a:cxnLst/>
              <a:rect l="l" t="t" r="r" b="b"/>
              <a:pathLst>
                <a:path w="1037" h="311" extrusionOk="0">
                  <a:moveTo>
                    <a:pt x="322" y="1"/>
                  </a:moveTo>
                  <a:cubicBezTo>
                    <a:pt x="239" y="108"/>
                    <a:pt x="60" y="25"/>
                    <a:pt x="1" y="167"/>
                  </a:cubicBezTo>
                  <a:cubicBezTo>
                    <a:pt x="188" y="275"/>
                    <a:pt x="380" y="310"/>
                    <a:pt x="575" y="310"/>
                  </a:cubicBezTo>
                  <a:cubicBezTo>
                    <a:pt x="726" y="310"/>
                    <a:pt x="880" y="289"/>
                    <a:pt x="1037" y="263"/>
                  </a:cubicBezTo>
                  <a:cubicBezTo>
                    <a:pt x="929" y="179"/>
                    <a:pt x="834" y="108"/>
                    <a:pt x="751" y="13"/>
                  </a:cubicBezTo>
                  <a:cubicBezTo>
                    <a:pt x="620" y="1"/>
                    <a:pt x="465"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5"/>
            <p:cNvSpPr/>
            <p:nvPr/>
          </p:nvSpPr>
          <p:spPr>
            <a:xfrm>
              <a:off x="5909350" y="3466825"/>
              <a:ext cx="36050" cy="3650"/>
            </a:xfrm>
            <a:custGeom>
              <a:avLst/>
              <a:gdLst/>
              <a:ahLst/>
              <a:cxnLst/>
              <a:rect l="l" t="t" r="r" b="b"/>
              <a:pathLst>
                <a:path w="1442" h="146" extrusionOk="0">
                  <a:moveTo>
                    <a:pt x="605" y="0"/>
                  </a:moveTo>
                  <a:cubicBezTo>
                    <a:pt x="446" y="0"/>
                    <a:pt x="287" y="6"/>
                    <a:pt x="127" y="6"/>
                  </a:cubicBezTo>
                  <a:cubicBezTo>
                    <a:pt x="85" y="6"/>
                    <a:pt x="43" y="6"/>
                    <a:pt x="1" y="5"/>
                  </a:cubicBezTo>
                  <a:lnTo>
                    <a:pt x="1" y="5"/>
                  </a:lnTo>
                  <a:cubicBezTo>
                    <a:pt x="205" y="117"/>
                    <a:pt x="421" y="145"/>
                    <a:pt x="641" y="145"/>
                  </a:cubicBezTo>
                  <a:cubicBezTo>
                    <a:pt x="857" y="145"/>
                    <a:pt x="1076" y="118"/>
                    <a:pt x="1290" y="118"/>
                  </a:cubicBezTo>
                  <a:cubicBezTo>
                    <a:pt x="1341" y="118"/>
                    <a:pt x="1391" y="120"/>
                    <a:pt x="1441" y="124"/>
                  </a:cubicBezTo>
                  <a:cubicBezTo>
                    <a:pt x="1169" y="19"/>
                    <a:pt x="889" y="0"/>
                    <a:pt x="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5"/>
            <p:cNvSpPr/>
            <p:nvPr/>
          </p:nvSpPr>
          <p:spPr>
            <a:xfrm>
              <a:off x="6159400" y="3465725"/>
              <a:ext cx="33050" cy="6800"/>
            </a:xfrm>
            <a:custGeom>
              <a:avLst/>
              <a:gdLst/>
              <a:ahLst/>
              <a:cxnLst/>
              <a:rect l="l" t="t" r="r" b="b"/>
              <a:pathLst>
                <a:path w="1322" h="272" extrusionOk="0">
                  <a:moveTo>
                    <a:pt x="750" y="25"/>
                  </a:moveTo>
                  <a:cubicBezTo>
                    <a:pt x="500" y="84"/>
                    <a:pt x="226" y="1"/>
                    <a:pt x="0" y="144"/>
                  </a:cubicBezTo>
                  <a:cubicBezTo>
                    <a:pt x="111" y="176"/>
                    <a:pt x="226" y="182"/>
                    <a:pt x="343" y="182"/>
                  </a:cubicBezTo>
                  <a:cubicBezTo>
                    <a:pt x="426" y="182"/>
                    <a:pt x="510" y="179"/>
                    <a:pt x="593" y="179"/>
                  </a:cubicBezTo>
                  <a:cubicBezTo>
                    <a:pt x="744" y="179"/>
                    <a:pt x="893" y="190"/>
                    <a:pt x="1036" y="251"/>
                  </a:cubicBezTo>
                  <a:cubicBezTo>
                    <a:pt x="1070" y="265"/>
                    <a:pt x="1103" y="271"/>
                    <a:pt x="1134" y="271"/>
                  </a:cubicBezTo>
                  <a:cubicBezTo>
                    <a:pt x="1212" y="271"/>
                    <a:pt x="1279" y="229"/>
                    <a:pt x="1322" y="144"/>
                  </a:cubicBezTo>
                  <a:cubicBezTo>
                    <a:pt x="1131" y="120"/>
                    <a:pt x="953" y="72"/>
                    <a:pt x="750"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5"/>
            <p:cNvSpPr/>
            <p:nvPr/>
          </p:nvSpPr>
          <p:spPr>
            <a:xfrm>
              <a:off x="5981100" y="3470500"/>
              <a:ext cx="32450" cy="3825"/>
            </a:xfrm>
            <a:custGeom>
              <a:avLst/>
              <a:gdLst/>
              <a:ahLst/>
              <a:cxnLst/>
              <a:rect l="l" t="t" r="r" b="b"/>
              <a:pathLst>
                <a:path w="1298" h="153" extrusionOk="0">
                  <a:moveTo>
                    <a:pt x="0" y="0"/>
                  </a:moveTo>
                  <a:cubicBezTo>
                    <a:pt x="208" y="104"/>
                    <a:pt x="416" y="152"/>
                    <a:pt x="626" y="152"/>
                  </a:cubicBezTo>
                  <a:cubicBezTo>
                    <a:pt x="848" y="152"/>
                    <a:pt x="1071" y="98"/>
                    <a:pt x="1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5"/>
            <p:cNvSpPr/>
            <p:nvPr/>
          </p:nvSpPr>
          <p:spPr>
            <a:xfrm>
              <a:off x="5769450" y="3431800"/>
              <a:ext cx="17900" cy="8275"/>
            </a:xfrm>
            <a:custGeom>
              <a:avLst/>
              <a:gdLst/>
              <a:ahLst/>
              <a:cxnLst/>
              <a:rect l="l" t="t" r="r" b="b"/>
              <a:pathLst>
                <a:path w="716" h="331" extrusionOk="0">
                  <a:moveTo>
                    <a:pt x="132" y="1"/>
                  </a:moveTo>
                  <a:cubicBezTo>
                    <a:pt x="84" y="72"/>
                    <a:pt x="37" y="167"/>
                    <a:pt x="1" y="239"/>
                  </a:cubicBezTo>
                  <a:cubicBezTo>
                    <a:pt x="47" y="308"/>
                    <a:pt x="96" y="330"/>
                    <a:pt x="147" y="330"/>
                  </a:cubicBezTo>
                  <a:cubicBezTo>
                    <a:pt x="228" y="330"/>
                    <a:pt x="313" y="273"/>
                    <a:pt x="394" y="251"/>
                  </a:cubicBezTo>
                  <a:cubicBezTo>
                    <a:pt x="513" y="227"/>
                    <a:pt x="656" y="227"/>
                    <a:pt x="715" y="96"/>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5"/>
            <p:cNvSpPr/>
            <p:nvPr/>
          </p:nvSpPr>
          <p:spPr>
            <a:xfrm>
              <a:off x="5823325" y="3435125"/>
              <a:ext cx="14025" cy="10000"/>
            </a:xfrm>
            <a:custGeom>
              <a:avLst/>
              <a:gdLst/>
              <a:ahLst/>
              <a:cxnLst/>
              <a:rect l="l" t="t" r="r" b="b"/>
              <a:pathLst>
                <a:path w="561" h="400" extrusionOk="0">
                  <a:moveTo>
                    <a:pt x="187" y="0"/>
                  </a:moveTo>
                  <a:cubicBezTo>
                    <a:pt x="126" y="0"/>
                    <a:pt x="64" y="27"/>
                    <a:pt x="1" y="106"/>
                  </a:cubicBezTo>
                  <a:cubicBezTo>
                    <a:pt x="1" y="213"/>
                    <a:pt x="13" y="296"/>
                    <a:pt x="13" y="391"/>
                  </a:cubicBezTo>
                  <a:cubicBezTo>
                    <a:pt x="33" y="396"/>
                    <a:pt x="52" y="399"/>
                    <a:pt x="71" y="399"/>
                  </a:cubicBezTo>
                  <a:cubicBezTo>
                    <a:pt x="98" y="399"/>
                    <a:pt x="123" y="393"/>
                    <a:pt x="144" y="380"/>
                  </a:cubicBezTo>
                  <a:cubicBezTo>
                    <a:pt x="189" y="357"/>
                    <a:pt x="236" y="345"/>
                    <a:pt x="283" y="345"/>
                  </a:cubicBezTo>
                  <a:cubicBezTo>
                    <a:pt x="335" y="345"/>
                    <a:pt x="386" y="360"/>
                    <a:pt x="430" y="391"/>
                  </a:cubicBezTo>
                  <a:cubicBezTo>
                    <a:pt x="461" y="391"/>
                    <a:pt x="493" y="397"/>
                    <a:pt x="521" y="397"/>
                  </a:cubicBezTo>
                  <a:cubicBezTo>
                    <a:pt x="535" y="397"/>
                    <a:pt x="549" y="395"/>
                    <a:pt x="560" y="391"/>
                  </a:cubicBezTo>
                  <a:lnTo>
                    <a:pt x="560" y="118"/>
                  </a:lnTo>
                  <a:cubicBezTo>
                    <a:pt x="433" y="110"/>
                    <a:pt x="311"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5"/>
            <p:cNvSpPr/>
            <p:nvPr/>
          </p:nvSpPr>
          <p:spPr>
            <a:xfrm>
              <a:off x="5855775" y="3437150"/>
              <a:ext cx="14900" cy="11050"/>
            </a:xfrm>
            <a:custGeom>
              <a:avLst/>
              <a:gdLst/>
              <a:ahLst/>
              <a:cxnLst/>
              <a:rect l="l" t="t" r="r" b="b"/>
              <a:pathLst>
                <a:path w="596" h="442" extrusionOk="0">
                  <a:moveTo>
                    <a:pt x="1" y="1"/>
                  </a:moveTo>
                  <a:cubicBezTo>
                    <a:pt x="1" y="132"/>
                    <a:pt x="13" y="251"/>
                    <a:pt x="144" y="322"/>
                  </a:cubicBezTo>
                  <a:cubicBezTo>
                    <a:pt x="179" y="334"/>
                    <a:pt x="215" y="334"/>
                    <a:pt x="239" y="334"/>
                  </a:cubicBezTo>
                  <a:cubicBezTo>
                    <a:pt x="310" y="334"/>
                    <a:pt x="346" y="394"/>
                    <a:pt x="417" y="430"/>
                  </a:cubicBezTo>
                  <a:cubicBezTo>
                    <a:pt x="453" y="441"/>
                    <a:pt x="501" y="441"/>
                    <a:pt x="548" y="441"/>
                  </a:cubicBezTo>
                  <a:cubicBezTo>
                    <a:pt x="596" y="108"/>
                    <a:pt x="215" y="215"/>
                    <a:pt x="132" y="37"/>
                  </a:cubicBezTo>
                  <a:cubicBezTo>
                    <a:pt x="84" y="13"/>
                    <a:pt x="3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5"/>
            <p:cNvSpPr/>
            <p:nvPr/>
          </p:nvSpPr>
          <p:spPr>
            <a:xfrm>
              <a:off x="5737025" y="3441025"/>
              <a:ext cx="10725" cy="3925"/>
            </a:xfrm>
            <a:custGeom>
              <a:avLst/>
              <a:gdLst/>
              <a:ahLst/>
              <a:cxnLst/>
              <a:rect l="l" t="t" r="r" b="b"/>
              <a:pathLst>
                <a:path w="429" h="157" extrusionOk="0">
                  <a:moveTo>
                    <a:pt x="0" y="1"/>
                  </a:moveTo>
                  <a:cubicBezTo>
                    <a:pt x="70" y="106"/>
                    <a:pt x="144" y="157"/>
                    <a:pt x="216" y="157"/>
                  </a:cubicBezTo>
                  <a:cubicBezTo>
                    <a:pt x="290" y="157"/>
                    <a:pt x="362" y="103"/>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5"/>
            <p:cNvSpPr/>
            <p:nvPr/>
          </p:nvSpPr>
          <p:spPr>
            <a:xfrm>
              <a:off x="5826600" y="3442050"/>
              <a:ext cx="7175" cy="2575"/>
            </a:xfrm>
            <a:custGeom>
              <a:avLst/>
              <a:gdLst/>
              <a:ahLst/>
              <a:cxnLst/>
              <a:rect l="l" t="t" r="r" b="b"/>
              <a:pathLst>
                <a:path w="287" h="103" extrusionOk="0">
                  <a:moveTo>
                    <a:pt x="134" y="0"/>
                  </a:moveTo>
                  <a:cubicBezTo>
                    <a:pt x="93" y="0"/>
                    <a:pt x="49" y="25"/>
                    <a:pt x="1" y="79"/>
                  </a:cubicBezTo>
                  <a:cubicBezTo>
                    <a:pt x="108" y="79"/>
                    <a:pt x="191" y="103"/>
                    <a:pt x="287" y="103"/>
                  </a:cubicBezTo>
                  <a:cubicBezTo>
                    <a:pt x="234" y="37"/>
                    <a:pt x="186"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5"/>
            <p:cNvSpPr/>
            <p:nvPr/>
          </p:nvSpPr>
          <p:spPr>
            <a:xfrm>
              <a:off x="5981100" y="3455900"/>
              <a:ext cx="3600" cy="2050"/>
            </a:xfrm>
            <a:custGeom>
              <a:avLst/>
              <a:gdLst/>
              <a:ahLst/>
              <a:cxnLst/>
              <a:rect l="l" t="t" r="r" b="b"/>
              <a:pathLst>
                <a:path w="144" h="82" extrusionOk="0">
                  <a:moveTo>
                    <a:pt x="0" y="1"/>
                  </a:moveTo>
                  <a:cubicBezTo>
                    <a:pt x="24" y="55"/>
                    <a:pt x="45" y="81"/>
                    <a:pt x="67" y="81"/>
                  </a:cubicBezTo>
                  <a:cubicBezTo>
                    <a:pt x="89" y="81"/>
                    <a:pt x="113" y="55"/>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5"/>
            <p:cNvSpPr/>
            <p:nvPr/>
          </p:nvSpPr>
          <p:spPr>
            <a:xfrm>
              <a:off x="5916800" y="3450850"/>
              <a:ext cx="3300" cy="1450"/>
            </a:xfrm>
            <a:custGeom>
              <a:avLst/>
              <a:gdLst/>
              <a:ahLst/>
              <a:cxnLst/>
              <a:rect l="l" t="t" r="r" b="b"/>
              <a:pathLst>
                <a:path w="132" h="58" extrusionOk="0">
                  <a:moveTo>
                    <a:pt x="84" y="1"/>
                  </a:moveTo>
                  <a:cubicBezTo>
                    <a:pt x="60" y="1"/>
                    <a:pt x="24" y="24"/>
                    <a:pt x="0" y="48"/>
                  </a:cubicBezTo>
                  <a:cubicBezTo>
                    <a:pt x="18" y="54"/>
                    <a:pt x="39" y="57"/>
                    <a:pt x="61" y="57"/>
                  </a:cubicBezTo>
                  <a:cubicBezTo>
                    <a:pt x="84" y="57"/>
                    <a:pt x="108" y="54"/>
                    <a:pt x="131" y="48"/>
                  </a:cubicBez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5"/>
            <p:cNvSpPr/>
            <p:nvPr/>
          </p:nvSpPr>
          <p:spPr>
            <a:xfrm>
              <a:off x="5927225" y="3452350"/>
              <a:ext cx="3600" cy="1250"/>
            </a:xfrm>
            <a:custGeom>
              <a:avLst/>
              <a:gdLst/>
              <a:ahLst/>
              <a:cxnLst/>
              <a:rect l="l" t="t" r="r" b="b"/>
              <a:pathLst>
                <a:path w="144" h="50" extrusionOk="0">
                  <a:moveTo>
                    <a:pt x="0" y="0"/>
                  </a:moveTo>
                  <a:cubicBezTo>
                    <a:pt x="11" y="11"/>
                    <a:pt x="21" y="50"/>
                    <a:pt x="24" y="50"/>
                  </a:cubicBezTo>
                  <a:cubicBezTo>
                    <a:pt x="24" y="50"/>
                    <a:pt x="24" y="49"/>
                    <a:pt x="24" y="48"/>
                  </a:cubicBezTo>
                  <a:cubicBezTo>
                    <a:pt x="72" y="48"/>
                    <a:pt x="95" y="24"/>
                    <a:pt x="143" y="12"/>
                  </a:cubicBezTo>
                  <a:cubicBezTo>
                    <a:pt x="95" y="12"/>
                    <a:pt x="36"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5"/>
            <p:cNvSpPr/>
            <p:nvPr/>
          </p:nvSpPr>
          <p:spPr>
            <a:xfrm>
              <a:off x="5862025" y="3445500"/>
              <a:ext cx="4500" cy="2450"/>
            </a:xfrm>
            <a:custGeom>
              <a:avLst/>
              <a:gdLst/>
              <a:ahLst/>
              <a:cxnLst/>
              <a:rect l="l" t="t" r="r" b="b"/>
              <a:pathLst>
                <a:path w="180" h="98" extrusionOk="0">
                  <a:moveTo>
                    <a:pt x="1" y="0"/>
                  </a:moveTo>
                  <a:cubicBezTo>
                    <a:pt x="43" y="54"/>
                    <a:pt x="76" y="97"/>
                    <a:pt x="151" y="97"/>
                  </a:cubicBezTo>
                  <a:cubicBezTo>
                    <a:pt x="160" y="97"/>
                    <a:pt x="169" y="97"/>
                    <a:pt x="179" y="96"/>
                  </a:cubicBezTo>
                  <a:cubicBezTo>
                    <a:pt x="132" y="36"/>
                    <a:pt x="7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5"/>
            <p:cNvSpPr/>
            <p:nvPr/>
          </p:nvSpPr>
          <p:spPr>
            <a:xfrm>
              <a:off x="6080500" y="3484050"/>
              <a:ext cx="90825" cy="20150"/>
            </a:xfrm>
            <a:custGeom>
              <a:avLst/>
              <a:gdLst/>
              <a:ahLst/>
              <a:cxnLst/>
              <a:rect l="l" t="t" r="r" b="b"/>
              <a:pathLst>
                <a:path w="3633" h="806" extrusionOk="0">
                  <a:moveTo>
                    <a:pt x="651" y="0"/>
                  </a:moveTo>
                  <a:cubicBezTo>
                    <a:pt x="479" y="0"/>
                    <a:pt x="306" y="12"/>
                    <a:pt x="132" y="42"/>
                  </a:cubicBezTo>
                  <a:cubicBezTo>
                    <a:pt x="60" y="66"/>
                    <a:pt x="13" y="125"/>
                    <a:pt x="1" y="208"/>
                  </a:cubicBezTo>
                  <a:cubicBezTo>
                    <a:pt x="25" y="339"/>
                    <a:pt x="120" y="387"/>
                    <a:pt x="215" y="411"/>
                  </a:cubicBezTo>
                  <a:cubicBezTo>
                    <a:pt x="358" y="447"/>
                    <a:pt x="477" y="447"/>
                    <a:pt x="608" y="447"/>
                  </a:cubicBezTo>
                  <a:lnTo>
                    <a:pt x="870" y="482"/>
                  </a:lnTo>
                  <a:cubicBezTo>
                    <a:pt x="900" y="494"/>
                    <a:pt x="927" y="500"/>
                    <a:pt x="953" y="500"/>
                  </a:cubicBezTo>
                  <a:cubicBezTo>
                    <a:pt x="980" y="500"/>
                    <a:pt x="1007" y="494"/>
                    <a:pt x="1037" y="482"/>
                  </a:cubicBezTo>
                  <a:cubicBezTo>
                    <a:pt x="1072" y="470"/>
                    <a:pt x="1084" y="459"/>
                    <a:pt x="1108" y="447"/>
                  </a:cubicBezTo>
                  <a:cubicBezTo>
                    <a:pt x="1132" y="423"/>
                    <a:pt x="1148" y="414"/>
                    <a:pt x="1158" y="414"/>
                  </a:cubicBezTo>
                  <a:cubicBezTo>
                    <a:pt x="1192" y="414"/>
                    <a:pt x="1175" y="508"/>
                    <a:pt x="1216" y="508"/>
                  </a:cubicBezTo>
                  <a:cubicBezTo>
                    <a:pt x="1219" y="508"/>
                    <a:pt x="1223" y="508"/>
                    <a:pt x="1227" y="506"/>
                  </a:cubicBezTo>
                  <a:cubicBezTo>
                    <a:pt x="1276" y="520"/>
                    <a:pt x="1321" y="526"/>
                    <a:pt x="1366" y="526"/>
                  </a:cubicBezTo>
                  <a:cubicBezTo>
                    <a:pt x="1398" y="526"/>
                    <a:pt x="1431" y="523"/>
                    <a:pt x="1465" y="518"/>
                  </a:cubicBezTo>
                  <a:cubicBezTo>
                    <a:pt x="1500" y="499"/>
                    <a:pt x="1534" y="491"/>
                    <a:pt x="1566" y="491"/>
                  </a:cubicBezTo>
                  <a:cubicBezTo>
                    <a:pt x="1633" y="491"/>
                    <a:pt x="1695" y="525"/>
                    <a:pt x="1751" y="566"/>
                  </a:cubicBezTo>
                  <a:cubicBezTo>
                    <a:pt x="1977" y="625"/>
                    <a:pt x="2215" y="625"/>
                    <a:pt x="2454" y="661"/>
                  </a:cubicBezTo>
                  <a:cubicBezTo>
                    <a:pt x="2492" y="666"/>
                    <a:pt x="2531" y="667"/>
                    <a:pt x="2569" y="667"/>
                  </a:cubicBezTo>
                  <a:cubicBezTo>
                    <a:pt x="2606" y="667"/>
                    <a:pt x="2642" y="666"/>
                    <a:pt x="2678" y="666"/>
                  </a:cubicBezTo>
                  <a:cubicBezTo>
                    <a:pt x="2780" y="666"/>
                    <a:pt x="2881" y="675"/>
                    <a:pt x="2977" y="744"/>
                  </a:cubicBezTo>
                  <a:cubicBezTo>
                    <a:pt x="3058" y="786"/>
                    <a:pt x="3134" y="806"/>
                    <a:pt x="3204" y="806"/>
                  </a:cubicBezTo>
                  <a:cubicBezTo>
                    <a:pt x="3371" y="806"/>
                    <a:pt x="3508" y="694"/>
                    <a:pt x="3608" y="518"/>
                  </a:cubicBezTo>
                  <a:cubicBezTo>
                    <a:pt x="3608" y="482"/>
                    <a:pt x="3632" y="459"/>
                    <a:pt x="3632" y="423"/>
                  </a:cubicBezTo>
                  <a:cubicBezTo>
                    <a:pt x="3180" y="220"/>
                    <a:pt x="2656" y="387"/>
                    <a:pt x="2204" y="173"/>
                  </a:cubicBezTo>
                  <a:cubicBezTo>
                    <a:pt x="1684" y="110"/>
                    <a:pt x="1172" y="0"/>
                    <a:pt x="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5"/>
            <p:cNvSpPr/>
            <p:nvPr/>
          </p:nvSpPr>
          <p:spPr>
            <a:xfrm>
              <a:off x="6050150" y="3479725"/>
              <a:ext cx="85450" cy="13125"/>
            </a:xfrm>
            <a:custGeom>
              <a:avLst/>
              <a:gdLst/>
              <a:ahLst/>
              <a:cxnLst/>
              <a:rect l="l" t="t" r="r" b="b"/>
              <a:pathLst>
                <a:path w="3418" h="525" extrusionOk="0">
                  <a:moveTo>
                    <a:pt x="512" y="0"/>
                  </a:moveTo>
                  <a:cubicBezTo>
                    <a:pt x="381" y="24"/>
                    <a:pt x="227" y="36"/>
                    <a:pt x="96" y="48"/>
                  </a:cubicBezTo>
                  <a:cubicBezTo>
                    <a:pt x="0" y="167"/>
                    <a:pt x="12" y="286"/>
                    <a:pt x="120" y="393"/>
                  </a:cubicBezTo>
                  <a:cubicBezTo>
                    <a:pt x="305" y="478"/>
                    <a:pt x="485" y="525"/>
                    <a:pt x="661" y="525"/>
                  </a:cubicBezTo>
                  <a:cubicBezTo>
                    <a:pt x="858" y="525"/>
                    <a:pt x="1050" y="466"/>
                    <a:pt x="1239" y="334"/>
                  </a:cubicBezTo>
                  <a:cubicBezTo>
                    <a:pt x="1333" y="318"/>
                    <a:pt x="1426" y="312"/>
                    <a:pt x="1518" y="312"/>
                  </a:cubicBezTo>
                  <a:cubicBezTo>
                    <a:pt x="1717" y="312"/>
                    <a:pt x="1911" y="338"/>
                    <a:pt x="2108" y="338"/>
                  </a:cubicBezTo>
                  <a:cubicBezTo>
                    <a:pt x="2152" y="338"/>
                    <a:pt x="2195" y="337"/>
                    <a:pt x="2239" y="334"/>
                  </a:cubicBezTo>
                  <a:cubicBezTo>
                    <a:pt x="2269" y="331"/>
                    <a:pt x="2300" y="330"/>
                    <a:pt x="2330" y="330"/>
                  </a:cubicBezTo>
                  <a:cubicBezTo>
                    <a:pt x="2585" y="330"/>
                    <a:pt x="2831" y="415"/>
                    <a:pt x="3078" y="415"/>
                  </a:cubicBezTo>
                  <a:cubicBezTo>
                    <a:pt x="3191" y="415"/>
                    <a:pt x="3304" y="397"/>
                    <a:pt x="3418" y="346"/>
                  </a:cubicBezTo>
                  <a:cubicBezTo>
                    <a:pt x="3263" y="298"/>
                    <a:pt x="3120" y="239"/>
                    <a:pt x="2965" y="179"/>
                  </a:cubicBezTo>
                  <a:cubicBezTo>
                    <a:pt x="2887" y="118"/>
                    <a:pt x="2803" y="103"/>
                    <a:pt x="2717" y="103"/>
                  </a:cubicBezTo>
                  <a:cubicBezTo>
                    <a:pt x="2635" y="103"/>
                    <a:pt x="2551" y="116"/>
                    <a:pt x="2472" y="116"/>
                  </a:cubicBezTo>
                  <a:cubicBezTo>
                    <a:pt x="2392" y="116"/>
                    <a:pt x="2317" y="103"/>
                    <a:pt x="2251" y="48"/>
                  </a:cubicBezTo>
                  <a:cubicBezTo>
                    <a:pt x="2191" y="60"/>
                    <a:pt x="2144" y="60"/>
                    <a:pt x="2084" y="60"/>
                  </a:cubicBezTo>
                  <a:cubicBezTo>
                    <a:pt x="2042" y="90"/>
                    <a:pt x="1998" y="105"/>
                    <a:pt x="1953" y="105"/>
                  </a:cubicBezTo>
                  <a:cubicBezTo>
                    <a:pt x="1908" y="105"/>
                    <a:pt x="1864" y="90"/>
                    <a:pt x="1822" y="60"/>
                  </a:cubicBezTo>
                  <a:cubicBezTo>
                    <a:pt x="1370" y="36"/>
                    <a:pt x="941" y="24"/>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5"/>
            <p:cNvSpPr/>
            <p:nvPr/>
          </p:nvSpPr>
          <p:spPr>
            <a:xfrm>
              <a:off x="6170400" y="3494300"/>
              <a:ext cx="63725" cy="17075"/>
            </a:xfrm>
            <a:custGeom>
              <a:avLst/>
              <a:gdLst/>
              <a:ahLst/>
              <a:cxnLst/>
              <a:rect l="l" t="t" r="r" b="b"/>
              <a:pathLst>
                <a:path w="2549" h="683" extrusionOk="0">
                  <a:moveTo>
                    <a:pt x="387" y="0"/>
                  </a:moveTo>
                  <a:cubicBezTo>
                    <a:pt x="271" y="0"/>
                    <a:pt x="154" y="4"/>
                    <a:pt x="36" y="13"/>
                  </a:cubicBezTo>
                  <a:cubicBezTo>
                    <a:pt x="12" y="49"/>
                    <a:pt x="12" y="60"/>
                    <a:pt x="1" y="96"/>
                  </a:cubicBezTo>
                  <a:cubicBezTo>
                    <a:pt x="132" y="429"/>
                    <a:pt x="465" y="346"/>
                    <a:pt x="715" y="394"/>
                  </a:cubicBezTo>
                  <a:cubicBezTo>
                    <a:pt x="1132" y="477"/>
                    <a:pt x="1560" y="429"/>
                    <a:pt x="1941" y="668"/>
                  </a:cubicBezTo>
                  <a:cubicBezTo>
                    <a:pt x="2031" y="668"/>
                    <a:pt x="2123" y="683"/>
                    <a:pt x="2214" y="683"/>
                  </a:cubicBezTo>
                  <a:cubicBezTo>
                    <a:pt x="2304" y="683"/>
                    <a:pt x="2394" y="668"/>
                    <a:pt x="2477" y="608"/>
                  </a:cubicBezTo>
                  <a:cubicBezTo>
                    <a:pt x="2549" y="477"/>
                    <a:pt x="2441" y="358"/>
                    <a:pt x="2429" y="227"/>
                  </a:cubicBezTo>
                  <a:cubicBezTo>
                    <a:pt x="1757" y="135"/>
                    <a:pt x="1077"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5"/>
            <p:cNvSpPr/>
            <p:nvPr/>
          </p:nvSpPr>
          <p:spPr>
            <a:xfrm>
              <a:off x="6145100" y="3476750"/>
              <a:ext cx="44075" cy="4225"/>
            </a:xfrm>
            <a:custGeom>
              <a:avLst/>
              <a:gdLst/>
              <a:ahLst/>
              <a:cxnLst/>
              <a:rect l="l" t="t" r="r" b="b"/>
              <a:pathLst>
                <a:path w="1763" h="169" extrusionOk="0">
                  <a:moveTo>
                    <a:pt x="751" y="0"/>
                  </a:moveTo>
                  <a:cubicBezTo>
                    <a:pt x="489" y="24"/>
                    <a:pt x="239" y="36"/>
                    <a:pt x="1" y="48"/>
                  </a:cubicBezTo>
                  <a:cubicBezTo>
                    <a:pt x="332" y="143"/>
                    <a:pt x="664" y="168"/>
                    <a:pt x="997" y="168"/>
                  </a:cubicBezTo>
                  <a:cubicBezTo>
                    <a:pt x="1251" y="168"/>
                    <a:pt x="1506" y="154"/>
                    <a:pt x="1763" y="143"/>
                  </a:cubicBezTo>
                  <a:cubicBezTo>
                    <a:pt x="1619" y="42"/>
                    <a:pt x="1466" y="22"/>
                    <a:pt x="1312" y="22"/>
                  </a:cubicBezTo>
                  <a:cubicBezTo>
                    <a:pt x="1209" y="22"/>
                    <a:pt x="1105" y="31"/>
                    <a:pt x="1003" y="31"/>
                  </a:cubicBezTo>
                  <a:cubicBezTo>
                    <a:pt x="917" y="31"/>
                    <a:pt x="832" y="25"/>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5"/>
            <p:cNvSpPr/>
            <p:nvPr/>
          </p:nvSpPr>
          <p:spPr>
            <a:xfrm>
              <a:off x="6196000" y="3470400"/>
              <a:ext cx="14500" cy="11400"/>
            </a:xfrm>
            <a:custGeom>
              <a:avLst/>
              <a:gdLst/>
              <a:ahLst/>
              <a:cxnLst/>
              <a:rect l="l" t="t" r="r" b="b"/>
              <a:pathLst>
                <a:path w="580" h="456" extrusionOk="0">
                  <a:moveTo>
                    <a:pt x="260" y="0"/>
                  </a:moveTo>
                  <a:cubicBezTo>
                    <a:pt x="225" y="0"/>
                    <a:pt x="189" y="2"/>
                    <a:pt x="155" y="4"/>
                  </a:cubicBezTo>
                  <a:cubicBezTo>
                    <a:pt x="155" y="159"/>
                    <a:pt x="84" y="290"/>
                    <a:pt x="1" y="409"/>
                  </a:cubicBezTo>
                  <a:cubicBezTo>
                    <a:pt x="6" y="409"/>
                    <a:pt x="12" y="409"/>
                    <a:pt x="19" y="409"/>
                  </a:cubicBezTo>
                  <a:cubicBezTo>
                    <a:pt x="122" y="409"/>
                    <a:pt x="249" y="456"/>
                    <a:pt x="354" y="456"/>
                  </a:cubicBezTo>
                  <a:cubicBezTo>
                    <a:pt x="456" y="456"/>
                    <a:pt x="537" y="412"/>
                    <a:pt x="560" y="243"/>
                  </a:cubicBezTo>
                  <a:cubicBezTo>
                    <a:pt x="580" y="37"/>
                    <a:pt x="423" y="0"/>
                    <a:pt x="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5"/>
            <p:cNvSpPr/>
            <p:nvPr/>
          </p:nvSpPr>
          <p:spPr>
            <a:xfrm>
              <a:off x="6106400" y="3480050"/>
              <a:ext cx="17900" cy="4750"/>
            </a:xfrm>
            <a:custGeom>
              <a:avLst/>
              <a:gdLst/>
              <a:ahLst/>
              <a:cxnLst/>
              <a:rect l="l" t="t" r="r" b="b"/>
              <a:pathLst>
                <a:path w="716" h="190" extrusionOk="0">
                  <a:moveTo>
                    <a:pt x="378" y="1"/>
                  </a:moveTo>
                  <a:cubicBezTo>
                    <a:pt x="252" y="1"/>
                    <a:pt x="126" y="16"/>
                    <a:pt x="1" y="47"/>
                  </a:cubicBezTo>
                  <a:cubicBezTo>
                    <a:pt x="108" y="166"/>
                    <a:pt x="227" y="190"/>
                    <a:pt x="349" y="190"/>
                  </a:cubicBezTo>
                  <a:cubicBezTo>
                    <a:pt x="430" y="190"/>
                    <a:pt x="513" y="179"/>
                    <a:pt x="594" y="179"/>
                  </a:cubicBezTo>
                  <a:cubicBezTo>
                    <a:pt x="635" y="179"/>
                    <a:pt x="675" y="182"/>
                    <a:pt x="715" y="190"/>
                  </a:cubicBezTo>
                  <a:lnTo>
                    <a:pt x="715" y="35"/>
                  </a:lnTo>
                  <a:cubicBezTo>
                    <a:pt x="603" y="13"/>
                    <a:pt x="490"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5"/>
            <p:cNvSpPr/>
            <p:nvPr/>
          </p:nvSpPr>
          <p:spPr>
            <a:xfrm>
              <a:off x="5372375" y="3535075"/>
              <a:ext cx="168800" cy="30700"/>
            </a:xfrm>
            <a:custGeom>
              <a:avLst/>
              <a:gdLst/>
              <a:ahLst/>
              <a:cxnLst/>
              <a:rect l="l" t="t" r="r" b="b"/>
              <a:pathLst>
                <a:path w="6752" h="1228" extrusionOk="0">
                  <a:moveTo>
                    <a:pt x="496" y="0"/>
                  </a:moveTo>
                  <a:cubicBezTo>
                    <a:pt x="46" y="0"/>
                    <a:pt x="38" y="117"/>
                    <a:pt x="1" y="620"/>
                  </a:cubicBezTo>
                  <a:cubicBezTo>
                    <a:pt x="489" y="1227"/>
                    <a:pt x="1251" y="942"/>
                    <a:pt x="1858" y="1168"/>
                  </a:cubicBezTo>
                  <a:cubicBezTo>
                    <a:pt x="2037" y="1168"/>
                    <a:pt x="2215" y="1156"/>
                    <a:pt x="2394" y="1120"/>
                  </a:cubicBezTo>
                  <a:cubicBezTo>
                    <a:pt x="2601" y="1060"/>
                    <a:pt x="2809" y="1043"/>
                    <a:pt x="3012" y="1043"/>
                  </a:cubicBezTo>
                  <a:cubicBezTo>
                    <a:pt x="3088" y="1043"/>
                    <a:pt x="3164" y="1046"/>
                    <a:pt x="3239" y="1049"/>
                  </a:cubicBezTo>
                  <a:cubicBezTo>
                    <a:pt x="3394" y="1028"/>
                    <a:pt x="3566" y="999"/>
                    <a:pt x="3725" y="999"/>
                  </a:cubicBezTo>
                  <a:cubicBezTo>
                    <a:pt x="3750" y="999"/>
                    <a:pt x="3775" y="1000"/>
                    <a:pt x="3799" y="1001"/>
                  </a:cubicBezTo>
                  <a:cubicBezTo>
                    <a:pt x="3870" y="1001"/>
                    <a:pt x="3930" y="1025"/>
                    <a:pt x="3990" y="1025"/>
                  </a:cubicBezTo>
                  <a:cubicBezTo>
                    <a:pt x="4156" y="1049"/>
                    <a:pt x="4311" y="1108"/>
                    <a:pt x="4478" y="1144"/>
                  </a:cubicBezTo>
                  <a:cubicBezTo>
                    <a:pt x="4549" y="1156"/>
                    <a:pt x="4609" y="1168"/>
                    <a:pt x="4692" y="1168"/>
                  </a:cubicBezTo>
                  <a:cubicBezTo>
                    <a:pt x="4877" y="1174"/>
                    <a:pt x="5061" y="1174"/>
                    <a:pt x="5246" y="1174"/>
                  </a:cubicBezTo>
                  <a:cubicBezTo>
                    <a:pt x="5430" y="1174"/>
                    <a:pt x="5615" y="1174"/>
                    <a:pt x="5799" y="1180"/>
                  </a:cubicBezTo>
                  <a:lnTo>
                    <a:pt x="6037" y="1180"/>
                  </a:lnTo>
                  <a:cubicBezTo>
                    <a:pt x="6264" y="1168"/>
                    <a:pt x="6514" y="1204"/>
                    <a:pt x="6692" y="977"/>
                  </a:cubicBezTo>
                  <a:lnTo>
                    <a:pt x="6692" y="846"/>
                  </a:lnTo>
                  <a:cubicBezTo>
                    <a:pt x="6752" y="811"/>
                    <a:pt x="6752" y="763"/>
                    <a:pt x="6728" y="715"/>
                  </a:cubicBezTo>
                  <a:cubicBezTo>
                    <a:pt x="6680" y="680"/>
                    <a:pt x="6633" y="656"/>
                    <a:pt x="6573" y="656"/>
                  </a:cubicBezTo>
                  <a:cubicBezTo>
                    <a:pt x="6549" y="656"/>
                    <a:pt x="6537" y="680"/>
                    <a:pt x="6502" y="692"/>
                  </a:cubicBezTo>
                  <a:cubicBezTo>
                    <a:pt x="6479" y="714"/>
                    <a:pt x="6463" y="723"/>
                    <a:pt x="6450" y="723"/>
                  </a:cubicBezTo>
                  <a:cubicBezTo>
                    <a:pt x="6410" y="723"/>
                    <a:pt x="6416" y="628"/>
                    <a:pt x="6384" y="628"/>
                  </a:cubicBezTo>
                  <a:cubicBezTo>
                    <a:pt x="6380" y="628"/>
                    <a:pt x="6376" y="629"/>
                    <a:pt x="6371" y="632"/>
                  </a:cubicBezTo>
                  <a:cubicBezTo>
                    <a:pt x="6323" y="596"/>
                    <a:pt x="6264" y="584"/>
                    <a:pt x="6204" y="573"/>
                  </a:cubicBezTo>
                  <a:cubicBezTo>
                    <a:pt x="6061" y="537"/>
                    <a:pt x="5906" y="525"/>
                    <a:pt x="5764" y="501"/>
                  </a:cubicBezTo>
                  <a:cubicBezTo>
                    <a:pt x="5704" y="477"/>
                    <a:pt x="5644" y="477"/>
                    <a:pt x="5585" y="477"/>
                  </a:cubicBezTo>
                  <a:cubicBezTo>
                    <a:pt x="5539" y="500"/>
                    <a:pt x="5496" y="511"/>
                    <a:pt x="5456" y="511"/>
                  </a:cubicBezTo>
                  <a:cubicBezTo>
                    <a:pt x="5393" y="511"/>
                    <a:pt x="5338" y="485"/>
                    <a:pt x="5287" y="442"/>
                  </a:cubicBezTo>
                  <a:cubicBezTo>
                    <a:pt x="5121" y="382"/>
                    <a:pt x="4930" y="442"/>
                    <a:pt x="4763" y="358"/>
                  </a:cubicBezTo>
                  <a:cubicBezTo>
                    <a:pt x="4704" y="346"/>
                    <a:pt x="4644" y="334"/>
                    <a:pt x="4585" y="334"/>
                  </a:cubicBezTo>
                  <a:cubicBezTo>
                    <a:pt x="4540" y="341"/>
                    <a:pt x="4498" y="344"/>
                    <a:pt x="4457" y="344"/>
                  </a:cubicBezTo>
                  <a:cubicBezTo>
                    <a:pt x="4346" y="344"/>
                    <a:pt x="4246" y="322"/>
                    <a:pt x="4132" y="287"/>
                  </a:cubicBezTo>
                  <a:cubicBezTo>
                    <a:pt x="4073" y="287"/>
                    <a:pt x="4001" y="275"/>
                    <a:pt x="3942" y="275"/>
                  </a:cubicBezTo>
                  <a:cubicBezTo>
                    <a:pt x="3428" y="235"/>
                    <a:pt x="2930" y="66"/>
                    <a:pt x="2414" y="66"/>
                  </a:cubicBezTo>
                  <a:cubicBezTo>
                    <a:pt x="2321" y="66"/>
                    <a:pt x="2227" y="72"/>
                    <a:pt x="2132" y="84"/>
                  </a:cubicBezTo>
                  <a:cubicBezTo>
                    <a:pt x="2024" y="89"/>
                    <a:pt x="1914" y="93"/>
                    <a:pt x="1804" y="93"/>
                  </a:cubicBezTo>
                  <a:cubicBezTo>
                    <a:pt x="1623" y="93"/>
                    <a:pt x="1441" y="81"/>
                    <a:pt x="1263" y="37"/>
                  </a:cubicBezTo>
                  <a:cubicBezTo>
                    <a:pt x="1192" y="25"/>
                    <a:pt x="1120" y="25"/>
                    <a:pt x="1037" y="25"/>
                  </a:cubicBezTo>
                  <a:cubicBezTo>
                    <a:pt x="808" y="11"/>
                    <a:pt x="632" y="0"/>
                    <a:pt x="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5"/>
            <p:cNvSpPr/>
            <p:nvPr/>
          </p:nvSpPr>
          <p:spPr>
            <a:xfrm>
              <a:off x="5732550" y="3580725"/>
              <a:ext cx="100025" cy="18525"/>
            </a:xfrm>
            <a:custGeom>
              <a:avLst/>
              <a:gdLst/>
              <a:ahLst/>
              <a:cxnLst/>
              <a:rect l="l" t="t" r="r" b="b"/>
              <a:pathLst>
                <a:path w="4001" h="741" extrusionOk="0">
                  <a:moveTo>
                    <a:pt x="589" y="0"/>
                  </a:moveTo>
                  <a:cubicBezTo>
                    <a:pt x="501" y="0"/>
                    <a:pt x="411" y="3"/>
                    <a:pt x="322" y="9"/>
                  </a:cubicBezTo>
                  <a:cubicBezTo>
                    <a:pt x="262" y="116"/>
                    <a:pt x="0" y="56"/>
                    <a:pt x="48" y="247"/>
                  </a:cubicBezTo>
                  <a:cubicBezTo>
                    <a:pt x="67" y="368"/>
                    <a:pt x="155" y="376"/>
                    <a:pt x="250" y="376"/>
                  </a:cubicBezTo>
                  <a:cubicBezTo>
                    <a:pt x="266" y="376"/>
                    <a:pt x="281" y="376"/>
                    <a:pt x="297" y="376"/>
                  </a:cubicBezTo>
                  <a:cubicBezTo>
                    <a:pt x="365" y="376"/>
                    <a:pt x="432" y="380"/>
                    <a:pt x="477" y="425"/>
                  </a:cubicBezTo>
                  <a:cubicBezTo>
                    <a:pt x="882" y="485"/>
                    <a:pt x="1263" y="568"/>
                    <a:pt x="1667" y="580"/>
                  </a:cubicBezTo>
                  <a:cubicBezTo>
                    <a:pt x="2260" y="599"/>
                    <a:pt x="2859" y="741"/>
                    <a:pt x="3467" y="741"/>
                  </a:cubicBezTo>
                  <a:cubicBezTo>
                    <a:pt x="3617" y="741"/>
                    <a:pt x="3767" y="732"/>
                    <a:pt x="3918" y="711"/>
                  </a:cubicBezTo>
                  <a:cubicBezTo>
                    <a:pt x="4001" y="628"/>
                    <a:pt x="4001" y="532"/>
                    <a:pt x="3918" y="425"/>
                  </a:cubicBezTo>
                  <a:cubicBezTo>
                    <a:pt x="3653" y="345"/>
                    <a:pt x="3400" y="187"/>
                    <a:pt x="3136" y="187"/>
                  </a:cubicBezTo>
                  <a:cubicBezTo>
                    <a:pt x="3127" y="187"/>
                    <a:pt x="3117" y="187"/>
                    <a:pt x="3108" y="187"/>
                  </a:cubicBezTo>
                  <a:cubicBezTo>
                    <a:pt x="3035" y="191"/>
                    <a:pt x="2962" y="193"/>
                    <a:pt x="2890" y="193"/>
                  </a:cubicBezTo>
                  <a:cubicBezTo>
                    <a:pt x="2116" y="193"/>
                    <a:pt x="1362"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5"/>
            <p:cNvSpPr/>
            <p:nvPr/>
          </p:nvSpPr>
          <p:spPr>
            <a:xfrm>
              <a:off x="5451275" y="3556525"/>
              <a:ext cx="76125" cy="22925"/>
            </a:xfrm>
            <a:custGeom>
              <a:avLst/>
              <a:gdLst/>
              <a:ahLst/>
              <a:cxnLst/>
              <a:rect l="l" t="t" r="r" b="b"/>
              <a:pathLst>
                <a:path w="3045" h="917" extrusionOk="0">
                  <a:moveTo>
                    <a:pt x="407" y="1"/>
                  </a:moveTo>
                  <a:cubicBezTo>
                    <a:pt x="289" y="1"/>
                    <a:pt x="172" y="20"/>
                    <a:pt x="72" y="107"/>
                  </a:cubicBezTo>
                  <a:cubicBezTo>
                    <a:pt x="0" y="322"/>
                    <a:pt x="560" y="381"/>
                    <a:pt x="226" y="679"/>
                  </a:cubicBezTo>
                  <a:cubicBezTo>
                    <a:pt x="191" y="738"/>
                    <a:pt x="191" y="798"/>
                    <a:pt x="238" y="846"/>
                  </a:cubicBezTo>
                  <a:cubicBezTo>
                    <a:pt x="282" y="883"/>
                    <a:pt x="329" y="901"/>
                    <a:pt x="379" y="901"/>
                  </a:cubicBezTo>
                  <a:cubicBezTo>
                    <a:pt x="424" y="901"/>
                    <a:pt x="473" y="886"/>
                    <a:pt x="524" y="858"/>
                  </a:cubicBezTo>
                  <a:cubicBezTo>
                    <a:pt x="560" y="858"/>
                    <a:pt x="619" y="846"/>
                    <a:pt x="667" y="846"/>
                  </a:cubicBezTo>
                  <a:cubicBezTo>
                    <a:pt x="821" y="902"/>
                    <a:pt x="977" y="917"/>
                    <a:pt x="1134" y="917"/>
                  </a:cubicBezTo>
                  <a:cubicBezTo>
                    <a:pt x="1296" y="917"/>
                    <a:pt x="1459" y="901"/>
                    <a:pt x="1620" y="901"/>
                  </a:cubicBezTo>
                  <a:cubicBezTo>
                    <a:pt x="1663" y="901"/>
                    <a:pt x="1707" y="902"/>
                    <a:pt x="1750" y="905"/>
                  </a:cubicBezTo>
                  <a:cubicBezTo>
                    <a:pt x="1941" y="905"/>
                    <a:pt x="2126" y="900"/>
                    <a:pt x="2309" y="900"/>
                  </a:cubicBezTo>
                  <a:cubicBezTo>
                    <a:pt x="2401" y="900"/>
                    <a:pt x="2492" y="901"/>
                    <a:pt x="2584" y="905"/>
                  </a:cubicBezTo>
                  <a:cubicBezTo>
                    <a:pt x="2621" y="908"/>
                    <a:pt x="2655" y="910"/>
                    <a:pt x="2686" y="910"/>
                  </a:cubicBezTo>
                  <a:cubicBezTo>
                    <a:pt x="3029" y="910"/>
                    <a:pt x="3045" y="733"/>
                    <a:pt x="2881" y="417"/>
                  </a:cubicBezTo>
                  <a:cubicBezTo>
                    <a:pt x="2822" y="310"/>
                    <a:pt x="2750" y="226"/>
                    <a:pt x="2667" y="143"/>
                  </a:cubicBezTo>
                  <a:cubicBezTo>
                    <a:pt x="2227" y="143"/>
                    <a:pt x="1810" y="131"/>
                    <a:pt x="1381" y="131"/>
                  </a:cubicBezTo>
                  <a:cubicBezTo>
                    <a:pt x="1357" y="250"/>
                    <a:pt x="1381" y="357"/>
                    <a:pt x="1393" y="477"/>
                  </a:cubicBezTo>
                  <a:cubicBezTo>
                    <a:pt x="1238" y="429"/>
                    <a:pt x="1334" y="238"/>
                    <a:pt x="1250" y="143"/>
                  </a:cubicBezTo>
                  <a:cubicBezTo>
                    <a:pt x="1119" y="93"/>
                    <a:pt x="1005" y="16"/>
                    <a:pt x="871" y="16"/>
                  </a:cubicBezTo>
                  <a:cubicBezTo>
                    <a:pt x="847" y="16"/>
                    <a:pt x="823" y="19"/>
                    <a:pt x="798" y="24"/>
                  </a:cubicBezTo>
                  <a:cubicBezTo>
                    <a:pt x="762" y="48"/>
                    <a:pt x="738" y="84"/>
                    <a:pt x="774" y="119"/>
                  </a:cubicBezTo>
                  <a:lnTo>
                    <a:pt x="786" y="179"/>
                  </a:lnTo>
                  <a:lnTo>
                    <a:pt x="738" y="143"/>
                  </a:lnTo>
                  <a:cubicBezTo>
                    <a:pt x="714" y="119"/>
                    <a:pt x="703" y="60"/>
                    <a:pt x="679" y="12"/>
                  </a:cubicBezTo>
                  <a:cubicBezTo>
                    <a:pt x="591" y="12"/>
                    <a:pt x="498" y="1"/>
                    <a:pt x="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5"/>
            <p:cNvSpPr/>
            <p:nvPr/>
          </p:nvSpPr>
          <p:spPr>
            <a:xfrm>
              <a:off x="5869475" y="3593200"/>
              <a:ext cx="97350" cy="16625"/>
            </a:xfrm>
            <a:custGeom>
              <a:avLst/>
              <a:gdLst/>
              <a:ahLst/>
              <a:cxnLst/>
              <a:rect l="l" t="t" r="r" b="b"/>
              <a:pathLst>
                <a:path w="3894" h="665" extrusionOk="0">
                  <a:moveTo>
                    <a:pt x="609" y="0"/>
                  </a:moveTo>
                  <a:cubicBezTo>
                    <a:pt x="491" y="0"/>
                    <a:pt x="373" y="18"/>
                    <a:pt x="262" y="45"/>
                  </a:cubicBezTo>
                  <a:cubicBezTo>
                    <a:pt x="0" y="129"/>
                    <a:pt x="167" y="272"/>
                    <a:pt x="286" y="391"/>
                  </a:cubicBezTo>
                  <a:cubicBezTo>
                    <a:pt x="977" y="641"/>
                    <a:pt x="1727" y="522"/>
                    <a:pt x="2441" y="641"/>
                  </a:cubicBezTo>
                  <a:cubicBezTo>
                    <a:pt x="2532" y="572"/>
                    <a:pt x="2623" y="542"/>
                    <a:pt x="2715" y="542"/>
                  </a:cubicBezTo>
                  <a:cubicBezTo>
                    <a:pt x="2816" y="542"/>
                    <a:pt x="2919" y="578"/>
                    <a:pt x="3025" y="641"/>
                  </a:cubicBezTo>
                  <a:lnTo>
                    <a:pt x="3167" y="641"/>
                  </a:lnTo>
                  <a:cubicBezTo>
                    <a:pt x="3197" y="626"/>
                    <a:pt x="3226" y="616"/>
                    <a:pt x="3253" y="616"/>
                  </a:cubicBezTo>
                  <a:cubicBezTo>
                    <a:pt x="3269" y="616"/>
                    <a:pt x="3285" y="620"/>
                    <a:pt x="3298" y="629"/>
                  </a:cubicBezTo>
                  <a:cubicBezTo>
                    <a:pt x="3406" y="641"/>
                    <a:pt x="3501" y="641"/>
                    <a:pt x="3596" y="664"/>
                  </a:cubicBezTo>
                  <a:cubicBezTo>
                    <a:pt x="3703" y="581"/>
                    <a:pt x="3834" y="569"/>
                    <a:pt x="3870" y="426"/>
                  </a:cubicBezTo>
                  <a:cubicBezTo>
                    <a:pt x="3894" y="367"/>
                    <a:pt x="3894" y="307"/>
                    <a:pt x="3858" y="260"/>
                  </a:cubicBezTo>
                  <a:cubicBezTo>
                    <a:pt x="2905" y="200"/>
                    <a:pt x="1965" y="141"/>
                    <a:pt x="1012" y="81"/>
                  </a:cubicBezTo>
                  <a:cubicBezTo>
                    <a:pt x="885" y="24"/>
                    <a:pt x="747" y="0"/>
                    <a:pt x="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5"/>
            <p:cNvSpPr/>
            <p:nvPr/>
          </p:nvSpPr>
          <p:spPr>
            <a:xfrm>
              <a:off x="5749225" y="3553425"/>
              <a:ext cx="86050" cy="18600"/>
            </a:xfrm>
            <a:custGeom>
              <a:avLst/>
              <a:gdLst/>
              <a:ahLst/>
              <a:cxnLst/>
              <a:rect l="l" t="t" r="r" b="b"/>
              <a:pathLst>
                <a:path w="3442" h="744" extrusionOk="0">
                  <a:moveTo>
                    <a:pt x="1333" y="1"/>
                  </a:moveTo>
                  <a:cubicBezTo>
                    <a:pt x="914" y="1"/>
                    <a:pt x="493" y="56"/>
                    <a:pt x="72" y="208"/>
                  </a:cubicBezTo>
                  <a:cubicBezTo>
                    <a:pt x="12" y="315"/>
                    <a:pt x="0" y="422"/>
                    <a:pt x="95" y="529"/>
                  </a:cubicBezTo>
                  <a:cubicBezTo>
                    <a:pt x="792" y="644"/>
                    <a:pt x="1501" y="686"/>
                    <a:pt x="2214" y="686"/>
                  </a:cubicBezTo>
                  <a:cubicBezTo>
                    <a:pt x="2464" y="686"/>
                    <a:pt x="2715" y="681"/>
                    <a:pt x="2965" y="672"/>
                  </a:cubicBezTo>
                  <a:cubicBezTo>
                    <a:pt x="3072" y="529"/>
                    <a:pt x="3441" y="743"/>
                    <a:pt x="3405" y="362"/>
                  </a:cubicBezTo>
                  <a:cubicBezTo>
                    <a:pt x="3346" y="315"/>
                    <a:pt x="3310" y="267"/>
                    <a:pt x="3227" y="243"/>
                  </a:cubicBezTo>
                  <a:cubicBezTo>
                    <a:pt x="2603" y="129"/>
                    <a:pt x="1970" y="1"/>
                    <a:pt x="1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5"/>
            <p:cNvSpPr/>
            <p:nvPr/>
          </p:nvSpPr>
          <p:spPr>
            <a:xfrm>
              <a:off x="5616475" y="3574125"/>
              <a:ext cx="71450" cy="33025"/>
            </a:xfrm>
            <a:custGeom>
              <a:avLst/>
              <a:gdLst/>
              <a:ahLst/>
              <a:cxnLst/>
              <a:rect l="l" t="t" r="r" b="b"/>
              <a:pathLst>
                <a:path w="2858" h="1321" extrusionOk="0">
                  <a:moveTo>
                    <a:pt x="396" y="1"/>
                  </a:moveTo>
                  <a:cubicBezTo>
                    <a:pt x="364" y="1"/>
                    <a:pt x="331" y="4"/>
                    <a:pt x="298" y="11"/>
                  </a:cubicBezTo>
                  <a:cubicBezTo>
                    <a:pt x="179" y="34"/>
                    <a:pt x="60" y="58"/>
                    <a:pt x="24" y="189"/>
                  </a:cubicBezTo>
                  <a:cubicBezTo>
                    <a:pt x="0" y="332"/>
                    <a:pt x="131" y="380"/>
                    <a:pt x="214" y="451"/>
                  </a:cubicBezTo>
                  <a:cubicBezTo>
                    <a:pt x="393" y="630"/>
                    <a:pt x="679" y="606"/>
                    <a:pt x="881" y="749"/>
                  </a:cubicBezTo>
                  <a:cubicBezTo>
                    <a:pt x="964" y="844"/>
                    <a:pt x="953" y="927"/>
                    <a:pt x="941" y="1035"/>
                  </a:cubicBezTo>
                  <a:cubicBezTo>
                    <a:pt x="1029" y="1136"/>
                    <a:pt x="1140" y="1161"/>
                    <a:pt x="1259" y="1161"/>
                  </a:cubicBezTo>
                  <a:cubicBezTo>
                    <a:pt x="1349" y="1161"/>
                    <a:pt x="1444" y="1147"/>
                    <a:pt x="1536" y="1142"/>
                  </a:cubicBezTo>
                  <a:cubicBezTo>
                    <a:pt x="1627" y="1051"/>
                    <a:pt x="1718" y="1006"/>
                    <a:pt x="1807" y="1006"/>
                  </a:cubicBezTo>
                  <a:cubicBezTo>
                    <a:pt x="1906" y="1006"/>
                    <a:pt x="2002" y="1060"/>
                    <a:pt x="2096" y="1166"/>
                  </a:cubicBezTo>
                  <a:cubicBezTo>
                    <a:pt x="2203" y="1320"/>
                    <a:pt x="2381" y="1261"/>
                    <a:pt x="2524" y="1308"/>
                  </a:cubicBezTo>
                  <a:cubicBezTo>
                    <a:pt x="2619" y="1285"/>
                    <a:pt x="2727" y="1273"/>
                    <a:pt x="2810" y="1261"/>
                  </a:cubicBezTo>
                  <a:cubicBezTo>
                    <a:pt x="2858" y="1035"/>
                    <a:pt x="2524" y="1046"/>
                    <a:pt x="2548" y="808"/>
                  </a:cubicBezTo>
                  <a:cubicBezTo>
                    <a:pt x="2399" y="689"/>
                    <a:pt x="2224" y="689"/>
                    <a:pt x="2043" y="689"/>
                  </a:cubicBezTo>
                  <a:cubicBezTo>
                    <a:pt x="1863" y="689"/>
                    <a:pt x="1679" y="689"/>
                    <a:pt x="1512" y="570"/>
                  </a:cubicBezTo>
                  <a:cubicBezTo>
                    <a:pt x="1810" y="558"/>
                    <a:pt x="2096" y="546"/>
                    <a:pt x="2381" y="523"/>
                  </a:cubicBezTo>
                  <a:cubicBezTo>
                    <a:pt x="2417" y="487"/>
                    <a:pt x="2417" y="427"/>
                    <a:pt x="2381" y="368"/>
                  </a:cubicBezTo>
                  <a:cubicBezTo>
                    <a:pt x="2322" y="332"/>
                    <a:pt x="2262" y="308"/>
                    <a:pt x="2203" y="284"/>
                  </a:cubicBezTo>
                  <a:cubicBezTo>
                    <a:pt x="2156" y="272"/>
                    <a:pt x="2106" y="268"/>
                    <a:pt x="2056" y="268"/>
                  </a:cubicBezTo>
                  <a:cubicBezTo>
                    <a:pt x="1986" y="268"/>
                    <a:pt x="1914" y="276"/>
                    <a:pt x="1844" y="276"/>
                  </a:cubicBezTo>
                  <a:cubicBezTo>
                    <a:pt x="1723" y="276"/>
                    <a:pt x="1607" y="255"/>
                    <a:pt x="1512" y="142"/>
                  </a:cubicBezTo>
                  <a:lnTo>
                    <a:pt x="1214" y="142"/>
                  </a:lnTo>
                  <a:cubicBezTo>
                    <a:pt x="1214" y="154"/>
                    <a:pt x="1203" y="165"/>
                    <a:pt x="1179" y="189"/>
                  </a:cubicBezTo>
                  <a:cubicBezTo>
                    <a:pt x="1170" y="192"/>
                    <a:pt x="1163" y="194"/>
                    <a:pt x="1157" y="194"/>
                  </a:cubicBezTo>
                  <a:cubicBezTo>
                    <a:pt x="1136" y="194"/>
                    <a:pt x="1123" y="178"/>
                    <a:pt x="1095" y="142"/>
                  </a:cubicBezTo>
                  <a:cubicBezTo>
                    <a:pt x="1074" y="144"/>
                    <a:pt x="1054" y="145"/>
                    <a:pt x="1033" y="145"/>
                  </a:cubicBezTo>
                  <a:cubicBezTo>
                    <a:pt x="808" y="145"/>
                    <a:pt x="617" y="1"/>
                    <a:pt x="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5"/>
            <p:cNvSpPr/>
            <p:nvPr/>
          </p:nvSpPr>
          <p:spPr>
            <a:xfrm>
              <a:off x="5439350" y="3586775"/>
              <a:ext cx="88150" cy="20325"/>
            </a:xfrm>
            <a:custGeom>
              <a:avLst/>
              <a:gdLst/>
              <a:ahLst/>
              <a:cxnLst/>
              <a:rect l="l" t="t" r="r" b="b"/>
              <a:pathLst>
                <a:path w="3526" h="813" extrusionOk="0">
                  <a:moveTo>
                    <a:pt x="165" y="0"/>
                  </a:moveTo>
                  <a:cubicBezTo>
                    <a:pt x="82" y="0"/>
                    <a:pt x="18" y="49"/>
                    <a:pt x="1" y="231"/>
                  </a:cubicBezTo>
                  <a:cubicBezTo>
                    <a:pt x="418" y="540"/>
                    <a:pt x="953" y="481"/>
                    <a:pt x="1430" y="660"/>
                  </a:cubicBezTo>
                  <a:cubicBezTo>
                    <a:pt x="1488" y="648"/>
                    <a:pt x="1547" y="643"/>
                    <a:pt x="1605" y="643"/>
                  </a:cubicBezTo>
                  <a:cubicBezTo>
                    <a:pt x="1948" y="643"/>
                    <a:pt x="2281" y="813"/>
                    <a:pt x="2622" y="813"/>
                  </a:cubicBezTo>
                  <a:cubicBezTo>
                    <a:pt x="2704" y="813"/>
                    <a:pt x="2787" y="803"/>
                    <a:pt x="2870" y="779"/>
                  </a:cubicBezTo>
                  <a:cubicBezTo>
                    <a:pt x="2930" y="713"/>
                    <a:pt x="3007" y="713"/>
                    <a:pt x="3085" y="713"/>
                  </a:cubicBezTo>
                  <a:cubicBezTo>
                    <a:pt x="3162" y="713"/>
                    <a:pt x="3239" y="713"/>
                    <a:pt x="3299" y="648"/>
                  </a:cubicBezTo>
                  <a:cubicBezTo>
                    <a:pt x="3382" y="636"/>
                    <a:pt x="3454" y="636"/>
                    <a:pt x="3525" y="624"/>
                  </a:cubicBezTo>
                  <a:cubicBezTo>
                    <a:pt x="3406" y="588"/>
                    <a:pt x="3299" y="517"/>
                    <a:pt x="3204" y="517"/>
                  </a:cubicBezTo>
                  <a:cubicBezTo>
                    <a:pt x="2275" y="421"/>
                    <a:pt x="1370" y="267"/>
                    <a:pt x="453" y="64"/>
                  </a:cubicBezTo>
                  <a:cubicBezTo>
                    <a:pt x="357" y="52"/>
                    <a:pt x="251" y="0"/>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5"/>
            <p:cNvSpPr/>
            <p:nvPr/>
          </p:nvSpPr>
          <p:spPr>
            <a:xfrm>
              <a:off x="5833450" y="3557250"/>
              <a:ext cx="74750" cy="17275"/>
            </a:xfrm>
            <a:custGeom>
              <a:avLst/>
              <a:gdLst/>
              <a:ahLst/>
              <a:cxnLst/>
              <a:rect l="l" t="t" r="r" b="b"/>
              <a:pathLst>
                <a:path w="2990" h="691" extrusionOk="0">
                  <a:moveTo>
                    <a:pt x="293" y="0"/>
                  </a:moveTo>
                  <a:cubicBezTo>
                    <a:pt x="184" y="0"/>
                    <a:pt x="83" y="51"/>
                    <a:pt x="1" y="221"/>
                  </a:cubicBezTo>
                  <a:lnTo>
                    <a:pt x="36" y="269"/>
                  </a:lnTo>
                  <a:cubicBezTo>
                    <a:pt x="84" y="352"/>
                    <a:pt x="60" y="471"/>
                    <a:pt x="155" y="531"/>
                  </a:cubicBezTo>
                  <a:cubicBezTo>
                    <a:pt x="879" y="662"/>
                    <a:pt x="1595" y="690"/>
                    <a:pt x="2309" y="690"/>
                  </a:cubicBezTo>
                  <a:cubicBezTo>
                    <a:pt x="2500" y="690"/>
                    <a:pt x="2691" y="688"/>
                    <a:pt x="2882" y="686"/>
                  </a:cubicBezTo>
                  <a:cubicBezTo>
                    <a:pt x="2918" y="650"/>
                    <a:pt x="2930" y="626"/>
                    <a:pt x="2953" y="578"/>
                  </a:cubicBezTo>
                  <a:cubicBezTo>
                    <a:pt x="2989" y="459"/>
                    <a:pt x="2953" y="376"/>
                    <a:pt x="2858" y="293"/>
                  </a:cubicBezTo>
                  <a:cubicBezTo>
                    <a:pt x="2470" y="222"/>
                    <a:pt x="2089" y="139"/>
                    <a:pt x="1700" y="139"/>
                  </a:cubicBezTo>
                  <a:cubicBezTo>
                    <a:pt x="1563" y="139"/>
                    <a:pt x="1426" y="149"/>
                    <a:pt x="1287" y="174"/>
                  </a:cubicBezTo>
                  <a:cubicBezTo>
                    <a:pt x="1219" y="216"/>
                    <a:pt x="1158" y="232"/>
                    <a:pt x="1100" y="232"/>
                  </a:cubicBezTo>
                  <a:cubicBezTo>
                    <a:pt x="992" y="232"/>
                    <a:pt x="894" y="176"/>
                    <a:pt x="787" y="114"/>
                  </a:cubicBezTo>
                  <a:cubicBezTo>
                    <a:pt x="625" y="107"/>
                    <a:pt x="450"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5"/>
            <p:cNvSpPr/>
            <p:nvPr/>
          </p:nvSpPr>
          <p:spPr>
            <a:xfrm>
              <a:off x="5962350" y="3599975"/>
              <a:ext cx="51500" cy="15100"/>
            </a:xfrm>
            <a:custGeom>
              <a:avLst/>
              <a:gdLst/>
              <a:ahLst/>
              <a:cxnLst/>
              <a:rect l="l" t="t" r="r" b="b"/>
              <a:pathLst>
                <a:path w="2060" h="604" extrusionOk="0">
                  <a:moveTo>
                    <a:pt x="167" y="12"/>
                  </a:moveTo>
                  <a:lnTo>
                    <a:pt x="167" y="132"/>
                  </a:lnTo>
                  <a:cubicBezTo>
                    <a:pt x="95" y="227"/>
                    <a:pt x="48" y="310"/>
                    <a:pt x="0" y="429"/>
                  </a:cubicBezTo>
                  <a:cubicBezTo>
                    <a:pt x="282" y="554"/>
                    <a:pt x="574" y="577"/>
                    <a:pt x="867" y="577"/>
                  </a:cubicBezTo>
                  <a:cubicBezTo>
                    <a:pt x="1046" y="577"/>
                    <a:pt x="1226" y="568"/>
                    <a:pt x="1404" y="568"/>
                  </a:cubicBezTo>
                  <a:cubicBezTo>
                    <a:pt x="1464" y="568"/>
                    <a:pt x="1524" y="569"/>
                    <a:pt x="1584" y="572"/>
                  </a:cubicBezTo>
                  <a:cubicBezTo>
                    <a:pt x="1621" y="595"/>
                    <a:pt x="1659" y="603"/>
                    <a:pt x="1697" y="603"/>
                  </a:cubicBezTo>
                  <a:cubicBezTo>
                    <a:pt x="1719" y="603"/>
                    <a:pt x="1740" y="600"/>
                    <a:pt x="1762" y="596"/>
                  </a:cubicBezTo>
                  <a:cubicBezTo>
                    <a:pt x="1893" y="513"/>
                    <a:pt x="2000" y="405"/>
                    <a:pt x="2060" y="251"/>
                  </a:cubicBezTo>
                  <a:cubicBezTo>
                    <a:pt x="1441" y="1"/>
                    <a:pt x="798" y="155"/>
                    <a:pt x="16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5"/>
            <p:cNvSpPr/>
            <p:nvPr/>
          </p:nvSpPr>
          <p:spPr>
            <a:xfrm>
              <a:off x="5367925" y="3548400"/>
              <a:ext cx="58350" cy="30700"/>
            </a:xfrm>
            <a:custGeom>
              <a:avLst/>
              <a:gdLst/>
              <a:ahLst/>
              <a:cxnLst/>
              <a:rect l="l" t="t" r="r" b="b"/>
              <a:pathLst>
                <a:path w="2334" h="1228" extrusionOk="0">
                  <a:moveTo>
                    <a:pt x="177" y="1"/>
                  </a:moveTo>
                  <a:cubicBezTo>
                    <a:pt x="136" y="1"/>
                    <a:pt x="98" y="31"/>
                    <a:pt x="60" y="99"/>
                  </a:cubicBezTo>
                  <a:cubicBezTo>
                    <a:pt x="0" y="301"/>
                    <a:pt x="107" y="444"/>
                    <a:pt x="250" y="563"/>
                  </a:cubicBezTo>
                  <a:cubicBezTo>
                    <a:pt x="643" y="754"/>
                    <a:pt x="1084" y="706"/>
                    <a:pt x="1453" y="944"/>
                  </a:cubicBezTo>
                  <a:cubicBezTo>
                    <a:pt x="1512" y="980"/>
                    <a:pt x="1560" y="1016"/>
                    <a:pt x="1620" y="1052"/>
                  </a:cubicBezTo>
                  <a:cubicBezTo>
                    <a:pt x="1745" y="1106"/>
                    <a:pt x="1858" y="1227"/>
                    <a:pt x="2003" y="1227"/>
                  </a:cubicBezTo>
                  <a:cubicBezTo>
                    <a:pt x="2050" y="1227"/>
                    <a:pt x="2100" y="1215"/>
                    <a:pt x="2155" y="1183"/>
                  </a:cubicBezTo>
                  <a:cubicBezTo>
                    <a:pt x="2203" y="1147"/>
                    <a:pt x="2227" y="1075"/>
                    <a:pt x="2274" y="1040"/>
                  </a:cubicBezTo>
                  <a:lnTo>
                    <a:pt x="2334" y="992"/>
                  </a:lnTo>
                  <a:lnTo>
                    <a:pt x="2334" y="921"/>
                  </a:lnTo>
                  <a:cubicBezTo>
                    <a:pt x="2286" y="849"/>
                    <a:pt x="2334" y="790"/>
                    <a:pt x="2334" y="706"/>
                  </a:cubicBezTo>
                  <a:cubicBezTo>
                    <a:pt x="2322" y="587"/>
                    <a:pt x="2227" y="551"/>
                    <a:pt x="2143" y="492"/>
                  </a:cubicBezTo>
                  <a:cubicBezTo>
                    <a:pt x="1846" y="432"/>
                    <a:pt x="1548" y="373"/>
                    <a:pt x="1250" y="337"/>
                  </a:cubicBezTo>
                  <a:cubicBezTo>
                    <a:pt x="893" y="290"/>
                    <a:pt x="536" y="266"/>
                    <a:pt x="250" y="28"/>
                  </a:cubicBezTo>
                  <a:cubicBezTo>
                    <a:pt x="225" y="10"/>
                    <a:pt x="200"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5"/>
            <p:cNvSpPr/>
            <p:nvPr/>
          </p:nvSpPr>
          <p:spPr>
            <a:xfrm>
              <a:off x="5830475" y="3590975"/>
              <a:ext cx="64925" cy="12875"/>
            </a:xfrm>
            <a:custGeom>
              <a:avLst/>
              <a:gdLst/>
              <a:ahLst/>
              <a:cxnLst/>
              <a:rect l="l" t="t" r="r" b="b"/>
              <a:pathLst>
                <a:path w="2597" h="515" extrusionOk="0">
                  <a:moveTo>
                    <a:pt x="553" y="0"/>
                  </a:moveTo>
                  <a:cubicBezTo>
                    <a:pt x="373" y="0"/>
                    <a:pt x="195" y="39"/>
                    <a:pt x="13" y="39"/>
                  </a:cubicBezTo>
                  <a:cubicBezTo>
                    <a:pt x="1" y="134"/>
                    <a:pt x="1" y="230"/>
                    <a:pt x="1" y="313"/>
                  </a:cubicBezTo>
                  <a:cubicBezTo>
                    <a:pt x="493" y="390"/>
                    <a:pt x="985" y="514"/>
                    <a:pt x="1495" y="514"/>
                  </a:cubicBezTo>
                  <a:cubicBezTo>
                    <a:pt x="1615" y="514"/>
                    <a:pt x="1736" y="507"/>
                    <a:pt x="1858" y="492"/>
                  </a:cubicBezTo>
                  <a:cubicBezTo>
                    <a:pt x="1822" y="361"/>
                    <a:pt x="1739" y="218"/>
                    <a:pt x="1977" y="194"/>
                  </a:cubicBezTo>
                  <a:cubicBezTo>
                    <a:pt x="2179" y="182"/>
                    <a:pt x="2394" y="182"/>
                    <a:pt x="2596" y="182"/>
                  </a:cubicBezTo>
                  <a:cubicBezTo>
                    <a:pt x="2289" y="75"/>
                    <a:pt x="1965" y="53"/>
                    <a:pt x="1644" y="53"/>
                  </a:cubicBezTo>
                  <a:cubicBezTo>
                    <a:pt x="1430" y="53"/>
                    <a:pt x="1217" y="63"/>
                    <a:pt x="1013" y="63"/>
                  </a:cubicBezTo>
                  <a:cubicBezTo>
                    <a:pt x="965" y="75"/>
                    <a:pt x="953" y="111"/>
                    <a:pt x="953" y="158"/>
                  </a:cubicBezTo>
                  <a:lnTo>
                    <a:pt x="917" y="194"/>
                  </a:lnTo>
                  <a:lnTo>
                    <a:pt x="917" y="134"/>
                  </a:lnTo>
                  <a:cubicBezTo>
                    <a:pt x="929" y="99"/>
                    <a:pt x="906" y="63"/>
                    <a:pt x="858" y="51"/>
                  </a:cubicBezTo>
                  <a:cubicBezTo>
                    <a:pt x="755" y="12"/>
                    <a:pt x="654" y="0"/>
                    <a:pt x="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5"/>
            <p:cNvSpPr/>
            <p:nvPr/>
          </p:nvSpPr>
          <p:spPr>
            <a:xfrm>
              <a:off x="5674500" y="3577425"/>
              <a:ext cx="51825" cy="12200"/>
            </a:xfrm>
            <a:custGeom>
              <a:avLst/>
              <a:gdLst/>
              <a:ahLst/>
              <a:cxnLst/>
              <a:rect l="l" t="t" r="r" b="b"/>
              <a:pathLst>
                <a:path w="2073" h="488" extrusionOk="0">
                  <a:moveTo>
                    <a:pt x="821" y="1"/>
                  </a:moveTo>
                  <a:cubicBezTo>
                    <a:pt x="567" y="1"/>
                    <a:pt x="314" y="34"/>
                    <a:pt x="60" y="129"/>
                  </a:cubicBezTo>
                  <a:cubicBezTo>
                    <a:pt x="1" y="188"/>
                    <a:pt x="1" y="248"/>
                    <a:pt x="48" y="307"/>
                  </a:cubicBezTo>
                  <a:cubicBezTo>
                    <a:pt x="84" y="355"/>
                    <a:pt x="132" y="391"/>
                    <a:pt x="191" y="426"/>
                  </a:cubicBezTo>
                  <a:cubicBezTo>
                    <a:pt x="555" y="451"/>
                    <a:pt x="924" y="487"/>
                    <a:pt x="1291" y="487"/>
                  </a:cubicBezTo>
                  <a:cubicBezTo>
                    <a:pt x="1453" y="487"/>
                    <a:pt x="1614" y="480"/>
                    <a:pt x="1775" y="462"/>
                  </a:cubicBezTo>
                  <a:cubicBezTo>
                    <a:pt x="1799" y="438"/>
                    <a:pt x="1834" y="438"/>
                    <a:pt x="1858" y="426"/>
                  </a:cubicBezTo>
                  <a:cubicBezTo>
                    <a:pt x="1953" y="379"/>
                    <a:pt x="2013" y="319"/>
                    <a:pt x="2049" y="236"/>
                  </a:cubicBezTo>
                  <a:cubicBezTo>
                    <a:pt x="2049" y="200"/>
                    <a:pt x="2072" y="176"/>
                    <a:pt x="2072" y="141"/>
                  </a:cubicBezTo>
                  <a:cubicBezTo>
                    <a:pt x="1652" y="89"/>
                    <a:pt x="1235" y="1"/>
                    <a:pt x="8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5"/>
            <p:cNvSpPr/>
            <p:nvPr/>
          </p:nvSpPr>
          <p:spPr>
            <a:xfrm>
              <a:off x="6075450" y="3613675"/>
              <a:ext cx="65200" cy="14300"/>
            </a:xfrm>
            <a:custGeom>
              <a:avLst/>
              <a:gdLst/>
              <a:ahLst/>
              <a:cxnLst/>
              <a:rect l="l" t="t" r="r" b="b"/>
              <a:pathLst>
                <a:path w="2608" h="572" extrusionOk="0">
                  <a:moveTo>
                    <a:pt x="524" y="0"/>
                  </a:moveTo>
                  <a:cubicBezTo>
                    <a:pt x="417" y="24"/>
                    <a:pt x="334" y="24"/>
                    <a:pt x="227" y="24"/>
                  </a:cubicBezTo>
                  <a:cubicBezTo>
                    <a:pt x="155" y="96"/>
                    <a:pt x="0" y="143"/>
                    <a:pt x="96" y="286"/>
                  </a:cubicBezTo>
                  <a:cubicBezTo>
                    <a:pt x="751" y="524"/>
                    <a:pt x="1429" y="500"/>
                    <a:pt x="2108" y="572"/>
                  </a:cubicBezTo>
                  <a:cubicBezTo>
                    <a:pt x="2127" y="547"/>
                    <a:pt x="2152" y="531"/>
                    <a:pt x="2179" y="531"/>
                  </a:cubicBezTo>
                  <a:cubicBezTo>
                    <a:pt x="2203" y="531"/>
                    <a:pt x="2228" y="544"/>
                    <a:pt x="2251" y="572"/>
                  </a:cubicBezTo>
                  <a:cubicBezTo>
                    <a:pt x="2298" y="572"/>
                    <a:pt x="2346" y="572"/>
                    <a:pt x="2382" y="560"/>
                  </a:cubicBezTo>
                  <a:cubicBezTo>
                    <a:pt x="2525" y="524"/>
                    <a:pt x="2608" y="453"/>
                    <a:pt x="2548" y="286"/>
                  </a:cubicBezTo>
                  <a:lnTo>
                    <a:pt x="2537" y="286"/>
                  </a:lnTo>
                  <a:cubicBezTo>
                    <a:pt x="2346" y="203"/>
                    <a:pt x="2132" y="167"/>
                    <a:pt x="1929" y="107"/>
                  </a:cubicBezTo>
                  <a:cubicBezTo>
                    <a:pt x="1864" y="94"/>
                    <a:pt x="1797" y="91"/>
                    <a:pt x="1729" y="91"/>
                  </a:cubicBezTo>
                  <a:cubicBezTo>
                    <a:pt x="1663" y="91"/>
                    <a:pt x="1596" y="94"/>
                    <a:pt x="1529" y="94"/>
                  </a:cubicBezTo>
                  <a:cubicBezTo>
                    <a:pt x="1415" y="94"/>
                    <a:pt x="1300" y="85"/>
                    <a:pt x="1191" y="36"/>
                  </a:cubicBezTo>
                  <a:lnTo>
                    <a:pt x="941" y="36"/>
                  </a:lnTo>
                  <a:cubicBezTo>
                    <a:pt x="917" y="96"/>
                    <a:pt x="858" y="143"/>
                    <a:pt x="774" y="155"/>
                  </a:cubicBezTo>
                  <a:cubicBezTo>
                    <a:pt x="757" y="155"/>
                    <a:pt x="739" y="156"/>
                    <a:pt x="721" y="156"/>
                  </a:cubicBezTo>
                  <a:cubicBezTo>
                    <a:pt x="676" y="156"/>
                    <a:pt x="630" y="150"/>
                    <a:pt x="596" y="107"/>
                  </a:cubicBezTo>
                  <a:cubicBezTo>
                    <a:pt x="596" y="60"/>
                    <a:pt x="572" y="24"/>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5"/>
            <p:cNvSpPr/>
            <p:nvPr/>
          </p:nvSpPr>
          <p:spPr>
            <a:xfrm>
              <a:off x="5998650" y="3573200"/>
              <a:ext cx="45275" cy="15225"/>
            </a:xfrm>
            <a:custGeom>
              <a:avLst/>
              <a:gdLst/>
              <a:ahLst/>
              <a:cxnLst/>
              <a:rect l="l" t="t" r="r" b="b"/>
              <a:pathLst>
                <a:path w="1811" h="609" extrusionOk="0">
                  <a:moveTo>
                    <a:pt x="155" y="0"/>
                  </a:moveTo>
                  <a:cubicBezTo>
                    <a:pt x="120" y="48"/>
                    <a:pt x="84" y="95"/>
                    <a:pt x="72" y="155"/>
                  </a:cubicBezTo>
                  <a:cubicBezTo>
                    <a:pt x="72" y="238"/>
                    <a:pt x="60" y="310"/>
                    <a:pt x="24" y="405"/>
                  </a:cubicBezTo>
                  <a:cubicBezTo>
                    <a:pt x="13" y="429"/>
                    <a:pt x="13" y="464"/>
                    <a:pt x="1" y="488"/>
                  </a:cubicBezTo>
                  <a:cubicBezTo>
                    <a:pt x="236" y="577"/>
                    <a:pt x="472" y="608"/>
                    <a:pt x="709" y="608"/>
                  </a:cubicBezTo>
                  <a:cubicBezTo>
                    <a:pt x="1046" y="608"/>
                    <a:pt x="1384" y="544"/>
                    <a:pt x="1727" y="488"/>
                  </a:cubicBezTo>
                  <a:cubicBezTo>
                    <a:pt x="1810" y="405"/>
                    <a:pt x="1810" y="310"/>
                    <a:pt x="1739" y="214"/>
                  </a:cubicBezTo>
                  <a:cubicBezTo>
                    <a:pt x="1215" y="155"/>
                    <a:pt x="667" y="191"/>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5"/>
            <p:cNvSpPr/>
            <p:nvPr/>
          </p:nvSpPr>
          <p:spPr>
            <a:xfrm>
              <a:off x="5428950" y="3557525"/>
              <a:ext cx="36325" cy="19850"/>
            </a:xfrm>
            <a:custGeom>
              <a:avLst/>
              <a:gdLst/>
              <a:ahLst/>
              <a:cxnLst/>
              <a:rect l="l" t="t" r="r" b="b"/>
              <a:pathLst>
                <a:path w="1453" h="794" extrusionOk="0">
                  <a:moveTo>
                    <a:pt x="567" y="1"/>
                  </a:moveTo>
                  <a:cubicBezTo>
                    <a:pt x="464" y="1"/>
                    <a:pt x="362" y="22"/>
                    <a:pt x="262" y="79"/>
                  </a:cubicBezTo>
                  <a:cubicBezTo>
                    <a:pt x="274" y="91"/>
                    <a:pt x="298" y="127"/>
                    <a:pt x="310" y="139"/>
                  </a:cubicBezTo>
                  <a:cubicBezTo>
                    <a:pt x="280" y="178"/>
                    <a:pt x="250" y="201"/>
                    <a:pt x="214" y="201"/>
                  </a:cubicBezTo>
                  <a:cubicBezTo>
                    <a:pt x="207" y="201"/>
                    <a:pt x="199" y="200"/>
                    <a:pt x="191" y="198"/>
                  </a:cubicBezTo>
                  <a:cubicBezTo>
                    <a:pt x="12" y="341"/>
                    <a:pt x="0" y="496"/>
                    <a:pt x="143" y="675"/>
                  </a:cubicBezTo>
                  <a:cubicBezTo>
                    <a:pt x="209" y="725"/>
                    <a:pt x="279" y="740"/>
                    <a:pt x="352" y="740"/>
                  </a:cubicBezTo>
                  <a:cubicBezTo>
                    <a:pt x="471" y="740"/>
                    <a:pt x="597" y="699"/>
                    <a:pt x="717" y="699"/>
                  </a:cubicBezTo>
                  <a:cubicBezTo>
                    <a:pt x="804" y="699"/>
                    <a:pt x="887" y="720"/>
                    <a:pt x="965" y="794"/>
                  </a:cubicBezTo>
                  <a:cubicBezTo>
                    <a:pt x="1012" y="782"/>
                    <a:pt x="1072" y="746"/>
                    <a:pt x="1095" y="698"/>
                  </a:cubicBezTo>
                  <a:cubicBezTo>
                    <a:pt x="1203" y="639"/>
                    <a:pt x="1369" y="734"/>
                    <a:pt x="1453" y="556"/>
                  </a:cubicBezTo>
                  <a:cubicBezTo>
                    <a:pt x="1238" y="448"/>
                    <a:pt x="1310" y="67"/>
                    <a:pt x="965" y="67"/>
                  </a:cubicBezTo>
                  <a:cubicBezTo>
                    <a:pt x="831" y="34"/>
                    <a:pt x="698"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5"/>
            <p:cNvSpPr/>
            <p:nvPr/>
          </p:nvSpPr>
          <p:spPr>
            <a:xfrm>
              <a:off x="5525675" y="3561175"/>
              <a:ext cx="36050" cy="20150"/>
            </a:xfrm>
            <a:custGeom>
              <a:avLst/>
              <a:gdLst/>
              <a:ahLst/>
              <a:cxnLst/>
              <a:rect l="l" t="t" r="r" b="b"/>
              <a:pathLst>
                <a:path w="1442" h="806" extrusionOk="0">
                  <a:moveTo>
                    <a:pt x="545" y="1"/>
                  </a:moveTo>
                  <a:cubicBezTo>
                    <a:pt x="359" y="1"/>
                    <a:pt x="180" y="60"/>
                    <a:pt x="24" y="243"/>
                  </a:cubicBezTo>
                  <a:cubicBezTo>
                    <a:pt x="1" y="410"/>
                    <a:pt x="48" y="541"/>
                    <a:pt x="132" y="660"/>
                  </a:cubicBezTo>
                  <a:cubicBezTo>
                    <a:pt x="309" y="744"/>
                    <a:pt x="493" y="806"/>
                    <a:pt x="685" y="806"/>
                  </a:cubicBezTo>
                  <a:cubicBezTo>
                    <a:pt x="738" y="806"/>
                    <a:pt x="792" y="801"/>
                    <a:pt x="846" y="791"/>
                  </a:cubicBezTo>
                  <a:cubicBezTo>
                    <a:pt x="1025" y="612"/>
                    <a:pt x="1298" y="552"/>
                    <a:pt x="1441" y="338"/>
                  </a:cubicBezTo>
                  <a:cubicBezTo>
                    <a:pt x="1441" y="254"/>
                    <a:pt x="1412" y="177"/>
                    <a:pt x="1335" y="177"/>
                  </a:cubicBezTo>
                  <a:cubicBezTo>
                    <a:pt x="1315" y="177"/>
                    <a:pt x="1291" y="183"/>
                    <a:pt x="1263" y="195"/>
                  </a:cubicBezTo>
                  <a:cubicBezTo>
                    <a:pt x="1239" y="200"/>
                    <a:pt x="1216" y="202"/>
                    <a:pt x="1194" y="202"/>
                  </a:cubicBezTo>
                  <a:cubicBezTo>
                    <a:pt x="1103" y="202"/>
                    <a:pt x="1025" y="162"/>
                    <a:pt x="977" y="76"/>
                  </a:cubicBezTo>
                  <a:cubicBezTo>
                    <a:pt x="833" y="35"/>
                    <a:pt x="687" y="1"/>
                    <a:pt x="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5"/>
            <p:cNvSpPr/>
            <p:nvPr/>
          </p:nvSpPr>
          <p:spPr>
            <a:xfrm>
              <a:off x="5597125" y="3550575"/>
              <a:ext cx="47050" cy="12600"/>
            </a:xfrm>
            <a:custGeom>
              <a:avLst/>
              <a:gdLst/>
              <a:ahLst/>
              <a:cxnLst/>
              <a:rect l="l" t="t" r="r" b="b"/>
              <a:pathLst>
                <a:path w="1882" h="504" extrusionOk="0">
                  <a:moveTo>
                    <a:pt x="1193" y="0"/>
                  </a:moveTo>
                  <a:cubicBezTo>
                    <a:pt x="1133" y="0"/>
                    <a:pt x="1073" y="20"/>
                    <a:pt x="1012" y="72"/>
                  </a:cubicBezTo>
                  <a:cubicBezTo>
                    <a:pt x="953" y="72"/>
                    <a:pt x="905" y="60"/>
                    <a:pt x="857" y="60"/>
                  </a:cubicBezTo>
                  <a:cubicBezTo>
                    <a:pt x="655" y="60"/>
                    <a:pt x="441" y="60"/>
                    <a:pt x="226" y="48"/>
                  </a:cubicBezTo>
                  <a:cubicBezTo>
                    <a:pt x="189" y="40"/>
                    <a:pt x="154" y="33"/>
                    <a:pt x="123" y="33"/>
                  </a:cubicBezTo>
                  <a:cubicBezTo>
                    <a:pt x="63" y="33"/>
                    <a:pt x="20" y="57"/>
                    <a:pt x="12" y="143"/>
                  </a:cubicBezTo>
                  <a:cubicBezTo>
                    <a:pt x="0" y="262"/>
                    <a:pt x="83" y="345"/>
                    <a:pt x="179" y="345"/>
                  </a:cubicBezTo>
                  <a:cubicBezTo>
                    <a:pt x="655" y="356"/>
                    <a:pt x="1122" y="504"/>
                    <a:pt x="1610" y="504"/>
                  </a:cubicBezTo>
                  <a:cubicBezTo>
                    <a:pt x="1696" y="504"/>
                    <a:pt x="1782" y="499"/>
                    <a:pt x="1869" y="488"/>
                  </a:cubicBezTo>
                  <a:cubicBezTo>
                    <a:pt x="1881" y="191"/>
                    <a:pt x="1584" y="250"/>
                    <a:pt x="1465" y="107"/>
                  </a:cubicBezTo>
                  <a:cubicBezTo>
                    <a:pt x="1378" y="49"/>
                    <a:pt x="1286" y="0"/>
                    <a:pt x="1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5"/>
            <p:cNvSpPr/>
            <p:nvPr/>
          </p:nvSpPr>
          <p:spPr>
            <a:xfrm>
              <a:off x="5993900" y="3554725"/>
              <a:ext cx="52100" cy="14625"/>
            </a:xfrm>
            <a:custGeom>
              <a:avLst/>
              <a:gdLst/>
              <a:ahLst/>
              <a:cxnLst/>
              <a:rect l="l" t="t" r="r" b="b"/>
              <a:pathLst>
                <a:path w="2084" h="585" extrusionOk="0">
                  <a:moveTo>
                    <a:pt x="1142" y="6"/>
                  </a:moveTo>
                  <a:cubicBezTo>
                    <a:pt x="965" y="6"/>
                    <a:pt x="784" y="19"/>
                    <a:pt x="604" y="19"/>
                  </a:cubicBezTo>
                  <a:cubicBezTo>
                    <a:pt x="541" y="19"/>
                    <a:pt x="479" y="17"/>
                    <a:pt x="417" y="13"/>
                  </a:cubicBezTo>
                  <a:cubicBezTo>
                    <a:pt x="250" y="25"/>
                    <a:pt x="119" y="144"/>
                    <a:pt x="36" y="275"/>
                  </a:cubicBezTo>
                  <a:cubicBezTo>
                    <a:pt x="0" y="334"/>
                    <a:pt x="0" y="394"/>
                    <a:pt x="0" y="453"/>
                  </a:cubicBezTo>
                  <a:cubicBezTo>
                    <a:pt x="36" y="501"/>
                    <a:pt x="84" y="549"/>
                    <a:pt x="143" y="572"/>
                  </a:cubicBezTo>
                  <a:cubicBezTo>
                    <a:pt x="171" y="581"/>
                    <a:pt x="200" y="585"/>
                    <a:pt x="228" y="585"/>
                  </a:cubicBezTo>
                  <a:cubicBezTo>
                    <a:pt x="318" y="585"/>
                    <a:pt x="404" y="546"/>
                    <a:pt x="476" y="501"/>
                  </a:cubicBezTo>
                  <a:cubicBezTo>
                    <a:pt x="572" y="501"/>
                    <a:pt x="679" y="489"/>
                    <a:pt x="762" y="489"/>
                  </a:cubicBezTo>
                  <a:cubicBezTo>
                    <a:pt x="817" y="452"/>
                    <a:pt x="869" y="425"/>
                    <a:pt x="917" y="425"/>
                  </a:cubicBezTo>
                  <a:cubicBezTo>
                    <a:pt x="961" y="425"/>
                    <a:pt x="1001" y="449"/>
                    <a:pt x="1036" y="513"/>
                  </a:cubicBezTo>
                  <a:lnTo>
                    <a:pt x="1310" y="513"/>
                  </a:lnTo>
                  <a:cubicBezTo>
                    <a:pt x="1403" y="543"/>
                    <a:pt x="1494" y="558"/>
                    <a:pt x="1581" y="558"/>
                  </a:cubicBezTo>
                  <a:cubicBezTo>
                    <a:pt x="1772" y="558"/>
                    <a:pt x="1945" y="482"/>
                    <a:pt x="2084" y="310"/>
                  </a:cubicBezTo>
                  <a:cubicBezTo>
                    <a:pt x="1965" y="1"/>
                    <a:pt x="1691" y="60"/>
                    <a:pt x="1453" y="25"/>
                  </a:cubicBezTo>
                  <a:cubicBezTo>
                    <a:pt x="1351" y="10"/>
                    <a:pt x="1247" y="6"/>
                    <a:pt x="1142" y="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5"/>
            <p:cNvSpPr/>
            <p:nvPr/>
          </p:nvSpPr>
          <p:spPr>
            <a:xfrm>
              <a:off x="5407200" y="3571100"/>
              <a:ext cx="43800" cy="21175"/>
            </a:xfrm>
            <a:custGeom>
              <a:avLst/>
              <a:gdLst/>
              <a:ahLst/>
              <a:cxnLst/>
              <a:rect l="l" t="t" r="r" b="b"/>
              <a:pathLst>
                <a:path w="1752" h="847" extrusionOk="0">
                  <a:moveTo>
                    <a:pt x="120" y="1"/>
                  </a:moveTo>
                  <a:cubicBezTo>
                    <a:pt x="1" y="144"/>
                    <a:pt x="108" y="275"/>
                    <a:pt x="120" y="417"/>
                  </a:cubicBezTo>
                  <a:cubicBezTo>
                    <a:pt x="477" y="620"/>
                    <a:pt x="870" y="798"/>
                    <a:pt x="1287" y="846"/>
                  </a:cubicBezTo>
                  <a:cubicBezTo>
                    <a:pt x="1394" y="656"/>
                    <a:pt x="1584" y="715"/>
                    <a:pt x="1751" y="679"/>
                  </a:cubicBezTo>
                  <a:cubicBezTo>
                    <a:pt x="1358" y="536"/>
                    <a:pt x="989" y="394"/>
                    <a:pt x="596" y="251"/>
                  </a:cubicBezTo>
                  <a:cubicBezTo>
                    <a:pt x="430" y="155"/>
                    <a:pt x="287" y="84"/>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5"/>
            <p:cNvSpPr/>
            <p:nvPr/>
          </p:nvSpPr>
          <p:spPr>
            <a:xfrm>
              <a:off x="5964425" y="3569325"/>
              <a:ext cx="36625" cy="16100"/>
            </a:xfrm>
            <a:custGeom>
              <a:avLst/>
              <a:gdLst/>
              <a:ahLst/>
              <a:cxnLst/>
              <a:rect l="l" t="t" r="r" b="b"/>
              <a:pathLst>
                <a:path w="1465" h="644" extrusionOk="0">
                  <a:moveTo>
                    <a:pt x="443" y="0"/>
                  </a:moveTo>
                  <a:cubicBezTo>
                    <a:pt x="295" y="0"/>
                    <a:pt x="154" y="35"/>
                    <a:pt x="36" y="191"/>
                  </a:cubicBezTo>
                  <a:cubicBezTo>
                    <a:pt x="0" y="286"/>
                    <a:pt x="0" y="393"/>
                    <a:pt x="84" y="488"/>
                  </a:cubicBezTo>
                  <a:cubicBezTo>
                    <a:pt x="501" y="619"/>
                    <a:pt x="929" y="631"/>
                    <a:pt x="1370" y="643"/>
                  </a:cubicBezTo>
                  <a:lnTo>
                    <a:pt x="1393" y="607"/>
                  </a:lnTo>
                  <a:cubicBezTo>
                    <a:pt x="1465" y="465"/>
                    <a:pt x="1465" y="322"/>
                    <a:pt x="1393" y="167"/>
                  </a:cubicBezTo>
                  <a:cubicBezTo>
                    <a:pt x="1227" y="48"/>
                    <a:pt x="1048" y="36"/>
                    <a:pt x="858" y="24"/>
                  </a:cubicBezTo>
                  <a:cubicBezTo>
                    <a:pt x="846" y="25"/>
                    <a:pt x="834" y="25"/>
                    <a:pt x="822" y="25"/>
                  </a:cubicBezTo>
                  <a:cubicBezTo>
                    <a:pt x="696" y="25"/>
                    <a:pt x="567" y="0"/>
                    <a:pt x="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5"/>
            <p:cNvSpPr/>
            <p:nvPr/>
          </p:nvSpPr>
          <p:spPr>
            <a:xfrm>
              <a:off x="5692950" y="3553800"/>
              <a:ext cx="58675" cy="13475"/>
            </a:xfrm>
            <a:custGeom>
              <a:avLst/>
              <a:gdLst/>
              <a:ahLst/>
              <a:cxnLst/>
              <a:rect l="l" t="t" r="r" b="b"/>
              <a:pathLst>
                <a:path w="2347" h="539" extrusionOk="0">
                  <a:moveTo>
                    <a:pt x="1767" y="1"/>
                  </a:moveTo>
                  <a:cubicBezTo>
                    <a:pt x="1633" y="1"/>
                    <a:pt x="1491" y="66"/>
                    <a:pt x="1370" y="121"/>
                  </a:cubicBezTo>
                  <a:cubicBezTo>
                    <a:pt x="1108" y="240"/>
                    <a:pt x="822" y="193"/>
                    <a:pt x="537" y="216"/>
                  </a:cubicBezTo>
                  <a:cubicBezTo>
                    <a:pt x="477" y="216"/>
                    <a:pt x="406" y="216"/>
                    <a:pt x="346" y="228"/>
                  </a:cubicBezTo>
                  <a:cubicBezTo>
                    <a:pt x="287" y="228"/>
                    <a:pt x="215" y="240"/>
                    <a:pt x="156" y="276"/>
                  </a:cubicBezTo>
                  <a:cubicBezTo>
                    <a:pt x="96" y="300"/>
                    <a:pt x="37" y="347"/>
                    <a:pt x="1" y="407"/>
                  </a:cubicBezTo>
                  <a:cubicBezTo>
                    <a:pt x="414" y="515"/>
                    <a:pt x="834" y="538"/>
                    <a:pt x="1253" y="538"/>
                  </a:cubicBezTo>
                  <a:cubicBezTo>
                    <a:pt x="1570" y="538"/>
                    <a:pt x="1887" y="525"/>
                    <a:pt x="2200" y="525"/>
                  </a:cubicBezTo>
                  <a:cubicBezTo>
                    <a:pt x="2249" y="525"/>
                    <a:pt x="2298" y="525"/>
                    <a:pt x="2346" y="526"/>
                  </a:cubicBezTo>
                  <a:lnTo>
                    <a:pt x="2346" y="276"/>
                  </a:lnTo>
                  <a:cubicBezTo>
                    <a:pt x="2311" y="216"/>
                    <a:pt x="2263" y="181"/>
                    <a:pt x="2192" y="169"/>
                  </a:cubicBezTo>
                  <a:cubicBezTo>
                    <a:pt x="2061" y="133"/>
                    <a:pt x="1942" y="38"/>
                    <a:pt x="1799" y="2"/>
                  </a:cubicBezTo>
                  <a:cubicBezTo>
                    <a:pt x="1788" y="1"/>
                    <a:pt x="1777" y="1"/>
                    <a:pt x="1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5"/>
            <p:cNvSpPr/>
            <p:nvPr/>
          </p:nvSpPr>
          <p:spPr>
            <a:xfrm>
              <a:off x="5534300" y="3544800"/>
              <a:ext cx="45275" cy="11450"/>
            </a:xfrm>
            <a:custGeom>
              <a:avLst/>
              <a:gdLst/>
              <a:ahLst/>
              <a:cxnLst/>
              <a:rect l="l" t="t" r="r" b="b"/>
              <a:pathLst>
                <a:path w="1811" h="458" extrusionOk="0">
                  <a:moveTo>
                    <a:pt x="352" y="1"/>
                  </a:moveTo>
                  <a:cubicBezTo>
                    <a:pt x="261" y="1"/>
                    <a:pt x="168" y="9"/>
                    <a:pt x="72" y="29"/>
                  </a:cubicBezTo>
                  <a:cubicBezTo>
                    <a:pt x="1" y="124"/>
                    <a:pt x="1" y="195"/>
                    <a:pt x="72" y="291"/>
                  </a:cubicBezTo>
                  <a:cubicBezTo>
                    <a:pt x="120" y="303"/>
                    <a:pt x="180" y="303"/>
                    <a:pt x="215" y="314"/>
                  </a:cubicBezTo>
                  <a:cubicBezTo>
                    <a:pt x="263" y="362"/>
                    <a:pt x="310" y="410"/>
                    <a:pt x="370" y="434"/>
                  </a:cubicBezTo>
                  <a:lnTo>
                    <a:pt x="656" y="434"/>
                  </a:lnTo>
                  <a:cubicBezTo>
                    <a:pt x="725" y="393"/>
                    <a:pt x="797" y="369"/>
                    <a:pt x="868" y="369"/>
                  </a:cubicBezTo>
                  <a:cubicBezTo>
                    <a:pt x="943" y="369"/>
                    <a:pt x="1017" y="396"/>
                    <a:pt x="1084" y="457"/>
                  </a:cubicBezTo>
                  <a:cubicBezTo>
                    <a:pt x="1263" y="457"/>
                    <a:pt x="1453" y="434"/>
                    <a:pt x="1811" y="422"/>
                  </a:cubicBezTo>
                  <a:cubicBezTo>
                    <a:pt x="1513" y="291"/>
                    <a:pt x="1311" y="350"/>
                    <a:pt x="1215" y="172"/>
                  </a:cubicBezTo>
                  <a:cubicBezTo>
                    <a:pt x="933" y="90"/>
                    <a:pt x="651"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5"/>
            <p:cNvSpPr/>
            <p:nvPr/>
          </p:nvSpPr>
          <p:spPr>
            <a:xfrm>
              <a:off x="5670625" y="3550100"/>
              <a:ext cx="49150" cy="14125"/>
            </a:xfrm>
            <a:custGeom>
              <a:avLst/>
              <a:gdLst/>
              <a:ahLst/>
              <a:cxnLst/>
              <a:rect l="l" t="t" r="r" b="b"/>
              <a:pathLst>
                <a:path w="1966" h="565" extrusionOk="0">
                  <a:moveTo>
                    <a:pt x="982" y="1"/>
                  </a:moveTo>
                  <a:cubicBezTo>
                    <a:pt x="679" y="1"/>
                    <a:pt x="373" y="87"/>
                    <a:pt x="61" y="257"/>
                  </a:cubicBezTo>
                  <a:cubicBezTo>
                    <a:pt x="1" y="400"/>
                    <a:pt x="108" y="460"/>
                    <a:pt x="215" y="519"/>
                  </a:cubicBezTo>
                  <a:cubicBezTo>
                    <a:pt x="313" y="555"/>
                    <a:pt x="412" y="565"/>
                    <a:pt x="512" y="565"/>
                  </a:cubicBezTo>
                  <a:cubicBezTo>
                    <a:pt x="620" y="565"/>
                    <a:pt x="727" y="553"/>
                    <a:pt x="831" y="553"/>
                  </a:cubicBezTo>
                  <a:cubicBezTo>
                    <a:pt x="852" y="553"/>
                    <a:pt x="873" y="554"/>
                    <a:pt x="894" y="555"/>
                  </a:cubicBezTo>
                  <a:cubicBezTo>
                    <a:pt x="977" y="555"/>
                    <a:pt x="1037" y="543"/>
                    <a:pt x="1108" y="519"/>
                  </a:cubicBezTo>
                  <a:lnTo>
                    <a:pt x="1168" y="483"/>
                  </a:lnTo>
                  <a:lnTo>
                    <a:pt x="1215" y="519"/>
                  </a:lnTo>
                  <a:lnTo>
                    <a:pt x="1394" y="519"/>
                  </a:lnTo>
                  <a:cubicBezTo>
                    <a:pt x="1441" y="472"/>
                    <a:pt x="1502" y="461"/>
                    <a:pt x="1567" y="461"/>
                  </a:cubicBezTo>
                  <a:cubicBezTo>
                    <a:pt x="1619" y="461"/>
                    <a:pt x="1674" y="468"/>
                    <a:pt x="1726" y="468"/>
                  </a:cubicBezTo>
                  <a:cubicBezTo>
                    <a:pt x="1822" y="468"/>
                    <a:pt x="1912" y="445"/>
                    <a:pt x="1966" y="317"/>
                  </a:cubicBezTo>
                  <a:cubicBezTo>
                    <a:pt x="1641" y="105"/>
                    <a:pt x="1314" y="1"/>
                    <a:pt x="9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5"/>
            <p:cNvSpPr/>
            <p:nvPr/>
          </p:nvSpPr>
          <p:spPr>
            <a:xfrm>
              <a:off x="6039725" y="3610100"/>
              <a:ext cx="35150" cy="13125"/>
            </a:xfrm>
            <a:custGeom>
              <a:avLst/>
              <a:gdLst/>
              <a:ahLst/>
              <a:cxnLst/>
              <a:rect l="l" t="t" r="r" b="b"/>
              <a:pathLst>
                <a:path w="1406" h="525" extrusionOk="0">
                  <a:moveTo>
                    <a:pt x="227" y="0"/>
                  </a:moveTo>
                  <a:cubicBezTo>
                    <a:pt x="167" y="12"/>
                    <a:pt x="156" y="60"/>
                    <a:pt x="167" y="119"/>
                  </a:cubicBezTo>
                  <a:cubicBezTo>
                    <a:pt x="334" y="310"/>
                    <a:pt x="1" y="191"/>
                    <a:pt x="48" y="310"/>
                  </a:cubicBezTo>
                  <a:cubicBezTo>
                    <a:pt x="366" y="394"/>
                    <a:pt x="673" y="524"/>
                    <a:pt x="992" y="524"/>
                  </a:cubicBezTo>
                  <a:cubicBezTo>
                    <a:pt x="1127" y="524"/>
                    <a:pt x="1264" y="501"/>
                    <a:pt x="1406" y="441"/>
                  </a:cubicBezTo>
                  <a:cubicBezTo>
                    <a:pt x="1370" y="346"/>
                    <a:pt x="1239" y="262"/>
                    <a:pt x="1227" y="143"/>
                  </a:cubicBezTo>
                  <a:cubicBezTo>
                    <a:pt x="1092" y="36"/>
                    <a:pt x="943" y="13"/>
                    <a:pt x="789" y="13"/>
                  </a:cubicBezTo>
                  <a:cubicBezTo>
                    <a:pt x="679" y="13"/>
                    <a:pt x="567" y="25"/>
                    <a:pt x="455" y="25"/>
                  </a:cubicBezTo>
                  <a:cubicBezTo>
                    <a:pt x="378" y="25"/>
                    <a:pt x="302" y="19"/>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5"/>
            <p:cNvSpPr/>
            <p:nvPr/>
          </p:nvSpPr>
          <p:spPr>
            <a:xfrm>
              <a:off x="6001625" y="3607525"/>
              <a:ext cx="43775" cy="9850"/>
            </a:xfrm>
            <a:custGeom>
              <a:avLst/>
              <a:gdLst/>
              <a:ahLst/>
              <a:cxnLst/>
              <a:rect l="l" t="t" r="r" b="b"/>
              <a:pathLst>
                <a:path w="1751" h="394" extrusionOk="0">
                  <a:moveTo>
                    <a:pt x="1282" y="1"/>
                  </a:moveTo>
                  <a:cubicBezTo>
                    <a:pt x="1111" y="1"/>
                    <a:pt x="934" y="31"/>
                    <a:pt x="751" y="68"/>
                  </a:cubicBezTo>
                  <a:cubicBezTo>
                    <a:pt x="560" y="115"/>
                    <a:pt x="358" y="56"/>
                    <a:pt x="191" y="222"/>
                  </a:cubicBezTo>
                  <a:cubicBezTo>
                    <a:pt x="132" y="234"/>
                    <a:pt x="60" y="234"/>
                    <a:pt x="1" y="246"/>
                  </a:cubicBezTo>
                  <a:cubicBezTo>
                    <a:pt x="246" y="369"/>
                    <a:pt x="495" y="394"/>
                    <a:pt x="745" y="394"/>
                  </a:cubicBezTo>
                  <a:cubicBezTo>
                    <a:pt x="913" y="394"/>
                    <a:pt x="1083" y="382"/>
                    <a:pt x="1252" y="382"/>
                  </a:cubicBezTo>
                  <a:cubicBezTo>
                    <a:pt x="1319" y="382"/>
                    <a:pt x="1386" y="384"/>
                    <a:pt x="1453" y="389"/>
                  </a:cubicBezTo>
                  <a:cubicBezTo>
                    <a:pt x="1525" y="282"/>
                    <a:pt x="1691" y="342"/>
                    <a:pt x="1751" y="234"/>
                  </a:cubicBezTo>
                  <a:lnTo>
                    <a:pt x="1751" y="103"/>
                  </a:lnTo>
                  <a:cubicBezTo>
                    <a:pt x="1600" y="28"/>
                    <a:pt x="1444" y="1"/>
                    <a:pt x="1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5"/>
            <p:cNvSpPr/>
            <p:nvPr/>
          </p:nvSpPr>
          <p:spPr>
            <a:xfrm>
              <a:off x="5905500" y="3563625"/>
              <a:ext cx="31275" cy="15400"/>
            </a:xfrm>
            <a:custGeom>
              <a:avLst/>
              <a:gdLst/>
              <a:ahLst/>
              <a:cxnLst/>
              <a:rect l="l" t="t" r="r" b="b"/>
              <a:pathLst>
                <a:path w="1251" h="616" extrusionOk="0">
                  <a:moveTo>
                    <a:pt x="472" y="0"/>
                  </a:moveTo>
                  <a:cubicBezTo>
                    <a:pt x="407" y="0"/>
                    <a:pt x="341" y="8"/>
                    <a:pt x="274" y="26"/>
                  </a:cubicBezTo>
                  <a:cubicBezTo>
                    <a:pt x="71" y="62"/>
                    <a:pt x="167" y="300"/>
                    <a:pt x="36" y="371"/>
                  </a:cubicBezTo>
                  <a:lnTo>
                    <a:pt x="0" y="431"/>
                  </a:lnTo>
                  <a:cubicBezTo>
                    <a:pt x="286" y="526"/>
                    <a:pt x="560" y="615"/>
                    <a:pt x="843" y="615"/>
                  </a:cubicBezTo>
                  <a:cubicBezTo>
                    <a:pt x="949" y="615"/>
                    <a:pt x="1057" y="603"/>
                    <a:pt x="1167" y="574"/>
                  </a:cubicBezTo>
                  <a:cubicBezTo>
                    <a:pt x="1250" y="419"/>
                    <a:pt x="1143" y="312"/>
                    <a:pt x="1048" y="204"/>
                  </a:cubicBezTo>
                  <a:cubicBezTo>
                    <a:pt x="868" y="79"/>
                    <a:pt x="674"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5"/>
            <p:cNvSpPr/>
            <p:nvPr/>
          </p:nvSpPr>
          <p:spPr>
            <a:xfrm>
              <a:off x="5937050" y="3567650"/>
              <a:ext cx="29475" cy="13975"/>
            </a:xfrm>
            <a:custGeom>
              <a:avLst/>
              <a:gdLst/>
              <a:ahLst/>
              <a:cxnLst/>
              <a:rect l="l" t="t" r="r" b="b"/>
              <a:pathLst>
                <a:path w="1179" h="559" extrusionOk="0">
                  <a:moveTo>
                    <a:pt x="715" y="0"/>
                  </a:moveTo>
                  <a:cubicBezTo>
                    <a:pt x="538" y="0"/>
                    <a:pt x="348" y="61"/>
                    <a:pt x="167" y="79"/>
                  </a:cubicBezTo>
                  <a:cubicBezTo>
                    <a:pt x="48" y="162"/>
                    <a:pt x="36" y="293"/>
                    <a:pt x="0" y="436"/>
                  </a:cubicBezTo>
                  <a:cubicBezTo>
                    <a:pt x="199" y="539"/>
                    <a:pt x="409" y="559"/>
                    <a:pt x="623" y="559"/>
                  </a:cubicBezTo>
                  <a:cubicBezTo>
                    <a:pt x="755" y="559"/>
                    <a:pt x="889" y="551"/>
                    <a:pt x="1024" y="551"/>
                  </a:cubicBezTo>
                  <a:cubicBezTo>
                    <a:pt x="1075" y="551"/>
                    <a:pt x="1127" y="552"/>
                    <a:pt x="1179" y="555"/>
                  </a:cubicBezTo>
                  <a:lnTo>
                    <a:pt x="1179" y="270"/>
                  </a:lnTo>
                  <a:cubicBezTo>
                    <a:pt x="1049" y="58"/>
                    <a:pt x="888"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5"/>
            <p:cNvSpPr/>
            <p:nvPr/>
          </p:nvSpPr>
          <p:spPr>
            <a:xfrm>
              <a:off x="5633125" y="3551875"/>
              <a:ext cx="37525" cy="12225"/>
            </a:xfrm>
            <a:custGeom>
              <a:avLst/>
              <a:gdLst/>
              <a:ahLst/>
              <a:cxnLst/>
              <a:rect l="l" t="t" r="r" b="b"/>
              <a:pathLst>
                <a:path w="1501" h="489" extrusionOk="0">
                  <a:moveTo>
                    <a:pt x="970" y="1"/>
                  </a:moveTo>
                  <a:cubicBezTo>
                    <a:pt x="660" y="1"/>
                    <a:pt x="342" y="175"/>
                    <a:pt x="38" y="175"/>
                  </a:cubicBezTo>
                  <a:cubicBezTo>
                    <a:pt x="26" y="175"/>
                    <a:pt x="13" y="175"/>
                    <a:pt x="1" y="174"/>
                  </a:cubicBezTo>
                  <a:lnTo>
                    <a:pt x="1" y="174"/>
                  </a:lnTo>
                  <a:cubicBezTo>
                    <a:pt x="72" y="365"/>
                    <a:pt x="334" y="293"/>
                    <a:pt x="429" y="448"/>
                  </a:cubicBezTo>
                  <a:cubicBezTo>
                    <a:pt x="447" y="448"/>
                    <a:pt x="465" y="447"/>
                    <a:pt x="483" y="447"/>
                  </a:cubicBezTo>
                  <a:cubicBezTo>
                    <a:pt x="695" y="447"/>
                    <a:pt x="911" y="488"/>
                    <a:pt x="1125" y="488"/>
                  </a:cubicBezTo>
                  <a:cubicBezTo>
                    <a:pt x="1231" y="488"/>
                    <a:pt x="1337" y="478"/>
                    <a:pt x="1441" y="448"/>
                  </a:cubicBezTo>
                  <a:cubicBezTo>
                    <a:pt x="1489" y="377"/>
                    <a:pt x="1501" y="305"/>
                    <a:pt x="1489" y="234"/>
                  </a:cubicBezTo>
                  <a:cubicBezTo>
                    <a:pt x="1321" y="57"/>
                    <a:pt x="1147" y="1"/>
                    <a:pt x="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5"/>
            <p:cNvSpPr/>
            <p:nvPr/>
          </p:nvSpPr>
          <p:spPr>
            <a:xfrm>
              <a:off x="6082900" y="3585350"/>
              <a:ext cx="28000" cy="13450"/>
            </a:xfrm>
            <a:custGeom>
              <a:avLst/>
              <a:gdLst/>
              <a:ahLst/>
              <a:cxnLst/>
              <a:rect l="l" t="t" r="r" b="b"/>
              <a:pathLst>
                <a:path w="1120" h="538" extrusionOk="0">
                  <a:moveTo>
                    <a:pt x="547" y="1"/>
                  </a:moveTo>
                  <a:cubicBezTo>
                    <a:pt x="438" y="1"/>
                    <a:pt x="300" y="48"/>
                    <a:pt x="83" y="121"/>
                  </a:cubicBezTo>
                  <a:cubicBezTo>
                    <a:pt x="0" y="216"/>
                    <a:pt x="0" y="300"/>
                    <a:pt x="83" y="407"/>
                  </a:cubicBezTo>
                  <a:cubicBezTo>
                    <a:pt x="213" y="377"/>
                    <a:pt x="342" y="354"/>
                    <a:pt x="479" y="354"/>
                  </a:cubicBezTo>
                  <a:cubicBezTo>
                    <a:pt x="670" y="354"/>
                    <a:pt x="877" y="399"/>
                    <a:pt x="1119" y="538"/>
                  </a:cubicBezTo>
                  <a:cubicBezTo>
                    <a:pt x="839" y="144"/>
                    <a:pt x="737"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5"/>
            <p:cNvSpPr/>
            <p:nvPr/>
          </p:nvSpPr>
          <p:spPr>
            <a:xfrm>
              <a:off x="6027225" y="3558500"/>
              <a:ext cx="34250" cy="13300"/>
            </a:xfrm>
            <a:custGeom>
              <a:avLst/>
              <a:gdLst/>
              <a:ahLst/>
              <a:cxnLst/>
              <a:rect l="l" t="t" r="r" b="b"/>
              <a:pathLst>
                <a:path w="1370" h="532" extrusionOk="0">
                  <a:moveTo>
                    <a:pt x="799" y="0"/>
                  </a:moveTo>
                  <a:cubicBezTo>
                    <a:pt x="775" y="0"/>
                    <a:pt x="754" y="16"/>
                    <a:pt x="727" y="52"/>
                  </a:cubicBezTo>
                  <a:cubicBezTo>
                    <a:pt x="525" y="243"/>
                    <a:pt x="251" y="278"/>
                    <a:pt x="1" y="350"/>
                  </a:cubicBezTo>
                  <a:cubicBezTo>
                    <a:pt x="201" y="477"/>
                    <a:pt x="416" y="495"/>
                    <a:pt x="631" y="495"/>
                  </a:cubicBezTo>
                  <a:cubicBezTo>
                    <a:pt x="719" y="495"/>
                    <a:pt x="807" y="492"/>
                    <a:pt x="893" y="492"/>
                  </a:cubicBezTo>
                  <a:cubicBezTo>
                    <a:pt x="974" y="492"/>
                    <a:pt x="1054" y="495"/>
                    <a:pt x="1132" y="505"/>
                  </a:cubicBezTo>
                  <a:cubicBezTo>
                    <a:pt x="1162" y="523"/>
                    <a:pt x="1194" y="531"/>
                    <a:pt x="1227" y="531"/>
                  </a:cubicBezTo>
                  <a:cubicBezTo>
                    <a:pt x="1260" y="531"/>
                    <a:pt x="1292" y="523"/>
                    <a:pt x="1322" y="505"/>
                  </a:cubicBezTo>
                  <a:cubicBezTo>
                    <a:pt x="1370" y="398"/>
                    <a:pt x="1370" y="290"/>
                    <a:pt x="1275" y="207"/>
                  </a:cubicBezTo>
                  <a:cubicBezTo>
                    <a:pt x="1239" y="207"/>
                    <a:pt x="1191" y="207"/>
                    <a:pt x="1144" y="183"/>
                  </a:cubicBezTo>
                  <a:cubicBezTo>
                    <a:pt x="1072" y="112"/>
                    <a:pt x="941" y="147"/>
                    <a:pt x="858" y="52"/>
                  </a:cubicBezTo>
                  <a:cubicBezTo>
                    <a:pt x="858" y="40"/>
                    <a:pt x="846" y="28"/>
                    <a:pt x="822" y="5"/>
                  </a:cubicBezTo>
                  <a:cubicBezTo>
                    <a:pt x="814" y="2"/>
                    <a:pt x="806"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5"/>
            <p:cNvSpPr/>
            <p:nvPr/>
          </p:nvSpPr>
          <p:spPr>
            <a:xfrm>
              <a:off x="5545675" y="3570200"/>
              <a:ext cx="24375" cy="12625"/>
            </a:xfrm>
            <a:custGeom>
              <a:avLst/>
              <a:gdLst/>
              <a:ahLst/>
              <a:cxnLst/>
              <a:rect l="l" t="t" r="r" b="b"/>
              <a:pathLst>
                <a:path w="975" h="505" extrusionOk="0">
                  <a:moveTo>
                    <a:pt x="572" y="1"/>
                  </a:moveTo>
                  <a:cubicBezTo>
                    <a:pt x="288" y="1"/>
                    <a:pt x="1" y="12"/>
                    <a:pt x="46" y="430"/>
                  </a:cubicBezTo>
                  <a:cubicBezTo>
                    <a:pt x="122" y="486"/>
                    <a:pt x="199" y="505"/>
                    <a:pt x="276" y="505"/>
                  </a:cubicBezTo>
                  <a:cubicBezTo>
                    <a:pt x="415" y="505"/>
                    <a:pt x="555" y="446"/>
                    <a:pt x="693" y="446"/>
                  </a:cubicBezTo>
                  <a:cubicBezTo>
                    <a:pt x="719" y="446"/>
                    <a:pt x="746" y="448"/>
                    <a:pt x="772" y="453"/>
                  </a:cubicBezTo>
                  <a:cubicBezTo>
                    <a:pt x="832" y="251"/>
                    <a:pt x="975" y="49"/>
                    <a:pt x="617" y="1"/>
                  </a:cubicBezTo>
                  <a:cubicBezTo>
                    <a:pt x="602" y="1"/>
                    <a:pt x="587"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5"/>
            <p:cNvSpPr/>
            <p:nvPr/>
          </p:nvSpPr>
          <p:spPr>
            <a:xfrm>
              <a:off x="5495025" y="3564975"/>
              <a:ext cx="33950" cy="16925"/>
            </a:xfrm>
            <a:custGeom>
              <a:avLst/>
              <a:gdLst/>
              <a:ahLst/>
              <a:cxnLst/>
              <a:rect l="l" t="t" r="r" b="b"/>
              <a:pathLst>
                <a:path w="1358" h="677" extrusionOk="0">
                  <a:moveTo>
                    <a:pt x="1133" y="0"/>
                  </a:moveTo>
                  <a:cubicBezTo>
                    <a:pt x="1058" y="0"/>
                    <a:pt x="988" y="36"/>
                    <a:pt x="941" y="103"/>
                  </a:cubicBezTo>
                  <a:cubicBezTo>
                    <a:pt x="941" y="258"/>
                    <a:pt x="1155" y="305"/>
                    <a:pt x="1108" y="543"/>
                  </a:cubicBezTo>
                  <a:lnTo>
                    <a:pt x="84" y="543"/>
                  </a:lnTo>
                  <a:cubicBezTo>
                    <a:pt x="24" y="579"/>
                    <a:pt x="0" y="615"/>
                    <a:pt x="84" y="662"/>
                  </a:cubicBezTo>
                  <a:cubicBezTo>
                    <a:pt x="138" y="656"/>
                    <a:pt x="193" y="654"/>
                    <a:pt x="249" y="654"/>
                  </a:cubicBezTo>
                  <a:cubicBezTo>
                    <a:pt x="421" y="654"/>
                    <a:pt x="597" y="676"/>
                    <a:pt x="771" y="676"/>
                  </a:cubicBezTo>
                  <a:cubicBezTo>
                    <a:pt x="971" y="676"/>
                    <a:pt x="1170" y="647"/>
                    <a:pt x="1358" y="520"/>
                  </a:cubicBezTo>
                  <a:lnTo>
                    <a:pt x="1358" y="91"/>
                  </a:lnTo>
                  <a:cubicBezTo>
                    <a:pt x="1310" y="31"/>
                    <a:pt x="1250" y="8"/>
                    <a:pt x="1191" y="8"/>
                  </a:cubicBezTo>
                  <a:cubicBezTo>
                    <a:pt x="1171" y="3"/>
                    <a:pt x="1152" y="0"/>
                    <a:pt x="1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5"/>
            <p:cNvSpPr/>
            <p:nvPr/>
          </p:nvSpPr>
          <p:spPr>
            <a:xfrm>
              <a:off x="5651300" y="3577825"/>
              <a:ext cx="25025" cy="7300"/>
            </a:xfrm>
            <a:custGeom>
              <a:avLst/>
              <a:gdLst/>
              <a:ahLst/>
              <a:cxnLst/>
              <a:rect l="l" t="t" r="r" b="b"/>
              <a:pathLst>
                <a:path w="1001" h="292" extrusionOk="0">
                  <a:moveTo>
                    <a:pt x="567" y="1"/>
                  </a:moveTo>
                  <a:cubicBezTo>
                    <a:pt x="465" y="1"/>
                    <a:pt x="361" y="10"/>
                    <a:pt x="256" y="10"/>
                  </a:cubicBezTo>
                  <a:cubicBezTo>
                    <a:pt x="218" y="10"/>
                    <a:pt x="181" y="9"/>
                    <a:pt x="143" y="6"/>
                  </a:cubicBezTo>
                  <a:lnTo>
                    <a:pt x="143" y="6"/>
                  </a:lnTo>
                  <a:cubicBezTo>
                    <a:pt x="119" y="113"/>
                    <a:pt x="0" y="267"/>
                    <a:pt x="214" y="279"/>
                  </a:cubicBezTo>
                  <a:cubicBezTo>
                    <a:pt x="464" y="291"/>
                    <a:pt x="738" y="291"/>
                    <a:pt x="988" y="291"/>
                  </a:cubicBezTo>
                  <a:cubicBezTo>
                    <a:pt x="988" y="232"/>
                    <a:pt x="1000" y="172"/>
                    <a:pt x="1000" y="113"/>
                  </a:cubicBezTo>
                  <a:cubicBezTo>
                    <a:pt x="864" y="20"/>
                    <a:pt x="718"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5"/>
            <p:cNvSpPr/>
            <p:nvPr/>
          </p:nvSpPr>
          <p:spPr>
            <a:xfrm>
              <a:off x="5718850" y="3580625"/>
              <a:ext cx="25325" cy="11250"/>
            </a:xfrm>
            <a:custGeom>
              <a:avLst/>
              <a:gdLst/>
              <a:ahLst/>
              <a:cxnLst/>
              <a:rect l="l" t="t" r="r" b="b"/>
              <a:pathLst>
                <a:path w="1013" h="450" extrusionOk="0">
                  <a:moveTo>
                    <a:pt x="310" y="1"/>
                  </a:moveTo>
                  <a:lnTo>
                    <a:pt x="298" y="24"/>
                  </a:lnTo>
                  <a:cubicBezTo>
                    <a:pt x="251" y="167"/>
                    <a:pt x="144" y="227"/>
                    <a:pt x="37" y="286"/>
                  </a:cubicBezTo>
                  <a:lnTo>
                    <a:pt x="1" y="310"/>
                  </a:lnTo>
                  <a:cubicBezTo>
                    <a:pt x="200" y="421"/>
                    <a:pt x="408" y="449"/>
                    <a:pt x="619" y="449"/>
                  </a:cubicBezTo>
                  <a:cubicBezTo>
                    <a:pt x="749" y="449"/>
                    <a:pt x="881" y="438"/>
                    <a:pt x="1013" y="429"/>
                  </a:cubicBezTo>
                  <a:cubicBezTo>
                    <a:pt x="918" y="310"/>
                    <a:pt x="537" y="286"/>
                    <a:pt x="870" y="13"/>
                  </a:cubicBezTo>
                  <a:cubicBezTo>
                    <a:pt x="679" y="13"/>
                    <a:pt x="501" y="13"/>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5"/>
            <p:cNvSpPr/>
            <p:nvPr/>
          </p:nvSpPr>
          <p:spPr>
            <a:xfrm>
              <a:off x="6067700" y="3585050"/>
              <a:ext cx="17300" cy="10650"/>
            </a:xfrm>
            <a:custGeom>
              <a:avLst/>
              <a:gdLst/>
              <a:ahLst/>
              <a:cxnLst/>
              <a:rect l="l" t="t" r="r" b="b"/>
              <a:pathLst>
                <a:path w="692" h="426" extrusionOk="0">
                  <a:moveTo>
                    <a:pt x="276" y="1"/>
                  </a:moveTo>
                  <a:cubicBezTo>
                    <a:pt x="177" y="1"/>
                    <a:pt x="81" y="22"/>
                    <a:pt x="1" y="133"/>
                  </a:cubicBezTo>
                  <a:cubicBezTo>
                    <a:pt x="188" y="320"/>
                    <a:pt x="366" y="426"/>
                    <a:pt x="590" y="426"/>
                  </a:cubicBezTo>
                  <a:cubicBezTo>
                    <a:pt x="623" y="426"/>
                    <a:pt x="657" y="424"/>
                    <a:pt x="691" y="419"/>
                  </a:cubicBezTo>
                  <a:lnTo>
                    <a:pt x="691" y="133"/>
                  </a:lnTo>
                  <a:lnTo>
                    <a:pt x="549" y="2"/>
                  </a:lnTo>
                  <a:cubicBezTo>
                    <a:pt x="522" y="8"/>
                    <a:pt x="494" y="10"/>
                    <a:pt x="465" y="10"/>
                  </a:cubicBezTo>
                  <a:cubicBezTo>
                    <a:pt x="403" y="10"/>
                    <a:pt x="339"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35"/>
            <p:cNvSpPr/>
            <p:nvPr/>
          </p:nvSpPr>
          <p:spPr>
            <a:xfrm>
              <a:off x="5620925" y="3591050"/>
              <a:ext cx="29800" cy="11775"/>
            </a:xfrm>
            <a:custGeom>
              <a:avLst/>
              <a:gdLst/>
              <a:ahLst/>
              <a:cxnLst/>
              <a:rect l="l" t="t" r="r" b="b"/>
              <a:pathLst>
                <a:path w="1192" h="471" extrusionOk="0">
                  <a:moveTo>
                    <a:pt x="703" y="0"/>
                  </a:moveTo>
                  <a:cubicBezTo>
                    <a:pt x="24" y="48"/>
                    <a:pt x="1" y="96"/>
                    <a:pt x="203" y="453"/>
                  </a:cubicBezTo>
                  <a:cubicBezTo>
                    <a:pt x="247" y="465"/>
                    <a:pt x="289" y="470"/>
                    <a:pt x="330" y="470"/>
                  </a:cubicBezTo>
                  <a:cubicBezTo>
                    <a:pt x="486" y="470"/>
                    <a:pt x="621" y="393"/>
                    <a:pt x="763" y="346"/>
                  </a:cubicBezTo>
                  <a:cubicBezTo>
                    <a:pt x="917" y="286"/>
                    <a:pt x="1191" y="274"/>
                    <a:pt x="894" y="12"/>
                  </a:cubicBezTo>
                  <a:cubicBezTo>
                    <a:pt x="822" y="0"/>
                    <a:pt x="763"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35"/>
            <p:cNvSpPr/>
            <p:nvPr/>
          </p:nvSpPr>
          <p:spPr>
            <a:xfrm>
              <a:off x="5422100" y="3559500"/>
              <a:ext cx="17575" cy="15150"/>
            </a:xfrm>
            <a:custGeom>
              <a:avLst/>
              <a:gdLst/>
              <a:ahLst/>
              <a:cxnLst/>
              <a:rect l="l" t="t" r="r" b="b"/>
              <a:pathLst>
                <a:path w="703" h="606" extrusionOk="0">
                  <a:moveTo>
                    <a:pt x="524" y="0"/>
                  </a:moveTo>
                  <a:cubicBezTo>
                    <a:pt x="346" y="0"/>
                    <a:pt x="155" y="12"/>
                    <a:pt x="0" y="24"/>
                  </a:cubicBezTo>
                  <a:cubicBezTo>
                    <a:pt x="36" y="143"/>
                    <a:pt x="72" y="250"/>
                    <a:pt x="107" y="358"/>
                  </a:cubicBezTo>
                  <a:lnTo>
                    <a:pt x="107" y="405"/>
                  </a:lnTo>
                  <a:cubicBezTo>
                    <a:pt x="119" y="465"/>
                    <a:pt x="119" y="500"/>
                    <a:pt x="131" y="560"/>
                  </a:cubicBezTo>
                  <a:cubicBezTo>
                    <a:pt x="188" y="595"/>
                    <a:pt x="244" y="605"/>
                    <a:pt x="300" y="605"/>
                  </a:cubicBezTo>
                  <a:cubicBezTo>
                    <a:pt x="339" y="605"/>
                    <a:pt x="378" y="601"/>
                    <a:pt x="417" y="596"/>
                  </a:cubicBezTo>
                  <a:cubicBezTo>
                    <a:pt x="417" y="381"/>
                    <a:pt x="405" y="179"/>
                    <a:pt x="703" y="167"/>
                  </a:cubicBezTo>
                  <a:cubicBezTo>
                    <a:pt x="643" y="107"/>
                    <a:pt x="584" y="6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5"/>
            <p:cNvSpPr/>
            <p:nvPr/>
          </p:nvSpPr>
          <p:spPr>
            <a:xfrm>
              <a:off x="6055800" y="3563675"/>
              <a:ext cx="25050" cy="11425"/>
            </a:xfrm>
            <a:custGeom>
              <a:avLst/>
              <a:gdLst/>
              <a:ahLst/>
              <a:cxnLst/>
              <a:rect l="l" t="t" r="r" b="b"/>
              <a:pathLst>
                <a:path w="1002" h="457" extrusionOk="0">
                  <a:moveTo>
                    <a:pt x="778" y="0"/>
                  </a:moveTo>
                  <a:cubicBezTo>
                    <a:pt x="544" y="0"/>
                    <a:pt x="376" y="150"/>
                    <a:pt x="191" y="274"/>
                  </a:cubicBezTo>
                  <a:cubicBezTo>
                    <a:pt x="120" y="274"/>
                    <a:pt x="60" y="298"/>
                    <a:pt x="1" y="298"/>
                  </a:cubicBezTo>
                  <a:cubicBezTo>
                    <a:pt x="167" y="452"/>
                    <a:pt x="394" y="393"/>
                    <a:pt x="596" y="452"/>
                  </a:cubicBezTo>
                  <a:cubicBezTo>
                    <a:pt x="629" y="455"/>
                    <a:pt x="660" y="457"/>
                    <a:pt x="688" y="457"/>
                  </a:cubicBezTo>
                  <a:cubicBezTo>
                    <a:pt x="992" y="457"/>
                    <a:pt x="1002" y="284"/>
                    <a:pt x="882" y="12"/>
                  </a:cubicBezTo>
                  <a:lnTo>
                    <a:pt x="894" y="12"/>
                  </a:lnTo>
                  <a:cubicBezTo>
                    <a:pt x="853" y="4"/>
                    <a:pt x="815" y="0"/>
                    <a:pt x="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5"/>
            <p:cNvSpPr/>
            <p:nvPr/>
          </p:nvSpPr>
          <p:spPr>
            <a:xfrm>
              <a:off x="5615275" y="3588725"/>
              <a:ext cx="25025" cy="14275"/>
            </a:xfrm>
            <a:custGeom>
              <a:avLst/>
              <a:gdLst/>
              <a:ahLst/>
              <a:cxnLst/>
              <a:rect l="l" t="t" r="r" b="b"/>
              <a:pathLst>
                <a:path w="1001" h="571" extrusionOk="0">
                  <a:moveTo>
                    <a:pt x="554" y="1"/>
                  </a:moveTo>
                  <a:cubicBezTo>
                    <a:pt x="415" y="1"/>
                    <a:pt x="274" y="36"/>
                    <a:pt x="131" y="93"/>
                  </a:cubicBezTo>
                  <a:cubicBezTo>
                    <a:pt x="60" y="129"/>
                    <a:pt x="0" y="189"/>
                    <a:pt x="0" y="272"/>
                  </a:cubicBezTo>
                  <a:cubicBezTo>
                    <a:pt x="48" y="320"/>
                    <a:pt x="48" y="367"/>
                    <a:pt x="0" y="403"/>
                  </a:cubicBezTo>
                  <a:cubicBezTo>
                    <a:pt x="62" y="542"/>
                    <a:pt x="149" y="571"/>
                    <a:pt x="247" y="571"/>
                  </a:cubicBezTo>
                  <a:cubicBezTo>
                    <a:pt x="301" y="571"/>
                    <a:pt x="358" y="562"/>
                    <a:pt x="417" y="558"/>
                  </a:cubicBezTo>
                  <a:cubicBezTo>
                    <a:pt x="358" y="427"/>
                    <a:pt x="298" y="284"/>
                    <a:pt x="548" y="284"/>
                  </a:cubicBezTo>
                  <a:cubicBezTo>
                    <a:pt x="596" y="284"/>
                    <a:pt x="644" y="287"/>
                    <a:pt x="692" y="287"/>
                  </a:cubicBezTo>
                  <a:cubicBezTo>
                    <a:pt x="811" y="287"/>
                    <a:pt x="924" y="269"/>
                    <a:pt x="1001" y="141"/>
                  </a:cubicBezTo>
                  <a:cubicBezTo>
                    <a:pt x="852" y="42"/>
                    <a:pt x="704" y="1"/>
                    <a:pt x="5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5"/>
            <p:cNvSpPr/>
            <p:nvPr/>
          </p:nvSpPr>
          <p:spPr>
            <a:xfrm>
              <a:off x="5618550" y="3585275"/>
              <a:ext cx="24725" cy="7000"/>
            </a:xfrm>
            <a:custGeom>
              <a:avLst/>
              <a:gdLst/>
              <a:ahLst/>
              <a:cxnLst/>
              <a:rect l="l" t="t" r="r" b="b"/>
              <a:pathLst>
                <a:path w="989" h="280" extrusionOk="0">
                  <a:moveTo>
                    <a:pt x="335" y="0"/>
                  </a:moveTo>
                  <a:cubicBezTo>
                    <a:pt x="272" y="0"/>
                    <a:pt x="208" y="3"/>
                    <a:pt x="143" y="5"/>
                  </a:cubicBezTo>
                  <a:cubicBezTo>
                    <a:pt x="96" y="77"/>
                    <a:pt x="48" y="172"/>
                    <a:pt x="0" y="243"/>
                  </a:cubicBezTo>
                  <a:cubicBezTo>
                    <a:pt x="286" y="267"/>
                    <a:pt x="584" y="267"/>
                    <a:pt x="870" y="279"/>
                  </a:cubicBezTo>
                  <a:cubicBezTo>
                    <a:pt x="893" y="267"/>
                    <a:pt x="941" y="243"/>
                    <a:pt x="989" y="243"/>
                  </a:cubicBezTo>
                  <a:cubicBezTo>
                    <a:pt x="800" y="36"/>
                    <a:pt x="574"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5"/>
            <p:cNvSpPr/>
            <p:nvPr/>
          </p:nvSpPr>
          <p:spPr>
            <a:xfrm>
              <a:off x="5557525" y="3563075"/>
              <a:ext cx="16100" cy="17875"/>
            </a:xfrm>
            <a:custGeom>
              <a:avLst/>
              <a:gdLst/>
              <a:ahLst/>
              <a:cxnLst/>
              <a:rect l="l" t="t" r="r" b="b"/>
              <a:pathLst>
                <a:path w="644" h="715" extrusionOk="0">
                  <a:moveTo>
                    <a:pt x="242" y="0"/>
                  </a:moveTo>
                  <a:cubicBezTo>
                    <a:pt x="165" y="0"/>
                    <a:pt x="81" y="44"/>
                    <a:pt x="1" y="119"/>
                  </a:cubicBezTo>
                  <a:cubicBezTo>
                    <a:pt x="48" y="179"/>
                    <a:pt x="96" y="226"/>
                    <a:pt x="143" y="274"/>
                  </a:cubicBezTo>
                  <a:cubicBezTo>
                    <a:pt x="322" y="381"/>
                    <a:pt x="286" y="560"/>
                    <a:pt x="298" y="715"/>
                  </a:cubicBezTo>
                  <a:cubicBezTo>
                    <a:pt x="644" y="631"/>
                    <a:pt x="536" y="393"/>
                    <a:pt x="453" y="167"/>
                  </a:cubicBezTo>
                  <a:cubicBezTo>
                    <a:pt x="398" y="50"/>
                    <a:pt x="324"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5"/>
            <p:cNvSpPr/>
            <p:nvPr/>
          </p:nvSpPr>
          <p:spPr>
            <a:xfrm>
              <a:off x="5520025" y="3559200"/>
              <a:ext cx="30675" cy="8050"/>
            </a:xfrm>
            <a:custGeom>
              <a:avLst/>
              <a:gdLst/>
              <a:ahLst/>
              <a:cxnLst/>
              <a:rect l="l" t="t" r="r" b="b"/>
              <a:pathLst>
                <a:path w="1227" h="322" extrusionOk="0">
                  <a:moveTo>
                    <a:pt x="810" y="12"/>
                  </a:moveTo>
                  <a:cubicBezTo>
                    <a:pt x="572" y="24"/>
                    <a:pt x="310" y="24"/>
                    <a:pt x="72" y="36"/>
                  </a:cubicBezTo>
                  <a:cubicBezTo>
                    <a:pt x="0" y="191"/>
                    <a:pt x="131" y="239"/>
                    <a:pt x="215" y="310"/>
                  </a:cubicBezTo>
                  <a:cubicBezTo>
                    <a:pt x="274" y="322"/>
                    <a:pt x="310" y="322"/>
                    <a:pt x="358" y="322"/>
                  </a:cubicBezTo>
                  <a:cubicBezTo>
                    <a:pt x="573" y="210"/>
                    <a:pt x="802" y="171"/>
                    <a:pt x="1035" y="171"/>
                  </a:cubicBezTo>
                  <a:cubicBezTo>
                    <a:pt x="1099" y="171"/>
                    <a:pt x="1163" y="174"/>
                    <a:pt x="1227" y="179"/>
                  </a:cubicBezTo>
                  <a:cubicBezTo>
                    <a:pt x="1132" y="0"/>
                    <a:pt x="953" y="36"/>
                    <a:pt x="81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5"/>
            <p:cNvSpPr/>
            <p:nvPr/>
          </p:nvSpPr>
          <p:spPr>
            <a:xfrm>
              <a:off x="6041825" y="3578550"/>
              <a:ext cx="15200" cy="10850"/>
            </a:xfrm>
            <a:custGeom>
              <a:avLst/>
              <a:gdLst/>
              <a:ahLst/>
              <a:cxnLst/>
              <a:rect l="l" t="t" r="r" b="b"/>
              <a:pathLst>
                <a:path w="608" h="434" extrusionOk="0">
                  <a:moveTo>
                    <a:pt x="12" y="0"/>
                  </a:moveTo>
                  <a:cubicBezTo>
                    <a:pt x="12" y="84"/>
                    <a:pt x="0" y="191"/>
                    <a:pt x="0" y="274"/>
                  </a:cubicBezTo>
                  <a:cubicBezTo>
                    <a:pt x="88" y="369"/>
                    <a:pt x="215" y="433"/>
                    <a:pt x="324" y="433"/>
                  </a:cubicBezTo>
                  <a:cubicBezTo>
                    <a:pt x="405" y="433"/>
                    <a:pt x="476" y="397"/>
                    <a:pt x="512" y="310"/>
                  </a:cubicBezTo>
                  <a:cubicBezTo>
                    <a:pt x="607" y="60"/>
                    <a:pt x="274" y="131"/>
                    <a:pt x="143" y="24"/>
                  </a:cubicBezTo>
                  <a:cubicBezTo>
                    <a:pt x="119" y="0"/>
                    <a:pt x="48" y="1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5"/>
            <p:cNvSpPr/>
            <p:nvPr/>
          </p:nvSpPr>
          <p:spPr>
            <a:xfrm>
              <a:off x="5652175" y="3595275"/>
              <a:ext cx="16700" cy="8000"/>
            </a:xfrm>
            <a:custGeom>
              <a:avLst/>
              <a:gdLst/>
              <a:ahLst/>
              <a:cxnLst/>
              <a:rect l="l" t="t" r="r" b="b"/>
              <a:pathLst>
                <a:path w="668" h="320" extrusionOk="0">
                  <a:moveTo>
                    <a:pt x="384" y="1"/>
                  </a:moveTo>
                  <a:cubicBezTo>
                    <a:pt x="286" y="1"/>
                    <a:pt x="175" y="33"/>
                    <a:pt x="72" y="58"/>
                  </a:cubicBezTo>
                  <a:cubicBezTo>
                    <a:pt x="1" y="70"/>
                    <a:pt x="72" y="200"/>
                    <a:pt x="108" y="296"/>
                  </a:cubicBezTo>
                  <a:cubicBezTo>
                    <a:pt x="287" y="308"/>
                    <a:pt x="477" y="308"/>
                    <a:pt x="668" y="320"/>
                  </a:cubicBezTo>
                  <a:cubicBezTo>
                    <a:pt x="640" y="67"/>
                    <a:pt x="525" y="1"/>
                    <a:pt x="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5"/>
            <p:cNvSpPr/>
            <p:nvPr/>
          </p:nvSpPr>
          <p:spPr>
            <a:xfrm>
              <a:off x="5467925" y="3577650"/>
              <a:ext cx="28600" cy="3725"/>
            </a:xfrm>
            <a:custGeom>
              <a:avLst/>
              <a:gdLst/>
              <a:ahLst/>
              <a:cxnLst/>
              <a:rect l="l" t="t" r="r" b="b"/>
              <a:pathLst>
                <a:path w="1144" h="149" extrusionOk="0">
                  <a:moveTo>
                    <a:pt x="1" y="1"/>
                  </a:moveTo>
                  <a:lnTo>
                    <a:pt x="1" y="1"/>
                  </a:lnTo>
                  <a:cubicBezTo>
                    <a:pt x="155" y="119"/>
                    <a:pt x="319" y="148"/>
                    <a:pt x="485" y="148"/>
                  </a:cubicBezTo>
                  <a:cubicBezTo>
                    <a:pt x="649" y="148"/>
                    <a:pt x="816" y="120"/>
                    <a:pt x="980" y="120"/>
                  </a:cubicBezTo>
                  <a:cubicBezTo>
                    <a:pt x="1035" y="120"/>
                    <a:pt x="1090" y="123"/>
                    <a:pt x="1144" y="132"/>
                  </a:cubicBezTo>
                  <a:lnTo>
                    <a:pt x="1144" y="13"/>
                  </a:lnTo>
                  <a:cubicBezTo>
                    <a:pt x="775" y="13"/>
                    <a:pt x="394"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5"/>
            <p:cNvSpPr/>
            <p:nvPr/>
          </p:nvSpPr>
          <p:spPr>
            <a:xfrm>
              <a:off x="6065625" y="3613675"/>
              <a:ext cx="15500" cy="7700"/>
            </a:xfrm>
            <a:custGeom>
              <a:avLst/>
              <a:gdLst/>
              <a:ahLst/>
              <a:cxnLst/>
              <a:rect l="l" t="t" r="r" b="b"/>
              <a:pathLst>
                <a:path w="620" h="308" extrusionOk="0">
                  <a:moveTo>
                    <a:pt x="191" y="0"/>
                  </a:moveTo>
                  <a:cubicBezTo>
                    <a:pt x="120" y="36"/>
                    <a:pt x="1" y="96"/>
                    <a:pt x="24" y="179"/>
                  </a:cubicBezTo>
                  <a:cubicBezTo>
                    <a:pt x="48" y="268"/>
                    <a:pt x="105" y="283"/>
                    <a:pt x="170" y="283"/>
                  </a:cubicBezTo>
                  <a:cubicBezTo>
                    <a:pt x="203" y="283"/>
                    <a:pt x="238" y="279"/>
                    <a:pt x="272" y="279"/>
                  </a:cubicBezTo>
                  <a:cubicBezTo>
                    <a:pt x="306" y="279"/>
                    <a:pt x="340" y="283"/>
                    <a:pt x="370" y="298"/>
                  </a:cubicBezTo>
                  <a:cubicBezTo>
                    <a:pt x="384" y="305"/>
                    <a:pt x="397" y="308"/>
                    <a:pt x="409" y="308"/>
                  </a:cubicBezTo>
                  <a:cubicBezTo>
                    <a:pt x="438" y="308"/>
                    <a:pt x="463" y="291"/>
                    <a:pt x="489" y="274"/>
                  </a:cubicBez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5"/>
            <p:cNvSpPr/>
            <p:nvPr/>
          </p:nvSpPr>
          <p:spPr>
            <a:xfrm>
              <a:off x="6005500" y="3605925"/>
              <a:ext cx="15500" cy="7450"/>
            </a:xfrm>
            <a:custGeom>
              <a:avLst/>
              <a:gdLst/>
              <a:ahLst/>
              <a:cxnLst/>
              <a:rect l="l" t="t" r="r" b="b"/>
              <a:pathLst>
                <a:path w="620" h="298" extrusionOk="0">
                  <a:moveTo>
                    <a:pt x="334" y="1"/>
                  </a:moveTo>
                  <a:cubicBezTo>
                    <a:pt x="167" y="36"/>
                    <a:pt x="1" y="48"/>
                    <a:pt x="48" y="286"/>
                  </a:cubicBezTo>
                  <a:cubicBezTo>
                    <a:pt x="122" y="286"/>
                    <a:pt x="201" y="297"/>
                    <a:pt x="279" y="297"/>
                  </a:cubicBezTo>
                  <a:cubicBezTo>
                    <a:pt x="403" y="297"/>
                    <a:pt x="525" y="270"/>
                    <a:pt x="620" y="132"/>
                  </a:cubicBezTo>
                  <a:cubicBezTo>
                    <a:pt x="536" y="60"/>
                    <a:pt x="453" y="13"/>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5"/>
            <p:cNvSpPr/>
            <p:nvPr/>
          </p:nvSpPr>
          <p:spPr>
            <a:xfrm>
              <a:off x="5931075" y="3568375"/>
              <a:ext cx="10450" cy="10500"/>
            </a:xfrm>
            <a:custGeom>
              <a:avLst/>
              <a:gdLst/>
              <a:ahLst/>
              <a:cxnLst/>
              <a:rect l="l" t="t" r="r" b="b"/>
              <a:pathLst>
                <a:path w="418" h="420" extrusionOk="0">
                  <a:moveTo>
                    <a:pt x="214" y="1"/>
                  </a:moveTo>
                  <a:cubicBezTo>
                    <a:pt x="138" y="1"/>
                    <a:pt x="64" y="39"/>
                    <a:pt x="1" y="122"/>
                  </a:cubicBezTo>
                  <a:cubicBezTo>
                    <a:pt x="49" y="229"/>
                    <a:pt x="96" y="312"/>
                    <a:pt x="144" y="407"/>
                  </a:cubicBezTo>
                  <a:cubicBezTo>
                    <a:pt x="168" y="419"/>
                    <a:pt x="203" y="419"/>
                    <a:pt x="239" y="419"/>
                  </a:cubicBezTo>
                  <a:cubicBezTo>
                    <a:pt x="382" y="348"/>
                    <a:pt x="418" y="229"/>
                    <a:pt x="418" y="86"/>
                  </a:cubicBezTo>
                  <a:cubicBezTo>
                    <a:pt x="351" y="30"/>
                    <a:pt x="282"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5"/>
            <p:cNvSpPr/>
            <p:nvPr/>
          </p:nvSpPr>
          <p:spPr>
            <a:xfrm>
              <a:off x="6088550" y="3613675"/>
              <a:ext cx="13125" cy="7175"/>
            </a:xfrm>
            <a:custGeom>
              <a:avLst/>
              <a:gdLst/>
              <a:ahLst/>
              <a:cxnLst/>
              <a:rect l="l" t="t" r="r" b="b"/>
              <a:pathLst>
                <a:path w="525" h="287" extrusionOk="0">
                  <a:moveTo>
                    <a:pt x="0" y="0"/>
                  </a:moveTo>
                  <a:lnTo>
                    <a:pt x="0" y="143"/>
                  </a:lnTo>
                  <a:cubicBezTo>
                    <a:pt x="60" y="238"/>
                    <a:pt x="215" y="179"/>
                    <a:pt x="286" y="286"/>
                  </a:cubicBezTo>
                  <a:cubicBezTo>
                    <a:pt x="512" y="286"/>
                    <a:pt x="524" y="179"/>
                    <a:pt x="429" y="24"/>
                  </a:cubicBezTo>
                  <a:cubicBezTo>
                    <a:pt x="286" y="24"/>
                    <a:pt x="155"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5"/>
            <p:cNvSpPr/>
            <p:nvPr/>
          </p:nvSpPr>
          <p:spPr>
            <a:xfrm>
              <a:off x="6115925" y="3594025"/>
              <a:ext cx="9550" cy="5425"/>
            </a:xfrm>
            <a:custGeom>
              <a:avLst/>
              <a:gdLst/>
              <a:ahLst/>
              <a:cxnLst/>
              <a:rect l="l" t="t" r="r" b="b"/>
              <a:pathLst>
                <a:path w="382" h="217" extrusionOk="0">
                  <a:moveTo>
                    <a:pt x="191" y="0"/>
                  </a:moveTo>
                  <a:cubicBezTo>
                    <a:pt x="72" y="0"/>
                    <a:pt x="13" y="48"/>
                    <a:pt x="1" y="120"/>
                  </a:cubicBezTo>
                  <a:cubicBezTo>
                    <a:pt x="18" y="205"/>
                    <a:pt x="77" y="217"/>
                    <a:pt x="140" y="217"/>
                  </a:cubicBezTo>
                  <a:cubicBezTo>
                    <a:pt x="165" y="217"/>
                    <a:pt x="191" y="215"/>
                    <a:pt x="215" y="215"/>
                  </a:cubicBezTo>
                  <a:cubicBezTo>
                    <a:pt x="275" y="215"/>
                    <a:pt x="382" y="215"/>
                    <a:pt x="346" y="131"/>
                  </a:cubicBezTo>
                  <a:cubicBezTo>
                    <a:pt x="334" y="60"/>
                    <a:pt x="227" y="36"/>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5"/>
            <p:cNvSpPr/>
            <p:nvPr/>
          </p:nvSpPr>
          <p:spPr>
            <a:xfrm>
              <a:off x="5823325" y="3563950"/>
              <a:ext cx="14025" cy="6575"/>
            </a:xfrm>
            <a:custGeom>
              <a:avLst/>
              <a:gdLst/>
              <a:ahLst/>
              <a:cxnLst/>
              <a:rect l="l" t="t" r="r" b="b"/>
              <a:pathLst>
                <a:path w="561" h="263" extrusionOk="0">
                  <a:moveTo>
                    <a:pt x="441" y="1"/>
                  </a:moveTo>
                  <a:cubicBezTo>
                    <a:pt x="346" y="144"/>
                    <a:pt x="108" y="72"/>
                    <a:pt x="1" y="251"/>
                  </a:cubicBezTo>
                  <a:cubicBezTo>
                    <a:pt x="191" y="251"/>
                    <a:pt x="370" y="263"/>
                    <a:pt x="560" y="263"/>
                  </a:cubicBezTo>
                  <a:cubicBezTo>
                    <a:pt x="560" y="168"/>
                    <a:pt x="549" y="60"/>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5"/>
            <p:cNvSpPr/>
            <p:nvPr/>
          </p:nvSpPr>
          <p:spPr>
            <a:xfrm>
              <a:off x="6100150" y="3570200"/>
              <a:ext cx="6275" cy="7475"/>
            </a:xfrm>
            <a:custGeom>
              <a:avLst/>
              <a:gdLst/>
              <a:ahLst/>
              <a:cxnLst/>
              <a:rect l="l" t="t" r="r" b="b"/>
              <a:pathLst>
                <a:path w="251" h="299" extrusionOk="0">
                  <a:moveTo>
                    <a:pt x="251" y="1"/>
                  </a:moveTo>
                  <a:cubicBezTo>
                    <a:pt x="132" y="37"/>
                    <a:pt x="1" y="49"/>
                    <a:pt x="25" y="191"/>
                  </a:cubicBezTo>
                  <a:cubicBezTo>
                    <a:pt x="48" y="299"/>
                    <a:pt x="167" y="299"/>
                    <a:pt x="251" y="299"/>
                  </a:cubicBez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5"/>
            <p:cNvSpPr/>
            <p:nvPr/>
          </p:nvSpPr>
          <p:spPr>
            <a:xfrm>
              <a:off x="6113550" y="3570500"/>
              <a:ext cx="7775" cy="6400"/>
            </a:xfrm>
            <a:custGeom>
              <a:avLst/>
              <a:gdLst/>
              <a:ahLst/>
              <a:cxnLst/>
              <a:rect l="l" t="t" r="r" b="b"/>
              <a:pathLst>
                <a:path w="311" h="256" extrusionOk="0">
                  <a:moveTo>
                    <a:pt x="286" y="1"/>
                  </a:moveTo>
                  <a:cubicBezTo>
                    <a:pt x="179" y="25"/>
                    <a:pt x="0" y="37"/>
                    <a:pt x="48" y="168"/>
                  </a:cubicBezTo>
                  <a:cubicBezTo>
                    <a:pt x="71" y="232"/>
                    <a:pt x="105" y="255"/>
                    <a:pt x="141" y="255"/>
                  </a:cubicBezTo>
                  <a:cubicBezTo>
                    <a:pt x="200" y="255"/>
                    <a:pt x="266" y="195"/>
                    <a:pt x="310" y="144"/>
                  </a:cubicBezTo>
                  <a:cubicBezTo>
                    <a:pt x="298" y="96"/>
                    <a:pt x="286" y="4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5"/>
            <p:cNvSpPr/>
            <p:nvPr/>
          </p:nvSpPr>
          <p:spPr>
            <a:xfrm>
              <a:off x="5550675" y="3553025"/>
              <a:ext cx="10750" cy="3525"/>
            </a:xfrm>
            <a:custGeom>
              <a:avLst/>
              <a:gdLst/>
              <a:ahLst/>
              <a:cxnLst/>
              <a:rect l="l" t="t" r="r" b="b"/>
              <a:pathLst>
                <a:path w="430" h="141" extrusionOk="0">
                  <a:moveTo>
                    <a:pt x="220" y="0"/>
                  </a:moveTo>
                  <a:cubicBezTo>
                    <a:pt x="147" y="0"/>
                    <a:pt x="72" y="45"/>
                    <a:pt x="1" y="128"/>
                  </a:cubicBezTo>
                  <a:cubicBezTo>
                    <a:pt x="132" y="128"/>
                    <a:pt x="275" y="128"/>
                    <a:pt x="429" y="140"/>
                  </a:cubicBezTo>
                  <a:cubicBezTo>
                    <a:pt x="364" y="45"/>
                    <a:pt x="292"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5"/>
            <p:cNvSpPr/>
            <p:nvPr/>
          </p:nvSpPr>
          <p:spPr>
            <a:xfrm>
              <a:off x="5851600" y="3591000"/>
              <a:ext cx="3600" cy="5900"/>
            </a:xfrm>
            <a:custGeom>
              <a:avLst/>
              <a:gdLst/>
              <a:ahLst/>
              <a:cxnLst/>
              <a:rect l="l" t="t" r="r" b="b"/>
              <a:pathLst>
                <a:path w="144" h="236" extrusionOk="0">
                  <a:moveTo>
                    <a:pt x="112" y="1"/>
                  </a:moveTo>
                  <a:cubicBezTo>
                    <a:pt x="111" y="1"/>
                    <a:pt x="109" y="1"/>
                    <a:pt x="108" y="2"/>
                  </a:cubicBezTo>
                  <a:cubicBezTo>
                    <a:pt x="72" y="14"/>
                    <a:pt x="25" y="38"/>
                    <a:pt x="1" y="50"/>
                  </a:cubicBezTo>
                  <a:lnTo>
                    <a:pt x="1" y="181"/>
                  </a:lnTo>
                  <a:cubicBezTo>
                    <a:pt x="1" y="193"/>
                    <a:pt x="13" y="217"/>
                    <a:pt x="49" y="229"/>
                  </a:cubicBezTo>
                  <a:cubicBezTo>
                    <a:pt x="57" y="233"/>
                    <a:pt x="67" y="235"/>
                    <a:pt x="79" y="235"/>
                  </a:cubicBezTo>
                  <a:cubicBezTo>
                    <a:pt x="102" y="235"/>
                    <a:pt x="128" y="225"/>
                    <a:pt x="144" y="193"/>
                  </a:cubicBezTo>
                  <a:lnTo>
                    <a:pt x="144" y="50"/>
                  </a:lnTo>
                  <a:cubicBezTo>
                    <a:pt x="144" y="39"/>
                    <a:pt x="125" y="1"/>
                    <a:pt x="1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5"/>
            <p:cNvSpPr/>
            <p:nvPr/>
          </p:nvSpPr>
          <p:spPr>
            <a:xfrm>
              <a:off x="5669150" y="3558200"/>
              <a:ext cx="7175" cy="5650"/>
            </a:xfrm>
            <a:custGeom>
              <a:avLst/>
              <a:gdLst/>
              <a:ahLst/>
              <a:cxnLst/>
              <a:rect l="l" t="t" r="r" b="b"/>
              <a:pathLst>
                <a:path w="287" h="226" extrusionOk="0">
                  <a:moveTo>
                    <a:pt x="50" y="0"/>
                  </a:moveTo>
                  <a:cubicBezTo>
                    <a:pt x="37" y="0"/>
                    <a:pt x="19" y="16"/>
                    <a:pt x="0" y="52"/>
                  </a:cubicBezTo>
                  <a:lnTo>
                    <a:pt x="0" y="183"/>
                  </a:lnTo>
                  <a:cubicBezTo>
                    <a:pt x="54" y="210"/>
                    <a:pt x="104" y="226"/>
                    <a:pt x="156" y="226"/>
                  </a:cubicBezTo>
                  <a:cubicBezTo>
                    <a:pt x="197" y="226"/>
                    <a:pt x="239" y="216"/>
                    <a:pt x="286" y="195"/>
                  </a:cubicBezTo>
                  <a:cubicBezTo>
                    <a:pt x="227" y="136"/>
                    <a:pt x="167" y="100"/>
                    <a:pt x="108" y="40"/>
                  </a:cubicBezTo>
                  <a:cubicBezTo>
                    <a:pt x="108" y="17"/>
                    <a:pt x="96" y="17"/>
                    <a:pt x="60" y="5"/>
                  </a:cubicBezTo>
                  <a:cubicBezTo>
                    <a:pt x="57" y="2"/>
                    <a:pt x="54"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5"/>
            <p:cNvSpPr/>
            <p:nvPr/>
          </p:nvSpPr>
          <p:spPr>
            <a:xfrm>
              <a:off x="5643250" y="3577650"/>
              <a:ext cx="4200" cy="4800"/>
            </a:xfrm>
            <a:custGeom>
              <a:avLst/>
              <a:gdLst/>
              <a:ahLst/>
              <a:cxnLst/>
              <a:rect l="l" t="t" r="r" b="b"/>
              <a:pathLst>
                <a:path w="168" h="192" extrusionOk="0">
                  <a:moveTo>
                    <a:pt x="75" y="0"/>
                  </a:moveTo>
                  <a:cubicBezTo>
                    <a:pt x="58" y="0"/>
                    <a:pt x="41" y="4"/>
                    <a:pt x="24" y="13"/>
                  </a:cubicBezTo>
                  <a:cubicBezTo>
                    <a:pt x="48" y="96"/>
                    <a:pt x="1" y="191"/>
                    <a:pt x="120" y="191"/>
                  </a:cubicBezTo>
                  <a:cubicBezTo>
                    <a:pt x="132" y="191"/>
                    <a:pt x="143" y="96"/>
                    <a:pt x="167" y="36"/>
                  </a:cubicBezTo>
                  <a:cubicBezTo>
                    <a:pt x="137" y="13"/>
                    <a:pt x="106"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5"/>
            <p:cNvSpPr/>
            <p:nvPr/>
          </p:nvSpPr>
          <p:spPr>
            <a:xfrm>
              <a:off x="5457225" y="3577650"/>
              <a:ext cx="7150" cy="2975"/>
            </a:xfrm>
            <a:custGeom>
              <a:avLst/>
              <a:gdLst/>
              <a:ahLst/>
              <a:cxnLst/>
              <a:rect l="l" t="t" r="r" b="b"/>
              <a:pathLst>
                <a:path w="286" h="119" extrusionOk="0">
                  <a:moveTo>
                    <a:pt x="0" y="1"/>
                  </a:moveTo>
                  <a:cubicBezTo>
                    <a:pt x="43" y="80"/>
                    <a:pt x="91" y="118"/>
                    <a:pt x="142" y="118"/>
                  </a:cubicBezTo>
                  <a:cubicBezTo>
                    <a:pt x="190" y="118"/>
                    <a:pt x="239" y="83"/>
                    <a:pt x="286" y="13"/>
                  </a:cubicBezTo>
                  <a:cubicBezTo>
                    <a:pt x="191" y="13"/>
                    <a:pt x="8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5"/>
            <p:cNvSpPr/>
            <p:nvPr/>
          </p:nvSpPr>
          <p:spPr>
            <a:xfrm>
              <a:off x="5452750" y="3574975"/>
              <a:ext cx="4200" cy="2700"/>
            </a:xfrm>
            <a:custGeom>
              <a:avLst/>
              <a:gdLst/>
              <a:ahLst/>
              <a:cxnLst/>
              <a:rect l="l" t="t" r="r" b="b"/>
              <a:pathLst>
                <a:path w="168" h="108" extrusionOk="0">
                  <a:moveTo>
                    <a:pt x="132" y="0"/>
                  </a:moveTo>
                  <a:lnTo>
                    <a:pt x="1" y="96"/>
                  </a:lnTo>
                  <a:cubicBezTo>
                    <a:pt x="60" y="96"/>
                    <a:pt x="120" y="108"/>
                    <a:pt x="167" y="108"/>
                  </a:cubicBezTo>
                  <a:cubicBezTo>
                    <a:pt x="167" y="84"/>
                    <a:pt x="143"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5"/>
            <p:cNvSpPr/>
            <p:nvPr/>
          </p:nvSpPr>
          <p:spPr>
            <a:xfrm>
              <a:off x="5614675" y="3595800"/>
              <a:ext cx="3600" cy="3600"/>
            </a:xfrm>
            <a:custGeom>
              <a:avLst/>
              <a:gdLst/>
              <a:ahLst/>
              <a:cxnLst/>
              <a:rect l="l" t="t" r="r" b="b"/>
              <a:pathLst>
                <a:path w="144" h="144" extrusionOk="0">
                  <a:moveTo>
                    <a:pt x="24" y="1"/>
                  </a:moveTo>
                  <a:cubicBezTo>
                    <a:pt x="1" y="49"/>
                    <a:pt x="1" y="96"/>
                    <a:pt x="24" y="144"/>
                  </a:cubicBezTo>
                  <a:cubicBezTo>
                    <a:pt x="143" y="96"/>
                    <a:pt x="143" y="4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5"/>
            <p:cNvSpPr/>
            <p:nvPr/>
          </p:nvSpPr>
          <p:spPr>
            <a:xfrm>
              <a:off x="5539675" y="3552650"/>
              <a:ext cx="4175" cy="3600"/>
            </a:xfrm>
            <a:custGeom>
              <a:avLst/>
              <a:gdLst/>
              <a:ahLst/>
              <a:cxnLst/>
              <a:rect l="l" t="t" r="r" b="b"/>
              <a:pathLst>
                <a:path w="167" h="144" extrusionOk="0">
                  <a:moveTo>
                    <a:pt x="0" y="0"/>
                  </a:moveTo>
                  <a:cubicBezTo>
                    <a:pt x="0" y="48"/>
                    <a:pt x="0" y="96"/>
                    <a:pt x="24" y="143"/>
                  </a:cubicBezTo>
                  <a:cubicBezTo>
                    <a:pt x="60" y="143"/>
                    <a:pt x="119" y="120"/>
                    <a:pt x="167" y="120"/>
                  </a:cubicBezTo>
                  <a:cubicBezTo>
                    <a:pt x="107" y="96"/>
                    <a:pt x="60"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5"/>
            <p:cNvSpPr/>
            <p:nvPr/>
          </p:nvSpPr>
          <p:spPr>
            <a:xfrm>
              <a:off x="6081100" y="3585100"/>
              <a:ext cx="3900" cy="3300"/>
            </a:xfrm>
            <a:custGeom>
              <a:avLst/>
              <a:gdLst/>
              <a:ahLst/>
              <a:cxnLst/>
              <a:rect l="l" t="t" r="r" b="b"/>
              <a:pathLst>
                <a:path w="156" h="132" extrusionOk="0">
                  <a:moveTo>
                    <a:pt x="155" y="131"/>
                  </a:moveTo>
                  <a:cubicBezTo>
                    <a:pt x="108" y="96"/>
                    <a:pt x="60" y="48"/>
                    <a:pt x="1" y="0"/>
                  </a:cubicBezTo>
                  <a:cubicBezTo>
                    <a:pt x="60" y="48"/>
                    <a:pt x="108" y="96"/>
                    <a:pt x="155"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5"/>
            <p:cNvSpPr/>
            <p:nvPr/>
          </p:nvSpPr>
          <p:spPr>
            <a:xfrm>
              <a:off x="5915025" y="3624225"/>
              <a:ext cx="116700" cy="17975"/>
            </a:xfrm>
            <a:custGeom>
              <a:avLst/>
              <a:gdLst/>
              <a:ahLst/>
              <a:cxnLst/>
              <a:rect l="l" t="t" r="r" b="b"/>
              <a:pathLst>
                <a:path w="4668" h="719" extrusionOk="0">
                  <a:moveTo>
                    <a:pt x="995" y="0"/>
                  </a:moveTo>
                  <a:cubicBezTo>
                    <a:pt x="874" y="0"/>
                    <a:pt x="752" y="12"/>
                    <a:pt x="631" y="43"/>
                  </a:cubicBezTo>
                  <a:cubicBezTo>
                    <a:pt x="512" y="293"/>
                    <a:pt x="214" y="114"/>
                    <a:pt x="48" y="269"/>
                  </a:cubicBezTo>
                  <a:cubicBezTo>
                    <a:pt x="0" y="328"/>
                    <a:pt x="24" y="376"/>
                    <a:pt x="83" y="412"/>
                  </a:cubicBezTo>
                  <a:lnTo>
                    <a:pt x="60" y="412"/>
                  </a:lnTo>
                  <a:cubicBezTo>
                    <a:pt x="214" y="497"/>
                    <a:pt x="373" y="518"/>
                    <a:pt x="533" y="518"/>
                  </a:cubicBezTo>
                  <a:cubicBezTo>
                    <a:pt x="687" y="518"/>
                    <a:pt x="842" y="499"/>
                    <a:pt x="996" y="499"/>
                  </a:cubicBezTo>
                  <a:cubicBezTo>
                    <a:pt x="1130" y="499"/>
                    <a:pt x="1262" y="514"/>
                    <a:pt x="1393" y="566"/>
                  </a:cubicBezTo>
                  <a:cubicBezTo>
                    <a:pt x="1512" y="507"/>
                    <a:pt x="1643" y="507"/>
                    <a:pt x="1798" y="507"/>
                  </a:cubicBezTo>
                  <a:cubicBezTo>
                    <a:pt x="2603" y="528"/>
                    <a:pt x="3398" y="719"/>
                    <a:pt x="4201" y="719"/>
                  </a:cubicBezTo>
                  <a:cubicBezTo>
                    <a:pt x="4301" y="719"/>
                    <a:pt x="4401" y="716"/>
                    <a:pt x="4501" y="709"/>
                  </a:cubicBezTo>
                  <a:cubicBezTo>
                    <a:pt x="4667" y="507"/>
                    <a:pt x="4512" y="400"/>
                    <a:pt x="4370" y="316"/>
                  </a:cubicBezTo>
                  <a:cubicBezTo>
                    <a:pt x="3560" y="138"/>
                    <a:pt x="2727" y="269"/>
                    <a:pt x="1905" y="138"/>
                  </a:cubicBezTo>
                  <a:cubicBezTo>
                    <a:pt x="1606" y="78"/>
                    <a:pt x="1302" y="0"/>
                    <a:pt x="9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5"/>
            <p:cNvSpPr/>
            <p:nvPr/>
          </p:nvSpPr>
          <p:spPr>
            <a:xfrm>
              <a:off x="6119800" y="3637750"/>
              <a:ext cx="63725" cy="15825"/>
            </a:xfrm>
            <a:custGeom>
              <a:avLst/>
              <a:gdLst/>
              <a:ahLst/>
              <a:cxnLst/>
              <a:rect l="l" t="t" r="r" b="b"/>
              <a:pathLst>
                <a:path w="2549" h="633" extrusionOk="0">
                  <a:moveTo>
                    <a:pt x="534" y="0"/>
                  </a:moveTo>
                  <a:cubicBezTo>
                    <a:pt x="416" y="0"/>
                    <a:pt x="298" y="11"/>
                    <a:pt x="179" y="37"/>
                  </a:cubicBezTo>
                  <a:cubicBezTo>
                    <a:pt x="108" y="97"/>
                    <a:pt x="36" y="180"/>
                    <a:pt x="1" y="287"/>
                  </a:cubicBezTo>
                  <a:cubicBezTo>
                    <a:pt x="1" y="347"/>
                    <a:pt x="1" y="395"/>
                    <a:pt x="12" y="454"/>
                  </a:cubicBezTo>
                  <a:cubicBezTo>
                    <a:pt x="60" y="526"/>
                    <a:pt x="131" y="561"/>
                    <a:pt x="215" y="609"/>
                  </a:cubicBezTo>
                  <a:cubicBezTo>
                    <a:pt x="453" y="573"/>
                    <a:pt x="691" y="573"/>
                    <a:pt x="905" y="466"/>
                  </a:cubicBezTo>
                  <a:cubicBezTo>
                    <a:pt x="905" y="466"/>
                    <a:pt x="929" y="454"/>
                    <a:pt x="965" y="418"/>
                  </a:cubicBezTo>
                  <a:cubicBezTo>
                    <a:pt x="974" y="415"/>
                    <a:pt x="984" y="414"/>
                    <a:pt x="993" y="414"/>
                  </a:cubicBezTo>
                  <a:cubicBezTo>
                    <a:pt x="1023" y="414"/>
                    <a:pt x="1054" y="427"/>
                    <a:pt x="1072" y="454"/>
                  </a:cubicBezTo>
                  <a:cubicBezTo>
                    <a:pt x="1156" y="516"/>
                    <a:pt x="1244" y="533"/>
                    <a:pt x="1334" y="533"/>
                  </a:cubicBezTo>
                  <a:cubicBezTo>
                    <a:pt x="1448" y="533"/>
                    <a:pt x="1565" y="506"/>
                    <a:pt x="1679" y="506"/>
                  </a:cubicBezTo>
                  <a:cubicBezTo>
                    <a:pt x="1769" y="506"/>
                    <a:pt x="1857" y="523"/>
                    <a:pt x="1941" y="585"/>
                  </a:cubicBezTo>
                  <a:cubicBezTo>
                    <a:pt x="1941" y="597"/>
                    <a:pt x="1953" y="621"/>
                    <a:pt x="1977" y="633"/>
                  </a:cubicBezTo>
                  <a:cubicBezTo>
                    <a:pt x="2013" y="633"/>
                    <a:pt x="2025" y="633"/>
                    <a:pt x="2060" y="585"/>
                  </a:cubicBezTo>
                  <a:cubicBezTo>
                    <a:pt x="2215" y="502"/>
                    <a:pt x="2548" y="514"/>
                    <a:pt x="2358" y="168"/>
                  </a:cubicBezTo>
                  <a:cubicBezTo>
                    <a:pt x="2084" y="145"/>
                    <a:pt x="1834" y="156"/>
                    <a:pt x="1584" y="121"/>
                  </a:cubicBezTo>
                  <a:cubicBezTo>
                    <a:pt x="1236" y="94"/>
                    <a:pt x="888" y="0"/>
                    <a:pt x="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5"/>
            <p:cNvSpPr/>
            <p:nvPr/>
          </p:nvSpPr>
          <p:spPr>
            <a:xfrm>
              <a:off x="6023950" y="3631500"/>
              <a:ext cx="43475" cy="14725"/>
            </a:xfrm>
            <a:custGeom>
              <a:avLst/>
              <a:gdLst/>
              <a:ahLst/>
              <a:cxnLst/>
              <a:rect l="l" t="t" r="r" b="b"/>
              <a:pathLst>
                <a:path w="1739" h="589" extrusionOk="0">
                  <a:moveTo>
                    <a:pt x="339" y="1"/>
                  </a:moveTo>
                  <a:cubicBezTo>
                    <a:pt x="226" y="1"/>
                    <a:pt x="113" y="2"/>
                    <a:pt x="1" y="2"/>
                  </a:cubicBezTo>
                  <a:cubicBezTo>
                    <a:pt x="72" y="145"/>
                    <a:pt x="155" y="264"/>
                    <a:pt x="144" y="418"/>
                  </a:cubicBezTo>
                  <a:cubicBezTo>
                    <a:pt x="477" y="561"/>
                    <a:pt x="810" y="526"/>
                    <a:pt x="1168" y="537"/>
                  </a:cubicBezTo>
                  <a:cubicBezTo>
                    <a:pt x="1273" y="550"/>
                    <a:pt x="1382" y="588"/>
                    <a:pt x="1484" y="588"/>
                  </a:cubicBezTo>
                  <a:cubicBezTo>
                    <a:pt x="1577" y="588"/>
                    <a:pt x="1665" y="556"/>
                    <a:pt x="1739" y="442"/>
                  </a:cubicBezTo>
                  <a:cubicBezTo>
                    <a:pt x="1632" y="359"/>
                    <a:pt x="1668" y="228"/>
                    <a:pt x="1584" y="156"/>
                  </a:cubicBezTo>
                  <a:cubicBezTo>
                    <a:pt x="1180" y="15"/>
                    <a:pt x="761" y="1"/>
                    <a:pt x="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5"/>
            <p:cNvSpPr/>
            <p:nvPr/>
          </p:nvSpPr>
          <p:spPr>
            <a:xfrm>
              <a:off x="6076650" y="3635650"/>
              <a:ext cx="46450" cy="16100"/>
            </a:xfrm>
            <a:custGeom>
              <a:avLst/>
              <a:gdLst/>
              <a:ahLst/>
              <a:cxnLst/>
              <a:rect l="l" t="t" r="r" b="b"/>
              <a:pathLst>
                <a:path w="1858" h="644" extrusionOk="0">
                  <a:moveTo>
                    <a:pt x="493" y="1"/>
                  </a:moveTo>
                  <a:cubicBezTo>
                    <a:pt x="350" y="1"/>
                    <a:pt x="205" y="5"/>
                    <a:pt x="60" y="14"/>
                  </a:cubicBezTo>
                  <a:cubicBezTo>
                    <a:pt x="0" y="240"/>
                    <a:pt x="357" y="217"/>
                    <a:pt x="298" y="419"/>
                  </a:cubicBezTo>
                  <a:cubicBezTo>
                    <a:pt x="286" y="479"/>
                    <a:pt x="298" y="538"/>
                    <a:pt x="345" y="574"/>
                  </a:cubicBezTo>
                  <a:cubicBezTo>
                    <a:pt x="345" y="574"/>
                    <a:pt x="357" y="586"/>
                    <a:pt x="393" y="598"/>
                  </a:cubicBezTo>
                  <a:cubicBezTo>
                    <a:pt x="399" y="601"/>
                    <a:pt x="407" y="602"/>
                    <a:pt x="414" y="602"/>
                  </a:cubicBezTo>
                  <a:cubicBezTo>
                    <a:pt x="435" y="602"/>
                    <a:pt x="459" y="591"/>
                    <a:pt x="476" y="574"/>
                  </a:cubicBezTo>
                  <a:cubicBezTo>
                    <a:pt x="536" y="550"/>
                    <a:pt x="584" y="550"/>
                    <a:pt x="631" y="550"/>
                  </a:cubicBezTo>
                  <a:cubicBezTo>
                    <a:pt x="819" y="598"/>
                    <a:pt x="1010" y="644"/>
                    <a:pt x="1199" y="644"/>
                  </a:cubicBezTo>
                  <a:cubicBezTo>
                    <a:pt x="1382" y="644"/>
                    <a:pt x="1563" y="601"/>
                    <a:pt x="1738" y="479"/>
                  </a:cubicBezTo>
                  <a:cubicBezTo>
                    <a:pt x="1762" y="443"/>
                    <a:pt x="1774" y="431"/>
                    <a:pt x="1786" y="407"/>
                  </a:cubicBezTo>
                  <a:cubicBezTo>
                    <a:pt x="1846" y="300"/>
                    <a:pt x="1857" y="217"/>
                    <a:pt x="1774" y="121"/>
                  </a:cubicBezTo>
                  <a:cubicBezTo>
                    <a:pt x="1346" y="41"/>
                    <a:pt x="924" y="1"/>
                    <a:pt x="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5"/>
            <p:cNvSpPr/>
            <p:nvPr/>
          </p:nvSpPr>
          <p:spPr>
            <a:xfrm>
              <a:off x="5876625" y="3620225"/>
              <a:ext cx="54200" cy="13075"/>
            </a:xfrm>
            <a:custGeom>
              <a:avLst/>
              <a:gdLst/>
              <a:ahLst/>
              <a:cxnLst/>
              <a:rect l="l" t="t" r="r" b="b"/>
              <a:pathLst>
                <a:path w="2168" h="523" extrusionOk="0">
                  <a:moveTo>
                    <a:pt x="310" y="0"/>
                  </a:moveTo>
                  <a:cubicBezTo>
                    <a:pt x="179" y="36"/>
                    <a:pt x="0" y="72"/>
                    <a:pt x="24" y="250"/>
                  </a:cubicBezTo>
                  <a:cubicBezTo>
                    <a:pt x="72" y="441"/>
                    <a:pt x="250" y="476"/>
                    <a:pt x="417" y="512"/>
                  </a:cubicBezTo>
                  <a:cubicBezTo>
                    <a:pt x="448" y="511"/>
                    <a:pt x="480" y="511"/>
                    <a:pt x="512" y="511"/>
                  </a:cubicBezTo>
                  <a:cubicBezTo>
                    <a:pt x="681" y="511"/>
                    <a:pt x="853" y="523"/>
                    <a:pt x="1025" y="523"/>
                  </a:cubicBezTo>
                  <a:cubicBezTo>
                    <a:pt x="1208" y="523"/>
                    <a:pt x="1391" y="509"/>
                    <a:pt x="1572" y="453"/>
                  </a:cubicBezTo>
                  <a:cubicBezTo>
                    <a:pt x="1614" y="441"/>
                    <a:pt x="1660" y="438"/>
                    <a:pt x="1707" y="438"/>
                  </a:cubicBezTo>
                  <a:cubicBezTo>
                    <a:pt x="1755" y="438"/>
                    <a:pt x="1804" y="441"/>
                    <a:pt x="1851" y="441"/>
                  </a:cubicBezTo>
                  <a:cubicBezTo>
                    <a:pt x="1994" y="441"/>
                    <a:pt x="2124" y="413"/>
                    <a:pt x="2167" y="191"/>
                  </a:cubicBezTo>
                  <a:cubicBezTo>
                    <a:pt x="1548" y="131"/>
                    <a:pt x="917" y="72"/>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5"/>
            <p:cNvSpPr/>
            <p:nvPr/>
          </p:nvSpPr>
          <p:spPr>
            <a:xfrm>
              <a:off x="5745350" y="3604200"/>
              <a:ext cx="61050" cy="16925"/>
            </a:xfrm>
            <a:custGeom>
              <a:avLst/>
              <a:gdLst/>
              <a:ahLst/>
              <a:cxnLst/>
              <a:rect l="l" t="t" r="r" b="b"/>
              <a:pathLst>
                <a:path w="2442" h="677" extrusionOk="0">
                  <a:moveTo>
                    <a:pt x="167" y="1"/>
                  </a:moveTo>
                  <a:cubicBezTo>
                    <a:pt x="137" y="1"/>
                    <a:pt x="113" y="23"/>
                    <a:pt x="96" y="58"/>
                  </a:cubicBezTo>
                  <a:cubicBezTo>
                    <a:pt x="0" y="177"/>
                    <a:pt x="24" y="284"/>
                    <a:pt x="96" y="403"/>
                  </a:cubicBezTo>
                  <a:cubicBezTo>
                    <a:pt x="251" y="520"/>
                    <a:pt x="427" y="540"/>
                    <a:pt x="606" y="540"/>
                  </a:cubicBezTo>
                  <a:cubicBezTo>
                    <a:pt x="701" y="540"/>
                    <a:pt x="798" y="534"/>
                    <a:pt x="893" y="534"/>
                  </a:cubicBezTo>
                  <a:cubicBezTo>
                    <a:pt x="941" y="558"/>
                    <a:pt x="992" y="570"/>
                    <a:pt x="1041" y="570"/>
                  </a:cubicBezTo>
                  <a:cubicBezTo>
                    <a:pt x="1090" y="570"/>
                    <a:pt x="1137" y="558"/>
                    <a:pt x="1179" y="534"/>
                  </a:cubicBezTo>
                  <a:cubicBezTo>
                    <a:pt x="1334" y="605"/>
                    <a:pt x="1524" y="546"/>
                    <a:pt x="1679" y="653"/>
                  </a:cubicBezTo>
                  <a:cubicBezTo>
                    <a:pt x="1822" y="665"/>
                    <a:pt x="1953" y="665"/>
                    <a:pt x="2108" y="677"/>
                  </a:cubicBezTo>
                  <a:cubicBezTo>
                    <a:pt x="2132" y="677"/>
                    <a:pt x="2155" y="677"/>
                    <a:pt x="2167" y="653"/>
                  </a:cubicBezTo>
                  <a:cubicBezTo>
                    <a:pt x="2227" y="653"/>
                    <a:pt x="2263" y="641"/>
                    <a:pt x="2310" y="605"/>
                  </a:cubicBezTo>
                  <a:cubicBezTo>
                    <a:pt x="2358" y="582"/>
                    <a:pt x="2406" y="546"/>
                    <a:pt x="2429" y="498"/>
                  </a:cubicBezTo>
                  <a:cubicBezTo>
                    <a:pt x="2441" y="439"/>
                    <a:pt x="2429" y="403"/>
                    <a:pt x="2382" y="367"/>
                  </a:cubicBezTo>
                  <a:cubicBezTo>
                    <a:pt x="2365" y="351"/>
                    <a:pt x="2342" y="334"/>
                    <a:pt x="2322" y="334"/>
                  </a:cubicBezTo>
                  <a:cubicBezTo>
                    <a:pt x="2313" y="334"/>
                    <a:pt x="2305" y="337"/>
                    <a:pt x="2298" y="344"/>
                  </a:cubicBezTo>
                  <a:cubicBezTo>
                    <a:pt x="2205" y="299"/>
                    <a:pt x="2107" y="288"/>
                    <a:pt x="2007" y="288"/>
                  </a:cubicBezTo>
                  <a:cubicBezTo>
                    <a:pt x="1914" y="288"/>
                    <a:pt x="1820" y="297"/>
                    <a:pt x="1728" y="297"/>
                  </a:cubicBezTo>
                  <a:cubicBezTo>
                    <a:pt x="1604" y="297"/>
                    <a:pt x="1482" y="280"/>
                    <a:pt x="1370" y="201"/>
                  </a:cubicBezTo>
                  <a:cubicBezTo>
                    <a:pt x="1338" y="193"/>
                    <a:pt x="1306" y="189"/>
                    <a:pt x="1275" y="189"/>
                  </a:cubicBezTo>
                  <a:cubicBezTo>
                    <a:pt x="1212" y="189"/>
                    <a:pt x="1151" y="205"/>
                    <a:pt x="1096" y="236"/>
                  </a:cubicBezTo>
                  <a:cubicBezTo>
                    <a:pt x="1096" y="248"/>
                    <a:pt x="1072" y="248"/>
                    <a:pt x="1048" y="260"/>
                  </a:cubicBezTo>
                  <a:cubicBezTo>
                    <a:pt x="1038" y="267"/>
                    <a:pt x="1028" y="270"/>
                    <a:pt x="1019" y="270"/>
                  </a:cubicBezTo>
                  <a:cubicBezTo>
                    <a:pt x="998" y="270"/>
                    <a:pt x="978" y="253"/>
                    <a:pt x="953" y="236"/>
                  </a:cubicBezTo>
                  <a:cubicBezTo>
                    <a:pt x="909" y="200"/>
                    <a:pt x="865" y="186"/>
                    <a:pt x="816" y="186"/>
                  </a:cubicBezTo>
                  <a:cubicBezTo>
                    <a:pt x="785" y="186"/>
                    <a:pt x="752" y="191"/>
                    <a:pt x="715" y="201"/>
                  </a:cubicBezTo>
                  <a:cubicBezTo>
                    <a:pt x="572" y="117"/>
                    <a:pt x="381" y="224"/>
                    <a:pt x="239" y="70"/>
                  </a:cubicBezTo>
                  <a:cubicBezTo>
                    <a:pt x="227" y="46"/>
                    <a:pt x="215" y="22"/>
                    <a:pt x="203" y="10"/>
                  </a:cubicBezTo>
                  <a:cubicBezTo>
                    <a:pt x="190" y="4"/>
                    <a:pt x="178"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5"/>
            <p:cNvSpPr/>
            <p:nvPr/>
          </p:nvSpPr>
          <p:spPr>
            <a:xfrm>
              <a:off x="5824525" y="3616600"/>
              <a:ext cx="40200" cy="11675"/>
            </a:xfrm>
            <a:custGeom>
              <a:avLst/>
              <a:gdLst/>
              <a:ahLst/>
              <a:cxnLst/>
              <a:rect l="l" t="t" r="r" b="b"/>
              <a:pathLst>
                <a:path w="1608" h="467" extrusionOk="0">
                  <a:moveTo>
                    <a:pt x="810" y="0"/>
                  </a:moveTo>
                  <a:cubicBezTo>
                    <a:pt x="662" y="0"/>
                    <a:pt x="515" y="8"/>
                    <a:pt x="370" y="26"/>
                  </a:cubicBezTo>
                  <a:cubicBezTo>
                    <a:pt x="274" y="121"/>
                    <a:pt x="1" y="50"/>
                    <a:pt x="84" y="324"/>
                  </a:cubicBezTo>
                  <a:cubicBezTo>
                    <a:pt x="328" y="442"/>
                    <a:pt x="585" y="467"/>
                    <a:pt x="842" y="467"/>
                  </a:cubicBezTo>
                  <a:cubicBezTo>
                    <a:pt x="1023" y="467"/>
                    <a:pt x="1204" y="455"/>
                    <a:pt x="1382" y="455"/>
                  </a:cubicBezTo>
                  <a:cubicBezTo>
                    <a:pt x="1501" y="336"/>
                    <a:pt x="1608" y="229"/>
                    <a:pt x="1525" y="50"/>
                  </a:cubicBezTo>
                  <a:cubicBezTo>
                    <a:pt x="1289" y="21"/>
                    <a:pt x="1049"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5"/>
            <p:cNvSpPr/>
            <p:nvPr/>
          </p:nvSpPr>
          <p:spPr>
            <a:xfrm>
              <a:off x="5673625" y="3594875"/>
              <a:ext cx="42875" cy="14675"/>
            </a:xfrm>
            <a:custGeom>
              <a:avLst/>
              <a:gdLst/>
              <a:ahLst/>
              <a:cxnLst/>
              <a:rect l="l" t="t" r="r" b="b"/>
              <a:pathLst>
                <a:path w="1715" h="587" extrusionOk="0">
                  <a:moveTo>
                    <a:pt x="312" y="1"/>
                  </a:moveTo>
                  <a:cubicBezTo>
                    <a:pt x="296" y="1"/>
                    <a:pt x="279" y="1"/>
                    <a:pt x="262" y="2"/>
                  </a:cubicBezTo>
                  <a:cubicBezTo>
                    <a:pt x="167" y="38"/>
                    <a:pt x="0" y="14"/>
                    <a:pt x="0" y="181"/>
                  </a:cubicBezTo>
                  <a:cubicBezTo>
                    <a:pt x="0" y="300"/>
                    <a:pt x="119" y="300"/>
                    <a:pt x="214" y="312"/>
                  </a:cubicBezTo>
                  <a:cubicBezTo>
                    <a:pt x="333" y="324"/>
                    <a:pt x="452" y="324"/>
                    <a:pt x="524" y="431"/>
                  </a:cubicBezTo>
                  <a:cubicBezTo>
                    <a:pt x="719" y="544"/>
                    <a:pt x="913" y="586"/>
                    <a:pt x="1115" y="586"/>
                  </a:cubicBezTo>
                  <a:cubicBezTo>
                    <a:pt x="1210" y="586"/>
                    <a:pt x="1306" y="577"/>
                    <a:pt x="1405" y="562"/>
                  </a:cubicBezTo>
                  <a:cubicBezTo>
                    <a:pt x="1488" y="490"/>
                    <a:pt x="1715" y="562"/>
                    <a:pt x="1715" y="336"/>
                  </a:cubicBezTo>
                  <a:cubicBezTo>
                    <a:pt x="1691" y="312"/>
                    <a:pt x="1667" y="300"/>
                    <a:pt x="1655" y="264"/>
                  </a:cubicBezTo>
                  <a:cubicBezTo>
                    <a:pt x="1622" y="267"/>
                    <a:pt x="1590" y="269"/>
                    <a:pt x="1558" y="269"/>
                  </a:cubicBezTo>
                  <a:cubicBezTo>
                    <a:pt x="1127" y="269"/>
                    <a:pt x="747" y="1"/>
                    <a:pt x="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5"/>
            <p:cNvSpPr/>
            <p:nvPr/>
          </p:nvSpPr>
          <p:spPr>
            <a:xfrm>
              <a:off x="5715000" y="3601900"/>
              <a:ext cx="32750" cy="12675"/>
            </a:xfrm>
            <a:custGeom>
              <a:avLst/>
              <a:gdLst/>
              <a:ahLst/>
              <a:cxnLst/>
              <a:rect l="l" t="t" r="r" b="b"/>
              <a:pathLst>
                <a:path w="1310" h="507" extrusionOk="0">
                  <a:moveTo>
                    <a:pt x="250" y="0"/>
                  </a:moveTo>
                  <a:cubicBezTo>
                    <a:pt x="168" y="0"/>
                    <a:pt x="84" y="2"/>
                    <a:pt x="0" y="7"/>
                  </a:cubicBezTo>
                  <a:lnTo>
                    <a:pt x="36" y="66"/>
                  </a:lnTo>
                  <a:cubicBezTo>
                    <a:pt x="71" y="150"/>
                    <a:pt x="95" y="257"/>
                    <a:pt x="167" y="328"/>
                  </a:cubicBezTo>
                  <a:cubicBezTo>
                    <a:pt x="226" y="364"/>
                    <a:pt x="274" y="436"/>
                    <a:pt x="333" y="471"/>
                  </a:cubicBezTo>
                  <a:cubicBezTo>
                    <a:pt x="655" y="495"/>
                    <a:pt x="988" y="495"/>
                    <a:pt x="1310" y="507"/>
                  </a:cubicBezTo>
                  <a:lnTo>
                    <a:pt x="1310" y="162"/>
                  </a:lnTo>
                  <a:cubicBezTo>
                    <a:pt x="961" y="45"/>
                    <a:pt x="612" y="0"/>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5"/>
            <p:cNvSpPr/>
            <p:nvPr/>
          </p:nvSpPr>
          <p:spPr>
            <a:xfrm>
              <a:off x="6068775" y="3635225"/>
              <a:ext cx="24250" cy="13900"/>
            </a:xfrm>
            <a:custGeom>
              <a:avLst/>
              <a:gdLst/>
              <a:ahLst/>
              <a:cxnLst/>
              <a:rect l="l" t="t" r="r" b="b"/>
              <a:pathLst>
                <a:path w="970" h="556" extrusionOk="0">
                  <a:moveTo>
                    <a:pt x="223" y="0"/>
                  </a:moveTo>
                  <a:cubicBezTo>
                    <a:pt x="31" y="0"/>
                    <a:pt x="0" y="129"/>
                    <a:pt x="137" y="353"/>
                  </a:cubicBezTo>
                  <a:cubicBezTo>
                    <a:pt x="196" y="436"/>
                    <a:pt x="315" y="484"/>
                    <a:pt x="398" y="555"/>
                  </a:cubicBezTo>
                  <a:cubicBezTo>
                    <a:pt x="410" y="549"/>
                    <a:pt x="422" y="546"/>
                    <a:pt x="436" y="546"/>
                  </a:cubicBezTo>
                  <a:cubicBezTo>
                    <a:pt x="449" y="546"/>
                    <a:pt x="464" y="549"/>
                    <a:pt x="482" y="555"/>
                  </a:cubicBezTo>
                  <a:cubicBezTo>
                    <a:pt x="541" y="531"/>
                    <a:pt x="577" y="496"/>
                    <a:pt x="613" y="448"/>
                  </a:cubicBezTo>
                  <a:cubicBezTo>
                    <a:pt x="744" y="412"/>
                    <a:pt x="958" y="436"/>
                    <a:pt x="970" y="198"/>
                  </a:cubicBezTo>
                  <a:cubicBezTo>
                    <a:pt x="791" y="67"/>
                    <a:pt x="529" y="234"/>
                    <a:pt x="375" y="19"/>
                  </a:cubicBezTo>
                  <a:cubicBezTo>
                    <a:pt x="316" y="6"/>
                    <a:pt x="266" y="0"/>
                    <a:pt x="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5"/>
            <p:cNvSpPr/>
            <p:nvPr/>
          </p:nvSpPr>
          <p:spPr>
            <a:xfrm>
              <a:off x="6157300" y="3620825"/>
              <a:ext cx="28000" cy="12850"/>
            </a:xfrm>
            <a:custGeom>
              <a:avLst/>
              <a:gdLst/>
              <a:ahLst/>
              <a:cxnLst/>
              <a:rect l="l" t="t" r="r" b="b"/>
              <a:pathLst>
                <a:path w="1120" h="514" extrusionOk="0">
                  <a:moveTo>
                    <a:pt x="275" y="0"/>
                  </a:moveTo>
                  <a:cubicBezTo>
                    <a:pt x="227" y="0"/>
                    <a:pt x="179" y="12"/>
                    <a:pt x="144" y="12"/>
                  </a:cubicBezTo>
                  <a:cubicBezTo>
                    <a:pt x="1" y="155"/>
                    <a:pt x="1" y="286"/>
                    <a:pt x="144" y="417"/>
                  </a:cubicBezTo>
                  <a:cubicBezTo>
                    <a:pt x="150" y="417"/>
                    <a:pt x="156" y="416"/>
                    <a:pt x="162" y="416"/>
                  </a:cubicBezTo>
                  <a:cubicBezTo>
                    <a:pt x="346" y="416"/>
                    <a:pt x="544" y="514"/>
                    <a:pt x="733" y="514"/>
                  </a:cubicBezTo>
                  <a:cubicBezTo>
                    <a:pt x="870" y="514"/>
                    <a:pt x="1002" y="463"/>
                    <a:pt x="1120" y="286"/>
                  </a:cubicBezTo>
                  <a:cubicBezTo>
                    <a:pt x="858" y="167"/>
                    <a:pt x="525" y="191"/>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5"/>
            <p:cNvSpPr/>
            <p:nvPr/>
          </p:nvSpPr>
          <p:spPr>
            <a:xfrm>
              <a:off x="5858750" y="3617200"/>
              <a:ext cx="17000" cy="11375"/>
            </a:xfrm>
            <a:custGeom>
              <a:avLst/>
              <a:gdLst/>
              <a:ahLst/>
              <a:cxnLst/>
              <a:rect l="l" t="t" r="r" b="b"/>
              <a:pathLst>
                <a:path w="680" h="455" extrusionOk="0">
                  <a:moveTo>
                    <a:pt x="298" y="0"/>
                  </a:moveTo>
                  <a:cubicBezTo>
                    <a:pt x="252" y="0"/>
                    <a:pt x="204" y="9"/>
                    <a:pt x="156" y="26"/>
                  </a:cubicBezTo>
                  <a:cubicBezTo>
                    <a:pt x="84" y="157"/>
                    <a:pt x="1" y="276"/>
                    <a:pt x="13" y="431"/>
                  </a:cubicBezTo>
                  <a:cubicBezTo>
                    <a:pt x="144" y="443"/>
                    <a:pt x="275" y="443"/>
                    <a:pt x="417" y="455"/>
                  </a:cubicBezTo>
                  <a:cubicBezTo>
                    <a:pt x="679" y="455"/>
                    <a:pt x="679" y="324"/>
                    <a:pt x="596" y="133"/>
                  </a:cubicBezTo>
                  <a:cubicBezTo>
                    <a:pt x="512" y="49"/>
                    <a:pt x="41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5"/>
            <p:cNvSpPr/>
            <p:nvPr/>
          </p:nvSpPr>
          <p:spPr>
            <a:xfrm>
              <a:off x="5797725" y="3613375"/>
              <a:ext cx="29200" cy="11325"/>
            </a:xfrm>
            <a:custGeom>
              <a:avLst/>
              <a:gdLst/>
              <a:ahLst/>
              <a:cxnLst/>
              <a:rect l="l" t="t" r="r" b="b"/>
              <a:pathLst>
                <a:path w="1168" h="453" extrusionOk="0">
                  <a:moveTo>
                    <a:pt x="812" y="0"/>
                  </a:moveTo>
                  <a:cubicBezTo>
                    <a:pt x="686" y="0"/>
                    <a:pt x="555" y="30"/>
                    <a:pt x="430" y="48"/>
                  </a:cubicBezTo>
                  <a:cubicBezTo>
                    <a:pt x="373" y="71"/>
                    <a:pt x="392" y="180"/>
                    <a:pt x="311" y="180"/>
                  </a:cubicBezTo>
                  <a:cubicBezTo>
                    <a:pt x="307" y="180"/>
                    <a:pt x="303" y="180"/>
                    <a:pt x="299" y="179"/>
                  </a:cubicBezTo>
                  <a:cubicBezTo>
                    <a:pt x="263" y="167"/>
                    <a:pt x="215" y="167"/>
                    <a:pt x="180" y="167"/>
                  </a:cubicBezTo>
                  <a:cubicBezTo>
                    <a:pt x="132" y="191"/>
                    <a:pt x="72" y="238"/>
                    <a:pt x="13" y="286"/>
                  </a:cubicBezTo>
                  <a:lnTo>
                    <a:pt x="1" y="334"/>
                  </a:lnTo>
                  <a:cubicBezTo>
                    <a:pt x="98" y="424"/>
                    <a:pt x="219" y="452"/>
                    <a:pt x="346" y="452"/>
                  </a:cubicBezTo>
                  <a:cubicBezTo>
                    <a:pt x="421" y="452"/>
                    <a:pt x="497" y="442"/>
                    <a:pt x="572" y="429"/>
                  </a:cubicBezTo>
                  <a:cubicBezTo>
                    <a:pt x="692" y="286"/>
                    <a:pt x="894" y="310"/>
                    <a:pt x="1049" y="250"/>
                  </a:cubicBezTo>
                  <a:cubicBezTo>
                    <a:pt x="1108" y="238"/>
                    <a:pt x="1144" y="191"/>
                    <a:pt x="1168" y="131"/>
                  </a:cubicBezTo>
                  <a:cubicBezTo>
                    <a:pt x="1061" y="30"/>
                    <a:pt x="93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5"/>
            <p:cNvSpPr/>
            <p:nvPr/>
          </p:nvSpPr>
          <p:spPr>
            <a:xfrm>
              <a:off x="5869175" y="3618325"/>
              <a:ext cx="15200" cy="14875"/>
            </a:xfrm>
            <a:custGeom>
              <a:avLst/>
              <a:gdLst/>
              <a:ahLst/>
              <a:cxnLst/>
              <a:rect l="l" t="t" r="r" b="b"/>
              <a:pathLst>
                <a:path w="608" h="595" extrusionOk="0">
                  <a:moveTo>
                    <a:pt x="455" y="1"/>
                  </a:moveTo>
                  <a:cubicBezTo>
                    <a:pt x="361" y="1"/>
                    <a:pt x="273" y="80"/>
                    <a:pt x="179" y="88"/>
                  </a:cubicBezTo>
                  <a:cubicBezTo>
                    <a:pt x="179" y="231"/>
                    <a:pt x="131" y="338"/>
                    <a:pt x="0" y="410"/>
                  </a:cubicBezTo>
                  <a:cubicBezTo>
                    <a:pt x="96" y="457"/>
                    <a:pt x="215" y="505"/>
                    <a:pt x="322" y="552"/>
                  </a:cubicBezTo>
                  <a:cubicBezTo>
                    <a:pt x="371" y="580"/>
                    <a:pt x="415" y="595"/>
                    <a:pt x="458" y="595"/>
                  </a:cubicBezTo>
                  <a:cubicBezTo>
                    <a:pt x="508" y="595"/>
                    <a:pt x="556" y="574"/>
                    <a:pt x="608" y="529"/>
                  </a:cubicBezTo>
                  <a:cubicBezTo>
                    <a:pt x="370" y="386"/>
                    <a:pt x="441" y="231"/>
                    <a:pt x="608" y="88"/>
                  </a:cubicBezTo>
                  <a:cubicBezTo>
                    <a:pt x="554" y="23"/>
                    <a:pt x="504" y="1"/>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5"/>
            <p:cNvSpPr/>
            <p:nvPr/>
          </p:nvSpPr>
          <p:spPr>
            <a:xfrm>
              <a:off x="6170700" y="3641950"/>
              <a:ext cx="19075" cy="12525"/>
            </a:xfrm>
            <a:custGeom>
              <a:avLst/>
              <a:gdLst/>
              <a:ahLst/>
              <a:cxnLst/>
              <a:rect l="l" t="t" r="r" b="b"/>
              <a:pathLst>
                <a:path w="763" h="501" extrusionOk="0">
                  <a:moveTo>
                    <a:pt x="298" y="0"/>
                  </a:moveTo>
                  <a:lnTo>
                    <a:pt x="298" y="0"/>
                  </a:lnTo>
                  <a:cubicBezTo>
                    <a:pt x="346" y="238"/>
                    <a:pt x="96" y="274"/>
                    <a:pt x="0" y="417"/>
                  </a:cubicBezTo>
                  <a:cubicBezTo>
                    <a:pt x="129" y="446"/>
                    <a:pt x="250" y="500"/>
                    <a:pt x="364" y="500"/>
                  </a:cubicBezTo>
                  <a:cubicBezTo>
                    <a:pt x="440" y="500"/>
                    <a:pt x="513" y="476"/>
                    <a:pt x="584" y="405"/>
                  </a:cubicBezTo>
                  <a:cubicBezTo>
                    <a:pt x="655" y="286"/>
                    <a:pt x="762" y="179"/>
                    <a:pt x="739" y="36"/>
                  </a:cubicBezTo>
                  <a:cubicBezTo>
                    <a:pt x="584" y="36"/>
                    <a:pt x="453" y="2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5"/>
            <p:cNvSpPr/>
            <p:nvPr/>
          </p:nvSpPr>
          <p:spPr>
            <a:xfrm>
              <a:off x="6134975" y="3620225"/>
              <a:ext cx="16400" cy="11150"/>
            </a:xfrm>
            <a:custGeom>
              <a:avLst/>
              <a:gdLst/>
              <a:ahLst/>
              <a:cxnLst/>
              <a:rect l="l" t="t" r="r" b="b"/>
              <a:pathLst>
                <a:path w="656" h="446" extrusionOk="0">
                  <a:moveTo>
                    <a:pt x="275" y="0"/>
                  </a:moveTo>
                  <a:cubicBezTo>
                    <a:pt x="227" y="12"/>
                    <a:pt x="203" y="12"/>
                    <a:pt x="167" y="12"/>
                  </a:cubicBezTo>
                  <a:cubicBezTo>
                    <a:pt x="108" y="95"/>
                    <a:pt x="60" y="191"/>
                    <a:pt x="1" y="274"/>
                  </a:cubicBezTo>
                  <a:cubicBezTo>
                    <a:pt x="96" y="421"/>
                    <a:pt x="224" y="446"/>
                    <a:pt x="355" y="446"/>
                  </a:cubicBezTo>
                  <a:cubicBezTo>
                    <a:pt x="420" y="446"/>
                    <a:pt x="486" y="439"/>
                    <a:pt x="550" y="439"/>
                  </a:cubicBezTo>
                  <a:cubicBezTo>
                    <a:pt x="566" y="439"/>
                    <a:pt x="581" y="440"/>
                    <a:pt x="596" y="441"/>
                  </a:cubicBezTo>
                  <a:cubicBezTo>
                    <a:pt x="656" y="203"/>
                    <a:pt x="406" y="167"/>
                    <a:pt x="322" y="36"/>
                  </a:cubicBezTo>
                  <a:lnTo>
                    <a:pt x="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5"/>
            <p:cNvSpPr/>
            <p:nvPr/>
          </p:nvSpPr>
          <p:spPr>
            <a:xfrm>
              <a:off x="6141525" y="3620825"/>
              <a:ext cx="14325" cy="10425"/>
            </a:xfrm>
            <a:custGeom>
              <a:avLst/>
              <a:gdLst/>
              <a:ahLst/>
              <a:cxnLst/>
              <a:rect l="l" t="t" r="r" b="b"/>
              <a:pathLst>
                <a:path w="573" h="417" extrusionOk="0">
                  <a:moveTo>
                    <a:pt x="453" y="0"/>
                  </a:moveTo>
                  <a:cubicBezTo>
                    <a:pt x="310" y="12"/>
                    <a:pt x="179" y="12"/>
                    <a:pt x="36" y="12"/>
                  </a:cubicBezTo>
                  <a:cubicBezTo>
                    <a:pt x="1" y="238"/>
                    <a:pt x="239" y="286"/>
                    <a:pt x="322" y="417"/>
                  </a:cubicBezTo>
                  <a:lnTo>
                    <a:pt x="453" y="417"/>
                  </a:lnTo>
                  <a:cubicBezTo>
                    <a:pt x="572" y="286"/>
                    <a:pt x="572" y="131"/>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5"/>
            <p:cNvSpPr/>
            <p:nvPr/>
          </p:nvSpPr>
          <p:spPr>
            <a:xfrm>
              <a:off x="5930800" y="3604300"/>
              <a:ext cx="14600" cy="5925"/>
            </a:xfrm>
            <a:custGeom>
              <a:avLst/>
              <a:gdLst/>
              <a:ahLst/>
              <a:cxnLst/>
              <a:rect l="l" t="t" r="r" b="b"/>
              <a:pathLst>
                <a:path w="584" h="237" extrusionOk="0">
                  <a:moveTo>
                    <a:pt x="278" y="0"/>
                  </a:moveTo>
                  <a:cubicBezTo>
                    <a:pt x="185" y="0"/>
                    <a:pt x="95" y="66"/>
                    <a:pt x="0" y="197"/>
                  </a:cubicBezTo>
                  <a:cubicBezTo>
                    <a:pt x="90" y="225"/>
                    <a:pt x="183" y="237"/>
                    <a:pt x="276" y="237"/>
                  </a:cubicBezTo>
                  <a:cubicBezTo>
                    <a:pt x="379" y="237"/>
                    <a:pt x="483" y="222"/>
                    <a:pt x="583" y="197"/>
                  </a:cubicBezTo>
                  <a:cubicBezTo>
                    <a:pt x="470" y="66"/>
                    <a:pt x="372"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5"/>
            <p:cNvSpPr/>
            <p:nvPr/>
          </p:nvSpPr>
          <p:spPr>
            <a:xfrm>
              <a:off x="6152850" y="3620825"/>
              <a:ext cx="7450" cy="10425"/>
            </a:xfrm>
            <a:custGeom>
              <a:avLst/>
              <a:gdLst/>
              <a:ahLst/>
              <a:cxnLst/>
              <a:rect l="l" t="t" r="r" b="b"/>
              <a:pathLst>
                <a:path w="298" h="417" extrusionOk="0">
                  <a:moveTo>
                    <a:pt x="0" y="0"/>
                  </a:moveTo>
                  <a:lnTo>
                    <a:pt x="0" y="417"/>
                  </a:lnTo>
                  <a:lnTo>
                    <a:pt x="298" y="417"/>
                  </a:lnTo>
                  <a:lnTo>
                    <a:pt x="298" y="12"/>
                  </a:lnTo>
                  <a:cubicBezTo>
                    <a:pt x="203" y="12"/>
                    <a:pt x="10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5"/>
            <p:cNvSpPr/>
            <p:nvPr/>
          </p:nvSpPr>
          <p:spPr>
            <a:xfrm>
              <a:off x="5780175" y="3609800"/>
              <a:ext cx="22650" cy="3925"/>
            </a:xfrm>
            <a:custGeom>
              <a:avLst/>
              <a:gdLst/>
              <a:ahLst/>
              <a:cxnLst/>
              <a:rect l="l" t="t" r="r" b="b"/>
              <a:pathLst>
                <a:path w="906" h="157" extrusionOk="0">
                  <a:moveTo>
                    <a:pt x="0" y="0"/>
                  </a:moveTo>
                  <a:lnTo>
                    <a:pt x="0" y="0"/>
                  </a:lnTo>
                  <a:cubicBezTo>
                    <a:pt x="120" y="125"/>
                    <a:pt x="254" y="156"/>
                    <a:pt x="394" y="156"/>
                  </a:cubicBezTo>
                  <a:cubicBezTo>
                    <a:pt x="531" y="156"/>
                    <a:pt x="674" y="127"/>
                    <a:pt x="813" y="127"/>
                  </a:cubicBezTo>
                  <a:cubicBezTo>
                    <a:pt x="844" y="127"/>
                    <a:pt x="875" y="128"/>
                    <a:pt x="905" y="131"/>
                  </a:cubicBezTo>
                  <a:cubicBezTo>
                    <a:pt x="723" y="17"/>
                    <a:pt x="525" y="5"/>
                    <a:pt x="329" y="5"/>
                  </a:cubicBezTo>
                  <a:cubicBezTo>
                    <a:pt x="277" y="5"/>
                    <a:pt x="225" y="6"/>
                    <a:pt x="174" y="6"/>
                  </a:cubicBezTo>
                  <a:cubicBezTo>
                    <a:pt x="115" y="6"/>
                    <a:pt x="57" y="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5"/>
            <p:cNvSpPr/>
            <p:nvPr/>
          </p:nvSpPr>
          <p:spPr>
            <a:xfrm>
              <a:off x="6180825" y="3642925"/>
              <a:ext cx="12825" cy="10650"/>
            </a:xfrm>
            <a:custGeom>
              <a:avLst/>
              <a:gdLst/>
              <a:ahLst/>
              <a:cxnLst/>
              <a:rect l="l" t="t" r="r" b="b"/>
              <a:pathLst>
                <a:path w="513" h="426" extrusionOk="0">
                  <a:moveTo>
                    <a:pt x="405" y="0"/>
                  </a:moveTo>
                  <a:cubicBezTo>
                    <a:pt x="387" y="0"/>
                    <a:pt x="369" y="3"/>
                    <a:pt x="346" y="9"/>
                  </a:cubicBezTo>
                  <a:cubicBezTo>
                    <a:pt x="274" y="128"/>
                    <a:pt x="0" y="164"/>
                    <a:pt x="191" y="378"/>
                  </a:cubicBezTo>
                  <a:lnTo>
                    <a:pt x="334" y="426"/>
                  </a:lnTo>
                  <a:cubicBezTo>
                    <a:pt x="512" y="319"/>
                    <a:pt x="488" y="176"/>
                    <a:pt x="465" y="9"/>
                  </a:cubicBezTo>
                  <a:cubicBezTo>
                    <a:pt x="441" y="3"/>
                    <a:pt x="423"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5"/>
            <p:cNvSpPr/>
            <p:nvPr/>
          </p:nvSpPr>
          <p:spPr>
            <a:xfrm>
              <a:off x="6038250" y="3613375"/>
              <a:ext cx="11325" cy="4775"/>
            </a:xfrm>
            <a:custGeom>
              <a:avLst/>
              <a:gdLst/>
              <a:ahLst/>
              <a:cxnLst/>
              <a:rect l="l" t="t" r="r" b="b"/>
              <a:pathLst>
                <a:path w="453" h="191" extrusionOk="0">
                  <a:moveTo>
                    <a:pt x="298" y="0"/>
                  </a:moveTo>
                  <a:cubicBezTo>
                    <a:pt x="179" y="12"/>
                    <a:pt x="60" y="36"/>
                    <a:pt x="0" y="155"/>
                  </a:cubicBezTo>
                  <a:cubicBezTo>
                    <a:pt x="36" y="179"/>
                    <a:pt x="84" y="179"/>
                    <a:pt x="119" y="191"/>
                  </a:cubicBezTo>
                  <a:cubicBezTo>
                    <a:pt x="179" y="179"/>
                    <a:pt x="262" y="179"/>
                    <a:pt x="322" y="167"/>
                  </a:cubicBezTo>
                  <a:cubicBezTo>
                    <a:pt x="357" y="155"/>
                    <a:pt x="453" y="179"/>
                    <a:pt x="453" y="96"/>
                  </a:cubicBezTo>
                  <a:cubicBezTo>
                    <a:pt x="453" y="60"/>
                    <a:pt x="345" y="3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5"/>
            <p:cNvSpPr/>
            <p:nvPr/>
          </p:nvSpPr>
          <p:spPr>
            <a:xfrm>
              <a:off x="5820950" y="3616050"/>
              <a:ext cx="12825" cy="8650"/>
            </a:xfrm>
            <a:custGeom>
              <a:avLst/>
              <a:gdLst/>
              <a:ahLst/>
              <a:cxnLst/>
              <a:rect l="l" t="t" r="r" b="b"/>
              <a:pathLst>
                <a:path w="513" h="346" extrusionOk="0">
                  <a:moveTo>
                    <a:pt x="405" y="1"/>
                  </a:moveTo>
                  <a:cubicBezTo>
                    <a:pt x="386" y="1"/>
                    <a:pt x="366" y="4"/>
                    <a:pt x="346" y="12"/>
                  </a:cubicBezTo>
                  <a:lnTo>
                    <a:pt x="239" y="12"/>
                  </a:lnTo>
                  <a:cubicBezTo>
                    <a:pt x="203" y="24"/>
                    <a:pt x="144" y="48"/>
                    <a:pt x="96" y="60"/>
                  </a:cubicBezTo>
                  <a:cubicBezTo>
                    <a:pt x="1" y="143"/>
                    <a:pt x="1" y="239"/>
                    <a:pt x="96" y="322"/>
                  </a:cubicBezTo>
                  <a:cubicBezTo>
                    <a:pt x="144" y="346"/>
                    <a:pt x="179" y="346"/>
                    <a:pt x="227" y="346"/>
                  </a:cubicBezTo>
                  <a:cubicBezTo>
                    <a:pt x="322" y="239"/>
                    <a:pt x="417" y="143"/>
                    <a:pt x="513" y="48"/>
                  </a:cubicBezTo>
                  <a:cubicBezTo>
                    <a:pt x="481" y="16"/>
                    <a:pt x="44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5"/>
            <p:cNvSpPr/>
            <p:nvPr/>
          </p:nvSpPr>
          <p:spPr>
            <a:xfrm>
              <a:off x="5751600" y="3606225"/>
              <a:ext cx="11925" cy="3925"/>
            </a:xfrm>
            <a:custGeom>
              <a:avLst/>
              <a:gdLst/>
              <a:ahLst/>
              <a:cxnLst/>
              <a:rect l="l" t="t" r="r" b="b"/>
              <a:pathLst>
                <a:path w="477" h="157" extrusionOk="0">
                  <a:moveTo>
                    <a:pt x="0" y="1"/>
                  </a:moveTo>
                  <a:lnTo>
                    <a:pt x="0" y="1"/>
                  </a:lnTo>
                  <a:cubicBezTo>
                    <a:pt x="76" y="129"/>
                    <a:pt x="176" y="157"/>
                    <a:pt x="284" y="157"/>
                  </a:cubicBezTo>
                  <a:cubicBezTo>
                    <a:pt x="347" y="157"/>
                    <a:pt x="412" y="148"/>
                    <a:pt x="477" y="143"/>
                  </a:cubicBezTo>
                  <a:cubicBezTo>
                    <a:pt x="334" y="24"/>
                    <a:pt x="155"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5"/>
            <p:cNvSpPr/>
            <p:nvPr/>
          </p:nvSpPr>
          <p:spPr>
            <a:xfrm>
              <a:off x="5959950" y="3603250"/>
              <a:ext cx="6875" cy="7475"/>
            </a:xfrm>
            <a:custGeom>
              <a:avLst/>
              <a:gdLst/>
              <a:ahLst/>
              <a:cxnLst/>
              <a:rect l="l" t="t" r="r" b="b"/>
              <a:pathLst>
                <a:path w="275" h="299" extrusionOk="0">
                  <a:moveTo>
                    <a:pt x="263" y="1"/>
                  </a:moveTo>
                  <a:lnTo>
                    <a:pt x="263" y="1"/>
                  </a:lnTo>
                  <a:cubicBezTo>
                    <a:pt x="120" y="36"/>
                    <a:pt x="37" y="143"/>
                    <a:pt x="1" y="274"/>
                  </a:cubicBezTo>
                  <a:cubicBezTo>
                    <a:pt x="25" y="298"/>
                    <a:pt x="72" y="298"/>
                    <a:pt x="120" y="298"/>
                  </a:cubicBezTo>
                  <a:cubicBezTo>
                    <a:pt x="215" y="227"/>
                    <a:pt x="275" y="143"/>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5"/>
            <p:cNvSpPr/>
            <p:nvPr/>
          </p:nvSpPr>
          <p:spPr>
            <a:xfrm>
              <a:off x="6063550" y="3635400"/>
              <a:ext cx="4475" cy="7175"/>
            </a:xfrm>
            <a:custGeom>
              <a:avLst/>
              <a:gdLst/>
              <a:ahLst/>
              <a:cxnLst/>
              <a:rect l="l" t="t" r="r" b="b"/>
              <a:pathLst>
                <a:path w="179" h="287" extrusionOk="0">
                  <a:moveTo>
                    <a:pt x="0" y="0"/>
                  </a:moveTo>
                  <a:lnTo>
                    <a:pt x="0" y="0"/>
                  </a:lnTo>
                  <a:cubicBezTo>
                    <a:pt x="24" y="119"/>
                    <a:pt x="36" y="227"/>
                    <a:pt x="155" y="286"/>
                  </a:cubicBezTo>
                  <a:cubicBezTo>
                    <a:pt x="167" y="143"/>
                    <a:pt x="179"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5"/>
            <p:cNvSpPr/>
            <p:nvPr/>
          </p:nvSpPr>
          <p:spPr>
            <a:xfrm>
              <a:off x="6121000" y="3638250"/>
              <a:ext cx="3300" cy="7300"/>
            </a:xfrm>
            <a:custGeom>
              <a:avLst/>
              <a:gdLst/>
              <a:ahLst/>
              <a:cxnLst/>
              <a:rect l="l" t="t" r="r" b="b"/>
              <a:pathLst>
                <a:path w="132" h="292" extrusionOk="0">
                  <a:moveTo>
                    <a:pt x="40" y="1"/>
                  </a:moveTo>
                  <a:cubicBezTo>
                    <a:pt x="27" y="1"/>
                    <a:pt x="14" y="2"/>
                    <a:pt x="0" y="5"/>
                  </a:cubicBezTo>
                  <a:cubicBezTo>
                    <a:pt x="0" y="113"/>
                    <a:pt x="12" y="196"/>
                    <a:pt x="12" y="291"/>
                  </a:cubicBezTo>
                  <a:cubicBezTo>
                    <a:pt x="131" y="244"/>
                    <a:pt x="131" y="136"/>
                    <a:pt x="131" y="17"/>
                  </a:cubicBezTo>
                  <a:cubicBezTo>
                    <a:pt x="97" y="9"/>
                    <a:pt x="70" y="1"/>
                    <a:pt x="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5"/>
            <p:cNvSpPr/>
            <p:nvPr/>
          </p:nvSpPr>
          <p:spPr>
            <a:xfrm>
              <a:off x="5805475" y="3613500"/>
              <a:ext cx="4125" cy="5150"/>
            </a:xfrm>
            <a:custGeom>
              <a:avLst/>
              <a:gdLst/>
              <a:ahLst/>
              <a:cxnLst/>
              <a:rect l="l" t="t" r="r" b="b"/>
              <a:pathLst>
                <a:path w="165" h="206" extrusionOk="0">
                  <a:moveTo>
                    <a:pt x="49" y="0"/>
                  </a:moveTo>
                  <a:cubicBezTo>
                    <a:pt x="34" y="0"/>
                    <a:pt x="18" y="3"/>
                    <a:pt x="1" y="7"/>
                  </a:cubicBezTo>
                  <a:lnTo>
                    <a:pt x="1" y="162"/>
                  </a:lnTo>
                  <a:cubicBezTo>
                    <a:pt x="48" y="193"/>
                    <a:pt x="80" y="205"/>
                    <a:pt x="100" y="205"/>
                  </a:cubicBezTo>
                  <a:cubicBezTo>
                    <a:pt x="165" y="205"/>
                    <a:pt x="113" y="77"/>
                    <a:pt x="131" y="31"/>
                  </a:cubicBezTo>
                  <a:cubicBezTo>
                    <a:pt x="101" y="8"/>
                    <a:pt x="76" y="0"/>
                    <a:pt x="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5"/>
            <p:cNvSpPr/>
            <p:nvPr/>
          </p:nvSpPr>
          <p:spPr>
            <a:xfrm>
              <a:off x="6128125" y="3626025"/>
              <a:ext cx="3900" cy="1950"/>
            </a:xfrm>
            <a:custGeom>
              <a:avLst/>
              <a:gdLst/>
              <a:ahLst/>
              <a:cxnLst/>
              <a:rect l="l" t="t" r="r" b="b"/>
              <a:pathLst>
                <a:path w="156" h="78" extrusionOk="0">
                  <a:moveTo>
                    <a:pt x="74" y="0"/>
                  </a:moveTo>
                  <a:cubicBezTo>
                    <a:pt x="46" y="0"/>
                    <a:pt x="20" y="27"/>
                    <a:pt x="1" y="78"/>
                  </a:cubicBezTo>
                  <a:cubicBezTo>
                    <a:pt x="37" y="78"/>
                    <a:pt x="96" y="66"/>
                    <a:pt x="156" y="66"/>
                  </a:cubicBezTo>
                  <a:cubicBezTo>
                    <a:pt x="128" y="21"/>
                    <a:pt x="100"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5"/>
            <p:cNvSpPr/>
            <p:nvPr/>
          </p:nvSpPr>
          <p:spPr>
            <a:xfrm>
              <a:off x="5769450" y="3610400"/>
              <a:ext cx="3300" cy="1200"/>
            </a:xfrm>
            <a:custGeom>
              <a:avLst/>
              <a:gdLst/>
              <a:ahLst/>
              <a:cxnLst/>
              <a:rect l="l" t="t" r="r" b="b"/>
              <a:pathLst>
                <a:path w="132" h="48" extrusionOk="0">
                  <a:moveTo>
                    <a:pt x="1" y="0"/>
                  </a:moveTo>
                  <a:cubicBezTo>
                    <a:pt x="1" y="12"/>
                    <a:pt x="13" y="48"/>
                    <a:pt x="25" y="48"/>
                  </a:cubicBezTo>
                  <a:cubicBezTo>
                    <a:pt x="72" y="36"/>
                    <a:pt x="96" y="12"/>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5"/>
            <p:cNvSpPr/>
            <p:nvPr/>
          </p:nvSpPr>
          <p:spPr>
            <a:xfrm>
              <a:off x="5676000" y="3585100"/>
              <a:ext cx="3600" cy="3550"/>
            </a:xfrm>
            <a:custGeom>
              <a:avLst/>
              <a:gdLst/>
              <a:ahLst/>
              <a:cxnLst/>
              <a:rect l="l" t="t" r="r" b="b"/>
              <a:pathLst>
                <a:path w="144" h="142" extrusionOk="0">
                  <a:moveTo>
                    <a:pt x="0" y="0"/>
                  </a:moveTo>
                  <a:cubicBezTo>
                    <a:pt x="0" y="48"/>
                    <a:pt x="0" y="72"/>
                    <a:pt x="12" y="131"/>
                  </a:cubicBezTo>
                  <a:cubicBezTo>
                    <a:pt x="27" y="139"/>
                    <a:pt x="42" y="141"/>
                    <a:pt x="56" y="141"/>
                  </a:cubicBezTo>
                  <a:cubicBezTo>
                    <a:pt x="88" y="141"/>
                    <a:pt x="119" y="128"/>
                    <a:pt x="143" y="119"/>
                  </a:cubicBezTo>
                  <a:cubicBezTo>
                    <a:pt x="84" y="72"/>
                    <a:pt x="48"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5"/>
            <p:cNvSpPr/>
            <p:nvPr/>
          </p:nvSpPr>
          <p:spPr>
            <a:xfrm>
              <a:off x="5948650" y="3608300"/>
              <a:ext cx="3300" cy="1725"/>
            </a:xfrm>
            <a:custGeom>
              <a:avLst/>
              <a:gdLst/>
              <a:ahLst/>
              <a:cxnLst/>
              <a:rect l="l" t="t" r="r" b="b"/>
              <a:pathLst>
                <a:path w="132" h="69" extrusionOk="0">
                  <a:moveTo>
                    <a:pt x="96" y="1"/>
                  </a:moveTo>
                  <a:cubicBezTo>
                    <a:pt x="60" y="1"/>
                    <a:pt x="36" y="25"/>
                    <a:pt x="0" y="37"/>
                  </a:cubicBezTo>
                  <a:cubicBezTo>
                    <a:pt x="28" y="59"/>
                    <a:pt x="51" y="68"/>
                    <a:pt x="70" y="68"/>
                  </a:cubicBezTo>
                  <a:cubicBezTo>
                    <a:pt x="93" y="68"/>
                    <a:pt x="112" y="56"/>
                    <a:pt x="131" y="37"/>
                  </a:cubicBezTo>
                  <a:cubicBezTo>
                    <a:pt x="119" y="25"/>
                    <a:pt x="108"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5"/>
            <p:cNvSpPr/>
            <p:nvPr/>
          </p:nvSpPr>
          <p:spPr>
            <a:xfrm>
              <a:off x="5829575" y="3615100"/>
              <a:ext cx="4200" cy="2175"/>
            </a:xfrm>
            <a:custGeom>
              <a:avLst/>
              <a:gdLst/>
              <a:ahLst/>
              <a:cxnLst/>
              <a:rect l="l" t="t" r="r" b="b"/>
              <a:pathLst>
                <a:path w="168" h="87" extrusionOk="0">
                  <a:moveTo>
                    <a:pt x="89" y="1"/>
                  </a:moveTo>
                  <a:cubicBezTo>
                    <a:pt x="63" y="1"/>
                    <a:pt x="33" y="18"/>
                    <a:pt x="1" y="50"/>
                  </a:cubicBezTo>
                  <a:cubicBezTo>
                    <a:pt x="60" y="62"/>
                    <a:pt x="108" y="62"/>
                    <a:pt x="168" y="86"/>
                  </a:cubicBezTo>
                  <a:cubicBezTo>
                    <a:pt x="148" y="27"/>
                    <a:pt x="121"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5"/>
            <p:cNvSpPr/>
            <p:nvPr/>
          </p:nvSpPr>
          <p:spPr>
            <a:xfrm>
              <a:off x="6074550" y="3492225"/>
              <a:ext cx="142900" cy="19475"/>
            </a:xfrm>
            <a:custGeom>
              <a:avLst/>
              <a:gdLst/>
              <a:ahLst/>
              <a:cxnLst/>
              <a:rect l="l" t="t" r="r" b="b"/>
              <a:pathLst>
                <a:path w="5716" h="779" extrusionOk="0">
                  <a:moveTo>
                    <a:pt x="298" y="1"/>
                  </a:moveTo>
                  <a:cubicBezTo>
                    <a:pt x="1" y="334"/>
                    <a:pt x="13" y="429"/>
                    <a:pt x="382" y="489"/>
                  </a:cubicBezTo>
                  <a:cubicBezTo>
                    <a:pt x="429" y="496"/>
                    <a:pt x="476" y="499"/>
                    <a:pt x="523" y="499"/>
                  </a:cubicBezTo>
                  <a:cubicBezTo>
                    <a:pt x="658" y="499"/>
                    <a:pt x="794" y="477"/>
                    <a:pt x="929" y="477"/>
                  </a:cubicBezTo>
                  <a:cubicBezTo>
                    <a:pt x="1049" y="477"/>
                    <a:pt x="1169" y="494"/>
                    <a:pt x="1287" y="560"/>
                  </a:cubicBezTo>
                  <a:cubicBezTo>
                    <a:pt x="1307" y="581"/>
                    <a:pt x="1324" y="594"/>
                    <a:pt x="1344" y="594"/>
                  </a:cubicBezTo>
                  <a:cubicBezTo>
                    <a:pt x="1358" y="594"/>
                    <a:pt x="1374" y="587"/>
                    <a:pt x="1394" y="572"/>
                  </a:cubicBezTo>
                  <a:cubicBezTo>
                    <a:pt x="1594" y="625"/>
                    <a:pt x="1797" y="638"/>
                    <a:pt x="2000" y="638"/>
                  </a:cubicBezTo>
                  <a:cubicBezTo>
                    <a:pt x="2206" y="638"/>
                    <a:pt x="2412" y="625"/>
                    <a:pt x="2617" y="625"/>
                  </a:cubicBezTo>
                  <a:cubicBezTo>
                    <a:pt x="2847" y="625"/>
                    <a:pt x="3075" y="642"/>
                    <a:pt x="3299" y="715"/>
                  </a:cubicBezTo>
                  <a:cubicBezTo>
                    <a:pt x="3306" y="730"/>
                    <a:pt x="3323" y="740"/>
                    <a:pt x="3345" y="740"/>
                  </a:cubicBezTo>
                  <a:cubicBezTo>
                    <a:pt x="3359" y="740"/>
                    <a:pt x="3376" y="736"/>
                    <a:pt x="3394" y="727"/>
                  </a:cubicBezTo>
                  <a:cubicBezTo>
                    <a:pt x="3454" y="757"/>
                    <a:pt x="3516" y="771"/>
                    <a:pt x="3579" y="771"/>
                  </a:cubicBezTo>
                  <a:cubicBezTo>
                    <a:pt x="3641" y="771"/>
                    <a:pt x="3704" y="757"/>
                    <a:pt x="3763" y="727"/>
                  </a:cubicBezTo>
                  <a:cubicBezTo>
                    <a:pt x="3859" y="755"/>
                    <a:pt x="3960" y="767"/>
                    <a:pt x="4062" y="767"/>
                  </a:cubicBezTo>
                  <a:cubicBezTo>
                    <a:pt x="4177" y="767"/>
                    <a:pt x="4293" y="752"/>
                    <a:pt x="4406" y="727"/>
                  </a:cubicBezTo>
                  <a:cubicBezTo>
                    <a:pt x="4499" y="770"/>
                    <a:pt x="4600" y="778"/>
                    <a:pt x="4703" y="778"/>
                  </a:cubicBezTo>
                  <a:cubicBezTo>
                    <a:pt x="4771" y="778"/>
                    <a:pt x="4839" y="774"/>
                    <a:pt x="4906" y="774"/>
                  </a:cubicBezTo>
                  <a:cubicBezTo>
                    <a:pt x="4961" y="731"/>
                    <a:pt x="5017" y="707"/>
                    <a:pt x="5071" y="707"/>
                  </a:cubicBezTo>
                  <a:cubicBezTo>
                    <a:pt x="5121" y="707"/>
                    <a:pt x="5170" y="728"/>
                    <a:pt x="5216" y="774"/>
                  </a:cubicBezTo>
                  <a:cubicBezTo>
                    <a:pt x="5240" y="771"/>
                    <a:pt x="5264" y="770"/>
                    <a:pt x="5288" y="770"/>
                  </a:cubicBezTo>
                  <a:cubicBezTo>
                    <a:pt x="5348" y="770"/>
                    <a:pt x="5410" y="777"/>
                    <a:pt x="5470" y="777"/>
                  </a:cubicBezTo>
                  <a:cubicBezTo>
                    <a:pt x="5555" y="777"/>
                    <a:pt x="5638" y="763"/>
                    <a:pt x="5716" y="691"/>
                  </a:cubicBezTo>
                  <a:cubicBezTo>
                    <a:pt x="5699" y="402"/>
                    <a:pt x="5522" y="371"/>
                    <a:pt x="5348" y="371"/>
                  </a:cubicBezTo>
                  <a:cubicBezTo>
                    <a:pt x="5300" y="371"/>
                    <a:pt x="5252" y="373"/>
                    <a:pt x="5207" y="373"/>
                  </a:cubicBezTo>
                  <a:cubicBezTo>
                    <a:pt x="5181" y="373"/>
                    <a:pt x="5156" y="372"/>
                    <a:pt x="5132" y="370"/>
                  </a:cubicBezTo>
                  <a:cubicBezTo>
                    <a:pt x="4704" y="298"/>
                    <a:pt x="4263" y="310"/>
                    <a:pt x="3846" y="179"/>
                  </a:cubicBezTo>
                  <a:cubicBezTo>
                    <a:pt x="3839" y="178"/>
                    <a:pt x="3831" y="177"/>
                    <a:pt x="3823" y="177"/>
                  </a:cubicBezTo>
                  <a:cubicBezTo>
                    <a:pt x="3690" y="177"/>
                    <a:pt x="3584" y="385"/>
                    <a:pt x="3443" y="385"/>
                  </a:cubicBezTo>
                  <a:cubicBezTo>
                    <a:pt x="3396" y="385"/>
                    <a:pt x="3344" y="361"/>
                    <a:pt x="3287" y="298"/>
                  </a:cubicBezTo>
                  <a:cubicBezTo>
                    <a:pt x="3245" y="267"/>
                    <a:pt x="3203" y="255"/>
                    <a:pt x="3162" y="255"/>
                  </a:cubicBezTo>
                  <a:cubicBezTo>
                    <a:pt x="3060" y="255"/>
                    <a:pt x="2960" y="323"/>
                    <a:pt x="2855" y="323"/>
                  </a:cubicBezTo>
                  <a:cubicBezTo>
                    <a:pt x="2809" y="323"/>
                    <a:pt x="2763" y="311"/>
                    <a:pt x="2715" y="274"/>
                  </a:cubicBezTo>
                  <a:cubicBezTo>
                    <a:pt x="2598" y="162"/>
                    <a:pt x="2464" y="137"/>
                    <a:pt x="2325" y="137"/>
                  </a:cubicBezTo>
                  <a:cubicBezTo>
                    <a:pt x="2215" y="137"/>
                    <a:pt x="2101" y="153"/>
                    <a:pt x="1990" y="153"/>
                  </a:cubicBezTo>
                  <a:cubicBezTo>
                    <a:pt x="1945" y="153"/>
                    <a:pt x="1901" y="151"/>
                    <a:pt x="1858" y="143"/>
                  </a:cubicBezTo>
                  <a:cubicBezTo>
                    <a:pt x="1858" y="143"/>
                    <a:pt x="1846" y="132"/>
                    <a:pt x="1811" y="120"/>
                  </a:cubicBezTo>
                  <a:cubicBezTo>
                    <a:pt x="1797" y="113"/>
                    <a:pt x="1785" y="110"/>
                    <a:pt x="1774" y="110"/>
                  </a:cubicBezTo>
                  <a:cubicBezTo>
                    <a:pt x="1748" y="110"/>
                    <a:pt x="1729" y="127"/>
                    <a:pt x="1703" y="143"/>
                  </a:cubicBezTo>
                  <a:lnTo>
                    <a:pt x="1430" y="143"/>
                  </a:lnTo>
                  <a:cubicBezTo>
                    <a:pt x="1430" y="132"/>
                    <a:pt x="1406" y="132"/>
                    <a:pt x="1382" y="120"/>
                  </a:cubicBezTo>
                  <a:cubicBezTo>
                    <a:pt x="1371" y="113"/>
                    <a:pt x="1362" y="110"/>
                    <a:pt x="1353" y="110"/>
                  </a:cubicBezTo>
                  <a:cubicBezTo>
                    <a:pt x="1331" y="110"/>
                    <a:pt x="1312" y="127"/>
                    <a:pt x="1287" y="143"/>
                  </a:cubicBezTo>
                  <a:cubicBezTo>
                    <a:pt x="1287" y="143"/>
                    <a:pt x="1275" y="155"/>
                    <a:pt x="1251" y="179"/>
                  </a:cubicBezTo>
                  <a:cubicBezTo>
                    <a:pt x="1242" y="182"/>
                    <a:pt x="1234" y="184"/>
                    <a:pt x="1226" y="184"/>
                  </a:cubicBezTo>
                  <a:cubicBezTo>
                    <a:pt x="1203" y="184"/>
                    <a:pt x="1182" y="170"/>
                    <a:pt x="1156" y="143"/>
                  </a:cubicBezTo>
                  <a:lnTo>
                    <a:pt x="1025" y="12"/>
                  </a:lnTo>
                  <a:cubicBezTo>
                    <a:pt x="947" y="48"/>
                    <a:pt x="873" y="69"/>
                    <a:pt x="798" y="69"/>
                  </a:cubicBezTo>
                  <a:cubicBezTo>
                    <a:pt x="724" y="69"/>
                    <a:pt x="650" y="48"/>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5"/>
            <p:cNvSpPr/>
            <p:nvPr/>
          </p:nvSpPr>
          <p:spPr>
            <a:xfrm>
              <a:off x="5887025" y="3486875"/>
              <a:ext cx="219400" cy="19375"/>
            </a:xfrm>
            <a:custGeom>
              <a:avLst/>
              <a:gdLst/>
              <a:ahLst/>
              <a:cxnLst/>
              <a:rect l="l" t="t" r="r" b="b"/>
              <a:pathLst>
                <a:path w="8776" h="775" extrusionOk="0">
                  <a:moveTo>
                    <a:pt x="6573" y="0"/>
                  </a:moveTo>
                  <a:cubicBezTo>
                    <a:pt x="6525" y="0"/>
                    <a:pt x="6490" y="36"/>
                    <a:pt x="6454" y="60"/>
                  </a:cubicBezTo>
                  <a:cubicBezTo>
                    <a:pt x="6442" y="131"/>
                    <a:pt x="6466" y="191"/>
                    <a:pt x="6514" y="250"/>
                  </a:cubicBezTo>
                  <a:cubicBezTo>
                    <a:pt x="6668" y="393"/>
                    <a:pt x="6859" y="346"/>
                    <a:pt x="7037" y="417"/>
                  </a:cubicBezTo>
                  <a:cubicBezTo>
                    <a:pt x="6968" y="452"/>
                    <a:pt x="6900" y="463"/>
                    <a:pt x="6834" y="463"/>
                  </a:cubicBezTo>
                  <a:cubicBezTo>
                    <a:pt x="6717" y="463"/>
                    <a:pt x="6603" y="429"/>
                    <a:pt x="6490" y="429"/>
                  </a:cubicBezTo>
                  <a:cubicBezTo>
                    <a:pt x="6406" y="429"/>
                    <a:pt x="6347" y="417"/>
                    <a:pt x="6287" y="417"/>
                  </a:cubicBezTo>
                  <a:lnTo>
                    <a:pt x="6204" y="417"/>
                  </a:lnTo>
                  <a:cubicBezTo>
                    <a:pt x="6085" y="453"/>
                    <a:pt x="5978" y="465"/>
                    <a:pt x="5859" y="476"/>
                  </a:cubicBezTo>
                  <a:lnTo>
                    <a:pt x="5537" y="476"/>
                  </a:lnTo>
                  <a:cubicBezTo>
                    <a:pt x="5430" y="476"/>
                    <a:pt x="5323" y="453"/>
                    <a:pt x="5240" y="405"/>
                  </a:cubicBezTo>
                  <a:cubicBezTo>
                    <a:pt x="5156" y="357"/>
                    <a:pt x="5097" y="310"/>
                    <a:pt x="5025" y="286"/>
                  </a:cubicBezTo>
                  <a:cubicBezTo>
                    <a:pt x="5001" y="280"/>
                    <a:pt x="4975" y="277"/>
                    <a:pt x="4949" y="277"/>
                  </a:cubicBezTo>
                  <a:cubicBezTo>
                    <a:pt x="4924" y="277"/>
                    <a:pt x="4900" y="280"/>
                    <a:pt x="4882" y="286"/>
                  </a:cubicBezTo>
                  <a:cubicBezTo>
                    <a:pt x="4835" y="310"/>
                    <a:pt x="4799" y="346"/>
                    <a:pt x="4763" y="369"/>
                  </a:cubicBezTo>
                  <a:cubicBezTo>
                    <a:pt x="4718" y="406"/>
                    <a:pt x="4672" y="421"/>
                    <a:pt x="4616" y="421"/>
                  </a:cubicBezTo>
                  <a:cubicBezTo>
                    <a:pt x="4599" y="421"/>
                    <a:pt x="4581" y="420"/>
                    <a:pt x="4561" y="417"/>
                  </a:cubicBezTo>
                  <a:lnTo>
                    <a:pt x="4430" y="369"/>
                  </a:lnTo>
                  <a:lnTo>
                    <a:pt x="4204" y="286"/>
                  </a:lnTo>
                  <a:cubicBezTo>
                    <a:pt x="4144" y="274"/>
                    <a:pt x="4108" y="274"/>
                    <a:pt x="4049" y="274"/>
                  </a:cubicBezTo>
                  <a:cubicBezTo>
                    <a:pt x="3954" y="286"/>
                    <a:pt x="3882" y="310"/>
                    <a:pt x="3811" y="346"/>
                  </a:cubicBezTo>
                  <a:cubicBezTo>
                    <a:pt x="3751" y="369"/>
                    <a:pt x="3704" y="393"/>
                    <a:pt x="3644" y="405"/>
                  </a:cubicBezTo>
                  <a:cubicBezTo>
                    <a:pt x="3611" y="412"/>
                    <a:pt x="3578" y="415"/>
                    <a:pt x="3544" y="415"/>
                  </a:cubicBezTo>
                  <a:cubicBezTo>
                    <a:pt x="3459" y="415"/>
                    <a:pt x="3373" y="395"/>
                    <a:pt x="3287" y="369"/>
                  </a:cubicBezTo>
                  <a:cubicBezTo>
                    <a:pt x="3168" y="334"/>
                    <a:pt x="3049" y="310"/>
                    <a:pt x="2930" y="310"/>
                  </a:cubicBezTo>
                  <a:lnTo>
                    <a:pt x="1394" y="310"/>
                  </a:lnTo>
                  <a:cubicBezTo>
                    <a:pt x="1215" y="310"/>
                    <a:pt x="1037" y="298"/>
                    <a:pt x="858" y="298"/>
                  </a:cubicBezTo>
                  <a:lnTo>
                    <a:pt x="632" y="298"/>
                  </a:lnTo>
                  <a:cubicBezTo>
                    <a:pt x="418" y="310"/>
                    <a:pt x="156" y="286"/>
                    <a:pt x="1" y="512"/>
                  </a:cubicBezTo>
                  <a:cubicBezTo>
                    <a:pt x="275" y="655"/>
                    <a:pt x="596" y="607"/>
                    <a:pt x="894" y="631"/>
                  </a:cubicBezTo>
                  <a:cubicBezTo>
                    <a:pt x="1846" y="667"/>
                    <a:pt x="2811" y="607"/>
                    <a:pt x="3763" y="762"/>
                  </a:cubicBezTo>
                  <a:cubicBezTo>
                    <a:pt x="3870" y="750"/>
                    <a:pt x="3989" y="726"/>
                    <a:pt x="4108" y="726"/>
                  </a:cubicBezTo>
                  <a:cubicBezTo>
                    <a:pt x="5668" y="738"/>
                    <a:pt x="7216" y="762"/>
                    <a:pt x="8776" y="774"/>
                  </a:cubicBezTo>
                  <a:cubicBezTo>
                    <a:pt x="8654" y="646"/>
                    <a:pt x="8512" y="618"/>
                    <a:pt x="8367" y="618"/>
                  </a:cubicBezTo>
                  <a:cubicBezTo>
                    <a:pt x="8249" y="618"/>
                    <a:pt x="8129" y="637"/>
                    <a:pt x="8015" y="637"/>
                  </a:cubicBezTo>
                  <a:cubicBezTo>
                    <a:pt x="7982" y="637"/>
                    <a:pt x="7950" y="635"/>
                    <a:pt x="7918" y="631"/>
                  </a:cubicBezTo>
                  <a:cubicBezTo>
                    <a:pt x="7597" y="572"/>
                    <a:pt x="7561" y="417"/>
                    <a:pt x="7776" y="191"/>
                  </a:cubicBezTo>
                  <a:lnTo>
                    <a:pt x="7764" y="131"/>
                  </a:lnTo>
                  <a:lnTo>
                    <a:pt x="7764" y="60"/>
                  </a:lnTo>
                  <a:lnTo>
                    <a:pt x="6645" y="12"/>
                  </a:lnTo>
                  <a:cubicBezTo>
                    <a:pt x="6645" y="12"/>
                    <a:pt x="6621" y="0"/>
                    <a:pt x="6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5"/>
            <p:cNvSpPr/>
            <p:nvPr/>
          </p:nvSpPr>
          <p:spPr>
            <a:xfrm>
              <a:off x="6128125" y="3527450"/>
              <a:ext cx="48850" cy="11650"/>
            </a:xfrm>
            <a:custGeom>
              <a:avLst/>
              <a:gdLst/>
              <a:ahLst/>
              <a:cxnLst/>
              <a:rect l="l" t="t" r="r" b="b"/>
              <a:pathLst>
                <a:path w="1954" h="466" extrusionOk="0">
                  <a:moveTo>
                    <a:pt x="575" y="0"/>
                  </a:moveTo>
                  <a:cubicBezTo>
                    <a:pt x="383" y="0"/>
                    <a:pt x="191" y="8"/>
                    <a:pt x="1" y="32"/>
                  </a:cubicBezTo>
                  <a:lnTo>
                    <a:pt x="1" y="282"/>
                  </a:lnTo>
                  <a:cubicBezTo>
                    <a:pt x="37" y="330"/>
                    <a:pt x="96" y="377"/>
                    <a:pt x="144" y="413"/>
                  </a:cubicBezTo>
                  <a:cubicBezTo>
                    <a:pt x="220" y="378"/>
                    <a:pt x="296" y="366"/>
                    <a:pt x="371" y="366"/>
                  </a:cubicBezTo>
                  <a:cubicBezTo>
                    <a:pt x="474" y="366"/>
                    <a:pt x="577" y="388"/>
                    <a:pt x="680" y="401"/>
                  </a:cubicBezTo>
                  <a:cubicBezTo>
                    <a:pt x="874" y="426"/>
                    <a:pt x="1074" y="465"/>
                    <a:pt x="1275" y="465"/>
                  </a:cubicBezTo>
                  <a:cubicBezTo>
                    <a:pt x="1467" y="465"/>
                    <a:pt x="1660" y="429"/>
                    <a:pt x="1846" y="306"/>
                  </a:cubicBezTo>
                  <a:cubicBezTo>
                    <a:pt x="1954" y="163"/>
                    <a:pt x="1823" y="104"/>
                    <a:pt x="1727" y="32"/>
                  </a:cubicBezTo>
                  <a:cubicBezTo>
                    <a:pt x="1346" y="32"/>
                    <a:pt x="960"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5"/>
            <p:cNvSpPr/>
            <p:nvPr/>
          </p:nvSpPr>
          <p:spPr>
            <a:xfrm>
              <a:off x="6171300" y="3527825"/>
              <a:ext cx="43475" cy="11150"/>
            </a:xfrm>
            <a:custGeom>
              <a:avLst/>
              <a:gdLst/>
              <a:ahLst/>
              <a:cxnLst/>
              <a:rect l="l" t="t" r="r" b="b"/>
              <a:pathLst>
                <a:path w="1739" h="446" extrusionOk="0">
                  <a:moveTo>
                    <a:pt x="1300" y="0"/>
                  </a:moveTo>
                  <a:cubicBezTo>
                    <a:pt x="1103" y="0"/>
                    <a:pt x="921" y="55"/>
                    <a:pt x="738" y="136"/>
                  </a:cubicBezTo>
                  <a:cubicBezTo>
                    <a:pt x="596" y="29"/>
                    <a:pt x="417" y="124"/>
                    <a:pt x="274" y="17"/>
                  </a:cubicBezTo>
                  <a:lnTo>
                    <a:pt x="0" y="17"/>
                  </a:lnTo>
                  <a:cubicBezTo>
                    <a:pt x="36" y="101"/>
                    <a:pt x="72" y="208"/>
                    <a:pt x="119" y="303"/>
                  </a:cubicBezTo>
                  <a:cubicBezTo>
                    <a:pt x="215" y="362"/>
                    <a:pt x="357" y="327"/>
                    <a:pt x="429" y="446"/>
                  </a:cubicBezTo>
                  <a:cubicBezTo>
                    <a:pt x="846" y="434"/>
                    <a:pt x="1274" y="434"/>
                    <a:pt x="1691" y="422"/>
                  </a:cubicBezTo>
                  <a:cubicBezTo>
                    <a:pt x="1739" y="196"/>
                    <a:pt x="1727" y="17"/>
                    <a:pt x="1405" y="5"/>
                  </a:cubicBezTo>
                  <a:cubicBezTo>
                    <a:pt x="1370" y="2"/>
                    <a:pt x="1335" y="0"/>
                    <a:pt x="1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5"/>
            <p:cNvSpPr/>
            <p:nvPr/>
          </p:nvSpPr>
          <p:spPr>
            <a:xfrm>
              <a:off x="6039125" y="3523775"/>
              <a:ext cx="47950" cy="11025"/>
            </a:xfrm>
            <a:custGeom>
              <a:avLst/>
              <a:gdLst/>
              <a:ahLst/>
              <a:cxnLst/>
              <a:rect l="l" t="t" r="r" b="b"/>
              <a:pathLst>
                <a:path w="1918" h="441" extrusionOk="0">
                  <a:moveTo>
                    <a:pt x="251" y="1"/>
                  </a:moveTo>
                  <a:cubicBezTo>
                    <a:pt x="180" y="12"/>
                    <a:pt x="60" y="12"/>
                    <a:pt x="25" y="120"/>
                  </a:cubicBezTo>
                  <a:cubicBezTo>
                    <a:pt x="1" y="215"/>
                    <a:pt x="84" y="263"/>
                    <a:pt x="180" y="298"/>
                  </a:cubicBezTo>
                  <a:cubicBezTo>
                    <a:pt x="208" y="309"/>
                    <a:pt x="236" y="313"/>
                    <a:pt x="264" y="313"/>
                  </a:cubicBezTo>
                  <a:cubicBezTo>
                    <a:pt x="408" y="313"/>
                    <a:pt x="537" y="193"/>
                    <a:pt x="659" y="193"/>
                  </a:cubicBezTo>
                  <a:cubicBezTo>
                    <a:pt x="698" y="193"/>
                    <a:pt x="737" y="206"/>
                    <a:pt x="775" y="239"/>
                  </a:cubicBezTo>
                  <a:cubicBezTo>
                    <a:pt x="990" y="402"/>
                    <a:pt x="1210" y="440"/>
                    <a:pt x="1434" y="440"/>
                  </a:cubicBezTo>
                  <a:cubicBezTo>
                    <a:pt x="1570" y="440"/>
                    <a:pt x="1707" y="426"/>
                    <a:pt x="1846" y="417"/>
                  </a:cubicBezTo>
                  <a:cubicBezTo>
                    <a:pt x="1918" y="322"/>
                    <a:pt x="1918" y="239"/>
                    <a:pt x="1834" y="143"/>
                  </a:cubicBezTo>
                  <a:cubicBezTo>
                    <a:pt x="1311" y="108"/>
                    <a:pt x="775" y="36"/>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5"/>
            <p:cNvSpPr/>
            <p:nvPr/>
          </p:nvSpPr>
          <p:spPr>
            <a:xfrm>
              <a:off x="6184700" y="3508675"/>
              <a:ext cx="47925" cy="5925"/>
            </a:xfrm>
            <a:custGeom>
              <a:avLst/>
              <a:gdLst/>
              <a:ahLst/>
              <a:cxnLst/>
              <a:rect l="l" t="t" r="r" b="b"/>
              <a:pathLst>
                <a:path w="1917" h="237" extrusionOk="0">
                  <a:moveTo>
                    <a:pt x="685" y="0"/>
                  </a:moveTo>
                  <a:cubicBezTo>
                    <a:pt x="655" y="0"/>
                    <a:pt x="625" y="3"/>
                    <a:pt x="595" y="9"/>
                  </a:cubicBezTo>
                  <a:cubicBezTo>
                    <a:pt x="393" y="21"/>
                    <a:pt x="191" y="33"/>
                    <a:pt x="0" y="57"/>
                  </a:cubicBezTo>
                  <a:cubicBezTo>
                    <a:pt x="536" y="188"/>
                    <a:pt x="1095" y="140"/>
                    <a:pt x="1667" y="235"/>
                  </a:cubicBezTo>
                  <a:cubicBezTo>
                    <a:pt x="1677" y="236"/>
                    <a:pt x="1687" y="237"/>
                    <a:pt x="1696" y="237"/>
                  </a:cubicBezTo>
                  <a:cubicBezTo>
                    <a:pt x="1801" y="237"/>
                    <a:pt x="1884" y="177"/>
                    <a:pt x="1917" y="57"/>
                  </a:cubicBezTo>
                  <a:cubicBezTo>
                    <a:pt x="1703" y="33"/>
                    <a:pt x="1512" y="33"/>
                    <a:pt x="1322" y="33"/>
                  </a:cubicBezTo>
                  <a:cubicBezTo>
                    <a:pt x="1143" y="21"/>
                    <a:pt x="953" y="21"/>
                    <a:pt x="774" y="9"/>
                  </a:cubicBezTo>
                  <a:cubicBezTo>
                    <a:pt x="744" y="3"/>
                    <a:pt x="714" y="0"/>
                    <a:pt x="6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5"/>
            <p:cNvSpPr/>
            <p:nvPr/>
          </p:nvSpPr>
          <p:spPr>
            <a:xfrm>
              <a:off x="6109075" y="3506225"/>
              <a:ext cx="47650" cy="4175"/>
            </a:xfrm>
            <a:custGeom>
              <a:avLst/>
              <a:gdLst/>
              <a:ahLst/>
              <a:cxnLst/>
              <a:rect l="l" t="t" r="r" b="b"/>
              <a:pathLst>
                <a:path w="1906" h="167" extrusionOk="0">
                  <a:moveTo>
                    <a:pt x="1537" y="0"/>
                  </a:moveTo>
                  <a:cubicBezTo>
                    <a:pt x="1025" y="0"/>
                    <a:pt x="501" y="12"/>
                    <a:pt x="1" y="12"/>
                  </a:cubicBezTo>
                  <a:cubicBezTo>
                    <a:pt x="620" y="167"/>
                    <a:pt x="1263" y="131"/>
                    <a:pt x="1906" y="155"/>
                  </a:cubicBezTo>
                  <a:cubicBezTo>
                    <a:pt x="1811" y="36"/>
                    <a:pt x="1680" y="0"/>
                    <a:pt x="1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5"/>
            <p:cNvSpPr/>
            <p:nvPr/>
          </p:nvSpPr>
          <p:spPr>
            <a:xfrm>
              <a:off x="6084975" y="3524925"/>
              <a:ext cx="11025" cy="9300"/>
            </a:xfrm>
            <a:custGeom>
              <a:avLst/>
              <a:gdLst/>
              <a:ahLst/>
              <a:cxnLst/>
              <a:rect l="l" t="t" r="r" b="b"/>
              <a:pathLst>
                <a:path w="441" h="372" extrusionOk="0">
                  <a:moveTo>
                    <a:pt x="288" y="0"/>
                  </a:moveTo>
                  <a:cubicBezTo>
                    <a:pt x="188" y="0"/>
                    <a:pt x="97" y="81"/>
                    <a:pt x="0" y="97"/>
                  </a:cubicBezTo>
                  <a:cubicBezTo>
                    <a:pt x="0" y="193"/>
                    <a:pt x="12" y="276"/>
                    <a:pt x="12" y="371"/>
                  </a:cubicBezTo>
                  <a:lnTo>
                    <a:pt x="429" y="371"/>
                  </a:lnTo>
                  <a:cubicBezTo>
                    <a:pt x="429" y="336"/>
                    <a:pt x="441" y="300"/>
                    <a:pt x="441" y="264"/>
                  </a:cubicBezTo>
                  <a:lnTo>
                    <a:pt x="441" y="74"/>
                  </a:lnTo>
                  <a:cubicBezTo>
                    <a:pt x="387" y="19"/>
                    <a:pt x="336" y="0"/>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5"/>
            <p:cNvSpPr/>
            <p:nvPr/>
          </p:nvSpPr>
          <p:spPr>
            <a:xfrm>
              <a:off x="6178150" y="3527950"/>
              <a:ext cx="11625" cy="3225"/>
            </a:xfrm>
            <a:custGeom>
              <a:avLst/>
              <a:gdLst/>
              <a:ahLst/>
              <a:cxnLst/>
              <a:rect l="l" t="t" r="r" b="b"/>
              <a:pathLst>
                <a:path w="465" h="129" extrusionOk="0">
                  <a:moveTo>
                    <a:pt x="0" y="0"/>
                  </a:moveTo>
                  <a:cubicBezTo>
                    <a:pt x="97" y="105"/>
                    <a:pt x="200" y="128"/>
                    <a:pt x="308" y="128"/>
                  </a:cubicBezTo>
                  <a:cubicBezTo>
                    <a:pt x="359" y="128"/>
                    <a:pt x="411" y="123"/>
                    <a:pt x="464" y="119"/>
                  </a:cubicBezTo>
                  <a:cubicBezTo>
                    <a:pt x="334" y="0"/>
                    <a:pt x="16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5"/>
            <p:cNvSpPr/>
            <p:nvPr/>
          </p:nvSpPr>
          <p:spPr>
            <a:xfrm>
              <a:off x="6159400" y="3510375"/>
              <a:ext cx="9250" cy="1950"/>
            </a:xfrm>
            <a:custGeom>
              <a:avLst/>
              <a:gdLst/>
              <a:ahLst/>
              <a:cxnLst/>
              <a:rect l="l" t="t" r="r" b="b"/>
              <a:pathLst>
                <a:path w="370" h="78" extrusionOk="0">
                  <a:moveTo>
                    <a:pt x="0" y="1"/>
                  </a:moveTo>
                  <a:cubicBezTo>
                    <a:pt x="54" y="55"/>
                    <a:pt x="109" y="77"/>
                    <a:pt x="164" y="77"/>
                  </a:cubicBezTo>
                  <a:cubicBezTo>
                    <a:pt x="230" y="77"/>
                    <a:pt x="298" y="46"/>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5"/>
            <p:cNvSpPr/>
            <p:nvPr/>
          </p:nvSpPr>
          <p:spPr>
            <a:xfrm>
              <a:off x="6019800" y="3541350"/>
              <a:ext cx="32750" cy="8675"/>
            </a:xfrm>
            <a:custGeom>
              <a:avLst/>
              <a:gdLst/>
              <a:ahLst/>
              <a:cxnLst/>
              <a:rect l="l" t="t" r="r" b="b"/>
              <a:pathLst>
                <a:path w="1310" h="347" extrusionOk="0">
                  <a:moveTo>
                    <a:pt x="1036" y="12"/>
                  </a:moveTo>
                  <a:cubicBezTo>
                    <a:pt x="845" y="24"/>
                    <a:pt x="655" y="24"/>
                    <a:pt x="464" y="24"/>
                  </a:cubicBezTo>
                  <a:cubicBezTo>
                    <a:pt x="321" y="131"/>
                    <a:pt x="107" y="0"/>
                    <a:pt x="0" y="191"/>
                  </a:cubicBezTo>
                  <a:cubicBezTo>
                    <a:pt x="238" y="281"/>
                    <a:pt x="476" y="346"/>
                    <a:pt x="713" y="346"/>
                  </a:cubicBezTo>
                  <a:cubicBezTo>
                    <a:pt x="913" y="346"/>
                    <a:pt x="1113" y="299"/>
                    <a:pt x="1310" y="179"/>
                  </a:cubicBezTo>
                  <a:cubicBezTo>
                    <a:pt x="1214" y="119"/>
                    <a:pt x="1131" y="71"/>
                    <a:pt x="103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5"/>
            <p:cNvSpPr/>
            <p:nvPr/>
          </p:nvSpPr>
          <p:spPr>
            <a:xfrm>
              <a:off x="6174575" y="3534725"/>
              <a:ext cx="7450" cy="3700"/>
            </a:xfrm>
            <a:custGeom>
              <a:avLst/>
              <a:gdLst/>
              <a:ahLst/>
              <a:cxnLst/>
              <a:rect l="l" t="t" r="r" b="b"/>
              <a:pathLst>
                <a:path w="298" h="148" extrusionOk="0">
                  <a:moveTo>
                    <a:pt x="46" y="1"/>
                  </a:moveTo>
                  <a:cubicBezTo>
                    <a:pt x="31" y="1"/>
                    <a:pt x="16" y="2"/>
                    <a:pt x="0" y="3"/>
                  </a:cubicBezTo>
                  <a:cubicBezTo>
                    <a:pt x="65" y="100"/>
                    <a:pt x="148" y="148"/>
                    <a:pt x="260" y="148"/>
                  </a:cubicBezTo>
                  <a:cubicBezTo>
                    <a:pt x="272" y="148"/>
                    <a:pt x="285" y="147"/>
                    <a:pt x="298" y="146"/>
                  </a:cubicBezTo>
                  <a:cubicBezTo>
                    <a:pt x="246" y="41"/>
                    <a:pt x="156" y="1"/>
                    <a:pt x="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5"/>
            <p:cNvSpPr/>
            <p:nvPr/>
          </p:nvSpPr>
          <p:spPr>
            <a:xfrm>
              <a:off x="6124275" y="3616650"/>
              <a:ext cx="14600" cy="4200"/>
            </a:xfrm>
            <a:custGeom>
              <a:avLst/>
              <a:gdLst/>
              <a:ahLst/>
              <a:cxnLst/>
              <a:rect l="l" t="t" r="r" b="b"/>
              <a:pathLst>
                <a:path w="584" h="168" extrusionOk="0">
                  <a:moveTo>
                    <a:pt x="429" y="0"/>
                  </a:moveTo>
                  <a:cubicBezTo>
                    <a:pt x="298" y="24"/>
                    <a:pt x="155" y="24"/>
                    <a:pt x="0" y="36"/>
                  </a:cubicBezTo>
                  <a:cubicBezTo>
                    <a:pt x="79" y="143"/>
                    <a:pt x="170" y="167"/>
                    <a:pt x="265" y="167"/>
                  </a:cubicBezTo>
                  <a:cubicBezTo>
                    <a:pt x="347" y="167"/>
                    <a:pt x="431" y="149"/>
                    <a:pt x="512" y="149"/>
                  </a:cubicBezTo>
                  <a:cubicBezTo>
                    <a:pt x="536" y="149"/>
                    <a:pt x="560" y="151"/>
                    <a:pt x="584" y="155"/>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5"/>
            <p:cNvSpPr/>
            <p:nvPr/>
          </p:nvSpPr>
          <p:spPr>
            <a:xfrm>
              <a:off x="5374475" y="2102825"/>
              <a:ext cx="166400" cy="34500"/>
            </a:xfrm>
            <a:custGeom>
              <a:avLst/>
              <a:gdLst/>
              <a:ahLst/>
              <a:cxnLst/>
              <a:rect l="l" t="t" r="r" b="b"/>
              <a:pathLst>
                <a:path w="6656" h="1380" extrusionOk="0">
                  <a:moveTo>
                    <a:pt x="870" y="0"/>
                  </a:moveTo>
                  <a:cubicBezTo>
                    <a:pt x="776" y="0"/>
                    <a:pt x="681" y="5"/>
                    <a:pt x="584" y="10"/>
                  </a:cubicBezTo>
                  <a:cubicBezTo>
                    <a:pt x="512" y="22"/>
                    <a:pt x="441" y="58"/>
                    <a:pt x="381" y="105"/>
                  </a:cubicBezTo>
                  <a:cubicBezTo>
                    <a:pt x="96" y="320"/>
                    <a:pt x="0" y="546"/>
                    <a:pt x="357" y="772"/>
                  </a:cubicBezTo>
                  <a:cubicBezTo>
                    <a:pt x="477" y="844"/>
                    <a:pt x="596" y="891"/>
                    <a:pt x="738" y="939"/>
                  </a:cubicBezTo>
                  <a:cubicBezTo>
                    <a:pt x="774" y="939"/>
                    <a:pt x="810" y="951"/>
                    <a:pt x="834" y="951"/>
                  </a:cubicBezTo>
                  <a:cubicBezTo>
                    <a:pt x="881" y="963"/>
                    <a:pt x="917" y="963"/>
                    <a:pt x="941" y="963"/>
                  </a:cubicBezTo>
                  <a:cubicBezTo>
                    <a:pt x="1524" y="1082"/>
                    <a:pt x="2120" y="1010"/>
                    <a:pt x="2703" y="1070"/>
                  </a:cubicBezTo>
                  <a:cubicBezTo>
                    <a:pt x="2763" y="1082"/>
                    <a:pt x="2822" y="1082"/>
                    <a:pt x="2882" y="1082"/>
                  </a:cubicBezTo>
                  <a:cubicBezTo>
                    <a:pt x="2888" y="1084"/>
                    <a:pt x="2893" y="1085"/>
                    <a:pt x="2899" y="1085"/>
                  </a:cubicBezTo>
                  <a:cubicBezTo>
                    <a:pt x="2941" y="1085"/>
                    <a:pt x="2963" y="1019"/>
                    <a:pt x="2990" y="1019"/>
                  </a:cubicBezTo>
                  <a:cubicBezTo>
                    <a:pt x="2994" y="1019"/>
                    <a:pt x="2997" y="1020"/>
                    <a:pt x="3001" y="1022"/>
                  </a:cubicBezTo>
                  <a:cubicBezTo>
                    <a:pt x="3024" y="1070"/>
                    <a:pt x="2917" y="1117"/>
                    <a:pt x="2941" y="1177"/>
                  </a:cubicBezTo>
                  <a:cubicBezTo>
                    <a:pt x="2941" y="1260"/>
                    <a:pt x="2977" y="1344"/>
                    <a:pt x="3072" y="1379"/>
                  </a:cubicBezTo>
                  <a:cubicBezTo>
                    <a:pt x="3429" y="1225"/>
                    <a:pt x="3810" y="1308"/>
                    <a:pt x="4167" y="1177"/>
                  </a:cubicBezTo>
                  <a:cubicBezTo>
                    <a:pt x="4253" y="1166"/>
                    <a:pt x="4137" y="1041"/>
                    <a:pt x="4224" y="1041"/>
                  </a:cubicBezTo>
                  <a:cubicBezTo>
                    <a:pt x="4234" y="1041"/>
                    <a:pt x="4247" y="1042"/>
                    <a:pt x="4263" y="1046"/>
                  </a:cubicBezTo>
                  <a:cubicBezTo>
                    <a:pt x="4310" y="1070"/>
                    <a:pt x="4370" y="1082"/>
                    <a:pt x="4429" y="1082"/>
                  </a:cubicBezTo>
                  <a:cubicBezTo>
                    <a:pt x="4566" y="1063"/>
                    <a:pt x="4704" y="1038"/>
                    <a:pt x="4841" y="1038"/>
                  </a:cubicBezTo>
                  <a:cubicBezTo>
                    <a:pt x="4882" y="1038"/>
                    <a:pt x="4924" y="1040"/>
                    <a:pt x="4965" y="1046"/>
                  </a:cubicBezTo>
                  <a:cubicBezTo>
                    <a:pt x="5239" y="1058"/>
                    <a:pt x="5537" y="1106"/>
                    <a:pt x="5799" y="1248"/>
                  </a:cubicBezTo>
                  <a:cubicBezTo>
                    <a:pt x="5872" y="1266"/>
                    <a:pt x="5943" y="1274"/>
                    <a:pt x="6011" y="1274"/>
                  </a:cubicBezTo>
                  <a:cubicBezTo>
                    <a:pt x="6219" y="1274"/>
                    <a:pt x="6405" y="1198"/>
                    <a:pt x="6584" y="1082"/>
                  </a:cubicBezTo>
                  <a:cubicBezTo>
                    <a:pt x="6632" y="1046"/>
                    <a:pt x="6656" y="986"/>
                    <a:pt x="6656" y="903"/>
                  </a:cubicBezTo>
                  <a:cubicBezTo>
                    <a:pt x="6596" y="665"/>
                    <a:pt x="6311" y="725"/>
                    <a:pt x="6180" y="582"/>
                  </a:cubicBezTo>
                  <a:cubicBezTo>
                    <a:pt x="5537" y="332"/>
                    <a:pt x="4822" y="534"/>
                    <a:pt x="4167" y="308"/>
                  </a:cubicBezTo>
                  <a:cubicBezTo>
                    <a:pt x="4025" y="224"/>
                    <a:pt x="3870" y="177"/>
                    <a:pt x="3691" y="141"/>
                  </a:cubicBezTo>
                  <a:cubicBezTo>
                    <a:pt x="3544" y="152"/>
                    <a:pt x="3396" y="157"/>
                    <a:pt x="3249" y="157"/>
                  </a:cubicBezTo>
                  <a:cubicBezTo>
                    <a:pt x="2587" y="157"/>
                    <a:pt x="1927" y="65"/>
                    <a:pt x="1274" y="46"/>
                  </a:cubicBezTo>
                  <a:cubicBezTo>
                    <a:pt x="1140" y="11"/>
                    <a:pt x="1006"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5"/>
            <p:cNvSpPr/>
            <p:nvPr/>
          </p:nvSpPr>
          <p:spPr>
            <a:xfrm>
              <a:off x="5657250" y="2120925"/>
              <a:ext cx="94675" cy="21125"/>
            </a:xfrm>
            <a:custGeom>
              <a:avLst/>
              <a:gdLst/>
              <a:ahLst/>
              <a:cxnLst/>
              <a:rect l="l" t="t" r="r" b="b"/>
              <a:pathLst>
                <a:path w="3787" h="845" extrusionOk="0">
                  <a:moveTo>
                    <a:pt x="888" y="0"/>
                  </a:moveTo>
                  <a:cubicBezTo>
                    <a:pt x="846" y="0"/>
                    <a:pt x="804" y="10"/>
                    <a:pt x="762" y="36"/>
                  </a:cubicBezTo>
                  <a:cubicBezTo>
                    <a:pt x="721" y="78"/>
                    <a:pt x="676" y="99"/>
                    <a:pt x="628" y="99"/>
                  </a:cubicBezTo>
                  <a:cubicBezTo>
                    <a:pt x="581" y="99"/>
                    <a:pt x="530" y="78"/>
                    <a:pt x="476" y="36"/>
                  </a:cubicBezTo>
                  <a:lnTo>
                    <a:pt x="334" y="36"/>
                  </a:lnTo>
                  <a:cubicBezTo>
                    <a:pt x="155" y="203"/>
                    <a:pt x="0" y="393"/>
                    <a:pt x="167" y="643"/>
                  </a:cubicBezTo>
                  <a:cubicBezTo>
                    <a:pt x="265" y="804"/>
                    <a:pt x="410" y="844"/>
                    <a:pt x="572" y="844"/>
                  </a:cubicBezTo>
                  <a:cubicBezTo>
                    <a:pt x="626" y="844"/>
                    <a:pt x="682" y="840"/>
                    <a:pt x="738" y="834"/>
                  </a:cubicBezTo>
                  <a:cubicBezTo>
                    <a:pt x="1030" y="809"/>
                    <a:pt x="1321" y="778"/>
                    <a:pt x="1612" y="778"/>
                  </a:cubicBezTo>
                  <a:cubicBezTo>
                    <a:pt x="1738" y="778"/>
                    <a:pt x="1863" y="784"/>
                    <a:pt x="1989" y="798"/>
                  </a:cubicBezTo>
                  <a:cubicBezTo>
                    <a:pt x="2245" y="798"/>
                    <a:pt x="2506" y="819"/>
                    <a:pt x="2768" y="819"/>
                  </a:cubicBezTo>
                  <a:cubicBezTo>
                    <a:pt x="3030" y="819"/>
                    <a:pt x="3292" y="798"/>
                    <a:pt x="3548" y="715"/>
                  </a:cubicBezTo>
                  <a:cubicBezTo>
                    <a:pt x="3691" y="632"/>
                    <a:pt x="3786" y="501"/>
                    <a:pt x="3786" y="322"/>
                  </a:cubicBezTo>
                  <a:cubicBezTo>
                    <a:pt x="3737" y="260"/>
                    <a:pt x="3687" y="224"/>
                    <a:pt x="3635" y="224"/>
                  </a:cubicBezTo>
                  <a:cubicBezTo>
                    <a:pt x="3588" y="224"/>
                    <a:pt x="3540" y="254"/>
                    <a:pt x="3489" y="322"/>
                  </a:cubicBezTo>
                  <a:cubicBezTo>
                    <a:pt x="3438" y="367"/>
                    <a:pt x="3390" y="391"/>
                    <a:pt x="3340" y="391"/>
                  </a:cubicBezTo>
                  <a:cubicBezTo>
                    <a:pt x="3297" y="391"/>
                    <a:pt x="3253" y="373"/>
                    <a:pt x="3203" y="334"/>
                  </a:cubicBezTo>
                  <a:cubicBezTo>
                    <a:pt x="2977" y="274"/>
                    <a:pt x="2762" y="227"/>
                    <a:pt x="2620" y="24"/>
                  </a:cubicBezTo>
                  <a:cubicBezTo>
                    <a:pt x="2608" y="24"/>
                    <a:pt x="2596" y="1"/>
                    <a:pt x="2584" y="1"/>
                  </a:cubicBezTo>
                  <a:cubicBezTo>
                    <a:pt x="2548" y="1"/>
                    <a:pt x="2524" y="24"/>
                    <a:pt x="2489" y="36"/>
                  </a:cubicBezTo>
                  <a:cubicBezTo>
                    <a:pt x="2395" y="141"/>
                    <a:pt x="2306" y="187"/>
                    <a:pt x="2217" y="187"/>
                  </a:cubicBezTo>
                  <a:cubicBezTo>
                    <a:pt x="2115" y="187"/>
                    <a:pt x="2014" y="126"/>
                    <a:pt x="1905" y="24"/>
                  </a:cubicBezTo>
                  <a:cubicBezTo>
                    <a:pt x="1810" y="24"/>
                    <a:pt x="1715" y="24"/>
                    <a:pt x="1596" y="48"/>
                  </a:cubicBezTo>
                  <a:cubicBezTo>
                    <a:pt x="1596" y="48"/>
                    <a:pt x="1584" y="60"/>
                    <a:pt x="1548" y="84"/>
                  </a:cubicBezTo>
                  <a:cubicBezTo>
                    <a:pt x="1524" y="84"/>
                    <a:pt x="1488" y="84"/>
                    <a:pt x="1465" y="36"/>
                  </a:cubicBezTo>
                  <a:cubicBezTo>
                    <a:pt x="1417" y="24"/>
                    <a:pt x="1369" y="24"/>
                    <a:pt x="1334" y="24"/>
                  </a:cubicBezTo>
                  <a:cubicBezTo>
                    <a:pt x="1269" y="32"/>
                    <a:pt x="1211" y="73"/>
                    <a:pt x="1146" y="73"/>
                  </a:cubicBezTo>
                  <a:cubicBezTo>
                    <a:pt x="1115" y="73"/>
                    <a:pt x="1083" y="63"/>
                    <a:pt x="1048" y="36"/>
                  </a:cubicBezTo>
                  <a:cubicBezTo>
                    <a:pt x="995" y="16"/>
                    <a:pt x="941" y="0"/>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5"/>
            <p:cNvSpPr/>
            <p:nvPr/>
          </p:nvSpPr>
          <p:spPr>
            <a:xfrm>
              <a:off x="5601275" y="2121525"/>
              <a:ext cx="104800" cy="25325"/>
            </a:xfrm>
            <a:custGeom>
              <a:avLst/>
              <a:gdLst/>
              <a:ahLst/>
              <a:cxnLst/>
              <a:rect l="l" t="t" r="r" b="b"/>
              <a:pathLst>
                <a:path w="4192" h="1013" extrusionOk="0">
                  <a:moveTo>
                    <a:pt x="2561" y="0"/>
                  </a:moveTo>
                  <a:lnTo>
                    <a:pt x="2561" y="0"/>
                  </a:lnTo>
                  <a:cubicBezTo>
                    <a:pt x="1703" y="12"/>
                    <a:pt x="846" y="12"/>
                    <a:pt x="1" y="24"/>
                  </a:cubicBezTo>
                  <a:cubicBezTo>
                    <a:pt x="143" y="309"/>
                    <a:pt x="360" y="351"/>
                    <a:pt x="589" y="351"/>
                  </a:cubicBezTo>
                  <a:cubicBezTo>
                    <a:pt x="684" y="351"/>
                    <a:pt x="782" y="344"/>
                    <a:pt x="877" y="344"/>
                  </a:cubicBezTo>
                  <a:cubicBezTo>
                    <a:pt x="974" y="344"/>
                    <a:pt x="1068" y="351"/>
                    <a:pt x="1156" y="381"/>
                  </a:cubicBezTo>
                  <a:cubicBezTo>
                    <a:pt x="1177" y="384"/>
                    <a:pt x="1198" y="385"/>
                    <a:pt x="1219" y="385"/>
                  </a:cubicBezTo>
                  <a:cubicBezTo>
                    <a:pt x="1410" y="385"/>
                    <a:pt x="1581" y="280"/>
                    <a:pt x="1829" y="280"/>
                  </a:cubicBezTo>
                  <a:cubicBezTo>
                    <a:pt x="1899" y="280"/>
                    <a:pt x="1976" y="288"/>
                    <a:pt x="2061" y="310"/>
                  </a:cubicBezTo>
                  <a:cubicBezTo>
                    <a:pt x="1976" y="297"/>
                    <a:pt x="1901" y="290"/>
                    <a:pt x="1835" y="290"/>
                  </a:cubicBezTo>
                  <a:cubicBezTo>
                    <a:pt x="1604" y="290"/>
                    <a:pt x="1477" y="372"/>
                    <a:pt x="1394" y="548"/>
                  </a:cubicBezTo>
                  <a:cubicBezTo>
                    <a:pt x="1382" y="619"/>
                    <a:pt x="1394" y="679"/>
                    <a:pt x="1430" y="739"/>
                  </a:cubicBezTo>
                  <a:cubicBezTo>
                    <a:pt x="1572" y="870"/>
                    <a:pt x="1763" y="893"/>
                    <a:pt x="1965" y="953"/>
                  </a:cubicBezTo>
                  <a:cubicBezTo>
                    <a:pt x="2025" y="965"/>
                    <a:pt x="2096" y="965"/>
                    <a:pt x="2156" y="965"/>
                  </a:cubicBezTo>
                  <a:cubicBezTo>
                    <a:pt x="2237" y="943"/>
                    <a:pt x="2318" y="880"/>
                    <a:pt x="2396" y="880"/>
                  </a:cubicBezTo>
                  <a:cubicBezTo>
                    <a:pt x="2444" y="880"/>
                    <a:pt x="2491" y="904"/>
                    <a:pt x="2537" y="977"/>
                  </a:cubicBezTo>
                  <a:cubicBezTo>
                    <a:pt x="2596" y="989"/>
                    <a:pt x="2656" y="1012"/>
                    <a:pt x="2739" y="1012"/>
                  </a:cubicBezTo>
                  <a:cubicBezTo>
                    <a:pt x="3192" y="870"/>
                    <a:pt x="3692" y="977"/>
                    <a:pt x="4132" y="750"/>
                  </a:cubicBezTo>
                  <a:cubicBezTo>
                    <a:pt x="4192" y="691"/>
                    <a:pt x="4192" y="619"/>
                    <a:pt x="4132" y="560"/>
                  </a:cubicBezTo>
                  <a:cubicBezTo>
                    <a:pt x="4013" y="540"/>
                    <a:pt x="3894" y="532"/>
                    <a:pt x="3777" y="532"/>
                  </a:cubicBezTo>
                  <a:cubicBezTo>
                    <a:pt x="3472" y="532"/>
                    <a:pt x="3171" y="585"/>
                    <a:pt x="2870" y="619"/>
                  </a:cubicBezTo>
                  <a:cubicBezTo>
                    <a:pt x="2787" y="629"/>
                    <a:pt x="2719" y="636"/>
                    <a:pt x="2666" y="636"/>
                  </a:cubicBezTo>
                  <a:cubicBezTo>
                    <a:pt x="2460" y="636"/>
                    <a:pt x="2456" y="543"/>
                    <a:pt x="2513" y="203"/>
                  </a:cubicBezTo>
                  <a:cubicBezTo>
                    <a:pt x="2525" y="131"/>
                    <a:pt x="2537" y="72"/>
                    <a:pt x="2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5"/>
            <p:cNvSpPr/>
            <p:nvPr/>
          </p:nvSpPr>
          <p:spPr>
            <a:xfrm>
              <a:off x="5584900" y="2121525"/>
              <a:ext cx="53625" cy="19900"/>
            </a:xfrm>
            <a:custGeom>
              <a:avLst/>
              <a:gdLst/>
              <a:ahLst/>
              <a:cxnLst/>
              <a:rect l="l" t="t" r="r" b="b"/>
              <a:pathLst>
                <a:path w="2145" h="796" extrusionOk="0">
                  <a:moveTo>
                    <a:pt x="334" y="0"/>
                  </a:moveTo>
                  <a:cubicBezTo>
                    <a:pt x="263" y="96"/>
                    <a:pt x="84" y="36"/>
                    <a:pt x="13" y="155"/>
                  </a:cubicBezTo>
                  <a:cubicBezTo>
                    <a:pt x="1" y="238"/>
                    <a:pt x="1" y="298"/>
                    <a:pt x="25" y="358"/>
                  </a:cubicBezTo>
                  <a:cubicBezTo>
                    <a:pt x="311" y="750"/>
                    <a:pt x="775" y="667"/>
                    <a:pt x="1156" y="786"/>
                  </a:cubicBezTo>
                  <a:cubicBezTo>
                    <a:pt x="1186" y="792"/>
                    <a:pt x="1218" y="795"/>
                    <a:pt x="1251" y="795"/>
                  </a:cubicBezTo>
                  <a:cubicBezTo>
                    <a:pt x="1284" y="795"/>
                    <a:pt x="1317" y="792"/>
                    <a:pt x="1346" y="786"/>
                  </a:cubicBezTo>
                  <a:cubicBezTo>
                    <a:pt x="1450" y="729"/>
                    <a:pt x="1550" y="710"/>
                    <a:pt x="1650" y="710"/>
                  </a:cubicBezTo>
                  <a:cubicBezTo>
                    <a:pt x="1758" y="710"/>
                    <a:pt x="1866" y="732"/>
                    <a:pt x="1977" y="750"/>
                  </a:cubicBezTo>
                  <a:cubicBezTo>
                    <a:pt x="2001" y="750"/>
                    <a:pt x="2037" y="739"/>
                    <a:pt x="2061" y="727"/>
                  </a:cubicBezTo>
                  <a:lnTo>
                    <a:pt x="2061" y="572"/>
                  </a:lnTo>
                  <a:cubicBezTo>
                    <a:pt x="2144" y="417"/>
                    <a:pt x="2049" y="334"/>
                    <a:pt x="1906" y="274"/>
                  </a:cubicBezTo>
                  <a:cubicBezTo>
                    <a:pt x="1692" y="143"/>
                    <a:pt x="1454" y="143"/>
                    <a:pt x="1215" y="143"/>
                  </a:cubicBezTo>
                  <a:cubicBezTo>
                    <a:pt x="1145" y="143"/>
                    <a:pt x="1072" y="149"/>
                    <a:pt x="999" y="149"/>
                  </a:cubicBezTo>
                  <a:cubicBezTo>
                    <a:pt x="863" y="149"/>
                    <a:pt x="729" y="129"/>
                    <a:pt x="620" y="12"/>
                  </a:cubicBezTo>
                  <a:cubicBezTo>
                    <a:pt x="537" y="12"/>
                    <a:pt x="430"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5"/>
            <p:cNvSpPr/>
            <p:nvPr/>
          </p:nvSpPr>
          <p:spPr>
            <a:xfrm>
              <a:off x="5529250" y="2116450"/>
              <a:ext cx="54500" cy="10425"/>
            </a:xfrm>
            <a:custGeom>
              <a:avLst/>
              <a:gdLst/>
              <a:ahLst/>
              <a:cxnLst/>
              <a:rect l="l" t="t" r="r" b="b"/>
              <a:pathLst>
                <a:path w="2180" h="417" extrusionOk="0">
                  <a:moveTo>
                    <a:pt x="1" y="37"/>
                  </a:moveTo>
                  <a:lnTo>
                    <a:pt x="1" y="37"/>
                  </a:lnTo>
                  <a:cubicBezTo>
                    <a:pt x="96" y="215"/>
                    <a:pt x="274" y="239"/>
                    <a:pt x="417" y="334"/>
                  </a:cubicBezTo>
                  <a:cubicBezTo>
                    <a:pt x="670" y="387"/>
                    <a:pt x="920" y="416"/>
                    <a:pt x="1169" y="416"/>
                  </a:cubicBezTo>
                  <a:cubicBezTo>
                    <a:pt x="1485" y="416"/>
                    <a:pt x="1801" y="369"/>
                    <a:pt x="2120" y="263"/>
                  </a:cubicBezTo>
                  <a:cubicBezTo>
                    <a:pt x="2132" y="227"/>
                    <a:pt x="2167" y="203"/>
                    <a:pt x="2179" y="168"/>
                  </a:cubicBezTo>
                  <a:cubicBezTo>
                    <a:pt x="1465" y="1"/>
                    <a:pt x="739" y="60"/>
                    <a:pt x="1"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5"/>
            <p:cNvSpPr/>
            <p:nvPr/>
          </p:nvSpPr>
          <p:spPr>
            <a:xfrm>
              <a:off x="5467925" y="2105375"/>
              <a:ext cx="10750" cy="5900"/>
            </a:xfrm>
            <a:custGeom>
              <a:avLst/>
              <a:gdLst/>
              <a:ahLst/>
              <a:cxnLst/>
              <a:rect l="l" t="t" r="r" b="b"/>
              <a:pathLst>
                <a:path w="430" h="236" extrusionOk="0">
                  <a:moveTo>
                    <a:pt x="120" y="1"/>
                  </a:moveTo>
                  <a:cubicBezTo>
                    <a:pt x="51" y="1"/>
                    <a:pt x="1" y="44"/>
                    <a:pt x="1" y="194"/>
                  </a:cubicBezTo>
                  <a:cubicBezTo>
                    <a:pt x="78" y="224"/>
                    <a:pt x="150" y="236"/>
                    <a:pt x="220" y="236"/>
                  </a:cubicBezTo>
                  <a:cubicBezTo>
                    <a:pt x="290" y="236"/>
                    <a:pt x="358" y="224"/>
                    <a:pt x="429" y="206"/>
                  </a:cubicBezTo>
                  <a:cubicBezTo>
                    <a:pt x="429" y="146"/>
                    <a:pt x="418" y="111"/>
                    <a:pt x="406" y="27"/>
                  </a:cubicBezTo>
                  <a:cubicBezTo>
                    <a:pt x="370" y="27"/>
                    <a:pt x="346" y="27"/>
                    <a:pt x="310" y="51"/>
                  </a:cubicBezTo>
                  <a:cubicBezTo>
                    <a:pt x="246" y="30"/>
                    <a:pt x="177"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5"/>
            <p:cNvSpPr/>
            <p:nvPr/>
          </p:nvSpPr>
          <p:spPr>
            <a:xfrm>
              <a:off x="5552775" y="2104250"/>
              <a:ext cx="13700" cy="2725"/>
            </a:xfrm>
            <a:custGeom>
              <a:avLst/>
              <a:gdLst/>
              <a:ahLst/>
              <a:cxnLst/>
              <a:rect l="l" t="t" r="r" b="b"/>
              <a:pathLst>
                <a:path w="548" h="109" extrusionOk="0">
                  <a:moveTo>
                    <a:pt x="0" y="1"/>
                  </a:moveTo>
                  <a:cubicBezTo>
                    <a:pt x="97" y="65"/>
                    <a:pt x="193" y="109"/>
                    <a:pt x="292" y="109"/>
                  </a:cubicBezTo>
                  <a:cubicBezTo>
                    <a:pt x="375" y="109"/>
                    <a:pt x="460" y="77"/>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5"/>
            <p:cNvSpPr/>
            <p:nvPr/>
          </p:nvSpPr>
          <p:spPr>
            <a:xfrm>
              <a:off x="5683425" y="2119600"/>
              <a:ext cx="7175" cy="5325"/>
            </a:xfrm>
            <a:custGeom>
              <a:avLst/>
              <a:gdLst/>
              <a:ahLst/>
              <a:cxnLst/>
              <a:rect l="l" t="t" r="r" b="b"/>
              <a:pathLst>
                <a:path w="287" h="213" extrusionOk="0">
                  <a:moveTo>
                    <a:pt x="173" y="1"/>
                  </a:moveTo>
                  <a:cubicBezTo>
                    <a:pt x="111" y="1"/>
                    <a:pt x="54" y="59"/>
                    <a:pt x="1" y="89"/>
                  </a:cubicBezTo>
                  <a:cubicBezTo>
                    <a:pt x="54" y="171"/>
                    <a:pt x="101" y="213"/>
                    <a:pt x="146" y="213"/>
                  </a:cubicBezTo>
                  <a:cubicBezTo>
                    <a:pt x="193" y="213"/>
                    <a:pt x="238" y="168"/>
                    <a:pt x="287" y="77"/>
                  </a:cubicBezTo>
                  <a:cubicBezTo>
                    <a:pt x="247" y="20"/>
                    <a:pt x="209"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5"/>
            <p:cNvSpPr/>
            <p:nvPr/>
          </p:nvSpPr>
          <p:spPr>
            <a:xfrm>
              <a:off x="5581925" y="2120625"/>
              <a:ext cx="11950" cy="4750"/>
            </a:xfrm>
            <a:custGeom>
              <a:avLst/>
              <a:gdLst/>
              <a:ahLst/>
              <a:cxnLst/>
              <a:rect l="l" t="t" r="r" b="b"/>
              <a:pathLst>
                <a:path w="478" h="190" extrusionOk="0">
                  <a:moveTo>
                    <a:pt x="60" y="1"/>
                  </a:moveTo>
                  <a:cubicBezTo>
                    <a:pt x="25" y="13"/>
                    <a:pt x="13" y="36"/>
                    <a:pt x="1" y="48"/>
                  </a:cubicBezTo>
                  <a:cubicBezTo>
                    <a:pt x="10" y="134"/>
                    <a:pt x="43" y="190"/>
                    <a:pt x="117" y="190"/>
                  </a:cubicBezTo>
                  <a:cubicBezTo>
                    <a:pt x="135" y="190"/>
                    <a:pt x="156" y="186"/>
                    <a:pt x="180" y="179"/>
                  </a:cubicBezTo>
                  <a:cubicBezTo>
                    <a:pt x="310" y="179"/>
                    <a:pt x="418" y="155"/>
                    <a:pt x="477" y="36"/>
                  </a:cubicBezTo>
                  <a:cubicBezTo>
                    <a:pt x="334" y="36"/>
                    <a:pt x="203" y="1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5"/>
            <p:cNvSpPr/>
            <p:nvPr/>
          </p:nvSpPr>
          <p:spPr>
            <a:xfrm>
              <a:off x="5668850" y="2121525"/>
              <a:ext cx="7175" cy="2700"/>
            </a:xfrm>
            <a:custGeom>
              <a:avLst/>
              <a:gdLst/>
              <a:ahLst/>
              <a:cxnLst/>
              <a:rect l="l" t="t" r="r" b="b"/>
              <a:pathLst>
                <a:path w="287" h="108" extrusionOk="0">
                  <a:moveTo>
                    <a:pt x="1" y="0"/>
                  </a:moveTo>
                  <a:cubicBezTo>
                    <a:pt x="48" y="72"/>
                    <a:pt x="96" y="108"/>
                    <a:pt x="143" y="108"/>
                  </a:cubicBezTo>
                  <a:cubicBezTo>
                    <a:pt x="191" y="108"/>
                    <a:pt x="239" y="72"/>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5"/>
            <p:cNvSpPr/>
            <p:nvPr/>
          </p:nvSpPr>
          <p:spPr>
            <a:xfrm>
              <a:off x="5693850" y="2121525"/>
              <a:ext cx="3600" cy="1800"/>
            </a:xfrm>
            <a:custGeom>
              <a:avLst/>
              <a:gdLst/>
              <a:ahLst/>
              <a:cxnLst/>
              <a:rect l="l" t="t" r="r" b="b"/>
              <a:pathLst>
                <a:path w="144" h="72" extrusionOk="0">
                  <a:moveTo>
                    <a:pt x="1" y="0"/>
                  </a:moveTo>
                  <a:cubicBezTo>
                    <a:pt x="24" y="48"/>
                    <a:pt x="51" y="72"/>
                    <a:pt x="77" y="72"/>
                  </a:cubicBezTo>
                  <a:cubicBezTo>
                    <a:pt x="102" y="72"/>
                    <a:pt x="126" y="48"/>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5"/>
            <p:cNvSpPr/>
            <p:nvPr/>
          </p:nvSpPr>
          <p:spPr>
            <a:xfrm>
              <a:off x="5854300" y="2135800"/>
              <a:ext cx="98550" cy="17950"/>
            </a:xfrm>
            <a:custGeom>
              <a:avLst/>
              <a:gdLst/>
              <a:ahLst/>
              <a:cxnLst/>
              <a:rect l="l" t="t" r="r" b="b"/>
              <a:pathLst>
                <a:path w="3942" h="718" extrusionOk="0">
                  <a:moveTo>
                    <a:pt x="619" y="1"/>
                  </a:moveTo>
                  <a:cubicBezTo>
                    <a:pt x="536" y="48"/>
                    <a:pt x="441" y="96"/>
                    <a:pt x="334" y="120"/>
                  </a:cubicBezTo>
                  <a:cubicBezTo>
                    <a:pt x="301" y="107"/>
                    <a:pt x="275" y="97"/>
                    <a:pt x="249" y="97"/>
                  </a:cubicBezTo>
                  <a:cubicBezTo>
                    <a:pt x="228" y="97"/>
                    <a:pt x="206" y="104"/>
                    <a:pt x="179" y="120"/>
                  </a:cubicBezTo>
                  <a:cubicBezTo>
                    <a:pt x="131" y="120"/>
                    <a:pt x="83" y="120"/>
                    <a:pt x="36" y="108"/>
                  </a:cubicBezTo>
                  <a:cubicBezTo>
                    <a:pt x="24" y="144"/>
                    <a:pt x="12" y="179"/>
                    <a:pt x="0" y="215"/>
                  </a:cubicBezTo>
                  <a:cubicBezTo>
                    <a:pt x="0" y="239"/>
                    <a:pt x="12" y="287"/>
                    <a:pt x="24" y="322"/>
                  </a:cubicBezTo>
                  <a:cubicBezTo>
                    <a:pt x="48" y="334"/>
                    <a:pt x="83" y="358"/>
                    <a:pt x="107" y="382"/>
                  </a:cubicBezTo>
                  <a:cubicBezTo>
                    <a:pt x="191" y="406"/>
                    <a:pt x="262" y="418"/>
                    <a:pt x="334" y="418"/>
                  </a:cubicBezTo>
                  <a:cubicBezTo>
                    <a:pt x="411" y="415"/>
                    <a:pt x="489" y="413"/>
                    <a:pt x="566" y="413"/>
                  </a:cubicBezTo>
                  <a:cubicBezTo>
                    <a:pt x="1119" y="413"/>
                    <a:pt x="1672" y="480"/>
                    <a:pt x="2215" y="501"/>
                  </a:cubicBezTo>
                  <a:cubicBezTo>
                    <a:pt x="2603" y="509"/>
                    <a:pt x="2997" y="718"/>
                    <a:pt x="3388" y="718"/>
                  </a:cubicBezTo>
                  <a:cubicBezTo>
                    <a:pt x="3561" y="718"/>
                    <a:pt x="3734" y="677"/>
                    <a:pt x="3905" y="560"/>
                  </a:cubicBezTo>
                  <a:cubicBezTo>
                    <a:pt x="3929" y="513"/>
                    <a:pt x="3929" y="477"/>
                    <a:pt x="3941" y="441"/>
                  </a:cubicBezTo>
                  <a:cubicBezTo>
                    <a:pt x="3893" y="358"/>
                    <a:pt x="3834" y="322"/>
                    <a:pt x="3763" y="287"/>
                  </a:cubicBezTo>
                  <a:cubicBezTo>
                    <a:pt x="3632" y="287"/>
                    <a:pt x="3477" y="275"/>
                    <a:pt x="3346" y="275"/>
                  </a:cubicBezTo>
                  <a:cubicBezTo>
                    <a:pt x="3227" y="168"/>
                    <a:pt x="3048" y="275"/>
                    <a:pt x="2905" y="156"/>
                  </a:cubicBezTo>
                  <a:lnTo>
                    <a:pt x="2774" y="156"/>
                  </a:lnTo>
                  <a:cubicBezTo>
                    <a:pt x="2715" y="203"/>
                    <a:pt x="2655" y="227"/>
                    <a:pt x="2608" y="275"/>
                  </a:cubicBezTo>
                  <a:lnTo>
                    <a:pt x="2346" y="275"/>
                  </a:lnTo>
                  <a:cubicBezTo>
                    <a:pt x="2298" y="239"/>
                    <a:pt x="2239" y="203"/>
                    <a:pt x="2191" y="156"/>
                  </a:cubicBezTo>
                  <a:cubicBezTo>
                    <a:pt x="1965" y="156"/>
                    <a:pt x="1715" y="144"/>
                    <a:pt x="1488" y="144"/>
                  </a:cubicBezTo>
                  <a:cubicBezTo>
                    <a:pt x="1488" y="120"/>
                    <a:pt x="1465" y="120"/>
                    <a:pt x="1441" y="108"/>
                  </a:cubicBezTo>
                  <a:cubicBezTo>
                    <a:pt x="1432" y="105"/>
                    <a:pt x="1423" y="104"/>
                    <a:pt x="1414" y="104"/>
                  </a:cubicBezTo>
                  <a:cubicBezTo>
                    <a:pt x="1387" y="104"/>
                    <a:pt x="1360" y="117"/>
                    <a:pt x="1334" y="144"/>
                  </a:cubicBezTo>
                  <a:cubicBezTo>
                    <a:pt x="1221" y="103"/>
                    <a:pt x="1117" y="18"/>
                    <a:pt x="984" y="18"/>
                  </a:cubicBezTo>
                  <a:cubicBezTo>
                    <a:pt x="962" y="18"/>
                    <a:pt x="940" y="20"/>
                    <a:pt x="917" y="25"/>
                  </a:cubicBezTo>
                  <a:cubicBezTo>
                    <a:pt x="866" y="81"/>
                    <a:pt x="815" y="111"/>
                    <a:pt x="766" y="111"/>
                  </a:cubicBezTo>
                  <a:cubicBezTo>
                    <a:pt x="713" y="111"/>
                    <a:pt x="663" y="76"/>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5"/>
            <p:cNvSpPr/>
            <p:nvPr/>
          </p:nvSpPr>
          <p:spPr>
            <a:xfrm>
              <a:off x="5981100" y="2132525"/>
              <a:ext cx="16975" cy="13450"/>
            </a:xfrm>
            <a:custGeom>
              <a:avLst/>
              <a:gdLst/>
              <a:ahLst/>
              <a:cxnLst/>
              <a:rect l="l" t="t" r="r" b="b"/>
              <a:pathLst>
                <a:path w="679" h="538" extrusionOk="0">
                  <a:moveTo>
                    <a:pt x="298" y="1"/>
                  </a:moveTo>
                  <a:cubicBezTo>
                    <a:pt x="167" y="60"/>
                    <a:pt x="60" y="156"/>
                    <a:pt x="0" y="275"/>
                  </a:cubicBezTo>
                  <a:lnTo>
                    <a:pt x="0" y="406"/>
                  </a:lnTo>
                  <a:cubicBezTo>
                    <a:pt x="48" y="465"/>
                    <a:pt x="84" y="489"/>
                    <a:pt x="167" y="525"/>
                  </a:cubicBezTo>
                  <a:cubicBezTo>
                    <a:pt x="203" y="534"/>
                    <a:pt x="241" y="538"/>
                    <a:pt x="281" y="538"/>
                  </a:cubicBezTo>
                  <a:cubicBezTo>
                    <a:pt x="344" y="538"/>
                    <a:pt x="410" y="528"/>
                    <a:pt x="476" y="513"/>
                  </a:cubicBezTo>
                  <a:cubicBezTo>
                    <a:pt x="548" y="477"/>
                    <a:pt x="596" y="430"/>
                    <a:pt x="643" y="370"/>
                  </a:cubicBezTo>
                  <a:cubicBezTo>
                    <a:pt x="679" y="239"/>
                    <a:pt x="679" y="108"/>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5"/>
            <p:cNvSpPr/>
            <p:nvPr/>
          </p:nvSpPr>
          <p:spPr>
            <a:xfrm>
              <a:off x="5958475" y="2141650"/>
              <a:ext cx="19975" cy="9825"/>
            </a:xfrm>
            <a:custGeom>
              <a:avLst/>
              <a:gdLst/>
              <a:ahLst/>
              <a:cxnLst/>
              <a:rect l="l" t="t" r="r" b="b"/>
              <a:pathLst>
                <a:path w="799" h="393" extrusionOk="0">
                  <a:moveTo>
                    <a:pt x="542" y="1"/>
                  </a:moveTo>
                  <a:cubicBezTo>
                    <a:pt x="521" y="1"/>
                    <a:pt x="495" y="18"/>
                    <a:pt x="477" y="65"/>
                  </a:cubicBezTo>
                  <a:cubicBezTo>
                    <a:pt x="405" y="53"/>
                    <a:pt x="369" y="53"/>
                    <a:pt x="322" y="53"/>
                  </a:cubicBezTo>
                  <a:cubicBezTo>
                    <a:pt x="322" y="44"/>
                    <a:pt x="316" y="36"/>
                    <a:pt x="291" y="36"/>
                  </a:cubicBezTo>
                  <a:cubicBezTo>
                    <a:pt x="281" y="36"/>
                    <a:pt x="268" y="37"/>
                    <a:pt x="250" y="41"/>
                  </a:cubicBezTo>
                  <a:cubicBezTo>
                    <a:pt x="241" y="38"/>
                    <a:pt x="232" y="36"/>
                    <a:pt x="224" y="36"/>
                  </a:cubicBezTo>
                  <a:cubicBezTo>
                    <a:pt x="201" y="36"/>
                    <a:pt x="181" y="47"/>
                    <a:pt x="155" y="65"/>
                  </a:cubicBezTo>
                  <a:cubicBezTo>
                    <a:pt x="107" y="65"/>
                    <a:pt x="72" y="88"/>
                    <a:pt x="24" y="88"/>
                  </a:cubicBezTo>
                  <a:cubicBezTo>
                    <a:pt x="0" y="160"/>
                    <a:pt x="12" y="207"/>
                    <a:pt x="60" y="267"/>
                  </a:cubicBezTo>
                  <a:cubicBezTo>
                    <a:pt x="197" y="322"/>
                    <a:pt x="334" y="392"/>
                    <a:pt x="471" y="392"/>
                  </a:cubicBezTo>
                  <a:cubicBezTo>
                    <a:pt x="572" y="392"/>
                    <a:pt x="673" y="354"/>
                    <a:pt x="774" y="243"/>
                  </a:cubicBezTo>
                  <a:cubicBezTo>
                    <a:pt x="786" y="219"/>
                    <a:pt x="786" y="184"/>
                    <a:pt x="798" y="160"/>
                  </a:cubicBezTo>
                  <a:cubicBezTo>
                    <a:pt x="786" y="124"/>
                    <a:pt x="750" y="112"/>
                    <a:pt x="739" y="88"/>
                  </a:cubicBezTo>
                  <a:cubicBezTo>
                    <a:pt x="691" y="65"/>
                    <a:pt x="643" y="65"/>
                    <a:pt x="608" y="65"/>
                  </a:cubicBezTo>
                  <a:cubicBezTo>
                    <a:pt x="608" y="41"/>
                    <a:pt x="596" y="29"/>
                    <a:pt x="560" y="5"/>
                  </a:cubicBezTo>
                  <a:cubicBezTo>
                    <a:pt x="555" y="2"/>
                    <a:pt x="549" y="1"/>
                    <a:pt x="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5"/>
            <p:cNvSpPr/>
            <p:nvPr/>
          </p:nvSpPr>
          <p:spPr>
            <a:xfrm>
              <a:off x="5977225" y="2132525"/>
              <a:ext cx="11325" cy="6875"/>
            </a:xfrm>
            <a:custGeom>
              <a:avLst/>
              <a:gdLst/>
              <a:ahLst/>
              <a:cxnLst/>
              <a:rect l="l" t="t" r="r" b="b"/>
              <a:pathLst>
                <a:path w="453" h="275" extrusionOk="0">
                  <a:moveTo>
                    <a:pt x="0" y="1"/>
                  </a:moveTo>
                  <a:cubicBezTo>
                    <a:pt x="60" y="96"/>
                    <a:pt x="108" y="179"/>
                    <a:pt x="155" y="275"/>
                  </a:cubicBezTo>
                  <a:cubicBezTo>
                    <a:pt x="286" y="227"/>
                    <a:pt x="381" y="120"/>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5"/>
            <p:cNvSpPr/>
            <p:nvPr/>
          </p:nvSpPr>
          <p:spPr>
            <a:xfrm>
              <a:off x="5927225" y="2139450"/>
              <a:ext cx="10725" cy="3275"/>
            </a:xfrm>
            <a:custGeom>
              <a:avLst/>
              <a:gdLst/>
              <a:ahLst/>
              <a:cxnLst/>
              <a:rect l="l" t="t" r="r" b="b"/>
              <a:pathLst>
                <a:path w="429" h="131" extrusionOk="0">
                  <a:moveTo>
                    <a:pt x="150" y="1"/>
                  </a:moveTo>
                  <a:cubicBezTo>
                    <a:pt x="101" y="1"/>
                    <a:pt x="50" y="6"/>
                    <a:pt x="0" y="10"/>
                  </a:cubicBezTo>
                  <a:cubicBezTo>
                    <a:pt x="72" y="117"/>
                    <a:pt x="183" y="130"/>
                    <a:pt x="305" y="130"/>
                  </a:cubicBezTo>
                  <a:cubicBezTo>
                    <a:pt x="345" y="130"/>
                    <a:pt x="387" y="129"/>
                    <a:pt x="429" y="129"/>
                  </a:cubicBezTo>
                  <a:cubicBezTo>
                    <a:pt x="356" y="23"/>
                    <a:pt x="256"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5"/>
            <p:cNvSpPr/>
            <p:nvPr/>
          </p:nvSpPr>
          <p:spPr>
            <a:xfrm>
              <a:off x="5977225" y="2142950"/>
              <a:ext cx="8350" cy="5275"/>
            </a:xfrm>
            <a:custGeom>
              <a:avLst/>
              <a:gdLst/>
              <a:ahLst/>
              <a:cxnLst/>
              <a:rect l="l" t="t" r="r" b="b"/>
              <a:pathLst>
                <a:path w="334" h="211" extrusionOk="0">
                  <a:moveTo>
                    <a:pt x="155" y="1"/>
                  </a:moveTo>
                  <a:cubicBezTo>
                    <a:pt x="108" y="1"/>
                    <a:pt x="48" y="13"/>
                    <a:pt x="0" y="13"/>
                  </a:cubicBezTo>
                  <a:cubicBezTo>
                    <a:pt x="0" y="60"/>
                    <a:pt x="0" y="96"/>
                    <a:pt x="24" y="132"/>
                  </a:cubicBezTo>
                  <a:cubicBezTo>
                    <a:pt x="66" y="187"/>
                    <a:pt x="112" y="210"/>
                    <a:pt x="164" y="210"/>
                  </a:cubicBezTo>
                  <a:cubicBezTo>
                    <a:pt x="201" y="210"/>
                    <a:pt x="242" y="199"/>
                    <a:pt x="286" y="179"/>
                  </a:cubicBezTo>
                  <a:cubicBezTo>
                    <a:pt x="334" y="132"/>
                    <a:pt x="334" y="72"/>
                    <a:pt x="286" y="13"/>
                  </a:cubicBezTo>
                  <a:cubicBezTo>
                    <a:pt x="239" y="13"/>
                    <a:pt x="203"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5"/>
            <p:cNvSpPr/>
            <p:nvPr/>
          </p:nvSpPr>
          <p:spPr>
            <a:xfrm>
              <a:off x="5970375" y="2137675"/>
              <a:ext cx="3600" cy="2875"/>
            </a:xfrm>
            <a:custGeom>
              <a:avLst/>
              <a:gdLst/>
              <a:ahLst/>
              <a:cxnLst/>
              <a:rect l="l" t="t" r="r" b="b"/>
              <a:pathLst>
                <a:path w="144" h="115" extrusionOk="0">
                  <a:moveTo>
                    <a:pt x="63" y="0"/>
                  </a:moveTo>
                  <a:cubicBezTo>
                    <a:pt x="39" y="0"/>
                    <a:pt x="18" y="27"/>
                    <a:pt x="1" y="81"/>
                  </a:cubicBezTo>
                  <a:cubicBezTo>
                    <a:pt x="1" y="81"/>
                    <a:pt x="12" y="93"/>
                    <a:pt x="60" y="104"/>
                  </a:cubicBezTo>
                  <a:cubicBezTo>
                    <a:pt x="67" y="111"/>
                    <a:pt x="75" y="114"/>
                    <a:pt x="83" y="114"/>
                  </a:cubicBezTo>
                  <a:cubicBezTo>
                    <a:pt x="104" y="114"/>
                    <a:pt x="127" y="97"/>
                    <a:pt x="143" y="81"/>
                  </a:cubicBezTo>
                  <a:cubicBezTo>
                    <a:pt x="114" y="27"/>
                    <a:pt x="87" y="0"/>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5"/>
            <p:cNvSpPr/>
            <p:nvPr/>
          </p:nvSpPr>
          <p:spPr>
            <a:xfrm>
              <a:off x="5970375" y="2139675"/>
              <a:ext cx="3600" cy="3600"/>
            </a:xfrm>
            <a:custGeom>
              <a:avLst/>
              <a:gdLst/>
              <a:ahLst/>
              <a:cxnLst/>
              <a:rect l="l" t="t" r="r" b="b"/>
              <a:pathLst>
                <a:path w="144" h="144" extrusionOk="0">
                  <a:moveTo>
                    <a:pt x="1" y="1"/>
                  </a:moveTo>
                  <a:lnTo>
                    <a:pt x="1" y="144"/>
                  </a:lnTo>
                  <a:lnTo>
                    <a:pt x="143" y="144"/>
                  </a:ln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5"/>
            <p:cNvSpPr/>
            <p:nvPr/>
          </p:nvSpPr>
          <p:spPr>
            <a:xfrm>
              <a:off x="5954300" y="2143250"/>
              <a:ext cx="5675" cy="4500"/>
            </a:xfrm>
            <a:custGeom>
              <a:avLst/>
              <a:gdLst/>
              <a:ahLst/>
              <a:cxnLst/>
              <a:rect l="l" t="t" r="r" b="b"/>
              <a:pathLst>
                <a:path w="227" h="180" extrusionOk="0">
                  <a:moveTo>
                    <a:pt x="60" y="1"/>
                  </a:moveTo>
                  <a:cubicBezTo>
                    <a:pt x="24" y="36"/>
                    <a:pt x="13" y="48"/>
                    <a:pt x="1" y="72"/>
                  </a:cubicBezTo>
                  <a:lnTo>
                    <a:pt x="48" y="167"/>
                  </a:lnTo>
                  <a:cubicBezTo>
                    <a:pt x="72" y="167"/>
                    <a:pt x="108" y="179"/>
                    <a:pt x="132" y="179"/>
                  </a:cubicBezTo>
                  <a:cubicBezTo>
                    <a:pt x="167" y="179"/>
                    <a:pt x="191" y="167"/>
                    <a:pt x="227" y="155"/>
                  </a:cubicBezTo>
                  <a:lnTo>
                    <a:pt x="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5"/>
            <p:cNvSpPr/>
            <p:nvPr/>
          </p:nvSpPr>
          <p:spPr>
            <a:xfrm>
              <a:off x="5951025" y="2143025"/>
              <a:ext cx="4800" cy="4725"/>
            </a:xfrm>
            <a:custGeom>
              <a:avLst/>
              <a:gdLst/>
              <a:ahLst/>
              <a:cxnLst/>
              <a:rect l="l" t="t" r="r" b="b"/>
              <a:pathLst>
                <a:path w="192" h="189" extrusionOk="0">
                  <a:moveTo>
                    <a:pt x="118" y="1"/>
                  </a:moveTo>
                  <a:cubicBezTo>
                    <a:pt x="93" y="1"/>
                    <a:pt x="66" y="4"/>
                    <a:pt x="36" y="10"/>
                  </a:cubicBezTo>
                  <a:cubicBezTo>
                    <a:pt x="1" y="45"/>
                    <a:pt x="1" y="93"/>
                    <a:pt x="24" y="129"/>
                  </a:cubicBezTo>
                  <a:lnTo>
                    <a:pt x="60" y="164"/>
                  </a:lnTo>
                  <a:cubicBezTo>
                    <a:pt x="60" y="176"/>
                    <a:pt x="72" y="188"/>
                    <a:pt x="96" y="188"/>
                  </a:cubicBezTo>
                  <a:cubicBezTo>
                    <a:pt x="132" y="188"/>
                    <a:pt x="155" y="188"/>
                    <a:pt x="191" y="164"/>
                  </a:cubicBezTo>
                  <a:lnTo>
                    <a:pt x="191" y="10"/>
                  </a:lnTo>
                  <a:cubicBezTo>
                    <a:pt x="167" y="4"/>
                    <a:pt x="144" y="1"/>
                    <a:pt x="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5"/>
            <p:cNvSpPr/>
            <p:nvPr/>
          </p:nvSpPr>
          <p:spPr>
            <a:xfrm>
              <a:off x="5962925" y="2141475"/>
              <a:ext cx="3600" cy="1500"/>
            </a:xfrm>
            <a:custGeom>
              <a:avLst/>
              <a:gdLst/>
              <a:ahLst/>
              <a:cxnLst/>
              <a:rect l="l" t="t" r="r" b="b"/>
              <a:pathLst>
                <a:path w="144" h="60" extrusionOk="0">
                  <a:moveTo>
                    <a:pt x="96" y="0"/>
                  </a:moveTo>
                  <a:cubicBezTo>
                    <a:pt x="60" y="12"/>
                    <a:pt x="25" y="48"/>
                    <a:pt x="1" y="60"/>
                  </a:cubicBezTo>
                  <a:lnTo>
                    <a:pt x="144" y="60"/>
                  </a:lnTo>
                  <a:cubicBezTo>
                    <a:pt x="132" y="36"/>
                    <a:pt x="120"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5"/>
            <p:cNvSpPr/>
            <p:nvPr/>
          </p:nvSpPr>
          <p:spPr>
            <a:xfrm>
              <a:off x="5909350" y="2139975"/>
              <a:ext cx="3600" cy="3000"/>
            </a:xfrm>
            <a:custGeom>
              <a:avLst/>
              <a:gdLst/>
              <a:ahLst/>
              <a:cxnLst/>
              <a:rect l="l" t="t" r="r" b="b"/>
              <a:pathLst>
                <a:path w="144" h="120" extrusionOk="0">
                  <a:moveTo>
                    <a:pt x="1" y="1"/>
                  </a:moveTo>
                  <a:lnTo>
                    <a:pt x="1" y="1"/>
                  </a:lnTo>
                  <a:cubicBezTo>
                    <a:pt x="37" y="36"/>
                    <a:pt x="96" y="72"/>
                    <a:pt x="144" y="120"/>
                  </a:cubicBezTo>
                  <a:cubicBezTo>
                    <a:pt x="96" y="72"/>
                    <a:pt x="37" y="2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5"/>
            <p:cNvSpPr/>
            <p:nvPr/>
          </p:nvSpPr>
          <p:spPr>
            <a:xfrm>
              <a:off x="5919775" y="2139975"/>
              <a:ext cx="3900" cy="3000"/>
            </a:xfrm>
            <a:custGeom>
              <a:avLst/>
              <a:gdLst/>
              <a:ahLst/>
              <a:cxnLst/>
              <a:rect l="l" t="t" r="r" b="b"/>
              <a:pathLst>
                <a:path w="156" h="120" extrusionOk="0">
                  <a:moveTo>
                    <a:pt x="155" y="1"/>
                  </a:moveTo>
                  <a:cubicBezTo>
                    <a:pt x="96" y="48"/>
                    <a:pt x="60" y="72"/>
                    <a:pt x="1" y="120"/>
                  </a:cubicBezTo>
                  <a:cubicBezTo>
                    <a:pt x="60" y="72"/>
                    <a:pt x="120"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5"/>
            <p:cNvSpPr/>
            <p:nvPr/>
          </p:nvSpPr>
          <p:spPr>
            <a:xfrm>
              <a:off x="5887625" y="2138125"/>
              <a:ext cx="3900" cy="1275"/>
            </a:xfrm>
            <a:custGeom>
              <a:avLst/>
              <a:gdLst/>
              <a:ahLst/>
              <a:cxnLst/>
              <a:rect l="l" t="t" r="r" b="b"/>
              <a:pathLst>
                <a:path w="156" h="51" extrusionOk="0">
                  <a:moveTo>
                    <a:pt x="113" y="1"/>
                  </a:moveTo>
                  <a:cubicBezTo>
                    <a:pt x="111" y="1"/>
                    <a:pt x="109" y="1"/>
                    <a:pt x="108" y="3"/>
                  </a:cubicBezTo>
                  <a:cubicBezTo>
                    <a:pt x="72" y="3"/>
                    <a:pt x="36" y="27"/>
                    <a:pt x="1" y="51"/>
                  </a:cubicBezTo>
                  <a:lnTo>
                    <a:pt x="155" y="51"/>
                  </a:lnTo>
                  <a:cubicBezTo>
                    <a:pt x="135" y="30"/>
                    <a:pt x="123" y="1"/>
                    <a:pt x="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5"/>
            <p:cNvSpPr/>
            <p:nvPr/>
          </p:nvSpPr>
          <p:spPr>
            <a:xfrm>
              <a:off x="5948650" y="2143250"/>
              <a:ext cx="3900" cy="3000"/>
            </a:xfrm>
            <a:custGeom>
              <a:avLst/>
              <a:gdLst/>
              <a:ahLst/>
              <a:cxnLst/>
              <a:rect l="l" t="t" r="r" b="b"/>
              <a:pathLst>
                <a:path w="156" h="120" extrusionOk="0">
                  <a:moveTo>
                    <a:pt x="0" y="1"/>
                  </a:moveTo>
                  <a:cubicBezTo>
                    <a:pt x="48" y="48"/>
                    <a:pt x="96" y="84"/>
                    <a:pt x="131" y="120"/>
                  </a:cubicBezTo>
                  <a:cubicBezTo>
                    <a:pt x="131" y="84"/>
                    <a:pt x="155" y="4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5"/>
            <p:cNvSpPr/>
            <p:nvPr/>
          </p:nvSpPr>
          <p:spPr>
            <a:xfrm>
              <a:off x="6041825" y="2142050"/>
              <a:ext cx="54175" cy="17350"/>
            </a:xfrm>
            <a:custGeom>
              <a:avLst/>
              <a:gdLst/>
              <a:ahLst/>
              <a:cxnLst/>
              <a:rect l="l" t="t" r="r" b="b"/>
              <a:pathLst>
                <a:path w="2167" h="694" extrusionOk="0">
                  <a:moveTo>
                    <a:pt x="262" y="1"/>
                  </a:moveTo>
                  <a:cubicBezTo>
                    <a:pt x="250" y="25"/>
                    <a:pt x="214" y="37"/>
                    <a:pt x="202" y="49"/>
                  </a:cubicBezTo>
                  <a:cubicBezTo>
                    <a:pt x="179" y="84"/>
                    <a:pt x="143" y="120"/>
                    <a:pt x="119" y="168"/>
                  </a:cubicBezTo>
                  <a:cubicBezTo>
                    <a:pt x="72" y="263"/>
                    <a:pt x="12" y="346"/>
                    <a:pt x="0" y="453"/>
                  </a:cubicBezTo>
                  <a:cubicBezTo>
                    <a:pt x="691" y="465"/>
                    <a:pt x="1381" y="513"/>
                    <a:pt x="2048" y="691"/>
                  </a:cubicBezTo>
                  <a:cubicBezTo>
                    <a:pt x="2053" y="693"/>
                    <a:pt x="2058" y="694"/>
                    <a:pt x="2062" y="694"/>
                  </a:cubicBezTo>
                  <a:cubicBezTo>
                    <a:pt x="2093" y="694"/>
                    <a:pt x="2126" y="663"/>
                    <a:pt x="2167" y="632"/>
                  </a:cubicBezTo>
                  <a:lnTo>
                    <a:pt x="2167" y="453"/>
                  </a:lnTo>
                  <a:cubicBezTo>
                    <a:pt x="2167" y="251"/>
                    <a:pt x="2024" y="263"/>
                    <a:pt x="1857" y="239"/>
                  </a:cubicBezTo>
                  <a:cubicBezTo>
                    <a:pt x="1322" y="203"/>
                    <a:pt x="786" y="203"/>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5"/>
            <p:cNvSpPr/>
            <p:nvPr/>
          </p:nvSpPr>
          <p:spPr>
            <a:xfrm>
              <a:off x="6014125" y="2132825"/>
              <a:ext cx="35150" cy="14875"/>
            </a:xfrm>
            <a:custGeom>
              <a:avLst/>
              <a:gdLst/>
              <a:ahLst/>
              <a:cxnLst/>
              <a:rect l="l" t="t" r="r" b="b"/>
              <a:pathLst>
                <a:path w="1406" h="595" extrusionOk="0">
                  <a:moveTo>
                    <a:pt x="287" y="1"/>
                  </a:moveTo>
                  <a:cubicBezTo>
                    <a:pt x="132" y="120"/>
                    <a:pt x="1" y="239"/>
                    <a:pt x="120" y="453"/>
                  </a:cubicBezTo>
                  <a:cubicBezTo>
                    <a:pt x="179" y="513"/>
                    <a:pt x="239" y="537"/>
                    <a:pt x="310" y="560"/>
                  </a:cubicBezTo>
                  <a:cubicBezTo>
                    <a:pt x="477" y="571"/>
                    <a:pt x="641" y="595"/>
                    <a:pt x="799" y="595"/>
                  </a:cubicBezTo>
                  <a:cubicBezTo>
                    <a:pt x="1004" y="595"/>
                    <a:pt x="1201" y="555"/>
                    <a:pt x="1382" y="394"/>
                  </a:cubicBezTo>
                  <a:lnTo>
                    <a:pt x="1382" y="382"/>
                  </a:lnTo>
                  <a:cubicBezTo>
                    <a:pt x="1382" y="287"/>
                    <a:pt x="1406" y="203"/>
                    <a:pt x="1406" y="108"/>
                  </a:cubicBezTo>
                  <a:cubicBezTo>
                    <a:pt x="1378" y="107"/>
                    <a:pt x="1351" y="107"/>
                    <a:pt x="1323" y="107"/>
                  </a:cubicBezTo>
                  <a:cubicBezTo>
                    <a:pt x="1175" y="107"/>
                    <a:pt x="1027" y="117"/>
                    <a:pt x="881" y="117"/>
                  </a:cubicBezTo>
                  <a:cubicBezTo>
                    <a:pt x="678" y="117"/>
                    <a:pt x="479" y="97"/>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5"/>
            <p:cNvSpPr/>
            <p:nvPr/>
          </p:nvSpPr>
          <p:spPr>
            <a:xfrm>
              <a:off x="5777500" y="2135475"/>
              <a:ext cx="42875" cy="14475"/>
            </a:xfrm>
            <a:custGeom>
              <a:avLst/>
              <a:gdLst/>
              <a:ahLst/>
              <a:cxnLst/>
              <a:rect l="l" t="t" r="r" b="b"/>
              <a:pathLst>
                <a:path w="1715" h="579" extrusionOk="0">
                  <a:moveTo>
                    <a:pt x="603" y="0"/>
                  </a:moveTo>
                  <a:cubicBezTo>
                    <a:pt x="506" y="0"/>
                    <a:pt x="409" y="18"/>
                    <a:pt x="310" y="61"/>
                  </a:cubicBezTo>
                  <a:cubicBezTo>
                    <a:pt x="0" y="312"/>
                    <a:pt x="36" y="514"/>
                    <a:pt x="429" y="550"/>
                  </a:cubicBezTo>
                  <a:cubicBezTo>
                    <a:pt x="560" y="567"/>
                    <a:pt x="691" y="578"/>
                    <a:pt x="819" y="578"/>
                  </a:cubicBezTo>
                  <a:cubicBezTo>
                    <a:pt x="1133" y="578"/>
                    <a:pt x="1436" y="511"/>
                    <a:pt x="1715" y="300"/>
                  </a:cubicBezTo>
                  <a:cubicBezTo>
                    <a:pt x="1708" y="154"/>
                    <a:pt x="1660" y="97"/>
                    <a:pt x="1583" y="97"/>
                  </a:cubicBezTo>
                  <a:cubicBezTo>
                    <a:pt x="1535" y="97"/>
                    <a:pt x="1474" y="120"/>
                    <a:pt x="1405" y="157"/>
                  </a:cubicBezTo>
                  <a:cubicBezTo>
                    <a:pt x="1310" y="157"/>
                    <a:pt x="1203" y="133"/>
                    <a:pt x="1120" y="133"/>
                  </a:cubicBezTo>
                  <a:cubicBezTo>
                    <a:pt x="945" y="57"/>
                    <a:pt x="775" y="0"/>
                    <a:pt x="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5"/>
            <p:cNvSpPr/>
            <p:nvPr/>
          </p:nvSpPr>
          <p:spPr>
            <a:xfrm>
              <a:off x="5782550" y="2132525"/>
              <a:ext cx="22950" cy="7475"/>
            </a:xfrm>
            <a:custGeom>
              <a:avLst/>
              <a:gdLst/>
              <a:ahLst/>
              <a:cxnLst/>
              <a:rect l="l" t="t" r="r" b="b"/>
              <a:pathLst>
                <a:path w="918" h="299" extrusionOk="0">
                  <a:moveTo>
                    <a:pt x="632" y="1"/>
                  </a:moveTo>
                  <a:cubicBezTo>
                    <a:pt x="591" y="37"/>
                    <a:pt x="551" y="49"/>
                    <a:pt x="510" y="49"/>
                  </a:cubicBezTo>
                  <a:cubicBezTo>
                    <a:pt x="438" y="49"/>
                    <a:pt x="366" y="12"/>
                    <a:pt x="294" y="12"/>
                  </a:cubicBezTo>
                  <a:cubicBezTo>
                    <a:pt x="287" y="12"/>
                    <a:pt x="281" y="12"/>
                    <a:pt x="275" y="13"/>
                  </a:cubicBezTo>
                  <a:cubicBezTo>
                    <a:pt x="215" y="13"/>
                    <a:pt x="156" y="37"/>
                    <a:pt x="96" y="60"/>
                  </a:cubicBezTo>
                  <a:cubicBezTo>
                    <a:pt x="48" y="96"/>
                    <a:pt x="1" y="156"/>
                    <a:pt x="1" y="215"/>
                  </a:cubicBezTo>
                  <a:cubicBezTo>
                    <a:pt x="1" y="239"/>
                    <a:pt x="25" y="275"/>
                    <a:pt x="36" y="299"/>
                  </a:cubicBezTo>
                  <a:cubicBezTo>
                    <a:pt x="334" y="287"/>
                    <a:pt x="620" y="275"/>
                    <a:pt x="918" y="251"/>
                  </a:cubicBezTo>
                  <a:cubicBezTo>
                    <a:pt x="858" y="132"/>
                    <a:pt x="751" y="49"/>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5"/>
            <p:cNvSpPr/>
            <p:nvPr/>
          </p:nvSpPr>
          <p:spPr>
            <a:xfrm>
              <a:off x="5812625" y="2134075"/>
              <a:ext cx="18475" cy="9900"/>
            </a:xfrm>
            <a:custGeom>
              <a:avLst/>
              <a:gdLst/>
              <a:ahLst/>
              <a:cxnLst/>
              <a:rect l="l" t="t" r="r" b="b"/>
              <a:pathLst>
                <a:path w="739" h="396" extrusionOk="0">
                  <a:moveTo>
                    <a:pt x="279" y="0"/>
                  </a:moveTo>
                  <a:cubicBezTo>
                    <a:pt x="184" y="0"/>
                    <a:pt x="91" y="53"/>
                    <a:pt x="0" y="213"/>
                  </a:cubicBezTo>
                  <a:lnTo>
                    <a:pt x="310" y="344"/>
                  </a:lnTo>
                  <a:cubicBezTo>
                    <a:pt x="346" y="380"/>
                    <a:pt x="376" y="396"/>
                    <a:pt x="425" y="396"/>
                  </a:cubicBezTo>
                  <a:cubicBezTo>
                    <a:pt x="440" y="396"/>
                    <a:pt x="457" y="394"/>
                    <a:pt x="477" y="391"/>
                  </a:cubicBezTo>
                  <a:cubicBezTo>
                    <a:pt x="548" y="368"/>
                    <a:pt x="631" y="332"/>
                    <a:pt x="691" y="272"/>
                  </a:cubicBezTo>
                  <a:cubicBezTo>
                    <a:pt x="715" y="237"/>
                    <a:pt x="727" y="225"/>
                    <a:pt x="738" y="189"/>
                  </a:cubicBezTo>
                  <a:cubicBezTo>
                    <a:pt x="584" y="138"/>
                    <a:pt x="430"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5"/>
            <p:cNvSpPr/>
            <p:nvPr/>
          </p:nvSpPr>
          <p:spPr>
            <a:xfrm>
              <a:off x="5784925" y="2128375"/>
              <a:ext cx="13125" cy="7375"/>
            </a:xfrm>
            <a:custGeom>
              <a:avLst/>
              <a:gdLst/>
              <a:ahLst/>
              <a:cxnLst/>
              <a:rect l="l" t="t" r="r" b="b"/>
              <a:pathLst>
                <a:path w="525" h="295" extrusionOk="0">
                  <a:moveTo>
                    <a:pt x="96" y="0"/>
                  </a:moveTo>
                  <a:cubicBezTo>
                    <a:pt x="1" y="95"/>
                    <a:pt x="1" y="191"/>
                    <a:pt x="96" y="286"/>
                  </a:cubicBezTo>
                  <a:cubicBezTo>
                    <a:pt x="144" y="290"/>
                    <a:pt x="193" y="294"/>
                    <a:pt x="241" y="294"/>
                  </a:cubicBezTo>
                  <a:cubicBezTo>
                    <a:pt x="348" y="294"/>
                    <a:pt x="451" y="270"/>
                    <a:pt x="525" y="155"/>
                  </a:cubicBezTo>
                  <a:lnTo>
                    <a:pt x="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5"/>
            <p:cNvSpPr/>
            <p:nvPr/>
          </p:nvSpPr>
          <p:spPr>
            <a:xfrm>
              <a:off x="5844175" y="2136050"/>
              <a:ext cx="11025" cy="8550"/>
            </a:xfrm>
            <a:custGeom>
              <a:avLst/>
              <a:gdLst/>
              <a:ahLst/>
              <a:cxnLst/>
              <a:rect l="l" t="t" r="r" b="b"/>
              <a:pathLst>
                <a:path w="441" h="342" extrusionOk="0">
                  <a:moveTo>
                    <a:pt x="235" y="1"/>
                  </a:moveTo>
                  <a:cubicBezTo>
                    <a:pt x="156" y="1"/>
                    <a:pt x="76" y="40"/>
                    <a:pt x="0" y="110"/>
                  </a:cubicBezTo>
                  <a:cubicBezTo>
                    <a:pt x="0" y="146"/>
                    <a:pt x="12" y="169"/>
                    <a:pt x="0" y="205"/>
                  </a:cubicBezTo>
                  <a:cubicBezTo>
                    <a:pt x="24" y="241"/>
                    <a:pt x="72" y="289"/>
                    <a:pt x="119" y="324"/>
                  </a:cubicBezTo>
                  <a:cubicBezTo>
                    <a:pt x="161" y="333"/>
                    <a:pt x="198" y="341"/>
                    <a:pt x="236" y="341"/>
                  </a:cubicBezTo>
                  <a:cubicBezTo>
                    <a:pt x="252" y="341"/>
                    <a:pt x="269" y="340"/>
                    <a:pt x="286" y="336"/>
                  </a:cubicBezTo>
                  <a:cubicBezTo>
                    <a:pt x="358" y="312"/>
                    <a:pt x="369" y="217"/>
                    <a:pt x="429" y="158"/>
                  </a:cubicBezTo>
                  <a:lnTo>
                    <a:pt x="441" y="98"/>
                  </a:lnTo>
                  <a:cubicBezTo>
                    <a:pt x="374" y="31"/>
                    <a:pt x="305"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5"/>
            <p:cNvSpPr/>
            <p:nvPr/>
          </p:nvSpPr>
          <p:spPr>
            <a:xfrm>
              <a:off x="5829000" y="2138775"/>
              <a:ext cx="16975" cy="7050"/>
            </a:xfrm>
            <a:custGeom>
              <a:avLst/>
              <a:gdLst/>
              <a:ahLst/>
              <a:cxnLst/>
              <a:rect l="l" t="t" r="r" b="b"/>
              <a:pathLst>
                <a:path w="679" h="282" extrusionOk="0">
                  <a:moveTo>
                    <a:pt x="72" y="1"/>
                  </a:moveTo>
                  <a:lnTo>
                    <a:pt x="36" y="13"/>
                  </a:lnTo>
                  <a:cubicBezTo>
                    <a:pt x="0" y="60"/>
                    <a:pt x="0" y="120"/>
                    <a:pt x="24" y="180"/>
                  </a:cubicBezTo>
                  <a:cubicBezTo>
                    <a:pt x="72" y="227"/>
                    <a:pt x="131" y="251"/>
                    <a:pt x="191" y="275"/>
                  </a:cubicBezTo>
                  <a:cubicBezTo>
                    <a:pt x="234" y="279"/>
                    <a:pt x="277" y="281"/>
                    <a:pt x="318" y="281"/>
                  </a:cubicBezTo>
                  <a:cubicBezTo>
                    <a:pt x="401" y="281"/>
                    <a:pt x="480" y="271"/>
                    <a:pt x="560" y="239"/>
                  </a:cubicBezTo>
                  <a:cubicBezTo>
                    <a:pt x="619" y="215"/>
                    <a:pt x="643" y="168"/>
                    <a:pt x="679" y="108"/>
                  </a:cubicBezTo>
                  <a:cubicBezTo>
                    <a:pt x="667" y="96"/>
                    <a:pt x="643" y="60"/>
                    <a:pt x="631" y="37"/>
                  </a:cubicBezTo>
                  <a:lnTo>
                    <a:pt x="6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5"/>
            <p:cNvSpPr/>
            <p:nvPr/>
          </p:nvSpPr>
          <p:spPr>
            <a:xfrm>
              <a:off x="5794175" y="2126125"/>
              <a:ext cx="7450" cy="2275"/>
            </a:xfrm>
            <a:custGeom>
              <a:avLst/>
              <a:gdLst/>
              <a:ahLst/>
              <a:cxnLst/>
              <a:rect l="l" t="t" r="r" b="b"/>
              <a:pathLst>
                <a:path w="298" h="91" extrusionOk="0">
                  <a:moveTo>
                    <a:pt x="153" y="1"/>
                  </a:moveTo>
                  <a:cubicBezTo>
                    <a:pt x="104" y="1"/>
                    <a:pt x="54" y="31"/>
                    <a:pt x="0" y="90"/>
                  </a:cubicBezTo>
                  <a:lnTo>
                    <a:pt x="298" y="90"/>
                  </a:lnTo>
                  <a:cubicBezTo>
                    <a:pt x="250" y="31"/>
                    <a:pt x="202"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5"/>
            <p:cNvSpPr/>
            <p:nvPr/>
          </p:nvSpPr>
          <p:spPr>
            <a:xfrm>
              <a:off x="5858750" y="2138125"/>
              <a:ext cx="3900" cy="1275"/>
            </a:xfrm>
            <a:custGeom>
              <a:avLst/>
              <a:gdLst/>
              <a:ahLst/>
              <a:cxnLst/>
              <a:rect l="l" t="t" r="r" b="b"/>
              <a:pathLst>
                <a:path w="156" h="51" extrusionOk="0">
                  <a:moveTo>
                    <a:pt x="125" y="1"/>
                  </a:moveTo>
                  <a:cubicBezTo>
                    <a:pt x="123" y="1"/>
                    <a:pt x="121" y="1"/>
                    <a:pt x="120" y="3"/>
                  </a:cubicBezTo>
                  <a:cubicBezTo>
                    <a:pt x="72" y="3"/>
                    <a:pt x="25" y="27"/>
                    <a:pt x="1" y="51"/>
                  </a:cubicBezTo>
                  <a:lnTo>
                    <a:pt x="156" y="51"/>
                  </a:lnTo>
                  <a:cubicBezTo>
                    <a:pt x="145" y="30"/>
                    <a:pt x="135" y="1"/>
                    <a:pt x="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5"/>
            <p:cNvSpPr/>
            <p:nvPr/>
          </p:nvSpPr>
          <p:spPr>
            <a:xfrm>
              <a:off x="5975425" y="2139650"/>
              <a:ext cx="72950" cy="14050"/>
            </a:xfrm>
            <a:custGeom>
              <a:avLst/>
              <a:gdLst/>
              <a:ahLst/>
              <a:cxnLst/>
              <a:rect l="l" t="t" r="r" b="b"/>
              <a:pathLst>
                <a:path w="2918" h="562" extrusionOk="0">
                  <a:moveTo>
                    <a:pt x="1317" y="0"/>
                  </a:moveTo>
                  <a:cubicBezTo>
                    <a:pt x="1121" y="0"/>
                    <a:pt x="953" y="77"/>
                    <a:pt x="775" y="133"/>
                  </a:cubicBezTo>
                  <a:cubicBezTo>
                    <a:pt x="727" y="133"/>
                    <a:pt x="692" y="145"/>
                    <a:pt x="644" y="145"/>
                  </a:cubicBezTo>
                  <a:cubicBezTo>
                    <a:pt x="572" y="240"/>
                    <a:pt x="430" y="192"/>
                    <a:pt x="358" y="287"/>
                  </a:cubicBezTo>
                  <a:cubicBezTo>
                    <a:pt x="251" y="264"/>
                    <a:pt x="168" y="264"/>
                    <a:pt x="72" y="264"/>
                  </a:cubicBezTo>
                  <a:lnTo>
                    <a:pt x="49" y="299"/>
                  </a:lnTo>
                  <a:cubicBezTo>
                    <a:pt x="1" y="442"/>
                    <a:pt x="108" y="502"/>
                    <a:pt x="215" y="561"/>
                  </a:cubicBezTo>
                  <a:lnTo>
                    <a:pt x="2656" y="561"/>
                  </a:lnTo>
                  <a:cubicBezTo>
                    <a:pt x="2787" y="490"/>
                    <a:pt x="2906" y="418"/>
                    <a:pt x="2918" y="252"/>
                  </a:cubicBezTo>
                  <a:cubicBezTo>
                    <a:pt x="2814" y="218"/>
                    <a:pt x="2707" y="208"/>
                    <a:pt x="2599" y="208"/>
                  </a:cubicBezTo>
                  <a:cubicBezTo>
                    <a:pt x="2439" y="208"/>
                    <a:pt x="2276" y="230"/>
                    <a:pt x="2112" y="230"/>
                  </a:cubicBezTo>
                  <a:cubicBezTo>
                    <a:pt x="1956" y="230"/>
                    <a:pt x="1799" y="210"/>
                    <a:pt x="1644" y="133"/>
                  </a:cubicBezTo>
                  <a:cubicBezTo>
                    <a:pt x="1608" y="73"/>
                    <a:pt x="1585" y="2"/>
                    <a:pt x="1489" y="2"/>
                  </a:cubicBezTo>
                  <a:lnTo>
                    <a:pt x="1358" y="2"/>
                  </a:lnTo>
                  <a:cubicBezTo>
                    <a:pt x="1344" y="1"/>
                    <a:pt x="1331" y="0"/>
                    <a:pt x="1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5"/>
            <p:cNvSpPr/>
            <p:nvPr/>
          </p:nvSpPr>
          <p:spPr>
            <a:xfrm>
              <a:off x="5994775" y="2132325"/>
              <a:ext cx="14925" cy="12875"/>
            </a:xfrm>
            <a:custGeom>
              <a:avLst/>
              <a:gdLst/>
              <a:ahLst/>
              <a:cxnLst/>
              <a:rect l="l" t="t" r="r" b="b"/>
              <a:pathLst>
                <a:path w="597" h="515" extrusionOk="0">
                  <a:moveTo>
                    <a:pt x="264" y="1"/>
                  </a:moveTo>
                  <a:cubicBezTo>
                    <a:pt x="190" y="1"/>
                    <a:pt x="112" y="10"/>
                    <a:pt x="39" y="10"/>
                  </a:cubicBezTo>
                  <a:cubicBezTo>
                    <a:pt x="26" y="10"/>
                    <a:pt x="13" y="10"/>
                    <a:pt x="1" y="9"/>
                  </a:cubicBezTo>
                  <a:lnTo>
                    <a:pt x="1" y="9"/>
                  </a:lnTo>
                  <a:cubicBezTo>
                    <a:pt x="1" y="164"/>
                    <a:pt x="13" y="295"/>
                    <a:pt x="13" y="426"/>
                  </a:cubicBezTo>
                  <a:cubicBezTo>
                    <a:pt x="117" y="478"/>
                    <a:pt x="217" y="514"/>
                    <a:pt x="308" y="514"/>
                  </a:cubicBezTo>
                  <a:cubicBezTo>
                    <a:pt x="423" y="514"/>
                    <a:pt x="523" y="455"/>
                    <a:pt x="596" y="295"/>
                  </a:cubicBezTo>
                  <a:cubicBezTo>
                    <a:pt x="558" y="41"/>
                    <a:pt x="420" y="1"/>
                    <a:pt x="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5"/>
            <p:cNvSpPr/>
            <p:nvPr/>
          </p:nvSpPr>
          <p:spPr>
            <a:xfrm>
              <a:off x="6012950" y="2132750"/>
              <a:ext cx="8350" cy="10225"/>
            </a:xfrm>
            <a:custGeom>
              <a:avLst/>
              <a:gdLst/>
              <a:ahLst/>
              <a:cxnLst/>
              <a:rect l="l" t="t" r="r" b="b"/>
              <a:pathLst>
                <a:path w="334" h="409" extrusionOk="0">
                  <a:moveTo>
                    <a:pt x="277" y="1"/>
                  </a:moveTo>
                  <a:cubicBezTo>
                    <a:pt x="100" y="1"/>
                    <a:pt x="11" y="105"/>
                    <a:pt x="0" y="278"/>
                  </a:cubicBezTo>
                  <a:cubicBezTo>
                    <a:pt x="48" y="313"/>
                    <a:pt x="107" y="361"/>
                    <a:pt x="155" y="409"/>
                  </a:cubicBezTo>
                  <a:lnTo>
                    <a:pt x="334" y="4"/>
                  </a:lnTo>
                  <a:cubicBezTo>
                    <a:pt x="314" y="2"/>
                    <a:pt x="295"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5"/>
            <p:cNvSpPr/>
            <p:nvPr/>
          </p:nvSpPr>
          <p:spPr>
            <a:xfrm>
              <a:off x="5753675" y="2128375"/>
              <a:ext cx="33675" cy="11875"/>
            </a:xfrm>
            <a:custGeom>
              <a:avLst/>
              <a:gdLst/>
              <a:ahLst/>
              <a:cxnLst/>
              <a:rect l="l" t="t" r="r" b="b"/>
              <a:pathLst>
                <a:path w="1347" h="475" extrusionOk="0">
                  <a:moveTo>
                    <a:pt x="477" y="0"/>
                  </a:moveTo>
                  <a:cubicBezTo>
                    <a:pt x="394" y="119"/>
                    <a:pt x="1" y="84"/>
                    <a:pt x="298" y="381"/>
                  </a:cubicBezTo>
                  <a:cubicBezTo>
                    <a:pt x="438" y="440"/>
                    <a:pt x="574" y="475"/>
                    <a:pt x="708" y="475"/>
                  </a:cubicBezTo>
                  <a:cubicBezTo>
                    <a:pt x="873" y="475"/>
                    <a:pt x="1034" y="422"/>
                    <a:pt x="1191" y="298"/>
                  </a:cubicBezTo>
                  <a:lnTo>
                    <a:pt x="1346" y="298"/>
                  </a:lnTo>
                  <a:lnTo>
                    <a:pt x="1346" y="24"/>
                  </a:lnTo>
                  <a:lnTo>
                    <a:pt x="1191" y="24"/>
                  </a:lnTo>
                  <a:cubicBezTo>
                    <a:pt x="1144" y="60"/>
                    <a:pt x="1084" y="107"/>
                    <a:pt x="1049" y="155"/>
                  </a:cubicBezTo>
                  <a:cubicBezTo>
                    <a:pt x="953" y="107"/>
                    <a:pt x="846" y="60"/>
                    <a:pt x="763" y="24"/>
                  </a:cubicBezTo>
                  <a:cubicBezTo>
                    <a:pt x="763" y="24"/>
                    <a:pt x="751" y="36"/>
                    <a:pt x="715" y="48"/>
                  </a:cubicBezTo>
                  <a:cubicBezTo>
                    <a:pt x="691" y="48"/>
                    <a:pt x="656" y="48"/>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5"/>
            <p:cNvSpPr/>
            <p:nvPr/>
          </p:nvSpPr>
          <p:spPr>
            <a:xfrm>
              <a:off x="5747425" y="2128075"/>
              <a:ext cx="18200" cy="10150"/>
            </a:xfrm>
            <a:custGeom>
              <a:avLst/>
              <a:gdLst/>
              <a:ahLst/>
              <a:cxnLst/>
              <a:rect l="l" t="t" r="r" b="b"/>
              <a:pathLst>
                <a:path w="728" h="406" extrusionOk="0">
                  <a:moveTo>
                    <a:pt x="156" y="0"/>
                  </a:moveTo>
                  <a:cubicBezTo>
                    <a:pt x="37" y="72"/>
                    <a:pt x="13" y="179"/>
                    <a:pt x="1" y="310"/>
                  </a:cubicBezTo>
                  <a:cubicBezTo>
                    <a:pt x="25" y="334"/>
                    <a:pt x="37" y="357"/>
                    <a:pt x="72" y="369"/>
                  </a:cubicBezTo>
                  <a:cubicBezTo>
                    <a:pt x="126" y="393"/>
                    <a:pt x="173" y="405"/>
                    <a:pt x="221" y="405"/>
                  </a:cubicBezTo>
                  <a:cubicBezTo>
                    <a:pt x="269" y="405"/>
                    <a:pt x="316" y="393"/>
                    <a:pt x="370" y="369"/>
                  </a:cubicBezTo>
                  <a:cubicBezTo>
                    <a:pt x="406" y="357"/>
                    <a:pt x="418" y="334"/>
                    <a:pt x="441" y="310"/>
                  </a:cubicBezTo>
                  <a:cubicBezTo>
                    <a:pt x="548" y="227"/>
                    <a:pt x="644" y="119"/>
                    <a:pt x="727" y="36"/>
                  </a:cubicBezTo>
                  <a:cubicBezTo>
                    <a:pt x="548" y="36"/>
                    <a:pt x="358" y="12"/>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5"/>
            <p:cNvSpPr/>
            <p:nvPr/>
          </p:nvSpPr>
          <p:spPr>
            <a:xfrm>
              <a:off x="5737025" y="2128375"/>
              <a:ext cx="7150" cy="3125"/>
            </a:xfrm>
            <a:custGeom>
              <a:avLst/>
              <a:gdLst/>
              <a:ahLst/>
              <a:cxnLst/>
              <a:rect l="l" t="t" r="r" b="b"/>
              <a:pathLst>
                <a:path w="286" h="125" extrusionOk="0">
                  <a:moveTo>
                    <a:pt x="286" y="0"/>
                  </a:moveTo>
                  <a:cubicBezTo>
                    <a:pt x="191" y="0"/>
                    <a:pt x="107" y="24"/>
                    <a:pt x="0" y="24"/>
                  </a:cubicBezTo>
                  <a:cubicBezTo>
                    <a:pt x="50" y="91"/>
                    <a:pt x="96" y="124"/>
                    <a:pt x="139" y="124"/>
                  </a:cubicBezTo>
                  <a:cubicBezTo>
                    <a:pt x="188" y="124"/>
                    <a:pt x="235" y="82"/>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5"/>
            <p:cNvSpPr/>
            <p:nvPr/>
          </p:nvSpPr>
          <p:spPr>
            <a:xfrm>
              <a:off x="5769450" y="2128375"/>
              <a:ext cx="3600" cy="2000"/>
            </a:xfrm>
            <a:custGeom>
              <a:avLst/>
              <a:gdLst/>
              <a:ahLst/>
              <a:cxnLst/>
              <a:rect l="l" t="t" r="r" b="b"/>
              <a:pathLst>
                <a:path w="144" h="80" extrusionOk="0">
                  <a:moveTo>
                    <a:pt x="1" y="0"/>
                  </a:moveTo>
                  <a:cubicBezTo>
                    <a:pt x="13" y="36"/>
                    <a:pt x="25" y="48"/>
                    <a:pt x="37" y="60"/>
                  </a:cubicBezTo>
                  <a:cubicBezTo>
                    <a:pt x="54" y="73"/>
                    <a:pt x="72" y="80"/>
                    <a:pt x="88" y="80"/>
                  </a:cubicBezTo>
                  <a:cubicBezTo>
                    <a:pt x="115" y="80"/>
                    <a:pt x="136" y="61"/>
                    <a:pt x="144" y="24"/>
                  </a:cubicBezTo>
                  <a:cubicBezTo>
                    <a:pt x="84" y="0"/>
                    <a:pt x="3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5"/>
            <p:cNvSpPr/>
            <p:nvPr/>
          </p:nvSpPr>
          <p:spPr>
            <a:xfrm>
              <a:off x="5779875" y="2128975"/>
              <a:ext cx="3600" cy="3275"/>
            </a:xfrm>
            <a:custGeom>
              <a:avLst/>
              <a:gdLst/>
              <a:ahLst/>
              <a:cxnLst/>
              <a:rect l="l" t="t" r="r" b="b"/>
              <a:pathLst>
                <a:path w="144" h="131" extrusionOk="0">
                  <a:moveTo>
                    <a:pt x="143" y="0"/>
                  </a:moveTo>
                  <a:lnTo>
                    <a:pt x="143" y="0"/>
                  </a:lnTo>
                  <a:cubicBezTo>
                    <a:pt x="72" y="12"/>
                    <a:pt x="24" y="60"/>
                    <a:pt x="1" y="131"/>
                  </a:cubicBezTo>
                  <a:cubicBezTo>
                    <a:pt x="36" y="83"/>
                    <a:pt x="96"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5"/>
            <p:cNvSpPr/>
            <p:nvPr/>
          </p:nvSpPr>
          <p:spPr>
            <a:xfrm>
              <a:off x="6160275" y="1616425"/>
              <a:ext cx="21750" cy="20825"/>
            </a:xfrm>
            <a:custGeom>
              <a:avLst/>
              <a:gdLst/>
              <a:ahLst/>
              <a:cxnLst/>
              <a:rect l="l" t="t" r="r" b="b"/>
              <a:pathLst>
                <a:path w="870" h="833" extrusionOk="0">
                  <a:moveTo>
                    <a:pt x="396" y="0"/>
                  </a:moveTo>
                  <a:cubicBezTo>
                    <a:pt x="154" y="0"/>
                    <a:pt x="120" y="90"/>
                    <a:pt x="1" y="404"/>
                  </a:cubicBezTo>
                  <a:cubicBezTo>
                    <a:pt x="179" y="511"/>
                    <a:pt x="144" y="690"/>
                    <a:pt x="156" y="833"/>
                  </a:cubicBezTo>
                  <a:cubicBezTo>
                    <a:pt x="322" y="750"/>
                    <a:pt x="263" y="523"/>
                    <a:pt x="417" y="452"/>
                  </a:cubicBezTo>
                  <a:cubicBezTo>
                    <a:pt x="443" y="438"/>
                    <a:pt x="466" y="432"/>
                    <a:pt x="489" y="432"/>
                  </a:cubicBezTo>
                  <a:cubicBezTo>
                    <a:pt x="597" y="432"/>
                    <a:pt x="678" y="571"/>
                    <a:pt x="782" y="571"/>
                  </a:cubicBezTo>
                  <a:cubicBezTo>
                    <a:pt x="799" y="571"/>
                    <a:pt x="816" y="568"/>
                    <a:pt x="834" y="559"/>
                  </a:cubicBezTo>
                  <a:cubicBezTo>
                    <a:pt x="858" y="357"/>
                    <a:pt x="870" y="202"/>
                    <a:pt x="810" y="35"/>
                  </a:cubicBezTo>
                  <a:cubicBezTo>
                    <a:pt x="626" y="15"/>
                    <a:pt x="494" y="0"/>
                    <a:pt x="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5"/>
            <p:cNvSpPr/>
            <p:nvPr/>
          </p:nvSpPr>
          <p:spPr>
            <a:xfrm>
              <a:off x="6121000" y="1615800"/>
              <a:ext cx="31275" cy="21925"/>
            </a:xfrm>
            <a:custGeom>
              <a:avLst/>
              <a:gdLst/>
              <a:ahLst/>
              <a:cxnLst/>
              <a:rect l="l" t="t" r="r" b="b"/>
              <a:pathLst>
                <a:path w="1251" h="877" extrusionOk="0">
                  <a:moveTo>
                    <a:pt x="1012" y="1"/>
                  </a:moveTo>
                  <a:cubicBezTo>
                    <a:pt x="679" y="13"/>
                    <a:pt x="345" y="13"/>
                    <a:pt x="12" y="24"/>
                  </a:cubicBezTo>
                  <a:cubicBezTo>
                    <a:pt x="0" y="108"/>
                    <a:pt x="0" y="191"/>
                    <a:pt x="0" y="286"/>
                  </a:cubicBezTo>
                  <a:cubicBezTo>
                    <a:pt x="250" y="310"/>
                    <a:pt x="500" y="310"/>
                    <a:pt x="762" y="358"/>
                  </a:cubicBezTo>
                  <a:cubicBezTo>
                    <a:pt x="905" y="382"/>
                    <a:pt x="941" y="489"/>
                    <a:pt x="917" y="667"/>
                  </a:cubicBezTo>
                  <a:cubicBezTo>
                    <a:pt x="903" y="825"/>
                    <a:pt x="922" y="876"/>
                    <a:pt x="955" y="876"/>
                  </a:cubicBezTo>
                  <a:cubicBezTo>
                    <a:pt x="1006" y="876"/>
                    <a:pt x="1092" y="751"/>
                    <a:pt x="1143" y="715"/>
                  </a:cubicBezTo>
                  <a:cubicBezTo>
                    <a:pt x="1143" y="584"/>
                    <a:pt x="1155" y="429"/>
                    <a:pt x="1155" y="298"/>
                  </a:cubicBezTo>
                  <a:cubicBezTo>
                    <a:pt x="1191" y="144"/>
                    <a:pt x="1250" y="1"/>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5"/>
            <p:cNvSpPr/>
            <p:nvPr/>
          </p:nvSpPr>
          <p:spPr>
            <a:xfrm>
              <a:off x="6085275" y="1625300"/>
              <a:ext cx="5075" cy="6000"/>
            </a:xfrm>
            <a:custGeom>
              <a:avLst/>
              <a:gdLst/>
              <a:ahLst/>
              <a:cxnLst/>
              <a:rect l="l" t="t" r="r" b="b"/>
              <a:pathLst>
                <a:path w="203" h="240" extrusionOk="0">
                  <a:moveTo>
                    <a:pt x="78" y="0"/>
                  </a:moveTo>
                  <a:cubicBezTo>
                    <a:pt x="72" y="0"/>
                    <a:pt x="66" y="1"/>
                    <a:pt x="60" y="2"/>
                  </a:cubicBezTo>
                  <a:cubicBezTo>
                    <a:pt x="24" y="25"/>
                    <a:pt x="0" y="61"/>
                    <a:pt x="0" y="109"/>
                  </a:cubicBezTo>
                  <a:cubicBezTo>
                    <a:pt x="0" y="168"/>
                    <a:pt x="12" y="240"/>
                    <a:pt x="84" y="240"/>
                  </a:cubicBezTo>
                  <a:cubicBezTo>
                    <a:pt x="167" y="240"/>
                    <a:pt x="203" y="180"/>
                    <a:pt x="203" y="109"/>
                  </a:cubicBezTo>
                  <a:cubicBezTo>
                    <a:pt x="181" y="54"/>
                    <a:pt x="139"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5"/>
            <p:cNvSpPr/>
            <p:nvPr/>
          </p:nvSpPr>
          <p:spPr>
            <a:xfrm>
              <a:off x="6077825" y="1630400"/>
              <a:ext cx="1525" cy="1350"/>
            </a:xfrm>
            <a:custGeom>
              <a:avLst/>
              <a:gdLst/>
              <a:ahLst/>
              <a:cxnLst/>
              <a:rect l="l" t="t" r="r" b="b"/>
              <a:pathLst>
                <a:path w="61" h="54" extrusionOk="0">
                  <a:moveTo>
                    <a:pt x="1" y="0"/>
                  </a:moveTo>
                  <a:lnTo>
                    <a:pt x="1" y="0"/>
                  </a:lnTo>
                  <a:cubicBezTo>
                    <a:pt x="15" y="35"/>
                    <a:pt x="28" y="53"/>
                    <a:pt x="40" y="53"/>
                  </a:cubicBezTo>
                  <a:cubicBezTo>
                    <a:pt x="48" y="53"/>
                    <a:pt x="55" y="44"/>
                    <a:pt x="60" y="24"/>
                  </a:cubicBezTo>
                  <a:cubicBezTo>
                    <a:pt x="60" y="24"/>
                    <a:pt x="13"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5"/>
            <p:cNvSpPr/>
            <p:nvPr/>
          </p:nvSpPr>
          <p:spPr>
            <a:xfrm>
              <a:off x="5792675" y="2222125"/>
              <a:ext cx="160175" cy="10150"/>
            </a:xfrm>
            <a:custGeom>
              <a:avLst/>
              <a:gdLst/>
              <a:ahLst/>
              <a:cxnLst/>
              <a:rect l="l" t="t" r="r" b="b"/>
              <a:pathLst>
                <a:path w="6407" h="406" extrusionOk="0">
                  <a:moveTo>
                    <a:pt x="60" y="1"/>
                  </a:moveTo>
                  <a:cubicBezTo>
                    <a:pt x="1" y="48"/>
                    <a:pt x="1" y="96"/>
                    <a:pt x="60" y="120"/>
                  </a:cubicBezTo>
                  <a:cubicBezTo>
                    <a:pt x="274" y="167"/>
                    <a:pt x="477" y="263"/>
                    <a:pt x="691" y="263"/>
                  </a:cubicBezTo>
                  <a:cubicBezTo>
                    <a:pt x="2382" y="310"/>
                    <a:pt x="4096" y="358"/>
                    <a:pt x="5811" y="405"/>
                  </a:cubicBezTo>
                  <a:cubicBezTo>
                    <a:pt x="5874" y="355"/>
                    <a:pt x="5947" y="344"/>
                    <a:pt x="6022" y="344"/>
                  </a:cubicBezTo>
                  <a:cubicBezTo>
                    <a:pt x="6071" y="344"/>
                    <a:pt x="6121" y="349"/>
                    <a:pt x="6171" y="349"/>
                  </a:cubicBezTo>
                  <a:cubicBezTo>
                    <a:pt x="6256" y="349"/>
                    <a:pt x="6338" y="336"/>
                    <a:pt x="6406" y="263"/>
                  </a:cubicBezTo>
                  <a:cubicBezTo>
                    <a:pt x="6307" y="163"/>
                    <a:pt x="6183" y="155"/>
                    <a:pt x="6068" y="155"/>
                  </a:cubicBezTo>
                  <a:cubicBezTo>
                    <a:pt x="6046" y="155"/>
                    <a:pt x="6023" y="155"/>
                    <a:pt x="6001" y="155"/>
                  </a:cubicBezTo>
                  <a:cubicBezTo>
                    <a:pt x="4025" y="108"/>
                    <a:pt x="204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5"/>
            <p:cNvSpPr/>
            <p:nvPr/>
          </p:nvSpPr>
          <p:spPr>
            <a:xfrm>
              <a:off x="5832275" y="2239100"/>
              <a:ext cx="85150" cy="13475"/>
            </a:xfrm>
            <a:custGeom>
              <a:avLst/>
              <a:gdLst/>
              <a:ahLst/>
              <a:cxnLst/>
              <a:rect l="l" t="t" r="r" b="b"/>
              <a:pathLst>
                <a:path w="3406" h="539" extrusionOk="0">
                  <a:moveTo>
                    <a:pt x="60" y="12"/>
                  </a:moveTo>
                  <a:cubicBezTo>
                    <a:pt x="0" y="215"/>
                    <a:pt x="143" y="310"/>
                    <a:pt x="286" y="417"/>
                  </a:cubicBezTo>
                  <a:cubicBezTo>
                    <a:pt x="650" y="511"/>
                    <a:pt x="1016" y="538"/>
                    <a:pt x="1384" y="538"/>
                  </a:cubicBezTo>
                  <a:cubicBezTo>
                    <a:pt x="1810" y="538"/>
                    <a:pt x="2239" y="501"/>
                    <a:pt x="2667" y="488"/>
                  </a:cubicBezTo>
                  <a:cubicBezTo>
                    <a:pt x="2798" y="453"/>
                    <a:pt x="2929" y="417"/>
                    <a:pt x="3060" y="393"/>
                  </a:cubicBezTo>
                  <a:cubicBezTo>
                    <a:pt x="3143" y="393"/>
                    <a:pt x="3203" y="381"/>
                    <a:pt x="3262" y="369"/>
                  </a:cubicBezTo>
                  <a:cubicBezTo>
                    <a:pt x="3334" y="310"/>
                    <a:pt x="3393" y="250"/>
                    <a:pt x="3405" y="143"/>
                  </a:cubicBezTo>
                  <a:cubicBezTo>
                    <a:pt x="3233" y="57"/>
                    <a:pt x="3058" y="32"/>
                    <a:pt x="2883" y="32"/>
                  </a:cubicBezTo>
                  <a:cubicBezTo>
                    <a:pt x="2635" y="32"/>
                    <a:pt x="2385" y="82"/>
                    <a:pt x="2135" y="82"/>
                  </a:cubicBezTo>
                  <a:cubicBezTo>
                    <a:pt x="2074" y="82"/>
                    <a:pt x="2013" y="79"/>
                    <a:pt x="1953" y="72"/>
                  </a:cubicBezTo>
                  <a:cubicBezTo>
                    <a:pt x="1322" y="0"/>
                    <a:pt x="679" y="24"/>
                    <a:pt x="6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5"/>
            <p:cNvSpPr/>
            <p:nvPr/>
          </p:nvSpPr>
          <p:spPr>
            <a:xfrm>
              <a:off x="5779275" y="2238850"/>
              <a:ext cx="58675" cy="9650"/>
            </a:xfrm>
            <a:custGeom>
              <a:avLst/>
              <a:gdLst/>
              <a:ahLst/>
              <a:cxnLst/>
              <a:rect l="l" t="t" r="r" b="b"/>
              <a:pathLst>
                <a:path w="2347" h="386" extrusionOk="0">
                  <a:moveTo>
                    <a:pt x="357" y="0"/>
                  </a:moveTo>
                  <a:cubicBezTo>
                    <a:pt x="336" y="0"/>
                    <a:pt x="317" y="3"/>
                    <a:pt x="298" y="10"/>
                  </a:cubicBezTo>
                  <a:cubicBezTo>
                    <a:pt x="179" y="34"/>
                    <a:pt x="60" y="94"/>
                    <a:pt x="1" y="225"/>
                  </a:cubicBezTo>
                  <a:cubicBezTo>
                    <a:pt x="36" y="260"/>
                    <a:pt x="48" y="284"/>
                    <a:pt x="60" y="332"/>
                  </a:cubicBezTo>
                  <a:cubicBezTo>
                    <a:pt x="691" y="344"/>
                    <a:pt x="1299" y="344"/>
                    <a:pt x="1906" y="368"/>
                  </a:cubicBezTo>
                  <a:cubicBezTo>
                    <a:pt x="1930" y="379"/>
                    <a:pt x="1953" y="385"/>
                    <a:pt x="1977" y="385"/>
                  </a:cubicBezTo>
                  <a:cubicBezTo>
                    <a:pt x="2001" y="385"/>
                    <a:pt x="2025" y="379"/>
                    <a:pt x="2049" y="368"/>
                  </a:cubicBezTo>
                  <a:cubicBezTo>
                    <a:pt x="2084" y="344"/>
                    <a:pt x="2144" y="344"/>
                    <a:pt x="2192" y="344"/>
                  </a:cubicBezTo>
                  <a:cubicBezTo>
                    <a:pt x="2192" y="368"/>
                    <a:pt x="2203" y="368"/>
                    <a:pt x="2251" y="379"/>
                  </a:cubicBezTo>
                  <a:cubicBezTo>
                    <a:pt x="2287" y="379"/>
                    <a:pt x="2311" y="368"/>
                    <a:pt x="2346" y="308"/>
                  </a:cubicBezTo>
                  <a:cubicBezTo>
                    <a:pt x="2287" y="213"/>
                    <a:pt x="2239" y="106"/>
                    <a:pt x="2180" y="22"/>
                  </a:cubicBezTo>
                  <a:cubicBezTo>
                    <a:pt x="1941" y="34"/>
                    <a:pt x="1703" y="46"/>
                    <a:pt x="1441" y="94"/>
                  </a:cubicBezTo>
                  <a:cubicBezTo>
                    <a:pt x="1441" y="94"/>
                    <a:pt x="1430" y="106"/>
                    <a:pt x="1406" y="106"/>
                  </a:cubicBezTo>
                  <a:cubicBezTo>
                    <a:pt x="1395" y="113"/>
                    <a:pt x="1387" y="115"/>
                    <a:pt x="1379" y="115"/>
                  </a:cubicBezTo>
                  <a:cubicBezTo>
                    <a:pt x="1361" y="115"/>
                    <a:pt x="1348" y="99"/>
                    <a:pt x="1322" y="82"/>
                  </a:cubicBezTo>
                  <a:cubicBezTo>
                    <a:pt x="1287" y="82"/>
                    <a:pt x="1227" y="70"/>
                    <a:pt x="1179" y="70"/>
                  </a:cubicBezTo>
                  <a:cubicBezTo>
                    <a:pt x="1072" y="129"/>
                    <a:pt x="968" y="159"/>
                    <a:pt x="864" y="159"/>
                  </a:cubicBezTo>
                  <a:cubicBezTo>
                    <a:pt x="738" y="159"/>
                    <a:pt x="613" y="114"/>
                    <a:pt x="489" y="22"/>
                  </a:cubicBezTo>
                  <a:cubicBezTo>
                    <a:pt x="448" y="14"/>
                    <a:pt x="401"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5"/>
            <p:cNvSpPr/>
            <p:nvPr/>
          </p:nvSpPr>
          <p:spPr>
            <a:xfrm>
              <a:off x="5961450" y="2228725"/>
              <a:ext cx="49125" cy="7975"/>
            </a:xfrm>
            <a:custGeom>
              <a:avLst/>
              <a:gdLst/>
              <a:ahLst/>
              <a:cxnLst/>
              <a:rect l="l" t="t" r="r" b="b"/>
              <a:pathLst>
                <a:path w="1965" h="319" extrusionOk="0">
                  <a:moveTo>
                    <a:pt x="1111" y="1"/>
                  </a:moveTo>
                  <a:cubicBezTo>
                    <a:pt x="829" y="1"/>
                    <a:pt x="546" y="28"/>
                    <a:pt x="268" y="28"/>
                  </a:cubicBezTo>
                  <a:cubicBezTo>
                    <a:pt x="202" y="28"/>
                    <a:pt x="137" y="26"/>
                    <a:pt x="72" y="22"/>
                  </a:cubicBezTo>
                  <a:cubicBezTo>
                    <a:pt x="0" y="70"/>
                    <a:pt x="0" y="118"/>
                    <a:pt x="72" y="177"/>
                  </a:cubicBezTo>
                  <a:cubicBezTo>
                    <a:pt x="366" y="291"/>
                    <a:pt x="664" y="318"/>
                    <a:pt x="963" y="318"/>
                  </a:cubicBezTo>
                  <a:cubicBezTo>
                    <a:pt x="1197" y="318"/>
                    <a:pt x="1432" y="301"/>
                    <a:pt x="1667" y="296"/>
                  </a:cubicBezTo>
                  <a:cubicBezTo>
                    <a:pt x="1739" y="201"/>
                    <a:pt x="1905" y="272"/>
                    <a:pt x="1965" y="141"/>
                  </a:cubicBezTo>
                  <a:cubicBezTo>
                    <a:pt x="1686" y="29"/>
                    <a:pt x="1399" y="1"/>
                    <a:pt x="1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5"/>
            <p:cNvSpPr/>
            <p:nvPr/>
          </p:nvSpPr>
          <p:spPr>
            <a:xfrm>
              <a:off x="6030500" y="2231975"/>
              <a:ext cx="52125" cy="9100"/>
            </a:xfrm>
            <a:custGeom>
              <a:avLst/>
              <a:gdLst/>
              <a:ahLst/>
              <a:cxnLst/>
              <a:rect l="l" t="t" r="r" b="b"/>
              <a:pathLst>
                <a:path w="2085" h="364" extrusionOk="0">
                  <a:moveTo>
                    <a:pt x="1656" y="0"/>
                  </a:moveTo>
                  <a:cubicBezTo>
                    <a:pt x="1555" y="0"/>
                    <a:pt x="1455" y="14"/>
                    <a:pt x="1358" y="23"/>
                  </a:cubicBezTo>
                  <a:cubicBezTo>
                    <a:pt x="1242" y="46"/>
                    <a:pt x="1123" y="55"/>
                    <a:pt x="1005" y="55"/>
                  </a:cubicBezTo>
                  <a:cubicBezTo>
                    <a:pt x="870" y="55"/>
                    <a:pt x="735" y="43"/>
                    <a:pt x="608" y="23"/>
                  </a:cubicBezTo>
                  <a:cubicBezTo>
                    <a:pt x="539" y="92"/>
                    <a:pt x="456" y="104"/>
                    <a:pt x="372" y="104"/>
                  </a:cubicBezTo>
                  <a:cubicBezTo>
                    <a:pt x="324" y="104"/>
                    <a:pt x="276" y="101"/>
                    <a:pt x="230" y="101"/>
                  </a:cubicBezTo>
                  <a:cubicBezTo>
                    <a:pt x="144" y="101"/>
                    <a:pt x="63" y="114"/>
                    <a:pt x="1" y="190"/>
                  </a:cubicBezTo>
                  <a:cubicBezTo>
                    <a:pt x="296" y="301"/>
                    <a:pt x="599" y="323"/>
                    <a:pt x="900" y="323"/>
                  </a:cubicBezTo>
                  <a:cubicBezTo>
                    <a:pt x="1093" y="323"/>
                    <a:pt x="1286" y="314"/>
                    <a:pt x="1477" y="314"/>
                  </a:cubicBezTo>
                  <a:cubicBezTo>
                    <a:pt x="1565" y="314"/>
                    <a:pt x="1652" y="316"/>
                    <a:pt x="1739" y="321"/>
                  </a:cubicBezTo>
                  <a:cubicBezTo>
                    <a:pt x="1779" y="353"/>
                    <a:pt x="1818" y="363"/>
                    <a:pt x="1858" y="363"/>
                  </a:cubicBezTo>
                  <a:cubicBezTo>
                    <a:pt x="1878" y="363"/>
                    <a:pt x="1898" y="361"/>
                    <a:pt x="1918" y="357"/>
                  </a:cubicBezTo>
                  <a:cubicBezTo>
                    <a:pt x="2013" y="309"/>
                    <a:pt x="2072" y="250"/>
                    <a:pt x="2084" y="142"/>
                  </a:cubicBezTo>
                  <a:cubicBezTo>
                    <a:pt x="1950" y="29"/>
                    <a:pt x="1803" y="0"/>
                    <a:pt x="1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5"/>
            <p:cNvSpPr/>
            <p:nvPr/>
          </p:nvSpPr>
          <p:spPr>
            <a:xfrm>
              <a:off x="5912325" y="2242675"/>
              <a:ext cx="33975" cy="8625"/>
            </a:xfrm>
            <a:custGeom>
              <a:avLst/>
              <a:gdLst/>
              <a:ahLst/>
              <a:cxnLst/>
              <a:rect l="l" t="t" r="r" b="b"/>
              <a:pathLst>
                <a:path w="1359" h="345" extrusionOk="0">
                  <a:moveTo>
                    <a:pt x="191" y="0"/>
                  </a:moveTo>
                  <a:cubicBezTo>
                    <a:pt x="132" y="72"/>
                    <a:pt x="60" y="131"/>
                    <a:pt x="1" y="215"/>
                  </a:cubicBezTo>
                  <a:cubicBezTo>
                    <a:pt x="10" y="291"/>
                    <a:pt x="43" y="344"/>
                    <a:pt x="110" y="344"/>
                  </a:cubicBezTo>
                  <a:cubicBezTo>
                    <a:pt x="127" y="344"/>
                    <a:pt x="146" y="341"/>
                    <a:pt x="168" y="334"/>
                  </a:cubicBezTo>
                  <a:cubicBezTo>
                    <a:pt x="354" y="288"/>
                    <a:pt x="534" y="275"/>
                    <a:pt x="715" y="275"/>
                  </a:cubicBezTo>
                  <a:cubicBezTo>
                    <a:pt x="915" y="275"/>
                    <a:pt x="1116" y="292"/>
                    <a:pt x="1322" y="298"/>
                  </a:cubicBezTo>
                  <a:cubicBezTo>
                    <a:pt x="1358" y="250"/>
                    <a:pt x="1358" y="215"/>
                    <a:pt x="1334" y="155"/>
                  </a:cubicBezTo>
                  <a:cubicBezTo>
                    <a:pt x="1275" y="119"/>
                    <a:pt x="1227" y="95"/>
                    <a:pt x="1168" y="60"/>
                  </a:cubicBezTo>
                  <a:cubicBezTo>
                    <a:pt x="846" y="36"/>
                    <a:pt x="513" y="12"/>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5"/>
            <p:cNvSpPr/>
            <p:nvPr/>
          </p:nvSpPr>
          <p:spPr>
            <a:xfrm>
              <a:off x="6083475" y="2234975"/>
              <a:ext cx="32175" cy="8650"/>
            </a:xfrm>
            <a:custGeom>
              <a:avLst/>
              <a:gdLst/>
              <a:ahLst/>
              <a:cxnLst/>
              <a:rect l="l" t="t" r="r" b="b"/>
              <a:pathLst>
                <a:path w="1287" h="346" extrusionOk="0">
                  <a:moveTo>
                    <a:pt x="397" y="1"/>
                  </a:moveTo>
                  <a:cubicBezTo>
                    <a:pt x="289" y="1"/>
                    <a:pt x="181" y="12"/>
                    <a:pt x="72" y="46"/>
                  </a:cubicBezTo>
                  <a:cubicBezTo>
                    <a:pt x="13" y="70"/>
                    <a:pt x="1" y="118"/>
                    <a:pt x="13" y="177"/>
                  </a:cubicBezTo>
                  <a:cubicBezTo>
                    <a:pt x="37" y="189"/>
                    <a:pt x="60" y="201"/>
                    <a:pt x="84" y="225"/>
                  </a:cubicBezTo>
                  <a:cubicBezTo>
                    <a:pt x="309" y="312"/>
                    <a:pt x="537" y="346"/>
                    <a:pt x="768" y="346"/>
                  </a:cubicBezTo>
                  <a:cubicBezTo>
                    <a:pt x="916" y="346"/>
                    <a:pt x="1066" y="332"/>
                    <a:pt x="1215" y="308"/>
                  </a:cubicBezTo>
                  <a:cubicBezTo>
                    <a:pt x="1287" y="225"/>
                    <a:pt x="1287" y="142"/>
                    <a:pt x="1215" y="58"/>
                  </a:cubicBezTo>
                  <a:cubicBezTo>
                    <a:pt x="1187" y="60"/>
                    <a:pt x="1159" y="61"/>
                    <a:pt x="1131" y="61"/>
                  </a:cubicBezTo>
                  <a:cubicBezTo>
                    <a:pt x="887" y="61"/>
                    <a:pt x="642" y="1"/>
                    <a:pt x="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5"/>
            <p:cNvSpPr/>
            <p:nvPr/>
          </p:nvSpPr>
          <p:spPr>
            <a:xfrm>
              <a:off x="6003125" y="2232250"/>
              <a:ext cx="42575" cy="5975"/>
            </a:xfrm>
            <a:custGeom>
              <a:avLst/>
              <a:gdLst/>
              <a:ahLst/>
              <a:cxnLst/>
              <a:rect l="l" t="t" r="r" b="b"/>
              <a:pathLst>
                <a:path w="1703" h="239" extrusionOk="0">
                  <a:moveTo>
                    <a:pt x="298" y="0"/>
                  </a:moveTo>
                  <a:cubicBezTo>
                    <a:pt x="191" y="36"/>
                    <a:pt x="72" y="36"/>
                    <a:pt x="0" y="155"/>
                  </a:cubicBezTo>
                  <a:cubicBezTo>
                    <a:pt x="281" y="155"/>
                    <a:pt x="556" y="211"/>
                    <a:pt x="834" y="211"/>
                  </a:cubicBezTo>
                  <a:cubicBezTo>
                    <a:pt x="921" y="211"/>
                    <a:pt x="1008" y="205"/>
                    <a:pt x="1096" y="191"/>
                  </a:cubicBezTo>
                  <a:cubicBezTo>
                    <a:pt x="1310" y="131"/>
                    <a:pt x="1548" y="239"/>
                    <a:pt x="1703" y="12"/>
                  </a:cubicBezTo>
                  <a:cubicBezTo>
                    <a:pt x="1227" y="0"/>
                    <a:pt x="75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5"/>
            <p:cNvSpPr/>
            <p:nvPr/>
          </p:nvSpPr>
          <p:spPr>
            <a:xfrm>
              <a:off x="6113850" y="2236725"/>
              <a:ext cx="28600" cy="7400"/>
            </a:xfrm>
            <a:custGeom>
              <a:avLst/>
              <a:gdLst/>
              <a:ahLst/>
              <a:cxnLst/>
              <a:rect l="l" t="t" r="r" b="b"/>
              <a:pathLst>
                <a:path w="1144" h="296" extrusionOk="0">
                  <a:moveTo>
                    <a:pt x="0" y="0"/>
                  </a:moveTo>
                  <a:lnTo>
                    <a:pt x="0" y="250"/>
                  </a:lnTo>
                  <a:cubicBezTo>
                    <a:pt x="219" y="285"/>
                    <a:pt x="446" y="296"/>
                    <a:pt x="673" y="296"/>
                  </a:cubicBezTo>
                  <a:cubicBezTo>
                    <a:pt x="830" y="296"/>
                    <a:pt x="988" y="291"/>
                    <a:pt x="1143" y="286"/>
                  </a:cubicBezTo>
                  <a:lnTo>
                    <a:pt x="1143" y="214"/>
                  </a:lnTo>
                  <a:lnTo>
                    <a:pt x="1143" y="131"/>
                  </a:lnTo>
                  <a:cubicBezTo>
                    <a:pt x="762" y="119"/>
                    <a:pt x="369" y="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5"/>
            <p:cNvSpPr/>
            <p:nvPr/>
          </p:nvSpPr>
          <p:spPr>
            <a:xfrm>
              <a:off x="5943600" y="2243600"/>
              <a:ext cx="25900" cy="6825"/>
            </a:xfrm>
            <a:custGeom>
              <a:avLst/>
              <a:gdLst/>
              <a:ahLst/>
              <a:cxnLst/>
              <a:rect l="l" t="t" r="r" b="b"/>
              <a:pathLst>
                <a:path w="1036" h="273" extrusionOk="0">
                  <a:moveTo>
                    <a:pt x="192" y="0"/>
                  </a:moveTo>
                  <a:cubicBezTo>
                    <a:pt x="140" y="0"/>
                    <a:pt x="88" y="7"/>
                    <a:pt x="36" y="23"/>
                  </a:cubicBezTo>
                  <a:lnTo>
                    <a:pt x="0" y="70"/>
                  </a:lnTo>
                  <a:lnTo>
                    <a:pt x="36" y="130"/>
                  </a:lnTo>
                  <a:cubicBezTo>
                    <a:pt x="60" y="178"/>
                    <a:pt x="60" y="213"/>
                    <a:pt x="60" y="261"/>
                  </a:cubicBezTo>
                  <a:cubicBezTo>
                    <a:pt x="393" y="261"/>
                    <a:pt x="726" y="273"/>
                    <a:pt x="1036" y="273"/>
                  </a:cubicBezTo>
                  <a:cubicBezTo>
                    <a:pt x="976" y="142"/>
                    <a:pt x="845" y="142"/>
                    <a:pt x="726" y="118"/>
                  </a:cubicBezTo>
                  <a:cubicBezTo>
                    <a:pt x="550" y="81"/>
                    <a:pt x="374"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5"/>
            <p:cNvSpPr/>
            <p:nvPr/>
          </p:nvSpPr>
          <p:spPr>
            <a:xfrm>
              <a:off x="5938225" y="2228975"/>
              <a:ext cx="25025" cy="4575"/>
            </a:xfrm>
            <a:custGeom>
              <a:avLst/>
              <a:gdLst/>
              <a:ahLst/>
              <a:cxnLst/>
              <a:rect l="l" t="t" r="r" b="b"/>
              <a:pathLst>
                <a:path w="1001" h="183" extrusionOk="0">
                  <a:moveTo>
                    <a:pt x="596" y="1"/>
                  </a:moveTo>
                  <a:cubicBezTo>
                    <a:pt x="533" y="20"/>
                    <a:pt x="464" y="22"/>
                    <a:pt x="394" y="22"/>
                  </a:cubicBezTo>
                  <a:cubicBezTo>
                    <a:pt x="383" y="22"/>
                    <a:pt x="373" y="22"/>
                    <a:pt x="362" y="22"/>
                  </a:cubicBezTo>
                  <a:cubicBezTo>
                    <a:pt x="233" y="22"/>
                    <a:pt x="103" y="26"/>
                    <a:pt x="1" y="143"/>
                  </a:cubicBezTo>
                  <a:cubicBezTo>
                    <a:pt x="196" y="171"/>
                    <a:pt x="391" y="183"/>
                    <a:pt x="587" y="183"/>
                  </a:cubicBezTo>
                  <a:cubicBezTo>
                    <a:pt x="725" y="183"/>
                    <a:pt x="863" y="177"/>
                    <a:pt x="1001" y="167"/>
                  </a:cubicBezTo>
                  <a:lnTo>
                    <a:pt x="1001" y="12"/>
                  </a:lnTo>
                  <a:cubicBezTo>
                    <a:pt x="870" y="1"/>
                    <a:pt x="727"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5"/>
            <p:cNvSpPr/>
            <p:nvPr/>
          </p:nvSpPr>
          <p:spPr>
            <a:xfrm>
              <a:off x="5790450" y="2236175"/>
              <a:ext cx="18325" cy="7850"/>
            </a:xfrm>
            <a:custGeom>
              <a:avLst/>
              <a:gdLst/>
              <a:ahLst/>
              <a:cxnLst/>
              <a:rect l="l" t="t" r="r" b="b"/>
              <a:pathLst>
                <a:path w="733" h="314" extrusionOk="0">
                  <a:moveTo>
                    <a:pt x="58" y="0"/>
                  </a:moveTo>
                  <a:cubicBezTo>
                    <a:pt x="2" y="0"/>
                    <a:pt x="1" y="67"/>
                    <a:pt x="18" y="153"/>
                  </a:cubicBezTo>
                  <a:cubicBezTo>
                    <a:pt x="137" y="260"/>
                    <a:pt x="256" y="314"/>
                    <a:pt x="375" y="314"/>
                  </a:cubicBezTo>
                  <a:cubicBezTo>
                    <a:pt x="494" y="314"/>
                    <a:pt x="613" y="260"/>
                    <a:pt x="732" y="153"/>
                  </a:cubicBezTo>
                  <a:cubicBezTo>
                    <a:pt x="542" y="94"/>
                    <a:pt x="316" y="189"/>
                    <a:pt x="149" y="34"/>
                  </a:cubicBezTo>
                  <a:cubicBezTo>
                    <a:pt x="109" y="11"/>
                    <a:pt x="79" y="0"/>
                    <a:pt x="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5"/>
            <p:cNvSpPr/>
            <p:nvPr/>
          </p:nvSpPr>
          <p:spPr>
            <a:xfrm>
              <a:off x="5779875" y="2220400"/>
              <a:ext cx="14325" cy="5625"/>
            </a:xfrm>
            <a:custGeom>
              <a:avLst/>
              <a:gdLst/>
              <a:ahLst/>
              <a:cxnLst/>
              <a:rect l="l" t="t" r="r" b="b"/>
              <a:pathLst>
                <a:path w="573" h="225" extrusionOk="0">
                  <a:moveTo>
                    <a:pt x="118" y="0"/>
                  </a:moveTo>
                  <a:cubicBezTo>
                    <a:pt x="52" y="0"/>
                    <a:pt x="6" y="41"/>
                    <a:pt x="12" y="189"/>
                  </a:cubicBezTo>
                  <a:lnTo>
                    <a:pt x="1" y="224"/>
                  </a:lnTo>
                  <a:cubicBezTo>
                    <a:pt x="191" y="224"/>
                    <a:pt x="382" y="213"/>
                    <a:pt x="572" y="213"/>
                  </a:cubicBezTo>
                  <a:lnTo>
                    <a:pt x="572" y="70"/>
                  </a:lnTo>
                  <a:cubicBezTo>
                    <a:pt x="501" y="58"/>
                    <a:pt x="417" y="46"/>
                    <a:pt x="310" y="46"/>
                  </a:cubicBezTo>
                  <a:cubicBezTo>
                    <a:pt x="245" y="29"/>
                    <a:pt x="174" y="0"/>
                    <a:pt x="1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5"/>
            <p:cNvSpPr/>
            <p:nvPr/>
          </p:nvSpPr>
          <p:spPr>
            <a:xfrm>
              <a:off x="6073675" y="2238425"/>
              <a:ext cx="11925" cy="4600"/>
            </a:xfrm>
            <a:custGeom>
              <a:avLst/>
              <a:gdLst/>
              <a:ahLst/>
              <a:cxnLst/>
              <a:rect l="l" t="t" r="r" b="b"/>
              <a:pathLst>
                <a:path w="477" h="184" extrusionOk="0">
                  <a:moveTo>
                    <a:pt x="299" y="1"/>
                  </a:moveTo>
                  <a:cubicBezTo>
                    <a:pt x="256" y="1"/>
                    <a:pt x="214" y="15"/>
                    <a:pt x="179" y="51"/>
                  </a:cubicBezTo>
                  <a:cubicBezTo>
                    <a:pt x="119" y="51"/>
                    <a:pt x="60" y="63"/>
                    <a:pt x="0" y="63"/>
                  </a:cubicBezTo>
                  <a:cubicBezTo>
                    <a:pt x="85" y="148"/>
                    <a:pt x="164" y="184"/>
                    <a:pt x="243" y="184"/>
                  </a:cubicBezTo>
                  <a:cubicBezTo>
                    <a:pt x="319" y="184"/>
                    <a:pt x="395" y="151"/>
                    <a:pt x="476" y="99"/>
                  </a:cubicBezTo>
                  <a:cubicBezTo>
                    <a:pt x="464" y="63"/>
                    <a:pt x="452" y="51"/>
                    <a:pt x="429" y="39"/>
                  </a:cubicBezTo>
                  <a:cubicBezTo>
                    <a:pt x="387" y="15"/>
                    <a:pt x="342"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5"/>
            <p:cNvSpPr/>
            <p:nvPr/>
          </p:nvSpPr>
          <p:spPr>
            <a:xfrm>
              <a:off x="6037350" y="2250100"/>
              <a:ext cx="4775" cy="3575"/>
            </a:xfrm>
            <a:custGeom>
              <a:avLst/>
              <a:gdLst/>
              <a:ahLst/>
              <a:cxnLst/>
              <a:rect l="l" t="t" r="r" b="b"/>
              <a:pathLst>
                <a:path w="191" h="143" extrusionOk="0">
                  <a:moveTo>
                    <a:pt x="72" y="1"/>
                  </a:moveTo>
                  <a:cubicBezTo>
                    <a:pt x="36" y="48"/>
                    <a:pt x="24" y="72"/>
                    <a:pt x="0" y="108"/>
                  </a:cubicBezTo>
                  <a:cubicBezTo>
                    <a:pt x="29" y="133"/>
                    <a:pt x="53" y="143"/>
                    <a:pt x="74" y="143"/>
                  </a:cubicBezTo>
                  <a:cubicBezTo>
                    <a:pt x="124" y="143"/>
                    <a:pt x="158" y="87"/>
                    <a:pt x="191" y="37"/>
                  </a:cubicBezTo>
                  <a:cubicBezTo>
                    <a:pt x="143" y="13"/>
                    <a:pt x="96"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5"/>
            <p:cNvSpPr/>
            <p:nvPr/>
          </p:nvSpPr>
          <p:spPr>
            <a:xfrm>
              <a:off x="5941500" y="2243700"/>
              <a:ext cx="3600" cy="3150"/>
            </a:xfrm>
            <a:custGeom>
              <a:avLst/>
              <a:gdLst/>
              <a:ahLst/>
              <a:cxnLst/>
              <a:rect l="l" t="t" r="r" b="b"/>
              <a:pathLst>
                <a:path w="144" h="126" extrusionOk="0">
                  <a:moveTo>
                    <a:pt x="72" y="1"/>
                  </a:moveTo>
                  <a:cubicBezTo>
                    <a:pt x="48" y="1"/>
                    <a:pt x="24" y="7"/>
                    <a:pt x="1" y="19"/>
                  </a:cubicBezTo>
                  <a:cubicBezTo>
                    <a:pt x="48" y="54"/>
                    <a:pt x="96" y="90"/>
                    <a:pt x="144" y="126"/>
                  </a:cubicBezTo>
                  <a:lnTo>
                    <a:pt x="144" y="19"/>
                  </a:lnTo>
                  <a:cubicBezTo>
                    <a:pt x="120" y="7"/>
                    <a:pt x="96"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5"/>
            <p:cNvSpPr/>
            <p:nvPr/>
          </p:nvSpPr>
          <p:spPr>
            <a:xfrm>
              <a:off x="5812625" y="2239875"/>
              <a:ext cx="3000" cy="1325"/>
            </a:xfrm>
            <a:custGeom>
              <a:avLst/>
              <a:gdLst/>
              <a:ahLst/>
              <a:cxnLst/>
              <a:rect l="l" t="t" r="r" b="b"/>
              <a:pathLst>
                <a:path w="120" h="53" extrusionOk="0">
                  <a:moveTo>
                    <a:pt x="31" y="0"/>
                  </a:moveTo>
                  <a:cubicBezTo>
                    <a:pt x="20" y="0"/>
                    <a:pt x="10" y="2"/>
                    <a:pt x="0" y="5"/>
                  </a:cubicBezTo>
                  <a:cubicBezTo>
                    <a:pt x="12" y="29"/>
                    <a:pt x="24" y="53"/>
                    <a:pt x="24" y="53"/>
                  </a:cubicBezTo>
                  <a:cubicBezTo>
                    <a:pt x="60" y="53"/>
                    <a:pt x="84" y="41"/>
                    <a:pt x="119" y="29"/>
                  </a:cubicBezTo>
                  <a:cubicBezTo>
                    <a:pt x="93" y="11"/>
                    <a:pt x="61" y="0"/>
                    <a:pt x="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5"/>
            <p:cNvSpPr/>
            <p:nvPr/>
          </p:nvSpPr>
          <p:spPr>
            <a:xfrm>
              <a:off x="5785850" y="2273600"/>
              <a:ext cx="100325" cy="12750"/>
            </a:xfrm>
            <a:custGeom>
              <a:avLst/>
              <a:gdLst/>
              <a:ahLst/>
              <a:cxnLst/>
              <a:rect l="l" t="t" r="r" b="b"/>
              <a:pathLst>
                <a:path w="4013" h="510" extrusionOk="0">
                  <a:moveTo>
                    <a:pt x="339" y="1"/>
                  </a:moveTo>
                  <a:cubicBezTo>
                    <a:pt x="183" y="1"/>
                    <a:pt x="55" y="57"/>
                    <a:pt x="24" y="240"/>
                  </a:cubicBezTo>
                  <a:cubicBezTo>
                    <a:pt x="0" y="413"/>
                    <a:pt x="100" y="438"/>
                    <a:pt x="230" y="438"/>
                  </a:cubicBezTo>
                  <a:cubicBezTo>
                    <a:pt x="282" y="438"/>
                    <a:pt x="339" y="434"/>
                    <a:pt x="395" y="434"/>
                  </a:cubicBezTo>
                  <a:cubicBezTo>
                    <a:pt x="486" y="434"/>
                    <a:pt x="574" y="444"/>
                    <a:pt x="631" y="502"/>
                  </a:cubicBezTo>
                  <a:cubicBezTo>
                    <a:pt x="926" y="465"/>
                    <a:pt x="1221" y="453"/>
                    <a:pt x="1515" y="453"/>
                  </a:cubicBezTo>
                  <a:cubicBezTo>
                    <a:pt x="2145" y="453"/>
                    <a:pt x="2772" y="510"/>
                    <a:pt x="3398" y="510"/>
                  </a:cubicBezTo>
                  <a:cubicBezTo>
                    <a:pt x="3528" y="510"/>
                    <a:pt x="3657" y="507"/>
                    <a:pt x="3786" y="502"/>
                  </a:cubicBezTo>
                  <a:cubicBezTo>
                    <a:pt x="3881" y="430"/>
                    <a:pt x="4012" y="406"/>
                    <a:pt x="3953" y="216"/>
                  </a:cubicBezTo>
                  <a:lnTo>
                    <a:pt x="3655" y="216"/>
                  </a:lnTo>
                  <a:cubicBezTo>
                    <a:pt x="3583" y="109"/>
                    <a:pt x="3491" y="79"/>
                    <a:pt x="3393" y="79"/>
                  </a:cubicBezTo>
                  <a:cubicBezTo>
                    <a:pt x="3295" y="79"/>
                    <a:pt x="3191" y="109"/>
                    <a:pt x="3095" y="121"/>
                  </a:cubicBezTo>
                  <a:cubicBezTo>
                    <a:pt x="3012" y="204"/>
                    <a:pt x="2893" y="168"/>
                    <a:pt x="2810" y="216"/>
                  </a:cubicBezTo>
                  <a:cubicBezTo>
                    <a:pt x="2736" y="293"/>
                    <a:pt x="2676" y="323"/>
                    <a:pt x="2625" y="323"/>
                  </a:cubicBezTo>
                  <a:cubicBezTo>
                    <a:pt x="2510" y="323"/>
                    <a:pt x="2439" y="175"/>
                    <a:pt x="2357" y="85"/>
                  </a:cubicBezTo>
                  <a:cubicBezTo>
                    <a:pt x="2357" y="85"/>
                    <a:pt x="2345" y="73"/>
                    <a:pt x="2321" y="61"/>
                  </a:cubicBezTo>
                  <a:cubicBezTo>
                    <a:pt x="2311" y="54"/>
                    <a:pt x="2302" y="51"/>
                    <a:pt x="2292" y="51"/>
                  </a:cubicBezTo>
                  <a:cubicBezTo>
                    <a:pt x="2271" y="51"/>
                    <a:pt x="2251" y="68"/>
                    <a:pt x="2226" y="85"/>
                  </a:cubicBezTo>
                  <a:cubicBezTo>
                    <a:pt x="2226" y="97"/>
                    <a:pt x="2202" y="97"/>
                    <a:pt x="2167" y="121"/>
                  </a:cubicBezTo>
                  <a:cubicBezTo>
                    <a:pt x="2161" y="123"/>
                    <a:pt x="2153" y="125"/>
                    <a:pt x="2145" y="125"/>
                  </a:cubicBezTo>
                  <a:cubicBezTo>
                    <a:pt x="2120" y="125"/>
                    <a:pt x="2086" y="112"/>
                    <a:pt x="2059" y="85"/>
                  </a:cubicBezTo>
                  <a:cubicBezTo>
                    <a:pt x="2046" y="58"/>
                    <a:pt x="2025" y="43"/>
                    <a:pt x="1999" y="43"/>
                  </a:cubicBezTo>
                  <a:cubicBezTo>
                    <a:pt x="1978" y="43"/>
                    <a:pt x="1955" y="52"/>
                    <a:pt x="1929" y="73"/>
                  </a:cubicBezTo>
                  <a:lnTo>
                    <a:pt x="1786" y="73"/>
                  </a:lnTo>
                  <a:cubicBezTo>
                    <a:pt x="1593" y="113"/>
                    <a:pt x="1405" y="138"/>
                    <a:pt x="1218" y="138"/>
                  </a:cubicBezTo>
                  <a:cubicBezTo>
                    <a:pt x="1069" y="138"/>
                    <a:pt x="921" y="122"/>
                    <a:pt x="774" y="85"/>
                  </a:cubicBezTo>
                  <a:cubicBezTo>
                    <a:pt x="639" y="46"/>
                    <a:pt x="478" y="1"/>
                    <a:pt x="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5"/>
            <p:cNvSpPr/>
            <p:nvPr/>
          </p:nvSpPr>
          <p:spPr>
            <a:xfrm>
              <a:off x="5876025" y="2254275"/>
              <a:ext cx="83375" cy="14575"/>
            </a:xfrm>
            <a:custGeom>
              <a:avLst/>
              <a:gdLst/>
              <a:ahLst/>
              <a:cxnLst/>
              <a:rect l="l" t="t" r="r" b="b"/>
              <a:pathLst>
                <a:path w="3335" h="583" extrusionOk="0">
                  <a:moveTo>
                    <a:pt x="532" y="0"/>
                  </a:moveTo>
                  <a:cubicBezTo>
                    <a:pt x="358" y="0"/>
                    <a:pt x="190" y="45"/>
                    <a:pt x="36" y="203"/>
                  </a:cubicBezTo>
                  <a:cubicBezTo>
                    <a:pt x="0" y="262"/>
                    <a:pt x="0" y="346"/>
                    <a:pt x="36" y="405"/>
                  </a:cubicBezTo>
                  <a:cubicBezTo>
                    <a:pt x="776" y="527"/>
                    <a:pt x="1522" y="583"/>
                    <a:pt x="2274" y="583"/>
                  </a:cubicBezTo>
                  <a:cubicBezTo>
                    <a:pt x="2622" y="583"/>
                    <a:pt x="2972" y="571"/>
                    <a:pt x="3322" y="548"/>
                  </a:cubicBezTo>
                  <a:lnTo>
                    <a:pt x="3322" y="501"/>
                  </a:lnTo>
                  <a:lnTo>
                    <a:pt x="3322" y="465"/>
                  </a:lnTo>
                  <a:lnTo>
                    <a:pt x="3334" y="429"/>
                  </a:lnTo>
                  <a:cubicBezTo>
                    <a:pt x="2763" y="12"/>
                    <a:pt x="2024" y="346"/>
                    <a:pt x="1429" y="48"/>
                  </a:cubicBezTo>
                  <a:cubicBezTo>
                    <a:pt x="1360" y="68"/>
                    <a:pt x="1290" y="76"/>
                    <a:pt x="1219" y="76"/>
                  </a:cubicBezTo>
                  <a:cubicBezTo>
                    <a:pt x="994" y="76"/>
                    <a:pt x="758" y="0"/>
                    <a:pt x="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5"/>
            <p:cNvSpPr/>
            <p:nvPr/>
          </p:nvSpPr>
          <p:spPr>
            <a:xfrm>
              <a:off x="5880475" y="2276700"/>
              <a:ext cx="72075" cy="10050"/>
            </a:xfrm>
            <a:custGeom>
              <a:avLst/>
              <a:gdLst/>
              <a:ahLst/>
              <a:cxnLst/>
              <a:rect l="l" t="t" r="r" b="b"/>
              <a:pathLst>
                <a:path w="2883" h="402" extrusionOk="0">
                  <a:moveTo>
                    <a:pt x="1010" y="1"/>
                  </a:moveTo>
                  <a:cubicBezTo>
                    <a:pt x="720" y="1"/>
                    <a:pt x="432" y="77"/>
                    <a:pt x="144" y="127"/>
                  </a:cubicBezTo>
                  <a:cubicBezTo>
                    <a:pt x="96" y="199"/>
                    <a:pt x="49" y="294"/>
                    <a:pt x="1" y="378"/>
                  </a:cubicBezTo>
                  <a:cubicBezTo>
                    <a:pt x="953" y="378"/>
                    <a:pt x="1906" y="378"/>
                    <a:pt x="2882" y="401"/>
                  </a:cubicBezTo>
                  <a:cubicBezTo>
                    <a:pt x="2829" y="173"/>
                    <a:pt x="2713" y="126"/>
                    <a:pt x="2581" y="126"/>
                  </a:cubicBezTo>
                  <a:cubicBezTo>
                    <a:pt x="2488" y="126"/>
                    <a:pt x="2388" y="149"/>
                    <a:pt x="2295" y="149"/>
                  </a:cubicBezTo>
                  <a:cubicBezTo>
                    <a:pt x="2250" y="149"/>
                    <a:pt x="2207" y="143"/>
                    <a:pt x="2168" y="127"/>
                  </a:cubicBezTo>
                  <a:cubicBezTo>
                    <a:pt x="2120" y="127"/>
                    <a:pt x="2061" y="116"/>
                    <a:pt x="2013" y="116"/>
                  </a:cubicBezTo>
                  <a:cubicBezTo>
                    <a:pt x="2006" y="115"/>
                    <a:pt x="1999" y="115"/>
                    <a:pt x="1992" y="115"/>
                  </a:cubicBezTo>
                  <a:cubicBezTo>
                    <a:pt x="1898" y="115"/>
                    <a:pt x="1803" y="165"/>
                    <a:pt x="1709" y="165"/>
                  </a:cubicBezTo>
                  <a:cubicBezTo>
                    <a:pt x="1667" y="165"/>
                    <a:pt x="1626" y="155"/>
                    <a:pt x="1584" y="127"/>
                  </a:cubicBezTo>
                  <a:cubicBezTo>
                    <a:pt x="1391" y="33"/>
                    <a:pt x="1200" y="1"/>
                    <a:pt x="10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5"/>
            <p:cNvSpPr/>
            <p:nvPr/>
          </p:nvSpPr>
          <p:spPr>
            <a:xfrm>
              <a:off x="5816500" y="2251925"/>
              <a:ext cx="54775" cy="14750"/>
            </a:xfrm>
            <a:custGeom>
              <a:avLst/>
              <a:gdLst/>
              <a:ahLst/>
              <a:cxnLst/>
              <a:rect l="l" t="t" r="r" b="b"/>
              <a:pathLst>
                <a:path w="2191" h="590" extrusionOk="0">
                  <a:moveTo>
                    <a:pt x="1345" y="1"/>
                  </a:moveTo>
                  <a:cubicBezTo>
                    <a:pt x="1189" y="1"/>
                    <a:pt x="1030" y="31"/>
                    <a:pt x="869" y="95"/>
                  </a:cubicBezTo>
                  <a:cubicBezTo>
                    <a:pt x="782" y="150"/>
                    <a:pt x="686" y="160"/>
                    <a:pt x="587" y="160"/>
                  </a:cubicBezTo>
                  <a:cubicBezTo>
                    <a:pt x="524" y="160"/>
                    <a:pt x="460" y="156"/>
                    <a:pt x="397" y="156"/>
                  </a:cubicBezTo>
                  <a:cubicBezTo>
                    <a:pt x="304" y="156"/>
                    <a:pt x="214" y="166"/>
                    <a:pt x="131" y="214"/>
                  </a:cubicBezTo>
                  <a:cubicBezTo>
                    <a:pt x="95" y="321"/>
                    <a:pt x="48" y="404"/>
                    <a:pt x="0" y="499"/>
                  </a:cubicBezTo>
                  <a:cubicBezTo>
                    <a:pt x="58" y="563"/>
                    <a:pt x="124" y="587"/>
                    <a:pt x="193" y="587"/>
                  </a:cubicBezTo>
                  <a:cubicBezTo>
                    <a:pt x="267" y="587"/>
                    <a:pt x="343" y="560"/>
                    <a:pt x="417" y="523"/>
                  </a:cubicBezTo>
                  <a:cubicBezTo>
                    <a:pt x="572" y="535"/>
                    <a:pt x="703" y="535"/>
                    <a:pt x="845" y="535"/>
                  </a:cubicBezTo>
                  <a:cubicBezTo>
                    <a:pt x="897" y="567"/>
                    <a:pt x="952" y="589"/>
                    <a:pt x="1005" y="589"/>
                  </a:cubicBezTo>
                  <a:cubicBezTo>
                    <a:pt x="1050" y="589"/>
                    <a:pt x="1093" y="573"/>
                    <a:pt x="1131" y="535"/>
                  </a:cubicBezTo>
                  <a:lnTo>
                    <a:pt x="1417" y="535"/>
                  </a:lnTo>
                  <a:cubicBezTo>
                    <a:pt x="1655" y="523"/>
                    <a:pt x="1893" y="523"/>
                    <a:pt x="2143" y="499"/>
                  </a:cubicBezTo>
                  <a:cubicBezTo>
                    <a:pt x="2191" y="440"/>
                    <a:pt x="2191" y="356"/>
                    <a:pt x="2143" y="285"/>
                  </a:cubicBezTo>
                  <a:cubicBezTo>
                    <a:pt x="1898" y="101"/>
                    <a:pt x="1627" y="1"/>
                    <a:pt x="1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5"/>
            <p:cNvSpPr/>
            <p:nvPr/>
          </p:nvSpPr>
          <p:spPr>
            <a:xfrm>
              <a:off x="5934650" y="2276450"/>
              <a:ext cx="30400" cy="9700"/>
            </a:xfrm>
            <a:custGeom>
              <a:avLst/>
              <a:gdLst/>
              <a:ahLst/>
              <a:cxnLst/>
              <a:rect l="l" t="t" r="r" b="b"/>
              <a:pathLst>
                <a:path w="1216" h="388" extrusionOk="0">
                  <a:moveTo>
                    <a:pt x="410" y="0"/>
                  </a:moveTo>
                  <a:cubicBezTo>
                    <a:pt x="270" y="0"/>
                    <a:pt x="133" y="39"/>
                    <a:pt x="1" y="126"/>
                  </a:cubicBezTo>
                  <a:cubicBezTo>
                    <a:pt x="179" y="376"/>
                    <a:pt x="537" y="137"/>
                    <a:pt x="715" y="388"/>
                  </a:cubicBezTo>
                  <a:lnTo>
                    <a:pt x="1144" y="388"/>
                  </a:lnTo>
                  <a:cubicBezTo>
                    <a:pt x="1215" y="126"/>
                    <a:pt x="930" y="245"/>
                    <a:pt x="858" y="126"/>
                  </a:cubicBezTo>
                  <a:cubicBezTo>
                    <a:pt x="710" y="45"/>
                    <a:pt x="559"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35"/>
            <p:cNvSpPr/>
            <p:nvPr/>
          </p:nvSpPr>
          <p:spPr>
            <a:xfrm>
              <a:off x="5956100" y="2279575"/>
              <a:ext cx="29475" cy="7800"/>
            </a:xfrm>
            <a:custGeom>
              <a:avLst/>
              <a:gdLst/>
              <a:ahLst/>
              <a:cxnLst/>
              <a:rect l="l" t="t" r="r" b="b"/>
              <a:pathLst>
                <a:path w="1179" h="312" extrusionOk="0">
                  <a:moveTo>
                    <a:pt x="0" y="1"/>
                  </a:moveTo>
                  <a:cubicBezTo>
                    <a:pt x="95" y="84"/>
                    <a:pt x="191" y="179"/>
                    <a:pt x="286" y="263"/>
                  </a:cubicBezTo>
                  <a:cubicBezTo>
                    <a:pt x="419" y="301"/>
                    <a:pt x="550" y="312"/>
                    <a:pt x="682" y="312"/>
                  </a:cubicBezTo>
                  <a:cubicBezTo>
                    <a:pt x="832" y="312"/>
                    <a:pt x="984" y="298"/>
                    <a:pt x="1143" y="298"/>
                  </a:cubicBezTo>
                  <a:lnTo>
                    <a:pt x="1143" y="239"/>
                  </a:lnTo>
                  <a:cubicBezTo>
                    <a:pt x="1179" y="96"/>
                    <a:pt x="1095" y="48"/>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5"/>
            <p:cNvSpPr/>
            <p:nvPr/>
          </p:nvSpPr>
          <p:spPr>
            <a:xfrm>
              <a:off x="5920075" y="2276900"/>
              <a:ext cx="10750" cy="5900"/>
            </a:xfrm>
            <a:custGeom>
              <a:avLst/>
              <a:gdLst/>
              <a:ahLst/>
              <a:cxnLst/>
              <a:rect l="l" t="t" r="r" b="b"/>
              <a:pathLst>
                <a:path w="430" h="236" extrusionOk="0">
                  <a:moveTo>
                    <a:pt x="251" y="0"/>
                  </a:moveTo>
                  <a:cubicBezTo>
                    <a:pt x="167" y="0"/>
                    <a:pt x="84" y="52"/>
                    <a:pt x="0" y="108"/>
                  </a:cubicBezTo>
                  <a:cubicBezTo>
                    <a:pt x="72" y="191"/>
                    <a:pt x="146" y="236"/>
                    <a:pt x="219" y="236"/>
                  </a:cubicBezTo>
                  <a:cubicBezTo>
                    <a:pt x="292" y="236"/>
                    <a:pt x="364" y="191"/>
                    <a:pt x="429" y="96"/>
                  </a:cubicBezTo>
                  <a:cubicBezTo>
                    <a:pt x="370" y="26"/>
                    <a:pt x="310"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35"/>
            <p:cNvSpPr/>
            <p:nvPr/>
          </p:nvSpPr>
          <p:spPr>
            <a:xfrm>
              <a:off x="5981100" y="2278650"/>
              <a:ext cx="11625" cy="7100"/>
            </a:xfrm>
            <a:custGeom>
              <a:avLst/>
              <a:gdLst/>
              <a:ahLst/>
              <a:cxnLst/>
              <a:rect l="l" t="t" r="r" b="b"/>
              <a:pathLst>
                <a:path w="465" h="284" extrusionOk="0">
                  <a:moveTo>
                    <a:pt x="192" y="1"/>
                  </a:moveTo>
                  <a:cubicBezTo>
                    <a:pt x="132" y="1"/>
                    <a:pt x="69" y="15"/>
                    <a:pt x="0" y="38"/>
                  </a:cubicBezTo>
                  <a:cubicBezTo>
                    <a:pt x="48" y="109"/>
                    <a:pt x="84" y="204"/>
                    <a:pt x="131" y="276"/>
                  </a:cubicBezTo>
                  <a:cubicBezTo>
                    <a:pt x="159" y="281"/>
                    <a:pt x="187" y="284"/>
                    <a:pt x="214" y="284"/>
                  </a:cubicBezTo>
                  <a:cubicBezTo>
                    <a:pt x="312" y="284"/>
                    <a:pt x="399" y="245"/>
                    <a:pt x="465" y="133"/>
                  </a:cubicBezTo>
                  <a:cubicBezTo>
                    <a:pt x="376" y="37"/>
                    <a:pt x="288" y="1"/>
                    <a:pt x="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35"/>
            <p:cNvSpPr/>
            <p:nvPr/>
          </p:nvSpPr>
          <p:spPr>
            <a:xfrm>
              <a:off x="5981100" y="2265000"/>
              <a:ext cx="13700" cy="7100"/>
            </a:xfrm>
            <a:custGeom>
              <a:avLst/>
              <a:gdLst/>
              <a:ahLst/>
              <a:cxnLst/>
              <a:rect l="l" t="t" r="r" b="b"/>
              <a:pathLst>
                <a:path w="548" h="284" extrusionOk="0">
                  <a:moveTo>
                    <a:pt x="131" y="0"/>
                  </a:moveTo>
                  <a:lnTo>
                    <a:pt x="131" y="0"/>
                  </a:lnTo>
                  <a:cubicBezTo>
                    <a:pt x="0" y="131"/>
                    <a:pt x="12" y="238"/>
                    <a:pt x="191" y="274"/>
                  </a:cubicBezTo>
                  <a:cubicBezTo>
                    <a:pt x="224" y="280"/>
                    <a:pt x="259" y="284"/>
                    <a:pt x="293" y="284"/>
                  </a:cubicBezTo>
                  <a:cubicBezTo>
                    <a:pt x="391" y="284"/>
                    <a:pt x="486" y="252"/>
                    <a:pt x="548" y="155"/>
                  </a:cubicBezTo>
                  <a:cubicBezTo>
                    <a:pt x="405" y="131"/>
                    <a:pt x="238" y="155"/>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35"/>
            <p:cNvSpPr/>
            <p:nvPr/>
          </p:nvSpPr>
          <p:spPr>
            <a:xfrm>
              <a:off x="5855775" y="2276125"/>
              <a:ext cx="6875" cy="5150"/>
            </a:xfrm>
            <a:custGeom>
              <a:avLst/>
              <a:gdLst/>
              <a:ahLst/>
              <a:cxnLst/>
              <a:rect l="l" t="t" r="r" b="b"/>
              <a:pathLst>
                <a:path w="275" h="206" extrusionOk="0">
                  <a:moveTo>
                    <a:pt x="138" y="0"/>
                  </a:moveTo>
                  <a:cubicBezTo>
                    <a:pt x="73" y="0"/>
                    <a:pt x="23" y="35"/>
                    <a:pt x="1" y="139"/>
                  </a:cubicBezTo>
                  <a:cubicBezTo>
                    <a:pt x="61" y="163"/>
                    <a:pt x="128" y="206"/>
                    <a:pt x="181" y="206"/>
                  </a:cubicBezTo>
                  <a:cubicBezTo>
                    <a:pt x="231" y="206"/>
                    <a:pt x="269" y="166"/>
                    <a:pt x="275" y="31"/>
                  </a:cubicBezTo>
                  <a:cubicBezTo>
                    <a:pt x="225" y="13"/>
                    <a:pt x="179" y="0"/>
                    <a:pt x="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35"/>
            <p:cNvSpPr/>
            <p:nvPr/>
          </p:nvSpPr>
          <p:spPr>
            <a:xfrm>
              <a:off x="5869775" y="2259975"/>
              <a:ext cx="7150" cy="4750"/>
            </a:xfrm>
            <a:custGeom>
              <a:avLst/>
              <a:gdLst/>
              <a:ahLst/>
              <a:cxnLst/>
              <a:rect l="l" t="t" r="r" b="b"/>
              <a:pathLst>
                <a:path w="286" h="190" extrusionOk="0">
                  <a:moveTo>
                    <a:pt x="134" y="0"/>
                  </a:moveTo>
                  <a:cubicBezTo>
                    <a:pt x="87" y="0"/>
                    <a:pt x="41" y="24"/>
                    <a:pt x="0" y="70"/>
                  </a:cubicBezTo>
                  <a:lnTo>
                    <a:pt x="0" y="189"/>
                  </a:lnTo>
                  <a:cubicBezTo>
                    <a:pt x="96" y="189"/>
                    <a:pt x="191" y="189"/>
                    <a:pt x="286" y="177"/>
                  </a:cubicBezTo>
                  <a:lnTo>
                    <a:pt x="286" y="130"/>
                  </a:lnTo>
                  <a:lnTo>
                    <a:pt x="286" y="82"/>
                  </a:lnTo>
                  <a:cubicBezTo>
                    <a:pt x="237" y="27"/>
                    <a:pt x="185"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5"/>
            <p:cNvSpPr/>
            <p:nvPr/>
          </p:nvSpPr>
          <p:spPr>
            <a:xfrm>
              <a:off x="6099850" y="2289700"/>
              <a:ext cx="24725" cy="8050"/>
            </a:xfrm>
            <a:custGeom>
              <a:avLst/>
              <a:gdLst/>
              <a:ahLst/>
              <a:cxnLst/>
              <a:rect l="l" t="t" r="r" b="b"/>
              <a:pathLst>
                <a:path w="989" h="322" extrusionOk="0">
                  <a:moveTo>
                    <a:pt x="132" y="24"/>
                  </a:moveTo>
                  <a:cubicBezTo>
                    <a:pt x="84" y="96"/>
                    <a:pt x="37" y="191"/>
                    <a:pt x="1" y="262"/>
                  </a:cubicBezTo>
                  <a:cubicBezTo>
                    <a:pt x="215" y="274"/>
                    <a:pt x="453" y="310"/>
                    <a:pt x="679" y="322"/>
                  </a:cubicBezTo>
                  <a:cubicBezTo>
                    <a:pt x="799" y="298"/>
                    <a:pt x="918" y="274"/>
                    <a:pt x="989" y="179"/>
                  </a:cubicBezTo>
                  <a:cubicBezTo>
                    <a:pt x="727" y="0"/>
                    <a:pt x="418" y="60"/>
                    <a:pt x="13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35"/>
            <p:cNvSpPr/>
            <p:nvPr/>
          </p:nvSpPr>
          <p:spPr>
            <a:xfrm>
              <a:off x="6031400" y="2286725"/>
              <a:ext cx="9850" cy="3900"/>
            </a:xfrm>
            <a:custGeom>
              <a:avLst/>
              <a:gdLst/>
              <a:ahLst/>
              <a:cxnLst/>
              <a:rect l="l" t="t" r="r" b="b"/>
              <a:pathLst>
                <a:path w="394" h="156" extrusionOk="0">
                  <a:moveTo>
                    <a:pt x="239" y="1"/>
                  </a:moveTo>
                  <a:cubicBezTo>
                    <a:pt x="147" y="1"/>
                    <a:pt x="62" y="24"/>
                    <a:pt x="0" y="131"/>
                  </a:cubicBezTo>
                  <a:cubicBezTo>
                    <a:pt x="24" y="155"/>
                    <a:pt x="60" y="155"/>
                    <a:pt x="96" y="155"/>
                  </a:cubicBezTo>
                  <a:cubicBezTo>
                    <a:pt x="215" y="131"/>
                    <a:pt x="334" y="131"/>
                    <a:pt x="393" y="12"/>
                  </a:cubicBezTo>
                  <a:cubicBezTo>
                    <a:pt x="342" y="8"/>
                    <a:pt x="290"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35"/>
            <p:cNvSpPr/>
            <p:nvPr/>
          </p:nvSpPr>
          <p:spPr>
            <a:xfrm>
              <a:off x="6060275" y="2287025"/>
              <a:ext cx="2400" cy="2700"/>
            </a:xfrm>
            <a:custGeom>
              <a:avLst/>
              <a:gdLst/>
              <a:ahLst/>
              <a:cxnLst/>
              <a:rect l="l" t="t" r="r" b="b"/>
              <a:pathLst>
                <a:path w="96" h="108" extrusionOk="0">
                  <a:moveTo>
                    <a:pt x="96" y="0"/>
                  </a:moveTo>
                  <a:lnTo>
                    <a:pt x="96" y="0"/>
                  </a:lnTo>
                  <a:cubicBezTo>
                    <a:pt x="60" y="24"/>
                    <a:pt x="36" y="72"/>
                    <a:pt x="0" y="107"/>
                  </a:cubicBezTo>
                  <a:cubicBezTo>
                    <a:pt x="48" y="84"/>
                    <a:pt x="96" y="72"/>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5"/>
            <p:cNvSpPr/>
            <p:nvPr/>
          </p:nvSpPr>
          <p:spPr>
            <a:xfrm>
              <a:off x="5966500" y="3042775"/>
              <a:ext cx="68800" cy="21450"/>
            </a:xfrm>
            <a:custGeom>
              <a:avLst/>
              <a:gdLst/>
              <a:ahLst/>
              <a:cxnLst/>
              <a:rect l="l" t="t" r="r" b="b"/>
              <a:pathLst>
                <a:path w="2752" h="858" extrusionOk="0">
                  <a:moveTo>
                    <a:pt x="179" y="0"/>
                  </a:moveTo>
                  <a:lnTo>
                    <a:pt x="179" y="0"/>
                  </a:lnTo>
                  <a:cubicBezTo>
                    <a:pt x="167" y="298"/>
                    <a:pt x="1" y="607"/>
                    <a:pt x="310" y="857"/>
                  </a:cubicBezTo>
                  <a:cubicBezTo>
                    <a:pt x="257" y="590"/>
                    <a:pt x="338" y="447"/>
                    <a:pt x="580" y="447"/>
                  </a:cubicBezTo>
                  <a:cubicBezTo>
                    <a:pt x="607" y="447"/>
                    <a:pt x="636" y="449"/>
                    <a:pt x="668" y="453"/>
                  </a:cubicBezTo>
                  <a:cubicBezTo>
                    <a:pt x="1133" y="519"/>
                    <a:pt x="1599" y="631"/>
                    <a:pt x="2071" y="631"/>
                  </a:cubicBezTo>
                  <a:cubicBezTo>
                    <a:pt x="2190" y="631"/>
                    <a:pt x="2310" y="624"/>
                    <a:pt x="2430" y="607"/>
                  </a:cubicBezTo>
                  <a:cubicBezTo>
                    <a:pt x="2513" y="500"/>
                    <a:pt x="2692" y="560"/>
                    <a:pt x="2751" y="429"/>
                  </a:cubicBezTo>
                  <a:cubicBezTo>
                    <a:pt x="2739" y="393"/>
                    <a:pt x="2739" y="357"/>
                    <a:pt x="2727" y="310"/>
                  </a:cubicBezTo>
                  <a:cubicBezTo>
                    <a:pt x="2700" y="309"/>
                    <a:pt x="2673" y="309"/>
                    <a:pt x="2646" y="309"/>
                  </a:cubicBezTo>
                  <a:cubicBezTo>
                    <a:pt x="2478" y="309"/>
                    <a:pt x="2308" y="321"/>
                    <a:pt x="2138" y="321"/>
                  </a:cubicBezTo>
                  <a:cubicBezTo>
                    <a:pt x="1898" y="321"/>
                    <a:pt x="1658" y="296"/>
                    <a:pt x="1430" y="179"/>
                  </a:cubicBezTo>
                  <a:cubicBezTo>
                    <a:pt x="1398" y="180"/>
                    <a:pt x="1367" y="180"/>
                    <a:pt x="1336" y="180"/>
                  </a:cubicBezTo>
                  <a:cubicBezTo>
                    <a:pt x="941" y="180"/>
                    <a:pt x="555" y="111"/>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5"/>
            <p:cNvSpPr/>
            <p:nvPr/>
          </p:nvSpPr>
          <p:spPr>
            <a:xfrm>
              <a:off x="6042400" y="3053950"/>
              <a:ext cx="68500" cy="16525"/>
            </a:xfrm>
            <a:custGeom>
              <a:avLst/>
              <a:gdLst/>
              <a:ahLst/>
              <a:cxnLst/>
              <a:rect l="l" t="t" r="r" b="b"/>
              <a:pathLst>
                <a:path w="2740" h="661" extrusionOk="0">
                  <a:moveTo>
                    <a:pt x="208" y="0"/>
                  </a:moveTo>
                  <a:cubicBezTo>
                    <a:pt x="183" y="0"/>
                    <a:pt x="157" y="2"/>
                    <a:pt x="132" y="6"/>
                  </a:cubicBezTo>
                  <a:cubicBezTo>
                    <a:pt x="1" y="101"/>
                    <a:pt x="441" y="232"/>
                    <a:pt x="108" y="303"/>
                  </a:cubicBezTo>
                  <a:cubicBezTo>
                    <a:pt x="953" y="577"/>
                    <a:pt x="1846" y="601"/>
                    <a:pt x="2739" y="660"/>
                  </a:cubicBezTo>
                  <a:cubicBezTo>
                    <a:pt x="2632" y="577"/>
                    <a:pt x="2537" y="494"/>
                    <a:pt x="2430" y="422"/>
                  </a:cubicBezTo>
                  <a:cubicBezTo>
                    <a:pt x="2370" y="398"/>
                    <a:pt x="2323" y="351"/>
                    <a:pt x="2263" y="303"/>
                  </a:cubicBezTo>
                  <a:cubicBezTo>
                    <a:pt x="2099" y="329"/>
                    <a:pt x="1931" y="354"/>
                    <a:pt x="1765" y="354"/>
                  </a:cubicBezTo>
                  <a:cubicBezTo>
                    <a:pt x="1545" y="354"/>
                    <a:pt x="1329" y="310"/>
                    <a:pt x="1132" y="160"/>
                  </a:cubicBezTo>
                  <a:cubicBezTo>
                    <a:pt x="1013" y="137"/>
                    <a:pt x="906" y="113"/>
                    <a:pt x="834" y="29"/>
                  </a:cubicBezTo>
                  <a:cubicBezTo>
                    <a:pt x="777" y="52"/>
                    <a:pt x="720" y="61"/>
                    <a:pt x="663" y="61"/>
                  </a:cubicBezTo>
                  <a:cubicBezTo>
                    <a:pt x="511" y="61"/>
                    <a:pt x="361"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5"/>
            <p:cNvSpPr/>
            <p:nvPr/>
          </p:nvSpPr>
          <p:spPr>
            <a:xfrm>
              <a:off x="6027225" y="3053475"/>
              <a:ext cx="28300" cy="8075"/>
            </a:xfrm>
            <a:custGeom>
              <a:avLst/>
              <a:gdLst/>
              <a:ahLst/>
              <a:cxnLst/>
              <a:rect l="l" t="t" r="r" b="b"/>
              <a:pathLst>
                <a:path w="1132" h="323" extrusionOk="0">
                  <a:moveTo>
                    <a:pt x="322" y="1"/>
                  </a:moveTo>
                  <a:cubicBezTo>
                    <a:pt x="191" y="25"/>
                    <a:pt x="60" y="48"/>
                    <a:pt x="1" y="179"/>
                  </a:cubicBezTo>
                  <a:cubicBezTo>
                    <a:pt x="203" y="310"/>
                    <a:pt x="465" y="298"/>
                    <a:pt x="703" y="322"/>
                  </a:cubicBezTo>
                  <a:cubicBezTo>
                    <a:pt x="1132" y="263"/>
                    <a:pt x="739" y="132"/>
                    <a:pt x="727" y="25"/>
                  </a:cubicBezTo>
                  <a:cubicBezTo>
                    <a:pt x="596" y="25"/>
                    <a:pt x="465" y="13"/>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5"/>
            <p:cNvSpPr/>
            <p:nvPr/>
          </p:nvSpPr>
          <p:spPr>
            <a:xfrm>
              <a:off x="5192600" y="2217675"/>
              <a:ext cx="154500" cy="44675"/>
            </a:xfrm>
            <a:custGeom>
              <a:avLst/>
              <a:gdLst/>
              <a:ahLst/>
              <a:cxnLst/>
              <a:rect l="l" t="t" r="r" b="b"/>
              <a:pathLst>
                <a:path w="6180" h="1787" extrusionOk="0">
                  <a:moveTo>
                    <a:pt x="1405" y="1084"/>
                  </a:moveTo>
                  <a:lnTo>
                    <a:pt x="1405" y="1084"/>
                  </a:lnTo>
                  <a:cubicBezTo>
                    <a:pt x="1635" y="1145"/>
                    <a:pt x="1871" y="1201"/>
                    <a:pt x="2114" y="1210"/>
                  </a:cubicBezTo>
                  <a:lnTo>
                    <a:pt x="2114" y="1210"/>
                  </a:lnTo>
                  <a:cubicBezTo>
                    <a:pt x="2093" y="1212"/>
                    <a:pt x="2072" y="1212"/>
                    <a:pt x="2051" y="1212"/>
                  </a:cubicBezTo>
                  <a:cubicBezTo>
                    <a:pt x="1826" y="1212"/>
                    <a:pt x="1620" y="1152"/>
                    <a:pt x="1405" y="1084"/>
                  </a:cubicBezTo>
                  <a:close/>
                  <a:moveTo>
                    <a:pt x="2370" y="1203"/>
                  </a:moveTo>
                  <a:cubicBezTo>
                    <a:pt x="2535" y="1216"/>
                    <a:pt x="2700" y="1220"/>
                    <a:pt x="2867" y="1220"/>
                  </a:cubicBezTo>
                  <a:cubicBezTo>
                    <a:pt x="3177" y="1220"/>
                    <a:pt x="3489" y="1205"/>
                    <a:pt x="3802" y="1204"/>
                  </a:cubicBezTo>
                  <a:lnTo>
                    <a:pt x="3802" y="1204"/>
                  </a:lnTo>
                  <a:cubicBezTo>
                    <a:pt x="3457" y="1207"/>
                    <a:pt x="3114" y="1229"/>
                    <a:pt x="2769" y="1229"/>
                  </a:cubicBezTo>
                  <a:cubicBezTo>
                    <a:pt x="2606" y="1229"/>
                    <a:pt x="2443" y="1224"/>
                    <a:pt x="2279" y="1210"/>
                  </a:cubicBezTo>
                  <a:lnTo>
                    <a:pt x="2279" y="1210"/>
                  </a:lnTo>
                  <a:cubicBezTo>
                    <a:pt x="2309" y="1208"/>
                    <a:pt x="2340" y="1206"/>
                    <a:pt x="2370" y="1203"/>
                  </a:cubicBezTo>
                  <a:close/>
                  <a:moveTo>
                    <a:pt x="4829" y="1234"/>
                  </a:moveTo>
                  <a:lnTo>
                    <a:pt x="4829" y="1234"/>
                  </a:lnTo>
                  <a:cubicBezTo>
                    <a:pt x="4779" y="1247"/>
                    <a:pt x="4733" y="1255"/>
                    <a:pt x="4685" y="1255"/>
                  </a:cubicBezTo>
                  <a:cubicBezTo>
                    <a:pt x="4664" y="1255"/>
                    <a:pt x="4642" y="1253"/>
                    <a:pt x="4620" y="1250"/>
                  </a:cubicBezTo>
                  <a:lnTo>
                    <a:pt x="4620" y="1250"/>
                  </a:lnTo>
                  <a:cubicBezTo>
                    <a:pt x="4634" y="1252"/>
                    <a:pt x="4648" y="1253"/>
                    <a:pt x="4662" y="1253"/>
                  </a:cubicBezTo>
                  <a:cubicBezTo>
                    <a:pt x="4715" y="1253"/>
                    <a:pt x="4771" y="1242"/>
                    <a:pt x="4829" y="1234"/>
                  </a:cubicBezTo>
                  <a:close/>
                  <a:moveTo>
                    <a:pt x="1489" y="0"/>
                  </a:moveTo>
                  <a:cubicBezTo>
                    <a:pt x="1358" y="0"/>
                    <a:pt x="1203" y="0"/>
                    <a:pt x="1060" y="12"/>
                  </a:cubicBezTo>
                  <a:cubicBezTo>
                    <a:pt x="953" y="36"/>
                    <a:pt x="846" y="48"/>
                    <a:pt x="751" y="95"/>
                  </a:cubicBezTo>
                  <a:cubicBezTo>
                    <a:pt x="655" y="131"/>
                    <a:pt x="572" y="191"/>
                    <a:pt x="513" y="286"/>
                  </a:cubicBezTo>
                  <a:cubicBezTo>
                    <a:pt x="370" y="476"/>
                    <a:pt x="286" y="691"/>
                    <a:pt x="179" y="893"/>
                  </a:cubicBezTo>
                  <a:cubicBezTo>
                    <a:pt x="96" y="1119"/>
                    <a:pt x="1" y="1345"/>
                    <a:pt x="251" y="1524"/>
                  </a:cubicBezTo>
                  <a:cubicBezTo>
                    <a:pt x="310" y="1548"/>
                    <a:pt x="370" y="1584"/>
                    <a:pt x="429" y="1596"/>
                  </a:cubicBezTo>
                  <a:cubicBezTo>
                    <a:pt x="489" y="1596"/>
                    <a:pt x="572" y="1607"/>
                    <a:pt x="632" y="1607"/>
                  </a:cubicBezTo>
                  <a:cubicBezTo>
                    <a:pt x="894" y="1607"/>
                    <a:pt x="1167" y="1655"/>
                    <a:pt x="1417" y="1726"/>
                  </a:cubicBezTo>
                  <a:cubicBezTo>
                    <a:pt x="1489" y="1750"/>
                    <a:pt x="1548" y="1762"/>
                    <a:pt x="1620" y="1774"/>
                  </a:cubicBezTo>
                  <a:cubicBezTo>
                    <a:pt x="1679" y="1786"/>
                    <a:pt x="1763" y="1786"/>
                    <a:pt x="1834" y="1786"/>
                  </a:cubicBezTo>
                  <a:cubicBezTo>
                    <a:pt x="1864" y="1785"/>
                    <a:pt x="1895" y="1784"/>
                    <a:pt x="1927" y="1784"/>
                  </a:cubicBezTo>
                  <a:cubicBezTo>
                    <a:pt x="1964" y="1784"/>
                    <a:pt x="2001" y="1785"/>
                    <a:pt x="2038" y="1785"/>
                  </a:cubicBezTo>
                  <a:cubicBezTo>
                    <a:pt x="2229" y="1785"/>
                    <a:pt x="2420" y="1770"/>
                    <a:pt x="2560" y="1596"/>
                  </a:cubicBezTo>
                  <a:cubicBezTo>
                    <a:pt x="2683" y="1487"/>
                    <a:pt x="2817" y="1463"/>
                    <a:pt x="2952" y="1463"/>
                  </a:cubicBezTo>
                  <a:cubicBezTo>
                    <a:pt x="3053" y="1463"/>
                    <a:pt x="3154" y="1476"/>
                    <a:pt x="3251" y="1476"/>
                  </a:cubicBezTo>
                  <a:cubicBezTo>
                    <a:pt x="4025" y="1465"/>
                    <a:pt x="4811" y="1465"/>
                    <a:pt x="5596" y="1453"/>
                  </a:cubicBezTo>
                  <a:cubicBezTo>
                    <a:pt x="5556" y="1368"/>
                    <a:pt x="5505" y="1311"/>
                    <a:pt x="5449" y="1274"/>
                  </a:cubicBezTo>
                  <a:lnTo>
                    <a:pt x="5449" y="1274"/>
                  </a:lnTo>
                  <a:cubicBezTo>
                    <a:pt x="5499" y="1278"/>
                    <a:pt x="5549" y="1281"/>
                    <a:pt x="5599" y="1281"/>
                  </a:cubicBezTo>
                  <a:cubicBezTo>
                    <a:pt x="5793" y="1281"/>
                    <a:pt x="5985" y="1239"/>
                    <a:pt x="6168" y="1084"/>
                  </a:cubicBezTo>
                  <a:cubicBezTo>
                    <a:pt x="6180" y="1012"/>
                    <a:pt x="6168" y="953"/>
                    <a:pt x="6120" y="893"/>
                  </a:cubicBezTo>
                  <a:cubicBezTo>
                    <a:pt x="5424" y="648"/>
                    <a:pt x="4718" y="593"/>
                    <a:pt x="4016" y="593"/>
                  </a:cubicBezTo>
                  <a:cubicBezTo>
                    <a:pt x="3445" y="593"/>
                    <a:pt x="2877" y="629"/>
                    <a:pt x="2320" y="629"/>
                  </a:cubicBezTo>
                  <a:cubicBezTo>
                    <a:pt x="2097" y="629"/>
                    <a:pt x="1875" y="624"/>
                    <a:pt x="1656" y="607"/>
                  </a:cubicBezTo>
                  <a:cubicBezTo>
                    <a:pt x="1679" y="595"/>
                    <a:pt x="1798" y="572"/>
                    <a:pt x="1917" y="572"/>
                  </a:cubicBezTo>
                  <a:cubicBezTo>
                    <a:pt x="1935" y="573"/>
                    <a:pt x="1953" y="574"/>
                    <a:pt x="1971" y="574"/>
                  </a:cubicBezTo>
                  <a:cubicBezTo>
                    <a:pt x="2041" y="574"/>
                    <a:pt x="2111" y="563"/>
                    <a:pt x="2181" y="563"/>
                  </a:cubicBezTo>
                  <a:cubicBezTo>
                    <a:pt x="2212" y="563"/>
                    <a:pt x="2243" y="565"/>
                    <a:pt x="2275" y="572"/>
                  </a:cubicBezTo>
                  <a:lnTo>
                    <a:pt x="2441" y="572"/>
                  </a:lnTo>
                  <a:cubicBezTo>
                    <a:pt x="2501" y="560"/>
                    <a:pt x="2560" y="560"/>
                    <a:pt x="2620" y="560"/>
                  </a:cubicBezTo>
                  <a:cubicBezTo>
                    <a:pt x="2679" y="560"/>
                    <a:pt x="2739" y="560"/>
                    <a:pt x="2799" y="548"/>
                  </a:cubicBezTo>
                  <a:cubicBezTo>
                    <a:pt x="2858" y="524"/>
                    <a:pt x="2918" y="488"/>
                    <a:pt x="2965" y="453"/>
                  </a:cubicBezTo>
                  <a:cubicBezTo>
                    <a:pt x="3049" y="310"/>
                    <a:pt x="3084" y="191"/>
                    <a:pt x="2918" y="95"/>
                  </a:cubicBezTo>
                  <a:cubicBezTo>
                    <a:pt x="2787" y="36"/>
                    <a:pt x="2632"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5"/>
            <p:cNvSpPr/>
            <p:nvPr/>
          </p:nvSpPr>
          <p:spPr>
            <a:xfrm>
              <a:off x="5208675" y="2182925"/>
              <a:ext cx="290825" cy="18000"/>
            </a:xfrm>
            <a:custGeom>
              <a:avLst/>
              <a:gdLst/>
              <a:ahLst/>
              <a:cxnLst/>
              <a:rect l="l" t="t" r="r" b="b"/>
              <a:pathLst>
                <a:path w="11633" h="720" extrusionOk="0">
                  <a:moveTo>
                    <a:pt x="9015" y="0"/>
                  </a:moveTo>
                  <a:cubicBezTo>
                    <a:pt x="8860" y="0"/>
                    <a:pt x="8701" y="25"/>
                    <a:pt x="8546" y="25"/>
                  </a:cubicBezTo>
                  <a:cubicBezTo>
                    <a:pt x="8483" y="25"/>
                    <a:pt x="8420" y="20"/>
                    <a:pt x="8359" y="9"/>
                  </a:cubicBezTo>
                  <a:cubicBezTo>
                    <a:pt x="8323" y="21"/>
                    <a:pt x="8299" y="57"/>
                    <a:pt x="8299" y="104"/>
                  </a:cubicBezTo>
                  <a:cubicBezTo>
                    <a:pt x="8323" y="140"/>
                    <a:pt x="8335" y="188"/>
                    <a:pt x="8347" y="223"/>
                  </a:cubicBezTo>
                  <a:cubicBezTo>
                    <a:pt x="8275" y="188"/>
                    <a:pt x="8204" y="164"/>
                    <a:pt x="8121" y="164"/>
                  </a:cubicBezTo>
                  <a:cubicBezTo>
                    <a:pt x="8092" y="164"/>
                    <a:pt x="8063" y="165"/>
                    <a:pt x="8034" y="165"/>
                  </a:cubicBezTo>
                  <a:cubicBezTo>
                    <a:pt x="7629" y="165"/>
                    <a:pt x="7225" y="100"/>
                    <a:pt x="6820" y="100"/>
                  </a:cubicBezTo>
                  <a:cubicBezTo>
                    <a:pt x="6765" y="100"/>
                    <a:pt x="6711" y="102"/>
                    <a:pt x="6656" y="104"/>
                  </a:cubicBezTo>
                  <a:lnTo>
                    <a:pt x="1036" y="104"/>
                  </a:lnTo>
                  <a:cubicBezTo>
                    <a:pt x="997" y="107"/>
                    <a:pt x="958" y="108"/>
                    <a:pt x="918" y="108"/>
                  </a:cubicBezTo>
                  <a:cubicBezTo>
                    <a:pt x="819" y="108"/>
                    <a:pt x="719" y="102"/>
                    <a:pt x="619" y="102"/>
                  </a:cubicBezTo>
                  <a:cubicBezTo>
                    <a:pt x="415" y="102"/>
                    <a:pt x="213" y="127"/>
                    <a:pt x="36" y="283"/>
                  </a:cubicBezTo>
                  <a:cubicBezTo>
                    <a:pt x="0" y="342"/>
                    <a:pt x="0" y="414"/>
                    <a:pt x="36" y="473"/>
                  </a:cubicBezTo>
                  <a:cubicBezTo>
                    <a:pt x="227" y="592"/>
                    <a:pt x="417" y="592"/>
                    <a:pt x="608" y="604"/>
                  </a:cubicBezTo>
                  <a:lnTo>
                    <a:pt x="786" y="652"/>
                  </a:lnTo>
                  <a:cubicBezTo>
                    <a:pt x="835" y="666"/>
                    <a:pt x="888" y="672"/>
                    <a:pt x="940" y="672"/>
                  </a:cubicBezTo>
                  <a:cubicBezTo>
                    <a:pt x="977" y="672"/>
                    <a:pt x="1014" y="669"/>
                    <a:pt x="1048" y="664"/>
                  </a:cubicBezTo>
                  <a:cubicBezTo>
                    <a:pt x="1143" y="652"/>
                    <a:pt x="1227" y="652"/>
                    <a:pt x="1322" y="652"/>
                  </a:cubicBezTo>
                  <a:cubicBezTo>
                    <a:pt x="1394" y="652"/>
                    <a:pt x="1453" y="652"/>
                    <a:pt x="1513" y="640"/>
                  </a:cubicBezTo>
                  <a:cubicBezTo>
                    <a:pt x="1685" y="616"/>
                    <a:pt x="1858" y="610"/>
                    <a:pt x="2029" y="610"/>
                  </a:cubicBezTo>
                  <a:cubicBezTo>
                    <a:pt x="2200" y="610"/>
                    <a:pt x="2370" y="616"/>
                    <a:pt x="2537" y="616"/>
                  </a:cubicBezTo>
                  <a:cubicBezTo>
                    <a:pt x="2620" y="616"/>
                    <a:pt x="2691" y="616"/>
                    <a:pt x="2763" y="604"/>
                  </a:cubicBezTo>
                  <a:cubicBezTo>
                    <a:pt x="2851" y="591"/>
                    <a:pt x="2939" y="586"/>
                    <a:pt x="3028" y="586"/>
                  </a:cubicBezTo>
                  <a:cubicBezTo>
                    <a:pt x="3276" y="586"/>
                    <a:pt x="3526" y="625"/>
                    <a:pt x="3775" y="625"/>
                  </a:cubicBezTo>
                  <a:cubicBezTo>
                    <a:pt x="3906" y="625"/>
                    <a:pt x="4037" y="614"/>
                    <a:pt x="4168" y="580"/>
                  </a:cubicBezTo>
                  <a:lnTo>
                    <a:pt x="5001" y="580"/>
                  </a:lnTo>
                  <a:cubicBezTo>
                    <a:pt x="5085" y="582"/>
                    <a:pt x="5169" y="583"/>
                    <a:pt x="5252" y="583"/>
                  </a:cubicBezTo>
                  <a:cubicBezTo>
                    <a:pt x="5464" y="583"/>
                    <a:pt x="5674" y="579"/>
                    <a:pt x="5885" y="579"/>
                  </a:cubicBezTo>
                  <a:cubicBezTo>
                    <a:pt x="6109" y="579"/>
                    <a:pt x="6334" y="584"/>
                    <a:pt x="6561" y="604"/>
                  </a:cubicBezTo>
                  <a:cubicBezTo>
                    <a:pt x="6666" y="589"/>
                    <a:pt x="6762" y="574"/>
                    <a:pt x="6861" y="574"/>
                  </a:cubicBezTo>
                  <a:cubicBezTo>
                    <a:pt x="6918" y="574"/>
                    <a:pt x="6976" y="579"/>
                    <a:pt x="7037" y="592"/>
                  </a:cubicBezTo>
                  <a:cubicBezTo>
                    <a:pt x="7109" y="604"/>
                    <a:pt x="7204" y="616"/>
                    <a:pt x="7275" y="616"/>
                  </a:cubicBezTo>
                  <a:cubicBezTo>
                    <a:pt x="7442" y="616"/>
                    <a:pt x="7609" y="616"/>
                    <a:pt x="7751" y="676"/>
                  </a:cubicBezTo>
                  <a:cubicBezTo>
                    <a:pt x="7994" y="708"/>
                    <a:pt x="8234" y="719"/>
                    <a:pt x="8473" y="719"/>
                  </a:cubicBezTo>
                  <a:cubicBezTo>
                    <a:pt x="8680" y="719"/>
                    <a:pt x="8887" y="711"/>
                    <a:pt x="9097" y="700"/>
                  </a:cubicBezTo>
                  <a:cubicBezTo>
                    <a:pt x="9171" y="694"/>
                    <a:pt x="9246" y="691"/>
                    <a:pt x="9322" y="691"/>
                  </a:cubicBezTo>
                  <a:cubicBezTo>
                    <a:pt x="9581" y="691"/>
                    <a:pt x="9845" y="718"/>
                    <a:pt x="10108" y="718"/>
                  </a:cubicBezTo>
                  <a:cubicBezTo>
                    <a:pt x="10393" y="718"/>
                    <a:pt x="10677" y="687"/>
                    <a:pt x="10954" y="557"/>
                  </a:cubicBezTo>
                  <a:cubicBezTo>
                    <a:pt x="11085" y="295"/>
                    <a:pt x="11454" y="545"/>
                    <a:pt x="11633" y="247"/>
                  </a:cubicBezTo>
                  <a:cubicBezTo>
                    <a:pt x="11413" y="247"/>
                    <a:pt x="11198" y="272"/>
                    <a:pt x="10992" y="272"/>
                  </a:cubicBezTo>
                  <a:cubicBezTo>
                    <a:pt x="10775" y="272"/>
                    <a:pt x="10566" y="244"/>
                    <a:pt x="10371" y="128"/>
                  </a:cubicBezTo>
                  <a:cubicBezTo>
                    <a:pt x="10323" y="189"/>
                    <a:pt x="10271" y="216"/>
                    <a:pt x="10220" y="216"/>
                  </a:cubicBezTo>
                  <a:cubicBezTo>
                    <a:pt x="10182" y="216"/>
                    <a:pt x="10144" y="201"/>
                    <a:pt x="10109" y="176"/>
                  </a:cubicBezTo>
                  <a:cubicBezTo>
                    <a:pt x="9906" y="176"/>
                    <a:pt x="9704" y="164"/>
                    <a:pt x="9514" y="164"/>
                  </a:cubicBezTo>
                  <a:cubicBezTo>
                    <a:pt x="9360" y="31"/>
                    <a:pt x="9190" y="0"/>
                    <a:pt x="9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5"/>
            <p:cNvSpPr/>
            <p:nvPr/>
          </p:nvSpPr>
          <p:spPr>
            <a:xfrm>
              <a:off x="5323575" y="2282850"/>
              <a:ext cx="162550" cy="21125"/>
            </a:xfrm>
            <a:custGeom>
              <a:avLst/>
              <a:gdLst/>
              <a:ahLst/>
              <a:cxnLst/>
              <a:rect l="l" t="t" r="r" b="b"/>
              <a:pathLst>
                <a:path w="6502" h="845" extrusionOk="0">
                  <a:moveTo>
                    <a:pt x="346" y="1"/>
                  </a:moveTo>
                  <a:cubicBezTo>
                    <a:pt x="250" y="108"/>
                    <a:pt x="60" y="36"/>
                    <a:pt x="0" y="179"/>
                  </a:cubicBezTo>
                  <a:cubicBezTo>
                    <a:pt x="36" y="215"/>
                    <a:pt x="48" y="239"/>
                    <a:pt x="72" y="274"/>
                  </a:cubicBezTo>
                  <a:cubicBezTo>
                    <a:pt x="215" y="274"/>
                    <a:pt x="346" y="286"/>
                    <a:pt x="477" y="298"/>
                  </a:cubicBezTo>
                  <a:cubicBezTo>
                    <a:pt x="548" y="358"/>
                    <a:pt x="643" y="358"/>
                    <a:pt x="727" y="393"/>
                  </a:cubicBezTo>
                  <a:cubicBezTo>
                    <a:pt x="804" y="370"/>
                    <a:pt x="877" y="352"/>
                    <a:pt x="951" y="352"/>
                  </a:cubicBezTo>
                  <a:cubicBezTo>
                    <a:pt x="990" y="352"/>
                    <a:pt x="1030" y="357"/>
                    <a:pt x="1072" y="370"/>
                  </a:cubicBezTo>
                  <a:cubicBezTo>
                    <a:pt x="1119" y="405"/>
                    <a:pt x="1179" y="429"/>
                    <a:pt x="1215" y="465"/>
                  </a:cubicBezTo>
                  <a:cubicBezTo>
                    <a:pt x="1270" y="461"/>
                    <a:pt x="1326" y="460"/>
                    <a:pt x="1381" y="460"/>
                  </a:cubicBezTo>
                  <a:cubicBezTo>
                    <a:pt x="1905" y="460"/>
                    <a:pt x="2411" y="600"/>
                    <a:pt x="2917" y="643"/>
                  </a:cubicBezTo>
                  <a:lnTo>
                    <a:pt x="3072" y="643"/>
                  </a:lnTo>
                  <a:cubicBezTo>
                    <a:pt x="3163" y="683"/>
                    <a:pt x="3261" y="692"/>
                    <a:pt x="3362" y="692"/>
                  </a:cubicBezTo>
                  <a:cubicBezTo>
                    <a:pt x="3450" y="692"/>
                    <a:pt x="3540" y="685"/>
                    <a:pt x="3629" y="685"/>
                  </a:cubicBezTo>
                  <a:cubicBezTo>
                    <a:pt x="3744" y="685"/>
                    <a:pt x="3858" y="697"/>
                    <a:pt x="3965" y="751"/>
                  </a:cubicBezTo>
                  <a:cubicBezTo>
                    <a:pt x="3977" y="733"/>
                    <a:pt x="3995" y="724"/>
                    <a:pt x="4013" y="724"/>
                  </a:cubicBezTo>
                  <a:cubicBezTo>
                    <a:pt x="4031" y="724"/>
                    <a:pt x="4048" y="733"/>
                    <a:pt x="4060" y="751"/>
                  </a:cubicBezTo>
                  <a:cubicBezTo>
                    <a:pt x="4214" y="813"/>
                    <a:pt x="4367" y="829"/>
                    <a:pt x="4521" y="829"/>
                  </a:cubicBezTo>
                  <a:cubicBezTo>
                    <a:pt x="4684" y="829"/>
                    <a:pt x="4848" y="811"/>
                    <a:pt x="5014" y="811"/>
                  </a:cubicBezTo>
                  <a:cubicBezTo>
                    <a:pt x="5081" y="811"/>
                    <a:pt x="5148" y="814"/>
                    <a:pt x="5215" y="822"/>
                  </a:cubicBezTo>
                  <a:cubicBezTo>
                    <a:pt x="5283" y="803"/>
                    <a:pt x="5353" y="796"/>
                    <a:pt x="5424" y="796"/>
                  </a:cubicBezTo>
                  <a:cubicBezTo>
                    <a:pt x="5611" y="796"/>
                    <a:pt x="5804" y="845"/>
                    <a:pt x="5988" y="845"/>
                  </a:cubicBezTo>
                  <a:cubicBezTo>
                    <a:pt x="6171" y="845"/>
                    <a:pt x="6347" y="797"/>
                    <a:pt x="6501" y="608"/>
                  </a:cubicBezTo>
                  <a:cubicBezTo>
                    <a:pt x="5727" y="417"/>
                    <a:pt x="4941" y="465"/>
                    <a:pt x="4167" y="370"/>
                  </a:cubicBezTo>
                  <a:cubicBezTo>
                    <a:pt x="2882" y="227"/>
                    <a:pt x="1620" y="12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5"/>
            <p:cNvSpPr/>
            <p:nvPr/>
          </p:nvSpPr>
          <p:spPr>
            <a:xfrm>
              <a:off x="5728975" y="2151875"/>
              <a:ext cx="119600" cy="16400"/>
            </a:xfrm>
            <a:custGeom>
              <a:avLst/>
              <a:gdLst/>
              <a:ahLst/>
              <a:cxnLst/>
              <a:rect l="l" t="t" r="r" b="b"/>
              <a:pathLst>
                <a:path w="4784" h="656" extrusionOk="0">
                  <a:moveTo>
                    <a:pt x="2627" y="12"/>
                  </a:moveTo>
                  <a:cubicBezTo>
                    <a:pt x="2378" y="12"/>
                    <a:pt x="2126" y="39"/>
                    <a:pt x="1876" y="39"/>
                  </a:cubicBezTo>
                  <a:cubicBezTo>
                    <a:pt x="1782" y="39"/>
                    <a:pt x="1689" y="35"/>
                    <a:pt x="1596" y="25"/>
                  </a:cubicBezTo>
                  <a:lnTo>
                    <a:pt x="870" y="25"/>
                  </a:lnTo>
                  <a:cubicBezTo>
                    <a:pt x="608" y="48"/>
                    <a:pt x="322" y="1"/>
                    <a:pt x="84" y="167"/>
                  </a:cubicBezTo>
                  <a:cubicBezTo>
                    <a:pt x="0" y="412"/>
                    <a:pt x="101" y="437"/>
                    <a:pt x="224" y="437"/>
                  </a:cubicBezTo>
                  <a:cubicBezTo>
                    <a:pt x="257" y="437"/>
                    <a:pt x="291" y="436"/>
                    <a:pt x="324" y="436"/>
                  </a:cubicBezTo>
                  <a:cubicBezTo>
                    <a:pt x="397" y="436"/>
                    <a:pt x="462" y="444"/>
                    <a:pt x="489" y="501"/>
                  </a:cubicBezTo>
                  <a:cubicBezTo>
                    <a:pt x="1060" y="584"/>
                    <a:pt x="1644" y="477"/>
                    <a:pt x="2215" y="644"/>
                  </a:cubicBezTo>
                  <a:cubicBezTo>
                    <a:pt x="2965" y="644"/>
                    <a:pt x="3739" y="656"/>
                    <a:pt x="4501" y="656"/>
                  </a:cubicBezTo>
                  <a:cubicBezTo>
                    <a:pt x="4573" y="584"/>
                    <a:pt x="4751" y="596"/>
                    <a:pt x="4775" y="477"/>
                  </a:cubicBezTo>
                  <a:cubicBezTo>
                    <a:pt x="4784" y="315"/>
                    <a:pt x="4688" y="299"/>
                    <a:pt x="4589" y="299"/>
                  </a:cubicBezTo>
                  <a:cubicBezTo>
                    <a:pt x="4566" y="299"/>
                    <a:pt x="4544" y="300"/>
                    <a:pt x="4522" y="300"/>
                  </a:cubicBezTo>
                  <a:cubicBezTo>
                    <a:pt x="4507" y="300"/>
                    <a:pt x="4491" y="300"/>
                    <a:pt x="4477" y="298"/>
                  </a:cubicBezTo>
                  <a:cubicBezTo>
                    <a:pt x="4438" y="296"/>
                    <a:pt x="4399" y="294"/>
                    <a:pt x="4359" y="294"/>
                  </a:cubicBezTo>
                  <a:cubicBezTo>
                    <a:pt x="4232" y="294"/>
                    <a:pt x="4105" y="310"/>
                    <a:pt x="3977" y="346"/>
                  </a:cubicBezTo>
                  <a:lnTo>
                    <a:pt x="3489" y="215"/>
                  </a:lnTo>
                  <a:cubicBezTo>
                    <a:pt x="3214" y="50"/>
                    <a:pt x="2923" y="12"/>
                    <a:pt x="262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5"/>
            <p:cNvSpPr/>
            <p:nvPr/>
          </p:nvSpPr>
          <p:spPr>
            <a:xfrm>
              <a:off x="5548300" y="2304325"/>
              <a:ext cx="117600" cy="17550"/>
            </a:xfrm>
            <a:custGeom>
              <a:avLst/>
              <a:gdLst/>
              <a:ahLst/>
              <a:cxnLst/>
              <a:rect l="l" t="t" r="r" b="b"/>
              <a:pathLst>
                <a:path w="4704" h="702" extrusionOk="0">
                  <a:moveTo>
                    <a:pt x="289" y="0"/>
                  </a:moveTo>
                  <a:cubicBezTo>
                    <a:pt x="225" y="0"/>
                    <a:pt x="160" y="4"/>
                    <a:pt x="96" y="11"/>
                  </a:cubicBezTo>
                  <a:cubicBezTo>
                    <a:pt x="1" y="165"/>
                    <a:pt x="167" y="201"/>
                    <a:pt x="239" y="285"/>
                  </a:cubicBezTo>
                  <a:cubicBezTo>
                    <a:pt x="453" y="332"/>
                    <a:pt x="655" y="404"/>
                    <a:pt x="870" y="427"/>
                  </a:cubicBezTo>
                  <a:cubicBezTo>
                    <a:pt x="2084" y="523"/>
                    <a:pt x="3322" y="618"/>
                    <a:pt x="4537" y="701"/>
                  </a:cubicBezTo>
                  <a:cubicBezTo>
                    <a:pt x="4703" y="630"/>
                    <a:pt x="4084" y="427"/>
                    <a:pt x="4584" y="404"/>
                  </a:cubicBezTo>
                  <a:cubicBezTo>
                    <a:pt x="4383" y="293"/>
                    <a:pt x="4164" y="284"/>
                    <a:pt x="3943" y="284"/>
                  </a:cubicBezTo>
                  <a:cubicBezTo>
                    <a:pt x="3903" y="284"/>
                    <a:pt x="3863" y="285"/>
                    <a:pt x="3822" y="285"/>
                  </a:cubicBezTo>
                  <a:cubicBezTo>
                    <a:pt x="2989" y="285"/>
                    <a:pt x="2179" y="189"/>
                    <a:pt x="1358" y="130"/>
                  </a:cubicBezTo>
                  <a:cubicBezTo>
                    <a:pt x="1004" y="99"/>
                    <a:pt x="650"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5"/>
            <p:cNvSpPr/>
            <p:nvPr/>
          </p:nvSpPr>
          <p:spPr>
            <a:xfrm>
              <a:off x="5381625" y="2193550"/>
              <a:ext cx="131275" cy="14175"/>
            </a:xfrm>
            <a:custGeom>
              <a:avLst/>
              <a:gdLst/>
              <a:ahLst/>
              <a:cxnLst/>
              <a:rect l="l" t="t" r="r" b="b"/>
              <a:pathLst>
                <a:path w="5251" h="567" extrusionOk="0">
                  <a:moveTo>
                    <a:pt x="774" y="1"/>
                  </a:moveTo>
                  <a:cubicBezTo>
                    <a:pt x="631" y="96"/>
                    <a:pt x="452" y="48"/>
                    <a:pt x="310" y="96"/>
                  </a:cubicBezTo>
                  <a:cubicBezTo>
                    <a:pt x="191" y="132"/>
                    <a:pt x="60" y="144"/>
                    <a:pt x="0" y="298"/>
                  </a:cubicBezTo>
                  <a:cubicBezTo>
                    <a:pt x="131" y="417"/>
                    <a:pt x="310" y="370"/>
                    <a:pt x="464" y="417"/>
                  </a:cubicBezTo>
                  <a:cubicBezTo>
                    <a:pt x="524" y="429"/>
                    <a:pt x="572" y="429"/>
                    <a:pt x="607" y="429"/>
                  </a:cubicBezTo>
                  <a:cubicBezTo>
                    <a:pt x="700" y="485"/>
                    <a:pt x="798" y="508"/>
                    <a:pt x="898" y="508"/>
                  </a:cubicBezTo>
                  <a:cubicBezTo>
                    <a:pt x="992" y="508"/>
                    <a:pt x="1087" y="488"/>
                    <a:pt x="1179" y="453"/>
                  </a:cubicBezTo>
                  <a:cubicBezTo>
                    <a:pt x="1579" y="444"/>
                    <a:pt x="1977" y="437"/>
                    <a:pt x="2375" y="437"/>
                  </a:cubicBezTo>
                  <a:cubicBezTo>
                    <a:pt x="3043" y="437"/>
                    <a:pt x="3710" y="457"/>
                    <a:pt x="4382" y="525"/>
                  </a:cubicBezTo>
                  <a:cubicBezTo>
                    <a:pt x="4512" y="536"/>
                    <a:pt x="4652" y="566"/>
                    <a:pt x="4791" y="566"/>
                  </a:cubicBezTo>
                  <a:cubicBezTo>
                    <a:pt x="4929" y="566"/>
                    <a:pt x="5066" y="536"/>
                    <a:pt x="5191" y="429"/>
                  </a:cubicBezTo>
                  <a:cubicBezTo>
                    <a:pt x="5251" y="405"/>
                    <a:pt x="5251" y="358"/>
                    <a:pt x="5239" y="298"/>
                  </a:cubicBezTo>
                  <a:cubicBezTo>
                    <a:pt x="5191" y="251"/>
                    <a:pt x="5155" y="227"/>
                    <a:pt x="5096" y="227"/>
                  </a:cubicBezTo>
                  <a:cubicBezTo>
                    <a:pt x="5056" y="242"/>
                    <a:pt x="5018" y="248"/>
                    <a:pt x="4981" y="248"/>
                  </a:cubicBezTo>
                  <a:cubicBezTo>
                    <a:pt x="4929" y="248"/>
                    <a:pt x="4877" y="236"/>
                    <a:pt x="4822" y="215"/>
                  </a:cubicBezTo>
                  <a:cubicBezTo>
                    <a:pt x="4751" y="215"/>
                    <a:pt x="4684" y="204"/>
                    <a:pt x="4617" y="204"/>
                  </a:cubicBezTo>
                  <a:cubicBezTo>
                    <a:pt x="4583" y="204"/>
                    <a:pt x="4548" y="207"/>
                    <a:pt x="4512" y="215"/>
                  </a:cubicBezTo>
                  <a:cubicBezTo>
                    <a:pt x="4477" y="251"/>
                    <a:pt x="4441" y="286"/>
                    <a:pt x="4403" y="286"/>
                  </a:cubicBezTo>
                  <a:cubicBezTo>
                    <a:pt x="4378" y="286"/>
                    <a:pt x="4351" y="270"/>
                    <a:pt x="4322" y="227"/>
                  </a:cubicBezTo>
                  <a:cubicBezTo>
                    <a:pt x="4227" y="191"/>
                    <a:pt x="4108" y="215"/>
                    <a:pt x="4036" y="132"/>
                  </a:cubicBezTo>
                  <a:cubicBezTo>
                    <a:pt x="3334" y="120"/>
                    <a:pt x="2643" y="120"/>
                    <a:pt x="1965" y="108"/>
                  </a:cubicBezTo>
                  <a:cubicBezTo>
                    <a:pt x="1776" y="108"/>
                    <a:pt x="1587" y="126"/>
                    <a:pt x="1400" y="126"/>
                  </a:cubicBezTo>
                  <a:cubicBezTo>
                    <a:pt x="1187" y="126"/>
                    <a:pt x="977" y="102"/>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5"/>
            <p:cNvSpPr/>
            <p:nvPr/>
          </p:nvSpPr>
          <p:spPr>
            <a:xfrm>
              <a:off x="5381325" y="2268275"/>
              <a:ext cx="119375" cy="11250"/>
            </a:xfrm>
            <a:custGeom>
              <a:avLst/>
              <a:gdLst/>
              <a:ahLst/>
              <a:cxnLst/>
              <a:rect l="l" t="t" r="r" b="b"/>
              <a:pathLst>
                <a:path w="4775" h="450" extrusionOk="0">
                  <a:moveTo>
                    <a:pt x="881" y="0"/>
                  </a:moveTo>
                  <a:cubicBezTo>
                    <a:pt x="786" y="0"/>
                    <a:pt x="679" y="24"/>
                    <a:pt x="595" y="24"/>
                  </a:cubicBezTo>
                  <a:cubicBezTo>
                    <a:pt x="532" y="44"/>
                    <a:pt x="463" y="45"/>
                    <a:pt x="393" y="45"/>
                  </a:cubicBezTo>
                  <a:cubicBezTo>
                    <a:pt x="383" y="45"/>
                    <a:pt x="372" y="45"/>
                    <a:pt x="361" y="45"/>
                  </a:cubicBezTo>
                  <a:cubicBezTo>
                    <a:pt x="232" y="45"/>
                    <a:pt x="103" y="50"/>
                    <a:pt x="0" y="167"/>
                  </a:cubicBezTo>
                  <a:cubicBezTo>
                    <a:pt x="83" y="203"/>
                    <a:pt x="167" y="274"/>
                    <a:pt x="250" y="274"/>
                  </a:cubicBezTo>
                  <a:cubicBezTo>
                    <a:pt x="1500" y="298"/>
                    <a:pt x="2762" y="345"/>
                    <a:pt x="4013" y="417"/>
                  </a:cubicBezTo>
                  <a:cubicBezTo>
                    <a:pt x="4130" y="428"/>
                    <a:pt x="4256" y="450"/>
                    <a:pt x="4380" y="450"/>
                  </a:cubicBezTo>
                  <a:cubicBezTo>
                    <a:pt x="4519" y="450"/>
                    <a:pt x="4655" y="422"/>
                    <a:pt x="4775" y="322"/>
                  </a:cubicBezTo>
                  <a:cubicBezTo>
                    <a:pt x="4763" y="286"/>
                    <a:pt x="4739" y="274"/>
                    <a:pt x="4727" y="238"/>
                  </a:cubicBezTo>
                  <a:cubicBezTo>
                    <a:pt x="4655" y="226"/>
                    <a:pt x="4548" y="238"/>
                    <a:pt x="4489" y="167"/>
                  </a:cubicBezTo>
                  <a:cubicBezTo>
                    <a:pt x="4429" y="167"/>
                    <a:pt x="4394" y="155"/>
                    <a:pt x="4346" y="155"/>
                  </a:cubicBezTo>
                  <a:cubicBezTo>
                    <a:pt x="4227" y="36"/>
                    <a:pt x="4096" y="36"/>
                    <a:pt x="3941" y="24"/>
                  </a:cubicBezTo>
                  <a:cubicBezTo>
                    <a:pt x="3060" y="24"/>
                    <a:pt x="2191" y="0"/>
                    <a:pt x="1310" y="0"/>
                  </a:cubicBezTo>
                  <a:cubicBezTo>
                    <a:pt x="1250" y="83"/>
                    <a:pt x="1155" y="83"/>
                    <a:pt x="1084" y="83"/>
                  </a:cubicBezTo>
                  <a:cubicBezTo>
                    <a:pt x="1012" y="83"/>
                    <a:pt x="941" y="6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5"/>
            <p:cNvSpPr/>
            <p:nvPr/>
          </p:nvSpPr>
          <p:spPr>
            <a:xfrm>
              <a:off x="5566450" y="2147725"/>
              <a:ext cx="161350" cy="15150"/>
            </a:xfrm>
            <a:custGeom>
              <a:avLst/>
              <a:gdLst/>
              <a:ahLst/>
              <a:cxnLst/>
              <a:rect l="l" t="t" r="r" b="b"/>
              <a:pathLst>
                <a:path w="6454" h="606" extrusionOk="0">
                  <a:moveTo>
                    <a:pt x="179" y="0"/>
                  </a:moveTo>
                  <a:cubicBezTo>
                    <a:pt x="108" y="24"/>
                    <a:pt x="48" y="83"/>
                    <a:pt x="25" y="155"/>
                  </a:cubicBezTo>
                  <a:cubicBezTo>
                    <a:pt x="1" y="417"/>
                    <a:pt x="203" y="417"/>
                    <a:pt x="394" y="441"/>
                  </a:cubicBezTo>
                  <a:cubicBezTo>
                    <a:pt x="413" y="441"/>
                    <a:pt x="432" y="442"/>
                    <a:pt x="451" y="442"/>
                  </a:cubicBezTo>
                  <a:cubicBezTo>
                    <a:pt x="614" y="442"/>
                    <a:pt x="786" y="418"/>
                    <a:pt x="956" y="418"/>
                  </a:cubicBezTo>
                  <a:cubicBezTo>
                    <a:pt x="1093" y="418"/>
                    <a:pt x="1229" y="433"/>
                    <a:pt x="1358" y="488"/>
                  </a:cubicBezTo>
                  <a:lnTo>
                    <a:pt x="1513" y="488"/>
                  </a:lnTo>
                  <a:cubicBezTo>
                    <a:pt x="1513" y="476"/>
                    <a:pt x="1525" y="476"/>
                    <a:pt x="1549" y="464"/>
                  </a:cubicBezTo>
                  <a:cubicBezTo>
                    <a:pt x="1584" y="464"/>
                    <a:pt x="1608" y="476"/>
                    <a:pt x="1644" y="512"/>
                  </a:cubicBezTo>
                  <a:cubicBezTo>
                    <a:pt x="1715" y="524"/>
                    <a:pt x="1811" y="524"/>
                    <a:pt x="1882" y="536"/>
                  </a:cubicBezTo>
                  <a:cubicBezTo>
                    <a:pt x="1944" y="561"/>
                    <a:pt x="2006" y="579"/>
                    <a:pt x="2067" y="579"/>
                  </a:cubicBezTo>
                  <a:cubicBezTo>
                    <a:pt x="2122" y="579"/>
                    <a:pt x="2176" y="564"/>
                    <a:pt x="2227" y="524"/>
                  </a:cubicBezTo>
                  <a:cubicBezTo>
                    <a:pt x="2227" y="512"/>
                    <a:pt x="2239" y="512"/>
                    <a:pt x="2263" y="488"/>
                  </a:cubicBezTo>
                  <a:cubicBezTo>
                    <a:pt x="2271" y="485"/>
                    <a:pt x="2279" y="484"/>
                    <a:pt x="2287" y="484"/>
                  </a:cubicBezTo>
                  <a:cubicBezTo>
                    <a:pt x="2311" y="484"/>
                    <a:pt x="2331" y="500"/>
                    <a:pt x="2358" y="536"/>
                  </a:cubicBezTo>
                  <a:cubicBezTo>
                    <a:pt x="2484" y="587"/>
                    <a:pt x="2610" y="606"/>
                    <a:pt x="2736" y="606"/>
                  </a:cubicBezTo>
                  <a:cubicBezTo>
                    <a:pt x="2872" y="606"/>
                    <a:pt x="3008" y="584"/>
                    <a:pt x="3144" y="560"/>
                  </a:cubicBezTo>
                  <a:lnTo>
                    <a:pt x="3192" y="560"/>
                  </a:lnTo>
                  <a:cubicBezTo>
                    <a:pt x="3543" y="595"/>
                    <a:pt x="3893" y="606"/>
                    <a:pt x="4243" y="606"/>
                  </a:cubicBezTo>
                  <a:cubicBezTo>
                    <a:pt x="4765" y="606"/>
                    <a:pt x="5287" y="582"/>
                    <a:pt x="5815" y="582"/>
                  </a:cubicBezTo>
                  <a:cubicBezTo>
                    <a:pt x="5881" y="582"/>
                    <a:pt x="5947" y="583"/>
                    <a:pt x="6013" y="584"/>
                  </a:cubicBezTo>
                  <a:cubicBezTo>
                    <a:pt x="6028" y="582"/>
                    <a:pt x="6043" y="582"/>
                    <a:pt x="6058" y="582"/>
                  </a:cubicBezTo>
                  <a:cubicBezTo>
                    <a:pt x="6107" y="582"/>
                    <a:pt x="6156" y="586"/>
                    <a:pt x="6203" y="586"/>
                  </a:cubicBezTo>
                  <a:cubicBezTo>
                    <a:pt x="6303" y="586"/>
                    <a:pt x="6395" y="566"/>
                    <a:pt x="6454" y="441"/>
                  </a:cubicBezTo>
                  <a:cubicBezTo>
                    <a:pt x="6240" y="107"/>
                    <a:pt x="5918" y="226"/>
                    <a:pt x="5632" y="179"/>
                  </a:cubicBezTo>
                  <a:cubicBezTo>
                    <a:pt x="5525" y="179"/>
                    <a:pt x="5418" y="167"/>
                    <a:pt x="5323" y="155"/>
                  </a:cubicBezTo>
                  <a:cubicBezTo>
                    <a:pt x="5275" y="155"/>
                    <a:pt x="5240" y="143"/>
                    <a:pt x="5216" y="143"/>
                  </a:cubicBezTo>
                  <a:cubicBezTo>
                    <a:pt x="5156" y="143"/>
                    <a:pt x="5085" y="143"/>
                    <a:pt x="5025" y="155"/>
                  </a:cubicBezTo>
                  <a:cubicBezTo>
                    <a:pt x="4942" y="178"/>
                    <a:pt x="4857" y="187"/>
                    <a:pt x="4773" y="187"/>
                  </a:cubicBezTo>
                  <a:cubicBezTo>
                    <a:pt x="4639" y="187"/>
                    <a:pt x="4506" y="165"/>
                    <a:pt x="4382" y="143"/>
                  </a:cubicBezTo>
                  <a:cubicBezTo>
                    <a:pt x="4347" y="131"/>
                    <a:pt x="4314" y="125"/>
                    <a:pt x="4283" y="125"/>
                  </a:cubicBezTo>
                  <a:cubicBezTo>
                    <a:pt x="4251" y="125"/>
                    <a:pt x="4222" y="131"/>
                    <a:pt x="4192" y="143"/>
                  </a:cubicBezTo>
                  <a:cubicBezTo>
                    <a:pt x="4011" y="180"/>
                    <a:pt x="3834" y="198"/>
                    <a:pt x="3658" y="198"/>
                  </a:cubicBezTo>
                  <a:cubicBezTo>
                    <a:pt x="3498" y="198"/>
                    <a:pt x="3339" y="183"/>
                    <a:pt x="3180" y="155"/>
                  </a:cubicBezTo>
                  <a:cubicBezTo>
                    <a:pt x="3120" y="143"/>
                    <a:pt x="3061" y="143"/>
                    <a:pt x="3001" y="143"/>
                  </a:cubicBezTo>
                  <a:cubicBezTo>
                    <a:pt x="2906" y="143"/>
                    <a:pt x="2799" y="155"/>
                    <a:pt x="2715" y="155"/>
                  </a:cubicBezTo>
                  <a:cubicBezTo>
                    <a:pt x="2584" y="143"/>
                    <a:pt x="2465" y="95"/>
                    <a:pt x="2323" y="60"/>
                  </a:cubicBezTo>
                  <a:cubicBezTo>
                    <a:pt x="2117" y="27"/>
                    <a:pt x="1916" y="19"/>
                    <a:pt x="1714" y="19"/>
                  </a:cubicBezTo>
                  <a:cubicBezTo>
                    <a:pt x="1553" y="19"/>
                    <a:pt x="1391" y="24"/>
                    <a:pt x="1227" y="24"/>
                  </a:cubicBezTo>
                  <a:cubicBezTo>
                    <a:pt x="1131" y="27"/>
                    <a:pt x="1037" y="29"/>
                    <a:pt x="942" y="29"/>
                  </a:cubicBezTo>
                  <a:cubicBezTo>
                    <a:pt x="685" y="29"/>
                    <a:pt x="432" y="1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5"/>
            <p:cNvSpPr/>
            <p:nvPr/>
          </p:nvSpPr>
          <p:spPr>
            <a:xfrm>
              <a:off x="5300950" y="2261150"/>
              <a:ext cx="95275" cy="11400"/>
            </a:xfrm>
            <a:custGeom>
              <a:avLst/>
              <a:gdLst/>
              <a:ahLst/>
              <a:cxnLst/>
              <a:rect l="l" t="t" r="r" b="b"/>
              <a:pathLst>
                <a:path w="3811" h="456" extrusionOk="0">
                  <a:moveTo>
                    <a:pt x="364" y="1"/>
                  </a:moveTo>
                  <a:cubicBezTo>
                    <a:pt x="221" y="1"/>
                    <a:pt x="87" y="70"/>
                    <a:pt x="0" y="273"/>
                  </a:cubicBezTo>
                  <a:cubicBezTo>
                    <a:pt x="913" y="422"/>
                    <a:pt x="1801" y="455"/>
                    <a:pt x="2685" y="455"/>
                  </a:cubicBezTo>
                  <a:cubicBezTo>
                    <a:pt x="2862" y="455"/>
                    <a:pt x="3038" y="454"/>
                    <a:pt x="3215" y="452"/>
                  </a:cubicBezTo>
                  <a:cubicBezTo>
                    <a:pt x="3261" y="440"/>
                    <a:pt x="3310" y="438"/>
                    <a:pt x="3359" y="438"/>
                  </a:cubicBezTo>
                  <a:cubicBezTo>
                    <a:pt x="3398" y="438"/>
                    <a:pt x="3436" y="439"/>
                    <a:pt x="3475" y="439"/>
                  </a:cubicBezTo>
                  <a:cubicBezTo>
                    <a:pt x="3595" y="439"/>
                    <a:pt x="3715" y="425"/>
                    <a:pt x="3810" y="309"/>
                  </a:cubicBezTo>
                  <a:cubicBezTo>
                    <a:pt x="3763" y="285"/>
                    <a:pt x="3739" y="249"/>
                    <a:pt x="3703" y="214"/>
                  </a:cubicBezTo>
                  <a:cubicBezTo>
                    <a:pt x="2620" y="107"/>
                    <a:pt x="1536" y="190"/>
                    <a:pt x="465" y="11"/>
                  </a:cubicBezTo>
                  <a:cubicBezTo>
                    <a:pt x="431" y="5"/>
                    <a:pt x="397" y="1"/>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5"/>
            <p:cNvSpPr/>
            <p:nvPr/>
          </p:nvSpPr>
          <p:spPr>
            <a:xfrm>
              <a:off x="5262250" y="2268825"/>
              <a:ext cx="69675" cy="18225"/>
            </a:xfrm>
            <a:custGeom>
              <a:avLst/>
              <a:gdLst/>
              <a:ahLst/>
              <a:cxnLst/>
              <a:rect l="l" t="t" r="r" b="b"/>
              <a:pathLst>
                <a:path w="2787" h="729" extrusionOk="0">
                  <a:moveTo>
                    <a:pt x="472" y="0"/>
                  </a:moveTo>
                  <a:cubicBezTo>
                    <a:pt x="424" y="0"/>
                    <a:pt x="373" y="7"/>
                    <a:pt x="322" y="14"/>
                  </a:cubicBezTo>
                  <a:cubicBezTo>
                    <a:pt x="263" y="26"/>
                    <a:pt x="203" y="61"/>
                    <a:pt x="143" y="85"/>
                  </a:cubicBezTo>
                  <a:cubicBezTo>
                    <a:pt x="72" y="133"/>
                    <a:pt x="13" y="204"/>
                    <a:pt x="1" y="312"/>
                  </a:cubicBezTo>
                  <a:cubicBezTo>
                    <a:pt x="775" y="669"/>
                    <a:pt x="1620" y="609"/>
                    <a:pt x="2441" y="728"/>
                  </a:cubicBezTo>
                  <a:cubicBezTo>
                    <a:pt x="2572" y="716"/>
                    <a:pt x="2703" y="693"/>
                    <a:pt x="2787" y="550"/>
                  </a:cubicBezTo>
                  <a:cubicBezTo>
                    <a:pt x="2108" y="419"/>
                    <a:pt x="1441" y="300"/>
                    <a:pt x="739" y="157"/>
                  </a:cubicBezTo>
                  <a:cubicBezTo>
                    <a:pt x="681" y="33"/>
                    <a:pt x="583"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5"/>
            <p:cNvSpPr/>
            <p:nvPr/>
          </p:nvSpPr>
          <p:spPr>
            <a:xfrm>
              <a:off x="5470600" y="2246750"/>
              <a:ext cx="69700" cy="8375"/>
            </a:xfrm>
            <a:custGeom>
              <a:avLst/>
              <a:gdLst/>
              <a:ahLst/>
              <a:cxnLst/>
              <a:rect l="l" t="t" r="r" b="b"/>
              <a:pathLst>
                <a:path w="2788" h="335" extrusionOk="0">
                  <a:moveTo>
                    <a:pt x="2426" y="1"/>
                  </a:moveTo>
                  <a:cubicBezTo>
                    <a:pt x="2371" y="1"/>
                    <a:pt x="2317" y="4"/>
                    <a:pt x="2263" y="4"/>
                  </a:cubicBezTo>
                  <a:cubicBezTo>
                    <a:pt x="1573" y="16"/>
                    <a:pt x="882" y="16"/>
                    <a:pt x="180" y="28"/>
                  </a:cubicBezTo>
                  <a:cubicBezTo>
                    <a:pt x="72" y="87"/>
                    <a:pt x="1" y="147"/>
                    <a:pt x="49" y="266"/>
                  </a:cubicBezTo>
                  <a:cubicBezTo>
                    <a:pt x="575" y="302"/>
                    <a:pt x="1106" y="334"/>
                    <a:pt x="1636" y="334"/>
                  </a:cubicBezTo>
                  <a:cubicBezTo>
                    <a:pt x="1969" y="334"/>
                    <a:pt x="2301" y="322"/>
                    <a:pt x="2632" y="290"/>
                  </a:cubicBezTo>
                  <a:cubicBezTo>
                    <a:pt x="2680" y="242"/>
                    <a:pt x="2763" y="230"/>
                    <a:pt x="2787" y="135"/>
                  </a:cubicBezTo>
                  <a:cubicBezTo>
                    <a:pt x="2679" y="18"/>
                    <a:pt x="2553"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5"/>
            <p:cNvSpPr/>
            <p:nvPr/>
          </p:nvSpPr>
          <p:spPr>
            <a:xfrm>
              <a:off x="5337550" y="2177925"/>
              <a:ext cx="81000" cy="11475"/>
            </a:xfrm>
            <a:custGeom>
              <a:avLst/>
              <a:gdLst/>
              <a:ahLst/>
              <a:cxnLst/>
              <a:rect l="l" t="t" r="r" b="b"/>
              <a:pathLst>
                <a:path w="3240" h="459" extrusionOk="0">
                  <a:moveTo>
                    <a:pt x="1726" y="1"/>
                  </a:moveTo>
                  <a:cubicBezTo>
                    <a:pt x="1683" y="1"/>
                    <a:pt x="1640" y="3"/>
                    <a:pt x="1596" y="7"/>
                  </a:cubicBezTo>
                  <a:lnTo>
                    <a:pt x="1382" y="7"/>
                  </a:lnTo>
                  <a:cubicBezTo>
                    <a:pt x="1227" y="7"/>
                    <a:pt x="1096" y="18"/>
                    <a:pt x="941" y="30"/>
                  </a:cubicBezTo>
                  <a:cubicBezTo>
                    <a:pt x="870" y="42"/>
                    <a:pt x="811" y="66"/>
                    <a:pt x="739" y="78"/>
                  </a:cubicBezTo>
                  <a:cubicBezTo>
                    <a:pt x="513" y="161"/>
                    <a:pt x="263" y="138"/>
                    <a:pt x="49" y="280"/>
                  </a:cubicBezTo>
                  <a:cubicBezTo>
                    <a:pt x="1" y="364"/>
                    <a:pt x="1" y="399"/>
                    <a:pt x="60" y="459"/>
                  </a:cubicBezTo>
                  <a:lnTo>
                    <a:pt x="1322" y="459"/>
                  </a:lnTo>
                  <a:cubicBezTo>
                    <a:pt x="1346" y="441"/>
                    <a:pt x="1379" y="432"/>
                    <a:pt x="1413" y="432"/>
                  </a:cubicBezTo>
                  <a:cubicBezTo>
                    <a:pt x="1447" y="432"/>
                    <a:pt x="1483" y="441"/>
                    <a:pt x="1513" y="459"/>
                  </a:cubicBezTo>
                  <a:cubicBezTo>
                    <a:pt x="2073" y="459"/>
                    <a:pt x="2644" y="447"/>
                    <a:pt x="3204" y="447"/>
                  </a:cubicBezTo>
                  <a:cubicBezTo>
                    <a:pt x="3204" y="423"/>
                    <a:pt x="3204" y="388"/>
                    <a:pt x="3227" y="376"/>
                  </a:cubicBezTo>
                  <a:lnTo>
                    <a:pt x="3239" y="316"/>
                  </a:lnTo>
                  <a:cubicBezTo>
                    <a:pt x="3144" y="257"/>
                    <a:pt x="3025" y="280"/>
                    <a:pt x="2942" y="209"/>
                  </a:cubicBezTo>
                  <a:lnTo>
                    <a:pt x="2811" y="209"/>
                  </a:lnTo>
                  <a:cubicBezTo>
                    <a:pt x="2742" y="217"/>
                    <a:pt x="2674" y="244"/>
                    <a:pt x="2606" y="244"/>
                  </a:cubicBezTo>
                  <a:cubicBezTo>
                    <a:pt x="2567" y="244"/>
                    <a:pt x="2528" y="235"/>
                    <a:pt x="2489" y="209"/>
                  </a:cubicBezTo>
                  <a:cubicBezTo>
                    <a:pt x="2442" y="209"/>
                    <a:pt x="2406" y="197"/>
                    <a:pt x="2358" y="185"/>
                  </a:cubicBezTo>
                  <a:cubicBezTo>
                    <a:pt x="2158" y="55"/>
                    <a:pt x="1950" y="1"/>
                    <a:pt x="1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5"/>
            <p:cNvSpPr/>
            <p:nvPr/>
          </p:nvSpPr>
          <p:spPr>
            <a:xfrm>
              <a:off x="5595325" y="2276300"/>
              <a:ext cx="56000" cy="12375"/>
            </a:xfrm>
            <a:custGeom>
              <a:avLst/>
              <a:gdLst/>
              <a:ahLst/>
              <a:cxnLst/>
              <a:rect l="l" t="t" r="r" b="b"/>
              <a:pathLst>
                <a:path w="2240" h="495" extrusionOk="0">
                  <a:moveTo>
                    <a:pt x="60" y="1"/>
                  </a:moveTo>
                  <a:cubicBezTo>
                    <a:pt x="1" y="84"/>
                    <a:pt x="1" y="179"/>
                    <a:pt x="60" y="251"/>
                  </a:cubicBezTo>
                  <a:cubicBezTo>
                    <a:pt x="632" y="441"/>
                    <a:pt x="1263" y="394"/>
                    <a:pt x="1858" y="477"/>
                  </a:cubicBezTo>
                  <a:cubicBezTo>
                    <a:pt x="1899" y="481"/>
                    <a:pt x="1942" y="495"/>
                    <a:pt x="1988" y="495"/>
                  </a:cubicBezTo>
                  <a:cubicBezTo>
                    <a:pt x="2061" y="495"/>
                    <a:pt x="2143" y="460"/>
                    <a:pt x="2239" y="298"/>
                  </a:cubicBezTo>
                  <a:cubicBezTo>
                    <a:pt x="1501" y="120"/>
                    <a:pt x="775" y="72"/>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5"/>
            <p:cNvSpPr/>
            <p:nvPr/>
          </p:nvSpPr>
          <p:spPr>
            <a:xfrm>
              <a:off x="5233075" y="2257250"/>
              <a:ext cx="62550" cy="16850"/>
            </a:xfrm>
            <a:custGeom>
              <a:avLst/>
              <a:gdLst/>
              <a:ahLst/>
              <a:cxnLst/>
              <a:rect l="l" t="t" r="r" b="b"/>
              <a:pathLst>
                <a:path w="2502" h="674" extrusionOk="0">
                  <a:moveTo>
                    <a:pt x="941" y="1"/>
                  </a:moveTo>
                  <a:cubicBezTo>
                    <a:pt x="644" y="13"/>
                    <a:pt x="358" y="13"/>
                    <a:pt x="60" y="24"/>
                  </a:cubicBezTo>
                  <a:cubicBezTo>
                    <a:pt x="25" y="72"/>
                    <a:pt x="1" y="132"/>
                    <a:pt x="37" y="191"/>
                  </a:cubicBezTo>
                  <a:cubicBezTo>
                    <a:pt x="60" y="239"/>
                    <a:pt x="108" y="274"/>
                    <a:pt x="156" y="322"/>
                  </a:cubicBezTo>
                  <a:cubicBezTo>
                    <a:pt x="179" y="346"/>
                    <a:pt x="203" y="358"/>
                    <a:pt x="227" y="370"/>
                  </a:cubicBezTo>
                  <a:cubicBezTo>
                    <a:pt x="263" y="370"/>
                    <a:pt x="287" y="382"/>
                    <a:pt x="322" y="382"/>
                  </a:cubicBezTo>
                  <a:cubicBezTo>
                    <a:pt x="346" y="370"/>
                    <a:pt x="382" y="370"/>
                    <a:pt x="406" y="370"/>
                  </a:cubicBezTo>
                  <a:cubicBezTo>
                    <a:pt x="465" y="358"/>
                    <a:pt x="513" y="358"/>
                    <a:pt x="572" y="346"/>
                  </a:cubicBezTo>
                  <a:cubicBezTo>
                    <a:pt x="656" y="358"/>
                    <a:pt x="739" y="370"/>
                    <a:pt x="822" y="382"/>
                  </a:cubicBezTo>
                  <a:cubicBezTo>
                    <a:pt x="829" y="381"/>
                    <a:pt x="835" y="381"/>
                    <a:pt x="841" y="381"/>
                  </a:cubicBezTo>
                  <a:cubicBezTo>
                    <a:pt x="1004" y="381"/>
                    <a:pt x="884" y="538"/>
                    <a:pt x="941" y="596"/>
                  </a:cubicBezTo>
                  <a:cubicBezTo>
                    <a:pt x="1007" y="655"/>
                    <a:pt x="1078" y="673"/>
                    <a:pt x="1151" y="673"/>
                  </a:cubicBezTo>
                  <a:cubicBezTo>
                    <a:pt x="1224" y="673"/>
                    <a:pt x="1299" y="655"/>
                    <a:pt x="1370" y="644"/>
                  </a:cubicBezTo>
                  <a:cubicBezTo>
                    <a:pt x="1394" y="608"/>
                    <a:pt x="1394" y="596"/>
                    <a:pt x="1394" y="560"/>
                  </a:cubicBezTo>
                  <a:cubicBezTo>
                    <a:pt x="1442" y="530"/>
                    <a:pt x="1497" y="524"/>
                    <a:pt x="1555" y="524"/>
                  </a:cubicBezTo>
                  <a:cubicBezTo>
                    <a:pt x="1601" y="524"/>
                    <a:pt x="1649" y="528"/>
                    <a:pt x="1697" y="528"/>
                  </a:cubicBezTo>
                  <a:cubicBezTo>
                    <a:pt x="1782" y="528"/>
                    <a:pt x="1868" y="515"/>
                    <a:pt x="1942" y="441"/>
                  </a:cubicBezTo>
                  <a:cubicBezTo>
                    <a:pt x="1942" y="429"/>
                    <a:pt x="1953" y="429"/>
                    <a:pt x="1989" y="417"/>
                  </a:cubicBezTo>
                  <a:cubicBezTo>
                    <a:pt x="1995" y="415"/>
                    <a:pt x="2000" y="413"/>
                    <a:pt x="2004" y="413"/>
                  </a:cubicBezTo>
                  <a:cubicBezTo>
                    <a:pt x="2020" y="413"/>
                    <a:pt x="2033" y="429"/>
                    <a:pt x="2061" y="465"/>
                  </a:cubicBezTo>
                  <a:cubicBezTo>
                    <a:pt x="2501" y="465"/>
                    <a:pt x="2501" y="465"/>
                    <a:pt x="2370" y="167"/>
                  </a:cubicBezTo>
                  <a:cubicBezTo>
                    <a:pt x="2252" y="102"/>
                    <a:pt x="2126" y="88"/>
                    <a:pt x="1998" y="88"/>
                  </a:cubicBezTo>
                  <a:cubicBezTo>
                    <a:pt x="1900" y="88"/>
                    <a:pt x="1800" y="96"/>
                    <a:pt x="1702" y="96"/>
                  </a:cubicBezTo>
                  <a:cubicBezTo>
                    <a:pt x="1579" y="96"/>
                    <a:pt x="1459" y="83"/>
                    <a:pt x="1346" y="24"/>
                  </a:cubicBezTo>
                  <a:cubicBezTo>
                    <a:pt x="1215" y="13"/>
                    <a:pt x="1072" y="13"/>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5"/>
            <p:cNvSpPr/>
            <p:nvPr/>
          </p:nvSpPr>
          <p:spPr>
            <a:xfrm>
              <a:off x="5419125" y="2243550"/>
              <a:ext cx="51225" cy="10600"/>
            </a:xfrm>
            <a:custGeom>
              <a:avLst/>
              <a:gdLst/>
              <a:ahLst/>
              <a:cxnLst/>
              <a:rect l="l" t="t" r="r" b="b"/>
              <a:pathLst>
                <a:path w="2049" h="424" extrusionOk="0">
                  <a:moveTo>
                    <a:pt x="95" y="1"/>
                  </a:moveTo>
                  <a:cubicBezTo>
                    <a:pt x="24" y="60"/>
                    <a:pt x="0" y="132"/>
                    <a:pt x="24" y="203"/>
                  </a:cubicBezTo>
                  <a:cubicBezTo>
                    <a:pt x="36" y="263"/>
                    <a:pt x="84" y="287"/>
                    <a:pt x="143" y="310"/>
                  </a:cubicBezTo>
                  <a:cubicBezTo>
                    <a:pt x="460" y="399"/>
                    <a:pt x="784" y="424"/>
                    <a:pt x="1109" y="424"/>
                  </a:cubicBezTo>
                  <a:cubicBezTo>
                    <a:pt x="1395" y="424"/>
                    <a:pt x="1681" y="405"/>
                    <a:pt x="1965" y="394"/>
                  </a:cubicBezTo>
                  <a:cubicBezTo>
                    <a:pt x="2048" y="251"/>
                    <a:pt x="1905" y="215"/>
                    <a:pt x="1834" y="144"/>
                  </a:cubicBezTo>
                  <a:cubicBezTo>
                    <a:pt x="1753" y="120"/>
                    <a:pt x="1669" y="115"/>
                    <a:pt x="1584" y="115"/>
                  </a:cubicBezTo>
                  <a:cubicBezTo>
                    <a:pt x="1512" y="115"/>
                    <a:pt x="1439" y="119"/>
                    <a:pt x="1367" y="119"/>
                  </a:cubicBezTo>
                  <a:cubicBezTo>
                    <a:pt x="1224" y="119"/>
                    <a:pt x="1083" y="103"/>
                    <a:pt x="953" y="13"/>
                  </a:cubicBezTo>
                  <a:cubicBezTo>
                    <a:pt x="655" y="13"/>
                    <a:pt x="381" y="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5"/>
            <p:cNvSpPr/>
            <p:nvPr/>
          </p:nvSpPr>
          <p:spPr>
            <a:xfrm>
              <a:off x="5516450" y="2272075"/>
              <a:ext cx="44975" cy="10525"/>
            </a:xfrm>
            <a:custGeom>
              <a:avLst/>
              <a:gdLst/>
              <a:ahLst/>
              <a:cxnLst/>
              <a:rect l="l" t="t" r="r" b="b"/>
              <a:pathLst>
                <a:path w="1799" h="421" extrusionOk="0">
                  <a:moveTo>
                    <a:pt x="1092" y="1"/>
                  </a:moveTo>
                  <a:cubicBezTo>
                    <a:pt x="1058" y="1"/>
                    <a:pt x="1023" y="1"/>
                    <a:pt x="989" y="3"/>
                  </a:cubicBezTo>
                  <a:cubicBezTo>
                    <a:pt x="679" y="15"/>
                    <a:pt x="382" y="15"/>
                    <a:pt x="72" y="27"/>
                  </a:cubicBezTo>
                  <a:cubicBezTo>
                    <a:pt x="1" y="110"/>
                    <a:pt x="1" y="193"/>
                    <a:pt x="72" y="289"/>
                  </a:cubicBezTo>
                  <a:cubicBezTo>
                    <a:pt x="302" y="298"/>
                    <a:pt x="524" y="331"/>
                    <a:pt x="751" y="331"/>
                  </a:cubicBezTo>
                  <a:cubicBezTo>
                    <a:pt x="806" y="331"/>
                    <a:pt x="862" y="329"/>
                    <a:pt x="917" y="324"/>
                  </a:cubicBezTo>
                  <a:cubicBezTo>
                    <a:pt x="924" y="324"/>
                    <a:pt x="930" y="324"/>
                    <a:pt x="937" y="324"/>
                  </a:cubicBezTo>
                  <a:cubicBezTo>
                    <a:pt x="1110" y="324"/>
                    <a:pt x="1292" y="421"/>
                    <a:pt x="1481" y="421"/>
                  </a:cubicBezTo>
                  <a:cubicBezTo>
                    <a:pt x="1585" y="421"/>
                    <a:pt x="1691" y="391"/>
                    <a:pt x="1798" y="301"/>
                  </a:cubicBezTo>
                  <a:cubicBezTo>
                    <a:pt x="1579" y="49"/>
                    <a:pt x="1340" y="1"/>
                    <a:pt x="1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5"/>
            <p:cNvSpPr/>
            <p:nvPr/>
          </p:nvSpPr>
          <p:spPr>
            <a:xfrm>
              <a:off x="5542650" y="2145300"/>
              <a:ext cx="58050" cy="15250"/>
            </a:xfrm>
            <a:custGeom>
              <a:avLst/>
              <a:gdLst/>
              <a:ahLst/>
              <a:cxnLst/>
              <a:rect l="l" t="t" r="r" b="b"/>
              <a:pathLst>
                <a:path w="2322" h="610" extrusionOk="0">
                  <a:moveTo>
                    <a:pt x="499" y="389"/>
                  </a:moveTo>
                  <a:cubicBezTo>
                    <a:pt x="529" y="389"/>
                    <a:pt x="558" y="394"/>
                    <a:pt x="584" y="407"/>
                  </a:cubicBezTo>
                  <a:cubicBezTo>
                    <a:pt x="536" y="407"/>
                    <a:pt x="487" y="405"/>
                    <a:pt x="436" y="405"/>
                  </a:cubicBezTo>
                  <a:cubicBezTo>
                    <a:pt x="412" y="405"/>
                    <a:pt x="389" y="405"/>
                    <a:pt x="365" y="406"/>
                  </a:cubicBezTo>
                  <a:lnTo>
                    <a:pt x="365" y="406"/>
                  </a:lnTo>
                  <a:cubicBezTo>
                    <a:pt x="411" y="398"/>
                    <a:pt x="457" y="389"/>
                    <a:pt x="499" y="389"/>
                  </a:cubicBezTo>
                  <a:close/>
                  <a:moveTo>
                    <a:pt x="488" y="1"/>
                  </a:moveTo>
                  <a:cubicBezTo>
                    <a:pt x="311" y="1"/>
                    <a:pt x="141" y="52"/>
                    <a:pt x="0" y="228"/>
                  </a:cubicBezTo>
                  <a:cubicBezTo>
                    <a:pt x="52" y="384"/>
                    <a:pt x="139" y="422"/>
                    <a:pt x="233" y="422"/>
                  </a:cubicBezTo>
                  <a:cubicBezTo>
                    <a:pt x="235" y="422"/>
                    <a:pt x="236" y="422"/>
                    <a:pt x="237" y="422"/>
                  </a:cubicBezTo>
                  <a:lnTo>
                    <a:pt x="237" y="422"/>
                  </a:lnTo>
                  <a:cubicBezTo>
                    <a:pt x="226" y="425"/>
                    <a:pt x="214" y="427"/>
                    <a:pt x="203" y="430"/>
                  </a:cubicBezTo>
                  <a:cubicBezTo>
                    <a:pt x="143" y="466"/>
                    <a:pt x="143" y="538"/>
                    <a:pt x="167" y="585"/>
                  </a:cubicBezTo>
                  <a:cubicBezTo>
                    <a:pt x="893" y="609"/>
                    <a:pt x="1608" y="609"/>
                    <a:pt x="2322" y="609"/>
                  </a:cubicBezTo>
                  <a:cubicBezTo>
                    <a:pt x="2191" y="490"/>
                    <a:pt x="2048" y="463"/>
                    <a:pt x="1901" y="463"/>
                  </a:cubicBezTo>
                  <a:cubicBezTo>
                    <a:pt x="1780" y="463"/>
                    <a:pt x="1657" y="481"/>
                    <a:pt x="1534" y="481"/>
                  </a:cubicBezTo>
                  <a:cubicBezTo>
                    <a:pt x="1507" y="481"/>
                    <a:pt x="1480" y="480"/>
                    <a:pt x="1453" y="478"/>
                  </a:cubicBezTo>
                  <a:cubicBezTo>
                    <a:pt x="1250" y="454"/>
                    <a:pt x="1060" y="490"/>
                    <a:pt x="1036" y="216"/>
                  </a:cubicBezTo>
                  <a:cubicBezTo>
                    <a:pt x="1000" y="157"/>
                    <a:pt x="941" y="97"/>
                    <a:pt x="858" y="49"/>
                  </a:cubicBezTo>
                  <a:cubicBezTo>
                    <a:pt x="736" y="25"/>
                    <a:pt x="611"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5"/>
            <p:cNvSpPr/>
            <p:nvPr/>
          </p:nvSpPr>
          <p:spPr>
            <a:xfrm>
              <a:off x="5311675" y="2241800"/>
              <a:ext cx="41975" cy="11775"/>
            </a:xfrm>
            <a:custGeom>
              <a:avLst/>
              <a:gdLst/>
              <a:ahLst/>
              <a:cxnLst/>
              <a:rect l="l" t="t" r="r" b="b"/>
              <a:pathLst>
                <a:path w="1679" h="471" extrusionOk="0">
                  <a:moveTo>
                    <a:pt x="1527" y="1"/>
                  </a:moveTo>
                  <a:cubicBezTo>
                    <a:pt x="1483" y="1"/>
                    <a:pt x="1431" y="24"/>
                    <a:pt x="1369" y="71"/>
                  </a:cubicBezTo>
                  <a:cubicBezTo>
                    <a:pt x="1133" y="117"/>
                    <a:pt x="896" y="134"/>
                    <a:pt x="658" y="134"/>
                  </a:cubicBezTo>
                  <a:cubicBezTo>
                    <a:pt x="464" y="134"/>
                    <a:pt x="269" y="123"/>
                    <a:pt x="71" y="107"/>
                  </a:cubicBezTo>
                  <a:cubicBezTo>
                    <a:pt x="12" y="190"/>
                    <a:pt x="0" y="250"/>
                    <a:pt x="60" y="321"/>
                  </a:cubicBezTo>
                  <a:cubicBezTo>
                    <a:pt x="139" y="353"/>
                    <a:pt x="225" y="358"/>
                    <a:pt x="313" y="358"/>
                  </a:cubicBezTo>
                  <a:cubicBezTo>
                    <a:pt x="357" y="358"/>
                    <a:pt x="401" y="357"/>
                    <a:pt x="445" y="357"/>
                  </a:cubicBezTo>
                  <a:cubicBezTo>
                    <a:pt x="577" y="357"/>
                    <a:pt x="708" y="369"/>
                    <a:pt x="822" y="464"/>
                  </a:cubicBezTo>
                  <a:cubicBezTo>
                    <a:pt x="853" y="468"/>
                    <a:pt x="885" y="470"/>
                    <a:pt x="916" y="470"/>
                  </a:cubicBezTo>
                  <a:cubicBezTo>
                    <a:pt x="1063" y="470"/>
                    <a:pt x="1210" y="427"/>
                    <a:pt x="1357" y="369"/>
                  </a:cubicBezTo>
                  <a:cubicBezTo>
                    <a:pt x="1441" y="261"/>
                    <a:pt x="1643" y="333"/>
                    <a:pt x="1679" y="154"/>
                  </a:cubicBezTo>
                  <a:cubicBezTo>
                    <a:pt x="1643" y="54"/>
                    <a:pt x="1594"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5"/>
            <p:cNvSpPr/>
            <p:nvPr/>
          </p:nvSpPr>
          <p:spPr>
            <a:xfrm>
              <a:off x="5574500" y="2250100"/>
              <a:ext cx="52400" cy="9350"/>
            </a:xfrm>
            <a:custGeom>
              <a:avLst/>
              <a:gdLst/>
              <a:ahLst/>
              <a:cxnLst/>
              <a:rect l="l" t="t" r="r" b="b"/>
              <a:pathLst>
                <a:path w="2096" h="374" extrusionOk="0">
                  <a:moveTo>
                    <a:pt x="60" y="1"/>
                  </a:moveTo>
                  <a:cubicBezTo>
                    <a:pt x="0" y="72"/>
                    <a:pt x="12" y="132"/>
                    <a:pt x="72" y="191"/>
                  </a:cubicBezTo>
                  <a:cubicBezTo>
                    <a:pt x="501" y="293"/>
                    <a:pt x="931" y="374"/>
                    <a:pt x="1364" y="374"/>
                  </a:cubicBezTo>
                  <a:cubicBezTo>
                    <a:pt x="1591" y="374"/>
                    <a:pt x="1819" y="352"/>
                    <a:pt x="2048" y="299"/>
                  </a:cubicBezTo>
                  <a:cubicBezTo>
                    <a:pt x="2096" y="251"/>
                    <a:pt x="2096" y="215"/>
                    <a:pt x="2060" y="168"/>
                  </a:cubicBezTo>
                  <a:cubicBezTo>
                    <a:pt x="1944" y="103"/>
                    <a:pt x="1823" y="88"/>
                    <a:pt x="1699" y="88"/>
                  </a:cubicBezTo>
                  <a:cubicBezTo>
                    <a:pt x="1592" y="88"/>
                    <a:pt x="1483" y="100"/>
                    <a:pt x="1376" y="100"/>
                  </a:cubicBezTo>
                  <a:cubicBezTo>
                    <a:pt x="1264" y="100"/>
                    <a:pt x="1153" y="87"/>
                    <a:pt x="1048" y="37"/>
                  </a:cubicBezTo>
                  <a:cubicBezTo>
                    <a:pt x="858" y="37"/>
                    <a:pt x="679" y="13"/>
                    <a:pt x="488" y="13"/>
                  </a:cubicBezTo>
                  <a:cubicBezTo>
                    <a:pt x="488" y="37"/>
                    <a:pt x="453" y="37"/>
                    <a:pt x="429" y="48"/>
                  </a:cubicBezTo>
                  <a:cubicBezTo>
                    <a:pt x="381" y="48"/>
                    <a:pt x="357" y="48"/>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5"/>
            <p:cNvSpPr/>
            <p:nvPr/>
          </p:nvSpPr>
          <p:spPr>
            <a:xfrm>
              <a:off x="5646225" y="2161100"/>
              <a:ext cx="74750" cy="3475"/>
            </a:xfrm>
            <a:custGeom>
              <a:avLst/>
              <a:gdLst/>
              <a:ahLst/>
              <a:cxnLst/>
              <a:rect l="l" t="t" r="r" b="b"/>
              <a:pathLst>
                <a:path w="2990" h="139" extrusionOk="0">
                  <a:moveTo>
                    <a:pt x="2918" y="1"/>
                  </a:moveTo>
                  <a:cubicBezTo>
                    <a:pt x="1929" y="1"/>
                    <a:pt x="965" y="25"/>
                    <a:pt x="1" y="25"/>
                  </a:cubicBezTo>
                  <a:cubicBezTo>
                    <a:pt x="547" y="112"/>
                    <a:pt x="1102" y="139"/>
                    <a:pt x="1655" y="139"/>
                  </a:cubicBezTo>
                  <a:cubicBezTo>
                    <a:pt x="2078" y="139"/>
                    <a:pt x="2500" y="124"/>
                    <a:pt x="2918" y="108"/>
                  </a:cubicBezTo>
                  <a:cubicBezTo>
                    <a:pt x="2989" y="72"/>
                    <a:pt x="2977" y="37"/>
                    <a:pt x="2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5"/>
            <p:cNvSpPr/>
            <p:nvPr/>
          </p:nvSpPr>
          <p:spPr>
            <a:xfrm>
              <a:off x="5625700" y="2251225"/>
              <a:ext cx="39600" cy="10525"/>
            </a:xfrm>
            <a:custGeom>
              <a:avLst/>
              <a:gdLst/>
              <a:ahLst/>
              <a:cxnLst/>
              <a:rect l="l" t="t" r="r" b="b"/>
              <a:pathLst>
                <a:path w="1584" h="421" extrusionOk="0">
                  <a:moveTo>
                    <a:pt x="296" y="1"/>
                  </a:moveTo>
                  <a:cubicBezTo>
                    <a:pt x="196" y="1"/>
                    <a:pt x="103" y="91"/>
                    <a:pt x="0" y="123"/>
                  </a:cubicBezTo>
                  <a:lnTo>
                    <a:pt x="0" y="254"/>
                  </a:lnTo>
                  <a:cubicBezTo>
                    <a:pt x="168" y="379"/>
                    <a:pt x="339" y="413"/>
                    <a:pt x="518" y="413"/>
                  </a:cubicBezTo>
                  <a:cubicBezTo>
                    <a:pt x="733" y="413"/>
                    <a:pt x="957" y="363"/>
                    <a:pt x="1195" y="363"/>
                  </a:cubicBezTo>
                  <a:cubicBezTo>
                    <a:pt x="1321" y="363"/>
                    <a:pt x="1450" y="377"/>
                    <a:pt x="1584" y="420"/>
                  </a:cubicBezTo>
                  <a:cubicBezTo>
                    <a:pt x="1399" y="162"/>
                    <a:pt x="1206" y="128"/>
                    <a:pt x="1026" y="128"/>
                  </a:cubicBezTo>
                  <a:cubicBezTo>
                    <a:pt x="961" y="128"/>
                    <a:pt x="897" y="132"/>
                    <a:pt x="837" y="132"/>
                  </a:cubicBezTo>
                  <a:cubicBezTo>
                    <a:pt x="795" y="132"/>
                    <a:pt x="754" y="130"/>
                    <a:pt x="715" y="123"/>
                  </a:cubicBezTo>
                  <a:cubicBezTo>
                    <a:pt x="652" y="150"/>
                    <a:pt x="594" y="206"/>
                    <a:pt x="545" y="206"/>
                  </a:cubicBezTo>
                  <a:cubicBezTo>
                    <a:pt x="509" y="206"/>
                    <a:pt x="478" y="177"/>
                    <a:pt x="453" y="87"/>
                  </a:cubicBezTo>
                  <a:cubicBezTo>
                    <a:pt x="397" y="23"/>
                    <a:pt x="345" y="1"/>
                    <a:pt x="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5"/>
            <p:cNvSpPr/>
            <p:nvPr/>
          </p:nvSpPr>
          <p:spPr>
            <a:xfrm>
              <a:off x="5584325" y="2203825"/>
              <a:ext cx="42275" cy="9100"/>
            </a:xfrm>
            <a:custGeom>
              <a:avLst/>
              <a:gdLst/>
              <a:ahLst/>
              <a:cxnLst/>
              <a:rect l="l" t="t" r="r" b="b"/>
              <a:pathLst>
                <a:path w="1691" h="364" extrusionOk="0">
                  <a:moveTo>
                    <a:pt x="363" y="1"/>
                  </a:moveTo>
                  <a:cubicBezTo>
                    <a:pt x="271" y="1"/>
                    <a:pt x="178" y="7"/>
                    <a:pt x="84" y="18"/>
                  </a:cubicBezTo>
                  <a:cubicBezTo>
                    <a:pt x="0" y="114"/>
                    <a:pt x="0" y="185"/>
                    <a:pt x="84" y="280"/>
                  </a:cubicBezTo>
                  <a:cubicBezTo>
                    <a:pt x="198" y="288"/>
                    <a:pt x="313" y="290"/>
                    <a:pt x="428" y="290"/>
                  </a:cubicBezTo>
                  <a:cubicBezTo>
                    <a:pt x="581" y="290"/>
                    <a:pt x="734" y="286"/>
                    <a:pt x="887" y="286"/>
                  </a:cubicBezTo>
                  <a:cubicBezTo>
                    <a:pt x="1155" y="286"/>
                    <a:pt x="1423" y="298"/>
                    <a:pt x="1691" y="364"/>
                  </a:cubicBezTo>
                  <a:cubicBezTo>
                    <a:pt x="1263" y="145"/>
                    <a:pt x="828" y="1"/>
                    <a:pt x="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5"/>
            <p:cNvSpPr/>
            <p:nvPr/>
          </p:nvSpPr>
          <p:spPr>
            <a:xfrm>
              <a:off x="5510800" y="2198900"/>
              <a:ext cx="41400" cy="8700"/>
            </a:xfrm>
            <a:custGeom>
              <a:avLst/>
              <a:gdLst/>
              <a:ahLst/>
              <a:cxnLst/>
              <a:rect l="l" t="t" r="r" b="b"/>
              <a:pathLst>
                <a:path w="1656" h="348" extrusionOk="0">
                  <a:moveTo>
                    <a:pt x="78" y="1"/>
                  </a:moveTo>
                  <a:cubicBezTo>
                    <a:pt x="42" y="1"/>
                    <a:pt x="16" y="30"/>
                    <a:pt x="0" y="84"/>
                  </a:cubicBezTo>
                  <a:cubicBezTo>
                    <a:pt x="0" y="132"/>
                    <a:pt x="0" y="180"/>
                    <a:pt x="12" y="203"/>
                  </a:cubicBezTo>
                  <a:cubicBezTo>
                    <a:pt x="161" y="307"/>
                    <a:pt x="316" y="347"/>
                    <a:pt x="475" y="347"/>
                  </a:cubicBezTo>
                  <a:cubicBezTo>
                    <a:pt x="609" y="347"/>
                    <a:pt x="745" y="318"/>
                    <a:pt x="881" y="275"/>
                  </a:cubicBezTo>
                  <a:cubicBezTo>
                    <a:pt x="881" y="263"/>
                    <a:pt x="893" y="263"/>
                    <a:pt x="917" y="251"/>
                  </a:cubicBezTo>
                  <a:cubicBezTo>
                    <a:pt x="953" y="251"/>
                    <a:pt x="977" y="263"/>
                    <a:pt x="1012" y="299"/>
                  </a:cubicBezTo>
                  <a:lnTo>
                    <a:pt x="1155" y="299"/>
                  </a:lnTo>
                  <a:cubicBezTo>
                    <a:pt x="1155" y="299"/>
                    <a:pt x="1179" y="275"/>
                    <a:pt x="1203" y="263"/>
                  </a:cubicBezTo>
                  <a:cubicBezTo>
                    <a:pt x="1239" y="263"/>
                    <a:pt x="1262" y="263"/>
                    <a:pt x="1298" y="311"/>
                  </a:cubicBezTo>
                  <a:cubicBezTo>
                    <a:pt x="1381" y="322"/>
                    <a:pt x="1489" y="322"/>
                    <a:pt x="1572" y="322"/>
                  </a:cubicBezTo>
                  <a:cubicBezTo>
                    <a:pt x="1631" y="311"/>
                    <a:pt x="1655" y="263"/>
                    <a:pt x="1631" y="203"/>
                  </a:cubicBezTo>
                  <a:cubicBezTo>
                    <a:pt x="1620" y="191"/>
                    <a:pt x="1596" y="180"/>
                    <a:pt x="1572" y="156"/>
                  </a:cubicBezTo>
                  <a:cubicBezTo>
                    <a:pt x="1315" y="54"/>
                    <a:pt x="1043" y="45"/>
                    <a:pt x="769" y="45"/>
                  </a:cubicBezTo>
                  <a:cubicBezTo>
                    <a:pt x="707" y="45"/>
                    <a:pt x="644" y="46"/>
                    <a:pt x="582" y="46"/>
                  </a:cubicBezTo>
                  <a:cubicBezTo>
                    <a:pt x="435" y="46"/>
                    <a:pt x="288" y="43"/>
                    <a:pt x="143" y="25"/>
                  </a:cubicBezTo>
                  <a:cubicBezTo>
                    <a:pt x="119" y="8"/>
                    <a:pt x="97"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5"/>
            <p:cNvSpPr/>
            <p:nvPr/>
          </p:nvSpPr>
          <p:spPr>
            <a:xfrm>
              <a:off x="5345900" y="2236125"/>
              <a:ext cx="36925" cy="18550"/>
            </a:xfrm>
            <a:custGeom>
              <a:avLst/>
              <a:gdLst/>
              <a:ahLst/>
              <a:cxnLst/>
              <a:rect l="l" t="t" r="r" b="b"/>
              <a:pathLst>
                <a:path w="1477" h="742" extrusionOk="0">
                  <a:moveTo>
                    <a:pt x="584" y="0"/>
                  </a:moveTo>
                  <a:cubicBezTo>
                    <a:pt x="405" y="0"/>
                    <a:pt x="238" y="0"/>
                    <a:pt x="72" y="84"/>
                  </a:cubicBezTo>
                  <a:lnTo>
                    <a:pt x="0" y="155"/>
                  </a:lnTo>
                  <a:lnTo>
                    <a:pt x="0" y="298"/>
                  </a:lnTo>
                  <a:cubicBezTo>
                    <a:pt x="119" y="310"/>
                    <a:pt x="238" y="310"/>
                    <a:pt x="298" y="429"/>
                  </a:cubicBezTo>
                  <a:cubicBezTo>
                    <a:pt x="393" y="536"/>
                    <a:pt x="548" y="548"/>
                    <a:pt x="548" y="715"/>
                  </a:cubicBezTo>
                  <a:cubicBezTo>
                    <a:pt x="709" y="732"/>
                    <a:pt x="863" y="741"/>
                    <a:pt x="1015" y="741"/>
                  </a:cubicBezTo>
                  <a:cubicBezTo>
                    <a:pt x="1167" y="741"/>
                    <a:pt x="1316" y="732"/>
                    <a:pt x="1465" y="715"/>
                  </a:cubicBezTo>
                  <a:cubicBezTo>
                    <a:pt x="1477" y="655"/>
                    <a:pt x="1477" y="596"/>
                    <a:pt x="1429" y="548"/>
                  </a:cubicBezTo>
                  <a:cubicBezTo>
                    <a:pt x="1381" y="536"/>
                    <a:pt x="1322" y="512"/>
                    <a:pt x="1262" y="500"/>
                  </a:cubicBezTo>
                  <a:cubicBezTo>
                    <a:pt x="1108" y="441"/>
                    <a:pt x="1108" y="274"/>
                    <a:pt x="1024" y="155"/>
                  </a:cubicBezTo>
                  <a:cubicBezTo>
                    <a:pt x="905" y="24"/>
                    <a:pt x="750" y="12"/>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5"/>
            <p:cNvSpPr/>
            <p:nvPr/>
          </p:nvSpPr>
          <p:spPr>
            <a:xfrm>
              <a:off x="5542950" y="2248000"/>
              <a:ext cx="33350" cy="9125"/>
            </a:xfrm>
            <a:custGeom>
              <a:avLst/>
              <a:gdLst/>
              <a:ahLst/>
              <a:cxnLst/>
              <a:rect l="l" t="t" r="r" b="b"/>
              <a:pathLst>
                <a:path w="1334" h="365" extrusionOk="0">
                  <a:moveTo>
                    <a:pt x="402" y="0"/>
                  </a:moveTo>
                  <a:cubicBezTo>
                    <a:pt x="268" y="0"/>
                    <a:pt x="134" y="24"/>
                    <a:pt x="0" y="97"/>
                  </a:cubicBezTo>
                  <a:cubicBezTo>
                    <a:pt x="60" y="216"/>
                    <a:pt x="215" y="180"/>
                    <a:pt x="298" y="240"/>
                  </a:cubicBezTo>
                  <a:cubicBezTo>
                    <a:pt x="531" y="264"/>
                    <a:pt x="759" y="364"/>
                    <a:pt x="993" y="364"/>
                  </a:cubicBezTo>
                  <a:cubicBezTo>
                    <a:pt x="1105" y="364"/>
                    <a:pt x="1218" y="341"/>
                    <a:pt x="1334" y="275"/>
                  </a:cubicBezTo>
                  <a:cubicBezTo>
                    <a:pt x="1334" y="204"/>
                    <a:pt x="1322" y="144"/>
                    <a:pt x="1322" y="85"/>
                  </a:cubicBezTo>
                  <a:cubicBezTo>
                    <a:pt x="1278" y="91"/>
                    <a:pt x="1235" y="93"/>
                    <a:pt x="1192" y="93"/>
                  </a:cubicBezTo>
                  <a:cubicBezTo>
                    <a:pt x="928" y="93"/>
                    <a:pt x="665"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35"/>
            <p:cNvSpPr/>
            <p:nvPr/>
          </p:nvSpPr>
          <p:spPr>
            <a:xfrm>
              <a:off x="5466150" y="2221825"/>
              <a:ext cx="34250" cy="7175"/>
            </a:xfrm>
            <a:custGeom>
              <a:avLst/>
              <a:gdLst/>
              <a:ahLst/>
              <a:cxnLst/>
              <a:rect l="l" t="t" r="r" b="b"/>
              <a:pathLst>
                <a:path w="1370" h="287" extrusionOk="0">
                  <a:moveTo>
                    <a:pt x="72" y="1"/>
                  </a:moveTo>
                  <a:cubicBezTo>
                    <a:pt x="0" y="96"/>
                    <a:pt x="0" y="191"/>
                    <a:pt x="60" y="287"/>
                  </a:cubicBezTo>
                  <a:cubicBezTo>
                    <a:pt x="176" y="273"/>
                    <a:pt x="293" y="271"/>
                    <a:pt x="413" y="271"/>
                  </a:cubicBezTo>
                  <a:cubicBezTo>
                    <a:pt x="461" y="271"/>
                    <a:pt x="510" y="271"/>
                    <a:pt x="559" y="271"/>
                  </a:cubicBezTo>
                  <a:cubicBezTo>
                    <a:pt x="815" y="271"/>
                    <a:pt x="1084" y="263"/>
                    <a:pt x="1370" y="156"/>
                  </a:cubicBezTo>
                  <a:cubicBezTo>
                    <a:pt x="1198" y="40"/>
                    <a:pt x="1032" y="9"/>
                    <a:pt x="871" y="9"/>
                  </a:cubicBezTo>
                  <a:cubicBezTo>
                    <a:pt x="685" y="9"/>
                    <a:pt x="507" y="50"/>
                    <a:pt x="338" y="50"/>
                  </a:cubicBezTo>
                  <a:cubicBezTo>
                    <a:pt x="246" y="50"/>
                    <a:pt x="158" y="38"/>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35"/>
            <p:cNvSpPr/>
            <p:nvPr/>
          </p:nvSpPr>
          <p:spPr>
            <a:xfrm>
              <a:off x="5550675" y="2200900"/>
              <a:ext cx="35750" cy="10525"/>
            </a:xfrm>
            <a:custGeom>
              <a:avLst/>
              <a:gdLst/>
              <a:ahLst/>
              <a:cxnLst/>
              <a:rect l="l" t="t" r="r" b="b"/>
              <a:pathLst>
                <a:path w="1430" h="421" extrusionOk="0">
                  <a:moveTo>
                    <a:pt x="276" y="1"/>
                  </a:moveTo>
                  <a:cubicBezTo>
                    <a:pt x="186" y="1"/>
                    <a:pt x="94" y="29"/>
                    <a:pt x="1" y="111"/>
                  </a:cubicBezTo>
                  <a:lnTo>
                    <a:pt x="13" y="147"/>
                  </a:lnTo>
                  <a:cubicBezTo>
                    <a:pt x="132" y="242"/>
                    <a:pt x="310" y="135"/>
                    <a:pt x="429" y="266"/>
                  </a:cubicBezTo>
                  <a:cubicBezTo>
                    <a:pt x="678" y="340"/>
                    <a:pt x="933" y="421"/>
                    <a:pt x="1196" y="421"/>
                  </a:cubicBezTo>
                  <a:cubicBezTo>
                    <a:pt x="1273" y="421"/>
                    <a:pt x="1351" y="413"/>
                    <a:pt x="1430" y="397"/>
                  </a:cubicBezTo>
                  <a:lnTo>
                    <a:pt x="1430" y="135"/>
                  </a:lnTo>
                  <a:lnTo>
                    <a:pt x="1013" y="135"/>
                  </a:lnTo>
                  <a:cubicBezTo>
                    <a:pt x="1013" y="135"/>
                    <a:pt x="989" y="147"/>
                    <a:pt x="965" y="171"/>
                  </a:cubicBezTo>
                  <a:cubicBezTo>
                    <a:pt x="956" y="174"/>
                    <a:pt x="948" y="175"/>
                    <a:pt x="940" y="175"/>
                  </a:cubicBezTo>
                  <a:cubicBezTo>
                    <a:pt x="917" y="175"/>
                    <a:pt x="897" y="162"/>
                    <a:pt x="870" y="135"/>
                  </a:cubicBezTo>
                  <a:cubicBezTo>
                    <a:pt x="666" y="135"/>
                    <a:pt x="473"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35"/>
            <p:cNvSpPr/>
            <p:nvPr/>
          </p:nvSpPr>
          <p:spPr>
            <a:xfrm>
              <a:off x="5487575" y="2297475"/>
              <a:ext cx="36650" cy="10400"/>
            </a:xfrm>
            <a:custGeom>
              <a:avLst/>
              <a:gdLst/>
              <a:ahLst/>
              <a:cxnLst/>
              <a:rect l="l" t="t" r="r" b="b"/>
              <a:pathLst>
                <a:path w="1466" h="416" extrusionOk="0">
                  <a:moveTo>
                    <a:pt x="253" y="0"/>
                  </a:moveTo>
                  <a:cubicBezTo>
                    <a:pt x="200" y="0"/>
                    <a:pt x="148" y="10"/>
                    <a:pt x="96" y="23"/>
                  </a:cubicBezTo>
                  <a:cubicBezTo>
                    <a:pt x="13" y="118"/>
                    <a:pt x="1" y="201"/>
                    <a:pt x="96" y="297"/>
                  </a:cubicBezTo>
                  <a:cubicBezTo>
                    <a:pt x="155" y="297"/>
                    <a:pt x="227" y="309"/>
                    <a:pt x="298" y="309"/>
                  </a:cubicBezTo>
                  <a:cubicBezTo>
                    <a:pt x="405" y="352"/>
                    <a:pt x="513" y="358"/>
                    <a:pt x="621" y="358"/>
                  </a:cubicBezTo>
                  <a:cubicBezTo>
                    <a:pt x="664" y="358"/>
                    <a:pt x="707" y="357"/>
                    <a:pt x="750" y="357"/>
                  </a:cubicBezTo>
                  <a:cubicBezTo>
                    <a:pt x="864" y="357"/>
                    <a:pt x="976" y="364"/>
                    <a:pt x="1084" y="416"/>
                  </a:cubicBezTo>
                  <a:cubicBezTo>
                    <a:pt x="1179" y="404"/>
                    <a:pt x="1287" y="404"/>
                    <a:pt x="1370" y="404"/>
                  </a:cubicBezTo>
                  <a:cubicBezTo>
                    <a:pt x="1465" y="309"/>
                    <a:pt x="1465" y="237"/>
                    <a:pt x="1394" y="166"/>
                  </a:cubicBezTo>
                  <a:cubicBezTo>
                    <a:pt x="1310" y="124"/>
                    <a:pt x="1224" y="112"/>
                    <a:pt x="1138" y="112"/>
                  </a:cubicBezTo>
                  <a:cubicBezTo>
                    <a:pt x="1051" y="112"/>
                    <a:pt x="965" y="124"/>
                    <a:pt x="882" y="130"/>
                  </a:cubicBezTo>
                  <a:cubicBezTo>
                    <a:pt x="715" y="70"/>
                    <a:pt x="525" y="118"/>
                    <a:pt x="382" y="23"/>
                  </a:cubicBezTo>
                  <a:cubicBezTo>
                    <a:pt x="339" y="7"/>
                    <a:pt x="296" y="0"/>
                    <a:pt x="2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5"/>
            <p:cNvSpPr/>
            <p:nvPr/>
          </p:nvSpPr>
          <p:spPr>
            <a:xfrm>
              <a:off x="5403650" y="2218050"/>
              <a:ext cx="25450" cy="8050"/>
            </a:xfrm>
            <a:custGeom>
              <a:avLst/>
              <a:gdLst/>
              <a:ahLst/>
              <a:cxnLst/>
              <a:rect l="l" t="t" r="r" b="b"/>
              <a:pathLst>
                <a:path w="1018" h="322" extrusionOk="0">
                  <a:moveTo>
                    <a:pt x="813" y="1"/>
                  </a:moveTo>
                  <a:cubicBezTo>
                    <a:pt x="688" y="1"/>
                    <a:pt x="526" y="29"/>
                    <a:pt x="393" y="29"/>
                  </a:cubicBezTo>
                  <a:cubicBezTo>
                    <a:pt x="354" y="29"/>
                    <a:pt x="318" y="27"/>
                    <a:pt x="286" y="21"/>
                  </a:cubicBezTo>
                  <a:cubicBezTo>
                    <a:pt x="167" y="21"/>
                    <a:pt x="60" y="45"/>
                    <a:pt x="0" y="152"/>
                  </a:cubicBezTo>
                  <a:cubicBezTo>
                    <a:pt x="48" y="199"/>
                    <a:pt x="83" y="259"/>
                    <a:pt x="131" y="307"/>
                  </a:cubicBezTo>
                  <a:cubicBezTo>
                    <a:pt x="202" y="283"/>
                    <a:pt x="286" y="283"/>
                    <a:pt x="345" y="259"/>
                  </a:cubicBezTo>
                  <a:cubicBezTo>
                    <a:pt x="375" y="242"/>
                    <a:pt x="409" y="236"/>
                    <a:pt x="445" y="236"/>
                  </a:cubicBezTo>
                  <a:cubicBezTo>
                    <a:pt x="578" y="236"/>
                    <a:pt x="745" y="321"/>
                    <a:pt x="864" y="321"/>
                  </a:cubicBezTo>
                  <a:cubicBezTo>
                    <a:pt x="948" y="321"/>
                    <a:pt x="1008" y="278"/>
                    <a:pt x="1012" y="128"/>
                  </a:cubicBezTo>
                  <a:cubicBezTo>
                    <a:pt x="1017" y="27"/>
                    <a:pt x="932" y="1"/>
                    <a:pt x="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5"/>
            <p:cNvSpPr/>
            <p:nvPr/>
          </p:nvSpPr>
          <p:spPr>
            <a:xfrm>
              <a:off x="5506625" y="2151975"/>
              <a:ext cx="40500" cy="9500"/>
            </a:xfrm>
            <a:custGeom>
              <a:avLst/>
              <a:gdLst/>
              <a:ahLst/>
              <a:cxnLst/>
              <a:rect l="l" t="t" r="r" b="b"/>
              <a:pathLst>
                <a:path w="1620" h="380" extrusionOk="0">
                  <a:moveTo>
                    <a:pt x="751" y="0"/>
                  </a:moveTo>
                  <a:cubicBezTo>
                    <a:pt x="500" y="0"/>
                    <a:pt x="250" y="68"/>
                    <a:pt x="1" y="235"/>
                  </a:cubicBezTo>
                  <a:cubicBezTo>
                    <a:pt x="36" y="271"/>
                    <a:pt x="60" y="306"/>
                    <a:pt x="96" y="342"/>
                  </a:cubicBezTo>
                  <a:cubicBezTo>
                    <a:pt x="192" y="324"/>
                    <a:pt x="289" y="317"/>
                    <a:pt x="387" y="317"/>
                  </a:cubicBezTo>
                  <a:cubicBezTo>
                    <a:pt x="680" y="317"/>
                    <a:pt x="979" y="379"/>
                    <a:pt x="1273" y="379"/>
                  </a:cubicBezTo>
                  <a:cubicBezTo>
                    <a:pt x="1389" y="379"/>
                    <a:pt x="1505" y="369"/>
                    <a:pt x="1620" y="342"/>
                  </a:cubicBezTo>
                  <a:lnTo>
                    <a:pt x="1620" y="223"/>
                  </a:lnTo>
                  <a:cubicBezTo>
                    <a:pt x="1328" y="90"/>
                    <a:pt x="1039" y="0"/>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5"/>
            <p:cNvSpPr/>
            <p:nvPr/>
          </p:nvSpPr>
          <p:spPr>
            <a:xfrm>
              <a:off x="5433700" y="2220750"/>
              <a:ext cx="25625" cy="8325"/>
            </a:xfrm>
            <a:custGeom>
              <a:avLst/>
              <a:gdLst/>
              <a:ahLst/>
              <a:cxnLst/>
              <a:rect l="l" t="t" r="r" b="b"/>
              <a:pathLst>
                <a:path w="1025" h="333" extrusionOk="0">
                  <a:moveTo>
                    <a:pt x="304" y="0"/>
                  </a:moveTo>
                  <a:cubicBezTo>
                    <a:pt x="210" y="0"/>
                    <a:pt x="110" y="11"/>
                    <a:pt x="1" y="44"/>
                  </a:cubicBezTo>
                  <a:cubicBezTo>
                    <a:pt x="360" y="218"/>
                    <a:pt x="600" y="333"/>
                    <a:pt x="875" y="333"/>
                  </a:cubicBezTo>
                  <a:cubicBezTo>
                    <a:pt x="901" y="333"/>
                    <a:pt x="927" y="332"/>
                    <a:pt x="953" y="330"/>
                  </a:cubicBezTo>
                  <a:cubicBezTo>
                    <a:pt x="1025" y="234"/>
                    <a:pt x="1025" y="151"/>
                    <a:pt x="953" y="56"/>
                  </a:cubicBezTo>
                  <a:cubicBezTo>
                    <a:pt x="926" y="59"/>
                    <a:pt x="898" y="61"/>
                    <a:pt x="870" y="61"/>
                  </a:cubicBezTo>
                  <a:cubicBezTo>
                    <a:pt x="698" y="61"/>
                    <a:pt x="519" y="0"/>
                    <a:pt x="3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5"/>
            <p:cNvSpPr/>
            <p:nvPr/>
          </p:nvSpPr>
          <p:spPr>
            <a:xfrm>
              <a:off x="5452750" y="2297725"/>
              <a:ext cx="36925" cy="6875"/>
            </a:xfrm>
            <a:custGeom>
              <a:avLst/>
              <a:gdLst/>
              <a:ahLst/>
              <a:cxnLst/>
              <a:rect l="l" t="t" r="r" b="b"/>
              <a:pathLst>
                <a:path w="1477" h="275" extrusionOk="0">
                  <a:moveTo>
                    <a:pt x="1334" y="1"/>
                  </a:moveTo>
                  <a:cubicBezTo>
                    <a:pt x="1158" y="117"/>
                    <a:pt x="971" y="143"/>
                    <a:pt x="782" y="143"/>
                  </a:cubicBezTo>
                  <a:cubicBezTo>
                    <a:pt x="623" y="143"/>
                    <a:pt x="462" y="124"/>
                    <a:pt x="305" y="124"/>
                  </a:cubicBezTo>
                  <a:cubicBezTo>
                    <a:pt x="206" y="124"/>
                    <a:pt x="108" y="132"/>
                    <a:pt x="13" y="156"/>
                  </a:cubicBezTo>
                  <a:cubicBezTo>
                    <a:pt x="1" y="215"/>
                    <a:pt x="24" y="239"/>
                    <a:pt x="84" y="251"/>
                  </a:cubicBezTo>
                  <a:cubicBezTo>
                    <a:pt x="548" y="251"/>
                    <a:pt x="1013" y="275"/>
                    <a:pt x="1477" y="275"/>
                  </a:cubicBez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5"/>
            <p:cNvSpPr/>
            <p:nvPr/>
          </p:nvSpPr>
          <p:spPr>
            <a:xfrm>
              <a:off x="5482825" y="2195225"/>
              <a:ext cx="32150" cy="6250"/>
            </a:xfrm>
            <a:custGeom>
              <a:avLst/>
              <a:gdLst/>
              <a:ahLst/>
              <a:cxnLst/>
              <a:rect l="l" t="t" r="r" b="b"/>
              <a:pathLst>
                <a:path w="1286" h="250" extrusionOk="0">
                  <a:moveTo>
                    <a:pt x="889" y="1"/>
                  </a:moveTo>
                  <a:cubicBezTo>
                    <a:pt x="867" y="1"/>
                    <a:pt x="845" y="2"/>
                    <a:pt x="822" y="5"/>
                  </a:cubicBezTo>
                  <a:cubicBezTo>
                    <a:pt x="548" y="53"/>
                    <a:pt x="274" y="53"/>
                    <a:pt x="0" y="65"/>
                  </a:cubicBezTo>
                  <a:cubicBezTo>
                    <a:pt x="60" y="196"/>
                    <a:pt x="179" y="219"/>
                    <a:pt x="298" y="219"/>
                  </a:cubicBezTo>
                  <a:cubicBezTo>
                    <a:pt x="298" y="231"/>
                    <a:pt x="310" y="231"/>
                    <a:pt x="345" y="243"/>
                  </a:cubicBezTo>
                  <a:cubicBezTo>
                    <a:pt x="369" y="243"/>
                    <a:pt x="405" y="243"/>
                    <a:pt x="429" y="196"/>
                  </a:cubicBezTo>
                  <a:cubicBezTo>
                    <a:pt x="584" y="219"/>
                    <a:pt x="715" y="219"/>
                    <a:pt x="869" y="231"/>
                  </a:cubicBezTo>
                  <a:cubicBezTo>
                    <a:pt x="887" y="243"/>
                    <a:pt x="908" y="249"/>
                    <a:pt x="930" y="249"/>
                  </a:cubicBezTo>
                  <a:cubicBezTo>
                    <a:pt x="953" y="249"/>
                    <a:pt x="976" y="243"/>
                    <a:pt x="1000" y="231"/>
                  </a:cubicBezTo>
                  <a:cubicBezTo>
                    <a:pt x="1014" y="228"/>
                    <a:pt x="1027" y="226"/>
                    <a:pt x="1040" y="226"/>
                  </a:cubicBezTo>
                  <a:cubicBezTo>
                    <a:pt x="1070" y="226"/>
                    <a:pt x="1098" y="235"/>
                    <a:pt x="1131" y="243"/>
                  </a:cubicBezTo>
                  <a:cubicBezTo>
                    <a:pt x="1179" y="219"/>
                    <a:pt x="1238" y="208"/>
                    <a:pt x="1286" y="184"/>
                  </a:cubicBezTo>
                  <a:cubicBezTo>
                    <a:pt x="1161" y="70"/>
                    <a:pt x="1037" y="1"/>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5"/>
            <p:cNvSpPr/>
            <p:nvPr/>
          </p:nvSpPr>
          <p:spPr>
            <a:xfrm>
              <a:off x="5500375" y="2271775"/>
              <a:ext cx="17875" cy="7350"/>
            </a:xfrm>
            <a:custGeom>
              <a:avLst/>
              <a:gdLst/>
              <a:ahLst/>
              <a:cxnLst/>
              <a:rect l="l" t="t" r="r" b="b"/>
              <a:pathLst>
                <a:path w="715" h="294" extrusionOk="0">
                  <a:moveTo>
                    <a:pt x="435" y="1"/>
                  </a:moveTo>
                  <a:cubicBezTo>
                    <a:pt x="290" y="1"/>
                    <a:pt x="145" y="24"/>
                    <a:pt x="1" y="39"/>
                  </a:cubicBezTo>
                  <a:lnTo>
                    <a:pt x="1" y="98"/>
                  </a:lnTo>
                  <a:cubicBezTo>
                    <a:pt x="1" y="134"/>
                    <a:pt x="13" y="146"/>
                    <a:pt x="13" y="182"/>
                  </a:cubicBezTo>
                  <a:cubicBezTo>
                    <a:pt x="183" y="244"/>
                    <a:pt x="354" y="294"/>
                    <a:pt x="535" y="294"/>
                  </a:cubicBezTo>
                  <a:cubicBezTo>
                    <a:pt x="594" y="294"/>
                    <a:pt x="654" y="289"/>
                    <a:pt x="715" y="277"/>
                  </a:cubicBezTo>
                  <a:lnTo>
                    <a:pt x="715" y="39"/>
                  </a:lnTo>
                  <a:cubicBezTo>
                    <a:pt x="622" y="11"/>
                    <a:pt x="528"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5"/>
            <p:cNvSpPr/>
            <p:nvPr/>
          </p:nvSpPr>
          <p:spPr>
            <a:xfrm>
              <a:off x="5574800" y="2276025"/>
              <a:ext cx="22050" cy="7225"/>
            </a:xfrm>
            <a:custGeom>
              <a:avLst/>
              <a:gdLst/>
              <a:ahLst/>
              <a:cxnLst/>
              <a:rect l="l" t="t" r="r" b="b"/>
              <a:pathLst>
                <a:path w="882" h="289" extrusionOk="0">
                  <a:moveTo>
                    <a:pt x="793" y="1"/>
                  </a:moveTo>
                  <a:cubicBezTo>
                    <a:pt x="684" y="1"/>
                    <a:pt x="570" y="40"/>
                    <a:pt x="456" y="40"/>
                  </a:cubicBezTo>
                  <a:cubicBezTo>
                    <a:pt x="407" y="40"/>
                    <a:pt x="358" y="33"/>
                    <a:pt x="310" y="12"/>
                  </a:cubicBezTo>
                  <a:cubicBezTo>
                    <a:pt x="226" y="95"/>
                    <a:pt x="72" y="24"/>
                    <a:pt x="0" y="154"/>
                  </a:cubicBezTo>
                  <a:cubicBezTo>
                    <a:pt x="131" y="262"/>
                    <a:pt x="277" y="288"/>
                    <a:pt x="427" y="288"/>
                  </a:cubicBezTo>
                  <a:cubicBezTo>
                    <a:pt x="578" y="288"/>
                    <a:pt x="732" y="262"/>
                    <a:pt x="881" y="262"/>
                  </a:cubicBezTo>
                  <a:lnTo>
                    <a:pt x="881" y="12"/>
                  </a:lnTo>
                  <a:cubicBezTo>
                    <a:pt x="852" y="4"/>
                    <a:pt x="823" y="1"/>
                    <a:pt x="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5"/>
            <p:cNvSpPr/>
            <p:nvPr/>
          </p:nvSpPr>
          <p:spPr>
            <a:xfrm>
              <a:off x="5377150" y="2214400"/>
              <a:ext cx="19075" cy="7900"/>
            </a:xfrm>
            <a:custGeom>
              <a:avLst/>
              <a:gdLst/>
              <a:ahLst/>
              <a:cxnLst/>
              <a:rect l="l" t="t" r="r" b="b"/>
              <a:pathLst>
                <a:path w="763" h="316" extrusionOk="0">
                  <a:moveTo>
                    <a:pt x="631" y="0"/>
                  </a:moveTo>
                  <a:lnTo>
                    <a:pt x="48" y="48"/>
                  </a:lnTo>
                  <a:cubicBezTo>
                    <a:pt x="0" y="107"/>
                    <a:pt x="0" y="155"/>
                    <a:pt x="60" y="179"/>
                  </a:cubicBezTo>
                  <a:cubicBezTo>
                    <a:pt x="283" y="268"/>
                    <a:pt x="415" y="316"/>
                    <a:pt x="504" y="316"/>
                  </a:cubicBezTo>
                  <a:cubicBezTo>
                    <a:pt x="630" y="316"/>
                    <a:pt x="672" y="221"/>
                    <a:pt x="762" y="12"/>
                  </a:cubicBezTo>
                  <a:cubicBezTo>
                    <a:pt x="715" y="12"/>
                    <a:pt x="667" y="12"/>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35"/>
            <p:cNvSpPr/>
            <p:nvPr/>
          </p:nvSpPr>
          <p:spPr>
            <a:xfrm>
              <a:off x="5381900" y="2245650"/>
              <a:ext cx="29200" cy="8525"/>
            </a:xfrm>
            <a:custGeom>
              <a:avLst/>
              <a:gdLst/>
              <a:ahLst/>
              <a:cxnLst/>
              <a:rect l="l" t="t" r="r" b="b"/>
              <a:pathLst>
                <a:path w="1168" h="341" extrusionOk="0">
                  <a:moveTo>
                    <a:pt x="584" y="36"/>
                  </a:moveTo>
                  <a:cubicBezTo>
                    <a:pt x="394" y="72"/>
                    <a:pt x="168" y="0"/>
                    <a:pt x="1" y="191"/>
                  </a:cubicBezTo>
                  <a:cubicBezTo>
                    <a:pt x="25" y="238"/>
                    <a:pt x="25" y="274"/>
                    <a:pt x="37" y="310"/>
                  </a:cubicBezTo>
                  <a:cubicBezTo>
                    <a:pt x="53" y="309"/>
                    <a:pt x="70" y="309"/>
                    <a:pt x="87" y="309"/>
                  </a:cubicBezTo>
                  <a:cubicBezTo>
                    <a:pt x="276" y="309"/>
                    <a:pt x="475" y="341"/>
                    <a:pt x="670" y="341"/>
                  </a:cubicBezTo>
                  <a:cubicBezTo>
                    <a:pt x="840" y="341"/>
                    <a:pt x="1009" y="317"/>
                    <a:pt x="1168" y="226"/>
                  </a:cubicBezTo>
                  <a:cubicBezTo>
                    <a:pt x="1156" y="167"/>
                    <a:pt x="1120" y="119"/>
                    <a:pt x="1061" y="96"/>
                  </a:cubicBezTo>
                  <a:cubicBezTo>
                    <a:pt x="1033" y="83"/>
                    <a:pt x="1004" y="80"/>
                    <a:pt x="974" y="80"/>
                  </a:cubicBezTo>
                  <a:cubicBezTo>
                    <a:pt x="932" y="80"/>
                    <a:pt x="887" y="87"/>
                    <a:pt x="844" y="87"/>
                  </a:cubicBezTo>
                  <a:cubicBezTo>
                    <a:pt x="799" y="87"/>
                    <a:pt x="756" y="79"/>
                    <a:pt x="715" y="48"/>
                  </a:cubicBezTo>
                  <a:cubicBezTo>
                    <a:pt x="680" y="48"/>
                    <a:pt x="632" y="36"/>
                    <a:pt x="58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35"/>
            <p:cNvSpPr/>
            <p:nvPr/>
          </p:nvSpPr>
          <p:spPr>
            <a:xfrm>
              <a:off x="5345900" y="2245075"/>
              <a:ext cx="19075" cy="8925"/>
            </a:xfrm>
            <a:custGeom>
              <a:avLst/>
              <a:gdLst/>
              <a:ahLst/>
              <a:cxnLst/>
              <a:rect l="l" t="t" r="r" b="b"/>
              <a:pathLst>
                <a:path w="763" h="357" extrusionOk="0">
                  <a:moveTo>
                    <a:pt x="599" y="1"/>
                  </a:moveTo>
                  <a:cubicBezTo>
                    <a:pt x="528" y="1"/>
                    <a:pt x="452" y="71"/>
                    <a:pt x="381" y="71"/>
                  </a:cubicBezTo>
                  <a:cubicBezTo>
                    <a:pt x="377" y="71"/>
                    <a:pt x="373" y="71"/>
                    <a:pt x="369" y="71"/>
                  </a:cubicBezTo>
                  <a:lnTo>
                    <a:pt x="298" y="71"/>
                  </a:lnTo>
                  <a:cubicBezTo>
                    <a:pt x="179" y="83"/>
                    <a:pt x="60" y="95"/>
                    <a:pt x="0" y="238"/>
                  </a:cubicBezTo>
                  <a:cubicBezTo>
                    <a:pt x="191" y="273"/>
                    <a:pt x="369" y="309"/>
                    <a:pt x="572" y="357"/>
                  </a:cubicBezTo>
                  <a:cubicBezTo>
                    <a:pt x="619" y="249"/>
                    <a:pt x="762" y="178"/>
                    <a:pt x="691" y="59"/>
                  </a:cubicBezTo>
                  <a:cubicBezTo>
                    <a:pt x="662" y="16"/>
                    <a:pt x="631" y="1"/>
                    <a:pt x="5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5"/>
            <p:cNvSpPr/>
            <p:nvPr/>
          </p:nvSpPr>
          <p:spPr>
            <a:xfrm>
              <a:off x="5528950" y="2301900"/>
              <a:ext cx="25325" cy="9550"/>
            </a:xfrm>
            <a:custGeom>
              <a:avLst/>
              <a:gdLst/>
              <a:ahLst/>
              <a:cxnLst/>
              <a:rect l="l" t="t" r="r" b="b"/>
              <a:pathLst>
                <a:path w="1013" h="382" extrusionOk="0">
                  <a:moveTo>
                    <a:pt x="249" y="0"/>
                  </a:moveTo>
                  <a:cubicBezTo>
                    <a:pt x="147" y="0"/>
                    <a:pt x="59" y="53"/>
                    <a:pt x="1" y="239"/>
                  </a:cubicBezTo>
                  <a:cubicBezTo>
                    <a:pt x="34" y="247"/>
                    <a:pt x="56" y="255"/>
                    <a:pt x="83" y="255"/>
                  </a:cubicBezTo>
                  <a:cubicBezTo>
                    <a:pt x="94" y="255"/>
                    <a:pt x="106" y="254"/>
                    <a:pt x="120" y="251"/>
                  </a:cubicBezTo>
                  <a:cubicBezTo>
                    <a:pt x="197" y="307"/>
                    <a:pt x="286" y="315"/>
                    <a:pt x="376" y="315"/>
                  </a:cubicBezTo>
                  <a:cubicBezTo>
                    <a:pt x="408" y="315"/>
                    <a:pt x="441" y="314"/>
                    <a:pt x="473" y="314"/>
                  </a:cubicBezTo>
                  <a:cubicBezTo>
                    <a:pt x="558" y="314"/>
                    <a:pt x="642" y="321"/>
                    <a:pt x="715" y="370"/>
                  </a:cubicBezTo>
                  <a:cubicBezTo>
                    <a:pt x="822" y="370"/>
                    <a:pt x="905" y="382"/>
                    <a:pt x="1013" y="382"/>
                  </a:cubicBezTo>
                  <a:cubicBezTo>
                    <a:pt x="953" y="298"/>
                    <a:pt x="905" y="191"/>
                    <a:pt x="870" y="108"/>
                  </a:cubicBezTo>
                  <a:cubicBezTo>
                    <a:pt x="775" y="108"/>
                    <a:pt x="691" y="108"/>
                    <a:pt x="596" y="84"/>
                  </a:cubicBezTo>
                  <a:cubicBezTo>
                    <a:pt x="480" y="59"/>
                    <a:pt x="357"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5"/>
            <p:cNvSpPr/>
            <p:nvPr/>
          </p:nvSpPr>
          <p:spPr>
            <a:xfrm>
              <a:off x="5521500" y="2300700"/>
              <a:ext cx="22350" cy="7600"/>
            </a:xfrm>
            <a:custGeom>
              <a:avLst/>
              <a:gdLst/>
              <a:ahLst/>
              <a:cxnLst/>
              <a:rect l="l" t="t" r="r" b="b"/>
              <a:pathLst>
                <a:path w="894" h="304" extrusionOk="0">
                  <a:moveTo>
                    <a:pt x="390" y="1"/>
                  </a:moveTo>
                  <a:cubicBezTo>
                    <a:pt x="262" y="1"/>
                    <a:pt x="130" y="15"/>
                    <a:pt x="1" y="25"/>
                  </a:cubicBezTo>
                  <a:lnTo>
                    <a:pt x="1" y="275"/>
                  </a:lnTo>
                  <a:cubicBezTo>
                    <a:pt x="60" y="294"/>
                    <a:pt x="112" y="303"/>
                    <a:pt x="164" y="303"/>
                  </a:cubicBezTo>
                  <a:cubicBezTo>
                    <a:pt x="207" y="303"/>
                    <a:pt x="250" y="297"/>
                    <a:pt x="299" y="287"/>
                  </a:cubicBezTo>
                  <a:cubicBezTo>
                    <a:pt x="401" y="154"/>
                    <a:pt x="532" y="140"/>
                    <a:pt x="661" y="140"/>
                  </a:cubicBezTo>
                  <a:cubicBezTo>
                    <a:pt x="697" y="140"/>
                    <a:pt x="732" y="141"/>
                    <a:pt x="768" y="141"/>
                  </a:cubicBezTo>
                  <a:cubicBezTo>
                    <a:pt x="811" y="141"/>
                    <a:pt x="854" y="139"/>
                    <a:pt x="894" y="132"/>
                  </a:cubicBezTo>
                  <a:cubicBezTo>
                    <a:pt x="742" y="28"/>
                    <a:pt x="569"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5"/>
            <p:cNvSpPr/>
            <p:nvPr/>
          </p:nvSpPr>
          <p:spPr>
            <a:xfrm>
              <a:off x="5653975" y="2314400"/>
              <a:ext cx="19075" cy="8075"/>
            </a:xfrm>
            <a:custGeom>
              <a:avLst/>
              <a:gdLst/>
              <a:ahLst/>
              <a:cxnLst/>
              <a:rect l="l" t="t" r="r" b="b"/>
              <a:pathLst>
                <a:path w="763" h="323" extrusionOk="0">
                  <a:moveTo>
                    <a:pt x="369" y="1"/>
                  </a:moveTo>
                  <a:cubicBezTo>
                    <a:pt x="298" y="24"/>
                    <a:pt x="238" y="24"/>
                    <a:pt x="167" y="36"/>
                  </a:cubicBezTo>
                  <a:cubicBezTo>
                    <a:pt x="119" y="36"/>
                    <a:pt x="36" y="48"/>
                    <a:pt x="36" y="60"/>
                  </a:cubicBezTo>
                  <a:cubicBezTo>
                    <a:pt x="0" y="155"/>
                    <a:pt x="95" y="155"/>
                    <a:pt x="155" y="179"/>
                  </a:cubicBezTo>
                  <a:cubicBezTo>
                    <a:pt x="215" y="215"/>
                    <a:pt x="250" y="263"/>
                    <a:pt x="310" y="298"/>
                  </a:cubicBezTo>
                  <a:cubicBezTo>
                    <a:pt x="405" y="322"/>
                    <a:pt x="512" y="322"/>
                    <a:pt x="607" y="322"/>
                  </a:cubicBezTo>
                  <a:cubicBezTo>
                    <a:pt x="667" y="227"/>
                    <a:pt x="715" y="120"/>
                    <a:pt x="762" y="36"/>
                  </a:cubicBezTo>
                  <a:cubicBezTo>
                    <a:pt x="631" y="36"/>
                    <a:pt x="512" y="24"/>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5"/>
            <p:cNvSpPr/>
            <p:nvPr/>
          </p:nvSpPr>
          <p:spPr>
            <a:xfrm>
              <a:off x="5600400" y="2250275"/>
              <a:ext cx="25325" cy="4025"/>
            </a:xfrm>
            <a:custGeom>
              <a:avLst/>
              <a:gdLst/>
              <a:ahLst/>
              <a:cxnLst/>
              <a:rect l="l" t="t" r="r" b="b"/>
              <a:pathLst>
                <a:path w="1013" h="161" extrusionOk="0">
                  <a:moveTo>
                    <a:pt x="558" y="1"/>
                  </a:moveTo>
                  <a:cubicBezTo>
                    <a:pt x="399" y="1"/>
                    <a:pt x="235" y="32"/>
                    <a:pt x="74" y="32"/>
                  </a:cubicBezTo>
                  <a:cubicBezTo>
                    <a:pt x="49" y="32"/>
                    <a:pt x="25" y="31"/>
                    <a:pt x="0" y="30"/>
                  </a:cubicBezTo>
                  <a:lnTo>
                    <a:pt x="0" y="30"/>
                  </a:lnTo>
                  <a:cubicBezTo>
                    <a:pt x="149" y="133"/>
                    <a:pt x="315" y="153"/>
                    <a:pt x="483" y="153"/>
                  </a:cubicBezTo>
                  <a:cubicBezTo>
                    <a:pt x="592" y="153"/>
                    <a:pt x="701" y="145"/>
                    <a:pt x="808" y="145"/>
                  </a:cubicBezTo>
                  <a:cubicBezTo>
                    <a:pt x="878" y="145"/>
                    <a:pt x="946" y="148"/>
                    <a:pt x="1012" y="161"/>
                  </a:cubicBezTo>
                  <a:cubicBezTo>
                    <a:pt x="873" y="33"/>
                    <a:pt x="719" y="1"/>
                    <a:pt x="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5"/>
            <p:cNvSpPr/>
            <p:nvPr/>
          </p:nvSpPr>
          <p:spPr>
            <a:xfrm>
              <a:off x="5719150" y="2156750"/>
              <a:ext cx="21450" cy="8100"/>
            </a:xfrm>
            <a:custGeom>
              <a:avLst/>
              <a:gdLst/>
              <a:ahLst/>
              <a:cxnLst/>
              <a:rect l="l" t="t" r="r" b="b"/>
              <a:pathLst>
                <a:path w="858" h="324" extrusionOk="0">
                  <a:moveTo>
                    <a:pt x="348" y="1"/>
                  </a:moveTo>
                  <a:cubicBezTo>
                    <a:pt x="325" y="1"/>
                    <a:pt x="303" y="10"/>
                    <a:pt x="286" y="32"/>
                  </a:cubicBezTo>
                  <a:cubicBezTo>
                    <a:pt x="227" y="151"/>
                    <a:pt x="120" y="175"/>
                    <a:pt x="1" y="175"/>
                  </a:cubicBezTo>
                  <a:lnTo>
                    <a:pt x="1" y="282"/>
                  </a:lnTo>
                  <a:cubicBezTo>
                    <a:pt x="144" y="312"/>
                    <a:pt x="289" y="324"/>
                    <a:pt x="434" y="324"/>
                  </a:cubicBezTo>
                  <a:cubicBezTo>
                    <a:pt x="578" y="324"/>
                    <a:pt x="721" y="312"/>
                    <a:pt x="858" y="294"/>
                  </a:cubicBezTo>
                  <a:cubicBezTo>
                    <a:pt x="775" y="115"/>
                    <a:pt x="525" y="211"/>
                    <a:pt x="429" y="32"/>
                  </a:cubicBezTo>
                  <a:cubicBezTo>
                    <a:pt x="404" y="13"/>
                    <a:pt x="375"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5"/>
            <p:cNvSpPr/>
            <p:nvPr/>
          </p:nvSpPr>
          <p:spPr>
            <a:xfrm>
              <a:off x="5266725" y="2257400"/>
              <a:ext cx="25625" cy="4050"/>
            </a:xfrm>
            <a:custGeom>
              <a:avLst/>
              <a:gdLst/>
              <a:ahLst/>
              <a:cxnLst/>
              <a:rect l="l" t="t" r="r" b="b"/>
              <a:pathLst>
                <a:path w="1025" h="162" extrusionOk="0">
                  <a:moveTo>
                    <a:pt x="550" y="0"/>
                  </a:moveTo>
                  <a:cubicBezTo>
                    <a:pt x="405" y="0"/>
                    <a:pt x="257" y="24"/>
                    <a:pt x="111" y="24"/>
                  </a:cubicBezTo>
                  <a:cubicBezTo>
                    <a:pt x="74" y="24"/>
                    <a:pt x="37" y="22"/>
                    <a:pt x="0" y="18"/>
                  </a:cubicBezTo>
                  <a:lnTo>
                    <a:pt x="0" y="18"/>
                  </a:lnTo>
                  <a:cubicBezTo>
                    <a:pt x="172" y="139"/>
                    <a:pt x="354" y="162"/>
                    <a:pt x="539" y="162"/>
                  </a:cubicBezTo>
                  <a:cubicBezTo>
                    <a:pt x="647" y="162"/>
                    <a:pt x="756" y="154"/>
                    <a:pt x="865" y="154"/>
                  </a:cubicBezTo>
                  <a:cubicBezTo>
                    <a:pt x="918" y="154"/>
                    <a:pt x="971" y="156"/>
                    <a:pt x="1024" y="161"/>
                  </a:cubicBezTo>
                  <a:cubicBezTo>
                    <a:pt x="877" y="31"/>
                    <a:pt x="716" y="0"/>
                    <a:pt x="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5"/>
            <p:cNvSpPr/>
            <p:nvPr/>
          </p:nvSpPr>
          <p:spPr>
            <a:xfrm>
              <a:off x="5457525" y="2222125"/>
              <a:ext cx="10725" cy="7175"/>
            </a:xfrm>
            <a:custGeom>
              <a:avLst/>
              <a:gdLst/>
              <a:ahLst/>
              <a:cxnLst/>
              <a:rect l="l" t="t" r="r" b="b"/>
              <a:pathLst>
                <a:path w="429" h="287" extrusionOk="0">
                  <a:moveTo>
                    <a:pt x="0" y="1"/>
                  </a:moveTo>
                  <a:lnTo>
                    <a:pt x="0" y="275"/>
                  </a:lnTo>
                  <a:cubicBezTo>
                    <a:pt x="131" y="275"/>
                    <a:pt x="274" y="275"/>
                    <a:pt x="429" y="286"/>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5"/>
            <p:cNvSpPr/>
            <p:nvPr/>
          </p:nvSpPr>
          <p:spPr>
            <a:xfrm>
              <a:off x="5399775" y="2214100"/>
              <a:ext cx="11025" cy="7750"/>
            </a:xfrm>
            <a:custGeom>
              <a:avLst/>
              <a:gdLst/>
              <a:ahLst/>
              <a:cxnLst/>
              <a:rect l="l" t="t" r="r" b="b"/>
              <a:pathLst>
                <a:path w="441" h="310" extrusionOk="0">
                  <a:moveTo>
                    <a:pt x="96" y="0"/>
                  </a:moveTo>
                  <a:cubicBezTo>
                    <a:pt x="60" y="0"/>
                    <a:pt x="36" y="0"/>
                    <a:pt x="0" y="36"/>
                  </a:cubicBezTo>
                  <a:lnTo>
                    <a:pt x="24" y="36"/>
                  </a:lnTo>
                  <a:cubicBezTo>
                    <a:pt x="24" y="167"/>
                    <a:pt x="48" y="250"/>
                    <a:pt x="155" y="310"/>
                  </a:cubicBezTo>
                  <a:cubicBezTo>
                    <a:pt x="274" y="310"/>
                    <a:pt x="381" y="298"/>
                    <a:pt x="441" y="179"/>
                  </a:cubicBezTo>
                  <a:cubicBezTo>
                    <a:pt x="405" y="131"/>
                    <a:pt x="357" y="84"/>
                    <a:pt x="322" y="36"/>
                  </a:cubicBezTo>
                  <a:cubicBezTo>
                    <a:pt x="322" y="36"/>
                    <a:pt x="298" y="60"/>
                    <a:pt x="250" y="72"/>
                  </a:cubicBezTo>
                  <a:cubicBezTo>
                    <a:pt x="242" y="74"/>
                    <a:pt x="233" y="76"/>
                    <a:pt x="223" y="76"/>
                  </a:cubicBezTo>
                  <a:cubicBezTo>
                    <a:pt x="193" y="76"/>
                    <a:pt x="159" y="60"/>
                    <a:pt x="131" y="24"/>
                  </a:cubicBezTo>
                  <a:cubicBezTo>
                    <a:pt x="131" y="24"/>
                    <a:pt x="119" y="12"/>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35"/>
            <p:cNvSpPr/>
            <p:nvPr/>
          </p:nvSpPr>
          <p:spPr>
            <a:xfrm>
              <a:off x="5567650" y="2275300"/>
              <a:ext cx="14900" cy="4675"/>
            </a:xfrm>
            <a:custGeom>
              <a:avLst/>
              <a:gdLst/>
              <a:ahLst/>
              <a:cxnLst/>
              <a:rect l="l" t="t" r="r" b="b"/>
              <a:pathLst>
                <a:path w="596" h="187" extrusionOk="0">
                  <a:moveTo>
                    <a:pt x="104" y="0"/>
                  </a:moveTo>
                  <a:cubicBezTo>
                    <a:pt x="45" y="0"/>
                    <a:pt x="0" y="20"/>
                    <a:pt x="0" y="100"/>
                  </a:cubicBezTo>
                  <a:cubicBezTo>
                    <a:pt x="0" y="173"/>
                    <a:pt x="56" y="187"/>
                    <a:pt x="124" y="187"/>
                  </a:cubicBezTo>
                  <a:cubicBezTo>
                    <a:pt x="165" y="187"/>
                    <a:pt x="211" y="182"/>
                    <a:pt x="251" y="182"/>
                  </a:cubicBezTo>
                  <a:cubicBezTo>
                    <a:pt x="263" y="182"/>
                    <a:pt x="275" y="182"/>
                    <a:pt x="286" y="183"/>
                  </a:cubicBezTo>
                  <a:cubicBezTo>
                    <a:pt x="405" y="160"/>
                    <a:pt x="524" y="160"/>
                    <a:pt x="596" y="41"/>
                  </a:cubicBezTo>
                  <a:cubicBezTo>
                    <a:pt x="517" y="23"/>
                    <a:pt x="432" y="12"/>
                    <a:pt x="355" y="12"/>
                  </a:cubicBezTo>
                  <a:cubicBezTo>
                    <a:pt x="327" y="12"/>
                    <a:pt x="300" y="14"/>
                    <a:pt x="274" y="17"/>
                  </a:cubicBezTo>
                  <a:cubicBezTo>
                    <a:pt x="223" y="17"/>
                    <a:pt x="158" y="0"/>
                    <a:pt x="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35"/>
            <p:cNvSpPr/>
            <p:nvPr/>
          </p:nvSpPr>
          <p:spPr>
            <a:xfrm>
              <a:off x="5625700" y="2161100"/>
              <a:ext cx="19650" cy="2900"/>
            </a:xfrm>
            <a:custGeom>
              <a:avLst/>
              <a:gdLst/>
              <a:ahLst/>
              <a:cxnLst/>
              <a:rect l="l" t="t" r="r" b="b"/>
              <a:pathLst>
                <a:path w="786" h="116" extrusionOk="0">
                  <a:moveTo>
                    <a:pt x="0" y="1"/>
                  </a:moveTo>
                  <a:cubicBezTo>
                    <a:pt x="128" y="80"/>
                    <a:pt x="262" y="116"/>
                    <a:pt x="397" y="116"/>
                  </a:cubicBezTo>
                  <a:cubicBezTo>
                    <a:pt x="527" y="116"/>
                    <a:pt x="658" y="83"/>
                    <a:pt x="786" y="25"/>
                  </a:cubicBezTo>
                  <a:cubicBezTo>
                    <a:pt x="524" y="1"/>
                    <a:pt x="27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35"/>
            <p:cNvSpPr/>
            <p:nvPr/>
          </p:nvSpPr>
          <p:spPr>
            <a:xfrm>
              <a:off x="5504850" y="2226500"/>
              <a:ext cx="7450" cy="5625"/>
            </a:xfrm>
            <a:custGeom>
              <a:avLst/>
              <a:gdLst/>
              <a:ahLst/>
              <a:cxnLst/>
              <a:rect l="l" t="t" r="r" b="b"/>
              <a:pathLst>
                <a:path w="298" h="225" extrusionOk="0">
                  <a:moveTo>
                    <a:pt x="141" y="0"/>
                  </a:moveTo>
                  <a:cubicBezTo>
                    <a:pt x="92" y="0"/>
                    <a:pt x="43" y="22"/>
                    <a:pt x="24" y="88"/>
                  </a:cubicBezTo>
                  <a:cubicBezTo>
                    <a:pt x="0" y="159"/>
                    <a:pt x="60" y="195"/>
                    <a:pt x="131" y="219"/>
                  </a:cubicBezTo>
                  <a:cubicBezTo>
                    <a:pt x="148" y="222"/>
                    <a:pt x="167" y="224"/>
                    <a:pt x="185" y="224"/>
                  </a:cubicBezTo>
                  <a:cubicBezTo>
                    <a:pt x="229" y="224"/>
                    <a:pt x="272" y="210"/>
                    <a:pt x="298" y="159"/>
                  </a:cubicBezTo>
                  <a:cubicBezTo>
                    <a:pt x="298" y="88"/>
                    <a:pt x="238" y="40"/>
                    <a:pt x="179" y="4"/>
                  </a:cubicBezTo>
                  <a:cubicBezTo>
                    <a:pt x="166" y="2"/>
                    <a:pt x="154" y="0"/>
                    <a:pt x="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35"/>
            <p:cNvSpPr/>
            <p:nvPr/>
          </p:nvSpPr>
          <p:spPr>
            <a:xfrm>
              <a:off x="5536400" y="2249800"/>
              <a:ext cx="13700" cy="5800"/>
            </a:xfrm>
            <a:custGeom>
              <a:avLst/>
              <a:gdLst/>
              <a:ahLst/>
              <a:cxnLst/>
              <a:rect l="l" t="t" r="r" b="b"/>
              <a:pathLst>
                <a:path w="548" h="232" extrusionOk="0">
                  <a:moveTo>
                    <a:pt x="155" y="1"/>
                  </a:moveTo>
                  <a:cubicBezTo>
                    <a:pt x="107" y="60"/>
                    <a:pt x="48" y="96"/>
                    <a:pt x="0" y="144"/>
                  </a:cubicBezTo>
                  <a:cubicBezTo>
                    <a:pt x="113" y="166"/>
                    <a:pt x="231" y="232"/>
                    <a:pt x="347" y="232"/>
                  </a:cubicBezTo>
                  <a:cubicBezTo>
                    <a:pt x="415" y="232"/>
                    <a:pt x="482" y="210"/>
                    <a:pt x="548" y="144"/>
                  </a:cubicBezTo>
                  <a:cubicBezTo>
                    <a:pt x="488" y="49"/>
                    <a:pt x="369" y="25"/>
                    <a:pt x="250" y="13"/>
                  </a:cubicBezTo>
                  <a:cubicBezTo>
                    <a:pt x="226" y="13"/>
                    <a:pt x="191" y="13"/>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5"/>
            <p:cNvSpPr/>
            <p:nvPr/>
          </p:nvSpPr>
          <p:spPr>
            <a:xfrm>
              <a:off x="5461375" y="2186125"/>
              <a:ext cx="6575" cy="5675"/>
            </a:xfrm>
            <a:custGeom>
              <a:avLst/>
              <a:gdLst/>
              <a:ahLst/>
              <a:cxnLst/>
              <a:rect l="l" t="t" r="r" b="b"/>
              <a:pathLst>
                <a:path w="263" h="227" extrusionOk="0">
                  <a:moveTo>
                    <a:pt x="263" y="0"/>
                  </a:moveTo>
                  <a:cubicBezTo>
                    <a:pt x="179" y="0"/>
                    <a:pt x="84" y="12"/>
                    <a:pt x="1" y="12"/>
                  </a:cubicBezTo>
                  <a:cubicBezTo>
                    <a:pt x="1" y="107"/>
                    <a:pt x="13" y="214"/>
                    <a:pt x="96" y="226"/>
                  </a:cubicBezTo>
                  <a:cubicBezTo>
                    <a:pt x="103" y="227"/>
                    <a:pt x="109" y="227"/>
                    <a:pt x="115" y="227"/>
                  </a:cubicBezTo>
                  <a:cubicBezTo>
                    <a:pt x="251" y="227"/>
                    <a:pt x="251" y="103"/>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5"/>
            <p:cNvSpPr/>
            <p:nvPr/>
          </p:nvSpPr>
          <p:spPr>
            <a:xfrm>
              <a:off x="5464950" y="2246950"/>
              <a:ext cx="10450" cy="7275"/>
            </a:xfrm>
            <a:custGeom>
              <a:avLst/>
              <a:gdLst/>
              <a:ahLst/>
              <a:cxnLst/>
              <a:rect l="l" t="t" r="r" b="b"/>
              <a:pathLst>
                <a:path w="418" h="291" extrusionOk="0">
                  <a:moveTo>
                    <a:pt x="193" y="0"/>
                  </a:moveTo>
                  <a:cubicBezTo>
                    <a:pt x="127" y="0"/>
                    <a:pt x="61" y="9"/>
                    <a:pt x="1" y="20"/>
                  </a:cubicBezTo>
                  <a:cubicBezTo>
                    <a:pt x="48" y="103"/>
                    <a:pt x="96" y="186"/>
                    <a:pt x="132" y="282"/>
                  </a:cubicBezTo>
                  <a:cubicBezTo>
                    <a:pt x="156" y="288"/>
                    <a:pt x="179" y="291"/>
                    <a:pt x="205" y="291"/>
                  </a:cubicBezTo>
                  <a:cubicBezTo>
                    <a:pt x="230" y="291"/>
                    <a:pt x="257" y="288"/>
                    <a:pt x="287" y="282"/>
                  </a:cubicBezTo>
                  <a:cubicBezTo>
                    <a:pt x="334" y="198"/>
                    <a:pt x="370" y="115"/>
                    <a:pt x="417" y="44"/>
                  </a:cubicBezTo>
                  <a:cubicBezTo>
                    <a:pt x="347" y="12"/>
                    <a:pt x="270"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5"/>
            <p:cNvSpPr/>
            <p:nvPr/>
          </p:nvSpPr>
          <p:spPr>
            <a:xfrm>
              <a:off x="5409600" y="2245350"/>
              <a:ext cx="12525" cy="8425"/>
            </a:xfrm>
            <a:custGeom>
              <a:avLst/>
              <a:gdLst/>
              <a:ahLst/>
              <a:cxnLst/>
              <a:rect l="l" t="t" r="r" b="b"/>
              <a:pathLst>
                <a:path w="501" h="337" extrusionOk="0">
                  <a:moveTo>
                    <a:pt x="167" y="0"/>
                  </a:moveTo>
                  <a:cubicBezTo>
                    <a:pt x="60" y="24"/>
                    <a:pt x="0" y="72"/>
                    <a:pt x="24" y="191"/>
                  </a:cubicBezTo>
                  <a:cubicBezTo>
                    <a:pt x="36" y="203"/>
                    <a:pt x="60" y="238"/>
                    <a:pt x="72" y="250"/>
                  </a:cubicBezTo>
                  <a:cubicBezTo>
                    <a:pt x="152" y="280"/>
                    <a:pt x="242" y="336"/>
                    <a:pt x="333" y="336"/>
                  </a:cubicBezTo>
                  <a:cubicBezTo>
                    <a:pt x="389" y="336"/>
                    <a:pt x="445" y="314"/>
                    <a:pt x="500" y="250"/>
                  </a:cubicBezTo>
                  <a:cubicBezTo>
                    <a:pt x="488" y="238"/>
                    <a:pt x="476" y="203"/>
                    <a:pt x="465" y="179"/>
                  </a:cubicBezTo>
                  <a:cubicBezTo>
                    <a:pt x="381" y="72"/>
                    <a:pt x="298"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5"/>
            <p:cNvSpPr/>
            <p:nvPr/>
          </p:nvSpPr>
          <p:spPr>
            <a:xfrm>
              <a:off x="5765875" y="2189975"/>
              <a:ext cx="7475" cy="6875"/>
            </a:xfrm>
            <a:custGeom>
              <a:avLst/>
              <a:gdLst/>
              <a:ahLst/>
              <a:cxnLst/>
              <a:rect l="l" t="t" r="r" b="b"/>
              <a:pathLst>
                <a:path w="299" h="275" extrusionOk="0">
                  <a:moveTo>
                    <a:pt x="1" y="1"/>
                  </a:moveTo>
                  <a:cubicBezTo>
                    <a:pt x="1" y="156"/>
                    <a:pt x="37" y="275"/>
                    <a:pt x="227" y="275"/>
                  </a:cubicBezTo>
                  <a:cubicBezTo>
                    <a:pt x="263" y="275"/>
                    <a:pt x="299" y="203"/>
                    <a:pt x="299" y="203"/>
                  </a:cubicBezTo>
                  <a:cubicBezTo>
                    <a:pt x="239" y="132"/>
                    <a:pt x="180" y="7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5"/>
            <p:cNvSpPr/>
            <p:nvPr/>
          </p:nvSpPr>
          <p:spPr>
            <a:xfrm>
              <a:off x="5753375" y="2189975"/>
              <a:ext cx="8975" cy="7475"/>
            </a:xfrm>
            <a:custGeom>
              <a:avLst/>
              <a:gdLst/>
              <a:ahLst/>
              <a:cxnLst/>
              <a:rect l="l" t="t" r="r" b="b"/>
              <a:pathLst>
                <a:path w="359" h="299" extrusionOk="0">
                  <a:moveTo>
                    <a:pt x="358" y="1"/>
                  </a:moveTo>
                  <a:lnTo>
                    <a:pt x="358" y="1"/>
                  </a:lnTo>
                  <a:cubicBezTo>
                    <a:pt x="144" y="25"/>
                    <a:pt x="1" y="72"/>
                    <a:pt x="227" y="298"/>
                  </a:cubicBezTo>
                  <a:cubicBezTo>
                    <a:pt x="346" y="239"/>
                    <a:pt x="358" y="120"/>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35"/>
            <p:cNvSpPr/>
            <p:nvPr/>
          </p:nvSpPr>
          <p:spPr>
            <a:xfrm>
              <a:off x="5675100" y="2256650"/>
              <a:ext cx="7175" cy="4800"/>
            </a:xfrm>
            <a:custGeom>
              <a:avLst/>
              <a:gdLst/>
              <a:ahLst/>
              <a:cxnLst/>
              <a:rect l="l" t="t" r="r" b="b"/>
              <a:pathLst>
                <a:path w="287" h="192" extrusionOk="0">
                  <a:moveTo>
                    <a:pt x="198" y="1"/>
                  </a:moveTo>
                  <a:cubicBezTo>
                    <a:pt x="130" y="1"/>
                    <a:pt x="70" y="41"/>
                    <a:pt x="24" y="96"/>
                  </a:cubicBezTo>
                  <a:cubicBezTo>
                    <a:pt x="1" y="144"/>
                    <a:pt x="24" y="167"/>
                    <a:pt x="84" y="191"/>
                  </a:cubicBezTo>
                  <a:cubicBezTo>
                    <a:pt x="132" y="191"/>
                    <a:pt x="215" y="156"/>
                    <a:pt x="274" y="132"/>
                  </a:cubicBezTo>
                  <a:cubicBezTo>
                    <a:pt x="286" y="108"/>
                    <a:pt x="274" y="13"/>
                    <a:pt x="263" y="13"/>
                  </a:cubicBezTo>
                  <a:cubicBezTo>
                    <a:pt x="240" y="4"/>
                    <a:pt x="219" y="1"/>
                    <a:pt x="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35"/>
            <p:cNvSpPr/>
            <p:nvPr/>
          </p:nvSpPr>
          <p:spPr>
            <a:xfrm>
              <a:off x="5267325" y="2268100"/>
              <a:ext cx="14000" cy="4650"/>
            </a:xfrm>
            <a:custGeom>
              <a:avLst/>
              <a:gdLst/>
              <a:ahLst/>
              <a:cxnLst/>
              <a:rect l="l" t="t" r="r" b="b"/>
              <a:pathLst>
                <a:path w="560" h="186" extrusionOk="0">
                  <a:moveTo>
                    <a:pt x="394" y="1"/>
                  </a:moveTo>
                  <a:cubicBezTo>
                    <a:pt x="253" y="1"/>
                    <a:pt x="120" y="23"/>
                    <a:pt x="0" y="126"/>
                  </a:cubicBezTo>
                  <a:cubicBezTo>
                    <a:pt x="202" y="150"/>
                    <a:pt x="381" y="174"/>
                    <a:pt x="560" y="186"/>
                  </a:cubicBezTo>
                  <a:lnTo>
                    <a:pt x="560" y="7"/>
                  </a:lnTo>
                  <a:cubicBezTo>
                    <a:pt x="503" y="4"/>
                    <a:pt x="448" y="1"/>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5"/>
            <p:cNvSpPr/>
            <p:nvPr/>
          </p:nvSpPr>
          <p:spPr>
            <a:xfrm>
              <a:off x="5496500" y="2297600"/>
              <a:ext cx="12825" cy="3225"/>
            </a:xfrm>
            <a:custGeom>
              <a:avLst/>
              <a:gdLst/>
              <a:ahLst/>
              <a:cxnLst/>
              <a:rect l="l" t="t" r="r" b="b"/>
              <a:pathLst>
                <a:path w="513" h="129" extrusionOk="0">
                  <a:moveTo>
                    <a:pt x="139" y="1"/>
                  </a:moveTo>
                  <a:cubicBezTo>
                    <a:pt x="95" y="1"/>
                    <a:pt x="49" y="3"/>
                    <a:pt x="1" y="6"/>
                  </a:cubicBezTo>
                  <a:cubicBezTo>
                    <a:pt x="93" y="105"/>
                    <a:pt x="194" y="128"/>
                    <a:pt x="298" y="128"/>
                  </a:cubicBezTo>
                  <a:cubicBezTo>
                    <a:pt x="369" y="128"/>
                    <a:pt x="441" y="118"/>
                    <a:pt x="513" y="113"/>
                  </a:cubicBezTo>
                  <a:cubicBezTo>
                    <a:pt x="395" y="23"/>
                    <a:pt x="27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35"/>
            <p:cNvSpPr/>
            <p:nvPr/>
          </p:nvSpPr>
          <p:spPr>
            <a:xfrm>
              <a:off x="5550675" y="2204300"/>
              <a:ext cx="10750" cy="3575"/>
            </a:xfrm>
            <a:custGeom>
              <a:avLst/>
              <a:gdLst/>
              <a:ahLst/>
              <a:cxnLst/>
              <a:rect l="l" t="t" r="r" b="b"/>
              <a:pathLst>
                <a:path w="430" h="143" extrusionOk="0">
                  <a:moveTo>
                    <a:pt x="179" y="1"/>
                  </a:moveTo>
                  <a:cubicBezTo>
                    <a:pt x="127" y="1"/>
                    <a:pt x="71" y="11"/>
                    <a:pt x="13" y="23"/>
                  </a:cubicBezTo>
                  <a:cubicBezTo>
                    <a:pt x="1" y="47"/>
                    <a:pt x="1" y="95"/>
                    <a:pt x="1" y="142"/>
                  </a:cubicBezTo>
                  <a:lnTo>
                    <a:pt x="429" y="142"/>
                  </a:lnTo>
                  <a:cubicBezTo>
                    <a:pt x="360" y="34"/>
                    <a:pt x="275"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35"/>
            <p:cNvSpPr/>
            <p:nvPr/>
          </p:nvSpPr>
          <p:spPr>
            <a:xfrm>
              <a:off x="5677775" y="2285225"/>
              <a:ext cx="4800" cy="4400"/>
            </a:xfrm>
            <a:custGeom>
              <a:avLst/>
              <a:gdLst/>
              <a:ahLst/>
              <a:cxnLst/>
              <a:rect l="l" t="t" r="r" b="b"/>
              <a:pathLst>
                <a:path w="192" h="176" extrusionOk="0">
                  <a:moveTo>
                    <a:pt x="156" y="1"/>
                  </a:moveTo>
                  <a:cubicBezTo>
                    <a:pt x="120" y="13"/>
                    <a:pt x="60" y="13"/>
                    <a:pt x="36" y="37"/>
                  </a:cubicBezTo>
                  <a:cubicBezTo>
                    <a:pt x="1" y="84"/>
                    <a:pt x="13" y="144"/>
                    <a:pt x="72" y="156"/>
                  </a:cubicBezTo>
                  <a:cubicBezTo>
                    <a:pt x="94" y="169"/>
                    <a:pt x="115" y="176"/>
                    <a:pt x="133" y="176"/>
                  </a:cubicBezTo>
                  <a:cubicBezTo>
                    <a:pt x="162" y="176"/>
                    <a:pt x="184" y="157"/>
                    <a:pt x="191" y="120"/>
                  </a:cubicBezTo>
                  <a:cubicBezTo>
                    <a:pt x="191" y="84"/>
                    <a:pt x="167" y="37"/>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5"/>
            <p:cNvSpPr/>
            <p:nvPr/>
          </p:nvSpPr>
          <p:spPr>
            <a:xfrm>
              <a:off x="5634325" y="2253075"/>
              <a:ext cx="9250" cy="4550"/>
            </a:xfrm>
            <a:custGeom>
              <a:avLst/>
              <a:gdLst/>
              <a:ahLst/>
              <a:cxnLst/>
              <a:rect l="l" t="t" r="r" b="b"/>
              <a:pathLst>
                <a:path w="370" h="182" extrusionOk="0">
                  <a:moveTo>
                    <a:pt x="96" y="1"/>
                  </a:moveTo>
                  <a:cubicBezTo>
                    <a:pt x="60" y="49"/>
                    <a:pt x="0" y="108"/>
                    <a:pt x="84" y="156"/>
                  </a:cubicBezTo>
                  <a:cubicBezTo>
                    <a:pt x="119" y="173"/>
                    <a:pt x="152" y="181"/>
                    <a:pt x="184" y="181"/>
                  </a:cubicBezTo>
                  <a:cubicBezTo>
                    <a:pt x="261" y="181"/>
                    <a:pt x="327" y="133"/>
                    <a:pt x="370" y="49"/>
                  </a:cubicBezTo>
                  <a:cubicBezTo>
                    <a:pt x="286" y="49"/>
                    <a:pt x="191" y="37"/>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5"/>
            <p:cNvSpPr/>
            <p:nvPr/>
          </p:nvSpPr>
          <p:spPr>
            <a:xfrm>
              <a:off x="5656950" y="2283750"/>
              <a:ext cx="3000" cy="2100"/>
            </a:xfrm>
            <a:custGeom>
              <a:avLst/>
              <a:gdLst/>
              <a:ahLst/>
              <a:cxnLst/>
              <a:rect l="l" t="t" r="r" b="b"/>
              <a:pathLst>
                <a:path w="120" h="84" extrusionOk="0">
                  <a:moveTo>
                    <a:pt x="60" y="0"/>
                  </a:moveTo>
                  <a:cubicBezTo>
                    <a:pt x="48" y="0"/>
                    <a:pt x="12" y="0"/>
                    <a:pt x="0" y="12"/>
                  </a:cubicBezTo>
                  <a:lnTo>
                    <a:pt x="0" y="60"/>
                  </a:lnTo>
                  <a:cubicBezTo>
                    <a:pt x="12" y="72"/>
                    <a:pt x="36" y="84"/>
                    <a:pt x="48" y="84"/>
                  </a:cubicBezTo>
                  <a:cubicBezTo>
                    <a:pt x="119" y="60"/>
                    <a:pt x="119"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5"/>
            <p:cNvSpPr/>
            <p:nvPr/>
          </p:nvSpPr>
          <p:spPr>
            <a:xfrm>
              <a:off x="5613775" y="2161100"/>
              <a:ext cx="8675" cy="2225"/>
            </a:xfrm>
            <a:custGeom>
              <a:avLst/>
              <a:gdLst/>
              <a:ahLst/>
              <a:cxnLst/>
              <a:rect l="l" t="t" r="r" b="b"/>
              <a:pathLst>
                <a:path w="347" h="89" extrusionOk="0">
                  <a:moveTo>
                    <a:pt x="346" y="1"/>
                  </a:moveTo>
                  <a:cubicBezTo>
                    <a:pt x="227" y="1"/>
                    <a:pt x="120" y="25"/>
                    <a:pt x="1" y="25"/>
                  </a:cubicBezTo>
                  <a:cubicBezTo>
                    <a:pt x="59" y="65"/>
                    <a:pt x="116" y="89"/>
                    <a:pt x="173" y="89"/>
                  </a:cubicBezTo>
                  <a:cubicBezTo>
                    <a:pt x="233" y="89"/>
                    <a:pt x="291" y="62"/>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5"/>
            <p:cNvSpPr/>
            <p:nvPr/>
          </p:nvSpPr>
          <p:spPr>
            <a:xfrm>
              <a:off x="5406325" y="2268275"/>
              <a:ext cx="8050" cy="3950"/>
            </a:xfrm>
            <a:custGeom>
              <a:avLst/>
              <a:gdLst/>
              <a:ahLst/>
              <a:cxnLst/>
              <a:rect l="l" t="t" r="r" b="b"/>
              <a:pathLst>
                <a:path w="322" h="158" extrusionOk="0">
                  <a:moveTo>
                    <a:pt x="36" y="0"/>
                  </a:moveTo>
                  <a:cubicBezTo>
                    <a:pt x="0" y="60"/>
                    <a:pt x="12" y="107"/>
                    <a:pt x="60" y="155"/>
                  </a:cubicBezTo>
                  <a:cubicBezTo>
                    <a:pt x="74" y="157"/>
                    <a:pt x="88" y="158"/>
                    <a:pt x="103" y="158"/>
                  </a:cubicBezTo>
                  <a:cubicBezTo>
                    <a:pt x="186" y="158"/>
                    <a:pt x="271" y="125"/>
                    <a:pt x="322" y="24"/>
                  </a:cubicBezTo>
                  <a:cubicBezTo>
                    <a:pt x="215" y="0"/>
                    <a:pt x="131"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5"/>
            <p:cNvSpPr/>
            <p:nvPr/>
          </p:nvSpPr>
          <p:spPr>
            <a:xfrm>
              <a:off x="5493525" y="2272425"/>
              <a:ext cx="6875" cy="2775"/>
            </a:xfrm>
            <a:custGeom>
              <a:avLst/>
              <a:gdLst/>
              <a:ahLst/>
              <a:cxnLst/>
              <a:rect l="l" t="t" r="r" b="b"/>
              <a:pathLst>
                <a:path w="275" h="111" extrusionOk="0">
                  <a:moveTo>
                    <a:pt x="1" y="1"/>
                  </a:moveTo>
                  <a:cubicBezTo>
                    <a:pt x="39" y="78"/>
                    <a:pt x="93" y="110"/>
                    <a:pt x="159" y="110"/>
                  </a:cubicBezTo>
                  <a:cubicBezTo>
                    <a:pt x="194" y="110"/>
                    <a:pt x="233" y="101"/>
                    <a:pt x="275" y="84"/>
                  </a:cubicBezTo>
                  <a:lnTo>
                    <a:pt x="275" y="37"/>
                  </a:lnTo>
                  <a:cubicBezTo>
                    <a:pt x="167" y="13"/>
                    <a:pt x="84"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5"/>
            <p:cNvSpPr/>
            <p:nvPr/>
          </p:nvSpPr>
          <p:spPr>
            <a:xfrm>
              <a:off x="5572125" y="2204050"/>
              <a:ext cx="3275" cy="2250"/>
            </a:xfrm>
            <a:custGeom>
              <a:avLst/>
              <a:gdLst/>
              <a:ahLst/>
              <a:cxnLst/>
              <a:rect l="l" t="t" r="r" b="b"/>
              <a:pathLst>
                <a:path w="131" h="90" extrusionOk="0">
                  <a:moveTo>
                    <a:pt x="70" y="0"/>
                  </a:moveTo>
                  <a:cubicBezTo>
                    <a:pt x="48" y="0"/>
                    <a:pt x="24" y="3"/>
                    <a:pt x="0" y="9"/>
                  </a:cubicBezTo>
                  <a:cubicBezTo>
                    <a:pt x="24" y="63"/>
                    <a:pt x="48" y="90"/>
                    <a:pt x="70" y="90"/>
                  </a:cubicBezTo>
                  <a:cubicBezTo>
                    <a:pt x="92" y="90"/>
                    <a:pt x="113" y="63"/>
                    <a:pt x="131" y="9"/>
                  </a:cubicBezTo>
                  <a:cubicBezTo>
                    <a:pt x="113" y="3"/>
                    <a:pt x="92"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5"/>
            <p:cNvSpPr/>
            <p:nvPr/>
          </p:nvSpPr>
          <p:spPr>
            <a:xfrm>
              <a:off x="5582525" y="2250100"/>
              <a:ext cx="3900" cy="2325"/>
            </a:xfrm>
            <a:custGeom>
              <a:avLst/>
              <a:gdLst/>
              <a:ahLst/>
              <a:cxnLst/>
              <a:rect l="l" t="t" r="r" b="b"/>
              <a:pathLst>
                <a:path w="156" h="93" extrusionOk="0">
                  <a:moveTo>
                    <a:pt x="1" y="1"/>
                  </a:moveTo>
                  <a:lnTo>
                    <a:pt x="1" y="1"/>
                  </a:lnTo>
                  <a:cubicBezTo>
                    <a:pt x="26" y="59"/>
                    <a:pt x="52" y="92"/>
                    <a:pt x="80" y="92"/>
                  </a:cubicBezTo>
                  <a:cubicBezTo>
                    <a:pt x="103" y="92"/>
                    <a:pt x="128" y="68"/>
                    <a:pt x="156" y="13"/>
                  </a:cubicBezTo>
                  <a:cubicBezTo>
                    <a:pt x="108" y="13"/>
                    <a:pt x="60"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5"/>
            <p:cNvSpPr/>
            <p:nvPr/>
          </p:nvSpPr>
          <p:spPr>
            <a:xfrm>
              <a:off x="5622425" y="2159250"/>
              <a:ext cx="3300" cy="2475"/>
            </a:xfrm>
            <a:custGeom>
              <a:avLst/>
              <a:gdLst/>
              <a:ahLst/>
              <a:cxnLst/>
              <a:rect l="l" t="t" r="r" b="b"/>
              <a:pathLst>
                <a:path w="132" h="99" extrusionOk="0">
                  <a:moveTo>
                    <a:pt x="70" y="1"/>
                  </a:moveTo>
                  <a:cubicBezTo>
                    <a:pt x="50" y="1"/>
                    <a:pt x="26" y="23"/>
                    <a:pt x="0" y="75"/>
                  </a:cubicBezTo>
                  <a:cubicBezTo>
                    <a:pt x="48" y="99"/>
                    <a:pt x="84" y="99"/>
                    <a:pt x="131" y="99"/>
                  </a:cubicBezTo>
                  <a:cubicBezTo>
                    <a:pt x="118" y="38"/>
                    <a:pt x="97"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35"/>
            <p:cNvSpPr/>
            <p:nvPr/>
          </p:nvSpPr>
          <p:spPr>
            <a:xfrm>
              <a:off x="5604550" y="2159325"/>
              <a:ext cx="3600" cy="1800"/>
            </a:xfrm>
            <a:custGeom>
              <a:avLst/>
              <a:gdLst/>
              <a:ahLst/>
              <a:cxnLst/>
              <a:rect l="l" t="t" r="r" b="b"/>
              <a:pathLst>
                <a:path w="144" h="72" extrusionOk="0">
                  <a:moveTo>
                    <a:pt x="64" y="1"/>
                  </a:moveTo>
                  <a:cubicBezTo>
                    <a:pt x="34" y="1"/>
                    <a:pt x="9" y="19"/>
                    <a:pt x="1" y="60"/>
                  </a:cubicBezTo>
                  <a:cubicBezTo>
                    <a:pt x="48" y="60"/>
                    <a:pt x="84" y="60"/>
                    <a:pt x="144" y="72"/>
                  </a:cubicBezTo>
                  <a:cubicBezTo>
                    <a:pt x="132" y="48"/>
                    <a:pt x="120" y="36"/>
                    <a:pt x="108" y="12"/>
                  </a:cubicBezTo>
                  <a:cubicBezTo>
                    <a:pt x="93" y="5"/>
                    <a:pt x="78"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35"/>
            <p:cNvSpPr/>
            <p:nvPr/>
          </p:nvSpPr>
          <p:spPr>
            <a:xfrm>
              <a:off x="5532825" y="2205850"/>
              <a:ext cx="3300" cy="2050"/>
            </a:xfrm>
            <a:custGeom>
              <a:avLst/>
              <a:gdLst/>
              <a:ahLst/>
              <a:cxnLst/>
              <a:rect l="l" t="t" r="r" b="b"/>
              <a:pathLst>
                <a:path w="132" h="82" extrusionOk="0">
                  <a:moveTo>
                    <a:pt x="56" y="1"/>
                  </a:moveTo>
                  <a:cubicBezTo>
                    <a:pt x="35" y="1"/>
                    <a:pt x="15" y="19"/>
                    <a:pt x="0" y="56"/>
                  </a:cubicBezTo>
                  <a:cubicBezTo>
                    <a:pt x="22" y="71"/>
                    <a:pt x="49" y="81"/>
                    <a:pt x="77" y="81"/>
                  </a:cubicBezTo>
                  <a:cubicBezTo>
                    <a:pt x="95" y="81"/>
                    <a:pt x="113" y="77"/>
                    <a:pt x="131" y="68"/>
                  </a:cubicBezTo>
                  <a:cubicBezTo>
                    <a:pt x="131" y="56"/>
                    <a:pt x="119" y="33"/>
                    <a:pt x="96" y="21"/>
                  </a:cubicBezTo>
                  <a:cubicBezTo>
                    <a:pt x="82" y="7"/>
                    <a:pt x="69" y="1"/>
                    <a:pt x="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5"/>
            <p:cNvSpPr/>
            <p:nvPr/>
          </p:nvSpPr>
          <p:spPr>
            <a:xfrm>
              <a:off x="5539675" y="2205650"/>
              <a:ext cx="3875" cy="2175"/>
            </a:xfrm>
            <a:custGeom>
              <a:avLst/>
              <a:gdLst/>
              <a:ahLst/>
              <a:cxnLst/>
              <a:rect l="l" t="t" r="r" b="b"/>
              <a:pathLst>
                <a:path w="155" h="87" extrusionOk="0">
                  <a:moveTo>
                    <a:pt x="77" y="1"/>
                  </a:moveTo>
                  <a:cubicBezTo>
                    <a:pt x="44" y="1"/>
                    <a:pt x="19" y="18"/>
                    <a:pt x="0" y="64"/>
                  </a:cubicBezTo>
                  <a:cubicBezTo>
                    <a:pt x="26" y="77"/>
                    <a:pt x="56" y="87"/>
                    <a:pt x="85" y="87"/>
                  </a:cubicBezTo>
                  <a:cubicBezTo>
                    <a:pt x="110" y="87"/>
                    <a:pt x="134" y="80"/>
                    <a:pt x="155" y="64"/>
                  </a:cubicBezTo>
                  <a:cubicBezTo>
                    <a:pt x="143" y="41"/>
                    <a:pt x="119" y="29"/>
                    <a:pt x="107" y="5"/>
                  </a:cubicBezTo>
                  <a:cubicBezTo>
                    <a:pt x="97" y="2"/>
                    <a:pt x="87"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5"/>
            <p:cNvSpPr/>
            <p:nvPr/>
          </p:nvSpPr>
          <p:spPr>
            <a:xfrm>
              <a:off x="5403650" y="2268050"/>
              <a:ext cx="3575" cy="4100"/>
            </a:xfrm>
            <a:custGeom>
              <a:avLst/>
              <a:gdLst/>
              <a:ahLst/>
              <a:cxnLst/>
              <a:rect l="l" t="t" r="r" b="b"/>
              <a:pathLst>
                <a:path w="143" h="164" extrusionOk="0">
                  <a:moveTo>
                    <a:pt x="66" y="0"/>
                  </a:moveTo>
                  <a:cubicBezTo>
                    <a:pt x="45" y="0"/>
                    <a:pt x="24" y="3"/>
                    <a:pt x="0" y="9"/>
                  </a:cubicBezTo>
                  <a:lnTo>
                    <a:pt x="143" y="164"/>
                  </a:lnTo>
                  <a:cubicBezTo>
                    <a:pt x="143" y="116"/>
                    <a:pt x="131" y="57"/>
                    <a:pt x="131" y="9"/>
                  </a:cubicBezTo>
                  <a:cubicBezTo>
                    <a:pt x="107" y="3"/>
                    <a:pt x="86"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5"/>
            <p:cNvSpPr/>
            <p:nvPr/>
          </p:nvSpPr>
          <p:spPr>
            <a:xfrm>
              <a:off x="5281600" y="2266875"/>
              <a:ext cx="3300" cy="2000"/>
            </a:xfrm>
            <a:custGeom>
              <a:avLst/>
              <a:gdLst/>
              <a:ahLst/>
              <a:cxnLst/>
              <a:rect l="l" t="t" r="r" b="b"/>
              <a:pathLst>
                <a:path w="132" h="80" extrusionOk="0">
                  <a:moveTo>
                    <a:pt x="59" y="0"/>
                  </a:moveTo>
                  <a:cubicBezTo>
                    <a:pt x="35" y="0"/>
                    <a:pt x="15" y="19"/>
                    <a:pt x="1" y="56"/>
                  </a:cubicBezTo>
                  <a:cubicBezTo>
                    <a:pt x="24" y="80"/>
                    <a:pt x="72" y="80"/>
                    <a:pt x="131" y="80"/>
                  </a:cubicBezTo>
                  <a:cubicBezTo>
                    <a:pt x="120" y="56"/>
                    <a:pt x="120" y="32"/>
                    <a:pt x="108" y="20"/>
                  </a:cubicBezTo>
                  <a:cubicBezTo>
                    <a:pt x="90" y="7"/>
                    <a:pt x="74"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5"/>
            <p:cNvSpPr/>
            <p:nvPr/>
          </p:nvSpPr>
          <p:spPr>
            <a:xfrm>
              <a:off x="5951325" y="2301300"/>
              <a:ext cx="75925" cy="10200"/>
            </a:xfrm>
            <a:custGeom>
              <a:avLst/>
              <a:gdLst/>
              <a:ahLst/>
              <a:cxnLst/>
              <a:rect l="l" t="t" r="r" b="b"/>
              <a:pathLst>
                <a:path w="3037" h="408" extrusionOk="0">
                  <a:moveTo>
                    <a:pt x="1068" y="0"/>
                  </a:moveTo>
                  <a:cubicBezTo>
                    <a:pt x="796" y="0"/>
                    <a:pt x="526" y="16"/>
                    <a:pt x="255" y="16"/>
                  </a:cubicBezTo>
                  <a:cubicBezTo>
                    <a:pt x="186" y="16"/>
                    <a:pt x="117" y="15"/>
                    <a:pt x="48" y="13"/>
                  </a:cubicBezTo>
                  <a:lnTo>
                    <a:pt x="48" y="13"/>
                  </a:lnTo>
                  <a:cubicBezTo>
                    <a:pt x="1" y="132"/>
                    <a:pt x="60" y="191"/>
                    <a:pt x="167" y="227"/>
                  </a:cubicBezTo>
                  <a:cubicBezTo>
                    <a:pt x="310" y="251"/>
                    <a:pt x="465" y="275"/>
                    <a:pt x="608" y="286"/>
                  </a:cubicBezTo>
                  <a:cubicBezTo>
                    <a:pt x="632" y="286"/>
                    <a:pt x="667" y="275"/>
                    <a:pt x="691" y="275"/>
                  </a:cubicBezTo>
                  <a:cubicBezTo>
                    <a:pt x="774" y="334"/>
                    <a:pt x="858" y="382"/>
                    <a:pt x="953" y="406"/>
                  </a:cubicBezTo>
                  <a:cubicBezTo>
                    <a:pt x="973" y="407"/>
                    <a:pt x="993" y="407"/>
                    <a:pt x="1013" y="407"/>
                  </a:cubicBezTo>
                  <a:cubicBezTo>
                    <a:pt x="1246" y="407"/>
                    <a:pt x="1474" y="326"/>
                    <a:pt x="1704" y="326"/>
                  </a:cubicBezTo>
                  <a:cubicBezTo>
                    <a:pt x="1818" y="326"/>
                    <a:pt x="1933" y="346"/>
                    <a:pt x="2048" y="406"/>
                  </a:cubicBezTo>
                  <a:cubicBezTo>
                    <a:pt x="2096" y="406"/>
                    <a:pt x="2144" y="406"/>
                    <a:pt x="2191" y="394"/>
                  </a:cubicBezTo>
                  <a:cubicBezTo>
                    <a:pt x="2250" y="338"/>
                    <a:pt x="2320" y="321"/>
                    <a:pt x="2395" y="321"/>
                  </a:cubicBezTo>
                  <a:cubicBezTo>
                    <a:pt x="2509" y="321"/>
                    <a:pt x="2634" y="360"/>
                    <a:pt x="2747" y="360"/>
                  </a:cubicBezTo>
                  <a:cubicBezTo>
                    <a:pt x="2864" y="360"/>
                    <a:pt x="2968" y="319"/>
                    <a:pt x="3037" y="156"/>
                  </a:cubicBezTo>
                  <a:cubicBezTo>
                    <a:pt x="2922" y="79"/>
                    <a:pt x="2803" y="55"/>
                    <a:pt x="2684" y="55"/>
                  </a:cubicBezTo>
                  <a:cubicBezTo>
                    <a:pt x="2492" y="55"/>
                    <a:pt x="2298" y="117"/>
                    <a:pt x="2117" y="117"/>
                  </a:cubicBezTo>
                  <a:cubicBezTo>
                    <a:pt x="2061" y="117"/>
                    <a:pt x="2006" y="111"/>
                    <a:pt x="1953" y="96"/>
                  </a:cubicBezTo>
                  <a:cubicBezTo>
                    <a:pt x="1656" y="19"/>
                    <a:pt x="1361" y="0"/>
                    <a:pt x="1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5"/>
            <p:cNvSpPr/>
            <p:nvPr/>
          </p:nvSpPr>
          <p:spPr>
            <a:xfrm>
              <a:off x="5812625" y="2297225"/>
              <a:ext cx="62825" cy="8575"/>
            </a:xfrm>
            <a:custGeom>
              <a:avLst/>
              <a:gdLst/>
              <a:ahLst/>
              <a:cxnLst/>
              <a:rect l="l" t="t" r="r" b="b"/>
              <a:pathLst>
                <a:path w="2513" h="343" extrusionOk="0">
                  <a:moveTo>
                    <a:pt x="1574" y="1"/>
                  </a:moveTo>
                  <a:cubicBezTo>
                    <a:pt x="896" y="1"/>
                    <a:pt x="259" y="59"/>
                    <a:pt x="0" y="176"/>
                  </a:cubicBezTo>
                  <a:cubicBezTo>
                    <a:pt x="161" y="277"/>
                    <a:pt x="328" y="295"/>
                    <a:pt x="493" y="295"/>
                  </a:cubicBezTo>
                  <a:cubicBezTo>
                    <a:pt x="583" y="295"/>
                    <a:pt x="673" y="289"/>
                    <a:pt x="761" y="289"/>
                  </a:cubicBezTo>
                  <a:cubicBezTo>
                    <a:pt x="834" y="289"/>
                    <a:pt x="906" y="293"/>
                    <a:pt x="977" y="307"/>
                  </a:cubicBezTo>
                  <a:cubicBezTo>
                    <a:pt x="1006" y="330"/>
                    <a:pt x="1033" y="342"/>
                    <a:pt x="1060" y="342"/>
                  </a:cubicBezTo>
                  <a:cubicBezTo>
                    <a:pt x="1087" y="342"/>
                    <a:pt x="1113" y="330"/>
                    <a:pt x="1143" y="307"/>
                  </a:cubicBezTo>
                  <a:cubicBezTo>
                    <a:pt x="1572" y="295"/>
                    <a:pt x="2001" y="295"/>
                    <a:pt x="2441" y="271"/>
                  </a:cubicBezTo>
                  <a:cubicBezTo>
                    <a:pt x="2512" y="199"/>
                    <a:pt x="2512" y="116"/>
                    <a:pt x="2441" y="33"/>
                  </a:cubicBezTo>
                  <a:cubicBezTo>
                    <a:pt x="2162" y="11"/>
                    <a:pt x="1865" y="1"/>
                    <a:pt x="1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5"/>
            <p:cNvSpPr/>
            <p:nvPr/>
          </p:nvSpPr>
          <p:spPr>
            <a:xfrm>
              <a:off x="6006100" y="2300750"/>
              <a:ext cx="57475" cy="10400"/>
            </a:xfrm>
            <a:custGeom>
              <a:avLst/>
              <a:gdLst/>
              <a:ahLst/>
              <a:cxnLst/>
              <a:rect l="l" t="t" r="r" b="b"/>
              <a:pathLst>
                <a:path w="2299" h="416" extrusionOk="0">
                  <a:moveTo>
                    <a:pt x="1535" y="0"/>
                  </a:moveTo>
                  <a:cubicBezTo>
                    <a:pt x="1303" y="0"/>
                    <a:pt x="1073" y="46"/>
                    <a:pt x="846" y="166"/>
                  </a:cubicBezTo>
                  <a:cubicBezTo>
                    <a:pt x="738" y="284"/>
                    <a:pt x="604" y="295"/>
                    <a:pt x="467" y="295"/>
                  </a:cubicBezTo>
                  <a:cubicBezTo>
                    <a:pt x="434" y="295"/>
                    <a:pt x="401" y="295"/>
                    <a:pt x="369" y="295"/>
                  </a:cubicBezTo>
                  <a:cubicBezTo>
                    <a:pt x="235" y="295"/>
                    <a:pt x="105" y="306"/>
                    <a:pt x="0" y="416"/>
                  </a:cubicBezTo>
                  <a:cubicBezTo>
                    <a:pt x="715" y="416"/>
                    <a:pt x="1441" y="416"/>
                    <a:pt x="2155" y="404"/>
                  </a:cubicBezTo>
                  <a:cubicBezTo>
                    <a:pt x="2239" y="344"/>
                    <a:pt x="2298" y="249"/>
                    <a:pt x="2298" y="130"/>
                  </a:cubicBezTo>
                  <a:cubicBezTo>
                    <a:pt x="2043" y="55"/>
                    <a:pt x="1788" y="0"/>
                    <a:pt x="1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5"/>
            <p:cNvSpPr/>
            <p:nvPr/>
          </p:nvSpPr>
          <p:spPr>
            <a:xfrm>
              <a:off x="5902225" y="2296150"/>
              <a:ext cx="40800" cy="11125"/>
            </a:xfrm>
            <a:custGeom>
              <a:avLst/>
              <a:gdLst/>
              <a:ahLst/>
              <a:cxnLst/>
              <a:rect l="l" t="t" r="r" b="b"/>
              <a:pathLst>
                <a:path w="1632" h="445" extrusionOk="0">
                  <a:moveTo>
                    <a:pt x="1364" y="0"/>
                  </a:moveTo>
                  <a:cubicBezTo>
                    <a:pt x="1346" y="0"/>
                    <a:pt x="1328" y="16"/>
                    <a:pt x="1310" y="52"/>
                  </a:cubicBezTo>
                  <a:cubicBezTo>
                    <a:pt x="1238" y="76"/>
                    <a:pt x="1191" y="135"/>
                    <a:pt x="1143" y="183"/>
                  </a:cubicBezTo>
                  <a:cubicBezTo>
                    <a:pt x="1119" y="195"/>
                    <a:pt x="1072" y="195"/>
                    <a:pt x="1024" y="195"/>
                  </a:cubicBezTo>
                  <a:cubicBezTo>
                    <a:pt x="1024" y="219"/>
                    <a:pt x="1000" y="219"/>
                    <a:pt x="964" y="231"/>
                  </a:cubicBezTo>
                  <a:cubicBezTo>
                    <a:pt x="953" y="233"/>
                    <a:pt x="943" y="235"/>
                    <a:pt x="934" y="235"/>
                  </a:cubicBezTo>
                  <a:cubicBezTo>
                    <a:pt x="905" y="235"/>
                    <a:pt x="885" y="219"/>
                    <a:pt x="857" y="183"/>
                  </a:cubicBezTo>
                  <a:cubicBezTo>
                    <a:pt x="583" y="183"/>
                    <a:pt x="286" y="195"/>
                    <a:pt x="0" y="219"/>
                  </a:cubicBezTo>
                  <a:lnTo>
                    <a:pt x="0" y="290"/>
                  </a:lnTo>
                  <a:cubicBezTo>
                    <a:pt x="306" y="373"/>
                    <a:pt x="607" y="445"/>
                    <a:pt x="911" y="445"/>
                  </a:cubicBezTo>
                  <a:cubicBezTo>
                    <a:pt x="1129" y="445"/>
                    <a:pt x="1348" y="408"/>
                    <a:pt x="1572" y="314"/>
                  </a:cubicBezTo>
                  <a:cubicBezTo>
                    <a:pt x="1607" y="290"/>
                    <a:pt x="1619" y="278"/>
                    <a:pt x="1631" y="242"/>
                  </a:cubicBezTo>
                  <a:cubicBezTo>
                    <a:pt x="1619" y="219"/>
                    <a:pt x="1584" y="195"/>
                    <a:pt x="1572" y="171"/>
                  </a:cubicBezTo>
                  <a:cubicBezTo>
                    <a:pt x="1536" y="123"/>
                    <a:pt x="1488" y="64"/>
                    <a:pt x="1429" y="40"/>
                  </a:cubicBezTo>
                  <a:cubicBezTo>
                    <a:pt x="1429" y="40"/>
                    <a:pt x="1417" y="16"/>
                    <a:pt x="1381" y="4"/>
                  </a:cubicBezTo>
                  <a:cubicBezTo>
                    <a:pt x="1376" y="2"/>
                    <a:pt x="1370" y="0"/>
                    <a:pt x="1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35"/>
            <p:cNvSpPr/>
            <p:nvPr/>
          </p:nvSpPr>
          <p:spPr>
            <a:xfrm>
              <a:off x="6059975" y="2304575"/>
              <a:ext cx="25025" cy="12225"/>
            </a:xfrm>
            <a:custGeom>
              <a:avLst/>
              <a:gdLst/>
              <a:ahLst/>
              <a:cxnLst/>
              <a:rect l="l" t="t" r="r" b="b"/>
              <a:pathLst>
                <a:path w="1001" h="489" extrusionOk="0">
                  <a:moveTo>
                    <a:pt x="143" y="1"/>
                  </a:moveTo>
                  <a:cubicBezTo>
                    <a:pt x="48" y="36"/>
                    <a:pt x="0" y="144"/>
                    <a:pt x="0" y="263"/>
                  </a:cubicBezTo>
                  <a:cubicBezTo>
                    <a:pt x="143" y="310"/>
                    <a:pt x="346" y="239"/>
                    <a:pt x="441" y="417"/>
                  </a:cubicBezTo>
                  <a:cubicBezTo>
                    <a:pt x="489" y="465"/>
                    <a:pt x="533" y="489"/>
                    <a:pt x="578" y="489"/>
                  </a:cubicBezTo>
                  <a:cubicBezTo>
                    <a:pt x="622" y="489"/>
                    <a:pt x="667" y="465"/>
                    <a:pt x="715" y="417"/>
                  </a:cubicBezTo>
                  <a:cubicBezTo>
                    <a:pt x="786" y="322"/>
                    <a:pt x="893" y="310"/>
                    <a:pt x="1000" y="310"/>
                  </a:cubicBezTo>
                  <a:lnTo>
                    <a:pt x="1000" y="155"/>
                  </a:lnTo>
                  <a:cubicBezTo>
                    <a:pt x="935" y="69"/>
                    <a:pt x="853" y="35"/>
                    <a:pt x="768" y="35"/>
                  </a:cubicBezTo>
                  <a:cubicBezTo>
                    <a:pt x="714" y="35"/>
                    <a:pt x="659" y="49"/>
                    <a:pt x="608" y="72"/>
                  </a:cubicBezTo>
                  <a:cubicBezTo>
                    <a:pt x="551" y="98"/>
                    <a:pt x="500" y="109"/>
                    <a:pt x="451" y="109"/>
                  </a:cubicBezTo>
                  <a:cubicBezTo>
                    <a:pt x="344" y="109"/>
                    <a:pt x="249" y="5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35"/>
            <p:cNvSpPr/>
            <p:nvPr/>
          </p:nvSpPr>
          <p:spPr>
            <a:xfrm>
              <a:off x="5784650" y="2294725"/>
              <a:ext cx="22625" cy="6950"/>
            </a:xfrm>
            <a:custGeom>
              <a:avLst/>
              <a:gdLst/>
              <a:ahLst/>
              <a:cxnLst/>
              <a:rect l="l" t="t" r="r" b="b"/>
              <a:pathLst>
                <a:path w="905" h="278" extrusionOk="0">
                  <a:moveTo>
                    <a:pt x="180" y="1"/>
                  </a:moveTo>
                  <a:cubicBezTo>
                    <a:pt x="44" y="1"/>
                    <a:pt x="11" y="104"/>
                    <a:pt x="0" y="228"/>
                  </a:cubicBezTo>
                  <a:cubicBezTo>
                    <a:pt x="141" y="241"/>
                    <a:pt x="288" y="278"/>
                    <a:pt x="450" y="278"/>
                  </a:cubicBezTo>
                  <a:cubicBezTo>
                    <a:pt x="590" y="278"/>
                    <a:pt x="740" y="250"/>
                    <a:pt x="905" y="157"/>
                  </a:cubicBezTo>
                  <a:cubicBezTo>
                    <a:pt x="619" y="97"/>
                    <a:pt x="417" y="38"/>
                    <a:pt x="202" y="2"/>
                  </a:cubicBezTo>
                  <a:cubicBezTo>
                    <a:pt x="195" y="1"/>
                    <a:pt x="187"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5"/>
            <p:cNvSpPr/>
            <p:nvPr/>
          </p:nvSpPr>
          <p:spPr>
            <a:xfrm>
              <a:off x="5873650" y="2297425"/>
              <a:ext cx="14000" cy="7350"/>
            </a:xfrm>
            <a:custGeom>
              <a:avLst/>
              <a:gdLst/>
              <a:ahLst/>
              <a:cxnLst/>
              <a:rect l="l" t="t" r="r" b="b"/>
              <a:pathLst>
                <a:path w="560" h="294" extrusionOk="0">
                  <a:moveTo>
                    <a:pt x="560" y="1"/>
                  </a:moveTo>
                  <a:lnTo>
                    <a:pt x="560" y="1"/>
                  </a:lnTo>
                  <a:cubicBezTo>
                    <a:pt x="369" y="13"/>
                    <a:pt x="191" y="13"/>
                    <a:pt x="0" y="25"/>
                  </a:cubicBezTo>
                  <a:lnTo>
                    <a:pt x="0" y="263"/>
                  </a:lnTo>
                  <a:cubicBezTo>
                    <a:pt x="7" y="263"/>
                    <a:pt x="14" y="262"/>
                    <a:pt x="21" y="262"/>
                  </a:cubicBezTo>
                  <a:cubicBezTo>
                    <a:pt x="114" y="262"/>
                    <a:pt x="227" y="294"/>
                    <a:pt x="325" y="294"/>
                  </a:cubicBezTo>
                  <a:cubicBezTo>
                    <a:pt x="451" y="294"/>
                    <a:pt x="553" y="241"/>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35"/>
            <p:cNvSpPr/>
            <p:nvPr/>
          </p:nvSpPr>
          <p:spPr>
            <a:xfrm>
              <a:off x="5941500" y="2301000"/>
              <a:ext cx="14025" cy="6600"/>
            </a:xfrm>
            <a:custGeom>
              <a:avLst/>
              <a:gdLst/>
              <a:ahLst/>
              <a:cxnLst/>
              <a:rect l="l" t="t" r="r" b="b"/>
              <a:pathLst>
                <a:path w="561" h="264" extrusionOk="0">
                  <a:moveTo>
                    <a:pt x="167" y="1"/>
                  </a:moveTo>
                  <a:cubicBezTo>
                    <a:pt x="101" y="23"/>
                    <a:pt x="55" y="76"/>
                    <a:pt x="10" y="132"/>
                  </a:cubicBezTo>
                  <a:lnTo>
                    <a:pt x="10" y="132"/>
                  </a:lnTo>
                  <a:cubicBezTo>
                    <a:pt x="7" y="128"/>
                    <a:pt x="4" y="124"/>
                    <a:pt x="1" y="120"/>
                  </a:cubicBezTo>
                  <a:lnTo>
                    <a:pt x="1" y="144"/>
                  </a:lnTo>
                  <a:cubicBezTo>
                    <a:pt x="4" y="140"/>
                    <a:pt x="7" y="136"/>
                    <a:pt x="10" y="132"/>
                  </a:cubicBezTo>
                  <a:lnTo>
                    <a:pt x="10" y="132"/>
                  </a:lnTo>
                  <a:cubicBezTo>
                    <a:pt x="94" y="234"/>
                    <a:pt x="190" y="264"/>
                    <a:pt x="293" y="264"/>
                  </a:cubicBezTo>
                  <a:cubicBezTo>
                    <a:pt x="379" y="264"/>
                    <a:pt x="470" y="243"/>
                    <a:pt x="560" y="227"/>
                  </a:cubicBezTo>
                  <a:cubicBezTo>
                    <a:pt x="525" y="156"/>
                    <a:pt x="477" y="84"/>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35"/>
            <p:cNvSpPr/>
            <p:nvPr/>
          </p:nvSpPr>
          <p:spPr>
            <a:xfrm>
              <a:off x="5923650" y="2300700"/>
              <a:ext cx="3900" cy="2075"/>
            </a:xfrm>
            <a:custGeom>
              <a:avLst/>
              <a:gdLst/>
              <a:ahLst/>
              <a:cxnLst/>
              <a:rect l="l" t="t" r="r" b="b"/>
              <a:pathLst>
                <a:path w="156" h="83" extrusionOk="0">
                  <a:moveTo>
                    <a:pt x="0" y="1"/>
                  </a:moveTo>
                  <a:cubicBezTo>
                    <a:pt x="19" y="56"/>
                    <a:pt x="43" y="83"/>
                    <a:pt x="71" y="83"/>
                  </a:cubicBezTo>
                  <a:cubicBezTo>
                    <a:pt x="97" y="83"/>
                    <a:pt x="126" y="59"/>
                    <a:pt x="155" y="13"/>
                  </a:cubicBezTo>
                  <a:cubicBezTo>
                    <a:pt x="107" y="13"/>
                    <a:pt x="6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35"/>
            <p:cNvSpPr/>
            <p:nvPr/>
          </p:nvSpPr>
          <p:spPr>
            <a:xfrm>
              <a:off x="5941500" y="2300700"/>
              <a:ext cx="4200" cy="3600"/>
            </a:xfrm>
            <a:custGeom>
              <a:avLst/>
              <a:gdLst/>
              <a:ahLst/>
              <a:cxnLst/>
              <a:rect l="l" t="t" r="r" b="b"/>
              <a:pathLst>
                <a:path w="168" h="144" extrusionOk="0">
                  <a:moveTo>
                    <a:pt x="1" y="1"/>
                  </a:moveTo>
                  <a:lnTo>
                    <a:pt x="1" y="144"/>
                  </a:lnTo>
                  <a:cubicBezTo>
                    <a:pt x="48" y="108"/>
                    <a:pt x="108" y="60"/>
                    <a:pt x="167" y="13"/>
                  </a:cubicBezTo>
                  <a:cubicBezTo>
                    <a:pt x="108" y="13"/>
                    <a:pt x="4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35"/>
            <p:cNvSpPr/>
            <p:nvPr/>
          </p:nvSpPr>
          <p:spPr>
            <a:xfrm>
              <a:off x="5930800" y="2297725"/>
              <a:ext cx="4175" cy="3300"/>
            </a:xfrm>
            <a:custGeom>
              <a:avLst/>
              <a:gdLst/>
              <a:ahLst/>
              <a:cxnLst/>
              <a:rect l="l" t="t" r="r" b="b"/>
              <a:pathLst>
                <a:path w="167" h="132" extrusionOk="0">
                  <a:moveTo>
                    <a:pt x="167" y="1"/>
                  </a:moveTo>
                  <a:lnTo>
                    <a:pt x="167" y="1"/>
                  </a:lnTo>
                  <a:cubicBezTo>
                    <a:pt x="107" y="37"/>
                    <a:pt x="48" y="72"/>
                    <a:pt x="0" y="132"/>
                  </a:cubicBezTo>
                  <a:cubicBezTo>
                    <a:pt x="95" y="120"/>
                    <a:pt x="131" y="72"/>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35"/>
            <p:cNvSpPr/>
            <p:nvPr/>
          </p:nvSpPr>
          <p:spPr>
            <a:xfrm>
              <a:off x="5937925" y="2297725"/>
              <a:ext cx="3600" cy="3300"/>
            </a:xfrm>
            <a:custGeom>
              <a:avLst/>
              <a:gdLst/>
              <a:ahLst/>
              <a:cxnLst/>
              <a:rect l="l" t="t" r="r" b="b"/>
              <a:pathLst>
                <a:path w="144" h="132" extrusionOk="0">
                  <a:moveTo>
                    <a:pt x="1" y="1"/>
                  </a:moveTo>
                  <a:cubicBezTo>
                    <a:pt x="25" y="72"/>
                    <a:pt x="72" y="120"/>
                    <a:pt x="144" y="132"/>
                  </a:cubicBezTo>
                  <a:cubicBezTo>
                    <a:pt x="120" y="60"/>
                    <a:pt x="72"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35"/>
            <p:cNvSpPr/>
            <p:nvPr/>
          </p:nvSpPr>
          <p:spPr>
            <a:xfrm>
              <a:off x="5934950" y="2295500"/>
              <a:ext cx="3000" cy="2250"/>
            </a:xfrm>
            <a:custGeom>
              <a:avLst/>
              <a:gdLst/>
              <a:ahLst/>
              <a:cxnLst/>
              <a:rect l="l" t="t" r="r" b="b"/>
              <a:pathLst>
                <a:path w="120" h="90" extrusionOk="0">
                  <a:moveTo>
                    <a:pt x="51" y="1"/>
                  </a:moveTo>
                  <a:cubicBezTo>
                    <a:pt x="30" y="1"/>
                    <a:pt x="13" y="30"/>
                    <a:pt x="1" y="90"/>
                  </a:cubicBezTo>
                  <a:lnTo>
                    <a:pt x="120" y="90"/>
                  </a:lnTo>
                  <a:cubicBezTo>
                    <a:pt x="96" y="30"/>
                    <a:pt x="72"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35"/>
            <p:cNvSpPr/>
            <p:nvPr/>
          </p:nvSpPr>
          <p:spPr>
            <a:xfrm>
              <a:off x="5837025" y="2304875"/>
              <a:ext cx="4200" cy="3000"/>
            </a:xfrm>
            <a:custGeom>
              <a:avLst/>
              <a:gdLst/>
              <a:ahLst/>
              <a:cxnLst/>
              <a:rect l="l" t="t" r="r" b="b"/>
              <a:pathLst>
                <a:path w="168" h="120" extrusionOk="0">
                  <a:moveTo>
                    <a:pt x="1" y="1"/>
                  </a:moveTo>
                  <a:cubicBezTo>
                    <a:pt x="12" y="48"/>
                    <a:pt x="12" y="72"/>
                    <a:pt x="12" y="120"/>
                  </a:cubicBezTo>
                  <a:cubicBezTo>
                    <a:pt x="72" y="84"/>
                    <a:pt x="120"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35"/>
            <p:cNvSpPr/>
            <p:nvPr/>
          </p:nvSpPr>
          <p:spPr>
            <a:xfrm>
              <a:off x="5966500" y="2306675"/>
              <a:ext cx="36050" cy="10125"/>
            </a:xfrm>
            <a:custGeom>
              <a:avLst/>
              <a:gdLst/>
              <a:ahLst/>
              <a:cxnLst/>
              <a:rect l="l" t="t" r="r" b="b"/>
              <a:pathLst>
                <a:path w="1442" h="405" extrusionOk="0">
                  <a:moveTo>
                    <a:pt x="1" y="0"/>
                  </a:moveTo>
                  <a:lnTo>
                    <a:pt x="1" y="60"/>
                  </a:lnTo>
                  <a:cubicBezTo>
                    <a:pt x="13" y="119"/>
                    <a:pt x="13" y="167"/>
                    <a:pt x="13" y="226"/>
                  </a:cubicBezTo>
                  <a:cubicBezTo>
                    <a:pt x="155" y="339"/>
                    <a:pt x="298" y="404"/>
                    <a:pt x="450" y="404"/>
                  </a:cubicBezTo>
                  <a:cubicBezTo>
                    <a:pt x="538" y="404"/>
                    <a:pt x="630" y="382"/>
                    <a:pt x="727" y="333"/>
                  </a:cubicBezTo>
                  <a:cubicBezTo>
                    <a:pt x="838" y="216"/>
                    <a:pt x="962" y="195"/>
                    <a:pt x="1088" y="195"/>
                  </a:cubicBezTo>
                  <a:cubicBezTo>
                    <a:pt x="1161" y="195"/>
                    <a:pt x="1235" y="202"/>
                    <a:pt x="1308" y="202"/>
                  </a:cubicBezTo>
                  <a:cubicBezTo>
                    <a:pt x="1353" y="202"/>
                    <a:pt x="1398" y="199"/>
                    <a:pt x="1441" y="191"/>
                  </a:cubicBezTo>
                  <a:cubicBezTo>
                    <a:pt x="1253" y="77"/>
                    <a:pt x="1057" y="54"/>
                    <a:pt x="858" y="54"/>
                  </a:cubicBezTo>
                  <a:cubicBezTo>
                    <a:pt x="723" y="54"/>
                    <a:pt x="586" y="65"/>
                    <a:pt x="450" y="65"/>
                  </a:cubicBezTo>
                  <a:cubicBezTo>
                    <a:pt x="344" y="65"/>
                    <a:pt x="237" y="59"/>
                    <a:pt x="132" y="36"/>
                  </a:cubicBezTo>
                  <a:cubicBezTo>
                    <a:pt x="108" y="0"/>
                    <a:pt x="6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35"/>
            <p:cNvSpPr/>
            <p:nvPr/>
          </p:nvSpPr>
          <p:spPr>
            <a:xfrm>
              <a:off x="5927225" y="2313000"/>
              <a:ext cx="6850" cy="5900"/>
            </a:xfrm>
            <a:custGeom>
              <a:avLst/>
              <a:gdLst/>
              <a:ahLst/>
              <a:cxnLst/>
              <a:rect l="l" t="t" r="r" b="b"/>
              <a:pathLst>
                <a:path w="274" h="236" extrusionOk="0">
                  <a:moveTo>
                    <a:pt x="152" y="1"/>
                  </a:moveTo>
                  <a:cubicBezTo>
                    <a:pt x="129" y="1"/>
                    <a:pt x="106" y="10"/>
                    <a:pt x="84" y="33"/>
                  </a:cubicBezTo>
                  <a:cubicBezTo>
                    <a:pt x="0" y="104"/>
                    <a:pt x="36" y="176"/>
                    <a:pt x="131" y="235"/>
                  </a:cubicBezTo>
                  <a:cubicBezTo>
                    <a:pt x="179" y="199"/>
                    <a:pt x="238" y="152"/>
                    <a:pt x="274" y="104"/>
                  </a:cubicBezTo>
                  <a:cubicBezTo>
                    <a:pt x="249" y="47"/>
                    <a:pt x="202" y="1"/>
                    <a:pt x="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35"/>
            <p:cNvSpPr/>
            <p:nvPr/>
          </p:nvSpPr>
          <p:spPr>
            <a:xfrm>
              <a:off x="5893875" y="2300500"/>
              <a:ext cx="8375" cy="4250"/>
            </a:xfrm>
            <a:custGeom>
              <a:avLst/>
              <a:gdLst/>
              <a:ahLst/>
              <a:cxnLst/>
              <a:rect l="l" t="t" r="r" b="b"/>
              <a:pathLst>
                <a:path w="335" h="170" extrusionOk="0">
                  <a:moveTo>
                    <a:pt x="146" y="1"/>
                  </a:moveTo>
                  <a:cubicBezTo>
                    <a:pt x="102" y="1"/>
                    <a:pt x="61" y="15"/>
                    <a:pt x="24" y="57"/>
                  </a:cubicBezTo>
                  <a:cubicBezTo>
                    <a:pt x="1" y="57"/>
                    <a:pt x="1" y="80"/>
                    <a:pt x="24" y="104"/>
                  </a:cubicBezTo>
                  <a:cubicBezTo>
                    <a:pt x="72" y="152"/>
                    <a:pt x="123" y="170"/>
                    <a:pt x="175" y="170"/>
                  </a:cubicBezTo>
                  <a:cubicBezTo>
                    <a:pt x="227" y="170"/>
                    <a:pt x="280" y="152"/>
                    <a:pt x="334" y="128"/>
                  </a:cubicBezTo>
                  <a:lnTo>
                    <a:pt x="334" y="80"/>
                  </a:lnTo>
                  <a:lnTo>
                    <a:pt x="334" y="45"/>
                  </a:lnTo>
                  <a:cubicBezTo>
                    <a:pt x="267" y="25"/>
                    <a:pt x="204"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35"/>
            <p:cNvSpPr/>
            <p:nvPr/>
          </p:nvSpPr>
          <p:spPr>
            <a:xfrm>
              <a:off x="5848350" y="2333975"/>
              <a:ext cx="6850" cy="2475"/>
            </a:xfrm>
            <a:custGeom>
              <a:avLst/>
              <a:gdLst/>
              <a:ahLst/>
              <a:cxnLst/>
              <a:rect l="l" t="t" r="r" b="b"/>
              <a:pathLst>
                <a:path w="274" h="99" extrusionOk="0">
                  <a:moveTo>
                    <a:pt x="141" y="0"/>
                  </a:moveTo>
                  <a:cubicBezTo>
                    <a:pt x="95" y="0"/>
                    <a:pt x="48" y="33"/>
                    <a:pt x="0" y="99"/>
                  </a:cubicBezTo>
                  <a:lnTo>
                    <a:pt x="274" y="99"/>
                  </a:lnTo>
                  <a:cubicBezTo>
                    <a:pt x="232" y="33"/>
                    <a:pt x="188" y="0"/>
                    <a:pt x="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35"/>
            <p:cNvSpPr/>
            <p:nvPr/>
          </p:nvSpPr>
          <p:spPr>
            <a:xfrm>
              <a:off x="6070100" y="2322450"/>
              <a:ext cx="4475" cy="3000"/>
            </a:xfrm>
            <a:custGeom>
              <a:avLst/>
              <a:gdLst/>
              <a:ahLst/>
              <a:cxnLst/>
              <a:rect l="l" t="t" r="r" b="b"/>
              <a:pathLst>
                <a:path w="179" h="120" extrusionOk="0">
                  <a:moveTo>
                    <a:pt x="179" y="0"/>
                  </a:moveTo>
                  <a:lnTo>
                    <a:pt x="0" y="36"/>
                  </a:lnTo>
                  <a:cubicBezTo>
                    <a:pt x="12" y="72"/>
                    <a:pt x="24" y="83"/>
                    <a:pt x="36" y="119"/>
                  </a:cubicBezTo>
                  <a:cubicBezTo>
                    <a:pt x="84" y="72"/>
                    <a:pt x="131" y="36"/>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35"/>
            <p:cNvSpPr/>
            <p:nvPr/>
          </p:nvSpPr>
          <p:spPr>
            <a:xfrm>
              <a:off x="5905775" y="3105525"/>
              <a:ext cx="89575" cy="39275"/>
            </a:xfrm>
            <a:custGeom>
              <a:avLst/>
              <a:gdLst/>
              <a:ahLst/>
              <a:cxnLst/>
              <a:rect l="l" t="t" r="r" b="b"/>
              <a:pathLst>
                <a:path w="3583" h="1571" extrusionOk="0">
                  <a:moveTo>
                    <a:pt x="589" y="0"/>
                  </a:moveTo>
                  <a:cubicBezTo>
                    <a:pt x="407" y="0"/>
                    <a:pt x="244" y="85"/>
                    <a:pt x="96" y="240"/>
                  </a:cubicBezTo>
                  <a:cubicBezTo>
                    <a:pt x="1" y="336"/>
                    <a:pt x="37" y="443"/>
                    <a:pt x="132" y="514"/>
                  </a:cubicBezTo>
                  <a:cubicBezTo>
                    <a:pt x="211" y="472"/>
                    <a:pt x="284" y="438"/>
                    <a:pt x="354" y="438"/>
                  </a:cubicBezTo>
                  <a:cubicBezTo>
                    <a:pt x="421" y="438"/>
                    <a:pt x="485" y="469"/>
                    <a:pt x="549" y="550"/>
                  </a:cubicBezTo>
                  <a:cubicBezTo>
                    <a:pt x="1061" y="1098"/>
                    <a:pt x="1704" y="1372"/>
                    <a:pt x="2418" y="1503"/>
                  </a:cubicBezTo>
                  <a:cubicBezTo>
                    <a:pt x="2498" y="1455"/>
                    <a:pt x="2576" y="1437"/>
                    <a:pt x="2653" y="1437"/>
                  </a:cubicBezTo>
                  <a:cubicBezTo>
                    <a:pt x="2865" y="1437"/>
                    <a:pt x="3068" y="1570"/>
                    <a:pt x="3277" y="1570"/>
                  </a:cubicBezTo>
                  <a:cubicBezTo>
                    <a:pt x="3331" y="1570"/>
                    <a:pt x="3386" y="1561"/>
                    <a:pt x="3442" y="1538"/>
                  </a:cubicBezTo>
                  <a:cubicBezTo>
                    <a:pt x="3475" y="1337"/>
                    <a:pt x="3582" y="1094"/>
                    <a:pt x="3252" y="1094"/>
                  </a:cubicBezTo>
                  <a:cubicBezTo>
                    <a:pt x="3230" y="1094"/>
                    <a:pt x="3206" y="1095"/>
                    <a:pt x="3180" y="1098"/>
                  </a:cubicBezTo>
                  <a:cubicBezTo>
                    <a:pt x="3101" y="1107"/>
                    <a:pt x="3020" y="1117"/>
                    <a:pt x="2941" y="1117"/>
                  </a:cubicBezTo>
                  <a:cubicBezTo>
                    <a:pt x="2808" y="1117"/>
                    <a:pt x="2682" y="1087"/>
                    <a:pt x="2585" y="967"/>
                  </a:cubicBezTo>
                  <a:cubicBezTo>
                    <a:pt x="1942" y="824"/>
                    <a:pt x="1418" y="443"/>
                    <a:pt x="894" y="74"/>
                  </a:cubicBezTo>
                  <a:cubicBezTo>
                    <a:pt x="787" y="24"/>
                    <a:pt x="685"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35"/>
            <p:cNvSpPr/>
            <p:nvPr/>
          </p:nvSpPr>
          <p:spPr>
            <a:xfrm>
              <a:off x="5938225" y="2983225"/>
              <a:ext cx="14625" cy="70275"/>
            </a:xfrm>
            <a:custGeom>
              <a:avLst/>
              <a:gdLst/>
              <a:ahLst/>
              <a:cxnLst/>
              <a:rect l="l" t="t" r="r" b="b"/>
              <a:pathLst>
                <a:path w="585" h="2811" extrusionOk="0">
                  <a:moveTo>
                    <a:pt x="1" y="1"/>
                  </a:moveTo>
                  <a:cubicBezTo>
                    <a:pt x="1" y="930"/>
                    <a:pt x="108" y="1870"/>
                    <a:pt x="179" y="2811"/>
                  </a:cubicBezTo>
                  <a:cubicBezTo>
                    <a:pt x="584" y="2704"/>
                    <a:pt x="251" y="2299"/>
                    <a:pt x="406" y="2096"/>
                  </a:cubicBezTo>
                  <a:lnTo>
                    <a:pt x="406" y="2025"/>
                  </a:lnTo>
                  <a:lnTo>
                    <a:pt x="394" y="1942"/>
                  </a:lnTo>
                  <a:cubicBezTo>
                    <a:pt x="298" y="1668"/>
                    <a:pt x="275" y="1346"/>
                    <a:pt x="275" y="1025"/>
                  </a:cubicBezTo>
                  <a:cubicBezTo>
                    <a:pt x="239" y="727"/>
                    <a:pt x="346" y="418"/>
                    <a:pt x="155" y="132"/>
                  </a:cubicBezTo>
                  <a:lnTo>
                    <a:pt x="108" y="84"/>
                  </a:lnTo>
                  <a:cubicBezTo>
                    <a:pt x="72" y="60"/>
                    <a:pt x="48"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35"/>
            <p:cNvSpPr/>
            <p:nvPr/>
          </p:nvSpPr>
          <p:spPr>
            <a:xfrm>
              <a:off x="5942100" y="3035925"/>
              <a:ext cx="14025" cy="36325"/>
            </a:xfrm>
            <a:custGeom>
              <a:avLst/>
              <a:gdLst/>
              <a:ahLst/>
              <a:cxnLst/>
              <a:rect l="l" t="t" r="r" b="b"/>
              <a:pathLst>
                <a:path w="561" h="1453" extrusionOk="0">
                  <a:moveTo>
                    <a:pt x="262" y="0"/>
                  </a:moveTo>
                  <a:lnTo>
                    <a:pt x="262" y="0"/>
                  </a:lnTo>
                  <a:cubicBezTo>
                    <a:pt x="0" y="155"/>
                    <a:pt x="203" y="477"/>
                    <a:pt x="36" y="667"/>
                  </a:cubicBezTo>
                  <a:lnTo>
                    <a:pt x="84" y="1250"/>
                  </a:lnTo>
                  <a:cubicBezTo>
                    <a:pt x="131" y="1322"/>
                    <a:pt x="167" y="1393"/>
                    <a:pt x="251" y="1453"/>
                  </a:cubicBezTo>
                  <a:cubicBezTo>
                    <a:pt x="251" y="1310"/>
                    <a:pt x="262" y="1155"/>
                    <a:pt x="262" y="1012"/>
                  </a:cubicBezTo>
                  <a:lnTo>
                    <a:pt x="262" y="1012"/>
                  </a:lnTo>
                  <a:lnTo>
                    <a:pt x="251" y="1024"/>
                  </a:lnTo>
                  <a:cubicBezTo>
                    <a:pt x="560" y="691"/>
                    <a:pt x="393" y="346"/>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35"/>
            <p:cNvSpPr/>
            <p:nvPr/>
          </p:nvSpPr>
          <p:spPr>
            <a:xfrm>
              <a:off x="5938525" y="2996925"/>
              <a:ext cx="10150" cy="35750"/>
            </a:xfrm>
            <a:custGeom>
              <a:avLst/>
              <a:gdLst/>
              <a:ahLst/>
              <a:cxnLst/>
              <a:rect l="l" t="t" r="r" b="b"/>
              <a:pathLst>
                <a:path w="406" h="1430" extrusionOk="0">
                  <a:moveTo>
                    <a:pt x="394" y="1"/>
                  </a:moveTo>
                  <a:cubicBezTo>
                    <a:pt x="1" y="48"/>
                    <a:pt x="322" y="417"/>
                    <a:pt x="143" y="548"/>
                  </a:cubicBezTo>
                  <a:cubicBezTo>
                    <a:pt x="96" y="870"/>
                    <a:pt x="215" y="1155"/>
                    <a:pt x="405" y="1429"/>
                  </a:cubicBezTo>
                  <a:cubicBezTo>
                    <a:pt x="405" y="953"/>
                    <a:pt x="394" y="465"/>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35"/>
            <p:cNvSpPr/>
            <p:nvPr/>
          </p:nvSpPr>
          <p:spPr>
            <a:xfrm>
              <a:off x="5942100" y="2985625"/>
              <a:ext cx="6275" cy="24725"/>
            </a:xfrm>
            <a:custGeom>
              <a:avLst/>
              <a:gdLst/>
              <a:ahLst/>
              <a:cxnLst/>
              <a:rect l="l" t="t" r="r" b="b"/>
              <a:pathLst>
                <a:path w="251" h="989" extrusionOk="0">
                  <a:moveTo>
                    <a:pt x="131" y="0"/>
                  </a:moveTo>
                  <a:lnTo>
                    <a:pt x="131" y="0"/>
                  </a:lnTo>
                  <a:cubicBezTo>
                    <a:pt x="84" y="24"/>
                    <a:pt x="60" y="24"/>
                    <a:pt x="12" y="36"/>
                  </a:cubicBezTo>
                  <a:cubicBezTo>
                    <a:pt x="12" y="345"/>
                    <a:pt x="0" y="679"/>
                    <a:pt x="0" y="988"/>
                  </a:cubicBezTo>
                  <a:cubicBezTo>
                    <a:pt x="215" y="869"/>
                    <a:pt x="36" y="548"/>
                    <a:pt x="251" y="429"/>
                  </a:cubicBezTo>
                  <a:lnTo>
                    <a:pt x="251" y="381"/>
                  </a:lnTo>
                  <a:lnTo>
                    <a:pt x="251" y="298"/>
                  </a:lnTo>
                  <a:cubicBezTo>
                    <a:pt x="179" y="226"/>
                    <a:pt x="215" y="95"/>
                    <a:pt x="120" y="24"/>
                  </a:cubicBez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35"/>
            <p:cNvSpPr/>
            <p:nvPr/>
          </p:nvSpPr>
          <p:spPr>
            <a:xfrm>
              <a:off x="5945075" y="2985775"/>
              <a:ext cx="3600" cy="7300"/>
            </a:xfrm>
            <a:custGeom>
              <a:avLst/>
              <a:gdLst/>
              <a:ahLst/>
              <a:cxnLst/>
              <a:rect l="l" t="t" r="r" b="b"/>
              <a:pathLst>
                <a:path w="144" h="292" extrusionOk="0">
                  <a:moveTo>
                    <a:pt x="62" y="0"/>
                  </a:moveTo>
                  <a:cubicBezTo>
                    <a:pt x="39" y="0"/>
                    <a:pt x="18" y="6"/>
                    <a:pt x="1" y="18"/>
                  </a:cubicBezTo>
                  <a:cubicBezTo>
                    <a:pt x="1" y="113"/>
                    <a:pt x="24" y="232"/>
                    <a:pt x="132" y="292"/>
                  </a:cubicBezTo>
                  <a:cubicBezTo>
                    <a:pt x="132" y="208"/>
                    <a:pt x="143" y="101"/>
                    <a:pt x="132" y="18"/>
                  </a:cubicBezTo>
                  <a:cubicBezTo>
                    <a:pt x="108" y="6"/>
                    <a:pt x="84" y="0"/>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35"/>
            <p:cNvSpPr/>
            <p:nvPr/>
          </p:nvSpPr>
          <p:spPr>
            <a:xfrm>
              <a:off x="6153425" y="2613250"/>
              <a:ext cx="6575" cy="6875"/>
            </a:xfrm>
            <a:custGeom>
              <a:avLst/>
              <a:gdLst/>
              <a:ahLst/>
              <a:cxnLst/>
              <a:rect l="l" t="t" r="r" b="b"/>
              <a:pathLst>
                <a:path w="263" h="275" extrusionOk="0">
                  <a:moveTo>
                    <a:pt x="1" y="0"/>
                  </a:moveTo>
                  <a:cubicBezTo>
                    <a:pt x="1" y="108"/>
                    <a:pt x="1" y="215"/>
                    <a:pt x="96" y="274"/>
                  </a:cubicBezTo>
                  <a:cubicBezTo>
                    <a:pt x="215" y="120"/>
                    <a:pt x="263"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35"/>
            <p:cNvSpPr/>
            <p:nvPr/>
          </p:nvSpPr>
          <p:spPr>
            <a:xfrm>
              <a:off x="6100150" y="2610350"/>
              <a:ext cx="2700" cy="2325"/>
            </a:xfrm>
            <a:custGeom>
              <a:avLst/>
              <a:gdLst/>
              <a:ahLst/>
              <a:cxnLst/>
              <a:rect l="l" t="t" r="r" b="b"/>
              <a:pathLst>
                <a:path w="108" h="93" extrusionOk="0">
                  <a:moveTo>
                    <a:pt x="43" y="1"/>
                  </a:moveTo>
                  <a:cubicBezTo>
                    <a:pt x="32" y="1"/>
                    <a:pt x="18" y="4"/>
                    <a:pt x="1" y="9"/>
                  </a:cubicBezTo>
                  <a:cubicBezTo>
                    <a:pt x="13" y="57"/>
                    <a:pt x="48" y="69"/>
                    <a:pt x="108" y="93"/>
                  </a:cubicBezTo>
                  <a:cubicBezTo>
                    <a:pt x="90" y="30"/>
                    <a:pt x="79" y="1"/>
                    <a:pt x="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35"/>
            <p:cNvSpPr/>
            <p:nvPr/>
          </p:nvSpPr>
          <p:spPr>
            <a:xfrm>
              <a:off x="5238750" y="1854750"/>
              <a:ext cx="20850" cy="99225"/>
            </a:xfrm>
            <a:custGeom>
              <a:avLst/>
              <a:gdLst/>
              <a:ahLst/>
              <a:cxnLst/>
              <a:rect l="l" t="t" r="r" b="b"/>
              <a:pathLst>
                <a:path w="834" h="3969" extrusionOk="0">
                  <a:moveTo>
                    <a:pt x="704" y="0"/>
                  </a:moveTo>
                  <a:cubicBezTo>
                    <a:pt x="664" y="0"/>
                    <a:pt x="625" y="21"/>
                    <a:pt x="583" y="63"/>
                  </a:cubicBezTo>
                  <a:cubicBezTo>
                    <a:pt x="321" y="563"/>
                    <a:pt x="357" y="1146"/>
                    <a:pt x="167" y="1646"/>
                  </a:cubicBezTo>
                  <a:cubicBezTo>
                    <a:pt x="167" y="1885"/>
                    <a:pt x="155" y="2123"/>
                    <a:pt x="155" y="2361"/>
                  </a:cubicBezTo>
                  <a:cubicBezTo>
                    <a:pt x="191" y="2397"/>
                    <a:pt x="191" y="2432"/>
                    <a:pt x="167" y="2516"/>
                  </a:cubicBezTo>
                  <a:cubicBezTo>
                    <a:pt x="191" y="3004"/>
                    <a:pt x="0" y="3480"/>
                    <a:pt x="131" y="3968"/>
                  </a:cubicBezTo>
                  <a:cubicBezTo>
                    <a:pt x="191" y="3968"/>
                    <a:pt x="250" y="3956"/>
                    <a:pt x="298" y="3921"/>
                  </a:cubicBezTo>
                  <a:cubicBezTo>
                    <a:pt x="345" y="3885"/>
                    <a:pt x="393" y="3849"/>
                    <a:pt x="417" y="3801"/>
                  </a:cubicBezTo>
                  <a:cubicBezTo>
                    <a:pt x="417" y="3766"/>
                    <a:pt x="429" y="3706"/>
                    <a:pt x="429" y="3659"/>
                  </a:cubicBezTo>
                  <a:cubicBezTo>
                    <a:pt x="393" y="3599"/>
                    <a:pt x="393" y="3551"/>
                    <a:pt x="429" y="3504"/>
                  </a:cubicBezTo>
                  <a:cubicBezTo>
                    <a:pt x="417" y="3468"/>
                    <a:pt x="417" y="3409"/>
                    <a:pt x="417" y="3361"/>
                  </a:cubicBezTo>
                  <a:cubicBezTo>
                    <a:pt x="357" y="3313"/>
                    <a:pt x="357" y="3242"/>
                    <a:pt x="357" y="3170"/>
                  </a:cubicBezTo>
                  <a:lnTo>
                    <a:pt x="357" y="3016"/>
                  </a:lnTo>
                  <a:cubicBezTo>
                    <a:pt x="357" y="2969"/>
                    <a:pt x="372" y="2937"/>
                    <a:pt x="407" y="2937"/>
                  </a:cubicBezTo>
                  <a:cubicBezTo>
                    <a:pt x="417" y="2937"/>
                    <a:pt x="428" y="2939"/>
                    <a:pt x="441" y="2944"/>
                  </a:cubicBezTo>
                  <a:cubicBezTo>
                    <a:pt x="476" y="2944"/>
                    <a:pt x="524" y="2932"/>
                    <a:pt x="548" y="2909"/>
                  </a:cubicBezTo>
                  <a:cubicBezTo>
                    <a:pt x="417" y="2539"/>
                    <a:pt x="429" y="2147"/>
                    <a:pt x="548" y="1777"/>
                  </a:cubicBezTo>
                  <a:cubicBezTo>
                    <a:pt x="464" y="1646"/>
                    <a:pt x="476" y="1492"/>
                    <a:pt x="548" y="1361"/>
                  </a:cubicBezTo>
                  <a:cubicBezTo>
                    <a:pt x="762" y="956"/>
                    <a:pt x="691" y="492"/>
                    <a:pt x="833" y="63"/>
                  </a:cubicBezTo>
                  <a:cubicBezTo>
                    <a:pt x="786" y="21"/>
                    <a:pt x="744" y="0"/>
                    <a:pt x="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35"/>
            <p:cNvSpPr/>
            <p:nvPr/>
          </p:nvSpPr>
          <p:spPr>
            <a:xfrm>
              <a:off x="5259575" y="1723550"/>
              <a:ext cx="44375" cy="32175"/>
            </a:xfrm>
            <a:custGeom>
              <a:avLst/>
              <a:gdLst/>
              <a:ahLst/>
              <a:cxnLst/>
              <a:rect l="l" t="t" r="r" b="b"/>
              <a:pathLst>
                <a:path w="1775" h="1287" extrusionOk="0">
                  <a:moveTo>
                    <a:pt x="1584" y="1"/>
                  </a:moveTo>
                  <a:cubicBezTo>
                    <a:pt x="1468" y="49"/>
                    <a:pt x="1360" y="121"/>
                    <a:pt x="1234" y="121"/>
                  </a:cubicBezTo>
                  <a:cubicBezTo>
                    <a:pt x="1205" y="121"/>
                    <a:pt x="1175" y="117"/>
                    <a:pt x="1143" y="108"/>
                  </a:cubicBezTo>
                  <a:cubicBezTo>
                    <a:pt x="1132" y="120"/>
                    <a:pt x="1108" y="144"/>
                    <a:pt x="1072" y="144"/>
                  </a:cubicBezTo>
                  <a:cubicBezTo>
                    <a:pt x="1048" y="179"/>
                    <a:pt x="1012" y="227"/>
                    <a:pt x="1012" y="275"/>
                  </a:cubicBezTo>
                  <a:cubicBezTo>
                    <a:pt x="584" y="394"/>
                    <a:pt x="274" y="656"/>
                    <a:pt x="120" y="1096"/>
                  </a:cubicBezTo>
                  <a:cubicBezTo>
                    <a:pt x="96" y="1168"/>
                    <a:pt x="48" y="1215"/>
                    <a:pt x="0" y="1275"/>
                  </a:cubicBezTo>
                  <a:cubicBezTo>
                    <a:pt x="60" y="1275"/>
                    <a:pt x="108" y="1287"/>
                    <a:pt x="167" y="1287"/>
                  </a:cubicBezTo>
                  <a:cubicBezTo>
                    <a:pt x="691" y="870"/>
                    <a:pt x="1310" y="632"/>
                    <a:pt x="1774" y="156"/>
                  </a:cubicBezTo>
                  <a:cubicBezTo>
                    <a:pt x="1739" y="60"/>
                    <a:pt x="1679" y="1"/>
                    <a:pt x="1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35"/>
            <p:cNvSpPr/>
            <p:nvPr/>
          </p:nvSpPr>
          <p:spPr>
            <a:xfrm>
              <a:off x="5217300" y="1771175"/>
              <a:ext cx="29500" cy="32025"/>
            </a:xfrm>
            <a:custGeom>
              <a:avLst/>
              <a:gdLst/>
              <a:ahLst/>
              <a:cxnLst/>
              <a:rect l="l" t="t" r="r" b="b"/>
              <a:pathLst>
                <a:path w="1180" h="1281" extrusionOk="0">
                  <a:moveTo>
                    <a:pt x="751" y="1"/>
                  </a:moveTo>
                  <a:cubicBezTo>
                    <a:pt x="656" y="477"/>
                    <a:pt x="334" y="810"/>
                    <a:pt x="1" y="1108"/>
                  </a:cubicBezTo>
                  <a:cubicBezTo>
                    <a:pt x="156" y="1120"/>
                    <a:pt x="334" y="1096"/>
                    <a:pt x="441" y="1275"/>
                  </a:cubicBezTo>
                  <a:cubicBezTo>
                    <a:pt x="459" y="1279"/>
                    <a:pt x="476" y="1281"/>
                    <a:pt x="490" y="1281"/>
                  </a:cubicBezTo>
                  <a:cubicBezTo>
                    <a:pt x="605" y="1281"/>
                    <a:pt x="640" y="1170"/>
                    <a:pt x="703" y="1096"/>
                  </a:cubicBezTo>
                  <a:cubicBezTo>
                    <a:pt x="798" y="870"/>
                    <a:pt x="906" y="632"/>
                    <a:pt x="1001" y="406"/>
                  </a:cubicBezTo>
                  <a:cubicBezTo>
                    <a:pt x="1037" y="346"/>
                    <a:pt x="1084" y="286"/>
                    <a:pt x="1144" y="239"/>
                  </a:cubicBezTo>
                  <a:cubicBezTo>
                    <a:pt x="1179" y="203"/>
                    <a:pt x="1179" y="144"/>
                    <a:pt x="1144" y="96"/>
                  </a:cubicBezTo>
                  <a:cubicBezTo>
                    <a:pt x="1025" y="60"/>
                    <a:pt x="894" y="36"/>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35"/>
            <p:cNvSpPr/>
            <p:nvPr/>
          </p:nvSpPr>
          <p:spPr>
            <a:xfrm>
              <a:off x="5223850" y="1798875"/>
              <a:ext cx="14325" cy="36325"/>
            </a:xfrm>
            <a:custGeom>
              <a:avLst/>
              <a:gdLst/>
              <a:ahLst/>
              <a:cxnLst/>
              <a:rect l="l" t="t" r="r" b="b"/>
              <a:pathLst>
                <a:path w="573" h="1453" extrusionOk="0">
                  <a:moveTo>
                    <a:pt x="453" y="0"/>
                  </a:moveTo>
                  <a:lnTo>
                    <a:pt x="453" y="0"/>
                  </a:lnTo>
                  <a:cubicBezTo>
                    <a:pt x="358" y="60"/>
                    <a:pt x="275" y="107"/>
                    <a:pt x="179" y="167"/>
                  </a:cubicBezTo>
                  <a:cubicBezTo>
                    <a:pt x="167" y="191"/>
                    <a:pt x="167" y="238"/>
                    <a:pt x="132" y="274"/>
                  </a:cubicBezTo>
                  <a:cubicBezTo>
                    <a:pt x="96" y="333"/>
                    <a:pt x="48" y="381"/>
                    <a:pt x="36" y="452"/>
                  </a:cubicBezTo>
                  <a:cubicBezTo>
                    <a:pt x="36" y="643"/>
                    <a:pt x="13" y="810"/>
                    <a:pt x="1" y="988"/>
                  </a:cubicBezTo>
                  <a:cubicBezTo>
                    <a:pt x="13" y="1155"/>
                    <a:pt x="13" y="1310"/>
                    <a:pt x="36" y="1453"/>
                  </a:cubicBezTo>
                  <a:cubicBezTo>
                    <a:pt x="72" y="1441"/>
                    <a:pt x="108" y="1429"/>
                    <a:pt x="155" y="1405"/>
                  </a:cubicBezTo>
                  <a:cubicBezTo>
                    <a:pt x="215" y="941"/>
                    <a:pt x="572" y="512"/>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35"/>
            <p:cNvSpPr/>
            <p:nvPr/>
          </p:nvSpPr>
          <p:spPr>
            <a:xfrm>
              <a:off x="5363150" y="1709125"/>
              <a:ext cx="33675" cy="12675"/>
            </a:xfrm>
            <a:custGeom>
              <a:avLst/>
              <a:gdLst/>
              <a:ahLst/>
              <a:cxnLst/>
              <a:rect l="l" t="t" r="r" b="b"/>
              <a:pathLst>
                <a:path w="1347" h="507" extrusionOk="0">
                  <a:moveTo>
                    <a:pt x="820" y="1"/>
                  </a:moveTo>
                  <a:cubicBezTo>
                    <a:pt x="479" y="1"/>
                    <a:pt x="313" y="380"/>
                    <a:pt x="1" y="447"/>
                  </a:cubicBezTo>
                  <a:cubicBezTo>
                    <a:pt x="105" y="491"/>
                    <a:pt x="207" y="507"/>
                    <a:pt x="308" y="507"/>
                  </a:cubicBezTo>
                  <a:cubicBezTo>
                    <a:pt x="505" y="507"/>
                    <a:pt x="697" y="447"/>
                    <a:pt x="894" y="423"/>
                  </a:cubicBezTo>
                  <a:cubicBezTo>
                    <a:pt x="846" y="280"/>
                    <a:pt x="1346" y="137"/>
                    <a:pt x="894" y="6"/>
                  </a:cubicBezTo>
                  <a:cubicBezTo>
                    <a:pt x="868" y="2"/>
                    <a:pt x="844"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35"/>
            <p:cNvSpPr/>
            <p:nvPr/>
          </p:nvSpPr>
          <p:spPr>
            <a:xfrm>
              <a:off x="5299150" y="1719125"/>
              <a:ext cx="32175" cy="8675"/>
            </a:xfrm>
            <a:custGeom>
              <a:avLst/>
              <a:gdLst/>
              <a:ahLst/>
              <a:cxnLst/>
              <a:rect l="l" t="t" r="r" b="b"/>
              <a:pathLst>
                <a:path w="1287" h="347" extrusionOk="0">
                  <a:moveTo>
                    <a:pt x="888" y="1"/>
                  </a:moveTo>
                  <a:cubicBezTo>
                    <a:pt x="740" y="1"/>
                    <a:pt x="588" y="35"/>
                    <a:pt x="442" y="35"/>
                  </a:cubicBezTo>
                  <a:cubicBezTo>
                    <a:pt x="405" y="27"/>
                    <a:pt x="370" y="23"/>
                    <a:pt x="336" y="23"/>
                  </a:cubicBezTo>
                  <a:cubicBezTo>
                    <a:pt x="214" y="23"/>
                    <a:pt x="106" y="73"/>
                    <a:pt x="13" y="166"/>
                  </a:cubicBezTo>
                  <a:lnTo>
                    <a:pt x="1" y="202"/>
                  </a:lnTo>
                  <a:cubicBezTo>
                    <a:pt x="61" y="237"/>
                    <a:pt x="132" y="297"/>
                    <a:pt x="191" y="344"/>
                  </a:cubicBezTo>
                  <a:cubicBezTo>
                    <a:pt x="210" y="346"/>
                    <a:pt x="228" y="347"/>
                    <a:pt x="246" y="347"/>
                  </a:cubicBezTo>
                  <a:cubicBezTo>
                    <a:pt x="557" y="347"/>
                    <a:pt x="814" y="117"/>
                    <a:pt x="1098" y="117"/>
                  </a:cubicBezTo>
                  <a:cubicBezTo>
                    <a:pt x="1159" y="117"/>
                    <a:pt x="1222" y="128"/>
                    <a:pt x="1287" y="154"/>
                  </a:cubicBezTo>
                  <a:cubicBezTo>
                    <a:pt x="1165" y="32"/>
                    <a:pt x="1028" y="1"/>
                    <a:pt x="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35"/>
            <p:cNvSpPr/>
            <p:nvPr/>
          </p:nvSpPr>
          <p:spPr>
            <a:xfrm>
              <a:off x="5253325" y="1833700"/>
              <a:ext cx="8050" cy="22350"/>
            </a:xfrm>
            <a:custGeom>
              <a:avLst/>
              <a:gdLst/>
              <a:ahLst/>
              <a:cxnLst/>
              <a:rect l="l" t="t" r="r" b="b"/>
              <a:pathLst>
                <a:path w="322" h="894" extrusionOk="0">
                  <a:moveTo>
                    <a:pt x="203" y="0"/>
                  </a:moveTo>
                  <a:lnTo>
                    <a:pt x="203" y="0"/>
                  </a:lnTo>
                  <a:cubicBezTo>
                    <a:pt x="24" y="179"/>
                    <a:pt x="227" y="464"/>
                    <a:pt x="0" y="619"/>
                  </a:cubicBezTo>
                  <a:lnTo>
                    <a:pt x="0" y="893"/>
                  </a:lnTo>
                  <a:lnTo>
                    <a:pt x="250" y="893"/>
                  </a:lnTo>
                  <a:cubicBezTo>
                    <a:pt x="250" y="750"/>
                    <a:pt x="262" y="607"/>
                    <a:pt x="286" y="464"/>
                  </a:cubicBezTo>
                  <a:cubicBezTo>
                    <a:pt x="250" y="322"/>
                    <a:pt x="322" y="143"/>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35"/>
            <p:cNvSpPr/>
            <p:nvPr/>
          </p:nvSpPr>
          <p:spPr>
            <a:xfrm>
              <a:off x="5941200" y="1738475"/>
              <a:ext cx="11350" cy="2975"/>
            </a:xfrm>
            <a:custGeom>
              <a:avLst/>
              <a:gdLst/>
              <a:ahLst/>
              <a:cxnLst/>
              <a:rect l="l" t="t" r="r" b="b"/>
              <a:pathLst>
                <a:path w="454" h="119" extrusionOk="0">
                  <a:moveTo>
                    <a:pt x="231" y="0"/>
                  </a:moveTo>
                  <a:cubicBezTo>
                    <a:pt x="156" y="0"/>
                    <a:pt x="80" y="39"/>
                    <a:pt x="1" y="118"/>
                  </a:cubicBezTo>
                  <a:cubicBezTo>
                    <a:pt x="156" y="106"/>
                    <a:pt x="298" y="106"/>
                    <a:pt x="453" y="106"/>
                  </a:cubicBezTo>
                  <a:cubicBezTo>
                    <a:pt x="377" y="36"/>
                    <a:pt x="304"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35"/>
            <p:cNvSpPr/>
            <p:nvPr/>
          </p:nvSpPr>
          <p:spPr>
            <a:xfrm>
              <a:off x="5242600" y="1777125"/>
              <a:ext cx="3300" cy="4200"/>
            </a:xfrm>
            <a:custGeom>
              <a:avLst/>
              <a:gdLst/>
              <a:ahLst/>
              <a:cxnLst/>
              <a:rect l="l" t="t" r="r" b="b"/>
              <a:pathLst>
                <a:path w="132" h="168" extrusionOk="0">
                  <a:moveTo>
                    <a:pt x="132" y="1"/>
                  </a:moveTo>
                  <a:lnTo>
                    <a:pt x="132" y="1"/>
                  </a:lnTo>
                  <a:cubicBezTo>
                    <a:pt x="37" y="37"/>
                    <a:pt x="1" y="84"/>
                    <a:pt x="1" y="168"/>
                  </a:cubicBezTo>
                  <a:cubicBezTo>
                    <a:pt x="72" y="144"/>
                    <a:pt x="120" y="96"/>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35"/>
            <p:cNvSpPr/>
            <p:nvPr/>
          </p:nvSpPr>
          <p:spPr>
            <a:xfrm>
              <a:off x="5245875" y="1772275"/>
              <a:ext cx="3600" cy="4875"/>
            </a:xfrm>
            <a:custGeom>
              <a:avLst/>
              <a:gdLst/>
              <a:ahLst/>
              <a:cxnLst/>
              <a:rect l="l" t="t" r="r" b="b"/>
              <a:pathLst>
                <a:path w="144" h="195" extrusionOk="0">
                  <a:moveTo>
                    <a:pt x="75" y="0"/>
                  </a:moveTo>
                  <a:cubicBezTo>
                    <a:pt x="40" y="0"/>
                    <a:pt x="10" y="16"/>
                    <a:pt x="1" y="52"/>
                  </a:cubicBezTo>
                  <a:lnTo>
                    <a:pt x="1" y="195"/>
                  </a:lnTo>
                  <a:cubicBezTo>
                    <a:pt x="72" y="183"/>
                    <a:pt x="120" y="135"/>
                    <a:pt x="144" y="52"/>
                  </a:cubicBezTo>
                  <a:lnTo>
                    <a:pt x="108" y="4"/>
                  </a:lnTo>
                  <a:cubicBezTo>
                    <a:pt x="97" y="2"/>
                    <a:pt x="85"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35"/>
            <p:cNvSpPr/>
            <p:nvPr/>
          </p:nvSpPr>
          <p:spPr>
            <a:xfrm>
              <a:off x="5259875" y="1795600"/>
              <a:ext cx="2700" cy="3000"/>
            </a:xfrm>
            <a:custGeom>
              <a:avLst/>
              <a:gdLst/>
              <a:ahLst/>
              <a:cxnLst/>
              <a:rect l="l" t="t" r="r" b="b"/>
              <a:pathLst>
                <a:path w="108" h="120" extrusionOk="0">
                  <a:moveTo>
                    <a:pt x="36" y="0"/>
                  </a:moveTo>
                  <a:cubicBezTo>
                    <a:pt x="24" y="36"/>
                    <a:pt x="0" y="83"/>
                    <a:pt x="24" y="119"/>
                  </a:cubicBezTo>
                  <a:cubicBezTo>
                    <a:pt x="84" y="83"/>
                    <a:pt x="108" y="6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35"/>
            <p:cNvSpPr/>
            <p:nvPr/>
          </p:nvSpPr>
          <p:spPr>
            <a:xfrm>
              <a:off x="5424775" y="2300700"/>
              <a:ext cx="29800" cy="4375"/>
            </a:xfrm>
            <a:custGeom>
              <a:avLst/>
              <a:gdLst/>
              <a:ahLst/>
              <a:cxnLst/>
              <a:rect l="l" t="t" r="r" b="b"/>
              <a:pathLst>
                <a:path w="1192" h="175" extrusionOk="0">
                  <a:moveTo>
                    <a:pt x="0" y="1"/>
                  </a:moveTo>
                  <a:cubicBezTo>
                    <a:pt x="171" y="138"/>
                    <a:pt x="351" y="174"/>
                    <a:pt x="536" y="174"/>
                  </a:cubicBezTo>
                  <a:cubicBezTo>
                    <a:pt x="739" y="174"/>
                    <a:pt x="946" y="131"/>
                    <a:pt x="1151" y="131"/>
                  </a:cubicBezTo>
                  <a:cubicBezTo>
                    <a:pt x="1164" y="131"/>
                    <a:pt x="1178" y="131"/>
                    <a:pt x="1191" y="132"/>
                  </a:cubicBezTo>
                  <a:cubicBezTo>
                    <a:pt x="1179" y="108"/>
                    <a:pt x="1143" y="60"/>
                    <a:pt x="1120" y="37"/>
                  </a:cubicBezTo>
                  <a:cubicBezTo>
                    <a:pt x="751" y="13"/>
                    <a:pt x="37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35"/>
            <p:cNvSpPr/>
            <p:nvPr/>
          </p:nvSpPr>
          <p:spPr>
            <a:xfrm>
              <a:off x="5399775" y="2297150"/>
              <a:ext cx="22350" cy="4075"/>
            </a:xfrm>
            <a:custGeom>
              <a:avLst/>
              <a:gdLst/>
              <a:ahLst/>
              <a:cxnLst/>
              <a:rect l="l" t="t" r="r" b="b"/>
              <a:pathLst>
                <a:path w="894" h="163" extrusionOk="0">
                  <a:moveTo>
                    <a:pt x="0" y="24"/>
                  </a:moveTo>
                  <a:lnTo>
                    <a:pt x="0" y="24"/>
                  </a:lnTo>
                  <a:cubicBezTo>
                    <a:pt x="140" y="134"/>
                    <a:pt x="284" y="162"/>
                    <a:pt x="431" y="162"/>
                  </a:cubicBezTo>
                  <a:cubicBezTo>
                    <a:pt x="585" y="162"/>
                    <a:pt x="741" y="131"/>
                    <a:pt x="893" y="131"/>
                  </a:cubicBezTo>
                  <a:cubicBezTo>
                    <a:pt x="619" y="0"/>
                    <a:pt x="298" y="36"/>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35"/>
            <p:cNvSpPr/>
            <p:nvPr/>
          </p:nvSpPr>
          <p:spPr>
            <a:xfrm>
              <a:off x="5495025" y="2304200"/>
              <a:ext cx="19950" cy="3750"/>
            </a:xfrm>
            <a:custGeom>
              <a:avLst/>
              <a:gdLst/>
              <a:ahLst/>
              <a:cxnLst/>
              <a:rect l="l" t="t" r="r" b="b"/>
              <a:pathLst>
                <a:path w="798" h="150" extrusionOk="0">
                  <a:moveTo>
                    <a:pt x="413" y="1"/>
                  </a:moveTo>
                  <a:cubicBezTo>
                    <a:pt x="277" y="1"/>
                    <a:pt x="137" y="28"/>
                    <a:pt x="0" y="28"/>
                  </a:cubicBezTo>
                  <a:cubicBezTo>
                    <a:pt x="172" y="114"/>
                    <a:pt x="363" y="150"/>
                    <a:pt x="564" y="150"/>
                  </a:cubicBezTo>
                  <a:cubicBezTo>
                    <a:pt x="641" y="150"/>
                    <a:pt x="719" y="145"/>
                    <a:pt x="798" y="135"/>
                  </a:cubicBezTo>
                  <a:cubicBezTo>
                    <a:pt x="679" y="28"/>
                    <a:pt x="548" y="1"/>
                    <a:pt x="4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35"/>
            <p:cNvSpPr/>
            <p:nvPr/>
          </p:nvSpPr>
          <p:spPr>
            <a:xfrm>
              <a:off x="5531925" y="2307825"/>
              <a:ext cx="14900" cy="3625"/>
            </a:xfrm>
            <a:custGeom>
              <a:avLst/>
              <a:gdLst/>
              <a:ahLst/>
              <a:cxnLst/>
              <a:rect l="l" t="t" r="r" b="b"/>
              <a:pathLst>
                <a:path w="596" h="145" extrusionOk="0">
                  <a:moveTo>
                    <a:pt x="272" y="0"/>
                  </a:moveTo>
                  <a:cubicBezTo>
                    <a:pt x="184" y="0"/>
                    <a:pt x="93" y="14"/>
                    <a:pt x="1" y="14"/>
                  </a:cubicBezTo>
                  <a:cubicBezTo>
                    <a:pt x="115" y="121"/>
                    <a:pt x="245" y="144"/>
                    <a:pt x="376" y="144"/>
                  </a:cubicBezTo>
                  <a:cubicBezTo>
                    <a:pt x="450" y="144"/>
                    <a:pt x="524" y="137"/>
                    <a:pt x="596" y="133"/>
                  </a:cubicBezTo>
                  <a:cubicBezTo>
                    <a:pt x="501" y="24"/>
                    <a:pt x="390" y="0"/>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35"/>
            <p:cNvSpPr/>
            <p:nvPr/>
          </p:nvSpPr>
          <p:spPr>
            <a:xfrm>
              <a:off x="5848350" y="2370525"/>
              <a:ext cx="94675" cy="5825"/>
            </a:xfrm>
            <a:custGeom>
              <a:avLst/>
              <a:gdLst/>
              <a:ahLst/>
              <a:cxnLst/>
              <a:rect l="l" t="t" r="r" b="b"/>
              <a:pathLst>
                <a:path w="3787" h="233" extrusionOk="0">
                  <a:moveTo>
                    <a:pt x="1768" y="0"/>
                  </a:moveTo>
                  <a:cubicBezTo>
                    <a:pt x="1646" y="0"/>
                    <a:pt x="1525" y="17"/>
                    <a:pt x="1405" y="65"/>
                  </a:cubicBezTo>
                  <a:cubicBezTo>
                    <a:pt x="1297" y="91"/>
                    <a:pt x="1186" y="98"/>
                    <a:pt x="1074" y="98"/>
                  </a:cubicBezTo>
                  <a:cubicBezTo>
                    <a:pt x="923" y="98"/>
                    <a:pt x="770" y="85"/>
                    <a:pt x="617" y="85"/>
                  </a:cubicBezTo>
                  <a:cubicBezTo>
                    <a:pt x="405" y="85"/>
                    <a:pt x="196" y="111"/>
                    <a:pt x="0" y="232"/>
                  </a:cubicBezTo>
                  <a:cubicBezTo>
                    <a:pt x="536" y="232"/>
                    <a:pt x="1048" y="220"/>
                    <a:pt x="1572" y="220"/>
                  </a:cubicBezTo>
                  <a:cubicBezTo>
                    <a:pt x="2048" y="220"/>
                    <a:pt x="2529" y="210"/>
                    <a:pt x="3009" y="210"/>
                  </a:cubicBezTo>
                  <a:cubicBezTo>
                    <a:pt x="3249" y="210"/>
                    <a:pt x="3489" y="212"/>
                    <a:pt x="3727" y="220"/>
                  </a:cubicBezTo>
                  <a:cubicBezTo>
                    <a:pt x="3774" y="173"/>
                    <a:pt x="3786" y="125"/>
                    <a:pt x="3727" y="77"/>
                  </a:cubicBezTo>
                  <a:cubicBezTo>
                    <a:pt x="3694" y="45"/>
                    <a:pt x="3661" y="26"/>
                    <a:pt x="3629" y="26"/>
                  </a:cubicBezTo>
                  <a:cubicBezTo>
                    <a:pt x="3602" y="26"/>
                    <a:pt x="3575" y="39"/>
                    <a:pt x="3548" y="65"/>
                  </a:cubicBezTo>
                  <a:lnTo>
                    <a:pt x="2322" y="65"/>
                  </a:lnTo>
                  <a:cubicBezTo>
                    <a:pt x="2130" y="37"/>
                    <a:pt x="1947" y="0"/>
                    <a:pt x="1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35"/>
            <p:cNvSpPr/>
            <p:nvPr/>
          </p:nvSpPr>
          <p:spPr>
            <a:xfrm>
              <a:off x="5944475" y="2364700"/>
              <a:ext cx="22350" cy="11650"/>
            </a:xfrm>
            <a:custGeom>
              <a:avLst/>
              <a:gdLst/>
              <a:ahLst/>
              <a:cxnLst/>
              <a:rect l="l" t="t" r="r" b="b"/>
              <a:pathLst>
                <a:path w="894" h="466" extrusionOk="0">
                  <a:moveTo>
                    <a:pt x="763" y="1"/>
                  </a:moveTo>
                  <a:cubicBezTo>
                    <a:pt x="489" y="72"/>
                    <a:pt x="179" y="1"/>
                    <a:pt x="1" y="286"/>
                  </a:cubicBezTo>
                  <a:cubicBezTo>
                    <a:pt x="54" y="370"/>
                    <a:pt x="138" y="376"/>
                    <a:pt x="222" y="376"/>
                  </a:cubicBezTo>
                  <a:cubicBezTo>
                    <a:pt x="237" y="376"/>
                    <a:pt x="251" y="376"/>
                    <a:pt x="265" y="376"/>
                  </a:cubicBezTo>
                  <a:cubicBezTo>
                    <a:pt x="335" y="376"/>
                    <a:pt x="404" y="380"/>
                    <a:pt x="453" y="429"/>
                  </a:cubicBezTo>
                  <a:cubicBezTo>
                    <a:pt x="596" y="453"/>
                    <a:pt x="739" y="453"/>
                    <a:pt x="882" y="465"/>
                  </a:cubicBezTo>
                  <a:cubicBezTo>
                    <a:pt x="882" y="370"/>
                    <a:pt x="882" y="275"/>
                    <a:pt x="894" y="156"/>
                  </a:cubicBezTo>
                  <a:lnTo>
                    <a:pt x="882" y="108"/>
                  </a:lnTo>
                  <a:cubicBezTo>
                    <a:pt x="846" y="72"/>
                    <a:pt x="834" y="48"/>
                    <a:pt x="810" y="36"/>
                  </a:cubicBezTo>
                  <a:lnTo>
                    <a:pt x="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35"/>
            <p:cNvSpPr/>
            <p:nvPr/>
          </p:nvSpPr>
          <p:spPr>
            <a:xfrm>
              <a:off x="5962925" y="2361525"/>
              <a:ext cx="27125" cy="7375"/>
            </a:xfrm>
            <a:custGeom>
              <a:avLst/>
              <a:gdLst/>
              <a:ahLst/>
              <a:cxnLst/>
              <a:rect l="l" t="t" r="r" b="b"/>
              <a:pathLst>
                <a:path w="1085" h="295" extrusionOk="0">
                  <a:moveTo>
                    <a:pt x="419" y="1"/>
                  </a:moveTo>
                  <a:cubicBezTo>
                    <a:pt x="278" y="1"/>
                    <a:pt x="140" y="28"/>
                    <a:pt x="13" y="140"/>
                  </a:cubicBezTo>
                  <a:lnTo>
                    <a:pt x="1" y="163"/>
                  </a:lnTo>
                  <a:cubicBezTo>
                    <a:pt x="60" y="187"/>
                    <a:pt x="96" y="247"/>
                    <a:pt x="144" y="294"/>
                  </a:cubicBezTo>
                  <a:cubicBezTo>
                    <a:pt x="430" y="247"/>
                    <a:pt x="727" y="199"/>
                    <a:pt x="1013" y="163"/>
                  </a:cubicBezTo>
                  <a:cubicBezTo>
                    <a:pt x="1084" y="116"/>
                    <a:pt x="1084" y="56"/>
                    <a:pt x="989" y="9"/>
                  </a:cubicBezTo>
                  <a:cubicBezTo>
                    <a:pt x="935" y="21"/>
                    <a:pt x="880" y="25"/>
                    <a:pt x="824" y="25"/>
                  </a:cubicBezTo>
                  <a:cubicBezTo>
                    <a:pt x="690" y="25"/>
                    <a:pt x="553" y="1"/>
                    <a:pt x="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35"/>
            <p:cNvSpPr/>
            <p:nvPr/>
          </p:nvSpPr>
          <p:spPr>
            <a:xfrm>
              <a:off x="5883450" y="2365600"/>
              <a:ext cx="22950" cy="6275"/>
            </a:xfrm>
            <a:custGeom>
              <a:avLst/>
              <a:gdLst/>
              <a:ahLst/>
              <a:cxnLst/>
              <a:rect l="l" t="t" r="r" b="b"/>
              <a:pathLst>
                <a:path w="918" h="251" extrusionOk="0">
                  <a:moveTo>
                    <a:pt x="37" y="0"/>
                  </a:moveTo>
                  <a:cubicBezTo>
                    <a:pt x="25" y="36"/>
                    <a:pt x="25" y="72"/>
                    <a:pt x="1" y="120"/>
                  </a:cubicBezTo>
                  <a:cubicBezTo>
                    <a:pt x="25" y="155"/>
                    <a:pt x="25" y="203"/>
                    <a:pt x="1" y="250"/>
                  </a:cubicBezTo>
                  <a:lnTo>
                    <a:pt x="918" y="250"/>
                  </a:lnTo>
                  <a:cubicBezTo>
                    <a:pt x="644" y="96"/>
                    <a:pt x="334" y="84"/>
                    <a:pt x="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35"/>
            <p:cNvSpPr/>
            <p:nvPr/>
          </p:nvSpPr>
          <p:spPr>
            <a:xfrm>
              <a:off x="5910250" y="2358725"/>
              <a:ext cx="8950" cy="8725"/>
            </a:xfrm>
            <a:custGeom>
              <a:avLst/>
              <a:gdLst/>
              <a:ahLst/>
              <a:cxnLst/>
              <a:rect l="l" t="t" r="r" b="b"/>
              <a:pathLst>
                <a:path w="358" h="349" extrusionOk="0">
                  <a:moveTo>
                    <a:pt x="177" y="0"/>
                  </a:moveTo>
                  <a:cubicBezTo>
                    <a:pt x="167" y="0"/>
                    <a:pt x="155" y="1"/>
                    <a:pt x="143" y="2"/>
                  </a:cubicBezTo>
                  <a:cubicBezTo>
                    <a:pt x="60" y="14"/>
                    <a:pt x="1" y="49"/>
                    <a:pt x="1" y="156"/>
                  </a:cubicBezTo>
                  <a:cubicBezTo>
                    <a:pt x="34" y="268"/>
                    <a:pt x="99" y="348"/>
                    <a:pt x="214" y="348"/>
                  </a:cubicBezTo>
                  <a:cubicBezTo>
                    <a:pt x="222" y="348"/>
                    <a:pt x="230" y="348"/>
                    <a:pt x="239" y="347"/>
                  </a:cubicBezTo>
                  <a:cubicBezTo>
                    <a:pt x="322" y="335"/>
                    <a:pt x="358" y="275"/>
                    <a:pt x="358" y="192"/>
                  </a:cubicBezTo>
                  <a:cubicBezTo>
                    <a:pt x="358" y="61"/>
                    <a:pt x="298"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35"/>
            <p:cNvSpPr/>
            <p:nvPr/>
          </p:nvSpPr>
          <p:spPr>
            <a:xfrm>
              <a:off x="5941500" y="2371850"/>
              <a:ext cx="14325" cy="4200"/>
            </a:xfrm>
            <a:custGeom>
              <a:avLst/>
              <a:gdLst/>
              <a:ahLst/>
              <a:cxnLst/>
              <a:rect l="l" t="t" r="r" b="b"/>
              <a:pathLst>
                <a:path w="573" h="168" extrusionOk="0">
                  <a:moveTo>
                    <a:pt x="1" y="12"/>
                  </a:moveTo>
                  <a:lnTo>
                    <a:pt x="1" y="143"/>
                  </a:lnTo>
                  <a:cubicBezTo>
                    <a:pt x="203" y="167"/>
                    <a:pt x="382" y="167"/>
                    <a:pt x="572" y="167"/>
                  </a:cubicBezTo>
                  <a:cubicBezTo>
                    <a:pt x="465" y="0"/>
                    <a:pt x="286" y="48"/>
                    <a:pt x="1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35"/>
            <p:cNvSpPr/>
            <p:nvPr/>
          </p:nvSpPr>
          <p:spPr>
            <a:xfrm>
              <a:off x="5937050" y="2367675"/>
              <a:ext cx="4475" cy="4500"/>
            </a:xfrm>
            <a:custGeom>
              <a:avLst/>
              <a:gdLst/>
              <a:ahLst/>
              <a:cxnLst/>
              <a:rect l="l" t="t" r="r" b="b"/>
              <a:pathLst>
                <a:path w="179" h="180" extrusionOk="0">
                  <a:moveTo>
                    <a:pt x="107" y="1"/>
                  </a:moveTo>
                  <a:cubicBezTo>
                    <a:pt x="83" y="60"/>
                    <a:pt x="36" y="108"/>
                    <a:pt x="0" y="167"/>
                  </a:cubicBezTo>
                  <a:cubicBezTo>
                    <a:pt x="60" y="167"/>
                    <a:pt x="119" y="179"/>
                    <a:pt x="179" y="179"/>
                  </a:cubicBezTo>
                  <a:cubicBezTo>
                    <a:pt x="167" y="120"/>
                    <a:pt x="143" y="60"/>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35"/>
            <p:cNvSpPr/>
            <p:nvPr/>
          </p:nvSpPr>
          <p:spPr>
            <a:xfrm>
              <a:off x="6040400" y="2365900"/>
              <a:ext cx="38950" cy="11075"/>
            </a:xfrm>
            <a:custGeom>
              <a:avLst/>
              <a:gdLst/>
              <a:ahLst/>
              <a:cxnLst/>
              <a:rect l="l" t="t" r="r" b="b"/>
              <a:pathLst>
                <a:path w="1558" h="443" extrusionOk="0">
                  <a:moveTo>
                    <a:pt x="629" y="0"/>
                  </a:moveTo>
                  <a:cubicBezTo>
                    <a:pt x="597" y="49"/>
                    <a:pt x="541" y="62"/>
                    <a:pt x="476" y="62"/>
                  </a:cubicBezTo>
                  <a:cubicBezTo>
                    <a:pt x="398" y="62"/>
                    <a:pt x="307" y="43"/>
                    <a:pt x="229" y="43"/>
                  </a:cubicBezTo>
                  <a:cubicBezTo>
                    <a:pt x="96" y="43"/>
                    <a:pt x="1" y="96"/>
                    <a:pt x="69" y="381"/>
                  </a:cubicBezTo>
                  <a:cubicBezTo>
                    <a:pt x="250" y="419"/>
                    <a:pt x="426" y="442"/>
                    <a:pt x="603" y="442"/>
                  </a:cubicBezTo>
                  <a:cubicBezTo>
                    <a:pt x="706" y="442"/>
                    <a:pt x="809" y="435"/>
                    <a:pt x="914" y="417"/>
                  </a:cubicBezTo>
                  <a:cubicBezTo>
                    <a:pt x="961" y="404"/>
                    <a:pt x="1010" y="400"/>
                    <a:pt x="1058" y="400"/>
                  </a:cubicBezTo>
                  <a:cubicBezTo>
                    <a:pt x="1130" y="400"/>
                    <a:pt x="1202" y="409"/>
                    <a:pt x="1273" y="409"/>
                  </a:cubicBezTo>
                  <a:cubicBezTo>
                    <a:pt x="1373" y="409"/>
                    <a:pt x="1470" y="392"/>
                    <a:pt x="1557" y="310"/>
                  </a:cubicBezTo>
                  <a:cubicBezTo>
                    <a:pt x="1438" y="84"/>
                    <a:pt x="1188" y="167"/>
                    <a:pt x="1069" y="12"/>
                  </a:cubicBezTo>
                  <a:cubicBezTo>
                    <a:pt x="914" y="12"/>
                    <a:pt x="783" y="0"/>
                    <a:pt x="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35"/>
            <p:cNvSpPr/>
            <p:nvPr/>
          </p:nvSpPr>
          <p:spPr>
            <a:xfrm>
              <a:off x="6087050" y="2373625"/>
              <a:ext cx="2700" cy="1600"/>
            </a:xfrm>
            <a:custGeom>
              <a:avLst/>
              <a:gdLst/>
              <a:ahLst/>
              <a:cxnLst/>
              <a:rect l="l" t="t" r="r" b="b"/>
              <a:pathLst>
                <a:path w="108" h="64" extrusionOk="0">
                  <a:moveTo>
                    <a:pt x="60" y="1"/>
                  </a:moveTo>
                  <a:cubicBezTo>
                    <a:pt x="48" y="1"/>
                    <a:pt x="13" y="13"/>
                    <a:pt x="1" y="37"/>
                  </a:cubicBezTo>
                  <a:cubicBezTo>
                    <a:pt x="25" y="55"/>
                    <a:pt x="42" y="63"/>
                    <a:pt x="59" y="63"/>
                  </a:cubicBezTo>
                  <a:cubicBezTo>
                    <a:pt x="75" y="63"/>
                    <a:pt x="90" y="55"/>
                    <a:pt x="108" y="37"/>
                  </a:cubicBezTo>
                  <a:cubicBezTo>
                    <a:pt x="96" y="37"/>
                    <a:pt x="72"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35"/>
            <p:cNvSpPr/>
            <p:nvPr/>
          </p:nvSpPr>
          <p:spPr>
            <a:xfrm>
              <a:off x="6029900" y="2365525"/>
              <a:ext cx="26225" cy="10525"/>
            </a:xfrm>
            <a:custGeom>
              <a:avLst/>
              <a:gdLst/>
              <a:ahLst/>
              <a:cxnLst/>
              <a:rect l="l" t="t" r="r" b="b"/>
              <a:pathLst>
                <a:path w="1049" h="421" extrusionOk="0">
                  <a:moveTo>
                    <a:pt x="525" y="0"/>
                  </a:moveTo>
                  <a:cubicBezTo>
                    <a:pt x="352" y="0"/>
                    <a:pt x="179" y="15"/>
                    <a:pt x="1" y="75"/>
                  </a:cubicBezTo>
                  <a:cubicBezTo>
                    <a:pt x="84" y="218"/>
                    <a:pt x="144" y="313"/>
                    <a:pt x="203" y="420"/>
                  </a:cubicBezTo>
                  <a:cubicBezTo>
                    <a:pt x="298" y="420"/>
                    <a:pt x="394" y="396"/>
                    <a:pt x="489" y="396"/>
                  </a:cubicBezTo>
                  <a:cubicBezTo>
                    <a:pt x="513" y="27"/>
                    <a:pt x="930" y="242"/>
                    <a:pt x="1049" y="15"/>
                  </a:cubicBezTo>
                  <a:cubicBezTo>
                    <a:pt x="870" y="15"/>
                    <a:pt x="697"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35"/>
            <p:cNvSpPr/>
            <p:nvPr/>
          </p:nvSpPr>
          <p:spPr>
            <a:xfrm>
              <a:off x="5988225" y="2361725"/>
              <a:ext cx="24450" cy="8750"/>
            </a:xfrm>
            <a:custGeom>
              <a:avLst/>
              <a:gdLst/>
              <a:ahLst/>
              <a:cxnLst/>
              <a:rect l="l" t="t" r="r" b="b"/>
              <a:pathLst>
                <a:path w="978" h="350" extrusionOk="0">
                  <a:moveTo>
                    <a:pt x="1" y="1"/>
                  </a:moveTo>
                  <a:lnTo>
                    <a:pt x="1" y="155"/>
                  </a:lnTo>
                  <a:cubicBezTo>
                    <a:pt x="223" y="173"/>
                    <a:pt x="418" y="350"/>
                    <a:pt x="632" y="350"/>
                  </a:cubicBezTo>
                  <a:cubicBezTo>
                    <a:pt x="704" y="350"/>
                    <a:pt x="779" y="329"/>
                    <a:pt x="858" y="275"/>
                  </a:cubicBezTo>
                  <a:cubicBezTo>
                    <a:pt x="977" y="191"/>
                    <a:pt x="894" y="120"/>
                    <a:pt x="834" y="48"/>
                  </a:cubicBezTo>
                  <a:cubicBezTo>
                    <a:pt x="549" y="36"/>
                    <a:pt x="275"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35"/>
            <p:cNvSpPr/>
            <p:nvPr/>
          </p:nvSpPr>
          <p:spPr>
            <a:xfrm>
              <a:off x="6177850" y="2387025"/>
              <a:ext cx="7450" cy="4800"/>
            </a:xfrm>
            <a:custGeom>
              <a:avLst/>
              <a:gdLst/>
              <a:ahLst/>
              <a:cxnLst/>
              <a:rect l="l" t="t" r="r" b="b"/>
              <a:pathLst>
                <a:path w="298" h="192" extrusionOk="0">
                  <a:moveTo>
                    <a:pt x="298" y="1"/>
                  </a:moveTo>
                  <a:cubicBezTo>
                    <a:pt x="215" y="1"/>
                    <a:pt x="107" y="13"/>
                    <a:pt x="0" y="13"/>
                  </a:cubicBezTo>
                  <a:lnTo>
                    <a:pt x="0" y="132"/>
                  </a:lnTo>
                  <a:cubicBezTo>
                    <a:pt x="72" y="159"/>
                    <a:pt x="141" y="192"/>
                    <a:pt x="194" y="192"/>
                  </a:cubicBezTo>
                  <a:cubicBezTo>
                    <a:pt x="257" y="192"/>
                    <a:pt x="298" y="148"/>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35"/>
            <p:cNvSpPr/>
            <p:nvPr/>
          </p:nvSpPr>
          <p:spPr>
            <a:xfrm>
              <a:off x="6199875" y="2387025"/>
              <a:ext cx="7450" cy="2400"/>
            </a:xfrm>
            <a:custGeom>
              <a:avLst/>
              <a:gdLst/>
              <a:ahLst/>
              <a:cxnLst/>
              <a:rect l="l" t="t" r="r" b="b"/>
              <a:pathLst>
                <a:path w="298" h="96" extrusionOk="0">
                  <a:moveTo>
                    <a:pt x="298" y="1"/>
                  </a:moveTo>
                  <a:cubicBezTo>
                    <a:pt x="191" y="1"/>
                    <a:pt x="84" y="13"/>
                    <a:pt x="0" y="13"/>
                  </a:cubicBezTo>
                  <a:cubicBezTo>
                    <a:pt x="54" y="66"/>
                    <a:pt x="101" y="96"/>
                    <a:pt x="149" y="96"/>
                  </a:cubicBezTo>
                  <a:cubicBezTo>
                    <a:pt x="197" y="96"/>
                    <a:pt x="244" y="6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35"/>
            <p:cNvSpPr/>
            <p:nvPr/>
          </p:nvSpPr>
          <p:spPr>
            <a:xfrm>
              <a:off x="5298875" y="1712900"/>
              <a:ext cx="11625" cy="10375"/>
            </a:xfrm>
            <a:custGeom>
              <a:avLst/>
              <a:gdLst/>
              <a:ahLst/>
              <a:cxnLst/>
              <a:rect l="l" t="t" r="r" b="b"/>
              <a:pathLst>
                <a:path w="465" h="415" extrusionOk="0">
                  <a:moveTo>
                    <a:pt x="261" y="0"/>
                  </a:moveTo>
                  <a:cubicBezTo>
                    <a:pt x="200" y="0"/>
                    <a:pt x="134" y="18"/>
                    <a:pt x="72" y="34"/>
                  </a:cubicBezTo>
                  <a:cubicBezTo>
                    <a:pt x="0" y="153"/>
                    <a:pt x="24" y="284"/>
                    <a:pt x="36" y="415"/>
                  </a:cubicBezTo>
                  <a:cubicBezTo>
                    <a:pt x="60" y="413"/>
                    <a:pt x="85" y="413"/>
                    <a:pt x="110" y="413"/>
                  </a:cubicBezTo>
                  <a:cubicBezTo>
                    <a:pt x="129" y="413"/>
                    <a:pt x="149" y="413"/>
                    <a:pt x="169" y="413"/>
                  </a:cubicBezTo>
                  <a:cubicBezTo>
                    <a:pt x="284" y="413"/>
                    <a:pt x="396" y="404"/>
                    <a:pt x="464" y="284"/>
                  </a:cubicBezTo>
                  <a:lnTo>
                    <a:pt x="464" y="129"/>
                  </a:lnTo>
                  <a:cubicBezTo>
                    <a:pt x="411" y="29"/>
                    <a:pt x="339"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35"/>
            <p:cNvSpPr/>
            <p:nvPr/>
          </p:nvSpPr>
          <p:spPr>
            <a:xfrm>
              <a:off x="5392925" y="1701825"/>
              <a:ext cx="3300" cy="3600"/>
            </a:xfrm>
            <a:custGeom>
              <a:avLst/>
              <a:gdLst/>
              <a:ahLst/>
              <a:cxnLst/>
              <a:rect l="l" t="t" r="r" b="b"/>
              <a:pathLst>
                <a:path w="132" h="144" extrusionOk="0">
                  <a:moveTo>
                    <a:pt x="131" y="1"/>
                  </a:moveTo>
                  <a:cubicBezTo>
                    <a:pt x="84" y="36"/>
                    <a:pt x="36" y="96"/>
                    <a:pt x="0" y="143"/>
                  </a:cubicBezTo>
                  <a:cubicBezTo>
                    <a:pt x="36" y="96"/>
                    <a:pt x="84" y="36"/>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35"/>
            <p:cNvSpPr/>
            <p:nvPr/>
          </p:nvSpPr>
          <p:spPr>
            <a:xfrm>
              <a:off x="5275650" y="1719100"/>
              <a:ext cx="13125" cy="11025"/>
            </a:xfrm>
            <a:custGeom>
              <a:avLst/>
              <a:gdLst/>
              <a:ahLst/>
              <a:cxnLst/>
              <a:rect l="l" t="t" r="r" b="b"/>
              <a:pathLst>
                <a:path w="525" h="441" extrusionOk="0">
                  <a:moveTo>
                    <a:pt x="239" y="0"/>
                  </a:moveTo>
                  <a:cubicBezTo>
                    <a:pt x="72" y="155"/>
                    <a:pt x="0" y="298"/>
                    <a:pt x="227" y="441"/>
                  </a:cubicBezTo>
                  <a:cubicBezTo>
                    <a:pt x="298" y="357"/>
                    <a:pt x="441" y="393"/>
                    <a:pt x="500" y="286"/>
                  </a:cubicBezTo>
                  <a:cubicBezTo>
                    <a:pt x="524" y="107"/>
                    <a:pt x="405" y="36"/>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35"/>
            <p:cNvSpPr/>
            <p:nvPr/>
          </p:nvSpPr>
          <p:spPr>
            <a:xfrm>
              <a:off x="5249450" y="1744975"/>
              <a:ext cx="11050" cy="12300"/>
            </a:xfrm>
            <a:custGeom>
              <a:avLst/>
              <a:gdLst/>
              <a:ahLst/>
              <a:cxnLst/>
              <a:rect l="l" t="t" r="r" b="b"/>
              <a:pathLst>
                <a:path w="442" h="492" extrusionOk="0">
                  <a:moveTo>
                    <a:pt x="274" y="1"/>
                  </a:moveTo>
                  <a:cubicBezTo>
                    <a:pt x="239" y="1"/>
                    <a:pt x="203" y="1"/>
                    <a:pt x="155" y="13"/>
                  </a:cubicBezTo>
                  <a:cubicBezTo>
                    <a:pt x="144" y="132"/>
                    <a:pt x="108" y="215"/>
                    <a:pt x="1" y="299"/>
                  </a:cubicBezTo>
                  <a:cubicBezTo>
                    <a:pt x="44" y="360"/>
                    <a:pt x="56" y="491"/>
                    <a:pt x="144" y="491"/>
                  </a:cubicBezTo>
                  <a:cubicBezTo>
                    <a:pt x="175" y="491"/>
                    <a:pt x="217" y="474"/>
                    <a:pt x="274" y="430"/>
                  </a:cubicBezTo>
                  <a:cubicBezTo>
                    <a:pt x="227" y="299"/>
                    <a:pt x="441" y="144"/>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35"/>
            <p:cNvSpPr/>
            <p:nvPr/>
          </p:nvSpPr>
          <p:spPr>
            <a:xfrm>
              <a:off x="5281600" y="1726525"/>
              <a:ext cx="7175" cy="4200"/>
            </a:xfrm>
            <a:custGeom>
              <a:avLst/>
              <a:gdLst/>
              <a:ahLst/>
              <a:cxnLst/>
              <a:rect l="l" t="t" r="r" b="b"/>
              <a:pathLst>
                <a:path w="287" h="168" extrusionOk="0">
                  <a:moveTo>
                    <a:pt x="286" y="1"/>
                  </a:moveTo>
                  <a:cubicBezTo>
                    <a:pt x="167" y="1"/>
                    <a:pt x="72" y="60"/>
                    <a:pt x="1" y="156"/>
                  </a:cubicBezTo>
                  <a:cubicBezTo>
                    <a:pt x="48" y="156"/>
                    <a:pt x="84" y="167"/>
                    <a:pt x="143" y="167"/>
                  </a:cubicBezTo>
                  <a:cubicBezTo>
                    <a:pt x="191" y="108"/>
                    <a:pt x="239" y="60"/>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35"/>
            <p:cNvSpPr/>
            <p:nvPr/>
          </p:nvSpPr>
          <p:spPr>
            <a:xfrm>
              <a:off x="5245875" y="1769375"/>
              <a:ext cx="3225" cy="4500"/>
            </a:xfrm>
            <a:custGeom>
              <a:avLst/>
              <a:gdLst/>
              <a:ahLst/>
              <a:cxnLst/>
              <a:rect l="l" t="t" r="r" b="b"/>
              <a:pathLst>
                <a:path w="129" h="180" extrusionOk="0">
                  <a:moveTo>
                    <a:pt x="54" y="0"/>
                  </a:moveTo>
                  <a:cubicBezTo>
                    <a:pt x="48" y="0"/>
                    <a:pt x="43" y="1"/>
                    <a:pt x="36" y="1"/>
                  </a:cubicBezTo>
                  <a:cubicBezTo>
                    <a:pt x="25" y="1"/>
                    <a:pt x="13" y="120"/>
                    <a:pt x="1" y="180"/>
                  </a:cubicBezTo>
                  <a:cubicBezTo>
                    <a:pt x="36" y="168"/>
                    <a:pt x="72" y="156"/>
                    <a:pt x="108" y="132"/>
                  </a:cubicBezTo>
                  <a:cubicBezTo>
                    <a:pt x="108" y="77"/>
                    <a:pt x="129"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35"/>
            <p:cNvSpPr/>
            <p:nvPr/>
          </p:nvSpPr>
          <p:spPr>
            <a:xfrm>
              <a:off x="5397975" y="1702000"/>
              <a:ext cx="13725" cy="14150"/>
            </a:xfrm>
            <a:custGeom>
              <a:avLst/>
              <a:gdLst/>
              <a:ahLst/>
              <a:cxnLst/>
              <a:rect l="l" t="t" r="r" b="b"/>
              <a:pathLst>
                <a:path w="549" h="566" extrusionOk="0">
                  <a:moveTo>
                    <a:pt x="186" y="1"/>
                  </a:moveTo>
                  <a:cubicBezTo>
                    <a:pt x="154" y="1"/>
                    <a:pt x="125" y="9"/>
                    <a:pt x="108" y="17"/>
                  </a:cubicBezTo>
                  <a:cubicBezTo>
                    <a:pt x="108" y="113"/>
                    <a:pt x="96" y="196"/>
                    <a:pt x="96" y="291"/>
                  </a:cubicBezTo>
                  <a:cubicBezTo>
                    <a:pt x="1" y="386"/>
                    <a:pt x="1" y="482"/>
                    <a:pt x="108" y="565"/>
                  </a:cubicBezTo>
                  <a:cubicBezTo>
                    <a:pt x="239" y="565"/>
                    <a:pt x="358" y="553"/>
                    <a:pt x="489" y="553"/>
                  </a:cubicBezTo>
                  <a:cubicBezTo>
                    <a:pt x="549" y="303"/>
                    <a:pt x="179" y="256"/>
                    <a:pt x="227" y="5"/>
                  </a:cubicBezTo>
                  <a:cubicBezTo>
                    <a:pt x="213" y="2"/>
                    <a:pt x="199"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35"/>
            <p:cNvSpPr/>
            <p:nvPr/>
          </p:nvSpPr>
          <p:spPr>
            <a:xfrm>
              <a:off x="5396200" y="1709275"/>
              <a:ext cx="4200" cy="6875"/>
            </a:xfrm>
            <a:custGeom>
              <a:avLst/>
              <a:gdLst/>
              <a:ahLst/>
              <a:cxnLst/>
              <a:rect l="l" t="t" r="r" b="b"/>
              <a:pathLst>
                <a:path w="168" h="275" extrusionOk="0">
                  <a:moveTo>
                    <a:pt x="143" y="0"/>
                  </a:moveTo>
                  <a:cubicBezTo>
                    <a:pt x="0" y="95"/>
                    <a:pt x="0" y="191"/>
                    <a:pt x="167" y="274"/>
                  </a:cubicBezTo>
                  <a:cubicBezTo>
                    <a:pt x="167" y="179"/>
                    <a:pt x="143" y="8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35"/>
            <p:cNvSpPr/>
            <p:nvPr/>
          </p:nvSpPr>
          <p:spPr>
            <a:xfrm>
              <a:off x="5403925" y="1696800"/>
              <a:ext cx="10150" cy="5050"/>
            </a:xfrm>
            <a:custGeom>
              <a:avLst/>
              <a:gdLst/>
              <a:ahLst/>
              <a:cxnLst/>
              <a:rect l="l" t="t" r="r" b="b"/>
              <a:pathLst>
                <a:path w="406" h="202" extrusionOk="0">
                  <a:moveTo>
                    <a:pt x="252" y="1"/>
                  </a:moveTo>
                  <a:cubicBezTo>
                    <a:pt x="168" y="1"/>
                    <a:pt x="82" y="135"/>
                    <a:pt x="1" y="202"/>
                  </a:cubicBezTo>
                  <a:lnTo>
                    <a:pt x="406" y="202"/>
                  </a:lnTo>
                  <a:cubicBezTo>
                    <a:pt x="356" y="52"/>
                    <a:pt x="304"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35"/>
            <p:cNvSpPr/>
            <p:nvPr/>
          </p:nvSpPr>
          <p:spPr>
            <a:xfrm>
              <a:off x="5998950" y="2169775"/>
              <a:ext cx="134575" cy="18750"/>
            </a:xfrm>
            <a:custGeom>
              <a:avLst/>
              <a:gdLst/>
              <a:ahLst/>
              <a:cxnLst/>
              <a:rect l="l" t="t" r="r" b="b"/>
              <a:pathLst>
                <a:path w="5383" h="750" extrusionOk="0">
                  <a:moveTo>
                    <a:pt x="191" y="1"/>
                  </a:moveTo>
                  <a:cubicBezTo>
                    <a:pt x="108" y="1"/>
                    <a:pt x="42" y="37"/>
                    <a:pt x="24" y="154"/>
                  </a:cubicBezTo>
                  <a:cubicBezTo>
                    <a:pt x="1" y="392"/>
                    <a:pt x="346" y="213"/>
                    <a:pt x="429" y="392"/>
                  </a:cubicBezTo>
                  <a:cubicBezTo>
                    <a:pt x="1665" y="611"/>
                    <a:pt x="2909" y="672"/>
                    <a:pt x="4155" y="672"/>
                  </a:cubicBezTo>
                  <a:cubicBezTo>
                    <a:pt x="4397" y="672"/>
                    <a:pt x="4640" y="670"/>
                    <a:pt x="4882" y="666"/>
                  </a:cubicBezTo>
                  <a:cubicBezTo>
                    <a:pt x="4954" y="464"/>
                    <a:pt x="5382" y="749"/>
                    <a:pt x="5323" y="344"/>
                  </a:cubicBezTo>
                  <a:cubicBezTo>
                    <a:pt x="5184" y="301"/>
                    <a:pt x="5045" y="288"/>
                    <a:pt x="4906" y="288"/>
                  </a:cubicBezTo>
                  <a:cubicBezTo>
                    <a:pt x="4691" y="288"/>
                    <a:pt x="4476" y="319"/>
                    <a:pt x="4258" y="319"/>
                  </a:cubicBezTo>
                  <a:cubicBezTo>
                    <a:pt x="4192" y="319"/>
                    <a:pt x="4127" y="316"/>
                    <a:pt x="4061" y="309"/>
                  </a:cubicBezTo>
                  <a:cubicBezTo>
                    <a:pt x="2858" y="213"/>
                    <a:pt x="1667" y="154"/>
                    <a:pt x="465" y="71"/>
                  </a:cubicBezTo>
                  <a:cubicBezTo>
                    <a:pt x="380" y="40"/>
                    <a:pt x="276"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35"/>
            <p:cNvSpPr/>
            <p:nvPr/>
          </p:nvSpPr>
          <p:spPr>
            <a:xfrm>
              <a:off x="5828400" y="2157075"/>
              <a:ext cx="108375" cy="18375"/>
            </a:xfrm>
            <a:custGeom>
              <a:avLst/>
              <a:gdLst/>
              <a:ahLst/>
              <a:cxnLst/>
              <a:rect l="l" t="t" r="r" b="b"/>
              <a:pathLst>
                <a:path w="4335" h="735" extrusionOk="0">
                  <a:moveTo>
                    <a:pt x="579" y="0"/>
                  </a:moveTo>
                  <a:cubicBezTo>
                    <a:pt x="383" y="0"/>
                    <a:pt x="187" y="34"/>
                    <a:pt x="0" y="138"/>
                  </a:cubicBezTo>
                  <a:cubicBezTo>
                    <a:pt x="143" y="138"/>
                    <a:pt x="286" y="150"/>
                    <a:pt x="417" y="150"/>
                  </a:cubicBezTo>
                  <a:cubicBezTo>
                    <a:pt x="431" y="150"/>
                    <a:pt x="444" y="149"/>
                    <a:pt x="457" y="149"/>
                  </a:cubicBezTo>
                  <a:cubicBezTo>
                    <a:pt x="863" y="149"/>
                    <a:pt x="570" y="332"/>
                    <a:pt x="512" y="448"/>
                  </a:cubicBezTo>
                  <a:cubicBezTo>
                    <a:pt x="1000" y="483"/>
                    <a:pt x="1489" y="507"/>
                    <a:pt x="2001" y="567"/>
                  </a:cubicBezTo>
                  <a:cubicBezTo>
                    <a:pt x="2701" y="634"/>
                    <a:pt x="3411" y="734"/>
                    <a:pt x="4133" y="734"/>
                  </a:cubicBezTo>
                  <a:cubicBezTo>
                    <a:pt x="4172" y="734"/>
                    <a:pt x="4211" y="734"/>
                    <a:pt x="4251" y="733"/>
                  </a:cubicBezTo>
                  <a:cubicBezTo>
                    <a:pt x="4334" y="626"/>
                    <a:pt x="4334" y="543"/>
                    <a:pt x="4251" y="436"/>
                  </a:cubicBezTo>
                  <a:cubicBezTo>
                    <a:pt x="4227" y="418"/>
                    <a:pt x="4203" y="409"/>
                    <a:pt x="4179" y="409"/>
                  </a:cubicBezTo>
                  <a:cubicBezTo>
                    <a:pt x="4156" y="409"/>
                    <a:pt x="4132" y="418"/>
                    <a:pt x="4108" y="436"/>
                  </a:cubicBezTo>
                  <a:cubicBezTo>
                    <a:pt x="4013" y="364"/>
                    <a:pt x="3906" y="329"/>
                    <a:pt x="3786" y="317"/>
                  </a:cubicBezTo>
                  <a:cubicBezTo>
                    <a:pt x="2941" y="269"/>
                    <a:pt x="2108" y="186"/>
                    <a:pt x="1250" y="79"/>
                  </a:cubicBezTo>
                  <a:cubicBezTo>
                    <a:pt x="1038" y="46"/>
                    <a:pt x="809" y="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35"/>
            <p:cNvSpPr/>
            <p:nvPr/>
          </p:nvSpPr>
          <p:spPr>
            <a:xfrm>
              <a:off x="5934075" y="2167750"/>
              <a:ext cx="75925" cy="11525"/>
            </a:xfrm>
            <a:custGeom>
              <a:avLst/>
              <a:gdLst/>
              <a:ahLst/>
              <a:cxnLst/>
              <a:rect l="l" t="t" r="r" b="b"/>
              <a:pathLst>
                <a:path w="3037" h="461" extrusionOk="0">
                  <a:moveTo>
                    <a:pt x="936" y="0"/>
                  </a:moveTo>
                  <a:cubicBezTo>
                    <a:pt x="624" y="0"/>
                    <a:pt x="312" y="5"/>
                    <a:pt x="0" y="9"/>
                  </a:cubicBezTo>
                  <a:lnTo>
                    <a:pt x="0" y="306"/>
                  </a:lnTo>
                  <a:cubicBezTo>
                    <a:pt x="726" y="427"/>
                    <a:pt x="1458" y="461"/>
                    <a:pt x="2187" y="461"/>
                  </a:cubicBezTo>
                  <a:cubicBezTo>
                    <a:pt x="2463" y="461"/>
                    <a:pt x="2738" y="456"/>
                    <a:pt x="3012" y="449"/>
                  </a:cubicBezTo>
                  <a:cubicBezTo>
                    <a:pt x="2977" y="294"/>
                    <a:pt x="2774" y="330"/>
                    <a:pt x="2703" y="175"/>
                  </a:cubicBezTo>
                  <a:cubicBezTo>
                    <a:pt x="2822" y="152"/>
                    <a:pt x="2917" y="152"/>
                    <a:pt x="3036" y="140"/>
                  </a:cubicBezTo>
                  <a:cubicBezTo>
                    <a:pt x="2336" y="24"/>
                    <a:pt x="1636" y="0"/>
                    <a:pt x="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35"/>
            <p:cNvSpPr/>
            <p:nvPr/>
          </p:nvSpPr>
          <p:spPr>
            <a:xfrm>
              <a:off x="6020375" y="2203975"/>
              <a:ext cx="58975" cy="11450"/>
            </a:xfrm>
            <a:custGeom>
              <a:avLst/>
              <a:gdLst/>
              <a:ahLst/>
              <a:cxnLst/>
              <a:rect l="l" t="t" r="r" b="b"/>
              <a:pathLst>
                <a:path w="2359" h="458" extrusionOk="0">
                  <a:moveTo>
                    <a:pt x="441" y="0"/>
                  </a:moveTo>
                  <a:cubicBezTo>
                    <a:pt x="394" y="12"/>
                    <a:pt x="334" y="12"/>
                    <a:pt x="287" y="12"/>
                  </a:cubicBezTo>
                  <a:cubicBezTo>
                    <a:pt x="203" y="96"/>
                    <a:pt x="120" y="167"/>
                    <a:pt x="48" y="227"/>
                  </a:cubicBezTo>
                  <a:cubicBezTo>
                    <a:pt x="37" y="250"/>
                    <a:pt x="13" y="274"/>
                    <a:pt x="1" y="298"/>
                  </a:cubicBezTo>
                  <a:cubicBezTo>
                    <a:pt x="528" y="380"/>
                    <a:pt x="1061" y="457"/>
                    <a:pt x="1611" y="457"/>
                  </a:cubicBezTo>
                  <a:cubicBezTo>
                    <a:pt x="1856" y="457"/>
                    <a:pt x="2105" y="442"/>
                    <a:pt x="2358" y="405"/>
                  </a:cubicBezTo>
                  <a:cubicBezTo>
                    <a:pt x="2263" y="286"/>
                    <a:pt x="2227" y="203"/>
                    <a:pt x="2168" y="131"/>
                  </a:cubicBezTo>
                  <a:cubicBezTo>
                    <a:pt x="2168" y="119"/>
                    <a:pt x="2144" y="119"/>
                    <a:pt x="2120" y="108"/>
                  </a:cubicBezTo>
                  <a:cubicBezTo>
                    <a:pt x="2110" y="101"/>
                    <a:pt x="2099" y="98"/>
                    <a:pt x="2089" y="98"/>
                  </a:cubicBezTo>
                  <a:cubicBezTo>
                    <a:pt x="2063" y="98"/>
                    <a:pt x="2038" y="115"/>
                    <a:pt x="2013" y="131"/>
                  </a:cubicBezTo>
                  <a:cubicBezTo>
                    <a:pt x="1946" y="124"/>
                    <a:pt x="1880" y="121"/>
                    <a:pt x="1812" y="121"/>
                  </a:cubicBezTo>
                  <a:cubicBezTo>
                    <a:pt x="1573" y="121"/>
                    <a:pt x="1331" y="158"/>
                    <a:pt x="1093" y="158"/>
                  </a:cubicBezTo>
                  <a:cubicBezTo>
                    <a:pt x="871" y="158"/>
                    <a:pt x="652" y="126"/>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35"/>
            <p:cNvSpPr/>
            <p:nvPr/>
          </p:nvSpPr>
          <p:spPr>
            <a:xfrm>
              <a:off x="5946575" y="2200100"/>
              <a:ext cx="31575" cy="10900"/>
            </a:xfrm>
            <a:custGeom>
              <a:avLst/>
              <a:gdLst/>
              <a:ahLst/>
              <a:cxnLst/>
              <a:rect l="l" t="t" r="r" b="b"/>
              <a:pathLst>
                <a:path w="1263" h="436" extrusionOk="0">
                  <a:moveTo>
                    <a:pt x="191" y="1"/>
                  </a:moveTo>
                  <a:cubicBezTo>
                    <a:pt x="95" y="1"/>
                    <a:pt x="0" y="48"/>
                    <a:pt x="0" y="167"/>
                  </a:cubicBezTo>
                  <a:cubicBezTo>
                    <a:pt x="12" y="227"/>
                    <a:pt x="72" y="334"/>
                    <a:pt x="119" y="334"/>
                  </a:cubicBezTo>
                  <a:cubicBezTo>
                    <a:pt x="304" y="354"/>
                    <a:pt x="493" y="436"/>
                    <a:pt x="704" y="436"/>
                  </a:cubicBezTo>
                  <a:cubicBezTo>
                    <a:pt x="872" y="436"/>
                    <a:pt x="1056" y="383"/>
                    <a:pt x="1262" y="203"/>
                  </a:cubicBezTo>
                  <a:cubicBezTo>
                    <a:pt x="834" y="132"/>
                    <a:pt x="512" y="72"/>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35"/>
            <p:cNvSpPr/>
            <p:nvPr/>
          </p:nvSpPr>
          <p:spPr>
            <a:xfrm>
              <a:off x="5747425" y="2216850"/>
              <a:ext cx="40525" cy="10375"/>
            </a:xfrm>
            <a:custGeom>
              <a:avLst/>
              <a:gdLst/>
              <a:ahLst/>
              <a:cxnLst/>
              <a:rect l="l" t="t" r="r" b="b"/>
              <a:pathLst>
                <a:path w="1621" h="415" extrusionOk="0">
                  <a:moveTo>
                    <a:pt x="292" y="0"/>
                  </a:moveTo>
                  <a:cubicBezTo>
                    <a:pt x="172" y="0"/>
                    <a:pt x="71" y="7"/>
                    <a:pt x="1" y="21"/>
                  </a:cubicBezTo>
                  <a:cubicBezTo>
                    <a:pt x="239" y="307"/>
                    <a:pt x="644" y="140"/>
                    <a:pt x="894" y="355"/>
                  </a:cubicBezTo>
                  <a:cubicBezTo>
                    <a:pt x="932" y="393"/>
                    <a:pt x="982" y="414"/>
                    <a:pt x="1032" y="414"/>
                  </a:cubicBezTo>
                  <a:cubicBezTo>
                    <a:pt x="1074" y="414"/>
                    <a:pt x="1117" y="399"/>
                    <a:pt x="1156" y="366"/>
                  </a:cubicBezTo>
                  <a:cubicBezTo>
                    <a:pt x="1215" y="355"/>
                    <a:pt x="1263" y="355"/>
                    <a:pt x="1322" y="331"/>
                  </a:cubicBezTo>
                  <a:cubicBezTo>
                    <a:pt x="1382" y="212"/>
                    <a:pt x="1513" y="212"/>
                    <a:pt x="1620" y="188"/>
                  </a:cubicBezTo>
                  <a:cubicBezTo>
                    <a:pt x="1248" y="70"/>
                    <a:pt x="675" y="0"/>
                    <a:pt x="2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35"/>
            <p:cNvSpPr/>
            <p:nvPr/>
          </p:nvSpPr>
          <p:spPr>
            <a:xfrm>
              <a:off x="5861125" y="2196825"/>
              <a:ext cx="29200" cy="9975"/>
            </a:xfrm>
            <a:custGeom>
              <a:avLst/>
              <a:gdLst/>
              <a:ahLst/>
              <a:cxnLst/>
              <a:rect l="l" t="t" r="r" b="b"/>
              <a:pathLst>
                <a:path w="1168" h="399" extrusionOk="0">
                  <a:moveTo>
                    <a:pt x="632" y="1"/>
                  </a:moveTo>
                  <a:cubicBezTo>
                    <a:pt x="601" y="4"/>
                    <a:pt x="569" y="5"/>
                    <a:pt x="536" y="5"/>
                  </a:cubicBezTo>
                  <a:cubicBezTo>
                    <a:pt x="497" y="5"/>
                    <a:pt x="457" y="4"/>
                    <a:pt x="417" y="4"/>
                  </a:cubicBezTo>
                  <a:cubicBezTo>
                    <a:pt x="261" y="4"/>
                    <a:pt x="106" y="24"/>
                    <a:pt x="1" y="227"/>
                  </a:cubicBezTo>
                  <a:cubicBezTo>
                    <a:pt x="322" y="358"/>
                    <a:pt x="644" y="239"/>
                    <a:pt x="918" y="394"/>
                  </a:cubicBezTo>
                  <a:cubicBezTo>
                    <a:pt x="927" y="397"/>
                    <a:pt x="938" y="398"/>
                    <a:pt x="949" y="398"/>
                  </a:cubicBezTo>
                  <a:cubicBezTo>
                    <a:pt x="1022" y="398"/>
                    <a:pt x="1122" y="335"/>
                    <a:pt x="1132" y="263"/>
                  </a:cubicBezTo>
                  <a:cubicBezTo>
                    <a:pt x="1168" y="120"/>
                    <a:pt x="1049" y="60"/>
                    <a:pt x="930" y="24"/>
                  </a:cubicBezTo>
                  <a:cubicBezTo>
                    <a:pt x="878" y="87"/>
                    <a:pt x="827" y="120"/>
                    <a:pt x="778" y="120"/>
                  </a:cubicBezTo>
                  <a:cubicBezTo>
                    <a:pt x="725" y="120"/>
                    <a:pt x="675" y="8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35"/>
            <p:cNvSpPr/>
            <p:nvPr/>
          </p:nvSpPr>
          <p:spPr>
            <a:xfrm>
              <a:off x="5746250" y="2235525"/>
              <a:ext cx="41100" cy="8350"/>
            </a:xfrm>
            <a:custGeom>
              <a:avLst/>
              <a:gdLst/>
              <a:ahLst/>
              <a:cxnLst/>
              <a:rect l="l" t="t" r="r" b="b"/>
              <a:pathLst>
                <a:path w="1644" h="334" extrusionOk="0">
                  <a:moveTo>
                    <a:pt x="345" y="36"/>
                  </a:moveTo>
                  <a:cubicBezTo>
                    <a:pt x="214" y="60"/>
                    <a:pt x="0" y="0"/>
                    <a:pt x="36" y="334"/>
                  </a:cubicBezTo>
                  <a:lnTo>
                    <a:pt x="1322" y="334"/>
                  </a:lnTo>
                  <a:cubicBezTo>
                    <a:pt x="1441" y="298"/>
                    <a:pt x="1584" y="298"/>
                    <a:pt x="1643" y="167"/>
                  </a:cubicBezTo>
                  <a:cubicBezTo>
                    <a:pt x="1484" y="103"/>
                    <a:pt x="1317" y="90"/>
                    <a:pt x="1149" y="90"/>
                  </a:cubicBezTo>
                  <a:cubicBezTo>
                    <a:pt x="1030" y="90"/>
                    <a:pt x="911" y="97"/>
                    <a:pt x="793" y="97"/>
                  </a:cubicBezTo>
                  <a:cubicBezTo>
                    <a:pt x="641" y="97"/>
                    <a:pt x="490" y="86"/>
                    <a:pt x="34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35"/>
            <p:cNvSpPr/>
            <p:nvPr/>
          </p:nvSpPr>
          <p:spPr>
            <a:xfrm>
              <a:off x="5826025" y="2196825"/>
              <a:ext cx="26200" cy="6600"/>
            </a:xfrm>
            <a:custGeom>
              <a:avLst/>
              <a:gdLst/>
              <a:ahLst/>
              <a:cxnLst/>
              <a:rect l="l" t="t" r="r" b="b"/>
              <a:pathLst>
                <a:path w="1048" h="264" extrusionOk="0">
                  <a:moveTo>
                    <a:pt x="475" y="1"/>
                  </a:moveTo>
                  <a:cubicBezTo>
                    <a:pt x="307" y="1"/>
                    <a:pt x="155" y="48"/>
                    <a:pt x="0" y="167"/>
                  </a:cubicBezTo>
                  <a:cubicBezTo>
                    <a:pt x="191" y="175"/>
                    <a:pt x="382" y="264"/>
                    <a:pt x="601" y="264"/>
                  </a:cubicBezTo>
                  <a:cubicBezTo>
                    <a:pt x="737" y="264"/>
                    <a:pt x="884" y="229"/>
                    <a:pt x="1048" y="120"/>
                  </a:cubicBezTo>
                  <a:cubicBezTo>
                    <a:pt x="828" y="48"/>
                    <a:pt x="643" y="1"/>
                    <a:pt x="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35"/>
            <p:cNvSpPr/>
            <p:nvPr/>
          </p:nvSpPr>
          <p:spPr>
            <a:xfrm>
              <a:off x="5993000" y="2200325"/>
              <a:ext cx="28600" cy="12350"/>
            </a:xfrm>
            <a:custGeom>
              <a:avLst/>
              <a:gdLst/>
              <a:ahLst/>
              <a:cxnLst/>
              <a:rect l="l" t="t" r="r" b="b"/>
              <a:pathLst>
                <a:path w="1144" h="494" extrusionOk="0">
                  <a:moveTo>
                    <a:pt x="297" y="0"/>
                  </a:moveTo>
                  <a:cubicBezTo>
                    <a:pt x="227" y="0"/>
                    <a:pt x="155" y="8"/>
                    <a:pt x="84" y="15"/>
                  </a:cubicBezTo>
                  <a:cubicBezTo>
                    <a:pt x="0" y="206"/>
                    <a:pt x="120" y="313"/>
                    <a:pt x="227" y="420"/>
                  </a:cubicBezTo>
                  <a:lnTo>
                    <a:pt x="381" y="420"/>
                  </a:lnTo>
                  <a:cubicBezTo>
                    <a:pt x="381" y="396"/>
                    <a:pt x="405" y="385"/>
                    <a:pt x="429" y="373"/>
                  </a:cubicBezTo>
                  <a:cubicBezTo>
                    <a:pt x="432" y="370"/>
                    <a:pt x="436" y="368"/>
                    <a:pt x="441" y="368"/>
                  </a:cubicBezTo>
                  <a:cubicBezTo>
                    <a:pt x="457" y="368"/>
                    <a:pt x="482" y="384"/>
                    <a:pt x="501" y="420"/>
                  </a:cubicBezTo>
                  <a:cubicBezTo>
                    <a:pt x="641" y="428"/>
                    <a:pt x="775" y="494"/>
                    <a:pt x="907" y="494"/>
                  </a:cubicBezTo>
                  <a:cubicBezTo>
                    <a:pt x="966" y="494"/>
                    <a:pt x="1025" y="481"/>
                    <a:pt x="1084" y="444"/>
                  </a:cubicBezTo>
                  <a:lnTo>
                    <a:pt x="1096" y="420"/>
                  </a:lnTo>
                  <a:cubicBezTo>
                    <a:pt x="1143" y="361"/>
                    <a:pt x="1143" y="313"/>
                    <a:pt x="1084" y="265"/>
                  </a:cubicBezTo>
                  <a:cubicBezTo>
                    <a:pt x="1035" y="265"/>
                    <a:pt x="982" y="270"/>
                    <a:pt x="932" y="270"/>
                  </a:cubicBezTo>
                  <a:cubicBezTo>
                    <a:pt x="847" y="270"/>
                    <a:pt x="767" y="257"/>
                    <a:pt x="715" y="182"/>
                  </a:cubicBezTo>
                  <a:cubicBezTo>
                    <a:pt x="593" y="36"/>
                    <a:pt x="448"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35"/>
            <p:cNvSpPr/>
            <p:nvPr/>
          </p:nvSpPr>
          <p:spPr>
            <a:xfrm>
              <a:off x="5982275" y="2200100"/>
              <a:ext cx="17000" cy="10750"/>
            </a:xfrm>
            <a:custGeom>
              <a:avLst/>
              <a:gdLst/>
              <a:ahLst/>
              <a:cxnLst/>
              <a:rect l="l" t="t" r="r" b="b"/>
              <a:pathLst>
                <a:path w="680" h="430" extrusionOk="0">
                  <a:moveTo>
                    <a:pt x="251" y="1"/>
                  </a:moveTo>
                  <a:cubicBezTo>
                    <a:pt x="203" y="143"/>
                    <a:pt x="1" y="143"/>
                    <a:pt x="13" y="346"/>
                  </a:cubicBezTo>
                  <a:cubicBezTo>
                    <a:pt x="215" y="370"/>
                    <a:pt x="441" y="394"/>
                    <a:pt x="668" y="429"/>
                  </a:cubicBezTo>
                  <a:cubicBezTo>
                    <a:pt x="679" y="274"/>
                    <a:pt x="572" y="155"/>
                    <a:pt x="513" y="24"/>
                  </a:cubicBezTo>
                  <a:cubicBezTo>
                    <a:pt x="429" y="24"/>
                    <a:pt x="334" y="24"/>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35"/>
            <p:cNvSpPr/>
            <p:nvPr/>
          </p:nvSpPr>
          <p:spPr>
            <a:xfrm>
              <a:off x="5793875" y="2196175"/>
              <a:ext cx="20250" cy="6600"/>
            </a:xfrm>
            <a:custGeom>
              <a:avLst/>
              <a:gdLst/>
              <a:ahLst/>
              <a:cxnLst/>
              <a:rect l="l" t="t" r="r" b="b"/>
              <a:pathLst>
                <a:path w="810" h="264" extrusionOk="0">
                  <a:moveTo>
                    <a:pt x="352" y="1"/>
                  </a:moveTo>
                  <a:cubicBezTo>
                    <a:pt x="250" y="1"/>
                    <a:pt x="136" y="28"/>
                    <a:pt x="0" y="122"/>
                  </a:cubicBezTo>
                  <a:cubicBezTo>
                    <a:pt x="226" y="130"/>
                    <a:pt x="381" y="264"/>
                    <a:pt x="532" y="264"/>
                  </a:cubicBezTo>
                  <a:cubicBezTo>
                    <a:pt x="603" y="264"/>
                    <a:pt x="674" y="234"/>
                    <a:pt x="750" y="146"/>
                  </a:cubicBezTo>
                  <a:cubicBezTo>
                    <a:pt x="810" y="122"/>
                    <a:pt x="810" y="74"/>
                    <a:pt x="762" y="50"/>
                  </a:cubicBezTo>
                  <a:lnTo>
                    <a:pt x="762" y="50"/>
                  </a:lnTo>
                  <a:cubicBezTo>
                    <a:pt x="749" y="52"/>
                    <a:pt x="736" y="53"/>
                    <a:pt x="723" y="53"/>
                  </a:cubicBezTo>
                  <a:cubicBezTo>
                    <a:pt x="607" y="53"/>
                    <a:pt x="491"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35"/>
            <p:cNvSpPr/>
            <p:nvPr/>
          </p:nvSpPr>
          <p:spPr>
            <a:xfrm>
              <a:off x="6088250" y="2207850"/>
              <a:ext cx="11025" cy="9875"/>
            </a:xfrm>
            <a:custGeom>
              <a:avLst/>
              <a:gdLst/>
              <a:ahLst/>
              <a:cxnLst/>
              <a:rect l="l" t="t" r="r" b="b"/>
              <a:pathLst>
                <a:path w="441" h="395" extrusionOk="0">
                  <a:moveTo>
                    <a:pt x="298" y="0"/>
                  </a:moveTo>
                  <a:cubicBezTo>
                    <a:pt x="143" y="12"/>
                    <a:pt x="0" y="60"/>
                    <a:pt x="24" y="226"/>
                  </a:cubicBezTo>
                  <a:cubicBezTo>
                    <a:pt x="55" y="374"/>
                    <a:pt x="157" y="395"/>
                    <a:pt x="264" y="395"/>
                  </a:cubicBezTo>
                  <a:cubicBezTo>
                    <a:pt x="306" y="395"/>
                    <a:pt x="349" y="392"/>
                    <a:pt x="389" y="392"/>
                  </a:cubicBezTo>
                  <a:cubicBezTo>
                    <a:pt x="403" y="392"/>
                    <a:pt x="416" y="392"/>
                    <a:pt x="429" y="393"/>
                  </a:cubicBezTo>
                  <a:cubicBezTo>
                    <a:pt x="441" y="357"/>
                    <a:pt x="441" y="310"/>
                    <a:pt x="441" y="262"/>
                  </a:cubicBezTo>
                  <a:lnTo>
                    <a:pt x="441" y="131"/>
                  </a:lnTo>
                  <a:cubicBezTo>
                    <a:pt x="381" y="84"/>
                    <a:pt x="346" y="3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5"/>
            <p:cNvSpPr/>
            <p:nvPr/>
          </p:nvSpPr>
          <p:spPr>
            <a:xfrm>
              <a:off x="6121000" y="2177925"/>
              <a:ext cx="19650" cy="8500"/>
            </a:xfrm>
            <a:custGeom>
              <a:avLst/>
              <a:gdLst/>
              <a:ahLst/>
              <a:cxnLst/>
              <a:rect l="l" t="t" r="r" b="b"/>
              <a:pathLst>
                <a:path w="786" h="340" extrusionOk="0">
                  <a:moveTo>
                    <a:pt x="493" y="0"/>
                  </a:moveTo>
                  <a:cubicBezTo>
                    <a:pt x="476" y="0"/>
                    <a:pt x="458" y="5"/>
                    <a:pt x="441" y="18"/>
                  </a:cubicBezTo>
                  <a:cubicBezTo>
                    <a:pt x="369" y="221"/>
                    <a:pt x="72" y="138"/>
                    <a:pt x="0" y="340"/>
                  </a:cubicBezTo>
                  <a:lnTo>
                    <a:pt x="715" y="340"/>
                  </a:lnTo>
                  <a:lnTo>
                    <a:pt x="738" y="304"/>
                  </a:lnTo>
                  <a:cubicBezTo>
                    <a:pt x="786" y="149"/>
                    <a:pt x="655" y="102"/>
                    <a:pt x="584" y="30"/>
                  </a:cubicBezTo>
                  <a:cubicBezTo>
                    <a:pt x="553" y="15"/>
                    <a:pt x="523" y="0"/>
                    <a:pt x="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5"/>
            <p:cNvSpPr/>
            <p:nvPr/>
          </p:nvSpPr>
          <p:spPr>
            <a:xfrm>
              <a:off x="5895375" y="2196825"/>
              <a:ext cx="11025" cy="9975"/>
            </a:xfrm>
            <a:custGeom>
              <a:avLst/>
              <a:gdLst/>
              <a:ahLst/>
              <a:cxnLst/>
              <a:rect l="l" t="t" r="r" b="b"/>
              <a:pathLst>
                <a:path w="441" h="399" extrusionOk="0">
                  <a:moveTo>
                    <a:pt x="119" y="1"/>
                  </a:moveTo>
                  <a:cubicBezTo>
                    <a:pt x="107" y="48"/>
                    <a:pt x="95" y="96"/>
                    <a:pt x="60" y="132"/>
                  </a:cubicBezTo>
                  <a:cubicBezTo>
                    <a:pt x="0" y="274"/>
                    <a:pt x="84" y="346"/>
                    <a:pt x="203" y="394"/>
                  </a:cubicBezTo>
                  <a:cubicBezTo>
                    <a:pt x="209" y="397"/>
                    <a:pt x="217" y="398"/>
                    <a:pt x="228" y="398"/>
                  </a:cubicBezTo>
                  <a:cubicBezTo>
                    <a:pt x="259" y="398"/>
                    <a:pt x="304" y="385"/>
                    <a:pt x="322" y="358"/>
                  </a:cubicBezTo>
                  <a:cubicBezTo>
                    <a:pt x="441" y="227"/>
                    <a:pt x="334" y="155"/>
                    <a:pt x="238" y="84"/>
                  </a:cubicBezTo>
                  <a:cubicBezTo>
                    <a:pt x="215" y="48"/>
                    <a:pt x="167" y="24"/>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35"/>
            <p:cNvSpPr/>
            <p:nvPr/>
          </p:nvSpPr>
          <p:spPr>
            <a:xfrm>
              <a:off x="5931975" y="2200775"/>
              <a:ext cx="7175" cy="5750"/>
            </a:xfrm>
            <a:custGeom>
              <a:avLst/>
              <a:gdLst/>
              <a:ahLst/>
              <a:cxnLst/>
              <a:rect l="l" t="t" r="r" b="b"/>
              <a:pathLst>
                <a:path w="287" h="230" extrusionOk="0">
                  <a:moveTo>
                    <a:pt x="163" y="1"/>
                  </a:moveTo>
                  <a:cubicBezTo>
                    <a:pt x="96" y="1"/>
                    <a:pt x="40" y="34"/>
                    <a:pt x="13" y="116"/>
                  </a:cubicBezTo>
                  <a:cubicBezTo>
                    <a:pt x="1" y="140"/>
                    <a:pt x="24" y="224"/>
                    <a:pt x="60" y="224"/>
                  </a:cubicBezTo>
                  <a:cubicBezTo>
                    <a:pt x="79" y="228"/>
                    <a:pt x="96" y="230"/>
                    <a:pt x="113" y="230"/>
                  </a:cubicBezTo>
                  <a:cubicBezTo>
                    <a:pt x="192" y="230"/>
                    <a:pt x="247" y="185"/>
                    <a:pt x="286" y="116"/>
                  </a:cubicBezTo>
                  <a:cubicBezTo>
                    <a:pt x="251" y="81"/>
                    <a:pt x="251" y="21"/>
                    <a:pt x="227" y="9"/>
                  </a:cubicBezTo>
                  <a:cubicBezTo>
                    <a:pt x="205" y="4"/>
                    <a:pt x="18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35"/>
            <p:cNvSpPr/>
            <p:nvPr/>
          </p:nvSpPr>
          <p:spPr>
            <a:xfrm>
              <a:off x="5781675" y="2193550"/>
              <a:ext cx="8950" cy="5675"/>
            </a:xfrm>
            <a:custGeom>
              <a:avLst/>
              <a:gdLst/>
              <a:ahLst/>
              <a:cxnLst/>
              <a:rect l="l" t="t" r="r" b="b"/>
              <a:pathLst>
                <a:path w="358" h="227" extrusionOk="0">
                  <a:moveTo>
                    <a:pt x="167" y="1"/>
                  </a:moveTo>
                  <a:cubicBezTo>
                    <a:pt x="60" y="36"/>
                    <a:pt x="0" y="60"/>
                    <a:pt x="60" y="132"/>
                  </a:cubicBezTo>
                  <a:cubicBezTo>
                    <a:pt x="83" y="179"/>
                    <a:pt x="167" y="227"/>
                    <a:pt x="226" y="227"/>
                  </a:cubicBezTo>
                  <a:cubicBezTo>
                    <a:pt x="310" y="227"/>
                    <a:pt x="357" y="155"/>
                    <a:pt x="310" y="96"/>
                  </a:cubicBezTo>
                  <a:cubicBezTo>
                    <a:pt x="286" y="48"/>
                    <a:pt x="202" y="13"/>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35"/>
            <p:cNvSpPr/>
            <p:nvPr/>
          </p:nvSpPr>
          <p:spPr>
            <a:xfrm>
              <a:off x="5910250" y="2199975"/>
              <a:ext cx="8050" cy="5225"/>
            </a:xfrm>
            <a:custGeom>
              <a:avLst/>
              <a:gdLst/>
              <a:ahLst/>
              <a:cxnLst/>
              <a:rect l="l" t="t" r="r" b="b"/>
              <a:pathLst>
                <a:path w="322" h="209" extrusionOk="0">
                  <a:moveTo>
                    <a:pt x="163" y="0"/>
                  </a:moveTo>
                  <a:cubicBezTo>
                    <a:pt x="99" y="0"/>
                    <a:pt x="36" y="20"/>
                    <a:pt x="1" y="101"/>
                  </a:cubicBezTo>
                  <a:cubicBezTo>
                    <a:pt x="1" y="137"/>
                    <a:pt x="48" y="208"/>
                    <a:pt x="48" y="208"/>
                  </a:cubicBezTo>
                  <a:cubicBezTo>
                    <a:pt x="143" y="196"/>
                    <a:pt x="215" y="160"/>
                    <a:pt x="274" y="148"/>
                  </a:cubicBezTo>
                  <a:cubicBezTo>
                    <a:pt x="322" y="77"/>
                    <a:pt x="298" y="29"/>
                    <a:pt x="227" y="6"/>
                  </a:cubicBezTo>
                  <a:cubicBezTo>
                    <a:pt x="206" y="3"/>
                    <a:pt x="184"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35"/>
            <p:cNvSpPr/>
            <p:nvPr/>
          </p:nvSpPr>
          <p:spPr>
            <a:xfrm>
              <a:off x="6078125" y="2235525"/>
              <a:ext cx="7175" cy="4200"/>
            </a:xfrm>
            <a:custGeom>
              <a:avLst/>
              <a:gdLst/>
              <a:ahLst/>
              <a:cxnLst/>
              <a:rect l="l" t="t" r="r" b="b"/>
              <a:pathLst>
                <a:path w="287" h="168" extrusionOk="0">
                  <a:moveTo>
                    <a:pt x="155" y="0"/>
                  </a:moveTo>
                  <a:cubicBezTo>
                    <a:pt x="108" y="60"/>
                    <a:pt x="48" y="108"/>
                    <a:pt x="1" y="167"/>
                  </a:cubicBezTo>
                  <a:cubicBezTo>
                    <a:pt x="96" y="167"/>
                    <a:pt x="167" y="155"/>
                    <a:pt x="251" y="155"/>
                  </a:cubicBezTo>
                  <a:cubicBezTo>
                    <a:pt x="274" y="108"/>
                    <a:pt x="286" y="60"/>
                    <a:pt x="274" y="24"/>
                  </a:cubicBezTo>
                  <a:cubicBezTo>
                    <a:pt x="239" y="24"/>
                    <a:pt x="19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35"/>
            <p:cNvSpPr/>
            <p:nvPr/>
          </p:nvSpPr>
          <p:spPr>
            <a:xfrm>
              <a:off x="5812625" y="2197425"/>
              <a:ext cx="4775" cy="2975"/>
            </a:xfrm>
            <a:custGeom>
              <a:avLst/>
              <a:gdLst/>
              <a:ahLst/>
              <a:cxnLst/>
              <a:rect l="l" t="t" r="r" b="b"/>
              <a:pathLst>
                <a:path w="191" h="119" extrusionOk="0">
                  <a:moveTo>
                    <a:pt x="12" y="0"/>
                  </a:moveTo>
                  <a:cubicBezTo>
                    <a:pt x="12" y="24"/>
                    <a:pt x="0" y="72"/>
                    <a:pt x="0" y="96"/>
                  </a:cubicBezTo>
                  <a:cubicBezTo>
                    <a:pt x="37" y="96"/>
                    <a:pt x="78" y="118"/>
                    <a:pt x="113" y="118"/>
                  </a:cubicBezTo>
                  <a:cubicBezTo>
                    <a:pt x="145" y="118"/>
                    <a:pt x="174" y="99"/>
                    <a:pt x="191" y="24"/>
                  </a:cubicBezTo>
                  <a:cubicBezTo>
                    <a:pt x="191" y="24"/>
                    <a:pt x="72" y="1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35"/>
            <p:cNvSpPr/>
            <p:nvPr/>
          </p:nvSpPr>
          <p:spPr>
            <a:xfrm>
              <a:off x="6002525" y="2206650"/>
              <a:ext cx="3900" cy="4500"/>
            </a:xfrm>
            <a:custGeom>
              <a:avLst/>
              <a:gdLst/>
              <a:ahLst/>
              <a:cxnLst/>
              <a:rect l="l" t="t" r="r" b="b"/>
              <a:pathLst>
                <a:path w="156" h="180" extrusionOk="0">
                  <a:moveTo>
                    <a:pt x="84" y="1"/>
                  </a:moveTo>
                  <a:cubicBezTo>
                    <a:pt x="0" y="1"/>
                    <a:pt x="24" y="108"/>
                    <a:pt x="24" y="179"/>
                  </a:cubicBezTo>
                  <a:lnTo>
                    <a:pt x="143" y="179"/>
                  </a:lnTo>
                  <a:cubicBezTo>
                    <a:pt x="143" y="108"/>
                    <a:pt x="155"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35"/>
            <p:cNvSpPr/>
            <p:nvPr/>
          </p:nvSpPr>
          <p:spPr>
            <a:xfrm>
              <a:off x="6134975" y="2178675"/>
              <a:ext cx="39325" cy="8100"/>
            </a:xfrm>
            <a:custGeom>
              <a:avLst/>
              <a:gdLst/>
              <a:ahLst/>
              <a:cxnLst/>
              <a:rect l="l" t="t" r="r" b="b"/>
              <a:pathLst>
                <a:path w="1573" h="324" extrusionOk="0">
                  <a:moveTo>
                    <a:pt x="1" y="0"/>
                  </a:moveTo>
                  <a:cubicBezTo>
                    <a:pt x="60" y="96"/>
                    <a:pt x="108" y="179"/>
                    <a:pt x="167" y="274"/>
                  </a:cubicBezTo>
                  <a:cubicBezTo>
                    <a:pt x="201" y="283"/>
                    <a:pt x="241" y="291"/>
                    <a:pt x="278" y="291"/>
                  </a:cubicBezTo>
                  <a:cubicBezTo>
                    <a:pt x="293" y="291"/>
                    <a:pt x="308" y="290"/>
                    <a:pt x="322" y="286"/>
                  </a:cubicBezTo>
                  <a:lnTo>
                    <a:pt x="298" y="286"/>
                  </a:lnTo>
                  <a:cubicBezTo>
                    <a:pt x="346" y="233"/>
                    <a:pt x="391" y="206"/>
                    <a:pt x="435" y="206"/>
                  </a:cubicBezTo>
                  <a:cubicBezTo>
                    <a:pt x="480" y="206"/>
                    <a:pt x="525" y="233"/>
                    <a:pt x="572" y="286"/>
                  </a:cubicBezTo>
                  <a:cubicBezTo>
                    <a:pt x="611" y="312"/>
                    <a:pt x="645" y="323"/>
                    <a:pt x="680" y="323"/>
                  </a:cubicBezTo>
                  <a:cubicBezTo>
                    <a:pt x="711" y="323"/>
                    <a:pt x="741" y="315"/>
                    <a:pt x="775" y="298"/>
                  </a:cubicBezTo>
                  <a:lnTo>
                    <a:pt x="822" y="298"/>
                  </a:lnTo>
                  <a:cubicBezTo>
                    <a:pt x="1072" y="286"/>
                    <a:pt x="1310" y="274"/>
                    <a:pt x="1572" y="250"/>
                  </a:cubicBezTo>
                  <a:cubicBezTo>
                    <a:pt x="1525" y="179"/>
                    <a:pt x="1489" y="96"/>
                    <a:pt x="1453" y="12"/>
                  </a:cubicBezTo>
                  <a:lnTo>
                    <a:pt x="1013" y="12"/>
                  </a:lnTo>
                  <a:cubicBezTo>
                    <a:pt x="1013" y="36"/>
                    <a:pt x="989" y="36"/>
                    <a:pt x="953" y="48"/>
                  </a:cubicBezTo>
                  <a:cubicBezTo>
                    <a:pt x="948" y="51"/>
                    <a:pt x="941" y="52"/>
                    <a:pt x="935" y="52"/>
                  </a:cubicBezTo>
                  <a:cubicBezTo>
                    <a:pt x="913" y="52"/>
                    <a:pt x="888" y="37"/>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35"/>
            <p:cNvSpPr/>
            <p:nvPr/>
          </p:nvSpPr>
          <p:spPr>
            <a:xfrm>
              <a:off x="6142425" y="2183500"/>
              <a:ext cx="6875" cy="2925"/>
            </a:xfrm>
            <a:custGeom>
              <a:avLst/>
              <a:gdLst/>
              <a:ahLst/>
              <a:cxnLst/>
              <a:rect l="l" t="t" r="r" b="b"/>
              <a:pathLst>
                <a:path w="275" h="117" extrusionOk="0">
                  <a:moveTo>
                    <a:pt x="137" y="1"/>
                  </a:moveTo>
                  <a:cubicBezTo>
                    <a:pt x="93" y="1"/>
                    <a:pt x="48" y="40"/>
                    <a:pt x="0" y="117"/>
                  </a:cubicBezTo>
                  <a:lnTo>
                    <a:pt x="274" y="117"/>
                  </a:lnTo>
                  <a:cubicBezTo>
                    <a:pt x="227" y="40"/>
                    <a:pt x="182"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35"/>
            <p:cNvSpPr/>
            <p:nvPr/>
          </p:nvSpPr>
          <p:spPr>
            <a:xfrm>
              <a:off x="6149275" y="2186400"/>
              <a:ext cx="5075" cy="1900"/>
            </a:xfrm>
            <a:custGeom>
              <a:avLst/>
              <a:gdLst/>
              <a:ahLst/>
              <a:cxnLst/>
              <a:rect l="l" t="t" r="r" b="b"/>
              <a:pathLst>
                <a:path w="203" h="76" extrusionOk="0">
                  <a:moveTo>
                    <a:pt x="0" y="1"/>
                  </a:moveTo>
                  <a:cubicBezTo>
                    <a:pt x="30" y="54"/>
                    <a:pt x="63" y="75"/>
                    <a:pt x="97" y="75"/>
                  </a:cubicBezTo>
                  <a:cubicBezTo>
                    <a:pt x="131" y="75"/>
                    <a:pt x="167" y="54"/>
                    <a:pt x="203" y="25"/>
                  </a:cubicBezTo>
                  <a:cubicBezTo>
                    <a:pt x="131" y="25"/>
                    <a:pt x="72"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35"/>
            <p:cNvSpPr/>
            <p:nvPr/>
          </p:nvSpPr>
          <p:spPr>
            <a:xfrm>
              <a:off x="5197950" y="2254575"/>
              <a:ext cx="41700" cy="15200"/>
            </a:xfrm>
            <a:custGeom>
              <a:avLst/>
              <a:gdLst/>
              <a:ahLst/>
              <a:cxnLst/>
              <a:rect l="l" t="t" r="r" b="b"/>
              <a:pathLst>
                <a:path w="1668" h="608" extrusionOk="0">
                  <a:moveTo>
                    <a:pt x="179" y="0"/>
                  </a:moveTo>
                  <a:cubicBezTo>
                    <a:pt x="120" y="60"/>
                    <a:pt x="13" y="60"/>
                    <a:pt x="1" y="167"/>
                  </a:cubicBezTo>
                  <a:cubicBezTo>
                    <a:pt x="179" y="334"/>
                    <a:pt x="382" y="274"/>
                    <a:pt x="572" y="298"/>
                  </a:cubicBezTo>
                  <a:cubicBezTo>
                    <a:pt x="668" y="358"/>
                    <a:pt x="799" y="346"/>
                    <a:pt x="894" y="405"/>
                  </a:cubicBezTo>
                  <a:cubicBezTo>
                    <a:pt x="918" y="417"/>
                    <a:pt x="965" y="429"/>
                    <a:pt x="1013" y="429"/>
                  </a:cubicBezTo>
                  <a:cubicBezTo>
                    <a:pt x="1072" y="465"/>
                    <a:pt x="1108" y="489"/>
                    <a:pt x="1168" y="512"/>
                  </a:cubicBezTo>
                  <a:cubicBezTo>
                    <a:pt x="1251" y="524"/>
                    <a:pt x="1334" y="548"/>
                    <a:pt x="1406" y="584"/>
                  </a:cubicBezTo>
                  <a:cubicBezTo>
                    <a:pt x="1453" y="596"/>
                    <a:pt x="1513" y="608"/>
                    <a:pt x="1572" y="608"/>
                  </a:cubicBezTo>
                  <a:cubicBezTo>
                    <a:pt x="1632" y="584"/>
                    <a:pt x="1668" y="536"/>
                    <a:pt x="1668" y="477"/>
                  </a:cubicBezTo>
                  <a:lnTo>
                    <a:pt x="1608" y="417"/>
                  </a:lnTo>
                  <a:lnTo>
                    <a:pt x="1620" y="405"/>
                  </a:lnTo>
                  <a:cubicBezTo>
                    <a:pt x="1561" y="358"/>
                    <a:pt x="1465" y="346"/>
                    <a:pt x="1406" y="274"/>
                  </a:cubicBezTo>
                  <a:cubicBezTo>
                    <a:pt x="1394" y="215"/>
                    <a:pt x="1382" y="167"/>
                    <a:pt x="1334" y="120"/>
                  </a:cubicBezTo>
                  <a:cubicBezTo>
                    <a:pt x="1320" y="106"/>
                    <a:pt x="1302" y="100"/>
                    <a:pt x="1285" y="100"/>
                  </a:cubicBezTo>
                  <a:cubicBezTo>
                    <a:pt x="1273" y="100"/>
                    <a:pt x="1261" y="103"/>
                    <a:pt x="1251" y="108"/>
                  </a:cubicBezTo>
                  <a:cubicBezTo>
                    <a:pt x="1144" y="69"/>
                    <a:pt x="1034" y="60"/>
                    <a:pt x="923" y="60"/>
                  </a:cubicBezTo>
                  <a:cubicBezTo>
                    <a:pt x="818" y="60"/>
                    <a:pt x="712" y="68"/>
                    <a:pt x="606" y="68"/>
                  </a:cubicBezTo>
                  <a:cubicBezTo>
                    <a:pt x="511" y="68"/>
                    <a:pt x="416" y="61"/>
                    <a:pt x="322" y="36"/>
                  </a:cubicBezTo>
                  <a:cubicBezTo>
                    <a:pt x="275" y="12"/>
                    <a:pt x="215" y="1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35"/>
            <p:cNvSpPr/>
            <p:nvPr/>
          </p:nvSpPr>
          <p:spPr>
            <a:xfrm>
              <a:off x="5241425" y="2265700"/>
              <a:ext cx="25625" cy="10925"/>
            </a:xfrm>
            <a:custGeom>
              <a:avLst/>
              <a:gdLst/>
              <a:ahLst/>
              <a:cxnLst/>
              <a:rect l="l" t="t" r="r" b="b"/>
              <a:pathLst>
                <a:path w="1025" h="437" extrusionOk="0">
                  <a:moveTo>
                    <a:pt x="259" y="0"/>
                  </a:moveTo>
                  <a:cubicBezTo>
                    <a:pt x="187" y="0"/>
                    <a:pt x="118" y="24"/>
                    <a:pt x="48" y="79"/>
                  </a:cubicBezTo>
                  <a:cubicBezTo>
                    <a:pt x="0" y="139"/>
                    <a:pt x="0" y="198"/>
                    <a:pt x="24" y="258"/>
                  </a:cubicBezTo>
                  <a:cubicBezTo>
                    <a:pt x="286" y="437"/>
                    <a:pt x="560" y="389"/>
                    <a:pt x="846" y="437"/>
                  </a:cubicBezTo>
                  <a:lnTo>
                    <a:pt x="1024" y="306"/>
                  </a:lnTo>
                  <a:cubicBezTo>
                    <a:pt x="893" y="246"/>
                    <a:pt x="703" y="306"/>
                    <a:pt x="595" y="139"/>
                  </a:cubicBezTo>
                  <a:cubicBezTo>
                    <a:pt x="548" y="79"/>
                    <a:pt x="488" y="44"/>
                    <a:pt x="417" y="32"/>
                  </a:cubicBezTo>
                  <a:cubicBezTo>
                    <a:pt x="363" y="12"/>
                    <a:pt x="310" y="0"/>
                    <a:pt x="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35"/>
            <p:cNvSpPr/>
            <p:nvPr/>
          </p:nvSpPr>
          <p:spPr>
            <a:xfrm>
              <a:off x="5170275" y="2249800"/>
              <a:ext cx="32475" cy="8675"/>
            </a:xfrm>
            <a:custGeom>
              <a:avLst/>
              <a:gdLst/>
              <a:ahLst/>
              <a:cxnLst/>
              <a:rect l="l" t="t" r="r" b="b"/>
              <a:pathLst>
                <a:path w="1299" h="347" extrusionOk="0">
                  <a:moveTo>
                    <a:pt x="700" y="0"/>
                  </a:moveTo>
                  <a:cubicBezTo>
                    <a:pt x="662" y="0"/>
                    <a:pt x="624" y="4"/>
                    <a:pt x="584" y="13"/>
                  </a:cubicBezTo>
                  <a:cubicBezTo>
                    <a:pt x="429" y="72"/>
                    <a:pt x="274" y="72"/>
                    <a:pt x="120" y="132"/>
                  </a:cubicBezTo>
                  <a:cubicBezTo>
                    <a:pt x="72" y="132"/>
                    <a:pt x="48" y="132"/>
                    <a:pt x="1" y="144"/>
                  </a:cubicBezTo>
                  <a:cubicBezTo>
                    <a:pt x="98" y="291"/>
                    <a:pt x="225" y="318"/>
                    <a:pt x="360" y="318"/>
                  </a:cubicBezTo>
                  <a:cubicBezTo>
                    <a:pt x="440" y="318"/>
                    <a:pt x="524" y="308"/>
                    <a:pt x="606" y="308"/>
                  </a:cubicBezTo>
                  <a:cubicBezTo>
                    <a:pt x="655" y="308"/>
                    <a:pt x="703" y="312"/>
                    <a:pt x="751" y="322"/>
                  </a:cubicBezTo>
                  <a:cubicBezTo>
                    <a:pt x="870" y="346"/>
                    <a:pt x="1001" y="346"/>
                    <a:pt x="1120" y="346"/>
                  </a:cubicBezTo>
                  <a:cubicBezTo>
                    <a:pt x="1179" y="299"/>
                    <a:pt x="1239" y="239"/>
                    <a:pt x="1298" y="180"/>
                  </a:cubicBezTo>
                  <a:cubicBezTo>
                    <a:pt x="1251" y="168"/>
                    <a:pt x="1227" y="144"/>
                    <a:pt x="1167" y="144"/>
                  </a:cubicBezTo>
                  <a:cubicBezTo>
                    <a:pt x="1012" y="76"/>
                    <a:pt x="865" y="0"/>
                    <a:pt x="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35"/>
            <p:cNvSpPr/>
            <p:nvPr/>
          </p:nvSpPr>
          <p:spPr>
            <a:xfrm>
              <a:off x="5212850" y="2261625"/>
              <a:ext cx="7750" cy="2800"/>
            </a:xfrm>
            <a:custGeom>
              <a:avLst/>
              <a:gdLst/>
              <a:ahLst/>
              <a:cxnLst/>
              <a:rect l="l" t="t" r="r" b="b"/>
              <a:pathLst>
                <a:path w="310" h="112" extrusionOk="0">
                  <a:moveTo>
                    <a:pt x="69" y="0"/>
                  </a:moveTo>
                  <a:cubicBezTo>
                    <a:pt x="46" y="0"/>
                    <a:pt x="23" y="2"/>
                    <a:pt x="0" y="4"/>
                  </a:cubicBezTo>
                  <a:cubicBezTo>
                    <a:pt x="84" y="88"/>
                    <a:pt x="191" y="111"/>
                    <a:pt x="310" y="111"/>
                  </a:cubicBezTo>
                  <a:cubicBezTo>
                    <a:pt x="252" y="25"/>
                    <a:pt x="164"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35"/>
            <p:cNvSpPr/>
            <p:nvPr/>
          </p:nvSpPr>
          <p:spPr>
            <a:xfrm>
              <a:off x="5223550" y="2265300"/>
              <a:ext cx="4200" cy="2100"/>
            </a:xfrm>
            <a:custGeom>
              <a:avLst/>
              <a:gdLst/>
              <a:ahLst/>
              <a:cxnLst/>
              <a:rect l="l" t="t" r="r" b="b"/>
              <a:pathLst>
                <a:path w="168" h="84" extrusionOk="0">
                  <a:moveTo>
                    <a:pt x="1" y="0"/>
                  </a:moveTo>
                  <a:lnTo>
                    <a:pt x="1" y="0"/>
                  </a:lnTo>
                  <a:cubicBezTo>
                    <a:pt x="60" y="36"/>
                    <a:pt x="108" y="60"/>
                    <a:pt x="167" y="83"/>
                  </a:cubicBezTo>
                  <a:cubicBezTo>
                    <a:pt x="108" y="48"/>
                    <a:pt x="60"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35"/>
            <p:cNvSpPr/>
            <p:nvPr/>
          </p:nvSpPr>
          <p:spPr>
            <a:xfrm>
              <a:off x="5233675" y="2268275"/>
              <a:ext cx="4800" cy="2700"/>
            </a:xfrm>
            <a:custGeom>
              <a:avLst/>
              <a:gdLst/>
              <a:ahLst/>
              <a:cxnLst/>
              <a:rect l="l" t="t" r="r" b="b"/>
              <a:pathLst>
                <a:path w="192" h="108" extrusionOk="0">
                  <a:moveTo>
                    <a:pt x="191" y="0"/>
                  </a:moveTo>
                  <a:cubicBezTo>
                    <a:pt x="132" y="24"/>
                    <a:pt x="60" y="24"/>
                    <a:pt x="1" y="36"/>
                  </a:cubicBezTo>
                  <a:cubicBezTo>
                    <a:pt x="72" y="60"/>
                    <a:pt x="132" y="95"/>
                    <a:pt x="191" y="107"/>
                  </a:cubicBezTo>
                  <a:lnTo>
                    <a:pt x="1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35"/>
            <p:cNvSpPr/>
            <p:nvPr/>
          </p:nvSpPr>
          <p:spPr>
            <a:xfrm>
              <a:off x="5238450" y="2266775"/>
              <a:ext cx="3575" cy="5375"/>
            </a:xfrm>
            <a:custGeom>
              <a:avLst/>
              <a:gdLst/>
              <a:ahLst/>
              <a:cxnLst/>
              <a:rect l="l" t="t" r="r" b="b"/>
              <a:pathLst>
                <a:path w="143" h="215" extrusionOk="0">
                  <a:moveTo>
                    <a:pt x="72" y="1"/>
                  </a:moveTo>
                  <a:cubicBezTo>
                    <a:pt x="48" y="24"/>
                    <a:pt x="24" y="48"/>
                    <a:pt x="0" y="60"/>
                  </a:cubicBezTo>
                  <a:lnTo>
                    <a:pt x="0" y="167"/>
                  </a:lnTo>
                  <a:cubicBezTo>
                    <a:pt x="60" y="179"/>
                    <a:pt x="107" y="203"/>
                    <a:pt x="143" y="215"/>
                  </a:cubicBezTo>
                  <a:lnTo>
                    <a:pt x="143" y="143"/>
                  </a:lnTo>
                  <a:lnTo>
                    <a:pt x="143" y="60"/>
                  </a:lnTo>
                  <a:cubicBezTo>
                    <a:pt x="119" y="48"/>
                    <a:pt x="107" y="24"/>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35"/>
            <p:cNvSpPr/>
            <p:nvPr/>
          </p:nvSpPr>
          <p:spPr>
            <a:xfrm>
              <a:off x="5335475" y="2288250"/>
              <a:ext cx="18775" cy="5675"/>
            </a:xfrm>
            <a:custGeom>
              <a:avLst/>
              <a:gdLst/>
              <a:ahLst/>
              <a:cxnLst/>
              <a:rect l="l" t="t" r="r" b="b"/>
              <a:pathLst>
                <a:path w="751" h="227" extrusionOk="0">
                  <a:moveTo>
                    <a:pt x="526" y="0"/>
                  </a:moveTo>
                  <a:cubicBezTo>
                    <a:pt x="454" y="0"/>
                    <a:pt x="378" y="28"/>
                    <a:pt x="298" y="58"/>
                  </a:cubicBezTo>
                  <a:cubicBezTo>
                    <a:pt x="191" y="70"/>
                    <a:pt x="108" y="70"/>
                    <a:pt x="1" y="82"/>
                  </a:cubicBezTo>
                  <a:cubicBezTo>
                    <a:pt x="117" y="198"/>
                    <a:pt x="242" y="227"/>
                    <a:pt x="372" y="227"/>
                  </a:cubicBezTo>
                  <a:cubicBezTo>
                    <a:pt x="496" y="227"/>
                    <a:pt x="623" y="201"/>
                    <a:pt x="751" y="201"/>
                  </a:cubicBezTo>
                  <a:cubicBezTo>
                    <a:pt x="727" y="154"/>
                    <a:pt x="727" y="130"/>
                    <a:pt x="715" y="94"/>
                  </a:cubicBezTo>
                  <a:cubicBezTo>
                    <a:pt x="657" y="25"/>
                    <a:pt x="594" y="0"/>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35"/>
            <p:cNvSpPr/>
            <p:nvPr/>
          </p:nvSpPr>
          <p:spPr>
            <a:xfrm>
              <a:off x="5217300" y="1938175"/>
              <a:ext cx="2125" cy="3875"/>
            </a:xfrm>
            <a:custGeom>
              <a:avLst/>
              <a:gdLst/>
              <a:ahLst/>
              <a:cxnLst/>
              <a:rect l="l" t="t" r="r" b="b"/>
              <a:pathLst>
                <a:path w="85" h="155" extrusionOk="0">
                  <a:moveTo>
                    <a:pt x="1" y="0"/>
                  </a:moveTo>
                  <a:lnTo>
                    <a:pt x="1" y="155"/>
                  </a:lnTo>
                  <a:cubicBezTo>
                    <a:pt x="84" y="107"/>
                    <a:pt x="84"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35"/>
            <p:cNvSpPr/>
            <p:nvPr/>
          </p:nvSpPr>
          <p:spPr>
            <a:xfrm>
              <a:off x="5220575" y="1973000"/>
              <a:ext cx="1825" cy="1500"/>
            </a:xfrm>
            <a:custGeom>
              <a:avLst/>
              <a:gdLst/>
              <a:ahLst/>
              <a:cxnLst/>
              <a:rect l="l" t="t" r="r" b="b"/>
              <a:pathLst>
                <a:path w="73" h="60" extrusionOk="0">
                  <a:moveTo>
                    <a:pt x="25" y="0"/>
                  </a:moveTo>
                  <a:lnTo>
                    <a:pt x="25" y="0"/>
                  </a:lnTo>
                  <a:cubicBezTo>
                    <a:pt x="13" y="0"/>
                    <a:pt x="13" y="48"/>
                    <a:pt x="1" y="60"/>
                  </a:cubicBezTo>
                  <a:cubicBezTo>
                    <a:pt x="60" y="24"/>
                    <a:pt x="72" y="12"/>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5"/>
            <p:cNvSpPr/>
            <p:nvPr/>
          </p:nvSpPr>
          <p:spPr>
            <a:xfrm>
              <a:off x="5225050" y="1806000"/>
              <a:ext cx="2700" cy="4500"/>
            </a:xfrm>
            <a:custGeom>
              <a:avLst/>
              <a:gdLst/>
              <a:ahLst/>
              <a:cxnLst/>
              <a:rect l="l" t="t" r="r" b="b"/>
              <a:pathLst>
                <a:path w="108" h="180" extrusionOk="0">
                  <a:moveTo>
                    <a:pt x="107" y="1"/>
                  </a:moveTo>
                  <a:cubicBezTo>
                    <a:pt x="24" y="25"/>
                    <a:pt x="0" y="84"/>
                    <a:pt x="0" y="179"/>
                  </a:cubicBezTo>
                  <a:cubicBezTo>
                    <a:pt x="24" y="120"/>
                    <a:pt x="72" y="60"/>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5"/>
            <p:cNvSpPr/>
            <p:nvPr/>
          </p:nvSpPr>
          <p:spPr>
            <a:xfrm>
              <a:off x="5909350" y="3114825"/>
              <a:ext cx="10450" cy="4475"/>
            </a:xfrm>
            <a:custGeom>
              <a:avLst/>
              <a:gdLst/>
              <a:ahLst/>
              <a:cxnLst/>
              <a:rect l="l" t="t" r="r" b="b"/>
              <a:pathLst>
                <a:path w="418" h="179" extrusionOk="0">
                  <a:moveTo>
                    <a:pt x="214" y="1"/>
                  </a:moveTo>
                  <a:cubicBezTo>
                    <a:pt x="147" y="1"/>
                    <a:pt x="75" y="51"/>
                    <a:pt x="1" y="154"/>
                  </a:cubicBezTo>
                  <a:cubicBezTo>
                    <a:pt x="46" y="136"/>
                    <a:pt x="89" y="129"/>
                    <a:pt x="133" y="129"/>
                  </a:cubicBezTo>
                  <a:cubicBezTo>
                    <a:pt x="227" y="129"/>
                    <a:pt x="320" y="162"/>
                    <a:pt x="418" y="178"/>
                  </a:cubicBezTo>
                  <a:cubicBezTo>
                    <a:pt x="356" y="60"/>
                    <a:pt x="287"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5"/>
            <p:cNvSpPr/>
            <p:nvPr/>
          </p:nvSpPr>
          <p:spPr>
            <a:xfrm>
              <a:off x="6084975" y="3087425"/>
              <a:ext cx="4500" cy="3000"/>
            </a:xfrm>
            <a:custGeom>
              <a:avLst/>
              <a:gdLst/>
              <a:ahLst/>
              <a:cxnLst/>
              <a:rect l="l" t="t" r="r" b="b"/>
              <a:pathLst>
                <a:path w="180" h="120" extrusionOk="0">
                  <a:moveTo>
                    <a:pt x="131" y="0"/>
                  </a:moveTo>
                  <a:cubicBezTo>
                    <a:pt x="84" y="36"/>
                    <a:pt x="36" y="71"/>
                    <a:pt x="0" y="119"/>
                  </a:cubicBezTo>
                  <a:cubicBezTo>
                    <a:pt x="60" y="83"/>
                    <a:pt x="120" y="71"/>
                    <a:pt x="179" y="60"/>
                  </a:cubicBezTo>
                  <a:cubicBezTo>
                    <a:pt x="155" y="36"/>
                    <a:pt x="143"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5"/>
            <p:cNvSpPr/>
            <p:nvPr/>
          </p:nvSpPr>
          <p:spPr>
            <a:xfrm>
              <a:off x="6001025" y="3072775"/>
              <a:ext cx="5100" cy="3050"/>
            </a:xfrm>
            <a:custGeom>
              <a:avLst/>
              <a:gdLst/>
              <a:ahLst/>
              <a:cxnLst/>
              <a:rect l="l" t="t" r="r" b="b"/>
              <a:pathLst>
                <a:path w="204" h="122" extrusionOk="0">
                  <a:moveTo>
                    <a:pt x="91" y="1"/>
                  </a:moveTo>
                  <a:cubicBezTo>
                    <a:pt x="67" y="1"/>
                    <a:pt x="38" y="17"/>
                    <a:pt x="1" y="62"/>
                  </a:cubicBezTo>
                  <a:cubicBezTo>
                    <a:pt x="84" y="86"/>
                    <a:pt x="144" y="110"/>
                    <a:pt x="203" y="122"/>
                  </a:cubicBezTo>
                  <a:cubicBezTo>
                    <a:pt x="171" y="81"/>
                    <a:pt x="144" y="1"/>
                    <a:pt x="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5"/>
            <p:cNvSpPr/>
            <p:nvPr/>
          </p:nvSpPr>
          <p:spPr>
            <a:xfrm>
              <a:off x="6146300" y="3648275"/>
              <a:ext cx="21450" cy="5300"/>
            </a:xfrm>
            <a:custGeom>
              <a:avLst/>
              <a:gdLst/>
              <a:ahLst/>
              <a:cxnLst/>
              <a:rect l="l" t="t" r="r" b="b"/>
              <a:pathLst>
                <a:path w="858" h="212" extrusionOk="0">
                  <a:moveTo>
                    <a:pt x="615" y="0"/>
                  </a:moveTo>
                  <a:cubicBezTo>
                    <a:pt x="591" y="0"/>
                    <a:pt x="565" y="3"/>
                    <a:pt x="536" y="9"/>
                  </a:cubicBezTo>
                  <a:cubicBezTo>
                    <a:pt x="357" y="33"/>
                    <a:pt x="179" y="33"/>
                    <a:pt x="0" y="45"/>
                  </a:cubicBezTo>
                  <a:cubicBezTo>
                    <a:pt x="48" y="164"/>
                    <a:pt x="167" y="200"/>
                    <a:pt x="286" y="212"/>
                  </a:cubicBezTo>
                  <a:cubicBezTo>
                    <a:pt x="476" y="200"/>
                    <a:pt x="667" y="200"/>
                    <a:pt x="857" y="188"/>
                  </a:cubicBezTo>
                  <a:cubicBezTo>
                    <a:pt x="798" y="70"/>
                    <a:pt x="731" y="0"/>
                    <a:pt x="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5"/>
            <p:cNvSpPr/>
            <p:nvPr/>
          </p:nvSpPr>
          <p:spPr>
            <a:xfrm>
              <a:off x="6167725" y="3652950"/>
              <a:ext cx="3000" cy="2125"/>
            </a:xfrm>
            <a:custGeom>
              <a:avLst/>
              <a:gdLst/>
              <a:ahLst/>
              <a:cxnLst/>
              <a:rect l="l" t="t" r="r" b="b"/>
              <a:pathLst>
                <a:path w="120" h="85" extrusionOk="0">
                  <a:moveTo>
                    <a:pt x="0" y="1"/>
                  </a:moveTo>
                  <a:cubicBezTo>
                    <a:pt x="24" y="13"/>
                    <a:pt x="48" y="37"/>
                    <a:pt x="60" y="84"/>
                  </a:cubicBezTo>
                  <a:cubicBezTo>
                    <a:pt x="96" y="60"/>
                    <a:pt x="108" y="25"/>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5"/>
            <p:cNvSpPr/>
            <p:nvPr/>
          </p:nvSpPr>
          <p:spPr>
            <a:xfrm>
              <a:off x="6194225" y="3644925"/>
              <a:ext cx="26850" cy="8075"/>
            </a:xfrm>
            <a:custGeom>
              <a:avLst/>
              <a:gdLst/>
              <a:ahLst/>
              <a:cxnLst/>
              <a:rect l="l" t="t" r="r" b="b"/>
              <a:pathLst>
                <a:path w="1074" h="323" extrusionOk="0">
                  <a:moveTo>
                    <a:pt x="238" y="0"/>
                  </a:moveTo>
                  <a:cubicBezTo>
                    <a:pt x="0" y="227"/>
                    <a:pt x="393" y="203"/>
                    <a:pt x="369" y="322"/>
                  </a:cubicBezTo>
                  <a:lnTo>
                    <a:pt x="714" y="322"/>
                  </a:lnTo>
                  <a:cubicBezTo>
                    <a:pt x="728" y="322"/>
                    <a:pt x="741" y="323"/>
                    <a:pt x="753" y="323"/>
                  </a:cubicBezTo>
                  <a:cubicBezTo>
                    <a:pt x="1073" y="323"/>
                    <a:pt x="936" y="174"/>
                    <a:pt x="810" y="36"/>
                  </a:cubicBezTo>
                  <a:cubicBezTo>
                    <a:pt x="607" y="36"/>
                    <a:pt x="429"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5"/>
            <p:cNvSpPr/>
            <p:nvPr/>
          </p:nvSpPr>
          <p:spPr>
            <a:xfrm>
              <a:off x="5751000" y="2138225"/>
              <a:ext cx="230125" cy="18675"/>
            </a:xfrm>
            <a:custGeom>
              <a:avLst/>
              <a:gdLst/>
              <a:ahLst/>
              <a:cxnLst/>
              <a:rect l="l" t="t" r="r" b="b"/>
              <a:pathLst>
                <a:path w="9205" h="747" extrusionOk="0">
                  <a:moveTo>
                    <a:pt x="584" y="0"/>
                  </a:moveTo>
                  <a:cubicBezTo>
                    <a:pt x="359" y="0"/>
                    <a:pt x="150" y="68"/>
                    <a:pt x="1" y="356"/>
                  </a:cubicBezTo>
                  <a:cubicBezTo>
                    <a:pt x="141" y="627"/>
                    <a:pt x="405" y="656"/>
                    <a:pt x="639" y="656"/>
                  </a:cubicBezTo>
                  <a:cubicBezTo>
                    <a:pt x="703" y="656"/>
                    <a:pt x="766" y="654"/>
                    <a:pt x="822" y="654"/>
                  </a:cubicBezTo>
                  <a:cubicBezTo>
                    <a:pt x="1751" y="642"/>
                    <a:pt x="2680" y="583"/>
                    <a:pt x="3608" y="487"/>
                  </a:cubicBezTo>
                  <a:cubicBezTo>
                    <a:pt x="3908" y="440"/>
                    <a:pt x="4207" y="423"/>
                    <a:pt x="4505" y="423"/>
                  </a:cubicBezTo>
                  <a:cubicBezTo>
                    <a:pt x="5307" y="423"/>
                    <a:pt x="6105" y="547"/>
                    <a:pt x="6910" y="547"/>
                  </a:cubicBezTo>
                  <a:cubicBezTo>
                    <a:pt x="6937" y="547"/>
                    <a:pt x="6963" y="547"/>
                    <a:pt x="6990" y="547"/>
                  </a:cubicBezTo>
                  <a:cubicBezTo>
                    <a:pt x="7255" y="699"/>
                    <a:pt x="7522" y="746"/>
                    <a:pt x="7790" y="746"/>
                  </a:cubicBezTo>
                  <a:cubicBezTo>
                    <a:pt x="8233" y="746"/>
                    <a:pt x="8681" y="617"/>
                    <a:pt x="9133" y="617"/>
                  </a:cubicBezTo>
                  <a:cubicBezTo>
                    <a:pt x="9156" y="617"/>
                    <a:pt x="9180" y="617"/>
                    <a:pt x="9204" y="618"/>
                  </a:cubicBezTo>
                  <a:cubicBezTo>
                    <a:pt x="9145" y="535"/>
                    <a:pt x="9097" y="440"/>
                    <a:pt x="9038" y="356"/>
                  </a:cubicBezTo>
                  <a:cubicBezTo>
                    <a:pt x="8974" y="397"/>
                    <a:pt x="8909" y="410"/>
                    <a:pt x="8843" y="410"/>
                  </a:cubicBezTo>
                  <a:cubicBezTo>
                    <a:pt x="8703" y="410"/>
                    <a:pt x="8558" y="348"/>
                    <a:pt x="8410" y="348"/>
                  </a:cubicBezTo>
                  <a:cubicBezTo>
                    <a:pt x="8381" y="348"/>
                    <a:pt x="8352" y="351"/>
                    <a:pt x="8323" y="356"/>
                  </a:cubicBezTo>
                  <a:cubicBezTo>
                    <a:pt x="8323" y="368"/>
                    <a:pt x="8299" y="368"/>
                    <a:pt x="8264" y="380"/>
                  </a:cubicBezTo>
                  <a:cubicBezTo>
                    <a:pt x="8253" y="387"/>
                    <a:pt x="8243" y="390"/>
                    <a:pt x="8232" y="390"/>
                  </a:cubicBezTo>
                  <a:cubicBezTo>
                    <a:pt x="8207" y="390"/>
                    <a:pt x="8182" y="373"/>
                    <a:pt x="8156" y="356"/>
                  </a:cubicBezTo>
                  <a:lnTo>
                    <a:pt x="8037" y="356"/>
                  </a:lnTo>
                  <a:cubicBezTo>
                    <a:pt x="7855" y="415"/>
                    <a:pt x="7673" y="436"/>
                    <a:pt x="7490" y="436"/>
                  </a:cubicBezTo>
                  <a:cubicBezTo>
                    <a:pt x="7078" y="436"/>
                    <a:pt x="6668" y="326"/>
                    <a:pt x="6263" y="285"/>
                  </a:cubicBezTo>
                  <a:cubicBezTo>
                    <a:pt x="5800" y="243"/>
                    <a:pt x="5337" y="201"/>
                    <a:pt x="4874" y="201"/>
                  </a:cubicBezTo>
                  <a:cubicBezTo>
                    <a:pt x="4682" y="201"/>
                    <a:pt x="4491" y="208"/>
                    <a:pt x="4299" y="225"/>
                  </a:cubicBezTo>
                  <a:cubicBezTo>
                    <a:pt x="4299" y="225"/>
                    <a:pt x="4287" y="237"/>
                    <a:pt x="4263" y="237"/>
                  </a:cubicBezTo>
                  <a:cubicBezTo>
                    <a:pt x="4227" y="237"/>
                    <a:pt x="4204" y="225"/>
                    <a:pt x="4168" y="190"/>
                  </a:cubicBezTo>
                  <a:cubicBezTo>
                    <a:pt x="4136" y="164"/>
                    <a:pt x="4104" y="152"/>
                    <a:pt x="4072" y="152"/>
                  </a:cubicBezTo>
                  <a:cubicBezTo>
                    <a:pt x="4045" y="152"/>
                    <a:pt x="4017" y="161"/>
                    <a:pt x="3989" y="178"/>
                  </a:cubicBezTo>
                  <a:lnTo>
                    <a:pt x="3930" y="178"/>
                  </a:lnTo>
                  <a:cubicBezTo>
                    <a:pt x="3897" y="161"/>
                    <a:pt x="3866" y="152"/>
                    <a:pt x="3837" y="152"/>
                  </a:cubicBezTo>
                  <a:cubicBezTo>
                    <a:pt x="3803" y="152"/>
                    <a:pt x="3771" y="164"/>
                    <a:pt x="3739" y="190"/>
                  </a:cubicBezTo>
                  <a:cubicBezTo>
                    <a:pt x="3648" y="251"/>
                    <a:pt x="3553" y="283"/>
                    <a:pt x="3456" y="283"/>
                  </a:cubicBezTo>
                  <a:cubicBezTo>
                    <a:pt x="3362" y="283"/>
                    <a:pt x="3267" y="254"/>
                    <a:pt x="3168" y="190"/>
                  </a:cubicBezTo>
                  <a:lnTo>
                    <a:pt x="3192" y="190"/>
                  </a:lnTo>
                  <a:cubicBezTo>
                    <a:pt x="3135" y="156"/>
                    <a:pt x="3081" y="140"/>
                    <a:pt x="3028" y="140"/>
                  </a:cubicBezTo>
                  <a:cubicBezTo>
                    <a:pt x="2970" y="140"/>
                    <a:pt x="2914" y="159"/>
                    <a:pt x="2858" y="190"/>
                  </a:cubicBezTo>
                  <a:cubicBezTo>
                    <a:pt x="2834" y="178"/>
                    <a:pt x="2799" y="178"/>
                    <a:pt x="2775" y="178"/>
                  </a:cubicBezTo>
                  <a:cubicBezTo>
                    <a:pt x="2310" y="237"/>
                    <a:pt x="1846" y="297"/>
                    <a:pt x="1382" y="321"/>
                  </a:cubicBezTo>
                  <a:cubicBezTo>
                    <a:pt x="1369" y="322"/>
                    <a:pt x="1358" y="323"/>
                    <a:pt x="1348" y="323"/>
                  </a:cubicBezTo>
                  <a:cubicBezTo>
                    <a:pt x="1200" y="323"/>
                    <a:pt x="1265" y="171"/>
                    <a:pt x="1298" y="71"/>
                  </a:cubicBezTo>
                  <a:lnTo>
                    <a:pt x="1310" y="47"/>
                  </a:lnTo>
                  <a:lnTo>
                    <a:pt x="1310" y="47"/>
                  </a:lnTo>
                  <a:cubicBezTo>
                    <a:pt x="1273" y="52"/>
                    <a:pt x="1234" y="54"/>
                    <a:pt x="1195" y="54"/>
                  </a:cubicBezTo>
                  <a:cubicBezTo>
                    <a:pt x="997" y="54"/>
                    <a:pt x="784"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5"/>
            <p:cNvSpPr/>
            <p:nvPr/>
          </p:nvSpPr>
          <p:spPr>
            <a:xfrm>
              <a:off x="5697425" y="2144000"/>
              <a:ext cx="143800" cy="13600"/>
            </a:xfrm>
            <a:custGeom>
              <a:avLst/>
              <a:gdLst/>
              <a:ahLst/>
              <a:cxnLst/>
              <a:rect l="l" t="t" r="r" b="b"/>
              <a:pathLst>
                <a:path w="5752" h="544" extrusionOk="0">
                  <a:moveTo>
                    <a:pt x="880" y="0"/>
                  </a:moveTo>
                  <a:cubicBezTo>
                    <a:pt x="742" y="0"/>
                    <a:pt x="604" y="8"/>
                    <a:pt x="465" y="30"/>
                  </a:cubicBezTo>
                  <a:cubicBezTo>
                    <a:pt x="286" y="90"/>
                    <a:pt x="24" y="30"/>
                    <a:pt x="24" y="340"/>
                  </a:cubicBezTo>
                  <a:lnTo>
                    <a:pt x="1" y="387"/>
                  </a:lnTo>
                  <a:cubicBezTo>
                    <a:pt x="84" y="423"/>
                    <a:pt x="155" y="435"/>
                    <a:pt x="239" y="435"/>
                  </a:cubicBezTo>
                  <a:cubicBezTo>
                    <a:pt x="344" y="439"/>
                    <a:pt x="448" y="440"/>
                    <a:pt x="553" y="440"/>
                  </a:cubicBezTo>
                  <a:cubicBezTo>
                    <a:pt x="818" y="440"/>
                    <a:pt x="1081" y="431"/>
                    <a:pt x="1345" y="431"/>
                  </a:cubicBezTo>
                  <a:cubicBezTo>
                    <a:pt x="1626" y="431"/>
                    <a:pt x="1908" y="441"/>
                    <a:pt x="2191" y="482"/>
                  </a:cubicBezTo>
                  <a:cubicBezTo>
                    <a:pt x="2263" y="494"/>
                    <a:pt x="2346" y="494"/>
                    <a:pt x="2418" y="494"/>
                  </a:cubicBezTo>
                  <a:cubicBezTo>
                    <a:pt x="2471" y="471"/>
                    <a:pt x="2528" y="456"/>
                    <a:pt x="2583" y="456"/>
                  </a:cubicBezTo>
                  <a:cubicBezTo>
                    <a:pt x="2638" y="456"/>
                    <a:pt x="2691" y="471"/>
                    <a:pt x="2739" y="506"/>
                  </a:cubicBezTo>
                  <a:cubicBezTo>
                    <a:pt x="2847" y="497"/>
                    <a:pt x="2956" y="493"/>
                    <a:pt x="3063" y="493"/>
                  </a:cubicBezTo>
                  <a:cubicBezTo>
                    <a:pt x="3459" y="493"/>
                    <a:pt x="3850" y="543"/>
                    <a:pt x="4241" y="543"/>
                  </a:cubicBezTo>
                  <a:cubicBezTo>
                    <a:pt x="4411" y="543"/>
                    <a:pt x="4581" y="534"/>
                    <a:pt x="4751" y="506"/>
                  </a:cubicBezTo>
                  <a:cubicBezTo>
                    <a:pt x="4906" y="352"/>
                    <a:pt x="5085" y="387"/>
                    <a:pt x="5263" y="375"/>
                  </a:cubicBezTo>
                  <a:cubicBezTo>
                    <a:pt x="5325" y="375"/>
                    <a:pt x="5387" y="381"/>
                    <a:pt x="5447" y="381"/>
                  </a:cubicBezTo>
                  <a:cubicBezTo>
                    <a:pt x="5560" y="381"/>
                    <a:pt x="5666" y="361"/>
                    <a:pt x="5751" y="244"/>
                  </a:cubicBezTo>
                  <a:cubicBezTo>
                    <a:pt x="5447" y="224"/>
                    <a:pt x="5150" y="211"/>
                    <a:pt x="4853" y="211"/>
                  </a:cubicBezTo>
                  <a:cubicBezTo>
                    <a:pt x="4638" y="211"/>
                    <a:pt x="4423" y="217"/>
                    <a:pt x="4203" y="232"/>
                  </a:cubicBezTo>
                  <a:cubicBezTo>
                    <a:pt x="3849" y="251"/>
                    <a:pt x="3481" y="307"/>
                    <a:pt x="3116" y="307"/>
                  </a:cubicBezTo>
                  <a:cubicBezTo>
                    <a:pt x="2794" y="307"/>
                    <a:pt x="2474" y="264"/>
                    <a:pt x="2167" y="113"/>
                  </a:cubicBezTo>
                  <a:cubicBezTo>
                    <a:pt x="2132" y="113"/>
                    <a:pt x="2108" y="113"/>
                    <a:pt x="2060" y="66"/>
                  </a:cubicBezTo>
                  <a:cubicBezTo>
                    <a:pt x="1663" y="66"/>
                    <a:pt x="1273" y="0"/>
                    <a:pt x="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5"/>
            <p:cNvSpPr/>
            <p:nvPr/>
          </p:nvSpPr>
          <p:spPr>
            <a:xfrm>
              <a:off x="6156700" y="2178975"/>
              <a:ext cx="3600" cy="2125"/>
            </a:xfrm>
            <a:custGeom>
              <a:avLst/>
              <a:gdLst/>
              <a:ahLst/>
              <a:cxnLst/>
              <a:rect l="l" t="t" r="r" b="b"/>
              <a:pathLst>
                <a:path w="144" h="85" extrusionOk="0">
                  <a:moveTo>
                    <a:pt x="1" y="0"/>
                  </a:moveTo>
                  <a:cubicBezTo>
                    <a:pt x="28" y="54"/>
                    <a:pt x="51" y="85"/>
                    <a:pt x="76" y="85"/>
                  </a:cubicBezTo>
                  <a:cubicBezTo>
                    <a:pt x="96" y="85"/>
                    <a:pt x="118" y="66"/>
                    <a:pt x="144" y="24"/>
                  </a:cubicBezTo>
                  <a:cubicBezTo>
                    <a:pt x="108" y="0"/>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5"/>
            <p:cNvSpPr/>
            <p:nvPr/>
          </p:nvSpPr>
          <p:spPr>
            <a:xfrm>
              <a:off x="5378350" y="2132600"/>
              <a:ext cx="187525" cy="23025"/>
            </a:xfrm>
            <a:custGeom>
              <a:avLst/>
              <a:gdLst/>
              <a:ahLst/>
              <a:cxnLst/>
              <a:rect l="l" t="t" r="r" b="b"/>
              <a:pathLst>
                <a:path w="7501" h="921" extrusionOk="0">
                  <a:moveTo>
                    <a:pt x="1272" y="0"/>
                  </a:moveTo>
                  <a:cubicBezTo>
                    <a:pt x="847" y="0"/>
                    <a:pt x="423" y="53"/>
                    <a:pt x="12" y="236"/>
                  </a:cubicBezTo>
                  <a:cubicBezTo>
                    <a:pt x="0" y="343"/>
                    <a:pt x="0" y="450"/>
                    <a:pt x="0" y="546"/>
                  </a:cubicBezTo>
                  <a:cubicBezTo>
                    <a:pt x="131" y="712"/>
                    <a:pt x="322" y="712"/>
                    <a:pt x="500" y="760"/>
                  </a:cubicBezTo>
                  <a:cubicBezTo>
                    <a:pt x="530" y="766"/>
                    <a:pt x="560" y="769"/>
                    <a:pt x="589" y="769"/>
                  </a:cubicBezTo>
                  <a:cubicBezTo>
                    <a:pt x="619" y="769"/>
                    <a:pt x="649" y="766"/>
                    <a:pt x="679" y="760"/>
                  </a:cubicBezTo>
                  <a:cubicBezTo>
                    <a:pt x="720" y="712"/>
                    <a:pt x="759" y="688"/>
                    <a:pt x="796" y="688"/>
                  </a:cubicBezTo>
                  <a:cubicBezTo>
                    <a:pt x="833" y="688"/>
                    <a:pt x="869" y="712"/>
                    <a:pt x="905" y="760"/>
                  </a:cubicBezTo>
                  <a:cubicBezTo>
                    <a:pt x="947" y="768"/>
                    <a:pt x="989" y="777"/>
                    <a:pt x="1031" y="777"/>
                  </a:cubicBezTo>
                  <a:cubicBezTo>
                    <a:pt x="1049" y="777"/>
                    <a:pt x="1066" y="775"/>
                    <a:pt x="1084" y="772"/>
                  </a:cubicBezTo>
                  <a:cubicBezTo>
                    <a:pt x="1160" y="753"/>
                    <a:pt x="1240" y="745"/>
                    <a:pt x="1321" y="745"/>
                  </a:cubicBezTo>
                  <a:cubicBezTo>
                    <a:pt x="1444" y="745"/>
                    <a:pt x="1569" y="762"/>
                    <a:pt x="1691" y="784"/>
                  </a:cubicBezTo>
                  <a:cubicBezTo>
                    <a:pt x="1774" y="808"/>
                    <a:pt x="1822" y="808"/>
                    <a:pt x="1881" y="808"/>
                  </a:cubicBezTo>
                  <a:cubicBezTo>
                    <a:pt x="2024" y="808"/>
                    <a:pt x="2155" y="843"/>
                    <a:pt x="2286" y="843"/>
                  </a:cubicBezTo>
                  <a:cubicBezTo>
                    <a:pt x="2377" y="842"/>
                    <a:pt x="2469" y="841"/>
                    <a:pt x="2560" y="841"/>
                  </a:cubicBezTo>
                  <a:cubicBezTo>
                    <a:pt x="3032" y="841"/>
                    <a:pt x="3504" y="857"/>
                    <a:pt x="3977" y="857"/>
                  </a:cubicBezTo>
                  <a:cubicBezTo>
                    <a:pt x="4199" y="857"/>
                    <a:pt x="4421" y="853"/>
                    <a:pt x="4643" y="843"/>
                  </a:cubicBezTo>
                  <a:lnTo>
                    <a:pt x="5322" y="843"/>
                  </a:lnTo>
                  <a:cubicBezTo>
                    <a:pt x="5413" y="843"/>
                    <a:pt x="5506" y="840"/>
                    <a:pt x="5598" y="840"/>
                  </a:cubicBezTo>
                  <a:cubicBezTo>
                    <a:pt x="5760" y="840"/>
                    <a:pt x="5921" y="850"/>
                    <a:pt x="6072" y="903"/>
                  </a:cubicBezTo>
                  <a:cubicBezTo>
                    <a:pt x="6083" y="902"/>
                    <a:pt x="6093" y="902"/>
                    <a:pt x="6103" y="902"/>
                  </a:cubicBezTo>
                  <a:cubicBezTo>
                    <a:pt x="6184" y="902"/>
                    <a:pt x="6269" y="921"/>
                    <a:pt x="6351" y="921"/>
                  </a:cubicBezTo>
                  <a:cubicBezTo>
                    <a:pt x="6430" y="921"/>
                    <a:pt x="6506" y="903"/>
                    <a:pt x="6572" y="831"/>
                  </a:cubicBezTo>
                  <a:cubicBezTo>
                    <a:pt x="6709" y="736"/>
                    <a:pt x="6855" y="721"/>
                    <a:pt x="7004" y="721"/>
                  </a:cubicBezTo>
                  <a:cubicBezTo>
                    <a:pt x="7072" y="721"/>
                    <a:pt x="7140" y="724"/>
                    <a:pt x="7208" y="724"/>
                  </a:cubicBezTo>
                  <a:cubicBezTo>
                    <a:pt x="7290" y="724"/>
                    <a:pt x="7372" y="720"/>
                    <a:pt x="7453" y="700"/>
                  </a:cubicBezTo>
                  <a:cubicBezTo>
                    <a:pt x="7501" y="474"/>
                    <a:pt x="7382" y="367"/>
                    <a:pt x="7180" y="248"/>
                  </a:cubicBezTo>
                  <a:cubicBezTo>
                    <a:pt x="6929" y="176"/>
                    <a:pt x="6668" y="200"/>
                    <a:pt x="6406" y="188"/>
                  </a:cubicBezTo>
                  <a:cubicBezTo>
                    <a:pt x="6301" y="185"/>
                    <a:pt x="6195" y="184"/>
                    <a:pt x="6089" y="184"/>
                  </a:cubicBezTo>
                  <a:cubicBezTo>
                    <a:pt x="5726" y="184"/>
                    <a:pt x="5358" y="198"/>
                    <a:pt x="4989" y="198"/>
                  </a:cubicBezTo>
                  <a:cubicBezTo>
                    <a:pt x="4589" y="198"/>
                    <a:pt x="4188" y="182"/>
                    <a:pt x="3786" y="117"/>
                  </a:cubicBezTo>
                  <a:cubicBezTo>
                    <a:pt x="3665" y="123"/>
                    <a:pt x="3543" y="126"/>
                    <a:pt x="3420" y="126"/>
                  </a:cubicBezTo>
                  <a:cubicBezTo>
                    <a:pt x="3084" y="126"/>
                    <a:pt x="2742" y="104"/>
                    <a:pt x="2393" y="69"/>
                  </a:cubicBezTo>
                  <a:cubicBezTo>
                    <a:pt x="2024" y="41"/>
                    <a:pt x="1648" y="0"/>
                    <a:pt x="1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5"/>
            <p:cNvSpPr/>
            <p:nvPr/>
          </p:nvSpPr>
          <p:spPr>
            <a:xfrm>
              <a:off x="5378050" y="2124000"/>
              <a:ext cx="116400" cy="17350"/>
            </a:xfrm>
            <a:custGeom>
              <a:avLst/>
              <a:gdLst/>
              <a:ahLst/>
              <a:cxnLst/>
              <a:rect l="l" t="t" r="r" b="b"/>
              <a:pathLst>
                <a:path w="4656" h="694" extrusionOk="0">
                  <a:moveTo>
                    <a:pt x="419" y="0"/>
                  </a:moveTo>
                  <a:cubicBezTo>
                    <a:pt x="386" y="0"/>
                    <a:pt x="353" y="7"/>
                    <a:pt x="322" y="20"/>
                  </a:cubicBezTo>
                  <a:cubicBezTo>
                    <a:pt x="250" y="56"/>
                    <a:pt x="203" y="139"/>
                    <a:pt x="155" y="211"/>
                  </a:cubicBezTo>
                  <a:cubicBezTo>
                    <a:pt x="107" y="294"/>
                    <a:pt x="36" y="390"/>
                    <a:pt x="0" y="497"/>
                  </a:cubicBezTo>
                  <a:cubicBezTo>
                    <a:pt x="12" y="520"/>
                    <a:pt x="12" y="568"/>
                    <a:pt x="24" y="592"/>
                  </a:cubicBezTo>
                  <a:cubicBezTo>
                    <a:pt x="1310" y="592"/>
                    <a:pt x="2596" y="616"/>
                    <a:pt x="3882" y="628"/>
                  </a:cubicBezTo>
                  <a:cubicBezTo>
                    <a:pt x="3983" y="681"/>
                    <a:pt x="4090" y="693"/>
                    <a:pt x="4200" y="693"/>
                  </a:cubicBezTo>
                  <a:cubicBezTo>
                    <a:pt x="4288" y="693"/>
                    <a:pt x="4378" y="686"/>
                    <a:pt x="4469" y="686"/>
                  </a:cubicBezTo>
                  <a:cubicBezTo>
                    <a:pt x="4491" y="686"/>
                    <a:pt x="4514" y="686"/>
                    <a:pt x="4536" y="687"/>
                  </a:cubicBezTo>
                  <a:cubicBezTo>
                    <a:pt x="4608" y="651"/>
                    <a:pt x="4632" y="616"/>
                    <a:pt x="4655" y="532"/>
                  </a:cubicBezTo>
                  <a:cubicBezTo>
                    <a:pt x="4572" y="318"/>
                    <a:pt x="4322" y="318"/>
                    <a:pt x="4179" y="199"/>
                  </a:cubicBezTo>
                  <a:cubicBezTo>
                    <a:pt x="4179" y="175"/>
                    <a:pt x="4155" y="175"/>
                    <a:pt x="4132" y="163"/>
                  </a:cubicBezTo>
                  <a:cubicBezTo>
                    <a:pt x="4096" y="163"/>
                    <a:pt x="4072" y="163"/>
                    <a:pt x="4036" y="199"/>
                  </a:cubicBezTo>
                  <a:cubicBezTo>
                    <a:pt x="3951" y="297"/>
                    <a:pt x="3859" y="363"/>
                    <a:pt x="3766" y="363"/>
                  </a:cubicBezTo>
                  <a:cubicBezTo>
                    <a:pt x="3689" y="363"/>
                    <a:pt x="3611" y="318"/>
                    <a:pt x="3536" y="211"/>
                  </a:cubicBezTo>
                  <a:cubicBezTo>
                    <a:pt x="3458" y="102"/>
                    <a:pt x="3392" y="52"/>
                    <a:pt x="3340" y="52"/>
                  </a:cubicBezTo>
                  <a:cubicBezTo>
                    <a:pt x="3274" y="52"/>
                    <a:pt x="3233" y="135"/>
                    <a:pt x="3227" y="282"/>
                  </a:cubicBezTo>
                  <a:cubicBezTo>
                    <a:pt x="3209" y="431"/>
                    <a:pt x="3152" y="464"/>
                    <a:pt x="3084" y="464"/>
                  </a:cubicBezTo>
                  <a:cubicBezTo>
                    <a:pt x="3030" y="464"/>
                    <a:pt x="2969" y="444"/>
                    <a:pt x="2913" y="444"/>
                  </a:cubicBezTo>
                  <a:cubicBezTo>
                    <a:pt x="2898" y="444"/>
                    <a:pt x="2884" y="445"/>
                    <a:pt x="2870" y="449"/>
                  </a:cubicBezTo>
                  <a:cubicBezTo>
                    <a:pt x="2750" y="401"/>
                    <a:pt x="2822" y="259"/>
                    <a:pt x="2727" y="199"/>
                  </a:cubicBezTo>
                  <a:cubicBezTo>
                    <a:pt x="2623" y="65"/>
                    <a:pt x="2493" y="56"/>
                    <a:pt x="2352" y="56"/>
                  </a:cubicBezTo>
                  <a:cubicBezTo>
                    <a:pt x="2330" y="56"/>
                    <a:pt x="2308" y="56"/>
                    <a:pt x="2286" y="56"/>
                  </a:cubicBezTo>
                  <a:cubicBezTo>
                    <a:pt x="1750" y="56"/>
                    <a:pt x="1226" y="44"/>
                    <a:pt x="703" y="44"/>
                  </a:cubicBezTo>
                  <a:cubicBezTo>
                    <a:pt x="631" y="151"/>
                    <a:pt x="619" y="270"/>
                    <a:pt x="691" y="390"/>
                  </a:cubicBezTo>
                  <a:cubicBezTo>
                    <a:pt x="607" y="294"/>
                    <a:pt x="679" y="151"/>
                    <a:pt x="572" y="56"/>
                  </a:cubicBezTo>
                  <a:cubicBezTo>
                    <a:pt x="527" y="19"/>
                    <a:pt x="473"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5"/>
            <p:cNvSpPr/>
            <p:nvPr/>
          </p:nvSpPr>
          <p:spPr>
            <a:xfrm>
              <a:off x="5315825" y="2145850"/>
              <a:ext cx="183375" cy="13200"/>
            </a:xfrm>
            <a:custGeom>
              <a:avLst/>
              <a:gdLst/>
              <a:ahLst/>
              <a:cxnLst/>
              <a:rect l="l" t="t" r="r" b="b"/>
              <a:pathLst>
                <a:path w="7335" h="528" extrusionOk="0">
                  <a:moveTo>
                    <a:pt x="487" y="1"/>
                  </a:moveTo>
                  <a:cubicBezTo>
                    <a:pt x="441" y="1"/>
                    <a:pt x="394" y="10"/>
                    <a:pt x="346" y="27"/>
                  </a:cubicBezTo>
                  <a:cubicBezTo>
                    <a:pt x="251" y="135"/>
                    <a:pt x="108" y="75"/>
                    <a:pt x="13" y="170"/>
                  </a:cubicBezTo>
                  <a:cubicBezTo>
                    <a:pt x="1" y="242"/>
                    <a:pt x="13" y="289"/>
                    <a:pt x="60" y="325"/>
                  </a:cubicBezTo>
                  <a:cubicBezTo>
                    <a:pt x="417" y="325"/>
                    <a:pt x="787" y="349"/>
                    <a:pt x="1144" y="349"/>
                  </a:cubicBezTo>
                  <a:cubicBezTo>
                    <a:pt x="1185" y="361"/>
                    <a:pt x="1230" y="367"/>
                    <a:pt x="1275" y="367"/>
                  </a:cubicBezTo>
                  <a:cubicBezTo>
                    <a:pt x="1319" y="367"/>
                    <a:pt x="1364" y="361"/>
                    <a:pt x="1406" y="349"/>
                  </a:cubicBezTo>
                  <a:lnTo>
                    <a:pt x="1429" y="349"/>
                  </a:lnTo>
                  <a:cubicBezTo>
                    <a:pt x="1554" y="380"/>
                    <a:pt x="1678" y="398"/>
                    <a:pt x="1803" y="398"/>
                  </a:cubicBezTo>
                  <a:cubicBezTo>
                    <a:pt x="1916" y="398"/>
                    <a:pt x="2030" y="383"/>
                    <a:pt x="2144" y="349"/>
                  </a:cubicBezTo>
                  <a:cubicBezTo>
                    <a:pt x="2183" y="359"/>
                    <a:pt x="2223" y="365"/>
                    <a:pt x="2261" y="365"/>
                  </a:cubicBezTo>
                  <a:cubicBezTo>
                    <a:pt x="2316" y="365"/>
                    <a:pt x="2369" y="353"/>
                    <a:pt x="2418" y="325"/>
                  </a:cubicBezTo>
                  <a:cubicBezTo>
                    <a:pt x="2648" y="373"/>
                    <a:pt x="2879" y="385"/>
                    <a:pt x="3110" y="385"/>
                  </a:cubicBezTo>
                  <a:cubicBezTo>
                    <a:pt x="3378" y="385"/>
                    <a:pt x="3644" y="368"/>
                    <a:pt x="3909" y="368"/>
                  </a:cubicBezTo>
                  <a:cubicBezTo>
                    <a:pt x="4161" y="368"/>
                    <a:pt x="4410" y="384"/>
                    <a:pt x="4656" y="444"/>
                  </a:cubicBezTo>
                  <a:cubicBezTo>
                    <a:pt x="5231" y="468"/>
                    <a:pt x="5801" y="528"/>
                    <a:pt x="6373" y="528"/>
                  </a:cubicBezTo>
                  <a:cubicBezTo>
                    <a:pt x="6665" y="528"/>
                    <a:pt x="6958" y="512"/>
                    <a:pt x="7252" y="468"/>
                  </a:cubicBezTo>
                  <a:cubicBezTo>
                    <a:pt x="7335" y="373"/>
                    <a:pt x="7335" y="278"/>
                    <a:pt x="7252" y="182"/>
                  </a:cubicBezTo>
                  <a:cubicBezTo>
                    <a:pt x="6359" y="170"/>
                    <a:pt x="5466" y="170"/>
                    <a:pt x="4573" y="158"/>
                  </a:cubicBezTo>
                  <a:cubicBezTo>
                    <a:pt x="4531" y="135"/>
                    <a:pt x="4489" y="123"/>
                    <a:pt x="4449" y="123"/>
                  </a:cubicBezTo>
                  <a:cubicBezTo>
                    <a:pt x="4409" y="123"/>
                    <a:pt x="4370" y="135"/>
                    <a:pt x="4335" y="158"/>
                  </a:cubicBezTo>
                  <a:lnTo>
                    <a:pt x="4287" y="158"/>
                  </a:lnTo>
                  <a:cubicBezTo>
                    <a:pt x="4144" y="117"/>
                    <a:pt x="4007" y="96"/>
                    <a:pt x="3870" y="96"/>
                  </a:cubicBezTo>
                  <a:cubicBezTo>
                    <a:pt x="3733" y="96"/>
                    <a:pt x="3596" y="117"/>
                    <a:pt x="3454" y="158"/>
                  </a:cubicBezTo>
                  <a:lnTo>
                    <a:pt x="3418" y="158"/>
                  </a:lnTo>
                  <a:cubicBezTo>
                    <a:pt x="3365" y="136"/>
                    <a:pt x="3307" y="128"/>
                    <a:pt x="3251" y="128"/>
                  </a:cubicBezTo>
                  <a:cubicBezTo>
                    <a:pt x="3218" y="128"/>
                    <a:pt x="3186" y="130"/>
                    <a:pt x="3156" y="135"/>
                  </a:cubicBezTo>
                  <a:lnTo>
                    <a:pt x="3120" y="135"/>
                  </a:lnTo>
                  <a:cubicBezTo>
                    <a:pt x="2931" y="92"/>
                    <a:pt x="2740" y="80"/>
                    <a:pt x="2549" y="80"/>
                  </a:cubicBezTo>
                  <a:cubicBezTo>
                    <a:pt x="2316" y="80"/>
                    <a:pt x="2081" y="98"/>
                    <a:pt x="1846" y="98"/>
                  </a:cubicBezTo>
                  <a:cubicBezTo>
                    <a:pt x="1632" y="98"/>
                    <a:pt x="1418" y="83"/>
                    <a:pt x="1203" y="27"/>
                  </a:cubicBezTo>
                  <a:lnTo>
                    <a:pt x="906" y="27"/>
                  </a:lnTo>
                  <a:cubicBezTo>
                    <a:pt x="864" y="69"/>
                    <a:pt x="816" y="90"/>
                    <a:pt x="767" y="90"/>
                  </a:cubicBezTo>
                  <a:cubicBezTo>
                    <a:pt x="718" y="90"/>
                    <a:pt x="667" y="69"/>
                    <a:pt x="620" y="27"/>
                  </a:cubicBezTo>
                  <a:cubicBezTo>
                    <a:pt x="578" y="10"/>
                    <a:pt x="534"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5"/>
            <p:cNvSpPr/>
            <p:nvPr/>
          </p:nvSpPr>
          <p:spPr>
            <a:xfrm>
              <a:off x="5312550" y="2107875"/>
              <a:ext cx="72950" cy="29450"/>
            </a:xfrm>
            <a:custGeom>
              <a:avLst/>
              <a:gdLst/>
              <a:ahLst/>
              <a:cxnLst/>
              <a:rect l="l" t="t" r="r" b="b"/>
              <a:pathLst>
                <a:path w="2918" h="1178" extrusionOk="0">
                  <a:moveTo>
                    <a:pt x="1658" y="1"/>
                  </a:moveTo>
                  <a:cubicBezTo>
                    <a:pt x="1565" y="1"/>
                    <a:pt x="1481" y="36"/>
                    <a:pt x="1453" y="82"/>
                  </a:cubicBezTo>
                  <a:cubicBezTo>
                    <a:pt x="1365" y="231"/>
                    <a:pt x="1273" y="278"/>
                    <a:pt x="1182" y="278"/>
                  </a:cubicBezTo>
                  <a:cubicBezTo>
                    <a:pt x="1026" y="278"/>
                    <a:pt x="869" y="143"/>
                    <a:pt x="723" y="143"/>
                  </a:cubicBezTo>
                  <a:cubicBezTo>
                    <a:pt x="700" y="143"/>
                    <a:pt x="678" y="146"/>
                    <a:pt x="656" y="153"/>
                  </a:cubicBezTo>
                  <a:cubicBezTo>
                    <a:pt x="382" y="213"/>
                    <a:pt x="417" y="511"/>
                    <a:pt x="263" y="665"/>
                  </a:cubicBezTo>
                  <a:cubicBezTo>
                    <a:pt x="191" y="701"/>
                    <a:pt x="96" y="749"/>
                    <a:pt x="36" y="808"/>
                  </a:cubicBezTo>
                  <a:cubicBezTo>
                    <a:pt x="1" y="868"/>
                    <a:pt x="13" y="927"/>
                    <a:pt x="60" y="975"/>
                  </a:cubicBezTo>
                  <a:cubicBezTo>
                    <a:pt x="906" y="1177"/>
                    <a:pt x="1763" y="1046"/>
                    <a:pt x="2620" y="1142"/>
                  </a:cubicBezTo>
                  <a:cubicBezTo>
                    <a:pt x="2739" y="1118"/>
                    <a:pt x="2858" y="1106"/>
                    <a:pt x="2918" y="975"/>
                  </a:cubicBezTo>
                  <a:cubicBezTo>
                    <a:pt x="2823" y="904"/>
                    <a:pt x="2775" y="784"/>
                    <a:pt x="2763" y="677"/>
                  </a:cubicBezTo>
                  <a:cubicBezTo>
                    <a:pt x="2739" y="582"/>
                    <a:pt x="2692" y="511"/>
                    <a:pt x="2596" y="463"/>
                  </a:cubicBezTo>
                  <a:cubicBezTo>
                    <a:pt x="2477" y="403"/>
                    <a:pt x="2358" y="392"/>
                    <a:pt x="2227" y="392"/>
                  </a:cubicBezTo>
                  <a:cubicBezTo>
                    <a:pt x="2144" y="392"/>
                    <a:pt x="2049" y="403"/>
                    <a:pt x="1965" y="451"/>
                  </a:cubicBezTo>
                  <a:cubicBezTo>
                    <a:pt x="1918" y="463"/>
                    <a:pt x="1870" y="487"/>
                    <a:pt x="1846" y="511"/>
                  </a:cubicBezTo>
                  <a:cubicBezTo>
                    <a:pt x="1822" y="403"/>
                    <a:pt x="1977" y="451"/>
                    <a:pt x="1977" y="368"/>
                  </a:cubicBezTo>
                  <a:cubicBezTo>
                    <a:pt x="1977" y="90"/>
                    <a:pt x="1807" y="1"/>
                    <a:pt x="1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5"/>
            <p:cNvSpPr/>
            <p:nvPr/>
          </p:nvSpPr>
          <p:spPr>
            <a:xfrm>
              <a:off x="5168500" y="2141875"/>
              <a:ext cx="148850" cy="12425"/>
            </a:xfrm>
            <a:custGeom>
              <a:avLst/>
              <a:gdLst/>
              <a:ahLst/>
              <a:cxnLst/>
              <a:rect l="l" t="t" r="r" b="b"/>
              <a:pathLst>
                <a:path w="5954" h="497" extrusionOk="0">
                  <a:moveTo>
                    <a:pt x="264" y="0"/>
                  </a:moveTo>
                  <a:cubicBezTo>
                    <a:pt x="196" y="0"/>
                    <a:pt x="128" y="15"/>
                    <a:pt x="60" y="44"/>
                  </a:cubicBezTo>
                  <a:cubicBezTo>
                    <a:pt x="12" y="103"/>
                    <a:pt x="0" y="163"/>
                    <a:pt x="48" y="234"/>
                  </a:cubicBezTo>
                  <a:cubicBezTo>
                    <a:pt x="119" y="329"/>
                    <a:pt x="203" y="389"/>
                    <a:pt x="310" y="437"/>
                  </a:cubicBezTo>
                  <a:cubicBezTo>
                    <a:pt x="453" y="472"/>
                    <a:pt x="619" y="496"/>
                    <a:pt x="774" y="496"/>
                  </a:cubicBezTo>
                  <a:cubicBezTo>
                    <a:pt x="1084" y="448"/>
                    <a:pt x="1381" y="377"/>
                    <a:pt x="1691" y="329"/>
                  </a:cubicBezTo>
                  <a:lnTo>
                    <a:pt x="1881" y="329"/>
                  </a:lnTo>
                  <a:cubicBezTo>
                    <a:pt x="2048" y="377"/>
                    <a:pt x="2213" y="389"/>
                    <a:pt x="2378" y="389"/>
                  </a:cubicBezTo>
                  <a:cubicBezTo>
                    <a:pt x="2542" y="389"/>
                    <a:pt x="2706" y="377"/>
                    <a:pt x="2869" y="377"/>
                  </a:cubicBezTo>
                  <a:cubicBezTo>
                    <a:pt x="3032" y="377"/>
                    <a:pt x="3195" y="389"/>
                    <a:pt x="3358" y="437"/>
                  </a:cubicBezTo>
                  <a:cubicBezTo>
                    <a:pt x="3849" y="477"/>
                    <a:pt x="4337" y="491"/>
                    <a:pt x="4826" y="491"/>
                  </a:cubicBezTo>
                  <a:cubicBezTo>
                    <a:pt x="5201" y="491"/>
                    <a:pt x="5576" y="483"/>
                    <a:pt x="5953" y="472"/>
                  </a:cubicBezTo>
                  <a:lnTo>
                    <a:pt x="5953" y="329"/>
                  </a:lnTo>
                  <a:cubicBezTo>
                    <a:pt x="5918" y="282"/>
                    <a:pt x="5882" y="234"/>
                    <a:pt x="5787" y="198"/>
                  </a:cubicBezTo>
                  <a:cubicBezTo>
                    <a:pt x="5199" y="167"/>
                    <a:pt x="4607" y="124"/>
                    <a:pt x="4016" y="124"/>
                  </a:cubicBezTo>
                  <a:cubicBezTo>
                    <a:pt x="3720" y="124"/>
                    <a:pt x="3425" y="135"/>
                    <a:pt x="3131" y="163"/>
                  </a:cubicBezTo>
                  <a:cubicBezTo>
                    <a:pt x="2813" y="102"/>
                    <a:pt x="2492" y="87"/>
                    <a:pt x="2169" y="87"/>
                  </a:cubicBezTo>
                  <a:cubicBezTo>
                    <a:pt x="1867" y="87"/>
                    <a:pt x="1565" y="100"/>
                    <a:pt x="1263" y="100"/>
                  </a:cubicBezTo>
                  <a:cubicBezTo>
                    <a:pt x="1004" y="100"/>
                    <a:pt x="746" y="90"/>
                    <a:pt x="488" y="56"/>
                  </a:cubicBezTo>
                  <a:cubicBezTo>
                    <a:pt x="414" y="18"/>
                    <a:pt x="339"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5"/>
            <p:cNvSpPr/>
            <p:nvPr/>
          </p:nvSpPr>
          <p:spPr>
            <a:xfrm>
              <a:off x="5256000" y="2113300"/>
              <a:ext cx="58375" cy="19025"/>
            </a:xfrm>
            <a:custGeom>
              <a:avLst/>
              <a:gdLst/>
              <a:ahLst/>
              <a:cxnLst/>
              <a:rect l="l" t="t" r="r" b="b"/>
              <a:pathLst>
                <a:path w="2335" h="761" extrusionOk="0">
                  <a:moveTo>
                    <a:pt x="1410" y="1"/>
                  </a:moveTo>
                  <a:cubicBezTo>
                    <a:pt x="1292" y="1"/>
                    <a:pt x="1172" y="22"/>
                    <a:pt x="1048" y="79"/>
                  </a:cubicBezTo>
                  <a:cubicBezTo>
                    <a:pt x="1025" y="115"/>
                    <a:pt x="1013" y="151"/>
                    <a:pt x="977" y="175"/>
                  </a:cubicBezTo>
                  <a:cubicBezTo>
                    <a:pt x="969" y="183"/>
                    <a:pt x="950" y="250"/>
                    <a:pt x="932" y="250"/>
                  </a:cubicBezTo>
                  <a:cubicBezTo>
                    <a:pt x="922" y="250"/>
                    <a:pt x="913" y="233"/>
                    <a:pt x="905" y="186"/>
                  </a:cubicBezTo>
                  <a:cubicBezTo>
                    <a:pt x="870" y="151"/>
                    <a:pt x="846" y="115"/>
                    <a:pt x="798" y="91"/>
                  </a:cubicBezTo>
                  <a:cubicBezTo>
                    <a:pt x="727" y="44"/>
                    <a:pt x="644" y="8"/>
                    <a:pt x="560" y="8"/>
                  </a:cubicBezTo>
                  <a:cubicBezTo>
                    <a:pt x="501" y="8"/>
                    <a:pt x="453" y="44"/>
                    <a:pt x="417" y="91"/>
                  </a:cubicBezTo>
                  <a:cubicBezTo>
                    <a:pt x="334" y="329"/>
                    <a:pt x="155" y="472"/>
                    <a:pt x="1" y="639"/>
                  </a:cubicBezTo>
                  <a:cubicBezTo>
                    <a:pt x="102" y="730"/>
                    <a:pt x="211" y="761"/>
                    <a:pt x="329" y="761"/>
                  </a:cubicBezTo>
                  <a:cubicBezTo>
                    <a:pt x="350" y="761"/>
                    <a:pt x="372" y="760"/>
                    <a:pt x="393" y="758"/>
                  </a:cubicBezTo>
                  <a:cubicBezTo>
                    <a:pt x="622" y="724"/>
                    <a:pt x="850" y="713"/>
                    <a:pt x="1078" y="713"/>
                  </a:cubicBezTo>
                  <a:cubicBezTo>
                    <a:pt x="1493" y="713"/>
                    <a:pt x="1907" y="750"/>
                    <a:pt x="2322" y="758"/>
                  </a:cubicBezTo>
                  <a:lnTo>
                    <a:pt x="2322" y="627"/>
                  </a:lnTo>
                  <a:cubicBezTo>
                    <a:pt x="2334" y="389"/>
                    <a:pt x="2215" y="222"/>
                    <a:pt x="2001" y="115"/>
                  </a:cubicBezTo>
                  <a:cubicBezTo>
                    <a:pt x="1806" y="63"/>
                    <a:pt x="1611" y="1"/>
                    <a:pt x="1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5"/>
            <p:cNvSpPr/>
            <p:nvPr/>
          </p:nvSpPr>
          <p:spPr>
            <a:xfrm>
              <a:off x="5237550" y="2092875"/>
              <a:ext cx="34625" cy="36200"/>
            </a:xfrm>
            <a:custGeom>
              <a:avLst/>
              <a:gdLst/>
              <a:ahLst/>
              <a:cxnLst/>
              <a:rect l="l" t="t" r="r" b="b"/>
              <a:pathLst>
                <a:path w="1385" h="1448" extrusionOk="0">
                  <a:moveTo>
                    <a:pt x="625" y="1"/>
                  </a:moveTo>
                  <a:cubicBezTo>
                    <a:pt x="535" y="1"/>
                    <a:pt x="443" y="34"/>
                    <a:pt x="346" y="99"/>
                  </a:cubicBezTo>
                  <a:cubicBezTo>
                    <a:pt x="346" y="158"/>
                    <a:pt x="334" y="218"/>
                    <a:pt x="334" y="277"/>
                  </a:cubicBezTo>
                  <a:cubicBezTo>
                    <a:pt x="0" y="670"/>
                    <a:pt x="393" y="968"/>
                    <a:pt x="453" y="1301"/>
                  </a:cubicBezTo>
                  <a:cubicBezTo>
                    <a:pt x="524" y="1420"/>
                    <a:pt x="631" y="1444"/>
                    <a:pt x="750" y="1444"/>
                  </a:cubicBezTo>
                  <a:cubicBezTo>
                    <a:pt x="794" y="1446"/>
                    <a:pt x="838" y="1447"/>
                    <a:pt x="880" y="1447"/>
                  </a:cubicBezTo>
                  <a:cubicBezTo>
                    <a:pt x="1153" y="1447"/>
                    <a:pt x="1384" y="1390"/>
                    <a:pt x="1251" y="968"/>
                  </a:cubicBezTo>
                  <a:cubicBezTo>
                    <a:pt x="1239" y="932"/>
                    <a:pt x="1298" y="884"/>
                    <a:pt x="1334" y="861"/>
                  </a:cubicBezTo>
                  <a:cubicBezTo>
                    <a:pt x="1334" y="551"/>
                    <a:pt x="941" y="456"/>
                    <a:pt x="941" y="146"/>
                  </a:cubicBezTo>
                  <a:cubicBezTo>
                    <a:pt x="837" y="49"/>
                    <a:pt x="733"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5"/>
            <p:cNvSpPr/>
            <p:nvPr/>
          </p:nvSpPr>
          <p:spPr>
            <a:xfrm>
              <a:off x="5170275" y="2152775"/>
              <a:ext cx="28600" cy="48550"/>
            </a:xfrm>
            <a:custGeom>
              <a:avLst/>
              <a:gdLst/>
              <a:ahLst/>
              <a:cxnLst/>
              <a:rect l="l" t="t" r="r" b="b"/>
              <a:pathLst>
                <a:path w="1144" h="1942" extrusionOk="0">
                  <a:moveTo>
                    <a:pt x="715" y="1596"/>
                  </a:moveTo>
                  <a:lnTo>
                    <a:pt x="715" y="1596"/>
                  </a:lnTo>
                  <a:cubicBezTo>
                    <a:pt x="746" y="1621"/>
                    <a:pt x="764" y="1660"/>
                    <a:pt x="777" y="1702"/>
                  </a:cubicBezTo>
                  <a:lnTo>
                    <a:pt x="777" y="1702"/>
                  </a:lnTo>
                  <a:cubicBezTo>
                    <a:pt x="764" y="1669"/>
                    <a:pt x="743" y="1634"/>
                    <a:pt x="715" y="1596"/>
                  </a:cubicBezTo>
                  <a:close/>
                  <a:moveTo>
                    <a:pt x="179" y="1"/>
                  </a:moveTo>
                  <a:cubicBezTo>
                    <a:pt x="120" y="12"/>
                    <a:pt x="72" y="60"/>
                    <a:pt x="36" y="96"/>
                  </a:cubicBezTo>
                  <a:cubicBezTo>
                    <a:pt x="12" y="131"/>
                    <a:pt x="12" y="155"/>
                    <a:pt x="1" y="191"/>
                  </a:cubicBezTo>
                  <a:cubicBezTo>
                    <a:pt x="251" y="774"/>
                    <a:pt x="584" y="1322"/>
                    <a:pt x="703" y="1941"/>
                  </a:cubicBezTo>
                  <a:cubicBezTo>
                    <a:pt x="774" y="1884"/>
                    <a:pt x="803" y="1823"/>
                    <a:pt x="791" y="1752"/>
                  </a:cubicBezTo>
                  <a:lnTo>
                    <a:pt x="791" y="1752"/>
                  </a:lnTo>
                  <a:cubicBezTo>
                    <a:pt x="816" y="1844"/>
                    <a:pt x="840" y="1935"/>
                    <a:pt x="959" y="1935"/>
                  </a:cubicBezTo>
                  <a:cubicBezTo>
                    <a:pt x="975" y="1935"/>
                    <a:pt x="993" y="1933"/>
                    <a:pt x="1013" y="1929"/>
                  </a:cubicBezTo>
                  <a:cubicBezTo>
                    <a:pt x="1108" y="1858"/>
                    <a:pt x="1132" y="1751"/>
                    <a:pt x="1144" y="1644"/>
                  </a:cubicBezTo>
                  <a:cubicBezTo>
                    <a:pt x="1144" y="1251"/>
                    <a:pt x="1001" y="905"/>
                    <a:pt x="751" y="608"/>
                  </a:cubicBezTo>
                  <a:cubicBezTo>
                    <a:pt x="608" y="453"/>
                    <a:pt x="524" y="298"/>
                    <a:pt x="417" y="131"/>
                  </a:cubicBezTo>
                  <a:cubicBezTo>
                    <a:pt x="358" y="60"/>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5"/>
            <p:cNvSpPr/>
            <p:nvPr/>
          </p:nvSpPr>
          <p:spPr>
            <a:xfrm>
              <a:off x="5234275" y="2098850"/>
              <a:ext cx="19075" cy="27100"/>
            </a:xfrm>
            <a:custGeom>
              <a:avLst/>
              <a:gdLst/>
              <a:ahLst/>
              <a:cxnLst/>
              <a:rect l="l" t="t" r="r" b="b"/>
              <a:pathLst>
                <a:path w="763" h="1084" extrusionOk="0">
                  <a:moveTo>
                    <a:pt x="288" y="1"/>
                  </a:moveTo>
                  <a:cubicBezTo>
                    <a:pt x="239" y="1"/>
                    <a:pt x="196" y="29"/>
                    <a:pt x="167" y="122"/>
                  </a:cubicBezTo>
                  <a:cubicBezTo>
                    <a:pt x="108" y="348"/>
                    <a:pt x="60" y="586"/>
                    <a:pt x="0" y="812"/>
                  </a:cubicBezTo>
                  <a:cubicBezTo>
                    <a:pt x="12" y="884"/>
                    <a:pt x="72" y="931"/>
                    <a:pt x="155" y="931"/>
                  </a:cubicBezTo>
                  <a:cubicBezTo>
                    <a:pt x="250" y="991"/>
                    <a:pt x="370" y="955"/>
                    <a:pt x="465" y="1050"/>
                  </a:cubicBezTo>
                  <a:cubicBezTo>
                    <a:pt x="482" y="1067"/>
                    <a:pt x="504" y="1084"/>
                    <a:pt x="533" y="1084"/>
                  </a:cubicBezTo>
                  <a:cubicBezTo>
                    <a:pt x="545" y="1084"/>
                    <a:pt x="558" y="1081"/>
                    <a:pt x="572" y="1074"/>
                  </a:cubicBezTo>
                  <a:cubicBezTo>
                    <a:pt x="703" y="979"/>
                    <a:pt x="762" y="860"/>
                    <a:pt x="631" y="729"/>
                  </a:cubicBezTo>
                  <a:cubicBezTo>
                    <a:pt x="429" y="526"/>
                    <a:pt x="453" y="288"/>
                    <a:pt x="453" y="50"/>
                  </a:cubicBezTo>
                  <a:cubicBezTo>
                    <a:pt x="398" y="32"/>
                    <a:pt x="340"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5"/>
            <p:cNvSpPr/>
            <p:nvPr/>
          </p:nvSpPr>
          <p:spPr>
            <a:xfrm>
              <a:off x="5181600" y="2143800"/>
              <a:ext cx="66100" cy="3150"/>
            </a:xfrm>
            <a:custGeom>
              <a:avLst/>
              <a:gdLst/>
              <a:ahLst/>
              <a:cxnLst/>
              <a:rect l="l" t="t" r="r" b="b"/>
              <a:pathLst>
                <a:path w="2644" h="126" extrusionOk="0">
                  <a:moveTo>
                    <a:pt x="2212" y="0"/>
                  </a:moveTo>
                  <a:cubicBezTo>
                    <a:pt x="2153" y="0"/>
                    <a:pt x="2094" y="2"/>
                    <a:pt x="2036" y="2"/>
                  </a:cubicBezTo>
                  <a:cubicBezTo>
                    <a:pt x="1345" y="14"/>
                    <a:pt x="679" y="14"/>
                    <a:pt x="0" y="14"/>
                  </a:cubicBezTo>
                  <a:cubicBezTo>
                    <a:pt x="95" y="109"/>
                    <a:pt x="222" y="125"/>
                    <a:pt x="349" y="125"/>
                  </a:cubicBezTo>
                  <a:cubicBezTo>
                    <a:pt x="413" y="125"/>
                    <a:pt x="476" y="121"/>
                    <a:pt x="536" y="121"/>
                  </a:cubicBezTo>
                  <a:cubicBezTo>
                    <a:pt x="1226" y="121"/>
                    <a:pt x="1941" y="98"/>
                    <a:pt x="2643" y="98"/>
                  </a:cubicBezTo>
                  <a:cubicBezTo>
                    <a:pt x="2507" y="13"/>
                    <a:pt x="2359" y="0"/>
                    <a:pt x="2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5"/>
            <p:cNvSpPr/>
            <p:nvPr/>
          </p:nvSpPr>
          <p:spPr>
            <a:xfrm>
              <a:off x="5182175" y="2231350"/>
              <a:ext cx="18200" cy="22650"/>
            </a:xfrm>
            <a:custGeom>
              <a:avLst/>
              <a:gdLst/>
              <a:ahLst/>
              <a:cxnLst/>
              <a:rect l="l" t="t" r="r" b="b"/>
              <a:pathLst>
                <a:path w="728" h="906" extrusionOk="0">
                  <a:moveTo>
                    <a:pt x="227" y="1"/>
                  </a:moveTo>
                  <a:cubicBezTo>
                    <a:pt x="191" y="1"/>
                    <a:pt x="156" y="25"/>
                    <a:pt x="120" y="48"/>
                  </a:cubicBezTo>
                  <a:cubicBezTo>
                    <a:pt x="108" y="144"/>
                    <a:pt x="108" y="215"/>
                    <a:pt x="96" y="287"/>
                  </a:cubicBezTo>
                  <a:cubicBezTo>
                    <a:pt x="37" y="501"/>
                    <a:pt x="1" y="691"/>
                    <a:pt x="96" y="906"/>
                  </a:cubicBezTo>
                  <a:lnTo>
                    <a:pt x="703" y="906"/>
                  </a:lnTo>
                  <a:cubicBezTo>
                    <a:pt x="525" y="727"/>
                    <a:pt x="703" y="560"/>
                    <a:pt x="703" y="382"/>
                  </a:cubicBezTo>
                  <a:cubicBezTo>
                    <a:pt x="727" y="322"/>
                    <a:pt x="727" y="263"/>
                    <a:pt x="715" y="203"/>
                  </a:cubicBezTo>
                  <a:cubicBezTo>
                    <a:pt x="683" y="168"/>
                    <a:pt x="654" y="156"/>
                    <a:pt x="625" y="156"/>
                  </a:cubicBezTo>
                  <a:cubicBezTo>
                    <a:pt x="542" y="156"/>
                    <a:pt x="470" y="264"/>
                    <a:pt x="388" y="264"/>
                  </a:cubicBezTo>
                  <a:cubicBezTo>
                    <a:pt x="382" y="264"/>
                    <a:pt x="376" y="264"/>
                    <a:pt x="370" y="263"/>
                  </a:cubicBezTo>
                  <a:cubicBezTo>
                    <a:pt x="370" y="179"/>
                    <a:pt x="346" y="96"/>
                    <a:pt x="287" y="36"/>
                  </a:cubicBezTo>
                  <a:cubicBezTo>
                    <a:pt x="287" y="25"/>
                    <a:pt x="275"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5"/>
            <p:cNvSpPr/>
            <p:nvPr/>
          </p:nvSpPr>
          <p:spPr>
            <a:xfrm>
              <a:off x="5346200" y="2146225"/>
              <a:ext cx="48225" cy="3900"/>
            </a:xfrm>
            <a:custGeom>
              <a:avLst/>
              <a:gdLst/>
              <a:ahLst/>
              <a:cxnLst/>
              <a:rect l="l" t="t" r="r" b="b"/>
              <a:pathLst>
                <a:path w="1929" h="156" extrusionOk="0">
                  <a:moveTo>
                    <a:pt x="1298" y="1"/>
                  </a:moveTo>
                  <a:cubicBezTo>
                    <a:pt x="869" y="24"/>
                    <a:pt x="441" y="24"/>
                    <a:pt x="0" y="24"/>
                  </a:cubicBezTo>
                  <a:cubicBezTo>
                    <a:pt x="102" y="147"/>
                    <a:pt x="239" y="156"/>
                    <a:pt x="381" y="156"/>
                  </a:cubicBezTo>
                  <a:cubicBezTo>
                    <a:pt x="405" y="156"/>
                    <a:pt x="429" y="155"/>
                    <a:pt x="453" y="155"/>
                  </a:cubicBezTo>
                  <a:cubicBezTo>
                    <a:pt x="941" y="155"/>
                    <a:pt x="1429" y="143"/>
                    <a:pt x="1929" y="143"/>
                  </a:cubicBezTo>
                  <a:cubicBezTo>
                    <a:pt x="1727" y="1"/>
                    <a:pt x="1488" y="60"/>
                    <a:pt x="1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5"/>
            <p:cNvSpPr/>
            <p:nvPr/>
          </p:nvSpPr>
          <p:spPr>
            <a:xfrm>
              <a:off x="5186350" y="2192375"/>
              <a:ext cx="12525" cy="34000"/>
            </a:xfrm>
            <a:custGeom>
              <a:avLst/>
              <a:gdLst/>
              <a:ahLst/>
              <a:cxnLst/>
              <a:rect l="l" t="t" r="r" b="b"/>
              <a:pathLst>
                <a:path w="501" h="1360" extrusionOk="0">
                  <a:moveTo>
                    <a:pt x="120" y="0"/>
                  </a:moveTo>
                  <a:cubicBezTo>
                    <a:pt x="84" y="119"/>
                    <a:pt x="72" y="238"/>
                    <a:pt x="60" y="357"/>
                  </a:cubicBezTo>
                  <a:cubicBezTo>
                    <a:pt x="60" y="417"/>
                    <a:pt x="60" y="476"/>
                    <a:pt x="72" y="524"/>
                  </a:cubicBezTo>
                  <a:cubicBezTo>
                    <a:pt x="1" y="762"/>
                    <a:pt x="24" y="1000"/>
                    <a:pt x="24" y="1238"/>
                  </a:cubicBezTo>
                  <a:cubicBezTo>
                    <a:pt x="56" y="1322"/>
                    <a:pt x="105" y="1360"/>
                    <a:pt x="173" y="1360"/>
                  </a:cubicBezTo>
                  <a:cubicBezTo>
                    <a:pt x="183" y="1360"/>
                    <a:pt x="193" y="1359"/>
                    <a:pt x="203" y="1357"/>
                  </a:cubicBezTo>
                  <a:cubicBezTo>
                    <a:pt x="417" y="1214"/>
                    <a:pt x="417" y="976"/>
                    <a:pt x="489" y="750"/>
                  </a:cubicBezTo>
                  <a:cubicBezTo>
                    <a:pt x="501" y="583"/>
                    <a:pt x="501" y="441"/>
                    <a:pt x="382" y="322"/>
                  </a:cubicBezTo>
                  <a:cubicBezTo>
                    <a:pt x="227" y="274"/>
                    <a:pt x="286" y="4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5"/>
            <p:cNvSpPr/>
            <p:nvPr/>
          </p:nvSpPr>
          <p:spPr>
            <a:xfrm>
              <a:off x="5131875" y="2185825"/>
              <a:ext cx="9850" cy="25025"/>
            </a:xfrm>
            <a:custGeom>
              <a:avLst/>
              <a:gdLst/>
              <a:ahLst/>
              <a:cxnLst/>
              <a:rect l="l" t="t" r="r" b="b"/>
              <a:pathLst>
                <a:path w="394" h="1001" extrusionOk="0">
                  <a:moveTo>
                    <a:pt x="227" y="0"/>
                  </a:moveTo>
                  <a:cubicBezTo>
                    <a:pt x="48" y="322"/>
                    <a:pt x="1" y="667"/>
                    <a:pt x="239" y="1000"/>
                  </a:cubicBezTo>
                  <a:cubicBezTo>
                    <a:pt x="286" y="714"/>
                    <a:pt x="334" y="429"/>
                    <a:pt x="394" y="143"/>
                  </a:cubicBezTo>
                  <a:cubicBezTo>
                    <a:pt x="334" y="83"/>
                    <a:pt x="322"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5"/>
            <p:cNvSpPr/>
            <p:nvPr/>
          </p:nvSpPr>
          <p:spPr>
            <a:xfrm>
              <a:off x="5137225" y="2164975"/>
              <a:ext cx="8675" cy="24425"/>
            </a:xfrm>
            <a:custGeom>
              <a:avLst/>
              <a:gdLst/>
              <a:ahLst/>
              <a:cxnLst/>
              <a:rect l="l" t="t" r="r" b="b"/>
              <a:pathLst>
                <a:path w="347" h="977" extrusionOk="0">
                  <a:moveTo>
                    <a:pt x="180" y="1"/>
                  </a:moveTo>
                  <a:cubicBezTo>
                    <a:pt x="120" y="263"/>
                    <a:pt x="61" y="548"/>
                    <a:pt x="1" y="834"/>
                  </a:cubicBezTo>
                  <a:cubicBezTo>
                    <a:pt x="61" y="894"/>
                    <a:pt x="108" y="941"/>
                    <a:pt x="168" y="977"/>
                  </a:cubicBezTo>
                  <a:cubicBezTo>
                    <a:pt x="239" y="703"/>
                    <a:pt x="299" y="429"/>
                    <a:pt x="346" y="167"/>
                  </a:cubicBezTo>
                  <a:lnTo>
                    <a:pt x="1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5"/>
            <p:cNvSpPr/>
            <p:nvPr/>
          </p:nvSpPr>
          <p:spPr>
            <a:xfrm>
              <a:off x="5183675" y="2205750"/>
              <a:ext cx="5975" cy="24600"/>
            </a:xfrm>
            <a:custGeom>
              <a:avLst/>
              <a:gdLst/>
              <a:ahLst/>
              <a:cxnLst/>
              <a:rect l="l" t="t" r="r" b="b"/>
              <a:pathLst>
                <a:path w="239" h="984" extrusionOk="0">
                  <a:moveTo>
                    <a:pt x="167" y="1"/>
                  </a:moveTo>
                  <a:cubicBezTo>
                    <a:pt x="0" y="298"/>
                    <a:pt x="48" y="620"/>
                    <a:pt x="48" y="941"/>
                  </a:cubicBezTo>
                  <a:cubicBezTo>
                    <a:pt x="81" y="968"/>
                    <a:pt x="107" y="984"/>
                    <a:pt x="136" y="984"/>
                  </a:cubicBezTo>
                  <a:cubicBezTo>
                    <a:pt x="159" y="984"/>
                    <a:pt x="183" y="974"/>
                    <a:pt x="215" y="953"/>
                  </a:cubicBezTo>
                  <a:cubicBezTo>
                    <a:pt x="238" y="894"/>
                    <a:pt x="227" y="834"/>
                    <a:pt x="179" y="799"/>
                  </a:cubicBezTo>
                  <a:cubicBezTo>
                    <a:pt x="179" y="525"/>
                    <a:pt x="167" y="275"/>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5"/>
            <p:cNvSpPr/>
            <p:nvPr/>
          </p:nvSpPr>
          <p:spPr>
            <a:xfrm>
              <a:off x="5172950" y="2238500"/>
              <a:ext cx="11050" cy="15500"/>
            </a:xfrm>
            <a:custGeom>
              <a:avLst/>
              <a:gdLst/>
              <a:ahLst/>
              <a:cxnLst/>
              <a:rect l="l" t="t" r="r" b="b"/>
              <a:pathLst>
                <a:path w="442" h="620" extrusionOk="0">
                  <a:moveTo>
                    <a:pt x="441" y="1"/>
                  </a:moveTo>
                  <a:cubicBezTo>
                    <a:pt x="310" y="215"/>
                    <a:pt x="310" y="524"/>
                    <a:pt x="1" y="620"/>
                  </a:cubicBezTo>
                  <a:lnTo>
                    <a:pt x="441" y="620"/>
                  </a:lnTo>
                  <a:lnTo>
                    <a:pt x="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5"/>
            <p:cNvSpPr/>
            <p:nvPr/>
          </p:nvSpPr>
          <p:spPr>
            <a:xfrm>
              <a:off x="5159850" y="2143250"/>
              <a:ext cx="11950" cy="10450"/>
            </a:xfrm>
            <a:custGeom>
              <a:avLst/>
              <a:gdLst/>
              <a:ahLst/>
              <a:cxnLst/>
              <a:rect l="l" t="t" r="r" b="b"/>
              <a:pathLst>
                <a:path w="478" h="418" extrusionOk="0">
                  <a:moveTo>
                    <a:pt x="429" y="1"/>
                  </a:moveTo>
                  <a:cubicBezTo>
                    <a:pt x="310" y="120"/>
                    <a:pt x="1" y="167"/>
                    <a:pt x="275" y="417"/>
                  </a:cubicBezTo>
                  <a:cubicBezTo>
                    <a:pt x="299" y="417"/>
                    <a:pt x="334" y="405"/>
                    <a:pt x="358" y="393"/>
                  </a:cubicBezTo>
                  <a:cubicBezTo>
                    <a:pt x="429" y="322"/>
                    <a:pt x="477" y="227"/>
                    <a:pt x="453" y="120"/>
                  </a:cubicBezTo>
                  <a:cubicBezTo>
                    <a:pt x="453" y="96"/>
                    <a:pt x="429" y="48"/>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5"/>
            <p:cNvSpPr/>
            <p:nvPr/>
          </p:nvSpPr>
          <p:spPr>
            <a:xfrm>
              <a:off x="5313450" y="2146825"/>
              <a:ext cx="11025" cy="3300"/>
            </a:xfrm>
            <a:custGeom>
              <a:avLst/>
              <a:gdLst/>
              <a:ahLst/>
              <a:cxnLst/>
              <a:rect l="l" t="t" r="r" b="b"/>
              <a:pathLst>
                <a:path w="441" h="132" extrusionOk="0">
                  <a:moveTo>
                    <a:pt x="0" y="0"/>
                  </a:moveTo>
                  <a:cubicBezTo>
                    <a:pt x="60" y="36"/>
                    <a:pt x="108" y="84"/>
                    <a:pt x="155" y="131"/>
                  </a:cubicBezTo>
                  <a:cubicBezTo>
                    <a:pt x="274" y="131"/>
                    <a:pt x="381" y="119"/>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5"/>
            <p:cNvSpPr/>
            <p:nvPr/>
          </p:nvSpPr>
          <p:spPr>
            <a:xfrm>
              <a:off x="5331900" y="2147125"/>
              <a:ext cx="6875" cy="2475"/>
            </a:xfrm>
            <a:custGeom>
              <a:avLst/>
              <a:gdLst/>
              <a:ahLst/>
              <a:cxnLst/>
              <a:rect l="l" t="t" r="r" b="b"/>
              <a:pathLst>
                <a:path w="275" h="99" extrusionOk="0">
                  <a:moveTo>
                    <a:pt x="1" y="0"/>
                  </a:moveTo>
                  <a:cubicBezTo>
                    <a:pt x="42" y="66"/>
                    <a:pt x="90" y="99"/>
                    <a:pt x="138" y="99"/>
                  </a:cubicBezTo>
                  <a:cubicBezTo>
                    <a:pt x="185" y="99"/>
                    <a:pt x="233" y="66"/>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5"/>
            <p:cNvSpPr/>
            <p:nvPr/>
          </p:nvSpPr>
          <p:spPr>
            <a:xfrm>
              <a:off x="5238150" y="2121500"/>
              <a:ext cx="7750" cy="3825"/>
            </a:xfrm>
            <a:custGeom>
              <a:avLst/>
              <a:gdLst/>
              <a:ahLst/>
              <a:cxnLst/>
              <a:rect l="l" t="t" r="r" b="b"/>
              <a:pathLst>
                <a:path w="310" h="153" extrusionOk="0">
                  <a:moveTo>
                    <a:pt x="92" y="0"/>
                  </a:moveTo>
                  <a:cubicBezTo>
                    <a:pt x="63" y="0"/>
                    <a:pt x="32" y="5"/>
                    <a:pt x="0" y="13"/>
                  </a:cubicBezTo>
                  <a:cubicBezTo>
                    <a:pt x="43" y="108"/>
                    <a:pt x="117" y="152"/>
                    <a:pt x="204" y="152"/>
                  </a:cubicBezTo>
                  <a:cubicBezTo>
                    <a:pt x="237" y="152"/>
                    <a:pt x="273" y="146"/>
                    <a:pt x="310" y="132"/>
                  </a:cubicBezTo>
                  <a:cubicBezTo>
                    <a:pt x="256" y="42"/>
                    <a:pt x="18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5"/>
            <p:cNvSpPr/>
            <p:nvPr/>
          </p:nvSpPr>
          <p:spPr>
            <a:xfrm>
              <a:off x="5184850" y="2229275"/>
              <a:ext cx="4500" cy="3900"/>
            </a:xfrm>
            <a:custGeom>
              <a:avLst/>
              <a:gdLst/>
              <a:ahLst/>
              <a:cxnLst/>
              <a:rect l="l" t="t" r="r" b="b"/>
              <a:pathLst>
                <a:path w="180" h="156" extrusionOk="0">
                  <a:moveTo>
                    <a:pt x="13" y="0"/>
                  </a:moveTo>
                  <a:cubicBezTo>
                    <a:pt x="13" y="48"/>
                    <a:pt x="1" y="96"/>
                    <a:pt x="13" y="155"/>
                  </a:cubicBezTo>
                  <a:cubicBezTo>
                    <a:pt x="61" y="155"/>
                    <a:pt x="96" y="131"/>
                    <a:pt x="144" y="131"/>
                  </a:cubicBezTo>
                  <a:cubicBezTo>
                    <a:pt x="180" y="96"/>
                    <a:pt x="168"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5"/>
            <p:cNvSpPr/>
            <p:nvPr/>
          </p:nvSpPr>
          <p:spPr>
            <a:xfrm>
              <a:off x="5166700" y="2153375"/>
              <a:ext cx="4800" cy="4200"/>
            </a:xfrm>
            <a:custGeom>
              <a:avLst/>
              <a:gdLst/>
              <a:ahLst/>
              <a:cxnLst/>
              <a:rect l="l" t="t" r="r" b="b"/>
              <a:pathLst>
                <a:path w="192" h="168" extrusionOk="0">
                  <a:moveTo>
                    <a:pt x="60" y="0"/>
                  </a:moveTo>
                  <a:lnTo>
                    <a:pt x="1" y="36"/>
                  </a:lnTo>
                  <a:cubicBezTo>
                    <a:pt x="36" y="72"/>
                    <a:pt x="96" y="119"/>
                    <a:pt x="144" y="167"/>
                  </a:cubicBezTo>
                  <a:lnTo>
                    <a:pt x="191" y="131"/>
                  </a:lnTo>
                  <a:cubicBezTo>
                    <a:pt x="179" y="60"/>
                    <a:pt x="132"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5"/>
            <p:cNvSpPr/>
            <p:nvPr/>
          </p:nvSpPr>
          <p:spPr>
            <a:xfrm>
              <a:off x="5303025" y="2911875"/>
              <a:ext cx="41700" cy="27325"/>
            </a:xfrm>
            <a:custGeom>
              <a:avLst/>
              <a:gdLst/>
              <a:ahLst/>
              <a:cxnLst/>
              <a:rect l="l" t="t" r="r" b="b"/>
              <a:pathLst>
                <a:path w="1668" h="1093" extrusionOk="0">
                  <a:moveTo>
                    <a:pt x="1037" y="795"/>
                  </a:moveTo>
                  <a:lnTo>
                    <a:pt x="1037" y="795"/>
                  </a:lnTo>
                  <a:cubicBezTo>
                    <a:pt x="950" y="867"/>
                    <a:pt x="861" y="885"/>
                    <a:pt x="780" y="886"/>
                  </a:cubicBezTo>
                  <a:lnTo>
                    <a:pt x="780" y="886"/>
                  </a:lnTo>
                  <a:cubicBezTo>
                    <a:pt x="861" y="877"/>
                    <a:pt x="950" y="851"/>
                    <a:pt x="1037" y="795"/>
                  </a:cubicBezTo>
                  <a:close/>
                  <a:moveTo>
                    <a:pt x="176" y="1"/>
                  </a:moveTo>
                  <a:cubicBezTo>
                    <a:pt x="159" y="1"/>
                    <a:pt x="140" y="4"/>
                    <a:pt x="120" y="9"/>
                  </a:cubicBezTo>
                  <a:cubicBezTo>
                    <a:pt x="84" y="21"/>
                    <a:pt x="25" y="93"/>
                    <a:pt x="36" y="105"/>
                  </a:cubicBezTo>
                  <a:cubicBezTo>
                    <a:pt x="179" y="378"/>
                    <a:pt x="84" y="652"/>
                    <a:pt x="36" y="914"/>
                  </a:cubicBezTo>
                  <a:cubicBezTo>
                    <a:pt x="1" y="1057"/>
                    <a:pt x="167" y="1093"/>
                    <a:pt x="287" y="1093"/>
                  </a:cubicBezTo>
                  <a:cubicBezTo>
                    <a:pt x="656" y="1093"/>
                    <a:pt x="1049" y="1081"/>
                    <a:pt x="1418" y="1081"/>
                  </a:cubicBezTo>
                  <a:cubicBezTo>
                    <a:pt x="1537" y="1021"/>
                    <a:pt x="1668" y="974"/>
                    <a:pt x="1608" y="795"/>
                  </a:cubicBezTo>
                  <a:cubicBezTo>
                    <a:pt x="1542" y="749"/>
                    <a:pt x="1475" y="734"/>
                    <a:pt x="1409" y="734"/>
                  </a:cubicBezTo>
                  <a:cubicBezTo>
                    <a:pt x="1285" y="734"/>
                    <a:pt x="1161" y="787"/>
                    <a:pt x="1037" y="795"/>
                  </a:cubicBezTo>
                  <a:cubicBezTo>
                    <a:pt x="984" y="712"/>
                    <a:pt x="905" y="674"/>
                    <a:pt x="838" y="674"/>
                  </a:cubicBezTo>
                  <a:cubicBezTo>
                    <a:pt x="828" y="674"/>
                    <a:pt x="819" y="675"/>
                    <a:pt x="810" y="676"/>
                  </a:cubicBezTo>
                  <a:cubicBezTo>
                    <a:pt x="744" y="689"/>
                    <a:pt x="684" y="696"/>
                    <a:pt x="630" y="696"/>
                  </a:cubicBezTo>
                  <a:cubicBezTo>
                    <a:pt x="385" y="696"/>
                    <a:pt x="273" y="556"/>
                    <a:pt x="322" y="224"/>
                  </a:cubicBezTo>
                  <a:cubicBezTo>
                    <a:pt x="322" y="188"/>
                    <a:pt x="298" y="140"/>
                    <a:pt x="287" y="93"/>
                  </a:cubicBezTo>
                  <a:cubicBezTo>
                    <a:pt x="268" y="30"/>
                    <a:pt x="230" y="1"/>
                    <a:pt x="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5"/>
            <p:cNvSpPr/>
            <p:nvPr/>
          </p:nvSpPr>
          <p:spPr>
            <a:xfrm>
              <a:off x="5338450" y="2931750"/>
              <a:ext cx="32775" cy="8100"/>
            </a:xfrm>
            <a:custGeom>
              <a:avLst/>
              <a:gdLst/>
              <a:ahLst/>
              <a:cxnLst/>
              <a:rect l="l" t="t" r="r" b="b"/>
              <a:pathLst>
                <a:path w="1311" h="324" extrusionOk="0">
                  <a:moveTo>
                    <a:pt x="191" y="0"/>
                  </a:moveTo>
                  <a:cubicBezTo>
                    <a:pt x="120" y="95"/>
                    <a:pt x="60" y="191"/>
                    <a:pt x="1" y="286"/>
                  </a:cubicBezTo>
                  <a:cubicBezTo>
                    <a:pt x="14" y="285"/>
                    <a:pt x="28" y="285"/>
                    <a:pt x="42" y="285"/>
                  </a:cubicBezTo>
                  <a:cubicBezTo>
                    <a:pt x="241" y="285"/>
                    <a:pt x="442" y="323"/>
                    <a:pt x="649" y="323"/>
                  </a:cubicBezTo>
                  <a:cubicBezTo>
                    <a:pt x="863" y="323"/>
                    <a:pt x="1082" y="283"/>
                    <a:pt x="1310" y="119"/>
                  </a:cubicBezTo>
                  <a:cubicBezTo>
                    <a:pt x="1075" y="25"/>
                    <a:pt x="859" y="14"/>
                    <a:pt x="654" y="14"/>
                  </a:cubicBezTo>
                  <a:cubicBezTo>
                    <a:pt x="593" y="14"/>
                    <a:pt x="533" y="15"/>
                    <a:pt x="474" y="15"/>
                  </a:cubicBezTo>
                  <a:cubicBezTo>
                    <a:pt x="378" y="15"/>
                    <a:pt x="284" y="13"/>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35"/>
            <p:cNvSpPr/>
            <p:nvPr/>
          </p:nvSpPr>
          <p:spPr>
            <a:xfrm>
              <a:off x="5266425" y="2946925"/>
              <a:ext cx="12525" cy="36325"/>
            </a:xfrm>
            <a:custGeom>
              <a:avLst/>
              <a:gdLst/>
              <a:ahLst/>
              <a:cxnLst/>
              <a:rect l="l" t="t" r="r" b="b"/>
              <a:pathLst>
                <a:path w="501" h="1453" extrusionOk="0">
                  <a:moveTo>
                    <a:pt x="203" y="0"/>
                  </a:moveTo>
                  <a:cubicBezTo>
                    <a:pt x="84" y="286"/>
                    <a:pt x="0" y="560"/>
                    <a:pt x="60" y="869"/>
                  </a:cubicBezTo>
                  <a:cubicBezTo>
                    <a:pt x="238" y="1012"/>
                    <a:pt x="131" y="1250"/>
                    <a:pt x="203" y="1453"/>
                  </a:cubicBezTo>
                  <a:cubicBezTo>
                    <a:pt x="238" y="1429"/>
                    <a:pt x="262" y="1417"/>
                    <a:pt x="310" y="1405"/>
                  </a:cubicBezTo>
                  <a:cubicBezTo>
                    <a:pt x="238" y="941"/>
                    <a:pt x="500" y="453"/>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35"/>
            <p:cNvSpPr/>
            <p:nvPr/>
          </p:nvSpPr>
          <p:spPr>
            <a:xfrm>
              <a:off x="5336375" y="2864375"/>
              <a:ext cx="14000" cy="11125"/>
            </a:xfrm>
            <a:custGeom>
              <a:avLst/>
              <a:gdLst/>
              <a:ahLst/>
              <a:cxnLst/>
              <a:rect l="l" t="t" r="r" b="b"/>
              <a:pathLst>
                <a:path w="560" h="445" extrusionOk="0">
                  <a:moveTo>
                    <a:pt x="491" y="0"/>
                  </a:moveTo>
                  <a:cubicBezTo>
                    <a:pt x="225" y="0"/>
                    <a:pt x="77" y="192"/>
                    <a:pt x="0" y="445"/>
                  </a:cubicBezTo>
                  <a:cubicBezTo>
                    <a:pt x="203" y="350"/>
                    <a:pt x="417" y="219"/>
                    <a:pt x="560" y="4"/>
                  </a:cubicBezTo>
                  <a:cubicBezTo>
                    <a:pt x="536" y="2"/>
                    <a:pt x="513"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35"/>
            <p:cNvSpPr/>
            <p:nvPr/>
          </p:nvSpPr>
          <p:spPr>
            <a:xfrm>
              <a:off x="5303925" y="2899900"/>
              <a:ext cx="5975" cy="4775"/>
            </a:xfrm>
            <a:custGeom>
              <a:avLst/>
              <a:gdLst/>
              <a:ahLst/>
              <a:cxnLst/>
              <a:rect l="l" t="t" r="r" b="b"/>
              <a:pathLst>
                <a:path w="239" h="191" extrusionOk="0">
                  <a:moveTo>
                    <a:pt x="239" y="0"/>
                  </a:moveTo>
                  <a:cubicBezTo>
                    <a:pt x="120" y="12"/>
                    <a:pt x="12" y="36"/>
                    <a:pt x="0" y="191"/>
                  </a:cubicBezTo>
                  <a:cubicBezTo>
                    <a:pt x="108" y="155"/>
                    <a:pt x="191" y="95"/>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35"/>
            <p:cNvSpPr/>
            <p:nvPr/>
          </p:nvSpPr>
          <p:spPr>
            <a:xfrm>
              <a:off x="5350050" y="2860600"/>
              <a:ext cx="4200" cy="4200"/>
            </a:xfrm>
            <a:custGeom>
              <a:avLst/>
              <a:gdLst/>
              <a:ahLst/>
              <a:cxnLst/>
              <a:rect l="l" t="t" r="r" b="b"/>
              <a:pathLst>
                <a:path w="168" h="168" extrusionOk="0">
                  <a:moveTo>
                    <a:pt x="168" y="1"/>
                  </a:moveTo>
                  <a:cubicBezTo>
                    <a:pt x="72" y="36"/>
                    <a:pt x="13" y="72"/>
                    <a:pt x="1" y="167"/>
                  </a:cubicBezTo>
                  <a:cubicBezTo>
                    <a:pt x="108" y="155"/>
                    <a:pt x="144" y="96"/>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35"/>
            <p:cNvSpPr/>
            <p:nvPr/>
          </p:nvSpPr>
          <p:spPr>
            <a:xfrm>
              <a:off x="5299750" y="2904350"/>
              <a:ext cx="4200" cy="3600"/>
            </a:xfrm>
            <a:custGeom>
              <a:avLst/>
              <a:gdLst/>
              <a:ahLst/>
              <a:cxnLst/>
              <a:rect l="l" t="t" r="r" b="b"/>
              <a:pathLst>
                <a:path w="168" h="144" extrusionOk="0">
                  <a:moveTo>
                    <a:pt x="167" y="1"/>
                  </a:moveTo>
                  <a:cubicBezTo>
                    <a:pt x="72" y="13"/>
                    <a:pt x="13" y="60"/>
                    <a:pt x="1" y="144"/>
                  </a:cubicBezTo>
                  <a:cubicBezTo>
                    <a:pt x="108" y="132"/>
                    <a:pt x="156" y="84"/>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35"/>
            <p:cNvSpPr/>
            <p:nvPr/>
          </p:nvSpPr>
          <p:spPr>
            <a:xfrm>
              <a:off x="5328325" y="2878900"/>
              <a:ext cx="5100" cy="3150"/>
            </a:xfrm>
            <a:custGeom>
              <a:avLst/>
              <a:gdLst/>
              <a:ahLst/>
              <a:cxnLst/>
              <a:rect l="l" t="t" r="r" b="b"/>
              <a:pathLst>
                <a:path w="204" h="126" extrusionOk="0">
                  <a:moveTo>
                    <a:pt x="156" y="1"/>
                  </a:moveTo>
                  <a:cubicBezTo>
                    <a:pt x="84" y="1"/>
                    <a:pt x="30" y="47"/>
                    <a:pt x="1" y="126"/>
                  </a:cubicBezTo>
                  <a:cubicBezTo>
                    <a:pt x="96" y="126"/>
                    <a:pt x="156" y="78"/>
                    <a:pt x="203" y="7"/>
                  </a:cubicBezTo>
                  <a:cubicBezTo>
                    <a:pt x="187" y="3"/>
                    <a:pt x="17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35"/>
            <p:cNvSpPr/>
            <p:nvPr/>
          </p:nvSpPr>
          <p:spPr>
            <a:xfrm>
              <a:off x="5324750" y="2882325"/>
              <a:ext cx="3600" cy="3300"/>
            </a:xfrm>
            <a:custGeom>
              <a:avLst/>
              <a:gdLst/>
              <a:ahLst/>
              <a:cxnLst/>
              <a:rect l="l" t="t" r="r" b="b"/>
              <a:pathLst>
                <a:path w="144" h="132" extrusionOk="0">
                  <a:moveTo>
                    <a:pt x="144" y="1"/>
                  </a:moveTo>
                  <a:lnTo>
                    <a:pt x="144" y="1"/>
                  </a:lnTo>
                  <a:cubicBezTo>
                    <a:pt x="72" y="13"/>
                    <a:pt x="13" y="60"/>
                    <a:pt x="1" y="132"/>
                  </a:cubicBezTo>
                  <a:cubicBezTo>
                    <a:pt x="72" y="96"/>
                    <a:pt x="120" y="72"/>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35"/>
            <p:cNvSpPr/>
            <p:nvPr/>
          </p:nvSpPr>
          <p:spPr>
            <a:xfrm>
              <a:off x="5320900" y="2885600"/>
              <a:ext cx="3575" cy="3900"/>
            </a:xfrm>
            <a:custGeom>
              <a:avLst/>
              <a:gdLst/>
              <a:ahLst/>
              <a:cxnLst/>
              <a:rect l="l" t="t" r="r" b="b"/>
              <a:pathLst>
                <a:path w="143" h="156" extrusionOk="0">
                  <a:moveTo>
                    <a:pt x="143" y="1"/>
                  </a:moveTo>
                  <a:lnTo>
                    <a:pt x="143" y="1"/>
                  </a:lnTo>
                  <a:cubicBezTo>
                    <a:pt x="60" y="36"/>
                    <a:pt x="12" y="72"/>
                    <a:pt x="0" y="155"/>
                  </a:cubicBezTo>
                  <a:cubicBezTo>
                    <a:pt x="95" y="120"/>
                    <a:pt x="119"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5"/>
            <p:cNvSpPr/>
            <p:nvPr/>
          </p:nvSpPr>
          <p:spPr>
            <a:xfrm>
              <a:off x="5310175" y="2896025"/>
              <a:ext cx="3300" cy="3300"/>
            </a:xfrm>
            <a:custGeom>
              <a:avLst/>
              <a:gdLst/>
              <a:ahLst/>
              <a:cxnLst/>
              <a:rect l="l" t="t" r="r" b="b"/>
              <a:pathLst>
                <a:path w="132" h="132" extrusionOk="0">
                  <a:moveTo>
                    <a:pt x="1" y="131"/>
                  </a:move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5"/>
            <p:cNvSpPr/>
            <p:nvPr/>
          </p:nvSpPr>
          <p:spPr>
            <a:xfrm>
              <a:off x="5317325" y="2889475"/>
              <a:ext cx="3600" cy="3300"/>
            </a:xfrm>
            <a:custGeom>
              <a:avLst/>
              <a:gdLst/>
              <a:ahLst/>
              <a:cxnLst/>
              <a:rect l="l" t="t" r="r" b="b"/>
              <a:pathLst>
                <a:path w="144" h="132" extrusionOk="0">
                  <a:moveTo>
                    <a:pt x="143" y="0"/>
                  </a:moveTo>
                  <a:lnTo>
                    <a:pt x="143" y="0"/>
                  </a:lnTo>
                  <a:cubicBezTo>
                    <a:pt x="107" y="36"/>
                    <a:pt x="48" y="84"/>
                    <a:pt x="0" y="131"/>
                  </a:cubicBezTo>
                  <a:cubicBezTo>
                    <a:pt x="84" y="108"/>
                    <a:pt x="131" y="7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5"/>
            <p:cNvSpPr/>
            <p:nvPr/>
          </p:nvSpPr>
          <p:spPr>
            <a:xfrm>
              <a:off x="5313450" y="2892750"/>
              <a:ext cx="3900" cy="3300"/>
            </a:xfrm>
            <a:custGeom>
              <a:avLst/>
              <a:gdLst/>
              <a:ahLst/>
              <a:cxnLst/>
              <a:rect l="l" t="t" r="r" b="b"/>
              <a:pathLst>
                <a:path w="156" h="132" extrusionOk="0">
                  <a:moveTo>
                    <a:pt x="155" y="0"/>
                  </a:moveTo>
                  <a:cubicBezTo>
                    <a:pt x="108" y="36"/>
                    <a:pt x="48" y="84"/>
                    <a:pt x="0" y="131"/>
                  </a:cubicBezTo>
                  <a:cubicBezTo>
                    <a:pt x="96" y="119"/>
                    <a:pt x="143" y="7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5"/>
            <p:cNvSpPr/>
            <p:nvPr/>
          </p:nvSpPr>
          <p:spPr>
            <a:xfrm>
              <a:off x="5374475" y="2752850"/>
              <a:ext cx="14900" cy="29200"/>
            </a:xfrm>
            <a:custGeom>
              <a:avLst/>
              <a:gdLst/>
              <a:ahLst/>
              <a:cxnLst/>
              <a:rect l="l" t="t" r="r" b="b"/>
              <a:pathLst>
                <a:path w="596" h="1168" extrusionOk="0">
                  <a:moveTo>
                    <a:pt x="441" y="0"/>
                  </a:moveTo>
                  <a:cubicBezTo>
                    <a:pt x="203" y="298"/>
                    <a:pt x="0" y="608"/>
                    <a:pt x="24" y="1012"/>
                  </a:cubicBezTo>
                  <a:cubicBezTo>
                    <a:pt x="32" y="1013"/>
                    <a:pt x="39" y="1014"/>
                    <a:pt x="46" y="1014"/>
                  </a:cubicBezTo>
                  <a:cubicBezTo>
                    <a:pt x="241" y="1014"/>
                    <a:pt x="196" y="720"/>
                    <a:pt x="369" y="720"/>
                  </a:cubicBezTo>
                  <a:cubicBezTo>
                    <a:pt x="383" y="720"/>
                    <a:pt x="399" y="722"/>
                    <a:pt x="417" y="727"/>
                  </a:cubicBezTo>
                  <a:cubicBezTo>
                    <a:pt x="441" y="893"/>
                    <a:pt x="441" y="1036"/>
                    <a:pt x="453" y="1167"/>
                  </a:cubicBezTo>
                  <a:cubicBezTo>
                    <a:pt x="524" y="1167"/>
                    <a:pt x="560" y="1143"/>
                    <a:pt x="560" y="1084"/>
                  </a:cubicBezTo>
                  <a:cubicBezTo>
                    <a:pt x="572" y="810"/>
                    <a:pt x="584" y="560"/>
                    <a:pt x="596" y="298"/>
                  </a:cubicBezTo>
                  <a:cubicBezTo>
                    <a:pt x="596" y="262"/>
                    <a:pt x="584" y="239"/>
                    <a:pt x="584" y="203"/>
                  </a:cubicBezTo>
                  <a:cubicBezTo>
                    <a:pt x="572" y="120"/>
                    <a:pt x="524" y="36"/>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35"/>
            <p:cNvSpPr/>
            <p:nvPr/>
          </p:nvSpPr>
          <p:spPr>
            <a:xfrm>
              <a:off x="5386375" y="2745700"/>
              <a:ext cx="5975" cy="14625"/>
            </a:xfrm>
            <a:custGeom>
              <a:avLst/>
              <a:gdLst/>
              <a:ahLst/>
              <a:cxnLst/>
              <a:rect l="l" t="t" r="r" b="b"/>
              <a:pathLst>
                <a:path w="239" h="585" extrusionOk="0">
                  <a:moveTo>
                    <a:pt x="239" y="1"/>
                  </a:moveTo>
                  <a:cubicBezTo>
                    <a:pt x="203" y="48"/>
                    <a:pt x="155" y="108"/>
                    <a:pt x="96" y="167"/>
                  </a:cubicBezTo>
                  <a:cubicBezTo>
                    <a:pt x="1" y="286"/>
                    <a:pt x="36" y="406"/>
                    <a:pt x="60" y="525"/>
                  </a:cubicBezTo>
                  <a:cubicBezTo>
                    <a:pt x="96" y="536"/>
                    <a:pt x="108" y="560"/>
                    <a:pt x="120" y="584"/>
                  </a:cubicBezTo>
                  <a:cubicBezTo>
                    <a:pt x="239" y="406"/>
                    <a:pt x="239" y="203"/>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35"/>
            <p:cNvSpPr/>
            <p:nvPr/>
          </p:nvSpPr>
          <p:spPr>
            <a:xfrm>
              <a:off x="5384875" y="2749575"/>
              <a:ext cx="3900" cy="8650"/>
            </a:xfrm>
            <a:custGeom>
              <a:avLst/>
              <a:gdLst/>
              <a:ahLst/>
              <a:cxnLst/>
              <a:rect l="l" t="t" r="r" b="b"/>
              <a:pathLst>
                <a:path w="156" h="346" extrusionOk="0">
                  <a:moveTo>
                    <a:pt x="156" y="0"/>
                  </a:moveTo>
                  <a:lnTo>
                    <a:pt x="25" y="131"/>
                  </a:lnTo>
                  <a:cubicBezTo>
                    <a:pt x="37" y="203"/>
                    <a:pt x="1" y="310"/>
                    <a:pt x="120" y="346"/>
                  </a:cubicBezTo>
                  <a:cubicBezTo>
                    <a:pt x="144" y="239"/>
                    <a:pt x="144" y="10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35"/>
            <p:cNvSpPr/>
            <p:nvPr/>
          </p:nvSpPr>
          <p:spPr>
            <a:xfrm>
              <a:off x="5386075" y="2779925"/>
              <a:ext cx="4200" cy="12250"/>
            </a:xfrm>
            <a:custGeom>
              <a:avLst/>
              <a:gdLst/>
              <a:ahLst/>
              <a:cxnLst/>
              <a:rect l="l" t="t" r="r" b="b"/>
              <a:pathLst>
                <a:path w="168" h="490" extrusionOk="0">
                  <a:moveTo>
                    <a:pt x="108" y="1"/>
                  </a:moveTo>
                  <a:cubicBezTo>
                    <a:pt x="60" y="37"/>
                    <a:pt x="36" y="60"/>
                    <a:pt x="1" y="96"/>
                  </a:cubicBezTo>
                  <a:lnTo>
                    <a:pt x="1" y="489"/>
                  </a:lnTo>
                  <a:cubicBezTo>
                    <a:pt x="167" y="358"/>
                    <a:pt x="132" y="18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35"/>
            <p:cNvSpPr/>
            <p:nvPr/>
          </p:nvSpPr>
          <p:spPr>
            <a:xfrm>
              <a:off x="5901325" y="2801950"/>
              <a:ext cx="70575" cy="24700"/>
            </a:xfrm>
            <a:custGeom>
              <a:avLst/>
              <a:gdLst/>
              <a:ahLst/>
              <a:cxnLst/>
              <a:rect l="l" t="t" r="r" b="b"/>
              <a:pathLst>
                <a:path w="2823" h="988" extrusionOk="0">
                  <a:moveTo>
                    <a:pt x="346" y="1"/>
                  </a:moveTo>
                  <a:cubicBezTo>
                    <a:pt x="179" y="84"/>
                    <a:pt x="96" y="251"/>
                    <a:pt x="0" y="418"/>
                  </a:cubicBezTo>
                  <a:cubicBezTo>
                    <a:pt x="119" y="549"/>
                    <a:pt x="286" y="584"/>
                    <a:pt x="453" y="620"/>
                  </a:cubicBezTo>
                  <a:lnTo>
                    <a:pt x="762" y="763"/>
                  </a:lnTo>
                  <a:cubicBezTo>
                    <a:pt x="1022" y="910"/>
                    <a:pt x="1281" y="988"/>
                    <a:pt x="1539" y="988"/>
                  </a:cubicBezTo>
                  <a:cubicBezTo>
                    <a:pt x="1802" y="988"/>
                    <a:pt x="2064" y="907"/>
                    <a:pt x="2322" y="739"/>
                  </a:cubicBezTo>
                  <a:lnTo>
                    <a:pt x="2322" y="608"/>
                  </a:lnTo>
                  <a:cubicBezTo>
                    <a:pt x="2274" y="608"/>
                    <a:pt x="2232" y="603"/>
                    <a:pt x="2188" y="603"/>
                  </a:cubicBezTo>
                  <a:cubicBezTo>
                    <a:pt x="2166" y="603"/>
                    <a:pt x="2143" y="604"/>
                    <a:pt x="2120" y="608"/>
                  </a:cubicBezTo>
                  <a:cubicBezTo>
                    <a:pt x="2090" y="613"/>
                    <a:pt x="2065" y="616"/>
                    <a:pt x="2043" y="616"/>
                  </a:cubicBezTo>
                  <a:cubicBezTo>
                    <a:pt x="1914" y="616"/>
                    <a:pt x="1936" y="524"/>
                    <a:pt x="1905" y="370"/>
                  </a:cubicBezTo>
                  <a:cubicBezTo>
                    <a:pt x="1886" y="208"/>
                    <a:pt x="1930" y="173"/>
                    <a:pt x="1988" y="173"/>
                  </a:cubicBezTo>
                  <a:cubicBezTo>
                    <a:pt x="2031" y="173"/>
                    <a:pt x="2082" y="192"/>
                    <a:pt x="2119" y="192"/>
                  </a:cubicBezTo>
                  <a:cubicBezTo>
                    <a:pt x="2124" y="192"/>
                    <a:pt x="2128" y="192"/>
                    <a:pt x="2132" y="191"/>
                  </a:cubicBezTo>
                  <a:cubicBezTo>
                    <a:pt x="2358" y="168"/>
                    <a:pt x="2596" y="180"/>
                    <a:pt x="2822" y="168"/>
                  </a:cubicBezTo>
                  <a:cubicBezTo>
                    <a:pt x="2703" y="61"/>
                    <a:pt x="2548" y="72"/>
                    <a:pt x="2417" y="61"/>
                  </a:cubicBezTo>
                  <a:cubicBezTo>
                    <a:pt x="1727" y="49"/>
                    <a:pt x="1036" y="13"/>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35"/>
            <p:cNvSpPr/>
            <p:nvPr/>
          </p:nvSpPr>
          <p:spPr>
            <a:xfrm>
              <a:off x="5909650" y="2784575"/>
              <a:ext cx="17900" cy="7300"/>
            </a:xfrm>
            <a:custGeom>
              <a:avLst/>
              <a:gdLst/>
              <a:ahLst/>
              <a:cxnLst/>
              <a:rect l="l" t="t" r="r" b="b"/>
              <a:pathLst>
                <a:path w="716" h="292" extrusionOk="0">
                  <a:moveTo>
                    <a:pt x="225" y="0"/>
                  </a:moveTo>
                  <a:cubicBezTo>
                    <a:pt x="195" y="0"/>
                    <a:pt x="164" y="2"/>
                    <a:pt x="132" y="5"/>
                  </a:cubicBezTo>
                  <a:cubicBezTo>
                    <a:pt x="84" y="65"/>
                    <a:pt x="25" y="113"/>
                    <a:pt x="1" y="160"/>
                  </a:cubicBezTo>
                  <a:cubicBezTo>
                    <a:pt x="48" y="196"/>
                    <a:pt x="84" y="244"/>
                    <a:pt x="144" y="291"/>
                  </a:cubicBezTo>
                  <a:cubicBezTo>
                    <a:pt x="346" y="291"/>
                    <a:pt x="525" y="279"/>
                    <a:pt x="715" y="279"/>
                  </a:cubicBezTo>
                  <a:cubicBezTo>
                    <a:pt x="715" y="232"/>
                    <a:pt x="703" y="184"/>
                    <a:pt x="703" y="136"/>
                  </a:cubicBezTo>
                  <a:cubicBezTo>
                    <a:pt x="551" y="55"/>
                    <a:pt x="399" y="0"/>
                    <a:pt x="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35"/>
            <p:cNvSpPr/>
            <p:nvPr/>
          </p:nvSpPr>
          <p:spPr>
            <a:xfrm>
              <a:off x="5909350" y="2788575"/>
              <a:ext cx="3600" cy="3300"/>
            </a:xfrm>
            <a:custGeom>
              <a:avLst/>
              <a:gdLst/>
              <a:ahLst/>
              <a:cxnLst/>
              <a:rect l="l" t="t" r="r" b="b"/>
              <a:pathLst>
                <a:path w="144" h="132" extrusionOk="0">
                  <a:moveTo>
                    <a:pt x="1" y="0"/>
                  </a:moveTo>
                  <a:cubicBezTo>
                    <a:pt x="37" y="36"/>
                    <a:pt x="96" y="84"/>
                    <a:pt x="144" y="131"/>
                  </a:cubicBezTo>
                  <a:cubicBezTo>
                    <a:pt x="96" y="84"/>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35"/>
            <p:cNvSpPr/>
            <p:nvPr/>
          </p:nvSpPr>
          <p:spPr>
            <a:xfrm>
              <a:off x="6146000" y="2142650"/>
              <a:ext cx="14900" cy="11050"/>
            </a:xfrm>
            <a:custGeom>
              <a:avLst/>
              <a:gdLst/>
              <a:ahLst/>
              <a:cxnLst/>
              <a:rect l="l" t="t" r="r" b="b"/>
              <a:pathLst>
                <a:path w="596" h="442" extrusionOk="0">
                  <a:moveTo>
                    <a:pt x="274" y="1"/>
                  </a:moveTo>
                  <a:cubicBezTo>
                    <a:pt x="143" y="72"/>
                    <a:pt x="60" y="167"/>
                    <a:pt x="0" y="298"/>
                  </a:cubicBezTo>
                  <a:cubicBezTo>
                    <a:pt x="0" y="310"/>
                    <a:pt x="12" y="322"/>
                    <a:pt x="36" y="358"/>
                  </a:cubicBezTo>
                  <a:cubicBezTo>
                    <a:pt x="44" y="361"/>
                    <a:pt x="54" y="362"/>
                    <a:pt x="63" y="362"/>
                  </a:cubicBezTo>
                  <a:cubicBezTo>
                    <a:pt x="93" y="362"/>
                    <a:pt x="125" y="347"/>
                    <a:pt x="143" y="310"/>
                  </a:cubicBezTo>
                  <a:lnTo>
                    <a:pt x="298" y="310"/>
                  </a:lnTo>
                  <a:cubicBezTo>
                    <a:pt x="334" y="358"/>
                    <a:pt x="393" y="406"/>
                    <a:pt x="441" y="441"/>
                  </a:cubicBezTo>
                  <a:cubicBezTo>
                    <a:pt x="488" y="429"/>
                    <a:pt x="548" y="429"/>
                    <a:pt x="596" y="429"/>
                  </a:cubicBezTo>
                  <a:cubicBezTo>
                    <a:pt x="572" y="322"/>
                    <a:pt x="572" y="239"/>
                    <a:pt x="560" y="144"/>
                  </a:cubicBezTo>
                  <a:cubicBezTo>
                    <a:pt x="500" y="84"/>
                    <a:pt x="441" y="25"/>
                    <a:pt x="357" y="13"/>
                  </a:cubicBezTo>
                  <a:cubicBezTo>
                    <a:pt x="334" y="13"/>
                    <a:pt x="310"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35"/>
            <p:cNvSpPr/>
            <p:nvPr/>
          </p:nvSpPr>
          <p:spPr>
            <a:xfrm>
              <a:off x="6142125" y="2150100"/>
              <a:ext cx="7475" cy="5075"/>
            </a:xfrm>
            <a:custGeom>
              <a:avLst/>
              <a:gdLst/>
              <a:ahLst/>
              <a:cxnLst/>
              <a:rect l="l" t="t" r="r" b="b"/>
              <a:pathLst>
                <a:path w="299" h="203" extrusionOk="0">
                  <a:moveTo>
                    <a:pt x="155" y="0"/>
                  </a:moveTo>
                  <a:cubicBezTo>
                    <a:pt x="108" y="48"/>
                    <a:pt x="60" y="84"/>
                    <a:pt x="0" y="131"/>
                  </a:cubicBezTo>
                  <a:cubicBezTo>
                    <a:pt x="62" y="182"/>
                    <a:pt x="106" y="202"/>
                    <a:pt x="141" y="202"/>
                  </a:cubicBezTo>
                  <a:cubicBezTo>
                    <a:pt x="226" y="202"/>
                    <a:pt x="247" y="77"/>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35"/>
            <p:cNvSpPr/>
            <p:nvPr/>
          </p:nvSpPr>
          <p:spPr>
            <a:xfrm>
              <a:off x="6160875" y="2153375"/>
              <a:ext cx="7775" cy="4200"/>
            </a:xfrm>
            <a:custGeom>
              <a:avLst/>
              <a:gdLst/>
              <a:ahLst/>
              <a:cxnLst/>
              <a:rect l="l" t="t" r="r" b="b"/>
              <a:pathLst>
                <a:path w="311" h="168" extrusionOk="0">
                  <a:moveTo>
                    <a:pt x="1" y="0"/>
                  </a:moveTo>
                  <a:cubicBezTo>
                    <a:pt x="36" y="131"/>
                    <a:pt x="143" y="155"/>
                    <a:pt x="263" y="167"/>
                  </a:cubicBezTo>
                  <a:cubicBezTo>
                    <a:pt x="310" y="107"/>
                    <a:pt x="310" y="60"/>
                    <a:pt x="263" y="12"/>
                  </a:cubicBezTo>
                  <a:cubicBezTo>
                    <a:pt x="179" y="12"/>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35"/>
            <p:cNvSpPr/>
            <p:nvPr/>
          </p:nvSpPr>
          <p:spPr>
            <a:xfrm>
              <a:off x="6167425" y="2152100"/>
              <a:ext cx="8650" cy="5475"/>
            </a:xfrm>
            <a:custGeom>
              <a:avLst/>
              <a:gdLst/>
              <a:ahLst/>
              <a:cxnLst/>
              <a:rect l="l" t="t" r="r" b="b"/>
              <a:pathLst>
                <a:path w="346" h="219" extrusionOk="0">
                  <a:moveTo>
                    <a:pt x="140" y="1"/>
                  </a:moveTo>
                  <a:cubicBezTo>
                    <a:pt x="90" y="1"/>
                    <a:pt x="42" y="22"/>
                    <a:pt x="1" y="63"/>
                  </a:cubicBezTo>
                  <a:lnTo>
                    <a:pt x="1" y="218"/>
                  </a:lnTo>
                  <a:cubicBezTo>
                    <a:pt x="54" y="212"/>
                    <a:pt x="102" y="209"/>
                    <a:pt x="149" y="209"/>
                  </a:cubicBezTo>
                  <a:cubicBezTo>
                    <a:pt x="197" y="209"/>
                    <a:pt x="245" y="212"/>
                    <a:pt x="298" y="218"/>
                  </a:cubicBezTo>
                  <a:cubicBezTo>
                    <a:pt x="334" y="158"/>
                    <a:pt x="346" y="111"/>
                    <a:pt x="298" y="63"/>
                  </a:cubicBezTo>
                  <a:cubicBezTo>
                    <a:pt x="245" y="22"/>
                    <a:pt x="191"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35"/>
            <p:cNvSpPr/>
            <p:nvPr/>
          </p:nvSpPr>
          <p:spPr>
            <a:xfrm>
              <a:off x="6177850" y="2148900"/>
              <a:ext cx="4175" cy="4800"/>
            </a:xfrm>
            <a:custGeom>
              <a:avLst/>
              <a:gdLst/>
              <a:ahLst/>
              <a:cxnLst/>
              <a:rect l="l" t="t" r="r" b="b"/>
              <a:pathLst>
                <a:path w="167" h="192" extrusionOk="0">
                  <a:moveTo>
                    <a:pt x="95" y="1"/>
                  </a:moveTo>
                  <a:cubicBezTo>
                    <a:pt x="0" y="36"/>
                    <a:pt x="12" y="108"/>
                    <a:pt x="0" y="179"/>
                  </a:cubicBezTo>
                  <a:cubicBezTo>
                    <a:pt x="60" y="191"/>
                    <a:pt x="107" y="191"/>
                    <a:pt x="167" y="191"/>
                  </a:cubicBezTo>
                  <a:cubicBezTo>
                    <a:pt x="131" y="132"/>
                    <a:pt x="119" y="60"/>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35"/>
            <p:cNvSpPr/>
            <p:nvPr/>
          </p:nvSpPr>
          <p:spPr>
            <a:xfrm>
              <a:off x="6182000" y="2157250"/>
              <a:ext cx="4200" cy="3300"/>
            </a:xfrm>
            <a:custGeom>
              <a:avLst/>
              <a:gdLst/>
              <a:ahLst/>
              <a:cxnLst/>
              <a:rect l="l" t="t" r="r" b="b"/>
              <a:pathLst>
                <a:path w="168" h="132" extrusionOk="0">
                  <a:moveTo>
                    <a:pt x="1" y="0"/>
                  </a:moveTo>
                  <a:lnTo>
                    <a:pt x="1" y="0"/>
                  </a:lnTo>
                  <a:cubicBezTo>
                    <a:pt x="25" y="72"/>
                    <a:pt x="72" y="119"/>
                    <a:pt x="168" y="131"/>
                  </a:cubicBezTo>
                  <a:cubicBezTo>
                    <a:pt x="108" y="83"/>
                    <a:pt x="60"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35"/>
            <p:cNvSpPr/>
            <p:nvPr/>
          </p:nvSpPr>
          <p:spPr>
            <a:xfrm>
              <a:off x="6174875" y="2153375"/>
              <a:ext cx="3000" cy="3900"/>
            </a:xfrm>
            <a:custGeom>
              <a:avLst/>
              <a:gdLst/>
              <a:ahLst/>
              <a:cxnLst/>
              <a:rect l="l" t="t" r="r" b="b"/>
              <a:pathLst>
                <a:path w="120" h="156" extrusionOk="0">
                  <a:moveTo>
                    <a:pt x="0" y="0"/>
                  </a:moveTo>
                  <a:lnTo>
                    <a:pt x="0" y="155"/>
                  </a:lnTo>
                  <a:cubicBezTo>
                    <a:pt x="48" y="107"/>
                    <a:pt x="95" y="6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35"/>
            <p:cNvSpPr/>
            <p:nvPr/>
          </p:nvSpPr>
          <p:spPr>
            <a:xfrm>
              <a:off x="6153425" y="2150100"/>
              <a:ext cx="3600" cy="3300"/>
            </a:xfrm>
            <a:custGeom>
              <a:avLst/>
              <a:gdLst/>
              <a:ahLst/>
              <a:cxnLst/>
              <a:rect l="l" t="t" r="r" b="b"/>
              <a:pathLst>
                <a:path w="144" h="132" extrusionOk="0">
                  <a:moveTo>
                    <a:pt x="1" y="0"/>
                  </a:moveTo>
                  <a:cubicBezTo>
                    <a:pt x="37" y="60"/>
                    <a:pt x="84" y="108"/>
                    <a:pt x="144" y="131"/>
                  </a:cubicBezTo>
                  <a:cubicBezTo>
                    <a:pt x="96" y="84"/>
                    <a:pt x="37"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35"/>
            <p:cNvSpPr/>
            <p:nvPr/>
          </p:nvSpPr>
          <p:spPr>
            <a:xfrm>
              <a:off x="6164150" y="2147000"/>
              <a:ext cx="10750" cy="6700"/>
            </a:xfrm>
            <a:custGeom>
              <a:avLst/>
              <a:gdLst/>
              <a:ahLst/>
              <a:cxnLst/>
              <a:rect l="l" t="t" r="r" b="b"/>
              <a:pathLst>
                <a:path w="430" h="268" extrusionOk="0">
                  <a:moveTo>
                    <a:pt x="232" y="0"/>
                  </a:moveTo>
                  <a:cubicBezTo>
                    <a:pt x="215" y="0"/>
                    <a:pt x="198" y="2"/>
                    <a:pt x="179" y="5"/>
                  </a:cubicBezTo>
                  <a:cubicBezTo>
                    <a:pt x="1" y="29"/>
                    <a:pt x="120" y="172"/>
                    <a:pt x="132" y="267"/>
                  </a:cubicBezTo>
                  <a:lnTo>
                    <a:pt x="429" y="267"/>
                  </a:lnTo>
                  <a:cubicBezTo>
                    <a:pt x="418" y="138"/>
                    <a:pt x="379"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35"/>
            <p:cNvSpPr/>
            <p:nvPr/>
          </p:nvSpPr>
          <p:spPr>
            <a:xfrm>
              <a:off x="6152550" y="2140275"/>
              <a:ext cx="8650" cy="4925"/>
            </a:xfrm>
            <a:custGeom>
              <a:avLst/>
              <a:gdLst/>
              <a:ahLst/>
              <a:cxnLst/>
              <a:rect l="l" t="t" r="r" b="b"/>
              <a:pathLst>
                <a:path w="346" h="197" extrusionOk="0">
                  <a:moveTo>
                    <a:pt x="0" y="0"/>
                  </a:moveTo>
                  <a:lnTo>
                    <a:pt x="0" y="0"/>
                  </a:lnTo>
                  <a:cubicBezTo>
                    <a:pt x="12" y="36"/>
                    <a:pt x="12" y="84"/>
                    <a:pt x="12" y="108"/>
                  </a:cubicBezTo>
                  <a:lnTo>
                    <a:pt x="48" y="143"/>
                  </a:lnTo>
                  <a:cubicBezTo>
                    <a:pt x="84" y="179"/>
                    <a:pt x="125" y="197"/>
                    <a:pt x="168" y="197"/>
                  </a:cubicBezTo>
                  <a:cubicBezTo>
                    <a:pt x="212" y="197"/>
                    <a:pt x="256" y="179"/>
                    <a:pt x="298" y="143"/>
                  </a:cubicBezTo>
                  <a:cubicBezTo>
                    <a:pt x="310" y="96"/>
                    <a:pt x="334" y="60"/>
                    <a:pt x="345" y="36"/>
                  </a:cubicBezTo>
                  <a:cubicBezTo>
                    <a:pt x="226" y="24"/>
                    <a:pt x="119"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35"/>
            <p:cNvSpPr/>
            <p:nvPr/>
          </p:nvSpPr>
          <p:spPr>
            <a:xfrm>
              <a:off x="6153425" y="2143250"/>
              <a:ext cx="6275" cy="3000"/>
            </a:xfrm>
            <a:custGeom>
              <a:avLst/>
              <a:gdLst/>
              <a:ahLst/>
              <a:cxnLst/>
              <a:rect l="l" t="t" r="r" b="b"/>
              <a:pathLst>
                <a:path w="251" h="120" extrusionOk="0">
                  <a:moveTo>
                    <a:pt x="1" y="1"/>
                  </a:moveTo>
                  <a:cubicBezTo>
                    <a:pt x="60" y="108"/>
                    <a:pt x="156" y="120"/>
                    <a:pt x="251" y="120"/>
                  </a:cubicBezTo>
                  <a:lnTo>
                    <a:pt x="251" y="60"/>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35"/>
            <p:cNvSpPr/>
            <p:nvPr/>
          </p:nvSpPr>
          <p:spPr>
            <a:xfrm>
              <a:off x="6135275" y="1709275"/>
              <a:ext cx="36050" cy="11150"/>
            </a:xfrm>
            <a:custGeom>
              <a:avLst/>
              <a:gdLst/>
              <a:ahLst/>
              <a:cxnLst/>
              <a:rect l="l" t="t" r="r" b="b"/>
              <a:pathLst>
                <a:path w="1442" h="446" extrusionOk="0">
                  <a:moveTo>
                    <a:pt x="155" y="0"/>
                  </a:moveTo>
                  <a:cubicBezTo>
                    <a:pt x="108" y="12"/>
                    <a:pt x="48" y="12"/>
                    <a:pt x="1" y="12"/>
                  </a:cubicBezTo>
                  <a:lnTo>
                    <a:pt x="1" y="155"/>
                  </a:lnTo>
                  <a:cubicBezTo>
                    <a:pt x="26" y="174"/>
                    <a:pt x="55" y="186"/>
                    <a:pt x="84" y="186"/>
                  </a:cubicBezTo>
                  <a:cubicBezTo>
                    <a:pt x="109" y="186"/>
                    <a:pt x="133" y="177"/>
                    <a:pt x="155" y="155"/>
                  </a:cubicBezTo>
                  <a:cubicBezTo>
                    <a:pt x="206" y="227"/>
                    <a:pt x="267" y="247"/>
                    <a:pt x="335" y="247"/>
                  </a:cubicBezTo>
                  <a:cubicBezTo>
                    <a:pt x="419" y="247"/>
                    <a:pt x="513" y="215"/>
                    <a:pt x="602" y="215"/>
                  </a:cubicBezTo>
                  <a:cubicBezTo>
                    <a:pt x="677" y="215"/>
                    <a:pt x="749" y="238"/>
                    <a:pt x="810" y="322"/>
                  </a:cubicBezTo>
                  <a:cubicBezTo>
                    <a:pt x="882" y="417"/>
                    <a:pt x="963" y="446"/>
                    <a:pt x="1048" y="446"/>
                  </a:cubicBezTo>
                  <a:cubicBezTo>
                    <a:pt x="1176" y="446"/>
                    <a:pt x="1313" y="381"/>
                    <a:pt x="1441" y="381"/>
                  </a:cubicBezTo>
                  <a:cubicBezTo>
                    <a:pt x="1334" y="274"/>
                    <a:pt x="1215" y="262"/>
                    <a:pt x="1156" y="143"/>
                  </a:cubicBezTo>
                  <a:cubicBezTo>
                    <a:pt x="1156" y="95"/>
                    <a:pt x="1144" y="60"/>
                    <a:pt x="1144" y="24"/>
                  </a:cubicBezTo>
                  <a:cubicBezTo>
                    <a:pt x="810" y="12"/>
                    <a:pt x="489"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35"/>
            <p:cNvSpPr/>
            <p:nvPr/>
          </p:nvSpPr>
          <p:spPr>
            <a:xfrm>
              <a:off x="6134975" y="1712850"/>
              <a:ext cx="3900" cy="1800"/>
            </a:xfrm>
            <a:custGeom>
              <a:avLst/>
              <a:gdLst/>
              <a:ahLst/>
              <a:cxnLst/>
              <a:rect l="l" t="t" r="r" b="b"/>
              <a:pathLst>
                <a:path w="156" h="72" extrusionOk="0">
                  <a:moveTo>
                    <a:pt x="1" y="0"/>
                  </a:moveTo>
                  <a:cubicBezTo>
                    <a:pt x="25" y="48"/>
                    <a:pt x="51" y="72"/>
                    <a:pt x="78" y="72"/>
                  </a:cubicBezTo>
                  <a:cubicBezTo>
                    <a:pt x="105" y="72"/>
                    <a:pt x="132"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35"/>
            <p:cNvSpPr/>
            <p:nvPr/>
          </p:nvSpPr>
          <p:spPr>
            <a:xfrm>
              <a:off x="5318800" y="2100750"/>
              <a:ext cx="67600" cy="26575"/>
            </a:xfrm>
            <a:custGeom>
              <a:avLst/>
              <a:gdLst/>
              <a:ahLst/>
              <a:cxnLst/>
              <a:rect l="l" t="t" r="r" b="b"/>
              <a:pathLst>
                <a:path w="2704" h="1063" extrusionOk="0">
                  <a:moveTo>
                    <a:pt x="1944" y="1"/>
                  </a:moveTo>
                  <a:cubicBezTo>
                    <a:pt x="1806" y="1"/>
                    <a:pt x="1668" y="37"/>
                    <a:pt x="1537" y="117"/>
                  </a:cubicBezTo>
                  <a:cubicBezTo>
                    <a:pt x="1430" y="117"/>
                    <a:pt x="1334" y="93"/>
                    <a:pt x="1239" y="93"/>
                  </a:cubicBezTo>
                  <a:cubicBezTo>
                    <a:pt x="1131" y="30"/>
                    <a:pt x="1023" y="10"/>
                    <a:pt x="915" y="10"/>
                  </a:cubicBezTo>
                  <a:cubicBezTo>
                    <a:pt x="725" y="10"/>
                    <a:pt x="536" y="71"/>
                    <a:pt x="347" y="71"/>
                  </a:cubicBezTo>
                  <a:cubicBezTo>
                    <a:pt x="299" y="71"/>
                    <a:pt x="251" y="67"/>
                    <a:pt x="203" y="57"/>
                  </a:cubicBezTo>
                  <a:cubicBezTo>
                    <a:pt x="120" y="69"/>
                    <a:pt x="60" y="117"/>
                    <a:pt x="25" y="188"/>
                  </a:cubicBezTo>
                  <a:cubicBezTo>
                    <a:pt x="1" y="438"/>
                    <a:pt x="191" y="486"/>
                    <a:pt x="370" y="546"/>
                  </a:cubicBezTo>
                  <a:cubicBezTo>
                    <a:pt x="465" y="558"/>
                    <a:pt x="560" y="546"/>
                    <a:pt x="644" y="593"/>
                  </a:cubicBezTo>
                  <a:cubicBezTo>
                    <a:pt x="739" y="629"/>
                    <a:pt x="644" y="688"/>
                    <a:pt x="608" y="736"/>
                  </a:cubicBezTo>
                  <a:cubicBezTo>
                    <a:pt x="537" y="843"/>
                    <a:pt x="489" y="962"/>
                    <a:pt x="608" y="1034"/>
                  </a:cubicBezTo>
                  <a:cubicBezTo>
                    <a:pt x="635" y="1054"/>
                    <a:pt x="659" y="1062"/>
                    <a:pt x="680" y="1062"/>
                  </a:cubicBezTo>
                  <a:cubicBezTo>
                    <a:pt x="759" y="1062"/>
                    <a:pt x="799" y="942"/>
                    <a:pt x="846" y="867"/>
                  </a:cubicBezTo>
                  <a:cubicBezTo>
                    <a:pt x="906" y="784"/>
                    <a:pt x="965" y="665"/>
                    <a:pt x="1025" y="569"/>
                  </a:cubicBezTo>
                  <a:cubicBezTo>
                    <a:pt x="1095" y="471"/>
                    <a:pt x="1191" y="460"/>
                    <a:pt x="1289" y="460"/>
                  </a:cubicBezTo>
                  <a:cubicBezTo>
                    <a:pt x="1317" y="460"/>
                    <a:pt x="1346" y="461"/>
                    <a:pt x="1374" y="461"/>
                  </a:cubicBezTo>
                  <a:cubicBezTo>
                    <a:pt x="1414" y="461"/>
                    <a:pt x="1452" y="459"/>
                    <a:pt x="1489" y="450"/>
                  </a:cubicBezTo>
                  <a:cubicBezTo>
                    <a:pt x="1499" y="449"/>
                    <a:pt x="1508" y="448"/>
                    <a:pt x="1517" y="448"/>
                  </a:cubicBezTo>
                  <a:cubicBezTo>
                    <a:pt x="1625" y="448"/>
                    <a:pt x="1657" y="578"/>
                    <a:pt x="1668" y="688"/>
                  </a:cubicBezTo>
                  <a:cubicBezTo>
                    <a:pt x="1691" y="712"/>
                    <a:pt x="1715" y="712"/>
                    <a:pt x="1739" y="712"/>
                  </a:cubicBezTo>
                  <a:cubicBezTo>
                    <a:pt x="1781" y="675"/>
                    <a:pt x="1821" y="659"/>
                    <a:pt x="1861" y="659"/>
                  </a:cubicBezTo>
                  <a:cubicBezTo>
                    <a:pt x="1911" y="659"/>
                    <a:pt x="1960" y="684"/>
                    <a:pt x="2013" y="724"/>
                  </a:cubicBezTo>
                  <a:cubicBezTo>
                    <a:pt x="2156" y="712"/>
                    <a:pt x="2275" y="629"/>
                    <a:pt x="2311" y="474"/>
                  </a:cubicBezTo>
                  <a:cubicBezTo>
                    <a:pt x="2311" y="427"/>
                    <a:pt x="2287" y="391"/>
                    <a:pt x="2251" y="391"/>
                  </a:cubicBezTo>
                  <a:cubicBezTo>
                    <a:pt x="2256" y="360"/>
                    <a:pt x="2268" y="351"/>
                    <a:pt x="2282" y="351"/>
                  </a:cubicBezTo>
                  <a:cubicBezTo>
                    <a:pt x="2302" y="351"/>
                    <a:pt x="2326" y="367"/>
                    <a:pt x="2346" y="367"/>
                  </a:cubicBezTo>
                  <a:cubicBezTo>
                    <a:pt x="2359" y="368"/>
                    <a:pt x="2371" y="369"/>
                    <a:pt x="2384" y="369"/>
                  </a:cubicBezTo>
                  <a:cubicBezTo>
                    <a:pt x="2486" y="369"/>
                    <a:pt x="2572" y="327"/>
                    <a:pt x="2668" y="296"/>
                  </a:cubicBezTo>
                  <a:cubicBezTo>
                    <a:pt x="2680" y="272"/>
                    <a:pt x="2692" y="248"/>
                    <a:pt x="2704" y="236"/>
                  </a:cubicBezTo>
                  <a:cubicBezTo>
                    <a:pt x="2695" y="161"/>
                    <a:pt x="2687" y="79"/>
                    <a:pt x="2629" y="79"/>
                  </a:cubicBezTo>
                  <a:cubicBezTo>
                    <a:pt x="2604" y="79"/>
                    <a:pt x="2571" y="94"/>
                    <a:pt x="2525" y="129"/>
                  </a:cubicBezTo>
                  <a:cubicBezTo>
                    <a:pt x="2514" y="132"/>
                    <a:pt x="2503" y="134"/>
                    <a:pt x="2491" y="134"/>
                  </a:cubicBezTo>
                  <a:cubicBezTo>
                    <a:pt x="2461" y="134"/>
                    <a:pt x="2428" y="125"/>
                    <a:pt x="2394" y="117"/>
                  </a:cubicBezTo>
                  <a:cubicBezTo>
                    <a:pt x="2246" y="43"/>
                    <a:pt x="2094"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35"/>
            <p:cNvSpPr/>
            <p:nvPr/>
          </p:nvSpPr>
          <p:spPr>
            <a:xfrm>
              <a:off x="5402975" y="2101950"/>
              <a:ext cx="73325" cy="8975"/>
            </a:xfrm>
            <a:custGeom>
              <a:avLst/>
              <a:gdLst/>
              <a:ahLst/>
              <a:cxnLst/>
              <a:rect l="l" t="t" r="r" b="b"/>
              <a:pathLst>
                <a:path w="2933" h="359" extrusionOk="0">
                  <a:moveTo>
                    <a:pt x="938" y="0"/>
                  </a:moveTo>
                  <a:cubicBezTo>
                    <a:pt x="683" y="0"/>
                    <a:pt x="428" y="19"/>
                    <a:pt x="170" y="69"/>
                  </a:cubicBezTo>
                  <a:cubicBezTo>
                    <a:pt x="135" y="54"/>
                    <a:pt x="107" y="48"/>
                    <a:pt x="84" y="48"/>
                  </a:cubicBezTo>
                  <a:cubicBezTo>
                    <a:pt x="14" y="48"/>
                    <a:pt x="0" y="113"/>
                    <a:pt x="27" y="212"/>
                  </a:cubicBezTo>
                  <a:cubicBezTo>
                    <a:pt x="509" y="332"/>
                    <a:pt x="995" y="359"/>
                    <a:pt x="1481" y="359"/>
                  </a:cubicBezTo>
                  <a:cubicBezTo>
                    <a:pt x="1858" y="359"/>
                    <a:pt x="2236" y="343"/>
                    <a:pt x="2611" y="343"/>
                  </a:cubicBezTo>
                  <a:cubicBezTo>
                    <a:pt x="2694" y="224"/>
                    <a:pt x="2813" y="212"/>
                    <a:pt x="2932" y="200"/>
                  </a:cubicBezTo>
                  <a:cubicBezTo>
                    <a:pt x="2261" y="131"/>
                    <a:pt x="1603" y="0"/>
                    <a:pt x="9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35"/>
            <p:cNvSpPr/>
            <p:nvPr/>
          </p:nvSpPr>
          <p:spPr>
            <a:xfrm>
              <a:off x="5381625" y="2099450"/>
              <a:ext cx="25600" cy="7500"/>
            </a:xfrm>
            <a:custGeom>
              <a:avLst/>
              <a:gdLst/>
              <a:ahLst/>
              <a:cxnLst/>
              <a:rect l="l" t="t" r="r" b="b"/>
              <a:pathLst>
                <a:path w="1024" h="300" extrusionOk="0">
                  <a:moveTo>
                    <a:pt x="538" y="1"/>
                  </a:moveTo>
                  <a:cubicBezTo>
                    <a:pt x="360" y="1"/>
                    <a:pt x="180" y="57"/>
                    <a:pt x="0" y="169"/>
                  </a:cubicBezTo>
                  <a:cubicBezTo>
                    <a:pt x="60" y="193"/>
                    <a:pt x="119" y="240"/>
                    <a:pt x="179" y="264"/>
                  </a:cubicBezTo>
                  <a:cubicBezTo>
                    <a:pt x="417" y="288"/>
                    <a:pt x="643" y="288"/>
                    <a:pt x="881" y="300"/>
                  </a:cubicBezTo>
                  <a:lnTo>
                    <a:pt x="1024" y="145"/>
                  </a:lnTo>
                  <a:cubicBezTo>
                    <a:pt x="864" y="48"/>
                    <a:pt x="702" y="1"/>
                    <a:pt x="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35"/>
            <p:cNvSpPr/>
            <p:nvPr/>
          </p:nvSpPr>
          <p:spPr>
            <a:xfrm>
              <a:off x="5356600" y="2097200"/>
              <a:ext cx="21775" cy="6475"/>
            </a:xfrm>
            <a:custGeom>
              <a:avLst/>
              <a:gdLst/>
              <a:ahLst/>
              <a:cxnLst/>
              <a:rect l="l" t="t" r="r" b="b"/>
              <a:pathLst>
                <a:path w="871" h="259" extrusionOk="0">
                  <a:moveTo>
                    <a:pt x="358" y="0"/>
                  </a:moveTo>
                  <a:cubicBezTo>
                    <a:pt x="225" y="0"/>
                    <a:pt x="101" y="58"/>
                    <a:pt x="1" y="259"/>
                  </a:cubicBezTo>
                  <a:lnTo>
                    <a:pt x="870" y="259"/>
                  </a:lnTo>
                  <a:lnTo>
                    <a:pt x="870" y="104"/>
                  </a:lnTo>
                  <a:cubicBezTo>
                    <a:pt x="705" y="91"/>
                    <a:pt x="524" y="0"/>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35"/>
            <p:cNvSpPr/>
            <p:nvPr/>
          </p:nvSpPr>
          <p:spPr>
            <a:xfrm>
              <a:off x="5245000" y="2020025"/>
              <a:ext cx="5075" cy="11625"/>
            </a:xfrm>
            <a:custGeom>
              <a:avLst/>
              <a:gdLst/>
              <a:ahLst/>
              <a:cxnLst/>
              <a:rect l="l" t="t" r="r" b="b"/>
              <a:pathLst>
                <a:path w="203" h="465" extrusionOk="0">
                  <a:moveTo>
                    <a:pt x="119" y="0"/>
                  </a:moveTo>
                  <a:cubicBezTo>
                    <a:pt x="95" y="0"/>
                    <a:pt x="60" y="24"/>
                    <a:pt x="36" y="48"/>
                  </a:cubicBezTo>
                  <a:cubicBezTo>
                    <a:pt x="48" y="203"/>
                    <a:pt x="0" y="369"/>
                    <a:pt x="167" y="465"/>
                  </a:cubicBezTo>
                  <a:cubicBezTo>
                    <a:pt x="179" y="429"/>
                    <a:pt x="202" y="393"/>
                    <a:pt x="202" y="346"/>
                  </a:cubicBezTo>
                  <a:cubicBezTo>
                    <a:pt x="179" y="250"/>
                    <a:pt x="179" y="143"/>
                    <a:pt x="179" y="24"/>
                  </a:cubicBezTo>
                  <a:lnTo>
                    <a:pt x="167" y="36"/>
                  </a:lnTo>
                  <a:cubicBezTo>
                    <a:pt x="167" y="36"/>
                    <a:pt x="155" y="24"/>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35"/>
            <p:cNvSpPr/>
            <p:nvPr/>
          </p:nvSpPr>
          <p:spPr>
            <a:xfrm>
              <a:off x="5302725" y="2027175"/>
              <a:ext cx="1825" cy="1500"/>
            </a:xfrm>
            <a:custGeom>
              <a:avLst/>
              <a:gdLst/>
              <a:ahLst/>
              <a:cxnLst/>
              <a:rect l="l" t="t" r="r" b="b"/>
              <a:pathLst>
                <a:path w="73" h="60" extrusionOk="0">
                  <a:moveTo>
                    <a:pt x="72" y="0"/>
                  </a:moveTo>
                  <a:lnTo>
                    <a:pt x="72" y="0"/>
                  </a:lnTo>
                  <a:cubicBezTo>
                    <a:pt x="48" y="12"/>
                    <a:pt x="13" y="36"/>
                    <a:pt x="1" y="60"/>
                  </a:cubicBezTo>
                  <a:cubicBezTo>
                    <a:pt x="37" y="48"/>
                    <a:pt x="48" y="12"/>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35"/>
            <p:cNvSpPr/>
            <p:nvPr/>
          </p:nvSpPr>
          <p:spPr>
            <a:xfrm>
              <a:off x="5240225" y="2002750"/>
              <a:ext cx="8950" cy="18200"/>
            </a:xfrm>
            <a:custGeom>
              <a:avLst/>
              <a:gdLst/>
              <a:ahLst/>
              <a:cxnLst/>
              <a:rect l="l" t="t" r="r" b="b"/>
              <a:pathLst>
                <a:path w="358" h="728" extrusionOk="0">
                  <a:moveTo>
                    <a:pt x="227" y="1"/>
                  </a:moveTo>
                  <a:cubicBezTo>
                    <a:pt x="1" y="239"/>
                    <a:pt x="1" y="477"/>
                    <a:pt x="215" y="727"/>
                  </a:cubicBezTo>
                  <a:lnTo>
                    <a:pt x="358" y="727"/>
                  </a:lnTo>
                  <a:cubicBezTo>
                    <a:pt x="358" y="679"/>
                    <a:pt x="346" y="644"/>
                    <a:pt x="346" y="596"/>
                  </a:cubicBezTo>
                  <a:cubicBezTo>
                    <a:pt x="286" y="489"/>
                    <a:pt x="298" y="370"/>
                    <a:pt x="251" y="263"/>
                  </a:cubicBezTo>
                  <a:lnTo>
                    <a:pt x="251" y="227"/>
                  </a:lnTo>
                  <a:lnTo>
                    <a:pt x="239" y="179"/>
                  </a:lnTo>
                  <a:cubicBezTo>
                    <a:pt x="262" y="120"/>
                    <a:pt x="251" y="60"/>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35"/>
            <p:cNvSpPr/>
            <p:nvPr/>
          </p:nvSpPr>
          <p:spPr>
            <a:xfrm>
              <a:off x="5241725" y="1967050"/>
              <a:ext cx="7150" cy="15200"/>
            </a:xfrm>
            <a:custGeom>
              <a:avLst/>
              <a:gdLst/>
              <a:ahLst/>
              <a:cxnLst/>
              <a:rect l="l" t="t" r="r" b="b"/>
              <a:pathLst>
                <a:path w="286" h="608" extrusionOk="0">
                  <a:moveTo>
                    <a:pt x="95" y="0"/>
                  </a:moveTo>
                  <a:cubicBezTo>
                    <a:pt x="72" y="0"/>
                    <a:pt x="44" y="4"/>
                    <a:pt x="12" y="12"/>
                  </a:cubicBezTo>
                  <a:cubicBezTo>
                    <a:pt x="12" y="95"/>
                    <a:pt x="0" y="179"/>
                    <a:pt x="0" y="262"/>
                  </a:cubicBezTo>
                  <a:cubicBezTo>
                    <a:pt x="12" y="381"/>
                    <a:pt x="0" y="536"/>
                    <a:pt x="60" y="595"/>
                  </a:cubicBezTo>
                  <a:cubicBezTo>
                    <a:pt x="70" y="604"/>
                    <a:pt x="79" y="607"/>
                    <a:pt x="89" y="607"/>
                  </a:cubicBezTo>
                  <a:cubicBezTo>
                    <a:pt x="145" y="607"/>
                    <a:pt x="192" y="471"/>
                    <a:pt x="274" y="441"/>
                  </a:cubicBezTo>
                  <a:cubicBezTo>
                    <a:pt x="286" y="393"/>
                    <a:pt x="286" y="333"/>
                    <a:pt x="286" y="298"/>
                  </a:cubicBezTo>
                  <a:cubicBezTo>
                    <a:pt x="191" y="224"/>
                    <a:pt x="274"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35"/>
            <p:cNvSpPr/>
            <p:nvPr/>
          </p:nvSpPr>
          <p:spPr>
            <a:xfrm>
              <a:off x="5244400" y="1997950"/>
              <a:ext cx="1500" cy="1850"/>
            </a:xfrm>
            <a:custGeom>
              <a:avLst/>
              <a:gdLst/>
              <a:ahLst/>
              <a:cxnLst/>
              <a:rect l="l" t="t" r="r" b="b"/>
              <a:pathLst>
                <a:path w="60" h="74" extrusionOk="0">
                  <a:moveTo>
                    <a:pt x="17" y="1"/>
                  </a:moveTo>
                  <a:cubicBezTo>
                    <a:pt x="10" y="1"/>
                    <a:pt x="5" y="13"/>
                    <a:pt x="0" y="38"/>
                  </a:cubicBezTo>
                  <a:cubicBezTo>
                    <a:pt x="0" y="38"/>
                    <a:pt x="48" y="50"/>
                    <a:pt x="60" y="74"/>
                  </a:cubicBezTo>
                  <a:cubicBezTo>
                    <a:pt x="39" y="25"/>
                    <a:pt x="26"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35"/>
            <p:cNvSpPr/>
            <p:nvPr/>
          </p:nvSpPr>
          <p:spPr>
            <a:xfrm>
              <a:off x="5317325" y="2096725"/>
              <a:ext cx="32275" cy="7975"/>
            </a:xfrm>
            <a:custGeom>
              <a:avLst/>
              <a:gdLst/>
              <a:ahLst/>
              <a:cxnLst/>
              <a:rect l="l" t="t" r="r" b="b"/>
              <a:pathLst>
                <a:path w="1291" h="319" extrusionOk="0">
                  <a:moveTo>
                    <a:pt x="1050" y="0"/>
                  </a:moveTo>
                  <a:cubicBezTo>
                    <a:pt x="999" y="0"/>
                    <a:pt x="944" y="5"/>
                    <a:pt x="894" y="5"/>
                  </a:cubicBezTo>
                  <a:cubicBezTo>
                    <a:pt x="882" y="5"/>
                    <a:pt x="869" y="5"/>
                    <a:pt x="858" y="4"/>
                  </a:cubicBezTo>
                  <a:cubicBezTo>
                    <a:pt x="759" y="118"/>
                    <a:pt x="635" y="135"/>
                    <a:pt x="507" y="135"/>
                  </a:cubicBezTo>
                  <a:cubicBezTo>
                    <a:pt x="452" y="135"/>
                    <a:pt x="396" y="132"/>
                    <a:pt x="341" y="132"/>
                  </a:cubicBezTo>
                  <a:cubicBezTo>
                    <a:pt x="216" y="132"/>
                    <a:pt x="97" y="148"/>
                    <a:pt x="0" y="254"/>
                  </a:cubicBezTo>
                  <a:cubicBezTo>
                    <a:pt x="16" y="295"/>
                    <a:pt x="49" y="319"/>
                    <a:pt x="87" y="319"/>
                  </a:cubicBezTo>
                  <a:cubicBezTo>
                    <a:pt x="105" y="319"/>
                    <a:pt x="124" y="313"/>
                    <a:pt x="143" y="302"/>
                  </a:cubicBezTo>
                  <a:cubicBezTo>
                    <a:pt x="524" y="290"/>
                    <a:pt x="905" y="278"/>
                    <a:pt x="1274" y="254"/>
                  </a:cubicBezTo>
                  <a:cubicBezTo>
                    <a:pt x="1290" y="32"/>
                    <a:pt x="1179" y="0"/>
                    <a:pt x="1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35"/>
            <p:cNvSpPr/>
            <p:nvPr/>
          </p:nvSpPr>
          <p:spPr>
            <a:xfrm>
              <a:off x="5302425" y="2086150"/>
              <a:ext cx="14925" cy="3250"/>
            </a:xfrm>
            <a:custGeom>
              <a:avLst/>
              <a:gdLst/>
              <a:ahLst/>
              <a:cxnLst/>
              <a:rect l="l" t="t" r="r" b="b"/>
              <a:pathLst>
                <a:path w="597" h="130" extrusionOk="0">
                  <a:moveTo>
                    <a:pt x="236" y="0"/>
                  </a:moveTo>
                  <a:cubicBezTo>
                    <a:pt x="158" y="0"/>
                    <a:pt x="78" y="13"/>
                    <a:pt x="1" y="58"/>
                  </a:cubicBezTo>
                  <a:cubicBezTo>
                    <a:pt x="90" y="118"/>
                    <a:pt x="171" y="129"/>
                    <a:pt x="247" y="129"/>
                  </a:cubicBezTo>
                  <a:cubicBezTo>
                    <a:pt x="297" y="129"/>
                    <a:pt x="346" y="124"/>
                    <a:pt x="394" y="124"/>
                  </a:cubicBezTo>
                  <a:cubicBezTo>
                    <a:pt x="418" y="124"/>
                    <a:pt x="441" y="126"/>
                    <a:pt x="465" y="129"/>
                  </a:cubicBezTo>
                  <a:cubicBezTo>
                    <a:pt x="489" y="82"/>
                    <a:pt x="537" y="58"/>
                    <a:pt x="596" y="10"/>
                  </a:cubicBezTo>
                  <a:lnTo>
                    <a:pt x="596" y="10"/>
                  </a:lnTo>
                  <a:cubicBezTo>
                    <a:pt x="568" y="16"/>
                    <a:pt x="539" y="18"/>
                    <a:pt x="510" y="18"/>
                  </a:cubicBezTo>
                  <a:cubicBezTo>
                    <a:pt x="423" y="18"/>
                    <a:pt x="330"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35"/>
            <p:cNvSpPr/>
            <p:nvPr/>
          </p:nvSpPr>
          <p:spPr>
            <a:xfrm>
              <a:off x="5331900" y="2093975"/>
              <a:ext cx="6575" cy="2875"/>
            </a:xfrm>
            <a:custGeom>
              <a:avLst/>
              <a:gdLst/>
              <a:ahLst/>
              <a:cxnLst/>
              <a:rect l="l" t="t" r="r" b="b"/>
              <a:pathLst>
                <a:path w="263" h="115" extrusionOk="0">
                  <a:moveTo>
                    <a:pt x="147" y="0"/>
                  </a:moveTo>
                  <a:cubicBezTo>
                    <a:pt x="98" y="0"/>
                    <a:pt x="46" y="44"/>
                    <a:pt x="1" y="102"/>
                  </a:cubicBezTo>
                  <a:cubicBezTo>
                    <a:pt x="84" y="114"/>
                    <a:pt x="179" y="114"/>
                    <a:pt x="263" y="114"/>
                  </a:cubicBezTo>
                  <a:cubicBezTo>
                    <a:pt x="230" y="32"/>
                    <a:pt x="189" y="0"/>
                    <a:pt x="1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35"/>
            <p:cNvSpPr/>
            <p:nvPr/>
          </p:nvSpPr>
          <p:spPr>
            <a:xfrm>
              <a:off x="5319400" y="2093250"/>
              <a:ext cx="5675" cy="2400"/>
            </a:xfrm>
            <a:custGeom>
              <a:avLst/>
              <a:gdLst/>
              <a:ahLst/>
              <a:cxnLst/>
              <a:rect l="l" t="t" r="r" b="b"/>
              <a:pathLst>
                <a:path w="227" h="96" extrusionOk="0">
                  <a:moveTo>
                    <a:pt x="60" y="0"/>
                  </a:moveTo>
                  <a:cubicBezTo>
                    <a:pt x="24" y="12"/>
                    <a:pt x="1" y="60"/>
                    <a:pt x="36" y="96"/>
                  </a:cubicBezTo>
                  <a:lnTo>
                    <a:pt x="227" y="96"/>
                  </a:lnTo>
                  <a:cubicBezTo>
                    <a:pt x="179" y="72"/>
                    <a:pt x="120"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35"/>
            <p:cNvSpPr/>
            <p:nvPr/>
          </p:nvSpPr>
          <p:spPr>
            <a:xfrm>
              <a:off x="5316425" y="2093250"/>
              <a:ext cx="5075" cy="3000"/>
            </a:xfrm>
            <a:custGeom>
              <a:avLst/>
              <a:gdLst/>
              <a:ahLst/>
              <a:cxnLst/>
              <a:rect l="l" t="t" r="r" b="b"/>
              <a:pathLst>
                <a:path w="203" h="120" extrusionOk="0">
                  <a:moveTo>
                    <a:pt x="36" y="0"/>
                  </a:moveTo>
                  <a:cubicBezTo>
                    <a:pt x="1" y="36"/>
                    <a:pt x="1" y="84"/>
                    <a:pt x="60" y="119"/>
                  </a:cubicBezTo>
                  <a:cubicBezTo>
                    <a:pt x="108" y="119"/>
                    <a:pt x="143" y="119"/>
                    <a:pt x="167" y="96"/>
                  </a:cubicBezTo>
                  <a:cubicBezTo>
                    <a:pt x="167" y="72"/>
                    <a:pt x="179" y="24"/>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35"/>
            <p:cNvSpPr/>
            <p:nvPr/>
          </p:nvSpPr>
          <p:spPr>
            <a:xfrm>
              <a:off x="5313450" y="2093250"/>
              <a:ext cx="4500" cy="3050"/>
            </a:xfrm>
            <a:custGeom>
              <a:avLst/>
              <a:gdLst/>
              <a:ahLst/>
              <a:cxnLst/>
              <a:rect l="l" t="t" r="r" b="b"/>
              <a:pathLst>
                <a:path w="180" h="122" extrusionOk="0">
                  <a:moveTo>
                    <a:pt x="155" y="0"/>
                  </a:moveTo>
                  <a:cubicBezTo>
                    <a:pt x="108" y="0"/>
                    <a:pt x="48" y="12"/>
                    <a:pt x="0" y="24"/>
                  </a:cubicBezTo>
                  <a:cubicBezTo>
                    <a:pt x="43" y="77"/>
                    <a:pt x="95" y="121"/>
                    <a:pt x="157" y="121"/>
                  </a:cubicBezTo>
                  <a:cubicBezTo>
                    <a:pt x="164" y="121"/>
                    <a:pt x="172" y="121"/>
                    <a:pt x="179" y="119"/>
                  </a:cubicBezTo>
                  <a:cubicBezTo>
                    <a:pt x="167" y="72"/>
                    <a:pt x="167"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35"/>
            <p:cNvSpPr/>
            <p:nvPr/>
          </p:nvSpPr>
          <p:spPr>
            <a:xfrm>
              <a:off x="5342625" y="2024775"/>
              <a:ext cx="3600" cy="3300"/>
            </a:xfrm>
            <a:custGeom>
              <a:avLst/>
              <a:gdLst/>
              <a:ahLst/>
              <a:cxnLst/>
              <a:rect l="l" t="t" r="r" b="b"/>
              <a:pathLst>
                <a:path w="144" h="132" extrusionOk="0">
                  <a:moveTo>
                    <a:pt x="143" y="1"/>
                  </a:moveTo>
                  <a:lnTo>
                    <a:pt x="143" y="1"/>
                  </a:lnTo>
                  <a:cubicBezTo>
                    <a:pt x="60" y="25"/>
                    <a:pt x="0" y="72"/>
                    <a:pt x="131" y="132"/>
                  </a:cubicBezTo>
                  <a:cubicBezTo>
                    <a:pt x="143" y="84"/>
                    <a:pt x="143" y="37"/>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35"/>
            <p:cNvSpPr/>
            <p:nvPr/>
          </p:nvSpPr>
          <p:spPr>
            <a:xfrm>
              <a:off x="5299450" y="2092650"/>
              <a:ext cx="7775" cy="3600"/>
            </a:xfrm>
            <a:custGeom>
              <a:avLst/>
              <a:gdLst/>
              <a:ahLst/>
              <a:cxnLst/>
              <a:rect l="l" t="t" r="r" b="b"/>
              <a:pathLst>
                <a:path w="311" h="144" extrusionOk="0">
                  <a:moveTo>
                    <a:pt x="1" y="0"/>
                  </a:moveTo>
                  <a:cubicBezTo>
                    <a:pt x="60" y="108"/>
                    <a:pt x="168" y="143"/>
                    <a:pt x="287" y="143"/>
                  </a:cubicBezTo>
                  <a:cubicBezTo>
                    <a:pt x="287" y="108"/>
                    <a:pt x="299" y="60"/>
                    <a:pt x="310" y="24"/>
                  </a:cubicBezTo>
                  <a:cubicBezTo>
                    <a:pt x="203" y="24"/>
                    <a:pt x="10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35"/>
            <p:cNvSpPr/>
            <p:nvPr/>
          </p:nvSpPr>
          <p:spPr>
            <a:xfrm>
              <a:off x="5270875" y="2078650"/>
              <a:ext cx="3600" cy="3300"/>
            </a:xfrm>
            <a:custGeom>
              <a:avLst/>
              <a:gdLst/>
              <a:ahLst/>
              <a:cxnLst/>
              <a:rect l="l" t="t" r="r" b="b"/>
              <a:pathLst>
                <a:path w="144" h="132" extrusionOk="0">
                  <a:moveTo>
                    <a:pt x="1" y="1"/>
                  </a:moveTo>
                  <a:cubicBezTo>
                    <a:pt x="13" y="72"/>
                    <a:pt x="72" y="120"/>
                    <a:pt x="144" y="132"/>
                  </a:cubicBezTo>
                  <a:cubicBezTo>
                    <a:pt x="84" y="84"/>
                    <a:pt x="37"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35"/>
            <p:cNvSpPr/>
            <p:nvPr/>
          </p:nvSpPr>
          <p:spPr>
            <a:xfrm>
              <a:off x="5381625" y="2021400"/>
              <a:ext cx="18175" cy="7100"/>
            </a:xfrm>
            <a:custGeom>
              <a:avLst/>
              <a:gdLst/>
              <a:ahLst/>
              <a:cxnLst/>
              <a:rect l="l" t="t" r="r" b="b"/>
              <a:pathLst>
                <a:path w="727" h="284" extrusionOk="0">
                  <a:moveTo>
                    <a:pt x="280" y="0"/>
                  </a:moveTo>
                  <a:cubicBezTo>
                    <a:pt x="232" y="0"/>
                    <a:pt x="182" y="5"/>
                    <a:pt x="131" y="17"/>
                  </a:cubicBezTo>
                  <a:lnTo>
                    <a:pt x="6" y="142"/>
                  </a:lnTo>
                  <a:lnTo>
                    <a:pt x="6" y="142"/>
                  </a:lnTo>
                  <a:cubicBezTo>
                    <a:pt x="4" y="140"/>
                    <a:pt x="2" y="138"/>
                    <a:pt x="0" y="136"/>
                  </a:cubicBezTo>
                  <a:lnTo>
                    <a:pt x="0" y="148"/>
                  </a:lnTo>
                  <a:lnTo>
                    <a:pt x="6" y="142"/>
                  </a:lnTo>
                  <a:lnTo>
                    <a:pt x="6" y="142"/>
                  </a:lnTo>
                  <a:cubicBezTo>
                    <a:pt x="108" y="258"/>
                    <a:pt x="224" y="283"/>
                    <a:pt x="344" y="283"/>
                  </a:cubicBezTo>
                  <a:cubicBezTo>
                    <a:pt x="434" y="283"/>
                    <a:pt x="526" y="269"/>
                    <a:pt x="615" y="269"/>
                  </a:cubicBezTo>
                  <a:cubicBezTo>
                    <a:pt x="653" y="269"/>
                    <a:pt x="690" y="271"/>
                    <a:pt x="726" y="279"/>
                  </a:cubicBezTo>
                  <a:lnTo>
                    <a:pt x="726" y="207"/>
                  </a:lnTo>
                  <a:lnTo>
                    <a:pt x="714" y="136"/>
                  </a:lnTo>
                  <a:cubicBezTo>
                    <a:pt x="578" y="54"/>
                    <a:pt x="435" y="0"/>
                    <a:pt x="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35"/>
            <p:cNvSpPr/>
            <p:nvPr/>
          </p:nvSpPr>
          <p:spPr>
            <a:xfrm>
              <a:off x="5324750" y="1805950"/>
              <a:ext cx="10750" cy="3350"/>
            </a:xfrm>
            <a:custGeom>
              <a:avLst/>
              <a:gdLst/>
              <a:ahLst/>
              <a:cxnLst/>
              <a:rect l="l" t="t" r="r" b="b"/>
              <a:pathLst>
                <a:path w="430" h="134" extrusionOk="0">
                  <a:moveTo>
                    <a:pt x="203" y="1"/>
                  </a:moveTo>
                  <a:cubicBezTo>
                    <a:pt x="136" y="1"/>
                    <a:pt x="68" y="37"/>
                    <a:pt x="1" y="110"/>
                  </a:cubicBezTo>
                  <a:cubicBezTo>
                    <a:pt x="132" y="110"/>
                    <a:pt x="287" y="134"/>
                    <a:pt x="430" y="134"/>
                  </a:cubicBezTo>
                  <a:cubicBezTo>
                    <a:pt x="354" y="46"/>
                    <a:pt x="279"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35"/>
            <p:cNvSpPr/>
            <p:nvPr/>
          </p:nvSpPr>
          <p:spPr>
            <a:xfrm>
              <a:off x="5300950" y="1791725"/>
              <a:ext cx="9250" cy="7450"/>
            </a:xfrm>
            <a:custGeom>
              <a:avLst/>
              <a:gdLst/>
              <a:ahLst/>
              <a:cxnLst/>
              <a:rect l="l" t="t" r="r" b="b"/>
              <a:pathLst>
                <a:path w="370" h="298" extrusionOk="0">
                  <a:moveTo>
                    <a:pt x="84" y="0"/>
                  </a:moveTo>
                  <a:cubicBezTo>
                    <a:pt x="0" y="96"/>
                    <a:pt x="0" y="167"/>
                    <a:pt x="84" y="238"/>
                  </a:cubicBezTo>
                  <a:cubicBezTo>
                    <a:pt x="131" y="250"/>
                    <a:pt x="191" y="286"/>
                    <a:pt x="250" y="298"/>
                  </a:cubicBezTo>
                  <a:lnTo>
                    <a:pt x="370" y="298"/>
                  </a:lnTo>
                  <a:cubicBezTo>
                    <a:pt x="346" y="131"/>
                    <a:pt x="239" y="4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35"/>
            <p:cNvSpPr/>
            <p:nvPr/>
          </p:nvSpPr>
          <p:spPr>
            <a:xfrm>
              <a:off x="5338750" y="1806825"/>
              <a:ext cx="7475" cy="2475"/>
            </a:xfrm>
            <a:custGeom>
              <a:avLst/>
              <a:gdLst/>
              <a:ahLst/>
              <a:cxnLst/>
              <a:rect l="l" t="t" r="r" b="b"/>
              <a:pathLst>
                <a:path w="299" h="99" extrusionOk="0">
                  <a:moveTo>
                    <a:pt x="154" y="1"/>
                  </a:moveTo>
                  <a:cubicBezTo>
                    <a:pt x="105" y="1"/>
                    <a:pt x="54" y="33"/>
                    <a:pt x="1" y="99"/>
                  </a:cubicBezTo>
                  <a:lnTo>
                    <a:pt x="298" y="99"/>
                  </a:lnTo>
                  <a:cubicBezTo>
                    <a:pt x="251" y="33"/>
                    <a:pt x="203"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35"/>
            <p:cNvSpPr/>
            <p:nvPr/>
          </p:nvSpPr>
          <p:spPr>
            <a:xfrm>
              <a:off x="5349175" y="1807200"/>
              <a:ext cx="4475" cy="3400"/>
            </a:xfrm>
            <a:custGeom>
              <a:avLst/>
              <a:gdLst/>
              <a:ahLst/>
              <a:cxnLst/>
              <a:rect l="l" t="t" r="r" b="b"/>
              <a:pathLst>
                <a:path w="179" h="136" extrusionOk="0">
                  <a:moveTo>
                    <a:pt x="90" y="0"/>
                  </a:moveTo>
                  <a:cubicBezTo>
                    <a:pt x="60" y="0"/>
                    <a:pt x="30" y="24"/>
                    <a:pt x="0" y="72"/>
                  </a:cubicBezTo>
                  <a:lnTo>
                    <a:pt x="36" y="96"/>
                  </a:lnTo>
                  <a:cubicBezTo>
                    <a:pt x="36" y="108"/>
                    <a:pt x="48" y="108"/>
                    <a:pt x="84" y="131"/>
                  </a:cubicBezTo>
                  <a:cubicBezTo>
                    <a:pt x="90" y="134"/>
                    <a:pt x="96" y="136"/>
                    <a:pt x="103" y="136"/>
                  </a:cubicBezTo>
                  <a:cubicBezTo>
                    <a:pt x="124" y="136"/>
                    <a:pt x="149" y="122"/>
                    <a:pt x="167" y="96"/>
                  </a:cubicBezTo>
                  <a:lnTo>
                    <a:pt x="179" y="72"/>
                  </a:lnTo>
                  <a:cubicBezTo>
                    <a:pt x="149" y="24"/>
                    <a:pt x="119"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35"/>
            <p:cNvSpPr/>
            <p:nvPr/>
          </p:nvSpPr>
          <p:spPr>
            <a:xfrm>
              <a:off x="5269700" y="1797350"/>
              <a:ext cx="26500" cy="16825"/>
            </a:xfrm>
            <a:custGeom>
              <a:avLst/>
              <a:gdLst/>
              <a:ahLst/>
              <a:cxnLst/>
              <a:rect l="l" t="t" r="r" b="b"/>
              <a:pathLst>
                <a:path w="1060" h="673" extrusionOk="0">
                  <a:moveTo>
                    <a:pt x="267" y="1"/>
                  </a:moveTo>
                  <a:cubicBezTo>
                    <a:pt x="187" y="1"/>
                    <a:pt x="117" y="40"/>
                    <a:pt x="72" y="180"/>
                  </a:cubicBezTo>
                  <a:cubicBezTo>
                    <a:pt x="0" y="406"/>
                    <a:pt x="24" y="597"/>
                    <a:pt x="322" y="621"/>
                  </a:cubicBezTo>
                  <a:cubicBezTo>
                    <a:pt x="322" y="644"/>
                    <a:pt x="346" y="656"/>
                    <a:pt x="381" y="668"/>
                  </a:cubicBezTo>
                  <a:cubicBezTo>
                    <a:pt x="384" y="671"/>
                    <a:pt x="388" y="672"/>
                    <a:pt x="392" y="672"/>
                  </a:cubicBezTo>
                  <a:cubicBezTo>
                    <a:pt x="408" y="672"/>
                    <a:pt x="432" y="655"/>
                    <a:pt x="441" y="609"/>
                  </a:cubicBezTo>
                  <a:cubicBezTo>
                    <a:pt x="560" y="454"/>
                    <a:pt x="738" y="502"/>
                    <a:pt x="893" y="478"/>
                  </a:cubicBezTo>
                  <a:cubicBezTo>
                    <a:pt x="1060" y="228"/>
                    <a:pt x="905" y="121"/>
                    <a:pt x="691" y="61"/>
                  </a:cubicBezTo>
                  <a:lnTo>
                    <a:pt x="607" y="61"/>
                  </a:lnTo>
                  <a:cubicBezTo>
                    <a:pt x="599" y="62"/>
                    <a:pt x="590" y="63"/>
                    <a:pt x="581" y="63"/>
                  </a:cubicBezTo>
                  <a:cubicBezTo>
                    <a:pt x="482" y="63"/>
                    <a:pt x="367" y="1"/>
                    <a:pt x="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35"/>
            <p:cNvSpPr/>
            <p:nvPr/>
          </p:nvSpPr>
          <p:spPr>
            <a:xfrm>
              <a:off x="5284875" y="1791425"/>
              <a:ext cx="18175" cy="8625"/>
            </a:xfrm>
            <a:custGeom>
              <a:avLst/>
              <a:gdLst/>
              <a:ahLst/>
              <a:cxnLst/>
              <a:rect l="l" t="t" r="r" b="b"/>
              <a:pathLst>
                <a:path w="727" h="345" extrusionOk="0">
                  <a:moveTo>
                    <a:pt x="596" y="0"/>
                  </a:moveTo>
                  <a:cubicBezTo>
                    <a:pt x="497" y="113"/>
                    <a:pt x="378" y="130"/>
                    <a:pt x="258" y="130"/>
                  </a:cubicBezTo>
                  <a:cubicBezTo>
                    <a:pt x="206" y="130"/>
                    <a:pt x="153" y="127"/>
                    <a:pt x="102" y="127"/>
                  </a:cubicBezTo>
                  <a:cubicBezTo>
                    <a:pt x="71" y="127"/>
                    <a:pt x="41" y="128"/>
                    <a:pt x="12" y="131"/>
                  </a:cubicBezTo>
                  <a:cubicBezTo>
                    <a:pt x="12" y="191"/>
                    <a:pt x="0" y="238"/>
                    <a:pt x="0" y="286"/>
                  </a:cubicBezTo>
                  <a:cubicBezTo>
                    <a:pt x="81" y="323"/>
                    <a:pt x="155" y="344"/>
                    <a:pt x="227" y="344"/>
                  </a:cubicBezTo>
                  <a:cubicBezTo>
                    <a:pt x="294" y="344"/>
                    <a:pt x="360" y="326"/>
                    <a:pt x="429" y="286"/>
                  </a:cubicBezTo>
                  <a:cubicBezTo>
                    <a:pt x="536" y="286"/>
                    <a:pt x="632" y="262"/>
                    <a:pt x="727" y="250"/>
                  </a:cubicBezTo>
                  <a:lnTo>
                    <a:pt x="727" y="12"/>
                  </a:lnTo>
                  <a:cubicBezTo>
                    <a:pt x="691" y="12"/>
                    <a:pt x="643" y="12"/>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35"/>
            <p:cNvSpPr/>
            <p:nvPr/>
          </p:nvSpPr>
          <p:spPr>
            <a:xfrm>
              <a:off x="5283100" y="1812675"/>
              <a:ext cx="18475" cy="8250"/>
            </a:xfrm>
            <a:custGeom>
              <a:avLst/>
              <a:gdLst/>
              <a:ahLst/>
              <a:cxnLst/>
              <a:rect l="l" t="t" r="r" b="b"/>
              <a:pathLst>
                <a:path w="739" h="330" extrusionOk="0">
                  <a:moveTo>
                    <a:pt x="491" y="1"/>
                  </a:moveTo>
                  <a:cubicBezTo>
                    <a:pt x="380" y="1"/>
                    <a:pt x="259" y="45"/>
                    <a:pt x="147" y="45"/>
                  </a:cubicBezTo>
                  <a:cubicBezTo>
                    <a:pt x="134" y="45"/>
                    <a:pt x="120" y="45"/>
                    <a:pt x="107" y="43"/>
                  </a:cubicBezTo>
                  <a:lnTo>
                    <a:pt x="107" y="43"/>
                  </a:lnTo>
                  <a:cubicBezTo>
                    <a:pt x="0" y="329"/>
                    <a:pt x="310" y="174"/>
                    <a:pt x="369" y="293"/>
                  </a:cubicBezTo>
                  <a:cubicBezTo>
                    <a:pt x="417" y="293"/>
                    <a:pt x="464" y="281"/>
                    <a:pt x="500" y="270"/>
                  </a:cubicBezTo>
                  <a:cubicBezTo>
                    <a:pt x="583" y="222"/>
                    <a:pt x="667" y="186"/>
                    <a:pt x="738" y="150"/>
                  </a:cubicBezTo>
                  <a:cubicBezTo>
                    <a:pt x="672" y="33"/>
                    <a:pt x="585"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35"/>
            <p:cNvSpPr/>
            <p:nvPr/>
          </p:nvSpPr>
          <p:spPr>
            <a:xfrm>
              <a:off x="5284875" y="1798875"/>
              <a:ext cx="11925" cy="10425"/>
            </a:xfrm>
            <a:custGeom>
              <a:avLst/>
              <a:gdLst/>
              <a:ahLst/>
              <a:cxnLst/>
              <a:rect l="l" t="t" r="r" b="b"/>
              <a:pathLst>
                <a:path w="477" h="417" extrusionOk="0">
                  <a:moveTo>
                    <a:pt x="0" y="0"/>
                  </a:moveTo>
                  <a:cubicBezTo>
                    <a:pt x="96" y="143"/>
                    <a:pt x="346" y="179"/>
                    <a:pt x="286" y="417"/>
                  </a:cubicBezTo>
                  <a:cubicBezTo>
                    <a:pt x="477" y="321"/>
                    <a:pt x="429" y="167"/>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35"/>
            <p:cNvSpPr/>
            <p:nvPr/>
          </p:nvSpPr>
          <p:spPr>
            <a:xfrm>
              <a:off x="5277725" y="1812250"/>
              <a:ext cx="14625" cy="8075"/>
            </a:xfrm>
            <a:custGeom>
              <a:avLst/>
              <a:gdLst/>
              <a:ahLst/>
              <a:cxnLst/>
              <a:rect l="l" t="t" r="r" b="b"/>
              <a:pathLst>
                <a:path w="585" h="323" extrusionOk="0">
                  <a:moveTo>
                    <a:pt x="120" y="1"/>
                  </a:moveTo>
                  <a:cubicBezTo>
                    <a:pt x="84" y="1"/>
                    <a:pt x="36" y="1"/>
                    <a:pt x="1" y="13"/>
                  </a:cubicBezTo>
                  <a:cubicBezTo>
                    <a:pt x="60" y="120"/>
                    <a:pt x="108" y="203"/>
                    <a:pt x="167" y="298"/>
                  </a:cubicBezTo>
                  <a:cubicBezTo>
                    <a:pt x="203" y="310"/>
                    <a:pt x="227" y="322"/>
                    <a:pt x="275" y="322"/>
                  </a:cubicBezTo>
                  <a:cubicBezTo>
                    <a:pt x="370" y="310"/>
                    <a:pt x="477" y="310"/>
                    <a:pt x="584" y="298"/>
                  </a:cubicBezTo>
                  <a:cubicBezTo>
                    <a:pt x="501" y="227"/>
                    <a:pt x="406" y="132"/>
                    <a:pt x="322" y="48"/>
                  </a:cubicBezTo>
                  <a:cubicBezTo>
                    <a:pt x="263" y="48"/>
                    <a:pt x="179"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35"/>
            <p:cNvSpPr/>
            <p:nvPr/>
          </p:nvSpPr>
          <p:spPr>
            <a:xfrm>
              <a:off x="5316125" y="1815225"/>
              <a:ext cx="1525" cy="1525"/>
            </a:xfrm>
            <a:custGeom>
              <a:avLst/>
              <a:gdLst/>
              <a:ahLst/>
              <a:cxnLst/>
              <a:rect l="l" t="t" r="r" b="b"/>
              <a:pathLst>
                <a:path w="61" h="61" extrusionOk="0">
                  <a:moveTo>
                    <a:pt x="1" y="1"/>
                  </a:moveTo>
                  <a:lnTo>
                    <a:pt x="60" y="60"/>
                  </a:lnTo>
                  <a:cubicBezTo>
                    <a:pt x="48" y="48"/>
                    <a:pt x="48" y="25"/>
                    <a:pt x="36" y="13"/>
                  </a:cubicBezTo>
                  <a:cubicBezTo>
                    <a:pt x="36" y="1"/>
                    <a:pt x="1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35"/>
            <p:cNvSpPr/>
            <p:nvPr/>
          </p:nvSpPr>
          <p:spPr>
            <a:xfrm>
              <a:off x="5349775" y="1809350"/>
              <a:ext cx="3575" cy="3525"/>
            </a:xfrm>
            <a:custGeom>
              <a:avLst/>
              <a:gdLst/>
              <a:ahLst/>
              <a:cxnLst/>
              <a:rect l="l" t="t" r="r" b="b"/>
              <a:pathLst>
                <a:path w="143" h="141" extrusionOk="0">
                  <a:moveTo>
                    <a:pt x="77" y="1"/>
                  </a:moveTo>
                  <a:cubicBezTo>
                    <a:pt x="57" y="1"/>
                    <a:pt x="36" y="4"/>
                    <a:pt x="12" y="10"/>
                  </a:cubicBezTo>
                  <a:cubicBezTo>
                    <a:pt x="0" y="57"/>
                    <a:pt x="0" y="93"/>
                    <a:pt x="12" y="141"/>
                  </a:cubicBezTo>
                  <a:cubicBezTo>
                    <a:pt x="95" y="141"/>
                    <a:pt x="131" y="81"/>
                    <a:pt x="143" y="10"/>
                  </a:cubicBezTo>
                  <a:cubicBezTo>
                    <a:pt x="119" y="4"/>
                    <a:pt x="98"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35"/>
            <p:cNvSpPr/>
            <p:nvPr/>
          </p:nvSpPr>
          <p:spPr>
            <a:xfrm>
              <a:off x="5248550" y="1888450"/>
              <a:ext cx="3900" cy="10450"/>
            </a:xfrm>
            <a:custGeom>
              <a:avLst/>
              <a:gdLst/>
              <a:ahLst/>
              <a:cxnLst/>
              <a:rect l="l" t="t" r="r" b="b"/>
              <a:pathLst>
                <a:path w="156" h="418" extrusionOk="0">
                  <a:moveTo>
                    <a:pt x="156" y="1"/>
                  </a:moveTo>
                  <a:cubicBezTo>
                    <a:pt x="13" y="132"/>
                    <a:pt x="1" y="287"/>
                    <a:pt x="156" y="418"/>
                  </a:cubicBezTo>
                  <a:lnTo>
                    <a:pt x="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35"/>
            <p:cNvSpPr/>
            <p:nvPr/>
          </p:nvSpPr>
          <p:spPr>
            <a:xfrm>
              <a:off x="5268800" y="1853025"/>
              <a:ext cx="2400" cy="3025"/>
            </a:xfrm>
            <a:custGeom>
              <a:avLst/>
              <a:gdLst/>
              <a:ahLst/>
              <a:cxnLst/>
              <a:rect l="l" t="t" r="r" b="b"/>
              <a:pathLst>
                <a:path w="96" h="121" extrusionOk="0">
                  <a:moveTo>
                    <a:pt x="96" y="1"/>
                  </a:moveTo>
                  <a:lnTo>
                    <a:pt x="1" y="49"/>
                  </a:lnTo>
                  <a:lnTo>
                    <a:pt x="84" y="120"/>
                  </a:lnTo>
                  <a:lnTo>
                    <a:pt x="96" y="60"/>
                  </a:ln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35"/>
            <p:cNvSpPr/>
            <p:nvPr/>
          </p:nvSpPr>
          <p:spPr>
            <a:xfrm>
              <a:off x="5241725" y="1949775"/>
              <a:ext cx="7150" cy="24725"/>
            </a:xfrm>
            <a:custGeom>
              <a:avLst/>
              <a:gdLst/>
              <a:ahLst/>
              <a:cxnLst/>
              <a:rect l="l" t="t" r="r" b="b"/>
              <a:pathLst>
                <a:path w="286" h="989" extrusionOk="0">
                  <a:moveTo>
                    <a:pt x="167" y="0"/>
                  </a:moveTo>
                  <a:cubicBezTo>
                    <a:pt x="95" y="84"/>
                    <a:pt x="119" y="215"/>
                    <a:pt x="36" y="286"/>
                  </a:cubicBezTo>
                  <a:cubicBezTo>
                    <a:pt x="12" y="334"/>
                    <a:pt x="0" y="381"/>
                    <a:pt x="12" y="417"/>
                  </a:cubicBezTo>
                  <a:cubicBezTo>
                    <a:pt x="36" y="465"/>
                    <a:pt x="36" y="524"/>
                    <a:pt x="12" y="572"/>
                  </a:cubicBezTo>
                  <a:cubicBezTo>
                    <a:pt x="0" y="620"/>
                    <a:pt x="0" y="655"/>
                    <a:pt x="12" y="703"/>
                  </a:cubicBezTo>
                  <a:cubicBezTo>
                    <a:pt x="107" y="798"/>
                    <a:pt x="191" y="893"/>
                    <a:pt x="286" y="989"/>
                  </a:cubicBezTo>
                  <a:lnTo>
                    <a:pt x="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35"/>
            <p:cNvSpPr/>
            <p:nvPr/>
          </p:nvSpPr>
          <p:spPr>
            <a:xfrm>
              <a:off x="5245875" y="2009300"/>
              <a:ext cx="3300" cy="8375"/>
            </a:xfrm>
            <a:custGeom>
              <a:avLst/>
              <a:gdLst/>
              <a:ahLst/>
              <a:cxnLst/>
              <a:rect l="l" t="t" r="r" b="b"/>
              <a:pathLst>
                <a:path w="132" h="335" extrusionOk="0">
                  <a:moveTo>
                    <a:pt x="25" y="1"/>
                  </a:moveTo>
                  <a:lnTo>
                    <a:pt x="25" y="1"/>
                  </a:lnTo>
                  <a:cubicBezTo>
                    <a:pt x="1" y="132"/>
                    <a:pt x="13" y="239"/>
                    <a:pt x="120" y="334"/>
                  </a:cubicBezTo>
                  <a:cubicBezTo>
                    <a:pt x="132" y="215"/>
                    <a:pt x="108" y="96"/>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35"/>
            <p:cNvSpPr/>
            <p:nvPr/>
          </p:nvSpPr>
          <p:spPr>
            <a:xfrm>
              <a:off x="5245300" y="1926550"/>
              <a:ext cx="4775" cy="6100"/>
            </a:xfrm>
            <a:custGeom>
              <a:avLst/>
              <a:gdLst/>
              <a:ahLst/>
              <a:cxnLst/>
              <a:rect l="l" t="t" r="r" b="b"/>
              <a:pathLst>
                <a:path w="191" h="244" extrusionOk="0">
                  <a:moveTo>
                    <a:pt x="70" y="0"/>
                  </a:moveTo>
                  <a:cubicBezTo>
                    <a:pt x="0" y="0"/>
                    <a:pt x="41" y="138"/>
                    <a:pt x="24" y="191"/>
                  </a:cubicBezTo>
                  <a:cubicBezTo>
                    <a:pt x="24" y="203"/>
                    <a:pt x="36" y="239"/>
                    <a:pt x="71" y="239"/>
                  </a:cubicBezTo>
                  <a:cubicBezTo>
                    <a:pt x="77" y="242"/>
                    <a:pt x="83" y="243"/>
                    <a:pt x="90" y="243"/>
                  </a:cubicBezTo>
                  <a:cubicBezTo>
                    <a:pt x="111" y="243"/>
                    <a:pt x="137" y="228"/>
                    <a:pt x="155" y="191"/>
                  </a:cubicBezTo>
                  <a:cubicBezTo>
                    <a:pt x="167" y="144"/>
                    <a:pt x="190" y="96"/>
                    <a:pt x="190" y="60"/>
                  </a:cubicBezTo>
                  <a:cubicBezTo>
                    <a:pt x="132" y="17"/>
                    <a:pt x="94"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35"/>
            <p:cNvSpPr/>
            <p:nvPr/>
          </p:nvSpPr>
          <p:spPr>
            <a:xfrm>
              <a:off x="5245875" y="1931325"/>
              <a:ext cx="3300" cy="4600"/>
            </a:xfrm>
            <a:custGeom>
              <a:avLst/>
              <a:gdLst/>
              <a:ahLst/>
              <a:cxnLst/>
              <a:rect l="l" t="t" r="r" b="b"/>
              <a:pathLst>
                <a:path w="132" h="184" extrusionOk="0">
                  <a:moveTo>
                    <a:pt x="1" y="0"/>
                  </a:moveTo>
                  <a:lnTo>
                    <a:pt x="1" y="143"/>
                  </a:lnTo>
                  <a:cubicBezTo>
                    <a:pt x="1" y="155"/>
                    <a:pt x="13" y="155"/>
                    <a:pt x="48" y="179"/>
                  </a:cubicBezTo>
                  <a:cubicBezTo>
                    <a:pt x="54" y="182"/>
                    <a:pt x="61" y="183"/>
                    <a:pt x="68" y="183"/>
                  </a:cubicBezTo>
                  <a:cubicBezTo>
                    <a:pt x="89" y="183"/>
                    <a:pt x="114" y="170"/>
                    <a:pt x="132" y="143"/>
                  </a:cubicBez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35"/>
            <p:cNvSpPr/>
            <p:nvPr/>
          </p:nvSpPr>
          <p:spPr>
            <a:xfrm>
              <a:off x="5245875" y="1934900"/>
              <a:ext cx="3600" cy="3000"/>
            </a:xfrm>
            <a:custGeom>
              <a:avLst/>
              <a:gdLst/>
              <a:ahLst/>
              <a:cxnLst/>
              <a:rect l="l" t="t" r="r" b="b"/>
              <a:pathLst>
                <a:path w="144" h="120" extrusionOk="0">
                  <a:moveTo>
                    <a:pt x="1" y="0"/>
                  </a:moveTo>
                  <a:cubicBezTo>
                    <a:pt x="48" y="48"/>
                    <a:pt x="84" y="95"/>
                    <a:pt x="132" y="119"/>
                  </a:cubicBezTo>
                  <a:lnTo>
                    <a:pt x="144" y="60"/>
                  </a:ln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35"/>
            <p:cNvSpPr/>
            <p:nvPr/>
          </p:nvSpPr>
          <p:spPr>
            <a:xfrm>
              <a:off x="5247075" y="1942025"/>
              <a:ext cx="2400" cy="3600"/>
            </a:xfrm>
            <a:custGeom>
              <a:avLst/>
              <a:gdLst/>
              <a:ahLst/>
              <a:cxnLst/>
              <a:rect l="l" t="t" r="r" b="b"/>
              <a:pathLst>
                <a:path w="96" h="144" extrusionOk="0">
                  <a:moveTo>
                    <a:pt x="84" y="1"/>
                  </a:moveTo>
                  <a:cubicBezTo>
                    <a:pt x="0" y="60"/>
                    <a:pt x="0" y="108"/>
                    <a:pt x="84" y="144"/>
                  </a:cubicBezTo>
                  <a:lnTo>
                    <a:pt x="96" y="7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35"/>
            <p:cNvSpPr/>
            <p:nvPr/>
          </p:nvSpPr>
          <p:spPr>
            <a:xfrm>
              <a:off x="5245875" y="2003050"/>
              <a:ext cx="2700" cy="4500"/>
            </a:xfrm>
            <a:custGeom>
              <a:avLst/>
              <a:gdLst/>
              <a:ahLst/>
              <a:cxnLst/>
              <a:rect l="l" t="t" r="r" b="b"/>
              <a:pathLst>
                <a:path w="108" h="180" extrusionOk="0">
                  <a:moveTo>
                    <a:pt x="1" y="1"/>
                  </a:moveTo>
                  <a:cubicBezTo>
                    <a:pt x="1" y="60"/>
                    <a:pt x="13" y="120"/>
                    <a:pt x="13" y="179"/>
                  </a:cubicBezTo>
                  <a:cubicBezTo>
                    <a:pt x="72" y="120"/>
                    <a:pt x="108"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35"/>
            <p:cNvSpPr/>
            <p:nvPr/>
          </p:nvSpPr>
          <p:spPr>
            <a:xfrm>
              <a:off x="5859350" y="1780750"/>
              <a:ext cx="14325" cy="3550"/>
            </a:xfrm>
            <a:custGeom>
              <a:avLst/>
              <a:gdLst/>
              <a:ahLst/>
              <a:cxnLst/>
              <a:rect l="l" t="t" r="r" b="b"/>
              <a:pathLst>
                <a:path w="573" h="142" extrusionOk="0">
                  <a:moveTo>
                    <a:pt x="286" y="0"/>
                  </a:moveTo>
                  <a:cubicBezTo>
                    <a:pt x="191" y="0"/>
                    <a:pt x="94" y="42"/>
                    <a:pt x="1" y="118"/>
                  </a:cubicBezTo>
                  <a:cubicBezTo>
                    <a:pt x="179" y="118"/>
                    <a:pt x="370" y="130"/>
                    <a:pt x="572" y="142"/>
                  </a:cubicBezTo>
                  <a:cubicBezTo>
                    <a:pt x="481" y="45"/>
                    <a:pt x="384"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35"/>
            <p:cNvSpPr/>
            <p:nvPr/>
          </p:nvSpPr>
          <p:spPr>
            <a:xfrm>
              <a:off x="5876925" y="1791950"/>
              <a:ext cx="7450" cy="3250"/>
            </a:xfrm>
            <a:custGeom>
              <a:avLst/>
              <a:gdLst/>
              <a:ahLst/>
              <a:cxnLst/>
              <a:rect l="l" t="t" r="r" b="b"/>
              <a:pathLst>
                <a:path w="298" h="130" extrusionOk="0">
                  <a:moveTo>
                    <a:pt x="254" y="1"/>
                  </a:moveTo>
                  <a:cubicBezTo>
                    <a:pt x="153" y="1"/>
                    <a:pt x="63" y="39"/>
                    <a:pt x="0" y="122"/>
                  </a:cubicBezTo>
                  <a:cubicBezTo>
                    <a:pt x="23" y="127"/>
                    <a:pt x="46" y="129"/>
                    <a:pt x="69" y="129"/>
                  </a:cubicBezTo>
                  <a:cubicBezTo>
                    <a:pt x="160" y="129"/>
                    <a:pt x="240" y="89"/>
                    <a:pt x="298" y="3"/>
                  </a:cubicBezTo>
                  <a:cubicBezTo>
                    <a:pt x="283" y="2"/>
                    <a:pt x="269" y="1"/>
                    <a:pt x="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35"/>
            <p:cNvSpPr/>
            <p:nvPr/>
          </p:nvSpPr>
          <p:spPr>
            <a:xfrm>
              <a:off x="5959375" y="1791425"/>
              <a:ext cx="3875" cy="2175"/>
            </a:xfrm>
            <a:custGeom>
              <a:avLst/>
              <a:gdLst/>
              <a:ahLst/>
              <a:cxnLst/>
              <a:rect l="l" t="t" r="r" b="b"/>
              <a:pathLst>
                <a:path w="155" h="87" extrusionOk="0">
                  <a:moveTo>
                    <a:pt x="0" y="0"/>
                  </a:moveTo>
                  <a:lnTo>
                    <a:pt x="0" y="0"/>
                  </a:lnTo>
                  <a:cubicBezTo>
                    <a:pt x="25" y="57"/>
                    <a:pt x="50" y="87"/>
                    <a:pt x="77" y="87"/>
                  </a:cubicBezTo>
                  <a:cubicBezTo>
                    <a:pt x="101" y="87"/>
                    <a:pt x="127" y="63"/>
                    <a:pt x="155" y="12"/>
                  </a:cubicBezTo>
                  <a:cubicBezTo>
                    <a:pt x="107" y="12"/>
                    <a:pt x="60"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35"/>
            <p:cNvSpPr/>
            <p:nvPr/>
          </p:nvSpPr>
          <p:spPr>
            <a:xfrm>
              <a:off x="5956100" y="1790225"/>
              <a:ext cx="3300" cy="1225"/>
            </a:xfrm>
            <a:custGeom>
              <a:avLst/>
              <a:gdLst/>
              <a:ahLst/>
              <a:cxnLst/>
              <a:rect l="l" t="t" r="r" b="b"/>
              <a:pathLst>
                <a:path w="132" h="49" extrusionOk="0">
                  <a:moveTo>
                    <a:pt x="107" y="1"/>
                  </a:moveTo>
                  <a:cubicBezTo>
                    <a:pt x="72" y="1"/>
                    <a:pt x="36" y="13"/>
                    <a:pt x="0" y="36"/>
                  </a:cubicBezTo>
                  <a:cubicBezTo>
                    <a:pt x="48" y="36"/>
                    <a:pt x="95" y="48"/>
                    <a:pt x="131" y="48"/>
                  </a:cubicBezTo>
                  <a:cubicBezTo>
                    <a:pt x="119" y="36"/>
                    <a:pt x="10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35"/>
            <p:cNvSpPr/>
            <p:nvPr/>
          </p:nvSpPr>
          <p:spPr>
            <a:xfrm>
              <a:off x="5935025" y="2597175"/>
              <a:ext cx="2050" cy="2800"/>
            </a:xfrm>
            <a:custGeom>
              <a:avLst/>
              <a:gdLst/>
              <a:ahLst/>
              <a:cxnLst/>
              <a:rect l="l" t="t" r="r" b="b"/>
              <a:pathLst>
                <a:path w="82" h="112" extrusionOk="0">
                  <a:moveTo>
                    <a:pt x="57" y="1"/>
                  </a:moveTo>
                  <a:cubicBezTo>
                    <a:pt x="45" y="24"/>
                    <a:pt x="10" y="36"/>
                    <a:pt x="10" y="48"/>
                  </a:cubicBezTo>
                  <a:cubicBezTo>
                    <a:pt x="0" y="94"/>
                    <a:pt x="13" y="112"/>
                    <a:pt x="41" y="112"/>
                  </a:cubicBezTo>
                  <a:cubicBezTo>
                    <a:pt x="49" y="112"/>
                    <a:pt x="58" y="110"/>
                    <a:pt x="69" y="108"/>
                  </a:cubicBezTo>
                  <a:cubicBezTo>
                    <a:pt x="69" y="96"/>
                    <a:pt x="81" y="60"/>
                    <a:pt x="81" y="48"/>
                  </a:cubicBezTo>
                  <a:cubicBezTo>
                    <a:pt x="69" y="24"/>
                    <a:pt x="69" y="1"/>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35"/>
            <p:cNvSpPr/>
            <p:nvPr/>
          </p:nvSpPr>
          <p:spPr>
            <a:xfrm>
              <a:off x="5324475" y="2580500"/>
              <a:ext cx="1500" cy="1500"/>
            </a:xfrm>
            <a:custGeom>
              <a:avLst/>
              <a:gdLst/>
              <a:ahLst/>
              <a:cxnLst/>
              <a:rect l="l" t="t" r="r" b="b"/>
              <a:pathLst>
                <a:path w="60" h="60" extrusionOk="0">
                  <a:moveTo>
                    <a:pt x="0" y="1"/>
                  </a:moveTo>
                  <a:cubicBezTo>
                    <a:pt x="14" y="43"/>
                    <a:pt x="32" y="60"/>
                    <a:pt x="45" y="60"/>
                  </a:cubicBezTo>
                  <a:cubicBezTo>
                    <a:pt x="53" y="60"/>
                    <a:pt x="60" y="51"/>
                    <a:pt x="60" y="36"/>
                  </a:cubicBezTo>
                  <a:cubicBezTo>
                    <a:pt x="60" y="36"/>
                    <a:pt x="1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35"/>
            <p:cNvSpPr/>
            <p:nvPr/>
          </p:nvSpPr>
          <p:spPr>
            <a:xfrm>
              <a:off x="5461975" y="2580800"/>
              <a:ext cx="2400" cy="3000"/>
            </a:xfrm>
            <a:custGeom>
              <a:avLst/>
              <a:gdLst/>
              <a:ahLst/>
              <a:cxnLst/>
              <a:rect l="l" t="t" r="r" b="b"/>
              <a:pathLst>
                <a:path w="96" h="120" extrusionOk="0">
                  <a:moveTo>
                    <a:pt x="96" y="1"/>
                  </a:moveTo>
                  <a:cubicBezTo>
                    <a:pt x="13" y="36"/>
                    <a:pt x="1" y="84"/>
                    <a:pt x="72" y="120"/>
                  </a:cubicBezTo>
                  <a:lnTo>
                    <a:pt x="96" y="60"/>
                  </a:ln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35"/>
            <p:cNvSpPr/>
            <p:nvPr/>
          </p:nvSpPr>
          <p:spPr>
            <a:xfrm>
              <a:off x="5476875" y="2580500"/>
              <a:ext cx="12800" cy="3350"/>
            </a:xfrm>
            <a:custGeom>
              <a:avLst/>
              <a:gdLst/>
              <a:ahLst/>
              <a:cxnLst/>
              <a:rect l="l" t="t" r="r" b="b"/>
              <a:pathLst>
                <a:path w="512" h="134" extrusionOk="0">
                  <a:moveTo>
                    <a:pt x="512" y="1"/>
                  </a:moveTo>
                  <a:lnTo>
                    <a:pt x="512" y="1"/>
                  </a:lnTo>
                  <a:cubicBezTo>
                    <a:pt x="357" y="13"/>
                    <a:pt x="214" y="36"/>
                    <a:pt x="0" y="48"/>
                  </a:cubicBezTo>
                  <a:cubicBezTo>
                    <a:pt x="104" y="106"/>
                    <a:pt x="193" y="133"/>
                    <a:pt x="269" y="133"/>
                  </a:cubicBezTo>
                  <a:cubicBezTo>
                    <a:pt x="367" y="133"/>
                    <a:pt x="445" y="88"/>
                    <a:pt x="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35"/>
            <p:cNvSpPr/>
            <p:nvPr/>
          </p:nvSpPr>
          <p:spPr>
            <a:xfrm>
              <a:off x="5385775" y="2581875"/>
              <a:ext cx="6275" cy="6100"/>
            </a:xfrm>
            <a:custGeom>
              <a:avLst/>
              <a:gdLst/>
              <a:ahLst/>
              <a:cxnLst/>
              <a:rect l="l" t="t" r="r" b="b"/>
              <a:pathLst>
                <a:path w="251" h="244" extrusionOk="0">
                  <a:moveTo>
                    <a:pt x="142" y="1"/>
                  </a:moveTo>
                  <a:cubicBezTo>
                    <a:pt x="112" y="1"/>
                    <a:pt x="69" y="14"/>
                    <a:pt x="60" y="41"/>
                  </a:cubicBezTo>
                  <a:cubicBezTo>
                    <a:pt x="1" y="136"/>
                    <a:pt x="60" y="196"/>
                    <a:pt x="144" y="243"/>
                  </a:cubicBezTo>
                  <a:cubicBezTo>
                    <a:pt x="167" y="172"/>
                    <a:pt x="251" y="77"/>
                    <a:pt x="167" y="5"/>
                  </a:cubicBezTo>
                  <a:cubicBezTo>
                    <a:pt x="161" y="2"/>
                    <a:pt x="153" y="1"/>
                    <a:pt x="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35"/>
            <p:cNvSpPr/>
            <p:nvPr/>
          </p:nvSpPr>
          <p:spPr>
            <a:xfrm>
              <a:off x="5841200" y="2360650"/>
              <a:ext cx="11025" cy="8300"/>
            </a:xfrm>
            <a:custGeom>
              <a:avLst/>
              <a:gdLst/>
              <a:ahLst/>
              <a:cxnLst/>
              <a:rect l="l" t="t" r="r" b="b"/>
              <a:pathLst>
                <a:path w="441" h="332" extrusionOk="0">
                  <a:moveTo>
                    <a:pt x="292" y="0"/>
                  </a:moveTo>
                  <a:cubicBezTo>
                    <a:pt x="212" y="0"/>
                    <a:pt x="115" y="57"/>
                    <a:pt x="26" y="57"/>
                  </a:cubicBezTo>
                  <a:cubicBezTo>
                    <a:pt x="18" y="57"/>
                    <a:pt x="9" y="57"/>
                    <a:pt x="0" y="56"/>
                  </a:cubicBezTo>
                  <a:lnTo>
                    <a:pt x="0" y="56"/>
                  </a:lnTo>
                  <a:cubicBezTo>
                    <a:pt x="40" y="246"/>
                    <a:pt x="105" y="332"/>
                    <a:pt x="191" y="332"/>
                  </a:cubicBezTo>
                  <a:cubicBezTo>
                    <a:pt x="261" y="332"/>
                    <a:pt x="345" y="276"/>
                    <a:pt x="441" y="175"/>
                  </a:cubicBezTo>
                  <a:cubicBezTo>
                    <a:pt x="410" y="38"/>
                    <a:pt x="356" y="0"/>
                    <a:pt x="2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35"/>
            <p:cNvSpPr/>
            <p:nvPr/>
          </p:nvSpPr>
          <p:spPr>
            <a:xfrm>
              <a:off x="5855175" y="2364700"/>
              <a:ext cx="3900" cy="2600"/>
            </a:xfrm>
            <a:custGeom>
              <a:avLst/>
              <a:gdLst/>
              <a:ahLst/>
              <a:cxnLst/>
              <a:rect l="l" t="t" r="r" b="b"/>
              <a:pathLst>
                <a:path w="156" h="104" extrusionOk="0">
                  <a:moveTo>
                    <a:pt x="83" y="1"/>
                  </a:moveTo>
                  <a:cubicBezTo>
                    <a:pt x="57" y="1"/>
                    <a:pt x="31" y="13"/>
                    <a:pt x="1" y="36"/>
                  </a:cubicBezTo>
                  <a:cubicBezTo>
                    <a:pt x="25" y="80"/>
                    <a:pt x="50" y="104"/>
                    <a:pt x="76" y="104"/>
                  </a:cubicBezTo>
                  <a:cubicBezTo>
                    <a:pt x="101" y="104"/>
                    <a:pt x="127" y="83"/>
                    <a:pt x="156" y="36"/>
                  </a:cubicBezTo>
                  <a:cubicBezTo>
                    <a:pt x="132" y="13"/>
                    <a:pt x="108"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35"/>
            <p:cNvSpPr/>
            <p:nvPr/>
          </p:nvSpPr>
          <p:spPr>
            <a:xfrm>
              <a:off x="5855175" y="2363600"/>
              <a:ext cx="3900" cy="2025"/>
            </a:xfrm>
            <a:custGeom>
              <a:avLst/>
              <a:gdLst/>
              <a:ahLst/>
              <a:cxnLst/>
              <a:rect l="l" t="t" r="r" b="b"/>
              <a:pathLst>
                <a:path w="156" h="81" extrusionOk="0">
                  <a:moveTo>
                    <a:pt x="83" y="0"/>
                  </a:moveTo>
                  <a:cubicBezTo>
                    <a:pt x="57" y="0"/>
                    <a:pt x="31" y="27"/>
                    <a:pt x="1" y="80"/>
                  </a:cubicBezTo>
                  <a:lnTo>
                    <a:pt x="156" y="80"/>
                  </a:lnTo>
                  <a:cubicBezTo>
                    <a:pt x="132" y="27"/>
                    <a:pt x="108"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35"/>
            <p:cNvSpPr/>
            <p:nvPr/>
          </p:nvSpPr>
          <p:spPr>
            <a:xfrm>
              <a:off x="5835825" y="3756900"/>
              <a:ext cx="23250" cy="3700"/>
            </a:xfrm>
            <a:custGeom>
              <a:avLst/>
              <a:gdLst/>
              <a:ahLst/>
              <a:cxnLst/>
              <a:rect l="l" t="t" r="r" b="b"/>
              <a:pathLst>
                <a:path w="930" h="148" extrusionOk="0">
                  <a:moveTo>
                    <a:pt x="495" y="1"/>
                  </a:moveTo>
                  <a:cubicBezTo>
                    <a:pt x="354" y="1"/>
                    <a:pt x="211" y="25"/>
                    <a:pt x="76" y="25"/>
                  </a:cubicBezTo>
                  <a:cubicBezTo>
                    <a:pt x="50" y="25"/>
                    <a:pt x="26" y="24"/>
                    <a:pt x="1" y="22"/>
                  </a:cubicBezTo>
                  <a:lnTo>
                    <a:pt x="1" y="22"/>
                  </a:lnTo>
                  <a:cubicBezTo>
                    <a:pt x="216" y="125"/>
                    <a:pt x="444" y="148"/>
                    <a:pt x="670" y="148"/>
                  </a:cubicBezTo>
                  <a:cubicBezTo>
                    <a:pt x="757" y="148"/>
                    <a:pt x="844" y="144"/>
                    <a:pt x="930" y="141"/>
                  </a:cubicBezTo>
                  <a:cubicBezTo>
                    <a:pt x="794" y="28"/>
                    <a:pt x="645" y="1"/>
                    <a:pt x="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35"/>
            <p:cNvSpPr/>
            <p:nvPr/>
          </p:nvSpPr>
          <p:spPr>
            <a:xfrm>
              <a:off x="5803100" y="3753375"/>
              <a:ext cx="19950" cy="3225"/>
            </a:xfrm>
            <a:custGeom>
              <a:avLst/>
              <a:gdLst/>
              <a:ahLst/>
              <a:cxnLst/>
              <a:rect l="l" t="t" r="r" b="b"/>
              <a:pathLst>
                <a:path w="798" h="129" extrusionOk="0">
                  <a:moveTo>
                    <a:pt x="425" y="1"/>
                  </a:moveTo>
                  <a:cubicBezTo>
                    <a:pt x="323" y="1"/>
                    <a:pt x="217" y="15"/>
                    <a:pt x="112" y="15"/>
                  </a:cubicBezTo>
                  <a:cubicBezTo>
                    <a:pt x="75" y="15"/>
                    <a:pt x="37" y="13"/>
                    <a:pt x="0" y="8"/>
                  </a:cubicBezTo>
                  <a:lnTo>
                    <a:pt x="0" y="8"/>
                  </a:lnTo>
                  <a:cubicBezTo>
                    <a:pt x="150" y="113"/>
                    <a:pt x="318" y="128"/>
                    <a:pt x="490" y="128"/>
                  </a:cubicBezTo>
                  <a:cubicBezTo>
                    <a:pt x="563" y="128"/>
                    <a:pt x="636" y="126"/>
                    <a:pt x="709" y="126"/>
                  </a:cubicBezTo>
                  <a:cubicBezTo>
                    <a:pt x="739" y="126"/>
                    <a:pt x="769" y="126"/>
                    <a:pt x="798" y="127"/>
                  </a:cubicBezTo>
                  <a:cubicBezTo>
                    <a:pt x="683" y="24"/>
                    <a:pt x="556"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35"/>
            <p:cNvSpPr/>
            <p:nvPr/>
          </p:nvSpPr>
          <p:spPr>
            <a:xfrm>
              <a:off x="5771550" y="3749850"/>
              <a:ext cx="15800" cy="3150"/>
            </a:xfrm>
            <a:custGeom>
              <a:avLst/>
              <a:gdLst/>
              <a:ahLst/>
              <a:cxnLst/>
              <a:rect l="l" t="t" r="r" b="b"/>
              <a:pathLst>
                <a:path w="632" h="126" extrusionOk="0">
                  <a:moveTo>
                    <a:pt x="299" y="0"/>
                  </a:moveTo>
                  <a:cubicBezTo>
                    <a:pt x="200" y="0"/>
                    <a:pt x="100" y="18"/>
                    <a:pt x="0" y="18"/>
                  </a:cubicBezTo>
                  <a:cubicBezTo>
                    <a:pt x="191" y="125"/>
                    <a:pt x="417" y="125"/>
                    <a:pt x="631" y="125"/>
                  </a:cubicBezTo>
                  <a:cubicBezTo>
                    <a:pt x="523" y="24"/>
                    <a:pt x="412"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35"/>
            <p:cNvSpPr/>
            <p:nvPr/>
          </p:nvSpPr>
          <p:spPr>
            <a:xfrm>
              <a:off x="5762325" y="3746125"/>
              <a:ext cx="7150" cy="3900"/>
            </a:xfrm>
            <a:custGeom>
              <a:avLst/>
              <a:gdLst/>
              <a:ahLst/>
              <a:cxnLst/>
              <a:rect l="l" t="t" r="r" b="b"/>
              <a:pathLst>
                <a:path w="286" h="156" extrusionOk="0">
                  <a:moveTo>
                    <a:pt x="286" y="1"/>
                  </a:moveTo>
                  <a:cubicBezTo>
                    <a:pt x="179" y="1"/>
                    <a:pt x="72" y="12"/>
                    <a:pt x="0" y="120"/>
                  </a:cubicBezTo>
                  <a:cubicBezTo>
                    <a:pt x="83" y="143"/>
                    <a:pt x="191" y="143"/>
                    <a:pt x="286" y="155"/>
                  </a:cubicBezTo>
                  <a:lnTo>
                    <a:pt x="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35"/>
            <p:cNvSpPr/>
            <p:nvPr/>
          </p:nvSpPr>
          <p:spPr>
            <a:xfrm>
              <a:off x="5610800" y="3734225"/>
              <a:ext cx="42600" cy="17625"/>
            </a:xfrm>
            <a:custGeom>
              <a:avLst/>
              <a:gdLst/>
              <a:ahLst/>
              <a:cxnLst/>
              <a:rect l="l" t="t" r="r" b="b"/>
              <a:pathLst>
                <a:path w="1704" h="705" extrusionOk="0">
                  <a:moveTo>
                    <a:pt x="1120" y="0"/>
                  </a:moveTo>
                  <a:cubicBezTo>
                    <a:pt x="1072" y="0"/>
                    <a:pt x="1049" y="24"/>
                    <a:pt x="1025" y="60"/>
                  </a:cubicBezTo>
                  <a:cubicBezTo>
                    <a:pt x="1068" y="199"/>
                    <a:pt x="1120" y="339"/>
                    <a:pt x="956" y="339"/>
                  </a:cubicBezTo>
                  <a:cubicBezTo>
                    <a:pt x="938" y="339"/>
                    <a:pt x="917" y="337"/>
                    <a:pt x="894" y="334"/>
                  </a:cubicBezTo>
                  <a:cubicBezTo>
                    <a:pt x="800" y="315"/>
                    <a:pt x="707" y="308"/>
                    <a:pt x="613" y="308"/>
                  </a:cubicBezTo>
                  <a:cubicBezTo>
                    <a:pt x="409" y="308"/>
                    <a:pt x="205" y="341"/>
                    <a:pt x="1" y="357"/>
                  </a:cubicBezTo>
                  <a:cubicBezTo>
                    <a:pt x="178" y="634"/>
                    <a:pt x="398" y="704"/>
                    <a:pt x="635" y="704"/>
                  </a:cubicBezTo>
                  <a:cubicBezTo>
                    <a:pt x="876" y="704"/>
                    <a:pt x="1135" y="631"/>
                    <a:pt x="1382" y="631"/>
                  </a:cubicBezTo>
                  <a:cubicBezTo>
                    <a:pt x="1703" y="619"/>
                    <a:pt x="1537" y="298"/>
                    <a:pt x="1668" y="179"/>
                  </a:cubicBezTo>
                  <a:cubicBezTo>
                    <a:pt x="1656" y="119"/>
                    <a:pt x="1620" y="84"/>
                    <a:pt x="1561" y="84"/>
                  </a:cubicBezTo>
                  <a:cubicBezTo>
                    <a:pt x="1430" y="60"/>
                    <a:pt x="1311" y="48"/>
                    <a:pt x="1180" y="36"/>
                  </a:cubicBezTo>
                  <a:cubicBezTo>
                    <a:pt x="1180" y="24"/>
                    <a:pt x="1168" y="0"/>
                    <a:pt x="1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35"/>
            <p:cNvSpPr/>
            <p:nvPr/>
          </p:nvSpPr>
          <p:spPr>
            <a:xfrm>
              <a:off x="5602775" y="3728450"/>
              <a:ext cx="15800" cy="3625"/>
            </a:xfrm>
            <a:custGeom>
              <a:avLst/>
              <a:gdLst/>
              <a:ahLst/>
              <a:cxnLst/>
              <a:rect l="l" t="t" r="r" b="b"/>
              <a:pathLst>
                <a:path w="632" h="145" extrusionOk="0">
                  <a:moveTo>
                    <a:pt x="315" y="1"/>
                  </a:moveTo>
                  <a:cubicBezTo>
                    <a:pt x="220" y="1"/>
                    <a:pt x="124" y="18"/>
                    <a:pt x="35" y="18"/>
                  </a:cubicBezTo>
                  <a:cubicBezTo>
                    <a:pt x="23" y="18"/>
                    <a:pt x="12" y="18"/>
                    <a:pt x="0" y="17"/>
                  </a:cubicBezTo>
                  <a:lnTo>
                    <a:pt x="0" y="17"/>
                  </a:lnTo>
                  <a:cubicBezTo>
                    <a:pt x="130" y="122"/>
                    <a:pt x="276" y="145"/>
                    <a:pt x="423" y="145"/>
                  </a:cubicBezTo>
                  <a:cubicBezTo>
                    <a:pt x="493" y="145"/>
                    <a:pt x="563" y="140"/>
                    <a:pt x="631" y="136"/>
                  </a:cubicBezTo>
                  <a:cubicBezTo>
                    <a:pt x="539" y="26"/>
                    <a:pt x="428"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35"/>
            <p:cNvSpPr/>
            <p:nvPr/>
          </p:nvSpPr>
          <p:spPr>
            <a:xfrm>
              <a:off x="5649800" y="3735700"/>
              <a:ext cx="11925" cy="4900"/>
            </a:xfrm>
            <a:custGeom>
              <a:avLst/>
              <a:gdLst/>
              <a:ahLst/>
              <a:cxnLst/>
              <a:rect l="l" t="t" r="r" b="b"/>
              <a:pathLst>
                <a:path w="477" h="196" extrusionOk="0">
                  <a:moveTo>
                    <a:pt x="188" y="1"/>
                  </a:moveTo>
                  <a:cubicBezTo>
                    <a:pt x="126" y="1"/>
                    <a:pt x="62" y="8"/>
                    <a:pt x="1" y="13"/>
                  </a:cubicBezTo>
                  <a:cubicBezTo>
                    <a:pt x="36" y="48"/>
                    <a:pt x="60" y="84"/>
                    <a:pt x="84" y="120"/>
                  </a:cubicBezTo>
                  <a:cubicBezTo>
                    <a:pt x="84" y="144"/>
                    <a:pt x="84" y="156"/>
                    <a:pt x="108" y="179"/>
                  </a:cubicBezTo>
                  <a:cubicBezTo>
                    <a:pt x="122" y="189"/>
                    <a:pt x="135" y="195"/>
                    <a:pt x="148" y="195"/>
                  </a:cubicBezTo>
                  <a:cubicBezTo>
                    <a:pt x="165" y="195"/>
                    <a:pt x="182" y="184"/>
                    <a:pt x="203" y="156"/>
                  </a:cubicBezTo>
                  <a:cubicBezTo>
                    <a:pt x="286" y="144"/>
                    <a:pt x="393" y="144"/>
                    <a:pt x="477" y="120"/>
                  </a:cubicBezTo>
                  <a:cubicBezTo>
                    <a:pt x="395" y="23"/>
                    <a:pt x="293"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35"/>
            <p:cNvSpPr/>
            <p:nvPr/>
          </p:nvSpPr>
          <p:spPr>
            <a:xfrm>
              <a:off x="5627475" y="3732150"/>
              <a:ext cx="12825" cy="3575"/>
            </a:xfrm>
            <a:custGeom>
              <a:avLst/>
              <a:gdLst/>
              <a:ahLst/>
              <a:cxnLst/>
              <a:rect l="l" t="t" r="r" b="b"/>
              <a:pathLst>
                <a:path w="513" h="143" extrusionOk="0">
                  <a:moveTo>
                    <a:pt x="227" y="1"/>
                  </a:moveTo>
                  <a:cubicBezTo>
                    <a:pt x="150" y="1"/>
                    <a:pt x="73" y="12"/>
                    <a:pt x="1" y="12"/>
                  </a:cubicBezTo>
                  <a:cubicBezTo>
                    <a:pt x="143" y="59"/>
                    <a:pt x="263" y="107"/>
                    <a:pt x="382" y="143"/>
                  </a:cubicBezTo>
                  <a:lnTo>
                    <a:pt x="513" y="107"/>
                  </a:lnTo>
                  <a:cubicBezTo>
                    <a:pt x="425" y="20"/>
                    <a:pt x="326"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35"/>
            <p:cNvSpPr/>
            <p:nvPr/>
          </p:nvSpPr>
          <p:spPr>
            <a:xfrm>
              <a:off x="5405425" y="3706850"/>
              <a:ext cx="16100" cy="3675"/>
            </a:xfrm>
            <a:custGeom>
              <a:avLst/>
              <a:gdLst/>
              <a:ahLst/>
              <a:cxnLst/>
              <a:rect l="l" t="t" r="r" b="b"/>
              <a:pathLst>
                <a:path w="644" h="147" extrusionOk="0">
                  <a:moveTo>
                    <a:pt x="304" y="1"/>
                  </a:moveTo>
                  <a:cubicBezTo>
                    <a:pt x="205" y="1"/>
                    <a:pt x="103" y="18"/>
                    <a:pt x="1" y="24"/>
                  </a:cubicBezTo>
                  <a:cubicBezTo>
                    <a:pt x="147" y="110"/>
                    <a:pt x="299" y="146"/>
                    <a:pt x="458" y="146"/>
                  </a:cubicBezTo>
                  <a:cubicBezTo>
                    <a:pt x="519" y="146"/>
                    <a:pt x="581" y="141"/>
                    <a:pt x="643" y="131"/>
                  </a:cubicBezTo>
                  <a:cubicBezTo>
                    <a:pt x="539" y="27"/>
                    <a:pt x="424" y="1"/>
                    <a:pt x="3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35"/>
            <p:cNvSpPr/>
            <p:nvPr/>
          </p:nvSpPr>
          <p:spPr>
            <a:xfrm>
              <a:off x="5305425" y="3692725"/>
              <a:ext cx="11925" cy="3575"/>
            </a:xfrm>
            <a:custGeom>
              <a:avLst/>
              <a:gdLst/>
              <a:ahLst/>
              <a:cxnLst/>
              <a:rect l="l" t="t" r="r" b="b"/>
              <a:pathLst>
                <a:path w="477" h="143" extrusionOk="0">
                  <a:moveTo>
                    <a:pt x="187" y="0"/>
                  </a:moveTo>
                  <a:cubicBezTo>
                    <a:pt x="126" y="0"/>
                    <a:pt x="63" y="9"/>
                    <a:pt x="0" y="17"/>
                  </a:cubicBezTo>
                  <a:cubicBezTo>
                    <a:pt x="95" y="120"/>
                    <a:pt x="208" y="143"/>
                    <a:pt x="331" y="143"/>
                  </a:cubicBezTo>
                  <a:cubicBezTo>
                    <a:pt x="378" y="143"/>
                    <a:pt x="427" y="140"/>
                    <a:pt x="476" y="136"/>
                  </a:cubicBezTo>
                  <a:cubicBezTo>
                    <a:pt x="399" y="29"/>
                    <a:pt x="297"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35"/>
            <p:cNvSpPr/>
            <p:nvPr/>
          </p:nvSpPr>
          <p:spPr>
            <a:xfrm>
              <a:off x="5290525" y="3688975"/>
              <a:ext cx="8950" cy="3600"/>
            </a:xfrm>
            <a:custGeom>
              <a:avLst/>
              <a:gdLst/>
              <a:ahLst/>
              <a:cxnLst/>
              <a:rect l="l" t="t" r="r" b="b"/>
              <a:pathLst>
                <a:path w="358" h="144" extrusionOk="0">
                  <a:moveTo>
                    <a:pt x="358" y="1"/>
                  </a:moveTo>
                  <a:cubicBezTo>
                    <a:pt x="239" y="12"/>
                    <a:pt x="120" y="12"/>
                    <a:pt x="1" y="24"/>
                  </a:cubicBezTo>
                  <a:cubicBezTo>
                    <a:pt x="84" y="98"/>
                    <a:pt x="174" y="143"/>
                    <a:pt x="271" y="143"/>
                  </a:cubicBezTo>
                  <a:cubicBezTo>
                    <a:pt x="300" y="143"/>
                    <a:pt x="328" y="140"/>
                    <a:pt x="358" y="132"/>
                  </a:cubicBezTo>
                  <a:lnTo>
                    <a:pt x="3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35"/>
            <p:cNvSpPr/>
            <p:nvPr/>
          </p:nvSpPr>
          <p:spPr>
            <a:xfrm>
              <a:off x="5195275" y="3676950"/>
              <a:ext cx="23550" cy="17575"/>
            </a:xfrm>
            <a:custGeom>
              <a:avLst/>
              <a:gdLst/>
              <a:ahLst/>
              <a:cxnLst/>
              <a:rect l="l" t="t" r="r" b="b"/>
              <a:pathLst>
                <a:path w="942" h="703" extrusionOk="0">
                  <a:moveTo>
                    <a:pt x="530" y="0"/>
                  </a:moveTo>
                  <a:cubicBezTo>
                    <a:pt x="328" y="0"/>
                    <a:pt x="185" y="143"/>
                    <a:pt x="13" y="208"/>
                  </a:cubicBezTo>
                  <a:cubicBezTo>
                    <a:pt x="1" y="362"/>
                    <a:pt x="60" y="482"/>
                    <a:pt x="179" y="601"/>
                  </a:cubicBezTo>
                  <a:cubicBezTo>
                    <a:pt x="228" y="673"/>
                    <a:pt x="292" y="702"/>
                    <a:pt x="366" y="702"/>
                  </a:cubicBezTo>
                  <a:cubicBezTo>
                    <a:pt x="401" y="702"/>
                    <a:pt x="439" y="695"/>
                    <a:pt x="477" y="684"/>
                  </a:cubicBezTo>
                  <a:cubicBezTo>
                    <a:pt x="679" y="529"/>
                    <a:pt x="941" y="386"/>
                    <a:pt x="727" y="65"/>
                  </a:cubicBezTo>
                  <a:cubicBezTo>
                    <a:pt x="667" y="53"/>
                    <a:pt x="620" y="29"/>
                    <a:pt x="596" y="5"/>
                  </a:cubicBezTo>
                  <a:cubicBezTo>
                    <a:pt x="573" y="2"/>
                    <a:pt x="552" y="0"/>
                    <a:pt x="5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35"/>
            <p:cNvSpPr/>
            <p:nvPr/>
          </p:nvSpPr>
          <p:spPr>
            <a:xfrm>
              <a:off x="5205800" y="3678550"/>
              <a:ext cx="14800" cy="18925"/>
            </a:xfrm>
            <a:custGeom>
              <a:avLst/>
              <a:gdLst/>
              <a:ahLst/>
              <a:cxnLst/>
              <a:rect l="l" t="t" r="r" b="b"/>
              <a:pathLst>
                <a:path w="592" h="757" extrusionOk="0">
                  <a:moveTo>
                    <a:pt x="294" y="1"/>
                  </a:moveTo>
                  <a:lnTo>
                    <a:pt x="294" y="1"/>
                  </a:lnTo>
                  <a:cubicBezTo>
                    <a:pt x="354" y="263"/>
                    <a:pt x="104" y="358"/>
                    <a:pt x="8" y="537"/>
                  </a:cubicBezTo>
                  <a:cubicBezTo>
                    <a:pt x="1" y="699"/>
                    <a:pt x="49" y="756"/>
                    <a:pt x="126" y="756"/>
                  </a:cubicBezTo>
                  <a:cubicBezTo>
                    <a:pt x="173" y="756"/>
                    <a:pt x="231" y="735"/>
                    <a:pt x="294" y="703"/>
                  </a:cubicBezTo>
                  <a:cubicBezTo>
                    <a:pt x="354" y="584"/>
                    <a:pt x="413" y="465"/>
                    <a:pt x="544" y="406"/>
                  </a:cubicBezTo>
                  <a:lnTo>
                    <a:pt x="556" y="382"/>
                  </a:lnTo>
                  <a:cubicBezTo>
                    <a:pt x="580" y="298"/>
                    <a:pt x="580" y="227"/>
                    <a:pt x="592" y="132"/>
                  </a:cubicBezTo>
                  <a:cubicBezTo>
                    <a:pt x="485" y="84"/>
                    <a:pt x="401" y="48"/>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35"/>
            <p:cNvSpPr/>
            <p:nvPr/>
          </p:nvSpPr>
          <p:spPr>
            <a:xfrm>
              <a:off x="5169975" y="3700000"/>
              <a:ext cx="17000" cy="15125"/>
            </a:xfrm>
            <a:custGeom>
              <a:avLst/>
              <a:gdLst/>
              <a:ahLst/>
              <a:cxnLst/>
              <a:rect l="l" t="t" r="r" b="b"/>
              <a:pathLst>
                <a:path w="680" h="605" extrusionOk="0">
                  <a:moveTo>
                    <a:pt x="429" y="0"/>
                  </a:moveTo>
                  <a:cubicBezTo>
                    <a:pt x="358" y="60"/>
                    <a:pt x="382" y="226"/>
                    <a:pt x="251" y="250"/>
                  </a:cubicBezTo>
                  <a:cubicBezTo>
                    <a:pt x="191" y="298"/>
                    <a:pt x="1" y="250"/>
                    <a:pt x="132" y="441"/>
                  </a:cubicBezTo>
                  <a:cubicBezTo>
                    <a:pt x="224" y="492"/>
                    <a:pt x="290" y="605"/>
                    <a:pt x="405" y="605"/>
                  </a:cubicBezTo>
                  <a:cubicBezTo>
                    <a:pt x="424" y="605"/>
                    <a:pt x="444" y="602"/>
                    <a:pt x="465" y="595"/>
                  </a:cubicBezTo>
                  <a:cubicBezTo>
                    <a:pt x="584" y="536"/>
                    <a:pt x="656" y="417"/>
                    <a:pt x="679" y="286"/>
                  </a:cubicBezTo>
                  <a:cubicBezTo>
                    <a:pt x="679" y="179"/>
                    <a:pt x="667" y="72"/>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35"/>
            <p:cNvSpPr/>
            <p:nvPr/>
          </p:nvSpPr>
          <p:spPr>
            <a:xfrm>
              <a:off x="5195275" y="3691950"/>
              <a:ext cx="19675" cy="11100"/>
            </a:xfrm>
            <a:custGeom>
              <a:avLst/>
              <a:gdLst/>
              <a:ahLst/>
              <a:cxnLst/>
              <a:rect l="l" t="t" r="r" b="b"/>
              <a:pathLst>
                <a:path w="787" h="444" extrusionOk="0">
                  <a:moveTo>
                    <a:pt x="144" y="1"/>
                  </a:moveTo>
                  <a:cubicBezTo>
                    <a:pt x="108" y="48"/>
                    <a:pt x="48" y="108"/>
                    <a:pt x="1" y="167"/>
                  </a:cubicBezTo>
                  <a:cubicBezTo>
                    <a:pt x="13" y="191"/>
                    <a:pt x="13" y="227"/>
                    <a:pt x="25" y="251"/>
                  </a:cubicBezTo>
                  <a:cubicBezTo>
                    <a:pt x="132" y="394"/>
                    <a:pt x="267" y="443"/>
                    <a:pt x="414" y="443"/>
                  </a:cubicBezTo>
                  <a:cubicBezTo>
                    <a:pt x="462" y="443"/>
                    <a:pt x="511" y="438"/>
                    <a:pt x="560" y="429"/>
                  </a:cubicBezTo>
                  <a:cubicBezTo>
                    <a:pt x="644" y="417"/>
                    <a:pt x="703" y="382"/>
                    <a:pt x="739" y="346"/>
                  </a:cubicBezTo>
                  <a:cubicBezTo>
                    <a:pt x="787" y="263"/>
                    <a:pt x="775" y="227"/>
                    <a:pt x="727" y="167"/>
                  </a:cubicBezTo>
                  <a:cubicBezTo>
                    <a:pt x="709" y="170"/>
                    <a:pt x="691" y="172"/>
                    <a:pt x="674" y="172"/>
                  </a:cubicBezTo>
                  <a:cubicBezTo>
                    <a:pt x="560" y="172"/>
                    <a:pt x="481" y="104"/>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35"/>
            <p:cNvSpPr/>
            <p:nvPr/>
          </p:nvSpPr>
          <p:spPr>
            <a:xfrm>
              <a:off x="5185150" y="3695950"/>
              <a:ext cx="13725" cy="12700"/>
            </a:xfrm>
            <a:custGeom>
              <a:avLst/>
              <a:gdLst/>
              <a:ahLst/>
              <a:cxnLst/>
              <a:rect l="l" t="t" r="r" b="b"/>
              <a:pathLst>
                <a:path w="549" h="508" extrusionOk="0">
                  <a:moveTo>
                    <a:pt x="368" y="0"/>
                  </a:moveTo>
                  <a:cubicBezTo>
                    <a:pt x="242" y="0"/>
                    <a:pt x="136" y="88"/>
                    <a:pt x="13" y="150"/>
                  </a:cubicBezTo>
                  <a:cubicBezTo>
                    <a:pt x="13" y="245"/>
                    <a:pt x="1" y="329"/>
                    <a:pt x="1" y="424"/>
                  </a:cubicBezTo>
                  <a:cubicBezTo>
                    <a:pt x="49" y="484"/>
                    <a:pt x="108" y="507"/>
                    <a:pt x="191" y="507"/>
                  </a:cubicBezTo>
                  <a:cubicBezTo>
                    <a:pt x="441" y="424"/>
                    <a:pt x="549" y="269"/>
                    <a:pt x="441" y="7"/>
                  </a:cubicBezTo>
                  <a:lnTo>
                    <a:pt x="430" y="7"/>
                  </a:lnTo>
                  <a:cubicBezTo>
                    <a:pt x="408" y="2"/>
                    <a:pt x="388" y="0"/>
                    <a:pt x="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35"/>
            <p:cNvSpPr/>
            <p:nvPr/>
          </p:nvSpPr>
          <p:spPr>
            <a:xfrm>
              <a:off x="5171175" y="3711000"/>
              <a:ext cx="11925" cy="14900"/>
            </a:xfrm>
            <a:custGeom>
              <a:avLst/>
              <a:gdLst/>
              <a:ahLst/>
              <a:cxnLst/>
              <a:rect l="l" t="t" r="r" b="b"/>
              <a:pathLst>
                <a:path w="477" h="596" extrusionOk="0">
                  <a:moveTo>
                    <a:pt x="84" y="1"/>
                  </a:moveTo>
                  <a:cubicBezTo>
                    <a:pt x="84" y="96"/>
                    <a:pt x="72" y="203"/>
                    <a:pt x="0" y="298"/>
                  </a:cubicBezTo>
                  <a:cubicBezTo>
                    <a:pt x="0" y="334"/>
                    <a:pt x="12" y="394"/>
                    <a:pt x="12" y="441"/>
                  </a:cubicBezTo>
                  <a:cubicBezTo>
                    <a:pt x="84" y="489"/>
                    <a:pt x="179" y="548"/>
                    <a:pt x="250" y="596"/>
                  </a:cubicBezTo>
                  <a:cubicBezTo>
                    <a:pt x="262" y="572"/>
                    <a:pt x="298" y="548"/>
                    <a:pt x="322" y="536"/>
                  </a:cubicBezTo>
                  <a:cubicBezTo>
                    <a:pt x="417" y="429"/>
                    <a:pt x="477" y="322"/>
                    <a:pt x="441" y="179"/>
                  </a:cubicBezTo>
                  <a:lnTo>
                    <a:pt x="369" y="96"/>
                  </a:lnTo>
                  <a:cubicBezTo>
                    <a:pt x="274" y="60"/>
                    <a:pt x="179" y="24"/>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35"/>
            <p:cNvSpPr/>
            <p:nvPr/>
          </p:nvSpPr>
          <p:spPr>
            <a:xfrm>
              <a:off x="5176525" y="3699700"/>
              <a:ext cx="5075" cy="6275"/>
            </a:xfrm>
            <a:custGeom>
              <a:avLst/>
              <a:gdLst/>
              <a:ahLst/>
              <a:cxnLst/>
              <a:rect l="l" t="t" r="r" b="b"/>
              <a:pathLst>
                <a:path w="203" h="251" extrusionOk="0">
                  <a:moveTo>
                    <a:pt x="179" y="0"/>
                  </a:moveTo>
                  <a:cubicBezTo>
                    <a:pt x="84" y="60"/>
                    <a:pt x="36" y="155"/>
                    <a:pt x="1" y="250"/>
                  </a:cubicBezTo>
                  <a:cubicBezTo>
                    <a:pt x="155" y="238"/>
                    <a:pt x="203" y="131"/>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35"/>
            <p:cNvSpPr/>
            <p:nvPr/>
          </p:nvSpPr>
          <p:spPr>
            <a:xfrm>
              <a:off x="5156275" y="3681825"/>
              <a:ext cx="3300" cy="8675"/>
            </a:xfrm>
            <a:custGeom>
              <a:avLst/>
              <a:gdLst/>
              <a:ahLst/>
              <a:cxnLst/>
              <a:rect l="l" t="t" r="r" b="b"/>
              <a:pathLst>
                <a:path w="132" h="347" extrusionOk="0">
                  <a:moveTo>
                    <a:pt x="132" y="1"/>
                  </a:moveTo>
                  <a:cubicBezTo>
                    <a:pt x="1" y="72"/>
                    <a:pt x="1" y="215"/>
                    <a:pt x="13" y="346"/>
                  </a:cubicBezTo>
                  <a:cubicBezTo>
                    <a:pt x="61" y="334"/>
                    <a:pt x="84" y="298"/>
                    <a:pt x="132" y="287"/>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35"/>
            <p:cNvSpPr/>
            <p:nvPr/>
          </p:nvSpPr>
          <p:spPr>
            <a:xfrm>
              <a:off x="5166700" y="3652950"/>
              <a:ext cx="6575" cy="8375"/>
            </a:xfrm>
            <a:custGeom>
              <a:avLst/>
              <a:gdLst/>
              <a:ahLst/>
              <a:cxnLst/>
              <a:rect l="l" t="t" r="r" b="b"/>
              <a:pathLst>
                <a:path w="263" h="335" extrusionOk="0">
                  <a:moveTo>
                    <a:pt x="263" y="1"/>
                  </a:moveTo>
                  <a:cubicBezTo>
                    <a:pt x="60" y="25"/>
                    <a:pt x="1" y="156"/>
                    <a:pt x="25" y="334"/>
                  </a:cubicBezTo>
                  <a:cubicBezTo>
                    <a:pt x="72" y="334"/>
                    <a:pt x="120" y="322"/>
                    <a:pt x="144" y="275"/>
                  </a:cubicBezTo>
                  <a:cubicBezTo>
                    <a:pt x="155" y="203"/>
                    <a:pt x="191" y="144"/>
                    <a:pt x="263" y="120"/>
                  </a:cubicBezTo>
                  <a:lnTo>
                    <a:pt x="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35"/>
            <p:cNvSpPr/>
            <p:nvPr/>
          </p:nvSpPr>
          <p:spPr>
            <a:xfrm>
              <a:off x="6013525" y="3879175"/>
              <a:ext cx="11050" cy="3575"/>
            </a:xfrm>
            <a:custGeom>
              <a:avLst/>
              <a:gdLst/>
              <a:ahLst/>
              <a:cxnLst/>
              <a:rect l="l" t="t" r="r" b="b"/>
              <a:pathLst>
                <a:path w="442" h="143" extrusionOk="0">
                  <a:moveTo>
                    <a:pt x="1" y="1"/>
                  </a:moveTo>
                  <a:lnTo>
                    <a:pt x="1" y="132"/>
                  </a:lnTo>
                  <a:cubicBezTo>
                    <a:pt x="13" y="131"/>
                    <a:pt x="25" y="130"/>
                    <a:pt x="37" y="130"/>
                  </a:cubicBezTo>
                  <a:cubicBezTo>
                    <a:pt x="102" y="130"/>
                    <a:pt x="170" y="142"/>
                    <a:pt x="238" y="142"/>
                  </a:cubicBezTo>
                  <a:cubicBezTo>
                    <a:pt x="309" y="142"/>
                    <a:pt x="379" y="128"/>
                    <a:pt x="442" y="72"/>
                  </a:cubicBezTo>
                  <a:cubicBezTo>
                    <a:pt x="376" y="13"/>
                    <a:pt x="302" y="1"/>
                    <a:pt x="226" y="1"/>
                  </a:cubicBezTo>
                  <a:cubicBezTo>
                    <a:pt x="175" y="1"/>
                    <a:pt x="124" y="6"/>
                    <a:pt x="74" y="6"/>
                  </a:cubicBezTo>
                  <a:cubicBezTo>
                    <a:pt x="49" y="6"/>
                    <a:pt x="25" y="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35"/>
            <p:cNvSpPr/>
            <p:nvPr/>
          </p:nvSpPr>
          <p:spPr>
            <a:xfrm>
              <a:off x="5966200" y="3879075"/>
              <a:ext cx="14625" cy="3325"/>
            </a:xfrm>
            <a:custGeom>
              <a:avLst/>
              <a:gdLst/>
              <a:ahLst/>
              <a:cxnLst/>
              <a:rect l="l" t="t" r="r" b="b"/>
              <a:pathLst>
                <a:path w="585" h="133" extrusionOk="0">
                  <a:moveTo>
                    <a:pt x="254" y="0"/>
                  </a:moveTo>
                  <a:cubicBezTo>
                    <a:pt x="188" y="0"/>
                    <a:pt x="120" y="6"/>
                    <a:pt x="54" y="6"/>
                  </a:cubicBezTo>
                  <a:cubicBezTo>
                    <a:pt x="36" y="6"/>
                    <a:pt x="18" y="6"/>
                    <a:pt x="1" y="5"/>
                  </a:cubicBezTo>
                  <a:lnTo>
                    <a:pt x="1" y="5"/>
                  </a:lnTo>
                  <a:cubicBezTo>
                    <a:pt x="114" y="110"/>
                    <a:pt x="244" y="133"/>
                    <a:pt x="383" y="133"/>
                  </a:cubicBezTo>
                  <a:cubicBezTo>
                    <a:pt x="448" y="133"/>
                    <a:pt x="516" y="127"/>
                    <a:pt x="584" y="124"/>
                  </a:cubicBezTo>
                  <a:cubicBezTo>
                    <a:pt x="487" y="19"/>
                    <a:pt x="372"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35"/>
            <p:cNvSpPr/>
            <p:nvPr/>
          </p:nvSpPr>
          <p:spPr>
            <a:xfrm>
              <a:off x="6056700" y="3850700"/>
              <a:ext cx="10450" cy="3500"/>
            </a:xfrm>
            <a:custGeom>
              <a:avLst/>
              <a:gdLst/>
              <a:ahLst/>
              <a:cxnLst/>
              <a:rect l="l" t="t" r="r" b="b"/>
              <a:pathLst>
                <a:path w="418" h="140" extrusionOk="0">
                  <a:moveTo>
                    <a:pt x="197" y="1"/>
                  </a:moveTo>
                  <a:cubicBezTo>
                    <a:pt x="133" y="1"/>
                    <a:pt x="68" y="36"/>
                    <a:pt x="0" y="104"/>
                  </a:cubicBezTo>
                  <a:cubicBezTo>
                    <a:pt x="131" y="104"/>
                    <a:pt x="274" y="128"/>
                    <a:pt x="417" y="140"/>
                  </a:cubicBezTo>
                  <a:cubicBezTo>
                    <a:pt x="342" y="45"/>
                    <a:pt x="270"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35"/>
            <p:cNvSpPr/>
            <p:nvPr/>
          </p:nvSpPr>
          <p:spPr>
            <a:xfrm>
              <a:off x="6070675" y="3852400"/>
              <a:ext cx="3300" cy="1675"/>
            </a:xfrm>
            <a:custGeom>
              <a:avLst/>
              <a:gdLst/>
              <a:ahLst/>
              <a:cxnLst/>
              <a:rect l="l" t="t" r="r" b="b"/>
              <a:pathLst>
                <a:path w="132" h="67" extrusionOk="0">
                  <a:moveTo>
                    <a:pt x="84" y="0"/>
                  </a:moveTo>
                  <a:cubicBezTo>
                    <a:pt x="61" y="12"/>
                    <a:pt x="37" y="36"/>
                    <a:pt x="1" y="60"/>
                  </a:cubicBezTo>
                  <a:cubicBezTo>
                    <a:pt x="18" y="64"/>
                    <a:pt x="36" y="67"/>
                    <a:pt x="53" y="67"/>
                  </a:cubicBezTo>
                  <a:cubicBezTo>
                    <a:pt x="82" y="67"/>
                    <a:pt x="109" y="58"/>
                    <a:pt x="132" y="36"/>
                  </a:cubicBez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35"/>
            <p:cNvSpPr/>
            <p:nvPr/>
          </p:nvSpPr>
          <p:spPr>
            <a:xfrm>
              <a:off x="5701900" y="3753575"/>
              <a:ext cx="63425" cy="18775"/>
            </a:xfrm>
            <a:custGeom>
              <a:avLst/>
              <a:gdLst/>
              <a:ahLst/>
              <a:cxnLst/>
              <a:rect l="l" t="t" r="r" b="b"/>
              <a:pathLst>
                <a:path w="2537" h="751" extrusionOk="0">
                  <a:moveTo>
                    <a:pt x="238" y="0"/>
                  </a:moveTo>
                  <a:cubicBezTo>
                    <a:pt x="226" y="155"/>
                    <a:pt x="0" y="262"/>
                    <a:pt x="119" y="453"/>
                  </a:cubicBezTo>
                  <a:cubicBezTo>
                    <a:pt x="655" y="738"/>
                    <a:pt x="1274" y="596"/>
                    <a:pt x="1834" y="750"/>
                  </a:cubicBezTo>
                  <a:cubicBezTo>
                    <a:pt x="2024" y="750"/>
                    <a:pt x="2203" y="750"/>
                    <a:pt x="2369" y="643"/>
                  </a:cubicBezTo>
                  <a:cubicBezTo>
                    <a:pt x="2536" y="465"/>
                    <a:pt x="2405" y="393"/>
                    <a:pt x="2262" y="298"/>
                  </a:cubicBezTo>
                  <a:lnTo>
                    <a:pt x="2119" y="298"/>
                  </a:lnTo>
                  <a:cubicBezTo>
                    <a:pt x="2119" y="322"/>
                    <a:pt x="2108" y="322"/>
                    <a:pt x="2048" y="334"/>
                  </a:cubicBezTo>
                  <a:cubicBezTo>
                    <a:pt x="2023" y="341"/>
                    <a:pt x="2004" y="345"/>
                    <a:pt x="1991" y="345"/>
                  </a:cubicBezTo>
                  <a:cubicBezTo>
                    <a:pt x="1960" y="345"/>
                    <a:pt x="1956" y="324"/>
                    <a:pt x="1965" y="274"/>
                  </a:cubicBezTo>
                  <a:cubicBezTo>
                    <a:pt x="1417" y="48"/>
                    <a:pt x="822"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35"/>
            <p:cNvSpPr/>
            <p:nvPr/>
          </p:nvSpPr>
          <p:spPr>
            <a:xfrm>
              <a:off x="5662600" y="3749400"/>
              <a:ext cx="48250" cy="15150"/>
            </a:xfrm>
            <a:custGeom>
              <a:avLst/>
              <a:gdLst/>
              <a:ahLst/>
              <a:cxnLst/>
              <a:rect l="l" t="t" r="r" b="b"/>
              <a:pathLst>
                <a:path w="1930" h="606" extrusionOk="0">
                  <a:moveTo>
                    <a:pt x="469" y="1"/>
                  </a:moveTo>
                  <a:cubicBezTo>
                    <a:pt x="399" y="1"/>
                    <a:pt x="328" y="12"/>
                    <a:pt x="251" y="36"/>
                  </a:cubicBezTo>
                  <a:cubicBezTo>
                    <a:pt x="120" y="108"/>
                    <a:pt x="1" y="203"/>
                    <a:pt x="131" y="358"/>
                  </a:cubicBezTo>
                  <a:cubicBezTo>
                    <a:pt x="286" y="465"/>
                    <a:pt x="465" y="477"/>
                    <a:pt x="643" y="501"/>
                  </a:cubicBezTo>
                  <a:cubicBezTo>
                    <a:pt x="786" y="512"/>
                    <a:pt x="917" y="560"/>
                    <a:pt x="1060" y="584"/>
                  </a:cubicBezTo>
                  <a:cubicBezTo>
                    <a:pt x="1133" y="596"/>
                    <a:pt x="1208" y="606"/>
                    <a:pt x="1282" y="606"/>
                  </a:cubicBezTo>
                  <a:cubicBezTo>
                    <a:pt x="1423" y="606"/>
                    <a:pt x="1562" y="571"/>
                    <a:pt x="1679" y="453"/>
                  </a:cubicBezTo>
                  <a:cubicBezTo>
                    <a:pt x="1894" y="441"/>
                    <a:pt x="1929" y="346"/>
                    <a:pt x="1834" y="167"/>
                  </a:cubicBezTo>
                  <a:cubicBezTo>
                    <a:pt x="1739" y="167"/>
                    <a:pt x="1655" y="155"/>
                    <a:pt x="1572" y="155"/>
                  </a:cubicBezTo>
                  <a:cubicBezTo>
                    <a:pt x="1472" y="107"/>
                    <a:pt x="1364" y="98"/>
                    <a:pt x="1253" y="98"/>
                  </a:cubicBezTo>
                  <a:cubicBezTo>
                    <a:pt x="1178" y="98"/>
                    <a:pt x="1101" y="102"/>
                    <a:pt x="1025" y="102"/>
                  </a:cubicBezTo>
                  <a:cubicBezTo>
                    <a:pt x="907" y="102"/>
                    <a:pt x="789" y="91"/>
                    <a:pt x="679" y="36"/>
                  </a:cubicBezTo>
                  <a:cubicBezTo>
                    <a:pt x="608" y="12"/>
                    <a:pt x="539" y="1"/>
                    <a:pt x="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35"/>
            <p:cNvSpPr/>
            <p:nvPr/>
          </p:nvSpPr>
          <p:spPr>
            <a:xfrm>
              <a:off x="5759050" y="3760600"/>
              <a:ext cx="36625" cy="15025"/>
            </a:xfrm>
            <a:custGeom>
              <a:avLst/>
              <a:gdLst/>
              <a:ahLst/>
              <a:cxnLst/>
              <a:rect l="l" t="t" r="r" b="b"/>
              <a:pathLst>
                <a:path w="1465" h="601" extrusionOk="0">
                  <a:moveTo>
                    <a:pt x="273" y="1"/>
                  </a:moveTo>
                  <a:cubicBezTo>
                    <a:pt x="183" y="1"/>
                    <a:pt x="92" y="6"/>
                    <a:pt x="0" y="17"/>
                  </a:cubicBezTo>
                  <a:lnTo>
                    <a:pt x="131" y="291"/>
                  </a:lnTo>
                  <a:cubicBezTo>
                    <a:pt x="203" y="422"/>
                    <a:pt x="322" y="493"/>
                    <a:pt x="453" y="541"/>
                  </a:cubicBezTo>
                  <a:cubicBezTo>
                    <a:pt x="607" y="588"/>
                    <a:pt x="738" y="600"/>
                    <a:pt x="893" y="600"/>
                  </a:cubicBezTo>
                  <a:cubicBezTo>
                    <a:pt x="1072" y="600"/>
                    <a:pt x="1250" y="600"/>
                    <a:pt x="1405" y="481"/>
                  </a:cubicBezTo>
                  <a:cubicBezTo>
                    <a:pt x="1465" y="422"/>
                    <a:pt x="1465" y="362"/>
                    <a:pt x="1429" y="291"/>
                  </a:cubicBezTo>
                  <a:cubicBezTo>
                    <a:pt x="1059" y="106"/>
                    <a:pt x="674"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35"/>
            <p:cNvSpPr/>
            <p:nvPr/>
          </p:nvSpPr>
          <p:spPr>
            <a:xfrm>
              <a:off x="5649800" y="3748200"/>
              <a:ext cx="19075" cy="11625"/>
            </a:xfrm>
            <a:custGeom>
              <a:avLst/>
              <a:gdLst/>
              <a:ahLst/>
              <a:cxnLst/>
              <a:rect l="l" t="t" r="r" b="b"/>
              <a:pathLst>
                <a:path w="763" h="465" extrusionOk="0">
                  <a:moveTo>
                    <a:pt x="167" y="1"/>
                  </a:moveTo>
                  <a:cubicBezTo>
                    <a:pt x="96" y="1"/>
                    <a:pt x="48" y="37"/>
                    <a:pt x="1" y="96"/>
                  </a:cubicBezTo>
                  <a:cubicBezTo>
                    <a:pt x="1" y="263"/>
                    <a:pt x="96" y="370"/>
                    <a:pt x="227" y="441"/>
                  </a:cubicBezTo>
                  <a:cubicBezTo>
                    <a:pt x="273" y="457"/>
                    <a:pt x="321" y="465"/>
                    <a:pt x="368" y="465"/>
                  </a:cubicBezTo>
                  <a:cubicBezTo>
                    <a:pt x="465" y="465"/>
                    <a:pt x="559" y="430"/>
                    <a:pt x="632" y="358"/>
                  </a:cubicBezTo>
                  <a:lnTo>
                    <a:pt x="763" y="84"/>
                  </a:lnTo>
                  <a:cubicBezTo>
                    <a:pt x="632" y="72"/>
                    <a:pt x="513" y="72"/>
                    <a:pt x="370" y="60"/>
                  </a:cubicBezTo>
                  <a:cubicBezTo>
                    <a:pt x="298" y="25"/>
                    <a:pt x="239" y="13"/>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35"/>
            <p:cNvSpPr/>
            <p:nvPr/>
          </p:nvSpPr>
          <p:spPr>
            <a:xfrm>
              <a:off x="5679575" y="3749100"/>
              <a:ext cx="22350" cy="4650"/>
            </a:xfrm>
            <a:custGeom>
              <a:avLst/>
              <a:gdLst/>
              <a:ahLst/>
              <a:cxnLst/>
              <a:rect l="l" t="t" r="r" b="b"/>
              <a:pathLst>
                <a:path w="894" h="186" extrusionOk="0">
                  <a:moveTo>
                    <a:pt x="0" y="36"/>
                  </a:moveTo>
                  <a:lnTo>
                    <a:pt x="0" y="36"/>
                  </a:lnTo>
                  <a:cubicBezTo>
                    <a:pt x="143" y="155"/>
                    <a:pt x="292" y="185"/>
                    <a:pt x="442" y="185"/>
                  </a:cubicBezTo>
                  <a:cubicBezTo>
                    <a:pt x="593" y="185"/>
                    <a:pt x="744" y="155"/>
                    <a:pt x="893" y="155"/>
                  </a:cubicBezTo>
                  <a:cubicBezTo>
                    <a:pt x="619" y="1"/>
                    <a:pt x="298" y="60"/>
                    <a:pt x="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35"/>
            <p:cNvSpPr/>
            <p:nvPr/>
          </p:nvSpPr>
          <p:spPr>
            <a:xfrm>
              <a:off x="5880475" y="3768150"/>
              <a:ext cx="8675" cy="9250"/>
            </a:xfrm>
            <a:custGeom>
              <a:avLst/>
              <a:gdLst/>
              <a:ahLst/>
              <a:cxnLst/>
              <a:rect l="l" t="t" r="r" b="b"/>
              <a:pathLst>
                <a:path w="347" h="370" extrusionOk="0">
                  <a:moveTo>
                    <a:pt x="275" y="1"/>
                  </a:moveTo>
                  <a:cubicBezTo>
                    <a:pt x="120" y="1"/>
                    <a:pt x="1" y="36"/>
                    <a:pt x="25" y="227"/>
                  </a:cubicBezTo>
                  <a:cubicBezTo>
                    <a:pt x="25" y="298"/>
                    <a:pt x="49" y="370"/>
                    <a:pt x="120" y="370"/>
                  </a:cubicBezTo>
                  <a:cubicBezTo>
                    <a:pt x="287" y="370"/>
                    <a:pt x="275" y="239"/>
                    <a:pt x="299" y="132"/>
                  </a:cubicBezTo>
                  <a:cubicBezTo>
                    <a:pt x="346" y="72"/>
                    <a:pt x="322" y="36"/>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35"/>
            <p:cNvSpPr/>
            <p:nvPr/>
          </p:nvSpPr>
          <p:spPr>
            <a:xfrm>
              <a:off x="5747425" y="3760600"/>
              <a:ext cx="7475" cy="3250"/>
            </a:xfrm>
            <a:custGeom>
              <a:avLst/>
              <a:gdLst/>
              <a:ahLst/>
              <a:cxnLst/>
              <a:rect l="l" t="t" r="r" b="b"/>
              <a:pathLst>
                <a:path w="299" h="130" extrusionOk="0">
                  <a:moveTo>
                    <a:pt x="202" y="0"/>
                  </a:moveTo>
                  <a:cubicBezTo>
                    <a:pt x="189" y="0"/>
                    <a:pt x="178" y="1"/>
                    <a:pt x="167" y="5"/>
                  </a:cubicBezTo>
                  <a:cubicBezTo>
                    <a:pt x="108" y="17"/>
                    <a:pt x="1" y="53"/>
                    <a:pt x="1" y="64"/>
                  </a:cubicBezTo>
                  <a:cubicBezTo>
                    <a:pt x="1" y="115"/>
                    <a:pt x="37" y="130"/>
                    <a:pt x="79" y="130"/>
                  </a:cubicBezTo>
                  <a:cubicBezTo>
                    <a:pt x="96" y="130"/>
                    <a:pt x="114" y="127"/>
                    <a:pt x="132" y="124"/>
                  </a:cubicBezTo>
                  <a:cubicBezTo>
                    <a:pt x="191" y="112"/>
                    <a:pt x="239" y="53"/>
                    <a:pt x="298" y="17"/>
                  </a:cubicBezTo>
                  <a:cubicBezTo>
                    <a:pt x="265" y="8"/>
                    <a:pt x="231"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35"/>
            <p:cNvSpPr/>
            <p:nvPr/>
          </p:nvSpPr>
          <p:spPr>
            <a:xfrm>
              <a:off x="5794750" y="3766375"/>
              <a:ext cx="5100" cy="5825"/>
            </a:xfrm>
            <a:custGeom>
              <a:avLst/>
              <a:gdLst/>
              <a:ahLst/>
              <a:cxnLst/>
              <a:rect l="l" t="t" r="r" b="b"/>
              <a:pathLst>
                <a:path w="204" h="233" extrusionOk="0">
                  <a:moveTo>
                    <a:pt x="96" y="0"/>
                  </a:moveTo>
                  <a:cubicBezTo>
                    <a:pt x="72" y="12"/>
                    <a:pt x="25" y="48"/>
                    <a:pt x="1" y="60"/>
                  </a:cubicBezTo>
                  <a:lnTo>
                    <a:pt x="1" y="179"/>
                  </a:lnTo>
                  <a:cubicBezTo>
                    <a:pt x="26" y="220"/>
                    <a:pt x="62" y="233"/>
                    <a:pt x="101" y="233"/>
                  </a:cubicBezTo>
                  <a:cubicBezTo>
                    <a:pt x="119" y="233"/>
                    <a:pt x="137" y="230"/>
                    <a:pt x="156" y="226"/>
                  </a:cubicBezTo>
                  <a:cubicBezTo>
                    <a:pt x="203" y="167"/>
                    <a:pt x="191" y="107"/>
                    <a:pt x="144" y="48"/>
                  </a:cubicBezTo>
                  <a:cubicBezTo>
                    <a:pt x="132" y="24"/>
                    <a:pt x="120"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35"/>
            <p:cNvSpPr/>
            <p:nvPr/>
          </p:nvSpPr>
          <p:spPr>
            <a:xfrm>
              <a:off x="5805475" y="3767725"/>
              <a:ext cx="3300" cy="2250"/>
            </a:xfrm>
            <a:custGeom>
              <a:avLst/>
              <a:gdLst/>
              <a:ahLst/>
              <a:cxnLst/>
              <a:rect l="l" t="t" r="r" b="b"/>
              <a:pathLst>
                <a:path w="132" h="90" extrusionOk="0">
                  <a:moveTo>
                    <a:pt x="29" y="1"/>
                  </a:moveTo>
                  <a:cubicBezTo>
                    <a:pt x="18" y="1"/>
                    <a:pt x="7" y="2"/>
                    <a:pt x="1" y="6"/>
                  </a:cubicBezTo>
                  <a:cubicBezTo>
                    <a:pt x="14" y="53"/>
                    <a:pt x="35" y="89"/>
                    <a:pt x="62" y="89"/>
                  </a:cubicBezTo>
                  <a:cubicBezTo>
                    <a:pt x="83" y="89"/>
                    <a:pt x="106" y="69"/>
                    <a:pt x="131" y="18"/>
                  </a:cubicBezTo>
                  <a:cubicBezTo>
                    <a:pt x="98" y="9"/>
                    <a:pt x="58" y="1"/>
                    <a:pt x="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35"/>
            <p:cNvSpPr/>
            <p:nvPr/>
          </p:nvSpPr>
          <p:spPr>
            <a:xfrm>
              <a:off x="5798025" y="3767550"/>
              <a:ext cx="3300" cy="4875"/>
            </a:xfrm>
            <a:custGeom>
              <a:avLst/>
              <a:gdLst/>
              <a:ahLst/>
              <a:cxnLst/>
              <a:rect l="l" t="t" r="r" b="b"/>
              <a:pathLst>
                <a:path w="132" h="195" extrusionOk="0">
                  <a:moveTo>
                    <a:pt x="1" y="1"/>
                  </a:moveTo>
                  <a:lnTo>
                    <a:pt x="1" y="144"/>
                  </a:lnTo>
                  <a:cubicBezTo>
                    <a:pt x="30" y="180"/>
                    <a:pt x="55" y="194"/>
                    <a:pt x="80" y="194"/>
                  </a:cubicBezTo>
                  <a:cubicBezTo>
                    <a:pt x="97" y="194"/>
                    <a:pt x="113" y="189"/>
                    <a:pt x="132" y="179"/>
                  </a:cubicBezTo>
                  <a:lnTo>
                    <a:pt x="132" y="13"/>
                  </a:lnTo>
                  <a:cubicBezTo>
                    <a:pt x="84" y="1"/>
                    <a:pt x="4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35"/>
            <p:cNvSpPr/>
            <p:nvPr/>
          </p:nvSpPr>
          <p:spPr>
            <a:xfrm>
              <a:off x="5652775" y="3746725"/>
              <a:ext cx="6575" cy="3000"/>
            </a:xfrm>
            <a:custGeom>
              <a:avLst/>
              <a:gdLst/>
              <a:ahLst/>
              <a:cxnLst/>
              <a:rect l="l" t="t" r="r" b="b"/>
              <a:pathLst>
                <a:path w="263" h="120" extrusionOk="0">
                  <a:moveTo>
                    <a:pt x="84" y="0"/>
                  </a:moveTo>
                  <a:cubicBezTo>
                    <a:pt x="24" y="24"/>
                    <a:pt x="1" y="60"/>
                    <a:pt x="24" y="119"/>
                  </a:cubicBezTo>
                  <a:lnTo>
                    <a:pt x="263" y="119"/>
                  </a:lnTo>
                  <a:cubicBezTo>
                    <a:pt x="203" y="72"/>
                    <a:pt x="143"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35"/>
            <p:cNvSpPr/>
            <p:nvPr/>
          </p:nvSpPr>
          <p:spPr>
            <a:xfrm>
              <a:off x="5793575" y="3782525"/>
              <a:ext cx="25925" cy="7450"/>
            </a:xfrm>
            <a:custGeom>
              <a:avLst/>
              <a:gdLst/>
              <a:ahLst/>
              <a:cxnLst/>
              <a:rect l="l" t="t" r="r" b="b"/>
              <a:pathLst>
                <a:path w="1037" h="298" extrusionOk="0">
                  <a:moveTo>
                    <a:pt x="324" y="1"/>
                  </a:moveTo>
                  <a:cubicBezTo>
                    <a:pt x="276" y="1"/>
                    <a:pt x="227" y="3"/>
                    <a:pt x="179" y="9"/>
                  </a:cubicBezTo>
                  <a:cubicBezTo>
                    <a:pt x="72" y="57"/>
                    <a:pt x="0" y="116"/>
                    <a:pt x="48" y="247"/>
                  </a:cubicBezTo>
                  <a:cubicBezTo>
                    <a:pt x="131" y="259"/>
                    <a:pt x="238" y="271"/>
                    <a:pt x="322" y="295"/>
                  </a:cubicBezTo>
                  <a:cubicBezTo>
                    <a:pt x="355" y="290"/>
                    <a:pt x="389" y="288"/>
                    <a:pt x="423" y="288"/>
                  </a:cubicBezTo>
                  <a:cubicBezTo>
                    <a:pt x="506" y="288"/>
                    <a:pt x="591" y="298"/>
                    <a:pt x="674" y="298"/>
                  </a:cubicBezTo>
                  <a:cubicBezTo>
                    <a:pt x="807" y="298"/>
                    <a:pt x="935" y="273"/>
                    <a:pt x="1036" y="140"/>
                  </a:cubicBezTo>
                  <a:cubicBezTo>
                    <a:pt x="807" y="70"/>
                    <a:pt x="570"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35"/>
            <p:cNvSpPr/>
            <p:nvPr/>
          </p:nvSpPr>
          <p:spPr>
            <a:xfrm>
              <a:off x="5811125" y="3796425"/>
              <a:ext cx="9250" cy="3300"/>
            </a:xfrm>
            <a:custGeom>
              <a:avLst/>
              <a:gdLst/>
              <a:ahLst/>
              <a:cxnLst/>
              <a:rect l="l" t="t" r="r" b="b"/>
              <a:pathLst>
                <a:path w="370" h="132" extrusionOk="0">
                  <a:moveTo>
                    <a:pt x="60" y="1"/>
                  </a:moveTo>
                  <a:cubicBezTo>
                    <a:pt x="25" y="48"/>
                    <a:pt x="13" y="72"/>
                    <a:pt x="1" y="120"/>
                  </a:cubicBezTo>
                  <a:cubicBezTo>
                    <a:pt x="120" y="132"/>
                    <a:pt x="251" y="132"/>
                    <a:pt x="370" y="132"/>
                  </a:cubicBezTo>
                  <a:cubicBezTo>
                    <a:pt x="298" y="13"/>
                    <a:pt x="179" y="3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35"/>
            <p:cNvSpPr/>
            <p:nvPr/>
          </p:nvSpPr>
          <p:spPr>
            <a:xfrm>
              <a:off x="5780175" y="3770525"/>
              <a:ext cx="21450" cy="4600"/>
            </a:xfrm>
            <a:custGeom>
              <a:avLst/>
              <a:gdLst/>
              <a:ahLst/>
              <a:cxnLst/>
              <a:rect l="l" t="t" r="r" b="b"/>
              <a:pathLst>
                <a:path w="858" h="184" extrusionOk="0">
                  <a:moveTo>
                    <a:pt x="560" y="1"/>
                  </a:moveTo>
                  <a:cubicBezTo>
                    <a:pt x="381" y="13"/>
                    <a:pt x="191" y="25"/>
                    <a:pt x="0" y="37"/>
                  </a:cubicBezTo>
                  <a:cubicBezTo>
                    <a:pt x="129" y="159"/>
                    <a:pt x="280" y="184"/>
                    <a:pt x="434" y="184"/>
                  </a:cubicBezTo>
                  <a:cubicBezTo>
                    <a:pt x="537" y="184"/>
                    <a:pt x="642" y="173"/>
                    <a:pt x="742" y="173"/>
                  </a:cubicBezTo>
                  <a:cubicBezTo>
                    <a:pt x="781" y="173"/>
                    <a:pt x="820" y="175"/>
                    <a:pt x="858" y="179"/>
                  </a:cubicBezTo>
                  <a:lnTo>
                    <a:pt x="858" y="37"/>
                  </a:lnTo>
                  <a:cubicBezTo>
                    <a:pt x="798" y="37"/>
                    <a:pt x="762" y="25"/>
                    <a:pt x="715" y="25"/>
                  </a:cubicBezTo>
                  <a:cubicBezTo>
                    <a:pt x="655" y="13"/>
                    <a:pt x="608" y="13"/>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35"/>
            <p:cNvSpPr/>
            <p:nvPr/>
          </p:nvSpPr>
          <p:spPr>
            <a:xfrm>
              <a:off x="5351125" y="3943325"/>
              <a:ext cx="142125" cy="58825"/>
            </a:xfrm>
            <a:custGeom>
              <a:avLst/>
              <a:gdLst/>
              <a:ahLst/>
              <a:cxnLst/>
              <a:rect l="l" t="t" r="r" b="b"/>
              <a:pathLst>
                <a:path w="5685" h="2353" extrusionOk="0">
                  <a:moveTo>
                    <a:pt x="209" y="0"/>
                  </a:moveTo>
                  <a:cubicBezTo>
                    <a:pt x="75" y="0"/>
                    <a:pt x="0" y="91"/>
                    <a:pt x="17" y="304"/>
                  </a:cubicBezTo>
                  <a:cubicBezTo>
                    <a:pt x="29" y="506"/>
                    <a:pt x="89" y="721"/>
                    <a:pt x="148" y="911"/>
                  </a:cubicBezTo>
                  <a:cubicBezTo>
                    <a:pt x="494" y="1328"/>
                    <a:pt x="434" y="2054"/>
                    <a:pt x="1160" y="2161"/>
                  </a:cubicBezTo>
                  <a:cubicBezTo>
                    <a:pt x="1207" y="2163"/>
                    <a:pt x="1254" y="2163"/>
                    <a:pt x="1301" y="2163"/>
                  </a:cubicBezTo>
                  <a:cubicBezTo>
                    <a:pt x="1406" y="2163"/>
                    <a:pt x="1511" y="2161"/>
                    <a:pt x="1616" y="2161"/>
                  </a:cubicBezTo>
                  <a:cubicBezTo>
                    <a:pt x="1821" y="2161"/>
                    <a:pt x="2027" y="2171"/>
                    <a:pt x="2232" y="2233"/>
                  </a:cubicBezTo>
                  <a:cubicBezTo>
                    <a:pt x="2502" y="2326"/>
                    <a:pt x="2773" y="2353"/>
                    <a:pt x="3045" y="2353"/>
                  </a:cubicBezTo>
                  <a:cubicBezTo>
                    <a:pt x="3428" y="2353"/>
                    <a:pt x="3812" y="2299"/>
                    <a:pt x="4197" y="2299"/>
                  </a:cubicBezTo>
                  <a:cubicBezTo>
                    <a:pt x="4312" y="2299"/>
                    <a:pt x="4427" y="2304"/>
                    <a:pt x="4542" y="2316"/>
                  </a:cubicBezTo>
                  <a:cubicBezTo>
                    <a:pt x="4610" y="2306"/>
                    <a:pt x="4679" y="2302"/>
                    <a:pt x="4748" y="2302"/>
                  </a:cubicBezTo>
                  <a:cubicBezTo>
                    <a:pt x="4872" y="2302"/>
                    <a:pt x="4998" y="2313"/>
                    <a:pt x="5122" y="2313"/>
                  </a:cubicBezTo>
                  <a:cubicBezTo>
                    <a:pt x="5316" y="2313"/>
                    <a:pt x="5506" y="2286"/>
                    <a:pt x="5685" y="2149"/>
                  </a:cubicBezTo>
                  <a:cubicBezTo>
                    <a:pt x="5577" y="2035"/>
                    <a:pt x="5448" y="2012"/>
                    <a:pt x="5316" y="2012"/>
                  </a:cubicBezTo>
                  <a:cubicBezTo>
                    <a:pt x="5228" y="2012"/>
                    <a:pt x="5139" y="2022"/>
                    <a:pt x="5052" y="2022"/>
                  </a:cubicBezTo>
                  <a:cubicBezTo>
                    <a:pt x="5025" y="2022"/>
                    <a:pt x="4997" y="2021"/>
                    <a:pt x="4970" y="2019"/>
                  </a:cubicBezTo>
                  <a:cubicBezTo>
                    <a:pt x="4934" y="2013"/>
                    <a:pt x="4897" y="2011"/>
                    <a:pt x="4859" y="2011"/>
                  </a:cubicBezTo>
                  <a:cubicBezTo>
                    <a:pt x="4783" y="2011"/>
                    <a:pt x="4706" y="2019"/>
                    <a:pt x="4630" y="2019"/>
                  </a:cubicBezTo>
                  <a:cubicBezTo>
                    <a:pt x="4499" y="2019"/>
                    <a:pt x="4371" y="1997"/>
                    <a:pt x="4256" y="1876"/>
                  </a:cubicBezTo>
                  <a:cubicBezTo>
                    <a:pt x="3494" y="1602"/>
                    <a:pt x="2684" y="1792"/>
                    <a:pt x="1934" y="1554"/>
                  </a:cubicBezTo>
                  <a:cubicBezTo>
                    <a:pt x="1744" y="1399"/>
                    <a:pt x="1339" y="1447"/>
                    <a:pt x="1387" y="1030"/>
                  </a:cubicBezTo>
                  <a:cubicBezTo>
                    <a:pt x="1479" y="893"/>
                    <a:pt x="1605" y="868"/>
                    <a:pt x="1737" y="868"/>
                  </a:cubicBezTo>
                  <a:cubicBezTo>
                    <a:pt x="1811" y="868"/>
                    <a:pt x="1886" y="876"/>
                    <a:pt x="1958" y="876"/>
                  </a:cubicBezTo>
                  <a:cubicBezTo>
                    <a:pt x="2286" y="870"/>
                    <a:pt x="2619" y="870"/>
                    <a:pt x="2952" y="870"/>
                  </a:cubicBezTo>
                  <a:cubicBezTo>
                    <a:pt x="3286" y="870"/>
                    <a:pt x="3619" y="870"/>
                    <a:pt x="3947" y="864"/>
                  </a:cubicBezTo>
                  <a:cubicBezTo>
                    <a:pt x="4024" y="864"/>
                    <a:pt x="4106" y="872"/>
                    <a:pt x="4186" y="872"/>
                  </a:cubicBezTo>
                  <a:cubicBezTo>
                    <a:pt x="4314" y="872"/>
                    <a:pt x="4439" y="850"/>
                    <a:pt x="4542" y="733"/>
                  </a:cubicBezTo>
                  <a:cubicBezTo>
                    <a:pt x="4380" y="563"/>
                    <a:pt x="4174" y="541"/>
                    <a:pt x="3965" y="541"/>
                  </a:cubicBezTo>
                  <a:cubicBezTo>
                    <a:pt x="3895" y="541"/>
                    <a:pt x="3825" y="544"/>
                    <a:pt x="3756" y="544"/>
                  </a:cubicBezTo>
                  <a:cubicBezTo>
                    <a:pt x="3728" y="544"/>
                    <a:pt x="3700" y="543"/>
                    <a:pt x="3673" y="542"/>
                  </a:cubicBezTo>
                  <a:cubicBezTo>
                    <a:pt x="3537" y="536"/>
                    <a:pt x="3400" y="534"/>
                    <a:pt x="3263" y="534"/>
                  </a:cubicBezTo>
                  <a:cubicBezTo>
                    <a:pt x="2889" y="534"/>
                    <a:pt x="2512" y="550"/>
                    <a:pt x="2134" y="550"/>
                  </a:cubicBezTo>
                  <a:cubicBezTo>
                    <a:pt x="1777" y="550"/>
                    <a:pt x="1420" y="536"/>
                    <a:pt x="1065" y="483"/>
                  </a:cubicBezTo>
                  <a:cubicBezTo>
                    <a:pt x="815" y="387"/>
                    <a:pt x="637" y="149"/>
                    <a:pt x="398" y="42"/>
                  </a:cubicBezTo>
                  <a:cubicBezTo>
                    <a:pt x="327" y="15"/>
                    <a:pt x="263" y="0"/>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35"/>
            <p:cNvSpPr/>
            <p:nvPr/>
          </p:nvSpPr>
          <p:spPr>
            <a:xfrm>
              <a:off x="5393050" y="3977600"/>
              <a:ext cx="140700" cy="13525"/>
            </a:xfrm>
            <a:custGeom>
              <a:avLst/>
              <a:gdLst/>
              <a:ahLst/>
              <a:cxnLst/>
              <a:rect l="l" t="t" r="r" b="b"/>
              <a:pathLst>
                <a:path w="5628" h="541" extrusionOk="0">
                  <a:moveTo>
                    <a:pt x="118" y="1"/>
                  </a:moveTo>
                  <a:cubicBezTo>
                    <a:pt x="48" y="1"/>
                    <a:pt x="1" y="46"/>
                    <a:pt x="7" y="195"/>
                  </a:cubicBezTo>
                  <a:lnTo>
                    <a:pt x="412" y="326"/>
                  </a:lnTo>
                  <a:cubicBezTo>
                    <a:pt x="1127" y="540"/>
                    <a:pt x="1853" y="445"/>
                    <a:pt x="2579" y="505"/>
                  </a:cubicBezTo>
                  <a:cubicBezTo>
                    <a:pt x="3579" y="445"/>
                    <a:pt x="4579" y="386"/>
                    <a:pt x="5591" y="314"/>
                  </a:cubicBezTo>
                  <a:cubicBezTo>
                    <a:pt x="5627" y="195"/>
                    <a:pt x="5556" y="124"/>
                    <a:pt x="5449" y="76"/>
                  </a:cubicBezTo>
                  <a:cubicBezTo>
                    <a:pt x="5198" y="76"/>
                    <a:pt x="4937" y="64"/>
                    <a:pt x="4675" y="64"/>
                  </a:cubicBezTo>
                  <a:cubicBezTo>
                    <a:pt x="3749" y="79"/>
                    <a:pt x="2818" y="167"/>
                    <a:pt x="1889" y="167"/>
                  </a:cubicBezTo>
                  <a:cubicBezTo>
                    <a:pt x="1360" y="167"/>
                    <a:pt x="832" y="139"/>
                    <a:pt x="305" y="52"/>
                  </a:cubicBezTo>
                  <a:cubicBezTo>
                    <a:pt x="238" y="27"/>
                    <a:pt x="172" y="1"/>
                    <a:pt x="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35"/>
            <p:cNvSpPr/>
            <p:nvPr/>
          </p:nvSpPr>
          <p:spPr>
            <a:xfrm>
              <a:off x="5513475" y="3870200"/>
              <a:ext cx="159875" cy="17725"/>
            </a:xfrm>
            <a:custGeom>
              <a:avLst/>
              <a:gdLst/>
              <a:ahLst/>
              <a:cxnLst/>
              <a:rect l="l" t="t" r="r" b="b"/>
              <a:pathLst>
                <a:path w="6395" h="709" extrusionOk="0">
                  <a:moveTo>
                    <a:pt x="5884" y="1"/>
                  </a:moveTo>
                  <a:cubicBezTo>
                    <a:pt x="5712" y="1"/>
                    <a:pt x="5535" y="75"/>
                    <a:pt x="5358" y="205"/>
                  </a:cubicBezTo>
                  <a:cubicBezTo>
                    <a:pt x="5285" y="351"/>
                    <a:pt x="5176" y="360"/>
                    <a:pt x="5054" y="360"/>
                  </a:cubicBezTo>
                  <a:cubicBezTo>
                    <a:pt x="5037" y="360"/>
                    <a:pt x="5019" y="360"/>
                    <a:pt x="5001" y="360"/>
                  </a:cubicBezTo>
                  <a:cubicBezTo>
                    <a:pt x="4311" y="336"/>
                    <a:pt x="3644" y="336"/>
                    <a:pt x="2953" y="324"/>
                  </a:cubicBezTo>
                  <a:cubicBezTo>
                    <a:pt x="2846" y="288"/>
                    <a:pt x="2739" y="270"/>
                    <a:pt x="2633" y="270"/>
                  </a:cubicBezTo>
                  <a:cubicBezTo>
                    <a:pt x="2528" y="270"/>
                    <a:pt x="2423" y="288"/>
                    <a:pt x="2322" y="324"/>
                  </a:cubicBezTo>
                  <a:lnTo>
                    <a:pt x="2096" y="324"/>
                  </a:lnTo>
                  <a:cubicBezTo>
                    <a:pt x="2040" y="296"/>
                    <a:pt x="1983" y="284"/>
                    <a:pt x="1927" y="284"/>
                  </a:cubicBezTo>
                  <a:cubicBezTo>
                    <a:pt x="1864" y="284"/>
                    <a:pt x="1802" y="299"/>
                    <a:pt x="1739" y="324"/>
                  </a:cubicBezTo>
                  <a:lnTo>
                    <a:pt x="1524" y="324"/>
                  </a:lnTo>
                  <a:cubicBezTo>
                    <a:pt x="1419" y="286"/>
                    <a:pt x="1308" y="277"/>
                    <a:pt x="1196" y="277"/>
                  </a:cubicBezTo>
                  <a:cubicBezTo>
                    <a:pt x="1094" y="277"/>
                    <a:pt x="992" y="284"/>
                    <a:pt x="890" y="284"/>
                  </a:cubicBezTo>
                  <a:cubicBezTo>
                    <a:pt x="752" y="284"/>
                    <a:pt x="615" y="271"/>
                    <a:pt x="489" y="205"/>
                  </a:cubicBezTo>
                  <a:cubicBezTo>
                    <a:pt x="407" y="180"/>
                    <a:pt x="332" y="165"/>
                    <a:pt x="258" y="165"/>
                  </a:cubicBezTo>
                  <a:cubicBezTo>
                    <a:pt x="192" y="165"/>
                    <a:pt x="128" y="177"/>
                    <a:pt x="60" y="205"/>
                  </a:cubicBezTo>
                  <a:cubicBezTo>
                    <a:pt x="0" y="372"/>
                    <a:pt x="84" y="467"/>
                    <a:pt x="215" y="550"/>
                  </a:cubicBezTo>
                  <a:lnTo>
                    <a:pt x="620" y="586"/>
                  </a:lnTo>
                  <a:cubicBezTo>
                    <a:pt x="786" y="550"/>
                    <a:pt x="929" y="550"/>
                    <a:pt x="1096" y="550"/>
                  </a:cubicBezTo>
                  <a:lnTo>
                    <a:pt x="1548" y="550"/>
                  </a:lnTo>
                  <a:cubicBezTo>
                    <a:pt x="1632" y="550"/>
                    <a:pt x="1703" y="550"/>
                    <a:pt x="1786" y="610"/>
                  </a:cubicBezTo>
                  <a:cubicBezTo>
                    <a:pt x="2834" y="622"/>
                    <a:pt x="3882" y="622"/>
                    <a:pt x="4942" y="633"/>
                  </a:cubicBezTo>
                  <a:cubicBezTo>
                    <a:pt x="5165" y="671"/>
                    <a:pt x="5389" y="708"/>
                    <a:pt x="5613" y="708"/>
                  </a:cubicBezTo>
                  <a:cubicBezTo>
                    <a:pt x="5818" y="708"/>
                    <a:pt x="6023" y="677"/>
                    <a:pt x="6227" y="586"/>
                  </a:cubicBezTo>
                  <a:cubicBezTo>
                    <a:pt x="6144" y="324"/>
                    <a:pt x="5906" y="514"/>
                    <a:pt x="5811" y="372"/>
                  </a:cubicBezTo>
                  <a:lnTo>
                    <a:pt x="5811" y="372"/>
                  </a:lnTo>
                  <a:cubicBezTo>
                    <a:pt x="5924" y="378"/>
                    <a:pt x="6041" y="424"/>
                    <a:pt x="6146" y="424"/>
                  </a:cubicBezTo>
                  <a:cubicBezTo>
                    <a:pt x="6241" y="424"/>
                    <a:pt x="6327" y="387"/>
                    <a:pt x="6394" y="252"/>
                  </a:cubicBezTo>
                  <a:cubicBezTo>
                    <a:pt x="6232" y="78"/>
                    <a:pt x="6060" y="1"/>
                    <a:pt x="5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35"/>
            <p:cNvSpPr/>
            <p:nvPr/>
          </p:nvSpPr>
          <p:spPr>
            <a:xfrm>
              <a:off x="5371200" y="3949125"/>
              <a:ext cx="140225" cy="12950"/>
            </a:xfrm>
            <a:custGeom>
              <a:avLst/>
              <a:gdLst/>
              <a:ahLst/>
              <a:cxnLst/>
              <a:rect l="l" t="t" r="r" b="b"/>
              <a:pathLst>
                <a:path w="5609" h="518" extrusionOk="0">
                  <a:moveTo>
                    <a:pt x="1334" y="10"/>
                  </a:moveTo>
                  <a:cubicBezTo>
                    <a:pt x="1087" y="10"/>
                    <a:pt x="840" y="12"/>
                    <a:pt x="596" y="24"/>
                  </a:cubicBezTo>
                  <a:cubicBezTo>
                    <a:pt x="568" y="26"/>
                    <a:pt x="540" y="26"/>
                    <a:pt x="511" y="26"/>
                  </a:cubicBezTo>
                  <a:cubicBezTo>
                    <a:pt x="493" y="26"/>
                    <a:pt x="474" y="26"/>
                    <a:pt x="455" y="26"/>
                  </a:cubicBezTo>
                  <a:cubicBezTo>
                    <a:pt x="249" y="26"/>
                    <a:pt x="39" y="39"/>
                    <a:pt x="0" y="358"/>
                  </a:cubicBezTo>
                  <a:cubicBezTo>
                    <a:pt x="187" y="495"/>
                    <a:pt x="395" y="517"/>
                    <a:pt x="603" y="517"/>
                  </a:cubicBezTo>
                  <a:cubicBezTo>
                    <a:pt x="700" y="517"/>
                    <a:pt x="798" y="513"/>
                    <a:pt x="893" y="513"/>
                  </a:cubicBezTo>
                  <a:cubicBezTo>
                    <a:pt x="1846" y="513"/>
                    <a:pt x="2786" y="501"/>
                    <a:pt x="3739" y="501"/>
                  </a:cubicBezTo>
                  <a:cubicBezTo>
                    <a:pt x="3880" y="487"/>
                    <a:pt x="4022" y="483"/>
                    <a:pt x="4164" y="483"/>
                  </a:cubicBezTo>
                  <a:cubicBezTo>
                    <a:pt x="4335" y="483"/>
                    <a:pt x="4507" y="489"/>
                    <a:pt x="4678" y="489"/>
                  </a:cubicBezTo>
                  <a:cubicBezTo>
                    <a:pt x="4992" y="489"/>
                    <a:pt x="5305" y="471"/>
                    <a:pt x="5608" y="370"/>
                  </a:cubicBezTo>
                  <a:cubicBezTo>
                    <a:pt x="5596" y="274"/>
                    <a:pt x="5549" y="215"/>
                    <a:pt x="5477" y="167"/>
                  </a:cubicBezTo>
                  <a:cubicBezTo>
                    <a:pt x="5447" y="161"/>
                    <a:pt x="5421" y="158"/>
                    <a:pt x="5394" y="158"/>
                  </a:cubicBezTo>
                  <a:cubicBezTo>
                    <a:pt x="5367" y="158"/>
                    <a:pt x="5340" y="161"/>
                    <a:pt x="5310" y="167"/>
                  </a:cubicBezTo>
                  <a:cubicBezTo>
                    <a:pt x="5280" y="212"/>
                    <a:pt x="5250" y="230"/>
                    <a:pt x="5221" y="230"/>
                  </a:cubicBezTo>
                  <a:cubicBezTo>
                    <a:pt x="5181" y="230"/>
                    <a:pt x="5143" y="197"/>
                    <a:pt x="5108" y="155"/>
                  </a:cubicBezTo>
                  <a:lnTo>
                    <a:pt x="4941" y="155"/>
                  </a:lnTo>
                  <a:cubicBezTo>
                    <a:pt x="4922" y="157"/>
                    <a:pt x="4903" y="158"/>
                    <a:pt x="4884" y="158"/>
                  </a:cubicBezTo>
                  <a:cubicBezTo>
                    <a:pt x="4760" y="158"/>
                    <a:pt x="4636" y="127"/>
                    <a:pt x="4513" y="96"/>
                  </a:cubicBezTo>
                  <a:cubicBezTo>
                    <a:pt x="4459" y="91"/>
                    <a:pt x="4406" y="88"/>
                    <a:pt x="4354" y="88"/>
                  </a:cubicBezTo>
                  <a:cubicBezTo>
                    <a:pt x="4279" y="88"/>
                    <a:pt x="4204" y="94"/>
                    <a:pt x="4120" y="108"/>
                  </a:cubicBezTo>
                  <a:cubicBezTo>
                    <a:pt x="4017" y="145"/>
                    <a:pt x="3919" y="159"/>
                    <a:pt x="3823" y="159"/>
                  </a:cubicBezTo>
                  <a:cubicBezTo>
                    <a:pt x="3640" y="159"/>
                    <a:pt x="3466" y="107"/>
                    <a:pt x="3286" y="60"/>
                  </a:cubicBezTo>
                  <a:cubicBezTo>
                    <a:pt x="2870" y="1"/>
                    <a:pt x="2477" y="24"/>
                    <a:pt x="2072" y="12"/>
                  </a:cubicBezTo>
                  <a:cubicBezTo>
                    <a:pt x="1828" y="12"/>
                    <a:pt x="1581" y="10"/>
                    <a:pt x="1334" y="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35"/>
            <p:cNvSpPr/>
            <p:nvPr/>
          </p:nvSpPr>
          <p:spPr>
            <a:xfrm>
              <a:off x="5536100" y="3977700"/>
              <a:ext cx="123550" cy="8650"/>
            </a:xfrm>
            <a:custGeom>
              <a:avLst/>
              <a:gdLst/>
              <a:ahLst/>
              <a:cxnLst/>
              <a:rect l="l" t="t" r="r" b="b"/>
              <a:pathLst>
                <a:path w="4942" h="346" extrusionOk="0">
                  <a:moveTo>
                    <a:pt x="4668" y="1"/>
                  </a:moveTo>
                  <a:cubicBezTo>
                    <a:pt x="4373" y="12"/>
                    <a:pt x="4076" y="15"/>
                    <a:pt x="3779" y="15"/>
                  </a:cubicBezTo>
                  <a:cubicBezTo>
                    <a:pt x="3426" y="15"/>
                    <a:pt x="3072" y="11"/>
                    <a:pt x="2719" y="11"/>
                  </a:cubicBezTo>
                  <a:cubicBezTo>
                    <a:pt x="2144" y="11"/>
                    <a:pt x="1570" y="23"/>
                    <a:pt x="1000" y="84"/>
                  </a:cubicBezTo>
                  <a:cubicBezTo>
                    <a:pt x="926" y="140"/>
                    <a:pt x="842" y="157"/>
                    <a:pt x="754" y="157"/>
                  </a:cubicBezTo>
                  <a:cubicBezTo>
                    <a:pt x="628" y="157"/>
                    <a:pt x="493" y="123"/>
                    <a:pt x="368" y="123"/>
                  </a:cubicBezTo>
                  <a:cubicBezTo>
                    <a:pt x="226" y="123"/>
                    <a:pt x="95" y="166"/>
                    <a:pt x="0" y="346"/>
                  </a:cubicBezTo>
                  <a:cubicBezTo>
                    <a:pt x="1620" y="310"/>
                    <a:pt x="3263" y="263"/>
                    <a:pt x="4882" y="239"/>
                  </a:cubicBezTo>
                  <a:cubicBezTo>
                    <a:pt x="4941" y="179"/>
                    <a:pt x="4941" y="120"/>
                    <a:pt x="4870" y="72"/>
                  </a:cubicBezTo>
                  <a:cubicBezTo>
                    <a:pt x="4810" y="48"/>
                    <a:pt x="4727" y="1"/>
                    <a:pt x="4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35"/>
            <p:cNvSpPr/>
            <p:nvPr/>
          </p:nvSpPr>
          <p:spPr>
            <a:xfrm>
              <a:off x="5636400" y="3873225"/>
              <a:ext cx="79800" cy="19400"/>
            </a:xfrm>
            <a:custGeom>
              <a:avLst/>
              <a:gdLst/>
              <a:ahLst/>
              <a:cxnLst/>
              <a:rect l="l" t="t" r="r" b="b"/>
              <a:pathLst>
                <a:path w="3192" h="776" extrusionOk="0">
                  <a:moveTo>
                    <a:pt x="2294" y="0"/>
                  </a:moveTo>
                  <a:cubicBezTo>
                    <a:pt x="2013" y="0"/>
                    <a:pt x="1733" y="78"/>
                    <a:pt x="1453" y="215"/>
                  </a:cubicBezTo>
                  <a:cubicBezTo>
                    <a:pt x="1396" y="239"/>
                    <a:pt x="1336" y="246"/>
                    <a:pt x="1274" y="246"/>
                  </a:cubicBezTo>
                  <a:cubicBezTo>
                    <a:pt x="1179" y="246"/>
                    <a:pt x="1080" y="229"/>
                    <a:pt x="985" y="229"/>
                  </a:cubicBezTo>
                  <a:cubicBezTo>
                    <a:pt x="899" y="229"/>
                    <a:pt x="815" y="243"/>
                    <a:pt x="739" y="298"/>
                  </a:cubicBezTo>
                  <a:cubicBezTo>
                    <a:pt x="858" y="441"/>
                    <a:pt x="1072" y="310"/>
                    <a:pt x="1168" y="536"/>
                  </a:cubicBezTo>
                  <a:lnTo>
                    <a:pt x="1" y="536"/>
                  </a:lnTo>
                  <a:cubicBezTo>
                    <a:pt x="60" y="572"/>
                    <a:pt x="120" y="632"/>
                    <a:pt x="179" y="655"/>
                  </a:cubicBezTo>
                  <a:cubicBezTo>
                    <a:pt x="344" y="675"/>
                    <a:pt x="510" y="681"/>
                    <a:pt x="676" y="681"/>
                  </a:cubicBezTo>
                  <a:cubicBezTo>
                    <a:pt x="914" y="681"/>
                    <a:pt x="1152" y="669"/>
                    <a:pt x="1389" y="669"/>
                  </a:cubicBezTo>
                  <a:cubicBezTo>
                    <a:pt x="1688" y="669"/>
                    <a:pt x="1985" y="688"/>
                    <a:pt x="2275" y="774"/>
                  </a:cubicBezTo>
                  <a:cubicBezTo>
                    <a:pt x="2279" y="775"/>
                    <a:pt x="2284" y="776"/>
                    <a:pt x="2290" y="776"/>
                  </a:cubicBezTo>
                  <a:cubicBezTo>
                    <a:pt x="2347" y="776"/>
                    <a:pt x="2465" y="724"/>
                    <a:pt x="2465" y="691"/>
                  </a:cubicBezTo>
                  <a:cubicBezTo>
                    <a:pt x="2515" y="421"/>
                    <a:pt x="2675" y="388"/>
                    <a:pt x="2850" y="388"/>
                  </a:cubicBezTo>
                  <a:cubicBezTo>
                    <a:pt x="2904" y="388"/>
                    <a:pt x="2961" y="392"/>
                    <a:pt x="3015" y="392"/>
                  </a:cubicBezTo>
                  <a:cubicBezTo>
                    <a:pt x="3078" y="392"/>
                    <a:pt x="3138" y="387"/>
                    <a:pt x="3192" y="370"/>
                  </a:cubicBezTo>
                  <a:cubicBezTo>
                    <a:pt x="3180" y="322"/>
                    <a:pt x="3156" y="274"/>
                    <a:pt x="3144" y="251"/>
                  </a:cubicBezTo>
                  <a:cubicBezTo>
                    <a:pt x="2858" y="78"/>
                    <a:pt x="2575"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35"/>
            <p:cNvSpPr/>
            <p:nvPr/>
          </p:nvSpPr>
          <p:spPr>
            <a:xfrm>
              <a:off x="5424275" y="3882400"/>
              <a:ext cx="83875" cy="15475"/>
            </a:xfrm>
            <a:custGeom>
              <a:avLst/>
              <a:gdLst/>
              <a:ahLst/>
              <a:cxnLst/>
              <a:rect l="l" t="t" r="r" b="b"/>
              <a:pathLst>
                <a:path w="3355" h="619" extrusionOk="0">
                  <a:moveTo>
                    <a:pt x="2955" y="1"/>
                  </a:moveTo>
                  <a:cubicBezTo>
                    <a:pt x="2828" y="1"/>
                    <a:pt x="2710" y="49"/>
                    <a:pt x="2592" y="134"/>
                  </a:cubicBezTo>
                  <a:cubicBezTo>
                    <a:pt x="1735" y="229"/>
                    <a:pt x="890" y="324"/>
                    <a:pt x="20" y="419"/>
                  </a:cubicBezTo>
                  <a:cubicBezTo>
                    <a:pt x="0" y="540"/>
                    <a:pt x="40" y="618"/>
                    <a:pt x="138" y="618"/>
                  </a:cubicBezTo>
                  <a:cubicBezTo>
                    <a:pt x="156" y="618"/>
                    <a:pt x="177" y="615"/>
                    <a:pt x="199" y="610"/>
                  </a:cubicBezTo>
                  <a:lnTo>
                    <a:pt x="2616" y="431"/>
                  </a:lnTo>
                  <a:cubicBezTo>
                    <a:pt x="2652" y="392"/>
                    <a:pt x="2691" y="379"/>
                    <a:pt x="2730" y="379"/>
                  </a:cubicBezTo>
                  <a:cubicBezTo>
                    <a:pt x="2813" y="379"/>
                    <a:pt x="2900" y="435"/>
                    <a:pt x="2980" y="435"/>
                  </a:cubicBezTo>
                  <a:cubicBezTo>
                    <a:pt x="3002" y="435"/>
                    <a:pt x="3024" y="431"/>
                    <a:pt x="3045" y="419"/>
                  </a:cubicBezTo>
                  <a:cubicBezTo>
                    <a:pt x="3152" y="372"/>
                    <a:pt x="3295" y="384"/>
                    <a:pt x="3330" y="253"/>
                  </a:cubicBezTo>
                  <a:cubicBezTo>
                    <a:pt x="3354" y="122"/>
                    <a:pt x="3223" y="62"/>
                    <a:pt x="3116" y="26"/>
                  </a:cubicBezTo>
                  <a:cubicBezTo>
                    <a:pt x="3060" y="9"/>
                    <a:pt x="3007" y="1"/>
                    <a:pt x="2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35"/>
            <p:cNvSpPr/>
            <p:nvPr/>
          </p:nvSpPr>
          <p:spPr>
            <a:xfrm>
              <a:off x="5421500" y="3905775"/>
              <a:ext cx="66100" cy="9225"/>
            </a:xfrm>
            <a:custGeom>
              <a:avLst/>
              <a:gdLst/>
              <a:ahLst/>
              <a:cxnLst/>
              <a:rect l="l" t="t" r="r" b="b"/>
              <a:pathLst>
                <a:path w="2644" h="369" extrusionOk="0">
                  <a:moveTo>
                    <a:pt x="1075" y="1"/>
                  </a:moveTo>
                  <a:cubicBezTo>
                    <a:pt x="999" y="1"/>
                    <a:pt x="925" y="24"/>
                    <a:pt x="858" y="80"/>
                  </a:cubicBezTo>
                  <a:cubicBezTo>
                    <a:pt x="858" y="92"/>
                    <a:pt x="846" y="92"/>
                    <a:pt x="810" y="103"/>
                  </a:cubicBezTo>
                  <a:cubicBezTo>
                    <a:pt x="803" y="110"/>
                    <a:pt x="796" y="113"/>
                    <a:pt x="788" y="113"/>
                  </a:cubicBezTo>
                  <a:cubicBezTo>
                    <a:pt x="767" y="113"/>
                    <a:pt x="744" y="93"/>
                    <a:pt x="727" y="68"/>
                  </a:cubicBezTo>
                  <a:lnTo>
                    <a:pt x="715" y="68"/>
                  </a:lnTo>
                  <a:cubicBezTo>
                    <a:pt x="477" y="80"/>
                    <a:pt x="227" y="68"/>
                    <a:pt x="0" y="222"/>
                  </a:cubicBezTo>
                  <a:cubicBezTo>
                    <a:pt x="75" y="338"/>
                    <a:pt x="170" y="368"/>
                    <a:pt x="271" y="368"/>
                  </a:cubicBezTo>
                  <a:cubicBezTo>
                    <a:pt x="346" y="368"/>
                    <a:pt x="424" y="352"/>
                    <a:pt x="501" y="342"/>
                  </a:cubicBezTo>
                  <a:lnTo>
                    <a:pt x="2572" y="342"/>
                  </a:lnTo>
                  <a:cubicBezTo>
                    <a:pt x="2644" y="187"/>
                    <a:pt x="2525" y="115"/>
                    <a:pt x="2406" y="80"/>
                  </a:cubicBezTo>
                  <a:cubicBezTo>
                    <a:pt x="2398" y="84"/>
                    <a:pt x="2387" y="85"/>
                    <a:pt x="2375" y="85"/>
                  </a:cubicBezTo>
                  <a:cubicBezTo>
                    <a:pt x="2351" y="85"/>
                    <a:pt x="2322" y="80"/>
                    <a:pt x="2298" y="80"/>
                  </a:cubicBezTo>
                  <a:cubicBezTo>
                    <a:pt x="2249" y="117"/>
                    <a:pt x="2196" y="138"/>
                    <a:pt x="2142" y="138"/>
                  </a:cubicBezTo>
                  <a:cubicBezTo>
                    <a:pt x="2092" y="138"/>
                    <a:pt x="2040" y="120"/>
                    <a:pt x="1989" y="80"/>
                  </a:cubicBezTo>
                  <a:lnTo>
                    <a:pt x="1870" y="80"/>
                  </a:lnTo>
                  <a:cubicBezTo>
                    <a:pt x="1796" y="135"/>
                    <a:pt x="1723" y="165"/>
                    <a:pt x="1650" y="165"/>
                  </a:cubicBezTo>
                  <a:cubicBezTo>
                    <a:pt x="1580" y="165"/>
                    <a:pt x="1511" y="138"/>
                    <a:pt x="1441" y="80"/>
                  </a:cubicBezTo>
                  <a:cubicBezTo>
                    <a:pt x="1393" y="80"/>
                    <a:pt x="1334" y="56"/>
                    <a:pt x="1286" y="56"/>
                  </a:cubicBezTo>
                  <a:cubicBezTo>
                    <a:pt x="1217" y="21"/>
                    <a:pt x="1145" y="1"/>
                    <a:pt x="10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35"/>
            <p:cNvSpPr/>
            <p:nvPr/>
          </p:nvSpPr>
          <p:spPr>
            <a:xfrm>
              <a:off x="5507525" y="3950600"/>
              <a:ext cx="50925" cy="10325"/>
            </a:xfrm>
            <a:custGeom>
              <a:avLst/>
              <a:gdLst/>
              <a:ahLst/>
              <a:cxnLst/>
              <a:rect l="l" t="t" r="r" b="b"/>
              <a:pathLst>
                <a:path w="2037" h="413" extrusionOk="0">
                  <a:moveTo>
                    <a:pt x="360" y="1"/>
                  </a:moveTo>
                  <a:cubicBezTo>
                    <a:pt x="233" y="1"/>
                    <a:pt x="110" y="57"/>
                    <a:pt x="0" y="180"/>
                  </a:cubicBezTo>
                  <a:cubicBezTo>
                    <a:pt x="60" y="215"/>
                    <a:pt x="96" y="263"/>
                    <a:pt x="155" y="311"/>
                  </a:cubicBezTo>
                  <a:cubicBezTo>
                    <a:pt x="448" y="377"/>
                    <a:pt x="790" y="413"/>
                    <a:pt x="1111" y="413"/>
                  </a:cubicBezTo>
                  <a:cubicBezTo>
                    <a:pt x="1482" y="413"/>
                    <a:pt x="1826" y="365"/>
                    <a:pt x="2036" y="263"/>
                  </a:cubicBezTo>
                  <a:lnTo>
                    <a:pt x="2036" y="263"/>
                  </a:lnTo>
                  <a:cubicBezTo>
                    <a:pt x="1952" y="285"/>
                    <a:pt x="1870" y="293"/>
                    <a:pt x="1790" y="293"/>
                  </a:cubicBezTo>
                  <a:cubicBezTo>
                    <a:pt x="1452" y="293"/>
                    <a:pt x="1139" y="141"/>
                    <a:pt x="808" y="141"/>
                  </a:cubicBezTo>
                  <a:cubicBezTo>
                    <a:pt x="781" y="141"/>
                    <a:pt x="754" y="142"/>
                    <a:pt x="727" y="144"/>
                  </a:cubicBezTo>
                  <a:cubicBezTo>
                    <a:pt x="605" y="51"/>
                    <a:pt x="481" y="1"/>
                    <a:pt x="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35"/>
            <p:cNvSpPr/>
            <p:nvPr/>
          </p:nvSpPr>
          <p:spPr>
            <a:xfrm>
              <a:off x="5489075" y="3879150"/>
              <a:ext cx="44075" cy="13750"/>
            </a:xfrm>
            <a:custGeom>
              <a:avLst/>
              <a:gdLst/>
              <a:ahLst/>
              <a:cxnLst/>
              <a:rect l="l" t="t" r="r" b="b"/>
              <a:pathLst>
                <a:path w="1763" h="550" extrusionOk="0">
                  <a:moveTo>
                    <a:pt x="544" y="0"/>
                  </a:moveTo>
                  <a:cubicBezTo>
                    <a:pt x="367" y="0"/>
                    <a:pt x="192" y="43"/>
                    <a:pt x="24" y="156"/>
                  </a:cubicBezTo>
                  <a:cubicBezTo>
                    <a:pt x="24" y="192"/>
                    <a:pt x="24" y="240"/>
                    <a:pt x="0" y="275"/>
                  </a:cubicBezTo>
                  <a:cubicBezTo>
                    <a:pt x="131" y="275"/>
                    <a:pt x="286" y="275"/>
                    <a:pt x="417" y="299"/>
                  </a:cubicBezTo>
                  <a:cubicBezTo>
                    <a:pt x="476" y="299"/>
                    <a:pt x="536" y="323"/>
                    <a:pt x="595" y="335"/>
                  </a:cubicBezTo>
                  <a:cubicBezTo>
                    <a:pt x="560" y="418"/>
                    <a:pt x="500" y="478"/>
                    <a:pt x="453" y="549"/>
                  </a:cubicBezTo>
                  <a:cubicBezTo>
                    <a:pt x="893" y="549"/>
                    <a:pt x="1310" y="371"/>
                    <a:pt x="1762" y="299"/>
                  </a:cubicBezTo>
                  <a:cubicBezTo>
                    <a:pt x="1750" y="216"/>
                    <a:pt x="1655" y="216"/>
                    <a:pt x="1608" y="156"/>
                  </a:cubicBezTo>
                  <a:cubicBezTo>
                    <a:pt x="1465" y="144"/>
                    <a:pt x="1322" y="144"/>
                    <a:pt x="1179" y="133"/>
                  </a:cubicBezTo>
                  <a:cubicBezTo>
                    <a:pt x="971" y="61"/>
                    <a:pt x="756" y="0"/>
                    <a:pt x="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35"/>
            <p:cNvSpPr/>
            <p:nvPr/>
          </p:nvSpPr>
          <p:spPr>
            <a:xfrm>
              <a:off x="5451550" y="3919825"/>
              <a:ext cx="41400" cy="9075"/>
            </a:xfrm>
            <a:custGeom>
              <a:avLst/>
              <a:gdLst/>
              <a:ahLst/>
              <a:cxnLst/>
              <a:rect l="l" t="t" r="r" b="b"/>
              <a:pathLst>
                <a:path w="1656" h="363" extrusionOk="0">
                  <a:moveTo>
                    <a:pt x="521" y="1"/>
                  </a:moveTo>
                  <a:cubicBezTo>
                    <a:pt x="428" y="1"/>
                    <a:pt x="333" y="18"/>
                    <a:pt x="239" y="65"/>
                  </a:cubicBezTo>
                  <a:cubicBezTo>
                    <a:pt x="180" y="65"/>
                    <a:pt x="132" y="77"/>
                    <a:pt x="72" y="77"/>
                  </a:cubicBezTo>
                  <a:cubicBezTo>
                    <a:pt x="1" y="244"/>
                    <a:pt x="156" y="292"/>
                    <a:pt x="227" y="363"/>
                  </a:cubicBezTo>
                  <a:lnTo>
                    <a:pt x="537" y="363"/>
                  </a:lnTo>
                  <a:cubicBezTo>
                    <a:pt x="537" y="351"/>
                    <a:pt x="549" y="351"/>
                    <a:pt x="572" y="315"/>
                  </a:cubicBezTo>
                  <a:cubicBezTo>
                    <a:pt x="584" y="315"/>
                    <a:pt x="608" y="339"/>
                    <a:pt x="644" y="363"/>
                  </a:cubicBezTo>
                  <a:lnTo>
                    <a:pt x="1656" y="363"/>
                  </a:lnTo>
                  <a:cubicBezTo>
                    <a:pt x="1549" y="196"/>
                    <a:pt x="1370" y="172"/>
                    <a:pt x="1227" y="77"/>
                  </a:cubicBezTo>
                  <a:lnTo>
                    <a:pt x="942" y="77"/>
                  </a:lnTo>
                  <a:cubicBezTo>
                    <a:pt x="805" y="41"/>
                    <a:pt x="664" y="1"/>
                    <a:pt x="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35"/>
            <p:cNvSpPr/>
            <p:nvPr/>
          </p:nvSpPr>
          <p:spPr>
            <a:xfrm>
              <a:off x="5658125" y="3978350"/>
              <a:ext cx="38975" cy="6075"/>
            </a:xfrm>
            <a:custGeom>
              <a:avLst/>
              <a:gdLst/>
              <a:ahLst/>
              <a:cxnLst/>
              <a:rect l="l" t="t" r="r" b="b"/>
              <a:pathLst>
                <a:path w="1559" h="243" extrusionOk="0">
                  <a:moveTo>
                    <a:pt x="398" y="1"/>
                  </a:moveTo>
                  <a:cubicBezTo>
                    <a:pt x="266" y="1"/>
                    <a:pt x="134" y="13"/>
                    <a:pt x="1" y="46"/>
                  </a:cubicBezTo>
                  <a:lnTo>
                    <a:pt x="1" y="213"/>
                  </a:lnTo>
                  <a:cubicBezTo>
                    <a:pt x="465" y="213"/>
                    <a:pt x="906" y="213"/>
                    <a:pt x="1358" y="237"/>
                  </a:cubicBezTo>
                  <a:cubicBezTo>
                    <a:pt x="1383" y="240"/>
                    <a:pt x="1405" y="242"/>
                    <a:pt x="1425" y="242"/>
                  </a:cubicBezTo>
                  <a:cubicBezTo>
                    <a:pt x="1527" y="242"/>
                    <a:pt x="1559" y="188"/>
                    <a:pt x="1549" y="58"/>
                  </a:cubicBezTo>
                  <a:lnTo>
                    <a:pt x="1549" y="58"/>
                  </a:lnTo>
                  <a:cubicBezTo>
                    <a:pt x="1480" y="66"/>
                    <a:pt x="1411" y="69"/>
                    <a:pt x="1343" y="69"/>
                  </a:cubicBezTo>
                  <a:cubicBezTo>
                    <a:pt x="1029" y="69"/>
                    <a:pt x="715"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35"/>
            <p:cNvSpPr/>
            <p:nvPr/>
          </p:nvSpPr>
          <p:spPr>
            <a:xfrm>
              <a:off x="5516750" y="3943425"/>
              <a:ext cx="40200" cy="7800"/>
            </a:xfrm>
            <a:custGeom>
              <a:avLst/>
              <a:gdLst/>
              <a:ahLst/>
              <a:cxnLst/>
              <a:rect l="l" t="t" r="r" b="b"/>
              <a:pathLst>
                <a:path w="1608" h="312" extrusionOk="0">
                  <a:moveTo>
                    <a:pt x="257" y="0"/>
                  </a:moveTo>
                  <a:cubicBezTo>
                    <a:pt x="192" y="0"/>
                    <a:pt x="126" y="5"/>
                    <a:pt x="60" y="14"/>
                  </a:cubicBezTo>
                  <a:cubicBezTo>
                    <a:pt x="0" y="205"/>
                    <a:pt x="143" y="240"/>
                    <a:pt x="286" y="300"/>
                  </a:cubicBezTo>
                  <a:cubicBezTo>
                    <a:pt x="298" y="300"/>
                    <a:pt x="322" y="312"/>
                    <a:pt x="358" y="312"/>
                  </a:cubicBezTo>
                  <a:cubicBezTo>
                    <a:pt x="414" y="308"/>
                    <a:pt x="471" y="307"/>
                    <a:pt x="528" y="307"/>
                  </a:cubicBezTo>
                  <a:cubicBezTo>
                    <a:pt x="626" y="307"/>
                    <a:pt x="725" y="310"/>
                    <a:pt x="829" y="310"/>
                  </a:cubicBezTo>
                  <a:cubicBezTo>
                    <a:pt x="1065" y="310"/>
                    <a:pt x="1320" y="293"/>
                    <a:pt x="1608" y="181"/>
                  </a:cubicBezTo>
                  <a:cubicBezTo>
                    <a:pt x="1083" y="171"/>
                    <a:pt x="674" y="0"/>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35"/>
            <p:cNvSpPr/>
            <p:nvPr/>
          </p:nvSpPr>
          <p:spPr>
            <a:xfrm>
              <a:off x="5488650" y="3910900"/>
              <a:ext cx="29900" cy="6500"/>
            </a:xfrm>
            <a:custGeom>
              <a:avLst/>
              <a:gdLst/>
              <a:ahLst/>
              <a:cxnLst/>
              <a:rect l="l" t="t" r="r" b="b"/>
              <a:pathLst>
                <a:path w="1196" h="260" extrusionOk="0">
                  <a:moveTo>
                    <a:pt x="131" y="0"/>
                  </a:moveTo>
                  <a:cubicBezTo>
                    <a:pt x="38" y="0"/>
                    <a:pt x="0" y="59"/>
                    <a:pt x="41" y="160"/>
                  </a:cubicBezTo>
                  <a:cubicBezTo>
                    <a:pt x="209" y="218"/>
                    <a:pt x="374" y="259"/>
                    <a:pt x="541" y="259"/>
                  </a:cubicBezTo>
                  <a:cubicBezTo>
                    <a:pt x="754" y="259"/>
                    <a:pt x="969" y="192"/>
                    <a:pt x="1196" y="6"/>
                  </a:cubicBezTo>
                  <a:lnTo>
                    <a:pt x="184" y="6"/>
                  </a:lnTo>
                  <a:cubicBezTo>
                    <a:pt x="165" y="2"/>
                    <a:pt x="147"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35"/>
            <p:cNvSpPr/>
            <p:nvPr/>
          </p:nvSpPr>
          <p:spPr>
            <a:xfrm>
              <a:off x="5529250" y="3978675"/>
              <a:ext cx="32175" cy="7100"/>
            </a:xfrm>
            <a:custGeom>
              <a:avLst/>
              <a:gdLst/>
              <a:ahLst/>
              <a:cxnLst/>
              <a:rect l="l" t="t" r="r" b="b"/>
              <a:pathLst>
                <a:path w="1287" h="284" extrusionOk="0">
                  <a:moveTo>
                    <a:pt x="763" y="0"/>
                  </a:moveTo>
                  <a:cubicBezTo>
                    <a:pt x="505" y="0"/>
                    <a:pt x="249" y="19"/>
                    <a:pt x="1" y="33"/>
                  </a:cubicBezTo>
                  <a:cubicBezTo>
                    <a:pt x="48" y="104"/>
                    <a:pt x="96" y="200"/>
                    <a:pt x="143" y="271"/>
                  </a:cubicBezTo>
                  <a:cubicBezTo>
                    <a:pt x="203" y="283"/>
                    <a:pt x="239" y="283"/>
                    <a:pt x="286" y="283"/>
                  </a:cubicBezTo>
                  <a:cubicBezTo>
                    <a:pt x="392" y="177"/>
                    <a:pt x="509" y="160"/>
                    <a:pt x="630" y="160"/>
                  </a:cubicBezTo>
                  <a:cubicBezTo>
                    <a:pt x="685" y="160"/>
                    <a:pt x="742" y="164"/>
                    <a:pt x="798" y="164"/>
                  </a:cubicBezTo>
                  <a:cubicBezTo>
                    <a:pt x="845" y="164"/>
                    <a:pt x="895" y="167"/>
                    <a:pt x="947" y="167"/>
                  </a:cubicBezTo>
                  <a:cubicBezTo>
                    <a:pt x="1068" y="167"/>
                    <a:pt x="1195" y="150"/>
                    <a:pt x="1286" y="33"/>
                  </a:cubicBezTo>
                  <a:cubicBezTo>
                    <a:pt x="1113" y="9"/>
                    <a:pt x="938"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35"/>
            <p:cNvSpPr/>
            <p:nvPr/>
          </p:nvSpPr>
          <p:spPr>
            <a:xfrm>
              <a:off x="5495925" y="3945550"/>
              <a:ext cx="29775" cy="9625"/>
            </a:xfrm>
            <a:custGeom>
              <a:avLst/>
              <a:gdLst/>
              <a:ahLst/>
              <a:cxnLst/>
              <a:rect l="l" t="t" r="r" b="b"/>
              <a:pathLst>
                <a:path w="1191" h="385" extrusionOk="0">
                  <a:moveTo>
                    <a:pt x="548" y="1"/>
                  </a:moveTo>
                  <a:cubicBezTo>
                    <a:pt x="488" y="1"/>
                    <a:pt x="429" y="25"/>
                    <a:pt x="369" y="36"/>
                  </a:cubicBezTo>
                  <a:cubicBezTo>
                    <a:pt x="238" y="84"/>
                    <a:pt x="71" y="84"/>
                    <a:pt x="0" y="263"/>
                  </a:cubicBezTo>
                  <a:cubicBezTo>
                    <a:pt x="12" y="286"/>
                    <a:pt x="12" y="322"/>
                    <a:pt x="24" y="346"/>
                  </a:cubicBezTo>
                  <a:cubicBezTo>
                    <a:pt x="71" y="346"/>
                    <a:pt x="131" y="358"/>
                    <a:pt x="179" y="358"/>
                  </a:cubicBezTo>
                  <a:cubicBezTo>
                    <a:pt x="202" y="376"/>
                    <a:pt x="223" y="385"/>
                    <a:pt x="244" y="385"/>
                  </a:cubicBezTo>
                  <a:cubicBezTo>
                    <a:pt x="265" y="385"/>
                    <a:pt x="286" y="376"/>
                    <a:pt x="310" y="358"/>
                  </a:cubicBezTo>
                  <a:lnTo>
                    <a:pt x="452" y="358"/>
                  </a:lnTo>
                  <a:cubicBezTo>
                    <a:pt x="714" y="358"/>
                    <a:pt x="953" y="346"/>
                    <a:pt x="1191" y="334"/>
                  </a:cubicBezTo>
                  <a:lnTo>
                    <a:pt x="1167" y="251"/>
                  </a:lnTo>
                  <a:lnTo>
                    <a:pt x="1167" y="215"/>
                  </a:lnTo>
                  <a:lnTo>
                    <a:pt x="1155" y="167"/>
                  </a:lnTo>
                  <a:cubicBezTo>
                    <a:pt x="953" y="108"/>
                    <a:pt x="738" y="60"/>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35"/>
            <p:cNvSpPr/>
            <p:nvPr/>
          </p:nvSpPr>
          <p:spPr>
            <a:xfrm>
              <a:off x="5378625" y="3969075"/>
              <a:ext cx="21775" cy="13700"/>
            </a:xfrm>
            <a:custGeom>
              <a:avLst/>
              <a:gdLst/>
              <a:ahLst/>
              <a:cxnLst/>
              <a:rect l="l" t="t" r="r" b="b"/>
              <a:pathLst>
                <a:path w="871" h="548" extrusionOk="0">
                  <a:moveTo>
                    <a:pt x="275" y="0"/>
                  </a:moveTo>
                  <a:cubicBezTo>
                    <a:pt x="1" y="369"/>
                    <a:pt x="370" y="417"/>
                    <a:pt x="572" y="548"/>
                  </a:cubicBezTo>
                  <a:cubicBezTo>
                    <a:pt x="632" y="429"/>
                    <a:pt x="751" y="417"/>
                    <a:pt x="870" y="405"/>
                  </a:cubicBezTo>
                  <a:cubicBezTo>
                    <a:pt x="692" y="250"/>
                    <a:pt x="406" y="23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35"/>
            <p:cNvSpPr/>
            <p:nvPr/>
          </p:nvSpPr>
          <p:spPr>
            <a:xfrm>
              <a:off x="5506325" y="3942575"/>
              <a:ext cx="19075" cy="8175"/>
            </a:xfrm>
            <a:custGeom>
              <a:avLst/>
              <a:gdLst/>
              <a:ahLst/>
              <a:cxnLst/>
              <a:rect l="l" t="t" r="r" b="b"/>
              <a:pathLst>
                <a:path w="763" h="327" extrusionOk="0">
                  <a:moveTo>
                    <a:pt x="48" y="1"/>
                  </a:moveTo>
                  <a:lnTo>
                    <a:pt x="60" y="60"/>
                  </a:lnTo>
                  <a:cubicBezTo>
                    <a:pt x="1" y="108"/>
                    <a:pt x="13" y="155"/>
                    <a:pt x="60" y="203"/>
                  </a:cubicBezTo>
                  <a:cubicBezTo>
                    <a:pt x="214" y="284"/>
                    <a:pt x="363" y="327"/>
                    <a:pt x="525" y="327"/>
                  </a:cubicBezTo>
                  <a:cubicBezTo>
                    <a:pt x="601" y="327"/>
                    <a:pt x="679" y="317"/>
                    <a:pt x="763" y="298"/>
                  </a:cubicBezTo>
                  <a:cubicBezTo>
                    <a:pt x="667" y="215"/>
                    <a:pt x="560" y="144"/>
                    <a:pt x="477" y="48"/>
                  </a:cubicBezTo>
                  <a:cubicBezTo>
                    <a:pt x="346" y="36"/>
                    <a:pt x="191" y="24"/>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35"/>
            <p:cNvSpPr/>
            <p:nvPr/>
          </p:nvSpPr>
          <p:spPr>
            <a:xfrm>
              <a:off x="5567650" y="3958025"/>
              <a:ext cx="12850" cy="4975"/>
            </a:xfrm>
            <a:custGeom>
              <a:avLst/>
              <a:gdLst/>
              <a:ahLst/>
              <a:cxnLst/>
              <a:rect l="l" t="t" r="r" b="b"/>
              <a:pathLst>
                <a:path w="514" h="199" extrusionOk="0">
                  <a:moveTo>
                    <a:pt x="379" y="0"/>
                  </a:moveTo>
                  <a:cubicBezTo>
                    <a:pt x="356" y="0"/>
                    <a:pt x="332" y="2"/>
                    <a:pt x="310" y="2"/>
                  </a:cubicBezTo>
                  <a:lnTo>
                    <a:pt x="36" y="2"/>
                  </a:lnTo>
                  <a:cubicBezTo>
                    <a:pt x="0" y="37"/>
                    <a:pt x="0" y="97"/>
                    <a:pt x="12" y="145"/>
                  </a:cubicBezTo>
                  <a:cubicBezTo>
                    <a:pt x="119" y="157"/>
                    <a:pt x="215" y="157"/>
                    <a:pt x="298" y="192"/>
                  </a:cubicBezTo>
                  <a:cubicBezTo>
                    <a:pt x="326" y="196"/>
                    <a:pt x="351" y="198"/>
                    <a:pt x="374" y="198"/>
                  </a:cubicBezTo>
                  <a:cubicBezTo>
                    <a:pt x="430" y="198"/>
                    <a:pt x="468" y="183"/>
                    <a:pt x="477" y="133"/>
                  </a:cubicBezTo>
                  <a:cubicBezTo>
                    <a:pt x="513" y="14"/>
                    <a:pt x="452"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35"/>
            <p:cNvSpPr/>
            <p:nvPr/>
          </p:nvSpPr>
          <p:spPr>
            <a:xfrm>
              <a:off x="5528950" y="3882750"/>
              <a:ext cx="16100" cy="3300"/>
            </a:xfrm>
            <a:custGeom>
              <a:avLst/>
              <a:gdLst/>
              <a:ahLst/>
              <a:cxnLst/>
              <a:rect l="l" t="t" r="r" b="b"/>
              <a:pathLst>
                <a:path w="644" h="132" extrusionOk="0">
                  <a:moveTo>
                    <a:pt x="1" y="0"/>
                  </a:moveTo>
                  <a:cubicBezTo>
                    <a:pt x="60" y="48"/>
                    <a:pt x="108" y="96"/>
                    <a:pt x="155" y="131"/>
                  </a:cubicBezTo>
                  <a:cubicBezTo>
                    <a:pt x="243" y="131"/>
                    <a:pt x="335" y="126"/>
                    <a:pt x="430" y="126"/>
                  </a:cubicBezTo>
                  <a:cubicBezTo>
                    <a:pt x="477" y="126"/>
                    <a:pt x="524" y="127"/>
                    <a:pt x="572" y="131"/>
                  </a:cubicBezTo>
                  <a:cubicBezTo>
                    <a:pt x="632" y="96"/>
                    <a:pt x="644" y="48"/>
                    <a:pt x="572" y="12"/>
                  </a:cubicBezTo>
                  <a:cubicBezTo>
                    <a:pt x="394" y="0"/>
                    <a:pt x="19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35"/>
            <p:cNvSpPr/>
            <p:nvPr/>
          </p:nvSpPr>
          <p:spPr>
            <a:xfrm>
              <a:off x="5543550" y="3882450"/>
              <a:ext cx="8650" cy="3900"/>
            </a:xfrm>
            <a:custGeom>
              <a:avLst/>
              <a:gdLst/>
              <a:ahLst/>
              <a:cxnLst/>
              <a:rect l="l" t="t" r="r" b="b"/>
              <a:pathLst>
                <a:path w="346" h="156" extrusionOk="0">
                  <a:moveTo>
                    <a:pt x="286" y="1"/>
                  </a:moveTo>
                  <a:cubicBezTo>
                    <a:pt x="191" y="12"/>
                    <a:pt x="83" y="12"/>
                    <a:pt x="0" y="12"/>
                  </a:cubicBezTo>
                  <a:lnTo>
                    <a:pt x="0" y="132"/>
                  </a:lnTo>
                  <a:cubicBezTo>
                    <a:pt x="36" y="147"/>
                    <a:pt x="77" y="156"/>
                    <a:pt x="120" y="156"/>
                  </a:cubicBezTo>
                  <a:cubicBezTo>
                    <a:pt x="175" y="156"/>
                    <a:pt x="232" y="141"/>
                    <a:pt x="286" y="108"/>
                  </a:cubicBezTo>
                  <a:cubicBezTo>
                    <a:pt x="345" y="72"/>
                    <a:pt x="345" y="4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35"/>
            <p:cNvSpPr/>
            <p:nvPr/>
          </p:nvSpPr>
          <p:spPr>
            <a:xfrm>
              <a:off x="5552775" y="3882450"/>
              <a:ext cx="4775" cy="3300"/>
            </a:xfrm>
            <a:custGeom>
              <a:avLst/>
              <a:gdLst/>
              <a:ahLst/>
              <a:cxnLst/>
              <a:rect l="l" t="t" r="r" b="b"/>
              <a:pathLst>
                <a:path w="191" h="132" extrusionOk="0">
                  <a:moveTo>
                    <a:pt x="60" y="1"/>
                  </a:moveTo>
                  <a:cubicBezTo>
                    <a:pt x="0" y="48"/>
                    <a:pt x="0" y="72"/>
                    <a:pt x="60" y="120"/>
                  </a:cubicBezTo>
                  <a:cubicBezTo>
                    <a:pt x="107" y="120"/>
                    <a:pt x="155" y="132"/>
                    <a:pt x="191" y="132"/>
                  </a:cubicBez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35"/>
            <p:cNvSpPr/>
            <p:nvPr/>
          </p:nvSpPr>
          <p:spPr>
            <a:xfrm>
              <a:off x="5550675" y="3882450"/>
              <a:ext cx="3600" cy="2700"/>
            </a:xfrm>
            <a:custGeom>
              <a:avLst/>
              <a:gdLst/>
              <a:ahLst/>
              <a:cxnLst/>
              <a:rect l="l" t="t" r="r" b="b"/>
              <a:pathLst>
                <a:path w="144" h="108" extrusionOk="0">
                  <a:moveTo>
                    <a:pt x="1" y="1"/>
                  </a:moveTo>
                  <a:lnTo>
                    <a:pt x="1" y="108"/>
                  </a:lnTo>
                  <a:lnTo>
                    <a:pt x="144" y="108"/>
                  </a:lnTo>
                  <a:lnTo>
                    <a:pt x="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35"/>
            <p:cNvSpPr/>
            <p:nvPr/>
          </p:nvSpPr>
          <p:spPr>
            <a:xfrm>
              <a:off x="5564975" y="3958050"/>
              <a:ext cx="3600" cy="3600"/>
            </a:xfrm>
            <a:custGeom>
              <a:avLst/>
              <a:gdLst/>
              <a:ahLst/>
              <a:cxnLst/>
              <a:rect l="l" t="t" r="r" b="b"/>
              <a:pathLst>
                <a:path w="144" h="144" extrusionOk="0">
                  <a:moveTo>
                    <a:pt x="143" y="1"/>
                  </a:moveTo>
                  <a:cubicBezTo>
                    <a:pt x="107" y="13"/>
                    <a:pt x="36" y="25"/>
                    <a:pt x="36" y="36"/>
                  </a:cubicBezTo>
                  <a:cubicBezTo>
                    <a:pt x="0" y="132"/>
                    <a:pt x="72" y="144"/>
                    <a:pt x="143" y="144"/>
                  </a:cubicBez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5"/>
            <p:cNvSpPr/>
            <p:nvPr/>
          </p:nvSpPr>
          <p:spPr>
            <a:xfrm>
              <a:off x="5463475" y="3997050"/>
              <a:ext cx="191700" cy="16950"/>
            </a:xfrm>
            <a:custGeom>
              <a:avLst/>
              <a:gdLst/>
              <a:ahLst/>
              <a:cxnLst/>
              <a:rect l="l" t="t" r="r" b="b"/>
              <a:pathLst>
                <a:path w="7668" h="678" extrusionOk="0">
                  <a:moveTo>
                    <a:pt x="1191" y="0"/>
                  </a:moveTo>
                  <a:cubicBezTo>
                    <a:pt x="810" y="12"/>
                    <a:pt x="429" y="24"/>
                    <a:pt x="48" y="48"/>
                  </a:cubicBezTo>
                  <a:cubicBezTo>
                    <a:pt x="0" y="179"/>
                    <a:pt x="72" y="239"/>
                    <a:pt x="191" y="286"/>
                  </a:cubicBezTo>
                  <a:lnTo>
                    <a:pt x="6037" y="465"/>
                  </a:lnTo>
                  <a:cubicBezTo>
                    <a:pt x="6144" y="524"/>
                    <a:pt x="6263" y="501"/>
                    <a:pt x="6370" y="560"/>
                  </a:cubicBezTo>
                  <a:cubicBezTo>
                    <a:pt x="6488" y="594"/>
                    <a:pt x="6606" y="627"/>
                    <a:pt x="6728" y="627"/>
                  </a:cubicBezTo>
                  <a:cubicBezTo>
                    <a:pt x="6778" y="627"/>
                    <a:pt x="6830" y="622"/>
                    <a:pt x="6882" y="608"/>
                  </a:cubicBezTo>
                  <a:cubicBezTo>
                    <a:pt x="7024" y="608"/>
                    <a:pt x="7186" y="677"/>
                    <a:pt x="7336" y="677"/>
                  </a:cubicBezTo>
                  <a:cubicBezTo>
                    <a:pt x="7463" y="677"/>
                    <a:pt x="7580" y="627"/>
                    <a:pt x="7668" y="441"/>
                  </a:cubicBezTo>
                  <a:cubicBezTo>
                    <a:pt x="7570" y="402"/>
                    <a:pt x="7475" y="384"/>
                    <a:pt x="7380" y="384"/>
                  </a:cubicBezTo>
                  <a:cubicBezTo>
                    <a:pt x="7302" y="384"/>
                    <a:pt x="7224" y="396"/>
                    <a:pt x="7144" y="417"/>
                  </a:cubicBezTo>
                  <a:cubicBezTo>
                    <a:pt x="7025" y="381"/>
                    <a:pt x="6906" y="370"/>
                    <a:pt x="6799" y="322"/>
                  </a:cubicBezTo>
                  <a:cubicBezTo>
                    <a:pt x="6656" y="310"/>
                    <a:pt x="6525" y="298"/>
                    <a:pt x="6382" y="286"/>
                  </a:cubicBezTo>
                  <a:cubicBezTo>
                    <a:pt x="6251" y="191"/>
                    <a:pt x="6084" y="251"/>
                    <a:pt x="5941" y="191"/>
                  </a:cubicBezTo>
                  <a:cubicBezTo>
                    <a:pt x="4995" y="125"/>
                    <a:pt x="4041" y="23"/>
                    <a:pt x="3091" y="23"/>
                  </a:cubicBezTo>
                  <a:cubicBezTo>
                    <a:pt x="2834" y="23"/>
                    <a:pt x="2578" y="30"/>
                    <a:pt x="2322" y="48"/>
                  </a:cubicBezTo>
                  <a:cubicBezTo>
                    <a:pt x="2182" y="57"/>
                    <a:pt x="2043" y="62"/>
                    <a:pt x="1904" y="62"/>
                  </a:cubicBezTo>
                  <a:cubicBezTo>
                    <a:pt x="1664" y="62"/>
                    <a:pt x="1425" y="46"/>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5"/>
            <p:cNvSpPr/>
            <p:nvPr/>
          </p:nvSpPr>
          <p:spPr>
            <a:xfrm>
              <a:off x="5831975" y="4022950"/>
              <a:ext cx="110150" cy="18475"/>
            </a:xfrm>
            <a:custGeom>
              <a:avLst/>
              <a:gdLst/>
              <a:ahLst/>
              <a:cxnLst/>
              <a:rect l="l" t="t" r="r" b="b"/>
              <a:pathLst>
                <a:path w="4406" h="739" extrusionOk="0">
                  <a:moveTo>
                    <a:pt x="72" y="0"/>
                  </a:moveTo>
                  <a:cubicBezTo>
                    <a:pt x="0" y="84"/>
                    <a:pt x="0" y="167"/>
                    <a:pt x="72" y="262"/>
                  </a:cubicBezTo>
                  <a:cubicBezTo>
                    <a:pt x="203" y="274"/>
                    <a:pt x="357" y="286"/>
                    <a:pt x="488" y="322"/>
                  </a:cubicBezTo>
                  <a:cubicBezTo>
                    <a:pt x="1369" y="465"/>
                    <a:pt x="2262" y="500"/>
                    <a:pt x="3120" y="691"/>
                  </a:cubicBezTo>
                  <a:cubicBezTo>
                    <a:pt x="3346" y="703"/>
                    <a:pt x="3584" y="715"/>
                    <a:pt x="3810" y="739"/>
                  </a:cubicBezTo>
                  <a:lnTo>
                    <a:pt x="3822" y="679"/>
                  </a:lnTo>
                  <a:cubicBezTo>
                    <a:pt x="3873" y="652"/>
                    <a:pt x="3929" y="645"/>
                    <a:pt x="3987" y="645"/>
                  </a:cubicBezTo>
                  <a:cubicBezTo>
                    <a:pt x="4044" y="645"/>
                    <a:pt x="4104" y="652"/>
                    <a:pt x="4162" y="652"/>
                  </a:cubicBezTo>
                  <a:cubicBezTo>
                    <a:pt x="4249" y="652"/>
                    <a:pt x="4334" y="636"/>
                    <a:pt x="4405" y="560"/>
                  </a:cubicBezTo>
                  <a:cubicBezTo>
                    <a:pt x="4001" y="334"/>
                    <a:pt x="3572" y="393"/>
                    <a:pt x="3155" y="346"/>
                  </a:cubicBezTo>
                  <a:cubicBezTo>
                    <a:pt x="2119" y="238"/>
                    <a:pt x="1107" y="24"/>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5"/>
            <p:cNvSpPr/>
            <p:nvPr/>
          </p:nvSpPr>
          <p:spPr>
            <a:xfrm>
              <a:off x="5659625" y="4008950"/>
              <a:ext cx="53600" cy="9575"/>
            </a:xfrm>
            <a:custGeom>
              <a:avLst/>
              <a:gdLst/>
              <a:ahLst/>
              <a:cxnLst/>
              <a:rect l="l" t="t" r="r" b="b"/>
              <a:pathLst>
                <a:path w="2144" h="383" extrusionOk="0">
                  <a:moveTo>
                    <a:pt x="84" y="1"/>
                  </a:moveTo>
                  <a:cubicBezTo>
                    <a:pt x="0" y="84"/>
                    <a:pt x="0" y="167"/>
                    <a:pt x="84" y="251"/>
                  </a:cubicBezTo>
                  <a:cubicBezTo>
                    <a:pt x="403" y="309"/>
                    <a:pt x="707" y="383"/>
                    <a:pt x="1027" y="383"/>
                  </a:cubicBezTo>
                  <a:cubicBezTo>
                    <a:pt x="1100" y="383"/>
                    <a:pt x="1175" y="379"/>
                    <a:pt x="1251" y="370"/>
                  </a:cubicBezTo>
                  <a:cubicBezTo>
                    <a:pt x="1330" y="337"/>
                    <a:pt x="1413" y="327"/>
                    <a:pt x="1497" y="327"/>
                  </a:cubicBezTo>
                  <a:cubicBezTo>
                    <a:pt x="1598" y="327"/>
                    <a:pt x="1701" y="341"/>
                    <a:pt x="1804" y="341"/>
                  </a:cubicBezTo>
                  <a:cubicBezTo>
                    <a:pt x="1920" y="341"/>
                    <a:pt x="2034" y="324"/>
                    <a:pt x="2144" y="251"/>
                  </a:cubicBezTo>
                  <a:cubicBezTo>
                    <a:pt x="1477" y="84"/>
                    <a:pt x="774" y="25"/>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5"/>
            <p:cNvSpPr/>
            <p:nvPr/>
          </p:nvSpPr>
          <p:spPr>
            <a:xfrm>
              <a:off x="5690875" y="4014800"/>
              <a:ext cx="72650" cy="7575"/>
            </a:xfrm>
            <a:custGeom>
              <a:avLst/>
              <a:gdLst/>
              <a:ahLst/>
              <a:cxnLst/>
              <a:rect l="l" t="t" r="r" b="b"/>
              <a:pathLst>
                <a:path w="2906" h="303" extrusionOk="0">
                  <a:moveTo>
                    <a:pt x="1342" y="0"/>
                  </a:moveTo>
                  <a:cubicBezTo>
                    <a:pt x="1192" y="0"/>
                    <a:pt x="1043" y="2"/>
                    <a:pt x="894" y="5"/>
                  </a:cubicBezTo>
                  <a:cubicBezTo>
                    <a:pt x="821" y="22"/>
                    <a:pt x="746" y="27"/>
                    <a:pt x="670" y="27"/>
                  </a:cubicBezTo>
                  <a:cubicBezTo>
                    <a:pt x="585" y="27"/>
                    <a:pt x="499" y="21"/>
                    <a:pt x="415" y="21"/>
                  </a:cubicBezTo>
                  <a:cubicBezTo>
                    <a:pt x="268" y="21"/>
                    <a:pt x="126" y="39"/>
                    <a:pt x="1" y="136"/>
                  </a:cubicBezTo>
                  <a:cubicBezTo>
                    <a:pt x="79" y="171"/>
                    <a:pt x="164" y="193"/>
                    <a:pt x="250" y="193"/>
                  </a:cubicBezTo>
                  <a:cubicBezTo>
                    <a:pt x="282" y="193"/>
                    <a:pt x="314" y="190"/>
                    <a:pt x="346" y="183"/>
                  </a:cubicBezTo>
                  <a:cubicBezTo>
                    <a:pt x="388" y="195"/>
                    <a:pt x="435" y="201"/>
                    <a:pt x="483" y="201"/>
                  </a:cubicBezTo>
                  <a:cubicBezTo>
                    <a:pt x="530" y="201"/>
                    <a:pt x="578" y="195"/>
                    <a:pt x="620" y="183"/>
                  </a:cubicBezTo>
                  <a:lnTo>
                    <a:pt x="644" y="183"/>
                  </a:lnTo>
                  <a:cubicBezTo>
                    <a:pt x="780" y="233"/>
                    <a:pt x="918" y="244"/>
                    <a:pt x="1056" y="244"/>
                  </a:cubicBezTo>
                  <a:cubicBezTo>
                    <a:pt x="1149" y="244"/>
                    <a:pt x="1243" y="239"/>
                    <a:pt x="1335" y="239"/>
                  </a:cubicBezTo>
                  <a:cubicBezTo>
                    <a:pt x="1464" y="239"/>
                    <a:pt x="1591" y="248"/>
                    <a:pt x="1715" y="291"/>
                  </a:cubicBezTo>
                  <a:cubicBezTo>
                    <a:pt x="1906" y="291"/>
                    <a:pt x="2096" y="303"/>
                    <a:pt x="2287" y="303"/>
                  </a:cubicBezTo>
                  <a:cubicBezTo>
                    <a:pt x="2348" y="245"/>
                    <a:pt x="2422" y="233"/>
                    <a:pt x="2498" y="233"/>
                  </a:cubicBezTo>
                  <a:cubicBezTo>
                    <a:pt x="2553" y="233"/>
                    <a:pt x="2609" y="239"/>
                    <a:pt x="2664" y="239"/>
                  </a:cubicBezTo>
                  <a:cubicBezTo>
                    <a:pt x="2753" y="239"/>
                    <a:pt x="2838" y="223"/>
                    <a:pt x="2906" y="136"/>
                  </a:cubicBezTo>
                  <a:cubicBezTo>
                    <a:pt x="2379" y="25"/>
                    <a:pt x="1860" y="0"/>
                    <a:pt x="1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35"/>
            <p:cNvSpPr/>
            <p:nvPr/>
          </p:nvSpPr>
          <p:spPr>
            <a:xfrm>
              <a:off x="5761425" y="4018125"/>
              <a:ext cx="55975" cy="7925"/>
            </a:xfrm>
            <a:custGeom>
              <a:avLst/>
              <a:gdLst/>
              <a:ahLst/>
              <a:cxnLst/>
              <a:rect l="l" t="t" r="r" b="b"/>
              <a:pathLst>
                <a:path w="2239" h="317" extrusionOk="0">
                  <a:moveTo>
                    <a:pt x="1441" y="1"/>
                  </a:moveTo>
                  <a:cubicBezTo>
                    <a:pt x="1211" y="1"/>
                    <a:pt x="980" y="22"/>
                    <a:pt x="750" y="39"/>
                  </a:cubicBezTo>
                  <a:cubicBezTo>
                    <a:pt x="674" y="99"/>
                    <a:pt x="588" y="113"/>
                    <a:pt x="499" y="113"/>
                  </a:cubicBezTo>
                  <a:cubicBezTo>
                    <a:pt x="422" y="113"/>
                    <a:pt x="343" y="102"/>
                    <a:pt x="266" y="102"/>
                  </a:cubicBezTo>
                  <a:cubicBezTo>
                    <a:pt x="171" y="102"/>
                    <a:pt x="79" y="119"/>
                    <a:pt x="0" y="193"/>
                  </a:cubicBezTo>
                  <a:cubicBezTo>
                    <a:pt x="342" y="298"/>
                    <a:pt x="689" y="317"/>
                    <a:pt x="1034" y="317"/>
                  </a:cubicBezTo>
                  <a:cubicBezTo>
                    <a:pt x="1227" y="317"/>
                    <a:pt x="1420" y="311"/>
                    <a:pt x="1611" y="311"/>
                  </a:cubicBezTo>
                  <a:cubicBezTo>
                    <a:pt x="1662" y="311"/>
                    <a:pt x="1712" y="311"/>
                    <a:pt x="1763" y="312"/>
                  </a:cubicBezTo>
                  <a:cubicBezTo>
                    <a:pt x="1810" y="255"/>
                    <a:pt x="1877" y="250"/>
                    <a:pt x="1947" y="250"/>
                  </a:cubicBezTo>
                  <a:cubicBezTo>
                    <a:pt x="1965" y="250"/>
                    <a:pt x="1983" y="250"/>
                    <a:pt x="2001" y="250"/>
                  </a:cubicBezTo>
                  <a:cubicBezTo>
                    <a:pt x="2090" y="250"/>
                    <a:pt x="2179" y="241"/>
                    <a:pt x="2239" y="134"/>
                  </a:cubicBezTo>
                  <a:cubicBezTo>
                    <a:pt x="1981" y="31"/>
                    <a:pt x="1712"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35"/>
            <p:cNvSpPr/>
            <p:nvPr/>
          </p:nvSpPr>
          <p:spPr>
            <a:xfrm>
              <a:off x="5805475" y="4021450"/>
              <a:ext cx="28600" cy="7500"/>
            </a:xfrm>
            <a:custGeom>
              <a:avLst/>
              <a:gdLst/>
              <a:ahLst/>
              <a:cxnLst/>
              <a:rect l="l" t="t" r="r" b="b"/>
              <a:pathLst>
                <a:path w="1144" h="300" extrusionOk="0">
                  <a:moveTo>
                    <a:pt x="684" y="4"/>
                  </a:moveTo>
                  <a:cubicBezTo>
                    <a:pt x="616" y="4"/>
                    <a:pt x="547" y="10"/>
                    <a:pt x="477" y="25"/>
                  </a:cubicBezTo>
                  <a:cubicBezTo>
                    <a:pt x="310" y="60"/>
                    <a:pt x="120" y="1"/>
                    <a:pt x="1" y="179"/>
                  </a:cubicBezTo>
                  <a:cubicBezTo>
                    <a:pt x="268" y="287"/>
                    <a:pt x="563" y="300"/>
                    <a:pt x="854" y="300"/>
                  </a:cubicBezTo>
                  <a:cubicBezTo>
                    <a:pt x="952" y="300"/>
                    <a:pt x="1048" y="298"/>
                    <a:pt x="1144" y="298"/>
                  </a:cubicBezTo>
                  <a:lnTo>
                    <a:pt x="1144" y="48"/>
                  </a:lnTo>
                  <a:cubicBezTo>
                    <a:pt x="987" y="32"/>
                    <a:pt x="837" y="4"/>
                    <a:pt x="684" y="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5"/>
            <p:cNvSpPr/>
            <p:nvPr/>
          </p:nvSpPr>
          <p:spPr>
            <a:xfrm>
              <a:off x="5796550" y="4004500"/>
              <a:ext cx="40500" cy="3925"/>
            </a:xfrm>
            <a:custGeom>
              <a:avLst/>
              <a:gdLst/>
              <a:ahLst/>
              <a:cxnLst/>
              <a:rect l="l" t="t" r="r" b="b"/>
              <a:pathLst>
                <a:path w="1620" h="157" extrusionOk="0">
                  <a:moveTo>
                    <a:pt x="488" y="0"/>
                  </a:moveTo>
                  <a:cubicBezTo>
                    <a:pt x="346" y="0"/>
                    <a:pt x="179" y="12"/>
                    <a:pt x="0" y="24"/>
                  </a:cubicBezTo>
                  <a:cubicBezTo>
                    <a:pt x="331" y="119"/>
                    <a:pt x="662" y="156"/>
                    <a:pt x="995" y="156"/>
                  </a:cubicBezTo>
                  <a:cubicBezTo>
                    <a:pt x="1202" y="156"/>
                    <a:pt x="1410" y="142"/>
                    <a:pt x="1620" y="119"/>
                  </a:cubicBezTo>
                  <a:cubicBezTo>
                    <a:pt x="1458" y="22"/>
                    <a:pt x="1288" y="1"/>
                    <a:pt x="1115" y="1"/>
                  </a:cubicBezTo>
                  <a:cubicBezTo>
                    <a:pt x="976" y="1"/>
                    <a:pt x="835" y="15"/>
                    <a:pt x="698" y="15"/>
                  </a:cubicBezTo>
                  <a:cubicBezTo>
                    <a:pt x="627" y="15"/>
                    <a:pt x="557" y="11"/>
                    <a:pt x="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5"/>
            <p:cNvSpPr/>
            <p:nvPr/>
          </p:nvSpPr>
          <p:spPr>
            <a:xfrm>
              <a:off x="5719150" y="3991800"/>
              <a:ext cx="27125" cy="8550"/>
            </a:xfrm>
            <a:custGeom>
              <a:avLst/>
              <a:gdLst/>
              <a:ahLst/>
              <a:cxnLst/>
              <a:rect l="l" t="t" r="r" b="b"/>
              <a:pathLst>
                <a:path w="1085" h="342" extrusionOk="0">
                  <a:moveTo>
                    <a:pt x="248" y="1"/>
                  </a:moveTo>
                  <a:cubicBezTo>
                    <a:pt x="172" y="1"/>
                    <a:pt x="98" y="24"/>
                    <a:pt x="25" y="80"/>
                  </a:cubicBezTo>
                  <a:cubicBezTo>
                    <a:pt x="1" y="163"/>
                    <a:pt x="25" y="210"/>
                    <a:pt x="108" y="234"/>
                  </a:cubicBezTo>
                  <a:cubicBezTo>
                    <a:pt x="189" y="280"/>
                    <a:pt x="278" y="287"/>
                    <a:pt x="367" y="287"/>
                  </a:cubicBezTo>
                  <a:cubicBezTo>
                    <a:pt x="402" y="287"/>
                    <a:pt x="438" y="286"/>
                    <a:pt x="474" y="286"/>
                  </a:cubicBezTo>
                  <a:cubicBezTo>
                    <a:pt x="557" y="286"/>
                    <a:pt x="639" y="291"/>
                    <a:pt x="715" y="330"/>
                  </a:cubicBezTo>
                  <a:cubicBezTo>
                    <a:pt x="798" y="341"/>
                    <a:pt x="906" y="341"/>
                    <a:pt x="1001" y="341"/>
                  </a:cubicBezTo>
                  <a:cubicBezTo>
                    <a:pt x="1084" y="258"/>
                    <a:pt x="1084" y="175"/>
                    <a:pt x="1001" y="91"/>
                  </a:cubicBezTo>
                  <a:cubicBezTo>
                    <a:pt x="891" y="55"/>
                    <a:pt x="782" y="41"/>
                    <a:pt x="673" y="41"/>
                  </a:cubicBezTo>
                  <a:cubicBezTo>
                    <a:pt x="603" y="41"/>
                    <a:pt x="534" y="46"/>
                    <a:pt x="465" y="56"/>
                  </a:cubicBezTo>
                  <a:cubicBezTo>
                    <a:pt x="390" y="21"/>
                    <a:pt x="318" y="1"/>
                    <a:pt x="2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5"/>
            <p:cNvSpPr/>
            <p:nvPr/>
          </p:nvSpPr>
          <p:spPr>
            <a:xfrm>
              <a:off x="5748025" y="4017875"/>
              <a:ext cx="32175" cy="5700"/>
            </a:xfrm>
            <a:custGeom>
              <a:avLst/>
              <a:gdLst/>
              <a:ahLst/>
              <a:cxnLst/>
              <a:rect l="l" t="t" r="r" b="b"/>
              <a:pathLst>
                <a:path w="1287" h="228" extrusionOk="0">
                  <a:moveTo>
                    <a:pt x="620" y="25"/>
                  </a:moveTo>
                  <a:cubicBezTo>
                    <a:pt x="417" y="120"/>
                    <a:pt x="167" y="1"/>
                    <a:pt x="1" y="191"/>
                  </a:cubicBezTo>
                  <a:cubicBezTo>
                    <a:pt x="179" y="191"/>
                    <a:pt x="358" y="203"/>
                    <a:pt x="536" y="227"/>
                  </a:cubicBezTo>
                  <a:cubicBezTo>
                    <a:pt x="612" y="197"/>
                    <a:pt x="694" y="192"/>
                    <a:pt x="777" y="192"/>
                  </a:cubicBezTo>
                  <a:cubicBezTo>
                    <a:pt x="818" y="192"/>
                    <a:pt x="859" y="193"/>
                    <a:pt x="900" y="193"/>
                  </a:cubicBezTo>
                  <a:cubicBezTo>
                    <a:pt x="1038" y="193"/>
                    <a:pt x="1174" y="179"/>
                    <a:pt x="1286" y="60"/>
                  </a:cubicBezTo>
                  <a:cubicBezTo>
                    <a:pt x="1060" y="49"/>
                    <a:pt x="822" y="25"/>
                    <a:pt x="620"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35"/>
            <p:cNvSpPr/>
            <p:nvPr/>
          </p:nvSpPr>
          <p:spPr>
            <a:xfrm>
              <a:off x="5634925" y="4008075"/>
              <a:ext cx="26800" cy="6900"/>
            </a:xfrm>
            <a:custGeom>
              <a:avLst/>
              <a:gdLst/>
              <a:ahLst/>
              <a:cxnLst/>
              <a:rect l="l" t="t" r="r" b="b"/>
              <a:pathLst>
                <a:path w="1072" h="276" extrusionOk="0">
                  <a:moveTo>
                    <a:pt x="798" y="0"/>
                  </a:moveTo>
                  <a:cubicBezTo>
                    <a:pt x="685" y="131"/>
                    <a:pt x="551" y="155"/>
                    <a:pt x="412" y="155"/>
                  </a:cubicBezTo>
                  <a:cubicBezTo>
                    <a:pt x="333" y="155"/>
                    <a:pt x="253" y="147"/>
                    <a:pt x="174" y="147"/>
                  </a:cubicBezTo>
                  <a:cubicBezTo>
                    <a:pt x="115" y="147"/>
                    <a:pt x="56" y="151"/>
                    <a:pt x="0" y="167"/>
                  </a:cubicBezTo>
                  <a:cubicBezTo>
                    <a:pt x="209" y="260"/>
                    <a:pt x="427" y="276"/>
                    <a:pt x="646" y="276"/>
                  </a:cubicBezTo>
                  <a:cubicBezTo>
                    <a:pt x="750" y="276"/>
                    <a:pt x="854" y="272"/>
                    <a:pt x="958" y="272"/>
                  </a:cubicBezTo>
                  <a:cubicBezTo>
                    <a:pt x="996" y="272"/>
                    <a:pt x="1034" y="273"/>
                    <a:pt x="1072" y="274"/>
                  </a:cubicBezTo>
                  <a:lnTo>
                    <a:pt x="1072" y="24"/>
                  </a:lnTo>
                  <a:cubicBezTo>
                    <a:pt x="977" y="24"/>
                    <a:pt x="881"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35"/>
            <p:cNvSpPr/>
            <p:nvPr/>
          </p:nvSpPr>
          <p:spPr>
            <a:xfrm>
              <a:off x="5927525" y="4035750"/>
              <a:ext cx="17575" cy="5075"/>
            </a:xfrm>
            <a:custGeom>
              <a:avLst/>
              <a:gdLst/>
              <a:ahLst/>
              <a:cxnLst/>
              <a:rect l="l" t="t" r="r" b="b"/>
              <a:pathLst>
                <a:path w="703" h="203" extrusionOk="0">
                  <a:moveTo>
                    <a:pt x="614" y="19"/>
                  </a:moveTo>
                  <a:cubicBezTo>
                    <a:pt x="603" y="19"/>
                    <a:pt x="593" y="21"/>
                    <a:pt x="583" y="24"/>
                  </a:cubicBezTo>
                  <a:cubicBezTo>
                    <a:pt x="405" y="84"/>
                    <a:pt x="179" y="0"/>
                    <a:pt x="0" y="143"/>
                  </a:cubicBezTo>
                  <a:cubicBezTo>
                    <a:pt x="131" y="179"/>
                    <a:pt x="262" y="191"/>
                    <a:pt x="381" y="203"/>
                  </a:cubicBezTo>
                  <a:cubicBezTo>
                    <a:pt x="500" y="179"/>
                    <a:pt x="643" y="179"/>
                    <a:pt x="703" y="48"/>
                  </a:cubicBezTo>
                  <a:cubicBezTo>
                    <a:pt x="676" y="30"/>
                    <a:pt x="644" y="19"/>
                    <a:pt x="614" y="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35"/>
            <p:cNvSpPr/>
            <p:nvPr/>
          </p:nvSpPr>
          <p:spPr>
            <a:xfrm>
              <a:off x="5886450" y="4008200"/>
              <a:ext cx="15800" cy="3500"/>
            </a:xfrm>
            <a:custGeom>
              <a:avLst/>
              <a:gdLst/>
              <a:ahLst/>
              <a:cxnLst/>
              <a:rect l="l" t="t" r="r" b="b"/>
              <a:pathLst>
                <a:path w="632" h="140" extrusionOk="0">
                  <a:moveTo>
                    <a:pt x="343" y="1"/>
                  </a:moveTo>
                  <a:cubicBezTo>
                    <a:pt x="230" y="1"/>
                    <a:pt x="113" y="31"/>
                    <a:pt x="0" y="31"/>
                  </a:cubicBezTo>
                  <a:cubicBezTo>
                    <a:pt x="86" y="117"/>
                    <a:pt x="184" y="139"/>
                    <a:pt x="287" y="139"/>
                  </a:cubicBezTo>
                  <a:cubicBezTo>
                    <a:pt x="398" y="139"/>
                    <a:pt x="514" y="114"/>
                    <a:pt x="631" y="114"/>
                  </a:cubicBezTo>
                  <a:cubicBezTo>
                    <a:pt x="541" y="24"/>
                    <a:pt x="444"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35"/>
            <p:cNvSpPr/>
            <p:nvPr/>
          </p:nvSpPr>
          <p:spPr>
            <a:xfrm>
              <a:off x="5744150" y="3994375"/>
              <a:ext cx="7475" cy="7175"/>
            </a:xfrm>
            <a:custGeom>
              <a:avLst/>
              <a:gdLst/>
              <a:ahLst/>
              <a:cxnLst/>
              <a:rect l="l" t="t" r="r" b="b"/>
              <a:pathLst>
                <a:path w="299" h="287" extrusionOk="0">
                  <a:moveTo>
                    <a:pt x="1" y="0"/>
                  </a:moveTo>
                  <a:lnTo>
                    <a:pt x="1" y="250"/>
                  </a:lnTo>
                  <a:cubicBezTo>
                    <a:pt x="96" y="250"/>
                    <a:pt x="191" y="274"/>
                    <a:pt x="298" y="286"/>
                  </a:cubicBez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35"/>
            <p:cNvSpPr/>
            <p:nvPr/>
          </p:nvSpPr>
          <p:spPr>
            <a:xfrm>
              <a:off x="5721825" y="3997075"/>
              <a:ext cx="15225" cy="3525"/>
            </a:xfrm>
            <a:custGeom>
              <a:avLst/>
              <a:gdLst/>
              <a:ahLst/>
              <a:cxnLst/>
              <a:rect l="l" t="t" r="r" b="b"/>
              <a:pathLst>
                <a:path w="609" h="141" extrusionOk="0">
                  <a:moveTo>
                    <a:pt x="283" y="0"/>
                  </a:moveTo>
                  <a:cubicBezTo>
                    <a:pt x="189" y="0"/>
                    <a:pt x="92" y="18"/>
                    <a:pt x="1" y="23"/>
                  </a:cubicBezTo>
                  <a:cubicBezTo>
                    <a:pt x="105" y="121"/>
                    <a:pt x="221" y="141"/>
                    <a:pt x="343" y="141"/>
                  </a:cubicBezTo>
                  <a:cubicBezTo>
                    <a:pt x="429" y="141"/>
                    <a:pt x="519" y="130"/>
                    <a:pt x="608" y="130"/>
                  </a:cubicBezTo>
                  <a:cubicBezTo>
                    <a:pt x="510" y="26"/>
                    <a:pt x="398"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35"/>
            <p:cNvSpPr/>
            <p:nvPr/>
          </p:nvSpPr>
          <p:spPr>
            <a:xfrm>
              <a:off x="5719750" y="3990750"/>
              <a:ext cx="11050" cy="3050"/>
            </a:xfrm>
            <a:custGeom>
              <a:avLst/>
              <a:gdLst/>
              <a:ahLst/>
              <a:cxnLst/>
              <a:rect l="l" t="t" r="r" b="b"/>
              <a:pathLst>
                <a:path w="442" h="122" extrusionOk="0">
                  <a:moveTo>
                    <a:pt x="191" y="1"/>
                  </a:moveTo>
                  <a:cubicBezTo>
                    <a:pt x="127" y="1"/>
                    <a:pt x="64" y="32"/>
                    <a:pt x="1" y="122"/>
                  </a:cubicBezTo>
                  <a:cubicBezTo>
                    <a:pt x="143" y="122"/>
                    <a:pt x="286" y="98"/>
                    <a:pt x="441" y="98"/>
                  </a:cubicBezTo>
                  <a:cubicBezTo>
                    <a:pt x="355" y="51"/>
                    <a:pt x="272"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35"/>
            <p:cNvSpPr/>
            <p:nvPr/>
          </p:nvSpPr>
          <p:spPr>
            <a:xfrm>
              <a:off x="5611700" y="4001975"/>
              <a:ext cx="11050" cy="2850"/>
            </a:xfrm>
            <a:custGeom>
              <a:avLst/>
              <a:gdLst/>
              <a:ahLst/>
              <a:cxnLst/>
              <a:rect l="l" t="t" r="r" b="b"/>
              <a:pathLst>
                <a:path w="442" h="114" extrusionOk="0">
                  <a:moveTo>
                    <a:pt x="116" y="1"/>
                  </a:moveTo>
                  <a:cubicBezTo>
                    <a:pt x="78" y="1"/>
                    <a:pt x="39" y="3"/>
                    <a:pt x="1" y="6"/>
                  </a:cubicBezTo>
                  <a:cubicBezTo>
                    <a:pt x="81" y="93"/>
                    <a:pt x="166" y="114"/>
                    <a:pt x="257" y="114"/>
                  </a:cubicBezTo>
                  <a:cubicBezTo>
                    <a:pt x="316" y="114"/>
                    <a:pt x="377" y="106"/>
                    <a:pt x="441" y="101"/>
                  </a:cubicBezTo>
                  <a:cubicBezTo>
                    <a:pt x="343" y="21"/>
                    <a:pt x="231" y="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5"/>
            <p:cNvSpPr/>
            <p:nvPr/>
          </p:nvSpPr>
          <p:spPr>
            <a:xfrm>
              <a:off x="5633125" y="4005025"/>
              <a:ext cx="8675" cy="2650"/>
            </a:xfrm>
            <a:custGeom>
              <a:avLst/>
              <a:gdLst/>
              <a:ahLst/>
              <a:cxnLst/>
              <a:rect l="l" t="t" r="r" b="b"/>
              <a:pathLst>
                <a:path w="347" h="106" extrusionOk="0">
                  <a:moveTo>
                    <a:pt x="50" y="1"/>
                  </a:moveTo>
                  <a:cubicBezTo>
                    <a:pt x="34" y="1"/>
                    <a:pt x="17" y="1"/>
                    <a:pt x="1" y="3"/>
                  </a:cubicBezTo>
                  <a:cubicBezTo>
                    <a:pt x="67" y="86"/>
                    <a:pt x="145" y="105"/>
                    <a:pt x="231" y="105"/>
                  </a:cubicBezTo>
                  <a:cubicBezTo>
                    <a:pt x="268" y="105"/>
                    <a:pt x="307" y="102"/>
                    <a:pt x="346" y="98"/>
                  </a:cubicBezTo>
                  <a:cubicBezTo>
                    <a:pt x="253" y="36"/>
                    <a:pt x="159" y="1"/>
                    <a:pt x="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5"/>
            <p:cNvSpPr/>
            <p:nvPr/>
          </p:nvSpPr>
          <p:spPr>
            <a:xfrm>
              <a:off x="5562875" y="3852000"/>
              <a:ext cx="174450" cy="28100"/>
            </a:xfrm>
            <a:custGeom>
              <a:avLst/>
              <a:gdLst/>
              <a:ahLst/>
              <a:cxnLst/>
              <a:rect l="l" t="t" r="r" b="b"/>
              <a:pathLst>
                <a:path w="6978" h="1124" extrusionOk="0">
                  <a:moveTo>
                    <a:pt x="435" y="1"/>
                  </a:moveTo>
                  <a:cubicBezTo>
                    <a:pt x="312" y="1"/>
                    <a:pt x="192" y="42"/>
                    <a:pt x="84" y="135"/>
                  </a:cubicBezTo>
                  <a:cubicBezTo>
                    <a:pt x="37" y="195"/>
                    <a:pt x="13" y="254"/>
                    <a:pt x="1" y="326"/>
                  </a:cubicBezTo>
                  <a:cubicBezTo>
                    <a:pt x="1" y="397"/>
                    <a:pt x="25" y="457"/>
                    <a:pt x="72" y="516"/>
                  </a:cubicBezTo>
                  <a:cubicBezTo>
                    <a:pt x="222" y="574"/>
                    <a:pt x="378" y="588"/>
                    <a:pt x="534" y="588"/>
                  </a:cubicBezTo>
                  <a:cubicBezTo>
                    <a:pt x="686" y="588"/>
                    <a:pt x="839" y="575"/>
                    <a:pt x="991" y="575"/>
                  </a:cubicBezTo>
                  <a:cubicBezTo>
                    <a:pt x="1168" y="575"/>
                    <a:pt x="1344" y="593"/>
                    <a:pt x="1513" y="671"/>
                  </a:cubicBezTo>
                  <a:cubicBezTo>
                    <a:pt x="2132" y="754"/>
                    <a:pt x="2751" y="861"/>
                    <a:pt x="3358" y="945"/>
                  </a:cubicBezTo>
                  <a:cubicBezTo>
                    <a:pt x="3508" y="930"/>
                    <a:pt x="3655" y="913"/>
                    <a:pt x="3800" y="913"/>
                  </a:cubicBezTo>
                  <a:cubicBezTo>
                    <a:pt x="4002" y="913"/>
                    <a:pt x="4200" y="946"/>
                    <a:pt x="4394" y="1064"/>
                  </a:cubicBezTo>
                  <a:cubicBezTo>
                    <a:pt x="4954" y="1088"/>
                    <a:pt x="5525" y="1088"/>
                    <a:pt x="6085" y="1100"/>
                  </a:cubicBezTo>
                  <a:cubicBezTo>
                    <a:pt x="6383" y="1052"/>
                    <a:pt x="6692" y="1123"/>
                    <a:pt x="6954" y="909"/>
                  </a:cubicBezTo>
                  <a:cubicBezTo>
                    <a:pt x="6966" y="873"/>
                    <a:pt x="6966" y="849"/>
                    <a:pt x="6978" y="814"/>
                  </a:cubicBezTo>
                  <a:cubicBezTo>
                    <a:pt x="6954" y="683"/>
                    <a:pt x="6835" y="611"/>
                    <a:pt x="6716" y="528"/>
                  </a:cubicBezTo>
                  <a:lnTo>
                    <a:pt x="6537" y="445"/>
                  </a:lnTo>
                  <a:cubicBezTo>
                    <a:pt x="6395" y="385"/>
                    <a:pt x="6264" y="338"/>
                    <a:pt x="6133" y="326"/>
                  </a:cubicBezTo>
                  <a:cubicBezTo>
                    <a:pt x="4728" y="218"/>
                    <a:pt x="3335" y="159"/>
                    <a:pt x="1930" y="76"/>
                  </a:cubicBezTo>
                  <a:cubicBezTo>
                    <a:pt x="1692" y="52"/>
                    <a:pt x="1453" y="52"/>
                    <a:pt x="1215" y="40"/>
                  </a:cubicBezTo>
                  <a:cubicBezTo>
                    <a:pt x="1166" y="95"/>
                    <a:pt x="1118" y="125"/>
                    <a:pt x="1070" y="125"/>
                  </a:cubicBezTo>
                  <a:cubicBezTo>
                    <a:pt x="1025" y="125"/>
                    <a:pt x="982" y="98"/>
                    <a:pt x="942" y="40"/>
                  </a:cubicBezTo>
                  <a:lnTo>
                    <a:pt x="953" y="40"/>
                  </a:lnTo>
                  <a:cubicBezTo>
                    <a:pt x="924" y="28"/>
                    <a:pt x="894" y="22"/>
                    <a:pt x="864" y="22"/>
                  </a:cubicBezTo>
                  <a:cubicBezTo>
                    <a:pt x="834" y="22"/>
                    <a:pt x="805" y="28"/>
                    <a:pt x="775" y="40"/>
                  </a:cubicBezTo>
                  <a:lnTo>
                    <a:pt x="787" y="40"/>
                  </a:lnTo>
                  <a:cubicBezTo>
                    <a:pt x="787" y="52"/>
                    <a:pt x="775" y="76"/>
                    <a:pt x="739" y="88"/>
                  </a:cubicBezTo>
                  <a:cubicBezTo>
                    <a:pt x="733" y="90"/>
                    <a:pt x="728" y="92"/>
                    <a:pt x="722" y="92"/>
                  </a:cubicBezTo>
                  <a:cubicBezTo>
                    <a:pt x="706" y="92"/>
                    <a:pt x="689" y="79"/>
                    <a:pt x="672" y="49"/>
                  </a:cubicBezTo>
                  <a:lnTo>
                    <a:pt x="672" y="49"/>
                  </a:lnTo>
                  <a:cubicBezTo>
                    <a:pt x="675" y="50"/>
                    <a:pt x="677" y="51"/>
                    <a:pt x="680" y="52"/>
                  </a:cubicBezTo>
                  <a:lnTo>
                    <a:pt x="668" y="40"/>
                  </a:lnTo>
                  <a:lnTo>
                    <a:pt x="668" y="40"/>
                  </a:lnTo>
                  <a:cubicBezTo>
                    <a:pt x="669" y="43"/>
                    <a:pt x="671" y="46"/>
                    <a:pt x="672" y="49"/>
                  </a:cubicBezTo>
                  <a:lnTo>
                    <a:pt x="672" y="49"/>
                  </a:lnTo>
                  <a:cubicBezTo>
                    <a:pt x="594" y="18"/>
                    <a:pt x="514"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5"/>
            <p:cNvSpPr/>
            <p:nvPr/>
          </p:nvSpPr>
          <p:spPr>
            <a:xfrm>
              <a:off x="5745650" y="3907150"/>
              <a:ext cx="38725" cy="32475"/>
            </a:xfrm>
            <a:custGeom>
              <a:avLst/>
              <a:gdLst/>
              <a:ahLst/>
              <a:cxnLst/>
              <a:rect l="l" t="t" r="r" b="b"/>
              <a:pathLst>
                <a:path w="1549" h="1299" extrusionOk="0">
                  <a:moveTo>
                    <a:pt x="722" y="0"/>
                  </a:moveTo>
                  <a:cubicBezTo>
                    <a:pt x="606" y="0"/>
                    <a:pt x="488" y="86"/>
                    <a:pt x="369" y="156"/>
                  </a:cubicBezTo>
                  <a:lnTo>
                    <a:pt x="369" y="167"/>
                  </a:lnTo>
                  <a:cubicBezTo>
                    <a:pt x="286" y="251"/>
                    <a:pt x="334" y="394"/>
                    <a:pt x="203" y="441"/>
                  </a:cubicBezTo>
                  <a:cubicBezTo>
                    <a:pt x="191" y="560"/>
                    <a:pt x="131" y="668"/>
                    <a:pt x="36" y="751"/>
                  </a:cubicBezTo>
                  <a:cubicBezTo>
                    <a:pt x="0" y="858"/>
                    <a:pt x="12" y="941"/>
                    <a:pt x="72" y="1025"/>
                  </a:cubicBezTo>
                  <a:cubicBezTo>
                    <a:pt x="84" y="1144"/>
                    <a:pt x="84" y="1263"/>
                    <a:pt x="215" y="1299"/>
                  </a:cubicBezTo>
                  <a:lnTo>
                    <a:pt x="358" y="1168"/>
                  </a:lnTo>
                  <a:lnTo>
                    <a:pt x="500" y="1025"/>
                  </a:lnTo>
                  <a:lnTo>
                    <a:pt x="679" y="882"/>
                  </a:lnTo>
                  <a:cubicBezTo>
                    <a:pt x="793" y="768"/>
                    <a:pt x="904" y="674"/>
                    <a:pt x="1002" y="674"/>
                  </a:cubicBezTo>
                  <a:cubicBezTo>
                    <a:pt x="1089" y="674"/>
                    <a:pt x="1165" y="746"/>
                    <a:pt x="1227" y="941"/>
                  </a:cubicBezTo>
                  <a:cubicBezTo>
                    <a:pt x="1264" y="1043"/>
                    <a:pt x="1309" y="1075"/>
                    <a:pt x="1358" y="1075"/>
                  </a:cubicBezTo>
                  <a:cubicBezTo>
                    <a:pt x="1417" y="1075"/>
                    <a:pt x="1483" y="1027"/>
                    <a:pt x="1548" y="1001"/>
                  </a:cubicBezTo>
                  <a:cubicBezTo>
                    <a:pt x="1465" y="644"/>
                    <a:pt x="1108" y="489"/>
                    <a:pt x="965" y="167"/>
                  </a:cubicBezTo>
                  <a:cubicBezTo>
                    <a:pt x="886" y="44"/>
                    <a:pt x="804" y="0"/>
                    <a:pt x="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5"/>
            <p:cNvSpPr/>
            <p:nvPr/>
          </p:nvSpPr>
          <p:spPr>
            <a:xfrm>
              <a:off x="5736125" y="3874000"/>
              <a:ext cx="13125" cy="58175"/>
            </a:xfrm>
            <a:custGeom>
              <a:avLst/>
              <a:gdLst/>
              <a:ahLst/>
              <a:cxnLst/>
              <a:rect l="l" t="t" r="r" b="b"/>
              <a:pathLst>
                <a:path w="525" h="2327" extrusionOk="0">
                  <a:moveTo>
                    <a:pt x="101" y="1"/>
                  </a:moveTo>
                  <a:cubicBezTo>
                    <a:pt x="79" y="1"/>
                    <a:pt x="54" y="16"/>
                    <a:pt x="36" y="53"/>
                  </a:cubicBezTo>
                  <a:cubicBezTo>
                    <a:pt x="36" y="601"/>
                    <a:pt x="48" y="1160"/>
                    <a:pt x="24" y="1696"/>
                  </a:cubicBezTo>
                  <a:cubicBezTo>
                    <a:pt x="0" y="2029"/>
                    <a:pt x="119" y="2232"/>
                    <a:pt x="441" y="2327"/>
                  </a:cubicBezTo>
                  <a:cubicBezTo>
                    <a:pt x="453" y="2255"/>
                    <a:pt x="465" y="2172"/>
                    <a:pt x="477" y="2077"/>
                  </a:cubicBezTo>
                  <a:cubicBezTo>
                    <a:pt x="524" y="2005"/>
                    <a:pt x="524" y="1946"/>
                    <a:pt x="453" y="1898"/>
                  </a:cubicBezTo>
                  <a:cubicBezTo>
                    <a:pt x="399" y="1918"/>
                    <a:pt x="342" y="1937"/>
                    <a:pt x="293" y="1937"/>
                  </a:cubicBezTo>
                  <a:cubicBezTo>
                    <a:pt x="221" y="1937"/>
                    <a:pt x="167" y="1896"/>
                    <a:pt x="167" y="1755"/>
                  </a:cubicBezTo>
                  <a:lnTo>
                    <a:pt x="167" y="53"/>
                  </a:lnTo>
                  <a:cubicBezTo>
                    <a:pt x="167" y="41"/>
                    <a:pt x="155" y="29"/>
                    <a:pt x="119" y="5"/>
                  </a:cubicBezTo>
                  <a:cubicBezTo>
                    <a:pt x="114" y="2"/>
                    <a:pt x="108"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5"/>
            <p:cNvSpPr/>
            <p:nvPr/>
          </p:nvSpPr>
          <p:spPr>
            <a:xfrm>
              <a:off x="5762325" y="3928875"/>
              <a:ext cx="3575" cy="3575"/>
            </a:xfrm>
            <a:custGeom>
              <a:avLst/>
              <a:gdLst/>
              <a:ahLst/>
              <a:cxnLst/>
              <a:rect l="l" t="t" r="r" b="b"/>
              <a:pathLst>
                <a:path w="143" h="143" extrusionOk="0">
                  <a:moveTo>
                    <a:pt x="12" y="1"/>
                  </a:moveTo>
                  <a:lnTo>
                    <a:pt x="12" y="1"/>
                  </a:lnTo>
                  <a:cubicBezTo>
                    <a:pt x="0" y="49"/>
                    <a:pt x="12" y="96"/>
                    <a:pt x="24" y="120"/>
                  </a:cubicBezTo>
                  <a:cubicBezTo>
                    <a:pt x="49" y="128"/>
                    <a:pt x="79" y="142"/>
                    <a:pt x="107" y="142"/>
                  </a:cubicBezTo>
                  <a:cubicBezTo>
                    <a:pt x="120" y="142"/>
                    <a:pt x="132" y="139"/>
                    <a:pt x="143" y="132"/>
                  </a:cubicBezTo>
                  <a:lnTo>
                    <a:pt x="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5"/>
            <p:cNvSpPr/>
            <p:nvPr/>
          </p:nvSpPr>
          <p:spPr>
            <a:xfrm>
              <a:off x="5784350" y="3932150"/>
              <a:ext cx="3300" cy="4200"/>
            </a:xfrm>
            <a:custGeom>
              <a:avLst/>
              <a:gdLst/>
              <a:ahLst/>
              <a:cxnLst/>
              <a:rect l="l" t="t" r="r" b="b"/>
              <a:pathLst>
                <a:path w="132" h="168" extrusionOk="0">
                  <a:moveTo>
                    <a:pt x="0" y="1"/>
                  </a:moveTo>
                  <a:cubicBezTo>
                    <a:pt x="0" y="96"/>
                    <a:pt x="60" y="144"/>
                    <a:pt x="131" y="168"/>
                  </a:cubicBezTo>
                  <a:cubicBezTo>
                    <a:pt x="131" y="84"/>
                    <a:pt x="8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5"/>
            <p:cNvSpPr/>
            <p:nvPr/>
          </p:nvSpPr>
          <p:spPr>
            <a:xfrm>
              <a:off x="6094800" y="4051250"/>
              <a:ext cx="14900" cy="3400"/>
            </a:xfrm>
            <a:custGeom>
              <a:avLst/>
              <a:gdLst/>
              <a:ahLst/>
              <a:cxnLst/>
              <a:rect l="l" t="t" r="r" b="b"/>
              <a:pathLst>
                <a:path w="596" h="136" extrusionOk="0">
                  <a:moveTo>
                    <a:pt x="314" y="1"/>
                  </a:moveTo>
                  <a:cubicBezTo>
                    <a:pt x="210" y="1"/>
                    <a:pt x="105" y="23"/>
                    <a:pt x="0" y="23"/>
                  </a:cubicBezTo>
                  <a:cubicBezTo>
                    <a:pt x="98" y="108"/>
                    <a:pt x="206" y="135"/>
                    <a:pt x="317" y="135"/>
                  </a:cubicBezTo>
                  <a:cubicBezTo>
                    <a:pt x="409" y="135"/>
                    <a:pt x="504" y="116"/>
                    <a:pt x="596" y="95"/>
                  </a:cubicBezTo>
                  <a:cubicBezTo>
                    <a:pt x="504" y="20"/>
                    <a:pt x="409" y="1"/>
                    <a:pt x="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35"/>
            <p:cNvSpPr/>
            <p:nvPr/>
          </p:nvSpPr>
          <p:spPr>
            <a:xfrm>
              <a:off x="6070975" y="4051825"/>
              <a:ext cx="6575" cy="2775"/>
            </a:xfrm>
            <a:custGeom>
              <a:avLst/>
              <a:gdLst/>
              <a:ahLst/>
              <a:cxnLst/>
              <a:rect l="l" t="t" r="r" b="b"/>
              <a:pathLst>
                <a:path w="263" h="111" extrusionOk="0">
                  <a:moveTo>
                    <a:pt x="1" y="0"/>
                  </a:moveTo>
                  <a:lnTo>
                    <a:pt x="1" y="95"/>
                  </a:lnTo>
                  <a:cubicBezTo>
                    <a:pt x="38" y="104"/>
                    <a:pt x="75" y="111"/>
                    <a:pt x="109" y="111"/>
                  </a:cubicBezTo>
                  <a:cubicBezTo>
                    <a:pt x="175" y="111"/>
                    <a:pt x="232" y="86"/>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35"/>
            <p:cNvSpPr/>
            <p:nvPr/>
          </p:nvSpPr>
          <p:spPr>
            <a:xfrm>
              <a:off x="6087950" y="4051825"/>
              <a:ext cx="5375" cy="1250"/>
            </a:xfrm>
            <a:custGeom>
              <a:avLst/>
              <a:gdLst/>
              <a:ahLst/>
              <a:cxnLst/>
              <a:rect l="l" t="t" r="r" b="b"/>
              <a:pathLst>
                <a:path w="215" h="50" extrusionOk="0">
                  <a:moveTo>
                    <a:pt x="1" y="0"/>
                  </a:moveTo>
                  <a:cubicBezTo>
                    <a:pt x="35" y="34"/>
                    <a:pt x="69" y="49"/>
                    <a:pt x="103" y="49"/>
                  </a:cubicBezTo>
                  <a:cubicBezTo>
                    <a:pt x="140" y="49"/>
                    <a:pt x="178" y="31"/>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35"/>
            <p:cNvSpPr/>
            <p:nvPr/>
          </p:nvSpPr>
          <p:spPr>
            <a:xfrm>
              <a:off x="6043300" y="4015500"/>
              <a:ext cx="2400" cy="3600"/>
            </a:xfrm>
            <a:custGeom>
              <a:avLst/>
              <a:gdLst/>
              <a:ahLst/>
              <a:cxnLst/>
              <a:rect l="l" t="t" r="r" b="b"/>
              <a:pathLst>
                <a:path w="96" h="144" extrusionOk="0">
                  <a:moveTo>
                    <a:pt x="96" y="1"/>
                  </a:moveTo>
                  <a:lnTo>
                    <a:pt x="96" y="1"/>
                  </a:lnTo>
                  <a:cubicBezTo>
                    <a:pt x="1" y="36"/>
                    <a:pt x="1" y="84"/>
                    <a:pt x="84" y="144"/>
                  </a:cubicBezTo>
                  <a:cubicBezTo>
                    <a:pt x="84" y="96"/>
                    <a:pt x="84" y="48"/>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35"/>
            <p:cNvSpPr/>
            <p:nvPr/>
          </p:nvSpPr>
          <p:spPr>
            <a:xfrm>
              <a:off x="6006400" y="3899425"/>
              <a:ext cx="29475" cy="19625"/>
            </a:xfrm>
            <a:custGeom>
              <a:avLst/>
              <a:gdLst/>
              <a:ahLst/>
              <a:cxnLst/>
              <a:rect l="l" t="t" r="r" b="b"/>
              <a:pathLst>
                <a:path w="1179" h="785" extrusionOk="0">
                  <a:moveTo>
                    <a:pt x="417" y="0"/>
                  </a:moveTo>
                  <a:cubicBezTo>
                    <a:pt x="286" y="95"/>
                    <a:pt x="131" y="203"/>
                    <a:pt x="0" y="286"/>
                  </a:cubicBezTo>
                  <a:cubicBezTo>
                    <a:pt x="0" y="322"/>
                    <a:pt x="12" y="334"/>
                    <a:pt x="48" y="346"/>
                  </a:cubicBezTo>
                  <a:cubicBezTo>
                    <a:pt x="52" y="358"/>
                    <a:pt x="60" y="363"/>
                    <a:pt x="71" y="363"/>
                  </a:cubicBezTo>
                  <a:cubicBezTo>
                    <a:pt x="90" y="363"/>
                    <a:pt x="116" y="345"/>
                    <a:pt x="131" y="322"/>
                  </a:cubicBezTo>
                  <a:cubicBezTo>
                    <a:pt x="298" y="405"/>
                    <a:pt x="262" y="572"/>
                    <a:pt x="298" y="715"/>
                  </a:cubicBezTo>
                  <a:cubicBezTo>
                    <a:pt x="326" y="768"/>
                    <a:pt x="358" y="784"/>
                    <a:pt x="390" y="784"/>
                  </a:cubicBezTo>
                  <a:cubicBezTo>
                    <a:pt x="446" y="784"/>
                    <a:pt x="506" y="736"/>
                    <a:pt x="562" y="736"/>
                  </a:cubicBezTo>
                  <a:cubicBezTo>
                    <a:pt x="569" y="736"/>
                    <a:pt x="577" y="737"/>
                    <a:pt x="584" y="738"/>
                  </a:cubicBezTo>
                  <a:cubicBezTo>
                    <a:pt x="1155" y="596"/>
                    <a:pt x="1179" y="584"/>
                    <a:pt x="1000" y="179"/>
                  </a:cubicBezTo>
                  <a:cubicBezTo>
                    <a:pt x="881" y="60"/>
                    <a:pt x="679" y="179"/>
                    <a:pt x="548" y="24"/>
                  </a:cubicBezTo>
                  <a:cubicBezTo>
                    <a:pt x="500" y="24"/>
                    <a:pt x="465" y="24"/>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5"/>
            <p:cNvSpPr/>
            <p:nvPr/>
          </p:nvSpPr>
          <p:spPr>
            <a:xfrm>
              <a:off x="6020375" y="3900300"/>
              <a:ext cx="11050" cy="3700"/>
            </a:xfrm>
            <a:custGeom>
              <a:avLst/>
              <a:gdLst/>
              <a:ahLst/>
              <a:cxnLst/>
              <a:rect l="l" t="t" r="r" b="b"/>
              <a:pathLst>
                <a:path w="442" h="148" extrusionOk="0">
                  <a:moveTo>
                    <a:pt x="156" y="1"/>
                  </a:moveTo>
                  <a:cubicBezTo>
                    <a:pt x="96" y="1"/>
                    <a:pt x="48" y="13"/>
                    <a:pt x="1" y="13"/>
                  </a:cubicBezTo>
                  <a:cubicBezTo>
                    <a:pt x="76" y="130"/>
                    <a:pt x="180" y="147"/>
                    <a:pt x="293" y="147"/>
                  </a:cubicBezTo>
                  <a:cubicBezTo>
                    <a:pt x="341" y="147"/>
                    <a:pt x="391" y="144"/>
                    <a:pt x="441" y="144"/>
                  </a:cubicBezTo>
                  <a:cubicBezTo>
                    <a:pt x="382" y="25"/>
                    <a:pt x="263" y="13"/>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35"/>
            <p:cNvSpPr/>
            <p:nvPr/>
          </p:nvSpPr>
          <p:spPr>
            <a:xfrm>
              <a:off x="6005200" y="3916775"/>
              <a:ext cx="15800" cy="5000"/>
            </a:xfrm>
            <a:custGeom>
              <a:avLst/>
              <a:gdLst/>
              <a:ahLst/>
              <a:cxnLst/>
              <a:rect l="l" t="t" r="r" b="b"/>
              <a:pathLst>
                <a:path w="632" h="200" extrusionOk="0">
                  <a:moveTo>
                    <a:pt x="527" y="0"/>
                  </a:moveTo>
                  <a:cubicBezTo>
                    <a:pt x="463" y="0"/>
                    <a:pt x="399" y="44"/>
                    <a:pt x="346" y="44"/>
                  </a:cubicBezTo>
                  <a:cubicBezTo>
                    <a:pt x="227" y="56"/>
                    <a:pt x="108" y="68"/>
                    <a:pt x="1" y="104"/>
                  </a:cubicBezTo>
                  <a:cubicBezTo>
                    <a:pt x="13" y="128"/>
                    <a:pt x="36" y="175"/>
                    <a:pt x="60" y="199"/>
                  </a:cubicBezTo>
                  <a:cubicBezTo>
                    <a:pt x="251" y="187"/>
                    <a:pt x="429" y="187"/>
                    <a:pt x="632" y="175"/>
                  </a:cubicBezTo>
                  <a:lnTo>
                    <a:pt x="632" y="116"/>
                  </a:lnTo>
                  <a:lnTo>
                    <a:pt x="632" y="56"/>
                  </a:lnTo>
                  <a:cubicBezTo>
                    <a:pt x="598" y="14"/>
                    <a:pt x="562" y="0"/>
                    <a:pt x="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35"/>
            <p:cNvSpPr/>
            <p:nvPr/>
          </p:nvSpPr>
          <p:spPr>
            <a:xfrm>
              <a:off x="6003425" y="3907450"/>
              <a:ext cx="6925" cy="5225"/>
            </a:xfrm>
            <a:custGeom>
              <a:avLst/>
              <a:gdLst/>
              <a:ahLst/>
              <a:cxnLst/>
              <a:rect l="l" t="t" r="r" b="b"/>
              <a:pathLst>
                <a:path w="277" h="209" extrusionOk="0">
                  <a:moveTo>
                    <a:pt x="119" y="1"/>
                  </a:moveTo>
                  <a:cubicBezTo>
                    <a:pt x="12" y="72"/>
                    <a:pt x="0" y="179"/>
                    <a:pt x="131" y="203"/>
                  </a:cubicBezTo>
                  <a:cubicBezTo>
                    <a:pt x="148" y="207"/>
                    <a:pt x="162" y="209"/>
                    <a:pt x="174" y="209"/>
                  </a:cubicBezTo>
                  <a:cubicBezTo>
                    <a:pt x="276" y="209"/>
                    <a:pt x="240" y="87"/>
                    <a:pt x="250" y="13"/>
                  </a:cubicBezTo>
                  <a:cubicBezTo>
                    <a:pt x="203" y="13"/>
                    <a:pt x="167"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35"/>
            <p:cNvSpPr/>
            <p:nvPr/>
          </p:nvSpPr>
          <p:spPr>
            <a:xfrm>
              <a:off x="6128425" y="4055700"/>
              <a:ext cx="4500" cy="2400"/>
            </a:xfrm>
            <a:custGeom>
              <a:avLst/>
              <a:gdLst/>
              <a:ahLst/>
              <a:cxnLst/>
              <a:rect l="l" t="t" r="r" b="b"/>
              <a:pathLst>
                <a:path w="180" h="96" extrusionOk="0">
                  <a:moveTo>
                    <a:pt x="179" y="95"/>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35"/>
            <p:cNvSpPr/>
            <p:nvPr/>
          </p:nvSpPr>
          <p:spPr>
            <a:xfrm>
              <a:off x="6171300" y="4055100"/>
              <a:ext cx="12225" cy="2700"/>
            </a:xfrm>
            <a:custGeom>
              <a:avLst/>
              <a:gdLst/>
              <a:ahLst/>
              <a:cxnLst/>
              <a:rect l="l" t="t" r="r" b="b"/>
              <a:pathLst>
                <a:path w="489" h="108" extrusionOk="0">
                  <a:moveTo>
                    <a:pt x="0" y="0"/>
                  </a:moveTo>
                  <a:lnTo>
                    <a:pt x="0" y="84"/>
                  </a:lnTo>
                  <a:cubicBezTo>
                    <a:pt x="131" y="84"/>
                    <a:pt x="274" y="107"/>
                    <a:pt x="417" y="107"/>
                  </a:cubicBezTo>
                  <a:cubicBezTo>
                    <a:pt x="488" y="72"/>
                    <a:pt x="488" y="48"/>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35"/>
            <p:cNvSpPr/>
            <p:nvPr/>
          </p:nvSpPr>
          <p:spPr>
            <a:xfrm>
              <a:off x="6184100" y="4055400"/>
              <a:ext cx="4475" cy="3300"/>
            </a:xfrm>
            <a:custGeom>
              <a:avLst/>
              <a:gdLst/>
              <a:ahLst/>
              <a:cxnLst/>
              <a:rect l="l" t="t" r="r" b="b"/>
              <a:pathLst>
                <a:path w="179" h="132" extrusionOk="0">
                  <a:moveTo>
                    <a:pt x="60" y="0"/>
                  </a:moveTo>
                  <a:cubicBezTo>
                    <a:pt x="0" y="36"/>
                    <a:pt x="0" y="72"/>
                    <a:pt x="60" y="107"/>
                  </a:cubicBezTo>
                  <a:lnTo>
                    <a:pt x="48" y="131"/>
                  </a:lnTo>
                  <a:cubicBezTo>
                    <a:pt x="96" y="119"/>
                    <a:pt x="143" y="119"/>
                    <a:pt x="179" y="107"/>
                  </a:cubicBezTo>
                  <a:cubicBezTo>
                    <a:pt x="179" y="36"/>
                    <a:pt x="119"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35"/>
            <p:cNvSpPr/>
            <p:nvPr/>
          </p:nvSpPr>
          <p:spPr>
            <a:xfrm>
              <a:off x="6181725" y="4055100"/>
              <a:ext cx="3875" cy="3000"/>
            </a:xfrm>
            <a:custGeom>
              <a:avLst/>
              <a:gdLst/>
              <a:ahLst/>
              <a:cxnLst/>
              <a:rect l="l" t="t" r="r" b="b"/>
              <a:pathLst>
                <a:path w="155" h="120" extrusionOk="0">
                  <a:moveTo>
                    <a:pt x="155" y="0"/>
                  </a:moveTo>
                  <a:cubicBezTo>
                    <a:pt x="95" y="0"/>
                    <a:pt x="60" y="0"/>
                    <a:pt x="0" y="12"/>
                  </a:cubicBezTo>
                  <a:lnTo>
                    <a:pt x="0" y="119"/>
                  </a:lnTo>
                  <a:lnTo>
                    <a:pt x="155" y="119"/>
                  </a:lnTo>
                  <a:lnTo>
                    <a:pt x="155" y="60"/>
                  </a:ln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5"/>
            <p:cNvSpPr/>
            <p:nvPr/>
          </p:nvSpPr>
          <p:spPr>
            <a:xfrm>
              <a:off x="6168325" y="4055400"/>
              <a:ext cx="3300" cy="2550"/>
            </a:xfrm>
            <a:custGeom>
              <a:avLst/>
              <a:gdLst/>
              <a:ahLst/>
              <a:cxnLst/>
              <a:rect l="l" t="t" r="r" b="b"/>
              <a:pathLst>
                <a:path w="132" h="102" extrusionOk="0">
                  <a:moveTo>
                    <a:pt x="131" y="0"/>
                  </a:moveTo>
                  <a:cubicBezTo>
                    <a:pt x="84" y="36"/>
                    <a:pt x="36" y="48"/>
                    <a:pt x="0" y="83"/>
                  </a:cubicBezTo>
                  <a:cubicBezTo>
                    <a:pt x="18" y="95"/>
                    <a:pt x="39" y="101"/>
                    <a:pt x="61" y="101"/>
                  </a:cubicBezTo>
                  <a:cubicBezTo>
                    <a:pt x="84" y="101"/>
                    <a:pt x="107" y="95"/>
                    <a:pt x="131" y="83"/>
                  </a:cubicBezTo>
                  <a:lnTo>
                    <a:pt x="131" y="48"/>
                  </a:ln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35"/>
            <p:cNvSpPr/>
            <p:nvPr/>
          </p:nvSpPr>
          <p:spPr>
            <a:xfrm>
              <a:off x="5981100" y="3926200"/>
              <a:ext cx="13700" cy="3425"/>
            </a:xfrm>
            <a:custGeom>
              <a:avLst/>
              <a:gdLst/>
              <a:ahLst/>
              <a:cxnLst/>
              <a:rect l="l" t="t" r="r" b="b"/>
              <a:pathLst>
                <a:path w="548" h="137" extrusionOk="0">
                  <a:moveTo>
                    <a:pt x="0" y="1"/>
                  </a:moveTo>
                  <a:lnTo>
                    <a:pt x="0" y="96"/>
                  </a:lnTo>
                  <a:cubicBezTo>
                    <a:pt x="87" y="118"/>
                    <a:pt x="173" y="137"/>
                    <a:pt x="257" y="137"/>
                  </a:cubicBezTo>
                  <a:cubicBezTo>
                    <a:pt x="359" y="137"/>
                    <a:pt x="457" y="109"/>
                    <a:pt x="548" y="25"/>
                  </a:cubicBezTo>
                  <a:cubicBezTo>
                    <a:pt x="369" y="25"/>
                    <a:pt x="17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35"/>
            <p:cNvSpPr/>
            <p:nvPr/>
          </p:nvSpPr>
          <p:spPr>
            <a:xfrm>
              <a:off x="5737300" y="3846725"/>
              <a:ext cx="50925" cy="14600"/>
            </a:xfrm>
            <a:custGeom>
              <a:avLst/>
              <a:gdLst/>
              <a:ahLst/>
              <a:cxnLst/>
              <a:rect l="l" t="t" r="r" b="b"/>
              <a:pathLst>
                <a:path w="2037" h="584" extrusionOk="0">
                  <a:moveTo>
                    <a:pt x="287" y="1"/>
                  </a:moveTo>
                  <a:cubicBezTo>
                    <a:pt x="239" y="25"/>
                    <a:pt x="227" y="72"/>
                    <a:pt x="215" y="132"/>
                  </a:cubicBezTo>
                  <a:cubicBezTo>
                    <a:pt x="215" y="251"/>
                    <a:pt x="1" y="346"/>
                    <a:pt x="168" y="477"/>
                  </a:cubicBezTo>
                  <a:cubicBezTo>
                    <a:pt x="255" y="457"/>
                    <a:pt x="341" y="449"/>
                    <a:pt x="427" y="449"/>
                  </a:cubicBezTo>
                  <a:cubicBezTo>
                    <a:pt x="780" y="449"/>
                    <a:pt x="1125" y="583"/>
                    <a:pt x="1478" y="583"/>
                  </a:cubicBezTo>
                  <a:cubicBezTo>
                    <a:pt x="1557" y="583"/>
                    <a:pt x="1636" y="577"/>
                    <a:pt x="1715" y="560"/>
                  </a:cubicBezTo>
                  <a:cubicBezTo>
                    <a:pt x="1668" y="489"/>
                    <a:pt x="1561" y="406"/>
                    <a:pt x="1596" y="358"/>
                  </a:cubicBezTo>
                  <a:cubicBezTo>
                    <a:pt x="1608" y="314"/>
                    <a:pt x="1639" y="303"/>
                    <a:pt x="1680" y="303"/>
                  </a:cubicBezTo>
                  <a:cubicBezTo>
                    <a:pt x="1718" y="303"/>
                    <a:pt x="1763" y="312"/>
                    <a:pt x="1806" y="312"/>
                  </a:cubicBezTo>
                  <a:cubicBezTo>
                    <a:pt x="1815" y="312"/>
                    <a:pt x="1825" y="312"/>
                    <a:pt x="1835" y="310"/>
                  </a:cubicBezTo>
                  <a:cubicBezTo>
                    <a:pt x="1906" y="299"/>
                    <a:pt x="1966" y="287"/>
                    <a:pt x="2037" y="263"/>
                  </a:cubicBezTo>
                  <a:cubicBezTo>
                    <a:pt x="1442" y="179"/>
                    <a:pt x="870" y="84"/>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35"/>
            <p:cNvSpPr/>
            <p:nvPr/>
          </p:nvSpPr>
          <p:spPr>
            <a:xfrm>
              <a:off x="5734625" y="3814575"/>
              <a:ext cx="11350" cy="35875"/>
            </a:xfrm>
            <a:custGeom>
              <a:avLst/>
              <a:gdLst/>
              <a:ahLst/>
              <a:cxnLst/>
              <a:rect l="l" t="t" r="r" b="b"/>
              <a:pathLst>
                <a:path w="454" h="1435" extrusionOk="0">
                  <a:moveTo>
                    <a:pt x="108" y="1"/>
                  </a:moveTo>
                  <a:cubicBezTo>
                    <a:pt x="96" y="37"/>
                    <a:pt x="60" y="61"/>
                    <a:pt x="48" y="96"/>
                  </a:cubicBezTo>
                  <a:cubicBezTo>
                    <a:pt x="48" y="430"/>
                    <a:pt x="25" y="763"/>
                    <a:pt x="1" y="1108"/>
                  </a:cubicBezTo>
                  <a:cubicBezTo>
                    <a:pt x="77" y="1261"/>
                    <a:pt x="134" y="1434"/>
                    <a:pt x="335" y="1434"/>
                  </a:cubicBezTo>
                  <a:cubicBezTo>
                    <a:pt x="354" y="1434"/>
                    <a:pt x="373" y="1433"/>
                    <a:pt x="394" y="1430"/>
                  </a:cubicBezTo>
                  <a:lnTo>
                    <a:pt x="394" y="1287"/>
                  </a:lnTo>
                  <a:cubicBezTo>
                    <a:pt x="406" y="942"/>
                    <a:pt x="453" y="620"/>
                    <a:pt x="406" y="299"/>
                  </a:cubicBez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35"/>
            <p:cNvSpPr/>
            <p:nvPr/>
          </p:nvSpPr>
          <p:spPr>
            <a:xfrm>
              <a:off x="5743575" y="3811600"/>
              <a:ext cx="5375" cy="7175"/>
            </a:xfrm>
            <a:custGeom>
              <a:avLst/>
              <a:gdLst/>
              <a:ahLst/>
              <a:cxnLst/>
              <a:rect l="l" t="t" r="r" b="b"/>
              <a:pathLst>
                <a:path w="215" h="287" extrusionOk="0">
                  <a:moveTo>
                    <a:pt x="214" y="1"/>
                  </a:moveTo>
                  <a:cubicBezTo>
                    <a:pt x="36" y="25"/>
                    <a:pt x="0" y="144"/>
                    <a:pt x="48" y="287"/>
                  </a:cubicBezTo>
                  <a:cubicBezTo>
                    <a:pt x="107" y="180"/>
                    <a:pt x="155" y="96"/>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35"/>
            <p:cNvSpPr/>
            <p:nvPr/>
          </p:nvSpPr>
          <p:spPr>
            <a:xfrm>
              <a:off x="5790900" y="3852975"/>
              <a:ext cx="3000" cy="2850"/>
            </a:xfrm>
            <a:custGeom>
              <a:avLst/>
              <a:gdLst/>
              <a:ahLst/>
              <a:cxnLst/>
              <a:rect l="l" t="t" r="r" b="b"/>
              <a:pathLst>
                <a:path w="120" h="114" extrusionOk="0">
                  <a:moveTo>
                    <a:pt x="75" y="0"/>
                  </a:moveTo>
                  <a:cubicBezTo>
                    <a:pt x="52" y="0"/>
                    <a:pt x="31" y="14"/>
                    <a:pt x="0" y="37"/>
                  </a:cubicBezTo>
                  <a:cubicBezTo>
                    <a:pt x="24" y="84"/>
                    <a:pt x="48" y="114"/>
                    <a:pt x="69" y="114"/>
                  </a:cubicBezTo>
                  <a:cubicBezTo>
                    <a:pt x="89" y="114"/>
                    <a:pt x="107" y="84"/>
                    <a:pt x="119" y="13"/>
                  </a:cubicBezTo>
                  <a:cubicBezTo>
                    <a:pt x="102" y="4"/>
                    <a:pt x="88"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35"/>
            <p:cNvSpPr/>
            <p:nvPr/>
          </p:nvSpPr>
          <p:spPr>
            <a:xfrm>
              <a:off x="5680450" y="3802975"/>
              <a:ext cx="42300" cy="12700"/>
            </a:xfrm>
            <a:custGeom>
              <a:avLst/>
              <a:gdLst/>
              <a:ahLst/>
              <a:cxnLst/>
              <a:rect l="l" t="t" r="r" b="b"/>
              <a:pathLst>
                <a:path w="1692" h="508" extrusionOk="0">
                  <a:moveTo>
                    <a:pt x="1" y="1"/>
                  </a:moveTo>
                  <a:lnTo>
                    <a:pt x="1" y="1"/>
                  </a:lnTo>
                  <a:cubicBezTo>
                    <a:pt x="107" y="300"/>
                    <a:pt x="296" y="365"/>
                    <a:pt x="508" y="365"/>
                  </a:cubicBezTo>
                  <a:cubicBezTo>
                    <a:pt x="667" y="365"/>
                    <a:pt x="840" y="328"/>
                    <a:pt x="1000" y="328"/>
                  </a:cubicBezTo>
                  <a:cubicBezTo>
                    <a:pt x="1153" y="328"/>
                    <a:pt x="1295" y="361"/>
                    <a:pt x="1406" y="489"/>
                  </a:cubicBezTo>
                  <a:cubicBezTo>
                    <a:pt x="1421" y="502"/>
                    <a:pt x="1436" y="507"/>
                    <a:pt x="1451" y="507"/>
                  </a:cubicBezTo>
                  <a:cubicBezTo>
                    <a:pt x="1515" y="507"/>
                    <a:pt x="1574" y="399"/>
                    <a:pt x="1632" y="370"/>
                  </a:cubicBezTo>
                  <a:cubicBezTo>
                    <a:pt x="1656" y="346"/>
                    <a:pt x="1680" y="334"/>
                    <a:pt x="1692" y="322"/>
                  </a:cubicBezTo>
                  <a:cubicBezTo>
                    <a:pt x="1156" y="48"/>
                    <a:pt x="537" y="25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5"/>
            <p:cNvSpPr/>
            <p:nvPr/>
          </p:nvSpPr>
          <p:spPr>
            <a:xfrm>
              <a:off x="5673025" y="3789050"/>
              <a:ext cx="24425" cy="14250"/>
            </a:xfrm>
            <a:custGeom>
              <a:avLst/>
              <a:gdLst/>
              <a:ahLst/>
              <a:cxnLst/>
              <a:rect l="l" t="t" r="r" b="b"/>
              <a:pathLst>
                <a:path w="977" h="570" extrusionOk="0">
                  <a:moveTo>
                    <a:pt x="632" y="0"/>
                  </a:moveTo>
                  <a:cubicBezTo>
                    <a:pt x="539" y="0"/>
                    <a:pt x="445" y="28"/>
                    <a:pt x="357" y="69"/>
                  </a:cubicBezTo>
                  <a:cubicBezTo>
                    <a:pt x="131" y="177"/>
                    <a:pt x="0" y="367"/>
                    <a:pt x="310" y="570"/>
                  </a:cubicBezTo>
                  <a:cubicBezTo>
                    <a:pt x="337" y="214"/>
                    <a:pt x="538" y="173"/>
                    <a:pt x="765" y="173"/>
                  </a:cubicBezTo>
                  <a:cubicBezTo>
                    <a:pt x="834" y="173"/>
                    <a:pt x="907" y="177"/>
                    <a:pt x="977" y="177"/>
                  </a:cubicBezTo>
                  <a:cubicBezTo>
                    <a:pt x="875" y="48"/>
                    <a:pt x="755" y="0"/>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35"/>
            <p:cNvSpPr/>
            <p:nvPr/>
          </p:nvSpPr>
          <p:spPr>
            <a:xfrm>
              <a:off x="5732550" y="3811325"/>
              <a:ext cx="4500" cy="4475"/>
            </a:xfrm>
            <a:custGeom>
              <a:avLst/>
              <a:gdLst/>
              <a:ahLst/>
              <a:cxnLst/>
              <a:rect l="l" t="t" r="r" b="b"/>
              <a:pathLst>
                <a:path w="180" h="179" extrusionOk="0">
                  <a:moveTo>
                    <a:pt x="0" y="0"/>
                  </a:moveTo>
                  <a:cubicBezTo>
                    <a:pt x="0" y="48"/>
                    <a:pt x="12" y="95"/>
                    <a:pt x="48" y="119"/>
                  </a:cubicBezTo>
                  <a:cubicBezTo>
                    <a:pt x="48" y="131"/>
                    <a:pt x="48" y="155"/>
                    <a:pt x="72" y="167"/>
                  </a:cubicBezTo>
                  <a:cubicBezTo>
                    <a:pt x="84" y="175"/>
                    <a:pt x="94" y="179"/>
                    <a:pt x="105" y="179"/>
                  </a:cubicBezTo>
                  <a:cubicBezTo>
                    <a:pt x="125" y="179"/>
                    <a:pt x="143" y="163"/>
                    <a:pt x="167" y="131"/>
                  </a:cubicBezTo>
                  <a:lnTo>
                    <a:pt x="179" y="119"/>
                  </a:lnTo>
                  <a:cubicBezTo>
                    <a:pt x="143" y="48"/>
                    <a:pt x="8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35"/>
            <p:cNvSpPr/>
            <p:nvPr/>
          </p:nvSpPr>
          <p:spPr>
            <a:xfrm>
              <a:off x="5582225" y="3761850"/>
              <a:ext cx="135775" cy="20025"/>
            </a:xfrm>
            <a:custGeom>
              <a:avLst/>
              <a:gdLst/>
              <a:ahLst/>
              <a:cxnLst/>
              <a:rect l="l" t="t" r="r" b="b"/>
              <a:pathLst>
                <a:path w="5431" h="801" extrusionOk="0">
                  <a:moveTo>
                    <a:pt x="252" y="1"/>
                  </a:moveTo>
                  <a:cubicBezTo>
                    <a:pt x="147" y="1"/>
                    <a:pt x="54" y="54"/>
                    <a:pt x="1" y="253"/>
                  </a:cubicBezTo>
                  <a:cubicBezTo>
                    <a:pt x="132" y="360"/>
                    <a:pt x="310" y="265"/>
                    <a:pt x="441" y="372"/>
                  </a:cubicBezTo>
                  <a:cubicBezTo>
                    <a:pt x="1394" y="538"/>
                    <a:pt x="2346" y="622"/>
                    <a:pt x="3323" y="681"/>
                  </a:cubicBezTo>
                  <a:cubicBezTo>
                    <a:pt x="3487" y="738"/>
                    <a:pt x="3654" y="752"/>
                    <a:pt x="3821" y="752"/>
                  </a:cubicBezTo>
                  <a:cubicBezTo>
                    <a:pt x="3994" y="752"/>
                    <a:pt x="4167" y="737"/>
                    <a:pt x="4338" y="737"/>
                  </a:cubicBezTo>
                  <a:cubicBezTo>
                    <a:pt x="4385" y="737"/>
                    <a:pt x="4431" y="738"/>
                    <a:pt x="4478" y="741"/>
                  </a:cubicBezTo>
                  <a:cubicBezTo>
                    <a:pt x="4511" y="743"/>
                    <a:pt x="4544" y="743"/>
                    <a:pt x="4578" y="743"/>
                  </a:cubicBezTo>
                  <a:cubicBezTo>
                    <a:pt x="4630" y="743"/>
                    <a:pt x="4682" y="742"/>
                    <a:pt x="4733" y="742"/>
                  </a:cubicBezTo>
                  <a:cubicBezTo>
                    <a:pt x="4842" y="742"/>
                    <a:pt x="4949" y="748"/>
                    <a:pt x="5049" y="788"/>
                  </a:cubicBezTo>
                  <a:cubicBezTo>
                    <a:pt x="5085" y="800"/>
                    <a:pt x="5144" y="800"/>
                    <a:pt x="5192" y="800"/>
                  </a:cubicBezTo>
                  <a:cubicBezTo>
                    <a:pt x="5299" y="741"/>
                    <a:pt x="5430" y="705"/>
                    <a:pt x="5347" y="538"/>
                  </a:cubicBezTo>
                  <a:cubicBezTo>
                    <a:pt x="5144" y="491"/>
                    <a:pt x="4966" y="431"/>
                    <a:pt x="4775" y="419"/>
                  </a:cubicBezTo>
                  <a:cubicBezTo>
                    <a:pt x="3406" y="300"/>
                    <a:pt x="2025" y="181"/>
                    <a:pt x="656" y="74"/>
                  </a:cubicBezTo>
                  <a:cubicBezTo>
                    <a:pt x="651" y="74"/>
                    <a:pt x="646" y="74"/>
                    <a:pt x="641" y="74"/>
                  </a:cubicBezTo>
                  <a:cubicBezTo>
                    <a:pt x="520" y="74"/>
                    <a:pt x="377"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35"/>
            <p:cNvSpPr/>
            <p:nvPr/>
          </p:nvSpPr>
          <p:spPr>
            <a:xfrm>
              <a:off x="5728075" y="3775300"/>
              <a:ext cx="69975" cy="13425"/>
            </a:xfrm>
            <a:custGeom>
              <a:avLst/>
              <a:gdLst/>
              <a:ahLst/>
              <a:cxnLst/>
              <a:rect l="l" t="t" r="r" b="b"/>
              <a:pathLst>
                <a:path w="2799" h="537" extrusionOk="0">
                  <a:moveTo>
                    <a:pt x="552" y="21"/>
                  </a:moveTo>
                  <a:cubicBezTo>
                    <a:pt x="487" y="21"/>
                    <a:pt x="422" y="24"/>
                    <a:pt x="358" y="24"/>
                  </a:cubicBezTo>
                  <a:cubicBezTo>
                    <a:pt x="263" y="119"/>
                    <a:pt x="1" y="0"/>
                    <a:pt x="72" y="262"/>
                  </a:cubicBezTo>
                  <a:cubicBezTo>
                    <a:pt x="918" y="500"/>
                    <a:pt x="1811" y="369"/>
                    <a:pt x="2668" y="536"/>
                  </a:cubicBezTo>
                  <a:cubicBezTo>
                    <a:pt x="2704" y="465"/>
                    <a:pt x="2751" y="369"/>
                    <a:pt x="2799" y="298"/>
                  </a:cubicBezTo>
                  <a:lnTo>
                    <a:pt x="2799" y="298"/>
                  </a:lnTo>
                  <a:cubicBezTo>
                    <a:pt x="2784" y="298"/>
                    <a:pt x="2769" y="298"/>
                    <a:pt x="2755" y="298"/>
                  </a:cubicBezTo>
                  <a:cubicBezTo>
                    <a:pt x="2230" y="298"/>
                    <a:pt x="1730" y="126"/>
                    <a:pt x="1218" y="126"/>
                  </a:cubicBezTo>
                  <a:cubicBezTo>
                    <a:pt x="1130" y="126"/>
                    <a:pt x="1042" y="131"/>
                    <a:pt x="953" y="143"/>
                  </a:cubicBezTo>
                  <a:cubicBezTo>
                    <a:pt x="831" y="37"/>
                    <a:pt x="692" y="21"/>
                    <a:pt x="552"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35"/>
            <p:cNvSpPr/>
            <p:nvPr/>
          </p:nvSpPr>
          <p:spPr>
            <a:xfrm>
              <a:off x="5712000" y="3774475"/>
              <a:ext cx="25050" cy="8000"/>
            </a:xfrm>
            <a:custGeom>
              <a:avLst/>
              <a:gdLst/>
              <a:ahLst/>
              <a:cxnLst/>
              <a:rect l="l" t="t" r="r" b="b"/>
              <a:pathLst>
                <a:path w="1002" h="320" extrusionOk="0">
                  <a:moveTo>
                    <a:pt x="649" y="1"/>
                  </a:moveTo>
                  <a:cubicBezTo>
                    <a:pt x="482" y="1"/>
                    <a:pt x="317" y="21"/>
                    <a:pt x="156" y="21"/>
                  </a:cubicBezTo>
                  <a:cubicBezTo>
                    <a:pt x="96" y="105"/>
                    <a:pt x="49" y="200"/>
                    <a:pt x="1" y="283"/>
                  </a:cubicBezTo>
                  <a:cubicBezTo>
                    <a:pt x="134" y="303"/>
                    <a:pt x="268" y="320"/>
                    <a:pt x="401" y="320"/>
                  </a:cubicBezTo>
                  <a:cubicBezTo>
                    <a:pt x="506" y="320"/>
                    <a:pt x="611" y="310"/>
                    <a:pt x="715" y="283"/>
                  </a:cubicBezTo>
                  <a:cubicBezTo>
                    <a:pt x="822" y="212"/>
                    <a:pt x="906" y="117"/>
                    <a:pt x="1001" y="45"/>
                  </a:cubicBezTo>
                  <a:cubicBezTo>
                    <a:pt x="883" y="11"/>
                    <a:pt x="766" y="1"/>
                    <a:pt x="6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35"/>
            <p:cNvSpPr/>
            <p:nvPr/>
          </p:nvSpPr>
          <p:spPr>
            <a:xfrm>
              <a:off x="5695950" y="3778525"/>
              <a:ext cx="11925" cy="3050"/>
            </a:xfrm>
            <a:custGeom>
              <a:avLst/>
              <a:gdLst/>
              <a:ahLst/>
              <a:cxnLst/>
              <a:rect l="l" t="t" r="r" b="b"/>
              <a:pathLst>
                <a:path w="477" h="122" extrusionOk="0">
                  <a:moveTo>
                    <a:pt x="171" y="1"/>
                  </a:moveTo>
                  <a:cubicBezTo>
                    <a:pt x="130" y="1"/>
                    <a:pt x="89" y="2"/>
                    <a:pt x="48" y="2"/>
                  </a:cubicBezTo>
                  <a:cubicBezTo>
                    <a:pt x="0" y="62"/>
                    <a:pt x="24" y="109"/>
                    <a:pt x="83" y="121"/>
                  </a:cubicBezTo>
                  <a:cubicBezTo>
                    <a:pt x="214" y="121"/>
                    <a:pt x="345" y="109"/>
                    <a:pt x="476" y="109"/>
                  </a:cubicBezTo>
                  <a:cubicBezTo>
                    <a:pt x="389" y="13"/>
                    <a:pt x="282"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35"/>
            <p:cNvSpPr/>
            <p:nvPr/>
          </p:nvSpPr>
          <p:spPr>
            <a:xfrm>
              <a:off x="5783450" y="3860625"/>
              <a:ext cx="10750" cy="4300"/>
            </a:xfrm>
            <a:custGeom>
              <a:avLst/>
              <a:gdLst/>
              <a:ahLst/>
              <a:cxnLst/>
              <a:rect l="l" t="t" r="r" b="b"/>
              <a:pathLst>
                <a:path w="430" h="172" extrusionOk="0">
                  <a:moveTo>
                    <a:pt x="207" y="0"/>
                  </a:moveTo>
                  <a:cubicBezTo>
                    <a:pt x="142" y="0"/>
                    <a:pt x="70" y="20"/>
                    <a:pt x="0" y="40"/>
                  </a:cubicBezTo>
                  <a:cubicBezTo>
                    <a:pt x="131" y="88"/>
                    <a:pt x="286" y="123"/>
                    <a:pt x="429" y="171"/>
                  </a:cubicBezTo>
                  <a:cubicBezTo>
                    <a:pt x="380" y="39"/>
                    <a:pt x="300"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5"/>
            <p:cNvSpPr/>
            <p:nvPr/>
          </p:nvSpPr>
          <p:spPr>
            <a:xfrm>
              <a:off x="6072175" y="3907750"/>
              <a:ext cx="1800" cy="1525"/>
            </a:xfrm>
            <a:custGeom>
              <a:avLst/>
              <a:gdLst/>
              <a:ahLst/>
              <a:cxnLst/>
              <a:rect l="l" t="t" r="r" b="b"/>
              <a:pathLst>
                <a:path w="72" h="61" extrusionOk="0">
                  <a:moveTo>
                    <a:pt x="72" y="1"/>
                  </a:moveTo>
                  <a:lnTo>
                    <a:pt x="72" y="1"/>
                  </a:lnTo>
                  <a:cubicBezTo>
                    <a:pt x="12" y="24"/>
                    <a:pt x="1" y="48"/>
                    <a:pt x="48" y="60"/>
                  </a:cubicBezTo>
                  <a:cubicBezTo>
                    <a:pt x="48" y="60"/>
                    <a:pt x="60"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35"/>
            <p:cNvSpPr/>
            <p:nvPr/>
          </p:nvSpPr>
          <p:spPr>
            <a:xfrm>
              <a:off x="6077825" y="3900025"/>
              <a:ext cx="15500" cy="4175"/>
            </a:xfrm>
            <a:custGeom>
              <a:avLst/>
              <a:gdLst/>
              <a:ahLst/>
              <a:cxnLst/>
              <a:rect l="l" t="t" r="r" b="b"/>
              <a:pathLst>
                <a:path w="620" h="167" extrusionOk="0">
                  <a:moveTo>
                    <a:pt x="288" y="1"/>
                  </a:moveTo>
                  <a:cubicBezTo>
                    <a:pt x="191" y="1"/>
                    <a:pt x="92" y="18"/>
                    <a:pt x="1" y="24"/>
                  </a:cubicBezTo>
                  <a:cubicBezTo>
                    <a:pt x="90" y="137"/>
                    <a:pt x="191" y="167"/>
                    <a:pt x="297" y="167"/>
                  </a:cubicBezTo>
                  <a:cubicBezTo>
                    <a:pt x="403" y="167"/>
                    <a:pt x="513" y="137"/>
                    <a:pt x="620" y="131"/>
                  </a:cubicBezTo>
                  <a:cubicBezTo>
                    <a:pt x="522" y="27"/>
                    <a:pt x="406"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35"/>
            <p:cNvSpPr/>
            <p:nvPr/>
          </p:nvSpPr>
          <p:spPr>
            <a:xfrm>
              <a:off x="5723925" y="3844675"/>
              <a:ext cx="16675" cy="30650"/>
            </a:xfrm>
            <a:custGeom>
              <a:avLst/>
              <a:gdLst/>
              <a:ahLst/>
              <a:cxnLst/>
              <a:rect l="l" t="t" r="r" b="b"/>
              <a:pathLst>
                <a:path w="667" h="1226" extrusionOk="0">
                  <a:moveTo>
                    <a:pt x="364" y="1"/>
                  </a:moveTo>
                  <a:cubicBezTo>
                    <a:pt x="273" y="1"/>
                    <a:pt x="175" y="35"/>
                    <a:pt x="84" y="47"/>
                  </a:cubicBezTo>
                  <a:cubicBezTo>
                    <a:pt x="24" y="119"/>
                    <a:pt x="0" y="202"/>
                    <a:pt x="12" y="285"/>
                  </a:cubicBezTo>
                  <a:cubicBezTo>
                    <a:pt x="24" y="345"/>
                    <a:pt x="72" y="392"/>
                    <a:pt x="119" y="416"/>
                  </a:cubicBezTo>
                  <a:cubicBezTo>
                    <a:pt x="167" y="440"/>
                    <a:pt x="203" y="452"/>
                    <a:pt x="250" y="452"/>
                  </a:cubicBezTo>
                  <a:cubicBezTo>
                    <a:pt x="238" y="500"/>
                    <a:pt x="179" y="511"/>
                    <a:pt x="167" y="559"/>
                  </a:cubicBezTo>
                  <a:cubicBezTo>
                    <a:pt x="131" y="631"/>
                    <a:pt x="131" y="726"/>
                    <a:pt x="155" y="809"/>
                  </a:cubicBezTo>
                  <a:cubicBezTo>
                    <a:pt x="179" y="857"/>
                    <a:pt x="215" y="904"/>
                    <a:pt x="250" y="940"/>
                  </a:cubicBezTo>
                  <a:cubicBezTo>
                    <a:pt x="345" y="1047"/>
                    <a:pt x="453" y="1142"/>
                    <a:pt x="536" y="1226"/>
                  </a:cubicBezTo>
                  <a:lnTo>
                    <a:pt x="655" y="1226"/>
                  </a:lnTo>
                  <a:lnTo>
                    <a:pt x="655" y="928"/>
                  </a:lnTo>
                  <a:cubicBezTo>
                    <a:pt x="500" y="678"/>
                    <a:pt x="667" y="392"/>
                    <a:pt x="596" y="142"/>
                  </a:cubicBezTo>
                  <a:cubicBezTo>
                    <a:pt x="532" y="32"/>
                    <a:pt x="451" y="1"/>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35"/>
            <p:cNvSpPr/>
            <p:nvPr/>
          </p:nvSpPr>
          <p:spPr>
            <a:xfrm>
              <a:off x="5734325" y="3843450"/>
              <a:ext cx="13425" cy="24750"/>
            </a:xfrm>
            <a:custGeom>
              <a:avLst/>
              <a:gdLst/>
              <a:ahLst/>
              <a:cxnLst/>
              <a:rect l="l" t="t" r="r" b="b"/>
              <a:pathLst>
                <a:path w="537" h="990" extrusionOk="0">
                  <a:moveTo>
                    <a:pt x="108" y="1"/>
                  </a:moveTo>
                  <a:cubicBezTo>
                    <a:pt x="60" y="37"/>
                    <a:pt x="60" y="84"/>
                    <a:pt x="108" y="132"/>
                  </a:cubicBezTo>
                  <a:cubicBezTo>
                    <a:pt x="156" y="430"/>
                    <a:pt x="1" y="739"/>
                    <a:pt x="239" y="989"/>
                  </a:cubicBezTo>
                  <a:cubicBezTo>
                    <a:pt x="251" y="858"/>
                    <a:pt x="275" y="727"/>
                    <a:pt x="287" y="608"/>
                  </a:cubicBezTo>
                  <a:cubicBezTo>
                    <a:pt x="191" y="453"/>
                    <a:pt x="537" y="441"/>
                    <a:pt x="394" y="275"/>
                  </a:cubicBez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35"/>
            <p:cNvSpPr/>
            <p:nvPr/>
          </p:nvSpPr>
          <p:spPr>
            <a:xfrm>
              <a:off x="5755175" y="3904750"/>
              <a:ext cx="14900" cy="6650"/>
            </a:xfrm>
            <a:custGeom>
              <a:avLst/>
              <a:gdLst/>
              <a:ahLst/>
              <a:cxnLst/>
              <a:rect l="l" t="t" r="r" b="b"/>
              <a:pathLst>
                <a:path w="596" h="266" extrusionOk="0">
                  <a:moveTo>
                    <a:pt x="318" y="0"/>
                  </a:moveTo>
                  <a:cubicBezTo>
                    <a:pt x="149" y="0"/>
                    <a:pt x="34" y="75"/>
                    <a:pt x="0" y="263"/>
                  </a:cubicBezTo>
                  <a:cubicBezTo>
                    <a:pt x="13" y="265"/>
                    <a:pt x="27" y="266"/>
                    <a:pt x="40" y="266"/>
                  </a:cubicBezTo>
                  <a:cubicBezTo>
                    <a:pt x="160" y="266"/>
                    <a:pt x="284" y="205"/>
                    <a:pt x="406" y="205"/>
                  </a:cubicBezTo>
                  <a:cubicBezTo>
                    <a:pt x="466" y="205"/>
                    <a:pt x="525" y="220"/>
                    <a:pt x="584" y="263"/>
                  </a:cubicBezTo>
                  <a:cubicBezTo>
                    <a:pt x="596" y="73"/>
                    <a:pt x="512" y="2"/>
                    <a:pt x="358" y="2"/>
                  </a:cubicBezTo>
                  <a:cubicBezTo>
                    <a:pt x="344" y="1"/>
                    <a:pt x="331"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35"/>
            <p:cNvSpPr/>
            <p:nvPr/>
          </p:nvSpPr>
          <p:spPr>
            <a:xfrm>
              <a:off x="5750700" y="3911325"/>
              <a:ext cx="4500" cy="6875"/>
            </a:xfrm>
            <a:custGeom>
              <a:avLst/>
              <a:gdLst/>
              <a:ahLst/>
              <a:cxnLst/>
              <a:rect l="l" t="t" r="r" b="b"/>
              <a:pathLst>
                <a:path w="180" h="275" extrusionOk="0">
                  <a:moveTo>
                    <a:pt x="167" y="0"/>
                  </a:moveTo>
                  <a:cubicBezTo>
                    <a:pt x="60" y="48"/>
                    <a:pt x="1" y="143"/>
                    <a:pt x="1" y="274"/>
                  </a:cubicBezTo>
                  <a:cubicBezTo>
                    <a:pt x="132" y="239"/>
                    <a:pt x="179" y="143"/>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35"/>
            <p:cNvSpPr/>
            <p:nvPr/>
          </p:nvSpPr>
          <p:spPr>
            <a:xfrm>
              <a:off x="5747425" y="3918175"/>
              <a:ext cx="4200" cy="7750"/>
            </a:xfrm>
            <a:custGeom>
              <a:avLst/>
              <a:gdLst/>
              <a:ahLst/>
              <a:cxnLst/>
              <a:rect l="l" t="t" r="r" b="b"/>
              <a:pathLst>
                <a:path w="168" h="310" extrusionOk="0">
                  <a:moveTo>
                    <a:pt x="120" y="0"/>
                  </a:moveTo>
                  <a:lnTo>
                    <a:pt x="120" y="0"/>
                  </a:lnTo>
                  <a:cubicBezTo>
                    <a:pt x="48" y="12"/>
                    <a:pt x="13" y="72"/>
                    <a:pt x="1" y="143"/>
                  </a:cubicBezTo>
                  <a:cubicBezTo>
                    <a:pt x="13" y="191"/>
                    <a:pt x="13" y="250"/>
                    <a:pt x="25" y="310"/>
                  </a:cubicBezTo>
                  <a:cubicBezTo>
                    <a:pt x="144" y="227"/>
                    <a:pt x="167" y="119"/>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35"/>
            <p:cNvSpPr/>
            <p:nvPr/>
          </p:nvSpPr>
          <p:spPr>
            <a:xfrm>
              <a:off x="5998050" y="3255325"/>
              <a:ext cx="5400" cy="1625"/>
            </a:xfrm>
            <a:custGeom>
              <a:avLst/>
              <a:gdLst/>
              <a:ahLst/>
              <a:cxnLst/>
              <a:rect l="l" t="t" r="r" b="b"/>
              <a:pathLst>
                <a:path w="216" h="65" extrusionOk="0">
                  <a:moveTo>
                    <a:pt x="80" y="0"/>
                  </a:moveTo>
                  <a:cubicBezTo>
                    <a:pt x="55" y="0"/>
                    <a:pt x="29" y="3"/>
                    <a:pt x="1" y="11"/>
                  </a:cubicBezTo>
                  <a:cubicBezTo>
                    <a:pt x="31" y="47"/>
                    <a:pt x="66" y="65"/>
                    <a:pt x="104" y="65"/>
                  </a:cubicBezTo>
                  <a:cubicBezTo>
                    <a:pt x="141" y="65"/>
                    <a:pt x="179" y="47"/>
                    <a:pt x="215" y="11"/>
                  </a:cubicBezTo>
                  <a:cubicBezTo>
                    <a:pt x="175" y="11"/>
                    <a:pt x="130"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35"/>
            <p:cNvSpPr/>
            <p:nvPr/>
          </p:nvSpPr>
          <p:spPr>
            <a:xfrm>
              <a:off x="5990025" y="3251725"/>
              <a:ext cx="5075" cy="2700"/>
            </a:xfrm>
            <a:custGeom>
              <a:avLst/>
              <a:gdLst/>
              <a:ahLst/>
              <a:cxnLst/>
              <a:rect l="l" t="t" r="r" b="b"/>
              <a:pathLst>
                <a:path w="203" h="108" extrusionOk="0">
                  <a:moveTo>
                    <a:pt x="0" y="0"/>
                  </a:moveTo>
                  <a:cubicBezTo>
                    <a:pt x="72" y="48"/>
                    <a:pt x="131" y="72"/>
                    <a:pt x="203" y="107"/>
                  </a:cubicBezTo>
                  <a:cubicBezTo>
                    <a:pt x="167" y="36"/>
                    <a:pt x="8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35"/>
            <p:cNvSpPr/>
            <p:nvPr/>
          </p:nvSpPr>
          <p:spPr>
            <a:xfrm>
              <a:off x="5246175" y="3121825"/>
              <a:ext cx="92300" cy="27225"/>
            </a:xfrm>
            <a:custGeom>
              <a:avLst/>
              <a:gdLst/>
              <a:ahLst/>
              <a:cxnLst/>
              <a:rect l="l" t="t" r="r" b="b"/>
              <a:pathLst>
                <a:path w="3692" h="1089" extrusionOk="0">
                  <a:moveTo>
                    <a:pt x="3525" y="0"/>
                  </a:moveTo>
                  <a:cubicBezTo>
                    <a:pt x="3448" y="0"/>
                    <a:pt x="3361" y="65"/>
                    <a:pt x="3287" y="65"/>
                  </a:cubicBezTo>
                  <a:cubicBezTo>
                    <a:pt x="3283" y="65"/>
                    <a:pt x="3279" y="65"/>
                    <a:pt x="3275" y="65"/>
                  </a:cubicBezTo>
                  <a:cubicBezTo>
                    <a:pt x="3215" y="53"/>
                    <a:pt x="3168" y="29"/>
                    <a:pt x="3108" y="29"/>
                  </a:cubicBezTo>
                  <a:cubicBezTo>
                    <a:pt x="3013" y="17"/>
                    <a:pt x="2894" y="17"/>
                    <a:pt x="2787" y="17"/>
                  </a:cubicBezTo>
                  <a:lnTo>
                    <a:pt x="2430" y="17"/>
                  </a:lnTo>
                  <a:cubicBezTo>
                    <a:pt x="2344" y="153"/>
                    <a:pt x="2246" y="195"/>
                    <a:pt x="2143" y="195"/>
                  </a:cubicBezTo>
                  <a:cubicBezTo>
                    <a:pt x="1971" y="195"/>
                    <a:pt x="1785" y="77"/>
                    <a:pt x="1613" y="77"/>
                  </a:cubicBezTo>
                  <a:cubicBezTo>
                    <a:pt x="1545" y="77"/>
                    <a:pt x="1479" y="96"/>
                    <a:pt x="1418" y="148"/>
                  </a:cubicBezTo>
                  <a:cubicBezTo>
                    <a:pt x="1226" y="326"/>
                    <a:pt x="1017" y="373"/>
                    <a:pt x="801" y="373"/>
                  </a:cubicBezTo>
                  <a:cubicBezTo>
                    <a:pt x="627" y="373"/>
                    <a:pt x="450" y="343"/>
                    <a:pt x="275" y="327"/>
                  </a:cubicBezTo>
                  <a:cubicBezTo>
                    <a:pt x="251" y="321"/>
                    <a:pt x="227" y="318"/>
                    <a:pt x="203" y="318"/>
                  </a:cubicBezTo>
                  <a:cubicBezTo>
                    <a:pt x="179" y="318"/>
                    <a:pt x="155" y="321"/>
                    <a:pt x="132" y="327"/>
                  </a:cubicBezTo>
                  <a:cubicBezTo>
                    <a:pt x="96" y="362"/>
                    <a:pt x="48" y="386"/>
                    <a:pt x="13" y="446"/>
                  </a:cubicBezTo>
                  <a:cubicBezTo>
                    <a:pt x="1" y="493"/>
                    <a:pt x="1" y="529"/>
                    <a:pt x="13" y="565"/>
                  </a:cubicBezTo>
                  <a:cubicBezTo>
                    <a:pt x="358" y="910"/>
                    <a:pt x="846" y="839"/>
                    <a:pt x="1239" y="1053"/>
                  </a:cubicBezTo>
                  <a:cubicBezTo>
                    <a:pt x="1298" y="1089"/>
                    <a:pt x="1370" y="1089"/>
                    <a:pt x="1429" y="1089"/>
                  </a:cubicBezTo>
                  <a:cubicBezTo>
                    <a:pt x="1596" y="1065"/>
                    <a:pt x="1739" y="1017"/>
                    <a:pt x="1906" y="970"/>
                  </a:cubicBezTo>
                  <a:cubicBezTo>
                    <a:pt x="1991" y="933"/>
                    <a:pt x="2078" y="922"/>
                    <a:pt x="2167" y="922"/>
                  </a:cubicBezTo>
                  <a:cubicBezTo>
                    <a:pt x="2326" y="922"/>
                    <a:pt x="2489" y="959"/>
                    <a:pt x="2649" y="959"/>
                  </a:cubicBezTo>
                  <a:cubicBezTo>
                    <a:pt x="2663" y="959"/>
                    <a:pt x="2677" y="958"/>
                    <a:pt x="2691" y="958"/>
                  </a:cubicBezTo>
                  <a:cubicBezTo>
                    <a:pt x="2894" y="672"/>
                    <a:pt x="2858" y="600"/>
                    <a:pt x="2608" y="493"/>
                  </a:cubicBezTo>
                  <a:cubicBezTo>
                    <a:pt x="2621" y="489"/>
                    <a:pt x="2635" y="488"/>
                    <a:pt x="2650" y="488"/>
                  </a:cubicBezTo>
                  <a:cubicBezTo>
                    <a:pt x="2724" y="488"/>
                    <a:pt x="2821" y="528"/>
                    <a:pt x="2931" y="528"/>
                  </a:cubicBezTo>
                  <a:cubicBezTo>
                    <a:pt x="3001" y="528"/>
                    <a:pt x="3077" y="511"/>
                    <a:pt x="3156" y="458"/>
                  </a:cubicBezTo>
                  <a:cubicBezTo>
                    <a:pt x="3287" y="446"/>
                    <a:pt x="3442" y="434"/>
                    <a:pt x="3573" y="422"/>
                  </a:cubicBezTo>
                  <a:cubicBezTo>
                    <a:pt x="3668" y="315"/>
                    <a:pt x="3692" y="208"/>
                    <a:pt x="3644" y="89"/>
                  </a:cubicBezTo>
                  <a:cubicBezTo>
                    <a:pt x="3610" y="21"/>
                    <a:pt x="3570" y="0"/>
                    <a:pt x="3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35"/>
            <p:cNvSpPr/>
            <p:nvPr/>
          </p:nvSpPr>
          <p:spPr>
            <a:xfrm>
              <a:off x="5253025" y="3122325"/>
              <a:ext cx="28850" cy="14200"/>
            </a:xfrm>
            <a:custGeom>
              <a:avLst/>
              <a:gdLst/>
              <a:ahLst/>
              <a:cxnLst/>
              <a:rect l="l" t="t" r="r" b="b"/>
              <a:pathLst>
                <a:path w="1154" h="568" extrusionOk="0">
                  <a:moveTo>
                    <a:pt x="749" y="0"/>
                  </a:moveTo>
                  <a:cubicBezTo>
                    <a:pt x="623" y="0"/>
                    <a:pt x="501" y="51"/>
                    <a:pt x="382" y="176"/>
                  </a:cubicBezTo>
                  <a:cubicBezTo>
                    <a:pt x="298" y="295"/>
                    <a:pt x="131" y="283"/>
                    <a:pt x="1" y="307"/>
                  </a:cubicBezTo>
                  <a:cubicBezTo>
                    <a:pt x="203" y="485"/>
                    <a:pt x="477" y="450"/>
                    <a:pt x="715" y="533"/>
                  </a:cubicBezTo>
                  <a:cubicBezTo>
                    <a:pt x="778" y="556"/>
                    <a:pt x="834" y="567"/>
                    <a:pt x="882" y="567"/>
                  </a:cubicBezTo>
                  <a:cubicBezTo>
                    <a:pt x="1078" y="567"/>
                    <a:pt x="1153" y="386"/>
                    <a:pt x="1144" y="128"/>
                  </a:cubicBezTo>
                  <a:cubicBezTo>
                    <a:pt x="1007" y="51"/>
                    <a:pt x="876" y="0"/>
                    <a:pt x="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35"/>
            <p:cNvSpPr/>
            <p:nvPr/>
          </p:nvSpPr>
          <p:spPr>
            <a:xfrm>
              <a:off x="5244400" y="3135925"/>
              <a:ext cx="33050" cy="14625"/>
            </a:xfrm>
            <a:custGeom>
              <a:avLst/>
              <a:gdLst/>
              <a:ahLst/>
              <a:cxnLst/>
              <a:rect l="l" t="t" r="r" b="b"/>
              <a:pathLst>
                <a:path w="1322" h="585" extrusionOk="0">
                  <a:moveTo>
                    <a:pt x="84" y="1"/>
                  </a:moveTo>
                  <a:cubicBezTo>
                    <a:pt x="72" y="60"/>
                    <a:pt x="60" y="120"/>
                    <a:pt x="36" y="167"/>
                  </a:cubicBezTo>
                  <a:cubicBezTo>
                    <a:pt x="0" y="239"/>
                    <a:pt x="12" y="298"/>
                    <a:pt x="72" y="358"/>
                  </a:cubicBezTo>
                  <a:cubicBezTo>
                    <a:pt x="131" y="406"/>
                    <a:pt x="203" y="417"/>
                    <a:pt x="286" y="429"/>
                  </a:cubicBezTo>
                  <a:cubicBezTo>
                    <a:pt x="506" y="429"/>
                    <a:pt x="736" y="585"/>
                    <a:pt x="966" y="585"/>
                  </a:cubicBezTo>
                  <a:cubicBezTo>
                    <a:pt x="1085" y="585"/>
                    <a:pt x="1204" y="543"/>
                    <a:pt x="1322" y="417"/>
                  </a:cubicBezTo>
                  <a:cubicBezTo>
                    <a:pt x="977" y="96"/>
                    <a:pt x="536" y="60"/>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35"/>
            <p:cNvSpPr/>
            <p:nvPr/>
          </p:nvSpPr>
          <p:spPr>
            <a:xfrm>
              <a:off x="5281900" y="3121900"/>
              <a:ext cx="25025" cy="7350"/>
            </a:xfrm>
            <a:custGeom>
              <a:avLst/>
              <a:gdLst/>
              <a:ahLst/>
              <a:cxnLst/>
              <a:rect l="l" t="t" r="r" b="b"/>
              <a:pathLst>
                <a:path w="1001" h="294" extrusionOk="0">
                  <a:moveTo>
                    <a:pt x="356" y="0"/>
                  </a:moveTo>
                  <a:cubicBezTo>
                    <a:pt x="228" y="0"/>
                    <a:pt x="104" y="34"/>
                    <a:pt x="0" y="145"/>
                  </a:cubicBezTo>
                  <a:cubicBezTo>
                    <a:pt x="11" y="144"/>
                    <a:pt x="21" y="144"/>
                    <a:pt x="31" y="144"/>
                  </a:cubicBezTo>
                  <a:cubicBezTo>
                    <a:pt x="233" y="144"/>
                    <a:pt x="415" y="254"/>
                    <a:pt x="608" y="288"/>
                  </a:cubicBezTo>
                  <a:cubicBezTo>
                    <a:pt x="639" y="291"/>
                    <a:pt x="670" y="293"/>
                    <a:pt x="699" y="293"/>
                  </a:cubicBezTo>
                  <a:cubicBezTo>
                    <a:pt x="868" y="293"/>
                    <a:pt x="990" y="227"/>
                    <a:pt x="1001" y="14"/>
                  </a:cubicBezTo>
                  <a:lnTo>
                    <a:pt x="1001" y="14"/>
                  </a:lnTo>
                  <a:cubicBezTo>
                    <a:pt x="924" y="49"/>
                    <a:pt x="856" y="67"/>
                    <a:pt x="786" y="67"/>
                  </a:cubicBezTo>
                  <a:cubicBezTo>
                    <a:pt x="737" y="67"/>
                    <a:pt x="686" y="58"/>
                    <a:pt x="631" y="38"/>
                  </a:cubicBezTo>
                  <a:cubicBezTo>
                    <a:pt x="542" y="18"/>
                    <a:pt x="448" y="0"/>
                    <a:pt x="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35"/>
            <p:cNvSpPr/>
            <p:nvPr/>
          </p:nvSpPr>
          <p:spPr>
            <a:xfrm>
              <a:off x="5226825" y="3136825"/>
              <a:ext cx="19375" cy="10000"/>
            </a:xfrm>
            <a:custGeom>
              <a:avLst/>
              <a:gdLst/>
              <a:ahLst/>
              <a:cxnLst/>
              <a:rect l="l" t="t" r="r" b="b"/>
              <a:pathLst>
                <a:path w="775" h="400" extrusionOk="0">
                  <a:moveTo>
                    <a:pt x="298" y="0"/>
                  </a:moveTo>
                  <a:cubicBezTo>
                    <a:pt x="191" y="72"/>
                    <a:pt x="1" y="120"/>
                    <a:pt x="215" y="298"/>
                  </a:cubicBezTo>
                  <a:cubicBezTo>
                    <a:pt x="307" y="361"/>
                    <a:pt x="399" y="400"/>
                    <a:pt x="489" y="400"/>
                  </a:cubicBezTo>
                  <a:cubicBezTo>
                    <a:pt x="586" y="400"/>
                    <a:pt x="682" y="355"/>
                    <a:pt x="775" y="251"/>
                  </a:cubicBezTo>
                  <a:cubicBezTo>
                    <a:pt x="763" y="203"/>
                    <a:pt x="763" y="179"/>
                    <a:pt x="763" y="131"/>
                  </a:cubicBezTo>
                  <a:cubicBezTo>
                    <a:pt x="709" y="131"/>
                    <a:pt x="656" y="135"/>
                    <a:pt x="604" y="135"/>
                  </a:cubicBezTo>
                  <a:cubicBezTo>
                    <a:pt x="483" y="135"/>
                    <a:pt x="373" y="117"/>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35"/>
            <p:cNvSpPr/>
            <p:nvPr/>
          </p:nvSpPr>
          <p:spPr>
            <a:xfrm>
              <a:off x="5299450" y="3115800"/>
              <a:ext cx="6575" cy="3200"/>
            </a:xfrm>
            <a:custGeom>
              <a:avLst/>
              <a:gdLst/>
              <a:ahLst/>
              <a:cxnLst/>
              <a:rect l="l" t="t" r="r" b="b"/>
              <a:pathLst>
                <a:path w="263" h="128" extrusionOk="0">
                  <a:moveTo>
                    <a:pt x="148" y="1"/>
                  </a:moveTo>
                  <a:cubicBezTo>
                    <a:pt x="104" y="1"/>
                    <a:pt x="55" y="42"/>
                    <a:pt x="1" y="115"/>
                  </a:cubicBezTo>
                  <a:cubicBezTo>
                    <a:pt x="84" y="127"/>
                    <a:pt x="179" y="127"/>
                    <a:pt x="263" y="127"/>
                  </a:cubicBezTo>
                  <a:cubicBezTo>
                    <a:pt x="228" y="39"/>
                    <a:pt x="190"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35"/>
            <p:cNvSpPr/>
            <p:nvPr/>
          </p:nvSpPr>
          <p:spPr>
            <a:xfrm>
              <a:off x="5246175" y="3129975"/>
              <a:ext cx="3300" cy="3000"/>
            </a:xfrm>
            <a:custGeom>
              <a:avLst/>
              <a:gdLst/>
              <a:ahLst/>
              <a:cxnLst/>
              <a:rect l="l" t="t" r="r" b="b"/>
              <a:pathLst>
                <a:path w="132" h="120" extrusionOk="0">
                  <a:moveTo>
                    <a:pt x="132" y="1"/>
                  </a:moveTo>
                  <a:cubicBezTo>
                    <a:pt x="48" y="1"/>
                    <a:pt x="1" y="48"/>
                    <a:pt x="13" y="120"/>
                  </a:cubicBezTo>
                  <a:cubicBezTo>
                    <a:pt x="48" y="84"/>
                    <a:pt x="96"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35"/>
            <p:cNvSpPr/>
            <p:nvPr/>
          </p:nvSpPr>
          <p:spPr>
            <a:xfrm>
              <a:off x="5335475" y="3120450"/>
              <a:ext cx="14600" cy="12425"/>
            </a:xfrm>
            <a:custGeom>
              <a:avLst/>
              <a:gdLst/>
              <a:ahLst/>
              <a:cxnLst/>
              <a:rect l="l" t="t" r="r" b="b"/>
              <a:pathLst>
                <a:path w="584" h="497" extrusionOk="0">
                  <a:moveTo>
                    <a:pt x="132" y="1"/>
                  </a:moveTo>
                  <a:cubicBezTo>
                    <a:pt x="96" y="1"/>
                    <a:pt x="36" y="24"/>
                    <a:pt x="1" y="72"/>
                  </a:cubicBezTo>
                  <a:lnTo>
                    <a:pt x="1" y="477"/>
                  </a:lnTo>
                  <a:cubicBezTo>
                    <a:pt x="28" y="491"/>
                    <a:pt x="56" y="497"/>
                    <a:pt x="79" y="497"/>
                  </a:cubicBezTo>
                  <a:cubicBezTo>
                    <a:pt x="96" y="497"/>
                    <a:pt x="110" y="494"/>
                    <a:pt x="120" y="489"/>
                  </a:cubicBezTo>
                  <a:cubicBezTo>
                    <a:pt x="227" y="322"/>
                    <a:pt x="417" y="394"/>
                    <a:pt x="584" y="310"/>
                  </a:cubicBezTo>
                  <a:lnTo>
                    <a:pt x="274" y="84"/>
                  </a:lnTo>
                  <a:cubicBezTo>
                    <a:pt x="239" y="24"/>
                    <a:pt x="191" y="1"/>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35"/>
            <p:cNvSpPr/>
            <p:nvPr/>
          </p:nvSpPr>
          <p:spPr>
            <a:xfrm>
              <a:off x="5313450" y="3115100"/>
              <a:ext cx="17300" cy="10450"/>
            </a:xfrm>
            <a:custGeom>
              <a:avLst/>
              <a:gdLst/>
              <a:ahLst/>
              <a:cxnLst/>
              <a:rect l="l" t="t" r="r" b="b"/>
              <a:pathLst>
                <a:path w="692" h="418" extrusionOk="0">
                  <a:moveTo>
                    <a:pt x="298" y="0"/>
                  </a:moveTo>
                  <a:cubicBezTo>
                    <a:pt x="203" y="96"/>
                    <a:pt x="108" y="203"/>
                    <a:pt x="0" y="286"/>
                  </a:cubicBezTo>
                  <a:cubicBezTo>
                    <a:pt x="143" y="393"/>
                    <a:pt x="334" y="286"/>
                    <a:pt x="453" y="405"/>
                  </a:cubicBezTo>
                  <a:cubicBezTo>
                    <a:pt x="501" y="417"/>
                    <a:pt x="536" y="417"/>
                    <a:pt x="584" y="417"/>
                  </a:cubicBezTo>
                  <a:cubicBezTo>
                    <a:pt x="655" y="358"/>
                    <a:pt x="691" y="262"/>
                    <a:pt x="691" y="167"/>
                  </a:cubicBezTo>
                  <a:cubicBezTo>
                    <a:pt x="679" y="107"/>
                    <a:pt x="632" y="48"/>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35"/>
            <p:cNvSpPr/>
            <p:nvPr/>
          </p:nvSpPr>
          <p:spPr>
            <a:xfrm>
              <a:off x="5328025" y="3113800"/>
              <a:ext cx="14500" cy="8750"/>
            </a:xfrm>
            <a:custGeom>
              <a:avLst/>
              <a:gdLst/>
              <a:ahLst/>
              <a:cxnLst/>
              <a:rect l="l" t="t" r="r" b="b"/>
              <a:pathLst>
                <a:path w="580" h="350" extrusionOk="0">
                  <a:moveTo>
                    <a:pt x="341" y="1"/>
                  </a:moveTo>
                  <a:cubicBezTo>
                    <a:pt x="239" y="1"/>
                    <a:pt x="117" y="37"/>
                    <a:pt x="1" y="52"/>
                  </a:cubicBezTo>
                  <a:cubicBezTo>
                    <a:pt x="13" y="88"/>
                    <a:pt x="37" y="136"/>
                    <a:pt x="49" y="171"/>
                  </a:cubicBezTo>
                  <a:cubicBezTo>
                    <a:pt x="120" y="350"/>
                    <a:pt x="334" y="195"/>
                    <a:pt x="418" y="338"/>
                  </a:cubicBezTo>
                  <a:cubicBezTo>
                    <a:pt x="465" y="338"/>
                    <a:pt x="525" y="350"/>
                    <a:pt x="572" y="350"/>
                  </a:cubicBezTo>
                  <a:cubicBezTo>
                    <a:pt x="579" y="68"/>
                    <a:pt x="479"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35"/>
            <p:cNvSpPr/>
            <p:nvPr/>
          </p:nvSpPr>
          <p:spPr>
            <a:xfrm>
              <a:off x="5349775" y="3116000"/>
              <a:ext cx="3875" cy="4625"/>
            </a:xfrm>
            <a:custGeom>
              <a:avLst/>
              <a:gdLst/>
              <a:ahLst/>
              <a:cxnLst/>
              <a:rect l="l" t="t" r="r" b="b"/>
              <a:pathLst>
                <a:path w="155" h="185" extrusionOk="0">
                  <a:moveTo>
                    <a:pt x="119" y="0"/>
                  </a:moveTo>
                  <a:cubicBezTo>
                    <a:pt x="60" y="24"/>
                    <a:pt x="0" y="83"/>
                    <a:pt x="24" y="143"/>
                  </a:cubicBezTo>
                  <a:cubicBezTo>
                    <a:pt x="46" y="173"/>
                    <a:pt x="65" y="184"/>
                    <a:pt x="82" y="184"/>
                  </a:cubicBezTo>
                  <a:cubicBezTo>
                    <a:pt x="117" y="184"/>
                    <a:pt x="139" y="132"/>
                    <a:pt x="155" y="107"/>
                  </a:cubicBezTo>
                  <a:cubicBezTo>
                    <a:pt x="143" y="71"/>
                    <a:pt x="131" y="24"/>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35"/>
            <p:cNvSpPr/>
            <p:nvPr/>
          </p:nvSpPr>
          <p:spPr>
            <a:xfrm>
              <a:off x="5723925" y="3226425"/>
              <a:ext cx="78300" cy="25025"/>
            </a:xfrm>
            <a:custGeom>
              <a:avLst/>
              <a:gdLst/>
              <a:ahLst/>
              <a:cxnLst/>
              <a:rect l="l" t="t" r="r" b="b"/>
              <a:pathLst>
                <a:path w="3132" h="1001" extrusionOk="0">
                  <a:moveTo>
                    <a:pt x="1073" y="201"/>
                  </a:moveTo>
                  <a:cubicBezTo>
                    <a:pt x="1077" y="233"/>
                    <a:pt x="1087" y="275"/>
                    <a:pt x="1038" y="275"/>
                  </a:cubicBezTo>
                  <a:cubicBezTo>
                    <a:pt x="1034" y="275"/>
                    <a:pt x="1029" y="275"/>
                    <a:pt x="1024" y="274"/>
                  </a:cubicBezTo>
                  <a:cubicBezTo>
                    <a:pt x="1050" y="248"/>
                    <a:pt x="1063" y="229"/>
                    <a:pt x="1073" y="201"/>
                  </a:cubicBezTo>
                  <a:close/>
                  <a:moveTo>
                    <a:pt x="810" y="0"/>
                  </a:moveTo>
                  <a:cubicBezTo>
                    <a:pt x="655" y="0"/>
                    <a:pt x="524" y="12"/>
                    <a:pt x="369" y="12"/>
                  </a:cubicBezTo>
                  <a:cubicBezTo>
                    <a:pt x="0" y="548"/>
                    <a:pt x="488" y="584"/>
                    <a:pt x="810" y="727"/>
                  </a:cubicBezTo>
                  <a:cubicBezTo>
                    <a:pt x="1262" y="953"/>
                    <a:pt x="1762" y="953"/>
                    <a:pt x="2250" y="1000"/>
                  </a:cubicBezTo>
                  <a:cubicBezTo>
                    <a:pt x="2298" y="953"/>
                    <a:pt x="2322" y="905"/>
                    <a:pt x="2310" y="881"/>
                  </a:cubicBezTo>
                  <a:cubicBezTo>
                    <a:pt x="2315" y="746"/>
                    <a:pt x="2361" y="711"/>
                    <a:pt x="2421" y="711"/>
                  </a:cubicBezTo>
                  <a:cubicBezTo>
                    <a:pt x="2487" y="711"/>
                    <a:pt x="2571" y="755"/>
                    <a:pt x="2636" y="755"/>
                  </a:cubicBezTo>
                  <a:cubicBezTo>
                    <a:pt x="2647" y="755"/>
                    <a:pt x="2657" y="753"/>
                    <a:pt x="2667" y="750"/>
                  </a:cubicBezTo>
                  <a:cubicBezTo>
                    <a:pt x="2846" y="750"/>
                    <a:pt x="3012" y="750"/>
                    <a:pt x="3132" y="584"/>
                  </a:cubicBezTo>
                  <a:cubicBezTo>
                    <a:pt x="2691" y="274"/>
                    <a:pt x="2131" y="405"/>
                    <a:pt x="1667" y="167"/>
                  </a:cubicBezTo>
                  <a:lnTo>
                    <a:pt x="1084" y="167"/>
                  </a:lnTo>
                  <a:cubicBezTo>
                    <a:pt x="1024" y="48"/>
                    <a:pt x="893" y="6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35"/>
            <p:cNvSpPr/>
            <p:nvPr/>
          </p:nvSpPr>
          <p:spPr>
            <a:xfrm>
              <a:off x="5780175" y="3239275"/>
              <a:ext cx="55675" cy="21100"/>
            </a:xfrm>
            <a:custGeom>
              <a:avLst/>
              <a:gdLst/>
              <a:ahLst/>
              <a:cxnLst/>
              <a:rect l="l" t="t" r="r" b="b"/>
              <a:pathLst>
                <a:path w="2227" h="844" extrusionOk="0">
                  <a:moveTo>
                    <a:pt x="1227" y="0"/>
                  </a:moveTo>
                  <a:cubicBezTo>
                    <a:pt x="1118" y="0"/>
                    <a:pt x="1007" y="11"/>
                    <a:pt x="893" y="34"/>
                  </a:cubicBezTo>
                  <a:cubicBezTo>
                    <a:pt x="679" y="58"/>
                    <a:pt x="477" y="58"/>
                    <a:pt x="262" y="70"/>
                  </a:cubicBezTo>
                  <a:cubicBezTo>
                    <a:pt x="167" y="141"/>
                    <a:pt x="48" y="201"/>
                    <a:pt x="0" y="320"/>
                  </a:cubicBezTo>
                  <a:lnTo>
                    <a:pt x="0" y="463"/>
                  </a:lnTo>
                  <a:cubicBezTo>
                    <a:pt x="74" y="536"/>
                    <a:pt x="162" y="549"/>
                    <a:pt x="252" y="549"/>
                  </a:cubicBezTo>
                  <a:cubicBezTo>
                    <a:pt x="302" y="549"/>
                    <a:pt x="354" y="545"/>
                    <a:pt x="403" y="545"/>
                  </a:cubicBezTo>
                  <a:cubicBezTo>
                    <a:pt x="467" y="545"/>
                    <a:pt x="528" y="552"/>
                    <a:pt x="584" y="582"/>
                  </a:cubicBezTo>
                  <a:cubicBezTo>
                    <a:pt x="1001" y="760"/>
                    <a:pt x="1417" y="844"/>
                    <a:pt x="1858" y="844"/>
                  </a:cubicBezTo>
                  <a:cubicBezTo>
                    <a:pt x="2227" y="736"/>
                    <a:pt x="1727" y="451"/>
                    <a:pt x="1953" y="320"/>
                  </a:cubicBezTo>
                  <a:cubicBezTo>
                    <a:pt x="1989" y="272"/>
                    <a:pt x="2025" y="213"/>
                    <a:pt x="2036" y="153"/>
                  </a:cubicBezTo>
                  <a:cubicBezTo>
                    <a:pt x="1771" y="67"/>
                    <a:pt x="1506" y="0"/>
                    <a:pt x="1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35"/>
            <p:cNvSpPr/>
            <p:nvPr/>
          </p:nvSpPr>
          <p:spPr>
            <a:xfrm>
              <a:off x="5863525" y="3251425"/>
              <a:ext cx="82175" cy="21825"/>
            </a:xfrm>
            <a:custGeom>
              <a:avLst/>
              <a:gdLst/>
              <a:ahLst/>
              <a:cxnLst/>
              <a:rect l="l" t="t" r="r" b="b"/>
              <a:pathLst>
                <a:path w="3287" h="873" extrusionOk="0">
                  <a:moveTo>
                    <a:pt x="107" y="0"/>
                  </a:moveTo>
                  <a:cubicBezTo>
                    <a:pt x="48" y="24"/>
                    <a:pt x="24" y="84"/>
                    <a:pt x="48" y="143"/>
                  </a:cubicBezTo>
                  <a:cubicBezTo>
                    <a:pt x="191" y="334"/>
                    <a:pt x="0" y="548"/>
                    <a:pt x="107" y="739"/>
                  </a:cubicBezTo>
                  <a:cubicBezTo>
                    <a:pt x="219" y="831"/>
                    <a:pt x="336" y="873"/>
                    <a:pt x="457" y="873"/>
                  </a:cubicBezTo>
                  <a:cubicBezTo>
                    <a:pt x="569" y="873"/>
                    <a:pt x="683" y="837"/>
                    <a:pt x="798" y="774"/>
                  </a:cubicBezTo>
                  <a:cubicBezTo>
                    <a:pt x="857" y="715"/>
                    <a:pt x="881" y="655"/>
                    <a:pt x="822" y="572"/>
                  </a:cubicBezTo>
                  <a:cubicBezTo>
                    <a:pt x="649" y="389"/>
                    <a:pt x="710" y="302"/>
                    <a:pt x="871" y="302"/>
                  </a:cubicBezTo>
                  <a:cubicBezTo>
                    <a:pt x="900" y="302"/>
                    <a:pt x="931" y="305"/>
                    <a:pt x="965" y="310"/>
                  </a:cubicBezTo>
                  <a:cubicBezTo>
                    <a:pt x="1617" y="420"/>
                    <a:pt x="2260" y="564"/>
                    <a:pt x="2916" y="564"/>
                  </a:cubicBezTo>
                  <a:cubicBezTo>
                    <a:pt x="3039" y="564"/>
                    <a:pt x="3162" y="559"/>
                    <a:pt x="3286" y="548"/>
                  </a:cubicBezTo>
                  <a:cubicBezTo>
                    <a:pt x="3155" y="381"/>
                    <a:pt x="2965" y="369"/>
                    <a:pt x="2762" y="358"/>
                  </a:cubicBezTo>
                  <a:cubicBezTo>
                    <a:pt x="1870" y="239"/>
                    <a:pt x="1000" y="119"/>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35"/>
            <p:cNvSpPr/>
            <p:nvPr/>
          </p:nvSpPr>
          <p:spPr>
            <a:xfrm>
              <a:off x="6097175" y="3285650"/>
              <a:ext cx="45275" cy="15675"/>
            </a:xfrm>
            <a:custGeom>
              <a:avLst/>
              <a:gdLst/>
              <a:ahLst/>
              <a:cxnLst/>
              <a:rect l="l" t="t" r="r" b="b"/>
              <a:pathLst>
                <a:path w="1811" h="627" extrusionOk="0">
                  <a:moveTo>
                    <a:pt x="201" y="0"/>
                  </a:moveTo>
                  <a:cubicBezTo>
                    <a:pt x="174" y="0"/>
                    <a:pt x="147" y="3"/>
                    <a:pt x="120" y="13"/>
                  </a:cubicBezTo>
                  <a:cubicBezTo>
                    <a:pt x="24" y="60"/>
                    <a:pt x="1" y="143"/>
                    <a:pt x="1" y="239"/>
                  </a:cubicBezTo>
                  <a:cubicBezTo>
                    <a:pt x="13" y="298"/>
                    <a:pt x="24" y="358"/>
                    <a:pt x="72" y="405"/>
                  </a:cubicBezTo>
                  <a:cubicBezTo>
                    <a:pt x="120" y="429"/>
                    <a:pt x="179" y="465"/>
                    <a:pt x="227" y="489"/>
                  </a:cubicBezTo>
                  <a:lnTo>
                    <a:pt x="370" y="489"/>
                  </a:lnTo>
                  <a:cubicBezTo>
                    <a:pt x="370" y="477"/>
                    <a:pt x="382" y="477"/>
                    <a:pt x="417" y="465"/>
                  </a:cubicBezTo>
                  <a:cubicBezTo>
                    <a:pt x="424" y="458"/>
                    <a:pt x="432" y="455"/>
                    <a:pt x="441" y="455"/>
                  </a:cubicBezTo>
                  <a:cubicBezTo>
                    <a:pt x="461" y="455"/>
                    <a:pt x="484" y="472"/>
                    <a:pt x="501" y="489"/>
                  </a:cubicBezTo>
                  <a:cubicBezTo>
                    <a:pt x="655" y="489"/>
                    <a:pt x="786" y="501"/>
                    <a:pt x="941" y="501"/>
                  </a:cubicBezTo>
                  <a:cubicBezTo>
                    <a:pt x="1060" y="501"/>
                    <a:pt x="1156" y="524"/>
                    <a:pt x="1239" y="620"/>
                  </a:cubicBezTo>
                  <a:cubicBezTo>
                    <a:pt x="1279" y="624"/>
                    <a:pt x="1317" y="626"/>
                    <a:pt x="1353" y="626"/>
                  </a:cubicBezTo>
                  <a:cubicBezTo>
                    <a:pt x="1623" y="626"/>
                    <a:pt x="1800" y="504"/>
                    <a:pt x="1810" y="179"/>
                  </a:cubicBezTo>
                  <a:cubicBezTo>
                    <a:pt x="1555" y="40"/>
                    <a:pt x="1275" y="6"/>
                    <a:pt x="992" y="6"/>
                  </a:cubicBezTo>
                  <a:cubicBezTo>
                    <a:pt x="840" y="6"/>
                    <a:pt x="687" y="16"/>
                    <a:pt x="536" y="24"/>
                  </a:cubicBezTo>
                  <a:cubicBezTo>
                    <a:pt x="512" y="33"/>
                    <a:pt x="486" y="37"/>
                    <a:pt x="461" y="37"/>
                  </a:cubicBezTo>
                  <a:cubicBezTo>
                    <a:pt x="377" y="37"/>
                    <a:pt x="289"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35"/>
            <p:cNvSpPr/>
            <p:nvPr/>
          </p:nvSpPr>
          <p:spPr>
            <a:xfrm>
              <a:off x="6060875" y="3280075"/>
              <a:ext cx="49725" cy="17500"/>
            </a:xfrm>
            <a:custGeom>
              <a:avLst/>
              <a:gdLst/>
              <a:ahLst/>
              <a:cxnLst/>
              <a:rect l="l" t="t" r="r" b="b"/>
              <a:pathLst>
                <a:path w="1989" h="700" extrusionOk="0">
                  <a:moveTo>
                    <a:pt x="356" y="1"/>
                  </a:moveTo>
                  <a:cubicBezTo>
                    <a:pt x="254" y="1"/>
                    <a:pt x="152" y="36"/>
                    <a:pt x="48" y="140"/>
                  </a:cubicBezTo>
                  <a:cubicBezTo>
                    <a:pt x="0" y="247"/>
                    <a:pt x="24" y="355"/>
                    <a:pt x="107" y="438"/>
                  </a:cubicBezTo>
                  <a:cubicBezTo>
                    <a:pt x="500" y="533"/>
                    <a:pt x="869" y="605"/>
                    <a:pt x="1262" y="700"/>
                  </a:cubicBezTo>
                  <a:cubicBezTo>
                    <a:pt x="1298" y="664"/>
                    <a:pt x="1334" y="628"/>
                    <a:pt x="1334" y="569"/>
                  </a:cubicBezTo>
                  <a:cubicBezTo>
                    <a:pt x="1274" y="366"/>
                    <a:pt x="1476" y="390"/>
                    <a:pt x="1536" y="295"/>
                  </a:cubicBezTo>
                  <a:cubicBezTo>
                    <a:pt x="1555" y="288"/>
                    <a:pt x="1574" y="285"/>
                    <a:pt x="1594" y="285"/>
                  </a:cubicBezTo>
                  <a:cubicBezTo>
                    <a:pt x="1679" y="285"/>
                    <a:pt x="1765" y="342"/>
                    <a:pt x="1846" y="342"/>
                  </a:cubicBezTo>
                  <a:cubicBezTo>
                    <a:pt x="1896" y="342"/>
                    <a:pt x="1944" y="320"/>
                    <a:pt x="1988" y="247"/>
                  </a:cubicBezTo>
                  <a:cubicBezTo>
                    <a:pt x="1849" y="143"/>
                    <a:pt x="1706" y="113"/>
                    <a:pt x="1561" y="113"/>
                  </a:cubicBezTo>
                  <a:cubicBezTo>
                    <a:pt x="1370" y="113"/>
                    <a:pt x="1177" y="165"/>
                    <a:pt x="987" y="165"/>
                  </a:cubicBezTo>
                  <a:cubicBezTo>
                    <a:pt x="975" y="165"/>
                    <a:pt x="964" y="164"/>
                    <a:pt x="953" y="164"/>
                  </a:cubicBezTo>
                  <a:cubicBezTo>
                    <a:pt x="755" y="140"/>
                    <a:pt x="557" y="1"/>
                    <a:pt x="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35"/>
            <p:cNvSpPr/>
            <p:nvPr/>
          </p:nvSpPr>
          <p:spPr>
            <a:xfrm>
              <a:off x="6034975" y="3276425"/>
              <a:ext cx="50025" cy="10225"/>
            </a:xfrm>
            <a:custGeom>
              <a:avLst/>
              <a:gdLst/>
              <a:ahLst/>
              <a:cxnLst/>
              <a:rect l="l" t="t" r="r" b="b"/>
              <a:pathLst>
                <a:path w="2001" h="409" extrusionOk="0">
                  <a:moveTo>
                    <a:pt x="0" y="1"/>
                  </a:moveTo>
                  <a:lnTo>
                    <a:pt x="0" y="1"/>
                  </a:lnTo>
                  <a:cubicBezTo>
                    <a:pt x="107" y="262"/>
                    <a:pt x="453" y="84"/>
                    <a:pt x="584" y="298"/>
                  </a:cubicBezTo>
                  <a:cubicBezTo>
                    <a:pt x="631" y="334"/>
                    <a:pt x="667" y="370"/>
                    <a:pt x="750" y="382"/>
                  </a:cubicBezTo>
                  <a:cubicBezTo>
                    <a:pt x="799" y="399"/>
                    <a:pt x="846" y="409"/>
                    <a:pt x="892" y="409"/>
                  </a:cubicBezTo>
                  <a:cubicBezTo>
                    <a:pt x="970" y="409"/>
                    <a:pt x="1045" y="382"/>
                    <a:pt x="1119" y="322"/>
                  </a:cubicBezTo>
                  <a:cubicBezTo>
                    <a:pt x="1210" y="257"/>
                    <a:pt x="1300" y="236"/>
                    <a:pt x="1390" y="236"/>
                  </a:cubicBezTo>
                  <a:cubicBezTo>
                    <a:pt x="1559" y="236"/>
                    <a:pt x="1727" y="311"/>
                    <a:pt x="1891" y="311"/>
                  </a:cubicBezTo>
                  <a:cubicBezTo>
                    <a:pt x="1928" y="311"/>
                    <a:pt x="1964" y="307"/>
                    <a:pt x="2000" y="298"/>
                  </a:cubicBezTo>
                  <a:cubicBezTo>
                    <a:pt x="1858" y="131"/>
                    <a:pt x="1667" y="72"/>
                    <a:pt x="1489" y="72"/>
                  </a:cubicBezTo>
                  <a:cubicBezTo>
                    <a:pt x="1000" y="24"/>
                    <a:pt x="488"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35"/>
            <p:cNvSpPr/>
            <p:nvPr/>
          </p:nvSpPr>
          <p:spPr>
            <a:xfrm>
              <a:off x="5844175" y="3246650"/>
              <a:ext cx="20550" cy="12150"/>
            </a:xfrm>
            <a:custGeom>
              <a:avLst/>
              <a:gdLst/>
              <a:ahLst/>
              <a:cxnLst/>
              <a:rect l="l" t="t" r="r" b="b"/>
              <a:pathLst>
                <a:path w="822" h="486" extrusionOk="0">
                  <a:moveTo>
                    <a:pt x="24" y="37"/>
                  </a:moveTo>
                  <a:cubicBezTo>
                    <a:pt x="12" y="72"/>
                    <a:pt x="0" y="96"/>
                    <a:pt x="12" y="132"/>
                  </a:cubicBezTo>
                  <a:cubicBezTo>
                    <a:pt x="167" y="287"/>
                    <a:pt x="305" y="486"/>
                    <a:pt x="495" y="486"/>
                  </a:cubicBezTo>
                  <a:cubicBezTo>
                    <a:pt x="583" y="486"/>
                    <a:pt x="681" y="443"/>
                    <a:pt x="798" y="334"/>
                  </a:cubicBezTo>
                  <a:cubicBezTo>
                    <a:pt x="822" y="275"/>
                    <a:pt x="798" y="215"/>
                    <a:pt x="762" y="156"/>
                  </a:cubicBezTo>
                  <a:cubicBezTo>
                    <a:pt x="536" y="1"/>
                    <a:pt x="262" y="60"/>
                    <a:pt x="24"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35"/>
            <p:cNvSpPr/>
            <p:nvPr/>
          </p:nvSpPr>
          <p:spPr>
            <a:xfrm>
              <a:off x="5830475" y="3243100"/>
              <a:ext cx="14325" cy="9300"/>
            </a:xfrm>
            <a:custGeom>
              <a:avLst/>
              <a:gdLst/>
              <a:ahLst/>
              <a:cxnLst/>
              <a:rect l="l" t="t" r="r" b="b"/>
              <a:pathLst>
                <a:path w="573" h="372" extrusionOk="0">
                  <a:moveTo>
                    <a:pt x="24" y="0"/>
                  </a:moveTo>
                  <a:lnTo>
                    <a:pt x="1" y="48"/>
                  </a:lnTo>
                  <a:cubicBezTo>
                    <a:pt x="57" y="260"/>
                    <a:pt x="144" y="372"/>
                    <a:pt x="264" y="372"/>
                  </a:cubicBezTo>
                  <a:cubicBezTo>
                    <a:pt x="347" y="372"/>
                    <a:pt x="445" y="320"/>
                    <a:pt x="560" y="214"/>
                  </a:cubicBezTo>
                  <a:lnTo>
                    <a:pt x="572" y="179"/>
                  </a:lnTo>
                  <a:cubicBezTo>
                    <a:pt x="429" y="24"/>
                    <a:pt x="215" y="2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35"/>
            <p:cNvSpPr/>
            <p:nvPr/>
          </p:nvSpPr>
          <p:spPr>
            <a:xfrm>
              <a:off x="5862625" y="3250525"/>
              <a:ext cx="3900" cy="5200"/>
            </a:xfrm>
            <a:custGeom>
              <a:avLst/>
              <a:gdLst/>
              <a:ahLst/>
              <a:cxnLst/>
              <a:rect l="l" t="t" r="r" b="b"/>
              <a:pathLst>
                <a:path w="156" h="208" extrusionOk="0">
                  <a:moveTo>
                    <a:pt x="24" y="1"/>
                  </a:moveTo>
                  <a:cubicBezTo>
                    <a:pt x="1" y="60"/>
                    <a:pt x="1" y="108"/>
                    <a:pt x="1" y="167"/>
                  </a:cubicBezTo>
                  <a:cubicBezTo>
                    <a:pt x="1" y="179"/>
                    <a:pt x="24" y="179"/>
                    <a:pt x="48" y="203"/>
                  </a:cubicBezTo>
                  <a:cubicBezTo>
                    <a:pt x="60" y="206"/>
                    <a:pt x="70" y="208"/>
                    <a:pt x="80" y="208"/>
                  </a:cubicBezTo>
                  <a:cubicBezTo>
                    <a:pt x="108" y="208"/>
                    <a:pt x="129" y="194"/>
                    <a:pt x="155" y="167"/>
                  </a:cubicBezTo>
                  <a:lnTo>
                    <a:pt x="155" y="24"/>
                  </a:lnTo>
                  <a:cubicBezTo>
                    <a:pt x="108" y="24"/>
                    <a:pt x="60"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35"/>
            <p:cNvSpPr/>
            <p:nvPr/>
          </p:nvSpPr>
          <p:spPr>
            <a:xfrm>
              <a:off x="5876925" y="2957050"/>
              <a:ext cx="5675" cy="14900"/>
            </a:xfrm>
            <a:custGeom>
              <a:avLst/>
              <a:gdLst/>
              <a:ahLst/>
              <a:cxnLst/>
              <a:rect l="l" t="t" r="r" b="b"/>
              <a:pathLst>
                <a:path w="227" h="596" extrusionOk="0">
                  <a:moveTo>
                    <a:pt x="226" y="0"/>
                  </a:moveTo>
                  <a:cubicBezTo>
                    <a:pt x="202" y="12"/>
                    <a:pt x="179" y="12"/>
                    <a:pt x="167" y="36"/>
                  </a:cubicBezTo>
                  <a:cubicBezTo>
                    <a:pt x="0" y="214"/>
                    <a:pt x="48" y="393"/>
                    <a:pt x="131" y="584"/>
                  </a:cubicBezTo>
                  <a:cubicBezTo>
                    <a:pt x="167" y="584"/>
                    <a:pt x="179" y="595"/>
                    <a:pt x="179" y="595"/>
                  </a:cubicBezTo>
                  <a:cubicBezTo>
                    <a:pt x="191" y="405"/>
                    <a:pt x="202" y="191"/>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35"/>
            <p:cNvSpPr/>
            <p:nvPr/>
          </p:nvSpPr>
          <p:spPr>
            <a:xfrm>
              <a:off x="5879900" y="2932050"/>
              <a:ext cx="5975" cy="26200"/>
            </a:xfrm>
            <a:custGeom>
              <a:avLst/>
              <a:gdLst/>
              <a:ahLst/>
              <a:cxnLst/>
              <a:rect l="l" t="t" r="r" b="b"/>
              <a:pathLst>
                <a:path w="239" h="1048" extrusionOk="0">
                  <a:moveTo>
                    <a:pt x="167" y="0"/>
                  </a:moveTo>
                  <a:cubicBezTo>
                    <a:pt x="119" y="0"/>
                    <a:pt x="83" y="0"/>
                    <a:pt x="48" y="24"/>
                  </a:cubicBezTo>
                  <a:cubicBezTo>
                    <a:pt x="12" y="357"/>
                    <a:pt x="0" y="702"/>
                    <a:pt x="60" y="1048"/>
                  </a:cubicBezTo>
                  <a:cubicBezTo>
                    <a:pt x="72" y="1036"/>
                    <a:pt x="83" y="1036"/>
                    <a:pt x="119" y="1036"/>
                  </a:cubicBezTo>
                  <a:cubicBezTo>
                    <a:pt x="143" y="738"/>
                    <a:pt x="191" y="417"/>
                    <a:pt x="238" y="119"/>
                  </a:cubicBezTo>
                  <a:cubicBezTo>
                    <a:pt x="202" y="83"/>
                    <a:pt x="191"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35"/>
            <p:cNvSpPr/>
            <p:nvPr/>
          </p:nvSpPr>
          <p:spPr>
            <a:xfrm>
              <a:off x="5874525" y="3062125"/>
              <a:ext cx="5975" cy="24125"/>
            </a:xfrm>
            <a:custGeom>
              <a:avLst/>
              <a:gdLst/>
              <a:ahLst/>
              <a:cxnLst/>
              <a:rect l="l" t="t" r="r" b="b"/>
              <a:pathLst>
                <a:path w="239" h="965" extrusionOk="0">
                  <a:moveTo>
                    <a:pt x="144" y="0"/>
                  </a:moveTo>
                  <a:lnTo>
                    <a:pt x="144" y="0"/>
                  </a:lnTo>
                  <a:cubicBezTo>
                    <a:pt x="96" y="322"/>
                    <a:pt x="1" y="667"/>
                    <a:pt x="227" y="964"/>
                  </a:cubicBezTo>
                  <a:cubicBezTo>
                    <a:pt x="239" y="631"/>
                    <a:pt x="239" y="31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35"/>
            <p:cNvSpPr/>
            <p:nvPr/>
          </p:nvSpPr>
          <p:spPr>
            <a:xfrm>
              <a:off x="5878100" y="3092175"/>
              <a:ext cx="9250" cy="19375"/>
            </a:xfrm>
            <a:custGeom>
              <a:avLst/>
              <a:gdLst/>
              <a:ahLst/>
              <a:cxnLst/>
              <a:rect l="l" t="t" r="r" b="b"/>
              <a:pathLst>
                <a:path w="370" h="775" extrusionOk="0">
                  <a:moveTo>
                    <a:pt x="120" y="1"/>
                  </a:moveTo>
                  <a:lnTo>
                    <a:pt x="120" y="1"/>
                  </a:lnTo>
                  <a:cubicBezTo>
                    <a:pt x="132" y="251"/>
                    <a:pt x="1" y="548"/>
                    <a:pt x="251" y="774"/>
                  </a:cubicBezTo>
                  <a:cubicBezTo>
                    <a:pt x="191" y="524"/>
                    <a:pt x="370" y="227"/>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35"/>
            <p:cNvSpPr/>
            <p:nvPr/>
          </p:nvSpPr>
          <p:spPr>
            <a:xfrm>
              <a:off x="5875125" y="2957925"/>
              <a:ext cx="6275" cy="13725"/>
            </a:xfrm>
            <a:custGeom>
              <a:avLst/>
              <a:gdLst/>
              <a:ahLst/>
              <a:cxnLst/>
              <a:rect l="l" t="t" r="r" b="b"/>
              <a:pathLst>
                <a:path w="251" h="549" extrusionOk="0">
                  <a:moveTo>
                    <a:pt x="251" y="1"/>
                  </a:moveTo>
                  <a:lnTo>
                    <a:pt x="251" y="1"/>
                  </a:lnTo>
                  <a:cubicBezTo>
                    <a:pt x="1" y="156"/>
                    <a:pt x="36" y="346"/>
                    <a:pt x="215" y="549"/>
                  </a:cubicBezTo>
                  <a:cubicBezTo>
                    <a:pt x="239" y="370"/>
                    <a:pt x="239" y="179"/>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35"/>
            <p:cNvSpPr/>
            <p:nvPr/>
          </p:nvSpPr>
          <p:spPr>
            <a:xfrm>
              <a:off x="5884350" y="3111225"/>
              <a:ext cx="3300" cy="11050"/>
            </a:xfrm>
            <a:custGeom>
              <a:avLst/>
              <a:gdLst/>
              <a:ahLst/>
              <a:cxnLst/>
              <a:rect l="l" t="t" r="r" b="b"/>
              <a:pathLst>
                <a:path w="132" h="442" extrusionOk="0">
                  <a:moveTo>
                    <a:pt x="13" y="1"/>
                  </a:moveTo>
                  <a:cubicBezTo>
                    <a:pt x="1" y="143"/>
                    <a:pt x="1" y="298"/>
                    <a:pt x="1" y="441"/>
                  </a:cubicBezTo>
                  <a:lnTo>
                    <a:pt x="132" y="441"/>
                  </a:lnTo>
                  <a:cubicBezTo>
                    <a:pt x="132" y="298"/>
                    <a:pt x="132" y="132"/>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35"/>
            <p:cNvSpPr/>
            <p:nvPr/>
          </p:nvSpPr>
          <p:spPr>
            <a:xfrm>
              <a:off x="5654850" y="2958175"/>
              <a:ext cx="6275" cy="4325"/>
            </a:xfrm>
            <a:custGeom>
              <a:avLst/>
              <a:gdLst/>
              <a:ahLst/>
              <a:cxnLst/>
              <a:rect l="l" t="t" r="r" b="b"/>
              <a:pathLst>
                <a:path w="251" h="173" extrusionOk="0">
                  <a:moveTo>
                    <a:pt x="137" y="0"/>
                  </a:moveTo>
                  <a:cubicBezTo>
                    <a:pt x="84" y="0"/>
                    <a:pt x="42" y="44"/>
                    <a:pt x="1" y="110"/>
                  </a:cubicBezTo>
                  <a:cubicBezTo>
                    <a:pt x="51" y="118"/>
                    <a:pt x="101" y="173"/>
                    <a:pt x="158" y="173"/>
                  </a:cubicBezTo>
                  <a:cubicBezTo>
                    <a:pt x="184" y="173"/>
                    <a:pt x="210" y="163"/>
                    <a:pt x="239" y="134"/>
                  </a:cubicBezTo>
                  <a:cubicBezTo>
                    <a:pt x="251" y="122"/>
                    <a:pt x="251" y="50"/>
                    <a:pt x="215" y="27"/>
                  </a:cubicBezTo>
                  <a:cubicBezTo>
                    <a:pt x="186" y="9"/>
                    <a:pt x="161"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35"/>
            <p:cNvSpPr/>
            <p:nvPr/>
          </p:nvSpPr>
          <p:spPr>
            <a:xfrm>
              <a:off x="5647425" y="3218075"/>
              <a:ext cx="97050" cy="26225"/>
            </a:xfrm>
            <a:custGeom>
              <a:avLst/>
              <a:gdLst/>
              <a:ahLst/>
              <a:cxnLst/>
              <a:rect l="l" t="t" r="r" b="b"/>
              <a:pathLst>
                <a:path w="3882" h="1049" extrusionOk="0">
                  <a:moveTo>
                    <a:pt x="1866" y="174"/>
                  </a:moveTo>
                  <a:lnTo>
                    <a:pt x="1866" y="174"/>
                  </a:lnTo>
                  <a:cubicBezTo>
                    <a:pt x="1828" y="519"/>
                    <a:pt x="2136" y="419"/>
                    <a:pt x="2310" y="477"/>
                  </a:cubicBezTo>
                  <a:cubicBezTo>
                    <a:pt x="2389" y="505"/>
                    <a:pt x="2473" y="510"/>
                    <a:pt x="2557" y="510"/>
                  </a:cubicBezTo>
                  <a:cubicBezTo>
                    <a:pt x="2610" y="510"/>
                    <a:pt x="2662" y="508"/>
                    <a:pt x="2715" y="508"/>
                  </a:cubicBezTo>
                  <a:cubicBezTo>
                    <a:pt x="2833" y="508"/>
                    <a:pt x="2950" y="518"/>
                    <a:pt x="3060" y="584"/>
                  </a:cubicBezTo>
                  <a:cubicBezTo>
                    <a:pt x="3120" y="620"/>
                    <a:pt x="3179" y="644"/>
                    <a:pt x="3227" y="691"/>
                  </a:cubicBezTo>
                  <a:cubicBezTo>
                    <a:pt x="3179" y="680"/>
                    <a:pt x="3120" y="644"/>
                    <a:pt x="3060" y="620"/>
                  </a:cubicBezTo>
                  <a:cubicBezTo>
                    <a:pt x="2703" y="560"/>
                    <a:pt x="2334" y="572"/>
                    <a:pt x="1977" y="453"/>
                  </a:cubicBezTo>
                  <a:cubicBezTo>
                    <a:pt x="1784" y="397"/>
                    <a:pt x="1764" y="297"/>
                    <a:pt x="1866" y="174"/>
                  </a:cubicBezTo>
                  <a:close/>
                  <a:moveTo>
                    <a:pt x="1201" y="1"/>
                  </a:moveTo>
                  <a:cubicBezTo>
                    <a:pt x="992" y="1"/>
                    <a:pt x="780" y="25"/>
                    <a:pt x="572" y="25"/>
                  </a:cubicBezTo>
                  <a:cubicBezTo>
                    <a:pt x="512" y="60"/>
                    <a:pt x="512" y="108"/>
                    <a:pt x="536" y="168"/>
                  </a:cubicBezTo>
                  <a:cubicBezTo>
                    <a:pt x="572" y="203"/>
                    <a:pt x="608" y="227"/>
                    <a:pt x="631" y="263"/>
                  </a:cubicBezTo>
                  <a:cubicBezTo>
                    <a:pt x="612" y="271"/>
                    <a:pt x="593" y="274"/>
                    <a:pt x="575" y="274"/>
                  </a:cubicBezTo>
                  <a:cubicBezTo>
                    <a:pt x="514" y="274"/>
                    <a:pt x="457" y="239"/>
                    <a:pt x="393" y="239"/>
                  </a:cubicBezTo>
                  <a:cubicBezTo>
                    <a:pt x="238" y="263"/>
                    <a:pt x="84" y="299"/>
                    <a:pt x="0" y="465"/>
                  </a:cubicBezTo>
                  <a:cubicBezTo>
                    <a:pt x="310" y="691"/>
                    <a:pt x="691" y="537"/>
                    <a:pt x="1024" y="644"/>
                  </a:cubicBezTo>
                  <a:cubicBezTo>
                    <a:pt x="1965" y="953"/>
                    <a:pt x="2929" y="906"/>
                    <a:pt x="3882" y="1049"/>
                  </a:cubicBezTo>
                  <a:cubicBezTo>
                    <a:pt x="3644" y="870"/>
                    <a:pt x="3334" y="727"/>
                    <a:pt x="3453" y="334"/>
                  </a:cubicBezTo>
                  <a:cubicBezTo>
                    <a:pt x="3221" y="205"/>
                    <a:pt x="2981" y="180"/>
                    <a:pt x="2739" y="180"/>
                  </a:cubicBezTo>
                  <a:cubicBezTo>
                    <a:pt x="2595" y="180"/>
                    <a:pt x="2451" y="189"/>
                    <a:pt x="2308" y="189"/>
                  </a:cubicBezTo>
                  <a:cubicBezTo>
                    <a:pt x="2161" y="189"/>
                    <a:pt x="2014" y="180"/>
                    <a:pt x="1870" y="144"/>
                  </a:cubicBezTo>
                  <a:lnTo>
                    <a:pt x="1870" y="144"/>
                  </a:lnTo>
                  <a:cubicBezTo>
                    <a:pt x="1869" y="145"/>
                    <a:pt x="1869" y="147"/>
                    <a:pt x="1869" y="149"/>
                  </a:cubicBezTo>
                  <a:lnTo>
                    <a:pt x="1869" y="149"/>
                  </a:lnTo>
                  <a:cubicBezTo>
                    <a:pt x="1653" y="29"/>
                    <a:pt x="1428" y="1"/>
                    <a:pt x="1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35"/>
            <p:cNvSpPr/>
            <p:nvPr/>
          </p:nvSpPr>
          <p:spPr>
            <a:xfrm>
              <a:off x="5607525" y="3210950"/>
              <a:ext cx="54200" cy="19375"/>
            </a:xfrm>
            <a:custGeom>
              <a:avLst/>
              <a:gdLst/>
              <a:ahLst/>
              <a:cxnLst/>
              <a:rect l="l" t="t" r="r" b="b"/>
              <a:pathLst>
                <a:path w="2168" h="775" extrusionOk="0">
                  <a:moveTo>
                    <a:pt x="191" y="0"/>
                  </a:moveTo>
                  <a:cubicBezTo>
                    <a:pt x="1" y="274"/>
                    <a:pt x="251" y="393"/>
                    <a:pt x="406" y="560"/>
                  </a:cubicBezTo>
                  <a:cubicBezTo>
                    <a:pt x="541" y="663"/>
                    <a:pt x="689" y="685"/>
                    <a:pt x="841" y="685"/>
                  </a:cubicBezTo>
                  <a:cubicBezTo>
                    <a:pt x="952" y="685"/>
                    <a:pt x="1065" y="673"/>
                    <a:pt x="1176" y="673"/>
                  </a:cubicBezTo>
                  <a:cubicBezTo>
                    <a:pt x="1314" y="673"/>
                    <a:pt x="1449" y="692"/>
                    <a:pt x="1572" y="774"/>
                  </a:cubicBezTo>
                  <a:cubicBezTo>
                    <a:pt x="1727" y="726"/>
                    <a:pt x="1858" y="667"/>
                    <a:pt x="2013" y="619"/>
                  </a:cubicBezTo>
                  <a:cubicBezTo>
                    <a:pt x="2096" y="607"/>
                    <a:pt x="2156" y="548"/>
                    <a:pt x="2168" y="453"/>
                  </a:cubicBezTo>
                  <a:lnTo>
                    <a:pt x="2168" y="322"/>
                  </a:lnTo>
                  <a:cubicBezTo>
                    <a:pt x="2154" y="308"/>
                    <a:pt x="2136" y="302"/>
                    <a:pt x="2114" y="302"/>
                  </a:cubicBezTo>
                  <a:cubicBezTo>
                    <a:pt x="2098" y="302"/>
                    <a:pt x="2080" y="305"/>
                    <a:pt x="2061" y="310"/>
                  </a:cubicBezTo>
                  <a:cubicBezTo>
                    <a:pt x="1906" y="250"/>
                    <a:pt x="1692" y="262"/>
                    <a:pt x="1549" y="131"/>
                  </a:cubicBezTo>
                  <a:cubicBezTo>
                    <a:pt x="1479" y="142"/>
                    <a:pt x="1410" y="146"/>
                    <a:pt x="1342" y="146"/>
                  </a:cubicBezTo>
                  <a:cubicBezTo>
                    <a:pt x="955" y="146"/>
                    <a:pt x="586"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35"/>
            <p:cNvSpPr/>
            <p:nvPr/>
          </p:nvSpPr>
          <p:spPr>
            <a:xfrm>
              <a:off x="5646825" y="3214650"/>
              <a:ext cx="12525" cy="4425"/>
            </a:xfrm>
            <a:custGeom>
              <a:avLst/>
              <a:gdLst/>
              <a:ahLst/>
              <a:cxnLst/>
              <a:rect l="l" t="t" r="r" b="b"/>
              <a:pathLst>
                <a:path w="501" h="177" extrusionOk="0">
                  <a:moveTo>
                    <a:pt x="82" y="1"/>
                  </a:moveTo>
                  <a:cubicBezTo>
                    <a:pt x="52" y="1"/>
                    <a:pt x="26" y="21"/>
                    <a:pt x="0" y="66"/>
                  </a:cubicBezTo>
                  <a:cubicBezTo>
                    <a:pt x="94" y="152"/>
                    <a:pt x="203" y="177"/>
                    <a:pt x="317" y="177"/>
                  </a:cubicBezTo>
                  <a:cubicBezTo>
                    <a:pt x="377" y="177"/>
                    <a:pt x="439" y="170"/>
                    <a:pt x="501" y="162"/>
                  </a:cubicBezTo>
                  <a:cubicBezTo>
                    <a:pt x="477" y="114"/>
                    <a:pt x="465" y="66"/>
                    <a:pt x="453" y="43"/>
                  </a:cubicBezTo>
                  <a:lnTo>
                    <a:pt x="167" y="43"/>
                  </a:lnTo>
                  <a:cubicBezTo>
                    <a:pt x="134" y="15"/>
                    <a:pt x="107" y="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35"/>
            <p:cNvSpPr/>
            <p:nvPr/>
          </p:nvSpPr>
          <p:spPr>
            <a:xfrm>
              <a:off x="5213425" y="3143175"/>
              <a:ext cx="16400" cy="13000"/>
            </a:xfrm>
            <a:custGeom>
              <a:avLst/>
              <a:gdLst/>
              <a:ahLst/>
              <a:cxnLst/>
              <a:rect l="l" t="t" r="r" b="b"/>
              <a:pathLst>
                <a:path w="656" h="520" extrusionOk="0">
                  <a:moveTo>
                    <a:pt x="188" y="1"/>
                  </a:moveTo>
                  <a:cubicBezTo>
                    <a:pt x="97" y="1"/>
                    <a:pt x="56" y="102"/>
                    <a:pt x="1" y="175"/>
                  </a:cubicBezTo>
                  <a:cubicBezTo>
                    <a:pt x="1" y="449"/>
                    <a:pt x="104" y="520"/>
                    <a:pt x="245" y="520"/>
                  </a:cubicBezTo>
                  <a:cubicBezTo>
                    <a:pt x="344" y="520"/>
                    <a:pt x="460" y="485"/>
                    <a:pt x="572" y="461"/>
                  </a:cubicBezTo>
                  <a:cubicBezTo>
                    <a:pt x="656" y="294"/>
                    <a:pt x="513" y="247"/>
                    <a:pt x="418" y="175"/>
                  </a:cubicBezTo>
                  <a:cubicBezTo>
                    <a:pt x="370" y="116"/>
                    <a:pt x="334" y="68"/>
                    <a:pt x="287" y="32"/>
                  </a:cubicBezTo>
                  <a:cubicBezTo>
                    <a:pt x="248" y="10"/>
                    <a:pt x="216"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35"/>
            <p:cNvSpPr/>
            <p:nvPr/>
          </p:nvSpPr>
          <p:spPr>
            <a:xfrm>
              <a:off x="5223850" y="3145450"/>
              <a:ext cx="22650" cy="9100"/>
            </a:xfrm>
            <a:custGeom>
              <a:avLst/>
              <a:gdLst/>
              <a:ahLst/>
              <a:cxnLst/>
              <a:rect l="l" t="t" r="r" b="b"/>
              <a:pathLst>
                <a:path w="906" h="364" extrusionOk="0">
                  <a:moveTo>
                    <a:pt x="568" y="1"/>
                  </a:moveTo>
                  <a:cubicBezTo>
                    <a:pt x="480" y="1"/>
                    <a:pt x="394" y="13"/>
                    <a:pt x="310" y="60"/>
                  </a:cubicBezTo>
                  <a:cubicBezTo>
                    <a:pt x="215" y="60"/>
                    <a:pt x="108" y="72"/>
                    <a:pt x="1" y="72"/>
                  </a:cubicBezTo>
                  <a:cubicBezTo>
                    <a:pt x="48" y="156"/>
                    <a:pt x="108" y="263"/>
                    <a:pt x="155" y="358"/>
                  </a:cubicBezTo>
                  <a:cubicBezTo>
                    <a:pt x="179" y="358"/>
                    <a:pt x="214" y="363"/>
                    <a:pt x="248" y="363"/>
                  </a:cubicBezTo>
                  <a:cubicBezTo>
                    <a:pt x="265" y="363"/>
                    <a:pt x="282" y="362"/>
                    <a:pt x="298" y="358"/>
                  </a:cubicBezTo>
                  <a:cubicBezTo>
                    <a:pt x="441" y="144"/>
                    <a:pt x="691" y="251"/>
                    <a:pt x="882" y="191"/>
                  </a:cubicBezTo>
                  <a:cubicBezTo>
                    <a:pt x="906" y="120"/>
                    <a:pt x="894" y="60"/>
                    <a:pt x="834" y="13"/>
                  </a:cubicBezTo>
                  <a:cubicBezTo>
                    <a:pt x="745" y="13"/>
                    <a:pt x="656" y="1"/>
                    <a:pt x="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35"/>
            <p:cNvSpPr/>
            <p:nvPr/>
          </p:nvSpPr>
          <p:spPr>
            <a:xfrm>
              <a:off x="5213425" y="3132950"/>
              <a:ext cx="11350" cy="14625"/>
            </a:xfrm>
            <a:custGeom>
              <a:avLst/>
              <a:gdLst/>
              <a:ahLst/>
              <a:cxnLst/>
              <a:rect l="l" t="t" r="r" b="b"/>
              <a:pathLst>
                <a:path w="454" h="585" extrusionOk="0">
                  <a:moveTo>
                    <a:pt x="430" y="1"/>
                  </a:moveTo>
                  <a:lnTo>
                    <a:pt x="430" y="1"/>
                  </a:lnTo>
                  <a:cubicBezTo>
                    <a:pt x="239" y="167"/>
                    <a:pt x="1" y="286"/>
                    <a:pt x="1" y="584"/>
                  </a:cubicBezTo>
                  <a:cubicBezTo>
                    <a:pt x="96" y="525"/>
                    <a:pt x="191" y="477"/>
                    <a:pt x="287" y="441"/>
                  </a:cubicBezTo>
                  <a:cubicBezTo>
                    <a:pt x="346" y="286"/>
                    <a:pt x="453" y="155"/>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35"/>
            <p:cNvSpPr/>
            <p:nvPr/>
          </p:nvSpPr>
          <p:spPr>
            <a:xfrm>
              <a:off x="5231000" y="3035925"/>
              <a:ext cx="7475" cy="7750"/>
            </a:xfrm>
            <a:custGeom>
              <a:avLst/>
              <a:gdLst/>
              <a:ahLst/>
              <a:cxnLst/>
              <a:rect l="l" t="t" r="r" b="b"/>
              <a:pathLst>
                <a:path w="299" h="310" extrusionOk="0">
                  <a:moveTo>
                    <a:pt x="286" y="0"/>
                  </a:moveTo>
                  <a:cubicBezTo>
                    <a:pt x="0" y="36"/>
                    <a:pt x="131" y="179"/>
                    <a:pt x="179" y="310"/>
                  </a:cubicBezTo>
                  <a:cubicBezTo>
                    <a:pt x="262" y="238"/>
                    <a:pt x="298" y="131"/>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35"/>
            <p:cNvSpPr/>
            <p:nvPr/>
          </p:nvSpPr>
          <p:spPr>
            <a:xfrm>
              <a:off x="5231600" y="3142775"/>
              <a:ext cx="18275" cy="5500"/>
            </a:xfrm>
            <a:custGeom>
              <a:avLst/>
              <a:gdLst/>
              <a:ahLst/>
              <a:cxnLst/>
              <a:rect l="l" t="t" r="r" b="b"/>
              <a:pathLst>
                <a:path w="731" h="220" extrusionOk="0">
                  <a:moveTo>
                    <a:pt x="584" y="1"/>
                  </a:moveTo>
                  <a:cubicBezTo>
                    <a:pt x="393" y="13"/>
                    <a:pt x="215" y="24"/>
                    <a:pt x="24" y="48"/>
                  </a:cubicBezTo>
                  <a:cubicBezTo>
                    <a:pt x="0" y="84"/>
                    <a:pt x="0" y="120"/>
                    <a:pt x="24" y="167"/>
                  </a:cubicBezTo>
                  <a:lnTo>
                    <a:pt x="560" y="203"/>
                  </a:lnTo>
                  <a:cubicBezTo>
                    <a:pt x="590" y="214"/>
                    <a:pt x="615" y="219"/>
                    <a:pt x="636" y="219"/>
                  </a:cubicBezTo>
                  <a:cubicBezTo>
                    <a:pt x="708" y="219"/>
                    <a:pt x="730" y="159"/>
                    <a:pt x="703" y="48"/>
                  </a:cubicBezTo>
                  <a:cubicBezTo>
                    <a:pt x="679" y="24"/>
                    <a:pt x="631" y="13"/>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35"/>
            <p:cNvSpPr/>
            <p:nvPr/>
          </p:nvSpPr>
          <p:spPr>
            <a:xfrm>
              <a:off x="5416150" y="3164425"/>
              <a:ext cx="156275" cy="23325"/>
            </a:xfrm>
            <a:custGeom>
              <a:avLst/>
              <a:gdLst/>
              <a:ahLst/>
              <a:cxnLst/>
              <a:rect l="l" t="t" r="r" b="b"/>
              <a:pathLst>
                <a:path w="6251" h="933" extrusionOk="0">
                  <a:moveTo>
                    <a:pt x="1137" y="1"/>
                  </a:moveTo>
                  <a:cubicBezTo>
                    <a:pt x="1110" y="1"/>
                    <a:pt x="1084" y="10"/>
                    <a:pt x="1060" y="28"/>
                  </a:cubicBezTo>
                  <a:cubicBezTo>
                    <a:pt x="1012" y="28"/>
                    <a:pt x="953" y="39"/>
                    <a:pt x="917" y="51"/>
                  </a:cubicBezTo>
                  <a:cubicBezTo>
                    <a:pt x="880" y="56"/>
                    <a:pt x="842" y="57"/>
                    <a:pt x="805" y="57"/>
                  </a:cubicBezTo>
                  <a:cubicBezTo>
                    <a:pt x="685" y="57"/>
                    <a:pt x="564" y="41"/>
                    <a:pt x="448" y="41"/>
                  </a:cubicBezTo>
                  <a:cubicBezTo>
                    <a:pt x="287" y="41"/>
                    <a:pt x="134" y="72"/>
                    <a:pt x="0" y="218"/>
                  </a:cubicBezTo>
                  <a:cubicBezTo>
                    <a:pt x="1536" y="528"/>
                    <a:pt x="3120" y="468"/>
                    <a:pt x="4644" y="801"/>
                  </a:cubicBezTo>
                  <a:cubicBezTo>
                    <a:pt x="5025" y="873"/>
                    <a:pt x="5406" y="873"/>
                    <a:pt x="5775" y="921"/>
                  </a:cubicBezTo>
                  <a:cubicBezTo>
                    <a:pt x="5953" y="909"/>
                    <a:pt x="6156" y="932"/>
                    <a:pt x="6251" y="742"/>
                  </a:cubicBezTo>
                  <a:cubicBezTo>
                    <a:pt x="5894" y="516"/>
                    <a:pt x="5453" y="694"/>
                    <a:pt x="5096" y="468"/>
                  </a:cubicBezTo>
                  <a:cubicBezTo>
                    <a:pt x="5059" y="469"/>
                    <a:pt x="5023" y="470"/>
                    <a:pt x="4987" y="470"/>
                  </a:cubicBezTo>
                  <a:cubicBezTo>
                    <a:pt x="4250" y="470"/>
                    <a:pt x="3524" y="249"/>
                    <a:pt x="2798" y="159"/>
                  </a:cubicBezTo>
                  <a:cubicBezTo>
                    <a:pt x="2770" y="142"/>
                    <a:pt x="2748" y="133"/>
                    <a:pt x="2726" y="133"/>
                  </a:cubicBezTo>
                  <a:cubicBezTo>
                    <a:pt x="2700" y="133"/>
                    <a:pt x="2675" y="145"/>
                    <a:pt x="2643" y="170"/>
                  </a:cubicBezTo>
                  <a:cubicBezTo>
                    <a:pt x="2620" y="182"/>
                    <a:pt x="2596" y="188"/>
                    <a:pt x="2572" y="188"/>
                  </a:cubicBezTo>
                  <a:cubicBezTo>
                    <a:pt x="2548" y="188"/>
                    <a:pt x="2524" y="182"/>
                    <a:pt x="2500" y="170"/>
                  </a:cubicBezTo>
                  <a:cubicBezTo>
                    <a:pt x="2358" y="87"/>
                    <a:pt x="2179" y="147"/>
                    <a:pt x="2024" y="87"/>
                  </a:cubicBezTo>
                  <a:cubicBezTo>
                    <a:pt x="1869" y="87"/>
                    <a:pt x="1691" y="75"/>
                    <a:pt x="1524" y="75"/>
                  </a:cubicBezTo>
                  <a:cubicBezTo>
                    <a:pt x="1499" y="85"/>
                    <a:pt x="1475" y="91"/>
                    <a:pt x="1450" y="91"/>
                  </a:cubicBezTo>
                  <a:cubicBezTo>
                    <a:pt x="1415" y="91"/>
                    <a:pt x="1380" y="79"/>
                    <a:pt x="1346" y="51"/>
                  </a:cubicBezTo>
                  <a:cubicBezTo>
                    <a:pt x="1298" y="51"/>
                    <a:pt x="1250" y="39"/>
                    <a:pt x="1215" y="28"/>
                  </a:cubicBezTo>
                  <a:cubicBezTo>
                    <a:pt x="1191" y="10"/>
                    <a:pt x="1164" y="1"/>
                    <a:pt x="1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35"/>
            <p:cNvSpPr/>
            <p:nvPr/>
          </p:nvSpPr>
          <p:spPr>
            <a:xfrm>
              <a:off x="5338150" y="3157650"/>
              <a:ext cx="101225" cy="11950"/>
            </a:xfrm>
            <a:custGeom>
              <a:avLst/>
              <a:gdLst/>
              <a:ahLst/>
              <a:cxnLst/>
              <a:rect l="l" t="t" r="r" b="b"/>
              <a:pathLst>
                <a:path w="4049" h="478" extrusionOk="0">
                  <a:moveTo>
                    <a:pt x="667" y="1"/>
                  </a:moveTo>
                  <a:cubicBezTo>
                    <a:pt x="465" y="13"/>
                    <a:pt x="239" y="1"/>
                    <a:pt x="48" y="120"/>
                  </a:cubicBezTo>
                  <a:cubicBezTo>
                    <a:pt x="25" y="132"/>
                    <a:pt x="13" y="168"/>
                    <a:pt x="1" y="191"/>
                  </a:cubicBezTo>
                  <a:cubicBezTo>
                    <a:pt x="1037" y="358"/>
                    <a:pt x="2096" y="370"/>
                    <a:pt x="3144" y="477"/>
                  </a:cubicBezTo>
                  <a:cubicBezTo>
                    <a:pt x="3225" y="448"/>
                    <a:pt x="3308" y="441"/>
                    <a:pt x="3392" y="441"/>
                  </a:cubicBezTo>
                  <a:cubicBezTo>
                    <a:pt x="3474" y="441"/>
                    <a:pt x="3557" y="448"/>
                    <a:pt x="3638" y="448"/>
                  </a:cubicBezTo>
                  <a:cubicBezTo>
                    <a:pt x="3781" y="448"/>
                    <a:pt x="3922" y="427"/>
                    <a:pt x="4049" y="310"/>
                  </a:cubicBezTo>
                  <a:lnTo>
                    <a:pt x="4049" y="263"/>
                  </a:lnTo>
                  <a:cubicBezTo>
                    <a:pt x="3894" y="203"/>
                    <a:pt x="3739" y="263"/>
                    <a:pt x="3584" y="180"/>
                  </a:cubicBezTo>
                  <a:cubicBezTo>
                    <a:pt x="3454" y="180"/>
                    <a:pt x="3323" y="168"/>
                    <a:pt x="3180" y="144"/>
                  </a:cubicBezTo>
                  <a:cubicBezTo>
                    <a:pt x="2692" y="132"/>
                    <a:pt x="2215" y="84"/>
                    <a:pt x="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35"/>
            <p:cNvSpPr/>
            <p:nvPr/>
          </p:nvSpPr>
          <p:spPr>
            <a:xfrm>
              <a:off x="5496200" y="3201425"/>
              <a:ext cx="69100" cy="19950"/>
            </a:xfrm>
            <a:custGeom>
              <a:avLst/>
              <a:gdLst/>
              <a:ahLst/>
              <a:cxnLst/>
              <a:rect l="l" t="t" r="r" b="b"/>
              <a:pathLst>
                <a:path w="2764" h="798" extrusionOk="0">
                  <a:moveTo>
                    <a:pt x="1727" y="0"/>
                  </a:moveTo>
                  <a:cubicBezTo>
                    <a:pt x="1656" y="155"/>
                    <a:pt x="1549" y="262"/>
                    <a:pt x="1370" y="262"/>
                  </a:cubicBezTo>
                  <a:cubicBezTo>
                    <a:pt x="1251" y="262"/>
                    <a:pt x="1132" y="214"/>
                    <a:pt x="1025" y="155"/>
                  </a:cubicBezTo>
                  <a:cubicBezTo>
                    <a:pt x="953" y="107"/>
                    <a:pt x="858" y="60"/>
                    <a:pt x="763" y="60"/>
                  </a:cubicBezTo>
                  <a:cubicBezTo>
                    <a:pt x="489" y="95"/>
                    <a:pt x="215" y="60"/>
                    <a:pt x="1" y="298"/>
                  </a:cubicBezTo>
                  <a:cubicBezTo>
                    <a:pt x="310" y="524"/>
                    <a:pt x="727" y="322"/>
                    <a:pt x="1025" y="572"/>
                  </a:cubicBezTo>
                  <a:cubicBezTo>
                    <a:pt x="1136" y="623"/>
                    <a:pt x="1251" y="635"/>
                    <a:pt x="1367" y="635"/>
                  </a:cubicBezTo>
                  <a:cubicBezTo>
                    <a:pt x="1466" y="635"/>
                    <a:pt x="1565" y="626"/>
                    <a:pt x="1662" y="626"/>
                  </a:cubicBezTo>
                  <a:cubicBezTo>
                    <a:pt x="1792" y="626"/>
                    <a:pt x="1919" y="642"/>
                    <a:pt x="2037" y="715"/>
                  </a:cubicBezTo>
                  <a:cubicBezTo>
                    <a:pt x="2132" y="715"/>
                    <a:pt x="2215" y="738"/>
                    <a:pt x="2311" y="738"/>
                  </a:cubicBezTo>
                  <a:cubicBezTo>
                    <a:pt x="2358" y="786"/>
                    <a:pt x="2418" y="795"/>
                    <a:pt x="2480" y="795"/>
                  </a:cubicBezTo>
                  <a:cubicBezTo>
                    <a:pt x="2518" y="795"/>
                    <a:pt x="2556" y="792"/>
                    <a:pt x="2594" y="792"/>
                  </a:cubicBezTo>
                  <a:cubicBezTo>
                    <a:pt x="2619" y="792"/>
                    <a:pt x="2644" y="793"/>
                    <a:pt x="2668" y="798"/>
                  </a:cubicBezTo>
                  <a:cubicBezTo>
                    <a:pt x="2727" y="774"/>
                    <a:pt x="2751" y="750"/>
                    <a:pt x="2763" y="679"/>
                  </a:cubicBezTo>
                  <a:cubicBezTo>
                    <a:pt x="2739" y="584"/>
                    <a:pt x="2680" y="524"/>
                    <a:pt x="2608" y="476"/>
                  </a:cubicBezTo>
                  <a:cubicBezTo>
                    <a:pt x="2501" y="441"/>
                    <a:pt x="2454" y="381"/>
                    <a:pt x="2585" y="298"/>
                  </a:cubicBezTo>
                  <a:cubicBezTo>
                    <a:pt x="2668" y="262"/>
                    <a:pt x="2727" y="226"/>
                    <a:pt x="2763" y="143"/>
                  </a:cubicBezTo>
                  <a:cubicBezTo>
                    <a:pt x="2586" y="32"/>
                    <a:pt x="2395" y="18"/>
                    <a:pt x="2201" y="18"/>
                  </a:cubicBezTo>
                  <a:cubicBezTo>
                    <a:pt x="2136" y="18"/>
                    <a:pt x="2071" y="19"/>
                    <a:pt x="2005" y="19"/>
                  </a:cubicBezTo>
                  <a:cubicBezTo>
                    <a:pt x="1912" y="19"/>
                    <a:pt x="1819" y="16"/>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35"/>
            <p:cNvSpPr/>
            <p:nvPr/>
          </p:nvSpPr>
          <p:spPr>
            <a:xfrm>
              <a:off x="5488775" y="3193575"/>
              <a:ext cx="44975" cy="18050"/>
            </a:xfrm>
            <a:custGeom>
              <a:avLst/>
              <a:gdLst/>
              <a:ahLst/>
              <a:cxnLst/>
              <a:rect l="l" t="t" r="r" b="b"/>
              <a:pathLst>
                <a:path w="1799" h="722" extrusionOk="0">
                  <a:moveTo>
                    <a:pt x="466" y="1"/>
                  </a:moveTo>
                  <a:cubicBezTo>
                    <a:pt x="410" y="1"/>
                    <a:pt x="354" y="2"/>
                    <a:pt x="298" y="5"/>
                  </a:cubicBezTo>
                  <a:cubicBezTo>
                    <a:pt x="0" y="195"/>
                    <a:pt x="119" y="397"/>
                    <a:pt x="286" y="600"/>
                  </a:cubicBezTo>
                  <a:cubicBezTo>
                    <a:pt x="584" y="576"/>
                    <a:pt x="893" y="612"/>
                    <a:pt x="1167" y="433"/>
                  </a:cubicBezTo>
                  <a:cubicBezTo>
                    <a:pt x="1250" y="457"/>
                    <a:pt x="1298" y="493"/>
                    <a:pt x="1310" y="588"/>
                  </a:cubicBezTo>
                  <a:cubicBezTo>
                    <a:pt x="1371" y="689"/>
                    <a:pt x="1466" y="722"/>
                    <a:pt x="1567" y="722"/>
                  </a:cubicBezTo>
                  <a:cubicBezTo>
                    <a:pt x="1584" y="722"/>
                    <a:pt x="1602" y="721"/>
                    <a:pt x="1620" y="719"/>
                  </a:cubicBezTo>
                  <a:cubicBezTo>
                    <a:pt x="1739" y="600"/>
                    <a:pt x="1798" y="445"/>
                    <a:pt x="1774" y="278"/>
                  </a:cubicBezTo>
                  <a:cubicBezTo>
                    <a:pt x="1350" y="88"/>
                    <a:pt x="917" y="1"/>
                    <a:pt x="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35"/>
            <p:cNvSpPr/>
            <p:nvPr/>
          </p:nvSpPr>
          <p:spPr>
            <a:xfrm>
              <a:off x="5283675" y="3146975"/>
              <a:ext cx="73550" cy="15175"/>
            </a:xfrm>
            <a:custGeom>
              <a:avLst/>
              <a:gdLst/>
              <a:ahLst/>
              <a:cxnLst/>
              <a:rect l="l" t="t" r="r" b="b"/>
              <a:pathLst>
                <a:path w="2942" h="607" extrusionOk="0">
                  <a:moveTo>
                    <a:pt x="1259" y="1"/>
                  </a:moveTo>
                  <a:cubicBezTo>
                    <a:pt x="1142" y="1"/>
                    <a:pt x="1021" y="23"/>
                    <a:pt x="906" y="23"/>
                  </a:cubicBezTo>
                  <a:cubicBezTo>
                    <a:pt x="644" y="106"/>
                    <a:pt x="334" y="71"/>
                    <a:pt x="84" y="214"/>
                  </a:cubicBezTo>
                  <a:cubicBezTo>
                    <a:pt x="48" y="249"/>
                    <a:pt x="37" y="273"/>
                    <a:pt x="1" y="309"/>
                  </a:cubicBezTo>
                  <a:cubicBezTo>
                    <a:pt x="715" y="440"/>
                    <a:pt x="1430" y="607"/>
                    <a:pt x="2168" y="607"/>
                  </a:cubicBezTo>
                  <a:cubicBezTo>
                    <a:pt x="2180" y="583"/>
                    <a:pt x="2204" y="559"/>
                    <a:pt x="2239" y="547"/>
                  </a:cubicBezTo>
                  <a:cubicBezTo>
                    <a:pt x="2313" y="512"/>
                    <a:pt x="2390" y="504"/>
                    <a:pt x="2467" y="504"/>
                  </a:cubicBezTo>
                  <a:cubicBezTo>
                    <a:pt x="2531" y="504"/>
                    <a:pt x="2595" y="510"/>
                    <a:pt x="2658" y="510"/>
                  </a:cubicBezTo>
                  <a:cubicBezTo>
                    <a:pt x="2727" y="510"/>
                    <a:pt x="2795" y="503"/>
                    <a:pt x="2858" y="476"/>
                  </a:cubicBezTo>
                  <a:cubicBezTo>
                    <a:pt x="2894" y="452"/>
                    <a:pt x="2918" y="440"/>
                    <a:pt x="2942" y="428"/>
                  </a:cubicBezTo>
                  <a:cubicBezTo>
                    <a:pt x="2918" y="392"/>
                    <a:pt x="2906" y="368"/>
                    <a:pt x="2906" y="321"/>
                  </a:cubicBezTo>
                  <a:cubicBezTo>
                    <a:pt x="2737" y="161"/>
                    <a:pt x="2542" y="127"/>
                    <a:pt x="2309" y="127"/>
                  </a:cubicBezTo>
                  <a:cubicBezTo>
                    <a:pt x="2263" y="127"/>
                    <a:pt x="2216" y="128"/>
                    <a:pt x="2168" y="130"/>
                  </a:cubicBezTo>
                  <a:cubicBezTo>
                    <a:pt x="2084" y="142"/>
                    <a:pt x="2013" y="154"/>
                    <a:pt x="1953" y="178"/>
                  </a:cubicBezTo>
                  <a:cubicBezTo>
                    <a:pt x="1799" y="190"/>
                    <a:pt x="1715" y="356"/>
                    <a:pt x="1549" y="356"/>
                  </a:cubicBezTo>
                  <a:cubicBezTo>
                    <a:pt x="1572" y="273"/>
                    <a:pt x="1703" y="237"/>
                    <a:pt x="1608" y="130"/>
                  </a:cubicBezTo>
                  <a:cubicBezTo>
                    <a:pt x="1504" y="26"/>
                    <a:pt x="1384" y="1"/>
                    <a:pt x="1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5"/>
            <p:cNvSpPr/>
            <p:nvPr/>
          </p:nvSpPr>
          <p:spPr>
            <a:xfrm>
              <a:off x="5245575" y="3143800"/>
              <a:ext cx="51225" cy="12075"/>
            </a:xfrm>
            <a:custGeom>
              <a:avLst/>
              <a:gdLst/>
              <a:ahLst/>
              <a:cxnLst/>
              <a:rect l="l" t="t" r="r" b="b"/>
              <a:pathLst>
                <a:path w="2049" h="483" extrusionOk="0">
                  <a:moveTo>
                    <a:pt x="308" y="0"/>
                  </a:moveTo>
                  <a:cubicBezTo>
                    <a:pt x="254" y="0"/>
                    <a:pt x="199" y="6"/>
                    <a:pt x="144" y="19"/>
                  </a:cubicBezTo>
                  <a:lnTo>
                    <a:pt x="1" y="162"/>
                  </a:lnTo>
                  <a:cubicBezTo>
                    <a:pt x="1" y="198"/>
                    <a:pt x="13" y="222"/>
                    <a:pt x="13" y="281"/>
                  </a:cubicBezTo>
                  <a:cubicBezTo>
                    <a:pt x="447" y="321"/>
                    <a:pt x="857" y="483"/>
                    <a:pt x="1290" y="483"/>
                  </a:cubicBezTo>
                  <a:cubicBezTo>
                    <a:pt x="1379" y="483"/>
                    <a:pt x="1469" y="476"/>
                    <a:pt x="1561" y="460"/>
                  </a:cubicBezTo>
                  <a:lnTo>
                    <a:pt x="1644" y="424"/>
                  </a:lnTo>
                  <a:cubicBezTo>
                    <a:pt x="1763" y="317"/>
                    <a:pt x="1977" y="448"/>
                    <a:pt x="2049" y="257"/>
                  </a:cubicBezTo>
                  <a:cubicBezTo>
                    <a:pt x="2037" y="138"/>
                    <a:pt x="1965" y="91"/>
                    <a:pt x="1858" y="79"/>
                  </a:cubicBezTo>
                  <a:cubicBezTo>
                    <a:pt x="1739" y="91"/>
                    <a:pt x="1584" y="67"/>
                    <a:pt x="1465" y="138"/>
                  </a:cubicBezTo>
                  <a:cubicBezTo>
                    <a:pt x="1406" y="138"/>
                    <a:pt x="1346" y="126"/>
                    <a:pt x="1287" y="126"/>
                  </a:cubicBezTo>
                  <a:cubicBezTo>
                    <a:pt x="1231" y="140"/>
                    <a:pt x="1177" y="145"/>
                    <a:pt x="1122" y="145"/>
                  </a:cubicBezTo>
                  <a:cubicBezTo>
                    <a:pt x="847" y="145"/>
                    <a:pt x="584"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5"/>
            <p:cNvSpPr/>
            <p:nvPr/>
          </p:nvSpPr>
          <p:spPr>
            <a:xfrm>
              <a:off x="5553950" y="3203875"/>
              <a:ext cx="33975" cy="17475"/>
            </a:xfrm>
            <a:custGeom>
              <a:avLst/>
              <a:gdLst/>
              <a:ahLst/>
              <a:cxnLst/>
              <a:rect l="l" t="t" r="r" b="b"/>
              <a:pathLst>
                <a:path w="1359" h="699" extrusionOk="0">
                  <a:moveTo>
                    <a:pt x="679" y="0"/>
                  </a:moveTo>
                  <a:cubicBezTo>
                    <a:pt x="612" y="0"/>
                    <a:pt x="544" y="5"/>
                    <a:pt x="477" y="9"/>
                  </a:cubicBezTo>
                  <a:lnTo>
                    <a:pt x="120" y="57"/>
                  </a:lnTo>
                  <a:cubicBezTo>
                    <a:pt x="1" y="236"/>
                    <a:pt x="108" y="355"/>
                    <a:pt x="251" y="438"/>
                  </a:cubicBezTo>
                  <a:cubicBezTo>
                    <a:pt x="310" y="486"/>
                    <a:pt x="382" y="533"/>
                    <a:pt x="441" y="581"/>
                  </a:cubicBezTo>
                  <a:cubicBezTo>
                    <a:pt x="570" y="665"/>
                    <a:pt x="696" y="699"/>
                    <a:pt x="822" y="699"/>
                  </a:cubicBezTo>
                  <a:cubicBezTo>
                    <a:pt x="964" y="699"/>
                    <a:pt x="1106" y="656"/>
                    <a:pt x="1251" y="593"/>
                  </a:cubicBezTo>
                  <a:cubicBezTo>
                    <a:pt x="1310" y="545"/>
                    <a:pt x="1334" y="486"/>
                    <a:pt x="1358" y="414"/>
                  </a:cubicBezTo>
                  <a:cubicBezTo>
                    <a:pt x="1334" y="188"/>
                    <a:pt x="1156" y="140"/>
                    <a:pt x="1013" y="57"/>
                  </a:cubicBezTo>
                  <a:cubicBezTo>
                    <a:pt x="902" y="12"/>
                    <a:pt x="791"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5"/>
            <p:cNvSpPr/>
            <p:nvPr/>
          </p:nvSpPr>
          <p:spPr>
            <a:xfrm>
              <a:off x="5592350" y="3207075"/>
              <a:ext cx="58675" cy="8950"/>
            </a:xfrm>
            <a:custGeom>
              <a:avLst/>
              <a:gdLst/>
              <a:ahLst/>
              <a:cxnLst/>
              <a:rect l="l" t="t" r="r" b="b"/>
              <a:pathLst>
                <a:path w="2347" h="358" extrusionOk="0">
                  <a:moveTo>
                    <a:pt x="72" y="0"/>
                  </a:moveTo>
                  <a:cubicBezTo>
                    <a:pt x="13" y="60"/>
                    <a:pt x="1" y="119"/>
                    <a:pt x="36" y="191"/>
                  </a:cubicBezTo>
                  <a:cubicBezTo>
                    <a:pt x="161" y="297"/>
                    <a:pt x="285" y="350"/>
                    <a:pt x="410" y="350"/>
                  </a:cubicBezTo>
                  <a:cubicBezTo>
                    <a:pt x="523" y="350"/>
                    <a:pt x="637" y="306"/>
                    <a:pt x="751" y="215"/>
                  </a:cubicBezTo>
                  <a:cubicBezTo>
                    <a:pt x="1227" y="250"/>
                    <a:pt x="1703" y="310"/>
                    <a:pt x="2179" y="358"/>
                  </a:cubicBezTo>
                  <a:cubicBezTo>
                    <a:pt x="2239" y="346"/>
                    <a:pt x="2287" y="346"/>
                    <a:pt x="2346" y="334"/>
                  </a:cubicBezTo>
                  <a:cubicBezTo>
                    <a:pt x="1608" y="119"/>
                    <a:pt x="846"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5"/>
            <p:cNvSpPr/>
            <p:nvPr/>
          </p:nvSpPr>
          <p:spPr>
            <a:xfrm>
              <a:off x="5457225" y="3193975"/>
              <a:ext cx="39900" cy="14900"/>
            </a:xfrm>
            <a:custGeom>
              <a:avLst/>
              <a:gdLst/>
              <a:ahLst/>
              <a:cxnLst/>
              <a:rect l="l" t="t" r="r" b="b"/>
              <a:pathLst>
                <a:path w="1596" h="596" extrusionOk="0">
                  <a:moveTo>
                    <a:pt x="1262" y="0"/>
                  </a:moveTo>
                  <a:cubicBezTo>
                    <a:pt x="1238" y="24"/>
                    <a:pt x="1203" y="48"/>
                    <a:pt x="1179" y="96"/>
                  </a:cubicBezTo>
                  <a:cubicBezTo>
                    <a:pt x="1155" y="131"/>
                    <a:pt x="1131" y="167"/>
                    <a:pt x="1119" y="215"/>
                  </a:cubicBezTo>
                  <a:cubicBezTo>
                    <a:pt x="1084" y="239"/>
                    <a:pt x="1060" y="251"/>
                    <a:pt x="1012" y="274"/>
                  </a:cubicBezTo>
                  <a:cubicBezTo>
                    <a:pt x="965" y="286"/>
                    <a:pt x="917" y="286"/>
                    <a:pt x="881" y="286"/>
                  </a:cubicBezTo>
                  <a:cubicBezTo>
                    <a:pt x="798" y="274"/>
                    <a:pt x="715" y="274"/>
                    <a:pt x="643" y="274"/>
                  </a:cubicBezTo>
                  <a:cubicBezTo>
                    <a:pt x="584" y="274"/>
                    <a:pt x="524" y="274"/>
                    <a:pt x="465" y="286"/>
                  </a:cubicBezTo>
                  <a:cubicBezTo>
                    <a:pt x="345" y="310"/>
                    <a:pt x="226" y="358"/>
                    <a:pt x="119" y="417"/>
                  </a:cubicBezTo>
                  <a:cubicBezTo>
                    <a:pt x="72" y="477"/>
                    <a:pt x="48" y="524"/>
                    <a:pt x="0" y="584"/>
                  </a:cubicBezTo>
                  <a:cubicBezTo>
                    <a:pt x="524" y="596"/>
                    <a:pt x="1036" y="596"/>
                    <a:pt x="1560" y="596"/>
                  </a:cubicBezTo>
                  <a:cubicBezTo>
                    <a:pt x="1596" y="405"/>
                    <a:pt x="1429" y="191"/>
                    <a:pt x="1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5"/>
            <p:cNvSpPr/>
            <p:nvPr/>
          </p:nvSpPr>
          <p:spPr>
            <a:xfrm>
              <a:off x="5528650" y="3200525"/>
              <a:ext cx="14625" cy="11025"/>
            </a:xfrm>
            <a:custGeom>
              <a:avLst/>
              <a:gdLst/>
              <a:ahLst/>
              <a:cxnLst/>
              <a:rect l="l" t="t" r="r" b="b"/>
              <a:pathLst>
                <a:path w="585" h="441" extrusionOk="0">
                  <a:moveTo>
                    <a:pt x="191" y="0"/>
                  </a:moveTo>
                  <a:cubicBezTo>
                    <a:pt x="13" y="96"/>
                    <a:pt x="1" y="262"/>
                    <a:pt x="25" y="441"/>
                  </a:cubicBezTo>
                  <a:cubicBezTo>
                    <a:pt x="584" y="441"/>
                    <a:pt x="584" y="441"/>
                    <a:pt x="441" y="12"/>
                  </a:cubicBezTo>
                  <a:cubicBezTo>
                    <a:pt x="358" y="12"/>
                    <a:pt x="275"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5"/>
            <p:cNvSpPr/>
            <p:nvPr/>
          </p:nvSpPr>
          <p:spPr>
            <a:xfrm>
              <a:off x="5469125" y="3193675"/>
              <a:ext cx="19975" cy="11350"/>
            </a:xfrm>
            <a:custGeom>
              <a:avLst/>
              <a:gdLst/>
              <a:ahLst/>
              <a:cxnLst/>
              <a:rect l="l" t="t" r="r" b="b"/>
              <a:pathLst>
                <a:path w="799" h="454" extrusionOk="0">
                  <a:moveTo>
                    <a:pt x="84" y="1"/>
                  </a:moveTo>
                  <a:cubicBezTo>
                    <a:pt x="36" y="48"/>
                    <a:pt x="12" y="96"/>
                    <a:pt x="0" y="155"/>
                  </a:cubicBezTo>
                  <a:cubicBezTo>
                    <a:pt x="0" y="215"/>
                    <a:pt x="12" y="274"/>
                    <a:pt x="36" y="334"/>
                  </a:cubicBezTo>
                  <a:cubicBezTo>
                    <a:pt x="72" y="346"/>
                    <a:pt x="84" y="358"/>
                    <a:pt x="120" y="370"/>
                  </a:cubicBezTo>
                  <a:cubicBezTo>
                    <a:pt x="179" y="393"/>
                    <a:pt x="239" y="393"/>
                    <a:pt x="298" y="393"/>
                  </a:cubicBezTo>
                  <a:cubicBezTo>
                    <a:pt x="381" y="393"/>
                    <a:pt x="453" y="393"/>
                    <a:pt x="536" y="453"/>
                  </a:cubicBezTo>
                  <a:lnTo>
                    <a:pt x="667" y="453"/>
                  </a:lnTo>
                  <a:cubicBezTo>
                    <a:pt x="715" y="393"/>
                    <a:pt x="762" y="346"/>
                    <a:pt x="798" y="286"/>
                  </a:cubicBezTo>
                  <a:lnTo>
                    <a:pt x="798" y="179"/>
                  </a:lnTo>
                  <a:cubicBezTo>
                    <a:pt x="739" y="72"/>
                    <a:pt x="620" y="48"/>
                    <a:pt x="501" y="12"/>
                  </a:cubicBezTo>
                  <a:cubicBezTo>
                    <a:pt x="370" y="12"/>
                    <a:pt x="227"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5"/>
            <p:cNvSpPr/>
            <p:nvPr/>
          </p:nvSpPr>
          <p:spPr>
            <a:xfrm>
              <a:off x="5428650" y="3186900"/>
              <a:ext cx="25325" cy="4125"/>
            </a:xfrm>
            <a:custGeom>
              <a:avLst/>
              <a:gdLst/>
              <a:ahLst/>
              <a:cxnLst/>
              <a:rect l="l" t="t" r="r" b="b"/>
              <a:pathLst>
                <a:path w="1013" h="165" extrusionOk="0">
                  <a:moveTo>
                    <a:pt x="506" y="1"/>
                  </a:moveTo>
                  <a:cubicBezTo>
                    <a:pt x="374" y="1"/>
                    <a:pt x="242" y="13"/>
                    <a:pt x="112" y="13"/>
                  </a:cubicBezTo>
                  <a:cubicBezTo>
                    <a:pt x="74" y="13"/>
                    <a:pt x="37" y="12"/>
                    <a:pt x="0" y="10"/>
                  </a:cubicBezTo>
                  <a:lnTo>
                    <a:pt x="0" y="10"/>
                  </a:lnTo>
                  <a:cubicBezTo>
                    <a:pt x="112" y="128"/>
                    <a:pt x="249" y="141"/>
                    <a:pt x="390" y="141"/>
                  </a:cubicBezTo>
                  <a:cubicBezTo>
                    <a:pt x="429" y="141"/>
                    <a:pt x="470" y="140"/>
                    <a:pt x="510" y="140"/>
                  </a:cubicBezTo>
                  <a:cubicBezTo>
                    <a:pt x="584" y="140"/>
                    <a:pt x="657" y="144"/>
                    <a:pt x="726" y="164"/>
                  </a:cubicBezTo>
                  <a:cubicBezTo>
                    <a:pt x="810" y="153"/>
                    <a:pt x="917" y="153"/>
                    <a:pt x="1012" y="117"/>
                  </a:cubicBezTo>
                  <a:cubicBezTo>
                    <a:pt x="846" y="22"/>
                    <a:pt x="676"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5"/>
            <p:cNvSpPr/>
            <p:nvPr/>
          </p:nvSpPr>
          <p:spPr>
            <a:xfrm>
              <a:off x="5453350" y="3190175"/>
              <a:ext cx="18475" cy="9000"/>
            </a:xfrm>
            <a:custGeom>
              <a:avLst/>
              <a:gdLst/>
              <a:ahLst/>
              <a:cxnLst/>
              <a:rect l="l" t="t" r="r" b="b"/>
              <a:pathLst>
                <a:path w="739" h="360" extrusionOk="0">
                  <a:moveTo>
                    <a:pt x="312" y="0"/>
                  </a:moveTo>
                  <a:cubicBezTo>
                    <a:pt x="210" y="0"/>
                    <a:pt x="105" y="10"/>
                    <a:pt x="0" y="10"/>
                  </a:cubicBezTo>
                  <a:cubicBezTo>
                    <a:pt x="96" y="188"/>
                    <a:pt x="262" y="141"/>
                    <a:pt x="405" y="176"/>
                  </a:cubicBezTo>
                  <a:cubicBezTo>
                    <a:pt x="477" y="212"/>
                    <a:pt x="512" y="307"/>
                    <a:pt x="584" y="355"/>
                  </a:cubicBezTo>
                  <a:cubicBezTo>
                    <a:pt x="597" y="358"/>
                    <a:pt x="610" y="359"/>
                    <a:pt x="622" y="359"/>
                  </a:cubicBezTo>
                  <a:cubicBezTo>
                    <a:pt x="664" y="359"/>
                    <a:pt x="696" y="342"/>
                    <a:pt x="715" y="295"/>
                  </a:cubicBezTo>
                  <a:cubicBezTo>
                    <a:pt x="715" y="236"/>
                    <a:pt x="739" y="188"/>
                    <a:pt x="739" y="129"/>
                  </a:cubicBezTo>
                  <a:cubicBezTo>
                    <a:pt x="610" y="22"/>
                    <a:pt x="464" y="0"/>
                    <a:pt x="3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5"/>
            <p:cNvSpPr/>
            <p:nvPr/>
          </p:nvSpPr>
          <p:spPr>
            <a:xfrm>
              <a:off x="5579250" y="3204475"/>
              <a:ext cx="15200" cy="8250"/>
            </a:xfrm>
            <a:custGeom>
              <a:avLst/>
              <a:gdLst/>
              <a:ahLst/>
              <a:cxnLst/>
              <a:rect l="l" t="t" r="r" b="b"/>
              <a:pathLst>
                <a:path w="608" h="330" extrusionOk="0">
                  <a:moveTo>
                    <a:pt x="276" y="1"/>
                  </a:moveTo>
                  <a:cubicBezTo>
                    <a:pt x="184" y="1"/>
                    <a:pt x="91" y="17"/>
                    <a:pt x="1" y="33"/>
                  </a:cubicBezTo>
                  <a:cubicBezTo>
                    <a:pt x="60" y="164"/>
                    <a:pt x="167" y="259"/>
                    <a:pt x="298" y="295"/>
                  </a:cubicBezTo>
                  <a:cubicBezTo>
                    <a:pt x="336" y="319"/>
                    <a:pt x="368" y="329"/>
                    <a:pt x="396" y="329"/>
                  </a:cubicBezTo>
                  <a:cubicBezTo>
                    <a:pt x="464" y="329"/>
                    <a:pt x="506" y="267"/>
                    <a:pt x="548" y="200"/>
                  </a:cubicBezTo>
                  <a:cubicBezTo>
                    <a:pt x="560" y="164"/>
                    <a:pt x="596" y="140"/>
                    <a:pt x="608" y="104"/>
                  </a:cubicBezTo>
                  <a:cubicBezTo>
                    <a:pt x="503" y="25"/>
                    <a:pt x="390"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5"/>
            <p:cNvSpPr/>
            <p:nvPr/>
          </p:nvSpPr>
          <p:spPr>
            <a:xfrm>
              <a:off x="5482225" y="3192075"/>
              <a:ext cx="7450" cy="6100"/>
            </a:xfrm>
            <a:custGeom>
              <a:avLst/>
              <a:gdLst/>
              <a:ahLst/>
              <a:cxnLst/>
              <a:rect l="l" t="t" r="r" b="b"/>
              <a:pathLst>
                <a:path w="298" h="244" extrusionOk="0">
                  <a:moveTo>
                    <a:pt x="114" y="0"/>
                  </a:moveTo>
                  <a:cubicBezTo>
                    <a:pt x="76" y="0"/>
                    <a:pt x="38" y="17"/>
                    <a:pt x="0" y="65"/>
                  </a:cubicBezTo>
                  <a:cubicBezTo>
                    <a:pt x="60" y="184"/>
                    <a:pt x="155" y="207"/>
                    <a:pt x="274" y="243"/>
                  </a:cubicBezTo>
                  <a:cubicBezTo>
                    <a:pt x="298" y="184"/>
                    <a:pt x="298" y="124"/>
                    <a:pt x="298" y="76"/>
                  </a:cubicBezTo>
                  <a:cubicBezTo>
                    <a:pt x="233" y="41"/>
                    <a:pt x="173"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5"/>
            <p:cNvSpPr/>
            <p:nvPr/>
          </p:nvSpPr>
          <p:spPr>
            <a:xfrm>
              <a:off x="5301250" y="3133550"/>
              <a:ext cx="38425" cy="22550"/>
            </a:xfrm>
            <a:custGeom>
              <a:avLst/>
              <a:gdLst/>
              <a:ahLst/>
              <a:cxnLst/>
              <a:rect l="l" t="t" r="r" b="b"/>
              <a:pathLst>
                <a:path w="1537" h="902" extrusionOk="0">
                  <a:moveTo>
                    <a:pt x="179" y="1"/>
                  </a:moveTo>
                  <a:cubicBezTo>
                    <a:pt x="274" y="143"/>
                    <a:pt x="393" y="84"/>
                    <a:pt x="465" y="131"/>
                  </a:cubicBezTo>
                  <a:cubicBezTo>
                    <a:pt x="536" y="179"/>
                    <a:pt x="596" y="215"/>
                    <a:pt x="572" y="298"/>
                  </a:cubicBezTo>
                  <a:cubicBezTo>
                    <a:pt x="543" y="374"/>
                    <a:pt x="461" y="382"/>
                    <a:pt x="387" y="382"/>
                  </a:cubicBezTo>
                  <a:cubicBezTo>
                    <a:pt x="368" y="382"/>
                    <a:pt x="350" y="382"/>
                    <a:pt x="334" y="382"/>
                  </a:cubicBezTo>
                  <a:cubicBezTo>
                    <a:pt x="310" y="370"/>
                    <a:pt x="283" y="364"/>
                    <a:pt x="255" y="364"/>
                  </a:cubicBezTo>
                  <a:cubicBezTo>
                    <a:pt x="227" y="364"/>
                    <a:pt x="197" y="370"/>
                    <a:pt x="167" y="382"/>
                  </a:cubicBezTo>
                  <a:cubicBezTo>
                    <a:pt x="60" y="477"/>
                    <a:pt x="0" y="572"/>
                    <a:pt x="48" y="715"/>
                  </a:cubicBezTo>
                  <a:cubicBezTo>
                    <a:pt x="78" y="733"/>
                    <a:pt x="105" y="742"/>
                    <a:pt x="131" y="742"/>
                  </a:cubicBezTo>
                  <a:cubicBezTo>
                    <a:pt x="158" y="742"/>
                    <a:pt x="185" y="733"/>
                    <a:pt x="215" y="715"/>
                  </a:cubicBezTo>
                  <a:cubicBezTo>
                    <a:pt x="241" y="716"/>
                    <a:pt x="268" y="717"/>
                    <a:pt x="295" y="717"/>
                  </a:cubicBezTo>
                  <a:cubicBezTo>
                    <a:pt x="362" y="717"/>
                    <a:pt x="430" y="714"/>
                    <a:pt x="497" y="714"/>
                  </a:cubicBezTo>
                  <a:cubicBezTo>
                    <a:pt x="655" y="714"/>
                    <a:pt x="811" y="729"/>
                    <a:pt x="953" y="834"/>
                  </a:cubicBezTo>
                  <a:cubicBezTo>
                    <a:pt x="994" y="881"/>
                    <a:pt x="1042" y="902"/>
                    <a:pt x="1087" y="902"/>
                  </a:cubicBezTo>
                  <a:cubicBezTo>
                    <a:pt x="1121" y="902"/>
                    <a:pt x="1153" y="890"/>
                    <a:pt x="1179" y="870"/>
                  </a:cubicBezTo>
                  <a:lnTo>
                    <a:pt x="1358" y="834"/>
                  </a:lnTo>
                  <a:cubicBezTo>
                    <a:pt x="1417" y="798"/>
                    <a:pt x="1453" y="763"/>
                    <a:pt x="1512" y="727"/>
                  </a:cubicBezTo>
                  <a:cubicBezTo>
                    <a:pt x="1536" y="655"/>
                    <a:pt x="1536" y="596"/>
                    <a:pt x="1501" y="536"/>
                  </a:cubicBezTo>
                  <a:cubicBezTo>
                    <a:pt x="1465" y="489"/>
                    <a:pt x="1405" y="441"/>
                    <a:pt x="1346" y="429"/>
                  </a:cubicBezTo>
                  <a:cubicBezTo>
                    <a:pt x="1143" y="393"/>
                    <a:pt x="1000" y="310"/>
                    <a:pt x="905" y="120"/>
                  </a:cubicBezTo>
                  <a:cubicBezTo>
                    <a:pt x="905" y="72"/>
                    <a:pt x="917" y="36"/>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5"/>
            <p:cNvSpPr/>
            <p:nvPr/>
          </p:nvSpPr>
          <p:spPr>
            <a:xfrm>
              <a:off x="5320100" y="3136525"/>
              <a:ext cx="21050" cy="10800"/>
            </a:xfrm>
            <a:custGeom>
              <a:avLst/>
              <a:gdLst/>
              <a:ahLst/>
              <a:cxnLst/>
              <a:rect l="l" t="t" r="r" b="b"/>
              <a:pathLst>
                <a:path w="842" h="432" extrusionOk="0">
                  <a:moveTo>
                    <a:pt x="175" y="1"/>
                  </a:moveTo>
                  <a:lnTo>
                    <a:pt x="175" y="1"/>
                  </a:lnTo>
                  <a:cubicBezTo>
                    <a:pt x="40" y="237"/>
                    <a:pt x="1" y="431"/>
                    <a:pt x="330" y="431"/>
                  </a:cubicBezTo>
                  <a:cubicBezTo>
                    <a:pt x="348" y="431"/>
                    <a:pt x="368" y="430"/>
                    <a:pt x="389" y="429"/>
                  </a:cubicBezTo>
                  <a:lnTo>
                    <a:pt x="747" y="429"/>
                  </a:lnTo>
                  <a:cubicBezTo>
                    <a:pt x="842" y="263"/>
                    <a:pt x="687" y="215"/>
                    <a:pt x="604" y="143"/>
                  </a:cubicBezTo>
                  <a:cubicBezTo>
                    <a:pt x="449" y="84"/>
                    <a:pt x="318" y="36"/>
                    <a:pt x="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5"/>
            <p:cNvSpPr/>
            <p:nvPr/>
          </p:nvSpPr>
          <p:spPr>
            <a:xfrm>
              <a:off x="5335175" y="3140100"/>
              <a:ext cx="22350" cy="12025"/>
            </a:xfrm>
            <a:custGeom>
              <a:avLst/>
              <a:gdLst/>
              <a:ahLst/>
              <a:cxnLst/>
              <a:rect l="l" t="t" r="r" b="b"/>
              <a:pathLst>
                <a:path w="894" h="481" extrusionOk="0">
                  <a:moveTo>
                    <a:pt x="1" y="0"/>
                  </a:moveTo>
                  <a:cubicBezTo>
                    <a:pt x="48" y="96"/>
                    <a:pt x="108" y="191"/>
                    <a:pt x="144" y="286"/>
                  </a:cubicBezTo>
                  <a:cubicBezTo>
                    <a:pt x="251" y="417"/>
                    <a:pt x="417" y="429"/>
                    <a:pt x="548" y="477"/>
                  </a:cubicBezTo>
                  <a:cubicBezTo>
                    <a:pt x="562" y="479"/>
                    <a:pt x="575" y="481"/>
                    <a:pt x="588" y="481"/>
                  </a:cubicBezTo>
                  <a:cubicBezTo>
                    <a:pt x="633" y="481"/>
                    <a:pt x="675" y="463"/>
                    <a:pt x="703" y="417"/>
                  </a:cubicBezTo>
                  <a:cubicBezTo>
                    <a:pt x="894" y="179"/>
                    <a:pt x="894" y="167"/>
                    <a:pt x="715" y="155"/>
                  </a:cubicBezTo>
                  <a:cubicBezTo>
                    <a:pt x="560" y="131"/>
                    <a:pt x="405" y="155"/>
                    <a:pt x="286" y="12"/>
                  </a:cubicBezTo>
                  <a:cubicBezTo>
                    <a:pt x="191" y="12"/>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5"/>
            <p:cNvSpPr/>
            <p:nvPr/>
          </p:nvSpPr>
          <p:spPr>
            <a:xfrm>
              <a:off x="5466750" y="3165600"/>
              <a:ext cx="11925" cy="3200"/>
            </a:xfrm>
            <a:custGeom>
              <a:avLst/>
              <a:gdLst/>
              <a:ahLst/>
              <a:cxnLst/>
              <a:rect l="l" t="t" r="r" b="b"/>
              <a:pathLst>
                <a:path w="477" h="128" extrusionOk="0">
                  <a:moveTo>
                    <a:pt x="212" y="1"/>
                  </a:moveTo>
                  <a:cubicBezTo>
                    <a:pt x="144" y="1"/>
                    <a:pt x="73" y="14"/>
                    <a:pt x="0" y="28"/>
                  </a:cubicBezTo>
                  <a:cubicBezTo>
                    <a:pt x="110" y="96"/>
                    <a:pt x="225" y="127"/>
                    <a:pt x="339" y="127"/>
                  </a:cubicBezTo>
                  <a:cubicBezTo>
                    <a:pt x="385" y="127"/>
                    <a:pt x="431" y="122"/>
                    <a:pt x="476" y="112"/>
                  </a:cubicBezTo>
                  <a:cubicBezTo>
                    <a:pt x="399" y="27"/>
                    <a:pt x="309" y="1"/>
                    <a:pt x="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5"/>
            <p:cNvSpPr/>
            <p:nvPr/>
          </p:nvSpPr>
          <p:spPr>
            <a:xfrm>
              <a:off x="5428050" y="3161900"/>
              <a:ext cx="11625" cy="3050"/>
            </a:xfrm>
            <a:custGeom>
              <a:avLst/>
              <a:gdLst/>
              <a:ahLst/>
              <a:cxnLst/>
              <a:rect l="l" t="t" r="r" b="b"/>
              <a:pathLst>
                <a:path w="465" h="122" extrusionOk="0">
                  <a:moveTo>
                    <a:pt x="201" y="0"/>
                  </a:moveTo>
                  <a:cubicBezTo>
                    <a:pt x="136" y="0"/>
                    <a:pt x="68" y="12"/>
                    <a:pt x="0" y="21"/>
                  </a:cubicBezTo>
                  <a:cubicBezTo>
                    <a:pt x="93" y="106"/>
                    <a:pt x="190" y="121"/>
                    <a:pt x="293" y="121"/>
                  </a:cubicBezTo>
                  <a:cubicBezTo>
                    <a:pt x="349" y="121"/>
                    <a:pt x="406" y="117"/>
                    <a:pt x="465" y="117"/>
                  </a:cubicBezTo>
                  <a:cubicBezTo>
                    <a:pt x="387" y="25"/>
                    <a:pt x="297"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5"/>
            <p:cNvSpPr/>
            <p:nvPr/>
          </p:nvSpPr>
          <p:spPr>
            <a:xfrm>
              <a:off x="5459300" y="3158250"/>
              <a:ext cx="8650" cy="3300"/>
            </a:xfrm>
            <a:custGeom>
              <a:avLst/>
              <a:gdLst/>
              <a:ahLst/>
              <a:cxnLst/>
              <a:rect l="l" t="t" r="r" b="b"/>
              <a:pathLst>
                <a:path w="346" h="132" extrusionOk="0">
                  <a:moveTo>
                    <a:pt x="346" y="1"/>
                  </a:moveTo>
                  <a:cubicBezTo>
                    <a:pt x="262" y="1"/>
                    <a:pt x="155" y="25"/>
                    <a:pt x="60" y="25"/>
                  </a:cubicBezTo>
                  <a:cubicBezTo>
                    <a:pt x="1" y="48"/>
                    <a:pt x="1" y="96"/>
                    <a:pt x="60" y="132"/>
                  </a:cubicBezTo>
                  <a:cubicBezTo>
                    <a:pt x="179" y="132"/>
                    <a:pt x="286" y="12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5"/>
            <p:cNvSpPr/>
            <p:nvPr/>
          </p:nvSpPr>
          <p:spPr>
            <a:xfrm>
              <a:off x="5453950" y="3158250"/>
              <a:ext cx="6875" cy="3300"/>
            </a:xfrm>
            <a:custGeom>
              <a:avLst/>
              <a:gdLst/>
              <a:ahLst/>
              <a:cxnLst/>
              <a:rect l="l" t="t" r="r" b="b"/>
              <a:pathLst>
                <a:path w="275" h="132" extrusionOk="0">
                  <a:moveTo>
                    <a:pt x="0" y="1"/>
                  </a:moveTo>
                  <a:cubicBezTo>
                    <a:pt x="60" y="120"/>
                    <a:pt x="155" y="132"/>
                    <a:pt x="274" y="132"/>
                  </a:cubicBezTo>
                  <a:lnTo>
                    <a:pt x="274" y="25"/>
                  </a:lnTo>
                  <a:cubicBezTo>
                    <a:pt x="191" y="1"/>
                    <a:pt x="8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5"/>
            <p:cNvSpPr/>
            <p:nvPr/>
          </p:nvSpPr>
          <p:spPr>
            <a:xfrm>
              <a:off x="5450075" y="3165400"/>
              <a:ext cx="4200" cy="1225"/>
            </a:xfrm>
            <a:custGeom>
              <a:avLst/>
              <a:gdLst/>
              <a:ahLst/>
              <a:cxnLst/>
              <a:rect l="l" t="t" r="r" b="b"/>
              <a:pathLst>
                <a:path w="168" h="49" extrusionOk="0">
                  <a:moveTo>
                    <a:pt x="0" y="0"/>
                  </a:moveTo>
                  <a:cubicBezTo>
                    <a:pt x="12" y="12"/>
                    <a:pt x="36" y="48"/>
                    <a:pt x="48" y="48"/>
                  </a:cubicBezTo>
                  <a:cubicBezTo>
                    <a:pt x="72" y="48"/>
                    <a:pt x="120" y="36"/>
                    <a:pt x="167" y="12"/>
                  </a:cubicBezTo>
                  <a:cubicBezTo>
                    <a:pt x="120" y="12"/>
                    <a:pt x="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5"/>
            <p:cNvSpPr/>
            <p:nvPr/>
          </p:nvSpPr>
          <p:spPr>
            <a:xfrm>
              <a:off x="5442925" y="3154975"/>
              <a:ext cx="4500" cy="3000"/>
            </a:xfrm>
            <a:custGeom>
              <a:avLst/>
              <a:gdLst/>
              <a:ahLst/>
              <a:cxnLst/>
              <a:rect l="l" t="t" r="r" b="b"/>
              <a:pathLst>
                <a:path w="180" h="120" extrusionOk="0">
                  <a:moveTo>
                    <a:pt x="1" y="1"/>
                  </a:moveTo>
                  <a:lnTo>
                    <a:pt x="1" y="120"/>
                  </a:lnTo>
                  <a:cubicBezTo>
                    <a:pt x="60" y="120"/>
                    <a:pt x="108" y="108"/>
                    <a:pt x="179" y="108"/>
                  </a:cubicBezTo>
                  <a:cubicBezTo>
                    <a:pt x="120" y="72"/>
                    <a:pt x="60"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5"/>
            <p:cNvSpPr/>
            <p:nvPr/>
          </p:nvSpPr>
          <p:spPr>
            <a:xfrm>
              <a:off x="5442925" y="3163625"/>
              <a:ext cx="3900" cy="1200"/>
            </a:xfrm>
            <a:custGeom>
              <a:avLst/>
              <a:gdLst/>
              <a:ahLst/>
              <a:cxnLst/>
              <a:rect l="l" t="t" r="r" b="b"/>
              <a:pathLst>
                <a:path w="156" h="48" extrusionOk="0">
                  <a:moveTo>
                    <a:pt x="108" y="0"/>
                  </a:moveTo>
                  <a:cubicBezTo>
                    <a:pt x="84" y="12"/>
                    <a:pt x="36" y="24"/>
                    <a:pt x="1" y="48"/>
                  </a:cubicBezTo>
                  <a:lnTo>
                    <a:pt x="155" y="48"/>
                  </a:lnTo>
                  <a:lnTo>
                    <a:pt x="1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5"/>
            <p:cNvSpPr/>
            <p:nvPr/>
          </p:nvSpPr>
          <p:spPr>
            <a:xfrm>
              <a:off x="5482525" y="3167150"/>
              <a:ext cx="3600" cy="1250"/>
            </a:xfrm>
            <a:custGeom>
              <a:avLst/>
              <a:gdLst/>
              <a:ahLst/>
              <a:cxnLst/>
              <a:rect l="l" t="t" r="r" b="b"/>
              <a:pathLst>
                <a:path w="144" h="50" extrusionOk="0">
                  <a:moveTo>
                    <a:pt x="108" y="0"/>
                  </a:moveTo>
                  <a:cubicBezTo>
                    <a:pt x="108" y="0"/>
                    <a:pt x="107" y="1"/>
                    <a:pt x="107" y="2"/>
                  </a:cubicBezTo>
                  <a:cubicBezTo>
                    <a:pt x="72" y="2"/>
                    <a:pt x="24" y="38"/>
                    <a:pt x="0" y="50"/>
                  </a:cubicBezTo>
                  <a:lnTo>
                    <a:pt x="143" y="50"/>
                  </a:lnTo>
                  <a:cubicBezTo>
                    <a:pt x="133" y="39"/>
                    <a:pt x="112"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5"/>
            <p:cNvSpPr/>
            <p:nvPr/>
          </p:nvSpPr>
          <p:spPr>
            <a:xfrm>
              <a:off x="5478050" y="3159375"/>
              <a:ext cx="5100" cy="1575"/>
            </a:xfrm>
            <a:custGeom>
              <a:avLst/>
              <a:gdLst/>
              <a:ahLst/>
              <a:cxnLst/>
              <a:rect l="l" t="t" r="r" b="b"/>
              <a:pathLst>
                <a:path w="204" h="63" extrusionOk="0">
                  <a:moveTo>
                    <a:pt x="102" y="0"/>
                  </a:moveTo>
                  <a:cubicBezTo>
                    <a:pt x="69" y="0"/>
                    <a:pt x="36" y="21"/>
                    <a:pt x="1" y="63"/>
                  </a:cubicBezTo>
                  <a:lnTo>
                    <a:pt x="203" y="63"/>
                  </a:lnTo>
                  <a:cubicBezTo>
                    <a:pt x="167" y="21"/>
                    <a:pt x="135"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5"/>
            <p:cNvSpPr/>
            <p:nvPr/>
          </p:nvSpPr>
          <p:spPr>
            <a:xfrm>
              <a:off x="5489650" y="3161225"/>
              <a:ext cx="3600" cy="2350"/>
            </a:xfrm>
            <a:custGeom>
              <a:avLst/>
              <a:gdLst/>
              <a:ahLst/>
              <a:cxnLst/>
              <a:rect l="l" t="t" r="r" b="b"/>
              <a:pathLst>
                <a:path w="144" h="94" extrusionOk="0">
                  <a:moveTo>
                    <a:pt x="144" y="1"/>
                  </a:moveTo>
                  <a:lnTo>
                    <a:pt x="144" y="1"/>
                  </a:lnTo>
                  <a:cubicBezTo>
                    <a:pt x="84" y="25"/>
                    <a:pt x="37" y="25"/>
                    <a:pt x="1" y="25"/>
                  </a:cubicBezTo>
                  <a:cubicBezTo>
                    <a:pt x="29" y="70"/>
                    <a:pt x="52" y="93"/>
                    <a:pt x="73" y="93"/>
                  </a:cubicBezTo>
                  <a:cubicBezTo>
                    <a:pt x="97" y="93"/>
                    <a:pt x="119" y="6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5"/>
            <p:cNvSpPr/>
            <p:nvPr/>
          </p:nvSpPr>
          <p:spPr>
            <a:xfrm>
              <a:off x="5887325" y="3122525"/>
              <a:ext cx="7775" cy="4950"/>
            </a:xfrm>
            <a:custGeom>
              <a:avLst/>
              <a:gdLst/>
              <a:ahLst/>
              <a:cxnLst/>
              <a:rect l="l" t="t" r="r" b="b"/>
              <a:pathLst>
                <a:path w="311" h="198" extrusionOk="0">
                  <a:moveTo>
                    <a:pt x="13" y="1"/>
                  </a:moveTo>
                  <a:cubicBezTo>
                    <a:pt x="1" y="49"/>
                    <a:pt x="1" y="96"/>
                    <a:pt x="1" y="144"/>
                  </a:cubicBezTo>
                  <a:cubicBezTo>
                    <a:pt x="70" y="161"/>
                    <a:pt x="144" y="198"/>
                    <a:pt x="202" y="198"/>
                  </a:cubicBezTo>
                  <a:cubicBezTo>
                    <a:pt x="266" y="198"/>
                    <a:pt x="310" y="15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5"/>
            <p:cNvSpPr/>
            <p:nvPr/>
          </p:nvSpPr>
          <p:spPr>
            <a:xfrm>
              <a:off x="5546225" y="3224750"/>
              <a:ext cx="43775" cy="42825"/>
            </a:xfrm>
            <a:custGeom>
              <a:avLst/>
              <a:gdLst/>
              <a:ahLst/>
              <a:cxnLst/>
              <a:rect l="l" t="t" r="r" b="b"/>
              <a:pathLst>
                <a:path w="1751" h="1713" extrusionOk="0">
                  <a:moveTo>
                    <a:pt x="187" y="0"/>
                  </a:moveTo>
                  <a:cubicBezTo>
                    <a:pt x="135" y="0"/>
                    <a:pt x="86" y="18"/>
                    <a:pt x="36" y="55"/>
                  </a:cubicBezTo>
                  <a:cubicBezTo>
                    <a:pt x="0" y="103"/>
                    <a:pt x="0" y="139"/>
                    <a:pt x="24" y="198"/>
                  </a:cubicBezTo>
                  <a:cubicBezTo>
                    <a:pt x="310" y="615"/>
                    <a:pt x="441" y="1115"/>
                    <a:pt x="750" y="1508"/>
                  </a:cubicBezTo>
                  <a:cubicBezTo>
                    <a:pt x="854" y="1629"/>
                    <a:pt x="945" y="1712"/>
                    <a:pt x="1070" y="1712"/>
                  </a:cubicBezTo>
                  <a:cubicBezTo>
                    <a:pt x="1116" y="1712"/>
                    <a:pt x="1168" y="1701"/>
                    <a:pt x="1227" y="1675"/>
                  </a:cubicBezTo>
                  <a:cubicBezTo>
                    <a:pt x="1429" y="1603"/>
                    <a:pt x="1631" y="1556"/>
                    <a:pt x="1750" y="1353"/>
                  </a:cubicBezTo>
                  <a:cubicBezTo>
                    <a:pt x="1727" y="1246"/>
                    <a:pt x="1667" y="1186"/>
                    <a:pt x="1572" y="1175"/>
                  </a:cubicBezTo>
                  <a:cubicBezTo>
                    <a:pt x="1443" y="1218"/>
                    <a:pt x="1308" y="1385"/>
                    <a:pt x="1184" y="1385"/>
                  </a:cubicBezTo>
                  <a:cubicBezTo>
                    <a:pt x="1137" y="1385"/>
                    <a:pt x="1091" y="1360"/>
                    <a:pt x="1048" y="1294"/>
                  </a:cubicBezTo>
                  <a:cubicBezTo>
                    <a:pt x="869" y="1008"/>
                    <a:pt x="560" y="758"/>
                    <a:pt x="572" y="365"/>
                  </a:cubicBezTo>
                  <a:cubicBezTo>
                    <a:pt x="548" y="222"/>
                    <a:pt x="429" y="139"/>
                    <a:pt x="334" y="43"/>
                  </a:cubicBezTo>
                  <a:cubicBezTo>
                    <a:pt x="282" y="15"/>
                    <a:pt x="234"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5"/>
            <p:cNvSpPr/>
            <p:nvPr/>
          </p:nvSpPr>
          <p:spPr>
            <a:xfrm>
              <a:off x="5610225" y="3254700"/>
              <a:ext cx="62800" cy="11450"/>
            </a:xfrm>
            <a:custGeom>
              <a:avLst/>
              <a:gdLst/>
              <a:ahLst/>
              <a:cxnLst/>
              <a:rect l="l" t="t" r="r" b="b"/>
              <a:pathLst>
                <a:path w="2512" h="458" extrusionOk="0">
                  <a:moveTo>
                    <a:pt x="60" y="0"/>
                  </a:moveTo>
                  <a:cubicBezTo>
                    <a:pt x="0" y="60"/>
                    <a:pt x="0" y="108"/>
                    <a:pt x="60" y="167"/>
                  </a:cubicBezTo>
                  <a:cubicBezTo>
                    <a:pt x="694" y="417"/>
                    <a:pt x="1352" y="457"/>
                    <a:pt x="2021" y="457"/>
                  </a:cubicBezTo>
                  <a:cubicBezTo>
                    <a:pt x="2180" y="457"/>
                    <a:pt x="2340" y="455"/>
                    <a:pt x="2500" y="453"/>
                  </a:cubicBezTo>
                  <a:cubicBezTo>
                    <a:pt x="2512" y="255"/>
                    <a:pt x="2433" y="222"/>
                    <a:pt x="2335" y="222"/>
                  </a:cubicBezTo>
                  <a:cubicBezTo>
                    <a:pt x="2286" y="222"/>
                    <a:pt x="2232" y="230"/>
                    <a:pt x="2183" y="230"/>
                  </a:cubicBezTo>
                  <a:cubicBezTo>
                    <a:pt x="2129" y="230"/>
                    <a:pt x="2080" y="220"/>
                    <a:pt x="2048" y="179"/>
                  </a:cubicBezTo>
                  <a:cubicBezTo>
                    <a:pt x="1381" y="119"/>
                    <a:pt x="726" y="6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5"/>
            <p:cNvSpPr/>
            <p:nvPr/>
          </p:nvSpPr>
          <p:spPr>
            <a:xfrm>
              <a:off x="5453050" y="3255050"/>
              <a:ext cx="27100" cy="63125"/>
            </a:xfrm>
            <a:custGeom>
              <a:avLst/>
              <a:gdLst/>
              <a:ahLst/>
              <a:cxnLst/>
              <a:rect l="l" t="t" r="r" b="b"/>
              <a:pathLst>
                <a:path w="1084" h="2525" extrusionOk="0">
                  <a:moveTo>
                    <a:pt x="972" y="0"/>
                  </a:moveTo>
                  <a:cubicBezTo>
                    <a:pt x="950" y="0"/>
                    <a:pt x="924" y="7"/>
                    <a:pt x="893" y="22"/>
                  </a:cubicBezTo>
                  <a:cubicBezTo>
                    <a:pt x="703" y="403"/>
                    <a:pt x="393" y="736"/>
                    <a:pt x="274" y="1165"/>
                  </a:cubicBezTo>
                  <a:cubicBezTo>
                    <a:pt x="239" y="1248"/>
                    <a:pt x="131" y="1272"/>
                    <a:pt x="48" y="1284"/>
                  </a:cubicBezTo>
                  <a:cubicBezTo>
                    <a:pt x="1" y="1534"/>
                    <a:pt x="286" y="1748"/>
                    <a:pt x="167" y="2010"/>
                  </a:cubicBezTo>
                  <a:cubicBezTo>
                    <a:pt x="120" y="2058"/>
                    <a:pt x="120" y="2106"/>
                    <a:pt x="167" y="2141"/>
                  </a:cubicBezTo>
                  <a:cubicBezTo>
                    <a:pt x="179" y="2201"/>
                    <a:pt x="179" y="2284"/>
                    <a:pt x="191" y="2356"/>
                  </a:cubicBezTo>
                  <a:cubicBezTo>
                    <a:pt x="191" y="2427"/>
                    <a:pt x="227" y="2475"/>
                    <a:pt x="298" y="2522"/>
                  </a:cubicBezTo>
                  <a:cubicBezTo>
                    <a:pt x="310" y="2524"/>
                    <a:pt x="322" y="2525"/>
                    <a:pt x="333" y="2525"/>
                  </a:cubicBezTo>
                  <a:cubicBezTo>
                    <a:pt x="411" y="2525"/>
                    <a:pt x="471" y="2488"/>
                    <a:pt x="512" y="2415"/>
                  </a:cubicBezTo>
                  <a:cubicBezTo>
                    <a:pt x="489" y="2320"/>
                    <a:pt x="429" y="2237"/>
                    <a:pt x="524" y="2165"/>
                  </a:cubicBezTo>
                  <a:cubicBezTo>
                    <a:pt x="524" y="2106"/>
                    <a:pt x="536" y="2058"/>
                    <a:pt x="524" y="1999"/>
                  </a:cubicBezTo>
                  <a:cubicBezTo>
                    <a:pt x="512" y="1903"/>
                    <a:pt x="477" y="1832"/>
                    <a:pt x="477" y="1760"/>
                  </a:cubicBezTo>
                  <a:cubicBezTo>
                    <a:pt x="477" y="1713"/>
                    <a:pt x="477" y="1653"/>
                    <a:pt x="489" y="1606"/>
                  </a:cubicBezTo>
                  <a:cubicBezTo>
                    <a:pt x="536" y="1522"/>
                    <a:pt x="584" y="1463"/>
                    <a:pt x="632" y="1391"/>
                  </a:cubicBezTo>
                  <a:cubicBezTo>
                    <a:pt x="893" y="1058"/>
                    <a:pt x="893" y="653"/>
                    <a:pt x="1024" y="284"/>
                  </a:cubicBezTo>
                  <a:cubicBezTo>
                    <a:pt x="1060" y="236"/>
                    <a:pt x="1084" y="177"/>
                    <a:pt x="1084" y="117"/>
                  </a:cubicBezTo>
                  <a:cubicBezTo>
                    <a:pt x="1066" y="55"/>
                    <a:pt x="1035" y="0"/>
                    <a:pt x="9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5"/>
            <p:cNvSpPr/>
            <p:nvPr/>
          </p:nvSpPr>
          <p:spPr>
            <a:xfrm>
              <a:off x="5473875" y="3253050"/>
              <a:ext cx="40825" cy="39300"/>
            </a:xfrm>
            <a:custGeom>
              <a:avLst/>
              <a:gdLst/>
              <a:ahLst/>
              <a:cxnLst/>
              <a:rect l="l" t="t" r="r" b="b"/>
              <a:pathLst>
                <a:path w="1633" h="1572" extrusionOk="0">
                  <a:moveTo>
                    <a:pt x="1421" y="1"/>
                  </a:moveTo>
                  <a:cubicBezTo>
                    <a:pt x="1352" y="1"/>
                    <a:pt x="1281" y="31"/>
                    <a:pt x="1203" y="78"/>
                  </a:cubicBezTo>
                  <a:cubicBezTo>
                    <a:pt x="1132" y="174"/>
                    <a:pt x="989" y="138"/>
                    <a:pt x="930" y="245"/>
                  </a:cubicBezTo>
                  <a:cubicBezTo>
                    <a:pt x="715" y="316"/>
                    <a:pt x="668" y="555"/>
                    <a:pt x="489" y="674"/>
                  </a:cubicBezTo>
                  <a:lnTo>
                    <a:pt x="513" y="674"/>
                  </a:lnTo>
                  <a:cubicBezTo>
                    <a:pt x="275" y="840"/>
                    <a:pt x="49" y="1019"/>
                    <a:pt x="1" y="1328"/>
                  </a:cubicBezTo>
                  <a:cubicBezTo>
                    <a:pt x="13" y="1436"/>
                    <a:pt x="72" y="1507"/>
                    <a:pt x="168" y="1555"/>
                  </a:cubicBezTo>
                  <a:cubicBezTo>
                    <a:pt x="187" y="1566"/>
                    <a:pt x="206" y="1571"/>
                    <a:pt x="224" y="1571"/>
                  </a:cubicBezTo>
                  <a:cubicBezTo>
                    <a:pt x="264" y="1571"/>
                    <a:pt x="302" y="1547"/>
                    <a:pt x="334" y="1507"/>
                  </a:cubicBezTo>
                  <a:cubicBezTo>
                    <a:pt x="394" y="1471"/>
                    <a:pt x="430" y="1412"/>
                    <a:pt x="477" y="1352"/>
                  </a:cubicBezTo>
                  <a:cubicBezTo>
                    <a:pt x="751" y="936"/>
                    <a:pt x="1049" y="531"/>
                    <a:pt x="1537" y="352"/>
                  </a:cubicBezTo>
                  <a:cubicBezTo>
                    <a:pt x="1632" y="304"/>
                    <a:pt x="1620" y="185"/>
                    <a:pt x="1620" y="102"/>
                  </a:cubicBezTo>
                  <a:cubicBezTo>
                    <a:pt x="1555" y="31"/>
                    <a:pt x="1489" y="1"/>
                    <a:pt x="1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5"/>
            <p:cNvSpPr/>
            <p:nvPr/>
          </p:nvSpPr>
          <p:spPr>
            <a:xfrm>
              <a:off x="5661400" y="3258450"/>
              <a:ext cx="45875" cy="10800"/>
            </a:xfrm>
            <a:custGeom>
              <a:avLst/>
              <a:gdLst/>
              <a:ahLst/>
              <a:cxnLst/>
              <a:rect l="l" t="t" r="r" b="b"/>
              <a:pathLst>
                <a:path w="1835" h="432" extrusionOk="0">
                  <a:moveTo>
                    <a:pt x="202" y="0"/>
                  </a:moveTo>
                  <a:cubicBezTo>
                    <a:pt x="136" y="0"/>
                    <a:pt x="69" y="8"/>
                    <a:pt x="1" y="29"/>
                  </a:cubicBezTo>
                  <a:cubicBezTo>
                    <a:pt x="108" y="208"/>
                    <a:pt x="370" y="88"/>
                    <a:pt x="453" y="303"/>
                  </a:cubicBezTo>
                  <a:cubicBezTo>
                    <a:pt x="646" y="394"/>
                    <a:pt x="840" y="431"/>
                    <a:pt x="1036" y="431"/>
                  </a:cubicBezTo>
                  <a:cubicBezTo>
                    <a:pt x="1300" y="431"/>
                    <a:pt x="1567" y="363"/>
                    <a:pt x="1834" y="267"/>
                  </a:cubicBezTo>
                  <a:cubicBezTo>
                    <a:pt x="1676" y="175"/>
                    <a:pt x="1517" y="148"/>
                    <a:pt x="1363" y="148"/>
                  </a:cubicBezTo>
                  <a:cubicBezTo>
                    <a:pt x="1297" y="148"/>
                    <a:pt x="1232" y="153"/>
                    <a:pt x="1168" y="160"/>
                  </a:cubicBezTo>
                  <a:cubicBezTo>
                    <a:pt x="1168" y="160"/>
                    <a:pt x="1144" y="184"/>
                    <a:pt x="1120" y="196"/>
                  </a:cubicBezTo>
                  <a:cubicBezTo>
                    <a:pt x="1084" y="196"/>
                    <a:pt x="1061" y="184"/>
                    <a:pt x="1025" y="148"/>
                  </a:cubicBezTo>
                  <a:cubicBezTo>
                    <a:pt x="736" y="148"/>
                    <a:pt x="478"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5"/>
            <p:cNvSpPr/>
            <p:nvPr/>
          </p:nvSpPr>
          <p:spPr>
            <a:xfrm>
              <a:off x="5807550" y="3280300"/>
              <a:ext cx="47650" cy="8475"/>
            </a:xfrm>
            <a:custGeom>
              <a:avLst/>
              <a:gdLst/>
              <a:ahLst/>
              <a:cxnLst/>
              <a:rect l="l" t="t" r="r" b="b"/>
              <a:pathLst>
                <a:path w="1906" h="339" extrusionOk="0">
                  <a:moveTo>
                    <a:pt x="48" y="0"/>
                  </a:moveTo>
                  <a:cubicBezTo>
                    <a:pt x="37" y="36"/>
                    <a:pt x="25" y="84"/>
                    <a:pt x="1" y="119"/>
                  </a:cubicBezTo>
                  <a:cubicBezTo>
                    <a:pt x="86" y="185"/>
                    <a:pt x="179" y="211"/>
                    <a:pt x="273" y="211"/>
                  </a:cubicBezTo>
                  <a:cubicBezTo>
                    <a:pt x="349" y="211"/>
                    <a:pt x="426" y="194"/>
                    <a:pt x="501" y="167"/>
                  </a:cubicBezTo>
                  <a:cubicBezTo>
                    <a:pt x="525" y="167"/>
                    <a:pt x="572" y="179"/>
                    <a:pt x="596" y="179"/>
                  </a:cubicBezTo>
                  <a:cubicBezTo>
                    <a:pt x="626" y="197"/>
                    <a:pt x="656" y="206"/>
                    <a:pt x="685" y="206"/>
                  </a:cubicBezTo>
                  <a:cubicBezTo>
                    <a:pt x="715" y="206"/>
                    <a:pt x="745" y="197"/>
                    <a:pt x="775" y="179"/>
                  </a:cubicBezTo>
                  <a:cubicBezTo>
                    <a:pt x="810" y="167"/>
                    <a:pt x="858" y="167"/>
                    <a:pt x="882" y="167"/>
                  </a:cubicBezTo>
                  <a:cubicBezTo>
                    <a:pt x="885" y="167"/>
                    <a:pt x="888" y="167"/>
                    <a:pt x="891" y="167"/>
                  </a:cubicBezTo>
                  <a:cubicBezTo>
                    <a:pt x="1009" y="167"/>
                    <a:pt x="1071" y="338"/>
                    <a:pt x="1156" y="338"/>
                  </a:cubicBezTo>
                  <a:cubicBezTo>
                    <a:pt x="1177" y="338"/>
                    <a:pt x="1201" y="327"/>
                    <a:pt x="1227" y="298"/>
                  </a:cubicBezTo>
                  <a:cubicBezTo>
                    <a:pt x="1418" y="107"/>
                    <a:pt x="1727" y="227"/>
                    <a:pt x="1906" y="24"/>
                  </a:cubicBezTo>
                  <a:cubicBezTo>
                    <a:pt x="1287" y="0"/>
                    <a:pt x="680"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5"/>
            <p:cNvSpPr/>
            <p:nvPr/>
          </p:nvSpPr>
          <p:spPr>
            <a:xfrm>
              <a:off x="5457825" y="3294875"/>
              <a:ext cx="17875" cy="35450"/>
            </a:xfrm>
            <a:custGeom>
              <a:avLst/>
              <a:gdLst/>
              <a:ahLst/>
              <a:cxnLst/>
              <a:rect l="l" t="t" r="r" b="b"/>
              <a:pathLst>
                <a:path w="715" h="1418" extrusionOk="0">
                  <a:moveTo>
                    <a:pt x="572" y="1"/>
                  </a:moveTo>
                  <a:cubicBezTo>
                    <a:pt x="464" y="36"/>
                    <a:pt x="417" y="132"/>
                    <a:pt x="393" y="239"/>
                  </a:cubicBezTo>
                  <a:cubicBezTo>
                    <a:pt x="345" y="298"/>
                    <a:pt x="274" y="334"/>
                    <a:pt x="274" y="417"/>
                  </a:cubicBezTo>
                  <a:cubicBezTo>
                    <a:pt x="274" y="477"/>
                    <a:pt x="262" y="525"/>
                    <a:pt x="262" y="572"/>
                  </a:cubicBezTo>
                  <a:cubicBezTo>
                    <a:pt x="214" y="608"/>
                    <a:pt x="214" y="656"/>
                    <a:pt x="262" y="703"/>
                  </a:cubicBezTo>
                  <a:cubicBezTo>
                    <a:pt x="202" y="751"/>
                    <a:pt x="155" y="810"/>
                    <a:pt x="107" y="846"/>
                  </a:cubicBezTo>
                  <a:cubicBezTo>
                    <a:pt x="24" y="1025"/>
                    <a:pt x="0" y="1227"/>
                    <a:pt x="119" y="1418"/>
                  </a:cubicBezTo>
                  <a:cubicBezTo>
                    <a:pt x="333" y="1001"/>
                    <a:pt x="524" y="572"/>
                    <a:pt x="714" y="155"/>
                  </a:cubicBezTo>
                  <a:cubicBezTo>
                    <a:pt x="714" y="60"/>
                    <a:pt x="655" y="13"/>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5"/>
            <p:cNvSpPr/>
            <p:nvPr/>
          </p:nvSpPr>
          <p:spPr>
            <a:xfrm>
              <a:off x="5603950" y="3219850"/>
              <a:ext cx="43500" cy="10800"/>
            </a:xfrm>
            <a:custGeom>
              <a:avLst/>
              <a:gdLst/>
              <a:ahLst/>
              <a:cxnLst/>
              <a:rect l="l" t="t" r="r" b="b"/>
              <a:pathLst>
                <a:path w="1740" h="432" extrusionOk="0">
                  <a:moveTo>
                    <a:pt x="306" y="0"/>
                  </a:moveTo>
                  <a:cubicBezTo>
                    <a:pt x="234" y="0"/>
                    <a:pt x="159" y="23"/>
                    <a:pt x="84" y="73"/>
                  </a:cubicBezTo>
                  <a:cubicBezTo>
                    <a:pt x="25" y="132"/>
                    <a:pt x="1" y="192"/>
                    <a:pt x="37" y="263"/>
                  </a:cubicBezTo>
                  <a:cubicBezTo>
                    <a:pt x="567" y="363"/>
                    <a:pt x="1086" y="431"/>
                    <a:pt x="1614" y="431"/>
                  </a:cubicBezTo>
                  <a:cubicBezTo>
                    <a:pt x="1656" y="431"/>
                    <a:pt x="1698" y="431"/>
                    <a:pt x="1739" y="430"/>
                  </a:cubicBezTo>
                  <a:cubicBezTo>
                    <a:pt x="1644" y="278"/>
                    <a:pt x="1495" y="262"/>
                    <a:pt x="1348" y="262"/>
                  </a:cubicBezTo>
                  <a:cubicBezTo>
                    <a:pt x="1312" y="262"/>
                    <a:pt x="1275" y="263"/>
                    <a:pt x="1239" y="263"/>
                  </a:cubicBezTo>
                  <a:cubicBezTo>
                    <a:pt x="1001" y="263"/>
                    <a:pt x="799" y="239"/>
                    <a:pt x="584" y="120"/>
                  </a:cubicBezTo>
                  <a:cubicBezTo>
                    <a:pt x="501" y="44"/>
                    <a:pt x="406"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5"/>
            <p:cNvSpPr/>
            <p:nvPr/>
          </p:nvSpPr>
          <p:spPr>
            <a:xfrm>
              <a:off x="5475675" y="3240075"/>
              <a:ext cx="20550" cy="20125"/>
            </a:xfrm>
            <a:custGeom>
              <a:avLst/>
              <a:gdLst/>
              <a:ahLst/>
              <a:cxnLst/>
              <a:rect l="l" t="t" r="r" b="b"/>
              <a:pathLst>
                <a:path w="822" h="805" extrusionOk="0">
                  <a:moveTo>
                    <a:pt x="642" y="0"/>
                  </a:moveTo>
                  <a:cubicBezTo>
                    <a:pt x="619" y="0"/>
                    <a:pt x="594" y="9"/>
                    <a:pt x="572" y="26"/>
                  </a:cubicBezTo>
                  <a:cubicBezTo>
                    <a:pt x="524" y="26"/>
                    <a:pt x="477" y="38"/>
                    <a:pt x="441" y="38"/>
                  </a:cubicBezTo>
                  <a:cubicBezTo>
                    <a:pt x="358" y="61"/>
                    <a:pt x="322" y="121"/>
                    <a:pt x="286" y="181"/>
                  </a:cubicBezTo>
                  <a:cubicBezTo>
                    <a:pt x="191" y="323"/>
                    <a:pt x="96" y="466"/>
                    <a:pt x="0" y="621"/>
                  </a:cubicBezTo>
                  <a:lnTo>
                    <a:pt x="143" y="752"/>
                  </a:lnTo>
                  <a:cubicBezTo>
                    <a:pt x="143" y="752"/>
                    <a:pt x="155" y="764"/>
                    <a:pt x="203" y="800"/>
                  </a:cubicBezTo>
                  <a:cubicBezTo>
                    <a:pt x="209" y="803"/>
                    <a:pt x="215" y="804"/>
                    <a:pt x="223" y="804"/>
                  </a:cubicBezTo>
                  <a:cubicBezTo>
                    <a:pt x="244" y="804"/>
                    <a:pt x="268" y="791"/>
                    <a:pt x="286" y="764"/>
                  </a:cubicBezTo>
                  <a:cubicBezTo>
                    <a:pt x="334" y="716"/>
                    <a:pt x="381" y="657"/>
                    <a:pt x="417" y="621"/>
                  </a:cubicBezTo>
                  <a:cubicBezTo>
                    <a:pt x="477" y="573"/>
                    <a:pt x="524" y="514"/>
                    <a:pt x="572" y="466"/>
                  </a:cubicBezTo>
                  <a:cubicBezTo>
                    <a:pt x="584" y="419"/>
                    <a:pt x="584" y="371"/>
                    <a:pt x="596" y="335"/>
                  </a:cubicBezTo>
                  <a:cubicBezTo>
                    <a:pt x="655" y="240"/>
                    <a:pt x="822" y="204"/>
                    <a:pt x="715" y="38"/>
                  </a:cubicBezTo>
                  <a:cubicBezTo>
                    <a:pt x="696" y="12"/>
                    <a:pt x="670"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5"/>
            <p:cNvSpPr/>
            <p:nvPr/>
          </p:nvSpPr>
          <p:spPr>
            <a:xfrm>
              <a:off x="5713500" y="3261850"/>
              <a:ext cx="10150" cy="7150"/>
            </a:xfrm>
            <a:custGeom>
              <a:avLst/>
              <a:gdLst/>
              <a:ahLst/>
              <a:cxnLst/>
              <a:rect l="l" t="t" r="r" b="b"/>
              <a:pathLst>
                <a:path w="406" h="286" extrusionOk="0">
                  <a:moveTo>
                    <a:pt x="215" y="12"/>
                  </a:moveTo>
                  <a:cubicBezTo>
                    <a:pt x="120" y="24"/>
                    <a:pt x="12" y="24"/>
                    <a:pt x="0" y="143"/>
                  </a:cubicBezTo>
                  <a:cubicBezTo>
                    <a:pt x="0" y="262"/>
                    <a:pt x="108" y="286"/>
                    <a:pt x="191" y="286"/>
                  </a:cubicBezTo>
                  <a:cubicBezTo>
                    <a:pt x="286" y="262"/>
                    <a:pt x="370" y="238"/>
                    <a:pt x="393" y="131"/>
                  </a:cubicBezTo>
                  <a:cubicBezTo>
                    <a:pt x="405" y="0"/>
                    <a:pt x="286" y="24"/>
                    <a:pt x="215"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5"/>
            <p:cNvSpPr/>
            <p:nvPr/>
          </p:nvSpPr>
          <p:spPr>
            <a:xfrm>
              <a:off x="5521800" y="3215450"/>
              <a:ext cx="25925" cy="4050"/>
            </a:xfrm>
            <a:custGeom>
              <a:avLst/>
              <a:gdLst/>
              <a:ahLst/>
              <a:cxnLst/>
              <a:rect l="l" t="t" r="r" b="b"/>
              <a:pathLst>
                <a:path w="1037" h="162" extrusionOk="0">
                  <a:moveTo>
                    <a:pt x="507" y="0"/>
                  </a:moveTo>
                  <a:cubicBezTo>
                    <a:pt x="373" y="0"/>
                    <a:pt x="239" y="14"/>
                    <a:pt x="105" y="14"/>
                  </a:cubicBezTo>
                  <a:cubicBezTo>
                    <a:pt x="70" y="14"/>
                    <a:pt x="36" y="13"/>
                    <a:pt x="1" y="11"/>
                  </a:cubicBezTo>
                  <a:lnTo>
                    <a:pt x="1" y="11"/>
                  </a:lnTo>
                  <a:cubicBezTo>
                    <a:pt x="157" y="132"/>
                    <a:pt x="325" y="161"/>
                    <a:pt x="496" y="161"/>
                  </a:cubicBezTo>
                  <a:cubicBezTo>
                    <a:pt x="647" y="161"/>
                    <a:pt x="800" y="139"/>
                    <a:pt x="950" y="139"/>
                  </a:cubicBezTo>
                  <a:cubicBezTo>
                    <a:pt x="979" y="139"/>
                    <a:pt x="1008" y="140"/>
                    <a:pt x="1037" y="142"/>
                  </a:cubicBezTo>
                  <a:cubicBezTo>
                    <a:pt x="865" y="25"/>
                    <a:pt x="687"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5"/>
            <p:cNvSpPr/>
            <p:nvPr/>
          </p:nvSpPr>
          <p:spPr>
            <a:xfrm>
              <a:off x="5579250" y="3218975"/>
              <a:ext cx="25625" cy="8025"/>
            </a:xfrm>
            <a:custGeom>
              <a:avLst/>
              <a:gdLst/>
              <a:ahLst/>
              <a:cxnLst/>
              <a:rect l="l" t="t" r="r" b="b"/>
              <a:pathLst>
                <a:path w="1025" h="321" extrusionOk="0">
                  <a:moveTo>
                    <a:pt x="441" y="1"/>
                  </a:moveTo>
                  <a:cubicBezTo>
                    <a:pt x="382" y="1"/>
                    <a:pt x="310" y="13"/>
                    <a:pt x="251" y="36"/>
                  </a:cubicBezTo>
                  <a:cubicBezTo>
                    <a:pt x="167" y="60"/>
                    <a:pt x="60" y="72"/>
                    <a:pt x="1" y="167"/>
                  </a:cubicBezTo>
                  <a:cubicBezTo>
                    <a:pt x="152" y="289"/>
                    <a:pt x="317" y="321"/>
                    <a:pt x="487" y="321"/>
                  </a:cubicBezTo>
                  <a:cubicBezTo>
                    <a:pt x="665" y="321"/>
                    <a:pt x="848" y="286"/>
                    <a:pt x="1025" y="286"/>
                  </a:cubicBezTo>
                  <a:cubicBezTo>
                    <a:pt x="1013" y="239"/>
                    <a:pt x="1001" y="215"/>
                    <a:pt x="1001" y="167"/>
                  </a:cubicBezTo>
                  <a:cubicBezTo>
                    <a:pt x="965" y="132"/>
                    <a:pt x="953" y="108"/>
                    <a:pt x="918" y="96"/>
                  </a:cubicBezTo>
                  <a:cubicBezTo>
                    <a:pt x="775" y="1"/>
                    <a:pt x="608"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5"/>
            <p:cNvSpPr/>
            <p:nvPr/>
          </p:nvSpPr>
          <p:spPr>
            <a:xfrm>
              <a:off x="5563475" y="3215400"/>
              <a:ext cx="25025" cy="8175"/>
            </a:xfrm>
            <a:custGeom>
              <a:avLst/>
              <a:gdLst/>
              <a:ahLst/>
              <a:cxnLst/>
              <a:rect l="l" t="t" r="r" b="b"/>
              <a:pathLst>
                <a:path w="1001" h="327" extrusionOk="0">
                  <a:moveTo>
                    <a:pt x="894" y="1"/>
                  </a:moveTo>
                  <a:cubicBezTo>
                    <a:pt x="741" y="95"/>
                    <a:pt x="570" y="128"/>
                    <a:pt x="396" y="128"/>
                  </a:cubicBezTo>
                  <a:cubicBezTo>
                    <a:pt x="284" y="128"/>
                    <a:pt x="171" y="115"/>
                    <a:pt x="60" y="96"/>
                  </a:cubicBezTo>
                  <a:lnTo>
                    <a:pt x="48" y="144"/>
                  </a:lnTo>
                  <a:cubicBezTo>
                    <a:pt x="1" y="203"/>
                    <a:pt x="25" y="251"/>
                    <a:pt x="96" y="263"/>
                  </a:cubicBezTo>
                  <a:cubicBezTo>
                    <a:pt x="179" y="275"/>
                    <a:pt x="263" y="275"/>
                    <a:pt x="346" y="298"/>
                  </a:cubicBezTo>
                  <a:cubicBezTo>
                    <a:pt x="346" y="310"/>
                    <a:pt x="358" y="310"/>
                    <a:pt x="394" y="322"/>
                  </a:cubicBezTo>
                  <a:cubicBezTo>
                    <a:pt x="403" y="325"/>
                    <a:pt x="413" y="327"/>
                    <a:pt x="422" y="327"/>
                  </a:cubicBezTo>
                  <a:cubicBezTo>
                    <a:pt x="448" y="327"/>
                    <a:pt x="475" y="316"/>
                    <a:pt x="501" y="298"/>
                  </a:cubicBezTo>
                  <a:cubicBezTo>
                    <a:pt x="517" y="282"/>
                    <a:pt x="535" y="276"/>
                    <a:pt x="555" y="276"/>
                  </a:cubicBezTo>
                  <a:cubicBezTo>
                    <a:pt x="580" y="276"/>
                    <a:pt x="606" y="285"/>
                    <a:pt x="632" y="298"/>
                  </a:cubicBezTo>
                  <a:cubicBezTo>
                    <a:pt x="739" y="275"/>
                    <a:pt x="822" y="275"/>
                    <a:pt x="929" y="263"/>
                  </a:cubicBezTo>
                  <a:cubicBezTo>
                    <a:pt x="1001" y="167"/>
                    <a:pt x="989" y="84"/>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5"/>
            <p:cNvSpPr/>
            <p:nvPr/>
          </p:nvSpPr>
          <p:spPr>
            <a:xfrm>
              <a:off x="5454250" y="3314225"/>
              <a:ext cx="7150" cy="26825"/>
            </a:xfrm>
            <a:custGeom>
              <a:avLst/>
              <a:gdLst/>
              <a:ahLst/>
              <a:cxnLst/>
              <a:rect l="l" t="t" r="r" b="b"/>
              <a:pathLst>
                <a:path w="286" h="1073" extrusionOk="0">
                  <a:moveTo>
                    <a:pt x="167" y="1"/>
                  </a:moveTo>
                  <a:cubicBezTo>
                    <a:pt x="167" y="358"/>
                    <a:pt x="0" y="727"/>
                    <a:pt x="262" y="1072"/>
                  </a:cubicBezTo>
                  <a:cubicBezTo>
                    <a:pt x="262" y="929"/>
                    <a:pt x="286" y="786"/>
                    <a:pt x="286" y="644"/>
                  </a:cubicBezTo>
                  <a:cubicBezTo>
                    <a:pt x="191" y="465"/>
                    <a:pt x="250" y="274"/>
                    <a:pt x="262" y="72"/>
                  </a:cubicBezTo>
                  <a:cubicBezTo>
                    <a:pt x="226" y="48"/>
                    <a:pt x="191" y="13"/>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5"/>
            <p:cNvSpPr/>
            <p:nvPr/>
          </p:nvSpPr>
          <p:spPr>
            <a:xfrm>
              <a:off x="5585500" y="3250325"/>
              <a:ext cx="13425" cy="8275"/>
            </a:xfrm>
            <a:custGeom>
              <a:avLst/>
              <a:gdLst/>
              <a:ahLst/>
              <a:cxnLst/>
              <a:rect l="l" t="t" r="r" b="b"/>
              <a:pathLst>
                <a:path w="537" h="331" extrusionOk="0">
                  <a:moveTo>
                    <a:pt x="269" y="1"/>
                  </a:moveTo>
                  <a:cubicBezTo>
                    <a:pt x="171" y="1"/>
                    <a:pt x="81" y="49"/>
                    <a:pt x="1" y="152"/>
                  </a:cubicBezTo>
                  <a:lnTo>
                    <a:pt x="179" y="330"/>
                  </a:lnTo>
                  <a:cubicBezTo>
                    <a:pt x="287" y="283"/>
                    <a:pt x="406" y="294"/>
                    <a:pt x="465" y="187"/>
                  </a:cubicBezTo>
                  <a:cubicBezTo>
                    <a:pt x="537" y="152"/>
                    <a:pt x="537" y="104"/>
                    <a:pt x="465" y="56"/>
                  </a:cubicBezTo>
                  <a:cubicBezTo>
                    <a:pt x="396" y="20"/>
                    <a:pt x="331" y="1"/>
                    <a:pt x="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5"/>
            <p:cNvSpPr/>
            <p:nvPr/>
          </p:nvSpPr>
          <p:spPr>
            <a:xfrm>
              <a:off x="5597125" y="3251975"/>
              <a:ext cx="14900" cy="7225"/>
            </a:xfrm>
            <a:custGeom>
              <a:avLst/>
              <a:gdLst/>
              <a:ahLst/>
              <a:cxnLst/>
              <a:rect l="l" t="t" r="r" b="b"/>
              <a:pathLst>
                <a:path w="596" h="289" extrusionOk="0">
                  <a:moveTo>
                    <a:pt x="77" y="0"/>
                  </a:moveTo>
                  <a:cubicBezTo>
                    <a:pt x="55" y="0"/>
                    <a:pt x="34" y="1"/>
                    <a:pt x="12" y="2"/>
                  </a:cubicBezTo>
                  <a:cubicBezTo>
                    <a:pt x="0" y="50"/>
                    <a:pt x="12" y="97"/>
                    <a:pt x="12" y="145"/>
                  </a:cubicBezTo>
                  <a:cubicBezTo>
                    <a:pt x="146" y="279"/>
                    <a:pt x="316" y="288"/>
                    <a:pt x="506" y="288"/>
                  </a:cubicBezTo>
                  <a:cubicBezTo>
                    <a:pt x="536" y="288"/>
                    <a:pt x="565" y="288"/>
                    <a:pt x="595" y="288"/>
                  </a:cubicBezTo>
                  <a:lnTo>
                    <a:pt x="595" y="121"/>
                  </a:lnTo>
                  <a:cubicBezTo>
                    <a:pt x="424" y="46"/>
                    <a:pt x="263"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5"/>
            <p:cNvSpPr/>
            <p:nvPr/>
          </p:nvSpPr>
          <p:spPr>
            <a:xfrm>
              <a:off x="5449475" y="3262150"/>
              <a:ext cx="6575" cy="18175"/>
            </a:xfrm>
            <a:custGeom>
              <a:avLst/>
              <a:gdLst/>
              <a:ahLst/>
              <a:cxnLst/>
              <a:rect l="l" t="t" r="r" b="b"/>
              <a:pathLst>
                <a:path w="263" h="727" extrusionOk="0">
                  <a:moveTo>
                    <a:pt x="36" y="0"/>
                  </a:moveTo>
                  <a:lnTo>
                    <a:pt x="36" y="0"/>
                  </a:lnTo>
                  <a:cubicBezTo>
                    <a:pt x="60" y="250"/>
                    <a:pt x="1" y="512"/>
                    <a:pt x="155" y="726"/>
                  </a:cubicBezTo>
                  <a:cubicBezTo>
                    <a:pt x="179" y="476"/>
                    <a:pt x="263" y="21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5"/>
            <p:cNvSpPr/>
            <p:nvPr/>
          </p:nvSpPr>
          <p:spPr>
            <a:xfrm>
              <a:off x="5475075" y="3225175"/>
              <a:ext cx="8075" cy="9700"/>
            </a:xfrm>
            <a:custGeom>
              <a:avLst/>
              <a:gdLst/>
              <a:ahLst/>
              <a:cxnLst/>
              <a:rect l="l" t="t" r="r" b="b"/>
              <a:pathLst>
                <a:path w="323" h="388" extrusionOk="0">
                  <a:moveTo>
                    <a:pt x="215" y="0"/>
                  </a:moveTo>
                  <a:cubicBezTo>
                    <a:pt x="184" y="0"/>
                    <a:pt x="128" y="30"/>
                    <a:pt x="108" y="50"/>
                  </a:cubicBezTo>
                  <a:cubicBezTo>
                    <a:pt x="1" y="157"/>
                    <a:pt x="24" y="265"/>
                    <a:pt x="143" y="336"/>
                  </a:cubicBezTo>
                  <a:cubicBezTo>
                    <a:pt x="143" y="348"/>
                    <a:pt x="167" y="360"/>
                    <a:pt x="191" y="384"/>
                  </a:cubicBezTo>
                  <a:cubicBezTo>
                    <a:pt x="202" y="386"/>
                    <a:pt x="212" y="388"/>
                    <a:pt x="221" y="388"/>
                  </a:cubicBezTo>
                  <a:cubicBezTo>
                    <a:pt x="251" y="388"/>
                    <a:pt x="271" y="372"/>
                    <a:pt x="298" y="336"/>
                  </a:cubicBezTo>
                  <a:cubicBezTo>
                    <a:pt x="286" y="217"/>
                    <a:pt x="322" y="98"/>
                    <a:pt x="227" y="3"/>
                  </a:cubicBezTo>
                  <a:cubicBezTo>
                    <a:pt x="224" y="1"/>
                    <a:pt x="21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5"/>
            <p:cNvSpPr/>
            <p:nvPr/>
          </p:nvSpPr>
          <p:spPr>
            <a:xfrm>
              <a:off x="5472100" y="3287450"/>
              <a:ext cx="8650" cy="11325"/>
            </a:xfrm>
            <a:custGeom>
              <a:avLst/>
              <a:gdLst/>
              <a:ahLst/>
              <a:cxnLst/>
              <a:rect l="l" t="t" r="r" b="b"/>
              <a:pathLst>
                <a:path w="346" h="453" extrusionOk="0">
                  <a:moveTo>
                    <a:pt x="143" y="0"/>
                  </a:moveTo>
                  <a:cubicBezTo>
                    <a:pt x="120" y="36"/>
                    <a:pt x="108" y="60"/>
                    <a:pt x="108" y="107"/>
                  </a:cubicBezTo>
                  <a:cubicBezTo>
                    <a:pt x="84" y="179"/>
                    <a:pt x="24" y="226"/>
                    <a:pt x="1" y="286"/>
                  </a:cubicBezTo>
                  <a:lnTo>
                    <a:pt x="1" y="298"/>
                  </a:lnTo>
                  <a:lnTo>
                    <a:pt x="143" y="452"/>
                  </a:lnTo>
                  <a:cubicBezTo>
                    <a:pt x="191" y="429"/>
                    <a:pt x="227" y="429"/>
                    <a:pt x="251" y="405"/>
                  </a:cubicBezTo>
                  <a:cubicBezTo>
                    <a:pt x="346" y="333"/>
                    <a:pt x="346" y="238"/>
                    <a:pt x="286" y="143"/>
                  </a:cubicBezTo>
                  <a:cubicBezTo>
                    <a:pt x="239" y="107"/>
                    <a:pt x="191"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5"/>
            <p:cNvSpPr/>
            <p:nvPr/>
          </p:nvSpPr>
          <p:spPr>
            <a:xfrm>
              <a:off x="5554250" y="3219275"/>
              <a:ext cx="11625" cy="3600"/>
            </a:xfrm>
            <a:custGeom>
              <a:avLst/>
              <a:gdLst/>
              <a:ahLst/>
              <a:cxnLst/>
              <a:rect l="l" t="t" r="r" b="b"/>
              <a:pathLst>
                <a:path w="465" h="144" extrusionOk="0">
                  <a:moveTo>
                    <a:pt x="1" y="1"/>
                  </a:moveTo>
                  <a:lnTo>
                    <a:pt x="1" y="143"/>
                  </a:lnTo>
                  <a:cubicBezTo>
                    <a:pt x="155" y="143"/>
                    <a:pt x="310" y="120"/>
                    <a:pt x="465" y="120"/>
                  </a:cubicBezTo>
                  <a:cubicBezTo>
                    <a:pt x="453" y="84"/>
                    <a:pt x="429" y="48"/>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5"/>
            <p:cNvSpPr/>
            <p:nvPr/>
          </p:nvSpPr>
          <p:spPr>
            <a:xfrm>
              <a:off x="5554250" y="3225825"/>
              <a:ext cx="7175" cy="8050"/>
            </a:xfrm>
            <a:custGeom>
              <a:avLst/>
              <a:gdLst/>
              <a:ahLst/>
              <a:cxnLst/>
              <a:rect l="l" t="t" r="r" b="b"/>
              <a:pathLst>
                <a:path w="287" h="322" extrusionOk="0">
                  <a:moveTo>
                    <a:pt x="1" y="0"/>
                  </a:moveTo>
                  <a:lnTo>
                    <a:pt x="1" y="0"/>
                  </a:lnTo>
                  <a:cubicBezTo>
                    <a:pt x="48" y="143"/>
                    <a:pt x="132" y="250"/>
                    <a:pt x="251" y="322"/>
                  </a:cubicBezTo>
                  <a:cubicBezTo>
                    <a:pt x="286" y="131"/>
                    <a:pt x="215"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5"/>
            <p:cNvSpPr/>
            <p:nvPr/>
          </p:nvSpPr>
          <p:spPr>
            <a:xfrm>
              <a:off x="5546800" y="3223075"/>
              <a:ext cx="7475" cy="3375"/>
            </a:xfrm>
            <a:custGeom>
              <a:avLst/>
              <a:gdLst/>
              <a:ahLst/>
              <a:cxnLst/>
              <a:rect l="l" t="t" r="r" b="b"/>
              <a:pathLst>
                <a:path w="299" h="135" extrusionOk="0">
                  <a:moveTo>
                    <a:pt x="235" y="1"/>
                  </a:moveTo>
                  <a:cubicBezTo>
                    <a:pt x="137" y="1"/>
                    <a:pt x="52" y="33"/>
                    <a:pt x="1" y="134"/>
                  </a:cubicBezTo>
                  <a:cubicBezTo>
                    <a:pt x="108" y="122"/>
                    <a:pt x="191" y="122"/>
                    <a:pt x="299" y="122"/>
                  </a:cubicBezTo>
                  <a:cubicBezTo>
                    <a:pt x="299" y="75"/>
                    <a:pt x="299" y="27"/>
                    <a:pt x="287" y="3"/>
                  </a:cubicBezTo>
                  <a:cubicBezTo>
                    <a:pt x="269" y="2"/>
                    <a:pt x="252"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5"/>
            <p:cNvSpPr/>
            <p:nvPr/>
          </p:nvSpPr>
          <p:spPr>
            <a:xfrm>
              <a:off x="5460800" y="3342800"/>
              <a:ext cx="4175" cy="5375"/>
            </a:xfrm>
            <a:custGeom>
              <a:avLst/>
              <a:gdLst/>
              <a:ahLst/>
              <a:cxnLst/>
              <a:rect l="l" t="t" r="r" b="b"/>
              <a:pathLst>
                <a:path w="167" h="215" extrusionOk="0">
                  <a:moveTo>
                    <a:pt x="36" y="1"/>
                  </a:moveTo>
                  <a:cubicBezTo>
                    <a:pt x="24" y="84"/>
                    <a:pt x="24" y="143"/>
                    <a:pt x="0" y="215"/>
                  </a:cubicBezTo>
                  <a:cubicBezTo>
                    <a:pt x="36" y="215"/>
                    <a:pt x="60" y="215"/>
                    <a:pt x="95" y="203"/>
                  </a:cubicBezTo>
                  <a:cubicBezTo>
                    <a:pt x="106" y="192"/>
                    <a:pt x="119" y="186"/>
                    <a:pt x="131" y="186"/>
                  </a:cubicBezTo>
                  <a:cubicBezTo>
                    <a:pt x="139" y="186"/>
                    <a:pt x="146" y="189"/>
                    <a:pt x="153" y="194"/>
                  </a:cubicBezTo>
                  <a:lnTo>
                    <a:pt x="153" y="194"/>
                  </a:lnTo>
                  <a:cubicBezTo>
                    <a:pt x="112" y="131"/>
                    <a:pt x="79" y="76"/>
                    <a:pt x="36" y="1"/>
                  </a:cubicBezTo>
                  <a:close/>
                  <a:moveTo>
                    <a:pt x="153" y="194"/>
                  </a:moveTo>
                  <a:cubicBezTo>
                    <a:pt x="157" y="201"/>
                    <a:pt x="162" y="208"/>
                    <a:pt x="167" y="215"/>
                  </a:cubicBezTo>
                  <a:cubicBezTo>
                    <a:pt x="164" y="205"/>
                    <a:pt x="159" y="198"/>
                    <a:pt x="153" y="1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5"/>
            <p:cNvSpPr/>
            <p:nvPr/>
          </p:nvSpPr>
          <p:spPr>
            <a:xfrm>
              <a:off x="5572125" y="3222850"/>
              <a:ext cx="3875" cy="1625"/>
            </a:xfrm>
            <a:custGeom>
              <a:avLst/>
              <a:gdLst/>
              <a:ahLst/>
              <a:cxnLst/>
              <a:rect l="l" t="t" r="r" b="b"/>
              <a:pathLst>
                <a:path w="155" h="65" extrusionOk="0">
                  <a:moveTo>
                    <a:pt x="0" y="0"/>
                  </a:moveTo>
                  <a:cubicBezTo>
                    <a:pt x="12" y="24"/>
                    <a:pt x="12" y="36"/>
                    <a:pt x="48" y="60"/>
                  </a:cubicBezTo>
                  <a:cubicBezTo>
                    <a:pt x="56" y="63"/>
                    <a:pt x="64" y="64"/>
                    <a:pt x="73" y="64"/>
                  </a:cubicBezTo>
                  <a:cubicBezTo>
                    <a:pt x="104" y="64"/>
                    <a:pt x="136" y="47"/>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5"/>
            <p:cNvSpPr/>
            <p:nvPr/>
          </p:nvSpPr>
          <p:spPr>
            <a:xfrm>
              <a:off x="5544725" y="3226125"/>
              <a:ext cx="2100" cy="3600"/>
            </a:xfrm>
            <a:custGeom>
              <a:avLst/>
              <a:gdLst/>
              <a:ahLst/>
              <a:cxnLst/>
              <a:rect l="l" t="t" r="r" b="b"/>
              <a:pathLst>
                <a:path w="84" h="144" extrusionOk="0">
                  <a:moveTo>
                    <a:pt x="84" y="0"/>
                  </a:moveTo>
                  <a:cubicBezTo>
                    <a:pt x="13" y="36"/>
                    <a:pt x="1" y="108"/>
                    <a:pt x="72" y="143"/>
                  </a:cubicBezTo>
                  <a:cubicBezTo>
                    <a:pt x="72" y="108"/>
                    <a:pt x="84"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5"/>
            <p:cNvSpPr/>
            <p:nvPr/>
          </p:nvSpPr>
          <p:spPr>
            <a:xfrm>
              <a:off x="5686700" y="3261925"/>
              <a:ext cx="3300" cy="2125"/>
            </a:xfrm>
            <a:custGeom>
              <a:avLst/>
              <a:gdLst/>
              <a:ahLst/>
              <a:cxnLst/>
              <a:rect l="l" t="t" r="r" b="b"/>
              <a:pathLst>
                <a:path w="132" h="85" extrusionOk="0">
                  <a:moveTo>
                    <a:pt x="80" y="0"/>
                  </a:moveTo>
                  <a:cubicBezTo>
                    <a:pt x="57" y="0"/>
                    <a:pt x="31" y="3"/>
                    <a:pt x="1" y="9"/>
                  </a:cubicBezTo>
                  <a:cubicBezTo>
                    <a:pt x="25" y="58"/>
                    <a:pt x="50" y="85"/>
                    <a:pt x="73" y="85"/>
                  </a:cubicBezTo>
                  <a:cubicBezTo>
                    <a:pt x="94" y="85"/>
                    <a:pt x="115" y="61"/>
                    <a:pt x="132" y="9"/>
                  </a:cubicBezTo>
                  <a:cubicBezTo>
                    <a:pt x="120" y="3"/>
                    <a:pt x="102"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5"/>
            <p:cNvSpPr/>
            <p:nvPr/>
          </p:nvSpPr>
          <p:spPr>
            <a:xfrm>
              <a:off x="5374175" y="3441300"/>
              <a:ext cx="45850" cy="51750"/>
            </a:xfrm>
            <a:custGeom>
              <a:avLst/>
              <a:gdLst/>
              <a:ahLst/>
              <a:cxnLst/>
              <a:rect l="l" t="t" r="r" b="b"/>
              <a:pathLst>
                <a:path w="1834" h="2070" extrusionOk="0">
                  <a:moveTo>
                    <a:pt x="1535" y="1"/>
                  </a:moveTo>
                  <a:cubicBezTo>
                    <a:pt x="1360" y="1"/>
                    <a:pt x="1237" y="209"/>
                    <a:pt x="1120" y="335"/>
                  </a:cubicBezTo>
                  <a:cubicBezTo>
                    <a:pt x="870" y="585"/>
                    <a:pt x="667" y="883"/>
                    <a:pt x="465" y="1156"/>
                  </a:cubicBezTo>
                  <a:cubicBezTo>
                    <a:pt x="310" y="1418"/>
                    <a:pt x="108" y="1657"/>
                    <a:pt x="0" y="1978"/>
                  </a:cubicBezTo>
                  <a:lnTo>
                    <a:pt x="48" y="2061"/>
                  </a:lnTo>
                  <a:cubicBezTo>
                    <a:pt x="73" y="2066"/>
                    <a:pt x="97" y="2069"/>
                    <a:pt x="122" y="2069"/>
                  </a:cubicBezTo>
                  <a:cubicBezTo>
                    <a:pt x="157" y="2069"/>
                    <a:pt x="192" y="2063"/>
                    <a:pt x="227" y="2049"/>
                  </a:cubicBezTo>
                  <a:cubicBezTo>
                    <a:pt x="405" y="1942"/>
                    <a:pt x="512" y="1764"/>
                    <a:pt x="703" y="1680"/>
                  </a:cubicBezTo>
                  <a:cubicBezTo>
                    <a:pt x="750" y="1657"/>
                    <a:pt x="786" y="1633"/>
                    <a:pt x="834" y="1585"/>
                  </a:cubicBezTo>
                  <a:cubicBezTo>
                    <a:pt x="929" y="1514"/>
                    <a:pt x="1012" y="1442"/>
                    <a:pt x="1108" y="1383"/>
                  </a:cubicBezTo>
                  <a:cubicBezTo>
                    <a:pt x="1191" y="1323"/>
                    <a:pt x="1298" y="1264"/>
                    <a:pt x="1346" y="1145"/>
                  </a:cubicBezTo>
                  <a:cubicBezTo>
                    <a:pt x="1072" y="1002"/>
                    <a:pt x="1108" y="883"/>
                    <a:pt x="1286" y="668"/>
                  </a:cubicBezTo>
                  <a:cubicBezTo>
                    <a:pt x="1369" y="563"/>
                    <a:pt x="1435" y="525"/>
                    <a:pt x="1495" y="525"/>
                  </a:cubicBezTo>
                  <a:cubicBezTo>
                    <a:pt x="1590" y="525"/>
                    <a:pt x="1667" y="623"/>
                    <a:pt x="1762" y="704"/>
                  </a:cubicBezTo>
                  <a:cubicBezTo>
                    <a:pt x="1834" y="514"/>
                    <a:pt x="1548" y="311"/>
                    <a:pt x="1786" y="133"/>
                  </a:cubicBezTo>
                  <a:cubicBezTo>
                    <a:pt x="1691" y="37"/>
                    <a:pt x="1609" y="1"/>
                    <a:pt x="1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5"/>
            <p:cNvSpPr/>
            <p:nvPr/>
          </p:nvSpPr>
          <p:spPr>
            <a:xfrm>
              <a:off x="5355125" y="3440425"/>
              <a:ext cx="36625" cy="48675"/>
            </a:xfrm>
            <a:custGeom>
              <a:avLst/>
              <a:gdLst/>
              <a:ahLst/>
              <a:cxnLst/>
              <a:rect l="l" t="t" r="r" b="b"/>
              <a:pathLst>
                <a:path w="1465" h="1947" extrusionOk="0">
                  <a:moveTo>
                    <a:pt x="1465" y="1"/>
                  </a:moveTo>
                  <a:cubicBezTo>
                    <a:pt x="1298" y="144"/>
                    <a:pt x="1191" y="239"/>
                    <a:pt x="1096" y="322"/>
                  </a:cubicBezTo>
                  <a:cubicBezTo>
                    <a:pt x="1048" y="382"/>
                    <a:pt x="1000" y="429"/>
                    <a:pt x="953" y="477"/>
                  </a:cubicBezTo>
                  <a:cubicBezTo>
                    <a:pt x="893" y="584"/>
                    <a:pt x="834" y="668"/>
                    <a:pt x="774" y="763"/>
                  </a:cubicBezTo>
                  <a:cubicBezTo>
                    <a:pt x="750" y="822"/>
                    <a:pt x="703" y="858"/>
                    <a:pt x="655" y="906"/>
                  </a:cubicBezTo>
                  <a:cubicBezTo>
                    <a:pt x="500" y="977"/>
                    <a:pt x="405" y="1191"/>
                    <a:pt x="227" y="1251"/>
                  </a:cubicBezTo>
                  <a:cubicBezTo>
                    <a:pt x="167" y="1263"/>
                    <a:pt x="119" y="1311"/>
                    <a:pt x="108" y="1370"/>
                  </a:cubicBezTo>
                  <a:cubicBezTo>
                    <a:pt x="108" y="1418"/>
                    <a:pt x="96" y="1453"/>
                    <a:pt x="60" y="1489"/>
                  </a:cubicBezTo>
                  <a:cubicBezTo>
                    <a:pt x="0" y="1572"/>
                    <a:pt x="0" y="1692"/>
                    <a:pt x="24" y="1799"/>
                  </a:cubicBezTo>
                  <a:cubicBezTo>
                    <a:pt x="50" y="1885"/>
                    <a:pt x="88" y="1946"/>
                    <a:pt x="162" y="1946"/>
                  </a:cubicBezTo>
                  <a:cubicBezTo>
                    <a:pt x="190" y="1946"/>
                    <a:pt x="223" y="1937"/>
                    <a:pt x="262" y="1918"/>
                  </a:cubicBezTo>
                  <a:cubicBezTo>
                    <a:pt x="322" y="1894"/>
                    <a:pt x="346" y="1834"/>
                    <a:pt x="346" y="1751"/>
                  </a:cubicBezTo>
                  <a:cubicBezTo>
                    <a:pt x="322" y="1692"/>
                    <a:pt x="334" y="1656"/>
                    <a:pt x="405" y="1620"/>
                  </a:cubicBezTo>
                  <a:cubicBezTo>
                    <a:pt x="643" y="1489"/>
                    <a:pt x="679" y="1156"/>
                    <a:pt x="929" y="1025"/>
                  </a:cubicBezTo>
                  <a:cubicBezTo>
                    <a:pt x="989" y="656"/>
                    <a:pt x="1417" y="477"/>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5"/>
            <p:cNvSpPr/>
            <p:nvPr/>
          </p:nvSpPr>
          <p:spPr>
            <a:xfrm>
              <a:off x="5407200" y="3323150"/>
              <a:ext cx="18200" cy="32475"/>
            </a:xfrm>
            <a:custGeom>
              <a:avLst/>
              <a:gdLst/>
              <a:ahLst/>
              <a:cxnLst/>
              <a:rect l="l" t="t" r="r" b="b"/>
              <a:pathLst>
                <a:path w="728" h="1299" extrusionOk="0">
                  <a:moveTo>
                    <a:pt x="727" y="1"/>
                  </a:moveTo>
                  <a:lnTo>
                    <a:pt x="727" y="1"/>
                  </a:lnTo>
                  <a:cubicBezTo>
                    <a:pt x="596" y="48"/>
                    <a:pt x="513" y="132"/>
                    <a:pt x="430" y="275"/>
                  </a:cubicBezTo>
                  <a:cubicBezTo>
                    <a:pt x="413" y="313"/>
                    <a:pt x="392" y="329"/>
                    <a:pt x="368" y="329"/>
                  </a:cubicBezTo>
                  <a:cubicBezTo>
                    <a:pt x="339" y="329"/>
                    <a:pt x="307" y="307"/>
                    <a:pt x="275" y="275"/>
                  </a:cubicBezTo>
                  <a:cubicBezTo>
                    <a:pt x="120" y="394"/>
                    <a:pt x="84" y="572"/>
                    <a:pt x="1" y="715"/>
                  </a:cubicBezTo>
                  <a:cubicBezTo>
                    <a:pt x="215" y="882"/>
                    <a:pt x="108" y="1108"/>
                    <a:pt x="156" y="1299"/>
                  </a:cubicBezTo>
                  <a:cubicBezTo>
                    <a:pt x="465" y="929"/>
                    <a:pt x="644" y="477"/>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5"/>
            <p:cNvSpPr/>
            <p:nvPr/>
          </p:nvSpPr>
          <p:spPr>
            <a:xfrm>
              <a:off x="5396200" y="3355600"/>
              <a:ext cx="14600" cy="36350"/>
            </a:xfrm>
            <a:custGeom>
              <a:avLst/>
              <a:gdLst/>
              <a:ahLst/>
              <a:cxnLst/>
              <a:rect l="l" t="t" r="r" b="b"/>
              <a:pathLst>
                <a:path w="584" h="1454" extrusionOk="0">
                  <a:moveTo>
                    <a:pt x="584" y="1"/>
                  </a:moveTo>
                  <a:lnTo>
                    <a:pt x="584" y="1"/>
                  </a:lnTo>
                  <a:cubicBezTo>
                    <a:pt x="143" y="382"/>
                    <a:pt x="0" y="894"/>
                    <a:pt x="12" y="1453"/>
                  </a:cubicBezTo>
                  <a:cubicBezTo>
                    <a:pt x="239" y="977"/>
                    <a:pt x="465" y="50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5"/>
            <p:cNvSpPr/>
            <p:nvPr/>
          </p:nvSpPr>
          <p:spPr>
            <a:xfrm>
              <a:off x="5358100" y="3455625"/>
              <a:ext cx="13125" cy="19925"/>
            </a:xfrm>
            <a:custGeom>
              <a:avLst/>
              <a:gdLst/>
              <a:ahLst/>
              <a:cxnLst/>
              <a:rect l="l" t="t" r="r" b="b"/>
              <a:pathLst>
                <a:path w="525" h="797" extrusionOk="0">
                  <a:moveTo>
                    <a:pt x="358" y="0"/>
                  </a:moveTo>
                  <a:cubicBezTo>
                    <a:pt x="179" y="95"/>
                    <a:pt x="227" y="345"/>
                    <a:pt x="84" y="453"/>
                  </a:cubicBezTo>
                  <a:cubicBezTo>
                    <a:pt x="0" y="536"/>
                    <a:pt x="0" y="631"/>
                    <a:pt x="60" y="714"/>
                  </a:cubicBezTo>
                  <a:cubicBezTo>
                    <a:pt x="105" y="766"/>
                    <a:pt x="151" y="797"/>
                    <a:pt x="192" y="797"/>
                  </a:cubicBezTo>
                  <a:cubicBezTo>
                    <a:pt x="227" y="797"/>
                    <a:pt x="259" y="775"/>
                    <a:pt x="286" y="726"/>
                  </a:cubicBezTo>
                  <a:cubicBezTo>
                    <a:pt x="381" y="595"/>
                    <a:pt x="453" y="453"/>
                    <a:pt x="524" y="298"/>
                  </a:cubicBezTo>
                  <a:cubicBezTo>
                    <a:pt x="405" y="226"/>
                    <a:pt x="405" y="107"/>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5"/>
            <p:cNvSpPr/>
            <p:nvPr/>
          </p:nvSpPr>
          <p:spPr>
            <a:xfrm>
              <a:off x="5435200" y="3282150"/>
              <a:ext cx="11325" cy="15725"/>
            </a:xfrm>
            <a:custGeom>
              <a:avLst/>
              <a:gdLst/>
              <a:ahLst/>
              <a:cxnLst/>
              <a:rect l="l" t="t" r="r" b="b"/>
              <a:pathLst>
                <a:path w="453" h="629" extrusionOk="0">
                  <a:moveTo>
                    <a:pt x="237" y="0"/>
                  </a:moveTo>
                  <a:cubicBezTo>
                    <a:pt x="207" y="0"/>
                    <a:pt x="184" y="20"/>
                    <a:pt x="167" y="45"/>
                  </a:cubicBezTo>
                  <a:cubicBezTo>
                    <a:pt x="0" y="153"/>
                    <a:pt x="12" y="319"/>
                    <a:pt x="12" y="486"/>
                  </a:cubicBezTo>
                  <a:cubicBezTo>
                    <a:pt x="38" y="478"/>
                    <a:pt x="62" y="474"/>
                    <a:pt x="83" y="474"/>
                  </a:cubicBezTo>
                  <a:cubicBezTo>
                    <a:pt x="187" y="474"/>
                    <a:pt x="239" y="560"/>
                    <a:pt x="298" y="629"/>
                  </a:cubicBezTo>
                  <a:lnTo>
                    <a:pt x="453" y="629"/>
                  </a:lnTo>
                  <a:lnTo>
                    <a:pt x="310" y="45"/>
                  </a:lnTo>
                  <a:cubicBezTo>
                    <a:pt x="310" y="33"/>
                    <a:pt x="298" y="22"/>
                    <a:pt x="274" y="10"/>
                  </a:cubicBezTo>
                  <a:cubicBezTo>
                    <a:pt x="261" y="3"/>
                    <a:pt x="248" y="0"/>
                    <a:pt x="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5"/>
            <p:cNvSpPr/>
            <p:nvPr/>
          </p:nvSpPr>
          <p:spPr>
            <a:xfrm>
              <a:off x="5367625" y="3441025"/>
              <a:ext cx="6875" cy="14625"/>
            </a:xfrm>
            <a:custGeom>
              <a:avLst/>
              <a:gdLst/>
              <a:ahLst/>
              <a:cxnLst/>
              <a:rect l="l" t="t" r="r" b="b"/>
              <a:pathLst>
                <a:path w="275" h="585" extrusionOk="0">
                  <a:moveTo>
                    <a:pt x="274" y="1"/>
                  </a:moveTo>
                  <a:cubicBezTo>
                    <a:pt x="84" y="144"/>
                    <a:pt x="0" y="346"/>
                    <a:pt x="0" y="584"/>
                  </a:cubicBezTo>
                  <a:cubicBezTo>
                    <a:pt x="203" y="453"/>
                    <a:pt x="274" y="239"/>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5"/>
            <p:cNvSpPr/>
            <p:nvPr/>
          </p:nvSpPr>
          <p:spPr>
            <a:xfrm>
              <a:off x="5381625" y="3409475"/>
              <a:ext cx="7750" cy="11350"/>
            </a:xfrm>
            <a:custGeom>
              <a:avLst/>
              <a:gdLst/>
              <a:ahLst/>
              <a:cxnLst/>
              <a:rect l="l" t="t" r="r" b="b"/>
              <a:pathLst>
                <a:path w="310" h="454" extrusionOk="0">
                  <a:moveTo>
                    <a:pt x="310" y="1"/>
                  </a:moveTo>
                  <a:lnTo>
                    <a:pt x="310" y="1"/>
                  </a:lnTo>
                  <a:cubicBezTo>
                    <a:pt x="107" y="72"/>
                    <a:pt x="0" y="227"/>
                    <a:pt x="36" y="453"/>
                  </a:cubicBezTo>
                  <a:cubicBezTo>
                    <a:pt x="179" y="334"/>
                    <a:pt x="298" y="19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5"/>
            <p:cNvSpPr/>
            <p:nvPr/>
          </p:nvSpPr>
          <p:spPr>
            <a:xfrm>
              <a:off x="5432500" y="3364550"/>
              <a:ext cx="5400" cy="4525"/>
            </a:xfrm>
            <a:custGeom>
              <a:avLst/>
              <a:gdLst/>
              <a:ahLst/>
              <a:cxnLst/>
              <a:rect l="l" t="t" r="r" b="b"/>
              <a:pathLst>
                <a:path w="216" h="181" extrusionOk="0">
                  <a:moveTo>
                    <a:pt x="84" y="0"/>
                  </a:moveTo>
                  <a:cubicBezTo>
                    <a:pt x="58" y="0"/>
                    <a:pt x="33" y="19"/>
                    <a:pt x="25" y="59"/>
                  </a:cubicBezTo>
                  <a:cubicBezTo>
                    <a:pt x="1" y="83"/>
                    <a:pt x="37" y="143"/>
                    <a:pt x="61" y="166"/>
                  </a:cubicBezTo>
                  <a:cubicBezTo>
                    <a:pt x="81" y="175"/>
                    <a:pt x="105" y="180"/>
                    <a:pt x="127" y="180"/>
                  </a:cubicBezTo>
                  <a:cubicBezTo>
                    <a:pt x="168" y="180"/>
                    <a:pt x="203" y="161"/>
                    <a:pt x="203" y="107"/>
                  </a:cubicBezTo>
                  <a:cubicBezTo>
                    <a:pt x="215" y="71"/>
                    <a:pt x="156" y="47"/>
                    <a:pt x="120" y="12"/>
                  </a:cubicBezTo>
                  <a:cubicBezTo>
                    <a:pt x="109" y="4"/>
                    <a:pt x="96" y="0"/>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5"/>
            <p:cNvSpPr/>
            <p:nvPr/>
          </p:nvSpPr>
          <p:spPr>
            <a:xfrm>
              <a:off x="5371200" y="3459475"/>
              <a:ext cx="3000" cy="3600"/>
            </a:xfrm>
            <a:custGeom>
              <a:avLst/>
              <a:gdLst/>
              <a:ahLst/>
              <a:cxnLst/>
              <a:rect l="l" t="t" r="r" b="b"/>
              <a:pathLst>
                <a:path w="120" h="144" extrusionOk="0">
                  <a:moveTo>
                    <a:pt x="119" y="1"/>
                  </a:moveTo>
                  <a:lnTo>
                    <a:pt x="119" y="1"/>
                  </a:lnTo>
                  <a:cubicBezTo>
                    <a:pt x="72" y="37"/>
                    <a:pt x="48" y="84"/>
                    <a:pt x="0" y="144"/>
                  </a:cubicBezTo>
                  <a:cubicBezTo>
                    <a:pt x="72" y="120"/>
                    <a:pt x="119" y="72"/>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5"/>
            <p:cNvSpPr/>
            <p:nvPr/>
          </p:nvSpPr>
          <p:spPr>
            <a:xfrm>
              <a:off x="5378625" y="3448475"/>
              <a:ext cx="3300" cy="3900"/>
            </a:xfrm>
            <a:custGeom>
              <a:avLst/>
              <a:gdLst/>
              <a:ahLst/>
              <a:cxnLst/>
              <a:rect l="l" t="t" r="r" b="b"/>
              <a:pathLst>
                <a:path w="132" h="156" extrusionOk="0">
                  <a:moveTo>
                    <a:pt x="132" y="0"/>
                  </a:moveTo>
                  <a:cubicBezTo>
                    <a:pt x="96" y="48"/>
                    <a:pt x="49" y="107"/>
                    <a:pt x="1" y="155"/>
                  </a:cubicBezTo>
                  <a:cubicBezTo>
                    <a:pt x="49" y="107"/>
                    <a:pt x="96"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5"/>
            <p:cNvSpPr/>
            <p:nvPr/>
          </p:nvSpPr>
          <p:spPr>
            <a:xfrm>
              <a:off x="5539075" y="3459350"/>
              <a:ext cx="94075" cy="3425"/>
            </a:xfrm>
            <a:custGeom>
              <a:avLst/>
              <a:gdLst/>
              <a:ahLst/>
              <a:cxnLst/>
              <a:rect l="l" t="t" r="r" b="b"/>
              <a:pathLst>
                <a:path w="3763" h="137" extrusionOk="0">
                  <a:moveTo>
                    <a:pt x="3427" y="0"/>
                  </a:moveTo>
                  <a:cubicBezTo>
                    <a:pt x="3361" y="0"/>
                    <a:pt x="3293" y="6"/>
                    <a:pt x="3227" y="6"/>
                  </a:cubicBezTo>
                  <a:cubicBezTo>
                    <a:pt x="2144" y="18"/>
                    <a:pt x="1072" y="18"/>
                    <a:pt x="0" y="18"/>
                  </a:cubicBezTo>
                  <a:cubicBezTo>
                    <a:pt x="90" y="98"/>
                    <a:pt x="192" y="118"/>
                    <a:pt x="303" y="118"/>
                  </a:cubicBezTo>
                  <a:cubicBezTo>
                    <a:pt x="340" y="118"/>
                    <a:pt x="378" y="116"/>
                    <a:pt x="417" y="113"/>
                  </a:cubicBezTo>
                  <a:cubicBezTo>
                    <a:pt x="1536" y="113"/>
                    <a:pt x="2644" y="137"/>
                    <a:pt x="3763" y="137"/>
                  </a:cubicBezTo>
                  <a:cubicBezTo>
                    <a:pt x="3670" y="20"/>
                    <a:pt x="3551" y="0"/>
                    <a:pt x="3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5"/>
            <p:cNvSpPr/>
            <p:nvPr/>
          </p:nvSpPr>
          <p:spPr>
            <a:xfrm>
              <a:off x="5761425" y="3484775"/>
              <a:ext cx="77125" cy="10750"/>
            </a:xfrm>
            <a:custGeom>
              <a:avLst/>
              <a:gdLst/>
              <a:ahLst/>
              <a:cxnLst/>
              <a:rect l="l" t="t" r="r" b="b"/>
              <a:pathLst>
                <a:path w="3085" h="430" extrusionOk="0">
                  <a:moveTo>
                    <a:pt x="1048" y="1"/>
                  </a:moveTo>
                  <a:cubicBezTo>
                    <a:pt x="1001" y="37"/>
                    <a:pt x="953" y="84"/>
                    <a:pt x="893" y="120"/>
                  </a:cubicBezTo>
                  <a:cubicBezTo>
                    <a:pt x="750" y="120"/>
                    <a:pt x="596" y="96"/>
                    <a:pt x="453" y="96"/>
                  </a:cubicBezTo>
                  <a:cubicBezTo>
                    <a:pt x="400" y="76"/>
                    <a:pt x="352" y="68"/>
                    <a:pt x="302" y="68"/>
                  </a:cubicBezTo>
                  <a:cubicBezTo>
                    <a:pt x="262" y="68"/>
                    <a:pt x="222" y="74"/>
                    <a:pt x="179" y="84"/>
                  </a:cubicBezTo>
                  <a:cubicBezTo>
                    <a:pt x="119" y="96"/>
                    <a:pt x="60" y="132"/>
                    <a:pt x="0" y="144"/>
                  </a:cubicBezTo>
                  <a:cubicBezTo>
                    <a:pt x="1001" y="310"/>
                    <a:pt x="2013" y="382"/>
                    <a:pt x="3025" y="430"/>
                  </a:cubicBezTo>
                  <a:cubicBezTo>
                    <a:pt x="3072" y="382"/>
                    <a:pt x="3084" y="322"/>
                    <a:pt x="3072" y="263"/>
                  </a:cubicBezTo>
                  <a:cubicBezTo>
                    <a:pt x="2960" y="158"/>
                    <a:pt x="2825" y="143"/>
                    <a:pt x="2683" y="143"/>
                  </a:cubicBezTo>
                  <a:cubicBezTo>
                    <a:pt x="2624" y="143"/>
                    <a:pt x="2563" y="145"/>
                    <a:pt x="2502" y="145"/>
                  </a:cubicBezTo>
                  <a:cubicBezTo>
                    <a:pt x="2478" y="145"/>
                    <a:pt x="2454" y="145"/>
                    <a:pt x="2429" y="144"/>
                  </a:cubicBezTo>
                  <a:lnTo>
                    <a:pt x="2203" y="144"/>
                  </a:lnTo>
                  <a:cubicBezTo>
                    <a:pt x="2155" y="179"/>
                    <a:pt x="2105" y="197"/>
                    <a:pt x="2053" y="197"/>
                  </a:cubicBezTo>
                  <a:cubicBezTo>
                    <a:pt x="2001" y="197"/>
                    <a:pt x="1947" y="179"/>
                    <a:pt x="1893" y="144"/>
                  </a:cubicBezTo>
                  <a:cubicBezTo>
                    <a:pt x="1854" y="144"/>
                    <a:pt x="1814" y="144"/>
                    <a:pt x="1775" y="144"/>
                  </a:cubicBezTo>
                  <a:cubicBezTo>
                    <a:pt x="1520" y="144"/>
                    <a:pt x="1275" y="135"/>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5"/>
            <p:cNvSpPr/>
            <p:nvPr/>
          </p:nvSpPr>
          <p:spPr>
            <a:xfrm>
              <a:off x="5800725" y="3472775"/>
              <a:ext cx="48525" cy="10850"/>
            </a:xfrm>
            <a:custGeom>
              <a:avLst/>
              <a:gdLst/>
              <a:ahLst/>
              <a:cxnLst/>
              <a:rect l="l" t="t" r="r" b="b"/>
              <a:pathLst>
                <a:path w="1941" h="434" extrusionOk="0">
                  <a:moveTo>
                    <a:pt x="695" y="0"/>
                  </a:moveTo>
                  <a:cubicBezTo>
                    <a:pt x="487" y="0"/>
                    <a:pt x="279" y="19"/>
                    <a:pt x="83" y="124"/>
                  </a:cubicBezTo>
                  <a:cubicBezTo>
                    <a:pt x="12" y="183"/>
                    <a:pt x="0" y="255"/>
                    <a:pt x="36" y="326"/>
                  </a:cubicBezTo>
                  <a:lnTo>
                    <a:pt x="1464" y="374"/>
                  </a:lnTo>
                  <a:cubicBezTo>
                    <a:pt x="1524" y="421"/>
                    <a:pt x="1607" y="433"/>
                    <a:pt x="1691" y="433"/>
                  </a:cubicBezTo>
                  <a:cubicBezTo>
                    <a:pt x="1810" y="421"/>
                    <a:pt x="1905" y="374"/>
                    <a:pt x="1941" y="255"/>
                  </a:cubicBezTo>
                  <a:cubicBezTo>
                    <a:pt x="1929" y="183"/>
                    <a:pt x="1881" y="124"/>
                    <a:pt x="1810" y="88"/>
                  </a:cubicBezTo>
                  <a:cubicBezTo>
                    <a:pt x="1584" y="28"/>
                    <a:pt x="1345" y="5"/>
                    <a:pt x="1131" y="5"/>
                  </a:cubicBezTo>
                  <a:cubicBezTo>
                    <a:pt x="1101" y="6"/>
                    <a:pt x="1071" y="6"/>
                    <a:pt x="1041" y="6"/>
                  </a:cubicBezTo>
                  <a:cubicBezTo>
                    <a:pt x="927" y="6"/>
                    <a:pt x="811" y="0"/>
                    <a:pt x="6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5"/>
            <p:cNvSpPr/>
            <p:nvPr/>
          </p:nvSpPr>
          <p:spPr>
            <a:xfrm>
              <a:off x="5819475" y="3481225"/>
              <a:ext cx="27400" cy="15300"/>
            </a:xfrm>
            <a:custGeom>
              <a:avLst/>
              <a:gdLst/>
              <a:ahLst/>
              <a:cxnLst/>
              <a:rect l="l" t="t" r="r" b="b"/>
              <a:pathLst>
                <a:path w="1096" h="612" extrusionOk="0">
                  <a:moveTo>
                    <a:pt x="857" y="24"/>
                  </a:moveTo>
                  <a:cubicBezTo>
                    <a:pt x="810" y="24"/>
                    <a:pt x="762" y="24"/>
                    <a:pt x="714" y="36"/>
                  </a:cubicBezTo>
                  <a:cubicBezTo>
                    <a:pt x="524" y="238"/>
                    <a:pt x="179" y="0"/>
                    <a:pt x="0" y="286"/>
                  </a:cubicBezTo>
                  <a:cubicBezTo>
                    <a:pt x="73" y="342"/>
                    <a:pt x="155" y="355"/>
                    <a:pt x="240" y="355"/>
                  </a:cubicBezTo>
                  <a:cubicBezTo>
                    <a:pt x="309" y="355"/>
                    <a:pt x="380" y="347"/>
                    <a:pt x="449" y="347"/>
                  </a:cubicBezTo>
                  <a:cubicBezTo>
                    <a:pt x="545" y="347"/>
                    <a:pt x="637" y="363"/>
                    <a:pt x="714" y="441"/>
                  </a:cubicBezTo>
                  <a:cubicBezTo>
                    <a:pt x="703" y="476"/>
                    <a:pt x="703" y="536"/>
                    <a:pt x="703" y="583"/>
                  </a:cubicBezTo>
                  <a:cubicBezTo>
                    <a:pt x="729" y="603"/>
                    <a:pt x="759" y="612"/>
                    <a:pt x="790" y="612"/>
                  </a:cubicBezTo>
                  <a:cubicBezTo>
                    <a:pt x="816" y="612"/>
                    <a:pt x="842" y="606"/>
                    <a:pt x="869" y="595"/>
                  </a:cubicBezTo>
                  <a:cubicBezTo>
                    <a:pt x="953" y="572"/>
                    <a:pt x="1012" y="500"/>
                    <a:pt x="1060" y="417"/>
                  </a:cubicBezTo>
                  <a:cubicBezTo>
                    <a:pt x="1095" y="357"/>
                    <a:pt x="1095" y="298"/>
                    <a:pt x="1095" y="238"/>
                  </a:cubicBezTo>
                  <a:cubicBezTo>
                    <a:pt x="1060" y="119"/>
                    <a:pt x="976" y="60"/>
                    <a:pt x="85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5"/>
            <p:cNvSpPr/>
            <p:nvPr/>
          </p:nvSpPr>
          <p:spPr>
            <a:xfrm>
              <a:off x="5674200" y="3465975"/>
              <a:ext cx="34275" cy="4250"/>
            </a:xfrm>
            <a:custGeom>
              <a:avLst/>
              <a:gdLst/>
              <a:ahLst/>
              <a:cxnLst/>
              <a:rect l="l" t="t" r="r" b="b"/>
              <a:pathLst>
                <a:path w="1371" h="170" extrusionOk="0">
                  <a:moveTo>
                    <a:pt x="757" y="0"/>
                  </a:moveTo>
                  <a:cubicBezTo>
                    <a:pt x="533" y="0"/>
                    <a:pt x="306" y="41"/>
                    <a:pt x="85" y="41"/>
                  </a:cubicBezTo>
                  <a:cubicBezTo>
                    <a:pt x="57" y="41"/>
                    <a:pt x="29" y="40"/>
                    <a:pt x="1" y="39"/>
                  </a:cubicBezTo>
                  <a:lnTo>
                    <a:pt x="1" y="39"/>
                  </a:lnTo>
                  <a:cubicBezTo>
                    <a:pt x="276" y="150"/>
                    <a:pt x="565" y="159"/>
                    <a:pt x="854" y="159"/>
                  </a:cubicBezTo>
                  <a:cubicBezTo>
                    <a:pt x="912" y="159"/>
                    <a:pt x="970" y="159"/>
                    <a:pt x="1027" y="159"/>
                  </a:cubicBezTo>
                  <a:cubicBezTo>
                    <a:pt x="1142" y="159"/>
                    <a:pt x="1257" y="161"/>
                    <a:pt x="1370" y="169"/>
                  </a:cubicBezTo>
                  <a:cubicBezTo>
                    <a:pt x="1171" y="35"/>
                    <a:pt x="965"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5"/>
            <p:cNvSpPr/>
            <p:nvPr/>
          </p:nvSpPr>
          <p:spPr>
            <a:xfrm>
              <a:off x="5749525" y="3474375"/>
              <a:ext cx="31275" cy="5075"/>
            </a:xfrm>
            <a:custGeom>
              <a:avLst/>
              <a:gdLst/>
              <a:ahLst/>
              <a:cxnLst/>
              <a:rect l="l" t="t" r="r" b="b"/>
              <a:pathLst>
                <a:path w="1251" h="203" extrusionOk="0">
                  <a:moveTo>
                    <a:pt x="0" y="0"/>
                  </a:moveTo>
                  <a:cubicBezTo>
                    <a:pt x="155" y="119"/>
                    <a:pt x="345" y="36"/>
                    <a:pt x="500" y="131"/>
                  </a:cubicBezTo>
                  <a:cubicBezTo>
                    <a:pt x="567" y="181"/>
                    <a:pt x="632" y="203"/>
                    <a:pt x="697" y="203"/>
                  </a:cubicBezTo>
                  <a:cubicBezTo>
                    <a:pt x="771" y="203"/>
                    <a:pt x="847" y="175"/>
                    <a:pt x="929" y="131"/>
                  </a:cubicBezTo>
                  <a:cubicBezTo>
                    <a:pt x="976" y="131"/>
                    <a:pt x="1036" y="119"/>
                    <a:pt x="1072" y="119"/>
                  </a:cubicBezTo>
                  <a:cubicBezTo>
                    <a:pt x="1108" y="140"/>
                    <a:pt x="1136" y="149"/>
                    <a:pt x="1159" y="149"/>
                  </a:cubicBezTo>
                  <a:cubicBezTo>
                    <a:pt x="1226" y="149"/>
                    <a:pt x="1241" y="71"/>
                    <a:pt x="1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5"/>
            <p:cNvSpPr/>
            <p:nvPr/>
          </p:nvSpPr>
          <p:spPr>
            <a:xfrm>
              <a:off x="5713500" y="3469575"/>
              <a:ext cx="30975" cy="4250"/>
            </a:xfrm>
            <a:custGeom>
              <a:avLst/>
              <a:gdLst/>
              <a:ahLst/>
              <a:cxnLst/>
              <a:rect l="l" t="t" r="r" b="b"/>
              <a:pathLst>
                <a:path w="1239" h="170" extrusionOk="0">
                  <a:moveTo>
                    <a:pt x="715" y="1"/>
                  </a:moveTo>
                  <a:cubicBezTo>
                    <a:pt x="515" y="1"/>
                    <a:pt x="311" y="42"/>
                    <a:pt x="109" y="42"/>
                  </a:cubicBezTo>
                  <a:cubicBezTo>
                    <a:pt x="73" y="42"/>
                    <a:pt x="36" y="40"/>
                    <a:pt x="0" y="37"/>
                  </a:cubicBezTo>
                  <a:lnTo>
                    <a:pt x="0" y="37"/>
                  </a:lnTo>
                  <a:cubicBezTo>
                    <a:pt x="225" y="146"/>
                    <a:pt x="461" y="170"/>
                    <a:pt x="700" y="170"/>
                  </a:cubicBezTo>
                  <a:cubicBezTo>
                    <a:pt x="879" y="170"/>
                    <a:pt x="1060" y="156"/>
                    <a:pt x="1239" y="156"/>
                  </a:cubicBezTo>
                  <a:cubicBezTo>
                    <a:pt x="1070" y="33"/>
                    <a:pt x="894"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5"/>
            <p:cNvSpPr/>
            <p:nvPr/>
          </p:nvSpPr>
          <p:spPr>
            <a:xfrm>
              <a:off x="5776300" y="3471250"/>
              <a:ext cx="18775" cy="9400"/>
            </a:xfrm>
            <a:custGeom>
              <a:avLst/>
              <a:gdLst/>
              <a:ahLst/>
              <a:cxnLst/>
              <a:rect l="l" t="t" r="r" b="b"/>
              <a:pathLst>
                <a:path w="751" h="376" extrusionOk="0">
                  <a:moveTo>
                    <a:pt x="505" y="0"/>
                  </a:moveTo>
                  <a:cubicBezTo>
                    <a:pt x="427" y="0"/>
                    <a:pt x="352" y="28"/>
                    <a:pt x="286" y="101"/>
                  </a:cubicBezTo>
                  <a:cubicBezTo>
                    <a:pt x="269" y="119"/>
                    <a:pt x="245" y="130"/>
                    <a:pt x="215" y="130"/>
                  </a:cubicBezTo>
                  <a:cubicBezTo>
                    <a:pt x="204" y="130"/>
                    <a:pt x="192" y="128"/>
                    <a:pt x="179" y="125"/>
                  </a:cubicBezTo>
                  <a:cubicBezTo>
                    <a:pt x="120" y="161"/>
                    <a:pt x="60" y="197"/>
                    <a:pt x="1" y="244"/>
                  </a:cubicBezTo>
                  <a:cubicBezTo>
                    <a:pt x="60" y="363"/>
                    <a:pt x="167" y="375"/>
                    <a:pt x="275" y="375"/>
                  </a:cubicBezTo>
                  <a:cubicBezTo>
                    <a:pt x="346" y="304"/>
                    <a:pt x="465" y="316"/>
                    <a:pt x="548" y="268"/>
                  </a:cubicBezTo>
                  <a:lnTo>
                    <a:pt x="691" y="268"/>
                  </a:lnTo>
                  <a:cubicBezTo>
                    <a:pt x="703" y="256"/>
                    <a:pt x="739" y="220"/>
                    <a:pt x="751" y="197"/>
                  </a:cubicBezTo>
                  <a:cubicBezTo>
                    <a:pt x="751" y="125"/>
                    <a:pt x="715" y="78"/>
                    <a:pt x="656" y="30"/>
                  </a:cubicBezTo>
                  <a:cubicBezTo>
                    <a:pt x="605" y="11"/>
                    <a:pt x="554" y="0"/>
                    <a:pt x="5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5"/>
            <p:cNvSpPr/>
            <p:nvPr/>
          </p:nvSpPr>
          <p:spPr>
            <a:xfrm>
              <a:off x="5645925" y="3462900"/>
              <a:ext cx="19675" cy="4200"/>
            </a:xfrm>
            <a:custGeom>
              <a:avLst/>
              <a:gdLst/>
              <a:ahLst/>
              <a:cxnLst/>
              <a:rect l="l" t="t" r="r" b="b"/>
              <a:pathLst>
                <a:path w="787" h="168" extrusionOk="0">
                  <a:moveTo>
                    <a:pt x="403" y="1"/>
                  </a:moveTo>
                  <a:cubicBezTo>
                    <a:pt x="291" y="1"/>
                    <a:pt x="177" y="21"/>
                    <a:pt x="67" y="21"/>
                  </a:cubicBezTo>
                  <a:cubicBezTo>
                    <a:pt x="45" y="21"/>
                    <a:pt x="23" y="21"/>
                    <a:pt x="1" y="19"/>
                  </a:cubicBezTo>
                  <a:lnTo>
                    <a:pt x="1" y="19"/>
                  </a:lnTo>
                  <a:cubicBezTo>
                    <a:pt x="209" y="118"/>
                    <a:pt x="417" y="167"/>
                    <a:pt x="647" y="167"/>
                  </a:cubicBezTo>
                  <a:cubicBezTo>
                    <a:pt x="692" y="167"/>
                    <a:pt x="739" y="165"/>
                    <a:pt x="787" y="162"/>
                  </a:cubicBezTo>
                  <a:cubicBezTo>
                    <a:pt x="668" y="31"/>
                    <a:pt x="537" y="1"/>
                    <a:pt x="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5"/>
            <p:cNvSpPr/>
            <p:nvPr/>
          </p:nvSpPr>
          <p:spPr>
            <a:xfrm>
              <a:off x="5762325" y="3477350"/>
              <a:ext cx="10725" cy="3600"/>
            </a:xfrm>
            <a:custGeom>
              <a:avLst/>
              <a:gdLst/>
              <a:ahLst/>
              <a:cxnLst/>
              <a:rect l="l" t="t" r="r" b="b"/>
              <a:pathLst>
                <a:path w="429" h="144" extrusionOk="0">
                  <a:moveTo>
                    <a:pt x="0" y="0"/>
                  </a:moveTo>
                  <a:cubicBezTo>
                    <a:pt x="66" y="95"/>
                    <a:pt x="137" y="143"/>
                    <a:pt x="210" y="143"/>
                  </a:cubicBezTo>
                  <a:cubicBezTo>
                    <a:pt x="283" y="143"/>
                    <a:pt x="357" y="95"/>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5"/>
            <p:cNvSpPr/>
            <p:nvPr/>
          </p:nvSpPr>
          <p:spPr>
            <a:xfrm>
              <a:off x="5808450" y="3488350"/>
              <a:ext cx="7775" cy="2375"/>
            </a:xfrm>
            <a:custGeom>
              <a:avLst/>
              <a:gdLst/>
              <a:ahLst/>
              <a:cxnLst/>
              <a:rect l="l" t="t" r="r" b="b"/>
              <a:pathLst>
                <a:path w="311" h="95" extrusionOk="0">
                  <a:moveTo>
                    <a:pt x="1" y="1"/>
                  </a:moveTo>
                  <a:cubicBezTo>
                    <a:pt x="55" y="62"/>
                    <a:pt x="107" y="95"/>
                    <a:pt x="159" y="95"/>
                  </a:cubicBezTo>
                  <a:cubicBezTo>
                    <a:pt x="208" y="95"/>
                    <a:pt x="258" y="6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5"/>
            <p:cNvSpPr/>
            <p:nvPr/>
          </p:nvSpPr>
          <p:spPr>
            <a:xfrm>
              <a:off x="5783450" y="3477850"/>
              <a:ext cx="7175" cy="2875"/>
            </a:xfrm>
            <a:custGeom>
              <a:avLst/>
              <a:gdLst/>
              <a:ahLst/>
              <a:cxnLst/>
              <a:rect l="l" t="t" r="r" b="b"/>
              <a:pathLst>
                <a:path w="287" h="115" extrusionOk="0">
                  <a:moveTo>
                    <a:pt x="224" y="0"/>
                  </a:moveTo>
                  <a:cubicBezTo>
                    <a:pt x="139" y="0"/>
                    <a:pt x="58" y="25"/>
                    <a:pt x="0" y="111"/>
                  </a:cubicBezTo>
                  <a:cubicBezTo>
                    <a:pt x="21" y="113"/>
                    <a:pt x="42" y="115"/>
                    <a:pt x="62" y="115"/>
                  </a:cubicBezTo>
                  <a:cubicBezTo>
                    <a:pt x="148" y="115"/>
                    <a:pt x="229" y="90"/>
                    <a:pt x="286" y="4"/>
                  </a:cubicBezTo>
                  <a:cubicBezTo>
                    <a:pt x="265" y="2"/>
                    <a:pt x="245"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5"/>
            <p:cNvSpPr/>
            <p:nvPr/>
          </p:nvSpPr>
          <p:spPr>
            <a:xfrm>
              <a:off x="5765875" y="3484900"/>
              <a:ext cx="6875" cy="2300"/>
            </a:xfrm>
            <a:custGeom>
              <a:avLst/>
              <a:gdLst/>
              <a:ahLst/>
              <a:cxnLst/>
              <a:rect l="l" t="t" r="r" b="b"/>
              <a:pathLst>
                <a:path w="275" h="92" extrusionOk="0">
                  <a:moveTo>
                    <a:pt x="134" y="0"/>
                  </a:moveTo>
                  <a:cubicBezTo>
                    <a:pt x="91" y="0"/>
                    <a:pt x="47" y="27"/>
                    <a:pt x="1" y="79"/>
                  </a:cubicBezTo>
                  <a:cubicBezTo>
                    <a:pt x="96" y="91"/>
                    <a:pt x="180" y="91"/>
                    <a:pt x="275" y="91"/>
                  </a:cubicBezTo>
                  <a:cubicBezTo>
                    <a:pt x="226" y="30"/>
                    <a:pt x="180"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5"/>
            <p:cNvSpPr/>
            <p:nvPr/>
          </p:nvSpPr>
          <p:spPr>
            <a:xfrm>
              <a:off x="5793875" y="3475925"/>
              <a:ext cx="5675" cy="4725"/>
            </a:xfrm>
            <a:custGeom>
              <a:avLst/>
              <a:gdLst/>
              <a:ahLst/>
              <a:cxnLst/>
              <a:rect l="l" t="t" r="r" b="b"/>
              <a:pathLst>
                <a:path w="227" h="189" extrusionOk="0">
                  <a:moveTo>
                    <a:pt x="107" y="0"/>
                  </a:moveTo>
                  <a:cubicBezTo>
                    <a:pt x="92" y="0"/>
                    <a:pt x="76" y="3"/>
                    <a:pt x="60" y="10"/>
                  </a:cubicBezTo>
                  <a:cubicBezTo>
                    <a:pt x="48" y="33"/>
                    <a:pt x="12" y="45"/>
                    <a:pt x="0" y="81"/>
                  </a:cubicBezTo>
                  <a:cubicBezTo>
                    <a:pt x="60" y="117"/>
                    <a:pt x="107" y="152"/>
                    <a:pt x="167" y="188"/>
                  </a:cubicBezTo>
                  <a:cubicBezTo>
                    <a:pt x="214" y="152"/>
                    <a:pt x="226" y="117"/>
                    <a:pt x="214" y="45"/>
                  </a:cubicBezTo>
                  <a:cubicBezTo>
                    <a:pt x="180" y="20"/>
                    <a:pt x="146"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5"/>
            <p:cNvSpPr/>
            <p:nvPr/>
          </p:nvSpPr>
          <p:spPr>
            <a:xfrm>
              <a:off x="5798025" y="3476700"/>
              <a:ext cx="3600" cy="3950"/>
            </a:xfrm>
            <a:custGeom>
              <a:avLst/>
              <a:gdLst/>
              <a:ahLst/>
              <a:cxnLst/>
              <a:rect l="l" t="t" r="r" b="b"/>
              <a:pathLst>
                <a:path w="144" h="158" extrusionOk="0">
                  <a:moveTo>
                    <a:pt x="71" y="1"/>
                  </a:moveTo>
                  <a:cubicBezTo>
                    <a:pt x="48" y="1"/>
                    <a:pt x="23" y="10"/>
                    <a:pt x="1" y="26"/>
                  </a:cubicBezTo>
                  <a:lnTo>
                    <a:pt x="1" y="157"/>
                  </a:lnTo>
                  <a:lnTo>
                    <a:pt x="144" y="157"/>
                  </a:lnTo>
                  <a:lnTo>
                    <a:pt x="144" y="38"/>
                  </a:lnTo>
                  <a:cubicBezTo>
                    <a:pt x="125" y="13"/>
                    <a:pt x="99"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5"/>
            <p:cNvSpPr/>
            <p:nvPr/>
          </p:nvSpPr>
          <p:spPr>
            <a:xfrm>
              <a:off x="5783750" y="3484775"/>
              <a:ext cx="3900" cy="3000"/>
            </a:xfrm>
            <a:custGeom>
              <a:avLst/>
              <a:gdLst/>
              <a:ahLst/>
              <a:cxnLst/>
              <a:rect l="l" t="t" r="r" b="b"/>
              <a:pathLst>
                <a:path w="156" h="120" extrusionOk="0">
                  <a:moveTo>
                    <a:pt x="155" y="1"/>
                  </a:moveTo>
                  <a:lnTo>
                    <a:pt x="155" y="1"/>
                  </a:lnTo>
                  <a:cubicBezTo>
                    <a:pt x="96" y="25"/>
                    <a:pt x="48" y="72"/>
                    <a:pt x="0" y="120"/>
                  </a:cubicBezTo>
                  <a:cubicBezTo>
                    <a:pt x="48" y="72"/>
                    <a:pt x="108" y="3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5"/>
            <p:cNvSpPr/>
            <p:nvPr/>
          </p:nvSpPr>
          <p:spPr>
            <a:xfrm>
              <a:off x="5467350" y="3370475"/>
              <a:ext cx="10725" cy="13725"/>
            </a:xfrm>
            <a:custGeom>
              <a:avLst/>
              <a:gdLst/>
              <a:ahLst/>
              <a:cxnLst/>
              <a:rect l="l" t="t" r="r" b="b"/>
              <a:pathLst>
                <a:path w="429" h="549" extrusionOk="0">
                  <a:moveTo>
                    <a:pt x="310" y="1"/>
                  </a:moveTo>
                  <a:lnTo>
                    <a:pt x="310" y="1"/>
                  </a:lnTo>
                  <a:cubicBezTo>
                    <a:pt x="0" y="144"/>
                    <a:pt x="24" y="322"/>
                    <a:pt x="274" y="549"/>
                  </a:cubicBezTo>
                  <a:cubicBezTo>
                    <a:pt x="250" y="370"/>
                    <a:pt x="429" y="203"/>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5"/>
            <p:cNvSpPr/>
            <p:nvPr/>
          </p:nvSpPr>
          <p:spPr>
            <a:xfrm>
              <a:off x="5460500" y="3194575"/>
              <a:ext cx="12825" cy="9550"/>
            </a:xfrm>
            <a:custGeom>
              <a:avLst/>
              <a:gdLst/>
              <a:ahLst/>
              <a:cxnLst/>
              <a:rect l="l" t="t" r="r" b="b"/>
              <a:pathLst>
                <a:path w="513" h="382" extrusionOk="0">
                  <a:moveTo>
                    <a:pt x="131" y="0"/>
                  </a:moveTo>
                  <a:lnTo>
                    <a:pt x="131" y="0"/>
                  </a:lnTo>
                  <a:cubicBezTo>
                    <a:pt x="179" y="155"/>
                    <a:pt x="72" y="262"/>
                    <a:pt x="0" y="381"/>
                  </a:cubicBezTo>
                  <a:lnTo>
                    <a:pt x="476" y="381"/>
                  </a:lnTo>
                  <a:cubicBezTo>
                    <a:pt x="512" y="334"/>
                    <a:pt x="488" y="298"/>
                    <a:pt x="453" y="262"/>
                  </a:cubicBezTo>
                  <a:cubicBezTo>
                    <a:pt x="381" y="215"/>
                    <a:pt x="357" y="155"/>
                    <a:pt x="298" y="107"/>
                  </a:cubicBezTo>
                  <a:cubicBezTo>
                    <a:pt x="238" y="72"/>
                    <a:pt x="191" y="3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5"/>
            <p:cNvSpPr/>
            <p:nvPr/>
          </p:nvSpPr>
          <p:spPr>
            <a:xfrm>
              <a:off x="5456925" y="3375550"/>
              <a:ext cx="7450" cy="11925"/>
            </a:xfrm>
            <a:custGeom>
              <a:avLst/>
              <a:gdLst/>
              <a:ahLst/>
              <a:cxnLst/>
              <a:rect l="l" t="t" r="r" b="b"/>
              <a:pathLst>
                <a:path w="298" h="477" extrusionOk="0">
                  <a:moveTo>
                    <a:pt x="96" y="0"/>
                  </a:moveTo>
                  <a:cubicBezTo>
                    <a:pt x="72" y="0"/>
                    <a:pt x="36" y="0"/>
                    <a:pt x="12" y="48"/>
                  </a:cubicBezTo>
                  <a:cubicBezTo>
                    <a:pt x="24" y="215"/>
                    <a:pt x="0" y="381"/>
                    <a:pt x="155" y="477"/>
                  </a:cubicBezTo>
                  <a:cubicBezTo>
                    <a:pt x="250" y="477"/>
                    <a:pt x="250" y="393"/>
                    <a:pt x="298" y="322"/>
                  </a:cubicBezTo>
                  <a:cubicBezTo>
                    <a:pt x="250" y="227"/>
                    <a:pt x="191" y="119"/>
                    <a:pt x="143" y="36"/>
                  </a:cubicBezTo>
                  <a:cubicBezTo>
                    <a:pt x="143" y="36"/>
                    <a:pt x="131" y="24"/>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5"/>
            <p:cNvSpPr/>
            <p:nvPr/>
          </p:nvSpPr>
          <p:spPr>
            <a:xfrm>
              <a:off x="5454825" y="3373175"/>
              <a:ext cx="6000" cy="3575"/>
            </a:xfrm>
            <a:custGeom>
              <a:avLst/>
              <a:gdLst/>
              <a:ahLst/>
              <a:cxnLst/>
              <a:rect l="l" t="t" r="r" b="b"/>
              <a:pathLst>
                <a:path w="240" h="143" extrusionOk="0">
                  <a:moveTo>
                    <a:pt x="1" y="0"/>
                  </a:moveTo>
                  <a:cubicBezTo>
                    <a:pt x="1" y="71"/>
                    <a:pt x="37" y="119"/>
                    <a:pt x="108" y="143"/>
                  </a:cubicBezTo>
                  <a:lnTo>
                    <a:pt x="239" y="143"/>
                  </a:lnTo>
                  <a:cubicBezTo>
                    <a:pt x="180" y="36"/>
                    <a:pt x="96"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5"/>
            <p:cNvSpPr/>
            <p:nvPr/>
          </p:nvSpPr>
          <p:spPr>
            <a:xfrm>
              <a:off x="5460800" y="3383875"/>
              <a:ext cx="3875" cy="7175"/>
            </a:xfrm>
            <a:custGeom>
              <a:avLst/>
              <a:gdLst/>
              <a:ahLst/>
              <a:cxnLst/>
              <a:rect l="l" t="t" r="r" b="b"/>
              <a:pathLst>
                <a:path w="155" h="287" extrusionOk="0">
                  <a:moveTo>
                    <a:pt x="155" y="1"/>
                  </a:moveTo>
                  <a:lnTo>
                    <a:pt x="0" y="144"/>
                  </a:lnTo>
                  <a:lnTo>
                    <a:pt x="0" y="286"/>
                  </a:lnTo>
                  <a:lnTo>
                    <a:pt x="155" y="286"/>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5"/>
            <p:cNvSpPr/>
            <p:nvPr/>
          </p:nvSpPr>
          <p:spPr>
            <a:xfrm>
              <a:off x="5460800" y="3348150"/>
              <a:ext cx="3875" cy="7475"/>
            </a:xfrm>
            <a:custGeom>
              <a:avLst/>
              <a:gdLst/>
              <a:ahLst/>
              <a:cxnLst/>
              <a:rect l="l" t="t" r="r" b="b"/>
              <a:pathLst>
                <a:path w="155" h="299" extrusionOk="0">
                  <a:moveTo>
                    <a:pt x="0" y="1"/>
                  </a:moveTo>
                  <a:cubicBezTo>
                    <a:pt x="0" y="120"/>
                    <a:pt x="36" y="239"/>
                    <a:pt x="155" y="299"/>
                  </a:cubicBezTo>
                  <a:cubicBezTo>
                    <a:pt x="143" y="191"/>
                    <a:pt x="107" y="108"/>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5"/>
            <p:cNvSpPr/>
            <p:nvPr/>
          </p:nvSpPr>
          <p:spPr>
            <a:xfrm>
              <a:off x="5450375" y="3337450"/>
              <a:ext cx="3000" cy="3600"/>
            </a:xfrm>
            <a:custGeom>
              <a:avLst/>
              <a:gdLst/>
              <a:ahLst/>
              <a:cxnLst/>
              <a:rect l="l" t="t" r="r" b="b"/>
              <a:pathLst>
                <a:path w="120" h="144" extrusionOk="0">
                  <a:moveTo>
                    <a:pt x="0" y="0"/>
                  </a:moveTo>
                  <a:cubicBezTo>
                    <a:pt x="29" y="36"/>
                    <a:pt x="57" y="63"/>
                    <a:pt x="80" y="89"/>
                  </a:cubicBezTo>
                  <a:lnTo>
                    <a:pt x="80" y="89"/>
                  </a:lnTo>
                  <a:cubicBezTo>
                    <a:pt x="56" y="56"/>
                    <a:pt x="31" y="23"/>
                    <a:pt x="0" y="0"/>
                  </a:cubicBezTo>
                  <a:close/>
                  <a:moveTo>
                    <a:pt x="80" y="89"/>
                  </a:moveTo>
                  <a:lnTo>
                    <a:pt x="80" y="89"/>
                  </a:lnTo>
                  <a:cubicBezTo>
                    <a:pt x="94" y="107"/>
                    <a:pt x="106" y="126"/>
                    <a:pt x="119" y="143"/>
                  </a:cubicBezTo>
                  <a:cubicBezTo>
                    <a:pt x="110" y="124"/>
                    <a:pt x="96" y="106"/>
                    <a:pt x="80" y="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5"/>
            <p:cNvSpPr/>
            <p:nvPr/>
          </p:nvSpPr>
          <p:spPr>
            <a:xfrm>
              <a:off x="5450375" y="3330300"/>
              <a:ext cx="2100" cy="3600"/>
            </a:xfrm>
            <a:custGeom>
              <a:avLst/>
              <a:gdLst/>
              <a:ahLst/>
              <a:cxnLst/>
              <a:rect l="l" t="t" r="r" b="b"/>
              <a:pathLst>
                <a:path w="84" h="144" extrusionOk="0">
                  <a:moveTo>
                    <a:pt x="0" y="1"/>
                  </a:moveTo>
                  <a:lnTo>
                    <a:pt x="0" y="143"/>
                  </a:lnTo>
                  <a:cubicBezTo>
                    <a:pt x="84" y="84"/>
                    <a:pt x="84"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5"/>
            <p:cNvSpPr/>
            <p:nvPr/>
          </p:nvSpPr>
          <p:spPr>
            <a:xfrm>
              <a:off x="5451550" y="3344875"/>
              <a:ext cx="1825" cy="3600"/>
            </a:xfrm>
            <a:custGeom>
              <a:avLst/>
              <a:gdLst/>
              <a:ahLst/>
              <a:cxnLst/>
              <a:rect l="l" t="t" r="r" b="b"/>
              <a:pathLst>
                <a:path w="73" h="144" extrusionOk="0">
                  <a:moveTo>
                    <a:pt x="72" y="1"/>
                  </a:moveTo>
                  <a:cubicBezTo>
                    <a:pt x="1" y="37"/>
                    <a:pt x="1" y="96"/>
                    <a:pt x="72" y="144"/>
                  </a:cubicBezTo>
                  <a:lnTo>
                    <a:pt x="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5"/>
            <p:cNvSpPr/>
            <p:nvPr/>
          </p:nvSpPr>
          <p:spPr>
            <a:xfrm>
              <a:off x="5455425" y="3305300"/>
              <a:ext cx="2125" cy="3900"/>
            </a:xfrm>
            <a:custGeom>
              <a:avLst/>
              <a:gdLst/>
              <a:ahLst/>
              <a:cxnLst/>
              <a:rect l="l" t="t" r="r" b="b"/>
              <a:pathLst>
                <a:path w="85" h="156" extrusionOk="0">
                  <a:moveTo>
                    <a:pt x="72" y="0"/>
                  </a:moveTo>
                  <a:cubicBezTo>
                    <a:pt x="1" y="48"/>
                    <a:pt x="1" y="96"/>
                    <a:pt x="72" y="155"/>
                  </a:cubicBezTo>
                  <a:lnTo>
                    <a:pt x="84" y="72"/>
                  </a:lnTo>
                  <a:lnTo>
                    <a:pt x="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5"/>
            <p:cNvSpPr/>
            <p:nvPr/>
          </p:nvSpPr>
          <p:spPr>
            <a:xfrm>
              <a:off x="5446800" y="3301725"/>
              <a:ext cx="3000" cy="3600"/>
            </a:xfrm>
            <a:custGeom>
              <a:avLst/>
              <a:gdLst/>
              <a:ahLst/>
              <a:cxnLst/>
              <a:rect l="l" t="t" r="r" b="b"/>
              <a:pathLst>
                <a:path w="120" h="144" extrusionOk="0">
                  <a:moveTo>
                    <a:pt x="0" y="1"/>
                  </a:moveTo>
                  <a:cubicBezTo>
                    <a:pt x="24" y="36"/>
                    <a:pt x="72" y="96"/>
                    <a:pt x="120" y="143"/>
                  </a:cubicBezTo>
                  <a:cubicBezTo>
                    <a:pt x="84" y="96"/>
                    <a:pt x="48"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5"/>
            <p:cNvSpPr/>
            <p:nvPr/>
          </p:nvSpPr>
          <p:spPr>
            <a:xfrm>
              <a:off x="5448300" y="3312450"/>
              <a:ext cx="1800" cy="3600"/>
            </a:xfrm>
            <a:custGeom>
              <a:avLst/>
              <a:gdLst/>
              <a:ahLst/>
              <a:cxnLst/>
              <a:rect l="l" t="t" r="r" b="b"/>
              <a:pathLst>
                <a:path w="72" h="144" extrusionOk="0">
                  <a:moveTo>
                    <a:pt x="71" y="0"/>
                  </a:moveTo>
                  <a:cubicBezTo>
                    <a:pt x="0" y="48"/>
                    <a:pt x="0" y="107"/>
                    <a:pt x="71" y="143"/>
                  </a:cubicBezTo>
                  <a:lnTo>
                    <a:pt x="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5"/>
            <p:cNvSpPr/>
            <p:nvPr/>
          </p:nvSpPr>
          <p:spPr>
            <a:xfrm>
              <a:off x="5464950" y="3357400"/>
              <a:ext cx="2700" cy="5375"/>
            </a:xfrm>
            <a:custGeom>
              <a:avLst/>
              <a:gdLst/>
              <a:ahLst/>
              <a:cxnLst/>
              <a:rect l="l" t="t" r="r" b="b"/>
              <a:pathLst>
                <a:path w="108" h="215" extrusionOk="0">
                  <a:moveTo>
                    <a:pt x="1" y="0"/>
                  </a:moveTo>
                  <a:cubicBezTo>
                    <a:pt x="1" y="95"/>
                    <a:pt x="36" y="167"/>
                    <a:pt x="108" y="214"/>
                  </a:cubicBezTo>
                  <a:cubicBezTo>
                    <a:pt x="72" y="131"/>
                    <a:pt x="36" y="7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5"/>
            <p:cNvSpPr/>
            <p:nvPr/>
          </p:nvSpPr>
          <p:spPr>
            <a:xfrm>
              <a:off x="5506625" y="3491025"/>
              <a:ext cx="72350" cy="13900"/>
            </a:xfrm>
            <a:custGeom>
              <a:avLst/>
              <a:gdLst/>
              <a:ahLst/>
              <a:cxnLst/>
              <a:rect l="l" t="t" r="r" b="b"/>
              <a:pathLst>
                <a:path w="2894" h="556" extrusionOk="0">
                  <a:moveTo>
                    <a:pt x="179" y="1"/>
                  </a:moveTo>
                  <a:cubicBezTo>
                    <a:pt x="120" y="49"/>
                    <a:pt x="60" y="84"/>
                    <a:pt x="1" y="144"/>
                  </a:cubicBezTo>
                  <a:cubicBezTo>
                    <a:pt x="120" y="322"/>
                    <a:pt x="334" y="239"/>
                    <a:pt x="477" y="346"/>
                  </a:cubicBezTo>
                  <a:cubicBezTo>
                    <a:pt x="965" y="501"/>
                    <a:pt x="1489" y="465"/>
                    <a:pt x="2013" y="489"/>
                  </a:cubicBezTo>
                  <a:cubicBezTo>
                    <a:pt x="2026" y="488"/>
                    <a:pt x="2039" y="488"/>
                    <a:pt x="2052" y="488"/>
                  </a:cubicBezTo>
                  <a:cubicBezTo>
                    <a:pt x="2208" y="488"/>
                    <a:pt x="2378" y="556"/>
                    <a:pt x="2535" y="556"/>
                  </a:cubicBezTo>
                  <a:cubicBezTo>
                    <a:pt x="2669" y="556"/>
                    <a:pt x="2794" y="506"/>
                    <a:pt x="2894" y="322"/>
                  </a:cubicBezTo>
                  <a:cubicBezTo>
                    <a:pt x="2833" y="268"/>
                    <a:pt x="2764" y="252"/>
                    <a:pt x="2692" y="252"/>
                  </a:cubicBezTo>
                  <a:cubicBezTo>
                    <a:pt x="2596" y="252"/>
                    <a:pt x="2495" y="280"/>
                    <a:pt x="2402" y="280"/>
                  </a:cubicBezTo>
                  <a:cubicBezTo>
                    <a:pt x="2320" y="280"/>
                    <a:pt x="2243" y="259"/>
                    <a:pt x="2179" y="180"/>
                  </a:cubicBezTo>
                  <a:cubicBezTo>
                    <a:pt x="2074" y="187"/>
                    <a:pt x="1968" y="190"/>
                    <a:pt x="1863" y="190"/>
                  </a:cubicBezTo>
                  <a:cubicBezTo>
                    <a:pt x="1293" y="190"/>
                    <a:pt x="732" y="9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5"/>
            <p:cNvSpPr/>
            <p:nvPr/>
          </p:nvSpPr>
          <p:spPr>
            <a:xfrm>
              <a:off x="5386075" y="3476900"/>
              <a:ext cx="56575" cy="21550"/>
            </a:xfrm>
            <a:custGeom>
              <a:avLst/>
              <a:gdLst/>
              <a:ahLst/>
              <a:cxnLst/>
              <a:rect l="l" t="t" r="r" b="b"/>
              <a:pathLst>
                <a:path w="2263" h="862" extrusionOk="0">
                  <a:moveTo>
                    <a:pt x="650" y="0"/>
                  </a:moveTo>
                  <a:cubicBezTo>
                    <a:pt x="541" y="0"/>
                    <a:pt x="429" y="34"/>
                    <a:pt x="310" y="125"/>
                  </a:cubicBezTo>
                  <a:cubicBezTo>
                    <a:pt x="286" y="149"/>
                    <a:pt x="251" y="149"/>
                    <a:pt x="227" y="161"/>
                  </a:cubicBezTo>
                  <a:cubicBezTo>
                    <a:pt x="108" y="268"/>
                    <a:pt x="1" y="387"/>
                    <a:pt x="179" y="518"/>
                  </a:cubicBezTo>
                  <a:cubicBezTo>
                    <a:pt x="370" y="625"/>
                    <a:pt x="596" y="625"/>
                    <a:pt x="810" y="625"/>
                  </a:cubicBezTo>
                  <a:cubicBezTo>
                    <a:pt x="854" y="623"/>
                    <a:pt x="897" y="622"/>
                    <a:pt x="940" y="622"/>
                  </a:cubicBezTo>
                  <a:cubicBezTo>
                    <a:pt x="1155" y="622"/>
                    <a:pt x="1360" y="655"/>
                    <a:pt x="1548" y="804"/>
                  </a:cubicBezTo>
                  <a:cubicBezTo>
                    <a:pt x="1647" y="843"/>
                    <a:pt x="1741" y="861"/>
                    <a:pt x="1837" y="861"/>
                  </a:cubicBezTo>
                  <a:cubicBezTo>
                    <a:pt x="1914" y="861"/>
                    <a:pt x="1992" y="849"/>
                    <a:pt x="2072" y="828"/>
                  </a:cubicBezTo>
                  <a:cubicBezTo>
                    <a:pt x="2179" y="792"/>
                    <a:pt x="2239" y="709"/>
                    <a:pt x="2263" y="590"/>
                  </a:cubicBezTo>
                  <a:cubicBezTo>
                    <a:pt x="2132" y="506"/>
                    <a:pt x="1977" y="399"/>
                    <a:pt x="1846" y="316"/>
                  </a:cubicBezTo>
                  <a:cubicBezTo>
                    <a:pt x="1739" y="292"/>
                    <a:pt x="1656" y="280"/>
                    <a:pt x="1560" y="268"/>
                  </a:cubicBezTo>
                  <a:cubicBezTo>
                    <a:pt x="1551" y="269"/>
                    <a:pt x="1542" y="269"/>
                    <a:pt x="1532" y="269"/>
                  </a:cubicBezTo>
                  <a:cubicBezTo>
                    <a:pt x="1233" y="269"/>
                    <a:pt x="957" y="0"/>
                    <a:pt x="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5"/>
            <p:cNvSpPr/>
            <p:nvPr/>
          </p:nvSpPr>
          <p:spPr>
            <a:xfrm>
              <a:off x="5406625" y="3470500"/>
              <a:ext cx="61325" cy="8250"/>
            </a:xfrm>
            <a:custGeom>
              <a:avLst/>
              <a:gdLst/>
              <a:ahLst/>
              <a:cxnLst/>
              <a:rect l="l" t="t" r="r" b="b"/>
              <a:pathLst>
                <a:path w="2453" h="330" extrusionOk="0">
                  <a:moveTo>
                    <a:pt x="1036" y="0"/>
                  </a:moveTo>
                  <a:cubicBezTo>
                    <a:pt x="941" y="12"/>
                    <a:pt x="834" y="12"/>
                    <a:pt x="726" y="12"/>
                  </a:cubicBezTo>
                  <a:cubicBezTo>
                    <a:pt x="656" y="55"/>
                    <a:pt x="581" y="66"/>
                    <a:pt x="505" y="66"/>
                  </a:cubicBezTo>
                  <a:cubicBezTo>
                    <a:pt x="425" y="66"/>
                    <a:pt x="344" y="53"/>
                    <a:pt x="266" y="53"/>
                  </a:cubicBezTo>
                  <a:cubicBezTo>
                    <a:pt x="170" y="53"/>
                    <a:pt x="79" y="72"/>
                    <a:pt x="0" y="155"/>
                  </a:cubicBezTo>
                  <a:cubicBezTo>
                    <a:pt x="30" y="282"/>
                    <a:pt x="88" y="329"/>
                    <a:pt x="165" y="329"/>
                  </a:cubicBezTo>
                  <a:cubicBezTo>
                    <a:pt x="211" y="329"/>
                    <a:pt x="264" y="313"/>
                    <a:pt x="322" y="286"/>
                  </a:cubicBezTo>
                  <a:lnTo>
                    <a:pt x="2453" y="286"/>
                  </a:lnTo>
                  <a:lnTo>
                    <a:pt x="2453" y="179"/>
                  </a:lnTo>
                  <a:cubicBezTo>
                    <a:pt x="2072" y="119"/>
                    <a:pt x="1679" y="72"/>
                    <a:pt x="1298" y="12"/>
                  </a:cubicBezTo>
                  <a:cubicBezTo>
                    <a:pt x="1253" y="35"/>
                    <a:pt x="1211" y="47"/>
                    <a:pt x="1170" y="47"/>
                  </a:cubicBezTo>
                  <a:cubicBezTo>
                    <a:pt x="1124" y="47"/>
                    <a:pt x="1080" y="32"/>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5"/>
            <p:cNvSpPr/>
            <p:nvPr/>
          </p:nvSpPr>
          <p:spPr>
            <a:xfrm>
              <a:off x="5480125" y="3491625"/>
              <a:ext cx="38425" cy="9050"/>
            </a:xfrm>
            <a:custGeom>
              <a:avLst/>
              <a:gdLst/>
              <a:ahLst/>
              <a:cxnLst/>
              <a:rect l="l" t="t" r="r" b="b"/>
              <a:pathLst>
                <a:path w="1537" h="362" extrusionOk="0">
                  <a:moveTo>
                    <a:pt x="96" y="1"/>
                  </a:moveTo>
                  <a:cubicBezTo>
                    <a:pt x="1" y="96"/>
                    <a:pt x="1" y="179"/>
                    <a:pt x="96" y="275"/>
                  </a:cubicBezTo>
                  <a:lnTo>
                    <a:pt x="382" y="275"/>
                  </a:lnTo>
                  <a:cubicBezTo>
                    <a:pt x="382" y="275"/>
                    <a:pt x="394" y="263"/>
                    <a:pt x="418" y="239"/>
                  </a:cubicBezTo>
                  <a:cubicBezTo>
                    <a:pt x="453" y="239"/>
                    <a:pt x="477" y="251"/>
                    <a:pt x="513" y="286"/>
                  </a:cubicBezTo>
                  <a:cubicBezTo>
                    <a:pt x="745" y="294"/>
                    <a:pt x="971" y="361"/>
                    <a:pt x="1199" y="361"/>
                  </a:cubicBezTo>
                  <a:cubicBezTo>
                    <a:pt x="1311" y="361"/>
                    <a:pt x="1423" y="345"/>
                    <a:pt x="1537" y="298"/>
                  </a:cubicBezTo>
                  <a:cubicBezTo>
                    <a:pt x="1430" y="108"/>
                    <a:pt x="1227" y="156"/>
                    <a:pt x="1061" y="108"/>
                  </a:cubicBezTo>
                  <a:cubicBezTo>
                    <a:pt x="1048" y="110"/>
                    <a:pt x="1036" y="112"/>
                    <a:pt x="1025" y="112"/>
                  </a:cubicBezTo>
                  <a:cubicBezTo>
                    <a:pt x="983" y="112"/>
                    <a:pt x="951" y="91"/>
                    <a:pt x="942" y="25"/>
                  </a:cubicBezTo>
                  <a:cubicBezTo>
                    <a:pt x="656" y="25"/>
                    <a:pt x="382"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5"/>
            <p:cNvSpPr/>
            <p:nvPr/>
          </p:nvSpPr>
          <p:spPr>
            <a:xfrm>
              <a:off x="5392325" y="3472275"/>
              <a:ext cx="32475" cy="11925"/>
            </a:xfrm>
            <a:custGeom>
              <a:avLst/>
              <a:gdLst/>
              <a:ahLst/>
              <a:cxnLst/>
              <a:rect l="l" t="t" r="r" b="b"/>
              <a:pathLst>
                <a:path w="1299" h="477" extrusionOk="0">
                  <a:moveTo>
                    <a:pt x="442" y="1"/>
                  </a:moveTo>
                  <a:cubicBezTo>
                    <a:pt x="403" y="1"/>
                    <a:pt x="361" y="21"/>
                    <a:pt x="322" y="48"/>
                  </a:cubicBezTo>
                  <a:cubicBezTo>
                    <a:pt x="132" y="60"/>
                    <a:pt x="1" y="108"/>
                    <a:pt x="48" y="334"/>
                  </a:cubicBezTo>
                  <a:cubicBezTo>
                    <a:pt x="60" y="334"/>
                    <a:pt x="72" y="334"/>
                    <a:pt x="84" y="334"/>
                  </a:cubicBezTo>
                  <a:cubicBezTo>
                    <a:pt x="435" y="334"/>
                    <a:pt x="778" y="476"/>
                    <a:pt x="1134" y="476"/>
                  </a:cubicBezTo>
                  <a:cubicBezTo>
                    <a:pt x="1188" y="476"/>
                    <a:pt x="1243" y="473"/>
                    <a:pt x="1298" y="465"/>
                  </a:cubicBezTo>
                  <a:cubicBezTo>
                    <a:pt x="1215" y="322"/>
                    <a:pt x="977" y="394"/>
                    <a:pt x="882" y="227"/>
                  </a:cubicBezTo>
                  <a:cubicBezTo>
                    <a:pt x="763" y="203"/>
                    <a:pt x="644" y="203"/>
                    <a:pt x="560" y="96"/>
                  </a:cubicBezTo>
                  <a:cubicBezTo>
                    <a:pt x="529" y="26"/>
                    <a:pt x="487"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5"/>
            <p:cNvSpPr/>
            <p:nvPr/>
          </p:nvSpPr>
          <p:spPr>
            <a:xfrm>
              <a:off x="5400375" y="3469900"/>
              <a:ext cx="24425" cy="4800"/>
            </a:xfrm>
            <a:custGeom>
              <a:avLst/>
              <a:gdLst/>
              <a:ahLst/>
              <a:cxnLst/>
              <a:rect l="l" t="t" r="r" b="b"/>
              <a:pathLst>
                <a:path w="977" h="192" extrusionOk="0">
                  <a:moveTo>
                    <a:pt x="298" y="1"/>
                  </a:moveTo>
                  <a:cubicBezTo>
                    <a:pt x="191" y="24"/>
                    <a:pt x="60" y="12"/>
                    <a:pt x="0" y="143"/>
                  </a:cubicBezTo>
                  <a:cubicBezTo>
                    <a:pt x="72" y="155"/>
                    <a:pt x="155" y="179"/>
                    <a:pt x="238" y="191"/>
                  </a:cubicBezTo>
                  <a:cubicBezTo>
                    <a:pt x="313" y="158"/>
                    <a:pt x="390" y="151"/>
                    <a:pt x="469" y="151"/>
                  </a:cubicBezTo>
                  <a:cubicBezTo>
                    <a:pt x="523" y="151"/>
                    <a:pt x="577" y="154"/>
                    <a:pt x="630" y="154"/>
                  </a:cubicBezTo>
                  <a:cubicBezTo>
                    <a:pt x="750" y="154"/>
                    <a:pt x="869" y="138"/>
                    <a:pt x="976" y="36"/>
                  </a:cubicBezTo>
                  <a:cubicBezTo>
                    <a:pt x="738" y="24"/>
                    <a:pt x="512" y="12"/>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5"/>
            <p:cNvSpPr/>
            <p:nvPr/>
          </p:nvSpPr>
          <p:spPr>
            <a:xfrm>
              <a:off x="5432500" y="3470500"/>
              <a:ext cx="6575" cy="2750"/>
            </a:xfrm>
            <a:custGeom>
              <a:avLst/>
              <a:gdLst/>
              <a:ahLst/>
              <a:cxnLst/>
              <a:rect l="l" t="t" r="r" b="b"/>
              <a:pathLst>
                <a:path w="263" h="110" extrusionOk="0">
                  <a:moveTo>
                    <a:pt x="1" y="0"/>
                  </a:moveTo>
                  <a:cubicBezTo>
                    <a:pt x="42" y="76"/>
                    <a:pt x="80" y="109"/>
                    <a:pt x="120" y="109"/>
                  </a:cubicBezTo>
                  <a:cubicBezTo>
                    <a:pt x="163" y="109"/>
                    <a:pt x="208" y="73"/>
                    <a:pt x="263" y="12"/>
                  </a:cubicBezTo>
                  <a:cubicBezTo>
                    <a:pt x="168" y="12"/>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5"/>
            <p:cNvSpPr/>
            <p:nvPr/>
          </p:nvSpPr>
          <p:spPr>
            <a:xfrm>
              <a:off x="5828400" y="3469000"/>
              <a:ext cx="37825" cy="12525"/>
            </a:xfrm>
            <a:custGeom>
              <a:avLst/>
              <a:gdLst/>
              <a:ahLst/>
              <a:cxnLst/>
              <a:rect l="l" t="t" r="r" b="b"/>
              <a:pathLst>
                <a:path w="1513" h="501" extrusionOk="0">
                  <a:moveTo>
                    <a:pt x="397" y="0"/>
                  </a:moveTo>
                  <a:cubicBezTo>
                    <a:pt x="376" y="0"/>
                    <a:pt x="355" y="4"/>
                    <a:pt x="334" y="13"/>
                  </a:cubicBezTo>
                  <a:cubicBezTo>
                    <a:pt x="203" y="96"/>
                    <a:pt x="0" y="108"/>
                    <a:pt x="84" y="334"/>
                  </a:cubicBezTo>
                  <a:cubicBezTo>
                    <a:pt x="175" y="365"/>
                    <a:pt x="270" y="374"/>
                    <a:pt x="365" y="374"/>
                  </a:cubicBezTo>
                  <a:cubicBezTo>
                    <a:pt x="492" y="374"/>
                    <a:pt x="621" y="358"/>
                    <a:pt x="750" y="358"/>
                  </a:cubicBezTo>
                  <a:cubicBezTo>
                    <a:pt x="896" y="434"/>
                    <a:pt x="1039" y="501"/>
                    <a:pt x="1168" y="501"/>
                  </a:cubicBezTo>
                  <a:cubicBezTo>
                    <a:pt x="1302" y="501"/>
                    <a:pt x="1421" y="428"/>
                    <a:pt x="1512" y="215"/>
                  </a:cubicBezTo>
                  <a:cubicBezTo>
                    <a:pt x="1334" y="156"/>
                    <a:pt x="1131" y="108"/>
                    <a:pt x="941" y="48"/>
                  </a:cubicBezTo>
                  <a:lnTo>
                    <a:pt x="798" y="48"/>
                  </a:lnTo>
                  <a:cubicBezTo>
                    <a:pt x="798" y="37"/>
                    <a:pt x="774" y="37"/>
                    <a:pt x="750" y="13"/>
                  </a:cubicBezTo>
                  <a:cubicBezTo>
                    <a:pt x="741" y="10"/>
                    <a:pt x="733" y="8"/>
                    <a:pt x="725" y="8"/>
                  </a:cubicBezTo>
                  <a:cubicBezTo>
                    <a:pt x="702" y="8"/>
                    <a:pt x="682" y="22"/>
                    <a:pt x="655" y="48"/>
                  </a:cubicBezTo>
                  <a:cubicBezTo>
                    <a:pt x="619" y="37"/>
                    <a:pt x="560" y="37"/>
                    <a:pt x="512" y="37"/>
                  </a:cubicBezTo>
                  <a:cubicBezTo>
                    <a:pt x="474" y="13"/>
                    <a:pt x="435" y="0"/>
                    <a:pt x="3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5"/>
            <p:cNvSpPr/>
            <p:nvPr/>
          </p:nvSpPr>
          <p:spPr>
            <a:xfrm>
              <a:off x="5773025" y="3466175"/>
              <a:ext cx="47350" cy="9850"/>
            </a:xfrm>
            <a:custGeom>
              <a:avLst/>
              <a:gdLst/>
              <a:ahLst/>
              <a:cxnLst/>
              <a:rect l="l" t="t" r="r" b="b"/>
              <a:pathLst>
                <a:path w="1894" h="394" extrusionOk="0">
                  <a:moveTo>
                    <a:pt x="95" y="1"/>
                  </a:moveTo>
                  <a:cubicBezTo>
                    <a:pt x="64" y="1"/>
                    <a:pt x="32" y="3"/>
                    <a:pt x="1" y="7"/>
                  </a:cubicBezTo>
                  <a:cubicBezTo>
                    <a:pt x="96" y="185"/>
                    <a:pt x="346" y="114"/>
                    <a:pt x="429" y="292"/>
                  </a:cubicBezTo>
                  <a:cubicBezTo>
                    <a:pt x="572" y="292"/>
                    <a:pt x="703" y="304"/>
                    <a:pt x="834" y="304"/>
                  </a:cubicBezTo>
                  <a:cubicBezTo>
                    <a:pt x="1030" y="324"/>
                    <a:pt x="1237" y="394"/>
                    <a:pt x="1435" y="394"/>
                  </a:cubicBezTo>
                  <a:cubicBezTo>
                    <a:pt x="1597" y="394"/>
                    <a:pt x="1754" y="346"/>
                    <a:pt x="1894" y="185"/>
                  </a:cubicBezTo>
                  <a:cubicBezTo>
                    <a:pt x="1766" y="90"/>
                    <a:pt x="1627" y="67"/>
                    <a:pt x="1484" y="67"/>
                  </a:cubicBezTo>
                  <a:cubicBezTo>
                    <a:pt x="1357" y="67"/>
                    <a:pt x="1228" y="85"/>
                    <a:pt x="1103" y="85"/>
                  </a:cubicBezTo>
                  <a:cubicBezTo>
                    <a:pt x="1001" y="85"/>
                    <a:pt x="903" y="73"/>
                    <a:pt x="810" y="31"/>
                  </a:cubicBezTo>
                  <a:cubicBezTo>
                    <a:pt x="747" y="50"/>
                    <a:pt x="684" y="57"/>
                    <a:pt x="621" y="57"/>
                  </a:cubicBezTo>
                  <a:cubicBezTo>
                    <a:pt x="445" y="57"/>
                    <a:pt x="272" y="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5"/>
            <p:cNvSpPr/>
            <p:nvPr/>
          </p:nvSpPr>
          <p:spPr>
            <a:xfrm>
              <a:off x="5793275" y="3466275"/>
              <a:ext cx="47650" cy="6700"/>
            </a:xfrm>
            <a:custGeom>
              <a:avLst/>
              <a:gdLst/>
              <a:ahLst/>
              <a:cxnLst/>
              <a:rect l="l" t="t" r="r" b="b"/>
              <a:pathLst>
                <a:path w="1906" h="268" extrusionOk="0">
                  <a:moveTo>
                    <a:pt x="1075" y="1"/>
                  </a:moveTo>
                  <a:cubicBezTo>
                    <a:pt x="758" y="1"/>
                    <a:pt x="440" y="41"/>
                    <a:pt x="125" y="41"/>
                  </a:cubicBezTo>
                  <a:cubicBezTo>
                    <a:pt x="83" y="41"/>
                    <a:pt x="42" y="40"/>
                    <a:pt x="0" y="38"/>
                  </a:cubicBezTo>
                  <a:lnTo>
                    <a:pt x="0" y="38"/>
                  </a:lnTo>
                  <a:cubicBezTo>
                    <a:pt x="155" y="116"/>
                    <a:pt x="319" y="126"/>
                    <a:pt x="485" y="126"/>
                  </a:cubicBezTo>
                  <a:cubicBezTo>
                    <a:pt x="549" y="126"/>
                    <a:pt x="614" y="125"/>
                    <a:pt x="678" y="125"/>
                  </a:cubicBezTo>
                  <a:cubicBezTo>
                    <a:pt x="804" y="125"/>
                    <a:pt x="929" y="131"/>
                    <a:pt x="1048" y="169"/>
                  </a:cubicBezTo>
                  <a:cubicBezTo>
                    <a:pt x="1144" y="242"/>
                    <a:pt x="1241" y="267"/>
                    <a:pt x="1337" y="267"/>
                  </a:cubicBezTo>
                  <a:cubicBezTo>
                    <a:pt x="1479" y="267"/>
                    <a:pt x="1621" y="212"/>
                    <a:pt x="1762" y="169"/>
                  </a:cubicBezTo>
                  <a:cubicBezTo>
                    <a:pt x="1810" y="157"/>
                    <a:pt x="1858" y="157"/>
                    <a:pt x="1905" y="146"/>
                  </a:cubicBezTo>
                  <a:cubicBezTo>
                    <a:pt x="1630" y="31"/>
                    <a:pt x="1353" y="1"/>
                    <a:pt x="10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5"/>
            <p:cNvSpPr/>
            <p:nvPr/>
          </p:nvSpPr>
          <p:spPr>
            <a:xfrm>
              <a:off x="5636400" y="3455625"/>
              <a:ext cx="29800" cy="4125"/>
            </a:xfrm>
            <a:custGeom>
              <a:avLst/>
              <a:gdLst/>
              <a:ahLst/>
              <a:cxnLst/>
              <a:rect l="l" t="t" r="r" b="b"/>
              <a:pathLst>
                <a:path w="1192" h="165" extrusionOk="0">
                  <a:moveTo>
                    <a:pt x="1" y="0"/>
                  </a:moveTo>
                  <a:lnTo>
                    <a:pt x="1" y="0"/>
                  </a:lnTo>
                  <a:cubicBezTo>
                    <a:pt x="176" y="131"/>
                    <a:pt x="358" y="165"/>
                    <a:pt x="542" y="165"/>
                  </a:cubicBezTo>
                  <a:cubicBezTo>
                    <a:pt x="733" y="165"/>
                    <a:pt x="925" y="129"/>
                    <a:pt x="1113" y="129"/>
                  </a:cubicBezTo>
                  <a:cubicBezTo>
                    <a:pt x="1139" y="129"/>
                    <a:pt x="1165" y="129"/>
                    <a:pt x="1191" y="131"/>
                  </a:cubicBezTo>
                  <a:cubicBezTo>
                    <a:pt x="810" y="0"/>
                    <a:pt x="406"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5"/>
            <p:cNvSpPr/>
            <p:nvPr/>
          </p:nvSpPr>
          <p:spPr>
            <a:xfrm>
              <a:off x="5604550" y="3452250"/>
              <a:ext cx="26825" cy="3850"/>
            </a:xfrm>
            <a:custGeom>
              <a:avLst/>
              <a:gdLst/>
              <a:ahLst/>
              <a:cxnLst/>
              <a:rect l="l" t="t" r="r" b="b"/>
              <a:pathLst>
                <a:path w="1073" h="154" extrusionOk="0">
                  <a:moveTo>
                    <a:pt x="576" y="1"/>
                  </a:moveTo>
                  <a:cubicBezTo>
                    <a:pt x="443" y="1"/>
                    <a:pt x="309" y="15"/>
                    <a:pt x="177" y="15"/>
                  </a:cubicBezTo>
                  <a:cubicBezTo>
                    <a:pt x="118" y="15"/>
                    <a:pt x="59" y="12"/>
                    <a:pt x="1" y="4"/>
                  </a:cubicBezTo>
                  <a:lnTo>
                    <a:pt x="1" y="4"/>
                  </a:lnTo>
                  <a:cubicBezTo>
                    <a:pt x="154" y="123"/>
                    <a:pt x="323" y="153"/>
                    <a:pt x="497" y="153"/>
                  </a:cubicBezTo>
                  <a:cubicBezTo>
                    <a:pt x="673" y="153"/>
                    <a:pt x="854" y="122"/>
                    <a:pt x="1028" y="122"/>
                  </a:cubicBezTo>
                  <a:cubicBezTo>
                    <a:pt x="1043" y="122"/>
                    <a:pt x="1058" y="123"/>
                    <a:pt x="1072" y="123"/>
                  </a:cubicBezTo>
                  <a:cubicBezTo>
                    <a:pt x="911" y="23"/>
                    <a:pt x="744" y="1"/>
                    <a:pt x="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5"/>
            <p:cNvSpPr/>
            <p:nvPr/>
          </p:nvSpPr>
          <p:spPr>
            <a:xfrm>
              <a:off x="5690575" y="3459550"/>
              <a:ext cx="25625" cy="3650"/>
            </a:xfrm>
            <a:custGeom>
              <a:avLst/>
              <a:gdLst/>
              <a:ahLst/>
              <a:cxnLst/>
              <a:rect l="l" t="t" r="r" b="b"/>
              <a:pathLst>
                <a:path w="1025" h="146" extrusionOk="0">
                  <a:moveTo>
                    <a:pt x="419" y="0"/>
                  </a:moveTo>
                  <a:cubicBezTo>
                    <a:pt x="283" y="0"/>
                    <a:pt x="144" y="10"/>
                    <a:pt x="1" y="10"/>
                  </a:cubicBezTo>
                  <a:cubicBezTo>
                    <a:pt x="143" y="119"/>
                    <a:pt x="298" y="146"/>
                    <a:pt x="458" y="146"/>
                  </a:cubicBezTo>
                  <a:cubicBezTo>
                    <a:pt x="606" y="146"/>
                    <a:pt x="757" y="123"/>
                    <a:pt x="906" y="123"/>
                  </a:cubicBezTo>
                  <a:cubicBezTo>
                    <a:pt x="946" y="123"/>
                    <a:pt x="985" y="125"/>
                    <a:pt x="1025" y="129"/>
                  </a:cubicBezTo>
                  <a:cubicBezTo>
                    <a:pt x="825" y="22"/>
                    <a:pt x="625"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5"/>
            <p:cNvSpPr/>
            <p:nvPr/>
          </p:nvSpPr>
          <p:spPr>
            <a:xfrm>
              <a:off x="5719450" y="3462875"/>
              <a:ext cx="15800" cy="3700"/>
            </a:xfrm>
            <a:custGeom>
              <a:avLst/>
              <a:gdLst/>
              <a:ahLst/>
              <a:cxnLst/>
              <a:rect l="l" t="t" r="r" b="b"/>
              <a:pathLst>
                <a:path w="632" h="148" extrusionOk="0">
                  <a:moveTo>
                    <a:pt x="126" y="1"/>
                  </a:moveTo>
                  <a:cubicBezTo>
                    <a:pt x="84" y="1"/>
                    <a:pt x="43" y="3"/>
                    <a:pt x="1" y="8"/>
                  </a:cubicBezTo>
                  <a:cubicBezTo>
                    <a:pt x="95" y="121"/>
                    <a:pt x="203" y="148"/>
                    <a:pt x="317" y="148"/>
                  </a:cubicBezTo>
                  <a:cubicBezTo>
                    <a:pt x="419" y="148"/>
                    <a:pt x="525" y="127"/>
                    <a:pt x="632" y="127"/>
                  </a:cubicBezTo>
                  <a:cubicBezTo>
                    <a:pt x="459" y="41"/>
                    <a:pt x="295" y="1"/>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5"/>
            <p:cNvSpPr/>
            <p:nvPr/>
          </p:nvSpPr>
          <p:spPr>
            <a:xfrm>
              <a:off x="5668850" y="3459475"/>
              <a:ext cx="3900" cy="1625"/>
            </a:xfrm>
            <a:custGeom>
              <a:avLst/>
              <a:gdLst/>
              <a:ahLst/>
              <a:cxnLst/>
              <a:rect l="l" t="t" r="r" b="b"/>
              <a:pathLst>
                <a:path w="156" h="65" extrusionOk="0">
                  <a:moveTo>
                    <a:pt x="1" y="1"/>
                  </a:moveTo>
                  <a:cubicBezTo>
                    <a:pt x="12" y="25"/>
                    <a:pt x="36" y="37"/>
                    <a:pt x="48" y="60"/>
                  </a:cubicBezTo>
                  <a:cubicBezTo>
                    <a:pt x="56" y="63"/>
                    <a:pt x="65" y="65"/>
                    <a:pt x="74" y="65"/>
                  </a:cubicBezTo>
                  <a:cubicBezTo>
                    <a:pt x="104" y="65"/>
                    <a:pt x="137" y="4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5"/>
            <p:cNvSpPr/>
            <p:nvPr/>
          </p:nvSpPr>
          <p:spPr>
            <a:xfrm>
              <a:off x="5844475" y="3468600"/>
              <a:ext cx="3875" cy="1625"/>
            </a:xfrm>
            <a:custGeom>
              <a:avLst/>
              <a:gdLst/>
              <a:ahLst/>
              <a:cxnLst/>
              <a:rect l="l" t="t" r="r" b="b"/>
              <a:pathLst>
                <a:path w="155" h="65" extrusionOk="0">
                  <a:moveTo>
                    <a:pt x="76" y="1"/>
                  </a:moveTo>
                  <a:cubicBezTo>
                    <a:pt x="40" y="1"/>
                    <a:pt x="9" y="18"/>
                    <a:pt x="0" y="64"/>
                  </a:cubicBezTo>
                  <a:lnTo>
                    <a:pt x="155" y="64"/>
                  </a:lnTo>
                  <a:cubicBezTo>
                    <a:pt x="131" y="29"/>
                    <a:pt x="131" y="17"/>
                    <a:pt x="107" y="5"/>
                  </a:cubicBezTo>
                  <a:cubicBezTo>
                    <a:pt x="97" y="2"/>
                    <a:pt x="86" y="1"/>
                    <a:pt x="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5"/>
            <p:cNvSpPr/>
            <p:nvPr/>
          </p:nvSpPr>
          <p:spPr>
            <a:xfrm>
              <a:off x="5884050" y="3265400"/>
              <a:ext cx="61350" cy="22975"/>
            </a:xfrm>
            <a:custGeom>
              <a:avLst/>
              <a:gdLst/>
              <a:ahLst/>
              <a:cxnLst/>
              <a:rect l="l" t="t" r="r" b="b"/>
              <a:pathLst>
                <a:path w="2454" h="919" extrusionOk="0">
                  <a:moveTo>
                    <a:pt x="13" y="1"/>
                  </a:moveTo>
                  <a:cubicBezTo>
                    <a:pt x="1" y="61"/>
                    <a:pt x="1" y="120"/>
                    <a:pt x="1" y="180"/>
                  </a:cubicBezTo>
                  <a:cubicBezTo>
                    <a:pt x="477" y="346"/>
                    <a:pt x="989" y="334"/>
                    <a:pt x="1441" y="572"/>
                  </a:cubicBezTo>
                  <a:cubicBezTo>
                    <a:pt x="1370" y="620"/>
                    <a:pt x="1370" y="680"/>
                    <a:pt x="1441" y="715"/>
                  </a:cubicBezTo>
                  <a:cubicBezTo>
                    <a:pt x="1469" y="715"/>
                    <a:pt x="1504" y="714"/>
                    <a:pt x="1538" y="714"/>
                  </a:cubicBezTo>
                  <a:cubicBezTo>
                    <a:pt x="1608" y="714"/>
                    <a:pt x="1680" y="719"/>
                    <a:pt x="1703" y="751"/>
                  </a:cubicBezTo>
                  <a:cubicBezTo>
                    <a:pt x="1815" y="872"/>
                    <a:pt x="1921" y="919"/>
                    <a:pt x="2023" y="919"/>
                  </a:cubicBezTo>
                  <a:cubicBezTo>
                    <a:pt x="2171" y="919"/>
                    <a:pt x="2312" y="821"/>
                    <a:pt x="2453" y="715"/>
                  </a:cubicBezTo>
                  <a:cubicBezTo>
                    <a:pt x="2392" y="387"/>
                    <a:pt x="2109" y="227"/>
                    <a:pt x="1865" y="227"/>
                  </a:cubicBezTo>
                  <a:cubicBezTo>
                    <a:pt x="1826" y="227"/>
                    <a:pt x="1787" y="231"/>
                    <a:pt x="1751" y="239"/>
                  </a:cubicBezTo>
                  <a:cubicBezTo>
                    <a:pt x="1650" y="258"/>
                    <a:pt x="1553" y="266"/>
                    <a:pt x="1457" y="266"/>
                  </a:cubicBezTo>
                  <a:cubicBezTo>
                    <a:pt x="951" y="266"/>
                    <a:pt x="503" y="4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5"/>
            <p:cNvSpPr/>
            <p:nvPr/>
          </p:nvSpPr>
          <p:spPr>
            <a:xfrm>
              <a:off x="5859650" y="3279700"/>
              <a:ext cx="60450" cy="10450"/>
            </a:xfrm>
            <a:custGeom>
              <a:avLst/>
              <a:gdLst/>
              <a:ahLst/>
              <a:cxnLst/>
              <a:rect l="l" t="t" r="r" b="b"/>
              <a:pathLst>
                <a:path w="2418" h="418" extrusionOk="0">
                  <a:moveTo>
                    <a:pt x="2417" y="0"/>
                  </a:moveTo>
                  <a:cubicBezTo>
                    <a:pt x="1837" y="9"/>
                    <a:pt x="1267" y="17"/>
                    <a:pt x="702" y="17"/>
                  </a:cubicBezTo>
                  <a:cubicBezTo>
                    <a:pt x="468" y="17"/>
                    <a:pt x="234" y="16"/>
                    <a:pt x="0" y="12"/>
                  </a:cubicBezTo>
                  <a:lnTo>
                    <a:pt x="0" y="12"/>
                  </a:lnTo>
                  <a:cubicBezTo>
                    <a:pt x="191" y="227"/>
                    <a:pt x="584" y="96"/>
                    <a:pt x="715" y="417"/>
                  </a:cubicBezTo>
                  <a:cubicBezTo>
                    <a:pt x="816" y="204"/>
                    <a:pt x="987" y="138"/>
                    <a:pt x="1191" y="138"/>
                  </a:cubicBezTo>
                  <a:cubicBezTo>
                    <a:pt x="1226" y="138"/>
                    <a:pt x="1261" y="140"/>
                    <a:pt x="1298" y="143"/>
                  </a:cubicBezTo>
                  <a:cubicBezTo>
                    <a:pt x="1322" y="161"/>
                    <a:pt x="1346" y="170"/>
                    <a:pt x="1368" y="170"/>
                  </a:cubicBezTo>
                  <a:cubicBezTo>
                    <a:pt x="1391" y="170"/>
                    <a:pt x="1411" y="161"/>
                    <a:pt x="1429" y="143"/>
                  </a:cubicBezTo>
                  <a:cubicBezTo>
                    <a:pt x="1477" y="179"/>
                    <a:pt x="1536" y="227"/>
                    <a:pt x="1584" y="262"/>
                  </a:cubicBezTo>
                  <a:cubicBezTo>
                    <a:pt x="1584" y="286"/>
                    <a:pt x="1596" y="286"/>
                    <a:pt x="1632" y="298"/>
                  </a:cubicBezTo>
                  <a:cubicBezTo>
                    <a:pt x="1638" y="301"/>
                    <a:pt x="1644" y="303"/>
                    <a:pt x="1650" y="303"/>
                  </a:cubicBezTo>
                  <a:cubicBezTo>
                    <a:pt x="1668" y="303"/>
                    <a:pt x="1688" y="289"/>
                    <a:pt x="1715" y="262"/>
                  </a:cubicBezTo>
                  <a:cubicBezTo>
                    <a:pt x="1774" y="167"/>
                    <a:pt x="1882" y="131"/>
                    <a:pt x="2001" y="131"/>
                  </a:cubicBezTo>
                  <a:lnTo>
                    <a:pt x="2144" y="286"/>
                  </a:lnTo>
                  <a:cubicBezTo>
                    <a:pt x="2144" y="298"/>
                    <a:pt x="2167" y="298"/>
                    <a:pt x="2191" y="310"/>
                  </a:cubicBezTo>
                  <a:cubicBezTo>
                    <a:pt x="2198" y="313"/>
                    <a:pt x="2205" y="315"/>
                    <a:pt x="2212" y="315"/>
                  </a:cubicBezTo>
                  <a:cubicBezTo>
                    <a:pt x="2233" y="315"/>
                    <a:pt x="2257" y="304"/>
                    <a:pt x="2275" y="286"/>
                  </a:cubicBezTo>
                  <a:lnTo>
                    <a:pt x="2417" y="143"/>
                  </a:lnTo>
                  <a:lnTo>
                    <a:pt x="2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5"/>
            <p:cNvSpPr/>
            <p:nvPr/>
          </p:nvSpPr>
          <p:spPr>
            <a:xfrm>
              <a:off x="5965325" y="3269875"/>
              <a:ext cx="20850" cy="15100"/>
            </a:xfrm>
            <a:custGeom>
              <a:avLst/>
              <a:gdLst/>
              <a:ahLst/>
              <a:cxnLst/>
              <a:rect l="l" t="t" r="r" b="b"/>
              <a:pathLst>
                <a:path w="834" h="604" extrusionOk="0">
                  <a:moveTo>
                    <a:pt x="214" y="1"/>
                  </a:moveTo>
                  <a:cubicBezTo>
                    <a:pt x="167" y="96"/>
                    <a:pt x="107" y="179"/>
                    <a:pt x="48" y="263"/>
                  </a:cubicBezTo>
                  <a:cubicBezTo>
                    <a:pt x="0" y="322"/>
                    <a:pt x="0" y="358"/>
                    <a:pt x="48" y="405"/>
                  </a:cubicBezTo>
                  <a:cubicBezTo>
                    <a:pt x="186" y="459"/>
                    <a:pt x="296" y="540"/>
                    <a:pt x="428" y="540"/>
                  </a:cubicBezTo>
                  <a:cubicBezTo>
                    <a:pt x="444" y="540"/>
                    <a:pt x="460" y="539"/>
                    <a:pt x="476" y="536"/>
                  </a:cubicBezTo>
                  <a:cubicBezTo>
                    <a:pt x="522" y="582"/>
                    <a:pt x="571" y="603"/>
                    <a:pt x="619" y="603"/>
                  </a:cubicBezTo>
                  <a:cubicBezTo>
                    <a:pt x="670" y="603"/>
                    <a:pt x="719" y="579"/>
                    <a:pt x="762" y="536"/>
                  </a:cubicBezTo>
                  <a:cubicBezTo>
                    <a:pt x="834" y="108"/>
                    <a:pt x="465" y="120"/>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5"/>
            <p:cNvSpPr/>
            <p:nvPr/>
          </p:nvSpPr>
          <p:spPr>
            <a:xfrm>
              <a:off x="5977225" y="3283275"/>
              <a:ext cx="7175" cy="7175"/>
            </a:xfrm>
            <a:custGeom>
              <a:avLst/>
              <a:gdLst/>
              <a:ahLst/>
              <a:cxnLst/>
              <a:rect l="l" t="t" r="r" b="b"/>
              <a:pathLst>
                <a:path w="287" h="287" extrusionOk="0">
                  <a:moveTo>
                    <a:pt x="0" y="0"/>
                  </a:moveTo>
                  <a:cubicBezTo>
                    <a:pt x="0" y="119"/>
                    <a:pt x="36" y="238"/>
                    <a:pt x="143" y="286"/>
                  </a:cubicBezTo>
                  <a:cubicBezTo>
                    <a:pt x="179" y="203"/>
                    <a:pt x="239" y="96"/>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5"/>
            <p:cNvSpPr/>
            <p:nvPr/>
          </p:nvSpPr>
          <p:spPr>
            <a:xfrm>
              <a:off x="5964425" y="3276725"/>
              <a:ext cx="2100" cy="3600"/>
            </a:xfrm>
            <a:custGeom>
              <a:avLst/>
              <a:gdLst/>
              <a:ahLst/>
              <a:cxnLst/>
              <a:rect l="l" t="t" r="r" b="b"/>
              <a:pathLst>
                <a:path w="84" h="144" extrusionOk="0">
                  <a:moveTo>
                    <a:pt x="84" y="0"/>
                  </a:moveTo>
                  <a:cubicBezTo>
                    <a:pt x="0" y="48"/>
                    <a:pt x="12" y="84"/>
                    <a:pt x="84" y="143"/>
                  </a:cubicBez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5"/>
            <p:cNvSpPr/>
            <p:nvPr/>
          </p:nvSpPr>
          <p:spPr>
            <a:xfrm>
              <a:off x="5912925" y="3287150"/>
              <a:ext cx="3300" cy="2025"/>
            </a:xfrm>
            <a:custGeom>
              <a:avLst/>
              <a:gdLst/>
              <a:ahLst/>
              <a:cxnLst/>
              <a:rect l="l" t="t" r="r" b="b"/>
              <a:pathLst>
                <a:path w="132" h="81" extrusionOk="0">
                  <a:moveTo>
                    <a:pt x="1" y="0"/>
                  </a:moveTo>
                  <a:cubicBezTo>
                    <a:pt x="24" y="54"/>
                    <a:pt x="48" y="81"/>
                    <a:pt x="71" y="81"/>
                  </a:cubicBezTo>
                  <a:cubicBezTo>
                    <a:pt x="93" y="81"/>
                    <a:pt x="114" y="54"/>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5"/>
            <p:cNvSpPr/>
            <p:nvPr/>
          </p:nvSpPr>
          <p:spPr>
            <a:xfrm>
              <a:off x="5909350" y="3283875"/>
              <a:ext cx="3600" cy="3600"/>
            </a:xfrm>
            <a:custGeom>
              <a:avLst/>
              <a:gdLst/>
              <a:ahLst/>
              <a:cxnLst/>
              <a:rect l="l" t="t" r="r" b="b"/>
              <a:pathLst>
                <a:path w="144" h="144" extrusionOk="0">
                  <a:moveTo>
                    <a:pt x="1" y="0"/>
                  </a:moveTo>
                  <a:lnTo>
                    <a:pt x="144" y="143"/>
                  </a:lnTo>
                  <a:cubicBezTo>
                    <a:pt x="96" y="84"/>
                    <a:pt x="37"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5"/>
            <p:cNvSpPr/>
            <p:nvPr/>
          </p:nvSpPr>
          <p:spPr>
            <a:xfrm>
              <a:off x="5891500" y="3283875"/>
              <a:ext cx="3300" cy="1100"/>
            </a:xfrm>
            <a:custGeom>
              <a:avLst/>
              <a:gdLst/>
              <a:ahLst/>
              <a:cxnLst/>
              <a:rect l="l" t="t" r="r" b="b"/>
              <a:pathLst>
                <a:path w="132" h="44" extrusionOk="0">
                  <a:moveTo>
                    <a:pt x="0" y="0"/>
                  </a:moveTo>
                  <a:cubicBezTo>
                    <a:pt x="10" y="18"/>
                    <a:pt x="19" y="44"/>
                    <a:pt x="22" y="44"/>
                  </a:cubicBezTo>
                  <a:cubicBezTo>
                    <a:pt x="24" y="44"/>
                    <a:pt x="24" y="41"/>
                    <a:pt x="24" y="36"/>
                  </a:cubicBezTo>
                  <a:cubicBezTo>
                    <a:pt x="72" y="24"/>
                    <a:pt x="96"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5"/>
            <p:cNvSpPr/>
            <p:nvPr/>
          </p:nvSpPr>
          <p:spPr>
            <a:xfrm>
              <a:off x="5898350" y="3287150"/>
              <a:ext cx="3900" cy="2025"/>
            </a:xfrm>
            <a:custGeom>
              <a:avLst/>
              <a:gdLst/>
              <a:ahLst/>
              <a:cxnLst/>
              <a:rect l="l" t="t" r="r" b="b"/>
              <a:pathLst>
                <a:path w="156" h="81" extrusionOk="0">
                  <a:moveTo>
                    <a:pt x="0" y="0"/>
                  </a:moveTo>
                  <a:cubicBezTo>
                    <a:pt x="30" y="54"/>
                    <a:pt x="57" y="81"/>
                    <a:pt x="82" y="81"/>
                  </a:cubicBezTo>
                  <a:cubicBezTo>
                    <a:pt x="107" y="81"/>
                    <a:pt x="131" y="5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5"/>
            <p:cNvSpPr/>
            <p:nvPr/>
          </p:nvSpPr>
          <p:spPr>
            <a:xfrm>
              <a:off x="5945375" y="3283875"/>
              <a:ext cx="1500" cy="1350"/>
            </a:xfrm>
            <a:custGeom>
              <a:avLst/>
              <a:gdLst/>
              <a:ahLst/>
              <a:cxnLst/>
              <a:rect l="l" t="t" r="r" b="b"/>
              <a:pathLst>
                <a:path w="60" h="54" extrusionOk="0">
                  <a:moveTo>
                    <a:pt x="0" y="0"/>
                  </a:moveTo>
                  <a:lnTo>
                    <a:pt x="0" y="0"/>
                  </a:lnTo>
                  <a:cubicBezTo>
                    <a:pt x="7" y="35"/>
                    <a:pt x="22" y="53"/>
                    <a:pt x="36" y="53"/>
                  </a:cubicBezTo>
                  <a:cubicBezTo>
                    <a:pt x="46" y="53"/>
                    <a:pt x="55" y="44"/>
                    <a:pt x="60" y="24"/>
                  </a:cubicBezTo>
                  <a:cubicBezTo>
                    <a:pt x="60" y="24"/>
                    <a:pt x="1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5"/>
            <p:cNvSpPr/>
            <p:nvPr/>
          </p:nvSpPr>
          <p:spPr>
            <a:xfrm>
              <a:off x="5822450" y="3284450"/>
              <a:ext cx="4475" cy="1275"/>
            </a:xfrm>
            <a:custGeom>
              <a:avLst/>
              <a:gdLst/>
              <a:ahLst/>
              <a:cxnLst/>
              <a:rect l="l" t="t" r="r" b="b"/>
              <a:pathLst>
                <a:path w="179" h="51" extrusionOk="0">
                  <a:moveTo>
                    <a:pt x="0" y="1"/>
                  </a:moveTo>
                  <a:cubicBezTo>
                    <a:pt x="29" y="35"/>
                    <a:pt x="62" y="50"/>
                    <a:pt x="94" y="50"/>
                  </a:cubicBezTo>
                  <a:cubicBezTo>
                    <a:pt x="128" y="50"/>
                    <a:pt x="160" y="32"/>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5"/>
            <p:cNvSpPr/>
            <p:nvPr/>
          </p:nvSpPr>
          <p:spPr>
            <a:xfrm>
              <a:off x="6051050" y="3283875"/>
              <a:ext cx="12525" cy="8725"/>
            </a:xfrm>
            <a:custGeom>
              <a:avLst/>
              <a:gdLst/>
              <a:ahLst/>
              <a:cxnLst/>
              <a:rect l="l" t="t" r="r" b="b"/>
              <a:pathLst>
                <a:path w="501" h="349" extrusionOk="0">
                  <a:moveTo>
                    <a:pt x="60" y="0"/>
                  </a:moveTo>
                  <a:cubicBezTo>
                    <a:pt x="0" y="36"/>
                    <a:pt x="0" y="84"/>
                    <a:pt x="60" y="143"/>
                  </a:cubicBezTo>
                  <a:cubicBezTo>
                    <a:pt x="107" y="203"/>
                    <a:pt x="167" y="250"/>
                    <a:pt x="203" y="310"/>
                  </a:cubicBezTo>
                  <a:cubicBezTo>
                    <a:pt x="251" y="337"/>
                    <a:pt x="299" y="349"/>
                    <a:pt x="345" y="349"/>
                  </a:cubicBezTo>
                  <a:cubicBezTo>
                    <a:pt x="401" y="349"/>
                    <a:pt x="454" y="331"/>
                    <a:pt x="500" y="298"/>
                  </a:cubicBezTo>
                  <a:cubicBezTo>
                    <a:pt x="488" y="203"/>
                    <a:pt x="488" y="119"/>
                    <a:pt x="476" y="24"/>
                  </a:cubicBezTo>
                  <a:cubicBezTo>
                    <a:pt x="345" y="12"/>
                    <a:pt x="191"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5"/>
            <p:cNvSpPr/>
            <p:nvPr/>
          </p:nvSpPr>
          <p:spPr>
            <a:xfrm>
              <a:off x="6056100" y="3290725"/>
              <a:ext cx="7475" cy="3175"/>
            </a:xfrm>
            <a:custGeom>
              <a:avLst/>
              <a:gdLst/>
              <a:ahLst/>
              <a:cxnLst/>
              <a:rect l="l" t="t" r="r" b="b"/>
              <a:pathLst>
                <a:path w="299" h="127" extrusionOk="0">
                  <a:moveTo>
                    <a:pt x="298" y="0"/>
                  </a:moveTo>
                  <a:lnTo>
                    <a:pt x="298" y="0"/>
                  </a:lnTo>
                  <a:cubicBezTo>
                    <a:pt x="203" y="24"/>
                    <a:pt x="108" y="24"/>
                    <a:pt x="1" y="24"/>
                  </a:cubicBezTo>
                  <a:cubicBezTo>
                    <a:pt x="1" y="60"/>
                    <a:pt x="1" y="95"/>
                    <a:pt x="24" y="119"/>
                  </a:cubicBezTo>
                  <a:cubicBezTo>
                    <a:pt x="43" y="124"/>
                    <a:pt x="62" y="126"/>
                    <a:pt x="81" y="126"/>
                  </a:cubicBezTo>
                  <a:cubicBezTo>
                    <a:pt x="160" y="126"/>
                    <a:pt x="241" y="8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5"/>
            <p:cNvSpPr/>
            <p:nvPr/>
          </p:nvSpPr>
          <p:spPr>
            <a:xfrm>
              <a:off x="6047775" y="3283275"/>
              <a:ext cx="4775" cy="4200"/>
            </a:xfrm>
            <a:custGeom>
              <a:avLst/>
              <a:gdLst/>
              <a:ahLst/>
              <a:cxnLst/>
              <a:rect l="l" t="t" r="r" b="b"/>
              <a:pathLst>
                <a:path w="191" h="168" extrusionOk="0">
                  <a:moveTo>
                    <a:pt x="72" y="0"/>
                  </a:moveTo>
                  <a:lnTo>
                    <a:pt x="60" y="24"/>
                  </a:lnTo>
                  <a:cubicBezTo>
                    <a:pt x="0" y="84"/>
                    <a:pt x="0" y="119"/>
                    <a:pt x="60" y="167"/>
                  </a:cubicBezTo>
                  <a:lnTo>
                    <a:pt x="179" y="167"/>
                  </a:lnTo>
                  <a:cubicBezTo>
                    <a:pt x="191" y="119"/>
                    <a:pt x="191" y="60"/>
                    <a:pt x="191" y="24"/>
                  </a:cubicBezTo>
                  <a:cubicBezTo>
                    <a:pt x="155" y="0"/>
                    <a:pt x="119"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5"/>
            <p:cNvSpPr/>
            <p:nvPr/>
          </p:nvSpPr>
          <p:spPr>
            <a:xfrm>
              <a:off x="6045375" y="3283875"/>
              <a:ext cx="3900" cy="4600"/>
            </a:xfrm>
            <a:custGeom>
              <a:avLst/>
              <a:gdLst/>
              <a:ahLst/>
              <a:cxnLst/>
              <a:rect l="l" t="t" r="r" b="b"/>
              <a:pathLst>
                <a:path w="156" h="184" extrusionOk="0">
                  <a:moveTo>
                    <a:pt x="156" y="0"/>
                  </a:moveTo>
                  <a:cubicBezTo>
                    <a:pt x="108" y="36"/>
                    <a:pt x="49" y="84"/>
                    <a:pt x="1" y="143"/>
                  </a:cubicBezTo>
                  <a:cubicBezTo>
                    <a:pt x="1" y="143"/>
                    <a:pt x="13" y="155"/>
                    <a:pt x="49" y="179"/>
                  </a:cubicBezTo>
                  <a:cubicBezTo>
                    <a:pt x="60" y="182"/>
                    <a:pt x="71" y="183"/>
                    <a:pt x="80" y="183"/>
                  </a:cubicBezTo>
                  <a:cubicBezTo>
                    <a:pt x="109" y="183"/>
                    <a:pt x="129" y="170"/>
                    <a:pt x="156" y="143"/>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5"/>
            <p:cNvSpPr/>
            <p:nvPr/>
          </p:nvSpPr>
          <p:spPr>
            <a:xfrm>
              <a:off x="6044200" y="3287150"/>
              <a:ext cx="5075" cy="3300"/>
            </a:xfrm>
            <a:custGeom>
              <a:avLst/>
              <a:gdLst/>
              <a:ahLst/>
              <a:cxnLst/>
              <a:rect l="l" t="t" r="r" b="b"/>
              <a:pathLst>
                <a:path w="203" h="132" extrusionOk="0">
                  <a:moveTo>
                    <a:pt x="48" y="0"/>
                  </a:moveTo>
                  <a:lnTo>
                    <a:pt x="36" y="12"/>
                  </a:lnTo>
                  <a:cubicBezTo>
                    <a:pt x="0" y="60"/>
                    <a:pt x="0" y="95"/>
                    <a:pt x="48" y="131"/>
                  </a:cubicBezTo>
                  <a:cubicBezTo>
                    <a:pt x="96" y="83"/>
                    <a:pt x="155" y="48"/>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5"/>
            <p:cNvSpPr/>
            <p:nvPr/>
          </p:nvSpPr>
          <p:spPr>
            <a:xfrm>
              <a:off x="6043300" y="3287725"/>
              <a:ext cx="2100" cy="3025"/>
            </a:xfrm>
            <a:custGeom>
              <a:avLst/>
              <a:gdLst/>
              <a:ahLst/>
              <a:cxnLst/>
              <a:rect l="l" t="t" r="r" b="b"/>
              <a:pathLst>
                <a:path w="84" h="121" extrusionOk="0">
                  <a:moveTo>
                    <a:pt x="72" y="1"/>
                  </a:moveTo>
                  <a:cubicBezTo>
                    <a:pt x="1" y="49"/>
                    <a:pt x="24" y="84"/>
                    <a:pt x="84" y="120"/>
                  </a:cubicBezTo>
                  <a:cubicBezTo>
                    <a:pt x="84" y="84"/>
                    <a:pt x="72" y="49"/>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5"/>
            <p:cNvSpPr/>
            <p:nvPr/>
          </p:nvSpPr>
          <p:spPr>
            <a:xfrm>
              <a:off x="6092425" y="3292800"/>
              <a:ext cx="8050" cy="4775"/>
            </a:xfrm>
            <a:custGeom>
              <a:avLst/>
              <a:gdLst/>
              <a:ahLst/>
              <a:cxnLst/>
              <a:rect l="l" t="t" r="r" b="b"/>
              <a:pathLst>
                <a:path w="322" h="191" extrusionOk="0">
                  <a:moveTo>
                    <a:pt x="137" y="0"/>
                  </a:moveTo>
                  <a:cubicBezTo>
                    <a:pt x="89" y="0"/>
                    <a:pt x="42" y="24"/>
                    <a:pt x="0" y="72"/>
                  </a:cubicBezTo>
                  <a:lnTo>
                    <a:pt x="0" y="191"/>
                  </a:lnTo>
                  <a:lnTo>
                    <a:pt x="274" y="191"/>
                  </a:lnTo>
                  <a:cubicBezTo>
                    <a:pt x="322" y="155"/>
                    <a:pt x="322" y="119"/>
                    <a:pt x="274" y="72"/>
                  </a:cubicBezTo>
                  <a:cubicBezTo>
                    <a:pt x="232" y="24"/>
                    <a:pt x="185"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5"/>
            <p:cNvSpPr/>
            <p:nvPr/>
          </p:nvSpPr>
          <p:spPr>
            <a:xfrm>
              <a:off x="6099250" y="3294575"/>
              <a:ext cx="3600" cy="3225"/>
            </a:xfrm>
            <a:custGeom>
              <a:avLst/>
              <a:gdLst/>
              <a:ahLst/>
              <a:cxnLst/>
              <a:rect l="l" t="t" r="r" b="b"/>
              <a:pathLst>
                <a:path w="144" h="129" extrusionOk="0">
                  <a:moveTo>
                    <a:pt x="1" y="1"/>
                  </a:moveTo>
                  <a:lnTo>
                    <a:pt x="1" y="120"/>
                  </a:lnTo>
                  <a:cubicBezTo>
                    <a:pt x="25" y="126"/>
                    <a:pt x="49" y="129"/>
                    <a:pt x="72" y="129"/>
                  </a:cubicBezTo>
                  <a:cubicBezTo>
                    <a:pt x="96" y="129"/>
                    <a:pt x="120" y="126"/>
                    <a:pt x="144" y="120"/>
                  </a:cubicBezTo>
                  <a:cubicBezTo>
                    <a:pt x="96" y="84"/>
                    <a:pt x="49"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5"/>
            <p:cNvSpPr/>
            <p:nvPr/>
          </p:nvSpPr>
          <p:spPr>
            <a:xfrm>
              <a:off x="6106700" y="3296375"/>
              <a:ext cx="3600" cy="1350"/>
            </a:xfrm>
            <a:custGeom>
              <a:avLst/>
              <a:gdLst/>
              <a:ahLst/>
              <a:cxnLst/>
              <a:rect l="l" t="t" r="r" b="b"/>
              <a:pathLst>
                <a:path w="144" h="54" extrusionOk="0">
                  <a:moveTo>
                    <a:pt x="108" y="0"/>
                  </a:moveTo>
                  <a:cubicBezTo>
                    <a:pt x="60" y="12"/>
                    <a:pt x="36" y="36"/>
                    <a:pt x="1" y="48"/>
                  </a:cubicBezTo>
                  <a:cubicBezTo>
                    <a:pt x="32" y="48"/>
                    <a:pt x="64" y="53"/>
                    <a:pt x="96" y="53"/>
                  </a:cubicBezTo>
                  <a:cubicBezTo>
                    <a:pt x="112" y="53"/>
                    <a:pt x="128" y="52"/>
                    <a:pt x="144" y="48"/>
                  </a:cubicBezTo>
                  <a:cubicBezTo>
                    <a:pt x="144" y="36"/>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5"/>
            <p:cNvSpPr/>
            <p:nvPr/>
          </p:nvSpPr>
          <p:spPr>
            <a:xfrm>
              <a:off x="5361975" y="3549375"/>
              <a:ext cx="39300" cy="35150"/>
            </a:xfrm>
            <a:custGeom>
              <a:avLst/>
              <a:gdLst/>
              <a:ahLst/>
              <a:cxnLst/>
              <a:rect l="l" t="t" r="r" b="b"/>
              <a:pathLst>
                <a:path w="1572" h="1406" extrusionOk="0">
                  <a:moveTo>
                    <a:pt x="357" y="1"/>
                  </a:moveTo>
                  <a:cubicBezTo>
                    <a:pt x="0" y="48"/>
                    <a:pt x="203" y="298"/>
                    <a:pt x="203" y="465"/>
                  </a:cubicBezTo>
                  <a:cubicBezTo>
                    <a:pt x="203" y="822"/>
                    <a:pt x="286" y="1144"/>
                    <a:pt x="560" y="1405"/>
                  </a:cubicBezTo>
                  <a:cubicBezTo>
                    <a:pt x="893" y="1358"/>
                    <a:pt x="1203" y="1310"/>
                    <a:pt x="1536" y="1263"/>
                  </a:cubicBezTo>
                  <a:cubicBezTo>
                    <a:pt x="1572" y="1215"/>
                    <a:pt x="1572" y="1167"/>
                    <a:pt x="1548" y="1108"/>
                  </a:cubicBezTo>
                  <a:cubicBezTo>
                    <a:pt x="1500" y="1060"/>
                    <a:pt x="1441" y="1024"/>
                    <a:pt x="1381" y="1013"/>
                  </a:cubicBezTo>
                  <a:cubicBezTo>
                    <a:pt x="1215" y="965"/>
                    <a:pt x="1036" y="1001"/>
                    <a:pt x="881" y="941"/>
                  </a:cubicBezTo>
                  <a:cubicBezTo>
                    <a:pt x="822" y="905"/>
                    <a:pt x="786" y="882"/>
                    <a:pt x="738" y="846"/>
                  </a:cubicBezTo>
                  <a:cubicBezTo>
                    <a:pt x="703" y="786"/>
                    <a:pt x="667" y="715"/>
                    <a:pt x="655" y="643"/>
                  </a:cubicBezTo>
                  <a:cubicBezTo>
                    <a:pt x="619" y="572"/>
                    <a:pt x="596" y="489"/>
                    <a:pt x="536" y="429"/>
                  </a:cubicBezTo>
                  <a:cubicBezTo>
                    <a:pt x="476" y="298"/>
                    <a:pt x="417" y="155"/>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5"/>
            <p:cNvSpPr/>
            <p:nvPr/>
          </p:nvSpPr>
          <p:spPr>
            <a:xfrm>
              <a:off x="5398575" y="3570200"/>
              <a:ext cx="16100" cy="11350"/>
            </a:xfrm>
            <a:custGeom>
              <a:avLst/>
              <a:gdLst/>
              <a:ahLst/>
              <a:cxnLst/>
              <a:rect l="l" t="t" r="r" b="b"/>
              <a:pathLst>
                <a:path w="644" h="454" extrusionOk="0">
                  <a:moveTo>
                    <a:pt x="286" y="1"/>
                  </a:moveTo>
                  <a:cubicBezTo>
                    <a:pt x="203" y="13"/>
                    <a:pt x="132" y="49"/>
                    <a:pt x="72" y="96"/>
                  </a:cubicBezTo>
                  <a:cubicBezTo>
                    <a:pt x="24" y="132"/>
                    <a:pt x="1" y="180"/>
                    <a:pt x="1" y="239"/>
                  </a:cubicBezTo>
                  <a:cubicBezTo>
                    <a:pt x="24" y="251"/>
                    <a:pt x="48" y="275"/>
                    <a:pt x="72" y="287"/>
                  </a:cubicBezTo>
                  <a:cubicBezTo>
                    <a:pt x="96" y="334"/>
                    <a:pt x="144" y="358"/>
                    <a:pt x="203" y="358"/>
                  </a:cubicBezTo>
                  <a:cubicBezTo>
                    <a:pt x="263" y="370"/>
                    <a:pt x="310" y="382"/>
                    <a:pt x="346" y="418"/>
                  </a:cubicBezTo>
                  <a:cubicBezTo>
                    <a:pt x="382" y="453"/>
                    <a:pt x="429" y="453"/>
                    <a:pt x="465" y="453"/>
                  </a:cubicBezTo>
                  <a:cubicBezTo>
                    <a:pt x="644" y="311"/>
                    <a:pt x="465" y="168"/>
                    <a:pt x="465" y="37"/>
                  </a:cubicBezTo>
                  <a:cubicBezTo>
                    <a:pt x="429" y="37"/>
                    <a:pt x="382" y="37"/>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5"/>
            <p:cNvSpPr/>
            <p:nvPr/>
          </p:nvSpPr>
          <p:spPr>
            <a:xfrm>
              <a:off x="5402150" y="3577650"/>
              <a:ext cx="5075" cy="3000"/>
            </a:xfrm>
            <a:custGeom>
              <a:avLst/>
              <a:gdLst/>
              <a:ahLst/>
              <a:cxnLst/>
              <a:rect l="l" t="t" r="r" b="b"/>
              <a:pathLst>
                <a:path w="203" h="120" extrusionOk="0">
                  <a:moveTo>
                    <a:pt x="60" y="1"/>
                  </a:moveTo>
                  <a:cubicBezTo>
                    <a:pt x="1" y="48"/>
                    <a:pt x="1" y="96"/>
                    <a:pt x="60" y="120"/>
                  </a:cubicBezTo>
                  <a:lnTo>
                    <a:pt x="203" y="120"/>
                  </a:lnTo>
                  <a:cubicBezTo>
                    <a:pt x="167" y="72"/>
                    <a:pt x="10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5"/>
            <p:cNvSpPr/>
            <p:nvPr/>
          </p:nvSpPr>
          <p:spPr>
            <a:xfrm>
              <a:off x="5399775" y="3577350"/>
              <a:ext cx="3900" cy="3300"/>
            </a:xfrm>
            <a:custGeom>
              <a:avLst/>
              <a:gdLst/>
              <a:ahLst/>
              <a:cxnLst/>
              <a:rect l="l" t="t" r="r" b="b"/>
              <a:pathLst>
                <a:path w="156" h="132" extrusionOk="0">
                  <a:moveTo>
                    <a:pt x="0" y="1"/>
                  </a:moveTo>
                  <a:lnTo>
                    <a:pt x="0" y="132"/>
                  </a:lnTo>
                  <a:lnTo>
                    <a:pt x="155" y="132"/>
                  </a:lnTo>
                  <a:lnTo>
                    <a:pt x="155" y="13"/>
                  </a:lnTo>
                  <a:cubicBezTo>
                    <a:pt x="107" y="13"/>
                    <a:pt x="48"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5"/>
            <p:cNvSpPr/>
            <p:nvPr/>
          </p:nvSpPr>
          <p:spPr>
            <a:xfrm>
              <a:off x="5511100" y="3602650"/>
              <a:ext cx="10725" cy="4200"/>
            </a:xfrm>
            <a:custGeom>
              <a:avLst/>
              <a:gdLst/>
              <a:ahLst/>
              <a:cxnLst/>
              <a:rect l="l" t="t" r="r" b="b"/>
              <a:pathLst>
                <a:path w="429" h="168" extrusionOk="0">
                  <a:moveTo>
                    <a:pt x="429" y="1"/>
                  </a:moveTo>
                  <a:lnTo>
                    <a:pt x="429" y="1"/>
                  </a:lnTo>
                  <a:cubicBezTo>
                    <a:pt x="405" y="3"/>
                    <a:pt x="380" y="3"/>
                    <a:pt x="356" y="3"/>
                  </a:cubicBezTo>
                  <a:cubicBezTo>
                    <a:pt x="337" y="3"/>
                    <a:pt x="317" y="3"/>
                    <a:pt x="298" y="3"/>
                  </a:cubicBezTo>
                  <a:cubicBezTo>
                    <a:pt x="186" y="3"/>
                    <a:pt x="77" y="12"/>
                    <a:pt x="0" y="132"/>
                  </a:cubicBezTo>
                  <a:cubicBezTo>
                    <a:pt x="48" y="144"/>
                    <a:pt x="95" y="167"/>
                    <a:pt x="131" y="167"/>
                  </a:cubicBezTo>
                  <a:lnTo>
                    <a:pt x="417" y="167"/>
                  </a:lnTo>
                  <a:cubicBezTo>
                    <a:pt x="417" y="120"/>
                    <a:pt x="429" y="60"/>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5"/>
            <p:cNvSpPr/>
            <p:nvPr/>
          </p:nvSpPr>
          <p:spPr>
            <a:xfrm>
              <a:off x="5478650" y="3614275"/>
              <a:ext cx="3900" cy="2700"/>
            </a:xfrm>
            <a:custGeom>
              <a:avLst/>
              <a:gdLst/>
              <a:ahLst/>
              <a:cxnLst/>
              <a:rect l="l" t="t" r="r" b="b"/>
              <a:pathLst>
                <a:path w="156" h="108" extrusionOk="0">
                  <a:moveTo>
                    <a:pt x="155" y="0"/>
                  </a:moveTo>
                  <a:lnTo>
                    <a:pt x="155" y="0"/>
                  </a:lnTo>
                  <a:cubicBezTo>
                    <a:pt x="84" y="12"/>
                    <a:pt x="36" y="36"/>
                    <a:pt x="0" y="107"/>
                  </a:cubicBezTo>
                  <a:cubicBezTo>
                    <a:pt x="48" y="72"/>
                    <a:pt x="108"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5"/>
            <p:cNvSpPr/>
            <p:nvPr/>
          </p:nvSpPr>
          <p:spPr>
            <a:xfrm>
              <a:off x="5347675" y="3483250"/>
              <a:ext cx="13425" cy="24525"/>
            </a:xfrm>
            <a:custGeom>
              <a:avLst/>
              <a:gdLst/>
              <a:ahLst/>
              <a:cxnLst/>
              <a:rect l="l" t="t" r="r" b="b"/>
              <a:pathLst>
                <a:path w="537" h="981" extrusionOk="0">
                  <a:moveTo>
                    <a:pt x="296" y="0"/>
                  </a:moveTo>
                  <a:cubicBezTo>
                    <a:pt x="264" y="0"/>
                    <a:pt x="239" y="31"/>
                    <a:pt x="239" y="74"/>
                  </a:cubicBezTo>
                  <a:lnTo>
                    <a:pt x="203" y="205"/>
                  </a:lnTo>
                  <a:cubicBezTo>
                    <a:pt x="167" y="264"/>
                    <a:pt x="120" y="324"/>
                    <a:pt x="96" y="371"/>
                  </a:cubicBezTo>
                  <a:cubicBezTo>
                    <a:pt x="96" y="419"/>
                    <a:pt x="84" y="443"/>
                    <a:pt x="60" y="491"/>
                  </a:cubicBezTo>
                  <a:cubicBezTo>
                    <a:pt x="1" y="586"/>
                    <a:pt x="1" y="681"/>
                    <a:pt x="84" y="776"/>
                  </a:cubicBezTo>
                  <a:cubicBezTo>
                    <a:pt x="96" y="812"/>
                    <a:pt x="108" y="860"/>
                    <a:pt x="96" y="907"/>
                  </a:cubicBezTo>
                  <a:cubicBezTo>
                    <a:pt x="122" y="953"/>
                    <a:pt x="145" y="981"/>
                    <a:pt x="170" y="981"/>
                  </a:cubicBezTo>
                  <a:cubicBezTo>
                    <a:pt x="190" y="981"/>
                    <a:pt x="212" y="962"/>
                    <a:pt x="239" y="919"/>
                  </a:cubicBezTo>
                  <a:cubicBezTo>
                    <a:pt x="441" y="717"/>
                    <a:pt x="513" y="479"/>
                    <a:pt x="536" y="205"/>
                  </a:cubicBezTo>
                  <a:cubicBezTo>
                    <a:pt x="441" y="181"/>
                    <a:pt x="382" y="98"/>
                    <a:pt x="334" y="14"/>
                  </a:cubicBezTo>
                  <a:cubicBezTo>
                    <a:pt x="321" y="4"/>
                    <a:pt x="308"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5"/>
            <p:cNvSpPr/>
            <p:nvPr/>
          </p:nvSpPr>
          <p:spPr>
            <a:xfrm>
              <a:off x="5388450" y="3351425"/>
              <a:ext cx="11050" cy="18200"/>
            </a:xfrm>
            <a:custGeom>
              <a:avLst/>
              <a:gdLst/>
              <a:ahLst/>
              <a:cxnLst/>
              <a:rect l="l" t="t" r="r" b="b"/>
              <a:pathLst>
                <a:path w="442" h="728" extrusionOk="0">
                  <a:moveTo>
                    <a:pt x="441" y="1"/>
                  </a:moveTo>
                  <a:cubicBezTo>
                    <a:pt x="394" y="1"/>
                    <a:pt x="370" y="13"/>
                    <a:pt x="322" y="37"/>
                  </a:cubicBezTo>
                  <a:cubicBezTo>
                    <a:pt x="239" y="251"/>
                    <a:pt x="37" y="453"/>
                    <a:pt x="1" y="715"/>
                  </a:cubicBezTo>
                  <a:cubicBezTo>
                    <a:pt x="60" y="727"/>
                    <a:pt x="96" y="727"/>
                    <a:pt x="156" y="727"/>
                  </a:cubicBezTo>
                  <a:cubicBezTo>
                    <a:pt x="203" y="668"/>
                    <a:pt x="263" y="644"/>
                    <a:pt x="310" y="584"/>
                  </a:cubicBezTo>
                  <a:cubicBezTo>
                    <a:pt x="358" y="537"/>
                    <a:pt x="394" y="489"/>
                    <a:pt x="441" y="430"/>
                  </a:cubicBezTo>
                  <a:lnTo>
                    <a:pt x="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5"/>
            <p:cNvSpPr/>
            <p:nvPr/>
          </p:nvSpPr>
          <p:spPr>
            <a:xfrm>
              <a:off x="5344700" y="3527950"/>
              <a:ext cx="5100" cy="17875"/>
            </a:xfrm>
            <a:custGeom>
              <a:avLst/>
              <a:gdLst/>
              <a:ahLst/>
              <a:cxnLst/>
              <a:rect l="l" t="t" r="r" b="b"/>
              <a:pathLst>
                <a:path w="204" h="715" extrusionOk="0">
                  <a:moveTo>
                    <a:pt x="179" y="0"/>
                  </a:moveTo>
                  <a:lnTo>
                    <a:pt x="179" y="0"/>
                  </a:lnTo>
                  <a:cubicBezTo>
                    <a:pt x="1" y="238"/>
                    <a:pt x="1" y="477"/>
                    <a:pt x="203" y="715"/>
                  </a:cubicBezTo>
                  <a:cubicBezTo>
                    <a:pt x="179" y="477"/>
                    <a:pt x="179" y="23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5"/>
            <p:cNvSpPr/>
            <p:nvPr/>
          </p:nvSpPr>
          <p:spPr>
            <a:xfrm>
              <a:off x="5399475" y="3340425"/>
              <a:ext cx="5375" cy="11025"/>
            </a:xfrm>
            <a:custGeom>
              <a:avLst/>
              <a:gdLst/>
              <a:ahLst/>
              <a:cxnLst/>
              <a:rect l="l" t="t" r="r" b="b"/>
              <a:pathLst>
                <a:path w="215" h="441" extrusionOk="0">
                  <a:moveTo>
                    <a:pt x="131" y="0"/>
                  </a:moveTo>
                  <a:cubicBezTo>
                    <a:pt x="0" y="131"/>
                    <a:pt x="12" y="274"/>
                    <a:pt x="0" y="441"/>
                  </a:cubicBezTo>
                  <a:cubicBezTo>
                    <a:pt x="131" y="393"/>
                    <a:pt x="167" y="274"/>
                    <a:pt x="179" y="155"/>
                  </a:cubicBezTo>
                  <a:lnTo>
                    <a:pt x="215" y="96"/>
                  </a:lnTo>
                  <a:lnTo>
                    <a:pt x="179" y="36"/>
                  </a:ln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5"/>
            <p:cNvSpPr/>
            <p:nvPr/>
          </p:nvSpPr>
          <p:spPr>
            <a:xfrm>
              <a:off x="5348875" y="3551150"/>
              <a:ext cx="4475" cy="11950"/>
            </a:xfrm>
            <a:custGeom>
              <a:avLst/>
              <a:gdLst/>
              <a:ahLst/>
              <a:cxnLst/>
              <a:rect l="l" t="t" r="r" b="b"/>
              <a:pathLst>
                <a:path w="179" h="478" extrusionOk="0">
                  <a:moveTo>
                    <a:pt x="48" y="1"/>
                  </a:moveTo>
                  <a:cubicBezTo>
                    <a:pt x="36" y="180"/>
                    <a:pt x="0" y="358"/>
                    <a:pt x="179" y="477"/>
                  </a:cubicBezTo>
                  <a:cubicBezTo>
                    <a:pt x="167" y="322"/>
                    <a:pt x="131" y="156"/>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5"/>
            <p:cNvSpPr/>
            <p:nvPr/>
          </p:nvSpPr>
          <p:spPr>
            <a:xfrm>
              <a:off x="5350050" y="3505925"/>
              <a:ext cx="3600" cy="8950"/>
            </a:xfrm>
            <a:custGeom>
              <a:avLst/>
              <a:gdLst/>
              <a:ahLst/>
              <a:cxnLst/>
              <a:rect l="l" t="t" r="r" b="b"/>
              <a:pathLst>
                <a:path w="144" h="358" extrusionOk="0">
                  <a:moveTo>
                    <a:pt x="1" y="0"/>
                  </a:moveTo>
                  <a:cubicBezTo>
                    <a:pt x="1" y="107"/>
                    <a:pt x="1" y="226"/>
                    <a:pt x="13" y="357"/>
                  </a:cubicBezTo>
                  <a:cubicBezTo>
                    <a:pt x="132" y="262"/>
                    <a:pt x="120" y="131"/>
                    <a:pt x="144" y="12"/>
                  </a:cubicBezTo>
                  <a:cubicBezTo>
                    <a:pt x="108" y="12"/>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5"/>
            <p:cNvSpPr/>
            <p:nvPr/>
          </p:nvSpPr>
          <p:spPr>
            <a:xfrm>
              <a:off x="5345900" y="3495500"/>
              <a:ext cx="3900" cy="7175"/>
            </a:xfrm>
            <a:custGeom>
              <a:avLst/>
              <a:gdLst/>
              <a:ahLst/>
              <a:cxnLst/>
              <a:rect l="l" t="t" r="r" b="b"/>
              <a:pathLst>
                <a:path w="156" h="287" extrusionOk="0">
                  <a:moveTo>
                    <a:pt x="131" y="1"/>
                  </a:moveTo>
                  <a:lnTo>
                    <a:pt x="131" y="1"/>
                  </a:lnTo>
                  <a:cubicBezTo>
                    <a:pt x="0" y="108"/>
                    <a:pt x="12" y="191"/>
                    <a:pt x="155" y="286"/>
                  </a:cubicBezTo>
                  <a:cubicBezTo>
                    <a:pt x="155" y="191"/>
                    <a:pt x="131" y="84"/>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5"/>
            <p:cNvSpPr/>
            <p:nvPr/>
          </p:nvSpPr>
          <p:spPr>
            <a:xfrm>
              <a:off x="5357200" y="3466925"/>
              <a:ext cx="3300" cy="7775"/>
            </a:xfrm>
            <a:custGeom>
              <a:avLst/>
              <a:gdLst/>
              <a:ahLst/>
              <a:cxnLst/>
              <a:rect l="l" t="t" r="r" b="b"/>
              <a:pathLst>
                <a:path w="132" h="311" extrusionOk="0">
                  <a:moveTo>
                    <a:pt x="132" y="1"/>
                  </a:moveTo>
                  <a:cubicBezTo>
                    <a:pt x="1" y="60"/>
                    <a:pt x="1" y="179"/>
                    <a:pt x="13" y="310"/>
                  </a:cubicBezTo>
                  <a:cubicBezTo>
                    <a:pt x="36" y="298"/>
                    <a:pt x="84" y="274"/>
                    <a:pt x="120" y="262"/>
                  </a:cubicBezTo>
                  <a:cubicBezTo>
                    <a:pt x="120" y="179"/>
                    <a:pt x="132" y="84"/>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5"/>
            <p:cNvSpPr/>
            <p:nvPr/>
          </p:nvSpPr>
          <p:spPr>
            <a:xfrm>
              <a:off x="5353325" y="3563075"/>
              <a:ext cx="3300" cy="7150"/>
            </a:xfrm>
            <a:custGeom>
              <a:avLst/>
              <a:gdLst/>
              <a:ahLst/>
              <a:cxnLst/>
              <a:rect l="l" t="t" r="r" b="b"/>
              <a:pathLst>
                <a:path w="132" h="286" extrusionOk="0">
                  <a:moveTo>
                    <a:pt x="1" y="0"/>
                  </a:moveTo>
                  <a:cubicBezTo>
                    <a:pt x="1" y="119"/>
                    <a:pt x="13" y="226"/>
                    <a:pt x="120" y="286"/>
                  </a:cubicBezTo>
                  <a:cubicBezTo>
                    <a:pt x="132" y="167"/>
                    <a:pt x="108" y="8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5"/>
            <p:cNvSpPr/>
            <p:nvPr/>
          </p:nvSpPr>
          <p:spPr>
            <a:xfrm>
              <a:off x="5353325" y="3477650"/>
              <a:ext cx="3000" cy="7450"/>
            </a:xfrm>
            <a:custGeom>
              <a:avLst/>
              <a:gdLst/>
              <a:ahLst/>
              <a:cxnLst/>
              <a:rect l="l" t="t" r="r" b="b"/>
              <a:pathLst>
                <a:path w="120" h="298" extrusionOk="0">
                  <a:moveTo>
                    <a:pt x="120" y="0"/>
                  </a:moveTo>
                  <a:cubicBezTo>
                    <a:pt x="13" y="72"/>
                    <a:pt x="1" y="179"/>
                    <a:pt x="1" y="298"/>
                  </a:cubicBezTo>
                  <a:cubicBezTo>
                    <a:pt x="37" y="286"/>
                    <a:pt x="72" y="250"/>
                    <a:pt x="108" y="238"/>
                  </a:cubicBezTo>
                  <a:cubicBezTo>
                    <a:pt x="120" y="143"/>
                    <a:pt x="120" y="72"/>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5"/>
            <p:cNvSpPr/>
            <p:nvPr/>
          </p:nvSpPr>
          <p:spPr>
            <a:xfrm>
              <a:off x="5364050" y="3419900"/>
              <a:ext cx="3600" cy="3900"/>
            </a:xfrm>
            <a:custGeom>
              <a:avLst/>
              <a:gdLst/>
              <a:ahLst/>
              <a:cxnLst/>
              <a:rect l="l" t="t" r="r" b="b"/>
              <a:pathLst>
                <a:path w="144" h="156" extrusionOk="0">
                  <a:moveTo>
                    <a:pt x="143" y="0"/>
                  </a:moveTo>
                  <a:cubicBezTo>
                    <a:pt x="96" y="48"/>
                    <a:pt x="48" y="107"/>
                    <a:pt x="1" y="155"/>
                  </a:cubicBezTo>
                  <a:cubicBezTo>
                    <a:pt x="48" y="107"/>
                    <a:pt x="96" y="6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5"/>
            <p:cNvSpPr/>
            <p:nvPr/>
          </p:nvSpPr>
          <p:spPr>
            <a:xfrm>
              <a:off x="5364050" y="3584500"/>
              <a:ext cx="3600" cy="3900"/>
            </a:xfrm>
            <a:custGeom>
              <a:avLst/>
              <a:gdLst/>
              <a:ahLst/>
              <a:cxnLst/>
              <a:rect l="l" t="t" r="r" b="b"/>
              <a:pathLst>
                <a:path w="144" h="156" extrusionOk="0">
                  <a:moveTo>
                    <a:pt x="1" y="0"/>
                  </a:moveTo>
                  <a:cubicBezTo>
                    <a:pt x="48" y="60"/>
                    <a:pt x="96" y="120"/>
                    <a:pt x="143" y="155"/>
                  </a:cubicBezTo>
                  <a:cubicBezTo>
                    <a:pt x="120" y="72"/>
                    <a:pt x="8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5"/>
            <p:cNvSpPr/>
            <p:nvPr/>
          </p:nvSpPr>
          <p:spPr>
            <a:xfrm>
              <a:off x="5360775" y="3434175"/>
              <a:ext cx="3000" cy="3600"/>
            </a:xfrm>
            <a:custGeom>
              <a:avLst/>
              <a:gdLst/>
              <a:ahLst/>
              <a:cxnLst/>
              <a:rect l="l" t="t" r="r" b="b"/>
              <a:pathLst>
                <a:path w="120" h="144" extrusionOk="0">
                  <a:moveTo>
                    <a:pt x="120" y="1"/>
                  </a:moveTo>
                  <a:cubicBezTo>
                    <a:pt x="72" y="37"/>
                    <a:pt x="48" y="96"/>
                    <a:pt x="1" y="144"/>
                  </a:cubicBezTo>
                  <a:cubicBezTo>
                    <a:pt x="48" y="96"/>
                    <a:pt x="96" y="6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5"/>
            <p:cNvSpPr/>
            <p:nvPr/>
          </p:nvSpPr>
          <p:spPr>
            <a:xfrm>
              <a:off x="5361075" y="3579450"/>
              <a:ext cx="3600" cy="5375"/>
            </a:xfrm>
            <a:custGeom>
              <a:avLst/>
              <a:gdLst/>
              <a:ahLst/>
              <a:cxnLst/>
              <a:rect l="l" t="t" r="r" b="b"/>
              <a:pathLst>
                <a:path w="144" h="215" extrusionOk="0">
                  <a:moveTo>
                    <a:pt x="0" y="0"/>
                  </a:moveTo>
                  <a:cubicBezTo>
                    <a:pt x="0" y="107"/>
                    <a:pt x="48" y="167"/>
                    <a:pt x="143" y="214"/>
                  </a:cubicBezTo>
                  <a:cubicBezTo>
                    <a:pt x="143" y="119"/>
                    <a:pt x="96"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5"/>
            <p:cNvSpPr/>
            <p:nvPr/>
          </p:nvSpPr>
          <p:spPr>
            <a:xfrm>
              <a:off x="5349775" y="3488350"/>
              <a:ext cx="2400" cy="4200"/>
            </a:xfrm>
            <a:custGeom>
              <a:avLst/>
              <a:gdLst/>
              <a:ahLst/>
              <a:cxnLst/>
              <a:rect l="l" t="t" r="r" b="b"/>
              <a:pathLst>
                <a:path w="96" h="168" extrusionOk="0">
                  <a:moveTo>
                    <a:pt x="95" y="1"/>
                  </a:moveTo>
                  <a:lnTo>
                    <a:pt x="95" y="1"/>
                  </a:lnTo>
                  <a:cubicBezTo>
                    <a:pt x="86" y="19"/>
                    <a:pt x="75" y="40"/>
                    <a:pt x="62" y="62"/>
                  </a:cubicBezTo>
                  <a:lnTo>
                    <a:pt x="62" y="62"/>
                  </a:lnTo>
                  <a:cubicBezTo>
                    <a:pt x="75" y="42"/>
                    <a:pt x="87" y="22"/>
                    <a:pt x="95" y="1"/>
                  </a:cubicBezTo>
                  <a:close/>
                  <a:moveTo>
                    <a:pt x="62" y="62"/>
                  </a:moveTo>
                  <a:cubicBezTo>
                    <a:pt x="40" y="96"/>
                    <a:pt x="15" y="129"/>
                    <a:pt x="0" y="167"/>
                  </a:cubicBezTo>
                  <a:cubicBezTo>
                    <a:pt x="22" y="131"/>
                    <a:pt x="43" y="95"/>
                    <a:pt x="62" y="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5"/>
            <p:cNvSpPr/>
            <p:nvPr/>
          </p:nvSpPr>
          <p:spPr>
            <a:xfrm>
              <a:off x="5346200" y="3473775"/>
              <a:ext cx="3600" cy="3600"/>
            </a:xfrm>
            <a:custGeom>
              <a:avLst/>
              <a:gdLst/>
              <a:ahLst/>
              <a:cxnLst/>
              <a:rect l="l" t="t" r="r" b="b"/>
              <a:pathLst>
                <a:path w="144" h="144" extrusionOk="0">
                  <a:moveTo>
                    <a:pt x="0" y="143"/>
                  </a:move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5"/>
            <p:cNvSpPr/>
            <p:nvPr/>
          </p:nvSpPr>
          <p:spPr>
            <a:xfrm>
              <a:off x="5347375" y="3520500"/>
              <a:ext cx="2425" cy="3300"/>
            </a:xfrm>
            <a:custGeom>
              <a:avLst/>
              <a:gdLst/>
              <a:ahLst/>
              <a:cxnLst/>
              <a:rect l="l" t="t" r="r" b="b"/>
              <a:pathLst>
                <a:path w="97" h="132" extrusionOk="0">
                  <a:moveTo>
                    <a:pt x="96" y="1"/>
                  </a:moveTo>
                  <a:cubicBezTo>
                    <a:pt x="1" y="36"/>
                    <a:pt x="1" y="84"/>
                    <a:pt x="72" y="132"/>
                  </a:cubicBezTo>
                  <a:cubicBezTo>
                    <a:pt x="96" y="84"/>
                    <a:pt x="96" y="36"/>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5"/>
            <p:cNvSpPr/>
            <p:nvPr/>
          </p:nvSpPr>
          <p:spPr>
            <a:xfrm>
              <a:off x="5357200" y="3573475"/>
              <a:ext cx="2400" cy="4200"/>
            </a:xfrm>
            <a:custGeom>
              <a:avLst/>
              <a:gdLst/>
              <a:ahLst/>
              <a:cxnLst/>
              <a:rect l="l" t="t" r="r" b="b"/>
              <a:pathLst>
                <a:path w="96" h="168" extrusionOk="0">
                  <a:moveTo>
                    <a:pt x="1" y="1"/>
                  </a:moveTo>
                  <a:lnTo>
                    <a:pt x="1" y="1"/>
                  </a:lnTo>
                  <a:cubicBezTo>
                    <a:pt x="25" y="49"/>
                    <a:pt x="72" y="108"/>
                    <a:pt x="96" y="168"/>
                  </a:cubicBezTo>
                  <a:cubicBezTo>
                    <a:pt x="96" y="96"/>
                    <a:pt x="60" y="4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5"/>
            <p:cNvSpPr/>
            <p:nvPr/>
          </p:nvSpPr>
          <p:spPr>
            <a:xfrm>
              <a:off x="5403925" y="3341025"/>
              <a:ext cx="3025" cy="3300"/>
            </a:xfrm>
            <a:custGeom>
              <a:avLst/>
              <a:gdLst/>
              <a:ahLst/>
              <a:cxnLst/>
              <a:rect l="l" t="t" r="r" b="b"/>
              <a:pathLst>
                <a:path w="121" h="132" extrusionOk="0">
                  <a:moveTo>
                    <a:pt x="120" y="0"/>
                  </a:moveTo>
                  <a:cubicBezTo>
                    <a:pt x="72" y="0"/>
                    <a:pt x="49" y="0"/>
                    <a:pt x="1" y="12"/>
                  </a:cubicBezTo>
                  <a:lnTo>
                    <a:pt x="1" y="131"/>
                  </a:lnTo>
                  <a:cubicBezTo>
                    <a:pt x="49" y="95"/>
                    <a:pt x="96" y="4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5"/>
            <p:cNvSpPr/>
            <p:nvPr/>
          </p:nvSpPr>
          <p:spPr>
            <a:xfrm>
              <a:off x="5396200" y="3362150"/>
              <a:ext cx="3300" cy="3900"/>
            </a:xfrm>
            <a:custGeom>
              <a:avLst/>
              <a:gdLst/>
              <a:ahLst/>
              <a:cxnLst/>
              <a:rect l="l" t="t" r="r" b="b"/>
              <a:pathLst>
                <a:path w="132" h="156" extrusionOk="0">
                  <a:moveTo>
                    <a:pt x="0" y="155"/>
                  </a:moveTo>
                  <a:cubicBezTo>
                    <a:pt x="48" y="108"/>
                    <a:pt x="84" y="48"/>
                    <a:pt x="131" y="1"/>
                  </a:cubicBezTo>
                  <a:cubicBezTo>
                    <a:pt x="84" y="48"/>
                    <a:pt x="48" y="108"/>
                    <a:pt x="0"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5"/>
            <p:cNvSpPr/>
            <p:nvPr/>
          </p:nvSpPr>
          <p:spPr>
            <a:xfrm>
              <a:off x="5392925" y="3366025"/>
              <a:ext cx="3600" cy="3600"/>
            </a:xfrm>
            <a:custGeom>
              <a:avLst/>
              <a:gdLst/>
              <a:ahLst/>
              <a:cxnLst/>
              <a:rect l="l" t="t" r="r" b="b"/>
              <a:pathLst>
                <a:path w="144" h="144" extrusionOk="0">
                  <a:moveTo>
                    <a:pt x="0" y="143"/>
                  </a:moveTo>
                  <a:cubicBezTo>
                    <a:pt x="36" y="107"/>
                    <a:pt x="84" y="48"/>
                    <a:pt x="143" y="0"/>
                  </a:cubicBezTo>
                  <a:cubicBezTo>
                    <a:pt x="84" y="48"/>
                    <a:pt x="36" y="107"/>
                    <a:pt x="0" y="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5"/>
            <p:cNvSpPr/>
            <p:nvPr/>
          </p:nvSpPr>
          <p:spPr>
            <a:xfrm>
              <a:off x="5360475" y="3490750"/>
              <a:ext cx="96775" cy="70250"/>
            </a:xfrm>
            <a:custGeom>
              <a:avLst/>
              <a:gdLst/>
              <a:ahLst/>
              <a:cxnLst/>
              <a:rect l="l" t="t" r="r" b="b"/>
              <a:pathLst>
                <a:path w="3871" h="2810" extrusionOk="0">
                  <a:moveTo>
                    <a:pt x="536" y="0"/>
                  </a:moveTo>
                  <a:cubicBezTo>
                    <a:pt x="108" y="905"/>
                    <a:pt x="1" y="1845"/>
                    <a:pt x="251" y="2810"/>
                  </a:cubicBezTo>
                  <a:cubicBezTo>
                    <a:pt x="298" y="2643"/>
                    <a:pt x="251" y="2465"/>
                    <a:pt x="417" y="2346"/>
                  </a:cubicBezTo>
                  <a:cubicBezTo>
                    <a:pt x="465" y="2346"/>
                    <a:pt x="501" y="2334"/>
                    <a:pt x="501" y="2322"/>
                  </a:cubicBezTo>
                  <a:cubicBezTo>
                    <a:pt x="501" y="2107"/>
                    <a:pt x="544" y="1903"/>
                    <a:pt x="802" y="1903"/>
                  </a:cubicBezTo>
                  <a:cubicBezTo>
                    <a:pt x="816" y="1903"/>
                    <a:pt x="831" y="1904"/>
                    <a:pt x="846" y="1905"/>
                  </a:cubicBezTo>
                  <a:cubicBezTo>
                    <a:pt x="1084" y="1917"/>
                    <a:pt x="1310" y="1917"/>
                    <a:pt x="1548" y="1917"/>
                  </a:cubicBezTo>
                  <a:cubicBezTo>
                    <a:pt x="1608" y="1822"/>
                    <a:pt x="1715" y="1822"/>
                    <a:pt x="1799" y="1810"/>
                  </a:cubicBezTo>
                  <a:cubicBezTo>
                    <a:pt x="1858" y="1786"/>
                    <a:pt x="1894" y="1726"/>
                    <a:pt x="1894" y="1667"/>
                  </a:cubicBezTo>
                  <a:cubicBezTo>
                    <a:pt x="1858" y="1667"/>
                    <a:pt x="1834" y="1643"/>
                    <a:pt x="1799" y="1631"/>
                  </a:cubicBezTo>
                  <a:cubicBezTo>
                    <a:pt x="1668" y="1631"/>
                    <a:pt x="1548" y="1619"/>
                    <a:pt x="1418" y="1619"/>
                  </a:cubicBezTo>
                  <a:cubicBezTo>
                    <a:pt x="1418" y="1619"/>
                    <a:pt x="1394" y="1631"/>
                    <a:pt x="1370" y="1643"/>
                  </a:cubicBezTo>
                  <a:cubicBezTo>
                    <a:pt x="1360" y="1650"/>
                    <a:pt x="1351" y="1653"/>
                    <a:pt x="1342" y="1653"/>
                  </a:cubicBezTo>
                  <a:cubicBezTo>
                    <a:pt x="1320" y="1653"/>
                    <a:pt x="1300" y="1633"/>
                    <a:pt x="1275" y="1607"/>
                  </a:cubicBezTo>
                  <a:cubicBezTo>
                    <a:pt x="548" y="1548"/>
                    <a:pt x="548" y="1548"/>
                    <a:pt x="656" y="917"/>
                  </a:cubicBezTo>
                  <a:lnTo>
                    <a:pt x="656" y="917"/>
                  </a:lnTo>
                  <a:cubicBezTo>
                    <a:pt x="697" y="930"/>
                    <a:pt x="732" y="936"/>
                    <a:pt x="760" y="936"/>
                  </a:cubicBezTo>
                  <a:cubicBezTo>
                    <a:pt x="863" y="936"/>
                    <a:pt x="886" y="857"/>
                    <a:pt x="858" y="726"/>
                  </a:cubicBezTo>
                  <a:cubicBezTo>
                    <a:pt x="834" y="548"/>
                    <a:pt x="917" y="476"/>
                    <a:pt x="1096" y="476"/>
                  </a:cubicBezTo>
                  <a:cubicBezTo>
                    <a:pt x="1323" y="483"/>
                    <a:pt x="1546" y="490"/>
                    <a:pt x="1767" y="490"/>
                  </a:cubicBezTo>
                  <a:cubicBezTo>
                    <a:pt x="1929" y="490"/>
                    <a:pt x="2090" y="486"/>
                    <a:pt x="2251" y="476"/>
                  </a:cubicBezTo>
                  <a:cubicBezTo>
                    <a:pt x="2326" y="470"/>
                    <a:pt x="2402" y="467"/>
                    <a:pt x="2479" y="467"/>
                  </a:cubicBezTo>
                  <a:cubicBezTo>
                    <a:pt x="2687" y="467"/>
                    <a:pt x="2898" y="485"/>
                    <a:pt x="3107" y="485"/>
                  </a:cubicBezTo>
                  <a:cubicBezTo>
                    <a:pt x="3365" y="485"/>
                    <a:pt x="3622" y="458"/>
                    <a:pt x="3870" y="333"/>
                  </a:cubicBezTo>
                  <a:cubicBezTo>
                    <a:pt x="3858" y="310"/>
                    <a:pt x="3823" y="274"/>
                    <a:pt x="3811" y="250"/>
                  </a:cubicBezTo>
                  <a:cubicBezTo>
                    <a:pt x="3751" y="214"/>
                    <a:pt x="3692" y="202"/>
                    <a:pt x="3620" y="191"/>
                  </a:cubicBezTo>
                  <a:lnTo>
                    <a:pt x="3406" y="191"/>
                  </a:lnTo>
                  <a:cubicBezTo>
                    <a:pt x="3236" y="234"/>
                    <a:pt x="3066" y="260"/>
                    <a:pt x="2899" y="260"/>
                  </a:cubicBezTo>
                  <a:cubicBezTo>
                    <a:pt x="2655" y="260"/>
                    <a:pt x="2417" y="205"/>
                    <a:pt x="2191" y="71"/>
                  </a:cubicBezTo>
                  <a:cubicBezTo>
                    <a:pt x="2108" y="60"/>
                    <a:pt x="2049" y="36"/>
                    <a:pt x="1977" y="36"/>
                  </a:cubicBezTo>
                  <a:cubicBezTo>
                    <a:pt x="1877" y="36"/>
                    <a:pt x="1779" y="34"/>
                    <a:pt x="1682" y="34"/>
                  </a:cubicBezTo>
                  <a:cubicBezTo>
                    <a:pt x="1537" y="34"/>
                    <a:pt x="1394" y="38"/>
                    <a:pt x="1251" y="60"/>
                  </a:cubicBezTo>
                  <a:cubicBezTo>
                    <a:pt x="1132" y="71"/>
                    <a:pt x="1013" y="131"/>
                    <a:pt x="894" y="179"/>
                  </a:cubicBezTo>
                  <a:cubicBezTo>
                    <a:pt x="844" y="214"/>
                    <a:pt x="804" y="228"/>
                    <a:pt x="771" y="228"/>
                  </a:cubicBezTo>
                  <a:cubicBezTo>
                    <a:pt x="691" y="228"/>
                    <a:pt x="646" y="147"/>
                    <a:pt x="596" y="71"/>
                  </a:cubicBezTo>
                  <a:cubicBezTo>
                    <a:pt x="584" y="36"/>
                    <a:pt x="548" y="24"/>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5"/>
            <p:cNvSpPr/>
            <p:nvPr/>
          </p:nvSpPr>
          <p:spPr>
            <a:xfrm>
              <a:off x="5361075" y="3480925"/>
              <a:ext cx="3900" cy="3300"/>
            </a:xfrm>
            <a:custGeom>
              <a:avLst/>
              <a:gdLst/>
              <a:ahLst/>
              <a:cxnLst/>
              <a:rect l="l" t="t" r="r" b="b"/>
              <a:pathLst>
                <a:path w="156" h="132" extrusionOk="0">
                  <a:moveTo>
                    <a:pt x="155" y="0"/>
                  </a:moveTo>
                  <a:lnTo>
                    <a:pt x="155" y="0"/>
                  </a:lnTo>
                  <a:cubicBezTo>
                    <a:pt x="84" y="36"/>
                    <a:pt x="0" y="48"/>
                    <a:pt x="108" y="131"/>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5"/>
            <p:cNvSpPr/>
            <p:nvPr/>
          </p:nvSpPr>
          <p:spPr>
            <a:xfrm>
              <a:off x="5414350" y="3319000"/>
              <a:ext cx="3000" cy="4175"/>
            </a:xfrm>
            <a:custGeom>
              <a:avLst/>
              <a:gdLst/>
              <a:ahLst/>
              <a:cxnLst/>
              <a:rect l="l" t="t" r="r" b="b"/>
              <a:pathLst>
                <a:path w="120" h="167" extrusionOk="0">
                  <a:moveTo>
                    <a:pt x="120" y="0"/>
                  </a:moveTo>
                  <a:lnTo>
                    <a:pt x="120" y="0"/>
                  </a:lnTo>
                  <a:cubicBezTo>
                    <a:pt x="72" y="60"/>
                    <a:pt x="48" y="119"/>
                    <a:pt x="1" y="167"/>
                  </a:cubicBezTo>
                  <a:cubicBezTo>
                    <a:pt x="48" y="119"/>
                    <a:pt x="96"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5"/>
            <p:cNvSpPr/>
            <p:nvPr/>
          </p:nvSpPr>
          <p:spPr>
            <a:xfrm>
              <a:off x="5439350" y="3280300"/>
              <a:ext cx="3600" cy="3600"/>
            </a:xfrm>
            <a:custGeom>
              <a:avLst/>
              <a:gdLst/>
              <a:ahLst/>
              <a:cxnLst/>
              <a:rect l="l" t="t" r="r" b="b"/>
              <a:pathLst>
                <a:path w="144" h="144" extrusionOk="0">
                  <a:moveTo>
                    <a:pt x="1" y="0"/>
                  </a:moveTo>
                  <a:lnTo>
                    <a:pt x="1" y="143"/>
                  </a:lnTo>
                  <a:lnTo>
                    <a:pt x="144" y="143"/>
                  </a:lnTo>
                  <a:cubicBezTo>
                    <a:pt x="108" y="84"/>
                    <a:pt x="48"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5"/>
            <p:cNvSpPr/>
            <p:nvPr/>
          </p:nvSpPr>
          <p:spPr>
            <a:xfrm>
              <a:off x="5437875" y="3278525"/>
              <a:ext cx="1500" cy="1500"/>
            </a:xfrm>
            <a:custGeom>
              <a:avLst/>
              <a:gdLst/>
              <a:ahLst/>
              <a:cxnLst/>
              <a:rect l="l" t="t" r="r" b="b"/>
              <a:pathLst>
                <a:path w="60" h="60" extrusionOk="0">
                  <a:moveTo>
                    <a:pt x="24" y="0"/>
                  </a:moveTo>
                  <a:cubicBezTo>
                    <a:pt x="14" y="0"/>
                    <a:pt x="5" y="9"/>
                    <a:pt x="0" y="24"/>
                  </a:cubicBezTo>
                  <a:cubicBezTo>
                    <a:pt x="0" y="24"/>
                    <a:pt x="48" y="47"/>
                    <a:pt x="60" y="59"/>
                  </a:cubicBezTo>
                  <a:cubicBezTo>
                    <a:pt x="53" y="18"/>
                    <a:pt x="38"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5"/>
            <p:cNvSpPr/>
            <p:nvPr/>
          </p:nvSpPr>
          <p:spPr>
            <a:xfrm>
              <a:off x="5389050" y="3995075"/>
              <a:ext cx="78900" cy="11500"/>
            </a:xfrm>
            <a:custGeom>
              <a:avLst/>
              <a:gdLst/>
              <a:ahLst/>
              <a:cxnLst/>
              <a:rect l="l" t="t" r="r" b="b"/>
              <a:pathLst>
                <a:path w="3156" h="460" extrusionOk="0">
                  <a:moveTo>
                    <a:pt x="258" y="1"/>
                  </a:moveTo>
                  <a:cubicBezTo>
                    <a:pt x="156" y="1"/>
                    <a:pt x="67" y="48"/>
                    <a:pt x="13" y="222"/>
                  </a:cubicBezTo>
                  <a:lnTo>
                    <a:pt x="1" y="258"/>
                  </a:lnTo>
                  <a:cubicBezTo>
                    <a:pt x="133" y="258"/>
                    <a:pt x="268" y="244"/>
                    <a:pt x="401" y="244"/>
                  </a:cubicBezTo>
                  <a:cubicBezTo>
                    <a:pt x="569" y="244"/>
                    <a:pt x="735" y="266"/>
                    <a:pt x="894" y="365"/>
                  </a:cubicBezTo>
                  <a:cubicBezTo>
                    <a:pt x="1035" y="436"/>
                    <a:pt x="1182" y="460"/>
                    <a:pt x="1331" y="460"/>
                  </a:cubicBezTo>
                  <a:cubicBezTo>
                    <a:pt x="1506" y="460"/>
                    <a:pt x="1684" y="427"/>
                    <a:pt x="1858" y="401"/>
                  </a:cubicBezTo>
                  <a:cubicBezTo>
                    <a:pt x="1953" y="389"/>
                    <a:pt x="2060" y="389"/>
                    <a:pt x="2156" y="377"/>
                  </a:cubicBezTo>
                  <a:cubicBezTo>
                    <a:pt x="2269" y="324"/>
                    <a:pt x="2385" y="300"/>
                    <a:pt x="2502" y="300"/>
                  </a:cubicBezTo>
                  <a:cubicBezTo>
                    <a:pt x="2620" y="300"/>
                    <a:pt x="2739" y="324"/>
                    <a:pt x="2858" y="365"/>
                  </a:cubicBezTo>
                  <a:lnTo>
                    <a:pt x="3156" y="365"/>
                  </a:lnTo>
                  <a:cubicBezTo>
                    <a:pt x="3108" y="282"/>
                    <a:pt x="3072" y="199"/>
                    <a:pt x="3025" y="127"/>
                  </a:cubicBezTo>
                  <a:cubicBezTo>
                    <a:pt x="2215" y="103"/>
                    <a:pt x="1418" y="91"/>
                    <a:pt x="632" y="68"/>
                  </a:cubicBezTo>
                  <a:cubicBezTo>
                    <a:pt x="515" y="68"/>
                    <a:pt x="378"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5"/>
            <p:cNvSpPr/>
            <p:nvPr/>
          </p:nvSpPr>
          <p:spPr>
            <a:xfrm>
              <a:off x="5706950" y="4018700"/>
              <a:ext cx="26825" cy="4275"/>
            </a:xfrm>
            <a:custGeom>
              <a:avLst/>
              <a:gdLst/>
              <a:ahLst/>
              <a:cxnLst/>
              <a:rect l="l" t="t" r="r" b="b"/>
              <a:pathLst>
                <a:path w="1073" h="171" extrusionOk="0">
                  <a:moveTo>
                    <a:pt x="569" y="0"/>
                  </a:moveTo>
                  <a:cubicBezTo>
                    <a:pt x="396" y="0"/>
                    <a:pt x="221" y="28"/>
                    <a:pt x="49" y="28"/>
                  </a:cubicBezTo>
                  <a:cubicBezTo>
                    <a:pt x="33" y="28"/>
                    <a:pt x="17" y="28"/>
                    <a:pt x="1" y="27"/>
                  </a:cubicBezTo>
                  <a:lnTo>
                    <a:pt x="1" y="27"/>
                  </a:lnTo>
                  <a:cubicBezTo>
                    <a:pt x="239" y="158"/>
                    <a:pt x="513" y="87"/>
                    <a:pt x="786" y="170"/>
                  </a:cubicBezTo>
                  <a:cubicBezTo>
                    <a:pt x="870" y="158"/>
                    <a:pt x="977" y="147"/>
                    <a:pt x="1072" y="135"/>
                  </a:cubicBezTo>
                  <a:cubicBezTo>
                    <a:pt x="908" y="27"/>
                    <a:pt x="740" y="0"/>
                    <a:pt x="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5"/>
            <p:cNvSpPr/>
            <p:nvPr/>
          </p:nvSpPr>
          <p:spPr>
            <a:xfrm>
              <a:off x="5539675" y="4015600"/>
              <a:ext cx="22050" cy="3500"/>
            </a:xfrm>
            <a:custGeom>
              <a:avLst/>
              <a:gdLst/>
              <a:ahLst/>
              <a:cxnLst/>
              <a:rect l="l" t="t" r="r" b="b"/>
              <a:pathLst>
                <a:path w="882" h="140" extrusionOk="0">
                  <a:moveTo>
                    <a:pt x="340" y="1"/>
                  </a:moveTo>
                  <a:cubicBezTo>
                    <a:pt x="227" y="1"/>
                    <a:pt x="114" y="11"/>
                    <a:pt x="0" y="20"/>
                  </a:cubicBezTo>
                  <a:lnTo>
                    <a:pt x="0" y="140"/>
                  </a:lnTo>
                  <a:cubicBezTo>
                    <a:pt x="199" y="140"/>
                    <a:pt x="392" y="129"/>
                    <a:pt x="587" y="129"/>
                  </a:cubicBezTo>
                  <a:cubicBezTo>
                    <a:pt x="684" y="129"/>
                    <a:pt x="782" y="132"/>
                    <a:pt x="881" y="140"/>
                  </a:cubicBezTo>
                  <a:cubicBezTo>
                    <a:pt x="705" y="29"/>
                    <a:pt x="523" y="1"/>
                    <a:pt x="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5"/>
            <p:cNvSpPr/>
            <p:nvPr/>
          </p:nvSpPr>
          <p:spPr>
            <a:xfrm>
              <a:off x="5442925" y="4000875"/>
              <a:ext cx="17600" cy="4225"/>
            </a:xfrm>
            <a:custGeom>
              <a:avLst/>
              <a:gdLst/>
              <a:ahLst/>
              <a:cxnLst/>
              <a:rect l="l" t="t" r="r" b="b"/>
              <a:pathLst>
                <a:path w="704" h="169" extrusionOk="0">
                  <a:moveTo>
                    <a:pt x="358" y="1"/>
                  </a:moveTo>
                  <a:cubicBezTo>
                    <a:pt x="240" y="1"/>
                    <a:pt x="122" y="48"/>
                    <a:pt x="1" y="145"/>
                  </a:cubicBezTo>
                  <a:cubicBezTo>
                    <a:pt x="203" y="145"/>
                    <a:pt x="394" y="157"/>
                    <a:pt x="572" y="169"/>
                  </a:cubicBezTo>
                  <a:lnTo>
                    <a:pt x="703" y="133"/>
                  </a:lnTo>
                  <a:cubicBezTo>
                    <a:pt x="586" y="45"/>
                    <a:pt x="472"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5"/>
            <p:cNvSpPr/>
            <p:nvPr/>
          </p:nvSpPr>
          <p:spPr>
            <a:xfrm>
              <a:off x="5561400" y="4018475"/>
              <a:ext cx="10725" cy="4050"/>
            </a:xfrm>
            <a:custGeom>
              <a:avLst/>
              <a:gdLst/>
              <a:ahLst/>
              <a:cxnLst/>
              <a:rect l="l" t="t" r="r" b="b"/>
              <a:pathLst>
                <a:path w="429" h="162" extrusionOk="0">
                  <a:moveTo>
                    <a:pt x="0" y="1"/>
                  </a:moveTo>
                  <a:cubicBezTo>
                    <a:pt x="68" y="111"/>
                    <a:pt x="142" y="162"/>
                    <a:pt x="217" y="162"/>
                  </a:cubicBezTo>
                  <a:cubicBezTo>
                    <a:pt x="288" y="162"/>
                    <a:pt x="360" y="117"/>
                    <a:pt x="429" y="36"/>
                  </a:cubicBezTo>
                  <a:cubicBezTo>
                    <a:pt x="286" y="25"/>
                    <a:pt x="143"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5"/>
            <p:cNvSpPr/>
            <p:nvPr/>
          </p:nvSpPr>
          <p:spPr>
            <a:xfrm>
              <a:off x="5654275" y="4025925"/>
              <a:ext cx="11025" cy="3450"/>
            </a:xfrm>
            <a:custGeom>
              <a:avLst/>
              <a:gdLst/>
              <a:ahLst/>
              <a:cxnLst/>
              <a:rect l="l" t="t" r="r" b="b"/>
              <a:pathLst>
                <a:path w="441" h="138" extrusionOk="0">
                  <a:moveTo>
                    <a:pt x="0" y="0"/>
                  </a:moveTo>
                  <a:cubicBezTo>
                    <a:pt x="80" y="93"/>
                    <a:pt x="154" y="137"/>
                    <a:pt x="228" y="137"/>
                  </a:cubicBezTo>
                  <a:cubicBezTo>
                    <a:pt x="297" y="137"/>
                    <a:pt x="366" y="99"/>
                    <a:pt x="441" y="24"/>
                  </a:cubicBezTo>
                  <a:cubicBezTo>
                    <a:pt x="298" y="24"/>
                    <a:pt x="155"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5"/>
            <p:cNvSpPr/>
            <p:nvPr/>
          </p:nvSpPr>
          <p:spPr>
            <a:xfrm>
              <a:off x="5575975" y="4019425"/>
              <a:ext cx="7775" cy="3250"/>
            </a:xfrm>
            <a:custGeom>
              <a:avLst/>
              <a:gdLst/>
              <a:ahLst/>
              <a:cxnLst/>
              <a:rect l="l" t="t" r="r" b="b"/>
              <a:pathLst>
                <a:path w="311" h="130" extrusionOk="0">
                  <a:moveTo>
                    <a:pt x="83" y="0"/>
                  </a:moveTo>
                  <a:cubicBezTo>
                    <a:pt x="54" y="0"/>
                    <a:pt x="27" y="4"/>
                    <a:pt x="1" y="10"/>
                  </a:cubicBezTo>
                  <a:lnTo>
                    <a:pt x="1" y="129"/>
                  </a:lnTo>
                  <a:cubicBezTo>
                    <a:pt x="96" y="118"/>
                    <a:pt x="203" y="118"/>
                    <a:pt x="310" y="106"/>
                  </a:cubicBezTo>
                  <a:cubicBezTo>
                    <a:pt x="241" y="28"/>
                    <a:pt x="159"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5"/>
            <p:cNvSpPr/>
            <p:nvPr/>
          </p:nvSpPr>
          <p:spPr>
            <a:xfrm>
              <a:off x="5614075" y="4008450"/>
              <a:ext cx="8375" cy="2800"/>
            </a:xfrm>
            <a:custGeom>
              <a:avLst/>
              <a:gdLst/>
              <a:ahLst/>
              <a:cxnLst/>
              <a:rect l="l" t="t" r="r" b="b"/>
              <a:pathLst>
                <a:path w="335" h="112" extrusionOk="0">
                  <a:moveTo>
                    <a:pt x="85" y="0"/>
                  </a:moveTo>
                  <a:cubicBezTo>
                    <a:pt x="57" y="0"/>
                    <a:pt x="29" y="3"/>
                    <a:pt x="1" y="9"/>
                  </a:cubicBezTo>
                  <a:cubicBezTo>
                    <a:pt x="77" y="75"/>
                    <a:pt x="160" y="111"/>
                    <a:pt x="257" y="111"/>
                  </a:cubicBezTo>
                  <a:cubicBezTo>
                    <a:pt x="282" y="111"/>
                    <a:pt x="307" y="109"/>
                    <a:pt x="334" y="104"/>
                  </a:cubicBezTo>
                  <a:cubicBezTo>
                    <a:pt x="261" y="31"/>
                    <a:pt x="175" y="0"/>
                    <a:pt x="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5"/>
            <p:cNvSpPr/>
            <p:nvPr/>
          </p:nvSpPr>
          <p:spPr>
            <a:xfrm>
              <a:off x="5699500" y="4019375"/>
              <a:ext cx="6875" cy="1250"/>
            </a:xfrm>
            <a:custGeom>
              <a:avLst/>
              <a:gdLst/>
              <a:ahLst/>
              <a:cxnLst/>
              <a:rect l="l" t="t" r="r" b="b"/>
              <a:pathLst>
                <a:path w="275" h="50" extrusionOk="0">
                  <a:moveTo>
                    <a:pt x="1" y="0"/>
                  </a:moveTo>
                  <a:cubicBezTo>
                    <a:pt x="51" y="32"/>
                    <a:pt x="100" y="50"/>
                    <a:pt x="149" y="50"/>
                  </a:cubicBezTo>
                  <a:cubicBezTo>
                    <a:pt x="192" y="50"/>
                    <a:pt x="235" y="35"/>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5"/>
            <p:cNvSpPr/>
            <p:nvPr/>
          </p:nvSpPr>
          <p:spPr>
            <a:xfrm>
              <a:off x="5392925" y="4004200"/>
              <a:ext cx="42600" cy="5375"/>
            </a:xfrm>
            <a:custGeom>
              <a:avLst/>
              <a:gdLst/>
              <a:ahLst/>
              <a:cxnLst/>
              <a:rect l="l" t="t" r="r" b="b"/>
              <a:pathLst>
                <a:path w="1704" h="215" extrusionOk="0">
                  <a:moveTo>
                    <a:pt x="739" y="0"/>
                  </a:moveTo>
                  <a:cubicBezTo>
                    <a:pt x="676" y="15"/>
                    <a:pt x="612" y="19"/>
                    <a:pt x="548" y="19"/>
                  </a:cubicBezTo>
                  <a:cubicBezTo>
                    <a:pt x="484" y="19"/>
                    <a:pt x="419" y="15"/>
                    <a:pt x="356" y="15"/>
                  </a:cubicBezTo>
                  <a:cubicBezTo>
                    <a:pt x="230" y="15"/>
                    <a:pt x="108" y="30"/>
                    <a:pt x="0" y="119"/>
                  </a:cubicBezTo>
                  <a:cubicBezTo>
                    <a:pt x="370" y="131"/>
                    <a:pt x="739" y="155"/>
                    <a:pt x="1108" y="179"/>
                  </a:cubicBezTo>
                  <a:cubicBezTo>
                    <a:pt x="1310" y="131"/>
                    <a:pt x="1548" y="215"/>
                    <a:pt x="1703" y="36"/>
                  </a:cubicBezTo>
                  <a:cubicBezTo>
                    <a:pt x="1382" y="24"/>
                    <a:pt x="1072" y="12"/>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5"/>
            <p:cNvSpPr/>
            <p:nvPr/>
          </p:nvSpPr>
          <p:spPr>
            <a:xfrm>
              <a:off x="5398875" y="3836025"/>
              <a:ext cx="125925" cy="23275"/>
            </a:xfrm>
            <a:custGeom>
              <a:avLst/>
              <a:gdLst/>
              <a:ahLst/>
              <a:cxnLst/>
              <a:rect l="l" t="t" r="r" b="b"/>
              <a:pathLst>
                <a:path w="5037" h="931" extrusionOk="0">
                  <a:moveTo>
                    <a:pt x="632" y="0"/>
                  </a:moveTo>
                  <a:cubicBezTo>
                    <a:pt x="429" y="0"/>
                    <a:pt x="215" y="36"/>
                    <a:pt x="36" y="143"/>
                  </a:cubicBezTo>
                  <a:cubicBezTo>
                    <a:pt x="12" y="191"/>
                    <a:pt x="1" y="250"/>
                    <a:pt x="1" y="322"/>
                  </a:cubicBezTo>
                  <a:cubicBezTo>
                    <a:pt x="84" y="512"/>
                    <a:pt x="322" y="465"/>
                    <a:pt x="453" y="572"/>
                  </a:cubicBezTo>
                  <a:lnTo>
                    <a:pt x="4561" y="893"/>
                  </a:lnTo>
                  <a:cubicBezTo>
                    <a:pt x="4630" y="910"/>
                    <a:pt x="4699" y="930"/>
                    <a:pt x="4761" y="930"/>
                  </a:cubicBezTo>
                  <a:cubicBezTo>
                    <a:pt x="4828" y="930"/>
                    <a:pt x="4887" y="908"/>
                    <a:pt x="4930" y="834"/>
                  </a:cubicBezTo>
                  <a:cubicBezTo>
                    <a:pt x="5037" y="655"/>
                    <a:pt x="4918" y="536"/>
                    <a:pt x="4775" y="441"/>
                  </a:cubicBezTo>
                  <a:cubicBezTo>
                    <a:pt x="3406" y="143"/>
                    <a:pt x="2001" y="191"/>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5"/>
            <p:cNvSpPr/>
            <p:nvPr/>
          </p:nvSpPr>
          <p:spPr>
            <a:xfrm>
              <a:off x="5605750" y="3832450"/>
              <a:ext cx="93775" cy="19950"/>
            </a:xfrm>
            <a:custGeom>
              <a:avLst/>
              <a:gdLst/>
              <a:ahLst/>
              <a:cxnLst/>
              <a:rect l="l" t="t" r="r" b="b"/>
              <a:pathLst>
                <a:path w="3751" h="798" extrusionOk="0">
                  <a:moveTo>
                    <a:pt x="84" y="0"/>
                  </a:moveTo>
                  <a:cubicBezTo>
                    <a:pt x="0" y="96"/>
                    <a:pt x="12" y="203"/>
                    <a:pt x="84" y="298"/>
                  </a:cubicBezTo>
                  <a:cubicBezTo>
                    <a:pt x="1132" y="453"/>
                    <a:pt x="2179" y="584"/>
                    <a:pt x="3227" y="739"/>
                  </a:cubicBezTo>
                  <a:cubicBezTo>
                    <a:pt x="3276" y="780"/>
                    <a:pt x="3333" y="798"/>
                    <a:pt x="3393" y="798"/>
                  </a:cubicBezTo>
                  <a:cubicBezTo>
                    <a:pt x="3436" y="798"/>
                    <a:pt x="3480" y="789"/>
                    <a:pt x="3525" y="774"/>
                  </a:cubicBezTo>
                  <a:cubicBezTo>
                    <a:pt x="3644" y="703"/>
                    <a:pt x="3751" y="596"/>
                    <a:pt x="3668" y="441"/>
                  </a:cubicBezTo>
                  <a:cubicBezTo>
                    <a:pt x="2477" y="262"/>
                    <a:pt x="1286" y="24"/>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5"/>
            <p:cNvSpPr/>
            <p:nvPr/>
          </p:nvSpPr>
          <p:spPr>
            <a:xfrm>
              <a:off x="5320000" y="3798225"/>
              <a:ext cx="133375" cy="22275"/>
            </a:xfrm>
            <a:custGeom>
              <a:avLst/>
              <a:gdLst/>
              <a:ahLst/>
              <a:cxnLst/>
              <a:rect l="l" t="t" r="r" b="b"/>
              <a:pathLst>
                <a:path w="5335" h="891" extrusionOk="0">
                  <a:moveTo>
                    <a:pt x="938" y="1"/>
                  </a:moveTo>
                  <a:cubicBezTo>
                    <a:pt x="735" y="1"/>
                    <a:pt x="531" y="25"/>
                    <a:pt x="329" y="25"/>
                  </a:cubicBezTo>
                  <a:cubicBezTo>
                    <a:pt x="307" y="25"/>
                    <a:pt x="285" y="25"/>
                    <a:pt x="262" y="24"/>
                  </a:cubicBezTo>
                  <a:lnTo>
                    <a:pt x="262" y="24"/>
                  </a:lnTo>
                  <a:cubicBezTo>
                    <a:pt x="0" y="179"/>
                    <a:pt x="262" y="274"/>
                    <a:pt x="322" y="393"/>
                  </a:cubicBezTo>
                  <a:cubicBezTo>
                    <a:pt x="732" y="484"/>
                    <a:pt x="1149" y="540"/>
                    <a:pt x="1579" y="540"/>
                  </a:cubicBezTo>
                  <a:cubicBezTo>
                    <a:pt x="1710" y="540"/>
                    <a:pt x="1843" y="535"/>
                    <a:pt x="1977" y="524"/>
                  </a:cubicBezTo>
                  <a:cubicBezTo>
                    <a:pt x="2115" y="576"/>
                    <a:pt x="2256" y="590"/>
                    <a:pt x="2399" y="590"/>
                  </a:cubicBezTo>
                  <a:cubicBezTo>
                    <a:pt x="2557" y="590"/>
                    <a:pt x="2716" y="573"/>
                    <a:pt x="2875" y="573"/>
                  </a:cubicBezTo>
                  <a:cubicBezTo>
                    <a:pt x="3033" y="573"/>
                    <a:pt x="3191" y="590"/>
                    <a:pt x="3346" y="655"/>
                  </a:cubicBezTo>
                  <a:cubicBezTo>
                    <a:pt x="3361" y="678"/>
                    <a:pt x="3381" y="686"/>
                    <a:pt x="3406" y="686"/>
                  </a:cubicBezTo>
                  <a:cubicBezTo>
                    <a:pt x="3420" y="686"/>
                    <a:pt x="3436" y="683"/>
                    <a:pt x="3453" y="679"/>
                  </a:cubicBezTo>
                  <a:cubicBezTo>
                    <a:pt x="3499" y="692"/>
                    <a:pt x="3541" y="701"/>
                    <a:pt x="3586" y="701"/>
                  </a:cubicBezTo>
                  <a:cubicBezTo>
                    <a:pt x="3622" y="701"/>
                    <a:pt x="3660" y="695"/>
                    <a:pt x="3703" y="679"/>
                  </a:cubicBezTo>
                  <a:cubicBezTo>
                    <a:pt x="3770" y="708"/>
                    <a:pt x="3844" y="712"/>
                    <a:pt x="3921" y="712"/>
                  </a:cubicBezTo>
                  <a:cubicBezTo>
                    <a:pt x="3953" y="712"/>
                    <a:pt x="3987" y="712"/>
                    <a:pt x="4020" y="712"/>
                  </a:cubicBezTo>
                  <a:cubicBezTo>
                    <a:pt x="4132" y="712"/>
                    <a:pt x="4245" y="720"/>
                    <a:pt x="4346" y="798"/>
                  </a:cubicBezTo>
                  <a:cubicBezTo>
                    <a:pt x="4360" y="812"/>
                    <a:pt x="4378" y="818"/>
                    <a:pt x="4396" y="818"/>
                  </a:cubicBezTo>
                  <a:cubicBezTo>
                    <a:pt x="4408" y="818"/>
                    <a:pt x="4420" y="815"/>
                    <a:pt x="4430" y="810"/>
                  </a:cubicBezTo>
                  <a:cubicBezTo>
                    <a:pt x="4602" y="810"/>
                    <a:pt x="4789" y="891"/>
                    <a:pt x="4962" y="891"/>
                  </a:cubicBezTo>
                  <a:cubicBezTo>
                    <a:pt x="5100" y="891"/>
                    <a:pt x="5229" y="840"/>
                    <a:pt x="5334" y="655"/>
                  </a:cubicBezTo>
                  <a:cubicBezTo>
                    <a:pt x="5263" y="643"/>
                    <a:pt x="5192" y="643"/>
                    <a:pt x="5120" y="631"/>
                  </a:cubicBezTo>
                  <a:cubicBezTo>
                    <a:pt x="5039" y="593"/>
                    <a:pt x="4956" y="585"/>
                    <a:pt x="4873" y="585"/>
                  </a:cubicBezTo>
                  <a:cubicBezTo>
                    <a:pt x="4818" y="585"/>
                    <a:pt x="4762" y="589"/>
                    <a:pt x="4706" y="589"/>
                  </a:cubicBezTo>
                  <a:cubicBezTo>
                    <a:pt x="4637" y="589"/>
                    <a:pt x="4568" y="584"/>
                    <a:pt x="4501" y="560"/>
                  </a:cubicBezTo>
                  <a:lnTo>
                    <a:pt x="4239" y="512"/>
                  </a:lnTo>
                  <a:cubicBezTo>
                    <a:pt x="4156" y="464"/>
                    <a:pt x="4066" y="455"/>
                    <a:pt x="3972" y="455"/>
                  </a:cubicBezTo>
                  <a:cubicBezTo>
                    <a:pt x="3909" y="455"/>
                    <a:pt x="3844" y="459"/>
                    <a:pt x="3780" y="459"/>
                  </a:cubicBezTo>
                  <a:cubicBezTo>
                    <a:pt x="3680" y="459"/>
                    <a:pt x="3581" y="448"/>
                    <a:pt x="3489" y="393"/>
                  </a:cubicBezTo>
                  <a:cubicBezTo>
                    <a:pt x="3418" y="381"/>
                    <a:pt x="3346" y="381"/>
                    <a:pt x="3275" y="357"/>
                  </a:cubicBezTo>
                  <a:cubicBezTo>
                    <a:pt x="3001" y="179"/>
                    <a:pt x="2679" y="262"/>
                    <a:pt x="2382" y="203"/>
                  </a:cubicBezTo>
                  <a:cubicBezTo>
                    <a:pt x="2120" y="143"/>
                    <a:pt x="1846" y="167"/>
                    <a:pt x="1584" y="107"/>
                  </a:cubicBezTo>
                  <a:cubicBezTo>
                    <a:pt x="1569" y="112"/>
                    <a:pt x="1554" y="115"/>
                    <a:pt x="1540" y="115"/>
                  </a:cubicBezTo>
                  <a:cubicBezTo>
                    <a:pt x="1521" y="115"/>
                    <a:pt x="1503" y="109"/>
                    <a:pt x="1489" y="95"/>
                  </a:cubicBezTo>
                  <a:cubicBezTo>
                    <a:pt x="1307" y="21"/>
                    <a:pt x="1123" y="1"/>
                    <a:pt x="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5"/>
            <p:cNvSpPr/>
            <p:nvPr/>
          </p:nvSpPr>
          <p:spPr>
            <a:xfrm>
              <a:off x="5548300" y="3825425"/>
              <a:ext cx="59550" cy="14550"/>
            </a:xfrm>
            <a:custGeom>
              <a:avLst/>
              <a:gdLst/>
              <a:ahLst/>
              <a:cxnLst/>
              <a:rect l="l" t="t" r="r" b="b"/>
              <a:pathLst>
                <a:path w="2382" h="582" extrusionOk="0">
                  <a:moveTo>
                    <a:pt x="414" y="0"/>
                  </a:moveTo>
                  <a:cubicBezTo>
                    <a:pt x="308" y="0"/>
                    <a:pt x="202" y="3"/>
                    <a:pt x="96" y="8"/>
                  </a:cubicBezTo>
                  <a:cubicBezTo>
                    <a:pt x="12" y="91"/>
                    <a:pt x="1" y="186"/>
                    <a:pt x="96" y="269"/>
                  </a:cubicBezTo>
                  <a:cubicBezTo>
                    <a:pt x="772" y="466"/>
                    <a:pt x="1467" y="582"/>
                    <a:pt x="2183" y="582"/>
                  </a:cubicBezTo>
                  <a:cubicBezTo>
                    <a:pt x="2249" y="582"/>
                    <a:pt x="2315" y="581"/>
                    <a:pt x="2382" y="579"/>
                  </a:cubicBezTo>
                  <a:lnTo>
                    <a:pt x="2382" y="281"/>
                  </a:lnTo>
                  <a:cubicBezTo>
                    <a:pt x="1745" y="96"/>
                    <a:pt x="1081"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5"/>
            <p:cNvSpPr/>
            <p:nvPr/>
          </p:nvSpPr>
          <p:spPr>
            <a:xfrm>
              <a:off x="5430725" y="3814575"/>
              <a:ext cx="78900" cy="14325"/>
            </a:xfrm>
            <a:custGeom>
              <a:avLst/>
              <a:gdLst/>
              <a:ahLst/>
              <a:cxnLst/>
              <a:rect l="l" t="t" r="r" b="b"/>
              <a:pathLst>
                <a:path w="3156" h="573" extrusionOk="0">
                  <a:moveTo>
                    <a:pt x="905" y="1"/>
                  </a:moveTo>
                  <a:cubicBezTo>
                    <a:pt x="782" y="125"/>
                    <a:pt x="640" y="150"/>
                    <a:pt x="493" y="150"/>
                  </a:cubicBezTo>
                  <a:cubicBezTo>
                    <a:pt x="389" y="150"/>
                    <a:pt x="283" y="137"/>
                    <a:pt x="180" y="137"/>
                  </a:cubicBezTo>
                  <a:cubicBezTo>
                    <a:pt x="119" y="137"/>
                    <a:pt x="59" y="142"/>
                    <a:pt x="1" y="156"/>
                  </a:cubicBezTo>
                  <a:cubicBezTo>
                    <a:pt x="987" y="353"/>
                    <a:pt x="1973" y="573"/>
                    <a:pt x="2982" y="573"/>
                  </a:cubicBezTo>
                  <a:cubicBezTo>
                    <a:pt x="3008" y="573"/>
                    <a:pt x="3034" y="573"/>
                    <a:pt x="3060" y="572"/>
                  </a:cubicBezTo>
                  <a:cubicBezTo>
                    <a:pt x="3156" y="477"/>
                    <a:pt x="3156" y="382"/>
                    <a:pt x="3060" y="287"/>
                  </a:cubicBezTo>
                  <a:cubicBezTo>
                    <a:pt x="2370" y="84"/>
                    <a:pt x="1644" y="37"/>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5"/>
            <p:cNvSpPr/>
            <p:nvPr/>
          </p:nvSpPr>
          <p:spPr>
            <a:xfrm>
              <a:off x="5611100" y="3853500"/>
              <a:ext cx="107775" cy="11425"/>
            </a:xfrm>
            <a:custGeom>
              <a:avLst/>
              <a:gdLst/>
              <a:ahLst/>
              <a:cxnLst/>
              <a:rect l="l" t="t" r="r" b="b"/>
              <a:pathLst>
                <a:path w="4311" h="457" extrusionOk="0">
                  <a:moveTo>
                    <a:pt x="3459" y="0"/>
                  </a:moveTo>
                  <a:cubicBezTo>
                    <a:pt x="3284" y="0"/>
                    <a:pt x="3103" y="78"/>
                    <a:pt x="2923" y="78"/>
                  </a:cubicBezTo>
                  <a:cubicBezTo>
                    <a:pt x="2858" y="78"/>
                    <a:pt x="2792" y="68"/>
                    <a:pt x="2727" y="39"/>
                  </a:cubicBezTo>
                  <a:cubicBezTo>
                    <a:pt x="2124" y="39"/>
                    <a:pt x="1521" y="2"/>
                    <a:pt x="914" y="2"/>
                  </a:cubicBezTo>
                  <a:cubicBezTo>
                    <a:pt x="611" y="2"/>
                    <a:pt x="306" y="12"/>
                    <a:pt x="1" y="39"/>
                  </a:cubicBezTo>
                  <a:cubicBezTo>
                    <a:pt x="147" y="142"/>
                    <a:pt x="306" y="154"/>
                    <a:pt x="465" y="154"/>
                  </a:cubicBezTo>
                  <a:cubicBezTo>
                    <a:pt x="518" y="154"/>
                    <a:pt x="570" y="153"/>
                    <a:pt x="622" y="153"/>
                  </a:cubicBezTo>
                  <a:cubicBezTo>
                    <a:pt x="670" y="153"/>
                    <a:pt x="717" y="154"/>
                    <a:pt x="763" y="158"/>
                  </a:cubicBezTo>
                  <a:cubicBezTo>
                    <a:pt x="825" y="165"/>
                    <a:pt x="888" y="167"/>
                    <a:pt x="951" y="167"/>
                  </a:cubicBezTo>
                  <a:cubicBezTo>
                    <a:pt x="1106" y="167"/>
                    <a:pt x="1261" y="153"/>
                    <a:pt x="1414" y="153"/>
                  </a:cubicBezTo>
                  <a:cubicBezTo>
                    <a:pt x="1551" y="153"/>
                    <a:pt x="1688" y="164"/>
                    <a:pt x="1822" y="206"/>
                  </a:cubicBezTo>
                  <a:cubicBezTo>
                    <a:pt x="2644" y="444"/>
                    <a:pt x="3477" y="385"/>
                    <a:pt x="4311" y="456"/>
                  </a:cubicBezTo>
                  <a:cubicBezTo>
                    <a:pt x="4275" y="16"/>
                    <a:pt x="3870" y="111"/>
                    <a:pt x="3620" y="28"/>
                  </a:cubicBezTo>
                  <a:cubicBezTo>
                    <a:pt x="3567" y="8"/>
                    <a:pt x="3513" y="0"/>
                    <a:pt x="3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5"/>
            <p:cNvSpPr/>
            <p:nvPr/>
          </p:nvSpPr>
          <p:spPr>
            <a:xfrm>
              <a:off x="5507525" y="3821725"/>
              <a:ext cx="43175" cy="10775"/>
            </a:xfrm>
            <a:custGeom>
              <a:avLst/>
              <a:gdLst/>
              <a:ahLst/>
              <a:cxnLst/>
              <a:rect l="l" t="t" r="r" b="b"/>
              <a:pathLst>
                <a:path w="1727" h="431" extrusionOk="0">
                  <a:moveTo>
                    <a:pt x="0" y="1"/>
                  </a:moveTo>
                  <a:lnTo>
                    <a:pt x="0" y="286"/>
                  </a:lnTo>
                  <a:cubicBezTo>
                    <a:pt x="288" y="403"/>
                    <a:pt x="581" y="431"/>
                    <a:pt x="878" y="431"/>
                  </a:cubicBezTo>
                  <a:cubicBezTo>
                    <a:pt x="1159" y="431"/>
                    <a:pt x="1443" y="406"/>
                    <a:pt x="1727" y="406"/>
                  </a:cubicBezTo>
                  <a:lnTo>
                    <a:pt x="1727" y="132"/>
                  </a:lnTo>
                  <a:cubicBezTo>
                    <a:pt x="1155" y="13"/>
                    <a:pt x="572"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5"/>
            <p:cNvSpPr/>
            <p:nvPr/>
          </p:nvSpPr>
          <p:spPr>
            <a:xfrm>
              <a:off x="5678975" y="3847775"/>
              <a:ext cx="50325" cy="19825"/>
            </a:xfrm>
            <a:custGeom>
              <a:avLst/>
              <a:gdLst/>
              <a:ahLst/>
              <a:cxnLst/>
              <a:rect l="l" t="t" r="r" b="b"/>
              <a:pathLst>
                <a:path w="2013" h="793" extrusionOk="0">
                  <a:moveTo>
                    <a:pt x="902" y="0"/>
                  </a:moveTo>
                  <a:cubicBezTo>
                    <a:pt x="790" y="0"/>
                    <a:pt x="691" y="41"/>
                    <a:pt x="584" y="90"/>
                  </a:cubicBezTo>
                  <a:cubicBezTo>
                    <a:pt x="489" y="90"/>
                    <a:pt x="381" y="102"/>
                    <a:pt x="286" y="126"/>
                  </a:cubicBezTo>
                  <a:cubicBezTo>
                    <a:pt x="227" y="221"/>
                    <a:pt x="108" y="221"/>
                    <a:pt x="0" y="257"/>
                  </a:cubicBezTo>
                  <a:cubicBezTo>
                    <a:pt x="131" y="376"/>
                    <a:pt x="298" y="387"/>
                    <a:pt x="465" y="387"/>
                  </a:cubicBezTo>
                  <a:cubicBezTo>
                    <a:pt x="858" y="399"/>
                    <a:pt x="1251" y="483"/>
                    <a:pt x="1596" y="685"/>
                  </a:cubicBezTo>
                  <a:cubicBezTo>
                    <a:pt x="1679" y="733"/>
                    <a:pt x="1786" y="757"/>
                    <a:pt x="1834" y="792"/>
                  </a:cubicBezTo>
                  <a:cubicBezTo>
                    <a:pt x="1917" y="780"/>
                    <a:pt x="1965" y="733"/>
                    <a:pt x="1989" y="661"/>
                  </a:cubicBezTo>
                  <a:cubicBezTo>
                    <a:pt x="2013" y="566"/>
                    <a:pt x="2013" y="483"/>
                    <a:pt x="2013" y="387"/>
                  </a:cubicBezTo>
                  <a:cubicBezTo>
                    <a:pt x="2013" y="304"/>
                    <a:pt x="1917" y="304"/>
                    <a:pt x="1870" y="245"/>
                  </a:cubicBezTo>
                  <a:cubicBezTo>
                    <a:pt x="1810" y="197"/>
                    <a:pt x="1751" y="161"/>
                    <a:pt x="1691" y="137"/>
                  </a:cubicBezTo>
                  <a:cubicBezTo>
                    <a:pt x="1453" y="90"/>
                    <a:pt x="1215" y="66"/>
                    <a:pt x="977" y="6"/>
                  </a:cubicBezTo>
                  <a:cubicBezTo>
                    <a:pt x="951" y="2"/>
                    <a:pt x="926" y="0"/>
                    <a:pt x="9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5"/>
            <p:cNvSpPr/>
            <p:nvPr/>
          </p:nvSpPr>
          <p:spPr>
            <a:xfrm>
              <a:off x="5285175" y="3791475"/>
              <a:ext cx="42875" cy="16625"/>
            </a:xfrm>
            <a:custGeom>
              <a:avLst/>
              <a:gdLst/>
              <a:ahLst/>
              <a:cxnLst/>
              <a:rect l="l" t="t" r="r" b="b"/>
              <a:pathLst>
                <a:path w="1715" h="665" extrusionOk="0">
                  <a:moveTo>
                    <a:pt x="595" y="0"/>
                  </a:moveTo>
                  <a:cubicBezTo>
                    <a:pt x="401" y="0"/>
                    <a:pt x="204" y="59"/>
                    <a:pt x="0" y="211"/>
                  </a:cubicBezTo>
                  <a:cubicBezTo>
                    <a:pt x="48" y="258"/>
                    <a:pt x="108" y="306"/>
                    <a:pt x="167" y="330"/>
                  </a:cubicBezTo>
                  <a:cubicBezTo>
                    <a:pt x="215" y="365"/>
                    <a:pt x="322" y="365"/>
                    <a:pt x="286" y="437"/>
                  </a:cubicBezTo>
                  <a:cubicBezTo>
                    <a:pt x="274" y="484"/>
                    <a:pt x="167" y="484"/>
                    <a:pt x="108" y="508"/>
                  </a:cubicBezTo>
                  <a:cubicBezTo>
                    <a:pt x="598" y="606"/>
                    <a:pt x="1089" y="665"/>
                    <a:pt x="1579" y="665"/>
                  </a:cubicBezTo>
                  <a:cubicBezTo>
                    <a:pt x="1624" y="665"/>
                    <a:pt x="1670" y="664"/>
                    <a:pt x="1715" y="663"/>
                  </a:cubicBezTo>
                  <a:lnTo>
                    <a:pt x="1584" y="353"/>
                  </a:lnTo>
                  <a:cubicBezTo>
                    <a:pt x="1258" y="179"/>
                    <a:pt x="933"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5"/>
            <p:cNvSpPr/>
            <p:nvPr/>
          </p:nvSpPr>
          <p:spPr>
            <a:xfrm>
              <a:off x="5513475" y="3847025"/>
              <a:ext cx="41100" cy="14175"/>
            </a:xfrm>
            <a:custGeom>
              <a:avLst/>
              <a:gdLst/>
              <a:ahLst/>
              <a:cxnLst/>
              <a:rect l="l" t="t" r="r" b="b"/>
              <a:pathLst>
                <a:path w="1644" h="567" extrusionOk="0">
                  <a:moveTo>
                    <a:pt x="203" y="1"/>
                  </a:moveTo>
                  <a:cubicBezTo>
                    <a:pt x="358" y="239"/>
                    <a:pt x="334" y="417"/>
                    <a:pt x="0" y="453"/>
                  </a:cubicBezTo>
                  <a:cubicBezTo>
                    <a:pt x="112" y="542"/>
                    <a:pt x="236" y="566"/>
                    <a:pt x="372" y="566"/>
                  </a:cubicBezTo>
                  <a:cubicBezTo>
                    <a:pt x="455" y="566"/>
                    <a:pt x="542" y="557"/>
                    <a:pt x="632" y="548"/>
                  </a:cubicBezTo>
                  <a:cubicBezTo>
                    <a:pt x="704" y="351"/>
                    <a:pt x="835" y="309"/>
                    <a:pt x="980" y="309"/>
                  </a:cubicBezTo>
                  <a:cubicBezTo>
                    <a:pt x="1086" y="309"/>
                    <a:pt x="1200" y="331"/>
                    <a:pt x="1306" y="331"/>
                  </a:cubicBezTo>
                  <a:cubicBezTo>
                    <a:pt x="1414" y="331"/>
                    <a:pt x="1512" y="308"/>
                    <a:pt x="1584" y="215"/>
                  </a:cubicBezTo>
                  <a:cubicBezTo>
                    <a:pt x="1620" y="191"/>
                    <a:pt x="1632" y="167"/>
                    <a:pt x="1644" y="132"/>
                  </a:cubicBezTo>
                  <a:cubicBezTo>
                    <a:pt x="1167" y="13"/>
                    <a:pt x="691"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5"/>
            <p:cNvSpPr/>
            <p:nvPr/>
          </p:nvSpPr>
          <p:spPr>
            <a:xfrm>
              <a:off x="5195875" y="3796125"/>
              <a:ext cx="28300" cy="7775"/>
            </a:xfrm>
            <a:custGeom>
              <a:avLst/>
              <a:gdLst/>
              <a:ahLst/>
              <a:cxnLst/>
              <a:rect l="l" t="t" r="r" b="b"/>
              <a:pathLst>
                <a:path w="1132" h="311" extrusionOk="0">
                  <a:moveTo>
                    <a:pt x="401" y="1"/>
                  </a:moveTo>
                  <a:cubicBezTo>
                    <a:pt x="265" y="1"/>
                    <a:pt x="131" y="25"/>
                    <a:pt x="1" y="120"/>
                  </a:cubicBezTo>
                  <a:cubicBezTo>
                    <a:pt x="48" y="120"/>
                    <a:pt x="96" y="132"/>
                    <a:pt x="120" y="167"/>
                  </a:cubicBezTo>
                  <a:cubicBezTo>
                    <a:pt x="167" y="203"/>
                    <a:pt x="227" y="239"/>
                    <a:pt x="274" y="239"/>
                  </a:cubicBezTo>
                  <a:cubicBezTo>
                    <a:pt x="310" y="239"/>
                    <a:pt x="347" y="238"/>
                    <a:pt x="385" y="238"/>
                  </a:cubicBezTo>
                  <a:cubicBezTo>
                    <a:pt x="498" y="238"/>
                    <a:pt x="617" y="245"/>
                    <a:pt x="715" y="298"/>
                  </a:cubicBezTo>
                  <a:cubicBezTo>
                    <a:pt x="858" y="298"/>
                    <a:pt x="989" y="310"/>
                    <a:pt x="1120" y="310"/>
                  </a:cubicBezTo>
                  <a:cubicBezTo>
                    <a:pt x="1132" y="263"/>
                    <a:pt x="1132" y="227"/>
                    <a:pt x="1132" y="179"/>
                  </a:cubicBezTo>
                  <a:cubicBezTo>
                    <a:pt x="1060" y="48"/>
                    <a:pt x="917" y="108"/>
                    <a:pt x="810" y="25"/>
                  </a:cubicBezTo>
                  <a:cubicBezTo>
                    <a:pt x="673" y="25"/>
                    <a:pt x="536"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5"/>
            <p:cNvSpPr/>
            <p:nvPr/>
          </p:nvSpPr>
          <p:spPr>
            <a:xfrm>
              <a:off x="5369400" y="3810800"/>
              <a:ext cx="34275" cy="4025"/>
            </a:xfrm>
            <a:custGeom>
              <a:avLst/>
              <a:gdLst/>
              <a:ahLst/>
              <a:cxnLst/>
              <a:rect l="l" t="t" r="r" b="b"/>
              <a:pathLst>
                <a:path w="1371" h="161" extrusionOk="0">
                  <a:moveTo>
                    <a:pt x="772" y="0"/>
                  </a:moveTo>
                  <a:cubicBezTo>
                    <a:pt x="571" y="0"/>
                    <a:pt x="367" y="29"/>
                    <a:pt x="168" y="29"/>
                  </a:cubicBezTo>
                  <a:cubicBezTo>
                    <a:pt x="112" y="29"/>
                    <a:pt x="56" y="27"/>
                    <a:pt x="1" y="21"/>
                  </a:cubicBezTo>
                  <a:lnTo>
                    <a:pt x="1" y="21"/>
                  </a:lnTo>
                  <a:cubicBezTo>
                    <a:pt x="272" y="138"/>
                    <a:pt x="552" y="161"/>
                    <a:pt x="836" y="161"/>
                  </a:cubicBezTo>
                  <a:cubicBezTo>
                    <a:pt x="1013" y="161"/>
                    <a:pt x="1191" y="152"/>
                    <a:pt x="1370" y="152"/>
                  </a:cubicBezTo>
                  <a:cubicBezTo>
                    <a:pt x="1180" y="30"/>
                    <a:pt x="978" y="0"/>
                    <a:pt x="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5"/>
            <p:cNvSpPr/>
            <p:nvPr/>
          </p:nvSpPr>
          <p:spPr>
            <a:xfrm>
              <a:off x="5553650" y="3850225"/>
              <a:ext cx="26225" cy="7250"/>
            </a:xfrm>
            <a:custGeom>
              <a:avLst/>
              <a:gdLst/>
              <a:ahLst/>
              <a:cxnLst/>
              <a:rect l="l" t="t" r="r" b="b"/>
              <a:pathLst>
                <a:path w="1049" h="290" extrusionOk="0">
                  <a:moveTo>
                    <a:pt x="579" y="0"/>
                  </a:moveTo>
                  <a:cubicBezTo>
                    <a:pt x="452" y="0"/>
                    <a:pt x="323" y="14"/>
                    <a:pt x="195" y="14"/>
                  </a:cubicBezTo>
                  <a:cubicBezTo>
                    <a:pt x="138" y="14"/>
                    <a:pt x="81" y="11"/>
                    <a:pt x="25" y="4"/>
                  </a:cubicBezTo>
                  <a:lnTo>
                    <a:pt x="1" y="51"/>
                  </a:lnTo>
                  <a:cubicBezTo>
                    <a:pt x="55" y="280"/>
                    <a:pt x="229" y="290"/>
                    <a:pt x="403" y="290"/>
                  </a:cubicBezTo>
                  <a:cubicBezTo>
                    <a:pt x="420" y="290"/>
                    <a:pt x="437" y="289"/>
                    <a:pt x="453" y="289"/>
                  </a:cubicBezTo>
                  <a:cubicBezTo>
                    <a:pt x="632" y="182"/>
                    <a:pt x="846" y="147"/>
                    <a:pt x="1049" y="123"/>
                  </a:cubicBezTo>
                  <a:cubicBezTo>
                    <a:pt x="898" y="23"/>
                    <a:pt x="740" y="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5"/>
            <p:cNvSpPr/>
            <p:nvPr/>
          </p:nvSpPr>
          <p:spPr>
            <a:xfrm>
              <a:off x="5255100" y="3799350"/>
              <a:ext cx="26225" cy="3950"/>
            </a:xfrm>
            <a:custGeom>
              <a:avLst/>
              <a:gdLst/>
              <a:ahLst/>
              <a:cxnLst/>
              <a:rect l="l" t="t" r="r" b="b"/>
              <a:pathLst>
                <a:path w="1049" h="158" extrusionOk="0">
                  <a:moveTo>
                    <a:pt x="566" y="1"/>
                  </a:moveTo>
                  <a:cubicBezTo>
                    <a:pt x="380" y="1"/>
                    <a:pt x="190" y="44"/>
                    <a:pt x="1" y="50"/>
                  </a:cubicBezTo>
                  <a:cubicBezTo>
                    <a:pt x="190" y="142"/>
                    <a:pt x="382" y="158"/>
                    <a:pt x="575" y="158"/>
                  </a:cubicBezTo>
                  <a:cubicBezTo>
                    <a:pt x="682" y="158"/>
                    <a:pt x="789" y="153"/>
                    <a:pt x="895" y="153"/>
                  </a:cubicBezTo>
                  <a:cubicBezTo>
                    <a:pt x="947" y="153"/>
                    <a:pt x="998" y="154"/>
                    <a:pt x="1049" y="158"/>
                  </a:cubicBezTo>
                  <a:cubicBezTo>
                    <a:pt x="892" y="35"/>
                    <a:pt x="730"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5"/>
            <p:cNvSpPr/>
            <p:nvPr/>
          </p:nvSpPr>
          <p:spPr>
            <a:xfrm>
              <a:off x="5216425" y="3796425"/>
              <a:ext cx="18775" cy="4200"/>
            </a:xfrm>
            <a:custGeom>
              <a:avLst/>
              <a:gdLst/>
              <a:ahLst/>
              <a:cxnLst/>
              <a:rect l="l" t="t" r="r" b="b"/>
              <a:pathLst>
                <a:path w="751" h="168" extrusionOk="0">
                  <a:moveTo>
                    <a:pt x="384" y="1"/>
                  </a:moveTo>
                  <a:cubicBezTo>
                    <a:pt x="282" y="1"/>
                    <a:pt x="177" y="16"/>
                    <a:pt x="76" y="16"/>
                  </a:cubicBezTo>
                  <a:cubicBezTo>
                    <a:pt x="50" y="16"/>
                    <a:pt x="25" y="15"/>
                    <a:pt x="0" y="13"/>
                  </a:cubicBezTo>
                  <a:lnTo>
                    <a:pt x="0" y="13"/>
                  </a:lnTo>
                  <a:cubicBezTo>
                    <a:pt x="107" y="72"/>
                    <a:pt x="226" y="120"/>
                    <a:pt x="333" y="167"/>
                  </a:cubicBezTo>
                  <a:cubicBezTo>
                    <a:pt x="464" y="167"/>
                    <a:pt x="595" y="155"/>
                    <a:pt x="750" y="132"/>
                  </a:cubicBezTo>
                  <a:cubicBezTo>
                    <a:pt x="637" y="25"/>
                    <a:pt x="512" y="1"/>
                    <a:pt x="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5"/>
            <p:cNvSpPr/>
            <p:nvPr/>
          </p:nvSpPr>
          <p:spPr>
            <a:xfrm>
              <a:off x="5412575" y="3814625"/>
              <a:ext cx="16100" cy="3575"/>
            </a:xfrm>
            <a:custGeom>
              <a:avLst/>
              <a:gdLst/>
              <a:ahLst/>
              <a:cxnLst/>
              <a:rect l="l" t="t" r="r" b="b"/>
              <a:pathLst>
                <a:path w="644" h="143" extrusionOk="0">
                  <a:moveTo>
                    <a:pt x="330" y="0"/>
                  </a:moveTo>
                  <a:cubicBezTo>
                    <a:pt x="222" y="0"/>
                    <a:pt x="110" y="23"/>
                    <a:pt x="0" y="23"/>
                  </a:cubicBezTo>
                  <a:cubicBezTo>
                    <a:pt x="134" y="115"/>
                    <a:pt x="285" y="142"/>
                    <a:pt x="441" y="142"/>
                  </a:cubicBezTo>
                  <a:cubicBezTo>
                    <a:pt x="508" y="142"/>
                    <a:pt x="576" y="137"/>
                    <a:pt x="643" y="130"/>
                  </a:cubicBezTo>
                  <a:cubicBezTo>
                    <a:pt x="551" y="26"/>
                    <a:pt x="443" y="0"/>
                    <a:pt x="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5"/>
            <p:cNvSpPr/>
            <p:nvPr/>
          </p:nvSpPr>
          <p:spPr>
            <a:xfrm>
              <a:off x="5305550" y="3824700"/>
              <a:ext cx="4650" cy="4950"/>
            </a:xfrm>
            <a:custGeom>
              <a:avLst/>
              <a:gdLst/>
              <a:ahLst/>
              <a:cxnLst/>
              <a:rect l="l" t="t" r="r" b="b"/>
              <a:pathLst>
                <a:path w="186" h="198" extrusionOk="0">
                  <a:moveTo>
                    <a:pt x="55" y="1"/>
                  </a:moveTo>
                  <a:cubicBezTo>
                    <a:pt x="74" y="49"/>
                    <a:pt x="0" y="197"/>
                    <a:pt x="89" y="197"/>
                  </a:cubicBezTo>
                  <a:cubicBezTo>
                    <a:pt x="110" y="197"/>
                    <a:pt x="141" y="188"/>
                    <a:pt x="186" y="167"/>
                  </a:cubicBezTo>
                  <a:lnTo>
                    <a:pt x="186" y="13"/>
                  </a:lnTo>
                  <a:cubicBezTo>
                    <a:pt x="138" y="13"/>
                    <a:pt x="102" y="13"/>
                    <a:pt x="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5"/>
            <p:cNvSpPr/>
            <p:nvPr/>
          </p:nvSpPr>
          <p:spPr>
            <a:xfrm>
              <a:off x="5586700" y="3852875"/>
              <a:ext cx="7175" cy="3925"/>
            </a:xfrm>
            <a:custGeom>
              <a:avLst/>
              <a:gdLst/>
              <a:ahLst/>
              <a:cxnLst/>
              <a:rect l="l" t="t" r="r" b="b"/>
              <a:pathLst>
                <a:path w="287" h="157" extrusionOk="0">
                  <a:moveTo>
                    <a:pt x="131" y="0"/>
                  </a:moveTo>
                  <a:cubicBezTo>
                    <a:pt x="84" y="0"/>
                    <a:pt x="40" y="12"/>
                    <a:pt x="0" y="41"/>
                  </a:cubicBezTo>
                  <a:cubicBezTo>
                    <a:pt x="42" y="118"/>
                    <a:pt x="87" y="157"/>
                    <a:pt x="134" y="157"/>
                  </a:cubicBezTo>
                  <a:cubicBezTo>
                    <a:pt x="182" y="157"/>
                    <a:pt x="233" y="118"/>
                    <a:pt x="286" y="41"/>
                  </a:cubicBezTo>
                  <a:cubicBezTo>
                    <a:pt x="236" y="15"/>
                    <a:pt x="182"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5"/>
            <p:cNvSpPr/>
            <p:nvPr/>
          </p:nvSpPr>
          <p:spPr>
            <a:xfrm>
              <a:off x="5582525" y="3851750"/>
              <a:ext cx="4500" cy="2150"/>
            </a:xfrm>
            <a:custGeom>
              <a:avLst/>
              <a:gdLst/>
              <a:ahLst/>
              <a:cxnLst/>
              <a:rect l="l" t="t" r="r" b="b"/>
              <a:pathLst>
                <a:path w="180" h="86" extrusionOk="0">
                  <a:moveTo>
                    <a:pt x="92" y="1"/>
                  </a:moveTo>
                  <a:cubicBezTo>
                    <a:pt x="62" y="1"/>
                    <a:pt x="31" y="31"/>
                    <a:pt x="1" y="86"/>
                  </a:cubicBezTo>
                  <a:lnTo>
                    <a:pt x="179" y="86"/>
                  </a:lnTo>
                  <a:cubicBezTo>
                    <a:pt x="150" y="28"/>
                    <a:pt x="121"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5"/>
            <p:cNvSpPr/>
            <p:nvPr/>
          </p:nvSpPr>
          <p:spPr>
            <a:xfrm>
              <a:off x="5579550" y="3852825"/>
              <a:ext cx="3000" cy="2875"/>
            </a:xfrm>
            <a:custGeom>
              <a:avLst/>
              <a:gdLst/>
              <a:ahLst/>
              <a:cxnLst/>
              <a:rect l="l" t="t" r="r" b="b"/>
              <a:pathLst>
                <a:path w="120" h="115" extrusionOk="0">
                  <a:moveTo>
                    <a:pt x="69" y="1"/>
                  </a:moveTo>
                  <a:cubicBezTo>
                    <a:pt x="48" y="1"/>
                    <a:pt x="24" y="7"/>
                    <a:pt x="1" y="19"/>
                  </a:cubicBezTo>
                  <a:cubicBezTo>
                    <a:pt x="36" y="55"/>
                    <a:pt x="48" y="78"/>
                    <a:pt x="60" y="114"/>
                  </a:cubicBezTo>
                  <a:cubicBezTo>
                    <a:pt x="72" y="78"/>
                    <a:pt x="108" y="55"/>
                    <a:pt x="120" y="19"/>
                  </a:cubicBezTo>
                  <a:cubicBezTo>
                    <a:pt x="108" y="7"/>
                    <a:pt x="90" y="1"/>
                    <a:pt x="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5"/>
            <p:cNvSpPr/>
            <p:nvPr/>
          </p:nvSpPr>
          <p:spPr>
            <a:xfrm>
              <a:off x="5406325" y="3814575"/>
              <a:ext cx="6275" cy="1825"/>
            </a:xfrm>
            <a:custGeom>
              <a:avLst/>
              <a:gdLst/>
              <a:ahLst/>
              <a:cxnLst/>
              <a:rect l="l" t="t" r="r" b="b"/>
              <a:pathLst>
                <a:path w="251" h="73" extrusionOk="0">
                  <a:moveTo>
                    <a:pt x="0" y="1"/>
                  </a:moveTo>
                  <a:cubicBezTo>
                    <a:pt x="36" y="49"/>
                    <a:pt x="75" y="72"/>
                    <a:pt x="116" y="72"/>
                  </a:cubicBezTo>
                  <a:cubicBezTo>
                    <a:pt x="158" y="72"/>
                    <a:pt x="203" y="49"/>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5"/>
            <p:cNvSpPr/>
            <p:nvPr/>
          </p:nvSpPr>
          <p:spPr>
            <a:xfrm>
              <a:off x="5288750" y="3825600"/>
              <a:ext cx="7450" cy="3300"/>
            </a:xfrm>
            <a:custGeom>
              <a:avLst/>
              <a:gdLst/>
              <a:ahLst/>
              <a:cxnLst/>
              <a:rect l="l" t="t" r="r" b="b"/>
              <a:pathLst>
                <a:path w="298" h="132" extrusionOk="0">
                  <a:moveTo>
                    <a:pt x="298" y="1"/>
                  </a:moveTo>
                  <a:cubicBezTo>
                    <a:pt x="155" y="1"/>
                    <a:pt x="60" y="12"/>
                    <a:pt x="0" y="131"/>
                  </a:cubicBezTo>
                  <a:cubicBezTo>
                    <a:pt x="119" y="131"/>
                    <a:pt x="215" y="9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5"/>
            <p:cNvSpPr/>
            <p:nvPr/>
          </p:nvSpPr>
          <p:spPr>
            <a:xfrm>
              <a:off x="5201525" y="3800500"/>
              <a:ext cx="12825" cy="3100"/>
            </a:xfrm>
            <a:custGeom>
              <a:avLst/>
              <a:gdLst/>
              <a:ahLst/>
              <a:cxnLst/>
              <a:rect l="l" t="t" r="r" b="b"/>
              <a:pathLst>
                <a:path w="513" h="124" extrusionOk="0">
                  <a:moveTo>
                    <a:pt x="211" y="0"/>
                  </a:moveTo>
                  <a:cubicBezTo>
                    <a:pt x="158" y="0"/>
                    <a:pt x="104" y="4"/>
                    <a:pt x="48" y="4"/>
                  </a:cubicBezTo>
                  <a:cubicBezTo>
                    <a:pt x="1" y="52"/>
                    <a:pt x="1" y="88"/>
                    <a:pt x="48" y="123"/>
                  </a:cubicBezTo>
                  <a:cubicBezTo>
                    <a:pt x="191" y="123"/>
                    <a:pt x="358" y="112"/>
                    <a:pt x="513" y="112"/>
                  </a:cubicBezTo>
                  <a:cubicBezTo>
                    <a:pt x="417" y="16"/>
                    <a:pt x="317"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5"/>
            <p:cNvSpPr/>
            <p:nvPr/>
          </p:nvSpPr>
          <p:spPr>
            <a:xfrm>
              <a:off x="5152425" y="3728275"/>
              <a:ext cx="18175" cy="57175"/>
            </a:xfrm>
            <a:custGeom>
              <a:avLst/>
              <a:gdLst/>
              <a:ahLst/>
              <a:cxnLst/>
              <a:rect l="l" t="t" r="r" b="b"/>
              <a:pathLst>
                <a:path w="727" h="2287" extrusionOk="0">
                  <a:moveTo>
                    <a:pt x="0" y="0"/>
                  </a:moveTo>
                  <a:lnTo>
                    <a:pt x="0" y="405"/>
                  </a:lnTo>
                  <a:cubicBezTo>
                    <a:pt x="203" y="905"/>
                    <a:pt x="60" y="1488"/>
                    <a:pt x="310" y="1989"/>
                  </a:cubicBezTo>
                  <a:cubicBezTo>
                    <a:pt x="357" y="2048"/>
                    <a:pt x="405" y="2084"/>
                    <a:pt x="453" y="2131"/>
                  </a:cubicBezTo>
                  <a:cubicBezTo>
                    <a:pt x="488" y="2191"/>
                    <a:pt x="536" y="2239"/>
                    <a:pt x="584" y="2286"/>
                  </a:cubicBezTo>
                  <a:cubicBezTo>
                    <a:pt x="726" y="2227"/>
                    <a:pt x="715" y="2108"/>
                    <a:pt x="691" y="1977"/>
                  </a:cubicBezTo>
                  <a:cubicBezTo>
                    <a:pt x="584" y="1488"/>
                    <a:pt x="596" y="988"/>
                    <a:pt x="596" y="488"/>
                  </a:cubicBezTo>
                  <a:cubicBezTo>
                    <a:pt x="584" y="12"/>
                    <a:pt x="584"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5"/>
            <p:cNvSpPr/>
            <p:nvPr/>
          </p:nvSpPr>
          <p:spPr>
            <a:xfrm>
              <a:off x="5155100" y="3660400"/>
              <a:ext cx="4475" cy="10750"/>
            </a:xfrm>
            <a:custGeom>
              <a:avLst/>
              <a:gdLst/>
              <a:ahLst/>
              <a:cxnLst/>
              <a:rect l="l" t="t" r="r" b="b"/>
              <a:pathLst>
                <a:path w="179" h="430" extrusionOk="0">
                  <a:moveTo>
                    <a:pt x="179" y="1"/>
                  </a:moveTo>
                  <a:cubicBezTo>
                    <a:pt x="0" y="143"/>
                    <a:pt x="0" y="274"/>
                    <a:pt x="179" y="429"/>
                  </a:cubicBez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5"/>
            <p:cNvSpPr/>
            <p:nvPr/>
          </p:nvSpPr>
          <p:spPr>
            <a:xfrm>
              <a:off x="5159550" y="3658925"/>
              <a:ext cx="2125" cy="1500"/>
            </a:xfrm>
            <a:custGeom>
              <a:avLst/>
              <a:gdLst/>
              <a:ahLst/>
              <a:cxnLst/>
              <a:rect l="l" t="t" r="r" b="b"/>
              <a:pathLst>
                <a:path w="85" h="60" extrusionOk="0">
                  <a:moveTo>
                    <a:pt x="25" y="0"/>
                  </a:moveTo>
                  <a:cubicBezTo>
                    <a:pt x="25" y="0"/>
                    <a:pt x="13" y="36"/>
                    <a:pt x="1" y="60"/>
                  </a:cubicBezTo>
                  <a:cubicBezTo>
                    <a:pt x="72" y="24"/>
                    <a:pt x="84" y="12"/>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5"/>
            <p:cNvSpPr/>
            <p:nvPr/>
          </p:nvSpPr>
          <p:spPr>
            <a:xfrm>
              <a:off x="5324475" y="3881900"/>
              <a:ext cx="4475" cy="11600"/>
            </a:xfrm>
            <a:custGeom>
              <a:avLst/>
              <a:gdLst/>
              <a:ahLst/>
              <a:cxnLst/>
              <a:rect l="l" t="t" r="r" b="b"/>
              <a:pathLst>
                <a:path w="179" h="464" extrusionOk="0">
                  <a:moveTo>
                    <a:pt x="72" y="1"/>
                  </a:moveTo>
                  <a:cubicBezTo>
                    <a:pt x="52" y="1"/>
                    <a:pt x="29" y="18"/>
                    <a:pt x="12" y="34"/>
                  </a:cubicBezTo>
                  <a:cubicBezTo>
                    <a:pt x="12" y="189"/>
                    <a:pt x="0" y="320"/>
                    <a:pt x="0" y="463"/>
                  </a:cubicBezTo>
                  <a:cubicBezTo>
                    <a:pt x="179" y="368"/>
                    <a:pt x="143" y="201"/>
                    <a:pt x="143" y="34"/>
                  </a:cubicBezTo>
                  <a:cubicBezTo>
                    <a:pt x="143" y="34"/>
                    <a:pt x="131" y="23"/>
                    <a:pt x="95" y="11"/>
                  </a:cubicBezTo>
                  <a:cubicBezTo>
                    <a:pt x="88" y="4"/>
                    <a:pt x="80"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5"/>
            <p:cNvSpPr/>
            <p:nvPr/>
          </p:nvSpPr>
          <p:spPr>
            <a:xfrm>
              <a:off x="5326850" y="3897325"/>
              <a:ext cx="5675" cy="11950"/>
            </a:xfrm>
            <a:custGeom>
              <a:avLst/>
              <a:gdLst/>
              <a:ahLst/>
              <a:cxnLst/>
              <a:rect l="l" t="t" r="r" b="b"/>
              <a:pathLst>
                <a:path w="227" h="478" extrusionOk="0">
                  <a:moveTo>
                    <a:pt x="226" y="1"/>
                  </a:moveTo>
                  <a:lnTo>
                    <a:pt x="226" y="1"/>
                  </a:lnTo>
                  <a:cubicBezTo>
                    <a:pt x="0" y="108"/>
                    <a:pt x="60" y="299"/>
                    <a:pt x="84" y="477"/>
                  </a:cubicBezTo>
                  <a:cubicBezTo>
                    <a:pt x="203" y="346"/>
                    <a:pt x="226" y="179"/>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5"/>
            <p:cNvSpPr/>
            <p:nvPr/>
          </p:nvSpPr>
          <p:spPr>
            <a:xfrm>
              <a:off x="5331900" y="3889900"/>
              <a:ext cx="3900" cy="7750"/>
            </a:xfrm>
            <a:custGeom>
              <a:avLst/>
              <a:gdLst/>
              <a:ahLst/>
              <a:cxnLst/>
              <a:rect l="l" t="t" r="r" b="b"/>
              <a:pathLst>
                <a:path w="156" h="310" extrusionOk="0">
                  <a:moveTo>
                    <a:pt x="144" y="0"/>
                  </a:moveTo>
                  <a:lnTo>
                    <a:pt x="144" y="0"/>
                  </a:lnTo>
                  <a:cubicBezTo>
                    <a:pt x="13" y="60"/>
                    <a:pt x="1" y="179"/>
                    <a:pt x="13" y="310"/>
                  </a:cubicBezTo>
                  <a:cubicBezTo>
                    <a:pt x="132" y="238"/>
                    <a:pt x="155" y="131"/>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5"/>
            <p:cNvSpPr/>
            <p:nvPr/>
          </p:nvSpPr>
          <p:spPr>
            <a:xfrm>
              <a:off x="5328025" y="3868175"/>
              <a:ext cx="3900" cy="7150"/>
            </a:xfrm>
            <a:custGeom>
              <a:avLst/>
              <a:gdLst/>
              <a:ahLst/>
              <a:cxnLst/>
              <a:rect l="l" t="t" r="r" b="b"/>
              <a:pathLst>
                <a:path w="156" h="286" extrusionOk="0">
                  <a:moveTo>
                    <a:pt x="156" y="0"/>
                  </a:moveTo>
                  <a:cubicBezTo>
                    <a:pt x="1" y="95"/>
                    <a:pt x="1" y="179"/>
                    <a:pt x="156" y="286"/>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5"/>
            <p:cNvSpPr/>
            <p:nvPr/>
          </p:nvSpPr>
          <p:spPr>
            <a:xfrm>
              <a:off x="5324475" y="3879175"/>
              <a:ext cx="3575" cy="3600"/>
            </a:xfrm>
            <a:custGeom>
              <a:avLst/>
              <a:gdLst/>
              <a:ahLst/>
              <a:cxnLst/>
              <a:rect l="l" t="t" r="r" b="b"/>
              <a:pathLst>
                <a:path w="143" h="144" extrusionOk="0">
                  <a:moveTo>
                    <a:pt x="0" y="1"/>
                  </a:moveTo>
                  <a:lnTo>
                    <a:pt x="0" y="1"/>
                  </a:lnTo>
                  <a:cubicBezTo>
                    <a:pt x="12" y="36"/>
                    <a:pt x="12" y="96"/>
                    <a:pt x="12" y="143"/>
                  </a:cubicBezTo>
                  <a:lnTo>
                    <a:pt x="143" y="143"/>
                  </a:lnTo>
                  <a:cubicBezTo>
                    <a:pt x="95" y="96"/>
                    <a:pt x="60"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5"/>
            <p:cNvSpPr/>
            <p:nvPr/>
          </p:nvSpPr>
          <p:spPr>
            <a:xfrm>
              <a:off x="5339350" y="3992875"/>
              <a:ext cx="3600" cy="4200"/>
            </a:xfrm>
            <a:custGeom>
              <a:avLst/>
              <a:gdLst/>
              <a:ahLst/>
              <a:cxnLst/>
              <a:rect l="l" t="t" r="r" b="b"/>
              <a:pathLst>
                <a:path w="144" h="168" extrusionOk="0">
                  <a:moveTo>
                    <a:pt x="0" y="1"/>
                  </a:moveTo>
                  <a:lnTo>
                    <a:pt x="0" y="1"/>
                  </a:lnTo>
                  <a:cubicBezTo>
                    <a:pt x="12" y="96"/>
                    <a:pt x="60" y="156"/>
                    <a:pt x="143" y="167"/>
                  </a:cubicBezTo>
                  <a:cubicBezTo>
                    <a:pt x="131" y="72"/>
                    <a:pt x="72" y="3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5"/>
            <p:cNvSpPr/>
            <p:nvPr/>
          </p:nvSpPr>
          <p:spPr>
            <a:xfrm>
              <a:off x="5335175" y="3882450"/>
              <a:ext cx="3600" cy="5075"/>
            </a:xfrm>
            <a:custGeom>
              <a:avLst/>
              <a:gdLst/>
              <a:ahLst/>
              <a:cxnLst/>
              <a:rect l="l" t="t" r="r" b="b"/>
              <a:pathLst>
                <a:path w="144" h="203" extrusionOk="0">
                  <a:moveTo>
                    <a:pt x="1" y="1"/>
                  </a:moveTo>
                  <a:cubicBezTo>
                    <a:pt x="13" y="72"/>
                    <a:pt x="24" y="132"/>
                    <a:pt x="24" y="203"/>
                  </a:cubicBezTo>
                  <a:cubicBezTo>
                    <a:pt x="108" y="167"/>
                    <a:pt x="144" y="84"/>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5"/>
            <p:cNvSpPr/>
            <p:nvPr/>
          </p:nvSpPr>
          <p:spPr>
            <a:xfrm>
              <a:off x="5335775" y="3985750"/>
              <a:ext cx="3000" cy="4475"/>
            </a:xfrm>
            <a:custGeom>
              <a:avLst/>
              <a:gdLst/>
              <a:ahLst/>
              <a:cxnLst/>
              <a:rect l="l" t="t" r="r" b="b"/>
              <a:pathLst>
                <a:path w="120" h="179" extrusionOk="0">
                  <a:moveTo>
                    <a:pt x="0" y="0"/>
                  </a:moveTo>
                  <a:cubicBezTo>
                    <a:pt x="0" y="83"/>
                    <a:pt x="36" y="143"/>
                    <a:pt x="108" y="179"/>
                  </a:cubicBezTo>
                  <a:cubicBezTo>
                    <a:pt x="120" y="95"/>
                    <a:pt x="84"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5"/>
            <p:cNvSpPr/>
            <p:nvPr/>
          </p:nvSpPr>
          <p:spPr>
            <a:xfrm>
              <a:off x="5317625" y="3900600"/>
              <a:ext cx="1800" cy="3300"/>
            </a:xfrm>
            <a:custGeom>
              <a:avLst/>
              <a:gdLst/>
              <a:ahLst/>
              <a:cxnLst/>
              <a:rect l="l" t="t" r="r" b="b"/>
              <a:pathLst>
                <a:path w="72" h="132" extrusionOk="0">
                  <a:moveTo>
                    <a:pt x="0" y="1"/>
                  </a:moveTo>
                  <a:lnTo>
                    <a:pt x="0" y="132"/>
                  </a:lnTo>
                  <a:cubicBezTo>
                    <a:pt x="72" y="96"/>
                    <a:pt x="72"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5"/>
            <p:cNvSpPr/>
            <p:nvPr/>
          </p:nvSpPr>
          <p:spPr>
            <a:xfrm>
              <a:off x="5186350" y="3728350"/>
              <a:ext cx="235175" cy="33925"/>
            </a:xfrm>
            <a:custGeom>
              <a:avLst/>
              <a:gdLst/>
              <a:ahLst/>
              <a:cxnLst/>
              <a:rect l="l" t="t" r="r" b="b"/>
              <a:pathLst>
                <a:path w="9407" h="1357" extrusionOk="0">
                  <a:moveTo>
                    <a:pt x="756" y="0"/>
                  </a:moveTo>
                  <a:cubicBezTo>
                    <a:pt x="664" y="0"/>
                    <a:pt x="571" y="12"/>
                    <a:pt x="477" y="45"/>
                  </a:cubicBezTo>
                  <a:cubicBezTo>
                    <a:pt x="239" y="211"/>
                    <a:pt x="1" y="378"/>
                    <a:pt x="298" y="700"/>
                  </a:cubicBezTo>
                  <a:cubicBezTo>
                    <a:pt x="308" y="695"/>
                    <a:pt x="320" y="692"/>
                    <a:pt x="331" y="692"/>
                  </a:cubicBezTo>
                  <a:cubicBezTo>
                    <a:pt x="347" y="692"/>
                    <a:pt x="363" y="698"/>
                    <a:pt x="370" y="712"/>
                  </a:cubicBezTo>
                  <a:cubicBezTo>
                    <a:pt x="584" y="926"/>
                    <a:pt x="846" y="926"/>
                    <a:pt x="1120" y="926"/>
                  </a:cubicBezTo>
                  <a:cubicBezTo>
                    <a:pt x="1256" y="933"/>
                    <a:pt x="1393" y="935"/>
                    <a:pt x="1530" y="935"/>
                  </a:cubicBezTo>
                  <a:cubicBezTo>
                    <a:pt x="1947" y="935"/>
                    <a:pt x="2367" y="911"/>
                    <a:pt x="2788" y="911"/>
                  </a:cubicBezTo>
                  <a:cubicBezTo>
                    <a:pt x="3173" y="911"/>
                    <a:pt x="3558" y="932"/>
                    <a:pt x="3941" y="1009"/>
                  </a:cubicBezTo>
                  <a:cubicBezTo>
                    <a:pt x="4170" y="1054"/>
                    <a:pt x="4403" y="1064"/>
                    <a:pt x="4636" y="1064"/>
                  </a:cubicBezTo>
                  <a:cubicBezTo>
                    <a:pt x="4853" y="1064"/>
                    <a:pt x="5071" y="1055"/>
                    <a:pt x="5284" y="1055"/>
                  </a:cubicBezTo>
                  <a:cubicBezTo>
                    <a:pt x="5333" y="1055"/>
                    <a:pt x="5382" y="1056"/>
                    <a:pt x="5430" y="1057"/>
                  </a:cubicBezTo>
                  <a:cubicBezTo>
                    <a:pt x="5506" y="1050"/>
                    <a:pt x="5583" y="1048"/>
                    <a:pt x="5659" y="1048"/>
                  </a:cubicBezTo>
                  <a:cubicBezTo>
                    <a:pt x="6130" y="1048"/>
                    <a:pt x="6597" y="1153"/>
                    <a:pt x="7079" y="1153"/>
                  </a:cubicBezTo>
                  <a:cubicBezTo>
                    <a:pt x="7101" y="1153"/>
                    <a:pt x="7123" y="1153"/>
                    <a:pt x="7144" y="1152"/>
                  </a:cubicBezTo>
                  <a:cubicBezTo>
                    <a:pt x="7200" y="1149"/>
                    <a:pt x="7254" y="1148"/>
                    <a:pt x="7309" y="1148"/>
                  </a:cubicBezTo>
                  <a:cubicBezTo>
                    <a:pt x="7714" y="1148"/>
                    <a:pt x="8104" y="1220"/>
                    <a:pt x="8513" y="1283"/>
                  </a:cubicBezTo>
                  <a:cubicBezTo>
                    <a:pt x="8545" y="1277"/>
                    <a:pt x="8577" y="1274"/>
                    <a:pt x="8609" y="1274"/>
                  </a:cubicBezTo>
                  <a:cubicBezTo>
                    <a:pt x="8785" y="1274"/>
                    <a:pt x="8962" y="1357"/>
                    <a:pt x="9138" y="1357"/>
                  </a:cubicBezTo>
                  <a:cubicBezTo>
                    <a:pt x="9227" y="1357"/>
                    <a:pt x="9317" y="1336"/>
                    <a:pt x="9406" y="1271"/>
                  </a:cubicBezTo>
                  <a:cubicBezTo>
                    <a:pt x="9371" y="1009"/>
                    <a:pt x="9240" y="866"/>
                    <a:pt x="8978" y="854"/>
                  </a:cubicBezTo>
                  <a:cubicBezTo>
                    <a:pt x="8942" y="854"/>
                    <a:pt x="8894" y="854"/>
                    <a:pt x="8871" y="866"/>
                  </a:cubicBezTo>
                  <a:cubicBezTo>
                    <a:pt x="8240" y="640"/>
                    <a:pt x="7573" y="759"/>
                    <a:pt x="6930" y="592"/>
                  </a:cubicBezTo>
                  <a:cubicBezTo>
                    <a:pt x="6787" y="557"/>
                    <a:pt x="6620" y="533"/>
                    <a:pt x="6478" y="533"/>
                  </a:cubicBezTo>
                  <a:cubicBezTo>
                    <a:pt x="5739" y="331"/>
                    <a:pt x="4965" y="473"/>
                    <a:pt x="4227" y="295"/>
                  </a:cubicBezTo>
                  <a:cubicBezTo>
                    <a:pt x="3751" y="200"/>
                    <a:pt x="3239" y="319"/>
                    <a:pt x="2787" y="152"/>
                  </a:cubicBezTo>
                  <a:cubicBezTo>
                    <a:pt x="2406" y="92"/>
                    <a:pt x="2048" y="116"/>
                    <a:pt x="1679" y="104"/>
                  </a:cubicBezTo>
                  <a:cubicBezTo>
                    <a:pt x="1643" y="109"/>
                    <a:pt x="1607" y="110"/>
                    <a:pt x="1571" y="110"/>
                  </a:cubicBezTo>
                  <a:cubicBezTo>
                    <a:pt x="1297" y="110"/>
                    <a:pt x="1032"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5"/>
            <p:cNvSpPr/>
            <p:nvPr/>
          </p:nvSpPr>
          <p:spPr>
            <a:xfrm>
              <a:off x="5197950" y="3766775"/>
              <a:ext cx="113450" cy="20900"/>
            </a:xfrm>
            <a:custGeom>
              <a:avLst/>
              <a:gdLst/>
              <a:ahLst/>
              <a:cxnLst/>
              <a:rect l="l" t="t" r="r" b="b"/>
              <a:pathLst>
                <a:path w="4538" h="836" extrusionOk="0">
                  <a:moveTo>
                    <a:pt x="750" y="0"/>
                  </a:moveTo>
                  <a:cubicBezTo>
                    <a:pt x="575" y="0"/>
                    <a:pt x="404" y="30"/>
                    <a:pt x="239" y="115"/>
                  </a:cubicBezTo>
                  <a:cubicBezTo>
                    <a:pt x="203" y="151"/>
                    <a:pt x="191" y="175"/>
                    <a:pt x="156" y="210"/>
                  </a:cubicBezTo>
                  <a:cubicBezTo>
                    <a:pt x="120" y="270"/>
                    <a:pt x="60" y="306"/>
                    <a:pt x="13" y="353"/>
                  </a:cubicBezTo>
                  <a:cubicBezTo>
                    <a:pt x="1" y="449"/>
                    <a:pt x="25" y="508"/>
                    <a:pt x="108" y="544"/>
                  </a:cubicBezTo>
                  <a:cubicBezTo>
                    <a:pt x="977" y="722"/>
                    <a:pt x="1858" y="758"/>
                    <a:pt x="2727" y="770"/>
                  </a:cubicBezTo>
                  <a:cubicBezTo>
                    <a:pt x="3058" y="777"/>
                    <a:pt x="3392" y="835"/>
                    <a:pt x="3721" y="835"/>
                  </a:cubicBezTo>
                  <a:cubicBezTo>
                    <a:pt x="3961" y="835"/>
                    <a:pt x="4199" y="804"/>
                    <a:pt x="4430" y="699"/>
                  </a:cubicBezTo>
                  <a:cubicBezTo>
                    <a:pt x="4501" y="651"/>
                    <a:pt x="4537" y="579"/>
                    <a:pt x="4537" y="484"/>
                  </a:cubicBezTo>
                  <a:cubicBezTo>
                    <a:pt x="4490" y="365"/>
                    <a:pt x="4394" y="282"/>
                    <a:pt x="4275" y="222"/>
                  </a:cubicBezTo>
                  <a:cubicBezTo>
                    <a:pt x="4072" y="160"/>
                    <a:pt x="3861" y="146"/>
                    <a:pt x="3648" y="146"/>
                  </a:cubicBezTo>
                  <a:cubicBezTo>
                    <a:pt x="3475" y="146"/>
                    <a:pt x="3301" y="155"/>
                    <a:pt x="3129" y="155"/>
                  </a:cubicBezTo>
                  <a:cubicBezTo>
                    <a:pt x="3066" y="155"/>
                    <a:pt x="3004" y="154"/>
                    <a:pt x="2942" y="151"/>
                  </a:cubicBezTo>
                  <a:lnTo>
                    <a:pt x="1775" y="151"/>
                  </a:lnTo>
                  <a:cubicBezTo>
                    <a:pt x="1608" y="151"/>
                    <a:pt x="1430" y="103"/>
                    <a:pt x="1251" y="56"/>
                  </a:cubicBezTo>
                  <a:cubicBezTo>
                    <a:pt x="1083" y="27"/>
                    <a:pt x="915" y="0"/>
                    <a:pt x="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5"/>
            <p:cNvSpPr/>
            <p:nvPr/>
          </p:nvSpPr>
          <p:spPr>
            <a:xfrm>
              <a:off x="5181000" y="3696125"/>
              <a:ext cx="44375" cy="49850"/>
            </a:xfrm>
            <a:custGeom>
              <a:avLst/>
              <a:gdLst/>
              <a:ahLst/>
              <a:cxnLst/>
              <a:rect l="l" t="t" r="r" b="b"/>
              <a:pathLst>
                <a:path w="1775" h="1994" extrusionOk="0">
                  <a:moveTo>
                    <a:pt x="846" y="727"/>
                  </a:moveTo>
                  <a:lnTo>
                    <a:pt x="846" y="727"/>
                  </a:lnTo>
                  <a:cubicBezTo>
                    <a:pt x="851" y="730"/>
                    <a:pt x="857" y="735"/>
                    <a:pt x="862" y="740"/>
                  </a:cubicBezTo>
                  <a:lnTo>
                    <a:pt x="862" y="740"/>
                  </a:lnTo>
                  <a:cubicBezTo>
                    <a:pt x="853" y="736"/>
                    <a:pt x="846" y="733"/>
                    <a:pt x="846" y="727"/>
                  </a:cubicBezTo>
                  <a:close/>
                  <a:moveTo>
                    <a:pt x="596" y="0"/>
                  </a:moveTo>
                  <a:cubicBezTo>
                    <a:pt x="572" y="191"/>
                    <a:pt x="488" y="369"/>
                    <a:pt x="298" y="453"/>
                  </a:cubicBezTo>
                  <a:cubicBezTo>
                    <a:pt x="48" y="727"/>
                    <a:pt x="179" y="989"/>
                    <a:pt x="274" y="1262"/>
                  </a:cubicBezTo>
                  <a:cubicBezTo>
                    <a:pt x="238" y="1346"/>
                    <a:pt x="191" y="1405"/>
                    <a:pt x="107" y="1453"/>
                  </a:cubicBezTo>
                  <a:cubicBezTo>
                    <a:pt x="0" y="1608"/>
                    <a:pt x="36" y="1739"/>
                    <a:pt x="143" y="1870"/>
                  </a:cubicBezTo>
                  <a:cubicBezTo>
                    <a:pt x="207" y="1970"/>
                    <a:pt x="299" y="1994"/>
                    <a:pt x="403" y="1994"/>
                  </a:cubicBezTo>
                  <a:cubicBezTo>
                    <a:pt x="435" y="1994"/>
                    <a:pt x="467" y="1991"/>
                    <a:pt x="500" y="1989"/>
                  </a:cubicBezTo>
                  <a:cubicBezTo>
                    <a:pt x="453" y="1751"/>
                    <a:pt x="512" y="1572"/>
                    <a:pt x="715" y="1441"/>
                  </a:cubicBezTo>
                  <a:cubicBezTo>
                    <a:pt x="762" y="1393"/>
                    <a:pt x="810" y="1346"/>
                    <a:pt x="822" y="1274"/>
                  </a:cubicBezTo>
                  <a:cubicBezTo>
                    <a:pt x="880" y="1112"/>
                    <a:pt x="926" y="939"/>
                    <a:pt x="885" y="765"/>
                  </a:cubicBezTo>
                  <a:lnTo>
                    <a:pt x="885" y="765"/>
                  </a:lnTo>
                  <a:cubicBezTo>
                    <a:pt x="903" y="787"/>
                    <a:pt x="920" y="813"/>
                    <a:pt x="941" y="834"/>
                  </a:cubicBezTo>
                  <a:cubicBezTo>
                    <a:pt x="1085" y="942"/>
                    <a:pt x="1233" y="1006"/>
                    <a:pt x="1388" y="1006"/>
                  </a:cubicBezTo>
                  <a:cubicBezTo>
                    <a:pt x="1490" y="1006"/>
                    <a:pt x="1594" y="978"/>
                    <a:pt x="1703" y="917"/>
                  </a:cubicBezTo>
                  <a:cubicBezTo>
                    <a:pt x="1739" y="869"/>
                    <a:pt x="1774" y="810"/>
                    <a:pt x="1762" y="738"/>
                  </a:cubicBezTo>
                  <a:cubicBezTo>
                    <a:pt x="1608" y="488"/>
                    <a:pt x="1250" y="441"/>
                    <a:pt x="1143" y="143"/>
                  </a:cubicBezTo>
                  <a:cubicBezTo>
                    <a:pt x="953" y="143"/>
                    <a:pt x="762" y="119"/>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5"/>
            <p:cNvSpPr/>
            <p:nvPr/>
          </p:nvSpPr>
          <p:spPr>
            <a:xfrm>
              <a:off x="5195575" y="3752975"/>
              <a:ext cx="69375" cy="18250"/>
            </a:xfrm>
            <a:custGeom>
              <a:avLst/>
              <a:gdLst/>
              <a:ahLst/>
              <a:cxnLst/>
              <a:rect l="l" t="t" r="r" b="b"/>
              <a:pathLst>
                <a:path w="2775" h="730" extrusionOk="0">
                  <a:moveTo>
                    <a:pt x="430" y="0"/>
                  </a:moveTo>
                  <a:cubicBezTo>
                    <a:pt x="285" y="0"/>
                    <a:pt x="142" y="40"/>
                    <a:pt x="1" y="167"/>
                  </a:cubicBezTo>
                  <a:lnTo>
                    <a:pt x="1" y="441"/>
                  </a:lnTo>
                  <a:cubicBezTo>
                    <a:pt x="60" y="500"/>
                    <a:pt x="120" y="548"/>
                    <a:pt x="191" y="584"/>
                  </a:cubicBezTo>
                  <a:cubicBezTo>
                    <a:pt x="327" y="605"/>
                    <a:pt x="467" y="610"/>
                    <a:pt x="606" y="610"/>
                  </a:cubicBezTo>
                  <a:cubicBezTo>
                    <a:pt x="699" y="610"/>
                    <a:pt x="791" y="608"/>
                    <a:pt x="882" y="608"/>
                  </a:cubicBezTo>
                  <a:cubicBezTo>
                    <a:pt x="944" y="606"/>
                    <a:pt x="1007" y="605"/>
                    <a:pt x="1070" y="605"/>
                  </a:cubicBezTo>
                  <a:cubicBezTo>
                    <a:pt x="1415" y="605"/>
                    <a:pt x="1764" y="634"/>
                    <a:pt x="2096" y="715"/>
                  </a:cubicBezTo>
                  <a:cubicBezTo>
                    <a:pt x="2161" y="724"/>
                    <a:pt x="2223" y="730"/>
                    <a:pt x="2284" y="730"/>
                  </a:cubicBezTo>
                  <a:cubicBezTo>
                    <a:pt x="2381" y="730"/>
                    <a:pt x="2473" y="716"/>
                    <a:pt x="2560" y="679"/>
                  </a:cubicBezTo>
                  <a:cubicBezTo>
                    <a:pt x="2680" y="608"/>
                    <a:pt x="2739" y="524"/>
                    <a:pt x="2775" y="405"/>
                  </a:cubicBezTo>
                  <a:cubicBezTo>
                    <a:pt x="2775" y="310"/>
                    <a:pt x="2727" y="250"/>
                    <a:pt x="2656" y="203"/>
                  </a:cubicBezTo>
                  <a:cubicBezTo>
                    <a:pt x="2501" y="131"/>
                    <a:pt x="2334" y="119"/>
                    <a:pt x="2179" y="119"/>
                  </a:cubicBezTo>
                  <a:cubicBezTo>
                    <a:pt x="2001" y="113"/>
                    <a:pt x="1822" y="113"/>
                    <a:pt x="1644" y="113"/>
                  </a:cubicBezTo>
                  <a:cubicBezTo>
                    <a:pt x="1465" y="113"/>
                    <a:pt x="1286" y="113"/>
                    <a:pt x="1108" y="108"/>
                  </a:cubicBezTo>
                  <a:cubicBezTo>
                    <a:pt x="877" y="93"/>
                    <a:pt x="651" y="0"/>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5"/>
            <p:cNvSpPr/>
            <p:nvPr/>
          </p:nvSpPr>
          <p:spPr>
            <a:xfrm>
              <a:off x="5195575" y="3748400"/>
              <a:ext cx="57475" cy="12300"/>
            </a:xfrm>
            <a:custGeom>
              <a:avLst/>
              <a:gdLst/>
              <a:ahLst/>
              <a:cxnLst/>
              <a:rect l="l" t="t" r="r" b="b"/>
              <a:pathLst>
                <a:path w="2299" h="492" extrusionOk="0">
                  <a:moveTo>
                    <a:pt x="162" y="0"/>
                  </a:moveTo>
                  <a:cubicBezTo>
                    <a:pt x="102" y="0"/>
                    <a:pt x="47" y="22"/>
                    <a:pt x="13" y="112"/>
                  </a:cubicBezTo>
                  <a:cubicBezTo>
                    <a:pt x="13" y="183"/>
                    <a:pt x="1" y="267"/>
                    <a:pt x="1" y="350"/>
                  </a:cubicBezTo>
                  <a:cubicBezTo>
                    <a:pt x="597" y="406"/>
                    <a:pt x="1194" y="491"/>
                    <a:pt x="1796" y="491"/>
                  </a:cubicBezTo>
                  <a:cubicBezTo>
                    <a:pt x="1963" y="491"/>
                    <a:pt x="2131" y="485"/>
                    <a:pt x="2299" y="469"/>
                  </a:cubicBezTo>
                  <a:cubicBezTo>
                    <a:pt x="2215" y="124"/>
                    <a:pt x="1894" y="183"/>
                    <a:pt x="1667" y="76"/>
                  </a:cubicBezTo>
                  <a:cubicBezTo>
                    <a:pt x="1538" y="60"/>
                    <a:pt x="1409" y="55"/>
                    <a:pt x="1281" y="55"/>
                  </a:cubicBezTo>
                  <a:cubicBezTo>
                    <a:pt x="1126" y="55"/>
                    <a:pt x="972" y="62"/>
                    <a:pt x="818" y="62"/>
                  </a:cubicBezTo>
                  <a:cubicBezTo>
                    <a:pt x="645" y="62"/>
                    <a:pt x="471" y="53"/>
                    <a:pt x="298" y="17"/>
                  </a:cubicBezTo>
                  <a:cubicBezTo>
                    <a:pt x="253" y="12"/>
                    <a:pt x="206" y="0"/>
                    <a:pt x="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5"/>
            <p:cNvSpPr/>
            <p:nvPr/>
          </p:nvSpPr>
          <p:spPr>
            <a:xfrm>
              <a:off x="5175825" y="3773925"/>
              <a:ext cx="23650" cy="12100"/>
            </a:xfrm>
            <a:custGeom>
              <a:avLst/>
              <a:gdLst/>
              <a:ahLst/>
              <a:cxnLst/>
              <a:rect l="l" t="t" r="r" b="b"/>
              <a:pathLst>
                <a:path w="946" h="484" extrusionOk="0">
                  <a:moveTo>
                    <a:pt x="185" y="1"/>
                  </a:moveTo>
                  <a:cubicBezTo>
                    <a:pt x="1" y="1"/>
                    <a:pt x="86" y="185"/>
                    <a:pt x="64" y="282"/>
                  </a:cubicBezTo>
                  <a:cubicBezTo>
                    <a:pt x="112" y="424"/>
                    <a:pt x="207" y="484"/>
                    <a:pt x="350" y="484"/>
                  </a:cubicBezTo>
                  <a:lnTo>
                    <a:pt x="493" y="484"/>
                  </a:lnTo>
                  <a:lnTo>
                    <a:pt x="612" y="365"/>
                  </a:lnTo>
                  <a:cubicBezTo>
                    <a:pt x="743" y="341"/>
                    <a:pt x="874" y="317"/>
                    <a:pt x="945" y="174"/>
                  </a:cubicBezTo>
                  <a:cubicBezTo>
                    <a:pt x="945" y="127"/>
                    <a:pt x="922" y="103"/>
                    <a:pt x="898" y="67"/>
                  </a:cubicBezTo>
                  <a:cubicBezTo>
                    <a:pt x="683" y="43"/>
                    <a:pt x="481" y="20"/>
                    <a:pt x="255" y="8"/>
                  </a:cubicBezTo>
                  <a:cubicBezTo>
                    <a:pt x="228" y="3"/>
                    <a:pt x="205"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5"/>
            <p:cNvSpPr/>
            <p:nvPr/>
          </p:nvSpPr>
          <p:spPr>
            <a:xfrm>
              <a:off x="5178900" y="3706550"/>
              <a:ext cx="13725" cy="21150"/>
            </a:xfrm>
            <a:custGeom>
              <a:avLst/>
              <a:gdLst/>
              <a:ahLst/>
              <a:cxnLst/>
              <a:rect l="l" t="t" r="r" b="b"/>
              <a:pathLst>
                <a:path w="549" h="846" extrusionOk="0">
                  <a:moveTo>
                    <a:pt x="239" y="0"/>
                  </a:moveTo>
                  <a:cubicBezTo>
                    <a:pt x="156" y="83"/>
                    <a:pt x="108" y="179"/>
                    <a:pt x="37" y="262"/>
                  </a:cubicBezTo>
                  <a:lnTo>
                    <a:pt x="72" y="298"/>
                  </a:lnTo>
                  <a:cubicBezTo>
                    <a:pt x="203" y="452"/>
                    <a:pt x="1" y="560"/>
                    <a:pt x="25" y="714"/>
                  </a:cubicBezTo>
                  <a:cubicBezTo>
                    <a:pt x="60" y="738"/>
                    <a:pt x="72" y="750"/>
                    <a:pt x="108" y="774"/>
                  </a:cubicBezTo>
                  <a:cubicBezTo>
                    <a:pt x="191" y="786"/>
                    <a:pt x="263" y="810"/>
                    <a:pt x="358" y="845"/>
                  </a:cubicBezTo>
                  <a:cubicBezTo>
                    <a:pt x="549" y="572"/>
                    <a:pt x="299" y="310"/>
                    <a:pt x="382" y="36"/>
                  </a:cubicBezTo>
                  <a:cubicBezTo>
                    <a:pt x="346" y="24"/>
                    <a:pt x="299" y="12"/>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5"/>
            <p:cNvSpPr/>
            <p:nvPr/>
          </p:nvSpPr>
          <p:spPr>
            <a:xfrm>
              <a:off x="5173550" y="3732200"/>
              <a:ext cx="11325" cy="11875"/>
            </a:xfrm>
            <a:custGeom>
              <a:avLst/>
              <a:gdLst/>
              <a:ahLst/>
              <a:cxnLst/>
              <a:rect l="l" t="t" r="r" b="b"/>
              <a:pathLst>
                <a:path w="453" h="475" extrusionOk="0">
                  <a:moveTo>
                    <a:pt x="240" y="0"/>
                  </a:moveTo>
                  <a:cubicBezTo>
                    <a:pt x="139" y="0"/>
                    <a:pt x="51" y="29"/>
                    <a:pt x="36" y="188"/>
                  </a:cubicBezTo>
                  <a:cubicBezTo>
                    <a:pt x="1" y="474"/>
                    <a:pt x="298" y="296"/>
                    <a:pt x="393" y="415"/>
                  </a:cubicBezTo>
                  <a:cubicBezTo>
                    <a:pt x="393" y="427"/>
                    <a:pt x="441" y="427"/>
                    <a:pt x="453" y="427"/>
                  </a:cubicBezTo>
                  <a:cubicBezTo>
                    <a:pt x="441" y="284"/>
                    <a:pt x="441" y="141"/>
                    <a:pt x="417" y="10"/>
                  </a:cubicBezTo>
                  <a:cubicBezTo>
                    <a:pt x="361" y="10"/>
                    <a:pt x="298"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5"/>
            <p:cNvSpPr/>
            <p:nvPr/>
          </p:nvSpPr>
          <p:spPr>
            <a:xfrm>
              <a:off x="5174750" y="3780950"/>
              <a:ext cx="10125" cy="12225"/>
            </a:xfrm>
            <a:custGeom>
              <a:avLst/>
              <a:gdLst/>
              <a:ahLst/>
              <a:cxnLst/>
              <a:rect l="l" t="t" r="r" b="b"/>
              <a:pathLst>
                <a:path w="405" h="489" extrusionOk="0">
                  <a:moveTo>
                    <a:pt x="119" y="1"/>
                  </a:moveTo>
                  <a:cubicBezTo>
                    <a:pt x="60" y="143"/>
                    <a:pt x="0" y="310"/>
                    <a:pt x="107" y="477"/>
                  </a:cubicBezTo>
                  <a:cubicBezTo>
                    <a:pt x="155" y="489"/>
                    <a:pt x="214" y="489"/>
                    <a:pt x="250" y="489"/>
                  </a:cubicBezTo>
                  <a:cubicBezTo>
                    <a:pt x="310" y="393"/>
                    <a:pt x="357" y="298"/>
                    <a:pt x="405" y="203"/>
                  </a:cubicBezTo>
                  <a:cubicBezTo>
                    <a:pt x="298" y="132"/>
                    <a:pt x="203" y="72"/>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5"/>
            <p:cNvSpPr/>
            <p:nvPr/>
          </p:nvSpPr>
          <p:spPr>
            <a:xfrm>
              <a:off x="5195575" y="3746125"/>
              <a:ext cx="17600" cy="5700"/>
            </a:xfrm>
            <a:custGeom>
              <a:avLst/>
              <a:gdLst/>
              <a:ahLst/>
              <a:cxnLst/>
              <a:rect l="l" t="t" r="r" b="b"/>
              <a:pathLst>
                <a:path w="704" h="228" extrusionOk="0">
                  <a:moveTo>
                    <a:pt x="1" y="1"/>
                  </a:moveTo>
                  <a:cubicBezTo>
                    <a:pt x="1" y="60"/>
                    <a:pt x="13" y="143"/>
                    <a:pt x="13" y="203"/>
                  </a:cubicBezTo>
                  <a:cubicBezTo>
                    <a:pt x="96" y="179"/>
                    <a:pt x="167" y="179"/>
                    <a:pt x="239" y="167"/>
                  </a:cubicBezTo>
                  <a:cubicBezTo>
                    <a:pt x="334" y="174"/>
                    <a:pt x="443" y="227"/>
                    <a:pt x="533" y="227"/>
                  </a:cubicBezTo>
                  <a:cubicBezTo>
                    <a:pt x="611" y="227"/>
                    <a:pt x="675" y="186"/>
                    <a:pt x="703" y="36"/>
                  </a:cubicBezTo>
                  <a:cubicBezTo>
                    <a:pt x="477" y="24"/>
                    <a:pt x="239" y="2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5"/>
            <p:cNvSpPr/>
            <p:nvPr/>
          </p:nvSpPr>
          <p:spPr>
            <a:xfrm>
              <a:off x="5183075" y="3764575"/>
              <a:ext cx="4500" cy="4375"/>
            </a:xfrm>
            <a:custGeom>
              <a:avLst/>
              <a:gdLst/>
              <a:ahLst/>
              <a:cxnLst/>
              <a:rect l="l" t="t" r="r" b="b"/>
              <a:pathLst>
                <a:path w="180" h="175" extrusionOk="0">
                  <a:moveTo>
                    <a:pt x="96" y="1"/>
                  </a:moveTo>
                  <a:cubicBezTo>
                    <a:pt x="72" y="13"/>
                    <a:pt x="24" y="25"/>
                    <a:pt x="1" y="60"/>
                  </a:cubicBezTo>
                  <a:cubicBezTo>
                    <a:pt x="12" y="84"/>
                    <a:pt x="24" y="144"/>
                    <a:pt x="60" y="156"/>
                  </a:cubicBezTo>
                  <a:cubicBezTo>
                    <a:pt x="80" y="169"/>
                    <a:pt x="98" y="175"/>
                    <a:pt x="114" y="175"/>
                  </a:cubicBezTo>
                  <a:cubicBezTo>
                    <a:pt x="154" y="175"/>
                    <a:pt x="179" y="136"/>
                    <a:pt x="179" y="84"/>
                  </a:cubicBezTo>
                  <a:cubicBezTo>
                    <a:pt x="179" y="60"/>
                    <a:pt x="132" y="25"/>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5"/>
            <p:cNvSpPr/>
            <p:nvPr/>
          </p:nvSpPr>
          <p:spPr>
            <a:xfrm>
              <a:off x="5195875" y="3766250"/>
              <a:ext cx="8350" cy="5800"/>
            </a:xfrm>
            <a:custGeom>
              <a:avLst/>
              <a:gdLst/>
              <a:ahLst/>
              <a:cxnLst/>
              <a:rect l="l" t="t" r="r" b="b"/>
              <a:pathLst>
                <a:path w="334" h="232" extrusionOk="0">
                  <a:moveTo>
                    <a:pt x="131" y="0"/>
                  </a:moveTo>
                  <a:cubicBezTo>
                    <a:pt x="88" y="0"/>
                    <a:pt x="44" y="12"/>
                    <a:pt x="1" y="29"/>
                  </a:cubicBezTo>
                  <a:cubicBezTo>
                    <a:pt x="36" y="172"/>
                    <a:pt x="143" y="196"/>
                    <a:pt x="262" y="231"/>
                  </a:cubicBezTo>
                  <a:lnTo>
                    <a:pt x="286" y="208"/>
                  </a:lnTo>
                  <a:cubicBezTo>
                    <a:pt x="334" y="89"/>
                    <a:pt x="274" y="53"/>
                    <a:pt x="179" y="5"/>
                  </a:cubicBezTo>
                  <a:cubicBezTo>
                    <a:pt x="163" y="2"/>
                    <a:pt x="147"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5"/>
            <p:cNvSpPr/>
            <p:nvPr/>
          </p:nvSpPr>
          <p:spPr>
            <a:xfrm>
              <a:off x="5195275" y="3763975"/>
              <a:ext cx="5675" cy="3600"/>
            </a:xfrm>
            <a:custGeom>
              <a:avLst/>
              <a:gdLst/>
              <a:ahLst/>
              <a:cxnLst/>
              <a:rect l="l" t="t" r="r" b="b"/>
              <a:pathLst>
                <a:path w="227" h="144" extrusionOk="0">
                  <a:moveTo>
                    <a:pt x="1" y="1"/>
                  </a:moveTo>
                  <a:cubicBezTo>
                    <a:pt x="13" y="49"/>
                    <a:pt x="13" y="84"/>
                    <a:pt x="13" y="120"/>
                  </a:cubicBezTo>
                  <a:cubicBezTo>
                    <a:pt x="60" y="144"/>
                    <a:pt x="108" y="144"/>
                    <a:pt x="144" y="144"/>
                  </a:cubicBezTo>
                  <a:cubicBezTo>
                    <a:pt x="227" y="96"/>
                    <a:pt x="227" y="49"/>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5"/>
            <p:cNvSpPr/>
            <p:nvPr/>
          </p:nvSpPr>
          <p:spPr>
            <a:xfrm>
              <a:off x="5177425" y="3723025"/>
              <a:ext cx="4475" cy="3825"/>
            </a:xfrm>
            <a:custGeom>
              <a:avLst/>
              <a:gdLst/>
              <a:ahLst/>
              <a:cxnLst/>
              <a:rect l="l" t="t" r="r" b="b"/>
              <a:pathLst>
                <a:path w="179" h="153" extrusionOk="0">
                  <a:moveTo>
                    <a:pt x="84" y="1"/>
                  </a:moveTo>
                  <a:cubicBezTo>
                    <a:pt x="65" y="1"/>
                    <a:pt x="47" y="9"/>
                    <a:pt x="24" y="32"/>
                  </a:cubicBezTo>
                  <a:lnTo>
                    <a:pt x="0" y="79"/>
                  </a:lnTo>
                  <a:cubicBezTo>
                    <a:pt x="25" y="128"/>
                    <a:pt x="56" y="152"/>
                    <a:pt x="88" y="152"/>
                  </a:cubicBezTo>
                  <a:cubicBezTo>
                    <a:pt x="119" y="152"/>
                    <a:pt x="150" y="131"/>
                    <a:pt x="179" y="91"/>
                  </a:cubicBezTo>
                  <a:lnTo>
                    <a:pt x="143" y="55"/>
                  </a:lnTo>
                  <a:cubicBezTo>
                    <a:pt x="143" y="32"/>
                    <a:pt x="143" y="20"/>
                    <a:pt x="119" y="8"/>
                  </a:cubicBezTo>
                  <a:cubicBezTo>
                    <a:pt x="106" y="3"/>
                    <a:pt x="95"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5"/>
            <p:cNvSpPr/>
            <p:nvPr/>
          </p:nvSpPr>
          <p:spPr>
            <a:xfrm>
              <a:off x="5174150" y="3792850"/>
              <a:ext cx="3300" cy="1825"/>
            </a:xfrm>
            <a:custGeom>
              <a:avLst/>
              <a:gdLst/>
              <a:ahLst/>
              <a:cxnLst/>
              <a:rect l="l" t="t" r="r" b="b"/>
              <a:pathLst>
                <a:path w="132" h="73" extrusionOk="0">
                  <a:moveTo>
                    <a:pt x="131" y="1"/>
                  </a:moveTo>
                  <a:lnTo>
                    <a:pt x="131" y="1"/>
                  </a:lnTo>
                  <a:cubicBezTo>
                    <a:pt x="84" y="13"/>
                    <a:pt x="36" y="25"/>
                    <a:pt x="0" y="25"/>
                  </a:cubicBezTo>
                  <a:cubicBezTo>
                    <a:pt x="12" y="37"/>
                    <a:pt x="24" y="72"/>
                    <a:pt x="36" y="72"/>
                  </a:cubicBezTo>
                  <a:cubicBezTo>
                    <a:pt x="72" y="37"/>
                    <a:pt x="96" y="25"/>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5"/>
            <p:cNvSpPr/>
            <p:nvPr/>
          </p:nvSpPr>
          <p:spPr>
            <a:xfrm>
              <a:off x="5256600" y="3793150"/>
              <a:ext cx="22350" cy="3875"/>
            </a:xfrm>
            <a:custGeom>
              <a:avLst/>
              <a:gdLst/>
              <a:ahLst/>
              <a:cxnLst/>
              <a:rect l="l" t="t" r="r" b="b"/>
              <a:pathLst>
                <a:path w="894" h="155" extrusionOk="0">
                  <a:moveTo>
                    <a:pt x="0" y="1"/>
                  </a:moveTo>
                  <a:lnTo>
                    <a:pt x="0" y="1"/>
                  </a:lnTo>
                  <a:cubicBezTo>
                    <a:pt x="134" y="123"/>
                    <a:pt x="276" y="154"/>
                    <a:pt x="423" y="154"/>
                  </a:cubicBezTo>
                  <a:cubicBezTo>
                    <a:pt x="577" y="154"/>
                    <a:pt x="735" y="120"/>
                    <a:pt x="893" y="120"/>
                  </a:cubicBezTo>
                  <a:cubicBezTo>
                    <a:pt x="718" y="18"/>
                    <a:pt x="534" y="5"/>
                    <a:pt x="349" y="5"/>
                  </a:cubicBezTo>
                  <a:cubicBezTo>
                    <a:pt x="288" y="5"/>
                    <a:pt x="227" y="6"/>
                    <a:pt x="166" y="6"/>
                  </a:cubicBezTo>
                  <a:cubicBezTo>
                    <a:pt x="111" y="6"/>
                    <a:pt x="55" y="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5"/>
            <p:cNvSpPr/>
            <p:nvPr/>
          </p:nvSpPr>
          <p:spPr>
            <a:xfrm>
              <a:off x="5220575" y="3789450"/>
              <a:ext cx="15500" cy="3800"/>
            </a:xfrm>
            <a:custGeom>
              <a:avLst/>
              <a:gdLst/>
              <a:ahLst/>
              <a:cxnLst/>
              <a:rect l="l" t="t" r="r" b="b"/>
              <a:pathLst>
                <a:path w="620" h="152" extrusionOk="0">
                  <a:moveTo>
                    <a:pt x="162" y="1"/>
                  </a:moveTo>
                  <a:cubicBezTo>
                    <a:pt x="110" y="1"/>
                    <a:pt x="56" y="6"/>
                    <a:pt x="1" y="18"/>
                  </a:cubicBezTo>
                  <a:cubicBezTo>
                    <a:pt x="103" y="120"/>
                    <a:pt x="220" y="152"/>
                    <a:pt x="342" y="152"/>
                  </a:cubicBezTo>
                  <a:cubicBezTo>
                    <a:pt x="433" y="152"/>
                    <a:pt x="528" y="133"/>
                    <a:pt x="620" y="113"/>
                  </a:cubicBezTo>
                  <a:cubicBezTo>
                    <a:pt x="467" y="50"/>
                    <a:pt x="321" y="1"/>
                    <a:pt x="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5"/>
            <p:cNvSpPr/>
            <p:nvPr/>
          </p:nvSpPr>
          <p:spPr>
            <a:xfrm>
              <a:off x="5199450" y="3800300"/>
              <a:ext cx="3300" cy="3300"/>
            </a:xfrm>
            <a:custGeom>
              <a:avLst/>
              <a:gdLst/>
              <a:ahLst/>
              <a:cxnLst/>
              <a:rect l="l" t="t" r="r" b="b"/>
              <a:pathLst>
                <a:path w="132" h="132" extrusionOk="0">
                  <a:moveTo>
                    <a:pt x="0" y="0"/>
                  </a:moveTo>
                  <a:lnTo>
                    <a:pt x="0" y="131"/>
                  </a:lnTo>
                  <a:lnTo>
                    <a:pt x="131" y="131"/>
                  </a:lnTo>
                  <a:lnTo>
                    <a:pt x="131" y="72"/>
                  </a:lnTo>
                  <a:lnTo>
                    <a:pt x="131" y="12"/>
                  </a:lnTo>
                  <a:cubicBezTo>
                    <a:pt x="84" y="12"/>
                    <a:pt x="24"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5"/>
            <p:cNvSpPr/>
            <p:nvPr/>
          </p:nvSpPr>
          <p:spPr>
            <a:xfrm>
              <a:off x="5344400" y="3888425"/>
              <a:ext cx="53600" cy="83650"/>
            </a:xfrm>
            <a:custGeom>
              <a:avLst/>
              <a:gdLst/>
              <a:ahLst/>
              <a:cxnLst/>
              <a:rect l="l" t="t" r="r" b="b"/>
              <a:pathLst>
                <a:path w="2144" h="3346" extrusionOk="0">
                  <a:moveTo>
                    <a:pt x="1068" y="1"/>
                  </a:moveTo>
                  <a:cubicBezTo>
                    <a:pt x="1025" y="1"/>
                    <a:pt x="979" y="22"/>
                    <a:pt x="941" y="71"/>
                  </a:cubicBezTo>
                  <a:lnTo>
                    <a:pt x="929" y="83"/>
                  </a:lnTo>
                  <a:cubicBezTo>
                    <a:pt x="870" y="107"/>
                    <a:pt x="822" y="143"/>
                    <a:pt x="810" y="202"/>
                  </a:cubicBezTo>
                  <a:cubicBezTo>
                    <a:pt x="775" y="226"/>
                    <a:pt x="763" y="250"/>
                    <a:pt x="751" y="297"/>
                  </a:cubicBezTo>
                  <a:cubicBezTo>
                    <a:pt x="751" y="369"/>
                    <a:pt x="691" y="428"/>
                    <a:pt x="632" y="476"/>
                  </a:cubicBezTo>
                  <a:cubicBezTo>
                    <a:pt x="537" y="655"/>
                    <a:pt x="239" y="678"/>
                    <a:pt x="298" y="964"/>
                  </a:cubicBezTo>
                  <a:cubicBezTo>
                    <a:pt x="358" y="1250"/>
                    <a:pt x="239" y="1488"/>
                    <a:pt x="167" y="1726"/>
                  </a:cubicBezTo>
                  <a:cubicBezTo>
                    <a:pt x="1" y="2310"/>
                    <a:pt x="72" y="2821"/>
                    <a:pt x="358" y="3345"/>
                  </a:cubicBezTo>
                  <a:cubicBezTo>
                    <a:pt x="608" y="3345"/>
                    <a:pt x="584" y="3214"/>
                    <a:pt x="513" y="3048"/>
                  </a:cubicBezTo>
                  <a:cubicBezTo>
                    <a:pt x="477" y="2833"/>
                    <a:pt x="417" y="2631"/>
                    <a:pt x="417" y="2429"/>
                  </a:cubicBezTo>
                  <a:cubicBezTo>
                    <a:pt x="417" y="2324"/>
                    <a:pt x="445" y="2291"/>
                    <a:pt x="484" y="2291"/>
                  </a:cubicBezTo>
                  <a:cubicBezTo>
                    <a:pt x="530" y="2291"/>
                    <a:pt x="592" y="2337"/>
                    <a:pt x="644" y="2369"/>
                  </a:cubicBezTo>
                  <a:cubicBezTo>
                    <a:pt x="971" y="2478"/>
                    <a:pt x="1292" y="2558"/>
                    <a:pt x="1620" y="2558"/>
                  </a:cubicBezTo>
                  <a:cubicBezTo>
                    <a:pt x="1757" y="2558"/>
                    <a:pt x="1896" y="2544"/>
                    <a:pt x="2037" y="2512"/>
                  </a:cubicBezTo>
                  <a:cubicBezTo>
                    <a:pt x="2132" y="2429"/>
                    <a:pt x="2144" y="2321"/>
                    <a:pt x="2049" y="2202"/>
                  </a:cubicBezTo>
                  <a:lnTo>
                    <a:pt x="1429" y="2155"/>
                  </a:lnTo>
                  <a:cubicBezTo>
                    <a:pt x="179" y="2071"/>
                    <a:pt x="429" y="1845"/>
                    <a:pt x="751" y="1024"/>
                  </a:cubicBezTo>
                  <a:cubicBezTo>
                    <a:pt x="787" y="1000"/>
                    <a:pt x="834" y="952"/>
                    <a:pt x="846" y="905"/>
                  </a:cubicBezTo>
                  <a:cubicBezTo>
                    <a:pt x="882" y="845"/>
                    <a:pt x="929" y="774"/>
                    <a:pt x="953" y="702"/>
                  </a:cubicBezTo>
                  <a:cubicBezTo>
                    <a:pt x="965" y="655"/>
                    <a:pt x="989" y="607"/>
                    <a:pt x="989" y="547"/>
                  </a:cubicBezTo>
                  <a:cubicBezTo>
                    <a:pt x="965" y="476"/>
                    <a:pt x="1001" y="405"/>
                    <a:pt x="1060" y="345"/>
                  </a:cubicBezTo>
                  <a:cubicBezTo>
                    <a:pt x="1132" y="285"/>
                    <a:pt x="1251" y="202"/>
                    <a:pt x="1191" y="83"/>
                  </a:cubicBezTo>
                  <a:cubicBezTo>
                    <a:pt x="1165" y="31"/>
                    <a:pt x="1118" y="1"/>
                    <a:pt x="10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5"/>
            <p:cNvSpPr/>
            <p:nvPr/>
          </p:nvSpPr>
          <p:spPr>
            <a:xfrm>
              <a:off x="5441150" y="3871725"/>
              <a:ext cx="77100" cy="10750"/>
            </a:xfrm>
            <a:custGeom>
              <a:avLst/>
              <a:gdLst/>
              <a:ahLst/>
              <a:cxnLst/>
              <a:rect l="l" t="t" r="r" b="b"/>
              <a:pathLst>
                <a:path w="3084" h="430" extrusionOk="0">
                  <a:moveTo>
                    <a:pt x="357" y="13"/>
                  </a:moveTo>
                  <a:cubicBezTo>
                    <a:pt x="286" y="132"/>
                    <a:pt x="0" y="1"/>
                    <a:pt x="72" y="263"/>
                  </a:cubicBezTo>
                  <a:cubicBezTo>
                    <a:pt x="691" y="311"/>
                    <a:pt x="1310" y="370"/>
                    <a:pt x="1917" y="430"/>
                  </a:cubicBezTo>
                  <a:cubicBezTo>
                    <a:pt x="2310" y="430"/>
                    <a:pt x="2691" y="418"/>
                    <a:pt x="3084" y="394"/>
                  </a:cubicBezTo>
                  <a:cubicBezTo>
                    <a:pt x="3036" y="322"/>
                    <a:pt x="2989" y="251"/>
                    <a:pt x="2953" y="156"/>
                  </a:cubicBezTo>
                  <a:cubicBezTo>
                    <a:pt x="2084" y="120"/>
                    <a:pt x="1227" y="60"/>
                    <a:pt x="357"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5"/>
            <p:cNvSpPr/>
            <p:nvPr/>
          </p:nvSpPr>
          <p:spPr>
            <a:xfrm>
              <a:off x="5389050" y="3872325"/>
              <a:ext cx="61050" cy="7000"/>
            </a:xfrm>
            <a:custGeom>
              <a:avLst/>
              <a:gdLst/>
              <a:ahLst/>
              <a:cxnLst/>
              <a:rect l="l" t="t" r="r" b="b"/>
              <a:pathLst>
                <a:path w="2442" h="280" extrusionOk="0">
                  <a:moveTo>
                    <a:pt x="1" y="1"/>
                  </a:moveTo>
                  <a:cubicBezTo>
                    <a:pt x="412" y="240"/>
                    <a:pt x="847" y="279"/>
                    <a:pt x="1280" y="279"/>
                  </a:cubicBezTo>
                  <a:cubicBezTo>
                    <a:pt x="1385" y="279"/>
                    <a:pt x="1491" y="277"/>
                    <a:pt x="1596" y="275"/>
                  </a:cubicBezTo>
                  <a:cubicBezTo>
                    <a:pt x="1643" y="228"/>
                    <a:pt x="1693" y="204"/>
                    <a:pt x="1742" y="204"/>
                  </a:cubicBezTo>
                  <a:cubicBezTo>
                    <a:pt x="1782" y="204"/>
                    <a:pt x="1821" y="219"/>
                    <a:pt x="1858" y="251"/>
                  </a:cubicBezTo>
                  <a:lnTo>
                    <a:pt x="2156" y="251"/>
                  </a:lnTo>
                  <a:cubicBezTo>
                    <a:pt x="2263" y="167"/>
                    <a:pt x="2358" y="96"/>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5"/>
            <p:cNvSpPr/>
            <p:nvPr/>
          </p:nvSpPr>
          <p:spPr>
            <a:xfrm>
              <a:off x="5377450" y="3889100"/>
              <a:ext cx="51800" cy="11400"/>
            </a:xfrm>
            <a:custGeom>
              <a:avLst/>
              <a:gdLst/>
              <a:ahLst/>
              <a:cxnLst/>
              <a:rect l="l" t="t" r="r" b="b"/>
              <a:pathLst>
                <a:path w="2072" h="456" extrusionOk="0">
                  <a:moveTo>
                    <a:pt x="116" y="0"/>
                  </a:moveTo>
                  <a:cubicBezTo>
                    <a:pt x="74" y="0"/>
                    <a:pt x="43" y="19"/>
                    <a:pt x="36" y="56"/>
                  </a:cubicBezTo>
                  <a:cubicBezTo>
                    <a:pt x="0" y="258"/>
                    <a:pt x="215" y="211"/>
                    <a:pt x="298" y="282"/>
                  </a:cubicBezTo>
                  <a:cubicBezTo>
                    <a:pt x="572" y="411"/>
                    <a:pt x="849" y="455"/>
                    <a:pt x="1127" y="455"/>
                  </a:cubicBezTo>
                  <a:cubicBezTo>
                    <a:pt x="1441" y="455"/>
                    <a:pt x="1756" y="399"/>
                    <a:pt x="2072" y="342"/>
                  </a:cubicBezTo>
                  <a:cubicBezTo>
                    <a:pt x="2012" y="270"/>
                    <a:pt x="1953" y="211"/>
                    <a:pt x="1893" y="151"/>
                  </a:cubicBezTo>
                  <a:cubicBezTo>
                    <a:pt x="1334" y="116"/>
                    <a:pt x="762" y="80"/>
                    <a:pt x="203" y="20"/>
                  </a:cubicBezTo>
                  <a:cubicBezTo>
                    <a:pt x="171" y="7"/>
                    <a:pt x="142"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5"/>
            <p:cNvSpPr/>
            <p:nvPr/>
          </p:nvSpPr>
          <p:spPr>
            <a:xfrm>
              <a:off x="5526500" y="3850375"/>
              <a:ext cx="38500" cy="12350"/>
            </a:xfrm>
            <a:custGeom>
              <a:avLst/>
              <a:gdLst/>
              <a:ahLst/>
              <a:cxnLst/>
              <a:rect l="l" t="t" r="r" b="b"/>
              <a:pathLst>
                <a:path w="1540" h="494" extrusionOk="0">
                  <a:moveTo>
                    <a:pt x="233" y="1"/>
                  </a:moveTo>
                  <a:cubicBezTo>
                    <a:pt x="0" y="1"/>
                    <a:pt x="58" y="212"/>
                    <a:pt x="99" y="414"/>
                  </a:cubicBezTo>
                  <a:cubicBezTo>
                    <a:pt x="129" y="438"/>
                    <a:pt x="150" y="451"/>
                    <a:pt x="174" y="451"/>
                  </a:cubicBezTo>
                  <a:cubicBezTo>
                    <a:pt x="187" y="451"/>
                    <a:pt x="201" y="447"/>
                    <a:pt x="218" y="438"/>
                  </a:cubicBezTo>
                  <a:cubicBezTo>
                    <a:pt x="431" y="473"/>
                    <a:pt x="643" y="493"/>
                    <a:pt x="856" y="493"/>
                  </a:cubicBezTo>
                  <a:cubicBezTo>
                    <a:pt x="1084" y="493"/>
                    <a:pt x="1312" y="470"/>
                    <a:pt x="1539" y="414"/>
                  </a:cubicBezTo>
                  <a:lnTo>
                    <a:pt x="1539" y="272"/>
                  </a:lnTo>
                  <a:cubicBezTo>
                    <a:pt x="1444" y="105"/>
                    <a:pt x="1206" y="164"/>
                    <a:pt x="1087" y="33"/>
                  </a:cubicBezTo>
                  <a:cubicBezTo>
                    <a:pt x="980" y="44"/>
                    <a:pt x="875" y="50"/>
                    <a:pt x="771" y="50"/>
                  </a:cubicBezTo>
                  <a:cubicBezTo>
                    <a:pt x="643" y="50"/>
                    <a:pt x="515" y="41"/>
                    <a:pt x="384" y="22"/>
                  </a:cubicBezTo>
                  <a:cubicBezTo>
                    <a:pt x="324" y="7"/>
                    <a:pt x="274"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5"/>
            <p:cNvSpPr/>
            <p:nvPr/>
          </p:nvSpPr>
          <p:spPr>
            <a:xfrm>
              <a:off x="5353325" y="3964600"/>
              <a:ext cx="29500" cy="35750"/>
            </a:xfrm>
            <a:custGeom>
              <a:avLst/>
              <a:gdLst/>
              <a:ahLst/>
              <a:cxnLst/>
              <a:rect l="l" t="t" r="r" b="b"/>
              <a:pathLst>
                <a:path w="1180" h="1430" extrusionOk="0">
                  <a:moveTo>
                    <a:pt x="156" y="1"/>
                  </a:moveTo>
                  <a:cubicBezTo>
                    <a:pt x="132" y="120"/>
                    <a:pt x="120" y="239"/>
                    <a:pt x="1" y="298"/>
                  </a:cubicBezTo>
                  <a:cubicBezTo>
                    <a:pt x="215" y="870"/>
                    <a:pt x="489" y="1346"/>
                    <a:pt x="1144" y="1429"/>
                  </a:cubicBezTo>
                  <a:cubicBezTo>
                    <a:pt x="1180" y="1310"/>
                    <a:pt x="1120" y="1251"/>
                    <a:pt x="1013" y="1203"/>
                  </a:cubicBezTo>
                  <a:cubicBezTo>
                    <a:pt x="668" y="1179"/>
                    <a:pt x="656" y="882"/>
                    <a:pt x="537" y="656"/>
                  </a:cubicBezTo>
                  <a:cubicBezTo>
                    <a:pt x="406" y="429"/>
                    <a:pt x="406" y="155"/>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5"/>
            <p:cNvSpPr/>
            <p:nvPr/>
          </p:nvSpPr>
          <p:spPr>
            <a:xfrm>
              <a:off x="5366425" y="3836500"/>
              <a:ext cx="34850" cy="12350"/>
            </a:xfrm>
            <a:custGeom>
              <a:avLst/>
              <a:gdLst/>
              <a:ahLst/>
              <a:cxnLst/>
              <a:rect l="l" t="t" r="r" b="b"/>
              <a:pathLst>
                <a:path w="1394" h="494" extrusionOk="0">
                  <a:moveTo>
                    <a:pt x="297" y="1"/>
                  </a:moveTo>
                  <a:cubicBezTo>
                    <a:pt x="172" y="1"/>
                    <a:pt x="61" y="45"/>
                    <a:pt x="1" y="184"/>
                  </a:cubicBezTo>
                  <a:cubicBezTo>
                    <a:pt x="96" y="338"/>
                    <a:pt x="298" y="291"/>
                    <a:pt x="334" y="457"/>
                  </a:cubicBezTo>
                  <a:lnTo>
                    <a:pt x="370" y="481"/>
                  </a:lnTo>
                  <a:lnTo>
                    <a:pt x="394" y="457"/>
                  </a:lnTo>
                  <a:cubicBezTo>
                    <a:pt x="560" y="493"/>
                    <a:pt x="715" y="493"/>
                    <a:pt x="870" y="493"/>
                  </a:cubicBezTo>
                  <a:cubicBezTo>
                    <a:pt x="966" y="493"/>
                    <a:pt x="1056" y="448"/>
                    <a:pt x="1145" y="448"/>
                  </a:cubicBezTo>
                  <a:cubicBezTo>
                    <a:pt x="1176" y="448"/>
                    <a:pt x="1208" y="454"/>
                    <a:pt x="1239" y="469"/>
                  </a:cubicBezTo>
                  <a:cubicBezTo>
                    <a:pt x="1322" y="434"/>
                    <a:pt x="1394" y="398"/>
                    <a:pt x="1334" y="279"/>
                  </a:cubicBezTo>
                  <a:lnTo>
                    <a:pt x="1334" y="124"/>
                  </a:lnTo>
                  <a:cubicBezTo>
                    <a:pt x="1299" y="76"/>
                    <a:pt x="1251" y="41"/>
                    <a:pt x="1203" y="5"/>
                  </a:cubicBezTo>
                  <a:cubicBezTo>
                    <a:pt x="1144" y="53"/>
                    <a:pt x="1096" y="100"/>
                    <a:pt x="1049" y="136"/>
                  </a:cubicBezTo>
                  <a:cubicBezTo>
                    <a:pt x="1019" y="141"/>
                    <a:pt x="989" y="143"/>
                    <a:pt x="960" y="143"/>
                  </a:cubicBezTo>
                  <a:cubicBezTo>
                    <a:pt x="778" y="143"/>
                    <a:pt x="605" y="58"/>
                    <a:pt x="441" y="17"/>
                  </a:cubicBezTo>
                  <a:cubicBezTo>
                    <a:pt x="393" y="7"/>
                    <a:pt x="344"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5"/>
            <p:cNvSpPr/>
            <p:nvPr/>
          </p:nvSpPr>
          <p:spPr>
            <a:xfrm>
              <a:off x="5368225" y="3880300"/>
              <a:ext cx="17875" cy="17050"/>
            </a:xfrm>
            <a:custGeom>
              <a:avLst/>
              <a:gdLst/>
              <a:ahLst/>
              <a:cxnLst/>
              <a:rect l="l" t="t" r="r" b="b"/>
              <a:pathLst>
                <a:path w="715" h="682" extrusionOk="0">
                  <a:moveTo>
                    <a:pt x="501" y="1"/>
                  </a:moveTo>
                  <a:cubicBezTo>
                    <a:pt x="427" y="1"/>
                    <a:pt x="348" y="54"/>
                    <a:pt x="274" y="98"/>
                  </a:cubicBezTo>
                  <a:cubicBezTo>
                    <a:pt x="155" y="170"/>
                    <a:pt x="48" y="265"/>
                    <a:pt x="0" y="396"/>
                  </a:cubicBezTo>
                  <a:cubicBezTo>
                    <a:pt x="286" y="396"/>
                    <a:pt x="131" y="563"/>
                    <a:pt x="119" y="682"/>
                  </a:cubicBezTo>
                  <a:cubicBezTo>
                    <a:pt x="310" y="670"/>
                    <a:pt x="488" y="670"/>
                    <a:pt x="667" y="646"/>
                  </a:cubicBezTo>
                  <a:cubicBezTo>
                    <a:pt x="703" y="527"/>
                    <a:pt x="357" y="563"/>
                    <a:pt x="572" y="384"/>
                  </a:cubicBezTo>
                  <a:cubicBezTo>
                    <a:pt x="572" y="265"/>
                    <a:pt x="715" y="158"/>
                    <a:pt x="631" y="75"/>
                  </a:cubicBezTo>
                  <a:cubicBezTo>
                    <a:pt x="591" y="21"/>
                    <a:pt x="547"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5"/>
            <p:cNvSpPr/>
            <p:nvPr/>
          </p:nvSpPr>
          <p:spPr>
            <a:xfrm>
              <a:off x="5564675" y="3864225"/>
              <a:ext cx="36025" cy="5150"/>
            </a:xfrm>
            <a:custGeom>
              <a:avLst/>
              <a:gdLst/>
              <a:ahLst/>
              <a:cxnLst/>
              <a:rect l="l" t="t" r="r" b="b"/>
              <a:pathLst>
                <a:path w="1441" h="206" extrusionOk="0">
                  <a:moveTo>
                    <a:pt x="795" y="1"/>
                  </a:moveTo>
                  <a:cubicBezTo>
                    <a:pt x="582" y="1"/>
                    <a:pt x="368" y="34"/>
                    <a:pt x="157" y="34"/>
                  </a:cubicBezTo>
                  <a:cubicBezTo>
                    <a:pt x="104" y="34"/>
                    <a:pt x="52" y="32"/>
                    <a:pt x="0" y="27"/>
                  </a:cubicBezTo>
                  <a:lnTo>
                    <a:pt x="0" y="27"/>
                  </a:lnTo>
                  <a:cubicBezTo>
                    <a:pt x="477" y="206"/>
                    <a:pt x="953" y="158"/>
                    <a:pt x="1441" y="182"/>
                  </a:cubicBezTo>
                  <a:cubicBezTo>
                    <a:pt x="1231" y="37"/>
                    <a:pt x="1014" y="1"/>
                    <a:pt x="7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5"/>
            <p:cNvSpPr/>
            <p:nvPr/>
          </p:nvSpPr>
          <p:spPr>
            <a:xfrm>
              <a:off x="5376850" y="3843450"/>
              <a:ext cx="33950" cy="7775"/>
            </a:xfrm>
            <a:custGeom>
              <a:avLst/>
              <a:gdLst/>
              <a:ahLst/>
              <a:cxnLst/>
              <a:rect l="l" t="t" r="r" b="b"/>
              <a:pathLst>
                <a:path w="1358" h="311" extrusionOk="0">
                  <a:moveTo>
                    <a:pt x="917" y="1"/>
                  </a:moveTo>
                  <a:cubicBezTo>
                    <a:pt x="882" y="37"/>
                    <a:pt x="822" y="72"/>
                    <a:pt x="774" y="120"/>
                  </a:cubicBezTo>
                  <a:cubicBezTo>
                    <a:pt x="751" y="102"/>
                    <a:pt x="727" y="93"/>
                    <a:pt x="704" y="93"/>
                  </a:cubicBezTo>
                  <a:cubicBezTo>
                    <a:pt x="682" y="93"/>
                    <a:pt x="661" y="102"/>
                    <a:pt x="643" y="120"/>
                  </a:cubicBezTo>
                  <a:cubicBezTo>
                    <a:pt x="429" y="132"/>
                    <a:pt x="203" y="144"/>
                    <a:pt x="1" y="156"/>
                  </a:cubicBezTo>
                  <a:cubicBezTo>
                    <a:pt x="441" y="310"/>
                    <a:pt x="905" y="251"/>
                    <a:pt x="1358" y="275"/>
                  </a:cubicBezTo>
                  <a:cubicBezTo>
                    <a:pt x="1251" y="120"/>
                    <a:pt x="1072" y="84"/>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5"/>
            <p:cNvSpPr/>
            <p:nvPr/>
          </p:nvSpPr>
          <p:spPr>
            <a:xfrm>
              <a:off x="5531925" y="3861325"/>
              <a:ext cx="33075" cy="3700"/>
            </a:xfrm>
            <a:custGeom>
              <a:avLst/>
              <a:gdLst/>
              <a:ahLst/>
              <a:cxnLst/>
              <a:rect l="l" t="t" r="r" b="b"/>
              <a:pathLst>
                <a:path w="1323" h="148" extrusionOk="0">
                  <a:moveTo>
                    <a:pt x="1322" y="0"/>
                  </a:moveTo>
                  <a:cubicBezTo>
                    <a:pt x="882" y="12"/>
                    <a:pt x="453" y="12"/>
                    <a:pt x="1" y="12"/>
                  </a:cubicBezTo>
                  <a:cubicBezTo>
                    <a:pt x="333" y="123"/>
                    <a:pt x="673" y="148"/>
                    <a:pt x="1020" y="148"/>
                  </a:cubicBezTo>
                  <a:cubicBezTo>
                    <a:pt x="1120" y="148"/>
                    <a:pt x="1221" y="146"/>
                    <a:pt x="1322" y="143"/>
                  </a:cubicBezTo>
                  <a:lnTo>
                    <a:pt x="13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5"/>
            <p:cNvSpPr/>
            <p:nvPr/>
          </p:nvSpPr>
          <p:spPr>
            <a:xfrm>
              <a:off x="5378625" y="3993750"/>
              <a:ext cx="25625" cy="7500"/>
            </a:xfrm>
            <a:custGeom>
              <a:avLst/>
              <a:gdLst/>
              <a:ahLst/>
              <a:cxnLst/>
              <a:rect l="l" t="t" r="r" b="b"/>
              <a:pathLst>
                <a:path w="1025" h="300" extrusionOk="0">
                  <a:moveTo>
                    <a:pt x="405" y="0"/>
                  </a:moveTo>
                  <a:cubicBezTo>
                    <a:pt x="273" y="0"/>
                    <a:pt x="138" y="14"/>
                    <a:pt x="1" y="37"/>
                  </a:cubicBezTo>
                  <a:lnTo>
                    <a:pt x="132" y="263"/>
                  </a:lnTo>
                  <a:cubicBezTo>
                    <a:pt x="227" y="275"/>
                    <a:pt x="334" y="275"/>
                    <a:pt x="418" y="299"/>
                  </a:cubicBezTo>
                  <a:cubicBezTo>
                    <a:pt x="512" y="162"/>
                    <a:pt x="641" y="152"/>
                    <a:pt x="774" y="152"/>
                  </a:cubicBezTo>
                  <a:cubicBezTo>
                    <a:pt x="796" y="152"/>
                    <a:pt x="818" y="152"/>
                    <a:pt x="840" y="152"/>
                  </a:cubicBezTo>
                  <a:cubicBezTo>
                    <a:pt x="903" y="152"/>
                    <a:pt x="966" y="150"/>
                    <a:pt x="1025" y="132"/>
                  </a:cubicBezTo>
                  <a:cubicBezTo>
                    <a:pt x="826" y="37"/>
                    <a:pt x="61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5"/>
            <p:cNvSpPr/>
            <p:nvPr/>
          </p:nvSpPr>
          <p:spPr>
            <a:xfrm>
              <a:off x="5525675" y="3875250"/>
              <a:ext cx="25925" cy="3950"/>
            </a:xfrm>
            <a:custGeom>
              <a:avLst/>
              <a:gdLst/>
              <a:ahLst/>
              <a:cxnLst/>
              <a:rect l="l" t="t" r="r" b="b"/>
              <a:pathLst>
                <a:path w="1037" h="158" extrusionOk="0">
                  <a:moveTo>
                    <a:pt x="465" y="1"/>
                  </a:moveTo>
                  <a:cubicBezTo>
                    <a:pt x="310" y="1"/>
                    <a:pt x="154" y="15"/>
                    <a:pt x="1" y="15"/>
                  </a:cubicBezTo>
                  <a:cubicBezTo>
                    <a:pt x="154" y="128"/>
                    <a:pt x="320" y="158"/>
                    <a:pt x="489" y="158"/>
                  </a:cubicBezTo>
                  <a:cubicBezTo>
                    <a:pt x="674" y="158"/>
                    <a:pt x="862" y="122"/>
                    <a:pt x="1036" y="122"/>
                  </a:cubicBezTo>
                  <a:cubicBezTo>
                    <a:pt x="851" y="23"/>
                    <a:pt x="659"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5"/>
            <p:cNvSpPr/>
            <p:nvPr/>
          </p:nvSpPr>
          <p:spPr>
            <a:xfrm>
              <a:off x="5570925" y="3876125"/>
              <a:ext cx="16100" cy="2475"/>
            </a:xfrm>
            <a:custGeom>
              <a:avLst/>
              <a:gdLst/>
              <a:ahLst/>
              <a:cxnLst/>
              <a:rect l="l" t="t" r="r" b="b"/>
              <a:pathLst>
                <a:path w="644" h="99" extrusionOk="0">
                  <a:moveTo>
                    <a:pt x="316" y="0"/>
                  </a:moveTo>
                  <a:cubicBezTo>
                    <a:pt x="214" y="0"/>
                    <a:pt x="108" y="31"/>
                    <a:pt x="0" y="99"/>
                  </a:cubicBezTo>
                  <a:lnTo>
                    <a:pt x="643" y="99"/>
                  </a:lnTo>
                  <a:cubicBezTo>
                    <a:pt x="538" y="37"/>
                    <a:pt x="429" y="0"/>
                    <a:pt x="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5"/>
            <p:cNvSpPr/>
            <p:nvPr/>
          </p:nvSpPr>
          <p:spPr>
            <a:xfrm>
              <a:off x="5556925" y="3876675"/>
              <a:ext cx="8950" cy="1925"/>
            </a:xfrm>
            <a:custGeom>
              <a:avLst/>
              <a:gdLst/>
              <a:ahLst/>
              <a:cxnLst/>
              <a:rect l="l" t="t" r="r" b="b"/>
              <a:pathLst>
                <a:path w="358" h="77" extrusionOk="0">
                  <a:moveTo>
                    <a:pt x="195" y="0"/>
                  </a:moveTo>
                  <a:cubicBezTo>
                    <a:pt x="130" y="0"/>
                    <a:pt x="65" y="32"/>
                    <a:pt x="1" y="77"/>
                  </a:cubicBezTo>
                  <a:lnTo>
                    <a:pt x="358" y="77"/>
                  </a:lnTo>
                  <a:cubicBezTo>
                    <a:pt x="304" y="22"/>
                    <a:pt x="249"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5"/>
            <p:cNvSpPr/>
            <p:nvPr/>
          </p:nvSpPr>
          <p:spPr>
            <a:xfrm>
              <a:off x="5428950" y="3876100"/>
              <a:ext cx="6575" cy="2500"/>
            </a:xfrm>
            <a:custGeom>
              <a:avLst/>
              <a:gdLst/>
              <a:ahLst/>
              <a:cxnLst/>
              <a:rect l="l" t="t" r="r" b="b"/>
              <a:pathLst>
                <a:path w="263" h="100" extrusionOk="0">
                  <a:moveTo>
                    <a:pt x="134" y="0"/>
                  </a:moveTo>
                  <a:cubicBezTo>
                    <a:pt x="89" y="0"/>
                    <a:pt x="43" y="33"/>
                    <a:pt x="0" y="100"/>
                  </a:cubicBezTo>
                  <a:cubicBezTo>
                    <a:pt x="83" y="100"/>
                    <a:pt x="179" y="100"/>
                    <a:pt x="262" y="88"/>
                  </a:cubicBezTo>
                  <a:cubicBezTo>
                    <a:pt x="221" y="30"/>
                    <a:pt x="178"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5"/>
            <p:cNvSpPr/>
            <p:nvPr/>
          </p:nvSpPr>
          <p:spPr>
            <a:xfrm>
              <a:off x="5364950" y="3890500"/>
              <a:ext cx="3000" cy="3000"/>
            </a:xfrm>
            <a:custGeom>
              <a:avLst/>
              <a:gdLst/>
              <a:ahLst/>
              <a:cxnLst/>
              <a:rect l="l" t="t" r="r" b="b"/>
              <a:pathLst>
                <a:path w="120" h="120" extrusionOk="0">
                  <a:moveTo>
                    <a:pt x="119" y="0"/>
                  </a:moveTo>
                  <a:lnTo>
                    <a:pt x="119" y="0"/>
                  </a:lnTo>
                  <a:cubicBezTo>
                    <a:pt x="48" y="24"/>
                    <a:pt x="12" y="48"/>
                    <a:pt x="0" y="119"/>
                  </a:cubicBezTo>
                  <a:lnTo>
                    <a:pt x="1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5"/>
            <p:cNvSpPr/>
            <p:nvPr/>
          </p:nvSpPr>
          <p:spPr>
            <a:xfrm>
              <a:off x="5360475" y="3895850"/>
              <a:ext cx="3000" cy="4475"/>
            </a:xfrm>
            <a:custGeom>
              <a:avLst/>
              <a:gdLst/>
              <a:ahLst/>
              <a:cxnLst/>
              <a:rect l="l" t="t" r="r" b="b"/>
              <a:pathLst>
                <a:path w="120" h="179" extrusionOk="0">
                  <a:moveTo>
                    <a:pt x="120" y="0"/>
                  </a:moveTo>
                  <a:cubicBezTo>
                    <a:pt x="48" y="48"/>
                    <a:pt x="1" y="108"/>
                    <a:pt x="1" y="179"/>
                  </a:cubicBezTo>
                  <a:cubicBezTo>
                    <a:pt x="72" y="143"/>
                    <a:pt x="120" y="84"/>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5"/>
            <p:cNvSpPr/>
            <p:nvPr/>
          </p:nvSpPr>
          <p:spPr>
            <a:xfrm>
              <a:off x="5342625" y="3856850"/>
              <a:ext cx="4475" cy="4500"/>
            </a:xfrm>
            <a:custGeom>
              <a:avLst/>
              <a:gdLst/>
              <a:ahLst/>
              <a:cxnLst/>
              <a:rect l="l" t="t" r="r" b="b"/>
              <a:pathLst>
                <a:path w="179" h="180" extrusionOk="0">
                  <a:moveTo>
                    <a:pt x="48" y="1"/>
                  </a:moveTo>
                  <a:lnTo>
                    <a:pt x="0" y="179"/>
                  </a:lnTo>
                  <a:cubicBezTo>
                    <a:pt x="60" y="120"/>
                    <a:pt x="179" y="84"/>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5"/>
            <p:cNvSpPr/>
            <p:nvPr/>
          </p:nvSpPr>
          <p:spPr>
            <a:xfrm>
              <a:off x="5392925" y="3836325"/>
              <a:ext cx="3600" cy="3300"/>
            </a:xfrm>
            <a:custGeom>
              <a:avLst/>
              <a:gdLst/>
              <a:ahLst/>
              <a:cxnLst/>
              <a:rect l="l" t="t" r="r" b="b"/>
              <a:pathLst>
                <a:path w="144" h="132" extrusionOk="0">
                  <a:moveTo>
                    <a:pt x="143" y="0"/>
                  </a:moveTo>
                  <a:cubicBezTo>
                    <a:pt x="84" y="48"/>
                    <a:pt x="36" y="83"/>
                    <a:pt x="0" y="131"/>
                  </a:cubicBezTo>
                  <a:cubicBezTo>
                    <a:pt x="36" y="83"/>
                    <a:pt x="96"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5"/>
            <p:cNvSpPr/>
            <p:nvPr/>
          </p:nvSpPr>
          <p:spPr>
            <a:xfrm>
              <a:off x="5428650" y="2763850"/>
              <a:ext cx="25925" cy="27625"/>
            </a:xfrm>
            <a:custGeom>
              <a:avLst/>
              <a:gdLst/>
              <a:ahLst/>
              <a:cxnLst/>
              <a:rect l="l" t="t" r="r" b="b"/>
              <a:pathLst>
                <a:path w="1037" h="1105" extrusionOk="0">
                  <a:moveTo>
                    <a:pt x="596" y="1"/>
                  </a:moveTo>
                  <a:cubicBezTo>
                    <a:pt x="393" y="108"/>
                    <a:pt x="155" y="144"/>
                    <a:pt x="143" y="418"/>
                  </a:cubicBezTo>
                  <a:cubicBezTo>
                    <a:pt x="84" y="620"/>
                    <a:pt x="36" y="811"/>
                    <a:pt x="0" y="1001"/>
                  </a:cubicBezTo>
                  <a:cubicBezTo>
                    <a:pt x="88" y="1030"/>
                    <a:pt x="185" y="1105"/>
                    <a:pt x="277" y="1105"/>
                  </a:cubicBezTo>
                  <a:cubicBezTo>
                    <a:pt x="335" y="1105"/>
                    <a:pt x="390" y="1076"/>
                    <a:pt x="441" y="989"/>
                  </a:cubicBezTo>
                  <a:cubicBezTo>
                    <a:pt x="500" y="930"/>
                    <a:pt x="548" y="870"/>
                    <a:pt x="572" y="799"/>
                  </a:cubicBezTo>
                  <a:cubicBezTo>
                    <a:pt x="655" y="692"/>
                    <a:pt x="786" y="680"/>
                    <a:pt x="857" y="584"/>
                  </a:cubicBezTo>
                  <a:lnTo>
                    <a:pt x="1036" y="322"/>
                  </a:lnTo>
                  <a:cubicBezTo>
                    <a:pt x="965" y="96"/>
                    <a:pt x="774" y="84"/>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5"/>
            <p:cNvSpPr/>
            <p:nvPr/>
          </p:nvSpPr>
          <p:spPr>
            <a:xfrm>
              <a:off x="5448575" y="2706425"/>
              <a:ext cx="37550" cy="15650"/>
            </a:xfrm>
            <a:custGeom>
              <a:avLst/>
              <a:gdLst/>
              <a:ahLst/>
              <a:cxnLst/>
              <a:rect l="l" t="t" r="r" b="b"/>
              <a:pathLst>
                <a:path w="1502" h="626" extrusionOk="0">
                  <a:moveTo>
                    <a:pt x="787" y="0"/>
                  </a:moveTo>
                  <a:cubicBezTo>
                    <a:pt x="690" y="16"/>
                    <a:pt x="604" y="81"/>
                    <a:pt x="511" y="81"/>
                  </a:cubicBezTo>
                  <a:cubicBezTo>
                    <a:pt x="467" y="81"/>
                    <a:pt x="420" y="66"/>
                    <a:pt x="370" y="24"/>
                  </a:cubicBezTo>
                  <a:cubicBezTo>
                    <a:pt x="310" y="24"/>
                    <a:pt x="275" y="12"/>
                    <a:pt x="215" y="12"/>
                  </a:cubicBezTo>
                  <a:cubicBezTo>
                    <a:pt x="84" y="60"/>
                    <a:pt x="13" y="131"/>
                    <a:pt x="1" y="262"/>
                  </a:cubicBezTo>
                  <a:cubicBezTo>
                    <a:pt x="13" y="381"/>
                    <a:pt x="96" y="476"/>
                    <a:pt x="180" y="548"/>
                  </a:cubicBezTo>
                  <a:cubicBezTo>
                    <a:pt x="424" y="580"/>
                    <a:pt x="661" y="626"/>
                    <a:pt x="897" y="626"/>
                  </a:cubicBezTo>
                  <a:cubicBezTo>
                    <a:pt x="1098" y="626"/>
                    <a:pt x="1298" y="592"/>
                    <a:pt x="1501" y="488"/>
                  </a:cubicBezTo>
                  <a:cubicBezTo>
                    <a:pt x="1382" y="417"/>
                    <a:pt x="1299" y="357"/>
                    <a:pt x="1192" y="298"/>
                  </a:cubicBezTo>
                  <a:cubicBezTo>
                    <a:pt x="942" y="274"/>
                    <a:pt x="1001" y="155"/>
                    <a:pt x="1072" y="12"/>
                  </a:cubicBezTo>
                  <a:cubicBezTo>
                    <a:pt x="989" y="0"/>
                    <a:pt x="882"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5"/>
            <p:cNvSpPr/>
            <p:nvPr/>
          </p:nvSpPr>
          <p:spPr>
            <a:xfrm>
              <a:off x="5443525" y="2753675"/>
              <a:ext cx="36625" cy="17700"/>
            </a:xfrm>
            <a:custGeom>
              <a:avLst/>
              <a:gdLst/>
              <a:ahLst/>
              <a:cxnLst/>
              <a:rect l="l" t="t" r="r" b="b"/>
              <a:pathLst>
                <a:path w="1465" h="708" extrusionOk="0">
                  <a:moveTo>
                    <a:pt x="372" y="0"/>
                  </a:moveTo>
                  <a:cubicBezTo>
                    <a:pt x="290" y="0"/>
                    <a:pt x="212" y="30"/>
                    <a:pt x="143" y="98"/>
                  </a:cubicBezTo>
                  <a:cubicBezTo>
                    <a:pt x="143" y="217"/>
                    <a:pt x="96" y="325"/>
                    <a:pt x="1" y="396"/>
                  </a:cubicBezTo>
                  <a:cubicBezTo>
                    <a:pt x="60" y="634"/>
                    <a:pt x="251" y="682"/>
                    <a:pt x="441" y="706"/>
                  </a:cubicBezTo>
                  <a:cubicBezTo>
                    <a:pt x="481" y="704"/>
                    <a:pt x="521" y="704"/>
                    <a:pt x="561" y="704"/>
                  </a:cubicBezTo>
                  <a:cubicBezTo>
                    <a:pt x="666" y="704"/>
                    <a:pt x="773" y="707"/>
                    <a:pt x="880" y="707"/>
                  </a:cubicBezTo>
                  <a:cubicBezTo>
                    <a:pt x="1055" y="707"/>
                    <a:pt x="1232" y="698"/>
                    <a:pt x="1405" y="646"/>
                  </a:cubicBezTo>
                  <a:cubicBezTo>
                    <a:pt x="1465" y="503"/>
                    <a:pt x="1382" y="408"/>
                    <a:pt x="1274" y="337"/>
                  </a:cubicBezTo>
                  <a:cubicBezTo>
                    <a:pt x="1215" y="325"/>
                    <a:pt x="1155" y="325"/>
                    <a:pt x="1096" y="325"/>
                  </a:cubicBezTo>
                  <a:cubicBezTo>
                    <a:pt x="1055" y="328"/>
                    <a:pt x="1013" y="332"/>
                    <a:pt x="973" y="332"/>
                  </a:cubicBezTo>
                  <a:cubicBezTo>
                    <a:pt x="874" y="332"/>
                    <a:pt x="783" y="311"/>
                    <a:pt x="715" y="217"/>
                  </a:cubicBezTo>
                  <a:cubicBezTo>
                    <a:pt x="667" y="146"/>
                    <a:pt x="608" y="63"/>
                    <a:pt x="512" y="27"/>
                  </a:cubicBezTo>
                  <a:cubicBezTo>
                    <a:pt x="465" y="10"/>
                    <a:pt x="41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5"/>
            <p:cNvSpPr/>
            <p:nvPr/>
          </p:nvSpPr>
          <p:spPr>
            <a:xfrm>
              <a:off x="5448300" y="2735000"/>
              <a:ext cx="19650" cy="16650"/>
            </a:xfrm>
            <a:custGeom>
              <a:avLst/>
              <a:gdLst/>
              <a:ahLst/>
              <a:cxnLst/>
              <a:rect l="l" t="t" r="r" b="b"/>
              <a:pathLst>
                <a:path w="786" h="666" extrusionOk="0">
                  <a:moveTo>
                    <a:pt x="786" y="0"/>
                  </a:moveTo>
                  <a:cubicBezTo>
                    <a:pt x="627" y="0"/>
                    <a:pt x="474" y="5"/>
                    <a:pt x="318" y="5"/>
                  </a:cubicBezTo>
                  <a:cubicBezTo>
                    <a:pt x="241" y="5"/>
                    <a:pt x="163" y="4"/>
                    <a:pt x="83" y="0"/>
                  </a:cubicBezTo>
                  <a:lnTo>
                    <a:pt x="83" y="0"/>
                  </a:lnTo>
                  <a:cubicBezTo>
                    <a:pt x="0" y="179"/>
                    <a:pt x="119" y="298"/>
                    <a:pt x="226" y="417"/>
                  </a:cubicBezTo>
                  <a:cubicBezTo>
                    <a:pt x="226" y="464"/>
                    <a:pt x="226" y="500"/>
                    <a:pt x="202" y="548"/>
                  </a:cubicBezTo>
                  <a:cubicBezTo>
                    <a:pt x="273" y="635"/>
                    <a:pt x="356" y="665"/>
                    <a:pt x="447" y="665"/>
                  </a:cubicBezTo>
                  <a:cubicBezTo>
                    <a:pt x="479" y="665"/>
                    <a:pt x="513" y="661"/>
                    <a:pt x="548" y="655"/>
                  </a:cubicBezTo>
                  <a:cubicBezTo>
                    <a:pt x="619" y="643"/>
                    <a:pt x="667" y="595"/>
                    <a:pt x="702" y="536"/>
                  </a:cubicBezTo>
                  <a:cubicBezTo>
                    <a:pt x="679" y="500"/>
                    <a:pt x="679" y="476"/>
                    <a:pt x="667" y="441"/>
                  </a:cubicBezTo>
                  <a:cubicBezTo>
                    <a:pt x="714" y="298"/>
                    <a:pt x="738" y="143"/>
                    <a:pt x="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5"/>
            <p:cNvSpPr/>
            <p:nvPr/>
          </p:nvSpPr>
          <p:spPr>
            <a:xfrm>
              <a:off x="5442925" y="2748375"/>
              <a:ext cx="23550" cy="9300"/>
            </a:xfrm>
            <a:custGeom>
              <a:avLst/>
              <a:gdLst/>
              <a:ahLst/>
              <a:cxnLst/>
              <a:rect l="l" t="t" r="r" b="b"/>
              <a:pathLst>
                <a:path w="942" h="372" extrusionOk="0">
                  <a:moveTo>
                    <a:pt x="417" y="13"/>
                  </a:moveTo>
                  <a:cubicBezTo>
                    <a:pt x="275" y="60"/>
                    <a:pt x="84" y="1"/>
                    <a:pt x="1" y="191"/>
                  </a:cubicBezTo>
                  <a:lnTo>
                    <a:pt x="1" y="203"/>
                  </a:lnTo>
                  <a:cubicBezTo>
                    <a:pt x="60" y="251"/>
                    <a:pt x="108" y="287"/>
                    <a:pt x="167" y="322"/>
                  </a:cubicBezTo>
                  <a:cubicBezTo>
                    <a:pt x="298" y="322"/>
                    <a:pt x="453" y="346"/>
                    <a:pt x="596" y="346"/>
                  </a:cubicBezTo>
                  <a:cubicBezTo>
                    <a:pt x="633" y="361"/>
                    <a:pt x="665" y="371"/>
                    <a:pt x="698" y="371"/>
                  </a:cubicBezTo>
                  <a:cubicBezTo>
                    <a:pt x="719" y="371"/>
                    <a:pt x="740" y="367"/>
                    <a:pt x="763" y="358"/>
                  </a:cubicBezTo>
                  <a:cubicBezTo>
                    <a:pt x="834" y="287"/>
                    <a:pt x="941" y="203"/>
                    <a:pt x="822" y="72"/>
                  </a:cubicBezTo>
                  <a:cubicBezTo>
                    <a:pt x="691" y="48"/>
                    <a:pt x="560" y="25"/>
                    <a:pt x="417"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5"/>
            <p:cNvSpPr/>
            <p:nvPr/>
          </p:nvSpPr>
          <p:spPr>
            <a:xfrm>
              <a:off x="5445300" y="2730825"/>
              <a:ext cx="9275" cy="15000"/>
            </a:xfrm>
            <a:custGeom>
              <a:avLst/>
              <a:gdLst/>
              <a:ahLst/>
              <a:cxnLst/>
              <a:rect l="l" t="t" r="r" b="b"/>
              <a:pathLst>
                <a:path w="371" h="600" extrusionOk="0">
                  <a:moveTo>
                    <a:pt x="120" y="0"/>
                  </a:moveTo>
                  <a:cubicBezTo>
                    <a:pt x="13" y="155"/>
                    <a:pt x="1" y="346"/>
                    <a:pt x="25" y="512"/>
                  </a:cubicBezTo>
                  <a:cubicBezTo>
                    <a:pt x="38" y="585"/>
                    <a:pt x="99" y="599"/>
                    <a:pt x="172" y="599"/>
                  </a:cubicBezTo>
                  <a:cubicBezTo>
                    <a:pt x="216" y="599"/>
                    <a:pt x="264" y="594"/>
                    <a:pt x="308" y="594"/>
                  </a:cubicBezTo>
                  <a:cubicBezTo>
                    <a:pt x="321" y="594"/>
                    <a:pt x="334" y="594"/>
                    <a:pt x="346" y="596"/>
                  </a:cubicBezTo>
                  <a:cubicBezTo>
                    <a:pt x="370" y="429"/>
                    <a:pt x="227" y="334"/>
                    <a:pt x="203" y="179"/>
                  </a:cubicBez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5"/>
            <p:cNvSpPr/>
            <p:nvPr/>
          </p:nvSpPr>
          <p:spPr>
            <a:xfrm>
              <a:off x="5439350" y="2711725"/>
              <a:ext cx="14625" cy="9000"/>
            </a:xfrm>
            <a:custGeom>
              <a:avLst/>
              <a:gdLst/>
              <a:ahLst/>
              <a:cxnLst/>
              <a:rect l="l" t="t" r="r" b="b"/>
              <a:pathLst>
                <a:path w="585" h="360" extrusionOk="0">
                  <a:moveTo>
                    <a:pt x="306" y="1"/>
                  </a:moveTo>
                  <a:cubicBezTo>
                    <a:pt x="261" y="1"/>
                    <a:pt x="217" y="19"/>
                    <a:pt x="179" y="50"/>
                  </a:cubicBezTo>
                  <a:cubicBezTo>
                    <a:pt x="25" y="145"/>
                    <a:pt x="1" y="241"/>
                    <a:pt x="168" y="360"/>
                  </a:cubicBezTo>
                  <a:cubicBezTo>
                    <a:pt x="298" y="360"/>
                    <a:pt x="429" y="348"/>
                    <a:pt x="560" y="336"/>
                  </a:cubicBezTo>
                  <a:cubicBezTo>
                    <a:pt x="584" y="217"/>
                    <a:pt x="549" y="110"/>
                    <a:pt x="429" y="50"/>
                  </a:cubicBezTo>
                  <a:cubicBezTo>
                    <a:pt x="390" y="16"/>
                    <a:pt x="347"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5"/>
            <p:cNvSpPr/>
            <p:nvPr/>
          </p:nvSpPr>
          <p:spPr>
            <a:xfrm>
              <a:off x="5530750" y="2720700"/>
              <a:ext cx="19075" cy="3700"/>
            </a:xfrm>
            <a:custGeom>
              <a:avLst/>
              <a:gdLst/>
              <a:ahLst/>
              <a:cxnLst/>
              <a:rect l="l" t="t" r="r" b="b"/>
              <a:pathLst>
                <a:path w="763" h="148" extrusionOk="0">
                  <a:moveTo>
                    <a:pt x="386" y="0"/>
                  </a:moveTo>
                  <a:cubicBezTo>
                    <a:pt x="267" y="0"/>
                    <a:pt x="140" y="24"/>
                    <a:pt x="0" y="108"/>
                  </a:cubicBezTo>
                  <a:cubicBezTo>
                    <a:pt x="179" y="120"/>
                    <a:pt x="274" y="120"/>
                    <a:pt x="357" y="143"/>
                  </a:cubicBezTo>
                  <a:cubicBezTo>
                    <a:pt x="409" y="143"/>
                    <a:pt x="459" y="147"/>
                    <a:pt x="507" y="147"/>
                  </a:cubicBezTo>
                  <a:cubicBezTo>
                    <a:pt x="603" y="147"/>
                    <a:pt x="691" y="132"/>
                    <a:pt x="762" y="36"/>
                  </a:cubicBezTo>
                  <a:cubicBezTo>
                    <a:pt x="642" y="30"/>
                    <a:pt x="519" y="0"/>
                    <a:pt x="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5"/>
            <p:cNvSpPr/>
            <p:nvPr/>
          </p:nvSpPr>
          <p:spPr>
            <a:xfrm>
              <a:off x="5436075" y="2751525"/>
              <a:ext cx="6575" cy="6950"/>
            </a:xfrm>
            <a:custGeom>
              <a:avLst/>
              <a:gdLst/>
              <a:ahLst/>
              <a:cxnLst/>
              <a:rect l="l" t="t" r="r" b="b"/>
              <a:pathLst>
                <a:path w="263" h="278" extrusionOk="0">
                  <a:moveTo>
                    <a:pt x="88" y="0"/>
                  </a:moveTo>
                  <a:cubicBezTo>
                    <a:pt x="51" y="0"/>
                    <a:pt x="22" y="27"/>
                    <a:pt x="13" y="113"/>
                  </a:cubicBezTo>
                  <a:cubicBezTo>
                    <a:pt x="1" y="161"/>
                    <a:pt x="37" y="256"/>
                    <a:pt x="84" y="268"/>
                  </a:cubicBezTo>
                  <a:cubicBezTo>
                    <a:pt x="107" y="274"/>
                    <a:pt x="126" y="277"/>
                    <a:pt x="143" y="277"/>
                  </a:cubicBezTo>
                  <a:cubicBezTo>
                    <a:pt x="251" y="277"/>
                    <a:pt x="253" y="158"/>
                    <a:pt x="263" y="65"/>
                  </a:cubicBezTo>
                  <a:cubicBezTo>
                    <a:pt x="213" y="58"/>
                    <a:pt x="142" y="0"/>
                    <a:pt x="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5"/>
            <p:cNvSpPr/>
            <p:nvPr/>
          </p:nvSpPr>
          <p:spPr>
            <a:xfrm>
              <a:off x="5795050" y="2943050"/>
              <a:ext cx="10150" cy="3600"/>
            </a:xfrm>
            <a:custGeom>
              <a:avLst/>
              <a:gdLst/>
              <a:ahLst/>
              <a:cxnLst/>
              <a:rect l="l" t="t" r="r" b="b"/>
              <a:pathLst>
                <a:path w="406" h="144" extrusionOk="0">
                  <a:moveTo>
                    <a:pt x="239" y="1"/>
                  </a:moveTo>
                  <a:cubicBezTo>
                    <a:pt x="142" y="1"/>
                    <a:pt x="54" y="24"/>
                    <a:pt x="1" y="132"/>
                  </a:cubicBezTo>
                  <a:cubicBezTo>
                    <a:pt x="52" y="136"/>
                    <a:pt x="106" y="143"/>
                    <a:pt x="159" y="143"/>
                  </a:cubicBezTo>
                  <a:cubicBezTo>
                    <a:pt x="254" y="143"/>
                    <a:pt x="344" y="120"/>
                    <a:pt x="406" y="12"/>
                  </a:cubicBezTo>
                  <a:cubicBezTo>
                    <a:pt x="350" y="8"/>
                    <a:pt x="293"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5"/>
            <p:cNvSpPr/>
            <p:nvPr/>
          </p:nvSpPr>
          <p:spPr>
            <a:xfrm>
              <a:off x="5445900" y="2779525"/>
              <a:ext cx="61650" cy="11425"/>
            </a:xfrm>
            <a:custGeom>
              <a:avLst/>
              <a:gdLst/>
              <a:ahLst/>
              <a:cxnLst/>
              <a:rect l="l" t="t" r="r" b="b"/>
              <a:pathLst>
                <a:path w="2466" h="457" extrusionOk="0">
                  <a:moveTo>
                    <a:pt x="1893" y="0"/>
                  </a:moveTo>
                  <a:cubicBezTo>
                    <a:pt x="1694" y="0"/>
                    <a:pt x="1495" y="28"/>
                    <a:pt x="1299" y="65"/>
                  </a:cubicBezTo>
                  <a:lnTo>
                    <a:pt x="191" y="65"/>
                  </a:lnTo>
                  <a:cubicBezTo>
                    <a:pt x="167" y="76"/>
                    <a:pt x="144" y="76"/>
                    <a:pt x="108" y="88"/>
                  </a:cubicBezTo>
                  <a:cubicBezTo>
                    <a:pt x="48" y="172"/>
                    <a:pt x="1" y="243"/>
                    <a:pt x="36" y="350"/>
                  </a:cubicBezTo>
                  <a:lnTo>
                    <a:pt x="48" y="410"/>
                  </a:lnTo>
                  <a:cubicBezTo>
                    <a:pt x="226" y="438"/>
                    <a:pt x="409" y="456"/>
                    <a:pt x="592" y="456"/>
                  </a:cubicBezTo>
                  <a:cubicBezTo>
                    <a:pt x="790" y="456"/>
                    <a:pt x="988" y="435"/>
                    <a:pt x="1179" y="386"/>
                  </a:cubicBezTo>
                  <a:lnTo>
                    <a:pt x="1168" y="362"/>
                  </a:lnTo>
                  <a:cubicBezTo>
                    <a:pt x="1217" y="331"/>
                    <a:pt x="1267" y="313"/>
                    <a:pt x="1319" y="313"/>
                  </a:cubicBezTo>
                  <a:cubicBezTo>
                    <a:pt x="1366" y="313"/>
                    <a:pt x="1414" y="328"/>
                    <a:pt x="1465" y="362"/>
                  </a:cubicBezTo>
                  <a:cubicBezTo>
                    <a:pt x="1489" y="368"/>
                    <a:pt x="1510" y="371"/>
                    <a:pt x="1531" y="371"/>
                  </a:cubicBezTo>
                  <a:cubicBezTo>
                    <a:pt x="1552" y="371"/>
                    <a:pt x="1572" y="368"/>
                    <a:pt x="1596" y="362"/>
                  </a:cubicBezTo>
                  <a:cubicBezTo>
                    <a:pt x="1707" y="246"/>
                    <a:pt x="1830" y="221"/>
                    <a:pt x="1957" y="221"/>
                  </a:cubicBezTo>
                  <a:cubicBezTo>
                    <a:pt x="2052" y="221"/>
                    <a:pt x="2149" y="235"/>
                    <a:pt x="2246" y="235"/>
                  </a:cubicBezTo>
                  <a:cubicBezTo>
                    <a:pt x="2312" y="235"/>
                    <a:pt x="2377" y="229"/>
                    <a:pt x="2442" y="207"/>
                  </a:cubicBezTo>
                  <a:cubicBezTo>
                    <a:pt x="2465" y="172"/>
                    <a:pt x="2465" y="124"/>
                    <a:pt x="2453" y="88"/>
                  </a:cubicBezTo>
                  <a:cubicBezTo>
                    <a:pt x="2268" y="25"/>
                    <a:pt x="2081" y="0"/>
                    <a:pt x="1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5"/>
            <p:cNvSpPr/>
            <p:nvPr/>
          </p:nvSpPr>
          <p:spPr>
            <a:xfrm>
              <a:off x="5483700" y="2755925"/>
              <a:ext cx="48550" cy="11525"/>
            </a:xfrm>
            <a:custGeom>
              <a:avLst/>
              <a:gdLst/>
              <a:ahLst/>
              <a:cxnLst/>
              <a:rect l="l" t="t" r="r" b="b"/>
              <a:pathLst>
                <a:path w="1942" h="461" extrusionOk="0">
                  <a:moveTo>
                    <a:pt x="160" y="1"/>
                  </a:moveTo>
                  <a:cubicBezTo>
                    <a:pt x="129" y="1"/>
                    <a:pt x="94" y="16"/>
                    <a:pt x="60" y="44"/>
                  </a:cubicBezTo>
                  <a:cubicBezTo>
                    <a:pt x="1" y="139"/>
                    <a:pt x="1" y="247"/>
                    <a:pt x="84" y="354"/>
                  </a:cubicBezTo>
                  <a:cubicBezTo>
                    <a:pt x="153" y="389"/>
                    <a:pt x="224" y="401"/>
                    <a:pt x="297" y="401"/>
                  </a:cubicBezTo>
                  <a:cubicBezTo>
                    <a:pt x="419" y="401"/>
                    <a:pt x="544" y="370"/>
                    <a:pt x="667" y="370"/>
                  </a:cubicBezTo>
                  <a:cubicBezTo>
                    <a:pt x="765" y="370"/>
                    <a:pt x="862" y="389"/>
                    <a:pt x="953" y="461"/>
                  </a:cubicBezTo>
                  <a:cubicBezTo>
                    <a:pt x="1287" y="461"/>
                    <a:pt x="1620" y="437"/>
                    <a:pt x="1942" y="437"/>
                  </a:cubicBezTo>
                  <a:cubicBezTo>
                    <a:pt x="1942" y="258"/>
                    <a:pt x="1870" y="223"/>
                    <a:pt x="1692" y="187"/>
                  </a:cubicBezTo>
                  <a:cubicBezTo>
                    <a:pt x="1583" y="173"/>
                    <a:pt x="1474" y="170"/>
                    <a:pt x="1364" y="170"/>
                  </a:cubicBezTo>
                  <a:cubicBezTo>
                    <a:pt x="1232" y="170"/>
                    <a:pt x="1099" y="175"/>
                    <a:pt x="967" y="175"/>
                  </a:cubicBezTo>
                  <a:cubicBezTo>
                    <a:pt x="724" y="175"/>
                    <a:pt x="483" y="157"/>
                    <a:pt x="251" y="56"/>
                  </a:cubicBezTo>
                  <a:cubicBezTo>
                    <a:pt x="226" y="19"/>
                    <a:pt x="195" y="1"/>
                    <a:pt x="1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5"/>
            <p:cNvSpPr/>
            <p:nvPr/>
          </p:nvSpPr>
          <p:spPr>
            <a:xfrm>
              <a:off x="5475375" y="2761075"/>
              <a:ext cx="32475" cy="9075"/>
            </a:xfrm>
            <a:custGeom>
              <a:avLst/>
              <a:gdLst/>
              <a:ahLst/>
              <a:cxnLst/>
              <a:rect l="l" t="t" r="r" b="b"/>
              <a:pathLst>
                <a:path w="1299" h="363" extrusionOk="0">
                  <a:moveTo>
                    <a:pt x="219" y="0"/>
                  </a:moveTo>
                  <a:cubicBezTo>
                    <a:pt x="136" y="0"/>
                    <a:pt x="64" y="39"/>
                    <a:pt x="0" y="124"/>
                  </a:cubicBezTo>
                  <a:cubicBezTo>
                    <a:pt x="48" y="207"/>
                    <a:pt x="96" y="291"/>
                    <a:pt x="131" y="362"/>
                  </a:cubicBezTo>
                  <a:cubicBezTo>
                    <a:pt x="524" y="326"/>
                    <a:pt x="905" y="291"/>
                    <a:pt x="1298" y="243"/>
                  </a:cubicBezTo>
                  <a:cubicBezTo>
                    <a:pt x="1162" y="101"/>
                    <a:pt x="998" y="85"/>
                    <a:pt x="829" y="85"/>
                  </a:cubicBezTo>
                  <a:cubicBezTo>
                    <a:pt x="781" y="85"/>
                    <a:pt x="733" y="86"/>
                    <a:pt x="684" y="86"/>
                  </a:cubicBezTo>
                  <a:cubicBezTo>
                    <a:pt x="590" y="86"/>
                    <a:pt x="495" y="81"/>
                    <a:pt x="405" y="52"/>
                  </a:cubicBezTo>
                  <a:cubicBezTo>
                    <a:pt x="338" y="19"/>
                    <a:pt x="276" y="0"/>
                    <a:pt x="2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5"/>
            <p:cNvSpPr/>
            <p:nvPr/>
          </p:nvSpPr>
          <p:spPr>
            <a:xfrm>
              <a:off x="5478350" y="2777975"/>
              <a:ext cx="32775" cy="3775"/>
            </a:xfrm>
            <a:custGeom>
              <a:avLst/>
              <a:gdLst/>
              <a:ahLst/>
              <a:cxnLst/>
              <a:rect l="l" t="t" r="r" b="b"/>
              <a:pathLst>
                <a:path w="1311" h="151" extrusionOk="0">
                  <a:moveTo>
                    <a:pt x="748" y="0"/>
                  </a:moveTo>
                  <a:cubicBezTo>
                    <a:pt x="497" y="0"/>
                    <a:pt x="245" y="25"/>
                    <a:pt x="1" y="127"/>
                  </a:cubicBezTo>
                  <a:cubicBezTo>
                    <a:pt x="393" y="138"/>
                    <a:pt x="774" y="138"/>
                    <a:pt x="1167" y="150"/>
                  </a:cubicBezTo>
                  <a:cubicBezTo>
                    <a:pt x="1203" y="103"/>
                    <a:pt x="1263" y="67"/>
                    <a:pt x="1310" y="19"/>
                  </a:cubicBezTo>
                  <a:cubicBezTo>
                    <a:pt x="1126" y="14"/>
                    <a:pt x="937" y="0"/>
                    <a:pt x="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5"/>
            <p:cNvSpPr/>
            <p:nvPr/>
          </p:nvSpPr>
          <p:spPr>
            <a:xfrm>
              <a:off x="5439650" y="2776050"/>
              <a:ext cx="11350" cy="7550"/>
            </a:xfrm>
            <a:custGeom>
              <a:avLst/>
              <a:gdLst/>
              <a:ahLst/>
              <a:cxnLst/>
              <a:rect l="l" t="t" r="r" b="b"/>
              <a:pathLst>
                <a:path w="454" h="302" extrusionOk="0">
                  <a:moveTo>
                    <a:pt x="105" y="0"/>
                  </a:moveTo>
                  <a:cubicBezTo>
                    <a:pt x="44" y="0"/>
                    <a:pt x="1" y="48"/>
                    <a:pt x="1" y="215"/>
                  </a:cubicBezTo>
                  <a:cubicBezTo>
                    <a:pt x="60" y="275"/>
                    <a:pt x="123" y="302"/>
                    <a:pt x="188" y="302"/>
                  </a:cubicBezTo>
                  <a:cubicBezTo>
                    <a:pt x="254" y="302"/>
                    <a:pt x="322" y="275"/>
                    <a:pt x="394" y="227"/>
                  </a:cubicBezTo>
                  <a:cubicBezTo>
                    <a:pt x="406" y="215"/>
                    <a:pt x="429" y="204"/>
                    <a:pt x="453" y="180"/>
                  </a:cubicBezTo>
                  <a:cubicBezTo>
                    <a:pt x="453" y="144"/>
                    <a:pt x="429" y="108"/>
                    <a:pt x="417" y="73"/>
                  </a:cubicBezTo>
                  <a:cubicBezTo>
                    <a:pt x="405" y="79"/>
                    <a:pt x="391" y="82"/>
                    <a:pt x="376" y="82"/>
                  </a:cubicBezTo>
                  <a:cubicBezTo>
                    <a:pt x="295" y="82"/>
                    <a:pt x="185"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5"/>
            <p:cNvSpPr/>
            <p:nvPr/>
          </p:nvSpPr>
          <p:spPr>
            <a:xfrm>
              <a:off x="5572400" y="2921625"/>
              <a:ext cx="13425" cy="3450"/>
            </a:xfrm>
            <a:custGeom>
              <a:avLst/>
              <a:gdLst/>
              <a:ahLst/>
              <a:cxnLst/>
              <a:rect l="l" t="t" r="r" b="b"/>
              <a:pathLst>
                <a:path w="537" h="138" extrusionOk="0">
                  <a:moveTo>
                    <a:pt x="1" y="0"/>
                  </a:moveTo>
                  <a:cubicBezTo>
                    <a:pt x="93" y="93"/>
                    <a:pt x="186" y="137"/>
                    <a:pt x="278" y="137"/>
                  </a:cubicBezTo>
                  <a:cubicBezTo>
                    <a:pt x="364" y="137"/>
                    <a:pt x="451" y="99"/>
                    <a:pt x="537" y="24"/>
                  </a:cubicBezTo>
                  <a:cubicBezTo>
                    <a:pt x="358" y="24"/>
                    <a:pt x="18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5"/>
            <p:cNvSpPr/>
            <p:nvPr/>
          </p:nvSpPr>
          <p:spPr>
            <a:xfrm>
              <a:off x="5557525" y="2921325"/>
              <a:ext cx="3900" cy="2075"/>
            </a:xfrm>
            <a:custGeom>
              <a:avLst/>
              <a:gdLst/>
              <a:ahLst/>
              <a:cxnLst/>
              <a:rect l="l" t="t" r="r" b="b"/>
              <a:pathLst>
                <a:path w="156" h="83" extrusionOk="0">
                  <a:moveTo>
                    <a:pt x="155" y="0"/>
                  </a:moveTo>
                  <a:lnTo>
                    <a:pt x="155" y="0"/>
                  </a:lnTo>
                  <a:cubicBezTo>
                    <a:pt x="96" y="12"/>
                    <a:pt x="48" y="12"/>
                    <a:pt x="1" y="12"/>
                  </a:cubicBezTo>
                  <a:cubicBezTo>
                    <a:pt x="29" y="59"/>
                    <a:pt x="56" y="82"/>
                    <a:pt x="80" y="82"/>
                  </a:cubicBezTo>
                  <a:cubicBezTo>
                    <a:pt x="106" y="82"/>
                    <a:pt x="131" y="5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5"/>
            <p:cNvSpPr/>
            <p:nvPr/>
          </p:nvSpPr>
          <p:spPr>
            <a:xfrm>
              <a:off x="5564975" y="2921500"/>
              <a:ext cx="3000" cy="1625"/>
            </a:xfrm>
            <a:custGeom>
              <a:avLst/>
              <a:gdLst/>
              <a:ahLst/>
              <a:cxnLst/>
              <a:rect l="l" t="t" r="r" b="b"/>
              <a:pathLst>
                <a:path w="120" h="65" extrusionOk="0">
                  <a:moveTo>
                    <a:pt x="88" y="0"/>
                  </a:moveTo>
                  <a:cubicBezTo>
                    <a:pt x="62" y="0"/>
                    <a:pt x="34" y="9"/>
                    <a:pt x="0" y="17"/>
                  </a:cubicBezTo>
                  <a:cubicBezTo>
                    <a:pt x="20" y="37"/>
                    <a:pt x="40" y="57"/>
                    <a:pt x="39" y="63"/>
                  </a:cubicBezTo>
                  <a:lnTo>
                    <a:pt x="39" y="63"/>
                  </a:lnTo>
                  <a:cubicBezTo>
                    <a:pt x="63" y="50"/>
                    <a:pt x="97" y="17"/>
                    <a:pt x="119" y="5"/>
                  </a:cubicBezTo>
                  <a:cubicBezTo>
                    <a:pt x="109" y="2"/>
                    <a:pt x="98" y="0"/>
                    <a:pt x="88" y="0"/>
                  </a:cubicBezTo>
                  <a:close/>
                  <a:moveTo>
                    <a:pt x="39" y="63"/>
                  </a:moveTo>
                  <a:lnTo>
                    <a:pt x="39" y="63"/>
                  </a:lnTo>
                  <a:cubicBezTo>
                    <a:pt x="38" y="64"/>
                    <a:pt x="37" y="64"/>
                    <a:pt x="36" y="65"/>
                  </a:cubicBezTo>
                  <a:cubicBezTo>
                    <a:pt x="38" y="65"/>
                    <a:pt x="39" y="64"/>
                    <a:pt x="39" y="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5"/>
            <p:cNvSpPr/>
            <p:nvPr/>
          </p:nvSpPr>
          <p:spPr>
            <a:xfrm>
              <a:off x="5546225" y="2917750"/>
              <a:ext cx="4775" cy="3125"/>
            </a:xfrm>
            <a:custGeom>
              <a:avLst/>
              <a:gdLst/>
              <a:ahLst/>
              <a:cxnLst/>
              <a:rect l="l" t="t" r="r" b="b"/>
              <a:pathLst>
                <a:path w="191" h="125" extrusionOk="0">
                  <a:moveTo>
                    <a:pt x="155" y="1"/>
                  </a:moveTo>
                  <a:cubicBezTo>
                    <a:pt x="119" y="36"/>
                    <a:pt x="60" y="72"/>
                    <a:pt x="0" y="120"/>
                  </a:cubicBezTo>
                  <a:cubicBezTo>
                    <a:pt x="48" y="120"/>
                    <a:pt x="90" y="125"/>
                    <a:pt x="131" y="125"/>
                  </a:cubicBezTo>
                  <a:cubicBezTo>
                    <a:pt x="151" y="125"/>
                    <a:pt x="171" y="124"/>
                    <a:pt x="191" y="120"/>
                  </a:cubicBezTo>
                  <a:cubicBezTo>
                    <a:pt x="167" y="72"/>
                    <a:pt x="167"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5"/>
            <p:cNvSpPr/>
            <p:nvPr/>
          </p:nvSpPr>
          <p:spPr>
            <a:xfrm>
              <a:off x="5891800" y="2860600"/>
              <a:ext cx="14600" cy="39900"/>
            </a:xfrm>
            <a:custGeom>
              <a:avLst/>
              <a:gdLst/>
              <a:ahLst/>
              <a:cxnLst/>
              <a:rect l="l" t="t" r="r" b="b"/>
              <a:pathLst>
                <a:path w="584" h="1596" extrusionOk="0">
                  <a:moveTo>
                    <a:pt x="584" y="1"/>
                  </a:moveTo>
                  <a:lnTo>
                    <a:pt x="584" y="1"/>
                  </a:lnTo>
                  <a:cubicBezTo>
                    <a:pt x="167" y="453"/>
                    <a:pt x="60" y="1013"/>
                    <a:pt x="0" y="1596"/>
                  </a:cubicBezTo>
                  <a:cubicBezTo>
                    <a:pt x="72" y="1489"/>
                    <a:pt x="119" y="1370"/>
                    <a:pt x="179" y="1274"/>
                  </a:cubicBezTo>
                  <a:cubicBezTo>
                    <a:pt x="286" y="882"/>
                    <a:pt x="405" y="501"/>
                    <a:pt x="548" y="120"/>
                  </a:cubicBezTo>
                  <a:cubicBezTo>
                    <a:pt x="560" y="84"/>
                    <a:pt x="584" y="36"/>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5"/>
            <p:cNvSpPr/>
            <p:nvPr/>
          </p:nvSpPr>
          <p:spPr>
            <a:xfrm>
              <a:off x="5895075" y="2842550"/>
              <a:ext cx="14900" cy="16050"/>
            </a:xfrm>
            <a:custGeom>
              <a:avLst/>
              <a:gdLst/>
              <a:ahLst/>
              <a:cxnLst/>
              <a:rect l="l" t="t" r="r" b="b"/>
              <a:pathLst>
                <a:path w="596" h="642" extrusionOk="0">
                  <a:moveTo>
                    <a:pt x="336" y="1"/>
                  </a:moveTo>
                  <a:cubicBezTo>
                    <a:pt x="234" y="1"/>
                    <a:pt x="186" y="85"/>
                    <a:pt x="155" y="187"/>
                  </a:cubicBezTo>
                  <a:cubicBezTo>
                    <a:pt x="119" y="282"/>
                    <a:pt x="72" y="353"/>
                    <a:pt x="36" y="449"/>
                  </a:cubicBezTo>
                  <a:cubicBezTo>
                    <a:pt x="12" y="484"/>
                    <a:pt x="0" y="520"/>
                    <a:pt x="0" y="568"/>
                  </a:cubicBezTo>
                  <a:cubicBezTo>
                    <a:pt x="38" y="623"/>
                    <a:pt x="77" y="642"/>
                    <a:pt x="116" y="642"/>
                  </a:cubicBezTo>
                  <a:cubicBezTo>
                    <a:pt x="210" y="642"/>
                    <a:pt x="308" y="532"/>
                    <a:pt x="406" y="532"/>
                  </a:cubicBezTo>
                  <a:cubicBezTo>
                    <a:pt x="410" y="532"/>
                    <a:pt x="413" y="532"/>
                    <a:pt x="417" y="532"/>
                  </a:cubicBezTo>
                  <a:cubicBezTo>
                    <a:pt x="429" y="472"/>
                    <a:pt x="453" y="401"/>
                    <a:pt x="465" y="342"/>
                  </a:cubicBezTo>
                  <a:cubicBezTo>
                    <a:pt x="488" y="222"/>
                    <a:pt x="596" y="68"/>
                    <a:pt x="393" y="8"/>
                  </a:cubicBezTo>
                  <a:cubicBezTo>
                    <a:pt x="372" y="3"/>
                    <a:pt x="354" y="1"/>
                    <a:pt x="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5"/>
            <p:cNvSpPr/>
            <p:nvPr/>
          </p:nvSpPr>
          <p:spPr>
            <a:xfrm>
              <a:off x="5881975" y="2900200"/>
              <a:ext cx="10150" cy="25900"/>
            </a:xfrm>
            <a:custGeom>
              <a:avLst/>
              <a:gdLst/>
              <a:ahLst/>
              <a:cxnLst/>
              <a:rect l="l" t="t" r="r" b="b"/>
              <a:pathLst>
                <a:path w="406" h="1036" extrusionOk="0">
                  <a:moveTo>
                    <a:pt x="405" y="0"/>
                  </a:moveTo>
                  <a:lnTo>
                    <a:pt x="405" y="0"/>
                  </a:lnTo>
                  <a:cubicBezTo>
                    <a:pt x="0" y="262"/>
                    <a:pt x="96" y="655"/>
                    <a:pt x="108" y="1036"/>
                  </a:cubicBezTo>
                  <a:cubicBezTo>
                    <a:pt x="262" y="714"/>
                    <a:pt x="381" y="369"/>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5"/>
            <p:cNvSpPr/>
            <p:nvPr/>
          </p:nvSpPr>
          <p:spPr>
            <a:xfrm>
              <a:off x="5507225" y="2867150"/>
              <a:ext cx="27700" cy="7475"/>
            </a:xfrm>
            <a:custGeom>
              <a:avLst/>
              <a:gdLst/>
              <a:ahLst/>
              <a:cxnLst/>
              <a:rect l="l" t="t" r="r" b="b"/>
              <a:pathLst>
                <a:path w="1108" h="299" extrusionOk="0">
                  <a:moveTo>
                    <a:pt x="1001" y="0"/>
                  </a:moveTo>
                  <a:cubicBezTo>
                    <a:pt x="810" y="0"/>
                    <a:pt x="631" y="12"/>
                    <a:pt x="441" y="12"/>
                  </a:cubicBezTo>
                  <a:cubicBezTo>
                    <a:pt x="310" y="24"/>
                    <a:pt x="167" y="24"/>
                    <a:pt x="48" y="36"/>
                  </a:cubicBezTo>
                  <a:cubicBezTo>
                    <a:pt x="0" y="179"/>
                    <a:pt x="72" y="250"/>
                    <a:pt x="191" y="274"/>
                  </a:cubicBezTo>
                  <a:lnTo>
                    <a:pt x="762" y="274"/>
                  </a:lnTo>
                  <a:cubicBezTo>
                    <a:pt x="846" y="191"/>
                    <a:pt x="1108" y="298"/>
                    <a:pt x="1036" y="24"/>
                  </a:cubicBezTo>
                  <a:lnTo>
                    <a:pt x="1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5"/>
            <p:cNvSpPr/>
            <p:nvPr/>
          </p:nvSpPr>
          <p:spPr>
            <a:xfrm>
              <a:off x="5445600" y="2864475"/>
              <a:ext cx="22650" cy="6575"/>
            </a:xfrm>
            <a:custGeom>
              <a:avLst/>
              <a:gdLst/>
              <a:ahLst/>
              <a:cxnLst/>
              <a:rect l="l" t="t" r="r" b="b"/>
              <a:pathLst>
                <a:path w="906" h="263" extrusionOk="0">
                  <a:moveTo>
                    <a:pt x="191" y="0"/>
                  </a:moveTo>
                  <a:cubicBezTo>
                    <a:pt x="179" y="107"/>
                    <a:pt x="1" y="179"/>
                    <a:pt x="191" y="262"/>
                  </a:cubicBezTo>
                  <a:lnTo>
                    <a:pt x="906" y="262"/>
                  </a:lnTo>
                  <a:cubicBezTo>
                    <a:pt x="906" y="215"/>
                    <a:pt x="894" y="179"/>
                    <a:pt x="894" y="131"/>
                  </a:cubicBezTo>
                  <a:cubicBezTo>
                    <a:pt x="815" y="86"/>
                    <a:pt x="731" y="76"/>
                    <a:pt x="647" y="76"/>
                  </a:cubicBezTo>
                  <a:cubicBezTo>
                    <a:pt x="588" y="76"/>
                    <a:pt x="529" y="81"/>
                    <a:pt x="470" y="81"/>
                  </a:cubicBezTo>
                  <a:cubicBezTo>
                    <a:pt x="373" y="81"/>
                    <a:pt x="278" y="68"/>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5"/>
            <p:cNvSpPr/>
            <p:nvPr/>
          </p:nvSpPr>
          <p:spPr>
            <a:xfrm>
              <a:off x="5525975" y="2867750"/>
              <a:ext cx="10150" cy="6275"/>
            </a:xfrm>
            <a:custGeom>
              <a:avLst/>
              <a:gdLst/>
              <a:ahLst/>
              <a:cxnLst/>
              <a:rect l="l" t="t" r="r" b="b"/>
              <a:pathLst>
                <a:path w="406" h="251" extrusionOk="0">
                  <a:moveTo>
                    <a:pt x="274" y="0"/>
                  </a:moveTo>
                  <a:cubicBezTo>
                    <a:pt x="179" y="84"/>
                    <a:pt x="96" y="167"/>
                    <a:pt x="1" y="250"/>
                  </a:cubicBezTo>
                  <a:lnTo>
                    <a:pt x="393" y="250"/>
                  </a:lnTo>
                  <a:cubicBezTo>
                    <a:pt x="405" y="143"/>
                    <a:pt x="393" y="48"/>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5"/>
            <p:cNvSpPr/>
            <p:nvPr/>
          </p:nvSpPr>
          <p:spPr>
            <a:xfrm>
              <a:off x="5500375" y="2867950"/>
              <a:ext cx="11050" cy="6375"/>
            </a:xfrm>
            <a:custGeom>
              <a:avLst/>
              <a:gdLst/>
              <a:ahLst/>
              <a:cxnLst/>
              <a:rect l="l" t="t" r="r" b="b"/>
              <a:pathLst>
                <a:path w="442" h="255" extrusionOk="0">
                  <a:moveTo>
                    <a:pt x="239" y="1"/>
                  </a:moveTo>
                  <a:cubicBezTo>
                    <a:pt x="140" y="1"/>
                    <a:pt x="59" y="27"/>
                    <a:pt x="1" y="123"/>
                  </a:cubicBezTo>
                  <a:cubicBezTo>
                    <a:pt x="119" y="172"/>
                    <a:pt x="237" y="254"/>
                    <a:pt x="362" y="254"/>
                  </a:cubicBezTo>
                  <a:cubicBezTo>
                    <a:pt x="388" y="254"/>
                    <a:pt x="414" y="251"/>
                    <a:pt x="441" y="242"/>
                  </a:cubicBezTo>
                  <a:cubicBezTo>
                    <a:pt x="405" y="171"/>
                    <a:pt x="358" y="76"/>
                    <a:pt x="310" y="4"/>
                  </a:cubicBezTo>
                  <a:cubicBezTo>
                    <a:pt x="286" y="2"/>
                    <a:pt x="262"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5"/>
            <p:cNvSpPr/>
            <p:nvPr/>
          </p:nvSpPr>
          <p:spPr>
            <a:xfrm>
              <a:off x="5460500" y="2746825"/>
              <a:ext cx="68175" cy="13300"/>
            </a:xfrm>
            <a:custGeom>
              <a:avLst/>
              <a:gdLst/>
              <a:ahLst/>
              <a:cxnLst/>
              <a:rect l="l" t="t" r="r" b="b"/>
              <a:pathLst>
                <a:path w="2727" h="532" extrusionOk="0">
                  <a:moveTo>
                    <a:pt x="917" y="0"/>
                  </a:moveTo>
                  <a:cubicBezTo>
                    <a:pt x="667" y="0"/>
                    <a:pt x="415" y="25"/>
                    <a:pt x="167" y="63"/>
                  </a:cubicBezTo>
                  <a:cubicBezTo>
                    <a:pt x="155" y="87"/>
                    <a:pt x="131" y="110"/>
                    <a:pt x="107" y="122"/>
                  </a:cubicBezTo>
                  <a:cubicBezTo>
                    <a:pt x="72" y="206"/>
                    <a:pt x="36" y="289"/>
                    <a:pt x="0" y="361"/>
                  </a:cubicBezTo>
                  <a:cubicBezTo>
                    <a:pt x="159" y="486"/>
                    <a:pt x="316" y="532"/>
                    <a:pt x="474" y="532"/>
                  </a:cubicBezTo>
                  <a:cubicBezTo>
                    <a:pt x="646" y="532"/>
                    <a:pt x="820" y="477"/>
                    <a:pt x="1000" y="408"/>
                  </a:cubicBezTo>
                  <a:cubicBezTo>
                    <a:pt x="1060" y="420"/>
                    <a:pt x="1119" y="420"/>
                    <a:pt x="1179" y="420"/>
                  </a:cubicBezTo>
                  <a:cubicBezTo>
                    <a:pt x="1465" y="408"/>
                    <a:pt x="1738" y="384"/>
                    <a:pt x="2012" y="349"/>
                  </a:cubicBezTo>
                  <a:cubicBezTo>
                    <a:pt x="2066" y="319"/>
                    <a:pt x="2114" y="304"/>
                    <a:pt x="2161" y="304"/>
                  </a:cubicBezTo>
                  <a:cubicBezTo>
                    <a:pt x="2209" y="304"/>
                    <a:pt x="2256" y="319"/>
                    <a:pt x="2310" y="349"/>
                  </a:cubicBezTo>
                  <a:cubicBezTo>
                    <a:pt x="2327" y="353"/>
                    <a:pt x="2343" y="356"/>
                    <a:pt x="2359" y="356"/>
                  </a:cubicBezTo>
                  <a:cubicBezTo>
                    <a:pt x="2385" y="356"/>
                    <a:pt x="2411" y="347"/>
                    <a:pt x="2441" y="325"/>
                  </a:cubicBezTo>
                  <a:cubicBezTo>
                    <a:pt x="2536" y="253"/>
                    <a:pt x="2631" y="182"/>
                    <a:pt x="2727" y="110"/>
                  </a:cubicBezTo>
                  <a:cubicBezTo>
                    <a:pt x="2429" y="87"/>
                    <a:pt x="2143" y="63"/>
                    <a:pt x="1846" y="51"/>
                  </a:cubicBezTo>
                  <a:cubicBezTo>
                    <a:pt x="1834" y="27"/>
                    <a:pt x="1816" y="15"/>
                    <a:pt x="1797" y="15"/>
                  </a:cubicBezTo>
                  <a:cubicBezTo>
                    <a:pt x="1777" y="15"/>
                    <a:pt x="1756" y="27"/>
                    <a:pt x="1738" y="51"/>
                  </a:cubicBezTo>
                  <a:cubicBezTo>
                    <a:pt x="1679" y="63"/>
                    <a:pt x="1619" y="63"/>
                    <a:pt x="1560" y="63"/>
                  </a:cubicBezTo>
                  <a:cubicBezTo>
                    <a:pt x="1350" y="19"/>
                    <a:pt x="1134" y="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5"/>
            <p:cNvSpPr/>
            <p:nvPr/>
          </p:nvSpPr>
          <p:spPr>
            <a:xfrm>
              <a:off x="5520925" y="2741250"/>
              <a:ext cx="900" cy="900"/>
            </a:xfrm>
            <a:custGeom>
              <a:avLst/>
              <a:gdLst/>
              <a:ahLst/>
              <a:cxnLst/>
              <a:rect l="l" t="t" r="r" b="b"/>
              <a:pathLst>
                <a:path w="36" h="36" extrusionOk="0">
                  <a:moveTo>
                    <a:pt x="0" y="0"/>
                  </a:moveTo>
                  <a:cubicBezTo>
                    <a:pt x="1" y="1"/>
                    <a:pt x="13" y="13"/>
                    <a:pt x="36" y="36"/>
                  </a:cubicBezTo>
                  <a:cubicBezTo>
                    <a:pt x="24" y="12"/>
                    <a:pt x="1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5"/>
            <p:cNvSpPr/>
            <p:nvPr/>
          </p:nvSpPr>
          <p:spPr>
            <a:xfrm>
              <a:off x="5927225" y="2785100"/>
              <a:ext cx="6850" cy="3500"/>
            </a:xfrm>
            <a:custGeom>
              <a:avLst/>
              <a:gdLst/>
              <a:ahLst/>
              <a:cxnLst/>
              <a:rect l="l" t="t" r="r" b="b"/>
              <a:pathLst>
                <a:path w="274" h="140" extrusionOk="0">
                  <a:moveTo>
                    <a:pt x="161" y="1"/>
                  </a:moveTo>
                  <a:cubicBezTo>
                    <a:pt x="86" y="1"/>
                    <a:pt x="24" y="35"/>
                    <a:pt x="0" y="139"/>
                  </a:cubicBezTo>
                  <a:cubicBezTo>
                    <a:pt x="95" y="139"/>
                    <a:pt x="203" y="115"/>
                    <a:pt x="274" y="20"/>
                  </a:cubicBezTo>
                  <a:cubicBezTo>
                    <a:pt x="235" y="9"/>
                    <a:pt x="197"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5"/>
            <p:cNvSpPr/>
            <p:nvPr/>
          </p:nvSpPr>
          <p:spPr>
            <a:xfrm>
              <a:off x="5511100" y="2753600"/>
              <a:ext cx="7450" cy="2250"/>
            </a:xfrm>
            <a:custGeom>
              <a:avLst/>
              <a:gdLst/>
              <a:ahLst/>
              <a:cxnLst/>
              <a:rect l="l" t="t" r="r" b="b"/>
              <a:pathLst>
                <a:path w="298" h="90" extrusionOk="0">
                  <a:moveTo>
                    <a:pt x="145" y="0"/>
                  </a:moveTo>
                  <a:cubicBezTo>
                    <a:pt x="95" y="0"/>
                    <a:pt x="48" y="30"/>
                    <a:pt x="0" y="90"/>
                  </a:cubicBezTo>
                  <a:lnTo>
                    <a:pt x="298" y="90"/>
                  </a:lnTo>
                  <a:cubicBezTo>
                    <a:pt x="244" y="30"/>
                    <a:pt x="194" y="0"/>
                    <a:pt x="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5"/>
            <p:cNvSpPr/>
            <p:nvPr/>
          </p:nvSpPr>
          <p:spPr>
            <a:xfrm>
              <a:off x="5419125" y="2800850"/>
              <a:ext cx="11625" cy="33875"/>
            </a:xfrm>
            <a:custGeom>
              <a:avLst/>
              <a:gdLst/>
              <a:ahLst/>
              <a:cxnLst/>
              <a:rect l="l" t="t" r="r" b="b"/>
              <a:pathLst>
                <a:path w="465" h="1355" extrusionOk="0">
                  <a:moveTo>
                    <a:pt x="209" y="1"/>
                  </a:moveTo>
                  <a:cubicBezTo>
                    <a:pt x="168" y="1"/>
                    <a:pt x="125" y="13"/>
                    <a:pt x="84" y="33"/>
                  </a:cubicBezTo>
                  <a:cubicBezTo>
                    <a:pt x="24" y="128"/>
                    <a:pt x="24" y="235"/>
                    <a:pt x="24" y="343"/>
                  </a:cubicBezTo>
                  <a:cubicBezTo>
                    <a:pt x="24" y="450"/>
                    <a:pt x="24" y="545"/>
                    <a:pt x="60" y="652"/>
                  </a:cubicBezTo>
                  <a:cubicBezTo>
                    <a:pt x="84" y="712"/>
                    <a:pt x="84" y="759"/>
                    <a:pt x="60" y="807"/>
                  </a:cubicBezTo>
                  <a:cubicBezTo>
                    <a:pt x="24" y="950"/>
                    <a:pt x="0" y="1105"/>
                    <a:pt x="84" y="1236"/>
                  </a:cubicBezTo>
                  <a:cubicBezTo>
                    <a:pt x="143" y="1355"/>
                    <a:pt x="238" y="1355"/>
                    <a:pt x="357" y="1355"/>
                  </a:cubicBezTo>
                  <a:cubicBezTo>
                    <a:pt x="393" y="1343"/>
                    <a:pt x="405" y="1319"/>
                    <a:pt x="417" y="1271"/>
                  </a:cubicBezTo>
                  <a:cubicBezTo>
                    <a:pt x="453" y="1224"/>
                    <a:pt x="465" y="1140"/>
                    <a:pt x="465" y="1081"/>
                  </a:cubicBezTo>
                  <a:cubicBezTo>
                    <a:pt x="453" y="1021"/>
                    <a:pt x="417" y="962"/>
                    <a:pt x="381" y="926"/>
                  </a:cubicBezTo>
                  <a:cubicBezTo>
                    <a:pt x="357" y="640"/>
                    <a:pt x="357" y="355"/>
                    <a:pt x="357" y="69"/>
                  </a:cubicBezTo>
                  <a:cubicBezTo>
                    <a:pt x="317" y="21"/>
                    <a:pt x="264"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5"/>
            <p:cNvSpPr/>
            <p:nvPr/>
          </p:nvSpPr>
          <p:spPr>
            <a:xfrm>
              <a:off x="5425075" y="2823475"/>
              <a:ext cx="17875" cy="22275"/>
            </a:xfrm>
            <a:custGeom>
              <a:avLst/>
              <a:gdLst/>
              <a:ahLst/>
              <a:cxnLst/>
              <a:rect l="l" t="t" r="r" b="b"/>
              <a:pathLst>
                <a:path w="715" h="891" extrusionOk="0">
                  <a:moveTo>
                    <a:pt x="337" y="0"/>
                  </a:moveTo>
                  <a:cubicBezTo>
                    <a:pt x="282" y="0"/>
                    <a:pt x="216" y="38"/>
                    <a:pt x="155" y="45"/>
                  </a:cubicBezTo>
                  <a:cubicBezTo>
                    <a:pt x="155" y="92"/>
                    <a:pt x="167" y="140"/>
                    <a:pt x="167" y="176"/>
                  </a:cubicBezTo>
                  <a:cubicBezTo>
                    <a:pt x="227" y="283"/>
                    <a:pt x="238" y="390"/>
                    <a:pt x="119" y="450"/>
                  </a:cubicBezTo>
                  <a:cubicBezTo>
                    <a:pt x="84" y="533"/>
                    <a:pt x="48" y="640"/>
                    <a:pt x="0" y="747"/>
                  </a:cubicBezTo>
                  <a:cubicBezTo>
                    <a:pt x="60" y="807"/>
                    <a:pt x="143" y="819"/>
                    <a:pt x="215" y="854"/>
                  </a:cubicBezTo>
                  <a:cubicBezTo>
                    <a:pt x="262" y="878"/>
                    <a:pt x="322" y="890"/>
                    <a:pt x="358" y="890"/>
                  </a:cubicBezTo>
                  <a:lnTo>
                    <a:pt x="441" y="890"/>
                  </a:lnTo>
                  <a:cubicBezTo>
                    <a:pt x="596" y="890"/>
                    <a:pt x="715" y="831"/>
                    <a:pt x="703" y="640"/>
                  </a:cubicBezTo>
                  <a:cubicBezTo>
                    <a:pt x="560" y="497"/>
                    <a:pt x="500" y="295"/>
                    <a:pt x="441" y="92"/>
                  </a:cubicBezTo>
                  <a:cubicBezTo>
                    <a:pt x="415" y="21"/>
                    <a:pt x="379"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5"/>
            <p:cNvSpPr/>
            <p:nvPr/>
          </p:nvSpPr>
          <p:spPr>
            <a:xfrm>
              <a:off x="5433100" y="2796800"/>
              <a:ext cx="12825" cy="9650"/>
            </a:xfrm>
            <a:custGeom>
              <a:avLst/>
              <a:gdLst/>
              <a:ahLst/>
              <a:cxnLst/>
              <a:rect l="l" t="t" r="r" b="b"/>
              <a:pathLst>
                <a:path w="513" h="386" extrusionOk="0">
                  <a:moveTo>
                    <a:pt x="247" y="1"/>
                  </a:moveTo>
                  <a:cubicBezTo>
                    <a:pt x="170" y="1"/>
                    <a:pt x="108" y="42"/>
                    <a:pt x="72" y="136"/>
                  </a:cubicBezTo>
                  <a:cubicBezTo>
                    <a:pt x="1" y="314"/>
                    <a:pt x="156" y="350"/>
                    <a:pt x="298" y="386"/>
                  </a:cubicBezTo>
                  <a:cubicBezTo>
                    <a:pt x="370" y="386"/>
                    <a:pt x="429" y="374"/>
                    <a:pt x="501" y="374"/>
                  </a:cubicBezTo>
                  <a:cubicBezTo>
                    <a:pt x="501" y="278"/>
                    <a:pt x="513" y="207"/>
                    <a:pt x="513" y="112"/>
                  </a:cubicBezTo>
                  <a:cubicBezTo>
                    <a:pt x="477" y="88"/>
                    <a:pt x="429" y="76"/>
                    <a:pt x="418" y="52"/>
                  </a:cubicBezTo>
                  <a:cubicBezTo>
                    <a:pt x="356" y="19"/>
                    <a:pt x="298"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5"/>
            <p:cNvSpPr/>
            <p:nvPr/>
          </p:nvSpPr>
          <p:spPr>
            <a:xfrm>
              <a:off x="5446800" y="2788275"/>
              <a:ext cx="28600" cy="3975"/>
            </a:xfrm>
            <a:custGeom>
              <a:avLst/>
              <a:gdLst/>
              <a:ahLst/>
              <a:cxnLst/>
              <a:rect l="l" t="t" r="r" b="b"/>
              <a:pathLst>
                <a:path w="1144" h="159" extrusionOk="0">
                  <a:moveTo>
                    <a:pt x="435" y="1"/>
                  </a:moveTo>
                  <a:cubicBezTo>
                    <a:pt x="293" y="1"/>
                    <a:pt x="151" y="9"/>
                    <a:pt x="12" y="36"/>
                  </a:cubicBezTo>
                  <a:cubicBezTo>
                    <a:pt x="0" y="84"/>
                    <a:pt x="12" y="131"/>
                    <a:pt x="24" y="155"/>
                  </a:cubicBezTo>
                  <a:cubicBezTo>
                    <a:pt x="88" y="142"/>
                    <a:pt x="155" y="138"/>
                    <a:pt x="222" y="138"/>
                  </a:cubicBezTo>
                  <a:cubicBezTo>
                    <a:pt x="366" y="138"/>
                    <a:pt x="517" y="158"/>
                    <a:pt x="664" y="158"/>
                  </a:cubicBezTo>
                  <a:cubicBezTo>
                    <a:pt x="830" y="158"/>
                    <a:pt x="994" y="133"/>
                    <a:pt x="1143" y="24"/>
                  </a:cubicBezTo>
                  <a:cubicBezTo>
                    <a:pt x="913" y="24"/>
                    <a:pt x="673"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5"/>
            <p:cNvSpPr/>
            <p:nvPr/>
          </p:nvSpPr>
          <p:spPr>
            <a:xfrm>
              <a:off x="5446800" y="2795425"/>
              <a:ext cx="22050" cy="3875"/>
            </a:xfrm>
            <a:custGeom>
              <a:avLst/>
              <a:gdLst/>
              <a:ahLst/>
              <a:cxnLst/>
              <a:rect l="l" t="t" r="r" b="b"/>
              <a:pathLst>
                <a:path w="882" h="155" extrusionOk="0">
                  <a:moveTo>
                    <a:pt x="12" y="0"/>
                  </a:moveTo>
                  <a:cubicBezTo>
                    <a:pt x="0" y="48"/>
                    <a:pt x="0" y="95"/>
                    <a:pt x="12" y="143"/>
                  </a:cubicBezTo>
                  <a:cubicBezTo>
                    <a:pt x="298" y="143"/>
                    <a:pt x="560" y="155"/>
                    <a:pt x="846" y="155"/>
                  </a:cubicBezTo>
                  <a:cubicBezTo>
                    <a:pt x="858" y="131"/>
                    <a:pt x="882" y="83"/>
                    <a:pt x="882" y="36"/>
                  </a:cubicBezTo>
                  <a:cubicBezTo>
                    <a:pt x="596" y="36"/>
                    <a:pt x="298" y="24"/>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5"/>
            <p:cNvSpPr/>
            <p:nvPr/>
          </p:nvSpPr>
          <p:spPr>
            <a:xfrm>
              <a:off x="5439650" y="2781425"/>
              <a:ext cx="9850" cy="6875"/>
            </a:xfrm>
            <a:custGeom>
              <a:avLst/>
              <a:gdLst/>
              <a:ahLst/>
              <a:cxnLst/>
              <a:rect l="l" t="t" r="r" b="b"/>
              <a:pathLst>
                <a:path w="394" h="275" extrusionOk="0">
                  <a:moveTo>
                    <a:pt x="1" y="0"/>
                  </a:moveTo>
                  <a:cubicBezTo>
                    <a:pt x="1" y="96"/>
                    <a:pt x="1" y="179"/>
                    <a:pt x="13" y="274"/>
                  </a:cubicBezTo>
                  <a:cubicBezTo>
                    <a:pt x="108" y="274"/>
                    <a:pt x="191" y="250"/>
                    <a:pt x="286" y="250"/>
                  </a:cubicBezTo>
                  <a:cubicBezTo>
                    <a:pt x="310" y="179"/>
                    <a:pt x="358" y="108"/>
                    <a:pt x="394" y="36"/>
                  </a:cubicBezTo>
                  <a:cubicBezTo>
                    <a:pt x="251" y="12"/>
                    <a:pt x="132"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5"/>
            <p:cNvSpPr/>
            <p:nvPr/>
          </p:nvSpPr>
          <p:spPr>
            <a:xfrm>
              <a:off x="5420000" y="2788575"/>
              <a:ext cx="8975" cy="14900"/>
            </a:xfrm>
            <a:custGeom>
              <a:avLst/>
              <a:gdLst/>
              <a:ahLst/>
              <a:cxnLst/>
              <a:rect l="l" t="t" r="r" b="b"/>
              <a:pathLst>
                <a:path w="359" h="596" extrusionOk="0">
                  <a:moveTo>
                    <a:pt x="358" y="0"/>
                  </a:moveTo>
                  <a:lnTo>
                    <a:pt x="358" y="0"/>
                  </a:lnTo>
                  <a:cubicBezTo>
                    <a:pt x="299" y="36"/>
                    <a:pt x="251" y="107"/>
                    <a:pt x="191" y="143"/>
                  </a:cubicBezTo>
                  <a:cubicBezTo>
                    <a:pt x="144" y="191"/>
                    <a:pt x="120" y="226"/>
                    <a:pt x="84" y="262"/>
                  </a:cubicBezTo>
                  <a:cubicBezTo>
                    <a:pt x="49" y="334"/>
                    <a:pt x="13" y="417"/>
                    <a:pt x="1" y="488"/>
                  </a:cubicBezTo>
                  <a:cubicBezTo>
                    <a:pt x="1" y="548"/>
                    <a:pt x="25" y="572"/>
                    <a:pt x="84" y="596"/>
                  </a:cubicBezTo>
                  <a:cubicBezTo>
                    <a:pt x="180" y="596"/>
                    <a:pt x="251" y="572"/>
                    <a:pt x="346" y="572"/>
                  </a:cubicBezTo>
                  <a:cubicBezTo>
                    <a:pt x="346" y="381"/>
                    <a:pt x="346" y="191"/>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5"/>
            <p:cNvSpPr/>
            <p:nvPr/>
          </p:nvSpPr>
          <p:spPr>
            <a:xfrm>
              <a:off x="5493225" y="2903175"/>
              <a:ext cx="12825" cy="3775"/>
            </a:xfrm>
            <a:custGeom>
              <a:avLst/>
              <a:gdLst/>
              <a:ahLst/>
              <a:cxnLst/>
              <a:rect l="l" t="t" r="r" b="b"/>
              <a:pathLst>
                <a:path w="513" h="151" extrusionOk="0">
                  <a:moveTo>
                    <a:pt x="132" y="0"/>
                  </a:moveTo>
                  <a:cubicBezTo>
                    <a:pt x="96" y="48"/>
                    <a:pt x="48" y="107"/>
                    <a:pt x="1" y="143"/>
                  </a:cubicBezTo>
                  <a:cubicBezTo>
                    <a:pt x="63" y="143"/>
                    <a:pt x="125" y="151"/>
                    <a:pt x="190" y="151"/>
                  </a:cubicBezTo>
                  <a:cubicBezTo>
                    <a:pt x="287" y="151"/>
                    <a:pt x="391" y="133"/>
                    <a:pt x="513" y="48"/>
                  </a:cubicBezTo>
                  <a:cubicBezTo>
                    <a:pt x="346" y="24"/>
                    <a:pt x="239" y="12"/>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5"/>
            <p:cNvSpPr/>
            <p:nvPr/>
          </p:nvSpPr>
          <p:spPr>
            <a:xfrm>
              <a:off x="5524200" y="2903175"/>
              <a:ext cx="1800" cy="1800"/>
            </a:xfrm>
            <a:custGeom>
              <a:avLst/>
              <a:gdLst/>
              <a:ahLst/>
              <a:cxnLst/>
              <a:rect l="l" t="t" r="r" b="b"/>
              <a:pathLst>
                <a:path w="72" h="72" extrusionOk="0">
                  <a:moveTo>
                    <a:pt x="72" y="0"/>
                  </a:moveTo>
                  <a:cubicBezTo>
                    <a:pt x="48" y="12"/>
                    <a:pt x="12" y="48"/>
                    <a:pt x="0" y="72"/>
                  </a:cubicBezTo>
                  <a:lnTo>
                    <a:pt x="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5"/>
            <p:cNvSpPr/>
            <p:nvPr/>
          </p:nvSpPr>
          <p:spPr>
            <a:xfrm>
              <a:off x="5428650" y="2844225"/>
              <a:ext cx="6875" cy="8950"/>
            </a:xfrm>
            <a:custGeom>
              <a:avLst/>
              <a:gdLst/>
              <a:ahLst/>
              <a:cxnLst/>
              <a:rect l="l" t="t" r="r" b="b"/>
              <a:pathLst>
                <a:path w="275" h="358" extrusionOk="0">
                  <a:moveTo>
                    <a:pt x="131" y="1"/>
                  </a:moveTo>
                  <a:cubicBezTo>
                    <a:pt x="72" y="1"/>
                    <a:pt x="24" y="36"/>
                    <a:pt x="0" y="84"/>
                  </a:cubicBezTo>
                  <a:cubicBezTo>
                    <a:pt x="12" y="191"/>
                    <a:pt x="24" y="298"/>
                    <a:pt x="143" y="358"/>
                  </a:cubicBezTo>
                  <a:cubicBezTo>
                    <a:pt x="191" y="263"/>
                    <a:pt x="250" y="167"/>
                    <a:pt x="274" y="60"/>
                  </a:cubicBezTo>
                  <a:cubicBezTo>
                    <a:pt x="238" y="36"/>
                    <a:pt x="191" y="1"/>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35"/>
            <p:cNvSpPr/>
            <p:nvPr/>
          </p:nvSpPr>
          <p:spPr>
            <a:xfrm>
              <a:off x="5486100" y="2796300"/>
              <a:ext cx="11025" cy="2925"/>
            </a:xfrm>
            <a:custGeom>
              <a:avLst/>
              <a:gdLst/>
              <a:ahLst/>
              <a:cxnLst/>
              <a:rect l="l" t="t" r="r" b="b"/>
              <a:pathLst>
                <a:path w="441" h="117" extrusionOk="0">
                  <a:moveTo>
                    <a:pt x="0" y="1"/>
                  </a:moveTo>
                  <a:cubicBezTo>
                    <a:pt x="72" y="78"/>
                    <a:pt x="143" y="117"/>
                    <a:pt x="216" y="117"/>
                  </a:cubicBezTo>
                  <a:cubicBezTo>
                    <a:pt x="289" y="117"/>
                    <a:pt x="363" y="78"/>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5"/>
            <p:cNvSpPr/>
            <p:nvPr/>
          </p:nvSpPr>
          <p:spPr>
            <a:xfrm>
              <a:off x="5475075" y="2785525"/>
              <a:ext cx="7475" cy="2475"/>
            </a:xfrm>
            <a:custGeom>
              <a:avLst/>
              <a:gdLst/>
              <a:ahLst/>
              <a:cxnLst/>
              <a:rect l="l" t="t" r="r" b="b"/>
              <a:pathLst>
                <a:path w="299" h="99" extrusionOk="0">
                  <a:moveTo>
                    <a:pt x="149" y="0"/>
                  </a:moveTo>
                  <a:cubicBezTo>
                    <a:pt x="102" y="0"/>
                    <a:pt x="54" y="33"/>
                    <a:pt x="1" y="98"/>
                  </a:cubicBezTo>
                  <a:lnTo>
                    <a:pt x="298" y="98"/>
                  </a:lnTo>
                  <a:cubicBezTo>
                    <a:pt x="245" y="33"/>
                    <a:pt x="197" y="0"/>
                    <a:pt x="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5"/>
            <p:cNvSpPr/>
            <p:nvPr/>
          </p:nvSpPr>
          <p:spPr>
            <a:xfrm>
              <a:off x="5611700" y="2953775"/>
              <a:ext cx="21450" cy="8575"/>
            </a:xfrm>
            <a:custGeom>
              <a:avLst/>
              <a:gdLst/>
              <a:ahLst/>
              <a:cxnLst/>
              <a:rect l="l" t="t" r="r" b="b"/>
              <a:pathLst>
                <a:path w="858" h="343" extrusionOk="0">
                  <a:moveTo>
                    <a:pt x="1" y="0"/>
                  </a:moveTo>
                  <a:lnTo>
                    <a:pt x="1" y="131"/>
                  </a:lnTo>
                  <a:cubicBezTo>
                    <a:pt x="96" y="262"/>
                    <a:pt x="298" y="143"/>
                    <a:pt x="417" y="262"/>
                  </a:cubicBezTo>
                  <a:cubicBezTo>
                    <a:pt x="487" y="290"/>
                    <a:pt x="570" y="343"/>
                    <a:pt x="642" y="343"/>
                  </a:cubicBezTo>
                  <a:cubicBezTo>
                    <a:pt x="694" y="343"/>
                    <a:pt x="740" y="317"/>
                    <a:pt x="774" y="238"/>
                  </a:cubicBezTo>
                  <a:cubicBezTo>
                    <a:pt x="858" y="36"/>
                    <a:pt x="691"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35"/>
            <p:cNvSpPr/>
            <p:nvPr/>
          </p:nvSpPr>
          <p:spPr>
            <a:xfrm>
              <a:off x="5611700" y="2957000"/>
              <a:ext cx="10450" cy="3925"/>
            </a:xfrm>
            <a:custGeom>
              <a:avLst/>
              <a:gdLst/>
              <a:ahLst/>
              <a:cxnLst/>
              <a:rect l="l" t="t" r="r" b="b"/>
              <a:pathLst>
                <a:path w="418" h="157" extrusionOk="0">
                  <a:moveTo>
                    <a:pt x="104" y="1"/>
                  </a:moveTo>
                  <a:cubicBezTo>
                    <a:pt x="69" y="1"/>
                    <a:pt x="34" y="2"/>
                    <a:pt x="1" y="2"/>
                  </a:cubicBezTo>
                  <a:lnTo>
                    <a:pt x="1" y="157"/>
                  </a:lnTo>
                  <a:cubicBezTo>
                    <a:pt x="132" y="133"/>
                    <a:pt x="274" y="133"/>
                    <a:pt x="417" y="133"/>
                  </a:cubicBezTo>
                  <a:cubicBezTo>
                    <a:pt x="335" y="15"/>
                    <a:pt x="219"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35"/>
            <p:cNvSpPr/>
            <p:nvPr/>
          </p:nvSpPr>
          <p:spPr>
            <a:xfrm>
              <a:off x="5417325" y="2789175"/>
              <a:ext cx="7475" cy="22150"/>
            </a:xfrm>
            <a:custGeom>
              <a:avLst/>
              <a:gdLst/>
              <a:ahLst/>
              <a:cxnLst/>
              <a:rect l="l" t="t" r="r" b="b"/>
              <a:pathLst>
                <a:path w="299" h="886" extrusionOk="0">
                  <a:moveTo>
                    <a:pt x="48" y="0"/>
                  </a:moveTo>
                  <a:cubicBezTo>
                    <a:pt x="36" y="143"/>
                    <a:pt x="13" y="262"/>
                    <a:pt x="1" y="393"/>
                  </a:cubicBezTo>
                  <a:cubicBezTo>
                    <a:pt x="1" y="536"/>
                    <a:pt x="13" y="691"/>
                    <a:pt x="13" y="833"/>
                  </a:cubicBezTo>
                  <a:cubicBezTo>
                    <a:pt x="13" y="845"/>
                    <a:pt x="25" y="869"/>
                    <a:pt x="60" y="881"/>
                  </a:cubicBezTo>
                  <a:cubicBezTo>
                    <a:pt x="68" y="884"/>
                    <a:pt x="76" y="885"/>
                    <a:pt x="83" y="885"/>
                  </a:cubicBezTo>
                  <a:cubicBezTo>
                    <a:pt x="106" y="885"/>
                    <a:pt x="122" y="868"/>
                    <a:pt x="132" y="822"/>
                  </a:cubicBezTo>
                  <a:cubicBezTo>
                    <a:pt x="167" y="738"/>
                    <a:pt x="179" y="655"/>
                    <a:pt x="191" y="572"/>
                  </a:cubicBezTo>
                  <a:cubicBezTo>
                    <a:pt x="191" y="524"/>
                    <a:pt x="179" y="464"/>
                    <a:pt x="179" y="405"/>
                  </a:cubicBezTo>
                  <a:cubicBezTo>
                    <a:pt x="227" y="357"/>
                    <a:pt x="251" y="298"/>
                    <a:pt x="298" y="238"/>
                  </a:cubicBezTo>
                  <a:lnTo>
                    <a:pt x="298" y="119"/>
                  </a:lnTo>
                  <a:cubicBezTo>
                    <a:pt x="215" y="95"/>
                    <a:pt x="132" y="48"/>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35"/>
            <p:cNvSpPr/>
            <p:nvPr/>
          </p:nvSpPr>
          <p:spPr>
            <a:xfrm>
              <a:off x="5417025" y="2821000"/>
              <a:ext cx="4200" cy="10750"/>
            </a:xfrm>
            <a:custGeom>
              <a:avLst/>
              <a:gdLst/>
              <a:ahLst/>
              <a:cxnLst/>
              <a:rect l="l" t="t" r="r" b="b"/>
              <a:pathLst>
                <a:path w="168" h="430" extrusionOk="0">
                  <a:moveTo>
                    <a:pt x="144" y="1"/>
                  </a:moveTo>
                  <a:lnTo>
                    <a:pt x="144" y="1"/>
                  </a:lnTo>
                  <a:cubicBezTo>
                    <a:pt x="1" y="144"/>
                    <a:pt x="1" y="299"/>
                    <a:pt x="168" y="430"/>
                  </a:cubicBezTo>
                  <a:cubicBezTo>
                    <a:pt x="168" y="275"/>
                    <a:pt x="144" y="14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35"/>
            <p:cNvSpPr/>
            <p:nvPr/>
          </p:nvSpPr>
          <p:spPr>
            <a:xfrm>
              <a:off x="5417625" y="2809700"/>
              <a:ext cx="3000" cy="7475"/>
            </a:xfrm>
            <a:custGeom>
              <a:avLst/>
              <a:gdLst/>
              <a:ahLst/>
              <a:cxnLst/>
              <a:rect l="l" t="t" r="r" b="b"/>
              <a:pathLst>
                <a:path w="120" h="299" extrusionOk="0">
                  <a:moveTo>
                    <a:pt x="120" y="1"/>
                  </a:moveTo>
                  <a:cubicBezTo>
                    <a:pt x="84" y="12"/>
                    <a:pt x="48" y="12"/>
                    <a:pt x="1" y="12"/>
                  </a:cubicBezTo>
                  <a:cubicBezTo>
                    <a:pt x="24" y="132"/>
                    <a:pt x="36" y="239"/>
                    <a:pt x="120" y="298"/>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35"/>
            <p:cNvSpPr/>
            <p:nvPr/>
          </p:nvSpPr>
          <p:spPr>
            <a:xfrm>
              <a:off x="5443525" y="2705400"/>
              <a:ext cx="10450" cy="7600"/>
            </a:xfrm>
            <a:custGeom>
              <a:avLst/>
              <a:gdLst/>
              <a:ahLst/>
              <a:cxnLst/>
              <a:rect l="l" t="t" r="r" b="b"/>
              <a:pathLst>
                <a:path w="418" h="304" extrusionOk="0">
                  <a:moveTo>
                    <a:pt x="338" y="1"/>
                  </a:moveTo>
                  <a:cubicBezTo>
                    <a:pt x="309" y="1"/>
                    <a:pt x="289" y="14"/>
                    <a:pt x="262" y="41"/>
                  </a:cubicBezTo>
                  <a:cubicBezTo>
                    <a:pt x="179" y="101"/>
                    <a:pt x="84" y="136"/>
                    <a:pt x="1" y="196"/>
                  </a:cubicBezTo>
                  <a:cubicBezTo>
                    <a:pt x="1" y="232"/>
                    <a:pt x="1" y="279"/>
                    <a:pt x="12" y="303"/>
                  </a:cubicBezTo>
                  <a:lnTo>
                    <a:pt x="262" y="303"/>
                  </a:lnTo>
                  <a:cubicBezTo>
                    <a:pt x="310" y="220"/>
                    <a:pt x="358" y="124"/>
                    <a:pt x="417" y="41"/>
                  </a:cubicBezTo>
                  <a:cubicBezTo>
                    <a:pt x="417" y="17"/>
                    <a:pt x="393" y="17"/>
                    <a:pt x="370" y="5"/>
                  </a:cubicBezTo>
                  <a:cubicBezTo>
                    <a:pt x="358" y="2"/>
                    <a:pt x="347" y="1"/>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35"/>
            <p:cNvSpPr/>
            <p:nvPr/>
          </p:nvSpPr>
          <p:spPr>
            <a:xfrm>
              <a:off x="5425075" y="2842450"/>
              <a:ext cx="8350" cy="3900"/>
            </a:xfrm>
            <a:custGeom>
              <a:avLst/>
              <a:gdLst/>
              <a:ahLst/>
              <a:cxnLst/>
              <a:rect l="l" t="t" r="r" b="b"/>
              <a:pathLst>
                <a:path w="334" h="156" extrusionOk="0">
                  <a:moveTo>
                    <a:pt x="0" y="0"/>
                  </a:moveTo>
                  <a:cubicBezTo>
                    <a:pt x="48" y="48"/>
                    <a:pt x="96" y="107"/>
                    <a:pt x="143" y="155"/>
                  </a:cubicBezTo>
                  <a:cubicBezTo>
                    <a:pt x="179" y="131"/>
                    <a:pt x="238" y="131"/>
                    <a:pt x="286" y="131"/>
                  </a:cubicBezTo>
                  <a:cubicBezTo>
                    <a:pt x="334" y="95"/>
                    <a:pt x="334" y="48"/>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35"/>
            <p:cNvSpPr/>
            <p:nvPr/>
          </p:nvSpPr>
          <p:spPr>
            <a:xfrm>
              <a:off x="5457525" y="2704425"/>
              <a:ext cx="10725" cy="9000"/>
            </a:xfrm>
            <a:custGeom>
              <a:avLst/>
              <a:gdLst/>
              <a:ahLst/>
              <a:cxnLst/>
              <a:rect l="l" t="t" r="r" b="b"/>
              <a:pathLst>
                <a:path w="429" h="360" extrusionOk="0">
                  <a:moveTo>
                    <a:pt x="263" y="1"/>
                  </a:moveTo>
                  <a:cubicBezTo>
                    <a:pt x="216" y="1"/>
                    <a:pt x="167" y="19"/>
                    <a:pt x="119" y="56"/>
                  </a:cubicBezTo>
                  <a:cubicBezTo>
                    <a:pt x="95" y="80"/>
                    <a:pt x="48" y="92"/>
                    <a:pt x="12" y="104"/>
                  </a:cubicBezTo>
                  <a:cubicBezTo>
                    <a:pt x="12" y="211"/>
                    <a:pt x="0" y="330"/>
                    <a:pt x="155" y="354"/>
                  </a:cubicBezTo>
                  <a:cubicBezTo>
                    <a:pt x="177" y="358"/>
                    <a:pt x="198" y="360"/>
                    <a:pt x="217" y="360"/>
                  </a:cubicBezTo>
                  <a:cubicBezTo>
                    <a:pt x="370" y="360"/>
                    <a:pt x="418" y="239"/>
                    <a:pt x="429" y="80"/>
                  </a:cubicBezTo>
                  <a:cubicBezTo>
                    <a:pt x="376" y="28"/>
                    <a:pt x="320"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p:nvPr/>
          </p:nvSpPr>
          <p:spPr>
            <a:xfrm>
              <a:off x="5460500" y="2698000"/>
              <a:ext cx="8350" cy="7850"/>
            </a:xfrm>
            <a:custGeom>
              <a:avLst/>
              <a:gdLst/>
              <a:ahLst/>
              <a:cxnLst/>
              <a:rect l="l" t="t" r="r" b="b"/>
              <a:pathLst>
                <a:path w="334" h="314" extrusionOk="0">
                  <a:moveTo>
                    <a:pt x="221" y="0"/>
                  </a:moveTo>
                  <a:cubicBezTo>
                    <a:pt x="151" y="0"/>
                    <a:pt x="105" y="70"/>
                    <a:pt x="48" y="111"/>
                  </a:cubicBezTo>
                  <a:cubicBezTo>
                    <a:pt x="36" y="135"/>
                    <a:pt x="12" y="159"/>
                    <a:pt x="0" y="182"/>
                  </a:cubicBezTo>
                  <a:lnTo>
                    <a:pt x="0" y="289"/>
                  </a:lnTo>
                  <a:cubicBezTo>
                    <a:pt x="107" y="301"/>
                    <a:pt x="191" y="301"/>
                    <a:pt x="298" y="313"/>
                  </a:cubicBezTo>
                  <a:cubicBezTo>
                    <a:pt x="310" y="230"/>
                    <a:pt x="310" y="135"/>
                    <a:pt x="334" y="51"/>
                  </a:cubicBezTo>
                  <a:cubicBezTo>
                    <a:pt x="289" y="14"/>
                    <a:pt x="253" y="0"/>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35"/>
            <p:cNvSpPr/>
            <p:nvPr/>
          </p:nvSpPr>
          <p:spPr>
            <a:xfrm>
              <a:off x="5450075" y="2704400"/>
              <a:ext cx="3900" cy="2050"/>
            </a:xfrm>
            <a:custGeom>
              <a:avLst/>
              <a:gdLst/>
              <a:ahLst/>
              <a:cxnLst/>
              <a:rect l="l" t="t" r="r" b="b"/>
              <a:pathLst>
                <a:path w="156" h="82" extrusionOk="0">
                  <a:moveTo>
                    <a:pt x="78" y="1"/>
                  </a:moveTo>
                  <a:cubicBezTo>
                    <a:pt x="51" y="1"/>
                    <a:pt x="24" y="28"/>
                    <a:pt x="0" y="81"/>
                  </a:cubicBezTo>
                  <a:lnTo>
                    <a:pt x="155" y="81"/>
                  </a:lnTo>
                  <a:cubicBezTo>
                    <a:pt x="131" y="28"/>
                    <a:pt x="105"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35"/>
            <p:cNvSpPr/>
            <p:nvPr/>
          </p:nvSpPr>
          <p:spPr>
            <a:xfrm>
              <a:off x="5457225" y="2698375"/>
              <a:ext cx="5075" cy="4200"/>
            </a:xfrm>
            <a:custGeom>
              <a:avLst/>
              <a:gdLst/>
              <a:ahLst/>
              <a:cxnLst/>
              <a:rect l="l" t="t" r="r" b="b"/>
              <a:pathLst>
                <a:path w="203" h="168" extrusionOk="0">
                  <a:moveTo>
                    <a:pt x="143" y="1"/>
                  </a:moveTo>
                  <a:cubicBezTo>
                    <a:pt x="84" y="13"/>
                    <a:pt x="48" y="13"/>
                    <a:pt x="0" y="36"/>
                  </a:cubicBezTo>
                  <a:cubicBezTo>
                    <a:pt x="48" y="84"/>
                    <a:pt x="84" y="144"/>
                    <a:pt x="131" y="167"/>
                  </a:cubicBezTo>
                  <a:lnTo>
                    <a:pt x="143" y="155"/>
                  </a:lnTo>
                  <a:cubicBezTo>
                    <a:pt x="203" y="108"/>
                    <a:pt x="203" y="4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35"/>
            <p:cNvSpPr/>
            <p:nvPr/>
          </p:nvSpPr>
          <p:spPr>
            <a:xfrm>
              <a:off x="5460800" y="2693050"/>
              <a:ext cx="22050" cy="9525"/>
            </a:xfrm>
            <a:custGeom>
              <a:avLst/>
              <a:gdLst/>
              <a:ahLst/>
              <a:cxnLst/>
              <a:rect l="l" t="t" r="r" b="b"/>
              <a:pathLst>
                <a:path w="882" h="381" extrusionOk="0">
                  <a:moveTo>
                    <a:pt x="585" y="0"/>
                  </a:moveTo>
                  <a:cubicBezTo>
                    <a:pt x="446" y="0"/>
                    <a:pt x="293" y="75"/>
                    <a:pt x="155" y="95"/>
                  </a:cubicBezTo>
                  <a:cubicBezTo>
                    <a:pt x="107" y="142"/>
                    <a:pt x="48" y="190"/>
                    <a:pt x="0" y="237"/>
                  </a:cubicBezTo>
                  <a:lnTo>
                    <a:pt x="0" y="380"/>
                  </a:lnTo>
                  <a:lnTo>
                    <a:pt x="322" y="249"/>
                  </a:lnTo>
                  <a:cubicBezTo>
                    <a:pt x="512" y="237"/>
                    <a:pt x="691" y="237"/>
                    <a:pt x="881" y="214"/>
                  </a:cubicBezTo>
                  <a:cubicBezTo>
                    <a:pt x="801" y="49"/>
                    <a:pt x="698" y="0"/>
                    <a:pt x="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35"/>
            <p:cNvSpPr/>
            <p:nvPr/>
          </p:nvSpPr>
          <p:spPr>
            <a:xfrm>
              <a:off x="5956375" y="2811350"/>
              <a:ext cx="17000" cy="5975"/>
            </a:xfrm>
            <a:custGeom>
              <a:avLst/>
              <a:gdLst/>
              <a:ahLst/>
              <a:cxnLst/>
              <a:rect l="l" t="t" r="r" b="b"/>
              <a:pathLst>
                <a:path w="680" h="239" extrusionOk="0">
                  <a:moveTo>
                    <a:pt x="187" y="1"/>
                  </a:moveTo>
                  <a:cubicBezTo>
                    <a:pt x="160" y="1"/>
                    <a:pt x="134" y="2"/>
                    <a:pt x="108" y="6"/>
                  </a:cubicBezTo>
                  <a:cubicBezTo>
                    <a:pt x="1" y="30"/>
                    <a:pt x="108" y="161"/>
                    <a:pt x="120" y="232"/>
                  </a:cubicBezTo>
                  <a:cubicBezTo>
                    <a:pt x="132" y="231"/>
                    <a:pt x="145" y="231"/>
                    <a:pt x="157" y="231"/>
                  </a:cubicBezTo>
                  <a:cubicBezTo>
                    <a:pt x="214" y="231"/>
                    <a:pt x="272" y="239"/>
                    <a:pt x="333" y="239"/>
                  </a:cubicBezTo>
                  <a:cubicBezTo>
                    <a:pt x="440" y="239"/>
                    <a:pt x="553" y="216"/>
                    <a:pt x="680" y="89"/>
                  </a:cubicBezTo>
                  <a:cubicBezTo>
                    <a:pt x="479" y="49"/>
                    <a:pt x="329"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35"/>
            <p:cNvSpPr/>
            <p:nvPr/>
          </p:nvSpPr>
          <p:spPr>
            <a:xfrm>
              <a:off x="5812325" y="3617350"/>
              <a:ext cx="11025" cy="7650"/>
            </a:xfrm>
            <a:custGeom>
              <a:avLst/>
              <a:gdLst/>
              <a:ahLst/>
              <a:cxnLst/>
              <a:rect l="l" t="t" r="r" b="b"/>
              <a:pathLst>
                <a:path w="441" h="306" extrusionOk="0">
                  <a:moveTo>
                    <a:pt x="282" y="0"/>
                  </a:moveTo>
                  <a:cubicBezTo>
                    <a:pt x="135" y="0"/>
                    <a:pt x="18" y="39"/>
                    <a:pt x="0" y="270"/>
                  </a:cubicBezTo>
                  <a:cubicBezTo>
                    <a:pt x="78" y="294"/>
                    <a:pt x="149" y="306"/>
                    <a:pt x="221" y="306"/>
                  </a:cubicBezTo>
                  <a:cubicBezTo>
                    <a:pt x="292" y="306"/>
                    <a:pt x="363" y="294"/>
                    <a:pt x="441" y="270"/>
                  </a:cubicBezTo>
                  <a:lnTo>
                    <a:pt x="441" y="8"/>
                  </a:lnTo>
                  <a:cubicBezTo>
                    <a:pt x="386" y="5"/>
                    <a:pt x="332" y="0"/>
                    <a:pt x="2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5774825" y="3617300"/>
              <a:ext cx="12525" cy="3250"/>
            </a:xfrm>
            <a:custGeom>
              <a:avLst/>
              <a:gdLst/>
              <a:ahLst/>
              <a:cxnLst/>
              <a:rect l="l" t="t" r="r" b="b"/>
              <a:pathLst>
                <a:path w="501" h="130" extrusionOk="0">
                  <a:moveTo>
                    <a:pt x="212" y="1"/>
                  </a:moveTo>
                  <a:cubicBezTo>
                    <a:pt x="143" y="1"/>
                    <a:pt x="72" y="10"/>
                    <a:pt x="0" y="10"/>
                  </a:cubicBezTo>
                  <a:cubicBezTo>
                    <a:pt x="155" y="117"/>
                    <a:pt x="322" y="129"/>
                    <a:pt x="500" y="129"/>
                  </a:cubicBezTo>
                  <a:cubicBezTo>
                    <a:pt x="415" y="22"/>
                    <a:pt x="316" y="1"/>
                    <a:pt x="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6142425" y="3647000"/>
              <a:ext cx="3900" cy="2425"/>
            </a:xfrm>
            <a:custGeom>
              <a:avLst/>
              <a:gdLst/>
              <a:ahLst/>
              <a:cxnLst/>
              <a:rect l="l" t="t" r="r" b="b"/>
              <a:pathLst>
                <a:path w="156" h="97" extrusionOk="0">
                  <a:moveTo>
                    <a:pt x="77" y="1"/>
                  </a:moveTo>
                  <a:cubicBezTo>
                    <a:pt x="50" y="1"/>
                    <a:pt x="25" y="34"/>
                    <a:pt x="0" y="96"/>
                  </a:cubicBezTo>
                  <a:cubicBezTo>
                    <a:pt x="48" y="96"/>
                    <a:pt x="96" y="96"/>
                    <a:pt x="155" y="84"/>
                  </a:cubicBezTo>
                  <a:cubicBezTo>
                    <a:pt x="127" y="28"/>
                    <a:pt x="10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5767975" y="3617550"/>
              <a:ext cx="6875" cy="1350"/>
            </a:xfrm>
            <a:custGeom>
              <a:avLst/>
              <a:gdLst/>
              <a:ahLst/>
              <a:cxnLst/>
              <a:rect l="l" t="t" r="r" b="b"/>
              <a:pathLst>
                <a:path w="275" h="54" extrusionOk="0">
                  <a:moveTo>
                    <a:pt x="0" y="0"/>
                  </a:moveTo>
                  <a:cubicBezTo>
                    <a:pt x="42" y="36"/>
                    <a:pt x="87" y="54"/>
                    <a:pt x="133" y="54"/>
                  </a:cubicBezTo>
                  <a:cubicBezTo>
                    <a:pt x="179" y="54"/>
                    <a:pt x="227" y="36"/>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5708725" y="3603250"/>
              <a:ext cx="10450" cy="7050"/>
            </a:xfrm>
            <a:custGeom>
              <a:avLst/>
              <a:gdLst/>
              <a:ahLst/>
              <a:cxnLst/>
              <a:rect l="l" t="t" r="r" b="b"/>
              <a:pathLst>
                <a:path w="418" h="282" extrusionOk="0">
                  <a:moveTo>
                    <a:pt x="287" y="1"/>
                  </a:moveTo>
                  <a:cubicBezTo>
                    <a:pt x="191" y="96"/>
                    <a:pt x="84" y="167"/>
                    <a:pt x="1" y="239"/>
                  </a:cubicBezTo>
                  <a:cubicBezTo>
                    <a:pt x="71" y="271"/>
                    <a:pt x="148" y="282"/>
                    <a:pt x="225" y="282"/>
                  </a:cubicBezTo>
                  <a:cubicBezTo>
                    <a:pt x="291" y="282"/>
                    <a:pt x="357" y="274"/>
                    <a:pt x="418" y="262"/>
                  </a:cubicBezTo>
                  <a:cubicBezTo>
                    <a:pt x="418" y="155"/>
                    <a:pt x="406" y="48"/>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6096000" y="3481225"/>
              <a:ext cx="6850" cy="2250"/>
            </a:xfrm>
            <a:custGeom>
              <a:avLst/>
              <a:gdLst/>
              <a:ahLst/>
              <a:cxnLst/>
              <a:rect l="l" t="t" r="r" b="b"/>
              <a:pathLst>
                <a:path w="274" h="90" extrusionOk="0">
                  <a:moveTo>
                    <a:pt x="0" y="0"/>
                  </a:moveTo>
                  <a:cubicBezTo>
                    <a:pt x="48" y="60"/>
                    <a:pt x="92" y="89"/>
                    <a:pt x="137" y="89"/>
                  </a:cubicBezTo>
                  <a:cubicBezTo>
                    <a:pt x="182" y="89"/>
                    <a:pt x="226" y="6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5911450" y="3475600"/>
              <a:ext cx="71450" cy="13675"/>
            </a:xfrm>
            <a:custGeom>
              <a:avLst/>
              <a:gdLst/>
              <a:ahLst/>
              <a:cxnLst/>
              <a:rect l="l" t="t" r="r" b="b"/>
              <a:pathLst>
                <a:path w="2858" h="547" extrusionOk="0">
                  <a:moveTo>
                    <a:pt x="1349" y="0"/>
                  </a:moveTo>
                  <a:cubicBezTo>
                    <a:pt x="1300" y="0"/>
                    <a:pt x="1253" y="15"/>
                    <a:pt x="1203" y="46"/>
                  </a:cubicBezTo>
                  <a:lnTo>
                    <a:pt x="1060" y="46"/>
                  </a:lnTo>
                  <a:cubicBezTo>
                    <a:pt x="932" y="16"/>
                    <a:pt x="800" y="7"/>
                    <a:pt x="667" y="7"/>
                  </a:cubicBezTo>
                  <a:cubicBezTo>
                    <a:pt x="489" y="7"/>
                    <a:pt x="308" y="23"/>
                    <a:pt x="131" y="23"/>
                  </a:cubicBezTo>
                  <a:cubicBezTo>
                    <a:pt x="48" y="35"/>
                    <a:pt x="0" y="94"/>
                    <a:pt x="12" y="189"/>
                  </a:cubicBezTo>
                  <a:cubicBezTo>
                    <a:pt x="119" y="356"/>
                    <a:pt x="310" y="404"/>
                    <a:pt x="488" y="463"/>
                  </a:cubicBezTo>
                  <a:cubicBezTo>
                    <a:pt x="619" y="511"/>
                    <a:pt x="774" y="546"/>
                    <a:pt x="917" y="546"/>
                  </a:cubicBezTo>
                  <a:lnTo>
                    <a:pt x="1691" y="546"/>
                  </a:lnTo>
                  <a:cubicBezTo>
                    <a:pt x="1770" y="541"/>
                    <a:pt x="1849" y="540"/>
                    <a:pt x="1928" y="540"/>
                  </a:cubicBezTo>
                  <a:cubicBezTo>
                    <a:pt x="1980" y="540"/>
                    <a:pt x="2031" y="540"/>
                    <a:pt x="2083" y="540"/>
                  </a:cubicBezTo>
                  <a:cubicBezTo>
                    <a:pt x="2295" y="540"/>
                    <a:pt x="2503" y="532"/>
                    <a:pt x="2703" y="451"/>
                  </a:cubicBezTo>
                  <a:cubicBezTo>
                    <a:pt x="2786" y="404"/>
                    <a:pt x="2822" y="344"/>
                    <a:pt x="2846" y="273"/>
                  </a:cubicBezTo>
                  <a:cubicBezTo>
                    <a:pt x="2858" y="201"/>
                    <a:pt x="2822" y="118"/>
                    <a:pt x="2750" y="82"/>
                  </a:cubicBezTo>
                  <a:cubicBezTo>
                    <a:pt x="2735" y="82"/>
                    <a:pt x="2713" y="87"/>
                    <a:pt x="2694" y="87"/>
                  </a:cubicBezTo>
                  <a:cubicBezTo>
                    <a:pt x="2684" y="87"/>
                    <a:pt x="2675" y="86"/>
                    <a:pt x="2667" y="82"/>
                  </a:cubicBezTo>
                  <a:cubicBezTo>
                    <a:pt x="2582" y="121"/>
                    <a:pt x="2497" y="150"/>
                    <a:pt x="2412" y="150"/>
                  </a:cubicBezTo>
                  <a:cubicBezTo>
                    <a:pt x="2343" y="150"/>
                    <a:pt x="2273" y="130"/>
                    <a:pt x="2203" y="82"/>
                  </a:cubicBezTo>
                  <a:lnTo>
                    <a:pt x="1488" y="35"/>
                  </a:lnTo>
                  <a:cubicBezTo>
                    <a:pt x="1438" y="12"/>
                    <a:pt x="1393" y="0"/>
                    <a:pt x="1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5981100" y="3477350"/>
              <a:ext cx="64025" cy="12225"/>
            </a:xfrm>
            <a:custGeom>
              <a:avLst/>
              <a:gdLst/>
              <a:ahLst/>
              <a:cxnLst/>
              <a:rect l="l" t="t" r="r" b="b"/>
              <a:pathLst>
                <a:path w="2561" h="489" extrusionOk="0">
                  <a:moveTo>
                    <a:pt x="1869" y="0"/>
                  </a:moveTo>
                  <a:cubicBezTo>
                    <a:pt x="1869" y="12"/>
                    <a:pt x="1846" y="24"/>
                    <a:pt x="1810" y="36"/>
                  </a:cubicBezTo>
                  <a:cubicBezTo>
                    <a:pt x="1800" y="39"/>
                    <a:pt x="1790" y="41"/>
                    <a:pt x="1779" y="41"/>
                  </a:cubicBezTo>
                  <a:cubicBezTo>
                    <a:pt x="1750" y="41"/>
                    <a:pt x="1717" y="30"/>
                    <a:pt x="1691" y="12"/>
                  </a:cubicBezTo>
                  <a:cubicBezTo>
                    <a:pt x="1619" y="24"/>
                    <a:pt x="1548" y="24"/>
                    <a:pt x="1477" y="24"/>
                  </a:cubicBezTo>
                  <a:cubicBezTo>
                    <a:pt x="1318" y="73"/>
                    <a:pt x="1159" y="86"/>
                    <a:pt x="1001" y="86"/>
                  </a:cubicBezTo>
                  <a:cubicBezTo>
                    <a:pt x="819" y="86"/>
                    <a:pt x="639" y="69"/>
                    <a:pt x="460" y="69"/>
                  </a:cubicBezTo>
                  <a:cubicBezTo>
                    <a:pt x="305" y="69"/>
                    <a:pt x="151" y="82"/>
                    <a:pt x="0" y="131"/>
                  </a:cubicBezTo>
                  <a:lnTo>
                    <a:pt x="0" y="262"/>
                  </a:lnTo>
                  <a:cubicBezTo>
                    <a:pt x="173" y="450"/>
                    <a:pt x="381" y="480"/>
                    <a:pt x="595" y="480"/>
                  </a:cubicBezTo>
                  <a:cubicBezTo>
                    <a:pt x="697" y="480"/>
                    <a:pt x="800" y="473"/>
                    <a:pt x="902" y="473"/>
                  </a:cubicBezTo>
                  <a:cubicBezTo>
                    <a:pt x="939" y="473"/>
                    <a:pt x="976" y="474"/>
                    <a:pt x="1012" y="476"/>
                  </a:cubicBezTo>
                  <a:cubicBezTo>
                    <a:pt x="1155" y="476"/>
                    <a:pt x="1296" y="478"/>
                    <a:pt x="1435" y="478"/>
                  </a:cubicBezTo>
                  <a:cubicBezTo>
                    <a:pt x="1644" y="478"/>
                    <a:pt x="1848" y="474"/>
                    <a:pt x="2048" y="453"/>
                  </a:cubicBezTo>
                  <a:cubicBezTo>
                    <a:pt x="2262" y="441"/>
                    <a:pt x="2524" y="488"/>
                    <a:pt x="2560" y="143"/>
                  </a:cubicBezTo>
                  <a:cubicBezTo>
                    <a:pt x="2322" y="95"/>
                    <a:pt x="2096" y="36"/>
                    <a:pt x="1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6004900" y="3481225"/>
              <a:ext cx="48250" cy="11650"/>
            </a:xfrm>
            <a:custGeom>
              <a:avLst/>
              <a:gdLst/>
              <a:ahLst/>
              <a:cxnLst/>
              <a:rect l="l" t="t" r="r" b="b"/>
              <a:pathLst>
                <a:path w="1930" h="466" extrusionOk="0">
                  <a:moveTo>
                    <a:pt x="1608" y="0"/>
                  </a:moveTo>
                  <a:cubicBezTo>
                    <a:pt x="1515" y="130"/>
                    <a:pt x="1394" y="144"/>
                    <a:pt x="1266" y="144"/>
                  </a:cubicBezTo>
                  <a:cubicBezTo>
                    <a:pt x="1230" y="144"/>
                    <a:pt x="1193" y="143"/>
                    <a:pt x="1156" y="143"/>
                  </a:cubicBezTo>
                  <a:lnTo>
                    <a:pt x="48" y="143"/>
                  </a:lnTo>
                  <a:cubicBezTo>
                    <a:pt x="1" y="214"/>
                    <a:pt x="13" y="274"/>
                    <a:pt x="72" y="345"/>
                  </a:cubicBezTo>
                  <a:cubicBezTo>
                    <a:pt x="132" y="393"/>
                    <a:pt x="191" y="405"/>
                    <a:pt x="263" y="417"/>
                  </a:cubicBezTo>
                  <a:cubicBezTo>
                    <a:pt x="501" y="459"/>
                    <a:pt x="733" y="465"/>
                    <a:pt x="967" y="465"/>
                  </a:cubicBezTo>
                  <a:cubicBezTo>
                    <a:pt x="1061" y="465"/>
                    <a:pt x="1156" y="464"/>
                    <a:pt x="1251" y="464"/>
                  </a:cubicBezTo>
                  <a:cubicBezTo>
                    <a:pt x="1441" y="464"/>
                    <a:pt x="1620" y="441"/>
                    <a:pt x="1775" y="286"/>
                  </a:cubicBezTo>
                  <a:cubicBezTo>
                    <a:pt x="1810" y="274"/>
                    <a:pt x="1870" y="262"/>
                    <a:pt x="1930" y="238"/>
                  </a:cubicBezTo>
                  <a:cubicBezTo>
                    <a:pt x="1930" y="167"/>
                    <a:pt x="1918" y="83"/>
                    <a:pt x="1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5980200" y="3477650"/>
              <a:ext cx="37825" cy="3175"/>
            </a:xfrm>
            <a:custGeom>
              <a:avLst/>
              <a:gdLst/>
              <a:ahLst/>
              <a:cxnLst/>
              <a:rect l="l" t="t" r="r" b="b"/>
              <a:pathLst>
                <a:path w="1513" h="127" extrusionOk="0">
                  <a:moveTo>
                    <a:pt x="0" y="0"/>
                  </a:moveTo>
                  <a:cubicBezTo>
                    <a:pt x="24" y="48"/>
                    <a:pt x="36" y="72"/>
                    <a:pt x="36" y="119"/>
                  </a:cubicBezTo>
                  <a:cubicBezTo>
                    <a:pt x="123" y="107"/>
                    <a:pt x="210" y="102"/>
                    <a:pt x="297" y="102"/>
                  </a:cubicBezTo>
                  <a:cubicBezTo>
                    <a:pt x="504" y="102"/>
                    <a:pt x="713" y="127"/>
                    <a:pt x="920" y="127"/>
                  </a:cubicBezTo>
                  <a:cubicBezTo>
                    <a:pt x="1121" y="127"/>
                    <a:pt x="1320" y="104"/>
                    <a:pt x="1513" y="12"/>
                  </a:cubicBezTo>
                  <a:cubicBezTo>
                    <a:pt x="1001" y="12"/>
                    <a:pt x="512"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35"/>
            <p:cNvSpPr/>
            <p:nvPr/>
          </p:nvSpPr>
          <p:spPr>
            <a:xfrm>
              <a:off x="5966500" y="3477650"/>
              <a:ext cx="11650" cy="2575"/>
            </a:xfrm>
            <a:custGeom>
              <a:avLst/>
              <a:gdLst/>
              <a:ahLst/>
              <a:cxnLst/>
              <a:rect l="l" t="t" r="r" b="b"/>
              <a:pathLst>
                <a:path w="466" h="103" extrusionOk="0">
                  <a:moveTo>
                    <a:pt x="1" y="0"/>
                  </a:moveTo>
                  <a:cubicBezTo>
                    <a:pt x="76" y="70"/>
                    <a:pt x="149" y="103"/>
                    <a:pt x="224" y="103"/>
                  </a:cubicBezTo>
                  <a:cubicBezTo>
                    <a:pt x="301" y="103"/>
                    <a:pt x="380" y="67"/>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35"/>
            <p:cNvSpPr/>
            <p:nvPr/>
          </p:nvSpPr>
          <p:spPr>
            <a:xfrm>
              <a:off x="6023350" y="3477650"/>
              <a:ext cx="4500" cy="1575"/>
            </a:xfrm>
            <a:custGeom>
              <a:avLst/>
              <a:gdLst/>
              <a:ahLst/>
              <a:cxnLst/>
              <a:rect l="l" t="t" r="r" b="b"/>
              <a:pathLst>
                <a:path w="180" h="63" extrusionOk="0">
                  <a:moveTo>
                    <a:pt x="1" y="0"/>
                  </a:moveTo>
                  <a:cubicBezTo>
                    <a:pt x="31" y="42"/>
                    <a:pt x="60" y="63"/>
                    <a:pt x="90" y="63"/>
                  </a:cubicBezTo>
                  <a:cubicBezTo>
                    <a:pt x="120" y="63"/>
                    <a:pt x="150" y="4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5847150" y="3473775"/>
              <a:ext cx="45275" cy="11350"/>
            </a:xfrm>
            <a:custGeom>
              <a:avLst/>
              <a:gdLst/>
              <a:ahLst/>
              <a:cxnLst/>
              <a:rect l="l" t="t" r="r" b="b"/>
              <a:pathLst>
                <a:path w="1811" h="454" extrusionOk="0">
                  <a:moveTo>
                    <a:pt x="762" y="0"/>
                  </a:moveTo>
                  <a:cubicBezTo>
                    <a:pt x="651" y="124"/>
                    <a:pt x="516" y="142"/>
                    <a:pt x="378" y="142"/>
                  </a:cubicBezTo>
                  <a:cubicBezTo>
                    <a:pt x="324" y="142"/>
                    <a:pt x="269" y="139"/>
                    <a:pt x="215" y="139"/>
                  </a:cubicBezTo>
                  <a:cubicBezTo>
                    <a:pt x="142" y="139"/>
                    <a:pt x="69" y="144"/>
                    <a:pt x="0" y="167"/>
                  </a:cubicBezTo>
                  <a:cubicBezTo>
                    <a:pt x="24" y="203"/>
                    <a:pt x="48" y="227"/>
                    <a:pt x="72" y="286"/>
                  </a:cubicBezTo>
                  <a:cubicBezTo>
                    <a:pt x="84" y="322"/>
                    <a:pt x="108" y="334"/>
                    <a:pt x="119" y="358"/>
                  </a:cubicBezTo>
                  <a:cubicBezTo>
                    <a:pt x="143" y="369"/>
                    <a:pt x="167" y="393"/>
                    <a:pt x="191" y="405"/>
                  </a:cubicBezTo>
                  <a:cubicBezTo>
                    <a:pt x="239" y="417"/>
                    <a:pt x="298" y="441"/>
                    <a:pt x="358" y="441"/>
                  </a:cubicBezTo>
                  <a:cubicBezTo>
                    <a:pt x="393" y="453"/>
                    <a:pt x="453" y="453"/>
                    <a:pt x="512" y="453"/>
                  </a:cubicBezTo>
                  <a:lnTo>
                    <a:pt x="1143" y="453"/>
                  </a:lnTo>
                  <a:cubicBezTo>
                    <a:pt x="1186" y="453"/>
                    <a:pt x="1228" y="453"/>
                    <a:pt x="1270" y="453"/>
                  </a:cubicBezTo>
                  <a:cubicBezTo>
                    <a:pt x="1418" y="453"/>
                    <a:pt x="1564" y="446"/>
                    <a:pt x="1703" y="381"/>
                  </a:cubicBezTo>
                  <a:cubicBezTo>
                    <a:pt x="1774" y="334"/>
                    <a:pt x="1798" y="286"/>
                    <a:pt x="1810" y="215"/>
                  </a:cubicBezTo>
                  <a:cubicBezTo>
                    <a:pt x="1798" y="96"/>
                    <a:pt x="1691" y="6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5900725" y="3473525"/>
              <a:ext cx="37225" cy="6175"/>
            </a:xfrm>
            <a:custGeom>
              <a:avLst/>
              <a:gdLst/>
              <a:ahLst/>
              <a:cxnLst/>
              <a:rect l="l" t="t" r="r" b="b"/>
              <a:pathLst>
                <a:path w="1489" h="247" extrusionOk="0">
                  <a:moveTo>
                    <a:pt x="824" y="0"/>
                  </a:moveTo>
                  <a:cubicBezTo>
                    <a:pt x="551" y="0"/>
                    <a:pt x="276" y="40"/>
                    <a:pt x="1" y="46"/>
                  </a:cubicBezTo>
                  <a:cubicBezTo>
                    <a:pt x="62" y="190"/>
                    <a:pt x="147" y="247"/>
                    <a:pt x="245" y="247"/>
                  </a:cubicBezTo>
                  <a:cubicBezTo>
                    <a:pt x="317" y="247"/>
                    <a:pt x="396" y="216"/>
                    <a:pt x="477" y="165"/>
                  </a:cubicBezTo>
                  <a:cubicBezTo>
                    <a:pt x="822" y="153"/>
                    <a:pt x="1144" y="129"/>
                    <a:pt x="1489" y="118"/>
                  </a:cubicBezTo>
                  <a:cubicBezTo>
                    <a:pt x="1269" y="27"/>
                    <a:pt x="1047" y="0"/>
                    <a:pt x="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5890900" y="3474075"/>
              <a:ext cx="22050" cy="11175"/>
            </a:xfrm>
            <a:custGeom>
              <a:avLst/>
              <a:gdLst/>
              <a:ahLst/>
              <a:cxnLst/>
              <a:rect l="l" t="t" r="r" b="b"/>
              <a:pathLst>
                <a:path w="882" h="447" extrusionOk="0">
                  <a:moveTo>
                    <a:pt x="96" y="0"/>
                  </a:moveTo>
                  <a:cubicBezTo>
                    <a:pt x="24" y="0"/>
                    <a:pt x="1" y="36"/>
                    <a:pt x="36" y="107"/>
                  </a:cubicBezTo>
                  <a:lnTo>
                    <a:pt x="36" y="238"/>
                  </a:lnTo>
                  <a:cubicBezTo>
                    <a:pt x="182" y="378"/>
                    <a:pt x="325" y="447"/>
                    <a:pt x="469" y="447"/>
                  </a:cubicBezTo>
                  <a:cubicBezTo>
                    <a:pt x="605" y="447"/>
                    <a:pt x="742" y="384"/>
                    <a:pt x="882" y="262"/>
                  </a:cubicBezTo>
                  <a:lnTo>
                    <a:pt x="882" y="203"/>
                  </a:lnTo>
                  <a:lnTo>
                    <a:pt x="882" y="143"/>
                  </a:lnTo>
                  <a:cubicBezTo>
                    <a:pt x="715" y="96"/>
                    <a:pt x="572" y="60"/>
                    <a:pt x="405" y="24"/>
                  </a:cubicBezTo>
                  <a:cubicBezTo>
                    <a:pt x="286" y="24"/>
                    <a:pt x="179" y="24"/>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5941500" y="3473475"/>
              <a:ext cx="7175" cy="3000"/>
            </a:xfrm>
            <a:custGeom>
              <a:avLst/>
              <a:gdLst/>
              <a:ahLst/>
              <a:cxnLst/>
              <a:rect l="l" t="t" r="r" b="b"/>
              <a:pathLst>
                <a:path w="287" h="120" extrusionOk="0">
                  <a:moveTo>
                    <a:pt x="155" y="0"/>
                  </a:moveTo>
                  <a:cubicBezTo>
                    <a:pt x="96" y="48"/>
                    <a:pt x="48" y="72"/>
                    <a:pt x="1" y="120"/>
                  </a:cubicBezTo>
                  <a:lnTo>
                    <a:pt x="286" y="120"/>
                  </a:lnTo>
                  <a:cubicBezTo>
                    <a:pt x="239" y="96"/>
                    <a:pt x="203"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5887625" y="3473775"/>
              <a:ext cx="5375" cy="3600"/>
            </a:xfrm>
            <a:custGeom>
              <a:avLst/>
              <a:gdLst/>
              <a:ahLst/>
              <a:cxnLst/>
              <a:rect l="l" t="t" r="r" b="b"/>
              <a:pathLst>
                <a:path w="215" h="144" extrusionOk="0">
                  <a:moveTo>
                    <a:pt x="1" y="0"/>
                  </a:moveTo>
                  <a:cubicBezTo>
                    <a:pt x="60" y="48"/>
                    <a:pt x="108" y="96"/>
                    <a:pt x="155" y="143"/>
                  </a:cubicBezTo>
                  <a:cubicBezTo>
                    <a:pt x="167" y="96"/>
                    <a:pt x="179" y="60"/>
                    <a:pt x="215" y="36"/>
                  </a:cubicBezTo>
                  <a:cubicBezTo>
                    <a:pt x="132" y="24"/>
                    <a:pt x="7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6142425" y="3495550"/>
              <a:ext cx="14300" cy="6700"/>
            </a:xfrm>
            <a:custGeom>
              <a:avLst/>
              <a:gdLst/>
              <a:ahLst/>
              <a:cxnLst/>
              <a:rect l="l" t="t" r="r" b="b"/>
              <a:pathLst>
                <a:path w="572" h="268" extrusionOk="0">
                  <a:moveTo>
                    <a:pt x="359" y="0"/>
                  </a:moveTo>
                  <a:cubicBezTo>
                    <a:pt x="244" y="0"/>
                    <a:pt x="124" y="81"/>
                    <a:pt x="0" y="118"/>
                  </a:cubicBezTo>
                  <a:cubicBezTo>
                    <a:pt x="68" y="230"/>
                    <a:pt x="139" y="268"/>
                    <a:pt x="211" y="268"/>
                  </a:cubicBezTo>
                  <a:cubicBezTo>
                    <a:pt x="331" y="268"/>
                    <a:pt x="453" y="166"/>
                    <a:pt x="572" y="129"/>
                  </a:cubicBezTo>
                  <a:cubicBezTo>
                    <a:pt x="503" y="33"/>
                    <a:pt x="432"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6088250" y="3491625"/>
              <a:ext cx="11025" cy="3450"/>
            </a:xfrm>
            <a:custGeom>
              <a:avLst/>
              <a:gdLst/>
              <a:ahLst/>
              <a:cxnLst/>
              <a:rect l="l" t="t" r="r" b="b"/>
              <a:pathLst>
                <a:path w="441" h="138" extrusionOk="0">
                  <a:moveTo>
                    <a:pt x="0" y="1"/>
                  </a:moveTo>
                  <a:cubicBezTo>
                    <a:pt x="74" y="93"/>
                    <a:pt x="152" y="138"/>
                    <a:pt x="229" y="138"/>
                  </a:cubicBezTo>
                  <a:cubicBezTo>
                    <a:pt x="300" y="138"/>
                    <a:pt x="372" y="99"/>
                    <a:pt x="441" y="25"/>
                  </a:cubicBezTo>
                  <a:cubicBezTo>
                    <a:pt x="310" y="25"/>
                    <a:pt x="16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6106400" y="3493475"/>
              <a:ext cx="3900" cy="1750"/>
            </a:xfrm>
            <a:custGeom>
              <a:avLst/>
              <a:gdLst/>
              <a:ahLst/>
              <a:cxnLst/>
              <a:rect l="l" t="t" r="r" b="b"/>
              <a:pathLst>
                <a:path w="156" h="70" extrusionOk="0">
                  <a:moveTo>
                    <a:pt x="72" y="1"/>
                  </a:moveTo>
                  <a:cubicBezTo>
                    <a:pt x="38" y="1"/>
                    <a:pt x="10" y="25"/>
                    <a:pt x="1" y="70"/>
                  </a:cubicBezTo>
                  <a:lnTo>
                    <a:pt x="156" y="70"/>
                  </a:lnTo>
                  <a:cubicBezTo>
                    <a:pt x="132" y="46"/>
                    <a:pt x="120" y="22"/>
                    <a:pt x="108" y="10"/>
                  </a:cubicBezTo>
                  <a:cubicBezTo>
                    <a:pt x="96" y="4"/>
                    <a:pt x="83"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6102825" y="3495200"/>
              <a:ext cx="3600" cy="1625"/>
            </a:xfrm>
            <a:custGeom>
              <a:avLst/>
              <a:gdLst/>
              <a:ahLst/>
              <a:cxnLst/>
              <a:rect l="l" t="t" r="r" b="b"/>
              <a:pathLst>
                <a:path w="144" h="65" extrusionOk="0">
                  <a:moveTo>
                    <a:pt x="1" y="1"/>
                  </a:moveTo>
                  <a:cubicBezTo>
                    <a:pt x="13" y="24"/>
                    <a:pt x="25" y="36"/>
                    <a:pt x="37" y="60"/>
                  </a:cubicBezTo>
                  <a:cubicBezTo>
                    <a:pt x="47" y="63"/>
                    <a:pt x="58" y="64"/>
                    <a:pt x="68" y="64"/>
                  </a:cubicBezTo>
                  <a:cubicBezTo>
                    <a:pt x="104" y="64"/>
                    <a:pt x="134" y="47"/>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35"/>
            <p:cNvSpPr/>
            <p:nvPr/>
          </p:nvSpPr>
          <p:spPr>
            <a:xfrm>
              <a:off x="6117125" y="3493475"/>
              <a:ext cx="3900" cy="1750"/>
            </a:xfrm>
            <a:custGeom>
              <a:avLst/>
              <a:gdLst/>
              <a:ahLst/>
              <a:cxnLst/>
              <a:rect l="l" t="t" r="r" b="b"/>
              <a:pathLst>
                <a:path w="156" h="70" extrusionOk="0">
                  <a:moveTo>
                    <a:pt x="71" y="1"/>
                  </a:moveTo>
                  <a:cubicBezTo>
                    <a:pt x="38" y="1"/>
                    <a:pt x="9" y="25"/>
                    <a:pt x="0" y="70"/>
                  </a:cubicBezTo>
                  <a:lnTo>
                    <a:pt x="155" y="70"/>
                  </a:lnTo>
                  <a:cubicBezTo>
                    <a:pt x="143" y="46"/>
                    <a:pt x="119" y="22"/>
                    <a:pt x="108" y="10"/>
                  </a:cubicBezTo>
                  <a:cubicBezTo>
                    <a:pt x="95" y="4"/>
                    <a:pt x="83"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p:cNvSpPr/>
            <p:nvPr/>
          </p:nvSpPr>
          <p:spPr>
            <a:xfrm>
              <a:off x="5377150" y="3508900"/>
              <a:ext cx="124750" cy="13925"/>
            </a:xfrm>
            <a:custGeom>
              <a:avLst/>
              <a:gdLst/>
              <a:ahLst/>
              <a:cxnLst/>
              <a:rect l="l" t="t" r="r" b="b"/>
              <a:pathLst>
                <a:path w="4990" h="557" extrusionOk="0">
                  <a:moveTo>
                    <a:pt x="215" y="0"/>
                  </a:moveTo>
                  <a:cubicBezTo>
                    <a:pt x="131" y="60"/>
                    <a:pt x="72" y="131"/>
                    <a:pt x="0" y="191"/>
                  </a:cubicBezTo>
                  <a:cubicBezTo>
                    <a:pt x="429" y="405"/>
                    <a:pt x="905" y="441"/>
                    <a:pt x="1382" y="441"/>
                  </a:cubicBezTo>
                  <a:cubicBezTo>
                    <a:pt x="1735" y="461"/>
                    <a:pt x="2087" y="463"/>
                    <a:pt x="2437" y="463"/>
                  </a:cubicBezTo>
                  <a:cubicBezTo>
                    <a:pt x="2565" y="463"/>
                    <a:pt x="2692" y="463"/>
                    <a:pt x="2819" y="463"/>
                  </a:cubicBezTo>
                  <a:cubicBezTo>
                    <a:pt x="3391" y="463"/>
                    <a:pt x="3960" y="470"/>
                    <a:pt x="4525" y="548"/>
                  </a:cubicBezTo>
                  <a:cubicBezTo>
                    <a:pt x="4550" y="554"/>
                    <a:pt x="4575" y="557"/>
                    <a:pt x="4600" y="557"/>
                  </a:cubicBezTo>
                  <a:cubicBezTo>
                    <a:pt x="4722" y="557"/>
                    <a:pt x="4830" y="489"/>
                    <a:pt x="4930" y="429"/>
                  </a:cubicBezTo>
                  <a:cubicBezTo>
                    <a:pt x="4989" y="405"/>
                    <a:pt x="4989" y="357"/>
                    <a:pt x="4930" y="322"/>
                  </a:cubicBezTo>
                  <a:cubicBezTo>
                    <a:pt x="4358" y="226"/>
                    <a:pt x="3810" y="167"/>
                    <a:pt x="3251" y="167"/>
                  </a:cubicBezTo>
                  <a:cubicBezTo>
                    <a:pt x="3048" y="167"/>
                    <a:pt x="2846" y="168"/>
                    <a:pt x="2644" y="168"/>
                  </a:cubicBezTo>
                  <a:cubicBezTo>
                    <a:pt x="1834" y="168"/>
                    <a:pt x="1024" y="153"/>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35"/>
            <p:cNvSpPr/>
            <p:nvPr/>
          </p:nvSpPr>
          <p:spPr>
            <a:xfrm>
              <a:off x="5422700" y="3532475"/>
              <a:ext cx="58050" cy="12750"/>
            </a:xfrm>
            <a:custGeom>
              <a:avLst/>
              <a:gdLst/>
              <a:ahLst/>
              <a:cxnLst/>
              <a:rect l="l" t="t" r="r" b="b"/>
              <a:pathLst>
                <a:path w="2322" h="510" extrusionOk="0">
                  <a:moveTo>
                    <a:pt x="813" y="0"/>
                  </a:moveTo>
                  <a:cubicBezTo>
                    <a:pt x="586" y="0"/>
                    <a:pt x="358" y="22"/>
                    <a:pt x="131" y="22"/>
                  </a:cubicBezTo>
                  <a:cubicBezTo>
                    <a:pt x="0" y="105"/>
                    <a:pt x="0" y="236"/>
                    <a:pt x="83" y="355"/>
                  </a:cubicBezTo>
                  <a:cubicBezTo>
                    <a:pt x="810" y="403"/>
                    <a:pt x="1524" y="450"/>
                    <a:pt x="2238" y="510"/>
                  </a:cubicBezTo>
                  <a:cubicBezTo>
                    <a:pt x="2322" y="367"/>
                    <a:pt x="2215" y="319"/>
                    <a:pt x="2107" y="248"/>
                  </a:cubicBezTo>
                  <a:cubicBezTo>
                    <a:pt x="1857" y="188"/>
                    <a:pt x="1619" y="129"/>
                    <a:pt x="1381" y="69"/>
                  </a:cubicBezTo>
                  <a:cubicBezTo>
                    <a:pt x="1192" y="15"/>
                    <a:pt x="1002" y="0"/>
                    <a:pt x="8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35"/>
            <p:cNvSpPr/>
            <p:nvPr/>
          </p:nvSpPr>
          <p:spPr>
            <a:xfrm>
              <a:off x="5489075" y="3540700"/>
              <a:ext cx="38125" cy="10125"/>
            </a:xfrm>
            <a:custGeom>
              <a:avLst/>
              <a:gdLst/>
              <a:ahLst/>
              <a:cxnLst/>
              <a:rect l="l" t="t" r="r" b="b"/>
              <a:pathLst>
                <a:path w="1525" h="405" extrusionOk="0">
                  <a:moveTo>
                    <a:pt x="739" y="0"/>
                  </a:moveTo>
                  <a:cubicBezTo>
                    <a:pt x="550" y="0"/>
                    <a:pt x="360" y="18"/>
                    <a:pt x="167" y="50"/>
                  </a:cubicBezTo>
                  <a:cubicBezTo>
                    <a:pt x="72" y="62"/>
                    <a:pt x="12" y="121"/>
                    <a:pt x="0" y="217"/>
                  </a:cubicBezTo>
                  <a:cubicBezTo>
                    <a:pt x="226" y="383"/>
                    <a:pt x="500" y="324"/>
                    <a:pt x="726" y="359"/>
                  </a:cubicBezTo>
                  <a:cubicBezTo>
                    <a:pt x="750" y="377"/>
                    <a:pt x="777" y="386"/>
                    <a:pt x="804" y="386"/>
                  </a:cubicBezTo>
                  <a:cubicBezTo>
                    <a:pt x="831" y="386"/>
                    <a:pt x="857" y="377"/>
                    <a:pt x="881" y="359"/>
                  </a:cubicBezTo>
                  <a:cubicBezTo>
                    <a:pt x="897" y="355"/>
                    <a:pt x="913" y="354"/>
                    <a:pt x="928" y="354"/>
                  </a:cubicBezTo>
                  <a:cubicBezTo>
                    <a:pt x="959" y="354"/>
                    <a:pt x="988" y="359"/>
                    <a:pt x="1012" y="359"/>
                  </a:cubicBezTo>
                  <a:cubicBezTo>
                    <a:pt x="1097" y="395"/>
                    <a:pt x="1177" y="405"/>
                    <a:pt x="1256" y="405"/>
                  </a:cubicBezTo>
                  <a:cubicBezTo>
                    <a:pt x="1310" y="405"/>
                    <a:pt x="1364" y="400"/>
                    <a:pt x="1417" y="395"/>
                  </a:cubicBezTo>
                  <a:cubicBezTo>
                    <a:pt x="1477" y="359"/>
                    <a:pt x="1500" y="324"/>
                    <a:pt x="1524" y="240"/>
                  </a:cubicBezTo>
                  <a:cubicBezTo>
                    <a:pt x="1524" y="181"/>
                    <a:pt x="1488" y="121"/>
                    <a:pt x="1429" y="86"/>
                  </a:cubicBezTo>
                  <a:cubicBezTo>
                    <a:pt x="1200" y="27"/>
                    <a:pt x="970"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35"/>
            <p:cNvSpPr/>
            <p:nvPr/>
          </p:nvSpPr>
          <p:spPr>
            <a:xfrm>
              <a:off x="5500375" y="3514950"/>
              <a:ext cx="39925" cy="8750"/>
            </a:xfrm>
            <a:custGeom>
              <a:avLst/>
              <a:gdLst/>
              <a:ahLst/>
              <a:cxnLst/>
              <a:rect l="l" t="t" r="r" b="b"/>
              <a:pathLst>
                <a:path w="1597" h="350" extrusionOk="0">
                  <a:moveTo>
                    <a:pt x="432" y="1"/>
                  </a:moveTo>
                  <a:cubicBezTo>
                    <a:pt x="291" y="1"/>
                    <a:pt x="147" y="24"/>
                    <a:pt x="1" y="80"/>
                  </a:cubicBezTo>
                  <a:lnTo>
                    <a:pt x="1" y="187"/>
                  </a:lnTo>
                  <a:cubicBezTo>
                    <a:pt x="223" y="314"/>
                    <a:pt x="457" y="349"/>
                    <a:pt x="695" y="349"/>
                  </a:cubicBezTo>
                  <a:cubicBezTo>
                    <a:pt x="993" y="349"/>
                    <a:pt x="1298" y="294"/>
                    <a:pt x="1596" y="294"/>
                  </a:cubicBezTo>
                  <a:cubicBezTo>
                    <a:pt x="1210" y="180"/>
                    <a:pt x="830" y="1"/>
                    <a:pt x="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35"/>
            <p:cNvSpPr/>
            <p:nvPr/>
          </p:nvSpPr>
          <p:spPr>
            <a:xfrm>
              <a:off x="5439050" y="3492225"/>
              <a:ext cx="43500" cy="7900"/>
            </a:xfrm>
            <a:custGeom>
              <a:avLst/>
              <a:gdLst/>
              <a:ahLst/>
              <a:cxnLst/>
              <a:rect l="l" t="t" r="r" b="b"/>
              <a:pathLst>
                <a:path w="1740" h="316" extrusionOk="0">
                  <a:moveTo>
                    <a:pt x="144" y="1"/>
                  </a:moveTo>
                  <a:cubicBezTo>
                    <a:pt x="96" y="24"/>
                    <a:pt x="37" y="72"/>
                    <a:pt x="1" y="120"/>
                  </a:cubicBezTo>
                  <a:cubicBezTo>
                    <a:pt x="49" y="191"/>
                    <a:pt x="126" y="194"/>
                    <a:pt x="206" y="194"/>
                  </a:cubicBezTo>
                  <a:cubicBezTo>
                    <a:pt x="214" y="194"/>
                    <a:pt x="221" y="194"/>
                    <a:pt x="228" y="194"/>
                  </a:cubicBezTo>
                  <a:cubicBezTo>
                    <a:pt x="302" y="194"/>
                    <a:pt x="375" y="196"/>
                    <a:pt x="430" y="251"/>
                  </a:cubicBezTo>
                  <a:cubicBezTo>
                    <a:pt x="489" y="251"/>
                    <a:pt x="549" y="239"/>
                    <a:pt x="608" y="239"/>
                  </a:cubicBezTo>
                  <a:cubicBezTo>
                    <a:pt x="620" y="221"/>
                    <a:pt x="635" y="209"/>
                    <a:pt x="651" y="209"/>
                  </a:cubicBezTo>
                  <a:cubicBezTo>
                    <a:pt x="668" y="209"/>
                    <a:pt x="686" y="221"/>
                    <a:pt x="703" y="251"/>
                  </a:cubicBezTo>
                  <a:cubicBezTo>
                    <a:pt x="727" y="262"/>
                    <a:pt x="739" y="274"/>
                    <a:pt x="739" y="310"/>
                  </a:cubicBezTo>
                  <a:cubicBezTo>
                    <a:pt x="753" y="314"/>
                    <a:pt x="767" y="315"/>
                    <a:pt x="781" y="315"/>
                  </a:cubicBezTo>
                  <a:cubicBezTo>
                    <a:pt x="814" y="315"/>
                    <a:pt x="845" y="307"/>
                    <a:pt x="870" y="298"/>
                  </a:cubicBezTo>
                  <a:cubicBezTo>
                    <a:pt x="922" y="246"/>
                    <a:pt x="971" y="219"/>
                    <a:pt x="1022" y="219"/>
                  </a:cubicBezTo>
                  <a:cubicBezTo>
                    <a:pt x="1064" y="219"/>
                    <a:pt x="1108" y="237"/>
                    <a:pt x="1156" y="274"/>
                  </a:cubicBezTo>
                  <a:cubicBezTo>
                    <a:pt x="1256" y="299"/>
                    <a:pt x="1360" y="315"/>
                    <a:pt x="1464" y="315"/>
                  </a:cubicBezTo>
                  <a:cubicBezTo>
                    <a:pt x="1557" y="315"/>
                    <a:pt x="1649" y="303"/>
                    <a:pt x="1739" y="274"/>
                  </a:cubicBezTo>
                  <a:lnTo>
                    <a:pt x="1739" y="12"/>
                  </a:lnTo>
                  <a:cubicBezTo>
                    <a:pt x="1203" y="1"/>
                    <a:pt x="680"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5557225" y="3499075"/>
              <a:ext cx="44975" cy="7400"/>
            </a:xfrm>
            <a:custGeom>
              <a:avLst/>
              <a:gdLst/>
              <a:ahLst/>
              <a:cxnLst/>
              <a:rect l="l" t="t" r="r" b="b"/>
              <a:pathLst>
                <a:path w="1799" h="296" extrusionOk="0">
                  <a:moveTo>
                    <a:pt x="882" y="0"/>
                  </a:moveTo>
                  <a:cubicBezTo>
                    <a:pt x="757" y="131"/>
                    <a:pt x="608" y="155"/>
                    <a:pt x="455" y="155"/>
                  </a:cubicBezTo>
                  <a:cubicBezTo>
                    <a:pt x="367" y="155"/>
                    <a:pt x="278" y="147"/>
                    <a:pt x="191" y="147"/>
                  </a:cubicBezTo>
                  <a:cubicBezTo>
                    <a:pt x="126" y="147"/>
                    <a:pt x="62" y="152"/>
                    <a:pt x="1" y="167"/>
                  </a:cubicBezTo>
                  <a:cubicBezTo>
                    <a:pt x="248" y="270"/>
                    <a:pt x="500" y="295"/>
                    <a:pt x="753" y="295"/>
                  </a:cubicBezTo>
                  <a:cubicBezTo>
                    <a:pt x="990" y="295"/>
                    <a:pt x="1227" y="273"/>
                    <a:pt x="1462" y="273"/>
                  </a:cubicBezTo>
                  <a:cubicBezTo>
                    <a:pt x="1555" y="273"/>
                    <a:pt x="1647" y="277"/>
                    <a:pt x="1739" y="286"/>
                  </a:cubicBezTo>
                  <a:cubicBezTo>
                    <a:pt x="1799" y="238"/>
                    <a:pt x="1799" y="215"/>
                    <a:pt x="1739" y="167"/>
                  </a:cubicBezTo>
                  <a:cubicBezTo>
                    <a:pt x="1703" y="119"/>
                    <a:pt x="1644" y="84"/>
                    <a:pt x="1596" y="36"/>
                  </a:cubicBezTo>
                  <a:cubicBezTo>
                    <a:pt x="1358" y="24"/>
                    <a:pt x="1120" y="24"/>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5406325" y="3530925"/>
              <a:ext cx="50925" cy="7175"/>
            </a:xfrm>
            <a:custGeom>
              <a:avLst/>
              <a:gdLst/>
              <a:ahLst/>
              <a:cxnLst/>
              <a:rect l="l" t="t" r="r" b="b"/>
              <a:pathLst>
                <a:path w="2037" h="287" extrusionOk="0">
                  <a:moveTo>
                    <a:pt x="1584" y="0"/>
                  </a:moveTo>
                  <a:cubicBezTo>
                    <a:pt x="1072" y="0"/>
                    <a:pt x="536" y="12"/>
                    <a:pt x="0" y="12"/>
                  </a:cubicBezTo>
                  <a:cubicBezTo>
                    <a:pt x="12" y="60"/>
                    <a:pt x="24" y="84"/>
                    <a:pt x="36" y="131"/>
                  </a:cubicBezTo>
                  <a:cubicBezTo>
                    <a:pt x="146" y="241"/>
                    <a:pt x="258" y="286"/>
                    <a:pt x="372" y="286"/>
                  </a:cubicBezTo>
                  <a:cubicBezTo>
                    <a:pt x="493" y="286"/>
                    <a:pt x="616" y="235"/>
                    <a:pt x="738" y="155"/>
                  </a:cubicBezTo>
                  <a:cubicBezTo>
                    <a:pt x="852" y="136"/>
                    <a:pt x="967" y="130"/>
                    <a:pt x="1083" y="130"/>
                  </a:cubicBezTo>
                  <a:cubicBezTo>
                    <a:pt x="1316" y="130"/>
                    <a:pt x="1552" y="156"/>
                    <a:pt x="1785" y="156"/>
                  </a:cubicBezTo>
                  <a:cubicBezTo>
                    <a:pt x="1869" y="156"/>
                    <a:pt x="1953" y="152"/>
                    <a:pt x="2036" y="143"/>
                  </a:cubicBezTo>
                  <a:cubicBezTo>
                    <a:pt x="1929" y="0"/>
                    <a:pt x="1750" y="12"/>
                    <a:pt x="1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5475375" y="3537575"/>
              <a:ext cx="17875" cy="9300"/>
            </a:xfrm>
            <a:custGeom>
              <a:avLst/>
              <a:gdLst/>
              <a:ahLst/>
              <a:cxnLst/>
              <a:rect l="l" t="t" r="r" b="b"/>
              <a:pathLst>
                <a:path w="715" h="372" extrusionOk="0">
                  <a:moveTo>
                    <a:pt x="194" y="1"/>
                  </a:moveTo>
                  <a:cubicBezTo>
                    <a:pt x="127" y="1"/>
                    <a:pt x="61" y="10"/>
                    <a:pt x="0" y="32"/>
                  </a:cubicBezTo>
                  <a:lnTo>
                    <a:pt x="131" y="294"/>
                  </a:lnTo>
                  <a:lnTo>
                    <a:pt x="131" y="306"/>
                  </a:lnTo>
                  <a:cubicBezTo>
                    <a:pt x="190" y="351"/>
                    <a:pt x="248" y="372"/>
                    <a:pt x="306" y="372"/>
                  </a:cubicBezTo>
                  <a:cubicBezTo>
                    <a:pt x="355" y="372"/>
                    <a:pt x="404" y="357"/>
                    <a:pt x="453" y="330"/>
                  </a:cubicBezTo>
                  <a:lnTo>
                    <a:pt x="548" y="330"/>
                  </a:lnTo>
                  <a:lnTo>
                    <a:pt x="715" y="163"/>
                  </a:lnTo>
                  <a:cubicBezTo>
                    <a:pt x="632" y="103"/>
                    <a:pt x="512" y="115"/>
                    <a:pt x="417" y="32"/>
                  </a:cubicBezTo>
                  <a:cubicBezTo>
                    <a:pt x="347" y="13"/>
                    <a:pt x="270" y="1"/>
                    <a:pt x="1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5525675" y="3543775"/>
              <a:ext cx="11050" cy="9600"/>
            </a:xfrm>
            <a:custGeom>
              <a:avLst/>
              <a:gdLst/>
              <a:ahLst/>
              <a:cxnLst/>
              <a:rect l="l" t="t" r="r" b="b"/>
              <a:pathLst>
                <a:path w="442" h="384" extrusionOk="0">
                  <a:moveTo>
                    <a:pt x="152" y="1"/>
                  </a:moveTo>
                  <a:cubicBezTo>
                    <a:pt x="97" y="1"/>
                    <a:pt x="45" y="24"/>
                    <a:pt x="1" y="82"/>
                  </a:cubicBezTo>
                  <a:lnTo>
                    <a:pt x="1" y="201"/>
                  </a:lnTo>
                  <a:cubicBezTo>
                    <a:pt x="60" y="320"/>
                    <a:pt x="203" y="260"/>
                    <a:pt x="310" y="344"/>
                  </a:cubicBezTo>
                  <a:cubicBezTo>
                    <a:pt x="310" y="355"/>
                    <a:pt x="322" y="355"/>
                    <a:pt x="358" y="379"/>
                  </a:cubicBezTo>
                  <a:cubicBezTo>
                    <a:pt x="364" y="382"/>
                    <a:pt x="370" y="384"/>
                    <a:pt x="378" y="384"/>
                  </a:cubicBezTo>
                  <a:cubicBezTo>
                    <a:pt x="399" y="384"/>
                    <a:pt x="423" y="370"/>
                    <a:pt x="441" y="344"/>
                  </a:cubicBezTo>
                  <a:lnTo>
                    <a:pt x="429" y="332"/>
                  </a:lnTo>
                  <a:lnTo>
                    <a:pt x="429" y="82"/>
                  </a:lnTo>
                  <a:cubicBezTo>
                    <a:pt x="382" y="58"/>
                    <a:pt x="346" y="46"/>
                    <a:pt x="298" y="46"/>
                  </a:cubicBezTo>
                  <a:cubicBezTo>
                    <a:pt x="249" y="18"/>
                    <a:pt x="199" y="1"/>
                    <a:pt x="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5600700" y="3502950"/>
              <a:ext cx="4475" cy="3175"/>
            </a:xfrm>
            <a:custGeom>
              <a:avLst/>
              <a:gdLst/>
              <a:ahLst/>
              <a:cxnLst/>
              <a:rect l="l" t="t" r="r" b="b"/>
              <a:pathLst>
                <a:path w="179" h="127" extrusionOk="0">
                  <a:moveTo>
                    <a:pt x="0" y="0"/>
                  </a:moveTo>
                  <a:lnTo>
                    <a:pt x="0" y="119"/>
                  </a:lnTo>
                  <a:cubicBezTo>
                    <a:pt x="33" y="119"/>
                    <a:pt x="69" y="127"/>
                    <a:pt x="99" y="127"/>
                  </a:cubicBezTo>
                  <a:cubicBezTo>
                    <a:pt x="144" y="127"/>
                    <a:pt x="179" y="110"/>
                    <a:pt x="179" y="24"/>
                  </a:cubicBezTo>
                  <a:cubicBezTo>
                    <a:pt x="179" y="12"/>
                    <a:pt x="60"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5524775" y="3542150"/>
              <a:ext cx="8075" cy="3675"/>
            </a:xfrm>
            <a:custGeom>
              <a:avLst/>
              <a:gdLst/>
              <a:ahLst/>
              <a:cxnLst/>
              <a:rect l="l" t="t" r="r" b="b"/>
              <a:pathLst>
                <a:path w="323" h="147" extrusionOk="0">
                  <a:moveTo>
                    <a:pt x="79" y="0"/>
                  </a:moveTo>
                  <a:cubicBezTo>
                    <a:pt x="54" y="0"/>
                    <a:pt x="29" y="1"/>
                    <a:pt x="1" y="4"/>
                  </a:cubicBezTo>
                  <a:cubicBezTo>
                    <a:pt x="1" y="51"/>
                    <a:pt x="25" y="99"/>
                    <a:pt x="25" y="147"/>
                  </a:cubicBezTo>
                  <a:cubicBezTo>
                    <a:pt x="120" y="123"/>
                    <a:pt x="215" y="123"/>
                    <a:pt x="322" y="111"/>
                  </a:cubicBezTo>
                  <a:cubicBezTo>
                    <a:pt x="255" y="25"/>
                    <a:pt x="180" y="0"/>
                    <a:pt x="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5485800" y="3538650"/>
              <a:ext cx="7450" cy="3100"/>
            </a:xfrm>
            <a:custGeom>
              <a:avLst/>
              <a:gdLst/>
              <a:ahLst/>
              <a:cxnLst/>
              <a:rect l="l" t="t" r="r" b="b"/>
              <a:pathLst>
                <a:path w="298" h="124" extrusionOk="0">
                  <a:moveTo>
                    <a:pt x="55" y="1"/>
                  </a:moveTo>
                  <a:cubicBezTo>
                    <a:pt x="37" y="1"/>
                    <a:pt x="19" y="1"/>
                    <a:pt x="0" y="1"/>
                  </a:cubicBezTo>
                  <a:cubicBezTo>
                    <a:pt x="58" y="98"/>
                    <a:pt x="140" y="124"/>
                    <a:pt x="232" y="124"/>
                  </a:cubicBezTo>
                  <a:cubicBezTo>
                    <a:pt x="253" y="124"/>
                    <a:pt x="275" y="122"/>
                    <a:pt x="298" y="120"/>
                  </a:cubicBezTo>
                  <a:cubicBezTo>
                    <a:pt x="247" y="9"/>
                    <a:pt x="154" y="1"/>
                    <a:pt x="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5460800" y="3496050"/>
              <a:ext cx="7150" cy="3725"/>
            </a:xfrm>
            <a:custGeom>
              <a:avLst/>
              <a:gdLst/>
              <a:ahLst/>
              <a:cxnLst/>
              <a:rect l="l" t="t" r="r" b="b"/>
              <a:pathLst>
                <a:path w="286" h="149" extrusionOk="0">
                  <a:moveTo>
                    <a:pt x="141" y="1"/>
                  </a:moveTo>
                  <a:cubicBezTo>
                    <a:pt x="94" y="1"/>
                    <a:pt x="49" y="36"/>
                    <a:pt x="0" y="109"/>
                  </a:cubicBezTo>
                  <a:cubicBezTo>
                    <a:pt x="43" y="136"/>
                    <a:pt x="88" y="149"/>
                    <a:pt x="133" y="149"/>
                  </a:cubicBezTo>
                  <a:cubicBezTo>
                    <a:pt x="187" y="149"/>
                    <a:pt x="240" y="130"/>
                    <a:pt x="286" y="98"/>
                  </a:cubicBezTo>
                  <a:cubicBezTo>
                    <a:pt x="233" y="34"/>
                    <a:pt x="187" y="1"/>
                    <a:pt x="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5489650" y="3497300"/>
              <a:ext cx="3600" cy="1800"/>
            </a:xfrm>
            <a:custGeom>
              <a:avLst/>
              <a:gdLst/>
              <a:ahLst/>
              <a:cxnLst/>
              <a:rect l="l" t="t" r="r" b="b"/>
              <a:pathLst>
                <a:path w="144" h="72" extrusionOk="0">
                  <a:moveTo>
                    <a:pt x="60" y="0"/>
                  </a:moveTo>
                  <a:cubicBezTo>
                    <a:pt x="34" y="0"/>
                    <a:pt x="9" y="19"/>
                    <a:pt x="1" y="59"/>
                  </a:cubicBezTo>
                  <a:cubicBezTo>
                    <a:pt x="37" y="59"/>
                    <a:pt x="96" y="59"/>
                    <a:pt x="144" y="71"/>
                  </a:cubicBezTo>
                  <a:cubicBezTo>
                    <a:pt x="132" y="48"/>
                    <a:pt x="120" y="36"/>
                    <a:pt x="96" y="12"/>
                  </a:cubicBezTo>
                  <a:cubicBezTo>
                    <a:pt x="85" y="4"/>
                    <a:pt x="72"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5392925" y="3530925"/>
              <a:ext cx="3600" cy="1800"/>
            </a:xfrm>
            <a:custGeom>
              <a:avLst/>
              <a:gdLst/>
              <a:ahLst/>
              <a:cxnLst/>
              <a:rect l="l" t="t" r="r" b="b"/>
              <a:pathLst>
                <a:path w="144" h="72" extrusionOk="0">
                  <a:moveTo>
                    <a:pt x="0" y="0"/>
                  </a:moveTo>
                  <a:lnTo>
                    <a:pt x="0" y="0"/>
                  </a:lnTo>
                  <a:cubicBezTo>
                    <a:pt x="12" y="24"/>
                    <a:pt x="24" y="36"/>
                    <a:pt x="36" y="60"/>
                  </a:cubicBezTo>
                  <a:cubicBezTo>
                    <a:pt x="51" y="67"/>
                    <a:pt x="65" y="71"/>
                    <a:pt x="78" y="71"/>
                  </a:cubicBezTo>
                  <a:cubicBezTo>
                    <a:pt x="105" y="71"/>
                    <a:pt x="127" y="53"/>
                    <a:pt x="143" y="12"/>
                  </a:cubicBezTo>
                  <a:cubicBezTo>
                    <a:pt x="96" y="12"/>
                    <a:pt x="60"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5402750" y="3534500"/>
              <a:ext cx="22350" cy="7850"/>
            </a:xfrm>
            <a:custGeom>
              <a:avLst/>
              <a:gdLst/>
              <a:ahLst/>
              <a:cxnLst/>
              <a:rect l="l" t="t" r="r" b="b"/>
              <a:pathLst>
                <a:path w="894" h="314" extrusionOk="0">
                  <a:moveTo>
                    <a:pt x="203" y="0"/>
                  </a:moveTo>
                  <a:lnTo>
                    <a:pt x="155" y="36"/>
                  </a:lnTo>
                  <a:cubicBezTo>
                    <a:pt x="108" y="72"/>
                    <a:pt x="24" y="95"/>
                    <a:pt x="0" y="179"/>
                  </a:cubicBezTo>
                  <a:cubicBezTo>
                    <a:pt x="184" y="278"/>
                    <a:pt x="373" y="314"/>
                    <a:pt x="567" y="314"/>
                  </a:cubicBezTo>
                  <a:cubicBezTo>
                    <a:pt x="674" y="314"/>
                    <a:pt x="783" y="303"/>
                    <a:pt x="893" y="286"/>
                  </a:cubicBezTo>
                  <a:lnTo>
                    <a:pt x="893" y="36"/>
                  </a:lnTo>
                  <a:cubicBezTo>
                    <a:pt x="655" y="12"/>
                    <a:pt x="441" y="12"/>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5479850" y="3559600"/>
              <a:ext cx="13100" cy="14125"/>
            </a:xfrm>
            <a:custGeom>
              <a:avLst/>
              <a:gdLst/>
              <a:ahLst/>
              <a:cxnLst/>
              <a:rect l="l" t="t" r="r" b="b"/>
              <a:pathLst>
                <a:path w="524" h="565" extrusionOk="0">
                  <a:moveTo>
                    <a:pt x="183" y="0"/>
                  </a:moveTo>
                  <a:cubicBezTo>
                    <a:pt x="159" y="0"/>
                    <a:pt x="135" y="6"/>
                    <a:pt x="107" y="20"/>
                  </a:cubicBezTo>
                  <a:cubicBezTo>
                    <a:pt x="72" y="56"/>
                    <a:pt x="60" y="103"/>
                    <a:pt x="48" y="139"/>
                  </a:cubicBezTo>
                  <a:cubicBezTo>
                    <a:pt x="0" y="342"/>
                    <a:pt x="72" y="484"/>
                    <a:pt x="286" y="556"/>
                  </a:cubicBezTo>
                  <a:cubicBezTo>
                    <a:pt x="298" y="562"/>
                    <a:pt x="309" y="564"/>
                    <a:pt x="320" y="564"/>
                  </a:cubicBezTo>
                  <a:cubicBezTo>
                    <a:pt x="352" y="564"/>
                    <a:pt x="381" y="544"/>
                    <a:pt x="417" y="544"/>
                  </a:cubicBezTo>
                  <a:cubicBezTo>
                    <a:pt x="286" y="401"/>
                    <a:pt x="524" y="115"/>
                    <a:pt x="238" y="8"/>
                  </a:cubicBezTo>
                  <a:cubicBezTo>
                    <a:pt x="218" y="3"/>
                    <a:pt x="201"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5514975" y="3548775"/>
              <a:ext cx="17875" cy="4200"/>
            </a:xfrm>
            <a:custGeom>
              <a:avLst/>
              <a:gdLst/>
              <a:ahLst/>
              <a:cxnLst/>
              <a:rect l="l" t="t" r="r" b="b"/>
              <a:pathLst>
                <a:path w="715" h="168" extrusionOk="0">
                  <a:moveTo>
                    <a:pt x="429" y="1"/>
                  </a:moveTo>
                  <a:cubicBezTo>
                    <a:pt x="274" y="13"/>
                    <a:pt x="131" y="25"/>
                    <a:pt x="0" y="36"/>
                  </a:cubicBezTo>
                  <a:cubicBezTo>
                    <a:pt x="101" y="144"/>
                    <a:pt x="220" y="167"/>
                    <a:pt x="344" y="167"/>
                  </a:cubicBezTo>
                  <a:cubicBezTo>
                    <a:pt x="443" y="167"/>
                    <a:pt x="544" y="152"/>
                    <a:pt x="642" y="152"/>
                  </a:cubicBezTo>
                  <a:cubicBezTo>
                    <a:pt x="666" y="152"/>
                    <a:pt x="691" y="153"/>
                    <a:pt x="714" y="155"/>
                  </a:cubicBezTo>
                  <a:cubicBezTo>
                    <a:pt x="655" y="36"/>
                    <a:pt x="536" y="25"/>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5464950" y="3556600"/>
              <a:ext cx="8375" cy="6500"/>
            </a:xfrm>
            <a:custGeom>
              <a:avLst/>
              <a:gdLst/>
              <a:ahLst/>
              <a:cxnLst/>
              <a:rect l="l" t="t" r="r" b="b"/>
              <a:pathLst>
                <a:path w="335" h="260" extrusionOk="0">
                  <a:moveTo>
                    <a:pt x="203" y="0"/>
                  </a:moveTo>
                  <a:cubicBezTo>
                    <a:pt x="179" y="0"/>
                    <a:pt x="156" y="3"/>
                    <a:pt x="132" y="9"/>
                  </a:cubicBezTo>
                  <a:cubicBezTo>
                    <a:pt x="1" y="188"/>
                    <a:pt x="60" y="259"/>
                    <a:pt x="275" y="259"/>
                  </a:cubicBezTo>
                  <a:cubicBezTo>
                    <a:pt x="334" y="223"/>
                    <a:pt x="334" y="176"/>
                    <a:pt x="287" y="128"/>
                  </a:cubicBezTo>
                  <a:cubicBezTo>
                    <a:pt x="275" y="81"/>
                    <a:pt x="275" y="57"/>
                    <a:pt x="275" y="9"/>
                  </a:cubicBezTo>
                  <a:cubicBezTo>
                    <a:pt x="251" y="3"/>
                    <a:pt x="227"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5518525" y="3560100"/>
              <a:ext cx="7175" cy="7150"/>
            </a:xfrm>
            <a:custGeom>
              <a:avLst/>
              <a:gdLst/>
              <a:ahLst/>
              <a:cxnLst/>
              <a:rect l="l" t="t" r="r" b="b"/>
              <a:pathLst>
                <a:path w="287" h="286" extrusionOk="0">
                  <a:moveTo>
                    <a:pt x="132" y="0"/>
                  </a:moveTo>
                  <a:cubicBezTo>
                    <a:pt x="72" y="0"/>
                    <a:pt x="37" y="0"/>
                    <a:pt x="1" y="24"/>
                  </a:cubicBezTo>
                  <a:cubicBezTo>
                    <a:pt x="1" y="107"/>
                    <a:pt x="13" y="191"/>
                    <a:pt x="13" y="286"/>
                  </a:cubicBezTo>
                  <a:cubicBezTo>
                    <a:pt x="108" y="286"/>
                    <a:pt x="191" y="274"/>
                    <a:pt x="287" y="274"/>
                  </a:cubicBezTo>
                  <a:cubicBezTo>
                    <a:pt x="227" y="179"/>
                    <a:pt x="179" y="95"/>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5399775" y="3535225"/>
              <a:ext cx="6575" cy="3900"/>
            </a:xfrm>
            <a:custGeom>
              <a:avLst/>
              <a:gdLst/>
              <a:ahLst/>
              <a:cxnLst/>
              <a:rect l="l" t="t" r="r" b="b"/>
              <a:pathLst>
                <a:path w="263" h="156" extrusionOk="0">
                  <a:moveTo>
                    <a:pt x="205" y="1"/>
                  </a:moveTo>
                  <a:cubicBezTo>
                    <a:pt x="113" y="1"/>
                    <a:pt x="40" y="51"/>
                    <a:pt x="0" y="150"/>
                  </a:cubicBezTo>
                  <a:cubicBezTo>
                    <a:pt x="24" y="150"/>
                    <a:pt x="53" y="155"/>
                    <a:pt x="77" y="155"/>
                  </a:cubicBezTo>
                  <a:cubicBezTo>
                    <a:pt x="89" y="155"/>
                    <a:pt x="100" y="154"/>
                    <a:pt x="107" y="150"/>
                  </a:cubicBezTo>
                  <a:cubicBezTo>
                    <a:pt x="167" y="102"/>
                    <a:pt x="215" y="43"/>
                    <a:pt x="262" y="7"/>
                  </a:cubicBezTo>
                  <a:cubicBezTo>
                    <a:pt x="242" y="3"/>
                    <a:pt x="223"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5478650" y="3545800"/>
              <a:ext cx="8050" cy="2300"/>
            </a:xfrm>
            <a:custGeom>
              <a:avLst/>
              <a:gdLst/>
              <a:ahLst/>
              <a:cxnLst/>
              <a:rect l="l" t="t" r="r" b="b"/>
              <a:pathLst>
                <a:path w="322" h="92" extrusionOk="0">
                  <a:moveTo>
                    <a:pt x="0" y="1"/>
                  </a:moveTo>
                  <a:cubicBezTo>
                    <a:pt x="55" y="62"/>
                    <a:pt x="110" y="91"/>
                    <a:pt x="165" y="91"/>
                  </a:cubicBezTo>
                  <a:cubicBezTo>
                    <a:pt x="218" y="91"/>
                    <a:pt x="270" y="65"/>
                    <a:pt x="322" y="13"/>
                  </a:cubicBezTo>
                  <a:cubicBezTo>
                    <a:pt x="215" y="1"/>
                    <a:pt x="10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5532825" y="3552650"/>
              <a:ext cx="3300" cy="1800"/>
            </a:xfrm>
            <a:custGeom>
              <a:avLst/>
              <a:gdLst/>
              <a:ahLst/>
              <a:cxnLst/>
              <a:rect l="l" t="t" r="r" b="b"/>
              <a:pathLst>
                <a:path w="132" h="72" extrusionOk="0">
                  <a:moveTo>
                    <a:pt x="0" y="0"/>
                  </a:moveTo>
                  <a:cubicBezTo>
                    <a:pt x="18" y="48"/>
                    <a:pt x="39" y="72"/>
                    <a:pt x="61" y="72"/>
                  </a:cubicBezTo>
                  <a:cubicBezTo>
                    <a:pt x="84" y="72"/>
                    <a:pt x="108" y="48"/>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5507525" y="3549375"/>
              <a:ext cx="3600" cy="1300"/>
            </a:xfrm>
            <a:custGeom>
              <a:avLst/>
              <a:gdLst/>
              <a:ahLst/>
              <a:cxnLst/>
              <a:rect l="l" t="t" r="r" b="b"/>
              <a:pathLst>
                <a:path w="144" h="52" extrusionOk="0">
                  <a:moveTo>
                    <a:pt x="0" y="1"/>
                  </a:moveTo>
                  <a:cubicBezTo>
                    <a:pt x="10" y="30"/>
                    <a:pt x="20" y="51"/>
                    <a:pt x="30" y="51"/>
                  </a:cubicBezTo>
                  <a:cubicBezTo>
                    <a:pt x="32" y="51"/>
                    <a:pt x="34" y="50"/>
                    <a:pt x="36" y="48"/>
                  </a:cubicBezTo>
                  <a:cubicBezTo>
                    <a:pt x="72" y="36"/>
                    <a:pt x="119" y="1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5503050" y="3567225"/>
              <a:ext cx="7275" cy="5100"/>
            </a:xfrm>
            <a:custGeom>
              <a:avLst/>
              <a:gdLst/>
              <a:ahLst/>
              <a:cxnLst/>
              <a:rect l="l" t="t" r="r" b="b"/>
              <a:pathLst>
                <a:path w="291" h="204" extrusionOk="0">
                  <a:moveTo>
                    <a:pt x="120" y="1"/>
                  </a:moveTo>
                  <a:cubicBezTo>
                    <a:pt x="72" y="37"/>
                    <a:pt x="25" y="49"/>
                    <a:pt x="1" y="72"/>
                  </a:cubicBezTo>
                  <a:cubicBezTo>
                    <a:pt x="60" y="120"/>
                    <a:pt x="96" y="168"/>
                    <a:pt x="156" y="191"/>
                  </a:cubicBezTo>
                  <a:cubicBezTo>
                    <a:pt x="175" y="200"/>
                    <a:pt x="193" y="204"/>
                    <a:pt x="209" y="204"/>
                  </a:cubicBezTo>
                  <a:cubicBezTo>
                    <a:pt x="262" y="204"/>
                    <a:pt x="290" y="163"/>
                    <a:pt x="263" y="108"/>
                  </a:cubicBezTo>
                  <a:cubicBezTo>
                    <a:pt x="251" y="60"/>
                    <a:pt x="156" y="37"/>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5471800" y="3559800"/>
              <a:ext cx="3600" cy="4775"/>
            </a:xfrm>
            <a:custGeom>
              <a:avLst/>
              <a:gdLst/>
              <a:ahLst/>
              <a:cxnLst/>
              <a:rect l="l" t="t" r="r" b="b"/>
              <a:pathLst>
                <a:path w="144" h="191" extrusionOk="0">
                  <a:moveTo>
                    <a:pt x="1" y="0"/>
                  </a:moveTo>
                  <a:lnTo>
                    <a:pt x="1" y="131"/>
                  </a:lnTo>
                  <a:cubicBezTo>
                    <a:pt x="24" y="167"/>
                    <a:pt x="60" y="179"/>
                    <a:pt x="96" y="191"/>
                  </a:cubicBezTo>
                  <a:cubicBezTo>
                    <a:pt x="143" y="95"/>
                    <a:pt x="84"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5855775" y="3563375"/>
              <a:ext cx="6875" cy="6250"/>
            </a:xfrm>
            <a:custGeom>
              <a:avLst/>
              <a:gdLst/>
              <a:ahLst/>
              <a:cxnLst/>
              <a:rect l="l" t="t" r="r" b="b"/>
              <a:pathLst>
                <a:path w="275" h="250" extrusionOk="0">
                  <a:moveTo>
                    <a:pt x="80" y="0"/>
                  </a:moveTo>
                  <a:cubicBezTo>
                    <a:pt x="55" y="0"/>
                    <a:pt x="29" y="4"/>
                    <a:pt x="1" y="12"/>
                  </a:cubicBezTo>
                  <a:cubicBezTo>
                    <a:pt x="9" y="131"/>
                    <a:pt x="22" y="249"/>
                    <a:pt x="99" y="249"/>
                  </a:cubicBezTo>
                  <a:cubicBezTo>
                    <a:pt x="139" y="249"/>
                    <a:pt x="195" y="219"/>
                    <a:pt x="275" y="143"/>
                  </a:cubicBezTo>
                  <a:cubicBezTo>
                    <a:pt x="228" y="50"/>
                    <a:pt x="167"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5905775" y="3567525"/>
              <a:ext cx="6500" cy="6150"/>
            </a:xfrm>
            <a:custGeom>
              <a:avLst/>
              <a:gdLst/>
              <a:ahLst/>
              <a:cxnLst/>
              <a:rect l="l" t="t" r="r" b="b"/>
              <a:pathLst>
                <a:path w="260" h="246" extrusionOk="0">
                  <a:moveTo>
                    <a:pt x="1" y="1"/>
                  </a:moveTo>
                  <a:cubicBezTo>
                    <a:pt x="1" y="84"/>
                    <a:pt x="1" y="156"/>
                    <a:pt x="25" y="227"/>
                  </a:cubicBezTo>
                  <a:cubicBezTo>
                    <a:pt x="73" y="240"/>
                    <a:pt x="109" y="245"/>
                    <a:pt x="135" y="245"/>
                  </a:cubicBezTo>
                  <a:cubicBezTo>
                    <a:pt x="259" y="245"/>
                    <a:pt x="173" y="123"/>
                    <a:pt x="144" y="25"/>
                  </a:cubicBezTo>
                  <a:cubicBezTo>
                    <a:pt x="96" y="25"/>
                    <a:pt x="49"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5375075" y="3559825"/>
              <a:ext cx="31875" cy="16075"/>
            </a:xfrm>
            <a:custGeom>
              <a:avLst/>
              <a:gdLst/>
              <a:ahLst/>
              <a:cxnLst/>
              <a:rect l="l" t="t" r="r" b="b"/>
              <a:pathLst>
                <a:path w="1275" h="643" extrusionOk="0">
                  <a:moveTo>
                    <a:pt x="164" y="0"/>
                  </a:moveTo>
                  <a:cubicBezTo>
                    <a:pt x="114" y="0"/>
                    <a:pt x="63" y="4"/>
                    <a:pt x="12" y="11"/>
                  </a:cubicBezTo>
                  <a:cubicBezTo>
                    <a:pt x="0" y="106"/>
                    <a:pt x="0" y="178"/>
                    <a:pt x="0" y="273"/>
                  </a:cubicBezTo>
                  <a:cubicBezTo>
                    <a:pt x="72" y="356"/>
                    <a:pt x="60" y="487"/>
                    <a:pt x="131" y="583"/>
                  </a:cubicBezTo>
                  <a:cubicBezTo>
                    <a:pt x="158" y="619"/>
                    <a:pt x="193" y="635"/>
                    <a:pt x="234" y="635"/>
                  </a:cubicBezTo>
                  <a:cubicBezTo>
                    <a:pt x="246" y="635"/>
                    <a:pt x="260" y="633"/>
                    <a:pt x="274" y="630"/>
                  </a:cubicBezTo>
                  <a:cubicBezTo>
                    <a:pt x="319" y="615"/>
                    <a:pt x="366" y="609"/>
                    <a:pt x="413" y="609"/>
                  </a:cubicBezTo>
                  <a:cubicBezTo>
                    <a:pt x="479" y="609"/>
                    <a:pt x="545" y="621"/>
                    <a:pt x="607" y="642"/>
                  </a:cubicBezTo>
                  <a:cubicBezTo>
                    <a:pt x="657" y="613"/>
                    <a:pt x="710" y="607"/>
                    <a:pt x="765" y="607"/>
                  </a:cubicBezTo>
                  <a:cubicBezTo>
                    <a:pt x="792" y="607"/>
                    <a:pt x="820" y="609"/>
                    <a:pt x="848" y="609"/>
                  </a:cubicBezTo>
                  <a:cubicBezTo>
                    <a:pt x="896" y="609"/>
                    <a:pt x="944" y="605"/>
                    <a:pt x="988" y="583"/>
                  </a:cubicBezTo>
                  <a:cubicBezTo>
                    <a:pt x="1048" y="464"/>
                    <a:pt x="1167" y="475"/>
                    <a:pt x="1274" y="452"/>
                  </a:cubicBezTo>
                  <a:lnTo>
                    <a:pt x="1274" y="428"/>
                  </a:lnTo>
                  <a:cubicBezTo>
                    <a:pt x="1262" y="345"/>
                    <a:pt x="1274" y="214"/>
                    <a:pt x="1167" y="190"/>
                  </a:cubicBezTo>
                  <a:cubicBezTo>
                    <a:pt x="834" y="159"/>
                    <a:pt x="511" y="0"/>
                    <a:pt x="1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5850425" y="3595500"/>
              <a:ext cx="4775" cy="3175"/>
            </a:xfrm>
            <a:custGeom>
              <a:avLst/>
              <a:gdLst/>
              <a:ahLst/>
              <a:cxnLst/>
              <a:rect l="l" t="t" r="r" b="b"/>
              <a:pathLst>
                <a:path w="191" h="127" extrusionOk="0">
                  <a:moveTo>
                    <a:pt x="48" y="1"/>
                  </a:moveTo>
                  <a:cubicBezTo>
                    <a:pt x="36" y="37"/>
                    <a:pt x="0" y="96"/>
                    <a:pt x="0" y="108"/>
                  </a:cubicBezTo>
                  <a:cubicBezTo>
                    <a:pt x="29" y="121"/>
                    <a:pt x="54" y="127"/>
                    <a:pt x="76" y="127"/>
                  </a:cubicBezTo>
                  <a:cubicBezTo>
                    <a:pt x="137" y="127"/>
                    <a:pt x="173" y="83"/>
                    <a:pt x="191" y="13"/>
                  </a:cubicBezTo>
                  <a:cubicBezTo>
                    <a:pt x="131" y="13"/>
                    <a:pt x="96"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5719750" y="3581825"/>
              <a:ext cx="9450" cy="6575"/>
            </a:xfrm>
            <a:custGeom>
              <a:avLst/>
              <a:gdLst/>
              <a:ahLst/>
              <a:cxnLst/>
              <a:rect l="l" t="t" r="r" b="b"/>
              <a:pathLst>
                <a:path w="378" h="263" extrusionOk="0">
                  <a:moveTo>
                    <a:pt x="262" y="0"/>
                  </a:moveTo>
                  <a:lnTo>
                    <a:pt x="262" y="0"/>
                  </a:lnTo>
                  <a:cubicBezTo>
                    <a:pt x="120" y="24"/>
                    <a:pt x="36" y="119"/>
                    <a:pt x="1" y="250"/>
                  </a:cubicBezTo>
                  <a:cubicBezTo>
                    <a:pt x="60" y="250"/>
                    <a:pt x="133" y="262"/>
                    <a:pt x="194" y="262"/>
                  </a:cubicBezTo>
                  <a:cubicBezTo>
                    <a:pt x="305" y="262"/>
                    <a:pt x="378" y="223"/>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6088400" y="3617250"/>
              <a:ext cx="7325" cy="3725"/>
            </a:xfrm>
            <a:custGeom>
              <a:avLst/>
              <a:gdLst/>
              <a:ahLst/>
              <a:cxnLst/>
              <a:rect l="l" t="t" r="r" b="b"/>
              <a:pathLst>
                <a:path w="293" h="149" extrusionOk="0">
                  <a:moveTo>
                    <a:pt x="6" y="0"/>
                  </a:moveTo>
                  <a:cubicBezTo>
                    <a:pt x="1" y="121"/>
                    <a:pt x="41" y="148"/>
                    <a:pt x="95" y="148"/>
                  </a:cubicBezTo>
                  <a:cubicBezTo>
                    <a:pt x="139" y="148"/>
                    <a:pt x="193" y="130"/>
                    <a:pt x="238" y="130"/>
                  </a:cubicBezTo>
                  <a:cubicBezTo>
                    <a:pt x="258" y="130"/>
                    <a:pt x="277" y="133"/>
                    <a:pt x="292" y="143"/>
                  </a:cubicBezTo>
                  <a:cubicBezTo>
                    <a:pt x="233" y="24"/>
                    <a:pt x="125" y="12"/>
                    <a:pt x="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5998950" y="3574375"/>
              <a:ext cx="10150" cy="10150"/>
            </a:xfrm>
            <a:custGeom>
              <a:avLst/>
              <a:gdLst/>
              <a:ahLst/>
              <a:cxnLst/>
              <a:rect l="l" t="t" r="r" b="b"/>
              <a:pathLst>
                <a:path w="406" h="406" extrusionOk="0">
                  <a:moveTo>
                    <a:pt x="1" y="1"/>
                  </a:moveTo>
                  <a:lnTo>
                    <a:pt x="1" y="1"/>
                  </a:lnTo>
                  <a:cubicBezTo>
                    <a:pt x="12" y="132"/>
                    <a:pt x="12" y="263"/>
                    <a:pt x="12" y="405"/>
                  </a:cubicBezTo>
                  <a:cubicBezTo>
                    <a:pt x="405" y="382"/>
                    <a:pt x="60" y="132"/>
                    <a:pt x="132" y="24"/>
                  </a:cubicBezTo>
                  <a:cubicBezTo>
                    <a:pt x="84" y="13"/>
                    <a:pt x="4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5439350" y="3563675"/>
              <a:ext cx="5700" cy="5375"/>
            </a:xfrm>
            <a:custGeom>
              <a:avLst/>
              <a:gdLst/>
              <a:ahLst/>
              <a:cxnLst/>
              <a:rect l="l" t="t" r="r" b="b"/>
              <a:pathLst>
                <a:path w="228" h="215" extrusionOk="0">
                  <a:moveTo>
                    <a:pt x="1" y="0"/>
                  </a:moveTo>
                  <a:lnTo>
                    <a:pt x="1" y="0"/>
                  </a:lnTo>
                  <a:cubicBezTo>
                    <a:pt x="25" y="95"/>
                    <a:pt x="13" y="214"/>
                    <a:pt x="179" y="214"/>
                  </a:cubicBezTo>
                  <a:cubicBezTo>
                    <a:pt x="191" y="214"/>
                    <a:pt x="227" y="191"/>
                    <a:pt x="227" y="179"/>
                  </a:cubicBezTo>
                  <a:cubicBezTo>
                    <a:pt x="227" y="12"/>
                    <a:pt x="108"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5452450" y="3565175"/>
              <a:ext cx="3900" cy="4200"/>
            </a:xfrm>
            <a:custGeom>
              <a:avLst/>
              <a:gdLst/>
              <a:ahLst/>
              <a:cxnLst/>
              <a:rect l="l" t="t" r="r" b="b"/>
              <a:pathLst>
                <a:path w="156" h="168" extrusionOk="0">
                  <a:moveTo>
                    <a:pt x="98" y="1"/>
                  </a:moveTo>
                  <a:cubicBezTo>
                    <a:pt x="85" y="1"/>
                    <a:pt x="72" y="7"/>
                    <a:pt x="60" y="23"/>
                  </a:cubicBezTo>
                  <a:cubicBezTo>
                    <a:pt x="25" y="35"/>
                    <a:pt x="13" y="95"/>
                    <a:pt x="1" y="131"/>
                  </a:cubicBezTo>
                  <a:cubicBezTo>
                    <a:pt x="18" y="139"/>
                    <a:pt x="55" y="167"/>
                    <a:pt x="88" y="167"/>
                  </a:cubicBezTo>
                  <a:cubicBezTo>
                    <a:pt x="99" y="167"/>
                    <a:pt x="110" y="164"/>
                    <a:pt x="120" y="154"/>
                  </a:cubicBezTo>
                  <a:cubicBezTo>
                    <a:pt x="144" y="142"/>
                    <a:pt x="155" y="83"/>
                    <a:pt x="155" y="59"/>
                  </a:cubicBezTo>
                  <a:cubicBezTo>
                    <a:pt x="148" y="27"/>
                    <a:pt x="124" y="1"/>
                    <a:pt x="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5908175" y="3548675"/>
              <a:ext cx="94075" cy="16400"/>
            </a:xfrm>
            <a:custGeom>
              <a:avLst/>
              <a:gdLst/>
              <a:ahLst/>
              <a:cxnLst/>
              <a:rect l="l" t="t" r="r" b="b"/>
              <a:pathLst>
                <a:path w="3763" h="656" extrusionOk="0">
                  <a:moveTo>
                    <a:pt x="771" y="0"/>
                  </a:moveTo>
                  <a:cubicBezTo>
                    <a:pt x="728" y="0"/>
                    <a:pt x="686" y="2"/>
                    <a:pt x="643" y="5"/>
                  </a:cubicBezTo>
                  <a:cubicBezTo>
                    <a:pt x="429" y="88"/>
                    <a:pt x="179" y="29"/>
                    <a:pt x="0" y="195"/>
                  </a:cubicBezTo>
                  <a:cubicBezTo>
                    <a:pt x="1060" y="433"/>
                    <a:pt x="2131" y="445"/>
                    <a:pt x="3203" y="600"/>
                  </a:cubicBezTo>
                  <a:cubicBezTo>
                    <a:pt x="3249" y="635"/>
                    <a:pt x="3298" y="655"/>
                    <a:pt x="3347" y="655"/>
                  </a:cubicBezTo>
                  <a:cubicBezTo>
                    <a:pt x="3399" y="655"/>
                    <a:pt x="3451" y="632"/>
                    <a:pt x="3501" y="576"/>
                  </a:cubicBezTo>
                  <a:cubicBezTo>
                    <a:pt x="3620" y="540"/>
                    <a:pt x="3703" y="445"/>
                    <a:pt x="3763" y="326"/>
                  </a:cubicBezTo>
                  <a:cubicBezTo>
                    <a:pt x="3215" y="267"/>
                    <a:pt x="2667" y="207"/>
                    <a:pt x="2096" y="183"/>
                  </a:cubicBezTo>
                  <a:cubicBezTo>
                    <a:pt x="1660" y="162"/>
                    <a:pt x="1224" y="0"/>
                    <a:pt x="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5987050" y="3578550"/>
              <a:ext cx="2700" cy="1800"/>
            </a:xfrm>
            <a:custGeom>
              <a:avLst/>
              <a:gdLst/>
              <a:ahLst/>
              <a:cxnLst/>
              <a:rect l="l" t="t" r="r" b="b"/>
              <a:pathLst>
                <a:path w="108" h="72" extrusionOk="0">
                  <a:moveTo>
                    <a:pt x="48" y="0"/>
                  </a:moveTo>
                  <a:cubicBezTo>
                    <a:pt x="24" y="12"/>
                    <a:pt x="0" y="24"/>
                    <a:pt x="0" y="24"/>
                  </a:cubicBezTo>
                  <a:cubicBezTo>
                    <a:pt x="0" y="36"/>
                    <a:pt x="12" y="60"/>
                    <a:pt x="24" y="72"/>
                  </a:cubicBezTo>
                  <a:cubicBezTo>
                    <a:pt x="60" y="36"/>
                    <a:pt x="72" y="24"/>
                    <a:pt x="107" y="12"/>
                  </a:cubicBezTo>
                  <a:cubicBezTo>
                    <a:pt x="72" y="12"/>
                    <a:pt x="60"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5705475" y="3558200"/>
              <a:ext cx="24125" cy="5425"/>
            </a:xfrm>
            <a:custGeom>
              <a:avLst/>
              <a:gdLst/>
              <a:ahLst/>
              <a:cxnLst/>
              <a:rect l="l" t="t" r="r" b="b"/>
              <a:pathLst>
                <a:path w="965" h="217" extrusionOk="0">
                  <a:moveTo>
                    <a:pt x="787" y="0"/>
                  </a:moveTo>
                  <a:cubicBezTo>
                    <a:pt x="719" y="0"/>
                    <a:pt x="645" y="28"/>
                    <a:pt x="572" y="52"/>
                  </a:cubicBezTo>
                  <a:cubicBezTo>
                    <a:pt x="521" y="68"/>
                    <a:pt x="467" y="71"/>
                    <a:pt x="413" y="71"/>
                  </a:cubicBezTo>
                  <a:cubicBezTo>
                    <a:pt x="375" y="71"/>
                    <a:pt x="337" y="70"/>
                    <a:pt x="299" y="70"/>
                  </a:cubicBezTo>
                  <a:cubicBezTo>
                    <a:pt x="186" y="70"/>
                    <a:pt x="79" y="84"/>
                    <a:pt x="0" y="195"/>
                  </a:cubicBezTo>
                  <a:cubicBezTo>
                    <a:pt x="36" y="191"/>
                    <a:pt x="72" y="190"/>
                    <a:pt x="109" y="190"/>
                  </a:cubicBezTo>
                  <a:cubicBezTo>
                    <a:pt x="258" y="190"/>
                    <a:pt x="410" y="216"/>
                    <a:pt x="558" y="216"/>
                  </a:cubicBezTo>
                  <a:cubicBezTo>
                    <a:pt x="699" y="216"/>
                    <a:pt x="836" y="192"/>
                    <a:pt x="964" y="100"/>
                  </a:cubicBezTo>
                  <a:cubicBezTo>
                    <a:pt x="912" y="25"/>
                    <a:pt x="852"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5740575" y="3556725"/>
              <a:ext cx="7175" cy="4775"/>
            </a:xfrm>
            <a:custGeom>
              <a:avLst/>
              <a:gdLst/>
              <a:ahLst/>
              <a:cxnLst/>
              <a:rect l="l" t="t" r="r" b="b"/>
              <a:pathLst>
                <a:path w="287" h="191" extrusionOk="0">
                  <a:moveTo>
                    <a:pt x="67" y="0"/>
                  </a:moveTo>
                  <a:cubicBezTo>
                    <a:pt x="46" y="0"/>
                    <a:pt x="24" y="2"/>
                    <a:pt x="1" y="4"/>
                  </a:cubicBezTo>
                  <a:cubicBezTo>
                    <a:pt x="59" y="71"/>
                    <a:pt x="88" y="190"/>
                    <a:pt x="162" y="190"/>
                  </a:cubicBezTo>
                  <a:cubicBezTo>
                    <a:pt x="194" y="190"/>
                    <a:pt x="233" y="168"/>
                    <a:pt x="287" y="111"/>
                  </a:cubicBezTo>
                  <a:cubicBezTo>
                    <a:pt x="229" y="25"/>
                    <a:pt x="156"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5698325" y="3561575"/>
              <a:ext cx="2700" cy="1450"/>
            </a:xfrm>
            <a:custGeom>
              <a:avLst/>
              <a:gdLst/>
              <a:ahLst/>
              <a:cxnLst/>
              <a:rect l="l" t="t" r="r" b="b"/>
              <a:pathLst>
                <a:path w="108" h="58" extrusionOk="0">
                  <a:moveTo>
                    <a:pt x="72" y="1"/>
                  </a:moveTo>
                  <a:cubicBezTo>
                    <a:pt x="48" y="24"/>
                    <a:pt x="24" y="36"/>
                    <a:pt x="0" y="48"/>
                  </a:cubicBezTo>
                  <a:cubicBezTo>
                    <a:pt x="12" y="54"/>
                    <a:pt x="27" y="57"/>
                    <a:pt x="45" y="57"/>
                  </a:cubicBezTo>
                  <a:cubicBezTo>
                    <a:pt x="63" y="57"/>
                    <a:pt x="84" y="54"/>
                    <a:pt x="107" y="48"/>
                  </a:cubicBezTo>
                  <a:cubicBezTo>
                    <a:pt x="84" y="36"/>
                    <a:pt x="84" y="24"/>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35"/>
            <p:cNvSpPr/>
            <p:nvPr/>
          </p:nvSpPr>
          <p:spPr>
            <a:xfrm>
              <a:off x="6100150" y="3641350"/>
              <a:ext cx="2125" cy="2625"/>
            </a:xfrm>
            <a:custGeom>
              <a:avLst/>
              <a:gdLst/>
              <a:ahLst/>
              <a:cxnLst/>
              <a:rect l="l" t="t" r="r" b="b"/>
              <a:pathLst>
                <a:path w="85" h="105" extrusionOk="0">
                  <a:moveTo>
                    <a:pt x="25" y="1"/>
                  </a:moveTo>
                  <a:cubicBezTo>
                    <a:pt x="13" y="12"/>
                    <a:pt x="1" y="24"/>
                    <a:pt x="13" y="60"/>
                  </a:cubicBezTo>
                  <a:cubicBezTo>
                    <a:pt x="19" y="90"/>
                    <a:pt x="30" y="105"/>
                    <a:pt x="44" y="105"/>
                  </a:cubicBezTo>
                  <a:cubicBezTo>
                    <a:pt x="57" y="105"/>
                    <a:pt x="72" y="90"/>
                    <a:pt x="84" y="60"/>
                  </a:cubicBezTo>
                  <a:cubicBezTo>
                    <a:pt x="84" y="48"/>
                    <a:pt x="84" y="12"/>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35"/>
            <p:cNvSpPr/>
            <p:nvPr/>
          </p:nvSpPr>
          <p:spPr>
            <a:xfrm>
              <a:off x="5798325" y="3617550"/>
              <a:ext cx="3900" cy="2700"/>
            </a:xfrm>
            <a:custGeom>
              <a:avLst/>
              <a:gdLst/>
              <a:ahLst/>
              <a:cxnLst/>
              <a:rect l="l" t="t" r="r" b="b"/>
              <a:pathLst>
                <a:path w="156" h="108" extrusionOk="0">
                  <a:moveTo>
                    <a:pt x="155" y="0"/>
                  </a:moveTo>
                  <a:cubicBezTo>
                    <a:pt x="108" y="24"/>
                    <a:pt x="48" y="60"/>
                    <a:pt x="1" y="107"/>
                  </a:cubicBezTo>
                  <a:cubicBezTo>
                    <a:pt x="48" y="72"/>
                    <a:pt x="108" y="2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35"/>
            <p:cNvSpPr/>
            <p:nvPr/>
          </p:nvSpPr>
          <p:spPr>
            <a:xfrm>
              <a:off x="5724800" y="3515450"/>
              <a:ext cx="116725" cy="13800"/>
            </a:xfrm>
            <a:custGeom>
              <a:avLst/>
              <a:gdLst/>
              <a:ahLst/>
              <a:cxnLst/>
              <a:rect l="l" t="t" r="r" b="b"/>
              <a:pathLst>
                <a:path w="4669" h="552" extrusionOk="0">
                  <a:moveTo>
                    <a:pt x="84" y="0"/>
                  </a:moveTo>
                  <a:cubicBezTo>
                    <a:pt x="1" y="95"/>
                    <a:pt x="1" y="179"/>
                    <a:pt x="72" y="274"/>
                  </a:cubicBezTo>
                  <a:cubicBezTo>
                    <a:pt x="120" y="286"/>
                    <a:pt x="180" y="286"/>
                    <a:pt x="215" y="298"/>
                  </a:cubicBezTo>
                  <a:cubicBezTo>
                    <a:pt x="320" y="279"/>
                    <a:pt x="421" y="255"/>
                    <a:pt x="519" y="255"/>
                  </a:cubicBezTo>
                  <a:cubicBezTo>
                    <a:pt x="611" y="255"/>
                    <a:pt x="700" y="276"/>
                    <a:pt x="787" y="345"/>
                  </a:cubicBezTo>
                  <a:cubicBezTo>
                    <a:pt x="870" y="393"/>
                    <a:pt x="977" y="417"/>
                    <a:pt x="1072" y="465"/>
                  </a:cubicBezTo>
                  <a:cubicBezTo>
                    <a:pt x="1087" y="460"/>
                    <a:pt x="1104" y="457"/>
                    <a:pt x="1122" y="457"/>
                  </a:cubicBezTo>
                  <a:cubicBezTo>
                    <a:pt x="1148" y="457"/>
                    <a:pt x="1176" y="463"/>
                    <a:pt x="1203" y="476"/>
                  </a:cubicBezTo>
                  <a:cubicBezTo>
                    <a:pt x="1203" y="500"/>
                    <a:pt x="1227" y="512"/>
                    <a:pt x="1239" y="512"/>
                  </a:cubicBezTo>
                  <a:cubicBezTo>
                    <a:pt x="1251" y="515"/>
                    <a:pt x="1262" y="517"/>
                    <a:pt x="1273" y="517"/>
                  </a:cubicBezTo>
                  <a:cubicBezTo>
                    <a:pt x="1304" y="517"/>
                    <a:pt x="1328" y="503"/>
                    <a:pt x="1346" y="476"/>
                  </a:cubicBezTo>
                  <a:cubicBezTo>
                    <a:pt x="1775" y="476"/>
                    <a:pt x="2215" y="500"/>
                    <a:pt x="2644" y="500"/>
                  </a:cubicBezTo>
                  <a:cubicBezTo>
                    <a:pt x="2747" y="536"/>
                    <a:pt x="2852" y="546"/>
                    <a:pt x="2957" y="546"/>
                  </a:cubicBezTo>
                  <a:cubicBezTo>
                    <a:pt x="3072" y="546"/>
                    <a:pt x="3187" y="534"/>
                    <a:pt x="3300" y="534"/>
                  </a:cubicBezTo>
                  <a:cubicBezTo>
                    <a:pt x="3324" y="534"/>
                    <a:pt x="3347" y="535"/>
                    <a:pt x="3370" y="536"/>
                  </a:cubicBezTo>
                  <a:lnTo>
                    <a:pt x="4204" y="536"/>
                  </a:lnTo>
                  <a:cubicBezTo>
                    <a:pt x="4226" y="526"/>
                    <a:pt x="4250" y="522"/>
                    <a:pt x="4277" y="522"/>
                  </a:cubicBezTo>
                  <a:cubicBezTo>
                    <a:pt x="4351" y="522"/>
                    <a:pt x="4440" y="552"/>
                    <a:pt x="4514" y="552"/>
                  </a:cubicBezTo>
                  <a:cubicBezTo>
                    <a:pt x="4601" y="552"/>
                    <a:pt x="4668" y="511"/>
                    <a:pt x="4668" y="334"/>
                  </a:cubicBezTo>
                  <a:cubicBezTo>
                    <a:pt x="4501" y="298"/>
                    <a:pt x="4335" y="274"/>
                    <a:pt x="4180" y="262"/>
                  </a:cubicBezTo>
                  <a:cubicBezTo>
                    <a:pt x="2811" y="143"/>
                    <a:pt x="1442" y="215"/>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35"/>
            <p:cNvSpPr/>
            <p:nvPr/>
          </p:nvSpPr>
          <p:spPr>
            <a:xfrm>
              <a:off x="5825500" y="3522500"/>
              <a:ext cx="84475" cy="13075"/>
            </a:xfrm>
            <a:custGeom>
              <a:avLst/>
              <a:gdLst/>
              <a:ahLst/>
              <a:cxnLst/>
              <a:rect l="l" t="t" r="r" b="b"/>
              <a:pathLst>
                <a:path w="3379" h="523" extrusionOk="0">
                  <a:moveTo>
                    <a:pt x="1134" y="1"/>
                  </a:moveTo>
                  <a:cubicBezTo>
                    <a:pt x="962" y="1"/>
                    <a:pt x="790" y="15"/>
                    <a:pt x="616" y="52"/>
                  </a:cubicBezTo>
                  <a:cubicBezTo>
                    <a:pt x="519" y="194"/>
                    <a:pt x="389" y="204"/>
                    <a:pt x="255" y="204"/>
                  </a:cubicBezTo>
                  <a:cubicBezTo>
                    <a:pt x="232" y="204"/>
                    <a:pt x="209" y="204"/>
                    <a:pt x="186" y="204"/>
                  </a:cubicBezTo>
                  <a:cubicBezTo>
                    <a:pt x="130" y="204"/>
                    <a:pt x="74" y="206"/>
                    <a:pt x="21" y="218"/>
                  </a:cubicBezTo>
                  <a:cubicBezTo>
                    <a:pt x="0" y="270"/>
                    <a:pt x="16" y="304"/>
                    <a:pt x="36" y="304"/>
                  </a:cubicBezTo>
                  <a:cubicBezTo>
                    <a:pt x="39" y="304"/>
                    <a:pt x="42" y="303"/>
                    <a:pt x="45" y="302"/>
                  </a:cubicBezTo>
                  <a:lnTo>
                    <a:pt x="450" y="349"/>
                  </a:lnTo>
                  <a:cubicBezTo>
                    <a:pt x="618" y="390"/>
                    <a:pt x="787" y="401"/>
                    <a:pt x="956" y="401"/>
                  </a:cubicBezTo>
                  <a:cubicBezTo>
                    <a:pt x="1137" y="401"/>
                    <a:pt x="1319" y="389"/>
                    <a:pt x="1498" y="389"/>
                  </a:cubicBezTo>
                  <a:cubicBezTo>
                    <a:pt x="1686" y="389"/>
                    <a:pt x="1873" y="402"/>
                    <a:pt x="2057" y="456"/>
                  </a:cubicBezTo>
                  <a:cubicBezTo>
                    <a:pt x="2378" y="456"/>
                    <a:pt x="2712" y="468"/>
                    <a:pt x="3033" y="480"/>
                  </a:cubicBezTo>
                  <a:cubicBezTo>
                    <a:pt x="3097" y="512"/>
                    <a:pt x="3155" y="523"/>
                    <a:pt x="3215" y="523"/>
                  </a:cubicBezTo>
                  <a:cubicBezTo>
                    <a:pt x="3245" y="523"/>
                    <a:pt x="3275" y="520"/>
                    <a:pt x="3307" y="516"/>
                  </a:cubicBezTo>
                  <a:cubicBezTo>
                    <a:pt x="3343" y="480"/>
                    <a:pt x="3379" y="421"/>
                    <a:pt x="3379" y="361"/>
                  </a:cubicBezTo>
                  <a:cubicBezTo>
                    <a:pt x="3343" y="278"/>
                    <a:pt x="3260" y="242"/>
                    <a:pt x="3188" y="194"/>
                  </a:cubicBezTo>
                  <a:cubicBezTo>
                    <a:pt x="2890" y="183"/>
                    <a:pt x="2581" y="135"/>
                    <a:pt x="2283" y="111"/>
                  </a:cubicBezTo>
                  <a:cubicBezTo>
                    <a:pt x="1897" y="70"/>
                    <a:pt x="1517" y="1"/>
                    <a:pt x="1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35"/>
            <p:cNvSpPr/>
            <p:nvPr/>
          </p:nvSpPr>
          <p:spPr>
            <a:xfrm>
              <a:off x="5905500" y="3527500"/>
              <a:ext cx="84250" cy="13875"/>
            </a:xfrm>
            <a:custGeom>
              <a:avLst/>
              <a:gdLst/>
              <a:ahLst/>
              <a:cxnLst/>
              <a:rect l="l" t="t" r="r" b="b"/>
              <a:pathLst>
                <a:path w="3370" h="555" extrusionOk="0">
                  <a:moveTo>
                    <a:pt x="506" y="0"/>
                  </a:moveTo>
                  <a:cubicBezTo>
                    <a:pt x="338" y="0"/>
                    <a:pt x="170" y="6"/>
                    <a:pt x="0" y="18"/>
                  </a:cubicBezTo>
                  <a:cubicBezTo>
                    <a:pt x="48" y="54"/>
                    <a:pt x="107" y="102"/>
                    <a:pt x="155" y="149"/>
                  </a:cubicBezTo>
                  <a:cubicBezTo>
                    <a:pt x="223" y="228"/>
                    <a:pt x="299" y="253"/>
                    <a:pt x="378" y="253"/>
                  </a:cubicBezTo>
                  <a:cubicBezTo>
                    <a:pt x="503" y="253"/>
                    <a:pt x="635" y="191"/>
                    <a:pt x="751" y="191"/>
                  </a:cubicBezTo>
                  <a:cubicBezTo>
                    <a:pt x="793" y="191"/>
                    <a:pt x="833" y="199"/>
                    <a:pt x="869" y="221"/>
                  </a:cubicBezTo>
                  <a:cubicBezTo>
                    <a:pt x="849" y="221"/>
                    <a:pt x="824" y="219"/>
                    <a:pt x="796" y="219"/>
                  </a:cubicBezTo>
                  <a:cubicBezTo>
                    <a:pt x="738" y="219"/>
                    <a:pt x="667" y="225"/>
                    <a:pt x="595" y="256"/>
                  </a:cubicBezTo>
                  <a:cubicBezTo>
                    <a:pt x="548" y="304"/>
                    <a:pt x="548" y="375"/>
                    <a:pt x="607" y="411"/>
                  </a:cubicBezTo>
                  <a:cubicBezTo>
                    <a:pt x="1417" y="459"/>
                    <a:pt x="2238" y="506"/>
                    <a:pt x="3036" y="554"/>
                  </a:cubicBezTo>
                  <a:cubicBezTo>
                    <a:pt x="3131" y="471"/>
                    <a:pt x="3262" y="518"/>
                    <a:pt x="3346" y="435"/>
                  </a:cubicBezTo>
                  <a:cubicBezTo>
                    <a:pt x="3369" y="375"/>
                    <a:pt x="3346" y="328"/>
                    <a:pt x="3286" y="292"/>
                  </a:cubicBezTo>
                  <a:cubicBezTo>
                    <a:pt x="3228" y="297"/>
                    <a:pt x="3169" y="300"/>
                    <a:pt x="3110" y="300"/>
                  </a:cubicBezTo>
                  <a:cubicBezTo>
                    <a:pt x="2895" y="300"/>
                    <a:pt x="2677" y="267"/>
                    <a:pt x="2453" y="221"/>
                  </a:cubicBezTo>
                  <a:cubicBezTo>
                    <a:pt x="1808" y="88"/>
                    <a:pt x="1163" y="0"/>
                    <a:pt x="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35"/>
            <p:cNvSpPr/>
            <p:nvPr/>
          </p:nvSpPr>
          <p:spPr>
            <a:xfrm>
              <a:off x="5840900" y="3480325"/>
              <a:ext cx="65500" cy="19675"/>
            </a:xfrm>
            <a:custGeom>
              <a:avLst/>
              <a:gdLst/>
              <a:ahLst/>
              <a:cxnLst/>
              <a:rect l="l" t="t" r="r" b="b"/>
              <a:pathLst>
                <a:path w="2620" h="787" extrusionOk="0">
                  <a:moveTo>
                    <a:pt x="298" y="0"/>
                  </a:moveTo>
                  <a:cubicBezTo>
                    <a:pt x="298" y="1"/>
                    <a:pt x="299" y="1"/>
                    <a:pt x="299" y="2"/>
                  </a:cubicBezTo>
                  <a:lnTo>
                    <a:pt x="299" y="2"/>
                  </a:lnTo>
                  <a:lnTo>
                    <a:pt x="310" y="0"/>
                  </a:lnTo>
                  <a:close/>
                  <a:moveTo>
                    <a:pt x="572" y="0"/>
                  </a:moveTo>
                  <a:cubicBezTo>
                    <a:pt x="536" y="36"/>
                    <a:pt x="489" y="72"/>
                    <a:pt x="429" y="72"/>
                  </a:cubicBezTo>
                  <a:cubicBezTo>
                    <a:pt x="370" y="72"/>
                    <a:pt x="323" y="37"/>
                    <a:pt x="299" y="2"/>
                  </a:cubicBezTo>
                  <a:lnTo>
                    <a:pt x="299" y="2"/>
                  </a:lnTo>
                  <a:lnTo>
                    <a:pt x="0" y="36"/>
                  </a:lnTo>
                  <a:cubicBezTo>
                    <a:pt x="96" y="155"/>
                    <a:pt x="167" y="274"/>
                    <a:pt x="155" y="441"/>
                  </a:cubicBezTo>
                  <a:cubicBezTo>
                    <a:pt x="191" y="500"/>
                    <a:pt x="238" y="548"/>
                    <a:pt x="298" y="572"/>
                  </a:cubicBezTo>
                  <a:cubicBezTo>
                    <a:pt x="375" y="601"/>
                    <a:pt x="445" y="638"/>
                    <a:pt x="519" y="638"/>
                  </a:cubicBezTo>
                  <a:cubicBezTo>
                    <a:pt x="537" y="638"/>
                    <a:pt x="554" y="636"/>
                    <a:pt x="572" y="631"/>
                  </a:cubicBezTo>
                  <a:cubicBezTo>
                    <a:pt x="668" y="615"/>
                    <a:pt x="762" y="608"/>
                    <a:pt x="856" y="608"/>
                  </a:cubicBezTo>
                  <a:cubicBezTo>
                    <a:pt x="1113" y="608"/>
                    <a:pt x="1364" y="663"/>
                    <a:pt x="1608" y="750"/>
                  </a:cubicBezTo>
                  <a:cubicBezTo>
                    <a:pt x="1643" y="774"/>
                    <a:pt x="1679" y="786"/>
                    <a:pt x="1718" y="786"/>
                  </a:cubicBezTo>
                  <a:cubicBezTo>
                    <a:pt x="1757" y="786"/>
                    <a:pt x="1798" y="774"/>
                    <a:pt x="1846" y="750"/>
                  </a:cubicBezTo>
                  <a:cubicBezTo>
                    <a:pt x="2096" y="738"/>
                    <a:pt x="2358" y="727"/>
                    <a:pt x="2620" y="715"/>
                  </a:cubicBezTo>
                  <a:cubicBezTo>
                    <a:pt x="2513" y="322"/>
                    <a:pt x="1965" y="488"/>
                    <a:pt x="1858" y="119"/>
                  </a:cubicBezTo>
                  <a:cubicBezTo>
                    <a:pt x="1758" y="98"/>
                    <a:pt x="1666" y="94"/>
                    <a:pt x="1573" y="94"/>
                  </a:cubicBezTo>
                  <a:cubicBezTo>
                    <a:pt x="1511" y="94"/>
                    <a:pt x="1448" y="96"/>
                    <a:pt x="1381" y="96"/>
                  </a:cubicBezTo>
                  <a:cubicBezTo>
                    <a:pt x="1366" y="94"/>
                    <a:pt x="1350" y="93"/>
                    <a:pt x="1334" y="93"/>
                  </a:cubicBezTo>
                  <a:cubicBezTo>
                    <a:pt x="1298" y="93"/>
                    <a:pt x="1262" y="96"/>
                    <a:pt x="1226" y="96"/>
                  </a:cubicBezTo>
                  <a:cubicBezTo>
                    <a:pt x="1155" y="96"/>
                    <a:pt x="1086" y="86"/>
                    <a:pt x="1024" y="24"/>
                  </a:cubicBezTo>
                  <a:cubicBezTo>
                    <a:pt x="965" y="36"/>
                    <a:pt x="917" y="36"/>
                    <a:pt x="870" y="36"/>
                  </a:cubicBezTo>
                  <a:cubicBezTo>
                    <a:pt x="870" y="60"/>
                    <a:pt x="858" y="60"/>
                    <a:pt x="810" y="60"/>
                  </a:cubicBezTo>
                  <a:cubicBezTo>
                    <a:pt x="786" y="60"/>
                    <a:pt x="750" y="36"/>
                    <a:pt x="727" y="12"/>
                  </a:cubicBezTo>
                  <a:cubicBezTo>
                    <a:pt x="667" y="0"/>
                    <a:pt x="619"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35"/>
            <p:cNvSpPr/>
            <p:nvPr/>
          </p:nvSpPr>
          <p:spPr>
            <a:xfrm>
              <a:off x="5991225" y="3534800"/>
              <a:ext cx="40200" cy="11625"/>
            </a:xfrm>
            <a:custGeom>
              <a:avLst/>
              <a:gdLst/>
              <a:ahLst/>
              <a:cxnLst/>
              <a:rect l="l" t="t" r="r" b="b"/>
              <a:pathLst>
                <a:path w="1608" h="465" extrusionOk="0">
                  <a:moveTo>
                    <a:pt x="476" y="0"/>
                  </a:moveTo>
                  <a:cubicBezTo>
                    <a:pt x="444" y="115"/>
                    <a:pt x="396" y="151"/>
                    <a:pt x="335" y="151"/>
                  </a:cubicBezTo>
                  <a:cubicBezTo>
                    <a:pt x="283" y="151"/>
                    <a:pt x="221" y="123"/>
                    <a:pt x="155" y="95"/>
                  </a:cubicBezTo>
                  <a:cubicBezTo>
                    <a:pt x="71" y="143"/>
                    <a:pt x="12" y="203"/>
                    <a:pt x="0" y="298"/>
                  </a:cubicBezTo>
                  <a:cubicBezTo>
                    <a:pt x="228" y="430"/>
                    <a:pt x="460" y="444"/>
                    <a:pt x="697" y="444"/>
                  </a:cubicBezTo>
                  <a:cubicBezTo>
                    <a:pt x="763" y="444"/>
                    <a:pt x="829" y="443"/>
                    <a:pt x="895" y="443"/>
                  </a:cubicBezTo>
                  <a:cubicBezTo>
                    <a:pt x="977" y="443"/>
                    <a:pt x="1060" y="445"/>
                    <a:pt x="1143" y="453"/>
                  </a:cubicBezTo>
                  <a:cubicBezTo>
                    <a:pt x="1310" y="417"/>
                    <a:pt x="1500" y="464"/>
                    <a:pt x="1607" y="286"/>
                  </a:cubicBezTo>
                  <a:cubicBezTo>
                    <a:pt x="1560" y="226"/>
                    <a:pt x="1500" y="179"/>
                    <a:pt x="1441" y="119"/>
                  </a:cubicBezTo>
                  <a:cubicBezTo>
                    <a:pt x="1317" y="119"/>
                    <a:pt x="1194" y="140"/>
                    <a:pt x="1075" y="140"/>
                  </a:cubicBezTo>
                  <a:cubicBezTo>
                    <a:pt x="940" y="140"/>
                    <a:pt x="810" y="114"/>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35"/>
            <p:cNvSpPr/>
            <p:nvPr/>
          </p:nvSpPr>
          <p:spPr>
            <a:xfrm>
              <a:off x="5693650" y="3512225"/>
              <a:ext cx="32975" cy="10375"/>
            </a:xfrm>
            <a:custGeom>
              <a:avLst/>
              <a:gdLst/>
              <a:ahLst/>
              <a:cxnLst/>
              <a:rect l="l" t="t" r="r" b="b"/>
              <a:pathLst>
                <a:path w="1319" h="415" extrusionOk="0">
                  <a:moveTo>
                    <a:pt x="113" y="1"/>
                  </a:moveTo>
                  <a:cubicBezTo>
                    <a:pt x="14" y="1"/>
                    <a:pt x="1" y="69"/>
                    <a:pt x="21" y="177"/>
                  </a:cubicBezTo>
                  <a:cubicBezTo>
                    <a:pt x="238" y="313"/>
                    <a:pt x="476" y="373"/>
                    <a:pt x="724" y="373"/>
                  </a:cubicBezTo>
                  <a:cubicBezTo>
                    <a:pt x="802" y="373"/>
                    <a:pt x="881" y="367"/>
                    <a:pt x="961" y="355"/>
                  </a:cubicBezTo>
                  <a:lnTo>
                    <a:pt x="1140" y="403"/>
                  </a:lnTo>
                  <a:cubicBezTo>
                    <a:pt x="1187" y="403"/>
                    <a:pt x="1247" y="415"/>
                    <a:pt x="1306" y="415"/>
                  </a:cubicBezTo>
                  <a:cubicBezTo>
                    <a:pt x="1318" y="332"/>
                    <a:pt x="1318" y="236"/>
                    <a:pt x="1318" y="153"/>
                  </a:cubicBezTo>
                  <a:cubicBezTo>
                    <a:pt x="1211" y="117"/>
                    <a:pt x="1128" y="93"/>
                    <a:pt x="1021" y="58"/>
                  </a:cubicBezTo>
                  <a:cubicBezTo>
                    <a:pt x="1009" y="70"/>
                    <a:pt x="985" y="105"/>
                    <a:pt x="973" y="105"/>
                  </a:cubicBezTo>
                  <a:cubicBezTo>
                    <a:pt x="949" y="82"/>
                    <a:pt x="902" y="70"/>
                    <a:pt x="866" y="58"/>
                  </a:cubicBezTo>
                  <a:cubicBezTo>
                    <a:pt x="652" y="46"/>
                    <a:pt x="413" y="22"/>
                    <a:pt x="187" y="10"/>
                  </a:cubicBezTo>
                  <a:cubicBezTo>
                    <a:pt x="158" y="4"/>
                    <a:pt x="134" y="1"/>
                    <a:pt x="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35"/>
            <p:cNvSpPr/>
            <p:nvPr/>
          </p:nvSpPr>
          <p:spPr>
            <a:xfrm>
              <a:off x="5837325" y="3491625"/>
              <a:ext cx="43175" cy="7475"/>
            </a:xfrm>
            <a:custGeom>
              <a:avLst/>
              <a:gdLst/>
              <a:ahLst/>
              <a:cxnLst/>
              <a:rect l="l" t="t" r="r" b="b"/>
              <a:pathLst>
                <a:path w="1727" h="299" extrusionOk="0">
                  <a:moveTo>
                    <a:pt x="286" y="1"/>
                  </a:moveTo>
                  <a:cubicBezTo>
                    <a:pt x="239" y="60"/>
                    <a:pt x="179" y="108"/>
                    <a:pt x="108" y="108"/>
                  </a:cubicBezTo>
                  <a:cubicBezTo>
                    <a:pt x="60" y="108"/>
                    <a:pt x="36" y="120"/>
                    <a:pt x="0" y="156"/>
                  </a:cubicBezTo>
                  <a:cubicBezTo>
                    <a:pt x="280" y="269"/>
                    <a:pt x="569" y="289"/>
                    <a:pt x="859" y="289"/>
                  </a:cubicBezTo>
                  <a:cubicBezTo>
                    <a:pt x="1029" y="289"/>
                    <a:pt x="1198" y="282"/>
                    <a:pt x="1367" y="282"/>
                  </a:cubicBezTo>
                  <a:cubicBezTo>
                    <a:pt x="1488" y="282"/>
                    <a:pt x="1608" y="286"/>
                    <a:pt x="1727" y="298"/>
                  </a:cubicBezTo>
                  <a:cubicBezTo>
                    <a:pt x="1488" y="163"/>
                    <a:pt x="1244" y="43"/>
                    <a:pt x="983" y="43"/>
                  </a:cubicBezTo>
                  <a:cubicBezTo>
                    <a:pt x="854" y="43"/>
                    <a:pt x="722" y="73"/>
                    <a:pt x="584" y="144"/>
                  </a:cubicBezTo>
                  <a:cubicBezTo>
                    <a:pt x="524" y="96"/>
                    <a:pt x="477" y="48"/>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35"/>
            <p:cNvSpPr/>
            <p:nvPr/>
          </p:nvSpPr>
          <p:spPr>
            <a:xfrm>
              <a:off x="5676300" y="3502650"/>
              <a:ext cx="14600" cy="10725"/>
            </a:xfrm>
            <a:custGeom>
              <a:avLst/>
              <a:gdLst/>
              <a:ahLst/>
              <a:cxnLst/>
              <a:rect l="l" t="t" r="r" b="b"/>
              <a:pathLst>
                <a:path w="584" h="429" extrusionOk="0">
                  <a:moveTo>
                    <a:pt x="286" y="0"/>
                  </a:moveTo>
                  <a:lnTo>
                    <a:pt x="286" y="0"/>
                  </a:lnTo>
                  <a:cubicBezTo>
                    <a:pt x="0" y="250"/>
                    <a:pt x="274" y="322"/>
                    <a:pt x="417" y="429"/>
                  </a:cubicBezTo>
                  <a:cubicBezTo>
                    <a:pt x="476" y="381"/>
                    <a:pt x="572" y="357"/>
                    <a:pt x="584" y="262"/>
                  </a:cubicBezTo>
                  <a:cubicBezTo>
                    <a:pt x="572" y="215"/>
                    <a:pt x="548" y="191"/>
                    <a:pt x="536" y="143"/>
                  </a:cubicBezTo>
                  <a:cubicBezTo>
                    <a:pt x="429" y="131"/>
                    <a:pt x="345" y="84"/>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35"/>
            <p:cNvSpPr/>
            <p:nvPr/>
          </p:nvSpPr>
          <p:spPr>
            <a:xfrm>
              <a:off x="5686700" y="3509200"/>
              <a:ext cx="11650" cy="7450"/>
            </a:xfrm>
            <a:custGeom>
              <a:avLst/>
              <a:gdLst/>
              <a:ahLst/>
              <a:cxnLst/>
              <a:rect l="l" t="t" r="r" b="b"/>
              <a:pathLst>
                <a:path w="466" h="298" extrusionOk="0">
                  <a:moveTo>
                    <a:pt x="168" y="0"/>
                  </a:moveTo>
                  <a:lnTo>
                    <a:pt x="1" y="167"/>
                  </a:lnTo>
                  <a:cubicBezTo>
                    <a:pt x="108" y="214"/>
                    <a:pt x="215" y="250"/>
                    <a:pt x="299" y="298"/>
                  </a:cubicBezTo>
                  <a:lnTo>
                    <a:pt x="465" y="131"/>
                  </a:lnTo>
                  <a:cubicBezTo>
                    <a:pt x="394" y="36"/>
                    <a:pt x="287" y="12"/>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35"/>
            <p:cNvSpPr/>
            <p:nvPr/>
          </p:nvSpPr>
          <p:spPr>
            <a:xfrm>
              <a:off x="5730175" y="3520350"/>
              <a:ext cx="14300" cy="4275"/>
            </a:xfrm>
            <a:custGeom>
              <a:avLst/>
              <a:gdLst/>
              <a:ahLst/>
              <a:cxnLst/>
              <a:rect l="l" t="t" r="r" b="b"/>
              <a:pathLst>
                <a:path w="572" h="171" extrusionOk="0">
                  <a:moveTo>
                    <a:pt x="291" y="1"/>
                  </a:moveTo>
                  <a:cubicBezTo>
                    <a:pt x="199" y="1"/>
                    <a:pt x="104" y="45"/>
                    <a:pt x="0" y="126"/>
                  </a:cubicBezTo>
                  <a:cubicBezTo>
                    <a:pt x="90" y="161"/>
                    <a:pt x="185" y="170"/>
                    <a:pt x="282" y="170"/>
                  </a:cubicBezTo>
                  <a:cubicBezTo>
                    <a:pt x="378" y="170"/>
                    <a:pt x="476" y="161"/>
                    <a:pt x="572" y="161"/>
                  </a:cubicBezTo>
                  <a:cubicBezTo>
                    <a:pt x="480" y="51"/>
                    <a:pt x="388"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35"/>
            <p:cNvSpPr/>
            <p:nvPr/>
          </p:nvSpPr>
          <p:spPr>
            <a:xfrm>
              <a:off x="5717675" y="3520800"/>
              <a:ext cx="4475" cy="1450"/>
            </a:xfrm>
            <a:custGeom>
              <a:avLst/>
              <a:gdLst/>
              <a:ahLst/>
              <a:cxnLst/>
              <a:rect l="l" t="t" r="r" b="b"/>
              <a:pathLst>
                <a:path w="179" h="58" extrusionOk="0">
                  <a:moveTo>
                    <a:pt x="0" y="1"/>
                  </a:moveTo>
                  <a:lnTo>
                    <a:pt x="0" y="1"/>
                  </a:lnTo>
                  <a:cubicBezTo>
                    <a:pt x="44" y="35"/>
                    <a:pt x="81" y="57"/>
                    <a:pt x="126" y="57"/>
                  </a:cubicBezTo>
                  <a:cubicBezTo>
                    <a:pt x="142" y="57"/>
                    <a:pt x="160" y="55"/>
                    <a:pt x="179" y="48"/>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35"/>
            <p:cNvSpPr/>
            <p:nvPr/>
          </p:nvSpPr>
          <p:spPr>
            <a:xfrm>
              <a:off x="6199575" y="3507700"/>
              <a:ext cx="4475" cy="1225"/>
            </a:xfrm>
            <a:custGeom>
              <a:avLst/>
              <a:gdLst/>
              <a:ahLst/>
              <a:cxnLst/>
              <a:rect l="l" t="t" r="r" b="b"/>
              <a:pathLst>
                <a:path w="179" h="49" extrusionOk="0">
                  <a:moveTo>
                    <a:pt x="119" y="1"/>
                  </a:moveTo>
                  <a:cubicBezTo>
                    <a:pt x="72" y="13"/>
                    <a:pt x="36" y="36"/>
                    <a:pt x="0" y="48"/>
                  </a:cubicBezTo>
                  <a:lnTo>
                    <a:pt x="179" y="48"/>
                  </a:lnTo>
                  <a:cubicBezTo>
                    <a:pt x="143" y="36"/>
                    <a:pt x="131"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35"/>
            <p:cNvSpPr/>
            <p:nvPr/>
          </p:nvSpPr>
          <p:spPr>
            <a:xfrm>
              <a:off x="5940025" y="3486375"/>
              <a:ext cx="49725" cy="13100"/>
            </a:xfrm>
            <a:custGeom>
              <a:avLst/>
              <a:gdLst/>
              <a:ahLst/>
              <a:cxnLst/>
              <a:rect l="l" t="t" r="r" b="b"/>
              <a:pathLst>
                <a:path w="1989" h="524" extrusionOk="0">
                  <a:moveTo>
                    <a:pt x="1115" y="1"/>
                  </a:moveTo>
                  <a:cubicBezTo>
                    <a:pt x="952" y="1"/>
                    <a:pt x="789" y="8"/>
                    <a:pt x="619" y="8"/>
                  </a:cubicBezTo>
                  <a:lnTo>
                    <a:pt x="203" y="8"/>
                  </a:lnTo>
                  <a:cubicBezTo>
                    <a:pt x="119" y="8"/>
                    <a:pt x="60" y="32"/>
                    <a:pt x="24" y="80"/>
                  </a:cubicBezTo>
                  <a:cubicBezTo>
                    <a:pt x="24" y="115"/>
                    <a:pt x="0" y="139"/>
                    <a:pt x="0" y="163"/>
                  </a:cubicBezTo>
                  <a:cubicBezTo>
                    <a:pt x="24" y="223"/>
                    <a:pt x="48" y="294"/>
                    <a:pt x="95" y="330"/>
                  </a:cubicBezTo>
                  <a:cubicBezTo>
                    <a:pt x="143" y="377"/>
                    <a:pt x="191" y="413"/>
                    <a:pt x="250" y="425"/>
                  </a:cubicBezTo>
                  <a:cubicBezTo>
                    <a:pt x="345" y="437"/>
                    <a:pt x="441" y="437"/>
                    <a:pt x="512" y="496"/>
                  </a:cubicBezTo>
                  <a:lnTo>
                    <a:pt x="631" y="496"/>
                  </a:lnTo>
                  <a:cubicBezTo>
                    <a:pt x="631" y="485"/>
                    <a:pt x="655" y="485"/>
                    <a:pt x="691" y="461"/>
                  </a:cubicBezTo>
                  <a:cubicBezTo>
                    <a:pt x="697" y="458"/>
                    <a:pt x="704" y="456"/>
                    <a:pt x="712" y="456"/>
                  </a:cubicBezTo>
                  <a:cubicBezTo>
                    <a:pt x="738" y="456"/>
                    <a:pt x="771" y="470"/>
                    <a:pt x="798" y="496"/>
                  </a:cubicBezTo>
                  <a:lnTo>
                    <a:pt x="1215" y="496"/>
                  </a:lnTo>
                  <a:cubicBezTo>
                    <a:pt x="1280" y="514"/>
                    <a:pt x="1349" y="523"/>
                    <a:pt x="1421" y="523"/>
                  </a:cubicBezTo>
                  <a:cubicBezTo>
                    <a:pt x="1494" y="523"/>
                    <a:pt x="1572" y="514"/>
                    <a:pt x="1655" y="496"/>
                  </a:cubicBezTo>
                  <a:lnTo>
                    <a:pt x="1786" y="496"/>
                  </a:lnTo>
                  <a:cubicBezTo>
                    <a:pt x="1988" y="163"/>
                    <a:pt x="1703" y="115"/>
                    <a:pt x="1488" y="20"/>
                  </a:cubicBezTo>
                  <a:cubicBezTo>
                    <a:pt x="1361" y="5"/>
                    <a:pt x="1238" y="1"/>
                    <a:pt x="1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35"/>
            <p:cNvSpPr/>
            <p:nvPr/>
          </p:nvSpPr>
          <p:spPr>
            <a:xfrm>
              <a:off x="5884650" y="3482550"/>
              <a:ext cx="37225" cy="15950"/>
            </a:xfrm>
            <a:custGeom>
              <a:avLst/>
              <a:gdLst/>
              <a:ahLst/>
              <a:cxnLst/>
              <a:rect l="l" t="t" r="r" b="b"/>
              <a:pathLst>
                <a:path w="1489" h="638" extrusionOk="0">
                  <a:moveTo>
                    <a:pt x="389" y="0"/>
                  </a:moveTo>
                  <a:cubicBezTo>
                    <a:pt x="303" y="0"/>
                    <a:pt x="221" y="19"/>
                    <a:pt x="155" y="102"/>
                  </a:cubicBezTo>
                  <a:cubicBezTo>
                    <a:pt x="1" y="328"/>
                    <a:pt x="96" y="459"/>
                    <a:pt x="334" y="507"/>
                  </a:cubicBezTo>
                  <a:cubicBezTo>
                    <a:pt x="513" y="542"/>
                    <a:pt x="715" y="471"/>
                    <a:pt x="870" y="638"/>
                  </a:cubicBezTo>
                  <a:lnTo>
                    <a:pt x="965" y="638"/>
                  </a:lnTo>
                  <a:cubicBezTo>
                    <a:pt x="1132" y="542"/>
                    <a:pt x="1358" y="578"/>
                    <a:pt x="1465" y="399"/>
                  </a:cubicBezTo>
                  <a:cubicBezTo>
                    <a:pt x="1477" y="340"/>
                    <a:pt x="1489" y="280"/>
                    <a:pt x="1477" y="221"/>
                  </a:cubicBezTo>
                  <a:cubicBezTo>
                    <a:pt x="1429" y="149"/>
                    <a:pt x="1370" y="90"/>
                    <a:pt x="1286" y="42"/>
                  </a:cubicBezTo>
                  <a:cubicBezTo>
                    <a:pt x="1234" y="23"/>
                    <a:pt x="1185" y="14"/>
                    <a:pt x="1136" y="14"/>
                  </a:cubicBezTo>
                  <a:cubicBezTo>
                    <a:pt x="1096" y="14"/>
                    <a:pt x="1055" y="20"/>
                    <a:pt x="1013" y="30"/>
                  </a:cubicBezTo>
                  <a:cubicBezTo>
                    <a:pt x="983" y="54"/>
                    <a:pt x="952" y="62"/>
                    <a:pt x="921" y="62"/>
                  </a:cubicBezTo>
                  <a:cubicBezTo>
                    <a:pt x="841" y="62"/>
                    <a:pt x="760" y="7"/>
                    <a:pt x="691" y="7"/>
                  </a:cubicBezTo>
                  <a:cubicBezTo>
                    <a:pt x="665" y="12"/>
                    <a:pt x="638" y="14"/>
                    <a:pt x="610" y="14"/>
                  </a:cubicBezTo>
                  <a:cubicBezTo>
                    <a:pt x="538" y="14"/>
                    <a:pt x="462"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35"/>
            <p:cNvSpPr/>
            <p:nvPr/>
          </p:nvSpPr>
          <p:spPr>
            <a:xfrm>
              <a:off x="6045375" y="3491625"/>
              <a:ext cx="28275" cy="10975"/>
            </a:xfrm>
            <a:custGeom>
              <a:avLst/>
              <a:gdLst/>
              <a:ahLst/>
              <a:cxnLst/>
              <a:rect l="l" t="t" r="r" b="b"/>
              <a:pathLst>
                <a:path w="1131" h="439" extrusionOk="0">
                  <a:moveTo>
                    <a:pt x="156" y="1"/>
                  </a:moveTo>
                  <a:cubicBezTo>
                    <a:pt x="132" y="25"/>
                    <a:pt x="120" y="36"/>
                    <a:pt x="108" y="84"/>
                  </a:cubicBezTo>
                  <a:cubicBezTo>
                    <a:pt x="72" y="120"/>
                    <a:pt x="49" y="179"/>
                    <a:pt x="37" y="227"/>
                  </a:cubicBezTo>
                  <a:cubicBezTo>
                    <a:pt x="13" y="263"/>
                    <a:pt x="13" y="275"/>
                    <a:pt x="1" y="298"/>
                  </a:cubicBezTo>
                  <a:cubicBezTo>
                    <a:pt x="138" y="411"/>
                    <a:pt x="287" y="438"/>
                    <a:pt x="439" y="438"/>
                  </a:cubicBezTo>
                  <a:cubicBezTo>
                    <a:pt x="575" y="438"/>
                    <a:pt x="714" y="417"/>
                    <a:pt x="849" y="417"/>
                  </a:cubicBezTo>
                  <a:cubicBezTo>
                    <a:pt x="864" y="417"/>
                    <a:pt x="879" y="417"/>
                    <a:pt x="894" y="417"/>
                  </a:cubicBezTo>
                  <a:cubicBezTo>
                    <a:pt x="907" y="420"/>
                    <a:pt x="921" y="421"/>
                    <a:pt x="934" y="421"/>
                  </a:cubicBezTo>
                  <a:cubicBezTo>
                    <a:pt x="1038" y="421"/>
                    <a:pt x="1131" y="342"/>
                    <a:pt x="1120" y="215"/>
                  </a:cubicBezTo>
                  <a:cubicBezTo>
                    <a:pt x="1096" y="60"/>
                    <a:pt x="1001" y="25"/>
                    <a:pt x="870" y="25"/>
                  </a:cubicBezTo>
                  <a:cubicBezTo>
                    <a:pt x="632" y="1"/>
                    <a:pt x="394"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35"/>
            <p:cNvSpPr/>
            <p:nvPr/>
          </p:nvSpPr>
          <p:spPr>
            <a:xfrm>
              <a:off x="6012950" y="3489850"/>
              <a:ext cx="30375" cy="11925"/>
            </a:xfrm>
            <a:custGeom>
              <a:avLst/>
              <a:gdLst/>
              <a:ahLst/>
              <a:cxnLst/>
              <a:rect l="l" t="t" r="r" b="b"/>
              <a:pathLst>
                <a:path w="1215" h="477" extrusionOk="0">
                  <a:moveTo>
                    <a:pt x="294" y="0"/>
                  </a:moveTo>
                  <a:cubicBezTo>
                    <a:pt x="181" y="0"/>
                    <a:pt x="77" y="49"/>
                    <a:pt x="0" y="227"/>
                  </a:cubicBezTo>
                  <a:lnTo>
                    <a:pt x="155" y="369"/>
                  </a:lnTo>
                  <a:cubicBezTo>
                    <a:pt x="238" y="453"/>
                    <a:pt x="357" y="429"/>
                    <a:pt x="453" y="477"/>
                  </a:cubicBezTo>
                  <a:cubicBezTo>
                    <a:pt x="595" y="465"/>
                    <a:pt x="738" y="465"/>
                    <a:pt x="881" y="465"/>
                  </a:cubicBezTo>
                  <a:cubicBezTo>
                    <a:pt x="976" y="417"/>
                    <a:pt x="1096" y="429"/>
                    <a:pt x="1167" y="369"/>
                  </a:cubicBezTo>
                  <a:cubicBezTo>
                    <a:pt x="1215" y="310"/>
                    <a:pt x="1215" y="250"/>
                    <a:pt x="1179" y="191"/>
                  </a:cubicBezTo>
                  <a:cubicBezTo>
                    <a:pt x="1112" y="95"/>
                    <a:pt x="1037" y="38"/>
                    <a:pt x="936" y="38"/>
                  </a:cubicBezTo>
                  <a:cubicBezTo>
                    <a:pt x="911" y="38"/>
                    <a:pt x="885" y="41"/>
                    <a:pt x="857" y="48"/>
                  </a:cubicBezTo>
                  <a:cubicBezTo>
                    <a:pt x="817" y="67"/>
                    <a:pt x="774" y="75"/>
                    <a:pt x="730" y="75"/>
                  </a:cubicBezTo>
                  <a:cubicBezTo>
                    <a:pt x="589" y="75"/>
                    <a:pt x="434"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35"/>
            <p:cNvSpPr/>
            <p:nvPr/>
          </p:nvSpPr>
          <p:spPr>
            <a:xfrm>
              <a:off x="5989725" y="3486350"/>
              <a:ext cx="22350" cy="14600"/>
            </a:xfrm>
            <a:custGeom>
              <a:avLst/>
              <a:gdLst/>
              <a:ahLst/>
              <a:cxnLst/>
              <a:rect l="l" t="t" r="r" b="b"/>
              <a:pathLst>
                <a:path w="894" h="584" extrusionOk="0">
                  <a:moveTo>
                    <a:pt x="371" y="0"/>
                  </a:moveTo>
                  <a:cubicBezTo>
                    <a:pt x="274" y="0"/>
                    <a:pt x="179" y="15"/>
                    <a:pt x="84" y="33"/>
                  </a:cubicBezTo>
                  <a:cubicBezTo>
                    <a:pt x="12" y="152"/>
                    <a:pt x="0" y="259"/>
                    <a:pt x="84" y="367"/>
                  </a:cubicBezTo>
                  <a:cubicBezTo>
                    <a:pt x="155" y="450"/>
                    <a:pt x="298" y="426"/>
                    <a:pt x="370" y="509"/>
                  </a:cubicBezTo>
                  <a:cubicBezTo>
                    <a:pt x="441" y="557"/>
                    <a:pt x="515" y="584"/>
                    <a:pt x="588" y="584"/>
                  </a:cubicBezTo>
                  <a:cubicBezTo>
                    <a:pt x="661" y="584"/>
                    <a:pt x="733" y="557"/>
                    <a:pt x="798" y="497"/>
                  </a:cubicBezTo>
                  <a:lnTo>
                    <a:pt x="798" y="367"/>
                  </a:lnTo>
                  <a:cubicBezTo>
                    <a:pt x="893" y="188"/>
                    <a:pt x="739" y="152"/>
                    <a:pt x="655" y="69"/>
                  </a:cubicBezTo>
                  <a:lnTo>
                    <a:pt x="667" y="57"/>
                  </a:lnTo>
                  <a:cubicBezTo>
                    <a:pt x="566" y="15"/>
                    <a:pt x="468" y="0"/>
                    <a:pt x="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35"/>
            <p:cNvSpPr/>
            <p:nvPr/>
          </p:nvSpPr>
          <p:spPr>
            <a:xfrm>
              <a:off x="6006100" y="3488050"/>
              <a:ext cx="30375" cy="8275"/>
            </a:xfrm>
            <a:custGeom>
              <a:avLst/>
              <a:gdLst/>
              <a:ahLst/>
              <a:cxnLst/>
              <a:rect l="l" t="t" r="r" b="b"/>
              <a:pathLst>
                <a:path w="1215" h="331" extrusionOk="0">
                  <a:moveTo>
                    <a:pt x="0" y="1"/>
                  </a:moveTo>
                  <a:cubicBezTo>
                    <a:pt x="60" y="108"/>
                    <a:pt x="96" y="191"/>
                    <a:pt x="143" y="299"/>
                  </a:cubicBezTo>
                  <a:cubicBezTo>
                    <a:pt x="167" y="293"/>
                    <a:pt x="191" y="290"/>
                    <a:pt x="213" y="290"/>
                  </a:cubicBezTo>
                  <a:cubicBezTo>
                    <a:pt x="235" y="290"/>
                    <a:pt x="256" y="293"/>
                    <a:pt x="274" y="299"/>
                  </a:cubicBezTo>
                  <a:cubicBezTo>
                    <a:pt x="368" y="192"/>
                    <a:pt x="461" y="142"/>
                    <a:pt x="558" y="142"/>
                  </a:cubicBezTo>
                  <a:cubicBezTo>
                    <a:pt x="647" y="142"/>
                    <a:pt x="737" y="183"/>
                    <a:pt x="834" y="263"/>
                  </a:cubicBezTo>
                  <a:cubicBezTo>
                    <a:pt x="890" y="312"/>
                    <a:pt x="933" y="331"/>
                    <a:pt x="969" y="331"/>
                  </a:cubicBezTo>
                  <a:cubicBezTo>
                    <a:pt x="1054" y="331"/>
                    <a:pt x="1093" y="219"/>
                    <a:pt x="1143" y="144"/>
                  </a:cubicBezTo>
                  <a:cubicBezTo>
                    <a:pt x="1203" y="120"/>
                    <a:pt x="1215" y="72"/>
                    <a:pt x="1143" y="25"/>
                  </a:cubicBezTo>
                  <a:cubicBezTo>
                    <a:pt x="750" y="13"/>
                    <a:pt x="38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35"/>
            <p:cNvSpPr/>
            <p:nvPr/>
          </p:nvSpPr>
          <p:spPr>
            <a:xfrm>
              <a:off x="5917700" y="3486450"/>
              <a:ext cx="19375" cy="12350"/>
            </a:xfrm>
            <a:custGeom>
              <a:avLst/>
              <a:gdLst/>
              <a:ahLst/>
              <a:cxnLst/>
              <a:rect l="l" t="t" r="r" b="b"/>
              <a:pathLst>
                <a:path w="775" h="494" extrusionOk="0">
                  <a:moveTo>
                    <a:pt x="318" y="1"/>
                  </a:moveTo>
                  <a:cubicBezTo>
                    <a:pt x="239" y="1"/>
                    <a:pt x="163" y="15"/>
                    <a:pt x="95" y="77"/>
                  </a:cubicBezTo>
                  <a:lnTo>
                    <a:pt x="95" y="208"/>
                  </a:lnTo>
                  <a:cubicBezTo>
                    <a:pt x="0" y="386"/>
                    <a:pt x="155" y="422"/>
                    <a:pt x="238" y="493"/>
                  </a:cubicBezTo>
                  <a:lnTo>
                    <a:pt x="500" y="493"/>
                  </a:lnTo>
                  <a:cubicBezTo>
                    <a:pt x="560" y="446"/>
                    <a:pt x="595" y="410"/>
                    <a:pt x="643" y="351"/>
                  </a:cubicBezTo>
                  <a:cubicBezTo>
                    <a:pt x="703" y="208"/>
                    <a:pt x="774" y="77"/>
                    <a:pt x="584" y="5"/>
                  </a:cubicBezTo>
                  <a:cubicBezTo>
                    <a:pt x="560" y="9"/>
                    <a:pt x="536" y="10"/>
                    <a:pt x="513" y="10"/>
                  </a:cubicBezTo>
                  <a:cubicBezTo>
                    <a:pt x="447" y="10"/>
                    <a:pt x="382" y="1"/>
                    <a:pt x="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35"/>
            <p:cNvSpPr/>
            <p:nvPr/>
          </p:nvSpPr>
          <p:spPr>
            <a:xfrm>
              <a:off x="5977225" y="3485975"/>
              <a:ext cx="14900" cy="12525"/>
            </a:xfrm>
            <a:custGeom>
              <a:avLst/>
              <a:gdLst/>
              <a:ahLst/>
              <a:cxnLst/>
              <a:rect l="l" t="t" r="r" b="b"/>
              <a:pathLst>
                <a:path w="596" h="501" extrusionOk="0">
                  <a:moveTo>
                    <a:pt x="307" y="1"/>
                  </a:moveTo>
                  <a:cubicBezTo>
                    <a:pt x="209" y="1"/>
                    <a:pt x="108" y="30"/>
                    <a:pt x="0" y="72"/>
                  </a:cubicBezTo>
                  <a:cubicBezTo>
                    <a:pt x="96" y="215"/>
                    <a:pt x="322" y="274"/>
                    <a:pt x="286" y="501"/>
                  </a:cubicBezTo>
                  <a:cubicBezTo>
                    <a:pt x="393" y="453"/>
                    <a:pt x="477" y="405"/>
                    <a:pt x="584" y="370"/>
                  </a:cubicBezTo>
                  <a:cubicBezTo>
                    <a:pt x="584" y="274"/>
                    <a:pt x="596" y="203"/>
                    <a:pt x="596" y="108"/>
                  </a:cubicBezTo>
                  <a:cubicBezTo>
                    <a:pt x="500" y="30"/>
                    <a:pt x="405"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35"/>
            <p:cNvSpPr/>
            <p:nvPr/>
          </p:nvSpPr>
          <p:spPr>
            <a:xfrm>
              <a:off x="5908750" y="3491625"/>
              <a:ext cx="15225" cy="6875"/>
            </a:xfrm>
            <a:custGeom>
              <a:avLst/>
              <a:gdLst/>
              <a:ahLst/>
              <a:cxnLst/>
              <a:rect l="l" t="t" r="r" b="b"/>
              <a:pathLst>
                <a:path w="609" h="275" extrusionOk="0">
                  <a:moveTo>
                    <a:pt x="453" y="1"/>
                  </a:moveTo>
                  <a:lnTo>
                    <a:pt x="1" y="275"/>
                  </a:lnTo>
                  <a:lnTo>
                    <a:pt x="608" y="275"/>
                  </a:lnTo>
                  <a:cubicBezTo>
                    <a:pt x="561" y="179"/>
                    <a:pt x="513" y="96"/>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35"/>
            <p:cNvSpPr/>
            <p:nvPr/>
          </p:nvSpPr>
          <p:spPr>
            <a:xfrm>
              <a:off x="5970375" y="3497200"/>
              <a:ext cx="10750" cy="4950"/>
            </a:xfrm>
            <a:custGeom>
              <a:avLst/>
              <a:gdLst/>
              <a:ahLst/>
              <a:cxnLst/>
              <a:rect l="l" t="t" r="r" b="b"/>
              <a:pathLst>
                <a:path w="430" h="198" extrusionOk="0">
                  <a:moveTo>
                    <a:pt x="210" y="1"/>
                  </a:moveTo>
                  <a:cubicBezTo>
                    <a:pt x="140" y="1"/>
                    <a:pt x="72" y="22"/>
                    <a:pt x="1" y="63"/>
                  </a:cubicBezTo>
                  <a:cubicBezTo>
                    <a:pt x="66" y="153"/>
                    <a:pt x="135" y="197"/>
                    <a:pt x="206" y="197"/>
                  </a:cubicBezTo>
                  <a:cubicBezTo>
                    <a:pt x="277" y="197"/>
                    <a:pt x="352" y="153"/>
                    <a:pt x="429" y="63"/>
                  </a:cubicBezTo>
                  <a:cubicBezTo>
                    <a:pt x="352" y="22"/>
                    <a:pt x="280"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35"/>
            <p:cNvSpPr/>
            <p:nvPr/>
          </p:nvSpPr>
          <p:spPr>
            <a:xfrm>
              <a:off x="6034675" y="3488350"/>
              <a:ext cx="14000" cy="6875"/>
            </a:xfrm>
            <a:custGeom>
              <a:avLst/>
              <a:gdLst/>
              <a:ahLst/>
              <a:cxnLst/>
              <a:rect l="l" t="t" r="r" b="b"/>
              <a:pathLst>
                <a:path w="560" h="275" extrusionOk="0">
                  <a:moveTo>
                    <a:pt x="560" y="1"/>
                  </a:moveTo>
                  <a:cubicBezTo>
                    <a:pt x="381" y="1"/>
                    <a:pt x="191" y="13"/>
                    <a:pt x="0" y="13"/>
                  </a:cubicBezTo>
                  <a:lnTo>
                    <a:pt x="0" y="132"/>
                  </a:lnTo>
                  <a:cubicBezTo>
                    <a:pt x="107" y="179"/>
                    <a:pt x="191" y="227"/>
                    <a:pt x="262" y="275"/>
                  </a:cubicBezTo>
                  <a:lnTo>
                    <a:pt x="358" y="275"/>
                  </a:lnTo>
                  <a:cubicBezTo>
                    <a:pt x="441" y="251"/>
                    <a:pt x="500" y="215"/>
                    <a:pt x="560" y="132"/>
                  </a:cubicBezTo>
                  <a:lnTo>
                    <a:pt x="5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35"/>
            <p:cNvSpPr/>
            <p:nvPr/>
          </p:nvSpPr>
          <p:spPr>
            <a:xfrm>
              <a:off x="5998950" y="3498475"/>
              <a:ext cx="10750" cy="3750"/>
            </a:xfrm>
            <a:custGeom>
              <a:avLst/>
              <a:gdLst/>
              <a:ahLst/>
              <a:cxnLst/>
              <a:rect l="l" t="t" r="r" b="b"/>
              <a:pathLst>
                <a:path w="430" h="150" extrusionOk="0">
                  <a:moveTo>
                    <a:pt x="429" y="1"/>
                  </a:moveTo>
                  <a:lnTo>
                    <a:pt x="429" y="1"/>
                  </a:lnTo>
                  <a:cubicBezTo>
                    <a:pt x="286" y="12"/>
                    <a:pt x="143" y="12"/>
                    <a:pt x="1" y="12"/>
                  </a:cubicBezTo>
                  <a:cubicBezTo>
                    <a:pt x="72" y="102"/>
                    <a:pt x="143" y="149"/>
                    <a:pt x="215" y="149"/>
                  </a:cubicBezTo>
                  <a:cubicBezTo>
                    <a:pt x="286" y="149"/>
                    <a:pt x="358" y="102"/>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35"/>
            <p:cNvSpPr/>
            <p:nvPr/>
          </p:nvSpPr>
          <p:spPr>
            <a:xfrm>
              <a:off x="6034975" y="3498775"/>
              <a:ext cx="7150" cy="2950"/>
            </a:xfrm>
            <a:custGeom>
              <a:avLst/>
              <a:gdLst/>
              <a:ahLst/>
              <a:cxnLst/>
              <a:rect l="l" t="t" r="r" b="b"/>
              <a:pathLst>
                <a:path w="286" h="118" extrusionOk="0">
                  <a:moveTo>
                    <a:pt x="286" y="0"/>
                  </a:moveTo>
                  <a:cubicBezTo>
                    <a:pt x="179" y="0"/>
                    <a:pt x="72" y="12"/>
                    <a:pt x="0" y="108"/>
                  </a:cubicBezTo>
                  <a:cubicBezTo>
                    <a:pt x="32" y="114"/>
                    <a:pt x="61" y="118"/>
                    <a:pt x="89" y="118"/>
                  </a:cubicBezTo>
                  <a:cubicBezTo>
                    <a:pt x="168" y="118"/>
                    <a:pt x="233" y="88"/>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35"/>
            <p:cNvSpPr/>
            <p:nvPr/>
          </p:nvSpPr>
          <p:spPr>
            <a:xfrm>
              <a:off x="5991800" y="3495500"/>
              <a:ext cx="7175" cy="3600"/>
            </a:xfrm>
            <a:custGeom>
              <a:avLst/>
              <a:gdLst/>
              <a:ahLst/>
              <a:cxnLst/>
              <a:rect l="l" t="t" r="r" b="b"/>
              <a:pathLst>
                <a:path w="287" h="144" extrusionOk="0">
                  <a:moveTo>
                    <a:pt x="1" y="1"/>
                  </a:moveTo>
                  <a:cubicBezTo>
                    <a:pt x="60" y="108"/>
                    <a:pt x="168" y="131"/>
                    <a:pt x="287" y="143"/>
                  </a:cubicBezTo>
                  <a:cubicBezTo>
                    <a:pt x="227" y="24"/>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35"/>
            <p:cNvSpPr/>
            <p:nvPr/>
          </p:nvSpPr>
          <p:spPr>
            <a:xfrm>
              <a:off x="6016800" y="3498775"/>
              <a:ext cx="7475" cy="2950"/>
            </a:xfrm>
            <a:custGeom>
              <a:avLst/>
              <a:gdLst/>
              <a:ahLst/>
              <a:cxnLst/>
              <a:rect l="l" t="t" r="r" b="b"/>
              <a:pathLst>
                <a:path w="299" h="118" extrusionOk="0">
                  <a:moveTo>
                    <a:pt x="1" y="0"/>
                  </a:moveTo>
                  <a:cubicBezTo>
                    <a:pt x="54" y="88"/>
                    <a:pt x="125" y="118"/>
                    <a:pt x="207" y="118"/>
                  </a:cubicBezTo>
                  <a:cubicBezTo>
                    <a:pt x="237" y="118"/>
                    <a:pt x="267" y="114"/>
                    <a:pt x="299" y="108"/>
                  </a:cubicBezTo>
                  <a:cubicBezTo>
                    <a:pt x="227" y="12"/>
                    <a:pt x="12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35"/>
            <p:cNvSpPr/>
            <p:nvPr/>
          </p:nvSpPr>
          <p:spPr>
            <a:xfrm>
              <a:off x="5943875" y="3495200"/>
              <a:ext cx="8675" cy="3300"/>
            </a:xfrm>
            <a:custGeom>
              <a:avLst/>
              <a:gdLst/>
              <a:ahLst/>
              <a:cxnLst/>
              <a:rect l="l" t="t" r="r" b="b"/>
              <a:pathLst>
                <a:path w="347" h="132" extrusionOk="0">
                  <a:moveTo>
                    <a:pt x="49" y="1"/>
                  </a:moveTo>
                  <a:cubicBezTo>
                    <a:pt x="1" y="36"/>
                    <a:pt x="1" y="84"/>
                    <a:pt x="25" y="132"/>
                  </a:cubicBezTo>
                  <a:lnTo>
                    <a:pt x="346" y="132"/>
                  </a:lnTo>
                  <a:cubicBezTo>
                    <a:pt x="263" y="24"/>
                    <a:pt x="168" y="1"/>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35"/>
            <p:cNvSpPr/>
            <p:nvPr/>
          </p:nvSpPr>
          <p:spPr>
            <a:xfrm>
              <a:off x="5930500" y="3493325"/>
              <a:ext cx="8050" cy="5175"/>
            </a:xfrm>
            <a:custGeom>
              <a:avLst/>
              <a:gdLst/>
              <a:ahLst/>
              <a:cxnLst/>
              <a:rect l="l" t="t" r="r" b="b"/>
              <a:pathLst>
                <a:path w="322" h="207" extrusionOk="0">
                  <a:moveTo>
                    <a:pt x="163" y="0"/>
                  </a:moveTo>
                  <a:cubicBezTo>
                    <a:pt x="109" y="0"/>
                    <a:pt x="56" y="24"/>
                    <a:pt x="12" y="76"/>
                  </a:cubicBezTo>
                  <a:cubicBezTo>
                    <a:pt x="12" y="111"/>
                    <a:pt x="12" y="159"/>
                    <a:pt x="0" y="207"/>
                  </a:cubicBezTo>
                  <a:cubicBezTo>
                    <a:pt x="107" y="207"/>
                    <a:pt x="203" y="207"/>
                    <a:pt x="310" y="195"/>
                  </a:cubicBezTo>
                  <a:cubicBezTo>
                    <a:pt x="322" y="135"/>
                    <a:pt x="310" y="76"/>
                    <a:pt x="262" y="28"/>
                  </a:cubicBezTo>
                  <a:cubicBezTo>
                    <a:pt x="230" y="10"/>
                    <a:pt x="196"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35"/>
            <p:cNvSpPr/>
            <p:nvPr/>
          </p:nvSpPr>
          <p:spPr>
            <a:xfrm>
              <a:off x="5937925" y="3492950"/>
              <a:ext cx="7475" cy="5550"/>
            </a:xfrm>
            <a:custGeom>
              <a:avLst/>
              <a:gdLst/>
              <a:ahLst/>
              <a:cxnLst/>
              <a:rect l="l" t="t" r="r" b="b"/>
              <a:pathLst>
                <a:path w="299" h="222" extrusionOk="0">
                  <a:moveTo>
                    <a:pt x="128" y="0"/>
                  </a:moveTo>
                  <a:cubicBezTo>
                    <a:pt x="98" y="0"/>
                    <a:pt x="71" y="8"/>
                    <a:pt x="48" y="31"/>
                  </a:cubicBezTo>
                  <a:lnTo>
                    <a:pt x="1" y="91"/>
                  </a:lnTo>
                  <a:cubicBezTo>
                    <a:pt x="1" y="126"/>
                    <a:pt x="1" y="174"/>
                    <a:pt x="13" y="222"/>
                  </a:cubicBezTo>
                  <a:cubicBezTo>
                    <a:pt x="108" y="222"/>
                    <a:pt x="179" y="222"/>
                    <a:pt x="287" y="210"/>
                  </a:cubicBezTo>
                  <a:cubicBezTo>
                    <a:pt x="298" y="162"/>
                    <a:pt x="298" y="114"/>
                    <a:pt x="298" y="67"/>
                  </a:cubicBezTo>
                  <a:cubicBezTo>
                    <a:pt x="263" y="43"/>
                    <a:pt x="227" y="31"/>
                    <a:pt x="179" y="7"/>
                  </a:cubicBezTo>
                  <a:cubicBezTo>
                    <a:pt x="162" y="3"/>
                    <a:pt x="145"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35"/>
            <p:cNvSpPr/>
            <p:nvPr/>
          </p:nvSpPr>
          <p:spPr>
            <a:xfrm>
              <a:off x="6042100" y="3494800"/>
              <a:ext cx="4300" cy="4000"/>
            </a:xfrm>
            <a:custGeom>
              <a:avLst/>
              <a:gdLst/>
              <a:ahLst/>
              <a:cxnLst/>
              <a:rect l="l" t="t" r="r" b="b"/>
              <a:pathLst>
                <a:path w="172" h="160" extrusionOk="0">
                  <a:moveTo>
                    <a:pt x="78" y="0"/>
                  </a:moveTo>
                  <a:cubicBezTo>
                    <a:pt x="57" y="0"/>
                    <a:pt x="31" y="6"/>
                    <a:pt x="1" y="17"/>
                  </a:cubicBezTo>
                  <a:lnTo>
                    <a:pt x="1" y="159"/>
                  </a:lnTo>
                  <a:lnTo>
                    <a:pt x="144" y="159"/>
                  </a:lnTo>
                  <a:cubicBezTo>
                    <a:pt x="171" y="59"/>
                    <a:pt x="150"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35"/>
            <p:cNvSpPr/>
            <p:nvPr/>
          </p:nvSpPr>
          <p:spPr>
            <a:xfrm>
              <a:off x="5955800" y="3496700"/>
              <a:ext cx="4175" cy="2025"/>
            </a:xfrm>
            <a:custGeom>
              <a:avLst/>
              <a:gdLst/>
              <a:ahLst/>
              <a:cxnLst/>
              <a:rect l="l" t="t" r="r" b="b"/>
              <a:pathLst>
                <a:path w="167" h="81" extrusionOk="0">
                  <a:moveTo>
                    <a:pt x="84" y="0"/>
                  </a:moveTo>
                  <a:cubicBezTo>
                    <a:pt x="57" y="0"/>
                    <a:pt x="30" y="24"/>
                    <a:pt x="0" y="72"/>
                  </a:cubicBezTo>
                  <a:cubicBezTo>
                    <a:pt x="24" y="78"/>
                    <a:pt x="51" y="80"/>
                    <a:pt x="79" y="80"/>
                  </a:cubicBezTo>
                  <a:cubicBezTo>
                    <a:pt x="107" y="80"/>
                    <a:pt x="137" y="78"/>
                    <a:pt x="167" y="72"/>
                  </a:cubicBezTo>
                  <a:cubicBezTo>
                    <a:pt x="137" y="24"/>
                    <a:pt x="110" y="0"/>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35"/>
            <p:cNvSpPr/>
            <p:nvPr/>
          </p:nvSpPr>
          <p:spPr>
            <a:xfrm>
              <a:off x="5824825" y="3537975"/>
              <a:ext cx="69975" cy="14400"/>
            </a:xfrm>
            <a:custGeom>
              <a:avLst/>
              <a:gdLst/>
              <a:ahLst/>
              <a:cxnLst/>
              <a:rect l="l" t="t" r="r" b="b"/>
              <a:pathLst>
                <a:path w="2799" h="576" extrusionOk="0">
                  <a:moveTo>
                    <a:pt x="265" y="1"/>
                  </a:moveTo>
                  <a:cubicBezTo>
                    <a:pt x="168" y="1"/>
                    <a:pt x="112" y="98"/>
                    <a:pt x="24" y="147"/>
                  </a:cubicBezTo>
                  <a:cubicBezTo>
                    <a:pt x="12" y="171"/>
                    <a:pt x="12" y="206"/>
                    <a:pt x="0" y="230"/>
                  </a:cubicBezTo>
                  <a:cubicBezTo>
                    <a:pt x="12" y="266"/>
                    <a:pt x="48" y="278"/>
                    <a:pt x="60" y="314"/>
                  </a:cubicBezTo>
                  <a:cubicBezTo>
                    <a:pt x="239" y="433"/>
                    <a:pt x="441" y="445"/>
                    <a:pt x="643" y="468"/>
                  </a:cubicBezTo>
                  <a:cubicBezTo>
                    <a:pt x="786" y="511"/>
                    <a:pt x="931" y="523"/>
                    <a:pt x="1077" y="523"/>
                  </a:cubicBezTo>
                  <a:cubicBezTo>
                    <a:pt x="1255" y="523"/>
                    <a:pt x="1435" y="505"/>
                    <a:pt x="1613" y="505"/>
                  </a:cubicBezTo>
                  <a:cubicBezTo>
                    <a:pt x="1776" y="505"/>
                    <a:pt x="1937" y="520"/>
                    <a:pt x="2096" y="576"/>
                  </a:cubicBezTo>
                  <a:lnTo>
                    <a:pt x="2203" y="576"/>
                  </a:lnTo>
                  <a:cubicBezTo>
                    <a:pt x="2250" y="542"/>
                    <a:pt x="2305" y="527"/>
                    <a:pt x="2358" y="527"/>
                  </a:cubicBezTo>
                  <a:cubicBezTo>
                    <a:pt x="2400" y="527"/>
                    <a:pt x="2441" y="536"/>
                    <a:pt x="2477" y="552"/>
                  </a:cubicBezTo>
                  <a:cubicBezTo>
                    <a:pt x="2679" y="504"/>
                    <a:pt x="2798" y="433"/>
                    <a:pt x="2644" y="218"/>
                  </a:cubicBezTo>
                  <a:cubicBezTo>
                    <a:pt x="2560" y="206"/>
                    <a:pt x="2465" y="206"/>
                    <a:pt x="2382" y="195"/>
                  </a:cubicBezTo>
                  <a:cubicBezTo>
                    <a:pt x="2382" y="206"/>
                    <a:pt x="2346" y="206"/>
                    <a:pt x="2322" y="218"/>
                  </a:cubicBezTo>
                  <a:cubicBezTo>
                    <a:pt x="2313" y="222"/>
                    <a:pt x="2302" y="223"/>
                    <a:pt x="2292" y="223"/>
                  </a:cubicBezTo>
                  <a:cubicBezTo>
                    <a:pt x="2263" y="223"/>
                    <a:pt x="2232" y="212"/>
                    <a:pt x="2215" y="195"/>
                  </a:cubicBezTo>
                  <a:cubicBezTo>
                    <a:pt x="2215" y="171"/>
                    <a:pt x="2203" y="171"/>
                    <a:pt x="2167" y="159"/>
                  </a:cubicBezTo>
                  <a:cubicBezTo>
                    <a:pt x="2161" y="156"/>
                    <a:pt x="2155" y="154"/>
                    <a:pt x="2148" y="154"/>
                  </a:cubicBezTo>
                  <a:cubicBezTo>
                    <a:pt x="2126" y="154"/>
                    <a:pt x="2102" y="168"/>
                    <a:pt x="2084" y="195"/>
                  </a:cubicBezTo>
                  <a:cubicBezTo>
                    <a:pt x="2054" y="212"/>
                    <a:pt x="2027" y="221"/>
                    <a:pt x="2001" y="221"/>
                  </a:cubicBezTo>
                  <a:cubicBezTo>
                    <a:pt x="1974" y="221"/>
                    <a:pt x="1947" y="212"/>
                    <a:pt x="1917" y="195"/>
                  </a:cubicBezTo>
                  <a:cubicBezTo>
                    <a:pt x="1755" y="119"/>
                    <a:pt x="1585" y="101"/>
                    <a:pt x="1413" y="101"/>
                  </a:cubicBezTo>
                  <a:cubicBezTo>
                    <a:pt x="1253" y="101"/>
                    <a:pt x="1092" y="117"/>
                    <a:pt x="935" y="117"/>
                  </a:cubicBezTo>
                  <a:cubicBezTo>
                    <a:pt x="777" y="117"/>
                    <a:pt x="623" y="102"/>
                    <a:pt x="477" y="40"/>
                  </a:cubicBezTo>
                  <a:cubicBezTo>
                    <a:pt x="429" y="40"/>
                    <a:pt x="381" y="40"/>
                    <a:pt x="334" y="16"/>
                  </a:cubicBezTo>
                  <a:cubicBezTo>
                    <a:pt x="308" y="5"/>
                    <a:pt x="286" y="1"/>
                    <a:pt x="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35"/>
            <p:cNvSpPr/>
            <p:nvPr/>
          </p:nvSpPr>
          <p:spPr>
            <a:xfrm>
              <a:off x="5711125" y="3534800"/>
              <a:ext cx="63125" cy="10675"/>
            </a:xfrm>
            <a:custGeom>
              <a:avLst/>
              <a:gdLst/>
              <a:ahLst/>
              <a:cxnLst/>
              <a:rect l="l" t="t" r="r" b="b"/>
              <a:pathLst>
                <a:path w="2525" h="427" extrusionOk="0">
                  <a:moveTo>
                    <a:pt x="36" y="0"/>
                  </a:moveTo>
                  <a:cubicBezTo>
                    <a:pt x="0" y="167"/>
                    <a:pt x="95" y="203"/>
                    <a:pt x="226" y="214"/>
                  </a:cubicBezTo>
                  <a:lnTo>
                    <a:pt x="1453" y="214"/>
                  </a:lnTo>
                  <a:cubicBezTo>
                    <a:pt x="1350" y="217"/>
                    <a:pt x="1252" y="218"/>
                    <a:pt x="1157" y="218"/>
                  </a:cubicBezTo>
                  <a:cubicBezTo>
                    <a:pt x="987" y="218"/>
                    <a:pt x="828" y="215"/>
                    <a:pt x="672" y="215"/>
                  </a:cubicBezTo>
                  <a:cubicBezTo>
                    <a:pt x="530" y="215"/>
                    <a:pt x="391" y="218"/>
                    <a:pt x="250" y="226"/>
                  </a:cubicBezTo>
                  <a:cubicBezTo>
                    <a:pt x="226" y="262"/>
                    <a:pt x="203" y="286"/>
                    <a:pt x="167" y="322"/>
                  </a:cubicBezTo>
                  <a:cubicBezTo>
                    <a:pt x="577" y="405"/>
                    <a:pt x="990" y="426"/>
                    <a:pt x="1405" y="426"/>
                  </a:cubicBezTo>
                  <a:cubicBezTo>
                    <a:pt x="1762" y="426"/>
                    <a:pt x="2119" y="410"/>
                    <a:pt x="2477" y="405"/>
                  </a:cubicBezTo>
                  <a:cubicBezTo>
                    <a:pt x="2524" y="95"/>
                    <a:pt x="2179" y="274"/>
                    <a:pt x="2108" y="119"/>
                  </a:cubicBezTo>
                  <a:cubicBezTo>
                    <a:pt x="2120" y="60"/>
                    <a:pt x="2108" y="24"/>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35"/>
            <p:cNvSpPr/>
            <p:nvPr/>
          </p:nvSpPr>
          <p:spPr>
            <a:xfrm>
              <a:off x="5757725" y="3535375"/>
              <a:ext cx="56400" cy="9850"/>
            </a:xfrm>
            <a:custGeom>
              <a:avLst/>
              <a:gdLst/>
              <a:ahLst/>
              <a:cxnLst/>
              <a:rect l="l" t="t" r="r" b="b"/>
              <a:pathLst>
                <a:path w="2256" h="394" extrusionOk="0">
                  <a:moveTo>
                    <a:pt x="363" y="1"/>
                  </a:moveTo>
                  <a:cubicBezTo>
                    <a:pt x="303" y="13"/>
                    <a:pt x="256" y="37"/>
                    <a:pt x="208" y="84"/>
                  </a:cubicBezTo>
                  <a:cubicBezTo>
                    <a:pt x="148" y="120"/>
                    <a:pt x="53" y="132"/>
                    <a:pt x="29" y="180"/>
                  </a:cubicBezTo>
                  <a:cubicBezTo>
                    <a:pt x="1" y="256"/>
                    <a:pt x="56" y="263"/>
                    <a:pt x="110" y="263"/>
                  </a:cubicBezTo>
                  <a:cubicBezTo>
                    <a:pt x="123" y="263"/>
                    <a:pt x="136" y="263"/>
                    <a:pt x="148" y="263"/>
                  </a:cubicBezTo>
                  <a:cubicBezTo>
                    <a:pt x="315" y="275"/>
                    <a:pt x="494" y="239"/>
                    <a:pt x="613" y="382"/>
                  </a:cubicBezTo>
                  <a:cubicBezTo>
                    <a:pt x="1041" y="382"/>
                    <a:pt x="1482" y="382"/>
                    <a:pt x="1922" y="394"/>
                  </a:cubicBezTo>
                  <a:cubicBezTo>
                    <a:pt x="2018" y="310"/>
                    <a:pt x="2149" y="358"/>
                    <a:pt x="2232" y="299"/>
                  </a:cubicBezTo>
                  <a:cubicBezTo>
                    <a:pt x="2256" y="251"/>
                    <a:pt x="2232" y="191"/>
                    <a:pt x="2196" y="156"/>
                  </a:cubicBezTo>
                  <a:lnTo>
                    <a:pt x="2208" y="120"/>
                  </a:lnTo>
                  <a:cubicBezTo>
                    <a:pt x="2053" y="25"/>
                    <a:pt x="1875" y="84"/>
                    <a:pt x="1732" y="13"/>
                  </a:cubicBezTo>
                  <a:lnTo>
                    <a:pt x="1672" y="13"/>
                  </a:lnTo>
                  <a:cubicBezTo>
                    <a:pt x="1464" y="43"/>
                    <a:pt x="1259" y="60"/>
                    <a:pt x="1055" y="60"/>
                  </a:cubicBezTo>
                  <a:cubicBezTo>
                    <a:pt x="851" y="60"/>
                    <a:pt x="648" y="43"/>
                    <a:pt x="4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35"/>
            <p:cNvSpPr/>
            <p:nvPr/>
          </p:nvSpPr>
          <p:spPr>
            <a:xfrm>
              <a:off x="5678075" y="3534500"/>
              <a:ext cx="39325" cy="8050"/>
            </a:xfrm>
            <a:custGeom>
              <a:avLst/>
              <a:gdLst/>
              <a:ahLst/>
              <a:cxnLst/>
              <a:rect l="l" t="t" r="r" b="b"/>
              <a:pathLst>
                <a:path w="1573" h="322" extrusionOk="0">
                  <a:moveTo>
                    <a:pt x="1358" y="0"/>
                  </a:moveTo>
                  <a:cubicBezTo>
                    <a:pt x="977" y="0"/>
                    <a:pt x="584" y="0"/>
                    <a:pt x="215" y="12"/>
                  </a:cubicBezTo>
                  <a:cubicBezTo>
                    <a:pt x="144" y="84"/>
                    <a:pt x="1" y="119"/>
                    <a:pt x="84" y="274"/>
                  </a:cubicBezTo>
                  <a:cubicBezTo>
                    <a:pt x="560" y="286"/>
                    <a:pt x="1013" y="310"/>
                    <a:pt x="1489" y="322"/>
                  </a:cubicBezTo>
                  <a:lnTo>
                    <a:pt x="1513" y="274"/>
                  </a:lnTo>
                  <a:cubicBezTo>
                    <a:pt x="1572" y="226"/>
                    <a:pt x="1572" y="191"/>
                    <a:pt x="1513" y="155"/>
                  </a:cubicBezTo>
                  <a:cubicBezTo>
                    <a:pt x="1453" y="107"/>
                    <a:pt x="1406" y="48"/>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35"/>
            <p:cNvSpPr/>
            <p:nvPr/>
          </p:nvSpPr>
          <p:spPr>
            <a:xfrm>
              <a:off x="5837325" y="3531175"/>
              <a:ext cx="40200" cy="3950"/>
            </a:xfrm>
            <a:custGeom>
              <a:avLst/>
              <a:gdLst/>
              <a:ahLst/>
              <a:cxnLst/>
              <a:rect l="l" t="t" r="r" b="b"/>
              <a:pathLst>
                <a:path w="1608" h="158" extrusionOk="0">
                  <a:moveTo>
                    <a:pt x="723" y="0"/>
                  </a:moveTo>
                  <a:cubicBezTo>
                    <a:pt x="481" y="0"/>
                    <a:pt x="239" y="14"/>
                    <a:pt x="0" y="14"/>
                  </a:cubicBezTo>
                  <a:cubicBezTo>
                    <a:pt x="239" y="128"/>
                    <a:pt x="482" y="158"/>
                    <a:pt x="727" y="158"/>
                  </a:cubicBezTo>
                  <a:cubicBezTo>
                    <a:pt x="1000" y="158"/>
                    <a:pt x="1274" y="121"/>
                    <a:pt x="1546" y="121"/>
                  </a:cubicBezTo>
                  <a:cubicBezTo>
                    <a:pt x="1567" y="121"/>
                    <a:pt x="1587" y="121"/>
                    <a:pt x="1608" y="121"/>
                  </a:cubicBezTo>
                  <a:cubicBezTo>
                    <a:pt x="1323" y="22"/>
                    <a:pt x="1024" y="0"/>
                    <a:pt x="7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35"/>
            <p:cNvSpPr/>
            <p:nvPr/>
          </p:nvSpPr>
          <p:spPr>
            <a:xfrm>
              <a:off x="5837025" y="3537925"/>
              <a:ext cx="36050" cy="4350"/>
            </a:xfrm>
            <a:custGeom>
              <a:avLst/>
              <a:gdLst/>
              <a:ahLst/>
              <a:cxnLst/>
              <a:rect l="l" t="t" r="r" b="b"/>
              <a:pathLst>
                <a:path w="1442" h="174" extrusionOk="0">
                  <a:moveTo>
                    <a:pt x="846" y="0"/>
                  </a:moveTo>
                  <a:cubicBezTo>
                    <a:pt x="627" y="0"/>
                    <a:pt x="402" y="40"/>
                    <a:pt x="179" y="40"/>
                  </a:cubicBezTo>
                  <a:cubicBezTo>
                    <a:pt x="119" y="40"/>
                    <a:pt x="60" y="37"/>
                    <a:pt x="1" y="30"/>
                  </a:cubicBezTo>
                  <a:lnTo>
                    <a:pt x="1" y="30"/>
                  </a:lnTo>
                  <a:cubicBezTo>
                    <a:pt x="220" y="148"/>
                    <a:pt x="446" y="173"/>
                    <a:pt x="675" y="173"/>
                  </a:cubicBezTo>
                  <a:cubicBezTo>
                    <a:pt x="846" y="173"/>
                    <a:pt x="1018" y="159"/>
                    <a:pt x="1189" y="159"/>
                  </a:cubicBezTo>
                  <a:cubicBezTo>
                    <a:pt x="1274" y="159"/>
                    <a:pt x="1358" y="162"/>
                    <a:pt x="1441" y="173"/>
                  </a:cubicBezTo>
                  <a:cubicBezTo>
                    <a:pt x="1253" y="36"/>
                    <a:pt x="1052"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35"/>
            <p:cNvSpPr/>
            <p:nvPr/>
          </p:nvSpPr>
          <p:spPr>
            <a:xfrm>
              <a:off x="5892775" y="3544025"/>
              <a:ext cx="31500" cy="10725"/>
            </a:xfrm>
            <a:custGeom>
              <a:avLst/>
              <a:gdLst/>
              <a:ahLst/>
              <a:cxnLst/>
              <a:rect l="l" t="t" r="r" b="b"/>
              <a:pathLst>
                <a:path w="1260" h="429" extrusionOk="0">
                  <a:moveTo>
                    <a:pt x="187" y="1"/>
                  </a:moveTo>
                  <a:cubicBezTo>
                    <a:pt x="55" y="1"/>
                    <a:pt x="0" y="79"/>
                    <a:pt x="92" y="322"/>
                  </a:cubicBezTo>
                  <a:cubicBezTo>
                    <a:pt x="259" y="345"/>
                    <a:pt x="438" y="369"/>
                    <a:pt x="616" y="381"/>
                  </a:cubicBezTo>
                  <a:cubicBezTo>
                    <a:pt x="819" y="310"/>
                    <a:pt x="1092" y="429"/>
                    <a:pt x="1259" y="191"/>
                  </a:cubicBezTo>
                  <a:cubicBezTo>
                    <a:pt x="1200" y="161"/>
                    <a:pt x="1143" y="146"/>
                    <a:pt x="1088" y="146"/>
                  </a:cubicBezTo>
                  <a:cubicBezTo>
                    <a:pt x="1033" y="146"/>
                    <a:pt x="979" y="161"/>
                    <a:pt x="926" y="191"/>
                  </a:cubicBezTo>
                  <a:cubicBezTo>
                    <a:pt x="920" y="179"/>
                    <a:pt x="908" y="173"/>
                    <a:pt x="894" y="173"/>
                  </a:cubicBezTo>
                  <a:cubicBezTo>
                    <a:pt x="881" y="173"/>
                    <a:pt x="866" y="179"/>
                    <a:pt x="854" y="191"/>
                  </a:cubicBezTo>
                  <a:cubicBezTo>
                    <a:pt x="700" y="84"/>
                    <a:pt x="509" y="203"/>
                    <a:pt x="390" y="36"/>
                  </a:cubicBezTo>
                  <a:cubicBezTo>
                    <a:pt x="312" y="15"/>
                    <a:pt x="243"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35"/>
            <p:cNvSpPr/>
            <p:nvPr/>
          </p:nvSpPr>
          <p:spPr>
            <a:xfrm>
              <a:off x="5768575" y="3533125"/>
              <a:ext cx="30675" cy="5400"/>
            </a:xfrm>
            <a:custGeom>
              <a:avLst/>
              <a:gdLst/>
              <a:ahLst/>
              <a:cxnLst/>
              <a:rect l="l" t="t" r="r" b="b"/>
              <a:pathLst>
                <a:path w="1227" h="216" extrusionOk="0">
                  <a:moveTo>
                    <a:pt x="589" y="0"/>
                  </a:moveTo>
                  <a:cubicBezTo>
                    <a:pt x="547" y="0"/>
                    <a:pt x="504" y="15"/>
                    <a:pt x="464" y="43"/>
                  </a:cubicBezTo>
                  <a:cubicBezTo>
                    <a:pt x="310" y="43"/>
                    <a:pt x="155" y="55"/>
                    <a:pt x="0" y="67"/>
                  </a:cubicBezTo>
                  <a:cubicBezTo>
                    <a:pt x="235" y="154"/>
                    <a:pt x="467" y="215"/>
                    <a:pt x="697" y="215"/>
                  </a:cubicBezTo>
                  <a:cubicBezTo>
                    <a:pt x="874" y="215"/>
                    <a:pt x="1050" y="179"/>
                    <a:pt x="1226" y="91"/>
                  </a:cubicBezTo>
                  <a:cubicBezTo>
                    <a:pt x="1060" y="67"/>
                    <a:pt x="905" y="67"/>
                    <a:pt x="726" y="55"/>
                  </a:cubicBezTo>
                  <a:cubicBezTo>
                    <a:pt x="683" y="18"/>
                    <a:pt x="636"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35"/>
            <p:cNvSpPr/>
            <p:nvPr/>
          </p:nvSpPr>
          <p:spPr>
            <a:xfrm>
              <a:off x="5664100" y="3534225"/>
              <a:ext cx="19350" cy="7425"/>
            </a:xfrm>
            <a:custGeom>
              <a:avLst/>
              <a:gdLst/>
              <a:ahLst/>
              <a:cxnLst/>
              <a:rect l="l" t="t" r="r" b="b"/>
              <a:pathLst>
                <a:path w="774" h="297" extrusionOk="0">
                  <a:moveTo>
                    <a:pt x="411" y="1"/>
                  </a:moveTo>
                  <a:cubicBezTo>
                    <a:pt x="352" y="1"/>
                    <a:pt x="294" y="3"/>
                    <a:pt x="238" y="11"/>
                  </a:cubicBezTo>
                  <a:cubicBezTo>
                    <a:pt x="0" y="59"/>
                    <a:pt x="143" y="190"/>
                    <a:pt x="202" y="297"/>
                  </a:cubicBezTo>
                  <a:cubicBezTo>
                    <a:pt x="357" y="285"/>
                    <a:pt x="488" y="285"/>
                    <a:pt x="643" y="261"/>
                  </a:cubicBezTo>
                  <a:cubicBezTo>
                    <a:pt x="679" y="178"/>
                    <a:pt x="726" y="106"/>
                    <a:pt x="774" y="11"/>
                  </a:cubicBezTo>
                  <a:cubicBezTo>
                    <a:pt x="655" y="11"/>
                    <a:pt x="531" y="1"/>
                    <a:pt x="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35"/>
            <p:cNvSpPr/>
            <p:nvPr/>
          </p:nvSpPr>
          <p:spPr>
            <a:xfrm>
              <a:off x="5882875" y="3542050"/>
              <a:ext cx="19650" cy="10325"/>
            </a:xfrm>
            <a:custGeom>
              <a:avLst/>
              <a:gdLst/>
              <a:ahLst/>
              <a:cxnLst/>
              <a:rect l="l" t="t" r="r" b="b"/>
              <a:pathLst>
                <a:path w="786" h="413" extrusionOk="0">
                  <a:moveTo>
                    <a:pt x="465" y="1"/>
                  </a:moveTo>
                  <a:cubicBezTo>
                    <a:pt x="418" y="1"/>
                    <a:pt x="370" y="4"/>
                    <a:pt x="322" y="8"/>
                  </a:cubicBezTo>
                  <a:cubicBezTo>
                    <a:pt x="322" y="222"/>
                    <a:pt x="179" y="282"/>
                    <a:pt x="12" y="305"/>
                  </a:cubicBezTo>
                  <a:cubicBezTo>
                    <a:pt x="0" y="353"/>
                    <a:pt x="12" y="389"/>
                    <a:pt x="60" y="413"/>
                  </a:cubicBezTo>
                  <a:cubicBezTo>
                    <a:pt x="203" y="413"/>
                    <a:pt x="345" y="401"/>
                    <a:pt x="488" y="401"/>
                  </a:cubicBezTo>
                  <a:cubicBezTo>
                    <a:pt x="488" y="210"/>
                    <a:pt x="619" y="127"/>
                    <a:pt x="786" y="115"/>
                  </a:cubicBezTo>
                  <a:cubicBezTo>
                    <a:pt x="693" y="22"/>
                    <a:pt x="582"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35"/>
            <p:cNvSpPr/>
            <p:nvPr/>
          </p:nvSpPr>
          <p:spPr>
            <a:xfrm>
              <a:off x="5790900" y="3527950"/>
              <a:ext cx="22350" cy="3450"/>
            </a:xfrm>
            <a:custGeom>
              <a:avLst/>
              <a:gdLst/>
              <a:ahLst/>
              <a:cxnLst/>
              <a:rect l="l" t="t" r="r" b="b"/>
              <a:pathLst>
                <a:path w="894" h="138" extrusionOk="0">
                  <a:moveTo>
                    <a:pt x="0" y="0"/>
                  </a:moveTo>
                  <a:cubicBezTo>
                    <a:pt x="143" y="107"/>
                    <a:pt x="292" y="137"/>
                    <a:pt x="442" y="137"/>
                  </a:cubicBezTo>
                  <a:cubicBezTo>
                    <a:pt x="592" y="137"/>
                    <a:pt x="744" y="107"/>
                    <a:pt x="893" y="96"/>
                  </a:cubicBezTo>
                  <a:lnTo>
                    <a:pt x="893" y="24"/>
                  </a:lnTo>
                  <a:lnTo>
                    <a:pt x="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35"/>
            <p:cNvSpPr/>
            <p:nvPr/>
          </p:nvSpPr>
          <p:spPr>
            <a:xfrm>
              <a:off x="5902225" y="3532775"/>
              <a:ext cx="18475" cy="5725"/>
            </a:xfrm>
            <a:custGeom>
              <a:avLst/>
              <a:gdLst/>
              <a:ahLst/>
              <a:cxnLst/>
              <a:rect l="l" t="t" r="r" b="b"/>
              <a:pathLst>
                <a:path w="739" h="229" extrusionOk="0">
                  <a:moveTo>
                    <a:pt x="494" y="1"/>
                  </a:moveTo>
                  <a:cubicBezTo>
                    <a:pt x="426" y="1"/>
                    <a:pt x="357" y="28"/>
                    <a:pt x="286" y="57"/>
                  </a:cubicBezTo>
                  <a:cubicBezTo>
                    <a:pt x="191" y="69"/>
                    <a:pt x="83" y="81"/>
                    <a:pt x="0" y="105"/>
                  </a:cubicBezTo>
                  <a:cubicBezTo>
                    <a:pt x="110" y="203"/>
                    <a:pt x="228" y="229"/>
                    <a:pt x="349" y="229"/>
                  </a:cubicBezTo>
                  <a:cubicBezTo>
                    <a:pt x="478" y="229"/>
                    <a:pt x="610" y="200"/>
                    <a:pt x="738" y="200"/>
                  </a:cubicBezTo>
                  <a:cubicBezTo>
                    <a:pt x="714" y="176"/>
                    <a:pt x="714" y="129"/>
                    <a:pt x="703" y="105"/>
                  </a:cubicBezTo>
                  <a:cubicBezTo>
                    <a:pt x="631" y="28"/>
                    <a:pt x="563" y="1"/>
                    <a:pt x="4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35"/>
            <p:cNvSpPr/>
            <p:nvPr/>
          </p:nvSpPr>
          <p:spPr>
            <a:xfrm>
              <a:off x="5812025" y="3536650"/>
              <a:ext cx="15800" cy="6600"/>
            </a:xfrm>
            <a:custGeom>
              <a:avLst/>
              <a:gdLst/>
              <a:ahLst/>
              <a:cxnLst/>
              <a:rect l="l" t="t" r="r" b="b"/>
              <a:pathLst>
                <a:path w="632" h="264" extrusionOk="0">
                  <a:moveTo>
                    <a:pt x="294" y="1"/>
                  </a:moveTo>
                  <a:cubicBezTo>
                    <a:pt x="245" y="1"/>
                    <a:pt x="197" y="15"/>
                    <a:pt x="155" y="45"/>
                  </a:cubicBezTo>
                  <a:cubicBezTo>
                    <a:pt x="108" y="69"/>
                    <a:pt x="48" y="81"/>
                    <a:pt x="0" y="93"/>
                  </a:cubicBezTo>
                  <a:cubicBezTo>
                    <a:pt x="24" y="140"/>
                    <a:pt x="24" y="164"/>
                    <a:pt x="24" y="212"/>
                  </a:cubicBezTo>
                  <a:cubicBezTo>
                    <a:pt x="52" y="248"/>
                    <a:pt x="93" y="264"/>
                    <a:pt x="137" y="264"/>
                  </a:cubicBezTo>
                  <a:cubicBezTo>
                    <a:pt x="151" y="264"/>
                    <a:pt x="165" y="262"/>
                    <a:pt x="179" y="259"/>
                  </a:cubicBezTo>
                  <a:cubicBezTo>
                    <a:pt x="227" y="259"/>
                    <a:pt x="278" y="263"/>
                    <a:pt x="330" y="263"/>
                  </a:cubicBezTo>
                  <a:cubicBezTo>
                    <a:pt x="409" y="263"/>
                    <a:pt x="489" y="255"/>
                    <a:pt x="560" y="212"/>
                  </a:cubicBezTo>
                  <a:lnTo>
                    <a:pt x="584" y="188"/>
                  </a:lnTo>
                  <a:cubicBezTo>
                    <a:pt x="631" y="140"/>
                    <a:pt x="631" y="93"/>
                    <a:pt x="572" y="69"/>
                  </a:cubicBezTo>
                  <a:cubicBezTo>
                    <a:pt x="559" y="72"/>
                    <a:pt x="546" y="74"/>
                    <a:pt x="534" y="74"/>
                  </a:cubicBezTo>
                  <a:cubicBezTo>
                    <a:pt x="500" y="74"/>
                    <a:pt x="467" y="63"/>
                    <a:pt x="441" y="45"/>
                  </a:cubicBezTo>
                  <a:cubicBezTo>
                    <a:pt x="393" y="15"/>
                    <a:pt x="343"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35"/>
            <p:cNvSpPr/>
            <p:nvPr/>
          </p:nvSpPr>
          <p:spPr>
            <a:xfrm>
              <a:off x="5981100" y="3537775"/>
              <a:ext cx="14000" cy="4175"/>
            </a:xfrm>
            <a:custGeom>
              <a:avLst/>
              <a:gdLst/>
              <a:ahLst/>
              <a:cxnLst/>
              <a:rect l="l" t="t" r="r" b="b"/>
              <a:pathLst>
                <a:path w="560" h="167" extrusionOk="0">
                  <a:moveTo>
                    <a:pt x="310" y="0"/>
                  </a:moveTo>
                  <a:cubicBezTo>
                    <a:pt x="191" y="24"/>
                    <a:pt x="72" y="36"/>
                    <a:pt x="0" y="119"/>
                  </a:cubicBezTo>
                  <a:lnTo>
                    <a:pt x="405" y="167"/>
                  </a:lnTo>
                  <a:cubicBezTo>
                    <a:pt x="465" y="119"/>
                    <a:pt x="500" y="60"/>
                    <a:pt x="560" y="24"/>
                  </a:cubicBezTo>
                  <a:cubicBezTo>
                    <a:pt x="488" y="24"/>
                    <a:pt x="393"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35"/>
            <p:cNvSpPr/>
            <p:nvPr/>
          </p:nvSpPr>
          <p:spPr>
            <a:xfrm>
              <a:off x="5800725" y="3534725"/>
              <a:ext cx="11925" cy="3500"/>
            </a:xfrm>
            <a:custGeom>
              <a:avLst/>
              <a:gdLst/>
              <a:ahLst/>
              <a:cxnLst/>
              <a:rect l="l" t="t" r="r" b="b"/>
              <a:pathLst>
                <a:path w="477" h="140" extrusionOk="0">
                  <a:moveTo>
                    <a:pt x="171" y="0"/>
                  </a:moveTo>
                  <a:cubicBezTo>
                    <a:pt x="116" y="0"/>
                    <a:pt x="60" y="7"/>
                    <a:pt x="0" y="15"/>
                  </a:cubicBezTo>
                  <a:cubicBezTo>
                    <a:pt x="83" y="113"/>
                    <a:pt x="185" y="140"/>
                    <a:pt x="292" y="140"/>
                  </a:cubicBezTo>
                  <a:cubicBezTo>
                    <a:pt x="353" y="140"/>
                    <a:pt x="415" y="131"/>
                    <a:pt x="476" y="122"/>
                  </a:cubicBezTo>
                  <a:cubicBezTo>
                    <a:pt x="381" y="27"/>
                    <a:pt x="280" y="0"/>
                    <a:pt x="1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35"/>
            <p:cNvSpPr/>
            <p:nvPr/>
          </p:nvSpPr>
          <p:spPr>
            <a:xfrm>
              <a:off x="5902225" y="3544900"/>
              <a:ext cx="11625" cy="4225"/>
            </a:xfrm>
            <a:custGeom>
              <a:avLst/>
              <a:gdLst/>
              <a:ahLst/>
              <a:cxnLst/>
              <a:rect l="l" t="t" r="r" b="b"/>
              <a:pathLst>
                <a:path w="465" h="169" extrusionOk="0">
                  <a:moveTo>
                    <a:pt x="0" y="1"/>
                  </a:moveTo>
                  <a:lnTo>
                    <a:pt x="0" y="1"/>
                  </a:lnTo>
                  <a:cubicBezTo>
                    <a:pt x="77" y="140"/>
                    <a:pt x="174" y="169"/>
                    <a:pt x="281" y="169"/>
                  </a:cubicBezTo>
                  <a:cubicBezTo>
                    <a:pt x="340" y="169"/>
                    <a:pt x="401" y="160"/>
                    <a:pt x="464" y="156"/>
                  </a:cubicBezTo>
                  <a:cubicBezTo>
                    <a:pt x="322" y="37"/>
                    <a:pt x="167"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35"/>
            <p:cNvSpPr/>
            <p:nvPr/>
          </p:nvSpPr>
          <p:spPr>
            <a:xfrm>
              <a:off x="5826600" y="3535600"/>
              <a:ext cx="7175" cy="6050"/>
            </a:xfrm>
            <a:custGeom>
              <a:avLst/>
              <a:gdLst/>
              <a:ahLst/>
              <a:cxnLst/>
              <a:rect l="l" t="t" r="r" b="b"/>
              <a:pathLst>
                <a:path w="287" h="242" extrusionOk="0">
                  <a:moveTo>
                    <a:pt x="152" y="0"/>
                  </a:moveTo>
                  <a:cubicBezTo>
                    <a:pt x="95" y="0"/>
                    <a:pt x="42" y="48"/>
                    <a:pt x="1" y="123"/>
                  </a:cubicBezTo>
                  <a:cubicBezTo>
                    <a:pt x="13" y="147"/>
                    <a:pt x="13" y="194"/>
                    <a:pt x="13" y="242"/>
                  </a:cubicBezTo>
                  <a:cubicBezTo>
                    <a:pt x="108" y="182"/>
                    <a:pt x="191" y="135"/>
                    <a:pt x="287" y="87"/>
                  </a:cubicBezTo>
                  <a:cubicBezTo>
                    <a:pt x="241" y="26"/>
                    <a:pt x="195" y="0"/>
                    <a:pt x="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35"/>
            <p:cNvSpPr/>
            <p:nvPr/>
          </p:nvSpPr>
          <p:spPr>
            <a:xfrm>
              <a:off x="5816200" y="3535425"/>
              <a:ext cx="7150" cy="2375"/>
            </a:xfrm>
            <a:custGeom>
              <a:avLst/>
              <a:gdLst/>
              <a:ahLst/>
              <a:cxnLst/>
              <a:rect l="l" t="t" r="r" b="b"/>
              <a:pathLst>
                <a:path w="286" h="95" extrusionOk="0">
                  <a:moveTo>
                    <a:pt x="142" y="0"/>
                  </a:moveTo>
                  <a:cubicBezTo>
                    <a:pt x="95" y="0"/>
                    <a:pt x="49" y="33"/>
                    <a:pt x="0" y="94"/>
                  </a:cubicBezTo>
                  <a:lnTo>
                    <a:pt x="286" y="94"/>
                  </a:lnTo>
                  <a:cubicBezTo>
                    <a:pt x="234" y="30"/>
                    <a:pt x="187"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35"/>
            <p:cNvSpPr/>
            <p:nvPr/>
          </p:nvSpPr>
          <p:spPr>
            <a:xfrm>
              <a:off x="5915900" y="3546300"/>
              <a:ext cx="8375" cy="2500"/>
            </a:xfrm>
            <a:custGeom>
              <a:avLst/>
              <a:gdLst/>
              <a:ahLst/>
              <a:cxnLst/>
              <a:rect l="l" t="t" r="r" b="b"/>
              <a:pathLst>
                <a:path w="335" h="100" extrusionOk="0">
                  <a:moveTo>
                    <a:pt x="178" y="1"/>
                  </a:moveTo>
                  <a:cubicBezTo>
                    <a:pt x="117" y="1"/>
                    <a:pt x="59" y="41"/>
                    <a:pt x="1" y="100"/>
                  </a:cubicBezTo>
                  <a:lnTo>
                    <a:pt x="334" y="100"/>
                  </a:lnTo>
                  <a:cubicBezTo>
                    <a:pt x="280" y="29"/>
                    <a:pt x="228" y="1"/>
                    <a:pt x="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35"/>
            <p:cNvSpPr/>
            <p:nvPr/>
          </p:nvSpPr>
          <p:spPr>
            <a:xfrm>
              <a:off x="5762025" y="3534800"/>
              <a:ext cx="4475" cy="2700"/>
            </a:xfrm>
            <a:custGeom>
              <a:avLst/>
              <a:gdLst/>
              <a:ahLst/>
              <a:cxnLst/>
              <a:rect l="l" t="t" r="r" b="b"/>
              <a:pathLst>
                <a:path w="179" h="108" extrusionOk="0">
                  <a:moveTo>
                    <a:pt x="0" y="0"/>
                  </a:moveTo>
                  <a:cubicBezTo>
                    <a:pt x="0" y="36"/>
                    <a:pt x="12" y="83"/>
                    <a:pt x="24" y="107"/>
                  </a:cubicBezTo>
                  <a:cubicBezTo>
                    <a:pt x="84" y="83"/>
                    <a:pt x="131" y="48"/>
                    <a:pt x="179" y="24"/>
                  </a:cubicBezTo>
                  <a:cubicBezTo>
                    <a:pt x="119" y="0"/>
                    <a:pt x="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35"/>
            <p:cNvSpPr/>
            <p:nvPr/>
          </p:nvSpPr>
          <p:spPr>
            <a:xfrm>
              <a:off x="5814700" y="3527950"/>
              <a:ext cx="6275" cy="2400"/>
            </a:xfrm>
            <a:custGeom>
              <a:avLst/>
              <a:gdLst/>
              <a:ahLst/>
              <a:cxnLst/>
              <a:rect l="l" t="t" r="r" b="b"/>
              <a:pathLst>
                <a:path w="251" h="96" extrusionOk="0">
                  <a:moveTo>
                    <a:pt x="96" y="0"/>
                  </a:moveTo>
                  <a:cubicBezTo>
                    <a:pt x="36" y="12"/>
                    <a:pt x="1" y="36"/>
                    <a:pt x="13" y="84"/>
                  </a:cubicBezTo>
                  <a:cubicBezTo>
                    <a:pt x="96" y="96"/>
                    <a:pt x="155" y="96"/>
                    <a:pt x="227" y="96"/>
                  </a:cubicBezTo>
                  <a:cubicBezTo>
                    <a:pt x="251" y="36"/>
                    <a:pt x="227" y="12"/>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35"/>
            <p:cNvSpPr/>
            <p:nvPr/>
          </p:nvSpPr>
          <p:spPr>
            <a:xfrm>
              <a:off x="5811425" y="3527950"/>
              <a:ext cx="5675" cy="2400"/>
            </a:xfrm>
            <a:custGeom>
              <a:avLst/>
              <a:gdLst/>
              <a:ahLst/>
              <a:cxnLst/>
              <a:rect l="l" t="t" r="r" b="b"/>
              <a:pathLst>
                <a:path w="227" h="96" extrusionOk="0">
                  <a:moveTo>
                    <a:pt x="1" y="0"/>
                  </a:moveTo>
                  <a:cubicBezTo>
                    <a:pt x="24" y="24"/>
                    <a:pt x="60" y="60"/>
                    <a:pt x="72" y="96"/>
                  </a:cubicBezTo>
                  <a:lnTo>
                    <a:pt x="144" y="96"/>
                  </a:lnTo>
                  <a:cubicBezTo>
                    <a:pt x="167" y="60"/>
                    <a:pt x="191" y="24"/>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35"/>
            <p:cNvSpPr/>
            <p:nvPr/>
          </p:nvSpPr>
          <p:spPr>
            <a:xfrm>
              <a:off x="5822150" y="3527350"/>
              <a:ext cx="5375" cy="3000"/>
            </a:xfrm>
            <a:custGeom>
              <a:avLst/>
              <a:gdLst/>
              <a:ahLst/>
              <a:cxnLst/>
              <a:rect l="l" t="t" r="r" b="b"/>
              <a:pathLst>
                <a:path w="215" h="120" extrusionOk="0">
                  <a:moveTo>
                    <a:pt x="72" y="0"/>
                  </a:moveTo>
                  <a:cubicBezTo>
                    <a:pt x="12" y="24"/>
                    <a:pt x="0" y="60"/>
                    <a:pt x="12" y="120"/>
                  </a:cubicBezTo>
                  <a:lnTo>
                    <a:pt x="215" y="120"/>
                  </a:lnTo>
                  <a:cubicBezTo>
                    <a:pt x="191" y="96"/>
                    <a:pt x="179" y="48"/>
                    <a:pt x="155" y="24"/>
                  </a:cubicBezTo>
                  <a:cubicBezTo>
                    <a:pt x="146" y="29"/>
                    <a:pt x="138" y="31"/>
                    <a:pt x="128" y="31"/>
                  </a:cubicBezTo>
                  <a:cubicBezTo>
                    <a:pt x="112" y="31"/>
                    <a:pt x="94" y="23"/>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35"/>
            <p:cNvSpPr/>
            <p:nvPr/>
          </p:nvSpPr>
          <p:spPr>
            <a:xfrm>
              <a:off x="5818275" y="3527950"/>
              <a:ext cx="5675" cy="3000"/>
            </a:xfrm>
            <a:custGeom>
              <a:avLst/>
              <a:gdLst/>
              <a:ahLst/>
              <a:cxnLst/>
              <a:rect l="l" t="t" r="r" b="b"/>
              <a:pathLst>
                <a:path w="227" h="120" extrusionOk="0">
                  <a:moveTo>
                    <a:pt x="227" y="0"/>
                  </a:moveTo>
                  <a:cubicBezTo>
                    <a:pt x="155" y="0"/>
                    <a:pt x="84" y="0"/>
                    <a:pt x="0" y="12"/>
                  </a:cubicBezTo>
                  <a:cubicBezTo>
                    <a:pt x="24" y="36"/>
                    <a:pt x="48" y="72"/>
                    <a:pt x="60" y="119"/>
                  </a:cubicBezTo>
                  <a:lnTo>
                    <a:pt x="167" y="119"/>
                  </a:lnTo>
                  <a:cubicBezTo>
                    <a:pt x="191" y="72"/>
                    <a:pt x="215" y="24"/>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35"/>
            <p:cNvSpPr/>
            <p:nvPr/>
          </p:nvSpPr>
          <p:spPr>
            <a:xfrm>
              <a:off x="5877200" y="3539925"/>
              <a:ext cx="3300" cy="2250"/>
            </a:xfrm>
            <a:custGeom>
              <a:avLst/>
              <a:gdLst/>
              <a:ahLst/>
              <a:cxnLst/>
              <a:rect l="l" t="t" r="r" b="b"/>
              <a:pathLst>
                <a:path w="132" h="90" extrusionOk="0">
                  <a:moveTo>
                    <a:pt x="57" y="1"/>
                  </a:moveTo>
                  <a:cubicBezTo>
                    <a:pt x="37" y="1"/>
                    <a:pt x="19" y="27"/>
                    <a:pt x="1" y="81"/>
                  </a:cubicBezTo>
                  <a:cubicBezTo>
                    <a:pt x="25" y="87"/>
                    <a:pt x="49" y="90"/>
                    <a:pt x="71" y="90"/>
                  </a:cubicBezTo>
                  <a:cubicBezTo>
                    <a:pt x="93" y="90"/>
                    <a:pt x="114" y="87"/>
                    <a:pt x="132" y="81"/>
                  </a:cubicBezTo>
                  <a:cubicBezTo>
                    <a:pt x="102" y="27"/>
                    <a:pt x="78" y="1"/>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35"/>
            <p:cNvSpPr/>
            <p:nvPr/>
          </p:nvSpPr>
          <p:spPr>
            <a:xfrm>
              <a:off x="5873050" y="3541925"/>
              <a:ext cx="4175" cy="2050"/>
            </a:xfrm>
            <a:custGeom>
              <a:avLst/>
              <a:gdLst/>
              <a:ahLst/>
              <a:cxnLst/>
              <a:rect l="l" t="t" r="r" b="b"/>
              <a:pathLst>
                <a:path w="167" h="82" extrusionOk="0">
                  <a:moveTo>
                    <a:pt x="0" y="1"/>
                  </a:moveTo>
                  <a:cubicBezTo>
                    <a:pt x="30" y="54"/>
                    <a:pt x="57" y="81"/>
                    <a:pt x="84" y="81"/>
                  </a:cubicBezTo>
                  <a:cubicBezTo>
                    <a:pt x="110" y="81"/>
                    <a:pt x="137" y="54"/>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35"/>
            <p:cNvSpPr/>
            <p:nvPr/>
          </p:nvSpPr>
          <p:spPr>
            <a:xfrm>
              <a:off x="5880175" y="3541925"/>
              <a:ext cx="4200" cy="1225"/>
            </a:xfrm>
            <a:custGeom>
              <a:avLst/>
              <a:gdLst/>
              <a:ahLst/>
              <a:cxnLst/>
              <a:rect l="l" t="t" r="r" b="b"/>
              <a:pathLst>
                <a:path w="168" h="49" extrusionOk="0">
                  <a:moveTo>
                    <a:pt x="1" y="1"/>
                  </a:moveTo>
                  <a:cubicBezTo>
                    <a:pt x="13" y="13"/>
                    <a:pt x="37" y="48"/>
                    <a:pt x="49" y="48"/>
                  </a:cubicBezTo>
                  <a:cubicBezTo>
                    <a:pt x="96" y="37"/>
                    <a:pt x="120" y="13"/>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35"/>
            <p:cNvSpPr/>
            <p:nvPr/>
          </p:nvSpPr>
          <p:spPr>
            <a:xfrm>
              <a:off x="5540275" y="2121775"/>
              <a:ext cx="46450" cy="15950"/>
            </a:xfrm>
            <a:custGeom>
              <a:avLst/>
              <a:gdLst/>
              <a:ahLst/>
              <a:cxnLst/>
              <a:rect l="l" t="t" r="r" b="b"/>
              <a:pathLst>
                <a:path w="1858" h="638" extrusionOk="0">
                  <a:moveTo>
                    <a:pt x="1030" y="0"/>
                  </a:moveTo>
                  <a:cubicBezTo>
                    <a:pt x="678" y="0"/>
                    <a:pt x="334" y="26"/>
                    <a:pt x="0" y="145"/>
                  </a:cubicBezTo>
                  <a:lnTo>
                    <a:pt x="0" y="300"/>
                  </a:lnTo>
                  <a:cubicBezTo>
                    <a:pt x="119" y="431"/>
                    <a:pt x="274" y="443"/>
                    <a:pt x="441" y="467"/>
                  </a:cubicBezTo>
                  <a:cubicBezTo>
                    <a:pt x="465" y="464"/>
                    <a:pt x="488" y="463"/>
                    <a:pt x="511" y="463"/>
                  </a:cubicBezTo>
                  <a:cubicBezTo>
                    <a:pt x="707" y="463"/>
                    <a:pt x="876" y="547"/>
                    <a:pt x="1036" y="621"/>
                  </a:cubicBezTo>
                  <a:cubicBezTo>
                    <a:pt x="1063" y="632"/>
                    <a:pt x="1087" y="638"/>
                    <a:pt x="1111" y="638"/>
                  </a:cubicBezTo>
                  <a:cubicBezTo>
                    <a:pt x="1141" y="638"/>
                    <a:pt x="1170" y="629"/>
                    <a:pt x="1203" y="609"/>
                  </a:cubicBezTo>
                  <a:cubicBezTo>
                    <a:pt x="1250" y="586"/>
                    <a:pt x="1286" y="538"/>
                    <a:pt x="1322" y="490"/>
                  </a:cubicBezTo>
                  <a:lnTo>
                    <a:pt x="1322" y="431"/>
                  </a:lnTo>
                  <a:cubicBezTo>
                    <a:pt x="1326" y="427"/>
                    <a:pt x="1330" y="424"/>
                    <a:pt x="1334" y="424"/>
                  </a:cubicBezTo>
                  <a:cubicBezTo>
                    <a:pt x="1344" y="424"/>
                    <a:pt x="1357" y="435"/>
                    <a:pt x="1381" y="467"/>
                  </a:cubicBezTo>
                  <a:cubicBezTo>
                    <a:pt x="1429" y="479"/>
                    <a:pt x="1465" y="490"/>
                    <a:pt x="1524" y="490"/>
                  </a:cubicBezTo>
                  <a:cubicBezTo>
                    <a:pt x="1607" y="479"/>
                    <a:pt x="1679" y="443"/>
                    <a:pt x="1750" y="407"/>
                  </a:cubicBezTo>
                  <a:cubicBezTo>
                    <a:pt x="1798" y="371"/>
                    <a:pt x="1822" y="324"/>
                    <a:pt x="1857" y="288"/>
                  </a:cubicBezTo>
                  <a:lnTo>
                    <a:pt x="1857" y="145"/>
                  </a:lnTo>
                  <a:lnTo>
                    <a:pt x="1679" y="14"/>
                  </a:lnTo>
                  <a:cubicBezTo>
                    <a:pt x="1459" y="10"/>
                    <a:pt x="1243" y="0"/>
                    <a:pt x="1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35"/>
            <p:cNvSpPr/>
            <p:nvPr/>
          </p:nvSpPr>
          <p:spPr>
            <a:xfrm>
              <a:off x="5514125" y="2128975"/>
              <a:ext cx="47000" cy="12275"/>
            </a:xfrm>
            <a:custGeom>
              <a:avLst/>
              <a:gdLst/>
              <a:ahLst/>
              <a:cxnLst/>
              <a:rect l="l" t="t" r="r" b="b"/>
              <a:pathLst>
                <a:path w="1880" h="491" extrusionOk="0">
                  <a:moveTo>
                    <a:pt x="1022" y="0"/>
                  </a:moveTo>
                  <a:cubicBezTo>
                    <a:pt x="748" y="36"/>
                    <a:pt x="451" y="83"/>
                    <a:pt x="177" y="119"/>
                  </a:cubicBezTo>
                  <a:cubicBezTo>
                    <a:pt x="152" y="113"/>
                    <a:pt x="130" y="110"/>
                    <a:pt x="111" y="110"/>
                  </a:cubicBezTo>
                  <a:cubicBezTo>
                    <a:pt x="23" y="110"/>
                    <a:pt x="0" y="176"/>
                    <a:pt x="10" y="274"/>
                  </a:cubicBezTo>
                  <a:cubicBezTo>
                    <a:pt x="58" y="321"/>
                    <a:pt x="117" y="369"/>
                    <a:pt x="177" y="381"/>
                  </a:cubicBezTo>
                  <a:cubicBezTo>
                    <a:pt x="475" y="441"/>
                    <a:pt x="784" y="369"/>
                    <a:pt x="1070" y="476"/>
                  </a:cubicBezTo>
                  <a:cubicBezTo>
                    <a:pt x="1166" y="483"/>
                    <a:pt x="1266" y="490"/>
                    <a:pt x="1366" y="490"/>
                  </a:cubicBezTo>
                  <a:cubicBezTo>
                    <a:pt x="1439" y="490"/>
                    <a:pt x="1511" y="486"/>
                    <a:pt x="1582" y="476"/>
                  </a:cubicBezTo>
                  <a:cubicBezTo>
                    <a:pt x="1820" y="321"/>
                    <a:pt x="1879" y="179"/>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35"/>
            <p:cNvSpPr/>
            <p:nvPr/>
          </p:nvSpPr>
          <p:spPr>
            <a:xfrm>
              <a:off x="5493225" y="2125300"/>
              <a:ext cx="25025" cy="16500"/>
            </a:xfrm>
            <a:custGeom>
              <a:avLst/>
              <a:gdLst/>
              <a:ahLst/>
              <a:cxnLst/>
              <a:rect l="l" t="t" r="r" b="b"/>
              <a:pathLst>
                <a:path w="1001" h="660" extrusionOk="0">
                  <a:moveTo>
                    <a:pt x="215" y="1"/>
                  </a:moveTo>
                  <a:cubicBezTo>
                    <a:pt x="195" y="1"/>
                    <a:pt x="175" y="2"/>
                    <a:pt x="156" y="4"/>
                  </a:cubicBezTo>
                  <a:cubicBezTo>
                    <a:pt x="13" y="123"/>
                    <a:pt x="48" y="290"/>
                    <a:pt x="1" y="445"/>
                  </a:cubicBezTo>
                  <a:lnTo>
                    <a:pt x="1" y="540"/>
                  </a:lnTo>
                  <a:cubicBezTo>
                    <a:pt x="144" y="611"/>
                    <a:pt x="284" y="660"/>
                    <a:pt x="418" y="660"/>
                  </a:cubicBezTo>
                  <a:cubicBezTo>
                    <a:pt x="575" y="660"/>
                    <a:pt x="724" y="594"/>
                    <a:pt x="858" y="421"/>
                  </a:cubicBezTo>
                  <a:cubicBezTo>
                    <a:pt x="906" y="361"/>
                    <a:pt x="953" y="326"/>
                    <a:pt x="1001" y="278"/>
                  </a:cubicBezTo>
                  <a:cubicBezTo>
                    <a:pt x="991" y="184"/>
                    <a:pt x="971" y="43"/>
                    <a:pt x="877" y="43"/>
                  </a:cubicBezTo>
                  <a:cubicBezTo>
                    <a:pt x="864" y="43"/>
                    <a:pt x="850" y="46"/>
                    <a:pt x="834" y="52"/>
                  </a:cubicBezTo>
                  <a:cubicBezTo>
                    <a:pt x="794" y="60"/>
                    <a:pt x="754" y="63"/>
                    <a:pt x="714" y="63"/>
                  </a:cubicBezTo>
                  <a:cubicBezTo>
                    <a:pt x="541" y="63"/>
                    <a:pt x="375"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35"/>
            <p:cNvSpPr/>
            <p:nvPr/>
          </p:nvSpPr>
          <p:spPr>
            <a:xfrm>
              <a:off x="5366425" y="2107525"/>
              <a:ext cx="19375" cy="16075"/>
            </a:xfrm>
            <a:custGeom>
              <a:avLst/>
              <a:gdLst/>
              <a:ahLst/>
              <a:cxnLst/>
              <a:rect l="l" t="t" r="r" b="b"/>
              <a:pathLst>
                <a:path w="775" h="643" extrusionOk="0">
                  <a:moveTo>
                    <a:pt x="346" y="1"/>
                  </a:moveTo>
                  <a:cubicBezTo>
                    <a:pt x="287" y="48"/>
                    <a:pt x="287" y="96"/>
                    <a:pt x="322" y="144"/>
                  </a:cubicBezTo>
                  <a:cubicBezTo>
                    <a:pt x="275" y="275"/>
                    <a:pt x="179" y="358"/>
                    <a:pt x="48" y="417"/>
                  </a:cubicBezTo>
                  <a:cubicBezTo>
                    <a:pt x="1" y="465"/>
                    <a:pt x="1" y="513"/>
                    <a:pt x="60" y="560"/>
                  </a:cubicBezTo>
                  <a:cubicBezTo>
                    <a:pt x="203" y="572"/>
                    <a:pt x="346" y="572"/>
                    <a:pt x="489" y="572"/>
                  </a:cubicBezTo>
                  <a:cubicBezTo>
                    <a:pt x="530" y="622"/>
                    <a:pt x="578" y="643"/>
                    <a:pt x="635" y="643"/>
                  </a:cubicBezTo>
                  <a:cubicBezTo>
                    <a:pt x="660" y="643"/>
                    <a:pt x="686" y="639"/>
                    <a:pt x="715" y="632"/>
                  </a:cubicBezTo>
                  <a:lnTo>
                    <a:pt x="775" y="572"/>
                  </a:lnTo>
                  <a:cubicBezTo>
                    <a:pt x="525" y="406"/>
                    <a:pt x="608" y="215"/>
                    <a:pt x="739" y="25"/>
                  </a:cubicBezTo>
                  <a:cubicBezTo>
                    <a:pt x="608" y="25"/>
                    <a:pt x="477" y="1"/>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35"/>
            <p:cNvSpPr/>
            <p:nvPr/>
          </p:nvSpPr>
          <p:spPr>
            <a:xfrm>
              <a:off x="5482525" y="2124975"/>
              <a:ext cx="19950" cy="11450"/>
            </a:xfrm>
            <a:custGeom>
              <a:avLst/>
              <a:gdLst/>
              <a:ahLst/>
              <a:cxnLst/>
              <a:rect l="l" t="t" r="r" b="b"/>
              <a:pathLst>
                <a:path w="798" h="458" extrusionOk="0">
                  <a:moveTo>
                    <a:pt x="500" y="1"/>
                  </a:moveTo>
                  <a:cubicBezTo>
                    <a:pt x="319" y="1"/>
                    <a:pt x="155" y="64"/>
                    <a:pt x="0" y="136"/>
                  </a:cubicBezTo>
                  <a:cubicBezTo>
                    <a:pt x="0" y="458"/>
                    <a:pt x="226" y="422"/>
                    <a:pt x="429" y="434"/>
                  </a:cubicBezTo>
                  <a:cubicBezTo>
                    <a:pt x="798" y="410"/>
                    <a:pt x="524" y="136"/>
                    <a:pt x="584" y="5"/>
                  </a:cubicBezTo>
                  <a:cubicBezTo>
                    <a:pt x="555" y="2"/>
                    <a:pt x="527"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35"/>
            <p:cNvSpPr/>
            <p:nvPr/>
          </p:nvSpPr>
          <p:spPr>
            <a:xfrm>
              <a:off x="5391725" y="2124800"/>
              <a:ext cx="5100" cy="8050"/>
            </a:xfrm>
            <a:custGeom>
              <a:avLst/>
              <a:gdLst/>
              <a:ahLst/>
              <a:cxnLst/>
              <a:rect l="l" t="t" r="r" b="b"/>
              <a:pathLst>
                <a:path w="204" h="322" extrusionOk="0">
                  <a:moveTo>
                    <a:pt x="179" y="0"/>
                  </a:moveTo>
                  <a:cubicBezTo>
                    <a:pt x="132" y="12"/>
                    <a:pt x="84" y="12"/>
                    <a:pt x="48" y="12"/>
                  </a:cubicBezTo>
                  <a:cubicBezTo>
                    <a:pt x="60" y="119"/>
                    <a:pt x="1" y="238"/>
                    <a:pt x="120" y="322"/>
                  </a:cubicBezTo>
                  <a:cubicBezTo>
                    <a:pt x="203" y="227"/>
                    <a:pt x="179" y="107"/>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35"/>
            <p:cNvSpPr/>
            <p:nvPr/>
          </p:nvSpPr>
          <p:spPr>
            <a:xfrm>
              <a:off x="5443150" y="2128375"/>
              <a:ext cx="6950" cy="6700"/>
            </a:xfrm>
            <a:custGeom>
              <a:avLst/>
              <a:gdLst/>
              <a:ahLst/>
              <a:cxnLst/>
              <a:rect l="l" t="t" r="r" b="b"/>
              <a:pathLst>
                <a:path w="278" h="268" extrusionOk="0">
                  <a:moveTo>
                    <a:pt x="135" y="0"/>
                  </a:moveTo>
                  <a:cubicBezTo>
                    <a:pt x="92" y="129"/>
                    <a:pt x="0" y="267"/>
                    <a:pt x="192" y="267"/>
                  </a:cubicBezTo>
                  <a:cubicBezTo>
                    <a:pt x="213" y="267"/>
                    <a:pt x="237" y="266"/>
                    <a:pt x="266" y="262"/>
                  </a:cubicBezTo>
                  <a:cubicBezTo>
                    <a:pt x="266" y="179"/>
                    <a:pt x="277" y="95"/>
                    <a:pt x="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35"/>
            <p:cNvSpPr/>
            <p:nvPr/>
          </p:nvSpPr>
          <p:spPr>
            <a:xfrm>
              <a:off x="5384300" y="2121525"/>
              <a:ext cx="8650" cy="3600"/>
            </a:xfrm>
            <a:custGeom>
              <a:avLst/>
              <a:gdLst/>
              <a:ahLst/>
              <a:cxnLst/>
              <a:rect l="l" t="t" r="r" b="b"/>
              <a:pathLst>
                <a:path w="346" h="144" extrusionOk="0">
                  <a:moveTo>
                    <a:pt x="60" y="0"/>
                  </a:moveTo>
                  <a:cubicBezTo>
                    <a:pt x="48" y="24"/>
                    <a:pt x="12" y="36"/>
                    <a:pt x="0" y="72"/>
                  </a:cubicBezTo>
                  <a:cubicBezTo>
                    <a:pt x="12" y="96"/>
                    <a:pt x="24" y="119"/>
                    <a:pt x="48" y="143"/>
                  </a:cubicBezTo>
                  <a:lnTo>
                    <a:pt x="345" y="143"/>
                  </a:lnTo>
                  <a:cubicBezTo>
                    <a:pt x="286" y="24"/>
                    <a:pt x="179"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35"/>
            <p:cNvSpPr/>
            <p:nvPr/>
          </p:nvSpPr>
          <p:spPr>
            <a:xfrm>
              <a:off x="5450075" y="2127475"/>
              <a:ext cx="1500" cy="1525"/>
            </a:xfrm>
            <a:custGeom>
              <a:avLst/>
              <a:gdLst/>
              <a:ahLst/>
              <a:cxnLst/>
              <a:rect l="l" t="t" r="r" b="b"/>
              <a:pathLst>
                <a:path w="60" h="61" extrusionOk="0">
                  <a:moveTo>
                    <a:pt x="60" y="0"/>
                  </a:moveTo>
                  <a:lnTo>
                    <a:pt x="19" y="41"/>
                  </a:lnTo>
                  <a:lnTo>
                    <a:pt x="19" y="41"/>
                  </a:lnTo>
                  <a:cubicBezTo>
                    <a:pt x="30" y="36"/>
                    <a:pt x="41" y="36"/>
                    <a:pt x="48" y="36"/>
                  </a:cubicBezTo>
                  <a:cubicBezTo>
                    <a:pt x="60" y="24"/>
                    <a:pt x="60" y="12"/>
                    <a:pt x="60" y="0"/>
                  </a:cubicBezTo>
                  <a:close/>
                  <a:moveTo>
                    <a:pt x="19" y="41"/>
                  </a:moveTo>
                  <a:cubicBezTo>
                    <a:pt x="12" y="45"/>
                    <a:pt x="5" y="50"/>
                    <a:pt x="0" y="60"/>
                  </a:cubicBezTo>
                  <a:lnTo>
                    <a:pt x="19" y="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35"/>
            <p:cNvSpPr/>
            <p:nvPr/>
          </p:nvSpPr>
          <p:spPr>
            <a:xfrm>
              <a:off x="5478650" y="2126950"/>
              <a:ext cx="3900" cy="2050"/>
            </a:xfrm>
            <a:custGeom>
              <a:avLst/>
              <a:gdLst/>
              <a:ahLst/>
              <a:cxnLst/>
              <a:rect l="l" t="t" r="r" b="b"/>
              <a:pathLst>
                <a:path w="156" h="82" extrusionOk="0">
                  <a:moveTo>
                    <a:pt x="78" y="1"/>
                  </a:moveTo>
                  <a:cubicBezTo>
                    <a:pt x="51" y="1"/>
                    <a:pt x="24" y="27"/>
                    <a:pt x="0" y="81"/>
                  </a:cubicBezTo>
                  <a:lnTo>
                    <a:pt x="155" y="81"/>
                  </a:lnTo>
                  <a:cubicBezTo>
                    <a:pt x="131" y="27"/>
                    <a:pt x="105"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35"/>
            <p:cNvSpPr/>
            <p:nvPr/>
          </p:nvSpPr>
          <p:spPr>
            <a:xfrm>
              <a:off x="5704575" y="2135500"/>
              <a:ext cx="79200" cy="11950"/>
            </a:xfrm>
            <a:custGeom>
              <a:avLst/>
              <a:gdLst/>
              <a:ahLst/>
              <a:cxnLst/>
              <a:rect l="l" t="t" r="r" b="b"/>
              <a:pathLst>
                <a:path w="3168" h="478" extrusionOk="0">
                  <a:moveTo>
                    <a:pt x="0" y="1"/>
                  </a:moveTo>
                  <a:lnTo>
                    <a:pt x="0" y="132"/>
                  </a:lnTo>
                  <a:cubicBezTo>
                    <a:pt x="584" y="477"/>
                    <a:pt x="1239" y="406"/>
                    <a:pt x="1881" y="453"/>
                  </a:cubicBezTo>
                  <a:cubicBezTo>
                    <a:pt x="2251" y="120"/>
                    <a:pt x="2751" y="311"/>
                    <a:pt x="3167" y="156"/>
                  </a:cubicBezTo>
                  <a:lnTo>
                    <a:pt x="3167" y="13"/>
                  </a:lnTo>
                  <a:lnTo>
                    <a:pt x="2179" y="13"/>
                  </a:lnTo>
                  <a:cubicBezTo>
                    <a:pt x="2102" y="66"/>
                    <a:pt x="2027" y="93"/>
                    <a:pt x="1953" y="93"/>
                  </a:cubicBezTo>
                  <a:cubicBezTo>
                    <a:pt x="1879" y="93"/>
                    <a:pt x="1804" y="66"/>
                    <a:pt x="1727" y="13"/>
                  </a:cubicBezTo>
                  <a:cubicBezTo>
                    <a:pt x="1143" y="13"/>
                    <a:pt x="58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35"/>
            <p:cNvSpPr/>
            <p:nvPr/>
          </p:nvSpPr>
          <p:spPr>
            <a:xfrm>
              <a:off x="5664100" y="2138775"/>
              <a:ext cx="87525" cy="12600"/>
            </a:xfrm>
            <a:custGeom>
              <a:avLst/>
              <a:gdLst/>
              <a:ahLst/>
              <a:cxnLst/>
              <a:rect l="l" t="t" r="r" b="b"/>
              <a:pathLst>
                <a:path w="3501" h="504" extrusionOk="0">
                  <a:moveTo>
                    <a:pt x="1619" y="1"/>
                  </a:moveTo>
                  <a:cubicBezTo>
                    <a:pt x="1095" y="25"/>
                    <a:pt x="560" y="25"/>
                    <a:pt x="48" y="180"/>
                  </a:cubicBezTo>
                  <a:cubicBezTo>
                    <a:pt x="0" y="263"/>
                    <a:pt x="0" y="322"/>
                    <a:pt x="71" y="382"/>
                  </a:cubicBezTo>
                  <a:cubicBezTo>
                    <a:pt x="251" y="473"/>
                    <a:pt x="429" y="503"/>
                    <a:pt x="607" y="503"/>
                  </a:cubicBezTo>
                  <a:cubicBezTo>
                    <a:pt x="942" y="503"/>
                    <a:pt x="1276" y="397"/>
                    <a:pt x="1612" y="397"/>
                  </a:cubicBezTo>
                  <a:cubicBezTo>
                    <a:pt x="1725" y="397"/>
                    <a:pt x="1839" y="409"/>
                    <a:pt x="1953" y="441"/>
                  </a:cubicBezTo>
                  <a:cubicBezTo>
                    <a:pt x="2054" y="402"/>
                    <a:pt x="2158" y="389"/>
                    <a:pt x="2265" y="389"/>
                  </a:cubicBezTo>
                  <a:cubicBezTo>
                    <a:pt x="2384" y="389"/>
                    <a:pt x="2506" y="405"/>
                    <a:pt x="2631" y="418"/>
                  </a:cubicBezTo>
                  <a:cubicBezTo>
                    <a:pt x="2785" y="437"/>
                    <a:pt x="2948" y="487"/>
                    <a:pt x="3107" y="487"/>
                  </a:cubicBezTo>
                  <a:cubicBezTo>
                    <a:pt x="3245" y="487"/>
                    <a:pt x="3379" y="449"/>
                    <a:pt x="3500" y="322"/>
                  </a:cubicBezTo>
                  <a:cubicBezTo>
                    <a:pt x="2917" y="1"/>
                    <a:pt x="2227" y="168"/>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35"/>
            <p:cNvSpPr/>
            <p:nvPr/>
          </p:nvSpPr>
          <p:spPr>
            <a:xfrm>
              <a:off x="5634925" y="2142525"/>
              <a:ext cx="78300" cy="13325"/>
            </a:xfrm>
            <a:custGeom>
              <a:avLst/>
              <a:gdLst/>
              <a:ahLst/>
              <a:cxnLst/>
              <a:rect l="l" t="t" r="r" b="b"/>
              <a:pathLst>
                <a:path w="3132" h="533" extrusionOk="0">
                  <a:moveTo>
                    <a:pt x="527" y="1"/>
                  </a:moveTo>
                  <a:cubicBezTo>
                    <a:pt x="377" y="1"/>
                    <a:pt x="242" y="50"/>
                    <a:pt x="107" y="113"/>
                  </a:cubicBezTo>
                  <a:cubicBezTo>
                    <a:pt x="36" y="184"/>
                    <a:pt x="0" y="268"/>
                    <a:pt x="24" y="375"/>
                  </a:cubicBezTo>
                  <a:cubicBezTo>
                    <a:pt x="48" y="446"/>
                    <a:pt x="95" y="494"/>
                    <a:pt x="155" y="530"/>
                  </a:cubicBezTo>
                  <a:lnTo>
                    <a:pt x="238" y="482"/>
                  </a:lnTo>
                  <a:cubicBezTo>
                    <a:pt x="286" y="482"/>
                    <a:pt x="346" y="494"/>
                    <a:pt x="393" y="494"/>
                  </a:cubicBezTo>
                  <a:cubicBezTo>
                    <a:pt x="578" y="518"/>
                    <a:pt x="768" y="533"/>
                    <a:pt x="959" y="533"/>
                  </a:cubicBezTo>
                  <a:cubicBezTo>
                    <a:pt x="1149" y="533"/>
                    <a:pt x="1340" y="518"/>
                    <a:pt x="1524" y="482"/>
                  </a:cubicBezTo>
                  <a:lnTo>
                    <a:pt x="1667" y="482"/>
                  </a:lnTo>
                  <a:cubicBezTo>
                    <a:pt x="1780" y="512"/>
                    <a:pt x="1896" y="527"/>
                    <a:pt x="2014" y="527"/>
                  </a:cubicBezTo>
                  <a:cubicBezTo>
                    <a:pt x="2131" y="527"/>
                    <a:pt x="2251" y="512"/>
                    <a:pt x="2370" y="482"/>
                  </a:cubicBezTo>
                  <a:cubicBezTo>
                    <a:pt x="2429" y="470"/>
                    <a:pt x="2477" y="446"/>
                    <a:pt x="2536" y="434"/>
                  </a:cubicBezTo>
                  <a:cubicBezTo>
                    <a:pt x="2639" y="317"/>
                    <a:pt x="2768" y="313"/>
                    <a:pt x="2897" y="313"/>
                  </a:cubicBezTo>
                  <a:cubicBezTo>
                    <a:pt x="2908" y="313"/>
                    <a:pt x="2919" y="313"/>
                    <a:pt x="2930" y="313"/>
                  </a:cubicBezTo>
                  <a:cubicBezTo>
                    <a:pt x="2999" y="313"/>
                    <a:pt x="3068" y="311"/>
                    <a:pt x="3132" y="291"/>
                  </a:cubicBezTo>
                  <a:cubicBezTo>
                    <a:pt x="3084" y="244"/>
                    <a:pt x="3024" y="137"/>
                    <a:pt x="3001" y="137"/>
                  </a:cubicBezTo>
                  <a:cubicBezTo>
                    <a:pt x="2818" y="162"/>
                    <a:pt x="2636" y="170"/>
                    <a:pt x="2455" y="170"/>
                  </a:cubicBezTo>
                  <a:cubicBezTo>
                    <a:pt x="2188" y="170"/>
                    <a:pt x="1922" y="153"/>
                    <a:pt x="1655" y="153"/>
                  </a:cubicBezTo>
                  <a:cubicBezTo>
                    <a:pt x="1512" y="153"/>
                    <a:pt x="1370" y="158"/>
                    <a:pt x="1227" y="172"/>
                  </a:cubicBezTo>
                  <a:cubicBezTo>
                    <a:pt x="1179" y="125"/>
                    <a:pt x="1131" y="89"/>
                    <a:pt x="1108" y="89"/>
                  </a:cubicBezTo>
                  <a:cubicBezTo>
                    <a:pt x="1000" y="77"/>
                    <a:pt x="893" y="89"/>
                    <a:pt x="798" y="53"/>
                  </a:cubicBezTo>
                  <a:cubicBezTo>
                    <a:pt x="762" y="30"/>
                    <a:pt x="715" y="18"/>
                    <a:pt x="679" y="18"/>
                  </a:cubicBezTo>
                  <a:cubicBezTo>
                    <a:pt x="626" y="6"/>
                    <a:pt x="576" y="1"/>
                    <a:pt x="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35"/>
            <p:cNvSpPr/>
            <p:nvPr/>
          </p:nvSpPr>
          <p:spPr>
            <a:xfrm>
              <a:off x="5610500" y="2137600"/>
              <a:ext cx="40525" cy="13000"/>
            </a:xfrm>
            <a:custGeom>
              <a:avLst/>
              <a:gdLst/>
              <a:ahLst/>
              <a:cxnLst/>
              <a:rect l="l" t="t" r="r" b="b"/>
              <a:pathLst>
                <a:path w="1621" h="520" extrusionOk="0">
                  <a:moveTo>
                    <a:pt x="531" y="0"/>
                  </a:moveTo>
                  <a:cubicBezTo>
                    <a:pt x="461" y="0"/>
                    <a:pt x="392" y="21"/>
                    <a:pt x="322" y="84"/>
                  </a:cubicBezTo>
                  <a:cubicBezTo>
                    <a:pt x="299" y="90"/>
                    <a:pt x="278" y="93"/>
                    <a:pt x="257" y="93"/>
                  </a:cubicBezTo>
                  <a:cubicBezTo>
                    <a:pt x="236" y="93"/>
                    <a:pt x="215" y="90"/>
                    <a:pt x="191" y="84"/>
                  </a:cubicBezTo>
                  <a:cubicBezTo>
                    <a:pt x="1" y="84"/>
                    <a:pt x="25" y="191"/>
                    <a:pt x="72" y="310"/>
                  </a:cubicBezTo>
                  <a:cubicBezTo>
                    <a:pt x="223" y="461"/>
                    <a:pt x="383" y="520"/>
                    <a:pt x="547" y="520"/>
                  </a:cubicBezTo>
                  <a:cubicBezTo>
                    <a:pt x="708" y="520"/>
                    <a:pt x="872" y="464"/>
                    <a:pt x="1037" y="381"/>
                  </a:cubicBezTo>
                  <a:cubicBezTo>
                    <a:pt x="1251" y="369"/>
                    <a:pt x="1453" y="346"/>
                    <a:pt x="1620" y="203"/>
                  </a:cubicBezTo>
                  <a:cubicBezTo>
                    <a:pt x="1549" y="107"/>
                    <a:pt x="1456" y="90"/>
                    <a:pt x="1358" y="90"/>
                  </a:cubicBezTo>
                  <a:cubicBezTo>
                    <a:pt x="1299" y="90"/>
                    <a:pt x="1238" y="96"/>
                    <a:pt x="1178" y="96"/>
                  </a:cubicBezTo>
                  <a:cubicBezTo>
                    <a:pt x="1138" y="96"/>
                    <a:pt x="1099" y="93"/>
                    <a:pt x="1061" y="84"/>
                  </a:cubicBezTo>
                  <a:cubicBezTo>
                    <a:pt x="1034" y="90"/>
                    <a:pt x="1007" y="92"/>
                    <a:pt x="981" y="92"/>
                  </a:cubicBezTo>
                  <a:cubicBezTo>
                    <a:pt x="825" y="92"/>
                    <a:pt x="676" y="0"/>
                    <a:pt x="5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35"/>
            <p:cNvSpPr/>
            <p:nvPr/>
          </p:nvSpPr>
          <p:spPr>
            <a:xfrm>
              <a:off x="5632525" y="2125275"/>
              <a:ext cx="25450" cy="10550"/>
            </a:xfrm>
            <a:custGeom>
              <a:avLst/>
              <a:gdLst/>
              <a:ahLst/>
              <a:cxnLst/>
              <a:rect l="l" t="t" r="r" b="b"/>
              <a:pathLst>
                <a:path w="1018" h="422" extrusionOk="0">
                  <a:moveTo>
                    <a:pt x="455" y="0"/>
                  </a:moveTo>
                  <a:cubicBezTo>
                    <a:pt x="296" y="0"/>
                    <a:pt x="142" y="33"/>
                    <a:pt x="1" y="148"/>
                  </a:cubicBezTo>
                  <a:cubicBezTo>
                    <a:pt x="61" y="231"/>
                    <a:pt x="96" y="339"/>
                    <a:pt x="156" y="422"/>
                  </a:cubicBezTo>
                  <a:cubicBezTo>
                    <a:pt x="263" y="315"/>
                    <a:pt x="373" y="279"/>
                    <a:pt x="486" y="279"/>
                  </a:cubicBezTo>
                  <a:cubicBezTo>
                    <a:pt x="599" y="279"/>
                    <a:pt x="715" y="315"/>
                    <a:pt x="834" y="350"/>
                  </a:cubicBezTo>
                  <a:cubicBezTo>
                    <a:pt x="853" y="357"/>
                    <a:pt x="871" y="361"/>
                    <a:pt x="889" y="361"/>
                  </a:cubicBezTo>
                  <a:cubicBezTo>
                    <a:pt x="962" y="361"/>
                    <a:pt x="1018" y="303"/>
                    <a:pt x="989" y="208"/>
                  </a:cubicBezTo>
                  <a:cubicBezTo>
                    <a:pt x="977" y="148"/>
                    <a:pt x="918" y="41"/>
                    <a:pt x="870" y="41"/>
                  </a:cubicBezTo>
                  <a:cubicBezTo>
                    <a:pt x="732" y="24"/>
                    <a:pt x="592"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35"/>
            <p:cNvSpPr/>
            <p:nvPr/>
          </p:nvSpPr>
          <p:spPr>
            <a:xfrm>
              <a:off x="5654275" y="2141250"/>
              <a:ext cx="8950" cy="5725"/>
            </a:xfrm>
            <a:custGeom>
              <a:avLst/>
              <a:gdLst/>
              <a:ahLst/>
              <a:cxnLst/>
              <a:rect l="l" t="t" r="r" b="b"/>
              <a:pathLst>
                <a:path w="358" h="229" extrusionOk="0">
                  <a:moveTo>
                    <a:pt x="194" y="0"/>
                  </a:moveTo>
                  <a:cubicBezTo>
                    <a:pt x="125" y="0"/>
                    <a:pt x="65" y="72"/>
                    <a:pt x="0" y="104"/>
                  </a:cubicBezTo>
                  <a:cubicBezTo>
                    <a:pt x="46" y="205"/>
                    <a:pt x="127" y="228"/>
                    <a:pt x="216" y="228"/>
                  </a:cubicBezTo>
                  <a:cubicBezTo>
                    <a:pt x="243" y="228"/>
                    <a:pt x="270" y="226"/>
                    <a:pt x="298" y="223"/>
                  </a:cubicBezTo>
                  <a:cubicBezTo>
                    <a:pt x="357" y="164"/>
                    <a:pt x="357" y="116"/>
                    <a:pt x="298" y="57"/>
                  </a:cubicBezTo>
                  <a:cubicBezTo>
                    <a:pt x="260" y="15"/>
                    <a:pt x="226"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35"/>
            <p:cNvSpPr/>
            <p:nvPr/>
          </p:nvSpPr>
          <p:spPr>
            <a:xfrm>
              <a:off x="5661700" y="2142650"/>
              <a:ext cx="3900" cy="4200"/>
            </a:xfrm>
            <a:custGeom>
              <a:avLst/>
              <a:gdLst/>
              <a:ahLst/>
              <a:cxnLst/>
              <a:rect l="l" t="t" r="r" b="b"/>
              <a:pathLst>
                <a:path w="156" h="168" extrusionOk="0">
                  <a:moveTo>
                    <a:pt x="25" y="1"/>
                  </a:moveTo>
                  <a:cubicBezTo>
                    <a:pt x="1" y="60"/>
                    <a:pt x="1" y="108"/>
                    <a:pt x="1" y="167"/>
                  </a:cubicBezTo>
                  <a:lnTo>
                    <a:pt x="156" y="155"/>
                  </a:lnTo>
                  <a:lnTo>
                    <a:pt x="156" y="25"/>
                  </a:lnTo>
                  <a:cubicBezTo>
                    <a:pt x="108" y="13"/>
                    <a:pt x="60" y="1"/>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35"/>
            <p:cNvSpPr/>
            <p:nvPr/>
          </p:nvSpPr>
          <p:spPr>
            <a:xfrm>
              <a:off x="5553950" y="2128500"/>
              <a:ext cx="61350" cy="16275"/>
            </a:xfrm>
            <a:custGeom>
              <a:avLst/>
              <a:gdLst/>
              <a:ahLst/>
              <a:cxnLst/>
              <a:rect l="l" t="t" r="r" b="b"/>
              <a:pathLst>
                <a:path w="2454" h="651" extrusionOk="0">
                  <a:moveTo>
                    <a:pt x="114" y="0"/>
                  </a:moveTo>
                  <a:cubicBezTo>
                    <a:pt x="79" y="0"/>
                    <a:pt x="41" y="6"/>
                    <a:pt x="1" y="19"/>
                  </a:cubicBezTo>
                  <a:cubicBezTo>
                    <a:pt x="84" y="162"/>
                    <a:pt x="84" y="293"/>
                    <a:pt x="1" y="448"/>
                  </a:cubicBezTo>
                  <a:cubicBezTo>
                    <a:pt x="400" y="610"/>
                    <a:pt x="808" y="626"/>
                    <a:pt x="1216" y="626"/>
                  </a:cubicBezTo>
                  <a:cubicBezTo>
                    <a:pt x="1315" y="626"/>
                    <a:pt x="1415" y="625"/>
                    <a:pt x="1514" y="625"/>
                  </a:cubicBezTo>
                  <a:cubicBezTo>
                    <a:pt x="1665" y="625"/>
                    <a:pt x="1815" y="627"/>
                    <a:pt x="1965" y="638"/>
                  </a:cubicBezTo>
                  <a:cubicBezTo>
                    <a:pt x="2013" y="650"/>
                    <a:pt x="2037" y="650"/>
                    <a:pt x="2084" y="650"/>
                  </a:cubicBezTo>
                  <a:cubicBezTo>
                    <a:pt x="2132" y="650"/>
                    <a:pt x="2156" y="638"/>
                    <a:pt x="2203" y="638"/>
                  </a:cubicBezTo>
                  <a:cubicBezTo>
                    <a:pt x="2251" y="626"/>
                    <a:pt x="2275" y="591"/>
                    <a:pt x="2311" y="579"/>
                  </a:cubicBezTo>
                  <a:cubicBezTo>
                    <a:pt x="2346" y="531"/>
                    <a:pt x="2406" y="495"/>
                    <a:pt x="2453" y="448"/>
                  </a:cubicBezTo>
                  <a:cubicBezTo>
                    <a:pt x="2404" y="358"/>
                    <a:pt x="2345" y="243"/>
                    <a:pt x="2251" y="243"/>
                  </a:cubicBezTo>
                  <a:cubicBezTo>
                    <a:pt x="2232" y="243"/>
                    <a:pt x="2213" y="247"/>
                    <a:pt x="2191" y="257"/>
                  </a:cubicBezTo>
                  <a:cubicBezTo>
                    <a:pt x="2116" y="283"/>
                    <a:pt x="2046" y="294"/>
                    <a:pt x="1979" y="294"/>
                  </a:cubicBezTo>
                  <a:cubicBezTo>
                    <a:pt x="1710" y="294"/>
                    <a:pt x="1504" y="114"/>
                    <a:pt x="1275" y="19"/>
                  </a:cubicBezTo>
                  <a:cubicBezTo>
                    <a:pt x="1227" y="31"/>
                    <a:pt x="1191" y="31"/>
                    <a:pt x="1144" y="31"/>
                  </a:cubicBezTo>
                  <a:cubicBezTo>
                    <a:pt x="1080" y="86"/>
                    <a:pt x="1037" y="197"/>
                    <a:pt x="945" y="197"/>
                  </a:cubicBezTo>
                  <a:cubicBezTo>
                    <a:pt x="917" y="197"/>
                    <a:pt x="885" y="187"/>
                    <a:pt x="846" y="162"/>
                  </a:cubicBezTo>
                  <a:cubicBezTo>
                    <a:pt x="846" y="150"/>
                    <a:pt x="834" y="150"/>
                    <a:pt x="798" y="138"/>
                  </a:cubicBezTo>
                  <a:cubicBezTo>
                    <a:pt x="791" y="131"/>
                    <a:pt x="783" y="128"/>
                    <a:pt x="775" y="128"/>
                  </a:cubicBezTo>
                  <a:cubicBezTo>
                    <a:pt x="755" y="128"/>
                    <a:pt x="732" y="145"/>
                    <a:pt x="715" y="162"/>
                  </a:cubicBezTo>
                  <a:cubicBezTo>
                    <a:pt x="667" y="210"/>
                    <a:pt x="608" y="245"/>
                    <a:pt x="560" y="293"/>
                  </a:cubicBezTo>
                  <a:cubicBezTo>
                    <a:pt x="430" y="172"/>
                    <a:pt x="307"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35"/>
            <p:cNvSpPr/>
            <p:nvPr/>
          </p:nvSpPr>
          <p:spPr>
            <a:xfrm>
              <a:off x="5618550" y="2133275"/>
              <a:ext cx="18475" cy="8150"/>
            </a:xfrm>
            <a:custGeom>
              <a:avLst/>
              <a:gdLst/>
              <a:ahLst/>
              <a:cxnLst/>
              <a:rect l="l" t="t" r="r" b="b"/>
              <a:pathLst>
                <a:path w="739" h="326" extrusionOk="0">
                  <a:moveTo>
                    <a:pt x="269" y="0"/>
                  </a:moveTo>
                  <a:cubicBezTo>
                    <a:pt x="178" y="0"/>
                    <a:pt x="89" y="65"/>
                    <a:pt x="0" y="257"/>
                  </a:cubicBezTo>
                  <a:cubicBezTo>
                    <a:pt x="167" y="272"/>
                    <a:pt x="325" y="326"/>
                    <a:pt x="479" y="326"/>
                  </a:cubicBezTo>
                  <a:cubicBezTo>
                    <a:pt x="566" y="326"/>
                    <a:pt x="652" y="308"/>
                    <a:pt x="739" y="257"/>
                  </a:cubicBezTo>
                  <a:cubicBezTo>
                    <a:pt x="575" y="182"/>
                    <a:pt x="420" y="0"/>
                    <a:pt x="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35"/>
            <p:cNvSpPr/>
            <p:nvPr/>
          </p:nvSpPr>
          <p:spPr>
            <a:xfrm>
              <a:off x="5855775" y="2142950"/>
              <a:ext cx="3300" cy="1525"/>
            </a:xfrm>
            <a:custGeom>
              <a:avLst/>
              <a:gdLst/>
              <a:ahLst/>
              <a:cxnLst/>
              <a:rect l="l" t="t" r="r" b="b"/>
              <a:pathLst>
                <a:path w="132" h="61" extrusionOk="0">
                  <a:moveTo>
                    <a:pt x="1" y="1"/>
                  </a:moveTo>
                  <a:cubicBezTo>
                    <a:pt x="1" y="36"/>
                    <a:pt x="13" y="60"/>
                    <a:pt x="24" y="60"/>
                  </a:cubicBezTo>
                  <a:cubicBezTo>
                    <a:pt x="60" y="60"/>
                    <a:pt x="96" y="48"/>
                    <a:pt x="132" y="36"/>
                  </a:cubicBezTo>
                  <a:cubicBezTo>
                    <a:pt x="84" y="13"/>
                    <a:pt x="3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35"/>
            <p:cNvSpPr/>
            <p:nvPr/>
          </p:nvSpPr>
          <p:spPr>
            <a:xfrm>
              <a:off x="5850725" y="2139975"/>
              <a:ext cx="4475" cy="3000"/>
            </a:xfrm>
            <a:custGeom>
              <a:avLst/>
              <a:gdLst/>
              <a:ahLst/>
              <a:cxnLst/>
              <a:rect l="l" t="t" r="r" b="b"/>
              <a:pathLst>
                <a:path w="179" h="120" extrusionOk="0">
                  <a:moveTo>
                    <a:pt x="179" y="1"/>
                  </a:moveTo>
                  <a:cubicBezTo>
                    <a:pt x="119" y="24"/>
                    <a:pt x="60" y="72"/>
                    <a:pt x="0" y="108"/>
                  </a:cubicBezTo>
                  <a:cubicBezTo>
                    <a:pt x="60" y="108"/>
                    <a:pt x="119" y="120"/>
                    <a:pt x="179" y="120"/>
                  </a:cubicBez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35"/>
            <p:cNvSpPr/>
            <p:nvPr/>
          </p:nvSpPr>
          <p:spPr>
            <a:xfrm>
              <a:off x="5984675" y="2143250"/>
              <a:ext cx="7150" cy="3600"/>
            </a:xfrm>
            <a:custGeom>
              <a:avLst/>
              <a:gdLst/>
              <a:ahLst/>
              <a:cxnLst/>
              <a:rect l="l" t="t" r="r" b="b"/>
              <a:pathLst>
                <a:path w="286" h="144" extrusionOk="0">
                  <a:moveTo>
                    <a:pt x="0" y="1"/>
                  </a:moveTo>
                  <a:lnTo>
                    <a:pt x="0" y="143"/>
                  </a:lnTo>
                  <a:cubicBezTo>
                    <a:pt x="107" y="143"/>
                    <a:pt x="214" y="10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35"/>
            <p:cNvSpPr/>
            <p:nvPr/>
          </p:nvSpPr>
          <p:spPr>
            <a:xfrm>
              <a:off x="5955800" y="2146900"/>
              <a:ext cx="4175" cy="2250"/>
            </a:xfrm>
            <a:custGeom>
              <a:avLst/>
              <a:gdLst/>
              <a:ahLst/>
              <a:cxnLst/>
              <a:rect l="l" t="t" r="r" b="b"/>
              <a:pathLst>
                <a:path w="167" h="90" extrusionOk="0">
                  <a:moveTo>
                    <a:pt x="79" y="0"/>
                  </a:moveTo>
                  <a:cubicBezTo>
                    <a:pt x="51" y="0"/>
                    <a:pt x="24" y="3"/>
                    <a:pt x="0" y="9"/>
                  </a:cubicBezTo>
                  <a:cubicBezTo>
                    <a:pt x="30" y="63"/>
                    <a:pt x="57" y="90"/>
                    <a:pt x="84" y="90"/>
                  </a:cubicBezTo>
                  <a:cubicBezTo>
                    <a:pt x="110" y="90"/>
                    <a:pt x="137" y="63"/>
                    <a:pt x="167" y="9"/>
                  </a:cubicBezTo>
                  <a:cubicBezTo>
                    <a:pt x="137" y="3"/>
                    <a:pt x="107" y="0"/>
                    <a:pt x="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35"/>
            <p:cNvSpPr/>
            <p:nvPr/>
          </p:nvSpPr>
          <p:spPr>
            <a:xfrm>
              <a:off x="6016800" y="2142650"/>
              <a:ext cx="31875" cy="5300"/>
            </a:xfrm>
            <a:custGeom>
              <a:avLst/>
              <a:gdLst/>
              <a:ahLst/>
              <a:cxnLst/>
              <a:rect l="l" t="t" r="r" b="b"/>
              <a:pathLst>
                <a:path w="1275" h="212" extrusionOk="0">
                  <a:moveTo>
                    <a:pt x="1275" y="1"/>
                  </a:moveTo>
                  <a:lnTo>
                    <a:pt x="1275" y="1"/>
                  </a:lnTo>
                  <a:cubicBezTo>
                    <a:pt x="846" y="13"/>
                    <a:pt x="430" y="13"/>
                    <a:pt x="1" y="13"/>
                  </a:cubicBezTo>
                  <a:cubicBezTo>
                    <a:pt x="177" y="167"/>
                    <a:pt x="368" y="211"/>
                    <a:pt x="566" y="211"/>
                  </a:cubicBezTo>
                  <a:cubicBezTo>
                    <a:pt x="795" y="211"/>
                    <a:pt x="1032" y="151"/>
                    <a:pt x="1263" y="132"/>
                  </a:cubicBezTo>
                  <a:cubicBezTo>
                    <a:pt x="1275" y="84"/>
                    <a:pt x="1275" y="60"/>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35"/>
            <p:cNvSpPr/>
            <p:nvPr/>
          </p:nvSpPr>
          <p:spPr>
            <a:xfrm>
              <a:off x="5822450" y="2139675"/>
              <a:ext cx="8350" cy="3000"/>
            </a:xfrm>
            <a:custGeom>
              <a:avLst/>
              <a:gdLst/>
              <a:ahLst/>
              <a:cxnLst/>
              <a:rect l="l" t="t" r="r" b="b"/>
              <a:pathLst>
                <a:path w="334" h="120" extrusionOk="0">
                  <a:moveTo>
                    <a:pt x="298" y="1"/>
                  </a:moveTo>
                  <a:cubicBezTo>
                    <a:pt x="179" y="1"/>
                    <a:pt x="84" y="24"/>
                    <a:pt x="0" y="120"/>
                  </a:cubicBezTo>
                  <a:lnTo>
                    <a:pt x="334" y="120"/>
                  </a:lnTo>
                  <a:cubicBezTo>
                    <a:pt x="334" y="84"/>
                    <a:pt x="322" y="48"/>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35"/>
            <p:cNvSpPr/>
            <p:nvPr/>
          </p:nvSpPr>
          <p:spPr>
            <a:xfrm>
              <a:off x="5844475" y="2139675"/>
              <a:ext cx="4775" cy="3300"/>
            </a:xfrm>
            <a:custGeom>
              <a:avLst/>
              <a:gdLst/>
              <a:ahLst/>
              <a:cxnLst/>
              <a:rect l="l" t="t" r="r" b="b"/>
              <a:pathLst>
                <a:path w="191" h="132" extrusionOk="0">
                  <a:moveTo>
                    <a:pt x="12" y="1"/>
                  </a:moveTo>
                  <a:cubicBezTo>
                    <a:pt x="0" y="48"/>
                    <a:pt x="0" y="84"/>
                    <a:pt x="0" y="132"/>
                  </a:cubicBezTo>
                  <a:cubicBezTo>
                    <a:pt x="60" y="132"/>
                    <a:pt x="131" y="120"/>
                    <a:pt x="191" y="120"/>
                  </a:cubicBezTo>
                  <a:cubicBezTo>
                    <a:pt x="131" y="72"/>
                    <a:pt x="72" y="48"/>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35"/>
            <p:cNvSpPr/>
            <p:nvPr/>
          </p:nvSpPr>
          <p:spPr>
            <a:xfrm>
              <a:off x="5830475" y="2142950"/>
              <a:ext cx="14025" cy="3825"/>
            </a:xfrm>
            <a:custGeom>
              <a:avLst/>
              <a:gdLst/>
              <a:ahLst/>
              <a:cxnLst/>
              <a:rect l="l" t="t" r="r" b="b"/>
              <a:pathLst>
                <a:path w="561" h="153" extrusionOk="0">
                  <a:moveTo>
                    <a:pt x="1" y="1"/>
                  </a:moveTo>
                  <a:cubicBezTo>
                    <a:pt x="90" y="102"/>
                    <a:pt x="182" y="152"/>
                    <a:pt x="276" y="152"/>
                  </a:cubicBezTo>
                  <a:cubicBezTo>
                    <a:pt x="370" y="152"/>
                    <a:pt x="465" y="102"/>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35"/>
            <p:cNvSpPr/>
            <p:nvPr/>
          </p:nvSpPr>
          <p:spPr>
            <a:xfrm>
              <a:off x="5747725" y="2135800"/>
              <a:ext cx="11350" cy="3375"/>
            </a:xfrm>
            <a:custGeom>
              <a:avLst/>
              <a:gdLst/>
              <a:ahLst/>
              <a:cxnLst/>
              <a:rect l="l" t="t" r="r" b="b"/>
              <a:pathLst>
                <a:path w="454" h="135" extrusionOk="0">
                  <a:moveTo>
                    <a:pt x="1" y="1"/>
                  </a:moveTo>
                  <a:cubicBezTo>
                    <a:pt x="78" y="90"/>
                    <a:pt x="153" y="135"/>
                    <a:pt x="227" y="135"/>
                  </a:cubicBezTo>
                  <a:cubicBezTo>
                    <a:pt x="301" y="135"/>
                    <a:pt x="376" y="90"/>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35"/>
            <p:cNvSpPr/>
            <p:nvPr/>
          </p:nvSpPr>
          <p:spPr>
            <a:xfrm>
              <a:off x="5905500" y="2245275"/>
              <a:ext cx="3875" cy="1875"/>
            </a:xfrm>
            <a:custGeom>
              <a:avLst/>
              <a:gdLst/>
              <a:ahLst/>
              <a:cxnLst/>
              <a:rect l="l" t="t" r="r" b="b"/>
              <a:pathLst>
                <a:path w="155" h="75" extrusionOk="0">
                  <a:moveTo>
                    <a:pt x="78" y="0"/>
                  </a:moveTo>
                  <a:cubicBezTo>
                    <a:pt x="56" y="0"/>
                    <a:pt x="30" y="18"/>
                    <a:pt x="0" y="63"/>
                  </a:cubicBezTo>
                  <a:cubicBezTo>
                    <a:pt x="48" y="63"/>
                    <a:pt x="107" y="75"/>
                    <a:pt x="155" y="75"/>
                  </a:cubicBezTo>
                  <a:cubicBezTo>
                    <a:pt x="134" y="33"/>
                    <a:pt x="109"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35"/>
            <p:cNvSpPr/>
            <p:nvPr/>
          </p:nvSpPr>
          <p:spPr>
            <a:xfrm>
              <a:off x="5869300" y="2279550"/>
              <a:ext cx="7625" cy="2875"/>
            </a:xfrm>
            <a:custGeom>
              <a:avLst/>
              <a:gdLst/>
              <a:ahLst/>
              <a:cxnLst/>
              <a:rect l="l" t="t" r="r" b="b"/>
              <a:pathLst>
                <a:path w="305" h="115" extrusionOk="0">
                  <a:moveTo>
                    <a:pt x="107" y="1"/>
                  </a:moveTo>
                  <a:cubicBezTo>
                    <a:pt x="54" y="1"/>
                    <a:pt x="1" y="8"/>
                    <a:pt x="19" y="73"/>
                  </a:cubicBezTo>
                  <a:cubicBezTo>
                    <a:pt x="25" y="103"/>
                    <a:pt x="55" y="115"/>
                    <a:pt x="91" y="115"/>
                  </a:cubicBezTo>
                  <a:cubicBezTo>
                    <a:pt x="126" y="115"/>
                    <a:pt x="168" y="103"/>
                    <a:pt x="198" y="85"/>
                  </a:cubicBezTo>
                  <a:cubicBezTo>
                    <a:pt x="245" y="73"/>
                    <a:pt x="269" y="25"/>
                    <a:pt x="305" y="2"/>
                  </a:cubicBezTo>
                  <a:lnTo>
                    <a:pt x="150" y="2"/>
                  </a:lnTo>
                  <a:cubicBezTo>
                    <a:pt x="137" y="2"/>
                    <a:pt x="122"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35"/>
            <p:cNvSpPr/>
            <p:nvPr/>
          </p:nvSpPr>
          <p:spPr>
            <a:xfrm>
              <a:off x="5316425" y="2171225"/>
              <a:ext cx="65500" cy="14525"/>
            </a:xfrm>
            <a:custGeom>
              <a:avLst/>
              <a:gdLst/>
              <a:ahLst/>
              <a:cxnLst/>
              <a:rect l="l" t="t" r="r" b="b"/>
              <a:pathLst>
                <a:path w="2620" h="581" extrusionOk="0">
                  <a:moveTo>
                    <a:pt x="1358" y="1"/>
                  </a:moveTo>
                  <a:cubicBezTo>
                    <a:pt x="1346" y="13"/>
                    <a:pt x="1310" y="13"/>
                    <a:pt x="1286" y="13"/>
                  </a:cubicBezTo>
                  <a:cubicBezTo>
                    <a:pt x="1203" y="36"/>
                    <a:pt x="1120" y="60"/>
                    <a:pt x="1060" y="108"/>
                  </a:cubicBezTo>
                  <a:cubicBezTo>
                    <a:pt x="1036" y="157"/>
                    <a:pt x="1013" y="176"/>
                    <a:pt x="991" y="176"/>
                  </a:cubicBezTo>
                  <a:cubicBezTo>
                    <a:pt x="959" y="176"/>
                    <a:pt x="928" y="138"/>
                    <a:pt x="894" y="96"/>
                  </a:cubicBezTo>
                  <a:cubicBezTo>
                    <a:pt x="841" y="73"/>
                    <a:pt x="783" y="65"/>
                    <a:pt x="727" y="65"/>
                  </a:cubicBezTo>
                  <a:cubicBezTo>
                    <a:pt x="694" y="65"/>
                    <a:pt x="662" y="68"/>
                    <a:pt x="632" y="72"/>
                  </a:cubicBezTo>
                  <a:lnTo>
                    <a:pt x="453" y="120"/>
                  </a:lnTo>
                  <a:cubicBezTo>
                    <a:pt x="286" y="191"/>
                    <a:pt x="1" y="155"/>
                    <a:pt x="36" y="465"/>
                  </a:cubicBezTo>
                  <a:cubicBezTo>
                    <a:pt x="72" y="513"/>
                    <a:pt x="132" y="548"/>
                    <a:pt x="215" y="572"/>
                  </a:cubicBezTo>
                  <a:cubicBezTo>
                    <a:pt x="287" y="578"/>
                    <a:pt x="359" y="580"/>
                    <a:pt x="431" y="580"/>
                  </a:cubicBezTo>
                  <a:cubicBezTo>
                    <a:pt x="832" y="580"/>
                    <a:pt x="1224" y="505"/>
                    <a:pt x="1608" y="465"/>
                  </a:cubicBezTo>
                  <a:lnTo>
                    <a:pt x="1786" y="417"/>
                  </a:lnTo>
                  <a:cubicBezTo>
                    <a:pt x="1852" y="388"/>
                    <a:pt x="1914" y="373"/>
                    <a:pt x="1978" y="373"/>
                  </a:cubicBezTo>
                  <a:cubicBezTo>
                    <a:pt x="2042" y="373"/>
                    <a:pt x="2108" y="388"/>
                    <a:pt x="2179" y="417"/>
                  </a:cubicBezTo>
                  <a:lnTo>
                    <a:pt x="2370" y="417"/>
                  </a:lnTo>
                  <a:cubicBezTo>
                    <a:pt x="2465" y="358"/>
                    <a:pt x="2620" y="286"/>
                    <a:pt x="2620" y="239"/>
                  </a:cubicBezTo>
                  <a:cubicBezTo>
                    <a:pt x="2613" y="161"/>
                    <a:pt x="2561" y="154"/>
                    <a:pt x="2501" y="154"/>
                  </a:cubicBezTo>
                  <a:cubicBezTo>
                    <a:pt x="2488" y="154"/>
                    <a:pt x="2474" y="154"/>
                    <a:pt x="2460" y="154"/>
                  </a:cubicBezTo>
                  <a:cubicBezTo>
                    <a:pt x="2423" y="154"/>
                    <a:pt x="2386" y="152"/>
                    <a:pt x="2358" y="132"/>
                  </a:cubicBezTo>
                  <a:cubicBezTo>
                    <a:pt x="2298" y="108"/>
                    <a:pt x="2251" y="60"/>
                    <a:pt x="2191" y="13"/>
                  </a:cubicBezTo>
                  <a:cubicBezTo>
                    <a:pt x="1906" y="13"/>
                    <a:pt x="1632" y="13"/>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35"/>
            <p:cNvSpPr/>
            <p:nvPr/>
          </p:nvSpPr>
          <p:spPr>
            <a:xfrm>
              <a:off x="5172950" y="2150700"/>
              <a:ext cx="34550" cy="43375"/>
            </a:xfrm>
            <a:custGeom>
              <a:avLst/>
              <a:gdLst/>
              <a:ahLst/>
              <a:cxnLst/>
              <a:rect l="l" t="t" r="r" b="b"/>
              <a:pathLst>
                <a:path w="1382" h="1735" extrusionOk="0">
                  <a:moveTo>
                    <a:pt x="406" y="0"/>
                  </a:moveTo>
                  <a:cubicBezTo>
                    <a:pt x="275" y="24"/>
                    <a:pt x="167" y="24"/>
                    <a:pt x="48" y="24"/>
                  </a:cubicBezTo>
                  <a:lnTo>
                    <a:pt x="1" y="60"/>
                  </a:lnTo>
                  <a:lnTo>
                    <a:pt x="48" y="107"/>
                  </a:lnTo>
                  <a:cubicBezTo>
                    <a:pt x="84" y="167"/>
                    <a:pt x="132" y="214"/>
                    <a:pt x="179" y="274"/>
                  </a:cubicBezTo>
                  <a:cubicBezTo>
                    <a:pt x="382" y="345"/>
                    <a:pt x="382" y="536"/>
                    <a:pt x="465" y="703"/>
                  </a:cubicBezTo>
                  <a:cubicBezTo>
                    <a:pt x="679" y="1000"/>
                    <a:pt x="798" y="1346"/>
                    <a:pt x="906" y="1703"/>
                  </a:cubicBezTo>
                  <a:cubicBezTo>
                    <a:pt x="936" y="1723"/>
                    <a:pt x="965" y="1735"/>
                    <a:pt x="992" y="1735"/>
                  </a:cubicBezTo>
                  <a:cubicBezTo>
                    <a:pt x="1028" y="1735"/>
                    <a:pt x="1062" y="1715"/>
                    <a:pt x="1096" y="1667"/>
                  </a:cubicBezTo>
                  <a:cubicBezTo>
                    <a:pt x="1382" y="1191"/>
                    <a:pt x="941" y="738"/>
                    <a:pt x="1037" y="262"/>
                  </a:cubicBezTo>
                  <a:lnTo>
                    <a:pt x="1037" y="214"/>
                  </a:lnTo>
                  <a:lnTo>
                    <a:pt x="1037" y="167"/>
                  </a:lnTo>
                  <a:cubicBezTo>
                    <a:pt x="955" y="64"/>
                    <a:pt x="857" y="47"/>
                    <a:pt x="756" y="47"/>
                  </a:cubicBezTo>
                  <a:cubicBezTo>
                    <a:pt x="707" y="47"/>
                    <a:pt x="657" y="51"/>
                    <a:pt x="609" y="51"/>
                  </a:cubicBezTo>
                  <a:cubicBezTo>
                    <a:pt x="537" y="51"/>
                    <a:pt x="467" y="43"/>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35"/>
            <p:cNvSpPr/>
            <p:nvPr/>
          </p:nvSpPr>
          <p:spPr>
            <a:xfrm>
              <a:off x="5190825" y="2156950"/>
              <a:ext cx="27100" cy="41100"/>
            </a:xfrm>
            <a:custGeom>
              <a:avLst/>
              <a:gdLst/>
              <a:ahLst/>
              <a:cxnLst/>
              <a:rect l="l" t="t" r="r" b="b"/>
              <a:pathLst>
                <a:path w="1084" h="1644" extrusionOk="0">
                  <a:moveTo>
                    <a:pt x="322" y="0"/>
                  </a:moveTo>
                  <a:cubicBezTo>
                    <a:pt x="0" y="155"/>
                    <a:pt x="179" y="417"/>
                    <a:pt x="226" y="619"/>
                  </a:cubicBezTo>
                  <a:cubicBezTo>
                    <a:pt x="298" y="905"/>
                    <a:pt x="369" y="1167"/>
                    <a:pt x="310" y="1453"/>
                  </a:cubicBezTo>
                  <a:cubicBezTo>
                    <a:pt x="262" y="1572"/>
                    <a:pt x="322" y="1619"/>
                    <a:pt x="417" y="1643"/>
                  </a:cubicBezTo>
                  <a:cubicBezTo>
                    <a:pt x="560" y="1572"/>
                    <a:pt x="584" y="1417"/>
                    <a:pt x="619" y="1298"/>
                  </a:cubicBezTo>
                  <a:cubicBezTo>
                    <a:pt x="679" y="1238"/>
                    <a:pt x="762" y="1238"/>
                    <a:pt x="834" y="1238"/>
                  </a:cubicBezTo>
                  <a:cubicBezTo>
                    <a:pt x="905" y="1238"/>
                    <a:pt x="976" y="1238"/>
                    <a:pt x="1060" y="1191"/>
                  </a:cubicBezTo>
                  <a:cubicBezTo>
                    <a:pt x="1084" y="1155"/>
                    <a:pt x="1084" y="1107"/>
                    <a:pt x="1084" y="1048"/>
                  </a:cubicBezTo>
                  <a:cubicBezTo>
                    <a:pt x="1060" y="977"/>
                    <a:pt x="1012" y="893"/>
                    <a:pt x="953" y="857"/>
                  </a:cubicBezTo>
                  <a:cubicBezTo>
                    <a:pt x="893" y="810"/>
                    <a:pt x="834" y="774"/>
                    <a:pt x="786" y="715"/>
                  </a:cubicBezTo>
                  <a:cubicBezTo>
                    <a:pt x="786" y="679"/>
                    <a:pt x="798" y="619"/>
                    <a:pt x="822" y="572"/>
                  </a:cubicBezTo>
                  <a:cubicBezTo>
                    <a:pt x="822" y="512"/>
                    <a:pt x="798" y="465"/>
                    <a:pt x="762" y="417"/>
                  </a:cubicBezTo>
                  <a:cubicBezTo>
                    <a:pt x="619" y="274"/>
                    <a:pt x="345" y="274"/>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35"/>
            <p:cNvSpPr/>
            <p:nvPr/>
          </p:nvSpPr>
          <p:spPr>
            <a:xfrm>
              <a:off x="5251825" y="2167325"/>
              <a:ext cx="44975" cy="9725"/>
            </a:xfrm>
            <a:custGeom>
              <a:avLst/>
              <a:gdLst/>
              <a:ahLst/>
              <a:cxnLst/>
              <a:rect l="l" t="t" r="r" b="b"/>
              <a:pathLst>
                <a:path w="1799" h="389" extrusionOk="0">
                  <a:moveTo>
                    <a:pt x="1092" y="1"/>
                  </a:moveTo>
                  <a:cubicBezTo>
                    <a:pt x="743" y="1"/>
                    <a:pt x="391" y="30"/>
                    <a:pt x="49" y="38"/>
                  </a:cubicBezTo>
                  <a:cubicBezTo>
                    <a:pt x="1" y="133"/>
                    <a:pt x="25" y="204"/>
                    <a:pt x="96" y="264"/>
                  </a:cubicBezTo>
                  <a:cubicBezTo>
                    <a:pt x="370" y="347"/>
                    <a:pt x="635" y="389"/>
                    <a:pt x="898" y="389"/>
                  </a:cubicBezTo>
                  <a:cubicBezTo>
                    <a:pt x="1162" y="389"/>
                    <a:pt x="1424" y="347"/>
                    <a:pt x="1692" y="264"/>
                  </a:cubicBezTo>
                  <a:cubicBezTo>
                    <a:pt x="1775" y="216"/>
                    <a:pt x="1799" y="145"/>
                    <a:pt x="1751" y="50"/>
                  </a:cubicBezTo>
                  <a:cubicBezTo>
                    <a:pt x="1534" y="13"/>
                    <a:pt x="1314" y="1"/>
                    <a:pt x="1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35"/>
            <p:cNvSpPr/>
            <p:nvPr/>
          </p:nvSpPr>
          <p:spPr>
            <a:xfrm>
              <a:off x="5210175" y="2167075"/>
              <a:ext cx="42875" cy="10175"/>
            </a:xfrm>
            <a:custGeom>
              <a:avLst/>
              <a:gdLst/>
              <a:ahLst/>
              <a:cxnLst/>
              <a:rect l="l" t="t" r="r" b="b"/>
              <a:pathLst>
                <a:path w="1715" h="407" extrusionOk="0">
                  <a:moveTo>
                    <a:pt x="0" y="0"/>
                  </a:moveTo>
                  <a:lnTo>
                    <a:pt x="0" y="155"/>
                  </a:lnTo>
                  <a:cubicBezTo>
                    <a:pt x="282" y="323"/>
                    <a:pt x="571" y="406"/>
                    <a:pt x="861" y="406"/>
                  </a:cubicBezTo>
                  <a:cubicBezTo>
                    <a:pt x="1145" y="406"/>
                    <a:pt x="1431" y="326"/>
                    <a:pt x="1715" y="167"/>
                  </a:cubicBezTo>
                  <a:lnTo>
                    <a:pt x="1715" y="107"/>
                  </a:lnTo>
                  <a:lnTo>
                    <a:pt x="1715" y="48"/>
                  </a:lnTo>
                  <a:cubicBezTo>
                    <a:pt x="1423" y="12"/>
                    <a:pt x="1134" y="6"/>
                    <a:pt x="848" y="6"/>
                  </a:cubicBezTo>
                  <a:cubicBezTo>
                    <a:pt x="705" y="6"/>
                    <a:pt x="563" y="7"/>
                    <a:pt x="422" y="7"/>
                  </a:cubicBezTo>
                  <a:cubicBezTo>
                    <a:pt x="281" y="7"/>
                    <a:pt x="140" y="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35"/>
            <p:cNvSpPr/>
            <p:nvPr/>
          </p:nvSpPr>
          <p:spPr>
            <a:xfrm>
              <a:off x="5216125" y="2149600"/>
              <a:ext cx="36925" cy="3625"/>
            </a:xfrm>
            <a:custGeom>
              <a:avLst/>
              <a:gdLst/>
              <a:ahLst/>
              <a:cxnLst/>
              <a:rect l="l" t="t" r="r" b="b"/>
              <a:pathLst>
                <a:path w="1477" h="145" extrusionOk="0">
                  <a:moveTo>
                    <a:pt x="797" y="1"/>
                  </a:moveTo>
                  <a:cubicBezTo>
                    <a:pt x="551" y="1"/>
                    <a:pt x="303" y="33"/>
                    <a:pt x="61" y="33"/>
                  </a:cubicBezTo>
                  <a:cubicBezTo>
                    <a:pt x="41" y="33"/>
                    <a:pt x="20" y="33"/>
                    <a:pt x="0" y="32"/>
                  </a:cubicBezTo>
                  <a:lnTo>
                    <a:pt x="0" y="32"/>
                  </a:lnTo>
                  <a:cubicBezTo>
                    <a:pt x="270" y="127"/>
                    <a:pt x="544" y="145"/>
                    <a:pt x="824" y="145"/>
                  </a:cubicBezTo>
                  <a:cubicBezTo>
                    <a:pt x="995" y="145"/>
                    <a:pt x="1169" y="138"/>
                    <a:pt x="1346" y="138"/>
                  </a:cubicBezTo>
                  <a:cubicBezTo>
                    <a:pt x="1389" y="138"/>
                    <a:pt x="1433" y="138"/>
                    <a:pt x="1477" y="139"/>
                  </a:cubicBezTo>
                  <a:cubicBezTo>
                    <a:pt x="1256" y="29"/>
                    <a:pt x="1027" y="1"/>
                    <a:pt x="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35"/>
            <p:cNvSpPr/>
            <p:nvPr/>
          </p:nvSpPr>
          <p:spPr>
            <a:xfrm>
              <a:off x="5322375" y="2167725"/>
              <a:ext cx="27700" cy="9150"/>
            </a:xfrm>
            <a:custGeom>
              <a:avLst/>
              <a:gdLst/>
              <a:ahLst/>
              <a:cxnLst/>
              <a:rect l="l" t="t" r="r" b="b"/>
              <a:pathLst>
                <a:path w="1108" h="366" extrusionOk="0">
                  <a:moveTo>
                    <a:pt x="666" y="1"/>
                  </a:moveTo>
                  <a:cubicBezTo>
                    <a:pt x="531" y="1"/>
                    <a:pt x="394" y="23"/>
                    <a:pt x="260" y="23"/>
                  </a:cubicBezTo>
                  <a:cubicBezTo>
                    <a:pt x="245" y="23"/>
                    <a:pt x="230" y="22"/>
                    <a:pt x="215" y="22"/>
                  </a:cubicBezTo>
                  <a:cubicBezTo>
                    <a:pt x="108" y="93"/>
                    <a:pt x="1" y="176"/>
                    <a:pt x="60" y="331"/>
                  </a:cubicBezTo>
                  <a:cubicBezTo>
                    <a:pt x="105" y="354"/>
                    <a:pt x="147" y="366"/>
                    <a:pt x="190" y="366"/>
                  </a:cubicBezTo>
                  <a:cubicBezTo>
                    <a:pt x="237" y="366"/>
                    <a:pt x="284" y="351"/>
                    <a:pt x="334" y="319"/>
                  </a:cubicBezTo>
                  <a:lnTo>
                    <a:pt x="382" y="295"/>
                  </a:lnTo>
                  <a:cubicBezTo>
                    <a:pt x="457" y="238"/>
                    <a:pt x="538" y="225"/>
                    <a:pt x="622" y="225"/>
                  </a:cubicBezTo>
                  <a:cubicBezTo>
                    <a:pt x="694" y="225"/>
                    <a:pt x="768" y="235"/>
                    <a:pt x="840" y="235"/>
                  </a:cubicBezTo>
                  <a:cubicBezTo>
                    <a:pt x="912" y="235"/>
                    <a:pt x="982" y="225"/>
                    <a:pt x="1048" y="188"/>
                  </a:cubicBezTo>
                  <a:lnTo>
                    <a:pt x="1108" y="141"/>
                  </a:lnTo>
                  <a:cubicBezTo>
                    <a:pt x="965" y="28"/>
                    <a:pt x="816" y="1"/>
                    <a:pt x="6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35"/>
            <p:cNvSpPr/>
            <p:nvPr/>
          </p:nvSpPr>
          <p:spPr>
            <a:xfrm>
              <a:off x="5295600" y="2168550"/>
              <a:ext cx="20550" cy="9250"/>
            </a:xfrm>
            <a:custGeom>
              <a:avLst/>
              <a:gdLst/>
              <a:ahLst/>
              <a:cxnLst/>
              <a:rect l="l" t="t" r="r" b="b"/>
              <a:pathLst>
                <a:path w="822" h="370" extrusionOk="0">
                  <a:moveTo>
                    <a:pt x="738" y="1"/>
                  </a:moveTo>
                  <a:cubicBezTo>
                    <a:pt x="476" y="1"/>
                    <a:pt x="238" y="24"/>
                    <a:pt x="0" y="24"/>
                  </a:cubicBezTo>
                  <a:lnTo>
                    <a:pt x="0" y="108"/>
                  </a:lnTo>
                  <a:cubicBezTo>
                    <a:pt x="0" y="203"/>
                    <a:pt x="48" y="262"/>
                    <a:pt x="119" y="322"/>
                  </a:cubicBezTo>
                  <a:cubicBezTo>
                    <a:pt x="179" y="346"/>
                    <a:pt x="226" y="346"/>
                    <a:pt x="286" y="346"/>
                  </a:cubicBezTo>
                  <a:cubicBezTo>
                    <a:pt x="323" y="325"/>
                    <a:pt x="357" y="318"/>
                    <a:pt x="389" y="318"/>
                  </a:cubicBezTo>
                  <a:cubicBezTo>
                    <a:pt x="452" y="318"/>
                    <a:pt x="509" y="346"/>
                    <a:pt x="572" y="370"/>
                  </a:cubicBezTo>
                  <a:cubicBezTo>
                    <a:pt x="655" y="370"/>
                    <a:pt x="750" y="346"/>
                    <a:pt x="798" y="251"/>
                  </a:cubicBezTo>
                  <a:cubicBezTo>
                    <a:pt x="822" y="155"/>
                    <a:pt x="810" y="72"/>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35"/>
            <p:cNvSpPr/>
            <p:nvPr/>
          </p:nvSpPr>
          <p:spPr>
            <a:xfrm>
              <a:off x="5313450" y="2168250"/>
              <a:ext cx="14300" cy="8925"/>
            </a:xfrm>
            <a:custGeom>
              <a:avLst/>
              <a:gdLst/>
              <a:ahLst/>
              <a:cxnLst/>
              <a:rect l="l" t="t" r="r" b="b"/>
              <a:pathLst>
                <a:path w="572" h="357" extrusionOk="0">
                  <a:moveTo>
                    <a:pt x="0" y="1"/>
                  </a:moveTo>
                  <a:lnTo>
                    <a:pt x="0" y="251"/>
                  </a:lnTo>
                  <a:cubicBezTo>
                    <a:pt x="70" y="326"/>
                    <a:pt x="140" y="356"/>
                    <a:pt x="210" y="356"/>
                  </a:cubicBezTo>
                  <a:cubicBezTo>
                    <a:pt x="283" y="356"/>
                    <a:pt x="356" y="323"/>
                    <a:pt x="429" y="274"/>
                  </a:cubicBezTo>
                  <a:lnTo>
                    <a:pt x="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35"/>
            <p:cNvSpPr/>
            <p:nvPr/>
          </p:nvSpPr>
          <p:spPr>
            <a:xfrm>
              <a:off x="5183675" y="2150400"/>
              <a:ext cx="27700" cy="4175"/>
            </a:xfrm>
            <a:custGeom>
              <a:avLst/>
              <a:gdLst/>
              <a:ahLst/>
              <a:cxnLst/>
              <a:rect l="l" t="t" r="r" b="b"/>
              <a:pathLst>
                <a:path w="1108" h="167" extrusionOk="0">
                  <a:moveTo>
                    <a:pt x="0" y="0"/>
                  </a:moveTo>
                  <a:cubicBezTo>
                    <a:pt x="215" y="60"/>
                    <a:pt x="417" y="107"/>
                    <a:pt x="631" y="167"/>
                  </a:cubicBezTo>
                  <a:cubicBezTo>
                    <a:pt x="774" y="119"/>
                    <a:pt x="941" y="60"/>
                    <a:pt x="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35"/>
            <p:cNvSpPr/>
            <p:nvPr/>
          </p:nvSpPr>
          <p:spPr>
            <a:xfrm>
              <a:off x="5351550" y="2154275"/>
              <a:ext cx="17875" cy="2400"/>
            </a:xfrm>
            <a:custGeom>
              <a:avLst/>
              <a:gdLst/>
              <a:ahLst/>
              <a:cxnLst/>
              <a:rect l="l" t="t" r="r" b="b"/>
              <a:pathLst>
                <a:path w="715" h="96" extrusionOk="0">
                  <a:moveTo>
                    <a:pt x="0" y="0"/>
                  </a:moveTo>
                  <a:cubicBezTo>
                    <a:pt x="88" y="60"/>
                    <a:pt x="186" y="70"/>
                    <a:pt x="285" y="70"/>
                  </a:cubicBezTo>
                  <a:cubicBezTo>
                    <a:pt x="332" y="70"/>
                    <a:pt x="380" y="68"/>
                    <a:pt x="427" y="68"/>
                  </a:cubicBezTo>
                  <a:cubicBezTo>
                    <a:pt x="494" y="68"/>
                    <a:pt x="559" y="73"/>
                    <a:pt x="620" y="95"/>
                  </a:cubicBezTo>
                  <a:cubicBezTo>
                    <a:pt x="655" y="48"/>
                    <a:pt x="679" y="24"/>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35"/>
            <p:cNvSpPr/>
            <p:nvPr/>
          </p:nvSpPr>
          <p:spPr>
            <a:xfrm>
              <a:off x="5344400" y="2154275"/>
              <a:ext cx="6875" cy="1350"/>
            </a:xfrm>
            <a:custGeom>
              <a:avLst/>
              <a:gdLst/>
              <a:ahLst/>
              <a:cxnLst/>
              <a:rect l="l" t="t" r="r" b="b"/>
              <a:pathLst>
                <a:path w="275" h="54" extrusionOk="0">
                  <a:moveTo>
                    <a:pt x="1" y="0"/>
                  </a:moveTo>
                  <a:cubicBezTo>
                    <a:pt x="48" y="36"/>
                    <a:pt x="93" y="54"/>
                    <a:pt x="138" y="54"/>
                  </a:cubicBezTo>
                  <a:cubicBezTo>
                    <a:pt x="182" y="54"/>
                    <a:pt x="227" y="36"/>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35"/>
            <p:cNvSpPr/>
            <p:nvPr/>
          </p:nvSpPr>
          <p:spPr>
            <a:xfrm>
              <a:off x="5217300" y="2223625"/>
              <a:ext cx="128925" cy="16400"/>
            </a:xfrm>
            <a:custGeom>
              <a:avLst/>
              <a:gdLst/>
              <a:ahLst/>
              <a:cxnLst/>
              <a:rect l="l" t="t" r="r" b="b"/>
              <a:pathLst>
                <a:path w="5157" h="656" extrusionOk="0">
                  <a:moveTo>
                    <a:pt x="2628" y="0"/>
                  </a:moveTo>
                  <a:cubicBezTo>
                    <a:pt x="2363" y="0"/>
                    <a:pt x="2102" y="42"/>
                    <a:pt x="1858" y="203"/>
                  </a:cubicBezTo>
                  <a:lnTo>
                    <a:pt x="1703" y="203"/>
                  </a:lnTo>
                  <a:cubicBezTo>
                    <a:pt x="1663" y="169"/>
                    <a:pt x="1611" y="154"/>
                    <a:pt x="1559" y="154"/>
                  </a:cubicBezTo>
                  <a:cubicBezTo>
                    <a:pt x="1519" y="154"/>
                    <a:pt x="1478" y="163"/>
                    <a:pt x="1441" y="179"/>
                  </a:cubicBezTo>
                  <a:lnTo>
                    <a:pt x="1275" y="179"/>
                  </a:lnTo>
                  <a:cubicBezTo>
                    <a:pt x="1255" y="169"/>
                    <a:pt x="1237" y="163"/>
                    <a:pt x="1220" y="163"/>
                  </a:cubicBezTo>
                  <a:cubicBezTo>
                    <a:pt x="1195" y="163"/>
                    <a:pt x="1172" y="175"/>
                    <a:pt x="1144" y="203"/>
                  </a:cubicBezTo>
                  <a:lnTo>
                    <a:pt x="1" y="203"/>
                  </a:lnTo>
                  <a:cubicBezTo>
                    <a:pt x="72" y="298"/>
                    <a:pt x="96" y="405"/>
                    <a:pt x="144" y="405"/>
                  </a:cubicBezTo>
                  <a:cubicBezTo>
                    <a:pt x="1811" y="619"/>
                    <a:pt x="3489" y="441"/>
                    <a:pt x="5156" y="655"/>
                  </a:cubicBezTo>
                  <a:lnTo>
                    <a:pt x="5144" y="572"/>
                  </a:lnTo>
                  <a:cubicBezTo>
                    <a:pt x="5061" y="238"/>
                    <a:pt x="4704" y="381"/>
                    <a:pt x="4501" y="215"/>
                  </a:cubicBezTo>
                  <a:cubicBezTo>
                    <a:pt x="4305" y="105"/>
                    <a:pt x="4099" y="46"/>
                    <a:pt x="3882" y="46"/>
                  </a:cubicBezTo>
                  <a:cubicBezTo>
                    <a:pt x="3863" y="46"/>
                    <a:pt x="3843" y="47"/>
                    <a:pt x="3823" y="48"/>
                  </a:cubicBezTo>
                  <a:cubicBezTo>
                    <a:pt x="3751" y="48"/>
                    <a:pt x="3668" y="48"/>
                    <a:pt x="3608" y="60"/>
                  </a:cubicBezTo>
                  <a:cubicBezTo>
                    <a:pt x="3574" y="65"/>
                    <a:pt x="3540" y="68"/>
                    <a:pt x="3507" y="68"/>
                  </a:cubicBezTo>
                  <a:cubicBezTo>
                    <a:pt x="3402" y="68"/>
                    <a:pt x="3300" y="45"/>
                    <a:pt x="3192" y="36"/>
                  </a:cubicBezTo>
                  <a:cubicBezTo>
                    <a:pt x="3004" y="21"/>
                    <a:pt x="2815" y="0"/>
                    <a:pt x="26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35"/>
            <p:cNvSpPr/>
            <p:nvPr/>
          </p:nvSpPr>
          <p:spPr>
            <a:xfrm>
              <a:off x="5240525" y="2243550"/>
              <a:ext cx="71450" cy="7525"/>
            </a:xfrm>
            <a:custGeom>
              <a:avLst/>
              <a:gdLst/>
              <a:ahLst/>
              <a:cxnLst/>
              <a:rect l="l" t="t" r="r" b="b"/>
              <a:pathLst>
                <a:path w="2858" h="301" extrusionOk="0">
                  <a:moveTo>
                    <a:pt x="2167" y="1"/>
                  </a:moveTo>
                  <a:cubicBezTo>
                    <a:pt x="1548" y="13"/>
                    <a:pt x="953" y="13"/>
                    <a:pt x="346" y="13"/>
                  </a:cubicBezTo>
                  <a:cubicBezTo>
                    <a:pt x="274" y="120"/>
                    <a:pt x="0" y="1"/>
                    <a:pt x="84" y="263"/>
                  </a:cubicBezTo>
                  <a:cubicBezTo>
                    <a:pt x="569" y="288"/>
                    <a:pt x="1054" y="300"/>
                    <a:pt x="1539" y="300"/>
                  </a:cubicBezTo>
                  <a:cubicBezTo>
                    <a:pt x="1959" y="300"/>
                    <a:pt x="2378" y="291"/>
                    <a:pt x="2798" y="275"/>
                  </a:cubicBezTo>
                  <a:cubicBezTo>
                    <a:pt x="2858" y="215"/>
                    <a:pt x="2858" y="156"/>
                    <a:pt x="2775" y="120"/>
                  </a:cubicBezTo>
                  <a:cubicBezTo>
                    <a:pt x="2584" y="37"/>
                    <a:pt x="2382" y="1"/>
                    <a:pt x="2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35"/>
            <p:cNvSpPr/>
            <p:nvPr/>
          </p:nvSpPr>
          <p:spPr>
            <a:xfrm>
              <a:off x="5263750" y="2217075"/>
              <a:ext cx="48825" cy="12225"/>
            </a:xfrm>
            <a:custGeom>
              <a:avLst/>
              <a:gdLst/>
              <a:ahLst/>
              <a:cxnLst/>
              <a:rect l="l" t="t" r="r" b="b"/>
              <a:pathLst>
                <a:path w="1953" h="489" extrusionOk="0">
                  <a:moveTo>
                    <a:pt x="753" y="10"/>
                  </a:moveTo>
                  <a:cubicBezTo>
                    <a:pt x="728" y="10"/>
                    <a:pt x="703" y="11"/>
                    <a:pt x="679" y="12"/>
                  </a:cubicBezTo>
                  <a:cubicBezTo>
                    <a:pt x="500" y="84"/>
                    <a:pt x="262" y="0"/>
                    <a:pt x="143" y="215"/>
                  </a:cubicBezTo>
                  <a:cubicBezTo>
                    <a:pt x="83" y="310"/>
                    <a:pt x="36" y="381"/>
                    <a:pt x="0" y="477"/>
                  </a:cubicBezTo>
                  <a:cubicBezTo>
                    <a:pt x="512" y="477"/>
                    <a:pt x="1036" y="488"/>
                    <a:pt x="1560" y="488"/>
                  </a:cubicBezTo>
                  <a:lnTo>
                    <a:pt x="1619" y="488"/>
                  </a:lnTo>
                  <a:lnTo>
                    <a:pt x="1619" y="429"/>
                  </a:lnTo>
                  <a:lnTo>
                    <a:pt x="1667" y="477"/>
                  </a:lnTo>
                  <a:lnTo>
                    <a:pt x="1727" y="488"/>
                  </a:lnTo>
                  <a:cubicBezTo>
                    <a:pt x="1774" y="477"/>
                    <a:pt x="1834" y="477"/>
                    <a:pt x="1869" y="465"/>
                  </a:cubicBezTo>
                  <a:cubicBezTo>
                    <a:pt x="1953" y="369"/>
                    <a:pt x="1953" y="262"/>
                    <a:pt x="1881" y="155"/>
                  </a:cubicBezTo>
                  <a:cubicBezTo>
                    <a:pt x="1803" y="100"/>
                    <a:pt x="1720" y="77"/>
                    <a:pt x="1635" y="77"/>
                  </a:cubicBezTo>
                  <a:cubicBezTo>
                    <a:pt x="1591" y="77"/>
                    <a:pt x="1546" y="83"/>
                    <a:pt x="1500" y="96"/>
                  </a:cubicBezTo>
                  <a:cubicBezTo>
                    <a:pt x="1465" y="155"/>
                    <a:pt x="1426" y="185"/>
                    <a:pt x="1386" y="185"/>
                  </a:cubicBezTo>
                  <a:cubicBezTo>
                    <a:pt x="1346" y="185"/>
                    <a:pt x="1304" y="155"/>
                    <a:pt x="1262" y="96"/>
                  </a:cubicBezTo>
                  <a:cubicBezTo>
                    <a:pt x="1096" y="44"/>
                    <a:pt x="921" y="10"/>
                    <a:pt x="753" y="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35"/>
            <p:cNvSpPr/>
            <p:nvPr/>
          </p:nvSpPr>
          <p:spPr>
            <a:xfrm>
              <a:off x="5194375" y="2182850"/>
              <a:ext cx="25050" cy="58650"/>
            </a:xfrm>
            <a:custGeom>
              <a:avLst/>
              <a:gdLst/>
              <a:ahLst/>
              <a:cxnLst/>
              <a:rect l="l" t="t" r="r" b="b"/>
              <a:pathLst>
                <a:path w="1002" h="2346" extrusionOk="0">
                  <a:moveTo>
                    <a:pt x="477" y="0"/>
                  </a:moveTo>
                  <a:cubicBezTo>
                    <a:pt x="239" y="167"/>
                    <a:pt x="358" y="417"/>
                    <a:pt x="287" y="619"/>
                  </a:cubicBezTo>
                  <a:cubicBezTo>
                    <a:pt x="203" y="1060"/>
                    <a:pt x="1" y="1488"/>
                    <a:pt x="61" y="1976"/>
                  </a:cubicBezTo>
                  <a:cubicBezTo>
                    <a:pt x="84" y="2048"/>
                    <a:pt x="120" y="2107"/>
                    <a:pt x="180" y="2167"/>
                  </a:cubicBezTo>
                  <a:cubicBezTo>
                    <a:pt x="203" y="2227"/>
                    <a:pt x="203" y="2286"/>
                    <a:pt x="215" y="2346"/>
                  </a:cubicBezTo>
                  <a:cubicBezTo>
                    <a:pt x="299" y="2143"/>
                    <a:pt x="394" y="1941"/>
                    <a:pt x="477" y="1738"/>
                  </a:cubicBezTo>
                  <a:cubicBezTo>
                    <a:pt x="525" y="1679"/>
                    <a:pt x="572" y="1631"/>
                    <a:pt x="632" y="1607"/>
                  </a:cubicBezTo>
                  <a:cubicBezTo>
                    <a:pt x="715" y="1595"/>
                    <a:pt x="811" y="1595"/>
                    <a:pt x="894" y="1572"/>
                  </a:cubicBezTo>
                  <a:cubicBezTo>
                    <a:pt x="1001" y="1310"/>
                    <a:pt x="656" y="1429"/>
                    <a:pt x="632" y="1274"/>
                  </a:cubicBezTo>
                  <a:lnTo>
                    <a:pt x="632" y="1250"/>
                  </a:lnTo>
                  <a:cubicBezTo>
                    <a:pt x="453" y="905"/>
                    <a:pt x="692" y="548"/>
                    <a:pt x="561" y="202"/>
                  </a:cubicBezTo>
                  <a:cubicBezTo>
                    <a:pt x="561" y="131"/>
                    <a:pt x="525" y="6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35"/>
            <p:cNvSpPr/>
            <p:nvPr/>
          </p:nvSpPr>
          <p:spPr>
            <a:xfrm>
              <a:off x="5254800" y="2214700"/>
              <a:ext cx="28900" cy="8050"/>
            </a:xfrm>
            <a:custGeom>
              <a:avLst/>
              <a:gdLst/>
              <a:ahLst/>
              <a:cxnLst/>
              <a:rect l="l" t="t" r="r" b="b"/>
              <a:pathLst>
                <a:path w="1156" h="322" extrusionOk="0">
                  <a:moveTo>
                    <a:pt x="1084" y="0"/>
                  </a:moveTo>
                  <a:cubicBezTo>
                    <a:pt x="739" y="0"/>
                    <a:pt x="418" y="24"/>
                    <a:pt x="72" y="36"/>
                  </a:cubicBezTo>
                  <a:cubicBezTo>
                    <a:pt x="1" y="107"/>
                    <a:pt x="1" y="179"/>
                    <a:pt x="72" y="262"/>
                  </a:cubicBezTo>
                  <a:cubicBezTo>
                    <a:pt x="203" y="286"/>
                    <a:pt x="358" y="298"/>
                    <a:pt x="501" y="321"/>
                  </a:cubicBezTo>
                  <a:cubicBezTo>
                    <a:pt x="557" y="305"/>
                    <a:pt x="615" y="302"/>
                    <a:pt x="674" y="302"/>
                  </a:cubicBezTo>
                  <a:cubicBezTo>
                    <a:pt x="705" y="302"/>
                    <a:pt x="736" y="303"/>
                    <a:pt x="767" y="303"/>
                  </a:cubicBezTo>
                  <a:cubicBezTo>
                    <a:pt x="888" y="303"/>
                    <a:pt x="1002" y="290"/>
                    <a:pt x="1084" y="167"/>
                  </a:cubicBezTo>
                  <a:cubicBezTo>
                    <a:pt x="1156" y="107"/>
                    <a:pt x="1144" y="60"/>
                    <a:pt x="1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35"/>
            <p:cNvSpPr/>
            <p:nvPr/>
          </p:nvSpPr>
          <p:spPr>
            <a:xfrm>
              <a:off x="5220875" y="2241150"/>
              <a:ext cx="28300" cy="8775"/>
            </a:xfrm>
            <a:custGeom>
              <a:avLst/>
              <a:gdLst/>
              <a:ahLst/>
              <a:cxnLst/>
              <a:rect l="l" t="t" r="r" b="b"/>
              <a:pathLst>
                <a:path w="1132" h="351" extrusionOk="0">
                  <a:moveTo>
                    <a:pt x="379" y="1"/>
                  </a:moveTo>
                  <a:cubicBezTo>
                    <a:pt x="257" y="1"/>
                    <a:pt x="132" y="31"/>
                    <a:pt x="1" y="121"/>
                  </a:cubicBezTo>
                  <a:cubicBezTo>
                    <a:pt x="278" y="260"/>
                    <a:pt x="518" y="351"/>
                    <a:pt x="779" y="351"/>
                  </a:cubicBezTo>
                  <a:cubicBezTo>
                    <a:pt x="809" y="351"/>
                    <a:pt x="839" y="349"/>
                    <a:pt x="870" y="347"/>
                  </a:cubicBezTo>
                  <a:cubicBezTo>
                    <a:pt x="953" y="276"/>
                    <a:pt x="1048" y="180"/>
                    <a:pt x="1132" y="109"/>
                  </a:cubicBezTo>
                  <a:lnTo>
                    <a:pt x="1132" y="109"/>
                  </a:lnTo>
                  <a:cubicBezTo>
                    <a:pt x="1106" y="112"/>
                    <a:pt x="1081" y="114"/>
                    <a:pt x="1055" y="114"/>
                  </a:cubicBezTo>
                  <a:cubicBezTo>
                    <a:pt x="836" y="114"/>
                    <a:pt x="615"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35"/>
            <p:cNvSpPr/>
            <p:nvPr/>
          </p:nvSpPr>
          <p:spPr>
            <a:xfrm>
              <a:off x="5225650" y="2214875"/>
              <a:ext cx="30675" cy="7725"/>
            </a:xfrm>
            <a:custGeom>
              <a:avLst/>
              <a:gdLst/>
              <a:ahLst/>
              <a:cxnLst/>
              <a:rect l="l" t="t" r="r" b="b"/>
              <a:pathLst>
                <a:path w="1227" h="309" extrusionOk="0">
                  <a:moveTo>
                    <a:pt x="989" y="1"/>
                  </a:moveTo>
                  <a:cubicBezTo>
                    <a:pt x="831" y="1"/>
                    <a:pt x="675" y="49"/>
                    <a:pt x="524" y="112"/>
                  </a:cubicBezTo>
                  <a:cubicBezTo>
                    <a:pt x="453" y="76"/>
                    <a:pt x="375" y="58"/>
                    <a:pt x="296" y="58"/>
                  </a:cubicBezTo>
                  <a:cubicBezTo>
                    <a:pt x="217" y="58"/>
                    <a:pt x="137" y="76"/>
                    <a:pt x="60" y="112"/>
                  </a:cubicBezTo>
                  <a:cubicBezTo>
                    <a:pt x="0" y="172"/>
                    <a:pt x="0" y="231"/>
                    <a:pt x="83" y="279"/>
                  </a:cubicBezTo>
                  <a:cubicBezTo>
                    <a:pt x="274" y="297"/>
                    <a:pt x="467" y="309"/>
                    <a:pt x="659" y="309"/>
                  </a:cubicBezTo>
                  <a:cubicBezTo>
                    <a:pt x="851" y="309"/>
                    <a:pt x="1042" y="297"/>
                    <a:pt x="1226" y="267"/>
                  </a:cubicBezTo>
                  <a:lnTo>
                    <a:pt x="1226" y="41"/>
                  </a:lnTo>
                  <a:cubicBezTo>
                    <a:pt x="1147" y="13"/>
                    <a:pt x="1068"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35"/>
            <p:cNvSpPr/>
            <p:nvPr/>
          </p:nvSpPr>
          <p:spPr>
            <a:xfrm>
              <a:off x="5210175" y="2214400"/>
              <a:ext cx="17875" cy="7450"/>
            </a:xfrm>
            <a:custGeom>
              <a:avLst/>
              <a:gdLst/>
              <a:ahLst/>
              <a:cxnLst/>
              <a:rect l="l" t="t" r="r" b="b"/>
              <a:pathLst>
                <a:path w="715" h="298" extrusionOk="0">
                  <a:moveTo>
                    <a:pt x="0" y="0"/>
                  </a:moveTo>
                  <a:cubicBezTo>
                    <a:pt x="83" y="107"/>
                    <a:pt x="179" y="191"/>
                    <a:pt x="262" y="298"/>
                  </a:cubicBezTo>
                  <a:lnTo>
                    <a:pt x="714" y="298"/>
                  </a:lnTo>
                  <a:cubicBezTo>
                    <a:pt x="714" y="238"/>
                    <a:pt x="702" y="191"/>
                    <a:pt x="702" y="131"/>
                  </a:cubicBezTo>
                  <a:cubicBezTo>
                    <a:pt x="476" y="0"/>
                    <a:pt x="238"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35"/>
            <p:cNvSpPr/>
            <p:nvPr/>
          </p:nvSpPr>
          <p:spPr>
            <a:xfrm>
              <a:off x="5206300" y="2254875"/>
              <a:ext cx="22925" cy="3125"/>
            </a:xfrm>
            <a:custGeom>
              <a:avLst/>
              <a:gdLst/>
              <a:ahLst/>
              <a:cxnLst/>
              <a:rect l="l" t="t" r="r" b="b"/>
              <a:pathLst>
                <a:path w="917" h="125" extrusionOk="0">
                  <a:moveTo>
                    <a:pt x="0" y="0"/>
                  </a:moveTo>
                  <a:lnTo>
                    <a:pt x="0" y="0"/>
                  </a:lnTo>
                  <a:cubicBezTo>
                    <a:pt x="132" y="99"/>
                    <a:pt x="273" y="124"/>
                    <a:pt x="416" y="124"/>
                  </a:cubicBezTo>
                  <a:cubicBezTo>
                    <a:pt x="571" y="124"/>
                    <a:pt x="728" y="95"/>
                    <a:pt x="876" y="95"/>
                  </a:cubicBezTo>
                  <a:cubicBezTo>
                    <a:pt x="890" y="95"/>
                    <a:pt x="904" y="95"/>
                    <a:pt x="917" y="96"/>
                  </a:cubicBezTo>
                  <a:cubicBezTo>
                    <a:pt x="768" y="18"/>
                    <a:pt x="613" y="3"/>
                    <a:pt x="459" y="3"/>
                  </a:cubicBezTo>
                  <a:cubicBezTo>
                    <a:pt x="362" y="3"/>
                    <a:pt x="265" y="9"/>
                    <a:pt x="170" y="9"/>
                  </a:cubicBezTo>
                  <a:cubicBezTo>
                    <a:pt x="113" y="9"/>
                    <a:pt x="56" y="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35"/>
            <p:cNvSpPr/>
            <p:nvPr/>
          </p:nvSpPr>
          <p:spPr>
            <a:xfrm>
              <a:off x="5309575" y="2244225"/>
              <a:ext cx="3900" cy="6200"/>
            </a:xfrm>
            <a:custGeom>
              <a:avLst/>
              <a:gdLst/>
              <a:ahLst/>
              <a:cxnLst/>
              <a:rect l="l" t="t" r="r" b="b"/>
              <a:pathLst>
                <a:path w="156" h="248" extrusionOk="0">
                  <a:moveTo>
                    <a:pt x="101" y="1"/>
                  </a:moveTo>
                  <a:cubicBezTo>
                    <a:pt x="50" y="1"/>
                    <a:pt x="19" y="30"/>
                    <a:pt x="1" y="93"/>
                  </a:cubicBezTo>
                  <a:cubicBezTo>
                    <a:pt x="13" y="153"/>
                    <a:pt x="13" y="188"/>
                    <a:pt x="25" y="248"/>
                  </a:cubicBezTo>
                  <a:cubicBezTo>
                    <a:pt x="72" y="236"/>
                    <a:pt x="120" y="236"/>
                    <a:pt x="155" y="224"/>
                  </a:cubicBezTo>
                  <a:lnTo>
                    <a:pt x="155" y="10"/>
                  </a:lnTo>
                  <a:cubicBezTo>
                    <a:pt x="135" y="4"/>
                    <a:pt x="117"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35"/>
            <p:cNvSpPr/>
            <p:nvPr/>
          </p:nvSpPr>
          <p:spPr>
            <a:xfrm>
              <a:off x="5253325" y="2226250"/>
              <a:ext cx="6575" cy="2750"/>
            </a:xfrm>
            <a:custGeom>
              <a:avLst/>
              <a:gdLst/>
              <a:ahLst/>
              <a:cxnLst/>
              <a:rect l="l" t="t" r="r" b="b"/>
              <a:pathLst>
                <a:path w="263" h="110" extrusionOk="0">
                  <a:moveTo>
                    <a:pt x="123" y="0"/>
                  </a:moveTo>
                  <a:cubicBezTo>
                    <a:pt x="81" y="0"/>
                    <a:pt x="39" y="31"/>
                    <a:pt x="0" y="98"/>
                  </a:cubicBezTo>
                  <a:cubicBezTo>
                    <a:pt x="84" y="98"/>
                    <a:pt x="179" y="110"/>
                    <a:pt x="262" y="110"/>
                  </a:cubicBezTo>
                  <a:cubicBezTo>
                    <a:pt x="218" y="40"/>
                    <a:pt x="170" y="0"/>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35"/>
            <p:cNvSpPr/>
            <p:nvPr/>
          </p:nvSpPr>
          <p:spPr>
            <a:xfrm>
              <a:off x="5206900" y="2222725"/>
              <a:ext cx="3575" cy="3300"/>
            </a:xfrm>
            <a:custGeom>
              <a:avLst/>
              <a:gdLst/>
              <a:ahLst/>
              <a:cxnLst/>
              <a:rect l="l" t="t" r="r" b="b"/>
              <a:pathLst>
                <a:path w="143" h="132" extrusionOk="0">
                  <a:moveTo>
                    <a:pt x="143" y="0"/>
                  </a:moveTo>
                  <a:cubicBezTo>
                    <a:pt x="60" y="0"/>
                    <a:pt x="12" y="36"/>
                    <a:pt x="0" y="131"/>
                  </a:cubicBezTo>
                  <a:cubicBezTo>
                    <a:pt x="36" y="72"/>
                    <a:pt x="83"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35"/>
            <p:cNvSpPr/>
            <p:nvPr/>
          </p:nvSpPr>
          <p:spPr>
            <a:xfrm>
              <a:off x="5245875" y="2227475"/>
              <a:ext cx="3300" cy="1350"/>
            </a:xfrm>
            <a:custGeom>
              <a:avLst/>
              <a:gdLst/>
              <a:ahLst/>
              <a:cxnLst/>
              <a:rect l="l" t="t" r="r" b="b"/>
              <a:pathLst>
                <a:path w="132" h="54" extrusionOk="0">
                  <a:moveTo>
                    <a:pt x="84" y="1"/>
                  </a:moveTo>
                  <a:cubicBezTo>
                    <a:pt x="60" y="1"/>
                    <a:pt x="25" y="25"/>
                    <a:pt x="1" y="49"/>
                  </a:cubicBezTo>
                  <a:cubicBezTo>
                    <a:pt x="14" y="52"/>
                    <a:pt x="25" y="53"/>
                    <a:pt x="37" y="53"/>
                  </a:cubicBezTo>
                  <a:cubicBezTo>
                    <a:pt x="68" y="53"/>
                    <a:pt x="97" y="42"/>
                    <a:pt x="132" y="25"/>
                  </a:cubicBezTo>
                  <a:cubicBezTo>
                    <a:pt x="120" y="13"/>
                    <a:pt x="108"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35"/>
            <p:cNvSpPr/>
            <p:nvPr/>
          </p:nvSpPr>
          <p:spPr>
            <a:xfrm>
              <a:off x="5231300" y="2257350"/>
              <a:ext cx="3900" cy="5000"/>
            </a:xfrm>
            <a:custGeom>
              <a:avLst/>
              <a:gdLst/>
              <a:ahLst/>
              <a:cxnLst/>
              <a:rect l="l" t="t" r="r" b="b"/>
              <a:pathLst>
                <a:path w="156" h="200" extrusionOk="0">
                  <a:moveTo>
                    <a:pt x="59" y="1"/>
                  </a:moveTo>
                  <a:cubicBezTo>
                    <a:pt x="40" y="1"/>
                    <a:pt x="20" y="4"/>
                    <a:pt x="0" y="9"/>
                  </a:cubicBezTo>
                  <a:lnTo>
                    <a:pt x="0" y="163"/>
                  </a:lnTo>
                  <a:cubicBezTo>
                    <a:pt x="0" y="175"/>
                    <a:pt x="36" y="187"/>
                    <a:pt x="60" y="199"/>
                  </a:cubicBezTo>
                  <a:cubicBezTo>
                    <a:pt x="96" y="199"/>
                    <a:pt x="119" y="199"/>
                    <a:pt x="155" y="163"/>
                  </a:cubicBezTo>
                  <a:cubicBezTo>
                    <a:pt x="131" y="116"/>
                    <a:pt x="131" y="68"/>
                    <a:pt x="131" y="20"/>
                  </a:cubicBezTo>
                  <a:cubicBezTo>
                    <a:pt x="110" y="6"/>
                    <a:pt x="85"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35"/>
            <p:cNvSpPr/>
            <p:nvPr/>
          </p:nvSpPr>
          <p:spPr>
            <a:xfrm>
              <a:off x="5259575" y="2193250"/>
              <a:ext cx="130700" cy="10025"/>
            </a:xfrm>
            <a:custGeom>
              <a:avLst/>
              <a:gdLst/>
              <a:ahLst/>
              <a:cxnLst/>
              <a:rect l="l" t="t" r="r" b="b"/>
              <a:pathLst>
                <a:path w="5228" h="401" extrusionOk="0">
                  <a:moveTo>
                    <a:pt x="501" y="1"/>
                  </a:moveTo>
                  <a:cubicBezTo>
                    <a:pt x="451" y="46"/>
                    <a:pt x="384" y="52"/>
                    <a:pt x="315" y="52"/>
                  </a:cubicBezTo>
                  <a:cubicBezTo>
                    <a:pt x="294" y="52"/>
                    <a:pt x="273" y="51"/>
                    <a:pt x="251" y="51"/>
                  </a:cubicBezTo>
                  <a:cubicBezTo>
                    <a:pt x="143" y="51"/>
                    <a:pt x="39" y="64"/>
                    <a:pt x="0" y="227"/>
                  </a:cubicBezTo>
                  <a:cubicBezTo>
                    <a:pt x="136" y="332"/>
                    <a:pt x="277" y="363"/>
                    <a:pt x="418" y="363"/>
                  </a:cubicBezTo>
                  <a:cubicBezTo>
                    <a:pt x="598" y="363"/>
                    <a:pt x="779" y="312"/>
                    <a:pt x="953" y="298"/>
                  </a:cubicBezTo>
                  <a:cubicBezTo>
                    <a:pt x="1135" y="359"/>
                    <a:pt x="1329" y="401"/>
                    <a:pt x="1517" y="401"/>
                  </a:cubicBezTo>
                  <a:cubicBezTo>
                    <a:pt x="1588" y="401"/>
                    <a:pt x="1659" y="395"/>
                    <a:pt x="1727" y="382"/>
                  </a:cubicBezTo>
                  <a:cubicBezTo>
                    <a:pt x="2013" y="342"/>
                    <a:pt x="2300" y="331"/>
                    <a:pt x="2586" y="331"/>
                  </a:cubicBezTo>
                  <a:cubicBezTo>
                    <a:pt x="2934" y="331"/>
                    <a:pt x="3282" y="347"/>
                    <a:pt x="3630" y="347"/>
                  </a:cubicBezTo>
                  <a:cubicBezTo>
                    <a:pt x="3686" y="347"/>
                    <a:pt x="3742" y="347"/>
                    <a:pt x="3799" y="346"/>
                  </a:cubicBezTo>
                  <a:cubicBezTo>
                    <a:pt x="4007" y="346"/>
                    <a:pt x="4215" y="374"/>
                    <a:pt x="4424" y="374"/>
                  </a:cubicBezTo>
                  <a:cubicBezTo>
                    <a:pt x="4572" y="374"/>
                    <a:pt x="4721" y="360"/>
                    <a:pt x="4870" y="310"/>
                  </a:cubicBezTo>
                  <a:cubicBezTo>
                    <a:pt x="4989" y="287"/>
                    <a:pt x="5132" y="263"/>
                    <a:pt x="5192" y="120"/>
                  </a:cubicBezTo>
                  <a:cubicBezTo>
                    <a:pt x="5227" y="60"/>
                    <a:pt x="5215" y="25"/>
                    <a:pt x="5120" y="1"/>
                  </a:cubicBezTo>
                  <a:lnTo>
                    <a:pt x="5073" y="1"/>
                  </a:lnTo>
                  <a:cubicBezTo>
                    <a:pt x="4987" y="41"/>
                    <a:pt x="4906" y="59"/>
                    <a:pt x="4825" y="59"/>
                  </a:cubicBezTo>
                  <a:cubicBezTo>
                    <a:pt x="4737" y="59"/>
                    <a:pt x="4648" y="38"/>
                    <a:pt x="4549" y="1"/>
                  </a:cubicBezTo>
                  <a:lnTo>
                    <a:pt x="2917" y="1"/>
                  </a:lnTo>
                  <a:cubicBezTo>
                    <a:pt x="2834" y="42"/>
                    <a:pt x="2751" y="63"/>
                    <a:pt x="2669" y="63"/>
                  </a:cubicBezTo>
                  <a:cubicBezTo>
                    <a:pt x="2587" y="63"/>
                    <a:pt x="2507" y="42"/>
                    <a:pt x="2429" y="1"/>
                  </a:cubicBezTo>
                  <a:lnTo>
                    <a:pt x="2203" y="1"/>
                  </a:lnTo>
                  <a:cubicBezTo>
                    <a:pt x="1946" y="51"/>
                    <a:pt x="1684" y="72"/>
                    <a:pt x="1422" y="72"/>
                  </a:cubicBezTo>
                  <a:cubicBezTo>
                    <a:pt x="1124" y="72"/>
                    <a:pt x="827" y="45"/>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35"/>
            <p:cNvSpPr/>
            <p:nvPr/>
          </p:nvSpPr>
          <p:spPr>
            <a:xfrm>
              <a:off x="5281600" y="2213200"/>
              <a:ext cx="97350" cy="13650"/>
            </a:xfrm>
            <a:custGeom>
              <a:avLst/>
              <a:gdLst/>
              <a:ahLst/>
              <a:cxnLst/>
              <a:rect l="l" t="t" r="r" b="b"/>
              <a:pathLst>
                <a:path w="3894" h="546" extrusionOk="0">
                  <a:moveTo>
                    <a:pt x="3894" y="203"/>
                  </a:moveTo>
                  <a:cubicBezTo>
                    <a:pt x="3894" y="203"/>
                    <a:pt x="3894" y="203"/>
                    <a:pt x="3894" y="203"/>
                  </a:cubicBezTo>
                  <a:lnTo>
                    <a:pt x="3894" y="203"/>
                  </a:lnTo>
                  <a:cubicBezTo>
                    <a:pt x="3894" y="207"/>
                    <a:pt x="3894" y="211"/>
                    <a:pt x="3894" y="215"/>
                  </a:cubicBezTo>
                  <a:lnTo>
                    <a:pt x="3894" y="203"/>
                  </a:lnTo>
                  <a:close/>
                  <a:moveTo>
                    <a:pt x="2298" y="0"/>
                  </a:moveTo>
                  <a:cubicBezTo>
                    <a:pt x="2010" y="0"/>
                    <a:pt x="1721" y="18"/>
                    <a:pt x="1429" y="60"/>
                  </a:cubicBezTo>
                  <a:cubicBezTo>
                    <a:pt x="1334" y="108"/>
                    <a:pt x="1236" y="134"/>
                    <a:pt x="1139" y="134"/>
                  </a:cubicBezTo>
                  <a:cubicBezTo>
                    <a:pt x="1042" y="134"/>
                    <a:pt x="947" y="108"/>
                    <a:pt x="858" y="48"/>
                  </a:cubicBezTo>
                  <a:cubicBezTo>
                    <a:pt x="584" y="60"/>
                    <a:pt x="286" y="60"/>
                    <a:pt x="1" y="60"/>
                  </a:cubicBezTo>
                  <a:cubicBezTo>
                    <a:pt x="12" y="120"/>
                    <a:pt x="12" y="167"/>
                    <a:pt x="12" y="227"/>
                  </a:cubicBezTo>
                  <a:cubicBezTo>
                    <a:pt x="203" y="286"/>
                    <a:pt x="405" y="334"/>
                    <a:pt x="608" y="358"/>
                  </a:cubicBezTo>
                  <a:cubicBezTo>
                    <a:pt x="629" y="368"/>
                    <a:pt x="648" y="374"/>
                    <a:pt x="666" y="374"/>
                  </a:cubicBezTo>
                  <a:cubicBezTo>
                    <a:pt x="687" y="374"/>
                    <a:pt x="707" y="365"/>
                    <a:pt x="727" y="346"/>
                  </a:cubicBezTo>
                  <a:cubicBezTo>
                    <a:pt x="882" y="334"/>
                    <a:pt x="1024" y="334"/>
                    <a:pt x="1179" y="334"/>
                  </a:cubicBezTo>
                  <a:cubicBezTo>
                    <a:pt x="1504" y="437"/>
                    <a:pt x="1837" y="545"/>
                    <a:pt x="2168" y="545"/>
                  </a:cubicBezTo>
                  <a:cubicBezTo>
                    <a:pt x="2408" y="545"/>
                    <a:pt x="2647" y="489"/>
                    <a:pt x="2882" y="334"/>
                  </a:cubicBezTo>
                  <a:cubicBezTo>
                    <a:pt x="3168" y="334"/>
                    <a:pt x="3465" y="322"/>
                    <a:pt x="3751" y="322"/>
                  </a:cubicBezTo>
                  <a:cubicBezTo>
                    <a:pt x="3787" y="286"/>
                    <a:pt x="3822" y="215"/>
                    <a:pt x="3894" y="203"/>
                  </a:cubicBezTo>
                  <a:lnTo>
                    <a:pt x="3894" y="203"/>
                  </a:lnTo>
                  <a:cubicBezTo>
                    <a:pt x="3892" y="159"/>
                    <a:pt x="3882" y="117"/>
                    <a:pt x="3882" y="84"/>
                  </a:cubicBezTo>
                  <a:cubicBezTo>
                    <a:pt x="3739" y="84"/>
                    <a:pt x="3584" y="60"/>
                    <a:pt x="3441" y="60"/>
                  </a:cubicBezTo>
                  <a:cubicBezTo>
                    <a:pt x="3399" y="97"/>
                    <a:pt x="3359" y="113"/>
                    <a:pt x="3320" y="113"/>
                  </a:cubicBezTo>
                  <a:cubicBezTo>
                    <a:pt x="3270" y="113"/>
                    <a:pt x="3221" y="88"/>
                    <a:pt x="3168" y="48"/>
                  </a:cubicBezTo>
                  <a:cubicBezTo>
                    <a:pt x="2876" y="18"/>
                    <a:pt x="2587" y="0"/>
                    <a:pt x="2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35"/>
            <p:cNvSpPr/>
            <p:nvPr/>
          </p:nvSpPr>
          <p:spPr>
            <a:xfrm>
              <a:off x="5226225" y="2195175"/>
              <a:ext cx="56900" cy="9000"/>
            </a:xfrm>
            <a:custGeom>
              <a:avLst/>
              <a:gdLst/>
              <a:ahLst/>
              <a:cxnLst/>
              <a:rect l="l" t="t" r="r" b="b"/>
              <a:pathLst>
                <a:path w="2276" h="360" extrusionOk="0">
                  <a:moveTo>
                    <a:pt x="1182" y="1"/>
                  </a:moveTo>
                  <a:cubicBezTo>
                    <a:pt x="1137" y="1"/>
                    <a:pt x="1088" y="7"/>
                    <a:pt x="1037" y="7"/>
                  </a:cubicBezTo>
                  <a:cubicBezTo>
                    <a:pt x="939" y="7"/>
                    <a:pt x="842" y="56"/>
                    <a:pt x="753" y="56"/>
                  </a:cubicBezTo>
                  <a:cubicBezTo>
                    <a:pt x="745" y="56"/>
                    <a:pt x="736" y="56"/>
                    <a:pt x="727" y="55"/>
                  </a:cubicBezTo>
                  <a:cubicBezTo>
                    <a:pt x="692" y="43"/>
                    <a:pt x="680" y="43"/>
                    <a:pt x="644" y="31"/>
                  </a:cubicBezTo>
                  <a:cubicBezTo>
                    <a:pt x="584" y="43"/>
                    <a:pt x="525" y="43"/>
                    <a:pt x="465" y="55"/>
                  </a:cubicBezTo>
                  <a:lnTo>
                    <a:pt x="430" y="90"/>
                  </a:lnTo>
                  <a:lnTo>
                    <a:pt x="418" y="150"/>
                  </a:lnTo>
                  <a:lnTo>
                    <a:pt x="418" y="90"/>
                  </a:lnTo>
                  <a:lnTo>
                    <a:pt x="370" y="43"/>
                  </a:lnTo>
                  <a:lnTo>
                    <a:pt x="60" y="90"/>
                  </a:lnTo>
                  <a:cubicBezTo>
                    <a:pt x="1" y="126"/>
                    <a:pt x="1" y="186"/>
                    <a:pt x="37" y="245"/>
                  </a:cubicBezTo>
                  <a:cubicBezTo>
                    <a:pt x="405" y="321"/>
                    <a:pt x="770" y="360"/>
                    <a:pt x="1135" y="360"/>
                  </a:cubicBezTo>
                  <a:cubicBezTo>
                    <a:pt x="1514" y="360"/>
                    <a:pt x="1893" y="318"/>
                    <a:pt x="2275" y="233"/>
                  </a:cubicBezTo>
                  <a:cubicBezTo>
                    <a:pt x="2211" y="216"/>
                    <a:pt x="2145" y="210"/>
                    <a:pt x="2077" y="210"/>
                  </a:cubicBezTo>
                  <a:cubicBezTo>
                    <a:pt x="1978" y="210"/>
                    <a:pt x="1875" y="222"/>
                    <a:pt x="1775" y="222"/>
                  </a:cubicBezTo>
                  <a:cubicBezTo>
                    <a:pt x="1623" y="222"/>
                    <a:pt x="1476" y="196"/>
                    <a:pt x="1346" y="67"/>
                  </a:cubicBezTo>
                  <a:cubicBezTo>
                    <a:pt x="1299" y="12"/>
                    <a:pt x="1243"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35"/>
            <p:cNvSpPr/>
            <p:nvPr/>
          </p:nvSpPr>
          <p:spPr>
            <a:xfrm>
              <a:off x="5203900" y="2181975"/>
              <a:ext cx="31875" cy="31850"/>
            </a:xfrm>
            <a:custGeom>
              <a:avLst/>
              <a:gdLst/>
              <a:ahLst/>
              <a:cxnLst/>
              <a:rect l="l" t="t" r="r" b="b"/>
              <a:pathLst>
                <a:path w="1275" h="1274" extrusionOk="0">
                  <a:moveTo>
                    <a:pt x="922" y="1"/>
                  </a:moveTo>
                  <a:cubicBezTo>
                    <a:pt x="796" y="1"/>
                    <a:pt x="657" y="68"/>
                    <a:pt x="513" y="154"/>
                  </a:cubicBezTo>
                  <a:cubicBezTo>
                    <a:pt x="430" y="166"/>
                    <a:pt x="322" y="166"/>
                    <a:pt x="239" y="166"/>
                  </a:cubicBezTo>
                  <a:lnTo>
                    <a:pt x="132" y="166"/>
                  </a:lnTo>
                  <a:cubicBezTo>
                    <a:pt x="156" y="535"/>
                    <a:pt x="1" y="928"/>
                    <a:pt x="251" y="1273"/>
                  </a:cubicBezTo>
                  <a:cubicBezTo>
                    <a:pt x="239" y="1107"/>
                    <a:pt x="239" y="940"/>
                    <a:pt x="394" y="868"/>
                  </a:cubicBezTo>
                  <a:cubicBezTo>
                    <a:pt x="442" y="702"/>
                    <a:pt x="334" y="595"/>
                    <a:pt x="239" y="487"/>
                  </a:cubicBezTo>
                  <a:cubicBezTo>
                    <a:pt x="373" y="327"/>
                    <a:pt x="526" y="291"/>
                    <a:pt x="686" y="291"/>
                  </a:cubicBezTo>
                  <a:cubicBezTo>
                    <a:pt x="811" y="291"/>
                    <a:pt x="940" y="313"/>
                    <a:pt x="1066" y="313"/>
                  </a:cubicBezTo>
                  <a:cubicBezTo>
                    <a:pt x="1137" y="313"/>
                    <a:pt x="1207" y="306"/>
                    <a:pt x="1275" y="285"/>
                  </a:cubicBezTo>
                  <a:cubicBezTo>
                    <a:pt x="1177" y="76"/>
                    <a:pt x="1056"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35"/>
            <p:cNvSpPr/>
            <p:nvPr/>
          </p:nvSpPr>
          <p:spPr>
            <a:xfrm>
              <a:off x="5208675" y="2193550"/>
              <a:ext cx="19075" cy="9850"/>
            </a:xfrm>
            <a:custGeom>
              <a:avLst/>
              <a:gdLst/>
              <a:ahLst/>
              <a:cxnLst/>
              <a:rect l="l" t="t" r="r" b="b"/>
              <a:pathLst>
                <a:path w="763" h="394" extrusionOk="0">
                  <a:moveTo>
                    <a:pt x="131" y="1"/>
                  </a:moveTo>
                  <a:cubicBezTo>
                    <a:pt x="120" y="13"/>
                    <a:pt x="84" y="13"/>
                    <a:pt x="60" y="13"/>
                  </a:cubicBezTo>
                  <a:cubicBezTo>
                    <a:pt x="0" y="191"/>
                    <a:pt x="120" y="286"/>
                    <a:pt x="227" y="394"/>
                  </a:cubicBezTo>
                  <a:cubicBezTo>
                    <a:pt x="405" y="370"/>
                    <a:pt x="584" y="346"/>
                    <a:pt x="739" y="310"/>
                  </a:cubicBezTo>
                  <a:cubicBezTo>
                    <a:pt x="762" y="275"/>
                    <a:pt x="762" y="215"/>
                    <a:pt x="762" y="155"/>
                  </a:cubicBezTo>
                  <a:lnTo>
                    <a:pt x="762" y="108"/>
                  </a:lnTo>
                  <a:cubicBezTo>
                    <a:pt x="548" y="13"/>
                    <a:pt x="322" y="108"/>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35"/>
            <p:cNvSpPr/>
            <p:nvPr/>
          </p:nvSpPr>
          <p:spPr>
            <a:xfrm>
              <a:off x="5303025" y="2214175"/>
              <a:ext cx="14325" cy="4525"/>
            </a:xfrm>
            <a:custGeom>
              <a:avLst/>
              <a:gdLst/>
              <a:ahLst/>
              <a:cxnLst/>
              <a:rect l="l" t="t" r="r" b="b"/>
              <a:pathLst>
                <a:path w="573" h="181" extrusionOk="0">
                  <a:moveTo>
                    <a:pt x="231" y="0"/>
                  </a:moveTo>
                  <a:cubicBezTo>
                    <a:pt x="157" y="0"/>
                    <a:pt x="81" y="7"/>
                    <a:pt x="1" y="21"/>
                  </a:cubicBezTo>
                  <a:cubicBezTo>
                    <a:pt x="91" y="130"/>
                    <a:pt x="188" y="180"/>
                    <a:pt x="286" y="180"/>
                  </a:cubicBezTo>
                  <a:cubicBezTo>
                    <a:pt x="382" y="180"/>
                    <a:pt x="478" y="133"/>
                    <a:pt x="572" y="45"/>
                  </a:cubicBezTo>
                  <a:cubicBezTo>
                    <a:pt x="457" y="16"/>
                    <a:pt x="346"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35"/>
            <p:cNvSpPr/>
            <p:nvPr/>
          </p:nvSpPr>
          <p:spPr>
            <a:xfrm>
              <a:off x="5227725" y="2214900"/>
              <a:ext cx="11325" cy="3375"/>
            </a:xfrm>
            <a:custGeom>
              <a:avLst/>
              <a:gdLst/>
              <a:ahLst/>
              <a:cxnLst/>
              <a:rect l="l" t="t" r="r" b="b"/>
              <a:pathLst>
                <a:path w="453" h="135" extrusionOk="0">
                  <a:moveTo>
                    <a:pt x="207" y="0"/>
                  </a:moveTo>
                  <a:cubicBezTo>
                    <a:pt x="137" y="0"/>
                    <a:pt x="67" y="40"/>
                    <a:pt x="0" y="135"/>
                  </a:cubicBezTo>
                  <a:lnTo>
                    <a:pt x="453" y="135"/>
                  </a:lnTo>
                  <a:cubicBezTo>
                    <a:pt x="370" y="52"/>
                    <a:pt x="288"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35"/>
            <p:cNvSpPr/>
            <p:nvPr/>
          </p:nvSpPr>
          <p:spPr>
            <a:xfrm>
              <a:off x="5360775" y="2214700"/>
              <a:ext cx="6875" cy="3100"/>
            </a:xfrm>
            <a:custGeom>
              <a:avLst/>
              <a:gdLst/>
              <a:ahLst/>
              <a:cxnLst/>
              <a:rect l="l" t="t" r="r" b="b"/>
              <a:pathLst>
                <a:path w="275" h="124" extrusionOk="0">
                  <a:moveTo>
                    <a:pt x="1" y="0"/>
                  </a:moveTo>
                  <a:cubicBezTo>
                    <a:pt x="38" y="82"/>
                    <a:pt x="83" y="124"/>
                    <a:pt x="132" y="124"/>
                  </a:cubicBezTo>
                  <a:cubicBezTo>
                    <a:pt x="176" y="124"/>
                    <a:pt x="224" y="91"/>
                    <a:pt x="274" y="24"/>
                  </a:cubicBezTo>
                  <a:cubicBezTo>
                    <a:pt x="167" y="24"/>
                    <a:pt x="7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35"/>
            <p:cNvSpPr/>
            <p:nvPr/>
          </p:nvSpPr>
          <p:spPr>
            <a:xfrm>
              <a:off x="5217300" y="2177325"/>
              <a:ext cx="101825" cy="11800"/>
            </a:xfrm>
            <a:custGeom>
              <a:avLst/>
              <a:gdLst/>
              <a:ahLst/>
              <a:cxnLst/>
              <a:rect l="l" t="t" r="r" b="b"/>
              <a:pathLst>
                <a:path w="4073" h="472" extrusionOk="0">
                  <a:moveTo>
                    <a:pt x="1742" y="0"/>
                  </a:moveTo>
                  <a:cubicBezTo>
                    <a:pt x="1427" y="0"/>
                    <a:pt x="1112" y="3"/>
                    <a:pt x="798" y="7"/>
                  </a:cubicBezTo>
                  <a:cubicBezTo>
                    <a:pt x="733" y="7"/>
                    <a:pt x="666" y="5"/>
                    <a:pt x="600" y="5"/>
                  </a:cubicBezTo>
                  <a:cubicBezTo>
                    <a:pt x="380" y="5"/>
                    <a:pt x="166" y="26"/>
                    <a:pt x="1" y="209"/>
                  </a:cubicBezTo>
                  <a:lnTo>
                    <a:pt x="1" y="340"/>
                  </a:lnTo>
                  <a:cubicBezTo>
                    <a:pt x="239" y="447"/>
                    <a:pt x="513" y="328"/>
                    <a:pt x="751" y="471"/>
                  </a:cubicBezTo>
                  <a:lnTo>
                    <a:pt x="1799" y="471"/>
                  </a:lnTo>
                  <a:cubicBezTo>
                    <a:pt x="1840" y="459"/>
                    <a:pt x="1885" y="453"/>
                    <a:pt x="1930" y="453"/>
                  </a:cubicBezTo>
                  <a:cubicBezTo>
                    <a:pt x="1974" y="453"/>
                    <a:pt x="2019" y="459"/>
                    <a:pt x="2061" y="471"/>
                  </a:cubicBezTo>
                  <a:lnTo>
                    <a:pt x="2084" y="471"/>
                  </a:lnTo>
                  <a:cubicBezTo>
                    <a:pt x="2307" y="425"/>
                    <a:pt x="2531" y="413"/>
                    <a:pt x="2756" y="413"/>
                  </a:cubicBezTo>
                  <a:cubicBezTo>
                    <a:pt x="3004" y="413"/>
                    <a:pt x="3252" y="428"/>
                    <a:pt x="3500" y="428"/>
                  </a:cubicBezTo>
                  <a:cubicBezTo>
                    <a:pt x="3664" y="428"/>
                    <a:pt x="3827" y="421"/>
                    <a:pt x="3989" y="400"/>
                  </a:cubicBezTo>
                  <a:cubicBezTo>
                    <a:pt x="4061" y="340"/>
                    <a:pt x="4073" y="269"/>
                    <a:pt x="4025" y="173"/>
                  </a:cubicBezTo>
                  <a:lnTo>
                    <a:pt x="3989" y="90"/>
                  </a:lnTo>
                  <a:cubicBezTo>
                    <a:pt x="3934" y="28"/>
                    <a:pt x="3872" y="8"/>
                    <a:pt x="3808" y="8"/>
                  </a:cubicBezTo>
                  <a:cubicBezTo>
                    <a:pt x="3749" y="8"/>
                    <a:pt x="3689" y="25"/>
                    <a:pt x="3632" y="42"/>
                  </a:cubicBezTo>
                  <a:cubicBezTo>
                    <a:pt x="3005" y="11"/>
                    <a:pt x="2373" y="0"/>
                    <a:pt x="1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35"/>
            <p:cNvSpPr/>
            <p:nvPr/>
          </p:nvSpPr>
          <p:spPr>
            <a:xfrm>
              <a:off x="5269400" y="2183700"/>
              <a:ext cx="70275" cy="5625"/>
            </a:xfrm>
            <a:custGeom>
              <a:avLst/>
              <a:gdLst/>
              <a:ahLst/>
              <a:cxnLst/>
              <a:rect l="l" t="t" r="r" b="b"/>
              <a:pathLst>
                <a:path w="2811" h="225" extrusionOk="0">
                  <a:moveTo>
                    <a:pt x="2364" y="0"/>
                  </a:moveTo>
                  <a:cubicBezTo>
                    <a:pt x="2221" y="0"/>
                    <a:pt x="2075" y="36"/>
                    <a:pt x="1929" y="97"/>
                  </a:cubicBezTo>
                  <a:cubicBezTo>
                    <a:pt x="1759" y="122"/>
                    <a:pt x="1588" y="129"/>
                    <a:pt x="1417" y="129"/>
                  </a:cubicBezTo>
                  <a:cubicBezTo>
                    <a:pt x="1212" y="129"/>
                    <a:pt x="1007" y="119"/>
                    <a:pt x="802" y="119"/>
                  </a:cubicBezTo>
                  <a:cubicBezTo>
                    <a:pt x="532" y="119"/>
                    <a:pt x="264" y="136"/>
                    <a:pt x="0" y="216"/>
                  </a:cubicBezTo>
                  <a:cubicBezTo>
                    <a:pt x="465" y="222"/>
                    <a:pt x="932" y="225"/>
                    <a:pt x="1401" y="225"/>
                  </a:cubicBezTo>
                  <a:cubicBezTo>
                    <a:pt x="1870" y="225"/>
                    <a:pt x="2340" y="222"/>
                    <a:pt x="2810" y="216"/>
                  </a:cubicBezTo>
                  <a:cubicBezTo>
                    <a:pt x="2775" y="192"/>
                    <a:pt x="2763" y="157"/>
                    <a:pt x="2763" y="109"/>
                  </a:cubicBezTo>
                  <a:cubicBezTo>
                    <a:pt x="2634" y="33"/>
                    <a:pt x="2501" y="0"/>
                    <a:pt x="2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35"/>
            <p:cNvSpPr/>
            <p:nvPr/>
          </p:nvSpPr>
          <p:spPr>
            <a:xfrm>
              <a:off x="5272975" y="2193550"/>
              <a:ext cx="41700" cy="2975"/>
            </a:xfrm>
            <a:custGeom>
              <a:avLst/>
              <a:gdLst/>
              <a:ahLst/>
              <a:cxnLst/>
              <a:rect l="l" t="t" r="r" b="b"/>
              <a:pathLst>
                <a:path w="1668" h="119" extrusionOk="0">
                  <a:moveTo>
                    <a:pt x="0" y="1"/>
                  </a:moveTo>
                  <a:cubicBezTo>
                    <a:pt x="304" y="67"/>
                    <a:pt x="616" y="118"/>
                    <a:pt x="927" y="118"/>
                  </a:cubicBezTo>
                  <a:cubicBezTo>
                    <a:pt x="1176" y="118"/>
                    <a:pt x="1424" y="85"/>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35"/>
            <p:cNvSpPr/>
            <p:nvPr/>
          </p:nvSpPr>
          <p:spPr>
            <a:xfrm>
              <a:off x="5242000" y="2192850"/>
              <a:ext cx="30400" cy="5450"/>
            </a:xfrm>
            <a:custGeom>
              <a:avLst/>
              <a:gdLst/>
              <a:ahLst/>
              <a:cxnLst/>
              <a:rect l="l" t="t" r="r" b="b"/>
              <a:pathLst>
                <a:path w="1216" h="218" extrusionOk="0">
                  <a:moveTo>
                    <a:pt x="545" y="1"/>
                  </a:moveTo>
                  <a:cubicBezTo>
                    <a:pt x="373" y="1"/>
                    <a:pt x="204" y="22"/>
                    <a:pt x="37" y="100"/>
                  </a:cubicBezTo>
                  <a:cubicBezTo>
                    <a:pt x="37" y="136"/>
                    <a:pt x="13" y="160"/>
                    <a:pt x="1" y="195"/>
                  </a:cubicBezTo>
                  <a:cubicBezTo>
                    <a:pt x="51" y="207"/>
                    <a:pt x="99" y="218"/>
                    <a:pt x="145" y="218"/>
                  </a:cubicBezTo>
                  <a:cubicBezTo>
                    <a:pt x="195" y="218"/>
                    <a:pt x="243" y="204"/>
                    <a:pt x="287" y="160"/>
                  </a:cubicBezTo>
                  <a:lnTo>
                    <a:pt x="715" y="160"/>
                  </a:lnTo>
                  <a:cubicBezTo>
                    <a:pt x="882" y="124"/>
                    <a:pt x="1061" y="148"/>
                    <a:pt x="1215" y="29"/>
                  </a:cubicBezTo>
                  <a:lnTo>
                    <a:pt x="1215" y="29"/>
                  </a:lnTo>
                  <a:cubicBezTo>
                    <a:pt x="1195" y="29"/>
                    <a:pt x="1175" y="30"/>
                    <a:pt x="1155" y="30"/>
                  </a:cubicBezTo>
                  <a:cubicBezTo>
                    <a:pt x="949" y="30"/>
                    <a:pt x="745" y="1"/>
                    <a:pt x="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35"/>
            <p:cNvSpPr/>
            <p:nvPr/>
          </p:nvSpPr>
          <p:spPr>
            <a:xfrm>
              <a:off x="5212250" y="2193200"/>
              <a:ext cx="15800" cy="3225"/>
            </a:xfrm>
            <a:custGeom>
              <a:avLst/>
              <a:gdLst/>
              <a:ahLst/>
              <a:cxnLst/>
              <a:rect l="l" t="t" r="r" b="b"/>
              <a:pathLst>
                <a:path w="632" h="129" extrusionOk="0">
                  <a:moveTo>
                    <a:pt x="289" y="1"/>
                  </a:moveTo>
                  <a:cubicBezTo>
                    <a:pt x="193" y="1"/>
                    <a:pt x="96" y="15"/>
                    <a:pt x="0" y="15"/>
                  </a:cubicBezTo>
                  <a:cubicBezTo>
                    <a:pt x="136" y="108"/>
                    <a:pt x="289" y="129"/>
                    <a:pt x="444" y="129"/>
                  </a:cubicBezTo>
                  <a:cubicBezTo>
                    <a:pt x="507" y="129"/>
                    <a:pt x="570" y="125"/>
                    <a:pt x="631" y="122"/>
                  </a:cubicBezTo>
                  <a:cubicBezTo>
                    <a:pt x="526" y="23"/>
                    <a:pt x="409" y="1"/>
                    <a:pt x="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35"/>
            <p:cNvSpPr/>
            <p:nvPr/>
          </p:nvSpPr>
          <p:spPr>
            <a:xfrm>
              <a:off x="5387875" y="2193550"/>
              <a:ext cx="13100" cy="2875"/>
            </a:xfrm>
            <a:custGeom>
              <a:avLst/>
              <a:gdLst/>
              <a:ahLst/>
              <a:cxnLst/>
              <a:rect l="l" t="t" r="r" b="b"/>
              <a:pathLst>
                <a:path w="524" h="115" extrusionOk="0">
                  <a:moveTo>
                    <a:pt x="0" y="1"/>
                  </a:moveTo>
                  <a:cubicBezTo>
                    <a:pt x="24" y="36"/>
                    <a:pt x="48" y="72"/>
                    <a:pt x="60" y="108"/>
                  </a:cubicBezTo>
                  <a:cubicBezTo>
                    <a:pt x="108" y="111"/>
                    <a:pt x="156" y="115"/>
                    <a:pt x="203" y="115"/>
                  </a:cubicBezTo>
                  <a:cubicBezTo>
                    <a:pt x="320" y="115"/>
                    <a:pt x="431" y="94"/>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35"/>
            <p:cNvSpPr/>
            <p:nvPr/>
          </p:nvSpPr>
          <p:spPr>
            <a:xfrm>
              <a:off x="5320300" y="2193550"/>
              <a:ext cx="12225" cy="2375"/>
            </a:xfrm>
            <a:custGeom>
              <a:avLst/>
              <a:gdLst/>
              <a:ahLst/>
              <a:cxnLst/>
              <a:rect l="l" t="t" r="r" b="b"/>
              <a:pathLst>
                <a:path w="489" h="95" extrusionOk="0">
                  <a:moveTo>
                    <a:pt x="0" y="1"/>
                  </a:moveTo>
                  <a:cubicBezTo>
                    <a:pt x="82" y="65"/>
                    <a:pt x="160" y="94"/>
                    <a:pt x="239" y="94"/>
                  </a:cubicBezTo>
                  <a:cubicBezTo>
                    <a:pt x="321" y="94"/>
                    <a:pt x="403" y="62"/>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35"/>
            <p:cNvSpPr/>
            <p:nvPr/>
          </p:nvSpPr>
          <p:spPr>
            <a:xfrm>
              <a:off x="5373575" y="2193550"/>
              <a:ext cx="12825" cy="2150"/>
            </a:xfrm>
            <a:custGeom>
              <a:avLst/>
              <a:gdLst/>
              <a:ahLst/>
              <a:cxnLst/>
              <a:rect l="l" t="t" r="r" b="b"/>
              <a:pathLst>
                <a:path w="513" h="86" extrusionOk="0">
                  <a:moveTo>
                    <a:pt x="1" y="1"/>
                  </a:moveTo>
                  <a:cubicBezTo>
                    <a:pt x="92" y="56"/>
                    <a:pt x="178" y="86"/>
                    <a:pt x="263" y="86"/>
                  </a:cubicBezTo>
                  <a:cubicBezTo>
                    <a:pt x="344" y="86"/>
                    <a:pt x="426" y="59"/>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35"/>
            <p:cNvSpPr/>
            <p:nvPr/>
          </p:nvSpPr>
          <p:spPr>
            <a:xfrm>
              <a:off x="5417625" y="2185875"/>
              <a:ext cx="7900" cy="3775"/>
            </a:xfrm>
            <a:custGeom>
              <a:avLst/>
              <a:gdLst/>
              <a:ahLst/>
              <a:cxnLst/>
              <a:rect l="l" t="t" r="r" b="b"/>
              <a:pathLst>
                <a:path w="316" h="151" extrusionOk="0">
                  <a:moveTo>
                    <a:pt x="201" y="1"/>
                  </a:moveTo>
                  <a:cubicBezTo>
                    <a:pt x="139" y="1"/>
                    <a:pt x="63" y="33"/>
                    <a:pt x="1" y="46"/>
                  </a:cubicBezTo>
                  <a:lnTo>
                    <a:pt x="1" y="129"/>
                  </a:lnTo>
                  <a:cubicBezTo>
                    <a:pt x="69" y="136"/>
                    <a:pt x="165" y="151"/>
                    <a:pt x="232" y="151"/>
                  </a:cubicBezTo>
                  <a:cubicBezTo>
                    <a:pt x="282" y="151"/>
                    <a:pt x="315" y="143"/>
                    <a:pt x="310" y="117"/>
                  </a:cubicBezTo>
                  <a:cubicBezTo>
                    <a:pt x="299" y="27"/>
                    <a:pt x="256"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35"/>
            <p:cNvSpPr/>
            <p:nvPr/>
          </p:nvSpPr>
          <p:spPr>
            <a:xfrm>
              <a:off x="5442025" y="2186125"/>
              <a:ext cx="4500" cy="3000"/>
            </a:xfrm>
            <a:custGeom>
              <a:avLst/>
              <a:gdLst/>
              <a:ahLst/>
              <a:cxnLst/>
              <a:rect l="l" t="t" r="r" b="b"/>
              <a:pathLst>
                <a:path w="180" h="120" extrusionOk="0">
                  <a:moveTo>
                    <a:pt x="180" y="0"/>
                  </a:moveTo>
                  <a:lnTo>
                    <a:pt x="1" y="48"/>
                  </a:lnTo>
                  <a:cubicBezTo>
                    <a:pt x="13" y="71"/>
                    <a:pt x="25" y="95"/>
                    <a:pt x="37" y="119"/>
                  </a:cubicBezTo>
                  <a:cubicBezTo>
                    <a:pt x="84" y="71"/>
                    <a:pt x="132" y="48"/>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35"/>
            <p:cNvSpPr/>
            <p:nvPr/>
          </p:nvSpPr>
          <p:spPr>
            <a:xfrm>
              <a:off x="5234875" y="2195050"/>
              <a:ext cx="3875" cy="2700"/>
            </a:xfrm>
            <a:custGeom>
              <a:avLst/>
              <a:gdLst/>
              <a:ahLst/>
              <a:cxnLst/>
              <a:rect l="l" t="t" r="r" b="b"/>
              <a:pathLst>
                <a:path w="155" h="108" extrusionOk="0">
                  <a:moveTo>
                    <a:pt x="107" y="0"/>
                  </a:moveTo>
                  <a:lnTo>
                    <a:pt x="24" y="48"/>
                  </a:lnTo>
                  <a:lnTo>
                    <a:pt x="0" y="84"/>
                  </a:lnTo>
                  <a:cubicBezTo>
                    <a:pt x="48" y="107"/>
                    <a:pt x="107" y="107"/>
                    <a:pt x="155" y="107"/>
                  </a:cubicBezTo>
                  <a:lnTo>
                    <a:pt x="143" y="48"/>
                  </a:lnTo>
                  <a:cubicBezTo>
                    <a:pt x="119" y="36"/>
                    <a:pt x="107"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35"/>
            <p:cNvSpPr/>
            <p:nvPr/>
          </p:nvSpPr>
          <p:spPr>
            <a:xfrm>
              <a:off x="5370600" y="2188050"/>
              <a:ext cx="4775" cy="1350"/>
            </a:xfrm>
            <a:custGeom>
              <a:avLst/>
              <a:gdLst/>
              <a:ahLst/>
              <a:cxnLst/>
              <a:rect l="l" t="t" r="r" b="b"/>
              <a:pathLst>
                <a:path w="191" h="54" extrusionOk="0">
                  <a:moveTo>
                    <a:pt x="96" y="0"/>
                  </a:moveTo>
                  <a:cubicBezTo>
                    <a:pt x="63" y="0"/>
                    <a:pt x="30" y="18"/>
                    <a:pt x="0" y="54"/>
                  </a:cubicBezTo>
                  <a:lnTo>
                    <a:pt x="191" y="54"/>
                  </a:lnTo>
                  <a:cubicBezTo>
                    <a:pt x="161" y="18"/>
                    <a:pt x="128"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35"/>
            <p:cNvSpPr/>
            <p:nvPr/>
          </p:nvSpPr>
          <p:spPr>
            <a:xfrm>
              <a:off x="5262250" y="2187750"/>
              <a:ext cx="6575" cy="1375"/>
            </a:xfrm>
            <a:custGeom>
              <a:avLst/>
              <a:gdLst/>
              <a:ahLst/>
              <a:cxnLst/>
              <a:rect l="l" t="t" r="r" b="b"/>
              <a:pathLst>
                <a:path w="263" h="55" extrusionOk="0">
                  <a:moveTo>
                    <a:pt x="132" y="0"/>
                  </a:moveTo>
                  <a:cubicBezTo>
                    <a:pt x="87" y="0"/>
                    <a:pt x="42" y="18"/>
                    <a:pt x="1" y="54"/>
                  </a:cubicBezTo>
                  <a:lnTo>
                    <a:pt x="263" y="54"/>
                  </a:lnTo>
                  <a:cubicBezTo>
                    <a:pt x="221" y="18"/>
                    <a:pt x="176"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35"/>
            <p:cNvSpPr/>
            <p:nvPr/>
          </p:nvSpPr>
          <p:spPr>
            <a:xfrm>
              <a:off x="5342625" y="2286675"/>
              <a:ext cx="10425" cy="3950"/>
            </a:xfrm>
            <a:custGeom>
              <a:avLst/>
              <a:gdLst/>
              <a:ahLst/>
              <a:cxnLst/>
              <a:rect l="l" t="t" r="r" b="b"/>
              <a:pathLst>
                <a:path w="417" h="158" extrusionOk="0">
                  <a:moveTo>
                    <a:pt x="217" y="1"/>
                  </a:moveTo>
                  <a:cubicBezTo>
                    <a:pt x="151" y="1"/>
                    <a:pt x="80" y="42"/>
                    <a:pt x="0" y="121"/>
                  </a:cubicBezTo>
                  <a:cubicBezTo>
                    <a:pt x="131" y="133"/>
                    <a:pt x="286" y="145"/>
                    <a:pt x="417" y="157"/>
                  </a:cubicBezTo>
                  <a:cubicBezTo>
                    <a:pt x="355" y="51"/>
                    <a:pt x="289"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35"/>
            <p:cNvSpPr/>
            <p:nvPr/>
          </p:nvSpPr>
          <p:spPr>
            <a:xfrm>
              <a:off x="5700100" y="2153175"/>
              <a:ext cx="52125" cy="4400"/>
            </a:xfrm>
            <a:custGeom>
              <a:avLst/>
              <a:gdLst/>
              <a:ahLst/>
              <a:cxnLst/>
              <a:rect l="l" t="t" r="r" b="b"/>
              <a:pathLst>
                <a:path w="2085" h="176" extrusionOk="0">
                  <a:moveTo>
                    <a:pt x="1196" y="1"/>
                  </a:moveTo>
                  <a:cubicBezTo>
                    <a:pt x="808" y="1"/>
                    <a:pt x="420" y="49"/>
                    <a:pt x="36" y="56"/>
                  </a:cubicBezTo>
                  <a:lnTo>
                    <a:pt x="1" y="127"/>
                  </a:lnTo>
                  <a:lnTo>
                    <a:pt x="48" y="175"/>
                  </a:lnTo>
                  <a:lnTo>
                    <a:pt x="1191" y="175"/>
                  </a:lnTo>
                  <a:lnTo>
                    <a:pt x="2084" y="127"/>
                  </a:lnTo>
                  <a:cubicBezTo>
                    <a:pt x="1790" y="29"/>
                    <a:pt x="1493" y="1"/>
                    <a:pt x="1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35"/>
            <p:cNvSpPr/>
            <p:nvPr/>
          </p:nvSpPr>
          <p:spPr>
            <a:xfrm>
              <a:off x="5757850" y="2154575"/>
              <a:ext cx="8050" cy="2700"/>
            </a:xfrm>
            <a:custGeom>
              <a:avLst/>
              <a:gdLst/>
              <a:ahLst/>
              <a:cxnLst/>
              <a:rect l="l" t="t" r="r" b="b"/>
              <a:pathLst>
                <a:path w="322" h="108" extrusionOk="0">
                  <a:moveTo>
                    <a:pt x="151" y="0"/>
                  </a:moveTo>
                  <a:cubicBezTo>
                    <a:pt x="103" y="0"/>
                    <a:pt x="53" y="25"/>
                    <a:pt x="1" y="83"/>
                  </a:cubicBezTo>
                  <a:cubicBezTo>
                    <a:pt x="120" y="83"/>
                    <a:pt x="227" y="83"/>
                    <a:pt x="322" y="107"/>
                  </a:cubicBezTo>
                  <a:cubicBezTo>
                    <a:pt x="269" y="41"/>
                    <a:pt x="212" y="0"/>
                    <a:pt x="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35"/>
            <p:cNvSpPr/>
            <p:nvPr/>
          </p:nvSpPr>
          <p:spPr>
            <a:xfrm>
              <a:off x="5489650" y="2200100"/>
              <a:ext cx="3600" cy="2125"/>
            </a:xfrm>
            <a:custGeom>
              <a:avLst/>
              <a:gdLst/>
              <a:ahLst/>
              <a:cxnLst/>
              <a:rect l="l" t="t" r="r" b="b"/>
              <a:pathLst>
                <a:path w="144" h="85" extrusionOk="0">
                  <a:moveTo>
                    <a:pt x="144" y="1"/>
                  </a:moveTo>
                  <a:cubicBezTo>
                    <a:pt x="84" y="24"/>
                    <a:pt x="37" y="24"/>
                    <a:pt x="1" y="24"/>
                  </a:cubicBezTo>
                  <a:cubicBezTo>
                    <a:pt x="29" y="63"/>
                    <a:pt x="52" y="84"/>
                    <a:pt x="73" y="84"/>
                  </a:cubicBezTo>
                  <a:cubicBezTo>
                    <a:pt x="97" y="84"/>
                    <a:pt x="119" y="5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35"/>
            <p:cNvSpPr/>
            <p:nvPr/>
          </p:nvSpPr>
          <p:spPr>
            <a:xfrm>
              <a:off x="5503950" y="2200650"/>
              <a:ext cx="3600" cy="1550"/>
            </a:xfrm>
            <a:custGeom>
              <a:avLst/>
              <a:gdLst/>
              <a:ahLst/>
              <a:cxnLst/>
              <a:rect l="l" t="t" r="r" b="b"/>
              <a:pathLst>
                <a:path w="144" h="62" extrusionOk="0">
                  <a:moveTo>
                    <a:pt x="83" y="1"/>
                  </a:moveTo>
                  <a:cubicBezTo>
                    <a:pt x="55" y="1"/>
                    <a:pt x="28" y="7"/>
                    <a:pt x="0" y="14"/>
                  </a:cubicBezTo>
                  <a:cubicBezTo>
                    <a:pt x="24" y="26"/>
                    <a:pt x="36" y="62"/>
                    <a:pt x="48" y="62"/>
                  </a:cubicBezTo>
                  <a:lnTo>
                    <a:pt x="143" y="14"/>
                  </a:lnTo>
                  <a:cubicBezTo>
                    <a:pt x="123" y="4"/>
                    <a:pt x="103"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35"/>
            <p:cNvSpPr/>
            <p:nvPr/>
          </p:nvSpPr>
          <p:spPr>
            <a:xfrm>
              <a:off x="5482225" y="2272125"/>
              <a:ext cx="7750" cy="3350"/>
            </a:xfrm>
            <a:custGeom>
              <a:avLst/>
              <a:gdLst/>
              <a:ahLst/>
              <a:cxnLst/>
              <a:rect l="l" t="t" r="r" b="b"/>
              <a:pathLst>
                <a:path w="310" h="134" extrusionOk="0">
                  <a:moveTo>
                    <a:pt x="310" y="1"/>
                  </a:moveTo>
                  <a:cubicBezTo>
                    <a:pt x="238" y="1"/>
                    <a:pt x="155" y="1"/>
                    <a:pt x="96" y="13"/>
                  </a:cubicBezTo>
                  <a:cubicBezTo>
                    <a:pt x="72" y="13"/>
                    <a:pt x="0" y="60"/>
                    <a:pt x="0" y="60"/>
                  </a:cubicBezTo>
                  <a:cubicBezTo>
                    <a:pt x="16" y="115"/>
                    <a:pt x="52" y="134"/>
                    <a:pt x="91" y="134"/>
                  </a:cubicBezTo>
                  <a:cubicBezTo>
                    <a:pt x="112" y="134"/>
                    <a:pt x="134" y="128"/>
                    <a:pt x="155" y="120"/>
                  </a:cubicBezTo>
                  <a:cubicBezTo>
                    <a:pt x="215" y="84"/>
                    <a:pt x="262" y="49"/>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35"/>
            <p:cNvSpPr/>
            <p:nvPr/>
          </p:nvSpPr>
          <p:spPr>
            <a:xfrm>
              <a:off x="5349475" y="2233150"/>
              <a:ext cx="29475" cy="11675"/>
            </a:xfrm>
            <a:custGeom>
              <a:avLst/>
              <a:gdLst/>
              <a:ahLst/>
              <a:cxnLst/>
              <a:rect l="l" t="t" r="r" b="b"/>
              <a:pathLst>
                <a:path w="1179" h="467" extrusionOk="0">
                  <a:moveTo>
                    <a:pt x="12" y="0"/>
                  </a:moveTo>
                  <a:cubicBezTo>
                    <a:pt x="1" y="170"/>
                    <a:pt x="70" y="200"/>
                    <a:pt x="157" y="200"/>
                  </a:cubicBezTo>
                  <a:cubicBezTo>
                    <a:pt x="205" y="200"/>
                    <a:pt x="258" y="191"/>
                    <a:pt x="306" y="191"/>
                  </a:cubicBezTo>
                  <a:cubicBezTo>
                    <a:pt x="356" y="191"/>
                    <a:pt x="400" y="200"/>
                    <a:pt x="429" y="238"/>
                  </a:cubicBezTo>
                  <a:cubicBezTo>
                    <a:pt x="584" y="250"/>
                    <a:pt x="762" y="215"/>
                    <a:pt x="869" y="417"/>
                  </a:cubicBezTo>
                  <a:cubicBezTo>
                    <a:pt x="907" y="448"/>
                    <a:pt x="950" y="466"/>
                    <a:pt x="994" y="466"/>
                  </a:cubicBezTo>
                  <a:cubicBezTo>
                    <a:pt x="1034" y="466"/>
                    <a:pt x="1073" y="451"/>
                    <a:pt x="1107" y="417"/>
                  </a:cubicBezTo>
                  <a:cubicBezTo>
                    <a:pt x="1179" y="179"/>
                    <a:pt x="976" y="95"/>
                    <a:pt x="8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35"/>
            <p:cNvSpPr/>
            <p:nvPr/>
          </p:nvSpPr>
          <p:spPr>
            <a:xfrm>
              <a:off x="5377150" y="2243225"/>
              <a:ext cx="19375" cy="7800"/>
            </a:xfrm>
            <a:custGeom>
              <a:avLst/>
              <a:gdLst/>
              <a:ahLst/>
              <a:cxnLst/>
              <a:rect l="l" t="t" r="r" b="b"/>
              <a:pathLst>
                <a:path w="775" h="312" extrusionOk="0">
                  <a:moveTo>
                    <a:pt x="434" y="0"/>
                  </a:moveTo>
                  <a:cubicBezTo>
                    <a:pt x="309" y="0"/>
                    <a:pt x="185" y="52"/>
                    <a:pt x="60" y="133"/>
                  </a:cubicBezTo>
                  <a:cubicBezTo>
                    <a:pt x="12" y="169"/>
                    <a:pt x="0" y="216"/>
                    <a:pt x="48" y="276"/>
                  </a:cubicBezTo>
                  <a:cubicBezTo>
                    <a:pt x="96" y="288"/>
                    <a:pt x="155" y="288"/>
                    <a:pt x="191" y="312"/>
                  </a:cubicBezTo>
                  <a:cubicBezTo>
                    <a:pt x="235" y="304"/>
                    <a:pt x="282" y="302"/>
                    <a:pt x="328" y="302"/>
                  </a:cubicBezTo>
                  <a:cubicBezTo>
                    <a:pt x="358" y="302"/>
                    <a:pt x="387" y="303"/>
                    <a:pt x="417" y="303"/>
                  </a:cubicBezTo>
                  <a:cubicBezTo>
                    <a:pt x="552" y="303"/>
                    <a:pt x="683" y="290"/>
                    <a:pt x="774" y="145"/>
                  </a:cubicBezTo>
                  <a:cubicBezTo>
                    <a:pt x="661" y="43"/>
                    <a:pt x="548"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35"/>
            <p:cNvSpPr/>
            <p:nvPr/>
          </p:nvSpPr>
          <p:spPr>
            <a:xfrm>
              <a:off x="5399775" y="2242175"/>
              <a:ext cx="16100" cy="8250"/>
            </a:xfrm>
            <a:custGeom>
              <a:avLst/>
              <a:gdLst/>
              <a:ahLst/>
              <a:cxnLst/>
              <a:rect l="l" t="t" r="r" b="b"/>
              <a:pathLst>
                <a:path w="644" h="330" extrusionOk="0">
                  <a:moveTo>
                    <a:pt x="367" y="0"/>
                  </a:moveTo>
                  <a:cubicBezTo>
                    <a:pt x="232" y="0"/>
                    <a:pt x="113" y="78"/>
                    <a:pt x="0" y="199"/>
                  </a:cubicBezTo>
                  <a:cubicBezTo>
                    <a:pt x="69" y="306"/>
                    <a:pt x="163" y="329"/>
                    <a:pt x="258" y="329"/>
                  </a:cubicBezTo>
                  <a:cubicBezTo>
                    <a:pt x="312" y="329"/>
                    <a:pt x="366" y="322"/>
                    <a:pt x="417" y="318"/>
                  </a:cubicBezTo>
                  <a:cubicBezTo>
                    <a:pt x="477" y="270"/>
                    <a:pt x="524" y="235"/>
                    <a:pt x="584" y="187"/>
                  </a:cubicBezTo>
                  <a:cubicBezTo>
                    <a:pt x="643" y="127"/>
                    <a:pt x="643" y="92"/>
                    <a:pt x="572" y="56"/>
                  </a:cubicBezTo>
                  <a:cubicBezTo>
                    <a:pt x="499" y="18"/>
                    <a:pt x="431" y="0"/>
                    <a:pt x="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35"/>
            <p:cNvSpPr/>
            <p:nvPr/>
          </p:nvSpPr>
          <p:spPr>
            <a:xfrm>
              <a:off x="5367625" y="2243850"/>
              <a:ext cx="11025" cy="7675"/>
            </a:xfrm>
            <a:custGeom>
              <a:avLst/>
              <a:gdLst/>
              <a:ahLst/>
              <a:cxnLst/>
              <a:rect l="l" t="t" r="r" b="b"/>
              <a:pathLst>
                <a:path w="441" h="307" extrusionOk="0">
                  <a:moveTo>
                    <a:pt x="143" y="1"/>
                  </a:moveTo>
                  <a:cubicBezTo>
                    <a:pt x="72" y="60"/>
                    <a:pt x="0" y="132"/>
                    <a:pt x="60" y="227"/>
                  </a:cubicBezTo>
                  <a:cubicBezTo>
                    <a:pt x="103" y="286"/>
                    <a:pt x="156" y="307"/>
                    <a:pt x="213" y="307"/>
                  </a:cubicBezTo>
                  <a:cubicBezTo>
                    <a:pt x="282" y="307"/>
                    <a:pt x="357" y="277"/>
                    <a:pt x="429" y="251"/>
                  </a:cubicBezTo>
                  <a:cubicBezTo>
                    <a:pt x="429" y="191"/>
                    <a:pt x="441" y="144"/>
                    <a:pt x="441" y="108"/>
                  </a:cubicBezTo>
                  <a:cubicBezTo>
                    <a:pt x="441" y="60"/>
                    <a:pt x="429" y="13"/>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35"/>
            <p:cNvSpPr/>
            <p:nvPr/>
          </p:nvSpPr>
          <p:spPr>
            <a:xfrm>
              <a:off x="5414350" y="2243550"/>
              <a:ext cx="7175" cy="6575"/>
            </a:xfrm>
            <a:custGeom>
              <a:avLst/>
              <a:gdLst/>
              <a:ahLst/>
              <a:cxnLst/>
              <a:rect l="l" t="t" r="r" b="b"/>
              <a:pathLst>
                <a:path w="287" h="263" extrusionOk="0">
                  <a:moveTo>
                    <a:pt x="1" y="1"/>
                  </a:moveTo>
                  <a:lnTo>
                    <a:pt x="1" y="132"/>
                  </a:lnTo>
                  <a:lnTo>
                    <a:pt x="275" y="263"/>
                  </a:lnTo>
                  <a:cubicBezTo>
                    <a:pt x="275" y="191"/>
                    <a:pt x="286" y="96"/>
                    <a:pt x="286" y="13"/>
                  </a:cubicBezTo>
                  <a:cubicBezTo>
                    <a:pt x="191" y="1"/>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35"/>
            <p:cNvSpPr/>
            <p:nvPr/>
          </p:nvSpPr>
          <p:spPr>
            <a:xfrm>
              <a:off x="5383400" y="2236725"/>
              <a:ext cx="4200" cy="2400"/>
            </a:xfrm>
            <a:custGeom>
              <a:avLst/>
              <a:gdLst/>
              <a:ahLst/>
              <a:cxnLst/>
              <a:rect l="l" t="t" r="r" b="b"/>
              <a:pathLst>
                <a:path w="168" h="96" extrusionOk="0">
                  <a:moveTo>
                    <a:pt x="120" y="0"/>
                  </a:moveTo>
                  <a:cubicBezTo>
                    <a:pt x="96" y="36"/>
                    <a:pt x="48" y="48"/>
                    <a:pt x="0" y="48"/>
                  </a:cubicBezTo>
                  <a:cubicBezTo>
                    <a:pt x="24" y="60"/>
                    <a:pt x="36" y="95"/>
                    <a:pt x="48" y="95"/>
                  </a:cubicBezTo>
                  <a:cubicBezTo>
                    <a:pt x="96" y="95"/>
                    <a:pt x="120" y="60"/>
                    <a:pt x="167" y="48"/>
                  </a:cubicBez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35"/>
            <p:cNvSpPr/>
            <p:nvPr/>
          </p:nvSpPr>
          <p:spPr>
            <a:xfrm>
              <a:off x="5375075" y="2218850"/>
              <a:ext cx="3575" cy="3000"/>
            </a:xfrm>
            <a:custGeom>
              <a:avLst/>
              <a:gdLst/>
              <a:ahLst/>
              <a:cxnLst/>
              <a:rect l="l" t="t" r="r" b="b"/>
              <a:pathLst>
                <a:path w="143" h="120" extrusionOk="0">
                  <a:moveTo>
                    <a:pt x="143" y="1"/>
                  </a:moveTo>
                  <a:lnTo>
                    <a:pt x="143" y="1"/>
                  </a:lnTo>
                  <a:cubicBezTo>
                    <a:pt x="95" y="36"/>
                    <a:pt x="36" y="72"/>
                    <a:pt x="0" y="120"/>
                  </a:cubicBezTo>
                  <a:cubicBezTo>
                    <a:pt x="72" y="108"/>
                    <a:pt x="131"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35"/>
            <p:cNvSpPr/>
            <p:nvPr/>
          </p:nvSpPr>
          <p:spPr>
            <a:xfrm>
              <a:off x="5561400" y="2140575"/>
              <a:ext cx="75625" cy="14875"/>
            </a:xfrm>
            <a:custGeom>
              <a:avLst/>
              <a:gdLst/>
              <a:ahLst/>
              <a:cxnLst/>
              <a:rect l="l" t="t" r="r" b="b"/>
              <a:pathLst>
                <a:path w="3025" h="595" extrusionOk="0">
                  <a:moveTo>
                    <a:pt x="897" y="0"/>
                  </a:moveTo>
                  <a:cubicBezTo>
                    <a:pt x="597" y="0"/>
                    <a:pt x="297" y="34"/>
                    <a:pt x="0" y="131"/>
                  </a:cubicBezTo>
                  <a:cubicBezTo>
                    <a:pt x="60" y="203"/>
                    <a:pt x="108" y="286"/>
                    <a:pt x="143" y="369"/>
                  </a:cubicBezTo>
                  <a:cubicBezTo>
                    <a:pt x="191" y="381"/>
                    <a:pt x="250" y="393"/>
                    <a:pt x="298" y="405"/>
                  </a:cubicBezTo>
                  <a:cubicBezTo>
                    <a:pt x="358" y="393"/>
                    <a:pt x="405" y="393"/>
                    <a:pt x="441" y="393"/>
                  </a:cubicBezTo>
                  <a:cubicBezTo>
                    <a:pt x="560" y="449"/>
                    <a:pt x="684" y="461"/>
                    <a:pt x="809" y="461"/>
                  </a:cubicBezTo>
                  <a:cubicBezTo>
                    <a:pt x="915" y="461"/>
                    <a:pt x="1022" y="452"/>
                    <a:pt x="1127" y="452"/>
                  </a:cubicBezTo>
                  <a:cubicBezTo>
                    <a:pt x="1246" y="452"/>
                    <a:pt x="1363" y="464"/>
                    <a:pt x="1477" y="512"/>
                  </a:cubicBezTo>
                  <a:cubicBezTo>
                    <a:pt x="1612" y="493"/>
                    <a:pt x="1749" y="485"/>
                    <a:pt x="1886" y="485"/>
                  </a:cubicBezTo>
                  <a:cubicBezTo>
                    <a:pt x="2170" y="485"/>
                    <a:pt x="2457" y="520"/>
                    <a:pt x="2739" y="560"/>
                  </a:cubicBezTo>
                  <a:cubicBezTo>
                    <a:pt x="2786" y="581"/>
                    <a:pt x="2831" y="595"/>
                    <a:pt x="2873" y="595"/>
                  </a:cubicBezTo>
                  <a:cubicBezTo>
                    <a:pt x="2928" y="595"/>
                    <a:pt x="2978" y="572"/>
                    <a:pt x="3025" y="512"/>
                  </a:cubicBezTo>
                  <a:cubicBezTo>
                    <a:pt x="3001" y="429"/>
                    <a:pt x="3001" y="346"/>
                    <a:pt x="3001" y="262"/>
                  </a:cubicBezTo>
                  <a:cubicBezTo>
                    <a:pt x="2679" y="167"/>
                    <a:pt x="2322" y="286"/>
                    <a:pt x="2013" y="96"/>
                  </a:cubicBezTo>
                  <a:cubicBezTo>
                    <a:pt x="2013" y="108"/>
                    <a:pt x="1989" y="131"/>
                    <a:pt x="1965" y="131"/>
                  </a:cubicBezTo>
                  <a:cubicBezTo>
                    <a:pt x="1956" y="134"/>
                    <a:pt x="1949" y="136"/>
                    <a:pt x="1941" y="136"/>
                  </a:cubicBezTo>
                  <a:cubicBezTo>
                    <a:pt x="1917" y="136"/>
                    <a:pt x="1897" y="120"/>
                    <a:pt x="1870" y="84"/>
                  </a:cubicBezTo>
                  <a:cubicBezTo>
                    <a:pt x="1547" y="40"/>
                    <a:pt x="1222" y="0"/>
                    <a:pt x="8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35"/>
            <p:cNvSpPr/>
            <p:nvPr/>
          </p:nvSpPr>
          <p:spPr>
            <a:xfrm>
              <a:off x="5643850" y="2153750"/>
              <a:ext cx="28300" cy="4150"/>
            </a:xfrm>
            <a:custGeom>
              <a:avLst/>
              <a:gdLst/>
              <a:ahLst/>
              <a:cxnLst/>
              <a:rect l="l" t="t" r="r" b="b"/>
              <a:pathLst>
                <a:path w="1132" h="166" extrusionOk="0">
                  <a:moveTo>
                    <a:pt x="392" y="1"/>
                  </a:moveTo>
                  <a:cubicBezTo>
                    <a:pt x="262" y="1"/>
                    <a:pt x="131" y="8"/>
                    <a:pt x="0" y="33"/>
                  </a:cubicBezTo>
                  <a:cubicBezTo>
                    <a:pt x="194" y="121"/>
                    <a:pt x="381" y="165"/>
                    <a:pt x="566" y="165"/>
                  </a:cubicBezTo>
                  <a:cubicBezTo>
                    <a:pt x="756" y="165"/>
                    <a:pt x="944" y="118"/>
                    <a:pt x="1132" y="21"/>
                  </a:cubicBezTo>
                  <a:lnTo>
                    <a:pt x="1132" y="21"/>
                  </a:lnTo>
                  <a:cubicBezTo>
                    <a:pt x="1102" y="22"/>
                    <a:pt x="1072" y="22"/>
                    <a:pt x="1043" y="22"/>
                  </a:cubicBezTo>
                  <a:cubicBezTo>
                    <a:pt x="829" y="22"/>
                    <a:pt x="611" y="1"/>
                    <a:pt x="3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35"/>
            <p:cNvSpPr/>
            <p:nvPr/>
          </p:nvSpPr>
          <p:spPr>
            <a:xfrm>
              <a:off x="5572125" y="2150700"/>
              <a:ext cx="25600" cy="3400"/>
            </a:xfrm>
            <a:custGeom>
              <a:avLst/>
              <a:gdLst/>
              <a:ahLst/>
              <a:cxnLst/>
              <a:rect l="l" t="t" r="r" b="b"/>
              <a:pathLst>
                <a:path w="1024" h="136" extrusionOk="0">
                  <a:moveTo>
                    <a:pt x="0" y="0"/>
                  </a:moveTo>
                  <a:lnTo>
                    <a:pt x="0" y="0"/>
                  </a:lnTo>
                  <a:cubicBezTo>
                    <a:pt x="162" y="110"/>
                    <a:pt x="330" y="136"/>
                    <a:pt x="497" y="136"/>
                  </a:cubicBezTo>
                  <a:cubicBezTo>
                    <a:pt x="644" y="136"/>
                    <a:pt x="790" y="116"/>
                    <a:pt x="933" y="116"/>
                  </a:cubicBezTo>
                  <a:cubicBezTo>
                    <a:pt x="963" y="116"/>
                    <a:pt x="994" y="117"/>
                    <a:pt x="1024" y="119"/>
                  </a:cubicBezTo>
                  <a:cubicBezTo>
                    <a:pt x="857" y="20"/>
                    <a:pt x="680" y="2"/>
                    <a:pt x="500" y="2"/>
                  </a:cubicBezTo>
                  <a:cubicBezTo>
                    <a:pt x="392" y="2"/>
                    <a:pt x="284" y="8"/>
                    <a:pt x="176" y="8"/>
                  </a:cubicBezTo>
                  <a:cubicBezTo>
                    <a:pt x="117" y="8"/>
                    <a:pt x="58" y="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35"/>
            <p:cNvSpPr/>
            <p:nvPr/>
          </p:nvSpPr>
          <p:spPr>
            <a:xfrm>
              <a:off x="5676300" y="2154550"/>
              <a:ext cx="17575" cy="3150"/>
            </a:xfrm>
            <a:custGeom>
              <a:avLst/>
              <a:gdLst/>
              <a:ahLst/>
              <a:cxnLst/>
              <a:rect l="l" t="t" r="r" b="b"/>
              <a:pathLst>
                <a:path w="703" h="126" extrusionOk="0">
                  <a:moveTo>
                    <a:pt x="0" y="1"/>
                  </a:moveTo>
                  <a:cubicBezTo>
                    <a:pt x="119" y="84"/>
                    <a:pt x="235" y="126"/>
                    <a:pt x="351" y="126"/>
                  </a:cubicBezTo>
                  <a:cubicBezTo>
                    <a:pt x="468" y="126"/>
                    <a:pt x="584" y="84"/>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35"/>
            <p:cNvSpPr/>
            <p:nvPr/>
          </p:nvSpPr>
          <p:spPr>
            <a:xfrm>
              <a:off x="5629550" y="2153375"/>
              <a:ext cx="7775" cy="3900"/>
            </a:xfrm>
            <a:custGeom>
              <a:avLst/>
              <a:gdLst/>
              <a:ahLst/>
              <a:cxnLst/>
              <a:rect l="l" t="t" r="r" b="b"/>
              <a:pathLst>
                <a:path w="311" h="156" extrusionOk="0">
                  <a:moveTo>
                    <a:pt x="275" y="0"/>
                  </a:moveTo>
                  <a:lnTo>
                    <a:pt x="275" y="0"/>
                  </a:lnTo>
                  <a:cubicBezTo>
                    <a:pt x="191" y="12"/>
                    <a:pt x="84" y="36"/>
                    <a:pt x="1" y="48"/>
                  </a:cubicBezTo>
                  <a:cubicBezTo>
                    <a:pt x="72" y="155"/>
                    <a:pt x="180" y="155"/>
                    <a:pt x="263" y="155"/>
                  </a:cubicBezTo>
                  <a:cubicBezTo>
                    <a:pt x="310" y="107"/>
                    <a:pt x="310" y="72"/>
                    <a:pt x="263" y="48"/>
                  </a:cubicBezTo>
                  <a:lnTo>
                    <a:pt x="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35"/>
            <p:cNvSpPr/>
            <p:nvPr/>
          </p:nvSpPr>
          <p:spPr>
            <a:xfrm>
              <a:off x="5636400" y="2154275"/>
              <a:ext cx="3900" cy="3000"/>
            </a:xfrm>
            <a:custGeom>
              <a:avLst/>
              <a:gdLst/>
              <a:ahLst/>
              <a:cxnLst/>
              <a:rect l="l" t="t" r="r" b="b"/>
              <a:pathLst>
                <a:path w="156" h="120" extrusionOk="0">
                  <a:moveTo>
                    <a:pt x="156" y="0"/>
                  </a:moveTo>
                  <a:cubicBezTo>
                    <a:pt x="108" y="12"/>
                    <a:pt x="48" y="12"/>
                    <a:pt x="1" y="12"/>
                  </a:cubicBezTo>
                  <a:lnTo>
                    <a:pt x="1" y="119"/>
                  </a:lnTo>
                  <a:cubicBezTo>
                    <a:pt x="48" y="83"/>
                    <a:pt x="108" y="36"/>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35"/>
            <p:cNvSpPr/>
            <p:nvPr/>
          </p:nvSpPr>
          <p:spPr>
            <a:xfrm>
              <a:off x="5697425" y="2154275"/>
              <a:ext cx="3900" cy="3000"/>
            </a:xfrm>
            <a:custGeom>
              <a:avLst/>
              <a:gdLst/>
              <a:ahLst/>
              <a:cxnLst/>
              <a:rect l="l" t="t" r="r" b="b"/>
              <a:pathLst>
                <a:path w="156" h="120" extrusionOk="0">
                  <a:moveTo>
                    <a:pt x="1" y="0"/>
                  </a:moveTo>
                  <a:cubicBezTo>
                    <a:pt x="48" y="36"/>
                    <a:pt x="108" y="71"/>
                    <a:pt x="155" y="119"/>
                  </a:cubicBezTo>
                  <a:cubicBezTo>
                    <a:pt x="155" y="83"/>
                    <a:pt x="143" y="36"/>
                    <a:pt x="143" y="12"/>
                  </a:cubicBezTo>
                  <a:cubicBezTo>
                    <a:pt x="96" y="0"/>
                    <a:pt x="4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35"/>
            <p:cNvSpPr/>
            <p:nvPr/>
          </p:nvSpPr>
          <p:spPr>
            <a:xfrm>
              <a:off x="5501575" y="2150700"/>
              <a:ext cx="61025" cy="7350"/>
            </a:xfrm>
            <a:custGeom>
              <a:avLst/>
              <a:gdLst/>
              <a:ahLst/>
              <a:cxnLst/>
              <a:rect l="l" t="t" r="r" b="b"/>
              <a:pathLst>
                <a:path w="2441" h="294" extrusionOk="0">
                  <a:moveTo>
                    <a:pt x="238" y="0"/>
                  </a:moveTo>
                  <a:cubicBezTo>
                    <a:pt x="131" y="60"/>
                    <a:pt x="0" y="107"/>
                    <a:pt x="95" y="274"/>
                  </a:cubicBezTo>
                  <a:cubicBezTo>
                    <a:pt x="116" y="288"/>
                    <a:pt x="133" y="294"/>
                    <a:pt x="153" y="294"/>
                  </a:cubicBezTo>
                  <a:cubicBezTo>
                    <a:pt x="167" y="294"/>
                    <a:pt x="183" y="291"/>
                    <a:pt x="203" y="286"/>
                  </a:cubicBezTo>
                  <a:cubicBezTo>
                    <a:pt x="738" y="286"/>
                    <a:pt x="1286" y="274"/>
                    <a:pt x="1822" y="274"/>
                  </a:cubicBezTo>
                  <a:cubicBezTo>
                    <a:pt x="1849" y="269"/>
                    <a:pt x="1877" y="267"/>
                    <a:pt x="1905" y="267"/>
                  </a:cubicBezTo>
                  <a:cubicBezTo>
                    <a:pt x="1972" y="267"/>
                    <a:pt x="2044" y="277"/>
                    <a:pt x="2118" y="277"/>
                  </a:cubicBezTo>
                  <a:cubicBezTo>
                    <a:pt x="2224" y="277"/>
                    <a:pt x="2334" y="256"/>
                    <a:pt x="2441" y="155"/>
                  </a:cubicBezTo>
                  <a:cubicBezTo>
                    <a:pt x="2155" y="143"/>
                    <a:pt x="1905" y="119"/>
                    <a:pt x="1643" y="107"/>
                  </a:cubicBezTo>
                  <a:lnTo>
                    <a:pt x="1143" y="107"/>
                  </a:lnTo>
                  <a:cubicBezTo>
                    <a:pt x="1050" y="61"/>
                    <a:pt x="950" y="52"/>
                    <a:pt x="848" y="52"/>
                  </a:cubicBezTo>
                  <a:cubicBezTo>
                    <a:pt x="791" y="52"/>
                    <a:pt x="734" y="55"/>
                    <a:pt x="677" y="55"/>
                  </a:cubicBezTo>
                  <a:cubicBezTo>
                    <a:pt x="575" y="55"/>
                    <a:pt x="474" y="47"/>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35"/>
            <p:cNvSpPr/>
            <p:nvPr/>
          </p:nvSpPr>
          <p:spPr>
            <a:xfrm>
              <a:off x="5376550" y="2153650"/>
              <a:ext cx="55700" cy="3775"/>
            </a:xfrm>
            <a:custGeom>
              <a:avLst/>
              <a:gdLst/>
              <a:ahLst/>
              <a:cxnLst/>
              <a:rect l="l" t="t" r="r" b="b"/>
              <a:pathLst>
                <a:path w="2228" h="151" extrusionOk="0">
                  <a:moveTo>
                    <a:pt x="1834" y="1"/>
                  </a:moveTo>
                  <a:cubicBezTo>
                    <a:pt x="1810" y="1"/>
                    <a:pt x="1787" y="1"/>
                    <a:pt x="1763" y="1"/>
                  </a:cubicBezTo>
                  <a:cubicBezTo>
                    <a:pt x="1167" y="1"/>
                    <a:pt x="596" y="25"/>
                    <a:pt x="1" y="25"/>
                  </a:cubicBezTo>
                  <a:cubicBezTo>
                    <a:pt x="364" y="126"/>
                    <a:pt x="736" y="150"/>
                    <a:pt x="1109" y="150"/>
                  </a:cubicBezTo>
                  <a:cubicBezTo>
                    <a:pt x="1441" y="150"/>
                    <a:pt x="1775" y="131"/>
                    <a:pt x="2104" y="131"/>
                  </a:cubicBezTo>
                  <a:cubicBezTo>
                    <a:pt x="2145" y="131"/>
                    <a:pt x="2186" y="132"/>
                    <a:pt x="2227" y="132"/>
                  </a:cubicBezTo>
                  <a:cubicBezTo>
                    <a:pt x="2115" y="10"/>
                    <a:pt x="1976" y="1"/>
                    <a:pt x="1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35"/>
            <p:cNvSpPr/>
            <p:nvPr/>
          </p:nvSpPr>
          <p:spPr>
            <a:xfrm>
              <a:off x="5496500" y="2150400"/>
              <a:ext cx="11050" cy="7175"/>
            </a:xfrm>
            <a:custGeom>
              <a:avLst/>
              <a:gdLst/>
              <a:ahLst/>
              <a:cxnLst/>
              <a:rect l="l" t="t" r="r" b="b"/>
              <a:pathLst>
                <a:path w="442" h="287" extrusionOk="0">
                  <a:moveTo>
                    <a:pt x="1" y="0"/>
                  </a:moveTo>
                  <a:lnTo>
                    <a:pt x="1" y="286"/>
                  </a:lnTo>
                  <a:lnTo>
                    <a:pt x="287" y="286"/>
                  </a:lnTo>
                  <a:cubicBezTo>
                    <a:pt x="346" y="191"/>
                    <a:pt x="394" y="107"/>
                    <a:pt x="441" y="12"/>
                  </a:cubicBezTo>
                  <a:cubicBezTo>
                    <a:pt x="298" y="12"/>
                    <a:pt x="15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35"/>
            <p:cNvSpPr/>
            <p:nvPr/>
          </p:nvSpPr>
          <p:spPr>
            <a:xfrm>
              <a:off x="5317625" y="2181950"/>
              <a:ext cx="39000" cy="5075"/>
            </a:xfrm>
            <a:custGeom>
              <a:avLst/>
              <a:gdLst/>
              <a:ahLst/>
              <a:cxnLst/>
              <a:rect l="l" t="t" r="r" b="b"/>
              <a:pathLst>
                <a:path w="1560" h="203" extrusionOk="0">
                  <a:moveTo>
                    <a:pt x="12" y="0"/>
                  </a:moveTo>
                  <a:cubicBezTo>
                    <a:pt x="12" y="60"/>
                    <a:pt x="0" y="119"/>
                    <a:pt x="0" y="179"/>
                  </a:cubicBezTo>
                  <a:cubicBezTo>
                    <a:pt x="274" y="179"/>
                    <a:pt x="548" y="203"/>
                    <a:pt x="834" y="203"/>
                  </a:cubicBezTo>
                  <a:cubicBezTo>
                    <a:pt x="905" y="178"/>
                    <a:pt x="980" y="173"/>
                    <a:pt x="1056" y="173"/>
                  </a:cubicBezTo>
                  <a:cubicBezTo>
                    <a:pt x="1099" y="173"/>
                    <a:pt x="1143" y="175"/>
                    <a:pt x="1186" y="175"/>
                  </a:cubicBezTo>
                  <a:cubicBezTo>
                    <a:pt x="1318" y="175"/>
                    <a:pt x="1447" y="161"/>
                    <a:pt x="1560" y="48"/>
                  </a:cubicBezTo>
                  <a:cubicBezTo>
                    <a:pt x="1048" y="36"/>
                    <a:pt x="536" y="24"/>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35"/>
            <p:cNvSpPr/>
            <p:nvPr/>
          </p:nvSpPr>
          <p:spPr>
            <a:xfrm>
              <a:off x="5240525" y="2261675"/>
              <a:ext cx="14300" cy="6625"/>
            </a:xfrm>
            <a:custGeom>
              <a:avLst/>
              <a:gdLst/>
              <a:ahLst/>
              <a:cxnLst/>
              <a:rect l="l" t="t" r="r" b="b"/>
              <a:pathLst>
                <a:path w="572" h="265" extrusionOk="0">
                  <a:moveTo>
                    <a:pt x="249" y="0"/>
                  </a:moveTo>
                  <a:cubicBezTo>
                    <a:pt x="234" y="0"/>
                    <a:pt x="219" y="1"/>
                    <a:pt x="203" y="2"/>
                  </a:cubicBezTo>
                  <a:cubicBezTo>
                    <a:pt x="155" y="26"/>
                    <a:pt x="96" y="74"/>
                    <a:pt x="48" y="121"/>
                  </a:cubicBezTo>
                  <a:cubicBezTo>
                    <a:pt x="0" y="181"/>
                    <a:pt x="0" y="228"/>
                    <a:pt x="48" y="264"/>
                  </a:cubicBezTo>
                  <a:lnTo>
                    <a:pt x="501" y="264"/>
                  </a:lnTo>
                  <a:cubicBezTo>
                    <a:pt x="572" y="240"/>
                    <a:pt x="560" y="193"/>
                    <a:pt x="501" y="133"/>
                  </a:cubicBezTo>
                  <a:cubicBezTo>
                    <a:pt x="427" y="39"/>
                    <a:pt x="354"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35"/>
            <p:cNvSpPr/>
            <p:nvPr/>
          </p:nvSpPr>
          <p:spPr>
            <a:xfrm>
              <a:off x="5252425" y="2265100"/>
              <a:ext cx="8075" cy="4075"/>
            </a:xfrm>
            <a:custGeom>
              <a:avLst/>
              <a:gdLst/>
              <a:ahLst/>
              <a:cxnLst/>
              <a:rect l="l" t="t" r="r" b="b"/>
              <a:pathLst>
                <a:path w="323" h="163" extrusionOk="0">
                  <a:moveTo>
                    <a:pt x="198" y="0"/>
                  </a:moveTo>
                  <a:cubicBezTo>
                    <a:pt x="152" y="0"/>
                    <a:pt x="107" y="16"/>
                    <a:pt x="67" y="16"/>
                  </a:cubicBezTo>
                  <a:cubicBezTo>
                    <a:pt x="52" y="16"/>
                    <a:pt x="38" y="14"/>
                    <a:pt x="25" y="8"/>
                  </a:cubicBezTo>
                  <a:cubicBezTo>
                    <a:pt x="1" y="44"/>
                    <a:pt x="1" y="91"/>
                    <a:pt x="25" y="127"/>
                  </a:cubicBezTo>
                  <a:cubicBezTo>
                    <a:pt x="60" y="127"/>
                    <a:pt x="108" y="151"/>
                    <a:pt x="155" y="163"/>
                  </a:cubicBezTo>
                  <a:cubicBezTo>
                    <a:pt x="203" y="127"/>
                    <a:pt x="263" y="103"/>
                    <a:pt x="322" y="68"/>
                  </a:cubicBezTo>
                  <a:cubicBezTo>
                    <a:pt x="283" y="14"/>
                    <a:pt x="240" y="0"/>
                    <a:pt x="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35"/>
            <p:cNvSpPr/>
            <p:nvPr/>
          </p:nvSpPr>
          <p:spPr>
            <a:xfrm>
              <a:off x="5231300" y="2261425"/>
              <a:ext cx="7175" cy="3350"/>
            </a:xfrm>
            <a:custGeom>
              <a:avLst/>
              <a:gdLst/>
              <a:ahLst/>
              <a:cxnLst/>
              <a:rect l="l" t="t" r="r" b="b"/>
              <a:pathLst>
                <a:path w="287" h="134" extrusionOk="0">
                  <a:moveTo>
                    <a:pt x="0" y="0"/>
                  </a:moveTo>
                  <a:cubicBezTo>
                    <a:pt x="61" y="102"/>
                    <a:pt x="148" y="134"/>
                    <a:pt x="239" y="134"/>
                  </a:cubicBezTo>
                  <a:cubicBezTo>
                    <a:pt x="254" y="134"/>
                    <a:pt x="270" y="133"/>
                    <a:pt x="286" y="131"/>
                  </a:cubicBezTo>
                  <a:cubicBezTo>
                    <a:pt x="238" y="84"/>
                    <a:pt x="179" y="3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35"/>
            <p:cNvSpPr/>
            <p:nvPr/>
          </p:nvSpPr>
          <p:spPr>
            <a:xfrm>
              <a:off x="5241725" y="2261725"/>
              <a:ext cx="3875" cy="3000"/>
            </a:xfrm>
            <a:custGeom>
              <a:avLst/>
              <a:gdLst/>
              <a:ahLst/>
              <a:cxnLst/>
              <a:rect l="l" t="t" r="r" b="b"/>
              <a:pathLst>
                <a:path w="155" h="120" extrusionOk="0">
                  <a:moveTo>
                    <a:pt x="155" y="0"/>
                  </a:moveTo>
                  <a:cubicBezTo>
                    <a:pt x="107" y="48"/>
                    <a:pt x="48" y="84"/>
                    <a:pt x="0" y="119"/>
                  </a:cubicBezTo>
                  <a:cubicBezTo>
                    <a:pt x="60" y="84"/>
                    <a:pt x="107"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35"/>
            <p:cNvSpPr/>
            <p:nvPr/>
          </p:nvSpPr>
          <p:spPr>
            <a:xfrm>
              <a:off x="5238450" y="2265000"/>
              <a:ext cx="3575" cy="3875"/>
            </a:xfrm>
            <a:custGeom>
              <a:avLst/>
              <a:gdLst/>
              <a:ahLst/>
              <a:cxnLst/>
              <a:rect l="l" t="t" r="r" b="b"/>
              <a:pathLst>
                <a:path w="143" h="155" extrusionOk="0">
                  <a:moveTo>
                    <a:pt x="0" y="0"/>
                  </a:moveTo>
                  <a:lnTo>
                    <a:pt x="0" y="155"/>
                  </a:lnTo>
                  <a:lnTo>
                    <a:pt x="143" y="155"/>
                  </a:ln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35"/>
            <p:cNvSpPr/>
            <p:nvPr/>
          </p:nvSpPr>
          <p:spPr>
            <a:xfrm>
              <a:off x="5328025" y="2231875"/>
              <a:ext cx="32175" cy="7825"/>
            </a:xfrm>
            <a:custGeom>
              <a:avLst/>
              <a:gdLst/>
              <a:ahLst/>
              <a:cxnLst/>
              <a:rect l="l" t="t" r="r" b="b"/>
              <a:pathLst>
                <a:path w="1287" h="313" extrusionOk="0">
                  <a:moveTo>
                    <a:pt x="337" y="1"/>
                  </a:moveTo>
                  <a:cubicBezTo>
                    <a:pt x="224" y="1"/>
                    <a:pt x="112" y="6"/>
                    <a:pt x="1" y="15"/>
                  </a:cubicBezTo>
                  <a:cubicBezTo>
                    <a:pt x="80" y="151"/>
                    <a:pt x="199" y="166"/>
                    <a:pt x="322" y="166"/>
                  </a:cubicBezTo>
                  <a:cubicBezTo>
                    <a:pt x="358" y="166"/>
                    <a:pt x="395" y="165"/>
                    <a:pt x="431" y="165"/>
                  </a:cubicBezTo>
                  <a:cubicBezTo>
                    <a:pt x="532" y="165"/>
                    <a:pt x="629" y="175"/>
                    <a:pt x="703" y="254"/>
                  </a:cubicBezTo>
                  <a:cubicBezTo>
                    <a:pt x="815" y="295"/>
                    <a:pt x="927" y="313"/>
                    <a:pt x="1041" y="313"/>
                  </a:cubicBezTo>
                  <a:cubicBezTo>
                    <a:pt x="1121" y="313"/>
                    <a:pt x="1203" y="304"/>
                    <a:pt x="1287" y="289"/>
                  </a:cubicBezTo>
                  <a:cubicBezTo>
                    <a:pt x="1180" y="135"/>
                    <a:pt x="953" y="230"/>
                    <a:pt x="870" y="51"/>
                  </a:cubicBezTo>
                  <a:cubicBezTo>
                    <a:pt x="695" y="15"/>
                    <a:pt x="515"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35"/>
            <p:cNvSpPr/>
            <p:nvPr/>
          </p:nvSpPr>
          <p:spPr>
            <a:xfrm>
              <a:off x="5966500" y="2306375"/>
              <a:ext cx="3300" cy="1375"/>
            </a:xfrm>
            <a:custGeom>
              <a:avLst/>
              <a:gdLst/>
              <a:ahLst/>
              <a:cxnLst/>
              <a:rect l="l" t="t" r="r" b="b"/>
              <a:pathLst>
                <a:path w="132" h="55" extrusionOk="0">
                  <a:moveTo>
                    <a:pt x="108" y="0"/>
                  </a:moveTo>
                  <a:cubicBezTo>
                    <a:pt x="60" y="0"/>
                    <a:pt x="37" y="12"/>
                    <a:pt x="1" y="24"/>
                  </a:cubicBezTo>
                  <a:cubicBezTo>
                    <a:pt x="31" y="47"/>
                    <a:pt x="61" y="55"/>
                    <a:pt x="88" y="55"/>
                  </a:cubicBezTo>
                  <a:cubicBezTo>
                    <a:pt x="104" y="55"/>
                    <a:pt x="119" y="52"/>
                    <a:pt x="132" y="48"/>
                  </a:cubicBezTo>
                  <a:cubicBezTo>
                    <a:pt x="132" y="24"/>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35"/>
            <p:cNvSpPr/>
            <p:nvPr/>
          </p:nvSpPr>
          <p:spPr>
            <a:xfrm>
              <a:off x="5947150" y="3059725"/>
              <a:ext cx="1525" cy="1525"/>
            </a:xfrm>
            <a:custGeom>
              <a:avLst/>
              <a:gdLst/>
              <a:ahLst/>
              <a:cxnLst/>
              <a:rect l="l" t="t" r="r" b="b"/>
              <a:pathLst>
                <a:path w="61" h="61" extrusionOk="0">
                  <a:moveTo>
                    <a:pt x="1" y="1"/>
                  </a:moveTo>
                  <a:cubicBezTo>
                    <a:pt x="13" y="37"/>
                    <a:pt x="49" y="48"/>
                    <a:pt x="60" y="60"/>
                  </a:cubicBezTo>
                  <a:cubicBezTo>
                    <a:pt x="49" y="48"/>
                    <a:pt x="49" y="37"/>
                    <a:pt x="37" y="13"/>
                  </a:cubicBezTo>
                  <a:cubicBezTo>
                    <a:pt x="37" y="1"/>
                    <a:pt x="1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35"/>
            <p:cNvSpPr/>
            <p:nvPr/>
          </p:nvSpPr>
          <p:spPr>
            <a:xfrm>
              <a:off x="5240225" y="1959900"/>
              <a:ext cx="4500" cy="3900"/>
            </a:xfrm>
            <a:custGeom>
              <a:avLst/>
              <a:gdLst/>
              <a:ahLst/>
              <a:cxnLst/>
              <a:rect l="l" t="t" r="r" b="b"/>
              <a:pathLst>
                <a:path w="180" h="156" extrusionOk="0">
                  <a:moveTo>
                    <a:pt x="72" y="0"/>
                  </a:moveTo>
                  <a:cubicBezTo>
                    <a:pt x="1" y="60"/>
                    <a:pt x="1" y="107"/>
                    <a:pt x="72" y="155"/>
                  </a:cubicBezTo>
                  <a:cubicBezTo>
                    <a:pt x="179" y="107"/>
                    <a:pt x="179" y="48"/>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35"/>
            <p:cNvSpPr/>
            <p:nvPr/>
          </p:nvSpPr>
          <p:spPr>
            <a:xfrm>
              <a:off x="5241725" y="1949475"/>
              <a:ext cx="3875" cy="7175"/>
            </a:xfrm>
            <a:custGeom>
              <a:avLst/>
              <a:gdLst/>
              <a:ahLst/>
              <a:cxnLst/>
              <a:rect l="l" t="t" r="r" b="b"/>
              <a:pathLst>
                <a:path w="155" h="287" extrusionOk="0">
                  <a:moveTo>
                    <a:pt x="155" y="1"/>
                  </a:moveTo>
                  <a:lnTo>
                    <a:pt x="155" y="1"/>
                  </a:lnTo>
                  <a:cubicBezTo>
                    <a:pt x="107" y="48"/>
                    <a:pt x="48" y="108"/>
                    <a:pt x="0" y="167"/>
                  </a:cubicBezTo>
                  <a:cubicBezTo>
                    <a:pt x="0" y="203"/>
                    <a:pt x="0" y="239"/>
                    <a:pt x="12" y="286"/>
                  </a:cubicBezTo>
                  <a:cubicBezTo>
                    <a:pt x="131" y="227"/>
                    <a:pt x="155" y="120"/>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35"/>
            <p:cNvSpPr/>
            <p:nvPr/>
          </p:nvSpPr>
          <p:spPr>
            <a:xfrm>
              <a:off x="5242000" y="1913750"/>
              <a:ext cx="2425" cy="3300"/>
            </a:xfrm>
            <a:custGeom>
              <a:avLst/>
              <a:gdLst/>
              <a:ahLst/>
              <a:cxnLst/>
              <a:rect l="l" t="t" r="r" b="b"/>
              <a:pathLst>
                <a:path w="97" h="132" extrusionOk="0">
                  <a:moveTo>
                    <a:pt x="25" y="1"/>
                  </a:moveTo>
                  <a:cubicBezTo>
                    <a:pt x="1" y="48"/>
                    <a:pt x="1" y="72"/>
                    <a:pt x="25" y="132"/>
                  </a:cubicBezTo>
                  <a:cubicBezTo>
                    <a:pt x="96" y="96"/>
                    <a:pt x="96" y="48"/>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35"/>
            <p:cNvSpPr/>
            <p:nvPr/>
          </p:nvSpPr>
          <p:spPr>
            <a:xfrm>
              <a:off x="5963225" y="2365600"/>
              <a:ext cx="3600" cy="3300"/>
            </a:xfrm>
            <a:custGeom>
              <a:avLst/>
              <a:gdLst/>
              <a:ahLst/>
              <a:cxnLst/>
              <a:rect l="l" t="t" r="r" b="b"/>
              <a:pathLst>
                <a:path w="144" h="132" extrusionOk="0">
                  <a:moveTo>
                    <a:pt x="1" y="1"/>
                  </a:moveTo>
                  <a:lnTo>
                    <a:pt x="1" y="1"/>
                  </a:lnTo>
                  <a:cubicBezTo>
                    <a:pt x="48" y="36"/>
                    <a:pt x="84" y="84"/>
                    <a:pt x="144" y="131"/>
                  </a:cubicBezTo>
                  <a:cubicBezTo>
                    <a:pt x="108" y="84"/>
                    <a:pt x="49"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35"/>
            <p:cNvSpPr/>
            <p:nvPr/>
          </p:nvSpPr>
          <p:spPr>
            <a:xfrm>
              <a:off x="6020075" y="2204225"/>
              <a:ext cx="7475" cy="6925"/>
            </a:xfrm>
            <a:custGeom>
              <a:avLst/>
              <a:gdLst/>
              <a:ahLst/>
              <a:cxnLst/>
              <a:rect l="l" t="t" r="r" b="b"/>
              <a:pathLst>
                <a:path w="299" h="277" extrusionOk="0">
                  <a:moveTo>
                    <a:pt x="244" y="0"/>
                  </a:moveTo>
                  <a:cubicBezTo>
                    <a:pt x="145" y="0"/>
                    <a:pt x="64" y="38"/>
                    <a:pt x="1" y="121"/>
                  </a:cubicBezTo>
                  <a:cubicBezTo>
                    <a:pt x="1" y="169"/>
                    <a:pt x="13" y="229"/>
                    <a:pt x="13" y="276"/>
                  </a:cubicBezTo>
                  <a:cubicBezTo>
                    <a:pt x="215" y="276"/>
                    <a:pt x="299" y="181"/>
                    <a:pt x="287" y="2"/>
                  </a:cubicBezTo>
                  <a:cubicBezTo>
                    <a:pt x="272" y="1"/>
                    <a:pt x="258" y="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35"/>
            <p:cNvSpPr/>
            <p:nvPr/>
          </p:nvSpPr>
          <p:spPr>
            <a:xfrm>
              <a:off x="5926475" y="2167950"/>
              <a:ext cx="4350" cy="2825"/>
            </a:xfrm>
            <a:custGeom>
              <a:avLst/>
              <a:gdLst/>
              <a:ahLst/>
              <a:cxnLst/>
              <a:rect l="l" t="t" r="r" b="b"/>
              <a:pathLst>
                <a:path w="174" h="113" extrusionOk="0">
                  <a:moveTo>
                    <a:pt x="173" y="1"/>
                  </a:moveTo>
                  <a:lnTo>
                    <a:pt x="173" y="1"/>
                  </a:lnTo>
                  <a:cubicBezTo>
                    <a:pt x="166" y="17"/>
                    <a:pt x="148" y="21"/>
                    <a:pt x="126" y="21"/>
                  </a:cubicBezTo>
                  <a:cubicBezTo>
                    <a:pt x="108" y="21"/>
                    <a:pt x="88" y="19"/>
                    <a:pt x="70" y="19"/>
                  </a:cubicBezTo>
                  <a:cubicBezTo>
                    <a:pt x="30" y="19"/>
                    <a:pt x="0" y="31"/>
                    <a:pt x="30" y="108"/>
                  </a:cubicBezTo>
                  <a:cubicBezTo>
                    <a:pt x="32" y="111"/>
                    <a:pt x="35" y="113"/>
                    <a:pt x="40" y="113"/>
                  </a:cubicBezTo>
                  <a:cubicBezTo>
                    <a:pt x="70" y="113"/>
                    <a:pt x="152" y="52"/>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35"/>
            <p:cNvSpPr/>
            <p:nvPr/>
          </p:nvSpPr>
          <p:spPr>
            <a:xfrm>
              <a:off x="5475075" y="2135800"/>
              <a:ext cx="133075" cy="8375"/>
            </a:xfrm>
            <a:custGeom>
              <a:avLst/>
              <a:gdLst/>
              <a:ahLst/>
              <a:cxnLst/>
              <a:rect l="l" t="t" r="r" b="b"/>
              <a:pathLst>
                <a:path w="5323" h="335" extrusionOk="0">
                  <a:moveTo>
                    <a:pt x="1596" y="1"/>
                  </a:moveTo>
                  <a:cubicBezTo>
                    <a:pt x="1411" y="105"/>
                    <a:pt x="1216" y="145"/>
                    <a:pt x="1017" y="145"/>
                  </a:cubicBezTo>
                  <a:cubicBezTo>
                    <a:pt x="921" y="145"/>
                    <a:pt x="824" y="135"/>
                    <a:pt x="727" y="120"/>
                  </a:cubicBezTo>
                  <a:cubicBezTo>
                    <a:pt x="477" y="144"/>
                    <a:pt x="239" y="156"/>
                    <a:pt x="1" y="168"/>
                  </a:cubicBezTo>
                  <a:cubicBezTo>
                    <a:pt x="143" y="276"/>
                    <a:pt x="298" y="300"/>
                    <a:pt x="458" y="300"/>
                  </a:cubicBezTo>
                  <a:cubicBezTo>
                    <a:pt x="577" y="300"/>
                    <a:pt x="700" y="287"/>
                    <a:pt x="822" y="287"/>
                  </a:cubicBezTo>
                  <a:lnTo>
                    <a:pt x="3453" y="334"/>
                  </a:lnTo>
                  <a:lnTo>
                    <a:pt x="5323" y="287"/>
                  </a:lnTo>
                  <a:cubicBezTo>
                    <a:pt x="5239" y="180"/>
                    <a:pt x="5140" y="156"/>
                    <a:pt x="5039" y="156"/>
                  </a:cubicBezTo>
                  <a:cubicBezTo>
                    <a:pt x="4982" y="156"/>
                    <a:pt x="4926" y="163"/>
                    <a:pt x="4870" y="168"/>
                  </a:cubicBezTo>
                  <a:lnTo>
                    <a:pt x="3168" y="168"/>
                  </a:lnTo>
                  <a:cubicBezTo>
                    <a:pt x="2977" y="156"/>
                    <a:pt x="2787" y="156"/>
                    <a:pt x="2584" y="156"/>
                  </a:cubicBezTo>
                  <a:cubicBezTo>
                    <a:pt x="2475" y="84"/>
                    <a:pt x="2359" y="68"/>
                    <a:pt x="2241" y="68"/>
                  </a:cubicBezTo>
                  <a:cubicBezTo>
                    <a:pt x="2136" y="68"/>
                    <a:pt x="2030" y="81"/>
                    <a:pt x="1926" y="81"/>
                  </a:cubicBezTo>
                  <a:cubicBezTo>
                    <a:pt x="1812" y="81"/>
                    <a:pt x="1701" y="65"/>
                    <a:pt x="1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35"/>
            <p:cNvSpPr/>
            <p:nvPr/>
          </p:nvSpPr>
          <p:spPr>
            <a:xfrm>
              <a:off x="5402150" y="2147350"/>
              <a:ext cx="20850" cy="2475"/>
            </a:xfrm>
            <a:custGeom>
              <a:avLst/>
              <a:gdLst/>
              <a:ahLst/>
              <a:cxnLst/>
              <a:rect l="l" t="t" r="r" b="b"/>
              <a:pathLst>
                <a:path w="834" h="99" extrusionOk="0">
                  <a:moveTo>
                    <a:pt x="389" y="0"/>
                  </a:moveTo>
                  <a:cubicBezTo>
                    <a:pt x="256" y="0"/>
                    <a:pt x="126" y="30"/>
                    <a:pt x="1" y="98"/>
                  </a:cubicBezTo>
                  <a:lnTo>
                    <a:pt x="834" y="98"/>
                  </a:lnTo>
                  <a:cubicBezTo>
                    <a:pt x="685" y="36"/>
                    <a:pt x="535"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35"/>
            <p:cNvSpPr/>
            <p:nvPr/>
          </p:nvSpPr>
          <p:spPr>
            <a:xfrm>
              <a:off x="5511100" y="2150650"/>
              <a:ext cx="19075" cy="3425"/>
            </a:xfrm>
            <a:custGeom>
              <a:avLst/>
              <a:gdLst/>
              <a:ahLst/>
              <a:cxnLst/>
              <a:rect l="l" t="t" r="r" b="b"/>
              <a:pathLst>
                <a:path w="763" h="137" extrusionOk="0">
                  <a:moveTo>
                    <a:pt x="214" y="0"/>
                  </a:moveTo>
                  <a:cubicBezTo>
                    <a:pt x="145" y="0"/>
                    <a:pt x="73" y="2"/>
                    <a:pt x="0" y="2"/>
                  </a:cubicBezTo>
                  <a:cubicBezTo>
                    <a:pt x="119" y="109"/>
                    <a:pt x="247" y="136"/>
                    <a:pt x="377" y="136"/>
                  </a:cubicBezTo>
                  <a:cubicBezTo>
                    <a:pt x="506" y="136"/>
                    <a:pt x="637" y="109"/>
                    <a:pt x="762" y="109"/>
                  </a:cubicBezTo>
                  <a:cubicBezTo>
                    <a:pt x="588" y="13"/>
                    <a:pt x="407"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35"/>
            <p:cNvSpPr/>
            <p:nvPr/>
          </p:nvSpPr>
          <p:spPr>
            <a:xfrm>
              <a:off x="5423575" y="2148675"/>
              <a:ext cx="5975" cy="1150"/>
            </a:xfrm>
            <a:custGeom>
              <a:avLst/>
              <a:gdLst/>
              <a:ahLst/>
              <a:cxnLst/>
              <a:rect l="l" t="t" r="r" b="b"/>
              <a:pathLst>
                <a:path w="239" h="46" extrusionOk="0">
                  <a:moveTo>
                    <a:pt x="129" y="1"/>
                  </a:moveTo>
                  <a:cubicBezTo>
                    <a:pt x="90" y="1"/>
                    <a:pt x="48" y="16"/>
                    <a:pt x="1" y="45"/>
                  </a:cubicBezTo>
                  <a:lnTo>
                    <a:pt x="239" y="45"/>
                  </a:lnTo>
                  <a:cubicBezTo>
                    <a:pt x="203" y="16"/>
                    <a:pt x="167" y="1"/>
                    <a:pt x="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35"/>
            <p:cNvSpPr/>
            <p:nvPr/>
          </p:nvSpPr>
          <p:spPr>
            <a:xfrm>
              <a:off x="5395000" y="2148675"/>
              <a:ext cx="6275" cy="1150"/>
            </a:xfrm>
            <a:custGeom>
              <a:avLst/>
              <a:gdLst/>
              <a:ahLst/>
              <a:cxnLst/>
              <a:rect l="l" t="t" r="r" b="b"/>
              <a:pathLst>
                <a:path w="251" h="46" extrusionOk="0">
                  <a:moveTo>
                    <a:pt x="121" y="1"/>
                  </a:moveTo>
                  <a:cubicBezTo>
                    <a:pt x="78" y="1"/>
                    <a:pt x="37" y="16"/>
                    <a:pt x="1" y="45"/>
                  </a:cubicBezTo>
                  <a:lnTo>
                    <a:pt x="251" y="45"/>
                  </a:lnTo>
                  <a:cubicBezTo>
                    <a:pt x="209" y="16"/>
                    <a:pt x="165" y="1"/>
                    <a:pt x="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35"/>
            <p:cNvSpPr/>
            <p:nvPr/>
          </p:nvSpPr>
          <p:spPr>
            <a:xfrm>
              <a:off x="5378350" y="2124700"/>
              <a:ext cx="7150" cy="7625"/>
            </a:xfrm>
            <a:custGeom>
              <a:avLst/>
              <a:gdLst/>
              <a:ahLst/>
              <a:cxnLst/>
              <a:rect l="l" t="t" r="r" b="b"/>
              <a:pathLst>
                <a:path w="286" h="305" extrusionOk="0">
                  <a:moveTo>
                    <a:pt x="181" y="1"/>
                  </a:moveTo>
                  <a:cubicBezTo>
                    <a:pt x="91" y="1"/>
                    <a:pt x="57" y="124"/>
                    <a:pt x="0" y="171"/>
                  </a:cubicBezTo>
                  <a:cubicBezTo>
                    <a:pt x="51" y="272"/>
                    <a:pt x="136" y="305"/>
                    <a:pt x="234" y="305"/>
                  </a:cubicBezTo>
                  <a:cubicBezTo>
                    <a:pt x="251" y="305"/>
                    <a:pt x="268" y="304"/>
                    <a:pt x="286" y="302"/>
                  </a:cubicBezTo>
                  <a:lnTo>
                    <a:pt x="286" y="16"/>
                  </a:lnTo>
                  <a:lnTo>
                    <a:pt x="262" y="28"/>
                  </a:lnTo>
                  <a:cubicBezTo>
                    <a:pt x="230" y="9"/>
                    <a:pt x="204"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35"/>
            <p:cNvSpPr/>
            <p:nvPr/>
          </p:nvSpPr>
          <p:spPr>
            <a:xfrm>
              <a:off x="5302725" y="2105475"/>
              <a:ext cx="25325" cy="23525"/>
            </a:xfrm>
            <a:custGeom>
              <a:avLst/>
              <a:gdLst/>
              <a:ahLst/>
              <a:cxnLst/>
              <a:rect l="l" t="t" r="r" b="b"/>
              <a:pathLst>
                <a:path w="1013" h="941" extrusionOk="0">
                  <a:moveTo>
                    <a:pt x="529" y="1"/>
                  </a:moveTo>
                  <a:cubicBezTo>
                    <a:pt x="453" y="1"/>
                    <a:pt x="373" y="22"/>
                    <a:pt x="287" y="47"/>
                  </a:cubicBezTo>
                  <a:cubicBezTo>
                    <a:pt x="1" y="559"/>
                    <a:pt x="477" y="690"/>
                    <a:pt x="727" y="940"/>
                  </a:cubicBezTo>
                  <a:cubicBezTo>
                    <a:pt x="882" y="940"/>
                    <a:pt x="965" y="892"/>
                    <a:pt x="906" y="726"/>
                  </a:cubicBezTo>
                  <a:cubicBezTo>
                    <a:pt x="870" y="583"/>
                    <a:pt x="882" y="440"/>
                    <a:pt x="1013" y="357"/>
                  </a:cubicBezTo>
                  <a:cubicBezTo>
                    <a:pt x="906" y="261"/>
                    <a:pt x="822" y="166"/>
                    <a:pt x="727" y="71"/>
                  </a:cubicBezTo>
                  <a:cubicBezTo>
                    <a:pt x="664" y="19"/>
                    <a:pt x="598" y="1"/>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35"/>
            <p:cNvSpPr/>
            <p:nvPr/>
          </p:nvSpPr>
          <p:spPr>
            <a:xfrm>
              <a:off x="5303625" y="2106150"/>
              <a:ext cx="17875" cy="22850"/>
            </a:xfrm>
            <a:custGeom>
              <a:avLst/>
              <a:gdLst/>
              <a:ahLst/>
              <a:cxnLst/>
              <a:rect l="l" t="t" r="r" b="b"/>
              <a:pathLst>
                <a:path w="715" h="914" extrusionOk="0">
                  <a:moveTo>
                    <a:pt x="189" y="1"/>
                  </a:moveTo>
                  <a:cubicBezTo>
                    <a:pt x="161" y="1"/>
                    <a:pt x="130" y="12"/>
                    <a:pt x="96" y="32"/>
                  </a:cubicBezTo>
                  <a:cubicBezTo>
                    <a:pt x="1" y="199"/>
                    <a:pt x="12" y="342"/>
                    <a:pt x="132" y="472"/>
                  </a:cubicBezTo>
                  <a:cubicBezTo>
                    <a:pt x="215" y="627"/>
                    <a:pt x="263" y="806"/>
                    <a:pt x="417" y="913"/>
                  </a:cubicBezTo>
                  <a:cubicBezTo>
                    <a:pt x="513" y="913"/>
                    <a:pt x="608" y="889"/>
                    <a:pt x="715" y="889"/>
                  </a:cubicBezTo>
                  <a:cubicBezTo>
                    <a:pt x="691" y="734"/>
                    <a:pt x="608" y="639"/>
                    <a:pt x="477" y="568"/>
                  </a:cubicBezTo>
                  <a:cubicBezTo>
                    <a:pt x="274" y="461"/>
                    <a:pt x="263" y="270"/>
                    <a:pt x="298" y="80"/>
                  </a:cubicBezTo>
                  <a:cubicBezTo>
                    <a:pt x="263" y="24"/>
                    <a:pt x="228"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35"/>
            <p:cNvSpPr/>
            <p:nvPr/>
          </p:nvSpPr>
          <p:spPr>
            <a:xfrm>
              <a:off x="5351850" y="2117650"/>
              <a:ext cx="10450" cy="7975"/>
            </a:xfrm>
            <a:custGeom>
              <a:avLst/>
              <a:gdLst/>
              <a:ahLst/>
              <a:cxnLst/>
              <a:rect l="l" t="t" r="r" b="b"/>
              <a:pathLst>
                <a:path w="418" h="319" extrusionOk="0">
                  <a:moveTo>
                    <a:pt x="346" y="1"/>
                  </a:moveTo>
                  <a:cubicBezTo>
                    <a:pt x="321" y="10"/>
                    <a:pt x="295" y="13"/>
                    <a:pt x="268" y="13"/>
                  </a:cubicBezTo>
                  <a:cubicBezTo>
                    <a:pt x="232" y="13"/>
                    <a:pt x="195" y="8"/>
                    <a:pt x="160" y="8"/>
                  </a:cubicBezTo>
                  <a:cubicBezTo>
                    <a:pt x="94" y="8"/>
                    <a:pt x="37" y="26"/>
                    <a:pt x="12" y="132"/>
                  </a:cubicBezTo>
                  <a:cubicBezTo>
                    <a:pt x="0" y="191"/>
                    <a:pt x="48" y="298"/>
                    <a:pt x="96" y="310"/>
                  </a:cubicBezTo>
                  <a:cubicBezTo>
                    <a:pt x="111" y="316"/>
                    <a:pt x="125" y="318"/>
                    <a:pt x="137" y="318"/>
                  </a:cubicBezTo>
                  <a:cubicBezTo>
                    <a:pt x="231" y="318"/>
                    <a:pt x="251" y="176"/>
                    <a:pt x="346" y="155"/>
                  </a:cubicBezTo>
                  <a:cubicBezTo>
                    <a:pt x="417" y="108"/>
                    <a:pt x="417" y="6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35"/>
            <p:cNvSpPr/>
            <p:nvPr/>
          </p:nvSpPr>
          <p:spPr>
            <a:xfrm>
              <a:off x="5378625" y="2121825"/>
              <a:ext cx="7475" cy="7175"/>
            </a:xfrm>
            <a:custGeom>
              <a:avLst/>
              <a:gdLst/>
              <a:ahLst/>
              <a:cxnLst/>
              <a:rect l="l" t="t" r="r" b="b"/>
              <a:pathLst>
                <a:path w="299" h="287" extrusionOk="0">
                  <a:moveTo>
                    <a:pt x="1" y="0"/>
                  </a:moveTo>
                  <a:lnTo>
                    <a:pt x="1" y="286"/>
                  </a:lnTo>
                  <a:lnTo>
                    <a:pt x="275" y="143"/>
                  </a:lnTo>
                  <a:cubicBezTo>
                    <a:pt x="275" y="84"/>
                    <a:pt x="275" y="48"/>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35"/>
            <p:cNvSpPr/>
            <p:nvPr/>
          </p:nvSpPr>
          <p:spPr>
            <a:xfrm>
              <a:off x="5360475" y="2116150"/>
              <a:ext cx="7175" cy="5400"/>
            </a:xfrm>
            <a:custGeom>
              <a:avLst/>
              <a:gdLst/>
              <a:ahLst/>
              <a:cxnLst/>
              <a:rect l="l" t="t" r="r" b="b"/>
              <a:pathLst>
                <a:path w="287" h="216" extrusionOk="0">
                  <a:moveTo>
                    <a:pt x="185" y="1"/>
                  </a:moveTo>
                  <a:cubicBezTo>
                    <a:pt x="120" y="1"/>
                    <a:pt x="55" y="65"/>
                    <a:pt x="1" y="72"/>
                  </a:cubicBezTo>
                  <a:lnTo>
                    <a:pt x="1" y="215"/>
                  </a:lnTo>
                  <a:lnTo>
                    <a:pt x="286" y="215"/>
                  </a:lnTo>
                  <a:lnTo>
                    <a:pt x="286" y="72"/>
                  </a:lnTo>
                  <a:cubicBezTo>
                    <a:pt x="253" y="19"/>
                    <a:pt x="219"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35"/>
            <p:cNvSpPr/>
            <p:nvPr/>
          </p:nvSpPr>
          <p:spPr>
            <a:xfrm>
              <a:off x="5167600" y="2145925"/>
              <a:ext cx="6875" cy="10150"/>
            </a:xfrm>
            <a:custGeom>
              <a:avLst/>
              <a:gdLst/>
              <a:ahLst/>
              <a:cxnLst/>
              <a:rect l="l" t="t" r="r" b="b"/>
              <a:pathLst>
                <a:path w="275" h="406" extrusionOk="0">
                  <a:moveTo>
                    <a:pt x="143" y="1"/>
                  </a:moveTo>
                  <a:lnTo>
                    <a:pt x="0" y="275"/>
                  </a:lnTo>
                  <a:lnTo>
                    <a:pt x="143" y="405"/>
                  </a:lnTo>
                  <a:cubicBezTo>
                    <a:pt x="179" y="370"/>
                    <a:pt x="227" y="334"/>
                    <a:pt x="274" y="286"/>
                  </a:cubicBezTo>
                  <a:lnTo>
                    <a:pt x="274" y="191"/>
                  </a:lnTo>
                  <a:cubicBezTo>
                    <a:pt x="227" y="155"/>
                    <a:pt x="179" y="9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35"/>
            <p:cNvSpPr/>
            <p:nvPr/>
          </p:nvSpPr>
          <p:spPr>
            <a:xfrm>
              <a:off x="5255400" y="2099500"/>
              <a:ext cx="51525" cy="19775"/>
            </a:xfrm>
            <a:custGeom>
              <a:avLst/>
              <a:gdLst/>
              <a:ahLst/>
              <a:cxnLst/>
              <a:rect l="l" t="t" r="r" b="b"/>
              <a:pathLst>
                <a:path w="2061" h="791" extrusionOk="0">
                  <a:moveTo>
                    <a:pt x="203" y="0"/>
                  </a:moveTo>
                  <a:lnTo>
                    <a:pt x="203" y="0"/>
                  </a:lnTo>
                  <a:cubicBezTo>
                    <a:pt x="84" y="238"/>
                    <a:pt x="1" y="441"/>
                    <a:pt x="394" y="465"/>
                  </a:cubicBezTo>
                  <a:cubicBezTo>
                    <a:pt x="501" y="465"/>
                    <a:pt x="560" y="524"/>
                    <a:pt x="620" y="596"/>
                  </a:cubicBezTo>
                  <a:cubicBezTo>
                    <a:pt x="703" y="667"/>
                    <a:pt x="834" y="655"/>
                    <a:pt x="918" y="727"/>
                  </a:cubicBezTo>
                  <a:cubicBezTo>
                    <a:pt x="918" y="750"/>
                    <a:pt x="929" y="774"/>
                    <a:pt x="953" y="786"/>
                  </a:cubicBezTo>
                  <a:cubicBezTo>
                    <a:pt x="961" y="789"/>
                    <a:pt x="969" y="790"/>
                    <a:pt x="976" y="790"/>
                  </a:cubicBezTo>
                  <a:cubicBezTo>
                    <a:pt x="1000" y="790"/>
                    <a:pt x="1021" y="773"/>
                    <a:pt x="1049" y="727"/>
                  </a:cubicBezTo>
                  <a:cubicBezTo>
                    <a:pt x="1127" y="699"/>
                    <a:pt x="1204" y="690"/>
                    <a:pt x="1281" y="690"/>
                  </a:cubicBezTo>
                  <a:cubicBezTo>
                    <a:pt x="1484" y="690"/>
                    <a:pt x="1682" y="758"/>
                    <a:pt x="1885" y="758"/>
                  </a:cubicBezTo>
                  <a:cubicBezTo>
                    <a:pt x="1943" y="758"/>
                    <a:pt x="2001" y="753"/>
                    <a:pt x="2061" y="738"/>
                  </a:cubicBezTo>
                  <a:cubicBezTo>
                    <a:pt x="2061" y="608"/>
                    <a:pt x="2049" y="477"/>
                    <a:pt x="2049" y="346"/>
                  </a:cubicBezTo>
                  <a:cubicBezTo>
                    <a:pt x="1787" y="72"/>
                    <a:pt x="1430" y="238"/>
                    <a:pt x="1132" y="119"/>
                  </a:cubicBezTo>
                  <a:cubicBezTo>
                    <a:pt x="1070" y="75"/>
                    <a:pt x="1002" y="51"/>
                    <a:pt x="932" y="51"/>
                  </a:cubicBezTo>
                  <a:cubicBezTo>
                    <a:pt x="907" y="51"/>
                    <a:pt x="883" y="54"/>
                    <a:pt x="858" y="60"/>
                  </a:cubicBezTo>
                  <a:cubicBezTo>
                    <a:pt x="766" y="84"/>
                    <a:pt x="674" y="109"/>
                    <a:pt x="583" y="109"/>
                  </a:cubicBezTo>
                  <a:cubicBezTo>
                    <a:pt x="498" y="109"/>
                    <a:pt x="415" y="87"/>
                    <a:pt x="334" y="24"/>
                  </a:cubicBezTo>
                  <a:cubicBezTo>
                    <a:pt x="287" y="12"/>
                    <a:pt x="239" y="12"/>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35"/>
            <p:cNvSpPr/>
            <p:nvPr/>
          </p:nvSpPr>
          <p:spPr>
            <a:xfrm>
              <a:off x="5274450" y="2117650"/>
              <a:ext cx="7175" cy="9275"/>
            </a:xfrm>
            <a:custGeom>
              <a:avLst/>
              <a:gdLst/>
              <a:ahLst/>
              <a:cxnLst/>
              <a:rect l="l" t="t" r="r" b="b"/>
              <a:pathLst>
                <a:path w="287" h="371" extrusionOk="0">
                  <a:moveTo>
                    <a:pt x="156" y="1"/>
                  </a:moveTo>
                  <a:cubicBezTo>
                    <a:pt x="120" y="48"/>
                    <a:pt x="108" y="96"/>
                    <a:pt x="96" y="120"/>
                  </a:cubicBezTo>
                  <a:cubicBezTo>
                    <a:pt x="60" y="215"/>
                    <a:pt x="1" y="310"/>
                    <a:pt x="120" y="358"/>
                  </a:cubicBezTo>
                  <a:cubicBezTo>
                    <a:pt x="139" y="367"/>
                    <a:pt x="157" y="370"/>
                    <a:pt x="173" y="370"/>
                  </a:cubicBezTo>
                  <a:cubicBezTo>
                    <a:pt x="243" y="370"/>
                    <a:pt x="277" y="293"/>
                    <a:pt x="287" y="215"/>
                  </a:cubicBezTo>
                  <a:lnTo>
                    <a:pt x="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35"/>
            <p:cNvSpPr/>
            <p:nvPr/>
          </p:nvSpPr>
          <p:spPr>
            <a:xfrm>
              <a:off x="5270875" y="2114375"/>
              <a:ext cx="7475" cy="3375"/>
            </a:xfrm>
            <a:custGeom>
              <a:avLst/>
              <a:gdLst/>
              <a:ahLst/>
              <a:cxnLst/>
              <a:rect l="l" t="t" r="r" b="b"/>
              <a:pathLst>
                <a:path w="299" h="135" extrusionOk="0">
                  <a:moveTo>
                    <a:pt x="1" y="1"/>
                  </a:moveTo>
                  <a:cubicBezTo>
                    <a:pt x="52" y="102"/>
                    <a:pt x="145" y="134"/>
                    <a:pt x="246" y="134"/>
                  </a:cubicBezTo>
                  <a:cubicBezTo>
                    <a:pt x="263" y="134"/>
                    <a:pt x="281" y="133"/>
                    <a:pt x="299" y="132"/>
                  </a:cubicBezTo>
                  <a:cubicBezTo>
                    <a:pt x="215" y="13"/>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35"/>
            <p:cNvSpPr/>
            <p:nvPr/>
          </p:nvSpPr>
          <p:spPr>
            <a:xfrm>
              <a:off x="5188425" y="2193550"/>
              <a:ext cx="14325" cy="37525"/>
            </a:xfrm>
            <a:custGeom>
              <a:avLst/>
              <a:gdLst/>
              <a:ahLst/>
              <a:cxnLst/>
              <a:rect l="l" t="t" r="r" b="b"/>
              <a:pathLst>
                <a:path w="573" h="1501" extrusionOk="0">
                  <a:moveTo>
                    <a:pt x="287" y="1"/>
                  </a:moveTo>
                  <a:lnTo>
                    <a:pt x="287" y="286"/>
                  </a:lnTo>
                  <a:cubicBezTo>
                    <a:pt x="275" y="429"/>
                    <a:pt x="275" y="572"/>
                    <a:pt x="275" y="715"/>
                  </a:cubicBezTo>
                  <a:cubicBezTo>
                    <a:pt x="239" y="989"/>
                    <a:pt x="1" y="1298"/>
                    <a:pt x="394" y="1501"/>
                  </a:cubicBezTo>
                  <a:cubicBezTo>
                    <a:pt x="465" y="1072"/>
                    <a:pt x="572" y="644"/>
                    <a:pt x="525" y="191"/>
                  </a:cubicBezTo>
                  <a:cubicBezTo>
                    <a:pt x="501" y="120"/>
                    <a:pt x="453" y="60"/>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35"/>
            <p:cNvSpPr/>
            <p:nvPr/>
          </p:nvSpPr>
          <p:spPr>
            <a:xfrm>
              <a:off x="5177425" y="2157550"/>
              <a:ext cx="8050" cy="10725"/>
            </a:xfrm>
            <a:custGeom>
              <a:avLst/>
              <a:gdLst/>
              <a:ahLst/>
              <a:cxnLst/>
              <a:rect l="l" t="t" r="r" b="b"/>
              <a:pathLst>
                <a:path w="322" h="429" extrusionOk="0">
                  <a:moveTo>
                    <a:pt x="0" y="0"/>
                  </a:moveTo>
                  <a:cubicBezTo>
                    <a:pt x="72" y="167"/>
                    <a:pt x="143" y="310"/>
                    <a:pt x="286" y="429"/>
                  </a:cubicBezTo>
                  <a:cubicBezTo>
                    <a:pt x="286" y="226"/>
                    <a:pt x="322"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35"/>
            <p:cNvSpPr/>
            <p:nvPr/>
          </p:nvSpPr>
          <p:spPr>
            <a:xfrm>
              <a:off x="5187850" y="2211125"/>
              <a:ext cx="11625" cy="36925"/>
            </a:xfrm>
            <a:custGeom>
              <a:avLst/>
              <a:gdLst/>
              <a:ahLst/>
              <a:cxnLst/>
              <a:rect l="l" t="t" r="r" b="b"/>
              <a:pathLst>
                <a:path w="465" h="1477" extrusionOk="0">
                  <a:moveTo>
                    <a:pt x="310" y="0"/>
                  </a:moveTo>
                  <a:lnTo>
                    <a:pt x="310" y="0"/>
                  </a:lnTo>
                  <a:cubicBezTo>
                    <a:pt x="107" y="143"/>
                    <a:pt x="179" y="369"/>
                    <a:pt x="167" y="560"/>
                  </a:cubicBezTo>
                  <a:cubicBezTo>
                    <a:pt x="12" y="738"/>
                    <a:pt x="191" y="976"/>
                    <a:pt x="24" y="1143"/>
                  </a:cubicBezTo>
                  <a:cubicBezTo>
                    <a:pt x="24" y="1250"/>
                    <a:pt x="0" y="1369"/>
                    <a:pt x="83" y="1477"/>
                  </a:cubicBezTo>
                  <a:cubicBezTo>
                    <a:pt x="226" y="1322"/>
                    <a:pt x="345" y="1155"/>
                    <a:pt x="464" y="1012"/>
                  </a:cubicBezTo>
                  <a:cubicBezTo>
                    <a:pt x="441" y="941"/>
                    <a:pt x="441" y="857"/>
                    <a:pt x="429" y="786"/>
                  </a:cubicBezTo>
                  <a:cubicBezTo>
                    <a:pt x="143" y="560"/>
                    <a:pt x="357" y="262"/>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35"/>
            <p:cNvSpPr/>
            <p:nvPr/>
          </p:nvSpPr>
          <p:spPr>
            <a:xfrm>
              <a:off x="5188425" y="2225700"/>
              <a:ext cx="5400" cy="14325"/>
            </a:xfrm>
            <a:custGeom>
              <a:avLst/>
              <a:gdLst/>
              <a:ahLst/>
              <a:cxnLst/>
              <a:rect l="l" t="t" r="r" b="b"/>
              <a:pathLst>
                <a:path w="216" h="573" extrusionOk="0">
                  <a:moveTo>
                    <a:pt x="144" y="1"/>
                  </a:moveTo>
                  <a:cubicBezTo>
                    <a:pt x="96" y="1"/>
                    <a:pt x="48" y="1"/>
                    <a:pt x="1" y="12"/>
                  </a:cubicBezTo>
                  <a:lnTo>
                    <a:pt x="1" y="143"/>
                  </a:lnTo>
                  <a:lnTo>
                    <a:pt x="1" y="274"/>
                  </a:lnTo>
                  <a:lnTo>
                    <a:pt x="1" y="572"/>
                  </a:lnTo>
                  <a:cubicBezTo>
                    <a:pt x="215" y="417"/>
                    <a:pt x="120" y="19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35"/>
            <p:cNvSpPr/>
            <p:nvPr/>
          </p:nvSpPr>
          <p:spPr>
            <a:xfrm>
              <a:off x="5309875" y="2931750"/>
              <a:ext cx="19075" cy="3800"/>
            </a:xfrm>
            <a:custGeom>
              <a:avLst/>
              <a:gdLst/>
              <a:ahLst/>
              <a:cxnLst/>
              <a:rect l="l" t="t" r="r" b="b"/>
              <a:pathLst>
                <a:path w="763" h="152" extrusionOk="0">
                  <a:moveTo>
                    <a:pt x="763" y="0"/>
                  </a:moveTo>
                  <a:lnTo>
                    <a:pt x="763" y="0"/>
                  </a:lnTo>
                  <a:cubicBezTo>
                    <a:pt x="501" y="12"/>
                    <a:pt x="251" y="36"/>
                    <a:pt x="1" y="60"/>
                  </a:cubicBezTo>
                  <a:cubicBezTo>
                    <a:pt x="143" y="98"/>
                    <a:pt x="285" y="151"/>
                    <a:pt x="424" y="151"/>
                  </a:cubicBezTo>
                  <a:cubicBezTo>
                    <a:pt x="540" y="151"/>
                    <a:pt x="654" y="114"/>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35"/>
            <p:cNvSpPr/>
            <p:nvPr/>
          </p:nvSpPr>
          <p:spPr>
            <a:xfrm>
              <a:off x="5281600" y="2101850"/>
              <a:ext cx="39900" cy="6300"/>
            </a:xfrm>
            <a:custGeom>
              <a:avLst/>
              <a:gdLst/>
              <a:ahLst/>
              <a:cxnLst/>
              <a:rect l="l" t="t" r="r" b="b"/>
              <a:pathLst>
                <a:path w="1596" h="252" extrusionOk="0">
                  <a:moveTo>
                    <a:pt x="395" y="1"/>
                  </a:moveTo>
                  <a:cubicBezTo>
                    <a:pt x="262" y="1"/>
                    <a:pt x="130" y="28"/>
                    <a:pt x="1" y="109"/>
                  </a:cubicBezTo>
                  <a:cubicBezTo>
                    <a:pt x="143" y="207"/>
                    <a:pt x="295" y="225"/>
                    <a:pt x="450" y="225"/>
                  </a:cubicBezTo>
                  <a:cubicBezTo>
                    <a:pt x="540" y="225"/>
                    <a:pt x="632" y="219"/>
                    <a:pt x="723" y="219"/>
                  </a:cubicBezTo>
                  <a:cubicBezTo>
                    <a:pt x="816" y="219"/>
                    <a:pt x="909" y="225"/>
                    <a:pt x="1001" y="252"/>
                  </a:cubicBezTo>
                  <a:lnTo>
                    <a:pt x="1191" y="252"/>
                  </a:lnTo>
                  <a:cubicBezTo>
                    <a:pt x="1322" y="228"/>
                    <a:pt x="1453" y="228"/>
                    <a:pt x="1596" y="216"/>
                  </a:cubicBezTo>
                  <a:lnTo>
                    <a:pt x="1596" y="97"/>
                  </a:lnTo>
                  <a:cubicBezTo>
                    <a:pt x="1548" y="85"/>
                    <a:pt x="1489" y="73"/>
                    <a:pt x="1441" y="49"/>
                  </a:cubicBezTo>
                  <a:cubicBezTo>
                    <a:pt x="1251" y="73"/>
                    <a:pt x="1072" y="73"/>
                    <a:pt x="882" y="73"/>
                  </a:cubicBezTo>
                  <a:cubicBezTo>
                    <a:pt x="719" y="40"/>
                    <a:pt x="556" y="1"/>
                    <a:pt x="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35"/>
            <p:cNvSpPr/>
            <p:nvPr/>
          </p:nvSpPr>
          <p:spPr>
            <a:xfrm>
              <a:off x="5272675" y="2097250"/>
              <a:ext cx="30375" cy="7025"/>
            </a:xfrm>
            <a:custGeom>
              <a:avLst/>
              <a:gdLst/>
              <a:ahLst/>
              <a:cxnLst/>
              <a:rect l="l" t="t" r="r" b="b"/>
              <a:pathLst>
                <a:path w="1215" h="281" extrusionOk="0">
                  <a:moveTo>
                    <a:pt x="261" y="1"/>
                  </a:moveTo>
                  <a:cubicBezTo>
                    <a:pt x="198" y="1"/>
                    <a:pt x="131" y="19"/>
                    <a:pt x="60" y="55"/>
                  </a:cubicBezTo>
                  <a:cubicBezTo>
                    <a:pt x="48" y="90"/>
                    <a:pt x="48" y="114"/>
                    <a:pt x="60" y="150"/>
                  </a:cubicBezTo>
                  <a:cubicBezTo>
                    <a:pt x="0" y="197"/>
                    <a:pt x="0" y="221"/>
                    <a:pt x="72" y="257"/>
                  </a:cubicBezTo>
                  <a:cubicBezTo>
                    <a:pt x="155" y="257"/>
                    <a:pt x="250" y="269"/>
                    <a:pt x="346" y="281"/>
                  </a:cubicBezTo>
                  <a:cubicBezTo>
                    <a:pt x="643" y="269"/>
                    <a:pt x="917" y="257"/>
                    <a:pt x="1215" y="233"/>
                  </a:cubicBezTo>
                  <a:cubicBezTo>
                    <a:pt x="1109" y="128"/>
                    <a:pt x="985" y="110"/>
                    <a:pt x="856" y="110"/>
                  </a:cubicBezTo>
                  <a:cubicBezTo>
                    <a:pt x="787" y="110"/>
                    <a:pt x="718" y="115"/>
                    <a:pt x="649" y="115"/>
                  </a:cubicBezTo>
                  <a:cubicBezTo>
                    <a:pt x="599" y="115"/>
                    <a:pt x="549" y="112"/>
                    <a:pt x="500" y="102"/>
                  </a:cubicBezTo>
                  <a:cubicBezTo>
                    <a:pt x="425" y="34"/>
                    <a:pt x="346" y="1"/>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35"/>
            <p:cNvSpPr/>
            <p:nvPr/>
          </p:nvSpPr>
          <p:spPr>
            <a:xfrm>
              <a:off x="5263750" y="2100100"/>
              <a:ext cx="10725" cy="5500"/>
            </a:xfrm>
            <a:custGeom>
              <a:avLst/>
              <a:gdLst/>
              <a:ahLst/>
              <a:cxnLst/>
              <a:rect l="l" t="t" r="r" b="b"/>
              <a:pathLst>
                <a:path w="429" h="220" extrusionOk="0">
                  <a:moveTo>
                    <a:pt x="0" y="0"/>
                  </a:moveTo>
                  <a:lnTo>
                    <a:pt x="0" y="0"/>
                  </a:lnTo>
                  <a:cubicBezTo>
                    <a:pt x="50" y="157"/>
                    <a:pt x="125" y="220"/>
                    <a:pt x="218" y="220"/>
                  </a:cubicBezTo>
                  <a:cubicBezTo>
                    <a:pt x="281" y="220"/>
                    <a:pt x="352" y="191"/>
                    <a:pt x="429" y="143"/>
                  </a:cubicBezTo>
                  <a:cubicBezTo>
                    <a:pt x="417" y="107"/>
                    <a:pt x="417" y="60"/>
                    <a:pt x="417" y="36"/>
                  </a:cubicBezTo>
                  <a:cubicBezTo>
                    <a:pt x="262" y="24"/>
                    <a:pt x="131"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35"/>
            <p:cNvSpPr/>
            <p:nvPr/>
          </p:nvSpPr>
          <p:spPr>
            <a:xfrm>
              <a:off x="5918875" y="2806750"/>
              <a:ext cx="10150" cy="9175"/>
            </a:xfrm>
            <a:custGeom>
              <a:avLst/>
              <a:gdLst/>
              <a:ahLst/>
              <a:cxnLst/>
              <a:rect l="l" t="t" r="r" b="b"/>
              <a:pathLst>
                <a:path w="406" h="367" extrusionOk="0">
                  <a:moveTo>
                    <a:pt x="121" y="0"/>
                  </a:moveTo>
                  <a:cubicBezTo>
                    <a:pt x="64" y="0"/>
                    <a:pt x="17" y="26"/>
                    <a:pt x="1" y="130"/>
                  </a:cubicBezTo>
                  <a:cubicBezTo>
                    <a:pt x="1" y="202"/>
                    <a:pt x="72" y="345"/>
                    <a:pt x="132" y="357"/>
                  </a:cubicBezTo>
                  <a:cubicBezTo>
                    <a:pt x="153" y="363"/>
                    <a:pt x="171" y="366"/>
                    <a:pt x="188" y="366"/>
                  </a:cubicBezTo>
                  <a:cubicBezTo>
                    <a:pt x="293" y="366"/>
                    <a:pt x="314" y="245"/>
                    <a:pt x="334" y="142"/>
                  </a:cubicBezTo>
                  <a:cubicBezTo>
                    <a:pt x="406" y="95"/>
                    <a:pt x="406" y="59"/>
                    <a:pt x="334" y="23"/>
                  </a:cubicBezTo>
                  <a:cubicBezTo>
                    <a:pt x="324" y="25"/>
                    <a:pt x="314" y="26"/>
                    <a:pt x="304" y="26"/>
                  </a:cubicBezTo>
                  <a:cubicBezTo>
                    <a:pt x="245" y="26"/>
                    <a:pt x="178" y="0"/>
                    <a:pt x="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35"/>
            <p:cNvSpPr/>
            <p:nvPr/>
          </p:nvSpPr>
          <p:spPr>
            <a:xfrm>
              <a:off x="5927225" y="2807625"/>
              <a:ext cx="11925" cy="4275"/>
            </a:xfrm>
            <a:custGeom>
              <a:avLst/>
              <a:gdLst/>
              <a:ahLst/>
              <a:cxnLst/>
              <a:rect l="l" t="t" r="r" b="b"/>
              <a:pathLst>
                <a:path w="477" h="171" extrusionOk="0">
                  <a:moveTo>
                    <a:pt x="0" y="0"/>
                  </a:moveTo>
                  <a:lnTo>
                    <a:pt x="0" y="107"/>
                  </a:lnTo>
                  <a:cubicBezTo>
                    <a:pt x="82" y="140"/>
                    <a:pt x="159" y="171"/>
                    <a:pt x="233" y="171"/>
                  </a:cubicBezTo>
                  <a:cubicBezTo>
                    <a:pt x="319" y="171"/>
                    <a:pt x="399" y="129"/>
                    <a:pt x="4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35"/>
            <p:cNvSpPr/>
            <p:nvPr/>
          </p:nvSpPr>
          <p:spPr>
            <a:xfrm>
              <a:off x="5372375" y="2107225"/>
              <a:ext cx="2725" cy="3300"/>
            </a:xfrm>
            <a:custGeom>
              <a:avLst/>
              <a:gdLst/>
              <a:ahLst/>
              <a:cxnLst/>
              <a:rect l="l" t="t" r="r" b="b"/>
              <a:pathLst>
                <a:path w="109" h="132" extrusionOk="0">
                  <a:moveTo>
                    <a:pt x="108" y="1"/>
                  </a:moveTo>
                  <a:cubicBezTo>
                    <a:pt x="1" y="48"/>
                    <a:pt x="1" y="96"/>
                    <a:pt x="84" y="132"/>
                  </a:cubicBezTo>
                  <a:cubicBezTo>
                    <a:pt x="84" y="96"/>
                    <a:pt x="108" y="48"/>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35"/>
            <p:cNvSpPr/>
            <p:nvPr/>
          </p:nvSpPr>
          <p:spPr>
            <a:xfrm>
              <a:off x="5197375" y="3713775"/>
              <a:ext cx="212825" cy="35450"/>
            </a:xfrm>
            <a:custGeom>
              <a:avLst/>
              <a:gdLst/>
              <a:ahLst/>
              <a:cxnLst/>
              <a:rect l="l" t="t" r="r" b="b"/>
              <a:pathLst>
                <a:path w="8513" h="1418" extrusionOk="0">
                  <a:moveTo>
                    <a:pt x="1472" y="1"/>
                  </a:moveTo>
                  <a:cubicBezTo>
                    <a:pt x="1327" y="1"/>
                    <a:pt x="1190" y="37"/>
                    <a:pt x="1060" y="140"/>
                  </a:cubicBezTo>
                  <a:cubicBezTo>
                    <a:pt x="1001" y="149"/>
                    <a:pt x="944" y="154"/>
                    <a:pt x="887" y="154"/>
                  </a:cubicBezTo>
                  <a:cubicBezTo>
                    <a:pt x="666" y="154"/>
                    <a:pt x="454" y="89"/>
                    <a:pt x="226" y="32"/>
                  </a:cubicBezTo>
                  <a:cubicBezTo>
                    <a:pt x="107" y="199"/>
                    <a:pt x="0" y="366"/>
                    <a:pt x="83" y="568"/>
                  </a:cubicBezTo>
                  <a:cubicBezTo>
                    <a:pt x="191" y="658"/>
                    <a:pt x="316" y="669"/>
                    <a:pt x="442" y="669"/>
                  </a:cubicBezTo>
                  <a:cubicBezTo>
                    <a:pt x="488" y="669"/>
                    <a:pt x="534" y="668"/>
                    <a:pt x="580" y="668"/>
                  </a:cubicBezTo>
                  <a:cubicBezTo>
                    <a:pt x="660" y="668"/>
                    <a:pt x="738" y="673"/>
                    <a:pt x="810" y="699"/>
                  </a:cubicBezTo>
                  <a:cubicBezTo>
                    <a:pt x="881" y="711"/>
                    <a:pt x="953" y="711"/>
                    <a:pt x="1036" y="711"/>
                  </a:cubicBezTo>
                  <a:lnTo>
                    <a:pt x="1357" y="711"/>
                  </a:lnTo>
                  <a:cubicBezTo>
                    <a:pt x="1431" y="717"/>
                    <a:pt x="1505" y="718"/>
                    <a:pt x="1579" y="718"/>
                  </a:cubicBezTo>
                  <a:cubicBezTo>
                    <a:pt x="1681" y="718"/>
                    <a:pt x="1784" y="715"/>
                    <a:pt x="1885" y="715"/>
                  </a:cubicBezTo>
                  <a:cubicBezTo>
                    <a:pt x="2022" y="715"/>
                    <a:pt x="2156" y="721"/>
                    <a:pt x="2286" y="747"/>
                  </a:cubicBezTo>
                  <a:cubicBezTo>
                    <a:pt x="2357" y="783"/>
                    <a:pt x="2417" y="794"/>
                    <a:pt x="2477" y="818"/>
                  </a:cubicBezTo>
                  <a:cubicBezTo>
                    <a:pt x="2588" y="850"/>
                    <a:pt x="2704" y="855"/>
                    <a:pt x="2815" y="855"/>
                  </a:cubicBezTo>
                  <a:cubicBezTo>
                    <a:pt x="2871" y="855"/>
                    <a:pt x="2925" y="854"/>
                    <a:pt x="2977" y="854"/>
                  </a:cubicBezTo>
                  <a:cubicBezTo>
                    <a:pt x="3004" y="855"/>
                    <a:pt x="3031" y="856"/>
                    <a:pt x="3059" y="856"/>
                  </a:cubicBezTo>
                  <a:cubicBezTo>
                    <a:pt x="3169" y="856"/>
                    <a:pt x="3281" y="848"/>
                    <a:pt x="3392" y="848"/>
                  </a:cubicBezTo>
                  <a:cubicBezTo>
                    <a:pt x="3530" y="848"/>
                    <a:pt x="3667" y="860"/>
                    <a:pt x="3798" y="914"/>
                  </a:cubicBezTo>
                  <a:cubicBezTo>
                    <a:pt x="3893" y="949"/>
                    <a:pt x="3989" y="985"/>
                    <a:pt x="4096" y="985"/>
                  </a:cubicBezTo>
                  <a:cubicBezTo>
                    <a:pt x="4763" y="1056"/>
                    <a:pt x="5453" y="1033"/>
                    <a:pt x="6120" y="1187"/>
                  </a:cubicBezTo>
                  <a:cubicBezTo>
                    <a:pt x="6151" y="1184"/>
                    <a:pt x="6181" y="1183"/>
                    <a:pt x="6212" y="1183"/>
                  </a:cubicBezTo>
                  <a:cubicBezTo>
                    <a:pt x="6429" y="1183"/>
                    <a:pt x="6640" y="1250"/>
                    <a:pt x="6870" y="1271"/>
                  </a:cubicBezTo>
                  <a:cubicBezTo>
                    <a:pt x="6913" y="1268"/>
                    <a:pt x="6956" y="1267"/>
                    <a:pt x="7000" y="1267"/>
                  </a:cubicBezTo>
                  <a:cubicBezTo>
                    <a:pt x="7470" y="1267"/>
                    <a:pt x="7924" y="1418"/>
                    <a:pt x="8386" y="1418"/>
                  </a:cubicBezTo>
                  <a:cubicBezTo>
                    <a:pt x="8428" y="1418"/>
                    <a:pt x="8471" y="1416"/>
                    <a:pt x="8513" y="1414"/>
                  </a:cubicBezTo>
                  <a:lnTo>
                    <a:pt x="8513" y="1402"/>
                  </a:lnTo>
                  <a:cubicBezTo>
                    <a:pt x="8382" y="1161"/>
                    <a:pt x="8190" y="981"/>
                    <a:pt x="7901" y="981"/>
                  </a:cubicBezTo>
                  <a:cubicBezTo>
                    <a:pt x="7876" y="981"/>
                    <a:pt x="7850" y="982"/>
                    <a:pt x="7822" y="985"/>
                  </a:cubicBezTo>
                  <a:lnTo>
                    <a:pt x="7799" y="985"/>
                  </a:lnTo>
                  <a:lnTo>
                    <a:pt x="7799" y="854"/>
                  </a:lnTo>
                  <a:lnTo>
                    <a:pt x="7501" y="854"/>
                  </a:lnTo>
                  <a:cubicBezTo>
                    <a:pt x="7377" y="911"/>
                    <a:pt x="7253" y="936"/>
                    <a:pt x="7130" y="936"/>
                  </a:cubicBezTo>
                  <a:cubicBezTo>
                    <a:pt x="6946" y="936"/>
                    <a:pt x="6763" y="880"/>
                    <a:pt x="6584" y="794"/>
                  </a:cubicBezTo>
                  <a:cubicBezTo>
                    <a:pt x="6543" y="802"/>
                    <a:pt x="6502" y="805"/>
                    <a:pt x="6463" y="805"/>
                  </a:cubicBezTo>
                  <a:cubicBezTo>
                    <a:pt x="6092" y="805"/>
                    <a:pt x="5790" y="513"/>
                    <a:pt x="5426" y="513"/>
                  </a:cubicBezTo>
                  <a:cubicBezTo>
                    <a:pt x="5392" y="513"/>
                    <a:pt x="5357" y="515"/>
                    <a:pt x="5322" y="521"/>
                  </a:cubicBezTo>
                  <a:cubicBezTo>
                    <a:pt x="5144" y="521"/>
                    <a:pt x="4953" y="509"/>
                    <a:pt x="4798" y="449"/>
                  </a:cubicBezTo>
                  <a:cubicBezTo>
                    <a:pt x="4691" y="425"/>
                    <a:pt x="4584" y="402"/>
                    <a:pt x="4489" y="390"/>
                  </a:cubicBezTo>
                  <a:cubicBezTo>
                    <a:pt x="4274" y="390"/>
                    <a:pt x="4072" y="342"/>
                    <a:pt x="3858" y="283"/>
                  </a:cubicBezTo>
                  <a:cubicBezTo>
                    <a:pt x="3692" y="249"/>
                    <a:pt x="3531" y="242"/>
                    <a:pt x="3369" y="242"/>
                  </a:cubicBezTo>
                  <a:cubicBezTo>
                    <a:pt x="3239" y="242"/>
                    <a:pt x="3109" y="247"/>
                    <a:pt x="2977" y="247"/>
                  </a:cubicBezTo>
                  <a:cubicBezTo>
                    <a:pt x="2932" y="249"/>
                    <a:pt x="2888" y="251"/>
                    <a:pt x="2844" y="251"/>
                  </a:cubicBezTo>
                  <a:cubicBezTo>
                    <a:pt x="2674" y="251"/>
                    <a:pt x="2506" y="230"/>
                    <a:pt x="2346" y="163"/>
                  </a:cubicBezTo>
                  <a:cubicBezTo>
                    <a:pt x="2084" y="128"/>
                    <a:pt x="1846" y="44"/>
                    <a:pt x="1595" y="9"/>
                  </a:cubicBezTo>
                  <a:cubicBezTo>
                    <a:pt x="1554" y="3"/>
                    <a:pt x="1512" y="1"/>
                    <a:pt x="1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35"/>
            <p:cNvSpPr/>
            <p:nvPr/>
          </p:nvSpPr>
          <p:spPr>
            <a:xfrm>
              <a:off x="5545025" y="3742250"/>
              <a:ext cx="109275" cy="14325"/>
            </a:xfrm>
            <a:custGeom>
              <a:avLst/>
              <a:gdLst/>
              <a:ahLst/>
              <a:cxnLst/>
              <a:rect l="l" t="t" r="r" b="b"/>
              <a:pathLst>
                <a:path w="4371" h="573" extrusionOk="0">
                  <a:moveTo>
                    <a:pt x="72" y="1"/>
                  </a:moveTo>
                  <a:cubicBezTo>
                    <a:pt x="60" y="25"/>
                    <a:pt x="24" y="60"/>
                    <a:pt x="12" y="84"/>
                  </a:cubicBezTo>
                  <a:cubicBezTo>
                    <a:pt x="1" y="156"/>
                    <a:pt x="24" y="215"/>
                    <a:pt x="72" y="275"/>
                  </a:cubicBezTo>
                  <a:cubicBezTo>
                    <a:pt x="1501" y="453"/>
                    <a:pt x="2941" y="453"/>
                    <a:pt x="4370" y="572"/>
                  </a:cubicBezTo>
                  <a:cubicBezTo>
                    <a:pt x="4334" y="489"/>
                    <a:pt x="4299" y="382"/>
                    <a:pt x="4239" y="275"/>
                  </a:cubicBezTo>
                  <a:cubicBezTo>
                    <a:pt x="4287" y="239"/>
                    <a:pt x="4287" y="191"/>
                    <a:pt x="4227" y="156"/>
                  </a:cubicBezTo>
                  <a:cubicBezTo>
                    <a:pt x="4173" y="153"/>
                    <a:pt x="4119" y="152"/>
                    <a:pt x="4066" y="152"/>
                  </a:cubicBezTo>
                  <a:cubicBezTo>
                    <a:pt x="3860" y="152"/>
                    <a:pt x="3654" y="166"/>
                    <a:pt x="3449" y="166"/>
                  </a:cubicBezTo>
                  <a:cubicBezTo>
                    <a:pt x="3175" y="166"/>
                    <a:pt x="2902" y="141"/>
                    <a:pt x="2632" y="25"/>
                  </a:cubicBezTo>
                  <a:cubicBezTo>
                    <a:pt x="1786" y="13"/>
                    <a:pt x="917"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35"/>
            <p:cNvSpPr/>
            <p:nvPr/>
          </p:nvSpPr>
          <p:spPr>
            <a:xfrm>
              <a:off x="5238750" y="3749850"/>
              <a:ext cx="108350" cy="22100"/>
            </a:xfrm>
            <a:custGeom>
              <a:avLst/>
              <a:gdLst/>
              <a:ahLst/>
              <a:cxnLst/>
              <a:rect l="l" t="t" r="r" b="b"/>
              <a:pathLst>
                <a:path w="4334" h="884" extrusionOk="0">
                  <a:moveTo>
                    <a:pt x="533" y="0"/>
                  </a:moveTo>
                  <a:cubicBezTo>
                    <a:pt x="348" y="0"/>
                    <a:pt x="167" y="30"/>
                    <a:pt x="0" y="173"/>
                  </a:cubicBezTo>
                  <a:cubicBezTo>
                    <a:pt x="131" y="375"/>
                    <a:pt x="429" y="209"/>
                    <a:pt x="572" y="411"/>
                  </a:cubicBezTo>
                  <a:cubicBezTo>
                    <a:pt x="664" y="420"/>
                    <a:pt x="757" y="428"/>
                    <a:pt x="849" y="428"/>
                  </a:cubicBezTo>
                  <a:cubicBezTo>
                    <a:pt x="888" y="428"/>
                    <a:pt x="926" y="427"/>
                    <a:pt x="964" y="423"/>
                  </a:cubicBezTo>
                  <a:cubicBezTo>
                    <a:pt x="1357" y="745"/>
                    <a:pt x="1845" y="506"/>
                    <a:pt x="2262" y="685"/>
                  </a:cubicBezTo>
                  <a:cubicBezTo>
                    <a:pt x="2659" y="735"/>
                    <a:pt x="3056" y="883"/>
                    <a:pt x="3460" y="883"/>
                  </a:cubicBezTo>
                  <a:cubicBezTo>
                    <a:pt x="3540" y="883"/>
                    <a:pt x="3621" y="877"/>
                    <a:pt x="3703" y="864"/>
                  </a:cubicBezTo>
                  <a:cubicBezTo>
                    <a:pt x="3822" y="840"/>
                    <a:pt x="3941" y="792"/>
                    <a:pt x="4001" y="673"/>
                  </a:cubicBezTo>
                  <a:cubicBezTo>
                    <a:pt x="4001" y="494"/>
                    <a:pt x="4120" y="423"/>
                    <a:pt x="4286" y="423"/>
                  </a:cubicBezTo>
                  <a:cubicBezTo>
                    <a:pt x="4334" y="328"/>
                    <a:pt x="4310" y="256"/>
                    <a:pt x="4227" y="209"/>
                  </a:cubicBezTo>
                  <a:cubicBezTo>
                    <a:pt x="4024" y="143"/>
                    <a:pt x="3819" y="128"/>
                    <a:pt x="3614" y="128"/>
                  </a:cubicBezTo>
                  <a:cubicBezTo>
                    <a:pt x="3442" y="128"/>
                    <a:pt x="3271" y="139"/>
                    <a:pt x="3102" y="139"/>
                  </a:cubicBezTo>
                  <a:cubicBezTo>
                    <a:pt x="3068" y="139"/>
                    <a:pt x="3034" y="138"/>
                    <a:pt x="3000" y="137"/>
                  </a:cubicBezTo>
                  <a:cubicBezTo>
                    <a:pt x="2958" y="135"/>
                    <a:pt x="2915" y="134"/>
                    <a:pt x="2872" y="134"/>
                  </a:cubicBezTo>
                  <a:cubicBezTo>
                    <a:pt x="2693" y="134"/>
                    <a:pt x="2512" y="151"/>
                    <a:pt x="2331" y="151"/>
                  </a:cubicBezTo>
                  <a:cubicBezTo>
                    <a:pt x="2120" y="151"/>
                    <a:pt x="1910" y="128"/>
                    <a:pt x="1703" y="30"/>
                  </a:cubicBezTo>
                  <a:cubicBezTo>
                    <a:pt x="1581" y="9"/>
                    <a:pt x="1460" y="4"/>
                    <a:pt x="1336" y="4"/>
                  </a:cubicBezTo>
                  <a:cubicBezTo>
                    <a:pt x="1253" y="4"/>
                    <a:pt x="1169" y="6"/>
                    <a:pt x="1083" y="6"/>
                  </a:cubicBezTo>
                  <a:cubicBezTo>
                    <a:pt x="1032" y="13"/>
                    <a:pt x="981" y="16"/>
                    <a:pt x="928" y="16"/>
                  </a:cubicBezTo>
                  <a:cubicBezTo>
                    <a:pt x="798" y="16"/>
                    <a:pt x="665"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35"/>
            <p:cNvSpPr/>
            <p:nvPr/>
          </p:nvSpPr>
          <p:spPr>
            <a:xfrm>
              <a:off x="5482825" y="3729725"/>
              <a:ext cx="35425" cy="32200"/>
            </a:xfrm>
            <a:custGeom>
              <a:avLst/>
              <a:gdLst/>
              <a:ahLst/>
              <a:cxnLst/>
              <a:rect l="l" t="t" r="r" b="b"/>
              <a:pathLst>
                <a:path w="1417" h="1288" extrusionOk="0">
                  <a:moveTo>
                    <a:pt x="293" y="1"/>
                  </a:moveTo>
                  <a:cubicBezTo>
                    <a:pt x="287" y="1"/>
                    <a:pt x="281" y="1"/>
                    <a:pt x="274" y="2"/>
                  </a:cubicBezTo>
                  <a:cubicBezTo>
                    <a:pt x="60" y="37"/>
                    <a:pt x="0" y="204"/>
                    <a:pt x="0" y="383"/>
                  </a:cubicBezTo>
                  <a:cubicBezTo>
                    <a:pt x="0" y="680"/>
                    <a:pt x="60" y="978"/>
                    <a:pt x="0" y="1288"/>
                  </a:cubicBezTo>
                  <a:cubicBezTo>
                    <a:pt x="339" y="1154"/>
                    <a:pt x="612" y="866"/>
                    <a:pt x="943" y="866"/>
                  </a:cubicBezTo>
                  <a:cubicBezTo>
                    <a:pt x="1053" y="866"/>
                    <a:pt x="1170" y="898"/>
                    <a:pt x="1298" y="978"/>
                  </a:cubicBezTo>
                  <a:cubicBezTo>
                    <a:pt x="1298" y="978"/>
                    <a:pt x="1369" y="871"/>
                    <a:pt x="1417" y="811"/>
                  </a:cubicBezTo>
                  <a:cubicBezTo>
                    <a:pt x="1322" y="526"/>
                    <a:pt x="1072" y="561"/>
                    <a:pt x="869" y="514"/>
                  </a:cubicBezTo>
                  <a:cubicBezTo>
                    <a:pt x="726" y="478"/>
                    <a:pt x="500" y="537"/>
                    <a:pt x="572" y="264"/>
                  </a:cubicBezTo>
                  <a:cubicBezTo>
                    <a:pt x="503" y="127"/>
                    <a:pt x="435"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35"/>
            <p:cNvSpPr/>
            <p:nvPr/>
          </p:nvSpPr>
          <p:spPr>
            <a:xfrm>
              <a:off x="5486975" y="3736300"/>
              <a:ext cx="60150" cy="13850"/>
            </a:xfrm>
            <a:custGeom>
              <a:avLst/>
              <a:gdLst/>
              <a:ahLst/>
              <a:cxnLst/>
              <a:rect l="l" t="t" r="r" b="b"/>
              <a:pathLst>
                <a:path w="2406" h="554" extrusionOk="0">
                  <a:moveTo>
                    <a:pt x="382" y="1"/>
                  </a:moveTo>
                  <a:cubicBezTo>
                    <a:pt x="191" y="13"/>
                    <a:pt x="1" y="60"/>
                    <a:pt x="251" y="263"/>
                  </a:cubicBezTo>
                  <a:cubicBezTo>
                    <a:pt x="537" y="501"/>
                    <a:pt x="941" y="370"/>
                    <a:pt x="1251" y="548"/>
                  </a:cubicBezTo>
                  <a:cubicBezTo>
                    <a:pt x="1291" y="548"/>
                    <a:pt x="1325" y="554"/>
                    <a:pt x="1354" y="554"/>
                  </a:cubicBezTo>
                  <a:cubicBezTo>
                    <a:pt x="1369" y="554"/>
                    <a:pt x="1382" y="552"/>
                    <a:pt x="1394" y="548"/>
                  </a:cubicBezTo>
                  <a:lnTo>
                    <a:pt x="1846" y="501"/>
                  </a:lnTo>
                  <a:cubicBezTo>
                    <a:pt x="2001" y="358"/>
                    <a:pt x="2251" y="429"/>
                    <a:pt x="2406" y="298"/>
                  </a:cubicBezTo>
                  <a:lnTo>
                    <a:pt x="2394" y="239"/>
                  </a:lnTo>
                  <a:cubicBezTo>
                    <a:pt x="2306" y="143"/>
                    <a:pt x="2194" y="125"/>
                    <a:pt x="2077" y="125"/>
                  </a:cubicBezTo>
                  <a:cubicBezTo>
                    <a:pt x="2005" y="125"/>
                    <a:pt x="1931" y="132"/>
                    <a:pt x="1858" y="132"/>
                  </a:cubicBezTo>
                  <a:cubicBezTo>
                    <a:pt x="1370" y="132"/>
                    <a:pt x="858" y="132"/>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35"/>
            <p:cNvSpPr/>
            <p:nvPr/>
          </p:nvSpPr>
          <p:spPr>
            <a:xfrm>
              <a:off x="5334875" y="3771975"/>
              <a:ext cx="70275" cy="16025"/>
            </a:xfrm>
            <a:custGeom>
              <a:avLst/>
              <a:gdLst/>
              <a:ahLst/>
              <a:cxnLst/>
              <a:rect l="l" t="t" r="r" b="b"/>
              <a:pathLst>
                <a:path w="2811" h="641" extrusionOk="0">
                  <a:moveTo>
                    <a:pt x="321" y="0"/>
                  </a:moveTo>
                  <a:cubicBezTo>
                    <a:pt x="198" y="0"/>
                    <a:pt x="84" y="44"/>
                    <a:pt x="1" y="217"/>
                  </a:cubicBezTo>
                  <a:cubicBezTo>
                    <a:pt x="120" y="371"/>
                    <a:pt x="310" y="383"/>
                    <a:pt x="477" y="443"/>
                  </a:cubicBezTo>
                  <a:cubicBezTo>
                    <a:pt x="834" y="491"/>
                    <a:pt x="1168" y="550"/>
                    <a:pt x="1525" y="550"/>
                  </a:cubicBezTo>
                  <a:cubicBezTo>
                    <a:pt x="1552" y="543"/>
                    <a:pt x="1580" y="540"/>
                    <a:pt x="1608" y="540"/>
                  </a:cubicBezTo>
                  <a:cubicBezTo>
                    <a:pt x="1768" y="540"/>
                    <a:pt x="1930" y="640"/>
                    <a:pt x="2085" y="640"/>
                  </a:cubicBezTo>
                  <a:cubicBezTo>
                    <a:pt x="2171" y="640"/>
                    <a:pt x="2254" y="610"/>
                    <a:pt x="2334" y="514"/>
                  </a:cubicBezTo>
                  <a:cubicBezTo>
                    <a:pt x="2442" y="336"/>
                    <a:pt x="2703" y="491"/>
                    <a:pt x="2811" y="276"/>
                  </a:cubicBezTo>
                  <a:cubicBezTo>
                    <a:pt x="2719" y="151"/>
                    <a:pt x="2591" y="125"/>
                    <a:pt x="2462" y="125"/>
                  </a:cubicBezTo>
                  <a:cubicBezTo>
                    <a:pt x="2407" y="125"/>
                    <a:pt x="2352" y="130"/>
                    <a:pt x="2299" y="133"/>
                  </a:cubicBezTo>
                  <a:cubicBezTo>
                    <a:pt x="2230" y="174"/>
                    <a:pt x="2163" y="194"/>
                    <a:pt x="2097" y="194"/>
                  </a:cubicBezTo>
                  <a:cubicBezTo>
                    <a:pt x="2026" y="194"/>
                    <a:pt x="1956" y="171"/>
                    <a:pt x="1882" y="121"/>
                  </a:cubicBezTo>
                  <a:lnTo>
                    <a:pt x="1751" y="121"/>
                  </a:lnTo>
                  <a:cubicBezTo>
                    <a:pt x="1709" y="126"/>
                    <a:pt x="1667" y="128"/>
                    <a:pt x="1625" y="128"/>
                  </a:cubicBezTo>
                  <a:cubicBezTo>
                    <a:pt x="1346" y="128"/>
                    <a:pt x="1068" y="38"/>
                    <a:pt x="798" y="38"/>
                  </a:cubicBezTo>
                  <a:cubicBezTo>
                    <a:pt x="771" y="44"/>
                    <a:pt x="742" y="47"/>
                    <a:pt x="712" y="47"/>
                  </a:cubicBezTo>
                  <a:cubicBezTo>
                    <a:pt x="587" y="47"/>
                    <a:pt x="449"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35"/>
            <p:cNvSpPr/>
            <p:nvPr/>
          </p:nvSpPr>
          <p:spPr>
            <a:xfrm>
              <a:off x="5306000" y="3766675"/>
              <a:ext cx="52725" cy="13900"/>
            </a:xfrm>
            <a:custGeom>
              <a:avLst/>
              <a:gdLst/>
              <a:ahLst/>
              <a:cxnLst/>
              <a:rect l="l" t="t" r="r" b="b"/>
              <a:pathLst>
                <a:path w="2109" h="556" extrusionOk="0">
                  <a:moveTo>
                    <a:pt x="1311" y="0"/>
                  </a:moveTo>
                  <a:cubicBezTo>
                    <a:pt x="1215" y="36"/>
                    <a:pt x="1120" y="48"/>
                    <a:pt x="1013" y="60"/>
                  </a:cubicBezTo>
                  <a:cubicBezTo>
                    <a:pt x="977" y="107"/>
                    <a:pt x="918" y="131"/>
                    <a:pt x="858" y="167"/>
                  </a:cubicBezTo>
                  <a:cubicBezTo>
                    <a:pt x="800" y="184"/>
                    <a:pt x="739" y="189"/>
                    <a:pt x="677" y="189"/>
                  </a:cubicBezTo>
                  <a:cubicBezTo>
                    <a:pt x="584" y="189"/>
                    <a:pt x="488" y="177"/>
                    <a:pt x="396" y="177"/>
                  </a:cubicBezTo>
                  <a:cubicBezTo>
                    <a:pt x="250" y="177"/>
                    <a:pt x="111" y="206"/>
                    <a:pt x="1" y="357"/>
                  </a:cubicBezTo>
                  <a:cubicBezTo>
                    <a:pt x="60" y="405"/>
                    <a:pt x="108" y="429"/>
                    <a:pt x="168" y="476"/>
                  </a:cubicBezTo>
                  <a:cubicBezTo>
                    <a:pt x="336" y="523"/>
                    <a:pt x="505" y="555"/>
                    <a:pt x="673" y="555"/>
                  </a:cubicBezTo>
                  <a:cubicBezTo>
                    <a:pt x="848" y="555"/>
                    <a:pt x="1021" y="520"/>
                    <a:pt x="1191" y="429"/>
                  </a:cubicBezTo>
                  <a:cubicBezTo>
                    <a:pt x="1300" y="349"/>
                    <a:pt x="1416" y="330"/>
                    <a:pt x="1533" y="330"/>
                  </a:cubicBezTo>
                  <a:cubicBezTo>
                    <a:pt x="1646" y="330"/>
                    <a:pt x="1761" y="348"/>
                    <a:pt x="1873" y="348"/>
                  </a:cubicBezTo>
                  <a:cubicBezTo>
                    <a:pt x="1924" y="348"/>
                    <a:pt x="1975" y="344"/>
                    <a:pt x="2025" y="333"/>
                  </a:cubicBezTo>
                  <a:cubicBezTo>
                    <a:pt x="2108" y="286"/>
                    <a:pt x="2108" y="238"/>
                    <a:pt x="2025" y="179"/>
                  </a:cubicBezTo>
                  <a:lnTo>
                    <a:pt x="1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35"/>
            <p:cNvSpPr/>
            <p:nvPr/>
          </p:nvSpPr>
          <p:spPr>
            <a:xfrm>
              <a:off x="5556925" y="3756725"/>
              <a:ext cx="41700" cy="11450"/>
            </a:xfrm>
            <a:custGeom>
              <a:avLst/>
              <a:gdLst/>
              <a:ahLst/>
              <a:cxnLst/>
              <a:rect l="l" t="t" r="r" b="b"/>
              <a:pathLst>
                <a:path w="1668" h="458" extrusionOk="0">
                  <a:moveTo>
                    <a:pt x="242" y="1"/>
                  </a:moveTo>
                  <a:cubicBezTo>
                    <a:pt x="171" y="1"/>
                    <a:pt x="110" y="36"/>
                    <a:pt x="72" y="148"/>
                  </a:cubicBezTo>
                  <a:cubicBezTo>
                    <a:pt x="1" y="386"/>
                    <a:pt x="382" y="267"/>
                    <a:pt x="489" y="434"/>
                  </a:cubicBezTo>
                  <a:cubicBezTo>
                    <a:pt x="668" y="446"/>
                    <a:pt x="846" y="446"/>
                    <a:pt x="1025" y="458"/>
                  </a:cubicBezTo>
                  <a:cubicBezTo>
                    <a:pt x="1136" y="299"/>
                    <a:pt x="1284" y="294"/>
                    <a:pt x="1437" y="294"/>
                  </a:cubicBezTo>
                  <a:cubicBezTo>
                    <a:pt x="1448" y="294"/>
                    <a:pt x="1459" y="294"/>
                    <a:pt x="1470" y="294"/>
                  </a:cubicBezTo>
                  <a:cubicBezTo>
                    <a:pt x="1536" y="294"/>
                    <a:pt x="1603" y="293"/>
                    <a:pt x="1668" y="279"/>
                  </a:cubicBezTo>
                  <a:cubicBezTo>
                    <a:pt x="1322" y="112"/>
                    <a:pt x="965" y="160"/>
                    <a:pt x="608" y="100"/>
                  </a:cubicBezTo>
                  <a:cubicBezTo>
                    <a:pt x="492" y="86"/>
                    <a:pt x="354" y="1"/>
                    <a:pt x="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35"/>
            <p:cNvSpPr/>
            <p:nvPr/>
          </p:nvSpPr>
          <p:spPr>
            <a:xfrm>
              <a:off x="5726300" y="3814575"/>
              <a:ext cx="11025" cy="33925"/>
            </a:xfrm>
            <a:custGeom>
              <a:avLst/>
              <a:gdLst/>
              <a:ahLst/>
              <a:cxnLst/>
              <a:rect l="l" t="t" r="r" b="b"/>
              <a:pathLst>
                <a:path w="441" h="1357" extrusionOk="0">
                  <a:moveTo>
                    <a:pt x="298" y="1"/>
                  </a:moveTo>
                  <a:cubicBezTo>
                    <a:pt x="203" y="418"/>
                    <a:pt x="393" y="918"/>
                    <a:pt x="0" y="1275"/>
                  </a:cubicBezTo>
                  <a:cubicBezTo>
                    <a:pt x="70" y="1333"/>
                    <a:pt x="142" y="1357"/>
                    <a:pt x="214" y="1357"/>
                  </a:cubicBezTo>
                  <a:cubicBezTo>
                    <a:pt x="291" y="1357"/>
                    <a:pt x="367" y="1330"/>
                    <a:pt x="441" y="1287"/>
                  </a:cubicBezTo>
                  <a:lnTo>
                    <a:pt x="441" y="1156"/>
                  </a:lnTo>
                  <a:cubicBezTo>
                    <a:pt x="429" y="763"/>
                    <a:pt x="429" y="394"/>
                    <a:pt x="429" y="25"/>
                  </a:cubicBezTo>
                  <a:cubicBezTo>
                    <a:pt x="381" y="1"/>
                    <a:pt x="334"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35"/>
            <p:cNvSpPr/>
            <p:nvPr/>
          </p:nvSpPr>
          <p:spPr>
            <a:xfrm>
              <a:off x="5363150" y="3753900"/>
              <a:ext cx="36525" cy="8150"/>
            </a:xfrm>
            <a:custGeom>
              <a:avLst/>
              <a:gdLst/>
              <a:ahLst/>
              <a:cxnLst/>
              <a:rect l="l" t="t" r="r" b="b"/>
              <a:pathLst>
                <a:path w="1461" h="326" extrusionOk="0">
                  <a:moveTo>
                    <a:pt x="220" y="0"/>
                  </a:moveTo>
                  <a:cubicBezTo>
                    <a:pt x="159" y="0"/>
                    <a:pt x="98" y="3"/>
                    <a:pt x="37" y="11"/>
                  </a:cubicBezTo>
                  <a:cubicBezTo>
                    <a:pt x="1" y="47"/>
                    <a:pt x="1" y="106"/>
                    <a:pt x="25" y="142"/>
                  </a:cubicBezTo>
                  <a:cubicBezTo>
                    <a:pt x="120" y="202"/>
                    <a:pt x="251" y="166"/>
                    <a:pt x="334" y="237"/>
                  </a:cubicBezTo>
                  <a:cubicBezTo>
                    <a:pt x="620" y="261"/>
                    <a:pt x="894" y="261"/>
                    <a:pt x="1168" y="273"/>
                  </a:cubicBezTo>
                  <a:cubicBezTo>
                    <a:pt x="1236" y="299"/>
                    <a:pt x="1301" y="325"/>
                    <a:pt x="1352" y="325"/>
                  </a:cubicBezTo>
                  <a:cubicBezTo>
                    <a:pt x="1418" y="325"/>
                    <a:pt x="1460" y="282"/>
                    <a:pt x="1453" y="142"/>
                  </a:cubicBezTo>
                  <a:lnTo>
                    <a:pt x="1453" y="142"/>
                  </a:lnTo>
                  <a:cubicBezTo>
                    <a:pt x="1440" y="142"/>
                    <a:pt x="1426" y="142"/>
                    <a:pt x="1412" y="142"/>
                  </a:cubicBezTo>
                  <a:cubicBezTo>
                    <a:pt x="1012" y="142"/>
                    <a:pt x="619"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35"/>
            <p:cNvSpPr/>
            <p:nvPr/>
          </p:nvSpPr>
          <p:spPr>
            <a:xfrm>
              <a:off x="5392325" y="3757325"/>
              <a:ext cx="37825" cy="7500"/>
            </a:xfrm>
            <a:custGeom>
              <a:avLst/>
              <a:gdLst/>
              <a:ahLst/>
              <a:cxnLst/>
              <a:rect l="l" t="t" r="r" b="b"/>
              <a:pathLst>
                <a:path w="1513" h="300" extrusionOk="0">
                  <a:moveTo>
                    <a:pt x="414" y="0"/>
                  </a:moveTo>
                  <a:cubicBezTo>
                    <a:pt x="372" y="0"/>
                    <a:pt x="330" y="5"/>
                    <a:pt x="286" y="17"/>
                  </a:cubicBezTo>
                  <a:cubicBezTo>
                    <a:pt x="227" y="136"/>
                    <a:pt x="108" y="124"/>
                    <a:pt x="1" y="148"/>
                  </a:cubicBezTo>
                  <a:cubicBezTo>
                    <a:pt x="221" y="272"/>
                    <a:pt x="452" y="300"/>
                    <a:pt x="686" y="300"/>
                  </a:cubicBezTo>
                  <a:cubicBezTo>
                    <a:pt x="876" y="300"/>
                    <a:pt x="1068" y="282"/>
                    <a:pt x="1258" y="282"/>
                  </a:cubicBezTo>
                  <a:cubicBezTo>
                    <a:pt x="1327" y="282"/>
                    <a:pt x="1396" y="284"/>
                    <a:pt x="1465" y="291"/>
                  </a:cubicBezTo>
                  <a:cubicBezTo>
                    <a:pt x="1513" y="243"/>
                    <a:pt x="1513" y="195"/>
                    <a:pt x="1453" y="148"/>
                  </a:cubicBezTo>
                  <a:cubicBezTo>
                    <a:pt x="1358" y="136"/>
                    <a:pt x="1275" y="136"/>
                    <a:pt x="1179" y="124"/>
                  </a:cubicBezTo>
                  <a:cubicBezTo>
                    <a:pt x="1141" y="133"/>
                    <a:pt x="1104" y="137"/>
                    <a:pt x="1067" y="137"/>
                  </a:cubicBezTo>
                  <a:cubicBezTo>
                    <a:pt x="844" y="137"/>
                    <a:pt x="636"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35"/>
            <p:cNvSpPr/>
            <p:nvPr/>
          </p:nvSpPr>
          <p:spPr>
            <a:xfrm>
              <a:off x="5694450" y="3842100"/>
              <a:ext cx="32175" cy="11800"/>
            </a:xfrm>
            <a:custGeom>
              <a:avLst/>
              <a:gdLst/>
              <a:ahLst/>
              <a:cxnLst/>
              <a:rect l="l" t="t" r="r" b="b"/>
              <a:pathLst>
                <a:path w="1287" h="472" extrusionOk="0">
                  <a:moveTo>
                    <a:pt x="301" y="0"/>
                  </a:moveTo>
                  <a:cubicBezTo>
                    <a:pt x="248" y="0"/>
                    <a:pt x="195" y="10"/>
                    <a:pt x="143" y="31"/>
                  </a:cubicBezTo>
                  <a:lnTo>
                    <a:pt x="0" y="305"/>
                  </a:lnTo>
                  <a:cubicBezTo>
                    <a:pt x="120" y="317"/>
                    <a:pt x="251" y="317"/>
                    <a:pt x="393" y="329"/>
                  </a:cubicBezTo>
                  <a:cubicBezTo>
                    <a:pt x="485" y="384"/>
                    <a:pt x="581" y="395"/>
                    <a:pt x="677" y="395"/>
                  </a:cubicBezTo>
                  <a:cubicBezTo>
                    <a:pt x="739" y="395"/>
                    <a:pt x="801" y="390"/>
                    <a:pt x="863" y="390"/>
                  </a:cubicBezTo>
                  <a:cubicBezTo>
                    <a:pt x="954" y="390"/>
                    <a:pt x="1044" y="400"/>
                    <a:pt x="1132" y="448"/>
                  </a:cubicBezTo>
                  <a:cubicBezTo>
                    <a:pt x="1179" y="472"/>
                    <a:pt x="1239" y="472"/>
                    <a:pt x="1286" y="472"/>
                  </a:cubicBezTo>
                  <a:cubicBezTo>
                    <a:pt x="1274" y="364"/>
                    <a:pt x="1274" y="269"/>
                    <a:pt x="1274" y="150"/>
                  </a:cubicBezTo>
                  <a:lnTo>
                    <a:pt x="1060" y="150"/>
                  </a:lnTo>
                  <a:cubicBezTo>
                    <a:pt x="893" y="91"/>
                    <a:pt x="715" y="138"/>
                    <a:pt x="572" y="67"/>
                  </a:cubicBezTo>
                  <a:cubicBezTo>
                    <a:pt x="488" y="29"/>
                    <a:pt x="395"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35"/>
            <p:cNvSpPr/>
            <p:nvPr/>
          </p:nvSpPr>
          <p:spPr>
            <a:xfrm>
              <a:off x="5369700" y="3782025"/>
              <a:ext cx="29800" cy="7925"/>
            </a:xfrm>
            <a:custGeom>
              <a:avLst/>
              <a:gdLst/>
              <a:ahLst/>
              <a:cxnLst/>
              <a:rect l="l" t="t" r="r" b="b"/>
              <a:pathLst>
                <a:path w="1192" h="317" extrusionOk="0">
                  <a:moveTo>
                    <a:pt x="188" y="1"/>
                  </a:moveTo>
                  <a:cubicBezTo>
                    <a:pt x="146" y="1"/>
                    <a:pt x="104" y="5"/>
                    <a:pt x="60" y="17"/>
                  </a:cubicBezTo>
                  <a:cubicBezTo>
                    <a:pt x="13" y="41"/>
                    <a:pt x="1" y="89"/>
                    <a:pt x="13" y="148"/>
                  </a:cubicBezTo>
                  <a:cubicBezTo>
                    <a:pt x="72" y="208"/>
                    <a:pt x="144" y="231"/>
                    <a:pt x="215" y="279"/>
                  </a:cubicBezTo>
                  <a:cubicBezTo>
                    <a:pt x="228" y="305"/>
                    <a:pt x="251" y="316"/>
                    <a:pt x="277" y="316"/>
                  </a:cubicBezTo>
                  <a:cubicBezTo>
                    <a:pt x="299" y="316"/>
                    <a:pt x="324" y="308"/>
                    <a:pt x="346" y="291"/>
                  </a:cubicBezTo>
                  <a:cubicBezTo>
                    <a:pt x="406" y="315"/>
                    <a:pt x="453" y="315"/>
                    <a:pt x="489" y="315"/>
                  </a:cubicBezTo>
                  <a:cubicBezTo>
                    <a:pt x="535" y="303"/>
                    <a:pt x="582" y="300"/>
                    <a:pt x="629" y="300"/>
                  </a:cubicBezTo>
                  <a:cubicBezTo>
                    <a:pt x="706" y="300"/>
                    <a:pt x="783" y="309"/>
                    <a:pt x="858" y="309"/>
                  </a:cubicBezTo>
                  <a:cubicBezTo>
                    <a:pt x="980" y="309"/>
                    <a:pt x="1096" y="285"/>
                    <a:pt x="1191" y="160"/>
                  </a:cubicBezTo>
                  <a:cubicBezTo>
                    <a:pt x="1108" y="148"/>
                    <a:pt x="1013" y="136"/>
                    <a:pt x="941" y="112"/>
                  </a:cubicBezTo>
                  <a:cubicBezTo>
                    <a:pt x="898" y="124"/>
                    <a:pt x="855" y="129"/>
                    <a:pt x="814" y="129"/>
                  </a:cubicBezTo>
                  <a:cubicBezTo>
                    <a:pt x="599" y="129"/>
                    <a:pt x="402"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35"/>
            <p:cNvSpPr/>
            <p:nvPr/>
          </p:nvSpPr>
          <p:spPr>
            <a:xfrm>
              <a:off x="5356600" y="3771300"/>
              <a:ext cx="22050" cy="7425"/>
            </a:xfrm>
            <a:custGeom>
              <a:avLst/>
              <a:gdLst/>
              <a:ahLst/>
              <a:cxnLst/>
              <a:rect l="l" t="t" r="r" b="b"/>
              <a:pathLst>
                <a:path w="882" h="297" extrusionOk="0">
                  <a:moveTo>
                    <a:pt x="410" y="0"/>
                  </a:moveTo>
                  <a:cubicBezTo>
                    <a:pt x="308" y="0"/>
                    <a:pt x="205" y="9"/>
                    <a:pt x="103" y="9"/>
                  </a:cubicBezTo>
                  <a:cubicBezTo>
                    <a:pt x="69" y="9"/>
                    <a:pt x="35" y="8"/>
                    <a:pt x="1" y="6"/>
                  </a:cubicBezTo>
                  <a:lnTo>
                    <a:pt x="1" y="148"/>
                  </a:lnTo>
                  <a:cubicBezTo>
                    <a:pt x="199" y="148"/>
                    <a:pt x="392" y="297"/>
                    <a:pt x="587" y="297"/>
                  </a:cubicBezTo>
                  <a:cubicBezTo>
                    <a:pt x="685" y="297"/>
                    <a:pt x="783" y="260"/>
                    <a:pt x="882" y="148"/>
                  </a:cubicBezTo>
                  <a:cubicBezTo>
                    <a:pt x="738" y="24"/>
                    <a:pt x="576"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35"/>
            <p:cNvSpPr/>
            <p:nvPr/>
          </p:nvSpPr>
          <p:spPr>
            <a:xfrm>
              <a:off x="5665275" y="3778250"/>
              <a:ext cx="32775" cy="4075"/>
            </a:xfrm>
            <a:custGeom>
              <a:avLst/>
              <a:gdLst/>
              <a:ahLst/>
              <a:cxnLst/>
              <a:rect l="l" t="t" r="r" b="b"/>
              <a:pathLst>
                <a:path w="1311" h="163" extrusionOk="0">
                  <a:moveTo>
                    <a:pt x="206" y="0"/>
                  </a:moveTo>
                  <a:cubicBezTo>
                    <a:pt x="138" y="0"/>
                    <a:pt x="69" y="4"/>
                    <a:pt x="1" y="13"/>
                  </a:cubicBezTo>
                  <a:cubicBezTo>
                    <a:pt x="199" y="132"/>
                    <a:pt x="403" y="162"/>
                    <a:pt x="611" y="162"/>
                  </a:cubicBezTo>
                  <a:cubicBezTo>
                    <a:pt x="822" y="162"/>
                    <a:pt x="1036" y="132"/>
                    <a:pt x="1254" y="132"/>
                  </a:cubicBezTo>
                  <a:cubicBezTo>
                    <a:pt x="1273" y="132"/>
                    <a:pt x="1292" y="132"/>
                    <a:pt x="1310" y="132"/>
                  </a:cubicBezTo>
                  <a:cubicBezTo>
                    <a:pt x="1310" y="85"/>
                    <a:pt x="1287" y="61"/>
                    <a:pt x="1275" y="13"/>
                  </a:cubicBezTo>
                  <a:cubicBezTo>
                    <a:pt x="1168" y="41"/>
                    <a:pt x="1061" y="50"/>
                    <a:pt x="954" y="50"/>
                  </a:cubicBezTo>
                  <a:cubicBezTo>
                    <a:pt x="707" y="50"/>
                    <a:pt x="457"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35"/>
            <p:cNvSpPr/>
            <p:nvPr/>
          </p:nvSpPr>
          <p:spPr>
            <a:xfrm>
              <a:off x="5346200" y="3754900"/>
              <a:ext cx="25900" cy="5825"/>
            </a:xfrm>
            <a:custGeom>
              <a:avLst/>
              <a:gdLst/>
              <a:ahLst/>
              <a:cxnLst/>
              <a:rect l="l" t="t" r="r" b="b"/>
              <a:pathLst>
                <a:path w="1036" h="233" extrusionOk="0">
                  <a:moveTo>
                    <a:pt x="334" y="1"/>
                  </a:moveTo>
                  <a:cubicBezTo>
                    <a:pt x="220" y="1"/>
                    <a:pt x="109" y="34"/>
                    <a:pt x="0" y="126"/>
                  </a:cubicBezTo>
                  <a:lnTo>
                    <a:pt x="0" y="233"/>
                  </a:lnTo>
                  <a:cubicBezTo>
                    <a:pt x="345" y="221"/>
                    <a:pt x="691" y="221"/>
                    <a:pt x="1036" y="221"/>
                  </a:cubicBezTo>
                  <a:cubicBezTo>
                    <a:pt x="941" y="126"/>
                    <a:pt x="822" y="114"/>
                    <a:pt x="715" y="90"/>
                  </a:cubicBezTo>
                  <a:cubicBezTo>
                    <a:pt x="584" y="40"/>
                    <a:pt x="457"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35"/>
            <p:cNvSpPr/>
            <p:nvPr/>
          </p:nvSpPr>
          <p:spPr>
            <a:xfrm>
              <a:off x="5378625" y="3803875"/>
              <a:ext cx="23250" cy="3650"/>
            </a:xfrm>
            <a:custGeom>
              <a:avLst/>
              <a:gdLst/>
              <a:ahLst/>
              <a:cxnLst/>
              <a:rect l="l" t="t" r="r" b="b"/>
              <a:pathLst>
                <a:path w="930" h="146" extrusionOk="0">
                  <a:moveTo>
                    <a:pt x="846" y="0"/>
                  </a:moveTo>
                  <a:cubicBezTo>
                    <a:pt x="572" y="12"/>
                    <a:pt x="287" y="12"/>
                    <a:pt x="1" y="12"/>
                  </a:cubicBezTo>
                  <a:cubicBezTo>
                    <a:pt x="133" y="117"/>
                    <a:pt x="273" y="145"/>
                    <a:pt x="418" y="145"/>
                  </a:cubicBezTo>
                  <a:cubicBezTo>
                    <a:pt x="585" y="145"/>
                    <a:pt x="757" y="108"/>
                    <a:pt x="930" y="108"/>
                  </a:cubicBezTo>
                  <a:cubicBezTo>
                    <a:pt x="894" y="72"/>
                    <a:pt x="870" y="48"/>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35"/>
            <p:cNvSpPr/>
            <p:nvPr/>
          </p:nvSpPr>
          <p:spPr>
            <a:xfrm>
              <a:off x="5428050" y="3761000"/>
              <a:ext cx="8650" cy="6725"/>
            </a:xfrm>
            <a:custGeom>
              <a:avLst/>
              <a:gdLst/>
              <a:ahLst/>
              <a:cxnLst/>
              <a:rect l="l" t="t" r="r" b="b"/>
              <a:pathLst>
                <a:path w="346" h="269" extrusionOk="0">
                  <a:moveTo>
                    <a:pt x="0" y="1"/>
                  </a:moveTo>
                  <a:cubicBezTo>
                    <a:pt x="24" y="48"/>
                    <a:pt x="24" y="96"/>
                    <a:pt x="24" y="144"/>
                  </a:cubicBezTo>
                  <a:cubicBezTo>
                    <a:pt x="83" y="223"/>
                    <a:pt x="151" y="269"/>
                    <a:pt x="233" y="269"/>
                  </a:cubicBezTo>
                  <a:cubicBezTo>
                    <a:pt x="250" y="269"/>
                    <a:pt x="268" y="267"/>
                    <a:pt x="286" y="263"/>
                  </a:cubicBezTo>
                  <a:cubicBezTo>
                    <a:pt x="322" y="239"/>
                    <a:pt x="346" y="179"/>
                    <a:pt x="334" y="156"/>
                  </a:cubicBezTo>
                  <a:cubicBezTo>
                    <a:pt x="286" y="37"/>
                    <a:pt x="179"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35"/>
            <p:cNvSpPr/>
            <p:nvPr/>
          </p:nvSpPr>
          <p:spPr>
            <a:xfrm>
              <a:off x="5407200" y="3807725"/>
              <a:ext cx="18800" cy="3325"/>
            </a:xfrm>
            <a:custGeom>
              <a:avLst/>
              <a:gdLst/>
              <a:ahLst/>
              <a:cxnLst/>
              <a:rect l="l" t="t" r="r" b="b"/>
              <a:pathLst>
                <a:path w="752" h="133" extrusionOk="0">
                  <a:moveTo>
                    <a:pt x="289" y="0"/>
                  </a:moveTo>
                  <a:cubicBezTo>
                    <a:pt x="222" y="0"/>
                    <a:pt x="154" y="3"/>
                    <a:pt x="85" y="3"/>
                  </a:cubicBezTo>
                  <a:cubicBezTo>
                    <a:pt x="57" y="3"/>
                    <a:pt x="29" y="2"/>
                    <a:pt x="1" y="1"/>
                  </a:cubicBezTo>
                  <a:lnTo>
                    <a:pt x="1" y="1"/>
                  </a:lnTo>
                  <a:cubicBezTo>
                    <a:pt x="114" y="108"/>
                    <a:pt x="239" y="132"/>
                    <a:pt x="367" y="132"/>
                  </a:cubicBezTo>
                  <a:cubicBezTo>
                    <a:pt x="469" y="132"/>
                    <a:pt x="574" y="117"/>
                    <a:pt x="675" y="117"/>
                  </a:cubicBezTo>
                  <a:cubicBezTo>
                    <a:pt x="701" y="117"/>
                    <a:pt x="726" y="118"/>
                    <a:pt x="751" y="120"/>
                  </a:cubicBezTo>
                  <a:cubicBezTo>
                    <a:pt x="602" y="16"/>
                    <a:pt x="448"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35"/>
            <p:cNvSpPr/>
            <p:nvPr/>
          </p:nvSpPr>
          <p:spPr>
            <a:xfrm>
              <a:off x="5432225" y="3811200"/>
              <a:ext cx="15800" cy="3300"/>
            </a:xfrm>
            <a:custGeom>
              <a:avLst/>
              <a:gdLst/>
              <a:ahLst/>
              <a:cxnLst/>
              <a:rect l="l" t="t" r="r" b="b"/>
              <a:pathLst>
                <a:path w="632" h="132" extrusionOk="0">
                  <a:moveTo>
                    <a:pt x="281" y="1"/>
                  </a:moveTo>
                  <a:cubicBezTo>
                    <a:pt x="190" y="1"/>
                    <a:pt x="95" y="12"/>
                    <a:pt x="0" y="17"/>
                  </a:cubicBezTo>
                  <a:cubicBezTo>
                    <a:pt x="99" y="109"/>
                    <a:pt x="207" y="132"/>
                    <a:pt x="318" y="132"/>
                  </a:cubicBezTo>
                  <a:cubicBezTo>
                    <a:pt x="421" y="132"/>
                    <a:pt x="528" y="112"/>
                    <a:pt x="631" y="112"/>
                  </a:cubicBezTo>
                  <a:cubicBezTo>
                    <a:pt x="527" y="22"/>
                    <a:pt x="408" y="1"/>
                    <a:pt x="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35"/>
            <p:cNvSpPr/>
            <p:nvPr/>
          </p:nvSpPr>
          <p:spPr>
            <a:xfrm>
              <a:off x="5708450" y="3843525"/>
              <a:ext cx="12225" cy="3350"/>
            </a:xfrm>
            <a:custGeom>
              <a:avLst/>
              <a:gdLst/>
              <a:ahLst/>
              <a:cxnLst/>
              <a:rect l="l" t="t" r="r" b="b"/>
              <a:pathLst>
                <a:path w="489" h="134" extrusionOk="0">
                  <a:moveTo>
                    <a:pt x="215" y="0"/>
                  </a:moveTo>
                  <a:cubicBezTo>
                    <a:pt x="145" y="0"/>
                    <a:pt x="73" y="12"/>
                    <a:pt x="0" y="22"/>
                  </a:cubicBezTo>
                  <a:cubicBezTo>
                    <a:pt x="83" y="112"/>
                    <a:pt x="178" y="133"/>
                    <a:pt x="276" y="133"/>
                  </a:cubicBezTo>
                  <a:cubicBezTo>
                    <a:pt x="346" y="133"/>
                    <a:pt x="418" y="122"/>
                    <a:pt x="488" y="117"/>
                  </a:cubicBezTo>
                  <a:cubicBezTo>
                    <a:pt x="411" y="25"/>
                    <a:pt x="316"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35"/>
            <p:cNvSpPr/>
            <p:nvPr/>
          </p:nvSpPr>
          <p:spPr>
            <a:xfrm>
              <a:off x="5381900" y="3775000"/>
              <a:ext cx="10450" cy="3525"/>
            </a:xfrm>
            <a:custGeom>
              <a:avLst/>
              <a:gdLst/>
              <a:ahLst/>
              <a:cxnLst/>
              <a:rect l="l" t="t" r="r" b="b"/>
              <a:pathLst>
                <a:path w="418" h="141" extrusionOk="0">
                  <a:moveTo>
                    <a:pt x="1" y="0"/>
                  </a:moveTo>
                  <a:lnTo>
                    <a:pt x="1" y="0"/>
                  </a:lnTo>
                  <a:cubicBezTo>
                    <a:pt x="72" y="96"/>
                    <a:pt x="141" y="140"/>
                    <a:pt x="209" y="140"/>
                  </a:cubicBezTo>
                  <a:cubicBezTo>
                    <a:pt x="278" y="140"/>
                    <a:pt x="346" y="96"/>
                    <a:pt x="418" y="12"/>
                  </a:cubicBezTo>
                  <a:cubicBezTo>
                    <a:pt x="275" y="12"/>
                    <a:pt x="144"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35"/>
            <p:cNvSpPr/>
            <p:nvPr/>
          </p:nvSpPr>
          <p:spPr>
            <a:xfrm>
              <a:off x="5582525" y="3767975"/>
              <a:ext cx="11350" cy="3300"/>
            </a:xfrm>
            <a:custGeom>
              <a:avLst/>
              <a:gdLst/>
              <a:ahLst/>
              <a:cxnLst/>
              <a:rect l="l" t="t" r="r" b="b"/>
              <a:pathLst>
                <a:path w="454" h="132" extrusionOk="0">
                  <a:moveTo>
                    <a:pt x="138" y="1"/>
                  </a:moveTo>
                  <a:cubicBezTo>
                    <a:pt x="93" y="1"/>
                    <a:pt x="47" y="4"/>
                    <a:pt x="1" y="8"/>
                  </a:cubicBezTo>
                  <a:cubicBezTo>
                    <a:pt x="92" y="108"/>
                    <a:pt x="212" y="132"/>
                    <a:pt x="338" y="132"/>
                  </a:cubicBezTo>
                  <a:cubicBezTo>
                    <a:pt x="376" y="132"/>
                    <a:pt x="415" y="129"/>
                    <a:pt x="453" y="127"/>
                  </a:cubicBezTo>
                  <a:cubicBezTo>
                    <a:pt x="367" y="23"/>
                    <a:pt x="256" y="1"/>
                    <a:pt x="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35"/>
            <p:cNvSpPr/>
            <p:nvPr/>
          </p:nvSpPr>
          <p:spPr>
            <a:xfrm>
              <a:off x="5253925" y="3702375"/>
              <a:ext cx="81575" cy="22350"/>
            </a:xfrm>
            <a:custGeom>
              <a:avLst/>
              <a:gdLst/>
              <a:ahLst/>
              <a:cxnLst/>
              <a:rect l="l" t="t" r="r" b="b"/>
              <a:pathLst>
                <a:path w="3263" h="894" extrusionOk="0">
                  <a:moveTo>
                    <a:pt x="95" y="0"/>
                  </a:moveTo>
                  <a:cubicBezTo>
                    <a:pt x="84" y="24"/>
                    <a:pt x="60" y="72"/>
                    <a:pt x="24" y="84"/>
                  </a:cubicBezTo>
                  <a:cubicBezTo>
                    <a:pt x="0" y="167"/>
                    <a:pt x="24" y="238"/>
                    <a:pt x="60" y="310"/>
                  </a:cubicBezTo>
                  <a:cubicBezTo>
                    <a:pt x="738" y="584"/>
                    <a:pt x="1465" y="619"/>
                    <a:pt x="2167" y="786"/>
                  </a:cubicBezTo>
                  <a:cubicBezTo>
                    <a:pt x="2393" y="795"/>
                    <a:pt x="2605" y="893"/>
                    <a:pt x="2835" y="893"/>
                  </a:cubicBezTo>
                  <a:cubicBezTo>
                    <a:pt x="2908" y="893"/>
                    <a:pt x="2983" y="883"/>
                    <a:pt x="3060" y="858"/>
                  </a:cubicBezTo>
                  <a:cubicBezTo>
                    <a:pt x="3179" y="822"/>
                    <a:pt x="3263" y="774"/>
                    <a:pt x="3239" y="619"/>
                  </a:cubicBezTo>
                  <a:cubicBezTo>
                    <a:pt x="3060" y="560"/>
                    <a:pt x="2834" y="643"/>
                    <a:pt x="2679" y="465"/>
                  </a:cubicBezTo>
                  <a:cubicBezTo>
                    <a:pt x="2191" y="429"/>
                    <a:pt x="1703" y="346"/>
                    <a:pt x="1238" y="179"/>
                  </a:cubicBezTo>
                  <a:cubicBezTo>
                    <a:pt x="1191" y="124"/>
                    <a:pt x="1139" y="97"/>
                    <a:pt x="1084" y="97"/>
                  </a:cubicBezTo>
                  <a:cubicBezTo>
                    <a:pt x="1042" y="97"/>
                    <a:pt x="999" y="113"/>
                    <a:pt x="953" y="143"/>
                  </a:cubicBezTo>
                  <a:cubicBezTo>
                    <a:pt x="914" y="149"/>
                    <a:pt x="877" y="152"/>
                    <a:pt x="840" y="152"/>
                  </a:cubicBezTo>
                  <a:cubicBezTo>
                    <a:pt x="578" y="152"/>
                    <a:pt x="346" y="21"/>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35"/>
            <p:cNvSpPr/>
            <p:nvPr/>
          </p:nvSpPr>
          <p:spPr>
            <a:xfrm>
              <a:off x="5327725" y="3723700"/>
              <a:ext cx="37850" cy="12025"/>
            </a:xfrm>
            <a:custGeom>
              <a:avLst/>
              <a:gdLst/>
              <a:ahLst/>
              <a:cxnLst/>
              <a:rect l="l" t="t" r="r" b="b"/>
              <a:pathLst>
                <a:path w="1514" h="481" extrusionOk="0">
                  <a:moveTo>
                    <a:pt x="769" y="0"/>
                  </a:moveTo>
                  <a:cubicBezTo>
                    <a:pt x="755" y="0"/>
                    <a:pt x="741" y="2"/>
                    <a:pt x="727" y="5"/>
                  </a:cubicBezTo>
                  <a:cubicBezTo>
                    <a:pt x="608" y="52"/>
                    <a:pt x="477" y="28"/>
                    <a:pt x="358" y="40"/>
                  </a:cubicBezTo>
                  <a:cubicBezTo>
                    <a:pt x="227" y="100"/>
                    <a:pt x="1" y="64"/>
                    <a:pt x="49" y="326"/>
                  </a:cubicBezTo>
                  <a:cubicBezTo>
                    <a:pt x="501" y="362"/>
                    <a:pt x="977" y="421"/>
                    <a:pt x="1454" y="481"/>
                  </a:cubicBezTo>
                  <a:cubicBezTo>
                    <a:pt x="1513" y="421"/>
                    <a:pt x="1513" y="386"/>
                    <a:pt x="1477" y="314"/>
                  </a:cubicBezTo>
                  <a:cubicBezTo>
                    <a:pt x="1442" y="304"/>
                    <a:pt x="1404" y="301"/>
                    <a:pt x="1364" y="301"/>
                  </a:cubicBezTo>
                  <a:cubicBezTo>
                    <a:pt x="1298" y="301"/>
                    <a:pt x="1229" y="310"/>
                    <a:pt x="1163" y="310"/>
                  </a:cubicBezTo>
                  <a:cubicBezTo>
                    <a:pt x="1029" y="310"/>
                    <a:pt x="914" y="274"/>
                    <a:pt x="894" y="52"/>
                  </a:cubicBezTo>
                  <a:cubicBezTo>
                    <a:pt x="858" y="16"/>
                    <a:pt x="814" y="0"/>
                    <a:pt x="7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35"/>
            <p:cNvSpPr/>
            <p:nvPr/>
          </p:nvSpPr>
          <p:spPr>
            <a:xfrm>
              <a:off x="5317025" y="3718650"/>
              <a:ext cx="25925" cy="13375"/>
            </a:xfrm>
            <a:custGeom>
              <a:avLst/>
              <a:gdLst/>
              <a:ahLst/>
              <a:cxnLst/>
              <a:rect l="l" t="t" r="r" b="b"/>
              <a:pathLst>
                <a:path w="1037" h="535" extrusionOk="0">
                  <a:moveTo>
                    <a:pt x="788" y="0"/>
                  </a:moveTo>
                  <a:cubicBezTo>
                    <a:pt x="764" y="0"/>
                    <a:pt x="739" y="2"/>
                    <a:pt x="715" y="4"/>
                  </a:cubicBezTo>
                  <a:cubicBezTo>
                    <a:pt x="655" y="52"/>
                    <a:pt x="608" y="88"/>
                    <a:pt x="560" y="135"/>
                  </a:cubicBezTo>
                  <a:cubicBezTo>
                    <a:pt x="477" y="207"/>
                    <a:pt x="358" y="183"/>
                    <a:pt x="250" y="230"/>
                  </a:cubicBezTo>
                  <a:cubicBezTo>
                    <a:pt x="143" y="254"/>
                    <a:pt x="36" y="302"/>
                    <a:pt x="0" y="421"/>
                  </a:cubicBezTo>
                  <a:cubicBezTo>
                    <a:pt x="94" y="514"/>
                    <a:pt x="205" y="535"/>
                    <a:pt x="317" y="535"/>
                  </a:cubicBezTo>
                  <a:cubicBezTo>
                    <a:pt x="362" y="535"/>
                    <a:pt x="408" y="531"/>
                    <a:pt x="453" y="528"/>
                  </a:cubicBezTo>
                  <a:cubicBezTo>
                    <a:pt x="560" y="349"/>
                    <a:pt x="750" y="397"/>
                    <a:pt x="905" y="361"/>
                  </a:cubicBezTo>
                  <a:cubicBezTo>
                    <a:pt x="953" y="314"/>
                    <a:pt x="977" y="266"/>
                    <a:pt x="989" y="254"/>
                  </a:cubicBezTo>
                  <a:cubicBezTo>
                    <a:pt x="1024" y="195"/>
                    <a:pt x="1036" y="147"/>
                    <a:pt x="1036" y="88"/>
                  </a:cubicBezTo>
                  <a:cubicBezTo>
                    <a:pt x="970" y="21"/>
                    <a:pt x="882" y="0"/>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35"/>
            <p:cNvSpPr/>
            <p:nvPr/>
          </p:nvSpPr>
          <p:spPr>
            <a:xfrm>
              <a:off x="5364050" y="3731850"/>
              <a:ext cx="21450" cy="7750"/>
            </a:xfrm>
            <a:custGeom>
              <a:avLst/>
              <a:gdLst/>
              <a:ahLst/>
              <a:cxnLst/>
              <a:rect l="l" t="t" r="r" b="b"/>
              <a:pathLst>
                <a:path w="858" h="310" extrusionOk="0">
                  <a:moveTo>
                    <a:pt x="1" y="0"/>
                  </a:moveTo>
                  <a:lnTo>
                    <a:pt x="1" y="155"/>
                  </a:lnTo>
                  <a:cubicBezTo>
                    <a:pt x="143" y="256"/>
                    <a:pt x="286" y="310"/>
                    <a:pt x="429" y="310"/>
                  </a:cubicBezTo>
                  <a:cubicBezTo>
                    <a:pt x="572" y="310"/>
                    <a:pt x="715" y="256"/>
                    <a:pt x="858" y="143"/>
                  </a:cubicBezTo>
                  <a:cubicBezTo>
                    <a:pt x="810" y="141"/>
                    <a:pt x="762" y="141"/>
                    <a:pt x="714" y="141"/>
                  </a:cubicBezTo>
                  <a:cubicBezTo>
                    <a:pt x="690" y="141"/>
                    <a:pt x="666" y="141"/>
                    <a:pt x="642" y="141"/>
                  </a:cubicBezTo>
                  <a:cubicBezTo>
                    <a:pt x="425" y="141"/>
                    <a:pt x="206" y="13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35"/>
            <p:cNvSpPr/>
            <p:nvPr/>
          </p:nvSpPr>
          <p:spPr>
            <a:xfrm>
              <a:off x="5219400" y="3699100"/>
              <a:ext cx="22625" cy="8100"/>
            </a:xfrm>
            <a:custGeom>
              <a:avLst/>
              <a:gdLst/>
              <a:ahLst/>
              <a:cxnLst/>
              <a:rect l="l" t="t" r="r" b="b"/>
              <a:pathLst>
                <a:path w="905" h="324" extrusionOk="0">
                  <a:moveTo>
                    <a:pt x="48" y="0"/>
                  </a:moveTo>
                  <a:cubicBezTo>
                    <a:pt x="0" y="72"/>
                    <a:pt x="0" y="143"/>
                    <a:pt x="48" y="203"/>
                  </a:cubicBezTo>
                  <a:cubicBezTo>
                    <a:pt x="175" y="288"/>
                    <a:pt x="303" y="323"/>
                    <a:pt x="433" y="323"/>
                  </a:cubicBezTo>
                  <a:cubicBezTo>
                    <a:pt x="556" y="323"/>
                    <a:pt x="682" y="291"/>
                    <a:pt x="810" y="238"/>
                  </a:cubicBezTo>
                  <a:cubicBezTo>
                    <a:pt x="881" y="191"/>
                    <a:pt x="905" y="119"/>
                    <a:pt x="893" y="36"/>
                  </a:cubicBezTo>
                  <a:lnTo>
                    <a:pt x="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35"/>
            <p:cNvSpPr/>
            <p:nvPr/>
          </p:nvSpPr>
          <p:spPr>
            <a:xfrm>
              <a:off x="5241725" y="3698725"/>
              <a:ext cx="14600" cy="8050"/>
            </a:xfrm>
            <a:custGeom>
              <a:avLst/>
              <a:gdLst/>
              <a:ahLst/>
              <a:cxnLst/>
              <a:rect l="l" t="t" r="r" b="b"/>
              <a:pathLst>
                <a:path w="584" h="322" extrusionOk="0">
                  <a:moveTo>
                    <a:pt x="97" y="0"/>
                  </a:moveTo>
                  <a:cubicBezTo>
                    <a:pt x="74" y="0"/>
                    <a:pt x="54" y="9"/>
                    <a:pt x="36" y="27"/>
                  </a:cubicBezTo>
                  <a:lnTo>
                    <a:pt x="0" y="87"/>
                  </a:lnTo>
                  <a:cubicBezTo>
                    <a:pt x="0" y="111"/>
                    <a:pt x="12" y="158"/>
                    <a:pt x="12" y="206"/>
                  </a:cubicBezTo>
                  <a:lnTo>
                    <a:pt x="95" y="277"/>
                  </a:lnTo>
                  <a:cubicBezTo>
                    <a:pt x="168" y="306"/>
                    <a:pt x="236" y="321"/>
                    <a:pt x="302" y="321"/>
                  </a:cubicBezTo>
                  <a:cubicBezTo>
                    <a:pt x="399" y="321"/>
                    <a:pt x="491" y="289"/>
                    <a:pt x="583" y="218"/>
                  </a:cubicBezTo>
                  <a:lnTo>
                    <a:pt x="583" y="158"/>
                  </a:lnTo>
                  <a:lnTo>
                    <a:pt x="583" y="99"/>
                  </a:lnTo>
                  <a:lnTo>
                    <a:pt x="583" y="39"/>
                  </a:lnTo>
                  <a:cubicBezTo>
                    <a:pt x="536" y="39"/>
                    <a:pt x="488" y="27"/>
                    <a:pt x="453" y="27"/>
                  </a:cubicBezTo>
                  <a:lnTo>
                    <a:pt x="167" y="27"/>
                  </a:lnTo>
                  <a:cubicBezTo>
                    <a:pt x="143" y="9"/>
                    <a:pt x="119" y="0"/>
                    <a:pt x="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35"/>
            <p:cNvSpPr/>
            <p:nvPr/>
          </p:nvSpPr>
          <p:spPr>
            <a:xfrm>
              <a:off x="5339350" y="3720225"/>
              <a:ext cx="12225" cy="6150"/>
            </a:xfrm>
            <a:custGeom>
              <a:avLst/>
              <a:gdLst/>
              <a:ahLst/>
              <a:cxnLst/>
              <a:rect l="l" t="t" r="r" b="b"/>
              <a:pathLst>
                <a:path w="489" h="246" extrusionOk="0">
                  <a:moveTo>
                    <a:pt x="155" y="1"/>
                  </a:moveTo>
                  <a:cubicBezTo>
                    <a:pt x="72" y="48"/>
                    <a:pt x="12" y="108"/>
                    <a:pt x="0" y="203"/>
                  </a:cubicBezTo>
                  <a:cubicBezTo>
                    <a:pt x="38" y="230"/>
                    <a:pt x="79" y="245"/>
                    <a:pt x="120" y="245"/>
                  </a:cubicBezTo>
                  <a:cubicBezTo>
                    <a:pt x="168" y="245"/>
                    <a:pt x="217" y="224"/>
                    <a:pt x="262" y="179"/>
                  </a:cubicBezTo>
                  <a:lnTo>
                    <a:pt x="429" y="179"/>
                  </a:lnTo>
                  <a:cubicBezTo>
                    <a:pt x="488" y="132"/>
                    <a:pt x="477" y="108"/>
                    <a:pt x="417" y="60"/>
                  </a:cubicBezTo>
                  <a:cubicBezTo>
                    <a:pt x="334" y="48"/>
                    <a:pt x="250" y="13"/>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35"/>
            <p:cNvSpPr/>
            <p:nvPr/>
          </p:nvSpPr>
          <p:spPr>
            <a:xfrm>
              <a:off x="5212850" y="3696125"/>
              <a:ext cx="7750" cy="7525"/>
            </a:xfrm>
            <a:custGeom>
              <a:avLst/>
              <a:gdLst/>
              <a:ahLst/>
              <a:cxnLst/>
              <a:rect l="l" t="t" r="r" b="b"/>
              <a:pathLst>
                <a:path w="310" h="301" extrusionOk="0">
                  <a:moveTo>
                    <a:pt x="24" y="0"/>
                  </a:moveTo>
                  <a:cubicBezTo>
                    <a:pt x="12" y="36"/>
                    <a:pt x="0" y="84"/>
                    <a:pt x="12" y="131"/>
                  </a:cubicBezTo>
                  <a:cubicBezTo>
                    <a:pt x="61" y="213"/>
                    <a:pt x="105" y="301"/>
                    <a:pt x="182" y="301"/>
                  </a:cubicBezTo>
                  <a:cubicBezTo>
                    <a:pt x="216" y="301"/>
                    <a:pt x="258" y="283"/>
                    <a:pt x="310" y="238"/>
                  </a:cubicBezTo>
                  <a:lnTo>
                    <a:pt x="310" y="179"/>
                  </a:lnTo>
                  <a:lnTo>
                    <a:pt x="310" y="119"/>
                  </a:lnTo>
                  <a:cubicBezTo>
                    <a:pt x="250" y="0"/>
                    <a:pt x="143"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35"/>
            <p:cNvSpPr/>
            <p:nvPr/>
          </p:nvSpPr>
          <p:spPr>
            <a:xfrm>
              <a:off x="5355725" y="3725300"/>
              <a:ext cx="5375" cy="2925"/>
            </a:xfrm>
            <a:custGeom>
              <a:avLst/>
              <a:gdLst/>
              <a:ahLst/>
              <a:cxnLst/>
              <a:rect l="l" t="t" r="r" b="b"/>
              <a:pathLst>
                <a:path w="215" h="117" extrusionOk="0">
                  <a:moveTo>
                    <a:pt x="60" y="0"/>
                  </a:moveTo>
                  <a:cubicBezTo>
                    <a:pt x="0" y="36"/>
                    <a:pt x="0" y="83"/>
                    <a:pt x="60" y="107"/>
                  </a:cubicBezTo>
                  <a:cubicBezTo>
                    <a:pt x="91" y="107"/>
                    <a:pt x="126" y="117"/>
                    <a:pt x="154" y="117"/>
                  </a:cubicBezTo>
                  <a:cubicBezTo>
                    <a:pt x="189" y="117"/>
                    <a:pt x="214" y="102"/>
                    <a:pt x="214" y="36"/>
                  </a:cubicBezTo>
                  <a:cubicBezTo>
                    <a:pt x="214" y="24"/>
                    <a:pt x="119"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35"/>
            <p:cNvSpPr/>
            <p:nvPr/>
          </p:nvSpPr>
          <p:spPr>
            <a:xfrm>
              <a:off x="5349175" y="3721725"/>
              <a:ext cx="4175" cy="3600"/>
            </a:xfrm>
            <a:custGeom>
              <a:avLst/>
              <a:gdLst/>
              <a:ahLst/>
              <a:cxnLst/>
              <a:rect l="l" t="t" r="r" b="b"/>
              <a:pathLst>
                <a:path w="167" h="144" extrusionOk="0">
                  <a:moveTo>
                    <a:pt x="155" y="0"/>
                  </a:moveTo>
                  <a:cubicBezTo>
                    <a:pt x="107" y="0"/>
                    <a:pt x="48" y="12"/>
                    <a:pt x="0" y="12"/>
                  </a:cubicBezTo>
                  <a:cubicBezTo>
                    <a:pt x="24" y="48"/>
                    <a:pt x="24" y="84"/>
                    <a:pt x="24" y="131"/>
                  </a:cubicBezTo>
                  <a:cubicBezTo>
                    <a:pt x="64" y="131"/>
                    <a:pt x="93" y="126"/>
                    <a:pt x="122" y="126"/>
                  </a:cubicBezTo>
                  <a:cubicBezTo>
                    <a:pt x="133" y="126"/>
                    <a:pt x="144" y="127"/>
                    <a:pt x="155" y="129"/>
                  </a:cubicBezTo>
                  <a:lnTo>
                    <a:pt x="155" y="129"/>
                  </a:lnTo>
                  <a:lnTo>
                    <a:pt x="155" y="0"/>
                  </a:lnTo>
                  <a:close/>
                  <a:moveTo>
                    <a:pt x="155" y="129"/>
                  </a:moveTo>
                  <a:lnTo>
                    <a:pt x="155" y="143"/>
                  </a:lnTo>
                  <a:lnTo>
                    <a:pt x="167" y="131"/>
                  </a:lnTo>
                  <a:cubicBezTo>
                    <a:pt x="163" y="130"/>
                    <a:pt x="159" y="129"/>
                    <a:pt x="155"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35"/>
            <p:cNvSpPr/>
            <p:nvPr/>
          </p:nvSpPr>
          <p:spPr>
            <a:xfrm>
              <a:off x="5353325" y="3724700"/>
              <a:ext cx="3900" cy="3300"/>
            </a:xfrm>
            <a:custGeom>
              <a:avLst/>
              <a:gdLst/>
              <a:ahLst/>
              <a:cxnLst/>
              <a:rect l="l" t="t" r="r" b="b"/>
              <a:pathLst>
                <a:path w="156" h="132" extrusionOk="0">
                  <a:moveTo>
                    <a:pt x="13" y="0"/>
                  </a:moveTo>
                  <a:lnTo>
                    <a:pt x="1" y="12"/>
                  </a:lnTo>
                  <a:cubicBezTo>
                    <a:pt x="6" y="12"/>
                    <a:pt x="12" y="12"/>
                    <a:pt x="17" y="13"/>
                  </a:cubicBezTo>
                  <a:lnTo>
                    <a:pt x="17" y="13"/>
                  </a:lnTo>
                  <a:cubicBezTo>
                    <a:pt x="16" y="9"/>
                    <a:pt x="14" y="4"/>
                    <a:pt x="13" y="0"/>
                  </a:cubicBezTo>
                  <a:close/>
                  <a:moveTo>
                    <a:pt x="17" y="13"/>
                  </a:moveTo>
                  <a:cubicBezTo>
                    <a:pt x="41" y="77"/>
                    <a:pt x="77" y="120"/>
                    <a:pt x="156" y="131"/>
                  </a:cubicBezTo>
                  <a:lnTo>
                    <a:pt x="156" y="24"/>
                  </a:lnTo>
                  <a:cubicBezTo>
                    <a:pt x="103" y="24"/>
                    <a:pt x="60" y="15"/>
                    <a:pt x="17"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35"/>
            <p:cNvSpPr/>
            <p:nvPr/>
          </p:nvSpPr>
          <p:spPr>
            <a:xfrm>
              <a:off x="5204200" y="3699400"/>
              <a:ext cx="106000" cy="25200"/>
            </a:xfrm>
            <a:custGeom>
              <a:avLst/>
              <a:gdLst/>
              <a:ahLst/>
              <a:cxnLst/>
              <a:rect l="l" t="t" r="r" b="b"/>
              <a:pathLst>
                <a:path w="4240" h="1008" extrusionOk="0">
                  <a:moveTo>
                    <a:pt x="358" y="0"/>
                  </a:moveTo>
                  <a:cubicBezTo>
                    <a:pt x="310" y="0"/>
                    <a:pt x="263" y="12"/>
                    <a:pt x="203" y="24"/>
                  </a:cubicBezTo>
                  <a:cubicBezTo>
                    <a:pt x="13" y="286"/>
                    <a:pt x="1" y="477"/>
                    <a:pt x="382" y="524"/>
                  </a:cubicBezTo>
                  <a:cubicBezTo>
                    <a:pt x="513" y="536"/>
                    <a:pt x="656" y="584"/>
                    <a:pt x="787" y="607"/>
                  </a:cubicBezTo>
                  <a:cubicBezTo>
                    <a:pt x="876" y="658"/>
                    <a:pt x="967" y="669"/>
                    <a:pt x="1059" y="669"/>
                  </a:cubicBezTo>
                  <a:cubicBezTo>
                    <a:pt x="1132" y="669"/>
                    <a:pt x="1204" y="662"/>
                    <a:pt x="1276" y="662"/>
                  </a:cubicBezTo>
                  <a:cubicBezTo>
                    <a:pt x="1308" y="662"/>
                    <a:pt x="1339" y="663"/>
                    <a:pt x="1370" y="667"/>
                  </a:cubicBezTo>
                  <a:cubicBezTo>
                    <a:pt x="1799" y="703"/>
                    <a:pt x="2192" y="881"/>
                    <a:pt x="2620" y="881"/>
                  </a:cubicBezTo>
                  <a:cubicBezTo>
                    <a:pt x="2989" y="893"/>
                    <a:pt x="3347" y="953"/>
                    <a:pt x="3716" y="977"/>
                  </a:cubicBezTo>
                  <a:cubicBezTo>
                    <a:pt x="3784" y="999"/>
                    <a:pt x="3856" y="1008"/>
                    <a:pt x="3928" y="1008"/>
                  </a:cubicBezTo>
                  <a:cubicBezTo>
                    <a:pt x="3969" y="1008"/>
                    <a:pt x="4010" y="1005"/>
                    <a:pt x="4049" y="1000"/>
                  </a:cubicBezTo>
                  <a:cubicBezTo>
                    <a:pt x="4156" y="953"/>
                    <a:pt x="4240" y="893"/>
                    <a:pt x="4228" y="762"/>
                  </a:cubicBezTo>
                  <a:lnTo>
                    <a:pt x="2084" y="310"/>
                  </a:lnTo>
                  <a:cubicBezTo>
                    <a:pt x="2016" y="237"/>
                    <a:pt x="1934" y="225"/>
                    <a:pt x="1849" y="225"/>
                  </a:cubicBezTo>
                  <a:cubicBezTo>
                    <a:pt x="1812" y="225"/>
                    <a:pt x="1774" y="228"/>
                    <a:pt x="1737" y="228"/>
                  </a:cubicBezTo>
                  <a:cubicBezTo>
                    <a:pt x="1652" y="228"/>
                    <a:pt x="1569" y="216"/>
                    <a:pt x="1501" y="143"/>
                  </a:cubicBezTo>
                  <a:lnTo>
                    <a:pt x="1501" y="143"/>
                  </a:lnTo>
                  <a:lnTo>
                    <a:pt x="1513" y="167"/>
                  </a:lnTo>
                  <a:cubicBezTo>
                    <a:pt x="1423" y="174"/>
                    <a:pt x="1335" y="178"/>
                    <a:pt x="1248" y="178"/>
                  </a:cubicBezTo>
                  <a:cubicBezTo>
                    <a:pt x="1048" y="178"/>
                    <a:pt x="855" y="157"/>
                    <a:pt x="656" y="107"/>
                  </a:cubicBezTo>
                  <a:cubicBezTo>
                    <a:pt x="643" y="109"/>
                    <a:pt x="631" y="109"/>
                    <a:pt x="620" y="109"/>
                  </a:cubicBezTo>
                  <a:cubicBezTo>
                    <a:pt x="517" y="109"/>
                    <a:pt x="433" y="64"/>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35"/>
            <p:cNvSpPr/>
            <p:nvPr/>
          </p:nvSpPr>
          <p:spPr>
            <a:xfrm>
              <a:off x="5177425" y="3713975"/>
              <a:ext cx="10725" cy="10750"/>
            </a:xfrm>
            <a:custGeom>
              <a:avLst/>
              <a:gdLst/>
              <a:ahLst/>
              <a:cxnLst/>
              <a:rect l="l" t="t" r="r" b="b"/>
              <a:pathLst>
                <a:path w="429" h="430" extrusionOk="0">
                  <a:moveTo>
                    <a:pt x="143" y="1"/>
                  </a:moveTo>
                  <a:cubicBezTo>
                    <a:pt x="72" y="132"/>
                    <a:pt x="0" y="251"/>
                    <a:pt x="24" y="417"/>
                  </a:cubicBezTo>
                  <a:cubicBezTo>
                    <a:pt x="72" y="429"/>
                    <a:pt x="107" y="429"/>
                    <a:pt x="143" y="429"/>
                  </a:cubicBezTo>
                  <a:cubicBezTo>
                    <a:pt x="191" y="275"/>
                    <a:pt x="429" y="144"/>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35"/>
            <p:cNvSpPr/>
            <p:nvPr/>
          </p:nvSpPr>
          <p:spPr>
            <a:xfrm>
              <a:off x="5747725" y="3767850"/>
              <a:ext cx="22350" cy="3950"/>
            </a:xfrm>
            <a:custGeom>
              <a:avLst/>
              <a:gdLst/>
              <a:ahLst/>
              <a:cxnLst/>
              <a:rect l="l" t="t" r="r" b="b"/>
              <a:pathLst>
                <a:path w="894" h="158" extrusionOk="0">
                  <a:moveTo>
                    <a:pt x="572" y="1"/>
                  </a:moveTo>
                  <a:cubicBezTo>
                    <a:pt x="394" y="1"/>
                    <a:pt x="191" y="13"/>
                    <a:pt x="1" y="13"/>
                  </a:cubicBezTo>
                  <a:cubicBezTo>
                    <a:pt x="140" y="129"/>
                    <a:pt x="285" y="157"/>
                    <a:pt x="431" y="157"/>
                  </a:cubicBezTo>
                  <a:cubicBezTo>
                    <a:pt x="572" y="157"/>
                    <a:pt x="713" y="131"/>
                    <a:pt x="853" y="131"/>
                  </a:cubicBezTo>
                  <a:cubicBezTo>
                    <a:pt x="867" y="131"/>
                    <a:pt x="880" y="131"/>
                    <a:pt x="894" y="132"/>
                  </a:cubicBezTo>
                  <a:cubicBezTo>
                    <a:pt x="787" y="84"/>
                    <a:pt x="691" y="48"/>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35"/>
            <p:cNvSpPr/>
            <p:nvPr/>
          </p:nvSpPr>
          <p:spPr>
            <a:xfrm>
              <a:off x="5678675" y="3757475"/>
              <a:ext cx="8050" cy="2875"/>
            </a:xfrm>
            <a:custGeom>
              <a:avLst/>
              <a:gdLst/>
              <a:ahLst/>
              <a:cxnLst/>
              <a:rect l="l" t="t" r="r" b="b"/>
              <a:pathLst>
                <a:path w="322" h="115" extrusionOk="0">
                  <a:moveTo>
                    <a:pt x="102" y="1"/>
                  </a:moveTo>
                  <a:cubicBezTo>
                    <a:pt x="70" y="1"/>
                    <a:pt x="36" y="4"/>
                    <a:pt x="0" y="11"/>
                  </a:cubicBezTo>
                  <a:cubicBezTo>
                    <a:pt x="64" y="84"/>
                    <a:pt x="142" y="115"/>
                    <a:pt x="233" y="115"/>
                  </a:cubicBezTo>
                  <a:cubicBezTo>
                    <a:pt x="261" y="115"/>
                    <a:pt x="291" y="112"/>
                    <a:pt x="322" y="106"/>
                  </a:cubicBezTo>
                  <a:cubicBezTo>
                    <a:pt x="261" y="28"/>
                    <a:pt x="188"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35"/>
            <p:cNvSpPr/>
            <p:nvPr/>
          </p:nvSpPr>
          <p:spPr>
            <a:xfrm>
              <a:off x="5651000" y="3746125"/>
              <a:ext cx="4175" cy="3000"/>
            </a:xfrm>
            <a:custGeom>
              <a:avLst/>
              <a:gdLst/>
              <a:ahLst/>
              <a:cxnLst/>
              <a:rect l="l" t="t" r="r" b="b"/>
              <a:pathLst>
                <a:path w="167" h="120" extrusionOk="0">
                  <a:moveTo>
                    <a:pt x="0" y="1"/>
                  </a:moveTo>
                  <a:cubicBezTo>
                    <a:pt x="0" y="48"/>
                    <a:pt x="12" y="84"/>
                    <a:pt x="12" y="120"/>
                  </a:cubicBezTo>
                  <a:cubicBezTo>
                    <a:pt x="30" y="114"/>
                    <a:pt x="45" y="111"/>
                    <a:pt x="60" y="111"/>
                  </a:cubicBezTo>
                  <a:cubicBezTo>
                    <a:pt x="75" y="111"/>
                    <a:pt x="89" y="114"/>
                    <a:pt x="107" y="120"/>
                  </a:cubicBezTo>
                  <a:cubicBezTo>
                    <a:pt x="131" y="84"/>
                    <a:pt x="155"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35"/>
            <p:cNvSpPr/>
            <p:nvPr/>
          </p:nvSpPr>
          <p:spPr>
            <a:xfrm>
              <a:off x="5533125" y="3742700"/>
              <a:ext cx="14000" cy="7175"/>
            </a:xfrm>
            <a:custGeom>
              <a:avLst/>
              <a:gdLst/>
              <a:ahLst/>
              <a:cxnLst/>
              <a:rect l="l" t="t" r="r" b="b"/>
              <a:pathLst>
                <a:path w="560" h="287" extrusionOk="0">
                  <a:moveTo>
                    <a:pt x="241" y="0"/>
                  </a:moveTo>
                  <a:cubicBezTo>
                    <a:pt x="131" y="0"/>
                    <a:pt x="37" y="48"/>
                    <a:pt x="0" y="245"/>
                  </a:cubicBezTo>
                  <a:cubicBezTo>
                    <a:pt x="79" y="276"/>
                    <a:pt x="160" y="287"/>
                    <a:pt x="243" y="287"/>
                  </a:cubicBezTo>
                  <a:cubicBezTo>
                    <a:pt x="347" y="287"/>
                    <a:pt x="454" y="270"/>
                    <a:pt x="560" y="257"/>
                  </a:cubicBezTo>
                  <a:lnTo>
                    <a:pt x="560" y="42"/>
                  </a:lnTo>
                  <a:cubicBezTo>
                    <a:pt x="462" y="42"/>
                    <a:pt x="344" y="0"/>
                    <a:pt x="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35"/>
            <p:cNvSpPr/>
            <p:nvPr/>
          </p:nvSpPr>
          <p:spPr>
            <a:xfrm>
              <a:off x="5440850" y="3943475"/>
              <a:ext cx="67000" cy="9575"/>
            </a:xfrm>
            <a:custGeom>
              <a:avLst/>
              <a:gdLst/>
              <a:ahLst/>
              <a:cxnLst/>
              <a:rect l="l" t="t" r="r" b="b"/>
              <a:pathLst>
                <a:path w="2680" h="383" extrusionOk="0">
                  <a:moveTo>
                    <a:pt x="84" y="0"/>
                  </a:moveTo>
                  <a:lnTo>
                    <a:pt x="84" y="0"/>
                  </a:lnTo>
                  <a:cubicBezTo>
                    <a:pt x="0" y="119"/>
                    <a:pt x="0" y="215"/>
                    <a:pt x="119" y="322"/>
                  </a:cubicBezTo>
                  <a:cubicBezTo>
                    <a:pt x="309" y="367"/>
                    <a:pt x="498" y="382"/>
                    <a:pt x="687" y="382"/>
                  </a:cubicBezTo>
                  <a:cubicBezTo>
                    <a:pt x="1153" y="382"/>
                    <a:pt x="1618" y="286"/>
                    <a:pt x="2084" y="286"/>
                  </a:cubicBezTo>
                  <a:cubicBezTo>
                    <a:pt x="2263" y="191"/>
                    <a:pt x="2489" y="250"/>
                    <a:pt x="2679" y="143"/>
                  </a:cubicBezTo>
                  <a:lnTo>
                    <a:pt x="2679" y="84"/>
                  </a:lnTo>
                  <a:lnTo>
                    <a:pt x="2679" y="24"/>
                  </a:lnTo>
                  <a:cubicBezTo>
                    <a:pt x="1810" y="24"/>
                    <a:pt x="953"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35"/>
            <p:cNvSpPr/>
            <p:nvPr/>
          </p:nvSpPr>
          <p:spPr>
            <a:xfrm>
              <a:off x="5396500" y="3943775"/>
              <a:ext cx="46450" cy="8950"/>
            </a:xfrm>
            <a:custGeom>
              <a:avLst/>
              <a:gdLst/>
              <a:ahLst/>
              <a:cxnLst/>
              <a:rect l="l" t="t" r="r" b="b"/>
              <a:pathLst>
                <a:path w="1858" h="358" extrusionOk="0">
                  <a:moveTo>
                    <a:pt x="0" y="0"/>
                  </a:moveTo>
                  <a:lnTo>
                    <a:pt x="0" y="250"/>
                  </a:lnTo>
                  <a:cubicBezTo>
                    <a:pt x="152" y="336"/>
                    <a:pt x="310" y="358"/>
                    <a:pt x="470" y="358"/>
                  </a:cubicBezTo>
                  <a:cubicBezTo>
                    <a:pt x="631" y="358"/>
                    <a:pt x="794" y="336"/>
                    <a:pt x="954" y="336"/>
                  </a:cubicBezTo>
                  <a:cubicBezTo>
                    <a:pt x="1010" y="336"/>
                    <a:pt x="1065" y="339"/>
                    <a:pt x="1120" y="346"/>
                  </a:cubicBezTo>
                  <a:cubicBezTo>
                    <a:pt x="1156" y="340"/>
                    <a:pt x="1192" y="338"/>
                    <a:pt x="1228" y="338"/>
                  </a:cubicBezTo>
                  <a:cubicBezTo>
                    <a:pt x="1336" y="338"/>
                    <a:pt x="1444" y="356"/>
                    <a:pt x="1551" y="356"/>
                  </a:cubicBezTo>
                  <a:cubicBezTo>
                    <a:pt x="1655" y="356"/>
                    <a:pt x="1757" y="339"/>
                    <a:pt x="1858" y="274"/>
                  </a:cubicBezTo>
                  <a:lnTo>
                    <a:pt x="1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35"/>
            <p:cNvSpPr/>
            <p:nvPr/>
          </p:nvSpPr>
          <p:spPr>
            <a:xfrm>
              <a:off x="5416725" y="3922350"/>
              <a:ext cx="40525" cy="11575"/>
            </a:xfrm>
            <a:custGeom>
              <a:avLst/>
              <a:gdLst/>
              <a:ahLst/>
              <a:cxnLst/>
              <a:rect l="l" t="t" r="r" b="b"/>
              <a:pathLst>
                <a:path w="1621" h="463" extrusionOk="0">
                  <a:moveTo>
                    <a:pt x="1465" y="0"/>
                  </a:moveTo>
                  <a:cubicBezTo>
                    <a:pt x="1356" y="20"/>
                    <a:pt x="1243" y="26"/>
                    <a:pt x="1128" y="26"/>
                  </a:cubicBezTo>
                  <a:cubicBezTo>
                    <a:pt x="989" y="26"/>
                    <a:pt x="846" y="18"/>
                    <a:pt x="703" y="18"/>
                  </a:cubicBezTo>
                  <a:cubicBezTo>
                    <a:pt x="478" y="18"/>
                    <a:pt x="252" y="38"/>
                    <a:pt x="37" y="143"/>
                  </a:cubicBezTo>
                  <a:lnTo>
                    <a:pt x="1" y="238"/>
                  </a:lnTo>
                  <a:lnTo>
                    <a:pt x="72" y="310"/>
                  </a:lnTo>
                  <a:cubicBezTo>
                    <a:pt x="112" y="298"/>
                    <a:pt x="151" y="293"/>
                    <a:pt x="189" y="293"/>
                  </a:cubicBezTo>
                  <a:cubicBezTo>
                    <a:pt x="379" y="293"/>
                    <a:pt x="553" y="417"/>
                    <a:pt x="751" y="417"/>
                  </a:cubicBezTo>
                  <a:cubicBezTo>
                    <a:pt x="751" y="429"/>
                    <a:pt x="775" y="441"/>
                    <a:pt x="799" y="452"/>
                  </a:cubicBezTo>
                  <a:cubicBezTo>
                    <a:pt x="809" y="459"/>
                    <a:pt x="818" y="462"/>
                    <a:pt x="826" y="462"/>
                  </a:cubicBezTo>
                  <a:cubicBezTo>
                    <a:pt x="847" y="462"/>
                    <a:pt x="862" y="442"/>
                    <a:pt x="870" y="417"/>
                  </a:cubicBezTo>
                  <a:cubicBezTo>
                    <a:pt x="1000" y="301"/>
                    <a:pt x="1146" y="286"/>
                    <a:pt x="1293" y="286"/>
                  </a:cubicBezTo>
                  <a:cubicBezTo>
                    <a:pt x="1341" y="286"/>
                    <a:pt x="1389" y="288"/>
                    <a:pt x="1436" y="288"/>
                  </a:cubicBezTo>
                  <a:cubicBezTo>
                    <a:pt x="1498" y="288"/>
                    <a:pt x="1560" y="285"/>
                    <a:pt x="1620" y="274"/>
                  </a:cubicBezTo>
                  <a:cubicBezTo>
                    <a:pt x="1561" y="179"/>
                    <a:pt x="1513" y="83"/>
                    <a:pt x="1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35"/>
            <p:cNvSpPr/>
            <p:nvPr/>
          </p:nvSpPr>
          <p:spPr>
            <a:xfrm>
              <a:off x="5366125" y="3899775"/>
              <a:ext cx="26225" cy="13175"/>
            </a:xfrm>
            <a:custGeom>
              <a:avLst/>
              <a:gdLst/>
              <a:ahLst/>
              <a:cxnLst/>
              <a:rect l="l" t="t" r="r" b="b"/>
              <a:pathLst>
                <a:path w="1049" h="527" extrusionOk="0">
                  <a:moveTo>
                    <a:pt x="122" y="0"/>
                  </a:moveTo>
                  <a:cubicBezTo>
                    <a:pt x="102" y="0"/>
                    <a:pt x="81" y="20"/>
                    <a:pt x="72" y="46"/>
                  </a:cubicBezTo>
                  <a:cubicBezTo>
                    <a:pt x="72" y="81"/>
                    <a:pt x="60" y="129"/>
                    <a:pt x="37" y="165"/>
                  </a:cubicBezTo>
                  <a:cubicBezTo>
                    <a:pt x="1" y="248"/>
                    <a:pt x="1" y="332"/>
                    <a:pt x="13" y="403"/>
                  </a:cubicBezTo>
                  <a:cubicBezTo>
                    <a:pt x="25" y="439"/>
                    <a:pt x="60" y="451"/>
                    <a:pt x="72" y="462"/>
                  </a:cubicBezTo>
                  <a:cubicBezTo>
                    <a:pt x="148" y="510"/>
                    <a:pt x="222" y="526"/>
                    <a:pt x="296" y="526"/>
                  </a:cubicBezTo>
                  <a:cubicBezTo>
                    <a:pt x="459" y="526"/>
                    <a:pt x="618" y="446"/>
                    <a:pt x="783" y="446"/>
                  </a:cubicBezTo>
                  <a:cubicBezTo>
                    <a:pt x="824" y="446"/>
                    <a:pt x="864" y="450"/>
                    <a:pt x="906" y="462"/>
                  </a:cubicBezTo>
                  <a:cubicBezTo>
                    <a:pt x="989" y="462"/>
                    <a:pt x="989" y="379"/>
                    <a:pt x="1049" y="332"/>
                  </a:cubicBezTo>
                  <a:cubicBezTo>
                    <a:pt x="975" y="202"/>
                    <a:pt x="857" y="187"/>
                    <a:pt x="730" y="187"/>
                  </a:cubicBezTo>
                  <a:cubicBezTo>
                    <a:pt x="694" y="187"/>
                    <a:pt x="657" y="189"/>
                    <a:pt x="620" y="189"/>
                  </a:cubicBezTo>
                  <a:cubicBezTo>
                    <a:pt x="599" y="189"/>
                    <a:pt x="579" y="189"/>
                    <a:pt x="558" y="189"/>
                  </a:cubicBezTo>
                  <a:cubicBezTo>
                    <a:pt x="415" y="189"/>
                    <a:pt x="285" y="180"/>
                    <a:pt x="191" y="34"/>
                  </a:cubicBezTo>
                  <a:cubicBezTo>
                    <a:pt x="191" y="22"/>
                    <a:pt x="179" y="10"/>
                    <a:pt x="144" y="10"/>
                  </a:cubicBezTo>
                  <a:cubicBezTo>
                    <a:pt x="137" y="3"/>
                    <a:pt x="130" y="0"/>
                    <a:pt x="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35"/>
            <p:cNvSpPr/>
            <p:nvPr/>
          </p:nvSpPr>
          <p:spPr>
            <a:xfrm>
              <a:off x="5384300" y="3925350"/>
              <a:ext cx="34250" cy="7725"/>
            </a:xfrm>
            <a:custGeom>
              <a:avLst/>
              <a:gdLst/>
              <a:ahLst/>
              <a:cxnLst/>
              <a:rect l="l" t="t" r="r" b="b"/>
              <a:pathLst>
                <a:path w="1370" h="309" extrusionOk="0">
                  <a:moveTo>
                    <a:pt x="753" y="1"/>
                  </a:moveTo>
                  <a:cubicBezTo>
                    <a:pt x="520" y="1"/>
                    <a:pt x="302" y="123"/>
                    <a:pt x="60" y="142"/>
                  </a:cubicBezTo>
                  <a:cubicBezTo>
                    <a:pt x="0" y="201"/>
                    <a:pt x="0" y="249"/>
                    <a:pt x="48" y="309"/>
                  </a:cubicBezTo>
                  <a:lnTo>
                    <a:pt x="1334" y="309"/>
                  </a:lnTo>
                  <a:cubicBezTo>
                    <a:pt x="1357" y="261"/>
                    <a:pt x="1357" y="237"/>
                    <a:pt x="1369" y="190"/>
                  </a:cubicBezTo>
                  <a:cubicBezTo>
                    <a:pt x="1357" y="178"/>
                    <a:pt x="1334" y="142"/>
                    <a:pt x="1322" y="130"/>
                  </a:cubicBezTo>
                  <a:cubicBezTo>
                    <a:pt x="1203" y="59"/>
                    <a:pt x="1024" y="142"/>
                    <a:pt x="917" y="23"/>
                  </a:cubicBezTo>
                  <a:cubicBezTo>
                    <a:pt x="861" y="7"/>
                    <a:pt x="807" y="1"/>
                    <a:pt x="7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35"/>
            <p:cNvSpPr/>
            <p:nvPr/>
          </p:nvSpPr>
          <p:spPr>
            <a:xfrm>
              <a:off x="5398275" y="3906525"/>
              <a:ext cx="23250" cy="8550"/>
            </a:xfrm>
            <a:custGeom>
              <a:avLst/>
              <a:gdLst/>
              <a:ahLst/>
              <a:cxnLst/>
              <a:rect l="l" t="t" r="r" b="b"/>
              <a:pathLst>
                <a:path w="930" h="342" extrusionOk="0">
                  <a:moveTo>
                    <a:pt x="128" y="1"/>
                  </a:moveTo>
                  <a:cubicBezTo>
                    <a:pt x="62" y="1"/>
                    <a:pt x="1" y="43"/>
                    <a:pt x="1" y="133"/>
                  </a:cubicBezTo>
                  <a:cubicBezTo>
                    <a:pt x="1" y="240"/>
                    <a:pt x="96" y="288"/>
                    <a:pt x="179" y="312"/>
                  </a:cubicBezTo>
                  <a:cubicBezTo>
                    <a:pt x="269" y="331"/>
                    <a:pt x="356" y="342"/>
                    <a:pt x="440" y="342"/>
                  </a:cubicBezTo>
                  <a:cubicBezTo>
                    <a:pt x="614" y="342"/>
                    <a:pt x="777" y="297"/>
                    <a:pt x="929" y="192"/>
                  </a:cubicBezTo>
                  <a:cubicBezTo>
                    <a:pt x="837" y="57"/>
                    <a:pt x="713" y="36"/>
                    <a:pt x="578" y="36"/>
                  </a:cubicBezTo>
                  <a:cubicBezTo>
                    <a:pt x="518" y="36"/>
                    <a:pt x="457" y="40"/>
                    <a:pt x="396" y="40"/>
                  </a:cubicBezTo>
                  <a:cubicBezTo>
                    <a:pt x="327" y="40"/>
                    <a:pt x="258" y="35"/>
                    <a:pt x="191" y="14"/>
                  </a:cubicBezTo>
                  <a:cubicBezTo>
                    <a:pt x="171" y="5"/>
                    <a:pt x="149"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35"/>
            <p:cNvSpPr/>
            <p:nvPr/>
          </p:nvSpPr>
          <p:spPr>
            <a:xfrm>
              <a:off x="5377150" y="3926475"/>
              <a:ext cx="8650" cy="6800"/>
            </a:xfrm>
            <a:custGeom>
              <a:avLst/>
              <a:gdLst/>
              <a:ahLst/>
              <a:cxnLst/>
              <a:rect l="l" t="t" r="r" b="b"/>
              <a:pathLst>
                <a:path w="346" h="272" extrusionOk="0">
                  <a:moveTo>
                    <a:pt x="161" y="1"/>
                  </a:moveTo>
                  <a:cubicBezTo>
                    <a:pt x="124" y="1"/>
                    <a:pt x="87" y="15"/>
                    <a:pt x="48" y="49"/>
                  </a:cubicBezTo>
                  <a:cubicBezTo>
                    <a:pt x="12" y="85"/>
                    <a:pt x="0" y="168"/>
                    <a:pt x="12" y="192"/>
                  </a:cubicBezTo>
                  <a:cubicBezTo>
                    <a:pt x="76" y="256"/>
                    <a:pt x="150" y="272"/>
                    <a:pt x="228" y="272"/>
                  </a:cubicBezTo>
                  <a:cubicBezTo>
                    <a:pt x="266" y="272"/>
                    <a:pt x="306" y="268"/>
                    <a:pt x="346" y="264"/>
                  </a:cubicBezTo>
                  <a:lnTo>
                    <a:pt x="346" y="97"/>
                  </a:lnTo>
                  <a:cubicBezTo>
                    <a:pt x="285" y="44"/>
                    <a:pt x="224"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35"/>
            <p:cNvSpPr/>
            <p:nvPr/>
          </p:nvSpPr>
          <p:spPr>
            <a:xfrm>
              <a:off x="5407200" y="3924900"/>
              <a:ext cx="10450" cy="4225"/>
            </a:xfrm>
            <a:custGeom>
              <a:avLst/>
              <a:gdLst/>
              <a:ahLst/>
              <a:cxnLst/>
              <a:rect l="l" t="t" r="r" b="b"/>
              <a:pathLst>
                <a:path w="418" h="169" extrusionOk="0">
                  <a:moveTo>
                    <a:pt x="225" y="1"/>
                  </a:moveTo>
                  <a:cubicBezTo>
                    <a:pt x="152" y="1"/>
                    <a:pt x="76" y="16"/>
                    <a:pt x="1" y="41"/>
                  </a:cubicBezTo>
                  <a:cubicBezTo>
                    <a:pt x="66" y="142"/>
                    <a:pt x="148" y="169"/>
                    <a:pt x="235" y="169"/>
                  </a:cubicBezTo>
                  <a:cubicBezTo>
                    <a:pt x="291" y="169"/>
                    <a:pt x="350" y="157"/>
                    <a:pt x="406" y="148"/>
                  </a:cubicBezTo>
                  <a:cubicBezTo>
                    <a:pt x="406" y="112"/>
                    <a:pt x="418" y="77"/>
                    <a:pt x="418" y="41"/>
                  </a:cubicBezTo>
                  <a:cubicBezTo>
                    <a:pt x="356" y="13"/>
                    <a:pt x="291"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35"/>
            <p:cNvSpPr/>
            <p:nvPr/>
          </p:nvSpPr>
          <p:spPr>
            <a:xfrm>
              <a:off x="5388750" y="3908050"/>
              <a:ext cx="3600" cy="4800"/>
            </a:xfrm>
            <a:custGeom>
              <a:avLst/>
              <a:gdLst/>
              <a:ahLst/>
              <a:cxnLst/>
              <a:rect l="l" t="t" r="r" b="b"/>
              <a:pathLst>
                <a:path w="144" h="192" extrusionOk="0">
                  <a:moveTo>
                    <a:pt x="144" y="1"/>
                  </a:moveTo>
                  <a:lnTo>
                    <a:pt x="144" y="1"/>
                  </a:lnTo>
                  <a:cubicBezTo>
                    <a:pt x="108" y="48"/>
                    <a:pt x="48" y="96"/>
                    <a:pt x="1" y="131"/>
                  </a:cubicBezTo>
                  <a:cubicBezTo>
                    <a:pt x="48" y="167"/>
                    <a:pt x="72" y="179"/>
                    <a:pt x="120" y="191"/>
                  </a:cubicBezTo>
                  <a:cubicBezTo>
                    <a:pt x="120" y="131"/>
                    <a:pt x="132" y="6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35"/>
            <p:cNvSpPr/>
            <p:nvPr/>
          </p:nvSpPr>
          <p:spPr>
            <a:xfrm>
              <a:off x="5464950" y="3927300"/>
              <a:ext cx="3000" cy="1825"/>
            </a:xfrm>
            <a:custGeom>
              <a:avLst/>
              <a:gdLst/>
              <a:ahLst/>
              <a:cxnLst/>
              <a:rect l="l" t="t" r="r" b="b"/>
              <a:pathLst>
                <a:path w="120" h="73" extrusionOk="0">
                  <a:moveTo>
                    <a:pt x="66" y="0"/>
                  </a:moveTo>
                  <a:cubicBezTo>
                    <a:pt x="34" y="0"/>
                    <a:pt x="10" y="18"/>
                    <a:pt x="1" y="64"/>
                  </a:cubicBezTo>
                  <a:cubicBezTo>
                    <a:pt x="19" y="70"/>
                    <a:pt x="36" y="73"/>
                    <a:pt x="56" y="73"/>
                  </a:cubicBezTo>
                  <a:cubicBezTo>
                    <a:pt x="75" y="73"/>
                    <a:pt x="96" y="70"/>
                    <a:pt x="120" y="64"/>
                  </a:cubicBezTo>
                  <a:cubicBezTo>
                    <a:pt x="120" y="52"/>
                    <a:pt x="108" y="16"/>
                    <a:pt x="96" y="4"/>
                  </a:cubicBezTo>
                  <a:cubicBezTo>
                    <a:pt x="85" y="2"/>
                    <a:pt x="75"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35"/>
            <p:cNvSpPr/>
            <p:nvPr/>
          </p:nvSpPr>
          <p:spPr>
            <a:xfrm>
              <a:off x="5363750" y="3909825"/>
              <a:ext cx="4200" cy="5100"/>
            </a:xfrm>
            <a:custGeom>
              <a:avLst/>
              <a:gdLst/>
              <a:ahLst/>
              <a:cxnLst/>
              <a:rect l="l" t="t" r="r" b="b"/>
              <a:pathLst>
                <a:path w="168" h="204" extrusionOk="0">
                  <a:moveTo>
                    <a:pt x="60" y="1"/>
                  </a:moveTo>
                  <a:lnTo>
                    <a:pt x="13" y="60"/>
                  </a:lnTo>
                  <a:cubicBezTo>
                    <a:pt x="1" y="108"/>
                    <a:pt x="1" y="156"/>
                    <a:pt x="1" y="203"/>
                  </a:cubicBezTo>
                  <a:cubicBezTo>
                    <a:pt x="48" y="156"/>
                    <a:pt x="108" y="108"/>
                    <a:pt x="167" y="60"/>
                  </a:cubicBezTo>
                  <a:lnTo>
                    <a:pt x="120" y="25"/>
                  </a:ln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35"/>
            <p:cNvSpPr/>
            <p:nvPr/>
          </p:nvSpPr>
          <p:spPr>
            <a:xfrm>
              <a:off x="5368225" y="3897025"/>
              <a:ext cx="3300" cy="3900"/>
            </a:xfrm>
            <a:custGeom>
              <a:avLst/>
              <a:gdLst/>
              <a:ahLst/>
              <a:cxnLst/>
              <a:rect l="l" t="t" r="r" b="b"/>
              <a:pathLst>
                <a:path w="132" h="156" extrusionOk="0">
                  <a:moveTo>
                    <a:pt x="131" y="1"/>
                  </a:moveTo>
                  <a:lnTo>
                    <a:pt x="131" y="1"/>
                  </a:lnTo>
                  <a:cubicBezTo>
                    <a:pt x="60" y="25"/>
                    <a:pt x="12" y="84"/>
                    <a:pt x="0" y="156"/>
                  </a:cubicBezTo>
                  <a:cubicBezTo>
                    <a:pt x="36" y="144"/>
                    <a:pt x="72" y="132"/>
                    <a:pt x="119" y="132"/>
                  </a:cubicBezTo>
                  <a:cubicBezTo>
                    <a:pt x="119" y="84"/>
                    <a:pt x="119" y="37"/>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35"/>
            <p:cNvSpPr/>
            <p:nvPr/>
          </p:nvSpPr>
          <p:spPr>
            <a:xfrm>
              <a:off x="5360475" y="3947650"/>
              <a:ext cx="65800" cy="10425"/>
            </a:xfrm>
            <a:custGeom>
              <a:avLst/>
              <a:gdLst/>
              <a:ahLst/>
              <a:cxnLst/>
              <a:rect l="l" t="t" r="r" b="b"/>
              <a:pathLst>
                <a:path w="2632" h="417" extrusionOk="0">
                  <a:moveTo>
                    <a:pt x="1" y="0"/>
                  </a:moveTo>
                  <a:lnTo>
                    <a:pt x="417" y="417"/>
                  </a:lnTo>
                  <a:cubicBezTo>
                    <a:pt x="466" y="280"/>
                    <a:pt x="558" y="252"/>
                    <a:pt x="660" y="252"/>
                  </a:cubicBezTo>
                  <a:cubicBezTo>
                    <a:pt x="709" y="252"/>
                    <a:pt x="760" y="258"/>
                    <a:pt x="810" y="262"/>
                  </a:cubicBezTo>
                  <a:cubicBezTo>
                    <a:pt x="1055" y="287"/>
                    <a:pt x="1301" y="297"/>
                    <a:pt x="1546" y="297"/>
                  </a:cubicBezTo>
                  <a:cubicBezTo>
                    <a:pt x="1884" y="297"/>
                    <a:pt x="2222" y="278"/>
                    <a:pt x="2561" y="250"/>
                  </a:cubicBezTo>
                  <a:cubicBezTo>
                    <a:pt x="2632" y="202"/>
                    <a:pt x="2632" y="179"/>
                    <a:pt x="2561" y="143"/>
                  </a:cubicBezTo>
                  <a:cubicBezTo>
                    <a:pt x="2191" y="131"/>
                    <a:pt x="1799" y="119"/>
                    <a:pt x="1429" y="95"/>
                  </a:cubicBezTo>
                  <a:cubicBezTo>
                    <a:pt x="1335" y="112"/>
                    <a:pt x="1241" y="119"/>
                    <a:pt x="1147" y="119"/>
                  </a:cubicBezTo>
                  <a:cubicBezTo>
                    <a:pt x="768" y="119"/>
                    <a:pt x="392" y="1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35"/>
            <p:cNvSpPr/>
            <p:nvPr/>
          </p:nvSpPr>
          <p:spPr>
            <a:xfrm>
              <a:off x="5424775" y="3947050"/>
              <a:ext cx="71150" cy="8775"/>
            </a:xfrm>
            <a:custGeom>
              <a:avLst/>
              <a:gdLst/>
              <a:ahLst/>
              <a:cxnLst/>
              <a:rect l="l" t="t" r="r" b="b"/>
              <a:pathLst>
                <a:path w="2846" h="351" extrusionOk="0">
                  <a:moveTo>
                    <a:pt x="2739" y="0"/>
                  </a:moveTo>
                  <a:cubicBezTo>
                    <a:pt x="2193" y="0"/>
                    <a:pt x="1648" y="144"/>
                    <a:pt x="1096" y="144"/>
                  </a:cubicBezTo>
                  <a:cubicBezTo>
                    <a:pt x="973" y="144"/>
                    <a:pt x="850" y="137"/>
                    <a:pt x="727" y="119"/>
                  </a:cubicBezTo>
                  <a:cubicBezTo>
                    <a:pt x="477" y="143"/>
                    <a:pt x="239" y="155"/>
                    <a:pt x="0" y="167"/>
                  </a:cubicBezTo>
                  <a:lnTo>
                    <a:pt x="0" y="274"/>
                  </a:lnTo>
                  <a:cubicBezTo>
                    <a:pt x="429" y="286"/>
                    <a:pt x="881" y="298"/>
                    <a:pt x="1322" y="298"/>
                  </a:cubicBezTo>
                  <a:cubicBezTo>
                    <a:pt x="1446" y="329"/>
                    <a:pt x="1566" y="350"/>
                    <a:pt x="1687" y="350"/>
                  </a:cubicBezTo>
                  <a:cubicBezTo>
                    <a:pt x="1798" y="350"/>
                    <a:pt x="1910" y="332"/>
                    <a:pt x="2024" y="286"/>
                  </a:cubicBezTo>
                  <a:cubicBezTo>
                    <a:pt x="2179" y="286"/>
                    <a:pt x="2322" y="298"/>
                    <a:pt x="2477" y="298"/>
                  </a:cubicBezTo>
                  <a:cubicBezTo>
                    <a:pt x="2525" y="322"/>
                    <a:pt x="2572" y="337"/>
                    <a:pt x="2621" y="337"/>
                  </a:cubicBezTo>
                  <a:cubicBezTo>
                    <a:pt x="2670" y="337"/>
                    <a:pt x="2721" y="322"/>
                    <a:pt x="2775" y="286"/>
                  </a:cubicBezTo>
                  <a:cubicBezTo>
                    <a:pt x="2834" y="179"/>
                    <a:pt x="2846" y="95"/>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35"/>
            <p:cNvSpPr/>
            <p:nvPr/>
          </p:nvSpPr>
          <p:spPr>
            <a:xfrm>
              <a:off x="5457525" y="3954100"/>
              <a:ext cx="17575" cy="4275"/>
            </a:xfrm>
            <a:custGeom>
              <a:avLst/>
              <a:gdLst/>
              <a:ahLst/>
              <a:cxnLst/>
              <a:rect l="l" t="t" r="r" b="b"/>
              <a:pathLst>
                <a:path w="703" h="171" extrusionOk="0">
                  <a:moveTo>
                    <a:pt x="411" y="0"/>
                  </a:moveTo>
                  <a:cubicBezTo>
                    <a:pt x="275" y="0"/>
                    <a:pt x="140" y="12"/>
                    <a:pt x="0" y="40"/>
                  </a:cubicBezTo>
                  <a:cubicBezTo>
                    <a:pt x="115" y="126"/>
                    <a:pt x="231" y="171"/>
                    <a:pt x="345" y="171"/>
                  </a:cubicBezTo>
                  <a:cubicBezTo>
                    <a:pt x="466" y="171"/>
                    <a:pt x="586" y="120"/>
                    <a:pt x="703" y="16"/>
                  </a:cubicBezTo>
                  <a:cubicBezTo>
                    <a:pt x="604" y="6"/>
                    <a:pt x="507"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35"/>
            <p:cNvSpPr/>
            <p:nvPr/>
          </p:nvSpPr>
          <p:spPr>
            <a:xfrm>
              <a:off x="5486100" y="3952600"/>
              <a:ext cx="11325" cy="5200"/>
            </a:xfrm>
            <a:custGeom>
              <a:avLst/>
              <a:gdLst/>
              <a:ahLst/>
              <a:cxnLst/>
              <a:rect l="l" t="t" r="r" b="b"/>
              <a:pathLst>
                <a:path w="453" h="208" extrusionOk="0">
                  <a:moveTo>
                    <a:pt x="363" y="0"/>
                  </a:moveTo>
                  <a:cubicBezTo>
                    <a:pt x="333" y="0"/>
                    <a:pt x="310" y="16"/>
                    <a:pt x="274" y="52"/>
                  </a:cubicBezTo>
                  <a:lnTo>
                    <a:pt x="0" y="100"/>
                  </a:lnTo>
                  <a:cubicBezTo>
                    <a:pt x="72" y="172"/>
                    <a:pt x="141" y="208"/>
                    <a:pt x="209" y="208"/>
                  </a:cubicBezTo>
                  <a:cubicBezTo>
                    <a:pt x="288" y="208"/>
                    <a:pt x="364" y="160"/>
                    <a:pt x="441" y="64"/>
                  </a:cubicBezTo>
                  <a:lnTo>
                    <a:pt x="453" y="52"/>
                  </a:lnTo>
                  <a:cubicBezTo>
                    <a:pt x="453" y="40"/>
                    <a:pt x="441" y="16"/>
                    <a:pt x="393" y="4"/>
                  </a:cubicBezTo>
                  <a:cubicBezTo>
                    <a:pt x="382" y="2"/>
                    <a:pt x="372" y="0"/>
                    <a:pt x="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35"/>
            <p:cNvSpPr/>
            <p:nvPr/>
          </p:nvSpPr>
          <p:spPr>
            <a:xfrm>
              <a:off x="5500375" y="3954625"/>
              <a:ext cx="3300" cy="1375"/>
            </a:xfrm>
            <a:custGeom>
              <a:avLst/>
              <a:gdLst/>
              <a:ahLst/>
              <a:cxnLst/>
              <a:rect l="l" t="t" r="r" b="b"/>
              <a:pathLst>
                <a:path w="132" h="55" extrusionOk="0">
                  <a:moveTo>
                    <a:pt x="66" y="1"/>
                  </a:moveTo>
                  <a:cubicBezTo>
                    <a:pt x="45" y="1"/>
                    <a:pt x="24" y="7"/>
                    <a:pt x="1" y="19"/>
                  </a:cubicBezTo>
                  <a:lnTo>
                    <a:pt x="48" y="54"/>
                  </a:lnTo>
                  <a:lnTo>
                    <a:pt x="132" y="19"/>
                  </a:lnTo>
                  <a:cubicBezTo>
                    <a:pt x="108" y="7"/>
                    <a:pt x="87"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35"/>
            <p:cNvSpPr/>
            <p:nvPr/>
          </p:nvSpPr>
          <p:spPr>
            <a:xfrm>
              <a:off x="5492925" y="3947650"/>
              <a:ext cx="14925" cy="6275"/>
            </a:xfrm>
            <a:custGeom>
              <a:avLst/>
              <a:gdLst/>
              <a:ahLst/>
              <a:cxnLst/>
              <a:rect l="l" t="t" r="r" b="b"/>
              <a:pathLst>
                <a:path w="597" h="251" extrusionOk="0">
                  <a:moveTo>
                    <a:pt x="1" y="0"/>
                  </a:moveTo>
                  <a:lnTo>
                    <a:pt x="1" y="250"/>
                  </a:lnTo>
                  <a:lnTo>
                    <a:pt x="180" y="250"/>
                  </a:lnTo>
                  <a:cubicBezTo>
                    <a:pt x="251" y="71"/>
                    <a:pt x="525" y="179"/>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35"/>
            <p:cNvSpPr/>
            <p:nvPr/>
          </p:nvSpPr>
          <p:spPr>
            <a:xfrm>
              <a:off x="5725700" y="3864300"/>
              <a:ext cx="4500" cy="3900"/>
            </a:xfrm>
            <a:custGeom>
              <a:avLst/>
              <a:gdLst/>
              <a:ahLst/>
              <a:cxnLst/>
              <a:rect l="l" t="t" r="r" b="b"/>
              <a:pathLst>
                <a:path w="180" h="156" extrusionOk="0">
                  <a:moveTo>
                    <a:pt x="167" y="0"/>
                  </a:moveTo>
                  <a:cubicBezTo>
                    <a:pt x="108" y="36"/>
                    <a:pt x="60" y="84"/>
                    <a:pt x="1" y="131"/>
                  </a:cubicBezTo>
                  <a:cubicBezTo>
                    <a:pt x="48" y="143"/>
                    <a:pt x="108" y="155"/>
                    <a:pt x="179" y="155"/>
                  </a:cubicBezTo>
                  <a:cubicBezTo>
                    <a:pt x="167" y="119"/>
                    <a:pt x="167" y="6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35"/>
            <p:cNvSpPr/>
            <p:nvPr/>
          </p:nvSpPr>
          <p:spPr>
            <a:xfrm>
              <a:off x="5746975" y="3778575"/>
              <a:ext cx="4650" cy="2825"/>
            </a:xfrm>
            <a:custGeom>
              <a:avLst/>
              <a:gdLst/>
              <a:ahLst/>
              <a:cxnLst/>
              <a:rect l="l" t="t" r="r" b="b"/>
              <a:pathLst>
                <a:path w="186" h="113" extrusionOk="0">
                  <a:moveTo>
                    <a:pt x="185" y="0"/>
                  </a:moveTo>
                  <a:cubicBezTo>
                    <a:pt x="175" y="11"/>
                    <a:pt x="158" y="14"/>
                    <a:pt x="140" y="14"/>
                  </a:cubicBezTo>
                  <a:cubicBezTo>
                    <a:pt x="117" y="14"/>
                    <a:pt x="90" y="9"/>
                    <a:pt x="68" y="9"/>
                  </a:cubicBezTo>
                  <a:cubicBezTo>
                    <a:pt x="28" y="9"/>
                    <a:pt x="1" y="24"/>
                    <a:pt x="31" y="107"/>
                  </a:cubicBezTo>
                  <a:cubicBezTo>
                    <a:pt x="32" y="111"/>
                    <a:pt x="36" y="112"/>
                    <a:pt x="40" y="112"/>
                  </a:cubicBezTo>
                  <a:cubicBezTo>
                    <a:pt x="70" y="112"/>
                    <a:pt x="155" y="52"/>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35"/>
            <p:cNvSpPr/>
            <p:nvPr/>
          </p:nvSpPr>
          <p:spPr>
            <a:xfrm>
              <a:off x="5726600" y="3853875"/>
              <a:ext cx="5300" cy="3600"/>
            </a:xfrm>
            <a:custGeom>
              <a:avLst/>
              <a:gdLst/>
              <a:ahLst/>
              <a:cxnLst/>
              <a:rect l="l" t="t" r="r" b="b"/>
              <a:pathLst>
                <a:path w="212" h="144" extrusionOk="0">
                  <a:moveTo>
                    <a:pt x="0" y="1"/>
                  </a:moveTo>
                  <a:lnTo>
                    <a:pt x="0" y="1"/>
                  </a:lnTo>
                  <a:cubicBezTo>
                    <a:pt x="48" y="36"/>
                    <a:pt x="84" y="96"/>
                    <a:pt x="131" y="143"/>
                  </a:cubicBezTo>
                  <a:cubicBezTo>
                    <a:pt x="211" y="20"/>
                    <a:pt x="171" y="3"/>
                    <a:pt x="112" y="3"/>
                  </a:cubicBezTo>
                  <a:cubicBezTo>
                    <a:pt x="89" y="3"/>
                    <a:pt x="64" y="5"/>
                    <a:pt x="41" y="5"/>
                  </a:cubicBezTo>
                  <a:cubicBezTo>
                    <a:pt x="25" y="5"/>
                    <a:pt x="11"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35"/>
            <p:cNvSpPr/>
            <p:nvPr/>
          </p:nvSpPr>
          <p:spPr>
            <a:xfrm>
              <a:off x="5328325" y="3118075"/>
              <a:ext cx="10150" cy="8675"/>
            </a:xfrm>
            <a:custGeom>
              <a:avLst/>
              <a:gdLst/>
              <a:ahLst/>
              <a:cxnLst/>
              <a:rect l="l" t="t" r="r" b="b"/>
              <a:pathLst>
                <a:path w="406" h="347" extrusionOk="0">
                  <a:moveTo>
                    <a:pt x="37" y="0"/>
                  </a:moveTo>
                  <a:cubicBezTo>
                    <a:pt x="25" y="108"/>
                    <a:pt x="1" y="215"/>
                    <a:pt x="1" y="298"/>
                  </a:cubicBezTo>
                  <a:cubicBezTo>
                    <a:pt x="43" y="333"/>
                    <a:pt x="74" y="346"/>
                    <a:pt x="98" y="346"/>
                  </a:cubicBezTo>
                  <a:cubicBezTo>
                    <a:pt x="187" y="346"/>
                    <a:pt x="183" y="166"/>
                    <a:pt x="273" y="166"/>
                  </a:cubicBezTo>
                  <a:cubicBezTo>
                    <a:pt x="277" y="166"/>
                    <a:pt x="282" y="166"/>
                    <a:pt x="287" y="167"/>
                  </a:cubicBezTo>
                  <a:cubicBezTo>
                    <a:pt x="322" y="167"/>
                    <a:pt x="358" y="155"/>
                    <a:pt x="406" y="155"/>
                  </a:cubicBezTo>
                  <a:cubicBezTo>
                    <a:pt x="334" y="0"/>
                    <a:pt x="167" y="36"/>
                    <a:pt x="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35"/>
            <p:cNvSpPr/>
            <p:nvPr/>
          </p:nvSpPr>
          <p:spPr>
            <a:xfrm>
              <a:off x="5292625" y="3139725"/>
              <a:ext cx="17275" cy="6500"/>
            </a:xfrm>
            <a:custGeom>
              <a:avLst/>
              <a:gdLst/>
              <a:ahLst/>
              <a:cxnLst/>
              <a:rect l="l" t="t" r="r" b="b"/>
              <a:pathLst>
                <a:path w="691" h="260" extrusionOk="0">
                  <a:moveTo>
                    <a:pt x="352" y="0"/>
                  </a:moveTo>
                  <a:cubicBezTo>
                    <a:pt x="234" y="0"/>
                    <a:pt x="117" y="48"/>
                    <a:pt x="0" y="135"/>
                  </a:cubicBezTo>
                  <a:lnTo>
                    <a:pt x="71" y="206"/>
                  </a:lnTo>
                  <a:cubicBezTo>
                    <a:pt x="143" y="244"/>
                    <a:pt x="212" y="259"/>
                    <a:pt x="281" y="259"/>
                  </a:cubicBezTo>
                  <a:cubicBezTo>
                    <a:pt x="383" y="259"/>
                    <a:pt x="483" y="225"/>
                    <a:pt x="583" y="182"/>
                  </a:cubicBezTo>
                  <a:cubicBezTo>
                    <a:pt x="631" y="182"/>
                    <a:pt x="655" y="146"/>
                    <a:pt x="691" y="135"/>
                  </a:cubicBezTo>
                  <a:cubicBezTo>
                    <a:pt x="575" y="42"/>
                    <a:pt x="463"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35"/>
            <p:cNvSpPr/>
            <p:nvPr/>
          </p:nvSpPr>
          <p:spPr>
            <a:xfrm>
              <a:off x="5314050" y="3122075"/>
              <a:ext cx="11025" cy="3450"/>
            </a:xfrm>
            <a:custGeom>
              <a:avLst/>
              <a:gdLst/>
              <a:ahLst/>
              <a:cxnLst/>
              <a:rect l="l" t="t" r="r" b="b"/>
              <a:pathLst>
                <a:path w="441" h="138" extrusionOk="0">
                  <a:moveTo>
                    <a:pt x="131" y="0"/>
                  </a:moveTo>
                  <a:cubicBezTo>
                    <a:pt x="87" y="0"/>
                    <a:pt x="43" y="4"/>
                    <a:pt x="0" y="7"/>
                  </a:cubicBezTo>
                  <a:cubicBezTo>
                    <a:pt x="61" y="114"/>
                    <a:pt x="157" y="138"/>
                    <a:pt x="262" y="138"/>
                  </a:cubicBezTo>
                  <a:cubicBezTo>
                    <a:pt x="320" y="138"/>
                    <a:pt x="381" y="130"/>
                    <a:pt x="441" y="126"/>
                  </a:cubicBezTo>
                  <a:cubicBezTo>
                    <a:pt x="355" y="23"/>
                    <a:pt x="244"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35"/>
            <p:cNvSpPr/>
            <p:nvPr/>
          </p:nvSpPr>
          <p:spPr>
            <a:xfrm>
              <a:off x="5281900" y="3142775"/>
              <a:ext cx="12225" cy="4500"/>
            </a:xfrm>
            <a:custGeom>
              <a:avLst/>
              <a:gdLst/>
              <a:ahLst/>
              <a:cxnLst/>
              <a:rect l="l" t="t" r="r" b="b"/>
              <a:pathLst>
                <a:path w="489" h="180" extrusionOk="0">
                  <a:moveTo>
                    <a:pt x="417" y="24"/>
                  </a:moveTo>
                  <a:cubicBezTo>
                    <a:pt x="274" y="48"/>
                    <a:pt x="108" y="1"/>
                    <a:pt x="0" y="155"/>
                  </a:cubicBezTo>
                  <a:cubicBezTo>
                    <a:pt x="155" y="155"/>
                    <a:pt x="286" y="179"/>
                    <a:pt x="417" y="179"/>
                  </a:cubicBezTo>
                  <a:cubicBezTo>
                    <a:pt x="477" y="132"/>
                    <a:pt x="489" y="84"/>
                    <a:pt x="4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35"/>
            <p:cNvSpPr/>
            <p:nvPr/>
          </p:nvSpPr>
          <p:spPr>
            <a:xfrm>
              <a:off x="5294700" y="3133850"/>
              <a:ext cx="2400" cy="1500"/>
            </a:xfrm>
            <a:custGeom>
              <a:avLst/>
              <a:gdLst/>
              <a:ahLst/>
              <a:cxnLst/>
              <a:rect l="l" t="t" r="r" b="b"/>
              <a:pathLst>
                <a:path w="96" h="60" extrusionOk="0">
                  <a:moveTo>
                    <a:pt x="60" y="0"/>
                  </a:moveTo>
                  <a:cubicBezTo>
                    <a:pt x="36" y="12"/>
                    <a:pt x="12" y="12"/>
                    <a:pt x="0" y="12"/>
                  </a:cubicBezTo>
                  <a:cubicBezTo>
                    <a:pt x="0" y="24"/>
                    <a:pt x="12" y="48"/>
                    <a:pt x="24" y="60"/>
                  </a:cubicBezTo>
                  <a:cubicBezTo>
                    <a:pt x="60" y="48"/>
                    <a:pt x="72" y="24"/>
                    <a:pt x="96" y="12"/>
                  </a:cubicBezTo>
                  <a:cubicBezTo>
                    <a:pt x="84" y="12"/>
                    <a:pt x="72"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35"/>
            <p:cNvSpPr/>
            <p:nvPr/>
          </p:nvSpPr>
          <p:spPr>
            <a:xfrm>
              <a:off x="5743275" y="3230300"/>
              <a:ext cx="14900" cy="11800"/>
            </a:xfrm>
            <a:custGeom>
              <a:avLst/>
              <a:gdLst/>
              <a:ahLst/>
              <a:cxnLst/>
              <a:rect l="l" t="t" r="r" b="b"/>
              <a:pathLst>
                <a:path w="596" h="472" extrusionOk="0">
                  <a:moveTo>
                    <a:pt x="333" y="0"/>
                  </a:moveTo>
                  <a:cubicBezTo>
                    <a:pt x="214" y="71"/>
                    <a:pt x="48" y="71"/>
                    <a:pt x="0" y="214"/>
                  </a:cubicBezTo>
                  <a:cubicBezTo>
                    <a:pt x="72" y="274"/>
                    <a:pt x="155" y="322"/>
                    <a:pt x="226" y="381"/>
                  </a:cubicBezTo>
                  <a:cubicBezTo>
                    <a:pt x="291" y="424"/>
                    <a:pt x="351" y="471"/>
                    <a:pt x="409" y="471"/>
                  </a:cubicBezTo>
                  <a:cubicBezTo>
                    <a:pt x="448" y="471"/>
                    <a:pt x="486" y="450"/>
                    <a:pt x="524" y="393"/>
                  </a:cubicBezTo>
                  <a:cubicBezTo>
                    <a:pt x="595" y="298"/>
                    <a:pt x="488" y="238"/>
                    <a:pt x="453" y="155"/>
                  </a:cubicBezTo>
                  <a:cubicBezTo>
                    <a:pt x="405" y="119"/>
                    <a:pt x="369" y="60"/>
                    <a:pt x="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35"/>
            <p:cNvSpPr/>
            <p:nvPr/>
          </p:nvSpPr>
          <p:spPr>
            <a:xfrm>
              <a:off x="5773025" y="3237800"/>
              <a:ext cx="14325" cy="9775"/>
            </a:xfrm>
            <a:custGeom>
              <a:avLst/>
              <a:gdLst/>
              <a:ahLst/>
              <a:cxnLst/>
              <a:rect l="l" t="t" r="r" b="b"/>
              <a:pathLst>
                <a:path w="573" h="391" extrusionOk="0">
                  <a:moveTo>
                    <a:pt x="279" y="1"/>
                  </a:moveTo>
                  <a:cubicBezTo>
                    <a:pt x="223" y="1"/>
                    <a:pt x="169" y="26"/>
                    <a:pt x="120" y="93"/>
                  </a:cubicBezTo>
                  <a:cubicBezTo>
                    <a:pt x="1" y="260"/>
                    <a:pt x="179" y="319"/>
                    <a:pt x="286" y="391"/>
                  </a:cubicBezTo>
                  <a:cubicBezTo>
                    <a:pt x="465" y="391"/>
                    <a:pt x="572" y="319"/>
                    <a:pt x="548" y="129"/>
                  </a:cubicBezTo>
                  <a:cubicBezTo>
                    <a:pt x="467" y="69"/>
                    <a:pt x="371" y="1"/>
                    <a:pt x="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35"/>
            <p:cNvSpPr/>
            <p:nvPr/>
          </p:nvSpPr>
          <p:spPr>
            <a:xfrm>
              <a:off x="5817675" y="3243975"/>
              <a:ext cx="56000" cy="22800"/>
            </a:xfrm>
            <a:custGeom>
              <a:avLst/>
              <a:gdLst/>
              <a:ahLst/>
              <a:cxnLst/>
              <a:rect l="l" t="t" r="r" b="b"/>
              <a:pathLst>
                <a:path w="2240" h="912" extrusionOk="0">
                  <a:moveTo>
                    <a:pt x="513" y="1"/>
                  </a:moveTo>
                  <a:cubicBezTo>
                    <a:pt x="286" y="1"/>
                    <a:pt x="108" y="72"/>
                    <a:pt x="1" y="263"/>
                  </a:cubicBezTo>
                  <a:cubicBezTo>
                    <a:pt x="72" y="513"/>
                    <a:pt x="429" y="322"/>
                    <a:pt x="477" y="596"/>
                  </a:cubicBezTo>
                  <a:cubicBezTo>
                    <a:pt x="534" y="627"/>
                    <a:pt x="599" y="633"/>
                    <a:pt x="666" y="633"/>
                  </a:cubicBezTo>
                  <a:cubicBezTo>
                    <a:pt x="710" y="633"/>
                    <a:pt x="754" y="630"/>
                    <a:pt x="798" y="630"/>
                  </a:cubicBezTo>
                  <a:cubicBezTo>
                    <a:pt x="897" y="630"/>
                    <a:pt x="994" y="643"/>
                    <a:pt x="1072" y="727"/>
                  </a:cubicBezTo>
                  <a:cubicBezTo>
                    <a:pt x="1298" y="858"/>
                    <a:pt x="1584" y="727"/>
                    <a:pt x="1799" y="894"/>
                  </a:cubicBezTo>
                  <a:cubicBezTo>
                    <a:pt x="1816" y="906"/>
                    <a:pt x="1831" y="912"/>
                    <a:pt x="1846" y="912"/>
                  </a:cubicBezTo>
                  <a:cubicBezTo>
                    <a:pt x="1861" y="912"/>
                    <a:pt x="1876" y="906"/>
                    <a:pt x="1894" y="894"/>
                  </a:cubicBezTo>
                  <a:cubicBezTo>
                    <a:pt x="2025" y="858"/>
                    <a:pt x="2180" y="846"/>
                    <a:pt x="2203" y="667"/>
                  </a:cubicBezTo>
                  <a:cubicBezTo>
                    <a:pt x="2239" y="489"/>
                    <a:pt x="2096" y="441"/>
                    <a:pt x="1953" y="417"/>
                  </a:cubicBezTo>
                  <a:lnTo>
                    <a:pt x="1799" y="417"/>
                  </a:lnTo>
                  <a:cubicBezTo>
                    <a:pt x="1745" y="443"/>
                    <a:pt x="1696" y="454"/>
                    <a:pt x="1651" y="454"/>
                  </a:cubicBezTo>
                  <a:cubicBezTo>
                    <a:pt x="1429" y="454"/>
                    <a:pt x="1300" y="187"/>
                    <a:pt x="1072" y="167"/>
                  </a:cubicBezTo>
                  <a:cubicBezTo>
                    <a:pt x="1010" y="187"/>
                    <a:pt x="951" y="197"/>
                    <a:pt x="895" y="197"/>
                  </a:cubicBezTo>
                  <a:cubicBezTo>
                    <a:pt x="749" y="197"/>
                    <a:pt x="625" y="130"/>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35"/>
            <p:cNvSpPr/>
            <p:nvPr/>
          </p:nvSpPr>
          <p:spPr>
            <a:xfrm>
              <a:off x="6088250" y="3287300"/>
              <a:ext cx="11025" cy="7300"/>
            </a:xfrm>
            <a:custGeom>
              <a:avLst/>
              <a:gdLst/>
              <a:ahLst/>
              <a:cxnLst/>
              <a:rect l="l" t="t" r="r" b="b"/>
              <a:pathLst>
                <a:path w="441" h="292" extrusionOk="0">
                  <a:moveTo>
                    <a:pt x="182" y="1"/>
                  </a:moveTo>
                  <a:cubicBezTo>
                    <a:pt x="119" y="1"/>
                    <a:pt x="59" y="16"/>
                    <a:pt x="12" y="77"/>
                  </a:cubicBezTo>
                  <a:cubicBezTo>
                    <a:pt x="0" y="113"/>
                    <a:pt x="120" y="220"/>
                    <a:pt x="167" y="292"/>
                  </a:cubicBezTo>
                  <a:lnTo>
                    <a:pt x="441" y="292"/>
                  </a:lnTo>
                  <a:cubicBezTo>
                    <a:pt x="441" y="185"/>
                    <a:pt x="429" y="101"/>
                    <a:pt x="429" y="6"/>
                  </a:cubicBezTo>
                  <a:cubicBezTo>
                    <a:pt x="408" y="12"/>
                    <a:pt x="386" y="14"/>
                    <a:pt x="363" y="14"/>
                  </a:cubicBezTo>
                  <a:cubicBezTo>
                    <a:pt x="305" y="14"/>
                    <a:pt x="242"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35"/>
            <p:cNvSpPr/>
            <p:nvPr/>
          </p:nvSpPr>
          <p:spPr>
            <a:xfrm>
              <a:off x="5684925" y="3222250"/>
              <a:ext cx="42300" cy="14675"/>
            </a:xfrm>
            <a:custGeom>
              <a:avLst/>
              <a:gdLst/>
              <a:ahLst/>
              <a:cxnLst/>
              <a:rect l="l" t="t" r="r" b="b"/>
              <a:pathLst>
                <a:path w="1692" h="587" extrusionOk="0">
                  <a:moveTo>
                    <a:pt x="370" y="1"/>
                  </a:moveTo>
                  <a:cubicBezTo>
                    <a:pt x="227" y="36"/>
                    <a:pt x="0" y="48"/>
                    <a:pt x="0" y="263"/>
                  </a:cubicBezTo>
                  <a:cubicBezTo>
                    <a:pt x="0" y="489"/>
                    <a:pt x="239" y="405"/>
                    <a:pt x="381" y="453"/>
                  </a:cubicBezTo>
                  <a:cubicBezTo>
                    <a:pt x="736" y="554"/>
                    <a:pt x="1091" y="587"/>
                    <a:pt x="1461" y="587"/>
                  </a:cubicBezTo>
                  <a:cubicBezTo>
                    <a:pt x="1525" y="587"/>
                    <a:pt x="1590" y="586"/>
                    <a:pt x="1655" y="584"/>
                  </a:cubicBezTo>
                  <a:cubicBezTo>
                    <a:pt x="1691" y="536"/>
                    <a:pt x="1691" y="489"/>
                    <a:pt x="1667" y="453"/>
                  </a:cubicBezTo>
                  <a:cubicBezTo>
                    <a:pt x="1640" y="226"/>
                    <a:pt x="1515" y="165"/>
                    <a:pt x="1357" y="165"/>
                  </a:cubicBezTo>
                  <a:cubicBezTo>
                    <a:pt x="1308" y="165"/>
                    <a:pt x="1256" y="171"/>
                    <a:pt x="1203" y="179"/>
                  </a:cubicBezTo>
                  <a:cubicBezTo>
                    <a:pt x="1100" y="195"/>
                    <a:pt x="999" y="207"/>
                    <a:pt x="902" y="207"/>
                  </a:cubicBezTo>
                  <a:cubicBezTo>
                    <a:pt x="708" y="207"/>
                    <a:pt x="528" y="159"/>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35"/>
            <p:cNvSpPr/>
            <p:nvPr/>
          </p:nvSpPr>
          <p:spPr>
            <a:xfrm>
              <a:off x="5657850" y="3222250"/>
              <a:ext cx="12225" cy="6775"/>
            </a:xfrm>
            <a:custGeom>
              <a:avLst/>
              <a:gdLst/>
              <a:ahLst/>
              <a:cxnLst/>
              <a:rect l="l" t="t" r="r" b="b"/>
              <a:pathLst>
                <a:path w="489" h="271" extrusionOk="0">
                  <a:moveTo>
                    <a:pt x="155" y="1"/>
                  </a:moveTo>
                  <a:lnTo>
                    <a:pt x="0" y="167"/>
                  </a:lnTo>
                  <a:cubicBezTo>
                    <a:pt x="77" y="239"/>
                    <a:pt x="152" y="271"/>
                    <a:pt x="219" y="271"/>
                  </a:cubicBezTo>
                  <a:cubicBezTo>
                    <a:pt x="317" y="271"/>
                    <a:pt x="398" y="202"/>
                    <a:pt x="441" y="96"/>
                  </a:cubicBezTo>
                  <a:cubicBezTo>
                    <a:pt x="488" y="24"/>
                    <a:pt x="262"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35"/>
            <p:cNvSpPr/>
            <p:nvPr/>
          </p:nvSpPr>
          <p:spPr>
            <a:xfrm>
              <a:off x="5726300" y="3233275"/>
              <a:ext cx="2100" cy="3575"/>
            </a:xfrm>
            <a:custGeom>
              <a:avLst/>
              <a:gdLst/>
              <a:ahLst/>
              <a:cxnLst/>
              <a:rect l="l" t="t" r="r" b="b"/>
              <a:pathLst>
                <a:path w="84" h="143" extrusionOk="0">
                  <a:moveTo>
                    <a:pt x="0" y="0"/>
                  </a:moveTo>
                  <a:lnTo>
                    <a:pt x="0" y="143"/>
                  </a:lnTo>
                  <a:cubicBezTo>
                    <a:pt x="84" y="95"/>
                    <a:pt x="84"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35"/>
            <p:cNvSpPr/>
            <p:nvPr/>
          </p:nvSpPr>
          <p:spPr>
            <a:xfrm>
              <a:off x="5586400" y="3208850"/>
              <a:ext cx="32775" cy="14025"/>
            </a:xfrm>
            <a:custGeom>
              <a:avLst/>
              <a:gdLst/>
              <a:ahLst/>
              <a:cxnLst/>
              <a:rect l="l" t="t" r="r" b="b"/>
              <a:pathLst>
                <a:path w="1311" h="561" extrusionOk="0">
                  <a:moveTo>
                    <a:pt x="274" y="1"/>
                  </a:moveTo>
                  <a:cubicBezTo>
                    <a:pt x="191" y="48"/>
                    <a:pt x="96" y="84"/>
                    <a:pt x="12" y="120"/>
                  </a:cubicBezTo>
                  <a:cubicBezTo>
                    <a:pt x="12" y="167"/>
                    <a:pt x="1" y="227"/>
                    <a:pt x="1" y="275"/>
                  </a:cubicBezTo>
                  <a:cubicBezTo>
                    <a:pt x="1" y="358"/>
                    <a:pt x="12" y="429"/>
                    <a:pt x="12" y="525"/>
                  </a:cubicBezTo>
                  <a:cubicBezTo>
                    <a:pt x="36" y="543"/>
                    <a:pt x="57" y="551"/>
                    <a:pt x="78" y="551"/>
                  </a:cubicBezTo>
                  <a:cubicBezTo>
                    <a:pt x="99" y="551"/>
                    <a:pt x="120" y="543"/>
                    <a:pt x="143" y="525"/>
                  </a:cubicBezTo>
                  <a:cubicBezTo>
                    <a:pt x="231" y="465"/>
                    <a:pt x="321" y="435"/>
                    <a:pt x="409" y="435"/>
                  </a:cubicBezTo>
                  <a:cubicBezTo>
                    <a:pt x="514" y="435"/>
                    <a:pt x="618" y="477"/>
                    <a:pt x="715" y="560"/>
                  </a:cubicBezTo>
                  <a:cubicBezTo>
                    <a:pt x="917" y="560"/>
                    <a:pt x="1108" y="537"/>
                    <a:pt x="1310" y="537"/>
                  </a:cubicBezTo>
                  <a:cubicBezTo>
                    <a:pt x="1203" y="406"/>
                    <a:pt x="1108" y="275"/>
                    <a:pt x="1013" y="132"/>
                  </a:cubicBezTo>
                  <a:cubicBezTo>
                    <a:pt x="774" y="84"/>
                    <a:pt x="501" y="167"/>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35"/>
            <p:cNvSpPr/>
            <p:nvPr/>
          </p:nvSpPr>
          <p:spPr>
            <a:xfrm>
              <a:off x="5340250" y="3158200"/>
              <a:ext cx="15800" cy="3450"/>
            </a:xfrm>
            <a:custGeom>
              <a:avLst/>
              <a:gdLst/>
              <a:ahLst/>
              <a:cxnLst/>
              <a:rect l="l" t="t" r="r" b="b"/>
              <a:pathLst>
                <a:path w="632" h="138" extrusionOk="0">
                  <a:moveTo>
                    <a:pt x="252" y="1"/>
                  </a:moveTo>
                  <a:cubicBezTo>
                    <a:pt x="161" y="1"/>
                    <a:pt x="75" y="24"/>
                    <a:pt x="0" y="110"/>
                  </a:cubicBezTo>
                  <a:cubicBezTo>
                    <a:pt x="11" y="109"/>
                    <a:pt x="21" y="109"/>
                    <a:pt x="32" y="109"/>
                  </a:cubicBezTo>
                  <a:cubicBezTo>
                    <a:pt x="142" y="109"/>
                    <a:pt x="255" y="138"/>
                    <a:pt x="364" y="138"/>
                  </a:cubicBezTo>
                  <a:cubicBezTo>
                    <a:pt x="457" y="138"/>
                    <a:pt x="548" y="117"/>
                    <a:pt x="631" y="38"/>
                  </a:cubicBezTo>
                  <a:lnTo>
                    <a:pt x="631" y="38"/>
                  </a:lnTo>
                  <a:cubicBezTo>
                    <a:pt x="622" y="39"/>
                    <a:pt x="613" y="39"/>
                    <a:pt x="604" y="39"/>
                  </a:cubicBezTo>
                  <a:cubicBezTo>
                    <a:pt x="488" y="39"/>
                    <a:pt x="367"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35"/>
            <p:cNvSpPr/>
            <p:nvPr/>
          </p:nvSpPr>
          <p:spPr>
            <a:xfrm>
              <a:off x="5550975" y="3205275"/>
              <a:ext cx="9550" cy="9650"/>
            </a:xfrm>
            <a:custGeom>
              <a:avLst/>
              <a:gdLst/>
              <a:ahLst/>
              <a:cxnLst/>
              <a:rect l="l" t="t" r="r" b="b"/>
              <a:pathLst>
                <a:path w="382" h="386" extrusionOk="0">
                  <a:moveTo>
                    <a:pt x="251" y="1"/>
                  </a:moveTo>
                  <a:cubicBezTo>
                    <a:pt x="132" y="13"/>
                    <a:pt x="1" y="25"/>
                    <a:pt x="13" y="191"/>
                  </a:cubicBezTo>
                  <a:cubicBezTo>
                    <a:pt x="21" y="362"/>
                    <a:pt x="127" y="386"/>
                    <a:pt x="243" y="386"/>
                  </a:cubicBezTo>
                  <a:cubicBezTo>
                    <a:pt x="289" y="386"/>
                    <a:pt x="337" y="382"/>
                    <a:pt x="382" y="382"/>
                  </a:cubicBezTo>
                  <a:cubicBezTo>
                    <a:pt x="334" y="251"/>
                    <a:pt x="298" y="132"/>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35"/>
            <p:cNvSpPr/>
            <p:nvPr/>
          </p:nvSpPr>
          <p:spPr>
            <a:xfrm>
              <a:off x="5518225" y="3202100"/>
              <a:ext cx="7475" cy="6175"/>
            </a:xfrm>
            <a:custGeom>
              <a:avLst/>
              <a:gdLst/>
              <a:ahLst/>
              <a:cxnLst/>
              <a:rect l="l" t="t" r="r" b="b"/>
              <a:pathLst>
                <a:path w="299" h="247" extrusionOk="0">
                  <a:moveTo>
                    <a:pt x="137" y="1"/>
                  </a:moveTo>
                  <a:cubicBezTo>
                    <a:pt x="88" y="1"/>
                    <a:pt x="42" y="47"/>
                    <a:pt x="1" y="104"/>
                  </a:cubicBezTo>
                  <a:cubicBezTo>
                    <a:pt x="49" y="152"/>
                    <a:pt x="108" y="199"/>
                    <a:pt x="132" y="247"/>
                  </a:cubicBezTo>
                  <a:cubicBezTo>
                    <a:pt x="227" y="199"/>
                    <a:pt x="299" y="128"/>
                    <a:pt x="203" y="33"/>
                  </a:cubicBezTo>
                  <a:cubicBezTo>
                    <a:pt x="181" y="10"/>
                    <a:pt x="159"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35"/>
            <p:cNvSpPr/>
            <p:nvPr/>
          </p:nvSpPr>
          <p:spPr>
            <a:xfrm>
              <a:off x="5286650" y="3149175"/>
              <a:ext cx="19975" cy="5225"/>
            </a:xfrm>
            <a:custGeom>
              <a:avLst/>
              <a:gdLst/>
              <a:ahLst/>
              <a:cxnLst/>
              <a:rect l="l" t="t" r="r" b="b"/>
              <a:pathLst>
                <a:path w="799" h="209" extrusionOk="0">
                  <a:moveTo>
                    <a:pt x="522" y="1"/>
                  </a:moveTo>
                  <a:cubicBezTo>
                    <a:pt x="471" y="1"/>
                    <a:pt x="424" y="18"/>
                    <a:pt x="382" y="54"/>
                  </a:cubicBezTo>
                  <a:cubicBezTo>
                    <a:pt x="354" y="63"/>
                    <a:pt x="323" y="64"/>
                    <a:pt x="291" y="64"/>
                  </a:cubicBezTo>
                  <a:cubicBezTo>
                    <a:pt x="268" y="64"/>
                    <a:pt x="244" y="64"/>
                    <a:pt x="221" y="64"/>
                  </a:cubicBezTo>
                  <a:cubicBezTo>
                    <a:pt x="139" y="64"/>
                    <a:pt x="57" y="75"/>
                    <a:pt x="1" y="173"/>
                  </a:cubicBezTo>
                  <a:cubicBezTo>
                    <a:pt x="149" y="173"/>
                    <a:pt x="300" y="208"/>
                    <a:pt x="446" y="208"/>
                  </a:cubicBezTo>
                  <a:cubicBezTo>
                    <a:pt x="570" y="208"/>
                    <a:pt x="689" y="183"/>
                    <a:pt x="799" y="90"/>
                  </a:cubicBezTo>
                  <a:cubicBezTo>
                    <a:pt x="751" y="66"/>
                    <a:pt x="715" y="54"/>
                    <a:pt x="680" y="54"/>
                  </a:cubicBezTo>
                  <a:cubicBezTo>
                    <a:pt x="626" y="18"/>
                    <a:pt x="572" y="1"/>
                    <a:pt x="5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35"/>
            <p:cNvSpPr/>
            <p:nvPr/>
          </p:nvSpPr>
          <p:spPr>
            <a:xfrm>
              <a:off x="5320300" y="3154375"/>
              <a:ext cx="11025" cy="3700"/>
            </a:xfrm>
            <a:custGeom>
              <a:avLst/>
              <a:gdLst/>
              <a:ahLst/>
              <a:cxnLst/>
              <a:rect l="l" t="t" r="r" b="b"/>
              <a:pathLst>
                <a:path w="441" h="148" extrusionOk="0">
                  <a:moveTo>
                    <a:pt x="191" y="1"/>
                  </a:moveTo>
                  <a:cubicBezTo>
                    <a:pt x="131" y="25"/>
                    <a:pt x="72" y="60"/>
                    <a:pt x="0" y="96"/>
                  </a:cubicBezTo>
                  <a:cubicBezTo>
                    <a:pt x="48" y="120"/>
                    <a:pt x="72" y="144"/>
                    <a:pt x="119" y="144"/>
                  </a:cubicBezTo>
                  <a:cubicBezTo>
                    <a:pt x="142" y="146"/>
                    <a:pt x="166" y="148"/>
                    <a:pt x="188" y="148"/>
                  </a:cubicBezTo>
                  <a:cubicBezTo>
                    <a:pt x="283" y="148"/>
                    <a:pt x="374" y="123"/>
                    <a:pt x="441" y="37"/>
                  </a:cubicBezTo>
                  <a:cubicBezTo>
                    <a:pt x="369" y="25"/>
                    <a:pt x="286" y="13"/>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35"/>
            <p:cNvSpPr/>
            <p:nvPr/>
          </p:nvSpPr>
          <p:spPr>
            <a:xfrm>
              <a:off x="5292325" y="3143975"/>
              <a:ext cx="14900" cy="6875"/>
            </a:xfrm>
            <a:custGeom>
              <a:avLst/>
              <a:gdLst/>
              <a:ahLst/>
              <a:cxnLst/>
              <a:rect l="l" t="t" r="r" b="b"/>
              <a:pathLst>
                <a:path w="596" h="275" extrusionOk="0">
                  <a:moveTo>
                    <a:pt x="12" y="0"/>
                  </a:moveTo>
                  <a:cubicBezTo>
                    <a:pt x="0" y="36"/>
                    <a:pt x="0" y="95"/>
                    <a:pt x="0" y="143"/>
                  </a:cubicBezTo>
                  <a:cubicBezTo>
                    <a:pt x="48" y="191"/>
                    <a:pt x="107" y="238"/>
                    <a:pt x="155" y="274"/>
                  </a:cubicBezTo>
                  <a:cubicBezTo>
                    <a:pt x="250" y="262"/>
                    <a:pt x="345" y="262"/>
                    <a:pt x="453" y="262"/>
                  </a:cubicBezTo>
                  <a:cubicBezTo>
                    <a:pt x="488" y="179"/>
                    <a:pt x="536" y="95"/>
                    <a:pt x="595" y="24"/>
                  </a:cubicBezTo>
                  <a:cubicBezTo>
                    <a:pt x="405" y="12"/>
                    <a:pt x="214" y="1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35"/>
            <p:cNvSpPr/>
            <p:nvPr/>
          </p:nvSpPr>
          <p:spPr>
            <a:xfrm>
              <a:off x="5473875" y="3201125"/>
              <a:ext cx="8975" cy="3300"/>
            </a:xfrm>
            <a:custGeom>
              <a:avLst/>
              <a:gdLst/>
              <a:ahLst/>
              <a:cxnLst/>
              <a:rect l="l" t="t" r="r" b="b"/>
              <a:pathLst>
                <a:path w="359" h="132" extrusionOk="0">
                  <a:moveTo>
                    <a:pt x="60" y="0"/>
                  </a:moveTo>
                  <a:cubicBezTo>
                    <a:pt x="13" y="36"/>
                    <a:pt x="1" y="72"/>
                    <a:pt x="37" y="119"/>
                  </a:cubicBezTo>
                  <a:cubicBezTo>
                    <a:pt x="132" y="131"/>
                    <a:pt x="251" y="131"/>
                    <a:pt x="358" y="131"/>
                  </a:cubicBezTo>
                  <a:cubicBezTo>
                    <a:pt x="287" y="36"/>
                    <a:pt x="180"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35"/>
            <p:cNvSpPr/>
            <p:nvPr/>
          </p:nvSpPr>
          <p:spPr>
            <a:xfrm>
              <a:off x="5485800" y="3201125"/>
              <a:ext cx="3300" cy="3600"/>
            </a:xfrm>
            <a:custGeom>
              <a:avLst/>
              <a:gdLst/>
              <a:ahLst/>
              <a:cxnLst/>
              <a:rect l="l" t="t" r="r" b="b"/>
              <a:pathLst>
                <a:path w="132" h="144" extrusionOk="0">
                  <a:moveTo>
                    <a:pt x="131" y="0"/>
                  </a:moveTo>
                  <a:cubicBezTo>
                    <a:pt x="113" y="24"/>
                    <a:pt x="93" y="51"/>
                    <a:pt x="70" y="76"/>
                  </a:cubicBezTo>
                  <a:lnTo>
                    <a:pt x="70" y="76"/>
                  </a:lnTo>
                  <a:cubicBezTo>
                    <a:pt x="96" y="51"/>
                    <a:pt x="119" y="25"/>
                    <a:pt x="131" y="0"/>
                  </a:cubicBezTo>
                  <a:close/>
                  <a:moveTo>
                    <a:pt x="70" y="76"/>
                  </a:moveTo>
                  <a:cubicBezTo>
                    <a:pt x="48" y="98"/>
                    <a:pt x="23" y="121"/>
                    <a:pt x="0" y="143"/>
                  </a:cubicBezTo>
                  <a:cubicBezTo>
                    <a:pt x="24" y="125"/>
                    <a:pt x="48" y="101"/>
                    <a:pt x="70" y="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35"/>
            <p:cNvSpPr/>
            <p:nvPr/>
          </p:nvSpPr>
          <p:spPr>
            <a:xfrm>
              <a:off x="5471800" y="3201125"/>
              <a:ext cx="3600" cy="3000"/>
            </a:xfrm>
            <a:custGeom>
              <a:avLst/>
              <a:gdLst/>
              <a:ahLst/>
              <a:cxnLst/>
              <a:rect l="l" t="t" r="r" b="b"/>
              <a:pathLst>
                <a:path w="144" h="120" extrusionOk="0">
                  <a:moveTo>
                    <a:pt x="1" y="0"/>
                  </a:moveTo>
                  <a:cubicBezTo>
                    <a:pt x="1" y="48"/>
                    <a:pt x="13" y="72"/>
                    <a:pt x="24" y="119"/>
                  </a:cubicBezTo>
                  <a:lnTo>
                    <a:pt x="120" y="119"/>
                  </a:lnTo>
                  <a:cubicBezTo>
                    <a:pt x="132" y="95"/>
                    <a:pt x="143"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35"/>
            <p:cNvSpPr/>
            <p:nvPr/>
          </p:nvSpPr>
          <p:spPr>
            <a:xfrm>
              <a:off x="5467925" y="3197250"/>
              <a:ext cx="3900" cy="3900"/>
            </a:xfrm>
            <a:custGeom>
              <a:avLst/>
              <a:gdLst/>
              <a:ahLst/>
              <a:cxnLst/>
              <a:rect l="l" t="t" r="r" b="b"/>
              <a:pathLst>
                <a:path w="156" h="156" extrusionOk="0">
                  <a:moveTo>
                    <a:pt x="1" y="0"/>
                  </a:moveTo>
                  <a:lnTo>
                    <a:pt x="156" y="155"/>
                  </a:lnTo>
                  <a:cubicBezTo>
                    <a:pt x="156" y="96"/>
                    <a:pt x="156"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35"/>
            <p:cNvSpPr/>
            <p:nvPr/>
          </p:nvSpPr>
          <p:spPr>
            <a:xfrm>
              <a:off x="5338750" y="3147375"/>
              <a:ext cx="11050" cy="3475"/>
            </a:xfrm>
            <a:custGeom>
              <a:avLst/>
              <a:gdLst/>
              <a:ahLst/>
              <a:cxnLst/>
              <a:rect l="l" t="t" r="r" b="b"/>
              <a:pathLst>
                <a:path w="442" h="139" extrusionOk="0">
                  <a:moveTo>
                    <a:pt x="138" y="1"/>
                  </a:moveTo>
                  <a:cubicBezTo>
                    <a:pt x="93" y="1"/>
                    <a:pt x="47" y="4"/>
                    <a:pt x="1" y="7"/>
                  </a:cubicBezTo>
                  <a:lnTo>
                    <a:pt x="1" y="138"/>
                  </a:lnTo>
                  <a:cubicBezTo>
                    <a:pt x="155" y="126"/>
                    <a:pt x="286" y="126"/>
                    <a:pt x="441" y="126"/>
                  </a:cubicBezTo>
                  <a:cubicBezTo>
                    <a:pt x="364" y="23"/>
                    <a:pt x="255" y="1"/>
                    <a:pt x="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35"/>
            <p:cNvSpPr/>
            <p:nvPr/>
          </p:nvSpPr>
          <p:spPr>
            <a:xfrm>
              <a:off x="5844475" y="3261750"/>
              <a:ext cx="18175" cy="4900"/>
            </a:xfrm>
            <a:custGeom>
              <a:avLst/>
              <a:gdLst/>
              <a:ahLst/>
              <a:cxnLst/>
              <a:rect l="l" t="t" r="r" b="b"/>
              <a:pathLst>
                <a:path w="727" h="196" extrusionOk="0">
                  <a:moveTo>
                    <a:pt x="347" y="0"/>
                  </a:moveTo>
                  <a:cubicBezTo>
                    <a:pt x="245" y="0"/>
                    <a:pt x="139" y="17"/>
                    <a:pt x="38" y="17"/>
                  </a:cubicBezTo>
                  <a:cubicBezTo>
                    <a:pt x="26" y="17"/>
                    <a:pt x="13" y="17"/>
                    <a:pt x="0" y="16"/>
                  </a:cubicBezTo>
                  <a:lnTo>
                    <a:pt x="0" y="16"/>
                  </a:lnTo>
                  <a:cubicBezTo>
                    <a:pt x="186" y="114"/>
                    <a:pt x="387" y="195"/>
                    <a:pt x="591" y="195"/>
                  </a:cubicBezTo>
                  <a:cubicBezTo>
                    <a:pt x="636" y="195"/>
                    <a:pt x="681" y="191"/>
                    <a:pt x="727" y="183"/>
                  </a:cubicBezTo>
                  <a:cubicBezTo>
                    <a:pt x="622" y="32"/>
                    <a:pt x="48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35"/>
            <p:cNvSpPr/>
            <p:nvPr/>
          </p:nvSpPr>
          <p:spPr>
            <a:xfrm>
              <a:off x="5829575" y="3258450"/>
              <a:ext cx="14925" cy="4150"/>
            </a:xfrm>
            <a:custGeom>
              <a:avLst/>
              <a:gdLst/>
              <a:ahLst/>
              <a:cxnLst/>
              <a:rect l="l" t="t" r="r" b="b"/>
              <a:pathLst>
                <a:path w="597" h="166" extrusionOk="0">
                  <a:moveTo>
                    <a:pt x="293" y="0"/>
                  </a:moveTo>
                  <a:cubicBezTo>
                    <a:pt x="199" y="0"/>
                    <a:pt x="100" y="23"/>
                    <a:pt x="1" y="29"/>
                  </a:cubicBezTo>
                  <a:cubicBezTo>
                    <a:pt x="117" y="145"/>
                    <a:pt x="249" y="166"/>
                    <a:pt x="383" y="166"/>
                  </a:cubicBezTo>
                  <a:cubicBezTo>
                    <a:pt x="454" y="166"/>
                    <a:pt x="526" y="160"/>
                    <a:pt x="596" y="160"/>
                  </a:cubicBezTo>
                  <a:cubicBezTo>
                    <a:pt x="507" y="32"/>
                    <a:pt x="403"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35"/>
            <p:cNvSpPr/>
            <p:nvPr/>
          </p:nvSpPr>
          <p:spPr>
            <a:xfrm>
              <a:off x="5460800" y="3297550"/>
              <a:ext cx="6850" cy="7775"/>
            </a:xfrm>
            <a:custGeom>
              <a:avLst/>
              <a:gdLst/>
              <a:ahLst/>
              <a:cxnLst/>
              <a:rect l="l" t="t" r="r" b="b"/>
              <a:pathLst>
                <a:path w="274" h="311" extrusionOk="0">
                  <a:moveTo>
                    <a:pt x="36" y="1"/>
                  </a:moveTo>
                  <a:lnTo>
                    <a:pt x="36" y="1"/>
                  </a:lnTo>
                  <a:cubicBezTo>
                    <a:pt x="0" y="132"/>
                    <a:pt x="24" y="239"/>
                    <a:pt x="155" y="310"/>
                  </a:cubicBezTo>
                  <a:cubicBezTo>
                    <a:pt x="202" y="251"/>
                    <a:pt x="226" y="191"/>
                    <a:pt x="274" y="132"/>
                  </a:cubicBezTo>
                  <a:cubicBezTo>
                    <a:pt x="179" y="84"/>
                    <a:pt x="107" y="48"/>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35"/>
            <p:cNvSpPr/>
            <p:nvPr/>
          </p:nvSpPr>
          <p:spPr>
            <a:xfrm>
              <a:off x="5462275" y="3309175"/>
              <a:ext cx="2100" cy="2700"/>
            </a:xfrm>
            <a:custGeom>
              <a:avLst/>
              <a:gdLst/>
              <a:ahLst/>
              <a:cxnLst/>
              <a:rect l="l" t="t" r="r" b="b"/>
              <a:pathLst>
                <a:path w="84" h="108" extrusionOk="0">
                  <a:moveTo>
                    <a:pt x="84" y="0"/>
                  </a:moveTo>
                  <a:cubicBezTo>
                    <a:pt x="1" y="36"/>
                    <a:pt x="1" y="84"/>
                    <a:pt x="84" y="107"/>
                  </a:cubicBezTo>
                  <a:lnTo>
                    <a:pt x="84" y="60"/>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35"/>
            <p:cNvSpPr/>
            <p:nvPr/>
          </p:nvSpPr>
          <p:spPr>
            <a:xfrm>
              <a:off x="5461375" y="3290725"/>
              <a:ext cx="3000" cy="4175"/>
            </a:xfrm>
            <a:custGeom>
              <a:avLst/>
              <a:gdLst/>
              <a:ahLst/>
              <a:cxnLst/>
              <a:rect l="l" t="t" r="r" b="b"/>
              <a:pathLst>
                <a:path w="120" h="167" extrusionOk="0">
                  <a:moveTo>
                    <a:pt x="120" y="0"/>
                  </a:moveTo>
                  <a:cubicBezTo>
                    <a:pt x="60" y="36"/>
                    <a:pt x="13" y="83"/>
                    <a:pt x="1" y="167"/>
                  </a:cubicBezTo>
                  <a:cubicBezTo>
                    <a:pt x="37" y="107"/>
                    <a:pt x="72"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35"/>
            <p:cNvSpPr/>
            <p:nvPr/>
          </p:nvSpPr>
          <p:spPr>
            <a:xfrm>
              <a:off x="5472100" y="3290125"/>
              <a:ext cx="2700" cy="4475"/>
            </a:xfrm>
            <a:custGeom>
              <a:avLst/>
              <a:gdLst/>
              <a:ahLst/>
              <a:cxnLst/>
              <a:rect l="l" t="t" r="r" b="b"/>
              <a:pathLst>
                <a:path w="108" h="179" extrusionOk="0">
                  <a:moveTo>
                    <a:pt x="108" y="0"/>
                  </a:moveTo>
                  <a:lnTo>
                    <a:pt x="108" y="0"/>
                  </a:lnTo>
                  <a:cubicBezTo>
                    <a:pt x="72" y="60"/>
                    <a:pt x="48" y="119"/>
                    <a:pt x="1" y="179"/>
                  </a:cubicBezTo>
                  <a:cubicBezTo>
                    <a:pt x="72" y="131"/>
                    <a:pt x="108" y="72"/>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35"/>
            <p:cNvSpPr/>
            <p:nvPr/>
          </p:nvSpPr>
          <p:spPr>
            <a:xfrm>
              <a:off x="5589975" y="3217350"/>
              <a:ext cx="14300" cy="6125"/>
            </a:xfrm>
            <a:custGeom>
              <a:avLst/>
              <a:gdLst/>
              <a:ahLst/>
              <a:cxnLst/>
              <a:rect l="l" t="t" r="r" b="b"/>
              <a:pathLst>
                <a:path w="572" h="245" extrusionOk="0">
                  <a:moveTo>
                    <a:pt x="262" y="1"/>
                  </a:moveTo>
                  <a:cubicBezTo>
                    <a:pt x="179" y="1"/>
                    <a:pt x="93" y="57"/>
                    <a:pt x="0" y="197"/>
                  </a:cubicBezTo>
                  <a:cubicBezTo>
                    <a:pt x="119" y="228"/>
                    <a:pt x="244" y="244"/>
                    <a:pt x="373" y="244"/>
                  </a:cubicBezTo>
                  <a:cubicBezTo>
                    <a:pt x="438" y="244"/>
                    <a:pt x="504" y="240"/>
                    <a:pt x="572" y="232"/>
                  </a:cubicBezTo>
                  <a:cubicBezTo>
                    <a:pt x="471" y="97"/>
                    <a:pt x="370"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35"/>
            <p:cNvSpPr/>
            <p:nvPr/>
          </p:nvSpPr>
          <p:spPr>
            <a:xfrm>
              <a:off x="5378350" y="3479250"/>
              <a:ext cx="14000" cy="19250"/>
            </a:xfrm>
            <a:custGeom>
              <a:avLst/>
              <a:gdLst/>
              <a:ahLst/>
              <a:cxnLst/>
              <a:rect l="l" t="t" r="r" b="b"/>
              <a:pathLst>
                <a:path w="560" h="770" extrusionOk="0">
                  <a:moveTo>
                    <a:pt x="372" y="1"/>
                  </a:moveTo>
                  <a:cubicBezTo>
                    <a:pt x="332" y="1"/>
                    <a:pt x="292" y="21"/>
                    <a:pt x="250" y="79"/>
                  </a:cubicBezTo>
                  <a:cubicBezTo>
                    <a:pt x="167" y="222"/>
                    <a:pt x="83" y="353"/>
                    <a:pt x="0" y="484"/>
                  </a:cubicBezTo>
                  <a:cubicBezTo>
                    <a:pt x="0" y="603"/>
                    <a:pt x="48" y="698"/>
                    <a:pt x="143" y="770"/>
                  </a:cubicBezTo>
                  <a:cubicBezTo>
                    <a:pt x="250" y="770"/>
                    <a:pt x="369" y="746"/>
                    <a:pt x="429" y="639"/>
                  </a:cubicBezTo>
                  <a:cubicBezTo>
                    <a:pt x="441" y="543"/>
                    <a:pt x="441" y="436"/>
                    <a:pt x="429" y="329"/>
                  </a:cubicBezTo>
                  <a:cubicBezTo>
                    <a:pt x="464" y="246"/>
                    <a:pt x="560" y="186"/>
                    <a:pt x="536" y="67"/>
                  </a:cubicBezTo>
                  <a:cubicBezTo>
                    <a:pt x="476" y="34"/>
                    <a:pt x="423" y="1"/>
                    <a:pt x="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35"/>
            <p:cNvSpPr/>
            <p:nvPr/>
          </p:nvSpPr>
          <p:spPr>
            <a:xfrm>
              <a:off x="5374375" y="3491325"/>
              <a:ext cx="7550" cy="8850"/>
            </a:xfrm>
            <a:custGeom>
              <a:avLst/>
              <a:gdLst/>
              <a:ahLst/>
              <a:cxnLst/>
              <a:rect l="l" t="t" r="r" b="b"/>
              <a:pathLst>
                <a:path w="302" h="354" extrusionOk="0">
                  <a:moveTo>
                    <a:pt x="159" y="1"/>
                  </a:moveTo>
                  <a:cubicBezTo>
                    <a:pt x="111" y="13"/>
                    <a:pt x="88" y="37"/>
                    <a:pt x="52" y="48"/>
                  </a:cubicBezTo>
                  <a:cubicBezTo>
                    <a:pt x="43" y="174"/>
                    <a:pt x="0" y="353"/>
                    <a:pt x="122" y="353"/>
                  </a:cubicBezTo>
                  <a:cubicBezTo>
                    <a:pt x="162" y="353"/>
                    <a:pt x="219" y="334"/>
                    <a:pt x="302" y="287"/>
                  </a:cubicBezTo>
                  <a:cubicBezTo>
                    <a:pt x="302" y="168"/>
                    <a:pt x="278" y="60"/>
                    <a:pt x="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35"/>
            <p:cNvSpPr/>
            <p:nvPr/>
          </p:nvSpPr>
          <p:spPr>
            <a:xfrm>
              <a:off x="5819475" y="3487725"/>
              <a:ext cx="17875" cy="4050"/>
            </a:xfrm>
            <a:custGeom>
              <a:avLst/>
              <a:gdLst/>
              <a:ahLst/>
              <a:cxnLst/>
              <a:rect l="l" t="t" r="r" b="b"/>
              <a:pathLst>
                <a:path w="715" h="162" extrusionOk="0">
                  <a:moveTo>
                    <a:pt x="365" y="0"/>
                  </a:moveTo>
                  <a:cubicBezTo>
                    <a:pt x="266" y="0"/>
                    <a:pt x="163" y="17"/>
                    <a:pt x="66" y="17"/>
                  </a:cubicBezTo>
                  <a:cubicBezTo>
                    <a:pt x="44" y="17"/>
                    <a:pt x="22" y="16"/>
                    <a:pt x="0" y="14"/>
                  </a:cubicBezTo>
                  <a:lnTo>
                    <a:pt x="0" y="14"/>
                  </a:lnTo>
                  <a:cubicBezTo>
                    <a:pt x="104" y="137"/>
                    <a:pt x="228" y="161"/>
                    <a:pt x="355" y="161"/>
                  </a:cubicBezTo>
                  <a:cubicBezTo>
                    <a:pt x="441" y="161"/>
                    <a:pt x="529" y="150"/>
                    <a:pt x="614" y="150"/>
                  </a:cubicBezTo>
                  <a:cubicBezTo>
                    <a:pt x="648" y="150"/>
                    <a:pt x="682" y="152"/>
                    <a:pt x="714" y="157"/>
                  </a:cubicBezTo>
                  <a:cubicBezTo>
                    <a:pt x="617" y="28"/>
                    <a:pt x="494" y="0"/>
                    <a:pt x="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35"/>
            <p:cNvSpPr/>
            <p:nvPr/>
          </p:nvSpPr>
          <p:spPr>
            <a:xfrm>
              <a:off x="5793875" y="3469800"/>
              <a:ext cx="43475" cy="7875"/>
            </a:xfrm>
            <a:custGeom>
              <a:avLst/>
              <a:gdLst/>
              <a:ahLst/>
              <a:cxnLst/>
              <a:rect l="l" t="t" r="r" b="b"/>
              <a:pathLst>
                <a:path w="1739" h="315" extrusionOk="0">
                  <a:moveTo>
                    <a:pt x="1437" y="1"/>
                  </a:moveTo>
                  <a:cubicBezTo>
                    <a:pt x="1299" y="1"/>
                    <a:pt x="1162" y="15"/>
                    <a:pt x="1024" y="28"/>
                  </a:cubicBezTo>
                  <a:cubicBezTo>
                    <a:pt x="889" y="148"/>
                    <a:pt x="743" y="174"/>
                    <a:pt x="593" y="174"/>
                  </a:cubicBezTo>
                  <a:cubicBezTo>
                    <a:pt x="471" y="174"/>
                    <a:pt x="346" y="157"/>
                    <a:pt x="222" y="157"/>
                  </a:cubicBezTo>
                  <a:cubicBezTo>
                    <a:pt x="147" y="157"/>
                    <a:pt x="73" y="163"/>
                    <a:pt x="0" y="183"/>
                  </a:cubicBezTo>
                  <a:cubicBezTo>
                    <a:pt x="12" y="207"/>
                    <a:pt x="48" y="231"/>
                    <a:pt x="60" y="267"/>
                  </a:cubicBezTo>
                  <a:cubicBezTo>
                    <a:pt x="72" y="264"/>
                    <a:pt x="82" y="262"/>
                    <a:pt x="92" y="262"/>
                  </a:cubicBezTo>
                  <a:cubicBezTo>
                    <a:pt x="120" y="262"/>
                    <a:pt x="140" y="275"/>
                    <a:pt x="167" y="302"/>
                  </a:cubicBezTo>
                  <a:cubicBezTo>
                    <a:pt x="226" y="302"/>
                    <a:pt x="262" y="314"/>
                    <a:pt x="310" y="314"/>
                  </a:cubicBezTo>
                  <a:cubicBezTo>
                    <a:pt x="679" y="314"/>
                    <a:pt x="1072" y="302"/>
                    <a:pt x="1453" y="302"/>
                  </a:cubicBezTo>
                  <a:cubicBezTo>
                    <a:pt x="1548" y="207"/>
                    <a:pt x="1655" y="124"/>
                    <a:pt x="1738" y="28"/>
                  </a:cubicBezTo>
                  <a:cubicBezTo>
                    <a:pt x="1638" y="8"/>
                    <a:pt x="1537" y="1"/>
                    <a:pt x="1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35"/>
            <p:cNvSpPr/>
            <p:nvPr/>
          </p:nvSpPr>
          <p:spPr>
            <a:xfrm>
              <a:off x="5840000" y="3491625"/>
              <a:ext cx="4800" cy="3000"/>
            </a:xfrm>
            <a:custGeom>
              <a:avLst/>
              <a:gdLst/>
              <a:ahLst/>
              <a:cxnLst/>
              <a:rect l="l" t="t" r="r" b="b"/>
              <a:pathLst>
                <a:path w="192" h="120" extrusionOk="0">
                  <a:moveTo>
                    <a:pt x="191" y="1"/>
                  </a:moveTo>
                  <a:lnTo>
                    <a:pt x="191" y="1"/>
                  </a:lnTo>
                  <a:cubicBezTo>
                    <a:pt x="120" y="48"/>
                    <a:pt x="60" y="84"/>
                    <a:pt x="1" y="120"/>
                  </a:cubicBezTo>
                  <a:cubicBezTo>
                    <a:pt x="96" y="120"/>
                    <a:pt x="155" y="84"/>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35"/>
            <p:cNvSpPr/>
            <p:nvPr/>
          </p:nvSpPr>
          <p:spPr>
            <a:xfrm>
              <a:off x="5414350" y="3493000"/>
              <a:ext cx="35450" cy="6325"/>
            </a:xfrm>
            <a:custGeom>
              <a:avLst/>
              <a:gdLst/>
              <a:ahLst/>
              <a:cxnLst/>
              <a:rect l="l" t="t" r="r" b="b"/>
              <a:pathLst>
                <a:path w="1418" h="253" extrusionOk="0">
                  <a:moveTo>
                    <a:pt x="204" y="0"/>
                  </a:moveTo>
                  <a:cubicBezTo>
                    <a:pt x="132" y="0"/>
                    <a:pt x="65" y="35"/>
                    <a:pt x="1" y="124"/>
                  </a:cubicBezTo>
                  <a:cubicBezTo>
                    <a:pt x="221" y="226"/>
                    <a:pt x="443" y="253"/>
                    <a:pt x="667" y="253"/>
                  </a:cubicBezTo>
                  <a:cubicBezTo>
                    <a:pt x="916" y="253"/>
                    <a:pt x="1167" y="220"/>
                    <a:pt x="1418" y="220"/>
                  </a:cubicBezTo>
                  <a:cubicBezTo>
                    <a:pt x="1340" y="99"/>
                    <a:pt x="1226" y="91"/>
                    <a:pt x="1114" y="91"/>
                  </a:cubicBezTo>
                  <a:cubicBezTo>
                    <a:pt x="1095" y="91"/>
                    <a:pt x="1077" y="91"/>
                    <a:pt x="1058" y="91"/>
                  </a:cubicBezTo>
                  <a:cubicBezTo>
                    <a:pt x="1034" y="91"/>
                    <a:pt x="1011" y="90"/>
                    <a:pt x="989" y="89"/>
                  </a:cubicBezTo>
                  <a:cubicBezTo>
                    <a:pt x="787" y="89"/>
                    <a:pt x="608" y="65"/>
                    <a:pt x="406" y="65"/>
                  </a:cubicBezTo>
                  <a:cubicBezTo>
                    <a:pt x="334" y="26"/>
                    <a:pt x="267" y="0"/>
                    <a:pt x="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35"/>
            <p:cNvSpPr/>
            <p:nvPr/>
          </p:nvSpPr>
          <p:spPr>
            <a:xfrm>
              <a:off x="5406625" y="3487900"/>
              <a:ext cx="18175" cy="8225"/>
            </a:xfrm>
            <a:custGeom>
              <a:avLst/>
              <a:gdLst/>
              <a:ahLst/>
              <a:cxnLst/>
              <a:rect l="l" t="t" r="r" b="b"/>
              <a:pathLst>
                <a:path w="727" h="329" extrusionOk="0">
                  <a:moveTo>
                    <a:pt x="434" y="0"/>
                  </a:moveTo>
                  <a:cubicBezTo>
                    <a:pt x="305" y="0"/>
                    <a:pt x="159" y="56"/>
                    <a:pt x="35" y="56"/>
                  </a:cubicBezTo>
                  <a:cubicBezTo>
                    <a:pt x="23" y="56"/>
                    <a:pt x="11" y="56"/>
                    <a:pt x="0" y="54"/>
                  </a:cubicBezTo>
                  <a:lnTo>
                    <a:pt x="0" y="54"/>
                  </a:lnTo>
                  <a:cubicBezTo>
                    <a:pt x="60" y="126"/>
                    <a:pt x="107" y="209"/>
                    <a:pt x="167" y="305"/>
                  </a:cubicBezTo>
                  <a:cubicBezTo>
                    <a:pt x="226" y="316"/>
                    <a:pt x="262" y="316"/>
                    <a:pt x="322" y="328"/>
                  </a:cubicBezTo>
                  <a:cubicBezTo>
                    <a:pt x="464" y="305"/>
                    <a:pt x="595" y="293"/>
                    <a:pt x="726" y="269"/>
                  </a:cubicBezTo>
                  <a:cubicBezTo>
                    <a:pt x="670" y="54"/>
                    <a:pt x="560"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35"/>
            <p:cNvSpPr/>
            <p:nvPr/>
          </p:nvSpPr>
          <p:spPr>
            <a:xfrm>
              <a:off x="5378625" y="3570400"/>
              <a:ext cx="21775" cy="7550"/>
            </a:xfrm>
            <a:custGeom>
              <a:avLst/>
              <a:gdLst/>
              <a:ahLst/>
              <a:cxnLst/>
              <a:rect l="l" t="t" r="r" b="b"/>
              <a:pathLst>
                <a:path w="871" h="302" extrusionOk="0">
                  <a:moveTo>
                    <a:pt x="651" y="0"/>
                  </a:moveTo>
                  <a:cubicBezTo>
                    <a:pt x="576" y="0"/>
                    <a:pt x="499" y="54"/>
                    <a:pt x="418" y="148"/>
                  </a:cubicBezTo>
                  <a:cubicBezTo>
                    <a:pt x="376" y="106"/>
                    <a:pt x="331" y="85"/>
                    <a:pt x="287" y="85"/>
                  </a:cubicBezTo>
                  <a:cubicBezTo>
                    <a:pt x="242" y="85"/>
                    <a:pt x="197" y="106"/>
                    <a:pt x="156" y="148"/>
                  </a:cubicBezTo>
                  <a:cubicBezTo>
                    <a:pt x="108" y="160"/>
                    <a:pt x="49" y="160"/>
                    <a:pt x="1" y="160"/>
                  </a:cubicBezTo>
                  <a:cubicBezTo>
                    <a:pt x="116" y="275"/>
                    <a:pt x="246" y="302"/>
                    <a:pt x="383" y="302"/>
                  </a:cubicBezTo>
                  <a:cubicBezTo>
                    <a:pt x="501" y="302"/>
                    <a:pt x="623" y="281"/>
                    <a:pt x="744" y="281"/>
                  </a:cubicBezTo>
                  <a:cubicBezTo>
                    <a:pt x="786" y="281"/>
                    <a:pt x="828" y="284"/>
                    <a:pt x="870" y="291"/>
                  </a:cubicBezTo>
                  <a:cubicBezTo>
                    <a:pt x="870" y="231"/>
                    <a:pt x="846" y="183"/>
                    <a:pt x="846" y="148"/>
                  </a:cubicBezTo>
                  <a:cubicBezTo>
                    <a:pt x="784" y="45"/>
                    <a:pt x="719" y="0"/>
                    <a:pt x="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35"/>
            <p:cNvSpPr/>
            <p:nvPr/>
          </p:nvSpPr>
          <p:spPr>
            <a:xfrm>
              <a:off x="5375075" y="3566650"/>
              <a:ext cx="3300" cy="7450"/>
            </a:xfrm>
            <a:custGeom>
              <a:avLst/>
              <a:gdLst/>
              <a:ahLst/>
              <a:cxnLst/>
              <a:rect l="l" t="t" r="r" b="b"/>
              <a:pathLst>
                <a:path w="132" h="298" extrusionOk="0">
                  <a:moveTo>
                    <a:pt x="0" y="0"/>
                  </a:moveTo>
                  <a:cubicBezTo>
                    <a:pt x="0" y="131"/>
                    <a:pt x="12" y="238"/>
                    <a:pt x="131" y="298"/>
                  </a:cubicBezTo>
                  <a:cubicBezTo>
                    <a:pt x="131" y="179"/>
                    <a:pt x="119" y="7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35"/>
            <p:cNvSpPr/>
            <p:nvPr/>
          </p:nvSpPr>
          <p:spPr>
            <a:xfrm>
              <a:off x="5399600" y="3569150"/>
              <a:ext cx="7350" cy="5250"/>
            </a:xfrm>
            <a:custGeom>
              <a:avLst/>
              <a:gdLst/>
              <a:ahLst/>
              <a:cxnLst/>
              <a:rect l="l" t="t" r="r" b="b"/>
              <a:pathLst>
                <a:path w="294" h="210" extrusionOk="0">
                  <a:moveTo>
                    <a:pt x="103" y="1"/>
                  </a:moveTo>
                  <a:cubicBezTo>
                    <a:pt x="42" y="1"/>
                    <a:pt x="1" y="51"/>
                    <a:pt x="7" y="210"/>
                  </a:cubicBezTo>
                  <a:cubicBezTo>
                    <a:pt x="126" y="198"/>
                    <a:pt x="234" y="174"/>
                    <a:pt x="293" y="79"/>
                  </a:cubicBezTo>
                  <a:cubicBezTo>
                    <a:pt x="226" y="40"/>
                    <a:pt x="157"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35"/>
            <p:cNvSpPr/>
            <p:nvPr/>
          </p:nvSpPr>
          <p:spPr>
            <a:xfrm>
              <a:off x="5454250" y="3497000"/>
              <a:ext cx="2700" cy="1200"/>
            </a:xfrm>
            <a:custGeom>
              <a:avLst/>
              <a:gdLst/>
              <a:ahLst/>
              <a:cxnLst/>
              <a:rect l="l" t="t" r="r" b="b"/>
              <a:pathLst>
                <a:path w="108" h="48" extrusionOk="0">
                  <a:moveTo>
                    <a:pt x="72" y="0"/>
                  </a:moveTo>
                  <a:cubicBezTo>
                    <a:pt x="48" y="12"/>
                    <a:pt x="24" y="24"/>
                    <a:pt x="0" y="48"/>
                  </a:cubicBezTo>
                  <a:cubicBezTo>
                    <a:pt x="24" y="48"/>
                    <a:pt x="72" y="48"/>
                    <a:pt x="107" y="24"/>
                  </a:cubicBezTo>
                  <a:lnTo>
                    <a:pt x="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35"/>
            <p:cNvSpPr/>
            <p:nvPr/>
          </p:nvSpPr>
          <p:spPr>
            <a:xfrm>
              <a:off x="5703975" y="3850375"/>
              <a:ext cx="18475" cy="3525"/>
            </a:xfrm>
            <a:custGeom>
              <a:avLst/>
              <a:gdLst/>
              <a:ahLst/>
              <a:cxnLst/>
              <a:rect l="l" t="t" r="r" b="b"/>
              <a:pathLst>
                <a:path w="739" h="141" extrusionOk="0">
                  <a:moveTo>
                    <a:pt x="379" y="1"/>
                  </a:moveTo>
                  <a:cubicBezTo>
                    <a:pt x="266" y="1"/>
                    <a:pt x="151" y="22"/>
                    <a:pt x="38" y="22"/>
                  </a:cubicBezTo>
                  <a:cubicBezTo>
                    <a:pt x="26" y="22"/>
                    <a:pt x="13" y="22"/>
                    <a:pt x="0" y="22"/>
                  </a:cubicBezTo>
                  <a:lnTo>
                    <a:pt x="0" y="22"/>
                  </a:lnTo>
                  <a:cubicBezTo>
                    <a:pt x="136" y="123"/>
                    <a:pt x="275" y="140"/>
                    <a:pt x="416" y="140"/>
                  </a:cubicBezTo>
                  <a:cubicBezTo>
                    <a:pt x="486" y="140"/>
                    <a:pt x="556" y="136"/>
                    <a:pt x="626" y="136"/>
                  </a:cubicBezTo>
                  <a:cubicBezTo>
                    <a:pt x="664" y="136"/>
                    <a:pt x="701" y="137"/>
                    <a:pt x="739" y="141"/>
                  </a:cubicBezTo>
                  <a:cubicBezTo>
                    <a:pt x="626" y="27"/>
                    <a:pt x="504"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35"/>
            <p:cNvSpPr/>
            <p:nvPr/>
          </p:nvSpPr>
          <p:spPr>
            <a:xfrm>
              <a:off x="5201525" y="3747025"/>
              <a:ext cx="84275" cy="8050"/>
            </a:xfrm>
            <a:custGeom>
              <a:avLst/>
              <a:gdLst/>
              <a:ahLst/>
              <a:cxnLst/>
              <a:rect l="l" t="t" r="r" b="b"/>
              <a:pathLst>
                <a:path w="3371" h="322" extrusionOk="0">
                  <a:moveTo>
                    <a:pt x="465" y="0"/>
                  </a:moveTo>
                  <a:cubicBezTo>
                    <a:pt x="346" y="143"/>
                    <a:pt x="156" y="107"/>
                    <a:pt x="1" y="131"/>
                  </a:cubicBezTo>
                  <a:cubicBezTo>
                    <a:pt x="477" y="322"/>
                    <a:pt x="989" y="203"/>
                    <a:pt x="1477" y="286"/>
                  </a:cubicBezTo>
                  <a:lnTo>
                    <a:pt x="2632" y="238"/>
                  </a:lnTo>
                  <a:cubicBezTo>
                    <a:pt x="2701" y="198"/>
                    <a:pt x="2777" y="188"/>
                    <a:pt x="2855" y="188"/>
                  </a:cubicBezTo>
                  <a:cubicBezTo>
                    <a:pt x="2933" y="188"/>
                    <a:pt x="3012" y="198"/>
                    <a:pt x="3090" y="198"/>
                  </a:cubicBezTo>
                  <a:cubicBezTo>
                    <a:pt x="3190" y="198"/>
                    <a:pt x="3286" y="182"/>
                    <a:pt x="3370" y="107"/>
                  </a:cubicBezTo>
                  <a:cubicBezTo>
                    <a:pt x="3251" y="12"/>
                    <a:pt x="3108" y="0"/>
                    <a:pt x="2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35"/>
            <p:cNvSpPr/>
            <p:nvPr/>
          </p:nvSpPr>
          <p:spPr>
            <a:xfrm>
              <a:off x="5291725" y="3736300"/>
              <a:ext cx="59550" cy="9850"/>
            </a:xfrm>
            <a:custGeom>
              <a:avLst/>
              <a:gdLst/>
              <a:ahLst/>
              <a:cxnLst/>
              <a:rect l="l" t="t" r="r" b="b"/>
              <a:pathLst>
                <a:path w="2382" h="394" extrusionOk="0">
                  <a:moveTo>
                    <a:pt x="298" y="1"/>
                  </a:moveTo>
                  <a:cubicBezTo>
                    <a:pt x="215" y="84"/>
                    <a:pt x="60" y="1"/>
                    <a:pt x="0" y="155"/>
                  </a:cubicBezTo>
                  <a:cubicBezTo>
                    <a:pt x="750" y="370"/>
                    <a:pt x="1548" y="263"/>
                    <a:pt x="2322" y="394"/>
                  </a:cubicBezTo>
                  <a:cubicBezTo>
                    <a:pt x="2382" y="358"/>
                    <a:pt x="2382" y="310"/>
                    <a:pt x="2322" y="263"/>
                  </a:cubicBezTo>
                  <a:cubicBezTo>
                    <a:pt x="1667" y="13"/>
                    <a:pt x="965" y="144"/>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35"/>
            <p:cNvSpPr/>
            <p:nvPr/>
          </p:nvSpPr>
          <p:spPr>
            <a:xfrm>
              <a:off x="5312850" y="3749925"/>
              <a:ext cx="51225" cy="7825"/>
            </a:xfrm>
            <a:custGeom>
              <a:avLst/>
              <a:gdLst/>
              <a:ahLst/>
              <a:cxnLst/>
              <a:rect l="l" t="t" r="r" b="b"/>
              <a:pathLst>
                <a:path w="2049" h="313" extrusionOk="0">
                  <a:moveTo>
                    <a:pt x="703" y="0"/>
                  </a:moveTo>
                  <a:cubicBezTo>
                    <a:pt x="624" y="0"/>
                    <a:pt x="545" y="5"/>
                    <a:pt x="465" y="15"/>
                  </a:cubicBezTo>
                  <a:cubicBezTo>
                    <a:pt x="394" y="69"/>
                    <a:pt x="313" y="69"/>
                    <a:pt x="234" y="69"/>
                  </a:cubicBezTo>
                  <a:cubicBezTo>
                    <a:pt x="155" y="69"/>
                    <a:pt x="78" y="69"/>
                    <a:pt x="13" y="122"/>
                  </a:cubicBezTo>
                  <a:cubicBezTo>
                    <a:pt x="1" y="194"/>
                    <a:pt x="13" y="241"/>
                    <a:pt x="84" y="253"/>
                  </a:cubicBezTo>
                  <a:cubicBezTo>
                    <a:pt x="501" y="265"/>
                    <a:pt x="917" y="301"/>
                    <a:pt x="1334" y="313"/>
                  </a:cubicBezTo>
                  <a:cubicBezTo>
                    <a:pt x="1572" y="313"/>
                    <a:pt x="1810" y="301"/>
                    <a:pt x="2049" y="289"/>
                  </a:cubicBezTo>
                  <a:lnTo>
                    <a:pt x="2049" y="170"/>
                  </a:lnTo>
                  <a:cubicBezTo>
                    <a:pt x="1592" y="150"/>
                    <a:pt x="1154"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35"/>
            <p:cNvSpPr/>
            <p:nvPr/>
          </p:nvSpPr>
          <p:spPr>
            <a:xfrm>
              <a:off x="5360475" y="3742850"/>
              <a:ext cx="50325" cy="9250"/>
            </a:xfrm>
            <a:custGeom>
              <a:avLst/>
              <a:gdLst/>
              <a:ahLst/>
              <a:cxnLst/>
              <a:rect l="l" t="t" r="r" b="b"/>
              <a:pathLst>
                <a:path w="2013" h="370" extrusionOk="0">
                  <a:moveTo>
                    <a:pt x="405" y="12"/>
                  </a:moveTo>
                  <a:cubicBezTo>
                    <a:pt x="286" y="132"/>
                    <a:pt x="84" y="1"/>
                    <a:pt x="1" y="155"/>
                  </a:cubicBezTo>
                  <a:cubicBezTo>
                    <a:pt x="608" y="358"/>
                    <a:pt x="1263" y="286"/>
                    <a:pt x="1906" y="370"/>
                  </a:cubicBezTo>
                  <a:cubicBezTo>
                    <a:pt x="1929" y="370"/>
                    <a:pt x="1977" y="310"/>
                    <a:pt x="2013" y="286"/>
                  </a:cubicBezTo>
                  <a:cubicBezTo>
                    <a:pt x="1489" y="120"/>
                    <a:pt x="941" y="60"/>
                    <a:pt x="405"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35"/>
            <p:cNvSpPr/>
            <p:nvPr/>
          </p:nvSpPr>
          <p:spPr>
            <a:xfrm>
              <a:off x="5254525" y="3732425"/>
              <a:ext cx="44650" cy="8375"/>
            </a:xfrm>
            <a:custGeom>
              <a:avLst/>
              <a:gdLst/>
              <a:ahLst/>
              <a:cxnLst/>
              <a:rect l="l" t="t" r="r" b="b"/>
              <a:pathLst>
                <a:path w="1786" h="335" extrusionOk="0">
                  <a:moveTo>
                    <a:pt x="60" y="1"/>
                  </a:moveTo>
                  <a:cubicBezTo>
                    <a:pt x="0" y="60"/>
                    <a:pt x="0" y="108"/>
                    <a:pt x="60" y="168"/>
                  </a:cubicBezTo>
                  <a:cubicBezTo>
                    <a:pt x="536" y="334"/>
                    <a:pt x="1012" y="239"/>
                    <a:pt x="1488" y="299"/>
                  </a:cubicBezTo>
                  <a:cubicBezTo>
                    <a:pt x="1584" y="275"/>
                    <a:pt x="1726" y="275"/>
                    <a:pt x="1786" y="156"/>
                  </a:cubicBezTo>
                  <a:cubicBezTo>
                    <a:pt x="1691" y="132"/>
                    <a:pt x="1607" y="108"/>
                    <a:pt x="1488" y="96"/>
                  </a:cubicBezTo>
                  <a:cubicBezTo>
                    <a:pt x="1396" y="65"/>
                    <a:pt x="1299" y="58"/>
                    <a:pt x="1200" y="58"/>
                  </a:cubicBezTo>
                  <a:cubicBezTo>
                    <a:pt x="1114" y="58"/>
                    <a:pt x="1028" y="64"/>
                    <a:pt x="942" y="64"/>
                  </a:cubicBezTo>
                  <a:cubicBezTo>
                    <a:pt x="822" y="64"/>
                    <a:pt x="704" y="53"/>
                    <a:pt x="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35"/>
            <p:cNvSpPr/>
            <p:nvPr/>
          </p:nvSpPr>
          <p:spPr>
            <a:xfrm>
              <a:off x="5267325" y="3749100"/>
              <a:ext cx="57150" cy="6350"/>
            </a:xfrm>
            <a:custGeom>
              <a:avLst/>
              <a:gdLst/>
              <a:ahLst/>
              <a:cxnLst/>
              <a:rect l="l" t="t" r="r" b="b"/>
              <a:pathLst>
                <a:path w="2286" h="254" extrusionOk="0">
                  <a:moveTo>
                    <a:pt x="738" y="1"/>
                  </a:moveTo>
                  <a:cubicBezTo>
                    <a:pt x="675" y="16"/>
                    <a:pt x="610" y="20"/>
                    <a:pt x="543" y="20"/>
                  </a:cubicBezTo>
                  <a:cubicBezTo>
                    <a:pt x="497" y="20"/>
                    <a:pt x="450" y="18"/>
                    <a:pt x="403" y="18"/>
                  </a:cubicBezTo>
                  <a:cubicBezTo>
                    <a:pt x="264" y="18"/>
                    <a:pt x="125" y="32"/>
                    <a:pt x="0" y="143"/>
                  </a:cubicBezTo>
                  <a:cubicBezTo>
                    <a:pt x="202" y="167"/>
                    <a:pt x="381" y="179"/>
                    <a:pt x="572" y="203"/>
                  </a:cubicBezTo>
                  <a:cubicBezTo>
                    <a:pt x="786" y="233"/>
                    <a:pt x="997" y="254"/>
                    <a:pt x="1208" y="254"/>
                  </a:cubicBezTo>
                  <a:cubicBezTo>
                    <a:pt x="1420" y="254"/>
                    <a:pt x="1631" y="233"/>
                    <a:pt x="1845" y="179"/>
                  </a:cubicBezTo>
                  <a:cubicBezTo>
                    <a:pt x="2000" y="143"/>
                    <a:pt x="2179" y="203"/>
                    <a:pt x="2286" y="48"/>
                  </a:cubicBezTo>
                  <a:cubicBezTo>
                    <a:pt x="1762" y="48"/>
                    <a:pt x="1250" y="36"/>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35"/>
            <p:cNvSpPr/>
            <p:nvPr/>
          </p:nvSpPr>
          <p:spPr>
            <a:xfrm>
              <a:off x="5198550" y="3727675"/>
              <a:ext cx="34250" cy="7175"/>
            </a:xfrm>
            <a:custGeom>
              <a:avLst/>
              <a:gdLst/>
              <a:ahLst/>
              <a:cxnLst/>
              <a:rect l="l" t="t" r="r" b="b"/>
              <a:pathLst>
                <a:path w="1370" h="287" extrusionOk="0">
                  <a:moveTo>
                    <a:pt x="13" y="0"/>
                  </a:moveTo>
                  <a:cubicBezTo>
                    <a:pt x="1" y="48"/>
                    <a:pt x="1" y="108"/>
                    <a:pt x="1" y="167"/>
                  </a:cubicBezTo>
                  <a:cubicBezTo>
                    <a:pt x="394" y="203"/>
                    <a:pt x="775" y="238"/>
                    <a:pt x="1167" y="286"/>
                  </a:cubicBezTo>
                  <a:cubicBezTo>
                    <a:pt x="1239" y="250"/>
                    <a:pt x="1310" y="227"/>
                    <a:pt x="1358" y="143"/>
                  </a:cubicBezTo>
                  <a:cubicBezTo>
                    <a:pt x="1370" y="84"/>
                    <a:pt x="1346" y="60"/>
                    <a:pt x="1287" y="48"/>
                  </a:cubicBezTo>
                  <a:cubicBezTo>
                    <a:pt x="1191" y="24"/>
                    <a:pt x="1120" y="24"/>
                    <a:pt x="1025" y="24"/>
                  </a:cubicBezTo>
                  <a:cubicBezTo>
                    <a:pt x="1025" y="48"/>
                    <a:pt x="1013" y="60"/>
                    <a:pt x="953" y="60"/>
                  </a:cubicBezTo>
                  <a:cubicBezTo>
                    <a:pt x="947" y="63"/>
                    <a:pt x="940" y="64"/>
                    <a:pt x="931" y="64"/>
                  </a:cubicBezTo>
                  <a:cubicBezTo>
                    <a:pt x="906" y="64"/>
                    <a:pt x="873" y="51"/>
                    <a:pt x="846" y="24"/>
                  </a:cubicBezTo>
                  <a:cubicBezTo>
                    <a:pt x="584" y="12"/>
                    <a:pt x="298" y="12"/>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35"/>
            <p:cNvSpPr/>
            <p:nvPr/>
          </p:nvSpPr>
          <p:spPr>
            <a:xfrm>
              <a:off x="5228025" y="3730275"/>
              <a:ext cx="28600" cy="6650"/>
            </a:xfrm>
            <a:custGeom>
              <a:avLst/>
              <a:gdLst/>
              <a:ahLst/>
              <a:cxnLst/>
              <a:rect l="l" t="t" r="r" b="b"/>
              <a:pathLst>
                <a:path w="1144" h="266" extrusionOk="0">
                  <a:moveTo>
                    <a:pt x="666" y="1"/>
                  </a:moveTo>
                  <a:cubicBezTo>
                    <a:pt x="503" y="1"/>
                    <a:pt x="340" y="21"/>
                    <a:pt x="179" y="63"/>
                  </a:cubicBezTo>
                  <a:lnTo>
                    <a:pt x="0" y="194"/>
                  </a:lnTo>
                  <a:cubicBezTo>
                    <a:pt x="369" y="206"/>
                    <a:pt x="762" y="242"/>
                    <a:pt x="1131" y="265"/>
                  </a:cubicBezTo>
                  <a:lnTo>
                    <a:pt x="1131" y="99"/>
                  </a:lnTo>
                  <a:lnTo>
                    <a:pt x="1143" y="63"/>
                  </a:lnTo>
                  <a:cubicBezTo>
                    <a:pt x="989" y="21"/>
                    <a:pt x="828" y="1"/>
                    <a:pt x="6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35"/>
            <p:cNvSpPr/>
            <p:nvPr/>
          </p:nvSpPr>
          <p:spPr>
            <a:xfrm>
              <a:off x="5350050" y="3742550"/>
              <a:ext cx="20575" cy="4800"/>
            </a:xfrm>
            <a:custGeom>
              <a:avLst/>
              <a:gdLst/>
              <a:ahLst/>
              <a:cxnLst/>
              <a:rect l="l" t="t" r="r" b="b"/>
              <a:pathLst>
                <a:path w="823" h="192" extrusionOk="0">
                  <a:moveTo>
                    <a:pt x="1" y="1"/>
                  </a:moveTo>
                  <a:lnTo>
                    <a:pt x="1" y="132"/>
                  </a:lnTo>
                  <a:cubicBezTo>
                    <a:pt x="132" y="132"/>
                    <a:pt x="287" y="144"/>
                    <a:pt x="418" y="167"/>
                  </a:cubicBezTo>
                  <a:cubicBezTo>
                    <a:pt x="549" y="120"/>
                    <a:pt x="715" y="191"/>
                    <a:pt x="822" y="24"/>
                  </a:cubicBezTo>
                  <a:cubicBezTo>
                    <a:pt x="537" y="24"/>
                    <a:pt x="263"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35"/>
            <p:cNvSpPr/>
            <p:nvPr/>
          </p:nvSpPr>
          <p:spPr>
            <a:xfrm>
              <a:off x="5198850" y="3763925"/>
              <a:ext cx="133075" cy="11700"/>
            </a:xfrm>
            <a:custGeom>
              <a:avLst/>
              <a:gdLst/>
              <a:ahLst/>
              <a:cxnLst/>
              <a:rect l="l" t="t" r="r" b="b"/>
              <a:pathLst>
                <a:path w="5323" h="468" extrusionOk="0">
                  <a:moveTo>
                    <a:pt x="275" y="1"/>
                  </a:moveTo>
                  <a:cubicBezTo>
                    <a:pt x="182" y="1"/>
                    <a:pt x="92" y="9"/>
                    <a:pt x="1" y="27"/>
                  </a:cubicBezTo>
                  <a:lnTo>
                    <a:pt x="1" y="158"/>
                  </a:lnTo>
                  <a:cubicBezTo>
                    <a:pt x="60" y="205"/>
                    <a:pt x="108" y="265"/>
                    <a:pt x="155" y="301"/>
                  </a:cubicBezTo>
                  <a:cubicBezTo>
                    <a:pt x="513" y="301"/>
                    <a:pt x="882" y="324"/>
                    <a:pt x="1239" y="324"/>
                  </a:cubicBezTo>
                  <a:cubicBezTo>
                    <a:pt x="1394" y="396"/>
                    <a:pt x="1572" y="348"/>
                    <a:pt x="1715" y="420"/>
                  </a:cubicBezTo>
                  <a:cubicBezTo>
                    <a:pt x="1759" y="429"/>
                    <a:pt x="1804" y="435"/>
                    <a:pt x="1847" y="435"/>
                  </a:cubicBezTo>
                  <a:cubicBezTo>
                    <a:pt x="1909" y="435"/>
                    <a:pt x="1969" y="424"/>
                    <a:pt x="2025" y="396"/>
                  </a:cubicBezTo>
                  <a:cubicBezTo>
                    <a:pt x="2184" y="389"/>
                    <a:pt x="2339" y="371"/>
                    <a:pt x="2493" y="371"/>
                  </a:cubicBezTo>
                  <a:cubicBezTo>
                    <a:pt x="2615" y="371"/>
                    <a:pt x="2737" y="383"/>
                    <a:pt x="2858" y="420"/>
                  </a:cubicBezTo>
                  <a:lnTo>
                    <a:pt x="4287" y="467"/>
                  </a:lnTo>
                  <a:cubicBezTo>
                    <a:pt x="4364" y="443"/>
                    <a:pt x="4444" y="436"/>
                    <a:pt x="4525" y="436"/>
                  </a:cubicBezTo>
                  <a:cubicBezTo>
                    <a:pt x="4647" y="436"/>
                    <a:pt x="4771" y="452"/>
                    <a:pt x="4891" y="452"/>
                  </a:cubicBezTo>
                  <a:cubicBezTo>
                    <a:pt x="5045" y="452"/>
                    <a:pt x="5193" y="425"/>
                    <a:pt x="5323" y="301"/>
                  </a:cubicBezTo>
                  <a:cubicBezTo>
                    <a:pt x="4846" y="158"/>
                    <a:pt x="4334" y="229"/>
                    <a:pt x="3870" y="86"/>
                  </a:cubicBezTo>
                  <a:cubicBezTo>
                    <a:pt x="3662" y="45"/>
                    <a:pt x="3453" y="24"/>
                    <a:pt x="3245" y="24"/>
                  </a:cubicBezTo>
                  <a:cubicBezTo>
                    <a:pt x="3037" y="24"/>
                    <a:pt x="2828" y="45"/>
                    <a:pt x="2620" y="86"/>
                  </a:cubicBezTo>
                  <a:cubicBezTo>
                    <a:pt x="2549" y="110"/>
                    <a:pt x="2465" y="146"/>
                    <a:pt x="2382" y="158"/>
                  </a:cubicBezTo>
                  <a:cubicBezTo>
                    <a:pt x="2334" y="134"/>
                    <a:pt x="2287" y="122"/>
                    <a:pt x="2237" y="122"/>
                  </a:cubicBezTo>
                  <a:cubicBezTo>
                    <a:pt x="2188" y="122"/>
                    <a:pt x="2138" y="134"/>
                    <a:pt x="2084" y="158"/>
                  </a:cubicBezTo>
                  <a:cubicBezTo>
                    <a:pt x="1927" y="111"/>
                    <a:pt x="1768" y="101"/>
                    <a:pt x="1607" y="101"/>
                  </a:cubicBezTo>
                  <a:cubicBezTo>
                    <a:pt x="1477" y="101"/>
                    <a:pt x="1346" y="108"/>
                    <a:pt x="1216" y="108"/>
                  </a:cubicBezTo>
                  <a:cubicBezTo>
                    <a:pt x="1055" y="108"/>
                    <a:pt x="895" y="97"/>
                    <a:pt x="739" y="51"/>
                  </a:cubicBezTo>
                  <a:cubicBezTo>
                    <a:pt x="577" y="21"/>
                    <a:pt x="424"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35"/>
            <p:cNvSpPr/>
            <p:nvPr/>
          </p:nvSpPr>
          <p:spPr>
            <a:xfrm>
              <a:off x="5310175" y="3777375"/>
              <a:ext cx="39025" cy="6675"/>
            </a:xfrm>
            <a:custGeom>
              <a:avLst/>
              <a:gdLst/>
              <a:ahLst/>
              <a:cxnLst/>
              <a:rect l="l" t="t" r="r" b="b"/>
              <a:pathLst>
                <a:path w="1561" h="267" extrusionOk="0">
                  <a:moveTo>
                    <a:pt x="1024" y="1"/>
                  </a:moveTo>
                  <a:lnTo>
                    <a:pt x="1" y="48"/>
                  </a:lnTo>
                  <a:lnTo>
                    <a:pt x="1" y="167"/>
                  </a:lnTo>
                  <a:cubicBezTo>
                    <a:pt x="393" y="167"/>
                    <a:pt x="763" y="179"/>
                    <a:pt x="1132" y="203"/>
                  </a:cubicBezTo>
                  <a:cubicBezTo>
                    <a:pt x="1220" y="209"/>
                    <a:pt x="1326" y="266"/>
                    <a:pt x="1410" y="266"/>
                  </a:cubicBezTo>
                  <a:cubicBezTo>
                    <a:pt x="1485" y="266"/>
                    <a:pt x="1543" y="222"/>
                    <a:pt x="1560" y="60"/>
                  </a:cubicBezTo>
                  <a:cubicBezTo>
                    <a:pt x="1382" y="48"/>
                    <a:pt x="1203" y="25"/>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35"/>
            <p:cNvSpPr/>
            <p:nvPr/>
          </p:nvSpPr>
          <p:spPr>
            <a:xfrm>
              <a:off x="5249450" y="3771100"/>
              <a:ext cx="20875" cy="3325"/>
            </a:xfrm>
            <a:custGeom>
              <a:avLst/>
              <a:gdLst/>
              <a:ahLst/>
              <a:cxnLst/>
              <a:rect l="l" t="t" r="r" b="b"/>
              <a:pathLst>
                <a:path w="835" h="133" extrusionOk="0">
                  <a:moveTo>
                    <a:pt x="434" y="0"/>
                  </a:moveTo>
                  <a:cubicBezTo>
                    <a:pt x="292" y="0"/>
                    <a:pt x="146" y="42"/>
                    <a:pt x="1" y="109"/>
                  </a:cubicBezTo>
                  <a:cubicBezTo>
                    <a:pt x="286" y="121"/>
                    <a:pt x="572" y="121"/>
                    <a:pt x="834" y="133"/>
                  </a:cubicBezTo>
                  <a:cubicBezTo>
                    <a:pt x="706" y="39"/>
                    <a:pt x="571"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35"/>
            <p:cNvSpPr/>
            <p:nvPr/>
          </p:nvSpPr>
          <p:spPr>
            <a:xfrm>
              <a:off x="5229800" y="3771500"/>
              <a:ext cx="11950" cy="2925"/>
            </a:xfrm>
            <a:custGeom>
              <a:avLst/>
              <a:gdLst/>
              <a:ahLst/>
              <a:cxnLst/>
              <a:rect l="l" t="t" r="r" b="b"/>
              <a:pathLst>
                <a:path w="478" h="117" extrusionOk="0">
                  <a:moveTo>
                    <a:pt x="206" y="0"/>
                  </a:moveTo>
                  <a:cubicBezTo>
                    <a:pt x="138" y="0"/>
                    <a:pt x="69" y="12"/>
                    <a:pt x="1" y="21"/>
                  </a:cubicBezTo>
                  <a:cubicBezTo>
                    <a:pt x="156" y="117"/>
                    <a:pt x="310" y="117"/>
                    <a:pt x="477" y="117"/>
                  </a:cubicBezTo>
                  <a:cubicBezTo>
                    <a:pt x="399" y="25"/>
                    <a:pt x="305"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35"/>
            <p:cNvSpPr/>
            <p:nvPr/>
          </p:nvSpPr>
          <p:spPr>
            <a:xfrm>
              <a:off x="5224150" y="3713700"/>
              <a:ext cx="14325" cy="4425"/>
            </a:xfrm>
            <a:custGeom>
              <a:avLst/>
              <a:gdLst/>
              <a:ahLst/>
              <a:cxnLst/>
              <a:rect l="l" t="t" r="r" b="b"/>
              <a:pathLst>
                <a:path w="573" h="177" extrusionOk="0">
                  <a:moveTo>
                    <a:pt x="206" y="1"/>
                  </a:moveTo>
                  <a:cubicBezTo>
                    <a:pt x="139" y="1"/>
                    <a:pt x="71" y="7"/>
                    <a:pt x="1" y="24"/>
                  </a:cubicBezTo>
                  <a:lnTo>
                    <a:pt x="1" y="131"/>
                  </a:lnTo>
                  <a:cubicBezTo>
                    <a:pt x="95" y="162"/>
                    <a:pt x="196" y="177"/>
                    <a:pt x="298" y="177"/>
                  </a:cubicBezTo>
                  <a:cubicBezTo>
                    <a:pt x="390" y="177"/>
                    <a:pt x="482" y="165"/>
                    <a:pt x="572" y="143"/>
                  </a:cubicBezTo>
                  <a:lnTo>
                    <a:pt x="572" y="47"/>
                  </a:lnTo>
                  <a:cubicBezTo>
                    <a:pt x="455" y="24"/>
                    <a:pt x="333"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35"/>
            <p:cNvSpPr/>
            <p:nvPr/>
          </p:nvSpPr>
          <p:spPr>
            <a:xfrm>
              <a:off x="5198550" y="3711300"/>
              <a:ext cx="4500" cy="3300"/>
            </a:xfrm>
            <a:custGeom>
              <a:avLst/>
              <a:gdLst/>
              <a:ahLst/>
              <a:cxnLst/>
              <a:rect l="l" t="t" r="r" b="b"/>
              <a:pathLst>
                <a:path w="180" h="132" extrusionOk="0">
                  <a:moveTo>
                    <a:pt x="48" y="1"/>
                  </a:moveTo>
                  <a:cubicBezTo>
                    <a:pt x="36" y="24"/>
                    <a:pt x="13" y="48"/>
                    <a:pt x="1" y="72"/>
                  </a:cubicBezTo>
                  <a:cubicBezTo>
                    <a:pt x="60" y="84"/>
                    <a:pt x="120" y="120"/>
                    <a:pt x="179" y="131"/>
                  </a:cubicBezTo>
                  <a:lnTo>
                    <a:pt x="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35"/>
            <p:cNvSpPr/>
            <p:nvPr/>
          </p:nvSpPr>
          <p:spPr>
            <a:xfrm>
              <a:off x="5217300" y="3764200"/>
              <a:ext cx="33675" cy="3975"/>
            </a:xfrm>
            <a:custGeom>
              <a:avLst/>
              <a:gdLst/>
              <a:ahLst/>
              <a:cxnLst/>
              <a:rect l="l" t="t" r="r" b="b"/>
              <a:pathLst>
                <a:path w="1347" h="159" extrusionOk="0">
                  <a:moveTo>
                    <a:pt x="709" y="1"/>
                  </a:moveTo>
                  <a:cubicBezTo>
                    <a:pt x="491" y="1"/>
                    <a:pt x="274" y="28"/>
                    <a:pt x="61" y="28"/>
                  </a:cubicBezTo>
                  <a:cubicBezTo>
                    <a:pt x="41" y="28"/>
                    <a:pt x="21" y="28"/>
                    <a:pt x="1" y="28"/>
                  </a:cubicBezTo>
                  <a:lnTo>
                    <a:pt x="1" y="28"/>
                  </a:lnTo>
                  <a:cubicBezTo>
                    <a:pt x="194" y="132"/>
                    <a:pt x="391" y="159"/>
                    <a:pt x="589" y="159"/>
                  </a:cubicBezTo>
                  <a:cubicBezTo>
                    <a:pt x="796" y="159"/>
                    <a:pt x="1004" y="130"/>
                    <a:pt x="1207" y="130"/>
                  </a:cubicBezTo>
                  <a:cubicBezTo>
                    <a:pt x="1254" y="130"/>
                    <a:pt x="1300" y="131"/>
                    <a:pt x="1346" y="135"/>
                  </a:cubicBezTo>
                  <a:cubicBezTo>
                    <a:pt x="1137" y="28"/>
                    <a:pt x="923"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35"/>
            <p:cNvSpPr/>
            <p:nvPr/>
          </p:nvSpPr>
          <p:spPr>
            <a:xfrm>
              <a:off x="5262850" y="3760500"/>
              <a:ext cx="32775" cy="5550"/>
            </a:xfrm>
            <a:custGeom>
              <a:avLst/>
              <a:gdLst/>
              <a:ahLst/>
              <a:cxnLst/>
              <a:rect l="l" t="t" r="r" b="b"/>
              <a:pathLst>
                <a:path w="1311" h="222" extrusionOk="0">
                  <a:moveTo>
                    <a:pt x="723" y="1"/>
                  </a:moveTo>
                  <a:cubicBezTo>
                    <a:pt x="523" y="1"/>
                    <a:pt x="320" y="24"/>
                    <a:pt x="119" y="24"/>
                  </a:cubicBezTo>
                  <a:cubicBezTo>
                    <a:pt x="79" y="24"/>
                    <a:pt x="40" y="23"/>
                    <a:pt x="0" y="21"/>
                  </a:cubicBezTo>
                  <a:lnTo>
                    <a:pt x="0" y="21"/>
                  </a:lnTo>
                  <a:cubicBezTo>
                    <a:pt x="36" y="57"/>
                    <a:pt x="48" y="104"/>
                    <a:pt x="36" y="140"/>
                  </a:cubicBezTo>
                  <a:cubicBezTo>
                    <a:pt x="60" y="164"/>
                    <a:pt x="96" y="188"/>
                    <a:pt x="119" y="199"/>
                  </a:cubicBezTo>
                  <a:cubicBezTo>
                    <a:pt x="335" y="213"/>
                    <a:pt x="543" y="222"/>
                    <a:pt x="749" y="222"/>
                  </a:cubicBezTo>
                  <a:cubicBezTo>
                    <a:pt x="917" y="222"/>
                    <a:pt x="1084" y="216"/>
                    <a:pt x="1251" y="199"/>
                  </a:cubicBezTo>
                  <a:cubicBezTo>
                    <a:pt x="1274" y="176"/>
                    <a:pt x="1298" y="140"/>
                    <a:pt x="1310" y="116"/>
                  </a:cubicBezTo>
                  <a:cubicBezTo>
                    <a:pt x="1120" y="24"/>
                    <a:pt x="923" y="1"/>
                    <a:pt x="7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35"/>
            <p:cNvSpPr/>
            <p:nvPr/>
          </p:nvSpPr>
          <p:spPr>
            <a:xfrm>
              <a:off x="5258375" y="3763975"/>
              <a:ext cx="6875" cy="3600"/>
            </a:xfrm>
            <a:custGeom>
              <a:avLst/>
              <a:gdLst/>
              <a:ahLst/>
              <a:cxnLst/>
              <a:rect l="l" t="t" r="r" b="b"/>
              <a:pathLst>
                <a:path w="275" h="144" extrusionOk="0">
                  <a:moveTo>
                    <a:pt x="215" y="1"/>
                  </a:moveTo>
                  <a:lnTo>
                    <a:pt x="227" y="25"/>
                  </a:lnTo>
                  <a:cubicBezTo>
                    <a:pt x="156" y="60"/>
                    <a:pt x="84" y="96"/>
                    <a:pt x="1" y="144"/>
                  </a:cubicBezTo>
                  <a:lnTo>
                    <a:pt x="263" y="144"/>
                  </a:lnTo>
                  <a:cubicBezTo>
                    <a:pt x="275" y="84"/>
                    <a:pt x="263" y="37"/>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35"/>
            <p:cNvSpPr/>
            <p:nvPr/>
          </p:nvSpPr>
          <p:spPr>
            <a:xfrm>
              <a:off x="5338450" y="3779475"/>
              <a:ext cx="33075" cy="6550"/>
            </a:xfrm>
            <a:custGeom>
              <a:avLst/>
              <a:gdLst/>
              <a:ahLst/>
              <a:cxnLst/>
              <a:rect l="l" t="t" r="r" b="b"/>
              <a:pathLst>
                <a:path w="1323" h="262" extrusionOk="0">
                  <a:moveTo>
                    <a:pt x="429" y="0"/>
                  </a:moveTo>
                  <a:cubicBezTo>
                    <a:pt x="334" y="155"/>
                    <a:pt x="132" y="71"/>
                    <a:pt x="1" y="131"/>
                  </a:cubicBezTo>
                  <a:cubicBezTo>
                    <a:pt x="13" y="155"/>
                    <a:pt x="36" y="202"/>
                    <a:pt x="48" y="238"/>
                  </a:cubicBezTo>
                  <a:cubicBezTo>
                    <a:pt x="477" y="250"/>
                    <a:pt x="894" y="250"/>
                    <a:pt x="1322" y="262"/>
                  </a:cubicBezTo>
                  <a:cubicBezTo>
                    <a:pt x="1322" y="214"/>
                    <a:pt x="1310" y="179"/>
                    <a:pt x="1310" y="131"/>
                  </a:cubicBezTo>
                  <a:cubicBezTo>
                    <a:pt x="1013" y="83"/>
                    <a:pt x="727" y="36"/>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35"/>
            <p:cNvSpPr/>
            <p:nvPr/>
          </p:nvSpPr>
          <p:spPr>
            <a:xfrm>
              <a:off x="5364050" y="3903875"/>
              <a:ext cx="3000" cy="7475"/>
            </a:xfrm>
            <a:custGeom>
              <a:avLst/>
              <a:gdLst/>
              <a:ahLst/>
              <a:cxnLst/>
              <a:rect l="l" t="t" r="r" b="b"/>
              <a:pathLst>
                <a:path w="120" h="299" extrusionOk="0">
                  <a:moveTo>
                    <a:pt x="120" y="1"/>
                  </a:moveTo>
                  <a:cubicBezTo>
                    <a:pt x="24" y="84"/>
                    <a:pt x="1" y="179"/>
                    <a:pt x="1" y="298"/>
                  </a:cubicBezTo>
                  <a:cubicBezTo>
                    <a:pt x="36" y="298"/>
                    <a:pt x="84" y="287"/>
                    <a:pt x="108" y="275"/>
                  </a:cubicBezTo>
                  <a:cubicBezTo>
                    <a:pt x="108" y="179"/>
                    <a:pt x="120" y="96"/>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35"/>
            <p:cNvSpPr/>
            <p:nvPr/>
          </p:nvSpPr>
          <p:spPr>
            <a:xfrm>
              <a:off x="5392925" y="3845250"/>
              <a:ext cx="3300" cy="1425"/>
            </a:xfrm>
            <a:custGeom>
              <a:avLst/>
              <a:gdLst/>
              <a:ahLst/>
              <a:cxnLst/>
              <a:rect l="l" t="t" r="r" b="b"/>
              <a:pathLst>
                <a:path w="132" h="57" extrusionOk="0">
                  <a:moveTo>
                    <a:pt x="96" y="0"/>
                  </a:moveTo>
                  <a:cubicBezTo>
                    <a:pt x="60" y="12"/>
                    <a:pt x="24" y="24"/>
                    <a:pt x="0" y="48"/>
                  </a:cubicBezTo>
                  <a:cubicBezTo>
                    <a:pt x="18" y="54"/>
                    <a:pt x="39" y="57"/>
                    <a:pt x="61" y="57"/>
                  </a:cubicBezTo>
                  <a:cubicBezTo>
                    <a:pt x="84" y="57"/>
                    <a:pt x="108" y="54"/>
                    <a:pt x="131" y="48"/>
                  </a:cubicBezTo>
                  <a:cubicBezTo>
                    <a:pt x="131" y="24"/>
                    <a:pt x="96"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35"/>
            <p:cNvSpPr/>
            <p:nvPr/>
          </p:nvSpPr>
          <p:spPr>
            <a:xfrm>
              <a:off x="5457825" y="2755825"/>
              <a:ext cx="28000" cy="9475"/>
            </a:xfrm>
            <a:custGeom>
              <a:avLst/>
              <a:gdLst/>
              <a:ahLst/>
              <a:cxnLst/>
              <a:rect l="l" t="t" r="r" b="b"/>
              <a:pathLst>
                <a:path w="1120" h="379" extrusionOk="0">
                  <a:moveTo>
                    <a:pt x="119" y="1"/>
                  </a:moveTo>
                  <a:cubicBezTo>
                    <a:pt x="83" y="24"/>
                    <a:pt x="36" y="24"/>
                    <a:pt x="24" y="24"/>
                  </a:cubicBezTo>
                  <a:cubicBezTo>
                    <a:pt x="24" y="120"/>
                    <a:pt x="0" y="215"/>
                    <a:pt x="0" y="310"/>
                  </a:cubicBezTo>
                  <a:cubicBezTo>
                    <a:pt x="83" y="360"/>
                    <a:pt x="171" y="379"/>
                    <a:pt x="261" y="379"/>
                  </a:cubicBezTo>
                  <a:cubicBezTo>
                    <a:pt x="364" y="379"/>
                    <a:pt x="470" y="354"/>
                    <a:pt x="572" y="322"/>
                  </a:cubicBezTo>
                  <a:cubicBezTo>
                    <a:pt x="595" y="316"/>
                    <a:pt x="616" y="313"/>
                    <a:pt x="637" y="313"/>
                  </a:cubicBezTo>
                  <a:cubicBezTo>
                    <a:pt x="658" y="313"/>
                    <a:pt x="679" y="316"/>
                    <a:pt x="702" y="322"/>
                  </a:cubicBezTo>
                  <a:cubicBezTo>
                    <a:pt x="833" y="310"/>
                    <a:pt x="976" y="286"/>
                    <a:pt x="1107" y="262"/>
                  </a:cubicBezTo>
                  <a:cubicBezTo>
                    <a:pt x="1119" y="191"/>
                    <a:pt x="1119" y="120"/>
                    <a:pt x="1119" y="48"/>
                  </a:cubicBezTo>
                  <a:cubicBezTo>
                    <a:pt x="774" y="24"/>
                    <a:pt x="452" y="12"/>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35"/>
            <p:cNvSpPr/>
            <p:nvPr/>
          </p:nvSpPr>
          <p:spPr>
            <a:xfrm>
              <a:off x="5457225" y="2763575"/>
              <a:ext cx="14000" cy="3625"/>
            </a:xfrm>
            <a:custGeom>
              <a:avLst/>
              <a:gdLst/>
              <a:ahLst/>
              <a:cxnLst/>
              <a:rect l="l" t="t" r="r" b="b"/>
              <a:pathLst>
                <a:path w="560" h="145" extrusionOk="0">
                  <a:moveTo>
                    <a:pt x="0" y="0"/>
                  </a:moveTo>
                  <a:cubicBezTo>
                    <a:pt x="97" y="97"/>
                    <a:pt x="194" y="144"/>
                    <a:pt x="289" y="144"/>
                  </a:cubicBezTo>
                  <a:cubicBezTo>
                    <a:pt x="381" y="144"/>
                    <a:pt x="472" y="100"/>
                    <a:pt x="560" y="12"/>
                  </a:cubicBezTo>
                  <a:cubicBezTo>
                    <a:pt x="381" y="12"/>
                    <a:pt x="19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35"/>
            <p:cNvSpPr/>
            <p:nvPr/>
          </p:nvSpPr>
          <p:spPr>
            <a:xfrm>
              <a:off x="5428050" y="2827850"/>
              <a:ext cx="4475" cy="6875"/>
            </a:xfrm>
            <a:custGeom>
              <a:avLst/>
              <a:gdLst/>
              <a:ahLst/>
              <a:cxnLst/>
              <a:rect l="l" t="t" r="r" b="b"/>
              <a:pathLst>
                <a:path w="179" h="275" extrusionOk="0">
                  <a:moveTo>
                    <a:pt x="48" y="1"/>
                  </a:moveTo>
                  <a:lnTo>
                    <a:pt x="48" y="1"/>
                  </a:lnTo>
                  <a:cubicBezTo>
                    <a:pt x="36" y="96"/>
                    <a:pt x="24" y="191"/>
                    <a:pt x="0" y="275"/>
                  </a:cubicBezTo>
                  <a:cubicBezTo>
                    <a:pt x="179" y="215"/>
                    <a:pt x="179" y="120"/>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35"/>
            <p:cNvSpPr/>
            <p:nvPr/>
          </p:nvSpPr>
          <p:spPr>
            <a:xfrm>
              <a:off x="5432225" y="2842450"/>
              <a:ext cx="3875" cy="3750"/>
            </a:xfrm>
            <a:custGeom>
              <a:avLst/>
              <a:gdLst/>
              <a:ahLst/>
              <a:cxnLst/>
              <a:rect l="l" t="t" r="r" b="b"/>
              <a:pathLst>
                <a:path w="155" h="150" extrusionOk="0">
                  <a:moveTo>
                    <a:pt x="0" y="0"/>
                  </a:moveTo>
                  <a:lnTo>
                    <a:pt x="0" y="131"/>
                  </a:lnTo>
                  <a:cubicBezTo>
                    <a:pt x="24" y="143"/>
                    <a:pt x="48" y="149"/>
                    <a:pt x="73" y="149"/>
                  </a:cubicBezTo>
                  <a:cubicBezTo>
                    <a:pt x="98" y="149"/>
                    <a:pt x="125" y="143"/>
                    <a:pt x="155" y="131"/>
                  </a:cubicBezTo>
                  <a:cubicBezTo>
                    <a:pt x="107" y="95"/>
                    <a:pt x="48"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35"/>
            <p:cNvSpPr/>
            <p:nvPr/>
          </p:nvSpPr>
          <p:spPr>
            <a:xfrm>
              <a:off x="5421800" y="2795425"/>
              <a:ext cx="3000" cy="3875"/>
            </a:xfrm>
            <a:custGeom>
              <a:avLst/>
              <a:gdLst/>
              <a:ahLst/>
              <a:cxnLst/>
              <a:rect l="l" t="t" r="r" b="b"/>
              <a:pathLst>
                <a:path w="120" h="155" extrusionOk="0">
                  <a:moveTo>
                    <a:pt x="119" y="0"/>
                  </a:moveTo>
                  <a:cubicBezTo>
                    <a:pt x="72" y="48"/>
                    <a:pt x="48" y="107"/>
                    <a:pt x="0" y="155"/>
                  </a:cubicBezTo>
                  <a:cubicBezTo>
                    <a:pt x="48" y="107"/>
                    <a:pt x="72" y="71"/>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35"/>
            <p:cNvSpPr/>
            <p:nvPr/>
          </p:nvSpPr>
          <p:spPr>
            <a:xfrm>
              <a:off x="5951325" y="3483900"/>
              <a:ext cx="55400" cy="4775"/>
            </a:xfrm>
            <a:custGeom>
              <a:avLst/>
              <a:gdLst/>
              <a:ahLst/>
              <a:cxnLst/>
              <a:rect l="l" t="t" r="r" b="b"/>
              <a:pathLst>
                <a:path w="2216" h="191" extrusionOk="0">
                  <a:moveTo>
                    <a:pt x="1203" y="0"/>
                  </a:moveTo>
                  <a:lnTo>
                    <a:pt x="48" y="48"/>
                  </a:lnTo>
                  <a:cubicBezTo>
                    <a:pt x="1" y="95"/>
                    <a:pt x="1" y="131"/>
                    <a:pt x="60" y="167"/>
                  </a:cubicBezTo>
                  <a:lnTo>
                    <a:pt x="1060" y="167"/>
                  </a:lnTo>
                  <a:cubicBezTo>
                    <a:pt x="1251" y="179"/>
                    <a:pt x="1441" y="179"/>
                    <a:pt x="1632" y="191"/>
                  </a:cubicBezTo>
                  <a:cubicBezTo>
                    <a:pt x="1810" y="179"/>
                    <a:pt x="2013" y="167"/>
                    <a:pt x="2215" y="131"/>
                  </a:cubicBezTo>
                  <a:cubicBezTo>
                    <a:pt x="2215" y="107"/>
                    <a:pt x="2215" y="60"/>
                    <a:pt x="2203" y="36"/>
                  </a:cubicBezTo>
                  <a:cubicBezTo>
                    <a:pt x="1870" y="12"/>
                    <a:pt x="1536" y="12"/>
                    <a:pt x="1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35"/>
            <p:cNvSpPr/>
            <p:nvPr/>
          </p:nvSpPr>
          <p:spPr>
            <a:xfrm>
              <a:off x="5871550" y="3480325"/>
              <a:ext cx="52725" cy="5800"/>
            </a:xfrm>
            <a:custGeom>
              <a:avLst/>
              <a:gdLst/>
              <a:ahLst/>
              <a:cxnLst/>
              <a:rect l="l" t="t" r="r" b="b"/>
              <a:pathLst>
                <a:path w="2109" h="232" extrusionOk="0">
                  <a:moveTo>
                    <a:pt x="798" y="0"/>
                  </a:moveTo>
                  <a:cubicBezTo>
                    <a:pt x="536" y="12"/>
                    <a:pt x="298" y="24"/>
                    <a:pt x="60" y="36"/>
                  </a:cubicBezTo>
                  <a:cubicBezTo>
                    <a:pt x="1" y="84"/>
                    <a:pt x="1" y="119"/>
                    <a:pt x="60" y="155"/>
                  </a:cubicBezTo>
                  <a:cubicBezTo>
                    <a:pt x="263" y="179"/>
                    <a:pt x="465" y="179"/>
                    <a:pt x="656" y="191"/>
                  </a:cubicBezTo>
                  <a:lnTo>
                    <a:pt x="1346" y="191"/>
                  </a:lnTo>
                  <a:cubicBezTo>
                    <a:pt x="1381" y="205"/>
                    <a:pt x="1416" y="211"/>
                    <a:pt x="1453" y="211"/>
                  </a:cubicBezTo>
                  <a:cubicBezTo>
                    <a:pt x="1479" y="211"/>
                    <a:pt x="1507" y="208"/>
                    <a:pt x="1537" y="203"/>
                  </a:cubicBezTo>
                  <a:cubicBezTo>
                    <a:pt x="1632" y="191"/>
                    <a:pt x="1703" y="191"/>
                    <a:pt x="1787" y="191"/>
                  </a:cubicBezTo>
                  <a:cubicBezTo>
                    <a:pt x="1834" y="217"/>
                    <a:pt x="1881" y="232"/>
                    <a:pt x="1929" y="232"/>
                  </a:cubicBezTo>
                  <a:cubicBezTo>
                    <a:pt x="1988" y="232"/>
                    <a:pt x="2048" y="208"/>
                    <a:pt x="2108" y="155"/>
                  </a:cubicBezTo>
                  <a:cubicBezTo>
                    <a:pt x="1965" y="36"/>
                    <a:pt x="1787" y="72"/>
                    <a:pt x="1644" y="12"/>
                  </a:cubicBezTo>
                  <a:cubicBezTo>
                    <a:pt x="1489" y="38"/>
                    <a:pt x="1335" y="60"/>
                    <a:pt x="1182" y="60"/>
                  </a:cubicBezTo>
                  <a:cubicBezTo>
                    <a:pt x="1053" y="60"/>
                    <a:pt x="924" y="44"/>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35"/>
            <p:cNvSpPr/>
            <p:nvPr/>
          </p:nvSpPr>
          <p:spPr>
            <a:xfrm>
              <a:off x="5915900" y="3484200"/>
              <a:ext cx="19375" cy="3875"/>
            </a:xfrm>
            <a:custGeom>
              <a:avLst/>
              <a:gdLst/>
              <a:ahLst/>
              <a:cxnLst/>
              <a:rect l="l" t="t" r="r" b="b"/>
              <a:pathLst>
                <a:path w="775" h="155" extrusionOk="0">
                  <a:moveTo>
                    <a:pt x="310" y="0"/>
                  </a:moveTo>
                  <a:cubicBezTo>
                    <a:pt x="215" y="24"/>
                    <a:pt x="108" y="24"/>
                    <a:pt x="1" y="36"/>
                  </a:cubicBezTo>
                  <a:cubicBezTo>
                    <a:pt x="60" y="83"/>
                    <a:pt x="108" y="119"/>
                    <a:pt x="144" y="155"/>
                  </a:cubicBezTo>
                  <a:lnTo>
                    <a:pt x="727" y="155"/>
                  </a:lnTo>
                  <a:cubicBezTo>
                    <a:pt x="775" y="107"/>
                    <a:pt x="775" y="60"/>
                    <a:pt x="727" y="24"/>
                  </a:cubicBezTo>
                  <a:cubicBezTo>
                    <a:pt x="596" y="24"/>
                    <a:pt x="453"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35"/>
            <p:cNvSpPr/>
            <p:nvPr/>
          </p:nvSpPr>
          <p:spPr>
            <a:xfrm>
              <a:off x="5931075" y="3484200"/>
              <a:ext cx="11950" cy="11025"/>
            </a:xfrm>
            <a:custGeom>
              <a:avLst/>
              <a:gdLst/>
              <a:ahLst/>
              <a:cxnLst/>
              <a:rect l="l" t="t" r="r" b="b"/>
              <a:pathLst>
                <a:path w="478" h="441" extrusionOk="0">
                  <a:moveTo>
                    <a:pt x="418" y="0"/>
                  </a:moveTo>
                  <a:cubicBezTo>
                    <a:pt x="334" y="24"/>
                    <a:pt x="227" y="24"/>
                    <a:pt x="144" y="24"/>
                  </a:cubicBezTo>
                  <a:lnTo>
                    <a:pt x="144" y="155"/>
                  </a:lnTo>
                  <a:cubicBezTo>
                    <a:pt x="84" y="262"/>
                    <a:pt x="37" y="345"/>
                    <a:pt x="1" y="441"/>
                  </a:cubicBezTo>
                  <a:lnTo>
                    <a:pt x="287" y="441"/>
                  </a:lnTo>
                  <a:cubicBezTo>
                    <a:pt x="394" y="357"/>
                    <a:pt x="334" y="226"/>
                    <a:pt x="418" y="155"/>
                  </a:cubicBezTo>
                  <a:cubicBezTo>
                    <a:pt x="477" y="95"/>
                    <a:pt x="477" y="48"/>
                    <a:pt x="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35"/>
            <p:cNvSpPr/>
            <p:nvPr/>
          </p:nvSpPr>
          <p:spPr>
            <a:xfrm>
              <a:off x="5941500" y="3483750"/>
              <a:ext cx="11050" cy="4325"/>
            </a:xfrm>
            <a:custGeom>
              <a:avLst/>
              <a:gdLst/>
              <a:ahLst/>
              <a:cxnLst/>
              <a:rect l="l" t="t" r="r" b="b"/>
              <a:pathLst>
                <a:path w="442" h="173" extrusionOk="0">
                  <a:moveTo>
                    <a:pt x="148" y="1"/>
                  </a:moveTo>
                  <a:cubicBezTo>
                    <a:pt x="101" y="1"/>
                    <a:pt x="52" y="6"/>
                    <a:pt x="1" y="18"/>
                  </a:cubicBezTo>
                  <a:lnTo>
                    <a:pt x="1" y="173"/>
                  </a:lnTo>
                  <a:lnTo>
                    <a:pt x="441" y="173"/>
                  </a:lnTo>
                  <a:cubicBezTo>
                    <a:pt x="441" y="125"/>
                    <a:pt x="417" y="101"/>
                    <a:pt x="417" y="54"/>
                  </a:cubicBezTo>
                  <a:cubicBezTo>
                    <a:pt x="330" y="22"/>
                    <a:pt x="243"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35"/>
            <p:cNvSpPr/>
            <p:nvPr/>
          </p:nvSpPr>
          <p:spPr>
            <a:xfrm>
              <a:off x="5866500" y="3480275"/>
              <a:ext cx="7175" cy="3950"/>
            </a:xfrm>
            <a:custGeom>
              <a:avLst/>
              <a:gdLst/>
              <a:ahLst/>
              <a:cxnLst/>
              <a:rect l="l" t="t" r="r" b="b"/>
              <a:pathLst>
                <a:path w="287" h="158" extrusionOk="0">
                  <a:moveTo>
                    <a:pt x="144" y="1"/>
                  </a:moveTo>
                  <a:cubicBezTo>
                    <a:pt x="93" y="1"/>
                    <a:pt x="45" y="13"/>
                    <a:pt x="0" y="26"/>
                  </a:cubicBezTo>
                  <a:cubicBezTo>
                    <a:pt x="60" y="133"/>
                    <a:pt x="167" y="157"/>
                    <a:pt x="286" y="157"/>
                  </a:cubicBezTo>
                  <a:lnTo>
                    <a:pt x="286" y="38"/>
                  </a:lnTo>
                  <a:cubicBezTo>
                    <a:pt x="236" y="10"/>
                    <a:pt x="189"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35"/>
            <p:cNvSpPr/>
            <p:nvPr/>
          </p:nvSpPr>
          <p:spPr>
            <a:xfrm>
              <a:off x="5848625" y="3480625"/>
              <a:ext cx="4500" cy="3600"/>
            </a:xfrm>
            <a:custGeom>
              <a:avLst/>
              <a:gdLst/>
              <a:ahLst/>
              <a:cxnLst/>
              <a:rect l="l" t="t" r="r" b="b"/>
              <a:pathLst>
                <a:path w="180" h="144" extrusionOk="0">
                  <a:moveTo>
                    <a:pt x="1" y="0"/>
                  </a:moveTo>
                  <a:cubicBezTo>
                    <a:pt x="49" y="60"/>
                    <a:pt x="84" y="107"/>
                    <a:pt x="132" y="143"/>
                  </a:cubicBezTo>
                  <a:cubicBezTo>
                    <a:pt x="180" y="107"/>
                    <a:pt x="180" y="60"/>
                    <a:pt x="132" y="12"/>
                  </a:cubicBezTo>
                  <a:cubicBezTo>
                    <a:pt x="84" y="0"/>
                    <a:pt x="3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35"/>
            <p:cNvSpPr/>
            <p:nvPr/>
          </p:nvSpPr>
          <p:spPr>
            <a:xfrm>
              <a:off x="5859050" y="3480925"/>
              <a:ext cx="3600" cy="1925"/>
            </a:xfrm>
            <a:custGeom>
              <a:avLst/>
              <a:gdLst/>
              <a:ahLst/>
              <a:cxnLst/>
              <a:rect l="l" t="t" r="r" b="b"/>
              <a:pathLst>
                <a:path w="144" h="77" extrusionOk="0">
                  <a:moveTo>
                    <a:pt x="1" y="0"/>
                  </a:moveTo>
                  <a:cubicBezTo>
                    <a:pt x="13" y="12"/>
                    <a:pt x="24" y="48"/>
                    <a:pt x="48" y="60"/>
                  </a:cubicBezTo>
                  <a:cubicBezTo>
                    <a:pt x="60" y="71"/>
                    <a:pt x="71" y="76"/>
                    <a:pt x="82" y="76"/>
                  </a:cubicBezTo>
                  <a:cubicBezTo>
                    <a:pt x="106" y="76"/>
                    <a:pt x="127" y="52"/>
                    <a:pt x="144" y="12"/>
                  </a:cubicBezTo>
                  <a:cubicBezTo>
                    <a:pt x="84" y="12"/>
                    <a:pt x="4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35"/>
            <p:cNvSpPr/>
            <p:nvPr/>
          </p:nvSpPr>
          <p:spPr>
            <a:xfrm>
              <a:off x="5851900" y="3480925"/>
              <a:ext cx="3900" cy="3300"/>
            </a:xfrm>
            <a:custGeom>
              <a:avLst/>
              <a:gdLst/>
              <a:ahLst/>
              <a:cxnLst/>
              <a:rect l="l" t="t" r="r" b="b"/>
              <a:pathLst>
                <a:path w="156" h="132" extrusionOk="0">
                  <a:moveTo>
                    <a:pt x="1" y="0"/>
                  </a:moveTo>
                  <a:lnTo>
                    <a:pt x="1" y="131"/>
                  </a:lnTo>
                  <a:cubicBezTo>
                    <a:pt x="49" y="95"/>
                    <a:pt x="96"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35"/>
            <p:cNvSpPr/>
            <p:nvPr/>
          </p:nvSpPr>
          <p:spPr>
            <a:xfrm>
              <a:off x="5841200" y="3548675"/>
              <a:ext cx="36325" cy="4300"/>
            </a:xfrm>
            <a:custGeom>
              <a:avLst/>
              <a:gdLst/>
              <a:ahLst/>
              <a:cxnLst/>
              <a:rect l="l" t="t" r="r" b="b"/>
              <a:pathLst>
                <a:path w="1453" h="172" extrusionOk="0">
                  <a:moveTo>
                    <a:pt x="643" y="1"/>
                  </a:moveTo>
                  <a:cubicBezTo>
                    <a:pt x="429" y="1"/>
                    <a:pt x="215" y="18"/>
                    <a:pt x="0" y="29"/>
                  </a:cubicBezTo>
                  <a:cubicBezTo>
                    <a:pt x="221" y="142"/>
                    <a:pt x="451" y="172"/>
                    <a:pt x="683" y="172"/>
                  </a:cubicBezTo>
                  <a:cubicBezTo>
                    <a:pt x="938" y="172"/>
                    <a:pt x="1197" y="136"/>
                    <a:pt x="1453" y="136"/>
                  </a:cubicBezTo>
                  <a:cubicBezTo>
                    <a:pt x="1186" y="29"/>
                    <a:pt x="915" y="1"/>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35"/>
            <p:cNvSpPr/>
            <p:nvPr/>
          </p:nvSpPr>
          <p:spPr>
            <a:xfrm>
              <a:off x="5814400" y="3542225"/>
              <a:ext cx="11925" cy="4225"/>
            </a:xfrm>
            <a:custGeom>
              <a:avLst/>
              <a:gdLst/>
              <a:ahLst/>
              <a:cxnLst/>
              <a:rect l="l" t="t" r="r" b="b"/>
              <a:pathLst>
                <a:path w="477" h="169" extrusionOk="0">
                  <a:moveTo>
                    <a:pt x="48" y="1"/>
                  </a:moveTo>
                  <a:cubicBezTo>
                    <a:pt x="1" y="48"/>
                    <a:pt x="13" y="96"/>
                    <a:pt x="36" y="144"/>
                  </a:cubicBezTo>
                  <a:cubicBezTo>
                    <a:pt x="104" y="159"/>
                    <a:pt x="167" y="168"/>
                    <a:pt x="229" y="168"/>
                  </a:cubicBezTo>
                  <a:cubicBezTo>
                    <a:pt x="310" y="168"/>
                    <a:pt x="390" y="153"/>
                    <a:pt x="477" y="120"/>
                  </a:cubicBezTo>
                  <a:cubicBezTo>
                    <a:pt x="477" y="84"/>
                    <a:pt x="477" y="48"/>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35"/>
            <p:cNvSpPr/>
            <p:nvPr/>
          </p:nvSpPr>
          <p:spPr>
            <a:xfrm>
              <a:off x="5804875" y="3541925"/>
              <a:ext cx="11050" cy="4425"/>
            </a:xfrm>
            <a:custGeom>
              <a:avLst/>
              <a:gdLst/>
              <a:ahLst/>
              <a:cxnLst/>
              <a:rect l="l" t="t" r="r" b="b"/>
              <a:pathLst>
                <a:path w="442" h="177" extrusionOk="0">
                  <a:moveTo>
                    <a:pt x="286" y="1"/>
                  </a:moveTo>
                  <a:cubicBezTo>
                    <a:pt x="167" y="1"/>
                    <a:pt x="72" y="25"/>
                    <a:pt x="1" y="132"/>
                  </a:cubicBezTo>
                  <a:cubicBezTo>
                    <a:pt x="94" y="161"/>
                    <a:pt x="179" y="176"/>
                    <a:pt x="266" y="176"/>
                  </a:cubicBezTo>
                  <a:cubicBezTo>
                    <a:pt x="323" y="176"/>
                    <a:pt x="380" y="170"/>
                    <a:pt x="441" y="156"/>
                  </a:cubicBezTo>
                  <a:cubicBezTo>
                    <a:pt x="441" y="108"/>
                    <a:pt x="429" y="60"/>
                    <a:pt x="429" y="13"/>
                  </a:cubicBezTo>
                  <a:cubicBezTo>
                    <a:pt x="394" y="13"/>
                    <a:pt x="346"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35"/>
            <p:cNvSpPr/>
            <p:nvPr/>
          </p:nvSpPr>
          <p:spPr>
            <a:xfrm>
              <a:off x="5879900" y="3549675"/>
              <a:ext cx="4475" cy="2700"/>
            </a:xfrm>
            <a:custGeom>
              <a:avLst/>
              <a:gdLst/>
              <a:ahLst/>
              <a:cxnLst/>
              <a:rect l="l" t="t" r="r" b="b"/>
              <a:pathLst>
                <a:path w="179" h="108" extrusionOk="0">
                  <a:moveTo>
                    <a:pt x="131" y="0"/>
                  </a:moveTo>
                  <a:lnTo>
                    <a:pt x="0" y="96"/>
                  </a:lnTo>
                  <a:cubicBezTo>
                    <a:pt x="60" y="96"/>
                    <a:pt x="119" y="108"/>
                    <a:pt x="179" y="108"/>
                  </a:cubicBezTo>
                  <a:cubicBezTo>
                    <a:pt x="167" y="60"/>
                    <a:pt x="143" y="3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35"/>
            <p:cNvSpPr/>
            <p:nvPr/>
          </p:nvSpPr>
          <p:spPr>
            <a:xfrm>
              <a:off x="5382500" y="3571175"/>
              <a:ext cx="6575" cy="2925"/>
            </a:xfrm>
            <a:custGeom>
              <a:avLst/>
              <a:gdLst/>
              <a:ahLst/>
              <a:cxnLst/>
              <a:rect l="l" t="t" r="r" b="b"/>
              <a:pathLst>
                <a:path w="263" h="117" extrusionOk="0">
                  <a:moveTo>
                    <a:pt x="137" y="0"/>
                  </a:moveTo>
                  <a:cubicBezTo>
                    <a:pt x="90" y="0"/>
                    <a:pt x="44" y="43"/>
                    <a:pt x="1" y="117"/>
                  </a:cubicBezTo>
                  <a:lnTo>
                    <a:pt x="263" y="117"/>
                  </a:lnTo>
                  <a:cubicBezTo>
                    <a:pt x="223" y="37"/>
                    <a:pt x="180"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35"/>
            <p:cNvSpPr/>
            <p:nvPr/>
          </p:nvSpPr>
          <p:spPr>
            <a:xfrm>
              <a:off x="5909350" y="3531225"/>
              <a:ext cx="21750" cy="4175"/>
            </a:xfrm>
            <a:custGeom>
              <a:avLst/>
              <a:gdLst/>
              <a:ahLst/>
              <a:cxnLst/>
              <a:rect l="l" t="t" r="r" b="b"/>
              <a:pathLst>
                <a:path w="870" h="167" extrusionOk="0">
                  <a:moveTo>
                    <a:pt x="1" y="0"/>
                  </a:moveTo>
                  <a:lnTo>
                    <a:pt x="1" y="119"/>
                  </a:lnTo>
                  <a:cubicBezTo>
                    <a:pt x="144" y="131"/>
                    <a:pt x="275" y="143"/>
                    <a:pt x="418" y="167"/>
                  </a:cubicBezTo>
                  <a:cubicBezTo>
                    <a:pt x="459" y="141"/>
                    <a:pt x="506" y="137"/>
                    <a:pt x="555" y="137"/>
                  </a:cubicBezTo>
                  <a:cubicBezTo>
                    <a:pt x="575" y="137"/>
                    <a:pt x="597" y="138"/>
                    <a:pt x="618" y="138"/>
                  </a:cubicBezTo>
                  <a:cubicBezTo>
                    <a:pt x="707" y="138"/>
                    <a:pt x="797" y="125"/>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35"/>
            <p:cNvSpPr/>
            <p:nvPr/>
          </p:nvSpPr>
          <p:spPr>
            <a:xfrm>
              <a:off x="5848350" y="3491625"/>
              <a:ext cx="3575" cy="3600"/>
            </a:xfrm>
            <a:custGeom>
              <a:avLst/>
              <a:gdLst/>
              <a:ahLst/>
              <a:cxnLst/>
              <a:rect l="l" t="t" r="r" b="b"/>
              <a:pathLst>
                <a:path w="143" h="144" extrusionOk="0">
                  <a:moveTo>
                    <a:pt x="0" y="1"/>
                  </a:moveTo>
                  <a:cubicBezTo>
                    <a:pt x="36" y="48"/>
                    <a:pt x="95" y="96"/>
                    <a:pt x="143" y="144"/>
                  </a:cubicBezTo>
                  <a:cubicBezTo>
                    <a:pt x="95" y="96"/>
                    <a:pt x="60"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35"/>
            <p:cNvSpPr/>
            <p:nvPr/>
          </p:nvSpPr>
          <p:spPr>
            <a:xfrm>
              <a:off x="5937925" y="3488050"/>
              <a:ext cx="4800" cy="7175"/>
            </a:xfrm>
            <a:custGeom>
              <a:avLst/>
              <a:gdLst/>
              <a:ahLst/>
              <a:cxnLst/>
              <a:rect l="l" t="t" r="r" b="b"/>
              <a:pathLst>
                <a:path w="192" h="287" extrusionOk="0">
                  <a:moveTo>
                    <a:pt x="132" y="1"/>
                  </a:moveTo>
                  <a:cubicBezTo>
                    <a:pt x="13" y="60"/>
                    <a:pt x="1" y="168"/>
                    <a:pt x="1" y="287"/>
                  </a:cubicBezTo>
                  <a:lnTo>
                    <a:pt x="132" y="287"/>
                  </a:lnTo>
                  <a:cubicBezTo>
                    <a:pt x="191" y="239"/>
                    <a:pt x="191" y="191"/>
                    <a:pt x="144" y="144"/>
                  </a:cubicBezTo>
                  <a:cubicBezTo>
                    <a:pt x="132" y="108"/>
                    <a:pt x="132"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35"/>
            <p:cNvSpPr/>
            <p:nvPr/>
          </p:nvSpPr>
          <p:spPr>
            <a:xfrm>
              <a:off x="5941500" y="3491625"/>
              <a:ext cx="3900" cy="3725"/>
            </a:xfrm>
            <a:custGeom>
              <a:avLst/>
              <a:gdLst/>
              <a:ahLst/>
              <a:cxnLst/>
              <a:rect l="l" t="t" r="r" b="b"/>
              <a:pathLst>
                <a:path w="156" h="149" extrusionOk="0">
                  <a:moveTo>
                    <a:pt x="24" y="1"/>
                  </a:moveTo>
                  <a:cubicBezTo>
                    <a:pt x="24" y="48"/>
                    <a:pt x="1" y="96"/>
                    <a:pt x="1" y="144"/>
                  </a:cubicBezTo>
                  <a:cubicBezTo>
                    <a:pt x="32" y="144"/>
                    <a:pt x="64" y="149"/>
                    <a:pt x="99" y="149"/>
                  </a:cubicBezTo>
                  <a:cubicBezTo>
                    <a:pt x="117" y="149"/>
                    <a:pt x="136" y="148"/>
                    <a:pt x="155" y="144"/>
                  </a:cubicBezTo>
                  <a:lnTo>
                    <a:pt x="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35"/>
            <p:cNvSpPr/>
            <p:nvPr/>
          </p:nvSpPr>
          <p:spPr>
            <a:xfrm>
              <a:off x="5905200" y="3485075"/>
              <a:ext cx="4475" cy="1375"/>
            </a:xfrm>
            <a:custGeom>
              <a:avLst/>
              <a:gdLst/>
              <a:ahLst/>
              <a:cxnLst/>
              <a:rect l="l" t="t" r="r" b="b"/>
              <a:pathLst>
                <a:path w="179" h="55" extrusionOk="0">
                  <a:moveTo>
                    <a:pt x="0" y="1"/>
                  </a:moveTo>
                  <a:cubicBezTo>
                    <a:pt x="30" y="37"/>
                    <a:pt x="60" y="54"/>
                    <a:pt x="89" y="54"/>
                  </a:cubicBezTo>
                  <a:cubicBezTo>
                    <a:pt x="119" y="54"/>
                    <a:pt x="149" y="37"/>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35"/>
            <p:cNvSpPr/>
            <p:nvPr/>
          </p:nvSpPr>
          <p:spPr>
            <a:xfrm>
              <a:off x="6041825" y="3491325"/>
              <a:ext cx="10325" cy="7500"/>
            </a:xfrm>
            <a:custGeom>
              <a:avLst/>
              <a:gdLst/>
              <a:ahLst/>
              <a:cxnLst/>
              <a:rect l="l" t="t" r="r" b="b"/>
              <a:pathLst>
                <a:path w="413" h="300" extrusionOk="0">
                  <a:moveTo>
                    <a:pt x="274" y="1"/>
                  </a:moveTo>
                  <a:lnTo>
                    <a:pt x="274" y="1"/>
                  </a:lnTo>
                  <a:cubicBezTo>
                    <a:pt x="155" y="13"/>
                    <a:pt x="60" y="37"/>
                    <a:pt x="0" y="156"/>
                  </a:cubicBezTo>
                  <a:lnTo>
                    <a:pt x="143" y="298"/>
                  </a:lnTo>
                  <a:cubicBezTo>
                    <a:pt x="154" y="299"/>
                    <a:pt x="164" y="299"/>
                    <a:pt x="174" y="299"/>
                  </a:cubicBezTo>
                  <a:cubicBezTo>
                    <a:pt x="413" y="299"/>
                    <a:pt x="365" y="16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35"/>
            <p:cNvSpPr/>
            <p:nvPr/>
          </p:nvSpPr>
          <p:spPr>
            <a:xfrm>
              <a:off x="5715875" y="3538350"/>
              <a:ext cx="31875" cy="3475"/>
            </a:xfrm>
            <a:custGeom>
              <a:avLst/>
              <a:gdLst/>
              <a:ahLst/>
              <a:cxnLst/>
              <a:rect l="l" t="t" r="r" b="b"/>
              <a:pathLst>
                <a:path w="1275" h="139" extrusionOk="0">
                  <a:moveTo>
                    <a:pt x="1" y="1"/>
                  </a:moveTo>
                  <a:lnTo>
                    <a:pt x="1" y="120"/>
                  </a:lnTo>
                  <a:cubicBezTo>
                    <a:pt x="174" y="125"/>
                    <a:pt x="350" y="138"/>
                    <a:pt x="526" y="138"/>
                  </a:cubicBezTo>
                  <a:cubicBezTo>
                    <a:pt x="774" y="138"/>
                    <a:pt x="1024" y="112"/>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35"/>
            <p:cNvSpPr/>
            <p:nvPr/>
          </p:nvSpPr>
          <p:spPr>
            <a:xfrm>
              <a:off x="5575375" y="2128975"/>
              <a:ext cx="7475" cy="5950"/>
            </a:xfrm>
            <a:custGeom>
              <a:avLst/>
              <a:gdLst/>
              <a:ahLst/>
              <a:cxnLst/>
              <a:rect l="l" t="t" r="r" b="b"/>
              <a:pathLst>
                <a:path w="299" h="238" extrusionOk="0">
                  <a:moveTo>
                    <a:pt x="299" y="0"/>
                  </a:moveTo>
                  <a:lnTo>
                    <a:pt x="299" y="0"/>
                  </a:lnTo>
                  <a:cubicBezTo>
                    <a:pt x="215" y="36"/>
                    <a:pt x="108" y="83"/>
                    <a:pt x="1" y="131"/>
                  </a:cubicBezTo>
                  <a:cubicBezTo>
                    <a:pt x="77" y="207"/>
                    <a:pt x="133" y="237"/>
                    <a:pt x="174" y="237"/>
                  </a:cubicBezTo>
                  <a:cubicBezTo>
                    <a:pt x="256" y="237"/>
                    <a:pt x="283" y="119"/>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35"/>
            <p:cNvSpPr/>
            <p:nvPr/>
          </p:nvSpPr>
          <p:spPr>
            <a:xfrm>
              <a:off x="5572125" y="2130450"/>
              <a:ext cx="3275" cy="1800"/>
            </a:xfrm>
            <a:custGeom>
              <a:avLst/>
              <a:gdLst/>
              <a:ahLst/>
              <a:cxnLst/>
              <a:rect l="l" t="t" r="r" b="b"/>
              <a:pathLst>
                <a:path w="131" h="72" extrusionOk="0">
                  <a:moveTo>
                    <a:pt x="70" y="1"/>
                  </a:moveTo>
                  <a:cubicBezTo>
                    <a:pt x="48" y="1"/>
                    <a:pt x="24" y="24"/>
                    <a:pt x="0" y="72"/>
                  </a:cubicBezTo>
                  <a:lnTo>
                    <a:pt x="131" y="72"/>
                  </a:lnTo>
                  <a:cubicBezTo>
                    <a:pt x="113" y="24"/>
                    <a:pt x="92"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35"/>
            <p:cNvSpPr/>
            <p:nvPr/>
          </p:nvSpPr>
          <p:spPr>
            <a:xfrm>
              <a:off x="5568550" y="2132225"/>
              <a:ext cx="3575" cy="3300"/>
            </a:xfrm>
            <a:custGeom>
              <a:avLst/>
              <a:gdLst/>
              <a:ahLst/>
              <a:cxnLst/>
              <a:rect l="l" t="t" r="r" b="b"/>
              <a:pathLst>
                <a:path w="143" h="132" extrusionOk="0">
                  <a:moveTo>
                    <a:pt x="143" y="1"/>
                  </a:moveTo>
                  <a:cubicBezTo>
                    <a:pt x="95" y="49"/>
                    <a:pt x="36" y="84"/>
                    <a:pt x="0" y="132"/>
                  </a:cubicBezTo>
                  <a:cubicBezTo>
                    <a:pt x="36" y="108"/>
                    <a:pt x="95" y="6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35"/>
            <p:cNvSpPr/>
            <p:nvPr/>
          </p:nvSpPr>
          <p:spPr>
            <a:xfrm>
              <a:off x="5514975" y="2135500"/>
              <a:ext cx="24725" cy="3900"/>
            </a:xfrm>
            <a:custGeom>
              <a:avLst/>
              <a:gdLst/>
              <a:ahLst/>
              <a:cxnLst/>
              <a:rect l="l" t="t" r="r" b="b"/>
              <a:pathLst>
                <a:path w="989" h="156" extrusionOk="0">
                  <a:moveTo>
                    <a:pt x="0" y="1"/>
                  </a:moveTo>
                  <a:cubicBezTo>
                    <a:pt x="153" y="130"/>
                    <a:pt x="326" y="154"/>
                    <a:pt x="501" y="154"/>
                  </a:cubicBezTo>
                  <a:cubicBezTo>
                    <a:pt x="608" y="154"/>
                    <a:pt x="717" y="145"/>
                    <a:pt x="822" y="145"/>
                  </a:cubicBezTo>
                  <a:cubicBezTo>
                    <a:pt x="879" y="145"/>
                    <a:pt x="934" y="148"/>
                    <a:pt x="988" y="156"/>
                  </a:cubicBezTo>
                  <a:cubicBezTo>
                    <a:pt x="851" y="29"/>
                    <a:pt x="698" y="2"/>
                    <a:pt x="542" y="2"/>
                  </a:cubicBezTo>
                  <a:cubicBezTo>
                    <a:pt x="422" y="2"/>
                    <a:pt x="299" y="18"/>
                    <a:pt x="180" y="18"/>
                  </a:cubicBezTo>
                  <a:cubicBezTo>
                    <a:pt x="119" y="18"/>
                    <a:pt x="59" y="1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35"/>
            <p:cNvSpPr/>
            <p:nvPr/>
          </p:nvSpPr>
          <p:spPr>
            <a:xfrm>
              <a:off x="5608125" y="2142500"/>
              <a:ext cx="3600" cy="2075"/>
            </a:xfrm>
            <a:custGeom>
              <a:avLst/>
              <a:gdLst/>
              <a:ahLst/>
              <a:cxnLst/>
              <a:rect l="l" t="t" r="r" b="b"/>
              <a:pathLst>
                <a:path w="144" h="83" extrusionOk="0">
                  <a:moveTo>
                    <a:pt x="72" y="1"/>
                  </a:moveTo>
                  <a:cubicBezTo>
                    <a:pt x="48" y="1"/>
                    <a:pt x="24" y="7"/>
                    <a:pt x="1" y="19"/>
                  </a:cubicBezTo>
                  <a:cubicBezTo>
                    <a:pt x="1" y="31"/>
                    <a:pt x="24" y="66"/>
                    <a:pt x="36" y="78"/>
                  </a:cubicBezTo>
                  <a:cubicBezTo>
                    <a:pt x="50" y="81"/>
                    <a:pt x="61" y="82"/>
                    <a:pt x="72" y="82"/>
                  </a:cubicBezTo>
                  <a:cubicBezTo>
                    <a:pt x="107" y="82"/>
                    <a:pt x="125" y="65"/>
                    <a:pt x="144" y="19"/>
                  </a:cubicBezTo>
                  <a:cubicBezTo>
                    <a:pt x="120" y="7"/>
                    <a:pt x="96"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35"/>
            <p:cNvSpPr/>
            <p:nvPr/>
          </p:nvSpPr>
          <p:spPr>
            <a:xfrm>
              <a:off x="5331900" y="2171800"/>
              <a:ext cx="16700" cy="5100"/>
            </a:xfrm>
            <a:custGeom>
              <a:avLst/>
              <a:gdLst/>
              <a:ahLst/>
              <a:cxnLst/>
              <a:rect l="l" t="t" r="r" b="b"/>
              <a:pathLst>
                <a:path w="668" h="204" extrusionOk="0">
                  <a:moveTo>
                    <a:pt x="290" y="1"/>
                  </a:moveTo>
                  <a:cubicBezTo>
                    <a:pt x="186" y="1"/>
                    <a:pt x="87" y="31"/>
                    <a:pt x="1" y="144"/>
                  </a:cubicBezTo>
                  <a:cubicBezTo>
                    <a:pt x="96" y="144"/>
                    <a:pt x="203" y="156"/>
                    <a:pt x="298" y="168"/>
                  </a:cubicBezTo>
                  <a:cubicBezTo>
                    <a:pt x="316" y="192"/>
                    <a:pt x="334" y="204"/>
                    <a:pt x="353" y="204"/>
                  </a:cubicBezTo>
                  <a:cubicBezTo>
                    <a:pt x="373" y="204"/>
                    <a:pt x="394" y="192"/>
                    <a:pt x="417" y="168"/>
                  </a:cubicBezTo>
                  <a:cubicBezTo>
                    <a:pt x="501" y="144"/>
                    <a:pt x="608" y="144"/>
                    <a:pt x="667" y="37"/>
                  </a:cubicBezTo>
                  <a:lnTo>
                    <a:pt x="667" y="37"/>
                  </a:lnTo>
                  <a:cubicBezTo>
                    <a:pt x="659" y="38"/>
                    <a:pt x="650" y="38"/>
                    <a:pt x="641" y="38"/>
                  </a:cubicBezTo>
                  <a:cubicBezTo>
                    <a:pt x="526" y="38"/>
                    <a:pt x="405"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35"/>
            <p:cNvSpPr/>
            <p:nvPr/>
          </p:nvSpPr>
          <p:spPr>
            <a:xfrm>
              <a:off x="5201825" y="2171225"/>
              <a:ext cx="98250" cy="7475"/>
            </a:xfrm>
            <a:custGeom>
              <a:avLst/>
              <a:gdLst/>
              <a:ahLst/>
              <a:cxnLst/>
              <a:rect l="l" t="t" r="r" b="b"/>
              <a:pathLst>
                <a:path w="3930" h="299" extrusionOk="0">
                  <a:moveTo>
                    <a:pt x="346" y="1"/>
                  </a:moveTo>
                  <a:cubicBezTo>
                    <a:pt x="1" y="72"/>
                    <a:pt x="1" y="72"/>
                    <a:pt x="203" y="298"/>
                  </a:cubicBezTo>
                  <a:cubicBezTo>
                    <a:pt x="308" y="187"/>
                    <a:pt x="430" y="162"/>
                    <a:pt x="556" y="162"/>
                  </a:cubicBezTo>
                  <a:cubicBezTo>
                    <a:pt x="661" y="162"/>
                    <a:pt x="768" y="179"/>
                    <a:pt x="870" y="179"/>
                  </a:cubicBezTo>
                  <a:cubicBezTo>
                    <a:pt x="1882" y="167"/>
                    <a:pt x="2906" y="167"/>
                    <a:pt x="3930" y="155"/>
                  </a:cubicBezTo>
                  <a:cubicBezTo>
                    <a:pt x="3870" y="96"/>
                    <a:pt x="3811" y="48"/>
                    <a:pt x="3775" y="1"/>
                  </a:cubicBezTo>
                  <a:cubicBezTo>
                    <a:pt x="3525" y="42"/>
                    <a:pt x="3274" y="57"/>
                    <a:pt x="3023" y="57"/>
                  </a:cubicBezTo>
                  <a:cubicBezTo>
                    <a:pt x="2699" y="57"/>
                    <a:pt x="2376" y="33"/>
                    <a:pt x="2060" y="13"/>
                  </a:cubicBezTo>
                  <a:cubicBezTo>
                    <a:pt x="1838" y="50"/>
                    <a:pt x="1615" y="63"/>
                    <a:pt x="1393" y="63"/>
                  </a:cubicBezTo>
                  <a:cubicBezTo>
                    <a:pt x="1044" y="63"/>
                    <a:pt x="695" y="3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35"/>
            <p:cNvSpPr/>
            <p:nvPr/>
          </p:nvSpPr>
          <p:spPr>
            <a:xfrm>
              <a:off x="5212850" y="2178975"/>
              <a:ext cx="97650" cy="3300"/>
            </a:xfrm>
            <a:custGeom>
              <a:avLst/>
              <a:gdLst/>
              <a:ahLst/>
              <a:cxnLst/>
              <a:rect l="l" t="t" r="r" b="b"/>
              <a:pathLst>
                <a:path w="3906" h="132" extrusionOk="0">
                  <a:moveTo>
                    <a:pt x="3905" y="0"/>
                  </a:moveTo>
                  <a:cubicBezTo>
                    <a:pt x="2620" y="0"/>
                    <a:pt x="1310" y="24"/>
                    <a:pt x="0" y="24"/>
                  </a:cubicBezTo>
                  <a:cubicBezTo>
                    <a:pt x="60" y="60"/>
                    <a:pt x="95" y="96"/>
                    <a:pt x="179" y="131"/>
                  </a:cubicBezTo>
                  <a:cubicBezTo>
                    <a:pt x="1250" y="119"/>
                    <a:pt x="2298" y="119"/>
                    <a:pt x="3370" y="107"/>
                  </a:cubicBezTo>
                  <a:cubicBezTo>
                    <a:pt x="3438" y="107"/>
                    <a:pt x="3509" y="114"/>
                    <a:pt x="3580" y="114"/>
                  </a:cubicBezTo>
                  <a:cubicBezTo>
                    <a:pt x="3696" y="114"/>
                    <a:pt x="3810" y="96"/>
                    <a:pt x="3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35"/>
            <p:cNvSpPr/>
            <p:nvPr/>
          </p:nvSpPr>
          <p:spPr>
            <a:xfrm>
              <a:off x="5206000" y="2182850"/>
              <a:ext cx="3900" cy="3300"/>
            </a:xfrm>
            <a:custGeom>
              <a:avLst/>
              <a:gdLst/>
              <a:ahLst/>
              <a:cxnLst/>
              <a:rect l="l" t="t" r="r" b="b"/>
              <a:pathLst>
                <a:path w="156" h="132" extrusionOk="0">
                  <a:moveTo>
                    <a:pt x="0" y="0"/>
                  </a:moveTo>
                  <a:lnTo>
                    <a:pt x="48" y="131"/>
                  </a:lnTo>
                  <a:lnTo>
                    <a:pt x="155" y="131"/>
                  </a:lnTo>
                  <a:cubicBezTo>
                    <a:pt x="107" y="83"/>
                    <a:pt x="60"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35"/>
            <p:cNvSpPr/>
            <p:nvPr/>
          </p:nvSpPr>
          <p:spPr>
            <a:xfrm>
              <a:off x="5302725" y="2173600"/>
              <a:ext cx="4200" cy="1825"/>
            </a:xfrm>
            <a:custGeom>
              <a:avLst/>
              <a:gdLst/>
              <a:ahLst/>
              <a:cxnLst/>
              <a:rect l="l" t="t" r="r" b="b"/>
              <a:pathLst>
                <a:path w="168" h="73" extrusionOk="0">
                  <a:moveTo>
                    <a:pt x="89" y="1"/>
                  </a:moveTo>
                  <a:cubicBezTo>
                    <a:pt x="60" y="1"/>
                    <a:pt x="31" y="25"/>
                    <a:pt x="1" y="72"/>
                  </a:cubicBezTo>
                  <a:lnTo>
                    <a:pt x="168" y="72"/>
                  </a:lnTo>
                  <a:cubicBezTo>
                    <a:pt x="144" y="25"/>
                    <a:pt x="117"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35"/>
            <p:cNvSpPr/>
            <p:nvPr/>
          </p:nvSpPr>
          <p:spPr>
            <a:xfrm>
              <a:off x="5303025" y="2228975"/>
              <a:ext cx="3900" cy="1800"/>
            </a:xfrm>
            <a:custGeom>
              <a:avLst/>
              <a:gdLst/>
              <a:ahLst/>
              <a:cxnLst/>
              <a:rect l="l" t="t" r="r" b="b"/>
              <a:pathLst>
                <a:path w="156" h="72" extrusionOk="0">
                  <a:moveTo>
                    <a:pt x="36" y="1"/>
                  </a:moveTo>
                  <a:lnTo>
                    <a:pt x="1" y="24"/>
                  </a:lnTo>
                  <a:cubicBezTo>
                    <a:pt x="25" y="48"/>
                    <a:pt x="36" y="72"/>
                    <a:pt x="48" y="72"/>
                  </a:cubicBezTo>
                  <a:cubicBezTo>
                    <a:pt x="84" y="60"/>
                    <a:pt x="120" y="24"/>
                    <a:pt x="156" y="12"/>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35"/>
            <p:cNvSpPr/>
            <p:nvPr/>
          </p:nvSpPr>
          <p:spPr>
            <a:xfrm>
              <a:off x="5242000" y="2196450"/>
              <a:ext cx="7175" cy="3300"/>
            </a:xfrm>
            <a:custGeom>
              <a:avLst/>
              <a:gdLst/>
              <a:ahLst/>
              <a:cxnLst/>
              <a:rect l="l" t="t" r="r" b="b"/>
              <a:pathLst>
                <a:path w="287" h="132" extrusionOk="0">
                  <a:moveTo>
                    <a:pt x="171" y="1"/>
                  </a:moveTo>
                  <a:cubicBezTo>
                    <a:pt x="113" y="1"/>
                    <a:pt x="59" y="15"/>
                    <a:pt x="1" y="51"/>
                  </a:cubicBezTo>
                  <a:cubicBezTo>
                    <a:pt x="52" y="102"/>
                    <a:pt x="103" y="132"/>
                    <a:pt x="150" y="132"/>
                  </a:cubicBezTo>
                  <a:cubicBezTo>
                    <a:pt x="202" y="132"/>
                    <a:pt x="249" y="97"/>
                    <a:pt x="287" y="16"/>
                  </a:cubicBezTo>
                  <a:cubicBezTo>
                    <a:pt x="245" y="6"/>
                    <a:pt x="207"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35"/>
            <p:cNvSpPr/>
            <p:nvPr/>
          </p:nvSpPr>
          <p:spPr>
            <a:xfrm>
              <a:off x="5234575" y="2197425"/>
              <a:ext cx="3900" cy="925"/>
            </a:xfrm>
            <a:custGeom>
              <a:avLst/>
              <a:gdLst/>
              <a:ahLst/>
              <a:cxnLst/>
              <a:rect l="l" t="t" r="r" b="b"/>
              <a:pathLst>
                <a:path w="156" h="37" extrusionOk="0">
                  <a:moveTo>
                    <a:pt x="0" y="0"/>
                  </a:moveTo>
                  <a:cubicBezTo>
                    <a:pt x="24" y="12"/>
                    <a:pt x="36" y="36"/>
                    <a:pt x="48" y="36"/>
                  </a:cubicBezTo>
                  <a:cubicBezTo>
                    <a:pt x="84" y="36"/>
                    <a:pt x="119" y="24"/>
                    <a:pt x="155" y="12"/>
                  </a:cubicBezTo>
                  <a:cubicBezTo>
                    <a:pt x="107" y="12"/>
                    <a:pt x="48"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35"/>
            <p:cNvSpPr/>
            <p:nvPr/>
          </p:nvSpPr>
          <p:spPr>
            <a:xfrm>
              <a:off x="5238450" y="3714425"/>
              <a:ext cx="33350" cy="8850"/>
            </a:xfrm>
            <a:custGeom>
              <a:avLst/>
              <a:gdLst/>
              <a:ahLst/>
              <a:cxnLst/>
              <a:rect l="l" t="t" r="r" b="b"/>
              <a:pathLst>
                <a:path w="1334" h="354" extrusionOk="0">
                  <a:moveTo>
                    <a:pt x="226" y="1"/>
                  </a:moveTo>
                  <a:cubicBezTo>
                    <a:pt x="151" y="1"/>
                    <a:pt x="76" y="6"/>
                    <a:pt x="0" y="18"/>
                  </a:cubicBezTo>
                  <a:lnTo>
                    <a:pt x="0" y="114"/>
                  </a:lnTo>
                  <a:cubicBezTo>
                    <a:pt x="226" y="257"/>
                    <a:pt x="476" y="245"/>
                    <a:pt x="726" y="304"/>
                  </a:cubicBezTo>
                  <a:cubicBezTo>
                    <a:pt x="816" y="343"/>
                    <a:pt x="909" y="353"/>
                    <a:pt x="1004" y="353"/>
                  </a:cubicBezTo>
                  <a:cubicBezTo>
                    <a:pt x="1085" y="353"/>
                    <a:pt x="1168" y="345"/>
                    <a:pt x="1250" y="340"/>
                  </a:cubicBezTo>
                  <a:cubicBezTo>
                    <a:pt x="1322" y="292"/>
                    <a:pt x="1334" y="233"/>
                    <a:pt x="1298" y="161"/>
                  </a:cubicBezTo>
                  <a:cubicBezTo>
                    <a:pt x="933" y="122"/>
                    <a:pt x="585" y="1"/>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35"/>
            <p:cNvSpPr/>
            <p:nvPr/>
          </p:nvSpPr>
          <p:spPr>
            <a:xfrm>
              <a:off x="5269400" y="3718450"/>
              <a:ext cx="30150" cy="7150"/>
            </a:xfrm>
            <a:custGeom>
              <a:avLst/>
              <a:gdLst/>
              <a:ahLst/>
              <a:cxnLst/>
              <a:rect l="l" t="t" r="r" b="b"/>
              <a:pathLst>
                <a:path w="1206" h="286" extrusionOk="0">
                  <a:moveTo>
                    <a:pt x="60" y="0"/>
                  </a:moveTo>
                  <a:lnTo>
                    <a:pt x="60" y="119"/>
                  </a:lnTo>
                  <a:cubicBezTo>
                    <a:pt x="0" y="191"/>
                    <a:pt x="12" y="215"/>
                    <a:pt x="96" y="215"/>
                  </a:cubicBezTo>
                  <a:lnTo>
                    <a:pt x="1036" y="262"/>
                  </a:lnTo>
                  <a:cubicBezTo>
                    <a:pt x="1074" y="278"/>
                    <a:pt x="1104" y="285"/>
                    <a:pt x="1128" y="285"/>
                  </a:cubicBezTo>
                  <a:cubicBezTo>
                    <a:pt x="1193" y="285"/>
                    <a:pt x="1205" y="228"/>
                    <a:pt x="1179" y="131"/>
                  </a:cubicBezTo>
                  <a:cubicBezTo>
                    <a:pt x="810" y="84"/>
                    <a:pt x="429"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35"/>
            <p:cNvSpPr/>
            <p:nvPr/>
          </p:nvSpPr>
          <p:spPr>
            <a:xfrm>
              <a:off x="5231000" y="3728100"/>
              <a:ext cx="25625" cy="3175"/>
            </a:xfrm>
            <a:custGeom>
              <a:avLst/>
              <a:gdLst/>
              <a:ahLst/>
              <a:cxnLst/>
              <a:rect l="l" t="t" r="r" b="b"/>
              <a:pathLst>
                <a:path w="1025" h="127" extrusionOk="0">
                  <a:moveTo>
                    <a:pt x="543" y="1"/>
                  </a:moveTo>
                  <a:cubicBezTo>
                    <a:pt x="389" y="1"/>
                    <a:pt x="234" y="22"/>
                    <a:pt x="89" y="22"/>
                  </a:cubicBezTo>
                  <a:cubicBezTo>
                    <a:pt x="59" y="22"/>
                    <a:pt x="29" y="21"/>
                    <a:pt x="0" y="19"/>
                  </a:cubicBezTo>
                  <a:lnTo>
                    <a:pt x="0" y="19"/>
                  </a:lnTo>
                  <a:cubicBezTo>
                    <a:pt x="12" y="55"/>
                    <a:pt x="24" y="102"/>
                    <a:pt x="60" y="126"/>
                  </a:cubicBezTo>
                  <a:lnTo>
                    <a:pt x="1024" y="126"/>
                  </a:lnTo>
                  <a:cubicBezTo>
                    <a:pt x="873" y="25"/>
                    <a:pt x="708" y="1"/>
                    <a:pt x="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35"/>
            <p:cNvSpPr/>
            <p:nvPr/>
          </p:nvSpPr>
          <p:spPr>
            <a:xfrm>
              <a:off x="5270000" y="3731725"/>
              <a:ext cx="22350" cy="3650"/>
            </a:xfrm>
            <a:custGeom>
              <a:avLst/>
              <a:gdLst/>
              <a:ahLst/>
              <a:cxnLst/>
              <a:rect l="l" t="t" r="r" b="b"/>
              <a:pathLst>
                <a:path w="894" h="146" extrusionOk="0">
                  <a:moveTo>
                    <a:pt x="464" y="1"/>
                  </a:moveTo>
                  <a:cubicBezTo>
                    <a:pt x="309" y="1"/>
                    <a:pt x="153" y="29"/>
                    <a:pt x="0" y="29"/>
                  </a:cubicBezTo>
                  <a:cubicBezTo>
                    <a:pt x="170" y="121"/>
                    <a:pt x="343" y="145"/>
                    <a:pt x="521" y="145"/>
                  </a:cubicBezTo>
                  <a:cubicBezTo>
                    <a:pt x="643" y="145"/>
                    <a:pt x="767" y="134"/>
                    <a:pt x="893" y="124"/>
                  </a:cubicBezTo>
                  <a:cubicBezTo>
                    <a:pt x="754" y="26"/>
                    <a:pt x="610"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35"/>
            <p:cNvSpPr/>
            <p:nvPr/>
          </p:nvSpPr>
          <p:spPr>
            <a:xfrm>
              <a:off x="5295600" y="3721725"/>
              <a:ext cx="16375" cy="6575"/>
            </a:xfrm>
            <a:custGeom>
              <a:avLst/>
              <a:gdLst/>
              <a:ahLst/>
              <a:cxnLst/>
              <a:rect l="l" t="t" r="r" b="b"/>
              <a:pathLst>
                <a:path w="655" h="263" extrusionOk="0">
                  <a:moveTo>
                    <a:pt x="441" y="0"/>
                  </a:moveTo>
                  <a:cubicBezTo>
                    <a:pt x="345" y="0"/>
                    <a:pt x="238" y="12"/>
                    <a:pt x="155" y="12"/>
                  </a:cubicBezTo>
                  <a:cubicBezTo>
                    <a:pt x="95" y="60"/>
                    <a:pt x="48" y="107"/>
                    <a:pt x="0" y="143"/>
                  </a:cubicBezTo>
                  <a:cubicBezTo>
                    <a:pt x="105" y="240"/>
                    <a:pt x="233" y="262"/>
                    <a:pt x="364" y="262"/>
                  </a:cubicBezTo>
                  <a:cubicBezTo>
                    <a:pt x="442" y="262"/>
                    <a:pt x="520" y="255"/>
                    <a:pt x="595" y="250"/>
                  </a:cubicBezTo>
                  <a:cubicBezTo>
                    <a:pt x="643" y="226"/>
                    <a:pt x="655" y="179"/>
                    <a:pt x="643" y="119"/>
                  </a:cubicBezTo>
                  <a:cubicBezTo>
                    <a:pt x="584" y="48"/>
                    <a:pt x="512" y="24"/>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35"/>
            <p:cNvSpPr/>
            <p:nvPr/>
          </p:nvSpPr>
          <p:spPr>
            <a:xfrm>
              <a:off x="5310175" y="3722375"/>
              <a:ext cx="14300" cy="6500"/>
            </a:xfrm>
            <a:custGeom>
              <a:avLst/>
              <a:gdLst/>
              <a:ahLst/>
              <a:cxnLst/>
              <a:rect l="l" t="t" r="r" b="b"/>
              <a:pathLst>
                <a:path w="572" h="260" extrusionOk="0">
                  <a:moveTo>
                    <a:pt x="289" y="1"/>
                  </a:moveTo>
                  <a:cubicBezTo>
                    <a:pt x="200" y="1"/>
                    <a:pt x="109" y="31"/>
                    <a:pt x="12" y="93"/>
                  </a:cubicBezTo>
                  <a:cubicBezTo>
                    <a:pt x="1" y="141"/>
                    <a:pt x="12" y="177"/>
                    <a:pt x="12" y="224"/>
                  </a:cubicBezTo>
                  <a:cubicBezTo>
                    <a:pt x="108" y="236"/>
                    <a:pt x="191" y="260"/>
                    <a:pt x="286" y="260"/>
                  </a:cubicBezTo>
                  <a:cubicBezTo>
                    <a:pt x="393" y="224"/>
                    <a:pt x="512" y="224"/>
                    <a:pt x="572" y="105"/>
                  </a:cubicBezTo>
                  <a:cubicBezTo>
                    <a:pt x="479" y="37"/>
                    <a:pt x="385" y="1"/>
                    <a:pt x="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35"/>
            <p:cNvSpPr/>
            <p:nvPr/>
          </p:nvSpPr>
          <p:spPr>
            <a:xfrm>
              <a:off x="5256600" y="3721425"/>
              <a:ext cx="15200" cy="3575"/>
            </a:xfrm>
            <a:custGeom>
              <a:avLst/>
              <a:gdLst/>
              <a:ahLst/>
              <a:cxnLst/>
              <a:rect l="l" t="t" r="r" b="b"/>
              <a:pathLst>
                <a:path w="608" h="143" extrusionOk="0">
                  <a:moveTo>
                    <a:pt x="572" y="0"/>
                  </a:moveTo>
                  <a:cubicBezTo>
                    <a:pt x="369" y="12"/>
                    <a:pt x="179" y="12"/>
                    <a:pt x="0" y="12"/>
                  </a:cubicBezTo>
                  <a:cubicBezTo>
                    <a:pt x="98" y="117"/>
                    <a:pt x="210" y="142"/>
                    <a:pt x="325" y="142"/>
                  </a:cubicBezTo>
                  <a:cubicBezTo>
                    <a:pt x="420" y="142"/>
                    <a:pt x="516" y="125"/>
                    <a:pt x="608" y="119"/>
                  </a:cubicBezTo>
                  <a:cubicBezTo>
                    <a:pt x="596" y="72"/>
                    <a:pt x="584" y="36"/>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35"/>
            <p:cNvSpPr/>
            <p:nvPr/>
          </p:nvSpPr>
          <p:spPr>
            <a:xfrm>
              <a:off x="5220275" y="3728275"/>
              <a:ext cx="3900" cy="1800"/>
            </a:xfrm>
            <a:custGeom>
              <a:avLst/>
              <a:gdLst/>
              <a:ahLst/>
              <a:cxnLst/>
              <a:rect l="l" t="t" r="r" b="b"/>
              <a:pathLst>
                <a:path w="156" h="72" extrusionOk="0">
                  <a:moveTo>
                    <a:pt x="1" y="0"/>
                  </a:moveTo>
                  <a:cubicBezTo>
                    <a:pt x="31" y="48"/>
                    <a:pt x="54" y="72"/>
                    <a:pt x="78" y="72"/>
                  </a:cubicBezTo>
                  <a:cubicBezTo>
                    <a:pt x="102" y="72"/>
                    <a:pt x="126"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35"/>
            <p:cNvSpPr/>
            <p:nvPr/>
          </p:nvSpPr>
          <p:spPr>
            <a:xfrm>
              <a:off x="5391425" y="3739275"/>
              <a:ext cx="1825" cy="1525"/>
            </a:xfrm>
            <a:custGeom>
              <a:avLst/>
              <a:gdLst/>
              <a:ahLst/>
              <a:cxnLst/>
              <a:rect l="l" t="t" r="r" b="b"/>
              <a:pathLst>
                <a:path w="73" h="61" extrusionOk="0">
                  <a:moveTo>
                    <a:pt x="72" y="1"/>
                  </a:moveTo>
                  <a:cubicBezTo>
                    <a:pt x="37" y="13"/>
                    <a:pt x="13" y="25"/>
                    <a:pt x="1" y="60"/>
                  </a:cubicBezTo>
                  <a:cubicBezTo>
                    <a:pt x="25" y="36"/>
                    <a:pt x="37"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35"/>
            <p:cNvSpPr/>
            <p:nvPr/>
          </p:nvSpPr>
          <p:spPr>
            <a:xfrm>
              <a:off x="5294700" y="3763400"/>
              <a:ext cx="37225" cy="8050"/>
            </a:xfrm>
            <a:custGeom>
              <a:avLst/>
              <a:gdLst/>
              <a:ahLst/>
              <a:cxnLst/>
              <a:rect l="l" t="t" r="r" b="b"/>
              <a:pathLst>
                <a:path w="1489" h="322" extrusionOk="0">
                  <a:moveTo>
                    <a:pt x="60" y="0"/>
                  </a:moveTo>
                  <a:lnTo>
                    <a:pt x="60" y="60"/>
                  </a:lnTo>
                  <a:cubicBezTo>
                    <a:pt x="0" y="83"/>
                    <a:pt x="0" y="131"/>
                    <a:pt x="60" y="179"/>
                  </a:cubicBezTo>
                  <a:cubicBezTo>
                    <a:pt x="336" y="302"/>
                    <a:pt x="630" y="319"/>
                    <a:pt x="925" y="319"/>
                  </a:cubicBezTo>
                  <a:cubicBezTo>
                    <a:pt x="1038" y="319"/>
                    <a:pt x="1152" y="317"/>
                    <a:pt x="1265" y="317"/>
                  </a:cubicBezTo>
                  <a:cubicBezTo>
                    <a:pt x="1340" y="317"/>
                    <a:pt x="1415" y="318"/>
                    <a:pt x="1489" y="322"/>
                  </a:cubicBezTo>
                  <a:lnTo>
                    <a:pt x="1489" y="203"/>
                  </a:lnTo>
                  <a:cubicBezTo>
                    <a:pt x="1012" y="131"/>
                    <a:pt x="536" y="7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35"/>
            <p:cNvSpPr/>
            <p:nvPr/>
          </p:nvSpPr>
          <p:spPr>
            <a:xfrm>
              <a:off x="5281600" y="3753575"/>
              <a:ext cx="33075" cy="3675"/>
            </a:xfrm>
            <a:custGeom>
              <a:avLst/>
              <a:gdLst/>
              <a:ahLst/>
              <a:cxnLst/>
              <a:rect l="l" t="t" r="r" b="b"/>
              <a:pathLst>
                <a:path w="1323" h="147" extrusionOk="0">
                  <a:moveTo>
                    <a:pt x="1274" y="0"/>
                  </a:moveTo>
                  <a:cubicBezTo>
                    <a:pt x="846" y="0"/>
                    <a:pt x="429" y="24"/>
                    <a:pt x="1" y="24"/>
                  </a:cubicBezTo>
                  <a:cubicBezTo>
                    <a:pt x="203" y="120"/>
                    <a:pt x="412" y="146"/>
                    <a:pt x="622" y="146"/>
                  </a:cubicBezTo>
                  <a:cubicBezTo>
                    <a:pt x="855" y="146"/>
                    <a:pt x="1090" y="114"/>
                    <a:pt x="1322" y="107"/>
                  </a:cubicBezTo>
                  <a:cubicBezTo>
                    <a:pt x="1310" y="84"/>
                    <a:pt x="1286" y="48"/>
                    <a:pt x="1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35"/>
            <p:cNvSpPr/>
            <p:nvPr/>
          </p:nvSpPr>
          <p:spPr>
            <a:xfrm>
              <a:off x="5306000" y="3718450"/>
              <a:ext cx="25025" cy="6875"/>
            </a:xfrm>
            <a:custGeom>
              <a:avLst/>
              <a:gdLst/>
              <a:ahLst/>
              <a:cxnLst/>
              <a:rect l="l" t="t" r="r" b="b"/>
              <a:pathLst>
                <a:path w="1001" h="275" extrusionOk="0">
                  <a:moveTo>
                    <a:pt x="156" y="0"/>
                  </a:moveTo>
                  <a:cubicBezTo>
                    <a:pt x="108" y="36"/>
                    <a:pt x="48" y="84"/>
                    <a:pt x="1" y="131"/>
                  </a:cubicBezTo>
                  <a:cubicBezTo>
                    <a:pt x="60" y="179"/>
                    <a:pt x="108" y="215"/>
                    <a:pt x="168" y="262"/>
                  </a:cubicBezTo>
                  <a:cubicBezTo>
                    <a:pt x="346" y="262"/>
                    <a:pt x="537" y="274"/>
                    <a:pt x="715" y="274"/>
                  </a:cubicBezTo>
                  <a:cubicBezTo>
                    <a:pt x="834" y="250"/>
                    <a:pt x="953" y="250"/>
                    <a:pt x="1001" y="131"/>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35"/>
            <p:cNvSpPr/>
            <p:nvPr/>
          </p:nvSpPr>
          <p:spPr>
            <a:xfrm>
              <a:off x="5241725" y="3702975"/>
              <a:ext cx="14900" cy="4175"/>
            </a:xfrm>
            <a:custGeom>
              <a:avLst/>
              <a:gdLst/>
              <a:ahLst/>
              <a:cxnLst/>
              <a:rect l="l" t="t" r="r" b="b"/>
              <a:pathLst>
                <a:path w="596" h="167" extrusionOk="0">
                  <a:moveTo>
                    <a:pt x="0" y="0"/>
                  </a:moveTo>
                  <a:lnTo>
                    <a:pt x="0" y="0"/>
                  </a:lnTo>
                  <a:cubicBezTo>
                    <a:pt x="90" y="138"/>
                    <a:pt x="208" y="156"/>
                    <a:pt x="328" y="156"/>
                  </a:cubicBezTo>
                  <a:cubicBezTo>
                    <a:pt x="370" y="156"/>
                    <a:pt x="413" y="154"/>
                    <a:pt x="454" y="154"/>
                  </a:cubicBezTo>
                  <a:cubicBezTo>
                    <a:pt x="499" y="154"/>
                    <a:pt x="542" y="157"/>
                    <a:pt x="583" y="167"/>
                  </a:cubicBezTo>
                  <a:cubicBezTo>
                    <a:pt x="595" y="119"/>
                    <a:pt x="595" y="83"/>
                    <a:pt x="583" y="36"/>
                  </a:cubicBezTo>
                  <a:cubicBezTo>
                    <a:pt x="393" y="24"/>
                    <a:pt x="191"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35"/>
            <p:cNvSpPr/>
            <p:nvPr/>
          </p:nvSpPr>
          <p:spPr>
            <a:xfrm>
              <a:off x="5263750" y="3763975"/>
              <a:ext cx="32450" cy="3900"/>
            </a:xfrm>
            <a:custGeom>
              <a:avLst/>
              <a:gdLst/>
              <a:ahLst/>
              <a:cxnLst/>
              <a:rect l="l" t="t" r="r" b="b"/>
              <a:pathLst>
                <a:path w="1298" h="156" extrusionOk="0">
                  <a:moveTo>
                    <a:pt x="0" y="1"/>
                  </a:moveTo>
                  <a:cubicBezTo>
                    <a:pt x="0" y="49"/>
                    <a:pt x="12" y="72"/>
                    <a:pt x="48" y="120"/>
                  </a:cubicBezTo>
                  <a:cubicBezTo>
                    <a:pt x="464" y="132"/>
                    <a:pt x="881" y="132"/>
                    <a:pt x="1298" y="156"/>
                  </a:cubicBezTo>
                  <a:lnTo>
                    <a:pt x="1298" y="96"/>
                  </a:lnTo>
                  <a:lnTo>
                    <a:pt x="1298" y="37"/>
                  </a:lnTo>
                  <a:cubicBezTo>
                    <a:pt x="857" y="25"/>
                    <a:pt x="429"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21743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4"/>
          <p:cNvSpPr/>
          <p:nvPr/>
        </p:nvSpPr>
        <p:spPr>
          <a:xfrm rot="537707">
            <a:off x="590537" y="1612530"/>
            <a:ext cx="3725197" cy="3082255"/>
          </a:xfrm>
          <a:custGeom>
            <a:avLst/>
            <a:gdLst/>
            <a:ahLst/>
            <a:cxnLst/>
            <a:rect l="l" t="t" r="r" b="b"/>
            <a:pathLst>
              <a:path w="118006" h="97639" extrusionOk="0">
                <a:moveTo>
                  <a:pt x="18955" y="8403"/>
                </a:moveTo>
                <a:lnTo>
                  <a:pt x="18991" y="8451"/>
                </a:lnTo>
                <a:cubicBezTo>
                  <a:pt x="18931" y="8689"/>
                  <a:pt x="18872" y="8927"/>
                  <a:pt x="18836" y="9142"/>
                </a:cubicBezTo>
                <a:cubicBezTo>
                  <a:pt x="18193" y="10320"/>
                  <a:pt x="17562" y="11499"/>
                  <a:pt x="16955" y="12678"/>
                </a:cubicBezTo>
                <a:cubicBezTo>
                  <a:pt x="17384" y="11082"/>
                  <a:pt x="18003" y="9082"/>
                  <a:pt x="18550" y="8523"/>
                </a:cubicBezTo>
                <a:cubicBezTo>
                  <a:pt x="18681" y="8487"/>
                  <a:pt x="18812" y="8451"/>
                  <a:pt x="18955" y="8403"/>
                </a:cubicBezTo>
                <a:close/>
                <a:moveTo>
                  <a:pt x="18455" y="10809"/>
                </a:moveTo>
                <a:lnTo>
                  <a:pt x="18455" y="10809"/>
                </a:lnTo>
                <a:cubicBezTo>
                  <a:pt x="18336" y="11356"/>
                  <a:pt x="18205" y="11904"/>
                  <a:pt x="18086" y="12452"/>
                </a:cubicBezTo>
                <a:cubicBezTo>
                  <a:pt x="17503" y="13368"/>
                  <a:pt x="16895" y="14285"/>
                  <a:pt x="16336" y="15202"/>
                </a:cubicBezTo>
                <a:cubicBezTo>
                  <a:pt x="16360" y="15035"/>
                  <a:pt x="16407" y="14880"/>
                  <a:pt x="16431" y="14714"/>
                </a:cubicBezTo>
                <a:cubicBezTo>
                  <a:pt x="16467" y="14583"/>
                  <a:pt x="16574" y="14166"/>
                  <a:pt x="16705" y="13607"/>
                </a:cubicBezTo>
                <a:cubicBezTo>
                  <a:pt x="16753" y="13607"/>
                  <a:pt x="16776" y="13595"/>
                  <a:pt x="16812" y="13547"/>
                </a:cubicBezTo>
                <a:cubicBezTo>
                  <a:pt x="17372" y="12642"/>
                  <a:pt x="17919" y="11737"/>
                  <a:pt x="18455" y="10809"/>
                </a:cubicBezTo>
                <a:close/>
                <a:moveTo>
                  <a:pt x="16110" y="13154"/>
                </a:moveTo>
                <a:lnTo>
                  <a:pt x="16110" y="13154"/>
                </a:lnTo>
                <a:cubicBezTo>
                  <a:pt x="16014" y="13702"/>
                  <a:pt x="15955" y="14166"/>
                  <a:pt x="15872" y="14499"/>
                </a:cubicBezTo>
                <a:cubicBezTo>
                  <a:pt x="15502" y="16023"/>
                  <a:pt x="15121" y="17559"/>
                  <a:pt x="14740" y="19071"/>
                </a:cubicBezTo>
                <a:cubicBezTo>
                  <a:pt x="14654" y="18985"/>
                  <a:pt x="14531" y="18935"/>
                  <a:pt x="14413" y="18935"/>
                </a:cubicBezTo>
                <a:cubicBezTo>
                  <a:pt x="14352" y="18935"/>
                  <a:pt x="14293" y="18948"/>
                  <a:pt x="14240" y="18976"/>
                </a:cubicBezTo>
                <a:cubicBezTo>
                  <a:pt x="14621" y="17714"/>
                  <a:pt x="15002" y="16452"/>
                  <a:pt x="15371" y="15178"/>
                </a:cubicBezTo>
                <a:cubicBezTo>
                  <a:pt x="15645" y="15083"/>
                  <a:pt x="15764" y="14714"/>
                  <a:pt x="15717" y="14023"/>
                </a:cubicBezTo>
                <a:cubicBezTo>
                  <a:pt x="15741" y="13964"/>
                  <a:pt x="15752" y="13904"/>
                  <a:pt x="15776" y="13845"/>
                </a:cubicBezTo>
                <a:cubicBezTo>
                  <a:pt x="15895" y="13642"/>
                  <a:pt x="16002" y="13404"/>
                  <a:pt x="16110" y="13154"/>
                </a:cubicBezTo>
                <a:close/>
                <a:moveTo>
                  <a:pt x="17741" y="14059"/>
                </a:moveTo>
                <a:lnTo>
                  <a:pt x="17741" y="14059"/>
                </a:lnTo>
                <a:cubicBezTo>
                  <a:pt x="17681" y="14309"/>
                  <a:pt x="17622" y="14583"/>
                  <a:pt x="17562" y="14845"/>
                </a:cubicBezTo>
                <a:cubicBezTo>
                  <a:pt x="17538" y="14880"/>
                  <a:pt x="17526" y="14892"/>
                  <a:pt x="17503" y="14940"/>
                </a:cubicBezTo>
                <a:cubicBezTo>
                  <a:pt x="16931" y="16404"/>
                  <a:pt x="16169" y="17750"/>
                  <a:pt x="15371" y="19071"/>
                </a:cubicBezTo>
                <a:cubicBezTo>
                  <a:pt x="15586" y="18250"/>
                  <a:pt x="15776" y="17417"/>
                  <a:pt x="15991" y="16595"/>
                </a:cubicBezTo>
                <a:cubicBezTo>
                  <a:pt x="16610" y="15785"/>
                  <a:pt x="17193" y="14940"/>
                  <a:pt x="17741" y="14059"/>
                </a:cubicBezTo>
                <a:close/>
                <a:moveTo>
                  <a:pt x="16407" y="20453"/>
                </a:moveTo>
                <a:lnTo>
                  <a:pt x="16407" y="20453"/>
                </a:lnTo>
                <a:cubicBezTo>
                  <a:pt x="16395" y="20500"/>
                  <a:pt x="16372" y="20536"/>
                  <a:pt x="16372" y="20560"/>
                </a:cubicBezTo>
                <a:lnTo>
                  <a:pt x="16348" y="20560"/>
                </a:lnTo>
                <a:cubicBezTo>
                  <a:pt x="16360" y="20536"/>
                  <a:pt x="16372" y="20488"/>
                  <a:pt x="16407" y="20453"/>
                </a:cubicBezTo>
                <a:close/>
                <a:moveTo>
                  <a:pt x="17134" y="16988"/>
                </a:moveTo>
                <a:lnTo>
                  <a:pt x="16907" y="18059"/>
                </a:lnTo>
                <a:cubicBezTo>
                  <a:pt x="16229" y="19548"/>
                  <a:pt x="15360" y="20917"/>
                  <a:pt x="14574" y="22346"/>
                </a:cubicBezTo>
                <a:cubicBezTo>
                  <a:pt x="14633" y="22096"/>
                  <a:pt x="14705" y="21822"/>
                  <a:pt x="14764" y="21572"/>
                </a:cubicBezTo>
                <a:cubicBezTo>
                  <a:pt x="14871" y="21143"/>
                  <a:pt x="14979" y="20691"/>
                  <a:pt x="15098" y="20262"/>
                </a:cubicBezTo>
                <a:cubicBezTo>
                  <a:pt x="15919" y="19274"/>
                  <a:pt x="16574" y="18155"/>
                  <a:pt x="17134" y="16988"/>
                </a:cubicBezTo>
                <a:close/>
                <a:moveTo>
                  <a:pt x="15586" y="21917"/>
                </a:moveTo>
                <a:lnTo>
                  <a:pt x="15586" y="21917"/>
                </a:lnTo>
                <a:cubicBezTo>
                  <a:pt x="14919" y="23251"/>
                  <a:pt x="14217" y="24608"/>
                  <a:pt x="13669" y="26001"/>
                </a:cubicBezTo>
                <a:lnTo>
                  <a:pt x="14240" y="23643"/>
                </a:lnTo>
                <a:cubicBezTo>
                  <a:pt x="14288" y="23643"/>
                  <a:pt x="14348" y="23608"/>
                  <a:pt x="14383" y="23572"/>
                </a:cubicBezTo>
                <a:cubicBezTo>
                  <a:pt x="14824" y="23072"/>
                  <a:pt x="15217" y="22512"/>
                  <a:pt x="15586" y="21917"/>
                </a:cubicBezTo>
                <a:close/>
                <a:moveTo>
                  <a:pt x="12719" y="27351"/>
                </a:moveTo>
                <a:lnTo>
                  <a:pt x="12719" y="27351"/>
                </a:lnTo>
                <a:cubicBezTo>
                  <a:pt x="12654" y="27621"/>
                  <a:pt x="12587" y="27897"/>
                  <a:pt x="12526" y="28168"/>
                </a:cubicBezTo>
                <a:cubicBezTo>
                  <a:pt x="12502" y="28168"/>
                  <a:pt x="12502" y="28156"/>
                  <a:pt x="12490" y="28156"/>
                </a:cubicBezTo>
                <a:cubicBezTo>
                  <a:pt x="12570" y="27891"/>
                  <a:pt x="12649" y="27626"/>
                  <a:pt x="12719" y="27351"/>
                </a:cubicBezTo>
                <a:close/>
                <a:moveTo>
                  <a:pt x="15157" y="7737"/>
                </a:moveTo>
                <a:cubicBezTo>
                  <a:pt x="15169" y="7772"/>
                  <a:pt x="15169" y="7808"/>
                  <a:pt x="15205" y="7856"/>
                </a:cubicBezTo>
                <a:cubicBezTo>
                  <a:pt x="15574" y="8427"/>
                  <a:pt x="16514" y="8582"/>
                  <a:pt x="17169" y="8630"/>
                </a:cubicBezTo>
                <a:lnTo>
                  <a:pt x="17312" y="8630"/>
                </a:lnTo>
                <a:lnTo>
                  <a:pt x="17181" y="8844"/>
                </a:lnTo>
                <a:cubicBezTo>
                  <a:pt x="17113" y="8714"/>
                  <a:pt x="16961" y="8632"/>
                  <a:pt x="16818" y="8632"/>
                </a:cubicBezTo>
                <a:cubicBezTo>
                  <a:pt x="16686" y="8632"/>
                  <a:pt x="16560" y="8702"/>
                  <a:pt x="16514" y="8868"/>
                </a:cubicBezTo>
                <a:cubicBezTo>
                  <a:pt x="16419" y="9142"/>
                  <a:pt x="16348" y="9416"/>
                  <a:pt x="16253" y="9701"/>
                </a:cubicBezTo>
                <a:cubicBezTo>
                  <a:pt x="16133" y="9892"/>
                  <a:pt x="16038" y="10082"/>
                  <a:pt x="15919" y="10273"/>
                </a:cubicBezTo>
                <a:cubicBezTo>
                  <a:pt x="16014" y="9797"/>
                  <a:pt x="16110" y="9344"/>
                  <a:pt x="16217" y="8868"/>
                </a:cubicBezTo>
                <a:cubicBezTo>
                  <a:pt x="16241" y="8725"/>
                  <a:pt x="16122" y="8642"/>
                  <a:pt x="15991" y="8642"/>
                </a:cubicBezTo>
                <a:cubicBezTo>
                  <a:pt x="15945" y="8617"/>
                  <a:pt x="15892" y="8604"/>
                  <a:pt x="15839" y="8604"/>
                </a:cubicBezTo>
                <a:cubicBezTo>
                  <a:pt x="15740" y="8604"/>
                  <a:pt x="15645" y="8652"/>
                  <a:pt x="15621" y="8761"/>
                </a:cubicBezTo>
                <a:cubicBezTo>
                  <a:pt x="14693" y="11380"/>
                  <a:pt x="13895" y="13892"/>
                  <a:pt x="13574" y="16619"/>
                </a:cubicBezTo>
                <a:cubicBezTo>
                  <a:pt x="12621" y="19322"/>
                  <a:pt x="11871" y="22084"/>
                  <a:pt x="11311" y="24894"/>
                </a:cubicBezTo>
                <a:cubicBezTo>
                  <a:pt x="11061" y="26013"/>
                  <a:pt x="10835" y="27156"/>
                  <a:pt x="10645" y="28287"/>
                </a:cubicBezTo>
                <a:cubicBezTo>
                  <a:pt x="10061" y="30335"/>
                  <a:pt x="9514" y="32406"/>
                  <a:pt x="8966" y="34478"/>
                </a:cubicBezTo>
                <a:cubicBezTo>
                  <a:pt x="8418" y="35657"/>
                  <a:pt x="7942" y="36847"/>
                  <a:pt x="7549" y="38050"/>
                </a:cubicBezTo>
                <a:cubicBezTo>
                  <a:pt x="7942" y="36562"/>
                  <a:pt x="8311" y="35085"/>
                  <a:pt x="8692" y="33597"/>
                </a:cubicBezTo>
                <a:cubicBezTo>
                  <a:pt x="10883" y="25060"/>
                  <a:pt x="13716" y="16440"/>
                  <a:pt x="15157" y="7737"/>
                </a:cubicBezTo>
                <a:close/>
                <a:moveTo>
                  <a:pt x="115253" y="45444"/>
                </a:moveTo>
                <a:lnTo>
                  <a:pt x="115396" y="45539"/>
                </a:lnTo>
                <a:cubicBezTo>
                  <a:pt x="115455" y="45575"/>
                  <a:pt x="115503" y="45610"/>
                  <a:pt x="115551" y="45658"/>
                </a:cubicBezTo>
                <a:cubicBezTo>
                  <a:pt x="115336" y="45980"/>
                  <a:pt x="115122" y="46325"/>
                  <a:pt x="114920" y="46682"/>
                </a:cubicBezTo>
                <a:cubicBezTo>
                  <a:pt x="115074" y="46253"/>
                  <a:pt x="115217" y="45837"/>
                  <a:pt x="115253" y="45444"/>
                </a:cubicBezTo>
                <a:close/>
                <a:moveTo>
                  <a:pt x="115872" y="45837"/>
                </a:moveTo>
                <a:cubicBezTo>
                  <a:pt x="116086" y="45980"/>
                  <a:pt x="116360" y="46111"/>
                  <a:pt x="116610" y="46194"/>
                </a:cubicBezTo>
                <a:cubicBezTo>
                  <a:pt x="116491" y="46408"/>
                  <a:pt x="116384" y="46622"/>
                  <a:pt x="116289" y="46849"/>
                </a:cubicBezTo>
                <a:cubicBezTo>
                  <a:pt x="116241" y="46825"/>
                  <a:pt x="116194" y="46801"/>
                  <a:pt x="116170" y="46789"/>
                </a:cubicBezTo>
                <a:cubicBezTo>
                  <a:pt x="116139" y="46772"/>
                  <a:pt x="116101" y="46764"/>
                  <a:pt x="116061" y="46764"/>
                </a:cubicBezTo>
                <a:cubicBezTo>
                  <a:pt x="115993" y="46764"/>
                  <a:pt x="115922" y="46787"/>
                  <a:pt x="115884" y="46825"/>
                </a:cubicBezTo>
                <a:cubicBezTo>
                  <a:pt x="115884" y="46611"/>
                  <a:pt x="115884" y="46372"/>
                  <a:pt x="115836" y="46158"/>
                </a:cubicBezTo>
                <a:cubicBezTo>
                  <a:pt x="115836" y="46134"/>
                  <a:pt x="115813" y="46111"/>
                  <a:pt x="115789" y="46087"/>
                </a:cubicBezTo>
                <a:cubicBezTo>
                  <a:pt x="115824" y="45991"/>
                  <a:pt x="115848" y="45920"/>
                  <a:pt x="115872" y="45837"/>
                </a:cubicBezTo>
                <a:close/>
                <a:moveTo>
                  <a:pt x="117491" y="46146"/>
                </a:moveTo>
                <a:lnTo>
                  <a:pt x="117003" y="46992"/>
                </a:lnTo>
                <a:cubicBezTo>
                  <a:pt x="117075" y="46742"/>
                  <a:pt x="117134" y="46492"/>
                  <a:pt x="117206" y="46253"/>
                </a:cubicBezTo>
                <a:cubicBezTo>
                  <a:pt x="117265" y="46218"/>
                  <a:pt x="117325" y="46218"/>
                  <a:pt x="117384" y="46206"/>
                </a:cubicBezTo>
                <a:cubicBezTo>
                  <a:pt x="117432" y="46194"/>
                  <a:pt x="117456" y="46170"/>
                  <a:pt x="117491" y="46146"/>
                </a:cubicBezTo>
                <a:close/>
                <a:moveTo>
                  <a:pt x="115988" y="47529"/>
                </a:moveTo>
                <a:lnTo>
                  <a:pt x="115988" y="47529"/>
                </a:lnTo>
                <a:cubicBezTo>
                  <a:pt x="115967" y="47542"/>
                  <a:pt x="115967" y="47575"/>
                  <a:pt x="115955" y="47587"/>
                </a:cubicBezTo>
                <a:cubicBezTo>
                  <a:pt x="115884" y="47658"/>
                  <a:pt x="115801" y="47765"/>
                  <a:pt x="115717" y="47837"/>
                </a:cubicBezTo>
                <a:cubicBezTo>
                  <a:pt x="115753" y="47742"/>
                  <a:pt x="115765" y="47646"/>
                  <a:pt x="115789" y="47539"/>
                </a:cubicBezTo>
                <a:cubicBezTo>
                  <a:pt x="115816" y="47556"/>
                  <a:pt x="115844" y="47565"/>
                  <a:pt x="115874" y="47565"/>
                </a:cubicBezTo>
                <a:cubicBezTo>
                  <a:pt x="115908" y="47565"/>
                  <a:pt x="115945" y="47553"/>
                  <a:pt x="115988" y="47529"/>
                </a:cubicBezTo>
                <a:close/>
                <a:moveTo>
                  <a:pt x="114027" y="48456"/>
                </a:moveTo>
                <a:lnTo>
                  <a:pt x="114027" y="48456"/>
                </a:lnTo>
                <a:cubicBezTo>
                  <a:pt x="113943" y="48635"/>
                  <a:pt x="113860" y="48789"/>
                  <a:pt x="113789" y="48968"/>
                </a:cubicBezTo>
                <a:cubicBezTo>
                  <a:pt x="113729" y="49004"/>
                  <a:pt x="113693" y="49051"/>
                  <a:pt x="113646" y="49075"/>
                </a:cubicBezTo>
                <a:cubicBezTo>
                  <a:pt x="113765" y="48873"/>
                  <a:pt x="113908" y="48670"/>
                  <a:pt x="114027" y="48456"/>
                </a:cubicBezTo>
                <a:close/>
                <a:moveTo>
                  <a:pt x="6216" y="43158"/>
                </a:moveTo>
                <a:cubicBezTo>
                  <a:pt x="6001" y="44206"/>
                  <a:pt x="5811" y="45265"/>
                  <a:pt x="5644" y="46349"/>
                </a:cubicBezTo>
                <a:cubicBezTo>
                  <a:pt x="5596" y="46563"/>
                  <a:pt x="5537" y="46765"/>
                  <a:pt x="5501" y="46992"/>
                </a:cubicBezTo>
                <a:cubicBezTo>
                  <a:pt x="5144" y="47920"/>
                  <a:pt x="4811" y="48849"/>
                  <a:pt x="4501" y="49801"/>
                </a:cubicBezTo>
                <a:cubicBezTo>
                  <a:pt x="5061" y="47587"/>
                  <a:pt x="5644" y="45372"/>
                  <a:pt x="6216" y="43158"/>
                </a:cubicBezTo>
                <a:close/>
                <a:moveTo>
                  <a:pt x="114646" y="51016"/>
                </a:moveTo>
                <a:cubicBezTo>
                  <a:pt x="114646" y="51028"/>
                  <a:pt x="114634" y="51040"/>
                  <a:pt x="114634" y="51040"/>
                </a:cubicBezTo>
                <a:cubicBezTo>
                  <a:pt x="114634" y="51028"/>
                  <a:pt x="114646" y="51028"/>
                  <a:pt x="114646" y="51016"/>
                </a:cubicBezTo>
                <a:close/>
                <a:moveTo>
                  <a:pt x="112455" y="41753"/>
                </a:moveTo>
                <a:lnTo>
                  <a:pt x="112455" y="41753"/>
                </a:lnTo>
                <a:cubicBezTo>
                  <a:pt x="112693" y="41765"/>
                  <a:pt x="112919" y="41789"/>
                  <a:pt x="113157" y="41812"/>
                </a:cubicBezTo>
                <a:cubicBezTo>
                  <a:pt x="113693" y="41884"/>
                  <a:pt x="114241" y="42098"/>
                  <a:pt x="114777" y="42170"/>
                </a:cubicBezTo>
                <a:cubicBezTo>
                  <a:pt x="113086" y="44837"/>
                  <a:pt x="111467" y="47551"/>
                  <a:pt x="109883" y="50325"/>
                </a:cubicBezTo>
                <a:cubicBezTo>
                  <a:pt x="109867" y="50209"/>
                  <a:pt x="109757" y="50109"/>
                  <a:pt x="109635" y="50109"/>
                </a:cubicBezTo>
                <a:cubicBezTo>
                  <a:pt x="109583" y="50109"/>
                  <a:pt x="109528" y="50128"/>
                  <a:pt x="109478" y="50171"/>
                </a:cubicBezTo>
                <a:cubicBezTo>
                  <a:pt x="108157" y="51314"/>
                  <a:pt x="106942" y="52528"/>
                  <a:pt x="105835" y="53861"/>
                </a:cubicBezTo>
                <a:cubicBezTo>
                  <a:pt x="105287" y="54552"/>
                  <a:pt x="104752" y="55243"/>
                  <a:pt x="104168" y="55897"/>
                </a:cubicBezTo>
                <a:cubicBezTo>
                  <a:pt x="104097" y="55981"/>
                  <a:pt x="104037" y="56005"/>
                  <a:pt x="103978" y="56052"/>
                </a:cubicBezTo>
                <a:lnTo>
                  <a:pt x="105228" y="53195"/>
                </a:lnTo>
                <a:cubicBezTo>
                  <a:pt x="106407" y="52183"/>
                  <a:pt x="107454" y="50992"/>
                  <a:pt x="108562" y="49897"/>
                </a:cubicBezTo>
                <a:cubicBezTo>
                  <a:pt x="109574" y="48873"/>
                  <a:pt x="110657" y="47885"/>
                  <a:pt x="111550" y="46742"/>
                </a:cubicBezTo>
                <a:cubicBezTo>
                  <a:pt x="111671" y="46587"/>
                  <a:pt x="111524" y="46419"/>
                  <a:pt x="111370" y="46419"/>
                </a:cubicBezTo>
                <a:cubicBezTo>
                  <a:pt x="111311" y="46419"/>
                  <a:pt x="111251" y="46444"/>
                  <a:pt x="111205" y="46503"/>
                </a:cubicBezTo>
                <a:cubicBezTo>
                  <a:pt x="109586" y="48527"/>
                  <a:pt x="107514" y="50147"/>
                  <a:pt x="105728" y="52028"/>
                </a:cubicBezTo>
                <a:cubicBezTo>
                  <a:pt x="106073" y="51254"/>
                  <a:pt x="106407" y="50456"/>
                  <a:pt x="106728" y="49682"/>
                </a:cubicBezTo>
                <a:cubicBezTo>
                  <a:pt x="106754" y="49760"/>
                  <a:pt x="106835" y="49818"/>
                  <a:pt x="106923" y="49818"/>
                </a:cubicBezTo>
                <a:cubicBezTo>
                  <a:pt x="106957" y="49818"/>
                  <a:pt x="106993" y="49809"/>
                  <a:pt x="107026" y="49790"/>
                </a:cubicBezTo>
                <a:cubicBezTo>
                  <a:pt x="109038" y="48349"/>
                  <a:pt x="110788" y="46337"/>
                  <a:pt x="112598" y="44646"/>
                </a:cubicBezTo>
                <a:cubicBezTo>
                  <a:pt x="112786" y="44468"/>
                  <a:pt x="112618" y="44185"/>
                  <a:pt x="112422" y="44185"/>
                </a:cubicBezTo>
                <a:cubicBezTo>
                  <a:pt x="112369" y="44185"/>
                  <a:pt x="112315" y="44205"/>
                  <a:pt x="112265" y="44253"/>
                </a:cubicBezTo>
                <a:cubicBezTo>
                  <a:pt x="110479" y="45932"/>
                  <a:pt x="108395" y="47563"/>
                  <a:pt x="106835" y="49444"/>
                </a:cubicBezTo>
                <a:cubicBezTo>
                  <a:pt x="107395" y="48111"/>
                  <a:pt x="107954" y="46765"/>
                  <a:pt x="108514" y="45432"/>
                </a:cubicBezTo>
                <a:cubicBezTo>
                  <a:pt x="108514" y="45495"/>
                  <a:pt x="108582" y="45564"/>
                  <a:pt x="108661" y="45564"/>
                </a:cubicBezTo>
                <a:cubicBezTo>
                  <a:pt x="108687" y="45564"/>
                  <a:pt x="108714" y="45557"/>
                  <a:pt x="108740" y="45539"/>
                </a:cubicBezTo>
                <a:cubicBezTo>
                  <a:pt x="110157" y="44527"/>
                  <a:pt x="111383" y="43301"/>
                  <a:pt x="112538" y="41991"/>
                </a:cubicBezTo>
                <a:cubicBezTo>
                  <a:pt x="112622" y="41884"/>
                  <a:pt x="112550" y="41800"/>
                  <a:pt x="112455" y="41753"/>
                </a:cubicBezTo>
                <a:close/>
                <a:moveTo>
                  <a:pt x="4144" y="60839"/>
                </a:moveTo>
                <a:cubicBezTo>
                  <a:pt x="4406" y="60958"/>
                  <a:pt x="4692" y="61077"/>
                  <a:pt x="4965" y="61196"/>
                </a:cubicBezTo>
                <a:cubicBezTo>
                  <a:pt x="4668" y="61100"/>
                  <a:pt x="4370" y="61005"/>
                  <a:pt x="4072" y="60910"/>
                </a:cubicBezTo>
                <a:cubicBezTo>
                  <a:pt x="4096" y="60910"/>
                  <a:pt x="4132" y="60874"/>
                  <a:pt x="4144" y="60839"/>
                </a:cubicBezTo>
                <a:close/>
                <a:moveTo>
                  <a:pt x="109705" y="50671"/>
                </a:moveTo>
                <a:lnTo>
                  <a:pt x="109705" y="50671"/>
                </a:lnTo>
                <a:cubicBezTo>
                  <a:pt x="109288" y="51397"/>
                  <a:pt x="108871" y="52135"/>
                  <a:pt x="108466" y="52873"/>
                </a:cubicBezTo>
                <a:cubicBezTo>
                  <a:pt x="108446" y="52867"/>
                  <a:pt x="108425" y="52864"/>
                  <a:pt x="108402" y="52864"/>
                </a:cubicBezTo>
                <a:cubicBezTo>
                  <a:pt x="108333" y="52864"/>
                  <a:pt x="108259" y="52893"/>
                  <a:pt x="108204" y="52957"/>
                </a:cubicBezTo>
                <a:cubicBezTo>
                  <a:pt x="106442" y="54897"/>
                  <a:pt x="104335" y="56802"/>
                  <a:pt x="102870" y="58957"/>
                </a:cubicBezTo>
                <a:cubicBezTo>
                  <a:pt x="102778" y="59096"/>
                  <a:pt x="102894" y="59249"/>
                  <a:pt x="103028" y="59249"/>
                </a:cubicBezTo>
                <a:cubicBezTo>
                  <a:pt x="103067" y="59249"/>
                  <a:pt x="103107" y="59237"/>
                  <a:pt x="103144" y="59207"/>
                </a:cubicBezTo>
                <a:cubicBezTo>
                  <a:pt x="104764" y="57874"/>
                  <a:pt x="106180" y="56112"/>
                  <a:pt x="107573" y="54457"/>
                </a:cubicBezTo>
                <a:lnTo>
                  <a:pt x="107573" y="54457"/>
                </a:lnTo>
                <a:cubicBezTo>
                  <a:pt x="107216" y="55112"/>
                  <a:pt x="106859" y="55790"/>
                  <a:pt x="106502" y="56445"/>
                </a:cubicBezTo>
                <a:cubicBezTo>
                  <a:pt x="106448" y="56403"/>
                  <a:pt x="106380" y="56377"/>
                  <a:pt x="106308" y="56377"/>
                </a:cubicBezTo>
                <a:cubicBezTo>
                  <a:pt x="106237" y="56377"/>
                  <a:pt x="106163" y="56403"/>
                  <a:pt x="106097" y="56469"/>
                </a:cubicBezTo>
                <a:cubicBezTo>
                  <a:pt x="104585" y="58172"/>
                  <a:pt x="102787" y="59838"/>
                  <a:pt x="101477" y="61696"/>
                </a:cubicBezTo>
                <a:cubicBezTo>
                  <a:pt x="102263" y="59946"/>
                  <a:pt x="103025" y="58195"/>
                  <a:pt x="103799" y="56457"/>
                </a:cubicBezTo>
                <a:cubicBezTo>
                  <a:pt x="103811" y="56552"/>
                  <a:pt x="103859" y="56612"/>
                  <a:pt x="103942" y="56648"/>
                </a:cubicBezTo>
                <a:cubicBezTo>
                  <a:pt x="104008" y="56678"/>
                  <a:pt x="104061" y="56693"/>
                  <a:pt x="104110" y="56693"/>
                </a:cubicBezTo>
                <a:cubicBezTo>
                  <a:pt x="104192" y="56693"/>
                  <a:pt x="104261" y="56651"/>
                  <a:pt x="104359" y="56576"/>
                </a:cubicBezTo>
                <a:cubicBezTo>
                  <a:pt x="104442" y="56517"/>
                  <a:pt x="104454" y="56409"/>
                  <a:pt x="104418" y="56326"/>
                </a:cubicBezTo>
                <a:cubicBezTo>
                  <a:pt x="104418" y="56326"/>
                  <a:pt x="104418" y="56302"/>
                  <a:pt x="104406" y="56302"/>
                </a:cubicBezTo>
                <a:cubicBezTo>
                  <a:pt x="104573" y="56231"/>
                  <a:pt x="104752" y="56159"/>
                  <a:pt x="104787" y="56124"/>
                </a:cubicBezTo>
                <a:cubicBezTo>
                  <a:pt x="105335" y="55743"/>
                  <a:pt x="105823" y="54683"/>
                  <a:pt x="106252" y="54183"/>
                </a:cubicBezTo>
                <a:cubicBezTo>
                  <a:pt x="107288" y="52897"/>
                  <a:pt x="108455" y="51754"/>
                  <a:pt x="109705" y="50671"/>
                </a:cubicBezTo>
                <a:close/>
                <a:moveTo>
                  <a:pt x="2679" y="56850"/>
                </a:moveTo>
                <a:cubicBezTo>
                  <a:pt x="2715" y="56921"/>
                  <a:pt x="2763" y="56981"/>
                  <a:pt x="2834" y="57040"/>
                </a:cubicBezTo>
                <a:cubicBezTo>
                  <a:pt x="2477" y="58255"/>
                  <a:pt x="2120" y="59493"/>
                  <a:pt x="1798" y="60731"/>
                </a:cubicBezTo>
                <a:cubicBezTo>
                  <a:pt x="1727" y="61005"/>
                  <a:pt x="1846" y="61231"/>
                  <a:pt x="2025" y="61362"/>
                </a:cubicBezTo>
                <a:cubicBezTo>
                  <a:pt x="2025" y="61446"/>
                  <a:pt x="2036" y="61517"/>
                  <a:pt x="2072" y="61577"/>
                </a:cubicBezTo>
                <a:cubicBezTo>
                  <a:pt x="1989" y="61589"/>
                  <a:pt x="1917" y="61660"/>
                  <a:pt x="1941" y="61767"/>
                </a:cubicBezTo>
                <a:lnTo>
                  <a:pt x="1977" y="61946"/>
                </a:lnTo>
                <a:cubicBezTo>
                  <a:pt x="1786" y="61743"/>
                  <a:pt x="1644" y="61517"/>
                  <a:pt x="1536" y="61279"/>
                </a:cubicBezTo>
                <a:cubicBezTo>
                  <a:pt x="1917" y="59803"/>
                  <a:pt x="2298" y="58314"/>
                  <a:pt x="2679" y="56850"/>
                </a:cubicBezTo>
                <a:close/>
                <a:moveTo>
                  <a:pt x="11359" y="32835"/>
                </a:moveTo>
                <a:cubicBezTo>
                  <a:pt x="9192" y="41681"/>
                  <a:pt x="6989" y="50504"/>
                  <a:pt x="4799" y="59338"/>
                </a:cubicBezTo>
                <a:cubicBezTo>
                  <a:pt x="4572" y="59493"/>
                  <a:pt x="4513" y="59815"/>
                  <a:pt x="4727" y="59981"/>
                </a:cubicBezTo>
                <a:cubicBezTo>
                  <a:pt x="4739" y="60017"/>
                  <a:pt x="4751" y="60041"/>
                  <a:pt x="4787" y="60077"/>
                </a:cubicBezTo>
                <a:cubicBezTo>
                  <a:pt x="4787" y="60077"/>
                  <a:pt x="4787" y="60088"/>
                  <a:pt x="4763" y="60088"/>
                </a:cubicBezTo>
                <a:cubicBezTo>
                  <a:pt x="4706" y="60137"/>
                  <a:pt x="4765" y="60191"/>
                  <a:pt x="4812" y="60191"/>
                </a:cubicBezTo>
                <a:cubicBezTo>
                  <a:pt x="4835" y="60191"/>
                  <a:pt x="4854" y="60179"/>
                  <a:pt x="4858" y="60148"/>
                </a:cubicBezTo>
                <a:cubicBezTo>
                  <a:pt x="4933" y="60208"/>
                  <a:pt x="5017" y="60235"/>
                  <a:pt x="5096" y="60235"/>
                </a:cubicBezTo>
                <a:cubicBezTo>
                  <a:pt x="5143" y="60235"/>
                  <a:pt x="5187" y="60225"/>
                  <a:pt x="5227" y="60207"/>
                </a:cubicBezTo>
                <a:cubicBezTo>
                  <a:pt x="7323" y="61053"/>
                  <a:pt x="9442" y="61886"/>
                  <a:pt x="11550" y="62708"/>
                </a:cubicBezTo>
                <a:cubicBezTo>
                  <a:pt x="9168" y="61851"/>
                  <a:pt x="6775" y="61029"/>
                  <a:pt x="4346" y="60255"/>
                </a:cubicBezTo>
                <a:cubicBezTo>
                  <a:pt x="4442" y="59957"/>
                  <a:pt x="4513" y="59660"/>
                  <a:pt x="4584" y="59374"/>
                </a:cubicBezTo>
                <a:cubicBezTo>
                  <a:pt x="5168" y="57171"/>
                  <a:pt x="5620" y="54969"/>
                  <a:pt x="5894" y="52695"/>
                </a:cubicBezTo>
                <a:cubicBezTo>
                  <a:pt x="5918" y="52588"/>
                  <a:pt x="5894" y="52516"/>
                  <a:pt x="5870" y="52421"/>
                </a:cubicBezTo>
                <a:cubicBezTo>
                  <a:pt x="6108" y="51480"/>
                  <a:pt x="6311" y="50552"/>
                  <a:pt x="6525" y="49599"/>
                </a:cubicBezTo>
                <a:lnTo>
                  <a:pt x="6525" y="49575"/>
                </a:lnTo>
                <a:cubicBezTo>
                  <a:pt x="6537" y="49540"/>
                  <a:pt x="6537" y="49492"/>
                  <a:pt x="6549" y="49444"/>
                </a:cubicBezTo>
                <a:cubicBezTo>
                  <a:pt x="6585" y="49278"/>
                  <a:pt x="6537" y="49147"/>
                  <a:pt x="6454" y="49063"/>
                </a:cubicBezTo>
                <a:cubicBezTo>
                  <a:pt x="6775" y="48146"/>
                  <a:pt x="7085" y="47254"/>
                  <a:pt x="7406" y="46349"/>
                </a:cubicBezTo>
                <a:cubicBezTo>
                  <a:pt x="8156" y="44217"/>
                  <a:pt x="9144" y="42158"/>
                  <a:pt x="9144" y="39895"/>
                </a:cubicBezTo>
                <a:cubicBezTo>
                  <a:pt x="9442" y="38931"/>
                  <a:pt x="9740" y="37943"/>
                  <a:pt x="10049" y="36978"/>
                </a:cubicBezTo>
                <a:cubicBezTo>
                  <a:pt x="10097" y="36919"/>
                  <a:pt x="10145" y="36847"/>
                  <a:pt x="10157" y="36752"/>
                </a:cubicBezTo>
                <a:cubicBezTo>
                  <a:pt x="10168" y="36645"/>
                  <a:pt x="10204" y="36550"/>
                  <a:pt x="10228" y="36431"/>
                </a:cubicBezTo>
                <a:cubicBezTo>
                  <a:pt x="10597" y="35240"/>
                  <a:pt x="10990" y="34026"/>
                  <a:pt x="11359" y="32835"/>
                </a:cubicBezTo>
                <a:close/>
                <a:moveTo>
                  <a:pt x="2370" y="61815"/>
                </a:moveTo>
                <a:cubicBezTo>
                  <a:pt x="2423" y="61842"/>
                  <a:pt x="2490" y="61855"/>
                  <a:pt x="2551" y="61855"/>
                </a:cubicBezTo>
                <a:cubicBezTo>
                  <a:pt x="2571" y="61855"/>
                  <a:pt x="2590" y="61854"/>
                  <a:pt x="2608" y="61851"/>
                </a:cubicBezTo>
                <a:cubicBezTo>
                  <a:pt x="2656" y="61874"/>
                  <a:pt x="2691" y="61922"/>
                  <a:pt x="2763" y="61934"/>
                </a:cubicBezTo>
                <a:cubicBezTo>
                  <a:pt x="3013" y="62029"/>
                  <a:pt x="3263" y="62112"/>
                  <a:pt x="3537" y="62220"/>
                </a:cubicBezTo>
                <a:cubicBezTo>
                  <a:pt x="4311" y="62636"/>
                  <a:pt x="5096" y="63041"/>
                  <a:pt x="5894" y="63410"/>
                </a:cubicBezTo>
                <a:cubicBezTo>
                  <a:pt x="4549" y="63232"/>
                  <a:pt x="3251" y="62886"/>
                  <a:pt x="2370" y="61815"/>
                </a:cubicBezTo>
                <a:close/>
                <a:moveTo>
                  <a:pt x="16074" y="21905"/>
                </a:moveTo>
                <a:lnTo>
                  <a:pt x="16074" y="21905"/>
                </a:lnTo>
                <a:cubicBezTo>
                  <a:pt x="15895" y="22762"/>
                  <a:pt x="15717" y="23632"/>
                  <a:pt x="15538" y="24477"/>
                </a:cubicBezTo>
                <a:cubicBezTo>
                  <a:pt x="15482" y="24415"/>
                  <a:pt x="15399" y="24377"/>
                  <a:pt x="15318" y="24377"/>
                </a:cubicBezTo>
                <a:cubicBezTo>
                  <a:pt x="15228" y="24377"/>
                  <a:pt x="15141" y="24424"/>
                  <a:pt x="15098" y="24536"/>
                </a:cubicBezTo>
                <a:cubicBezTo>
                  <a:pt x="14490" y="26084"/>
                  <a:pt x="13633" y="27501"/>
                  <a:pt x="13014" y="29025"/>
                </a:cubicBezTo>
                <a:cubicBezTo>
                  <a:pt x="12965" y="29163"/>
                  <a:pt x="13072" y="29262"/>
                  <a:pt x="13182" y="29262"/>
                </a:cubicBezTo>
                <a:cubicBezTo>
                  <a:pt x="13233" y="29262"/>
                  <a:pt x="13286" y="29241"/>
                  <a:pt x="13324" y="29192"/>
                </a:cubicBezTo>
                <a:cubicBezTo>
                  <a:pt x="14228" y="28013"/>
                  <a:pt x="14848" y="26572"/>
                  <a:pt x="15395" y="25191"/>
                </a:cubicBezTo>
                <a:lnTo>
                  <a:pt x="15395" y="25191"/>
                </a:lnTo>
                <a:cubicBezTo>
                  <a:pt x="14967" y="27263"/>
                  <a:pt x="14514" y="29311"/>
                  <a:pt x="14038" y="31371"/>
                </a:cubicBezTo>
                <a:cubicBezTo>
                  <a:pt x="12085" y="39848"/>
                  <a:pt x="9966" y="48289"/>
                  <a:pt x="7740" y="56695"/>
                </a:cubicBezTo>
                <a:cubicBezTo>
                  <a:pt x="7673" y="56973"/>
                  <a:pt x="7855" y="57199"/>
                  <a:pt x="8121" y="57199"/>
                </a:cubicBezTo>
                <a:cubicBezTo>
                  <a:pt x="8141" y="57199"/>
                  <a:pt x="8160" y="57198"/>
                  <a:pt x="8180" y="57195"/>
                </a:cubicBezTo>
                <a:cubicBezTo>
                  <a:pt x="8422" y="57179"/>
                  <a:pt x="8666" y="57170"/>
                  <a:pt x="8913" y="57170"/>
                </a:cubicBezTo>
                <a:cubicBezTo>
                  <a:pt x="12706" y="57170"/>
                  <a:pt x="16998" y="59072"/>
                  <a:pt x="20408" y="60469"/>
                </a:cubicBezTo>
                <a:cubicBezTo>
                  <a:pt x="23265" y="61648"/>
                  <a:pt x="26051" y="62946"/>
                  <a:pt x="28861" y="64232"/>
                </a:cubicBezTo>
                <a:cubicBezTo>
                  <a:pt x="29433" y="64482"/>
                  <a:pt x="29980" y="64732"/>
                  <a:pt x="30540" y="64982"/>
                </a:cubicBezTo>
                <a:cubicBezTo>
                  <a:pt x="30528" y="65030"/>
                  <a:pt x="30540" y="65065"/>
                  <a:pt x="30564" y="65101"/>
                </a:cubicBezTo>
                <a:cubicBezTo>
                  <a:pt x="31254" y="66256"/>
                  <a:pt x="31957" y="67375"/>
                  <a:pt x="32659" y="68530"/>
                </a:cubicBezTo>
                <a:cubicBezTo>
                  <a:pt x="32921" y="68959"/>
                  <a:pt x="33183" y="69423"/>
                  <a:pt x="33433" y="69863"/>
                </a:cubicBezTo>
                <a:cubicBezTo>
                  <a:pt x="32826" y="69661"/>
                  <a:pt x="32195" y="69435"/>
                  <a:pt x="31588" y="69232"/>
                </a:cubicBezTo>
                <a:cubicBezTo>
                  <a:pt x="31183" y="68744"/>
                  <a:pt x="30754" y="68280"/>
                  <a:pt x="30397" y="67768"/>
                </a:cubicBezTo>
                <a:cubicBezTo>
                  <a:pt x="29588" y="66625"/>
                  <a:pt x="28933" y="65399"/>
                  <a:pt x="28385" y="64137"/>
                </a:cubicBezTo>
                <a:cubicBezTo>
                  <a:pt x="28345" y="64048"/>
                  <a:pt x="28275" y="64011"/>
                  <a:pt x="28203" y="64011"/>
                </a:cubicBezTo>
                <a:cubicBezTo>
                  <a:pt x="28063" y="64011"/>
                  <a:pt x="27917" y="64153"/>
                  <a:pt x="27980" y="64327"/>
                </a:cubicBezTo>
                <a:cubicBezTo>
                  <a:pt x="28480" y="65541"/>
                  <a:pt x="29076" y="66684"/>
                  <a:pt x="29766" y="67780"/>
                </a:cubicBezTo>
                <a:cubicBezTo>
                  <a:pt x="29980" y="68113"/>
                  <a:pt x="30207" y="68470"/>
                  <a:pt x="30457" y="68828"/>
                </a:cubicBezTo>
                <a:cubicBezTo>
                  <a:pt x="29802" y="68589"/>
                  <a:pt x="29135" y="68351"/>
                  <a:pt x="28480" y="68113"/>
                </a:cubicBezTo>
                <a:cubicBezTo>
                  <a:pt x="27623" y="66744"/>
                  <a:pt x="26790" y="65387"/>
                  <a:pt x="26099" y="63934"/>
                </a:cubicBezTo>
                <a:cubicBezTo>
                  <a:pt x="26063" y="63858"/>
                  <a:pt x="25999" y="63826"/>
                  <a:pt x="25935" y="63826"/>
                </a:cubicBezTo>
                <a:cubicBezTo>
                  <a:pt x="25810" y="63826"/>
                  <a:pt x="25683" y="63947"/>
                  <a:pt x="25754" y="64089"/>
                </a:cubicBezTo>
                <a:cubicBezTo>
                  <a:pt x="26301" y="65315"/>
                  <a:pt x="26897" y="66589"/>
                  <a:pt x="27587" y="67804"/>
                </a:cubicBezTo>
                <a:lnTo>
                  <a:pt x="25706" y="67125"/>
                </a:lnTo>
                <a:cubicBezTo>
                  <a:pt x="25599" y="66970"/>
                  <a:pt x="25504" y="66815"/>
                  <a:pt x="25408" y="66649"/>
                </a:cubicBezTo>
                <a:cubicBezTo>
                  <a:pt x="24873" y="65684"/>
                  <a:pt x="24456" y="64684"/>
                  <a:pt x="24111" y="63636"/>
                </a:cubicBezTo>
                <a:cubicBezTo>
                  <a:pt x="24074" y="63517"/>
                  <a:pt x="23972" y="63463"/>
                  <a:pt x="23875" y="63463"/>
                </a:cubicBezTo>
                <a:cubicBezTo>
                  <a:pt x="23749" y="63463"/>
                  <a:pt x="23630" y="63553"/>
                  <a:pt x="23670" y="63708"/>
                </a:cubicBezTo>
                <a:cubicBezTo>
                  <a:pt x="23968" y="64708"/>
                  <a:pt x="24349" y="65803"/>
                  <a:pt x="24873" y="66827"/>
                </a:cubicBezTo>
                <a:cubicBezTo>
                  <a:pt x="24384" y="66649"/>
                  <a:pt x="23896" y="66470"/>
                  <a:pt x="23384" y="66292"/>
                </a:cubicBezTo>
                <a:cubicBezTo>
                  <a:pt x="23361" y="66256"/>
                  <a:pt x="23325" y="66220"/>
                  <a:pt x="23313" y="66173"/>
                </a:cubicBezTo>
                <a:cubicBezTo>
                  <a:pt x="22718" y="65137"/>
                  <a:pt x="22206" y="64065"/>
                  <a:pt x="21765" y="62946"/>
                </a:cubicBezTo>
                <a:cubicBezTo>
                  <a:pt x="21732" y="62864"/>
                  <a:pt x="21668" y="62830"/>
                  <a:pt x="21601" y="62830"/>
                </a:cubicBezTo>
                <a:cubicBezTo>
                  <a:pt x="21473" y="62830"/>
                  <a:pt x="21337" y="62956"/>
                  <a:pt x="21408" y="63113"/>
                </a:cubicBezTo>
                <a:cubicBezTo>
                  <a:pt x="21753" y="64017"/>
                  <a:pt x="22146" y="65030"/>
                  <a:pt x="22646" y="66018"/>
                </a:cubicBezTo>
                <a:cubicBezTo>
                  <a:pt x="22372" y="65911"/>
                  <a:pt x="22110" y="65815"/>
                  <a:pt x="21837" y="65720"/>
                </a:cubicBezTo>
                <a:cubicBezTo>
                  <a:pt x="21015" y="64172"/>
                  <a:pt x="20063" y="62648"/>
                  <a:pt x="19253" y="61148"/>
                </a:cubicBezTo>
                <a:cubicBezTo>
                  <a:pt x="19217" y="61085"/>
                  <a:pt x="19159" y="61058"/>
                  <a:pt x="19101" y="61058"/>
                </a:cubicBezTo>
                <a:cubicBezTo>
                  <a:pt x="18984" y="61058"/>
                  <a:pt x="18868" y="61164"/>
                  <a:pt x="18931" y="61291"/>
                </a:cubicBezTo>
                <a:cubicBezTo>
                  <a:pt x="19634" y="62636"/>
                  <a:pt x="20289" y="64053"/>
                  <a:pt x="21003" y="65422"/>
                </a:cubicBezTo>
                <a:cubicBezTo>
                  <a:pt x="20444" y="65208"/>
                  <a:pt x="19860" y="65006"/>
                  <a:pt x="19289" y="64791"/>
                </a:cubicBezTo>
                <a:cubicBezTo>
                  <a:pt x="18443" y="63410"/>
                  <a:pt x="17586" y="62029"/>
                  <a:pt x="16836" y="60565"/>
                </a:cubicBezTo>
                <a:cubicBezTo>
                  <a:pt x="16796" y="60489"/>
                  <a:pt x="16730" y="60457"/>
                  <a:pt x="16665" y="60457"/>
                </a:cubicBezTo>
                <a:cubicBezTo>
                  <a:pt x="16536" y="60457"/>
                  <a:pt x="16408" y="60581"/>
                  <a:pt x="16479" y="60731"/>
                </a:cubicBezTo>
                <a:cubicBezTo>
                  <a:pt x="17074" y="61934"/>
                  <a:pt x="17681" y="63220"/>
                  <a:pt x="18360" y="64446"/>
                </a:cubicBezTo>
                <a:cubicBezTo>
                  <a:pt x="18015" y="64315"/>
                  <a:pt x="17669" y="64196"/>
                  <a:pt x="17324" y="64065"/>
                </a:cubicBezTo>
                <a:cubicBezTo>
                  <a:pt x="17110" y="63672"/>
                  <a:pt x="16872" y="63291"/>
                  <a:pt x="16657" y="62898"/>
                </a:cubicBezTo>
                <a:cubicBezTo>
                  <a:pt x="15943" y="61636"/>
                  <a:pt x="15181" y="60398"/>
                  <a:pt x="14395" y="59195"/>
                </a:cubicBezTo>
                <a:cubicBezTo>
                  <a:pt x="14348" y="59127"/>
                  <a:pt x="14289" y="59098"/>
                  <a:pt x="14229" y="59098"/>
                </a:cubicBezTo>
                <a:cubicBezTo>
                  <a:pt x="14060" y="59098"/>
                  <a:pt x="13891" y="59327"/>
                  <a:pt x="14014" y="59529"/>
                </a:cubicBezTo>
                <a:cubicBezTo>
                  <a:pt x="14848" y="60850"/>
                  <a:pt x="15645" y="62184"/>
                  <a:pt x="16395" y="63553"/>
                </a:cubicBezTo>
                <a:cubicBezTo>
                  <a:pt x="16419" y="63613"/>
                  <a:pt x="16455" y="63696"/>
                  <a:pt x="16491" y="63756"/>
                </a:cubicBezTo>
                <a:cubicBezTo>
                  <a:pt x="16133" y="63613"/>
                  <a:pt x="15764" y="63482"/>
                  <a:pt x="15407" y="63339"/>
                </a:cubicBezTo>
                <a:cubicBezTo>
                  <a:pt x="15217" y="63041"/>
                  <a:pt x="15026" y="62744"/>
                  <a:pt x="14848" y="62422"/>
                </a:cubicBezTo>
                <a:cubicBezTo>
                  <a:pt x="14228" y="61350"/>
                  <a:pt x="13657" y="60267"/>
                  <a:pt x="13085" y="59172"/>
                </a:cubicBezTo>
                <a:cubicBezTo>
                  <a:pt x="13057" y="59102"/>
                  <a:pt x="13004" y="59073"/>
                  <a:pt x="12950" y="59073"/>
                </a:cubicBezTo>
                <a:cubicBezTo>
                  <a:pt x="12848" y="59073"/>
                  <a:pt x="12741" y="59178"/>
                  <a:pt x="12788" y="59303"/>
                </a:cubicBezTo>
                <a:cubicBezTo>
                  <a:pt x="13276" y="60505"/>
                  <a:pt x="13812" y="61684"/>
                  <a:pt x="14443" y="62827"/>
                </a:cubicBezTo>
                <a:cubicBezTo>
                  <a:pt x="14467" y="62886"/>
                  <a:pt x="14502" y="62934"/>
                  <a:pt x="14526" y="62994"/>
                </a:cubicBezTo>
                <a:cubicBezTo>
                  <a:pt x="14217" y="62874"/>
                  <a:pt x="13907" y="62755"/>
                  <a:pt x="13574" y="62636"/>
                </a:cubicBezTo>
                <a:cubicBezTo>
                  <a:pt x="13455" y="62458"/>
                  <a:pt x="13335" y="62267"/>
                  <a:pt x="13240" y="62089"/>
                </a:cubicBezTo>
                <a:cubicBezTo>
                  <a:pt x="12681" y="61172"/>
                  <a:pt x="12181" y="59981"/>
                  <a:pt x="11407" y="59255"/>
                </a:cubicBezTo>
                <a:cubicBezTo>
                  <a:pt x="11350" y="59213"/>
                  <a:pt x="11286" y="59183"/>
                  <a:pt x="11222" y="59183"/>
                </a:cubicBezTo>
                <a:cubicBezTo>
                  <a:pt x="11179" y="59183"/>
                  <a:pt x="11136" y="59197"/>
                  <a:pt x="11097" y="59231"/>
                </a:cubicBezTo>
                <a:cubicBezTo>
                  <a:pt x="10954" y="59350"/>
                  <a:pt x="10930" y="59410"/>
                  <a:pt x="11038" y="59553"/>
                </a:cubicBezTo>
                <a:cubicBezTo>
                  <a:pt x="11049" y="59565"/>
                  <a:pt x="11061" y="59565"/>
                  <a:pt x="11073" y="59565"/>
                </a:cubicBezTo>
                <a:cubicBezTo>
                  <a:pt x="11097" y="59553"/>
                  <a:pt x="11121" y="59553"/>
                  <a:pt x="11133" y="59541"/>
                </a:cubicBezTo>
                <a:cubicBezTo>
                  <a:pt x="11240" y="59826"/>
                  <a:pt x="12073" y="61446"/>
                  <a:pt x="12478" y="62220"/>
                </a:cubicBezTo>
                <a:cubicBezTo>
                  <a:pt x="10157" y="61339"/>
                  <a:pt x="7823" y="60446"/>
                  <a:pt x="5501" y="59541"/>
                </a:cubicBezTo>
                <a:cubicBezTo>
                  <a:pt x="7585" y="50992"/>
                  <a:pt x="9633" y="42443"/>
                  <a:pt x="11716" y="33895"/>
                </a:cubicBezTo>
                <a:cubicBezTo>
                  <a:pt x="12288" y="31585"/>
                  <a:pt x="12847" y="29299"/>
                  <a:pt x="13419" y="26989"/>
                </a:cubicBezTo>
                <a:cubicBezTo>
                  <a:pt x="13442" y="27007"/>
                  <a:pt x="13468" y="27017"/>
                  <a:pt x="13495" y="27017"/>
                </a:cubicBezTo>
                <a:cubicBezTo>
                  <a:pt x="13537" y="27017"/>
                  <a:pt x="13580" y="26993"/>
                  <a:pt x="13609" y="26941"/>
                </a:cubicBezTo>
                <a:cubicBezTo>
                  <a:pt x="14574" y="25370"/>
                  <a:pt x="15324" y="23596"/>
                  <a:pt x="16074" y="21905"/>
                </a:cubicBezTo>
                <a:close/>
                <a:moveTo>
                  <a:pt x="25635" y="4272"/>
                </a:moveTo>
                <a:cubicBezTo>
                  <a:pt x="26575" y="5344"/>
                  <a:pt x="27921" y="5987"/>
                  <a:pt x="29326" y="6213"/>
                </a:cubicBezTo>
                <a:cubicBezTo>
                  <a:pt x="24932" y="20500"/>
                  <a:pt x="20717" y="34728"/>
                  <a:pt x="15098" y="48670"/>
                </a:cubicBezTo>
                <a:cubicBezTo>
                  <a:pt x="15050" y="48778"/>
                  <a:pt x="15062" y="48885"/>
                  <a:pt x="15121" y="48956"/>
                </a:cubicBezTo>
                <a:cubicBezTo>
                  <a:pt x="14812" y="50242"/>
                  <a:pt x="16062" y="51242"/>
                  <a:pt x="17050" y="52183"/>
                </a:cubicBezTo>
                <a:cubicBezTo>
                  <a:pt x="20039" y="55040"/>
                  <a:pt x="23551" y="57410"/>
                  <a:pt x="27206" y="59303"/>
                </a:cubicBezTo>
                <a:cubicBezTo>
                  <a:pt x="31219" y="61362"/>
                  <a:pt x="35576" y="62160"/>
                  <a:pt x="39636" y="63958"/>
                </a:cubicBezTo>
                <a:cubicBezTo>
                  <a:pt x="42589" y="65268"/>
                  <a:pt x="44613" y="67696"/>
                  <a:pt x="46733" y="69994"/>
                </a:cubicBezTo>
                <a:cubicBezTo>
                  <a:pt x="42327" y="67018"/>
                  <a:pt x="37315" y="64970"/>
                  <a:pt x="32493" y="62767"/>
                </a:cubicBezTo>
                <a:cubicBezTo>
                  <a:pt x="25516" y="59600"/>
                  <a:pt x="18562" y="56016"/>
                  <a:pt x="11359" y="53409"/>
                </a:cubicBezTo>
                <a:cubicBezTo>
                  <a:pt x="16062" y="37038"/>
                  <a:pt x="21527" y="20798"/>
                  <a:pt x="25635" y="4272"/>
                </a:cubicBezTo>
                <a:close/>
                <a:moveTo>
                  <a:pt x="31171" y="65280"/>
                </a:moveTo>
                <a:lnTo>
                  <a:pt x="31171" y="65280"/>
                </a:lnTo>
                <a:cubicBezTo>
                  <a:pt x="31885" y="65601"/>
                  <a:pt x="32612" y="65922"/>
                  <a:pt x="33338" y="66256"/>
                </a:cubicBezTo>
                <a:cubicBezTo>
                  <a:pt x="33957" y="67506"/>
                  <a:pt x="34552" y="68744"/>
                  <a:pt x="35160" y="70006"/>
                </a:cubicBezTo>
                <a:cubicBezTo>
                  <a:pt x="35231" y="70161"/>
                  <a:pt x="35303" y="70363"/>
                  <a:pt x="35398" y="70554"/>
                </a:cubicBezTo>
                <a:cubicBezTo>
                  <a:pt x="35064" y="70435"/>
                  <a:pt x="34731" y="70316"/>
                  <a:pt x="34398" y="70209"/>
                </a:cubicBezTo>
                <a:cubicBezTo>
                  <a:pt x="33993" y="69542"/>
                  <a:pt x="33517" y="68899"/>
                  <a:pt x="33100" y="68280"/>
                </a:cubicBezTo>
                <a:cubicBezTo>
                  <a:pt x="32469" y="67280"/>
                  <a:pt x="31814" y="66280"/>
                  <a:pt x="31171" y="65280"/>
                </a:cubicBezTo>
                <a:close/>
                <a:moveTo>
                  <a:pt x="9049" y="65006"/>
                </a:moveTo>
                <a:lnTo>
                  <a:pt x="9049" y="65006"/>
                </a:lnTo>
                <a:cubicBezTo>
                  <a:pt x="12895" y="66101"/>
                  <a:pt x="16455" y="67839"/>
                  <a:pt x="20289" y="69113"/>
                </a:cubicBezTo>
                <a:cubicBezTo>
                  <a:pt x="20979" y="69328"/>
                  <a:pt x="21670" y="69542"/>
                  <a:pt x="22360" y="69732"/>
                </a:cubicBezTo>
                <a:cubicBezTo>
                  <a:pt x="22360" y="69792"/>
                  <a:pt x="22384" y="69852"/>
                  <a:pt x="22444" y="69887"/>
                </a:cubicBezTo>
                <a:cubicBezTo>
                  <a:pt x="22980" y="70137"/>
                  <a:pt x="23539" y="70387"/>
                  <a:pt x="24075" y="70637"/>
                </a:cubicBezTo>
                <a:cubicBezTo>
                  <a:pt x="22860" y="70209"/>
                  <a:pt x="21658" y="69768"/>
                  <a:pt x="20467" y="69316"/>
                </a:cubicBezTo>
                <a:cubicBezTo>
                  <a:pt x="16931" y="67958"/>
                  <a:pt x="13383" y="66625"/>
                  <a:pt x="9847" y="65268"/>
                </a:cubicBezTo>
                <a:cubicBezTo>
                  <a:pt x="9609" y="65172"/>
                  <a:pt x="9335" y="65089"/>
                  <a:pt x="9049" y="65006"/>
                </a:cubicBezTo>
                <a:close/>
                <a:moveTo>
                  <a:pt x="31362" y="962"/>
                </a:moveTo>
                <a:cubicBezTo>
                  <a:pt x="35350" y="4939"/>
                  <a:pt x="39958" y="8892"/>
                  <a:pt x="44804" y="11702"/>
                </a:cubicBezTo>
                <a:cubicBezTo>
                  <a:pt x="44853" y="11720"/>
                  <a:pt x="44900" y="11729"/>
                  <a:pt x="44944" y="11729"/>
                </a:cubicBezTo>
                <a:cubicBezTo>
                  <a:pt x="45174" y="11729"/>
                  <a:pt x="45305" y="11495"/>
                  <a:pt x="45125" y="11344"/>
                </a:cubicBezTo>
                <a:cubicBezTo>
                  <a:pt x="44518" y="10844"/>
                  <a:pt x="43911" y="10356"/>
                  <a:pt x="43280" y="9856"/>
                </a:cubicBezTo>
                <a:lnTo>
                  <a:pt x="43280" y="9856"/>
                </a:lnTo>
                <a:cubicBezTo>
                  <a:pt x="44911" y="10809"/>
                  <a:pt x="46590" y="11666"/>
                  <a:pt x="48340" y="12404"/>
                </a:cubicBezTo>
                <a:cubicBezTo>
                  <a:pt x="51138" y="13595"/>
                  <a:pt x="54031" y="14511"/>
                  <a:pt x="56948" y="15333"/>
                </a:cubicBezTo>
                <a:cubicBezTo>
                  <a:pt x="60222" y="16250"/>
                  <a:pt x="63854" y="16762"/>
                  <a:pt x="66235" y="19441"/>
                </a:cubicBezTo>
                <a:cubicBezTo>
                  <a:pt x="66949" y="20357"/>
                  <a:pt x="67497" y="21381"/>
                  <a:pt x="67902" y="22453"/>
                </a:cubicBezTo>
                <a:cubicBezTo>
                  <a:pt x="67866" y="22524"/>
                  <a:pt x="67842" y="22584"/>
                  <a:pt x="67795" y="22655"/>
                </a:cubicBezTo>
                <a:cubicBezTo>
                  <a:pt x="67616" y="22727"/>
                  <a:pt x="67449" y="22810"/>
                  <a:pt x="67295" y="22893"/>
                </a:cubicBezTo>
                <a:lnTo>
                  <a:pt x="67628" y="22548"/>
                </a:lnTo>
                <a:cubicBezTo>
                  <a:pt x="67750" y="22427"/>
                  <a:pt x="67643" y="22239"/>
                  <a:pt x="67517" y="22239"/>
                </a:cubicBezTo>
                <a:cubicBezTo>
                  <a:pt x="67483" y="22239"/>
                  <a:pt x="67447" y="22253"/>
                  <a:pt x="67414" y="22286"/>
                </a:cubicBezTo>
                <a:cubicBezTo>
                  <a:pt x="67092" y="22596"/>
                  <a:pt x="66783" y="22893"/>
                  <a:pt x="66497" y="23251"/>
                </a:cubicBezTo>
                <a:cubicBezTo>
                  <a:pt x="66437" y="23322"/>
                  <a:pt x="66485" y="23405"/>
                  <a:pt x="66556" y="23441"/>
                </a:cubicBezTo>
                <a:cubicBezTo>
                  <a:pt x="66485" y="23524"/>
                  <a:pt x="66414" y="23608"/>
                  <a:pt x="66354" y="23703"/>
                </a:cubicBezTo>
                <a:cubicBezTo>
                  <a:pt x="66430" y="23562"/>
                  <a:pt x="66348" y="23352"/>
                  <a:pt x="66179" y="23352"/>
                </a:cubicBezTo>
                <a:cubicBezTo>
                  <a:pt x="66163" y="23352"/>
                  <a:pt x="66146" y="23354"/>
                  <a:pt x="66128" y="23358"/>
                </a:cubicBezTo>
                <a:cubicBezTo>
                  <a:pt x="66104" y="23370"/>
                  <a:pt x="66068" y="23370"/>
                  <a:pt x="66021" y="23382"/>
                </a:cubicBezTo>
                <a:cubicBezTo>
                  <a:pt x="65902" y="23417"/>
                  <a:pt x="65830" y="23501"/>
                  <a:pt x="65818" y="23620"/>
                </a:cubicBezTo>
                <a:cubicBezTo>
                  <a:pt x="65729" y="24037"/>
                  <a:pt x="65878" y="24175"/>
                  <a:pt x="66116" y="24175"/>
                </a:cubicBezTo>
                <a:cubicBezTo>
                  <a:pt x="66481" y="24175"/>
                  <a:pt x="67056" y="23847"/>
                  <a:pt x="67295" y="23703"/>
                </a:cubicBezTo>
                <a:lnTo>
                  <a:pt x="67295" y="23703"/>
                </a:lnTo>
                <a:cubicBezTo>
                  <a:pt x="66675" y="24965"/>
                  <a:pt x="66104" y="26251"/>
                  <a:pt x="65521" y="27537"/>
                </a:cubicBezTo>
                <a:cubicBezTo>
                  <a:pt x="64854" y="28120"/>
                  <a:pt x="64175" y="28835"/>
                  <a:pt x="64211" y="29561"/>
                </a:cubicBezTo>
                <a:cubicBezTo>
                  <a:pt x="64217" y="29670"/>
                  <a:pt x="64296" y="29727"/>
                  <a:pt x="64373" y="29727"/>
                </a:cubicBezTo>
                <a:cubicBezTo>
                  <a:pt x="64439" y="29727"/>
                  <a:pt x="64504" y="29685"/>
                  <a:pt x="64520" y="29597"/>
                </a:cubicBezTo>
                <a:cubicBezTo>
                  <a:pt x="64580" y="29227"/>
                  <a:pt x="64806" y="28870"/>
                  <a:pt x="65092" y="28525"/>
                </a:cubicBezTo>
                <a:lnTo>
                  <a:pt x="65092" y="28525"/>
                </a:lnTo>
                <a:cubicBezTo>
                  <a:pt x="60937" y="37979"/>
                  <a:pt x="57543" y="47777"/>
                  <a:pt x="54162" y="57564"/>
                </a:cubicBezTo>
                <a:cubicBezTo>
                  <a:pt x="54102" y="57660"/>
                  <a:pt x="54043" y="57755"/>
                  <a:pt x="53995" y="57862"/>
                </a:cubicBezTo>
                <a:cubicBezTo>
                  <a:pt x="53721" y="55540"/>
                  <a:pt x="52686" y="53278"/>
                  <a:pt x="51305" y="51433"/>
                </a:cubicBezTo>
                <a:cubicBezTo>
                  <a:pt x="51286" y="51404"/>
                  <a:pt x="51261" y="51393"/>
                  <a:pt x="51236" y="51393"/>
                </a:cubicBezTo>
                <a:cubicBezTo>
                  <a:pt x="51167" y="51393"/>
                  <a:pt x="51097" y="51485"/>
                  <a:pt x="51150" y="51564"/>
                </a:cubicBezTo>
                <a:cubicBezTo>
                  <a:pt x="52757" y="53992"/>
                  <a:pt x="53352" y="56540"/>
                  <a:pt x="53531" y="59362"/>
                </a:cubicBezTo>
                <a:lnTo>
                  <a:pt x="53269" y="60124"/>
                </a:lnTo>
                <a:cubicBezTo>
                  <a:pt x="52817" y="58541"/>
                  <a:pt x="51947" y="56993"/>
                  <a:pt x="51209" y="55778"/>
                </a:cubicBezTo>
                <a:cubicBezTo>
                  <a:pt x="51189" y="55741"/>
                  <a:pt x="51156" y="55725"/>
                  <a:pt x="51124" y="55725"/>
                </a:cubicBezTo>
                <a:cubicBezTo>
                  <a:pt x="51065" y="55725"/>
                  <a:pt x="51007" y="55780"/>
                  <a:pt x="51031" y="55850"/>
                </a:cubicBezTo>
                <a:cubicBezTo>
                  <a:pt x="51650" y="57088"/>
                  <a:pt x="52305" y="58362"/>
                  <a:pt x="52674" y="59684"/>
                </a:cubicBezTo>
                <a:cubicBezTo>
                  <a:pt x="52805" y="60136"/>
                  <a:pt x="52876" y="60577"/>
                  <a:pt x="52912" y="61005"/>
                </a:cubicBezTo>
                <a:cubicBezTo>
                  <a:pt x="52638" y="61601"/>
                  <a:pt x="52388" y="62220"/>
                  <a:pt x="52150" y="62839"/>
                </a:cubicBezTo>
                <a:cubicBezTo>
                  <a:pt x="51852" y="61684"/>
                  <a:pt x="51388" y="60553"/>
                  <a:pt x="50816" y="59517"/>
                </a:cubicBezTo>
                <a:cubicBezTo>
                  <a:pt x="50789" y="59469"/>
                  <a:pt x="50744" y="59449"/>
                  <a:pt x="50699" y="59449"/>
                </a:cubicBezTo>
                <a:cubicBezTo>
                  <a:pt x="50610" y="59449"/>
                  <a:pt x="50523" y="59529"/>
                  <a:pt x="50578" y="59624"/>
                </a:cubicBezTo>
                <a:cubicBezTo>
                  <a:pt x="51245" y="60981"/>
                  <a:pt x="51602" y="62339"/>
                  <a:pt x="51793" y="63767"/>
                </a:cubicBezTo>
                <a:cubicBezTo>
                  <a:pt x="51769" y="63851"/>
                  <a:pt x="51733" y="63934"/>
                  <a:pt x="51709" y="64017"/>
                </a:cubicBezTo>
                <a:cubicBezTo>
                  <a:pt x="50852" y="66387"/>
                  <a:pt x="49471" y="68530"/>
                  <a:pt x="48566" y="70852"/>
                </a:cubicBezTo>
                <a:cubicBezTo>
                  <a:pt x="44863" y="67042"/>
                  <a:pt x="41910" y="63720"/>
                  <a:pt x="36386" y="62065"/>
                </a:cubicBezTo>
                <a:cubicBezTo>
                  <a:pt x="32695" y="60969"/>
                  <a:pt x="29123" y="59648"/>
                  <a:pt x="25730" y="57767"/>
                </a:cubicBezTo>
                <a:cubicBezTo>
                  <a:pt x="23944" y="56790"/>
                  <a:pt x="15586" y="52242"/>
                  <a:pt x="15360" y="49135"/>
                </a:cubicBezTo>
                <a:cubicBezTo>
                  <a:pt x="15479" y="49123"/>
                  <a:pt x="15586" y="49063"/>
                  <a:pt x="15645" y="48932"/>
                </a:cubicBezTo>
                <a:cubicBezTo>
                  <a:pt x="21848" y="33466"/>
                  <a:pt x="27909" y="17321"/>
                  <a:pt x="31362" y="962"/>
                </a:cubicBezTo>
                <a:close/>
                <a:moveTo>
                  <a:pt x="34040" y="66565"/>
                </a:moveTo>
                <a:lnTo>
                  <a:pt x="34040" y="66565"/>
                </a:lnTo>
                <a:cubicBezTo>
                  <a:pt x="34564" y="66815"/>
                  <a:pt x="35088" y="67054"/>
                  <a:pt x="35600" y="67280"/>
                </a:cubicBezTo>
                <a:cubicBezTo>
                  <a:pt x="35898" y="68351"/>
                  <a:pt x="36279" y="69387"/>
                  <a:pt x="36743" y="70387"/>
                </a:cubicBezTo>
                <a:cubicBezTo>
                  <a:pt x="36874" y="70625"/>
                  <a:pt x="36993" y="70875"/>
                  <a:pt x="37100" y="71149"/>
                </a:cubicBezTo>
                <a:cubicBezTo>
                  <a:pt x="36791" y="71042"/>
                  <a:pt x="36493" y="70935"/>
                  <a:pt x="36184" y="70816"/>
                </a:cubicBezTo>
                <a:cubicBezTo>
                  <a:pt x="36005" y="70518"/>
                  <a:pt x="35886" y="70185"/>
                  <a:pt x="35755" y="69923"/>
                </a:cubicBezTo>
                <a:cubicBezTo>
                  <a:pt x="35517" y="69447"/>
                  <a:pt x="35279" y="68994"/>
                  <a:pt x="35041" y="68506"/>
                </a:cubicBezTo>
                <a:cubicBezTo>
                  <a:pt x="34707" y="67851"/>
                  <a:pt x="34386" y="67220"/>
                  <a:pt x="34040" y="66565"/>
                </a:cubicBezTo>
                <a:close/>
                <a:moveTo>
                  <a:pt x="49947" y="69673"/>
                </a:moveTo>
                <a:lnTo>
                  <a:pt x="49947" y="69673"/>
                </a:lnTo>
                <a:cubicBezTo>
                  <a:pt x="49804" y="70090"/>
                  <a:pt x="49650" y="70506"/>
                  <a:pt x="49495" y="70923"/>
                </a:cubicBezTo>
                <a:cubicBezTo>
                  <a:pt x="49459" y="71018"/>
                  <a:pt x="49459" y="71102"/>
                  <a:pt x="49507" y="71173"/>
                </a:cubicBezTo>
                <a:cubicBezTo>
                  <a:pt x="49459" y="71292"/>
                  <a:pt x="49411" y="71435"/>
                  <a:pt x="49376" y="71554"/>
                </a:cubicBezTo>
                <a:cubicBezTo>
                  <a:pt x="49316" y="71495"/>
                  <a:pt x="49257" y="71411"/>
                  <a:pt x="49197" y="71352"/>
                </a:cubicBezTo>
                <a:cubicBezTo>
                  <a:pt x="49435" y="70792"/>
                  <a:pt x="49685" y="70221"/>
                  <a:pt x="49947" y="69673"/>
                </a:cubicBezTo>
                <a:close/>
                <a:moveTo>
                  <a:pt x="36148" y="67542"/>
                </a:moveTo>
                <a:cubicBezTo>
                  <a:pt x="36541" y="67708"/>
                  <a:pt x="36910" y="67875"/>
                  <a:pt x="37267" y="68042"/>
                </a:cubicBezTo>
                <a:cubicBezTo>
                  <a:pt x="37767" y="69292"/>
                  <a:pt x="38291" y="70661"/>
                  <a:pt x="38970" y="71887"/>
                </a:cubicBezTo>
                <a:cubicBezTo>
                  <a:pt x="38636" y="71745"/>
                  <a:pt x="38327" y="71626"/>
                  <a:pt x="38041" y="71506"/>
                </a:cubicBezTo>
                <a:cubicBezTo>
                  <a:pt x="37767" y="71054"/>
                  <a:pt x="37469" y="70625"/>
                  <a:pt x="37219" y="70161"/>
                </a:cubicBezTo>
                <a:cubicBezTo>
                  <a:pt x="36791" y="69316"/>
                  <a:pt x="36446" y="68435"/>
                  <a:pt x="36148" y="67542"/>
                </a:cubicBezTo>
                <a:close/>
                <a:moveTo>
                  <a:pt x="46173" y="72054"/>
                </a:moveTo>
                <a:lnTo>
                  <a:pt x="46173" y="72054"/>
                </a:lnTo>
                <a:cubicBezTo>
                  <a:pt x="46280" y="72102"/>
                  <a:pt x="46375" y="72161"/>
                  <a:pt x="46494" y="72209"/>
                </a:cubicBezTo>
                <a:cubicBezTo>
                  <a:pt x="46411" y="72233"/>
                  <a:pt x="46352" y="72280"/>
                  <a:pt x="46292" y="72316"/>
                </a:cubicBezTo>
                <a:cubicBezTo>
                  <a:pt x="46244" y="72233"/>
                  <a:pt x="46197" y="72138"/>
                  <a:pt x="46173" y="72054"/>
                </a:cubicBezTo>
                <a:close/>
                <a:moveTo>
                  <a:pt x="37970" y="68351"/>
                </a:moveTo>
                <a:lnTo>
                  <a:pt x="37970" y="68351"/>
                </a:lnTo>
                <a:cubicBezTo>
                  <a:pt x="38434" y="68554"/>
                  <a:pt x="38874" y="68768"/>
                  <a:pt x="39339" y="68970"/>
                </a:cubicBezTo>
                <a:cubicBezTo>
                  <a:pt x="39708" y="70018"/>
                  <a:pt x="40125" y="71042"/>
                  <a:pt x="40625" y="72042"/>
                </a:cubicBezTo>
                <a:cubicBezTo>
                  <a:pt x="40720" y="72268"/>
                  <a:pt x="40827" y="72483"/>
                  <a:pt x="40946" y="72721"/>
                </a:cubicBezTo>
                <a:cubicBezTo>
                  <a:pt x="40684" y="72614"/>
                  <a:pt x="40410" y="72507"/>
                  <a:pt x="40125" y="72388"/>
                </a:cubicBezTo>
                <a:cubicBezTo>
                  <a:pt x="39767" y="71768"/>
                  <a:pt x="39374" y="71173"/>
                  <a:pt x="39041" y="70566"/>
                </a:cubicBezTo>
                <a:cubicBezTo>
                  <a:pt x="38660" y="69840"/>
                  <a:pt x="38315" y="69090"/>
                  <a:pt x="37970" y="68351"/>
                </a:cubicBezTo>
                <a:close/>
                <a:moveTo>
                  <a:pt x="48721" y="72530"/>
                </a:moveTo>
                <a:cubicBezTo>
                  <a:pt x="48792" y="72590"/>
                  <a:pt x="48864" y="72649"/>
                  <a:pt x="48923" y="72709"/>
                </a:cubicBezTo>
                <a:cubicBezTo>
                  <a:pt x="48876" y="72780"/>
                  <a:pt x="48852" y="72876"/>
                  <a:pt x="48864" y="72947"/>
                </a:cubicBezTo>
                <a:lnTo>
                  <a:pt x="48864" y="72995"/>
                </a:lnTo>
                <a:cubicBezTo>
                  <a:pt x="48733" y="73007"/>
                  <a:pt x="48602" y="73019"/>
                  <a:pt x="48495" y="73054"/>
                </a:cubicBezTo>
                <a:cubicBezTo>
                  <a:pt x="48483" y="72995"/>
                  <a:pt x="48459" y="72947"/>
                  <a:pt x="48435" y="72900"/>
                </a:cubicBezTo>
                <a:cubicBezTo>
                  <a:pt x="48518" y="72888"/>
                  <a:pt x="48602" y="72828"/>
                  <a:pt x="48626" y="72721"/>
                </a:cubicBezTo>
                <a:cubicBezTo>
                  <a:pt x="48673" y="72649"/>
                  <a:pt x="48697" y="72590"/>
                  <a:pt x="48721" y="72530"/>
                </a:cubicBezTo>
                <a:close/>
                <a:moveTo>
                  <a:pt x="43649" y="70911"/>
                </a:moveTo>
                <a:cubicBezTo>
                  <a:pt x="44220" y="71173"/>
                  <a:pt x="44792" y="71423"/>
                  <a:pt x="45351" y="71685"/>
                </a:cubicBezTo>
                <a:cubicBezTo>
                  <a:pt x="45470" y="72007"/>
                  <a:pt x="45601" y="72352"/>
                  <a:pt x="45720" y="72697"/>
                </a:cubicBezTo>
                <a:cubicBezTo>
                  <a:pt x="45447" y="72888"/>
                  <a:pt x="45173" y="73066"/>
                  <a:pt x="44887" y="73197"/>
                </a:cubicBezTo>
                <a:cubicBezTo>
                  <a:pt x="44768" y="73007"/>
                  <a:pt x="44649" y="72816"/>
                  <a:pt x="44542" y="72638"/>
                </a:cubicBezTo>
                <a:cubicBezTo>
                  <a:pt x="44232" y="72066"/>
                  <a:pt x="43935" y="71483"/>
                  <a:pt x="43649" y="70911"/>
                </a:cubicBezTo>
                <a:close/>
                <a:moveTo>
                  <a:pt x="39982" y="69244"/>
                </a:moveTo>
                <a:lnTo>
                  <a:pt x="39982" y="69244"/>
                </a:lnTo>
                <a:cubicBezTo>
                  <a:pt x="40386" y="69435"/>
                  <a:pt x="40756" y="69613"/>
                  <a:pt x="41137" y="69780"/>
                </a:cubicBezTo>
                <a:cubicBezTo>
                  <a:pt x="41518" y="70673"/>
                  <a:pt x="41887" y="71554"/>
                  <a:pt x="42268" y="72423"/>
                </a:cubicBezTo>
                <a:cubicBezTo>
                  <a:pt x="42387" y="72709"/>
                  <a:pt x="42530" y="73007"/>
                  <a:pt x="42649" y="73292"/>
                </a:cubicBezTo>
                <a:cubicBezTo>
                  <a:pt x="42411" y="73233"/>
                  <a:pt x="42172" y="73161"/>
                  <a:pt x="41910" y="73078"/>
                </a:cubicBezTo>
                <a:cubicBezTo>
                  <a:pt x="41637" y="72590"/>
                  <a:pt x="41303" y="72114"/>
                  <a:pt x="41053" y="71637"/>
                </a:cubicBezTo>
                <a:cubicBezTo>
                  <a:pt x="40648" y="70864"/>
                  <a:pt x="40303" y="70054"/>
                  <a:pt x="39982" y="69244"/>
                </a:cubicBezTo>
                <a:close/>
                <a:moveTo>
                  <a:pt x="41839" y="70102"/>
                </a:moveTo>
                <a:lnTo>
                  <a:pt x="41839" y="70102"/>
                </a:lnTo>
                <a:cubicBezTo>
                  <a:pt x="42315" y="70316"/>
                  <a:pt x="42792" y="70530"/>
                  <a:pt x="43268" y="70744"/>
                </a:cubicBezTo>
                <a:cubicBezTo>
                  <a:pt x="43184" y="70804"/>
                  <a:pt x="43101" y="70923"/>
                  <a:pt x="43161" y="71054"/>
                </a:cubicBezTo>
                <a:cubicBezTo>
                  <a:pt x="43446" y="71697"/>
                  <a:pt x="43756" y="72340"/>
                  <a:pt x="44089" y="72971"/>
                </a:cubicBezTo>
                <a:lnTo>
                  <a:pt x="44316" y="73423"/>
                </a:lnTo>
                <a:cubicBezTo>
                  <a:pt x="44208" y="73459"/>
                  <a:pt x="44089" y="73471"/>
                  <a:pt x="43970" y="73483"/>
                </a:cubicBezTo>
                <a:cubicBezTo>
                  <a:pt x="43929" y="73486"/>
                  <a:pt x="43885" y="73487"/>
                  <a:pt x="43841" y="73487"/>
                </a:cubicBezTo>
                <a:cubicBezTo>
                  <a:pt x="43709" y="73487"/>
                  <a:pt x="43568" y="73474"/>
                  <a:pt x="43434" y="73447"/>
                </a:cubicBezTo>
                <a:cubicBezTo>
                  <a:pt x="43196" y="72971"/>
                  <a:pt x="42934" y="72519"/>
                  <a:pt x="42720" y="72054"/>
                </a:cubicBezTo>
                <a:cubicBezTo>
                  <a:pt x="42422" y="71411"/>
                  <a:pt x="42125" y="70756"/>
                  <a:pt x="41839" y="70102"/>
                </a:cubicBezTo>
                <a:close/>
                <a:moveTo>
                  <a:pt x="44697" y="74495"/>
                </a:moveTo>
                <a:cubicBezTo>
                  <a:pt x="44792" y="74495"/>
                  <a:pt x="44887" y="74507"/>
                  <a:pt x="44982" y="74507"/>
                </a:cubicBezTo>
                <a:cubicBezTo>
                  <a:pt x="45006" y="74554"/>
                  <a:pt x="45042" y="74602"/>
                  <a:pt x="45089" y="74626"/>
                </a:cubicBezTo>
                <a:cubicBezTo>
                  <a:pt x="44947" y="74590"/>
                  <a:pt x="44816" y="74543"/>
                  <a:pt x="44697" y="74495"/>
                </a:cubicBezTo>
                <a:close/>
                <a:moveTo>
                  <a:pt x="45709" y="74424"/>
                </a:moveTo>
                <a:cubicBezTo>
                  <a:pt x="45613" y="74531"/>
                  <a:pt x="45518" y="74650"/>
                  <a:pt x="45423" y="74745"/>
                </a:cubicBezTo>
                <a:cubicBezTo>
                  <a:pt x="45399" y="74733"/>
                  <a:pt x="45363" y="74733"/>
                  <a:pt x="45351" y="74721"/>
                </a:cubicBezTo>
                <a:cubicBezTo>
                  <a:pt x="45470" y="74685"/>
                  <a:pt x="45542" y="74590"/>
                  <a:pt x="45530" y="74447"/>
                </a:cubicBezTo>
                <a:cubicBezTo>
                  <a:pt x="45578" y="74447"/>
                  <a:pt x="45625" y="74447"/>
                  <a:pt x="45685" y="74435"/>
                </a:cubicBezTo>
                <a:cubicBezTo>
                  <a:pt x="45697" y="74435"/>
                  <a:pt x="45697" y="74424"/>
                  <a:pt x="45709" y="74424"/>
                </a:cubicBezTo>
                <a:close/>
                <a:moveTo>
                  <a:pt x="45875" y="77329"/>
                </a:moveTo>
                <a:cubicBezTo>
                  <a:pt x="45899" y="77329"/>
                  <a:pt x="45923" y="77341"/>
                  <a:pt x="45935" y="77341"/>
                </a:cubicBezTo>
                <a:cubicBezTo>
                  <a:pt x="45935" y="77341"/>
                  <a:pt x="45911" y="77341"/>
                  <a:pt x="45911" y="77352"/>
                </a:cubicBezTo>
                <a:cubicBezTo>
                  <a:pt x="45899" y="77341"/>
                  <a:pt x="45887" y="77329"/>
                  <a:pt x="45875" y="77329"/>
                </a:cubicBezTo>
                <a:close/>
                <a:moveTo>
                  <a:pt x="52209" y="75436"/>
                </a:moveTo>
                <a:lnTo>
                  <a:pt x="52209" y="75436"/>
                </a:lnTo>
                <a:cubicBezTo>
                  <a:pt x="52959" y="75638"/>
                  <a:pt x="53698" y="75852"/>
                  <a:pt x="54436" y="76055"/>
                </a:cubicBezTo>
                <a:cubicBezTo>
                  <a:pt x="54019" y="76555"/>
                  <a:pt x="53602" y="77043"/>
                  <a:pt x="53186" y="77543"/>
                </a:cubicBezTo>
                <a:cubicBezTo>
                  <a:pt x="52805" y="76948"/>
                  <a:pt x="52543" y="76138"/>
                  <a:pt x="52209" y="75436"/>
                </a:cubicBezTo>
                <a:close/>
                <a:moveTo>
                  <a:pt x="51114" y="77293"/>
                </a:moveTo>
                <a:cubicBezTo>
                  <a:pt x="51138" y="77424"/>
                  <a:pt x="51174" y="77531"/>
                  <a:pt x="51233" y="77602"/>
                </a:cubicBezTo>
                <a:cubicBezTo>
                  <a:pt x="51245" y="77626"/>
                  <a:pt x="51257" y="77650"/>
                  <a:pt x="51281" y="77662"/>
                </a:cubicBezTo>
                <a:cubicBezTo>
                  <a:pt x="51257" y="77698"/>
                  <a:pt x="51245" y="77710"/>
                  <a:pt x="51245" y="77722"/>
                </a:cubicBezTo>
                <a:cubicBezTo>
                  <a:pt x="51197" y="77710"/>
                  <a:pt x="51162" y="77686"/>
                  <a:pt x="51114" y="77650"/>
                </a:cubicBezTo>
                <a:cubicBezTo>
                  <a:pt x="51066" y="77626"/>
                  <a:pt x="51019" y="77626"/>
                  <a:pt x="50983" y="77626"/>
                </a:cubicBezTo>
                <a:cubicBezTo>
                  <a:pt x="51019" y="77519"/>
                  <a:pt x="51066" y="77400"/>
                  <a:pt x="51114" y="77293"/>
                </a:cubicBezTo>
                <a:close/>
                <a:moveTo>
                  <a:pt x="42911" y="78103"/>
                </a:moveTo>
                <a:cubicBezTo>
                  <a:pt x="42970" y="78114"/>
                  <a:pt x="43030" y="78126"/>
                  <a:pt x="43089" y="78162"/>
                </a:cubicBezTo>
                <a:cubicBezTo>
                  <a:pt x="43101" y="78186"/>
                  <a:pt x="43101" y="78198"/>
                  <a:pt x="43125" y="78234"/>
                </a:cubicBezTo>
                <a:cubicBezTo>
                  <a:pt x="43042" y="78186"/>
                  <a:pt x="42982" y="78138"/>
                  <a:pt x="42911" y="78103"/>
                </a:cubicBezTo>
                <a:close/>
                <a:moveTo>
                  <a:pt x="72010" y="22187"/>
                </a:moveTo>
                <a:cubicBezTo>
                  <a:pt x="75066" y="22187"/>
                  <a:pt x="77836" y="23861"/>
                  <a:pt x="80558" y="25096"/>
                </a:cubicBezTo>
                <a:cubicBezTo>
                  <a:pt x="83332" y="26346"/>
                  <a:pt x="86142" y="27513"/>
                  <a:pt x="89047" y="28394"/>
                </a:cubicBezTo>
                <a:cubicBezTo>
                  <a:pt x="90881" y="28942"/>
                  <a:pt x="92714" y="29382"/>
                  <a:pt x="94572" y="29680"/>
                </a:cubicBezTo>
                <a:lnTo>
                  <a:pt x="92202" y="29644"/>
                </a:lnTo>
                <a:cubicBezTo>
                  <a:pt x="91941" y="29644"/>
                  <a:pt x="91905" y="30013"/>
                  <a:pt x="92179" y="30061"/>
                </a:cubicBezTo>
                <a:cubicBezTo>
                  <a:pt x="95241" y="30590"/>
                  <a:pt x="98476" y="30800"/>
                  <a:pt x="101711" y="30800"/>
                </a:cubicBezTo>
                <a:cubicBezTo>
                  <a:pt x="104298" y="30800"/>
                  <a:pt x="106886" y="30665"/>
                  <a:pt x="109383" y="30454"/>
                </a:cubicBezTo>
                <a:lnTo>
                  <a:pt x="109383" y="30454"/>
                </a:lnTo>
                <a:cubicBezTo>
                  <a:pt x="101525" y="45218"/>
                  <a:pt x="95774" y="61493"/>
                  <a:pt x="90583" y="77305"/>
                </a:cubicBezTo>
                <a:cubicBezTo>
                  <a:pt x="90548" y="77400"/>
                  <a:pt x="90571" y="77460"/>
                  <a:pt x="90595" y="77531"/>
                </a:cubicBezTo>
                <a:cubicBezTo>
                  <a:pt x="89559" y="78186"/>
                  <a:pt x="87071" y="78484"/>
                  <a:pt x="86202" y="78531"/>
                </a:cubicBezTo>
                <a:cubicBezTo>
                  <a:pt x="86042" y="78540"/>
                  <a:pt x="85880" y="78544"/>
                  <a:pt x="85718" y="78544"/>
                </a:cubicBezTo>
                <a:cubicBezTo>
                  <a:pt x="85021" y="78544"/>
                  <a:pt x="84304" y="78472"/>
                  <a:pt x="83618" y="78424"/>
                </a:cubicBezTo>
                <a:cubicBezTo>
                  <a:pt x="81665" y="78305"/>
                  <a:pt x="79737" y="78055"/>
                  <a:pt x="77808" y="77698"/>
                </a:cubicBezTo>
                <a:cubicBezTo>
                  <a:pt x="73795" y="76936"/>
                  <a:pt x="69997" y="75638"/>
                  <a:pt x="66247" y="74019"/>
                </a:cubicBezTo>
                <a:cubicBezTo>
                  <a:pt x="63392" y="72785"/>
                  <a:pt x="60782" y="72408"/>
                  <a:pt x="58148" y="72408"/>
                </a:cubicBezTo>
                <a:cubicBezTo>
                  <a:pt x="55599" y="72408"/>
                  <a:pt x="53026" y="72761"/>
                  <a:pt x="50185" y="73030"/>
                </a:cubicBezTo>
                <a:cubicBezTo>
                  <a:pt x="50209" y="72995"/>
                  <a:pt x="50221" y="72935"/>
                  <a:pt x="50221" y="72876"/>
                </a:cubicBezTo>
                <a:cubicBezTo>
                  <a:pt x="50340" y="72757"/>
                  <a:pt x="50400" y="72554"/>
                  <a:pt x="50245" y="72411"/>
                </a:cubicBezTo>
                <a:lnTo>
                  <a:pt x="50245" y="72411"/>
                </a:lnTo>
                <a:cubicBezTo>
                  <a:pt x="50275" y="72421"/>
                  <a:pt x="50304" y="72425"/>
                  <a:pt x="50331" y="72425"/>
                </a:cubicBezTo>
                <a:cubicBezTo>
                  <a:pt x="50608" y="72425"/>
                  <a:pt x="50738" y="71973"/>
                  <a:pt x="50423" y="71876"/>
                </a:cubicBezTo>
                <a:lnTo>
                  <a:pt x="50162" y="71780"/>
                </a:lnTo>
                <a:cubicBezTo>
                  <a:pt x="50114" y="71768"/>
                  <a:pt x="50090" y="71768"/>
                  <a:pt x="50054" y="71768"/>
                </a:cubicBezTo>
                <a:cubicBezTo>
                  <a:pt x="50781" y="69732"/>
                  <a:pt x="51495" y="67696"/>
                  <a:pt x="52197" y="65637"/>
                </a:cubicBezTo>
                <a:cubicBezTo>
                  <a:pt x="52237" y="65655"/>
                  <a:pt x="52280" y="65664"/>
                  <a:pt x="52323" y="65664"/>
                </a:cubicBezTo>
                <a:cubicBezTo>
                  <a:pt x="52448" y="65664"/>
                  <a:pt x="52567" y="65588"/>
                  <a:pt x="52567" y="65446"/>
                </a:cubicBezTo>
                <a:cubicBezTo>
                  <a:pt x="52567" y="65160"/>
                  <a:pt x="52567" y="64899"/>
                  <a:pt x="52543" y="64613"/>
                </a:cubicBezTo>
                <a:lnTo>
                  <a:pt x="52948" y="63410"/>
                </a:lnTo>
                <a:lnTo>
                  <a:pt x="52948" y="63410"/>
                </a:lnTo>
                <a:cubicBezTo>
                  <a:pt x="52948" y="63482"/>
                  <a:pt x="52924" y="63541"/>
                  <a:pt x="52924" y="63613"/>
                </a:cubicBezTo>
                <a:cubicBezTo>
                  <a:pt x="52917" y="63724"/>
                  <a:pt x="53003" y="63786"/>
                  <a:pt x="53092" y="63786"/>
                </a:cubicBezTo>
                <a:cubicBezTo>
                  <a:pt x="53156" y="63786"/>
                  <a:pt x="53222" y="63754"/>
                  <a:pt x="53257" y="63684"/>
                </a:cubicBezTo>
                <a:cubicBezTo>
                  <a:pt x="53436" y="63267"/>
                  <a:pt x="53531" y="62851"/>
                  <a:pt x="53579" y="62410"/>
                </a:cubicBezTo>
                <a:cubicBezTo>
                  <a:pt x="54126" y="61648"/>
                  <a:pt x="54710" y="60910"/>
                  <a:pt x="55365" y="60196"/>
                </a:cubicBezTo>
                <a:cubicBezTo>
                  <a:pt x="55420" y="60122"/>
                  <a:pt x="55353" y="60026"/>
                  <a:pt x="55282" y="60026"/>
                </a:cubicBezTo>
                <a:cubicBezTo>
                  <a:pt x="55261" y="60026"/>
                  <a:pt x="55240" y="60034"/>
                  <a:pt x="55222" y="60053"/>
                </a:cubicBezTo>
                <a:cubicBezTo>
                  <a:pt x="54662" y="60624"/>
                  <a:pt x="54114" y="61208"/>
                  <a:pt x="53614" y="61815"/>
                </a:cubicBezTo>
                <a:cubicBezTo>
                  <a:pt x="53614" y="61529"/>
                  <a:pt x="53579" y="61243"/>
                  <a:pt x="53531" y="60946"/>
                </a:cubicBezTo>
                <a:cubicBezTo>
                  <a:pt x="53531" y="60934"/>
                  <a:pt x="53555" y="60922"/>
                  <a:pt x="53555" y="60922"/>
                </a:cubicBezTo>
                <a:cubicBezTo>
                  <a:pt x="54400" y="59541"/>
                  <a:pt x="55293" y="58374"/>
                  <a:pt x="56734" y="57410"/>
                </a:cubicBezTo>
                <a:cubicBezTo>
                  <a:pt x="56794" y="57370"/>
                  <a:pt x="56745" y="57279"/>
                  <a:pt x="56685" y="57279"/>
                </a:cubicBezTo>
                <a:cubicBezTo>
                  <a:pt x="56674" y="57279"/>
                  <a:pt x="56662" y="57283"/>
                  <a:pt x="56650" y="57290"/>
                </a:cubicBezTo>
                <a:cubicBezTo>
                  <a:pt x="55793" y="57826"/>
                  <a:pt x="54948" y="58505"/>
                  <a:pt x="54245" y="59315"/>
                </a:cubicBezTo>
                <a:cubicBezTo>
                  <a:pt x="54662" y="58386"/>
                  <a:pt x="55103" y="57469"/>
                  <a:pt x="55579" y="56564"/>
                </a:cubicBezTo>
                <a:cubicBezTo>
                  <a:pt x="56948" y="55016"/>
                  <a:pt x="58567" y="53826"/>
                  <a:pt x="60734" y="53195"/>
                </a:cubicBezTo>
                <a:cubicBezTo>
                  <a:pt x="60866" y="53173"/>
                  <a:pt x="60836" y="52988"/>
                  <a:pt x="60727" y="52988"/>
                </a:cubicBezTo>
                <a:cubicBezTo>
                  <a:pt x="60718" y="52988"/>
                  <a:pt x="60709" y="52990"/>
                  <a:pt x="60699" y="52992"/>
                </a:cubicBezTo>
                <a:cubicBezTo>
                  <a:pt x="58698" y="53480"/>
                  <a:pt x="56686" y="54564"/>
                  <a:pt x="55257" y="56124"/>
                </a:cubicBezTo>
                <a:lnTo>
                  <a:pt x="55841" y="54612"/>
                </a:lnTo>
                <a:cubicBezTo>
                  <a:pt x="56531" y="53921"/>
                  <a:pt x="57210" y="53242"/>
                  <a:pt x="57912" y="52576"/>
                </a:cubicBezTo>
                <a:cubicBezTo>
                  <a:pt x="57930" y="52549"/>
                  <a:pt x="57915" y="52510"/>
                  <a:pt x="57892" y="52510"/>
                </a:cubicBezTo>
                <a:cubicBezTo>
                  <a:pt x="57884" y="52510"/>
                  <a:pt x="57874" y="52515"/>
                  <a:pt x="57865" y="52528"/>
                </a:cubicBezTo>
                <a:cubicBezTo>
                  <a:pt x="57210" y="53195"/>
                  <a:pt x="56543" y="53850"/>
                  <a:pt x="55888" y="54516"/>
                </a:cubicBezTo>
                <a:cubicBezTo>
                  <a:pt x="58174" y="48468"/>
                  <a:pt x="60615" y="42467"/>
                  <a:pt x="63032" y="36466"/>
                </a:cubicBezTo>
                <a:cubicBezTo>
                  <a:pt x="63044" y="36466"/>
                  <a:pt x="63056" y="36466"/>
                  <a:pt x="63080" y="36455"/>
                </a:cubicBezTo>
                <a:cubicBezTo>
                  <a:pt x="63937" y="35740"/>
                  <a:pt x="64663" y="34835"/>
                  <a:pt x="65306" y="33907"/>
                </a:cubicBezTo>
                <a:cubicBezTo>
                  <a:pt x="65351" y="33844"/>
                  <a:pt x="65288" y="33774"/>
                  <a:pt x="65229" y="33774"/>
                </a:cubicBezTo>
                <a:cubicBezTo>
                  <a:pt x="65209" y="33774"/>
                  <a:pt x="65190" y="33782"/>
                  <a:pt x="65175" y="33799"/>
                </a:cubicBezTo>
                <a:cubicBezTo>
                  <a:pt x="64580" y="34561"/>
                  <a:pt x="63925" y="35228"/>
                  <a:pt x="63258" y="35907"/>
                </a:cubicBezTo>
                <a:cubicBezTo>
                  <a:pt x="63461" y="35371"/>
                  <a:pt x="63687" y="34835"/>
                  <a:pt x="63889" y="34311"/>
                </a:cubicBezTo>
                <a:cubicBezTo>
                  <a:pt x="65235" y="32609"/>
                  <a:pt x="66616" y="31025"/>
                  <a:pt x="68283" y="29573"/>
                </a:cubicBezTo>
                <a:cubicBezTo>
                  <a:pt x="68360" y="29515"/>
                  <a:pt x="68297" y="29410"/>
                  <a:pt x="68219" y="29410"/>
                </a:cubicBezTo>
                <a:cubicBezTo>
                  <a:pt x="68201" y="29410"/>
                  <a:pt x="68182" y="29416"/>
                  <a:pt x="68164" y="29430"/>
                </a:cubicBezTo>
                <a:cubicBezTo>
                  <a:pt x="66866" y="30442"/>
                  <a:pt x="65604" y="31561"/>
                  <a:pt x="64509" y="32787"/>
                </a:cubicBezTo>
                <a:cubicBezTo>
                  <a:pt x="64580" y="32609"/>
                  <a:pt x="64651" y="32418"/>
                  <a:pt x="64723" y="32240"/>
                </a:cubicBezTo>
                <a:cubicBezTo>
                  <a:pt x="65318" y="31597"/>
                  <a:pt x="65902" y="30942"/>
                  <a:pt x="66545" y="30335"/>
                </a:cubicBezTo>
                <a:cubicBezTo>
                  <a:pt x="67509" y="29418"/>
                  <a:pt x="68569" y="28585"/>
                  <a:pt x="69569" y="27692"/>
                </a:cubicBezTo>
                <a:cubicBezTo>
                  <a:pt x="69648" y="27612"/>
                  <a:pt x="69595" y="27458"/>
                  <a:pt x="69492" y="27458"/>
                </a:cubicBezTo>
                <a:cubicBezTo>
                  <a:pt x="69472" y="27458"/>
                  <a:pt x="69449" y="27464"/>
                  <a:pt x="69426" y="27477"/>
                </a:cubicBezTo>
                <a:cubicBezTo>
                  <a:pt x="68033" y="28299"/>
                  <a:pt x="66604" y="29394"/>
                  <a:pt x="65378" y="30632"/>
                </a:cubicBezTo>
                <a:cubicBezTo>
                  <a:pt x="65521" y="30311"/>
                  <a:pt x="65640" y="29978"/>
                  <a:pt x="65771" y="29656"/>
                </a:cubicBezTo>
                <a:cubicBezTo>
                  <a:pt x="66080" y="29263"/>
                  <a:pt x="66414" y="28894"/>
                  <a:pt x="66783" y="28549"/>
                </a:cubicBezTo>
                <a:cubicBezTo>
                  <a:pt x="67640" y="27775"/>
                  <a:pt x="68604" y="27120"/>
                  <a:pt x="69569" y="26477"/>
                </a:cubicBezTo>
                <a:cubicBezTo>
                  <a:pt x="69673" y="26414"/>
                  <a:pt x="69594" y="26278"/>
                  <a:pt x="69493" y="26278"/>
                </a:cubicBezTo>
                <a:cubicBezTo>
                  <a:pt x="69479" y="26278"/>
                  <a:pt x="69464" y="26281"/>
                  <a:pt x="69450" y="26287"/>
                </a:cubicBezTo>
                <a:cubicBezTo>
                  <a:pt x="68450" y="26691"/>
                  <a:pt x="67330" y="27346"/>
                  <a:pt x="66354" y="28144"/>
                </a:cubicBezTo>
                <a:cubicBezTo>
                  <a:pt x="66485" y="27787"/>
                  <a:pt x="66640" y="27418"/>
                  <a:pt x="66771" y="27061"/>
                </a:cubicBezTo>
                <a:cubicBezTo>
                  <a:pt x="67021" y="26870"/>
                  <a:pt x="67259" y="26691"/>
                  <a:pt x="67449" y="26537"/>
                </a:cubicBezTo>
                <a:cubicBezTo>
                  <a:pt x="68450" y="25787"/>
                  <a:pt x="69521" y="25132"/>
                  <a:pt x="70640" y="24572"/>
                </a:cubicBezTo>
                <a:cubicBezTo>
                  <a:pt x="70815" y="24490"/>
                  <a:pt x="70732" y="24230"/>
                  <a:pt x="70568" y="24230"/>
                </a:cubicBezTo>
                <a:cubicBezTo>
                  <a:pt x="70542" y="24230"/>
                  <a:pt x="70515" y="24236"/>
                  <a:pt x="70485" y="24251"/>
                </a:cubicBezTo>
                <a:cubicBezTo>
                  <a:pt x="69271" y="24834"/>
                  <a:pt x="68104" y="25525"/>
                  <a:pt x="67033" y="26346"/>
                </a:cubicBezTo>
                <a:cubicBezTo>
                  <a:pt x="67437" y="25310"/>
                  <a:pt x="67830" y="24263"/>
                  <a:pt x="68211" y="23227"/>
                </a:cubicBezTo>
                <a:cubicBezTo>
                  <a:pt x="68223" y="23227"/>
                  <a:pt x="68247" y="23203"/>
                  <a:pt x="68247" y="23203"/>
                </a:cubicBezTo>
                <a:cubicBezTo>
                  <a:pt x="68390" y="23548"/>
                  <a:pt x="68604" y="23917"/>
                  <a:pt x="68819" y="23977"/>
                </a:cubicBezTo>
                <a:cubicBezTo>
                  <a:pt x="68676" y="24144"/>
                  <a:pt x="68509" y="24298"/>
                  <a:pt x="68378" y="24489"/>
                </a:cubicBezTo>
                <a:cubicBezTo>
                  <a:pt x="68323" y="24554"/>
                  <a:pt x="68397" y="24662"/>
                  <a:pt x="68466" y="24662"/>
                </a:cubicBezTo>
                <a:cubicBezTo>
                  <a:pt x="68486" y="24662"/>
                  <a:pt x="68505" y="24653"/>
                  <a:pt x="68521" y="24632"/>
                </a:cubicBezTo>
                <a:cubicBezTo>
                  <a:pt x="69271" y="23846"/>
                  <a:pt x="70188" y="23239"/>
                  <a:pt x="71236" y="22941"/>
                </a:cubicBezTo>
                <a:cubicBezTo>
                  <a:pt x="71392" y="22896"/>
                  <a:pt x="71370" y="22664"/>
                  <a:pt x="71220" y="22664"/>
                </a:cubicBezTo>
                <a:cubicBezTo>
                  <a:pt x="71210" y="22664"/>
                  <a:pt x="71199" y="22665"/>
                  <a:pt x="71188" y="22667"/>
                </a:cubicBezTo>
                <a:cubicBezTo>
                  <a:pt x="70474" y="22846"/>
                  <a:pt x="69819" y="23167"/>
                  <a:pt x="69271" y="23608"/>
                </a:cubicBezTo>
                <a:cubicBezTo>
                  <a:pt x="69295" y="23536"/>
                  <a:pt x="69295" y="23441"/>
                  <a:pt x="69235" y="23370"/>
                </a:cubicBezTo>
                <a:cubicBezTo>
                  <a:pt x="69223" y="23346"/>
                  <a:pt x="69200" y="23310"/>
                  <a:pt x="69176" y="23286"/>
                </a:cubicBezTo>
                <a:cubicBezTo>
                  <a:pt x="69134" y="23228"/>
                  <a:pt x="69078" y="23203"/>
                  <a:pt x="69022" y="23203"/>
                </a:cubicBezTo>
                <a:cubicBezTo>
                  <a:pt x="68916" y="23203"/>
                  <a:pt x="68810" y="23289"/>
                  <a:pt x="68795" y="23405"/>
                </a:cubicBezTo>
                <a:cubicBezTo>
                  <a:pt x="68807" y="23298"/>
                  <a:pt x="68807" y="23191"/>
                  <a:pt x="68795" y="23072"/>
                </a:cubicBezTo>
                <a:lnTo>
                  <a:pt x="68795" y="23072"/>
                </a:lnTo>
                <a:cubicBezTo>
                  <a:pt x="68806" y="23074"/>
                  <a:pt x="68817" y="23075"/>
                  <a:pt x="68829" y="23075"/>
                </a:cubicBezTo>
                <a:cubicBezTo>
                  <a:pt x="68893" y="23075"/>
                  <a:pt x="68961" y="23045"/>
                  <a:pt x="68961" y="22965"/>
                </a:cubicBezTo>
                <a:lnTo>
                  <a:pt x="68961" y="22893"/>
                </a:lnTo>
                <a:cubicBezTo>
                  <a:pt x="69521" y="22620"/>
                  <a:pt x="70164" y="22405"/>
                  <a:pt x="70819" y="22274"/>
                </a:cubicBezTo>
                <a:cubicBezTo>
                  <a:pt x="71221" y="22215"/>
                  <a:pt x="71618" y="22187"/>
                  <a:pt x="72010" y="22187"/>
                </a:cubicBezTo>
                <a:close/>
                <a:moveTo>
                  <a:pt x="46649" y="78674"/>
                </a:moveTo>
                <a:cubicBezTo>
                  <a:pt x="46661" y="78698"/>
                  <a:pt x="46673" y="78710"/>
                  <a:pt x="46709" y="78710"/>
                </a:cubicBezTo>
                <a:cubicBezTo>
                  <a:pt x="46375" y="78769"/>
                  <a:pt x="46197" y="79150"/>
                  <a:pt x="46244" y="79484"/>
                </a:cubicBezTo>
                <a:cubicBezTo>
                  <a:pt x="46113" y="79424"/>
                  <a:pt x="45971" y="79365"/>
                  <a:pt x="45851" y="79293"/>
                </a:cubicBezTo>
                <a:cubicBezTo>
                  <a:pt x="46101" y="79210"/>
                  <a:pt x="46304" y="79019"/>
                  <a:pt x="46399" y="78781"/>
                </a:cubicBezTo>
                <a:cubicBezTo>
                  <a:pt x="46482" y="78734"/>
                  <a:pt x="46554" y="78710"/>
                  <a:pt x="46649" y="78674"/>
                </a:cubicBezTo>
                <a:close/>
                <a:moveTo>
                  <a:pt x="100299" y="75864"/>
                </a:moveTo>
                <a:cubicBezTo>
                  <a:pt x="100275" y="75971"/>
                  <a:pt x="100251" y="76055"/>
                  <a:pt x="100227" y="76162"/>
                </a:cubicBezTo>
                <a:cubicBezTo>
                  <a:pt x="99644" y="77329"/>
                  <a:pt x="99060" y="78484"/>
                  <a:pt x="98465" y="79650"/>
                </a:cubicBezTo>
                <a:cubicBezTo>
                  <a:pt x="98453" y="79662"/>
                  <a:pt x="98441" y="79674"/>
                  <a:pt x="98429" y="79674"/>
                </a:cubicBezTo>
                <a:cubicBezTo>
                  <a:pt x="99060" y="78412"/>
                  <a:pt x="99680" y="77150"/>
                  <a:pt x="100299" y="75864"/>
                </a:cubicBezTo>
                <a:close/>
                <a:moveTo>
                  <a:pt x="54388" y="79412"/>
                </a:moveTo>
                <a:lnTo>
                  <a:pt x="54960" y="79627"/>
                </a:lnTo>
                <a:cubicBezTo>
                  <a:pt x="54948" y="79662"/>
                  <a:pt x="54936" y="79686"/>
                  <a:pt x="54912" y="79710"/>
                </a:cubicBezTo>
                <a:cubicBezTo>
                  <a:pt x="54734" y="79603"/>
                  <a:pt x="54567" y="79496"/>
                  <a:pt x="54388" y="79412"/>
                </a:cubicBezTo>
                <a:close/>
                <a:moveTo>
                  <a:pt x="55210" y="79722"/>
                </a:moveTo>
                <a:cubicBezTo>
                  <a:pt x="55484" y="79829"/>
                  <a:pt x="55769" y="79948"/>
                  <a:pt x="56055" y="80043"/>
                </a:cubicBezTo>
                <a:cubicBezTo>
                  <a:pt x="55984" y="80139"/>
                  <a:pt x="55924" y="80198"/>
                  <a:pt x="55865" y="80269"/>
                </a:cubicBezTo>
                <a:cubicBezTo>
                  <a:pt x="55603" y="80127"/>
                  <a:pt x="55365" y="79972"/>
                  <a:pt x="55115" y="79829"/>
                </a:cubicBezTo>
                <a:cubicBezTo>
                  <a:pt x="55150" y="79793"/>
                  <a:pt x="55174" y="79769"/>
                  <a:pt x="55210" y="79722"/>
                </a:cubicBezTo>
                <a:close/>
                <a:moveTo>
                  <a:pt x="56412" y="80210"/>
                </a:moveTo>
                <a:cubicBezTo>
                  <a:pt x="56936" y="80424"/>
                  <a:pt x="57448" y="80627"/>
                  <a:pt x="57972" y="80817"/>
                </a:cubicBezTo>
                <a:cubicBezTo>
                  <a:pt x="57889" y="80901"/>
                  <a:pt x="57805" y="80984"/>
                  <a:pt x="57734" y="81079"/>
                </a:cubicBezTo>
                <a:cubicBezTo>
                  <a:pt x="57305" y="80924"/>
                  <a:pt x="56877" y="80793"/>
                  <a:pt x="56436" y="80627"/>
                </a:cubicBezTo>
                <a:cubicBezTo>
                  <a:pt x="56353" y="80567"/>
                  <a:pt x="56258" y="80508"/>
                  <a:pt x="56174" y="80460"/>
                </a:cubicBezTo>
                <a:cubicBezTo>
                  <a:pt x="56246" y="80377"/>
                  <a:pt x="56341" y="80281"/>
                  <a:pt x="56412" y="80210"/>
                </a:cubicBezTo>
                <a:close/>
                <a:moveTo>
                  <a:pt x="98251" y="80127"/>
                </a:moveTo>
                <a:lnTo>
                  <a:pt x="97536" y="81555"/>
                </a:lnTo>
                <a:cubicBezTo>
                  <a:pt x="97536" y="81555"/>
                  <a:pt x="97522" y="81555"/>
                  <a:pt x="97516" y="81561"/>
                </a:cubicBezTo>
                <a:lnTo>
                  <a:pt x="97516" y="81561"/>
                </a:lnTo>
                <a:cubicBezTo>
                  <a:pt x="97753" y="81075"/>
                  <a:pt x="97978" y="80613"/>
                  <a:pt x="98215" y="80139"/>
                </a:cubicBezTo>
                <a:cubicBezTo>
                  <a:pt x="98227" y="80139"/>
                  <a:pt x="98251" y="80127"/>
                  <a:pt x="98251" y="80127"/>
                </a:cubicBezTo>
                <a:close/>
                <a:moveTo>
                  <a:pt x="58377" y="80972"/>
                </a:moveTo>
                <a:cubicBezTo>
                  <a:pt x="58865" y="81162"/>
                  <a:pt x="59377" y="81353"/>
                  <a:pt x="59865" y="81532"/>
                </a:cubicBezTo>
                <a:cubicBezTo>
                  <a:pt x="59806" y="81591"/>
                  <a:pt x="59746" y="81639"/>
                  <a:pt x="59698" y="81698"/>
                </a:cubicBezTo>
                <a:cubicBezTo>
                  <a:pt x="59163" y="81532"/>
                  <a:pt x="58627" y="81353"/>
                  <a:pt x="58091" y="81198"/>
                </a:cubicBezTo>
                <a:cubicBezTo>
                  <a:pt x="58186" y="81115"/>
                  <a:pt x="58282" y="81055"/>
                  <a:pt x="58377" y="80972"/>
                </a:cubicBezTo>
                <a:close/>
                <a:moveTo>
                  <a:pt x="60282" y="81698"/>
                </a:moveTo>
                <a:cubicBezTo>
                  <a:pt x="60627" y="81829"/>
                  <a:pt x="60960" y="81948"/>
                  <a:pt x="61306" y="82091"/>
                </a:cubicBezTo>
                <a:cubicBezTo>
                  <a:pt x="61258" y="82115"/>
                  <a:pt x="61234" y="82151"/>
                  <a:pt x="61175" y="82174"/>
                </a:cubicBezTo>
                <a:cubicBezTo>
                  <a:pt x="60830" y="82055"/>
                  <a:pt x="60472" y="81936"/>
                  <a:pt x="60115" y="81829"/>
                </a:cubicBezTo>
                <a:cubicBezTo>
                  <a:pt x="60175" y="81793"/>
                  <a:pt x="60222" y="81746"/>
                  <a:pt x="60282" y="81698"/>
                </a:cubicBezTo>
                <a:close/>
                <a:moveTo>
                  <a:pt x="107621" y="35907"/>
                </a:moveTo>
                <a:cubicBezTo>
                  <a:pt x="108600" y="36460"/>
                  <a:pt x="109746" y="36823"/>
                  <a:pt x="110896" y="36823"/>
                </a:cubicBezTo>
                <a:cubicBezTo>
                  <a:pt x="111158" y="36823"/>
                  <a:pt x="111420" y="36804"/>
                  <a:pt x="111681" y="36764"/>
                </a:cubicBezTo>
                <a:lnTo>
                  <a:pt x="111681" y="36764"/>
                </a:lnTo>
                <a:cubicBezTo>
                  <a:pt x="104216" y="52064"/>
                  <a:pt x="97965" y="68018"/>
                  <a:pt x="91048" y="83579"/>
                </a:cubicBezTo>
                <a:lnTo>
                  <a:pt x="91048" y="83591"/>
                </a:lnTo>
                <a:cubicBezTo>
                  <a:pt x="83844" y="80936"/>
                  <a:pt x="76200" y="79234"/>
                  <a:pt x="68819" y="77174"/>
                </a:cubicBezTo>
                <a:cubicBezTo>
                  <a:pt x="63723" y="75745"/>
                  <a:pt x="58567" y="74102"/>
                  <a:pt x="53269" y="73554"/>
                </a:cubicBezTo>
                <a:cubicBezTo>
                  <a:pt x="55155" y="73323"/>
                  <a:pt x="57037" y="73030"/>
                  <a:pt x="58922" y="73030"/>
                </a:cubicBezTo>
                <a:cubicBezTo>
                  <a:pt x="60143" y="73030"/>
                  <a:pt x="61366" y="73153"/>
                  <a:pt x="62592" y="73495"/>
                </a:cubicBezTo>
                <a:cubicBezTo>
                  <a:pt x="66878" y="74709"/>
                  <a:pt x="70712" y="76936"/>
                  <a:pt x="75105" y="77924"/>
                </a:cubicBezTo>
                <a:cubicBezTo>
                  <a:pt x="78404" y="78663"/>
                  <a:pt x="81798" y="79069"/>
                  <a:pt x="85197" y="79069"/>
                </a:cubicBezTo>
                <a:cubicBezTo>
                  <a:pt x="85956" y="79069"/>
                  <a:pt x="86716" y="79049"/>
                  <a:pt x="87476" y="79007"/>
                </a:cubicBezTo>
                <a:cubicBezTo>
                  <a:pt x="88809" y="78936"/>
                  <a:pt x="90417" y="78948"/>
                  <a:pt x="91012" y="77769"/>
                </a:cubicBezTo>
                <a:cubicBezTo>
                  <a:pt x="91107" y="77745"/>
                  <a:pt x="91179" y="77686"/>
                  <a:pt x="91226" y="77579"/>
                </a:cubicBezTo>
                <a:cubicBezTo>
                  <a:pt x="95882" y="63291"/>
                  <a:pt x="101787" y="49682"/>
                  <a:pt x="107621" y="35907"/>
                </a:cubicBezTo>
                <a:close/>
                <a:moveTo>
                  <a:pt x="61080" y="83603"/>
                </a:moveTo>
                <a:lnTo>
                  <a:pt x="61080" y="83603"/>
                </a:lnTo>
                <a:cubicBezTo>
                  <a:pt x="61639" y="83829"/>
                  <a:pt x="62175" y="84032"/>
                  <a:pt x="62723" y="84258"/>
                </a:cubicBezTo>
                <a:lnTo>
                  <a:pt x="61163" y="83818"/>
                </a:lnTo>
                <a:cubicBezTo>
                  <a:pt x="61139" y="83734"/>
                  <a:pt x="61127" y="83663"/>
                  <a:pt x="61080" y="83603"/>
                </a:cubicBezTo>
                <a:close/>
                <a:moveTo>
                  <a:pt x="114146" y="44206"/>
                </a:moveTo>
                <a:cubicBezTo>
                  <a:pt x="114217" y="44336"/>
                  <a:pt x="114289" y="44467"/>
                  <a:pt x="114384" y="44587"/>
                </a:cubicBezTo>
                <a:cubicBezTo>
                  <a:pt x="114467" y="45896"/>
                  <a:pt x="112205" y="50242"/>
                  <a:pt x="112003" y="50671"/>
                </a:cubicBezTo>
                <a:cubicBezTo>
                  <a:pt x="111062" y="52552"/>
                  <a:pt x="110121" y="54457"/>
                  <a:pt x="109181" y="56362"/>
                </a:cubicBezTo>
                <a:cubicBezTo>
                  <a:pt x="108705" y="57338"/>
                  <a:pt x="108228" y="58302"/>
                  <a:pt x="107752" y="59255"/>
                </a:cubicBezTo>
                <a:cubicBezTo>
                  <a:pt x="107097" y="60458"/>
                  <a:pt x="106466" y="61660"/>
                  <a:pt x="105835" y="62886"/>
                </a:cubicBezTo>
                <a:cubicBezTo>
                  <a:pt x="104323" y="65851"/>
                  <a:pt x="102668" y="68851"/>
                  <a:pt x="101477" y="71995"/>
                </a:cubicBezTo>
                <a:cubicBezTo>
                  <a:pt x="99692" y="75614"/>
                  <a:pt x="97894" y="79234"/>
                  <a:pt x="96108" y="82841"/>
                </a:cubicBezTo>
                <a:cubicBezTo>
                  <a:pt x="95072" y="83782"/>
                  <a:pt x="94036" y="84699"/>
                  <a:pt x="92988" y="85615"/>
                </a:cubicBezTo>
                <a:cubicBezTo>
                  <a:pt x="96286" y="78686"/>
                  <a:pt x="99632" y="71780"/>
                  <a:pt x="103109" y="64958"/>
                </a:cubicBezTo>
                <a:cubicBezTo>
                  <a:pt x="106669" y="57993"/>
                  <a:pt x="110586" y="51206"/>
                  <a:pt x="114086" y="44206"/>
                </a:cubicBezTo>
                <a:close/>
                <a:moveTo>
                  <a:pt x="105954" y="57445"/>
                </a:moveTo>
                <a:cubicBezTo>
                  <a:pt x="105478" y="58338"/>
                  <a:pt x="105014" y="59231"/>
                  <a:pt x="104537" y="60124"/>
                </a:cubicBezTo>
                <a:cubicBezTo>
                  <a:pt x="104502" y="60067"/>
                  <a:pt x="104445" y="60027"/>
                  <a:pt x="104387" y="60027"/>
                </a:cubicBezTo>
                <a:cubicBezTo>
                  <a:pt x="104348" y="60027"/>
                  <a:pt x="104309" y="60045"/>
                  <a:pt x="104275" y="60088"/>
                </a:cubicBezTo>
                <a:cubicBezTo>
                  <a:pt x="103168" y="61696"/>
                  <a:pt x="101918" y="63125"/>
                  <a:pt x="100668" y="64613"/>
                </a:cubicBezTo>
                <a:cubicBezTo>
                  <a:pt x="100576" y="64733"/>
                  <a:pt x="100691" y="64881"/>
                  <a:pt x="100808" y="64881"/>
                </a:cubicBezTo>
                <a:cubicBezTo>
                  <a:pt x="100842" y="64881"/>
                  <a:pt x="100876" y="64869"/>
                  <a:pt x="100906" y="64839"/>
                </a:cubicBezTo>
                <a:cubicBezTo>
                  <a:pt x="102144" y="63648"/>
                  <a:pt x="103204" y="62232"/>
                  <a:pt x="104168" y="60803"/>
                </a:cubicBezTo>
                <a:lnTo>
                  <a:pt x="104168" y="60803"/>
                </a:lnTo>
                <a:cubicBezTo>
                  <a:pt x="103192" y="62696"/>
                  <a:pt x="102239" y="64577"/>
                  <a:pt x="101287" y="66494"/>
                </a:cubicBezTo>
                <a:cubicBezTo>
                  <a:pt x="101251" y="66506"/>
                  <a:pt x="101239" y="66506"/>
                  <a:pt x="101204" y="66518"/>
                </a:cubicBezTo>
                <a:cubicBezTo>
                  <a:pt x="100299" y="67637"/>
                  <a:pt x="99299" y="68839"/>
                  <a:pt x="98727" y="70161"/>
                </a:cubicBezTo>
                <a:cubicBezTo>
                  <a:pt x="98694" y="70244"/>
                  <a:pt x="98759" y="70310"/>
                  <a:pt x="98826" y="70310"/>
                </a:cubicBezTo>
                <a:cubicBezTo>
                  <a:pt x="98855" y="70310"/>
                  <a:pt x="98884" y="70297"/>
                  <a:pt x="98906" y="70268"/>
                </a:cubicBezTo>
                <a:cubicBezTo>
                  <a:pt x="99477" y="69530"/>
                  <a:pt x="100001" y="68732"/>
                  <a:pt x="100537" y="67958"/>
                </a:cubicBezTo>
                <a:lnTo>
                  <a:pt x="100537" y="67958"/>
                </a:lnTo>
                <a:cubicBezTo>
                  <a:pt x="97953" y="73197"/>
                  <a:pt x="95465" y="78484"/>
                  <a:pt x="92988" y="83675"/>
                </a:cubicBezTo>
                <a:cubicBezTo>
                  <a:pt x="92679" y="84353"/>
                  <a:pt x="92322" y="85734"/>
                  <a:pt x="91786" y="86223"/>
                </a:cubicBezTo>
                <a:cubicBezTo>
                  <a:pt x="91339" y="86641"/>
                  <a:pt x="90906" y="86805"/>
                  <a:pt x="90431" y="86805"/>
                </a:cubicBezTo>
                <a:cubicBezTo>
                  <a:pt x="89919" y="86805"/>
                  <a:pt x="89358" y="86614"/>
                  <a:pt x="88678" y="86342"/>
                </a:cubicBezTo>
                <a:cubicBezTo>
                  <a:pt x="87297" y="85794"/>
                  <a:pt x="85976" y="84841"/>
                  <a:pt x="84594" y="84234"/>
                </a:cubicBezTo>
                <a:cubicBezTo>
                  <a:pt x="81237" y="82758"/>
                  <a:pt x="77665" y="81746"/>
                  <a:pt x="74141" y="80746"/>
                </a:cubicBezTo>
                <a:cubicBezTo>
                  <a:pt x="66604" y="78615"/>
                  <a:pt x="59055" y="76519"/>
                  <a:pt x="51531" y="74412"/>
                </a:cubicBezTo>
                <a:cubicBezTo>
                  <a:pt x="51519" y="74352"/>
                  <a:pt x="51483" y="74293"/>
                  <a:pt x="51471" y="74245"/>
                </a:cubicBezTo>
                <a:lnTo>
                  <a:pt x="51471" y="74245"/>
                </a:lnTo>
                <a:cubicBezTo>
                  <a:pt x="57972" y="74650"/>
                  <a:pt x="64223" y="76686"/>
                  <a:pt x="70485" y="78400"/>
                </a:cubicBezTo>
                <a:cubicBezTo>
                  <a:pt x="77260" y="80246"/>
                  <a:pt x="84059" y="82460"/>
                  <a:pt x="90964" y="83770"/>
                </a:cubicBezTo>
                <a:cubicBezTo>
                  <a:pt x="91055" y="83939"/>
                  <a:pt x="91231" y="84037"/>
                  <a:pt x="91396" y="84037"/>
                </a:cubicBezTo>
                <a:cubicBezTo>
                  <a:pt x="91533" y="84037"/>
                  <a:pt x="91661" y="83969"/>
                  <a:pt x="91726" y="83818"/>
                </a:cubicBezTo>
                <a:cubicBezTo>
                  <a:pt x="92869" y="81139"/>
                  <a:pt x="94048" y="78460"/>
                  <a:pt x="95227" y="75781"/>
                </a:cubicBezTo>
                <a:cubicBezTo>
                  <a:pt x="95250" y="75804"/>
                  <a:pt x="95294" y="75828"/>
                  <a:pt x="95335" y="75828"/>
                </a:cubicBezTo>
                <a:cubicBezTo>
                  <a:pt x="95356" y="75828"/>
                  <a:pt x="95377" y="75821"/>
                  <a:pt x="95393" y="75805"/>
                </a:cubicBezTo>
                <a:cubicBezTo>
                  <a:pt x="95989" y="75257"/>
                  <a:pt x="96405" y="74435"/>
                  <a:pt x="96858" y="73781"/>
                </a:cubicBezTo>
                <a:cubicBezTo>
                  <a:pt x="96927" y="73694"/>
                  <a:pt x="96852" y="73608"/>
                  <a:pt x="96769" y="73608"/>
                </a:cubicBezTo>
                <a:cubicBezTo>
                  <a:pt x="96738" y="73608"/>
                  <a:pt x="96705" y="73620"/>
                  <a:pt x="96679" y="73650"/>
                </a:cubicBezTo>
                <a:cubicBezTo>
                  <a:pt x="96310" y="74138"/>
                  <a:pt x="95846" y="74650"/>
                  <a:pt x="95489" y="75186"/>
                </a:cubicBezTo>
                <a:cubicBezTo>
                  <a:pt x="97429" y="70804"/>
                  <a:pt x="99394" y="66434"/>
                  <a:pt x="101323" y="62041"/>
                </a:cubicBezTo>
                <a:cubicBezTo>
                  <a:pt x="101348" y="62124"/>
                  <a:pt x="101424" y="62190"/>
                  <a:pt x="101509" y="62190"/>
                </a:cubicBezTo>
                <a:cubicBezTo>
                  <a:pt x="101546" y="62190"/>
                  <a:pt x="101584" y="62177"/>
                  <a:pt x="101620" y="62148"/>
                </a:cubicBezTo>
                <a:cubicBezTo>
                  <a:pt x="103216" y="60803"/>
                  <a:pt x="104585" y="59029"/>
                  <a:pt x="105954" y="57445"/>
                </a:cubicBezTo>
                <a:close/>
                <a:moveTo>
                  <a:pt x="95667" y="83758"/>
                </a:moveTo>
                <a:cubicBezTo>
                  <a:pt x="95477" y="84139"/>
                  <a:pt x="95298" y="84508"/>
                  <a:pt x="95108" y="84901"/>
                </a:cubicBezTo>
                <a:cubicBezTo>
                  <a:pt x="94179" y="85627"/>
                  <a:pt x="93226" y="86354"/>
                  <a:pt x="92310" y="87104"/>
                </a:cubicBezTo>
                <a:cubicBezTo>
                  <a:pt x="92429" y="86830"/>
                  <a:pt x="92548" y="86580"/>
                  <a:pt x="92667" y="86330"/>
                </a:cubicBezTo>
                <a:cubicBezTo>
                  <a:pt x="93703" y="85508"/>
                  <a:pt x="94703" y="84651"/>
                  <a:pt x="95667" y="83758"/>
                </a:cubicBezTo>
                <a:close/>
                <a:moveTo>
                  <a:pt x="64163" y="86127"/>
                </a:moveTo>
                <a:lnTo>
                  <a:pt x="64163" y="86127"/>
                </a:lnTo>
                <a:cubicBezTo>
                  <a:pt x="65223" y="86437"/>
                  <a:pt x="66283" y="86746"/>
                  <a:pt x="67295" y="87068"/>
                </a:cubicBezTo>
                <a:cubicBezTo>
                  <a:pt x="69974" y="87937"/>
                  <a:pt x="72664" y="88794"/>
                  <a:pt x="75343" y="89663"/>
                </a:cubicBezTo>
                <a:cubicBezTo>
                  <a:pt x="75486" y="89783"/>
                  <a:pt x="75653" y="89890"/>
                  <a:pt x="75819" y="89985"/>
                </a:cubicBezTo>
                <a:cubicBezTo>
                  <a:pt x="73986" y="89378"/>
                  <a:pt x="72140" y="88771"/>
                  <a:pt x="70307" y="88175"/>
                </a:cubicBezTo>
                <a:cubicBezTo>
                  <a:pt x="68259" y="87508"/>
                  <a:pt x="66199" y="86818"/>
                  <a:pt x="64163" y="86127"/>
                </a:cubicBezTo>
                <a:close/>
                <a:moveTo>
                  <a:pt x="54841" y="76233"/>
                </a:moveTo>
                <a:cubicBezTo>
                  <a:pt x="60103" y="77710"/>
                  <a:pt x="65354" y="79186"/>
                  <a:pt x="70605" y="80674"/>
                </a:cubicBezTo>
                <a:cubicBezTo>
                  <a:pt x="73569" y="81508"/>
                  <a:pt x="76558" y="82294"/>
                  <a:pt x="79499" y="83246"/>
                </a:cubicBezTo>
                <a:cubicBezTo>
                  <a:pt x="83142" y="84401"/>
                  <a:pt x="87857" y="85758"/>
                  <a:pt x="90750" y="88401"/>
                </a:cubicBezTo>
                <a:cubicBezTo>
                  <a:pt x="90274" y="88794"/>
                  <a:pt x="89809" y="89199"/>
                  <a:pt x="89357" y="89616"/>
                </a:cubicBezTo>
                <a:cubicBezTo>
                  <a:pt x="89234" y="89748"/>
                  <a:pt x="89381" y="89978"/>
                  <a:pt x="89578" y="89978"/>
                </a:cubicBezTo>
                <a:cubicBezTo>
                  <a:pt x="89629" y="89978"/>
                  <a:pt x="89684" y="89962"/>
                  <a:pt x="89738" y="89925"/>
                </a:cubicBezTo>
                <a:cubicBezTo>
                  <a:pt x="91369" y="88818"/>
                  <a:pt x="92905" y="87532"/>
                  <a:pt x="94441" y="86270"/>
                </a:cubicBezTo>
                <a:lnTo>
                  <a:pt x="94441" y="86270"/>
                </a:lnTo>
                <a:cubicBezTo>
                  <a:pt x="94262" y="86639"/>
                  <a:pt x="94084" y="86996"/>
                  <a:pt x="93881" y="87366"/>
                </a:cubicBezTo>
                <a:cubicBezTo>
                  <a:pt x="93868" y="87363"/>
                  <a:pt x="93854" y="87361"/>
                  <a:pt x="93840" y="87361"/>
                </a:cubicBezTo>
                <a:cubicBezTo>
                  <a:pt x="93790" y="87361"/>
                  <a:pt x="93737" y="87379"/>
                  <a:pt x="93691" y="87425"/>
                </a:cubicBezTo>
                <a:cubicBezTo>
                  <a:pt x="92310" y="88842"/>
                  <a:pt x="90762" y="89997"/>
                  <a:pt x="89274" y="91271"/>
                </a:cubicBezTo>
                <a:cubicBezTo>
                  <a:pt x="81487" y="88592"/>
                  <a:pt x="73736" y="85830"/>
                  <a:pt x="66021" y="82948"/>
                </a:cubicBezTo>
                <a:cubicBezTo>
                  <a:pt x="64878" y="82520"/>
                  <a:pt x="63723" y="82067"/>
                  <a:pt x="62568" y="81639"/>
                </a:cubicBezTo>
                <a:cubicBezTo>
                  <a:pt x="63294" y="81031"/>
                  <a:pt x="63913" y="80269"/>
                  <a:pt x="64389" y="79472"/>
                </a:cubicBezTo>
                <a:cubicBezTo>
                  <a:pt x="64442" y="79384"/>
                  <a:pt x="64360" y="79284"/>
                  <a:pt x="64284" y="79284"/>
                </a:cubicBezTo>
                <a:cubicBezTo>
                  <a:pt x="64256" y="79284"/>
                  <a:pt x="64230" y="79297"/>
                  <a:pt x="64211" y="79329"/>
                </a:cubicBezTo>
                <a:cubicBezTo>
                  <a:pt x="63663" y="80222"/>
                  <a:pt x="62973" y="80901"/>
                  <a:pt x="62187" y="81496"/>
                </a:cubicBezTo>
                <a:cubicBezTo>
                  <a:pt x="61794" y="81341"/>
                  <a:pt x="61413" y="81198"/>
                  <a:pt x="61008" y="81043"/>
                </a:cubicBezTo>
                <a:lnTo>
                  <a:pt x="61282" y="80781"/>
                </a:lnTo>
                <a:cubicBezTo>
                  <a:pt x="61818" y="80246"/>
                  <a:pt x="62306" y="79674"/>
                  <a:pt x="62770" y="79091"/>
                </a:cubicBezTo>
                <a:cubicBezTo>
                  <a:pt x="62855" y="78988"/>
                  <a:pt x="62758" y="78874"/>
                  <a:pt x="62651" y="78874"/>
                </a:cubicBezTo>
                <a:cubicBezTo>
                  <a:pt x="62609" y="78874"/>
                  <a:pt x="62566" y="78892"/>
                  <a:pt x="62532" y="78936"/>
                </a:cubicBezTo>
                <a:cubicBezTo>
                  <a:pt x="61984" y="79555"/>
                  <a:pt x="61425" y="80139"/>
                  <a:pt x="60830" y="80698"/>
                </a:cubicBezTo>
                <a:cubicBezTo>
                  <a:pt x="60758" y="80781"/>
                  <a:pt x="60687" y="80841"/>
                  <a:pt x="60591" y="80912"/>
                </a:cubicBezTo>
                <a:cubicBezTo>
                  <a:pt x="60246" y="80781"/>
                  <a:pt x="59901" y="80639"/>
                  <a:pt x="59556" y="80520"/>
                </a:cubicBezTo>
                <a:cubicBezTo>
                  <a:pt x="59377" y="80460"/>
                  <a:pt x="59198" y="80389"/>
                  <a:pt x="59008" y="80329"/>
                </a:cubicBezTo>
                <a:cubicBezTo>
                  <a:pt x="59413" y="79888"/>
                  <a:pt x="59782" y="79388"/>
                  <a:pt x="60115" y="78936"/>
                </a:cubicBezTo>
                <a:cubicBezTo>
                  <a:pt x="60209" y="78790"/>
                  <a:pt x="60081" y="78651"/>
                  <a:pt x="59954" y="78651"/>
                </a:cubicBezTo>
                <a:cubicBezTo>
                  <a:pt x="59904" y="78651"/>
                  <a:pt x="59854" y="78672"/>
                  <a:pt x="59817" y="78722"/>
                </a:cubicBezTo>
                <a:cubicBezTo>
                  <a:pt x="59425" y="79257"/>
                  <a:pt x="58996" y="79722"/>
                  <a:pt x="58555" y="80186"/>
                </a:cubicBezTo>
                <a:cubicBezTo>
                  <a:pt x="57996" y="80008"/>
                  <a:pt x="57436" y="79829"/>
                  <a:pt x="56865" y="79650"/>
                </a:cubicBezTo>
                <a:cubicBezTo>
                  <a:pt x="57270" y="79150"/>
                  <a:pt x="57627" y="78650"/>
                  <a:pt x="57984" y="78162"/>
                </a:cubicBezTo>
                <a:cubicBezTo>
                  <a:pt x="58061" y="78051"/>
                  <a:pt x="57960" y="77934"/>
                  <a:pt x="57857" y="77934"/>
                </a:cubicBezTo>
                <a:cubicBezTo>
                  <a:pt x="57817" y="77934"/>
                  <a:pt x="57776" y="77952"/>
                  <a:pt x="57746" y="77995"/>
                </a:cubicBezTo>
                <a:cubicBezTo>
                  <a:pt x="57365" y="78531"/>
                  <a:pt x="56924" y="79031"/>
                  <a:pt x="56496" y="79531"/>
                </a:cubicBezTo>
                <a:cubicBezTo>
                  <a:pt x="56186" y="79424"/>
                  <a:pt x="55877" y="79305"/>
                  <a:pt x="55579" y="79186"/>
                </a:cubicBezTo>
                <a:cubicBezTo>
                  <a:pt x="55841" y="78769"/>
                  <a:pt x="56067" y="78305"/>
                  <a:pt x="56246" y="77864"/>
                </a:cubicBezTo>
                <a:cubicBezTo>
                  <a:pt x="56260" y="77813"/>
                  <a:pt x="56229" y="77784"/>
                  <a:pt x="56195" y="77784"/>
                </a:cubicBezTo>
                <a:cubicBezTo>
                  <a:pt x="56174" y="77784"/>
                  <a:pt x="56152" y="77794"/>
                  <a:pt x="56138" y="77817"/>
                </a:cubicBezTo>
                <a:cubicBezTo>
                  <a:pt x="55912" y="78281"/>
                  <a:pt x="55650" y="78698"/>
                  <a:pt x="55353" y="79091"/>
                </a:cubicBezTo>
                <a:cubicBezTo>
                  <a:pt x="54995" y="78948"/>
                  <a:pt x="54650" y="78793"/>
                  <a:pt x="54341" y="78638"/>
                </a:cubicBezTo>
                <a:cubicBezTo>
                  <a:pt x="54698" y="78234"/>
                  <a:pt x="55043" y="77781"/>
                  <a:pt x="55341" y="77388"/>
                </a:cubicBezTo>
                <a:cubicBezTo>
                  <a:pt x="55429" y="77265"/>
                  <a:pt x="55308" y="77129"/>
                  <a:pt x="55187" y="77129"/>
                </a:cubicBezTo>
                <a:cubicBezTo>
                  <a:pt x="55144" y="77129"/>
                  <a:pt x="55101" y="77145"/>
                  <a:pt x="55067" y="77186"/>
                </a:cubicBezTo>
                <a:cubicBezTo>
                  <a:pt x="54757" y="77602"/>
                  <a:pt x="54424" y="78007"/>
                  <a:pt x="54067" y="78376"/>
                </a:cubicBezTo>
                <a:lnTo>
                  <a:pt x="54007" y="78436"/>
                </a:lnTo>
                <a:cubicBezTo>
                  <a:pt x="53924" y="78376"/>
                  <a:pt x="53817" y="78341"/>
                  <a:pt x="53733" y="78281"/>
                </a:cubicBezTo>
                <a:cubicBezTo>
                  <a:pt x="53614" y="78186"/>
                  <a:pt x="53495" y="78079"/>
                  <a:pt x="53388" y="77960"/>
                </a:cubicBezTo>
                <a:cubicBezTo>
                  <a:pt x="53876" y="77400"/>
                  <a:pt x="54353" y="76817"/>
                  <a:pt x="54829" y="76257"/>
                </a:cubicBezTo>
                <a:cubicBezTo>
                  <a:pt x="54829" y="76257"/>
                  <a:pt x="54829" y="76233"/>
                  <a:pt x="54841" y="76233"/>
                </a:cubicBezTo>
                <a:close/>
                <a:moveTo>
                  <a:pt x="93286" y="88592"/>
                </a:moveTo>
                <a:lnTo>
                  <a:pt x="93286" y="88592"/>
                </a:lnTo>
                <a:cubicBezTo>
                  <a:pt x="93048" y="89056"/>
                  <a:pt x="92810" y="89533"/>
                  <a:pt x="92572" y="90009"/>
                </a:cubicBezTo>
                <a:cubicBezTo>
                  <a:pt x="91881" y="90568"/>
                  <a:pt x="91143" y="91104"/>
                  <a:pt x="90428" y="91652"/>
                </a:cubicBezTo>
                <a:cubicBezTo>
                  <a:pt x="90286" y="91616"/>
                  <a:pt x="90155" y="91557"/>
                  <a:pt x="90000" y="91509"/>
                </a:cubicBezTo>
                <a:cubicBezTo>
                  <a:pt x="91190" y="90676"/>
                  <a:pt x="92274" y="89628"/>
                  <a:pt x="93286" y="88592"/>
                </a:cubicBezTo>
                <a:close/>
                <a:moveTo>
                  <a:pt x="61711" y="82234"/>
                </a:moveTo>
                <a:cubicBezTo>
                  <a:pt x="63270" y="82817"/>
                  <a:pt x="64830" y="83413"/>
                  <a:pt x="66402" y="83996"/>
                </a:cubicBezTo>
                <a:cubicBezTo>
                  <a:pt x="73772" y="86723"/>
                  <a:pt x="81189" y="89354"/>
                  <a:pt x="88654" y="91830"/>
                </a:cubicBezTo>
                <a:cubicBezTo>
                  <a:pt x="88631" y="91830"/>
                  <a:pt x="88631" y="91866"/>
                  <a:pt x="88631" y="91890"/>
                </a:cubicBezTo>
                <a:cubicBezTo>
                  <a:pt x="82868" y="89842"/>
                  <a:pt x="77034" y="87949"/>
                  <a:pt x="71295" y="85877"/>
                </a:cubicBezTo>
                <a:cubicBezTo>
                  <a:pt x="68223" y="84770"/>
                  <a:pt x="65163" y="83639"/>
                  <a:pt x="62092" y="82508"/>
                </a:cubicBezTo>
                <a:cubicBezTo>
                  <a:pt x="61913" y="82448"/>
                  <a:pt x="61734" y="82365"/>
                  <a:pt x="61556" y="82305"/>
                </a:cubicBezTo>
                <a:cubicBezTo>
                  <a:pt x="61603" y="82282"/>
                  <a:pt x="61651" y="82270"/>
                  <a:pt x="61711" y="82234"/>
                </a:cubicBezTo>
                <a:close/>
                <a:moveTo>
                  <a:pt x="91881" y="91390"/>
                </a:moveTo>
                <a:cubicBezTo>
                  <a:pt x="91774" y="91616"/>
                  <a:pt x="91667" y="91819"/>
                  <a:pt x="91560" y="92045"/>
                </a:cubicBezTo>
                <a:cubicBezTo>
                  <a:pt x="91464" y="92009"/>
                  <a:pt x="91369" y="91973"/>
                  <a:pt x="91262" y="91938"/>
                </a:cubicBezTo>
                <a:cubicBezTo>
                  <a:pt x="91476" y="91759"/>
                  <a:pt x="91679" y="91580"/>
                  <a:pt x="91881" y="91390"/>
                </a:cubicBezTo>
                <a:close/>
                <a:moveTo>
                  <a:pt x="89226" y="92009"/>
                </a:moveTo>
                <a:cubicBezTo>
                  <a:pt x="89393" y="92057"/>
                  <a:pt x="89559" y="92116"/>
                  <a:pt x="89714" y="92176"/>
                </a:cubicBezTo>
                <a:cubicBezTo>
                  <a:pt x="89690" y="92211"/>
                  <a:pt x="89655" y="92223"/>
                  <a:pt x="89631" y="92247"/>
                </a:cubicBezTo>
                <a:lnTo>
                  <a:pt x="89143" y="92069"/>
                </a:lnTo>
                <a:cubicBezTo>
                  <a:pt x="89166" y="92057"/>
                  <a:pt x="89202" y="92033"/>
                  <a:pt x="89226" y="92009"/>
                </a:cubicBezTo>
                <a:close/>
                <a:moveTo>
                  <a:pt x="91821" y="92902"/>
                </a:moveTo>
                <a:cubicBezTo>
                  <a:pt x="91811" y="92921"/>
                  <a:pt x="91800" y="92940"/>
                  <a:pt x="91790" y="92958"/>
                </a:cubicBezTo>
                <a:lnTo>
                  <a:pt x="91790" y="92958"/>
                </a:lnTo>
                <a:cubicBezTo>
                  <a:pt x="91789" y="92952"/>
                  <a:pt x="91788" y="92945"/>
                  <a:pt x="91786" y="92938"/>
                </a:cubicBezTo>
                <a:lnTo>
                  <a:pt x="91786" y="92902"/>
                </a:lnTo>
                <a:close/>
                <a:moveTo>
                  <a:pt x="90631" y="92485"/>
                </a:moveTo>
                <a:cubicBezTo>
                  <a:pt x="90881" y="92569"/>
                  <a:pt x="91119" y="92640"/>
                  <a:pt x="91357" y="92711"/>
                </a:cubicBezTo>
                <a:cubicBezTo>
                  <a:pt x="91417" y="92831"/>
                  <a:pt x="91536" y="92902"/>
                  <a:pt x="91679" y="92926"/>
                </a:cubicBezTo>
                <a:cubicBezTo>
                  <a:pt x="91658" y="92968"/>
                  <a:pt x="91711" y="93006"/>
                  <a:pt x="91751" y="93006"/>
                </a:cubicBezTo>
                <a:cubicBezTo>
                  <a:pt x="91756" y="93006"/>
                  <a:pt x="91761" y="93005"/>
                  <a:pt x="91766" y="93003"/>
                </a:cubicBezTo>
                <a:lnTo>
                  <a:pt x="91766" y="93003"/>
                </a:lnTo>
                <a:cubicBezTo>
                  <a:pt x="91696" y="93137"/>
                  <a:pt x="91635" y="93272"/>
                  <a:pt x="91560" y="93414"/>
                </a:cubicBezTo>
                <a:cubicBezTo>
                  <a:pt x="91560" y="93152"/>
                  <a:pt x="91429" y="92902"/>
                  <a:pt x="91107" y="92783"/>
                </a:cubicBezTo>
                <a:cubicBezTo>
                  <a:pt x="90905" y="92711"/>
                  <a:pt x="90714" y="92652"/>
                  <a:pt x="90524" y="92581"/>
                </a:cubicBezTo>
                <a:cubicBezTo>
                  <a:pt x="90548" y="92545"/>
                  <a:pt x="90595" y="92521"/>
                  <a:pt x="90631" y="92485"/>
                </a:cubicBezTo>
                <a:close/>
                <a:moveTo>
                  <a:pt x="82213" y="92128"/>
                </a:moveTo>
                <a:lnTo>
                  <a:pt x="82213" y="92128"/>
                </a:lnTo>
                <a:cubicBezTo>
                  <a:pt x="82487" y="92188"/>
                  <a:pt x="82749" y="92247"/>
                  <a:pt x="83023" y="92330"/>
                </a:cubicBezTo>
                <a:cubicBezTo>
                  <a:pt x="83189" y="92366"/>
                  <a:pt x="84487" y="92962"/>
                  <a:pt x="85964" y="93604"/>
                </a:cubicBezTo>
                <a:cubicBezTo>
                  <a:pt x="84416" y="93021"/>
                  <a:pt x="82999" y="92450"/>
                  <a:pt x="82213" y="92128"/>
                </a:cubicBezTo>
                <a:close/>
                <a:moveTo>
                  <a:pt x="91071" y="94390"/>
                </a:moveTo>
                <a:cubicBezTo>
                  <a:pt x="91059" y="94438"/>
                  <a:pt x="91059" y="94450"/>
                  <a:pt x="91048" y="94474"/>
                </a:cubicBezTo>
                <a:cubicBezTo>
                  <a:pt x="91024" y="94438"/>
                  <a:pt x="91012" y="94426"/>
                  <a:pt x="91000" y="94414"/>
                </a:cubicBezTo>
                <a:cubicBezTo>
                  <a:pt x="91024" y="94414"/>
                  <a:pt x="91048" y="94390"/>
                  <a:pt x="91071" y="94390"/>
                </a:cubicBezTo>
                <a:close/>
                <a:moveTo>
                  <a:pt x="92453" y="94914"/>
                </a:moveTo>
                <a:cubicBezTo>
                  <a:pt x="92476" y="95045"/>
                  <a:pt x="92512" y="95164"/>
                  <a:pt x="92595" y="95259"/>
                </a:cubicBezTo>
                <a:cubicBezTo>
                  <a:pt x="92475" y="95293"/>
                  <a:pt x="92327" y="95308"/>
                  <a:pt x="92158" y="95308"/>
                </a:cubicBezTo>
                <a:cubicBezTo>
                  <a:pt x="92027" y="95308"/>
                  <a:pt x="91882" y="95299"/>
                  <a:pt x="91726" y="95283"/>
                </a:cubicBezTo>
                <a:cubicBezTo>
                  <a:pt x="91881" y="95283"/>
                  <a:pt x="92024" y="95248"/>
                  <a:pt x="92143" y="95164"/>
                </a:cubicBezTo>
                <a:cubicBezTo>
                  <a:pt x="92250" y="95093"/>
                  <a:pt x="92357" y="95009"/>
                  <a:pt x="92453" y="94914"/>
                </a:cubicBezTo>
                <a:close/>
                <a:moveTo>
                  <a:pt x="97917" y="86639"/>
                </a:moveTo>
                <a:cubicBezTo>
                  <a:pt x="96501" y="89616"/>
                  <a:pt x="95072" y="92592"/>
                  <a:pt x="93679" y="95557"/>
                </a:cubicBezTo>
                <a:cubicBezTo>
                  <a:pt x="93667" y="95486"/>
                  <a:pt x="93631" y="95426"/>
                  <a:pt x="93584" y="95367"/>
                </a:cubicBezTo>
                <a:cubicBezTo>
                  <a:pt x="93667" y="95307"/>
                  <a:pt x="93738" y="95212"/>
                  <a:pt x="93774" y="95093"/>
                </a:cubicBezTo>
                <a:cubicBezTo>
                  <a:pt x="95167" y="92283"/>
                  <a:pt x="96536" y="89449"/>
                  <a:pt x="97917" y="86639"/>
                </a:cubicBezTo>
                <a:close/>
                <a:moveTo>
                  <a:pt x="31417" y="0"/>
                </a:moveTo>
                <a:cubicBezTo>
                  <a:pt x="31339" y="0"/>
                  <a:pt x="31260" y="40"/>
                  <a:pt x="31231" y="129"/>
                </a:cubicBezTo>
                <a:cubicBezTo>
                  <a:pt x="31207" y="129"/>
                  <a:pt x="31207" y="105"/>
                  <a:pt x="31195" y="105"/>
                </a:cubicBezTo>
                <a:cubicBezTo>
                  <a:pt x="31160" y="75"/>
                  <a:pt x="31121" y="62"/>
                  <a:pt x="31082" y="62"/>
                </a:cubicBezTo>
                <a:cubicBezTo>
                  <a:pt x="30922" y="62"/>
                  <a:pt x="30763" y="283"/>
                  <a:pt x="30897" y="426"/>
                </a:cubicBezTo>
                <a:cubicBezTo>
                  <a:pt x="30957" y="486"/>
                  <a:pt x="31016" y="522"/>
                  <a:pt x="31064" y="581"/>
                </a:cubicBezTo>
                <a:cubicBezTo>
                  <a:pt x="30492" y="2391"/>
                  <a:pt x="29945" y="4189"/>
                  <a:pt x="29397" y="5987"/>
                </a:cubicBezTo>
                <a:cubicBezTo>
                  <a:pt x="29397" y="5987"/>
                  <a:pt x="29397" y="5975"/>
                  <a:pt x="29385" y="5975"/>
                </a:cubicBezTo>
                <a:cubicBezTo>
                  <a:pt x="27909" y="5606"/>
                  <a:pt x="26825" y="4784"/>
                  <a:pt x="25825" y="3653"/>
                </a:cubicBezTo>
                <a:cubicBezTo>
                  <a:pt x="25763" y="3579"/>
                  <a:pt x="25689" y="3548"/>
                  <a:pt x="25618" y="3548"/>
                </a:cubicBezTo>
                <a:cubicBezTo>
                  <a:pt x="25414" y="3548"/>
                  <a:pt x="25229" y="3799"/>
                  <a:pt x="25397" y="4010"/>
                </a:cubicBezTo>
                <a:lnTo>
                  <a:pt x="25408" y="4022"/>
                </a:lnTo>
                <a:cubicBezTo>
                  <a:pt x="19860" y="20155"/>
                  <a:pt x="15610" y="36812"/>
                  <a:pt x="10657" y="53135"/>
                </a:cubicBezTo>
                <a:cubicBezTo>
                  <a:pt x="10580" y="53423"/>
                  <a:pt x="10819" y="53625"/>
                  <a:pt x="11040" y="53625"/>
                </a:cubicBezTo>
                <a:cubicBezTo>
                  <a:pt x="11093" y="53625"/>
                  <a:pt x="11146" y="53613"/>
                  <a:pt x="11192" y="53588"/>
                </a:cubicBezTo>
                <a:cubicBezTo>
                  <a:pt x="17324" y="57017"/>
                  <a:pt x="23968" y="59684"/>
                  <a:pt x="30338" y="62613"/>
                </a:cubicBezTo>
                <a:cubicBezTo>
                  <a:pt x="36267" y="65339"/>
                  <a:pt x="42411" y="67827"/>
                  <a:pt x="47661" y="71721"/>
                </a:cubicBezTo>
                <a:cubicBezTo>
                  <a:pt x="47578" y="71721"/>
                  <a:pt x="47506" y="71745"/>
                  <a:pt x="47435" y="71757"/>
                </a:cubicBezTo>
                <a:cubicBezTo>
                  <a:pt x="40494" y="68613"/>
                  <a:pt x="33564" y="65458"/>
                  <a:pt x="26623" y="62339"/>
                </a:cubicBezTo>
                <a:cubicBezTo>
                  <a:pt x="23277" y="60839"/>
                  <a:pt x="19920" y="59303"/>
                  <a:pt x="16407" y="58219"/>
                </a:cubicBezTo>
                <a:cubicBezTo>
                  <a:pt x="14931" y="57755"/>
                  <a:pt x="13407" y="57540"/>
                  <a:pt x="11954" y="57112"/>
                </a:cubicBezTo>
                <a:cubicBezTo>
                  <a:pt x="11049" y="56850"/>
                  <a:pt x="9264" y="56636"/>
                  <a:pt x="8847" y="55600"/>
                </a:cubicBezTo>
                <a:cubicBezTo>
                  <a:pt x="8573" y="54957"/>
                  <a:pt x="9573" y="52826"/>
                  <a:pt x="9752" y="52183"/>
                </a:cubicBezTo>
                <a:cubicBezTo>
                  <a:pt x="13193" y="39050"/>
                  <a:pt x="16741" y="25548"/>
                  <a:pt x="18967" y="12047"/>
                </a:cubicBezTo>
                <a:cubicBezTo>
                  <a:pt x="19098" y="11821"/>
                  <a:pt x="19217" y="11618"/>
                  <a:pt x="19348" y="11392"/>
                </a:cubicBezTo>
                <a:cubicBezTo>
                  <a:pt x="19467" y="11201"/>
                  <a:pt x="19301" y="10987"/>
                  <a:pt x="19122" y="10987"/>
                </a:cubicBezTo>
                <a:cubicBezTo>
                  <a:pt x="19360" y="9475"/>
                  <a:pt x="19586" y="7939"/>
                  <a:pt x="19801" y="6427"/>
                </a:cubicBezTo>
                <a:cubicBezTo>
                  <a:pt x="20253" y="6725"/>
                  <a:pt x="20813" y="6903"/>
                  <a:pt x="21265" y="7201"/>
                </a:cubicBezTo>
                <a:cubicBezTo>
                  <a:pt x="21848" y="7558"/>
                  <a:pt x="22372" y="7987"/>
                  <a:pt x="22896" y="8415"/>
                </a:cubicBezTo>
                <a:cubicBezTo>
                  <a:pt x="22946" y="8455"/>
                  <a:pt x="22996" y="8472"/>
                  <a:pt x="23044" y="8472"/>
                </a:cubicBezTo>
                <a:cubicBezTo>
                  <a:pt x="23225" y="8472"/>
                  <a:pt x="23362" y="8226"/>
                  <a:pt x="23230" y="8046"/>
                </a:cubicBezTo>
                <a:cubicBezTo>
                  <a:pt x="22513" y="7064"/>
                  <a:pt x="21035" y="5769"/>
                  <a:pt x="19719" y="5769"/>
                </a:cubicBezTo>
                <a:cubicBezTo>
                  <a:pt x="19678" y="5769"/>
                  <a:pt x="19638" y="5770"/>
                  <a:pt x="19598" y="5772"/>
                </a:cubicBezTo>
                <a:cubicBezTo>
                  <a:pt x="19360" y="5784"/>
                  <a:pt x="19360" y="6082"/>
                  <a:pt x="19503" y="6213"/>
                </a:cubicBezTo>
                <a:cubicBezTo>
                  <a:pt x="19515" y="6225"/>
                  <a:pt x="19527" y="6225"/>
                  <a:pt x="19539" y="6248"/>
                </a:cubicBezTo>
                <a:cubicBezTo>
                  <a:pt x="19396" y="6808"/>
                  <a:pt x="19265" y="7368"/>
                  <a:pt x="19122" y="7939"/>
                </a:cubicBezTo>
                <a:cubicBezTo>
                  <a:pt x="19098" y="7880"/>
                  <a:pt x="19050" y="7820"/>
                  <a:pt x="19027" y="7761"/>
                </a:cubicBezTo>
                <a:cubicBezTo>
                  <a:pt x="18974" y="7666"/>
                  <a:pt x="18894" y="7627"/>
                  <a:pt x="18795" y="7627"/>
                </a:cubicBezTo>
                <a:cubicBezTo>
                  <a:pt x="18781" y="7627"/>
                  <a:pt x="18767" y="7628"/>
                  <a:pt x="18753" y="7630"/>
                </a:cubicBezTo>
                <a:cubicBezTo>
                  <a:pt x="18408" y="7653"/>
                  <a:pt x="18110" y="7796"/>
                  <a:pt x="17848" y="7987"/>
                </a:cubicBezTo>
                <a:cubicBezTo>
                  <a:pt x="17669" y="7975"/>
                  <a:pt x="17503" y="7951"/>
                  <a:pt x="17324" y="7927"/>
                </a:cubicBezTo>
                <a:cubicBezTo>
                  <a:pt x="16698" y="7811"/>
                  <a:pt x="16084" y="7402"/>
                  <a:pt x="15459" y="7402"/>
                </a:cubicBezTo>
                <a:cubicBezTo>
                  <a:pt x="15442" y="7402"/>
                  <a:pt x="15424" y="7403"/>
                  <a:pt x="15407" y="7403"/>
                </a:cubicBezTo>
                <a:cubicBezTo>
                  <a:pt x="15300" y="7403"/>
                  <a:pt x="15229" y="7463"/>
                  <a:pt x="15181" y="7522"/>
                </a:cubicBezTo>
                <a:cubicBezTo>
                  <a:pt x="15217" y="7380"/>
                  <a:pt x="15240" y="7225"/>
                  <a:pt x="15252" y="7082"/>
                </a:cubicBezTo>
                <a:cubicBezTo>
                  <a:pt x="15267" y="7018"/>
                  <a:pt x="15217" y="6979"/>
                  <a:pt x="15164" y="6979"/>
                </a:cubicBezTo>
                <a:cubicBezTo>
                  <a:pt x="15129" y="6979"/>
                  <a:pt x="15093" y="6996"/>
                  <a:pt x="15074" y="7034"/>
                </a:cubicBezTo>
                <a:cubicBezTo>
                  <a:pt x="11883" y="15690"/>
                  <a:pt x="10097" y="25060"/>
                  <a:pt x="7751" y="33990"/>
                </a:cubicBezTo>
                <a:cubicBezTo>
                  <a:pt x="5465" y="42777"/>
                  <a:pt x="3132" y="51564"/>
                  <a:pt x="834" y="60362"/>
                </a:cubicBezTo>
                <a:cubicBezTo>
                  <a:pt x="572" y="60898"/>
                  <a:pt x="298" y="61446"/>
                  <a:pt x="72" y="61993"/>
                </a:cubicBezTo>
                <a:cubicBezTo>
                  <a:pt x="0" y="62172"/>
                  <a:pt x="120" y="62363"/>
                  <a:pt x="286" y="62422"/>
                </a:cubicBezTo>
                <a:cubicBezTo>
                  <a:pt x="7037" y="65268"/>
                  <a:pt x="13978" y="67744"/>
                  <a:pt x="20825" y="70340"/>
                </a:cubicBezTo>
                <a:cubicBezTo>
                  <a:pt x="27599" y="72911"/>
                  <a:pt x="34445" y="76209"/>
                  <a:pt x="41446" y="78043"/>
                </a:cubicBezTo>
                <a:cubicBezTo>
                  <a:pt x="41477" y="78051"/>
                  <a:pt x="41505" y="78055"/>
                  <a:pt x="41532" y="78055"/>
                </a:cubicBezTo>
                <a:cubicBezTo>
                  <a:pt x="41746" y="78055"/>
                  <a:pt x="41839" y="77821"/>
                  <a:pt x="41744" y="77662"/>
                </a:cubicBezTo>
                <a:lnTo>
                  <a:pt x="41744" y="77662"/>
                </a:lnTo>
                <a:lnTo>
                  <a:pt x="42018" y="77757"/>
                </a:lnTo>
                <a:cubicBezTo>
                  <a:pt x="42018" y="77781"/>
                  <a:pt x="42018" y="77817"/>
                  <a:pt x="42041" y="77829"/>
                </a:cubicBezTo>
                <a:cubicBezTo>
                  <a:pt x="42458" y="78222"/>
                  <a:pt x="42911" y="78555"/>
                  <a:pt x="43375" y="78841"/>
                </a:cubicBezTo>
                <a:cubicBezTo>
                  <a:pt x="44488" y="81013"/>
                  <a:pt x="47024" y="82582"/>
                  <a:pt x="49457" y="82582"/>
                </a:cubicBezTo>
                <a:cubicBezTo>
                  <a:pt x="49758" y="82582"/>
                  <a:pt x="50057" y="82558"/>
                  <a:pt x="50352" y="82508"/>
                </a:cubicBezTo>
                <a:cubicBezTo>
                  <a:pt x="50622" y="82544"/>
                  <a:pt x="50896" y="82558"/>
                  <a:pt x="51175" y="82558"/>
                </a:cubicBezTo>
                <a:cubicBezTo>
                  <a:pt x="51351" y="82558"/>
                  <a:pt x="51529" y="82553"/>
                  <a:pt x="51709" y="82544"/>
                </a:cubicBezTo>
                <a:cubicBezTo>
                  <a:pt x="51793" y="82603"/>
                  <a:pt x="51900" y="82663"/>
                  <a:pt x="51983" y="82746"/>
                </a:cubicBezTo>
                <a:cubicBezTo>
                  <a:pt x="51924" y="82853"/>
                  <a:pt x="51959" y="83020"/>
                  <a:pt x="52126" y="83103"/>
                </a:cubicBezTo>
                <a:cubicBezTo>
                  <a:pt x="57020" y="85437"/>
                  <a:pt x="62389" y="87068"/>
                  <a:pt x="67664" y="88759"/>
                </a:cubicBezTo>
                <a:cubicBezTo>
                  <a:pt x="67926" y="88842"/>
                  <a:pt x="68211" y="88937"/>
                  <a:pt x="68473" y="89032"/>
                </a:cubicBezTo>
                <a:cubicBezTo>
                  <a:pt x="71807" y="90187"/>
                  <a:pt x="75141" y="91307"/>
                  <a:pt x="78498" y="92461"/>
                </a:cubicBezTo>
                <a:cubicBezTo>
                  <a:pt x="83535" y="94247"/>
                  <a:pt x="88583" y="96045"/>
                  <a:pt x="93691" y="97629"/>
                </a:cubicBezTo>
                <a:cubicBezTo>
                  <a:pt x="93721" y="97635"/>
                  <a:pt x="93753" y="97639"/>
                  <a:pt x="93785" y="97639"/>
                </a:cubicBezTo>
                <a:cubicBezTo>
                  <a:pt x="93930" y="97639"/>
                  <a:pt x="94080" y="97570"/>
                  <a:pt x="94119" y="97414"/>
                </a:cubicBezTo>
                <a:cubicBezTo>
                  <a:pt x="94298" y="96831"/>
                  <a:pt x="94453" y="96260"/>
                  <a:pt x="94584" y="95676"/>
                </a:cubicBezTo>
                <a:cubicBezTo>
                  <a:pt x="98489" y="87473"/>
                  <a:pt x="102359" y="79246"/>
                  <a:pt x="106240" y="71030"/>
                </a:cubicBezTo>
                <a:cubicBezTo>
                  <a:pt x="108800" y="65625"/>
                  <a:pt x="111622" y="60255"/>
                  <a:pt x="114170" y="54790"/>
                </a:cubicBezTo>
                <a:cubicBezTo>
                  <a:pt x="114300" y="54564"/>
                  <a:pt x="114420" y="54302"/>
                  <a:pt x="114515" y="54028"/>
                </a:cubicBezTo>
                <a:cubicBezTo>
                  <a:pt x="115777" y="51266"/>
                  <a:pt x="116956" y="48480"/>
                  <a:pt x="117980" y="45658"/>
                </a:cubicBezTo>
                <a:cubicBezTo>
                  <a:pt x="118005" y="45590"/>
                  <a:pt x="117939" y="45534"/>
                  <a:pt x="117878" y="45534"/>
                </a:cubicBezTo>
                <a:cubicBezTo>
                  <a:pt x="117853" y="45534"/>
                  <a:pt x="117830" y="45543"/>
                  <a:pt x="117813" y="45563"/>
                </a:cubicBezTo>
                <a:cubicBezTo>
                  <a:pt x="117741" y="45694"/>
                  <a:pt x="117670" y="45825"/>
                  <a:pt x="117587" y="45956"/>
                </a:cubicBezTo>
                <a:cubicBezTo>
                  <a:pt x="117610" y="45872"/>
                  <a:pt x="117575" y="45789"/>
                  <a:pt x="117503" y="45706"/>
                </a:cubicBezTo>
                <a:cubicBezTo>
                  <a:pt x="117456" y="45670"/>
                  <a:pt x="117384" y="45634"/>
                  <a:pt x="117325" y="45587"/>
                </a:cubicBezTo>
                <a:cubicBezTo>
                  <a:pt x="117297" y="45485"/>
                  <a:pt x="117219" y="45412"/>
                  <a:pt x="117130" y="45412"/>
                </a:cubicBezTo>
                <a:cubicBezTo>
                  <a:pt x="117104" y="45412"/>
                  <a:pt x="117078" y="45418"/>
                  <a:pt x="117051" y="45432"/>
                </a:cubicBezTo>
                <a:cubicBezTo>
                  <a:pt x="116622" y="45218"/>
                  <a:pt x="116098" y="45098"/>
                  <a:pt x="115682" y="44872"/>
                </a:cubicBezTo>
                <a:cubicBezTo>
                  <a:pt x="115539" y="44789"/>
                  <a:pt x="115384" y="44694"/>
                  <a:pt x="115241" y="44598"/>
                </a:cubicBezTo>
                <a:cubicBezTo>
                  <a:pt x="115170" y="44277"/>
                  <a:pt x="115027" y="43979"/>
                  <a:pt x="114777" y="43741"/>
                </a:cubicBezTo>
                <a:cubicBezTo>
                  <a:pt x="114725" y="43690"/>
                  <a:pt x="114670" y="43666"/>
                  <a:pt x="114609" y="43666"/>
                </a:cubicBezTo>
                <a:cubicBezTo>
                  <a:pt x="114572" y="43666"/>
                  <a:pt x="114532" y="43675"/>
                  <a:pt x="114491" y="43694"/>
                </a:cubicBezTo>
                <a:cubicBezTo>
                  <a:pt x="114431" y="43717"/>
                  <a:pt x="114360" y="43729"/>
                  <a:pt x="114300" y="43765"/>
                </a:cubicBezTo>
                <a:cubicBezTo>
                  <a:pt x="114562" y="43241"/>
                  <a:pt x="114824" y="42717"/>
                  <a:pt x="115074" y="42205"/>
                </a:cubicBezTo>
                <a:lnTo>
                  <a:pt x="115134" y="42205"/>
                </a:lnTo>
                <a:cubicBezTo>
                  <a:pt x="115313" y="42205"/>
                  <a:pt x="115503" y="41955"/>
                  <a:pt x="115348" y="41800"/>
                </a:cubicBezTo>
                <a:cubicBezTo>
                  <a:pt x="114740" y="41222"/>
                  <a:pt x="113717" y="41018"/>
                  <a:pt x="112735" y="41018"/>
                </a:cubicBezTo>
                <a:cubicBezTo>
                  <a:pt x="112140" y="41018"/>
                  <a:pt x="111560" y="41093"/>
                  <a:pt x="111098" y="41205"/>
                </a:cubicBezTo>
                <a:cubicBezTo>
                  <a:pt x="110836" y="41265"/>
                  <a:pt x="110824" y="41705"/>
                  <a:pt x="111133" y="41705"/>
                </a:cubicBezTo>
                <a:cubicBezTo>
                  <a:pt x="111550" y="41705"/>
                  <a:pt x="111955" y="41729"/>
                  <a:pt x="112372" y="41753"/>
                </a:cubicBezTo>
                <a:cubicBezTo>
                  <a:pt x="112336" y="41753"/>
                  <a:pt x="112288" y="41765"/>
                  <a:pt x="112276" y="41800"/>
                </a:cubicBezTo>
                <a:cubicBezTo>
                  <a:pt x="111133" y="43074"/>
                  <a:pt x="109871" y="44194"/>
                  <a:pt x="108574" y="45313"/>
                </a:cubicBezTo>
                <a:cubicBezTo>
                  <a:pt x="108538" y="45337"/>
                  <a:pt x="108538" y="45372"/>
                  <a:pt x="108526" y="45384"/>
                </a:cubicBezTo>
                <a:cubicBezTo>
                  <a:pt x="109717" y="42503"/>
                  <a:pt x="110895" y="39610"/>
                  <a:pt x="112014" y="36705"/>
                </a:cubicBezTo>
                <a:lnTo>
                  <a:pt x="112038" y="36705"/>
                </a:lnTo>
                <a:cubicBezTo>
                  <a:pt x="112380" y="36636"/>
                  <a:pt x="112318" y="36142"/>
                  <a:pt x="111978" y="36142"/>
                </a:cubicBezTo>
                <a:cubicBezTo>
                  <a:pt x="111963" y="36142"/>
                  <a:pt x="111947" y="36143"/>
                  <a:pt x="111931" y="36145"/>
                </a:cubicBezTo>
                <a:cubicBezTo>
                  <a:pt x="111452" y="36218"/>
                  <a:pt x="110990" y="36258"/>
                  <a:pt x="110536" y="36258"/>
                </a:cubicBezTo>
                <a:cubicBezTo>
                  <a:pt x="109580" y="36258"/>
                  <a:pt x="108665" y="36077"/>
                  <a:pt x="107728" y="35633"/>
                </a:cubicBezTo>
                <a:lnTo>
                  <a:pt x="107716" y="35633"/>
                </a:lnTo>
                <a:cubicBezTo>
                  <a:pt x="108443" y="33907"/>
                  <a:pt x="109169" y="32168"/>
                  <a:pt x="109895" y="30430"/>
                </a:cubicBezTo>
                <a:cubicBezTo>
                  <a:pt x="109979" y="30430"/>
                  <a:pt x="110062" y="30418"/>
                  <a:pt x="110133" y="30418"/>
                </a:cubicBezTo>
                <a:cubicBezTo>
                  <a:pt x="110371" y="30394"/>
                  <a:pt x="110360" y="29978"/>
                  <a:pt x="110121" y="29978"/>
                </a:cubicBezTo>
                <a:lnTo>
                  <a:pt x="110098" y="29978"/>
                </a:lnTo>
                <a:cubicBezTo>
                  <a:pt x="110147" y="29838"/>
                  <a:pt x="110009" y="29715"/>
                  <a:pt x="109884" y="29715"/>
                </a:cubicBezTo>
                <a:cubicBezTo>
                  <a:pt x="109827" y="29715"/>
                  <a:pt x="109774" y="29740"/>
                  <a:pt x="109740" y="29799"/>
                </a:cubicBezTo>
                <a:lnTo>
                  <a:pt x="109645" y="29978"/>
                </a:lnTo>
                <a:cubicBezTo>
                  <a:pt x="109163" y="29984"/>
                  <a:pt x="108681" y="29987"/>
                  <a:pt x="108199" y="29987"/>
                </a:cubicBezTo>
                <a:cubicBezTo>
                  <a:pt x="106955" y="29987"/>
                  <a:pt x="105710" y="29968"/>
                  <a:pt x="104466" y="29942"/>
                </a:cubicBezTo>
                <a:cubicBezTo>
                  <a:pt x="104656" y="29906"/>
                  <a:pt x="104871" y="29894"/>
                  <a:pt x="105061" y="29859"/>
                </a:cubicBezTo>
                <a:cubicBezTo>
                  <a:pt x="105265" y="29836"/>
                  <a:pt x="105221" y="29534"/>
                  <a:pt x="105033" y="29534"/>
                </a:cubicBezTo>
                <a:cubicBezTo>
                  <a:pt x="105023" y="29534"/>
                  <a:pt x="105013" y="29535"/>
                  <a:pt x="105002" y="29537"/>
                </a:cubicBezTo>
                <a:cubicBezTo>
                  <a:pt x="103670" y="29709"/>
                  <a:pt x="102347" y="29789"/>
                  <a:pt x="101033" y="29789"/>
                </a:cubicBezTo>
                <a:cubicBezTo>
                  <a:pt x="95415" y="29789"/>
                  <a:pt x="89958" y="28319"/>
                  <a:pt x="84690" y="26215"/>
                </a:cubicBezTo>
                <a:cubicBezTo>
                  <a:pt x="80939" y="24719"/>
                  <a:pt x="76853" y="21769"/>
                  <a:pt x="72688" y="21769"/>
                </a:cubicBezTo>
                <a:cubicBezTo>
                  <a:pt x="72145" y="21769"/>
                  <a:pt x="71601" y="21819"/>
                  <a:pt x="71057" y="21929"/>
                </a:cubicBezTo>
                <a:cubicBezTo>
                  <a:pt x="70485" y="21977"/>
                  <a:pt x="69938" y="22048"/>
                  <a:pt x="69390" y="22179"/>
                </a:cubicBezTo>
                <a:cubicBezTo>
                  <a:pt x="69235" y="22227"/>
                  <a:pt x="69057" y="22274"/>
                  <a:pt x="68878" y="22310"/>
                </a:cubicBezTo>
                <a:cubicBezTo>
                  <a:pt x="68866" y="22096"/>
                  <a:pt x="68854" y="21869"/>
                  <a:pt x="68819" y="21643"/>
                </a:cubicBezTo>
                <a:cubicBezTo>
                  <a:pt x="68813" y="21545"/>
                  <a:pt x="68750" y="21500"/>
                  <a:pt x="68679" y="21500"/>
                </a:cubicBezTo>
                <a:cubicBezTo>
                  <a:pt x="68588" y="21500"/>
                  <a:pt x="68485" y="21575"/>
                  <a:pt x="68485" y="21703"/>
                </a:cubicBezTo>
                <a:cubicBezTo>
                  <a:pt x="68470" y="21700"/>
                  <a:pt x="68455" y="21698"/>
                  <a:pt x="68441" y="21698"/>
                </a:cubicBezTo>
                <a:cubicBezTo>
                  <a:pt x="68396" y="21698"/>
                  <a:pt x="68351" y="21712"/>
                  <a:pt x="68307" y="21738"/>
                </a:cubicBezTo>
                <a:cubicBezTo>
                  <a:pt x="68033" y="21215"/>
                  <a:pt x="67676" y="20703"/>
                  <a:pt x="67390" y="20310"/>
                </a:cubicBezTo>
                <a:cubicBezTo>
                  <a:pt x="67068" y="19845"/>
                  <a:pt x="66675" y="19429"/>
                  <a:pt x="66271" y="19024"/>
                </a:cubicBezTo>
                <a:cubicBezTo>
                  <a:pt x="63258" y="15273"/>
                  <a:pt x="57424" y="14988"/>
                  <a:pt x="53090" y="13559"/>
                </a:cubicBezTo>
                <a:cubicBezTo>
                  <a:pt x="46435" y="11356"/>
                  <a:pt x="40184" y="8261"/>
                  <a:pt x="35398" y="3058"/>
                </a:cubicBezTo>
                <a:cubicBezTo>
                  <a:pt x="35359" y="3016"/>
                  <a:pt x="35314" y="2999"/>
                  <a:pt x="35271" y="2999"/>
                </a:cubicBezTo>
                <a:cubicBezTo>
                  <a:pt x="35143" y="2999"/>
                  <a:pt x="35029" y="3153"/>
                  <a:pt x="35136" y="3260"/>
                </a:cubicBezTo>
                <a:cubicBezTo>
                  <a:pt x="35279" y="3415"/>
                  <a:pt x="35422" y="3546"/>
                  <a:pt x="35553" y="3701"/>
                </a:cubicBezTo>
                <a:cubicBezTo>
                  <a:pt x="34219" y="2605"/>
                  <a:pt x="32874" y="1522"/>
                  <a:pt x="31564" y="403"/>
                </a:cubicBezTo>
                <a:cubicBezTo>
                  <a:pt x="31588" y="343"/>
                  <a:pt x="31600" y="272"/>
                  <a:pt x="31612" y="212"/>
                </a:cubicBezTo>
                <a:cubicBezTo>
                  <a:pt x="31639" y="80"/>
                  <a:pt x="31529" y="0"/>
                  <a:pt x="31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4"/>
          <p:cNvSpPr/>
          <p:nvPr/>
        </p:nvSpPr>
        <p:spPr>
          <a:xfrm rot="1143741">
            <a:off x="3632648" y="455850"/>
            <a:ext cx="2167733" cy="2754518"/>
          </a:xfrm>
          <a:custGeom>
            <a:avLst/>
            <a:gdLst/>
            <a:ahLst/>
            <a:cxnLst/>
            <a:rect l="l" t="t" r="r" b="b"/>
            <a:pathLst>
              <a:path w="51062" h="64884" extrusionOk="0">
                <a:moveTo>
                  <a:pt x="47949" y="3049"/>
                </a:moveTo>
                <a:lnTo>
                  <a:pt x="47949" y="3049"/>
                </a:lnTo>
                <a:cubicBezTo>
                  <a:pt x="46163" y="5133"/>
                  <a:pt x="44413" y="7240"/>
                  <a:pt x="42663" y="9335"/>
                </a:cubicBezTo>
                <a:lnTo>
                  <a:pt x="42710" y="8716"/>
                </a:lnTo>
                <a:cubicBezTo>
                  <a:pt x="42782" y="7907"/>
                  <a:pt x="42937" y="7097"/>
                  <a:pt x="42889" y="6287"/>
                </a:cubicBezTo>
                <a:cubicBezTo>
                  <a:pt x="43020" y="6204"/>
                  <a:pt x="43151" y="6121"/>
                  <a:pt x="43306" y="6037"/>
                </a:cubicBezTo>
                <a:lnTo>
                  <a:pt x="43306" y="6037"/>
                </a:lnTo>
                <a:cubicBezTo>
                  <a:pt x="43151" y="6895"/>
                  <a:pt x="42949" y="7752"/>
                  <a:pt x="42758" y="8609"/>
                </a:cubicBezTo>
                <a:cubicBezTo>
                  <a:pt x="42715" y="8737"/>
                  <a:pt x="42804" y="8810"/>
                  <a:pt x="42898" y="8810"/>
                </a:cubicBezTo>
                <a:cubicBezTo>
                  <a:pt x="42961" y="8810"/>
                  <a:pt x="43027" y="8776"/>
                  <a:pt x="43056" y="8704"/>
                </a:cubicBezTo>
                <a:cubicBezTo>
                  <a:pt x="43425" y="7776"/>
                  <a:pt x="43603" y="6776"/>
                  <a:pt x="43699" y="5787"/>
                </a:cubicBezTo>
                <a:cubicBezTo>
                  <a:pt x="45139" y="4906"/>
                  <a:pt x="46568" y="4001"/>
                  <a:pt x="47949" y="3049"/>
                </a:cubicBezTo>
                <a:close/>
                <a:moveTo>
                  <a:pt x="50045" y="1513"/>
                </a:moveTo>
                <a:lnTo>
                  <a:pt x="50045" y="1513"/>
                </a:lnTo>
                <a:cubicBezTo>
                  <a:pt x="49902" y="1942"/>
                  <a:pt x="49140" y="3609"/>
                  <a:pt x="48961" y="4275"/>
                </a:cubicBezTo>
                <a:cubicBezTo>
                  <a:pt x="48533" y="5883"/>
                  <a:pt x="48223" y="7609"/>
                  <a:pt x="47818" y="9312"/>
                </a:cubicBezTo>
                <a:lnTo>
                  <a:pt x="47771" y="9312"/>
                </a:lnTo>
                <a:cubicBezTo>
                  <a:pt x="46092" y="9716"/>
                  <a:pt x="44270" y="10252"/>
                  <a:pt x="42603" y="11026"/>
                </a:cubicBezTo>
                <a:cubicBezTo>
                  <a:pt x="43353" y="10074"/>
                  <a:pt x="44115" y="9133"/>
                  <a:pt x="44854" y="8181"/>
                </a:cubicBezTo>
                <a:cubicBezTo>
                  <a:pt x="46342" y="6287"/>
                  <a:pt x="48294" y="4359"/>
                  <a:pt x="49497" y="2287"/>
                </a:cubicBezTo>
                <a:cubicBezTo>
                  <a:pt x="49664" y="1989"/>
                  <a:pt x="49795" y="1775"/>
                  <a:pt x="49878" y="1644"/>
                </a:cubicBezTo>
                <a:cubicBezTo>
                  <a:pt x="49949" y="1596"/>
                  <a:pt x="49997" y="1561"/>
                  <a:pt x="50045" y="1513"/>
                </a:cubicBezTo>
                <a:close/>
                <a:moveTo>
                  <a:pt x="42603" y="6454"/>
                </a:moveTo>
                <a:cubicBezTo>
                  <a:pt x="42389" y="7049"/>
                  <a:pt x="42306" y="7704"/>
                  <a:pt x="42234" y="8359"/>
                </a:cubicBezTo>
                <a:cubicBezTo>
                  <a:pt x="42175" y="8895"/>
                  <a:pt x="42115" y="9443"/>
                  <a:pt x="42115" y="9990"/>
                </a:cubicBezTo>
                <a:cubicBezTo>
                  <a:pt x="41817" y="10371"/>
                  <a:pt x="41508" y="10717"/>
                  <a:pt x="41210" y="11098"/>
                </a:cubicBezTo>
                <a:cubicBezTo>
                  <a:pt x="41532" y="9740"/>
                  <a:pt x="41770" y="8312"/>
                  <a:pt x="41817" y="6930"/>
                </a:cubicBezTo>
                <a:cubicBezTo>
                  <a:pt x="42091" y="6764"/>
                  <a:pt x="42341" y="6609"/>
                  <a:pt x="42603" y="6454"/>
                </a:cubicBezTo>
                <a:close/>
                <a:moveTo>
                  <a:pt x="41377" y="7192"/>
                </a:moveTo>
                <a:lnTo>
                  <a:pt x="41377" y="7192"/>
                </a:lnTo>
                <a:cubicBezTo>
                  <a:pt x="41032" y="8597"/>
                  <a:pt x="40865" y="10086"/>
                  <a:pt x="40805" y="11514"/>
                </a:cubicBezTo>
                <a:cubicBezTo>
                  <a:pt x="40805" y="11526"/>
                  <a:pt x="40817" y="11538"/>
                  <a:pt x="40817" y="11562"/>
                </a:cubicBezTo>
                <a:cubicBezTo>
                  <a:pt x="40698" y="11705"/>
                  <a:pt x="40567" y="11860"/>
                  <a:pt x="40448" y="12002"/>
                </a:cubicBezTo>
                <a:cubicBezTo>
                  <a:pt x="40567" y="11300"/>
                  <a:pt x="40627" y="10586"/>
                  <a:pt x="40674" y="9871"/>
                </a:cubicBezTo>
                <a:cubicBezTo>
                  <a:pt x="40722" y="9181"/>
                  <a:pt x="40817" y="8323"/>
                  <a:pt x="40746" y="7561"/>
                </a:cubicBezTo>
                <a:cubicBezTo>
                  <a:pt x="40948" y="7454"/>
                  <a:pt x="41163" y="7311"/>
                  <a:pt x="41377" y="7192"/>
                </a:cubicBezTo>
                <a:close/>
                <a:moveTo>
                  <a:pt x="40210" y="7895"/>
                </a:moveTo>
                <a:cubicBezTo>
                  <a:pt x="40186" y="8383"/>
                  <a:pt x="40198" y="8883"/>
                  <a:pt x="40151" y="9324"/>
                </a:cubicBezTo>
                <a:cubicBezTo>
                  <a:pt x="40067" y="10455"/>
                  <a:pt x="39912" y="11574"/>
                  <a:pt x="39805" y="12693"/>
                </a:cubicBezTo>
                <a:cubicBezTo>
                  <a:pt x="39662" y="12812"/>
                  <a:pt x="39496" y="12931"/>
                  <a:pt x="39365" y="13062"/>
                </a:cubicBezTo>
                <a:cubicBezTo>
                  <a:pt x="39627" y="11479"/>
                  <a:pt x="39710" y="9847"/>
                  <a:pt x="39603" y="8264"/>
                </a:cubicBezTo>
                <a:cubicBezTo>
                  <a:pt x="39805" y="8145"/>
                  <a:pt x="40008" y="8014"/>
                  <a:pt x="40210" y="7895"/>
                </a:cubicBezTo>
                <a:close/>
                <a:moveTo>
                  <a:pt x="11076" y="46590"/>
                </a:moveTo>
                <a:cubicBezTo>
                  <a:pt x="10849" y="46959"/>
                  <a:pt x="10623" y="47340"/>
                  <a:pt x="10397" y="47685"/>
                </a:cubicBezTo>
                <a:cubicBezTo>
                  <a:pt x="10325" y="47721"/>
                  <a:pt x="10278" y="47733"/>
                  <a:pt x="10218" y="47757"/>
                </a:cubicBezTo>
                <a:lnTo>
                  <a:pt x="11076" y="46590"/>
                </a:lnTo>
                <a:close/>
                <a:moveTo>
                  <a:pt x="9766" y="48674"/>
                </a:moveTo>
                <a:cubicBezTo>
                  <a:pt x="9528" y="49019"/>
                  <a:pt x="9290" y="49376"/>
                  <a:pt x="9016" y="49733"/>
                </a:cubicBezTo>
                <a:cubicBezTo>
                  <a:pt x="8980" y="49706"/>
                  <a:pt x="8958" y="49693"/>
                  <a:pt x="8924" y="49693"/>
                </a:cubicBezTo>
                <a:cubicBezTo>
                  <a:pt x="8912" y="49693"/>
                  <a:pt x="8900" y="49695"/>
                  <a:pt x="8885" y="49698"/>
                </a:cubicBezTo>
                <a:cubicBezTo>
                  <a:pt x="9111" y="49364"/>
                  <a:pt x="9325" y="49019"/>
                  <a:pt x="9563" y="48686"/>
                </a:cubicBezTo>
                <a:cubicBezTo>
                  <a:pt x="9623" y="48686"/>
                  <a:pt x="9706" y="48674"/>
                  <a:pt x="9766" y="48674"/>
                </a:cubicBezTo>
                <a:close/>
                <a:moveTo>
                  <a:pt x="39329" y="8454"/>
                </a:moveTo>
                <a:lnTo>
                  <a:pt x="39329" y="8454"/>
                </a:lnTo>
                <a:cubicBezTo>
                  <a:pt x="39198" y="10395"/>
                  <a:pt x="38936" y="12300"/>
                  <a:pt x="38650" y="14205"/>
                </a:cubicBezTo>
                <a:cubicBezTo>
                  <a:pt x="38377" y="14538"/>
                  <a:pt x="38103" y="14860"/>
                  <a:pt x="37829" y="15193"/>
                </a:cubicBezTo>
                <a:cubicBezTo>
                  <a:pt x="37960" y="14598"/>
                  <a:pt x="38007" y="13943"/>
                  <a:pt x="38019" y="13372"/>
                </a:cubicBezTo>
                <a:cubicBezTo>
                  <a:pt x="38019" y="13282"/>
                  <a:pt x="37954" y="13238"/>
                  <a:pt x="37888" y="13238"/>
                </a:cubicBezTo>
                <a:cubicBezTo>
                  <a:pt x="37823" y="13238"/>
                  <a:pt x="37757" y="13282"/>
                  <a:pt x="37757" y="13372"/>
                </a:cubicBezTo>
                <a:cubicBezTo>
                  <a:pt x="37710" y="14265"/>
                  <a:pt x="37424" y="15050"/>
                  <a:pt x="37245" y="15884"/>
                </a:cubicBezTo>
                <a:cubicBezTo>
                  <a:pt x="37210" y="15932"/>
                  <a:pt x="37174" y="15979"/>
                  <a:pt x="37126" y="16027"/>
                </a:cubicBezTo>
                <a:cubicBezTo>
                  <a:pt x="37341" y="15086"/>
                  <a:pt x="37531" y="14146"/>
                  <a:pt x="37769" y="13205"/>
                </a:cubicBezTo>
                <a:cubicBezTo>
                  <a:pt x="37806" y="13075"/>
                  <a:pt x="37687" y="12984"/>
                  <a:pt x="37576" y="12984"/>
                </a:cubicBezTo>
                <a:cubicBezTo>
                  <a:pt x="37504" y="12984"/>
                  <a:pt x="37435" y="13021"/>
                  <a:pt x="37412" y="13110"/>
                </a:cubicBezTo>
                <a:cubicBezTo>
                  <a:pt x="37126" y="14277"/>
                  <a:pt x="36817" y="15467"/>
                  <a:pt x="36591" y="16658"/>
                </a:cubicBezTo>
                <a:cubicBezTo>
                  <a:pt x="36460" y="16824"/>
                  <a:pt x="36305" y="16991"/>
                  <a:pt x="36174" y="17158"/>
                </a:cubicBezTo>
                <a:cubicBezTo>
                  <a:pt x="36352" y="16146"/>
                  <a:pt x="36472" y="15134"/>
                  <a:pt x="36555" y="14098"/>
                </a:cubicBezTo>
                <a:cubicBezTo>
                  <a:pt x="36561" y="14023"/>
                  <a:pt x="36506" y="13988"/>
                  <a:pt x="36446" y="13988"/>
                </a:cubicBezTo>
                <a:cubicBezTo>
                  <a:pt x="36392" y="13988"/>
                  <a:pt x="36334" y="14017"/>
                  <a:pt x="36317" y="14074"/>
                </a:cubicBezTo>
                <a:cubicBezTo>
                  <a:pt x="36281" y="14157"/>
                  <a:pt x="36233" y="14241"/>
                  <a:pt x="36210" y="14324"/>
                </a:cubicBezTo>
                <a:cubicBezTo>
                  <a:pt x="36174" y="14384"/>
                  <a:pt x="36222" y="14431"/>
                  <a:pt x="36269" y="14455"/>
                </a:cubicBezTo>
                <a:cubicBezTo>
                  <a:pt x="36150" y="15515"/>
                  <a:pt x="35983" y="16574"/>
                  <a:pt x="35793" y="17634"/>
                </a:cubicBezTo>
                <a:cubicBezTo>
                  <a:pt x="35579" y="17872"/>
                  <a:pt x="35376" y="18122"/>
                  <a:pt x="35162" y="18360"/>
                </a:cubicBezTo>
                <a:cubicBezTo>
                  <a:pt x="35567" y="16074"/>
                  <a:pt x="35936" y="13800"/>
                  <a:pt x="36388" y="11526"/>
                </a:cubicBezTo>
                <a:cubicBezTo>
                  <a:pt x="36403" y="11455"/>
                  <a:pt x="36344" y="11404"/>
                  <a:pt x="36287" y="11404"/>
                </a:cubicBezTo>
                <a:cubicBezTo>
                  <a:pt x="36249" y="11404"/>
                  <a:pt x="36212" y="11426"/>
                  <a:pt x="36198" y="11479"/>
                </a:cubicBezTo>
                <a:cubicBezTo>
                  <a:pt x="35495" y="13884"/>
                  <a:pt x="34948" y="16396"/>
                  <a:pt x="34686" y="18896"/>
                </a:cubicBezTo>
                <a:cubicBezTo>
                  <a:pt x="33900" y="19813"/>
                  <a:pt x="33114" y="20742"/>
                  <a:pt x="32304" y="21646"/>
                </a:cubicBezTo>
                <a:cubicBezTo>
                  <a:pt x="32935" y="18860"/>
                  <a:pt x="33590" y="15812"/>
                  <a:pt x="33543" y="12991"/>
                </a:cubicBezTo>
                <a:cubicBezTo>
                  <a:pt x="33543" y="12919"/>
                  <a:pt x="33492" y="12884"/>
                  <a:pt x="33441" y="12884"/>
                </a:cubicBezTo>
                <a:cubicBezTo>
                  <a:pt x="33391" y="12884"/>
                  <a:pt x="33340" y="12919"/>
                  <a:pt x="33340" y="12991"/>
                </a:cubicBezTo>
                <a:cubicBezTo>
                  <a:pt x="33340" y="13145"/>
                  <a:pt x="33340" y="13324"/>
                  <a:pt x="33316" y="13491"/>
                </a:cubicBezTo>
                <a:cubicBezTo>
                  <a:pt x="33316" y="13515"/>
                  <a:pt x="33340" y="13515"/>
                  <a:pt x="33352" y="13538"/>
                </a:cubicBezTo>
                <a:cubicBezTo>
                  <a:pt x="33043" y="13646"/>
                  <a:pt x="32923" y="13896"/>
                  <a:pt x="33043" y="14324"/>
                </a:cubicBezTo>
                <a:cubicBezTo>
                  <a:pt x="32995" y="14574"/>
                  <a:pt x="32959" y="14836"/>
                  <a:pt x="32935" y="15086"/>
                </a:cubicBezTo>
                <a:cubicBezTo>
                  <a:pt x="32804" y="15991"/>
                  <a:pt x="32697" y="16896"/>
                  <a:pt x="32566" y="17813"/>
                </a:cubicBezTo>
                <a:cubicBezTo>
                  <a:pt x="32364" y="19194"/>
                  <a:pt x="32161" y="20587"/>
                  <a:pt x="31995" y="21992"/>
                </a:cubicBezTo>
                <a:cubicBezTo>
                  <a:pt x="31804" y="22194"/>
                  <a:pt x="31614" y="22420"/>
                  <a:pt x="31435" y="22635"/>
                </a:cubicBezTo>
                <a:cubicBezTo>
                  <a:pt x="31638" y="20789"/>
                  <a:pt x="31554" y="18908"/>
                  <a:pt x="31221" y="17063"/>
                </a:cubicBezTo>
                <a:cubicBezTo>
                  <a:pt x="31216" y="17012"/>
                  <a:pt x="31172" y="16989"/>
                  <a:pt x="31124" y="16989"/>
                </a:cubicBezTo>
                <a:cubicBezTo>
                  <a:pt x="31059" y="16989"/>
                  <a:pt x="30988" y="17030"/>
                  <a:pt x="30995" y="17098"/>
                </a:cubicBezTo>
                <a:cubicBezTo>
                  <a:pt x="31233" y="19158"/>
                  <a:pt x="31197" y="21146"/>
                  <a:pt x="30959" y="23170"/>
                </a:cubicBezTo>
                <a:cubicBezTo>
                  <a:pt x="30757" y="23385"/>
                  <a:pt x="30566" y="23611"/>
                  <a:pt x="30376" y="23825"/>
                </a:cubicBezTo>
                <a:cubicBezTo>
                  <a:pt x="30483" y="22420"/>
                  <a:pt x="30376" y="20968"/>
                  <a:pt x="30256" y="19622"/>
                </a:cubicBezTo>
                <a:cubicBezTo>
                  <a:pt x="30256" y="19585"/>
                  <a:pt x="30224" y="19564"/>
                  <a:pt x="30194" y="19564"/>
                </a:cubicBezTo>
                <a:cubicBezTo>
                  <a:pt x="30165" y="19564"/>
                  <a:pt x="30137" y="19582"/>
                  <a:pt x="30137" y="19622"/>
                </a:cubicBezTo>
                <a:cubicBezTo>
                  <a:pt x="30078" y="21230"/>
                  <a:pt x="29840" y="22873"/>
                  <a:pt x="29768" y="24480"/>
                </a:cubicBezTo>
                <a:cubicBezTo>
                  <a:pt x="29602" y="24659"/>
                  <a:pt x="29423" y="24837"/>
                  <a:pt x="29256" y="25028"/>
                </a:cubicBezTo>
                <a:cubicBezTo>
                  <a:pt x="29375" y="23849"/>
                  <a:pt x="29364" y="22647"/>
                  <a:pt x="29328" y="21480"/>
                </a:cubicBezTo>
                <a:cubicBezTo>
                  <a:pt x="29328" y="21385"/>
                  <a:pt x="29253" y="21337"/>
                  <a:pt x="29179" y="21337"/>
                </a:cubicBezTo>
                <a:cubicBezTo>
                  <a:pt x="29105" y="21337"/>
                  <a:pt x="29030" y="21385"/>
                  <a:pt x="29030" y="21480"/>
                </a:cubicBezTo>
                <a:cubicBezTo>
                  <a:pt x="29066" y="22849"/>
                  <a:pt x="28935" y="24194"/>
                  <a:pt x="28780" y="25552"/>
                </a:cubicBezTo>
                <a:cubicBezTo>
                  <a:pt x="28649" y="25695"/>
                  <a:pt x="28518" y="25826"/>
                  <a:pt x="28375" y="25980"/>
                </a:cubicBezTo>
                <a:cubicBezTo>
                  <a:pt x="28459" y="25206"/>
                  <a:pt x="28411" y="24397"/>
                  <a:pt x="28363" y="23682"/>
                </a:cubicBezTo>
                <a:cubicBezTo>
                  <a:pt x="28357" y="23563"/>
                  <a:pt x="28262" y="23504"/>
                  <a:pt x="28170" y="23504"/>
                </a:cubicBezTo>
                <a:cubicBezTo>
                  <a:pt x="28078" y="23504"/>
                  <a:pt x="27988" y="23563"/>
                  <a:pt x="27994" y="23682"/>
                </a:cubicBezTo>
                <a:cubicBezTo>
                  <a:pt x="28054" y="24683"/>
                  <a:pt x="27935" y="25623"/>
                  <a:pt x="27828" y="26588"/>
                </a:cubicBezTo>
                <a:cubicBezTo>
                  <a:pt x="27685" y="26742"/>
                  <a:pt x="27542" y="26897"/>
                  <a:pt x="27411" y="27052"/>
                </a:cubicBezTo>
                <a:cubicBezTo>
                  <a:pt x="27006" y="27481"/>
                  <a:pt x="26589" y="27909"/>
                  <a:pt x="26196" y="28350"/>
                </a:cubicBezTo>
                <a:cubicBezTo>
                  <a:pt x="26411" y="26838"/>
                  <a:pt x="26458" y="25278"/>
                  <a:pt x="26470" y="23802"/>
                </a:cubicBezTo>
                <a:cubicBezTo>
                  <a:pt x="26470" y="23706"/>
                  <a:pt x="26396" y="23659"/>
                  <a:pt x="26321" y="23659"/>
                </a:cubicBezTo>
                <a:cubicBezTo>
                  <a:pt x="26247" y="23659"/>
                  <a:pt x="26173" y="23706"/>
                  <a:pt x="26173" y="23802"/>
                </a:cubicBezTo>
                <a:cubicBezTo>
                  <a:pt x="26149" y="25516"/>
                  <a:pt x="25923" y="27183"/>
                  <a:pt x="25696" y="28850"/>
                </a:cubicBezTo>
                <a:cubicBezTo>
                  <a:pt x="25042" y="29552"/>
                  <a:pt x="24375" y="30255"/>
                  <a:pt x="23720" y="30933"/>
                </a:cubicBezTo>
                <a:cubicBezTo>
                  <a:pt x="24018" y="29124"/>
                  <a:pt x="24184" y="27254"/>
                  <a:pt x="24327" y="25445"/>
                </a:cubicBezTo>
                <a:cubicBezTo>
                  <a:pt x="24339" y="25337"/>
                  <a:pt x="24262" y="25284"/>
                  <a:pt x="24180" y="25284"/>
                </a:cubicBezTo>
                <a:cubicBezTo>
                  <a:pt x="24098" y="25284"/>
                  <a:pt x="24012" y="25337"/>
                  <a:pt x="24006" y="25445"/>
                </a:cubicBezTo>
                <a:cubicBezTo>
                  <a:pt x="23815" y="27492"/>
                  <a:pt x="23482" y="29505"/>
                  <a:pt x="23160" y="31529"/>
                </a:cubicBezTo>
                <a:cubicBezTo>
                  <a:pt x="22708" y="31993"/>
                  <a:pt x="22267" y="32469"/>
                  <a:pt x="21815" y="32945"/>
                </a:cubicBezTo>
                <a:cubicBezTo>
                  <a:pt x="21946" y="31041"/>
                  <a:pt x="21732" y="29076"/>
                  <a:pt x="21922" y="27183"/>
                </a:cubicBezTo>
                <a:cubicBezTo>
                  <a:pt x="21929" y="27104"/>
                  <a:pt x="21856" y="27058"/>
                  <a:pt x="21787" y="27058"/>
                </a:cubicBezTo>
                <a:cubicBezTo>
                  <a:pt x="21731" y="27058"/>
                  <a:pt x="21677" y="27089"/>
                  <a:pt x="21672" y="27159"/>
                </a:cubicBezTo>
                <a:cubicBezTo>
                  <a:pt x="21351" y="29255"/>
                  <a:pt x="21315" y="31422"/>
                  <a:pt x="21232" y="33553"/>
                </a:cubicBezTo>
                <a:cubicBezTo>
                  <a:pt x="21017" y="33791"/>
                  <a:pt x="20791" y="34017"/>
                  <a:pt x="20565" y="34255"/>
                </a:cubicBezTo>
                <a:cubicBezTo>
                  <a:pt x="20565" y="34184"/>
                  <a:pt x="20565" y="34088"/>
                  <a:pt x="20577" y="34017"/>
                </a:cubicBezTo>
                <a:cubicBezTo>
                  <a:pt x="20660" y="33065"/>
                  <a:pt x="20731" y="32112"/>
                  <a:pt x="20803" y="31148"/>
                </a:cubicBezTo>
                <a:cubicBezTo>
                  <a:pt x="20809" y="31064"/>
                  <a:pt x="20749" y="31023"/>
                  <a:pt x="20685" y="31023"/>
                </a:cubicBezTo>
                <a:cubicBezTo>
                  <a:pt x="20621" y="31023"/>
                  <a:pt x="20553" y="31064"/>
                  <a:pt x="20541" y="31148"/>
                </a:cubicBezTo>
                <a:cubicBezTo>
                  <a:pt x="20446" y="31957"/>
                  <a:pt x="20362" y="32779"/>
                  <a:pt x="20255" y="33600"/>
                </a:cubicBezTo>
                <a:cubicBezTo>
                  <a:pt x="20220" y="33827"/>
                  <a:pt x="20220" y="34208"/>
                  <a:pt x="20196" y="34624"/>
                </a:cubicBezTo>
                <a:cubicBezTo>
                  <a:pt x="19981" y="34850"/>
                  <a:pt x="19779" y="35053"/>
                  <a:pt x="19565" y="35279"/>
                </a:cubicBezTo>
                <a:cubicBezTo>
                  <a:pt x="19624" y="34696"/>
                  <a:pt x="19660" y="34100"/>
                  <a:pt x="19731" y="33553"/>
                </a:cubicBezTo>
                <a:cubicBezTo>
                  <a:pt x="19738" y="33459"/>
                  <a:pt x="19650" y="33406"/>
                  <a:pt x="19568" y="33406"/>
                </a:cubicBezTo>
                <a:cubicBezTo>
                  <a:pt x="19504" y="33406"/>
                  <a:pt x="19444" y="33438"/>
                  <a:pt x="19434" y="33505"/>
                </a:cubicBezTo>
                <a:cubicBezTo>
                  <a:pt x="19327" y="34255"/>
                  <a:pt x="19148" y="35041"/>
                  <a:pt x="19041" y="35815"/>
                </a:cubicBezTo>
                <a:cubicBezTo>
                  <a:pt x="18862" y="36005"/>
                  <a:pt x="18684" y="36208"/>
                  <a:pt x="18493" y="36386"/>
                </a:cubicBezTo>
                <a:cubicBezTo>
                  <a:pt x="18553" y="35934"/>
                  <a:pt x="18588" y="35470"/>
                  <a:pt x="18612" y="35089"/>
                </a:cubicBezTo>
                <a:cubicBezTo>
                  <a:pt x="18618" y="34955"/>
                  <a:pt x="18527" y="34892"/>
                  <a:pt x="18430" y="34892"/>
                </a:cubicBezTo>
                <a:cubicBezTo>
                  <a:pt x="18328" y="34892"/>
                  <a:pt x="18220" y="34961"/>
                  <a:pt x="18207" y="35089"/>
                </a:cubicBezTo>
                <a:cubicBezTo>
                  <a:pt x="18172" y="35612"/>
                  <a:pt x="18088" y="36113"/>
                  <a:pt x="17969" y="36625"/>
                </a:cubicBezTo>
                <a:cubicBezTo>
                  <a:pt x="17945" y="36767"/>
                  <a:pt x="17898" y="36898"/>
                  <a:pt x="17850" y="37053"/>
                </a:cubicBezTo>
                <a:cubicBezTo>
                  <a:pt x="17600" y="37315"/>
                  <a:pt x="17338" y="37589"/>
                  <a:pt x="17076" y="37875"/>
                </a:cubicBezTo>
                <a:cubicBezTo>
                  <a:pt x="17172" y="37541"/>
                  <a:pt x="17255" y="37220"/>
                  <a:pt x="17350" y="36898"/>
                </a:cubicBezTo>
                <a:cubicBezTo>
                  <a:pt x="17386" y="36777"/>
                  <a:pt x="17279" y="36693"/>
                  <a:pt x="17181" y="36693"/>
                </a:cubicBezTo>
                <a:cubicBezTo>
                  <a:pt x="17116" y="36693"/>
                  <a:pt x="17055" y="36730"/>
                  <a:pt x="17041" y="36815"/>
                </a:cubicBezTo>
                <a:cubicBezTo>
                  <a:pt x="16886" y="37339"/>
                  <a:pt x="16731" y="37851"/>
                  <a:pt x="16600" y="38375"/>
                </a:cubicBezTo>
                <a:cubicBezTo>
                  <a:pt x="16529" y="38470"/>
                  <a:pt x="16445" y="38541"/>
                  <a:pt x="16362" y="38625"/>
                </a:cubicBezTo>
                <a:lnTo>
                  <a:pt x="16326" y="38672"/>
                </a:lnTo>
                <a:cubicBezTo>
                  <a:pt x="16529" y="37529"/>
                  <a:pt x="16660" y="36363"/>
                  <a:pt x="16874" y="35231"/>
                </a:cubicBezTo>
                <a:cubicBezTo>
                  <a:pt x="16902" y="35098"/>
                  <a:pt x="16794" y="35015"/>
                  <a:pt x="16690" y="35015"/>
                </a:cubicBezTo>
                <a:cubicBezTo>
                  <a:pt x="16618" y="35015"/>
                  <a:pt x="16548" y="35055"/>
                  <a:pt x="16529" y="35148"/>
                </a:cubicBezTo>
                <a:cubicBezTo>
                  <a:pt x="16279" y="36517"/>
                  <a:pt x="15921" y="37922"/>
                  <a:pt x="15731" y="39327"/>
                </a:cubicBezTo>
                <a:cubicBezTo>
                  <a:pt x="15719" y="39339"/>
                  <a:pt x="15719" y="39351"/>
                  <a:pt x="15695" y="39351"/>
                </a:cubicBezTo>
                <a:cubicBezTo>
                  <a:pt x="15576" y="39470"/>
                  <a:pt x="15457" y="39613"/>
                  <a:pt x="15338" y="39744"/>
                </a:cubicBezTo>
                <a:cubicBezTo>
                  <a:pt x="15648" y="38006"/>
                  <a:pt x="15874" y="36220"/>
                  <a:pt x="16124" y="34481"/>
                </a:cubicBezTo>
                <a:cubicBezTo>
                  <a:pt x="16145" y="34361"/>
                  <a:pt x="16052" y="34287"/>
                  <a:pt x="15969" y="34287"/>
                </a:cubicBezTo>
                <a:cubicBezTo>
                  <a:pt x="15912" y="34287"/>
                  <a:pt x="15860" y="34321"/>
                  <a:pt x="15850" y="34398"/>
                </a:cubicBezTo>
                <a:cubicBezTo>
                  <a:pt x="15505" y="36410"/>
                  <a:pt x="15076" y="38410"/>
                  <a:pt x="14731" y="40411"/>
                </a:cubicBezTo>
                <a:cubicBezTo>
                  <a:pt x="14421" y="40756"/>
                  <a:pt x="14100" y="41101"/>
                  <a:pt x="13790" y="41458"/>
                </a:cubicBezTo>
                <a:cubicBezTo>
                  <a:pt x="13969" y="40042"/>
                  <a:pt x="14100" y="38613"/>
                  <a:pt x="14207" y="37196"/>
                </a:cubicBezTo>
                <a:cubicBezTo>
                  <a:pt x="14213" y="37138"/>
                  <a:pt x="14173" y="37111"/>
                  <a:pt x="14130" y="37111"/>
                </a:cubicBezTo>
                <a:cubicBezTo>
                  <a:pt x="14084" y="37111"/>
                  <a:pt x="14034" y="37141"/>
                  <a:pt x="14028" y="37196"/>
                </a:cubicBezTo>
                <a:cubicBezTo>
                  <a:pt x="13850" y="38803"/>
                  <a:pt x="13600" y="40399"/>
                  <a:pt x="13314" y="41994"/>
                </a:cubicBezTo>
                <a:cubicBezTo>
                  <a:pt x="12611" y="42780"/>
                  <a:pt x="11945" y="43602"/>
                  <a:pt x="11290" y="44435"/>
                </a:cubicBezTo>
                <a:cubicBezTo>
                  <a:pt x="11349" y="43006"/>
                  <a:pt x="11349" y="41578"/>
                  <a:pt x="11623" y="40113"/>
                </a:cubicBezTo>
                <a:cubicBezTo>
                  <a:pt x="11645" y="39954"/>
                  <a:pt x="11508" y="39847"/>
                  <a:pt x="11384" y="39847"/>
                </a:cubicBezTo>
                <a:cubicBezTo>
                  <a:pt x="11304" y="39847"/>
                  <a:pt x="11230" y="39891"/>
                  <a:pt x="11206" y="39994"/>
                </a:cubicBezTo>
                <a:cubicBezTo>
                  <a:pt x="10873" y="41613"/>
                  <a:pt x="10552" y="43494"/>
                  <a:pt x="10683" y="45221"/>
                </a:cubicBezTo>
                <a:lnTo>
                  <a:pt x="10325" y="45709"/>
                </a:lnTo>
                <a:cubicBezTo>
                  <a:pt x="10373" y="43935"/>
                  <a:pt x="10254" y="42173"/>
                  <a:pt x="10456" y="40387"/>
                </a:cubicBezTo>
                <a:cubicBezTo>
                  <a:pt x="10476" y="40260"/>
                  <a:pt x="10362" y="40189"/>
                  <a:pt x="10253" y="40189"/>
                </a:cubicBezTo>
                <a:cubicBezTo>
                  <a:pt x="10168" y="40189"/>
                  <a:pt x="10086" y="40233"/>
                  <a:pt x="10075" y="40327"/>
                </a:cubicBezTo>
                <a:cubicBezTo>
                  <a:pt x="9730" y="42232"/>
                  <a:pt x="9421" y="44471"/>
                  <a:pt x="9802" y="46411"/>
                </a:cubicBezTo>
                <a:cubicBezTo>
                  <a:pt x="8944" y="47626"/>
                  <a:pt x="8135" y="48900"/>
                  <a:pt x="7361" y="50162"/>
                </a:cubicBezTo>
                <a:cubicBezTo>
                  <a:pt x="6396" y="47423"/>
                  <a:pt x="8468" y="45018"/>
                  <a:pt x="9182" y="42542"/>
                </a:cubicBezTo>
                <a:cubicBezTo>
                  <a:pt x="9790" y="40435"/>
                  <a:pt x="8968" y="39792"/>
                  <a:pt x="11552" y="39446"/>
                </a:cubicBezTo>
                <a:cubicBezTo>
                  <a:pt x="11766" y="39422"/>
                  <a:pt x="12004" y="39172"/>
                  <a:pt x="11849" y="38946"/>
                </a:cubicBezTo>
                <a:cubicBezTo>
                  <a:pt x="9718" y="35934"/>
                  <a:pt x="15243" y="32231"/>
                  <a:pt x="16921" y="30707"/>
                </a:cubicBezTo>
                <a:cubicBezTo>
                  <a:pt x="18529" y="29255"/>
                  <a:pt x="20184" y="27826"/>
                  <a:pt x="21755" y="26326"/>
                </a:cubicBezTo>
                <a:cubicBezTo>
                  <a:pt x="25161" y="23075"/>
                  <a:pt x="27161" y="18825"/>
                  <a:pt x="30376" y="15408"/>
                </a:cubicBezTo>
                <a:cubicBezTo>
                  <a:pt x="33007" y="12610"/>
                  <a:pt x="36114" y="10467"/>
                  <a:pt x="39329" y="8454"/>
                </a:cubicBezTo>
                <a:close/>
                <a:moveTo>
                  <a:pt x="47663" y="9693"/>
                </a:moveTo>
                <a:lnTo>
                  <a:pt x="47663" y="9693"/>
                </a:lnTo>
                <a:cubicBezTo>
                  <a:pt x="46949" y="12812"/>
                  <a:pt x="45842" y="15789"/>
                  <a:pt x="43103" y="17753"/>
                </a:cubicBezTo>
                <a:cubicBezTo>
                  <a:pt x="42091" y="18479"/>
                  <a:pt x="41032" y="18920"/>
                  <a:pt x="40305" y="19980"/>
                </a:cubicBezTo>
                <a:cubicBezTo>
                  <a:pt x="39183" y="21591"/>
                  <a:pt x="38632" y="26162"/>
                  <a:pt x="36132" y="26162"/>
                </a:cubicBezTo>
                <a:cubicBezTo>
                  <a:pt x="35769" y="26162"/>
                  <a:pt x="35365" y="26065"/>
                  <a:pt x="34912" y="25849"/>
                </a:cubicBezTo>
                <a:cubicBezTo>
                  <a:pt x="34847" y="25818"/>
                  <a:pt x="34782" y="25804"/>
                  <a:pt x="34720" y="25804"/>
                </a:cubicBezTo>
                <a:cubicBezTo>
                  <a:pt x="34448" y="25804"/>
                  <a:pt x="34233" y="26071"/>
                  <a:pt x="34388" y="26361"/>
                </a:cubicBezTo>
                <a:cubicBezTo>
                  <a:pt x="35364" y="28147"/>
                  <a:pt x="34436" y="28469"/>
                  <a:pt x="33078" y="29540"/>
                </a:cubicBezTo>
                <a:cubicBezTo>
                  <a:pt x="31792" y="30552"/>
                  <a:pt x="30566" y="31660"/>
                  <a:pt x="29435" y="32850"/>
                </a:cubicBezTo>
                <a:cubicBezTo>
                  <a:pt x="27506" y="34898"/>
                  <a:pt x="25780" y="37184"/>
                  <a:pt x="24363" y="39625"/>
                </a:cubicBezTo>
                <a:cubicBezTo>
                  <a:pt x="23649" y="40863"/>
                  <a:pt x="23113" y="42197"/>
                  <a:pt x="22303" y="43375"/>
                </a:cubicBezTo>
                <a:cubicBezTo>
                  <a:pt x="21255" y="44935"/>
                  <a:pt x="19791" y="45566"/>
                  <a:pt x="18398" y="46685"/>
                </a:cubicBezTo>
                <a:cubicBezTo>
                  <a:pt x="16314" y="48352"/>
                  <a:pt x="16231" y="49888"/>
                  <a:pt x="13016" y="50448"/>
                </a:cubicBezTo>
                <a:cubicBezTo>
                  <a:pt x="11576" y="50698"/>
                  <a:pt x="10040" y="50686"/>
                  <a:pt x="8551" y="50710"/>
                </a:cubicBezTo>
                <a:cubicBezTo>
                  <a:pt x="8647" y="50626"/>
                  <a:pt x="8730" y="50531"/>
                  <a:pt x="8813" y="50436"/>
                </a:cubicBezTo>
                <a:cubicBezTo>
                  <a:pt x="8894" y="50529"/>
                  <a:pt x="9026" y="50589"/>
                  <a:pt x="9161" y="50589"/>
                </a:cubicBezTo>
                <a:cubicBezTo>
                  <a:pt x="9285" y="50589"/>
                  <a:pt x="9412" y="50538"/>
                  <a:pt x="9504" y="50412"/>
                </a:cubicBezTo>
                <a:cubicBezTo>
                  <a:pt x="9587" y="50329"/>
                  <a:pt x="9659" y="50221"/>
                  <a:pt x="9730" y="50138"/>
                </a:cubicBezTo>
                <a:cubicBezTo>
                  <a:pt x="11349" y="49876"/>
                  <a:pt x="12957" y="49400"/>
                  <a:pt x="14588" y="49138"/>
                </a:cubicBezTo>
                <a:cubicBezTo>
                  <a:pt x="14926" y="49082"/>
                  <a:pt x="14794" y="48598"/>
                  <a:pt x="14486" y="48598"/>
                </a:cubicBezTo>
                <a:cubicBezTo>
                  <a:pt x="14469" y="48598"/>
                  <a:pt x="14451" y="48599"/>
                  <a:pt x="14433" y="48602"/>
                </a:cubicBezTo>
                <a:cubicBezTo>
                  <a:pt x="13076" y="48781"/>
                  <a:pt x="11671" y="48959"/>
                  <a:pt x="10325" y="49352"/>
                </a:cubicBezTo>
                <a:cubicBezTo>
                  <a:pt x="10552" y="49078"/>
                  <a:pt x="10754" y="48781"/>
                  <a:pt x="10968" y="48483"/>
                </a:cubicBezTo>
                <a:cubicBezTo>
                  <a:pt x="13540" y="47983"/>
                  <a:pt x="16088" y="46769"/>
                  <a:pt x="18291" y="45578"/>
                </a:cubicBezTo>
                <a:cubicBezTo>
                  <a:pt x="18548" y="45434"/>
                  <a:pt x="18378" y="45086"/>
                  <a:pt x="18136" y="45086"/>
                </a:cubicBezTo>
                <a:cubicBezTo>
                  <a:pt x="18097" y="45086"/>
                  <a:pt x="18057" y="45094"/>
                  <a:pt x="18017" y="45114"/>
                </a:cubicBezTo>
                <a:cubicBezTo>
                  <a:pt x="15981" y="46078"/>
                  <a:pt x="13897" y="46661"/>
                  <a:pt x="11802" y="47269"/>
                </a:cubicBezTo>
                <a:cubicBezTo>
                  <a:pt x="12123" y="46769"/>
                  <a:pt x="12445" y="46257"/>
                  <a:pt x="12719" y="45721"/>
                </a:cubicBezTo>
                <a:cubicBezTo>
                  <a:pt x="13909" y="45054"/>
                  <a:pt x="15016" y="44149"/>
                  <a:pt x="16159" y="43447"/>
                </a:cubicBezTo>
                <a:cubicBezTo>
                  <a:pt x="17624" y="42554"/>
                  <a:pt x="19112" y="41708"/>
                  <a:pt x="20601" y="40887"/>
                </a:cubicBezTo>
                <a:cubicBezTo>
                  <a:pt x="20708" y="40833"/>
                  <a:pt x="20651" y="40654"/>
                  <a:pt x="20534" y="40654"/>
                </a:cubicBezTo>
                <a:cubicBezTo>
                  <a:pt x="20521" y="40654"/>
                  <a:pt x="20507" y="40656"/>
                  <a:pt x="20493" y="40661"/>
                </a:cubicBezTo>
                <a:cubicBezTo>
                  <a:pt x="18898" y="41316"/>
                  <a:pt x="17338" y="42066"/>
                  <a:pt x="15838" y="42911"/>
                </a:cubicBezTo>
                <a:cubicBezTo>
                  <a:pt x="15076" y="43340"/>
                  <a:pt x="14254" y="43780"/>
                  <a:pt x="13469" y="44268"/>
                </a:cubicBezTo>
                <a:cubicBezTo>
                  <a:pt x="13671" y="43852"/>
                  <a:pt x="13885" y="43447"/>
                  <a:pt x="14112" y="43066"/>
                </a:cubicBezTo>
                <a:cubicBezTo>
                  <a:pt x="17541" y="41304"/>
                  <a:pt x="20672" y="39041"/>
                  <a:pt x="24244" y="37482"/>
                </a:cubicBezTo>
                <a:cubicBezTo>
                  <a:pt x="24372" y="37428"/>
                  <a:pt x="24308" y="37211"/>
                  <a:pt x="24173" y="37211"/>
                </a:cubicBezTo>
                <a:cubicBezTo>
                  <a:pt x="24158" y="37211"/>
                  <a:pt x="24142" y="37214"/>
                  <a:pt x="24125" y="37220"/>
                </a:cubicBezTo>
                <a:cubicBezTo>
                  <a:pt x="21101" y="38327"/>
                  <a:pt x="17719" y="39696"/>
                  <a:pt x="15064" y="41708"/>
                </a:cubicBezTo>
                <a:cubicBezTo>
                  <a:pt x="15386" y="41351"/>
                  <a:pt x="15719" y="40994"/>
                  <a:pt x="16052" y="40649"/>
                </a:cubicBezTo>
                <a:cubicBezTo>
                  <a:pt x="17302" y="39375"/>
                  <a:pt x="18541" y="38101"/>
                  <a:pt x="19791" y="36827"/>
                </a:cubicBezTo>
                <a:cubicBezTo>
                  <a:pt x="21196" y="36327"/>
                  <a:pt x="22482" y="35505"/>
                  <a:pt x="23827" y="34850"/>
                </a:cubicBezTo>
                <a:cubicBezTo>
                  <a:pt x="25327" y="34100"/>
                  <a:pt x="26935" y="33493"/>
                  <a:pt x="28316" y="32541"/>
                </a:cubicBezTo>
                <a:cubicBezTo>
                  <a:pt x="28351" y="32505"/>
                  <a:pt x="28340" y="32469"/>
                  <a:pt x="28292" y="32469"/>
                </a:cubicBezTo>
                <a:cubicBezTo>
                  <a:pt x="26827" y="32767"/>
                  <a:pt x="25446" y="33434"/>
                  <a:pt x="24089" y="34053"/>
                </a:cubicBezTo>
                <a:cubicBezTo>
                  <a:pt x="23077" y="34529"/>
                  <a:pt x="22005" y="34993"/>
                  <a:pt x="21005" y="35565"/>
                </a:cubicBezTo>
                <a:cubicBezTo>
                  <a:pt x="21624" y="34934"/>
                  <a:pt x="22232" y="34291"/>
                  <a:pt x="22839" y="33672"/>
                </a:cubicBezTo>
                <a:cubicBezTo>
                  <a:pt x="25935" y="32195"/>
                  <a:pt x="28852" y="30279"/>
                  <a:pt x="31923" y="28778"/>
                </a:cubicBezTo>
                <a:cubicBezTo>
                  <a:pt x="32139" y="28675"/>
                  <a:pt x="32000" y="28386"/>
                  <a:pt x="31797" y="28386"/>
                </a:cubicBezTo>
                <a:cubicBezTo>
                  <a:pt x="31765" y="28386"/>
                  <a:pt x="31731" y="28393"/>
                  <a:pt x="31697" y="28409"/>
                </a:cubicBezTo>
                <a:cubicBezTo>
                  <a:pt x="29316" y="29540"/>
                  <a:pt x="26768" y="30648"/>
                  <a:pt x="24434" y="32017"/>
                </a:cubicBezTo>
                <a:lnTo>
                  <a:pt x="26220" y="30148"/>
                </a:lnTo>
                <a:cubicBezTo>
                  <a:pt x="26248" y="30161"/>
                  <a:pt x="26279" y="30175"/>
                  <a:pt x="26315" y="30175"/>
                </a:cubicBezTo>
                <a:cubicBezTo>
                  <a:pt x="26341" y="30175"/>
                  <a:pt x="26369" y="30168"/>
                  <a:pt x="26399" y="30148"/>
                </a:cubicBezTo>
                <a:cubicBezTo>
                  <a:pt x="29566" y="28552"/>
                  <a:pt x="32578" y="26540"/>
                  <a:pt x="35686" y="24837"/>
                </a:cubicBezTo>
                <a:cubicBezTo>
                  <a:pt x="35777" y="24787"/>
                  <a:pt x="35721" y="24658"/>
                  <a:pt x="35629" y="24658"/>
                </a:cubicBezTo>
                <a:cubicBezTo>
                  <a:pt x="35613" y="24658"/>
                  <a:pt x="35596" y="24662"/>
                  <a:pt x="35579" y="24671"/>
                </a:cubicBezTo>
                <a:cubicBezTo>
                  <a:pt x="32721" y="25945"/>
                  <a:pt x="29733" y="27350"/>
                  <a:pt x="27149" y="29147"/>
                </a:cubicBezTo>
                <a:cubicBezTo>
                  <a:pt x="28613" y="27564"/>
                  <a:pt x="30090" y="25980"/>
                  <a:pt x="31519" y="24361"/>
                </a:cubicBezTo>
                <a:cubicBezTo>
                  <a:pt x="32959" y="23718"/>
                  <a:pt x="34352" y="22885"/>
                  <a:pt x="35721" y="22158"/>
                </a:cubicBezTo>
                <a:cubicBezTo>
                  <a:pt x="36150" y="21932"/>
                  <a:pt x="38043" y="21313"/>
                  <a:pt x="37841" y="20623"/>
                </a:cubicBezTo>
                <a:cubicBezTo>
                  <a:pt x="37829" y="20575"/>
                  <a:pt x="37781" y="20527"/>
                  <a:pt x="37746" y="20515"/>
                </a:cubicBezTo>
                <a:cubicBezTo>
                  <a:pt x="37710" y="20503"/>
                  <a:pt x="37674" y="20503"/>
                  <a:pt x="37638" y="20492"/>
                </a:cubicBezTo>
                <a:cubicBezTo>
                  <a:pt x="37624" y="20487"/>
                  <a:pt x="37611" y="20485"/>
                  <a:pt x="37598" y="20485"/>
                </a:cubicBezTo>
                <a:cubicBezTo>
                  <a:pt x="37469" y="20485"/>
                  <a:pt x="37393" y="20680"/>
                  <a:pt x="37524" y="20739"/>
                </a:cubicBezTo>
                <a:lnTo>
                  <a:pt x="37524" y="20739"/>
                </a:lnTo>
                <a:cubicBezTo>
                  <a:pt x="37511" y="20734"/>
                  <a:pt x="37495" y="20732"/>
                  <a:pt x="37476" y="20732"/>
                </a:cubicBezTo>
                <a:cubicBezTo>
                  <a:pt x="37113" y="20732"/>
                  <a:pt x="35765" y="21608"/>
                  <a:pt x="35495" y="21754"/>
                </a:cubicBezTo>
                <a:cubicBezTo>
                  <a:pt x="34995" y="22004"/>
                  <a:pt x="34507" y="22254"/>
                  <a:pt x="34031" y="22516"/>
                </a:cubicBezTo>
                <a:cubicBezTo>
                  <a:pt x="33495" y="22789"/>
                  <a:pt x="32947" y="23063"/>
                  <a:pt x="32412" y="23325"/>
                </a:cubicBezTo>
                <a:cubicBezTo>
                  <a:pt x="32638" y="23075"/>
                  <a:pt x="32876" y="22813"/>
                  <a:pt x="33090" y="22551"/>
                </a:cubicBezTo>
                <a:lnTo>
                  <a:pt x="33126" y="22551"/>
                </a:lnTo>
                <a:cubicBezTo>
                  <a:pt x="35269" y="21468"/>
                  <a:pt x="37245" y="20075"/>
                  <a:pt x="39389" y="18968"/>
                </a:cubicBezTo>
                <a:cubicBezTo>
                  <a:pt x="39470" y="18927"/>
                  <a:pt x="39421" y="18826"/>
                  <a:pt x="39354" y="18826"/>
                </a:cubicBezTo>
                <a:cubicBezTo>
                  <a:pt x="39342" y="18826"/>
                  <a:pt x="39330" y="18829"/>
                  <a:pt x="39317" y="18837"/>
                </a:cubicBezTo>
                <a:cubicBezTo>
                  <a:pt x="37495" y="19670"/>
                  <a:pt x="35579" y="20503"/>
                  <a:pt x="33900" y="21623"/>
                </a:cubicBezTo>
                <a:cubicBezTo>
                  <a:pt x="34436" y="20992"/>
                  <a:pt x="34971" y="20373"/>
                  <a:pt x="35507" y="19730"/>
                </a:cubicBezTo>
                <a:cubicBezTo>
                  <a:pt x="38567" y="18122"/>
                  <a:pt x="41603" y="16420"/>
                  <a:pt x="44639" y="14741"/>
                </a:cubicBezTo>
                <a:cubicBezTo>
                  <a:pt x="44712" y="14699"/>
                  <a:pt x="44675" y="14630"/>
                  <a:pt x="44609" y="14630"/>
                </a:cubicBezTo>
                <a:cubicBezTo>
                  <a:pt x="44599" y="14630"/>
                  <a:pt x="44590" y="14631"/>
                  <a:pt x="44580" y="14634"/>
                </a:cubicBezTo>
                <a:cubicBezTo>
                  <a:pt x="41782" y="15824"/>
                  <a:pt x="39008" y="17182"/>
                  <a:pt x="36352" y="18706"/>
                </a:cubicBezTo>
                <a:cubicBezTo>
                  <a:pt x="36936" y="18003"/>
                  <a:pt x="37495" y="17301"/>
                  <a:pt x="38067" y="16598"/>
                </a:cubicBezTo>
                <a:cubicBezTo>
                  <a:pt x="39972" y="15491"/>
                  <a:pt x="41984" y="14598"/>
                  <a:pt x="44080" y="13884"/>
                </a:cubicBezTo>
                <a:cubicBezTo>
                  <a:pt x="44212" y="13829"/>
                  <a:pt x="44171" y="13642"/>
                  <a:pt x="44051" y="13642"/>
                </a:cubicBezTo>
                <a:cubicBezTo>
                  <a:pt x="44041" y="13642"/>
                  <a:pt x="44031" y="13643"/>
                  <a:pt x="44020" y="13646"/>
                </a:cubicBezTo>
                <a:cubicBezTo>
                  <a:pt x="42175" y="13991"/>
                  <a:pt x="40460" y="14658"/>
                  <a:pt x="38900" y="15586"/>
                </a:cubicBezTo>
                <a:cubicBezTo>
                  <a:pt x="39043" y="15408"/>
                  <a:pt x="39198" y="15229"/>
                  <a:pt x="39329" y="15050"/>
                </a:cubicBezTo>
                <a:cubicBezTo>
                  <a:pt x="41294" y="13919"/>
                  <a:pt x="43246" y="12907"/>
                  <a:pt x="45437" y="12252"/>
                </a:cubicBezTo>
                <a:cubicBezTo>
                  <a:pt x="45684" y="12185"/>
                  <a:pt x="45592" y="11832"/>
                  <a:pt x="45361" y="11832"/>
                </a:cubicBezTo>
                <a:cubicBezTo>
                  <a:pt x="45347" y="11832"/>
                  <a:pt x="45333" y="11833"/>
                  <a:pt x="45318" y="11836"/>
                </a:cubicBezTo>
                <a:cubicBezTo>
                  <a:pt x="43615" y="12169"/>
                  <a:pt x="41948" y="12753"/>
                  <a:pt x="40472" y="13646"/>
                </a:cubicBezTo>
                <a:cubicBezTo>
                  <a:pt x="40770" y="13265"/>
                  <a:pt x="41067" y="12895"/>
                  <a:pt x="41353" y="12526"/>
                </a:cubicBezTo>
                <a:cubicBezTo>
                  <a:pt x="43425" y="11514"/>
                  <a:pt x="45413" y="10407"/>
                  <a:pt x="47663" y="9693"/>
                </a:cubicBezTo>
                <a:close/>
                <a:moveTo>
                  <a:pt x="50719" y="1"/>
                </a:moveTo>
                <a:cubicBezTo>
                  <a:pt x="50658" y="1"/>
                  <a:pt x="50597" y="29"/>
                  <a:pt x="50545" y="96"/>
                </a:cubicBezTo>
                <a:cubicBezTo>
                  <a:pt x="50330" y="370"/>
                  <a:pt x="50128" y="632"/>
                  <a:pt x="49914" y="882"/>
                </a:cubicBezTo>
                <a:cubicBezTo>
                  <a:pt x="46901" y="2930"/>
                  <a:pt x="43711" y="4799"/>
                  <a:pt x="40579" y="6752"/>
                </a:cubicBezTo>
                <a:lnTo>
                  <a:pt x="40543" y="6621"/>
                </a:lnTo>
                <a:cubicBezTo>
                  <a:pt x="40528" y="6598"/>
                  <a:pt x="40503" y="6585"/>
                  <a:pt x="40484" y="6585"/>
                </a:cubicBezTo>
                <a:cubicBezTo>
                  <a:pt x="40473" y="6585"/>
                  <a:pt x="40464" y="6589"/>
                  <a:pt x="40460" y="6597"/>
                </a:cubicBezTo>
                <a:cubicBezTo>
                  <a:pt x="40424" y="6692"/>
                  <a:pt x="40389" y="6799"/>
                  <a:pt x="40353" y="6883"/>
                </a:cubicBezTo>
                <a:cubicBezTo>
                  <a:pt x="35281" y="10086"/>
                  <a:pt x="30447" y="13550"/>
                  <a:pt x="26982" y="18527"/>
                </a:cubicBezTo>
                <a:cubicBezTo>
                  <a:pt x="25196" y="21087"/>
                  <a:pt x="23541" y="23647"/>
                  <a:pt x="21243" y="25814"/>
                </a:cubicBezTo>
                <a:cubicBezTo>
                  <a:pt x="19100" y="27838"/>
                  <a:pt x="16886" y="29778"/>
                  <a:pt x="14695" y="31755"/>
                </a:cubicBezTo>
                <a:cubicBezTo>
                  <a:pt x="13266" y="33053"/>
                  <a:pt x="11242" y="34398"/>
                  <a:pt x="10683" y="36351"/>
                </a:cubicBezTo>
                <a:cubicBezTo>
                  <a:pt x="10099" y="38375"/>
                  <a:pt x="11623" y="38732"/>
                  <a:pt x="8920" y="39101"/>
                </a:cubicBezTo>
                <a:cubicBezTo>
                  <a:pt x="8730" y="39137"/>
                  <a:pt x="8659" y="39363"/>
                  <a:pt x="8682" y="39518"/>
                </a:cubicBezTo>
                <a:cubicBezTo>
                  <a:pt x="9397" y="43506"/>
                  <a:pt x="5253" y="46650"/>
                  <a:pt x="6754" y="50626"/>
                </a:cubicBezTo>
                <a:cubicBezTo>
                  <a:pt x="6801" y="50733"/>
                  <a:pt x="6861" y="50805"/>
                  <a:pt x="6944" y="50852"/>
                </a:cubicBezTo>
                <a:cubicBezTo>
                  <a:pt x="4325" y="55270"/>
                  <a:pt x="2134" y="59937"/>
                  <a:pt x="50" y="64640"/>
                </a:cubicBezTo>
                <a:cubicBezTo>
                  <a:pt x="1" y="64764"/>
                  <a:pt x="107" y="64883"/>
                  <a:pt x="212" y="64883"/>
                </a:cubicBezTo>
                <a:cubicBezTo>
                  <a:pt x="258" y="64883"/>
                  <a:pt x="304" y="64861"/>
                  <a:pt x="336" y="64807"/>
                </a:cubicBezTo>
                <a:cubicBezTo>
                  <a:pt x="2670" y="60389"/>
                  <a:pt x="4956" y="55972"/>
                  <a:pt x="7575" y="51769"/>
                </a:cubicBezTo>
                <a:cubicBezTo>
                  <a:pt x="7881" y="51761"/>
                  <a:pt x="8203" y="51758"/>
                  <a:pt x="8536" y="51758"/>
                </a:cubicBezTo>
                <a:cubicBezTo>
                  <a:pt x="8926" y="51758"/>
                  <a:pt x="9332" y="51762"/>
                  <a:pt x="9746" y="51762"/>
                </a:cubicBezTo>
                <a:cubicBezTo>
                  <a:pt x="11964" y="51762"/>
                  <a:pt x="14425" y="51672"/>
                  <a:pt x="16052" y="50531"/>
                </a:cubicBezTo>
                <a:cubicBezTo>
                  <a:pt x="17231" y="49698"/>
                  <a:pt x="17945" y="48364"/>
                  <a:pt x="19065" y="47459"/>
                </a:cubicBezTo>
                <a:cubicBezTo>
                  <a:pt x="20231" y="46507"/>
                  <a:pt x="21529" y="45888"/>
                  <a:pt x="22494" y="44697"/>
                </a:cubicBezTo>
                <a:cubicBezTo>
                  <a:pt x="24315" y="42470"/>
                  <a:pt x="25208" y="39482"/>
                  <a:pt x="26875" y="37101"/>
                </a:cubicBezTo>
                <a:cubicBezTo>
                  <a:pt x="29304" y="33624"/>
                  <a:pt x="32376" y="30683"/>
                  <a:pt x="35912" y="28362"/>
                </a:cubicBezTo>
                <a:cubicBezTo>
                  <a:pt x="36067" y="28254"/>
                  <a:pt x="36126" y="28052"/>
                  <a:pt x="36043" y="27873"/>
                </a:cubicBezTo>
                <a:cubicBezTo>
                  <a:pt x="35852" y="27516"/>
                  <a:pt x="35674" y="27135"/>
                  <a:pt x="35483" y="26778"/>
                </a:cubicBezTo>
                <a:lnTo>
                  <a:pt x="35483" y="26778"/>
                </a:lnTo>
                <a:cubicBezTo>
                  <a:pt x="35636" y="26802"/>
                  <a:pt x="35787" y="26814"/>
                  <a:pt x="35936" y="26814"/>
                </a:cubicBezTo>
                <a:cubicBezTo>
                  <a:pt x="36898" y="26814"/>
                  <a:pt x="37768" y="26323"/>
                  <a:pt x="38531" y="25456"/>
                </a:cubicBezTo>
                <a:cubicBezTo>
                  <a:pt x="39139" y="24754"/>
                  <a:pt x="39448" y="23956"/>
                  <a:pt x="39781" y="23087"/>
                </a:cubicBezTo>
                <a:cubicBezTo>
                  <a:pt x="40198" y="22004"/>
                  <a:pt x="40615" y="20611"/>
                  <a:pt x="41436" y="19741"/>
                </a:cubicBezTo>
                <a:cubicBezTo>
                  <a:pt x="42056" y="19087"/>
                  <a:pt x="42841" y="18801"/>
                  <a:pt x="43520" y="18265"/>
                </a:cubicBezTo>
                <a:cubicBezTo>
                  <a:pt x="48890" y="14038"/>
                  <a:pt x="48342" y="6776"/>
                  <a:pt x="50747" y="930"/>
                </a:cubicBezTo>
                <a:cubicBezTo>
                  <a:pt x="50807" y="882"/>
                  <a:pt x="50854" y="846"/>
                  <a:pt x="50914" y="799"/>
                </a:cubicBezTo>
                <a:cubicBezTo>
                  <a:pt x="51009" y="703"/>
                  <a:pt x="50997" y="584"/>
                  <a:pt x="50938" y="489"/>
                </a:cubicBezTo>
                <a:cubicBezTo>
                  <a:pt x="50961" y="489"/>
                  <a:pt x="50961" y="453"/>
                  <a:pt x="50973" y="430"/>
                </a:cubicBezTo>
                <a:cubicBezTo>
                  <a:pt x="51062" y="235"/>
                  <a:pt x="50894" y="1"/>
                  <a:pt x="50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4"/>
          <p:cNvSpPr txBox="1">
            <a:spLocks noGrp="1"/>
          </p:cNvSpPr>
          <p:nvPr>
            <p:ph type="title"/>
          </p:nvPr>
        </p:nvSpPr>
        <p:spPr>
          <a:xfrm>
            <a:off x="4572000" y="2671658"/>
            <a:ext cx="3792900" cy="62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Features </a:t>
            </a:r>
            <a:endParaRPr dirty="0"/>
          </a:p>
        </p:txBody>
      </p:sp>
      <p:sp>
        <p:nvSpPr>
          <p:cNvPr id="490" name="Google Shape;490;p34"/>
          <p:cNvSpPr txBox="1">
            <a:spLocks noGrp="1"/>
          </p:cNvSpPr>
          <p:nvPr>
            <p:ph type="title" idx="2"/>
          </p:nvPr>
        </p:nvSpPr>
        <p:spPr>
          <a:xfrm>
            <a:off x="4572000" y="1329738"/>
            <a:ext cx="3792900" cy="1173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492" name="Google Shape;492;p34"/>
          <p:cNvSpPr/>
          <p:nvPr/>
        </p:nvSpPr>
        <p:spPr>
          <a:xfrm rot="537707">
            <a:off x="590537" y="1537493"/>
            <a:ext cx="3725197" cy="3082255"/>
          </a:xfrm>
          <a:custGeom>
            <a:avLst/>
            <a:gdLst/>
            <a:ahLst/>
            <a:cxnLst/>
            <a:rect l="l" t="t" r="r" b="b"/>
            <a:pathLst>
              <a:path w="118006" h="97639" extrusionOk="0">
                <a:moveTo>
                  <a:pt x="18955" y="8403"/>
                </a:moveTo>
                <a:lnTo>
                  <a:pt x="18991" y="8451"/>
                </a:lnTo>
                <a:cubicBezTo>
                  <a:pt x="18931" y="8689"/>
                  <a:pt x="18872" y="8927"/>
                  <a:pt x="18836" y="9142"/>
                </a:cubicBezTo>
                <a:cubicBezTo>
                  <a:pt x="18193" y="10320"/>
                  <a:pt x="17562" y="11499"/>
                  <a:pt x="16955" y="12678"/>
                </a:cubicBezTo>
                <a:cubicBezTo>
                  <a:pt x="17384" y="11082"/>
                  <a:pt x="18003" y="9082"/>
                  <a:pt x="18550" y="8523"/>
                </a:cubicBezTo>
                <a:cubicBezTo>
                  <a:pt x="18681" y="8487"/>
                  <a:pt x="18812" y="8451"/>
                  <a:pt x="18955" y="8403"/>
                </a:cubicBezTo>
                <a:close/>
                <a:moveTo>
                  <a:pt x="18455" y="10809"/>
                </a:moveTo>
                <a:lnTo>
                  <a:pt x="18455" y="10809"/>
                </a:lnTo>
                <a:cubicBezTo>
                  <a:pt x="18336" y="11356"/>
                  <a:pt x="18205" y="11904"/>
                  <a:pt x="18086" y="12452"/>
                </a:cubicBezTo>
                <a:cubicBezTo>
                  <a:pt x="17503" y="13368"/>
                  <a:pt x="16895" y="14285"/>
                  <a:pt x="16336" y="15202"/>
                </a:cubicBezTo>
                <a:cubicBezTo>
                  <a:pt x="16360" y="15035"/>
                  <a:pt x="16407" y="14880"/>
                  <a:pt x="16431" y="14714"/>
                </a:cubicBezTo>
                <a:cubicBezTo>
                  <a:pt x="16467" y="14583"/>
                  <a:pt x="16574" y="14166"/>
                  <a:pt x="16705" y="13607"/>
                </a:cubicBezTo>
                <a:cubicBezTo>
                  <a:pt x="16753" y="13607"/>
                  <a:pt x="16776" y="13595"/>
                  <a:pt x="16812" y="13547"/>
                </a:cubicBezTo>
                <a:cubicBezTo>
                  <a:pt x="17372" y="12642"/>
                  <a:pt x="17919" y="11737"/>
                  <a:pt x="18455" y="10809"/>
                </a:cubicBezTo>
                <a:close/>
                <a:moveTo>
                  <a:pt x="16110" y="13154"/>
                </a:moveTo>
                <a:lnTo>
                  <a:pt x="16110" y="13154"/>
                </a:lnTo>
                <a:cubicBezTo>
                  <a:pt x="16014" y="13702"/>
                  <a:pt x="15955" y="14166"/>
                  <a:pt x="15872" y="14499"/>
                </a:cubicBezTo>
                <a:cubicBezTo>
                  <a:pt x="15502" y="16023"/>
                  <a:pt x="15121" y="17559"/>
                  <a:pt x="14740" y="19071"/>
                </a:cubicBezTo>
                <a:cubicBezTo>
                  <a:pt x="14654" y="18985"/>
                  <a:pt x="14531" y="18935"/>
                  <a:pt x="14413" y="18935"/>
                </a:cubicBezTo>
                <a:cubicBezTo>
                  <a:pt x="14352" y="18935"/>
                  <a:pt x="14293" y="18948"/>
                  <a:pt x="14240" y="18976"/>
                </a:cubicBezTo>
                <a:cubicBezTo>
                  <a:pt x="14621" y="17714"/>
                  <a:pt x="15002" y="16452"/>
                  <a:pt x="15371" y="15178"/>
                </a:cubicBezTo>
                <a:cubicBezTo>
                  <a:pt x="15645" y="15083"/>
                  <a:pt x="15764" y="14714"/>
                  <a:pt x="15717" y="14023"/>
                </a:cubicBezTo>
                <a:cubicBezTo>
                  <a:pt x="15741" y="13964"/>
                  <a:pt x="15752" y="13904"/>
                  <a:pt x="15776" y="13845"/>
                </a:cubicBezTo>
                <a:cubicBezTo>
                  <a:pt x="15895" y="13642"/>
                  <a:pt x="16002" y="13404"/>
                  <a:pt x="16110" y="13154"/>
                </a:cubicBezTo>
                <a:close/>
                <a:moveTo>
                  <a:pt x="17741" y="14059"/>
                </a:moveTo>
                <a:lnTo>
                  <a:pt x="17741" y="14059"/>
                </a:lnTo>
                <a:cubicBezTo>
                  <a:pt x="17681" y="14309"/>
                  <a:pt x="17622" y="14583"/>
                  <a:pt x="17562" y="14845"/>
                </a:cubicBezTo>
                <a:cubicBezTo>
                  <a:pt x="17538" y="14880"/>
                  <a:pt x="17526" y="14892"/>
                  <a:pt x="17503" y="14940"/>
                </a:cubicBezTo>
                <a:cubicBezTo>
                  <a:pt x="16931" y="16404"/>
                  <a:pt x="16169" y="17750"/>
                  <a:pt x="15371" y="19071"/>
                </a:cubicBezTo>
                <a:cubicBezTo>
                  <a:pt x="15586" y="18250"/>
                  <a:pt x="15776" y="17417"/>
                  <a:pt x="15991" y="16595"/>
                </a:cubicBezTo>
                <a:cubicBezTo>
                  <a:pt x="16610" y="15785"/>
                  <a:pt x="17193" y="14940"/>
                  <a:pt x="17741" y="14059"/>
                </a:cubicBezTo>
                <a:close/>
                <a:moveTo>
                  <a:pt x="16407" y="20453"/>
                </a:moveTo>
                <a:lnTo>
                  <a:pt x="16407" y="20453"/>
                </a:lnTo>
                <a:cubicBezTo>
                  <a:pt x="16395" y="20500"/>
                  <a:pt x="16372" y="20536"/>
                  <a:pt x="16372" y="20560"/>
                </a:cubicBezTo>
                <a:lnTo>
                  <a:pt x="16348" y="20560"/>
                </a:lnTo>
                <a:cubicBezTo>
                  <a:pt x="16360" y="20536"/>
                  <a:pt x="16372" y="20488"/>
                  <a:pt x="16407" y="20453"/>
                </a:cubicBezTo>
                <a:close/>
                <a:moveTo>
                  <a:pt x="17134" y="16988"/>
                </a:moveTo>
                <a:lnTo>
                  <a:pt x="16907" y="18059"/>
                </a:lnTo>
                <a:cubicBezTo>
                  <a:pt x="16229" y="19548"/>
                  <a:pt x="15360" y="20917"/>
                  <a:pt x="14574" y="22346"/>
                </a:cubicBezTo>
                <a:cubicBezTo>
                  <a:pt x="14633" y="22096"/>
                  <a:pt x="14705" y="21822"/>
                  <a:pt x="14764" y="21572"/>
                </a:cubicBezTo>
                <a:cubicBezTo>
                  <a:pt x="14871" y="21143"/>
                  <a:pt x="14979" y="20691"/>
                  <a:pt x="15098" y="20262"/>
                </a:cubicBezTo>
                <a:cubicBezTo>
                  <a:pt x="15919" y="19274"/>
                  <a:pt x="16574" y="18155"/>
                  <a:pt x="17134" y="16988"/>
                </a:cubicBezTo>
                <a:close/>
                <a:moveTo>
                  <a:pt x="15586" y="21917"/>
                </a:moveTo>
                <a:lnTo>
                  <a:pt x="15586" y="21917"/>
                </a:lnTo>
                <a:cubicBezTo>
                  <a:pt x="14919" y="23251"/>
                  <a:pt x="14217" y="24608"/>
                  <a:pt x="13669" y="26001"/>
                </a:cubicBezTo>
                <a:lnTo>
                  <a:pt x="14240" y="23643"/>
                </a:lnTo>
                <a:cubicBezTo>
                  <a:pt x="14288" y="23643"/>
                  <a:pt x="14348" y="23608"/>
                  <a:pt x="14383" y="23572"/>
                </a:cubicBezTo>
                <a:cubicBezTo>
                  <a:pt x="14824" y="23072"/>
                  <a:pt x="15217" y="22512"/>
                  <a:pt x="15586" y="21917"/>
                </a:cubicBezTo>
                <a:close/>
                <a:moveTo>
                  <a:pt x="12719" y="27351"/>
                </a:moveTo>
                <a:lnTo>
                  <a:pt x="12719" y="27351"/>
                </a:lnTo>
                <a:cubicBezTo>
                  <a:pt x="12654" y="27621"/>
                  <a:pt x="12587" y="27897"/>
                  <a:pt x="12526" y="28168"/>
                </a:cubicBezTo>
                <a:cubicBezTo>
                  <a:pt x="12502" y="28168"/>
                  <a:pt x="12502" y="28156"/>
                  <a:pt x="12490" y="28156"/>
                </a:cubicBezTo>
                <a:cubicBezTo>
                  <a:pt x="12570" y="27891"/>
                  <a:pt x="12649" y="27626"/>
                  <a:pt x="12719" y="27351"/>
                </a:cubicBezTo>
                <a:close/>
                <a:moveTo>
                  <a:pt x="15157" y="7737"/>
                </a:moveTo>
                <a:cubicBezTo>
                  <a:pt x="15169" y="7772"/>
                  <a:pt x="15169" y="7808"/>
                  <a:pt x="15205" y="7856"/>
                </a:cubicBezTo>
                <a:cubicBezTo>
                  <a:pt x="15574" y="8427"/>
                  <a:pt x="16514" y="8582"/>
                  <a:pt x="17169" y="8630"/>
                </a:cubicBezTo>
                <a:lnTo>
                  <a:pt x="17312" y="8630"/>
                </a:lnTo>
                <a:lnTo>
                  <a:pt x="17181" y="8844"/>
                </a:lnTo>
                <a:cubicBezTo>
                  <a:pt x="17113" y="8714"/>
                  <a:pt x="16961" y="8632"/>
                  <a:pt x="16818" y="8632"/>
                </a:cubicBezTo>
                <a:cubicBezTo>
                  <a:pt x="16686" y="8632"/>
                  <a:pt x="16560" y="8702"/>
                  <a:pt x="16514" y="8868"/>
                </a:cubicBezTo>
                <a:cubicBezTo>
                  <a:pt x="16419" y="9142"/>
                  <a:pt x="16348" y="9416"/>
                  <a:pt x="16253" y="9701"/>
                </a:cubicBezTo>
                <a:cubicBezTo>
                  <a:pt x="16133" y="9892"/>
                  <a:pt x="16038" y="10082"/>
                  <a:pt x="15919" y="10273"/>
                </a:cubicBezTo>
                <a:cubicBezTo>
                  <a:pt x="16014" y="9797"/>
                  <a:pt x="16110" y="9344"/>
                  <a:pt x="16217" y="8868"/>
                </a:cubicBezTo>
                <a:cubicBezTo>
                  <a:pt x="16241" y="8725"/>
                  <a:pt x="16122" y="8642"/>
                  <a:pt x="15991" y="8642"/>
                </a:cubicBezTo>
                <a:cubicBezTo>
                  <a:pt x="15945" y="8617"/>
                  <a:pt x="15892" y="8604"/>
                  <a:pt x="15839" y="8604"/>
                </a:cubicBezTo>
                <a:cubicBezTo>
                  <a:pt x="15740" y="8604"/>
                  <a:pt x="15645" y="8652"/>
                  <a:pt x="15621" y="8761"/>
                </a:cubicBezTo>
                <a:cubicBezTo>
                  <a:pt x="14693" y="11380"/>
                  <a:pt x="13895" y="13892"/>
                  <a:pt x="13574" y="16619"/>
                </a:cubicBezTo>
                <a:cubicBezTo>
                  <a:pt x="12621" y="19322"/>
                  <a:pt x="11871" y="22084"/>
                  <a:pt x="11311" y="24894"/>
                </a:cubicBezTo>
                <a:cubicBezTo>
                  <a:pt x="11061" y="26013"/>
                  <a:pt x="10835" y="27156"/>
                  <a:pt x="10645" y="28287"/>
                </a:cubicBezTo>
                <a:cubicBezTo>
                  <a:pt x="10061" y="30335"/>
                  <a:pt x="9514" y="32406"/>
                  <a:pt x="8966" y="34478"/>
                </a:cubicBezTo>
                <a:cubicBezTo>
                  <a:pt x="8418" y="35657"/>
                  <a:pt x="7942" y="36847"/>
                  <a:pt x="7549" y="38050"/>
                </a:cubicBezTo>
                <a:cubicBezTo>
                  <a:pt x="7942" y="36562"/>
                  <a:pt x="8311" y="35085"/>
                  <a:pt x="8692" y="33597"/>
                </a:cubicBezTo>
                <a:cubicBezTo>
                  <a:pt x="10883" y="25060"/>
                  <a:pt x="13716" y="16440"/>
                  <a:pt x="15157" y="7737"/>
                </a:cubicBezTo>
                <a:close/>
                <a:moveTo>
                  <a:pt x="115253" y="45444"/>
                </a:moveTo>
                <a:lnTo>
                  <a:pt x="115396" y="45539"/>
                </a:lnTo>
                <a:cubicBezTo>
                  <a:pt x="115455" y="45575"/>
                  <a:pt x="115503" y="45610"/>
                  <a:pt x="115551" y="45658"/>
                </a:cubicBezTo>
                <a:cubicBezTo>
                  <a:pt x="115336" y="45980"/>
                  <a:pt x="115122" y="46325"/>
                  <a:pt x="114920" y="46682"/>
                </a:cubicBezTo>
                <a:cubicBezTo>
                  <a:pt x="115074" y="46253"/>
                  <a:pt x="115217" y="45837"/>
                  <a:pt x="115253" y="45444"/>
                </a:cubicBezTo>
                <a:close/>
                <a:moveTo>
                  <a:pt x="115872" y="45837"/>
                </a:moveTo>
                <a:cubicBezTo>
                  <a:pt x="116086" y="45980"/>
                  <a:pt x="116360" y="46111"/>
                  <a:pt x="116610" y="46194"/>
                </a:cubicBezTo>
                <a:cubicBezTo>
                  <a:pt x="116491" y="46408"/>
                  <a:pt x="116384" y="46622"/>
                  <a:pt x="116289" y="46849"/>
                </a:cubicBezTo>
                <a:cubicBezTo>
                  <a:pt x="116241" y="46825"/>
                  <a:pt x="116194" y="46801"/>
                  <a:pt x="116170" y="46789"/>
                </a:cubicBezTo>
                <a:cubicBezTo>
                  <a:pt x="116139" y="46772"/>
                  <a:pt x="116101" y="46764"/>
                  <a:pt x="116061" y="46764"/>
                </a:cubicBezTo>
                <a:cubicBezTo>
                  <a:pt x="115993" y="46764"/>
                  <a:pt x="115922" y="46787"/>
                  <a:pt x="115884" y="46825"/>
                </a:cubicBezTo>
                <a:cubicBezTo>
                  <a:pt x="115884" y="46611"/>
                  <a:pt x="115884" y="46372"/>
                  <a:pt x="115836" y="46158"/>
                </a:cubicBezTo>
                <a:cubicBezTo>
                  <a:pt x="115836" y="46134"/>
                  <a:pt x="115813" y="46111"/>
                  <a:pt x="115789" y="46087"/>
                </a:cubicBezTo>
                <a:cubicBezTo>
                  <a:pt x="115824" y="45991"/>
                  <a:pt x="115848" y="45920"/>
                  <a:pt x="115872" y="45837"/>
                </a:cubicBezTo>
                <a:close/>
                <a:moveTo>
                  <a:pt x="117491" y="46146"/>
                </a:moveTo>
                <a:lnTo>
                  <a:pt x="117003" y="46992"/>
                </a:lnTo>
                <a:cubicBezTo>
                  <a:pt x="117075" y="46742"/>
                  <a:pt x="117134" y="46492"/>
                  <a:pt x="117206" y="46253"/>
                </a:cubicBezTo>
                <a:cubicBezTo>
                  <a:pt x="117265" y="46218"/>
                  <a:pt x="117325" y="46218"/>
                  <a:pt x="117384" y="46206"/>
                </a:cubicBezTo>
                <a:cubicBezTo>
                  <a:pt x="117432" y="46194"/>
                  <a:pt x="117456" y="46170"/>
                  <a:pt x="117491" y="46146"/>
                </a:cubicBezTo>
                <a:close/>
                <a:moveTo>
                  <a:pt x="115988" y="47529"/>
                </a:moveTo>
                <a:lnTo>
                  <a:pt x="115988" y="47529"/>
                </a:lnTo>
                <a:cubicBezTo>
                  <a:pt x="115967" y="47542"/>
                  <a:pt x="115967" y="47575"/>
                  <a:pt x="115955" y="47587"/>
                </a:cubicBezTo>
                <a:cubicBezTo>
                  <a:pt x="115884" y="47658"/>
                  <a:pt x="115801" y="47765"/>
                  <a:pt x="115717" y="47837"/>
                </a:cubicBezTo>
                <a:cubicBezTo>
                  <a:pt x="115753" y="47742"/>
                  <a:pt x="115765" y="47646"/>
                  <a:pt x="115789" y="47539"/>
                </a:cubicBezTo>
                <a:cubicBezTo>
                  <a:pt x="115816" y="47556"/>
                  <a:pt x="115844" y="47565"/>
                  <a:pt x="115874" y="47565"/>
                </a:cubicBezTo>
                <a:cubicBezTo>
                  <a:pt x="115908" y="47565"/>
                  <a:pt x="115945" y="47553"/>
                  <a:pt x="115988" y="47529"/>
                </a:cubicBezTo>
                <a:close/>
                <a:moveTo>
                  <a:pt x="114027" y="48456"/>
                </a:moveTo>
                <a:lnTo>
                  <a:pt x="114027" y="48456"/>
                </a:lnTo>
                <a:cubicBezTo>
                  <a:pt x="113943" y="48635"/>
                  <a:pt x="113860" y="48789"/>
                  <a:pt x="113789" y="48968"/>
                </a:cubicBezTo>
                <a:cubicBezTo>
                  <a:pt x="113729" y="49004"/>
                  <a:pt x="113693" y="49051"/>
                  <a:pt x="113646" y="49075"/>
                </a:cubicBezTo>
                <a:cubicBezTo>
                  <a:pt x="113765" y="48873"/>
                  <a:pt x="113908" y="48670"/>
                  <a:pt x="114027" y="48456"/>
                </a:cubicBezTo>
                <a:close/>
                <a:moveTo>
                  <a:pt x="6216" y="43158"/>
                </a:moveTo>
                <a:cubicBezTo>
                  <a:pt x="6001" y="44206"/>
                  <a:pt x="5811" y="45265"/>
                  <a:pt x="5644" y="46349"/>
                </a:cubicBezTo>
                <a:cubicBezTo>
                  <a:pt x="5596" y="46563"/>
                  <a:pt x="5537" y="46765"/>
                  <a:pt x="5501" y="46992"/>
                </a:cubicBezTo>
                <a:cubicBezTo>
                  <a:pt x="5144" y="47920"/>
                  <a:pt x="4811" y="48849"/>
                  <a:pt x="4501" y="49801"/>
                </a:cubicBezTo>
                <a:cubicBezTo>
                  <a:pt x="5061" y="47587"/>
                  <a:pt x="5644" y="45372"/>
                  <a:pt x="6216" y="43158"/>
                </a:cubicBezTo>
                <a:close/>
                <a:moveTo>
                  <a:pt x="114646" y="51016"/>
                </a:moveTo>
                <a:cubicBezTo>
                  <a:pt x="114646" y="51028"/>
                  <a:pt x="114634" y="51040"/>
                  <a:pt x="114634" y="51040"/>
                </a:cubicBezTo>
                <a:cubicBezTo>
                  <a:pt x="114634" y="51028"/>
                  <a:pt x="114646" y="51028"/>
                  <a:pt x="114646" y="51016"/>
                </a:cubicBezTo>
                <a:close/>
                <a:moveTo>
                  <a:pt x="112455" y="41753"/>
                </a:moveTo>
                <a:lnTo>
                  <a:pt x="112455" y="41753"/>
                </a:lnTo>
                <a:cubicBezTo>
                  <a:pt x="112693" y="41765"/>
                  <a:pt x="112919" y="41789"/>
                  <a:pt x="113157" y="41812"/>
                </a:cubicBezTo>
                <a:cubicBezTo>
                  <a:pt x="113693" y="41884"/>
                  <a:pt x="114241" y="42098"/>
                  <a:pt x="114777" y="42170"/>
                </a:cubicBezTo>
                <a:cubicBezTo>
                  <a:pt x="113086" y="44837"/>
                  <a:pt x="111467" y="47551"/>
                  <a:pt x="109883" y="50325"/>
                </a:cubicBezTo>
                <a:cubicBezTo>
                  <a:pt x="109867" y="50209"/>
                  <a:pt x="109757" y="50109"/>
                  <a:pt x="109635" y="50109"/>
                </a:cubicBezTo>
                <a:cubicBezTo>
                  <a:pt x="109583" y="50109"/>
                  <a:pt x="109528" y="50128"/>
                  <a:pt x="109478" y="50171"/>
                </a:cubicBezTo>
                <a:cubicBezTo>
                  <a:pt x="108157" y="51314"/>
                  <a:pt x="106942" y="52528"/>
                  <a:pt x="105835" y="53861"/>
                </a:cubicBezTo>
                <a:cubicBezTo>
                  <a:pt x="105287" y="54552"/>
                  <a:pt x="104752" y="55243"/>
                  <a:pt x="104168" y="55897"/>
                </a:cubicBezTo>
                <a:cubicBezTo>
                  <a:pt x="104097" y="55981"/>
                  <a:pt x="104037" y="56005"/>
                  <a:pt x="103978" y="56052"/>
                </a:cubicBezTo>
                <a:lnTo>
                  <a:pt x="105228" y="53195"/>
                </a:lnTo>
                <a:cubicBezTo>
                  <a:pt x="106407" y="52183"/>
                  <a:pt x="107454" y="50992"/>
                  <a:pt x="108562" y="49897"/>
                </a:cubicBezTo>
                <a:cubicBezTo>
                  <a:pt x="109574" y="48873"/>
                  <a:pt x="110657" y="47885"/>
                  <a:pt x="111550" y="46742"/>
                </a:cubicBezTo>
                <a:cubicBezTo>
                  <a:pt x="111671" y="46587"/>
                  <a:pt x="111524" y="46419"/>
                  <a:pt x="111370" y="46419"/>
                </a:cubicBezTo>
                <a:cubicBezTo>
                  <a:pt x="111311" y="46419"/>
                  <a:pt x="111251" y="46444"/>
                  <a:pt x="111205" y="46503"/>
                </a:cubicBezTo>
                <a:cubicBezTo>
                  <a:pt x="109586" y="48527"/>
                  <a:pt x="107514" y="50147"/>
                  <a:pt x="105728" y="52028"/>
                </a:cubicBezTo>
                <a:cubicBezTo>
                  <a:pt x="106073" y="51254"/>
                  <a:pt x="106407" y="50456"/>
                  <a:pt x="106728" y="49682"/>
                </a:cubicBezTo>
                <a:cubicBezTo>
                  <a:pt x="106754" y="49760"/>
                  <a:pt x="106835" y="49818"/>
                  <a:pt x="106923" y="49818"/>
                </a:cubicBezTo>
                <a:cubicBezTo>
                  <a:pt x="106957" y="49818"/>
                  <a:pt x="106993" y="49809"/>
                  <a:pt x="107026" y="49790"/>
                </a:cubicBezTo>
                <a:cubicBezTo>
                  <a:pt x="109038" y="48349"/>
                  <a:pt x="110788" y="46337"/>
                  <a:pt x="112598" y="44646"/>
                </a:cubicBezTo>
                <a:cubicBezTo>
                  <a:pt x="112786" y="44468"/>
                  <a:pt x="112618" y="44185"/>
                  <a:pt x="112422" y="44185"/>
                </a:cubicBezTo>
                <a:cubicBezTo>
                  <a:pt x="112369" y="44185"/>
                  <a:pt x="112315" y="44205"/>
                  <a:pt x="112265" y="44253"/>
                </a:cubicBezTo>
                <a:cubicBezTo>
                  <a:pt x="110479" y="45932"/>
                  <a:pt x="108395" y="47563"/>
                  <a:pt x="106835" y="49444"/>
                </a:cubicBezTo>
                <a:cubicBezTo>
                  <a:pt x="107395" y="48111"/>
                  <a:pt x="107954" y="46765"/>
                  <a:pt x="108514" y="45432"/>
                </a:cubicBezTo>
                <a:cubicBezTo>
                  <a:pt x="108514" y="45495"/>
                  <a:pt x="108582" y="45564"/>
                  <a:pt x="108661" y="45564"/>
                </a:cubicBezTo>
                <a:cubicBezTo>
                  <a:pt x="108687" y="45564"/>
                  <a:pt x="108714" y="45557"/>
                  <a:pt x="108740" y="45539"/>
                </a:cubicBezTo>
                <a:cubicBezTo>
                  <a:pt x="110157" y="44527"/>
                  <a:pt x="111383" y="43301"/>
                  <a:pt x="112538" y="41991"/>
                </a:cubicBezTo>
                <a:cubicBezTo>
                  <a:pt x="112622" y="41884"/>
                  <a:pt x="112550" y="41800"/>
                  <a:pt x="112455" y="41753"/>
                </a:cubicBezTo>
                <a:close/>
                <a:moveTo>
                  <a:pt x="4144" y="60839"/>
                </a:moveTo>
                <a:cubicBezTo>
                  <a:pt x="4406" y="60958"/>
                  <a:pt x="4692" y="61077"/>
                  <a:pt x="4965" y="61196"/>
                </a:cubicBezTo>
                <a:cubicBezTo>
                  <a:pt x="4668" y="61100"/>
                  <a:pt x="4370" y="61005"/>
                  <a:pt x="4072" y="60910"/>
                </a:cubicBezTo>
                <a:cubicBezTo>
                  <a:pt x="4096" y="60910"/>
                  <a:pt x="4132" y="60874"/>
                  <a:pt x="4144" y="60839"/>
                </a:cubicBezTo>
                <a:close/>
                <a:moveTo>
                  <a:pt x="109705" y="50671"/>
                </a:moveTo>
                <a:lnTo>
                  <a:pt x="109705" y="50671"/>
                </a:lnTo>
                <a:cubicBezTo>
                  <a:pt x="109288" y="51397"/>
                  <a:pt x="108871" y="52135"/>
                  <a:pt x="108466" y="52873"/>
                </a:cubicBezTo>
                <a:cubicBezTo>
                  <a:pt x="108446" y="52867"/>
                  <a:pt x="108425" y="52864"/>
                  <a:pt x="108402" y="52864"/>
                </a:cubicBezTo>
                <a:cubicBezTo>
                  <a:pt x="108333" y="52864"/>
                  <a:pt x="108259" y="52893"/>
                  <a:pt x="108204" y="52957"/>
                </a:cubicBezTo>
                <a:cubicBezTo>
                  <a:pt x="106442" y="54897"/>
                  <a:pt x="104335" y="56802"/>
                  <a:pt x="102870" y="58957"/>
                </a:cubicBezTo>
                <a:cubicBezTo>
                  <a:pt x="102778" y="59096"/>
                  <a:pt x="102894" y="59249"/>
                  <a:pt x="103028" y="59249"/>
                </a:cubicBezTo>
                <a:cubicBezTo>
                  <a:pt x="103067" y="59249"/>
                  <a:pt x="103107" y="59237"/>
                  <a:pt x="103144" y="59207"/>
                </a:cubicBezTo>
                <a:cubicBezTo>
                  <a:pt x="104764" y="57874"/>
                  <a:pt x="106180" y="56112"/>
                  <a:pt x="107573" y="54457"/>
                </a:cubicBezTo>
                <a:lnTo>
                  <a:pt x="107573" y="54457"/>
                </a:lnTo>
                <a:cubicBezTo>
                  <a:pt x="107216" y="55112"/>
                  <a:pt x="106859" y="55790"/>
                  <a:pt x="106502" y="56445"/>
                </a:cubicBezTo>
                <a:cubicBezTo>
                  <a:pt x="106448" y="56403"/>
                  <a:pt x="106380" y="56377"/>
                  <a:pt x="106308" y="56377"/>
                </a:cubicBezTo>
                <a:cubicBezTo>
                  <a:pt x="106237" y="56377"/>
                  <a:pt x="106163" y="56403"/>
                  <a:pt x="106097" y="56469"/>
                </a:cubicBezTo>
                <a:cubicBezTo>
                  <a:pt x="104585" y="58172"/>
                  <a:pt x="102787" y="59838"/>
                  <a:pt x="101477" y="61696"/>
                </a:cubicBezTo>
                <a:cubicBezTo>
                  <a:pt x="102263" y="59946"/>
                  <a:pt x="103025" y="58195"/>
                  <a:pt x="103799" y="56457"/>
                </a:cubicBezTo>
                <a:cubicBezTo>
                  <a:pt x="103811" y="56552"/>
                  <a:pt x="103859" y="56612"/>
                  <a:pt x="103942" y="56648"/>
                </a:cubicBezTo>
                <a:cubicBezTo>
                  <a:pt x="104008" y="56678"/>
                  <a:pt x="104061" y="56693"/>
                  <a:pt x="104110" y="56693"/>
                </a:cubicBezTo>
                <a:cubicBezTo>
                  <a:pt x="104192" y="56693"/>
                  <a:pt x="104261" y="56651"/>
                  <a:pt x="104359" y="56576"/>
                </a:cubicBezTo>
                <a:cubicBezTo>
                  <a:pt x="104442" y="56517"/>
                  <a:pt x="104454" y="56409"/>
                  <a:pt x="104418" y="56326"/>
                </a:cubicBezTo>
                <a:cubicBezTo>
                  <a:pt x="104418" y="56326"/>
                  <a:pt x="104418" y="56302"/>
                  <a:pt x="104406" y="56302"/>
                </a:cubicBezTo>
                <a:cubicBezTo>
                  <a:pt x="104573" y="56231"/>
                  <a:pt x="104752" y="56159"/>
                  <a:pt x="104787" y="56124"/>
                </a:cubicBezTo>
                <a:cubicBezTo>
                  <a:pt x="105335" y="55743"/>
                  <a:pt x="105823" y="54683"/>
                  <a:pt x="106252" y="54183"/>
                </a:cubicBezTo>
                <a:cubicBezTo>
                  <a:pt x="107288" y="52897"/>
                  <a:pt x="108455" y="51754"/>
                  <a:pt x="109705" y="50671"/>
                </a:cubicBezTo>
                <a:close/>
                <a:moveTo>
                  <a:pt x="2679" y="56850"/>
                </a:moveTo>
                <a:cubicBezTo>
                  <a:pt x="2715" y="56921"/>
                  <a:pt x="2763" y="56981"/>
                  <a:pt x="2834" y="57040"/>
                </a:cubicBezTo>
                <a:cubicBezTo>
                  <a:pt x="2477" y="58255"/>
                  <a:pt x="2120" y="59493"/>
                  <a:pt x="1798" y="60731"/>
                </a:cubicBezTo>
                <a:cubicBezTo>
                  <a:pt x="1727" y="61005"/>
                  <a:pt x="1846" y="61231"/>
                  <a:pt x="2025" y="61362"/>
                </a:cubicBezTo>
                <a:cubicBezTo>
                  <a:pt x="2025" y="61446"/>
                  <a:pt x="2036" y="61517"/>
                  <a:pt x="2072" y="61577"/>
                </a:cubicBezTo>
                <a:cubicBezTo>
                  <a:pt x="1989" y="61589"/>
                  <a:pt x="1917" y="61660"/>
                  <a:pt x="1941" y="61767"/>
                </a:cubicBezTo>
                <a:lnTo>
                  <a:pt x="1977" y="61946"/>
                </a:lnTo>
                <a:cubicBezTo>
                  <a:pt x="1786" y="61743"/>
                  <a:pt x="1644" y="61517"/>
                  <a:pt x="1536" y="61279"/>
                </a:cubicBezTo>
                <a:cubicBezTo>
                  <a:pt x="1917" y="59803"/>
                  <a:pt x="2298" y="58314"/>
                  <a:pt x="2679" y="56850"/>
                </a:cubicBezTo>
                <a:close/>
                <a:moveTo>
                  <a:pt x="11359" y="32835"/>
                </a:moveTo>
                <a:cubicBezTo>
                  <a:pt x="9192" y="41681"/>
                  <a:pt x="6989" y="50504"/>
                  <a:pt x="4799" y="59338"/>
                </a:cubicBezTo>
                <a:cubicBezTo>
                  <a:pt x="4572" y="59493"/>
                  <a:pt x="4513" y="59815"/>
                  <a:pt x="4727" y="59981"/>
                </a:cubicBezTo>
                <a:cubicBezTo>
                  <a:pt x="4739" y="60017"/>
                  <a:pt x="4751" y="60041"/>
                  <a:pt x="4787" y="60077"/>
                </a:cubicBezTo>
                <a:cubicBezTo>
                  <a:pt x="4787" y="60077"/>
                  <a:pt x="4787" y="60088"/>
                  <a:pt x="4763" y="60088"/>
                </a:cubicBezTo>
                <a:cubicBezTo>
                  <a:pt x="4706" y="60137"/>
                  <a:pt x="4765" y="60191"/>
                  <a:pt x="4812" y="60191"/>
                </a:cubicBezTo>
                <a:cubicBezTo>
                  <a:pt x="4835" y="60191"/>
                  <a:pt x="4854" y="60179"/>
                  <a:pt x="4858" y="60148"/>
                </a:cubicBezTo>
                <a:cubicBezTo>
                  <a:pt x="4933" y="60208"/>
                  <a:pt x="5017" y="60235"/>
                  <a:pt x="5096" y="60235"/>
                </a:cubicBezTo>
                <a:cubicBezTo>
                  <a:pt x="5143" y="60235"/>
                  <a:pt x="5187" y="60225"/>
                  <a:pt x="5227" y="60207"/>
                </a:cubicBezTo>
                <a:cubicBezTo>
                  <a:pt x="7323" y="61053"/>
                  <a:pt x="9442" y="61886"/>
                  <a:pt x="11550" y="62708"/>
                </a:cubicBezTo>
                <a:cubicBezTo>
                  <a:pt x="9168" y="61851"/>
                  <a:pt x="6775" y="61029"/>
                  <a:pt x="4346" y="60255"/>
                </a:cubicBezTo>
                <a:cubicBezTo>
                  <a:pt x="4442" y="59957"/>
                  <a:pt x="4513" y="59660"/>
                  <a:pt x="4584" y="59374"/>
                </a:cubicBezTo>
                <a:cubicBezTo>
                  <a:pt x="5168" y="57171"/>
                  <a:pt x="5620" y="54969"/>
                  <a:pt x="5894" y="52695"/>
                </a:cubicBezTo>
                <a:cubicBezTo>
                  <a:pt x="5918" y="52588"/>
                  <a:pt x="5894" y="52516"/>
                  <a:pt x="5870" y="52421"/>
                </a:cubicBezTo>
                <a:cubicBezTo>
                  <a:pt x="6108" y="51480"/>
                  <a:pt x="6311" y="50552"/>
                  <a:pt x="6525" y="49599"/>
                </a:cubicBezTo>
                <a:lnTo>
                  <a:pt x="6525" y="49575"/>
                </a:lnTo>
                <a:cubicBezTo>
                  <a:pt x="6537" y="49540"/>
                  <a:pt x="6537" y="49492"/>
                  <a:pt x="6549" y="49444"/>
                </a:cubicBezTo>
                <a:cubicBezTo>
                  <a:pt x="6585" y="49278"/>
                  <a:pt x="6537" y="49147"/>
                  <a:pt x="6454" y="49063"/>
                </a:cubicBezTo>
                <a:cubicBezTo>
                  <a:pt x="6775" y="48146"/>
                  <a:pt x="7085" y="47254"/>
                  <a:pt x="7406" y="46349"/>
                </a:cubicBezTo>
                <a:cubicBezTo>
                  <a:pt x="8156" y="44217"/>
                  <a:pt x="9144" y="42158"/>
                  <a:pt x="9144" y="39895"/>
                </a:cubicBezTo>
                <a:cubicBezTo>
                  <a:pt x="9442" y="38931"/>
                  <a:pt x="9740" y="37943"/>
                  <a:pt x="10049" y="36978"/>
                </a:cubicBezTo>
                <a:cubicBezTo>
                  <a:pt x="10097" y="36919"/>
                  <a:pt x="10145" y="36847"/>
                  <a:pt x="10157" y="36752"/>
                </a:cubicBezTo>
                <a:cubicBezTo>
                  <a:pt x="10168" y="36645"/>
                  <a:pt x="10204" y="36550"/>
                  <a:pt x="10228" y="36431"/>
                </a:cubicBezTo>
                <a:cubicBezTo>
                  <a:pt x="10597" y="35240"/>
                  <a:pt x="10990" y="34026"/>
                  <a:pt x="11359" y="32835"/>
                </a:cubicBezTo>
                <a:close/>
                <a:moveTo>
                  <a:pt x="2370" y="61815"/>
                </a:moveTo>
                <a:cubicBezTo>
                  <a:pt x="2423" y="61842"/>
                  <a:pt x="2490" y="61855"/>
                  <a:pt x="2551" y="61855"/>
                </a:cubicBezTo>
                <a:cubicBezTo>
                  <a:pt x="2571" y="61855"/>
                  <a:pt x="2590" y="61854"/>
                  <a:pt x="2608" y="61851"/>
                </a:cubicBezTo>
                <a:cubicBezTo>
                  <a:pt x="2656" y="61874"/>
                  <a:pt x="2691" y="61922"/>
                  <a:pt x="2763" y="61934"/>
                </a:cubicBezTo>
                <a:cubicBezTo>
                  <a:pt x="3013" y="62029"/>
                  <a:pt x="3263" y="62112"/>
                  <a:pt x="3537" y="62220"/>
                </a:cubicBezTo>
                <a:cubicBezTo>
                  <a:pt x="4311" y="62636"/>
                  <a:pt x="5096" y="63041"/>
                  <a:pt x="5894" y="63410"/>
                </a:cubicBezTo>
                <a:cubicBezTo>
                  <a:pt x="4549" y="63232"/>
                  <a:pt x="3251" y="62886"/>
                  <a:pt x="2370" y="61815"/>
                </a:cubicBezTo>
                <a:close/>
                <a:moveTo>
                  <a:pt x="16074" y="21905"/>
                </a:moveTo>
                <a:lnTo>
                  <a:pt x="16074" y="21905"/>
                </a:lnTo>
                <a:cubicBezTo>
                  <a:pt x="15895" y="22762"/>
                  <a:pt x="15717" y="23632"/>
                  <a:pt x="15538" y="24477"/>
                </a:cubicBezTo>
                <a:cubicBezTo>
                  <a:pt x="15482" y="24415"/>
                  <a:pt x="15399" y="24377"/>
                  <a:pt x="15318" y="24377"/>
                </a:cubicBezTo>
                <a:cubicBezTo>
                  <a:pt x="15228" y="24377"/>
                  <a:pt x="15141" y="24424"/>
                  <a:pt x="15098" y="24536"/>
                </a:cubicBezTo>
                <a:cubicBezTo>
                  <a:pt x="14490" y="26084"/>
                  <a:pt x="13633" y="27501"/>
                  <a:pt x="13014" y="29025"/>
                </a:cubicBezTo>
                <a:cubicBezTo>
                  <a:pt x="12965" y="29163"/>
                  <a:pt x="13072" y="29262"/>
                  <a:pt x="13182" y="29262"/>
                </a:cubicBezTo>
                <a:cubicBezTo>
                  <a:pt x="13233" y="29262"/>
                  <a:pt x="13286" y="29241"/>
                  <a:pt x="13324" y="29192"/>
                </a:cubicBezTo>
                <a:cubicBezTo>
                  <a:pt x="14228" y="28013"/>
                  <a:pt x="14848" y="26572"/>
                  <a:pt x="15395" y="25191"/>
                </a:cubicBezTo>
                <a:lnTo>
                  <a:pt x="15395" y="25191"/>
                </a:lnTo>
                <a:cubicBezTo>
                  <a:pt x="14967" y="27263"/>
                  <a:pt x="14514" y="29311"/>
                  <a:pt x="14038" y="31371"/>
                </a:cubicBezTo>
                <a:cubicBezTo>
                  <a:pt x="12085" y="39848"/>
                  <a:pt x="9966" y="48289"/>
                  <a:pt x="7740" y="56695"/>
                </a:cubicBezTo>
                <a:cubicBezTo>
                  <a:pt x="7673" y="56973"/>
                  <a:pt x="7855" y="57199"/>
                  <a:pt x="8121" y="57199"/>
                </a:cubicBezTo>
                <a:cubicBezTo>
                  <a:pt x="8141" y="57199"/>
                  <a:pt x="8160" y="57198"/>
                  <a:pt x="8180" y="57195"/>
                </a:cubicBezTo>
                <a:cubicBezTo>
                  <a:pt x="8422" y="57179"/>
                  <a:pt x="8666" y="57170"/>
                  <a:pt x="8913" y="57170"/>
                </a:cubicBezTo>
                <a:cubicBezTo>
                  <a:pt x="12706" y="57170"/>
                  <a:pt x="16998" y="59072"/>
                  <a:pt x="20408" y="60469"/>
                </a:cubicBezTo>
                <a:cubicBezTo>
                  <a:pt x="23265" y="61648"/>
                  <a:pt x="26051" y="62946"/>
                  <a:pt x="28861" y="64232"/>
                </a:cubicBezTo>
                <a:cubicBezTo>
                  <a:pt x="29433" y="64482"/>
                  <a:pt x="29980" y="64732"/>
                  <a:pt x="30540" y="64982"/>
                </a:cubicBezTo>
                <a:cubicBezTo>
                  <a:pt x="30528" y="65030"/>
                  <a:pt x="30540" y="65065"/>
                  <a:pt x="30564" y="65101"/>
                </a:cubicBezTo>
                <a:cubicBezTo>
                  <a:pt x="31254" y="66256"/>
                  <a:pt x="31957" y="67375"/>
                  <a:pt x="32659" y="68530"/>
                </a:cubicBezTo>
                <a:cubicBezTo>
                  <a:pt x="32921" y="68959"/>
                  <a:pt x="33183" y="69423"/>
                  <a:pt x="33433" y="69863"/>
                </a:cubicBezTo>
                <a:cubicBezTo>
                  <a:pt x="32826" y="69661"/>
                  <a:pt x="32195" y="69435"/>
                  <a:pt x="31588" y="69232"/>
                </a:cubicBezTo>
                <a:cubicBezTo>
                  <a:pt x="31183" y="68744"/>
                  <a:pt x="30754" y="68280"/>
                  <a:pt x="30397" y="67768"/>
                </a:cubicBezTo>
                <a:cubicBezTo>
                  <a:pt x="29588" y="66625"/>
                  <a:pt x="28933" y="65399"/>
                  <a:pt x="28385" y="64137"/>
                </a:cubicBezTo>
                <a:cubicBezTo>
                  <a:pt x="28345" y="64048"/>
                  <a:pt x="28275" y="64011"/>
                  <a:pt x="28203" y="64011"/>
                </a:cubicBezTo>
                <a:cubicBezTo>
                  <a:pt x="28063" y="64011"/>
                  <a:pt x="27917" y="64153"/>
                  <a:pt x="27980" y="64327"/>
                </a:cubicBezTo>
                <a:cubicBezTo>
                  <a:pt x="28480" y="65541"/>
                  <a:pt x="29076" y="66684"/>
                  <a:pt x="29766" y="67780"/>
                </a:cubicBezTo>
                <a:cubicBezTo>
                  <a:pt x="29980" y="68113"/>
                  <a:pt x="30207" y="68470"/>
                  <a:pt x="30457" y="68828"/>
                </a:cubicBezTo>
                <a:cubicBezTo>
                  <a:pt x="29802" y="68589"/>
                  <a:pt x="29135" y="68351"/>
                  <a:pt x="28480" y="68113"/>
                </a:cubicBezTo>
                <a:cubicBezTo>
                  <a:pt x="27623" y="66744"/>
                  <a:pt x="26790" y="65387"/>
                  <a:pt x="26099" y="63934"/>
                </a:cubicBezTo>
                <a:cubicBezTo>
                  <a:pt x="26063" y="63858"/>
                  <a:pt x="25999" y="63826"/>
                  <a:pt x="25935" y="63826"/>
                </a:cubicBezTo>
                <a:cubicBezTo>
                  <a:pt x="25810" y="63826"/>
                  <a:pt x="25683" y="63947"/>
                  <a:pt x="25754" y="64089"/>
                </a:cubicBezTo>
                <a:cubicBezTo>
                  <a:pt x="26301" y="65315"/>
                  <a:pt x="26897" y="66589"/>
                  <a:pt x="27587" y="67804"/>
                </a:cubicBezTo>
                <a:lnTo>
                  <a:pt x="25706" y="67125"/>
                </a:lnTo>
                <a:cubicBezTo>
                  <a:pt x="25599" y="66970"/>
                  <a:pt x="25504" y="66815"/>
                  <a:pt x="25408" y="66649"/>
                </a:cubicBezTo>
                <a:cubicBezTo>
                  <a:pt x="24873" y="65684"/>
                  <a:pt x="24456" y="64684"/>
                  <a:pt x="24111" y="63636"/>
                </a:cubicBezTo>
                <a:cubicBezTo>
                  <a:pt x="24074" y="63517"/>
                  <a:pt x="23972" y="63463"/>
                  <a:pt x="23875" y="63463"/>
                </a:cubicBezTo>
                <a:cubicBezTo>
                  <a:pt x="23749" y="63463"/>
                  <a:pt x="23630" y="63553"/>
                  <a:pt x="23670" y="63708"/>
                </a:cubicBezTo>
                <a:cubicBezTo>
                  <a:pt x="23968" y="64708"/>
                  <a:pt x="24349" y="65803"/>
                  <a:pt x="24873" y="66827"/>
                </a:cubicBezTo>
                <a:cubicBezTo>
                  <a:pt x="24384" y="66649"/>
                  <a:pt x="23896" y="66470"/>
                  <a:pt x="23384" y="66292"/>
                </a:cubicBezTo>
                <a:cubicBezTo>
                  <a:pt x="23361" y="66256"/>
                  <a:pt x="23325" y="66220"/>
                  <a:pt x="23313" y="66173"/>
                </a:cubicBezTo>
                <a:cubicBezTo>
                  <a:pt x="22718" y="65137"/>
                  <a:pt x="22206" y="64065"/>
                  <a:pt x="21765" y="62946"/>
                </a:cubicBezTo>
                <a:cubicBezTo>
                  <a:pt x="21732" y="62864"/>
                  <a:pt x="21668" y="62830"/>
                  <a:pt x="21601" y="62830"/>
                </a:cubicBezTo>
                <a:cubicBezTo>
                  <a:pt x="21473" y="62830"/>
                  <a:pt x="21337" y="62956"/>
                  <a:pt x="21408" y="63113"/>
                </a:cubicBezTo>
                <a:cubicBezTo>
                  <a:pt x="21753" y="64017"/>
                  <a:pt x="22146" y="65030"/>
                  <a:pt x="22646" y="66018"/>
                </a:cubicBezTo>
                <a:cubicBezTo>
                  <a:pt x="22372" y="65911"/>
                  <a:pt x="22110" y="65815"/>
                  <a:pt x="21837" y="65720"/>
                </a:cubicBezTo>
                <a:cubicBezTo>
                  <a:pt x="21015" y="64172"/>
                  <a:pt x="20063" y="62648"/>
                  <a:pt x="19253" y="61148"/>
                </a:cubicBezTo>
                <a:cubicBezTo>
                  <a:pt x="19217" y="61085"/>
                  <a:pt x="19159" y="61058"/>
                  <a:pt x="19101" y="61058"/>
                </a:cubicBezTo>
                <a:cubicBezTo>
                  <a:pt x="18984" y="61058"/>
                  <a:pt x="18868" y="61164"/>
                  <a:pt x="18931" y="61291"/>
                </a:cubicBezTo>
                <a:cubicBezTo>
                  <a:pt x="19634" y="62636"/>
                  <a:pt x="20289" y="64053"/>
                  <a:pt x="21003" y="65422"/>
                </a:cubicBezTo>
                <a:cubicBezTo>
                  <a:pt x="20444" y="65208"/>
                  <a:pt x="19860" y="65006"/>
                  <a:pt x="19289" y="64791"/>
                </a:cubicBezTo>
                <a:cubicBezTo>
                  <a:pt x="18443" y="63410"/>
                  <a:pt x="17586" y="62029"/>
                  <a:pt x="16836" y="60565"/>
                </a:cubicBezTo>
                <a:cubicBezTo>
                  <a:pt x="16796" y="60489"/>
                  <a:pt x="16730" y="60457"/>
                  <a:pt x="16665" y="60457"/>
                </a:cubicBezTo>
                <a:cubicBezTo>
                  <a:pt x="16536" y="60457"/>
                  <a:pt x="16408" y="60581"/>
                  <a:pt x="16479" y="60731"/>
                </a:cubicBezTo>
                <a:cubicBezTo>
                  <a:pt x="17074" y="61934"/>
                  <a:pt x="17681" y="63220"/>
                  <a:pt x="18360" y="64446"/>
                </a:cubicBezTo>
                <a:cubicBezTo>
                  <a:pt x="18015" y="64315"/>
                  <a:pt x="17669" y="64196"/>
                  <a:pt x="17324" y="64065"/>
                </a:cubicBezTo>
                <a:cubicBezTo>
                  <a:pt x="17110" y="63672"/>
                  <a:pt x="16872" y="63291"/>
                  <a:pt x="16657" y="62898"/>
                </a:cubicBezTo>
                <a:cubicBezTo>
                  <a:pt x="15943" y="61636"/>
                  <a:pt x="15181" y="60398"/>
                  <a:pt x="14395" y="59195"/>
                </a:cubicBezTo>
                <a:cubicBezTo>
                  <a:pt x="14348" y="59127"/>
                  <a:pt x="14289" y="59098"/>
                  <a:pt x="14229" y="59098"/>
                </a:cubicBezTo>
                <a:cubicBezTo>
                  <a:pt x="14060" y="59098"/>
                  <a:pt x="13891" y="59327"/>
                  <a:pt x="14014" y="59529"/>
                </a:cubicBezTo>
                <a:cubicBezTo>
                  <a:pt x="14848" y="60850"/>
                  <a:pt x="15645" y="62184"/>
                  <a:pt x="16395" y="63553"/>
                </a:cubicBezTo>
                <a:cubicBezTo>
                  <a:pt x="16419" y="63613"/>
                  <a:pt x="16455" y="63696"/>
                  <a:pt x="16491" y="63756"/>
                </a:cubicBezTo>
                <a:cubicBezTo>
                  <a:pt x="16133" y="63613"/>
                  <a:pt x="15764" y="63482"/>
                  <a:pt x="15407" y="63339"/>
                </a:cubicBezTo>
                <a:cubicBezTo>
                  <a:pt x="15217" y="63041"/>
                  <a:pt x="15026" y="62744"/>
                  <a:pt x="14848" y="62422"/>
                </a:cubicBezTo>
                <a:cubicBezTo>
                  <a:pt x="14228" y="61350"/>
                  <a:pt x="13657" y="60267"/>
                  <a:pt x="13085" y="59172"/>
                </a:cubicBezTo>
                <a:cubicBezTo>
                  <a:pt x="13057" y="59102"/>
                  <a:pt x="13004" y="59073"/>
                  <a:pt x="12950" y="59073"/>
                </a:cubicBezTo>
                <a:cubicBezTo>
                  <a:pt x="12848" y="59073"/>
                  <a:pt x="12741" y="59178"/>
                  <a:pt x="12788" y="59303"/>
                </a:cubicBezTo>
                <a:cubicBezTo>
                  <a:pt x="13276" y="60505"/>
                  <a:pt x="13812" y="61684"/>
                  <a:pt x="14443" y="62827"/>
                </a:cubicBezTo>
                <a:cubicBezTo>
                  <a:pt x="14467" y="62886"/>
                  <a:pt x="14502" y="62934"/>
                  <a:pt x="14526" y="62994"/>
                </a:cubicBezTo>
                <a:cubicBezTo>
                  <a:pt x="14217" y="62874"/>
                  <a:pt x="13907" y="62755"/>
                  <a:pt x="13574" y="62636"/>
                </a:cubicBezTo>
                <a:cubicBezTo>
                  <a:pt x="13455" y="62458"/>
                  <a:pt x="13335" y="62267"/>
                  <a:pt x="13240" y="62089"/>
                </a:cubicBezTo>
                <a:cubicBezTo>
                  <a:pt x="12681" y="61172"/>
                  <a:pt x="12181" y="59981"/>
                  <a:pt x="11407" y="59255"/>
                </a:cubicBezTo>
                <a:cubicBezTo>
                  <a:pt x="11350" y="59213"/>
                  <a:pt x="11286" y="59183"/>
                  <a:pt x="11222" y="59183"/>
                </a:cubicBezTo>
                <a:cubicBezTo>
                  <a:pt x="11179" y="59183"/>
                  <a:pt x="11136" y="59197"/>
                  <a:pt x="11097" y="59231"/>
                </a:cubicBezTo>
                <a:cubicBezTo>
                  <a:pt x="10954" y="59350"/>
                  <a:pt x="10930" y="59410"/>
                  <a:pt x="11038" y="59553"/>
                </a:cubicBezTo>
                <a:cubicBezTo>
                  <a:pt x="11049" y="59565"/>
                  <a:pt x="11061" y="59565"/>
                  <a:pt x="11073" y="59565"/>
                </a:cubicBezTo>
                <a:cubicBezTo>
                  <a:pt x="11097" y="59553"/>
                  <a:pt x="11121" y="59553"/>
                  <a:pt x="11133" y="59541"/>
                </a:cubicBezTo>
                <a:cubicBezTo>
                  <a:pt x="11240" y="59826"/>
                  <a:pt x="12073" y="61446"/>
                  <a:pt x="12478" y="62220"/>
                </a:cubicBezTo>
                <a:cubicBezTo>
                  <a:pt x="10157" y="61339"/>
                  <a:pt x="7823" y="60446"/>
                  <a:pt x="5501" y="59541"/>
                </a:cubicBezTo>
                <a:cubicBezTo>
                  <a:pt x="7585" y="50992"/>
                  <a:pt x="9633" y="42443"/>
                  <a:pt x="11716" y="33895"/>
                </a:cubicBezTo>
                <a:cubicBezTo>
                  <a:pt x="12288" y="31585"/>
                  <a:pt x="12847" y="29299"/>
                  <a:pt x="13419" y="26989"/>
                </a:cubicBezTo>
                <a:cubicBezTo>
                  <a:pt x="13442" y="27007"/>
                  <a:pt x="13468" y="27017"/>
                  <a:pt x="13495" y="27017"/>
                </a:cubicBezTo>
                <a:cubicBezTo>
                  <a:pt x="13537" y="27017"/>
                  <a:pt x="13580" y="26993"/>
                  <a:pt x="13609" y="26941"/>
                </a:cubicBezTo>
                <a:cubicBezTo>
                  <a:pt x="14574" y="25370"/>
                  <a:pt x="15324" y="23596"/>
                  <a:pt x="16074" y="21905"/>
                </a:cubicBezTo>
                <a:close/>
                <a:moveTo>
                  <a:pt x="25635" y="4272"/>
                </a:moveTo>
                <a:cubicBezTo>
                  <a:pt x="26575" y="5344"/>
                  <a:pt x="27921" y="5987"/>
                  <a:pt x="29326" y="6213"/>
                </a:cubicBezTo>
                <a:cubicBezTo>
                  <a:pt x="24932" y="20500"/>
                  <a:pt x="20717" y="34728"/>
                  <a:pt x="15098" y="48670"/>
                </a:cubicBezTo>
                <a:cubicBezTo>
                  <a:pt x="15050" y="48778"/>
                  <a:pt x="15062" y="48885"/>
                  <a:pt x="15121" y="48956"/>
                </a:cubicBezTo>
                <a:cubicBezTo>
                  <a:pt x="14812" y="50242"/>
                  <a:pt x="16062" y="51242"/>
                  <a:pt x="17050" y="52183"/>
                </a:cubicBezTo>
                <a:cubicBezTo>
                  <a:pt x="20039" y="55040"/>
                  <a:pt x="23551" y="57410"/>
                  <a:pt x="27206" y="59303"/>
                </a:cubicBezTo>
                <a:cubicBezTo>
                  <a:pt x="31219" y="61362"/>
                  <a:pt x="35576" y="62160"/>
                  <a:pt x="39636" y="63958"/>
                </a:cubicBezTo>
                <a:cubicBezTo>
                  <a:pt x="42589" y="65268"/>
                  <a:pt x="44613" y="67696"/>
                  <a:pt x="46733" y="69994"/>
                </a:cubicBezTo>
                <a:cubicBezTo>
                  <a:pt x="42327" y="67018"/>
                  <a:pt x="37315" y="64970"/>
                  <a:pt x="32493" y="62767"/>
                </a:cubicBezTo>
                <a:cubicBezTo>
                  <a:pt x="25516" y="59600"/>
                  <a:pt x="18562" y="56016"/>
                  <a:pt x="11359" y="53409"/>
                </a:cubicBezTo>
                <a:cubicBezTo>
                  <a:pt x="16062" y="37038"/>
                  <a:pt x="21527" y="20798"/>
                  <a:pt x="25635" y="4272"/>
                </a:cubicBezTo>
                <a:close/>
                <a:moveTo>
                  <a:pt x="31171" y="65280"/>
                </a:moveTo>
                <a:lnTo>
                  <a:pt x="31171" y="65280"/>
                </a:lnTo>
                <a:cubicBezTo>
                  <a:pt x="31885" y="65601"/>
                  <a:pt x="32612" y="65922"/>
                  <a:pt x="33338" y="66256"/>
                </a:cubicBezTo>
                <a:cubicBezTo>
                  <a:pt x="33957" y="67506"/>
                  <a:pt x="34552" y="68744"/>
                  <a:pt x="35160" y="70006"/>
                </a:cubicBezTo>
                <a:cubicBezTo>
                  <a:pt x="35231" y="70161"/>
                  <a:pt x="35303" y="70363"/>
                  <a:pt x="35398" y="70554"/>
                </a:cubicBezTo>
                <a:cubicBezTo>
                  <a:pt x="35064" y="70435"/>
                  <a:pt x="34731" y="70316"/>
                  <a:pt x="34398" y="70209"/>
                </a:cubicBezTo>
                <a:cubicBezTo>
                  <a:pt x="33993" y="69542"/>
                  <a:pt x="33517" y="68899"/>
                  <a:pt x="33100" y="68280"/>
                </a:cubicBezTo>
                <a:cubicBezTo>
                  <a:pt x="32469" y="67280"/>
                  <a:pt x="31814" y="66280"/>
                  <a:pt x="31171" y="65280"/>
                </a:cubicBezTo>
                <a:close/>
                <a:moveTo>
                  <a:pt x="9049" y="65006"/>
                </a:moveTo>
                <a:lnTo>
                  <a:pt x="9049" y="65006"/>
                </a:lnTo>
                <a:cubicBezTo>
                  <a:pt x="12895" y="66101"/>
                  <a:pt x="16455" y="67839"/>
                  <a:pt x="20289" y="69113"/>
                </a:cubicBezTo>
                <a:cubicBezTo>
                  <a:pt x="20979" y="69328"/>
                  <a:pt x="21670" y="69542"/>
                  <a:pt x="22360" y="69732"/>
                </a:cubicBezTo>
                <a:cubicBezTo>
                  <a:pt x="22360" y="69792"/>
                  <a:pt x="22384" y="69852"/>
                  <a:pt x="22444" y="69887"/>
                </a:cubicBezTo>
                <a:cubicBezTo>
                  <a:pt x="22980" y="70137"/>
                  <a:pt x="23539" y="70387"/>
                  <a:pt x="24075" y="70637"/>
                </a:cubicBezTo>
                <a:cubicBezTo>
                  <a:pt x="22860" y="70209"/>
                  <a:pt x="21658" y="69768"/>
                  <a:pt x="20467" y="69316"/>
                </a:cubicBezTo>
                <a:cubicBezTo>
                  <a:pt x="16931" y="67958"/>
                  <a:pt x="13383" y="66625"/>
                  <a:pt x="9847" y="65268"/>
                </a:cubicBezTo>
                <a:cubicBezTo>
                  <a:pt x="9609" y="65172"/>
                  <a:pt x="9335" y="65089"/>
                  <a:pt x="9049" y="65006"/>
                </a:cubicBezTo>
                <a:close/>
                <a:moveTo>
                  <a:pt x="31362" y="962"/>
                </a:moveTo>
                <a:cubicBezTo>
                  <a:pt x="35350" y="4939"/>
                  <a:pt x="39958" y="8892"/>
                  <a:pt x="44804" y="11702"/>
                </a:cubicBezTo>
                <a:cubicBezTo>
                  <a:pt x="44853" y="11720"/>
                  <a:pt x="44900" y="11729"/>
                  <a:pt x="44944" y="11729"/>
                </a:cubicBezTo>
                <a:cubicBezTo>
                  <a:pt x="45174" y="11729"/>
                  <a:pt x="45305" y="11495"/>
                  <a:pt x="45125" y="11344"/>
                </a:cubicBezTo>
                <a:cubicBezTo>
                  <a:pt x="44518" y="10844"/>
                  <a:pt x="43911" y="10356"/>
                  <a:pt x="43280" y="9856"/>
                </a:cubicBezTo>
                <a:lnTo>
                  <a:pt x="43280" y="9856"/>
                </a:lnTo>
                <a:cubicBezTo>
                  <a:pt x="44911" y="10809"/>
                  <a:pt x="46590" y="11666"/>
                  <a:pt x="48340" y="12404"/>
                </a:cubicBezTo>
                <a:cubicBezTo>
                  <a:pt x="51138" y="13595"/>
                  <a:pt x="54031" y="14511"/>
                  <a:pt x="56948" y="15333"/>
                </a:cubicBezTo>
                <a:cubicBezTo>
                  <a:pt x="60222" y="16250"/>
                  <a:pt x="63854" y="16762"/>
                  <a:pt x="66235" y="19441"/>
                </a:cubicBezTo>
                <a:cubicBezTo>
                  <a:pt x="66949" y="20357"/>
                  <a:pt x="67497" y="21381"/>
                  <a:pt x="67902" y="22453"/>
                </a:cubicBezTo>
                <a:cubicBezTo>
                  <a:pt x="67866" y="22524"/>
                  <a:pt x="67842" y="22584"/>
                  <a:pt x="67795" y="22655"/>
                </a:cubicBezTo>
                <a:cubicBezTo>
                  <a:pt x="67616" y="22727"/>
                  <a:pt x="67449" y="22810"/>
                  <a:pt x="67295" y="22893"/>
                </a:cubicBezTo>
                <a:lnTo>
                  <a:pt x="67628" y="22548"/>
                </a:lnTo>
                <a:cubicBezTo>
                  <a:pt x="67750" y="22427"/>
                  <a:pt x="67643" y="22239"/>
                  <a:pt x="67517" y="22239"/>
                </a:cubicBezTo>
                <a:cubicBezTo>
                  <a:pt x="67483" y="22239"/>
                  <a:pt x="67447" y="22253"/>
                  <a:pt x="67414" y="22286"/>
                </a:cubicBezTo>
                <a:cubicBezTo>
                  <a:pt x="67092" y="22596"/>
                  <a:pt x="66783" y="22893"/>
                  <a:pt x="66497" y="23251"/>
                </a:cubicBezTo>
                <a:cubicBezTo>
                  <a:pt x="66437" y="23322"/>
                  <a:pt x="66485" y="23405"/>
                  <a:pt x="66556" y="23441"/>
                </a:cubicBezTo>
                <a:cubicBezTo>
                  <a:pt x="66485" y="23524"/>
                  <a:pt x="66414" y="23608"/>
                  <a:pt x="66354" y="23703"/>
                </a:cubicBezTo>
                <a:cubicBezTo>
                  <a:pt x="66430" y="23562"/>
                  <a:pt x="66348" y="23352"/>
                  <a:pt x="66179" y="23352"/>
                </a:cubicBezTo>
                <a:cubicBezTo>
                  <a:pt x="66163" y="23352"/>
                  <a:pt x="66146" y="23354"/>
                  <a:pt x="66128" y="23358"/>
                </a:cubicBezTo>
                <a:cubicBezTo>
                  <a:pt x="66104" y="23370"/>
                  <a:pt x="66068" y="23370"/>
                  <a:pt x="66021" y="23382"/>
                </a:cubicBezTo>
                <a:cubicBezTo>
                  <a:pt x="65902" y="23417"/>
                  <a:pt x="65830" y="23501"/>
                  <a:pt x="65818" y="23620"/>
                </a:cubicBezTo>
                <a:cubicBezTo>
                  <a:pt x="65729" y="24037"/>
                  <a:pt x="65878" y="24175"/>
                  <a:pt x="66116" y="24175"/>
                </a:cubicBezTo>
                <a:cubicBezTo>
                  <a:pt x="66481" y="24175"/>
                  <a:pt x="67056" y="23847"/>
                  <a:pt x="67295" y="23703"/>
                </a:cubicBezTo>
                <a:lnTo>
                  <a:pt x="67295" y="23703"/>
                </a:lnTo>
                <a:cubicBezTo>
                  <a:pt x="66675" y="24965"/>
                  <a:pt x="66104" y="26251"/>
                  <a:pt x="65521" y="27537"/>
                </a:cubicBezTo>
                <a:cubicBezTo>
                  <a:pt x="64854" y="28120"/>
                  <a:pt x="64175" y="28835"/>
                  <a:pt x="64211" y="29561"/>
                </a:cubicBezTo>
                <a:cubicBezTo>
                  <a:pt x="64217" y="29670"/>
                  <a:pt x="64296" y="29727"/>
                  <a:pt x="64373" y="29727"/>
                </a:cubicBezTo>
                <a:cubicBezTo>
                  <a:pt x="64439" y="29727"/>
                  <a:pt x="64504" y="29685"/>
                  <a:pt x="64520" y="29597"/>
                </a:cubicBezTo>
                <a:cubicBezTo>
                  <a:pt x="64580" y="29227"/>
                  <a:pt x="64806" y="28870"/>
                  <a:pt x="65092" y="28525"/>
                </a:cubicBezTo>
                <a:lnTo>
                  <a:pt x="65092" y="28525"/>
                </a:lnTo>
                <a:cubicBezTo>
                  <a:pt x="60937" y="37979"/>
                  <a:pt x="57543" y="47777"/>
                  <a:pt x="54162" y="57564"/>
                </a:cubicBezTo>
                <a:cubicBezTo>
                  <a:pt x="54102" y="57660"/>
                  <a:pt x="54043" y="57755"/>
                  <a:pt x="53995" y="57862"/>
                </a:cubicBezTo>
                <a:cubicBezTo>
                  <a:pt x="53721" y="55540"/>
                  <a:pt x="52686" y="53278"/>
                  <a:pt x="51305" y="51433"/>
                </a:cubicBezTo>
                <a:cubicBezTo>
                  <a:pt x="51286" y="51404"/>
                  <a:pt x="51261" y="51393"/>
                  <a:pt x="51236" y="51393"/>
                </a:cubicBezTo>
                <a:cubicBezTo>
                  <a:pt x="51167" y="51393"/>
                  <a:pt x="51097" y="51485"/>
                  <a:pt x="51150" y="51564"/>
                </a:cubicBezTo>
                <a:cubicBezTo>
                  <a:pt x="52757" y="53992"/>
                  <a:pt x="53352" y="56540"/>
                  <a:pt x="53531" y="59362"/>
                </a:cubicBezTo>
                <a:lnTo>
                  <a:pt x="53269" y="60124"/>
                </a:lnTo>
                <a:cubicBezTo>
                  <a:pt x="52817" y="58541"/>
                  <a:pt x="51947" y="56993"/>
                  <a:pt x="51209" y="55778"/>
                </a:cubicBezTo>
                <a:cubicBezTo>
                  <a:pt x="51189" y="55741"/>
                  <a:pt x="51156" y="55725"/>
                  <a:pt x="51124" y="55725"/>
                </a:cubicBezTo>
                <a:cubicBezTo>
                  <a:pt x="51065" y="55725"/>
                  <a:pt x="51007" y="55780"/>
                  <a:pt x="51031" y="55850"/>
                </a:cubicBezTo>
                <a:cubicBezTo>
                  <a:pt x="51650" y="57088"/>
                  <a:pt x="52305" y="58362"/>
                  <a:pt x="52674" y="59684"/>
                </a:cubicBezTo>
                <a:cubicBezTo>
                  <a:pt x="52805" y="60136"/>
                  <a:pt x="52876" y="60577"/>
                  <a:pt x="52912" y="61005"/>
                </a:cubicBezTo>
                <a:cubicBezTo>
                  <a:pt x="52638" y="61601"/>
                  <a:pt x="52388" y="62220"/>
                  <a:pt x="52150" y="62839"/>
                </a:cubicBezTo>
                <a:cubicBezTo>
                  <a:pt x="51852" y="61684"/>
                  <a:pt x="51388" y="60553"/>
                  <a:pt x="50816" y="59517"/>
                </a:cubicBezTo>
                <a:cubicBezTo>
                  <a:pt x="50789" y="59469"/>
                  <a:pt x="50744" y="59449"/>
                  <a:pt x="50699" y="59449"/>
                </a:cubicBezTo>
                <a:cubicBezTo>
                  <a:pt x="50610" y="59449"/>
                  <a:pt x="50523" y="59529"/>
                  <a:pt x="50578" y="59624"/>
                </a:cubicBezTo>
                <a:cubicBezTo>
                  <a:pt x="51245" y="60981"/>
                  <a:pt x="51602" y="62339"/>
                  <a:pt x="51793" y="63767"/>
                </a:cubicBezTo>
                <a:cubicBezTo>
                  <a:pt x="51769" y="63851"/>
                  <a:pt x="51733" y="63934"/>
                  <a:pt x="51709" y="64017"/>
                </a:cubicBezTo>
                <a:cubicBezTo>
                  <a:pt x="50852" y="66387"/>
                  <a:pt x="49471" y="68530"/>
                  <a:pt x="48566" y="70852"/>
                </a:cubicBezTo>
                <a:cubicBezTo>
                  <a:pt x="44863" y="67042"/>
                  <a:pt x="41910" y="63720"/>
                  <a:pt x="36386" y="62065"/>
                </a:cubicBezTo>
                <a:cubicBezTo>
                  <a:pt x="32695" y="60969"/>
                  <a:pt x="29123" y="59648"/>
                  <a:pt x="25730" y="57767"/>
                </a:cubicBezTo>
                <a:cubicBezTo>
                  <a:pt x="23944" y="56790"/>
                  <a:pt x="15586" y="52242"/>
                  <a:pt x="15360" y="49135"/>
                </a:cubicBezTo>
                <a:cubicBezTo>
                  <a:pt x="15479" y="49123"/>
                  <a:pt x="15586" y="49063"/>
                  <a:pt x="15645" y="48932"/>
                </a:cubicBezTo>
                <a:cubicBezTo>
                  <a:pt x="21848" y="33466"/>
                  <a:pt x="27909" y="17321"/>
                  <a:pt x="31362" y="962"/>
                </a:cubicBezTo>
                <a:close/>
                <a:moveTo>
                  <a:pt x="34040" y="66565"/>
                </a:moveTo>
                <a:lnTo>
                  <a:pt x="34040" y="66565"/>
                </a:lnTo>
                <a:cubicBezTo>
                  <a:pt x="34564" y="66815"/>
                  <a:pt x="35088" y="67054"/>
                  <a:pt x="35600" y="67280"/>
                </a:cubicBezTo>
                <a:cubicBezTo>
                  <a:pt x="35898" y="68351"/>
                  <a:pt x="36279" y="69387"/>
                  <a:pt x="36743" y="70387"/>
                </a:cubicBezTo>
                <a:cubicBezTo>
                  <a:pt x="36874" y="70625"/>
                  <a:pt x="36993" y="70875"/>
                  <a:pt x="37100" y="71149"/>
                </a:cubicBezTo>
                <a:cubicBezTo>
                  <a:pt x="36791" y="71042"/>
                  <a:pt x="36493" y="70935"/>
                  <a:pt x="36184" y="70816"/>
                </a:cubicBezTo>
                <a:cubicBezTo>
                  <a:pt x="36005" y="70518"/>
                  <a:pt x="35886" y="70185"/>
                  <a:pt x="35755" y="69923"/>
                </a:cubicBezTo>
                <a:cubicBezTo>
                  <a:pt x="35517" y="69447"/>
                  <a:pt x="35279" y="68994"/>
                  <a:pt x="35041" y="68506"/>
                </a:cubicBezTo>
                <a:cubicBezTo>
                  <a:pt x="34707" y="67851"/>
                  <a:pt x="34386" y="67220"/>
                  <a:pt x="34040" y="66565"/>
                </a:cubicBezTo>
                <a:close/>
                <a:moveTo>
                  <a:pt x="49947" y="69673"/>
                </a:moveTo>
                <a:lnTo>
                  <a:pt x="49947" y="69673"/>
                </a:lnTo>
                <a:cubicBezTo>
                  <a:pt x="49804" y="70090"/>
                  <a:pt x="49650" y="70506"/>
                  <a:pt x="49495" y="70923"/>
                </a:cubicBezTo>
                <a:cubicBezTo>
                  <a:pt x="49459" y="71018"/>
                  <a:pt x="49459" y="71102"/>
                  <a:pt x="49507" y="71173"/>
                </a:cubicBezTo>
                <a:cubicBezTo>
                  <a:pt x="49459" y="71292"/>
                  <a:pt x="49411" y="71435"/>
                  <a:pt x="49376" y="71554"/>
                </a:cubicBezTo>
                <a:cubicBezTo>
                  <a:pt x="49316" y="71495"/>
                  <a:pt x="49257" y="71411"/>
                  <a:pt x="49197" y="71352"/>
                </a:cubicBezTo>
                <a:cubicBezTo>
                  <a:pt x="49435" y="70792"/>
                  <a:pt x="49685" y="70221"/>
                  <a:pt x="49947" y="69673"/>
                </a:cubicBezTo>
                <a:close/>
                <a:moveTo>
                  <a:pt x="36148" y="67542"/>
                </a:moveTo>
                <a:cubicBezTo>
                  <a:pt x="36541" y="67708"/>
                  <a:pt x="36910" y="67875"/>
                  <a:pt x="37267" y="68042"/>
                </a:cubicBezTo>
                <a:cubicBezTo>
                  <a:pt x="37767" y="69292"/>
                  <a:pt x="38291" y="70661"/>
                  <a:pt x="38970" y="71887"/>
                </a:cubicBezTo>
                <a:cubicBezTo>
                  <a:pt x="38636" y="71745"/>
                  <a:pt x="38327" y="71626"/>
                  <a:pt x="38041" y="71506"/>
                </a:cubicBezTo>
                <a:cubicBezTo>
                  <a:pt x="37767" y="71054"/>
                  <a:pt x="37469" y="70625"/>
                  <a:pt x="37219" y="70161"/>
                </a:cubicBezTo>
                <a:cubicBezTo>
                  <a:pt x="36791" y="69316"/>
                  <a:pt x="36446" y="68435"/>
                  <a:pt x="36148" y="67542"/>
                </a:cubicBezTo>
                <a:close/>
                <a:moveTo>
                  <a:pt x="46173" y="72054"/>
                </a:moveTo>
                <a:lnTo>
                  <a:pt x="46173" y="72054"/>
                </a:lnTo>
                <a:cubicBezTo>
                  <a:pt x="46280" y="72102"/>
                  <a:pt x="46375" y="72161"/>
                  <a:pt x="46494" y="72209"/>
                </a:cubicBezTo>
                <a:cubicBezTo>
                  <a:pt x="46411" y="72233"/>
                  <a:pt x="46352" y="72280"/>
                  <a:pt x="46292" y="72316"/>
                </a:cubicBezTo>
                <a:cubicBezTo>
                  <a:pt x="46244" y="72233"/>
                  <a:pt x="46197" y="72138"/>
                  <a:pt x="46173" y="72054"/>
                </a:cubicBezTo>
                <a:close/>
                <a:moveTo>
                  <a:pt x="37970" y="68351"/>
                </a:moveTo>
                <a:lnTo>
                  <a:pt x="37970" y="68351"/>
                </a:lnTo>
                <a:cubicBezTo>
                  <a:pt x="38434" y="68554"/>
                  <a:pt x="38874" y="68768"/>
                  <a:pt x="39339" y="68970"/>
                </a:cubicBezTo>
                <a:cubicBezTo>
                  <a:pt x="39708" y="70018"/>
                  <a:pt x="40125" y="71042"/>
                  <a:pt x="40625" y="72042"/>
                </a:cubicBezTo>
                <a:cubicBezTo>
                  <a:pt x="40720" y="72268"/>
                  <a:pt x="40827" y="72483"/>
                  <a:pt x="40946" y="72721"/>
                </a:cubicBezTo>
                <a:cubicBezTo>
                  <a:pt x="40684" y="72614"/>
                  <a:pt x="40410" y="72507"/>
                  <a:pt x="40125" y="72388"/>
                </a:cubicBezTo>
                <a:cubicBezTo>
                  <a:pt x="39767" y="71768"/>
                  <a:pt x="39374" y="71173"/>
                  <a:pt x="39041" y="70566"/>
                </a:cubicBezTo>
                <a:cubicBezTo>
                  <a:pt x="38660" y="69840"/>
                  <a:pt x="38315" y="69090"/>
                  <a:pt x="37970" y="68351"/>
                </a:cubicBezTo>
                <a:close/>
                <a:moveTo>
                  <a:pt x="48721" y="72530"/>
                </a:moveTo>
                <a:cubicBezTo>
                  <a:pt x="48792" y="72590"/>
                  <a:pt x="48864" y="72649"/>
                  <a:pt x="48923" y="72709"/>
                </a:cubicBezTo>
                <a:cubicBezTo>
                  <a:pt x="48876" y="72780"/>
                  <a:pt x="48852" y="72876"/>
                  <a:pt x="48864" y="72947"/>
                </a:cubicBezTo>
                <a:lnTo>
                  <a:pt x="48864" y="72995"/>
                </a:lnTo>
                <a:cubicBezTo>
                  <a:pt x="48733" y="73007"/>
                  <a:pt x="48602" y="73019"/>
                  <a:pt x="48495" y="73054"/>
                </a:cubicBezTo>
                <a:cubicBezTo>
                  <a:pt x="48483" y="72995"/>
                  <a:pt x="48459" y="72947"/>
                  <a:pt x="48435" y="72900"/>
                </a:cubicBezTo>
                <a:cubicBezTo>
                  <a:pt x="48518" y="72888"/>
                  <a:pt x="48602" y="72828"/>
                  <a:pt x="48626" y="72721"/>
                </a:cubicBezTo>
                <a:cubicBezTo>
                  <a:pt x="48673" y="72649"/>
                  <a:pt x="48697" y="72590"/>
                  <a:pt x="48721" y="72530"/>
                </a:cubicBezTo>
                <a:close/>
                <a:moveTo>
                  <a:pt x="43649" y="70911"/>
                </a:moveTo>
                <a:cubicBezTo>
                  <a:pt x="44220" y="71173"/>
                  <a:pt x="44792" y="71423"/>
                  <a:pt x="45351" y="71685"/>
                </a:cubicBezTo>
                <a:cubicBezTo>
                  <a:pt x="45470" y="72007"/>
                  <a:pt x="45601" y="72352"/>
                  <a:pt x="45720" y="72697"/>
                </a:cubicBezTo>
                <a:cubicBezTo>
                  <a:pt x="45447" y="72888"/>
                  <a:pt x="45173" y="73066"/>
                  <a:pt x="44887" y="73197"/>
                </a:cubicBezTo>
                <a:cubicBezTo>
                  <a:pt x="44768" y="73007"/>
                  <a:pt x="44649" y="72816"/>
                  <a:pt x="44542" y="72638"/>
                </a:cubicBezTo>
                <a:cubicBezTo>
                  <a:pt x="44232" y="72066"/>
                  <a:pt x="43935" y="71483"/>
                  <a:pt x="43649" y="70911"/>
                </a:cubicBezTo>
                <a:close/>
                <a:moveTo>
                  <a:pt x="39982" y="69244"/>
                </a:moveTo>
                <a:lnTo>
                  <a:pt x="39982" y="69244"/>
                </a:lnTo>
                <a:cubicBezTo>
                  <a:pt x="40386" y="69435"/>
                  <a:pt x="40756" y="69613"/>
                  <a:pt x="41137" y="69780"/>
                </a:cubicBezTo>
                <a:cubicBezTo>
                  <a:pt x="41518" y="70673"/>
                  <a:pt x="41887" y="71554"/>
                  <a:pt x="42268" y="72423"/>
                </a:cubicBezTo>
                <a:cubicBezTo>
                  <a:pt x="42387" y="72709"/>
                  <a:pt x="42530" y="73007"/>
                  <a:pt x="42649" y="73292"/>
                </a:cubicBezTo>
                <a:cubicBezTo>
                  <a:pt x="42411" y="73233"/>
                  <a:pt x="42172" y="73161"/>
                  <a:pt x="41910" y="73078"/>
                </a:cubicBezTo>
                <a:cubicBezTo>
                  <a:pt x="41637" y="72590"/>
                  <a:pt x="41303" y="72114"/>
                  <a:pt x="41053" y="71637"/>
                </a:cubicBezTo>
                <a:cubicBezTo>
                  <a:pt x="40648" y="70864"/>
                  <a:pt x="40303" y="70054"/>
                  <a:pt x="39982" y="69244"/>
                </a:cubicBezTo>
                <a:close/>
                <a:moveTo>
                  <a:pt x="41839" y="70102"/>
                </a:moveTo>
                <a:lnTo>
                  <a:pt x="41839" y="70102"/>
                </a:lnTo>
                <a:cubicBezTo>
                  <a:pt x="42315" y="70316"/>
                  <a:pt x="42792" y="70530"/>
                  <a:pt x="43268" y="70744"/>
                </a:cubicBezTo>
                <a:cubicBezTo>
                  <a:pt x="43184" y="70804"/>
                  <a:pt x="43101" y="70923"/>
                  <a:pt x="43161" y="71054"/>
                </a:cubicBezTo>
                <a:cubicBezTo>
                  <a:pt x="43446" y="71697"/>
                  <a:pt x="43756" y="72340"/>
                  <a:pt x="44089" y="72971"/>
                </a:cubicBezTo>
                <a:lnTo>
                  <a:pt x="44316" y="73423"/>
                </a:lnTo>
                <a:cubicBezTo>
                  <a:pt x="44208" y="73459"/>
                  <a:pt x="44089" y="73471"/>
                  <a:pt x="43970" y="73483"/>
                </a:cubicBezTo>
                <a:cubicBezTo>
                  <a:pt x="43929" y="73486"/>
                  <a:pt x="43885" y="73487"/>
                  <a:pt x="43841" y="73487"/>
                </a:cubicBezTo>
                <a:cubicBezTo>
                  <a:pt x="43709" y="73487"/>
                  <a:pt x="43568" y="73474"/>
                  <a:pt x="43434" y="73447"/>
                </a:cubicBezTo>
                <a:cubicBezTo>
                  <a:pt x="43196" y="72971"/>
                  <a:pt x="42934" y="72519"/>
                  <a:pt x="42720" y="72054"/>
                </a:cubicBezTo>
                <a:cubicBezTo>
                  <a:pt x="42422" y="71411"/>
                  <a:pt x="42125" y="70756"/>
                  <a:pt x="41839" y="70102"/>
                </a:cubicBezTo>
                <a:close/>
                <a:moveTo>
                  <a:pt x="44697" y="74495"/>
                </a:moveTo>
                <a:cubicBezTo>
                  <a:pt x="44792" y="74495"/>
                  <a:pt x="44887" y="74507"/>
                  <a:pt x="44982" y="74507"/>
                </a:cubicBezTo>
                <a:cubicBezTo>
                  <a:pt x="45006" y="74554"/>
                  <a:pt x="45042" y="74602"/>
                  <a:pt x="45089" y="74626"/>
                </a:cubicBezTo>
                <a:cubicBezTo>
                  <a:pt x="44947" y="74590"/>
                  <a:pt x="44816" y="74543"/>
                  <a:pt x="44697" y="74495"/>
                </a:cubicBezTo>
                <a:close/>
                <a:moveTo>
                  <a:pt x="45709" y="74424"/>
                </a:moveTo>
                <a:cubicBezTo>
                  <a:pt x="45613" y="74531"/>
                  <a:pt x="45518" y="74650"/>
                  <a:pt x="45423" y="74745"/>
                </a:cubicBezTo>
                <a:cubicBezTo>
                  <a:pt x="45399" y="74733"/>
                  <a:pt x="45363" y="74733"/>
                  <a:pt x="45351" y="74721"/>
                </a:cubicBezTo>
                <a:cubicBezTo>
                  <a:pt x="45470" y="74685"/>
                  <a:pt x="45542" y="74590"/>
                  <a:pt x="45530" y="74447"/>
                </a:cubicBezTo>
                <a:cubicBezTo>
                  <a:pt x="45578" y="74447"/>
                  <a:pt x="45625" y="74447"/>
                  <a:pt x="45685" y="74435"/>
                </a:cubicBezTo>
                <a:cubicBezTo>
                  <a:pt x="45697" y="74435"/>
                  <a:pt x="45697" y="74424"/>
                  <a:pt x="45709" y="74424"/>
                </a:cubicBezTo>
                <a:close/>
                <a:moveTo>
                  <a:pt x="45875" y="77329"/>
                </a:moveTo>
                <a:cubicBezTo>
                  <a:pt x="45899" y="77329"/>
                  <a:pt x="45923" y="77341"/>
                  <a:pt x="45935" y="77341"/>
                </a:cubicBezTo>
                <a:cubicBezTo>
                  <a:pt x="45935" y="77341"/>
                  <a:pt x="45911" y="77341"/>
                  <a:pt x="45911" y="77352"/>
                </a:cubicBezTo>
                <a:cubicBezTo>
                  <a:pt x="45899" y="77341"/>
                  <a:pt x="45887" y="77329"/>
                  <a:pt x="45875" y="77329"/>
                </a:cubicBezTo>
                <a:close/>
                <a:moveTo>
                  <a:pt x="52209" y="75436"/>
                </a:moveTo>
                <a:lnTo>
                  <a:pt x="52209" y="75436"/>
                </a:lnTo>
                <a:cubicBezTo>
                  <a:pt x="52959" y="75638"/>
                  <a:pt x="53698" y="75852"/>
                  <a:pt x="54436" y="76055"/>
                </a:cubicBezTo>
                <a:cubicBezTo>
                  <a:pt x="54019" y="76555"/>
                  <a:pt x="53602" y="77043"/>
                  <a:pt x="53186" y="77543"/>
                </a:cubicBezTo>
                <a:cubicBezTo>
                  <a:pt x="52805" y="76948"/>
                  <a:pt x="52543" y="76138"/>
                  <a:pt x="52209" y="75436"/>
                </a:cubicBezTo>
                <a:close/>
                <a:moveTo>
                  <a:pt x="51114" y="77293"/>
                </a:moveTo>
                <a:cubicBezTo>
                  <a:pt x="51138" y="77424"/>
                  <a:pt x="51174" y="77531"/>
                  <a:pt x="51233" y="77602"/>
                </a:cubicBezTo>
                <a:cubicBezTo>
                  <a:pt x="51245" y="77626"/>
                  <a:pt x="51257" y="77650"/>
                  <a:pt x="51281" y="77662"/>
                </a:cubicBezTo>
                <a:cubicBezTo>
                  <a:pt x="51257" y="77698"/>
                  <a:pt x="51245" y="77710"/>
                  <a:pt x="51245" y="77722"/>
                </a:cubicBezTo>
                <a:cubicBezTo>
                  <a:pt x="51197" y="77710"/>
                  <a:pt x="51162" y="77686"/>
                  <a:pt x="51114" y="77650"/>
                </a:cubicBezTo>
                <a:cubicBezTo>
                  <a:pt x="51066" y="77626"/>
                  <a:pt x="51019" y="77626"/>
                  <a:pt x="50983" y="77626"/>
                </a:cubicBezTo>
                <a:cubicBezTo>
                  <a:pt x="51019" y="77519"/>
                  <a:pt x="51066" y="77400"/>
                  <a:pt x="51114" y="77293"/>
                </a:cubicBezTo>
                <a:close/>
                <a:moveTo>
                  <a:pt x="42911" y="78103"/>
                </a:moveTo>
                <a:cubicBezTo>
                  <a:pt x="42970" y="78114"/>
                  <a:pt x="43030" y="78126"/>
                  <a:pt x="43089" y="78162"/>
                </a:cubicBezTo>
                <a:cubicBezTo>
                  <a:pt x="43101" y="78186"/>
                  <a:pt x="43101" y="78198"/>
                  <a:pt x="43125" y="78234"/>
                </a:cubicBezTo>
                <a:cubicBezTo>
                  <a:pt x="43042" y="78186"/>
                  <a:pt x="42982" y="78138"/>
                  <a:pt x="42911" y="78103"/>
                </a:cubicBezTo>
                <a:close/>
                <a:moveTo>
                  <a:pt x="72010" y="22187"/>
                </a:moveTo>
                <a:cubicBezTo>
                  <a:pt x="75066" y="22187"/>
                  <a:pt x="77836" y="23861"/>
                  <a:pt x="80558" y="25096"/>
                </a:cubicBezTo>
                <a:cubicBezTo>
                  <a:pt x="83332" y="26346"/>
                  <a:pt x="86142" y="27513"/>
                  <a:pt x="89047" y="28394"/>
                </a:cubicBezTo>
                <a:cubicBezTo>
                  <a:pt x="90881" y="28942"/>
                  <a:pt x="92714" y="29382"/>
                  <a:pt x="94572" y="29680"/>
                </a:cubicBezTo>
                <a:lnTo>
                  <a:pt x="92202" y="29644"/>
                </a:lnTo>
                <a:cubicBezTo>
                  <a:pt x="91941" y="29644"/>
                  <a:pt x="91905" y="30013"/>
                  <a:pt x="92179" y="30061"/>
                </a:cubicBezTo>
                <a:cubicBezTo>
                  <a:pt x="95241" y="30590"/>
                  <a:pt x="98476" y="30800"/>
                  <a:pt x="101711" y="30800"/>
                </a:cubicBezTo>
                <a:cubicBezTo>
                  <a:pt x="104298" y="30800"/>
                  <a:pt x="106886" y="30665"/>
                  <a:pt x="109383" y="30454"/>
                </a:cubicBezTo>
                <a:lnTo>
                  <a:pt x="109383" y="30454"/>
                </a:lnTo>
                <a:cubicBezTo>
                  <a:pt x="101525" y="45218"/>
                  <a:pt x="95774" y="61493"/>
                  <a:pt x="90583" y="77305"/>
                </a:cubicBezTo>
                <a:cubicBezTo>
                  <a:pt x="90548" y="77400"/>
                  <a:pt x="90571" y="77460"/>
                  <a:pt x="90595" y="77531"/>
                </a:cubicBezTo>
                <a:cubicBezTo>
                  <a:pt x="89559" y="78186"/>
                  <a:pt x="87071" y="78484"/>
                  <a:pt x="86202" y="78531"/>
                </a:cubicBezTo>
                <a:cubicBezTo>
                  <a:pt x="86042" y="78540"/>
                  <a:pt x="85880" y="78544"/>
                  <a:pt x="85718" y="78544"/>
                </a:cubicBezTo>
                <a:cubicBezTo>
                  <a:pt x="85021" y="78544"/>
                  <a:pt x="84304" y="78472"/>
                  <a:pt x="83618" y="78424"/>
                </a:cubicBezTo>
                <a:cubicBezTo>
                  <a:pt x="81665" y="78305"/>
                  <a:pt x="79737" y="78055"/>
                  <a:pt x="77808" y="77698"/>
                </a:cubicBezTo>
                <a:cubicBezTo>
                  <a:pt x="73795" y="76936"/>
                  <a:pt x="69997" y="75638"/>
                  <a:pt x="66247" y="74019"/>
                </a:cubicBezTo>
                <a:cubicBezTo>
                  <a:pt x="63392" y="72785"/>
                  <a:pt x="60782" y="72408"/>
                  <a:pt x="58148" y="72408"/>
                </a:cubicBezTo>
                <a:cubicBezTo>
                  <a:pt x="55599" y="72408"/>
                  <a:pt x="53026" y="72761"/>
                  <a:pt x="50185" y="73030"/>
                </a:cubicBezTo>
                <a:cubicBezTo>
                  <a:pt x="50209" y="72995"/>
                  <a:pt x="50221" y="72935"/>
                  <a:pt x="50221" y="72876"/>
                </a:cubicBezTo>
                <a:cubicBezTo>
                  <a:pt x="50340" y="72757"/>
                  <a:pt x="50400" y="72554"/>
                  <a:pt x="50245" y="72411"/>
                </a:cubicBezTo>
                <a:lnTo>
                  <a:pt x="50245" y="72411"/>
                </a:lnTo>
                <a:cubicBezTo>
                  <a:pt x="50275" y="72421"/>
                  <a:pt x="50304" y="72425"/>
                  <a:pt x="50331" y="72425"/>
                </a:cubicBezTo>
                <a:cubicBezTo>
                  <a:pt x="50608" y="72425"/>
                  <a:pt x="50738" y="71973"/>
                  <a:pt x="50423" y="71876"/>
                </a:cubicBezTo>
                <a:lnTo>
                  <a:pt x="50162" y="71780"/>
                </a:lnTo>
                <a:cubicBezTo>
                  <a:pt x="50114" y="71768"/>
                  <a:pt x="50090" y="71768"/>
                  <a:pt x="50054" y="71768"/>
                </a:cubicBezTo>
                <a:cubicBezTo>
                  <a:pt x="50781" y="69732"/>
                  <a:pt x="51495" y="67696"/>
                  <a:pt x="52197" y="65637"/>
                </a:cubicBezTo>
                <a:cubicBezTo>
                  <a:pt x="52237" y="65655"/>
                  <a:pt x="52280" y="65664"/>
                  <a:pt x="52323" y="65664"/>
                </a:cubicBezTo>
                <a:cubicBezTo>
                  <a:pt x="52448" y="65664"/>
                  <a:pt x="52567" y="65588"/>
                  <a:pt x="52567" y="65446"/>
                </a:cubicBezTo>
                <a:cubicBezTo>
                  <a:pt x="52567" y="65160"/>
                  <a:pt x="52567" y="64899"/>
                  <a:pt x="52543" y="64613"/>
                </a:cubicBezTo>
                <a:lnTo>
                  <a:pt x="52948" y="63410"/>
                </a:lnTo>
                <a:lnTo>
                  <a:pt x="52948" y="63410"/>
                </a:lnTo>
                <a:cubicBezTo>
                  <a:pt x="52948" y="63482"/>
                  <a:pt x="52924" y="63541"/>
                  <a:pt x="52924" y="63613"/>
                </a:cubicBezTo>
                <a:cubicBezTo>
                  <a:pt x="52917" y="63724"/>
                  <a:pt x="53003" y="63786"/>
                  <a:pt x="53092" y="63786"/>
                </a:cubicBezTo>
                <a:cubicBezTo>
                  <a:pt x="53156" y="63786"/>
                  <a:pt x="53222" y="63754"/>
                  <a:pt x="53257" y="63684"/>
                </a:cubicBezTo>
                <a:cubicBezTo>
                  <a:pt x="53436" y="63267"/>
                  <a:pt x="53531" y="62851"/>
                  <a:pt x="53579" y="62410"/>
                </a:cubicBezTo>
                <a:cubicBezTo>
                  <a:pt x="54126" y="61648"/>
                  <a:pt x="54710" y="60910"/>
                  <a:pt x="55365" y="60196"/>
                </a:cubicBezTo>
                <a:cubicBezTo>
                  <a:pt x="55420" y="60122"/>
                  <a:pt x="55353" y="60026"/>
                  <a:pt x="55282" y="60026"/>
                </a:cubicBezTo>
                <a:cubicBezTo>
                  <a:pt x="55261" y="60026"/>
                  <a:pt x="55240" y="60034"/>
                  <a:pt x="55222" y="60053"/>
                </a:cubicBezTo>
                <a:cubicBezTo>
                  <a:pt x="54662" y="60624"/>
                  <a:pt x="54114" y="61208"/>
                  <a:pt x="53614" y="61815"/>
                </a:cubicBezTo>
                <a:cubicBezTo>
                  <a:pt x="53614" y="61529"/>
                  <a:pt x="53579" y="61243"/>
                  <a:pt x="53531" y="60946"/>
                </a:cubicBezTo>
                <a:cubicBezTo>
                  <a:pt x="53531" y="60934"/>
                  <a:pt x="53555" y="60922"/>
                  <a:pt x="53555" y="60922"/>
                </a:cubicBezTo>
                <a:cubicBezTo>
                  <a:pt x="54400" y="59541"/>
                  <a:pt x="55293" y="58374"/>
                  <a:pt x="56734" y="57410"/>
                </a:cubicBezTo>
                <a:cubicBezTo>
                  <a:pt x="56794" y="57370"/>
                  <a:pt x="56745" y="57279"/>
                  <a:pt x="56685" y="57279"/>
                </a:cubicBezTo>
                <a:cubicBezTo>
                  <a:pt x="56674" y="57279"/>
                  <a:pt x="56662" y="57283"/>
                  <a:pt x="56650" y="57290"/>
                </a:cubicBezTo>
                <a:cubicBezTo>
                  <a:pt x="55793" y="57826"/>
                  <a:pt x="54948" y="58505"/>
                  <a:pt x="54245" y="59315"/>
                </a:cubicBezTo>
                <a:cubicBezTo>
                  <a:pt x="54662" y="58386"/>
                  <a:pt x="55103" y="57469"/>
                  <a:pt x="55579" y="56564"/>
                </a:cubicBezTo>
                <a:cubicBezTo>
                  <a:pt x="56948" y="55016"/>
                  <a:pt x="58567" y="53826"/>
                  <a:pt x="60734" y="53195"/>
                </a:cubicBezTo>
                <a:cubicBezTo>
                  <a:pt x="60866" y="53173"/>
                  <a:pt x="60836" y="52988"/>
                  <a:pt x="60727" y="52988"/>
                </a:cubicBezTo>
                <a:cubicBezTo>
                  <a:pt x="60718" y="52988"/>
                  <a:pt x="60709" y="52990"/>
                  <a:pt x="60699" y="52992"/>
                </a:cubicBezTo>
                <a:cubicBezTo>
                  <a:pt x="58698" y="53480"/>
                  <a:pt x="56686" y="54564"/>
                  <a:pt x="55257" y="56124"/>
                </a:cubicBezTo>
                <a:lnTo>
                  <a:pt x="55841" y="54612"/>
                </a:lnTo>
                <a:cubicBezTo>
                  <a:pt x="56531" y="53921"/>
                  <a:pt x="57210" y="53242"/>
                  <a:pt x="57912" y="52576"/>
                </a:cubicBezTo>
                <a:cubicBezTo>
                  <a:pt x="57930" y="52549"/>
                  <a:pt x="57915" y="52510"/>
                  <a:pt x="57892" y="52510"/>
                </a:cubicBezTo>
                <a:cubicBezTo>
                  <a:pt x="57884" y="52510"/>
                  <a:pt x="57874" y="52515"/>
                  <a:pt x="57865" y="52528"/>
                </a:cubicBezTo>
                <a:cubicBezTo>
                  <a:pt x="57210" y="53195"/>
                  <a:pt x="56543" y="53850"/>
                  <a:pt x="55888" y="54516"/>
                </a:cubicBezTo>
                <a:cubicBezTo>
                  <a:pt x="58174" y="48468"/>
                  <a:pt x="60615" y="42467"/>
                  <a:pt x="63032" y="36466"/>
                </a:cubicBezTo>
                <a:cubicBezTo>
                  <a:pt x="63044" y="36466"/>
                  <a:pt x="63056" y="36466"/>
                  <a:pt x="63080" y="36455"/>
                </a:cubicBezTo>
                <a:cubicBezTo>
                  <a:pt x="63937" y="35740"/>
                  <a:pt x="64663" y="34835"/>
                  <a:pt x="65306" y="33907"/>
                </a:cubicBezTo>
                <a:cubicBezTo>
                  <a:pt x="65351" y="33844"/>
                  <a:pt x="65288" y="33774"/>
                  <a:pt x="65229" y="33774"/>
                </a:cubicBezTo>
                <a:cubicBezTo>
                  <a:pt x="65209" y="33774"/>
                  <a:pt x="65190" y="33782"/>
                  <a:pt x="65175" y="33799"/>
                </a:cubicBezTo>
                <a:cubicBezTo>
                  <a:pt x="64580" y="34561"/>
                  <a:pt x="63925" y="35228"/>
                  <a:pt x="63258" y="35907"/>
                </a:cubicBezTo>
                <a:cubicBezTo>
                  <a:pt x="63461" y="35371"/>
                  <a:pt x="63687" y="34835"/>
                  <a:pt x="63889" y="34311"/>
                </a:cubicBezTo>
                <a:cubicBezTo>
                  <a:pt x="65235" y="32609"/>
                  <a:pt x="66616" y="31025"/>
                  <a:pt x="68283" y="29573"/>
                </a:cubicBezTo>
                <a:cubicBezTo>
                  <a:pt x="68360" y="29515"/>
                  <a:pt x="68297" y="29410"/>
                  <a:pt x="68219" y="29410"/>
                </a:cubicBezTo>
                <a:cubicBezTo>
                  <a:pt x="68201" y="29410"/>
                  <a:pt x="68182" y="29416"/>
                  <a:pt x="68164" y="29430"/>
                </a:cubicBezTo>
                <a:cubicBezTo>
                  <a:pt x="66866" y="30442"/>
                  <a:pt x="65604" y="31561"/>
                  <a:pt x="64509" y="32787"/>
                </a:cubicBezTo>
                <a:cubicBezTo>
                  <a:pt x="64580" y="32609"/>
                  <a:pt x="64651" y="32418"/>
                  <a:pt x="64723" y="32240"/>
                </a:cubicBezTo>
                <a:cubicBezTo>
                  <a:pt x="65318" y="31597"/>
                  <a:pt x="65902" y="30942"/>
                  <a:pt x="66545" y="30335"/>
                </a:cubicBezTo>
                <a:cubicBezTo>
                  <a:pt x="67509" y="29418"/>
                  <a:pt x="68569" y="28585"/>
                  <a:pt x="69569" y="27692"/>
                </a:cubicBezTo>
                <a:cubicBezTo>
                  <a:pt x="69648" y="27612"/>
                  <a:pt x="69595" y="27458"/>
                  <a:pt x="69492" y="27458"/>
                </a:cubicBezTo>
                <a:cubicBezTo>
                  <a:pt x="69472" y="27458"/>
                  <a:pt x="69449" y="27464"/>
                  <a:pt x="69426" y="27477"/>
                </a:cubicBezTo>
                <a:cubicBezTo>
                  <a:pt x="68033" y="28299"/>
                  <a:pt x="66604" y="29394"/>
                  <a:pt x="65378" y="30632"/>
                </a:cubicBezTo>
                <a:cubicBezTo>
                  <a:pt x="65521" y="30311"/>
                  <a:pt x="65640" y="29978"/>
                  <a:pt x="65771" y="29656"/>
                </a:cubicBezTo>
                <a:cubicBezTo>
                  <a:pt x="66080" y="29263"/>
                  <a:pt x="66414" y="28894"/>
                  <a:pt x="66783" y="28549"/>
                </a:cubicBezTo>
                <a:cubicBezTo>
                  <a:pt x="67640" y="27775"/>
                  <a:pt x="68604" y="27120"/>
                  <a:pt x="69569" y="26477"/>
                </a:cubicBezTo>
                <a:cubicBezTo>
                  <a:pt x="69673" y="26414"/>
                  <a:pt x="69594" y="26278"/>
                  <a:pt x="69493" y="26278"/>
                </a:cubicBezTo>
                <a:cubicBezTo>
                  <a:pt x="69479" y="26278"/>
                  <a:pt x="69464" y="26281"/>
                  <a:pt x="69450" y="26287"/>
                </a:cubicBezTo>
                <a:cubicBezTo>
                  <a:pt x="68450" y="26691"/>
                  <a:pt x="67330" y="27346"/>
                  <a:pt x="66354" y="28144"/>
                </a:cubicBezTo>
                <a:cubicBezTo>
                  <a:pt x="66485" y="27787"/>
                  <a:pt x="66640" y="27418"/>
                  <a:pt x="66771" y="27061"/>
                </a:cubicBezTo>
                <a:cubicBezTo>
                  <a:pt x="67021" y="26870"/>
                  <a:pt x="67259" y="26691"/>
                  <a:pt x="67449" y="26537"/>
                </a:cubicBezTo>
                <a:cubicBezTo>
                  <a:pt x="68450" y="25787"/>
                  <a:pt x="69521" y="25132"/>
                  <a:pt x="70640" y="24572"/>
                </a:cubicBezTo>
                <a:cubicBezTo>
                  <a:pt x="70815" y="24490"/>
                  <a:pt x="70732" y="24230"/>
                  <a:pt x="70568" y="24230"/>
                </a:cubicBezTo>
                <a:cubicBezTo>
                  <a:pt x="70542" y="24230"/>
                  <a:pt x="70515" y="24236"/>
                  <a:pt x="70485" y="24251"/>
                </a:cubicBezTo>
                <a:cubicBezTo>
                  <a:pt x="69271" y="24834"/>
                  <a:pt x="68104" y="25525"/>
                  <a:pt x="67033" y="26346"/>
                </a:cubicBezTo>
                <a:cubicBezTo>
                  <a:pt x="67437" y="25310"/>
                  <a:pt x="67830" y="24263"/>
                  <a:pt x="68211" y="23227"/>
                </a:cubicBezTo>
                <a:cubicBezTo>
                  <a:pt x="68223" y="23227"/>
                  <a:pt x="68247" y="23203"/>
                  <a:pt x="68247" y="23203"/>
                </a:cubicBezTo>
                <a:cubicBezTo>
                  <a:pt x="68390" y="23548"/>
                  <a:pt x="68604" y="23917"/>
                  <a:pt x="68819" y="23977"/>
                </a:cubicBezTo>
                <a:cubicBezTo>
                  <a:pt x="68676" y="24144"/>
                  <a:pt x="68509" y="24298"/>
                  <a:pt x="68378" y="24489"/>
                </a:cubicBezTo>
                <a:cubicBezTo>
                  <a:pt x="68323" y="24554"/>
                  <a:pt x="68397" y="24662"/>
                  <a:pt x="68466" y="24662"/>
                </a:cubicBezTo>
                <a:cubicBezTo>
                  <a:pt x="68486" y="24662"/>
                  <a:pt x="68505" y="24653"/>
                  <a:pt x="68521" y="24632"/>
                </a:cubicBezTo>
                <a:cubicBezTo>
                  <a:pt x="69271" y="23846"/>
                  <a:pt x="70188" y="23239"/>
                  <a:pt x="71236" y="22941"/>
                </a:cubicBezTo>
                <a:cubicBezTo>
                  <a:pt x="71392" y="22896"/>
                  <a:pt x="71370" y="22664"/>
                  <a:pt x="71220" y="22664"/>
                </a:cubicBezTo>
                <a:cubicBezTo>
                  <a:pt x="71210" y="22664"/>
                  <a:pt x="71199" y="22665"/>
                  <a:pt x="71188" y="22667"/>
                </a:cubicBezTo>
                <a:cubicBezTo>
                  <a:pt x="70474" y="22846"/>
                  <a:pt x="69819" y="23167"/>
                  <a:pt x="69271" y="23608"/>
                </a:cubicBezTo>
                <a:cubicBezTo>
                  <a:pt x="69295" y="23536"/>
                  <a:pt x="69295" y="23441"/>
                  <a:pt x="69235" y="23370"/>
                </a:cubicBezTo>
                <a:cubicBezTo>
                  <a:pt x="69223" y="23346"/>
                  <a:pt x="69200" y="23310"/>
                  <a:pt x="69176" y="23286"/>
                </a:cubicBezTo>
                <a:cubicBezTo>
                  <a:pt x="69134" y="23228"/>
                  <a:pt x="69078" y="23203"/>
                  <a:pt x="69022" y="23203"/>
                </a:cubicBezTo>
                <a:cubicBezTo>
                  <a:pt x="68916" y="23203"/>
                  <a:pt x="68810" y="23289"/>
                  <a:pt x="68795" y="23405"/>
                </a:cubicBezTo>
                <a:cubicBezTo>
                  <a:pt x="68807" y="23298"/>
                  <a:pt x="68807" y="23191"/>
                  <a:pt x="68795" y="23072"/>
                </a:cubicBezTo>
                <a:lnTo>
                  <a:pt x="68795" y="23072"/>
                </a:lnTo>
                <a:cubicBezTo>
                  <a:pt x="68806" y="23074"/>
                  <a:pt x="68817" y="23075"/>
                  <a:pt x="68829" y="23075"/>
                </a:cubicBezTo>
                <a:cubicBezTo>
                  <a:pt x="68893" y="23075"/>
                  <a:pt x="68961" y="23045"/>
                  <a:pt x="68961" y="22965"/>
                </a:cubicBezTo>
                <a:lnTo>
                  <a:pt x="68961" y="22893"/>
                </a:lnTo>
                <a:cubicBezTo>
                  <a:pt x="69521" y="22620"/>
                  <a:pt x="70164" y="22405"/>
                  <a:pt x="70819" y="22274"/>
                </a:cubicBezTo>
                <a:cubicBezTo>
                  <a:pt x="71221" y="22215"/>
                  <a:pt x="71618" y="22187"/>
                  <a:pt x="72010" y="22187"/>
                </a:cubicBezTo>
                <a:close/>
                <a:moveTo>
                  <a:pt x="46649" y="78674"/>
                </a:moveTo>
                <a:cubicBezTo>
                  <a:pt x="46661" y="78698"/>
                  <a:pt x="46673" y="78710"/>
                  <a:pt x="46709" y="78710"/>
                </a:cubicBezTo>
                <a:cubicBezTo>
                  <a:pt x="46375" y="78769"/>
                  <a:pt x="46197" y="79150"/>
                  <a:pt x="46244" y="79484"/>
                </a:cubicBezTo>
                <a:cubicBezTo>
                  <a:pt x="46113" y="79424"/>
                  <a:pt x="45971" y="79365"/>
                  <a:pt x="45851" y="79293"/>
                </a:cubicBezTo>
                <a:cubicBezTo>
                  <a:pt x="46101" y="79210"/>
                  <a:pt x="46304" y="79019"/>
                  <a:pt x="46399" y="78781"/>
                </a:cubicBezTo>
                <a:cubicBezTo>
                  <a:pt x="46482" y="78734"/>
                  <a:pt x="46554" y="78710"/>
                  <a:pt x="46649" y="78674"/>
                </a:cubicBezTo>
                <a:close/>
                <a:moveTo>
                  <a:pt x="100299" y="75864"/>
                </a:moveTo>
                <a:cubicBezTo>
                  <a:pt x="100275" y="75971"/>
                  <a:pt x="100251" y="76055"/>
                  <a:pt x="100227" y="76162"/>
                </a:cubicBezTo>
                <a:cubicBezTo>
                  <a:pt x="99644" y="77329"/>
                  <a:pt x="99060" y="78484"/>
                  <a:pt x="98465" y="79650"/>
                </a:cubicBezTo>
                <a:cubicBezTo>
                  <a:pt x="98453" y="79662"/>
                  <a:pt x="98441" y="79674"/>
                  <a:pt x="98429" y="79674"/>
                </a:cubicBezTo>
                <a:cubicBezTo>
                  <a:pt x="99060" y="78412"/>
                  <a:pt x="99680" y="77150"/>
                  <a:pt x="100299" y="75864"/>
                </a:cubicBezTo>
                <a:close/>
                <a:moveTo>
                  <a:pt x="54388" y="79412"/>
                </a:moveTo>
                <a:lnTo>
                  <a:pt x="54960" y="79627"/>
                </a:lnTo>
                <a:cubicBezTo>
                  <a:pt x="54948" y="79662"/>
                  <a:pt x="54936" y="79686"/>
                  <a:pt x="54912" y="79710"/>
                </a:cubicBezTo>
                <a:cubicBezTo>
                  <a:pt x="54734" y="79603"/>
                  <a:pt x="54567" y="79496"/>
                  <a:pt x="54388" y="79412"/>
                </a:cubicBezTo>
                <a:close/>
                <a:moveTo>
                  <a:pt x="55210" y="79722"/>
                </a:moveTo>
                <a:cubicBezTo>
                  <a:pt x="55484" y="79829"/>
                  <a:pt x="55769" y="79948"/>
                  <a:pt x="56055" y="80043"/>
                </a:cubicBezTo>
                <a:cubicBezTo>
                  <a:pt x="55984" y="80139"/>
                  <a:pt x="55924" y="80198"/>
                  <a:pt x="55865" y="80269"/>
                </a:cubicBezTo>
                <a:cubicBezTo>
                  <a:pt x="55603" y="80127"/>
                  <a:pt x="55365" y="79972"/>
                  <a:pt x="55115" y="79829"/>
                </a:cubicBezTo>
                <a:cubicBezTo>
                  <a:pt x="55150" y="79793"/>
                  <a:pt x="55174" y="79769"/>
                  <a:pt x="55210" y="79722"/>
                </a:cubicBezTo>
                <a:close/>
                <a:moveTo>
                  <a:pt x="56412" y="80210"/>
                </a:moveTo>
                <a:cubicBezTo>
                  <a:pt x="56936" y="80424"/>
                  <a:pt x="57448" y="80627"/>
                  <a:pt x="57972" y="80817"/>
                </a:cubicBezTo>
                <a:cubicBezTo>
                  <a:pt x="57889" y="80901"/>
                  <a:pt x="57805" y="80984"/>
                  <a:pt x="57734" y="81079"/>
                </a:cubicBezTo>
                <a:cubicBezTo>
                  <a:pt x="57305" y="80924"/>
                  <a:pt x="56877" y="80793"/>
                  <a:pt x="56436" y="80627"/>
                </a:cubicBezTo>
                <a:cubicBezTo>
                  <a:pt x="56353" y="80567"/>
                  <a:pt x="56258" y="80508"/>
                  <a:pt x="56174" y="80460"/>
                </a:cubicBezTo>
                <a:cubicBezTo>
                  <a:pt x="56246" y="80377"/>
                  <a:pt x="56341" y="80281"/>
                  <a:pt x="56412" y="80210"/>
                </a:cubicBezTo>
                <a:close/>
                <a:moveTo>
                  <a:pt x="98251" y="80127"/>
                </a:moveTo>
                <a:lnTo>
                  <a:pt x="97536" y="81555"/>
                </a:lnTo>
                <a:cubicBezTo>
                  <a:pt x="97536" y="81555"/>
                  <a:pt x="97522" y="81555"/>
                  <a:pt x="97516" y="81561"/>
                </a:cubicBezTo>
                <a:lnTo>
                  <a:pt x="97516" y="81561"/>
                </a:lnTo>
                <a:cubicBezTo>
                  <a:pt x="97753" y="81075"/>
                  <a:pt x="97978" y="80613"/>
                  <a:pt x="98215" y="80139"/>
                </a:cubicBezTo>
                <a:cubicBezTo>
                  <a:pt x="98227" y="80139"/>
                  <a:pt x="98251" y="80127"/>
                  <a:pt x="98251" y="80127"/>
                </a:cubicBezTo>
                <a:close/>
                <a:moveTo>
                  <a:pt x="58377" y="80972"/>
                </a:moveTo>
                <a:cubicBezTo>
                  <a:pt x="58865" y="81162"/>
                  <a:pt x="59377" y="81353"/>
                  <a:pt x="59865" y="81532"/>
                </a:cubicBezTo>
                <a:cubicBezTo>
                  <a:pt x="59806" y="81591"/>
                  <a:pt x="59746" y="81639"/>
                  <a:pt x="59698" y="81698"/>
                </a:cubicBezTo>
                <a:cubicBezTo>
                  <a:pt x="59163" y="81532"/>
                  <a:pt x="58627" y="81353"/>
                  <a:pt x="58091" y="81198"/>
                </a:cubicBezTo>
                <a:cubicBezTo>
                  <a:pt x="58186" y="81115"/>
                  <a:pt x="58282" y="81055"/>
                  <a:pt x="58377" y="80972"/>
                </a:cubicBezTo>
                <a:close/>
                <a:moveTo>
                  <a:pt x="60282" y="81698"/>
                </a:moveTo>
                <a:cubicBezTo>
                  <a:pt x="60627" y="81829"/>
                  <a:pt x="60960" y="81948"/>
                  <a:pt x="61306" y="82091"/>
                </a:cubicBezTo>
                <a:cubicBezTo>
                  <a:pt x="61258" y="82115"/>
                  <a:pt x="61234" y="82151"/>
                  <a:pt x="61175" y="82174"/>
                </a:cubicBezTo>
                <a:cubicBezTo>
                  <a:pt x="60830" y="82055"/>
                  <a:pt x="60472" y="81936"/>
                  <a:pt x="60115" y="81829"/>
                </a:cubicBezTo>
                <a:cubicBezTo>
                  <a:pt x="60175" y="81793"/>
                  <a:pt x="60222" y="81746"/>
                  <a:pt x="60282" y="81698"/>
                </a:cubicBezTo>
                <a:close/>
                <a:moveTo>
                  <a:pt x="107621" y="35907"/>
                </a:moveTo>
                <a:cubicBezTo>
                  <a:pt x="108600" y="36460"/>
                  <a:pt x="109746" y="36823"/>
                  <a:pt x="110896" y="36823"/>
                </a:cubicBezTo>
                <a:cubicBezTo>
                  <a:pt x="111158" y="36823"/>
                  <a:pt x="111420" y="36804"/>
                  <a:pt x="111681" y="36764"/>
                </a:cubicBezTo>
                <a:lnTo>
                  <a:pt x="111681" y="36764"/>
                </a:lnTo>
                <a:cubicBezTo>
                  <a:pt x="104216" y="52064"/>
                  <a:pt x="97965" y="68018"/>
                  <a:pt x="91048" y="83579"/>
                </a:cubicBezTo>
                <a:lnTo>
                  <a:pt x="91048" y="83591"/>
                </a:lnTo>
                <a:cubicBezTo>
                  <a:pt x="83844" y="80936"/>
                  <a:pt x="76200" y="79234"/>
                  <a:pt x="68819" y="77174"/>
                </a:cubicBezTo>
                <a:cubicBezTo>
                  <a:pt x="63723" y="75745"/>
                  <a:pt x="58567" y="74102"/>
                  <a:pt x="53269" y="73554"/>
                </a:cubicBezTo>
                <a:cubicBezTo>
                  <a:pt x="55155" y="73323"/>
                  <a:pt x="57037" y="73030"/>
                  <a:pt x="58922" y="73030"/>
                </a:cubicBezTo>
                <a:cubicBezTo>
                  <a:pt x="60143" y="73030"/>
                  <a:pt x="61366" y="73153"/>
                  <a:pt x="62592" y="73495"/>
                </a:cubicBezTo>
                <a:cubicBezTo>
                  <a:pt x="66878" y="74709"/>
                  <a:pt x="70712" y="76936"/>
                  <a:pt x="75105" y="77924"/>
                </a:cubicBezTo>
                <a:cubicBezTo>
                  <a:pt x="78404" y="78663"/>
                  <a:pt x="81798" y="79069"/>
                  <a:pt x="85197" y="79069"/>
                </a:cubicBezTo>
                <a:cubicBezTo>
                  <a:pt x="85956" y="79069"/>
                  <a:pt x="86716" y="79049"/>
                  <a:pt x="87476" y="79007"/>
                </a:cubicBezTo>
                <a:cubicBezTo>
                  <a:pt x="88809" y="78936"/>
                  <a:pt x="90417" y="78948"/>
                  <a:pt x="91012" y="77769"/>
                </a:cubicBezTo>
                <a:cubicBezTo>
                  <a:pt x="91107" y="77745"/>
                  <a:pt x="91179" y="77686"/>
                  <a:pt x="91226" y="77579"/>
                </a:cubicBezTo>
                <a:cubicBezTo>
                  <a:pt x="95882" y="63291"/>
                  <a:pt x="101787" y="49682"/>
                  <a:pt x="107621" y="35907"/>
                </a:cubicBezTo>
                <a:close/>
                <a:moveTo>
                  <a:pt x="61080" y="83603"/>
                </a:moveTo>
                <a:lnTo>
                  <a:pt x="61080" y="83603"/>
                </a:lnTo>
                <a:cubicBezTo>
                  <a:pt x="61639" y="83829"/>
                  <a:pt x="62175" y="84032"/>
                  <a:pt x="62723" y="84258"/>
                </a:cubicBezTo>
                <a:lnTo>
                  <a:pt x="61163" y="83818"/>
                </a:lnTo>
                <a:cubicBezTo>
                  <a:pt x="61139" y="83734"/>
                  <a:pt x="61127" y="83663"/>
                  <a:pt x="61080" y="83603"/>
                </a:cubicBezTo>
                <a:close/>
                <a:moveTo>
                  <a:pt x="114146" y="44206"/>
                </a:moveTo>
                <a:cubicBezTo>
                  <a:pt x="114217" y="44336"/>
                  <a:pt x="114289" y="44467"/>
                  <a:pt x="114384" y="44587"/>
                </a:cubicBezTo>
                <a:cubicBezTo>
                  <a:pt x="114467" y="45896"/>
                  <a:pt x="112205" y="50242"/>
                  <a:pt x="112003" y="50671"/>
                </a:cubicBezTo>
                <a:cubicBezTo>
                  <a:pt x="111062" y="52552"/>
                  <a:pt x="110121" y="54457"/>
                  <a:pt x="109181" y="56362"/>
                </a:cubicBezTo>
                <a:cubicBezTo>
                  <a:pt x="108705" y="57338"/>
                  <a:pt x="108228" y="58302"/>
                  <a:pt x="107752" y="59255"/>
                </a:cubicBezTo>
                <a:cubicBezTo>
                  <a:pt x="107097" y="60458"/>
                  <a:pt x="106466" y="61660"/>
                  <a:pt x="105835" y="62886"/>
                </a:cubicBezTo>
                <a:cubicBezTo>
                  <a:pt x="104323" y="65851"/>
                  <a:pt x="102668" y="68851"/>
                  <a:pt x="101477" y="71995"/>
                </a:cubicBezTo>
                <a:cubicBezTo>
                  <a:pt x="99692" y="75614"/>
                  <a:pt x="97894" y="79234"/>
                  <a:pt x="96108" y="82841"/>
                </a:cubicBezTo>
                <a:cubicBezTo>
                  <a:pt x="95072" y="83782"/>
                  <a:pt x="94036" y="84699"/>
                  <a:pt x="92988" y="85615"/>
                </a:cubicBezTo>
                <a:cubicBezTo>
                  <a:pt x="96286" y="78686"/>
                  <a:pt x="99632" y="71780"/>
                  <a:pt x="103109" y="64958"/>
                </a:cubicBezTo>
                <a:cubicBezTo>
                  <a:pt x="106669" y="57993"/>
                  <a:pt x="110586" y="51206"/>
                  <a:pt x="114086" y="44206"/>
                </a:cubicBezTo>
                <a:close/>
                <a:moveTo>
                  <a:pt x="105954" y="57445"/>
                </a:moveTo>
                <a:cubicBezTo>
                  <a:pt x="105478" y="58338"/>
                  <a:pt x="105014" y="59231"/>
                  <a:pt x="104537" y="60124"/>
                </a:cubicBezTo>
                <a:cubicBezTo>
                  <a:pt x="104502" y="60067"/>
                  <a:pt x="104445" y="60027"/>
                  <a:pt x="104387" y="60027"/>
                </a:cubicBezTo>
                <a:cubicBezTo>
                  <a:pt x="104348" y="60027"/>
                  <a:pt x="104309" y="60045"/>
                  <a:pt x="104275" y="60088"/>
                </a:cubicBezTo>
                <a:cubicBezTo>
                  <a:pt x="103168" y="61696"/>
                  <a:pt x="101918" y="63125"/>
                  <a:pt x="100668" y="64613"/>
                </a:cubicBezTo>
                <a:cubicBezTo>
                  <a:pt x="100576" y="64733"/>
                  <a:pt x="100691" y="64881"/>
                  <a:pt x="100808" y="64881"/>
                </a:cubicBezTo>
                <a:cubicBezTo>
                  <a:pt x="100842" y="64881"/>
                  <a:pt x="100876" y="64869"/>
                  <a:pt x="100906" y="64839"/>
                </a:cubicBezTo>
                <a:cubicBezTo>
                  <a:pt x="102144" y="63648"/>
                  <a:pt x="103204" y="62232"/>
                  <a:pt x="104168" y="60803"/>
                </a:cubicBezTo>
                <a:lnTo>
                  <a:pt x="104168" y="60803"/>
                </a:lnTo>
                <a:cubicBezTo>
                  <a:pt x="103192" y="62696"/>
                  <a:pt x="102239" y="64577"/>
                  <a:pt x="101287" y="66494"/>
                </a:cubicBezTo>
                <a:cubicBezTo>
                  <a:pt x="101251" y="66506"/>
                  <a:pt x="101239" y="66506"/>
                  <a:pt x="101204" y="66518"/>
                </a:cubicBezTo>
                <a:cubicBezTo>
                  <a:pt x="100299" y="67637"/>
                  <a:pt x="99299" y="68839"/>
                  <a:pt x="98727" y="70161"/>
                </a:cubicBezTo>
                <a:cubicBezTo>
                  <a:pt x="98694" y="70244"/>
                  <a:pt x="98759" y="70310"/>
                  <a:pt x="98826" y="70310"/>
                </a:cubicBezTo>
                <a:cubicBezTo>
                  <a:pt x="98855" y="70310"/>
                  <a:pt x="98884" y="70297"/>
                  <a:pt x="98906" y="70268"/>
                </a:cubicBezTo>
                <a:cubicBezTo>
                  <a:pt x="99477" y="69530"/>
                  <a:pt x="100001" y="68732"/>
                  <a:pt x="100537" y="67958"/>
                </a:cubicBezTo>
                <a:lnTo>
                  <a:pt x="100537" y="67958"/>
                </a:lnTo>
                <a:cubicBezTo>
                  <a:pt x="97953" y="73197"/>
                  <a:pt x="95465" y="78484"/>
                  <a:pt x="92988" y="83675"/>
                </a:cubicBezTo>
                <a:cubicBezTo>
                  <a:pt x="92679" y="84353"/>
                  <a:pt x="92322" y="85734"/>
                  <a:pt x="91786" y="86223"/>
                </a:cubicBezTo>
                <a:cubicBezTo>
                  <a:pt x="91339" y="86641"/>
                  <a:pt x="90906" y="86805"/>
                  <a:pt x="90431" y="86805"/>
                </a:cubicBezTo>
                <a:cubicBezTo>
                  <a:pt x="89919" y="86805"/>
                  <a:pt x="89358" y="86614"/>
                  <a:pt x="88678" y="86342"/>
                </a:cubicBezTo>
                <a:cubicBezTo>
                  <a:pt x="87297" y="85794"/>
                  <a:pt x="85976" y="84841"/>
                  <a:pt x="84594" y="84234"/>
                </a:cubicBezTo>
                <a:cubicBezTo>
                  <a:pt x="81237" y="82758"/>
                  <a:pt x="77665" y="81746"/>
                  <a:pt x="74141" y="80746"/>
                </a:cubicBezTo>
                <a:cubicBezTo>
                  <a:pt x="66604" y="78615"/>
                  <a:pt x="59055" y="76519"/>
                  <a:pt x="51531" y="74412"/>
                </a:cubicBezTo>
                <a:cubicBezTo>
                  <a:pt x="51519" y="74352"/>
                  <a:pt x="51483" y="74293"/>
                  <a:pt x="51471" y="74245"/>
                </a:cubicBezTo>
                <a:lnTo>
                  <a:pt x="51471" y="74245"/>
                </a:lnTo>
                <a:cubicBezTo>
                  <a:pt x="57972" y="74650"/>
                  <a:pt x="64223" y="76686"/>
                  <a:pt x="70485" y="78400"/>
                </a:cubicBezTo>
                <a:cubicBezTo>
                  <a:pt x="77260" y="80246"/>
                  <a:pt x="84059" y="82460"/>
                  <a:pt x="90964" y="83770"/>
                </a:cubicBezTo>
                <a:cubicBezTo>
                  <a:pt x="91055" y="83939"/>
                  <a:pt x="91231" y="84037"/>
                  <a:pt x="91396" y="84037"/>
                </a:cubicBezTo>
                <a:cubicBezTo>
                  <a:pt x="91533" y="84037"/>
                  <a:pt x="91661" y="83969"/>
                  <a:pt x="91726" y="83818"/>
                </a:cubicBezTo>
                <a:cubicBezTo>
                  <a:pt x="92869" y="81139"/>
                  <a:pt x="94048" y="78460"/>
                  <a:pt x="95227" y="75781"/>
                </a:cubicBezTo>
                <a:cubicBezTo>
                  <a:pt x="95250" y="75804"/>
                  <a:pt x="95294" y="75828"/>
                  <a:pt x="95335" y="75828"/>
                </a:cubicBezTo>
                <a:cubicBezTo>
                  <a:pt x="95356" y="75828"/>
                  <a:pt x="95377" y="75821"/>
                  <a:pt x="95393" y="75805"/>
                </a:cubicBezTo>
                <a:cubicBezTo>
                  <a:pt x="95989" y="75257"/>
                  <a:pt x="96405" y="74435"/>
                  <a:pt x="96858" y="73781"/>
                </a:cubicBezTo>
                <a:cubicBezTo>
                  <a:pt x="96927" y="73694"/>
                  <a:pt x="96852" y="73608"/>
                  <a:pt x="96769" y="73608"/>
                </a:cubicBezTo>
                <a:cubicBezTo>
                  <a:pt x="96738" y="73608"/>
                  <a:pt x="96705" y="73620"/>
                  <a:pt x="96679" y="73650"/>
                </a:cubicBezTo>
                <a:cubicBezTo>
                  <a:pt x="96310" y="74138"/>
                  <a:pt x="95846" y="74650"/>
                  <a:pt x="95489" y="75186"/>
                </a:cubicBezTo>
                <a:cubicBezTo>
                  <a:pt x="97429" y="70804"/>
                  <a:pt x="99394" y="66434"/>
                  <a:pt x="101323" y="62041"/>
                </a:cubicBezTo>
                <a:cubicBezTo>
                  <a:pt x="101348" y="62124"/>
                  <a:pt x="101424" y="62190"/>
                  <a:pt x="101509" y="62190"/>
                </a:cubicBezTo>
                <a:cubicBezTo>
                  <a:pt x="101546" y="62190"/>
                  <a:pt x="101584" y="62177"/>
                  <a:pt x="101620" y="62148"/>
                </a:cubicBezTo>
                <a:cubicBezTo>
                  <a:pt x="103216" y="60803"/>
                  <a:pt x="104585" y="59029"/>
                  <a:pt x="105954" y="57445"/>
                </a:cubicBezTo>
                <a:close/>
                <a:moveTo>
                  <a:pt x="95667" y="83758"/>
                </a:moveTo>
                <a:cubicBezTo>
                  <a:pt x="95477" y="84139"/>
                  <a:pt x="95298" y="84508"/>
                  <a:pt x="95108" y="84901"/>
                </a:cubicBezTo>
                <a:cubicBezTo>
                  <a:pt x="94179" y="85627"/>
                  <a:pt x="93226" y="86354"/>
                  <a:pt x="92310" y="87104"/>
                </a:cubicBezTo>
                <a:cubicBezTo>
                  <a:pt x="92429" y="86830"/>
                  <a:pt x="92548" y="86580"/>
                  <a:pt x="92667" y="86330"/>
                </a:cubicBezTo>
                <a:cubicBezTo>
                  <a:pt x="93703" y="85508"/>
                  <a:pt x="94703" y="84651"/>
                  <a:pt x="95667" y="83758"/>
                </a:cubicBezTo>
                <a:close/>
                <a:moveTo>
                  <a:pt x="64163" y="86127"/>
                </a:moveTo>
                <a:lnTo>
                  <a:pt x="64163" y="86127"/>
                </a:lnTo>
                <a:cubicBezTo>
                  <a:pt x="65223" y="86437"/>
                  <a:pt x="66283" y="86746"/>
                  <a:pt x="67295" y="87068"/>
                </a:cubicBezTo>
                <a:cubicBezTo>
                  <a:pt x="69974" y="87937"/>
                  <a:pt x="72664" y="88794"/>
                  <a:pt x="75343" y="89663"/>
                </a:cubicBezTo>
                <a:cubicBezTo>
                  <a:pt x="75486" y="89783"/>
                  <a:pt x="75653" y="89890"/>
                  <a:pt x="75819" y="89985"/>
                </a:cubicBezTo>
                <a:cubicBezTo>
                  <a:pt x="73986" y="89378"/>
                  <a:pt x="72140" y="88771"/>
                  <a:pt x="70307" y="88175"/>
                </a:cubicBezTo>
                <a:cubicBezTo>
                  <a:pt x="68259" y="87508"/>
                  <a:pt x="66199" y="86818"/>
                  <a:pt x="64163" y="86127"/>
                </a:cubicBezTo>
                <a:close/>
                <a:moveTo>
                  <a:pt x="54841" y="76233"/>
                </a:moveTo>
                <a:cubicBezTo>
                  <a:pt x="60103" y="77710"/>
                  <a:pt x="65354" y="79186"/>
                  <a:pt x="70605" y="80674"/>
                </a:cubicBezTo>
                <a:cubicBezTo>
                  <a:pt x="73569" y="81508"/>
                  <a:pt x="76558" y="82294"/>
                  <a:pt x="79499" y="83246"/>
                </a:cubicBezTo>
                <a:cubicBezTo>
                  <a:pt x="83142" y="84401"/>
                  <a:pt x="87857" y="85758"/>
                  <a:pt x="90750" y="88401"/>
                </a:cubicBezTo>
                <a:cubicBezTo>
                  <a:pt x="90274" y="88794"/>
                  <a:pt x="89809" y="89199"/>
                  <a:pt x="89357" y="89616"/>
                </a:cubicBezTo>
                <a:cubicBezTo>
                  <a:pt x="89234" y="89748"/>
                  <a:pt x="89381" y="89978"/>
                  <a:pt x="89578" y="89978"/>
                </a:cubicBezTo>
                <a:cubicBezTo>
                  <a:pt x="89629" y="89978"/>
                  <a:pt x="89684" y="89962"/>
                  <a:pt x="89738" y="89925"/>
                </a:cubicBezTo>
                <a:cubicBezTo>
                  <a:pt x="91369" y="88818"/>
                  <a:pt x="92905" y="87532"/>
                  <a:pt x="94441" y="86270"/>
                </a:cubicBezTo>
                <a:lnTo>
                  <a:pt x="94441" y="86270"/>
                </a:lnTo>
                <a:cubicBezTo>
                  <a:pt x="94262" y="86639"/>
                  <a:pt x="94084" y="86996"/>
                  <a:pt x="93881" y="87366"/>
                </a:cubicBezTo>
                <a:cubicBezTo>
                  <a:pt x="93868" y="87363"/>
                  <a:pt x="93854" y="87361"/>
                  <a:pt x="93840" y="87361"/>
                </a:cubicBezTo>
                <a:cubicBezTo>
                  <a:pt x="93790" y="87361"/>
                  <a:pt x="93737" y="87379"/>
                  <a:pt x="93691" y="87425"/>
                </a:cubicBezTo>
                <a:cubicBezTo>
                  <a:pt x="92310" y="88842"/>
                  <a:pt x="90762" y="89997"/>
                  <a:pt x="89274" y="91271"/>
                </a:cubicBezTo>
                <a:cubicBezTo>
                  <a:pt x="81487" y="88592"/>
                  <a:pt x="73736" y="85830"/>
                  <a:pt x="66021" y="82948"/>
                </a:cubicBezTo>
                <a:cubicBezTo>
                  <a:pt x="64878" y="82520"/>
                  <a:pt x="63723" y="82067"/>
                  <a:pt x="62568" y="81639"/>
                </a:cubicBezTo>
                <a:cubicBezTo>
                  <a:pt x="63294" y="81031"/>
                  <a:pt x="63913" y="80269"/>
                  <a:pt x="64389" y="79472"/>
                </a:cubicBezTo>
                <a:cubicBezTo>
                  <a:pt x="64442" y="79384"/>
                  <a:pt x="64360" y="79284"/>
                  <a:pt x="64284" y="79284"/>
                </a:cubicBezTo>
                <a:cubicBezTo>
                  <a:pt x="64256" y="79284"/>
                  <a:pt x="64230" y="79297"/>
                  <a:pt x="64211" y="79329"/>
                </a:cubicBezTo>
                <a:cubicBezTo>
                  <a:pt x="63663" y="80222"/>
                  <a:pt x="62973" y="80901"/>
                  <a:pt x="62187" y="81496"/>
                </a:cubicBezTo>
                <a:cubicBezTo>
                  <a:pt x="61794" y="81341"/>
                  <a:pt x="61413" y="81198"/>
                  <a:pt x="61008" y="81043"/>
                </a:cubicBezTo>
                <a:lnTo>
                  <a:pt x="61282" y="80781"/>
                </a:lnTo>
                <a:cubicBezTo>
                  <a:pt x="61818" y="80246"/>
                  <a:pt x="62306" y="79674"/>
                  <a:pt x="62770" y="79091"/>
                </a:cubicBezTo>
                <a:cubicBezTo>
                  <a:pt x="62855" y="78988"/>
                  <a:pt x="62758" y="78874"/>
                  <a:pt x="62651" y="78874"/>
                </a:cubicBezTo>
                <a:cubicBezTo>
                  <a:pt x="62609" y="78874"/>
                  <a:pt x="62566" y="78892"/>
                  <a:pt x="62532" y="78936"/>
                </a:cubicBezTo>
                <a:cubicBezTo>
                  <a:pt x="61984" y="79555"/>
                  <a:pt x="61425" y="80139"/>
                  <a:pt x="60830" y="80698"/>
                </a:cubicBezTo>
                <a:cubicBezTo>
                  <a:pt x="60758" y="80781"/>
                  <a:pt x="60687" y="80841"/>
                  <a:pt x="60591" y="80912"/>
                </a:cubicBezTo>
                <a:cubicBezTo>
                  <a:pt x="60246" y="80781"/>
                  <a:pt x="59901" y="80639"/>
                  <a:pt x="59556" y="80520"/>
                </a:cubicBezTo>
                <a:cubicBezTo>
                  <a:pt x="59377" y="80460"/>
                  <a:pt x="59198" y="80389"/>
                  <a:pt x="59008" y="80329"/>
                </a:cubicBezTo>
                <a:cubicBezTo>
                  <a:pt x="59413" y="79888"/>
                  <a:pt x="59782" y="79388"/>
                  <a:pt x="60115" y="78936"/>
                </a:cubicBezTo>
                <a:cubicBezTo>
                  <a:pt x="60209" y="78790"/>
                  <a:pt x="60081" y="78651"/>
                  <a:pt x="59954" y="78651"/>
                </a:cubicBezTo>
                <a:cubicBezTo>
                  <a:pt x="59904" y="78651"/>
                  <a:pt x="59854" y="78672"/>
                  <a:pt x="59817" y="78722"/>
                </a:cubicBezTo>
                <a:cubicBezTo>
                  <a:pt x="59425" y="79257"/>
                  <a:pt x="58996" y="79722"/>
                  <a:pt x="58555" y="80186"/>
                </a:cubicBezTo>
                <a:cubicBezTo>
                  <a:pt x="57996" y="80008"/>
                  <a:pt x="57436" y="79829"/>
                  <a:pt x="56865" y="79650"/>
                </a:cubicBezTo>
                <a:cubicBezTo>
                  <a:pt x="57270" y="79150"/>
                  <a:pt x="57627" y="78650"/>
                  <a:pt x="57984" y="78162"/>
                </a:cubicBezTo>
                <a:cubicBezTo>
                  <a:pt x="58061" y="78051"/>
                  <a:pt x="57960" y="77934"/>
                  <a:pt x="57857" y="77934"/>
                </a:cubicBezTo>
                <a:cubicBezTo>
                  <a:pt x="57817" y="77934"/>
                  <a:pt x="57776" y="77952"/>
                  <a:pt x="57746" y="77995"/>
                </a:cubicBezTo>
                <a:cubicBezTo>
                  <a:pt x="57365" y="78531"/>
                  <a:pt x="56924" y="79031"/>
                  <a:pt x="56496" y="79531"/>
                </a:cubicBezTo>
                <a:cubicBezTo>
                  <a:pt x="56186" y="79424"/>
                  <a:pt x="55877" y="79305"/>
                  <a:pt x="55579" y="79186"/>
                </a:cubicBezTo>
                <a:cubicBezTo>
                  <a:pt x="55841" y="78769"/>
                  <a:pt x="56067" y="78305"/>
                  <a:pt x="56246" y="77864"/>
                </a:cubicBezTo>
                <a:cubicBezTo>
                  <a:pt x="56260" y="77813"/>
                  <a:pt x="56229" y="77784"/>
                  <a:pt x="56195" y="77784"/>
                </a:cubicBezTo>
                <a:cubicBezTo>
                  <a:pt x="56174" y="77784"/>
                  <a:pt x="56152" y="77794"/>
                  <a:pt x="56138" y="77817"/>
                </a:cubicBezTo>
                <a:cubicBezTo>
                  <a:pt x="55912" y="78281"/>
                  <a:pt x="55650" y="78698"/>
                  <a:pt x="55353" y="79091"/>
                </a:cubicBezTo>
                <a:cubicBezTo>
                  <a:pt x="54995" y="78948"/>
                  <a:pt x="54650" y="78793"/>
                  <a:pt x="54341" y="78638"/>
                </a:cubicBezTo>
                <a:cubicBezTo>
                  <a:pt x="54698" y="78234"/>
                  <a:pt x="55043" y="77781"/>
                  <a:pt x="55341" y="77388"/>
                </a:cubicBezTo>
                <a:cubicBezTo>
                  <a:pt x="55429" y="77265"/>
                  <a:pt x="55308" y="77129"/>
                  <a:pt x="55187" y="77129"/>
                </a:cubicBezTo>
                <a:cubicBezTo>
                  <a:pt x="55144" y="77129"/>
                  <a:pt x="55101" y="77145"/>
                  <a:pt x="55067" y="77186"/>
                </a:cubicBezTo>
                <a:cubicBezTo>
                  <a:pt x="54757" y="77602"/>
                  <a:pt x="54424" y="78007"/>
                  <a:pt x="54067" y="78376"/>
                </a:cubicBezTo>
                <a:lnTo>
                  <a:pt x="54007" y="78436"/>
                </a:lnTo>
                <a:cubicBezTo>
                  <a:pt x="53924" y="78376"/>
                  <a:pt x="53817" y="78341"/>
                  <a:pt x="53733" y="78281"/>
                </a:cubicBezTo>
                <a:cubicBezTo>
                  <a:pt x="53614" y="78186"/>
                  <a:pt x="53495" y="78079"/>
                  <a:pt x="53388" y="77960"/>
                </a:cubicBezTo>
                <a:cubicBezTo>
                  <a:pt x="53876" y="77400"/>
                  <a:pt x="54353" y="76817"/>
                  <a:pt x="54829" y="76257"/>
                </a:cubicBezTo>
                <a:cubicBezTo>
                  <a:pt x="54829" y="76257"/>
                  <a:pt x="54829" y="76233"/>
                  <a:pt x="54841" y="76233"/>
                </a:cubicBezTo>
                <a:close/>
                <a:moveTo>
                  <a:pt x="93286" y="88592"/>
                </a:moveTo>
                <a:lnTo>
                  <a:pt x="93286" y="88592"/>
                </a:lnTo>
                <a:cubicBezTo>
                  <a:pt x="93048" y="89056"/>
                  <a:pt x="92810" y="89533"/>
                  <a:pt x="92572" y="90009"/>
                </a:cubicBezTo>
                <a:cubicBezTo>
                  <a:pt x="91881" y="90568"/>
                  <a:pt x="91143" y="91104"/>
                  <a:pt x="90428" y="91652"/>
                </a:cubicBezTo>
                <a:cubicBezTo>
                  <a:pt x="90286" y="91616"/>
                  <a:pt x="90155" y="91557"/>
                  <a:pt x="90000" y="91509"/>
                </a:cubicBezTo>
                <a:cubicBezTo>
                  <a:pt x="91190" y="90676"/>
                  <a:pt x="92274" y="89628"/>
                  <a:pt x="93286" y="88592"/>
                </a:cubicBezTo>
                <a:close/>
                <a:moveTo>
                  <a:pt x="61711" y="82234"/>
                </a:moveTo>
                <a:cubicBezTo>
                  <a:pt x="63270" y="82817"/>
                  <a:pt x="64830" y="83413"/>
                  <a:pt x="66402" y="83996"/>
                </a:cubicBezTo>
                <a:cubicBezTo>
                  <a:pt x="73772" y="86723"/>
                  <a:pt x="81189" y="89354"/>
                  <a:pt x="88654" y="91830"/>
                </a:cubicBezTo>
                <a:cubicBezTo>
                  <a:pt x="88631" y="91830"/>
                  <a:pt x="88631" y="91866"/>
                  <a:pt x="88631" y="91890"/>
                </a:cubicBezTo>
                <a:cubicBezTo>
                  <a:pt x="82868" y="89842"/>
                  <a:pt x="77034" y="87949"/>
                  <a:pt x="71295" y="85877"/>
                </a:cubicBezTo>
                <a:cubicBezTo>
                  <a:pt x="68223" y="84770"/>
                  <a:pt x="65163" y="83639"/>
                  <a:pt x="62092" y="82508"/>
                </a:cubicBezTo>
                <a:cubicBezTo>
                  <a:pt x="61913" y="82448"/>
                  <a:pt x="61734" y="82365"/>
                  <a:pt x="61556" y="82305"/>
                </a:cubicBezTo>
                <a:cubicBezTo>
                  <a:pt x="61603" y="82282"/>
                  <a:pt x="61651" y="82270"/>
                  <a:pt x="61711" y="82234"/>
                </a:cubicBezTo>
                <a:close/>
                <a:moveTo>
                  <a:pt x="91881" y="91390"/>
                </a:moveTo>
                <a:cubicBezTo>
                  <a:pt x="91774" y="91616"/>
                  <a:pt x="91667" y="91819"/>
                  <a:pt x="91560" y="92045"/>
                </a:cubicBezTo>
                <a:cubicBezTo>
                  <a:pt x="91464" y="92009"/>
                  <a:pt x="91369" y="91973"/>
                  <a:pt x="91262" y="91938"/>
                </a:cubicBezTo>
                <a:cubicBezTo>
                  <a:pt x="91476" y="91759"/>
                  <a:pt x="91679" y="91580"/>
                  <a:pt x="91881" y="91390"/>
                </a:cubicBezTo>
                <a:close/>
                <a:moveTo>
                  <a:pt x="89226" y="92009"/>
                </a:moveTo>
                <a:cubicBezTo>
                  <a:pt x="89393" y="92057"/>
                  <a:pt x="89559" y="92116"/>
                  <a:pt x="89714" y="92176"/>
                </a:cubicBezTo>
                <a:cubicBezTo>
                  <a:pt x="89690" y="92211"/>
                  <a:pt x="89655" y="92223"/>
                  <a:pt x="89631" y="92247"/>
                </a:cubicBezTo>
                <a:lnTo>
                  <a:pt x="89143" y="92069"/>
                </a:lnTo>
                <a:cubicBezTo>
                  <a:pt x="89166" y="92057"/>
                  <a:pt x="89202" y="92033"/>
                  <a:pt x="89226" y="92009"/>
                </a:cubicBezTo>
                <a:close/>
                <a:moveTo>
                  <a:pt x="91821" y="92902"/>
                </a:moveTo>
                <a:cubicBezTo>
                  <a:pt x="91811" y="92921"/>
                  <a:pt x="91800" y="92940"/>
                  <a:pt x="91790" y="92958"/>
                </a:cubicBezTo>
                <a:lnTo>
                  <a:pt x="91790" y="92958"/>
                </a:lnTo>
                <a:cubicBezTo>
                  <a:pt x="91789" y="92952"/>
                  <a:pt x="91788" y="92945"/>
                  <a:pt x="91786" y="92938"/>
                </a:cubicBezTo>
                <a:lnTo>
                  <a:pt x="91786" y="92902"/>
                </a:lnTo>
                <a:close/>
                <a:moveTo>
                  <a:pt x="90631" y="92485"/>
                </a:moveTo>
                <a:cubicBezTo>
                  <a:pt x="90881" y="92569"/>
                  <a:pt x="91119" y="92640"/>
                  <a:pt x="91357" y="92711"/>
                </a:cubicBezTo>
                <a:cubicBezTo>
                  <a:pt x="91417" y="92831"/>
                  <a:pt x="91536" y="92902"/>
                  <a:pt x="91679" y="92926"/>
                </a:cubicBezTo>
                <a:cubicBezTo>
                  <a:pt x="91658" y="92968"/>
                  <a:pt x="91711" y="93006"/>
                  <a:pt x="91751" y="93006"/>
                </a:cubicBezTo>
                <a:cubicBezTo>
                  <a:pt x="91756" y="93006"/>
                  <a:pt x="91761" y="93005"/>
                  <a:pt x="91766" y="93003"/>
                </a:cubicBezTo>
                <a:lnTo>
                  <a:pt x="91766" y="93003"/>
                </a:lnTo>
                <a:cubicBezTo>
                  <a:pt x="91696" y="93137"/>
                  <a:pt x="91635" y="93272"/>
                  <a:pt x="91560" y="93414"/>
                </a:cubicBezTo>
                <a:cubicBezTo>
                  <a:pt x="91560" y="93152"/>
                  <a:pt x="91429" y="92902"/>
                  <a:pt x="91107" y="92783"/>
                </a:cubicBezTo>
                <a:cubicBezTo>
                  <a:pt x="90905" y="92711"/>
                  <a:pt x="90714" y="92652"/>
                  <a:pt x="90524" y="92581"/>
                </a:cubicBezTo>
                <a:cubicBezTo>
                  <a:pt x="90548" y="92545"/>
                  <a:pt x="90595" y="92521"/>
                  <a:pt x="90631" y="92485"/>
                </a:cubicBezTo>
                <a:close/>
                <a:moveTo>
                  <a:pt x="82213" y="92128"/>
                </a:moveTo>
                <a:lnTo>
                  <a:pt x="82213" y="92128"/>
                </a:lnTo>
                <a:cubicBezTo>
                  <a:pt x="82487" y="92188"/>
                  <a:pt x="82749" y="92247"/>
                  <a:pt x="83023" y="92330"/>
                </a:cubicBezTo>
                <a:cubicBezTo>
                  <a:pt x="83189" y="92366"/>
                  <a:pt x="84487" y="92962"/>
                  <a:pt x="85964" y="93604"/>
                </a:cubicBezTo>
                <a:cubicBezTo>
                  <a:pt x="84416" y="93021"/>
                  <a:pt x="82999" y="92450"/>
                  <a:pt x="82213" y="92128"/>
                </a:cubicBezTo>
                <a:close/>
                <a:moveTo>
                  <a:pt x="91071" y="94390"/>
                </a:moveTo>
                <a:cubicBezTo>
                  <a:pt x="91059" y="94438"/>
                  <a:pt x="91059" y="94450"/>
                  <a:pt x="91048" y="94474"/>
                </a:cubicBezTo>
                <a:cubicBezTo>
                  <a:pt x="91024" y="94438"/>
                  <a:pt x="91012" y="94426"/>
                  <a:pt x="91000" y="94414"/>
                </a:cubicBezTo>
                <a:cubicBezTo>
                  <a:pt x="91024" y="94414"/>
                  <a:pt x="91048" y="94390"/>
                  <a:pt x="91071" y="94390"/>
                </a:cubicBezTo>
                <a:close/>
                <a:moveTo>
                  <a:pt x="92453" y="94914"/>
                </a:moveTo>
                <a:cubicBezTo>
                  <a:pt x="92476" y="95045"/>
                  <a:pt x="92512" y="95164"/>
                  <a:pt x="92595" y="95259"/>
                </a:cubicBezTo>
                <a:cubicBezTo>
                  <a:pt x="92475" y="95293"/>
                  <a:pt x="92327" y="95308"/>
                  <a:pt x="92158" y="95308"/>
                </a:cubicBezTo>
                <a:cubicBezTo>
                  <a:pt x="92027" y="95308"/>
                  <a:pt x="91882" y="95299"/>
                  <a:pt x="91726" y="95283"/>
                </a:cubicBezTo>
                <a:cubicBezTo>
                  <a:pt x="91881" y="95283"/>
                  <a:pt x="92024" y="95248"/>
                  <a:pt x="92143" y="95164"/>
                </a:cubicBezTo>
                <a:cubicBezTo>
                  <a:pt x="92250" y="95093"/>
                  <a:pt x="92357" y="95009"/>
                  <a:pt x="92453" y="94914"/>
                </a:cubicBezTo>
                <a:close/>
                <a:moveTo>
                  <a:pt x="97917" y="86639"/>
                </a:moveTo>
                <a:cubicBezTo>
                  <a:pt x="96501" y="89616"/>
                  <a:pt x="95072" y="92592"/>
                  <a:pt x="93679" y="95557"/>
                </a:cubicBezTo>
                <a:cubicBezTo>
                  <a:pt x="93667" y="95486"/>
                  <a:pt x="93631" y="95426"/>
                  <a:pt x="93584" y="95367"/>
                </a:cubicBezTo>
                <a:cubicBezTo>
                  <a:pt x="93667" y="95307"/>
                  <a:pt x="93738" y="95212"/>
                  <a:pt x="93774" y="95093"/>
                </a:cubicBezTo>
                <a:cubicBezTo>
                  <a:pt x="95167" y="92283"/>
                  <a:pt x="96536" y="89449"/>
                  <a:pt x="97917" y="86639"/>
                </a:cubicBezTo>
                <a:close/>
                <a:moveTo>
                  <a:pt x="31417" y="0"/>
                </a:moveTo>
                <a:cubicBezTo>
                  <a:pt x="31339" y="0"/>
                  <a:pt x="31260" y="40"/>
                  <a:pt x="31231" y="129"/>
                </a:cubicBezTo>
                <a:cubicBezTo>
                  <a:pt x="31207" y="129"/>
                  <a:pt x="31207" y="105"/>
                  <a:pt x="31195" y="105"/>
                </a:cubicBezTo>
                <a:cubicBezTo>
                  <a:pt x="31160" y="75"/>
                  <a:pt x="31121" y="62"/>
                  <a:pt x="31082" y="62"/>
                </a:cubicBezTo>
                <a:cubicBezTo>
                  <a:pt x="30922" y="62"/>
                  <a:pt x="30763" y="283"/>
                  <a:pt x="30897" y="426"/>
                </a:cubicBezTo>
                <a:cubicBezTo>
                  <a:pt x="30957" y="486"/>
                  <a:pt x="31016" y="522"/>
                  <a:pt x="31064" y="581"/>
                </a:cubicBezTo>
                <a:cubicBezTo>
                  <a:pt x="30492" y="2391"/>
                  <a:pt x="29945" y="4189"/>
                  <a:pt x="29397" y="5987"/>
                </a:cubicBezTo>
                <a:cubicBezTo>
                  <a:pt x="29397" y="5987"/>
                  <a:pt x="29397" y="5975"/>
                  <a:pt x="29385" y="5975"/>
                </a:cubicBezTo>
                <a:cubicBezTo>
                  <a:pt x="27909" y="5606"/>
                  <a:pt x="26825" y="4784"/>
                  <a:pt x="25825" y="3653"/>
                </a:cubicBezTo>
                <a:cubicBezTo>
                  <a:pt x="25763" y="3579"/>
                  <a:pt x="25689" y="3548"/>
                  <a:pt x="25618" y="3548"/>
                </a:cubicBezTo>
                <a:cubicBezTo>
                  <a:pt x="25414" y="3548"/>
                  <a:pt x="25229" y="3799"/>
                  <a:pt x="25397" y="4010"/>
                </a:cubicBezTo>
                <a:lnTo>
                  <a:pt x="25408" y="4022"/>
                </a:lnTo>
                <a:cubicBezTo>
                  <a:pt x="19860" y="20155"/>
                  <a:pt x="15610" y="36812"/>
                  <a:pt x="10657" y="53135"/>
                </a:cubicBezTo>
                <a:cubicBezTo>
                  <a:pt x="10580" y="53423"/>
                  <a:pt x="10819" y="53625"/>
                  <a:pt x="11040" y="53625"/>
                </a:cubicBezTo>
                <a:cubicBezTo>
                  <a:pt x="11093" y="53625"/>
                  <a:pt x="11146" y="53613"/>
                  <a:pt x="11192" y="53588"/>
                </a:cubicBezTo>
                <a:cubicBezTo>
                  <a:pt x="17324" y="57017"/>
                  <a:pt x="23968" y="59684"/>
                  <a:pt x="30338" y="62613"/>
                </a:cubicBezTo>
                <a:cubicBezTo>
                  <a:pt x="36267" y="65339"/>
                  <a:pt x="42411" y="67827"/>
                  <a:pt x="47661" y="71721"/>
                </a:cubicBezTo>
                <a:cubicBezTo>
                  <a:pt x="47578" y="71721"/>
                  <a:pt x="47506" y="71745"/>
                  <a:pt x="47435" y="71757"/>
                </a:cubicBezTo>
                <a:cubicBezTo>
                  <a:pt x="40494" y="68613"/>
                  <a:pt x="33564" y="65458"/>
                  <a:pt x="26623" y="62339"/>
                </a:cubicBezTo>
                <a:cubicBezTo>
                  <a:pt x="23277" y="60839"/>
                  <a:pt x="19920" y="59303"/>
                  <a:pt x="16407" y="58219"/>
                </a:cubicBezTo>
                <a:cubicBezTo>
                  <a:pt x="14931" y="57755"/>
                  <a:pt x="13407" y="57540"/>
                  <a:pt x="11954" y="57112"/>
                </a:cubicBezTo>
                <a:cubicBezTo>
                  <a:pt x="11049" y="56850"/>
                  <a:pt x="9264" y="56636"/>
                  <a:pt x="8847" y="55600"/>
                </a:cubicBezTo>
                <a:cubicBezTo>
                  <a:pt x="8573" y="54957"/>
                  <a:pt x="9573" y="52826"/>
                  <a:pt x="9752" y="52183"/>
                </a:cubicBezTo>
                <a:cubicBezTo>
                  <a:pt x="13193" y="39050"/>
                  <a:pt x="16741" y="25548"/>
                  <a:pt x="18967" y="12047"/>
                </a:cubicBezTo>
                <a:cubicBezTo>
                  <a:pt x="19098" y="11821"/>
                  <a:pt x="19217" y="11618"/>
                  <a:pt x="19348" y="11392"/>
                </a:cubicBezTo>
                <a:cubicBezTo>
                  <a:pt x="19467" y="11201"/>
                  <a:pt x="19301" y="10987"/>
                  <a:pt x="19122" y="10987"/>
                </a:cubicBezTo>
                <a:cubicBezTo>
                  <a:pt x="19360" y="9475"/>
                  <a:pt x="19586" y="7939"/>
                  <a:pt x="19801" y="6427"/>
                </a:cubicBezTo>
                <a:cubicBezTo>
                  <a:pt x="20253" y="6725"/>
                  <a:pt x="20813" y="6903"/>
                  <a:pt x="21265" y="7201"/>
                </a:cubicBezTo>
                <a:cubicBezTo>
                  <a:pt x="21848" y="7558"/>
                  <a:pt x="22372" y="7987"/>
                  <a:pt x="22896" y="8415"/>
                </a:cubicBezTo>
                <a:cubicBezTo>
                  <a:pt x="22946" y="8455"/>
                  <a:pt x="22996" y="8472"/>
                  <a:pt x="23044" y="8472"/>
                </a:cubicBezTo>
                <a:cubicBezTo>
                  <a:pt x="23225" y="8472"/>
                  <a:pt x="23362" y="8226"/>
                  <a:pt x="23230" y="8046"/>
                </a:cubicBezTo>
                <a:cubicBezTo>
                  <a:pt x="22513" y="7064"/>
                  <a:pt x="21035" y="5769"/>
                  <a:pt x="19719" y="5769"/>
                </a:cubicBezTo>
                <a:cubicBezTo>
                  <a:pt x="19678" y="5769"/>
                  <a:pt x="19638" y="5770"/>
                  <a:pt x="19598" y="5772"/>
                </a:cubicBezTo>
                <a:cubicBezTo>
                  <a:pt x="19360" y="5784"/>
                  <a:pt x="19360" y="6082"/>
                  <a:pt x="19503" y="6213"/>
                </a:cubicBezTo>
                <a:cubicBezTo>
                  <a:pt x="19515" y="6225"/>
                  <a:pt x="19527" y="6225"/>
                  <a:pt x="19539" y="6248"/>
                </a:cubicBezTo>
                <a:cubicBezTo>
                  <a:pt x="19396" y="6808"/>
                  <a:pt x="19265" y="7368"/>
                  <a:pt x="19122" y="7939"/>
                </a:cubicBezTo>
                <a:cubicBezTo>
                  <a:pt x="19098" y="7880"/>
                  <a:pt x="19050" y="7820"/>
                  <a:pt x="19027" y="7761"/>
                </a:cubicBezTo>
                <a:cubicBezTo>
                  <a:pt x="18974" y="7666"/>
                  <a:pt x="18894" y="7627"/>
                  <a:pt x="18795" y="7627"/>
                </a:cubicBezTo>
                <a:cubicBezTo>
                  <a:pt x="18781" y="7627"/>
                  <a:pt x="18767" y="7628"/>
                  <a:pt x="18753" y="7630"/>
                </a:cubicBezTo>
                <a:cubicBezTo>
                  <a:pt x="18408" y="7653"/>
                  <a:pt x="18110" y="7796"/>
                  <a:pt x="17848" y="7987"/>
                </a:cubicBezTo>
                <a:cubicBezTo>
                  <a:pt x="17669" y="7975"/>
                  <a:pt x="17503" y="7951"/>
                  <a:pt x="17324" y="7927"/>
                </a:cubicBezTo>
                <a:cubicBezTo>
                  <a:pt x="16698" y="7811"/>
                  <a:pt x="16084" y="7402"/>
                  <a:pt x="15459" y="7402"/>
                </a:cubicBezTo>
                <a:cubicBezTo>
                  <a:pt x="15442" y="7402"/>
                  <a:pt x="15424" y="7403"/>
                  <a:pt x="15407" y="7403"/>
                </a:cubicBezTo>
                <a:cubicBezTo>
                  <a:pt x="15300" y="7403"/>
                  <a:pt x="15229" y="7463"/>
                  <a:pt x="15181" y="7522"/>
                </a:cubicBezTo>
                <a:cubicBezTo>
                  <a:pt x="15217" y="7380"/>
                  <a:pt x="15240" y="7225"/>
                  <a:pt x="15252" y="7082"/>
                </a:cubicBezTo>
                <a:cubicBezTo>
                  <a:pt x="15267" y="7018"/>
                  <a:pt x="15217" y="6979"/>
                  <a:pt x="15164" y="6979"/>
                </a:cubicBezTo>
                <a:cubicBezTo>
                  <a:pt x="15129" y="6979"/>
                  <a:pt x="15093" y="6996"/>
                  <a:pt x="15074" y="7034"/>
                </a:cubicBezTo>
                <a:cubicBezTo>
                  <a:pt x="11883" y="15690"/>
                  <a:pt x="10097" y="25060"/>
                  <a:pt x="7751" y="33990"/>
                </a:cubicBezTo>
                <a:cubicBezTo>
                  <a:pt x="5465" y="42777"/>
                  <a:pt x="3132" y="51564"/>
                  <a:pt x="834" y="60362"/>
                </a:cubicBezTo>
                <a:cubicBezTo>
                  <a:pt x="572" y="60898"/>
                  <a:pt x="298" y="61446"/>
                  <a:pt x="72" y="61993"/>
                </a:cubicBezTo>
                <a:cubicBezTo>
                  <a:pt x="0" y="62172"/>
                  <a:pt x="120" y="62363"/>
                  <a:pt x="286" y="62422"/>
                </a:cubicBezTo>
                <a:cubicBezTo>
                  <a:pt x="7037" y="65268"/>
                  <a:pt x="13978" y="67744"/>
                  <a:pt x="20825" y="70340"/>
                </a:cubicBezTo>
                <a:cubicBezTo>
                  <a:pt x="27599" y="72911"/>
                  <a:pt x="34445" y="76209"/>
                  <a:pt x="41446" y="78043"/>
                </a:cubicBezTo>
                <a:cubicBezTo>
                  <a:pt x="41477" y="78051"/>
                  <a:pt x="41505" y="78055"/>
                  <a:pt x="41532" y="78055"/>
                </a:cubicBezTo>
                <a:cubicBezTo>
                  <a:pt x="41746" y="78055"/>
                  <a:pt x="41839" y="77821"/>
                  <a:pt x="41744" y="77662"/>
                </a:cubicBezTo>
                <a:lnTo>
                  <a:pt x="41744" y="77662"/>
                </a:lnTo>
                <a:lnTo>
                  <a:pt x="42018" y="77757"/>
                </a:lnTo>
                <a:cubicBezTo>
                  <a:pt x="42018" y="77781"/>
                  <a:pt x="42018" y="77817"/>
                  <a:pt x="42041" y="77829"/>
                </a:cubicBezTo>
                <a:cubicBezTo>
                  <a:pt x="42458" y="78222"/>
                  <a:pt x="42911" y="78555"/>
                  <a:pt x="43375" y="78841"/>
                </a:cubicBezTo>
                <a:cubicBezTo>
                  <a:pt x="44488" y="81013"/>
                  <a:pt x="47024" y="82582"/>
                  <a:pt x="49457" y="82582"/>
                </a:cubicBezTo>
                <a:cubicBezTo>
                  <a:pt x="49758" y="82582"/>
                  <a:pt x="50057" y="82558"/>
                  <a:pt x="50352" y="82508"/>
                </a:cubicBezTo>
                <a:cubicBezTo>
                  <a:pt x="50622" y="82544"/>
                  <a:pt x="50896" y="82558"/>
                  <a:pt x="51175" y="82558"/>
                </a:cubicBezTo>
                <a:cubicBezTo>
                  <a:pt x="51351" y="82558"/>
                  <a:pt x="51529" y="82553"/>
                  <a:pt x="51709" y="82544"/>
                </a:cubicBezTo>
                <a:cubicBezTo>
                  <a:pt x="51793" y="82603"/>
                  <a:pt x="51900" y="82663"/>
                  <a:pt x="51983" y="82746"/>
                </a:cubicBezTo>
                <a:cubicBezTo>
                  <a:pt x="51924" y="82853"/>
                  <a:pt x="51959" y="83020"/>
                  <a:pt x="52126" y="83103"/>
                </a:cubicBezTo>
                <a:cubicBezTo>
                  <a:pt x="57020" y="85437"/>
                  <a:pt x="62389" y="87068"/>
                  <a:pt x="67664" y="88759"/>
                </a:cubicBezTo>
                <a:cubicBezTo>
                  <a:pt x="67926" y="88842"/>
                  <a:pt x="68211" y="88937"/>
                  <a:pt x="68473" y="89032"/>
                </a:cubicBezTo>
                <a:cubicBezTo>
                  <a:pt x="71807" y="90187"/>
                  <a:pt x="75141" y="91307"/>
                  <a:pt x="78498" y="92461"/>
                </a:cubicBezTo>
                <a:cubicBezTo>
                  <a:pt x="83535" y="94247"/>
                  <a:pt x="88583" y="96045"/>
                  <a:pt x="93691" y="97629"/>
                </a:cubicBezTo>
                <a:cubicBezTo>
                  <a:pt x="93721" y="97635"/>
                  <a:pt x="93753" y="97639"/>
                  <a:pt x="93785" y="97639"/>
                </a:cubicBezTo>
                <a:cubicBezTo>
                  <a:pt x="93930" y="97639"/>
                  <a:pt x="94080" y="97570"/>
                  <a:pt x="94119" y="97414"/>
                </a:cubicBezTo>
                <a:cubicBezTo>
                  <a:pt x="94298" y="96831"/>
                  <a:pt x="94453" y="96260"/>
                  <a:pt x="94584" y="95676"/>
                </a:cubicBezTo>
                <a:cubicBezTo>
                  <a:pt x="98489" y="87473"/>
                  <a:pt x="102359" y="79246"/>
                  <a:pt x="106240" y="71030"/>
                </a:cubicBezTo>
                <a:cubicBezTo>
                  <a:pt x="108800" y="65625"/>
                  <a:pt x="111622" y="60255"/>
                  <a:pt x="114170" y="54790"/>
                </a:cubicBezTo>
                <a:cubicBezTo>
                  <a:pt x="114300" y="54564"/>
                  <a:pt x="114420" y="54302"/>
                  <a:pt x="114515" y="54028"/>
                </a:cubicBezTo>
                <a:cubicBezTo>
                  <a:pt x="115777" y="51266"/>
                  <a:pt x="116956" y="48480"/>
                  <a:pt x="117980" y="45658"/>
                </a:cubicBezTo>
                <a:cubicBezTo>
                  <a:pt x="118005" y="45590"/>
                  <a:pt x="117939" y="45534"/>
                  <a:pt x="117878" y="45534"/>
                </a:cubicBezTo>
                <a:cubicBezTo>
                  <a:pt x="117853" y="45534"/>
                  <a:pt x="117830" y="45543"/>
                  <a:pt x="117813" y="45563"/>
                </a:cubicBezTo>
                <a:cubicBezTo>
                  <a:pt x="117741" y="45694"/>
                  <a:pt x="117670" y="45825"/>
                  <a:pt x="117587" y="45956"/>
                </a:cubicBezTo>
                <a:cubicBezTo>
                  <a:pt x="117610" y="45872"/>
                  <a:pt x="117575" y="45789"/>
                  <a:pt x="117503" y="45706"/>
                </a:cubicBezTo>
                <a:cubicBezTo>
                  <a:pt x="117456" y="45670"/>
                  <a:pt x="117384" y="45634"/>
                  <a:pt x="117325" y="45587"/>
                </a:cubicBezTo>
                <a:cubicBezTo>
                  <a:pt x="117297" y="45485"/>
                  <a:pt x="117219" y="45412"/>
                  <a:pt x="117130" y="45412"/>
                </a:cubicBezTo>
                <a:cubicBezTo>
                  <a:pt x="117104" y="45412"/>
                  <a:pt x="117078" y="45418"/>
                  <a:pt x="117051" y="45432"/>
                </a:cubicBezTo>
                <a:cubicBezTo>
                  <a:pt x="116622" y="45218"/>
                  <a:pt x="116098" y="45098"/>
                  <a:pt x="115682" y="44872"/>
                </a:cubicBezTo>
                <a:cubicBezTo>
                  <a:pt x="115539" y="44789"/>
                  <a:pt x="115384" y="44694"/>
                  <a:pt x="115241" y="44598"/>
                </a:cubicBezTo>
                <a:cubicBezTo>
                  <a:pt x="115170" y="44277"/>
                  <a:pt x="115027" y="43979"/>
                  <a:pt x="114777" y="43741"/>
                </a:cubicBezTo>
                <a:cubicBezTo>
                  <a:pt x="114725" y="43690"/>
                  <a:pt x="114670" y="43666"/>
                  <a:pt x="114609" y="43666"/>
                </a:cubicBezTo>
                <a:cubicBezTo>
                  <a:pt x="114572" y="43666"/>
                  <a:pt x="114532" y="43675"/>
                  <a:pt x="114491" y="43694"/>
                </a:cubicBezTo>
                <a:cubicBezTo>
                  <a:pt x="114431" y="43717"/>
                  <a:pt x="114360" y="43729"/>
                  <a:pt x="114300" y="43765"/>
                </a:cubicBezTo>
                <a:cubicBezTo>
                  <a:pt x="114562" y="43241"/>
                  <a:pt x="114824" y="42717"/>
                  <a:pt x="115074" y="42205"/>
                </a:cubicBezTo>
                <a:lnTo>
                  <a:pt x="115134" y="42205"/>
                </a:lnTo>
                <a:cubicBezTo>
                  <a:pt x="115313" y="42205"/>
                  <a:pt x="115503" y="41955"/>
                  <a:pt x="115348" y="41800"/>
                </a:cubicBezTo>
                <a:cubicBezTo>
                  <a:pt x="114740" y="41222"/>
                  <a:pt x="113717" y="41018"/>
                  <a:pt x="112735" y="41018"/>
                </a:cubicBezTo>
                <a:cubicBezTo>
                  <a:pt x="112140" y="41018"/>
                  <a:pt x="111560" y="41093"/>
                  <a:pt x="111098" y="41205"/>
                </a:cubicBezTo>
                <a:cubicBezTo>
                  <a:pt x="110836" y="41265"/>
                  <a:pt x="110824" y="41705"/>
                  <a:pt x="111133" y="41705"/>
                </a:cubicBezTo>
                <a:cubicBezTo>
                  <a:pt x="111550" y="41705"/>
                  <a:pt x="111955" y="41729"/>
                  <a:pt x="112372" y="41753"/>
                </a:cubicBezTo>
                <a:cubicBezTo>
                  <a:pt x="112336" y="41753"/>
                  <a:pt x="112288" y="41765"/>
                  <a:pt x="112276" y="41800"/>
                </a:cubicBezTo>
                <a:cubicBezTo>
                  <a:pt x="111133" y="43074"/>
                  <a:pt x="109871" y="44194"/>
                  <a:pt x="108574" y="45313"/>
                </a:cubicBezTo>
                <a:cubicBezTo>
                  <a:pt x="108538" y="45337"/>
                  <a:pt x="108538" y="45372"/>
                  <a:pt x="108526" y="45384"/>
                </a:cubicBezTo>
                <a:cubicBezTo>
                  <a:pt x="109717" y="42503"/>
                  <a:pt x="110895" y="39610"/>
                  <a:pt x="112014" y="36705"/>
                </a:cubicBezTo>
                <a:lnTo>
                  <a:pt x="112038" y="36705"/>
                </a:lnTo>
                <a:cubicBezTo>
                  <a:pt x="112380" y="36636"/>
                  <a:pt x="112318" y="36142"/>
                  <a:pt x="111978" y="36142"/>
                </a:cubicBezTo>
                <a:cubicBezTo>
                  <a:pt x="111963" y="36142"/>
                  <a:pt x="111947" y="36143"/>
                  <a:pt x="111931" y="36145"/>
                </a:cubicBezTo>
                <a:cubicBezTo>
                  <a:pt x="111452" y="36218"/>
                  <a:pt x="110990" y="36258"/>
                  <a:pt x="110536" y="36258"/>
                </a:cubicBezTo>
                <a:cubicBezTo>
                  <a:pt x="109580" y="36258"/>
                  <a:pt x="108665" y="36077"/>
                  <a:pt x="107728" y="35633"/>
                </a:cubicBezTo>
                <a:lnTo>
                  <a:pt x="107716" y="35633"/>
                </a:lnTo>
                <a:cubicBezTo>
                  <a:pt x="108443" y="33907"/>
                  <a:pt x="109169" y="32168"/>
                  <a:pt x="109895" y="30430"/>
                </a:cubicBezTo>
                <a:cubicBezTo>
                  <a:pt x="109979" y="30430"/>
                  <a:pt x="110062" y="30418"/>
                  <a:pt x="110133" y="30418"/>
                </a:cubicBezTo>
                <a:cubicBezTo>
                  <a:pt x="110371" y="30394"/>
                  <a:pt x="110360" y="29978"/>
                  <a:pt x="110121" y="29978"/>
                </a:cubicBezTo>
                <a:lnTo>
                  <a:pt x="110098" y="29978"/>
                </a:lnTo>
                <a:cubicBezTo>
                  <a:pt x="110147" y="29838"/>
                  <a:pt x="110009" y="29715"/>
                  <a:pt x="109884" y="29715"/>
                </a:cubicBezTo>
                <a:cubicBezTo>
                  <a:pt x="109827" y="29715"/>
                  <a:pt x="109774" y="29740"/>
                  <a:pt x="109740" y="29799"/>
                </a:cubicBezTo>
                <a:lnTo>
                  <a:pt x="109645" y="29978"/>
                </a:lnTo>
                <a:cubicBezTo>
                  <a:pt x="109163" y="29984"/>
                  <a:pt x="108681" y="29987"/>
                  <a:pt x="108199" y="29987"/>
                </a:cubicBezTo>
                <a:cubicBezTo>
                  <a:pt x="106955" y="29987"/>
                  <a:pt x="105710" y="29968"/>
                  <a:pt x="104466" y="29942"/>
                </a:cubicBezTo>
                <a:cubicBezTo>
                  <a:pt x="104656" y="29906"/>
                  <a:pt x="104871" y="29894"/>
                  <a:pt x="105061" y="29859"/>
                </a:cubicBezTo>
                <a:cubicBezTo>
                  <a:pt x="105265" y="29836"/>
                  <a:pt x="105221" y="29534"/>
                  <a:pt x="105033" y="29534"/>
                </a:cubicBezTo>
                <a:cubicBezTo>
                  <a:pt x="105023" y="29534"/>
                  <a:pt x="105013" y="29535"/>
                  <a:pt x="105002" y="29537"/>
                </a:cubicBezTo>
                <a:cubicBezTo>
                  <a:pt x="103670" y="29709"/>
                  <a:pt x="102347" y="29789"/>
                  <a:pt x="101033" y="29789"/>
                </a:cubicBezTo>
                <a:cubicBezTo>
                  <a:pt x="95415" y="29789"/>
                  <a:pt x="89958" y="28319"/>
                  <a:pt x="84690" y="26215"/>
                </a:cubicBezTo>
                <a:cubicBezTo>
                  <a:pt x="80939" y="24719"/>
                  <a:pt x="76853" y="21769"/>
                  <a:pt x="72688" y="21769"/>
                </a:cubicBezTo>
                <a:cubicBezTo>
                  <a:pt x="72145" y="21769"/>
                  <a:pt x="71601" y="21819"/>
                  <a:pt x="71057" y="21929"/>
                </a:cubicBezTo>
                <a:cubicBezTo>
                  <a:pt x="70485" y="21977"/>
                  <a:pt x="69938" y="22048"/>
                  <a:pt x="69390" y="22179"/>
                </a:cubicBezTo>
                <a:cubicBezTo>
                  <a:pt x="69235" y="22227"/>
                  <a:pt x="69057" y="22274"/>
                  <a:pt x="68878" y="22310"/>
                </a:cubicBezTo>
                <a:cubicBezTo>
                  <a:pt x="68866" y="22096"/>
                  <a:pt x="68854" y="21869"/>
                  <a:pt x="68819" y="21643"/>
                </a:cubicBezTo>
                <a:cubicBezTo>
                  <a:pt x="68813" y="21545"/>
                  <a:pt x="68750" y="21500"/>
                  <a:pt x="68679" y="21500"/>
                </a:cubicBezTo>
                <a:cubicBezTo>
                  <a:pt x="68588" y="21500"/>
                  <a:pt x="68485" y="21575"/>
                  <a:pt x="68485" y="21703"/>
                </a:cubicBezTo>
                <a:cubicBezTo>
                  <a:pt x="68470" y="21700"/>
                  <a:pt x="68455" y="21698"/>
                  <a:pt x="68441" y="21698"/>
                </a:cubicBezTo>
                <a:cubicBezTo>
                  <a:pt x="68396" y="21698"/>
                  <a:pt x="68351" y="21712"/>
                  <a:pt x="68307" y="21738"/>
                </a:cubicBezTo>
                <a:cubicBezTo>
                  <a:pt x="68033" y="21215"/>
                  <a:pt x="67676" y="20703"/>
                  <a:pt x="67390" y="20310"/>
                </a:cubicBezTo>
                <a:cubicBezTo>
                  <a:pt x="67068" y="19845"/>
                  <a:pt x="66675" y="19429"/>
                  <a:pt x="66271" y="19024"/>
                </a:cubicBezTo>
                <a:cubicBezTo>
                  <a:pt x="63258" y="15273"/>
                  <a:pt x="57424" y="14988"/>
                  <a:pt x="53090" y="13559"/>
                </a:cubicBezTo>
                <a:cubicBezTo>
                  <a:pt x="46435" y="11356"/>
                  <a:pt x="40184" y="8261"/>
                  <a:pt x="35398" y="3058"/>
                </a:cubicBezTo>
                <a:cubicBezTo>
                  <a:pt x="35359" y="3016"/>
                  <a:pt x="35314" y="2999"/>
                  <a:pt x="35271" y="2999"/>
                </a:cubicBezTo>
                <a:cubicBezTo>
                  <a:pt x="35143" y="2999"/>
                  <a:pt x="35029" y="3153"/>
                  <a:pt x="35136" y="3260"/>
                </a:cubicBezTo>
                <a:cubicBezTo>
                  <a:pt x="35279" y="3415"/>
                  <a:pt x="35422" y="3546"/>
                  <a:pt x="35553" y="3701"/>
                </a:cubicBezTo>
                <a:cubicBezTo>
                  <a:pt x="34219" y="2605"/>
                  <a:pt x="32874" y="1522"/>
                  <a:pt x="31564" y="403"/>
                </a:cubicBezTo>
                <a:cubicBezTo>
                  <a:pt x="31588" y="343"/>
                  <a:pt x="31600" y="272"/>
                  <a:pt x="31612" y="212"/>
                </a:cubicBezTo>
                <a:cubicBezTo>
                  <a:pt x="31639" y="80"/>
                  <a:pt x="31529" y="0"/>
                  <a:pt x="31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rot="1143741">
            <a:off x="3632648" y="380813"/>
            <a:ext cx="2167733" cy="2754518"/>
          </a:xfrm>
          <a:custGeom>
            <a:avLst/>
            <a:gdLst/>
            <a:ahLst/>
            <a:cxnLst/>
            <a:rect l="l" t="t" r="r" b="b"/>
            <a:pathLst>
              <a:path w="51062" h="64884" extrusionOk="0">
                <a:moveTo>
                  <a:pt x="47949" y="3049"/>
                </a:moveTo>
                <a:lnTo>
                  <a:pt x="47949" y="3049"/>
                </a:lnTo>
                <a:cubicBezTo>
                  <a:pt x="46163" y="5133"/>
                  <a:pt x="44413" y="7240"/>
                  <a:pt x="42663" y="9335"/>
                </a:cubicBezTo>
                <a:lnTo>
                  <a:pt x="42710" y="8716"/>
                </a:lnTo>
                <a:cubicBezTo>
                  <a:pt x="42782" y="7907"/>
                  <a:pt x="42937" y="7097"/>
                  <a:pt x="42889" y="6287"/>
                </a:cubicBezTo>
                <a:cubicBezTo>
                  <a:pt x="43020" y="6204"/>
                  <a:pt x="43151" y="6121"/>
                  <a:pt x="43306" y="6037"/>
                </a:cubicBezTo>
                <a:lnTo>
                  <a:pt x="43306" y="6037"/>
                </a:lnTo>
                <a:cubicBezTo>
                  <a:pt x="43151" y="6895"/>
                  <a:pt x="42949" y="7752"/>
                  <a:pt x="42758" y="8609"/>
                </a:cubicBezTo>
                <a:cubicBezTo>
                  <a:pt x="42715" y="8737"/>
                  <a:pt x="42804" y="8810"/>
                  <a:pt x="42898" y="8810"/>
                </a:cubicBezTo>
                <a:cubicBezTo>
                  <a:pt x="42961" y="8810"/>
                  <a:pt x="43027" y="8776"/>
                  <a:pt x="43056" y="8704"/>
                </a:cubicBezTo>
                <a:cubicBezTo>
                  <a:pt x="43425" y="7776"/>
                  <a:pt x="43603" y="6776"/>
                  <a:pt x="43699" y="5787"/>
                </a:cubicBezTo>
                <a:cubicBezTo>
                  <a:pt x="45139" y="4906"/>
                  <a:pt x="46568" y="4001"/>
                  <a:pt x="47949" y="3049"/>
                </a:cubicBezTo>
                <a:close/>
                <a:moveTo>
                  <a:pt x="50045" y="1513"/>
                </a:moveTo>
                <a:lnTo>
                  <a:pt x="50045" y="1513"/>
                </a:lnTo>
                <a:cubicBezTo>
                  <a:pt x="49902" y="1942"/>
                  <a:pt x="49140" y="3609"/>
                  <a:pt x="48961" y="4275"/>
                </a:cubicBezTo>
                <a:cubicBezTo>
                  <a:pt x="48533" y="5883"/>
                  <a:pt x="48223" y="7609"/>
                  <a:pt x="47818" y="9312"/>
                </a:cubicBezTo>
                <a:lnTo>
                  <a:pt x="47771" y="9312"/>
                </a:lnTo>
                <a:cubicBezTo>
                  <a:pt x="46092" y="9716"/>
                  <a:pt x="44270" y="10252"/>
                  <a:pt x="42603" y="11026"/>
                </a:cubicBezTo>
                <a:cubicBezTo>
                  <a:pt x="43353" y="10074"/>
                  <a:pt x="44115" y="9133"/>
                  <a:pt x="44854" y="8181"/>
                </a:cubicBezTo>
                <a:cubicBezTo>
                  <a:pt x="46342" y="6287"/>
                  <a:pt x="48294" y="4359"/>
                  <a:pt x="49497" y="2287"/>
                </a:cubicBezTo>
                <a:cubicBezTo>
                  <a:pt x="49664" y="1989"/>
                  <a:pt x="49795" y="1775"/>
                  <a:pt x="49878" y="1644"/>
                </a:cubicBezTo>
                <a:cubicBezTo>
                  <a:pt x="49949" y="1596"/>
                  <a:pt x="49997" y="1561"/>
                  <a:pt x="50045" y="1513"/>
                </a:cubicBezTo>
                <a:close/>
                <a:moveTo>
                  <a:pt x="42603" y="6454"/>
                </a:moveTo>
                <a:cubicBezTo>
                  <a:pt x="42389" y="7049"/>
                  <a:pt x="42306" y="7704"/>
                  <a:pt x="42234" y="8359"/>
                </a:cubicBezTo>
                <a:cubicBezTo>
                  <a:pt x="42175" y="8895"/>
                  <a:pt x="42115" y="9443"/>
                  <a:pt x="42115" y="9990"/>
                </a:cubicBezTo>
                <a:cubicBezTo>
                  <a:pt x="41817" y="10371"/>
                  <a:pt x="41508" y="10717"/>
                  <a:pt x="41210" y="11098"/>
                </a:cubicBezTo>
                <a:cubicBezTo>
                  <a:pt x="41532" y="9740"/>
                  <a:pt x="41770" y="8312"/>
                  <a:pt x="41817" y="6930"/>
                </a:cubicBezTo>
                <a:cubicBezTo>
                  <a:pt x="42091" y="6764"/>
                  <a:pt x="42341" y="6609"/>
                  <a:pt x="42603" y="6454"/>
                </a:cubicBezTo>
                <a:close/>
                <a:moveTo>
                  <a:pt x="41377" y="7192"/>
                </a:moveTo>
                <a:lnTo>
                  <a:pt x="41377" y="7192"/>
                </a:lnTo>
                <a:cubicBezTo>
                  <a:pt x="41032" y="8597"/>
                  <a:pt x="40865" y="10086"/>
                  <a:pt x="40805" y="11514"/>
                </a:cubicBezTo>
                <a:cubicBezTo>
                  <a:pt x="40805" y="11526"/>
                  <a:pt x="40817" y="11538"/>
                  <a:pt x="40817" y="11562"/>
                </a:cubicBezTo>
                <a:cubicBezTo>
                  <a:pt x="40698" y="11705"/>
                  <a:pt x="40567" y="11860"/>
                  <a:pt x="40448" y="12002"/>
                </a:cubicBezTo>
                <a:cubicBezTo>
                  <a:pt x="40567" y="11300"/>
                  <a:pt x="40627" y="10586"/>
                  <a:pt x="40674" y="9871"/>
                </a:cubicBezTo>
                <a:cubicBezTo>
                  <a:pt x="40722" y="9181"/>
                  <a:pt x="40817" y="8323"/>
                  <a:pt x="40746" y="7561"/>
                </a:cubicBezTo>
                <a:cubicBezTo>
                  <a:pt x="40948" y="7454"/>
                  <a:pt x="41163" y="7311"/>
                  <a:pt x="41377" y="7192"/>
                </a:cubicBezTo>
                <a:close/>
                <a:moveTo>
                  <a:pt x="40210" y="7895"/>
                </a:moveTo>
                <a:cubicBezTo>
                  <a:pt x="40186" y="8383"/>
                  <a:pt x="40198" y="8883"/>
                  <a:pt x="40151" y="9324"/>
                </a:cubicBezTo>
                <a:cubicBezTo>
                  <a:pt x="40067" y="10455"/>
                  <a:pt x="39912" y="11574"/>
                  <a:pt x="39805" y="12693"/>
                </a:cubicBezTo>
                <a:cubicBezTo>
                  <a:pt x="39662" y="12812"/>
                  <a:pt x="39496" y="12931"/>
                  <a:pt x="39365" y="13062"/>
                </a:cubicBezTo>
                <a:cubicBezTo>
                  <a:pt x="39627" y="11479"/>
                  <a:pt x="39710" y="9847"/>
                  <a:pt x="39603" y="8264"/>
                </a:cubicBezTo>
                <a:cubicBezTo>
                  <a:pt x="39805" y="8145"/>
                  <a:pt x="40008" y="8014"/>
                  <a:pt x="40210" y="7895"/>
                </a:cubicBezTo>
                <a:close/>
                <a:moveTo>
                  <a:pt x="11076" y="46590"/>
                </a:moveTo>
                <a:cubicBezTo>
                  <a:pt x="10849" y="46959"/>
                  <a:pt x="10623" y="47340"/>
                  <a:pt x="10397" y="47685"/>
                </a:cubicBezTo>
                <a:cubicBezTo>
                  <a:pt x="10325" y="47721"/>
                  <a:pt x="10278" y="47733"/>
                  <a:pt x="10218" y="47757"/>
                </a:cubicBezTo>
                <a:lnTo>
                  <a:pt x="11076" y="46590"/>
                </a:lnTo>
                <a:close/>
                <a:moveTo>
                  <a:pt x="9766" y="48674"/>
                </a:moveTo>
                <a:cubicBezTo>
                  <a:pt x="9528" y="49019"/>
                  <a:pt x="9290" y="49376"/>
                  <a:pt x="9016" y="49733"/>
                </a:cubicBezTo>
                <a:cubicBezTo>
                  <a:pt x="8980" y="49706"/>
                  <a:pt x="8958" y="49693"/>
                  <a:pt x="8924" y="49693"/>
                </a:cubicBezTo>
                <a:cubicBezTo>
                  <a:pt x="8912" y="49693"/>
                  <a:pt x="8900" y="49695"/>
                  <a:pt x="8885" y="49698"/>
                </a:cubicBezTo>
                <a:cubicBezTo>
                  <a:pt x="9111" y="49364"/>
                  <a:pt x="9325" y="49019"/>
                  <a:pt x="9563" y="48686"/>
                </a:cubicBezTo>
                <a:cubicBezTo>
                  <a:pt x="9623" y="48686"/>
                  <a:pt x="9706" y="48674"/>
                  <a:pt x="9766" y="48674"/>
                </a:cubicBezTo>
                <a:close/>
                <a:moveTo>
                  <a:pt x="39329" y="8454"/>
                </a:moveTo>
                <a:lnTo>
                  <a:pt x="39329" y="8454"/>
                </a:lnTo>
                <a:cubicBezTo>
                  <a:pt x="39198" y="10395"/>
                  <a:pt x="38936" y="12300"/>
                  <a:pt x="38650" y="14205"/>
                </a:cubicBezTo>
                <a:cubicBezTo>
                  <a:pt x="38377" y="14538"/>
                  <a:pt x="38103" y="14860"/>
                  <a:pt x="37829" y="15193"/>
                </a:cubicBezTo>
                <a:cubicBezTo>
                  <a:pt x="37960" y="14598"/>
                  <a:pt x="38007" y="13943"/>
                  <a:pt x="38019" y="13372"/>
                </a:cubicBezTo>
                <a:cubicBezTo>
                  <a:pt x="38019" y="13282"/>
                  <a:pt x="37954" y="13238"/>
                  <a:pt x="37888" y="13238"/>
                </a:cubicBezTo>
                <a:cubicBezTo>
                  <a:pt x="37823" y="13238"/>
                  <a:pt x="37757" y="13282"/>
                  <a:pt x="37757" y="13372"/>
                </a:cubicBezTo>
                <a:cubicBezTo>
                  <a:pt x="37710" y="14265"/>
                  <a:pt x="37424" y="15050"/>
                  <a:pt x="37245" y="15884"/>
                </a:cubicBezTo>
                <a:cubicBezTo>
                  <a:pt x="37210" y="15932"/>
                  <a:pt x="37174" y="15979"/>
                  <a:pt x="37126" y="16027"/>
                </a:cubicBezTo>
                <a:cubicBezTo>
                  <a:pt x="37341" y="15086"/>
                  <a:pt x="37531" y="14146"/>
                  <a:pt x="37769" y="13205"/>
                </a:cubicBezTo>
                <a:cubicBezTo>
                  <a:pt x="37806" y="13075"/>
                  <a:pt x="37687" y="12984"/>
                  <a:pt x="37576" y="12984"/>
                </a:cubicBezTo>
                <a:cubicBezTo>
                  <a:pt x="37504" y="12984"/>
                  <a:pt x="37435" y="13021"/>
                  <a:pt x="37412" y="13110"/>
                </a:cubicBezTo>
                <a:cubicBezTo>
                  <a:pt x="37126" y="14277"/>
                  <a:pt x="36817" y="15467"/>
                  <a:pt x="36591" y="16658"/>
                </a:cubicBezTo>
                <a:cubicBezTo>
                  <a:pt x="36460" y="16824"/>
                  <a:pt x="36305" y="16991"/>
                  <a:pt x="36174" y="17158"/>
                </a:cubicBezTo>
                <a:cubicBezTo>
                  <a:pt x="36352" y="16146"/>
                  <a:pt x="36472" y="15134"/>
                  <a:pt x="36555" y="14098"/>
                </a:cubicBezTo>
                <a:cubicBezTo>
                  <a:pt x="36561" y="14023"/>
                  <a:pt x="36506" y="13988"/>
                  <a:pt x="36446" y="13988"/>
                </a:cubicBezTo>
                <a:cubicBezTo>
                  <a:pt x="36392" y="13988"/>
                  <a:pt x="36334" y="14017"/>
                  <a:pt x="36317" y="14074"/>
                </a:cubicBezTo>
                <a:cubicBezTo>
                  <a:pt x="36281" y="14157"/>
                  <a:pt x="36233" y="14241"/>
                  <a:pt x="36210" y="14324"/>
                </a:cubicBezTo>
                <a:cubicBezTo>
                  <a:pt x="36174" y="14384"/>
                  <a:pt x="36222" y="14431"/>
                  <a:pt x="36269" y="14455"/>
                </a:cubicBezTo>
                <a:cubicBezTo>
                  <a:pt x="36150" y="15515"/>
                  <a:pt x="35983" y="16574"/>
                  <a:pt x="35793" y="17634"/>
                </a:cubicBezTo>
                <a:cubicBezTo>
                  <a:pt x="35579" y="17872"/>
                  <a:pt x="35376" y="18122"/>
                  <a:pt x="35162" y="18360"/>
                </a:cubicBezTo>
                <a:cubicBezTo>
                  <a:pt x="35567" y="16074"/>
                  <a:pt x="35936" y="13800"/>
                  <a:pt x="36388" y="11526"/>
                </a:cubicBezTo>
                <a:cubicBezTo>
                  <a:pt x="36403" y="11455"/>
                  <a:pt x="36344" y="11404"/>
                  <a:pt x="36287" y="11404"/>
                </a:cubicBezTo>
                <a:cubicBezTo>
                  <a:pt x="36249" y="11404"/>
                  <a:pt x="36212" y="11426"/>
                  <a:pt x="36198" y="11479"/>
                </a:cubicBezTo>
                <a:cubicBezTo>
                  <a:pt x="35495" y="13884"/>
                  <a:pt x="34948" y="16396"/>
                  <a:pt x="34686" y="18896"/>
                </a:cubicBezTo>
                <a:cubicBezTo>
                  <a:pt x="33900" y="19813"/>
                  <a:pt x="33114" y="20742"/>
                  <a:pt x="32304" y="21646"/>
                </a:cubicBezTo>
                <a:cubicBezTo>
                  <a:pt x="32935" y="18860"/>
                  <a:pt x="33590" y="15812"/>
                  <a:pt x="33543" y="12991"/>
                </a:cubicBezTo>
                <a:cubicBezTo>
                  <a:pt x="33543" y="12919"/>
                  <a:pt x="33492" y="12884"/>
                  <a:pt x="33441" y="12884"/>
                </a:cubicBezTo>
                <a:cubicBezTo>
                  <a:pt x="33391" y="12884"/>
                  <a:pt x="33340" y="12919"/>
                  <a:pt x="33340" y="12991"/>
                </a:cubicBezTo>
                <a:cubicBezTo>
                  <a:pt x="33340" y="13145"/>
                  <a:pt x="33340" y="13324"/>
                  <a:pt x="33316" y="13491"/>
                </a:cubicBezTo>
                <a:cubicBezTo>
                  <a:pt x="33316" y="13515"/>
                  <a:pt x="33340" y="13515"/>
                  <a:pt x="33352" y="13538"/>
                </a:cubicBezTo>
                <a:cubicBezTo>
                  <a:pt x="33043" y="13646"/>
                  <a:pt x="32923" y="13896"/>
                  <a:pt x="33043" y="14324"/>
                </a:cubicBezTo>
                <a:cubicBezTo>
                  <a:pt x="32995" y="14574"/>
                  <a:pt x="32959" y="14836"/>
                  <a:pt x="32935" y="15086"/>
                </a:cubicBezTo>
                <a:cubicBezTo>
                  <a:pt x="32804" y="15991"/>
                  <a:pt x="32697" y="16896"/>
                  <a:pt x="32566" y="17813"/>
                </a:cubicBezTo>
                <a:cubicBezTo>
                  <a:pt x="32364" y="19194"/>
                  <a:pt x="32161" y="20587"/>
                  <a:pt x="31995" y="21992"/>
                </a:cubicBezTo>
                <a:cubicBezTo>
                  <a:pt x="31804" y="22194"/>
                  <a:pt x="31614" y="22420"/>
                  <a:pt x="31435" y="22635"/>
                </a:cubicBezTo>
                <a:cubicBezTo>
                  <a:pt x="31638" y="20789"/>
                  <a:pt x="31554" y="18908"/>
                  <a:pt x="31221" y="17063"/>
                </a:cubicBezTo>
                <a:cubicBezTo>
                  <a:pt x="31216" y="17012"/>
                  <a:pt x="31172" y="16989"/>
                  <a:pt x="31124" y="16989"/>
                </a:cubicBezTo>
                <a:cubicBezTo>
                  <a:pt x="31059" y="16989"/>
                  <a:pt x="30988" y="17030"/>
                  <a:pt x="30995" y="17098"/>
                </a:cubicBezTo>
                <a:cubicBezTo>
                  <a:pt x="31233" y="19158"/>
                  <a:pt x="31197" y="21146"/>
                  <a:pt x="30959" y="23170"/>
                </a:cubicBezTo>
                <a:cubicBezTo>
                  <a:pt x="30757" y="23385"/>
                  <a:pt x="30566" y="23611"/>
                  <a:pt x="30376" y="23825"/>
                </a:cubicBezTo>
                <a:cubicBezTo>
                  <a:pt x="30483" y="22420"/>
                  <a:pt x="30376" y="20968"/>
                  <a:pt x="30256" y="19622"/>
                </a:cubicBezTo>
                <a:cubicBezTo>
                  <a:pt x="30256" y="19585"/>
                  <a:pt x="30224" y="19564"/>
                  <a:pt x="30194" y="19564"/>
                </a:cubicBezTo>
                <a:cubicBezTo>
                  <a:pt x="30165" y="19564"/>
                  <a:pt x="30137" y="19582"/>
                  <a:pt x="30137" y="19622"/>
                </a:cubicBezTo>
                <a:cubicBezTo>
                  <a:pt x="30078" y="21230"/>
                  <a:pt x="29840" y="22873"/>
                  <a:pt x="29768" y="24480"/>
                </a:cubicBezTo>
                <a:cubicBezTo>
                  <a:pt x="29602" y="24659"/>
                  <a:pt x="29423" y="24837"/>
                  <a:pt x="29256" y="25028"/>
                </a:cubicBezTo>
                <a:cubicBezTo>
                  <a:pt x="29375" y="23849"/>
                  <a:pt x="29364" y="22647"/>
                  <a:pt x="29328" y="21480"/>
                </a:cubicBezTo>
                <a:cubicBezTo>
                  <a:pt x="29328" y="21385"/>
                  <a:pt x="29253" y="21337"/>
                  <a:pt x="29179" y="21337"/>
                </a:cubicBezTo>
                <a:cubicBezTo>
                  <a:pt x="29105" y="21337"/>
                  <a:pt x="29030" y="21385"/>
                  <a:pt x="29030" y="21480"/>
                </a:cubicBezTo>
                <a:cubicBezTo>
                  <a:pt x="29066" y="22849"/>
                  <a:pt x="28935" y="24194"/>
                  <a:pt x="28780" y="25552"/>
                </a:cubicBezTo>
                <a:cubicBezTo>
                  <a:pt x="28649" y="25695"/>
                  <a:pt x="28518" y="25826"/>
                  <a:pt x="28375" y="25980"/>
                </a:cubicBezTo>
                <a:cubicBezTo>
                  <a:pt x="28459" y="25206"/>
                  <a:pt x="28411" y="24397"/>
                  <a:pt x="28363" y="23682"/>
                </a:cubicBezTo>
                <a:cubicBezTo>
                  <a:pt x="28357" y="23563"/>
                  <a:pt x="28262" y="23504"/>
                  <a:pt x="28170" y="23504"/>
                </a:cubicBezTo>
                <a:cubicBezTo>
                  <a:pt x="28078" y="23504"/>
                  <a:pt x="27988" y="23563"/>
                  <a:pt x="27994" y="23682"/>
                </a:cubicBezTo>
                <a:cubicBezTo>
                  <a:pt x="28054" y="24683"/>
                  <a:pt x="27935" y="25623"/>
                  <a:pt x="27828" y="26588"/>
                </a:cubicBezTo>
                <a:cubicBezTo>
                  <a:pt x="27685" y="26742"/>
                  <a:pt x="27542" y="26897"/>
                  <a:pt x="27411" y="27052"/>
                </a:cubicBezTo>
                <a:cubicBezTo>
                  <a:pt x="27006" y="27481"/>
                  <a:pt x="26589" y="27909"/>
                  <a:pt x="26196" y="28350"/>
                </a:cubicBezTo>
                <a:cubicBezTo>
                  <a:pt x="26411" y="26838"/>
                  <a:pt x="26458" y="25278"/>
                  <a:pt x="26470" y="23802"/>
                </a:cubicBezTo>
                <a:cubicBezTo>
                  <a:pt x="26470" y="23706"/>
                  <a:pt x="26396" y="23659"/>
                  <a:pt x="26321" y="23659"/>
                </a:cubicBezTo>
                <a:cubicBezTo>
                  <a:pt x="26247" y="23659"/>
                  <a:pt x="26173" y="23706"/>
                  <a:pt x="26173" y="23802"/>
                </a:cubicBezTo>
                <a:cubicBezTo>
                  <a:pt x="26149" y="25516"/>
                  <a:pt x="25923" y="27183"/>
                  <a:pt x="25696" y="28850"/>
                </a:cubicBezTo>
                <a:cubicBezTo>
                  <a:pt x="25042" y="29552"/>
                  <a:pt x="24375" y="30255"/>
                  <a:pt x="23720" y="30933"/>
                </a:cubicBezTo>
                <a:cubicBezTo>
                  <a:pt x="24018" y="29124"/>
                  <a:pt x="24184" y="27254"/>
                  <a:pt x="24327" y="25445"/>
                </a:cubicBezTo>
                <a:cubicBezTo>
                  <a:pt x="24339" y="25337"/>
                  <a:pt x="24262" y="25284"/>
                  <a:pt x="24180" y="25284"/>
                </a:cubicBezTo>
                <a:cubicBezTo>
                  <a:pt x="24098" y="25284"/>
                  <a:pt x="24012" y="25337"/>
                  <a:pt x="24006" y="25445"/>
                </a:cubicBezTo>
                <a:cubicBezTo>
                  <a:pt x="23815" y="27492"/>
                  <a:pt x="23482" y="29505"/>
                  <a:pt x="23160" y="31529"/>
                </a:cubicBezTo>
                <a:cubicBezTo>
                  <a:pt x="22708" y="31993"/>
                  <a:pt x="22267" y="32469"/>
                  <a:pt x="21815" y="32945"/>
                </a:cubicBezTo>
                <a:cubicBezTo>
                  <a:pt x="21946" y="31041"/>
                  <a:pt x="21732" y="29076"/>
                  <a:pt x="21922" y="27183"/>
                </a:cubicBezTo>
                <a:cubicBezTo>
                  <a:pt x="21929" y="27104"/>
                  <a:pt x="21856" y="27058"/>
                  <a:pt x="21787" y="27058"/>
                </a:cubicBezTo>
                <a:cubicBezTo>
                  <a:pt x="21731" y="27058"/>
                  <a:pt x="21677" y="27089"/>
                  <a:pt x="21672" y="27159"/>
                </a:cubicBezTo>
                <a:cubicBezTo>
                  <a:pt x="21351" y="29255"/>
                  <a:pt x="21315" y="31422"/>
                  <a:pt x="21232" y="33553"/>
                </a:cubicBezTo>
                <a:cubicBezTo>
                  <a:pt x="21017" y="33791"/>
                  <a:pt x="20791" y="34017"/>
                  <a:pt x="20565" y="34255"/>
                </a:cubicBezTo>
                <a:cubicBezTo>
                  <a:pt x="20565" y="34184"/>
                  <a:pt x="20565" y="34088"/>
                  <a:pt x="20577" y="34017"/>
                </a:cubicBezTo>
                <a:cubicBezTo>
                  <a:pt x="20660" y="33065"/>
                  <a:pt x="20731" y="32112"/>
                  <a:pt x="20803" y="31148"/>
                </a:cubicBezTo>
                <a:cubicBezTo>
                  <a:pt x="20809" y="31064"/>
                  <a:pt x="20749" y="31023"/>
                  <a:pt x="20685" y="31023"/>
                </a:cubicBezTo>
                <a:cubicBezTo>
                  <a:pt x="20621" y="31023"/>
                  <a:pt x="20553" y="31064"/>
                  <a:pt x="20541" y="31148"/>
                </a:cubicBezTo>
                <a:cubicBezTo>
                  <a:pt x="20446" y="31957"/>
                  <a:pt x="20362" y="32779"/>
                  <a:pt x="20255" y="33600"/>
                </a:cubicBezTo>
                <a:cubicBezTo>
                  <a:pt x="20220" y="33827"/>
                  <a:pt x="20220" y="34208"/>
                  <a:pt x="20196" y="34624"/>
                </a:cubicBezTo>
                <a:cubicBezTo>
                  <a:pt x="19981" y="34850"/>
                  <a:pt x="19779" y="35053"/>
                  <a:pt x="19565" y="35279"/>
                </a:cubicBezTo>
                <a:cubicBezTo>
                  <a:pt x="19624" y="34696"/>
                  <a:pt x="19660" y="34100"/>
                  <a:pt x="19731" y="33553"/>
                </a:cubicBezTo>
                <a:cubicBezTo>
                  <a:pt x="19738" y="33459"/>
                  <a:pt x="19650" y="33406"/>
                  <a:pt x="19568" y="33406"/>
                </a:cubicBezTo>
                <a:cubicBezTo>
                  <a:pt x="19504" y="33406"/>
                  <a:pt x="19444" y="33438"/>
                  <a:pt x="19434" y="33505"/>
                </a:cubicBezTo>
                <a:cubicBezTo>
                  <a:pt x="19327" y="34255"/>
                  <a:pt x="19148" y="35041"/>
                  <a:pt x="19041" y="35815"/>
                </a:cubicBezTo>
                <a:cubicBezTo>
                  <a:pt x="18862" y="36005"/>
                  <a:pt x="18684" y="36208"/>
                  <a:pt x="18493" y="36386"/>
                </a:cubicBezTo>
                <a:cubicBezTo>
                  <a:pt x="18553" y="35934"/>
                  <a:pt x="18588" y="35470"/>
                  <a:pt x="18612" y="35089"/>
                </a:cubicBezTo>
                <a:cubicBezTo>
                  <a:pt x="18618" y="34955"/>
                  <a:pt x="18527" y="34892"/>
                  <a:pt x="18430" y="34892"/>
                </a:cubicBezTo>
                <a:cubicBezTo>
                  <a:pt x="18328" y="34892"/>
                  <a:pt x="18220" y="34961"/>
                  <a:pt x="18207" y="35089"/>
                </a:cubicBezTo>
                <a:cubicBezTo>
                  <a:pt x="18172" y="35612"/>
                  <a:pt x="18088" y="36113"/>
                  <a:pt x="17969" y="36625"/>
                </a:cubicBezTo>
                <a:cubicBezTo>
                  <a:pt x="17945" y="36767"/>
                  <a:pt x="17898" y="36898"/>
                  <a:pt x="17850" y="37053"/>
                </a:cubicBezTo>
                <a:cubicBezTo>
                  <a:pt x="17600" y="37315"/>
                  <a:pt x="17338" y="37589"/>
                  <a:pt x="17076" y="37875"/>
                </a:cubicBezTo>
                <a:cubicBezTo>
                  <a:pt x="17172" y="37541"/>
                  <a:pt x="17255" y="37220"/>
                  <a:pt x="17350" y="36898"/>
                </a:cubicBezTo>
                <a:cubicBezTo>
                  <a:pt x="17386" y="36777"/>
                  <a:pt x="17279" y="36693"/>
                  <a:pt x="17181" y="36693"/>
                </a:cubicBezTo>
                <a:cubicBezTo>
                  <a:pt x="17116" y="36693"/>
                  <a:pt x="17055" y="36730"/>
                  <a:pt x="17041" y="36815"/>
                </a:cubicBezTo>
                <a:cubicBezTo>
                  <a:pt x="16886" y="37339"/>
                  <a:pt x="16731" y="37851"/>
                  <a:pt x="16600" y="38375"/>
                </a:cubicBezTo>
                <a:cubicBezTo>
                  <a:pt x="16529" y="38470"/>
                  <a:pt x="16445" y="38541"/>
                  <a:pt x="16362" y="38625"/>
                </a:cubicBezTo>
                <a:lnTo>
                  <a:pt x="16326" y="38672"/>
                </a:lnTo>
                <a:cubicBezTo>
                  <a:pt x="16529" y="37529"/>
                  <a:pt x="16660" y="36363"/>
                  <a:pt x="16874" y="35231"/>
                </a:cubicBezTo>
                <a:cubicBezTo>
                  <a:pt x="16902" y="35098"/>
                  <a:pt x="16794" y="35015"/>
                  <a:pt x="16690" y="35015"/>
                </a:cubicBezTo>
                <a:cubicBezTo>
                  <a:pt x="16618" y="35015"/>
                  <a:pt x="16548" y="35055"/>
                  <a:pt x="16529" y="35148"/>
                </a:cubicBezTo>
                <a:cubicBezTo>
                  <a:pt x="16279" y="36517"/>
                  <a:pt x="15921" y="37922"/>
                  <a:pt x="15731" y="39327"/>
                </a:cubicBezTo>
                <a:cubicBezTo>
                  <a:pt x="15719" y="39339"/>
                  <a:pt x="15719" y="39351"/>
                  <a:pt x="15695" y="39351"/>
                </a:cubicBezTo>
                <a:cubicBezTo>
                  <a:pt x="15576" y="39470"/>
                  <a:pt x="15457" y="39613"/>
                  <a:pt x="15338" y="39744"/>
                </a:cubicBezTo>
                <a:cubicBezTo>
                  <a:pt x="15648" y="38006"/>
                  <a:pt x="15874" y="36220"/>
                  <a:pt x="16124" y="34481"/>
                </a:cubicBezTo>
                <a:cubicBezTo>
                  <a:pt x="16145" y="34361"/>
                  <a:pt x="16052" y="34287"/>
                  <a:pt x="15969" y="34287"/>
                </a:cubicBezTo>
                <a:cubicBezTo>
                  <a:pt x="15912" y="34287"/>
                  <a:pt x="15860" y="34321"/>
                  <a:pt x="15850" y="34398"/>
                </a:cubicBezTo>
                <a:cubicBezTo>
                  <a:pt x="15505" y="36410"/>
                  <a:pt x="15076" y="38410"/>
                  <a:pt x="14731" y="40411"/>
                </a:cubicBezTo>
                <a:cubicBezTo>
                  <a:pt x="14421" y="40756"/>
                  <a:pt x="14100" y="41101"/>
                  <a:pt x="13790" y="41458"/>
                </a:cubicBezTo>
                <a:cubicBezTo>
                  <a:pt x="13969" y="40042"/>
                  <a:pt x="14100" y="38613"/>
                  <a:pt x="14207" y="37196"/>
                </a:cubicBezTo>
                <a:cubicBezTo>
                  <a:pt x="14213" y="37138"/>
                  <a:pt x="14173" y="37111"/>
                  <a:pt x="14130" y="37111"/>
                </a:cubicBezTo>
                <a:cubicBezTo>
                  <a:pt x="14084" y="37111"/>
                  <a:pt x="14034" y="37141"/>
                  <a:pt x="14028" y="37196"/>
                </a:cubicBezTo>
                <a:cubicBezTo>
                  <a:pt x="13850" y="38803"/>
                  <a:pt x="13600" y="40399"/>
                  <a:pt x="13314" y="41994"/>
                </a:cubicBezTo>
                <a:cubicBezTo>
                  <a:pt x="12611" y="42780"/>
                  <a:pt x="11945" y="43602"/>
                  <a:pt x="11290" y="44435"/>
                </a:cubicBezTo>
                <a:cubicBezTo>
                  <a:pt x="11349" y="43006"/>
                  <a:pt x="11349" y="41578"/>
                  <a:pt x="11623" y="40113"/>
                </a:cubicBezTo>
                <a:cubicBezTo>
                  <a:pt x="11645" y="39954"/>
                  <a:pt x="11508" y="39847"/>
                  <a:pt x="11384" y="39847"/>
                </a:cubicBezTo>
                <a:cubicBezTo>
                  <a:pt x="11304" y="39847"/>
                  <a:pt x="11230" y="39891"/>
                  <a:pt x="11206" y="39994"/>
                </a:cubicBezTo>
                <a:cubicBezTo>
                  <a:pt x="10873" y="41613"/>
                  <a:pt x="10552" y="43494"/>
                  <a:pt x="10683" y="45221"/>
                </a:cubicBezTo>
                <a:lnTo>
                  <a:pt x="10325" y="45709"/>
                </a:lnTo>
                <a:cubicBezTo>
                  <a:pt x="10373" y="43935"/>
                  <a:pt x="10254" y="42173"/>
                  <a:pt x="10456" y="40387"/>
                </a:cubicBezTo>
                <a:cubicBezTo>
                  <a:pt x="10476" y="40260"/>
                  <a:pt x="10362" y="40189"/>
                  <a:pt x="10253" y="40189"/>
                </a:cubicBezTo>
                <a:cubicBezTo>
                  <a:pt x="10168" y="40189"/>
                  <a:pt x="10086" y="40233"/>
                  <a:pt x="10075" y="40327"/>
                </a:cubicBezTo>
                <a:cubicBezTo>
                  <a:pt x="9730" y="42232"/>
                  <a:pt x="9421" y="44471"/>
                  <a:pt x="9802" y="46411"/>
                </a:cubicBezTo>
                <a:cubicBezTo>
                  <a:pt x="8944" y="47626"/>
                  <a:pt x="8135" y="48900"/>
                  <a:pt x="7361" y="50162"/>
                </a:cubicBezTo>
                <a:cubicBezTo>
                  <a:pt x="6396" y="47423"/>
                  <a:pt x="8468" y="45018"/>
                  <a:pt x="9182" y="42542"/>
                </a:cubicBezTo>
                <a:cubicBezTo>
                  <a:pt x="9790" y="40435"/>
                  <a:pt x="8968" y="39792"/>
                  <a:pt x="11552" y="39446"/>
                </a:cubicBezTo>
                <a:cubicBezTo>
                  <a:pt x="11766" y="39422"/>
                  <a:pt x="12004" y="39172"/>
                  <a:pt x="11849" y="38946"/>
                </a:cubicBezTo>
                <a:cubicBezTo>
                  <a:pt x="9718" y="35934"/>
                  <a:pt x="15243" y="32231"/>
                  <a:pt x="16921" y="30707"/>
                </a:cubicBezTo>
                <a:cubicBezTo>
                  <a:pt x="18529" y="29255"/>
                  <a:pt x="20184" y="27826"/>
                  <a:pt x="21755" y="26326"/>
                </a:cubicBezTo>
                <a:cubicBezTo>
                  <a:pt x="25161" y="23075"/>
                  <a:pt x="27161" y="18825"/>
                  <a:pt x="30376" y="15408"/>
                </a:cubicBezTo>
                <a:cubicBezTo>
                  <a:pt x="33007" y="12610"/>
                  <a:pt x="36114" y="10467"/>
                  <a:pt x="39329" y="8454"/>
                </a:cubicBezTo>
                <a:close/>
                <a:moveTo>
                  <a:pt x="47663" y="9693"/>
                </a:moveTo>
                <a:lnTo>
                  <a:pt x="47663" y="9693"/>
                </a:lnTo>
                <a:cubicBezTo>
                  <a:pt x="46949" y="12812"/>
                  <a:pt x="45842" y="15789"/>
                  <a:pt x="43103" y="17753"/>
                </a:cubicBezTo>
                <a:cubicBezTo>
                  <a:pt x="42091" y="18479"/>
                  <a:pt x="41032" y="18920"/>
                  <a:pt x="40305" y="19980"/>
                </a:cubicBezTo>
                <a:cubicBezTo>
                  <a:pt x="39183" y="21591"/>
                  <a:pt x="38632" y="26162"/>
                  <a:pt x="36132" y="26162"/>
                </a:cubicBezTo>
                <a:cubicBezTo>
                  <a:pt x="35769" y="26162"/>
                  <a:pt x="35365" y="26065"/>
                  <a:pt x="34912" y="25849"/>
                </a:cubicBezTo>
                <a:cubicBezTo>
                  <a:pt x="34847" y="25818"/>
                  <a:pt x="34782" y="25804"/>
                  <a:pt x="34720" y="25804"/>
                </a:cubicBezTo>
                <a:cubicBezTo>
                  <a:pt x="34448" y="25804"/>
                  <a:pt x="34233" y="26071"/>
                  <a:pt x="34388" y="26361"/>
                </a:cubicBezTo>
                <a:cubicBezTo>
                  <a:pt x="35364" y="28147"/>
                  <a:pt x="34436" y="28469"/>
                  <a:pt x="33078" y="29540"/>
                </a:cubicBezTo>
                <a:cubicBezTo>
                  <a:pt x="31792" y="30552"/>
                  <a:pt x="30566" y="31660"/>
                  <a:pt x="29435" y="32850"/>
                </a:cubicBezTo>
                <a:cubicBezTo>
                  <a:pt x="27506" y="34898"/>
                  <a:pt x="25780" y="37184"/>
                  <a:pt x="24363" y="39625"/>
                </a:cubicBezTo>
                <a:cubicBezTo>
                  <a:pt x="23649" y="40863"/>
                  <a:pt x="23113" y="42197"/>
                  <a:pt x="22303" y="43375"/>
                </a:cubicBezTo>
                <a:cubicBezTo>
                  <a:pt x="21255" y="44935"/>
                  <a:pt x="19791" y="45566"/>
                  <a:pt x="18398" y="46685"/>
                </a:cubicBezTo>
                <a:cubicBezTo>
                  <a:pt x="16314" y="48352"/>
                  <a:pt x="16231" y="49888"/>
                  <a:pt x="13016" y="50448"/>
                </a:cubicBezTo>
                <a:cubicBezTo>
                  <a:pt x="11576" y="50698"/>
                  <a:pt x="10040" y="50686"/>
                  <a:pt x="8551" y="50710"/>
                </a:cubicBezTo>
                <a:cubicBezTo>
                  <a:pt x="8647" y="50626"/>
                  <a:pt x="8730" y="50531"/>
                  <a:pt x="8813" y="50436"/>
                </a:cubicBezTo>
                <a:cubicBezTo>
                  <a:pt x="8894" y="50529"/>
                  <a:pt x="9026" y="50589"/>
                  <a:pt x="9161" y="50589"/>
                </a:cubicBezTo>
                <a:cubicBezTo>
                  <a:pt x="9285" y="50589"/>
                  <a:pt x="9412" y="50538"/>
                  <a:pt x="9504" y="50412"/>
                </a:cubicBezTo>
                <a:cubicBezTo>
                  <a:pt x="9587" y="50329"/>
                  <a:pt x="9659" y="50221"/>
                  <a:pt x="9730" y="50138"/>
                </a:cubicBezTo>
                <a:cubicBezTo>
                  <a:pt x="11349" y="49876"/>
                  <a:pt x="12957" y="49400"/>
                  <a:pt x="14588" y="49138"/>
                </a:cubicBezTo>
                <a:cubicBezTo>
                  <a:pt x="14926" y="49082"/>
                  <a:pt x="14794" y="48598"/>
                  <a:pt x="14486" y="48598"/>
                </a:cubicBezTo>
                <a:cubicBezTo>
                  <a:pt x="14469" y="48598"/>
                  <a:pt x="14451" y="48599"/>
                  <a:pt x="14433" y="48602"/>
                </a:cubicBezTo>
                <a:cubicBezTo>
                  <a:pt x="13076" y="48781"/>
                  <a:pt x="11671" y="48959"/>
                  <a:pt x="10325" y="49352"/>
                </a:cubicBezTo>
                <a:cubicBezTo>
                  <a:pt x="10552" y="49078"/>
                  <a:pt x="10754" y="48781"/>
                  <a:pt x="10968" y="48483"/>
                </a:cubicBezTo>
                <a:cubicBezTo>
                  <a:pt x="13540" y="47983"/>
                  <a:pt x="16088" y="46769"/>
                  <a:pt x="18291" y="45578"/>
                </a:cubicBezTo>
                <a:cubicBezTo>
                  <a:pt x="18548" y="45434"/>
                  <a:pt x="18378" y="45086"/>
                  <a:pt x="18136" y="45086"/>
                </a:cubicBezTo>
                <a:cubicBezTo>
                  <a:pt x="18097" y="45086"/>
                  <a:pt x="18057" y="45094"/>
                  <a:pt x="18017" y="45114"/>
                </a:cubicBezTo>
                <a:cubicBezTo>
                  <a:pt x="15981" y="46078"/>
                  <a:pt x="13897" y="46661"/>
                  <a:pt x="11802" y="47269"/>
                </a:cubicBezTo>
                <a:cubicBezTo>
                  <a:pt x="12123" y="46769"/>
                  <a:pt x="12445" y="46257"/>
                  <a:pt x="12719" y="45721"/>
                </a:cubicBezTo>
                <a:cubicBezTo>
                  <a:pt x="13909" y="45054"/>
                  <a:pt x="15016" y="44149"/>
                  <a:pt x="16159" y="43447"/>
                </a:cubicBezTo>
                <a:cubicBezTo>
                  <a:pt x="17624" y="42554"/>
                  <a:pt x="19112" y="41708"/>
                  <a:pt x="20601" y="40887"/>
                </a:cubicBezTo>
                <a:cubicBezTo>
                  <a:pt x="20708" y="40833"/>
                  <a:pt x="20651" y="40654"/>
                  <a:pt x="20534" y="40654"/>
                </a:cubicBezTo>
                <a:cubicBezTo>
                  <a:pt x="20521" y="40654"/>
                  <a:pt x="20507" y="40656"/>
                  <a:pt x="20493" y="40661"/>
                </a:cubicBezTo>
                <a:cubicBezTo>
                  <a:pt x="18898" y="41316"/>
                  <a:pt x="17338" y="42066"/>
                  <a:pt x="15838" y="42911"/>
                </a:cubicBezTo>
                <a:cubicBezTo>
                  <a:pt x="15076" y="43340"/>
                  <a:pt x="14254" y="43780"/>
                  <a:pt x="13469" y="44268"/>
                </a:cubicBezTo>
                <a:cubicBezTo>
                  <a:pt x="13671" y="43852"/>
                  <a:pt x="13885" y="43447"/>
                  <a:pt x="14112" y="43066"/>
                </a:cubicBezTo>
                <a:cubicBezTo>
                  <a:pt x="17541" y="41304"/>
                  <a:pt x="20672" y="39041"/>
                  <a:pt x="24244" y="37482"/>
                </a:cubicBezTo>
                <a:cubicBezTo>
                  <a:pt x="24372" y="37428"/>
                  <a:pt x="24308" y="37211"/>
                  <a:pt x="24173" y="37211"/>
                </a:cubicBezTo>
                <a:cubicBezTo>
                  <a:pt x="24158" y="37211"/>
                  <a:pt x="24142" y="37214"/>
                  <a:pt x="24125" y="37220"/>
                </a:cubicBezTo>
                <a:cubicBezTo>
                  <a:pt x="21101" y="38327"/>
                  <a:pt x="17719" y="39696"/>
                  <a:pt x="15064" y="41708"/>
                </a:cubicBezTo>
                <a:cubicBezTo>
                  <a:pt x="15386" y="41351"/>
                  <a:pt x="15719" y="40994"/>
                  <a:pt x="16052" y="40649"/>
                </a:cubicBezTo>
                <a:cubicBezTo>
                  <a:pt x="17302" y="39375"/>
                  <a:pt x="18541" y="38101"/>
                  <a:pt x="19791" y="36827"/>
                </a:cubicBezTo>
                <a:cubicBezTo>
                  <a:pt x="21196" y="36327"/>
                  <a:pt x="22482" y="35505"/>
                  <a:pt x="23827" y="34850"/>
                </a:cubicBezTo>
                <a:cubicBezTo>
                  <a:pt x="25327" y="34100"/>
                  <a:pt x="26935" y="33493"/>
                  <a:pt x="28316" y="32541"/>
                </a:cubicBezTo>
                <a:cubicBezTo>
                  <a:pt x="28351" y="32505"/>
                  <a:pt x="28340" y="32469"/>
                  <a:pt x="28292" y="32469"/>
                </a:cubicBezTo>
                <a:cubicBezTo>
                  <a:pt x="26827" y="32767"/>
                  <a:pt x="25446" y="33434"/>
                  <a:pt x="24089" y="34053"/>
                </a:cubicBezTo>
                <a:cubicBezTo>
                  <a:pt x="23077" y="34529"/>
                  <a:pt x="22005" y="34993"/>
                  <a:pt x="21005" y="35565"/>
                </a:cubicBezTo>
                <a:cubicBezTo>
                  <a:pt x="21624" y="34934"/>
                  <a:pt x="22232" y="34291"/>
                  <a:pt x="22839" y="33672"/>
                </a:cubicBezTo>
                <a:cubicBezTo>
                  <a:pt x="25935" y="32195"/>
                  <a:pt x="28852" y="30279"/>
                  <a:pt x="31923" y="28778"/>
                </a:cubicBezTo>
                <a:cubicBezTo>
                  <a:pt x="32139" y="28675"/>
                  <a:pt x="32000" y="28386"/>
                  <a:pt x="31797" y="28386"/>
                </a:cubicBezTo>
                <a:cubicBezTo>
                  <a:pt x="31765" y="28386"/>
                  <a:pt x="31731" y="28393"/>
                  <a:pt x="31697" y="28409"/>
                </a:cubicBezTo>
                <a:cubicBezTo>
                  <a:pt x="29316" y="29540"/>
                  <a:pt x="26768" y="30648"/>
                  <a:pt x="24434" y="32017"/>
                </a:cubicBezTo>
                <a:lnTo>
                  <a:pt x="26220" y="30148"/>
                </a:lnTo>
                <a:cubicBezTo>
                  <a:pt x="26248" y="30161"/>
                  <a:pt x="26279" y="30175"/>
                  <a:pt x="26315" y="30175"/>
                </a:cubicBezTo>
                <a:cubicBezTo>
                  <a:pt x="26341" y="30175"/>
                  <a:pt x="26369" y="30168"/>
                  <a:pt x="26399" y="30148"/>
                </a:cubicBezTo>
                <a:cubicBezTo>
                  <a:pt x="29566" y="28552"/>
                  <a:pt x="32578" y="26540"/>
                  <a:pt x="35686" y="24837"/>
                </a:cubicBezTo>
                <a:cubicBezTo>
                  <a:pt x="35777" y="24787"/>
                  <a:pt x="35721" y="24658"/>
                  <a:pt x="35629" y="24658"/>
                </a:cubicBezTo>
                <a:cubicBezTo>
                  <a:pt x="35613" y="24658"/>
                  <a:pt x="35596" y="24662"/>
                  <a:pt x="35579" y="24671"/>
                </a:cubicBezTo>
                <a:cubicBezTo>
                  <a:pt x="32721" y="25945"/>
                  <a:pt x="29733" y="27350"/>
                  <a:pt x="27149" y="29147"/>
                </a:cubicBezTo>
                <a:cubicBezTo>
                  <a:pt x="28613" y="27564"/>
                  <a:pt x="30090" y="25980"/>
                  <a:pt x="31519" y="24361"/>
                </a:cubicBezTo>
                <a:cubicBezTo>
                  <a:pt x="32959" y="23718"/>
                  <a:pt x="34352" y="22885"/>
                  <a:pt x="35721" y="22158"/>
                </a:cubicBezTo>
                <a:cubicBezTo>
                  <a:pt x="36150" y="21932"/>
                  <a:pt x="38043" y="21313"/>
                  <a:pt x="37841" y="20623"/>
                </a:cubicBezTo>
                <a:cubicBezTo>
                  <a:pt x="37829" y="20575"/>
                  <a:pt x="37781" y="20527"/>
                  <a:pt x="37746" y="20515"/>
                </a:cubicBezTo>
                <a:cubicBezTo>
                  <a:pt x="37710" y="20503"/>
                  <a:pt x="37674" y="20503"/>
                  <a:pt x="37638" y="20492"/>
                </a:cubicBezTo>
                <a:cubicBezTo>
                  <a:pt x="37624" y="20487"/>
                  <a:pt x="37611" y="20485"/>
                  <a:pt x="37598" y="20485"/>
                </a:cubicBezTo>
                <a:cubicBezTo>
                  <a:pt x="37469" y="20485"/>
                  <a:pt x="37393" y="20680"/>
                  <a:pt x="37524" y="20739"/>
                </a:cubicBezTo>
                <a:lnTo>
                  <a:pt x="37524" y="20739"/>
                </a:lnTo>
                <a:cubicBezTo>
                  <a:pt x="37511" y="20734"/>
                  <a:pt x="37495" y="20732"/>
                  <a:pt x="37476" y="20732"/>
                </a:cubicBezTo>
                <a:cubicBezTo>
                  <a:pt x="37113" y="20732"/>
                  <a:pt x="35765" y="21608"/>
                  <a:pt x="35495" y="21754"/>
                </a:cubicBezTo>
                <a:cubicBezTo>
                  <a:pt x="34995" y="22004"/>
                  <a:pt x="34507" y="22254"/>
                  <a:pt x="34031" y="22516"/>
                </a:cubicBezTo>
                <a:cubicBezTo>
                  <a:pt x="33495" y="22789"/>
                  <a:pt x="32947" y="23063"/>
                  <a:pt x="32412" y="23325"/>
                </a:cubicBezTo>
                <a:cubicBezTo>
                  <a:pt x="32638" y="23075"/>
                  <a:pt x="32876" y="22813"/>
                  <a:pt x="33090" y="22551"/>
                </a:cubicBezTo>
                <a:lnTo>
                  <a:pt x="33126" y="22551"/>
                </a:lnTo>
                <a:cubicBezTo>
                  <a:pt x="35269" y="21468"/>
                  <a:pt x="37245" y="20075"/>
                  <a:pt x="39389" y="18968"/>
                </a:cubicBezTo>
                <a:cubicBezTo>
                  <a:pt x="39470" y="18927"/>
                  <a:pt x="39421" y="18826"/>
                  <a:pt x="39354" y="18826"/>
                </a:cubicBezTo>
                <a:cubicBezTo>
                  <a:pt x="39342" y="18826"/>
                  <a:pt x="39330" y="18829"/>
                  <a:pt x="39317" y="18837"/>
                </a:cubicBezTo>
                <a:cubicBezTo>
                  <a:pt x="37495" y="19670"/>
                  <a:pt x="35579" y="20503"/>
                  <a:pt x="33900" y="21623"/>
                </a:cubicBezTo>
                <a:cubicBezTo>
                  <a:pt x="34436" y="20992"/>
                  <a:pt x="34971" y="20373"/>
                  <a:pt x="35507" y="19730"/>
                </a:cubicBezTo>
                <a:cubicBezTo>
                  <a:pt x="38567" y="18122"/>
                  <a:pt x="41603" y="16420"/>
                  <a:pt x="44639" y="14741"/>
                </a:cubicBezTo>
                <a:cubicBezTo>
                  <a:pt x="44712" y="14699"/>
                  <a:pt x="44675" y="14630"/>
                  <a:pt x="44609" y="14630"/>
                </a:cubicBezTo>
                <a:cubicBezTo>
                  <a:pt x="44599" y="14630"/>
                  <a:pt x="44590" y="14631"/>
                  <a:pt x="44580" y="14634"/>
                </a:cubicBezTo>
                <a:cubicBezTo>
                  <a:pt x="41782" y="15824"/>
                  <a:pt x="39008" y="17182"/>
                  <a:pt x="36352" y="18706"/>
                </a:cubicBezTo>
                <a:cubicBezTo>
                  <a:pt x="36936" y="18003"/>
                  <a:pt x="37495" y="17301"/>
                  <a:pt x="38067" y="16598"/>
                </a:cubicBezTo>
                <a:cubicBezTo>
                  <a:pt x="39972" y="15491"/>
                  <a:pt x="41984" y="14598"/>
                  <a:pt x="44080" y="13884"/>
                </a:cubicBezTo>
                <a:cubicBezTo>
                  <a:pt x="44212" y="13829"/>
                  <a:pt x="44171" y="13642"/>
                  <a:pt x="44051" y="13642"/>
                </a:cubicBezTo>
                <a:cubicBezTo>
                  <a:pt x="44041" y="13642"/>
                  <a:pt x="44031" y="13643"/>
                  <a:pt x="44020" y="13646"/>
                </a:cubicBezTo>
                <a:cubicBezTo>
                  <a:pt x="42175" y="13991"/>
                  <a:pt x="40460" y="14658"/>
                  <a:pt x="38900" y="15586"/>
                </a:cubicBezTo>
                <a:cubicBezTo>
                  <a:pt x="39043" y="15408"/>
                  <a:pt x="39198" y="15229"/>
                  <a:pt x="39329" y="15050"/>
                </a:cubicBezTo>
                <a:cubicBezTo>
                  <a:pt x="41294" y="13919"/>
                  <a:pt x="43246" y="12907"/>
                  <a:pt x="45437" y="12252"/>
                </a:cubicBezTo>
                <a:cubicBezTo>
                  <a:pt x="45684" y="12185"/>
                  <a:pt x="45592" y="11832"/>
                  <a:pt x="45361" y="11832"/>
                </a:cubicBezTo>
                <a:cubicBezTo>
                  <a:pt x="45347" y="11832"/>
                  <a:pt x="45333" y="11833"/>
                  <a:pt x="45318" y="11836"/>
                </a:cubicBezTo>
                <a:cubicBezTo>
                  <a:pt x="43615" y="12169"/>
                  <a:pt x="41948" y="12753"/>
                  <a:pt x="40472" y="13646"/>
                </a:cubicBezTo>
                <a:cubicBezTo>
                  <a:pt x="40770" y="13265"/>
                  <a:pt x="41067" y="12895"/>
                  <a:pt x="41353" y="12526"/>
                </a:cubicBezTo>
                <a:cubicBezTo>
                  <a:pt x="43425" y="11514"/>
                  <a:pt x="45413" y="10407"/>
                  <a:pt x="47663" y="9693"/>
                </a:cubicBezTo>
                <a:close/>
                <a:moveTo>
                  <a:pt x="50719" y="1"/>
                </a:moveTo>
                <a:cubicBezTo>
                  <a:pt x="50658" y="1"/>
                  <a:pt x="50597" y="29"/>
                  <a:pt x="50545" y="96"/>
                </a:cubicBezTo>
                <a:cubicBezTo>
                  <a:pt x="50330" y="370"/>
                  <a:pt x="50128" y="632"/>
                  <a:pt x="49914" y="882"/>
                </a:cubicBezTo>
                <a:cubicBezTo>
                  <a:pt x="46901" y="2930"/>
                  <a:pt x="43711" y="4799"/>
                  <a:pt x="40579" y="6752"/>
                </a:cubicBezTo>
                <a:lnTo>
                  <a:pt x="40543" y="6621"/>
                </a:lnTo>
                <a:cubicBezTo>
                  <a:pt x="40528" y="6598"/>
                  <a:pt x="40503" y="6585"/>
                  <a:pt x="40484" y="6585"/>
                </a:cubicBezTo>
                <a:cubicBezTo>
                  <a:pt x="40473" y="6585"/>
                  <a:pt x="40464" y="6589"/>
                  <a:pt x="40460" y="6597"/>
                </a:cubicBezTo>
                <a:cubicBezTo>
                  <a:pt x="40424" y="6692"/>
                  <a:pt x="40389" y="6799"/>
                  <a:pt x="40353" y="6883"/>
                </a:cubicBezTo>
                <a:cubicBezTo>
                  <a:pt x="35281" y="10086"/>
                  <a:pt x="30447" y="13550"/>
                  <a:pt x="26982" y="18527"/>
                </a:cubicBezTo>
                <a:cubicBezTo>
                  <a:pt x="25196" y="21087"/>
                  <a:pt x="23541" y="23647"/>
                  <a:pt x="21243" y="25814"/>
                </a:cubicBezTo>
                <a:cubicBezTo>
                  <a:pt x="19100" y="27838"/>
                  <a:pt x="16886" y="29778"/>
                  <a:pt x="14695" y="31755"/>
                </a:cubicBezTo>
                <a:cubicBezTo>
                  <a:pt x="13266" y="33053"/>
                  <a:pt x="11242" y="34398"/>
                  <a:pt x="10683" y="36351"/>
                </a:cubicBezTo>
                <a:cubicBezTo>
                  <a:pt x="10099" y="38375"/>
                  <a:pt x="11623" y="38732"/>
                  <a:pt x="8920" y="39101"/>
                </a:cubicBezTo>
                <a:cubicBezTo>
                  <a:pt x="8730" y="39137"/>
                  <a:pt x="8659" y="39363"/>
                  <a:pt x="8682" y="39518"/>
                </a:cubicBezTo>
                <a:cubicBezTo>
                  <a:pt x="9397" y="43506"/>
                  <a:pt x="5253" y="46650"/>
                  <a:pt x="6754" y="50626"/>
                </a:cubicBezTo>
                <a:cubicBezTo>
                  <a:pt x="6801" y="50733"/>
                  <a:pt x="6861" y="50805"/>
                  <a:pt x="6944" y="50852"/>
                </a:cubicBezTo>
                <a:cubicBezTo>
                  <a:pt x="4325" y="55270"/>
                  <a:pt x="2134" y="59937"/>
                  <a:pt x="50" y="64640"/>
                </a:cubicBezTo>
                <a:cubicBezTo>
                  <a:pt x="1" y="64764"/>
                  <a:pt x="107" y="64883"/>
                  <a:pt x="212" y="64883"/>
                </a:cubicBezTo>
                <a:cubicBezTo>
                  <a:pt x="258" y="64883"/>
                  <a:pt x="304" y="64861"/>
                  <a:pt x="336" y="64807"/>
                </a:cubicBezTo>
                <a:cubicBezTo>
                  <a:pt x="2670" y="60389"/>
                  <a:pt x="4956" y="55972"/>
                  <a:pt x="7575" y="51769"/>
                </a:cubicBezTo>
                <a:cubicBezTo>
                  <a:pt x="7881" y="51761"/>
                  <a:pt x="8203" y="51758"/>
                  <a:pt x="8536" y="51758"/>
                </a:cubicBezTo>
                <a:cubicBezTo>
                  <a:pt x="8926" y="51758"/>
                  <a:pt x="9332" y="51762"/>
                  <a:pt x="9746" y="51762"/>
                </a:cubicBezTo>
                <a:cubicBezTo>
                  <a:pt x="11964" y="51762"/>
                  <a:pt x="14425" y="51672"/>
                  <a:pt x="16052" y="50531"/>
                </a:cubicBezTo>
                <a:cubicBezTo>
                  <a:pt x="17231" y="49698"/>
                  <a:pt x="17945" y="48364"/>
                  <a:pt x="19065" y="47459"/>
                </a:cubicBezTo>
                <a:cubicBezTo>
                  <a:pt x="20231" y="46507"/>
                  <a:pt x="21529" y="45888"/>
                  <a:pt x="22494" y="44697"/>
                </a:cubicBezTo>
                <a:cubicBezTo>
                  <a:pt x="24315" y="42470"/>
                  <a:pt x="25208" y="39482"/>
                  <a:pt x="26875" y="37101"/>
                </a:cubicBezTo>
                <a:cubicBezTo>
                  <a:pt x="29304" y="33624"/>
                  <a:pt x="32376" y="30683"/>
                  <a:pt x="35912" y="28362"/>
                </a:cubicBezTo>
                <a:cubicBezTo>
                  <a:pt x="36067" y="28254"/>
                  <a:pt x="36126" y="28052"/>
                  <a:pt x="36043" y="27873"/>
                </a:cubicBezTo>
                <a:cubicBezTo>
                  <a:pt x="35852" y="27516"/>
                  <a:pt x="35674" y="27135"/>
                  <a:pt x="35483" y="26778"/>
                </a:cubicBezTo>
                <a:lnTo>
                  <a:pt x="35483" y="26778"/>
                </a:lnTo>
                <a:cubicBezTo>
                  <a:pt x="35636" y="26802"/>
                  <a:pt x="35787" y="26814"/>
                  <a:pt x="35936" y="26814"/>
                </a:cubicBezTo>
                <a:cubicBezTo>
                  <a:pt x="36898" y="26814"/>
                  <a:pt x="37768" y="26323"/>
                  <a:pt x="38531" y="25456"/>
                </a:cubicBezTo>
                <a:cubicBezTo>
                  <a:pt x="39139" y="24754"/>
                  <a:pt x="39448" y="23956"/>
                  <a:pt x="39781" y="23087"/>
                </a:cubicBezTo>
                <a:cubicBezTo>
                  <a:pt x="40198" y="22004"/>
                  <a:pt x="40615" y="20611"/>
                  <a:pt x="41436" y="19741"/>
                </a:cubicBezTo>
                <a:cubicBezTo>
                  <a:pt x="42056" y="19087"/>
                  <a:pt x="42841" y="18801"/>
                  <a:pt x="43520" y="18265"/>
                </a:cubicBezTo>
                <a:cubicBezTo>
                  <a:pt x="48890" y="14038"/>
                  <a:pt x="48342" y="6776"/>
                  <a:pt x="50747" y="930"/>
                </a:cubicBezTo>
                <a:cubicBezTo>
                  <a:pt x="50807" y="882"/>
                  <a:pt x="50854" y="846"/>
                  <a:pt x="50914" y="799"/>
                </a:cubicBezTo>
                <a:cubicBezTo>
                  <a:pt x="51009" y="703"/>
                  <a:pt x="50997" y="584"/>
                  <a:pt x="50938" y="489"/>
                </a:cubicBezTo>
                <a:cubicBezTo>
                  <a:pt x="50961" y="489"/>
                  <a:pt x="50961" y="453"/>
                  <a:pt x="50973" y="430"/>
                </a:cubicBezTo>
                <a:cubicBezTo>
                  <a:pt x="51062" y="235"/>
                  <a:pt x="50894" y="1"/>
                  <a:pt x="507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0061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294"/>
        <p:cNvGrpSpPr/>
        <p:nvPr/>
      </p:nvGrpSpPr>
      <p:grpSpPr>
        <a:xfrm>
          <a:off x="0" y="0"/>
          <a:ext cx="0" cy="0"/>
          <a:chOff x="0" y="0"/>
          <a:chExt cx="0" cy="0"/>
        </a:xfrm>
      </p:grpSpPr>
      <p:sp>
        <p:nvSpPr>
          <p:cNvPr id="14295" name="Google Shape;14295;p52"/>
          <p:cNvSpPr/>
          <p:nvPr/>
        </p:nvSpPr>
        <p:spPr>
          <a:xfrm>
            <a:off x="3420848" y="2502927"/>
            <a:ext cx="1044841" cy="32550"/>
          </a:xfrm>
          <a:custGeom>
            <a:avLst/>
            <a:gdLst/>
            <a:ahLst/>
            <a:cxnLst/>
            <a:rect l="l" t="t" r="r" b="b"/>
            <a:pathLst>
              <a:path w="57726" h="379" extrusionOk="0">
                <a:moveTo>
                  <a:pt x="34730" y="0"/>
                </a:moveTo>
                <a:lnTo>
                  <a:pt x="32728" y="4"/>
                </a:lnTo>
                <a:cubicBezTo>
                  <a:pt x="30012" y="12"/>
                  <a:pt x="27201" y="17"/>
                  <a:pt x="24341" y="29"/>
                </a:cubicBezTo>
                <a:cubicBezTo>
                  <a:pt x="23545" y="33"/>
                  <a:pt x="22774" y="41"/>
                  <a:pt x="22019" y="41"/>
                </a:cubicBezTo>
                <a:cubicBezTo>
                  <a:pt x="21939" y="42"/>
                  <a:pt x="21859" y="42"/>
                  <a:pt x="21779" y="42"/>
                </a:cubicBezTo>
                <a:cubicBezTo>
                  <a:pt x="21119" y="42"/>
                  <a:pt x="20453" y="28"/>
                  <a:pt x="19762" y="21"/>
                </a:cubicBezTo>
                <a:cubicBezTo>
                  <a:pt x="19372" y="12"/>
                  <a:pt x="18982" y="12"/>
                  <a:pt x="18580" y="12"/>
                </a:cubicBezTo>
                <a:cubicBezTo>
                  <a:pt x="18174" y="17"/>
                  <a:pt x="17784" y="21"/>
                  <a:pt x="17411" y="29"/>
                </a:cubicBezTo>
                <a:cubicBezTo>
                  <a:pt x="16797" y="39"/>
                  <a:pt x="16240" y="52"/>
                  <a:pt x="15692" y="52"/>
                </a:cubicBezTo>
                <a:cubicBezTo>
                  <a:pt x="15565" y="52"/>
                  <a:pt x="15440" y="51"/>
                  <a:pt x="15314" y="49"/>
                </a:cubicBezTo>
                <a:cubicBezTo>
                  <a:pt x="14624" y="45"/>
                  <a:pt x="13931" y="33"/>
                  <a:pt x="13221" y="25"/>
                </a:cubicBezTo>
                <a:cubicBezTo>
                  <a:pt x="12864" y="23"/>
                  <a:pt x="12512" y="22"/>
                  <a:pt x="12167" y="22"/>
                </a:cubicBezTo>
                <a:cubicBezTo>
                  <a:pt x="11822" y="22"/>
                  <a:pt x="11483" y="23"/>
                  <a:pt x="11153" y="25"/>
                </a:cubicBezTo>
                <a:cubicBezTo>
                  <a:pt x="10493" y="29"/>
                  <a:pt x="9881" y="29"/>
                  <a:pt x="9278" y="29"/>
                </a:cubicBezTo>
                <a:cubicBezTo>
                  <a:pt x="8642" y="29"/>
                  <a:pt x="8043" y="33"/>
                  <a:pt x="7485" y="37"/>
                </a:cubicBezTo>
                <a:cubicBezTo>
                  <a:pt x="6927" y="41"/>
                  <a:pt x="6389" y="41"/>
                  <a:pt x="5913" y="41"/>
                </a:cubicBezTo>
                <a:cubicBezTo>
                  <a:pt x="5429" y="37"/>
                  <a:pt x="4953" y="33"/>
                  <a:pt x="4489" y="29"/>
                </a:cubicBezTo>
                <a:cubicBezTo>
                  <a:pt x="4026" y="21"/>
                  <a:pt x="3579" y="21"/>
                  <a:pt x="3156" y="21"/>
                </a:cubicBezTo>
                <a:cubicBezTo>
                  <a:pt x="2754" y="25"/>
                  <a:pt x="2393" y="29"/>
                  <a:pt x="2064" y="33"/>
                </a:cubicBezTo>
                <a:cubicBezTo>
                  <a:pt x="755" y="53"/>
                  <a:pt x="9" y="86"/>
                  <a:pt x="5" y="136"/>
                </a:cubicBezTo>
                <a:cubicBezTo>
                  <a:pt x="0" y="189"/>
                  <a:pt x="751" y="214"/>
                  <a:pt x="2073" y="218"/>
                </a:cubicBezTo>
                <a:cubicBezTo>
                  <a:pt x="2401" y="222"/>
                  <a:pt x="2770" y="222"/>
                  <a:pt x="3164" y="222"/>
                </a:cubicBezTo>
                <a:cubicBezTo>
                  <a:pt x="3529" y="222"/>
                  <a:pt x="3935" y="230"/>
                  <a:pt x="4387" y="234"/>
                </a:cubicBezTo>
                <a:cubicBezTo>
                  <a:pt x="4842" y="238"/>
                  <a:pt x="5347" y="250"/>
                  <a:pt x="5905" y="250"/>
                </a:cubicBezTo>
                <a:cubicBezTo>
                  <a:pt x="6471" y="250"/>
                  <a:pt x="7029" y="246"/>
                  <a:pt x="7604" y="238"/>
                </a:cubicBezTo>
                <a:cubicBezTo>
                  <a:pt x="8182" y="234"/>
                  <a:pt x="8765" y="226"/>
                  <a:pt x="9356" y="226"/>
                </a:cubicBezTo>
                <a:cubicBezTo>
                  <a:pt x="9996" y="222"/>
                  <a:pt x="10648" y="214"/>
                  <a:pt x="11301" y="209"/>
                </a:cubicBezTo>
                <a:cubicBezTo>
                  <a:pt x="11781" y="203"/>
                  <a:pt x="12251" y="200"/>
                  <a:pt x="12727" y="200"/>
                </a:cubicBezTo>
                <a:cubicBezTo>
                  <a:pt x="12902" y="200"/>
                  <a:pt x="13077" y="200"/>
                  <a:pt x="13254" y="201"/>
                </a:cubicBezTo>
                <a:cubicBezTo>
                  <a:pt x="13923" y="205"/>
                  <a:pt x="14637" y="214"/>
                  <a:pt x="15400" y="214"/>
                </a:cubicBezTo>
                <a:cubicBezTo>
                  <a:pt x="15469" y="214"/>
                  <a:pt x="15538" y="214"/>
                  <a:pt x="15607" y="214"/>
                </a:cubicBezTo>
                <a:cubicBezTo>
                  <a:pt x="16324" y="214"/>
                  <a:pt x="17030" y="196"/>
                  <a:pt x="17677" y="181"/>
                </a:cubicBezTo>
                <a:cubicBezTo>
                  <a:pt x="18038" y="172"/>
                  <a:pt x="18387" y="168"/>
                  <a:pt x="18728" y="168"/>
                </a:cubicBezTo>
                <a:cubicBezTo>
                  <a:pt x="19077" y="168"/>
                  <a:pt x="19442" y="168"/>
                  <a:pt x="19815" y="172"/>
                </a:cubicBezTo>
                <a:cubicBezTo>
                  <a:pt x="20558" y="185"/>
                  <a:pt x="21358" y="197"/>
                  <a:pt x="22170" y="197"/>
                </a:cubicBezTo>
                <a:cubicBezTo>
                  <a:pt x="22966" y="197"/>
                  <a:pt x="23746" y="189"/>
                  <a:pt x="24509" y="189"/>
                </a:cubicBezTo>
                <a:lnTo>
                  <a:pt x="32847" y="218"/>
                </a:lnTo>
                <a:lnTo>
                  <a:pt x="34833" y="222"/>
                </a:lnTo>
                <a:cubicBezTo>
                  <a:pt x="35444" y="226"/>
                  <a:pt x="36076" y="234"/>
                  <a:pt x="36704" y="242"/>
                </a:cubicBezTo>
                <a:cubicBezTo>
                  <a:pt x="37336" y="250"/>
                  <a:pt x="38013" y="255"/>
                  <a:pt x="38616" y="255"/>
                </a:cubicBezTo>
                <a:lnTo>
                  <a:pt x="41189" y="255"/>
                </a:lnTo>
                <a:cubicBezTo>
                  <a:pt x="41452" y="259"/>
                  <a:pt x="41694" y="259"/>
                  <a:pt x="41948" y="263"/>
                </a:cubicBezTo>
                <a:cubicBezTo>
                  <a:pt x="42449" y="271"/>
                  <a:pt x="42953" y="279"/>
                  <a:pt x="43450" y="287"/>
                </a:cubicBezTo>
                <a:lnTo>
                  <a:pt x="44193" y="300"/>
                </a:lnTo>
                <a:lnTo>
                  <a:pt x="44898" y="300"/>
                </a:lnTo>
                <a:lnTo>
                  <a:pt x="46142" y="312"/>
                </a:lnTo>
                <a:cubicBezTo>
                  <a:pt x="46917" y="316"/>
                  <a:pt x="47594" y="320"/>
                  <a:pt x="48140" y="324"/>
                </a:cubicBezTo>
                <a:lnTo>
                  <a:pt x="49404" y="341"/>
                </a:lnTo>
                <a:lnTo>
                  <a:pt x="51156" y="357"/>
                </a:lnTo>
                <a:cubicBezTo>
                  <a:pt x="51468" y="359"/>
                  <a:pt x="51764" y="360"/>
                  <a:pt x="52045" y="360"/>
                </a:cubicBezTo>
                <a:cubicBezTo>
                  <a:pt x="52325" y="360"/>
                  <a:pt x="52590" y="359"/>
                  <a:pt x="52838" y="357"/>
                </a:cubicBezTo>
                <a:cubicBezTo>
                  <a:pt x="53339" y="353"/>
                  <a:pt x="53786" y="353"/>
                  <a:pt x="54172" y="353"/>
                </a:cubicBezTo>
                <a:cubicBezTo>
                  <a:pt x="54562" y="353"/>
                  <a:pt x="54947" y="357"/>
                  <a:pt x="55296" y="365"/>
                </a:cubicBezTo>
                <a:cubicBezTo>
                  <a:pt x="55872" y="372"/>
                  <a:pt x="56377" y="379"/>
                  <a:pt x="56773" y="379"/>
                </a:cubicBezTo>
                <a:cubicBezTo>
                  <a:pt x="56862" y="379"/>
                  <a:pt x="56946" y="378"/>
                  <a:pt x="57024" y="378"/>
                </a:cubicBezTo>
                <a:cubicBezTo>
                  <a:pt x="57442" y="378"/>
                  <a:pt x="57680" y="365"/>
                  <a:pt x="57705" y="345"/>
                </a:cubicBezTo>
                <a:cubicBezTo>
                  <a:pt x="57725" y="324"/>
                  <a:pt x="57541" y="300"/>
                  <a:pt x="57179" y="271"/>
                </a:cubicBezTo>
                <a:cubicBezTo>
                  <a:pt x="56822" y="242"/>
                  <a:pt x="56297" y="205"/>
                  <a:pt x="55579" y="168"/>
                </a:cubicBezTo>
                <a:cubicBezTo>
                  <a:pt x="55218" y="148"/>
                  <a:pt x="54804" y="131"/>
                  <a:pt x="54328" y="119"/>
                </a:cubicBezTo>
                <a:cubicBezTo>
                  <a:pt x="53852" y="107"/>
                  <a:pt x="53343" y="99"/>
                  <a:pt x="52834" y="95"/>
                </a:cubicBezTo>
                <a:cubicBezTo>
                  <a:pt x="52325" y="90"/>
                  <a:pt x="51812" y="90"/>
                  <a:pt x="51316" y="82"/>
                </a:cubicBezTo>
                <a:cubicBezTo>
                  <a:pt x="50766" y="74"/>
                  <a:pt x="50167" y="66"/>
                  <a:pt x="49556" y="58"/>
                </a:cubicBezTo>
                <a:lnTo>
                  <a:pt x="48263" y="45"/>
                </a:lnTo>
                <a:cubicBezTo>
                  <a:pt x="47697" y="41"/>
                  <a:pt x="47007" y="41"/>
                  <a:pt x="46211" y="37"/>
                </a:cubicBezTo>
                <a:lnTo>
                  <a:pt x="44935" y="33"/>
                </a:lnTo>
                <a:lnTo>
                  <a:pt x="44271" y="33"/>
                </a:lnTo>
                <a:cubicBezTo>
                  <a:pt x="44049" y="33"/>
                  <a:pt x="43815" y="29"/>
                  <a:pt x="43577" y="25"/>
                </a:cubicBezTo>
                <a:cubicBezTo>
                  <a:pt x="43097" y="21"/>
                  <a:pt x="42576" y="12"/>
                  <a:pt x="42014" y="8"/>
                </a:cubicBezTo>
                <a:cubicBezTo>
                  <a:pt x="41822" y="7"/>
                  <a:pt x="41630" y="7"/>
                  <a:pt x="41437" y="7"/>
                </a:cubicBezTo>
                <a:cubicBezTo>
                  <a:pt x="41051" y="7"/>
                  <a:pt x="40664" y="8"/>
                  <a:pt x="40278" y="8"/>
                </a:cubicBezTo>
                <a:lnTo>
                  <a:pt x="38514" y="17"/>
                </a:lnTo>
                <a:cubicBezTo>
                  <a:pt x="38339" y="18"/>
                  <a:pt x="38168" y="18"/>
                  <a:pt x="37996" y="18"/>
                </a:cubicBezTo>
                <a:cubicBezTo>
                  <a:pt x="37581" y="18"/>
                  <a:pt x="37166" y="15"/>
                  <a:pt x="36716" y="12"/>
                </a:cubicBezTo>
                <a:cubicBezTo>
                  <a:pt x="36093" y="8"/>
                  <a:pt x="35428" y="0"/>
                  <a:pt x="34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96" name="Google Shape;14296;p52"/>
          <p:cNvGrpSpPr/>
          <p:nvPr/>
        </p:nvGrpSpPr>
        <p:grpSpPr>
          <a:xfrm>
            <a:off x="719900" y="918054"/>
            <a:ext cx="3283681" cy="3199291"/>
            <a:chOff x="2581550" y="1973000"/>
            <a:chExt cx="926050" cy="902200"/>
          </a:xfrm>
        </p:grpSpPr>
        <p:sp>
          <p:nvSpPr>
            <p:cNvPr id="14297" name="Google Shape;14297;p52"/>
            <p:cNvSpPr/>
            <p:nvPr/>
          </p:nvSpPr>
          <p:spPr>
            <a:xfrm>
              <a:off x="2581550" y="1973000"/>
              <a:ext cx="926050" cy="902200"/>
            </a:xfrm>
            <a:custGeom>
              <a:avLst/>
              <a:gdLst/>
              <a:ahLst/>
              <a:cxnLst/>
              <a:rect l="l" t="t" r="r" b="b"/>
              <a:pathLst>
                <a:path w="37042" h="36088" fill="none" extrusionOk="0">
                  <a:moveTo>
                    <a:pt x="6668" y="31659"/>
                  </a:moveTo>
                  <a:cubicBezTo>
                    <a:pt x="9526" y="34600"/>
                    <a:pt x="12419" y="36088"/>
                    <a:pt x="15265" y="36088"/>
                  </a:cubicBezTo>
                  <a:cubicBezTo>
                    <a:pt x="15491" y="36088"/>
                    <a:pt x="15729" y="36076"/>
                    <a:pt x="15967" y="36052"/>
                  </a:cubicBezTo>
                  <a:cubicBezTo>
                    <a:pt x="16467" y="36016"/>
                    <a:pt x="17027" y="35993"/>
                    <a:pt x="17706" y="35993"/>
                  </a:cubicBezTo>
                  <a:cubicBezTo>
                    <a:pt x="18075" y="35993"/>
                    <a:pt x="18456" y="35993"/>
                    <a:pt x="18813" y="36016"/>
                  </a:cubicBezTo>
                  <a:cubicBezTo>
                    <a:pt x="19182" y="36016"/>
                    <a:pt x="19551" y="36028"/>
                    <a:pt x="19920" y="36028"/>
                  </a:cubicBezTo>
                  <a:cubicBezTo>
                    <a:pt x="20932" y="36028"/>
                    <a:pt x="22111" y="35993"/>
                    <a:pt x="23301" y="35731"/>
                  </a:cubicBezTo>
                  <a:cubicBezTo>
                    <a:pt x="28635" y="34540"/>
                    <a:pt x="32410" y="31016"/>
                    <a:pt x="35196" y="24622"/>
                  </a:cubicBezTo>
                  <a:cubicBezTo>
                    <a:pt x="36089" y="22598"/>
                    <a:pt x="36565" y="20253"/>
                    <a:pt x="36696" y="17455"/>
                  </a:cubicBezTo>
                  <a:cubicBezTo>
                    <a:pt x="37041" y="9561"/>
                    <a:pt x="30910" y="1965"/>
                    <a:pt x="23051" y="488"/>
                  </a:cubicBezTo>
                  <a:cubicBezTo>
                    <a:pt x="21313" y="155"/>
                    <a:pt x="19599" y="0"/>
                    <a:pt x="17956" y="0"/>
                  </a:cubicBezTo>
                  <a:cubicBezTo>
                    <a:pt x="11157" y="0"/>
                    <a:pt x="5918" y="2858"/>
                    <a:pt x="2811" y="8287"/>
                  </a:cubicBezTo>
                  <a:cubicBezTo>
                    <a:pt x="846" y="11704"/>
                    <a:pt x="1" y="16371"/>
                    <a:pt x="453" y="21050"/>
                  </a:cubicBezTo>
                  <a:cubicBezTo>
                    <a:pt x="870" y="25384"/>
                    <a:pt x="3882" y="28801"/>
                    <a:pt x="6668" y="31659"/>
                  </a:cubicBezTo>
                  <a:close/>
                  <a:moveTo>
                    <a:pt x="3537" y="8704"/>
                  </a:moveTo>
                  <a:cubicBezTo>
                    <a:pt x="7264" y="2215"/>
                    <a:pt x="13419" y="845"/>
                    <a:pt x="17944" y="845"/>
                  </a:cubicBezTo>
                  <a:cubicBezTo>
                    <a:pt x="19527" y="845"/>
                    <a:pt x="21170" y="1012"/>
                    <a:pt x="22873" y="1322"/>
                  </a:cubicBezTo>
                  <a:cubicBezTo>
                    <a:pt x="30326" y="2715"/>
                    <a:pt x="36148" y="9930"/>
                    <a:pt x="35815" y="17395"/>
                  </a:cubicBezTo>
                  <a:cubicBezTo>
                    <a:pt x="35696" y="20086"/>
                    <a:pt x="35243" y="22324"/>
                    <a:pt x="34386" y="24253"/>
                  </a:cubicBezTo>
                  <a:cubicBezTo>
                    <a:pt x="31731" y="30361"/>
                    <a:pt x="28135" y="33719"/>
                    <a:pt x="23099" y="34850"/>
                  </a:cubicBezTo>
                  <a:cubicBezTo>
                    <a:pt x="21992" y="35112"/>
                    <a:pt x="20861" y="35135"/>
                    <a:pt x="19908" y="35135"/>
                  </a:cubicBezTo>
                  <a:cubicBezTo>
                    <a:pt x="19539" y="35135"/>
                    <a:pt x="19170" y="35135"/>
                    <a:pt x="18813" y="35124"/>
                  </a:cubicBezTo>
                  <a:cubicBezTo>
                    <a:pt x="18432" y="35124"/>
                    <a:pt x="18063" y="35100"/>
                    <a:pt x="17694" y="35100"/>
                  </a:cubicBezTo>
                  <a:cubicBezTo>
                    <a:pt x="16979" y="35100"/>
                    <a:pt x="16396" y="35124"/>
                    <a:pt x="15872" y="35183"/>
                  </a:cubicBezTo>
                  <a:cubicBezTo>
                    <a:pt x="13038" y="35433"/>
                    <a:pt x="10181" y="34016"/>
                    <a:pt x="7276" y="31040"/>
                  </a:cubicBezTo>
                  <a:cubicBezTo>
                    <a:pt x="4597" y="28289"/>
                    <a:pt x="1704" y="25015"/>
                    <a:pt x="1311" y="20955"/>
                  </a:cubicBezTo>
                  <a:cubicBezTo>
                    <a:pt x="846" y="16443"/>
                    <a:pt x="1668" y="11978"/>
                    <a:pt x="3537" y="8704"/>
                  </a:cubicBezTo>
                  <a:close/>
                </a:path>
              </a:pathLst>
            </a:custGeom>
            <a:noFill/>
            <a:ln w="19050" cap="flat"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52"/>
            <p:cNvSpPr/>
            <p:nvPr/>
          </p:nvSpPr>
          <p:spPr>
            <a:xfrm>
              <a:off x="2679200" y="2069425"/>
              <a:ext cx="719450" cy="713500"/>
            </a:xfrm>
            <a:custGeom>
              <a:avLst/>
              <a:gdLst/>
              <a:ahLst/>
              <a:cxnLst/>
              <a:rect l="l" t="t" r="r" b="b"/>
              <a:pathLst>
                <a:path w="28778" h="28540" fill="none" extrusionOk="0">
                  <a:moveTo>
                    <a:pt x="13930" y="1"/>
                  </a:moveTo>
                  <a:cubicBezTo>
                    <a:pt x="15216" y="1"/>
                    <a:pt x="16574" y="120"/>
                    <a:pt x="17955" y="394"/>
                  </a:cubicBezTo>
                  <a:cubicBezTo>
                    <a:pt x="23932" y="1572"/>
                    <a:pt x="28778" y="7680"/>
                    <a:pt x="28480" y="13657"/>
                  </a:cubicBezTo>
                  <a:cubicBezTo>
                    <a:pt x="28373" y="15872"/>
                    <a:pt x="28004" y="17729"/>
                    <a:pt x="27313" y="19325"/>
                  </a:cubicBezTo>
                  <a:cubicBezTo>
                    <a:pt x="25146" y="24361"/>
                    <a:pt x="22229" y="27147"/>
                    <a:pt x="18133" y="28076"/>
                  </a:cubicBezTo>
                  <a:cubicBezTo>
                    <a:pt x="17240" y="28290"/>
                    <a:pt x="16336" y="28302"/>
                    <a:pt x="15538" y="28302"/>
                  </a:cubicBezTo>
                  <a:cubicBezTo>
                    <a:pt x="15240" y="28302"/>
                    <a:pt x="14931" y="28302"/>
                    <a:pt x="14633" y="28290"/>
                  </a:cubicBezTo>
                  <a:cubicBezTo>
                    <a:pt x="14323" y="28290"/>
                    <a:pt x="14026" y="28266"/>
                    <a:pt x="13716" y="28266"/>
                  </a:cubicBezTo>
                  <a:cubicBezTo>
                    <a:pt x="13133" y="28266"/>
                    <a:pt x="12657" y="28290"/>
                    <a:pt x="12228" y="28326"/>
                  </a:cubicBezTo>
                  <a:cubicBezTo>
                    <a:pt x="9918" y="28540"/>
                    <a:pt x="7608" y="27373"/>
                    <a:pt x="5239" y="24921"/>
                  </a:cubicBezTo>
                  <a:cubicBezTo>
                    <a:pt x="3060" y="22646"/>
                    <a:pt x="703" y="19932"/>
                    <a:pt x="381" y="16586"/>
                  </a:cubicBezTo>
                  <a:cubicBezTo>
                    <a:pt x="0" y="12848"/>
                    <a:pt x="679" y="9180"/>
                    <a:pt x="2203" y="6466"/>
                  </a:cubicBezTo>
                  <a:cubicBezTo>
                    <a:pt x="5263" y="1132"/>
                    <a:pt x="10275" y="1"/>
                    <a:pt x="13930" y="1"/>
                  </a:cubicBezTo>
                  <a:close/>
                </a:path>
              </a:pathLst>
            </a:custGeom>
            <a:noFill/>
            <a:ln w="19050" cap="flat"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99" name="Google Shape;14299;p52"/>
          <p:cNvSpPr txBox="1">
            <a:spLocks noGrp="1"/>
          </p:cNvSpPr>
          <p:nvPr>
            <p:ph type="title"/>
          </p:nvPr>
        </p:nvSpPr>
        <p:spPr>
          <a:xfrm>
            <a:off x="4435105" y="859400"/>
            <a:ext cx="2031257" cy="512892"/>
          </a:xfrm>
          <a:prstGeom prst="rect">
            <a:avLst/>
          </a:prstGeom>
        </p:spPr>
        <p:txBody>
          <a:bodyPr spcFirstLastPara="1" wrap="square" lIns="91425" tIns="91425" rIns="91425" bIns="91425" anchor="t" anchorCtr="0">
            <a:noAutofit/>
          </a:bodyPr>
          <a:lstStyle/>
          <a:p>
            <a:pPr marL="0" lvl="0" indent="0" algn="r">
              <a:spcBef>
                <a:spcPts val="0"/>
              </a:spcBef>
              <a:spcAft>
                <a:spcPts val="0"/>
              </a:spcAft>
              <a:buNone/>
            </a:pPr>
            <a:r>
              <a:rPr lang="en" dirty="0"/>
              <a:t>Features </a:t>
            </a:r>
            <a:endParaRPr dirty="0"/>
          </a:p>
        </p:txBody>
      </p:sp>
      <p:sp>
        <p:nvSpPr>
          <p:cNvPr id="14302" name="Google Shape;14302;p52"/>
          <p:cNvSpPr/>
          <p:nvPr/>
        </p:nvSpPr>
        <p:spPr>
          <a:xfrm>
            <a:off x="4297823" y="602055"/>
            <a:ext cx="4608671" cy="3939389"/>
          </a:xfrm>
          <a:custGeom>
            <a:avLst/>
            <a:gdLst/>
            <a:ahLst/>
            <a:cxnLst/>
            <a:rect l="l" t="t" r="r" b="b"/>
            <a:pathLst>
              <a:path w="17617" h="25786" extrusionOk="0">
                <a:moveTo>
                  <a:pt x="108" y="1"/>
                </a:moveTo>
                <a:lnTo>
                  <a:pt x="95" y="5963"/>
                </a:lnTo>
                <a:cubicBezTo>
                  <a:pt x="95" y="6968"/>
                  <a:pt x="91" y="7953"/>
                  <a:pt x="91" y="8925"/>
                </a:cubicBezTo>
                <a:cubicBezTo>
                  <a:pt x="87" y="9836"/>
                  <a:pt x="79" y="10772"/>
                  <a:pt x="71" y="11719"/>
                </a:cubicBezTo>
                <a:cubicBezTo>
                  <a:pt x="58" y="12655"/>
                  <a:pt x="54" y="13664"/>
                  <a:pt x="54" y="14571"/>
                </a:cubicBezTo>
                <a:lnTo>
                  <a:pt x="54" y="17193"/>
                </a:lnTo>
                <a:cubicBezTo>
                  <a:pt x="54" y="17608"/>
                  <a:pt x="58" y="18018"/>
                  <a:pt x="54" y="18408"/>
                </a:cubicBezTo>
                <a:cubicBezTo>
                  <a:pt x="54" y="18794"/>
                  <a:pt x="50" y="19159"/>
                  <a:pt x="50" y="19536"/>
                </a:cubicBezTo>
                <a:cubicBezTo>
                  <a:pt x="42" y="20287"/>
                  <a:pt x="34" y="21034"/>
                  <a:pt x="26" y="21777"/>
                </a:cubicBezTo>
                <a:cubicBezTo>
                  <a:pt x="21" y="22146"/>
                  <a:pt x="17" y="22519"/>
                  <a:pt x="13" y="22884"/>
                </a:cubicBezTo>
                <a:cubicBezTo>
                  <a:pt x="13" y="23069"/>
                  <a:pt x="9" y="23254"/>
                  <a:pt x="9" y="23434"/>
                </a:cubicBezTo>
                <a:lnTo>
                  <a:pt x="9" y="23935"/>
                </a:lnTo>
                <a:lnTo>
                  <a:pt x="1" y="25724"/>
                </a:lnTo>
                <a:lnTo>
                  <a:pt x="309" y="25724"/>
                </a:lnTo>
                <a:lnTo>
                  <a:pt x="3300" y="25740"/>
                </a:lnTo>
                <a:lnTo>
                  <a:pt x="5179" y="25744"/>
                </a:lnTo>
                <a:lnTo>
                  <a:pt x="7793" y="25761"/>
                </a:lnTo>
                <a:cubicBezTo>
                  <a:pt x="8104" y="25762"/>
                  <a:pt x="8403" y="25763"/>
                  <a:pt x="8692" y="25763"/>
                </a:cubicBezTo>
                <a:cubicBezTo>
                  <a:pt x="9270" y="25763"/>
                  <a:pt x="9806" y="25761"/>
                  <a:pt x="10304" y="25761"/>
                </a:cubicBezTo>
                <a:lnTo>
                  <a:pt x="12294" y="25757"/>
                </a:lnTo>
                <a:cubicBezTo>
                  <a:pt x="12873" y="25757"/>
                  <a:pt x="13447" y="25765"/>
                  <a:pt x="13973" y="25769"/>
                </a:cubicBezTo>
                <a:cubicBezTo>
                  <a:pt x="15027" y="25777"/>
                  <a:pt x="15918" y="25785"/>
                  <a:pt x="16545" y="25785"/>
                </a:cubicBezTo>
                <a:cubicBezTo>
                  <a:pt x="17173" y="25781"/>
                  <a:pt x="17526" y="25769"/>
                  <a:pt x="17563" y="25749"/>
                </a:cubicBezTo>
                <a:cubicBezTo>
                  <a:pt x="17596" y="25728"/>
                  <a:pt x="17317" y="25703"/>
                  <a:pt x="16783" y="25675"/>
                </a:cubicBezTo>
                <a:cubicBezTo>
                  <a:pt x="16246" y="25646"/>
                  <a:pt x="15470" y="25609"/>
                  <a:pt x="14395" y="25572"/>
                </a:cubicBezTo>
                <a:cubicBezTo>
                  <a:pt x="13858" y="25552"/>
                  <a:pt x="13238" y="25535"/>
                  <a:pt x="12528" y="25523"/>
                </a:cubicBezTo>
                <a:cubicBezTo>
                  <a:pt x="11814" y="25511"/>
                  <a:pt x="11059" y="25502"/>
                  <a:pt x="10300" y="25498"/>
                </a:cubicBezTo>
                <a:cubicBezTo>
                  <a:pt x="9541" y="25494"/>
                  <a:pt x="8774" y="25494"/>
                  <a:pt x="8035" y="25486"/>
                </a:cubicBezTo>
                <a:lnTo>
                  <a:pt x="5405" y="25461"/>
                </a:lnTo>
                <a:lnTo>
                  <a:pt x="3481" y="25449"/>
                </a:lnTo>
                <a:lnTo>
                  <a:pt x="420" y="25441"/>
                </a:lnTo>
                <a:lnTo>
                  <a:pt x="276" y="25441"/>
                </a:lnTo>
                <a:lnTo>
                  <a:pt x="280" y="23988"/>
                </a:lnTo>
                <a:cubicBezTo>
                  <a:pt x="284" y="23644"/>
                  <a:pt x="284" y="23328"/>
                  <a:pt x="284" y="22999"/>
                </a:cubicBezTo>
                <a:cubicBezTo>
                  <a:pt x="284" y="22667"/>
                  <a:pt x="288" y="22322"/>
                  <a:pt x="288" y="21965"/>
                </a:cubicBezTo>
                <a:cubicBezTo>
                  <a:pt x="296" y="21243"/>
                  <a:pt x="301" y="20468"/>
                  <a:pt x="309" y="19631"/>
                </a:cubicBezTo>
                <a:cubicBezTo>
                  <a:pt x="313" y="18777"/>
                  <a:pt x="309" y="17903"/>
                  <a:pt x="309" y="17041"/>
                </a:cubicBezTo>
                <a:cubicBezTo>
                  <a:pt x="305" y="16188"/>
                  <a:pt x="301" y="15310"/>
                  <a:pt x="301" y="14411"/>
                </a:cubicBezTo>
                <a:cubicBezTo>
                  <a:pt x="296" y="13517"/>
                  <a:pt x="296" y="12676"/>
                  <a:pt x="305" y="11728"/>
                </a:cubicBezTo>
                <a:cubicBezTo>
                  <a:pt x="309" y="10792"/>
                  <a:pt x="313" y="9803"/>
                  <a:pt x="313" y="8761"/>
                </a:cubicBezTo>
                <a:cubicBezTo>
                  <a:pt x="313" y="7780"/>
                  <a:pt x="309" y="6783"/>
                  <a:pt x="309" y="5774"/>
                </a:cubicBezTo>
                <a:cubicBezTo>
                  <a:pt x="309" y="3964"/>
                  <a:pt x="305" y="2122"/>
                  <a:pt x="301" y="177"/>
                </a:cubicBezTo>
                <a:lnTo>
                  <a:pt x="6858" y="165"/>
                </a:lnTo>
                <a:lnTo>
                  <a:pt x="10321" y="152"/>
                </a:lnTo>
                <a:cubicBezTo>
                  <a:pt x="10468" y="152"/>
                  <a:pt x="10616" y="152"/>
                  <a:pt x="10764" y="152"/>
                </a:cubicBezTo>
                <a:cubicBezTo>
                  <a:pt x="11720" y="152"/>
                  <a:pt x="12691" y="162"/>
                  <a:pt x="13689" y="173"/>
                </a:cubicBezTo>
                <a:cubicBezTo>
                  <a:pt x="14268" y="177"/>
                  <a:pt x="14847" y="177"/>
                  <a:pt x="15454" y="177"/>
                </a:cubicBezTo>
                <a:cubicBezTo>
                  <a:pt x="16061" y="177"/>
                  <a:pt x="16640" y="173"/>
                  <a:pt x="17198" y="165"/>
                </a:cubicBezTo>
                <a:lnTo>
                  <a:pt x="17407" y="165"/>
                </a:lnTo>
                <a:lnTo>
                  <a:pt x="17407" y="193"/>
                </a:lnTo>
                <a:lnTo>
                  <a:pt x="17407" y="370"/>
                </a:lnTo>
                <a:cubicBezTo>
                  <a:pt x="17407" y="489"/>
                  <a:pt x="17411" y="608"/>
                  <a:pt x="17411" y="723"/>
                </a:cubicBezTo>
                <a:cubicBezTo>
                  <a:pt x="17411" y="957"/>
                  <a:pt x="17415" y="1190"/>
                  <a:pt x="17415" y="1416"/>
                </a:cubicBezTo>
                <a:cubicBezTo>
                  <a:pt x="17415" y="1872"/>
                  <a:pt x="17419" y="2319"/>
                  <a:pt x="17415" y="2766"/>
                </a:cubicBezTo>
                <a:cubicBezTo>
                  <a:pt x="17407" y="3792"/>
                  <a:pt x="17399" y="4830"/>
                  <a:pt x="17391" y="5885"/>
                </a:cubicBezTo>
                <a:cubicBezTo>
                  <a:pt x="17386" y="6951"/>
                  <a:pt x="17391" y="7998"/>
                  <a:pt x="17391" y="8970"/>
                </a:cubicBezTo>
                <a:cubicBezTo>
                  <a:pt x="17395" y="9955"/>
                  <a:pt x="17395" y="10866"/>
                  <a:pt x="17395" y="11765"/>
                </a:cubicBezTo>
                <a:cubicBezTo>
                  <a:pt x="17399" y="12712"/>
                  <a:pt x="17399" y="13611"/>
                  <a:pt x="17403" y="14444"/>
                </a:cubicBezTo>
                <a:cubicBezTo>
                  <a:pt x="17407" y="15277"/>
                  <a:pt x="17407" y="16077"/>
                  <a:pt x="17407" y="16783"/>
                </a:cubicBezTo>
                <a:cubicBezTo>
                  <a:pt x="17403" y="17505"/>
                  <a:pt x="17399" y="18219"/>
                  <a:pt x="17395" y="18908"/>
                </a:cubicBezTo>
                <a:cubicBezTo>
                  <a:pt x="17386" y="19598"/>
                  <a:pt x="17386" y="20271"/>
                  <a:pt x="17386" y="20898"/>
                </a:cubicBezTo>
                <a:cubicBezTo>
                  <a:pt x="17395" y="21498"/>
                  <a:pt x="17399" y="22035"/>
                  <a:pt x="17399" y="22523"/>
                </a:cubicBezTo>
                <a:cubicBezTo>
                  <a:pt x="17411" y="23504"/>
                  <a:pt x="17423" y="24267"/>
                  <a:pt x="17440" y="24792"/>
                </a:cubicBezTo>
                <a:cubicBezTo>
                  <a:pt x="17456" y="25314"/>
                  <a:pt x="17477" y="25597"/>
                  <a:pt x="17501" y="25601"/>
                </a:cubicBezTo>
                <a:cubicBezTo>
                  <a:pt x="17526" y="25601"/>
                  <a:pt x="17542" y="25330"/>
                  <a:pt x="17559" y="24805"/>
                </a:cubicBezTo>
                <a:cubicBezTo>
                  <a:pt x="17571" y="24280"/>
                  <a:pt x="17579" y="23504"/>
                  <a:pt x="17583" y="22519"/>
                </a:cubicBezTo>
                <a:cubicBezTo>
                  <a:pt x="17588" y="22027"/>
                  <a:pt x="17588" y="21477"/>
                  <a:pt x="17588" y="20890"/>
                </a:cubicBezTo>
                <a:cubicBezTo>
                  <a:pt x="17592" y="20345"/>
                  <a:pt x="17596" y="19737"/>
                  <a:pt x="17600" y="19064"/>
                </a:cubicBezTo>
                <a:cubicBezTo>
                  <a:pt x="17608" y="18387"/>
                  <a:pt x="17616" y="17640"/>
                  <a:pt x="17616" y="16808"/>
                </a:cubicBezTo>
                <a:cubicBezTo>
                  <a:pt x="17616" y="15958"/>
                  <a:pt x="17612" y="15133"/>
                  <a:pt x="17608" y="14268"/>
                </a:cubicBezTo>
                <a:cubicBezTo>
                  <a:pt x="17600" y="13410"/>
                  <a:pt x="17596" y="12540"/>
                  <a:pt x="17592" y="11662"/>
                </a:cubicBezTo>
                <a:cubicBezTo>
                  <a:pt x="17588" y="10706"/>
                  <a:pt x="17579" y="9729"/>
                  <a:pt x="17575" y="8761"/>
                </a:cubicBezTo>
                <a:cubicBezTo>
                  <a:pt x="17567" y="7780"/>
                  <a:pt x="17563" y="6828"/>
                  <a:pt x="17567" y="5844"/>
                </a:cubicBezTo>
                <a:cubicBezTo>
                  <a:pt x="17571" y="4846"/>
                  <a:pt x="17575" y="3780"/>
                  <a:pt x="17579" y="2643"/>
                </a:cubicBezTo>
                <a:cubicBezTo>
                  <a:pt x="17583" y="1744"/>
                  <a:pt x="17571" y="854"/>
                  <a:pt x="17559" y="13"/>
                </a:cubicBezTo>
                <a:lnTo>
                  <a:pt x="16787" y="21"/>
                </a:lnTo>
                <a:cubicBezTo>
                  <a:pt x="16254" y="29"/>
                  <a:pt x="15733" y="37"/>
                  <a:pt x="15228" y="37"/>
                </a:cubicBezTo>
                <a:cubicBezTo>
                  <a:pt x="14703" y="37"/>
                  <a:pt x="14157" y="33"/>
                  <a:pt x="13603" y="29"/>
                </a:cubicBezTo>
                <a:cubicBezTo>
                  <a:pt x="12500" y="21"/>
                  <a:pt x="11301" y="9"/>
                  <a:pt x="10091" y="9"/>
                </a:cubicBezTo>
                <a:lnTo>
                  <a:pt x="6603" y="13"/>
                </a:lnTo>
                <a:lnTo>
                  <a:pt x="108" y="1"/>
                </a:lnTo>
                <a:close/>
              </a:path>
            </a:pathLst>
          </a:custGeom>
          <a:solidFill>
            <a:schemeClr val="accent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 name="TextBox 2">
            <a:extLst>
              <a:ext uri="{FF2B5EF4-FFF2-40B4-BE49-F238E27FC236}">
                <a16:creationId xmlns:a16="http://schemas.microsoft.com/office/drawing/2014/main" id="{DE85DCE7-2E5B-E75A-1A4E-91F202C8D8EA}"/>
              </a:ext>
            </a:extLst>
          </p:cNvPr>
          <p:cNvSpPr txBox="1"/>
          <p:nvPr/>
        </p:nvSpPr>
        <p:spPr>
          <a:xfrm>
            <a:off x="4435105" y="1510318"/>
            <a:ext cx="4325913" cy="2893100"/>
          </a:xfrm>
          <a:prstGeom prst="rect">
            <a:avLst/>
          </a:prstGeom>
          <a:noFill/>
        </p:spPr>
        <p:txBody>
          <a:bodyPr wrap="square">
            <a:spAutoFit/>
          </a:bodyPr>
          <a:lstStyle/>
          <a:p>
            <a:pPr marL="285750" indent="-285750">
              <a:buFont typeface="Arial" panose="020B0604020202020204" pitchFamily="34" charset="0"/>
              <a:buChar char="•"/>
            </a:pPr>
            <a:r>
              <a:rPr lang="en-GB" b="1" dirty="0">
                <a:latin typeface="Livvic" pitchFamily="2" charset="0"/>
              </a:rPr>
              <a:t>User Registration and Profiles. </a:t>
            </a:r>
          </a:p>
          <a:p>
            <a:endParaRPr lang="en-GB" b="1" dirty="0">
              <a:latin typeface="Livvic" pitchFamily="2" charset="0"/>
            </a:endParaRPr>
          </a:p>
          <a:p>
            <a:pPr marL="285750" indent="-285750">
              <a:buFont typeface="Arial" panose="020B0604020202020204" pitchFamily="34" charset="0"/>
              <a:buChar char="•"/>
            </a:pPr>
            <a:r>
              <a:rPr lang="en-GB" b="1" dirty="0">
                <a:latin typeface="Livvic" pitchFamily="2" charset="0"/>
              </a:rPr>
              <a:t>Search and Discovery: </a:t>
            </a:r>
          </a:p>
          <a:p>
            <a:pPr lvl="2"/>
            <a:r>
              <a:rPr lang="en-GB" dirty="0">
                <a:latin typeface="Livvic" pitchFamily="2" charset="0"/>
              </a:rPr>
              <a:t>Filters to refine search results by criteria like genre, publication date, popularity, etc. </a:t>
            </a:r>
          </a:p>
          <a:p>
            <a:pPr lvl="2"/>
            <a:endParaRPr lang="en-GB" dirty="0">
              <a:latin typeface="Livvic" pitchFamily="2" charset="0"/>
            </a:endParaRPr>
          </a:p>
          <a:p>
            <a:pPr marL="285750" indent="-285750">
              <a:buFont typeface="Arial" panose="020B0604020202020204" pitchFamily="34" charset="0"/>
              <a:buChar char="•"/>
            </a:pPr>
            <a:r>
              <a:rPr lang="en-GB" b="1" dirty="0">
                <a:latin typeface="Livvic" pitchFamily="2" charset="0"/>
              </a:rPr>
              <a:t>Books </a:t>
            </a:r>
            <a:r>
              <a:rPr lang="en-GB" b="1" dirty="0" err="1">
                <a:latin typeface="Livvic" pitchFamily="2" charset="0"/>
              </a:rPr>
              <a:t>Catalog</a:t>
            </a:r>
            <a:r>
              <a:rPr lang="en-GB" b="1" dirty="0">
                <a:latin typeface="Livvic" pitchFamily="2" charset="0"/>
              </a:rPr>
              <a:t>:</a:t>
            </a:r>
          </a:p>
          <a:p>
            <a:r>
              <a:rPr lang="en-GB" dirty="0">
                <a:latin typeface="Livvic" pitchFamily="2" charset="0"/>
              </a:rPr>
              <a:t> A comprehensive </a:t>
            </a:r>
            <a:r>
              <a:rPr lang="en-GB" dirty="0" err="1">
                <a:latin typeface="Livvic" pitchFamily="2" charset="0"/>
              </a:rPr>
              <a:t>catalog</a:t>
            </a:r>
            <a:r>
              <a:rPr lang="en-GB" dirty="0">
                <a:latin typeface="Livvic" pitchFamily="2" charset="0"/>
              </a:rPr>
              <a:t> of books with detailed  information ,</a:t>
            </a:r>
          </a:p>
          <a:p>
            <a:r>
              <a:rPr lang="en-GB" dirty="0">
                <a:latin typeface="Livvic" pitchFamily="2" charset="0"/>
              </a:rPr>
              <a:t> such as title, author, genre, publication date, cover image..</a:t>
            </a:r>
          </a:p>
          <a:p>
            <a:endParaRPr lang="en-GB" dirty="0">
              <a:latin typeface="Livvic" pitchFamily="2" charset="0"/>
            </a:endParaRPr>
          </a:p>
          <a:p>
            <a:pPr marL="285750" indent="-285750">
              <a:buFont typeface="Arial" panose="020B0604020202020204" pitchFamily="34" charset="0"/>
              <a:buChar char="•"/>
            </a:pPr>
            <a:r>
              <a:rPr lang="en-GB" b="1" dirty="0">
                <a:latin typeface="Livvic" pitchFamily="2" charset="0"/>
              </a:rPr>
              <a:t>Books Reviews:</a:t>
            </a:r>
          </a:p>
        </p:txBody>
      </p:sp>
      <p:pic>
        <p:nvPicPr>
          <p:cNvPr id="9" name="Picture 8" descr="A pile of books on a bed&#10;&#10;Description automatically generated">
            <a:extLst>
              <a:ext uri="{FF2B5EF4-FFF2-40B4-BE49-F238E27FC236}">
                <a16:creationId xmlns:a16="http://schemas.microsoft.com/office/drawing/2014/main" id="{BD8F170A-212A-F09D-6F1B-89B91930EA79}"/>
              </a:ext>
            </a:extLst>
          </p:cNvPr>
          <p:cNvPicPr>
            <a:picLocks noChangeAspect="1"/>
          </p:cNvPicPr>
          <p:nvPr/>
        </p:nvPicPr>
        <p:blipFill>
          <a:blip r:embed="rId3"/>
          <a:stretch>
            <a:fillRect/>
          </a:stretch>
        </p:blipFill>
        <p:spPr>
          <a:xfrm>
            <a:off x="771915" y="918054"/>
            <a:ext cx="3139581" cy="3199291"/>
          </a:xfrm>
          <a:prstGeom prst="ellipse">
            <a:avLst/>
          </a:prstGeom>
          <a:ln>
            <a:noFill/>
          </a:ln>
          <a:effectLst>
            <a:softEdge rad="112500"/>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082"/>
        <p:cNvGrpSpPr/>
        <p:nvPr/>
      </p:nvGrpSpPr>
      <p:grpSpPr>
        <a:xfrm>
          <a:off x="0" y="0"/>
          <a:ext cx="0" cy="0"/>
          <a:chOff x="0" y="0"/>
          <a:chExt cx="0" cy="0"/>
        </a:xfrm>
      </p:grpSpPr>
      <p:grpSp>
        <p:nvGrpSpPr>
          <p:cNvPr id="10083" name="Google Shape;10083;p43"/>
          <p:cNvGrpSpPr/>
          <p:nvPr/>
        </p:nvGrpSpPr>
        <p:grpSpPr>
          <a:xfrm flipH="1">
            <a:off x="4353715" y="945096"/>
            <a:ext cx="3924626" cy="3371053"/>
            <a:chOff x="1774025" y="1561325"/>
            <a:chExt cx="2297925" cy="1973800"/>
          </a:xfrm>
        </p:grpSpPr>
        <p:sp>
          <p:nvSpPr>
            <p:cNvPr id="10084" name="Google Shape;10084;p43"/>
            <p:cNvSpPr/>
            <p:nvPr/>
          </p:nvSpPr>
          <p:spPr>
            <a:xfrm>
              <a:off x="1774025" y="1711350"/>
              <a:ext cx="2297925" cy="1654700"/>
            </a:xfrm>
            <a:custGeom>
              <a:avLst/>
              <a:gdLst/>
              <a:ahLst/>
              <a:cxnLst/>
              <a:rect l="l" t="t" r="r" b="b"/>
              <a:pathLst>
                <a:path w="91917" h="66188" extrusionOk="0">
                  <a:moveTo>
                    <a:pt x="4775" y="39410"/>
                  </a:moveTo>
                  <a:cubicBezTo>
                    <a:pt x="4084" y="38529"/>
                    <a:pt x="3453" y="37731"/>
                    <a:pt x="2798" y="36922"/>
                  </a:cubicBezTo>
                  <a:cubicBezTo>
                    <a:pt x="2691" y="36803"/>
                    <a:pt x="2512" y="36743"/>
                    <a:pt x="2393" y="36624"/>
                  </a:cubicBezTo>
                  <a:cubicBezTo>
                    <a:pt x="2298" y="36505"/>
                    <a:pt x="2191" y="36350"/>
                    <a:pt x="2191" y="36207"/>
                  </a:cubicBezTo>
                  <a:cubicBezTo>
                    <a:pt x="2179" y="35838"/>
                    <a:pt x="2203" y="35469"/>
                    <a:pt x="2251" y="35100"/>
                  </a:cubicBezTo>
                  <a:cubicBezTo>
                    <a:pt x="2274" y="34779"/>
                    <a:pt x="2251" y="34529"/>
                    <a:pt x="2012" y="34302"/>
                  </a:cubicBezTo>
                  <a:cubicBezTo>
                    <a:pt x="1953" y="34267"/>
                    <a:pt x="1917" y="34160"/>
                    <a:pt x="1893" y="34100"/>
                  </a:cubicBezTo>
                  <a:lnTo>
                    <a:pt x="1965" y="34029"/>
                  </a:lnTo>
                  <a:cubicBezTo>
                    <a:pt x="2072" y="34088"/>
                    <a:pt x="2167" y="34148"/>
                    <a:pt x="2310" y="34219"/>
                  </a:cubicBezTo>
                  <a:cubicBezTo>
                    <a:pt x="2405" y="33290"/>
                    <a:pt x="2501" y="32374"/>
                    <a:pt x="2620" y="31362"/>
                  </a:cubicBezTo>
                  <a:cubicBezTo>
                    <a:pt x="2453" y="31290"/>
                    <a:pt x="2155" y="31231"/>
                    <a:pt x="1953" y="31052"/>
                  </a:cubicBezTo>
                  <a:cubicBezTo>
                    <a:pt x="1786" y="30909"/>
                    <a:pt x="1620" y="30647"/>
                    <a:pt x="1655" y="30469"/>
                  </a:cubicBezTo>
                  <a:cubicBezTo>
                    <a:pt x="1834" y="29171"/>
                    <a:pt x="2072" y="27873"/>
                    <a:pt x="2274" y="26599"/>
                  </a:cubicBezTo>
                  <a:cubicBezTo>
                    <a:pt x="2310" y="26432"/>
                    <a:pt x="2274" y="26242"/>
                    <a:pt x="2358" y="26087"/>
                  </a:cubicBezTo>
                  <a:cubicBezTo>
                    <a:pt x="2429" y="25944"/>
                    <a:pt x="2560" y="25766"/>
                    <a:pt x="2703" y="25718"/>
                  </a:cubicBezTo>
                  <a:cubicBezTo>
                    <a:pt x="3560" y="25432"/>
                    <a:pt x="4406" y="25170"/>
                    <a:pt x="5263" y="24932"/>
                  </a:cubicBezTo>
                  <a:cubicBezTo>
                    <a:pt x="6549" y="24575"/>
                    <a:pt x="7823" y="24265"/>
                    <a:pt x="9109" y="23932"/>
                  </a:cubicBezTo>
                  <a:cubicBezTo>
                    <a:pt x="9156" y="23920"/>
                    <a:pt x="9180" y="23884"/>
                    <a:pt x="9228" y="23873"/>
                  </a:cubicBezTo>
                  <a:cubicBezTo>
                    <a:pt x="8751" y="23087"/>
                    <a:pt x="8275" y="22301"/>
                    <a:pt x="7787" y="21527"/>
                  </a:cubicBezTo>
                  <a:cubicBezTo>
                    <a:pt x="7727" y="21432"/>
                    <a:pt x="7608" y="21372"/>
                    <a:pt x="7501" y="21325"/>
                  </a:cubicBezTo>
                  <a:cubicBezTo>
                    <a:pt x="6882" y="21063"/>
                    <a:pt x="6227" y="20825"/>
                    <a:pt x="5608" y="20527"/>
                  </a:cubicBezTo>
                  <a:cubicBezTo>
                    <a:pt x="5168" y="20313"/>
                    <a:pt x="4751" y="20051"/>
                    <a:pt x="4358" y="19753"/>
                  </a:cubicBezTo>
                  <a:cubicBezTo>
                    <a:pt x="4179" y="19622"/>
                    <a:pt x="4036" y="19348"/>
                    <a:pt x="3989" y="19110"/>
                  </a:cubicBezTo>
                  <a:cubicBezTo>
                    <a:pt x="3679" y="17836"/>
                    <a:pt x="3644" y="16538"/>
                    <a:pt x="3846" y="15241"/>
                  </a:cubicBezTo>
                  <a:cubicBezTo>
                    <a:pt x="3929" y="14562"/>
                    <a:pt x="4322" y="14002"/>
                    <a:pt x="4834" y="13574"/>
                  </a:cubicBezTo>
                  <a:cubicBezTo>
                    <a:pt x="4977" y="13455"/>
                    <a:pt x="5168" y="13395"/>
                    <a:pt x="5346" y="13347"/>
                  </a:cubicBezTo>
                  <a:cubicBezTo>
                    <a:pt x="8049" y="12597"/>
                    <a:pt x="10775" y="11859"/>
                    <a:pt x="13490" y="11085"/>
                  </a:cubicBezTo>
                  <a:cubicBezTo>
                    <a:pt x="16705" y="10169"/>
                    <a:pt x="19896" y="9216"/>
                    <a:pt x="23098" y="8252"/>
                  </a:cubicBezTo>
                  <a:cubicBezTo>
                    <a:pt x="27325" y="6978"/>
                    <a:pt x="31552" y="5668"/>
                    <a:pt x="35790" y="4406"/>
                  </a:cubicBezTo>
                  <a:cubicBezTo>
                    <a:pt x="38981" y="3453"/>
                    <a:pt x="42160" y="2537"/>
                    <a:pt x="45351" y="1608"/>
                  </a:cubicBezTo>
                  <a:cubicBezTo>
                    <a:pt x="46589" y="1251"/>
                    <a:pt x="47840" y="941"/>
                    <a:pt x="49090" y="596"/>
                  </a:cubicBezTo>
                  <a:cubicBezTo>
                    <a:pt x="49161" y="584"/>
                    <a:pt x="49233" y="548"/>
                    <a:pt x="49328" y="524"/>
                  </a:cubicBezTo>
                  <a:cubicBezTo>
                    <a:pt x="49828" y="346"/>
                    <a:pt x="50340" y="48"/>
                    <a:pt x="50852" y="36"/>
                  </a:cubicBezTo>
                  <a:cubicBezTo>
                    <a:pt x="51364" y="1"/>
                    <a:pt x="51900" y="239"/>
                    <a:pt x="52400" y="370"/>
                  </a:cubicBezTo>
                  <a:cubicBezTo>
                    <a:pt x="55602" y="1179"/>
                    <a:pt x="58793" y="2001"/>
                    <a:pt x="61984" y="2799"/>
                  </a:cubicBezTo>
                  <a:cubicBezTo>
                    <a:pt x="66485" y="3918"/>
                    <a:pt x="70962" y="5049"/>
                    <a:pt x="75474" y="6132"/>
                  </a:cubicBezTo>
                  <a:cubicBezTo>
                    <a:pt x="79070" y="7013"/>
                    <a:pt x="82701" y="7835"/>
                    <a:pt x="86321" y="8645"/>
                  </a:cubicBezTo>
                  <a:cubicBezTo>
                    <a:pt x="87368" y="8883"/>
                    <a:pt x="88416" y="9026"/>
                    <a:pt x="89464" y="9264"/>
                  </a:cubicBezTo>
                  <a:cubicBezTo>
                    <a:pt x="89892" y="9347"/>
                    <a:pt x="90309" y="9561"/>
                    <a:pt x="90714" y="9764"/>
                  </a:cubicBezTo>
                  <a:cubicBezTo>
                    <a:pt x="90845" y="9823"/>
                    <a:pt x="90952" y="10049"/>
                    <a:pt x="90952" y="10192"/>
                  </a:cubicBezTo>
                  <a:cubicBezTo>
                    <a:pt x="90952" y="10264"/>
                    <a:pt x="90714" y="10371"/>
                    <a:pt x="90559" y="10430"/>
                  </a:cubicBezTo>
                  <a:cubicBezTo>
                    <a:pt x="90012" y="10657"/>
                    <a:pt x="89452" y="10883"/>
                    <a:pt x="88880" y="11109"/>
                  </a:cubicBezTo>
                  <a:cubicBezTo>
                    <a:pt x="88833" y="11121"/>
                    <a:pt x="88809" y="11264"/>
                    <a:pt x="88821" y="11347"/>
                  </a:cubicBezTo>
                  <a:cubicBezTo>
                    <a:pt x="88892" y="12181"/>
                    <a:pt x="88999" y="13014"/>
                    <a:pt x="89071" y="13848"/>
                  </a:cubicBezTo>
                  <a:cubicBezTo>
                    <a:pt x="89095" y="14086"/>
                    <a:pt x="89166" y="14205"/>
                    <a:pt x="89392" y="14276"/>
                  </a:cubicBezTo>
                  <a:cubicBezTo>
                    <a:pt x="90000" y="14479"/>
                    <a:pt x="90595" y="14693"/>
                    <a:pt x="91190" y="14919"/>
                  </a:cubicBezTo>
                  <a:cubicBezTo>
                    <a:pt x="91369" y="14979"/>
                    <a:pt x="91547" y="15050"/>
                    <a:pt x="91678" y="15169"/>
                  </a:cubicBezTo>
                  <a:cubicBezTo>
                    <a:pt x="91917" y="15372"/>
                    <a:pt x="91857" y="15657"/>
                    <a:pt x="91559" y="15705"/>
                  </a:cubicBezTo>
                  <a:cubicBezTo>
                    <a:pt x="89809" y="15991"/>
                    <a:pt x="88202" y="16729"/>
                    <a:pt x="86547" y="17336"/>
                  </a:cubicBezTo>
                  <a:cubicBezTo>
                    <a:pt x="84654" y="18039"/>
                    <a:pt x="82796" y="18824"/>
                    <a:pt x="80915" y="19574"/>
                  </a:cubicBezTo>
                  <a:cubicBezTo>
                    <a:pt x="80784" y="19634"/>
                    <a:pt x="80653" y="19693"/>
                    <a:pt x="80475" y="19777"/>
                  </a:cubicBezTo>
                  <a:cubicBezTo>
                    <a:pt x="81153" y="20253"/>
                    <a:pt x="81784" y="20717"/>
                    <a:pt x="82439" y="21146"/>
                  </a:cubicBezTo>
                  <a:cubicBezTo>
                    <a:pt x="84273" y="22396"/>
                    <a:pt x="86118" y="23634"/>
                    <a:pt x="87964" y="24873"/>
                  </a:cubicBezTo>
                  <a:cubicBezTo>
                    <a:pt x="88023" y="24920"/>
                    <a:pt x="88118" y="24956"/>
                    <a:pt x="88154" y="25016"/>
                  </a:cubicBezTo>
                  <a:cubicBezTo>
                    <a:pt x="88202" y="25111"/>
                    <a:pt x="88261" y="25254"/>
                    <a:pt x="88214" y="25337"/>
                  </a:cubicBezTo>
                  <a:cubicBezTo>
                    <a:pt x="88154" y="25420"/>
                    <a:pt x="88023" y="25480"/>
                    <a:pt x="87904" y="25480"/>
                  </a:cubicBezTo>
                  <a:cubicBezTo>
                    <a:pt x="87428" y="25492"/>
                    <a:pt x="86952" y="25480"/>
                    <a:pt x="86487" y="25480"/>
                  </a:cubicBezTo>
                  <a:cubicBezTo>
                    <a:pt x="86380" y="25778"/>
                    <a:pt x="86487" y="25897"/>
                    <a:pt x="86678" y="26016"/>
                  </a:cubicBezTo>
                  <a:cubicBezTo>
                    <a:pt x="87535" y="26563"/>
                    <a:pt x="88416" y="27147"/>
                    <a:pt x="89285" y="27718"/>
                  </a:cubicBezTo>
                  <a:cubicBezTo>
                    <a:pt x="89369" y="27778"/>
                    <a:pt x="89476" y="27849"/>
                    <a:pt x="89547" y="27933"/>
                  </a:cubicBezTo>
                  <a:cubicBezTo>
                    <a:pt x="89773" y="28230"/>
                    <a:pt x="89666" y="28492"/>
                    <a:pt x="89297" y="28528"/>
                  </a:cubicBezTo>
                  <a:cubicBezTo>
                    <a:pt x="87285" y="28754"/>
                    <a:pt x="85273" y="29004"/>
                    <a:pt x="83273" y="29183"/>
                  </a:cubicBezTo>
                  <a:cubicBezTo>
                    <a:pt x="81868" y="29302"/>
                    <a:pt x="80475" y="29326"/>
                    <a:pt x="79070" y="29409"/>
                  </a:cubicBezTo>
                  <a:cubicBezTo>
                    <a:pt x="78474" y="29457"/>
                    <a:pt x="77879" y="29576"/>
                    <a:pt x="77177" y="29683"/>
                  </a:cubicBezTo>
                  <a:cubicBezTo>
                    <a:pt x="77379" y="29814"/>
                    <a:pt x="77498" y="29921"/>
                    <a:pt x="77617" y="29992"/>
                  </a:cubicBezTo>
                  <a:cubicBezTo>
                    <a:pt x="80082" y="31624"/>
                    <a:pt x="82558" y="33267"/>
                    <a:pt x="85011" y="34898"/>
                  </a:cubicBezTo>
                  <a:cubicBezTo>
                    <a:pt x="85451" y="35195"/>
                    <a:pt x="85868" y="35541"/>
                    <a:pt x="86309" y="35838"/>
                  </a:cubicBezTo>
                  <a:cubicBezTo>
                    <a:pt x="86463" y="35957"/>
                    <a:pt x="86666" y="36017"/>
                    <a:pt x="86844" y="36112"/>
                  </a:cubicBezTo>
                  <a:cubicBezTo>
                    <a:pt x="86916" y="36148"/>
                    <a:pt x="87023" y="36231"/>
                    <a:pt x="87023" y="36291"/>
                  </a:cubicBezTo>
                  <a:cubicBezTo>
                    <a:pt x="87023" y="36362"/>
                    <a:pt x="86928" y="36493"/>
                    <a:pt x="86856" y="36505"/>
                  </a:cubicBezTo>
                  <a:cubicBezTo>
                    <a:pt x="86523" y="36565"/>
                    <a:pt x="86202" y="36600"/>
                    <a:pt x="85868" y="36648"/>
                  </a:cubicBezTo>
                  <a:cubicBezTo>
                    <a:pt x="85630" y="36672"/>
                    <a:pt x="85392" y="36719"/>
                    <a:pt x="85142" y="36731"/>
                  </a:cubicBezTo>
                  <a:cubicBezTo>
                    <a:pt x="84892" y="36731"/>
                    <a:pt x="84844" y="36850"/>
                    <a:pt x="84856" y="37088"/>
                  </a:cubicBezTo>
                  <a:cubicBezTo>
                    <a:pt x="84904" y="38589"/>
                    <a:pt x="84939" y="40077"/>
                    <a:pt x="84975" y="41589"/>
                  </a:cubicBezTo>
                  <a:cubicBezTo>
                    <a:pt x="84975" y="41732"/>
                    <a:pt x="85059" y="41922"/>
                    <a:pt x="85154" y="42041"/>
                  </a:cubicBezTo>
                  <a:cubicBezTo>
                    <a:pt x="85570" y="42518"/>
                    <a:pt x="86023" y="42982"/>
                    <a:pt x="86452" y="43458"/>
                  </a:cubicBezTo>
                  <a:cubicBezTo>
                    <a:pt x="86618" y="43637"/>
                    <a:pt x="86809" y="43851"/>
                    <a:pt x="86642" y="44149"/>
                  </a:cubicBezTo>
                  <a:cubicBezTo>
                    <a:pt x="86630" y="44173"/>
                    <a:pt x="86678" y="44232"/>
                    <a:pt x="86702" y="44280"/>
                  </a:cubicBezTo>
                  <a:cubicBezTo>
                    <a:pt x="86821" y="44506"/>
                    <a:pt x="86725" y="44661"/>
                    <a:pt x="86463" y="44697"/>
                  </a:cubicBezTo>
                  <a:cubicBezTo>
                    <a:pt x="86130" y="44720"/>
                    <a:pt x="85785" y="44756"/>
                    <a:pt x="85451" y="44816"/>
                  </a:cubicBezTo>
                  <a:cubicBezTo>
                    <a:pt x="83487" y="45185"/>
                    <a:pt x="81510" y="45566"/>
                    <a:pt x="79546" y="45959"/>
                  </a:cubicBezTo>
                  <a:cubicBezTo>
                    <a:pt x="79308" y="46006"/>
                    <a:pt x="79070" y="46006"/>
                    <a:pt x="78951" y="46292"/>
                  </a:cubicBezTo>
                  <a:cubicBezTo>
                    <a:pt x="78927" y="46375"/>
                    <a:pt x="78760" y="46399"/>
                    <a:pt x="78665" y="46471"/>
                  </a:cubicBezTo>
                  <a:cubicBezTo>
                    <a:pt x="74343" y="48757"/>
                    <a:pt x="69997" y="51007"/>
                    <a:pt x="65711" y="53376"/>
                  </a:cubicBezTo>
                  <a:cubicBezTo>
                    <a:pt x="61865" y="55484"/>
                    <a:pt x="58103" y="57746"/>
                    <a:pt x="54293" y="59925"/>
                  </a:cubicBezTo>
                  <a:cubicBezTo>
                    <a:pt x="50852" y="61901"/>
                    <a:pt x="47387" y="63830"/>
                    <a:pt x="43946" y="65830"/>
                  </a:cubicBezTo>
                  <a:cubicBezTo>
                    <a:pt x="43339" y="66187"/>
                    <a:pt x="42791" y="66187"/>
                    <a:pt x="42160" y="65961"/>
                  </a:cubicBezTo>
                  <a:cubicBezTo>
                    <a:pt x="35433" y="63520"/>
                    <a:pt x="28623" y="61353"/>
                    <a:pt x="21741" y="59353"/>
                  </a:cubicBezTo>
                  <a:cubicBezTo>
                    <a:pt x="16657" y="57877"/>
                    <a:pt x="11609" y="56234"/>
                    <a:pt x="6549" y="54650"/>
                  </a:cubicBezTo>
                  <a:cubicBezTo>
                    <a:pt x="4608" y="54043"/>
                    <a:pt x="2679" y="53412"/>
                    <a:pt x="738" y="52805"/>
                  </a:cubicBezTo>
                  <a:cubicBezTo>
                    <a:pt x="179" y="52626"/>
                    <a:pt x="84" y="52448"/>
                    <a:pt x="84" y="51852"/>
                  </a:cubicBezTo>
                  <a:cubicBezTo>
                    <a:pt x="84" y="51066"/>
                    <a:pt x="0" y="50281"/>
                    <a:pt x="72" y="49483"/>
                  </a:cubicBezTo>
                  <a:cubicBezTo>
                    <a:pt x="226" y="47542"/>
                    <a:pt x="417" y="45578"/>
                    <a:pt x="643" y="43625"/>
                  </a:cubicBezTo>
                  <a:cubicBezTo>
                    <a:pt x="679" y="43232"/>
                    <a:pt x="953" y="42851"/>
                    <a:pt x="1203" y="42542"/>
                  </a:cubicBezTo>
                  <a:cubicBezTo>
                    <a:pt x="1536" y="42137"/>
                    <a:pt x="1953" y="41803"/>
                    <a:pt x="2322" y="41434"/>
                  </a:cubicBezTo>
                  <a:cubicBezTo>
                    <a:pt x="2453" y="41303"/>
                    <a:pt x="2548" y="41137"/>
                    <a:pt x="2667" y="40994"/>
                  </a:cubicBezTo>
                  <a:cubicBezTo>
                    <a:pt x="2679" y="40958"/>
                    <a:pt x="2703" y="40934"/>
                    <a:pt x="2739" y="40910"/>
                  </a:cubicBezTo>
                  <a:cubicBezTo>
                    <a:pt x="3513" y="40613"/>
                    <a:pt x="3989" y="39815"/>
                    <a:pt x="4775" y="39410"/>
                  </a:cubicBezTo>
                  <a:close/>
                  <a:moveTo>
                    <a:pt x="76736" y="45613"/>
                  </a:moveTo>
                  <a:cubicBezTo>
                    <a:pt x="76688" y="45637"/>
                    <a:pt x="76665" y="45673"/>
                    <a:pt x="76617" y="45673"/>
                  </a:cubicBezTo>
                  <a:cubicBezTo>
                    <a:pt x="75950" y="45720"/>
                    <a:pt x="75260" y="45732"/>
                    <a:pt x="74605" y="45804"/>
                  </a:cubicBezTo>
                  <a:cubicBezTo>
                    <a:pt x="73259" y="45959"/>
                    <a:pt x="71890" y="46149"/>
                    <a:pt x="70533" y="46316"/>
                  </a:cubicBezTo>
                  <a:cubicBezTo>
                    <a:pt x="70497" y="46316"/>
                    <a:pt x="70461" y="46340"/>
                    <a:pt x="70378" y="46387"/>
                  </a:cubicBezTo>
                  <a:cubicBezTo>
                    <a:pt x="70497" y="46423"/>
                    <a:pt x="70581" y="46435"/>
                    <a:pt x="70652" y="46447"/>
                  </a:cubicBezTo>
                  <a:lnTo>
                    <a:pt x="70652" y="46518"/>
                  </a:lnTo>
                  <a:cubicBezTo>
                    <a:pt x="69842" y="46578"/>
                    <a:pt x="69045" y="46637"/>
                    <a:pt x="68318" y="46685"/>
                  </a:cubicBezTo>
                  <a:cubicBezTo>
                    <a:pt x="68295" y="46685"/>
                    <a:pt x="68354" y="46697"/>
                    <a:pt x="68414" y="46721"/>
                  </a:cubicBezTo>
                  <a:lnTo>
                    <a:pt x="68414" y="46756"/>
                  </a:lnTo>
                  <a:cubicBezTo>
                    <a:pt x="68152" y="46744"/>
                    <a:pt x="67878" y="46721"/>
                    <a:pt x="67628" y="46697"/>
                  </a:cubicBezTo>
                  <a:cubicBezTo>
                    <a:pt x="67628" y="46721"/>
                    <a:pt x="67628" y="46733"/>
                    <a:pt x="67616" y="46744"/>
                  </a:cubicBezTo>
                  <a:cubicBezTo>
                    <a:pt x="67687" y="46756"/>
                    <a:pt x="67783" y="46756"/>
                    <a:pt x="67854" y="46780"/>
                  </a:cubicBezTo>
                  <a:cubicBezTo>
                    <a:pt x="65842" y="46935"/>
                    <a:pt x="63865" y="47209"/>
                    <a:pt x="61925" y="47780"/>
                  </a:cubicBezTo>
                  <a:cubicBezTo>
                    <a:pt x="65913" y="47221"/>
                    <a:pt x="69902" y="46673"/>
                    <a:pt x="73879" y="46137"/>
                  </a:cubicBezTo>
                  <a:cubicBezTo>
                    <a:pt x="73879" y="46125"/>
                    <a:pt x="73867" y="46090"/>
                    <a:pt x="73867" y="46078"/>
                  </a:cubicBezTo>
                  <a:cubicBezTo>
                    <a:pt x="73819" y="46066"/>
                    <a:pt x="73795" y="46042"/>
                    <a:pt x="73855" y="46066"/>
                  </a:cubicBezTo>
                  <a:cubicBezTo>
                    <a:pt x="74772" y="45947"/>
                    <a:pt x="75760" y="45780"/>
                    <a:pt x="76736" y="45613"/>
                  </a:cubicBezTo>
                  <a:cubicBezTo>
                    <a:pt x="76903" y="45613"/>
                    <a:pt x="77081" y="45661"/>
                    <a:pt x="77248" y="45637"/>
                  </a:cubicBezTo>
                  <a:cubicBezTo>
                    <a:pt x="78879" y="45363"/>
                    <a:pt x="80522" y="45078"/>
                    <a:pt x="82141" y="44804"/>
                  </a:cubicBezTo>
                  <a:cubicBezTo>
                    <a:pt x="82272" y="44768"/>
                    <a:pt x="82403" y="44708"/>
                    <a:pt x="82618" y="44649"/>
                  </a:cubicBezTo>
                  <a:cubicBezTo>
                    <a:pt x="82511" y="44613"/>
                    <a:pt x="82487" y="44613"/>
                    <a:pt x="82463" y="44613"/>
                  </a:cubicBezTo>
                  <a:cubicBezTo>
                    <a:pt x="80653" y="44911"/>
                    <a:pt x="78820" y="45197"/>
                    <a:pt x="77010" y="45494"/>
                  </a:cubicBezTo>
                  <a:cubicBezTo>
                    <a:pt x="76915" y="45518"/>
                    <a:pt x="76831" y="45590"/>
                    <a:pt x="76736" y="45613"/>
                  </a:cubicBezTo>
                  <a:close/>
                  <a:moveTo>
                    <a:pt x="34695" y="60115"/>
                  </a:moveTo>
                  <a:cubicBezTo>
                    <a:pt x="34778" y="59889"/>
                    <a:pt x="34862" y="59686"/>
                    <a:pt x="34945" y="59425"/>
                  </a:cubicBezTo>
                  <a:lnTo>
                    <a:pt x="34945" y="62639"/>
                  </a:lnTo>
                  <a:cubicBezTo>
                    <a:pt x="34993" y="61496"/>
                    <a:pt x="35017" y="60353"/>
                    <a:pt x="35314" y="59222"/>
                  </a:cubicBezTo>
                  <a:cubicBezTo>
                    <a:pt x="35255" y="59889"/>
                    <a:pt x="35195" y="60544"/>
                    <a:pt x="35159" y="61210"/>
                  </a:cubicBezTo>
                  <a:cubicBezTo>
                    <a:pt x="35398" y="59889"/>
                    <a:pt x="35707" y="58603"/>
                    <a:pt x="36195" y="57353"/>
                  </a:cubicBezTo>
                  <a:cubicBezTo>
                    <a:pt x="36683" y="56115"/>
                    <a:pt x="37255" y="54900"/>
                    <a:pt x="37957" y="53757"/>
                  </a:cubicBezTo>
                  <a:cubicBezTo>
                    <a:pt x="37243" y="54662"/>
                    <a:pt x="36791" y="55769"/>
                    <a:pt x="36231" y="56758"/>
                  </a:cubicBezTo>
                  <a:cubicBezTo>
                    <a:pt x="36183" y="56734"/>
                    <a:pt x="36136" y="56722"/>
                    <a:pt x="36088" y="56686"/>
                  </a:cubicBezTo>
                  <a:cubicBezTo>
                    <a:pt x="36612" y="55674"/>
                    <a:pt x="37148" y="54662"/>
                    <a:pt x="37672" y="53650"/>
                  </a:cubicBezTo>
                  <a:cubicBezTo>
                    <a:pt x="37636" y="53638"/>
                    <a:pt x="37624" y="53626"/>
                    <a:pt x="37600" y="53614"/>
                  </a:cubicBezTo>
                  <a:cubicBezTo>
                    <a:pt x="37100" y="54507"/>
                    <a:pt x="36600" y="55376"/>
                    <a:pt x="36112" y="56269"/>
                  </a:cubicBezTo>
                  <a:cubicBezTo>
                    <a:pt x="36076" y="56257"/>
                    <a:pt x="36064" y="56246"/>
                    <a:pt x="36029" y="56234"/>
                  </a:cubicBezTo>
                  <a:cubicBezTo>
                    <a:pt x="36374" y="55281"/>
                    <a:pt x="36910" y="54424"/>
                    <a:pt x="37434" y="53567"/>
                  </a:cubicBezTo>
                  <a:cubicBezTo>
                    <a:pt x="37386" y="53531"/>
                    <a:pt x="37338" y="53519"/>
                    <a:pt x="37303" y="53507"/>
                  </a:cubicBezTo>
                  <a:cubicBezTo>
                    <a:pt x="36802" y="54448"/>
                    <a:pt x="36314" y="55365"/>
                    <a:pt x="35826" y="56305"/>
                  </a:cubicBezTo>
                  <a:lnTo>
                    <a:pt x="35731" y="56257"/>
                  </a:lnTo>
                  <a:cubicBezTo>
                    <a:pt x="35790" y="56091"/>
                    <a:pt x="35850" y="55936"/>
                    <a:pt x="35898" y="55781"/>
                  </a:cubicBezTo>
                  <a:cubicBezTo>
                    <a:pt x="35767" y="55936"/>
                    <a:pt x="35671" y="56127"/>
                    <a:pt x="35517" y="56210"/>
                  </a:cubicBezTo>
                  <a:cubicBezTo>
                    <a:pt x="35255" y="56353"/>
                    <a:pt x="35398" y="55900"/>
                    <a:pt x="35171" y="55912"/>
                  </a:cubicBezTo>
                  <a:cubicBezTo>
                    <a:pt x="34636" y="57079"/>
                    <a:pt x="34278" y="58282"/>
                    <a:pt x="34338" y="59579"/>
                  </a:cubicBezTo>
                  <a:cubicBezTo>
                    <a:pt x="34374" y="59460"/>
                    <a:pt x="34409" y="59365"/>
                    <a:pt x="34457" y="59270"/>
                  </a:cubicBezTo>
                  <a:cubicBezTo>
                    <a:pt x="34326" y="60353"/>
                    <a:pt x="34338" y="61425"/>
                    <a:pt x="34493" y="62496"/>
                  </a:cubicBezTo>
                  <a:cubicBezTo>
                    <a:pt x="34493" y="61377"/>
                    <a:pt x="34481" y="60258"/>
                    <a:pt x="34731" y="59163"/>
                  </a:cubicBezTo>
                  <a:cubicBezTo>
                    <a:pt x="34778" y="59186"/>
                    <a:pt x="34790" y="59210"/>
                    <a:pt x="34778" y="59222"/>
                  </a:cubicBezTo>
                  <a:lnTo>
                    <a:pt x="34695" y="60115"/>
                  </a:lnTo>
                  <a:lnTo>
                    <a:pt x="34695" y="62568"/>
                  </a:lnTo>
                  <a:cubicBezTo>
                    <a:pt x="34731" y="62223"/>
                    <a:pt x="34731" y="61901"/>
                    <a:pt x="34731" y="61568"/>
                  </a:cubicBezTo>
                  <a:cubicBezTo>
                    <a:pt x="34719" y="61080"/>
                    <a:pt x="34707" y="60603"/>
                    <a:pt x="34695" y="60115"/>
                  </a:cubicBezTo>
                  <a:close/>
                  <a:moveTo>
                    <a:pt x="47982" y="53138"/>
                  </a:moveTo>
                  <a:cubicBezTo>
                    <a:pt x="47840" y="53090"/>
                    <a:pt x="47685" y="53079"/>
                    <a:pt x="47554" y="53019"/>
                  </a:cubicBezTo>
                  <a:cubicBezTo>
                    <a:pt x="46589" y="52626"/>
                    <a:pt x="45613" y="52245"/>
                    <a:pt x="44637" y="51864"/>
                  </a:cubicBezTo>
                  <a:cubicBezTo>
                    <a:pt x="44506" y="51828"/>
                    <a:pt x="44351" y="51828"/>
                    <a:pt x="44220" y="51805"/>
                  </a:cubicBezTo>
                  <a:cubicBezTo>
                    <a:pt x="44208" y="51852"/>
                    <a:pt x="44208" y="51888"/>
                    <a:pt x="44184" y="51924"/>
                  </a:cubicBezTo>
                  <a:cubicBezTo>
                    <a:pt x="45173" y="52317"/>
                    <a:pt x="46149" y="52709"/>
                    <a:pt x="47137" y="53102"/>
                  </a:cubicBezTo>
                  <a:cubicBezTo>
                    <a:pt x="47125" y="53138"/>
                    <a:pt x="47125" y="53162"/>
                    <a:pt x="47101" y="53186"/>
                  </a:cubicBezTo>
                  <a:cubicBezTo>
                    <a:pt x="46970" y="53162"/>
                    <a:pt x="46851" y="53150"/>
                    <a:pt x="46720" y="53090"/>
                  </a:cubicBezTo>
                  <a:cubicBezTo>
                    <a:pt x="45827" y="52733"/>
                    <a:pt x="44934" y="52352"/>
                    <a:pt x="44041" y="52019"/>
                  </a:cubicBezTo>
                  <a:cubicBezTo>
                    <a:pt x="43851" y="51936"/>
                    <a:pt x="43625" y="51959"/>
                    <a:pt x="43410" y="51924"/>
                  </a:cubicBezTo>
                  <a:cubicBezTo>
                    <a:pt x="43399" y="51971"/>
                    <a:pt x="43399" y="52019"/>
                    <a:pt x="43387" y="52055"/>
                  </a:cubicBezTo>
                  <a:cubicBezTo>
                    <a:pt x="44470" y="52507"/>
                    <a:pt x="45542" y="52948"/>
                    <a:pt x="46625" y="53400"/>
                  </a:cubicBezTo>
                  <a:cubicBezTo>
                    <a:pt x="46613" y="53424"/>
                    <a:pt x="46613" y="53460"/>
                    <a:pt x="46601" y="53483"/>
                  </a:cubicBezTo>
                  <a:cubicBezTo>
                    <a:pt x="46458" y="53448"/>
                    <a:pt x="46327" y="53424"/>
                    <a:pt x="46197" y="53364"/>
                  </a:cubicBezTo>
                  <a:cubicBezTo>
                    <a:pt x="45232" y="52971"/>
                    <a:pt x="44280" y="52567"/>
                    <a:pt x="43303" y="52162"/>
                  </a:cubicBezTo>
                  <a:cubicBezTo>
                    <a:pt x="43160" y="52102"/>
                    <a:pt x="42982" y="52090"/>
                    <a:pt x="42803" y="52043"/>
                  </a:cubicBezTo>
                  <a:cubicBezTo>
                    <a:pt x="42791" y="52090"/>
                    <a:pt x="42768" y="52114"/>
                    <a:pt x="42768" y="52162"/>
                  </a:cubicBezTo>
                  <a:cubicBezTo>
                    <a:pt x="43863" y="52590"/>
                    <a:pt x="44934" y="53043"/>
                    <a:pt x="46018" y="53471"/>
                  </a:cubicBezTo>
                  <a:cubicBezTo>
                    <a:pt x="46006" y="53507"/>
                    <a:pt x="45982" y="53543"/>
                    <a:pt x="45970" y="53579"/>
                  </a:cubicBezTo>
                  <a:cubicBezTo>
                    <a:pt x="45839" y="53531"/>
                    <a:pt x="45685" y="53507"/>
                    <a:pt x="45565" y="53460"/>
                  </a:cubicBezTo>
                  <a:cubicBezTo>
                    <a:pt x="44613" y="53067"/>
                    <a:pt x="43684" y="52698"/>
                    <a:pt x="42732" y="52317"/>
                  </a:cubicBezTo>
                  <a:cubicBezTo>
                    <a:pt x="42339" y="52150"/>
                    <a:pt x="42220" y="52150"/>
                    <a:pt x="41779" y="52340"/>
                  </a:cubicBezTo>
                  <a:cubicBezTo>
                    <a:pt x="43149" y="52805"/>
                    <a:pt x="44482" y="53269"/>
                    <a:pt x="45839" y="53721"/>
                  </a:cubicBezTo>
                  <a:cubicBezTo>
                    <a:pt x="45827" y="53757"/>
                    <a:pt x="45827" y="53805"/>
                    <a:pt x="45804" y="53829"/>
                  </a:cubicBezTo>
                  <a:cubicBezTo>
                    <a:pt x="45673" y="53805"/>
                    <a:pt x="45530" y="53781"/>
                    <a:pt x="45387" y="53745"/>
                  </a:cubicBezTo>
                  <a:cubicBezTo>
                    <a:pt x="44125" y="53329"/>
                    <a:pt x="42863" y="52876"/>
                    <a:pt x="41601" y="52471"/>
                  </a:cubicBezTo>
                  <a:cubicBezTo>
                    <a:pt x="41363" y="52400"/>
                    <a:pt x="41077" y="52436"/>
                    <a:pt x="40827" y="52400"/>
                  </a:cubicBezTo>
                  <a:cubicBezTo>
                    <a:pt x="40827" y="52448"/>
                    <a:pt x="40803" y="52471"/>
                    <a:pt x="40803" y="52519"/>
                  </a:cubicBezTo>
                  <a:cubicBezTo>
                    <a:pt x="41625" y="52924"/>
                    <a:pt x="42517" y="53186"/>
                    <a:pt x="43291" y="53698"/>
                  </a:cubicBezTo>
                  <a:cubicBezTo>
                    <a:pt x="43149" y="53721"/>
                    <a:pt x="43006" y="53710"/>
                    <a:pt x="42887" y="53662"/>
                  </a:cubicBezTo>
                  <a:cubicBezTo>
                    <a:pt x="42053" y="53329"/>
                    <a:pt x="41244" y="52983"/>
                    <a:pt x="40422" y="52638"/>
                  </a:cubicBezTo>
                  <a:cubicBezTo>
                    <a:pt x="40267" y="52578"/>
                    <a:pt x="40089" y="52590"/>
                    <a:pt x="39910" y="52567"/>
                  </a:cubicBezTo>
                  <a:cubicBezTo>
                    <a:pt x="39910" y="52590"/>
                    <a:pt x="39898" y="52638"/>
                    <a:pt x="39898" y="52674"/>
                  </a:cubicBezTo>
                  <a:cubicBezTo>
                    <a:pt x="41208" y="53150"/>
                    <a:pt x="42517" y="53638"/>
                    <a:pt x="43839" y="54114"/>
                  </a:cubicBezTo>
                  <a:cubicBezTo>
                    <a:pt x="43839" y="54162"/>
                    <a:pt x="43827" y="54198"/>
                    <a:pt x="43827" y="54245"/>
                  </a:cubicBezTo>
                  <a:cubicBezTo>
                    <a:pt x="43684" y="54257"/>
                    <a:pt x="43541" y="54257"/>
                    <a:pt x="43363" y="54281"/>
                  </a:cubicBezTo>
                  <a:cubicBezTo>
                    <a:pt x="43541" y="54364"/>
                    <a:pt x="43696" y="54424"/>
                    <a:pt x="43839" y="54495"/>
                  </a:cubicBezTo>
                  <a:cubicBezTo>
                    <a:pt x="43827" y="54543"/>
                    <a:pt x="43827" y="54579"/>
                    <a:pt x="43815" y="54614"/>
                  </a:cubicBezTo>
                  <a:cubicBezTo>
                    <a:pt x="43637" y="54591"/>
                    <a:pt x="43458" y="54579"/>
                    <a:pt x="43291" y="54519"/>
                  </a:cubicBezTo>
                  <a:cubicBezTo>
                    <a:pt x="41839" y="53983"/>
                    <a:pt x="40374" y="53448"/>
                    <a:pt x="38922" y="52924"/>
                  </a:cubicBezTo>
                  <a:cubicBezTo>
                    <a:pt x="38767" y="52864"/>
                    <a:pt x="38588" y="52876"/>
                    <a:pt x="38446" y="52852"/>
                  </a:cubicBezTo>
                  <a:cubicBezTo>
                    <a:pt x="40243" y="53567"/>
                    <a:pt x="42089" y="54114"/>
                    <a:pt x="43827" y="54936"/>
                  </a:cubicBezTo>
                  <a:cubicBezTo>
                    <a:pt x="43684" y="54948"/>
                    <a:pt x="43541" y="54912"/>
                    <a:pt x="43422" y="54876"/>
                  </a:cubicBezTo>
                  <a:cubicBezTo>
                    <a:pt x="41684" y="54257"/>
                    <a:pt x="39946" y="53650"/>
                    <a:pt x="38207" y="53055"/>
                  </a:cubicBezTo>
                  <a:cubicBezTo>
                    <a:pt x="38029" y="52995"/>
                    <a:pt x="37826" y="52995"/>
                    <a:pt x="37648" y="52983"/>
                  </a:cubicBezTo>
                  <a:cubicBezTo>
                    <a:pt x="37636" y="53007"/>
                    <a:pt x="37636" y="53043"/>
                    <a:pt x="37636" y="53067"/>
                  </a:cubicBezTo>
                  <a:cubicBezTo>
                    <a:pt x="37743" y="53114"/>
                    <a:pt x="37826" y="53174"/>
                    <a:pt x="37934" y="53210"/>
                  </a:cubicBezTo>
                  <a:cubicBezTo>
                    <a:pt x="39517" y="53745"/>
                    <a:pt x="41017" y="54531"/>
                    <a:pt x="42648" y="54900"/>
                  </a:cubicBezTo>
                  <a:cubicBezTo>
                    <a:pt x="43113" y="55007"/>
                    <a:pt x="43541" y="55210"/>
                    <a:pt x="43994" y="55376"/>
                  </a:cubicBezTo>
                  <a:cubicBezTo>
                    <a:pt x="44101" y="55412"/>
                    <a:pt x="44232" y="55424"/>
                    <a:pt x="44315" y="55388"/>
                  </a:cubicBezTo>
                  <a:cubicBezTo>
                    <a:pt x="44577" y="55257"/>
                    <a:pt x="44815" y="55091"/>
                    <a:pt x="45089" y="54936"/>
                  </a:cubicBezTo>
                  <a:cubicBezTo>
                    <a:pt x="44815" y="54781"/>
                    <a:pt x="44553" y="54650"/>
                    <a:pt x="44303" y="54531"/>
                  </a:cubicBezTo>
                  <a:cubicBezTo>
                    <a:pt x="44315" y="54483"/>
                    <a:pt x="44351" y="54436"/>
                    <a:pt x="44363" y="54400"/>
                  </a:cubicBezTo>
                  <a:cubicBezTo>
                    <a:pt x="44553" y="54483"/>
                    <a:pt x="44732" y="54579"/>
                    <a:pt x="44934" y="54650"/>
                  </a:cubicBezTo>
                  <a:cubicBezTo>
                    <a:pt x="45113" y="54710"/>
                    <a:pt x="45304" y="54948"/>
                    <a:pt x="45482" y="54650"/>
                  </a:cubicBezTo>
                  <a:cubicBezTo>
                    <a:pt x="45030" y="54495"/>
                    <a:pt x="44601" y="54353"/>
                    <a:pt x="44172" y="54198"/>
                  </a:cubicBezTo>
                  <a:cubicBezTo>
                    <a:pt x="44184" y="54138"/>
                    <a:pt x="44220" y="54102"/>
                    <a:pt x="44232" y="54043"/>
                  </a:cubicBezTo>
                  <a:cubicBezTo>
                    <a:pt x="44434" y="54102"/>
                    <a:pt x="44673" y="54126"/>
                    <a:pt x="44851" y="54233"/>
                  </a:cubicBezTo>
                  <a:cubicBezTo>
                    <a:pt x="45506" y="54591"/>
                    <a:pt x="46066" y="54472"/>
                    <a:pt x="46625" y="54019"/>
                  </a:cubicBezTo>
                  <a:cubicBezTo>
                    <a:pt x="47066" y="53650"/>
                    <a:pt x="47542" y="53400"/>
                    <a:pt x="47982" y="53138"/>
                  </a:cubicBezTo>
                  <a:cubicBezTo>
                    <a:pt x="48042" y="53102"/>
                    <a:pt x="48137" y="53090"/>
                    <a:pt x="48197" y="53043"/>
                  </a:cubicBezTo>
                  <a:cubicBezTo>
                    <a:pt x="49768" y="52114"/>
                    <a:pt x="51328" y="51197"/>
                    <a:pt x="52900" y="50257"/>
                  </a:cubicBezTo>
                  <a:cubicBezTo>
                    <a:pt x="52935" y="50233"/>
                    <a:pt x="52983" y="50185"/>
                    <a:pt x="53031" y="50138"/>
                  </a:cubicBezTo>
                  <a:cubicBezTo>
                    <a:pt x="53019" y="50126"/>
                    <a:pt x="53019" y="50102"/>
                    <a:pt x="52995" y="50078"/>
                  </a:cubicBezTo>
                  <a:cubicBezTo>
                    <a:pt x="51269" y="50423"/>
                    <a:pt x="49542" y="50769"/>
                    <a:pt x="47816" y="51090"/>
                  </a:cubicBezTo>
                  <a:lnTo>
                    <a:pt x="47816" y="51162"/>
                  </a:lnTo>
                  <a:lnTo>
                    <a:pt x="48887" y="51614"/>
                  </a:lnTo>
                  <a:cubicBezTo>
                    <a:pt x="48280" y="51650"/>
                    <a:pt x="47816" y="51066"/>
                    <a:pt x="47078" y="51257"/>
                  </a:cubicBezTo>
                  <a:cubicBezTo>
                    <a:pt x="47685" y="51495"/>
                    <a:pt x="48221" y="51697"/>
                    <a:pt x="48744" y="51900"/>
                  </a:cubicBezTo>
                  <a:cubicBezTo>
                    <a:pt x="48733" y="51924"/>
                    <a:pt x="48709" y="51971"/>
                    <a:pt x="48697" y="51995"/>
                  </a:cubicBezTo>
                  <a:cubicBezTo>
                    <a:pt x="48161" y="51805"/>
                    <a:pt x="47625" y="51590"/>
                    <a:pt x="47078" y="51400"/>
                  </a:cubicBezTo>
                  <a:cubicBezTo>
                    <a:pt x="46863" y="51328"/>
                    <a:pt x="46649" y="51352"/>
                    <a:pt x="46423" y="51316"/>
                  </a:cubicBezTo>
                  <a:cubicBezTo>
                    <a:pt x="46411" y="51352"/>
                    <a:pt x="46411" y="51388"/>
                    <a:pt x="46411" y="51424"/>
                  </a:cubicBezTo>
                  <a:cubicBezTo>
                    <a:pt x="47006" y="51650"/>
                    <a:pt x="47601" y="51888"/>
                    <a:pt x="48197" y="52102"/>
                  </a:cubicBezTo>
                  <a:cubicBezTo>
                    <a:pt x="48173" y="52138"/>
                    <a:pt x="48173" y="52162"/>
                    <a:pt x="48161" y="52209"/>
                  </a:cubicBezTo>
                  <a:cubicBezTo>
                    <a:pt x="48042" y="52186"/>
                    <a:pt x="47935" y="52162"/>
                    <a:pt x="47816" y="52126"/>
                  </a:cubicBezTo>
                  <a:cubicBezTo>
                    <a:pt x="47304" y="51924"/>
                    <a:pt x="46780" y="51721"/>
                    <a:pt x="46256" y="51543"/>
                  </a:cubicBezTo>
                  <a:cubicBezTo>
                    <a:pt x="46089" y="51483"/>
                    <a:pt x="45911" y="51495"/>
                    <a:pt x="45732" y="51471"/>
                  </a:cubicBezTo>
                  <a:cubicBezTo>
                    <a:pt x="45732" y="51495"/>
                    <a:pt x="45720" y="51531"/>
                    <a:pt x="45720" y="51555"/>
                  </a:cubicBezTo>
                  <a:cubicBezTo>
                    <a:pt x="46494" y="51852"/>
                    <a:pt x="47268" y="52138"/>
                    <a:pt x="48042" y="52436"/>
                  </a:cubicBezTo>
                  <a:cubicBezTo>
                    <a:pt x="48030" y="52459"/>
                    <a:pt x="48018" y="52507"/>
                    <a:pt x="48018" y="52543"/>
                  </a:cubicBezTo>
                  <a:cubicBezTo>
                    <a:pt x="47875" y="52507"/>
                    <a:pt x="47732" y="52495"/>
                    <a:pt x="47613" y="52436"/>
                  </a:cubicBezTo>
                  <a:cubicBezTo>
                    <a:pt x="46923" y="52186"/>
                    <a:pt x="46244" y="51912"/>
                    <a:pt x="45554" y="51674"/>
                  </a:cubicBezTo>
                  <a:cubicBezTo>
                    <a:pt x="45351" y="51602"/>
                    <a:pt x="45113" y="51626"/>
                    <a:pt x="44899" y="51614"/>
                  </a:cubicBezTo>
                  <a:cubicBezTo>
                    <a:pt x="44899" y="51650"/>
                    <a:pt x="44899" y="51686"/>
                    <a:pt x="44887" y="51721"/>
                  </a:cubicBezTo>
                  <a:cubicBezTo>
                    <a:pt x="44982" y="51769"/>
                    <a:pt x="45065" y="51805"/>
                    <a:pt x="45173" y="51840"/>
                  </a:cubicBezTo>
                  <a:lnTo>
                    <a:pt x="47721" y="52864"/>
                  </a:lnTo>
                  <a:cubicBezTo>
                    <a:pt x="47816" y="52936"/>
                    <a:pt x="47899" y="53043"/>
                    <a:pt x="47982" y="53138"/>
                  </a:cubicBezTo>
                  <a:close/>
                  <a:moveTo>
                    <a:pt x="4525" y="25873"/>
                  </a:moveTo>
                  <a:cubicBezTo>
                    <a:pt x="4334" y="25825"/>
                    <a:pt x="4156" y="25766"/>
                    <a:pt x="3965" y="25718"/>
                  </a:cubicBezTo>
                  <a:cubicBezTo>
                    <a:pt x="3941" y="25766"/>
                    <a:pt x="3929" y="25789"/>
                    <a:pt x="3917" y="25837"/>
                  </a:cubicBezTo>
                  <a:cubicBezTo>
                    <a:pt x="4048" y="25944"/>
                    <a:pt x="4191" y="26051"/>
                    <a:pt x="4334" y="26147"/>
                  </a:cubicBezTo>
                  <a:cubicBezTo>
                    <a:pt x="4310" y="26182"/>
                    <a:pt x="4310" y="26206"/>
                    <a:pt x="4298" y="26242"/>
                  </a:cubicBezTo>
                  <a:cubicBezTo>
                    <a:pt x="3917" y="26004"/>
                    <a:pt x="3525" y="25706"/>
                    <a:pt x="3096" y="26111"/>
                  </a:cubicBezTo>
                  <a:cubicBezTo>
                    <a:pt x="7418" y="28647"/>
                    <a:pt x="11716" y="31195"/>
                    <a:pt x="16026" y="33743"/>
                  </a:cubicBezTo>
                  <a:cubicBezTo>
                    <a:pt x="15169" y="32386"/>
                    <a:pt x="13585" y="32016"/>
                    <a:pt x="12442" y="31052"/>
                  </a:cubicBezTo>
                  <a:cubicBezTo>
                    <a:pt x="12454" y="31016"/>
                    <a:pt x="12478" y="30992"/>
                    <a:pt x="12490" y="30969"/>
                  </a:cubicBezTo>
                  <a:cubicBezTo>
                    <a:pt x="13335" y="31493"/>
                    <a:pt x="14204" y="32005"/>
                    <a:pt x="15050" y="32516"/>
                  </a:cubicBezTo>
                  <a:cubicBezTo>
                    <a:pt x="15074" y="32493"/>
                    <a:pt x="15085" y="32457"/>
                    <a:pt x="15121" y="32433"/>
                  </a:cubicBezTo>
                  <a:cubicBezTo>
                    <a:pt x="14859" y="32207"/>
                    <a:pt x="14597" y="31981"/>
                    <a:pt x="14347" y="31766"/>
                  </a:cubicBezTo>
                  <a:cubicBezTo>
                    <a:pt x="14395" y="31778"/>
                    <a:pt x="14466" y="31790"/>
                    <a:pt x="14538" y="31802"/>
                  </a:cubicBezTo>
                  <a:cubicBezTo>
                    <a:pt x="14574" y="31778"/>
                    <a:pt x="14585" y="31731"/>
                    <a:pt x="14621" y="31707"/>
                  </a:cubicBezTo>
                  <a:cubicBezTo>
                    <a:pt x="14359" y="31493"/>
                    <a:pt x="14121" y="31243"/>
                    <a:pt x="13847" y="31064"/>
                  </a:cubicBezTo>
                  <a:cubicBezTo>
                    <a:pt x="13323" y="30719"/>
                    <a:pt x="12752" y="30433"/>
                    <a:pt x="12216" y="30111"/>
                  </a:cubicBezTo>
                  <a:cubicBezTo>
                    <a:pt x="12145" y="30064"/>
                    <a:pt x="12073" y="30004"/>
                    <a:pt x="12014" y="29945"/>
                  </a:cubicBezTo>
                  <a:cubicBezTo>
                    <a:pt x="12026" y="29933"/>
                    <a:pt x="12037" y="29897"/>
                    <a:pt x="12061" y="29885"/>
                  </a:cubicBezTo>
                  <a:cubicBezTo>
                    <a:pt x="12680" y="30242"/>
                    <a:pt x="13288" y="30600"/>
                    <a:pt x="13919" y="30957"/>
                  </a:cubicBezTo>
                  <a:cubicBezTo>
                    <a:pt x="13931" y="30933"/>
                    <a:pt x="13966" y="30885"/>
                    <a:pt x="13978" y="30850"/>
                  </a:cubicBezTo>
                  <a:cubicBezTo>
                    <a:pt x="13288" y="30219"/>
                    <a:pt x="12383" y="29921"/>
                    <a:pt x="11656" y="29349"/>
                  </a:cubicBezTo>
                  <a:lnTo>
                    <a:pt x="11704" y="29266"/>
                  </a:lnTo>
                  <a:cubicBezTo>
                    <a:pt x="12276" y="29588"/>
                    <a:pt x="12859" y="29921"/>
                    <a:pt x="13431" y="30254"/>
                  </a:cubicBezTo>
                  <a:cubicBezTo>
                    <a:pt x="13097" y="29635"/>
                    <a:pt x="12788" y="29040"/>
                    <a:pt x="12121" y="28706"/>
                  </a:cubicBezTo>
                  <a:cubicBezTo>
                    <a:pt x="11561" y="28445"/>
                    <a:pt x="11049" y="28111"/>
                    <a:pt x="10513" y="27814"/>
                  </a:cubicBezTo>
                  <a:cubicBezTo>
                    <a:pt x="10406" y="27754"/>
                    <a:pt x="10335" y="27683"/>
                    <a:pt x="10240" y="27623"/>
                  </a:cubicBezTo>
                  <a:cubicBezTo>
                    <a:pt x="10252" y="27599"/>
                    <a:pt x="10287" y="27563"/>
                    <a:pt x="10299" y="27540"/>
                  </a:cubicBezTo>
                  <a:cubicBezTo>
                    <a:pt x="11002" y="27921"/>
                    <a:pt x="11704" y="28325"/>
                    <a:pt x="12418" y="28706"/>
                  </a:cubicBezTo>
                  <a:cubicBezTo>
                    <a:pt x="12311" y="28456"/>
                    <a:pt x="12157" y="28230"/>
                    <a:pt x="12026" y="28028"/>
                  </a:cubicBezTo>
                  <a:cubicBezTo>
                    <a:pt x="11287" y="26921"/>
                    <a:pt x="10549" y="25837"/>
                    <a:pt x="9811" y="24730"/>
                  </a:cubicBezTo>
                  <a:cubicBezTo>
                    <a:pt x="9704" y="24599"/>
                    <a:pt x="9621" y="24456"/>
                    <a:pt x="9501" y="24289"/>
                  </a:cubicBezTo>
                  <a:cubicBezTo>
                    <a:pt x="9394" y="24313"/>
                    <a:pt x="9275" y="24361"/>
                    <a:pt x="9168" y="24396"/>
                  </a:cubicBezTo>
                  <a:lnTo>
                    <a:pt x="9168" y="24480"/>
                  </a:lnTo>
                  <a:cubicBezTo>
                    <a:pt x="9370" y="24551"/>
                    <a:pt x="9597" y="24646"/>
                    <a:pt x="9811" y="24718"/>
                  </a:cubicBezTo>
                  <a:cubicBezTo>
                    <a:pt x="9763" y="24908"/>
                    <a:pt x="9680" y="24908"/>
                    <a:pt x="9513" y="24825"/>
                  </a:cubicBezTo>
                  <a:cubicBezTo>
                    <a:pt x="9287" y="24694"/>
                    <a:pt x="9049" y="24575"/>
                    <a:pt x="8823" y="24456"/>
                  </a:cubicBezTo>
                  <a:cubicBezTo>
                    <a:pt x="8811" y="24480"/>
                    <a:pt x="8799" y="24516"/>
                    <a:pt x="8775" y="24527"/>
                  </a:cubicBezTo>
                  <a:cubicBezTo>
                    <a:pt x="9132" y="24730"/>
                    <a:pt x="9478" y="24944"/>
                    <a:pt x="9835" y="25147"/>
                  </a:cubicBezTo>
                  <a:lnTo>
                    <a:pt x="9799" y="25242"/>
                  </a:lnTo>
                  <a:cubicBezTo>
                    <a:pt x="9240" y="25111"/>
                    <a:pt x="8859" y="24551"/>
                    <a:pt x="8216" y="24670"/>
                  </a:cubicBezTo>
                  <a:lnTo>
                    <a:pt x="10621" y="26194"/>
                  </a:lnTo>
                  <a:cubicBezTo>
                    <a:pt x="10597" y="26242"/>
                    <a:pt x="10585" y="26266"/>
                    <a:pt x="10549" y="26313"/>
                  </a:cubicBezTo>
                  <a:cubicBezTo>
                    <a:pt x="10466" y="26254"/>
                    <a:pt x="10359" y="26194"/>
                    <a:pt x="10263" y="26135"/>
                  </a:cubicBezTo>
                  <a:cubicBezTo>
                    <a:pt x="9549" y="25706"/>
                    <a:pt x="8859" y="25254"/>
                    <a:pt x="8132" y="24825"/>
                  </a:cubicBezTo>
                  <a:cubicBezTo>
                    <a:pt x="7989" y="24754"/>
                    <a:pt x="7811" y="24766"/>
                    <a:pt x="7668" y="24718"/>
                  </a:cubicBezTo>
                  <a:cubicBezTo>
                    <a:pt x="7644" y="24754"/>
                    <a:pt x="7644" y="24777"/>
                    <a:pt x="7632" y="24813"/>
                  </a:cubicBezTo>
                  <a:cubicBezTo>
                    <a:pt x="7977" y="25087"/>
                    <a:pt x="8430" y="25242"/>
                    <a:pt x="8704" y="25611"/>
                  </a:cubicBezTo>
                  <a:cubicBezTo>
                    <a:pt x="8323" y="25444"/>
                    <a:pt x="7977" y="25206"/>
                    <a:pt x="7608" y="25016"/>
                  </a:cubicBezTo>
                  <a:cubicBezTo>
                    <a:pt x="7430" y="24932"/>
                    <a:pt x="7204" y="24932"/>
                    <a:pt x="7013" y="24897"/>
                  </a:cubicBezTo>
                  <a:lnTo>
                    <a:pt x="6965" y="25027"/>
                  </a:lnTo>
                  <a:cubicBezTo>
                    <a:pt x="8454" y="25909"/>
                    <a:pt x="9954" y="26790"/>
                    <a:pt x="11442" y="27671"/>
                  </a:cubicBezTo>
                  <a:lnTo>
                    <a:pt x="11406" y="27754"/>
                  </a:lnTo>
                  <a:cubicBezTo>
                    <a:pt x="11299" y="27706"/>
                    <a:pt x="11180" y="27671"/>
                    <a:pt x="11085" y="27611"/>
                  </a:cubicBezTo>
                  <a:cubicBezTo>
                    <a:pt x="9728" y="26801"/>
                    <a:pt x="8358" y="26004"/>
                    <a:pt x="7013" y="25206"/>
                  </a:cubicBezTo>
                  <a:cubicBezTo>
                    <a:pt x="6882" y="25135"/>
                    <a:pt x="6715" y="25123"/>
                    <a:pt x="6561" y="25075"/>
                  </a:cubicBezTo>
                  <a:cubicBezTo>
                    <a:pt x="6549" y="25123"/>
                    <a:pt x="6537" y="25147"/>
                    <a:pt x="6525" y="25194"/>
                  </a:cubicBezTo>
                  <a:cubicBezTo>
                    <a:pt x="6858" y="25408"/>
                    <a:pt x="7215" y="25623"/>
                    <a:pt x="7561" y="25837"/>
                  </a:cubicBezTo>
                  <a:cubicBezTo>
                    <a:pt x="7549" y="25861"/>
                    <a:pt x="7513" y="25897"/>
                    <a:pt x="7501" y="25932"/>
                  </a:cubicBezTo>
                  <a:cubicBezTo>
                    <a:pt x="7239" y="25778"/>
                    <a:pt x="6965" y="25635"/>
                    <a:pt x="6703" y="25468"/>
                  </a:cubicBezTo>
                  <a:cubicBezTo>
                    <a:pt x="6430" y="25301"/>
                    <a:pt x="6180" y="25111"/>
                    <a:pt x="5822" y="25373"/>
                  </a:cubicBezTo>
                  <a:cubicBezTo>
                    <a:pt x="7037" y="26135"/>
                    <a:pt x="8251" y="26897"/>
                    <a:pt x="9466" y="27635"/>
                  </a:cubicBezTo>
                  <a:cubicBezTo>
                    <a:pt x="9454" y="27671"/>
                    <a:pt x="9442" y="27683"/>
                    <a:pt x="9418" y="27706"/>
                  </a:cubicBezTo>
                  <a:cubicBezTo>
                    <a:pt x="9335" y="27671"/>
                    <a:pt x="9240" y="27635"/>
                    <a:pt x="9168" y="27587"/>
                  </a:cubicBezTo>
                  <a:cubicBezTo>
                    <a:pt x="8085" y="26921"/>
                    <a:pt x="7001" y="26254"/>
                    <a:pt x="5930" y="25551"/>
                  </a:cubicBezTo>
                  <a:cubicBezTo>
                    <a:pt x="5703" y="25408"/>
                    <a:pt x="5489" y="25349"/>
                    <a:pt x="5239" y="25492"/>
                  </a:cubicBezTo>
                  <a:cubicBezTo>
                    <a:pt x="5834" y="25861"/>
                    <a:pt x="6418" y="26218"/>
                    <a:pt x="7001" y="26599"/>
                  </a:cubicBezTo>
                  <a:cubicBezTo>
                    <a:pt x="6977" y="26623"/>
                    <a:pt x="6954" y="26659"/>
                    <a:pt x="6942" y="26682"/>
                  </a:cubicBezTo>
                  <a:cubicBezTo>
                    <a:pt x="6406" y="26361"/>
                    <a:pt x="5870" y="26063"/>
                    <a:pt x="5346" y="25718"/>
                  </a:cubicBezTo>
                  <a:cubicBezTo>
                    <a:pt x="5037" y="25492"/>
                    <a:pt x="4763" y="25563"/>
                    <a:pt x="4441" y="25682"/>
                  </a:cubicBezTo>
                  <a:cubicBezTo>
                    <a:pt x="4501" y="25766"/>
                    <a:pt x="4525" y="25801"/>
                    <a:pt x="4572" y="25849"/>
                  </a:cubicBezTo>
                  <a:cubicBezTo>
                    <a:pt x="4537" y="25849"/>
                    <a:pt x="4525" y="25873"/>
                    <a:pt x="4525" y="25873"/>
                  </a:cubicBezTo>
                  <a:close/>
                  <a:moveTo>
                    <a:pt x="40815" y="54876"/>
                  </a:moveTo>
                  <a:lnTo>
                    <a:pt x="40815" y="54876"/>
                  </a:lnTo>
                  <a:cubicBezTo>
                    <a:pt x="40720" y="54829"/>
                    <a:pt x="40636" y="54781"/>
                    <a:pt x="40470" y="54698"/>
                  </a:cubicBezTo>
                  <a:cubicBezTo>
                    <a:pt x="39839" y="55793"/>
                    <a:pt x="39219" y="56853"/>
                    <a:pt x="38612" y="57924"/>
                  </a:cubicBezTo>
                  <a:cubicBezTo>
                    <a:pt x="38577" y="57912"/>
                    <a:pt x="38529" y="57877"/>
                    <a:pt x="38505" y="57865"/>
                  </a:cubicBezTo>
                  <a:cubicBezTo>
                    <a:pt x="39112" y="56805"/>
                    <a:pt x="39720" y="55734"/>
                    <a:pt x="40339" y="54686"/>
                  </a:cubicBezTo>
                  <a:cubicBezTo>
                    <a:pt x="40243" y="54745"/>
                    <a:pt x="40172" y="54817"/>
                    <a:pt x="40112" y="54900"/>
                  </a:cubicBezTo>
                  <a:cubicBezTo>
                    <a:pt x="39624" y="55698"/>
                    <a:pt x="39124" y="56484"/>
                    <a:pt x="38636" y="57258"/>
                  </a:cubicBezTo>
                  <a:cubicBezTo>
                    <a:pt x="38517" y="57448"/>
                    <a:pt x="38291" y="57579"/>
                    <a:pt x="38231" y="57781"/>
                  </a:cubicBezTo>
                  <a:cubicBezTo>
                    <a:pt x="37576" y="59627"/>
                    <a:pt x="37029" y="61496"/>
                    <a:pt x="37529" y="63496"/>
                  </a:cubicBezTo>
                  <a:lnTo>
                    <a:pt x="37529" y="62008"/>
                  </a:lnTo>
                  <a:lnTo>
                    <a:pt x="37636" y="62008"/>
                  </a:lnTo>
                  <a:lnTo>
                    <a:pt x="37636" y="63699"/>
                  </a:lnTo>
                  <a:lnTo>
                    <a:pt x="37767" y="63699"/>
                  </a:lnTo>
                  <a:lnTo>
                    <a:pt x="37767" y="62258"/>
                  </a:lnTo>
                  <a:cubicBezTo>
                    <a:pt x="37874" y="62770"/>
                    <a:pt x="37791" y="63294"/>
                    <a:pt x="37910" y="63806"/>
                  </a:cubicBezTo>
                  <a:lnTo>
                    <a:pt x="38041" y="63806"/>
                  </a:lnTo>
                  <a:lnTo>
                    <a:pt x="38041" y="62258"/>
                  </a:lnTo>
                  <a:lnTo>
                    <a:pt x="38112" y="62258"/>
                  </a:lnTo>
                  <a:cubicBezTo>
                    <a:pt x="38148" y="62806"/>
                    <a:pt x="38172" y="63377"/>
                    <a:pt x="38207" y="63925"/>
                  </a:cubicBezTo>
                  <a:cubicBezTo>
                    <a:pt x="38243" y="63925"/>
                    <a:pt x="38279" y="63925"/>
                    <a:pt x="38326" y="63913"/>
                  </a:cubicBezTo>
                  <a:cubicBezTo>
                    <a:pt x="38291" y="63377"/>
                    <a:pt x="38267" y="62818"/>
                    <a:pt x="38231" y="62282"/>
                  </a:cubicBezTo>
                  <a:lnTo>
                    <a:pt x="38338" y="62282"/>
                  </a:lnTo>
                  <a:cubicBezTo>
                    <a:pt x="38398" y="62854"/>
                    <a:pt x="38446" y="63413"/>
                    <a:pt x="38505" y="63985"/>
                  </a:cubicBezTo>
                  <a:lnTo>
                    <a:pt x="38588" y="63985"/>
                  </a:lnTo>
                  <a:lnTo>
                    <a:pt x="38588" y="62377"/>
                  </a:lnTo>
                  <a:cubicBezTo>
                    <a:pt x="38648" y="62865"/>
                    <a:pt x="38684" y="63377"/>
                    <a:pt x="38707" y="63866"/>
                  </a:cubicBezTo>
                  <a:cubicBezTo>
                    <a:pt x="38707" y="63973"/>
                    <a:pt x="38779" y="64068"/>
                    <a:pt x="38827" y="64175"/>
                  </a:cubicBezTo>
                  <a:cubicBezTo>
                    <a:pt x="38862" y="64163"/>
                    <a:pt x="38898" y="64163"/>
                    <a:pt x="38934" y="64151"/>
                  </a:cubicBezTo>
                  <a:cubicBezTo>
                    <a:pt x="38898" y="63520"/>
                    <a:pt x="38874" y="62901"/>
                    <a:pt x="38838" y="62258"/>
                  </a:cubicBezTo>
                  <a:lnTo>
                    <a:pt x="38898" y="62258"/>
                  </a:lnTo>
                  <a:cubicBezTo>
                    <a:pt x="38958" y="62925"/>
                    <a:pt x="39005" y="63580"/>
                    <a:pt x="39065" y="64247"/>
                  </a:cubicBezTo>
                  <a:cubicBezTo>
                    <a:pt x="39100" y="64247"/>
                    <a:pt x="39136" y="64235"/>
                    <a:pt x="39172" y="64235"/>
                  </a:cubicBezTo>
                  <a:lnTo>
                    <a:pt x="39172" y="62318"/>
                  </a:lnTo>
                  <a:cubicBezTo>
                    <a:pt x="39243" y="62889"/>
                    <a:pt x="39255" y="63473"/>
                    <a:pt x="39303" y="64044"/>
                  </a:cubicBezTo>
                  <a:cubicBezTo>
                    <a:pt x="39315" y="64163"/>
                    <a:pt x="39410" y="64270"/>
                    <a:pt x="39469" y="64378"/>
                  </a:cubicBezTo>
                  <a:lnTo>
                    <a:pt x="39553" y="64342"/>
                  </a:lnTo>
                  <a:cubicBezTo>
                    <a:pt x="39481" y="63556"/>
                    <a:pt x="39410" y="62746"/>
                    <a:pt x="39339" y="61961"/>
                  </a:cubicBezTo>
                  <a:cubicBezTo>
                    <a:pt x="39362" y="61961"/>
                    <a:pt x="39398" y="61961"/>
                    <a:pt x="39422" y="61937"/>
                  </a:cubicBezTo>
                  <a:cubicBezTo>
                    <a:pt x="39446" y="62056"/>
                    <a:pt x="39458" y="62199"/>
                    <a:pt x="39469" y="62318"/>
                  </a:cubicBezTo>
                  <a:cubicBezTo>
                    <a:pt x="39541" y="62949"/>
                    <a:pt x="39600" y="63580"/>
                    <a:pt x="39696" y="64223"/>
                  </a:cubicBezTo>
                  <a:cubicBezTo>
                    <a:pt x="39708" y="64318"/>
                    <a:pt x="39767" y="64413"/>
                    <a:pt x="39815" y="64520"/>
                  </a:cubicBezTo>
                  <a:cubicBezTo>
                    <a:pt x="39839" y="64497"/>
                    <a:pt x="39874" y="64497"/>
                    <a:pt x="39886" y="64485"/>
                  </a:cubicBezTo>
                  <a:cubicBezTo>
                    <a:pt x="39815" y="63639"/>
                    <a:pt x="39731" y="62794"/>
                    <a:pt x="39660" y="61961"/>
                  </a:cubicBezTo>
                  <a:cubicBezTo>
                    <a:pt x="39696" y="61961"/>
                    <a:pt x="39731" y="61961"/>
                    <a:pt x="39767" y="61937"/>
                  </a:cubicBezTo>
                  <a:cubicBezTo>
                    <a:pt x="39779" y="62092"/>
                    <a:pt x="39803" y="62223"/>
                    <a:pt x="39815" y="62377"/>
                  </a:cubicBezTo>
                  <a:cubicBezTo>
                    <a:pt x="39874" y="63008"/>
                    <a:pt x="39934" y="63639"/>
                    <a:pt x="39993" y="64282"/>
                  </a:cubicBezTo>
                  <a:cubicBezTo>
                    <a:pt x="40017" y="64556"/>
                    <a:pt x="40029" y="64556"/>
                    <a:pt x="40303" y="64604"/>
                  </a:cubicBezTo>
                  <a:cubicBezTo>
                    <a:pt x="40184" y="63782"/>
                    <a:pt x="40053" y="62973"/>
                    <a:pt x="39934" y="62151"/>
                  </a:cubicBezTo>
                  <a:cubicBezTo>
                    <a:pt x="39958" y="62151"/>
                    <a:pt x="39970" y="62139"/>
                    <a:pt x="40005" y="62139"/>
                  </a:cubicBezTo>
                  <a:cubicBezTo>
                    <a:pt x="40148" y="62996"/>
                    <a:pt x="40303" y="63866"/>
                    <a:pt x="40470" y="64723"/>
                  </a:cubicBezTo>
                  <a:cubicBezTo>
                    <a:pt x="40505" y="64723"/>
                    <a:pt x="40541" y="64711"/>
                    <a:pt x="40589" y="64711"/>
                  </a:cubicBezTo>
                  <a:lnTo>
                    <a:pt x="40362" y="62258"/>
                  </a:lnTo>
                  <a:cubicBezTo>
                    <a:pt x="40410" y="62258"/>
                    <a:pt x="40446" y="62234"/>
                    <a:pt x="40493" y="62234"/>
                  </a:cubicBezTo>
                  <a:cubicBezTo>
                    <a:pt x="40505" y="62330"/>
                    <a:pt x="40529" y="62401"/>
                    <a:pt x="40541" y="62496"/>
                  </a:cubicBezTo>
                  <a:cubicBezTo>
                    <a:pt x="40612" y="63175"/>
                    <a:pt x="40684" y="63877"/>
                    <a:pt x="40779" y="64556"/>
                  </a:cubicBezTo>
                  <a:cubicBezTo>
                    <a:pt x="40791" y="64663"/>
                    <a:pt x="40886" y="64770"/>
                    <a:pt x="40946" y="64878"/>
                  </a:cubicBezTo>
                  <a:lnTo>
                    <a:pt x="41029" y="64830"/>
                  </a:lnTo>
                  <a:cubicBezTo>
                    <a:pt x="40886" y="63961"/>
                    <a:pt x="40720" y="63115"/>
                    <a:pt x="40565" y="62258"/>
                  </a:cubicBezTo>
                  <a:cubicBezTo>
                    <a:pt x="40601" y="62258"/>
                    <a:pt x="40648" y="62234"/>
                    <a:pt x="40672" y="62234"/>
                  </a:cubicBezTo>
                  <a:cubicBezTo>
                    <a:pt x="40910" y="63151"/>
                    <a:pt x="40958" y="64116"/>
                    <a:pt x="41303" y="65009"/>
                  </a:cubicBezTo>
                  <a:cubicBezTo>
                    <a:pt x="41327" y="64997"/>
                    <a:pt x="41363" y="64997"/>
                    <a:pt x="41386" y="64997"/>
                  </a:cubicBezTo>
                  <a:cubicBezTo>
                    <a:pt x="41244" y="64235"/>
                    <a:pt x="41089" y="63461"/>
                    <a:pt x="40946" y="62699"/>
                  </a:cubicBezTo>
                  <a:cubicBezTo>
                    <a:pt x="41172" y="63413"/>
                    <a:pt x="41327" y="64128"/>
                    <a:pt x="41505" y="64842"/>
                  </a:cubicBezTo>
                  <a:cubicBezTo>
                    <a:pt x="41541" y="64973"/>
                    <a:pt x="41672" y="65080"/>
                    <a:pt x="41767" y="65187"/>
                  </a:cubicBezTo>
                  <a:cubicBezTo>
                    <a:pt x="41791" y="65151"/>
                    <a:pt x="41827" y="65140"/>
                    <a:pt x="41863" y="65116"/>
                  </a:cubicBezTo>
                  <a:cubicBezTo>
                    <a:pt x="41803" y="64794"/>
                    <a:pt x="41732" y="64485"/>
                    <a:pt x="41684" y="64163"/>
                  </a:cubicBezTo>
                  <a:cubicBezTo>
                    <a:pt x="41625" y="63830"/>
                    <a:pt x="41589" y="63520"/>
                    <a:pt x="41553" y="63187"/>
                  </a:cubicBezTo>
                  <a:cubicBezTo>
                    <a:pt x="41541" y="62889"/>
                    <a:pt x="41553" y="62580"/>
                    <a:pt x="41553" y="62270"/>
                  </a:cubicBezTo>
                  <a:cubicBezTo>
                    <a:pt x="41660" y="62568"/>
                    <a:pt x="41672" y="62877"/>
                    <a:pt x="41708" y="63187"/>
                  </a:cubicBezTo>
                  <a:cubicBezTo>
                    <a:pt x="41732" y="63508"/>
                    <a:pt x="41791" y="63806"/>
                    <a:pt x="41839" y="64116"/>
                  </a:cubicBezTo>
                  <a:cubicBezTo>
                    <a:pt x="41351" y="61080"/>
                    <a:pt x="42625" y="58532"/>
                    <a:pt x="44030" y="56007"/>
                  </a:cubicBezTo>
                  <a:cubicBezTo>
                    <a:pt x="43911" y="56138"/>
                    <a:pt x="43791" y="56281"/>
                    <a:pt x="43672" y="56424"/>
                  </a:cubicBezTo>
                  <a:cubicBezTo>
                    <a:pt x="43649" y="56400"/>
                    <a:pt x="43637" y="56400"/>
                    <a:pt x="43625" y="56388"/>
                  </a:cubicBezTo>
                  <a:cubicBezTo>
                    <a:pt x="43708" y="56257"/>
                    <a:pt x="43791" y="56103"/>
                    <a:pt x="43875" y="55972"/>
                  </a:cubicBezTo>
                  <a:lnTo>
                    <a:pt x="43815" y="55912"/>
                  </a:lnTo>
                  <a:cubicBezTo>
                    <a:pt x="43744" y="55984"/>
                    <a:pt x="43637" y="56043"/>
                    <a:pt x="43577" y="56138"/>
                  </a:cubicBezTo>
                  <a:cubicBezTo>
                    <a:pt x="42970" y="57234"/>
                    <a:pt x="42363" y="58341"/>
                    <a:pt x="41744" y="59460"/>
                  </a:cubicBezTo>
                  <a:cubicBezTo>
                    <a:pt x="41684" y="59556"/>
                    <a:pt x="41648" y="59651"/>
                    <a:pt x="41589" y="59758"/>
                  </a:cubicBezTo>
                  <a:cubicBezTo>
                    <a:pt x="41541" y="59722"/>
                    <a:pt x="41505" y="59710"/>
                    <a:pt x="41470" y="59675"/>
                  </a:cubicBezTo>
                  <a:lnTo>
                    <a:pt x="43077" y="56508"/>
                  </a:lnTo>
                  <a:cubicBezTo>
                    <a:pt x="43041" y="56496"/>
                    <a:pt x="43029" y="56484"/>
                    <a:pt x="42994" y="56460"/>
                  </a:cubicBezTo>
                  <a:cubicBezTo>
                    <a:pt x="42458" y="57400"/>
                    <a:pt x="41922" y="58329"/>
                    <a:pt x="41386" y="59258"/>
                  </a:cubicBezTo>
                  <a:cubicBezTo>
                    <a:pt x="41363" y="59246"/>
                    <a:pt x="41327" y="59234"/>
                    <a:pt x="41315" y="59222"/>
                  </a:cubicBezTo>
                  <a:cubicBezTo>
                    <a:pt x="41386" y="59044"/>
                    <a:pt x="41565" y="58805"/>
                    <a:pt x="41505" y="58698"/>
                  </a:cubicBezTo>
                  <a:cubicBezTo>
                    <a:pt x="41374" y="58472"/>
                    <a:pt x="41494" y="58341"/>
                    <a:pt x="41565" y="58186"/>
                  </a:cubicBezTo>
                  <a:cubicBezTo>
                    <a:pt x="41982" y="57389"/>
                    <a:pt x="42434" y="56603"/>
                    <a:pt x="42863" y="55805"/>
                  </a:cubicBezTo>
                  <a:cubicBezTo>
                    <a:pt x="42898" y="55746"/>
                    <a:pt x="42910" y="55674"/>
                    <a:pt x="42922" y="55615"/>
                  </a:cubicBezTo>
                  <a:lnTo>
                    <a:pt x="42839" y="55567"/>
                  </a:lnTo>
                  <a:cubicBezTo>
                    <a:pt x="42732" y="55710"/>
                    <a:pt x="42625" y="55853"/>
                    <a:pt x="42517" y="55984"/>
                  </a:cubicBezTo>
                  <a:cubicBezTo>
                    <a:pt x="42506" y="55972"/>
                    <a:pt x="42494" y="55972"/>
                    <a:pt x="42482" y="55960"/>
                  </a:cubicBezTo>
                  <a:cubicBezTo>
                    <a:pt x="42541" y="55829"/>
                    <a:pt x="42613" y="55674"/>
                    <a:pt x="42672" y="55543"/>
                  </a:cubicBezTo>
                  <a:cubicBezTo>
                    <a:pt x="42637" y="55531"/>
                    <a:pt x="42613" y="55495"/>
                    <a:pt x="42565" y="55484"/>
                  </a:cubicBezTo>
                  <a:cubicBezTo>
                    <a:pt x="42196" y="55912"/>
                    <a:pt x="42017" y="56496"/>
                    <a:pt x="41708" y="56972"/>
                  </a:cubicBezTo>
                  <a:cubicBezTo>
                    <a:pt x="41672" y="56960"/>
                    <a:pt x="41625" y="56924"/>
                    <a:pt x="41601" y="56912"/>
                  </a:cubicBezTo>
                  <a:cubicBezTo>
                    <a:pt x="41851" y="56424"/>
                    <a:pt x="42101" y="55912"/>
                    <a:pt x="42363" y="55424"/>
                  </a:cubicBezTo>
                  <a:cubicBezTo>
                    <a:pt x="42327" y="55412"/>
                    <a:pt x="42279" y="55388"/>
                    <a:pt x="42256" y="55376"/>
                  </a:cubicBezTo>
                  <a:cubicBezTo>
                    <a:pt x="41494" y="56305"/>
                    <a:pt x="41172" y="57460"/>
                    <a:pt x="40648" y="58520"/>
                  </a:cubicBezTo>
                  <a:cubicBezTo>
                    <a:pt x="40601" y="58508"/>
                    <a:pt x="40553" y="58472"/>
                    <a:pt x="40517" y="58460"/>
                  </a:cubicBezTo>
                  <a:cubicBezTo>
                    <a:pt x="41017" y="57424"/>
                    <a:pt x="41505" y="56365"/>
                    <a:pt x="42065" y="55234"/>
                  </a:cubicBezTo>
                  <a:cubicBezTo>
                    <a:pt x="41946" y="55341"/>
                    <a:pt x="41839" y="55400"/>
                    <a:pt x="41791" y="55484"/>
                  </a:cubicBezTo>
                  <a:cubicBezTo>
                    <a:pt x="41386" y="56246"/>
                    <a:pt x="40993" y="57008"/>
                    <a:pt x="40601" y="57758"/>
                  </a:cubicBezTo>
                  <a:cubicBezTo>
                    <a:pt x="40553" y="57853"/>
                    <a:pt x="40493" y="57948"/>
                    <a:pt x="40434" y="58043"/>
                  </a:cubicBezTo>
                  <a:cubicBezTo>
                    <a:pt x="40410" y="58032"/>
                    <a:pt x="40362" y="57996"/>
                    <a:pt x="40339" y="57984"/>
                  </a:cubicBezTo>
                  <a:cubicBezTo>
                    <a:pt x="40815" y="57055"/>
                    <a:pt x="41291" y="56138"/>
                    <a:pt x="41767" y="55198"/>
                  </a:cubicBezTo>
                  <a:cubicBezTo>
                    <a:pt x="41732" y="55186"/>
                    <a:pt x="41720" y="55174"/>
                    <a:pt x="41684" y="55162"/>
                  </a:cubicBezTo>
                  <a:cubicBezTo>
                    <a:pt x="41077" y="55900"/>
                    <a:pt x="40755" y="56829"/>
                    <a:pt x="40255" y="57639"/>
                  </a:cubicBezTo>
                  <a:cubicBezTo>
                    <a:pt x="40231" y="57627"/>
                    <a:pt x="40184" y="57603"/>
                    <a:pt x="40160" y="57579"/>
                  </a:cubicBezTo>
                  <a:cubicBezTo>
                    <a:pt x="40601" y="56746"/>
                    <a:pt x="41053" y="55936"/>
                    <a:pt x="41482" y="55114"/>
                  </a:cubicBezTo>
                  <a:cubicBezTo>
                    <a:pt x="41446" y="55103"/>
                    <a:pt x="41410" y="55067"/>
                    <a:pt x="41374" y="55055"/>
                  </a:cubicBezTo>
                  <a:cubicBezTo>
                    <a:pt x="40791" y="56067"/>
                    <a:pt x="40220" y="57067"/>
                    <a:pt x="39648" y="58079"/>
                  </a:cubicBezTo>
                  <a:cubicBezTo>
                    <a:pt x="39612" y="58055"/>
                    <a:pt x="39577" y="58032"/>
                    <a:pt x="39541" y="58020"/>
                  </a:cubicBezTo>
                  <a:cubicBezTo>
                    <a:pt x="40112" y="57019"/>
                    <a:pt x="40672" y="56007"/>
                    <a:pt x="41244" y="55007"/>
                  </a:cubicBezTo>
                  <a:cubicBezTo>
                    <a:pt x="40374" y="55912"/>
                    <a:pt x="39839" y="57031"/>
                    <a:pt x="39172" y="58055"/>
                  </a:cubicBezTo>
                  <a:cubicBezTo>
                    <a:pt x="39172" y="57936"/>
                    <a:pt x="39208" y="57853"/>
                    <a:pt x="39255" y="57758"/>
                  </a:cubicBezTo>
                  <a:cubicBezTo>
                    <a:pt x="39815" y="56865"/>
                    <a:pt x="40362" y="55996"/>
                    <a:pt x="40910" y="55103"/>
                  </a:cubicBezTo>
                  <a:cubicBezTo>
                    <a:pt x="40993" y="54995"/>
                    <a:pt x="41077" y="54888"/>
                    <a:pt x="40815" y="54876"/>
                  </a:cubicBezTo>
                  <a:close/>
                  <a:moveTo>
                    <a:pt x="5894" y="44923"/>
                  </a:moveTo>
                  <a:lnTo>
                    <a:pt x="5894" y="44923"/>
                  </a:lnTo>
                  <a:cubicBezTo>
                    <a:pt x="5691" y="44863"/>
                    <a:pt x="5477" y="44804"/>
                    <a:pt x="5239" y="44708"/>
                  </a:cubicBezTo>
                  <a:cubicBezTo>
                    <a:pt x="5037" y="45542"/>
                    <a:pt x="4858" y="46328"/>
                    <a:pt x="4656" y="47125"/>
                  </a:cubicBezTo>
                  <a:cubicBezTo>
                    <a:pt x="4632" y="47102"/>
                    <a:pt x="4596" y="47102"/>
                    <a:pt x="4572" y="47102"/>
                  </a:cubicBezTo>
                  <a:cubicBezTo>
                    <a:pt x="4763" y="46304"/>
                    <a:pt x="4953" y="45494"/>
                    <a:pt x="5132" y="44756"/>
                  </a:cubicBezTo>
                  <a:cubicBezTo>
                    <a:pt x="4953" y="44661"/>
                    <a:pt x="4834" y="44589"/>
                    <a:pt x="4632" y="44482"/>
                  </a:cubicBezTo>
                  <a:cubicBezTo>
                    <a:pt x="4394" y="45709"/>
                    <a:pt x="4167" y="46852"/>
                    <a:pt x="3929" y="48018"/>
                  </a:cubicBezTo>
                  <a:cubicBezTo>
                    <a:pt x="3906" y="47852"/>
                    <a:pt x="3906" y="47697"/>
                    <a:pt x="3929" y="47566"/>
                  </a:cubicBezTo>
                  <a:cubicBezTo>
                    <a:pt x="4120" y="46625"/>
                    <a:pt x="4334" y="45673"/>
                    <a:pt x="4513" y="44744"/>
                  </a:cubicBezTo>
                  <a:cubicBezTo>
                    <a:pt x="4525" y="44637"/>
                    <a:pt x="4477" y="44530"/>
                    <a:pt x="4453" y="44423"/>
                  </a:cubicBezTo>
                  <a:cubicBezTo>
                    <a:pt x="4406" y="44423"/>
                    <a:pt x="4358" y="44447"/>
                    <a:pt x="4334" y="44447"/>
                  </a:cubicBezTo>
                  <a:cubicBezTo>
                    <a:pt x="4144" y="45220"/>
                    <a:pt x="3941" y="46006"/>
                    <a:pt x="3751" y="46780"/>
                  </a:cubicBezTo>
                  <a:cubicBezTo>
                    <a:pt x="3727" y="46768"/>
                    <a:pt x="3691" y="46768"/>
                    <a:pt x="3644" y="46744"/>
                  </a:cubicBezTo>
                  <a:cubicBezTo>
                    <a:pt x="3846" y="45959"/>
                    <a:pt x="4036" y="45185"/>
                    <a:pt x="4215" y="44399"/>
                  </a:cubicBezTo>
                  <a:cubicBezTo>
                    <a:pt x="4084" y="44351"/>
                    <a:pt x="3941" y="44292"/>
                    <a:pt x="3786" y="44244"/>
                  </a:cubicBezTo>
                  <a:cubicBezTo>
                    <a:pt x="3667" y="44756"/>
                    <a:pt x="3560" y="45220"/>
                    <a:pt x="3453" y="45697"/>
                  </a:cubicBezTo>
                  <a:cubicBezTo>
                    <a:pt x="3465" y="45256"/>
                    <a:pt x="3572" y="44839"/>
                    <a:pt x="3644" y="44423"/>
                  </a:cubicBezTo>
                  <a:cubicBezTo>
                    <a:pt x="3667" y="44339"/>
                    <a:pt x="3620" y="44244"/>
                    <a:pt x="3608" y="44161"/>
                  </a:cubicBezTo>
                  <a:cubicBezTo>
                    <a:pt x="3548" y="44220"/>
                    <a:pt x="3441" y="44268"/>
                    <a:pt x="3429" y="44339"/>
                  </a:cubicBezTo>
                  <a:cubicBezTo>
                    <a:pt x="3322" y="44685"/>
                    <a:pt x="3227" y="45018"/>
                    <a:pt x="3144" y="45375"/>
                  </a:cubicBezTo>
                  <a:cubicBezTo>
                    <a:pt x="2989" y="46018"/>
                    <a:pt x="2858" y="46649"/>
                    <a:pt x="2715" y="47280"/>
                  </a:cubicBezTo>
                  <a:cubicBezTo>
                    <a:pt x="2667" y="47221"/>
                    <a:pt x="2655" y="47185"/>
                    <a:pt x="2667" y="47149"/>
                  </a:cubicBezTo>
                  <a:cubicBezTo>
                    <a:pt x="2893" y="46209"/>
                    <a:pt x="3096" y="45280"/>
                    <a:pt x="3334" y="44339"/>
                  </a:cubicBezTo>
                  <a:cubicBezTo>
                    <a:pt x="3382" y="44125"/>
                    <a:pt x="3382" y="43994"/>
                    <a:pt x="3084" y="44030"/>
                  </a:cubicBezTo>
                  <a:cubicBezTo>
                    <a:pt x="2834" y="45054"/>
                    <a:pt x="2572" y="46090"/>
                    <a:pt x="2322" y="47137"/>
                  </a:cubicBezTo>
                  <a:cubicBezTo>
                    <a:pt x="2298" y="47137"/>
                    <a:pt x="2262" y="47125"/>
                    <a:pt x="2239" y="47125"/>
                  </a:cubicBezTo>
                  <a:cubicBezTo>
                    <a:pt x="2251" y="47018"/>
                    <a:pt x="2251" y="46911"/>
                    <a:pt x="2262" y="46828"/>
                  </a:cubicBezTo>
                  <a:cubicBezTo>
                    <a:pt x="2477" y="45959"/>
                    <a:pt x="2679" y="45078"/>
                    <a:pt x="2905" y="44220"/>
                  </a:cubicBezTo>
                  <a:cubicBezTo>
                    <a:pt x="2965" y="43994"/>
                    <a:pt x="2977" y="43863"/>
                    <a:pt x="2620" y="43863"/>
                  </a:cubicBezTo>
                  <a:cubicBezTo>
                    <a:pt x="2370" y="45113"/>
                    <a:pt x="2096" y="46363"/>
                    <a:pt x="1834" y="47614"/>
                  </a:cubicBezTo>
                  <a:cubicBezTo>
                    <a:pt x="1786" y="47602"/>
                    <a:pt x="1762" y="47602"/>
                    <a:pt x="1715" y="47578"/>
                  </a:cubicBezTo>
                  <a:cubicBezTo>
                    <a:pt x="1977" y="46304"/>
                    <a:pt x="2239" y="45018"/>
                    <a:pt x="2501" y="43756"/>
                  </a:cubicBezTo>
                  <a:cubicBezTo>
                    <a:pt x="2441" y="43744"/>
                    <a:pt x="2393" y="43744"/>
                    <a:pt x="2334" y="43732"/>
                  </a:cubicBezTo>
                  <a:cubicBezTo>
                    <a:pt x="2084" y="44994"/>
                    <a:pt x="1846" y="46268"/>
                    <a:pt x="1596" y="47542"/>
                  </a:cubicBezTo>
                  <a:cubicBezTo>
                    <a:pt x="1536" y="47483"/>
                    <a:pt x="1536" y="47423"/>
                    <a:pt x="1548" y="47364"/>
                  </a:cubicBezTo>
                  <a:cubicBezTo>
                    <a:pt x="1774" y="46209"/>
                    <a:pt x="2001" y="45078"/>
                    <a:pt x="2215" y="43935"/>
                  </a:cubicBezTo>
                  <a:cubicBezTo>
                    <a:pt x="2239" y="43827"/>
                    <a:pt x="2215" y="43732"/>
                    <a:pt x="2215" y="43637"/>
                  </a:cubicBezTo>
                  <a:lnTo>
                    <a:pt x="2084" y="43637"/>
                  </a:lnTo>
                  <a:cubicBezTo>
                    <a:pt x="1846" y="44935"/>
                    <a:pt x="1608" y="46232"/>
                    <a:pt x="1381" y="47518"/>
                  </a:cubicBezTo>
                  <a:cubicBezTo>
                    <a:pt x="1358" y="47518"/>
                    <a:pt x="1322" y="47506"/>
                    <a:pt x="1298" y="47506"/>
                  </a:cubicBezTo>
                  <a:cubicBezTo>
                    <a:pt x="1310" y="47340"/>
                    <a:pt x="1322" y="47161"/>
                    <a:pt x="1358" y="47006"/>
                  </a:cubicBezTo>
                  <a:cubicBezTo>
                    <a:pt x="1548" y="45947"/>
                    <a:pt x="1762" y="44875"/>
                    <a:pt x="1941" y="43815"/>
                  </a:cubicBezTo>
                  <a:cubicBezTo>
                    <a:pt x="1953" y="43732"/>
                    <a:pt x="1893" y="43613"/>
                    <a:pt x="1881" y="43506"/>
                  </a:cubicBezTo>
                  <a:cubicBezTo>
                    <a:pt x="1822" y="43506"/>
                    <a:pt x="1762" y="43518"/>
                    <a:pt x="1703" y="43518"/>
                  </a:cubicBezTo>
                  <a:cubicBezTo>
                    <a:pt x="1489" y="44875"/>
                    <a:pt x="1262" y="46232"/>
                    <a:pt x="1060" y="47578"/>
                  </a:cubicBezTo>
                  <a:cubicBezTo>
                    <a:pt x="1072" y="46185"/>
                    <a:pt x="1358" y="44816"/>
                    <a:pt x="1667" y="43434"/>
                  </a:cubicBezTo>
                  <a:cubicBezTo>
                    <a:pt x="1560" y="43387"/>
                    <a:pt x="1477" y="43339"/>
                    <a:pt x="1310" y="43280"/>
                  </a:cubicBezTo>
                  <a:cubicBezTo>
                    <a:pt x="1191" y="44661"/>
                    <a:pt x="1072" y="46006"/>
                    <a:pt x="953" y="47328"/>
                  </a:cubicBezTo>
                  <a:lnTo>
                    <a:pt x="846" y="47328"/>
                  </a:lnTo>
                  <a:lnTo>
                    <a:pt x="893" y="46209"/>
                  </a:lnTo>
                  <a:cubicBezTo>
                    <a:pt x="810" y="46566"/>
                    <a:pt x="750" y="46947"/>
                    <a:pt x="715" y="47316"/>
                  </a:cubicBezTo>
                  <a:cubicBezTo>
                    <a:pt x="691" y="47673"/>
                    <a:pt x="691" y="48030"/>
                    <a:pt x="667" y="48399"/>
                  </a:cubicBezTo>
                  <a:cubicBezTo>
                    <a:pt x="655" y="48757"/>
                    <a:pt x="643" y="49114"/>
                    <a:pt x="607" y="49471"/>
                  </a:cubicBezTo>
                  <a:lnTo>
                    <a:pt x="655" y="49471"/>
                  </a:lnTo>
                  <a:cubicBezTo>
                    <a:pt x="691" y="49388"/>
                    <a:pt x="715" y="49280"/>
                    <a:pt x="762" y="49173"/>
                  </a:cubicBezTo>
                  <a:lnTo>
                    <a:pt x="762" y="51852"/>
                  </a:lnTo>
                  <a:lnTo>
                    <a:pt x="774" y="51852"/>
                  </a:lnTo>
                  <a:cubicBezTo>
                    <a:pt x="846" y="50828"/>
                    <a:pt x="929" y="49816"/>
                    <a:pt x="1012" y="48792"/>
                  </a:cubicBezTo>
                  <a:lnTo>
                    <a:pt x="1108" y="48792"/>
                  </a:lnTo>
                  <a:cubicBezTo>
                    <a:pt x="1024" y="49923"/>
                    <a:pt x="965" y="51054"/>
                    <a:pt x="893" y="52162"/>
                  </a:cubicBezTo>
                  <a:cubicBezTo>
                    <a:pt x="941" y="52162"/>
                    <a:pt x="1000" y="52162"/>
                    <a:pt x="1048" y="52186"/>
                  </a:cubicBezTo>
                  <a:cubicBezTo>
                    <a:pt x="1119" y="51150"/>
                    <a:pt x="1191" y="50138"/>
                    <a:pt x="1262" y="49114"/>
                  </a:cubicBezTo>
                  <a:cubicBezTo>
                    <a:pt x="1298" y="49114"/>
                    <a:pt x="1346" y="49114"/>
                    <a:pt x="1369" y="49126"/>
                  </a:cubicBezTo>
                  <a:lnTo>
                    <a:pt x="1369" y="49364"/>
                  </a:lnTo>
                  <a:cubicBezTo>
                    <a:pt x="1310" y="50233"/>
                    <a:pt x="1250" y="51114"/>
                    <a:pt x="1191" y="51971"/>
                  </a:cubicBezTo>
                  <a:cubicBezTo>
                    <a:pt x="1191" y="52090"/>
                    <a:pt x="1239" y="52209"/>
                    <a:pt x="1262" y="52328"/>
                  </a:cubicBezTo>
                  <a:cubicBezTo>
                    <a:pt x="1298" y="52317"/>
                    <a:pt x="1322" y="52317"/>
                    <a:pt x="1358" y="52305"/>
                  </a:cubicBezTo>
                  <a:cubicBezTo>
                    <a:pt x="1429" y="51150"/>
                    <a:pt x="1489" y="50007"/>
                    <a:pt x="1560" y="48864"/>
                  </a:cubicBezTo>
                  <a:lnTo>
                    <a:pt x="1667" y="48864"/>
                  </a:lnTo>
                  <a:cubicBezTo>
                    <a:pt x="1584" y="50042"/>
                    <a:pt x="1465" y="51209"/>
                    <a:pt x="1536" y="52388"/>
                  </a:cubicBezTo>
                  <a:lnTo>
                    <a:pt x="1667" y="52388"/>
                  </a:lnTo>
                  <a:cubicBezTo>
                    <a:pt x="1715" y="51412"/>
                    <a:pt x="1762" y="50423"/>
                    <a:pt x="1822" y="49447"/>
                  </a:cubicBezTo>
                  <a:lnTo>
                    <a:pt x="1917" y="49447"/>
                  </a:lnTo>
                  <a:cubicBezTo>
                    <a:pt x="1917" y="49471"/>
                    <a:pt x="1941" y="49507"/>
                    <a:pt x="1941" y="49542"/>
                  </a:cubicBezTo>
                  <a:lnTo>
                    <a:pt x="1798" y="52221"/>
                  </a:lnTo>
                  <a:cubicBezTo>
                    <a:pt x="1798" y="52328"/>
                    <a:pt x="1858" y="52424"/>
                    <a:pt x="1893" y="52519"/>
                  </a:cubicBezTo>
                  <a:cubicBezTo>
                    <a:pt x="1917" y="52519"/>
                    <a:pt x="1965" y="52507"/>
                    <a:pt x="2001" y="52507"/>
                  </a:cubicBezTo>
                  <a:cubicBezTo>
                    <a:pt x="2024" y="51412"/>
                    <a:pt x="2012" y="50292"/>
                    <a:pt x="2274" y="49221"/>
                  </a:cubicBezTo>
                  <a:cubicBezTo>
                    <a:pt x="2322" y="49280"/>
                    <a:pt x="2310" y="49340"/>
                    <a:pt x="2310" y="49388"/>
                  </a:cubicBezTo>
                  <a:cubicBezTo>
                    <a:pt x="2251" y="50364"/>
                    <a:pt x="2191" y="51352"/>
                    <a:pt x="2143" y="52340"/>
                  </a:cubicBezTo>
                  <a:cubicBezTo>
                    <a:pt x="2143" y="52448"/>
                    <a:pt x="2215" y="52543"/>
                    <a:pt x="2262" y="52638"/>
                  </a:cubicBezTo>
                  <a:cubicBezTo>
                    <a:pt x="2298" y="52626"/>
                    <a:pt x="2322" y="52626"/>
                    <a:pt x="2358" y="52614"/>
                  </a:cubicBezTo>
                  <a:cubicBezTo>
                    <a:pt x="2370" y="51531"/>
                    <a:pt x="2239" y="50423"/>
                    <a:pt x="2512" y="49340"/>
                  </a:cubicBezTo>
                  <a:cubicBezTo>
                    <a:pt x="2560" y="49423"/>
                    <a:pt x="2560" y="49519"/>
                    <a:pt x="2548" y="49602"/>
                  </a:cubicBezTo>
                  <a:lnTo>
                    <a:pt x="2501" y="52424"/>
                  </a:lnTo>
                  <a:cubicBezTo>
                    <a:pt x="2501" y="52578"/>
                    <a:pt x="2489" y="52781"/>
                    <a:pt x="2774" y="52757"/>
                  </a:cubicBezTo>
                  <a:cubicBezTo>
                    <a:pt x="2715" y="51674"/>
                    <a:pt x="2620" y="50590"/>
                    <a:pt x="2893" y="49519"/>
                  </a:cubicBezTo>
                  <a:cubicBezTo>
                    <a:pt x="2917" y="49650"/>
                    <a:pt x="2905" y="49769"/>
                    <a:pt x="2905" y="49888"/>
                  </a:cubicBezTo>
                  <a:lnTo>
                    <a:pt x="2905" y="52602"/>
                  </a:lnTo>
                  <a:cubicBezTo>
                    <a:pt x="2905" y="52698"/>
                    <a:pt x="3013" y="52817"/>
                    <a:pt x="3048" y="52924"/>
                  </a:cubicBezTo>
                  <a:cubicBezTo>
                    <a:pt x="3108" y="52424"/>
                    <a:pt x="3108" y="51947"/>
                    <a:pt x="3108" y="51471"/>
                  </a:cubicBezTo>
                  <a:cubicBezTo>
                    <a:pt x="3096" y="50281"/>
                    <a:pt x="3096" y="50281"/>
                    <a:pt x="3274" y="50066"/>
                  </a:cubicBezTo>
                  <a:cubicBezTo>
                    <a:pt x="3227" y="51066"/>
                    <a:pt x="3251" y="52031"/>
                    <a:pt x="3429" y="52983"/>
                  </a:cubicBezTo>
                  <a:cubicBezTo>
                    <a:pt x="3441" y="51947"/>
                    <a:pt x="3429" y="50888"/>
                    <a:pt x="3548" y="49864"/>
                  </a:cubicBezTo>
                  <a:cubicBezTo>
                    <a:pt x="3584" y="50054"/>
                    <a:pt x="3584" y="50233"/>
                    <a:pt x="3584" y="50412"/>
                  </a:cubicBezTo>
                  <a:cubicBezTo>
                    <a:pt x="3608" y="51233"/>
                    <a:pt x="3620" y="52031"/>
                    <a:pt x="3644" y="52852"/>
                  </a:cubicBezTo>
                  <a:cubicBezTo>
                    <a:pt x="3667" y="53090"/>
                    <a:pt x="3679" y="53090"/>
                    <a:pt x="3917" y="53090"/>
                  </a:cubicBezTo>
                  <a:cubicBezTo>
                    <a:pt x="3858" y="52328"/>
                    <a:pt x="3786" y="51555"/>
                    <a:pt x="3727" y="50793"/>
                  </a:cubicBezTo>
                  <a:cubicBezTo>
                    <a:pt x="3763" y="50793"/>
                    <a:pt x="3810" y="50793"/>
                    <a:pt x="3858" y="50781"/>
                  </a:cubicBezTo>
                  <a:cubicBezTo>
                    <a:pt x="3870" y="50888"/>
                    <a:pt x="3870" y="51007"/>
                    <a:pt x="3882" y="51114"/>
                  </a:cubicBezTo>
                  <a:cubicBezTo>
                    <a:pt x="3965" y="51733"/>
                    <a:pt x="4025" y="52364"/>
                    <a:pt x="4096" y="52971"/>
                  </a:cubicBezTo>
                  <a:cubicBezTo>
                    <a:pt x="4108" y="53079"/>
                    <a:pt x="4215" y="53162"/>
                    <a:pt x="4275" y="53269"/>
                  </a:cubicBezTo>
                  <a:lnTo>
                    <a:pt x="4358" y="53221"/>
                  </a:lnTo>
                  <a:cubicBezTo>
                    <a:pt x="4287" y="52424"/>
                    <a:pt x="4096" y="51614"/>
                    <a:pt x="4203" y="50781"/>
                  </a:cubicBezTo>
                  <a:cubicBezTo>
                    <a:pt x="4322" y="51555"/>
                    <a:pt x="4417" y="52317"/>
                    <a:pt x="4525" y="53090"/>
                  </a:cubicBezTo>
                  <a:cubicBezTo>
                    <a:pt x="4537" y="53198"/>
                    <a:pt x="4644" y="53293"/>
                    <a:pt x="4703" y="53400"/>
                  </a:cubicBezTo>
                  <a:lnTo>
                    <a:pt x="4798" y="53352"/>
                  </a:lnTo>
                  <a:cubicBezTo>
                    <a:pt x="4703" y="52543"/>
                    <a:pt x="4417" y="51721"/>
                    <a:pt x="4537" y="50888"/>
                  </a:cubicBezTo>
                  <a:cubicBezTo>
                    <a:pt x="4632" y="51293"/>
                    <a:pt x="4679" y="51686"/>
                    <a:pt x="4739" y="52090"/>
                  </a:cubicBezTo>
                  <a:cubicBezTo>
                    <a:pt x="4798" y="52495"/>
                    <a:pt x="4870" y="52900"/>
                    <a:pt x="4953" y="53281"/>
                  </a:cubicBezTo>
                  <a:cubicBezTo>
                    <a:pt x="4977" y="53376"/>
                    <a:pt x="5108" y="53448"/>
                    <a:pt x="5168" y="53519"/>
                  </a:cubicBezTo>
                  <a:cubicBezTo>
                    <a:pt x="5072" y="52721"/>
                    <a:pt x="4989" y="51947"/>
                    <a:pt x="4882" y="51185"/>
                  </a:cubicBezTo>
                  <a:cubicBezTo>
                    <a:pt x="4929" y="51185"/>
                    <a:pt x="4953" y="51174"/>
                    <a:pt x="5001" y="51174"/>
                  </a:cubicBezTo>
                  <a:cubicBezTo>
                    <a:pt x="5037" y="51555"/>
                    <a:pt x="5049" y="51924"/>
                    <a:pt x="5096" y="52305"/>
                  </a:cubicBezTo>
                  <a:cubicBezTo>
                    <a:pt x="5132" y="52674"/>
                    <a:pt x="5227" y="53031"/>
                    <a:pt x="5299" y="53400"/>
                  </a:cubicBezTo>
                  <a:cubicBezTo>
                    <a:pt x="5334" y="53388"/>
                    <a:pt x="5358" y="53388"/>
                    <a:pt x="5406" y="53376"/>
                  </a:cubicBezTo>
                  <a:cubicBezTo>
                    <a:pt x="4941" y="50519"/>
                    <a:pt x="5287" y="47745"/>
                    <a:pt x="6203" y="45006"/>
                  </a:cubicBezTo>
                  <a:cubicBezTo>
                    <a:pt x="6072" y="44982"/>
                    <a:pt x="5989" y="44947"/>
                    <a:pt x="5894" y="44923"/>
                  </a:cubicBezTo>
                  <a:close/>
                  <a:moveTo>
                    <a:pt x="16609" y="24825"/>
                  </a:moveTo>
                  <a:lnTo>
                    <a:pt x="16609" y="24825"/>
                  </a:lnTo>
                  <a:cubicBezTo>
                    <a:pt x="16407" y="24742"/>
                    <a:pt x="16193" y="24635"/>
                    <a:pt x="15978" y="24527"/>
                  </a:cubicBezTo>
                  <a:cubicBezTo>
                    <a:pt x="16300" y="25135"/>
                    <a:pt x="16681" y="25670"/>
                    <a:pt x="17014" y="26230"/>
                  </a:cubicBezTo>
                  <a:cubicBezTo>
                    <a:pt x="17312" y="26718"/>
                    <a:pt x="17562" y="27242"/>
                    <a:pt x="17824" y="27754"/>
                  </a:cubicBezTo>
                  <a:cubicBezTo>
                    <a:pt x="17848" y="27802"/>
                    <a:pt x="17824" y="27861"/>
                    <a:pt x="17812" y="27980"/>
                  </a:cubicBezTo>
                  <a:cubicBezTo>
                    <a:pt x="17705" y="27861"/>
                    <a:pt x="17645" y="27802"/>
                    <a:pt x="17610" y="27730"/>
                  </a:cubicBezTo>
                  <a:cubicBezTo>
                    <a:pt x="17014" y="26730"/>
                    <a:pt x="16395" y="25730"/>
                    <a:pt x="15847" y="24706"/>
                  </a:cubicBezTo>
                  <a:cubicBezTo>
                    <a:pt x="15681" y="24408"/>
                    <a:pt x="15490" y="24361"/>
                    <a:pt x="15193" y="24313"/>
                  </a:cubicBezTo>
                  <a:cubicBezTo>
                    <a:pt x="15550" y="24861"/>
                    <a:pt x="15883" y="25361"/>
                    <a:pt x="16205" y="25849"/>
                  </a:cubicBezTo>
                  <a:cubicBezTo>
                    <a:pt x="16098" y="25849"/>
                    <a:pt x="16038" y="25825"/>
                    <a:pt x="16014" y="25766"/>
                  </a:cubicBezTo>
                  <a:cubicBezTo>
                    <a:pt x="15705" y="25313"/>
                    <a:pt x="15407" y="24849"/>
                    <a:pt x="15085" y="24408"/>
                  </a:cubicBezTo>
                  <a:cubicBezTo>
                    <a:pt x="14990" y="24254"/>
                    <a:pt x="14812" y="24135"/>
                    <a:pt x="14657" y="24015"/>
                  </a:cubicBezTo>
                  <a:lnTo>
                    <a:pt x="14574" y="24111"/>
                  </a:lnTo>
                  <a:cubicBezTo>
                    <a:pt x="14978" y="24706"/>
                    <a:pt x="15383" y="25289"/>
                    <a:pt x="15836" y="25920"/>
                  </a:cubicBezTo>
                  <a:cubicBezTo>
                    <a:pt x="15717" y="25920"/>
                    <a:pt x="15669" y="25920"/>
                    <a:pt x="15657" y="25909"/>
                  </a:cubicBezTo>
                  <a:cubicBezTo>
                    <a:pt x="15205" y="25313"/>
                    <a:pt x="14776" y="24718"/>
                    <a:pt x="14335" y="24123"/>
                  </a:cubicBezTo>
                  <a:cubicBezTo>
                    <a:pt x="14252" y="24039"/>
                    <a:pt x="14181" y="23896"/>
                    <a:pt x="14073" y="23873"/>
                  </a:cubicBezTo>
                  <a:cubicBezTo>
                    <a:pt x="13264" y="23563"/>
                    <a:pt x="12454" y="23265"/>
                    <a:pt x="11633" y="22968"/>
                  </a:cubicBezTo>
                  <a:cubicBezTo>
                    <a:pt x="11585" y="22944"/>
                    <a:pt x="11514" y="22944"/>
                    <a:pt x="11395" y="22932"/>
                  </a:cubicBezTo>
                  <a:cubicBezTo>
                    <a:pt x="11859" y="23646"/>
                    <a:pt x="12311" y="24313"/>
                    <a:pt x="12788" y="25063"/>
                  </a:cubicBezTo>
                  <a:cubicBezTo>
                    <a:pt x="12645" y="25016"/>
                    <a:pt x="12609" y="25016"/>
                    <a:pt x="12609" y="25004"/>
                  </a:cubicBezTo>
                  <a:cubicBezTo>
                    <a:pt x="12157" y="24337"/>
                    <a:pt x="11728" y="23658"/>
                    <a:pt x="11287" y="22992"/>
                  </a:cubicBezTo>
                  <a:cubicBezTo>
                    <a:pt x="11192" y="22861"/>
                    <a:pt x="11073" y="22765"/>
                    <a:pt x="10966" y="22646"/>
                  </a:cubicBezTo>
                  <a:lnTo>
                    <a:pt x="10883" y="22741"/>
                  </a:lnTo>
                  <a:cubicBezTo>
                    <a:pt x="11311" y="23408"/>
                    <a:pt x="11740" y="24075"/>
                    <a:pt x="12204" y="24789"/>
                  </a:cubicBezTo>
                  <a:lnTo>
                    <a:pt x="11966" y="24789"/>
                  </a:lnTo>
                  <a:cubicBezTo>
                    <a:pt x="13835" y="27611"/>
                    <a:pt x="15705" y="30421"/>
                    <a:pt x="17562" y="33219"/>
                  </a:cubicBezTo>
                  <a:cubicBezTo>
                    <a:pt x="17681" y="33398"/>
                    <a:pt x="17812" y="33469"/>
                    <a:pt x="18026" y="33445"/>
                  </a:cubicBezTo>
                  <a:cubicBezTo>
                    <a:pt x="19134" y="33338"/>
                    <a:pt x="20241" y="33278"/>
                    <a:pt x="21360" y="33148"/>
                  </a:cubicBezTo>
                  <a:cubicBezTo>
                    <a:pt x="25384" y="32624"/>
                    <a:pt x="29433" y="32088"/>
                    <a:pt x="33469" y="31552"/>
                  </a:cubicBezTo>
                  <a:cubicBezTo>
                    <a:pt x="33897" y="31493"/>
                    <a:pt x="34338" y="31445"/>
                    <a:pt x="34755" y="31409"/>
                  </a:cubicBezTo>
                  <a:cubicBezTo>
                    <a:pt x="34647" y="31302"/>
                    <a:pt x="34540" y="31254"/>
                    <a:pt x="34433" y="31207"/>
                  </a:cubicBezTo>
                  <a:cubicBezTo>
                    <a:pt x="31933" y="30302"/>
                    <a:pt x="29456" y="29397"/>
                    <a:pt x="26956" y="28504"/>
                  </a:cubicBezTo>
                  <a:cubicBezTo>
                    <a:pt x="26444" y="28325"/>
                    <a:pt x="25920" y="28147"/>
                    <a:pt x="25420" y="27968"/>
                  </a:cubicBezTo>
                  <a:lnTo>
                    <a:pt x="25432" y="27980"/>
                  </a:lnTo>
                  <a:cubicBezTo>
                    <a:pt x="24801" y="27742"/>
                    <a:pt x="24158" y="27492"/>
                    <a:pt x="23420" y="27206"/>
                  </a:cubicBezTo>
                  <a:cubicBezTo>
                    <a:pt x="23622" y="27671"/>
                    <a:pt x="23777" y="28040"/>
                    <a:pt x="23932" y="28397"/>
                  </a:cubicBezTo>
                  <a:cubicBezTo>
                    <a:pt x="23777" y="28230"/>
                    <a:pt x="23646" y="28052"/>
                    <a:pt x="23598" y="27861"/>
                  </a:cubicBezTo>
                  <a:cubicBezTo>
                    <a:pt x="23467" y="27278"/>
                    <a:pt x="23086" y="27028"/>
                    <a:pt x="22527" y="26873"/>
                  </a:cubicBezTo>
                  <a:cubicBezTo>
                    <a:pt x="22074" y="26754"/>
                    <a:pt x="21634" y="26563"/>
                    <a:pt x="21122" y="26385"/>
                  </a:cubicBezTo>
                  <a:cubicBezTo>
                    <a:pt x="21455" y="26980"/>
                    <a:pt x="21777" y="27516"/>
                    <a:pt x="22074" y="28040"/>
                  </a:cubicBezTo>
                  <a:lnTo>
                    <a:pt x="21979" y="28087"/>
                  </a:lnTo>
                  <a:cubicBezTo>
                    <a:pt x="21860" y="27885"/>
                    <a:pt x="21729" y="27718"/>
                    <a:pt x="21634" y="27516"/>
                  </a:cubicBezTo>
                  <a:cubicBezTo>
                    <a:pt x="21277" y="26647"/>
                    <a:pt x="20705" y="26028"/>
                    <a:pt x="19717" y="25885"/>
                  </a:cubicBezTo>
                  <a:cubicBezTo>
                    <a:pt x="19527" y="25849"/>
                    <a:pt x="19348" y="25754"/>
                    <a:pt x="19169" y="25670"/>
                  </a:cubicBezTo>
                  <a:cubicBezTo>
                    <a:pt x="18586" y="25468"/>
                    <a:pt x="18003" y="25254"/>
                    <a:pt x="17312" y="25004"/>
                  </a:cubicBezTo>
                  <a:cubicBezTo>
                    <a:pt x="17502" y="25373"/>
                    <a:pt x="17645" y="25659"/>
                    <a:pt x="17800" y="25932"/>
                  </a:cubicBezTo>
                  <a:cubicBezTo>
                    <a:pt x="17586" y="25718"/>
                    <a:pt x="17443" y="25480"/>
                    <a:pt x="17324" y="25230"/>
                  </a:cubicBezTo>
                  <a:cubicBezTo>
                    <a:pt x="17181" y="24944"/>
                    <a:pt x="16943" y="24837"/>
                    <a:pt x="16609" y="24825"/>
                  </a:cubicBezTo>
                  <a:close/>
                  <a:moveTo>
                    <a:pt x="25956" y="8025"/>
                  </a:moveTo>
                  <a:cubicBezTo>
                    <a:pt x="25777" y="8085"/>
                    <a:pt x="25587" y="8156"/>
                    <a:pt x="25408" y="8216"/>
                  </a:cubicBezTo>
                  <a:cubicBezTo>
                    <a:pt x="23825" y="8680"/>
                    <a:pt x="22253" y="9145"/>
                    <a:pt x="20670" y="9621"/>
                  </a:cubicBezTo>
                  <a:cubicBezTo>
                    <a:pt x="20670" y="9645"/>
                    <a:pt x="20670" y="9668"/>
                    <a:pt x="20658" y="9692"/>
                  </a:cubicBezTo>
                  <a:cubicBezTo>
                    <a:pt x="21348" y="9954"/>
                    <a:pt x="22039" y="10240"/>
                    <a:pt x="22729" y="10514"/>
                  </a:cubicBezTo>
                  <a:cubicBezTo>
                    <a:pt x="22717" y="10538"/>
                    <a:pt x="22717" y="10561"/>
                    <a:pt x="22694" y="10597"/>
                  </a:cubicBezTo>
                  <a:lnTo>
                    <a:pt x="22384" y="10514"/>
                  </a:lnTo>
                  <a:cubicBezTo>
                    <a:pt x="21908" y="10311"/>
                    <a:pt x="21420" y="10180"/>
                    <a:pt x="20967" y="9930"/>
                  </a:cubicBezTo>
                  <a:cubicBezTo>
                    <a:pt x="20419" y="9621"/>
                    <a:pt x="19955" y="9823"/>
                    <a:pt x="19360" y="10049"/>
                  </a:cubicBezTo>
                  <a:lnTo>
                    <a:pt x="21003" y="10704"/>
                  </a:lnTo>
                  <a:cubicBezTo>
                    <a:pt x="20979" y="10728"/>
                    <a:pt x="20967" y="10776"/>
                    <a:pt x="20955" y="10811"/>
                  </a:cubicBezTo>
                  <a:cubicBezTo>
                    <a:pt x="20872" y="10776"/>
                    <a:pt x="20765" y="10764"/>
                    <a:pt x="20670" y="10728"/>
                  </a:cubicBezTo>
                  <a:cubicBezTo>
                    <a:pt x="20253" y="10561"/>
                    <a:pt x="19836" y="10430"/>
                    <a:pt x="19455" y="10240"/>
                  </a:cubicBezTo>
                  <a:cubicBezTo>
                    <a:pt x="19193" y="10121"/>
                    <a:pt x="18979" y="10121"/>
                    <a:pt x="18729" y="10192"/>
                  </a:cubicBezTo>
                  <a:cubicBezTo>
                    <a:pt x="16502" y="10823"/>
                    <a:pt x="14276" y="11442"/>
                    <a:pt x="12061" y="12073"/>
                  </a:cubicBezTo>
                  <a:cubicBezTo>
                    <a:pt x="11240" y="12300"/>
                    <a:pt x="10418" y="12550"/>
                    <a:pt x="9537" y="12800"/>
                  </a:cubicBezTo>
                  <a:cubicBezTo>
                    <a:pt x="10597" y="13276"/>
                    <a:pt x="11597" y="13705"/>
                    <a:pt x="12573" y="14133"/>
                  </a:cubicBezTo>
                  <a:cubicBezTo>
                    <a:pt x="12561" y="14181"/>
                    <a:pt x="12538" y="14229"/>
                    <a:pt x="12514" y="14288"/>
                  </a:cubicBezTo>
                  <a:cubicBezTo>
                    <a:pt x="12418" y="14240"/>
                    <a:pt x="12299" y="14217"/>
                    <a:pt x="12192" y="14169"/>
                  </a:cubicBezTo>
                  <a:cubicBezTo>
                    <a:pt x="11299" y="13776"/>
                    <a:pt x="10406" y="13371"/>
                    <a:pt x="9513" y="12990"/>
                  </a:cubicBezTo>
                  <a:cubicBezTo>
                    <a:pt x="9359" y="12931"/>
                    <a:pt x="9156" y="12919"/>
                    <a:pt x="8989" y="12966"/>
                  </a:cubicBezTo>
                  <a:cubicBezTo>
                    <a:pt x="8192" y="13157"/>
                    <a:pt x="7394" y="13383"/>
                    <a:pt x="6596" y="13586"/>
                  </a:cubicBezTo>
                  <a:cubicBezTo>
                    <a:pt x="6525" y="13609"/>
                    <a:pt x="6442" y="13645"/>
                    <a:pt x="6287" y="13705"/>
                  </a:cubicBezTo>
                  <a:cubicBezTo>
                    <a:pt x="8347" y="14562"/>
                    <a:pt x="10311" y="15419"/>
                    <a:pt x="12323" y="16169"/>
                  </a:cubicBezTo>
                  <a:cubicBezTo>
                    <a:pt x="17121" y="17908"/>
                    <a:pt x="21920" y="19574"/>
                    <a:pt x="26718" y="21265"/>
                  </a:cubicBezTo>
                  <a:cubicBezTo>
                    <a:pt x="30004" y="22432"/>
                    <a:pt x="33290" y="23623"/>
                    <a:pt x="36505" y="24992"/>
                  </a:cubicBezTo>
                  <a:cubicBezTo>
                    <a:pt x="37791" y="25528"/>
                    <a:pt x="39148" y="25885"/>
                    <a:pt x="40470" y="26313"/>
                  </a:cubicBezTo>
                  <a:cubicBezTo>
                    <a:pt x="40958" y="26480"/>
                    <a:pt x="41446" y="26444"/>
                    <a:pt x="41970" y="26266"/>
                  </a:cubicBezTo>
                  <a:cubicBezTo>
                    <a:pt x="43387" y="25778"/>
                    <a:pt x="44815" y="25337"/>
                    <a:pt x="46232" y="24873"/>
                  </a:cubicBezTo>
                  <a:cubicBezTo>
                    <a:pt x="47185" y="24563"/>
                    <a:pt x="48137" y="24230"/>
                    <a:pt x="49125" y="23884"/>
                  </a:cubicBezTo>
                  <a:cubicBezTo>
                    <a:pt x="48506" y="23623"/>
                    <a:pt x="47935" y="23373"/>
                    <a:pt x="47363" y="23146"/>
                  </a:cubicBezTo>
                  <a:cubicBezTo>
                    <a:pt x="47197" y="23087"/>
                    <a:pt x="46970" y="23075"/>
                    <a:pt x="46804" y="23111"/>
                  </a:cubicBezTo>
                  <a:cubicBezTo>
                    <a:pt x="45839" y="23396"/>
                    <a:pt x="44875" y="23694"/>
                    <a:pt x="43911" y="23992"/>
                  </a:cubicBezTo>
                  <a:cubicBezTo>
                    <a:pt x="43613" y="24087"/>
                    <a:pt x="43327" y="24182"/>
                    <a:pt x="42934" y="24301"/>
                  </a:cubicBezTo>
                  <a:cubicBezTo>
                    <a:pt x="43315" y="24349"/>
                    <a:pt x="43589" y="24385"/>
                    <a:pt x="43863" y="24408"/>
                  </a:cubicBezTo>
                  <a:cubicBezTo>
                    <a:pt x="43744" y="24504"/>
                    <a:pt x="43625" y="24504"/>
                    <a:pt x="43518" y="24504"/>
                  </a:cubicBezTo>
                  <a:cubicBezTo>
                    <a:pt x="42863" y="24420"/>
                    <a:pt x="42208" y="24396"/>
                    <a:pt x="41601" y="24742"/>
                  </a:cubicBezTo>
                  <a:cubicBezTo>
                    <a:pt x="41327" y="24885"/>
                    <a:pt x="41029" y="24837"/>
                    <a:pt x="40732" y="24742"/>
                  </a:cubicBezTo>
                  <a:cubicBezTo>
                    <a:pt x="35755" y="22872"/>
                    <a:pt x="30766" y="21051"/>
                    <a:pt x="25789" y="19182"/>
                  </a:cubicBezTo>
                  <a:cubicBezTo>
                    <a:pt x="21503" y="17574"/>
                    <a:pt x="17252" y="15943"/>
                    <a:pt x="12978" y="14324"/>
                  </a:cubicBezTo>
                  <a:cubicBezTo>
                    <a:pt x="12859" y="14276"/>
                    <a:pt x="12752" y="14205"/>
                    <a:pt x="12609" y="14109"/>
                  </a:cubicBezTo>
                  <a:cubicBezTo>
                    <a:pt x="12859" y="13990"/>
                    <a:pt x="13050" y="13883"/>
                    <a:pt x="13252" y="13788"/>
                  </a:cubicBezTo>
                  <a:lnTo>
                    <a:pt x="13252" y="13788"/>
                  </a:lnTo>
                  <a:cubicBezTo>
                    <a:pt x="13514" y="13681"/>
                    <a:pt x="13788" y="13574"/>
                    <a:pt x="14085" y="13443"/>
                  </a:cubicBezTo>
                  <a:cubicBezTo>
                    <a:pt x="13252" y="13097"/>
                    <a:pt x="12430" y="12776"/>
                    <a:pt x="11621" y="12431"/>
                  </a:cubicBezTo>
                  <a:cubicBezTo>
                    <a:pt x="11645" y="12395"/>
                    <a:pt x="11656" y="12359"/>
                    <a:pt x="11668" y="12324"/>
                  </a:cubicBezTo>
                  <a:cubicBezTo>
                    <a:pt x="11740" y="12359"/>
                    <a:pt x="11835" y="12371"/>
                    <a:pt x="11907" y="12395"/>
                  </a:cubicBezTo>
                  <a:cubicBezTo>
                    <a:pt x="12669" y="12693"/>
                    <a:pt x="13407" y="12990"/>
                    <a:pt x="14181" y="13276"/>
                  </a:cubicBezTo>
                  <a:cubicBezTo>
                    <a:pt x="14347" y="13336"/>
                    <a:pt x="14538" y="13288"/>
                    <a:pt x="14716" y="13288"/>
                  </a:cubicBezTo>
                  <a:lnTo>
                    <a:pt x="14716" y="13205"/>
                  </a:lnTo>
                  <a:cubicBezTo>
                    <a:pt x="14443" y="13086"/>
                    <a:pt x="14145" y="12966"/>
                    <a:pt x="13859" y="12835"/>
                  </a:cubicBezTo>
                  <a:cubicBezTo>
                    <a:pt x="13585" y="12716"/>
                    <a:pt x="13311" y="12597"/>
                    <a:pt x="13038" y="12478"/>
                  </a:cubicBezTo>
                  <a:cubicBezTo>
                    <a:pt x="13050" y="12443"/>
                    <a:pt x="13073" y="12395"/>
                    <a:pt x="13085" y="12371"/>
                  </a:cubicBezTo>
                  <a:cubicBezTo>
                    <a:pt x="13264" y="12431"/>
                    <a:pt x="13454" y="12478"/>
                    <a:pt x="13621" y="12574"/>
                  </a:cubicBezTo>
                  <a:cubicBezTo>
                    <a:pt x="14621" y="13193"/>
                    <a:pt x="15633" y="13157"/>
                    <a:pt x="16681" y="12728"/>
                  </a:cubicBezTo>
                  <a:cubicBezTo>
                    <a:pt x="17383" y="12443"/>
                    <a:pt x="18133" y="12264"/>
                    <a:pt x="18872" y="12038"/>
                  </a:cubicBezTo>
                  <a:cubicBezTo>
                    <a:pt x="18800" y="11966"/>
                    <a:pt x="18753" y="11919"/>
                    <a:pt x="18788" y="11943"/>
                  </a:cubicBezTo>
                  <a:cubicBezTo>
                    <a:pt x="18991" y="11919"/>
                    <a:pt x="19241" y="11954"/>
                    <a:pt x="19467" y="11883"/>
                  </a:cubicBezTo>
                  <a:cubicBezTo>
                    <a:pt x="20812" y="11490"/>
                    <a:pt x="22134" y="11073"/>
                    <a:pt x="23456" y="10657"/>
                  </a:cubicBezTo>
                  <a:cubicBezTo>
                    <a:pt x="23646" y="10597"/>
                    <a:pt x="23860" y="10538"/>
                    <a:pt x="24146" y="10454"/>
                  </a:cubicBezTo>
                  <a:cubicBezTo>
                    <a:pt x="23325" y="10097"/>
                    <a:pt x="22598" y="9764"/>
                    <a:pt x="21801" y="9418"/>
                  </a:cubicBezTo>
                  <a:cubicBezTo>
                    <a:pt x="21908" y="9395"/>
                    <a:pt x="21943" y="9383"/>
                    <a:pt x="21955" y="9383"/>
                  </a:cubicBezTo>
                  <a:cubicBezTo>
                    <a:pt x="22694" y="9692"/>
                    <a:pt x="23432" y="10002"/>
                    <a:pt x="24158" y="10311"/>
                  </a:cubicBezTo>
                  <a:cubicBezTo>
                    <a:pt x="24218" y="10347"/>
                    <a:pt x="24289" y="10395"/>
                    <a:pt x="24349" y="10371"/>
                  </a:cubicBezTo>
                  <a:cubicBezTo>
                    <a:pt x="24646" y="10288"/>
                    <a:pt x="24932" y="10192"/>
                    <a:pt x="25301" y="10073"/>
                  </a:cubicBezTo>
                  <a:cubicBezTo>
                    <a:pt x="24872" y="9895"/>
                    <a:pt x="24527" y="9752"/>
                    <a:pt x="24170" y="9621"/>
                  </a:cubicBezTo>
                  <a:cubicBezTo>
                    <a:pt x="24182" y="9573"/>
                    <a:pt x="24206" y="9526"/>
                    <a:pt x="24229" y="9478"/>
                  </a:cubicBezTo>
                  <a:cubicBezTo>
                    <a:pt x="24587" y="9597"/>
                    <a:pt x="24932" y="9740"/>
                    <a:pt x="25289" y="9859"/>
                  </a:cubicBezTo>
                  <a:cubicBezTo>
                    <a:pt x="25420" y="9895"/>
                    <a:pt x="25587" y="9978"/>
                    <a:pt x="25718" y="9942"/>
                  </a:cubicBezTo>
                  <a:cubicBezTo>
                    <a:pt x="26492" y="9740"/>
                    <a:pt x="27254" y="9502"/>
                    <a:pt x="28075" y="9264"/>
                  </a:cubicBezTo>
                  <a:cubicBezTo>
                    <a:pt x="27432" y="8930"/>
                    <a:pt x="26849" y="8645"/>
                    <a:pt x="26265" y="8335"/>
                  </a:cubicBezTo>
                  <a:cubicBezTo>
                    <a:pt x="26146" y="8287"/>
                    <a:pt x="26063" y="8144"/>
                    <a:pt x="25956" y="8025"/>
                  </a:cubicBezTo>
                  <a:lnTo>
                    <a:pt x="28099" y="9097"/>
                  </a:lnTo>
                  <a:cubicBezTo>
                    <a:pt x="28170" y="9121"/>
                    <a:pt x="28266" y="9180"/>
                    <a:pt x="28325" y="9168"/>
                  </a:cubicBezTo>
                  <a:cubicBezTo>
                    <a:pt x="29004" y="8978"/>
                    <a:pt x="29694" y="8764"/>
                    <a:pt x="30456" y="8561"/>
                  </a:cubicBezTo>
                  <a:cubicBezTo>
                    <a:pt x="30254" y="8466"/>
                    <a:pt x="30135" y="8430"/>
                    <a:pt x="30040" y="8383"/>
                  </a:cubicBezTo>
                  <a:cubicBezTo>
                    <a:pt x="29814" y="8275"/>
                    <a:pt x="29599" y="8156"/>
                    <a:pt x="29385" y="8037"/>
                  </a:cubicBezTo>
                  <a:lnTo>
                    <a:pt x="29385" y="7978"/>
                  </a:lnTo>
                  <a:cubicBezTo>
                    <a:pt x="29385" y="7966"/>
                    <a:pt x="29397" y="7966"/>
                    <a:pt x="29409" y="7966"/>
                  </a:cubicBezTo>
                  <a:cubicBezTo>
                    <a:pt x="29683" y="8061"/>
                    <a:pt x="29944" y="8156"/>
                    <a:pt x="30218" y="8264"/>
                  </a:cubicBezTo>
                  <a:cubicBezTo>
                    <a:pt x="30766" y="8478"/>
                    <a:pt x="31302" y="8430"/>
                    <a:pt x="31838" y="8097"/>
                  </a:cubicBezTo>
                  <a:cubicBezTo>
                    <a:pt x="31480" y="7966"/>
                    <a:pt x="31135" y="7823"/>
                    <a:pt x="30790" y="7692"/>
                  </a:cubicBezTo>
                  <a:lnTo>
                    <a:pt x="30837" y="7561"/>
                  </a:lnTo>
                  <a:cubicBezTo>
                    <a:pt x="31242" y="7716"/>
                    <a:pt x="31647" y="7966"/>
                    <a:pt x="32064" y="7978"/>
                  </a:cubicBezTo>
                  <a:cubicBezTo>
                    <a:pt x="32481" y="8013"/>
                    <a:pt x="32921" y="7811"/>
                    <a:pt x="33338" y="7716"/>
                  </a:cubicBezTo>
                  <a:cubicBezTo>
                    <a:pt x="33338" y="7680"/>
                    <a:pt x="33326" y="7656"/>
                    <a:pt x="33326" y="7621"/>
                  </a:cubicBezTo>
                  <a:cubicBezTo>
                    <a:pt x="32659" y="7382"/>
                    <a:pt x="31969" y="7132"/>
                    <a:pt x="31302" y="6894"/>
                  </a:cubicBezTo>
                  <a:cubicBezTo>
                    <a:pt x="31314" y="6859"/>
                    <a:pt x="31314" y="6835"/>
                    <a:pt x="31326" y="6799"/>
                  </a:cubicBezTo>
                  <a:cubicBezTo>
                    <a:pt x="31445" y="6835"/>
                    <a:pt x="31564" y="6859"/>
                    <a:pt x="31683" y="6906"/>
                  </a:cubicBezTo>
                  <a:cubicBezTo>
                    <a:pt x="32278" y="7109"/>
                    <a:pt x="32862" y="7323"/>
                    <a:pt x="33457" y="7525"/>
                  </a:cubicBezTo>
                  <a:cubicBezTo>
                    <a:pt x="33814" y="7644"/>
                    <a:pt x="34397" y="7430"/>
                    <a:pt x="34481" y="7192"/>
                  </a:cubicBezTo>
                  <a:cubicBezTo>
                    <a:pt x="34671" y="7192"/>
                    <a:pt x="34862" y="7228"/>
                    <a:pt x="35017" y="7192"/>
                  </a:cubicBezTo>
                  <a:cubicBezTo>
                    <a:pt x="36767" y="6680"/>
                    <a:pt x="38493" y="6156"/>
                    <a:pt x="40220" y="5620"/>
                  </a:cubicBezTo>
                  <a:cubicBezTo>
                    <a:pt x="41124" y="5346"/>
                    <a:pt x="42017" y="5013"/>
                    <a:pt x="42934" y="4704"/>
                  </a:cubicBezTo>
                  <a:cubicBezTo>
                    <a:pt x="42625" y="4549"/>
                    <a:pt x="42363" y="4418"/>
                    <a:pt x="42077" y="4299"/>
                  </a:cubicBezTo>
                  <a:cubicBezTo>
                    <a:pt x="42089" y="4251"/>
                    <a:pt x="42125" y="4215"/>
                    <a:pt x="42136" y="4156"/>
                  </a:cubicBezTo>
                  <a:cubicBezTo>
                    <a:pt x="42458" y="4287"/>
                    <a:pt x="42779" y="4465"/>
                    <a:pt x="43113" y="4525"/>
                  </a:cubicBezTo>
                  <a:cubicBezTo>
                    <a:pt x="43458" y="4573"/>
                    <a:pt x="43815" y="4477"/>
                    <a:pt x="44172" y="4454"/>
                  </a:cubicBezTo>
                  <a:lnTo>
                    <a:pt x="44172" y="4358"/>
                  </a:lnTo>
                  <a:cubicBezTo>
                    <a:pt x="43922" y="4215"/>
                    <a:pt x="43672" y="4061"/>
                    <a:pt x="43410" y="3930"/>
                  </a:cubicBezTo>
                  <a:cubicBezTo>
                    <a:pt x="43434" y="3882"/>
                    <a:pt x="43458" y="3822"/>
                    <a:pt x="43470" y="3775"/>
                  </a:cubicBezTo>
                  <a:cubicBezTo>
                    <a:pt x="44101" y="4049"/>
                    <a:pt x="44696" y="4549"/>
                    <a:pt x="45363" y="4013"/>
                  </a:cubicBezTo>
                  <a:cubicBezTo>
                    <a:pt x="45196" y="3918"/>
                    <a:pt x="45042" y="3799"/>
                    <a:pt x="44875" y="3692"/>
                  </a:cubicBezTo>
                  <a:cubicBezTo>
                    <a:pt x="44887" y="3644"/>
                    <a:pt x="44899" y="3584"/>
                    <a:pt x="44923" y="3549"/>
                  </a:cubicBezTo>
                  <a:cubicBezTo>
                    <a:pt x="45542" y="4108"/>
                    <a:pt x="46173" y="3965"/>
                    <a:pt x="46828" y="3668"/>
                  </a:cubicBezTo>
                  <a:cubicBezTo>
                    <a:pt x="46625" y="3549"/>
                    <a:pt x="46447" y="3430"/>
                    <a:pt x="46256" y="3311"/>
                  </a:cubicBezTo>
                  <a:cubicBezTo>
                    <a:pt x="46685" y="3275"/>
                    <a:pt x="46970" y="3715"/>
                    <a:pt x="47447" y="3549"/>
                  </a:cubicBezTo>
                  <a:cubicBezTo>
                    <a:pt x="47840" y="3394"/>
                    <a:pt x="48256" y="3322"/>
                    <a:pt x="48709" y="3191"/>
                  </a:cubicBezTo>
                  <a:cubicBezTo>
                    <a:pt x="48137" y="2894"/>
                    <a:pt x="47625" y="2632"/>
                    <a:pt x="47137" y="2382"/>
                  </a:cubicBezTo>
                  <a:cubicBezTo>
                    <a:pt x="47149" y="2334"/>
                    <a:pt x="47185" y="2310"/>
                    <a:pt x="47197" y="2263"/>
                  </a:cubicBezTo>
                  <a:cubicBezTo>
                    <a:pt x="47280" y="2287"/>
                    <a:pt x="47375" y="2334"/>
                    <a:pt x="47459" y="2370"/>
                  </a:cubicBezTo>
                  <a:cubicBezTo>
                    <a:pt x="47792" y="2525"/>
                    <a:pt x="48113" y="2703"/>
                    <a:pt x="48459" y="2858"/>
                  </a:cubicBezTo>
                  <a:cubicBezTo>
                    <a:pt x="49006" y="3108"/>
                    <a:pt x="49637" y="3037"/>
                    <a:pt x="50161" y="2632"/>
                  </a:cubicBezTo>
                  <a:cubicBezTo>
                    <a:pt x="49590" y="2346"/>
                    <a:pt x="49042" y="2084"/>
                    <a:pt x="48483" y="1810"/>
                  </a:cubicBezTo>
                  <a:cubicBezTo>
                    <a:pt x="48506" y="1787"/>
                    <a:pt x="48518" y="1739"/>
                    <a:pt x="48530" y="1715"/>
                  </a:cubicBezTo>
                  <a:cubicBezTo>
                    <a:pt x="48637" y="1763"/>
                    <a:pt x="48744" y="1787"/>
                    <a:pt x="48828" y="1834"/>
                  </a:cubicBezTo>
                  <a:cubicBezTo>
                    <a:pt x="49221" y="2013"/>
                    <a:pt x="49602" y="2203"/>
                    <a:pt x="49995" y="2394"/>
                  </a:cubicBezTo>
                  <a:cubicBezTo>
                    <a:pt x="50530" y="2656"/>
                    <a:pt x="50530" y="2656"/>
                    <a:pt x="50602" y="2072"/>
                  </a:cubicBezTo>
                  <a:cubicBezTo>
                    <a:pt x="50328" y="1941"/>
                    <a:pt x="50066" y="1787"/>
                    <a:pt x="49780" y="1656"/>
                  </a:cubicBezTo>
                  <a:cubicBezTo>
                    <a:pt x="49828" y="1608"/>
                    <a:pt x="49840" y="1584"/>
                    <a:pt x="49840" y="1596"/>
                  </a:cubicBezTo>
                  <a:cubicBezTo>
                    <a:pt x="49887" y="1608"/>
                    <a:pt x="49935" y="1608"/>
                    <a:pt x="49971" y="1620"/>
                  </a:cubicBezTo>
                  <a:cubicBezTo>
                    <a:pt x="50530" y="1965"/>
                    <a:pt x="51126" y="2120"/>
                    <a:pt x="51745" y="2144"/>
                  </a:cubicBezTo>
                  <a:cubicBezTo>
                    <a:pt x="51923" y="2156"/>
                    <a:pt x="52114" y="2191"/>
                    <a:pt x="52293" y="2227"/>
                  </a:cubicBezTo>
                  <a:cubicBezTo>
                    <a:pt x="54174" y="2668"/>
                    <a:pt x="56043" y="3084"/>
                    <a:pt x="57924" y="3561"/>
                  </a:cubicBezTo>
                  <a:cubicBezTo>
                    <a:pt x="61163" y="4394"/>
                    <a:pt x="64401" y="5323"/>
                    <a:pt x="67652" y="6073"/>
                  </a:cubicBezTo>
                  <a:cubicBezTo>
                    <a:pt x="72855" y="7263"/>
                    <a:pt x="78046" y="8442"/>
                    <a:pt x="83189" y="9776"/>
                  </a:cubicBezTo>
                  <a:cubicBezTo>
                    <a:pt x="83535" y="9871"/>
                    <a:pt x="83892" y="9871"/>
                    <a:pt x="84249" y="9907"/>
                  </a:cubicBezTo>
                  <a:cubicBezTo>
                    <a:pt x="84320" y="9930"/>
                    <a:pt x="84416" y="9966"/>
                    <a:pt x="84439" y="10014"/>
                  </a:cubicBezTo>
                  <a:cubicBezTo>
                    <a:pt x="84475" y="10073"/>
                    <a:pt x="84463" y="10192"/>
                    <a:pt x="84416" y="10228"/>
                  </a:cubicBezTo>
                  <a:cubicBezTo>
                    <a:pt x="84297" y="10311"/>
                    <a:pt x="84166" y="10407"/>
                    <a:pt x="84011" y="10442"/>
                  </a:cubicBezTo>
                  <a:cubicBezTo>
                    <a:pt x="83773" y="10538"/>
                    <a:pt x="83535" y="10597"/>
                    <a:pt x="83296" y="10680"/>
                  </a:cubicBezTo>
                  <a:lnTo>
                    <a:pt x="83308" y="10680"/>
                  </a:lnTo>
                  <a:cubicBezTo>
                    <a:pt x="82832" y="10847"/>
                    <a:pt x="82344" y="11002"/>
                    <a:pt x="81808" y="11181"/>
                  </a:cubicBezTo>
                  <a:cubicBezTo>
                    <a:pt x="81987" y="11252"/>
                    <a:pt x="82082" y="11300"/>
                    <a:pt x="82141" y="11323"/>
                  </a:cubicBezTo>
                  <a:cubicBezTo>
                    <a:pt x="81725" y="11371"/>
                    <a:pt x="81308" y="11419"/>
                    <a:pt x="80868" y="11478"/>
                  </a:cubicBezTo>
                  <a:lnTo>
                    <a:pt x="80868" y="11633"/>
                  </a:lnTo>
                  <a:cubicBezTo>
                    <a:pt x="81510" y="11752"/>
                    <a:pt x="82153" y="11895"/>
                    <a:pt x="82796" y="12014"/>
                  </a:cubicBezTo>
                  <a:cubicBezTo>
                    <a:pt x="82653" y="12085"/>
                    <a:pt x="82522" y="12109"/>
                    <a:pt x="82403" y="12085"/>
                  </a:cubicBezTo>
                  <a:cubicBezTo>
                    <a:pt x="81856" y="11978"/>
                    <a:pt x="81320" y="11859"/>
                    <a:pt x="80772" y="11776"/>
                  </a:cubicBezTo>
                  <a:cubicBezTo>
                    <a:pt x="80606" y="11740"/>
                    <a:pt x="80427" y="11740"/>
                    <a:pt x="80260" y="11788"/>
                  </a:cubicBezTo>
                  <a:cubicBezTo>
                    <a:pt x="79653" y="11966"/>
                    <a:pt x="79058" y="12157"/>
                    <a:pt x="78451" y="12347"/>
                  </a:cubicBezTo>
                  <a:cubicBezTo>
                    <a:pt x="78343" y="12383"/>
                    <a:pt x="78248" y="12407"/>
                    <a:pt x="78117" y="12454"/>
                  </a:cubicBezTo>
                  <a:cubicBezTo>
                    <a:pt x="78343" y="12585"/>
                    <a:pt x="78534" y="12693"/>
                    <a:pt x="78712" y="12812"/>
                  </a:cubicBezTo>
                  <a:cubicBezTo>
                    <a:pt x="78308" y="12788"/>
                    <a:pt x="77950" y="12609"/>
                    <a:pt x="77593" y="12609"/>
                  </a:cubicBezTo>
                  <a:cubicBezTo>
                    <a:pt x="77224" y="12621"/>
                    <a:pt x="76855" y="12812"/>
                    <a:pt x="76391" y="12943"/>
                  </a:cubicBezTo>
                  <a:cubicBezTo>
                    <a:pt x="77165" y="13181"/>
                    <a:pt x="77820" y="13383"/>
                    <a:pt x="78486" y="13586"/>
                  </a:cubicBezTo>
                  <a:cubicBezTo>
                    <a:pt x="78474" y="13621"/>
                    <a:pt x="78474" y="13657"/>
                    <a:pt x="78462" y="13693"/>
                  </a:cubicBezTo>
                  <a:cubicBezTo>
                    <a:pt x="78355" y="13681"/>
                    <a:pt x="78248" y="13681"/>
                    <a:pt x="78153" y="13645"/>
                  </a:cubicBezTo>
                  <a:cubicBezTo>
                    <a:pt x="77689" y="13514"/>
                    <a:pt x="77236" y="13395"/>
                    <a:pt x="76784" y="13240"/>
                  </a:cubicBezTo>
                  <a:cubicBezTo>
                    <a:pt x="76081" y="13038"/>
                    <a:pt x="75629" y="13097"/>
                    <a:pt x="74902" y="13514"/>
                  </a:cubicBezTo>
                  <a:cubicBezTo>
                    <a:pt x="75784" y="13740"/>
                    <a:pt x="76617" y="13943"/>
                    <a:pt x="77439" y="14157"/>
                  </a:cubicBezTo>
                  <a:lnTo>
                    <a:pt x="77439" y="14252"/>
                  </a:lnTo>
                  <a:cubicBezTo>
                    <a:pt x="77296" y="14276"/>
                    <a:pt x="77153" y="14300"/>
                    <a:pt x="77034" y="14276"/>
                  </a:cubicBezTo>
                  <a:cubicBezTo>
                    <a:pt x="76260" y="14074"/>
                    <a:pt x="75486" y="13871"/>
                    <a:pt x="74712" y="13693"/>
                  </a:cubicBezTo>
                  <a:cubicBezTo>
                    <a:pt x="74533" y="13645"/>
                    <a:pt x="74307" y="13633"/>
                    <a:pt x="74140" y="13693"/>
                  </a:cubicBezTo>
                  <a:cubicBezTo>
                    <a:pt x="73045" y="14050"/>
                    <a:pt x="71938" y="14443"/>
                    <a:pt x="70854" y="14812"/>
                  </a:cubicBezTo>
                  <a:cubicBezTo>
                    <a:pt x="70771" y="14836"/>
                    <a:pt x="70676" y="14871"/>
                    <a:pt x="70557" y="14919"/>
                  </a:cubicBezTo>
                  <a:cubicBezTo>
                    <a:pt x="70771" y="15002"/>
                    <a:pt x="70950" y="15062"/>
                    <a:pt x="71128" y="15133"/>
                  </a:cubicBezTo>
                  <a:cubicBezTo>
                    <a:pt x="71104" y="15169"/>
                    <a:pt x="71104" y="15193"/>
                    <a:pt x="71092" y="15229"/>
                  </a:cubicBezTo>
                  <a:cubicBezTo>
                    <a:pt x="70783" y="15169"/>
                    <a:pt x="70473" y="15038"/>
                    <a:pt x="70176" y="15062"/>
                  </a:cubicBezTo>
                  <a:cubicBezTo>
                    <a:pt x="69914" y="15086"/>
                    <a:pt x="69557" y="15121"/>
                    <a:pt x="69461" y="15348"/>
                  </a:cubicBezTo>
                  <a:cubicBezTo>
                    <a:pt x="69045" y="15467"/>
                    <a:pt x="68664" y="15562"/>
                    <a:pt x="68295" y="15669"/>
                  </a:cubicBezTo>
                  <a:cubicBezTo>
                    <a:pt x="68295" y="15705"/>
                    <a:pt x="68283" y="15741"/>
                    <a:pt x="68283" y="15776"/>
                  </a:cubicBezTo>
                  <a:cubicBezTo>
                    <a:pt x="68759" y="16038"/>
                    <a:pt x="69223" y="16312"/>
                    <a:pt x="69699" y="16598"/>
                  </a:cubicBezTo>
                  <a:cubicBezTo>
                    <a:pt x="69723" y="16610"/>
                    <a:pt x="69735" y="16634"/>
                    <a:pt x="69771" y="16669"/>
                  </a:cubicBezTo>
                  <a:cubicBezTo>
                    <a:pt x="69640" y="16681"/>
                    <a:pt x="69521" y="16657"/>
                    <a:pt x="69414" y="16610"/>
                  </a:cubicBezTo>
                  <a:cubicBezTo>
                    <a:pt x="68949" y="16407"/>
                    <a:pt x="68485" y="16181"/>
                    <a:pt x="68033" y="15955"/>
                  </a:cubicBezTo>
                  <a:cubicBezTo>
                    <a:pt x="67925" y="15907"/>
                    <a:pt x="67794" y="15848"/>
                    <a:pt x="67699" y="15883"/>
                  </a:cubicBezTo>
                  <a:cubicBezTo>
                    <a:pt x="67175" y="16026"/>
                    <a:pt x="66675" y="16229"/>
                    <a:pt x="66068" y="16419"/>
                  </a:cubicBezTo>
                  <a:cubicBezTo>
                    <a:pt x="66794" y="16765"/>
                    <a:pt x="67413" y="17062"/>
                    <a:pt x="68044" y="17372"/>
                  </a:cubicBezTo>
                  <a:cubicBezTo>
                    <a:pt x="67890" y="17396"/>
                    <a:pt x="67771" y="17372"/>
                    <a:pt x="67675" y="17324"/>
                  </a:cubicBezTo>
                  <a:cubicBezTo>
                    <a:pt x="67175" y="17098"/>
                    <a:pt x="66687" y="16860"/>
                    <a:pt x="66187" y="16634"/>
                  </a:cubicBezTo>
                  <a:cubicBezTo>
                    <a:pt x="65925" y="16515"/>
                    <a:pt x="65354" y="16598"/>
                    <a:pt x="65151" y="16788"/>
                  </a:cubicBezTo>
                  <a:cubicBezTo>
                    <a:pt x="65127" y="16812"/>
                    <a:pt x="65139" y="16872"/>
                    <a:pt x="65139" y="16931"/>
                  </a:cubicBezTo>
                  <a:cubicBezTo>
                    <a:pt x="65127" y="16907"/>
                    <a:pt x="65127" y="16872"/>
                    <a:pt x="65116" y="16836"/>
                  </a:cubicBezTo>
                  <a:cubicBezTo>
                    <a:pt x="64723" y="16955"/>
                    <a:pt x="64342" y="17074"/>
                    <a:pt x="63877" y="17217"/>
                  </a:cubicBezTo>
                  <a:cubicBezTo>
                    <a:pt x="64127" y="17348"/>
                    <a:pt x="64306" y="17443"/>
                    <a:pt x="64473" y="17538"/>
                  </a:cubicBezTo>
                  <a:cubicBezTo>
                    <a:pt x="64639" y="17622"/>
                    <a:pt x="64818" y="17693"/>
                    <a:pt x="64973" y="17777"/>
                  </a:cubicBezTo>
                  <a:cubicBezTo>
                    <a:pt x="64961" y="17800"/>
                    <a:pt x="64949" y="17848"/>
                    <a:pt x="64937" y="17872"/>
                  </a:cubicBezTo>
                  <a:cubicBezTo>
                    <a:pt x="64699" y="17777"/>
                    <a:pt x="64461" y="17681"/>
                    <a:pt x="64223" y="17574"/>
                  </a:cubicBezTo>
                  <a:cubicBezTo>
                    <a:pt x="63639" y="17300"/>
                    <a:pt x="63353" y="17312"/>
                    <a:pt x="62758" y="17717"/>
                  </a:cubicBezTo>
                  <a:cubicBezTo>
                    <a:pt x="63330" y="17955"/>
                    <a:pt x="63865" y="18193"/>
                    <a:pt x="64401" y="18431"/>
                  </a:cubicBezTo>
                  <a:cubicBezTo>
                    <a:pt x="64377" y="18455"/>
                    <a:pt x="64377" y="18491"/>
                    <a:pt x="64365" y="18515"/>
                  </a:cubicBezTo>
                  <a:cubicBezTo>
                    <a:pt x="64246" y="18491"/>
                    <a:pt x="64127" y="18467"/>
                    <a:pt x="64020" y="18431"/>
                  </a:cubicBezTo>
                  <a:cubicBezTo>
                    <a:pt x="63663" y="18277"/>
                    <a:pt x="63294" y="18158"/>
                    <a:pt x="62972" y="17979"/>
                  </a:cubicBezTo>
                  <a:cubicBezTo>
                    <a:pt x="62568" y="17753"/>
                    <a:pt x="62210" y="17777"/>
                    <a:pt x="61818" y="18027"/>
                  </a:cubicBezTo>
                  <a:cubicBezTo>
                    <a:pt x="62210" y="18217"/>
                    <a:pt x="62580" y="18431"/>
                    <a:pt x="62972" y="18622"/>
                  </a:cubicBezTo>
                  <a:cubicBezTo>
                    <a:pt x="62949" y="18670"/>
                    <a:pt x="62925" y="18705"/>
                    <a:pt x="62913" y="18741"/>
                  </a:cubicBezTo>
                  <a:cubicBezTo>
                    <a:pt x="62580" y="18586"/>
                    <a:pt x="62234" y="18455"/>
                    <a:pt x="61913" y="18312"/>
                  </a:cubicBezTo>
                  <a:cubicBezTo>
                    <a:pt x="61425" y="18086"/>
                    <a:pt x="61377" y="18086"/>
                    <a:pt x="60829" y="18431"/>
                  </a:cubicBezTo>
                  <a:cubicBezTo>
                    <a:pt x="61365" y="18646"/>
                    <a:pt x="61877" y="18872"/>
                    <a:pt x="62389" y="19086"/>
                  </a:cubicBezTo>
                  <a:cubicBezTo>
                    <a:pt x="62389" y="19110"/>
                    <a:pt x="62377" y="19146"/>
                    <a:pt x="62377" y="19170"/>
                  </a:cubicBezTo>
                  <a:cubicBezTo>
                    <a:pt x="62234" y="19158"/>
                    <a:pt x="62091" y="19170"/>
                    <a:pt x="61960" y="19110"/>
                  </a:cubicBezTo>
                  <a:cubicBezTo>
                    <a:pt x="61567" y="18967"/>
                    <a:pt x="61186" y="18812"/>
                    <a:pt x="60805" y="18622"/>
                  </a:cubicBezTo>
                  <a:cubicBezTo>
                    <a:pt x="60603" y="18515"/>
                    <a:pt x="60436" y="18503"/>
                    <a:pt x="60210" y="18574"/>
                  </a:cubicBezTo>
                  <a:cubicBezTo>
                    <a:pt x="59722" y="18765"/>
                    <a:pt x="59234" y="18920"/>
                    <a:pt x="58746" y="19098"/>
                  </a:cubicBezTo>
                  <a:cubicBezTo>
                    <a:pt x="57329" y="19598"/>
                    <a:pt x="55912" y="20110"/>
                    <a:pt x="54483" y="20610"/>
                  </a:cubicBezTo>
                  <a:lnTo>
                    <a:pt x="54495" y="20598"/>
                  </a:lnTo>
                  <a:cubicBezTo>
                    <a:pt x="53662" y="20872"/>
                    <a:pt x="52816" y="21134"/>
                    <a:pt x="51983" y="21408"/>
                  </a:cubicBezTo>
                  <a:cubicBezTo>
                    <a:pt x="52078" y="21491"/>
                    <a:pt x="52138" y="21491"/>
                    <a:pt x="52197" y="21527"/>
                  </a:cubicBezTo>
                  <a:cubicBezTo>
                    <a:pt x="52257" y="21539"/>
                    <a:pt x="52293" y="21563"/>
                    <a:pt x="52340" y="21587"/>
                  </a:cubicBezTo>
                  <a:cubicBezTo>
                    <a:pt x="51257" y="21408"/>
                    <a:pt x="50376" y="22075"/>
                    <a:pt x="49411" y="22313"/>
                  </a:cubicBezTo>
                  <a:cubicBezTo>
                    <a:pt x="50054" y="22491"/>
                    <a:pt x="50685" y="22611"/>
                    <a:pt x="51316" y="22789"/>
                  </a:cubicBezTo>
                  <a:cubicBezTo>
                    <a:pt x="52054" y="22992"/>
                    <a:pt x="52685" y="22730"/>
                    <a:pt x="53424" y="22408"/>
                  </a:cubicBezTo>
                  <a:cubicBezTo>
                    <a:pt x="52650" y="22313"/>
                    <a:pt x="51971" y="22265"/>
                    <a:pt x="51328" y="21979"/>
                  </a:cubicBezTo>
                  <a:cubicBezTo>
                    <a:pt x="51816" y="22015"/>
                    <a:pt x="52281" y="22134"/>
                    <a:pt x="52769" y="22182"/>
                  </a:cubicBezTo>
                  <a:cubicBezTo>
                    <a:pt x="53233" y="22218"/>
                    <a:pt x="53721" y="22301"/>
                    <a:pt x="54138" y="22182"/>
                  </a:cubicBezTo>
                  <a:cubicBezTo>
                    <a:pt x="55900" y="21658"/>
                    <a:pt x="57627" y="21027"/>
                    <a:pt x="59365" y="20479"/>
                  </a:cubicBezTo>
                  <a:cubicBezTo>
                    <a:pt x="62615" y="19455"/>
                    <a:pt x="65842" y="18443"/>
                    <a:pt x="69080" y="17419"/>
                  </a:cubicBezTo>
                  <a:cubicBezTo>
                    <a:pt x="69199" y="17372"/>
                    <a:pt x="69318" y="17324"/>
                    <a:pt x="69485" y="17265"/>
                  </a:cubicBezTo>
                  <a:cubicBezTo>
                    <a:pt x="68866" y="17003"/>
                    <a:pt x="68295" y="16776"/>
                    <a:pt x="67747" y="16538"/>
                  </a:cubicBezTo>
                  <a:lnTo>
                    <a:pt x="67794" y="16443"/>
                  </a:lnTo>
                  <a:cubicBezTo>
                    <a:pt x="68342" y="16669"/>
                    <a:pt x="68878" y="16896"/>
                    <a:pt x="69426" y="17086"/>
                  </a:cubicBezTo>
                  <a:cubicBezTo>
                    <a:pt x="69604" y="17146"/>
                    <a:pt x="69842" y="17157"/>
                    <a:pt x="70021" y="17098"/>
                  </a:cubicBezTo>
                  <a:cubicBezTo>
                    <a:pt x="72509" y="16264"/>
                    <a:pt x="74974" y="15407"/>
                    <a:pt x="77462" y="14562"/>
                  </a:cubicBezTo>
                  <a:cubicBezTo>
                    <a:pt x="80713" y="13419"/>
                    <a:pt x="83951" y="12300"/>
                    <a:pt x="87178" y="11145"/>
                  </a:cubicBezTo>
                  <a:cubicBezTo>
                    <a:pt x="88095" y="10823"/>
                    <a:pt x="88988" y="10454"/>
                    <a:pt x="90000" y="10049"/>
                  </a:cubicBezTo>
                  <a:cubicBezTo>
                    <a:pt x="89738" y="9978"/>
                    <a:pt x="89595" y="9918"/>
                    <a:pt x="89428" y="9883"/>
                  </a:cubicBezTo>
                  <a:cubicBezTo>
                    <a:pt x="88368" y="9692"/>
                    <a:pt x="87297" y="9526"/>
                    <a:pt x="86249" y="9287"/>
                  </a:cubicBezTo>
                  <a:cubicBezTo>
                    <a:pt x="82558" y="8442"/>
                    <a:pt x="78843" y="7597"/>
                    <a:pt x="75176" y="6704"/>
                  </a:cubicBezTo>
                  <a:cubicBezTo>
                    <a:pt x="70664" y="5597"/>
                    <a:pt x="66163" y="4442"/>
                    <a:pt x="61675" y="3287"/>
                  </a:cubicBezTo>
                  <a:cubicBezTo>
                    <a:pt x="58162" y="2418"/>
                    <a:pt x="54650" y="1525"/>
                    <a:pt x="51138" y="655"/>
                  </a:cubicBezTo>
                  <a:cubicBezTo>
                    <a:pt x="50911" y="596"/>
                    <a:pt x="50626" y="655"/>
                    <a:pt x="50411" y="727"/>
                  </a:cubicBezTo>
                  <a:cubicBezTo>
                    <a:pt x="49649" y="989"/>
                    <a:pt x="48899" y="1286"/>
                    <a:pt x="48149" y="1525"/>
                  </a:cubicBezTo>
                  <a:cubicBezTo>
                    <a:pt x="46161" y="2120"/>
                    <a:pt x="44184" y="2679"/>
                    <a:pt x="42208" y="3263"/>
                  </a:cubicBezTo>
                  <a:cubicBezTo>
                    <a:pt x="38041" y="4477"/>
                    <a:pt x="33885" y="5716"/>
                    <a:pt x="29730" y="6954"/>
                  </a:cubicBezTo>
                  <a:cubicBezTo>
                    <a:pt x="29182" y="7121"/>
                    <a:pt x="28647" y="7299"/>
                    <a:pt x="28099" y="7478"/>
                  </a:cubicBezTo>
                  <a:cubicBezTo>
                    <a:pt x="28099" y="7513"/>
                    <a:pt x="28087" y="7549"/>
                    <a:pt x="28087" y="7597"/>
                  </a:cubicBezTo>
                  <a:cubicBezTo>
                    <a:pt x="28516" y="7752"/>
                    <a:pt x="28944" y="7930"/>
                    <a:pt x="29373" y="8097"/>
                  </a:cubicBezTo>
                  <a:cubicBezTo>
                    <a:pt x="29349" y="8347"/>
                    <a:pt x="29194" y="8264"/>
                    <a:pt x="29075" y="8204"/>
                  </a:cubicBezTo>
                  <a:cubicBezTo>
                    <a:pt x="28718" y="8037"/>
                    <a:pt x="28385" y="7847"/>
                    <a:pt x="28004" y="7692"/>
                  </a:cubicBezTo>
                  <a:cubicBezTo>
                    <a:pt x="27909" y="7656"/>
                    <a:pt x="27754" y="7609"/>
                    <a:pt x="27647" y="7632"/>
                  </a:cubicBezTo>
                  <a:cubicBezTo>
                    <a:pt x="27373" y="7692"/>
                    <a:pt x="27099" y="7799"/>
                    <a:pt x="26754" y="7906"/>
                  </a:cubicBezTo>
                  <a:cubicBezTo>
                    <a:pt x="27456" y="8168"/>
                    <a:pt x="28111" y="8430"/>
                    <a:pt x="28766" y="8668"/>
                  </a:cubicBezTo>
                  <a:cubicBezTo>
                    <a:pt x="28754" y="8692"/>
                    <a:pt x="28754" y="8728"/>
                    <a:pt x="28742" y="8764"/>
                  </a:cubicBezTo>
                  <a:cubicBezTo>
                    <a:pt x="28635" y="8740"/>
                    <a:pt x="28516" y="8740"/>
                    <a:pt x="28409" y="8692"/>
                  </a:cubicBezTo>
                  <a:cubicBezTo>
                    <a:pt x="28028" y="8561"/>
                    <a:pt x="27623" y="8430"/>
                    <a:pt x="27230" y="8264"/>
                  </a:cubicBezTo>
                  <a:cubicBezTo>
                    <a:pt x="26837" y="8013"/>
                    <a:pt x="26420" y="7859"/>
                    <a:pt x="25956" y="8025"/>
                  </a:cubicBezTo>
                  <a:close/>
                  <a:moveTo>
                    <a:pt x="18003" y="37839"/>
                  </a:moveTo>
                  <a:cubicBezTo>
                    <a:pt x="17919" y="37755"/>
                    <a:pt x="17848" y="37672"/>
                    <a:pt x="17741" y="37612"/>
                  </a:cubicBezTo>
                  <a:cubicBezTo>
                    <a:pt x="16252" y="36707"/>
                    <a:pt x="14776" y="35791"/>
                    <a:pt x="13276" y="34922"/>
                  </a:cubicBezTo>
                  <a:cubicBezTo>
                    <a:pt x="10216" y="33136"/>
                    <a:pt x="7132" y="31362"/>
                    <a:pt x="4048" y="29588"/>
                  </a:cubicBezTo>
                  <a:cubicBezTo>
                    <a:pt x="3751" y="29421"/>
                    <a:pt x="3465" y="29218"/>
                    <a:pt x="3191" y="29040"/>
                  </a:cubicBezTo>
                  <a:lnTo>
                    <a:pt x="3108" y="29111"/>
                  </a:lnTo>
                  <a:cubicBezTo>
                    <a:pt x="3191" y="29207"/>
                    <a:pt x="3251" y="29302"/>
                    <a:pt x="3322" y="29349"/>
                  </a:cubicBezTo>
                  <a:cubicBezTo>
                    <a:pt x="4179" y="29897"/>
                    <a:pt x="5049" y="30481"/>
                    <a:pt x="5941" y="31004"/>
                  </a:cubicBezTo>
                  <a:cubicBezTo>
                    <a:pt x="8013" y="32207"/>
                    <a:pt x="10097" y="33374"/>
                    <a:pt x="12180" y="34564"/>
                  </a:cubicBezTo>
                  <a:cubicBezTo>
                    <a:pt x="13812" y="35493"/>
                    <a:pt x="15466" y="36434"/>
                    <a:pt x="17098" y="37374"/>
                  </a:cubicBezTo>
                  <a:cubicBezTo>
                    <a:pt x="17395" y="37541"/>
                    <a:pt x="17681" y="37696"/>
                    <a:pt x="17979" y="37874"/>
                  </a:cubicBezTo>
                  <a:cubicBezTo>
                    <a:pt x="19538" y="38767"/>
                    <a:pt x="21098" y="39684"/>
                    <a:pt x="22670" y="40577"/>
                  </a:cubicBezTo>
                  <a:cubicBezTo>
                    <a:pt x="19276" y="38970"/>
                    <a:pt x="16098" y="36946"/>
                    <a:pt x="12847" y="35112"/>
                  </a:cubicBezTo>
                  <a:cubicBezTo>
                    <a:pt x="9549" y="33267"/>
                    <a:pt x="6311" y="31362"/>
                    <a:pt x="3036" y="29468"/>
                  </a:cubicBezTo>
                  <a:cubicBezTo>
                    <a:pt x="3024" y="29528"/>
                    <a:pt x="2989" y="29623"/>
                    <a:pt x="2965" y="29707"/>
                  </a:cubicBezTo>
                  <a:cubicBezTo>
                    <a:pt x="5322" y="31076"/>
                    <a:pt x="7668" y="32433"/>
                    <a:pt x="10002" y="33790"/>
                  </a:cubicBezTo>
                  <a:cubicBezTo>
                    <a:pt x="12752" y="35374"/>
                    <a:pt x="15490" y="37005"/>
                    <a:pt x="18276" y="38529"/>
                  </a:cubicBezTo>
                  <a:cubicBezTo>
                    <a:pt x="21574" y="40363"/>
                    <a:pt x="24932" y="42137"/>
                    <a:pt x="28266" y="43935"/>
                  </a:cubicBezTo>
                  <a:cubicBezTo>
                    <a:pt x="28397" y="44006"/>
                    <a:pt x="28563" y="44066"/>
                    <a:pt x="28706" y="44066"/>
                  </a:cubicBezTo>
                  <a:cubicBezTo>
                    <a:pt x="30052" y="44030"/>
                    <a:pt x="31397" y="43982"/>
                    <a:pt x="32707" y="43613"/>
                  </a:cubicBezTo>
                  <a:cubicBezTo>
                    <a:pt x="34528" y="43101"/>
                    <a:pt x="36326" y="42577"/>
                    <a:pt x="38112" y="42006"/>
                  </a:cubicBezTo>
                  <a:cubicBezTo>
                    <a:pt x="42434" y="40589"/>
                    <a:pt x="46732" y="39101"/>
                    <a:pt x="51066" y="37696"/>
                  </a:cubicBezTo>
                  <a:cubicBezTo>
                    <a:pt x="57079" y="35767"/>
                    <a:pt x="63115" y="33874"/>
                    <a:pt x="69140" y="31981"/>
                  </a:cubicBezTo>
                  <a:cubicBezTo>
                    <a:pt x="70354" y="31600"/>
                    <a:pt x="71569" y="31266"/>
                    <a:pt x="72771" y="30909"/>
                  </a:cubicBezTo>
                  <a:cubicBezTo>
                    <a:pt x="73271" y="30766"/>
                    <a:pt x="73533" y="30373"/>
                    <a:pt x="73414" y="29945"/>
                  </a:cubicBezTo>
                  <a:cubicBezTo>
                    <a:pt x="68390" y="31707"/>
                    <a:pt x="63413" y="33683"/>
                    <a:pt x="58234" y="34993"/>
                  </a:cubicBezTo>
                  <a:cubicBezTo>
                    <a:pt x="60615" y="34160"/>
                    <a:pt x="63032" y="33398"/>
                    <a:pt x="65425" y="32564"/>
                  </a:cubicBezTo>
                  <a:cubicBezTo>
                    <a:pt x="67818" y="31731"/>
                    <a:pt x="70188" y="30826"/>
                    <a:pt x="72581" y="29957"/>
                  </a:cubicBezTo>
                  <a:cubicBezTo>
                    <a:pt x="72569" y="29933"/>
                    <a:pt x="72569" y="29885"/>
                    <a:pt x="72557" y="29838"/>
                  </a:cubicBezTo>
                  <a:cubicBezTo>
                    <a:pt x="71926" y="29980"/>
                    <a:pt x="71307" y="30052"/>
                    <a:pt x="70711" y="30242"/>
                  </a:cubicBezTo>
                  <a:cubicBezTo>
                    <a:pt x="69009" y="30790"/>
                    <a:pt x="67330" y="31421"/>
                    <a:pt x="65651" y="31981"/>
                  </a:cubicBezTo>
                  <a:cubicBezTo>
                    <a:pt x="63163" y="32814"/>
                    <a:pt x="60675" y="33636"/>
                    <a:pt x="58186" y="34469"/>
                  </a:cubicBezTo>
                  <a:cubicBezTo>
                    <a:pt x="58067" y="34517"/>
                    <a:pt x="57948" y="34517"/>
                    <a:pt x="57817" y="34541"/>
                  </a:cubicBezTo>
                  <a:cubicBezTo>
                    <a:pt x="57805" y="34517"/>
                    <a:pt x="57805" y="34469"/>
                    <a:pt x="57793" y="34445"/>
                  </a:cubicBezTo>
                  <a:cubicBezTo>
                    <a:pt x="61996" y="33017"/>
                    <a:pt x="66199" y="31588"/>
                    <a:pt x="70390" y="30159"/>
                  </a:cubicBezTo>
                  <a:cubicBezTo>
                    <a:pt x="70378" y="30100"/>
                    <a:pt x="70366" y="30052"/>
                    <a:pt x="70354" y="29992"/>
                  </a:cubicBezTo>
                  <a:cubicBezTo>
                    <a:pt x="69711" y="30171"/>
                    <a:pt x="69057" y="30314"/>
                    <a:pt x="68414" y="30516"/>
                  </a:cubicBezTo>
                  <a:cubicBezTo>
                    <a:pt x="64770" y="31659"/>
                    <a:pt x="61103" y="32802"/>
                    <a:pt x="57460" y="33945"/>
                  </a:cubicBezTo>
                  <a:cubicBezTo>
                    <a:pt x="57329" y="33993"/>
                    <a:pt x="57198" y="34005"/>
                    <a:pt x="57055" y="34029"/>
                  </a:cubicBezTo>
                  <a:cubicBezTo>
                    <a:pt x="57043" y="33981"/>
                    <a:pt x="57043" y="33933"/>
                    <a:pt x="57031" y="33874"/>
                  </a:cubicBezTo>
                  <a:cubicBezTo>
                    <a:pt x="58924" y="33290"/>
                    <a:pt x="60829" y="32731"/>
                    <a:pt x="62699" y="32135"/>
                  </a:cubicBezTo>
                  <a:cubicBezTo>
                    <a:pt x="64604" y="31528"/>
                    <a:pt x="66485" y="30885"/>
                    <a:pt x="68390" y="30254"/>
                  </a:cubicBezTo>
                  <a:cubicBezTo>
                    <a:pt x="68366" y="30230"/>
                    <a:pt x="68366" y="30195"/>
                    <a:pt x="68354" y="30183"/>
                  </a:cubicBezTo>
                  <a:cubicBezTo>
                    <a:pt x="67509" y="30409"/>
                    <a:pt x="66604" y="30219"/>
                    <a:pt x="65747" y="30647"/>
                  </a:cubicBezTo>
                  <a:cubicBezTo>
                    <a:pt x="65211" y="30933"/>
                    <a:pt x="64592" y="31028"/>
                    <a:pt x="63996" y="31207"/>
                  </a:cubicBezTo>
                  <a:cubicBezTo>
                    <a:pt x="61639" y="31945"/>
                    <a:pt x="59293" y="32659"/>
                    <a:pt x="56936" y="33386"/>
                  </a:cubicBezTo>
                  <a:cubicBezTo>
                    <a:pt x="56817" y="33409"/>
                    <a:pt x="56698" y="33433"/>
                    <a:pt x="56579" y="33445"/>
                  </a:cubicBezTo>
                  <a:lnTo>
                    <a:pt x="56579" y="33386"/>
                  </a:lnTo>
                  <a:cubicBezTo>
                    <a:pt x="59615" y="32445"/>
                    <a:pt x="62639" y="31493"/>
                    <a:pt x="65675" y="30552"/>
                  </a:cubicBezTo>
                  <a:cubicBezTo>
                    <a:pt x="65675" y="30528"/>
                    <a:pt x="65663" y="30492"/>
                    <a:pt x="65663" y="30469"/>
                  </a:cubicBezTo>
                  <a:cubicBezTo>
                    <a:pt x="64758" y="30540"/>
                    <a:pt x="63865" y="30611"/>
                    <a:pt x="62949" y="30707"/>
                  </a:cubicBezTo>
                  <a:cubicBezTo>
                    <a:pt x="62496" y="30754"/>
                    <a:pt x="62020" y="30766"/>
                    <a:pt x="61579" y="30897"/>
                  </a:cubicBezTo>
                  <a:cubicBezTo>
                    <a:pt x="58936" y="31743"/>
                    <a:pt x="56305" y="32624"/>
                    <a:pt x="53662" y="33517"/>
                  </a:cubicBezTo>
                  <a:cubicBezTo>
                    <a:pt x="48161" y="35398"/>
                    <a:pt x="42672" y="37267"/>
                    <a:pt x="37172" y="39172"/>
                  </a:cubicBezTo>
                  <a:cubicBezTo>
                    <a:pt x="36040" y="39565"/>
                    <a:pt x="34897" y="39898"/>
                    <a:pt x="33766" y="40315"/>
                  </a:cubicBezTo>
                  <a:cubicBezTo>
                    <a:pt x="32731" y="40708"/>
                    <a:pt x="31576" y="40779"/>
                    <a:pt x="30468" y="41006"/>
                  </a:cubicBezTo>
                  <a:cubicBezTo>
                    <a:pt x="30373" y="41018"/>
                    <a:pt x="30266" y="41006"/>
                    <a:pt x="30183" y="41006"/>
                  </a:cubicBezTo>
                  <a:lnTo>
                    <a:pt x="30183" y="40898"/>
                  </a:lnTo>
                  <a:lnTo>
                    <a:pt x="31254" y="40720"/>
                  </a:lnTo>
                  <a:cubicBezTo>
                    <a:pt x="31159" y="40672"/>
                    <a:pt x="31064" y="40672"/>
                    <a:pt x="30968" y="40672"/>
                  </a:cubicBezTo>
                  <a:cubicBezTo>
                    <a:pt x="29873" y="40696"/>
                    <a:pt x="28778" y="40732"/>
                    <a:pt x="27742" y="40232"/>
                  </a:cubicBezTo>
                  <a:cubicBezTo>
                    <a:pt x="26575" y="39660"/>
                    <a:pt x="25349" y="39279"/>
                    <a:pt x="24194" y="38696"/>
                  </a:cubicBezTo>
                  <a:cubicBezTo>
                    <a:pt x="22444" y="37839"/>
                    <a:pt x="20741" y="36850"/>
                    <a:pt x="18991" y="35969"/>
                  </a:cubicBezTo>
                  <a:cubicBezTo>
                    <a:pt x="18753" y="35850"/>
                    <a:pt x="18348" y="35874"/>
                    <a:pt x="18110" y="35993"/>
                  </a:cubicBezTo>
                  <a:cubicBezTo>
                    <a:pt x="17812" y="36124"/>
                    <a:pt x="17705" y="36029"/>
                    <a:pt x="17586" y="35826"/>
                  </a:cubicBezTo>
                  <a:cubicBezTo>
                    <a:pt x="17395" y="35469"/>
                    <a:pt x="17169" y="35195"/>
                    <a:pt x="16752" y="35005"/>
                  </a:cubicBezTo>
                  <a:cubicBezTo>
                    <a:pt x="12645" y="33028"/>
                    <a:pt x="8716" y="30731"/>
                    <a:pt x="4810" y="28433"/>
                  </a:cubicBezTo>
                  <a:cubicBezTo>
                    <a:pt x="4310" y="28147"/>
                    <a:pt x="3834" y="27837"/>
                    <a:pt x="3346" y="27516"/>
                  </a:cubicBezTo>
                  <a:cubicBezTo>
                    <a:pt x="3239" y="27790"/>
                    <a:pt x="3441" y="27861"/>
                    <a:pt x="3596" y="27956"/>
                  </a:cubicBezTo>
                  <a:cubicBezTo>
                    <a:pt x="6620" y="29695"/>
                    <a:pt x="9644" y="31421"/>
                    <a:pt x="12669" y="33148"/>
                  </a:cubicBezTo>
                  <a:cubicBezTo>
                    <a:pt x="12764" y="33207"/>
                    <a:pt x="12871" y="33278"/>
                    <a:pt x="12978" y="33338"/>
                  </a:cubicBezTo>
                  <a:cubicBezTo>
                    <a:pt x="12942" y="33386"/>
                    <a:pt x="12919" y="33433"/>
                    <a:pt x="12907" y="33457"/>
                  </a:cubicBezTo>
                  <a:cubicBezTo>
                    <a:pt x="9716" y="31647"/>
                    <a:pt x="6549" y="29838"/>
                    <a:pt x="3358" y="28028"/>
                  </a:cubicBezTo>
                  <a:cubicBezTo>
                    <a:pt x="3346" y="28052"/>
                    <a:pt x="3322" y="28099"/>
                    <a:pt x="3298" y="28135"/>
                  </a:cubicBezTo>
                  <a:cubicBezTo>
                    <a:pt x="5144" y="29278"/>
                    <a:pt x="6989" y="30433"/>
                    <a:pt x="8859" y="31588"/>
                  </a:cubicBezTo>
                  <a:cubicBezTo>
                    <a:pt x="8835" y="31612"/>
                    <a:pt x="8811" y="31659"/>
                    <a:pt x="8799" y="31683"/>
                  </a:cubicBezTo>
                  <a:cubicBezTo>
                    <a:pt x="6977" y="30576"/>
                    <a:pt x="5168" y="29445"/>
                    <a:pt x="3346" y="28325"/>
                  </a:cubicBezTo>
                  <a:cubicBezTo>
                    <a:pt x="3322" y="28337"/>
                    <a:pt x="3298" y="28349"/>
                    <a:pt x="3274" y="28373"/>
                  </a:cubicBezTo>
                  <a:cubicBezTo>
                    <a:pt x="3322" y="28468"/>
                    <a:pt x="3346" y="28576"/>
                    <a:pt x="3405" y="28671"/>
                  </a:cubicBezTo>
                  <a:cubicBezTo>
                    <a:pt x="3465" y="28742"/>
                    <a:pt x="3560" y="28754"/>
                    <a:pt x="3644" y="28814"/>
                  </a:cubicBezTo>
                  <a:cubicBezTo>
                    <a:pt x="4120" y="29123"/>
                    <a:pt x="4608" y="29421"/>
                    <a:pt x="5084" y="29742"/>
                  </a:cubicBezTo>
                  <a:cubicBezTo>
                    <a:pt x="5072" y="29766"/>
                    <a:pt x="5049" y="29802"/>
                    <a:pt x="5025" y="29826"/>
                  </a:cubicBezTo>
                  <a:cubicBezTo>
                    <a:pt x="4453" y="29468"/>
                    <a:pt x="3870" y="29099"/>
                    <a:pt x="3274" y="28742"/>
                  </a:cubicBezTo>
                  <a:lnTo>
                    <a:pt x="3179" y="28873"/>
                  </a:lnTo>
                  <a:cubicBezTo>
                    <a:pt x="3382" y="29004"/>
                    <a:pt x="3572" y="29159"/>
                    <a:pt x="3775" y="29278"/>
                  </a:cubicBezTo>
                  <a:cubicBezTo>
                    <a:pt x="5239" y="30123"/>
                    <a:pt x="6692" y="30969"/>
                    <a:pt x="8144" y="31802"/>
                  </a:cubicBezTo>
                  <a:cubicBezTo>
                    <a:pt x="10787" y="33338"/>
                    <a:pt x="13454" y="34874"/>
                    <a:pt x="16086" y="36422"/>
                  </a:cubicBezTo>
                  <a:cubicBezTo>
                    <a:pt x="16717" y="36791"/>
                    <a:pt x="17312" y="37208"/>
                    <a:pt x="17919" y="37624"/>
                  </a:cubicBezTo>
                  <a:cubicBezTo>
                    <a:pt x="17979" y="37660"/>
                    <a:pt x="17979" y="37755"/>
                    <a:pt x="18003" y="37839"/>
                  </a:cubicBezTo>
                  <a:close/>
                  <a:moveTo>
                    <a:pt x="48613" y="20753"/>
                  </a:moveTo>
                  <a:cubicBezTo>
                    <a:pt x="48625" y="20706"/>
                    <a:pt x="48625" y="20670"/>
                    <a:pt x="48637" y="20634"/>
                  </a:cubicBezTo>
                  <a:cubicBezTo>
                    <a:pt x="48744" y="20646"/>
                    <a:pt x="48852" y="20658"/>
                    <a:pt x="48947" y="20694"/>
                  </a:cubicBezTo>
                  <a:cubicBezTo>
                    <a:pt x="49518" y="20836"/>
                    <a:pt x="50102" y="20967"/>
                    <a:pt x="50661" y="21134"/>
                  </a:cubicBezTo>
                  <a:cubicBezTo>
                    <a:pt x="51114" y="21265"/>
                    <a:pt x="51435" y="21039"/>
                    <a:pt x="51864" y="20896"/>
                  </a:cubicBezTo>
                  <a:cubicBezTo>
                    <a:pt x="51054" y="20610"/>
                    <a:pt x="50292" y="20396"/>
                    <a:pt x="49637" y="19944"/>
                  </a:cubicBezTo>
                  <a:cubicBezTo>
                    <a:pt x="49756" y="19932"/>
                    <a:pt x="49864" y="19979"/>
                    <a:pt x="49959" y="20015"/>
                  </a:cubicBezTo>
                  <a:cubicBezTo>
                    <a:pt x="50602" y="20253"/>
                    <a:pt x="51245" y="20515"/>
                    <a:pt x="51888" y="20729"/>
                  </a:cubicBezTo>
                  <a:cubicBezTo>
                    <a:pt x="52031" y="20777"/>
                    <a:pt x="52209" y="20789"/>
                    <a:pt x="52364" y="20729"/>
                  </a:cubicBezTo>
                  <a:cubicBezTo>
                    <a:pt x="54781" y="19920"/>
                    <a:pt x="57210" y="19086"/>
                    <a:pt x="59639" y="18253"/>
                  </a:cubicBezTo>
                  <a:cubicBezTo>
                    <a:pt x="59746" y="18217"/>
                    <a:pt x="59829" y="18158"/>
                    <a:pt x="59960" y="18110"/>
                  </a:cubicBezTo>
                  <a:cubicBezTo>
                    <a:pt x="59651" y="17919"/>
                    <a:pt x="59389" y="17753"/>
                    <a:pt x="59115" y="17610"/>
                  </a:cubicBezTo>
                  <a:cubicBezTo>
                    <a:pt x="59127" y="17562"/>
                    <a:pt x="59162" y="17515"/>
                    <a:pt x="59174" y="17491"/>
                  </a:cubicBezTo>
                  <a:cubicBezTo>
                    <a:pt x="59270" y="17503"/>
                    <a:pt x="59353" y="17515"/>
                    <a:pt x="59424" y="17562"/>
                  </a:cubicBezTo>
                  <a:cubicBezTo>
                    <a:pt x="59627" y="17658"/>
                    <a:pt x="59817" y="17741"/>
                    <a:pt x="59984" y="17860"/>
                  </a:cubicBezTo>
                  <a:cubicBezTo>
                    <a:pt x="60305" y="18098"/>
                    <a:pt x="60555" y="17931"/>
                    <a:pt x="60853" y="17777"/>
                  </a:cubicBezTo>
                  <a:cubicBezTo>
                    <a:pt x="60651" y="17658"/>
                    <a:pt x="60484" y="17550"/>
                    <a:pt x="60317" y="17455"/>
                  </a:cubicBezTo>
                  <a:cubicBezTo>
                    <a:pt x="60341" y="17419"/>
                    <a:pt x="60353" y="17372"/>
                    <a:pt x="60353" y="17324"/>
                  </a:cubicBezTo>
                  <a:cubicBezTo>
                    <a:pt x="60841" y="17455"/>
                    <a:pt x="61317" y="17896"/>
                    <a:pt x="61806" y="17396"/>
                  </a:cubicBezTo>
                  <a:cubicBezTo>
                    <a:pt x="61294" y="17134"/>
                    <a:pt x="60770" y="16860"/>
                    <a:pt x="60246" y="16586"/>
                  </a:cubicBezTo>
                  <a:cubicBezTo>
                    <a:pt x="60258" y="16538"/>
                    <a:pt x="60294" y="16503"/>
                    <a:pt x="60305" y="16467"/>
                  </a:cubicBezTo>
                  <a:cubicBezTo>
                    <a:pt x="60377" y="16491"/>
                    <a:pt x="60472" y="16503"/>
                    <a:pt x="60544" y="16550"/>
                  </a:cubicBezTo>
                  <a:cubicBezTo>
                    <a:pt x="60877" y="16717"/>
                    <a:pt x="61210" y="16848"/>
                    <a:pt x="61496" y="17062"/>
                  </a:cubicBezTo>
                  <a:cubicBezTo>
                    <a:pt x="62079" y="17479"/>
                    <a:pt x="62568" y="17205"/>
                    <a:pt x="63139" y="16955"/>
                  </a:cubicBezTo>
                  <a:cubicBezTo>
                    <a:pt x="62913" y="16824"/>
                    <a:pt x="62734" y="16717"/>
                    <a:pt x="62556" y="16598"/>
                  </a:cubicBezTo>
                  <a:lnTo>
                    <a:pt x="62603" y="16503"/>
                  </a:lnTo>
                  <a:cubicBezTo>
                    <a:pt x="62865" y="16622"/>
                    <a:pt x="63151" y="16836"/>
                    <a:pt x="63413" y="16836"/>
                  </a:cubicBezTo>
                  <a:cubicBezTo>
                    <a:pt x="63711" y="16836"/>
                    <a:pt x="64032" y="16645"/>
                    <a:pt x="64365" y="16503"/>
                  </a:cubicBezTo>
                  <a:cubicBezTo>
                    <a:pt x="63937" y="16253"/>
                    <a:pt x="63556" y="16014"/>
                    <a:pt x="63163" y="15776"/>
                  </a:cubicBezTo>
                  <a:cubicBezTo>
                    <a:pt x="63175" y="15753"/>
                    <a:pt x="63199" y="15717"/>
                    <a:pt x="63222" y="15693"/>
                  </a:cubicBezTo>
                  <a:cubicBezTo>
                    <a:pt x="63592" y="15895"/>
                    <a:pt x="63949" y="16122"/>
                    <a:pt x="64330" y="16324"/>
                  </a:cubicBezTo>
                  <a:cubicBezTo>
                    <a:pt x="64413" y="16372"/>
                    <a:pt x="64544" y="16431"/>
                    <a:pt x="64639" y="16407"/>
                  </a:cubicBezTo>
                  <a:cubicBezTo>
                    <a:pt x="65139" y="16241"/>
                    <a:pt x="65639" y="16050"/>
                    <a:pt x="66211" y="15836"/>
                  </a:cubicBezTo>
                  <a:cubicBezTo>
                    <a:pt x="65318" y="15372"/>
                    <a:pt x="64508" y="14955"/>
                    <a:pt x="63770" y="14574"/>
                  </a:cubicBezTo>
                  <a:cubicBezTo>
                    <a:pt x="63520" y="14717"/>
                    <a:pt x="63353" y="14860"/>
                    <a:pt x="63151" y="14919"/>
                  </a:cubicBezTo>
                  <a:cubicBezTo>
                    <a:pt x="62365" y="15169"/>
                    <a:pt x="61567" y="15395"/>
                    <a:pt x="60782" y="15610"/>
                  </a:cubicBezTo>
                  <a:cubicBezTo>
                    <a:pt x="60532" y="15693"/>
                    <a:pt x="60353" y="15669"/>
                    <a:pt x="60305" y="15360"/>
                  </a:cubicBezTo>
                  <a:cubicBezTo>
                    <a:pt x="60305" y="15312"/>
                    <a:pt x="60234" y="15241"/>
                    <a:pt x="60186" y="15229"/>
                  </a:cubicBezTo>
                  <a:cubicBezTo>
                    <a:pt x="59960" y="15133"/>
                    <a:pt x="59746" y="15050"/>
                    <a:pt x="59520" y="15002"/>
                  </a:cubicBezTo>
                  <a:cubicBezTo>
                    <a:pt x="58972" y="14871"/>
                    <a:pt x="58400" y="14752"/>
                    <a:pt x="57817" y="14633"/>
                  </a:cubicBezTo>
                  <a:cubicBezTo>
                    <a:pt x="57817" y="14621"/>
                    <a:pt x="57853" y="14562"/>
                    <a:pt x="57912" y="14443"/>
                  </a:cubicBezTo>
                  <a:lnTo>
                    <a:pt x="56888" y="14443"/>
                  </a:lnTo>
                  <a:lnTo>
                    <a:pt x="56888" y="14383"/>
                  </a:lnTo>
                  <a:cubicBezTo>
                    <a:pt x="56960" y="14348"/>
                    <a:pt x="57043" y="14324"/>
                    <a:pt x="57126" y="14276"/>
                  </a:cubicBezTo>
                  <a:cubicBezTo>
                    <a:pt x="57126" y="14240"/>
                    <a:pt x="57103" y="14205"/>
                    <a:pt x="57103" y="14169"/>
                  </a:cubicBezTo>
                  <a:cubicBezTo>
                    <a:pt x="56650" y="14229"/>
                    <a:pt x="56186" y="14288"/>
                    <a:pt x="55733" y="14348"/>
                  </a:cubicBezTo>
                  <a:cubicBezTo>
                    <a:pt x="55722" y="14324"/>
                    <a:pt x="55722" y="14276"/>
                    <a:pt x="55710" y="14240"/>
                  </a:cubicBezTo>
                  <a:cubicBezTo>
                    <a:pt x="55912" y="14181"/>
                    <a:pt x="56126" y="14109"/>
                    <a:pt x="56329" y="14050"/>
                  </a:cubicBezTo>
                  <a:cubicBezTo>
                    <a:pt x="56317" y="14026"/>
                    <a:pt x="56317" y="13978"/>
                    <a:pt x="56305" y="13943"/>
                  </a:cubicBezTo>
                  <a:cubicBezTo>
                    <a:pt x="55912" y="14002"/>
                    <a:pt x="55519" y="14050"/>
                    <a:pt x="55126" y="14109"/>
                  </a:cubicBezTo>
                  <a:cubicBezTo>
                    <a:pt x="55126" y="14086"/>
                    <a:pt x="55114" y="14038"/>
                    <a:pt x="55114" y="14002"/>
                  </a:cubicBezTo>
                  <a:cubicBezTo>
                    <a:pt x="55293" y="13943"/>
                    <a:pt x="55483" y="13907"/>
                    <a:pt x="55662" y="13848"/>
                  </a:cubicBezTo>
                  <a:cubicBezTo>
                    <a:pt x="55662" y="13812"/>
                    <a:pt x="55650" y="13800"/>
                    <a:pt x="55650" y="13764"/>
                  </a:cubicBezTo>
                  <a:cubicBezTo>
                    <a:pt x="55400" y="13812"/>
                    <a:pt x="55162" y="13848"/>
                    <a:pt x="54900" y="13883"/>
                  </a:cubicBezTo>
                  <a:cubicBezTo>
                    <a:pt x="54888" y="13859"/>
                    <a:pt x="54888" y="13824"/>
                    <a:pt x="54876" y="13812"/>
                  </a:cubicBezTo>
                  <a:cubicBezTo>
                    <a:pt x="54948" y="13752"/>
                    <a:pt x="55019" y="13705"/>
                    <a:pt x="55174" y="13586"/>
                  </a:cubicBezTo>
                  <a:cubicBezTo>
                    <a:pt x="54864" y="13562"/>
                    <a:pt x="54590" y="13586"/>
                    <a:pt x="54364" y="13514"/>
                  </a:cubicBezTo>
                  <a:cubicBezTo>
                    <a:pt x="53995" y="13407"/>
                    <a:pt x="53650" y="13228"/>
                    <a:pt x="53281" y="13109"/>
                  </a:cubicBezTo>
                  <a:cubicBezTo>
                    <a:pt x="53197" y="13086"/>
                    <a:pt x="53078" y="13109"/>
                    <a:pt x="52983" y="13109"/>
                  </a:cubicBezTo>
                  <a:cubicBezTo>
                    <a:pt x="52912" y="13109"/>
                    <a:pt x="52793" y="13145"/>
                    <a:pt x="52793" y="13133"/>
                  </a:cubicBezTo>
                  <a:cubicBezTo>
                    <a:pt x="52721" y="12835"/>
                    <a:pt x="52447" y="12907"/>
                    <a:pt x="52257" y="12847"/>
                  </a:cubicBezTo>
                  <a:cubicBezTo>
                    <a:pt x="51388" y="12574"/>
                    <a:pt x="50530" y="12312"/>
                    <a:pt x="49685" y="12014"/>
                  </a:cubicBezTo>
                  <a:cubicBezTo>
                    <a:pt x="49125" y="11823"/>
                    <a:pt x="48590" y="11669"/>
                    <a:pt x="48042" y="11954"/>
                  </a:cubicBezTo>
                  <a:cubicBezTo>
                    <a:pt x="47982" y="11978"/>
                    <a:pt x="47911" y="11954"/>
                    <a:pt x="47840" y="11943"/>
                  </a:cubicBezTo>
                  <a:cubicBezTo>
                    <a:pt x="47840" y="11907"/>
                    <a:pt x="47816" y="11883"/>
                    <a:pt x="47816" y="11859"/>
                  </a:cubicBezTo>
                  <a:cubicBezTo>
                    <a:pt x="47994" y="11788"/>
                    <a:pt x="48173" y="11728"/>
                    <a:pt x="48435" y="11645"/>
                  </a:cubicBezTo>
                  <a:cubicBezTo>
                    <a:pt x="47935" y="11490"/>
                    <a:pt x="47518" y="11300"/>
                    <a:pt x="47089" y="11252"/>
                  </a:cubicBezTo>
                  <a:cubicBezTo>
                    <a:pt x="46673" y="11204"/>
                    <a:pt x="46244" y="11300"/>
                    <a:pt x="45816" y="11347"/>
                  </a:cubicBezTo>
                  <a:cubicBezTo>
                    <a:pt x="45816" y="11311"/>
                    <a:pt x="45792" y="11300"/>
                    <a:pt x="45792" y="11264"/>
                  </a:cubicBezTo>
                  <a:cubicBezTo>
                    <a:pt x="45994" y="11204"/>
                    <a:pt x="46173" y="11133"/>
                    <a:pt x="46363" y="11073"/>
                  </a:cubicBezTo>
                  <a:lnTo>
                    <a:pt x="46363" y="10990"/>
                  </a:lnTo>
                  <a:cubicBezTo>
                    <a:pt x="46030" y="10942"/>
                    <a:pt x="45708" y="10895"/>
                    <a:pt x="45435" y="10847"/>
                  </a:cubicBezTo>
                  <a:cubicBezTo>
                    <a:pt x="45292" y="10752"/>
                    <a:pt x="45173" y="10609"/>
                    <a:pt x="45042" y="10585"/>
                  </a:cubicBezTo>
                  <a:cubicBezTo>
                    <a:pt x="44649" y="10490"/>
                    <a:pt x="44327" y="10311"/>
                    <a:pt x="43970" y="10180"/>
                  </a:cubicBezTo>
                  <a:cubicBezTo>
                    <a:pt x="43637" y="10061"/>
                    <a:pt x="43315" y="9942"/>
                    <a:pt x="42982" y="9835"/>
                  </a:cubicBezTo>
                  <a:cubicBezTo>
                    <a:pt x="42160" y="9573"/>
                    <a:pt x="41339" y="9299"/>
                    <a:pt x="40541" y="9026"/>
                  </a:cubicBezTo>
                  <a:cubicBezTo>
                    <a:pt x="40410" y="8978"/>
                    <a:pt x="40303" y="8871"/>
                    <a:pt x="40184" y="8799"/>
                  </a:cubicBezTo>
                  <a:cubicBezTo>
                    <a:pt x="40291" y="8704"/>
                    <a:pt x="40398" y="8549"/>
                    <a:pt x="40517" y="8514"/>
                  </a:cubicBezTo>
                  <a:cubicBezTo>
                    <a:pt x="41422" y="8287"/>
                    <a:pt x="42339" y="8085"/>
                    <a:pt x="43256" y="7871"/>
                  </a:cubicBezTo>
                  <a:cubicBezTo>
                    <a:pt x="43339" y="7859"/>
                    <a:pt x="43434" y="7871"/>
                    <a:pt x="43518" y="7894"/>
                  </a:cubicBezTo>
                  <a:cubicBezTo>
                    <a:pt x="44422" y="8144"/>
                    <a:pt x="45268" y="8585"/>
                    <a:pt x="46244" y="8668"/>
                  </a:cubicBezTo>
                  <a:cubicBezTo>
                    <a:pt x="46268" y="8668"/>
                    <a:pt x="46304" y="8704"/>
                    <a:pt x="46316" y="8728"/>
                  </a:cubicBezTo>
                  <a:cubicBezTo>
                    <a:pt x="46423" y="8799"/>
                    <a:pt x="46506" y="8906"/>
                    <a:pt x="46625" y="8942"/>
                  </a:cubicBezTo>
                  <a:cubicBezTo>
                    <a:pt x="47947" y="9383"/>
                    <a:pt x="49268" y="9823"/>
                    <a:pt x="50602" y="10228"/>
                  </a:cubicBezTo>
                  <a:cubicBezTo>
                    <a:pt x="50840" y="10299"/>
                    <a:pt x="51114" y="10276"/>
                    <a:pt x="51376" y="10276"/>
                  </a:cubicBezTo>
                  <a:cubicBezTo>
                    <a:pt x="51566" y="10252"/>
                    <a:pt x="51769" y="10192"/>
                    <a:pt x="51947" y="10169"/>
                  </a:cubicBezTo>
                  <a:cubicBezTo>
                    <a:pt x="51959" y="10216"/>
                    <a:pt x="51959" y="10252"/>
                    <a:pt x="51971" y="10288"/>
                  </a:cubicBezTo>
                  <a:cubicBezTo>
                    <a:pt x="51769" y="10347"/>
                    <a:pt x="51554" y="10407"/>
                    <a:pt x="51364" y="10466"/>
                  </a:cubicBezTo>
                  <a:cubicBezTo>
                    <a:pt x="51888" y="10907"/>
                    <a:pt x="52423" y="10419"/>
                    <a:pt x="52935" y="10478"/>
                  </a:cubicBezTo>
                  <a:cubicBezTo>
                    <a:pt x="52959" y="10526"/>
                    <a:pt x="52959" y="10550"/>
                    <a:pt x="52971" y="10597"/>
                  </a:cubicBezTo>
                  <a:cubicBezTo>
                    <a:pt x="52757" y="10669"/>
                    <a:pt x="52566" y="10752"/>
                    <a:pt x="52340" y="10835"/>
                  </a:cubicBezTo>
                  <a:cubicBezTo>
                    <a:pt x="52435" y="10871"/>
                    <a:pt x="52495" y="10907"/>
                    <a:pt x="52554" y="10931"/>
                  </a:cubicBezTo>
                  <a:cubicBezTo>
                    <a:pt x="53495" y="11264"/>
                    <a:pt x="54471" y="11466"/>
                    <a:pt x="55412" y="11800"/>
                  </a:cubicBezTo>
                  <a:cubicBezTo>
                    <a:pt x="55841" y="11966"/>
                    <a:pt x="56317" y="12014"/>
                    <a:pt x="56781" y="12121"/>
                  </a:cubicBezTo>
                  <a:cubicBezTo>
                    <a:pt x="56805" y="12121"/>
                    <a:pt x="56853" y="12133"/>
                    <a:pt x="56865" y="12157"/>
                  </a:cubicBezTo>
                  <a:cubicBezTo>
                    <a:pt x="57138" y="12490"/>
                    <a:pt x="57484" y="12431"/>
                    <a:pt x="57817" y="12371"/>
                  </a:cubicBezTo>
                  <a:cubicBezTo>
                    <a:pt x="57960" y="12359"/>
                    <a:pt x="58103" y="12335"/>
                    <a:pt x="58234" y="12324"/>
                  </a:cubicBezTo>
                  <a:cubicBezTo>
                    <a:pt x="58234" y="12359"/>
                    <a:pt x="58234" y="12371"/>
                    <a:pt x="58258" y="12395"/>
                  </a:cubicBezTo>
                  <a:cubicBezTo>
                    <a:pt x="58150" y="12443"/>
                    <a:pt x="58031" y="12490"/>
                    <a:pt x="57924" y="12538"/>
                  </a:cubicBezTo>
                  <a:cubicBezTo>
                    <a:pt x="57936" y="12562"/>
                    <a:pt x="57936" y="12597"/>
                    <a:pt x="57960" y="12621"/>
                  </a:cubicBezTo>
                  <a:lnTo>
                    <a:pt x="59389" y="12359"/>
                  </a:lnTo>
                  <a:cubicBezTo>
                    <a:pt x="59401" y="12395"/>
                    <a:pt x="59401" y="12443"/>
                    <a:pt x="59412" y="12490"/>
                  </a:cubicBezTo>
                  <a:cubicBezTo>
                    <a:pt x="59127" y="12562"/>
                    <a:pt x="58829" y="12633"/>
                    <a:pt x="58531" y="12716"/>
                  </a:cubicBezTo>
                  <a:cubicBezTo>
                    <a:pt x="58531" y="12740"/>
                    <a:pt x="58531" y="12776"/>
                    <a:pt x="58555" y="12812"/>
                  </a:cubicBezTo>
                  <a:cubicBezTo>
                    <a:pt x="58829" y="12812"/>
                    <a:pt x="59115" y="12859"/>
                    <a:pt x="59389" y="12800"/>
                  </a:cubicBezTo>
                  <a:cubicBezTo>
                    <a:pt x="59710" y="12740"/>
                    <a:pt x="59651" y="12871"/>
                    <a:pt x="59579" y="13074"/>
                  </a:cubicBezTo>
                  <a:lnTo>
                    <a:pt x="62079" y="13871"/>
                  </a:lnTo>
                  <a:cubicBezTo>
                    <a:pt x="62425" y="13978"/>
                    <a:pt x="62734" y="13978"/>
                    <a:pt x="63044" y="13764"/>
                  </a:cubicBezTo>
                  <a:cubicBezTo>
                    <a:pt x="63270" y="13621"/>
                    <a:pt x="63520" y="13752"/>
                    <a:pt x="63508" y="14026"/>
                  </a:cubicBezTo>
                  <a:cubicBezTo>
                    <a:pt x="63496" y="14240"/>
                    <a:pt x="63627" y="14383"/>
                    <a:pt x="63794" y="14455"/>
                  </a:cubicBezTo>
                  <a:lnTo>
                    <a:pt x="66199" y="15705"/>
                  </a:lnTo>
                  <a:cubicBezTo>
                    <a:pt x="66306" y="15753"/>
                    <a:pt x="66425" y="15824"/>
                    <a:pt x="66509" y="15812"/>
                  </a:cubicBezTo>
                  <a:cubicBezTo>
                    <a:pt x="66830" y="15717"/>
                    <a:pt x="67140" y="15598"/>
                    <a:pt x="67509" y="15479"/>
                  </a:cubicBezTo>
                  <a:cubicBezTo>
                    <a:pt x="66949" y="15169"/>
                    <a:pt x="66437" y="14883"/>
                    <a:pt x="65937" y="14621"/>
                  </a:cubicBezTo>
                  <a:cubicBezTo>
                    <a:pt x="65949" y="14586"/>
                    <a:pt x="65973" y="14538"/>
                    <a:pt x="65997" y="14514"/>
                  </a:cubicBezTo>
                  <a:cubicBezTo>
                    <a:pt x="66425" y="14740"/>
                    <a:pt x="66866" y="14931"/>
                    <a:pt x="67259" y="15193"/>
                  </a:cubicBezTo>
                  <a:cubicBezTo>
                    <a:pt x="67747" y="15526"/>
                    <a:pt x="68140" y="15288"/>
                    <a:pt x="68640" y="15121"/>
                  </a:cubicBezTo>
                  <a:cubicBezTo>
                    <a:pt x="67759" y="14705"/>
                    <a:pt x="66961" y="14336"/>
                    <a:pt x="66175" y="13943"/>
                  </a:cubicBezTo>
                  <a:cubicBezTo>
                    <a:pt x="66306" y="13919"/>
                    <a:pt x="66413" y="13943"/>
                    <a:pt x="66509" y="14002"/>
                  </a:cubicBezTo>
                  <a:cubicBezTo>
                    <a:pt x="67140" y="14300"/>
                    <a:pt x="67794" y="14574"/>
                    <a:pt x="68390" y="14919"/>
                  </a:cubicBezTo>
                  <a:cubicBezTo>
                    <a:pt x="68830" y="15169"/>
                    <a:pt x="69164" y="14955"/>
                    <a:pt x="69568" y="14776"/>
                  </a:cubicBezTo>
                  <a:cubicBezTo>
                    <a:pt x="68806" y="14467"/>
                    <a:pt x="68104" y="14169"/>
                    <a:pt x="67390" y="13871"/>
                  </a:cubicBezTo>
                  <a:cubicBezTo>
                    <a:pt x="67402" y="13824"/>
                    <a:pt x="67425" y="13788"/>
                    <a:pt x="67449" y="13740"/>
                  </a:cubicBezTo>
                  <a:cubicBezTo>
                    <a:pt x="67556" y="13764"/>
                    <a:pt x="67663" y="13812"/>
                    <a:pt x="67747" y="13848"/>
                  </a:cubicBezTo>
                  <a:cubicBezTo>
                    <a:pt x="68211" y="14038"/>
                    <a:pt x="68687" y="14205"/>
                    <a:pt x="69128" y="14407"/>
                  </a:cubicBezTo>
                  <a:cubicBezTo>
                    <a:pt x="69616" y="14645"/>
                    <a:pt x="70080" y="14693"/>
                    <a:pt x="70592" y="14443"/>
                  </a:cubicBezTo>
                  <a:cubicBezTo>
                    <a:pt x="70890" y="14288"/>
                    <a:pt x="71223" y="14240"/>
                    <a:pt x="71545" y="14121"/>
                  </a:cubicBezTo>
                  <a:cubicBezTo>
                    <a:pt x="72259" y="13871"/>
                    <a:pt x="72986" y="13621"/>
                    <a:pt x="73748" y="13336"/>
                  </a:cubicBezTo>
                  <a:cubicBezTo>
                    <a:pt x="73652" y="13288"/>
                    <a:pt x="73629" y="13276"/>
                    <a:pt x="73593" y="13252"/>
                  </a:cubicBezTo>
                  <a:cubicBezTo>
                    <a:pt x="73509" y="13169"/>
                    <a:pt x="73414" y="13086"/>
                    <a:pt x="73331" y="12990"/>
                  </a:cubicBezTo>
                  <a:cubicBezTo>
                    <a:pt x="73450" y="12990"/>
                    <a:pt x="73581" y="12990"/>
                    <a:pt x="73700" y="13014"/>
                  </a:cubicBezTo>
                  <a:cubicBezTo>
                    <a:pt x="73902" y="13038"/>
                    <a:pt x="74140" y="13169"/>
                    <a:pt x="74331" y="13133"/>
                  </a:cubicBezTo>
                  <a:cubicBezTo>
                    <a:pt x="75272" y="12847"/>
                    <a:pt x="76212" y="12538"/>
                    <a:pt x="77200" y="12216"/>
                  </a:cubicBezTo>
                  <a:cubicBezTo>
                    <a:pt x="76498" y="11740"/>
                    <a:pt x="75736" y="11538"/>
                    <a:pt x="74962" y="11347"/>
                  </a:cubicBezTo>
                  <a:cubicBezTo>
                    <a:pt x="74140" y="11133"/>
                    <a:pt x="73355" y="10835"/>
                    <a:pt x="72557" y="10585"/>
                  </a:cubicBezTo>
                  <a:cubicBezTo>
                    <a:pt x="72462" y="10550"/>
                    <a:pt x="72402" y="10490"/>
                    <a:pt x="72319" y="10430"/>
                  </a:cubicBezTo>
                  <a:lnTo>
                    <a:pt x="72355" y="10347"/>
                  </a:lnTo>
                  <a:cubicBezTo>
                    <a:pt x="72855" y="10454"/>
                    <a:pt x="73295" y="10764"/>
                    <a:pt x="73843" y="10692"/>
                  </a:cubicBezTo>
                  <a:cubicBezTo>
                    <a:pt x="74105" y="10657"/>
                    <a:pt x="74379" y="10835"/>
                    <a:pt x="74641" y="10942"/>
                  </a:cubicBezTo>
                  <a:cubicBezTo>
                    <a:pt x="74772" y="11002"/>
                    <a:pt x="74879" y="11133"/>
                    <a:pt x="75010" y="11181"/>
                  </a:cubicBezTo>
                  <a:cubicBezTo>
                    <a:pt x="75545" y="11359"/>
                    <a:pt x="76105" y="11502"/>
                    <a:pt x="76641" y="11704"/>
                  </a:cubicBezTo>
                  <a:cubicBezTo>
                    <a:pt x="76974" y="11823"/>
                    <a:pt x="77284" y="12121"/>
                    <a:pt x="77581" y="12085"/>
                  </a:cubicBezTo>
                  <a:cubicBezTo>
                    <a:pt x="78189" y="12026"/>
                    <a:pt x="78772" y="11788"/>
                    <a:pt x="79367" y="11621"/>
                  </a:cubicBezTo>
                  <a:cubicBezTo>
                    <a:pt x="79367" y="11609"/>
                    <a:pt x="79355" y="11585"/>
                    <a:pt x="79355" y="11562"/>
                  </a:cubicBezTo>
                  <a:cubicBezTo>
                    <a:pt x="78951" y="11466"/>
                    <a:pt x="78534" y="11359"/>
                    <a:pt x="78129" y="11252"/>
                  </a:cubicBezTo>
                  <a:cubicBezTo>
                    <a:pt x="78153" y="11204"/>
                    <a:pt x="78165" y="11169"/>
                    <a:pt x="78165" y="11133"/>
                  </a:cubicBezTo>
                  <a:cubicBezTo>
                    <a:pt x="78629" y="11240"/>
                    <a:pt x="79070" y="11371"/>
                    <a:pt x="79534" y="11466"/>
                  </a:cubicBezTo>
                  <a:cubicBezTo>
                    <a:pt x="80034" y="11550"/>
                    <a:pt x="80439" y="11240"/>
                    <a:pt x="80891" y="11121"/>
                  </a:cubicBezTo>
                  <a:cubicBezTo>
                    <a:pt x="79844" y="10454"/>
                    <a:pt x="78665" y="10371"/>
                    <a:pt x="77581" y="10049"/>
                  </a:cubicBezTo>
                  <a:cubicBezTo>
                    <a:pt x="77641" y="10014"/>
                    <a:pt x="77700" y="10002"/>
                    <a:pt x="77760" y="10014"/>
                  </a:cubicBezTo>
                  <a:cubicBezTo>
                    <a:pt x="78451" y="10157"/>
                    <a:pt x="79129" y="10288"/>
                    <a:pt x="79820" y="10430"/>
                  </a:cubicBezTo>
                  <a:cubicBezTo>
                    <a:pt x="79879" y="10454"/>
                    <a:pt x="79939" y="10490"/>
                    <a:pt x="79998" y="10526"/>
                  </a:cubicBezTo>
                  <a:cubicBezTo>
                    <a:pt x="80415" y="10692"/>
                    <a:pt x="80856" y="11002"/>
                    <a:pt x="81260" y="10954"/>
                  </a:cubicBezTo>
                  <a:cubicBezTo>
                    <a:pt x="81903" y="10883"/>
                    <a:pt x="82522" y="10550"/>
                    <a:pt x="83154" y="10335"/>
                  </a:cubicBezTo>
                  <a:cubicBezTo>
                    <a:pt x="82653" y="10133"/>
                    <a:pt x="82177" y="10038"/>
                    <a:pt x="81701" y="9883"/>
                  </a:cubicBezTo>
                  <a:cubicBezTo>
                    <a:pt x="80629" y="9573"/>
                    <a:pt x="79522" y="9442"/>
                    <a:pt x="78427" y="9145"/>
                  </a:cubicBezTo>
                  <a:cubicBezTo>
                    <a:pt x="75807" y="8430"/>
                    <a:pt x="73164" y="7847"/>
                    <a:pt x="70497" y="7275"/>
                  </a:cubicBezTo>
                  <a:cubicBezTo>
                    <a:pt x="66032" y="6311"/>
                    <a:pt x="61627" y="5096"/>
                    <a:pt x="57210" y="3918"/>
                  </a:cubicBezTo>
                  <a:cubicBezTo>
                    <a:pt x="55329" y="3406"/>
                    <a:pt x="53471" y="2906"/>
                    <a:pt x="51542" y="2691"/>
                  </a:cubicBezTo>
                  <a:cubicBezTo>
                    <a:pt x="51376" y="2679"/>
                    <a:pt x="51209" y="2739"/>
                    <a:pt x="51007" y="2787"/>
                  </a:cubicBezTo>
                  <a:cubicBezTo>
                    <a:pt x="51090" y="2906"/>
                    <a:pt x="51126" y="2953"/>
                    <a:pt x="51185" y="3025"/>
                  </a:cubicBezTo>
                  <a:cubicBezTo>
                    <a:pt x="50685" y="2930"/>
                    <a:pt x="50685" y="2930"/>
                    <a:pt x="49661" y="3394"/>
                  </a:cubicBezTo>
                  <a:cubicBezTo>
                    <a:pt x="49899" y="3465"/>
                    <a:pt x="50114" y="3549"/>
                    <a:pt x="50316" y="3620"/>
                  </a:cubicBezTo>
                  <a:lnTo>
                    <a:pt x="50316" y="3799"/>
                  </a:lnTo>
                  <a:cubicBezTo>
                    <a:pt x="49459" y="3263"/>
                    <a:pt x="48709" y="3727"/>
                    <a:pt x="47828" y="3942"/>
                  </a:cubicBezTo>
                  <a:cubicBezTo>
                    <a:pt x="48352" y="4168"/>
                    <a:pt x="48780" y="4346"/>
                    <a:pt x="49221" y="4537"/>
                  </a:cubicBezTo>
                  <a:cubicBezTo>
                    <a:pt x="49197" y="4584"/>
                    <a:pt x="49185" y="4632"/>
                    <a:pt x="49173" y="4656"/>
                  </a:cubicBezTo>
                  <a:cubicBezTo>
                    <a:pt x="48840" y="4525"/>
                    <a:pt x="48483" y="4454"/>
                    <a:pt x="48209" y="4263"/>
                  </a:cubicBezTo>
                  <a:cubicBezTo>
                    <a:pt x="47613" y="3882"/>
                    <a:pt x="47089" y="4168"/>
                    <a:pt x="46435" y="4346"/>
                  </a:cubicBezTo>
                  <a:cubicBezTo>
                    <a:pt x="47113" y="4632"/>
                    <a:pt x="47709" y="4882"/>
                    <a:pt x="48304" y="5132"/>
                  </a:cubicBezTo>
                  <a:cubicBezTo>
                    <a:pt x="48161" y="5180"/>
                    <a:pt x="48006" y="5180"/>
                    <a:pt x="47875" y="5132"/>
                  </a:cubicBezTo>
                  <a:cubicBezTo>
                    <a:pt x="47470" y="4989"/>
                    <a:pt x="47054" y="4858"/>
                    <a:pt x="46685" y="4632"/>
                  </a:cubicBezTo>
                  <a:cubicBezTo>
                    <a:pt x="46244" y="4382"/>
                    <a:pt x="45839" y="4442"/>
                    <a:pt x="45351" y="4680"/>
                  </a:cubicBezTo>
                  <a:cubicBezTo>
                    <a:pt x="46030" y="4942"/>
                    <a:pt x="46661" y="5192"/>
                    <a:pt x="47292" y="5454"/>
                  </a:cubicBezTo>
                  <a:cubicBezTo>
                    <a:pt x="47280" y="5477"/>
                    <a:pt x="47280" y="5513"/>
                    <a:pt x="47268" y="5537"/>
                  </a:cubicBezTo>
                  <a:cubicBezTo>
                    <a:pt x="47137" y="5513"/>
                    <a:pt x="46982" y="5513"/>
                    <a:pt x="46851" y="5466"/>
                  </a:cubicBezTo>
                  <a:lnTo>
                    <a:pt x="45423" y="4930"/>
                  </a:lnTo>
                  <a:cubicBezTo>
                    <a:pt x="44934" y="4739"/>
                    <a:pt x="44732" y="4751"/>
                    <a:pt x="44220" y="5037"/>
                  </a:cubicBezTo>
                  <a:cubicBezTo>
                    <a:pt x="44851" y="5251"/>
                    <a:pt x="45446" y="5466"/>
                    <a:pt x="46066" y="5668"/>
                  </a:cubicBezTo>
                  <a:cubicBezTo>
                    <a:pt x="45899" y="5727"/>
                    <a:pt x="45720" y="5751"/>
                    <a:pt x="45565" y="5704"/>
                  </a:cubicBezTo>
                  <a:cubicBezTo>
                    <a:pt x="45125" y="5573"/>
                    <a:pt x="44673" y="5418"/>
                    <a:pt x="44256" y="5251"/>
                  </a:cubicBezTo>
                  <a:cubicBezTo>
                    <a:pt x="43946" y="5132"/>
                    <a:pt x="43684" y="5120"/>
                    <a:pt x="43351" y="5227"/>
                  </a:cubicBezTo>
                  <a:cubicBezTo>
                    <a:pt x="40803" y="6025"/>
                    <a:pt x="38267" y="6823"/>
                    <a:pt x="35719" y="7621"/>
                  </a:cubicBezTo>
                  <a:cubicBezTo>
                    <a:pt x="35683" y="7632"/>
                    <a:pt x="35659" y="7668"/>
                    <a:pt x="35588" y="7716"/>
                  </a:cubicBezTo>
                  <a:cubicBezTo>
                    <a:pt x="36219" y="7990"/>
                    <a:pt x="36838" y="8264"/>
                    <a:pt x="37445" y="8549"/>
                  </a:cubicBezTo>
                  <a:lnTo>
                    <a:pt x="37398" y="8680"/>
                  </a:lnTo>
                  <a:cubicBezTo>
                    <a:pt x="37291" y="8668"/>
                    <a:pt x="37195" y="8645"/>
                    <a:pt x="37088" y="8609"/>
                  </a:cubicBezTo>
                  <a:cubicBezTo>
                    <a:pt x="36612" y="8406"/>
                    <a:pt x="36124" y="8252"/>
                    <a:pt x="35683" y="7978"/>
                  </a:cubicBezTo>
                  <a:cubicBezTo>
                    <a:pt x="35255" y="7728"/>
                    <a:pt x="34897" y="7847"/>
                    <a:pt x="34457" y="8037"/>
                  </a:cubicBezTo>
                  <a:cubicBezTo>
                    <a:pt x="35243" y="8466"/>
                    <a:pt x="35981" y="8871"/>
                    <a:pt x="36731" y="9276"/>
                  </a:cubicBezTo>
                  <a:lnTo>
                    <a:pt x="36683" y="9407"/>
                  </a:lnTo>
                  <a:cubicBezTo>
                    <a:pt x="36576" y="9383"/>
                    <a:pt x="36469" y="9383"/>
                    <a:pt x="36374" y="9335"/>
                  </a:cubicBezTo>
                  <a:cubicBezTo>
                    <a:pt x="35707" y="8978"/>
                    <a:pt x="35017" y="8609"/>
                    <a:pt x="34350" y="8252"/>
                  </a:cubicBezTo>
                  <a:cubicBezTo>
                    <a:pt x="34243" y="8204"/>
                    <a:pt x="34124" y="8133"/>
                    <a:pt x="34040" y="8144"/>
                  </a:cubicBezTo>
                  <a:cubicBezTo>
                    <a:pt x="33743" y="8216"/>
                    <a:pt x="33445" y="8323"/>
                    <a:pt x="33064" y="8442"/>
                  </a:cubicBezTo>
                  <a:cubicBezTo>
                    <a:pt x="33302" y="8514"/>
                    <a:pt x="33457" y="8561"/>
                    <a:pt x="33600" y="8609"/>
                  </a:cubicBezTo>
                  <a:cubicBezTo>
                    <a:pt x="33600" y="8645"/>
                    <a:pt x="33600" y="8680"/>
                    <a:pt x="33588" y="8728"/>
                  </a:cubicBezTo>
                  <a:cubicBezTo>
                    <a:pt x="32933" y="8466"/>
                    <a:pt x="32326" y="8561"/>
                    <a:pt x="31671" y="8918"/>
                  </a:cubicBezTo>
                  <a:cubicBezTo>
                    <a:pt x="32135" y="9061"/>
                    <a:pt x="32564" y="9216"/>
                    <a:pt x="32981" y="9347"/>
                  </a:cubicBezTo>
                  <a:cubicBezTo>
                    <a:pt x="32885" y="9407"/>
                    <a:pt x="32814" y="9418"/>
                    <a:pt x="32742" y="9407"/>
                  </a:cubicBezTo>
                  <a:cubicBezTo>
                    <a:pt x="32350" y="9299"/>
                    <a:pt x="31969" y="9168"/>
                    <a:pt x="31576" y="9061"/>
                  </a:cubicBezTo>
                  <a:cubicBezTo>
                    <a:pt x="31421" y="9026"/>
                    <a:pt x="31207" y="9002"/>
                    <a:pt x="31040" y="9049"/>
                  </a:cubicBezTo>
                  <a:cubicBezTo>
                    <a:pt x="30242" y="9276"/>
                    <a:pt x="29433" y="9514"/>
                    <a:pt x="28635" y="9752"/>
                  </a:cubicBezTo>
                  <a:cubicBezTo>
                    <a:pt x="27932" y="9954"/>
                    <a:pt x="27254" y="10180"/>
                    <a:pt x="26480" y="10419"/>
                  </a:cubicBezTo>
                  <a:cubicBezTo>
                    <a:pt x="26849" y="10585"/>
                    <a:pt x="27147" y="10704"/>
                    <a:pt x="27444" y="10835"/>
                  </a:cubicBezTo>
                  <a:cubicBezTo>
                    <a:pt x="27432" y="10883"/>
                    <a:pt x="27397" y="10931"/>
                    <a:pt x="27385" y="10966"/>
                  </a:cubicBezTo>
                  <a:cubicBezTo>
                    <a:pt x="27111" y="10883"/>
                    <a:pt x="26837" y="10823"/>
                    <a:pt x="26599" y="10704"/>
                  </a:cubicBezTo>
                  <a:cubicBezTo>
                    <a:pt x="26254" y="10538"/>
                    <a:pt x="25944" y="10550"/>
                    <a:pt x="25599" y="10669"/>
                  </a:cubicBezTo>
                  <a:lnTo>
                    <a:pt x="16181" y="13526"/>
                  </a:lnTo>
                  <a:cubicBezTo>
                    <a:pt x="15478" y="13740"/>
                    <a:pt x="14764" y="13943"/>
                    <a:pt x="14014" y="14169"/>
                  </a:cubicBezTo>
                  <a:cubicBezTo>
                    <a:pt x="15347" y="14860"/>
                    <a:pt x="40505" y="24361"/>
                    <a:pt x="41279" y="24504"/>
                  </a:cubicBezTo>
                  <a:cubicBezTo>
                    <a:pt x="41505" y="24396"/>
                    <a:pt x="41636" y="24325"/>
                    <a:pt x="41779" y="24289"/>
                  </a:cubicBezTo>
                  <a:cubicBezTo>
                    <a:pt x="42279" y="24146"/>
                    <a:pt x="42768" y="23992"/>
                    <a:pt x="43351" y="23825"/>
                  </a:cubicBezTo>
                  <a:cubicBezTo>
                    <a:pt x="42232" y="23503"/>
                    <a:pt x="41208" y="23218"/>
                    <a:pt x="40184" y="22920"/>
                  </a:cubicBezTo>
                  <a:cubicBezTo>
                    <a:pt x="40196" y="22896"/>
                    <a:pt x="40196" y="22849"/>
                    <a:pt x="40208" y="22813"/>
                  </a:cubicBezTo>
                  <a:cubicBezTo>
                    <a:pt x="40327" y="22849"/>
                    <a:pt x="40446" y="22872"/>
                    <a:pt x="40553" y="22920"/>
                  </a:cubicBezTo>
                  <a:cubicBezTo>
                    <a:pt x="41446" y="23170"/>
                    <a:pt x="42339" y="23444"/>
                    <a:pt x="43232" y="23682"/>
                  </a:cubicBezTo>
                  <a:cubicBezTo>
                    <a:pt x="43422" y="23742"/>
                    <a:pt x="43684" y="23730"/>
                    <a:pt x="43875" y="23670"/>
                  </a:cubicBezTo>
                  <a:cubicBezTo>
                    <a:pt x="46077" y="22968"/>
                    <a:pt x="48268" y="22265"/>
                    <a:pt x="50471" y="21551"/>
                  </a:cubicBezTo>
                  <a:cubicBezTo>
                    <a:pt x="50507" y="21539"/>
                    <a:pt x="50554" y="21491"/>
                    <a:pt x="50614" y="21468"/>
                  </a:cubicBezTo>
                  <a:cubicBezTo>
                    <a:pt x="49923" y="21110"/>
                    <a:pt x="49268" y="20932"/>
                    <a:pt x="48613" y="20753"/>
                  </a:cubicBezTo>
                  <a:close/>
                  <a:moveTo>
                    <a:pt x="85606" y="36076"/>
                  </a:moveTo>
                  <a:cubicBezTo>
                    <a:pt x="85594" y="36065"/>
                    <a:pt x="85535" y="36005"/>
                    <a:pt x="85475" y="35969"/>
                  </a:cubicBezTo>
                  <a:cubicBezTo>
                    <a:pt x="84868" y="35553"/>
                    <a:pt x="84237" y="35136"/>
                    <a:pt x="83630" y="34719"/>
                  </a:cubicBezTo>
                  <a:cubicBezTo>
                    <a:pt x="81189" y="33052"/>
                    <a:pt x="78760" y="31385"/>
                    <a:pt x="76319" y="29742"/>
                  </a:cubicBezTo>
                  <a:cubicBezTo>
                    <a:pt x="76236" y="29683"/>
                    <a:pt x="76117" y="29695"/>
                    <a:pt x="75974" y="29659"/>
                  </a:cubicBezTo>
                  <a:cubicBezTo>
                    <a:pt x="76069" y="30671"/>
                    <a:pt x="75581" y="31254"/>
                    <a:pt x="74783" y="31600"/>
                  </a:cubicBezTo>
                  <a:cubicBezTo>
                    <a:pt x="74307" y="31802"/>
                    <a:pt x="73855" y="32028"/>
                    <a:pt x="73331" y="32183"/>
                  </a:cubicBezTo>
                  <a:cubicBezTo>
                    <a:pt x="71664" y="32671"/>
                    <a:pt x="70009" y="33231"/>
                    <a:pt x="68378" y="33802"/>
                  </a:cubicBezTo>
                  <a:cubicBezTo>
                    <a:pt x="65878" y="34648"/>
                    <a:pt x="63389" y="35553"/>
                    <a:pt x="60877" y="36374"/>
                  </a:cubicBezTo>
                  <a:cubicBezTo>
                    <a:pt x="59591" y="36791"/>
                    <a:pt x="58281" y="37088"/>
                    <a:pt x="56984" y="37493"/>
                  </a:cubicBezTo>
                  <a:cubicBezTo>
                    <a:pt x="55722" y="37898"/>
                    <a:pt x="54412" y="38136"/>
                    <a:pt x="53221" y="38803"/>
                  </a:cubicBezTo>
                  <a:cubicBezTo>
                    <a:pt x="52793" y="39053"/>
                    <a:pt x="52269" y="39172"/>
                    <a:pt x="51792" y="39327"/>
                  </a:cubicBezTo>
                  <a:cubicBezTo>
                    <a:pt x="50078" y="39863"/>
                    <a:pt x="48375" y="40339"/>
                    <a:pt x="46673" y="40898"/>
                  </a:cubicBezTo>
                  <a:cubicBezTo>
                    <a:pt x="44506" y="41625"/>
                    <a:pt x="42339" y="42422"/>
                    <a:pt x="40172" y="43173"/>
                  </a:cubicBezTo>
                  <a:cubicBezTo>
                    <a:pt x="40065" y="43208"/>
                    <a:pt x="39946" y="43232"/>
                    <a:pt x="39839" y="43268"/>
                  </a:cubicBezTo>
                  <a:cubicBezTo>
                    <a:pt x="39827" y="43232"/>
                    <a:pt x="39827" y="43196"/>
                    <a:pt x="39815" y="43161"/>
                  </a:cubicBezTo>
                  <a:cubicBezTo>
                    <a:pt x="41232" y="42672"/>
                    <a:pt x="42637" y="42161"/>
                    <a:pt x="44053" y="41684"/>
                  </a:cubicBezTo>
                  <a:cubicBezTo>
                    <a:pt x="45470" y="41196"/>
                    <a:pt x="46887" y="40708"/>
                    <a:pt x="48316" y="40244"/>
                  </a:cubicBezTo>
                  <a:cubicBezTo>
                    <a:pt x="49721" y="39779"/>
                    <a:pt x="51173" y="39363"/>
                    <a:pt x="52578" y="38934"/>
                  </a:cubicBezTo>
                  <a:cubicBezTo>
                    <a:pt x="47578" y="40101"/>
                    <a:pt x="42779" y="41899"/>
                    <a:pt x="37934" y="43589"/>
                  </a:cubicBezTo>
                  <a:cubicBezTo>
                    <a:pt x="37815" y="43637"/>
                    <a:pt x="37695" y="43685"/>
                    <a:pt x="37541" y="43744"/>
                  </a:cubicBezTo>
                  <a:cubicBezTo>
                    <a:pt x="37624" y="43756"/>
                    <a:pt x="37660" y="43768"/>
                    <a:pt x="37684" y="43756"/>
                  </a:cubicBezTo>
                  <a:cubicBezTo>
                    <a:pt x="39124" y="43565"/>
                    <a:pt x="40589" y="43387"/>
                    <a:pt x="42029" y="43173"/>
                  </a:cubicBezTo>
                  <a:cubicBezTo>
                    <a:pt x="45363" y="42696"/>
                    <a:pt x="48697" y="42220"/>
                    <a:pt x="52031" y="41732"/>
                  </a:cubicBezTo>
                  <a:cubicBezTo>
                    <a:pt x="53519" y="41506"/>
                    <a:pt x="54995" y="41327"/>
                    <a:pt x="56472" y="41065"/>
                  </a:cubicBezTo>
                  <a:cubicBezTo>
                    <a:pt x="59031" y="40601"/>
                    <a:pt x="61567" y="40065"/>
                    <a:pt x="64127" y="39625"/>
                  </a:cubicBezTo>
                  <a:cubicBezTo>
                    <a:pt x="66735" y="39160"/>
                    <a:pt x="69354" y="38743"/>
                    <a:pt x="71962" y="38303"/>
                  </a:cubicBezTo>
                  <a:cubicBezTo>
                    <a:pt x="76534" y="37565"/>
                    <a:pt x="81070" y="36827"/>
                    <a:pt x="85606" y="36076"/>
                  </a:cubicBezTo>
                  <a:close/>
                  <a:moveTo>
                    <a:pt x="30540" y="36255"/>
                  </a:moveTo>
                  <a:cubicBezTo>
                    <a:pt x="30540" y="36291"/>
                    <a:pt x="30528" y="36326"/>
                    <a:pt x="30528" y="36362"/>
                  </a:cubicBezTo>
                  <a:cubicBezTo>
                    <a:pt x="30397" y="36326"/>
                    <a:pt x="30254" y="36315"/>
                    <a:pt x="30135" y="36267"/>
                  </a:cubicBezTo>
                  <a:cubicBezTo>
                    <a:pt x="29230" y="35886"/>
                    <a:pt x="28325" y="35493"/>
                    <a:pt x="27420" y="35100"/>
                  </a:cubicBezTo>
                  <a:cubicBezTo>
                    <a:pt x="27325" y="35053"/>
                    <a:pt x="27218" y="34993"/>
                    <a:pt x="27123" y="34993"/>
                  </a:cubicBezTo>
                  <a:cubicBezTo>
                    <a:pt x="26408" y="35053"/>
                    <a:pt x="25694" y="35124"/>
                    <a:pt x="24980" y="35195"/>
                  </a:cubicBezTo>
                  <a:lnTo>
                    <a:pt x="24980" y="35255"/>
                  </a:lnTo>
                  <a:cubicBezTo>
                    <a:pt x="25480" y="35469"/>
                    <a:pt x="25992" y="35684"/>
                    <a:pt x="26492" y="35898"/>
                  </a:cubicBezTo>
                  <a:cubicBezTo>
                    <a:pt x="26480" y="35945"/>
                    <a:pt x="26468" y="35969"/>
                    <a:pt x="26444" y="36017"/>
                  </a:cubicBezTo>
                  <a:cubicBezTo>
                    <a:pt x="26373" y="36005"/>
                    <a:pt x="26301" y="36005"/>
                    <a:pt x="26242" y="35969"/>
                  </a:cubicBezTo>
                  <a:cubicBezTo>
                    <a:pt x="25718" y="35767"/>
                    <a:pt x="25218" y="35553"/>
                    <a:pt x="24682" y="35362"/>
                  </a:cubicBezTo>
                  <a:cubicBezTo>
                    <a:pt x="24468" y="35291"/>
                    <a:pt x="24229" y="35291"/>
                    <a:pt x="24003" y="35243"/>
                  </a:cubicBezTo>
                  <a:cubicBezTo>
                    <a:pt x="23991" y="35291"/>
                    <a:pt x="23991" y="35314"/>
                    <a:pt x="23979" y="35362"/>
                  </a:cubicBezTo>
                  <a:lnTo>
                    <a:pt x="27682" y="36969"/>
                  </a:lnTo>
                  <a:lnTo>
                    <a:pt x="27635" y="37100"/>
                  </a:lnTo>
                  <a:cubicBezTo>
                    <a:pt x="27504" y="37077"/>
                    <a:pt x="27373" y="37041"/>
                    <a:pt x="27242" y="36993"/>
                  </a:cubicBezTo>
                  <a:cubicBezTo>
                    <a:pt x="26051" y="36493"/>
                    <a:pt x="24872" y="35969"/>
                    <a:pt x="23682" y="35481"/>
                  </a:cubicBezTo>
                  <a:cubicBezTo>
                    <a:pt x="23467" y="35386"/>
                    <a:pt x="23206" y="35410"/>
                    <a:pt x="22979" y="35362"/>
                  </a:cubicBezTo>
                  <a:cubicBezTo>
                    <a:pt x="22967" y="35410"/>
                    <a:pt x="22956" y="35457"/>
                    <a:pt x="22956" y="35493"/>
                  </a:cubicBezTo>
                  <a:cubicBezTo>
                    <a:pt x="24896" y="36374"/>
                    <a:pt x="26837" y="37267"/>
                    <a:pt x="28790" y="38148"/>
                  </a:cubicBezTo>
                  <a:cubicBezTo>
                    <a:pt x="28766" y="38184"/>
                    <a:pt x="28754" y="38220"/>
                    <a:pt x="28742" y="38267"/>
                  </a:cubicBezTo>
                  <a:cubicBezTo>
                    <a:pt x="28635" y="38220"/>
                    <a:pt x="28516" y="38208"/>
                    <a:pt x="28409" y="38148"/>
                  </a:cubicBezTo>
                  <a:cubicBezTo>
                    <a:pt x="26551" y="37291"/>
                    <a:pt x="24706" y="36434"/>
                    <a:pt x="22848" y="35588"/>
                  </a:cubicBezTo>
                  <a:cubicBezTo>
                    <a:pt x="22670" y="35493"/>
                    <a:pt x="22444" y="35493"/>
                    <a:pt x="22241" y="35457"/>
                  </a:cubicBezTo>
                  <a:lnTo>
                    <a:pt x="22194" y="35588"/>
                  </a:lnTo>
                  <a:cubicBezTo>
                    <a:pt x="23682" y="36267"/>
                    <a:pt x="25170" y="36946"/>
                    <a:pt x="26658" y="37624"/>
                  </a:cubicBezTo>
                  <a:cubicBezTo>
                    <a:pt x="26646" y="37648"/>
                    <a:pt x="26623" y="37684"/>
                    <a:pt x="26611" y="37731"/>
                  </a:cubicBezTo>
                  <a:cubicBezTo>
                    <a:pt x="26444" y="37672"/>
                    <a:pt x="26265" y="37624"/>
                    <a:pt x="26111" y="37553"/>
                  </a:cubicBezTo>
                  <a:cubicBezTo>
                    <a:pt x="24753" y="36922"/>
                    <a:pt x="23396" y="36279"/>
                    <a:pt x="22027" y="35672"/>
                  </a:cubicBezTo>
                  <a:cubicBezTo>
                    <a:pt x="21824" y="35588"/>
                    <a:pt x="21586" y="35588"/>
                    <a:pt x="21360" y="35541"/>
                  </a:cubicBezTo>
                  <a:cubicBezTo>
                    <a:pt x="21348" y="35588"/>
                    <a:pt x="21348" y="35612"/>
                    <a:pt x="21324" y="35660"/>
                  </a:cubicBezTo>
                  <a:cubicBezTo>
                    <a:pt x="21955" y="35981"/>
                    <a:pt x="22575" y="36303"/>
                    <a:pt x="23206" y="36624"/>
                  </a:cubicBezTo>
                  <a:cubicBezTo>
                    <a:pt x="23194" y="36672"/>
                    <a:pt x="23170" y="36696"/>
                    <a:pt x="23158" y="36743"/>
                  </a:cubicBezTo>
                  <a:cubicBezTo>
                    <a:pt x="23039" y="36719"/>
                    <a:pt x="22908" y="36696"/>
                    <a:pt x="22801" y="36648"/>
                  </a:cubicBezTo>
                  <a:cubicBezTo>
                    <a:pt x="22194" y="36350"/>
                    <a:pt x="21598" y="36029"/>
                    <a:pt x="21003" y="35731"/>
                  </a:cubicBezTo>
                  <a:cubicBezTo>
                    <a:pt x="20872" y="35672"/>
                    <a:pt x="20705" y="35660"/>
                    <a:pt x="20539" y="35624"/>
                  </a:cubicBezTo>
                  <a:cubicBezTo>
                    <a:pt x="20527" y="35660"/>
                    <a:pt x="20527" y="35684"/>
                    <a:pt x="20515" y="35731"/>
                  </a:cubicBezTo>
                  <a:cubicBezTo>
                    <a:pt x="21777" y="36350"/>
                    <a:pt x="23039" y="36958"/>
                    <a:pt x="24289" y="37553"/>
                  </a:cubicBezTo>
                  <a:cubicBezTo>
                    <a:pt x="24277" y="37589"/>
                    <a:pt x="24265" y="37624"/>
                    <a:pt x="24241" y="37672"/>
                  </a:cubicBezTo>
                  <a:cubicBezTo>
                    <a:pt x="24099" y="37624"/>
                    <a:pt x="23944" y="37589"/>
                    <a:pt x="23813" y="37541"/>
                  </a:cubicBezTo>
                  <a:cubicBezTo>
                    <a:pt x="22622" y="36981"/>
                    <a:pt x="21443" y="36422"/>
                    <a:pt x="20253" y="35850"/>
                  </a:cubicBezTo>
                  <a:cubicBezTo>
                    <a:pt x="20122" y="35791"/>
                    <a:pt x="19991" y="35767"/>
                    <a:pt x="19836" y="35731"/>
                  </a:cubicBezTo>
                  <a:cubicBezTo>
                    <a:pt x="20122" y="35969"/>
                    <a:pt x="20431" y="36124"/>
                    <a:pt x="20729" y="36303"/>
                  </a:cubicBezTo>
                  <a:cubicBezTo>
                    <a:pt x="22741" y="37493"/>
                    <a:pt x="24861" y="38470"/>
                    <a:pt x="27004" y="39398"/>
                  </a:cubicBezTo>
                  <a:cubicBezTo>
                    <a:pt x="27313" y="39529"/>
                    <a:pt x="27635" y="39672"/>
                    <a:pt x="27980" y="39744"/>
                  </a:cubicBezTo>
                  <a:cubicBezTo>
                    <a:pt x="29718" y="40077"/>
                    <a:pt x="31445" y="40041"/>
                    <a:pt x="33159" y="39541"/>
                  </a:cubicBezTo>
                  <a:cubicBezTo>
                    <a:pt x="34933" y="39041"/>
                    <a:pt x="36683" y="38470"/>
                    <a:pt x="38446" y="37922"/>
                  </a:cubicBezTo>
                  <a:cubicBezTo>
                    <a:pt x="38969" y="37755"/>
                    <a:pt x="39481" y="37565"/>
                    <a:pt x="40112" y="37362"/>
                  </a:cubicBezTo>
                  <a:cubicBezTo>
                    <a:pt x="39577" y="37136"/>
                    <a:pt x="39148" y="36958"/>
                    <a:pt x="38707" y="36779"/>
                  </a:cubicBezTo>
                  <a:cubicBezTo>
                    <a:pt x="38731" y="36743"/>
                    <a:pt x="38743" y="36707"/>
                    <a:pt x="38755" y="36672"/>
                  </a:cubicBezTo>
                  <a:cubicBezTo>
                    <a:pt x="38850" y="36707"/>
                    <a:pt x="38934" y="36719"/>
                    <a:pt x="39029" y="36743"/>
                  </a:cubicBezTo>
                  <a:cubicBezTo>
                    <a:pt x="39339" y="36862"/>
                    <a:pt x="39648" y="37005"/>
                    <a:pt x="39958" y="37124"/>
                  </a:cubicBezTo>
                  <a:cubicBezTo>
                    <a:pt x="40398" y="37279"/>
                    <a:pt x="40541" y="37267"/>
                    <a:pt x="40970" y="36981"/>
                  </a:cubicBezTo>
                  <a:cubicBezTo>
                    <a:pt x="40172" y="36600"/>
                    <a:pt x="39386" y="36231"/>
                    <a:pt x="38588" y="35850"/>
                  </a:cubicBezTo>
                  <a:cubicBezTo>
                    <a:pt x="38612" y="35815"/>
                    <a:pt x="38636" y="35767"/>
                    <a:pt x="38648" y="35731"/>
                  </a:cubicBezTo>
                  <a:cubicBezTo>
                    <a:pt x="38755" y="35767"/>
                    <a:pt x="38862" y="35815"/>
                    <a:pt x="38946" y="35838"/>
                  </a:cubicBezTo>
                  <a:cubicBezTo>
                    <a:pt x="39624" y="36148"/>
                    <a:pt x="40303" y="36446"/>
                    <a:pt x="40958" y="36791"/>
                  </a:cubicBezTo>
                  <a:cubicBezTo>
                    <a:pt x="41374" y="37017"/>
                    <a:pt x="41684" y="36779"/>
                    <a:pt x="42077" y="36660"/>
                  </a:cubicBezTo>
                  <a:cubicBezTo>
                    <a:pt x="41470" y="36350"/>
                    <a:pt x="40910" y="36076"/>
                    <a:pt x="40362" y="35791"/>
                  </a:cubicBezTo>
                  <a:cubicBezTo>
                    <a:pt x="40374" y="35755"/>
                    <a:pt x="40410" y="35719"/>
                    <a:pt x="40422" y="35672"/>
                  </a:cubicBezTo>
                  <a:cubicBezTo>
                    <a:pt x="40517" y="35707"/>
                    <a:pt x="40601" y="35755"/>
                    <a:pt x="40696" y="35791"/>
                  </a:cubicBezTo>
                  <a:cubicBezTo>
                    <a:pt x="41053" y="35969"/>
                    <a:pt x="41434" y="36124"/>
                    <a:pt x="41779" y="36350"/>
                  </a:cubicBezTo>
                  <a:cubicBezTo>
                    <a:pt x="42256" y="36660"/>
                    <a:pt x="42684" y="36517"/>
                    <a:pt x="43149" y="36267"/>
                  </a:cubicBezTo>
                  <a:cubicBezTo>
                    <a:pt x="42779" y="36124"/>
                    <a:pt x="42434" y="35993"/>
                    <a:pt x="42089" y="35838"/>
                  </a:cubicBezTo>
                  <a:cubicBezTo>
                    <a:pt x="42101" y="35815"/>
                    <a:pt x="42125" y="35767"/>
                    <a:pt x="42136" y="35731"/>
                  </a:cubicBezTo>
                  <a:cubicBezTo>
                    <a:pt x="42422" y="35838"/>
                    <a:pt x="42720" y="35934"/>
                    <a:pt x="42982" y="36065"/>
                  </a:cubicBezTo>
                  <a:cubicBezTo>
                    <a:pt x="43399" y="36291"/>
                    <a:pt x="43744" y="36112"/>
                    <a:pt x="44113" y="35934"/>
                  </a:cubicBezTo>
                  <a:cubicBezTo>
                    <a:pt x="43827" y="35815"/>
                    <a:pt x="43577" y="35707"/>
                    <a:pt x="43327" y="35588"/>
                  </a:cubicBezTo>
                  <a:cubicBezTo>
                    <a:pt x="43589" y="35612"/>
                    <a:pt x="43827" y="35719"/>
                    <a:pt x="44089" y="35791"/>
                  </a:cubicBezTo>
                  <a:cubicBezTo>
                    <a:pt x="44220" y="35838"/>
                    <a:pt x="44387" y="35850"/>
                    <a:pt x="44506" y="35815"/>
                  </a:cubicBezTo>
                  <a:cubicBezTo>
                    <a:pt x="48983" y="34291"/>
                    <a:pt x="53459" y="32755"/>
                    <a:pt x="57936" y="31231"/>
                  </a:cubicBezTo>
                  <a:cubicBezTo>
                    <a:pt x="58031" y="31195"/>
                    <a:pt x="58103" y="31147"/>
                    <a:pt x="58198" y="31123"/>
                  </a:cubicBezTo>
                  <a:cubicBezTo>
                    <a:pt x="58198" y="31112"/>
                    <a:pt x="58174" y="31088"/>
                    <a:pt x="58174" y="31076"/>
                  </a:cubicBezTo>
                  <a:cubicBezTo>
                    <a:pt x="56626" y="31183"/>
                    <a:pt x="55079" y="31302"/>
                    <a:pt x="53531" y="31409"/>
                  </a:cubicBezTo>
                  <a:lnTo>
                    <a:pt x="53531" y="31457"/>
                  </a:lnTo>
                  <a:cubicBezTo>
                    <a:pt x="53805" y="31600"/>
                    <a:pt x="54067" y="31719"/>
                    <a:pt x="54340" y="31850"/>
                  </a:cubicBezTo>
                  <a:cubicBezTo>
                    <a:pt x="54031" y="31802"/>
                    <a:pt x="53745" y="31707"/>
                    <a:pt x="53471" y="31564"/>
                  </a:cubicBezTo>
                  <a:cubicBezTo>
                    <a:pt x="53197" y="31421"/>
                    <a:pt x="52900" y="31385"/>
                    <a:pt x="52519" y="31493"/>
                  </a:cubicBezTo>
                  <a:cubicBezTo>
                    <a:pt x="52864" y="31659"/>
                    <a:pt x="53138" y="31790"/>
                    <a:pt x="53412" y="31921"/>
                  </a:cubicBezTo>
                  <a:cubicBezTo>
                    <a:pt x="52793" y="31885"/>
                    <a:pt x="52304" y="31314"/>
                    <a:pt x="51554" y="31552"/>
                  </a:cubicBezTo>
                  <a:cubicBezTo>
                    <a:pt x="51983" y="31778"/>
                    <a:pt x="52376" y="31981"/>
                    <a:pt x="52745" y="32195"/>
                  </a:cubicBezTo>
                  <a:cubicBezTo>
                    <a:pt x="52733" y="32219"/>
                    <a:pt x="52721" y="32266"/>
                    <a:pt x="52685" y="32302"/>
                  </a:cubicBezTo>
                  <a:cubicBezTo>
                    <a:pt x="52340" y="32124"/>
                    <a:pt x="51983" y="31969"/>
                    <a:pt x="51661" y="31778"/>
                  </a:cubicBezTo>
                  <a:cubicBezTo>
                    <a:pt x="51292" y="31552"/>
                    <a:pt x="50911" y="31528"/>
                    <a:pt x="50411" y="31612"/>
                  </a:cubicBezTo>
                  <a:cubicBezTo>
                    <a:pt x="51019" y="31969"/>
                    <a:pt x="51554" y="32278"/>
                    <a:pt x="52090" y="32576"/>
                  </a:cubicBezTo>
                  <a:lnTo>
                    <a:pt x="52042" y="32671"/>
                  </a:lnTo>
                  <a:cubicBezTo>
                    <a:pt x="51947" y="32624"/>
                    <a:pt x="51828" y="32600"/>
                    <a:pt x="51721" y="32552"/>
                  </a:cubicBezTo>
                  <a:cubicBezTo>
                    <a:pt x="51292" y="32314"/>
                    <a:pt x="50852" y="32088"/>
                    <a:pt x="50459" y="31802"/>
                  </a:cubicBezTo>
                  <a:cubicBezTo>
                    <a:pt x="50042" y="31504"/>
                    <a:pt x="49602" y="31659"/>
                    <a:pt x="49173" y="31719"/>
                  </a:cubicBezTo>
                  <a:cubicBezTo>
                    <a:pt x="49876" y="32112"/>
                    <a:pt x="50554" y="32516"/>
                    <a:pt x="51257" y="32921"/>
                  </a:cubicBezTo>
                  <a:lnTo>
                    <a:pt x="51209" y="33017"/>
                  </a:lnTo>
                  <a:cubicBezTo>
                    <a:pt x="51114" y="32969"/>
                    <a:pt x="50995" y="32921"/>
                    <a:pt x="50899" y="32874"/>
                  </a:cubicBezTo>
                  <a:cubicBezTo>
                    <a:pt x="50411" y="32612"/>
                    <a:pt x="49899" y="32362"/>
                    <a:pt x="49459" y="32040"/>
                  </a:cubicBezTo>
                  <a:cubicBezTo>
                    <a:pt x="49006" y="31731"/>
                    <a:pt x="48590" y="31707"/>
                    <a:pt x="48137" y="32040"/>
                  </a:cubicBezTo>
                  <a:cubicBezTo>
                    <a:pt x="48756" y="32386"/>
                    <a:pt x="49387" y="32731"/>
                    <a:pt x="49995" y="33076"/>
                  </a:cubicBezTo>
                  <a:cubicBezTo>
                    <a:pt x="49983" y="33100"/>
                    <a:pt x="49959" y="33124"/>
                    <a:pt x="49959" y="33159"/>
                  </a:cubicBezTo>
                  <a:cubicBezTo>
                    <a:pt x="49864" y="33112"/>
                    <a:pt x="49745" y="33088"/>
                    <a:pt x="49637" y="33028"/>
                  </a:cubicBezTo>
                  <a:cubicBezTo>
                    <a:pt x="49161" y="32778"/>
                    <a:pt x="48673" y="32516"/>
                    <a:pt x="48185" y="32255"/>
                  </a:cubicBezTo>
                  <a:cubicBezTo>
                    <a:pt x="47947" y="32124"/>
                    <a:pt x="47756" y="32088"/>
                    <a:pt x="47506" y="32278"/>
                  </a:cubicBezTo>
                  <a:cubicBezTo>
                    <a:pt x="47756" y="32433"/>
                    <a:pt x="47994" y="32576"/>
                    <a:pt x="48232" y="32731"/>
                  </a:cubicBezTo>
                  <a:cubicBezTo>
                    <a:pt x="47947" y="32659"/>
                    <a:pt x="47709" y="32540"/>
                    <a:pt x="47470" y="32397"/>
                  </a:cubicBezTo>
                  <a:cubicBezTo>
                    <a:pt x="47173" y="32243"/>
                    <a:pt x="46970" y="32457"/>
                    <a:pt x="46637" y="32540"/>
                  </a:cubicBezTo>
                  <a:cubicBezTo>
                    <a:pt x="47197" y="32814"/>
                    <a:pt x="47637" y="33052"/>
                    <a:pt x="48090" y="33278"/>
                  </a:cubicBezTo>
                  <a:lnTo>
                    <a:pt x="48042" y="33374"/>
                  </a:lnTo>
                  <a:cubicBezTo>
                    <a:pt x="47649" y="33171"/>
                    <a:pt x="47256" y="33017"/>
                    <a:pt x="46863" y="32790"/>
                  </a:cubicBezTo>
                  <a:cubicBezTo>
                    <a:pt x="46554" y="32612"/>
                    <a:pt x="46292" y="32600"/>
                    <a:pt x="45970" y="32802"/>
                  </a:cubicBezTo>
                  <a:lnTo>
                    <a:pt x="47673" y="33790"/>
                  </a:lnTo>
                  <a:lnTo>
                    <a:pt x="47625" y="33874"/>
                  </a:lnTo>
                  <a:cubicBezTo>
                    <a:pt x="47518" y="33826"/>
                    <a:pt x="47435" y="33802"/>
                    <a:pt x="47328" y="33755"/>
                  </a:cubicBezTo>
                  <a:cubicBezTo>
                    <a:pt x="46947" y="33552"/>
                    <a:pt x="46554" y="33326"/>
                    <a:pt x="46173" y="33100"/>
                  </a:cubicBezTo>
                  <a:cubicBezTo>
                    <a:pt x="45637" y="32802"/>
                    <a:pt x="45601" y="32802"/>
                    <a:pt x="45006" y="33112"/>
                  </a:cubicBezTo>
                  <a:cubicBezTo>
                    <a:pt x="45637" y="33445"/>
                    <a:pt x="46244" y="33767"/>
                    <a:pt x="46851" y="34088"/>
                  </a:cubicBezTo>
                  <a:cubicBezTo>
                    <a:pt x="46839" y="34112"/>
                    <a:pt x="46839" y="34148"/>
                    <a:pt x="46828" y="34171"/>
                  </a:cubicBezTo>
                  <a:cubicBezTo>
                    <a:pt x="46708" y="34148"/>
                    <a:pt x="46566" y="34124"/>
                    <a:pt x="46470" y="34064"/>
                  </a:cubicBezTo>
                  <a:cubicBezTo>
                    <a:pt x="45970" y="33814"/>
                    <a:pt x="45482" y="33529"/>
                    <a:pt x="44994" y="33290"/>
                  </a:cubicBezTo>
                  <a:cubicBezTo>
                    <a:pt x="44815" y="33207"/>
                    <a:pt x="44601" y="33207"/>
                    <a:pt x="44411" y="33159"/>
                  </a:cubicBezTo>
                  <a:cubicBezTo>
                    <a:pt x="44399" y="33207"/>
                    <a:pt x="44387" y="33231"/>
                    <a:pt x="44387" y="33278"/>
                  </a:cubicBezTo>
                  <a:cubicBezTo>
                    <a:pt x="44625" y="33445"/>
                    <a:pt x="44863" y="33588"/>
                    <a:pt x="45101" y="33755"/>
                  </a:cubicBezTo>
                  <a:cubicBezTo>
                    <a:pt x="44565" y="33743"/>
                    <a:pt x="44161" y="33040"/>
                    <a:pt x="43530" y="33552"/>
                  </a:cubicBezTo>
                  <a:cubicBezTo>
                    <a:pt x="44172" y="33862"/>
                    <a:pt x="44780" y="34171"/>
                    <a:pt x="45411" y="34481"/>
                  </a:cubicBezTo>
                  <a:cubicBezTo>
                    <a:pt x="45399" y="34517"/>
                    <a:pt x="45375" y="34564"/>
                    <a:pt x="45363" y="34588"/>
                  </a:cubicBezTo>
                  <a:cubicBezTo>
                    <a:pt x="45244" y="34541"/>
                    <a:pt x="45113" y="34517"/>
                    <a:pt x="44994" y="34469"/>
                  </a:cubicBezTo>
                  <a:cubicBezTo>
                    <a:pt x="44482" y="34219"/>
                    <a:pt x="43970" y="33981"/>
                    <a:pt x="43470" y="33707"/>
                  </a:cubicBezTo>
                  <a:cubicBezTo>
                    <a:pt x="43160" y="33529"/>
                    <a:pt x="42898" y="33636"/>
                    <a:pt x="42565" y="33755"/>
                  </a:cubicBezTo>
                  <a:cubicBezTo>
                    <a:pt x="43041" y="33981"/>
                    <a:pt x="43458" y="34183"/>
                    <a:pt x="43875" y="34398"/>
                  </a:cubicBezTo>
                  <a:cubicBezTo>
                    <a:pt x="43863" y="34421"/>
                    <a:pt x="43839" y="34469"/>
                    <a:pt x="43827" y="34505"/>
                  </a:cubicBezTo>
                  <a:cubicBezTo>
                    <a:pt x="43089" y="34386"/>
                    <a:pt x="42494" y="33695"/>
                    <a:pt x="41565" y="33862"/>
                  </a:cubicBezTo>
                  <a:cubicBezTo>
                    <a:pt x="42291" y="34219"/>
                    <a:pt x="42934" y="34529"/>
                    <a:pt x="43577" y="34838"/>
                  </a:cubicBezTo>
                  <a:lnTo>
                    <a:pt x="43530" y="34981"/>
                  </a:lnTo>
                  <a:cubicBezTo>
                    <a:pt x="43410" y="34945"/>
                    <a:pt x="43268" y="34922"/>
                    <a:pt x="43160" y="34874"/>
                  </a:cubicBezTo>
                  <a:cubicBezTo>
                    <a:pt x="42267" y="34445"/>
                    <a:pt x="41374" y="33993"/>
                    <a:pt x="40470" y="33564"/>
                  </a:cubicBezTo>
                  <a:cubicBezTo>
                    <a:pt x="40303" y="33493"/>
                    <a:pt x="40101" y="33517"/>
                    <a:pt x="39898" y="33493"/>
                  </a:cubicBezTo>
                  <a:cubicBezTo>
                    <a:pt x="39898" y="33517"/>
                    <a:pt x="39886" y="33564"/>
                    <a:pt x="39886" y="33588"/>
                  </a:cubicBezTo>
                  <a:cubicBezTo>
                    <a:pt x="40398" y="33862"/>
                    <a:pt x="40910" y="34124"/>
                    <a:pt x="41422" y="34398"/>
                  </a:cubicBezTo>
                  <a:cubicBezTo>
                    <a:pt x="41398" y="34445"/>
                    <a:pt x="41386" y="34469"/>
                    <a:pt x="41363" y="34517"/>
                  </a:cubicBezTo>
                  <a:cubicBezTo>
                    <a:pt x="41255" y="34469"/>
                    <a:pt x="41172" y="34445"/>
                    <a:pt x="41065" y="34398"/>
                  </a:cubicBezTo>
                  <a:cubicBezTo>
                    <a:pt x="40636" y="34183"/>
                    <a:pt x="40184" y="33969"/>
                    <a:pt x="39755" y="33743"/>
                  </a:cubicBezTo>
                  <a:cubicBezTo>
                    <a:pt x="39398" y="33564"/>
                    <a:pt x="39350" y="33564"/>
                    <a:pt x="38934" y="33743"/>
                  </a:cubicBezTo>
                  <a:cubicBezTo>
                    <a:pt x="39839" y="34148"/>
                    <a:pt x="40732" y="34541"/>
                    <a:pt x="41613" y="34945"/>
                  </a:cubicBezTo>
                  <a:lnTo>
                    <a:pt x="41565" y="35041"/>
                  </a:lnTo>
                  <a:cubicBezTo>
                    <a:pt x="41446" y="34993"/>
                    <a:pt x="41315" y="34957"/>
                    <a:pt x="41196" y="34922"/>
                  </a:cubicBezTo>
                  <a:cubicBezTo>
                    <a:pt x="40482" y="34588"/>
                    <a:pt x="39743" y="34291"/>
                    <a:pt x="39041" y="33933"/>
                  </a:cubicBezTo>
                  <a:cubicBezTo>
                    <a:pt x="38636" y="33731"/>
                    <a:pt x="38267" y="33731"/>
                    <a:pt x="37791" y="33874"/>
                  </a:cubicBezTo>
                  <a:cubicBezTo>
                    <a:pt x="39100" y="34421"/>
                    <a:pt x="40351" y="34945"/>
                    <a:pt x="41613" y="35469"/>
                  </a:cubicBezTo>
                  <a:cubicBezTo>
                    <a:pt x="41601" y="35517"/>
                    <a:pt x="41589" y="35541"/>
                    <a:pt x="41565" y="35588"/>
                  </a:cubicBezTo>
                  <a:cubicBezTo>
                    <a:pt x="41434" y="35541"/>
                    <a:pt x="41291" y="35517"/>
                    <a:pt x="41148" y="35457"/>
                  </a:cubicBezTo>
                  <a:cubicBezTo>
                    <a:pt x="40005" y="34981"/>
                    <a:pt x="38862" y="34481"/>
                    <a:pt x="37719" y="34029"/>
                  </a:cubicBezTo>
                  <a:cubicBezTo>
                    <a:pt x="37457" y="33921"/>
                    <a:pt x="37148" y="33933"/>
                    <a:pt x="36862" y="33886"/>
                  </a:cubicBezTo>
                  <a:cubicBezTo>
                    <a:pt x="36850" y="33933"/>
                    <a:pt x="36850" y="33981"/>
                    <a:pt x="36838" y="34029"/>
                  </a:cubicBezTo>
                  <a:cubicBezTo>
                    <a:pt x="37362" y="34279"/>
                    <a:pt x="37874" y="34517"/>
                    <a:pt x="38386" y="34767"/>
                  </a:cubicBezTo>
                  <a:cubicBezTo>
                    <a:pt x="38374" y="34802"/>
                    <a:pt x="38350" y="34826"/>
                    <a:pt x="38338" y="34874"/>
                  </a:cubicBezTo>
                  <a:cubicBezTo>
                    <a:pt x="37957" y="34695"/>
                    <a:pt x="37517" y="34541"/>
                    <a:pt x="37160" y="34302"/>
                  </a:cubicBezTo>
                  <a:cubicBezTo>
                    <a:pt x="36612" y="33969"/>
                    <a:pt x="36064" y="34005"/>
                    <a:pt x="35457" y="34207"/>
                  </a:cubicBezTo>
                  <a:cubicBezTo>
                    <a:pt x="36410" y="34576"/>
                    <a:pt x="37374" y="34933"/>
                    <a:pt x="38326" y="35303"/>
                  </a:cubicBezTo>
                  <a:cubicBezTo>
                    <a:pt x="38315" y="35338"/>
                    <a:pt x="38315" y="35362"/>
                    <a:pt x="38291" y="35398"/>
                  </a:cubicBezTo>
                  <a:cubicBezTo>
                    <a:pt x="38219" y="35374"/>
                    <a:pt x="38148" y="35374"/>
                    <a:pt x="38088" y="35362"/>
                  </a:cubicBezTo>
                  <a:cubicBezTo>
                    <a:pt x="37303" y="35064"/>
                    <a:pt x="36493" y="34802"/>
                    <a:pt x="35707" y="34457"/>
                  </a:cubicBezTo>
                  <a:cubicBezTo>
                    <a:pt x="35255" y="34267"/>
                    <a:pt x="34826" y="34148"/>
                    <a:pt x="34338" y="34231"/>
                  </a:cubicBezTo>
                  <a:cubicBezTo>
                    <a:pt x="33731" y="34338"/>
                    <a:pt x="33112" y="34386"/>
                    <a:pt x="32421" y="34469"/>
                  </a:cubicBezTo>
                  <a:cubicBezTo>
                    <a:pt x="32719" y="34648"/>
                    <a:pt x="32921" y="34767"/>
                    <a:pt x="33135" y="34898"/>
                  </a:cubicBezTo>
                  <a:lnTo>
                    <a:pt x="33088" y="34993"/>
                  </a:lnTo>
                  <a:cubicBezTo>
                    <a:pt x="32909" y="34898"/>
                    <a:pt x="32731" y="34838"/>
                    <a:pt x="32564" y="34743"/>
                  </a:cubicBezTo>
                  <a:cubicBezTo>
                    <a:pt x="32254" y="34529"/>
                    <a:pt x="31945" y="34481"/>
                    <a:pt x="31564" y="34564"/>
                  </a:cubicBezTo>
                  <a:cubicBezTo>
                    <a:pt x="31230" y="34624"/>
                    <a:pt x="30861" y="34636"/>
                    <a:pt x="30528" y="34660"/>
                  </a:cubicBezTo>
                  <a:lnTo>
                    <a:pt x="30040" y="34707"/>
                  </a:lnTo>
                  <a:lnTo>
                    <a:pt x="30040" y="34767"/>
                  </a:lnTo>
                  <a:cubicBezTo>
                    <a:pt x="30397" y="34922"/>
                    <a:pt x="30730" y="35064"/>
                    <a:pt x="31087" y="35195"/>
                  </a:cubicBezTo>
                  <a:cubicBezTo>
                    <a:pt x="31076" y="35231"/>
                    <a:pt x="31076" y="35255"/>
                    <a:pt x="31064" y="35291"/>
                  </a:cubicBezTo>
                  <a:cubicBezTo>
                    <a:pt x="30290" y="35100"/>
                    <a:pt x="29587" y="34481"/>
                    <a:pt x="28682" y="34862"/>
                  </a:cubicBezTo>
                  <a:cubicBezTo>
                    <a:pt x="29230" y="35076"/>
                    <a:pt x="29742" y="35291"/>
                    <a:pt x="30254" y="35493"/>
                  </a:cubicBezTo>
                  <a:cubicBezTo>
                    <a:pt x="30778" y="35707"/>
                    <a:pt x="31314" y="35934"/>
                    <a:pt x="31838" y="36148"/>
                  </a:cubicBezTo>
                  <a:cubicBezTo>
                    <a:pt x="32326" y="36362"/>
                    <a:pt x="32850" y="36529"/>
                    <a:pt x="33278" y="36838"/>
                  </a:cubicBezTo>
                  <a:cubicBezTo>
                    <a:pt x="33147" y="36850"/>
                    <a:pt x="33028" y="36827"/>
                    <a:pt x="32909" y="36779"/>
                  </a:cubicBezTo>
                  <a:cubicBezTo>
                    <a:pt x="31421" y="36184"/>
                    <a:pt x="29944" y="35553"/>
                    <a:pt x="28456" y="34981"/>
                  </a:cubicBezTo>
                  <a:cubicBezTo>
                    <a:pt x="28218" y="34886"/>
                    <a:pt x="27932" y="34898"/>
                    <a:pt x="27670" y="34874"/>
                  </a:cubicBezTo>
                  <a:cubicBezTo>
                    <a:pt x="27670" y="34922"/>
                    <a:pt x="27658" y="34945"/>
                    <a:pt x="27658" y="34993"/>
                  </a:cubicBezTo>
                  <a:cubicBezTo>
                    <a:pt x="28587" y="35410"/>
                    <a:pt x="29575" y="35826"/>
                    <a:pt x="30540" y="36255"/>
                  </a:cubicBezTo>
                  <a:close/>
                  <a:moveTo>
                    <a:pt x="84427" y="42327"/>
                  </a:moveTo>
                  <a:cubicBezTo>
                    <a:pt x="82856" y="42530"/>
                    <a:pt x="81320" y="42756"/>
                    <a:pt x="79772" y="42923"/>
                  </a:cubicBezTo>
                  <a:cubicBezTo>
                    <a:pt x="76450" y="43268"/>
                    <a:pt x="73140" y="43565"/>
                    <a:pt x="69878" y="44304"/>
                  </a:cubicBezTo>
                  <a:cubicBezTo>
                    <a:pt x="69819" y="44316"/>
                    <a:pt x="69747" y="44304"/>
                    <a:pt x="69664" y="44292"/>
                  </a:cubicBezTo>
                  <a:cubicBezTo>
                    <a:pt x="69664" y="44256"/>
                    <a:pt x="69652" y="44232"/>
                    <a:pt x="69652" y="44196"/>
                  </a:cubicBezTo>
                  <a:cubicBezTo>
                    <a:pt x="69830" y="44137"/>
                    <a:pt x="70009" y="44066"/>
                    <a:pt x="70283" y="43982"/>
                  </a:cubicBezTo>
                  <a:cubicBezTo>
                    <a:pt x="69295" y="44125"/>
                    <a:pt x="68414" y="44280"/>
                    <a:pt x="67544" y="44399"/>
                  </a:cubicBezTo>
                  <a:cubicBezTo>
                    <a:pt x="65699" y="44649"/>
                    <a:pt x="63853" y="44839"/>
                    <a:pt x="62020" y="45125"/>
                  </a:cubicBezTo>
                  <a:cubicBezTo>
                    <a:pt x="58770" y="45625"/>
                    <a:pt x="55531" y="46185"/>
                    <a:pt x="52304" y="46733"/>
                  </a:cubicBezTo>
                  <a:cubicBezTo>
                    <a:pt x="50757" y="46994"/>
                    <a:pt x="49221" y="47328"/>
                    <a:pt x="47685" y="47578"/>
                  </a:cubicBezTo>
                  <a:cubicBezTo>
                    <a:pt x="44280" y="48126"/>
                    <a:pt x="40851" y="48649"/>
                    <a:pt x="37434" y="49197"/>
                  </a:cubicBezTo>
                  <a:cubicBezTo>
                    <a:pt x="34064" y="49733"/>
                    <a:pt x="30718" y="50304"/>
                    <a:pt x="27361" y="50840"/>
                  </a:cubicBezTo>
                  <a:cubicBezTo>
                    <a:pt x="24813" y="51257"/>
                    <a:pt x="22265" y="51638"/>
                    <a:pt x="19717" y="52043"/>
                  </a:cubicBezTo>
                  <a:cubicBezTo>
                    <a:pt x="19265" y="52114"/>
                    <a:pt x="19229" y="52162"/>
                    <a:pt x="19300" y="52626"/>
                  </a:cubicBezTo>
                  <a:cubicBezTo>
                    <a:pt x="19419" y="52614"/>
                    <a:pt x="19527" y="52590"/>
                    <a:pt x="19646" y="52578"/>
                  </a:cubicBezTo>
                  <a:cubicBezTo>
                    <a:pt x="20693" y="52400"/>
                    <a:pt x="21729" y="52197"/>
                    <a:pt x="22777" y="52055"/>
                  </a:cubicBezTo>
                  <a:cubicBezTo>
                    <a:pt x="24658" y="51816"/>
                    <a:pt x="26563" y="51674"/>
                    <a:pt x="28444" y="51400"/>
                  </a:cubicBezTo>
                  <a:cubicBezTo>
                    <a:pt x="31707" y="50924"/>
                    <a:pt x="34957" y="50376"/>
                    <a:pt x="38207" y="49852"/>
                  </a:cubicBezTo>
                  <a:cubicBezTo>
                    <a:pt x="38672" y="49781"/>
                    <a:pt x="39124" y="49709"/>
                    <a:pt x="39577" y="49638"/>
                  </a:cubicBezTo>
                  <a:cubicBezTo>
                    <a:pt x="39589" y="49661"/>
                    <a:pt x="39589" y="49697"/>
                    <a:pt x="39600" y="49733"/>
                  </a:cubicBezTo>
                  <a:cubicBezTo>
                    <a:pt x="39469" y="49769"/>
                    <a:pt x="39339" y="49816"/>
                    <a:pt x="39184" y="49828"/>
                  </a:cubicBezTo>
                  <a:cubicBezTo>
                    <a:pt x="37303" y="50162"/>
                    <a:pt x="35409" y="50435"/>
                    <a:pt x="33528" y="50793"/>
                  </a:cubicBezTo>
                  <a:cubicBezTo>
                    <a:pt x="30790" y="51305"/>
                    <a:pt x="28039" y="51721"/>
                    <a:pt x="25277" y="52019"/>
                  </a:cubicBezTo>
                  <a:cubicBezTo>
                    <a:pt x="23325" y="52221"/>
                    <a:pt x="21384" y="52555"/>
                    <a:pt x="19443" y="52817"/>
                  </a:cubicBezTo>
                  <a:cubicBezTo>
                    <a:pt x="19348" y="52840"/>
                    <a:pt x="19217" y="52888"/>
                    <a:pt x="19205" y="52948"/>
                  </a:cubicBezTo>
                  <a:cubicBezTo>
                    <a:pt x="19122" y="53210"/>
                    <a:pt x="19086" y="53483"/>
                    <a:pt x="19026" y="53769"/>
                  </a:cubicBezTo>
                  <a:cubicBezTo>
                    <a:pt x="19205" y="53745"/>
                    <a:pt x="19336" y="53710"/>
                    <a:pt x="19467" y="53698"/>
                  </a:cubicBezTo>
                  <a:cubicBezTo>
                    <a:pt x="22444" y="53186"/>
                    <a:pt x="25420" y="52686"/>
                    <a:pt x="28397" y="52197"/>
                  </a:cubicBezTo>
                  <a:cubicBezTo>
                    <a:pt x="30837" y="51793"/>
                    <a:pt x="33290" y="51495"/>
                    <a:pt x="35719" y="51031"/>
                  </a:cubicBezTo>
                  <a:cubicBezTo>
                    <a:pt x="40934" y="50054"/>
                    <a:pt x="46125" y="48971"/>
                    <a:pt x="51328" y="47983"/>
                  </a:cubicBezTo>
                  <a:cubicBezTo>
                    <a:pt x="53436" y="47578"/>
                    <a:pt x="55543" y="47316"/>
                    <a:pt x="57674" y="47042"/>
                  </a:cubicBezTo>
                  <a:cubicBezTo>
                    <a:pt x="60174" y="46721"/>
                    <a:pt x="62675" y="46447"/>
                    <a:pt x="65175" y="46137"/>
                  </a:cubicBezTo>
                  <a:cubicBezTo>
                    <a:pt x="65520" y="46090"/>
                    <a:pt x="65830" y="45887"/>
                    <a:pt x="66175" y="45875"/>
                  </a:cubicBezTo>
                  <a:cubicBezTo>
                    <a:pt x="68473" y="45792"/>
                    <a:pt x="70735" y="45339"/>
                    <a:pt x="72986" y="44887"/>
                  </a:cubicBezTo>
                  <a:cubicBezTo>
                    <a:pt x="76367" y="44232"/>
                    <a:pt x="79760" y="43732"/>
                    <a:pt x="83154" y="43256"/>
                  </a:cubicBezTo>
                  <a:cubicBezTo>
                    <a:pt x="83570" y="43196"/>
                    <a:pt x="83987" y="43137"/>
                    <a:pt x="84332" y="43089"/>
                  </a:cubicBezTo>
                  <a:cubicBezTo>
                    <a:pt x="84368" y="42792"/>
                    <a:pt x="84404" y="42542"/>
                    <a:pt x="84427" y="42327"/>
                  </a:cubicBezTo>
                  <a:close/>
                  <a:moveTo>
                    <a:pt x="73926" y="22194"/>
                  </a:moveTo>
                  <a:cubicBezTo>
                    <a:pt x="74355" y="22730"/>
                    <a:pt x="74772" y="23230"/>
                    <a:pt x="75176" y="23754"/>
                  </a:cubicBezTo>
                  <a:cubicBezTo>
                    <a:pt x="75141" y="23789"/>
                    <a:pt x="75117" y="23801"/>
                    <a:pt x="75069" y="23825"/>
                  </a:cubicBezTo>
                  <a:cubicBezTo>
                    <a:pt x="74712" y="23396"/>
                    <a:pt x="74331" y="22980"/>
                    <a:pt x="73998" y="22515"/>
                  </a:cubicBezTo>
                  <a:cubicBezTo>
                    <a:pt x="73771" y="22194"/>
                    <a:pt x="73569" y="22218"/>
                    <a:pt x="73236" y="22444"/>
                  </a:cubicBezTo>
                  <a:cubicBezTo>
                    <a:pt x="73998" y="23134"/>
                    <a:pt x="74736" y="23789"/>
                    <a:pt x="75474" y="24456"/>
                  </a:cubicBezTo>
                  <a:cubicBezTo>
                    <a:pt x="75307" y="24408"/>
                    <a:pt x="75188" y="24337"/>
                    <a:pt x="75081" y="24242"/>
                  </a:cubicBezTo>
                  <a:lnTo>
                    <a:pt x="73295" y="22634"/>
                  </a:lnTo>
                  <a:cubicBezTo>
                    <a:pt x="73224" y="22563"/>
                    <a:pt x="73093" y="22456"/>
                    <a:pt x="73009" y="22491"/>
                  </a:cubicBezTo>
                  <a:cubicBezTo>
                    <a:pt x="72712" y="22575"/>
                    <a:pt x="72414" y="22694"/>
                    <a:pt x="72105" y="22813"/>
                  </a:cubicBezTo>
                  <a:cubicBezTo>
                    <a:pt x="72521" y="23396"/>
                    <a:pt x="72914" y="23944"/>
                    <a:pt x="73295" y="24480"/>
                  </a:cubicBezTo>
                  <a:cubicBezTo>
                    <a:pt x="73248" y="24516"/>
                    <a:pt x="73224" y="24539"/>
                    <a:pt x="73176" y="24575"/>
                  </a:cubicBezTo>
                  <a:cubicBezTo>
                    <a:pt x="73105" y="24504"/>
                    <a:pt x="73033" y="24420"/>
                    <a:pt x="72974" y="24337"/>
                  </a:cubicBezTo>
                  <a:cubicBezTo>
                    <a:pt x="72676" y="23920"/>
                    <a:pt x="72355" y="23515"/>
                    <a:pt x="72057" y="23099"/>
                  </a:cubicBezTo>
                  <a:cubicBezTo>
                    <a:pt x="71866" y="22825"/>
                    <a:pt x="71854" y="22825"/>
                    <a:pt x="71557" y="23051"/>
                  </a:cubicBezTo>
                  <a:cubicBezTo>
                    <a:pt x="71866" y="23420"/>
                    <a:pt x="72188" y="23777"/>
                    <a:pt x="72497" y="24158"/>
                  </a:cubicBezTo>
                  <a:lnTo>
                    <a:pt x="72414" y="24230"/>
                  </a:lnTo>
                  <a:cubicBezTo>
                    <a:pt x="72331" y="24158"/>
                    <a:pt x="72224" y="24075"/>
                    <a:pt x="72152" y="23992"/>
                  </a:cubicBezTo>
                  <a:cubicBezTo>
                    <a:pt x="71950" y="23765"/>
                    <a:pt x="71735" y="23539"/>
                    <a:pt x="71557" y="23301"/>
                  </a:cubicBezTo>
                  <a:cubicBezTo>
                    <a:pt x="71402" y="23099"/>
                    <a:pt x="71259" y="23051"/>
                    <a:pt x="71033" y="23170"/>
                  </a:cubicBezTo>
                  <a:cubicBezTo>
                    <a:pt x="70914" y="23230"/>
                    <a:pt x="70795" y="23265"/>
                    <a:pt x="70652" y="23325"/>
                  </a:cubicBezTo>
                  <a:cubicBezTo>
                    <a:pt x="71128" y="23777"/>
                    <a:pt x="71604" y="24230"/>
                    <a:pt x="72057" y="24658"/>
                  </a:cubicBezTo>
                  <a:cubicBezTo>
                    <a:pt x="72045" y="24694"/>
                    <a:pt x="72021" y="24706"/>
                    <a:pt x="71997" y="24730"/>
                  </a:cubicBezTo>
                  <a:cubicBezTo>
                    <a:pt x="71914" y="24658"/>
                    <a:pt x="71807" y="24599"/>
                    <a:pt x="71724" y="24527"/>
                  </a:cubicBezTo>
                  <a:cubicBezTo>
                    <a:pt x="71426" y="24254"/>
                    <a:pt x="71140" y="23992"/>
                    <a:pt x="70854" y="23718"/>
                  </a:cubicBezTo>
                  <a:cubicBezTo>
                    <a:pt x="70426" y="23325"/>
                    <a:pt x="70426" y="23325"/>
                    <a:pt x="69783" y="23670"/>
                  </a:cubicBezTo>
                  <a:cubicBezTo>
                    <a:pt x="69961" y="23801"/>
                    <a:pt x="70116" y="23920"/>
                    <a:pt x="70259" y="24039"/>
                  </a:cubicBezTo>
                  <a:cubicBezTo>
                    <a:pt x="70128" y="23980"/>
                    <a:pt x="70021" y="23873"/>
                    <a:pt x="69902" y="23801"/>
                  </a:cubicBezTo>
                  <a:cubicBezTo>
                    <a:pt x="69819" y="23742"/>
                    <a:pt x="69699" y="23646"/>
                    <a:pt x="69628" y="23682"/>
                  </a:cubicBezTo>
                  <a:cubicBezTo>
                    <a:pt x="69187" y="23813"/>
                    <a:pt x="68771" y="23992"/>
                    <a:pt x="68295" y="24170"/>
                  </a:cubicBezTo>
                  <a:cubicBezTo>
                    <a:pt x="68937" y="24754"/>
                    <a:pt x="69533" y="25289"/>
                    <a:pt x="70116" y="25825"/>
                  </a:cubicBezTo>
                  <a:cubicBezTo>
                    <a:pt x="70080" y="25849"/>
                    <a:pt x="70069" y="25885"/>
                    <a:pt x="70045" y="25909"/>
                  </a:cubicBezTo>
                  <a:cubicBezTo>
                    <a:pt x="69938" y="25837"/>
                    <a:pt x="69830" y="25778"/>
                    <a:pt x="69747" y="25706"/>
                  </a:cubicBezTo>
                  <a:cubicBezTo>
                    <a:pt x="69247" y="25278"/>
                    <a:pt x="68771" y="24837"/>
                    <a:pt x="68271" y="24420"/>
                  </a:cubicBezTo>
                  <a:cubicBezTo>
                    <a:pt x="68164" y="24349"/>
                    <a:pt x="67973" y="24301"/>
                    <a:pt x="67854" y="24337"/>
                  </a:cubicBezTo>
                  <a:cubicBezTo>
                    <a:pt x="67402" y="24468"/>
                    <a:pt x="66961" y="24646"/>
                    <a:pt x="66532" y="24825"/>
                  </a:cubicBezTo>
                  <a:cubicBezTo>
                    <a:pt x="66139" y="24980"/>
                    <a:pt x="66116" y="25111"/>
                    <a:pt x="66437" y="25361"/>
                  </a:cubicBezTo>
                  <a:cubicBezTo>
                    <a:pt x="66925" y="25730"/>
                    <a:pt x="67449" y="26111"/>
                    <a:pt x="67937" y="26468"/>
                  </a:cubicBezTo>
                  <a:cubicBezTo>
                    <a:pt x="67342" y="26170"/>
                    <a:pt x="66782" y="25825"/>
                    <a:pt x="66235" y="25432"/>
                  </a:cubicBezTo>
                  <a:cubicBezTo>
                    <a:pt x="65794" y="25135"/>
                    <a:pt x="65473" y="25111"/>
                    <a:pt x="65056" y="25420"/>
                  </a:cubicBezTo>
                  <a:cubicBezTo>
                    <a:pt x="65413" y="25670"/>
                    <a:pt x="65770" y="25909"/>
                    <a:pt x="66128" y="26170"/>
                  </a:cubicBezTo>
                  <a:cubicBezTo>
                    <a:pt x="66116" y="26194"/>
                    <a:pt x="66092" y="26206"/>
                    <a:pt x="66068" y="26242"/>
                  </a:cubicBezTo>
                  <a:cubicBezTo>
                    <a:pt x="65723" y="26016"/>
                    <a:pt x="65377" y="25778"/>
                    <a:pt x="65020" y="25575"/>
                  </a:cubicBezTo>
                  <a:cubicBezTo>
                    <a:pt x="64937" y="25516"/>
                    <a:pt x="64806" y="25480"/>
                    <a:pt x="64711" y="25492"/>
                  </a:cubicBezTo>
                  <a:cubicBezTo>
                    <a:pt x="64461" y="25575"/>
                    <a:pt x="64223" y="25670"/>
                    <a:pt x="63925" y="25789"/>
                  </a:cubicBezTo>
                  <a:cubicBezTo>
                    <a:pt x="64342" y="26063"/>
                    <a:pt x="64699" y="26301"/>
                    <a:pt x="65056" y="26540"/>
                  </a:cubicBezTo>
                  <a:cubicBezTo>
                    <a:pt x="65044" y="26563"/>
                    <a:pt x="65008" y="26599"/>
                    <a:pt x="64996" y="26623"/>
                  </a:cubicBezTo>
                  <a:cubicBezTo>
                    <a:pt x="64687" y="26432"/>
                    <a:pt x="64342" y="26254"/>
                    <a:pt x="64044" y="26051"/>
                  </a:cubicBezTo>
                  <a:cubicBezTo>
                    <a:pt x="63818" y="25885"/>
                    <a:pt x="63627" y="25885"/>
                    <a:pt x="63377" y="25968"/>
                  </a:cubicBezTo>
                  <a:cubicBezTo>
                    <a:pt x="62425" y="26349"/>
                    <a:pt x="61472" y="26682"/>
                    <a:pt x="60520" y="27063"/>
                  </a:cubicBezTo>
                  <a:cubicBezTo>
                    <a:pt x="59924" y="27278"/>
                    <a:pt x="59341" y="27516"/>
                    <a:pt x="58686" y="27790"/>
                  </a:cubicBezTo>
                  <a:cubicBezTo>
                    <a:pt x="60496" y="27623"/>
                    <a:pt x="62222" y="27444"/>
                    <a:pt x="63973" y="27313"/>
                  </a:cubicBezTo>
                  <a:cubicBezTo>
                    <a:pt x="65163" y="27206"/>
                    <a:pt x="66366" y="27182"/>
                    <a:pt x="67556" y="27087"/>
                  </a:cubicBezTo>
                  <a:cubicBezTo>
                    <a:pt x="69461" y="26921"/>
                    <a:pt x="71366" y="26742"/>
                    <a:pt x="73283" y="26563"/>
                  </a:cubicBezTo>
                  <a:cubicBezTo>
                    <a:pt x="75105" y="26409"/>
                    <a:pt x="76915" y="26254"/>
                    <a:pt x="78736" y="26051"/>
                  </a:cubicBezTo>
                  <a:cubicBezTo>
                    <a:pt x="81058" y="25766"/>
                    <a:pt x="83356" y="25420"/>
                    <a:pt x="85666" y="25111"/>
                  </a:cubicBezTo>
                  <a:cubicBezTo>
                    <a:pt x="86059" y="25051"/>
                    <a:pt x="86428" y="24992"/>
                    <a:pt x="86844" y="24932"/>
                  </a:cubicBezTo>
                  <a:cubicBezTo>
                    <a:pt x="84451" y="23265"/>
                    <a:pt x="82106" y="21622"/>
                    <a:pt x="79760" y="19991"/>
                  </a:cubicBezTo>
                  <a:cubicBezTo>
                    <a:pt x="79725" y="20015"/>
                    <a:pt x="79713" y="20051"/>
                    <a:pt x="79689" y="20098"/>
                  </a:cubicBezTo>
                  <a:cubicBezTo>
                    <a:pt x="80201" y="20491"/>
                    <a:pt x="80713" y="20896"/>
                    <a:pt x="81213" y="21301"/>
                  </a:cubicBezTo>
                  <a:cubicBezTo>
                    <a:pt x="81296" y="21360"/>
                    <a:pt x="81320" y="21491"/>
                    <a:pt x="81379" y="21598"/>
                  </a:cubicBezTo>
                  <a:cubicBezTo>
                    <a:pt x="81260" y="21587"/>
                    <a:pt x="81118" y="21622"/>
                    <a:pt x="81022" y="21563"/>
                  </a:cubicBezTo>
                  <a:cubicBezTo>
                    <a:pt x="80546" y="21206"/>
                    <a:pt x="80070" y="20872"/>
                    <a:pt x="79629" y="20467"/>
                  </a:cubicBezTo>
                  <a:cubicBezTo>
                    <a:pt x="79332" y="20182"/>
                    <a:pt x="79058" y="20170"/>
                    <a:pt x="78736" y="20432"/>
                  </a:cubicBezTo>
                  <a:cubicBezTo>
                    <a:pt x="79403" y="20908"/>
                    <a:pt x="80082" y="21384"/>
                    <a:pt x="80760" y="21860"/>
                  </a:cubicBezTo>
                  <a:cubicBezTo>
                    <a:pt x="80737" y="21896"/>
                    <a:pt x="80713" y="21920"/>
                    <a:pt x="80701" y="21956"/>
                  </a:cubicBezTo>
                  <a:cubicBezTo>
                    <a:pt x="80320" y="21706"/>
                    <a:pt x="79963" y="21444"/>
                    <a:pt x="79582" y="21206"/>
                  </a:cubicBezTo>
                  <a:cubicBezTo>
                    <a:pt x="79213" y="20967"/>
                    <a:pt x="78891" y="20634"/>
                    <a:pt x="78415" y="20586"/>
                  </a:cubicBezTo>
                  <a:lnTo>
                    <a:pt x="80344" y="22146"/>
                  </a:lnTo>
                  <a:cubicBezTo>
                    <a:pt x="80308" y="22182"/>
                    <a:pt x="80284" y="22218"/>
                    <a:pt x="80248" y="22253"/>
                  </a:cubicBezTo>
                  <a:cubicBezTo>
                    <a:pt x="80141" y="22182"/>
                    <a:pt x="80058" y="22122"/>
                    <a:pt x="79963" y="22039"/>
                  </a:cubicBezTo>
                  <a:cubicBezTo>
                    <a:pt x="79427" y="21622"/>
                    <a:pt x="78891" y="21194"/>
                    <a:pt x="78343" y="20777"/>
                  </a:cubicBezTo>
                  <a:cubicBezTo>
                    <a:pt x="78141" y="20634"/>
                    <a:pt x="78141" y="20634"/>
                    <a:pt x="77903" y="20813"/>
                  </a:cubicBezTo>
                  <a:cubicBezTo>
                    <a:pt x="78462" y="21265"/>
                    <a:pt x="79034" y="21718"/>
                    <a:pt x="79582" y="22158"/>
                  </a:cubicBezTo>
                  <a:cubicBezTo>
                    <a:pt x="79451" y="22158"/>
                    <a:pt x="79367" y="22122"/>
                    <a:pt x="79296" y="22063"/>
                  </a:cubicBezTo>
                  <a:cubicBezTo>
                    <a:pt x="78832" y="21682"/>
                    <a:pt x="78379" y="21313"/>
                    <a:pt x="77903" y="20956"/>
                  </a:cubicBezTo>
                  <a:cubicBezTo>
                    <a:pt x="77808" y="20896"/>
                    <a:pt x="77689" y="20872"/>
                    <a:pt x="77581" y="20825"/>
                  </a:cubicBezTo>
                  <a:cubicBezTo>
                    <a:pt x="77569" y="20848"/>
                    <a:pt x="77558" y="20896"/>
                    <a:pt x="77522" y="20932"/>
                  </a:cubicBezTo>
                  <a:cubicBezTo>
                    <a:pt x="78117" y="21432"/>
                    <a:pt x="78736" y="21944"/>
                    <a:pt x="79332" y="22456"/>
                  </a:cubicBezTo>
                  <a:cubicBezTo>
                    <a:pt x="79296" y="22491"/>
                    <a:pt x="79272" y="22539"/>
                    <a:pt x="79236" y="22563"/>
                  </a:cubicBezTo>
                  <a:cubicBezTo>
                    <a:pt x="79129" y="22491"/>
                    <a:pt x="79034" y="22432"/>
                    <a:pt x="78939" y="22337"/>
                  </a:cubicBezTo>
                  <a:cubicBezTo>
                    <a:pt x="78439" y="21920"/>
                    <a:pt x="77939" y="21503"/>
                    <a:pt x="77439" y="21110"/>
                  </a:cubicBezTo>
                  <a:cubicBezTo>
                    <a:pt x="77343" y="21051"/>
                    <a:pt x="77212" y="21051"/>
                    <a:pt x="77105" y="21015"/>
                  </a:cubicBezTo>
                  <a:cubicBezTo>
                    <a:pt x="77093" y="21051"/>
                    <a:pt x="77093" y="21075"/>
                    <a:pt x="77081" y="21110"/>
                  </a:cubicBezTo>
                  <a:cubicBezTo>
                    <a:pt x="77724" y="21682"/>
                    <a:pt x="78379" y="22253"/>
                    <a:pt x="79034" y="22837"/>
                  </a:cubicBezTo>
                  <a:cubicBezTo>
                    <a:pt x="78998" y="22861"/>
                    <a:pt x="78986" y="22896"/>
                    <a:pt x="78951" y="22908"/>
                  </a:cubicBezTo>
                  <a:lnTo>
                    <a:pt x="78820" y="22813"/>
                  </a:lnTo>
                  <a:cubicBezTo>
                    <a:pt x="78284" y="22337"/>
                    <a:pt x="77736" y="21860"/>
                    <a:pt x="77200" y="21384"/>
                  </a:cubicBezTo>
                  <a:cubicBezTo>
                    <a:pt x="76843" y="21075"/>
                    <a:pt x="76772" y="21075"/>
                    <a:pt x="76367" y="21360"/>
                  </a:cubicBezTo>
                  <a:cubicBezTo>
                    <a:pt x="77046" y="21944"/>
                    <a:pt x="77748" y="22539"/>
                    <a:pt x="78439" y="23111"/>
                  </a:cubicBezTo>
                  <a:cubicBezTo>
                    <a:pt x="78403" y="23146"/>
                    <a:pt x="78379" y="23170"/>
                    <a:pt x="78355" y="23206"/>
                  </a:cubicBezTo>
                  <a:cubicBezTo>
                    <a:pt x="78272" y="23146"/>
                    <a:pt x="78201" y="23075"/>
                    <a:pt x="78105" y="23015"/>
                  </a:cubicBezTo>
                  <a:cubicBezTo>
                    <a:pt x="77510" y="22515"/>
                    <a:pt x="76927" y="22027"/>
                    <a:pt x="76331" y="21539"/>
                  </a:cubicBezTo>
                  <a:cubicBezTo>
                    <a:pt x="76260" y="21479"/>
                    <a:pt x="76129" y="21408"/>
                    <a:pt x="76034" y="21420"/>
                  </a:cubicBezTo>
                  <a:cubicBezTo>
                    <a:pt x="75593" y="21551"/>
                    <a:pt x="75141" y="21729"/>
                    <a:pt x="74688" y="21896"/>
                  </a:cubicBezTo>
                  <a:cubicBezTo>
                    <a:pt x="75962" y="23087"/>
                    <a:pt x="77212" y="24242"/>
                    <a:pt x="78451" y="25408"/>
                  </a:cubicBezTo>
                  <a:cubicBezTo>
                    <a:pt x="78272" y="25349"/>
                    <a:pt x="78117" y="25254"/>
                    <a:pt x="77986" y="25135"/>
                  </a:cubicBezTo>
                  <a:cubicBezTo>
                    <a:pt x="76950" y="24206"/>
                    <a:pt x="75903" y="23253"/>
                    <a:pt x="74867" y="22313"/>
                  </a:cubicBezTo>
                  <a:cubicBezTo>
                    <a:pt x="74510" y="21884"/>
                    <a:pt x="74510" y="21884"/>
                    <a:pt x="73926" y="22194"/>
                  </a:cubicBezTo>
                  <a:close/>
                  <a:moveTo>
                    <a:pt x="29266" y="45447"/>
                  </a:moveTo>
                  <a:cubicBezTo>
                    <a:pt x="28278" y="45149"/>
                    <a:pt x="27230" y="44947"/>
                    <a:pt x="26289" y="44542"/>
                  </a:cubicBezTo>
                  <a:cubicBezTo>
                    <a:pt x="25111" y="44042"/>
                    <a:pt x="24003" y="43351"/>
                    <a:pt x="22872" y="42744"/>
                  </a:cubicBezTo>
                  <a:cubicBezTo>
                    <a:pt x="19098" y="40708"/>
                    <a:pt x="15312" y="38660"/>
                    <a:pt x="11537" y="36636"/>
                  </a:cubicBezTo>
                  <a:cubicBezTo>
                    <a:pt x="10966" y="36326"/>
                    <a:pt x="10394" y="36065"/>
                    <a:pt x="9811" y="35767"/>
                  </a:cubicBezTo>
                  <a:cubicBezTo>
                    <a:pt x="9823" y="35862"/>
                    <a:pt x="9882" y="35922"/>
                    <a:pt x="9930" y="35969"/>
                  </a:cubicBezTo>
                  <a:cubicBezTo>
                    <a:pt x="11918" y="38398"/>
                    <a:pt x="13907" y="40827"/>
                    <a:pt x="15895" y="43232"/>
                  </a:cubicBezTo>
                  <a:cubicBezTo>
                    <a:pt x="16848" y="44399"/>
                    <a:pt x="17812" y="45566"/>
                    <a:pt x="18765" y="46733"/>
                  </a:cubicBezTo>
                  <a:cubicBezTo>
                    <a:pt x="18955" y="46959"/>
                    <a:pt x="19157" y="47114"/>
                    <a:pt x="19467" y="46911"/>
                  </a:cubicBezTo>
                  <a:cubicBezTo>
                    <a:pt x="19562" y="46852"/>
                    <a:pt x="19657" y="46840"/>
                    <a:pt x="19765" y="46816"/>
                  </a:cubicBezTo>
                  <a:cubicBezTo>
                    <a:pt x="21443" y="46566"/>
                    <a:pt x="23134" y="46304"/>
                    <a:pt x="24825" y="46042"/>
                  </a:cubicBezTo>
                  <a:cubicBezTo>
                    <a:pt x="26313" y="45851"/>
                    <a:pt x="27813" y="45661"/>
                    <a:pt x="29266" y="45447"/>
                  </a:cubicBezTo>
                  <a:close/>
                  <a:moveTo>
                    <a:pt x="60948" y="44304"/>
                  </a:moveTo>
                  <a:cubicBezTo>
                    <a:pt x="60246" y="44268"/>
                    <a:pt x="40148" y="47221"/>
                    <a:pt x="38707" y="47840"/>
                  </a:cubicBezTo>
                  <a:cubicBezTo>
                    <a:pt x="43518" y="47090"/>
                    <a:pt x="48328" y="46387"/>
                    <a:pt x="53162" y="45875"/>
                  </a:cubicBezTo>
                  <a:cubicBezTo>
                    <a:pt x="47506" y="46733"/>
                    <a:pt x="41839" y="47495"/>
                    <a:pt x="36195" y="48471"/>
                  </a:cubicBezTo>
                  <a:cubicBezTo>
                    <a:pt x="30576" y="49459"/>
                    <a:pt x="24980" y="50673"/>
                    <a:pt x="19384" y="51781"/>
                  </a:cubicBezTo>
                  <a:cubicBezTo>
                    <a:pt x="19455" y="51852"/>
                    <a:pt x="19527" y="51840"/>
                    <a:pt x="19586" y="51840"/>
                  </a:cubicBezTo>
                  <a:cubicBezTo>
                    <a:pt x="21491" y="51543"/>
                    <a:pt x="23396" y="51257"/>
                    <a:pt x="25301" y="50947"/>
                  </a:cubicBezTo>
                  <a:cubicBezTo>
                    <a:pt x="27849" y="50543"/>
                    <a:pt x="30397" y="50126"/>
                    <a:pt x="32933" y="49709"/>
                  </a:cubicBezTo>
                  <a:cubicBezTo>
                    <a:pt x="35243" y="49340"/>
                    <a:pt x="37529" y="48947"/>
                    <a:pt x="39839" y="48578"/>
                  </a:cubicBezTo>
                  <a:cubicBezTo>
                    <a:pt x="42458" y="48161"/>
                    <a:pt x="45089" y="47756"/>
                    <a:pt x="47709" y="47328"/>
                  </a:cubicBezTo>
                  <a:cubicBezTo>
                    <a:pt x="48935" y="47125"/>
                    <a:pt x="50149" y="46840"/>
                    <a:pt x="51376" y="46625"/>
                  </a:cubicBezTo>
                  <a:cubicBezTo>
                    <a:pt x="53936" y="46197"/>
                    <a:pt x="56507" y="45792"/>
                    <a:pt x="59067" y="45399"/>
                  </a:cubicBezTo>
                  <a:cubicBezTo>
                    <a:pt x="60889" y="45101"/>
                    <a:pt x="62722" y="44804"/>
                    <a:pt x="64532" y="44518"/>
                  </a:cubicBezTo>
                  <a:cubicBezTo>
                    <a:pt x="66425" y="44232"/>
                    <a:pt x="68342" y="44054"/>
                    <a:pt x="70223" y="43708"/>
                  </a:cubicBezTo>
                  <a:cubicBezTo>
                    <a:pt x="73402" y="43113"/>
                    <a:pt x="76605" y="42672"/>
                    <a:pt x="79820" y="42220"/>
                  </a:cubicBezTo>
                  <a:cubicBezTo>
                    <a:pt x="81272" y="42018"/>
                    <a:pt x="82725" y="41720"/>
                    <a:pt x="84166" y="41446"/>
                  </a:cubicBezTo>
                  <a:cubicBezTo>
                    <a:pt x="84249" y="41434"/>
                    <a:pt x="84332" y="41315"/>
                    <a:pt x="84404" y="41244"/>
                  </a:cubicBezTo>
                  <a:cubicBezTo>
                    <a:pt x="84368" y="41208"/>
                    <a:pt x="84356" y="41184"/>
                    <a:pt x="84332" y="41172"/>
                  </a:cubicBezTo>
                  <a:cubicBezTo>
                    <a:pt x="75641" y="42399"/>
                    <a:pt x="66925" y="43625"/>
                    <a:pt x="58234" y="44863"/>
                  </a:cubicBezTo>
                  <a:cubicBezTo>
                    <a:pt x="58234" y="44828"/>
                    <a:pt x="58222" y="44804"/>
                    <a:pt x="58222" y="44768"/>
                  </a:cubicBezTo>
                  <a:cubicBezTo>
                    <a:pt x="59127" y="44601"/>
                    <a:pt x="60008" y="44458"/>
                    <a:pt x="60948" y="44304"/>
                  </a:cubicBezTo>
                  <a:close/>
                  <a:moveTo>
                    <a:pt x="11109" y="52078"/>
                  </a:moveTo>
                  <a:cubicBezTo>
                    <a:pt x="11073" y="52055"/>
                    <a:pt x="11025" y="52055"/>
                    <a:pt x="11002" y="52043"/>
                  </a:cubicBezTo>
                  <a:cubicBezTo>
                    <a:pt x="11014" y="51936"/>
                    <a:pt x="11025" y="51816"/>
                    <a:pt x="11061" y="51721"/>
                  </a:cubicBezTo>
                  <a:cubicBezTo>
                    <a:pt x="11359" y="50602"/>
                    <a:pt x="11633" y="49471"/>
                    <a:pt x="11954" y="48352"/>
                  </a:cubicBezTo>
                  <a:cubicBezTo>
                    <a:pt x="12014" y="48114"/>
                    <a:pt x="11978" y="47971"/>
                    <a:pt x="11728" y="47828"/>
                  </a:cubicBezTo>
                  <a:cubicBezTo>
                    <a:pt x="11549" y="48578"/>
                    <a:pt x="11371" y="49280"/>
                    <a:pt x="11204" y="49995"/>
                  </a:cubicBezTo>
                  <a:cubicBezTo>
                    <a:pt x="11037" y="50685"/>
                    <a:pt x="10894" y="51400"/>
                    <a:pt x="10728" y="52150"/>
                  </a:cubicBezTo>
                  <a:cubicBezTo>
                    <a:pt x="10633" y="52090"/>
                    <a:pt x="10597" y="52078"/>
                    <a:pt x="10597" y="52055"/>
                  </a:cubicBezTo>
                  <a:cubicBezTo>
                    <a:pt x="10585" y="51995"/>
                    <a:pt x="10573" y="51936"/>
                    <a:pt x="10585" y="51900"/>
                  </a:cubicBezTo>
                  <a:cubicBezTo>
                    <a:pt x="10906" y="50590"/>
                    <a:pt x="11228" y="49257"/>
                    <a:pt x="11561" y="47947"/>
                  </a:cubicBezTo>
                  <a:cubicBezTo>
                    <a:pt x="11645" y="47697"/>
                    <a:pt x="11621" y="47530"/>
                    <a:pt x="11406" y="47399"/>
                  </a:cubicBezTo>
                  <a:cubicBezTo>
                    <a:pt x="10752" y="49019"/>
                    <a:pt x="10013" y="53900"/>
                    <a:pt x="10287" y="54876"/>
                  </a:cubicBezTo>
                  <a:lnTo>
                    <a:pt x="10644" y="52912"/>
                  </a:lnTo>
                  <a:cubicBezTo>
                    <a:pt x="10692" y="52912"/>
                    <a:pt x="10716" y="52924"/>
                    <a:pt x="10764" y="52924"/>
                  </a:cubicBezTo>
                  <a:cubicBezTo>
                    <a:pt x="10740" y="53031"/>
                    <a:pt x="10728" y="53150"/>
                    <a:pt x="10716" y="53245"/>
                  </a:cubicBezTo>
                  <a:cubicBezTo>
                    <a:pt x="10621" y="53817"/>
                    <a:pt x="10549" y="54376"/>
                    <a:pt x="10466" y="54936"/>
                  </a:cubicBezTo>
                  <a:cubicBezTo>
                    <a:pt x="10430" y="55126"/>
                    <a:pt x="10478" y="55245"/>
                    <a:pt x="10716" y="55210"/>
                  </a:cubicBezTo>
                  <a:cubicBezTo>
                    <a:pt x="10835" y="54495"/>
                    <a:pt x="10966" y="53781"/>
                    <a:pt x="11085" y="53067"/>
                  </a:cubicBezTo>
                  <a:cubicBezTo>
                    <a:pt x="11121" y="53067"/>
                    <a:pt x="11145" y="53090"/>
                    <a:pt x="11192" y="53090"/>
                  </a:cubicBezTo>
                  <a:cubicBezTo>
                    <a:pt x="11085" y="53817"/>
                    <a:pt x="10966" y="54543"/>
                    <a:pt x="10859" y="55269"/>
                  </a:cubicBezTo>
                  <a:cubicBezTo>
                    <a:pt x="11014" y="55317"/>
                    <a:pt x="11121" y="55353"/>
                    <a:pt x="11240" y="55388"/>
                  </a:cubicBezTo>
                  <a:cubicBezTo>
                    <a:pt x="11359" y="54781"/>
                    <a:pt x="11454" y="54222"/>
                    <a:pt x="11561" y="53638"/>
                  </a:cubicBezTo>
                  <a:cubicBezTo>
                    <a:pt x="11585" y="53638"/>
                    <a:pt x="11609" y="53650"/>
                    <a:pt x="11621" y="53650"/>
                  </a:cubicBezTo>
                  <a:lnTo>
                    <a:pt x="11359" y="55436"/>
                  </a:lnTo>
                  <a:cubicBezTo>
                    <a:pt x="11395" y="55448"/>
                    <a:pt x="11442" y="55448"/>
                    <a:pt x="11502" y="55472"/>
                  </a:cubicBezTo>
                  <a:cubicBezTo>
                    <a:pt x="11621" y="54829"/>
                    <a:pt x="11740" y="54174"/>
                    <a:pt x="11859" y="53531"/>
                  </a:cubicBezTo>
                  <a:cubicBezTo>
                    <a:pt x="11895" y="53531"/>
                    <a:pt x="11930" y="53543"/>
                    <a:pt x="11966" y="53543"/>
                  </a:cubicBezTo>
                  <a:lnTo>
                    <a:pt x="11918" y="53900"/>
                  </a:lnTo>
                  <a:cubicBezTo>
                    <a:pt x="11847" y="54376"/>
                    <a:pt x="11776" y="54841"/>
                    <a:pt x="11692" y="55317"/>
                  </a:cubicBezTo>
                  <a:cubicBezTo>
                    <a:pt x="11668" y="55543"/>
                    <a:pt x="11668" y="55543"/>
                    <a:pt x="11918" y="55567"/>
                  </a:cubicBezTo>
                  <a:cubicBezTo>
                    <a:pt x="11990" y="55019"/>
                    <a:pt x="12085" y="54472"/>
                    <a:pt x="12157" y="53924"/>
                  </a:cubicBezTo>
                  <a:cubicBezTo>
                    <a:pt x="12192" y="53924"/>
                    <a:pt x="12216" y="53936"/>
                    <a:pt x="12252" y="53936"/>
                  </a:cubicBezTo>
                  <a:cubicBezTo>
                    <a:pt x="12252" y="54007"/>
                    <a:pt x="12252" y="54079"/>
                    <a:pt x="12228" y="54162"/>
                  </a:cubicBezTo>
                  <a:cubicBezTo>
                    <a:pt x="12192" y="54591"/>
                    <a:pt x="12109" y="55031"/>
                    <a:pt x="12085" y="55472"/>
                  </a:cubicBezTo>
                  <a:cubicBezTo>
                    <a:pt x="12085" y="55555"/>
                    <a:pt x="12192" y="55662"/>
                    <a:pt x="12228" y="55769"/>
                  </a:cubicBezTo>
                  <a:cubicBezTo>
                    <a:pt x="12264" y="55746"/>
                    <a:pt x="12311" y="55734"/>
                    <a:pt x="12335" y="55722"/>
                  </a:cubicBezTo>
                  <a:cubicBezTo>
                    <a:pt x="12395" y="55126"/>
                    <a:pt x="12454" y="54543"/>
                    <a:pt x="12514" y="53948"/>
                  </a:cubicBezTo>
                  <a:cubicBezTo>
                    <a:pt x="12549" y="54483"/>
                    <a:pt x="12502" y="55019"/>
                    <a:pt x="12466" y="55555"/>
                  </a:cubicBezTo>
                  <a:cubicBezTo>
                    <a:pt x="12466" y="55650"/>
                    <a:pt x="12514" y="55781"/>
                    <a:pt x="12585" y="55841"/>
                  </a:cubicBezTo>
                  <a:cubicBezTo>
                    <a:pt x="12704" y="55912"/>
                    <a:pt x="12859" y="55924"/>
                    <a:pt x="12990" y="55972"/>
                  </a:cubicBezTo>
                  <a:cubicBezTo>
                    <a:pt x="15740" y="56817"/>
                    <a:pt x="18514" y="57686"/>
                    <a:pt x="21265" y="58532"/>
                  </a:cubicBezTo>
                  <a:cubicBezTo>
                    <a:pt x="21360" y="58567"/>
                    <a:pt x="21443" y="58567"/>
                    <a:pt x="21503" y="58579"/>
                  </a:cubicBezTo>
                  <a:cubicBezTo>
                    <a:pt x="21920" y="57531"/>
                    <a:pt x="22324" y="56543"/>
                    <a:pt x="22729" y="55543"/>
                  </a:cubicBezTo>
                  <a:cubicBezTo>
                    <a:pt x="22146" y="55448"/>
                    <a:pt x="21753" y="55674"/>
                    <a:pt x="21610" y="56281"/>
                  </a:cubicBezTo>
                  <a:cubicBezTo>
                    <a:pt x="21551" y="56519"/>
                    <a:pt x="21420" y="56758"/>
                    <a:pt x="21312" y="56984"/>
                  </a:cubicBezTo>
                  <a:lnTo>
                    <a:pt x="21086" y="57472"/>
                  </a:lnTo>
                  <a:lnTo>
                    <a:pt x="21003" y="57436"/>
                  </a:lnTo>
                  <a:cubicBezTo>
                    <a:pt x="21253" y="56841"/>
                    <a:pt x="21503" y="56257"/>
                    <a:pt x="21753" y="55662"/>
                  </a:cubicBezTo>
                  <a:cubicBezTo>
                    <a:pt x="21420" y="55495"/>
                    <a:pt x="21432" y="55865"/>
                    <a:pt x="21253" y="56031"/>
                  </a:cubicBezTo>
                  <a:cubicBezTo>
                    <a:pt x="21277" y="55888"/>
                    <a:pt x="21301" y="55793"/>
                    <a:pt x="21312" y="55710"/>
                  </a:cubicBezTo>
                  <a:cubicBezTo>
                    <a:pt x="21277" y="55686"/>
                    <a:pt x="21253" y="55662"/>
                    <a:pt x="21217" y="55650"/>
                  </a:cubicBezTo>
                  <a:cubicBezTo>
                    <a:pt x="21134" y="55734"/>
                    <a:pt x="21027" y="55829"/>
                    <a:pt x="20955" y="55924"/>
                  </a:cubicBezTo>
                  <a:cubicBezTo>
                    <a:pt x="20681" y="56388"/>
                    <a:pt x="20443" y="56865"/>
                    <a:pt x="20193" y="57341"/>
                  </a:cubicBezTo>
                  <a:lnTo>
                    <a:pt x="20110" y="57305"/>
                  </a:lnTo>
                  <a:cubicBezTo>
                    <a:pt x="20372" y="56781"/>
                    <a:pt x="20658" y="56269"/>
                    <a:pt x="20943" y="55722"/>
                  </a:cubicBezTo>
                  <a:cubicBezTo>
                    <a:pt x="20681" y="55734"/>
                    <a:pt x="20479" y="55757"/>
                    <a:pt x="20265" y="55781"/>
                  </a:cubicBezTo>
                  <a:cubicBezTo>
                    <a:pt x="20062" y="55817"/>
                    <a:pt x="19848" y="55841"/>
                    <a:pt x="19657" y="55865"/>
                  </a:cubicBezTo>
                  <a:cubicBezTo>
                    <a:pt x="19122" y="55960"/>
                    <a:pt x="18538" y="56007"/>
                    <a:pt x="18538" y="56758"/>
                  </a:cubicBezTo>
                  <a:cubicBezTo>
                    <a:pt x="18562" y="56508"/>
                    <a:pt x="18574" y="56257"/>
                    <a:pt x="18574" y="56007"/>
                  </a:cubicBezTo>
                  <a:lnTo>
                    <a:pt x="18455" y="56007"/>
                  </a:lnTo>
                  <a:cubicBezTo>
                    <a:pt x="18419" y="56162"/>
                    <a:pt x="18395" y="56341"/>
                    <a:pt x="18348" y="56508"/>
                  </a:cubicBezTo>
                  <a:cubicBezTo>
                    <a:pt x="18229" y="56246"/>
                    <a:pt x="18467" y="55900"/>
                    <a:pt x="18122" y="55674"/>
                  </a:cubicBezTo>
                  <a:cubicBezTo>
                    <a:pt x="18062" y="55948"/>
                    <a:pt x="18003" y="56210"/>
                    <a:pt x="17967" y="56484"/>
                  </a:cubicBezTo>
                  <a:cubicBezTo>
                    <a:pt x="17800" y="56067"/>
                    <a:pt x="18205" y="55615"/>
                    <a:pt x="17788" y="55186"/>
                  </a:cubicBezTo>
                  <a:cubicBezTo>
                    <a:pt x="17705" y="55591"/>
                    <a:pt x="17645" y="55948"/>
                    <a:pt x="17586" y="56281"/>
                  </a:cubicBezTo>
                  <a:cubicBezTo>
                    <a:pt x="17431" y="55793"/>
                    <a:pt x="17812" y="55293"/>
                    <a:pt x="17443" y="54829"/>
                  </a:cubicBezTo>
                  <a:cubicBezTo>
                    <a:pt x="17348" y="55305"/>
                    <a:pt x="17252" y="55769"/>
                    <a:pt x="17157" y="56246"/>
                  </a:cubicBezTo>
                  <a:cubicBezTo>
                    <a:pt x="17110" y="55650"/>
                    <a:pt x="17371" y="55079"/>
                    <a:pt x="17324" y="54495"/>
                  </a:cubicBezTo>
                  <a:cubicBezTo>
                    <a:pt x="17288" y="54495"/>
                    <a:pt x="17252" y="54483"/>
                    <a:pt x="17217" y="54483"/>
                  </a:cubicBezTo>
                  <a:lnTo>
                    <a:pt x="16990" y="56043"/>
                  </a:lnTo>
                  <a:cubicBezTo>
                    <a:pt x="16967" y="56043"/>
                    <a:pt x="16919" y="56031"/>
                    <a:pt x="16895" y="56031"/>
                  </a:cubicBezTo>
                  <a:cubicBezTo>
                    <a:pt x="16967" y="55531"/>
                    <a:pt x="17038" y="55031"/>
                    <a:pt x="17098" y="54531"/>
                  </a:cubicBezTo>
                  <a:cubicBezTo>
                    <a:pt x="17110" y="54400"/>
                    <a:pt x="17050" y="54233"/>
                    <a:pt x="17026" y="54102"/>
                  </a:cubicBezTo>
                  <a:cubicBezTo>
                    <a:pt x="16979" y="54102"/>
                    <a:pt x="16955" y="54114"/>
                    <a:pt x="16907" y="54114"/>
                  </a:cubicBezTo>
                  <a:lnTo>
                    <a:pt x="16598" y="55853"/>
                  </a:lnTo>
                  <a:cubicBezTo>
                    <a:pt x="16562" y="55853"/>
                    <a:pt x="16514" y="55841"/>
                    <a:pt x="16490" y="55841"/>
                  </a:cubicBezTo>
                  <a:cubicBezTo>
                    <a:pt x="16574" y="55293"/>
                    <a:pt x="16681" y="54757"/>
                    <a:pt x="16776" y="54198"/>
                  </a:cubicBezTo>
                  <a:cubicBezTo>
                    <a:pt x="16836" y="53864"/>
                    <a:pt x="16812" y="53817"/>
                    <a:pt x="16514" y="53602"/>
                  </a:cubicBezTo>
                  <a:cubicBezTo>
                    <a:pt x="16395" y="54293"/>
                    <a:pt x="16276" y="54960"/>
                    <a:pt x="16181" y="55626"/>
                  </a:cubicBezTo>
                  <a:cubicBezTo>
                    <a:pt x="16145" y="55626"/>
                    <a:pt x="16098" y="55615"/>
                    <a:pt x="16074" y="55615"/>
                  </a:cubicBezTo>
                  <a:cubicBezTo>
                    <a:pt x="16181" y="54960"/>
                    <a:pt x="16276" y="54293"/>
                    <a:pt x="16419" y="53638"/>
                  </a:cubicBezTo>
                  <a:cubicBezTo>
                    <a:pt x="16455" y="53412"/>
                    <a:pt x="16419" y="53269"/>
                    <a:pt x="16193" y="53162"/>
                  </a:cubicBezTo>
                  <a:cubicBezTo>
                    <a:pt x="16062" y="53864"/>
                    <a:pt x="15943" y="54543"/>
                    <a:pt x="15824" y="55234"/>
                  </a:cubicBezTo>
                  <a:cubicBezTo>
                    <a:pt x="15764" y="55138"/>
                    <a:pt x="15740" y="55055"/>
                    <a:pt x="15764" y="54960"/>
                  </a:cubicBezTo>
                  <a:cubicBezTo>
                    <a:pt x="15847" y="54400"/>
                    <a:pt x="15943" y="53829"/>
                    <a:pt x="16074" y="53281"/>
                  </a:cubicBezTo>
                  <a:cubicBezTo>
                    <a:pt x="16133" y="52995"/>
                    <a:pt x="16038" y="52829"/>
                    <a:pt x="15800" y="52638"/>
                  </a:cubicBezTo>
                  <a:cubicBezTo>
                    <a:pt x="15609" y="53471"/>
                    <a:pt x="15443" y="54281"/>
                    <a:pt x="15264" y="55067"/>
                  </a:cubicBezTo>
                  <a:cubicBezTo>
                    <a:pt x="15240" y="55067"/>
                    <a:pt x="15205" y="55055"/>
                    <a:pt x="15181" y="55055"/>
                  </a:cubicBezTo>
                  <a:cubicBezTo>
                    <a:pt x="15371" y="54174"/>
                    <a:pt x="15550" y="53305"/>
                    <a:pt x="15740" y="52436"/>
                  </a:cubicBezTo>
                  <a:cubicBezTo>
                    <a:pt x="15705" y="52412"/>
                    <a:pt x="15657" y="52412"/>
                    <a:pt x="15597" y="52400"/>
                  </a:cubicBezTo>
                  <a:lnTo>
                    <a:pt x="14931" y="54674"/>
                  </a:lnTo>
                  <a:cubicBezTo>
                    <a:pt x="14895" y="54662"/>
                    <a:pt x="14847" y="54662"/>
                    <a:pt x="14824" y="54650"/>
                  </a:cubicBezTo>
                  <a:cubicBezTo>
                    <a:pt x="14847" y="54543"/>
                    <a:pt x="14871" y="54436"/>
                    <a:pt x="14895" y="54341"/>
                  </a:cubicBezTo>
                  <a:lnTo>
                    <a:pt x="15431" y="52507"/>
                  </a:lnTo>
                  <a:cubicBezTo>
                    <a:pt x="15526" y="52174"/>
                    <a:pt x="15526" y="52150"/>
                    <a:pt x="15193" y="51924"/>
                  </a:cubicBezTo>
                  <a:cubicBezTo>
                    <a:pt x="14955" y="52709"/>
                    <a:pt x="14716" y="53507"/>
                    <a:pt x="14466" y="54293"/>
                  </a:cubicBezTo>
                  <a:cubicBezTo>
                    <a:pt x="14431" y="54281"/>
                    <a:pt x="14407" y="54281"/>
                    <a:pt x="14359" y="54257"/>
                  </a:cubicBezTo>
                  <a:cubicBezTo>
                    <a:pt x="14395" y="54162"/>
                    <a:pt x="14407" y="54055"/>
                    <a:pt x="14431" y="53948"/>
                  </a:cubicBezTo>
                  <a:cubicBezTo>
                    <a:pt x="14633" y="53293"/>
                    <a:pt x="14824" y="52638"/>
                    <a:pt x="15026" y="51983"/>
                  </a:cubicBezTo>
                  <a:cubicBezTo>
                    <a:pt x="15085" y="51793"/>
                    <a:pt x="15121" y="51626"/>
                    <a:pt x="14883" y="51519"/>
                  </a:cubicBezTo>
                  <a:cubicBezTo>
                    <a:pt x="14633" y="52459"/>
                    <a:pt x="14359" y="53388"/>
                    <a:pt x="14109" y="54305"/>
                  </a:cubicBezTo>
                  <a:cubicBezTo>
                    <a:pt x="14073" y="54293"/>
                    <a:pt x="14038" y="54293"/>
                    <a:pt x="14002" y="54281"/>
                  </a:cubicBezTo>
                  <a:cubicBezTo>
                    <a:pt x="14014" y="54174"/>
                    <a:pt x="14038" y="54055"/>
                    <a:pt x="14062" y="53948"/>
                  </a:cubicBezTo>
                  <a:cubicBezTo>
                    <a:pt x="14288" y="53162"/>
                    <a:pt x="14514" y="52352"/>
                    <a:pt x="14716" y="51566"/>
                  </a:cubicBezTo>
                  <a:cubicBezTo>
                    <a:pt x="14752" y="51459"/>
                    <a:pt x="14764" y="51328"/>
                    <a:pt x="14704" y="51257"/>
                  </a:cubicBezTo>
                  <a:cubicBezTo>
                    <a:pt x="14550" y="51043"/>
                    <a:pt x="14371" y="50864"/>
                    <a:pt x="14169" y="50650"/>
                  </a:cubicBezTo>
                  <a:cubicBezTo>
                    <a:pt x="13871" y="51864"/>
                    <a:pt x="13585" y="53031"/>
                    <a:pt x="13323" y="54174"/>
                  </a:cubicBezTo>
                  <a:cubicBezTo>
                    <a:pt x="13264" y="54067"/>
                    <a:pt x="13240" y="53960"/>
                    <a:pt x="13276" y="53864"/>
                  </a:cubicBezTo>
                  <a:cubicBezTo>
                    <a:pt x="13502" y="52912"/>
                    <a:pt x="13704" y="51936"/>
                    <a:pt x="13990" y="50983"/>
                  </a:cubicBezTo>
                  <a:cubicBezTo>
                    <a:pt x="14109" y="50590"/>
                    <a:pt x="14038" y="50328"/>
                    <a:pt x="13692" y="50114"/>
                  </a:cubicBezTo>
                  <a:cubicBezTo>
                    <a:pt x="13466" y="50983"/>
                    <a:pt x="13264" y="51852"/>
                    <a:pt x="13038" y="52709"/>
                  </a:cubicBezTo>
                  <a:cubicBezTo>
                    <a:pt x="13002" y="52709"/>
                    <a:pt x="12978" y="52698"/>
                    <a:pt x="12942" y="52698"/>
                  </a:cubicBezTo>
                  <a:cubicBezTo>
                    <a:pt x="12966" y="52626"/>
                    <a:pt x="12966" y="52531"/>
                    <a:pt x="12978" y="52459"/>
                  </a:cubicBezTo>
                  <a:cubicBezTo>
                    <a:pt x="13169" y="51697"/>
                    <a:pt x="13383" y="50924"/>
                    <a:pt x="13561" y="50173"/>
                  </a:cubicBezTo>
                  <a:cubicBezTo>
                    <a:pt x="13585" y="50031"/>
                    <a:pt x="13526" y="49888"/>
                    <a:pt x="13514" y="49733"/>
                  </a:cubicBezTo>
                  <a:cubicBezTo>
                    <a:pt x="13466" y="49733"/>
                    <a:pt x="13419" y="49733"/>
                    <a:pt x="13383" y="49757"/>
                  </a:cubicBezTo>
                  <a:cubicBezTo>
                    <a:pt x="13240" y="50316"/>
                    <a:pt x="13097" y="50900"/>
                    <a:pt x="12966" y="51459"/>
                  </a:cubicBezTo>
                  <a:cubicBezTo>
                    <a:pt x="12930" y="51447"/>
                    <a:pt x="12883" y="51447"/>
                    <a:pt x="12859" y="51435"/>
                  </a:cubicBezTo>
                  <a:cubicBezTo>
                    <a:pt x="12930" y="50769"/>
                    <a:pt x="13228" y="50126"/>
                    <a:pt x="13264" y="49459"/>
                  </a:cubicBezTo>
                  <a:cubicBezTo>
                    <a:pt x="13216" y="49459"/>
                    <a:pt x="13169" y="49435"/>
                    <a:pt x="13121" y="49423"/>
                  </a:cubicBezTo>
                  <a:cubicBezTo>
                    <a:pt x="13026" y="49900"/>
                    <a:pt x="12919" y="50388"/>
                    <a:pt x="12811" y="50864"/>
                  </a:cubicBezTo>
                  <a:cubicBezTo>
                    <a:pt x="12669" y="50257"/>
                    <a:pt x="13061" y="49697"/>
                    <a:pt x="12966" y="49102"/>
                  </a:cubicBezTo>
                  <a:cubicBezTo>
                    <a:pt x="12919" y="49102"/>
                    <a:pt x="12871" y="49078"/>
                    <a:pt x="12811" y="49078"/>
                  </a:cubicBezTo>
                  <a:cubicBezTo>
                    <a:pt x="12466" y="50471"/>
                    <a:pt x="12133" y="51864"/>
                    <a:pt x="11776" y="53245"/>
                  </a:cubicBezTo>
                  <a:cubicBezTo>
                    <a:pt x="11728" y="53233"/>
                    <a:pt x="11680" y="53233"/>
                    <a:pt x="11656" y="53221"/>
                  </a:cubicBezTo>
                  <a:cubicBezTo>
                    <a:pt x="11668" y="53114"/>
                    <a:pt x="11680" y="53007"/>
                    <a:pt x="11716" y="52912"/>
                  </a:cubicBezTo>
                  <a:cubicBezTo>
                    <a:pt x="12037" y="51626"/>
                    <a:pt x="12371" y="50352"/>
                    <a:pt x="12680" y="49054"/>
                  </a:cubicBezTo>
                  <a:cubicBezTo>
                    <a:pt x="12704" y="48935"/>
                    <a:pt x="12633" y="48780"/>
                    <a:pt x="12621" y="48649"/>
                  </a:cubicBezTo>
                  <a:lnTo>
                    <a:pt x="12502" y="48649"/>
                  </a:lnTo>
                  <a:cubicBezTo>
                    <a:pt x="12157" y="49769"/>
                    <a:pt x="11811" y="50900"/>
                    <a:pt x="11478" y="52019"/>
                  </a:cubicBezTo>
                  <a:cubicBezTo>
                    <a:pt x="11442" y="51995"/>
                    <a:pt x="11418" y="51995"/>
                    <a:pt x="11383" y="51983"/>
                  </a:cubicBezTo>
                  <a:cubicBezTo>
                    <a:pt x="11418" y="51876"/>
                    <a:pt x="11430" y="51793"/>
                    <a:pt x="11454" y="51686"/>
                  </a:cubicBezTo>
                  <a:cubicBezTo>
                    <a:pt x="11752" y="50709"/>
                    <a:pt x="12049" y="49709"/>
                    <a:pt x="12371" y="48721"/>
                  </a:cubicBezTo>
                  <a:cubicBezTo>
                    <a:pt x="12442" y="48507"/>
                    <a:pt x="12407" y="48352"/>
                    <a:pt x="12157" y="48221"/>
                  </a:cubicBezTo>
                  <a:cubicBezTo>
                    <a:pt x="11776" y="49542"/>
                    <a:pt x="11442" y="50804"/>
                    <a:pt x="11109" y="52078"/>
                  </a:cubicBezTo>
                  <a:close/>
                  <a:moveTo>
                    <a:pt x="27694" y="59234"/>
                  </a:moveTo>
                  <a:lnTo>
                    <a:pt x="27778" y="59234"/>
                  </a:lnTo>
                  <a:cubicBezTo>
                    <a:pt x="27742" y="59544"/>
                    <a:pt x="27718" y="59841"/>
                    <a:pt x="27670" y="60163"/>
                  </a:cubicBezTo>
                  <a:cubicBezTo>
                    <a:pt x="27635" y="60413"/>
                    <a:pt x="27730" y="60484"/>
                    <a:pt x="27968" y="60460"/>
                  </a:cubicBezTo>
                  <a:cubicBezTo>
                    <a:pt x="28051" y="59901"/>
                    <a:pt x="28147" y="59353"/>
                    <a:pt x="28218" y="58817"/>
                  </a:cubicBezTo>
                  <a:cubicBezTo>
                    <a:pt x="28266" y="58817"/>
                    <a:pt x="28290" y="58829"/>
                    <a:pt x="28337" y="58829"/>
                  </a:cubicBezTo>
                  <a:cubicBezTo>
                    <a:pt x="28278" y="59294"/>
                    <a:pt x="28230" y="59770"/>
                    <a:pt x="28159" y="60234"/>
                  </a:cubicBezTo>
                  <a:cubicBezTo>
                    <a:pt x="28111" y="60496"/>
                    <a:pt x="28182" y="60639"/>
                    <a:pt x="28468" y="60615"/>
                  </a:cubicBezTo>
                  <a:cubicBezTo>
                    <a:pt x="28540" y="59984"/>
                    <a:pt x="28623" y="59329"/>
                    <a:pt x="28694" y="58686"/>
                  </a:cubicBezTo>
                  <a:cubicBezTo>
                    <a:pt x="28718" y="58686"/>
                    <a:pt x="28754" y="58698"/>
                    <a:pt x="28778" y="58698"/>
                  </a:cubicBezTo>
                  <a:cubicBezTo>
                    <a:pt x="28742" y="59270"/>
                    <a:pt x="28694" y="59829"/>
                    <a:pt x="28635" y="60401"/>
                  </a:cubicBezTo>
                  <a:cubicBezTo>
                    <a:pt x="28599" y="60663"/>
                    <a:pt x="28694" y="60794"/>
                    <a:pt x="28992" y="60770"/>
                  </a:cubicBezTo>
                  <a:cubicBezTo>
                    <a:pt x="29040" y="60008"/>
                    <a:pt x="29063" y="59246"/>
                    <a:pt x="29099" y="58496"/>
                  </a:cubicBezTo>
                  <a:cubicBezTo>
                    <a:pt x="29111" y="59186"/>
                    <a:pt x="29111" y="59889"/>
                    <a:pt x="29111" y="60579"/>
                  </a:cubicBezTo>
                  <a:cubicBezTo>
                    <a:pt x="29111" y="60794"/>
                    <a:pt x="29182" y="60913"/>
                    <a:pt x="29444" y="60901"/>
                  </a:cubicBezTo>
                  <a:cubicBezTo>
                    <a:pt x="29409" y="60115"/>
                    <a:pt x="29361" y="59341"/>
                    <a:pt x="29337" y="58567"/>
                  </a:cubicBezTo>
                  <a:cubicBezTo>
                    <a:pt x="29361" y="58567"/>
                    <a:pt x="29397" y="58567"/>
                    <a:pt x="29444" y="58555"/>
                  </a:cubicBezTo>
                  <a:cubicBezTo>
                    <a:pt x="29456" y="58639"/>
                    <a:pt x="29468" y="58710"/>
                    <a:pt x="29468" y="58805"/>
                  </a:cubicBezTo>
                  <a:cubicBezTo>
                    <a:pt x="29504" y="59448"/>
                    <a:pt x="29528" y="60079"/>
                    <a:pt x="29575" y="60722"/>
                  </a:cubicBezTo>
                  <a:cubicBezTo>
                    <a:pt x="29587" y="60841"/>
                    <a:pt x="29683" y="60949"/>
                    <a:pt x="29742" y="61068"/>
                  </a:cubicBezTo>
                  <a:cubicBezTo>
                    <a:pt x="29754" y="61056"/>
                    <a:pt x="29778" y="61032"/>
                    <a:pt x="29802" y="61020"/>
                  </a:cubicBezTo>
                  <a:lnTo>
                    <a:pt x="29802" y="58222"/>
                  </a:lnTo>
                  <a:cubicBezTo>
                    <a:pt x="29861" y="58329"/>
                    <a:pt x="29861" y="58436"/>
                    <a:pt x="29861" y="58555"/>
                  </a:cubicBezTo>
                  <a:cubicBezTo>
                    <a:pt x="29885" y="59329"/>
                    <a:pt x="29921" y="60115"/>
                    <a:pt x="29956" y="60889"/>
                  </a:cubicBezTo>
                  <a:cubicBezTo>
                    <a:pt x="29956" y="60996"/>
                    <a:pt x="30040" y="61091"/>
                    <a:pt x="30075" y="61187"/>
                  </a:cubicBezTo>
                  <a:cubicBezTo>
                    <a:pt x="30111" y="61175"/>
                    <a:pt x="30159" y="61151"/>
                    <a:pt x="30183" y="61151"/>
                  </a:cubicBezTo>
                  <a:lnTo>
                    <a:pt x="30183" y="57984"/>
                  </a:lnTo>
                  <a:lnTo>
                    <a:pt x="30278" y="57984"/>
                  </a:lnTo>
                  <a:lnTo>
                    <a:pt x="30278" y="58317"/>
                  </a:lnTo>
                  <a:lnTo>
                    <a:pt x="30314" y="60996"/>
                  </a:lnTo>
                  <a:cubicBezTo>
                    <a:pt x="30314" y="61175"/>
                    <a:pt x="30349" y="61318"/>
                    <a:pt x="30599" y="61270"/>
                  </a:cubicBezTo>
                  <a:cubicBezTo>
                    <a:pt x="30552" y="60044"/>
                    <a:pt x="30528" y="58805"/>
                    <a:pt x="30671" y="57567"/>
                  </a:cubicBezTo>
                  <a:cubicBezTo>
                    <a:pt x="30718" y="58829"/>
                    <a:pt x="30659" y="60103"/>
                    <a:pt x="30778" y="61365"/>
                  </a:cubicBezTo>
                  <a:lnTo>
                    <a:pt x="30957" y="61365"/>
                  </a:lnTo>
                  <a:lnTo>
                    <a:pt x="30957" y="57996"/>
                  </a:lnTo>
                  <a:lnTo>
                    <a:pt x="31052" y="57996"/>
                  </a:lnTo>
                  <a:lnTo>
                    <a:pt x="31052" y="59353"/>
                  </a:lnTo>
                  <a:cubicBezTo>
                    <a:pt x="31266" y="57448"/>
                    <a:pt x="31945" y="55698"/>
                    <a:pt x="32742" y="53972"/>
                  </a:cubicBezTo>
                  <a:cubicBezTo>
                    <a:pt x="31849" y="54888"/>
                    <a:pt x="31588" y="56091"/>
                    <a:pt x="31183" y="57258"/>
                  </a:cubicBezTo>
                  <a:cubicBezTo>
                    <a:pt x="31361" y="56091"/>
                    <a:pt x="31659" y="54984"/>
                    <a:pt x="32433" y="54043"/>
                  </a:cubicBezTo>
                  <a:cubicBezTo>
                    <a:pt x="32040" y="53995"/>
                    <a:pt x="31885" y="54174"/>
                    <a:pt x="31778" y="54472"/>
                  </a:cubicBezTo>
                  <a:cubicBezTo>
                    <a:pt x="31504" y="55257"/>
                    <a:pt x="31230" y="56055"/>
                    <a:pt x="30945" y="56841"/>
                  </a:cubicBezTo>
                  <a:cubicBezTo>
                    <a:pt x="30909" y="56948"/>
                    <a:pt x="30873" y="57031"/>
                    <a:pt x="30837" y="57127"/>
                  </a:cubicBezTo>
                  <a:cubicBezTo>
                    <a:pt x="30790" y="57103"/>
                    <a:pt x="30766" y="57091"/>
                    <a:pt x="30718" y="57079"/>
                  </a:cubicBezTo>
                  <a:cubicBezTo>
                    <a:pt x="30873" y="56067"/>
                    <a:pt x="31290" y="55126"/>
                    <a:pt x="31623" y="54162"/>
                  </a:cubicBezTo>
                  <a:cubicBezTo>
                    <a:pt x="31111" y="55019"/>
                    <a:pt x="30885" y="56007"/>
                    <a:pt x="30528" y="56924"/>
                  </a:cubicBezTo>
                  <a:cubicBezTo>
                    <a:pt x="30480" y="56912"/>
                    <a:pt x="30433" y="56900"/>
                    <a:pt x="30373" y="56889"/>
                  </a:cubicBezTo>
                  <a:lnTo>
                    <a:pt x="31266" y="54245"/>
                  </a:lnTo>
                  <a:lnTo>
                    <a:pt x="31183" y="54210"/>
                  </a:lnTo>
                  <a:cubicBezTo>
                    <a:pt x="31111" y="54329"/>
                    <a:pt x="31004" y="54412"/>
                    <a:pt x="30968" y="54543"/>
                  </a:cubicBezTo>
                  <a:cubicBezTo>
                    <a:pt x="30718" y="55341"/>
                    <a:pt x="30480" y="56127"/>
                    <a:pt x="30242" y="56900"/>
                  </a:cubicBezTo>
                  <a:cubicBezTo>
                    <a:pt x="30218" y="56972"/>
                    <a:pt x="30183" y="57031"/>
                    <a:pt x="30135" y="57103"/>
                  </a:cubicBezTo>
                  <a:lnTo>
                    <a:pt x="30004" y="57067"/>
                  </a:lnTo>
                  <a:lnTo>
                    <a:pt x="30814" y="54341"/>
                  </a:lnTo>
                  <a:cubicBezTo>
                    <a:pt x="30778" y="54329"/>
                    <a:pt x="30754" y="54305"/>
                    <a:pt x="30718" y="54305"/>
                  </a:cubicBezTo>
                  <a:cubicBezTo>
                    <a:pt x="30456" y="55007"/>
                    <a:pt x="30183" y="55722"/>
                    <a:pt x="29933" y="56424"/>
                  </a:cubicBezTo>
                  <a:cubicBezTo>
                    <a:pt x="29897" y="56412"/>
                    <a:pt x="29873" y="56412"/>
                    <a:pt x="29837" y="56388"/>
                  </a:cubicBezTo>
                  <a:cubicBezTo>
                    <a:pt x="30075" y="55722"/>
                    <a:pt x="30314" y="55067"/>
                    <a:pt x="30552" y="54400"/>
                  </a:cubicBezTo>
                  <a:cubicBezTo>
                    <a:pt x="30528" y="54388"/>
                    <a:pt x="30492" y="54388"/>
                    <a:pt x="30468" y="54364"/>
                  </a:cubicBezTo>
                  <a:cubicBezTo>
                    <a:pt x="29825" y="55495"/>
                    <a:pt x="29540" y="56769"/>
                    <a:pt x="29123" y="57984"/>
                  </a:cubicBezTo>
                  <a:cubicBezTo>
                    <a:pt x="29087" y="57972"/>
                    <a:pt x="29028" y="57960"/>
                    <a:pt x="28980" y="57924"/>
                  </a:cubicBezTo>
                  <a:cubicBezTo>
                    <a:pt x="29385" y="56769"/>
                    <a:pt x="29766" y="55603"/>
                    <a:pt x="30195" y="54388"/>
                  </a:cubicBezTo>
                  <a:cubicBezTo>
                    <a:pt x="29480" y="55543"/>
                    <a:pt x="29052" y="56781"/>
                    <a:pt x="28647" y="58020"/>
                  </a:cubicBezTo>
                  <a:cubicBezTo>
                    <a:pt x="28587" y="57984"/>
                    <a:pt x="28528" y="57972"/>
                    <a:pt x="28468" y="57936"/>
                  </a:cubicBezTo>
                  <a:cubicBezTo>
                    <a:pt x="28944" y="56793"/>
                    <a:pt x="29409" y="55650"/>
                    <a:pt x="29885" y="54507"/>
                  </a:cubicBezTo>
                  <a:cubicBezTo>
                    <a:pt x="29635" y="54448"/>
                    <a:pt x="29504" y="54567"/>
                    <a:pt x="29409" y="54817"/>
                  </a:cubicBezTo>
                  <a:cubicBezTo>
                    <a:pt x="29159" y="55579"/>
                    <a:pt x="28873" y="56317"/>
                    <a:pt x="28611" y="57079"/>
                  </a:cubicBezTo>
                  <a:cubicBezTo>
                    <a:pt x="28575" y="57162"/>
                    <a:pt x="28528" y="57258"/>
                    <a:pt x="28492" y="57341"/>
                  </a:cubicBezTo>
                  <a:cubicBezTo>
                    <a:pt x="28456" y="57329"/>
                    <a:pt x="28444" y="57317"/>
                    <a:pt x="28409" y="57317"/>
                  </a:cubicBezTo>
                  <a:cubicBezTo>
                    <a:pt x="28730" y="56412"/>
                    <a:pt x="29040" y="55519"/>
                    <a:pt x="29349" y="54603"/>
                  </a:cubicBezTo>
                  <a:cubicBezTo>
                    <a:pt x="29325" y="54579"/>
                    <a:pt x="29290" y="54567"/>
                    <a:pt x="29266" y="54531"/>
                  </a:cubicBezTo>
                  <a:cubicBezTo>
                    <a:pt x="29171" y="54638"/>
                    <a:pt x="29028" y="54745"/>
                    <a:pt x="28980" y="54864"/>
                  </a:cubicBezTo>
                  <a:cubicBezTo>
                    <a:pt x="28813" y="55341"/>
                    <a:pt x="28682" y="55841"/>
                    <a:pt x="28528" y="56317"/>
                  </a:cubicBezTo>
                  <a:cubicBezTo>
                    <a:pt x="28504" y="56412"/>
                    <a:pt x="28456" y="56508"/>
                    <a:pt x="28432" y="56603"/>
                  </a:cubicBezTo>
                  <a:lnTo>
                    <a:pt x="28290" y="56555"/>
                  </a:lnTo>
                  <a:cubicBezTo>
                    <a:pt x="28468" y="55936"/>
                    <a:pt x="28671" y="55293"/>
                    <a:pt x="28849" y="54650"/>
                  </a:cubicBezTo>
                  <a:cubicBezTo>
                    <a:pt x="28611" y="54698"/>
                    <a:pt x="28373" y="54757"/>
                    <a:pt x="28111" y="54757"/>
                  </a:cubicBezTo>
                  <a:cubicBezTo>
                    <a:pt x="27873" y="54757"/>
                    <a:pt x="27778" y="54876"/>
                    <a:pt x="27694" y="55079"/>
                  </a:cubicBezTo>
                  <a:cubicBezTo>
                    <a:pt x="27551" y="55519"/>
                    <a:pt x="27373" y="55948"/>
                    <a:pt x="27206" y="56377"/>
                  </a:cubicBezTo>
                  <a:cubicBezTo>
                    <a:pt x="27158" y="56496"/>
                    <a:pt x="27099" y="56615"/>
                    <a:pt x="27063" y="56734"/>
                  </a:cubicBezTo>
                  <a:cubicBezTo>
                    <a:pt x="27027" y="56722"/>
                    <a:pt x="26980" y="56710"/>
                    <a:pt x="26956" y="56686"/>
                  </a:cubicBezTo>
                  <a:cubicBezTo>
                    <a:pt x="27182" y="56079"/>
                    <a:pt x="27420" y="55484"/>
                    <a:pt x="27670" y="54829"/>
                  </a:cubicBezTo>
                  <a:cubicBezTo>
                    <a:pt x="27027" y="54936"/>
                    <a:pt x="26432" y="55043"/>
                    <a:pt x="25837" y="55103"/>
                  </a:cubicBezTo>
                  <a:cubicBezTo>
                    <a:pt x="25527" y="55126"/>
                    <a:pt x="25361" y="55257"/>
                    <a:pt x="25253" y="55543"/>
                  </a:cubicBezTo>
                  <a:cubicBezTo>
                    <a:pt x="24944" y="56365"/>
                    <a:pt x="24599" y="57186"/>
                    <a:pt x="24277" y="57996"/>
                  </a:cubicBezTo>
                  <a:cubicBezTo>
                    <a:pt x="24229" y="58103"/>
                    <a:pt x="24182" y="58222"/>
                    <a:pt x="24146" y="58329"/>
                  </a:cubicBezTo>
                  <a:cubicBezTo>
                    <a:pt x="24110" y="58317"/>
                    <a:pt x="24063" y="58293"/>
                    <a:pt x="24039" y="58282"/>
                  </a:cubicBezTo>
                  <a:cubicBezTo>
                    <a:pt x="24325" y="57222"/>
                    <a:pt x="24765" y="56210"/>
                    <a:pt x="25277" y="55186"/>
                  </a:cubicBezTo>
                  <a:cubicBezTo>
                    <a:pt x="25122" y="55222"/>
                    <a:pt x="25015" y="55257"/>
                    <a:pt x="24920" y="55245"/>
                  </a:cubicBezTo>
                  <a:cubicBezTo>
                    <a:pt x="24515" y="55198"/>
                    <a:pt x="24325" y="55436"/>
                    <a:pt x="24170" y="55781"/>
                  </a:cubicBezTo>
                  <a:cubicBezTo>
                    <a:pt x="23813" y="56650"/>
                    <a:pt x="23444" y="57508"/>
                    <a:pt x="23086" y="58389"/>
                  </a:cubicBezTo>
                  <a:cubicBezTo>
                    <a:pt x="23039" y="58496"/>
                    <a:pt x="22991" y="58579"/>
                    <a:pt x="22967" y="58686"/>
                  </a:cubicBezTo>
                  <a:cubicBezTo>
                    <a:pt x="22920" y="58674"/>
                    <a:pt x="22872" y="58651"/>
                    <a:pt x="22848" y="58627"/>
                  </a:cubicBezTo>
                  <a:lnTo>
                    <a:pt x="24229" y="55365"/>
                  </a:lnTo>
                  <a:cubicBezTo>
                    <a:pt x="24218" y="55341"/>
                    <a:pt x="24206" y="55305"/>
                    <a:pt x="24182" y="55293"/>
                  </a:cubicBezTo>
                  <a:cubicBezTo>
                    <a:pt x="24003" y="55412"/>
                    <a:pt x="23741" y="55484"/>
                    <a:pt x="23682" y="55650"/>
                  </a:cubicBezTo>
                  <a:cubicBezTo>
                    <a:pt x="23265" y="56722"/>
                    <a:pt x="22908" y="57817"/>
                    <a:pt x="22503" y="58948"/>
                  </a:cubicBezTo>
                  <a:cubicBezTo>
                    <a:pt x="23313" y="59186"/>
                    <a:pt x="24027" y="59401"/>
                    <a:pt x="24753" y="59627"/>
                  </a:cubicBezTo>
                  <a:cubicBezTo>
                    <a:pt x="25253" y="58198"/>
                    <a:pt x="25658" y="56769"/>
                    <a:pt x="26385" y="55472"/>
                  </a:cubicBezTo>
                  <a:cubicBezTo>
                    <a:pt x="25884" y="56853"/>
                    <a:pt x="25361" y="58234"/>
                    <a:pt x="24837" y="59651"/>
                  </a:cubicBezTo>
                  <a:cubicBezTo>
                    <a:pt x="25051" y="59710"/>
                    <a:pt x="25182" y="59758"/>
                    <a:pt x="25337" y="59782"/>
                  </a:cubicBezTo>
                  <a:cubicBezTo>
                    <a:pt x="25539" y="58996"/>
                    <a:pt x="25718" y="58234"/>
                    <a:pt x="25932" y="57496"/>
                  </a:cubicBezTo>
                  <a:cubicBezTo>
                    <a:pt x="26254" y="56329"/>
                    <a:pt x="26611" y="55662"/>
                    <a:pt x="27004" y="55436"/>
                  </a:cubicBezTo>
                  <a:cubicBezTo>
                    <a:pt x="26111" y="56793"/>
                    <a:pt x="25825" y="58317"/>
                    <a:pt x="25492" y="59817"/>
                  </a:cubicBezTo>
                  <a:cubicBezTo>
                    <a:pt x="25706" y="59937"/>
                    <a:pt x="25825" y="59925"/>
                    <a:pt x="25849" y="59698"/>
                  </a:cubicBezTo>
                  <a:cubicBezTo>
                    <a:pt x="25884" y="59484"/>
                    <a:pt x="25944" y="59294"/>
                    <a:pt x="26004" y="59091"/>
                  </a:cubicBezTo>
                  <a:cubicBezTo>
                    <a:pt x="26075" y="58817"/>
                    <a:pt x="26146" y="58555"/>
                    <a:pt x="26206" y="58293"/>
                  </a:cubicBezTo>
                  <a:cubicBezTo>
                    <a:pt x="26242" y="58317"/>
                    <a:pt x="26265" y="58317"/>
                    <a:pt x="26313" y="58329"/>
                  </a:cubicBezTo>
                  <a:cubicBezTo>
                    <a:pt x="26194" y="58877"/>
                    <a:pt x="26075" y="59413"/>
                    <a:pt x="25944" y="59984"/>
                  </a:cubicBezTo>
                  <a:cubicBezTo>
                    <a:pt x="26146" y="60044"/>
                    <a:pt x="26325" y="60079"/>
                    <a:pt x="26527" y="60139"/>
                  </a:cubicBezTo>
                  <a:cubicBezTo>
                    <a:pt x="26599" y="59770"/>
                    <a:pt x="26670" y="59425"/>
                    <a:pt x="26730" y="59103"/>
                  </a:cubicBezTo>
                  <a:cubicBezTo>
                    <a:pt x="26766" y="59103"/>
                    <a:pt x="26777" y="59115"/>
                    <a:pt x="26801" y="59115"/>
                  </a:cubicBezTo>
                  <a:cubicBezTo>
                    <a:pt x="26742" y="59460"/>
                    <a:pt x="26682" y="59817"/>
                    <a:pt x="26611" y="60187"/>
                  </a:cubicBezTo>
                  <a:cubicBezTo>
                    <a:pt x="26789" y="60246"/>
                    <a:pt x="26956" y="60294"/>
                    <a:pt x="27147" y="60353"/>
                  </a:cubicBezTo>
                  <a:cubicBezTo>
                    <a:pt x="27158" y="60222"/>
                    <a:pt x="27182" y="60115"/>
                    <a:pt x="27206" y="59937"/>
                  </a:cubicBezTo>
                  <a:cubicBezTo>
                    <a:pt x="27266" y="60198"/>
                    <a:pt x="27135" y="60484"/>
                    <a:pt x="27516" y="60425"/>
                  </a:cubicBezTo>
                  <a:cubicBezTo>
                    <a:pt x="27599" y="59960"/>
                    <a:pt x="27658" y="59603"/>
                    <a:pt x="27694" y="59234"/>
                  </a:cubicBezTo>
                  <a:close/>
                  <a:moveTo>
                    <a:pt x="20134" y="48566"/>
                  </a:moveTo>
                  <a:cubicBezTo>
                    <a:pt x="20753" y="48459"/>
                    <a:pt x="21324" y="48387"/>
                    <a:pt x="21908" y="48280"/>
                  </a:cubicBezTo>
                  <a:cubicBezTo>
                    <a:pt x="24634" y="47792"/>
                    <a:pt x="27337" y="47280"/>
                    <a:pt x="30064" y="46792"/>
                  </a:cubicBezTo>
                  <a:cubicBezTo>
                    <a:pt x="33385" y="46185"/>
                    <a:pt x="36719" y="45601"/>
                    <a:pt x="40041" y="44982"/>
                  </a:cubicBezTo>
                  <a:cubicBezTo>
                    <a:pt x="41827" y="44649"/>
                    <a:pt x="43613" y="44232"/>
                    <a:pt x="45399" y="43935"/>
                  </a:cubicBezTo>
                  <a:cubicBezTo>
                    <a:pt x="47256" y="43625"/>
                    <a:pt x="49149" y="43399"/>
                    <a:pt x="51007" y="43101"/>
                  </a:cubicBezTo>
                  <a:cubicBezTo>
                    <a:pt x="52757" y="42815"/>
                    <a:pt x="54507" y="42494"/>
                    <a:pt x="56257" y="42208"/>
                  </a:cubicBezTo>
                  <a:cubicBezTo>
                    <a:pt x="59651" y="41660"/>
                    <a:pt x="63044" y="41125"/>
                    <a:pt x="66437" y="40601"/>
                  </a:cubicBezTo>
                  <a:cubicBezTo>
                    <a:pt x="68187" y="40339"/>
                    <a:pt x="69949" y="40053"/>
                    <a:pt x="71700" y="39803"/>
                  </a:cubicBezTo>
                  <a:cubicBezTo>
                    <a:pt x="74676" y="39363"/>
                    <a:pt x="77653" y="38946"/>
                    <a:pt x="80629" y="38505"/>
                  </a:cubicBezTo>
                  <a:cubicBezTo>
                    <a:pt x="81856" y="38327"/>
                    <a:pt x="83070" y="38101"/>
                    <a:pt x="84320" y="37874"/>
                  </a:cubicBezTo>
                  <a:cubicBezTo>
                    <a:pt x="84308" y="37731"/>
                    <a:pt x="84308" y="37624"/>
                    <a:pt x="84297" y="37493"/>
                  </a:cubicBezTo>
                  <a:cubicBezTo>
                    <a:pt x="83785" y="37565"/>
                    <a:pt x="83344" y="37624"/>
                    <a:pt x="82880" y="37696"/>
                  </a:cubicBezTo>
                  <a:cubicBezTo>
                    <a:pt x="79558" y="38220"/>
                    <a:pt x="76260" y="38767"/>
                    <a:pt x="72938" y="39267"/>
                  </a:cubicBezTo>
                  <a:cubicBezTo>
                    <a:pt x="70711" y="39589"/>
                    <a:pt x="68449" y="39803"/>
                    <a:pt x="66211" y="40136"/>
                  </a:cubicBezTo>
                  <a:cubicBezTo>
                    <a:pt x="62889" y="40648"/>
                    <a:pt x="59591" y="41184"/>
                    <a:pt x="56281" y="41768"/>
                  </a:cubicBezTo>
                  <a:cubicBezTo>
                    <a:pt x="53757" y="42196"/>
                    <a:pt x="51257" y="42744"/>
                    <a:pt x="48721" y="43173"/>
                  </a:cubicBezTo>
                  <a:cubicBezTo>
                    <a:pt x="45232" y="43768"/>
                    <a:pt x="41720" y="44292"/>
                    <a:pt x="38207" y="44851"/>
                  </a:cubicBezTo>
                  <a:cubicBezTo>
                    <a:pt x="34719" y="45423"/>
                    <a:pt x="31242" y="45994"/>
                    <a:pt x="27766" y="46602"/>
                  </a:cubicBezTo>
                  <a:cubicBezTo>
                    <a:pt x="25384" y="47018"/>
                    <a:pt x="23039" y="47518"/>
                    <a:pt x="20658" y="47971"/>
                  </a:cubicBezTo>
                  <a:cubicBezTo>
                    <a:pt x="20241" y="48018"/>
                    <a:pt x="20122" y="48197"/>
                    <a:pt x="20134" y="48566"/>
                  </a:cubicBezTo>
                  <a:close/>
                  <a:moveTo>
                    <a:pt x="84297" y="38112"/>
                  </a:moveTo>
                  <a:cubicBezTo>
                    <a:pt x="84166" y="38136"/>
                    <a:pt x="84070" y="38148"/>
                    <a:pt x="83975" y="38160"/>
                  </a:cubicBezTo>
                  <a:cubicBezTo>
                    <a:pt x="82975" y="38339"/>
                    <a:pt x="81987" y="38529"/>
                    <a:pt x="80998" y="38684"/>
                  </a:cubicBezTo>
                  <a:cubicBezTo>
                    <a:pt x="79784" y="38863"/>
                    <a:pt x="78570" y="38946"/>
                    <a:pt x="77367" y="39124"/>
                  </a:cubicBezTo>
                  <a:cubicBezTo>
                    <a:pt x="73390" y="39744"/>
                    <a:pt x="69426" y="40363"/>
                    <a:pt x="65461" y="40994"/>
                  </a:cubicBezTo>
                  <a:cubicBezTo>
                    <a:pt x="62520" y="41446"/>
                    <a:pt x="59579" y="41899"/>
                    <a:pt x="56650" y="42375"/>
                  </a:cubicBezTo>
                  <a:cubicBezTo>
                    <a:pt x="54983" y="42637"/>
                    <a:pt x="53328" y="42958"/>
                    <a:pt x="51673" y="43220"/>
                  </a:cubicBezTo>
                  <a:cubicBezTo>
                    <a:pt x="49578" y="43554"/>
                    <a:pt x="47459" y="43815"/>
                    <a:pt x="45375" y="44185"/>
                  </a:cubicBezTo>
                  <a:cubicBezTo>
                    <a:pt x="42970" y="44625"/>
                    <a:pt x="40577" y="45137"/>
                    <a:pt x="38172" y="45590"/>
                  </a:cubicBezTo>
                  <a:cubicBezTo>
                    <a:pt x="35362" y="46125"/>
                    <a:pt x="32540" y="46613"/>
                    <a:pt x="29718" y="47125"/>
                  </a:cubicBezTo>
                  <a:cubicBezTo>
                    <a:pt x="26706" y="47661"/>
                    <a:pt x="23694" y="48197"/>
                    <a:pt x="20670" y="48721"/>
                  </a:cubicBezTo>
                  <a:cubicBezTo>
                    <a:pt x="20015" y="48840"/>
                    <a:pt x="19884" y="48983"/>
                    <a:pt x="19919" y="49578"/>
                  </a:cubicBezTo>
                  <a:cubicBezTo>
                    <a:pt x="20848" y="49423"/>
                    <a:pt x="21789" y="49292"/>
                    <a:pt x="22729" y="49102"/>
                  </a:cubicBezTo>
                  <a:cubicBezTo>
                    <a:pt x="25349" y="48566"/>
                    <a:pt x="27968" y="47995"/>
                    <a:pt x="30587" y="47435"/>
                  </a:cubicBezTo>
                  <a:cubicBezTo>
                    <a:pt x="32992" y="46911"/>
                    <a:pt x="35374" y="46340"/>
                    <a:pt x="37803" y="45887"/>
                  </a:cubicBezTo>
                  <a:cubicBezTo>
                    <a:pt x="40422" y="45399"/>
                    <a:pt x="43077" y="44994"/>
                    <a:pt x="45708" y="44554"/>
                  </a:cubicBezTo>
                  <a:cubicBezTo>
                    <a:pt x="48173" y="44149"/>
                    <a:pt x="50649" y="43696"/>
                    <a:pt x="53114" y="43315"/>
                  </a:cubicBezTo>
                  <a:cubicBezTo>
                    <a:pt x="57496" y="42613"/>
                    <a:pt x="61889" y="41958"/>
                    <a:pt x="66259" y="41279"/>
                  </a:cubicBezTo>
                  <a:cubicBezTo>
                    <a:pt x="69092" y="40851"/>
                    <a:pt x="71902" y="40410"/>
                    <a:pt x="74724" y="39994"/>
                  </a:cubicBezTo>
                  <a:cubicBezTo>
                    <a:pt x="76950" y="39660"/>
                    <a:pt x="79165" y="39363"/>
                    <a:pt x="81379" y="39053"/>
                  </a:cubicBezTo>
                  <a:cubicBezTo>
                    <a:pt x="82368" y="38898"/>
                    <a:pt x="83344" y="38743"/>
                    <a:pt x="84344" y="38577"/>
                  </a:cubicBezTo>
                  <a:cubicBezTo>
                    <a:pt x="84308" y="38386"/>
                    <a:pt x="84308" y="38267"/>
                    <a:pt x="84297" y="38112"/>
                  </a:cubicBezTo>
                  <a:close/>
                  <a:moveTo>
                    <a:pt x="88380" y="14991"/>
                  </a:moveTo>
                  <a:cubicBezTo>
                    <a:pt x="88357" y="14955"/>
                    <a:pt x="88357" y="14931"/>
                    <a:pt x="88345" y="14895"/>
                  </a:cubicBezTo>
                  <a:cubicBezTo>
                    <a:pt x="88285" y="14919"/>
                    <a:pt x="88214" y="14931"/>
                    <a:pt x="88154" y="14955"/>
                  </a:cubicBezTo>
                  <a:cubicBezTo>
                    <a:pt x="86904" y="15360"/>
                    <a:pt x="85666" y="15776"/>
                    <a:pt x="84404" y="16169"/>
                  </a:cubicBezTo>
                  <a:cubicBezTo>
                    <a:pt x="79808" y="17574"/>
                    <a:pt x="75236" y="19110"/>
                    <a:pt x="70759" y="20884"/>
                  </a:cubicBezTo>
                  <a:cubicBezTo>
                    <a:pt x="65318" y="23039"/>
                    <a:pt x="59841" y="25075"/>
                    <a:pt x="54293" y="26909"/>
                  </a:cubicBezTo>
                  <a:cubicBezTo>
                    <a:pt x="51352" y="27873"/>
                    <a:pt x="48471" y="29099"/>
                    <a:pt x="45565" y="30219"/>
                  </a:cubicBezTo>
                  <a:cubicBezTo>
                    <a:pt x="44399" y="30671"/>
                    <a:pt x="43220" y="31147"/>
                    <a:pt x="42053" y="31624"/>
                  </a:cubicBezTo>
                  <a:cubicBezTo>
                    <a:pt x="41958" y="31671"/>
                    <a:pt x="41863" y="31802"/>
                    <a:pt x="41779" y="31897"/>
                  </a:cubicBezTo>
                  <a:cubicBezTo>
                    <a:pt x="41803" y="31921"/>
                    <a:pt x="41815" y="31957"/>
                    <a:pt x="41851" y="31981"/>
                  </a:cubicBezTo>
                  <a:cubicBezTo>
                    <a:pt x="42648" y="31719"/>
                    <a:pt x="43470" y="31445"/>
                    <a:pt x="44280" y="31171"/>
                  </a:cubicBezTo>
                  <a:cubicBezTo>
                    <a:pt x="45387" y="30778"/>
                    <a:pt x="46506" y="30409"/>
                    <a:pt x="47625" y="29992"/>
                  </a:cubicBezTo>
                  <a:cubicBezTo>
                    <a:pt x="53400" y="27861"/>
                    <a:pt x="59174" y="25706"/>
                    <a:pt x="64949" y="23575"/>
                  </a:cubicBezTo>
                  <a:cubicBezTo>
                    <a:pt x="68044" y="22444"/>
                    <a:pt x="71164" y="21420"/>
                    <a:pt x="74260" y="20289"/>
                  </a:cubicBezTo>
                  <a:cubicBezTo>
                    <a:pt x="77891" y="18967"/>
                    <a:pt x="81499" y="17574"/>
                    <a:pt x="85118" y="16229"/>
                  </a:cubicBezTo>
                  <a:cubicBezTo>
                    <a:pt x="86213" y="15836"/>
                    <a:pt x="87309" y="15407"/>
                    <a:pt x="88380" y="14991"/>
                  </a:cubicBezTo>
                  <a:close/>
                  <a:moveTo>
                    <a:pt x="84308" y="38803"/>
                  </a:moveTo>
                  <a:cubicBezTo>
                    <a:pt x="84189" y="38815"/>
                    <a:pt x="84094" y="38827"/>
                    <a:pt x="83975" y="38851"/>
                  </a:cubicBezTo>
                  <a:cubicBezTo>
                    <a:pt x="81237" y="39267"/>
                    <a:pt x="78498" y="39684"/>
                    <a:pt x="75736" y="40077"/>
                  </a:cubicBezTo>
                  <a:cubicBezTo>
                    <a:pt x="74105" y="40315"/>
                    <a:pt x="72462" y="40494"/>
                    <a:pt x="70842" y="40756"/>
                  </a:cubicBezTo>
                  <a:cubicBezTo>
                    <a:pt x="67961" y="41208"/>
                    <a:pt x="65068" y="41720"/>
                    <a:pt x="62187" y="42184"/>
                  </a:cubicBezTo>
                  <a:cubicBezTo>
                    <a:pt x="59329" y="42625"/>
                    <a:pt x="56472" y="43018"/>
                    <a:pt x="53614" y="43470"/>
                  </a:cubicBezTo>
                  <a:cubicBezTo>
                    <a:pt x="50114" y="44042"/>
                    <a:pt x="46625" y="44649"/>
                    <a:pt x="43149" y="45244"/>
                  </a:cubicBezTo>
                  <a:cubicBezTo>
                    <a:pt x="41089" y="45590"/>
                    <a:pt x="39041" y="45887"/>
                    <a:pt x="37005" y="46268"/>
                  </a:cubicBezTo>
                  <a:cubicBezTo>
                    <a:pt x="34528" y="46744"/>
                    <a:pt x="32076" y="47328"/>
                    <a:pt x="29623" y="47864"/>
                  </a:cubicBezTo>
                  <a:cubicBezTo>
                    <a:pt x="28825" y="48030"/>
                    <a:pt x="28051" y="48209"/>
                    <a:pt x="27266" y="48387"/>
                  </a:cubicBezTo>
                  <a:cubicBezTo>
                    <a:pt x="27397" y="48447"/>
                    <a:pt x="27504" y="48435"/>
                    <a:pt x="27623" y="48399"/>
                  </a:cubicBezTo>
                  <a:cubicBezTo>
                    <a:pt x="28671" y="48173"/>
                    <a:pt x="29706" y="47923"/>
                    <a:pt x="30766" y="47756"/>
                  </a:cubicBezTo>
                  <a:cubicBezTo>
                    <a:pt x="32742" y="47447"/>
                    <a:pt x="34743" y="47221"/>
                    <a:pt x="36731" y="46899"/>
                  </a:cubicBezTo>
                  <a:cubicBezTo>
                    <a:pt x="40874" y="46209"/>
                    <a:pt x="45006" y="45470"/>
                    <a:pt x="49149" y="44756"/>
                  </a:cubicBezTo>
                  <a:cubicBezTo>
                    <a:pt x="52376" y="44208"/>
                    <a:pt x="55614" y="43649"/>
                    <a:pt x="58853" y="43089"/>
                  </a:cubicBezTo>
                  <a:cubicBezTo>
                    <a:pt x="61139" y="42684"/>
                    <a:pt x="63413" y="42256"/>
                    <a:pt x="65711" y="41887"/>
                  </a:cubicBezTo>
                  <a:cubicBezTo>
                    <a:pt x="67735" y="41553"/>
                    <a:pt x="69771" y="41291"/>
                    <a:pt x="71807" y="40994"/>
                  </a:cubicBezTo>
                  <a:cubicBezTo>
                    <a:pt x="73569" y="40732"/>
                    <a:pt x="75319" y="40482"/>
                    <a:pt x="77081" y="40220"/>
                  </a:cubicBezTo>
                  <a:cubicBezTo>
                    <a:pt x="79451" y="39863"/>
                    <a:pt x="81796" y="39470"/>
                    <a:pt x="84166" y="39113"/>
                  </a:cubicBezTo>
                  <a:cubicBezTo>
                    <a:pt x="84368" y="39089"/>
                    <a:pt x="84392" y="38993"/>
                    <a:pt x="84308" y="38803"/>
                  </a:cubicBezTo>
                  <a:close/>
                  <a:moveTo>
                    <a:pt x="42006" y="29766"/>
                  </a:moveTo>
                  <a:cubicBezTo>
                    <a:pt x="42613" y="29564"/>
                    <a:pt x="43208" y="29349"/>
                    <a:pt x="43803" y="29147"/>
                  </a:cubicBezTo>
                  <a:cubicBezTo>
                    <a:pt x="48256" y="27611"/>
                    <a:pt x="52733" y="26147"/>
                    <a:pt x="57150" y="24516"/>
                  </a:cubicBezTo>
                  <a:cubicBezTo>
                    <a:pt x="63377" y="22206"/>
                    <a:pt x="69533" y="19729"/>
                    <a:pt x="75843" y="17681"/>
                  </a:cubicBezTo>
                  <a:cubicBezTo>
                    <a:pt x="78165" y="16919"/>
                    <a:pt x="80463" y="16122"/>
                    <a:pt x="82761" y="15336"/>
                  </a:cubicBezTo>
                  <a:cubicBezTo>
                    <a:pt x="83654" y="15038"/>
                    <a:pt x="84547" y="14740"/>
                    <a:pt x="85463" y="14479"/>
                  </a:cubicBezTo>
                  <a:cubicBezTo>
                    <a:pt x="86416" y="14217"/>
                    <a:pt x="87392" y="13990"/>
                    <a:pt x="88380" y="13752"/>
                  </a:cubicBezTo>
                  <a:cubicBezTo>
                    <a:pt x="88357" y="13645"/>
                    <a:pt x="88357" y="13550"/>
                    <a:pt x="88345" y="13431"/>
                  </a:cubicBezTo>
                  <a:cubicBezTo>
                    <a:pt x="88237" y="13443"/>
                    <a:pt x="88166" y="13455"/>
                    <a:pt x="88095" y="13490"/>
                  </a:cubicBezTo>
                  <a:cubicBezTo>
                    <a:pt x="87202" y="13740"/>
                    <a:pt x="86309" y="13990"/>
                    <a:pt x="85416" y="14264"/>
                  </a:cubicBezTo>
                  <a:cubicBezTo>
                    <a:pt x="80820" y="15586"/>
                    <a:pt x="76212" y="16955"/>
                    <a:pt x="71724" y="18586"/>
                  </a:cubicBezTo>
                  <a:cubicBezTo>
                    <a:pt x="67985" y="19944"/>
                    <a:pt x="64270" y="21372"/>
                    <a:pt x="60532" y="22741"/>
                  </a:cubicBezTo>
                  <a:cubicBezTo>
                    <a:pt x="57341" y="23920"/>
                    <a:pt x="54150" y="25063"/>
                    <a:pt x="50947" y="26206"/>
                  </a:cubicBezTo>
                  <a:cubicBezTo>
                    <a:pt x="48054" y="27242"/>
                    <a:pt x="45173" y="28254"/>
                    <a:pt x="42279" y="29266"/>
                  </a:cubicBezTo>
                  <a:cubicBezTo>
                    <a:pt x="42006" y="29349"/>
                    <a:pt x="41898" y="29468"/>
                    <a:pt x="42006" y="29766"/>
                  </a:cubicBezTo>
                  <a:close/>
                  <a:moveTo>
                    <a:pt x="41494" y="30588"/>
                  </a:moveTo>
                  <a:cubicBezTo>
                    <a:pt x="41446" y="30433"/>
                    <a:pt x="41446" y="30338"/>
                    <a:pt x="41422" y="30314"/>
                  </a:cubicBezTo>
                  <a:cubicBezTo>
                    <a:pt x="29444" y="25825"/>
                    <a:pt x="17562" y="21075"/>
                    <a:pt x="5465" y="16896"/>
                  </a:cubicBezTo>
                  <a:cubicBezTo>
                    <a:pt x="5525" y="16979"/>
                    <a:pt x="5608" y="17038"/>
                    <a:pt x="5703" y="17074"/>
                  </a:cubicBezTo>
                  <a:cubicBezTo>
                    <a:pt x="8608" y="18158"/>
                    <a:pt x="11502" y="19217"/>
                    <a:pt x="14407" y="20313"/>
                  </a:cubicBezTo>
                  <a:cubicBezTo>
                    <a:pt x="17955" y="21658"/>
                    <a:pt x="21491" y="23027"/>
                    <a:pt x="25039" y="24385"/>
                  </a:cubicBezTo>
                  <a:cubicBezTo>
                    <a:pt x="25099" y="24396"/>
                    <a:pt x="25146" y="24408"/>
                    <a:pt x="25194" y="24456"/>
                  </a:cubicBezTo>
                  <a:cubicBezTo>
                    <a:pt x="25230" y="24480"/>
                    <a:pt x="25253" y="24563"/>
                    <a:pt x="25242" y="24587"/>
                  </a:cubicBezTo>
                  <a:cubicBezTo>
                    <a:pt x="25230" y="24611"/>
                    <a:pt x="25146" y="24646"/>
                    <a:pt x="25111" y="24646"/>
                  </a:cubicBezTo>
                  <a:cubicBezTo>
                    <a:pt x="25039" y="24635"/>
                    <a:pt x="24956" y="24599"/>
                    <a:pt x="24872" y="24575"/>
                  </a:cubicBezTo>
                  <a:cubicBezTo>
                    <a:pt x="23194" y="23944"/>
                    <a:pt x="21503" y="23301"/>
                    <a:pt x="19824" y="22682"/>
                  </a:cubicBezTo>
                  <a:cubicBezTo>
                    <a:pt x="15157" y="20920"/>
                    <a:pt x="10466" y="19158"/>
                    <a:pt x="5787" y="17396"/>
                  </a:cubicBezTo>
                  <a:cubicBezTo>
                    <a:pt x="5703" y="17372"/>
                    <a:pt x="5608" y="17336"/>
                    <a:pt x="5525" y="17324"/>
                  </a:cubicBezTo>
                  <a:cubicBezTo>
                    <a:pt x="5549" y="17431"/>
                    <a:pt x="5596" y="17491"/>
                    <a:pt x="5668" y="17503"/>
                  </a:cubicBezTo>
                  <a:cubicBezTo>
                    <a:pt x="6025" y="17646"/>
                    <a:pt x="6382" y="17800"/>
                    <a:pt x="6739" y="17931"/>
                  </a:cubicBezTo>
                  <a:cubicBezTo>
                    <a:pt x="9954" y="19182"/>
                    <a:pt x="13157" y="20432"/>
                    <a:pt x="16371" y="21682"/>
                  </a:cubicBezTo>
                  <a:cubicBezTo>
                    <a:pt x="19015" y="22706"/>
                    <a:pt x="21670" y="23754"/>
                    <a:pt x="24313" y="24754"/>
                  </a:cubicBezTo>
                  <a:cubicBezTo>
                    <a:pt x="26611" y="25611"/>
                    <a:pt x="28897" y="26444"/>
                    <a:pt x="31195" y="27290"/>
                  </a:cubicBezTo>
                  <a:cubicBezTo>
                    <a:pt x="34481" y="28516"/>
                    <a:pt x="37791" y="29730"/>
                    <a:pt x="41077" y="30957"/>
                  </a:cubicBezTo>
                  <a:cubicBezTo>
                    <a:pt x="41184" y="31004"/>
                    <a:pt x="41315" y="30945"/>
                    <a:pt x="41434" y="30945"/>
                  </a:cubicBezTo>
                  <a:cubicBezTo>
                    <a:pt x="41422" y="30921"/>
                    <a:pt x="41422" y="30909"/>
                    <a:pt x="41398" y="30885"/>
                  </a:cubicBezTo>
                  <a:cubicBezTo>
                    <a:pt x="36207" y="28873"/>
                    <a:pt x="31004" y="26861"/>
                    <a:pt x="25801" y="24873"/>
                  </a:cubicBezTo>
                  <a:cubicBezTo>
                    <a:pt x="25825" y="24813"/>
                    <a:pt x="25849" y="24766"/>
                    <a:pt x="25861" y="24706"/>
                  </a:cubicBezTo>
                  <a:cubicBezTo>
                    <a:pt x="28504" y="25539"/>
                    <a:pt x="31016" y="26659"/>
                    <a:pt x="33588" y="27671"/>
                  </a:cubicBezTo>
                  <a:cubicBezTo>
                    <a:pt x="36183" y="28647"/>
                    <a:pt x="38755" y="29707"/>
                    <a:pt x="41494" y="30588"/>
                  </a:cubicBezTo>
                  <a:close/>
                  <a:moveTo>
                    <a:pt x="71212" y="47161"/>
                  </a:moveTo>
                  <a:cubicBezTo>
                    <a:pt x="71212" y="47149"/>
                    <a:pt x="71212" y="47125"/>
                    <a:pt x="71200" y="47102"/>
                  </a:cubicBezTo>
                  <a:cubicBezTo>
                    <a:pt x="70676" y="47209"/>
                    <a:pt x="70116" y="47221"/>
                    <a:pt x="69616" y="47435"/>
                  </a:cubicBezTo>
                  <a:cubicBezTo>
                    <a:pt x="68509" y="47911"/>
                    <a:pt x="67425" y="48411"/>
                    <a:pt x="66366" y="48995"/>
                  </a:cubicBezTo>
                  <a:cubicBezTo>
                    <a:pt x="61925" y="51388"/>
                    <a:pt x="57496" y="53805"/>
                    <a:pt x="53055" y="56234"/>
                  </a:cubicBezTo>
                  <a:cubicBezTo>
                    <a:pt x="50042" y="57877"/>
                    <a:pt x="47030" y="59579"/>
                    <a:pt x="44006" y="61234"/>
                  </a:cubicBezTo>
                  <a:cubicBezTo>
                    <a:pt x="43613" y="61449"/>
                    <a:pt x="43625" y="61711"/>
                    <a:pt x="43684" y="62068"/>
                  </a:cubicBezTo>
                  <a:cubicBezTo>
                    <a:pt x="52876" y="57091"/>
                    <a:pt x="62044" y="52126"/>
                    <a:pt x="71212" y="47161"/>
                  </a:cubicBezTo>
                  <a:close/>
                  <a:moveTo>
                    <a:pt x="33731" y="53757"/>
                  </a:moveTo>
                  <a:cubicBezTo>
                    <a:pt x="33635" y="53757"/>
                    <a:pt x="33540" y="53745"/>
                    <a:pt x="33528" y="53757"/>
                  </a:cubicBezTo>
                  <a:cubicBezTo>
                    <a:pt x="33278" y="54210"/>
                    <a:pt x="33028" y="54662"/>
                    <a:pt x="32778" y="55114"/>
                  </a:cubicBezTo>
                  <a:cubicBezTo>
                    <a:pt x="32754" y="55114"/>
                    <a:pt x="32742" y="55103"/>
                    <a:pt x="32731" y="55103"/>
                  </a:cubicBezTo>
                  <a:lnTo>
                    <a:pt x="33266" y="53852"/>
                  </a:lnTo>
                  <a:cubicBezTo>
                    <a:pt x="33147" y="53876"/>
                    <a:pt x="33100" y="53936"/>
                    <a:pt x="33076" y="54007"/>
                  </a:cubicBezTo>
                  <a:cubicBezTo>
                    <a:pt x="32326" y="55579"/>
                    <a:pt x="31719" y="57162"/>
                    <a:pt x="31492" y="58889"/>
                  </a:cubicBezTo>
                  <a:cubicBezTo>
                    <a:pt x="31385" y="59627"/>
                    <a:pt x="31373" y="60365"/>
                    <a:pt x="31349" y="61115"/>
                  </a:cubicBezTo>
                  <a:cubicBezTo>
                    <a:pt x="31349" y="61258"/>
                    <a:pt x="31421" y="61508"/>
                    <a:pt x="31528" y="61544"/>
                  </a:cubicBezTo>
                  <a:cubicBezTo>
                    <a:pt x="32302" y="61818"/>
                    <a:pt x="33088" y="62068"/>
                    <a:pt x="33874" y="62318"/>
                  </a:cubicBezTo>
                  <a:cubicBezTo>
                    <a:pt x="33576" y="59008"/>
                    <a:pt x="34469" y="56055"/>
                    <a:pt x="36231" y="53281"/>
                  </a:cubicBezTo>
                  <a:cubicBezTo>
                    <a:pt x="36195" y="53245"/>
                    <a:pt x="36148" y="53233"/>
                    <a:pt x="36124" y="53210"/>
                  </a:cubicBezTo>
                  <a:cubicBezTo>
                    <a:pt x="36005" y="53329"/>
                    <a:pt x="35862" y="53448"/>
                    <a:pt x="35731" y="53567"/>
                  </a:cubicBezTo>
                  <a:lnTo>
                    <a:pt x="35779" y="53340"/>
                  </a:lnTo>
                  <a:cubicBezTo>
                    <a:pt x="35731" y="53329"/>
                    <a:pt x="35707" y="53293"/>
                    <a:pt x="35659" y="53281"/>
                  </a:cubicBezTo>
                  <a:cubicBezTo>
                    <a:pt x="35350" y="53781"/>
                    <a:pt x="35052" y="54293"/>
                    <a:pt x="34731" y="54805"/>
                  </a:cubicBezTo>
                  <a:lnTo>
                    <a:pt x="34647" y="54757"/>
                  </a:lnTo>
                  <a:cubicBezTo>
                    <a:pt x="34886" y="54329"/>
                    <a:pt x="35136" y="53876"/>
                    <a:pt x="35374" y="53448"/>
                  </a:cubicBezTo>
                  <a:lnTo>
                    <a:pt x="35290" y="53400"/>
                  </a:lnTo>
                  <a:cubicBezTo>
                    <a:pt x="34790" y="53769"/>
                    <a:pt x="34719" y="54424"/>
                    <a:pt x="34302" y="54841"/>
                  </a:cubicBezTo>
                  <a:lnTo>
                    <a:pt x="34969" y="53555"/>
                  </a:lnTo>
                  <a:cubicBezTo>
                    <a:pt x="34945" y="53531"/>
                    <a:pt x="34909" y="53507"/>
                    <a:pt x="34886" y="53495"/>
                  </a:cubicBezTo>
                  <a:cubicBezTo>
                    <a:pt x="34469" y="53852"/>
                    <a:pt x="34397" y="54460"/>
                    <a:pt x="34040" y="54864"/>
                  </a:cubicBezTo>
                  <a:lnTo>
                    <a:pt x="33945" y="54817"/>
                  </a:lnTo>
                  <a:cubicBezTo>
                    <a:pt x="34135" y="54424"/>
                    <a:pt x="34350" y="54043"/>
                    <a:pt x="34540" y="53638"/>
                  </a:cubicBezTo>
                  <a:cubicBezTo>
                    <a:pt x="34516" y="53614"/>
                    <a:pt x="34469" y="53591"/>
                    <a:pt x="34433" y="53567"/>
                  </a:cubicBezTo>
                  <a:cubicBezTo>
                    <a:pt x="34076" y="53995"/>
                    <a:pt x="33885" y="54519"/>
                    <a:pt x="33624" y="54995"/>
                  </a:cubicBezTo>
                  <a:lnTo>
                    <a:pt x="33528" y="54948"/>
                  </a:lnTo>
                  <a:cubicBezTo>
                    <a:pt x="33743" y="54531"/>
                    <a:pt x="33957" y="54114"/>
                    <a:pt x="34171" y="53698"/>
                  </a:cubicBezTo>
                  <a:cubicBezTo>
                    <a:pt x="33576" y="53876"/>
                    <a:pt x="33624" y="54567"/>
                    <a:pt x="33207" y="54888"/>
                  </a:cubicBezTo>
                  <a:cubicBezTo>
                    <a:pt x="33350" y="54519"/>
                    <a:pt x="33528" y="54162"/>
                    <a:pt x="33731" y="53757"/>
                  </a:cubicBezTo>
                  <a:close/>
                  <a:moveTo>
                    <a:pt x="41982" y="27968"/>
                  </a:moveTo>
                  <a:cubicBezTo>
                    <a:pt x="42089" y="27933"/>
                    <a:pt x="42160" y="27921"/>
                    <a:pt x="42220" y="27897"/>
                  </a:cubicBezTo>
                  <a:cubicBezTo>
                    <a:pt x="45946" y="26706"/>
                    <a:pt x="49685" y="25551"/>
                    <a:pt x="53388" y="24301"/>
                  </a:cubicBezTo>
                  <a:cubicBezTo>
                    <a:pt x="59234" y="22325"/>
                    <a:pt x="65056" y="20277"/>
                    <a:pt x="70878" y="18253"/>
                  </a:cubicBezTo>
                  <a:cubicBezTo>
                    <a:pt x="74391" y="17026"/>
                    <a:pt x="77903" y="15776"/>
                    <a:pt x="81415" y="14574"/>
                  </a:cubicBezTo>
                  <a:cubicBezTo>
                    <a:pt x="83582" y="13824"/>
                    <a:pt x="85761" y="13097"/>
                    <a:pt x="87940" y="12371"/>
                  </a:cubicBezTo>
                  <a:cubicBezTo>
                    <a:pt x="88118" y="12312"/>
                    <a:pt x="88333" y="12276"/>
                    <a:pt x="88166" y="11978"/>
                  </a:cubicBezTo>
                  <a:cubicBezTo>
                    <a:pt x="87618" y="12133"/>
                    <a:pt x="87047" y="12264"/>
                    <a:pt x="86499" y="12443"/>
                  </a:cubicBezTo>
                  <a:cubicBezTo>
                    <a:pt x="83451" y="13407"/>
                    <a:pt x="80451" y="14526"/>
                    <a:pt x="77450" y="15645"/>
                  </a:cubicBezTo>
                  <a:cubicBezTo>
                    <a:pt x="73486" y="17122"/>
                    <a:pt x="69485" y="18455"/>
                    <a:pt x="65485" y="19777"/>
                  </a:cubicBezTo>
                  <a:cubicBezTo>
                    <a:pt x="58377" y="22134"/>
                    <a:pt x="51245" y="24444"/>
                    <a:pt x="44113" y="26766"/>
                  </a:cubicBezTo>
                  <a:cubicBezTo>
                    <a:pt x="43399" y="27004"/>
                    <a:pt x="42684" y="27242"/>
                    <a:pt x="41982" y="27456"/>
                  </a:cubicBezTo>
                  <a:close/>
                  <a:moveTo>
                    <a:pt x="41946" y="30754"/>
                  </a:moveTo>
                  <a:cubicBezTo>
                    <a:pt x="42029" y="30719"/>
                    <a:pt x="42101" y="30707"/>
                    <a:pt x="42160" y="30671"/>
                  </a:cubicBezTo>
                  <a:cubicBezTo>
                    <a:pt x="44542" y="29814"/>
                    <a:pt x="46947" y="28968"/>
                    <a:pt x="49328" y="28075"/>
                  </a:cubicBezTo>
                  <a:cubicBezTo>
                    <a:pt x="53614" y="26468"/>
                    <a:pt x="57912" y="24873"/>
                    <a:pt x="62163" y="23194"/>
                  </a:cubicBezTo>
                  <a:cubicBezTo>
                    <a:pt x="66711" y="21384"/>
                    <a:pt x="71295" y="19693"/>
                    <a:pt x="75950" y="18229"/>
                  </a:cubicBezTo>
                  <a:cubicBezTo>
                    <a:pt x="80022" y="16955"/>
                    <a:pt x="84118" y="15681"/>
                    <a:pt x="88214" y="14419"/>
                  </a:cubicBezTo>
                  <a:cubicBezTo>
                    <a:pt x="88404" y="14359"/>
                    <a:pt x="88499" y="14288"/>
                    <a:pt x="88357" y="14074"/>
                  </a:cubicBezTo>
                  <a:cubicBezTo>
                    <a:pt x="88285" y="14074"/>
                    <a:pt x="88214" y="14074"/>
                    <a:pt x="88154" y="14098"/>
                  </a:cubicBezTo>
                  <a:cubicBezTo>
                    <a:pt x="86975" y="14371"/>
                    <a:pt x="85797" y="14621"/>
                    <a:pt x="84642" y="14991"/>
                  </a:cubicBezTo>
                  <a:cubicBezTo>
                    <a:pt x="83237" y="15419"/>
                    <a:pt x="81903" y="15979"/>
                    <a:pt x="80498" y="16443"/>
                  </a:cubicBezTo>
                  <a:cubicBezTo>
                    <a:pt x="78379" y="17157"/>
                    <a:pt x="76200" y="17765"/>
                    <a:pt x="74069" y="18515"/>
                  </a:cubicBezTo>
                  <a:cubicBezTo>
                    <a:pt x="70128" y="19896"/>
                    <a:pt x="66211" y="21325"/>
                    <a:pt x="62282" y="22777"/>
                  </a:cubicBezTo>
                  <a:cubicBezTo>
                    <a:pt x="58817" y="24051"/>
                    <a:pt x="55400" y="25408"/>
                    <a:pt x="51923" y="26659"/>
                  </a:cubicBezTo>
                  <a:cubicBezTo>
                    <a:pt x="48780" y="27778"/>
                    <a:pt x="45613" y="28790"/>
                    <a:pt x="42458" y="29861"/>
                  </a:cubicBezTo>
                  <a:cubicBezTo>
                    <a:pt x="41886" y="30052"/>
                    <a:pt x="41886" y="30064"/>
                    <a:pt x="41946" y="30754"/>
                  </a:cubicBezTo>
                  <a:close/>
                  <a:moveTo>
                    <a:pt x="88118" y="11311"/>
                  </a:moveTo>
                  <a:cubicBezTo>
                    <a:pt x="87987" y="11359"/>
                    <a:pt x="87916" y="11383"/>
                    <a:pt x="87845" y="11419"/>
                  </a:cubicBezTo>
                  <a:cubicBezTo>
                    <a:pt x="84713" y="12550"/>
                    <a:pt x="81618" y="13705"/>
                    <a:pt x="78474" y="14812"/>
                  </a:cubicBezTo>
                  <a:cubicBezTo>
                    <a:pt x="74569" y="16181"/>
                    <a:pt x="70640" y="17538"/>
                    <a:pt x="66687" y="18824"/>
                  </a:cubicBezTo>
                  <a:cubicBezTo>
                    <a:pt x="62401" y="20229"/>
                    <a:pt x="58079" y="21527"/>
                    <a:pt x="53793" y="22908"/>
                  </a:cubicBezTo>
                  <a:cubicBezTo>
                    <a:pt x="49947" y="24146"/>
                    <a:pt x="46125" y="25456"/>
                    <a:pt x="42291" y="26718"/>
                  </a:cubicBezTo>
                  <a:cubicBezTo>
                    <a:pt x="41994" y="26825"/>
                    <a:pt x="41982" y="26980"/>
                    <a:pt x="42041" y="27254"/>
                  </a:cubicBezTo>
                  <a:cubicBezTo>
                    <a:pt x="43160" y="26885"/>
                    <a:pt x="44256" y="26504"/>
                    <a:pt x="45363" y="26147"/>
                  </a:cubicBezTo>
                  <a:cubicBezTo>
                    <a:pt x="52233" y="23920"/>
                    <a:pt x="59115" y="21706"/>
                    <a:pt x="65973" y="19443"/>
                  </a:cubicBezTo>
                  <a:cubicBezTo>
                    <a:pt x="69795" y="18169"/>
                    <a:pt x="73629" y="16907"/>
                    <a:pt x="77391" y="15491"/>
                  </a:cubicBezTo>
                  <a:cubicBezTo>
                    <a:pt x="80213" y="14443"/>
                    <a:pt x="83034" y="13383"/>
                    <a:pt x="85904" y="12443"/>
                  </a:cubicBezTo>
                  <a:cubicBezTo>
                    <a:pt x="86642" y="12204"/>
                    <a:pt x="87404" y="12014"/>
                    <a:pt x="88190" y="11788"/>
                  </a:cubicBezTo>
                  <a:cubicBezTo>
                    <a:pt x="88154" y="11621"/>
                    <a:pt x="88142" y="11490"/>
                    <a:pt x="88118" y="11311"/>
                  </a:cubicBezTo>
                  <a:close/>
                  <a:moveTo>
                    <a:pt x="84404" y="39410"/>
                  </a:moveTo>
                  <a:cubicBezTo>
                    <a:pt x="84368" y="39386"/>
                    <a:pt x="84344" y="39351"/>
                    <a:pt x="84332" y="39327"/>
                  </a:cubicBezTo>
                  <a:cubicBezTo>
                    <a:pt x="71569" y="41363"/>
                    <a:pt x="58758" y="43101"/>
                    <a:pt x="46077" y="45601"/>
                  </a:cubicBezTo>
                  <a:cubicBezTo>
                    <a:pt x="46197" y="45601"/>
                    <a:pt x="46304" y="45590"/>
                    <a:pt x="46423" y="45566"/>
                  </a:cubicBezTo>
                  <a:cubicBezTo>
                    <a:pt x="47518" y="45423"/>
                    <a:pt x="48625" y="45256"/>
                    <a:pt x="49721" y="45113"/>
                  </a:cubicBezTo>
                  <a:cubicBezTo>
                    <a:pt x="52197" y="44792"/>
                    <a:pt x="54650" y="44518"/>
                    <a:pt x="57126" y="44161"/>
                  </a:cubicBezTo>
                  <a:cubicBezTo>
                    <a:pt x="59115" y="43875"/>
                    <a:pt x="61115" y="43482"/>
                    <a:pt x="63091" y="43161"/>
                  </a:cubicBezTo>
                  <a:cubicBezTo>
                    <a:pt x="66806" y="42530"/>
                    <a:pt x="70533" y="41934"/>
                    <a:pt x="74248" y="41303"/>
                  </a:cubicBezTo>
                  <a:cubicBezTo>
                    <a:pt x="76331" y="40946"/>
                    <a:pt x="78403" y="40553"/>
                    <a:pt x="80487" y="40196"/>
                  </a:cubicBezTo>
                  <a:cubicBezTo>
                    <a:pt x="81689" y="39994"/>
                    <a:pt x="82915" y="39791"/>
                    <a:pt x="84130" y="39589"/>
                  </a:cubicBezTo>
                  <a:cubicBezTo>
                    <a:pt x="84225" y="39577"/>
                    <a:pt x="84308" y="39470"/>
                    <a:pt x="84404" y="39410"/>
                  </a:cubicBezTo>
                  <a:close/>
                  <a:moveTo>
                    <a:pt x="43696" y="60627"/>
                  </a:moveTo>
                  <a:cubicBezTo>
                    <a:pt x="43827" y="60556"/>
                    <a:pt x="43934" y="60520"/>
                    <a:pt x="44030" y="60448"/>
                  </a:cubicBezTo>
                  <a:cubicBezTo>
                    <a:pt x="46768" y="58817"/>
                    <a:pt x="49506" y="57174"/>
                    <a:pt x="52257" y="55555"/>
                  </a:cubicBezTo>
                  <a:cubicBezTo>
                    <a:pt x="54162" y="54436"/>
                    <a:pt x="56091" y="53340"/>
                    <a:pt x="58031" y="52281"/>
                  </a:cubicBezTo>
                  <a:cubicBezTo>
                    <a:pt x="60615" y="50852"/>
                    <a:pt x="63234" y="49471"/>
                    <a:pt x="65842" y="48078"/>
                  </a:cubicBezTo>
                  <a:cubicBezTo>
                    <a:pt x="65949" y="48018"/>
                    <a:pt x="66044" y="47935"/>
                    <a:pt x="66139" y="47876"/>
                  </a:cubicBezTo>
                  <a:cubicBezTo>
                    <a:pt x="65639" y="47876"/>
                    <a:pt x="65151" y="47923"/>
                    <a:pt x="64687" y="47995"/>
                  </a:cubicBezTo>
                  <a:cubicBezTo>
                    <a:pt x="64175" y="48090"/>
                    <a:pt x="63615" y="48102"/>
                    <a:pt x="63163" y="48340"/>
                  </a:cubicBezTo>
                  <a:cubicBezTo>
                    <a:pt x="61210" y="49400"/>
                    <a:pt x="59305" y="50507"/>
                    <a:pt x="57388" y="51626"/>
                  </a:cubicBezTo>
                  <a:cubicBezTo>
                    <a:pt x="54281" y="53436"/>
                    <a:pt x="51185" y="55234"/>
                    <a:pt x="48090" y="57031"/>
                  </a:cubicBezTo>
                  <a:cubicBezTo>
                    <a:pt x="46744" y="57817"/>
                    <a:pt x="45399" y="58591"/>
                    <a:pt x="44053" y="59377"/>
                  </a:cubicBezTo>
                  <a:cubicBezTo>
                    <a:pt x="43922" y="59460"/>
                    <a:pt x="43815" y="59603"/>
                    <a:pt x="43696" y="59722"/>
                  </a:cubicBezTo>
                  <a:cubicBezTo>
                    <a:pt x="43732" y="59758"/>
                    <a:pt x="43744" y="59782"/>
                    <a:pt x="43768" y="59817"/>
                  </a:cubicBezTo>
                  <a:cubicBezTo>
                    <a:pt x="43851" y="59782"/>
                    <a:pt x="43911" y="59758"/>
                    <a:pt x="43982" y="59710"/>
                  </a:cubicBezTo>
                  <a:cubicBezTo>
                    <a:pt x="46399" y="58329"/>
                    <a:pt x="48875" y="56984"/>
                    <a:pt x="51257" y="55531"/>
                  </a:cubicBezTo>
                  <a:cubicBezTo>
                    <a:pt x="55162" y="53150"/>
                    <a:pt x="59115" y="50852"/>
                    <a:pt x="63199" y="48768"/>
                  </a:cubicBezTo>
                  <a:cubicBezTo>
                    <a:pt x="63615" y="48542"/>
                    <a:pt x="64044" y="48352"/>
                    <a:pt x="64473" y="48149"/>
                  </a:cubicBezTo>
                  <a:cubicBezTo>
                    <a:pt x="64532" y="48114"/>
                    <a:pt x="64604" y="48161"/>
                    <a:pt x="64687" y="48161"/>
                  </a:cubicBezTo>
                  <a:cubicBezTo>
                    <a:pt x="64651" y="48233"/>
                    <a:pt x="64639" y="48328"/>
                    <a:pt x="64592" y="48387"/>
                  </a:cubicBezTo>
                  <a:cubicBezTo>
                    <a:pt x="64544" y="48423"/>
                    <a:pt x="64473" y="48447"/>
                    <a:pt x="64413" y="48471"/>
                  </a:cubicBezTo>
                  <a:cubicBezTo>
                    <a:pt x="61484" y="50066"/>
                    <a:pt x="58519" y="51566"/>
                    <a:pt x="55650" y="53245"/>
                  </a:cubicBezTo>
                  <a:cubicBezTo>
                    <a:pt x="51745" y="55531"/>
                    <a:pt x="47923" y="57936"/>
                    <a:pt x="43946" y="60067"/>
                  </a:cubicBezTo>
                  <a:cubicBezTo>
                    <a:pt x="43744" y="60198"/>
                    <a:pt x="43649" y="60353"/>
                    <a:pt x="43696" y="60627"/>
                  </a:cubicBezTo>
                  <a:close/>
                  <a:moveTo>
                    <a:pt x="6049" y="14288"/>
                  </a:moveTo>
                  <a:cubicBezTo>
                    <a:pt x="6049" y="14336"/>
                    <a:pt x="6025" y="14395"/>
                    <a:pt x="6025" y="14443"/>
                  </a:cubicBezTo>
                  <a:cubicBezTo>
                    <a:pt x="11847" y="16907"/>
                    <a:pt x="17812" y="18979"/>
                    <a:pt x="23694" y="21289"/>
                  </a:cubicBezTo>
                  <a:cubicBezTo>
                    <a:pt x="29587" y="23587"/>
                    <a:pt x="35588" y="25551"/>
                    <a:pt x="41529" y="27861"/>
                  </a:cubicBezTo>
                  <a:lnTo>
                    <a:pt x="41529" y="27123"/>
                  </a:lnTo>
                  <a:cubicBezTo>
                    <a:pt x="41065" y="27028"/>
                    <a:pt x="40612" y="26968"/>
                    <a:pt x="40184" y="26861"/>
                  </a:cubicBezTo>
                  <a:cubicBezTo>
                    <a:pt x="38350" y="26385"/>
                    <a:pt x="36612" y="25647"/>
                    <a:pt x="34838" y="24980"/>
                  </a:cubicBezTo>
                  <a:cubicBezTo>
                    <a:pt x="29992" y="23134"/>
                    <a:pt x="25122" y="21372"/>
                    <a:pt x="20253" y="19586"/>
                  </a:cubicBezTo>
                  <a:cubicBezTo>
                    <a:pt x="16848" y="18336"/>
                    <a:pt x="13431" y="17146"/>
                    <a:pt x="10013" y="15883"/>
                  </a:cubicBezTo>
                  <a:cubicBezTo>
                    <a:pt x="8799" y="15431"/>
                    <a:pt x="7632" y="14860"/>
                    <a:pt x="6430" y="14348"/>
                  </a:cubicBezTo>
                  <a:cubicBezTo>
                    <a:pt x="6322" y="14300"/>
                    <a:pt x="6180" y="14300"/>
                    <a:pt x="6049" y="14288"/>
                  </a:cubicBezTo>
                  <a:close/>
                  <a:moveTo>
                    <a:pt x="5549" y="17777"/>
                  </a:moveTo>
                  <a:cubicBezTo>
                    <a:pt x="5525" y="18324"/>
                    <a:pt x="5608" y="18491"/>
                    <a:pt x="5941" y="18610"/>
                  </a:cubicBezTo>
                  <a:cubicBezTo>
                    <a:pt x="9097" y="19717"/>
                    <a:pt x="12252" y="20813"/>
                    <a:pt x="15371" y="21968"/>
                  </a:cubicBezTo>
                  <a:cubicBezTo>
                    <a:pt x="19455" y="23468"/>
                    <a:pt x="23503" y="25051"/>
                    <a:pt x="27575" y="26599"/>
                  </a:cubicBezTo>
                  <a:cubicBezTo>
                    <a:pt x="31266" y="27992"/>
                    <a:pt x="34957" y="29361"/>
                    <a:pt x="38648" y="30766"/>
                  </a:cubicBezTo>
                  <a:cubicBezTo>
                    <a:pt x="39541" y="31088"/>
                    <a:pt x="40422" y="31469"/>
                    <a:pt x="41410" y="31850"/>
                  </a:cubicBezTo>
                  <a:cubicBezTo>
                    <a:pt x="41351" y="31624"/>
                    <a:pt x="41363" y="31409"/>
                    <a:pt x="41267" y="31362"/>
                  </a:cubicBezTo>
                  <a:cubicBezTo>
                    <a:pt x="41005" y="31195"/>
                    <a:pt x="40696" y="31088"/>
                    <a:pt x="40398" y="30969"/>
                  </a:cubicBezTo>
                  <a:cubicBezTo>
                    <a:pt x="39708" y="30719"/>
                    <a:pt x="39005" y="30492"/>
                    <a:pt x="38326" y="30242"/>
                  </a:cubicBezTo>
                  <a:cubicBezTo>
                    <a:pt x="34707" y="28873"/>
                    <a:pt x="31076" y="27492"/>
                    <a:pt x="27456" y="26123"/>
                  </a:cubicBezTo>
                  <a:cubicBezTo>
                    <a:pt x="24087" y="24861"/>
                    <a:pt x="20705" y="23623"/>
                    <a:pt x="17324" y="22325"/>
                  </a:cubicBezTo>
                  <a:cubicBezTo>
                    <a:pt x="13502" y="20872"/>
                    <a:pt x="9692" y="19360"/>
                    <a:pt x="5882" y="17896"/>
                  </a:cubicBezTo>
                  <a:cubicBezTo>
                    <a:pt x="5775" y="17836"/>
                    <a:pt x="5668" y="17800"/>
                    <a:pt x="5549" y="17777"/>
                  </a:cubicBezTo>
                  <a:close/>
                  <a:moveTo>
                    <a:pt x="8251" y="45709"/>
                  </a:moveTo>
                  <a:lnTo>
                    <a:pt x="8156" y="45613"/>
                  </a:lnTo>
                  <a:cubicBezTo>
                    <a:pt x="8085" y="45673"/>
                    <a:pt x="7977" y="45732"/>
                    <a:pt x="7954" y="45804"/>
                  </a:cubicBezTo>
                  <a:cubicBezTo>
                    <a:pt x="7668" y="46482"/>
                    <a:pt x="7394" y="47161"/>
                    <a:pt x="7120" y="47828"/>
                  </a:cubicBezTo>
                  <a:cubicBezTo>
                    <a:pt x="7073" y="47923"/>
                    <a:pt x="7013" y="48018"/>
                    <a:pt x="6965" y="48102"/>
                  </a:cubicBezTo>
                  <a:cubicBezTo>
                    <a:pt x="6918" y="48090"/>
                    <a:pt x="6894" y="48066"/>
                    <a:pt x="6846" y="48042"/>
                  </a:cubicBezTo>
                  <a:cubicBezTo>
                    <a:pt x="7168" y="47209"/>
                    <a:pt x="7513" y="46375"/>
                    <a:pt x="7846" y="45542"/>
                  </a:cubicBezTo>
                  <a:cubicBezTo>
                    <a:pt x="7799" y="45506"/>
                    <a:pt x="7763" y="45494"/>
                    <a:pt x="7727" y="45470"/>
                  </a:cubicBezTo>
                  <a:cubicBezTo>
                    <a:pt x="7668" y="45554"/>
                    <a:pt x="7573" y="45637"/>
                    <a:pt x="7549" y="45720"/>
                  </a:cubicBezTo>
                  <a:cubicBezTo>
                    <a:pt x="7287" y="46411"/>
                    <a:pt x="7073" y="47102"/>
                    <a:pt x="6823" y="47792"/>
                  </a:cubicBezTo>
                  <a:cubicBezTo>
                    <a:pt x="6787" y="47899"/>
                    <a:pt x="6715" y="47983"/>
                    <a:pt x="6668" y="48090"/>
                  </a:cubicBezTo>
                  <a:cubicBezTo>
                    <a:pt x="6620" y="48078"/>
                    <a:pt x="6573" y="48054"/>
                    <a:pt x="6537" y="48030"/>
                  </a:cubicBezTo>
                  <a:cubicBezTo>
                    <a:pt x="6834" y="47149"/>
                    <a:pt x="7144" y="46292"/>
                    <a:pt x="7454" y="45375"/>
                  </a:cubicBezTo>
                  <a:cubicBezTo>
                    <a:pt x="7287" y="45339"/>
                    <a:pt x="7156" y="45292"/>
                    <a:pt x="6989" y="45244"/>
                  </a:cubicBezTo>
                  <a:cubicBezTo>
                    <a:pt x="6751" y="46030"/>
                    <a:pt x="6537" y="46768"/>
                    <a:pt x="6322" y="47506"/>
                  </a:cubicBezTo>
                  <a:cubicBezTo>
                    <a:pt x="6275" y="47495"/>
                    <a:pt x="6227" y="47483"/>
                    <a:pt x="6180" y="47459"/>
                  </a:cubicBezTo>
                  <a:cubicBezTo>
                    <a:pt x="6394" y="46709"/>
                    <a:pt x="6608" y="45959"/>
                    <a:pt x="6834" y="45185"/>
                  </a:cubicBezTo>
                  <a:cubicBezTo>
                    <a:pt x="6715" y="45161"/>
                    <a:pt x="6620" y="45125"/>
                    <a:pt x="6537" y="45101"/>
                  </a:cubicBezTo>
                  <a:cubicBezTo>
                    <a:pt x="6501" y="45125"/>
                    <a:pt x="6489" y="45161"/>
                    <a:pt x="6489" y="45173"/>
                  </a:cubicBezTo>
                  <a:cubicBezTo>
                    <a:pt x="5656" y="47625"/>
                    <a:pt x="5358" y="50138"/>
                    <a:pt x="5596" y="52721"/>
                  </a:cubicBezTo>
                  <a:cubicBezTo>
                    <a:pt x="5620" y="53031"/>
                    <a:pt x="5727" y="53340"/>
                    <a:pt x="5799" y="53650"/>
                  </a:cubicBezTo>
                  <a:cubicBezTo>
                    <a:pt x="5822" y="53650"/>
                    <a:pt x="5846" y="53638"/>
                    <a:pt x="5858" y="53638"/>
                  </a:cubicBezTo>
                  <a:lnTo>
                    <a:pt x="5858" y="51150"/>
                  </a:lnTo>
                  <a:cubicBezTo>
                    <a:pt x="5941" y="51257"/>
                    <a:pt x="5977" y="51376"/>
                    <a:pt x="5977" y="51483"/>
                  </a:cubicBezTo>
                  <a:cubicBezTo>
                    <a:pt x="6013" y="52043"/>
                    <a:pt x="6037" y="52614"/>
                    <a:pt x="6061" y="53198"/>
                  </a:cubicBezTo>
                  <a:cubicBezTo>
                    <a:pt x="6072" y="53769"/>
                    <a:pt x="6072" y="53769"/>
                    <a:pt x="6680" y="53888"/>
                  </a:cubicBezTo>
                  <a:cubicBezTo>
                    <a:pt x="6620" y="53221"/>
                    <a:pt x="6573" y="52567"/>
                    <a:pt x="6513" y="51900"/>
                  </a:cubicBezTo>
                  <a:cubicBezTo>
                    <a:pt x="6549" y="51900"/>
                    <a:pt x="6573" y="51888"/>
                    <a:pt x="6608" y="51888"/>
                  </a:cubicBezTo>
                  <a:cubicBezTo>
                    <a:pt x="6620" y="51959"/>
                    <a:pt x="6668" y="52043"/>
                    <a:pt x="6668" y="52126"/>
                  </a:cubicBezTo>
                  <a:cubicBezTo>
                    <a:pt x="6727" y="52662"/>
                    <a:pt x="6775" y="53174"/>
                    <a:pt x="6811" y="53710"/>
                  </a:cubicBezTo>
                  <a:cubicBezTo>
                    <a:pt x="6834" y="53936"/>
                    <a:pt x="6906" y="54031"/>
                    <a:pt x="7144" y="53995"/>
                  </a:cubicBezTo>
                  <a:cubicBezTo>
                    <a:pt x="7156" y="52602"/>
                    <a:pt x="7096" y="51185"/>
                    <a:pt x="7465" y="49816"/>
                  </a:cubicBezTo>
                  <a:cubicBezTo>
                    <a:pt x="7846" y="48459"/>
                    <a:pt x="8287" y="47137"/>
                    <a:pt x="8692" y="45792"/>
                  </a:cubicBezTo>
                  <a:cubicBezTo>
                    <a:pt x="8513" y="45673"/>
                    <a:pt x="8418" y="45756"/>
                    <a:pt x="8347" y="45947"/>
                  </a:cubicBezTo>
                  <a:cubicBezTo>
                    <a:pt x="8097" y="46613"/>
                    <a:pt x="7846" y="47280"/>
                    <a:pt x="7573" y="47959"/>
                  </a:cubicBezTo>
                  <a:cubicBezTo>
                    <a:pt x="7525" y="48054"/>
                    <a:pt x="7465" y="48161"/>
                    <a:pt x="7406" y="48257"/>
                  </a:cubicBezTo>
                  <a:cubicBezTo>
                    <a:pt x="7370" y="48233"/>
                    <a:pt x="7323" y="48209"/>
                    <a:pt x="7263" y="48197"/>
                  </a:cubicBezTo>
                  <a:cubicBezTo>
                    <a:pt x="7549" y="47387"/>
                    <a:pt x="7930" y="46554"/>
                    <a:pt x="8251" y="45709"/>
                  </a:cubicBezTo>
                  <a:close/>
                  <a:moveTo>
                    <a:pt x="39720" y="54353"/>
                  </a:moveTo>
                  <a:cubicBezTo>
                    <a:pt x="39327" y="54269"/>
                    <a:pt x="38981" y="54186"/>
                    <a:pt x="38636" y="54091"/>
                  </a:cubicBezTo>
                  <a:cubicBezTo>
                    <a:pt x="38172" y="53948"/>
                    <a:pt x="38148" y="53924"/>
                    <a:pt x="37934" y="54341"/>
                  </a:cubicBezTo>
                  <a:cubicBezTo>
                    <a:pt x="37374" y="55519"/>
                    <a:pt x="36791" y="56686"/>
                    <a:pt x="36302" y="57901"/>
                  </a:cubicBezTo>
                  <a:cubicBezTo>
                    <a:pt x="35993" y="58651"/>
                    <a:pt x="35826" y="59460"/>
                    <a:pt x="35600" y="60246"/>
                  </a:cubicBezTo>
                  <a:cubicBezTo>
                    <a:pt x="35636" y="60258"/>
                    <a:pt x="35648" y="60258"/>
                    <a:pt x="35671" y="60282"/>
                  </a:cubicBezTo>
                  <a:cubicBezTo>
                    <a:pt x="35731" y="60127"/>
                    <a:pt x="35790" y="59960"/>
                    <a:pt x="35850" y="59817"/>
                  </a:cubicBezTo>
                  <a:cubicBezTo>
                    <a:pt x="35886" y="59829"/>
                    <a:pt x="35910" y="59829"/>
                    <a:pt x="35945" y="59841"/>
                  </a:cubicBezTo>
                  <a:cubicBezTo>
                    <a:pt x="35898" y="60056"/>
                    <a:pt x="35838" y="60282"/>
                    <a:pt x="35790" y="60484"/>
                  </a:cubicBezTo>
                  <a:cubicBezTo>
                    <a:pt x="35719" y="60829"/>
                    <a:pt x="35707" y="61210"/>
                    <a:pt x="35540" y="61532"/>
                  </a:cubicBezTo>
                  <a:cubicBezTo>
                    <a:pt x="35302" y="61984"/>
                    <a:pt x="35481" y="62425"/>
                    <a:pt x="35481" y="62865"/>
                  </a:cubicBezTo>
                  <a:cubicBezTo>
                    <a:pt x="35481" y="62901"/>
                    <a:pt x="35552" y="62961"/>
                    <a:pt x="35600" y="62973"/>
                  </a:cubicBezTo>
                  <a:cubicBezTo>
                    <a:pt x="36112" y="63163"/>
                    <a:pt x="36612" y="63354"/>
                    <a:pt x="37160" y="63568"/>
                  </a:cubicBezTo>
                  <a:cubicBezTo>
                    <a:pt x="36945" y="61901"/>
                    <a:pt x="37160" y="60318"/>
                    <a:pt x="37624" y="58746"/>
                  </a:cubicBezTo>
                  <a:cubicBezTo>
                    <a:pt x="38088" y="57198"/>
                    <a:pt x="38696" y="55722"/>
                    <a:pt x="39720" y="54353"/>
                  </a:cubicBezTo>
                  <a:close/>
                  <a:moveTo>
                    <a:pt x="43756" y="63056"/>
                  </a:moveTo>
                  <a:lnTo>
                    <a:pt x="43970" y="62961"/>
                  </a:lnTo>
                  <a:cubicBezTo>
                    <a:pt x="45732" y="61925"/>
                    <a:pt x="47494" y="60889"/>
                    <a:pt x="49280" y="59901"/>
                  </a:cubicBezTo>
                  <a:cubicBezTo>
                    <a:pt x="53197" y="57746"/>
                    <a:pt x="57138" y="55615"/>
                    <a:pt x="61067" y="53471"/>
                  </a:cubicBezTo>
                  <a:cubicBezTo>
                    <a:pt x="64163" y="51793"/>
                    <a:pt x="67247" y="50078"/>
                    <a:pt x="70342" y="48387"/>
                  </a:cubicBezTo>
                  <a:cubicBezTo>
                    <a:pt x="71128" y="47947"/>
                    <a:pt x="71890" y="47506"/>
                    <a:pt x="72664" y="47054"/>
                  </a:cubicBezTo>
                  <a:cubicBezTo>
                    <a:pt x="72700" y="47030"/>
                    <a:pt x="72736" y="46994"/>
                    <a:pt x="72759" y="46959"/>
                  </a:cubicBezTo>
                  <a:cubicBezTo>
                    <a:pt x="72497" y="46959"/>
                    <a:pt x="72224" y="46983"/>
                    <a:pt x="72021" y="47090"/>
                  </a:cubicBezTo>
                  <a:cubicBezTo>
                    <a:pt x="67818" y="49352"/>
                    <a:pt x="63639" y="51638"/>
                    <a:pt x="59448" y="53900"/>
                  </a:cubicBezTo>
                  <a:cubicBezTo>
                    <a:pt x="54352" y="56638"/>
                    <a:pt x="49268" y="59377"/>
                    <a:pt x="44184" y="62115"/>
                  </a:cubicBezTo>
                  <a:cubicBezTo>
                    <a:pt x="43613" y="62437"/>
                    <a:pt x="43672" y="62258"/>
                    <a:pt x="43756" y="63056"/>
                  </a:cubicBezTo>
                  <a:close/>
                  <a:moveTo>
                    <a:pt x="5691" y="14931"/>
                  </a:moveTo>
                  <a:cubicBezTo>
                    <a:pt x="6132" y="15121"/>
                    <a:pt x="6549" y="15300"/>
                    <a:pt x="6965" y="15467"/>
                  </a:cubicBezTo>
                  <a:lnTo>
                    <a:pt x="15490" y="18860"/>
                  </a:lnTo>
                  <a:cubicBezTo>
                    <a:pt x="18848" y="20182"/>
                    <a:pt x="22170" y="21503"/>
                    <a:pt x="25539" y="22789"/>
                  </a:cubicBezTo>
                  <a:cubicBezTo>
                    <a:pt x="30123" y="24539"/>
                    <a:pt x="34874" y="25813"/>
                    <a:pt x="39446" y="27599"/>
                  </a:cubicBezTo>
                  <a:cubicBezTo>
                    <a:pt x="40112" y="27861"/>
                    <a:pt x="40791" y="28135"/>
                    <a:pt x="41494" y="28397"/>
                  </a:cubicBezTo>
                  <a:cubicBezTo>
                    <a:pt x="41541" y="28171"/>
                    <a:pt x="41565" y="28016"/>
                    <a:pt x="41303" y="27921"/>
                  </a:cubicBezTo>
                  <a:cubicBezTo>
                    <a:pt x="39481" y="27254"/>
                    <a:pt x="37684" y="26551"/>
                    <a:pt x="35850" y="25909"/>
                  </a:cubicBezTo>
                  <a:cubicBezTo>
                    <a:pt x="34195" y="25349"/>
                    <a:pt x="32492" y="24920"/>
                    <a:pt x="30849" y="24325"/>
                  </a:cubicBezTo>
                  <a:cubicBezTo>
                    <a:pt x="27647" y="23146"/>
                    <a:pt x="24480" y="21896"/>
                    <a:pt x="21301" y="20670"/>
                  </a:cubicBezTo>
                  <a:cubicBezTo>
                    <a:pt x="16836" y="18967"/>
                    <a:pt x="12347" y="17253"/>
                    <a:pt x="7882" y="15526"/>
                  </a:cubicBezTo>
                  <a:cubicBezTo>
                    <a:pt x="7204" y="15252"/>
                    <a:pt x="6537" y="14943"/>
                    <a:pt x="5834" y="14645"/>
                  </a:cubicBezTo>
                  <a:cubicBezTo>
                    <a:pt x="5775" y="14752"/>
                    <a:pt x="5727" y="14836"/>
                    <a:pt x="5691" y="14931"/>
                  </a:cubicBezTo>
                  <a:close/>
                  <a:moveTo>
                    <a:pt x="19765" y="51233"/>
                  </a:moveTo>
                  <a:cubicBezTo>
                    <a:pt x="19753" y="51174"/>
                    <a:pt x="19753" y="51114"/>
                    <a:pt x="19741" y="51054"/>
                  </a:cubicBezTo>
                  <a:cubicBezTo>
                    <a:pt x="19955" y="50995"/>
                    <a:pt x="20169" y="50935"/>
                    <a:pt x="20384" y="50900"/>
                  </a:cubicBezTo>
                  <a:cubicBezTo>
                    <a:pt x="22265" y="50590"/>
                    <a:pt x="24158" y="50304"/>
                    <a:pt x="26015" y="49947"/>
                  </a:cubicBezTo>
                  <a:cubicBezTo>
                    <a:pt x="30611" y="49066"/>
                    <a:pt x="35231" y="48161"/>
                    <a:pt x="39827" y="47268"/>
                  </a:cubicBezTo>
                  <a:cubicBezTo>
                    <a:pt x="44637" y="46328"/>
                    <a:pt x="49483" y="45637"/>
                    <a:pt x="54340" y="44958"/>
                  </a:cubicBezTo>
                  <a:cubicBezTo>
                    <a:pt x="55233" y="44839"/>
                    <a:pt x="56126" y="44685"/>
                    <a:pt x="57019" y="44530"/>
                  </a:cubicBezTo>
                  <a:cubicBezTo>
                    <a:pt x="56865" y="44470"/>
                    <a:pt x="56734" y="44482"/>
                    <a:pt x="56603" y="44506"/>
                  </a:cubicBezTo>
                  <a:cubicBezTo>
                    <a:pt x="55305" y="44685"/>
                    <a:pt x="53995" y="44851"/>
                    <a:pt x="52697" y="45018"/>
                  </a:cubicBezTo>
                  <a:cubicBezTo>
                    <a:pt x="50471" y="45304"/>
                    <a:pt x="48221" y="45506"/>
                    <a:pt x="46006" y="45899"/>
                  </a:cubicBezTo>
                  <a:cubicBezTo>
                    <a:pt x="41922" y="46590"/>
                    <a:pt x="37874" y="47387"/>
                    <a:pt x="33814" y="48126"/>
                  </a:cubicBezTo>
                  <a:cubicBezTo>
                    <a:pt x="31671" y="48518"/>
                    <a:pt x="29516" y="48911"/>
                    <a:pt x="27349" y="49221"/>
                  </a:cubicBezTo>
                  <a:cubicBezTo>
                    <a:pt x="24825" y="49578"/>
                    <a:pt x="22313" y="50007"/>
                    <a:pt x="19824" y="50590"/>
                  </a:cubicBezTo>
                  <a:cubicBezTo>
                    <a:pt x="19729" y="50602"/>
                    <a:pt x="19598" y="50697"/>
                    <a:pt x="19586" y="50769"/>
                  </a:cubicBezTo>
                  <a:cubicBezTo>
                    <a:pt x="19491" y="51019"/>
                    <a:pt x="19467" y="51293"/>
                    <a:pt x="19396" y="51626"/>
                  </a:cubicBezTo>
                  <a:cubicBezTo>
                    <a:pt x="21420" y="51209"/>
                    <a:pt x="23384" y="50804"/>
                    <a:pt x="25325" y="50423"/>
                  </a:cubicBezTo>
                  <a:cubicBezTo>
                    <a:pt x="24396" y="50483"/>
                    <a:pt x="23456" y="50614"/>
                    <a:pt x="22527" y="50769"/>
                  </a:cubicBezTo>
                  <a:cubicBezTo>
                    <a:pt x="21598" y="50900"/>
                    <a:pt x="20670" y="51066"/>
                    <a:pt x="19765" y="51233"/>
                  </a:cubicBezTo>
                  <a:close/>
                  <a:moveTo>
                    <a:pt x="78046" y="17896"/>
                  </a:moveTo>
                  <a:cubicBezTo>
                    <a:pt x="78046" y="17872"/>
                    <a:pt x="78034" y="17848"/>
                    <a:pt x="78034" y="17836"/>
                  </a:cubicBezTo>
                  <a:cubicBezTo>
                    <a:pt x="77903" y="17860"/>
                    <a:pt x="77748" y="17908"/>
                    <a:pt x="77617" y="17931"/>
                  </a:cubicBezTo>
                  <a:cubicBezTo>
                    <a:pt x="73581" y="19158"/>
                    <a:pt x="69604" y="20551"/>
                    <a:pt x="65675" y="22063"/>
                  </a:cubicBezTo>
                  <a:cubicBezTo>
                    <a:pt x="61008" y="23849"/>
                    <a:pt x="56317" y="25659"/>
                    <a:pt x="51650" y="27433"/>
                  </a:cubicBezTo>
                  <a:cubicBezTo>
                    <a:pt x="48471" y="28623"/>
                    <a:pt x="45292" y="29778"/>
                    <a:pt x="42125" y="30945"/>
                  </a:cubicBezTo>
                  <a:cubicBezTo>
                    <a:pt x="41851" y="31028"/>
                    <a:pt x="41886" y="31207"/>
                    <a:pt x="41898" y="31409"/>
                  </a:cubicBezTo>
                  <a:lnTo>
                    <a:pt x="45339" y="30064"/>
                  </a:lnTo>
                  <a:cubicBezTo>
                    <a:pt x="48018" y="29028"/>
                    <a:pt x="50649" y="27909"/>
                    <a:pt x="53352" y="26980"/>
                  </a:cubicBezTo>
                  <a:cubicBezTo>
                    <a:pt x="57305" y="25635"/>
                    <a:pt x="61258" y="24361"/>
                    <a:pt x="65139" y="22849"/>
                  </a:cubicBezTo>
                  <a:cubicBezTo>
                    <a:pt x="69092" y="21313"/>
                    <a:pt x="73045" y="19801"/>
                    <a:pt x="76986" y="18277"/>
                  </a:cubicBezTo>
                  <a:cubicBezTo>
                    <a:pt x="77319" y="18146"/>
                    <a:pt x="77689" y="18027"/>
                    <a:pt x="78046" y="17896"/>
                  </a:cubicBezTo>
                  <a:close/>
                  <a:moveTo>
                    <a:pt x="41446" y="29528"/>
                  </a:moveTo>
                  <a:cubicBezTo>
                    <a:pt x="41589" y="29230"/>
                    <a:pt x="41434" y="29159"/>
                    <a:pt x="41244" y="29099"/>
                  </a:cubicBezTo>
                  <a:cubicBezTo>
                    <a:pt x="40053" y="28671"/>
                    <a:pt x="38850" y="28218"/>
                    <a:pt x="37660" y="27754"/>
                  </a:cubicBezTo>
                  <a:cubicBezTo>
                    <a:pt x="37136" y="27563"/>
                    <a:pt x="36648" y="27302"/>
                    <a:pt x="36124" y="27123"/>
                  </a:cubicBezTo>
                  <a:cubicBezTo>
                    <a:pt x="34171" y="26432"/>
                    <a:pt x="32207" y="25789"/>
                    <a:pt x="30278" y="25099"/>
                  </a:cubicBezTo>
                  <a:cubicBezTo>
                    <a:pt x="26408" y="23682"/>
                    <a:pt x="22563" y="22218"/>
                    <a:pt x="18693" y="20777"/>
                  </a:cubicBezTo>
                  <a:cubicBezTo>
                    <a:pt x="14443" y="19182"/>
                    <a:pt x="10073" y="17872"/>
                    <a:pt x="5882" y="16110"/>
                  </a:cubicBezTo>
                  <a:cubicBezTo>
                    <a:pt x="5751" y="16050"/>
                    <a:pt x="5608" y="16003"/>
                    <a:pt x="5477" y="15955"/>
                  </a:cubicBezTo>
                  <a:cubicBezTo>
                    <a:pt x="5394" y="16205"/>
                    <a:pt x="5465" y="16324"/>
                    <a:pt x="5691" y="16407"/>
                  </a:cubicBezTo>
                  <a:cubicBezTo>
                    <a:pt x="7144" y="16919"/>
                    <a:pt x="8585" y="17455"/>
                    <a:pt x="10037" y="17979"/>
                  </a:cubicBezTo>
                  <a:cubicBezTo>
                    <a:pt x="14181" y="19479"/>
                    <a:pt x="18348" y="20967"/>
                    <a:pt x="22491" y="22491"/>
                  </a:cubicBezTo>
                  <a:cubicBezTo>
                    <a:pt x="25515" y="23611"/>
                    <a:pt x="28504" y="24766"/>
                    <a:pt x="31504" y="25885"/>
                  </a:cubicBezTo>
                  <a:cubicBezTo>
                    <a:pt x="33088" y="26468"/>
                    <a:pt x="34695" y="26968"/>
                    <a:pt x="36267" y="27552"/>
                  </a:cubicBezTo>
                  <a:cubicBezTo>
                    <a:pt x="37493" y="27992"/>
                    <a:pt x="38672" y="28552"/>
                    <a:pt x="39886" y="29028"/>
                  </a:cubicBezTo>
                  <a:cubicBezTo>
                    <a:pt x="40398" y="29218"/>
                    <a:pt x="40934" y="29361"/>
                    <a:pt x="41446" y="29528"/>
                  </a:cubicBezTo>
                  <a:close/>
                  <a:moveTo>
                    <a:pt x="53412" y="29885"/>
                  </a:moveTo>
                  <a:cubicBezTo>
                    <a:pt x="64663" y="29361"/>
                    <a:pt x="75879" y="28111"/>
                    <a:pt x="87094" y="26921"/>
                  </a:cubicBezTo>
                  <a:cubicBezTo>
                    <a:pt x="86952" y="26825"/>
                    <a:pt x="86797" y="26718"/>
                    <a:pt x="86654" y="26718"/>
                  </a:cubicBezTo>
                  <a:cubicBezTo>
                    <a:pt x="85821" y="26742"/>
                    <a:pt x="84987" y="26790"/>
                    <a:pt x="84154" y="26861"/>
                  </a:cubicBezTo>
                  <a:cubicBezTo>
                    <a:pt x="82487" y="27028"/>
                    <a:pt x="80832" y="27218"/>
                    <a:pt x="79165" y="27373"/>
                  </a:cubicBezTo>
                  <a:cubicBezTo>
                    <a:pt x="76796" y="27599"/>
                    <a:pt x="74414" y="27790"/>
                    <a:pt x="72045" y="28028"/>
                  </a:cubicBezTo>
                  <a:cubicBezTo>
                    <a:pt x="69187" y="28325"/>
                    <a:pt x="66354" y="28706"/>
                    <a:pt x="63508" y="28980"/>
                  </a:cubicBezTo>
                  <a:cubicBezTo>
                    <a:pt x="60282" y="29290"/>
                    <a:pt x="57043" y="29528"/>
                    <a:pt x="53817" y="29814"/>
                  </a:cubicBezTo>
                  <a:cubicBezTo>
                    <a:pt x="53686" y="29838"/>
                    <a:pt x="53555" y="29873"/>
                    <a:pt x="53412" y="29885"/>
                  </a:cubicBezTo>
                  <a:close/>
                  <a:moveTo>
                    <a:pt x="9930" y="54995"/>
                  </a:moveTo>
                  <a:cubicBezTo>
                    <a:pt x="9930" y="54698"/>
                    <a:pt x="9918" y="54400"/>
                    <a:pt x="9930" y="54114"/>
                  </a:cubicBezTo>
                  <a:cubicBezTo>
                    <a:pt x="10037" y="52019"/>
                    <a:pt x="10287" y="49935"/>
                    <a:pt x="10990" y="47923"/>
                  </a:cubicBezTo>
                  <a:cubicBezTo>
                    <a:pt x="11204" y="47268"/>
                    <a:pt x="11061" y="46840"/>
                    <a:pt x="10597" y="46399"/>
                  </a:cubicBezTo>
                  <a:cubicBezTo>
                    <a:pt x="10394" y="46209"/>
                    <a:pt x="10287" y="46221"/>
                    <a:pt x="10216" y="46482"/>
                  </a:cubicBezTo>
                  <a:cubicBezTo>
                    <a:pt x="10037" y="47030"/>
                    <a:pt x="9823" y="47578"/>
                    <a:pt x="9704" y="48149"/>
                  </a:cubicBezTo>
                  <a:cubicBezTo>
                    <a:pt x="9275" y="50042"/>
                    <a:pt x="9061" y="51947"/>
                    <a:pt x="9061" y="53876"/>
                  </a:cubicBezTo>
                  <a:cubicBezTo>
                    <a:pt x="9061" y="54757"/>
                    <a:pt x="9049" y="54757"/>
                    <a:pt x="9894" y="55007"/>
                  </a:cubicBezTo>
                  <a:cubicBezTo>
                    <a:pt x="9894" y="54995"/>
                    <a:pt x="9918" y="54995"/>
                    <a:pt x="9930" y="54995"/>
                  </a:cubicBezTo>
                  <a:close/>
                  <a:moveTo>
                    <a:pt x="42017" y="28826"/>
                  </a:moveTo>
                  <a:cubicBezTo>
                    <a:pt x="49983" y="26063"/>
                    <a:pt x="57912" y="23289"/>
                    <a:pt x="65782" y="20336"/>
                  </a:cubicBezTo>
                  <a:cubicBezTo>
                    <a:pt x="65651" y="20313"/>
                    <a:pt x="65532" y="20348"/>
                    <a:pt x="65413" y="20396"/>
                  </a:cubicBezTo>
                  <a:cubicBezTo>
                    <a:pt x="62853" y="21253"/>
                    <a:pt x="60282" y="22087"/>
                    <a:pt x="57734" y="22980"/>
                  </a:cubicBezTo>
                  <a:cubicBezTo>
                    <a:pt x="52638" y="24766"/>
                    <a:pt x="47554" y="26551"/>
                    <a:pt x="42387" y="28064"/>
                  </a:cubicBezTo>
                  <a:cubicBezTo>
                    <a:pt x="41922" y="28206"/>
                    <a:pt x="41946" y="28206"/>
                    <a:pt x="42017" y="28826"/>
                  </a:cubicBezTo>
                  <a:close/>
                  <a:moveTo>
                    <a:pt x="4167" y="32540"/>
                  </a:moveTo>
                  <a:cubicBezTo>
                    <a:pt x="3989" y="32933"/>
                    <a:pt x="4108" y="33207"/>
                    <a:pt x="4346" y="33469"/>
                  </a:cubicBezTo>
                  <a:cubicBezTo>
                    <a:pt x="4894" y="34112"/>
                    <a:pt x="5418" y="34779"/>
                    <a:pt x="5953" y="35434"/>
                  </a:cubicBezTo>
                  <a:cubicBezTo>
                    <a:pt x="7120" y="36898"/>
                    <a:pt x="8251" y="38351"/>
                    <a:pt x="9418" y="39803"/>
                  </a:cubicBezTo>
                  <a:cubicBezTo>
                    <a:pt x="11109" y="41851"/>
                    <a:pt x="12871" y="43815"/>
                    <a:pt x="14478" y="45911"/>
                  </a:cubicBezTo>
                  <a:cubicBezTo>
                    <a:pt x="15883" y="47745"/>
                    <a:pt x="17133" y="49709"/>
                    <a:pt x="18443" y="51602"/>
                  </a:cubicBezTo>
                  <a:cubicBezTo>
                    <a:pt x="18526" y="51733"/>
                    <a:pt x="18634" y="51864"/>
                    <a:pt x="18741" y="52007"/>
                  </a:cubicBezTo>
                  <a:lnTo>
                    <a:pt x="18872" y="51959"/>
                  </a:lnTo>
                  <a:cubicBezTo>
                    <a:pt x="18848" y="51793"/>
                    <a:pt x="18848" y="51602"/>
                    <a:pt x="18753" y="51471"/>
                  </a:cubicBezTo>
                  <a:cubicBezTo>
                    <a:pt x="18348" y="50852"/>
                    <a:pt x="17919" y="50257"/>
                    <a:pt x="17491" y="49685"/>
                  </a:cubicBezTo>
                  <a:cubicBezTo>
                    <a:pt x="16252" y="47971"/>
                    <a:pt x="15062" y="46209"/>
                    <a:pt x="13764" y="44542"/>
                  </a:cubicBezTo>
                  <a:cubicBezTo>
                    <a:pt x="11133" y="41184"/>
                    <a:pt x="8430" y="37874"/>
                    <a:pt x="5751" y="34541"/>
                  </a:cubicBezTo>
                  <a:cubicBezTo>
                    <a:pt x="5215" y="33910"/>
                    <a:pt x="4703" y="33219"/>
                    <a:pt x="4167" y="32540"/>
                  </a:cubicBezTo>
                  <a:close/>
                  <a:moveTo>
                    <a:pt x="68616" y="47483"/>
                  </a:moveTo>
                  <a:cubicBezTo>
                    <a:pt x="68271" y="47518"/>
                    <a:pt x="67961" y="47578"/>
                    <a:pt x="67628" y="47590"/>
                  </a:cubicBezTo>
                  <a:cubicBezTo>
                    <a:pt x="67152" y="47625"/>
                    <a:pt x="66747" y="47804"/>
                    <a:pt x="66330" y="48042"/>
                  </a:cubicBezTo>
                  <a:cubicBezTo>
                    <a:pt x="64115" y="49316"/>
                    <a:pt x="61877" y="50590"/>
                    <a:pt x="59639" y="51816"/>
                  </a:cubicBezTo>
                  <a:cubicBezTo>
                    <a:pt x="58174" y="52626"/>
                    <a:pt x="56674" y="53305"/>
                    <a:pt x="55245" y="54138"/>
                  </a:cubicBezTo>
                  <a:cubicBezTo>
                    <a:pt x="52459" y="55769"/>
                    <a:pt x="49721" y="57448"/>
                    <a:pt x="46970" y="59103"/>
                  </a:cubicBezTo>
                  <a:cubicBezTo>
                    <a:pt x="46911" y="59127"/>
                    <a:pt x="46863" y="59175"/>
                    <a:pt x="46816" y="59198"/>
                  </a:cubicBezTo>
                  <a:cubicBezTo>
                    <a:pt x="54067" y="55305"/>
                    <a:pt x="61234" y="51209"/>
                    <a:pt x="68616" y="47483"/>
                  </a:cubicBezTo>
                  <a:close/>
                  <a:moveTo>
                    <a:pt x="5882" y="33433"/>
                  </a:moveTo>
                  <a:cubicBezTo>
                    <a:pt x="5846" y="33457"/>
                    <a:pt x="5822" y="33493"/>
                    <a:pt x="5787" y="33505"/>
                  </a:cubicBezTo>
                  <a:cubicBezTo>
                    <a:pt x="6144" y="33921"/>
                    <a:pt x="6537" y="34338"/>
                    <a:pt x="6882" y="34767"/>
                  </a:cubicBezTo>
                  <a:cubicBezTo>
                    <a:pt x="9418" y="37922"/>
                    <a:pt x="11966" y="41077"/>
                    <a:pt x="14478" y="44256"/>
                  </a:cubicBezTo>
                  <a:cubicBezTo>
                    <a:pt x="15514" y="45554"/>
                    <a:pt x="16443" y="46911"/>
                    <a:pt x="17431" y="48233"/>
                  </a:cubicBezTo>
                  <a:cubicBezTo>
                    <a:pt x="17491" y="48316"/>
                    <a:pt x="17610" y="48459"/>
                    <a:pt x="17633" y="48447"/>
                  </a:cubicBezTo>
                  <a:cubicBezTo>
                    <a:pt x="17872" y="48292"/>
                    <a:pt x="17919" y="48530"/>
                    <a:pt x="17991" y="48638"/>
                  </a:cubicBezTo>
                  <a:lnTo>
                    <a:pt x="19193" y="50197"/>
                  </a:lnTo>
                  <a:cubicBezTo>
                    <a:pt x="19229" y="50185"/>
                    <a:pt x="19276" y="50162"/>
                    <a:pt x="19300" y="50138"/>
                  </a:cubicBezTo>
                  <a:cubicBezTo>
                    <a:pt x="19241" y="49995"/>
                    <a:pt x="19217" y="49840"/>
                    <a:pt x="19122" y="49709"/>
                  </a:cubicBezTo>
                  <a:cubicBezTo>
                    <a:pt x="18336" y="48614"/>
                    <a:pt x="17550" y="47495"/>
                    <a:pt x="16740" y="46399"/>
                  </a:cubicBezTo>
                  <a:cubicBezTo>
                    <a:pt x="15621" y="44887"/>
                    <a:pt x="14514" y="43351"/>
                    <a:pt x="13347" y="41851"/>
                  </a:cubicBezTo>
                  <a:cubicBezTo>
                    <a:pt x="11907" y="39958"/>
                    <a:pt x="10442" y="38112"/>
                    <a:pt x="8989" y="36243"/>
                  </a:cubicBezTo>
                  <a:cubicBezTo>
                    <a:pt x="8751" y="35922"/>
                    <a:pt x="8513" y="35600"/>
                    <a:pt x="8287" y="35267"/>
                  </a:cubicBezTo>
                  <a:cubicBezTo>
                    <a:pt x="8263" y="35291"/>
                    <a:pt x="8227" y="35314"/>
                    <a:pt x="8204" y="35326"/>
                  </a:cubicBezTo>
                  <a:cubicBezTo>
                    <a:pt x="8859" y="36315"/>
                    <a:pt x="9466" y="37350"/>
                    <a:pt x="10180" y="38291"/>
                  </a:cubicBezTo>
                  <a:cubicBezTo>
                    <a:pt x="11752" y="40351"/>
                    <a:pt x="13395" y="42351"/>
                    <a:pt x="15002" y="44375"/>
                  </a:cubicBezTo>
                  <a:cubicBezTo>
                    <a:pt x="15074" y="44482"/>
                    <a:pt x="15133" y="44589"/>
                    <a:pt x="15205" y="44708"/>
                  </a:cubicBezTo>
                  <a:cubicBezTo>
                    <a:pt x="15181" y="44744"/>
                    <a:pt x="15145" y="44756"/>
                    <a:pt x="15121" y="44780"/>
                  </a:cubicBezTo>
                  <a:cubicBezTo>
                    <a:pt x="15026" y="44697"/>
                    <a:pt x="14943" y="44589"/>
                    <a:pt x="14871" y="44506"/>
                  </a:cubicBezTo>
                  <a:lnTo>
                    <a:pt x="11252" y="39946"/>
                  </a:lnTo>
                  <a:cubicBezTo>
                    <a:pt x="9656" y="37958"/>
                    <a:pt x="8061" y="35969"/>
                    <a:pt x="6477" y="33993"/>
                  </a:cubicBezTo>
                  <a:cubicBezTo>
                    <a:pt x="6311" y="33767"/>
                    <a:pt x="6084" y="33612"/>
                    <a:pt x="5882" y="33433"/>
                  </a:cubicBezTo>
                  <a:close/>
                  <a:moveTo>
                    <a:pt x="65294" y="43649"/>
                  </a:moveTo>
                  <a:cubicBezTo>
                    <a:pt x="71652" y="42756"/>
                    <a:pt x="78022" y="41863"/>
                    <a:pt x="84368" y="40970"/>
                  </a:cubicBezTo>
                  <a:lnTo>
                    <a:pt x="84368" y="40517"/>
                  </a:lnTo>
                  <a:cubicBezTo>
                    <a:pt x="77974" y="41315"/>
                    <a:pt x="71604" y="42303"/>
                    <a:pt x="65294" y="43649"/>
                  </a:cubicBezTo>
                  <a:close/>
                  <a:moveTo>
                    <a:pt x="18741" y="50721"/>
                  </a:moveTo>
                  <a:cubicBezTo>
                    <a:pt x="18645" y="50495"/>
                    <a:pt x="18634" y="50316"/>
                    <a:pt x="18526" y="50185"/>
                  </a:cubicBezTo>
                  <a:cubicBezTo>
                    <a:pt x="17502" y="48745"/>
                    <a:pt x="16502" y="47268"/>
                    <a:pt x="15431" y="45851"/>
                  </a:cubicBezTo>
                  <a:cubicBezTo>
                    <a:pt x="14395" y="44482"/>
                    <a:pt x="13288" y="43173"/>
                    <a:pt x="12216" y="41827"/>
                  </a:cubicBezTo>
                  <a:cubicBezTo>
                    <a:pt x="10716" y="39898"/>
                    <a:pt x="9228" y="37981"/>
                    <a:pt x="7716" y="36065"/>
                  </a:cubicBezTo>
                  <a:cubicBezTo>
                    <a:pt x="6977" y="35136"/>
                    <a:pt x="6227" y="34243"/>
                    <a:pt x="5465" y="33350"/>
                  </a:cubicBezTo>
                  <a:cubicBezTo>
                    <a:pt x="5239" y="33100"/>
                    <a:pt x="4977" y="32874"/>
                    <a:pt x="4715" y="32659"/>
                  </a:cubicBezTo>
                  <a:lnTo>
                    <a:pt x="4632" y="32743"/>
                  </a:lnTo>
                  <a:cubicBezTo>
                    <a:pt x="5453" y="33790"/>
                    <a:pt x="6263" y="34826"/>
                    <a:pt x="7096" y="35850"/>
                  </a:cubicBezTo>
                  <a:cubicBezTo>
                    <a:pt x="8930" y="38160"/>
                    <a:pt x="10752" y="40494"/>
                    <a:pt x="12621" y="42768"/>
                  </a:cubicBezTo>
                  <a:cubicBezTo>
                    <a:pt x="14264" y="44768"/>
                    <a:pt x="15871" y="46780"/>
                    <a:pt x="17300" y="48935"/>
                  </a:cubicBezTo>
                  <a:cubicBezTo>
                    <a:pt x="17812" y="49721"/>
                    <a:pt x="18384" y="50495"/>
                    <a:pt x="18931" y="51305"/>
                  </a:cubicBezTo>
                  <a:cubicBezTo>
                    <a:pt x="19098" y="50888"/>
                    <a:pt x="19062" y="50828"/>
                    <a:pt x="18741" y="50721"/>
                  </a:cubicBezTo>
                  <a:close/>
                  <a:moveTo>
                    <a:pt x="8918" y="46733"/>
                  </a:moveTo>
                  <a:cubicBezTo>
                    <a:pt x="8906" y="46733"/>
                    <a:pt x="8870" y="46721"/>
                    <a:pt x="8859" y="46721"/>
                  </a:cubicBezTo>
                  <a:cubicBezTo>
                    <a:pt x="8692" y="47268"/>
                    <a:pt x="8561" y="47828"/>
                    <a:pt x="8370" y="48387"/>
                  </a:cubicBezTo>
                  <a:cubicBezTo>
                    <a:pt x="8108" y="49114"/>
                    <a:pt x="8168" y="49935"/>
                    <a:pt x="7668" y="50590"/>
                  </a:cubicBezTo>
                  <a:cubicBezTo>
                    <a:pt x="7620" y="51745"/>
                    <a:pt x="7561" y="52912"/>
                    <a:pt x="7537" y="54055"/>
                  </a:cubicBezTo>
                  <a:cubicBezTo>
                    <a:pt x="7537" y="54114"/>
                    <a:pt x="7620" y="54186"/>
                    <a:pt x="7668" y="54257"/>
                  </a:cubicBezTo>
                  <a:cubicBezTo>
                    <a:pt x="7692" y="54245"/>
                    <a:pt x="7716" y="54233"/>
                    <a:pt x="7739" y="54233"/>
                  </a:cubicBezTo>
                  <a:lnTo>
                    <a:pt x="7739" y="52614"/>
                  </a:lnTo>
                  <a:cubicBezTo>
                    <a:pt x="7799" y="53114"/>
                    <a:pt x="7811" y="53626"/>
                    <a:pt x="7858" y="54126"/>
                  </a:cubicBezTo>
                  <a:cubicBezTo>
                    <a:pt x="7870" y="54233"/>
                    <a:pt x="7977" y="54317"/>
                    <a:pt x="8049" y="54412"/>
                  </a:cubicBezTo>
                  <a:cubicBezTo>
                    <a:pt x="8085" y="54400"/>
                    <a:pt x="8097" y="54364"/>
                    <a:pt x="8132" y="54353"/>
                  </a:cubicBezTo>
                  <a:cubicBezTo>
                    <a:pt x="8085" y="53876"/>
                    <a:pt x="8037" y="53400"/>
                    <a:pt x="7989" y="52912"/>
                  </a:cubicBezTo>
                  <a:cubicBezTo>
                    <a:pt x="8085" y="53186"/>
                    <a:pt x="8108" y="53471"/>
                    <a:pt x="8144" y="53757"/>
                  </a:cubicBezTo>
                  <a:cubicBezTo>
                    <a:pt x="8227" y="54424"/>
                    <a:pt x="8227" y="54424"/>
                    <a:pt x="8454" y="54436"/>
                  </a:cubicBezTo>
                  <a:cubicBezTo>
                    <a:pt x="8430" y="53948"/>
                    <a:pt x="8394" y="53460"/>
                    <a:pt x="8382" y="52971"/>
                  </a:cubicBezTo>
                  <a:cubicBezTo>
                    <a:pt x="8561" y="53483"/>
                    <a:pt x="8406" y="54067"/>
                    <a:pt x="8680" y="54591"/>
                  </a:cubicBezTo>
                  <a:cubicBezTo>
                    <a:pt x="8728" y="51745"/>
                    <a:pt x="8966" y="48971"/>
                    <a:pt x="9918" y="46256"/>
                  </a:cubicBezTo>
                  <a:cubicBezTo>
                    <a:pt x="9275" y="47530"/>
                    <a:pt x="9109" y="48947"/>
                    <a:pt x="8811" y="50316"/>
                  </a:cubicBezTo>
                  <a:cubicBezTo>
                    <a:pt x="8787" y="50185"/>
                    <a:pt x="8787" y="50054"/>
                    <a:pt x="8799" y="49935"/>
                  </a:cubicBezTo>
                  <a:cubicBezTo>
                    <a:pt x="9085" y="48745"/>
                    <a:pt x="9359" y="47566"/>
                    <a:pt x="9632" y="46387"/>
                  </a:cubicBezTo>
                  <a:cubicBezTo>
                    <a:pt x="9644" y="46316"/>
                    <a:pt x="9621" y="46221"/>
                    <a:pt x="9597" y="46137"/>
                  </a:cubicBezTo>
                  <a:cubicBezTo>
                    <a:pt x="9573" y="46137"/>
                    <a:pt x="9525" y="46149"/>
                    <a:pt x="9501" y="46149"/>
                  </a:cubicBezTo>
                  <a:cubicBezTo>
                    <a:pt x="8966" y="47471"/>
                    <a:pt x="8811" y="48888"/>
                    <a:pt x="8585" y="50269"/>
                  </a:cubicBezTo>
                  <a:cubicBezTo>
                    <a:pt x="8549" y="50257"/>
                    <a:pt x="8501" y="50257"/>
                    <a:pt x="8442" y="50245"/>
                  </a:cubicBezTo>
                  <a:cubicBezTo>
                    <a:pt x="8632" y="49138"/>
                    <a:pt x="8823" y="48030"/>
                    <a:pt x="9037" y="46923"/>
                  </a:cubicBezTo>
                  <a:cubicBezTo>
                    <a:pt x="9025" y="46923"/>
                    <a:pt x="9001" y="46923"/>
                    <a:pt x="9001" y="46911"/>
                  </a:cubicBezTo>
                  <a:cubicBezTo>
                    <a:pt x="8728" y="47995"/>
                    <a:pt x="8442" y="49102"/>
                    <a:pt x="8156" y="50185"/>
                  </a:cubicBezTo>
                  <a:cubicBezTo>
                    <a:pt x="8132" y="50173"/>
                    <a:pt x="8085" y="50173"/>
                    <a:pt x="8049" y="50150"/>
                  </a:cubicBezTo>
                  <a:cubicBezTo>
                    <a:pt x="8347" y="49007"/>
                    <a:pt x="8632" y="47876"/>
                    <a:pt x="8918" y="46733"/>
                  </a:cubicBezTo>
                  <a:close/>
                  <a:moveTo>
                    <a:pt x="62722" y="48328"/>
                  </a:moveTo>
                  <a:cubicBezTo>
                    <a:pt x="62091" y="48352"/>
                    <a:pt x="61710" y="48459"/>
                    <a:pt x="61186" y="48757"/>
                  </a:cubicBezTo>
                  <a:cubicBezTo>
                    <a:pt x="55471" y="52102"/>
                    <a:pt x="49756" y="55472"/>
                    <a:pt x="44053" y="58817"/>
                  </a:cubicBezTo>
                  <a:cubicBezTo>
                    <a:pt x="43970" y="58865"/>
                    <a:pt x="43911" y="58948"/>
                    <a:pt x="43851" y="59008"/>
                  </a:cubicBezTo>
                  <a:lnTo>
                    <a:pt x="43887" y="59055"/>
                  </a:lnTo>
                  <a:cubicBezTo>
                    <a:pt x="50173" y="55484"/>
                    <a:pt x="56448" y="51900"/>
                    <a:pt x="62722" y="48328"/>
                  </a:cubicBezTo>
                  <a:close/>
                  <a:moveTo>
                    <a:pt x="19681" y="50185"/>
                  </a:moveTo>
                  <a:cubicBezTo>
                    <a:pt x="19693" y="50233"/>
                    <a:pt x="19693" y="50257"/>
                    <a:pt x="19705" y="50304"/>
                  </a:cubicBezTo>
                  <a:cubicBezTo>
                    <a:pt x="19836" y="50269"/>
                    <a:pt x="19979" y="50257"/>
                    <a:pt x="20110" y="50233"/>
                  </a:cubicBezTo>
                  <a:cubicBezTo>
                    <a:pt x="21170" y="50007"/>
                    <a:pt x="22205" y="49757"/>
                    <a:pt x="23277" y="49578"/>
                  </a:cubicBezTo>
                  <a:cubicBezTo>
                    <a:pt x="25099" y="49280"/>
                    <a:pt x="26908" y="49090"/>
                    <a:pt x="28730" y="48768"/>
                  </a:cubicBezTo>
                  <a:cubicBezTo>
                    <a:pt x="32683" y="48090"/>
                    <a:pt x="36624" y="47340"/>
                    <a:pt x="40577" y="46625"/>
                  </a:cubicBezTo>
                  <a:cubicBezTo>
                    <a:pt x="41363" y="46482"/>
                    <a:pt x="42148" y="46304"/>
                    <a:pt x="42934" y="46137"/>
                  </a:cubicBezTo>
                  <a:cubicBezTo>
                    <a:pt x="42815" y="46090"/>
                    <a:pt x="42696" y="46113"/>
                    <a:pt x="42601" y="46125"/>
                  </a:cubicBezTo>
                  <a:cubicBezTo>
                    <a:pt x="40589" y="46471"/>
                    <a:pt x="38577" y="46828"/>
                    <a:pt x="36552" y="47137"/>
                  </a:cubicBezTo>
                  <a:cubicBezTo>
                    <a:pt x="33921" y="47542"/>
                    <a:pt x="31254" y="47804"/>
                    <a:pt x="28647" y="48387"/>
                  </a:cubicBezTo>
                  <a:cubicBezTo>
                    <a:pt x="25789" y="49007"/>
                    <a:pt x="22920" y="49519"/>
                    <a:pt x="20050" y="50078"/>
                  </a:cubicBezTo>
                  <a:cubicBezTo>
                    <a:pt x="19919" y="50078"/>
                    <a:pt x="19788" y="50138"/>
                    <a:pt x="19681" y="50185"/>
                  </a:cubicBezTo>
                  <a:close/>
                  <a:moveTo>
                    <a:pt x="58793" y="49054"/>
                  </a:moveTo>
                  <a:cubicBezTo>
                    <a:pt x="58770" y="49042"/>
                    <a:pt x="58770" y="49019"/>
                    <a:pt x="58758" y="49007"/>
                  </a:cubicBezTo>
                  <a:cubicBezTo>
                    <a:pt x="58627" y="49042"/>
                    <a:pt x="58472" y="49054"/>
                    <a:pt x="58353" y="49114"/>
                  </a:cubicBezTo>
                  <a:cubicBezTo>
                    <a:pt x="57472" y="49578"/>
                    <a:pt x="56603" y="50019"/>
                    <a:pt x="55745" y="50519"/>
                  </a:cubicBezTo>
                  <a:cubicBezTo>
                    <a:pt x="52078" y="52614"/>
                    <a:pt x="48411" y="54710"/>
                    <a:pt x="44756" y="56805"/>
                  </a:cubicBezTo>
                  <a:cubicBezTo>
                    <a:pt x="44434" y="56984"/>
                    <a:pt x="44280" y="57258"/>
                    <a:pt x="44268" y="57686"/>
                  </a:cubicBezTo>
                  <a:cubicBezTo>
                    <a:pt x="45994" y="56710"/>
                    <a:pt x="47732" y="55781"/>
                    <a:pt x="49423" y="54769"/>
                  </a:cubicBezTo>
                  <a:cubicBezTo>
                    <a:pt x="51864" y="53293"/>
                    <a:pt x="54281" y="51757"/>
                    <a:pt x="56710" y="50257"/>
                  </a:cubicBezTo>
                  <a:cubicBezTo>
                    <a:pt x="57388" y="49840"/>
                    <a:pt x="58103" y="49459"/>
                    <a:pt x="58793" y="49054"/>
                  </a:cubicBezTo>
                  <a:close/>
                  <a:moveTo>
                    <a:pt x="18336" y="52150"/>
                  </a:moveTo>
                  <a:cubicBezTo>
                    <a:pt x="18372" y="52138"/>
                    <a:pt x="18407" y="52114"/>
                    <a:pt x="18443" y="52102"/>
                  </a:cubicBezTo>
                  <a:cubicBezTo>
                    <a:pt x="18407" y="52031"/>
                    <a:pt x="18395" y="51959"/>
                    <a:pt x="18372" y="51900"/>
                  </a:cubicBezTo>
                  <a:cubicBezTo>
                    <a:pt x="18205" y="51626"/>
                    <a:pt x="18026" y="51376"/>
                    <a:pt x="17848" y="51126"/>
                  </a:cubicBezTo>
                  <a:cubicBezTo>
                    <a:pt x="15990" y="48411"/>
                    <a:pt x="14157" y="45697"/>
                    <a:pt x="12014" y="43196"/>
                  </a:cubicBezTo>
                  <a:cubicBezTo>
                    <a:pt x="10513" y="41434"/>
                    <a:pt x="9037" y="39636"/>
                    <a:pt x="7561" y="37839"/>
                  </a:cubicBezTo>
                  <a:cubicBezTo>
                    <a:pt x="6442" y="36469"/>
                    <a:pt x="5346" y="35064"/>
                    <a:pt x="4239" y="33671"/>
                  </a:cubicBezTo>
                  <a:cubicBezTo>
                    <a:pt x="4179" y="33588"/>
                    <a:pt x="4156" y="33517"/>
                    <a:pt x="4108" y="33445"/>
                  </a:cubicBezTo>
                  <a:cubicBezTo>
                    <a:pt x="4060" y="33469"/>
                    <a:pt x="4001" y="33505"/>
                    <a:pt x="3965" y="33529"/>
                  </a:cubicBezTo>
                  <a:cubicBezTo>
                    <a:pt x="4025" y="33731"/>
                    <a:pt x="4025" y="33969"/>
                    <a:pt x="4144" y="34112"/>
                  </a:cubicBezTo>
                  <a:cubicBezTo>
                    <a:pt x="5310" y="35541"/>
                    <a:pt x="6489" y="37005"/>
                    <a:pt x="7716" y="38386"/>
                  </a:cubicBezTo>
                  <a:cubicBezTo>
                    <a:pt x="11014" y="42089"/>
                    <a:pt x="13978" y="46066"/>
                    <a:pt x="16895" y="50078"/>
                  </a:cubicBezTo>
                  <a:cubicBezTo>
                    <a:pt x="17383" y="50757"/>
                    <a:pt x="17860" y="51447"/>
                    <a:pt x="18336" y="52150"/>
                  </a:cubicBezTo>
                  <a:close/>
                  <a:moveTo>
                    <a:pt x="20348" y="47745"/>
                  </a:moveTo>
                  <a:cubicBezTo>
                    <a:pt x="29349" y="45851"/>
                    <a:pt x="38446" y="44458"/>
                    <a:pt x="47518" y="43042"/>
                  </a:cubicBezTo>
                  <a:cubicBezTo>
                    <a:pt x="47387" y="43030"/>
                    <a:pt x="47268" y="43030"/>
                    <a:pt x="47149" y="43042"/>
                  </a:cubicBezTo>
                  <a:cubicBezTo>
                    <a:pt x="45661" y="43232"/>
                    <a:pt x="44184" y="43446"/>
                    <a:pt x="42696" y="43649"/>
                  </a:cubicBezTo>
                  <a:cubicBezTo>
                    <a:pt x="40553" y="43946"/>
                    <a:pt x="38398" y="44220"/>
                    <a:pt x="36255" y="44542"/>
                  </a:cubicBezTo>
                  <a:cubicBezTo>
                    <a:pt x="35040" y="44744"/>
                    <a:pt x="33814" y="45042"/>
                    <a:pt x="32611" y="45280"/>
                  </a:cubicBezTo>
                  <a:cubicBezTo>
                    <a:pt x="28682" y="46006"/>
                    <a:pt x="24718" y="46613"/>
                    <a:pt x="20765" y="47256"/>
                  </a:cubicBezTo>
                  <a:cubicBezTo>
                    <a:pt x="20431" y="47304"/>
                    <a:pt x="20312" y="47399"/>
                    <a:pt x="20348" y="47745"/>
                  </a:cubicBezTo>
                  <a:close/>
                  <a:moveTo>
                    <a:pt x="67461" y="39601"/>
                  </a:moveTo>
                  <a:cubicBezTo>
                    <a:pt x="73093" y="38982"/>
                    <a:pt x="78689" y="38089"/>
                    <a:pt x="84285" y="37124"/>
                  </a:cubicBezTo>
                  <a:cubicBezTo>
                    <a:pt x="84273" y="37005"/>
                    <a:pt x="84249" y="36898"/>
                    <a:pt x="84237" y="36719"/>
                  </a:cubicBezTo>
                  <a:cubicBezTo>
                    <a:pt x="78629" y="37696"/>
                    <a:pt x="73045" y="38648"/>
                    <a:pt x="67461" y="39601"/>
                  </a:cubicBezTo>
                  <a:close/>
                  <a:moveTo>
                    <a:pt x="18562" y="53269"/>
                  </a:moveTo>
                  <a:cubicBezTo>
                    <a:pt x="18598" y="53245"/>
                    <a:pt x="18634" y="53233"/>
                    <a:pt x="18681" y="53221"/>
                  </a:cubicBezTo>
                  <a:cubicBezTo>
                    <a:pt x="18622" y="53079"/>
                    <a:pt x="18586" y="52912"/>
                    <a:pt x="18514" y="52793"/>
                  </a:cubicBezTo>
                  <a:cubicBezTo>
                    <a:pt x="18050" y="52126"/>
                    <a:pt x="17574" y="51471"/>
                    <a:pt x="17086" y="50816"/>
                  </a:cubicBezTo>
                  <a:cubicBezTo>
                    <a:pt x="14824" y="47804"/>
                    <a:pt x="12621" y="44756"/>
                    <a:pt x="10287" y="41803"/>
                  </a:cubicBezTo>
                  <a:cubicBezTo>
                    <a:pt x="8299" y="39303"/>
                    <a:pt x="6192" y="36922"/>
                    <a:pt x="4156" y="34505"/>
                  </a:cubicBezTo>
                  <a:lnTo>
                    <a:pt x="4013" y="34362"/>
                  </a:lnTo>
                  <a:cubicBezTo>
                    <a:pt x="4048" y="34541"/>
                    <a:pt x="4120" y="34695"/>
                    <a:pt x="4227" y="34826"/>
                  </a:cubicBezTo>
                  <a:cubicBezTo>
                    <a:pt x="6334" y="37434"/>
                    <a:pt x="8454" y="40041"/>
                    <a:pt x="10549" y="42661"/>
                  </a:cubicBezTo>
                  <a:cubicBezTo>
                    <a:pt x="12311" y="44839"/>
                    <a:pt x="14062" y="47042"/>
                    <a:pt x="15776" y="49280"/>
                  </a:cubicBezTo>
                  <a:cubicBezTo>
                    <a:pt x="16740" y="50554"/>
                    <a:pt x="17633" y="51924"/>
                    <a:pt x="18562" y="53269"/>
                  </a:cubicBezTo>
                  <a:close/>
                  <a:moveTo>
                    <a:pt x="57400" y="49292"/>
                  </a:moveTo>
                  <a:cubicBezTo>
                    <a:pt x="57400" y="49280"/>
                    <a:pt x="57388" y="49245"/>
                    <a:pt x="57388" y="49233"/>
                  </a:cubicBezTo>
                  <a:cubicBezTo>
                    <a:pt x="57019" y="49340"/>
                    <a:pt x="56614" y="49388"/>
                    <a:pt x="56269" y="49542"/>
                  </a:cubicBezTo>
                  <a:cubicBezTo>
                    <a:pt x="55198" y="50102"/>
                    <a:pt x="54150" y="50673"/>
                    <a:pt x="53102" y="51293"/>
                  </a:cubicBezTo>
                  <a:cubicBezTo>
                    <a:pt x="50554" y="52781"/>
                    <a:pt x="48102" y="54412"/>
                    <a:pt x="45435" y="55698"/>
                  </a:cubicBezTo>
                  <a:cubicBezTo>
                    <a:pt x="45184" y="55817"/>
                    <a:pt x="45018" y="56115"/>
                    <a:pt x="44815" y="56317"/>
                  </a:cubicBezTo>
                  <a:cubicBezTo>
                    <a:pt x="44839" y="56365"/>
                    <a:pt x="44887" y="56412"/>
                    <a:pt x="44923" y="56436"/>
                  </a:cubicBezTo>
                  <a:cubicBezTo>
                    <a:pt x="49090" y="54055"/>
                    <a:pt x="53233" y="51674"/>
                    <a:pt x="57400" y="49292"/>
                  </a:cubicBezTo>
                  <a:close/>
                  <a:moveTo>
                    <a:pt x="75676" y="28992"/>
                  </a:moveTo>
                  <a:lnTo>
                    <a:pt x="75414" y="28992"/>
                  </a:lnTo>
                  <a:cubicBezTo>
                    <a:pt x="74129" y="29064"/>
                    <a:pt x="72843" y="29123"/>
                    <a:pt x="71557" y="29218"/>
                  </a:cubicBezTo>
                  <a:cubicBezTo>
                    <a:pt x="69295" y="29385"/>
                    <a:pt x="67044" y="29564"/>
                    <a:pt x="64782" y="29742"/>
                  </a:cubicBezTo>
                  <a:cubicBezTo>
                    <a:pt x="62841" y="29885"/>
                    <a:pt x="60901" y="30052"/>
                    <a:pt x="58948" y="30183"/>
                  </a:cubicBezTo>
                  <a:cubicBezTo>
                    <a:pt x="58650" y="30195"/>
                    <a:pt x="58341" y="30040"/>
                    <a:pt x="58043" y="30064"/>
                  </a:cubicBezTo>
                  <a:cubicBezTo>
                    <a:pt x="56150" y="30171"/>
                    <a:pt x="54269" y="30290"/>
                    <a:pt x="52376" y="30421"/>
                  </a:cubicBezTo>
                  <a:cubicBezTo>
                    <a:pt x="52090" y="30433"/>
                    <a:pt x="51816" y="30564"/>
                    <a:pt x="51554" y="30659"/>
                  </a:cubicBezTo>
                  <a:cubicBezTo>
                    <a:pt x="52995" y="30540"/>
                    <a:pt x="54412" y="30350"/>
                    <a:pt x="55841" y="30350"/>
                  </a:cubicBezTo>
                  <a:cubicBezTo>
                    <a:pt x="55841" y="30373"/>
                    <a:pt x="55841" y="30421"/>
                    <a:pt x="55852" y="30445"/>
                  </a:cubicBezTo>
                  <a:cubicBezTo>
                    <a:pt x="54459" y="30588"/>
                    <a:pt x="53066" y="30731"/>
                    <a:pt x="51685" y="30862"/>
                  </a:cubicBezTo>
                  <a:cubicBezTo>
                    <a:pt x="51685" y="30909"/>
                    <a:pt x="51685" y="30945"/>
                    <a:pt x="51709" y="30992"/>
                  </a:cubicBezTo>
                  <a:cubicBezTo>
                    <a:pt x="59651" y="30314"/>
                    <a:pt x="67616" y="29659"/>
                    <a:pt x="75676" y="28992"/>
                  </a:cubicBezTo>
                  <a:close/>
                  <a:moveTo>
                    <a:pt x="3144" y="26801"/>
                  </a:moveTo>
                  <a:cubicBezTo>
                    <a:pt x="3120" y="26825"/>
                    <a:pt x="3096" y="26825"/>
                    <a:pt x="3084" y="26837"/>
                  </a:cubicBezTo>
                  <a:cubicBezTo>
                    <a:pt x="3215" y="27016"/>
                    <a:pt x="3322" y="27242"/>
                    <a:pt x="3501" y="27337"/>
                  </a:cubicBezTo>
                  <a:cubicBezTo>
                    <a:pt x="4929" y="28206"/>
                    <a:pt x="6370" y="29052"/>
                    <a:pt x="7835" y="29873"/>
                  </a:cubicBezTo>
                  <a:cubicBezTo>
                    <a:pt x="10752" y="31504"/>
                    <a:pt x="13692" y="33124"/>
                    <a:pt x="16621" y="34767"/>
                  </a:cubicBezTo>
                  <a:cubicBezTo>
                    <a:pt x="16740" y="34826"/>
                    <a:pt x="16860" y="34886"/>
                    <a:pt x="16979" y="34933"/>
                  </a:cubicBezTo>
                  <a:lnTo>
                    <a:pt x="17026" y="34838"/>
                  </a:lnTo>
                  <a:close/>
                  <a:moveTo>
                    <a:pt x="73021" y="28730"/>
                  </a:moveTo>
                  <a:cubicBezTo>
                    <a:pt x="78046" y="28647"/>
                    <a:pt x="83034" y="27909"/>
                    <a:pt x="88047" y="27552"/>
                  </a:cubicBezTo>
                  <a:cubicBezTo>
                    <a:pt x="87821" y="27397"/>
                    <a:pt x="87571" y="27218"/>
                    <a:pt x="87345" y="27242"/>
                  </a:cubicBezTo>
                  <a:cubicBezTo>
                    <a:pt x="86380" y="27290"/>
                    <a:pt x="85428" y="27397"/>
                    <a:pt x="84475" y="27504"/>
                  </a:cubicBezTo>
                  <a:cubicBezTo>
                    <a:pt x="82784" y="27694"/>
                    <a:pt x="81082" y="27909"/>
                    <a:pt x="79391" y="28087"/>
                  </a:cubicBezTo>
                  <a:cubicBezTo>
                    <a:pt x="77260" y="28325"/>
                    <a:pt x="75129" y="28516"/>
                    <a:pt x="73021" y="28730"/>
                  </a:cubicBezTo>
                  <a:close/>
                  <a:moveTo>
                    <a:pt x="18050" y="20313"/>
                  </a:moveTo>
                  <a:cubicBezTo>
                    <a:pt x="18074" y="20289"/>
                    <a:pt x="18098" y="20241"/>
                    <a:pt x="18110" y="20217"/>
                  </a:cubicBezTo>
                  <a:cubicBezTo>
                    <a:pt x="13931" y="18550"/>
                    <a:pt x="9751" y="16896"/>
                    <a:pt x="5537" y="15217"/>
                  </a:cubicBezTo>
                  <a:cubicBezTo>
                    <a:pt x="5513" y="15383"/>
                    <a:pt x="5489" y="15526"/>
                    <a:pt x="5465" y="15729"/>
                  </a:cubicBezTo>
                  <a:cubicBezTo>
                    <a:pt x="9656" y="17265"/>
                    <a:pt x="13859" y="18789"/>
                    <a:pt x="18050" y="20313"/>
                  </a:cubicBezTo>
                  <a:close/>
                  <a:moveTo>
                    <a:pt x="3965" y="34898"/>
                  </a:moveTo>
                  <a:cubicBezTo>
                    <a:pt x="3917" y="35231"/>
                    <a:pt x="3965" y="35481"/>
                    <a:pt x="4203" y="35672"/>
                  </a:cubicBezTo>
                  <a:cubicBezTo>
                    <a:pt x="4358" y="35826"/>
                    <a:pt x="4513" y="35993"/>
                    <a:pt x="4644" y="36172"/>
                  </a:cubicBezTo>
                  <a:cubicBezTo>
                    <a:pt x="7192" y="39220"/>
                    <a:pt x="9775" y="42232"/>
                    <a:pt x="12252" y="45339"/>
                  </a:cubicBezTo>
                  <a:cubicBezTo>
                    <a:pt x="13907" y="47399"/>
                    <a:pt x="15371" y="49602"/>
                    <a:pt x="16955" y="51733"/>
                  </a:cubicBezTo>
                  <a:cubicBezTo>
                    <a:pt x="17395" y="52328"/>
                    <a:pt x="17872" y="52912"/>
                    <a:pt x="18324" y="53483"/>
                  </a:cubicBezTo>
                  <a:cubicBezTo>
                    <a:pt x="18348" y="53471"/>
                    <a:pt x="18384" y="53448"/>
                    <a:pt x="18395" y="53436"/>
                  </a:cubicBezTo>
                  <a:lnTo>
                    <a:pt x="18264" y="53210"/>
                  </a:lnTo>
                  <a:cubicBezTo>
                    <a:pt x="17371" y="51959"/>
                    <a:pt x="16526" y="50673"/>
                    <a:pt x="15586" y="49471"/>
                  </a:cubicBezTo>
                  <a:cubicBezTo>
                    <a:pt x="13800" y="47149"/>
                    <a:pt x="11966" y="44851"/>
                    <a:pt x="10156" y="42577"/>
                  </a:cubicBezTo>
                  <a:cubicBezTo>
                    <a:pt x="8132" y="40017"/>
                    <a:pt x="6061" y="37481"/>
                    <a:pt x="3965" y="34898"/>
                  </a:cubicBezTo>
                  <a:close/>
                  <a:moveTo>
                    <a:pt x="41446" y="30064"/>
                  </a:moveTo>
                  <a:cubicBezTo>
                    <a:pt x="41553" y="29826"/>
                    <a:pt x="41482" y="29742"/>
                    <a:pt x="41255" y="29671"/>
                  </a:cubicBezTo>
                  <a:cubicBezTo>
                    <a:pt x="40708" y="29528"/>
                    <a:pt x="40160" y="29361"/>
                    <a:pt x="39636" y="29171"/>
                  </a:cubicBezTo>
                  <a:cubicBezTo>
                    <a:pt x="36957" y="28111"/>
                    <a:pt x="34290" y="27063"/>
                    <a:pt x="31552" y="26147"/>
                  </a:cubicBezTo>
                  <a:cubicBezTo>
                    <a:pt x="28444" y="25111"/>
                    <a:pt x="25408" y="23861"/>
                    <a:pt x="22336" y="22694"/>
                  </a:cubicBezTo>
                  <a:cubicBezTo>
                    <a:pt x="22063" y="22599"/>
                    <a:pt x="21765" y="22491"/>
                    <a:pt x="21479" y="22384"/>
                  </a:cubicBezTo>
                  <a:cubicBezTo>
                    <a:pt x="21467" y="22408"/>
                    <a:pt x="21443" y="22456"/>
                    <a:pt x="21432" y="22491"/>
                  </a:cubicBezTo>
                  <a:cubicBezTo>
                    <a:pt x="28099" y="25004"/>
                    <a:pt x="34767" y="27540"/>
                    <a:pt x="41446" y="30064"/>
                  </a:cubicBezTo>
                  <a:close/>
                  <a:moveTo>
                    <a:pt x="86273" y="26420"/>
                  </a:moveTo>
                  <a:cubicBezTo>
                    <a:pt x="86297" y="26385"/>
                    <a:pt x="86309" y="26373"/>
                    <a:pt x="86321" y="26349"/>
                  </a:cubicBezTo>
                  <a:cubicBezTo>
                    <a:pt x="86094" y="26290"/>
                    <a:pt x="85880" y="26147"/>
                    <a:pt x="85666" y="26170"/>
                  </a:cubicBezTo>
                  <a:cubicBezTo>
                    <a:pt x="84035" y="26266"/>
                    <a:pt x="82380" y="26361"/>
                    <a:pt x="80737" y="26528"/>
                  </a:cubicBezTo>
                  <a:cubicBezTo>
                    <a:pt x="79141" y="26682"/>
                    <a:pt x="77569" y="26968"/>
                    <a:pt x="75998" y="27194"/>
                  </a:cubicBezTo>
                  <a:cubicBezTo>
                    <a:pt x="75164" y="27313"/>
                    <a:pt x="74307" y="27433"/>
                    <a:pt x="73474" y="27552"/>
                  </a:cubicBezTo>
                  <a:cubicBezTo>
                    <a:pt x="73509" y="27587"/>
                    <a:pt x="73557" y="27611"/>
                    <a:pt x="73581" y="27611"/>
                  </a:cubicBezTo>
                  <a:cubicBezTo>
                    <a:pt x="77808" y="27206"/>
                    <a:pt x="82034" y="26825"/>
                    <a:pt x="86273" y="26420"/>
                  </a:cubicBezTo>
                  <a:close/>
                  <a:moveTo>
                    <a:pt x="38100" y="32564"/>
                  </a:moveTo>
                  <a:cubicBezTo>
                    <a:pt x="37815" y="32505"/>
                    <a:pt x="37624" y="32421"/>
                    <a:pt x="37434" y="32433"/>
                  </a:cubicBezTo>
                  <a:cubicBezTo>
                    <a:pt x="35981" y="32612"/>
                    <a:pt x="34564" y="32802"/>
                    <a:pt x="33112" y="33017"/>
                  </a:cubicBezTo>
                  <a:cubicBezTo>
                    <a:pt x="30016" y="33457"/>
                    <a:pt x="26932" y="33921"/>
                    <a:pt x="23860" y="34362"/>
                  </a:cubicBezTo>
                  <a:cubicBezTo>
                    <a:pt x="22694" y="34529"/>
                    <a:pt x="21515" y="34660"/>
                    <a:pt x="20265" y="34814"/>
                  </a:cubicBezTo>
                  <a:cubicBezTo>
                    <a:pt x="21146" y="34922"/>
                    <a:pt x="37386" y="32838"/>
                    <a:pt x="38100" y="32564"/>
                  </a:cubicBezTo>
                  <a:close/>
                  <a:moveTo>
                    <a:pt x="50221" y="54674"/>
                  </a:moveTo>
                  <a:cubicBezTo>
                    <a:pt x="50233" y="54698"/>
                    <a:pt x="50245" y="54722"/>
                    <a:pt x="50245" y="54734"/>
                  </a:cubicBezTo>
                  <a:cubicBezTo>
                    <a:pt x="53733" y="52733"/>
                    <a:pt x="57222" y="50721"/>
                    <a:pt x="60710" y="48709"/>
                  </a:cubicBezTo>
                  <a:cubicBezTo>
                    <a:pt x="60698" y="48673"/>
                    <a:pt x="60675" y="48638"/>
                    <a:pt x="60663" y="48590"/>
                  </a:cubicBezTo>
                  <a:cubicBezTo>
                    <a:pt x="60174" y="48757"/>
                    <a:pt x="59627" y="48852"/>
                    <a:pt x="59186" y="49114"/>
                  </a:cubicBezTo>
                  <a:cubicBezTo>
                    <a:pt x="56436" y="50781"/>
                    <a:pt x="53697" y="52495"/>
                    <a:pt x="50959" y="54186"/>
                  </a:cubicBezTo>
                  <a:cubicBezTo>
                    <a:pt x="50709" y="54353"/>
                    <a:pt x="50471" y="54519"/>
                    <a:pt x="50221" y="54674"/>
                  </a:cubicBezTo>
                  <a:close/>
                  <a:moveTo>
                    <a:pt x="18455" y="34600"/>
                  </a:moveTo>
                  <a:cubicBezTo>
                    <a:pt x="18491" y="34648"/>
                    <a:pt x="18503" y="34731"/>
                    <a:pt x="18514" y="34719"/>
                  </a:cubicBezTo>
                  <a:cubicBezTo>
                    <a:pt x="24599" y="34112"/>
                    <a:pt x="30623" y="33171"/>
                    <a:pt x="36683" y="32207"/>
                  </a:cubicBezTo>
                  <a:cubicBezTo>
                    <a:pt x="36672" y="31909"/>
                    <a:pt x="36445" y="31969"/>
                    <a:pt x="36267" y="32005"/>
                  </a:cubicBezTo>
                  <a:cubicBezTo>
                    <a:pt x="33552" y="32445"/>
                    <a:pt x="30826" y="32909"/>
                    <a:pt x="28099" y="33338"/>
                  </a:cubicBezTo>
                  <a:cubicBezTo>
                    <a:pt x="26313" y="33624"/>
                    <a:pt x="24515" y="33850"/>
                    <a:pt x="22729" y="34088"/>
                  </a:cubicBezTo>
                  <a:cubicBezTo>
                    <a:pt x="21301" y="34279"/>
                    <a:pt x="19884" y="34445"/>
                    <a:pt x="18455" y="34600"/>
                  </a:cubicBezTo>
                  <a:close/>
                  <a:moveTo>
                    <a:pt x="41470" y="28921"/>
                  </a:moveTo>
                  <a:cubicBezTo>
                    <a:pt x="41494" y="28885"/>
                    <a:pt x="41505" y="28849"/>
                    <a:pt x="41541" y="28814"/>
                  </a:cubicBezTo>
                  <a:cubicBezTo>
                    <a:pt x="41434" y="28730"/>
                    <a:pt x="41363" y="28611"/>
                    <a:pt x="41244" y="28576"/>
                  </a:cubicBezTo>
                  <a:cubicBezTo>
                    <a:pt x="39100" y="27754"/>
                    <a:pt x="36969" y="26909"/>
                    <a:pt x="34802" y="26147"/>
                  </a:cubicBezTo>
                  <a:cubicBezTo>
                    <a:pt x="32671" y="25408"/>
                    <a:pt x="30492" y="24754"/>
                    <a:pt x="28349" y="24039"/>
                  </a:cubicBezTo>
                  <a:cubicBezTo>
                    <a:pt x="27682" y="23813"/>
                    <a:pt x="27027" y="23575"/>
                    <a:pt x="26361" y="23337"/>
                  </a:cubicBezTo>
                  <a:cubicBezTo>
                    <a:pt x="30837" y="25158"/>
                    <a:pt x="35529" y="26444"/>
                    <a:pt x="39946" y="28445"/>
                  </a:cubicBezTo>
                  <a:cubicBezTo>
                    <a:pt x="40434" y="28647"/>
                    <a:pt x="40958" y="28766"/>
                    <a:pt x="41470" y="28921"/>
                  </a:cubicBezTo>
                  <a:close/>
                  <a:moveTo>
                    <a:pt x="55793" y="28909"/>
                  </a:moveTo>
                  <a:cubicBezTo>
                    <a:pt x="55793" y="28933"/>
                    <a:pt x="55817" y="28980"/>
                    <a:pt x="55817" y="29004"/>
                  </a:cubicBezTo>
                  <a:cubicBezTo>
                    <a:pt x="56924" y="28921"/>
                    <a:pt x="58055" y="28849"/>
                    <a:pt x="59174" y="28754"/>
                  </a:cubicBezTo>
                  <a:cubicBezTo>
                    <a:pt x="59174" y="28802"/>
                    <a:pt x="59186" y="28849"/>
                    <a:pt x="59186" y="28885"/>
                  </a:cubicBezTo>
                  <a:cubicBezTo>
                    <a:pt x="58698" y="28933"/>
                    <a:pt x="58222" y="28968"/>
                    <a:pt x="57734" y="29004"/>
                  </a:cubicBezTo>
                  <a:cubicBezTo>
                    <a:pt x="57246" y="29052"/>
                    <a:pt x="56734" y="29111"/>
                    <a:pt x="56245" y="29147"/>
                  </a:cubicBezTo>
                  <a:cubicBezTo>
                    <a:pt x="55174" y="29218"/>
                    <a:pt x="55043" y="29230"/>
                    <a:pt x="54840" y="29504"/>
                  </a:cubicBezTo>
                  <a:lnTo>
                    <a:pt x="67521" y="28337"/>
                  </a:lnTo>
                  <a:cubicBezTo>
                    <a:pt x="67342" y="28242"/>
                    <a:pt x="67163" y="28242"/>
                    <a:pt x="67009" y="28266"/>
                  </a:cubicBezTo>
                  <a:cubicBezTo>
                    <a:pt x="65354" y="28361"/>
                    <a:pt x="63687" y="28504"/>
                    <a:pt x="62032" y="28587"/>
                  </a:cubicBezTo>
                  <a:cubicBezTo>
                    <a:pt x="60222" y="28683"/>
                    <a:pt x="58412" y="28742"/>
                    <a:pt x="56603" y="28814"/>
                  </a:cubicBezTo>
                  <a:cubicBezTo>
                    <a:pt x="56317" y="28814"/>
                    <a:pt x="56055" y="28873"/>
                    <a:pt x="55793" y="28909"/>
                  </a:cubicBezTo>
                  <a:close/>
                  <a:moveTo>
                    <a:pt x="8132" y="43637"/>
                  </a:moveTo>
                  <a:cubicBezTo>
                    <a:pt x="8156" y="43613"/>
                    <a:pt x="8168" y="43577"/>
                    <a:pt x="8204" y="43530"/>
                  </a:cubicBezTo>
                  <a:cubicBezTo>
                    <a:pt x="8025" y="43411"/>
                    <a:pt x="7846" y="43232"/>
                    <a:pt x="7656" y="43173"/>
                  </a:cubicBezTo>
                  <a:cubicBezTo>
                    <a:pt x="6084" y="42768"/>
                    <a:pt x="4525" y="42399"/>
                    <a:pt x="2965" y="42030"/>
                  </a:cubicBezTo>
                  <a:cubicBezTo>
                    <a:pt x="2477" y="41910"/>
                    <a:pt x="2298" y="41994"/>
                    <a:pt x="2072" y="42458"/>
                  </a:cubicBezTo>
                  <a:cubicBezTo>
                    <a:pt x="4298" y="43065"/>
                    <a:pt x="6537" y="43661"/>
                    <a:pt x="8763" y="44280"/>
                  </a:cubicBezTo>
                  <a:cubicBezTo>
                    <a:pt x="8644" y="44149"/>
                    <a:pt x="8513" y="44006"/>
                    <a:pt x="8347" y="43946"/>
                  </a:cubicBezTo>
                  <a:cubicBezTo>
                    <a:pt x="7811" y="43756"/>
                    <a:pt x="7275" y="43565"/>
                    <a:pt x="6727" y="43423"/>
                  </a:cubicBezTo>
                  <a:cubicBezTo>
                    <a:pt x="5370" y="43089"/>
                    <a:pt x="4025" y="42792"/>
                    <a:pt x="2667" y="42458"/>
                  </a:cubicBezTo>
                  <a:cubicBezTo>
                    <a:pt x="2548" y="42434"/>
                    <a:pt x="2429" y="42375"/>
                    <a:pt x="2215" y="42291"/>
                  </a:cubicBezTo>
                  <a:cubicBezTo>
                    <a:pt x="2370" y="42232"/>
                    <a:pt x="2417" y="42208"/>
                    <a:pt x="2441" y="42220"/>
                  </a:cubicBezTo>
                  <a:cubicBezTo>
                    <a:pt x="4358" y="42577"/>
                    <a:pt x="6263" y="42994"/>
                    <a:pt x="8132" y="43637"/>
                  </a:cubicBezTo>
                  <a:close/>
                  <a:moveTo>
                    <a:pt x="88333" y="13074"/>
                  </a:moveTo>
                  <a:cubicBezTo>
                    <a:pt x="88297" y="13038"/>
                    <a:pt x="88285" y="12990"/>
                    <a:pt x="88261" y="12966"/>
                  </a:cubicBezTo>
                  <a:cubicBezTo>
                    <a:pt x="85094" y="13919"/>
                    <a:pt x="81927" y="14860"/>
                    <a:pt x="78772" y="15824"/>
                  </a:cubicBezTo>
                  <a:cubicBezTo>
                    <a:pt x="75617" y="16788"/>
                    <a:pt x="72486" y="17812"/>
                    <a:pt x="69438" y="19158"/>
                  </a:cubicBezTo>
                  <a:cubicBezTo>
                    <a:pt x="69521" y="19158"/>
                    <a:pt x="69592" y="19122"/>
                    <a:pt x="69664" y="19110"/>
                  </a:cubicBezTo>
                  <a:cubicBezTo>
                    <a:pt x="70842" y="18693"/>
                    <a:pt x="71997" y="18265"/>
                    <a:pt x="73176" y="17872"/>
                  </a:cubicBezTo>
                  <a:cubicBezTo>
                    <a:pt x="76807" y="16681"/>
                    <a:pt x="80451" y="15491"/>
                    <a:pt x="84082" y="14336"/>
                  </a:cubicBezTo>
                  <a:cubicBezTo>
                    <a:pt x="85380" y="13919"/>
                    <a:pt x="86690" y="13597"/>
                    <a:pt x="87999" y="13228"/>
                  </a:cubicBezTo>
                  <a:cubicBezTo>
                    <a:pt x="88142" y="13205"/>
                    <a:pt x="88226" y="13109"/>
                    <a:pt x="88333" y="13074"/>
                  </a:cubicBezTo>
                  <a:close/>
                  <a:moveTo>
                    <a:pt x="48375" y="22634"/>
                  </a:moveTo>
                  <a:cubicBezTo>
                    <a:pt x="48947" y="22861"/>
                    <a:pt x="49471" y="23075"/>
                    <a:pt x="49995" y="23277"/>
                  </a:cubicBezTo>
                  <a:cubicBezTo>
                    <a:pt x="49864" y="23325"/>
                    <a:pt x="49756" y="23313"/>
                    <a:pt x="49637" y="23277"/>
                  </a:cubicBezTo>
                  <a:cubicBezTo>
                    <a:pt x="49280" y="23146"/>
                    <a:pt x="48887" y="23039"/>
                    <a:pt x="48566" y="22861"/>
                  </a:cubicBezTo>
                  <a:cubicBezTo>
                    <a:pt x="48149" y="22622"/>
                    <a:pt x="47804" y="22789"/>
                    <a:pt x="47399" y="22956"/>
                  </a:cubicBezTo>
                  <a:cubicBezTo>
                    <a:pt x="48042" y="23253"/>
                    <a:pt x="48637" y="23551"/>
                    <a:pt x="49233" y="23825"/>
                  </a:cubicBezTo>
                  <a:cubicBezTo>
                    <a:pt x="49268" y="23849"/>
                    <a:pt x="49328" y="23825"/>
                    <a:pt x="49364" y="23813"/>
                  </a:cubicBezTo>
                  <a:cubicBezTo>
                    <a:pt x="50149" y="23551"/>
                    <a:pt x="50947" y="23277"/>
                    <a:pt x="51757" y="22992"/>
                  </a:cubicBezTo>
                  <a:cubicBezTo>
                    <a:pt x="50971" y="22813"/>
                    <a:pt x="50233" y="22670"/>
                    <a:pt x="49518" y="22480"/>
                  </a:cubicBezTo>
                  <a:cubicBezTo>
                    <a:pt x="49114" y="22360"/>
                    <a:pt x="48768" y="22420"/>
                    <a:pt x="48375" y="22634"/>
                  </a:cubicBezTo>
                  <a:close/>
                  <a:moveTo>
                    <a:pt x="72807" y="41803"/>
                  </a:moveTo>
                  <a:cubicBezTo>
                    <a:pt x="72807" y="41827"/>
                    <a:pt x="72807" y="41851"/>
                    <a:pt x="72819" y="41863"/>
                  </a:cubicBezTo>
                  <a:cubicBezTo>
                    <a:pt x="76677" y="41315"/>
                    <a:pt x="80522" y="40767"/>
                    <a:pt x="84368" y="40232"/>
                  </a:cubicBezTo>
                  <a:lnTo>
                    <a:pt x="84368" y="39815"/>
                  </a:lnTo>
                  <a:cubicBezTo>
                    <a:pt x="80487" y="40482"/>
                    <a:pt x="76653" y="41148"/>
                    <a:pt x="72807" y="41803"/>
                  </a:cubicBezTo>
                  <a:close/>
                  <a:moveTo>
                    <a:pt x="57698" y="44339"/>
                  </a:moveTo>
                  <a:cubicBezTo>
                    <a:pt x="62329" y="43935"/>
                    <a:pt x="66913" y="43101"/>
                    <a:pt x="71473" y="42161"/>
                  </a:cubicBezTo>
                  <a:cubicBezTo>
                    <a:pt x="71473" y="42137"/>
                    <a:pt x="71450" y="42101"/>
                    <a:pt x="71450" y="42077"/>
                  </a:cubicBezTo>
                  <a:cubicBezTo>
                    <a:pt x="66866" y="42839"/>
                    <a:pt x="62282" y="43589"/>
                    <a:pt x="57698" y="44339"/>
                  </a:cubicBezTo>
                  <a:close/>
                  <a:moveTo>
                    <a:pt x="88523" y="28028"/>
                  </a:moveTo>
                  <a:cubicBezTo>
                    <a:pt x="88523" y="27980"/>
                    <a:pt x="88523" y="27956"/>
                    <a:pt x="88535" y="27909"/>
                  </a:cubicBezTo>
                  <a:cubicBezTo>
                    <a:pt x="88214" y="27683"/>
                    <a:pt x="78296" y="28528"/>
                    <a:pt x="76855" y="28992"/>
                  </a:cubicBezTo>
                  <a:cubicBezTo>
                    <a:pt x="80737" y="28671"/>
                    <a:pt x="84630" y="28349"/>
                    <a:pt x="88523" y="28028"/>
                  </a:cubicBezTo>
                  <a:close/>
                  <a:moveTo>
                    <a:pt x="74724" y="43208"/>
                  </a:moveTo>
                  <a:cubicBezTo>
                    <a:pt x="77915" y="42756"/>
                    <a:pt x="81153" y="42803"/>
                    <a:pt x="84285" y="42077"/>
                  </a:cubicBezTo>
                  <a:cubicBezTo>
                    <a:pt x="84297" y="41922"/>
                    <a:pt x="84332" y="41803"/>
                    <a:pt x="84332" y="41744"/>
                  </a:cubicBezTo>
                  <a:cubicBezTo>
                    <a:pt x="81129" y="42220"/>
                    <a:pt x="77927" y="42720"/>
                    <a:pt x="74724" y="43208"/>
                  </a:cubicBezTo>
                  <a:close/>
                  <a:moveTo>
                    <a:pt x="32326" y="32421"/>
                  </a:moveTo>
                  <a:cubicBezTo>
                    <a:pt x="27563" y="32838"/>
                    <a:pt x="22872" y="33802"/>
                    <a:pt x="18098" y="34160"/>
                  </a:cubicBezTo>
                  <a:cubicBezTo>
                    <a:pt x="18169" y="34231"/>
                    <a:pt x="18264" y="34338"/>
                    <a:pt x="18336" y="34326"/>
                  </a:cubicBezTo>
                  <a:cubicBezTo>
                    <a:pt x="18872" y="34279"/>
                    <a:pt x="19396" y="34207"/>
                    <a:pt x="19931" y="34124"/>
                  </a:cubicBezTo>
                  <a:cubicBezTo>
                    <a:pt x="22372" y="33814"/>
                    <a:pt x="24813" y="33517"/>
                    <a:pt x="27254" y="33171"/>
                  </a:cubicBezTo>
                  <a:cubicBezTo>
                    <a:pt x="28944" y="32933"/>
                    <a:pt x="30635" y="32671"/>
                    <a:pt x="32326" y="32421"/>
                  </a:cubicBezTo>
                  <a:close/>
                  <a:moveTo>
                    <a:pt x="19538" y="49007"/>
                  </a:moveTo>
                  <a:cubicBezTo>
                    <a:pt x="19717" y="48745"/>
                    <a:pt x="19646" y="48566"/>
                    <a:pt x="19479" y="48352"/>
                  </a:cubicBezTo>
                  <a:cubicBezTo>
                    <a:pt x="17669" y="46197"/>
                    <a:pt x="15847" y="44030"/>
                    <a:pt x="14038" y="41863"/>
                  </a:cubicBezTo>
                  <a:cubicBezTo>
                    <a:pt x="14026" y="41851"/>
                    <a:pt x="13990" y="41851"/>
                    <a:pt x="13966" y="41851"/>
                  </a:cubicBezTo>
                  <a:cubicBezTo>
                    <a:pt x="13942" y="41863"/>
                    <a:pt x="13931" y="41887"/>
                    <a:pt x="13919" y="41910"/>
                  </a:cubicBezTo>
                  <a:cubicBezTo>
                    <a:pt x="15788" y="44280"/>
                    <a:pt x="17657" y="46625"/>
                    <a:pt x="19538" y="49007"/>
                  </a:cubicBezTo>
                  <a:close/>
                  <a:moveTo>
                    <a:pt x="74105" y="27159"/>
                  </a:moveTo>
                  <a:cubicBezTo>
                    <a:pt x="69283" y="27563"/>
                    <a:pt x="64485" y="27956"/>
                    <a:pt x="59698" y="28337"/>
                  </a:cubicBezTo>
                  <a:cubicBezTo>
                    <a:pt x="64508" y="28171"/>
                    <a:pt x="69295" y="27873"/>
                    <a:pt x="74105" y="27159"/>
                  </a:cubicBezTo>
                  <a:close/>
                  <a:moveTo>
                    <a:pt x="30790" y="33886"/>
                  </a:moveTo>
                  <a:cubicBezTo>
                    <a:pt x="30790" y="33921"/>
                    <a:pt x="30790" y="33945"/>
                    <a:pt x="30814" y="33981"/>
                  </a:cubicBezTo>
                  <a:cubicBezTo>
                    <a:pt x="33624" y="33695"/>
                    <a:pt x="36433" y="33409"/>
                    <a:pt x="39231" y="33136"/>
                  </a:cubicBezTo>
                  <a:cubicBezTo>
                    <a:pt x="38934" y="32897"/>
                    <a:pt x="38648" y="32790"/>
                    <a:pt x="38291" y="32850"/>
                  </a:cubicBezTo>
                  <a:cubicBezTo>
                    <a:pt x="36660" y="33088"/>
                    <a:pt x="35040" y="33314"/>
                    <a:pt x="33397" y="33529"/>
                  </a:cubicBezTo>
                  <a:cubicBezTo>
                    <a:pt x="32540" y="33648"/>
                    <a:pt x="31659" y="33767"/>
                    <a:pt x="30790" y="33886"/>
                  </a:cubicBezTo>
                  <a:close/>
                  <a:moveTo>
                    <a:pt x="31242" y="52400"/>
                  </a:moveTo>
                  <a:cubicBezTo>
                    <a:pt x="31230" y="52340"/>
                    <a:pt x="31230" y="52293"/>
                    <a:pt x="31207" y="52245"/>
                  </a:cubicBezTo>
                  <a:cubicBezTo>
                    <a:pt x="27480" y="52817"/>
                    <a:pt x="23741" y="53412"/>
                    <a:pt x="20003" y="53995"/>
                  </a:cubicBezTo>
                  <a:cubicBezTo>
                    <a:pt x="20015" y="54043"/>
                    <a:pt x="20015" y="54079"/>
                    <a:pt x="20015" y="54126"/>
                  </a:cubicBezTo>
                  <a:cubicBezTo>
                    <a:pt x="23765" y="53555"/>
                    <a:pt x="27504" y="52983"/>
                    <a:pt x="31242" y="52400"/>
                  </a:cubicBezTo>
                  <a:close/>
                  <a:moveTo>
                    <a:pt x="46947" y="54472"/>
                  </a:moveTo>
                  <a:cubicBezTo>
                    <a:pt x="46959" y="54507"/>
                    <a:pt x="46970" y="54519"/>
                    <a:pt x="46982" y="54543"/>
                  </a:cubicBezTo>
                  <a:cubicBezTo>
                    <a:pt x="49768" y="52912"/>
                    <a:pt x="52566" y="51293"/>
                    <a:pt x="55317" y="49673"/>
                  </a:cubicBezTo>
                  <a:cubicBezTo>
                    <a:pt x="54864" y="49697"/>
                    <a:pt x="54483" y="49935"/>
                    <a:pt x="54055" y="50197"/>
                  </a:cubicBezTo>
                  <a:cubicBezTo>
                    <a:pt x="51804" y="51602"/>
                    <a:pt x="49506" y="52936"/>
                    <a:pt x="47220" y="54293"/>
                  </a:cubicBezTo>
                  <a:cubicBezTo>
                    <a:pt x="47137" y="54341"/>
                    <a:pt x="47030" y="54400"/>
                    <a:pt x="46947" y="54472"/>
                  </a:cubicBezTo>
                  <a:close/>
                  <a:moveTo>
                    <a:pt x="51507" y="38327"/>
                  </a:moveTo>
                  <a:cubicBezTo>
                    <a:pt x="52519" y="38196"/>
                    <a:pt x="57984" y="36076"/>
                    <a:pt x="58865" y="35529"/>
                  </a:cubicBezTo>
                  <a:cubicBezTo>
                    <a:pt x="58734" y="35576"/>
                    <a:pt x="58674" y="35576"/>
                    <a:pt x="58627" y="35600"/>
                  </a:cubicBezTo>
                  <a:cubicBezTo>
                    <a:pt x="57662" y="35957"/>
                    <a:pt x="56686" y="36326"/>
                    <a:pt x="55722" y="36684"/>
                  </a:cubicBezTo>
                  <a:cubicBezTo>
                    <a:pt x="54328" y="37219"/>
                    <a:pt x="52924" y="37779"/>
                    <a:pt x="51507" y="38327"/>
                  </a:cubicBezTo>
                  <a:close/>
                  <a:moveTo>
                    <a:pt x="84427" y="43708"/>
                  </a:moveTo>
                  <a:cubicBezTo>
                    <a:pt x="84427" y="43673"/>
                    <a:pt x="84416" y="43613"/>
                    <a:pt x="84416" y="43565"/>
                  </a:cubicBezTo>
                  <a:cubicBezTo>
                    <a:pt x="81689" y="43946"/>
                    <a:pt x="78951" y="44327"/>
                    <a:pt x="76236" y="44708"/>
                  </a:cubicBezTo>
                  <a:cubicBezTo>
                    <a:pt x="76248" y="44756"/>
                    <a:pt x="76248" y="44816"/>
                    <a:pt x="76248" y="44863"/>
                  </a:cubicBezTo>
                  <a:cubicBezTo>
                    <a:pt x="78986" y="44470"/>
                    <a:pt x="81713" y="44101"/>
                    <a:pt x="84427" y="43708"/>
                  </a:cubicBezTo>
                  <a:close/>
                  <a:moveTo>
                    <a:pt x="41779" y="50912"/>
                  </a:moveTo>
                  <a:cubicBezTo>
                    <a:pt x="41779" y="50959"/>
                    <a:pt x="41791" y="50995"/>
                    <a:pt x="41791" y="51031"/>
                  </a:cubicBezTo>
                  <a:cubicBezTo>
                    <a:pt x="43625" y="50721"/>
                    <a:pt x="45470" y="50412"/>
                    <a:pt x="47304" y="50102"/>
                  </a:cubicBezTo>
                  <a:cubicBezTo>
                    <a:pt x="47304" y="50066"/>
                    <a:pt x="47280" y="50042"/>
                    <a:pt x="47280" y="50007"/>
                  </a:cubicBezTo>
                  <a:cubicBezTo>
                    <a:pt x="46661" y="50042"/>
                    <a:pt x="46018" y="49888"/>
                    <a:pt x="45399" y="50126"/>
                  </a:cubicBezTo>
                  <a:cubicBezTo>
                    <a:pt x="45280" y="50173"/>
                    <a:pt x="45137" y="50185"/>
                    <a:pt x="45018" y="50197"/>
                  </a:cubicBezTo>
                  <a:cubicBezTo>
                    <a:pt x="43946" y="50435"/>
                    <a:pt x="42863" y="50673"/>
                    <a:pt x="41779" y="50912"/>
                  </a:cubicBezTo>
                  <a:close/>
                  <a:moveTo>
                    <a:pt x="23360" y="54698"/>
                  </a:moveTo>
                  <a:cubicBezTo>
                    <a:pt x="23360" y="54734"/>
                    <a:pt x="23384" y="54781"/>
                    <a:pt x="23384" y="54829"/>
                  </a:cubicBezTo>
                  <a:lnTo>
                    <a:pt x="31326" y="53626"/>
                  </a:lnTo>
                  <a:cubicBezTo>
                    <a:pt x="31314" y="53567"/>
                    <a:pt x="31314" y="53519"/>
                    <a:pt x="31302" y="53460"/>
                  </a:cubicBezTo>
                  <a:cubicBezTo>
                    <a:pt x="28671" y="53876"/>
                    <a:pt x="26015" y="54281"/>
                    <a:pt x="23360" y="54698"/>
                  </a:cubicBezTo>
                  <a:close/>
                  <a:moveTo>
                    <a:pt x="4929" y="18491"/>
                  </a:moveTo>
                  <a:cubicBezTo>
                    <a:pt x="4977" y="18491"/>
                    <a:pt x="5013" y="18491"/>
                    <a:pt x="5060" y="18467"/>
                  </a:cubicBezTo>
                  <a:lnTo>
                    <a:pt x="5060" y="18193"/>
                  </a:lnTo>
                  <a:cubicBezTo>
                    <a:pt x="5037" y="17598"/>
                    <a:pt x="4989" y="17015"/>
                    <a:pt x="4989" y="16419"/>
                  </a:cubicBezTo>
                  <a:cubicBezTo>
                    <a:pt x="4965" y="15574"/>
                    <a:pt x="5108" y="14752"/>
                    <a:pt x="5680" y="14086"/>
                  </a:cubicBezTo>
                  <a:cubicBezTo>
                    <a:pt x="5108" y="14169"/>
                    <a:pt x="4775" y="14514"/>
                    <a:pt x="4751" y="15169"/>
                  </a:cubicBezTo>
                  <a:cubicBezTo>
                    <a:pt x="4715" y="15895"/>
                    <a:pt x="4727" y="16622"/>
                    <a:pt x="4763" y="17360"/>
                  </a:cubicBezTo>
                  <a:cubicBezTo>
                    <a:pt x="4775" y="17741"/>
                    <a:pt x="4870" y="18110"/>
                    <a:pt x="4929" y="18491"/>
                  </a:cubicBezTo>
                  <a:close/>
                  <a:moveTo>
                    <a:pt x="57400" y="23682"/>
                  </a:moveTo>
                  <a:cubicBezTo>
                    <a:pt x="57388" y="23646"/>
                    <a:pt x="57365" y="23623"/>
                    <a:pt x="57341" y="23575"/>
                  </a:cubicBezTo>
                  <a:cubicBezTo>
                    <a:pt x="54102" y="24754"/>
                    <a:pt x="50852" y="25932"/>
                    <a:pt x="47613" y="27087"/>
                  </a:cubicBezTo>
                  <a:cubicBezTo>
                    <a:pt x="47625" y="27123"/>
                    <a:pt x="47637" y="27159"/>
                    <a:pt x="47661" y="27194"/>
                  </a:cubicBezTo>
                  <a:cubicBezTo>
                    <a:pt x="50899" y="26028"/>
                    <a:pt x="54150" y="24861"/>
                    <a:pt x="57400" y="23682"/>
                  </a:cubicBezTo>
                  <a:close/>
                  <a:moveTo>
                    <a:pt x="43970" y="58436"/>
                  </a:moveTo>
                  <a:cubicBezTo>
                    <a:pt x="43994" y="58460"/>
                    <a:pt x="44030" y="58508"/>
                    <a:pt x="44053" y="58532"/>
                  </a:cubicBezTo>
                  <a:cubicBezTo>
                    <a:pt x="45589" y="57603"/>
                    <a:pt x="47125" y="56650"/>
                    <a:pt x="48673" y="55698"/>
                  </a:cubicBezTo>
                  <a:cubicBezTo>
                    <a:pt x="48625" y="55662"/>
                    <a:pt x="48613" y="55650"/>
                    <a:pt x="48613" y="55650"/>
                  </a:cubicBezTo>
                  <a:cubicBezTo>
                    <a:pt x="47137" y="56472"/>
                    <a:pt x="45673" y="57270"/>
                    <a:pt x="44208" y="58103"/>
                  </a:cubicBezTo>
                  <a:cubicBezTo>
                    <a:pt x="44101" y="58162"/>
                    <a:pt x="44053" y="58329"/>
                    <a:pt x="43970" y="58436"/>
                  </a:cubicBezTo>
                  <a:close/>
                  <a:moveTo>
                    <a:pt x="64365" y="33862"/>
                  </a:moveTo>
                  <a:cubicBezTo>
                    <a:pt x="62722" y="34267"/>
                    <a:pt x="61079" y="34707"/>
                    <a:pt x="59662" y="35719"/>
                  </a:cubicBezTo>
                  <a:cubicBezTo>
                    <a:pt x="59686" y="35719"/>
                    <a:pt x="59686" y="35731"/>
                    <a:pt x="59698" y="35731"/>
                  </a:cubicBezTo>
                  <a:cubicBezTo>
                    <a:pt x="60936" y="35374"/>
                    <a:pt x="62044" y="34648"/>
                    <a:pt x="63330" y="34398"/>
                  </a:cubicBezTo>
                  <a:cubicBezTo>
                    <a:pt x="63687" y="34338"/>
                    <a:pt x="64008" y="34052"/>
                    <a:pt x="64365" y="33862"/>
                  </a:cubicBezTo>
                  <a:close/>
                  <a:moveTo>
                    <a:pt x="88297" y="12538"/>
                  </a:moveTo>
                  <a:cubicBezTo>
                    <a:pt x="88273" y="12502"/>
                    <a:pt x="88261" y="12478"/>
                    <a:pt x="88226" y="12443"/>
                  </a:cubicBezTo>
                  <a:cubicBezTo>
                    <a:pt x="86428" y="13050"/>
                    <a:pt x="84642" y="13669"/>
                    <a:pt x="82844" y="14276"/>
                  </a:cubicBezTo>
                  <a:cubicBezTo>
                    <a:pt x="82856" y="14300"/>
                    <a:pt x="82868" y="14348"/>
                    <a:pt x="82868" y="14383"/>
                  </a:cubicBezTo>
                  <a:cubicBezTo>
                    <a:pt x="84630" y="13824"/>
                    <a:pt x="86380" y="13288"/>
                    <a:pt x="88118" y="12740"/>
                  </a:cubicBezTo>
                  <a:cubicBezTo>
                    <a:pt x="88202" y="12728"/>
                    <a:pt x="88237" y="12609"/>
                    <a:pt x="88297" y="12538"/>
                  </a:cubicBezTo>
                  <a:close/>
                  <a:moveTo>
                    <a:pt x="23551" y="55376"/>
                  </a:moveTo>
                  <a:cubicBezTo>
                    <a:pt x="23444" y="55460"/>
                    <a:pt x="23313" y="55495"/>
                    <a:pt x="23277" y="55567"/>
                  </a:cubicBezTo>
                  <a:cubicBezTo>
                    <a:pt x="22860" y="56615"/>
                    <a:pt x="22479" y="57651"/>
                    <a:pt x="22063" y="58734"/>
                  </a:cubicBezTo>
                  <a:cubicBezTo>
                    <a:pt x="22205" y="58770"/>
                    <a:pt x="22313" y="58817"/>
                    <a:pt x="22396" y="58841"/>
                  </a:cubicBezTo>
                  <a:cubicBezTo>
                    <a:pt x="22765" y="57698"/>
                    <a:pt x="23146" y="56591"/>
                    <a:pt x="23551" y="55376"/>
                  </a:cubicBezTo>
                  <a:close/>
                  <a:moveTo>
                    <a:pt x="8799" y="21777"/>
                  </a:moveTo>
                  <a:lnTo>
                    <a:pt x="8668" y="21860"/>
                  </a:lnTo>
                  <a:lnTo>
                    <a:pt x="12145" y="27182"/>
                  </a:lnTo>
                  <a:cubicBezTo>
                    <a:pt x="12180" y="27159"/>
                    <a:pt x="12204" y="27147"/>
                    <a:pt x="12240" y="27123"/>
                  </a:cubicBezTo>
                  <a:cubicBezTo>
                    <a:pt x="11109" y="25313"/>
                    <a:pt x="9954" y="23527"/>
                    <a:pt x="8799" y="21777"/>
                  </a:cubicBezTo>
                  <a:close/>
                  <a:moveTo>
                    <a:pt x="23134" y="55519"/>
                  </a:moveTo>
                  <a:lnTo>
                    <a:pt x="23075" y="55460"/>
                  </a:lnTo>
                  <a:cubicBezTo>
                    <a:pt x="22991" y="55531"/>
                    <a:pt x="22896" y="55567"/>
                    <a:pt x="22848" y="55662"/>
                  </a:cubicBezTo>
                  <a:cubicBezTo>
                    <a:pt x="22432" y="56627"/>
                    <a:pt x="22027" y="57603"/>
                    <a:pt x="21622" y="58567"/>
                  </a:cubicBezTo>
                  <a:cubicBezTo>
                    <a:pt x="21658" y="58603"/>
                    <a:pt x="21682" y="58639"/>
                    <a:pt x="21717" y="58686"/>
                  </a:cubicBezTo>
                  <a:cubicBezTo>
                    <a:pt x="21801" y="58651"/>
                    <a:pt x="21967" y="58639"/>
                    <a:pt x="22003" y="58567"/>
                  </a:cubicBezTo>
                  <a:cubicBezTo>
                    <a:pt x="22384" y="57555"/>
                    <a:pt x="22753" y="56531"/>
                    <a:pt x="23134" y="55519"/>
                  </a:cubicBezTo>
                  <a:close/>
                  <a:moveTo>
                    <a:pt x="3346" y="41256"/>
                  </a:moveTo>
                  <a:lnTo>
                    <a:pt x="3346" y="41363"/>
                  </a:lnTo>
                  <a:cubicBezTo>
                    <a:pt x="4537" y="41625"/>
                    <a:pt x="5727" y="41875"/>
                    <a:pt x="6918" y="42149"/>
                  </a:cubicBezTo>
                  <a:cubicBezTo>
                    <a:pt x="6942" y="42125"/>
                    <a:pt x="6954" y="42101"/>
                    <a:pt x="6965" y="42077"/>
                  </a:cubicBezTo>
                  <a:cubicBezTo>
                    <a:pt x="6799" y="41970"/>
                    <a:pt x="6656" y="41791"/>
                    <a:pt x="6489" y="41768"/>
                  </a:cubicBezTo>
                  <a:cubicBezTo>
                    <a:pt x="5537" y="41565"/>
                    <a:pt x="4584" y="41410"/>
                    <a:pt x="3620" y="41232"/>
                  </a:cubicBezTo>
                  <a:cubicBezTo>
                    <a:pt x="3548" y="41232"/>
                    <a:pt x="3441" y="41256"/>
                    <a:pt x="3346" y="41256"/>
                  </a:cubicBezTo>
                  <a:close/>
                  <a:moveTo>
                    <a:pt x="17086" y="46268"/>
                  </a:moveTo>
                  <a:cubicBezTo>
                    <a:pt x="17062" y="46304"/>
                    <a:pt x="17026" y="46316"/>
                    <a:pt x="17014" y="46340"/>
                  </a:cubicBezTo>
                  <a:cubicBezTo>
                    <a:pt x="17800" y="47435"/>
                    <a:pt x="18574" y="48518"/>
                    <a:pt x="19360" y="49602"/>
                  </a:cubicBezTo>
                  <a:cubicBezTo>
                    <a:pt x="19407" y="49590"/>
                    <a:pt x="19443" y="49578"/>
                    <a:pt x="19479" y="49566"/>
                  </a:cubicBezTo>
                  <a:cubicBezTo>
                    <a:pt x="19443" y="49411"/>
                    <a:pt x="19407" y="49269"/>
                    <a:pt x="19348" y="49114"/>
                  </a:cubicBezTo>
                  <a:cubicBezTo>
                    <a:pt x="19336" y="49066"/>
                    <a:pt x="19288" y="49042"/>
                    <a:pt x="19276" y="48995"/>
                  </a:cubicBezTo>
                  <a:cubicBezTo>
                    <a:pt x="18526" y="48090"/>
                    <a:pt x="17812" y="47185"/>
                    <a:pt x="17086" y="46268"/>
                  </a:cubicBezTo>
                  <a:close/>
                  <a:moveTo>
                    <a:pt x="45768" y="10133"/>
                  </a:moveTo>
                  <a:cubicBezTo>
                    <a:pt x="46530" y="10633"/>
                    <a:pt x="47209" y="10073"/>
                    <a:pt x="47923" y="9990"/>
                  </a:cubicBezTo>
                  <a:cubicBezTo>
                    <a:pt x="47161" y="9502"/>
                    <a:pt x="46482" y="10049"/>
                    <a:pt x="45768" y="10133"/>
                  </a:cubicBezTo>
                  <a:close/>
                  <a:moveTo>
                    <a:pt x="4239" y="31552"/>
                  </a:moveTo>
                  <a:cubicBezTo>
                    <a:pt x="5096" y="32207"/>
                    <a:pt x="6001" y="32433"/>
                    <a:pt x="6894" y="32612"/>
                  </a:cubicBezTo>
                  <a:cubicBezTo>
                    <a:pt x="6203" y="31885"/>
                    <a:pt x="5239" y="31802"/>
                    <a:pt x="4239" y="31552"/>
                  </a:cubicBezTo>
                  <a:close/>
                  <a:moveTo>
                    <a:pt x="22146" y="41553"/>
                  </a:moveTo>
                  <a:cubicBezTo>
                    <a:pt x="23170" y="42303"/>
                    <a:pt x="24408" y="42553"/>
                    <a:pt x="25575" y="42982"/>
                  </a:cubicBezTo>
                  <a:cubicBezTo>
                    <a:pt x="24539" y="42280"/>
                    <a:pt x="23325" y="41982"/>
                    <a:pt x="22146" y="41553"/>
                  </a:cubicBezTo>
                  <a:close/>
                  <a:moveTo>
                    <a:pt x="74331" y="46709"/>
                  </a:moveTo>
                  <a:cubicBezTo>
                    <a:pt x="73855" y="46744"/>
                    <a:pt x="73414" y="46804"/>
                    <a:pt x="72997" y="47125"/>
                  </a:cubicBezTo>
                  <a:cubicBezTo>
                    <a:pt x="72426" y="47566"/>
                    <a:pt x="71724" y="47864"/>
                    <a:pt x="71081" y="48233"/>
                  </a:cubicBezTo>
                  <a:cubicBezTo>
                    <a:pt x="71092" y="48268"/>
                    <a:pt x="71116" y="48316"/>
                    <a:pt x="71140" y="48340"/>
                  </a:cubicBezTo>
                  <a:cubicBezTo>
                    <a:pt x="72200" y="47804"/>
                    <a:pt x="73271" y="47256"/>
                    <a:pt x="74331" y="46709"/>
                  </a:cubicBezTo>
                  <a:close/>
                  <a:moveTo>
                    <a:pt x="73462" y="30897"/>
                  </a:moveTo>
                  <a:cubicBezTo>
                    <a:pt x="73938" y="30611"/>
                    <a:pt x="74391" y="30361"/>
                    <a:pt x="74819" y="30100"/>
                  </a:cubicBezTo>
                  <a:cubicBezTo>
                    <a:pt x="74902" y="30040"/>
                    <a:pt x="74926" y="29897"/>
                    <a:pt x="75010" y="29742"/>
                  </a:cubicBezTo>
                  <a:cubicBezTo>
                    <a:pt x="74533" y="29766"/>
                    <a:pt x="74164" y="29802"/>
                    <a:pt x="73759" y="29826"/>
                  </a:cubicBezTo>
                  <a:cubicBezTo>
                    <a:pt x="73771" y="29980"/>
                    <a:pt x="73795" y="30064"/>
                    <a:pt x="73807" y="30183"/>
                  </a:cubicBezTo>
                  <a:cubicBezTo>
                    <a:pt x="74105" y="30052"/>
                    <a:pt x="74355" y="29945"/>
                    <a:pt x="74605" y="29826"/>
                  </a:cubicBezTo>
                  <a:lnTo>
                    <a:pt x="74652" y="29921"/>
                  </a:lnTo>
                  <a:cubicBezTo>
                    <a:pt x="74224" y="30171"/>
                    <a:pt x="73640" y="30278"/>
                    <a:pt x="73462" y="30897"/>
                  </a:cubicBezTo>
                  <a:close/>
                  <a:moveTo>
                    <a:pt x="3310" y="41672"/>
                  </a:moveTo>
                  <a:cubicBezTo>
                    <a:pt x="3286" y="41708"/>
                    <a:pt x="3286" y="41744"/>
                    <a:pt x="3274" y="41780"/>
                  </a:cubicBezTo>
                  <a:cubicBezTo>
                    <a:pt x="4644" y="42101"/>
                    <a:pt x="6001" y="42434"/>
                    <a:pt x="7370" y="42756"/>
                  </a:cubicBezTo>
                  <a:cubicBezTo>
                    <a:pt x="7382" y="42720"/>
                    <a:pt x="7394" y="42661"/>
                    <a:pt x="7394" y="42613"/>
                  </a:cubicBezTo>
                  <a:cubicBezTo>
                    <a:pt x="6061" y="42220"/>
                    <a:pt x="4679" y="41958"/>
                    <a:pt x="3310" y="41672"/>
                  </a:cubicBezTo>
                  <a:close/>
                  <a:moveTo>
                    <a:pt x="8620" y="34207"/>
                  </a:moveTo>
                  <a:cubicBezTo>
                    <a:pt x="9537" y="34767"/>
                    <a:pt x="10597" y="34922"/>
                    <a:pt x="11597" y="35255"/>
                  </a:cubicBezTo>
                  <a:cubicBezTo>
                    <a:pt x="11121" y="34874"/>
                    <a:pt x="9621" y="34338"/>
                    <a:pt x="8620" y="34207"/>
                  </a:cubicBezTo>
                  <a:close/>
                  <a:moveTo>
                    <a:pt x="48494" y="48923"/>
                  </a:moveTo>
                  <a:cubicBezTo>
                    <a:pt x="48494" y="48947"/>
                    <a:pt x="48494" y="48983"/>
                    <a:pt x="48506" y="49007"/>
                  </a:cubicBezTo>
                  <a:cubicBezTo>
                    <a:pt x="50769" y="48626"/>
                    <a:pt x="53031" y="48233"/>
                    <a:pt x="55305" y="47852"/>
                  </a:cubicBezTo>
                  <a:cubicBezTo>
                    <a:pt x="55305" y="47816"/>
                    <a:pt x="55293" y="47792"/>
                    <a:pt x="55293" y="47756"/>
                  </a:cubicBezTo>
                  <a:cubicBezTo>
                    <a:pt x="53019" y="48161"/>
                    <a:pt x="50757" y="48554"/>
                    <a:pt x="48494" y="48923"/>
                  </a:cubicBezTo>
                  <a:close/>
                  <a:moveTo>
                    <a:pt x="52316" y="12300"/>
                  </a:moveTo>
                  <a:cubicBezTo>
                    <a:pt x="53114" y="12669"/>
                    <a:pt x="53757" y="12133"/>
                    <a:pt x="54567" y="12050"/>
                  </a:cubicBezTo>
                  <a:cubicBezTo>
                    <a:pt x="53924" y="11788"/>
                    <a:pt x="53578" y="11823"/>
                    <a:pt x="52316" y="12300"/>
                  </a:cubicBezTo>
                  <a:close/>
                  <a:moveTo>
                    <a:pt x="40172" y="41744"/>
                  </a:moveTo>
                  <a:cubicBezTo>
                    <a:pt x="39279" y="41910"/>
                    <a:pt x="37005" y="42923"/>
                    <a:pt x="36505" y="43363"/>
                  </a:cubicBezTo>
                  <a:cubicBezTo>
                    <a:pt x="37731" y="42839"/>
                    <a:pt x="38946" y="42303"/>
                    <a:pt x="40172" y="41744"/>
                  </a:cubicBezTo>
                  <a:close/>
                  <a:moveTo>
                    <a:pt x="48709" y="11073"/>
                  </a:moveTo>
                  <a:cubicBezTo>
                    <a:pt x="49245" y="11371"/>
                    <a:pt x="49887" y="11300"/>
                    <a:pt x="50757" y="10847"/>
                  </a:cubicBezTo>
                  <a:cubicBezTo>
                    <a:pt x="50042" y="10466"/>
                    <a:pt x="49447" y="11026"/>
                    <a:pt x="48709" y="11073"/>
                  </a:cubicBezTo>
                  <a:close/>
                  <a:moveTo>
                    <a:pt x="44708" y="9764"/>
                  </a:moveTo>
                  <a:cubicBezTo>
                    <a:pt x="45435" y="10192"/>
                    <a:pt x="46054" y="9645"/>
                    <a:pt x="46732" y="9573"/>
                  </a:cubicBezTo>
                  <a:cubicBezTo>
                    <a:pt x="46006" y="9156"/>
                    <a:pt x="45375" y="9704"/>
                    <a:pt x="44708" y="9764"/>
                  </a:cubicBezTo>
                  <a:close/>
                  <a:moveTo>
                    <a:pt x="19038" y="24944"/>
                  </a:moveTo>
                  <a:cubicBezTo>
                    <a:pt x="18395" y="24337"/>
                    <a:pt x="17907" y="23563"/>
                    <a:pt x="17062" y="23230"/>
                  </a:cubicBezTo>
                  <a:cubicBezTo>
                    <a:pt x="17693" y="23825"/>
                    <a:pt x="18217" y="24563"/>
                    <a:pt x="19038" y="24944"/>
                  </a:cubicBezTo>
                  <a:close/>
                  <a:moveTo>
                    <a:pt x="22122" y="26063"/>
                  </a:moveTo>
                  <a:cubicBezTo>
                    <a:pt x="21408" y="25456"/>
                    <a:pt x="20824" y="24682"/>
                    <a:pt x="19931" y="24301"/>
                  </a:cubicBezTo>
                  <a:cubicBezTo>
                    <a:pt x="20670" y="24861"/>
                    <a:pt x="21181" y="25718"/>
                    <a:pt x="22122" y="26063"/>
                  </a:cubicBezTo>
                  <a:close/>
                  <a:moveTo>
                    <a:pt x="48923" y="10299"/>
                  </a:moveTo>
                  <a:cubicBezTo>
                    <a:pt x="48590" y="9990"/>
                    <a:pt x="48256" y="10180"/>
                    <a:pt x="47911" y="10252"/>
                  </a:cubicBezTo>
                  <a:cubicBezTo>
                    <a:pt x="47566" y="10335"/>
                    <a:pt x="47244" y="10419"/>
                    <a:pt x="46839" y="10526"/>
                  </a:cubicBezTo>
                  <a:cubicBezTo>
                    <a:pt x="47435" y="10764"/>
                    <a:pt x="47959" y="10704"/>
                    <a:pt x="48923" y="10299"/>
                  </a:cubicBezTo>
                  <a:close/>
                  <a:moveTo>
                    <a:pt x="65723" y="33814"/>
                  </a:moveTo>
                  <a:cubicBezTo>
                    <a:pt x="65735" y="33850"/>
                    <a:pt x="65770" y="33886"/>
                    <a:pt x="65782" y="33921"/>
                  </a:cubicBezTo>
                  <a:cubicBezTo>
                    <a:pt x="67044" y="33374"/>
                    <a:pt x="68330" y="32802"/>
                    <a:pt x="69592" y="32255"/>
                  </a:cubicBezTo>
                  <a:cubicBezTo>
                    <a:pt x="69580" y="32207"/>
                    <a:pt x="69568" y="32159"/>
                    <a:pt x="69533" y="32135"/>
                  </a:cubicBezTo>
                  <a:cubicBezTo>
                    <a:pt x="68271" y="32683"/>
                    <a:pt x="67009" y="33255"/>
                    <a:pt x="65723" y="33814"/>
                  </a:cubicBezTo>
                  <a:close/>
                  <a:moveTo>
                    <a:pt x="62210" y="14324"/>
                  </a:moveTo>
                  <a:cubicBezTo>
                    <a:pt x="61306" y="14050"/>
                    <a:pt x="60472" y="14479"/>
                    <a:pt x="59603" y="14621"/>
                  </a:cubicBezTo>
                  <a:cubicBezTo>
                    <a:pt x="60484" y="14693"/>
                    <a:pt x="61353" y="14455"/>
                    <a:pt x="62210" y="14324"/>
                  </a:cubicBezTo>
                  <a:close/>
                  <a:moveTo>
                    <a:pt x="45816" y="39994"/>
                  </a:moveTo>
                  <a:cubicBezTo>
                    <a:pt x="45827" y="40041"/>
                    <a:pt x="45851" y="40101"/>
                    <a:pt x="45875" y="40136"/>
                  </a:cubicBezTo>
                  <a:cubicBezTo>
                    <a:pt x="46970" y="39696"/>
                    <a:pt x="48078" y="39244"/>
                    <a:pt x="49173" y="38791"/>
                  </a:cubicBezTo>
                  <a:lnTo>
                    <a:pt x="49125" y="38648"/>
                  </a:lnTo>
                  <a:cubicBezTo>
                    <a:pt x="48030" y="39101"/>
                    <a:pt x="46923" y="39541"/>
                    <a:pt x="45816" y="39994"/>
                  </a:cubicBezTo>
                  <a:close/>
                  <a:moveTo>
                    <a:pt x="45518" y="40053"/>
                  </a:moveTo>
                  <a:cubicBezTo>
                    <a:pt x="45494" y="40006"/>
                    <a:pt x="45470" y="39946"/>
                    <a:pt x="45458" y="39898"/>
                  </a:cubicBezTo>
                  <a:lnTo>
                    <a:pt x="42101" y="41327"/>
                  </a:lnTo>
                  <a:cubicBezTo>
                    <a:pt x="42125" y="41375"/>
                    <a:pt x="42136" y="41410"/>
                    <a:pt x="42148" y="41446"/>
                  </a:cubicBezTo>
                  <a:cubicBezTo>
                    <a:pt x="43268" y="40994"/>
                    <a:pt x="44387" y="40517"/>
                    <a:pt x="45518" y="40053"/>
                  </a:cubicBezTo>
                  <a:close/>
                  <a:moveTo>
                    <a:pt x="8585" y="20170"/>
                  </a:moveTo>
                  <a:cubicBezTo>
                    <a:pt x="9240" y="20706"/>
                    <a:pt x="9716" y="21468"/>
                    <a:pt x="10525" y="21825"/>
                  </a:cubicBezTo>
                  <a:cubicBezTo>
                    <a:pt x="9882" y="21253"/>
                    <a:pt x="9454" y="20467"/>
                    <a:pt x="8585" y="20170"/>
                  </a:cubicBezTo>
                  <a:close/>
                  <a:moveTo>
                    <a:pt x="41982" y="8859"/>
                  </a:moveTo>
                  <a:cubicBezTo>
                    <a:pt x="42756" y="9287"/>
                    <a:pt x="43387" y="8740"/>
                    <a:pt x="44089" y="8609"/>
                  </a:cubicBezTo>
                  <a:cubicBezTo>
                    <a:pt x="43351" y="8454"/>
                    <a:pt x="42684" y="8752"/>
                    <a:pt x="41982" y="8859"/>
                  </a:cubicBezTo>
                  <a:close/>
                  <a:moveTo>
                    <a:pt x="55602" y="13276"/>
                  </a:moveTo>
                  <a:cubicBezTo>
                    <a:pt x="56388" y="13526"/>
                    <a:pt x="57103" y="13097"/>
                    <a:pt x="57865" y="12990"/>
                  </a:cubicBezTo>
                  <a:cubicBezTo>
                    <a:pt x="57067" y="12728"/>
                    <a:pt x="56364" y="13193"/>
                    <a:pt x="55602" y="13276"/>
                  </a:cubicBezTo>
                  <a:close/>
                  <a:moveTo>
                    <a:pt x="5572" y="31766"/>
                  </a:moveTo>
                  <a:cubicBezTo>
                    <a:pt x="5013" y="31326"/>
                    <a:pt x="4001" y="30992"/>
                    <a:pt x="3489" y="31064"/>
                  </a:cubicBezTo>
                  <a:cubicBezTo>
                    <a:pt x="3882" y="31409"/>
                    <a:pt x="4572" y="31624"/>
                    <a:pt x="5572" y="31766"/>
                  </a:cubicBezTo>
                  <a:close/>
                  <a:moveTo>
                    <a:pt x="47935" y="10847"/>
                  </a:moveTo>
                  <a:cubicBezTo>
                    <a:pt x="48328" y="11073"/>
                    <a:pt x="49387" y="10895"/>
                    <a:pt x="49828" y="10550"/>
                  </a:cubicBezTo>
                  <a:cubicBezTo>
                    <a:pt x="49411" y="10407"/>
                    <a:pt x="48768" y="10514"/>
                    <a:pt x="47935" y="10847"/>
                  </a:cubicBezTo>
                  <a:close/>
                  <a:moveTo>
                    <a:pt x="14716" y="19824"/>
                  </a:moveTo>
                  <a:cubicBezTo>
                    <a:pt x="14704" y="19860"/>
                    <a:pt x="14693" y="19884"/>
                    <a:pt x="14693" y="19932"/>
                  </a:cubicBezTo>
                  <a:cubicBezTo>
                    <a:pt x="16205" y="20491"/>
                    <a:pt x="17741" y="21063"/>
                    <a:pt x="19265" y="21646"/>
                  </a:cubicBezTo>
                  <a:cubicBezTo>
                    <a:pt x="19276" y="21610"/>
                    <a:pt x="19288" y="21587"/>
                    <a:pt x="19288" y="21551"/>
                  </a:cubicBezTo>
                  <a:cubicBezTo>
                    <a:pt x="17752" y="20956"/>
                    <a:pt x="16240" y="20396"/>
                    <a:pt x="14716" y="19824"/>
                  </a:cubicBezTo>
                  <a:close/>
                  <a:moveTo>
                    <a:pt x="26480" y="27623"/>
                  </a:moveTo>
                  <a:cubicBezTo>
                    <a:pt x="25837" y="27087"/>
                    <a:pt x="25396" y="26313"/>
                    <a:pt x="24539" y="26028"/>
                  </a:cubicBezTo>
                  <a:cubicBezTo>
                    <a:pt x="25182" y="26587"/>
                    <a:pt x="25670" y="27278"/>
                    <a:pt x="26480" y="27623"/>
                  </a:cubicBezTo>
                  <a:close/>
                  <a:moveTo>
                    <a:pt x="33981" y="44066"/>
                  </a:moveTo>
                  <a:cubicBezTo>
                    <a:pt x="35005" y="43923"/>
                    <a:pt x="35826" y="43351"/>
                    <a:pt x="36719" y="42934"/>
                  </a:cubicBezTo>
                  <a:cubicBezTo>
                    <a:pt x="36707" y="42911"/>
                    <a:pt x="36683" y="42863"/>
                    <a:pt x="36672" y="42827"/>
                  </a:cubicBezTo>
                  <a:cubicBezTo>
                    <a:pt x="35779" y="43232"/>
                    <a:pt x="34886" y="43649"/>
                    <a:pt x="33981" y="44066"/>
                  </a:cubicBezTo>
                  <a:close/>
                  <a:moveTo>
                    <a:pt x="45792" y="9240"/>
                  </a:moveTo>
                  <a:cubicBezTo>
                    <a:pt x="45351" y="9026"/>
                    <a:pt x="44363" y="9168"/>
                    <a:pt x="43815" y="9502"/>
                  </a:cubicBezTo>
                  <a:cubicBezTo>
                    <a:pt x="44518" y="9799"/>
                    <a:pt x="45077" y="9299"/>
                    <a:pt x="45792" y="9240"/>
                  </a:cubicBezTo>
                  <a:close/>
                  <a:moveTo>
                    <a:pt x="14145" y="23253"/>
                  </a:moveTo>
                  <a:lnTo>
                    <a:pt x="14240" y="23146"/>
                  </a:lnTo>
                  <a:cubicBezTo>
                    <a:pt x="13585" y="22634"/>
                    <a:pt x="13252" y="21765"/>
                    <a:pt x="12335" y="21527"/>
                  </a:cubicBezTo>
                  <a:cubicBezTo>
                    <a:pt x="12930" y="22099"/>
                    <a:pt x="13526" y="22670"/>
                    <a:pt x="14145" y="23253"/>
                  </a:cubicBezTo>
                  <a:close/>
                  <a:moveTo>
                    <a:pt x="30456" y="28314"/>
                  </a:moveTo>
                  <a:cubicBezTo>
                    <a:pt x="31099" y="28790"/>
                    <a:pt x="31611" y="29480"/>
                    <a:pt x="32445" y="29742"/>
                  </a:cubicBezTo>
                  <a:cubicBezTo>
                    <a:pt x="31790" y="29230"/>
                    <a:pt x="31290" y="28528"/>
                    <a:pt x="30456" y="28314"/>
                  </a:cubicBezTo>
                  <a:close/>
                  <a:moveTo>
                    <a:pt x="28147" y="27444"/>
                  </a:moveTo>
                  <a:cubicBezTo>
                    <a:pt x="29671" y="28873"/>
                    <a:pt x="29421" y="28790"/>
                    <a:pt x="30099" y="28885"/>
                  </a:cubicBezTo>
                  <a:cubicBezTo>
                    <a:pt x="29409" y="28397"/>
                    <a:pt x="28909" y="27754"/>
                    <a:pt x="28147" y="27444"/>
                  </a:cubicBezTo>
                  <a:close/>
                  <a:moveTo>
                    <a:pt x="29159" y="27837"/>
                  </a:moveTo>
                  <a:cubicBezTo>
                    <a:pt x="30254" y="28909"/>
                    <a:pt x="30718" y="29230"/>
                    <a:pt x="31135" y="29242"/>
                  </a:cubicBezTo>
                  <a:cubicBezTo>
                    <a:pt x="30278" y="28385"/>
                    <a:pt x="29647" y="27921"/>
                    <a:pt x="29159" y="27837"/>
                  </a:cubicBezTo>
                  <a:close/>
                  <a:moveTo>
                    <a:pt x="52459" y="37696"/>
                  </a:moveTo>
                  <a:cubicBezTo>
                    <a:pt x="52447" y="37660"/>
                    <a:pt x="52435" y="37624"/>
                    <a:pt x="52423" y="37577"/>
                  </a:cubicBezTo>
                  <a:cubicBezTo>
                    <a:pt x="51233" y="38089"/>
                    <a:pt x="50054" y="38589"/>
                    <a:pt x="48864" y="39101"/>
                  </a:cubicBezTo>
                  <a:cubicBezTo>
                    <a:pt x="48875" y="39124"/>
                    <a:pt x="48875" y="39160"/>
                    <a:pt x="48887" y="39184"/>
                  </a:cubicBezTo>
                  <a:cubicBezTo>
                    <a:pt x="48947" y="39172"/>
                    <a:pt x="48994" y="39160"/>
                    <a:pt x="49054" y="39160"/>
                  </a:cubicBezTo>
                  <a:cubicBezTo>
                    <a:pt x="49542" y="39148"/>
                    <a:pt x="49840" y="38755"/>
                    <a:pt x="50257" y="38589"/>
                  </a:cubicBezTo>
                  <a:cubicBezTo>
                    <a:pt x="51007" y="38291"/>
                    <a:pt x="51733" y="37993"/>
                    <a:pt x="52459" y="37696"/>
                  </a:cubicBezTo>
                  <a:close/>
                  <a:moveTo>
                    <a:pt x="25777" y="26504"/>
                  </a:moveTo>
                  <a:cubicBezTo>
                    <a:pt x="26789" y="27659"/>
                    <a:pt x="27194" y="27980"/>
                    <a:pt x="27718" y="28040"/>
                  </a:cubicBezTo>
                  <a:cubicBezTo>
                    <a:pt x="27039" y="27516"/>
                    <a:pt x="26539" y="26849"/>
                    <a:pt x="25777" y="26504"/>
                  </a:cubicBezTo>
                  <a:close/>
                  <a:moveTo>
                    <a:pt x="55376" y="12300"/>
                  </a:moveTo>
                  <a:cubicBezTo>
                    <a:pt x="54662" y="12050"/>
                    <a:pt x="54043" y="12478"/>
                    <a:pt x="53376" y="12609"/>
                  </a:cubicBezTo>
                  <a:cubicBezTo>
                    <a:pt x="54067" y="12800"/>
                    <a:pt x="54698" y="12395"/>
                    <a:pt x="55376" y="12300"/>
                  </a:cubicBezTo>
                  <a:close/>
                  <a:moveTo>
                    <a:pt x="33147" y="43935"/>
                  </a:moveTo>
                  <a:cubicBezTo>
                    <a:pt x="32266" y="44220"/>
                    <a:pt x="31373" y="44506"/>
                    <a:pt x="30492" y="44780"/>
                  </a:cubicBezTo>
                  <a:cubicBezTo>
                    <a:pt x="31528" y="44887"/>
                    <a:pt x="32314" y="44339"/>
                    <a:pt x="33147" y="43935"/>
                  </a:cubicBezTo>
                  <a:close/>
                  <a:moveTo>
                    <a:pt x="41601" y="58543"/>
                  </a:moveTo>
                  <a:cubicBezTo>
                    <a:pt x="42136" y="57627"/>
                    <a:pt x="42684" y="56722"/>
                    <a:pt x="43220" y="55793"/>
                  </a:cubicBezTo>
                  <a:cubicBezTo>
                    <a:pt x="43184" y="55781"/>
                    <a:pt x="43160" y="55769"/>
                    <a:pt x="43149" y="55757"/>
                  </a:cubicBezTo>
                  <a:cubicBezTo>
                    <a:pt x="42434" y="56555"/>
                    <a:pt x="42029" y="57567"/>
                    <a:pt x="41601" y="58543"/>
                  </a:cubicBezTo>
                  <a:close/>
                  <a:moveTo>
                    <a:pt x="20884" y="25635"/>
                  </a:moveTo>
                  <a:cubicBezTo>
                    <a:pt x="20277" y="25016"/>
                    <a:pt x="19681" y="24396"/>
                    <a:pt x="18931" y="23932"/>
                  </a:cubicBezTo>
                  <a:cubicBezTo>
                    <a:pt x="19574" y="24516"/>
                    <a:pt x="20062" y="25242"/>
                    <a:pt x="20884" y="25635"/>
                  </a:cubicBezTo>
                  <a:close/>
                  <a:moveTo>
                    <a:pt x="17026" y="24242"/>
                  </a:moveTo>
                  <a:cubicBezTo>
                    <a:pt x="16300" y="23349"/>
                    <a:pt x="15419" y="22575"/>
                    <a:pt x="15097" y="22551"/>
                  </a:cubicBezTo>
                  <a:cubicBezTo>
                    <a:pt x="15788" y="23099"/>
                    <a:pt x="16240" y="23873"/>
                    <a:pt x="17026" y="24242"/>
                  </a:cubicBezTo>
                  <a:close/>
                  <a:moveTo>
                    <a:pt x="51626" y="12050"/>
                  </a:moveTo>
                  <a:cubicBezTo>
                    <a:pt x="52281" y="12264"/>
                    <a:pt x="52840" y="11859"/>
                    <a:pt x="53447" y="11740"/>
                  </a:cubicBezTo>
                  <a:cubicBezTo>
                    <a:pt x="52793" y="11502"/>
                    <a:pt x="52245" y="11943"/>
                    <a:pt x="51626" y="12050"/>
                  </a:cubicBezTo>
                  <a:close/>
                  <a:moveTo>
                    <a:pt x="51447" y="49864"/>
                  </a:moveTo>
                  <a:cubicBezTo>
                    <a:pt x="51447" y="49828"/>
                    <a:pt x="51435" y="49781"/>
                    <a:pt x="51435" y="49757"/>
                  </a:cubicBezTo>
                  <a:cubicBezTo>
                    <a:pt x="49959" y="49995"/>
                    <a:pt x="48494" y="50245"/>
                    <a:pt x="47018" y="50483"/>
                  </a:cubicBezTo>
                  <a:cubicBezTo>
                    <a:pt x="47018" y="50507"/>
                    <a:pt x="47030" y="50531"/>
                    <a:pt x="47030" y="50554"/>
                  </a:cubicBezTo>
                  <a:cubicBezTo>
                    <a:pt x="48506" y="50340"/>
                    <a:pt x="49983" y="50102"/>
                    <a:pt x="51447" y="49864"/>
                  </a:cubicBezTo>
                  <a:close/>
                  <a:moveTo>
                    <a:pt x="13347" y="22920"/>
                  </a:moveTo>
                  <a:cubicBezTo>
                    <a:pt x="12728" y="22277"/>
                    <a:pt x="12145" y="21610"/>
                    <a:pt x="11406" y="21122"/>
                  </a:cubicBezTo>
                  <a:cubicBezTo>
                    <a:pt x="12037" y="21741"/>
                    <a:pt x="12597" y="22444"/>
                    <a:pt x="13347" y="22920"/>
                  </a:cubicBezTo>
                  <a:close/>
                  <a:moveTo>
                    <a:pt x="4263" y="40577"/>
                  </a:moveTo>
                  <a:cubicBezTo>
                    <a:pt x="4882" y="40708"/>
                    <a:pt x="5406" y="40827"/>
                    <a:pt x="5989" y="40946"/>
                  </a:cubicBezTo>
                  <a:cubicBezTo>
                    <a:pt x="5715" y="40529"/>
                    <a:pt x="4763" y="40303"/>
                    <a:pt x="4263" y="40577"/>
                  </a:cubicBezTo>
                  <a:close/>
                  <a:moveTo>
                    <a:pt x="6715" y="33028"/>
                  </a:moveTo>
                  <a:lnTo>
                    <a:pt x="6668" y="33159"/>
                  </a:lnTo>
                  <a:cubicBezTo>
                    <a:pt x="7501" y="33409"/>
                    <a:pt x="8335" y="33648"/>
                    <a:pt x="9168" y="33910"/>
                  </a:cubicBezTo>
                  <a:cubicBezTo>
                    <a:pt x="9180" y="33874"/>
                    <a:pt x="9180" y="33850"/>
                    <a:pt x="9204" y="33814"/>
                  </a:cubicBezTo>
                  <a:cubicBezTo>
                    <a:pt x="8430" y="33386"/>
                    <a:pt x="7537" y="33326"/>
                    <a:pt x="6715" y="33028"/>
                  </a:cubicBezTo>
                  <a:close/>
                  <a:moveTo>
                    <a:pt x="23015" y="26468"/>
                  </a:moveTo>
                  <a:cubicBezTo>
                    <a:pt x="23027" y="26432"/>
                    <a:pt x="23051" y="26420"/>
                    <a:pt x="23063" y="26385"/>
                  </a:cubicBezTo>
                  <a:cubicBezTo>
                    <a:pt x="22503" y="25670"/>
                    <a:pt x="21432" y="24813"/>
                    <a:pt x="21086" y="24777"/>
                  </a:cubicBezTo>
                  <a:cubicBezTo>
                    <a:pt x="21741" y="25349"/>
                    <a:pt x="22372" y="25897"/>
                    <a:pt x="23015" y="26468"/>
                  </a:cubicBezTo>
                  <a:close/>
                  <a:moveTo>
                    <a:pt x="24051" y="26801"/>
                  </a:moveTo>
                  <a:cubicBezTo>
                    <a:pt x="24087" y="26778"/>
                    <a:pt x="24110" y="26742"/>
                    <a:pt x="24146" y="26706"/>
                  </a:cubicBezTo>
                  <a:lnTo>
                    <a:pt x="22265" y="25099"/>
                  </a:lnTo>
                  <a:cubicBezTo>
                    <a:pt x="22229" y="25123"/>
                    <a:pt x="22205" y="25158"/>
                    <a:pt x="22194" y="25182"/>
                  </a:cubicBezTo>
                  <a:cubicBezTo>
                    <a:pt x="22860" y="25659"/>
                    <a:pt x="23313" y="26420"/>
                    <a:pt x="24051" y="26801"/>
                  </a:cubicBezTo>
                  <a:close/>
                  <a:moveTo>
                    <a:pt x="54864" y="13050"/>
                  </a:moveTo>
                  <a:cubicBezTo>
                    <a:pt x="55579" y="13216"/>
                    <a:pt x="56210" y="12871"/>
                    <a:pt x="56900" y="12740"/>
                  </a:cubicBezTo>
                  <a:cubicBezTo>
                    <a:pt x="56186" y="12633"/>
                    <a:pt x="55531" y="12907"/>
                    <a:pt x="54864" y="13050"/>
                  </a:cubicBezTo>
                  <a:close/>
                  <a:moveTo>
                    <a:pt x="69509" y="32505"/>
                  </a:moveTo>
                  <a:cubicBezTo>
                    <a:pt x="69521" y="32540"/>
                    <a:pt x="69545" y="32576"/>
                    <a:pt x="69568" y="32612"/>
                  </a:cubicBezTo>
                  <a:cubicBezTo>
                    <a:pt x="70414" y="32255"/>
                    <a:pt x="71271" y="31885"/>
                    <a:pt x="72128" y="31528"/>
                  </a:cubicBezTo>
                  <a:cubicBezTo>
                    <a:pt x="72045" y="31469"/>
                    <a:pt x="71985" y="31469"/>
                    <a:pt x="71926" y="31481"/>
                  </a:cubicBezTo>
                  <a:cubicBezTo>
                    <a:pt x="71497" y="31683"/>
                    <a:pt x="71009" y="31671"/>
                    <a:pt x="70604" y="32028"/>
                  </a:cubicBezTo>
                  <a:cubicBezTo>
                    <a:pt x="70342" y="32278"/>
                    <a:pt x="69878" y="32338"/>
                    <a:pt x="69509" y="32505"/>
                  </a:cubicBezTo>
                  <a:close/>
                  <a:moveTo>
                    <a:pt x="54174" y="12859"/>
                  </a:moveTo>
                  <a:cubicBezTo>
                    <a:pt x="54876" y="12955"/>
                    <a:pt x="55519" y="12681"/>
                    <a:pt x="56186" y="12538"/>
                  </a:cubicBezTo>
                  <a:cubicBezTo>
                    <a:pt x="55483" y="12371"/>
                    <a:pt x="54840" y="12728"/>
                    <a:pt x="54174" y="12859"/>
                  </a:cubicBezTo>
                  <a:close/>
                  <a:moveTo>
                    <a:pt x="7096" y="44530"/>
                  </a:moveTo>
                  <a:cubicBezTo>
                    <a:pt x="7120" y="44470"/>
                    <a:pt x="7132" y="44423"/>
                    <a:pt x="7144" y="44363"/>
                  </a:cubicBezTo>
                  <a:cubicBezTo>
                    <a:pt x="6227" y="44101"/>
                    <a:pt x="5299" y="43815"/>
                    <a:pt x="4358" y="43554"/>
                  </a:cubicBezTo>
                  <a:cubicBezTo>
                    <a:pt x="4346" y="43577"/>
                    <a:pt x="4346" y="43613"/>
                    <a:pt x="4334" y="43649"/>
                  </a:cubicBezTo>
                  <a:cubicBezTo>
                    <a:pt x="5275" y="43935"/>
                    <a:pt x="6180" y="44232"/>
                    <a:pt x="7096" y="44530"/>
                  </a:cubicBezTo>
                  <a:close/>
                  <a:moveTo>
                    <a:pt x="85821" y="25897"/>
                  </a:moveTo>
                  <a:cubicBezTo>
                    <a:pt x="85844" y="25849"/>
                    <a:pt x="85856" y="25801"/>
                    <a:pt x="85892" y="25778"/>
                  </a:cubicBezTo>
                  <a:cubicBezTo>
                    <a:pt x="85832" y="25718"/>
                    <a:pt x="85761" y="25599"/>
                    <a:pt x="85701" y="25599"/>
                  </a:cubicBezTo>
                  <a:cubicBezTo>
                    <a:pt x="85023" y="25670"/>
                    <a:pt x="84368" y="25778"/>
                    <a:pt x="83713" y="25885"/>
                  </a:cubicBezTo>
                  <a:cubicBezTo>
                    <a:pt x="83713" y="25885"/>
                    <a:pt x="83713" y="25897"/>
                    <a:pt x="83737" y="25897"/>
                  </a:cubicBezTo>
                  <a:close/>
                  <a:moveTo>
                    <a:pt x="44863" y="8883"/>
                  </a:moveTo>
                  <a:cubicBezTo>
                    <a:pt x="44220" y="8740"/>
                    <a:pt x="43672" y="9061"/>
                    <a:pt x="43077" y="9216"/>
                  </a:cubicBezTo>
                  <a:cubicBezTo>
                    <a:pt x="43708" y="9407"/>
                    <a:pt x="44268" y="9026"/>
                    <a:pt x="44863" y="8883"/>
                  </a:cubicBezTo>
                  <a:close/>
                  <a:moveTo>
                    <a:pt x="57103" y="36612"/>
                  </a:moveTo>
                  <a:cubicBezTo>
                    <a:pt x="57984" y="36446"/>
                    <a:pt x="58793" y="36207"/>
                    <a:pt x="59448" y="35600"/>
                  </a:cubicBezTo>
                  <a:cubicBezTo>
                    <a:pt x="58674" y="35945"/>
                    <a:pt x="57877" y="36267"/>
                    <a:pt x="57103" y="36612"/>
                  </a:cubicBezTo>
                  <a:close/>
                  <a:moveTo>
                    <a:pt x="57091" y="13764"/>
                  </a:moveTo>
                  <a:cubicBezTo>
                    <a:pt x="57865" y="13836"/>
                    <a:pt x="58591" y="13562"/>
                    <a:pt x="59341" y="13419"/>
                  </a:cubicBezTo>
                  <a:cubicBezTo>
                    <a:pt x="58567" y="13347"/>
                    <a:pt x="57841" y="13621"/>
                    <a:pt x="57091" y="13764"/>
                  </a:cubicBezTo>
                  <a:close/>
                  <a:moveTo>
                    <a:pt x="12859" y="36017"/>
                  </a:moveTo>
                  <a:cubicBezTo>
                    <a:pt x="12871" y="35969"/>
                    <a:pt x="12895" y="35945"/>
                    <a:pt x="12907" y="35898"/>
                  </a:cubicBezTo>
                  <a:cubicBezTo>
                    <a:pt x="12002" y="35612"/>
                    <a:pt x="11109" y="35314"/>
                    <a:pt x="10192" y="35029"/>
                  </a:cubicBezTo>
                  <a:lnTo>
                    <a:pt x="10156" y="35172"/>
                  </a:lnTo>
                  <a:cubicBezTo>
                    <a:pt x="11061" y="35457"/>
                    <a:pt x="11954" y="35731"/>
                    <a:pt x="12859" y="36017"/>
                  </a:cubicBezTo>
                  <a:close/>
                  <a:moveTo>
                    <a:pt x="25194" y="27218"/>
                  </a:moveTo>
                  <a:cubicBezTo>
                    <a:pt x="25230" y="27194"/>
                    <a:pt x="25242" y="27159"/>
                    <a:pt x="25277" y="27135"/>
                  </a:cubicBezTo>
                  <a:cubicBezTo>
                    <a:pt x="24622" y="26659"/>
                    <a:pt x="24182" y="25909"/>
                    <a:pt x="23372" y="25635"/>
                  </a:cubicBezTo>
                  <a:cubicBezTo>
                    <a:pt x="23991" y="26147"/>
                    <a:pt x="24599" y="26682"/>
                    <a:pt x="25194" y="27218"/>
                  </a:cubicBezTo>
                  <a:close/>
                  <a:moveTo>
                    <a:pt x="28754" y="28468"/>
                  </a:moveTo>
                  <a:cubicBezTo>
                    <a:pt x="28170" y="27968"/>
                    <a:pt x="27682" y="27337"/>
                    <a:pt x="26956" y="27016"/>
                  </a:cubicBezTo>
                  <a:cubicBezTo>
                    <a:pt x="27563" y="27504"/>
                    <a:pt x="28028" y="28159"/>
                    <a:pt x="28754" y="28468"/>
                  </a:cubicBezTo>
                  <a:close/>
                  <a:moveTo>
                    <a:pt x="61425" y="26087"/>
                  </a:moveTo>
                  <a:cubicBezTo>
                    <a:pt x="60722" y="26051"/>
                    <a:pt x="60020" y="25932"/>
                    <a:pt x="59353" y="26170"/>
                  </a:cubicBezTo>
                  <a:cubicBezTo>
                    <a:pt x="60055" y="26170"/>
                    <a:pt x="60758" y="26290"/>
                    <a:pt x="61425" y="26087"/>
                  </a:cubicBezTo>
                  <a:close/>
                  <a:moveTo>
                    <a:pt x="27730" y="44470"/>
                  </a:moveTo>
                  <a:lnTo>
                    <a:pt x="27778" y="44339"/>
                  </a:lnTo>
                  <a:cubicBezTo>
                    <a:pt x="26992" y="44054"/>
                    <a:pt x="26206" y="43768"/>
                    <a:pt x="25432" y="43494"/>
                  </a:cubicBezTo>
                  <a:cubicBezTo>
                    <a:pt x="25420" y="43530"/>
                    <a:pt x="25408" y="43577"/>
                    <a:pt x="25396" y="43613"/>
                  </a:cubicBezTo>
                  <a:cubicBezTo>
                    <a:pt x="26170" y="43911"/>
                    <a:pt x="26932" y="44185"/>
                    <a:pt x="27730" y="44470"/>
                  </a:cubicBezTo>
                  <a:close/>
                  <a:moveTo>
                    <a:pt x="42791" y="61746"/>
                  </a:moveTo>
                  <a:cubicBezTo>
                    <a:pt x="42696" y="62461"/>
                    <a:pt x="42577" y="63199"/>
                    <a:pt x="42827" y="63913"/>
                  </a:cubicBezTo>
                  <a:cubicBezTo>
                    <a:pt x="42958" y="63175"/>
                    <a:pt x="42803" y="62461"/>
                    <a:pt x="42791" y="61746"/>
                  </a:cubicBezTo>
                  <a:close/>
                  <a:moveTo>
                    <a:pt x="52150" y="11359"/>
                  </a:moveTo>
                  <a:cubicBezTo>
                    <a:pt x="51507" y="11252"/>
                    <a:pt x="50947" y="11502"/>
                    <a:pt x="50352" y="11669"/>
                  </a:cubicBezTo>
                  <a:cubicBezTo>
                    <a:pt x="50995" y="11800"/>
                    <a:pt x="51554" y="11478"/>
                    <a:pt x="52150" y="11359"/>
                  </a:cubicBezTo>
                  <a:close/>
                  <a:moveTo>
                    <a:pt x="15157" y="23575"/>
                  </a:moveTo>
                  <a:cubicBezTo>
                    <a:pt x="14597" y="23015"/>
                    <a:pt x="14050" y="22456"/>
                    <a:pt x="13502" y="21896"/>
                  </a:cubicBezTo>
                  <a:cubicBezTo>
                    <a:pt x="14050" y="22456"/>
                    <a:pt x="14454" y="23194"/>
                    <a:pt x="15157" y="23575"/>
                  </a:cubicBezTo>
                  <a:close/>
                  <a:moveTo>
                    <a:pt x="60698" y="13907"/>
                  </a:moveTo>
                  <a:cubicBezTo>
                    <a:pt x="60675" y="13859"/>
                    <a:pt x="60675" y="13800"/>
                    <a:pt x="60663" y="13752"/>
                  </a:cubicBezTo>
                  <a:cubicBezTo>
                    <a:pt x="59948" y="13907"/>
                    <a:pt x="59246" y="14038"/>
                    <a:pt x="58531" y="14181"/>
                  </a:cubicBezTo>
                  <a:cubicBezTo>
                    <a:pt x="58555" y="14240"/>
                    <a:pt x="58555" y="14288"/>
                    <a:pt x="58567" y="14348"/>
                  </a:cubicBezTo>
                  <a:cubicBezTo>
                    <a:pt x="59281" y="14205"/>
                    <a:pt x="59984" y="14050"/>
                    <a:pt x="60698" y="13907"/>
                  </a:cubicBezTo>
                  <a:close/>
                  <a:moveTo>
                    <a:pt x="29123" y="44661"/>
                  </a:moveTo>
                  <a:cubicBezTo>
                    <a:pt x="29933" y="44947"/>
                    <a:pt x="30587" y="44458"/>
                    <a:pt x="31290" y="44256"/>
                  </a:cubicBezTo>
                  <a:cubicBezTo>
                    <a:pt x="30552" y="44399"/>
                    <a:pt x="29837" y="44530"/>
                    <a:pt x="29123" y="44661"/>
                  </a:cubicBezTo>
                  <a:close/>
                  <a:moveTo>
                    <a:pt x="44649" y="28218"/>
                  </a:moveTo>
                  <a:cubicBezTo>
                    <a:pt x="43863" y="28290"/>
                    <a:pt x="42136" y="28909"/>
                    <a:pt x="41970" y="29159"/>
                  </a:cubicBezTo>
                  <a:cubicBezTo>
                    <a:pt x="42898" y="28826"/>
                    <a:pt x="43768" y="28516"/>
                    <a:pt x="44649" y="28218"/>
                  </a:cubicBezTo>
                  <a:close/>
                  <a:moveTo>
                    <a:pt x="6299" y="41422"/>
                  </a:moveTo>
                  <a:cubicBezTo>
                    <a:pt x="6299" y="41387"/>
                    <a:pt x="6311" y="41363"/>
                    <a:pt x="6311" y="41327"/>
                  </a:cubicBezTo>
                  <a:cubicBezTo>
                    <a:pt x="5477" y="41184"/>
                    <a:pt x="4679" y="40898"/>
                    <a:pt x="3846" y="40839"/>
                  </a:cubicBezTo>
                  <a:cubicBezTo>
                    <a:pt x="3846" y="40887"/>
                    <a:pt x="3822" y="40934"/>
                    <a:pt x="3822" y="40958"/>
                  </a:cubicBezTo>
                  <a:cubicBezTo>
                    <a:pt x="4644" y="41125"/>
                    <a:pt x="5477" y="41268"/>
                    <a:pt x="6299" y="41422"/>
                  </a:cubicBezTo>
                  <a:close/>
                  <a:moveTo>
                    <a:pt x="74807" y="20634"/>
                  </a:moveTo>
                  <a:cubicBezTo>
                    <a:pt x="75534" y="20836"/>
                    <a:pt x="76272" y="20789"/>
                    <a:pt x="76426" y="20634"/>
                  </a:cubicBezTo>
                  <a:close/>
                  <a:moveTo>
                    <a:pt x="7727" y="42018"/>
                  </a:moveTo>
                  <a:lnTo>
                    <a:pt x="7656" y="42089"/>
                  </a:lnTo>
                  <a:cubicBezTo>
                    <a:pt x="8287" y="42851"/>
                    <a:pt x="8930" y="43625"/>
                    <a:pt x="9573" y="44387"/>
                  </a:cubicBezTo>
                  <a:cubicBezTo>
                    <a:pt x="9597" y="44351"/>
                    <a:pt x="9632" y="44339"/>
                    <a:pt x="9656" y="44304"/>
                  </a:cubicBezTo>
                  <a:cubicBezTo>
                    <a:pt x="9025" y="43554"/>
                    <a:pt x="8382" y="42792"/>
                    <a:pt x="7727" y="42018"/>
                  </a:cubicBezTo>
                  <a:close/>
                  <a:moveTo>
                    <a:pt x="50495" y="49269"/>
                  </a:moveTo>
                  <a:cubicBezTo>
                    <a:pt x="50495" y="49233"/>
                    <a:pt x="50483" y="49209"/>
                    <a:pt x="50483" y="49185"/>
                  </a:cubicBezTo>
                  <a:cubicBezTo>
                    <a:pt x="49411" y="49352"/>
                    <a:pt x="48352" y="49530"/>
                    <a:pt x="47280" y="49697"/>
                  </a:cubicBezTo>
                  <a:cubicBezTo>
                    <a:pt x="47304" y="49757"/>
                    <a:pt x="47304" y="49804"/>
                    <a:pt x="47316" y="49864"/>
                  </a:cubicBezTo>
                  <a:cubicBezTo>
                    <a:pt x="47721" y="49757"/>
                    <a:pt x="48113" y="49638"/>
                    <a:pt x="48518" y="49566"/>
                  </a:cubicBezTo>
                  <a:cubicBezTo>
                    <a:pt x="49173" y="49459"/>
                    <a:pt x="49828" y="49364"/>
                    <a:pt x="50495" y="49269"/>
                  </a:cubicBezTo>
                  <a:close/>
                  <a:moveTo>
                    <a:pt x="27277" y="43935"/>
                  </a:moveTo>
                  <a:lnTo>
                    <a:pt x="27325" y="43851"/>
                  </a:lnTo>
                  <a:cubicBezTo>
                    <a:pt x="26325" y="43494"/>
                    <a:pt x="25313" y="43149"/>
                    <a:pt x="24313" y="42792"/>
                  </a:cubicBezTo>
                  <a:cubicBezTo>
                    <a:pt x="24301" y="42815"/>
                    <a:pt x="24301" y="42851"/>
                    <a:pt x="24289" y="42875"/>
                  </a:cubicBezTo>
                  <a:cubicBezTo>
                    <a:pt x="25194" y="43208"/>
                    <a:pt x="26087" y="43518"/>
                    <a:pt x="26992" y="43851"/>
                  </a:cubicBezTo>
                  <a:cubicBezTo>
                    <a:pt x="27087" y="43875"/>
                    <a:pt x="27194" y="43911"/>
                    <a:pt x="27277" y="43935"/>
                  </a:cubicBezTo>
                  <a:close/>
                  <a:moveTo>
                    <a:pt x="11264" y="22015"/>
                  </a:moveTo>
                  <a:cubicBezTo>
                    <a:pt x="11049" y="21622"/>
                    <a:pt x="9990" y="20610"/>
                    <a:pt x="9811" y="20527"/>
                  </a:cubicBezTo>
                  <a:cubicBezTo>
                    <a:pt x="10335" y="21063"/>
                    <a:pt x="10847" y="21587"/>
                    <a:pt x="11264" y="22015"/>
                  </a:cubicBezTo>
                  <a:close/>
                  <a:moveTo>
                    <a:pt x="34457" y="30552"/>
                  </a:moveTo>
                  <a:lnTo>
                    <a:pt x="34493" y="30469"/>
                  </a:lnTo>
                  <a:cubicBezTo>
                    <a:pt x="33945" y="30016"/>
                    <a:pt x="33409" y="29552"/>
                    <a:pt x="32862" y="29111"/>
                  </a:cubicBezTo>
                  <a:cubicBezTo>
                    <a:pt x="32826" y="29135"/>
                    <a:pt x="32802" y="29183"/>
                    <a:pt x="32766" y="29218"/>
                  </a:cubicBezTo>
                  <a:cubicBezTo>
                    <a:pt x="33385" y="29599"/>
                    <a:pt x="33766" y="30254"/>
                    <a:pt x="34457" y="30552"/>
                  </a:cubicBezTo>
                  <a:close/>
                  <a:moveTo>
                    <a:pt x="50995" y="11823"/>
                  </a:moveTo>
                  <a:cubicBezTo>
                    <a:pt x="50995" y="11847"/>
                    <a:pt x="51007" y="11895"/>
                    <a:pt x="51007" y="11919"/>
                  </a:cubicBezTo>
                  <a:cubicBezTo>
                    <a:pt x="51650" y="12026"/>
                    <a:pt x="52185" y="11681"/>
                    <a:pt x="52781" y="11585"/>
                  </a:cubicBezTo>
                  <a:cubicBezTo>
                    <a:pt x="52757" y="11538"/>
                    <a:pt x="52757" y="11490"/>
                    <a:pt x="52745" y="11442"/>
                  </a:cubicBezTo>
                  <a:cubicBezTo>
                    <a:pt x="52162" y="11562"/>
                    <a:pt x="51566" y="11704"/>
                    <a:pt x="50995" y="11823"/>
                  </a:cubicBezTo>
                  <a:close/>
                  <a:moveTo>
                    <a:pt x="49768" y="11454"/>
                  </a:moveTo>
                  <a:cubicBezTo>
                    <a:pt x="50376" y="11538"/>
                    <a:pt x="50911" y="11252"/>
                    <a:pt x="51483" y="11121"/>
                  </a:cubicBezTo>
                  <a:cubicBezTo>
                    <a:pt x="50876" y="10990"/>
                    <a:pt x="50352" y="11323"/>
                    <a:pt x="49768" y="11454"/>
                  </a:cubicBezTo>
                  <a:close/>
                  <a:moveTo>
                    <a:pt x="35469" y="30992"/>
                  </a:moveTo>
                  <a:lnTo>
                    <a:pt x="35540" y="30909"/>
                  </a:lnTo>
                  <a:cubicBezTo>
                    <a:pt x="34826" y="30159"/>
                    <a:pt x="34159" y="29623"/>
                    <a:pt x="33814" y="29588"/>
                  </a:cubicBezTo>
                  <a:cubicBezTo>
                    <a:pt x="34374" y="30064"/>
                    <a:pt x="34933" y="30528"/>
                    <a:pt x="35469" y="30992"/>
                  </a:cubicBezTo>
                  <a:close/>
                  <a:moveTo>
                    <a:pt x="19193" y="55079"/>
                  </a:moveTo>
                  <a:cubicBezTo>
                    <a:pt x="19193" y="55126"/>
                    <a:pt x="19217" y="55186"/>
                    <a:pt x="19217" y="55234"/>
                  </a:cubicBezTo>
                  <a:lnTo>
                    <a:pt x="21979" y="54781"/>
                  </a:lnTo>
                  <a:cubicBezTo>
                    <a:pt x="21979" y="54769"/>
                    <a:pt x="21979" y="54757"/>
                    <a:pt x="21967" y="54722"/>
                  </a:cubicBezTo>
                  <a:cubicBezTo>
                    <a:pt x="21062" y="54841"/>
                    <a:pt x="20122" y="54960"/>
                    <a:pt x="19193" y="55079"/>
                  </a:cubicBezTo>
                  <a:close/>
                  <a:moveTo>
                    <a:pt x="12359" y="22599"/>
                  </a:moveTo>
                  <a:cubicBezTo>
                    <a:pt x="12371" y="22563"/>
                    <a:pt x="12395" y="22539"/>
                    <a:pt x="12418" y="22515"/>
                  </a:cubicBezTo>
                  <a:cubicBezTo>
                    <a:pt x="11835" y="21956"/>
                    <a:pt x="11264" y="21408"/>
                    <a:pt x="10692" y="20836"/>
                  </a:cubicBezTo>
                  <a:lnTo>
                    <a:pt x="10609" y="20908"/>
                  </a:lnTo>
                  <a:cubicBezTo>
                    <a:pt x="11228" y="21432"/>
                    <a:pt x="11668" y="22146"/>
                    <a:pt x="12359" y="22599"/>
                  </a:cubicBezTo>
                  <a:close/>
                  <a:moveTo>
                    <a:pt x="34945" y="29897"/>
                  </a:moveTo>
                  <a:cubicBezTo>
                    <a:pt x="34921" y="29980"/>
                    <a:pt x="34897" y="30004"/>
                    <a:pt x="34921" y="30016"/>
                  </a:cubicBezTo>
                  <a:cubicBezTo>
                    <a:pt x="35469" y="30481"/>
                    <a:pt x="35945" y="31028"/>
                    <a:pt x="36564" y="31385"/>
                  </a:cubicBezTo>
                  <a:cubicBezTo>
                    <a:pt x="36588" y="31362"/>
                    <a:pt x="36612" y="31350"/>
                    <a:pt x="36624" y="31314"/>
                  </a:cubicBezTo>
                  <a:cubicBezTo>
                    <a:pt x="36064" y="30838"/>
                    <a:pt x="35517" y="30373"/>
                    <a:pt x="34945" y="29897"/>
                  </a:cubicBezTo>
                  <a:close/>
                  <a:moveTo>
                    <a:pt x="33326" y="30123"/>
                  </a:moveTo>
                  <a:cubicBezTo>
                    <a:pt x="33350" y="30100"/>
                    <a:pt x="33373" y="30064"/>
                    <a:pt x="33397" y="30040"/>
                  </a:cubicBezTo>
                  <a:cubicBezTo>
                    <a:pt x="32862" y="29623"/>
                    <a:pt x="32433" y="29087"/>
                    <a:pt x="31826" y="28742"/>
                  </a:cubicBezTo>
                  <a:cubicBezTo>
                    <a:pt x="31802" y="28766"/>
                    <a:pt x="31778" y="28790"/>
                    <a:pt x="31766" y="28814"/>
                  </a:cubicBezTo>
                  <a:cubicBezTo>
                    <a:pt x="32278" y="29266"/>
                    <a:pt x="32802" y="29695"/>
                    <a:pt x="33326" y="30123"/>
                  </a:cubicBezTo>
                  <a:close/>
                  <a:moveTo>
                    <a:pt x="58150" y="26563"/>
                  </a:moveTo>
                  <a:lnTo>
                    <a:pt x="60305" y="26563"/>
                  </a:lnTo>
                  <a:lnTo>
                    <a:pt x="60305" y="26444"/>
                  </a:lnTo>
                  <a:cubicBezTo>
                    <a:pt x="59591" y="26528"/>
                    <a:pt x="58877" y="26349"/>
                    <a:pt x="58150" y="26563"/>
                  </a:cubicBezTo>
                  <a:close/>
                  <a:moveTo>
                    <a:pt x="57912" y="13967"/>
                  </a:moveTo>
                  <a:cubicBezTo>
                    <a:pt x="57912" y="14002"/>
                    <a:pt x="57924" y="14050"/>
                    <a:pt x="57924" y="14098"/>
                  </a:cubicBezTo>
                  <a:cubicBezTo>
                    <a:pt x="58627" y="13967"/>
                    <a:pt x="59305" y="13812"/>
                    <a:pt x="60008" y="13681"/>
                  </a:cubicBezTo>
                  <a:cubicBezTo>
                    <a:pt x="60008" y="13645"/>
                    <a:pt x="59996" y="13597"/>
                    <a:pt x="59996" y="13574"/>
                  </a:cubicBezTo>
                  <a:cubicBezTo>
                    <a:pt x="59293" y="13705"/>
                    <a:pt x="58591" y="13824"/>
                    <a:pt x="57912" y="13967"/>
                  </a:cubicBezTo>
                  <a:close/>
                  <a:moveTo>
                    <a:pt x="39112" y="32374"/>
                  </a:moveTo>
                  <a:cubicBezTo>
                    <a:pt x="38636" y="31659"/>
                    <a:pt x="37815" y="30945"/>
                    <a:pt x="37553" y="30933"/>
                  </a:cubicBezTo>
                  <a:cubicBezTo>
                    <a:pt x="38076" y="31421"/>
                    <a:pt x="38588" y="31897"/>
                    <a:pt x="39112" y="32374"/>
                  </a:cubicBezTo>
                  <a:close/>
                  <a:moveTo>
                    <a:pt x="14109" y="29540"/>
                  </a:moveTo>
                  <a:cubicBezTo>
                    <a:pt x="14085" y="29576"/>
                    <a:pt x="14038" y="29599"/>
                    <a:pt x="14002" y="29635"/>
                  </a:cubicBezTo>
                  <a:cubicBezTo>
                    <a:pt x="14383" y="30219"/>
                    <a:pt x="14764" y="30790"/>
                    <a:pt x="15133" y="31373"/>
                  </a:cubicBezTo>
                  <a:cubicBezTo>
                    <a:pt x="15169" y="31350"/>
                    <a:pt x="15216" y="31326"/>
                    <a:pt x="15240" y="31302"/>
                  </a:cubicBezTo>
                  <a:cubicBezTo>
                    <a:pt x="14859" y="30707"/>
                    <a:pt x="14478" y="30123"/>
                    <a:pt x="14109" y="29540"/>
                  </a:cubicBezTo>
                  <a:close/>
                  <a:moveTo>
                    <a:pt x="4239" y="31052"/>
                  </a:moveTo>
                  <a:cubicBezTo>
                    <a:pt x="3858" y="30611"/>
                    <a:pt x="3346" y="30671"/>
                    <a:pt x="2858" y="30611"/>
                  </a:cubicBezTo>
                  <a:cubicBezTo>
                    <a:pt x="2846" y="30659"/>
                    <a:pt x="2846" y="30707"/>
                    <a:pt x="2834" y="30754"/>
                  </a:cubicBezTo>
                  <a:cubicBezTo>
                    <a:pt x="3310" y="30838"/>
                    <a:pt x="3763" y="30945"/>
                    <a:pt x="4239" y="31052"/>
                  </a:cubicBezTo>
                  <a:close/>
                  <a:moveTo>
                    <a:pt x="38529" y="31183"/>
                  </a:moveTo>
                  <a:cubicBezTo>
                    <a:pt x="38505" y="31207"/>
                    <a:pt x="38493" y="31243"/>
                    <a:pt x="38457" y="31266"/>
                  </a:cubicBezTo>
                  <a:cubicBezTo>
                    <a:pt x="38981" y="31766"/>
                    <a:pt x="39481" y="32255"/>
                    <a:pt x="40005" y="32743"/>
                  </a:cubicBezTo>
                  <a:cubicBezTo>
                    <a:pt x="40041" y="32719"/>
                    <a:pt x="40065" y="32683"/>
                    <a:pt x="40077" y="32647"/>
                  </a:cubicBezTo>
                  <a:cubicBezTo>
                    <a:pt x="39565" y="32147"/>
                    <a:pt x="39053" y="31659"/>
                    <a:pt x="38529" y="31183"/>
                  </a:cubicBezTo>
                  <a:close/>
                  <a:moveTo>
                    <a:pt x="38207" y="32040"/>
                  </a:moveTo>
                  <a:cubicBezTo>
                    <a:pt x="38231" y="32016"/>
                    <a:pt x="38267" y="31981"/>
                    <a:pt x="38291" y="31945"/>
                  </a:cubicBezTo>
                  <a:cubicBezTo>
                    <a:pt x="37791" y="31481"/>
                    <a:pt x="37279" y="31028"/>
                    <a:pt x="36779" y="30576"/>
                  </a:cubicBezTo>
                  <a:cubicBezTo>
                    <a:pt x="36743" y="30600"/>
                    <a:pt x="36731" y="30635"/>
                    <a:pt x="36707" y="30659"/>
                  </a:cubicBezTo>
                  <a:cubicBezTo>
                    <a:pt x="37219" y="31076"/>
                    <a:pt x="37636" y="31647"/>
                    <a:pt x="38207" y="32040"/>
                  </a:cubicBezTo>
                  <a:close/>
                  <a:moveTo>
                    <a:pt x="63830" y="24599"/>
                  </a:moveTo>
                  <a:cubicBezTo>
                    <a:pt x="64544" y="24563"/>
                    <a:pt x="65258" y="24504"/>
                    <a:pt x="65973" y="24456"/>
                  </a:cubicBezTo>
                  <a:lnTo>
                    <a:pt x="65973" y="24361"/>
                  </a:lnTo>
                  <a:cubicBezTo>
                    <a:pt x="65258" y="24456"/>
                    <a:pt x="64520" y="24242"/>
                    <a:pt x="63830" y="24599"/>
                  </a:cubicBezTo>
                  <a:close/>
                  <a:moveTo>
                    <a:pt x="65139" y="24063"/>
                  </a:moveTo>
                  <a:lnTo>
                    <a:pt x="67080" y="24063"/>
                  </a:lnTo>
                  <a:lnTo>
                    <a:pt x="67080" y="23980"/>
                  </a:lnTo>
                  <a:cubicBezTo>
                    <a:pt x="66437" y="24051"/>
                    <a:pt x="65794" y="23789"/>
                    <a:pt x="65139" y="24063"/>
                  </a:cubicBezTo>
                  <a:close/>
                  <a:moveTo>
                    <a:pt x="84642" y="15693"/>
                  </a:moveTo>
                  <a:cubicBezTo>
                    <a:pt x="84654" y="15717"/>
                    <a:pt x="84654" y="15753"/>
                    <a:pt x="84666" y="15764"/>
                  </a:cubicBezTo>
                  <a:cubicBezTo>
                    <a:pt x="85582" y="15479"/>
                    <a:pt x="86487" y="15181"/>
                    <a:pt x="87380" y="14895"/>
                  </a:cubicBezTo>
                  <a:cubicBezTo>
                    <a:pt x="87368" y="14871"/>
                    <a:pt x="87368" y="14836"/>
                    <a:pt x="87345" y="14812"/>
                  </a:cubicBezTo>
                  <a:cubicBezTo>
                    <a:pt x="86440" y="15110"/>
                    <a:pt x="85535" y="15395"/>
                    <a:pt x="84642" y="15693"/>
                  </a:cubicBezTo>
                  <a:close/>
                  <a:moveTo>
                    <a:pt x="65342" y="33731"/>
                  </a:moveTo>
                  <a:cubicBezTo>
                    <a:pt x="65318" y="33695"/>
                    <a:pt x="65306" y="33671"/>
                    <a:pt x="65306" y="33648"/>
                  </a:cubicBezTo>
                  <a:cubicBezTo>
                    <a:pt x="64651" y="33981"/>
                    <a:pt x="63996" y="34326"/>
                    <a:pt x="63342" y="34648"/>
                  </a:cubicBezTo>
                  <a:cubicBezTo>
                    <a:pt x="63353" y="34695"/>
                    <a:pt x="63389" y="34719"/>
                    <a:pt x="63401" y="34767"/>
                  </a:cubicBezTo>
                  <a:cubicBezTo>
                    <a:pt x="64044" y="34410"/>
                    <a:pt x="64699" y="34064"/>
                    <a:pt x="65342" y="33731"/>
                  </a:cubicBezTo>
                  <a:close/>
                  <a:moveTo>
                    <a:pt x="14300" y="22241"/>
                  </a:moveTo>
                  <a:cubicBezTo>
                    <a:pt x="14288" y="22241"/>
                    <a:pt x="14288" y="22253"/>
                    <a:pt x="14276" y="22253"/>
                  </a:cubicBezTo>
                  <a:lnTo>
                    <a:pt x="15967" y="23765"/>
                  </a:lnTo>
                  <a:lnTo>
                    <a:pt x="15907" y="23825"/>
                  </a:lnTo>
                  <a:cubicBezTo>
                    <a:pt x="15359" y="23289"/>
                    <a:pt x="14835" y="22753"/>
                    <a:pt x="14300" y="22241"/>
                  </a:cubicBezTo>
                  <a:close/>
                  <a:moveTo>
                    <a:pt x="59103" y="27016"/>
                  </a:moveTo>
                  <a:lnTo>
                    <a:pt x="59103" y="26909"/>
                  </a:lnTo>
                  <a:lnTo>
                    <a:pt x="57269" y="26909"/>
                  </a:lnTo>
                  <a:cubicBezTo>
                    <a:pt x="57877" y="26921"/>
                    <a:pt x="58496" y="27206"/>
                    <a:pt x="59103" y="27016"/>
                  </a:cubicBezTo>
                  <a:close/>
                  <a:moveTo>
                    <a:pt x="62008" y="25289"/>
                  </a:moveTo>
                  <a:cubicBezTo>
                    <a:pt x="63377" y="25468"/>
                    <a:pt x="63377" y="25468"/>
                    <a:pt x="63734" y="25218"/>
                  </a:cubicBezTo>
                  <a:cubicBezTo>
                    <a:pt x="63139" y="25242"/>
                    <a:pt x="62568" y="25278"/>
                    <a:pt x="62008" y="25289"/>
                  </a:cubicBezTo>
                  <a:close/>
                  <a:moveTo>
                    <a:pt x="47006" y="30731"/>
                  </a:moveTo>
                  <a:cubicBezTo>
                    <a:pt x="46982" y="30778"/>
                    <a:pt x="46970" y="30814"/>
                    <a:pt x="46970" y="30850"/>
                  </a:cubicBezTo>
                  <a:cubicBezTo>
                    <a:pt x="47387" y="31028"/>
                    <a:pt x="47804" y="31231"/>
                    <a:pt x="48232" y="31409"/>
                  </a:cubicBezTo>
                  <a:cubicBezTo>
                    <a:pt x="48256" y="31362"/>
                    <a:pt x="48268" y="31314"/>
                    <a:pt x="48292" y="31266"/>
                  </a:cubicBezTo>
                  <a:cubicBezTo>
                    <a:pt x="47851" y="31112"/>
                    <a:pt x="47482" y="30778"/>
                    <a:pt x="47006" y="30731"/>
                  </a:cubicBezTo>
                  <a:close/>
                  <a:moveTo>
                    <a:pt x="56555" y="13514"/>
                  </a:moveTo>
                  <a:cubicBezTo>
                    <a:pt x="56555" y="13538"/>
                    <a:pt x="56555" y="13586"/>
                    <a:pt x="56567" y="13621"/>
                  </a:cubicBezTo>
                  <a:cubicBezTo>
                    <a:pt x="57246" y="13490"/>
                    <a:pt x="57912" y="13371"/>
                    <a:pt x="58579" y="13228"/>
                  </a:cubicBezTo>
                  <a:cubicBezTo>
                    <a:pt x="58579" y="13181"/>
                    <a:pt x="58567" y="13157"/>
                    <a:pt x="58567" y="13109"/>
                  </a:cubicBezTo>
                  <a:cubicBezTo>
                    <a:pt x="57877" y="13264"/>
                    <a:pt x="57222" y="13383"/>
                    <a:pt x="56555" y="13514"/>
                  </a:cubicBezTo>
                  <a:close/>
                  <a:moveTo>
                    <a:pt x="16252" y="22908"/>
                  </a:moveTo>
                  <a:lnTo>
                    <a:pt x="16181" y="22980"/>
                  </a:lnTo>
                  <a:cubicBezTo>
                    <a:pt x="16729" y="23503"/>
                    <a:pt x="17276" y="24039"/>
                    <a:pt x="17836" y="24563"/>
                  </a:cubicBezTo>
                  <a:lnTo>
                    <a:pt x="17907" y="24480"/>
                  </a:lnTo>
                  <a:cubicBezTo>
                    <a:pt x="17360" y="23968"/>
                    <a:pt x="16800" y="23432"/>
                    <a:pt x="16252" y="22908"/>
                  </a:cubicBezTo>
                  <a:close/>
                  <a:moveTo>
                    <a:pt x="46173" y="32147"/>
                  </a:moveTo>
                  <a:cubicBezTo>
                    <a:pt x="46185" y="32100"/>
                    <a:pt x="46197" y="32052"/>
                    <a:pt x="46208" y="32028"/>
                  </a:cubicBezTo>
                  <a:cubicBezTo>
                    <a:pt x="45756" y="31838"/>
                    <a:pt x="45304" y="31659"/>
                    <a:pt x="44839" y="31457"/>
                  </a:cubicBezTo>
                  <a:cubicBezTo>
                    <a:pt x="44827" y="31504"/>
                    <a:pt x="44815" y="31540"/>
                    <a:pt x="44803" y="31588"/>
                  </a:cubicBezTo>
                  <a:cubicBezTo>
                    <a:pt x="45256" y="31731"/>
                    <a:pt x="45649" y="32088"/>
                    <a:pt x="46173" y="32147"/>
                  </a:cubicBezTo>
                  <a:close/>
                  <a:moveTo>
                    <a:pt x="45958" y="31064"/>
                  </a:moveTo>
                  <a:cubicBezTo>
                    <a:pt x="45946" y="31112"/>
                    <a:pt x="45911" y="31147"/>
                    <a:pt x="45899" y="31207"/>
                  </a:cubicBezTo>
                  <a:cubicBezTo>
                    <a:pt x="46351" y="31385"/>
                    <a:pt x="46792" y="31588"/>
                    <a:pt x="47220" y="31766"/>
                  </a:cubicBezTo>
                  <a:cubicBezTo>
                    <a:pt x="47244" y="31719"/>
                    <a:pt x="47256" y="31671"/>
                    <a:pt x="47268" y="31647"/>
                  </a:cubicBezTo>
                  <a:cubicBezTo>
                    <a:pt x="46839" y="31445"/>
                    <a:pt x="46411" y="31254"/>
                    <a:pt x="45958" y="31064"/>
                  </a:cubicBezTo>
                  <a:close/>
                  <a:moveTo>
                    <a:pt x="10454" y="37636"/>
                  </a:moveTo>
                  <a:cubicBezTo>
                    <a:pt x="10418" y="37660"/>
                    <a:pt x="10406" y="37672"/>
                    <a:pt x="10371" y="37696"/>
                  </a:cubicBezTo>
                  <a:cubicBezTo>
                    <a:pt x="10811" y="38267"/>
                    <a:pt x="11240" y="38827"/>
                    <a:pt x="11656" y="39398"/>
                  </a:cubicBezTo>
                  <a:cubicBezTo>
                    <a:pt x="11680" y="39374"/>
                    <a:pt x="11704" y="39363"/>
                    <a:pt x="11728" y="39339"/>
                  </a:cubicBezTo>
                  <a:cubicBezTo>
                    <a:pt x="11311" y="38767"/>
                    <a:pt x="10883" y="38208"/>
                    <a:pt x="10454" y="37636"/>
                  </a:cubicBezTo>
                  <a:close/>
                  <a:moveTo>
                    <a:pt x="60710" y="34981"/>
                  </a:moveTo>
                  <a:cubicBezTo>
                    <a:pt x="60698" y="34945"/>
                    <a:pt x="60675" y="34933"/>
                    <a:pt x="60663" y="34898"/>
                  </a:cubicBezTo>
                  <a:cubicBezTo>
                    <a:pt x="60365" y="35136"/>
                    <a:pt x="59782" y="34933"/>
                    <a:pt x="59686" y="35541"/>
                  </a:cubicBezTo>
                  <a:cubicBezTo>
                    <a:pt x="60020" y="35362"/>
                    <a:pt x="60365" y="35172"/>
                    <a:pt x="60710" y="34981"/>
                  </a:cubicBezTo>
                  <a:close/>
                  <a:moveTo>
                    <a:pt x="11466" y="24111"/>
                  </a:moveTo>
                  <a:cubicBezTo>
                    <a:pt x="11192" y="23527"/>
                    <a:pt x="10835" y="23015"/>
                    <a:pt x="10490" y="22491"/>
                  </a:cubicBezTo>
                  <a:cubicBezTo>
                    <a:pt x="10466" y="22515"/>
                    <a:pt x="10418" y="22539"/>
                    <a:pt x="10394" y="22563"/>
                  </a:cubicBezTo>
                  <a:cubicBezTo>
                    <a:pt x="10752" y="23075"/>
                    <a:pt x="11109" y="23587"/>
                    <a:pt x="11466" y="24111"/>
                  </a:cubicBezTo>
                  <a:close/>
                  <a:moveTo>
                    <a:pt x="72259" y="21658"/>
                  </a:moveTo>
                  <a:cubicBezTo>
                    <a:pt x="72736" y="21670"/>
                    <a:pt x="73236" y="21849"/>
                    <a:pt x="73736" y="21658"/>
                  </a:cubicBezTo>
                  <a:close/>
                  <a:moveTo>
                    <a:pt x="73914" y="21027"/>
                  </a:moveTo>
                  <a:lnTo>
                    <a:pt x="73914" y="21110"/>
                  </a:lnTo>
                  <a:lnTo>
                    <a:pt x="75295" y="21110"/>
                  </a:lnTo>
                  <a:lnTo>
                    <a:pt x="75295" y="21027"/>
                  </a:lnTo>
                  <a:close/>
                  <a:moveTo>
                    <a:pt x="60794" y="25551"/>
                  </a:moveTo>
                  <a:lnTo>
                    <a:pt x="60794" y="25694"/>
                  </a:lnTo>
                  <a:lnTo>
                    <a:pt x="62437" y="25694"/>
                  </a:lnTo>
                  <a:lnTo>
                    <a:pt x="62437" y="25659"/>
                  </a:lnTo>
                  <a:cubicBezTo>
                    <a:pt x="61901" y="25635"/>
                    <a:pt x="61353" y="25599"/>
                    <a:pt x="60794" y="25551"/>
                  </a:cubicBezTo>
                  <a:close/>
                  <a:moveTo>
                    <a:pt x="48733" y="31207"/>
                  </a:moveTo>
                  <a:cubicBezTo>
                    <a:pt x="48744" y="31171"/>
                    <a:pt x="48756" y="31123"/>
                    <a:pt x="48792" y="31076"/>
                  </a:cubicBezTo>
                  <a:cubicBezTo>
                    <a:pt x="48387" y="30885"/>
                    <a:pt x="47994" y="30671"/>
                    <a:pt x="47578" y="30528"/>
                  </a:cubicBezTo>
                  <a:cubicBezTo>
                    <a:pt x="47566" y="30576"/>
                    <a:pt x="47554" y="30600"/>
                    <a:pt x="47542" y="30647"/>
                  </a:cubicBezTo>
                  <a:cubicBezTo>
                    <a:pt x="47923" y="30838"/>
                    <a:pt x="48328" y="31028"/>
                    <a:pt x="48733" y="31207"/>
                  </a:cubicBezTo>
                  <a:close/>
                  <a:moveTo>
                    <a:pt x="8573" y="44935"/>
                  </a:moveTo>
                  <a:cubicBezTo>
                    <a:pt x="8263" y="44637"/>
                    <a:pt x="7477" y="44423"/>
                    <a:pt x="7239" y="44554"/>
                  </a:cubicBezTo>
                  <a:cubicBezTo>
                    <a:pt x="7716" y="44697"/>
                    <a:pt x="8144" y="44816"/>
                    <a:pt x="8573" y="44935"/>
                  </a:cubicBezTo>
                  <a:close/>
                  <a:moveTo>
                    <a:pt x="80796" y="19039"/>
                  </a:moveTo>
                  <a:cubicBezTo>
                    <a:pt x="80796" y="19003"/>
                    <a:pt x="80784" y="18967"/>
                    <a:pt x="80784" y="18931"/>
                  </a:cubicBezTo>
                  <a:cubicBezTo>
                    <a:pt x="80225" y="18967"/>
                    <a:pt x="79653" y="19003"/>
                    <a:pt x="79189" y="19039"/>
                  </a:cubicBezTo>
                  <a:close/>
                  <a:moveTo>
                    <a:pt x="68806" y="23325"/>
                  </a:moveTo>
                  <a:cubicBezTo>
                    <a:pt x="68806" y="23313"/>
                    <a:pt x="68806" y="23289"/>
                    <a:pt x="68818" y="23277"/>
                  </a:cubicBezTo>
                  <a:lnTo>
                    <a:pt x="67461" y="23277"/>
                  </a:lnTo>
                  <a:lnTo>
                    <a:pt x="67461" y="23325"/>
                  </a:lnTo>
                  <a:close/>
                  <a:moveTo>
                    <a:pt x="48137" y="30314"/>
                  </a:moveTo>
                  <a:cubicBezTo>
                    <a:pt x="48113" y="30361"/>
                    <a:pt x="48102" y="30397"/>
                    <a:pt x="48090" y="30433"/>
                  </a:cubicBezTo>
                  <a:cubicBezTo>
                    <a:pt x="48506" y="30611"/>
                    <a:pt x="48911" y="30814"/>
                    <a:pt x="49328" y="30992"/>
                  </a:cubicBezTo>
                  <a:cubicBezTo>
                    <a:pt x="49340" y="30945"/>
                    <a:pt x="49352" y="30897"/>
                    <a:pt x="49387" y="30873"/>
                  </a:cubicBezTo>
                  <a:cubicBezTo>
                    <a:pt x="48971" y="30671"/>
                    <a:pt x="48554" y="30492"/>
                    <a:pt x="48137" y="30314"/>
                  </a:cubicBezTo>
                  <a:close/>
                  <a:moveTo>
                    <a:pt x="60341" y="14800"/>
                  </a:moveTo>
                  <a:cubicBezTo>
                    <a:pt x="60341" y="14836"/>
                    <a:pt x="60353" y="14883"/>
                    <a:pt x="60353" y="14931"/>
                  </a:cubicBezTo>
                  <a:cubicBezTo>
                    <a:pt x="60853" y="14824"/>
                    <a:pt x="61377" y="14717"/>
                    <a:pt x="61889" y="14633"/>
                  </a:cubicBezTo>
                  <a:cubicBezTo>
                    <a:pt x="61889" y="14598"/>
                    <a:pt x="61889" y="14586"/>
                    <a:pt x="61865" y="14562"/>
                  </a:cubicBezTo>
                  <a:cubicBezTo>
                    <a:pt x="61365" y="14633"/>
                    <a:pt x="60841" y="14705"/>
                    <a:pt x="60341" y="14800"/>
                  </a:cubicBezTo>
                  <a:close/>
                  <a:moveTo>
                    <a:pt x="17848" y="39089"/>
                  </a:moveTo>
                  <a:cubicBezTo>
                    <a:pt x="17836" y="39113"/>
                    <a:pt x="17812" y="39148"/>
                    <a:pt x="17812" y="39172"/>
                  </a:cubicBezTo>
                  <a:cubicBezTo>
                    <a:pt x="18348" y="39363"/>
                    <a:pt x="18872" y="39565"/>
                    <a:pt x="19407" y="39744"/>
                  </a:cubicBezTo>
                  <a:cubicBezTo>
                    <a:pt x="19419" y="39708"/>
                    <a:pt x="19419" y="39684"/>
                    <a:pt x="19443" y="39648"/>
                  </a:cubicBezTo>
                  <a:cubicBezTo>
                    <a:pt x="18895" y="39470"/>
                    <a:pt x="18372" y="39279"/>
                    <a:pt x="17848" y="39089"/>
                  </a:cubicBezTo>
                  <a:close/>
                  <a:moveTo>
                    <a:pt x="15550" y="37660"/>
                  </a:moveTo>
                  <a:cubicBezTo>
                    <a:pt x="15574" y="37612"/>
                    <a:pt x="15586" y="37565"/>
                    <a:pt x="15586" y="37541"/>
                  </a:cubicBezTo>
                  <a:cubicBezTo>
                    <a:pt x="15074" y="37386"/>
                    <a:pt x="14585" y="37219"/>
                    <a:pt x="14085" y="37077"/>
                  </a:cubicBezTo>
                  <a:cubicBezTo>
                    <a:pt x="14062" y="37100"/>
                    <a:pt x="14062" y="37136"/>
                    <a:pt x="14050" y="37160"/>
                  </a:cubicBezTo>
                  <a:cubicBezTo>
                    <a:pt x="14562" y="37327"/>
                    <a:pt x="15062" y="37493"/>
                    <a:pt x="15550" y="37660"/>
                  </a:cubicBezTo>
                  <a:close/>
                  <a:moveTo>
                    <a:pt x="21015" y="40779"/>
                  </a:moveTo>
                  <a:cubicBezTo>
                    <a:pt x="21003" y="40791"/>
                    <a:pt x="20979" y="40827"/>
                    <a:pt x="20967" y="40839"/>
                  </a:cubicBezTo>
                  <a:cubicBezTo>
                    <a:pt x="21539" y="41065"/>
                    <a:pt x="22122" y="41279"/>
                    <a:pt x="22682" y="41506"/>
                  </a:cubicBezTo>
                  <a:cubicBezTo>
                    <a:pt x="22694" y="41482"/>
                    <a:pt x="22717" y="41446"/>
                    <a:pt x="22729" y="41410"/>
                  </a:cubicBezTo>
                  <a:cubicBezTo>
                    <a:pt x="22146" y="41196"/>
                    <a:pt x="21574" y="40994"/>
                    <a:pt x="21015" y="40779"/>
                  </a:cubicBezTo>
                  <a:close/>
                  <a:moveTo>
                    <a:pt x="2739" y="30076"/>
                  </a:moveTo>
                  <a:cubicBezTo>
                    <a:pt x="2667" y="30219"/>
                    <a:pt x="2620" y="30314"/>
                    <a:pt x="2560" y="30433"/>
                  </a:cubicBezTo>
                  <a:cubicBezTo>
                    <a:pt x="2858" y="30469"/>
                    <a:pt x="3108" y="30492"/>
                    <a:pt x="3370" y="30528"/>
                  </a:cubicBezTo>
                  <a:cubicBezTo>
                    <a:pt x="3382" y="30516"/>
                    <a:pt x="3382" y="30492"/>
                    <a:pt x="3394" y="30469"/>
                  </a:cubicBezTo>
                  <a:cubicBezTo>
                    <a:pt x="3191" y="30350"/>
                    <a:pt x="2989" y="30219"/>
                    <a:pt x="2739" y="30076"/>
                  </a:cubicBezTo>
                  <a:close/>
                  <a:moveTo>
                    <a:pt x="50721" y="30433"/>
                  </a:moveTo>
                  <a:cubicBezTo>
                    <a:pt x="50733" y="30397"/>
                    <a:pt x="50769" y="30338"/>
                    <a:pt x="50792" y="30290"/>
                  </a:cubicBezTo>
                  <a:cubicBezTo>
                    <a:pt x="50423" y="30123"/>
                    <a:pt x="50042" y="29957"/>
                    <a:pt x="49661" y="29814"/>
                  </a:cubicBezTo>
                  <a:cubicBezTo>
                    <a:pt x="49649" y="29838"/>
                    <a:pt x="49649" y="29861"/>
                    <a:pt x="49637" y="29885"/>
                  </a:cubicBezTo>
                  <a:cubicBezTo>
                    <a:pt x="49995" y="30064"/>
                    <a:pt x="50364" y="30254"/>
                    <a:pt x="50721" y="30433"/>
                  </a:cubicBezTo>
                  <a:close/>
                  <a:moveTo>
                    <a:pt x="61056" y="35422"/>
                  </a:moveTo>
                  <a:cubicBezTo>
                    <a:pt x="61067" y="35457"/>
                    <a:pt x="61079" y="35481"/>
                    <a:pt x="61115" y="35517"/>
                  </a:cubicBezTo>
                  <a:cubicBezTo>
                    <a:pt x="61567" y="35314"/>
                    <a:pt x="62020" y="35136"/>
                    <a:pt x="62484" y="34945"/>
                  </a:cubicBezTo>
                  <a:cubicBezTo>
                    <a:pt x="62460" y="34922"/>
                    <a:pt x="62449" y="34874"/>
                    <a:pt x="62437" y="34838"/>
                  </a:cubicBezTo>
                  <a:close/>
                  <a:moveTo>
                    <a:pt x="43172" y="32040"/>
                  </a:moveTo>
                  <a:cubicBezTo>
                    <a:pt x="43160" y="32076"/>
                    <a:pt x="43137" y="32100"/>
                    <a:pt x="43113" y="32135"/>
                  </a:cubicBezTo>
                  <a:cubicBezTo>
                    <a:pt x="43553" y="32326"/>
                    <a:pt x="43982" y="32516"/>
                    <a:pt x="44399" y="32731"/>
                  </a:cubicBezTo>
                  <a:cubicBezTo>
                    <a:pt x="44411" y="32695"/>
                    <a:pt x="44422" y="32659"/>
                    <a:pt x="44446" y="32624"/>
                  </a:cubicBezTo>
                  <a:cubicBezTo>
                    <a:pt x="44030" y="32421"/>
                    <a:pt x="43589" y="32219"/>
                    <a:pt x="43172" y="32040"/>
                  </a:cubicBezTo>
                  <a:close/>
                  <a:moveTo>
                    <a:pt x="53436" y="28337"/>
                  </a:moveTo>
                  <a:cubicBezTo>
                    <a:pt x="53436" y="28373"/>
                    <a:pt x="53436" y="28397"/>
                    <a:pt x="53412" y="28433"/>
                  </a:cubicBezTo>
                  <a:cubicBezTo>
                    <a:pt x="53936" y="28504"/>
                    <a:pt x="54436" y="28576"/>
                    <a:pt x="54960" y="28671"/>
                  </a:cubicBezTo>
                  <a:cubicBezTo>
                    <a:pt x="54960" y="28635"/>
                    <a:pt x="54983" y="28611"/>
                    <a:pt x="54983" y="28564"/>
                  </a:cubicBezTo>
                  <a:cubicBezTo>
                    <a:pt x="54459" y="28468"/>
                    <a:pt x="53936" y="28409"/>
                    <a:pt x="53436" y="28337"/>
                  </a:cubicBezTo>
                  <a:close/>
                  <a:moveTo>
                    <a:pt x="19348" y="54472"/>
                  </a:moveTo>
                  <a:cubicBezTo>
                    <a:pt x="19348" y="54507"/>
                    <a:pt x="19360" y="54531"/>
                    <a:pt x="19360" y="54567"/>
                  </a:cubicBezTo>
                  <a:cubicBezTo>
                    <a:pt x="19884" y="54483"/>
                    <a:pt x="20408" y="54424"/>
                    <a:pt x="20931" y="54353"/>
                  </a:cubicBezTo>
                  <a:cubicBezTo>
                    <a:pt x="20931" y="54329"/>
                    <a:pt x="20908" y="54281"/>
                    <a:pt x="20908" y="54245"/>
                  </a:cubicBezTo>
                  <a:cubicBezTo>
                    <a:pt x="20384" y="54341"/>
                    <a:pt x="19872" y="54400"/>
                    <a:pt x="19348" y="54472"/>
                  </a:cubicBezTo>
                  <a:close/>
                  <a:moveTo>
                    <a:pt x="19741" y="48376"/>
                  </a:moveTo>
                  <a:cubicBezTo>
                    <a:pt x="19812" y="47995"/>
                    <a:pt x="19574" y="47852"/>
                    <a:pt x="19443" y="47661"/>
                  </a:cubicBezTo>
                  <a:cubicBezTo>
                    <a:pt x="19407" y="47614"/>
                    <a:pt x="19288" y="47625"/>
                    <a:pt x="19146" y="47602"/>
                  </a:cubicBezTo>
                  <a:cubicBezTo>
                    <a:pt x="19360" y="47876"/>
                    <a:pt x="19527" y="48090"/>
                    <a:pt x="19741" y="48376"/>
                  </a:cubicBezTo>
                  <a:close/>
                  <a:moveTo>
                    <a:pt x="16669" y="38291"/>
                  </a:moveTo>
                  <a:cubicBezTo>
                    <a:pt x="16681" y="38267"/>
                    <a:pt x="16705" y="38220"/>
                    <a:pt x="16717" y="38196"/>
                  </a:cubicBezTo>
                  <a:cubicBezTo>
                    <a:pt x="16264" y="38053"/>
                    <a:pt x="15800" y="37910"/>
                    <a:pt x="15359" y="37779"/>
                  </a:cubicBezTo>
                  <a:cubicBezTo>
                    <a:pt x="15347" y="37803"/>
                    <a:pt x="15347" y="37839"/>
                    <a:pt x="15324" y="37862"/>
                  </a:cubicBezTo>
                  <a:cubicBezTo>
                    <a:pt x="15776" y="37993"/>
                    <a:pt x="16217" y="38148"/>
                    <a:pt x="16669" y="38291"/>
                  </a:cubicBezTo>
                  <a:close/>
                  <a:moveTo>
                    <a:pt x="55614" y="48102"/>
                  </a:moveTo>
                  <a:cubicBezTo>
                    <a:pt x="55317" y="48137"/>
                    <a:pt x="55043" y="48161"/>
                    <a:pt x="54745" y="48197"/>
                  </a:cubicBezTo>
                  <a:cubicBezTo>
                    <a:pt x="54829" y="48399"/>
                    <a:pt x="55281" y="48387"/>
                    <a:pt x="55614" y="48102"/>
                  </a:cubicBezTo>
                  <a:close/>
                  <a:moveTo>
                    <a:pt x="43160" y="33040"/>
                  </a:moveTo>
                  <a:cubicBezTo>
                    <a:pt x="43172" y="32993"/>
                    <a:pt x="43196" y="32945"/>
                    <a:pt x="43220" y="32909"/>
                  </a:cubicBezTo>
                  <a:cubicBezTo>
                    <a:pt x="42851" y="32731"/>
                    <a:pt x="42482" y="32564"/>
                    <a:pt x="42101" y="32386"/>
                  </a:cubicBezTo>
                  <a:cubicBezTo>
                    <a:pt x="42089" y="32421"/>
                    <a:pt x="42077" y="32457"/>
                    <a:pt x="42065" y="32493"/>
                  </a:cubicBezTo>
                  <a:cubicBezTo>
                    <a:pt x="42434" y="32683"/>
                    <a:pt x="42803" y="32862"/>
                    <a:pt x="43160" y="33040"/>
                  </a:cubicBezTo>
                  <a:close/>
                  <a:moveTo>
                    <a:pt x="54757" y="27802"/>
                  </a:moveTo>
                  <a:lnTo>
                    <a:pt x="54757" y="27921"/>
                  </a:lnTo>
                  <a:lnTo>
                    <a:pt x="56138" y="28016"/>
                  </a:lnTo>
                  <a:lnTo>
                    <a:pt x="56138" y="27968"/>
                  </a:lnTo>
                  <a:cubicBezTo>
                    <a:pt x="55674" y="27909"/>
                    <a:pt x="55221" y="27861"/>
                    <a:pt x="54757" y="27802"/>
                  </a:cubicBezTo>
                  <a:close/>
                  <a:moveTo>
                    <a:pt x="19003" y="50459"/>
                  </a:moveTo>
                  <a:cubicBezTo>
                    <a:pt x="19038" y="50423"/>
                    <a:pt x="19086" y="50400"/>
                    <a:pt x="19110" y="50364"/>
                  </a:cubicBezTo>
                  <a:cubicBezTo>
                    <a:pt x="18872" y="50054"/>
                    <a:pt x="18634" y="49757"/>
                    <a:pt x="18395" y="49435"/>
                  </a:cubicBezTo>
                  <a:cubicBezTo>
                    <a:pt x="18384" y="49459"/>
                    <a:pt x="18348" y="49471"/>
                    <a:pt x="18336" y="49483"/>
                  </a:cubicBezTo>
                  <a:cubicBezTo>
                    <a:pt x="18562" y="49816"/>
                    <a:pt x="18788" y="50138"/>
                    <a:pt x="19003" y="50459"/>
                  </a:cubicBezTo>
                  <a:close/>
                  <a:moveTo>
                    <a:pt x="34040" y="62282"/>
                  </a:moveTo>
                  <a:cubicBezTo>
                    <a:pt x="34052" y="62282"/>
                    <a:pt x="34064" y="62270"/>
                    <a:pt x="34076" y="62270"/>
                  </a:cubicBezTo>
                  <a:lnTo>
                    <a:pt x="34076" y="60425"/>
                  </a:lnTo>
                  <a:lnTo>
                    <a:pt x="34040" y="60425"/>
                  </a:lnTo>
                  <a:close/>
                  <a:moveTo>
                    <a:pt x="46494" y="30897"/>
                  </a:moveTo>
                  <a:cubicBezTo>
                    <a:pt x="46482" y="30933"/>
                    <a:pt x="46470" y="30957"/>
                    <a:pt x="46447" y="31004"/>
                  </a:cubicBezTo>
                  <a:cubicBezTo>
                    <a:pt x="46863" y="31183"/>
                    <a:pt x="47268" y="31362"/>
                    <a:pt x="47685" y="31552"/>
                  </a:cubicBezTo>
                  <a:cubicBezTo>
                    <a:pt x="47697" y="31528"/>
                    <a:pt x="47697" y="31493"/>
                    <a:pt x="47721" y="31481"/>
                  </a:cubicBezTo>
                  <a:cubicBezTo>
                    <a:pt x="47316" y="31290"/>
                    <a:pt x="46911" y="31088"/>
                    <a:pt x="46494" y="30897"/>
                  </a:cubicBezTo>
                  <a:close/>
                  <a:moveTo>
                    <a:pt x="3394" y="34207"/>
                  </a:moveTo>
                  <a:cubicBezTo>
                    <a:pt x="3346" y="34445"/>
                    <a:pt x="3310" y="34636"/>
                    <a:pt x="3274" y="34838"/>
                  </a:cubicBezTo>
                  <a:cubicBezTo>
                    <a:pt x="3215" y="35231"/>
                    <a:pt x="3215" y="35231"/>
                    <a:pt x="3394" y="35350"/>
                  </a:cubicBezTo>
                  <a:close/>
                  <a:moveTo>
                    <a:pt x="4751" y="40196"/>
                  </a:moveTo>
                  <a:cubicBezTo>
                    <a:pt x="5013" y="40232"/>
                    <a:pt x="5227" y="40244"/>
                    <a:pt x="5489" y="40256"/>
                  </a:cubicBezTo>
                  <a:cubicBezTo>
                    <a:pt x="5358" y="40077"/>
                    <a:pt x="5275" y="39982"/>
                    <a:pt x="5179" y="39863"/>
                  </a:cubicBezTo>
                  <a:cubicBezTo>
                    <a:pt x="5037" y="39982"/>
                    <a:pt x="4929" y="40065"/>
                    <a:pt x="4751" y="40196"/>
                  </a:cubicBezTo>
                  <a:close/>
                  <a:moveTo>
                    <a:pt x="48649" y="30159"/>
                  </a:moveTo>
                  <a:cubicBezTo>
                    <a:pt x="48637" y="30183"/>
                    <a:pt x="48625" y="30195"/>
                    <a:pt x="48613" y="30230"/>
                  </a:cubicBezTo>
                  <a:cubicBezTo>
                    <a:pt x="49030" y="30409"/>
                    <a:pt x="49447" y="30588"/>
                    <a:pt x="49864" y="30754"/>
                  </a:cubicBezTo>
                  <a:cubicBezTo>
                    <a:pt x="49876" y="30719"/>
                    <a:pt x="49887" y="30695"/>
                    <a:pt x="49887" y="30659"/>
                  </a:cubicBezTo>
                  <a:cubicBezTo>
                    <a:pt x="49471" y="30492"/>
                    <a:pt x="49054" y="30338"/>
                    <a:pt x="48649" y="30159"/>
                  </a:cubicBezTo>
                  <a:close/>
                  <a:moveTo>
                    <a:pt x="12609" y="36207"/>
                  </a:moveTo>
                  <a:cubicBezTo>
                    <a:pt x="12621" y="36184"/>
                    <a:pt x="12621" y="36148"/>
                    <a:pt x="12633" y="36112"/>
                  </a:cubicBezTo>
                  <a:lnTo>
                    <a:pt x="11526" y="35755"/>
                  </a:lnTo>
                  <a:cubicBezTo>
                    <a:pt x="11502" y="35779"/>
                    <a:pt x="11502" y="35815"/>
                    <a:pt x="11490" y="35850"/>
                  </a:cubicBezTo>
                  <a:close/>
                  <a:moveTo>
                    <a:pt x="3203" y="33278"/>
                  </a:moveTo>
                  <a:cubicBezTo>
                    <a:pt x="3144" y="33278"/>
                    <a:pt x="3096" y="33267"/>
                    <a:pt x="3036" y="33267"/>
                  </a:cubicBezTo>
                  <a:cubicBezTo>
                    <a:pt x="3013" y="33612"/>
                    <a:pt x="2965" y="33969"/>
                    <a:pt x="2929" y="34302"/>
                  </a:cubicBezTo>
                  <a:lnTo>
                    <a:pt x="2989" y="34302"/>
                  </a:lnTo>
                  <a:cubicBezTo>
                    <a:pt x="3048" y="33981"/>
                    <a:pt x="3132" y="33636"/>
                    <a:pt x="3203" y="33278"/>
                  </a:cubicBezTo>
                  <a:close/>
                  <a:moveTo>
                    <a:pt x="3132" y="32957"/>
                  </a:moveTo>
                  <a:cubicBezTo>
                    <a:pt x="3167" y="32969"/>
                    <a:pt x="3215" y="32969"/>
                    <a:pt x="3263" y="32981"/>
                  </a:cubicBezTo>
                  <a:cubicBezTo>
                    <a:pt x="3310" y="32636"/>
                    <a:pt x="3346" y="32314"/>
                    <a:pt x="3394" y="31969"/>
                  </a:cubicBezTo>
                  <a:cubicBezTo>
                    <a:pt x="3370" y="31969"/>
                    <a:pt x="3346" y="31969"/>
                    <a:pt x="3322" y="31957"/>
                  </a:cubicBezTo>
                  <a:cubicBezTo>
                    <a:pt x="3263" y="32302"/>
                    <a:pt x="3191" y="32624"/>
                    <a:pt x="3132" y="32957"/>
                  </a:cubicBezTo>
                  <a:close/>
                  <a:moveTo>
                    <a:pt x="79701" y="19420"/>
                  </a:moveTo>
                  <a:lnTo>
                    <a:pt x="79701" y="19396"/>
                  </a:lnTo>
                  <a:lnTo>
                    <a:pt x="78177" y="19396"/>
                  </a:lnTo>
                  <a:lnTo>
                    <a:pt x="78177" y="19420"/>
                  </a:lnTo>
                  <a:close/>
                  <a:moveTo>
                    <a:pt x="40339" y="41958"/>
                  </a:moveTo>
                  <a:cubicBezTo>
                    <a:pt x="40315" y="41922"/>
                    <a:pt x="40315" y="41910"/>
                    <a:pt x="40303" y="41875"/>
                  </a:cubicBezTo>
                  <a:cubicBezTo>
                    <a:pt x="39910" y="42041"/>
                    <a:pt x="39541" y="42220"/>
                    <a:pt x="39160" y="42387"/>
                  </a:cubicBezTo>
                  <a:lnTo>
                    <a:pt x="39196" y="42470"/>
                  </a:lnTo>
                  <a:cubicBezTo>
                    <a:pt x="39577" y="42303"/>
                    <a:pt x="39958" y="42137"/>
                    <a:pt x="40339" y="41958"/>
                  </a:cubicBezTo>
                  <a:close/>
                  <a:moveTo>
                    <a:pt x="78927" y="19705"/>
                  </a:moveTo>
                  <a:lnTo>
                    <a:pt x="78927" y="19693"/>
                  </a:lnTo>
                  <a:lnTo>
                    <a:pt x="77379" y="19693"/>
                  </a:lnTo>
                  <a:lnTo>
                    <a:pt x="77379" y="1970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43"/>
            <p:cNvSpPr/>
            <p:nvPr/>
          </p:nvSpPr>
          <p:spPr>
            <a:xfrm>
              <a:off x="1903200" y="1561325"/>
              <a:ext cx="1328775" cy="450975"/>
            </a:xfrm>
            <a:custGeom>
              <a:avLst/>
              <a:gdLst/>
              <a:ahLst/>
              <a:cxnLst/>
              <a:rect l="l" t="t" r="r" b="b"/>
              <a:pathLst>
                <a:path w="53151" h="18039" extrusionOk="0">
                  <a:moveTo>
                    <a:pt x="53150" y="108"/>
                  </a:moveTo>
                  <a:cubicBezTo>
                    <a:pt x="52983" y="179"/>
                    <a:pt x="52817" y="275"/>
                    <a:pt x="52638" y="334"/>
                  </a:cubicBezTo>
                  <a:cubicBezTo>
                    <a:pt x="50947" y="953"/>
                    <a:pt x="49233" y="1537"/>
                    <a:pt x="47530" y="2192"/>
                  </a:cubicBezTo>
                  <a:cubicBezTo>
                    <a:pt x="44470" y="3370"/>
                    <a:pt x="41458" y="4704"/>
                    <a:pt x="38351" y="5763"/>
                  </a:cubicBezTo>
                  <a:cubicBezTo>
                    <a:pt x="30528" y="8395"/>
                    <a:pt x="22694" y="11038"/>
                    <a:pt x="14764" y="13336"/>
                  </a:cubicBezTo>
                  <a:cubicBezTo>
                    <a:pt x="10204" y="14657"/>
                    <a:pt x="5727" y="16241"/>
                    <a:pt x="1215" y="17705"/>
                  </a:cubicBezTo>
                  <a:cubicBezTo>
                    <a:pt x="905" y="17801"/>
                    <a:pt x="596" y="17896"/>
                    <a:pt x="298" y="18003"/>
                  </a:cubicBezTo>
                  <a:cubicBezTo>
                    <a:pt x="203" y="18027"/>
                    <a:pt x="120" y="18027"/>
                    <a:pt x="24" y="18039"/>
                  </a:cubicBezTo>
                  <a:cubicBezTo>
                    <a:pt x="12" y="18015"/>
                    <a:pt x="1" y="17967"/>
                    <a:pt x="1" y="17944"/>
                  </a:cubicBezTo>
                  <a:cubicBezTo>
                    <a:pt x="72" y="17896"/>
                    <a:pt x="167" y="17836"/>
                    <a:pt x="239" y="17801"/>
                  </a:cubicBezTo>
                  <a:cubicBezTo>
                    <a:pt x="5346" y="16158"/>
                    <a:pt x="10419" y="14384"/>
                    <a:pt x="15562" y="12848"/>
                  </a:cubicBezTo>
                  <a:cubicBezTo>
                    <a:pt x="24051" y="10324"/>
                    <a:pt x="32457" y="7549"/>
                    <a:pt x="40827" y="4668"/>
                  </a:cubicBezTo>
                  <a:cubicBezTo>
                    <a:pt x="43387" y="3775"/>
                    <a:pt x="45863" y="2644"/>
                    <a:pt x="48399" y="1656"/>
                  </a:cubicBezTo>
                  <a:cubicBezTo>
                    <a:pt x="49888" y="1072"/>
                    <a:pt x="51388" y="584"/>
                    <a:pt x="52888" y="48"/>
                  </a:cubicBezTo>
                  <a:cubicBezTo>
                    <a:pt x="52971" y="25"/>
                    <a:pt x="53055" y="25"/>
                    <a:pt x="53126" y="1"/>
                  </a:cubicBezTo>
                  <a:cubicBezTo>
                    <a:pt x="53114" y="37"/>
                    <a:pt x="53126" y="84"/>
                    <a:pt x="53150" y="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43"/>
            <p:cNvSpPr/>
            <p:nvPr/>
          </p:nvSpPr>
          <p:spPr>
            <a:xfrm>
              <a:off x="1810025" y="3068950"/>
              <a:ext cx="1001650" cy="317925"/>
            </a:xfrm>
            <a:custGeom>
              <a:avLst/>
              <a:gdLst/>
              <a:ahLst/>
              <a:cxnLst/>
              <a:rect l="l" t="t" r="r" b="b"/>
              <a:pathLst>
                <a:path w="40066" h="12717" extrusionOk="0">
                  <a:moveTo>
                    <a:pt x="40042" y="12717"/>
                  </a:moveTo>
                  <a:cubicBezTo>
                    <a:pt x="39911" y="12705"/>
                    <a:pt x="39768" y="12681"/>
                    <a:pt x="39649" y="12657"/>
                  </a:cubicBezTo>
                  <a:cubicBezTo>
                    <a:pt x="36136" y="11669"/>
                    <a:pt x="32624" y="10645"/>
                    <a:pt x="29100" y="9704"/>
                  </a:cubicBezTo>
                  <a:cubicBezTo>
                    <a:pt x="24980" y="8609"/>
                    <a:pt x="20944" y="7252"/>
                    <a:pt x="16908" y="5883"/>
                  </a:cubicBezTo>
                  <a:cubicBezTo>
                    <a:pt x="11752" y="4132"/>
                    <a:pt x="6585" y="2311"/>
                    <a:pt x="1418" y="537"/>
                  </a:cubicBezTo>
                  <a:cubicBezTo>
                    <a:pt x="1061" y="418"/>
                    <a:pt x="691" y="334"/>
                    <a:pt x="322" y="227"/>
                  </a:cubicBezTo>
                  <a:cubicBezTo>
                    <a:pt x="215" y="203"/>
                    <a:pt x="108" y="156"/>
                    <a:pt x="1" y="120"/>
                  </a:cubicBezTo>
                  <a:cubicBezTo>
                    <a:pt x="1" y="84"/>
                    <a:pt x="25" y="37"/>
                    <a:pt x="25" y="1"/>
                  </a:cubicBezTo>
                  <a:cubicBezTo>
                    <a:pt x="144" y="25"/>
                    <a:pt x="263" y="1"/>
                    <a:pt x="358" y="37"/>
                  </a:cubicBezTo>
                  <a:cubicBezTo>
                    <a:pt x="1596" y="418"/>
                    <a:pt x="2847" y="799"/>
                    <a:pt x="4073" y="1215"/>
                  </a:cubicBezTo>
                  <a:cubicBezTo>
                    <a:pt x="8192" y="2608"/>
                    <a:pt x="12288" y="4049"/>
                    <a:pt x="16408" y="5454"/>
                  </a:cubicBezTo>
                  <a:cubicBezTo>
                    <a:pt x="19277" y="6430"/>
                    <a:pt x="22147" y="7430"/>
                    <a:pt x="25064" y="8311"/>
                  </a:cubicBezTo>
                  <a:cubicBezTo>
                    <a:pt x="28743" y="9431"/>
                    <a:pt x="32445" y="10407"/>
                    <a:pt x="36136" y="11467"/>
                  </a:cubicBezTo>
                  <a:cubicBezTo>
                    <a:pt x="37327" y="11812"/>
                    <a:pt x="38518" y="12145"/>
                    <a:pt x="39732" y="12491"/>
                  </a:cubicBezTo>
                  <a:cubicBezTo>
                    <a:pt x="39851" y="12526"/>
                    <a:pt x="39946" y="12562"/>
                    <a:pt x="40065" y="12610"/>
                  </a:cubicBezTo>
                  <a:cubicBezTo>
                    <a:pt x="40054" y="12621"/>
                    <a:pt x="40042" y="12669"/>
                    <a:pt x="40042" y="127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43"/>
            <p:cNvSpPr/>
            <p:nvPr/>
          </p:nvSpPr>
          <p:spPr>
            <a:xfrm>
              <a:off x="2864625" y="2949900"/>
              <a:ext cx="767100" cy="417625"/>
            </a:xfrm>
            <a:custGeom>
              <a:avLst/>
              <a:gdLst/>
              <a:ahLst/>
              <a:cxnLst/>
              <a:rect l="l" t="t" r="r" b="b"/>
              <a:pathLst>
                <a:path w="30684" h="16705" extrusionOk="0">
                  <a:moveTo>
                    <a:pt x="1" y="16586"/>
                  </a:moveTo>
                  <a:cubicBezTo>
                    <a:pt x="108" y="16514"/>
                    <a:pt x="203" y="16419"/>
                    <a:pt x="322" y="16348"/>
                  </a:cubicBezTo>
                  <a:cubicBezTo>
                    <a:pt x="2275" y="15348"/>
                    <a:pt x="4251" y="14383"/>
                    <a:pt x="6180" y="13359"/>
                  </a:cubicBezTo>
                  <a:cubicBezTo>
                    <a:pt x="10859" y="10859"/>
                    <a:pt x="15538" y="8323"/>
                    <a:pt x="20194" y="5775"/>
                  </a:cubicBezTo>
                  <a:cubicBezTo>
                    <a:pt x="21599" y="5025"/>
                    <a:pt x="22908" y="4108"/>
                    <a:pt x="24290" y="3334"/>
                  </a:cubicBezTo>
                  <a:cubicBezTo>
                    <a:pt x="26337" y="2191"/>
                    <a:pt x="28445" y="1120"/>
                    <a:pt x="30528" y="24"/>
                  </a:cubicBezTo>
                  <a:cubicBezTo>
                    <a:pt x="30552" y="0"/>
                    <a:pt x="30612" y="0"/>
                    <a:pt x="30683" y="48"/>
                  </a:cubicBezTo>
                  <a:cubicBezTo>
                    <a:pt x="30588" y="108"/>
                    <a:pt x="30493" y="167"/>
                    <a:pt x="30386" y="215"/>
                  </a:cubicBezTo>
                  <a:cubicBezTo>
                    <a:pt x="28873" y="1001"/>
                    <a:pt x="27326" y="1774"/>
                    <a:pt x="25837" y="2608"/>
                  </a:cubicBezTo>
                  <a:cubicBezTo>
                    <a:pt x="24671" y="3251"/>
                    <a:pt x="23539" y="3977"/>
                    <a:pt x="22408" y="4680"/>
                  </a:cubicBezTo>
                  <a:cubicBezTo>
                    <a:pt x="19194" y="6668"/>
                    <a:pt x="15836" y="8418"/>
                    <a:pt x="12490" y="10180"/>
                  </a:cubicBezTo>
                  <a:cubicBezTo>
                    <a:pt x="10371" y="11299"/>
                    <a:pt x="8323" y="12526"/>
                    <a:pt x="6204" y="13633"/>
                  </a:cubicBezTo>
                  <a:cubicBezTo>
                    <a:pt x="4299" y="14645"/>
                    <a:pt x="2370" y="15598"/>
                    <a:pt x="441" y="16586"/>
                  </a:cubicBezTo>
                  <a:cubicBezTo>
                    <a:pt x="322" y="16645"/>
                    <a:pt x="191" y="16657"/>
                    <a:pt x="60" y="16705"/>
                  </a:cubicBezTo>
                  <a:cubicBezTo>
                    <a:pt x="48" y="16669"/>
                    <a:pt x="13" y="16633"/>
                    <a:pt x="1" y="165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43"/>
            <p:cNvSpPr/>
            <p:nvPr/>
          </p:nvSpPr>
          <p:spPr>
            <a:xfrm>
              <a:off x="2095500" y="3146050"/>
              <a:ext cx="754275" cy="226250"/>
            </a:xfrm>
            <a:custGeom>
              <a:avLst/>
              <a:gdLst/>
              <a:ahLst/>
              <a:cxnLst/>
              <a:rect l="l" t="t" r="r" b="b"/>
              <a:pathLst>
                <a:path w="30171" h="9050" extrusionOk="0">
                  <a:moveTo>
                    <a:pt x="12" y="1"/>
                  </a:moveTo>
                  <a:cubicBezTo>
                    <a:pt x="71" y="1"/>
                    <a:pt x="155" y="1"/>
                    <a:pt x="214" y="12"/>
                  </a:cubicBezTo>
                  <a:cubicBezTo>
                    <a:pt x="4108" y="1167"/>
                    <a:pt x="8025" y="2310"/>
                    <a:pt x="11918" y="3465"/>
                  </a:cubicBezTo>
                  <a:cubicBezTo>
                    <a:pt x="14454" y="4227"/>
                    <a:pt x="17014" y="4894"/>
                    <a:pt x="19514" y="5775"/>
                  </a:cubicBezTo>
                  <a:cubicBezTo>
                    <a:pt x="22812" y="6942"/>
                    <a:pt x="26194" y="7871"/>
                    <a:pt x="29575" y="8811"/>
                  </a:cubicBezTo>
                  <a:cubicBezTo>
                    <a:pt x="29766" y="8871"/>
                    <a:pt x="29956" y="8906"/>
                    <a:pt x="30170" y="8966"/>
                  </a:cubicBezTo>
                  <a:cubicBezTo>
                    <a:pt x="30170" y="8990"/>
                    <a:pt x="30159" y="9026"/>
                    <a:pt x="30159" y="9049"/>
                  </a:cubicBezTo>
                  <a:cubicBezTo>
                    <a:pt x="29944" y="9026"/>
                    <a:pt x="29718" y="9002"/>
                    <a:pt x="29516" y="8942"/>
                  </a:cubicBezTo>
                  <a:cubicBezTo>
                    <a:pt x="26372" y="8168"/>
                    <a:pt x="23253" y="7335"/>
                    <a:pt x="20193" y="6251"/>
                  </a:cubicBezTo>
                  <a:cubicBezTo>
                    <a:pt x="17919" y="5454"/>
                    <a:pt x="15585" y="4835"/>
                    <a:pt x="13287" y="4120"/>
                  </a:cubicBezTo>
                  <a:cubicBezTo>
                    <a:pt x="10216" y="3168"/>
                    <a:pt x="7144" y="2179"/>
                    <a:pt x="4060" y="1227"/>
                  </a:cubicBezTo>
                  <a:cubicBezTo>
                    <a:pt x="2834" y="846"/>
                    <a:pt x="1584" y="536"/>
                    <a:pt x="345" y="191"/>
                  </a:cubicBezTo>
                  <a:cubicBezTo>
                    <a:pt x="226" y="167"/>
                    <a:pt x="119" y="108"/>
                    <a:pt x="12" y="72"/>
                  </a:cubicBezTo>
                  <a:cubicBezTo>
                    <a:pt x="0" y="48"/>
                    <a:pt x="0" y="36"/>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43"/>
            <p:cNvSpPr/>
            <p:nvPr/>
          </p:nvSpPr>
          <p:spPr>
            <a:xfrm>
              <a:off x="2108275" y="3238025"/>
              <a:ext cx="735850" cy="215525"/>
            </a:xfrm>
            <a:custGeom>
              <a:avLst/>
              <a:gdLst/>
              <a:ahLst/>
              <a:cxnLst/>
              <a:rect l="l" t="t" r="r" b="b"/>
              <a:pathLst>
                <a:path w="29434" h="8621" extrusionOk="0">
                  <a:moveTo>
                    <a:pt x="29421" y="8621"/>
                  </a:moveTo>
                  <a:cubicBezTo>
                    <a:pt x="29326" y="8597"/>
                    <a:pt x="29231" y="8597"/>
                    <a:pt x="29136" y="8585"/>
                  </a:cubicBezTo>
                  <a:cubicBezTo>
                    <a:pt x="25135" y="7442"/>
                    <a:pt x="21135" y="6323"/>
                    <a:pt x="17122" y="5144"/>
                  </a:cubicBezTo>
                  <a:cubicBezTo>
                    <a:pt x="13003" y="3930"/>
                    <a:pt x="8895" y="2620"/>
                    <a:pt x="4787" y="1382"/>
                  </a:cubicBezTo>
                  <a:cubicBezTo>
                    <a:pt x="3287" y="941"/>
                    <a:pt x="1763" y="584"/>
                    <a:pt x="251" y="179"/>
                  </a:cubicBezTo>
                  <a:cubicBezTo>
                    <a:pt x="156" y="143"/>
                    <a:pt x="84" y="120"/>
                    <a:pt x="1" y="84"/>
                  </a:cubicBezTo>
                  <a:cubicBezTo>
                    <a:pt x="1" y="60"/>
                    <a:pt x="13" y="24"/>
                    <a:pt x="13" y="1"/>
                  </a:cubicBezTo>
                  <a:cubicBezTo>
                    <a:pt x="96" y="1"/>
                    <a:pt x="203" y="1"/>
                    <a:pt x="299" y="13"/>
                  </a:cubicBezTo>
                  <a:cubicBezTo>
                    <a:pt x="2704" y="667"/>
                    <a:pt x="5121" y="1298"/>
                    <a:pt x="7502" y="1989"/>
                  </a:cubicBezTo>
                  <a:cubicBezTo>
                    <a:pt x="12741" y="3549"/>
                    <a:pt x="17944" y="5156"/>
                    <a:pt x="23182" y="6728"/>
                  </a:cubicBezTo>
                  <a:cubicBezTo>
                    <a:pt x="25135" y="7299"/>
                    <a:pt x="27112" y="7823"/>
                    <a:pt x="29076" y="8359"/>
                  </a:cubicBezTo>
                  <a:cubicBezTo>
                    <a:pt x="29195" y="8395"/>
                    <a:pt x="29314" y="8430"/>
                    <a:pt x="29421" y="8478"/>
                  </a:cubicBezTo>
                  <a:cubicBezTo>
                    <a:pt x="29433" y="8525"/>
                    <a:pt x="29433" y="8573"/>
                    <a:pt x="29421" y="86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43"/>
            <p:cNvSpPr/>
            <p:nvPr/>
          </p:nvSpPr>
          <p:spPr>
            <a:xfrm>
              <a:off x="2544950" y="1598550"/>
              <a:ext cx="663200" cy="234575"/>
            </a:xfrm>
            <a:custGeom>
              <a:avLst/>
              <a:gdLst/>
              <a:ahLst/>
              <a:cxnLst/>
              <a:rect l="l" t="t" r="r" b="b"/>
              <a:pathLst>
                <a:path w="26528" h="9383" extrusionOk="0">
                  <a:moveTo>
                    <a:pt x="26528" y="0"/>
                  </a:moveTo>
                  <a:cubicBezTo>
                    <a:pt x="17848" y="3620"/>
                    <a:pt x="8966" y="6572"/>
                    <a:pt x="0" y="9382"/>
                  </a:cubicBezTo>
                  <a:cubicBezTo>
                    <a:pt x="120" y="9335"/>
                    <a:pt x="227" y="9275"/>
                    <a:pt x="346" y="9227"/>
                  </a:cubicBezTo>
                  <a:cubicBezTo>
                    <a:pt x="2703" y="8430"/>
                    <a:pt x="5049" y="7596"/>
                    <a:pt x="7430" y="6846"/>
                  </a:cubicBezTo>
                  <a:cubicBezTo>
                    <a:pt x="13324" y="5001"/>
                    <a:pt x="19062" y="2739"/>
                    <a:pt x="24837" y="560"/>
                  </a:cubicBezTo>
                  <a:cubicBezTo>
                    <a:pt x="25301" y="381"/>
                    <a:pt x="25766" y="226"/>
                    <a:pt x="26206" y="60"/>
                  </a:cubicBezTo>
                  <a:cubicBezTo>
                    <a:pt x="26313" y="36"/>
                    <a:pt x="26420" y="36"/>
                    <a:pt x="26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43"/>
            <p:cNvSpPr/>
            <p:nvPr/>
          </p:nvSpPr>
          <p:spPr>
            <a:xfrm>
              <a:off x="2944100" y="3136825"/>
              <a:ext cx="510225" cy="276550"/>
            </a:xfrm>
            <a:custGeom>
              <a:avLst/>
              <a:gdLst/>
              <a:ahLst/>
              <a:cxnLst/>
              <a:rect l="l" t="t" r="r" b="b"/>
              <a:pathLst>
                <a:path w="20409" h="11062" extrusionOk="0">
                  <a:moveTo>
                    <a:pt x="20408" y="0"/>
                  </a:moveTo>
                  <a:cubicBezTo>
                    <a:pt x="13729" y="3882"/>
                    <a:pt x="6954" y="7585"/>
                    <a:pt x="48" y="11061"/>
                  </a:cubicBezTo>
                  <a:cubicBezTo>
                    <a:pt x="36" y="11026"/>
                    <a:pt x="13" y="11014"/>
                    <a:pt x="1" y="1097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43"/>
            <p:cNvSpPr/>
            <p:nvPr/>
          </p:nvSpPr>
          <p:spPr>
            <a:xfrm>
              <a:off x="2867600" y="3208250"/>
              <a:ext cx="406025" cy="214050"/>
            </a:xfrm>
            <a:custGeom>
              <a:avLst/>
              <a:gdLst/>
              <a:ahLst/>
              <a:cxnLst/>
              <a:rect l="l" t="t" r="r" b="b"/>
              <a:pathLst>
                <a:path w="16241" h="8562" extrusionOk="0">
                  <a:moveTo>
                    <a:pt x="1" y="8562"/>
                  </a:moveTo>
                  <a:cubicBezTo>
                    <a:pt x="48" y="8443"/>
                    <a:pt x="48" y="8383"/>
                    <a:pt x="72" y="8359"/>
                  </a:cubicBezTo>
                  <a:cubicBezTo>
                    <a:pt x="5585" y="5859"/>
                    <a:pt x="10883" y="2918"/>
                    <a:pt x="16158" y="1"/>
                  </a:cubicBezTo>
                  <a:cubicBezTo>
                    <a:pt x="16193" y="25"/>
                    <a:pt x="16205" y="61"/>
                    <a:pt x="16241" y="84"/>
                  </a:cubicBezTo>
                  <a:cubicBezTo>
                    <a:pt x="16158" y="144"/>
                    <a:pt x="16098" y="227"/>
                    <a:pt x="16027" y="263"/>
                  </a:cubicBezTo>
                  <a:cubicBezTo>
                    <a:pt x="13241" y="1799"/>
                    <a:pt x="10478" y="3382"/>
                    <a:pt x="7668" y="4847"/>
                  </a:cubicBezTo>
                  <a:cubicBezTo>
                    <a:pt x="5263" y="6097"/>
                    <a:pt x="2811" y="7228"/>
                    <a:pt x="382" y="8419"/>
                  </a:cubicBezTo>
                  <a:cubicBezTo>
                    <a:pt x="298" y="8478"/>
                    <a:pt x="179" y="8502"/>
                    <a:pt x="1" y="85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43"/>
            <p:cNvSpPr/>
            <p:nvPr/>
          </p:nvSpPr>
          <p:spPr>
            <a:xfrm>
              <a:off x="2845275" y="3179100"/>
              <a:ext cx="420025" cy="217000"/>
            </a:xfrm>
            <a:custGeom>
              <a:avLst/>
              <a:gdLst/>
              <a:ahLst/>
              <a:cxnLst/>
              <a:rect l="l" t="t" r="r" b="b"/>
              <a:pathLst>
                <a:path w="16801" h="8680" extrusionOk="0">
                  <a:moveTo>
                    <a:pt x="16801" y="84"/>
                  </a:moveTo>
                  <a:cubicBezTo>
                    <a:pt x="11312" y="3108"/>
                    <a:pt x="5740" y="5989"/>
                    <a:pt x="72" y="8680"/>
                  </a:cubicBezTo>
                  <a:cubicBezTo>
                    <a:pt x="48" y="8632"/>
                    <a:pt x="13" y="8608"/>
                    <a:pt x="1" y="8561"/>
                  </a:cubicBezTo>
                  <a:cubicBezTo>
                    <a:pt x="60" y="8501"/>
                    <a:pt x="120" y="8442"/>
                    <a:pt x="191" y="8394"/>
                  </a:cubicBezTo>
                  <a:cubicBezTo>
                    <a:pt x="2680" y="7180"/>
                    <a:pt x="5192" y="6001"/>
                    <a:pt x="7668" y="4751"/>
                  </a:cubicBezTo>
                  <a:cubicBezTo>
                    <a:pt x="9585" y="3786"/>
                    <a:pt x="11443" y="2727"/>
                    <a:pt x="13348" y="1727"/>
                  </a:cubicBezTo>
                  <a:cubicBezTo>
                    <a:pt x="14407" y="1179"/>
                    <a:pt x="15479" y="631"/>
                    <a:pt x="16539" y="95"/>
                  </a:cubicBezTo>
                  <a:cubicBezTo>
                    <a:pt x="16610" y="48"/>
                    <a:pt x="16693" y="36"/>
                    <a:pt x="16777" y="0"/>
                  </a:cubicBezTo>
                  <a:cubicBezTo>
                    <a:pt x="16777" y="24"/>
                    <a:pt x="16789" y="48"/>
                    <a:pt x="16801"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43"/>
            <p:cNvSpPr/>
            <p:nvPr/>
          </p:nvSpPr>
          <p:spPr>
            <a:xfrm>
              <a:off x="3340575" y="3010325"/>
              <a:ext cx="411400" cy="234875"/>
            </a:xfrm>
            <a:custGeom>
              <a:avLst/>
              <a:gdLst/>
              <a:ahLst/>
              <a:cxnLst/>
              <a:rect l="l" t="t" r="r" b="b"/>
              <a:pathLst>
                <a:path w="16456" h="9395" extrusionOk="0">
                  <a:moveTo>
                    <a:pt x="1" y="9311"/>
                  </a:moveTo>
                  <a:cubicBezTo>
                    <a:pt x="60" y="9251"/>
                    <a:pt x="108" y="9192"/>
                    <a:pt x="191" y="9168"/>
                  </a:cubicBezTo>
                  <a:cubicBezTo>
                    <a:pt x="5692" y="6251"/>
                    <a:pt x="11050" y="3084"/>
                    <a:pt x="16455" y="0"/>
                  </a:cubicBezTo>
                  <a:cubicBezTo>
                    <a:pt x="11050" y="3263"/>
                    <a:pt x="5692" y="6561"/>
                    <a:pt x="48" y="9394"/>
                  </a:cubicBezTo>
                  <a:cubicBezTo>
                    <a:pt x="37" y="9359"/>
                    <a:pt x="25" y="9335"/>
                    <a:pt x="1" y="93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43"/>
            <p:cNvSpPr/>
            <p:nvPr/>
          </p:nvSpPr>
          <p:spPr>
            <a:xfrm>
              <a:off x="2339575" y="3263025"/>
              <a:ext cx="458400" cy="136350"/>
            </a:xfrm>
            <a:custGeom>
              <a:avLst/>
              <a:gdLst/>
              <a:ahLst/>
              <a:cxnLst/>
              <a:rect l="l" t="t" r="r" b="b"/>
              <a:pathLst>
                <a:path w="18336" h="5454" extrusionOk="0">
                  <a:moveTo>
                    <a:pt x="18336" y="5454"/>
                  </a:moveTo>
                  <a:cubicBezTo>
                    <a:pt x="18229" y="5442"/>
                    <a:pt x="18110" y="5430"/>
                    <a:pt x="18014" y="5394"/>
                  </a:cubicBezTo>
                  <a:cubicBezTo>
                    <a:pt x="13061" y="4001"/>
                    <a:pt x="8132" y="2596"/>
                    <a:pt x="3203" y="1168"/>
                  </a:cubicBezTo>
                  <a:cubicBezTo>
                    <a:pt x="2191" y="870"/>
                    <a:pt x="1203" y="489"/>
                    <a:pt x="203" y="144"/>
                  </a:cubicBezTo>
                  <a:cubicBezTo>
                    <a:pt x="131" y="120"/>
                    <a:pt x="60" y="72"/>
                    <a:pt x="0" y="1"/>
                  </a:cubicBezTo>
                  <a:cubicBezTo>
                    <a:pt x="6049" y="2037"/>
                    <a:pt x="12299" y="3406"/>
                    <a:pt x="18336" y="54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43"/>
            <p:cNvSpPr/>
            <p:nvPr/>
          </p:nvSpPr>
          <p:spPr>
            <a:xfrm>
              <a:off x="2906000" y="3326725"/>
              <a:ext cx="277450" cy="148250"/>
            </a:xfrm>
            <a:custGeom>
              <a:avLst/>
              <a:gdLst/>
              <a:ahLst/>
              <a:cxnLst/>
              <a:rect l="l" t="t" r="r" b="b"/>
              <a:pathLst>
                <a:path w="11098" h="5930" extrusionOk="0">
                  <a:moveTo>
                    <a:pt x="1" y="5763"/>
                  </a:moveTo>
                  <a:cubicBezTo>
                    <a:pt x="3668" y="3846"/>
                    <a:pt x="7359" y="1929"/>
                    <a:pt x="11038" y="1"/>
                  </a:cubicBezTo>
                  <a:cubicBezTo>
                    <a:pt x="11050" y="36"/>
                    <a:pt x="11085" y="60"/>
                    <a:pt x="11097" y="84"/>
                  </a:cubicBezTo>
                  <a:cubicBezTo>
                    <a:pt x="11026" y="155"/>
                    <a:pt x="10966" y="251"/>
                    <a:pt x="10871" y="298"/>
                  </a:cubicBezTo>
                  <a:cubicBezTo>
                    <a:pt x="8966" y="1334"/>
                    <a:pt x="7085" y="2358"/>
                    <a:pt x="5180" y="3370"/>
                  </a:cubicBezTo>
                  <a:cubicBezTo>
                    <a:pt x="3668" y="4156"/>
                    <a:pt x="2144" y="4930"/>
                    <a:pt x="620" y="5704"/>
                  </a:cubicBezTo>
                  <a:cubicBezTo>
                    <a:pt x="441" y="5799"/>
                    <a:pt x="251" y="5859"/>
                    <a:pt x="60" y="5930"/>
                  </a:cubicBezTo>
                  <a:cubicBezTo>
                    <a:pt x="36" y="5859"/>
                    <a:pt x="25" y="5811"/>
                    <a:pt x="1" y="57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43"/>
            <p:cNvSpPr/>
            <p:nvPr/>
          </p:nvSpPr>
          <p:spPr>
            <a:xfrm>
              <a:off x="2482450" y="3326125"/>
              <a:ext cx="363450" cy="113450"/>
            </a:xfrm>
            <a:custGeom>
              <a:avLst/>
              <a:gdLst/>
              <a:ahLst/>
              <a:cxnLst/>
              <a:rect l="l" t="t" r="r" b="b"/>
              <a:pathLst>
                <a:path w="14538" h="4538" extrusionOk="0">
                  <a:moveTo>
                    <a:pt x="0" y="1"/>
                  </a:moveTo>
                  <a:cubicBezTo>
                    <a:pt x="4858" y="1477"/>
                    <a:pt x="9692" y="2930"/>
                    <a:pt x="14538" y="4406"/>
                  </a:cubicBezTo>
                  <a:cubicBezTo>
                    <a:pt x="14157" y="4537"/>
                    <a:pt x="1107" y="63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43"/>
            <p:cNvSpPr/>
            <p:nvPr/>
          </p:nvSpPr>
          <p:spPr>
            <a:xfrm>
              <a:off x="2958700" y="3403825"/>
              <a:ext cx="223250" cy="131300"/>
            </a:xfrm>
            <a:custGeom>
              <a:avLst/>
              <a:gdLst/>
              <a:ahLst/>
              <a:cxnLst/>
              <a:rect l="l" t="t" r="r" b="b"/>
              <a:pathLst>
                <a:path w="8930" h="5252" extrusionOk="0">
                  <a:moveTo>
                    <a:pt x="8930" y="0"/>
                  </a:moveTo>
                  <a:cubicBezTo>
                    <a:pt x="8739" y="441"/>
                    <a:pt x="643" y="5227"/>
                    <a:pt x="0" y="5251"/>
                  </a:cubicBezTo>
                  <a:cubicBezTo>
                    <a:pt x="48" y="5180"/>
                    <a:pt x="72" y="5120"/>
                    <a:pt x="119" y="5096"/>
                  </a:cubicBezTo>
                  <a:cubicBezTo>
                    <a:pt x="3072" y="3394"/>
                    <a:pt x="6013" y="1703"/>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43"/>
            <p:cNvSpPr/>
            <p:nvPr/>
          </p:nvSpPr>
          <p:spPr>
            <a:xfrm>
              <a:off x="3515000" y="3033250"/>
              <a:ext cx="281625" cy="158975"/>
            </a:xfrm>
            <a:custGeom>
              <a:avLst/>
              <a:gdLst/>
              <a:ahLst/>
              <a:cxnLst/>
              <a:rect l="l" t="t" r="r" b="b"/>
              <a:pathLst>
                <a:path w="11265" h="6359" extrusionOk="0">
                  <a:moveTo>
                    <a:pt x="1" y="6156"/>
                  </a:moveTo>
                  <a:cubicBezTo>
                    <a:pt x="3894" y="4370"/>
                    <a:pt x="7549" y="2096"/>
                    <a:pt x="11264" y="0"/>
                  </a:cubicBezTo>
                  <a:cubicBezTo>
                    <a:pt x="7585" y="2203"/>
                    <a:pt x="3990" y="4548"/>
                    <a:pt x="84" y="6358"/>
                  </a:cubicBezTo>
                  <a:cubicBezTo>
                    <a:pt x="60" y="6287"/>
                    <a:pt x="25" y="6215"/>
                    <a:pt x="1" y="61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43"/>
            <p:cNvSpPr/>
            <p:nvPr/>
          </p:nvSpPr>
          <p:spPr>
            <a:xfrm>
              <a:off x="3035475" y="3304100"/>
              <a:ext cx="273275" cy="153325"/>
            </a:xfrm>
            <a:custGeom>
              <a:avLst/>
              <a:gdLst/>
              <a:ahLst/>
              <a:cxnLst/>
              <a:rect l="l" t="t" r="r" b="b"/>
              <a:pathLst>
                <a:path w="10931" h="6133" extrusionOk="0">
                  <a:moveTo>
                    <a:pt x="10931" y="120"/>
                  </a:moveTo>
                  <a:cubicBezTo>
                    <a:pt x="7323" y="2132"/>
                    <a:pt x="3704" y="4132"/>
                    <a:pt x="84" y="6133"/>
                  </a:cubicBezTo>
                  <a:cubicBezTo>
                    <a:pt x="60" y="6097"/>
                    <a:pt x="25" y="6025"/>
                    <a:pt x="1" y="5990"/>
                  </a:cubicBezTo>
                  <a:cubicBezTo>
                    <a:pt x="3597" y="3942"/>
                    <a:pt x="7276" y="2072"/>
                    <a:pt x="10859" y="1"/>
                  </a:cubicBezTo>
                  <a:cubicBezTo>
                    <a:pt x="10895" y="48"/>
                    <a:pt x="10907" y="84"/>
                    <a:pt x="10931"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43"/>
            <p:cNvSpPr/>
            <p:nvPr/>
          </p:nvSpPr>
          <p:spPr>
            <a:xfrm>
              <a:off x="3334025" y="3025500"/>
              <a:ext cx="242625" cy="147675"/>
            </a:xfrm>
            <a:custGeom>
              <a:avLst/>
              <a:gdLst/>
              <a:ahLst/>
              <a:cxnLst/>
              <a:rect l="l" t="t" r="r" b="b"/>
              <a:pathLst>
                <a:path w="9705" h="5907" extrusionOk="0">
                  <a:moveTo>
                    <a:pt x="1" y="5823"/>
                  </a:moveTo>
                  <a:cubicBezTo>
                    <a:pt x="3037" y="3572"/>
                    <a:pt x="6514" y="2025"/>
                    <a:pt x="9705" y="1"/>
                  </a:cubicBezTo>
                  <a:cubicBezTo>
                    <a:pt x="9621" y="60"/>
                    <a:pt x="9550" y="155"/>
                    <a:pt x="9443" y="191"/>
                  </a:cubicBezTo>
                  <a:cubicBezTo>
                    <a:pt x="8014" y="1060"/>
                    <a:pt x="6573" y="1906"/>
                    <a:pt x="5144" y="2763"/>
                  </a:cubicBezTo>
                  <a:cubicBezTo>
                    <a:pt x="3537" y="3751"/>
                    <a:pt x="1930" y="4763"/>
                    <a:pt x="322" y="5763"/>
                  </a:cubicBezTo>
                  <a:cubicBezTo>
                    <a:pt x="227" y="5799"/>
                    <a:pt x="156" y="5870"/>
                    <a:pt x="60" y="5906"/>
                  </a:cubicBezTo>
                  <a:cubicBezTo>
                    <a:pt x="49" y="5894"/>
                    <a:pt x="25" y="5870"/>
                    <a:pt x="1" y="582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43"/>
            <p:cNvSpPr/>
            <p:nvPr/>
          </p:nvSpPr>
          <p:spPr>
            <a:xfrm>
              <a:off x="3827250" y="2817450"/>
              <a:ext cx="231600" cy="166700"/>
            </a:xfrm>
            <a:custGeom>
              <a:avLst/>
              <a:gdLst/>
              <a:ahLst/>
              <a:cxnLst/>
              <a:rect l="l" t="t" r="r" b="b"/>
              <a:pathLst>
                <a:path w="9264" h="6668" extrusionOk="0">
                  <a:moveTo>
                    <a:pt x="9264" y="0"/>
                  </a:moveTo>
                  <a:cubicBezTo>
                    <a:pt x="9240" y="107"/>
                    <a:pt x="9240" y="238"/>
                    <a:pt x="9168" y="322"/>
                  </a:cubicBezTo>
                  <a:cubicBezTo>
                    <a:pt x="8895" y="560"/>
                    <a:pt x="8633" y="798"/>
                    <a:pt x="8335" y="1000"/>
                  </a:cubicBezTo>
                  <a:cubicBezTo>
                    <a:pt x="5632" y="2858"/>
                    <a:pt x="2953" y="4727"/>
                    <a:pt x="263" y="6584"/>
                  </a:cubicBezTo>
                  <a:cubicBezTo>
                    <a:pt x="203" y="6632"/>
                    <a:pt x="132" y="6644"/>
                    <a:pt x="60" y="6668"/>
                  </a:cubicBezTo>
                  <a:cubicBezTo>
                    <a:pt x="36" y="6644"/>
                    <a:pt x="24" y="6632"/>
                    <a:pt x="1" y="6596"/>
                  </a:cubicBezTo>
                  <a:cubicBezTo>
                    <a:pt x="96" y="6525"/>
                    <a:pt x="191" y="6453"/>
                    <a:pt x="298" y="6370"/>
                  </a:cubicBezTo>
                  <a:cubicBezTo>
                    <a:pt x="2656" y="4739"/>
                    <a:pt x="5037" y="3120"/>
                    <a:pt x="7406" y="1476"/>
                  </a:cubicBezTo>
                  <a:cubicBezTo>
                    <a:pt x="7930" y="1119"/>
                    <a:pt x="8406" y="714"/>
                    <a:pt x="8895" y="333"/>
                  </a:cubicBezTo>
                  <a:cubicBezTo>
                    <a:pt x="9002" y="238"/>
                    <a:pt x="9073" y="119"/>
                    <a:pt x="9168" y="24"/>
                  </a:cubicBezTo>
                  <a:cubicBezTo>
                    <a:pt x="9192" y="12"/>
                    <a:pt x="9240" y="12"/>
                    <a:pt x="9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43"/>
            <p:cNvSpPr/>
            <p:nvPr/>
          </p:nvSpPr>
          <p:spPr>
            <a:xfrm>
              <a:off x="3735575" y="2872800"/>
              <a:ext cx="198250" cy="108675"/>
            </a:xfrm>
            <a:custGeom>
              <a:avLst/>
              <a:gdLst/>
              <a:ahLst/>
              <a:cxnLst/>
              <a:rect l="l" t="t" r="r" b="b"/>
              <a:pathLst>
                <a:path w="7930" h="4347" extrusionOk="0">
                  <a:moveTo>
                    <a:pt x="7930" y="179"/>
                  </a:moveTo>
                  <a:cubicBezTo>
                    <a:pt x="5311" y="1572"/>
                    <a:pt x="2715" y="2965"/>
                    <a:pt x="84" y="4346"/>
                  </a:cubicBezTo>
                  <a:cubicBezTo>
                    <a:pt x="60" y="4299"/>
                    <a:pt x="36" y="4251"/>
                    <a:pt x="0" y="4192"/>
                  </a:cubicBezTo>
                  <a:cubicBezTo>
                    <a:pt x="2620" y="2787"/>
                    <a:pt x="5227" y="1406"/>
                    <a:pt x="7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43"/>
            <p:cNvSpPr/>
            <p:nvPr/>
          </p:nvSpPr>
          <p:spPr>
            <a:xfrm>
              <a:off x="3319750" y="3060625"/>
              <a:ext cx="171175" cy="85750"/>
            </a:xfrm>
            <a:custGeom>
              <a:avLst/>
              <a:gdLst/>
              <a:ahLst/>
              <a:cxnLst/>
              <a:rect l="l" t="t" r="r" b="b"/>
              <a:pathLst>
                <a:path w="6847" h="3430" extrusionOk="0">
                  <a:moveTo>
                    <a:pt x="0" y="3287"/>
                  </a:moveTo>
                  <a:cubicBezTo>
                    <a:pt x="2227" y="2096"/>
                    <a:pt x="4430" y="834"/>
                    <a:pt x="6847" y="1"/>
                  </a:cubicBezTo>
                  <a:cubicBezTo>
                    <a:pt x="4584" y="1143"/>
                    <a:pt x="2334" y="2286"/>
                    <a:pt x="72" y="3429"/>
                  </a:cubicBezTo>
                  <a:cubicBezTo>
                    <a:pt x="60" y="3382"/>
                    <a:pt x="24" y="3334"/>
                    <a:pt x="0" y="32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43"/>
            <p:cNvSpPr/>
            <p:nvPr/>
          </p:nvSpPr>
          <p:spPr>
            <a:xfrm>
              <a:off x="2751225" y="3444000"/>
              <a:ext cx="164325" cy="52725"/>
            </a:xfrm>
            <a:custGeom>
              <a:avLst/>
              <a:gdLst/>
              <a:ahLst/>
              <a:cxnLst/>
              <a:rect l="l" t="t" r="r" b="b"/>
              <a:pathLst>
                <a:path w="6573" h="2109" extrusionOk="0">
                  <a:moveTo>
                    <a:pt x="24" y="1"/>
                  </a:moveTo>
                  <a:cubicBezTo>
                    <a:pt x="2215" y="656"/>
                    <a:pt x="4382" y="1310"/>
                    <a:pt x="6573" y="1989"/>
                  </a:cubicBezTo>
                  <a:lnTo>
                    <a:pt x="6573" y="2072"/>
                  </a:lnTo>
                  <a:cubicBezTo>
                    <a:pt x="6454" y="2072"/>
                    <a:pt x="6335" y="2108"/>
                    <a:pt x="6251" y="2072"/>
                  </a:cubicBezTo>
                  <a:cubicBezTo>
                    <a:pt x="4227" y="1465"/>
                    <a:pt x="2203" y="858"/>
                    <a:pt x="191" y="239"/>
                  </a:cubicBezTo>
                  <a:cubicBezTo>
                    <a:pt x="120" y="227"/>
                    <a:pt x="60" y="167"/>
                    <a:pt x="0" y="120"/>
                  </a:cubicBezTo>
                  <a:cubicBezTo>
                    <a:pt x="0" y="84"/>
                    <a:pt x="12" y="48"/>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43"/>
            <p:cNvSpPr/>
            <p:nvPr/>
          </p:nvSpPr>
          <p:spPr>
            <a:xfrm>
              <a:off x="2114250" y="3203500"/>
              <a:ext cx="186050" cy="53900"/>
            </a:xfrm>
            <a:custGeom>
              <a:avLst/>
              <a:gdLst/>
              <a:ahLst/>
              <a:cxnLst/>
              <a:rect l="l" t="t" r="r" b="b"/>
              <a:pathLst>
                <a:path w="7442" h="2156" extrusionOk="0">
                  <a:moveTo>
                    <a:pt x="0" y="96"/>
                  </a:moveTo>
                  <a:cubicBezTo>
                    <a:pt x="631" y="0"/>
                    <a:pt x="7072" y="1786"/>
                    <a:pt x="7442" y="2156"/>
                  </a:cubicBezTo>
                  <a:cubicBezTo>
                    <a:pt x="4905" y="1453"/>
                    <a:pt x="2453" y="786"/>
                    <a:pt x="0" y="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43"/>
            <p:cNvSpPr/>
            <p:nvPr/>
          </p:nvSpPr>
          <p:spPr>
            <a:xfrm>
              <a:off x="3579600" y="2998725"/>
              <a:ext cx="109275" cy="64000"/>
            </a:xfrm>
            <a:custGeom>
              <a:avLst/>
              <a:gdLst/>
              <a:ahLst/>
              <a:cxnLst/>
              <a:rect l="l" t="t" r="r" b="b"/>
              <a:pathLst>
                <a:path w="4371" h="2560" extrusionOk="0">
                  <a:moveTo>
                    <a:pt x="1" y="2477"/>
                  </a:moveTo>
                  <a:cubicBezTo>
                    <a:pt x="1429" y="1655"/>
                    <a:pt x="2858" y="845"/>
                    <a:pt x="4370" y="0"/>
                  </a:cubicBezTo>
                  <a:cubicBezTo>
                    <a:pt x="4251" y="393"/>
                    <a:pt x="572" y="2500"/>
                    <a:pt x="60" y="2560"/>
                  </a:cubicBezTo>
                  <a:cubicBezTo>
                    <a:pt x="36" y="2536"/>
                    <a:pt x="24" y="2500"/>
                    <a:pt x="1" y="24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43"/>
            <p:cNvSpPr/>
            <p:nvPr/>
          </p:nvSpPr>
          <p:spPr>
            <a:xfrm>
              <a:off x="3680800" y="2853750"/>
              <a:ext cx="160175" cy="90825"/>
            </a:xfrm>
            <a:custGeom>
              <a:avLst/>
              <a:gdLst/>
              <a:ahLst/>
              <a:cxnLst/>
              <a:rect l="l" t="t" r="r" b="b"/>
              <a:pathLst>
                <a:path w="6407" h="3633" extrusionOk="0">
                  <a:moveTo>
                    <a:pt x="1" y="3513"/>
                  </a:moveTo>
                  <a:cubicBezTo>
                    <a:pt x="2120" y="2334"/>
                    <a:pt x="4227" y="1167"/>
                    <a:pt x="6347" y="1"/>
                  </a:cubicBezTo>
                  <a:cubicBezTo>
                    <a:pt x="6359" y="24"/>
                    <a:pt x="6394" y="72"/>
                    <a:pt x="6406" y="96"/>
                  </a:cubicBezTo>
                  <a:cubicBezTo>
                    <a:pt x="4287" y="1275"/>
                    <a:pt x="2191" y="2453"/>
                    <a:pt x="84" y="3632"/>
                  </a:cubicBezTo>
                  <a:cubicBezTo>
                    <a:pt x="48" y="3596"/>
                    <a:pt x="36" y="3549"/>
                    <a:pt x="1" y="35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43"/>
            <p:cNvSpPr/>
            <p:nvPr/>
          </p:nvSpPr>
          <p:spPr>
            <a:xfrm>
              <a:off x="2343725" y="3236250"/>
              <a:ext cx="181900" cy="55075"/>
            </a:xfrm>
            <a:custGeom>
              <a:avLst/>
              <a:gdLst/>
              <a:ahLst/>
              <a:cxnLst/>
              <a:rect l="l" t="t" r="r" b="b"/>
              <a:pathLst>
                <a:path w="7276" h="2203" extrusionOk="0">
                  <a:moveTo>
                    <a:pt x="7276" y="2203"/>
                  </a:moveTo>
                  <a:cubicBezTo>
                    <a:pt x="4799" y="1679"/>
                    <a:pt x="2382" y="929"/>
                    <a:pt x="1" y="0"/>
                  </a:cubicBezTo>
                  <a:cubicBezTo>
                    <a:pt x="2442" y="738"/>
                    <a:pt x="4870" y="1465"/>
                    <a:pt x="7276" y="2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43"/>
            <p:cNvSpPr/>
            <p:nvPr/>
          </p:nvSpPr>
          <p:spPr>
            <a:xfrm>
              <a:off x="3684975" y="2885300"/>
              <a:ext cx="125025" cy="78025"/>
            </a:xfrm>
            <a:custGeom>
              <a:avLst/>
              <a:gdLst/>
              <a:ahLst/>
              <a:cxnLst/>
              <a:rect l="l" t="t" r="r" b="b"/>
              <a:pathLst>
                <a:path w="5001" h="3121" extrusionOk="0">
                  <a:moveTo>
                    <a:pt x="5001" y="120"/>
                  </a:moveTo>
                  <a:cubicBezTo>
                    <a:pt x="3370" y="1120"/>
                    <a:pt x="1715" y="2132"/>
                    <a:pt x="72" y="3120"/>
                  </a:cubicBezTo>
                  <a:cubicBezTo>
                    <a:pt x="48" y="3084"/>
                    <a:pt x="12" y="3037"/>
                    <a:pt x="0" y="2989"/>
                  </a:cubicBezTo>
                  <a:cubicBezTo>
                    <a:pt x="1655" y="1989"/>
                    <a:pt x="3287" y="1001"/>
                    <a:pt x="4941" y="1"/>
                  </a:cubicBezTo>
                  <a:cubicBezTo>
                    <a:pt x="4953" y="48"/>
                    <a:pt x="4977" y="84"/>
                    <a:pt x="5001"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43"/>
            <p:cNvSpPr/>
            <p:nvPr/>
          </p:nvSpPr>
          <p:spPr>
            <a:xfrm>
              <a:off x="3719200" y="2904950"/>
              <a:ext cx="112850" cy="61950"/>
            </a:xfrm>
            <a:custGeom>
              <a:avLst/>
              <a:gdLst/>
              <a:ahLst/>
              <a:cxnLst/>
              <a:rect l="l" t="t" r="r" b="b"/>
              <a:pathLst>
                <a:path w="4514" h="2478" extrusionOk="0">
                  <a:moveTo>
                    <a:pt x="1" y="2358"/>
                  </a:moveTo>
                  <a:cubicBezTo>
                    <a:pt x="1489" y="1560"/>
                    <a:pt x="2906" y="643"/>
                    <a:pt x="4465" y="1"/>
                  </a:cubicBezTo>
                  <a:cubicBezTo>
                    <a:pt x="4477" y="36"/>
                    <a:pt x="4501" y="48"/>
                    <a:pt x="4513" y="72"/>
                  </a:cubicBezTo>
                  <a:cubicBezTo>
                    <a:pt x="3037" y="882"/>
                    <a:pt x="1560" y="1679"/>
                    <a:pt x="72" y="2477"/>
                  </a:cubicBezTo>
                  <a:cubicBezTo>
                    <a:pt x="48" y="2441"/>
                    <a:pt x="13" y="2394"/>
                    <a:pt x="1" y="23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43"/>
            <p:cNvSpPr/>
            <p:nvPr/>
          </p:nvSpPr>
          <p:spPr>
            <a:xfrm>
              <a:off x="2320225" y="3322850"/>
              <a:ext cx="154500" cy="49450"/>
            </a:xfrm>
            <a:custGeom>
              <a:avLst/>
              <a:gdLst/>
              <a:ahLst/>
              <a:cxnLst/>
              <a:rect l="l" t="t" r="r" b="b"/>
              <a:pathLst>
                <a:path w="6180" h="1978" extrusionOk="0">
                  <a:moveTo>
                    <a:pt x="24" y="1"/>
                  </a:moveTo>
                  <a:cubicBezTo>
                    <a:pt x="2084" y="656"/>
                    <a:pt x="4120" y="1322"/>
                    <a:pt x="6180" y="1977"/>
                  </a:cubicBezTo>
                  <a:cubicBezTo>
                    <a:pt x="4048" y="1596"/>
                    <a:pt x="2048" y="727"/>
                    <a:pt x="0" y="108"/>
                  </a:cubicBezTo>
                  <a:cubicBezTo>
                    <a:pt x="0" y="60"/>
                    <a:pt x="12" y="25"/>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43"/>
            <p:cNvSpPr/>
            <p:nvPr/>
          </p:nvSpPr>
          <p:spPr>
            <a:xfrm>
              <a:off x="3051250" y="3402925"/>
              <a:ext cx="109275" cy="66400"/>
            </a:xfrm>
            <a:custGeom>
              <a:avLst/>
              <a:gdLst/>
              <a:ahLst/>
              <a:cxnLst/>
              <a:rect l="l" t="t" r="r" b="b"/>
              <a:pathLst>
                <a:path w="4371" h="2656" extrusionOk="0">
                  <a:moveTo>
                    <a:pt x="4371" y="120"/>
                  </a:moveTo>
                  <a:lnTo>
                    <a:pt x="84" y="2656"/>
                  </a:lnTo>
                  <a:cubicBezTo>
                    <a:pt x="49" y="2620"/>
                    <a:pt x="37" y="2572"/>
                    <a:pt x="1" y="2525"/>
                  </a:cubicBezTo>
                  <a:cubicBezTo>
                    <a:pt x="1430" y="1679"/>
                    <a:pt x="2858" y="834"/>
                    <a:pt x="4287" y="1"/>
                  </a:cubicBezTo>
                  <a:cubicBezTo>
                    <a:pt x="4311" y="36"/>
                    <a:pt x="4335" y="84"/>
                    <a:pt x="4371"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43"/>
            <p:cNvSpPr/>
            <p:nvPr/>
          </p:nvSpPr>
          <p:spPr>
            <a:xfrm>
              <a:off x="3084600" y="1635450"/>
              <a:ext cx="124150" cy="49425"/>
            </a:xfrm>
            <a:custGeom>
              <a:avLst/>
              <a:gdLst/>
              <a:ahLst/>
              <a:cxnLst/>
              <a:rect l="l" t="t" r="r" b="b"/>
              <a:pathLst>
                <a:path w="4966" h="1977" extrusionOk="0">
                  <a:moveTo>
                    <a:pt x="4965" y="120"/>
                  </a:moveTo>
                  <a:cubicBezTo>
                    <a:pt x="3334" y="751"/>
                    <a:pt x="1679" y="1358"/>
                    <a:pt x="36" y="1977"/>
                  </a:cubicBezTo>
                  <a:cubicBezTo>
                    <a:pt x="24" y="1941"/>
                    <a:pt x="12" y="1905"/>
                    <a:pt x="0" y="1858"/>
                  </a:cubicBezTo>
                  <a:cubicBezTo>
                    <a:pt x="1632" y="1239"/>
                    <a:pt x="3287" y="632"/>
                    <a:pt x="4918" y="0"/>
                  </a:cubicBezTo>
                  <a:cubicBezTo>
                    <a:pt x="4942" y="48"/>
                    <a:pt x="4953" y="72"/>
                    <a:pt x="4965"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43"/>
            <p:cNvSpPr/>
            <p:nvPr/>
          </p:nvSpPr>
          <p:spPr>
            <a:xfrm>
              <a:off x="2900050" y="3343400"/>
              <a:ext cx="86350" cy="48250"/>
            </a:xfrm>
            <a:custGeom>
              <a:avLst/>
              <a:gdLst/>
              <a:ahLst/>
              <a:cxnLst/>
              <a:rect l="l" t="t" r="r" b="b"/>
              <a:pathLst>
                <a:path w="3454" h="1930" extrusionOk="0">
                  <a:moveTo>
                    <a:pt x="3453" y="131"/>
                  </a:moveTo>
                  <a:cubicBezTo>
                    <a:pt x="2334" y="727"/>
                    <a:pt x="1203" y="1334"/>
                    <a:pt x="72" y="1929"/>
                  </a:cubicBezTo>
                  <a:cubicBezTo>
                    <a:pt x="36" y="1882"/>
                    <a:pt x="24" y="1846"/>
                    <a:pt x="1" y="1798"/>
                  </a:cubicBezTo>
                  <a:cubicBezTo>
                    <a:pt x="1132" y="1203"/>
                    <a:pt x="2239" y="596"/>
                    <a:pt x="3370" y="0"/>
                  </a:cubicBezTo>
                  <a:cubicBezTo>
                    <a:pt x="3406" y="36"/>
                    <a:pt x="3430" y="84"/>
                    <a:pt x="3453"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43"/>
            <p:cNvSpPr/>
            <p:nvPr/>
          </p:nvSpPr>
          <p:spPr>
            <a:xfrm>
              <a:off x="3356350" y="3205275"/>
              <a:ext cx="84875" cy="51225"/>
            </a:xfrm>
            <a:custGeom>
              <a:avLst/>
              <a:gdLst/>
              <a:ahLst/>
              <a:cxnLst/>
              <a:rect l="l" t="t" r="r" b="b"/>
              <a:pathLst>
                <a:path w="3395" h="2049" extrusionOk="0">
                  <a:moveTo>
                    <a:pt x="1" y="1954"/>
                  </a:moveTo>
                  <a:cubicBezTo>
                    <a:pt x="1120" y="1311"/>
                    <a:pt x="2227" y="656"/>
                    <a:pt x="3335" y="1"/>
                  </a:cubicBezTo>
                  <a:cubicBezTo>
                    <a:pt x="3358" y="25"/>
                    <a:pt x="3382" y="72"/>
                    <a:pt x="3394" y="108"/>
                  </a:cubicBezTo>
                  <a:cubicBezTo>
                    <a:pt x="2311" y="787"/>
                    <a:pt x="1192" y="1418"/>
                    <a:pt x="60" y="2049"/>
                  </a:cubicBezTo>
                  <a:cubicBezTo>
                    <a:pt x="49" y="2025"/>
                    <a:pt x="37" y="1977"/>
                    <a:pt x="1" y="19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43"/>
            <p:cNvSpPr/>
            <p:nvPr/>
          </p:nvSpPr>
          <p:spPr>
            <a:xfrm>
              <a:off x="3263200" y="3260650"/>
              <a:ext cx="72350" cy="41700"/>
            </a:xfrm>
            <a:custGeom>
              <a:avLst/>
              <a:gdLst/>
              <a:ahLst/>
              <a:cxnLst/>
              <a:rect l="l" t="t" r="r" b="b"/>
              <a:pathLst>
                <a:path w="2894" h="1668" extrusionOk="0">
                  <a:moveTo>
                    <a:pt x="0" y="1608"/>
                  </a:moveTo>
                  <a:cubicBezTo>
                    <a:pt x="929" y="1084"/>
                    <a:pt x="1870" y="572"/>
                    <a:pt x="2893" y="0"/>
                  </a:cubicBezTo>
                  <a:cubicBezTo>
                    <a:pt x="2739" y="346"/>
                    <a:pt x="369" y="1667"/>
                    <a:pt x="0" y="16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43"/>
            <p:cNvSpPr/>
            <p:nvPr/>
          </p:nvSpPr>
          <p:spPr>
            <a:xfrm>
              <a:off x="1971675" y="3147250"/>
              <a:ext cx="88425" cy="30075"/>
            </a:xfrm>
            <a:custGeom>
              <a:avLst/>
              <a:gdLst/>
              <a:ahLst/>
              <a:cxnLst/>
              <a:rect l="l" t="t" r="r" b="b"/>
              <a:pathLst>
                <a:path w="3537" h="1203" extrusionOk="0">
                  <a:moveTo>
                    <a:pt x="3500" y="1203"/>
                  </a:moveTo>
                  <a:cubicBezTo>
                    <a:pt x="2334" y="846"/>
                    <a:pt x="1155" y="488"/>
                    <a:pt x="0" y="131"/>
                  </a:cubicBezTo>
                  <a:lnTo>
                    <a:pt x="48" y="0"/>
                  </a:lnTo>
                  <a:cubicBezTo>
                    <a:pt x="1203" y="357"/>
                    <a:pt x="2381" y="703"/>
                    <a:pt x="3536" y="1060"/>
                  </a:cubicBezTo>
                  <a:cubicBezTo>
                    <a:pt x="3524" y="1096"/>
                    <a:pt x="3512" y="1155"/>
                    <a:pt x="3500" y="1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43"/>
            <p:cNvSpPr/>
            <p:nvPr/>
          </p:nvSpPr>
          <p:spPr>
            <a:xfrm>
              <a:off x="2916425" y="3438950"/>
              <a:ext cx="74725" cy="48825"/>
            </a:xfrm>
            <a:custGeom>
              <a:avLst/>
              <a:gdLst/>
              <a:ahLst/>
              <a:cxnLst/>
              <a:rect l="l" t="t" r="r" b="b"/>
              <a:pathLst>
                <a:path w="2989" h="1953" extrusionOk="0">
                  <a:moveTo>
                    <a:pt x="0" y="1810"/>
                  </a:moveTo>
                  <a:cubicBezTo>
                    <a:pt x="965" y="1203"/>
                    <a:pt x="1929" y="608"/>
                    <a:pt x="2894" y="0"/>
                  </a:cubicBezTo>
                  <a:lnTo>
                    <a:pt x="2989" y="131"/>
                  </a:lnTo>
                  <a:cubicBezTo>
                    <a:pt x="2025" y="739"/>
                    <a:pt x="1048" y="1334"/>
                    <a:pt x="84" y="1953"/>
                  </a:cubicBezTo>
                  <a:cubicBezTo>
                    <a:pt x="36" y="1893"/>
                    <a:pt x="12" y="1858"/>
                    <a:pt x="0" y="18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43"/>
            <p:cNvSpPr/>
            <p:nvPr/>
          </p:nvSpPr>
          <p:spPr>
            <a:xfrm>
              <a:off x="2972375" y="3367200"/>
              <a:ext cx="86350" cy="47075"/>
            </a:xfrm>
            <a:custGeom>
              <a:avLst/>
              <a:gdLst/>
              <a:ahLst/>
              <a:cxnLst/>
              <a:rect l="l" t="t" r="r" b="b"/>
              <a:pathLst>
                <a:path w="3454" h="1883" extrusionOk="0">
                  <a:moveTo>
                    <a:pt x="1" y="1882"/>
                  </a:moveTo>
                  <a:cubicBezTo>
                    <a:pt x="1132" y="1263"/>
                    <a:pt x="2263" y="632"/>
                    <a:pt x="3394" y="1"/>
                  </a:cubicBezTo>
                  <a:cubicBezTo>
                    <a:pt x="3418" y="25"/>
                    <a:pt x="3430" y="60"/>
                    <a:pt x="3454" y="96"/>
                  </a:cubicBezTo>
                  <a:cubicBezTo>
                    <a:pt x="2323" y="751"/>
                    <a:pt x="1239" y="1453"/>
                    <a:pt x="1" y="18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43"/>
            <p:cNvSpPr/>
            <p:nvPr/>
          </p:nvSpPr>
          <p:spPr>
            <a:xfrm>
              <a:off x="2510125" y="3376450"/>
              <a:ext cx="72050" cy="28875"/>
            </a:xfrm>
            <a:custGeom>
              <a:avLst/>
              <a:gdLst/>
              <a:ahLst/>
              <a:cxnLst/>
              <a:rect l="l" t="t" r="r" b="b"/>
              <a:pathLst>
                <a:path w="2882" h="1155" extrusionOk="0">
                  <a:moveTo>
                    <a:pt x="36" y="0"/>
                  </a:moveTo>
                  <a:cubicBezTo>
                    <a:pt x="989" y="345"/>
                    <a:pt x="1929" y="667"/>
                    <a:pt x="2882" y="1012"/>
                  </a:cubicBezTo>
                  <a:cubicBezTo>
                    <a:pt x="2870" y="1048"/>
                    <a:pt x="2846" y="1095"/>
                    <a:pt x="2834" y="1155"/>
                  </a:cubicBezTo>
                  <a:cubicBezTo>
                    <a:pt x="1882" y="822"/>
                    <a:pt x="953" y="488"/>
                    <a:pt x="0" y="143"/>
                  </a:cubicBezTo>
                  <a:cubicBezTo>
                    <a:pt x="0" y="83"/>
                    <a:pt x="24" y="48"/>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43"/>
            <p:cNvSpPr/>
            <p:nvPr/>
          </p:nvSpPr>
          <p:spPr>
            <a:xfrm>
              <a:off x="3951375" y="2707000"/>
              <a:ext cx="87825" cy="62850"/>
            </a:xfrm>
            <a:custGeom>
              <a:avLst/>
              <a:gdLst/>
              <a:ahLst/>
              <a:cxnLst/>
              <a:rect l="l" t="t" r="r" b="b"/>
              <a:pathLst>
                <a:path w="3513" h="2514" extrusionOk="0">
                  <a:moveTo>
                    <a:pt x="0" y="2442"/>
                  </a:moveTo>
                  <a:cubicBezTo>
                    <a:pt x="1143" y="1620"/>
                    <a:pt x="2298" y="822"/>
                    <a:pt x="3453" y="1"/>
                  </a:cubicBezTo>
                  <a:cubicBezTo>
                    <a:pt x="3465" y="37"/>
                    <a:pt x="3501" y="60"/>
                    <a:pt x="3513" y="72"/>
                  </a:cubicBezTo>
                  <a:cubicBezTo>
                    <a:pt x="2370" y="894"/>
                    <a:pt x="1227" y="1715"/>
                    <a:pt x="96" y="2513"/>
                  </a:cubicBezTo>
                  <a:cubicBezTo>
                    <a:pt x="48" y="2501"/>
                    <a:pt x="12" y="2477"/>
                    <a:pt x="0" y="24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43"/>
            <p:cNvSpPr/>
            <p:nvPr/>
          </p:nvSpPr>
          <p:spPr>
            <a:xfrm>
              <a:off x="3953150" y="2785900"/>
              <a:ext cx="88725" cy="62525"/>
            </a:xfrm>
            <a:custGeom>
              <a:avLst/>
              <a:gdLst/>
              <a:ahLst/>
              <a:cxnLst/>
              <a:rect l="l" t="t" r="r" b="b"/>
              <a:pathLst>
                <a:path w="3549" h="2501" extrusionOk="0">
                  <a:moveTo>
                    <a:pt x="3549" y="0"/>
                  </a:moveTo>
                  <a:cubicBezTo>
                    <a:pt x="2489" y="1000"/>
                    <a:pt x="1227" y="1726"/>
                    <a:pt x="1" y="2500"/>
                  </a:cubicBezTo>
                  <a:cubicBezTo>
                    <a:pt x="1192" y="1667"/>
                    <a:pt x="2370" y="833"/>
                    <a:pt x="3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43"/>
            <p:cNvSpPr/>
            <p:nvPr/>
          </p:nvSpPr>
          <p:spPr>
            <a:xfrm>
              <a:off x="3911500" y="2704325"/>
              <a:ext cx="74425" cy="50625"/>
            </a:xfrm>
            <a:custGeom>
              <a:avLst/>
              <a:gdLst/>
              <a:ahLst/>
              <a:cxnLst/>
              <a:rect l="l" t="t" r="r" b="b"/>
              <a:pathLst>
                <a:path w="2977" h="2025" extrusionOk="0">
                  <a:moveTo>
                    <a:pt x="0" y="1953"/>
                  </a:moveTo>
                  <a:cubicBezTo>
                    <a:pt x="988" y="1299"/>
                    <a:pt x="1953" y="656"/>
                    <a:pt x="2941" y="1"/>
                  </a:cubicBezTo>
                  <a:cubicBezTo>
                    <a:pt x="2953" y="36"/>
                    <a:pt x="2965" y="48"/>
                    <a:pt x="2977" y="72"/>
                  </a:cubicBezTo>
                  <a:cubicBezTo>
                    <a:pt x="2012" y="727"/>
                    <a:pt x="1036" y="1370"/>
                    <a:pt x="60" y="2025"/>
                  </a:cubicBezTo>
                  <a:cubicBezTo>
                    <a:pt x="48" y="2013"/>
                    <a:pt x="24" y="1989"/>
                    <a:pt x="0" y="195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43"/>
            <p:cNvSpPr/>
            <p:nvPr/>
          </p:nvSpPr>
          <p:spPr>
            <a:xfrm>
              <a:off x="3947200" y="2627825"/>
              <a:ext cx="67000" cy="47950"/>
            </a:xfrm>
            <a:custGeom>
              <a:avLst/>
              <a:gdLst/>
              <a:ahLst/>
              <a:cxnLst/>
              <a:rect l="l" t="t" r="r" b="b"/>
              <a:pathLst>
                <a:path w="2680" h="1918" extrusionOk="0">
                  <a:moveTo>
                    <a:pt x="1" y="1870"/>
                  </a:moveTo>
                  <a:cubicBezTo>
                    <a:pt x="882" y="1251"/>
                    <a:pt x="1751" y="620"/>
                    <a:pt x="2620" y="1"/>
                  </a:cubicBezTo>
                  <a:cubicBezTo>
                    <a:pt x="2644" y="25"/>
                    <a:pt x="2668" y="60"/>
                    <a:pt x="2680" y="84"/>
                  </a:cubicBezTo>
                  <a:cubicBezTo>
                    <a:pt x="1811" y="703"/>
                    <a:pt x="918" y="1311"/>
                    <a:pt x="37" y="1918"/>
                  </a:cubicBezTo>
                  <a:cubicBezTo>
                    <a:pt x="37" y="1894"/>
                    <a:pt x="25" y="1894"/>
                    <a:pt x="1" y="18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43"/>
            <p:cNvSpPr/>
            <p:nvPr/>
          </p:nvSpPr>
          <p:spPr>
            <a:xfrm>
              <a:off x="3904650" y="2693625"/>
              <a:ext cx="52100" cy="32450"/>
            </a:xfrm>
            <a:custGeom>
              <a:avLst/>
              <a:gdLst/>
              <a:ahLst/>
              <a:cxnLst/>
              <a:rect l="l" t="t" r="r" b="b"/>
              <a:pathLst>
                <a:path w="2084" h="1298" extrusionOk="0">
                  <a:moveTo>
                    <a:pt x="0" y="1226"/>
                  </a:moveTo>
                  <a:cubicBezTo>
                    <a:pt x="679" y="822"/>
                    <a:pt x="1369" y="405"/>
                    <a:pt x="2036" y="0"/>
                  </a:cubicBezTo>
                  <a:cubicBezTo>
                    <a:pt x="2048" y="36"/>
                    <a:pt x="2060" y="48"/>
                    <a:pt x="2084" y="72"/>
                  </a:cubicBezTo>
                  <a:cubicBezTo>
                    <a:pt x="1393" y="476"/>
                    <a:pt x="726" y="893"/>
                    <a:pt x="36" y="1298"/>
                  </a:cubicBezTo>
                  <a:cubicBezTo>
                    <a:pt x="24" y="1286"/>
                    <a:pt x="12" y="1250"/>
                    <a:pt x="0" y="12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43"/>
            <p:cNvSpPr/>
            <p:nvPr/>
          </p:nvSpPr>
          <p:spPr>
            <a:xfrm>
              <a:off x="3907625" y="2674575"/>
              <a:ext cx="40800" cy="29175"/>
            </a:xfrm>
            <a:custGeom>
              <a:avLst/>
              <a:gdLst/>
              <a:ahLst/>
              <a:cxnLst/>
              <a:rect l="l" t="t" r="r" b="b"/>
              <a:pathLst>
                <a:path w="1632" h="1167" extrusionOk="0">
                  <a:moveTo>
                    <a:pt x="1631" y="36"/>
                  </a:moveTo>
                  <a:cubicBezTo>
                    <a:pt x="1108" y="405"/>
                    <a:pt x="572" y="798"/>
                    <a:pt x="60" y="1167"/>
                  </a:cubicBezTo>
                  <a:cubicBezTo>
                    <a:pt x="36" y="1131"/>
                    <a:pt x="12" y="1107"/>
                    <a:pt x="0" y="1072"/>
                  </a:cubicBezTo>
                  <a:lnTo>
                    <a:pt x="1608" y="0"/>
                  </a:lnTo>
                  <a:cubicBezTo>
                    <a:pt x="1608" y="24"/>
                    <a:pt x="1620" y="24"/>
                    <a:pt x="163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43"/>
            <p:cNvSpPr/>
            <p:nvPr/>
          </p:nvSpPr>
          <p:spPr>
            <a:xfrm>
              <a:off x="2931600" y="1843225"/>
              <a:ext cx="630175" cy="200925"/>
            </a:xfrm>
            <a:custGeom>
              <a:avLst/>
              <a:gdLst/>
              <a:ahLst/>
              <a:cxnLst/>
              <a:rect l="l" t="t" r="r" b="b"/>
              <a:pathLst>
                <a:path w="25207" h="8037" extrusionOk="0">
                  <a:moveTo>
                    <a:pt x="17824" y="3774"/>
                  </a:moveTo>
                  <a:cubicBezTo>
                    <a:pt x="17848" y="3762"/>
                    <a:pt x="17801" y="3786"/>
                    <a:pt x="17729" y="3881"/>
                  </a:cubicBezTo>
                  <a:cubicBezTo>
                    <a:pt x="20229" y="4596"/>
                    <a:pt x="22694" y="5310"/>
                    <a:pt x="25206" y="6036"/>
                  </a:cubicBezTo>
                  <a:cubicBezTo>
                    <a:pt x="25004" y="6108"/>
                    <a:pt x="24837" y="6179"/>
                    <a:pt x="24706" y="6227"/>
                  </a:cubicBezTo>
                  <a:cubicBezTo>
                    <a:pt x="24778" y="6334"/>
                    <a:pt x="24944" y="6441"/>
                    <a:pt x="24932" y="6525"/>
                  </a:cubicBezTo>
                  <a:cubicBezTo>
                    <a:pt x="24909" y="6620"/>
                    <a:pt x="24766" y="6739"/>
                    <a:pt x="24647" y="6775"/>
                  </a:cubicBezTo>
                  <a:cubicBezTo>
                    <a:pt x="23349" y="7168"/>
                    <a:pt x="22039" y="7537"/>
                    <a:pt x="20729" y="7918"/>
                  </a:cubicBezTo>
                  <a:cubicBezTo>
                    <a:pt x="20551" y="7953"/>
                    <a:pt x="20360" y="8037"/>
                    <a:pt x="20265" y="7775"/>
                  </a:cubicBezTo>
                  <a:cubicBezTo>
                    <a:pt x="20253" y="7763"/>
                    <a:pt x="20241" y="7739"/>
                    <a:pt x="20229" y="7715"/>
                  </a:cubicBezTo>
                  <a:cubicBezTo>
                    <a:pt x="19729" y="7656"/>
                    <a:pt x="19313" y="7358"/>
                    <a:pt x="18836" y="7275"/>
                  </a:cubicBezTo>
                  <a:cubicBezTo>
                    <a:pt x="18336" y="7168"/>
                    <a:pt x="17824" y="7049"/>
                    <a:pt x="17324" y="6906"/>
                  </a:cubicBezTo>
                  <a:cubicBezTo>
                    <a:pt x="16622" y="6691"/>
                    <a:pt x="15943" y="6453"/>
                    <a:pt x="15253" y="6251"/>
                  </a:cubicBezTo>
                  <a:cubicBezTo>
                    <a:pt x="15110" y="6203"/>
                    <a:pt x="14943" y="6215"/>
                    <a:pt x="14776" y="6203"/>
                  </a:cubicBezTo>
                  <a:cubicBezTo>
                    <a:pt x="14729" y="6203"/>
                    <a:pt x="14669" y="6227"/>
                    <a:pt x="14645" y="6203"/>
                  </a:cubicBezTo>
                  <a:cubicBezTo>
                    <a:pt x="13205" y="5501"/>
                    <a:pt x="11597" y="5275"/>
                    <a:pt x="10085" y="4763"/>
                  </a:cubicBezTo>
                  <a:cubicBezTo>
                    <a:pt x="9871" y="4679"/>
                    <a:pt x="9645" y="4667"/>
                    <a:pt x="9419" y="4548"/>
                  </a:cubicBezTo>
                  <a:cubicBezTo>
                    <a:pt x="9240" y="4465"/>
                    <a:pt x="9002" y="4489"/>
                    <a:pt x="8776" y="4524"/>
                  </a:cubicBezTo>
                  <a:cubicBezTo>
                    <a:pt x="8573" y="4536"/>
                    <a:pt x="8383" y="4608"/>
                    <a:pt x="8168" y="4655"/>
                  </a:cubicBezTo>
                  <a:cubicBezTo>
                    <a:pt x="8156" y="4620"/>
                    <a:pt x="8145" y="4584"/>
                    <a:pt x="8121" y="4548"/>
                  </a:cubicBezTo>
                  <a:cubicBezTo>
                    <a:pt x="8276" y="4477"/>
                    <a:pt x="8418" y="4405"/>
                    <a:pt x="8633" y="4310"/>
                  </a:cubicBezTo>
                  <a:cubicBezTo>
                    <a:pt x="7406" y="3941"/>
                    <a:pt x="6240" y="3596"/>
                    <a:pt x="5061" y="3227"/>
                  </a:cubicBezTo>
                  <a:cubicBezTo>
                    <a:pt x="4132" y="2941"/>
                    <a:pt x="3227" y="2643"/>
                    <a:pt x="2322" y="2334"/>
                  </a:cubicBezTo>
                  <a:cubicBezTo>
                    <a:pt x="1953" y="2215"/>
                    <a:pt x="1572" y="2048"/>
                    <a:pt x="1191" y="1941"/>
                  </a:cubicBezTo>
                  <a:cubicBezTo>
                    <a:pt x="953" y="1881"/>
                    <a:pt x="679" y="1905"/>
                    <a:pt x="429" y="1869"/>
                  </a:cubicBezTo>
                  <a:cubicBezTo>
                    <a:pt x="310" y="1857"/>
                    <a:pt x="167" y="1798"/>
                    <a:pt x="108" y="1703"/>
                  </a:cubicBezTo>
                  <a:cubicBezTo>
                    <a:pt x="1" y="1512"/>
                    <a:pt x="179" y="1453"/>
                    <a:pt x="322" y="1405"/>
                  </a:cubicBezTo>
                  <a:cubicBezTo>
                    <a:pt x="834" y="1274"/>
                    <a:pt x="1334" y="1155"/>
                    <a:pt x="1834" y="1012"/>
                  </a:cubicBezTo>
                  <a:cubicBezTo>
                    <a:pt x="2918" y="691"/>
                    <a:pt x="4001" y="357"/>
                    <a:pt x="5085" y="36"/>
                  </a:cubicBezTo>
                  <a:cubicBezTo>
                    <a:pt x="5239" y="0"/>
                    <a:pt x="5406" y="12"/>
                    <a:pt x="5549" y="60"/>
                  </a:cubicBezTo>
                  <a:cubicBezTo>
                    <a:pt x="9359" y="1250"/>
                    <a:pt x="13157" y="2453"/>
                    <a:pt x="16967" y="3643"/>
                  </a:cubicBezTo>
                  <a:cubicBezTo>
                    <a:pt x="17265" y="3751"/>
                    <a:pt x="17562" y="3751"/>
                    <a:pt x="17824" y="3774"/>
                  </a:cubicBezTo>
                  <a:close/>
                  <a:moveTo>
                    <a:pt x="13217" y="3774"/>
                  </a:moveTo>
                  <a:cubicBezTo>
                    <a:pt x="13217" y="3822"/>
                    <a:pt x="13229" y="3846"/>
                    <a:pt x="13229" y="3893"/>
                  </a:cubicBezTo>
                  <a:cubicBezTo>
                    <a:pt x="12443" y="4060"/>
                    <a:pt x="11633" y="4239"/>
                    <a:pt x="10847" y="4393"/>
                  </a:cubicBezTo>
                  <a:cubicBezTo>
                    <a:pt x="11204" y="4620"/>
                    <a:pt x="11514" y="4715"/>
                    <a:pt x="11907" y="4560"/>
                  </a:cubicBezTo>
                  <a:cubicBezTo>
                    <a:pt x="12371" y="4382"/>
                    <a:pt x="12859" y="4262"/>
                    <a:pt x="13336" y="4132"/>
                  </a:cubicBezTo>
                  <a:cubicBezTo>
                    <a:pt x="13407" y="4120"/>
                    <a:pt x="13502" y="4132"/>
                    <a:pt x="13586" y="4132"/>
                  </a:cubicBezTo>
                  <a:cubicBezTo>
                    <a:pt x="13586" y="4179"/>
                    <a:pt x="13598" y="4203"/>
                    <a:pt x="13598" y="4251"/>
                  </a:cubicBezTo>
                  <a:cubicBezTo>
                    <a:pt x="13026" y="4417"/>
                    <a:pt x="12455" y="4596"/>
                    <a:pt x="11871" y="4763"/>
                  </a:cubicBezTo>
                  <a:cubicBezTo>
                    <a:pt x="11895" y="4786"/>
                    <a:pt x="11895" y="4822"/>
                    <a:pt x="11907" y="4858"/>
                  </a:cubicBezTo>
                  <a:cubicBezTo>
                    <a:pt x="12788" y="5036"/>
                    <a:pt x="13562" y="4465"/>
                    <a:pt x="14419" y="4501"/>
                  </a:cubicBezTo>
                  <a:cubicBezTo>
                    <a:pt x="13824" y="4667"/>
                    <a:pt x="13229" y="4834"/>
                    <a:pt x="12621" y="5001"/>
                  </a:cubicBezTo>
                  <a:cubicBezTo>
                    <a:pt x="13217" y="5310"/>
                    <a:pt x="13681" y="5370"/>
                    <a:pt x="14276" y="5203"/>
                  </a:cubicBezTo>
                  <a:cubicBezTo>
                    <a:pt x="15181" y="4953"/>
                    <a:pt x="16086" y="4727"/>
                    <a:pt x="16991" y="4477"/>
                  </a:cubicBezTo>
                  <a:cubicBezTo>
                    <a:pt x="17146" y="4429"/>
                    <a:pt x="17289" y="4382"/>
                    <a:pt x="17455" y="4346"/>
                  </a:cubicBezTo>
                  <a:cubicBezTo>
                    <a:pt x="17015" y="4120"/>
                    <a:pt x="16610" y="4120"/>
                    <a:pt x="16181" y="4262"/>
                  </a:cubicBezTo>
                  <a:cubicBezTo>
                    <a:pt x="15622" y="4465"/>
                    <a:pt x="15050" y="4608"/>
                    <a:pt x="14479" y="4774"/>
                  </a:cubicBezTo>
                  <a:cubicBezTo>
                    <a:pt x="14395" y="4798"/>
                    <a:pt x="14300" y="4822"/>
                    <a:pt x="14217" y="4846"/>
                  </a:cubicBezTo>
                  <a:cubicBezTo>
                    <a:pt x="14217" y="4822"/>
                    <a:pt x="14193" y="4798"/>
                    <a:pt x="14193" y="4774"/>
                  </a:cubicBezTo>
                  <a:cubicBezTo>
                    <a:pt x="14955" y="4548"/>
                    <a:pt x="15717" y="4310"/>
                    <a:pt x="16515" y="4072"/>
                  </a:cubicBezTo>
                  <a:cubicBezTo>
                    <a:pt x="16038" y="3870"/>
                    <a:pt x="15645" y="3810"/>
                    <a:pt x="15193" y="3965"/>
                  </a:cubicBezTo>
                  <a:cubicBezTo>
                    <a:pt x="14610" y="4179"/>
                    <a:pt x="14014" y="4322"/>
                    <a:pt x="13419" y="4501"/>
                  </a:cubicBezTo>
                  <a:cubicBezTo>
                    <a:pt x="13336" y="4536"/>
                    <a:pt x="13229" y="4548"/>
                    <a:pt x="13145" y="4560"/>
                  </a:cubicBezTo>
                  <a:cubicBezTo>
                    <a:pt x="13145" y="4536"/>
                    <a:pt x="13121" y="4524"/>
                    <a:pt x="13121" y="4489"/>
                  </a:cubicBezTo>
                  <a:cubicBezTo>
                    <a:pt x="13895" y="4251"/>
                    <a:pt x="14657" y="4012"/>
                    <a:pt x="15503" y="3751"/>
                  </a:cubicBezTo>
                  <a:cubicBezTo>
                    <a:pt x="14991" y="3584"/>
                    <a:pt x="14526" y="3453"/>
                    <a:pt x="14074" y="3298"/>
                  </a:cubicBezTo>
                  <a:cubicBezTo>
                    <a:pt x="13740" y="3179"/>
                    <a:pt x="13443" y="3155"/>
                    <a:pt x="13062" y="3286"/>
                  </a:cubicBezTo>
                  <a:cubicBezTo>
                    <a:pt x="12193" y="3596"/>
                    <a:pt x="11300" y="3822"/>
                    <a:pt x="10407" y="4072"/>
                  </a:cubicBezTo>
                  <a:cubicBezTo>
                    <a:pt x="10288" y="4108"/>
                    <a:pt x="10181" y="4143"/>
                    <a:pt x="10073" y="4179"/>
                  </a:cubicBezTo>
                  <a:cubicBezTo>
                    <a:pt x="10085" y="4227"/>
                    <a:pt x="10085" y="4251"/>
                    <a:pt x="10109" y="4298"/>
                  </a:cubicBezTo>
                  <a:cubicBezTo>
                    <a:pt x="10288" y="4286"/>
                    <a:pt x="10478" y="4298"/>
                    <a:pt x="10657" y="4251"/>
                  </a:cubicBezTo>
                  <a:cubicBezTo>
                    <a:pt x="11419" y="4084"/>
                    <a:pt x="12169" y="3905"/>
                    <a:pt x="12931" y="3751"/>
                  </a:cubicBezTo>
                  <a:cubicBezTo>
                    <a:pt x="13002" y="3727"/>
                    <a:pt x="13109" y="3762"/>
                    <a:pt x="13217" y="3774"/>
                  </a:cubicBezTo>
                  <a:close/>
                  <a:moveTo>
                    <a:pt x="13062" y="3060"/>
                  </a:moveTo>
                  <a:cubicBezTo>
                    <a:pt x="13062" y="3036"/>
                    <a:pt x="13062" y="3000"/>
                    <a:pt x="13086" y="2989"/>
                  </a:cubicBezTo>
                  <a:cubicBezTo>
                    <a:pt x="12883" y="2941"/>
                    <a:pt x="12681" y="2834"/>
                    <a:pt x="12502" y="2881"/>
                  </a:cubicBezTo>
                  <a:cubicBezTo>
                    <a:pt x="11800" y="3036"/>
                    <a:pt x="11097" y="3227"/>
                    <a:pt x="10407" y="3381"/>
                  </a:cubicBezTo>
                  <a:cubicBezTo>
                    <a:pt x="10347" y="3405"/>
                    <a:pt x="10264" y="3370"/>
                    <a:pt x="10204" y="3370"/>
                  </a:cubicBezTo>
                  <a:cubicBezTo>
                    <a:pt x="10204" y="3322"/>
                    <a:pt x="10192" y="3286"/>
                    <a:pt x="10192" y="3250"/>
                  </a:cubicBezTo>
                  <a:cubicBezTo>
                    <a:pt x="10835" y="3084"/>
                    <a:pt x="11454" y="2929"/>
                    <a:pt x="12169" y="2727"/>
                  </a:cubicBezTo>
                  <a:cubicBezTo>
                    <a:pt x="11502" y="2512"/>
                    <a:pt x="10895" y="2298"/>
                    <a:pt x="10300" y="2107"/>
                  </a:cubicBezTo>
                  <a:cubicBezTo>
                    <a:pt x="9942" y="1988"/>
                    <a:pt x="9609" y="1810"/>
                    <a:pt x="9192" y="2036"/>
                  </a:cubicBezTo>
                  <a:cubicBezTo>
                    <a:pt x="8835" y="2215"/>
                    <a:pt x="8395" y="2227"/>
                    <a:pt x="7990" y="2334"/>
                  </a:cubicBezTo>
                  <a:lnTo>
                    <a:pt x="5799" y="2869"/>
                  </a:lnTo>
                  <a:cubicBezTo>
                    <a:pt x="5799" y="2893"/>
                    <a:pt x="5799" y="2929"/>
                    <a:pt x="5823" y="2953"/>
                  </a:cubicBezTo>
                  <a:cubicBezTo>
                    <a:pt x="6025" y="2953"/>
                    <a:pt x="6251" y="3000"/>
                    <a:pt x="6454" y="2953"/>
                  </a:cubicBezTo>
                  <a:cubicBezTo>
                    <a:pt x="7204" y="2786"/>
                    <a:pt x="7942" y="2596"/>
                    <a:pt x="8692" y="2441"/>
                  </a:cubicBezTo>
                  <a:cubicBezTo>
                    <a:pt x="8764" y="2417"/>
                    <a:pt x="8859" y="2488"/>
                    <a:pt x="8942" y="2524"/>
                  </a:cubicBezTo>
                  <a:cubicBezTo>
                    <a:pt x="8871" y="2572"/>
                    <a:pt x="8811" y="2643"/>
                    <a:pt x="8740" y="2679"/>
                  </a:cubicBezTo>
                  <a:cubicBezTo>
                    <a:pt x="8597" y="2715"/>
                    <a:pt x="8466" y="2715"/>
                    <a:pt x="8335" y="2750"/>
                  </a:cubicBezTo>
                  <a:cubicBezTo>
                    <a:pt x="7787" y="2869"/>
                    <a:pt x="7252" y="3000"/>
                    <a:pt x="6692" y="3131"/>
                  </a:cubicBezTo>
                  <a:cubicBezTo>
                    <a:pt x="6692" y="3167"/>
                    <a:pt x="6692" y="3191"/>
                    <a:pt x="6716" y="3227"/>
                  </a:cubicBezTo>
                  <a:cubicBezTo>
                    <a:pt x="6930" y="3274"/>
                    <a:pt x="7168" y="3393"/>
                    <a:pt x="7383" y="3346"/>
                  </a:cubicBezTo>
                  <a:cubicBezTo>
                    <a:pt x="7740" y="3274"/>
                    <a:pt x="8085" y="3096"/>
                    <a:pt x="8442" y="3000"/>
                  </a:cubicBezTo>
                  <a:cubicBezTo>
                    <a:pt x="9157" y="2822"/>
                    <a:pt x="9871" y="2655"/>
                    <a:pt x="10597" y="2500"/>
                  </a:cubicBezTo>
                  <a:cubicBezTo>
                    <a:pt x="10609" y="2500"/>
                    <a:pt x="10621" y="2524"/>
                    <a:pt x="10621" y="2536"/>
                  </a:cubicBezTo>
                  <a:cubicBezTo>
                    <a:pt x="9657" y="2834"/>
                    <a:pt x="8680" y="3119"/>
                    <a:pt x="7704" y="3417"/>
                  </a:cubicBezTo>
                  <a:cubicBezTo>
                    <a:pt x="7704" y="3453"/>
                    <a:pt x="7728" y="3477"/>
                    <a:pt x="7728" y="3524"/>
                  </a:cubicBezTo>
                  <a:cubicBezTo>
                    <a:pt x="8442" y="3691"/>
                    <a:pt x="9097" y="3286"/>
                    <a:pt x="9788" y="3239"/>
                  </a:cubicBezTo>
                  <a:cubicBezTo>
                    <a:pt x="9811" y="3286"/>
                    <a:pt x="9823" y="3334"/>
                    <a:pt x="9823" y="3370"/>
                  </a:cubicBezTo>
                  <a:cubicBezTo>
                    <a:pt x="9407" y="3489"/>
                    <a:pt x="8990" y="3596"/>
                    <a:pt x="8561" y="3715"/>
                  </a:cubicBezTo>
                  <a:lnTo>
                    <a:pt x="8561" y="3810"/>
                  </a:lnTo>
                  <a:cubicBezTo>
                    <a:pt x="8942" y="3893"/>
                    <a:pt x="9371" y="4120"/>
                    <a:pt x="9716" y="4048"/>
                  </a:cubicBezTo>
                  <a:cubicBezTo>
                    <a:pt x="10835" y="3762"/>
                    <a:pt x="11955" y="3393"/>
                    <a:pt x="13062" y="3060"/>
                  </a:cubicBezTo>
                  <a:close/>
                  <a:moveTo>
                    <a:pt x="14193" y="5417"/>
                  </a:moveTo>
                  <a:lnTo>
                    <a:pt x="14193" y="5536"/>
                  </a:lnTo>
                  <a:cubicBezTo>
                    <a:pt x="14383" y="5513"/>
                    <a:pt x="14598" y="5536"/>
                    <a:pt x="14776" y="5489"/>
                  </a:cubicBezTo>
                  <a:cubicBezTo>
                    <a:pt x="15574" y="5286"/>
                    <a:pt x="16372" y="5084"/>
                    <a:pt x="17169" y="4870"/>
                  </a:cubicBezTo>
                  <a:cubicBezTo>
                    <a:pt x="17265" y="4858"/>
                    <a:pt x="17348" y="4870"/>
                    <a:pt x="17455" y="4870"/>
                  </a:cubicBezTo>
                  <a:cubicBezTo>
                    <a:pt x="17455" y="4917"/>
                    <a:pt x="17467" y="4965"/>
                    <a:pt x="17467" y="5013"/>
                  </a:cubicBezTo>
                  <a:cubicBezTo>
                    <a:pt x="16634" y="5215"/>
                    <a:pt x="15800" y="5441"/>
                    <a:pt x="14979" y="5644"/>
                  </a:cubicBezTo>
                  <a:cubicBezTo>
                    <a:pt x="14979" y="5691"/>
                    <a:pt x="14979" y="5727"/>
                    <a:pt x="15003" y="5763"/>
                  </a:cubicBezTo>
                  <a:cubicBezTo>
                    <a:pt x="15264" y="5763"/>
                    <a:pt x="15550" y="5810"/>
                    <a:pt x="15824" y="5751"/>
                  </a:cubicBezTo>
                  <a:cubicBezTo>
                    <a:pt x="16729" y="5548"/>
                    <a:pt x="17634" y="5286"/>
                    <a:pt x="18539" y="5072"/>
                  </a:cubicBezTo>
                  <a:cubicBezTo>
                    <a:pt x="18658" y="5036"/>
                    <a:pt x="18765" y="5036"/>
                    <a:pt x="18884" y="5024"/>
                  </a:cubicBezTo>
                  <a:cubicBezTo>
                    <a:pt x="18896" y="5072"/>
                    <a:pt x="18908" y="5132"/>
                    <a:pt x="18908" y="5167"/>
                  </a:cubicBezTo>
                  <a:cubicBezTo>
                    <a:pt x="17920" y="5429"/>
                    <a:pt x="16931" y="5691"/>
                    <a:pt x="15931" y="5941"/>
                  </a:cubicBezTo>
                  <a:cubicBezTo>
                    <a:pt x="15931" y="5977"/>
                    <a:pt x="15955" y="6025"/>
                    <a:pt x="15955" y="6048"/>
                  </a:cubicBezTo>
                  <a:cubicBezTo>
                    <a:pt x="16134" y="6036"/>
                    <a:pt x="16312" y="6048"/>
                    <a:pt x="16467" y="6001"/>
                  </a:cubicBezTo>
                  <a:cubicBezTo>
                    <a:pt x="17348" y="5751"/>
                    <a:pt x="18229" y="5465"/>
                    <a:pt x="19110" y="5203"/>
                  </a:cubicBezTo>
                  <a:cubicBezTo>
                    <a:pt x="19313" y="5144"/>
                    <a:pt x="19527" y="5072"/>
                    <a:pt x="19729" y="5013"/>
                  </a:cubicBezTo>
                  <a:cubicBezTo>
                    <a:pt x="19170" y="4786"/>
                    <a:pt x="18622" y="4620"/>
                    <a:pt x="18062" y="4477"/>
                  </a:cubicBezTo>
                  <a:cubicBezTo>
                    <a:pt x="17979" y="4441"/>
                    <a:pt x="17860" y="4453"/>
                    <a:pt x="17753" y="4489"/>
                  </a:cubicBezTo>
                  <a:cubicBezTo>
                    <a:pt x="16574" y="4786"/>
                    <a:pt x="15384" y="5096"/>
                    <a:pt x="14193" y="5417"/>
                  </a:cubicBezTo>
                  <a:close/>
                  <a:moveTo>
                    <a:pt x="3501" y="2107"/>
                  </a:moveTo>
                  <a:lnTo>
                    <a:pt x="3501" y="2215"/>
                  </a:lnTo>
                  <a:cubicBezTo>
                    <a:pt x="3704" y="2238"/>
                    <a:pt x="3930" y="2334"/>
                    <a:pt x="4120" y="2286"/>
                  </a:cubicBezTo>
                  <a:cubicBezTo>
                    <a:pt x="5406" y="2000"/>
                    <a:pt x="6668" y="1679"/>
                    <a:pt x="7930" y="1381"/>
                  </a:cubicBezTo>
                  <a:cubicBezTo>
                    <a:pt x="7680" y="1250"/>
                    <a:pt x="7383" y="1107"/>
                    <a:pt x="7133" y="1167"/>
                  </a:cubicBezTo>
                  <a:cubicBezTo>
                    <a:pt x="5906" y="1453"/>
                    <a:pt x="4704" y="1798"/>
                    <a:pt x="3501" y="2107"/>
                  </a:cubicBezTo>
                  <a:close/>
                  <a:moveTo>
                    <a:pt x="19003" y="6810"/>
                  </a:moveTo>
                  <a:cubicBezTo>
                    <a:pt x="19313" y="6989"/>
                    <a:pt x="19598" y="7096"/>
                    <a:pt x="19956" y="7001"/>
                  </a:cubicBezTo>
                  <a:cubicBezTo>
                    <a:pt x="21194" y="6691"/>
                    <a:pt x="22432" y="6429"/>
                    <a:pt x="23658" y="6132"/>
                  </a:cubicBezTo>
                  <a:lnTo>
                    <a:pt x="23658" y="6036"/>
                  </a:lnTo>
                  <a:cubicBezTo>
                    <a:pt x="23468" y="6025"/>
                    <a:pt x="23265" y="5965"/>
                    <a:pt x="23063" y="5989"/>
                  </a:cubicBezTo>
                  <a:cubicBezTo>
                    <a:pt x="22396" y="6096"/>
                    <a:pt x="21730" y="6227"/>
                    <a:pt x="21063" y="6370"/>
                  </a:cubicBezTo>
                  <a:cubicBezTo>
                    <a:pt x="20360" y="6513"/>
                    <a:pt x="19670" y="6668"/>
                    <a:pt x="19003" y="6810"/>
                  </a:cubicBezTo>
                  <a:close/>
                  <a:moveTo>
                    <a:pt x="17348" y="6346"/>
                  </a:moveTo>
                  <a:cubicBezTo>
                    <a:pt x="17348" y="6394"/>
                    <a:pt x="17348" y="6441"/>
                    <a:pt x="17372" y="6477"/>
                  </a:cubicBezTo>
                  <a:cubicBezTo>
                    <a:pt x="17670" y="6477"/>
                    <a:pt x="17979" y="6537"/>
                    <a:pt x="18265" y="6465"/>
                  </a:cubicBezTo>
                  <a:cubicBezTo>
                    <a:pt x="19253" y="6227"/>
                    <a:pt x="20241" y="5941"/>
                    <a:pt x="21218" y="5691"/>
                  </a:cubicBezTo>
                  <a:cubicBezTo>
                    <a:pt x="21384" y="5644"/>
                    <a:pt x="21551" y="5608"/>
                    <a:pt x="21730" y="5560"/>
                  </a:cubicBezTo>
                  <a:cubicBezTo>
                    <a:pt x="21730" y="5513"/>
                    <a:pt x="21718" y="5489"/>
                    <a:pt x="21718" y="5441"/>
                  </a:cubicBezTo>
                  <a:cubicBezTo>
                    <a:pt x="21396" y="5441"/>
                    <a:pt x="21075" y="5382"/>
                    <a:pt x="20789" y="5453"/>
                  </a:cubicBezTo>
                  <a:cubicBezTo>
                    <a:pt x="19789" y="5691"/>
                    <a:pt x="18813" y="5965"/>
                    <a:pt x="17824" y="6227"/>
                  </a:cubicBezTo>
                  <a:cubicBezTo>
                    <a:pt x="17646" y="6263"/>
                    <a:pt x="17503" y="6310"/>
                    <a:pt x="17348" y="6346"/>
                  </a:cubicBezTo>
                  <a:close/>
                  <a:moveTo>
                    <a:pt x="20670" y="5263"/>
                  </a:moveTo>
                  <a:cubicBezTo>
                    <a:pt x="20670" y="5215"/>
                    <a:pt x="20658" y="5155"/>
                    <a:pt x="20658" y="5120"/>
                  </a:cubicBezTo>
                  <a:cubicBezTo>
                    <a:pt x="20372" y="5132"/>
                    <a:pt x="20075" y="5084"/>
                    <a:pt x="19801" y="5155"/>
                  </a:cubicBezTo>
                  <a:cubicBezTo>
                    <a:pt x="18836" y="5429"/>
                    <a:pt x="17872" y="5727"/>
                    <a:pt x="16908" y="6025"/>
                  </a:cubicBezTo>
                  <a:cubicBezTo>
                    <a:pt x="16800" y="6048"/>
                    <a:pt x="16717" y="6096"/>
                    <a:pt x="16622" y="6132"/>
                  </a:cubicBezTo>
                  <a:cubicBezTo>
                    <a:pt x="16634" y="6167"/>
                    <a:pt x="16634" y="6203"/>
                    <a:pt x="16658" y="6251"/>
                  </a:cubicBezTo>
                  <a:cubicBezTo>
                    <a:pt x="16848" y="6227"/>
                    <a:pt x="17050" y="6251"/>
                    <a:pt x="17253" y="6203"/>
                  </a:cubicBezTo>
                  <a:cubicBezTo>
                    <a:pt x="18051" y="5989"/>
                    <a:pt x="18848" y="5751"/>
                    <a:pt x="19658" y="5536"/>
                  </a:cubicBezTo>
                  <a:cubicBezTo>
                    <a:pt x="19991" y="5453"/>
                    <a:pt x="20325" y="5370"/>
                    <a:pt x="20670" y="5263"/>
                  </a:cubicBezTo>
                  <a:close/>
                  <a:moveTo>
                    <a:pt x="24456" y="6322"/>
                  </a:moveTo>
                  <a:lnTo>
                    <a:pt x="24456" y="6263"/>
                  </a:lnTo>
                  <a:cubicBezTo>
                    <a:pt x="24313" y="6251"/>
                    <a:pt x="24182" y="6203"/>
                    <a:pt x="24063" y="6215"/>
                  </a:cubicBezTo>
                  <a:cubicBezTo>
                    <a:pt x="23801" y="6263"/>
                    <a:pt x="23527" y="6370"/>
                    <a:pt x="23265" y="6429"/>
                  </a:cubicBezTo>
                  <a:cubicBezTo>
                    <a:pt x="22218" y="6668"/>
                    <a:pt x="21182" y="6906"/>
                    <a:pt x="20122" y="7144"/>
                  </a:cubicBezTo>
                  <a:lnTo>
                    <a:pt x="20122" y="7263"/>
                  </a:lnTo>
                  <a:cubicBezTo>
                    <a:pt x="20372" y="7275"/>
                    <a:pt x="20646" y="7346"/>
                    <a:pt x="20860" y="7287"/>
                  </a:cubicBezTo>
                  <a:cubicBezTo>
                    <a:pt x="22075" y="6989"/>
                    <a:pt x="23265" y="6644"/>
                    <a:pt x="24456" y="6322"/>
                  </a:cubicBezTo>
                  <a:close/>
                  <a:moveTo>
                    <a:pt x="2275" y="1703"/>
                  </a:moveTo>
                  <a:cubicBezTo>
                    <a:pt x="2275" y="1738"/>
                    <a:pt x="2275" y="1762"/>
                    <a:pt x="2287" y="1798"/>
                  </a:cubicBezTo>
                  <a:cubicBezTo>
                    <a:pt x="2453" y="1786"/>
                    <a:pt x="2620" y="1810"/>
                    <a:pt x="2787" y="1762"/>
                  </a:cubicBezTo>
                  <a:cubicBezTo>
                    <a:pt x="3442" y="1584"/>
                    <a:pt x="4096" y="1381"/>
                    <a:pt x="4763" y="1203"/>
                  </a:cubicBezTo>
                  <a:cubicBezTo>
                    <a:pt x="5263" y="1072"/>
                    <a:pt x="5775" y="953"/>
                    <a:pt x="6275" y="810"/>
                  </a:cubicBezTo>
                  <a:lnTo>
                    <a:pt x="6275" y="726"/>
                  </a:lnTo>
                  <a:cubicBezTo>
                    <a:pt x="6097" y="703"/>
                    <a:pt x="5906" y="619"/>
                    <a:pt x="5763" y="667"/>
                  </a:cubicBezTo>
                  <a:cubicBezTo>
                    <a:pt x="4585" y="1024"/>
                    <a:pt x="3442" y="1369"/>
                    <a:pt x="2275" y="1703"/>
                  </a:cubicBezTo>
                  <a:close/>
                  <a:moveTo>
                    <a:pt x="8597" y="1607"/>
                  </a:moveTo>
                  <a:cubicBezTo>
                    <a:pt x="8585" y="1560"/>
                    <a:pt x="8585" y="1512"/>
                    <a:pt x="8573" y="1465"/>
                  </a:cubicBezTo>
                  <a:cubicBezTo>
                    <a:pt x="8359" y="1500"/>
                    <a:pt x="8145" y="1500"/>
                    <a:pt x="7930" y="1560"/>
                  </a:cubicBezTo>
                  <a:cubicBezTo>
                    <a:pt x="6740" y="1846"/>
                    <a:pt x="5537" y="2119"/>
                    <a:pt x="4346" y="2405"/>
                  </a:cubicBezTo>
                  <a:lnTo>
                    <a:pt x="4346" y="2512"/>
                  </a:lnTo>
                  <a:cubicBezTo>
                    <a:pt x="4513" y="2512"/>
                    <a:pt x="4668" y="2560"/>
                    <a:pt x="4835" y="2524"/>
                  </a:cubicBezTo>
                  <a:cubicBezTo>
                    <a:pt x="6097" y="2215"/>
                    <a:pt x="7347" y="1905"/>
                    <a:pt x="8597" y="1607"/>
                  </a:cubicBezTo>
                  <a:close/>
                  <a:moveTo>
                    <a:pt x="9252" y="1798"/>
                  </a:moveTo>
                  <a:cubicBezTo>
                    <a:pt x="8990" y="1667"/>
                    <a:pt x="5823" y="2310"/>
                    <a:pt x="5073" y="2703"/>
                  </a:cubicBezTo>
                  <a:cubicBezTo>
                    <a:pt x="5204" y="2738"/>
                    <a:pt x="5358" y="2762"/>
                    <a:pt x="5489" y="2738"/>
                  </a:cubicBezTo>
                  <a:cubicBezTo>
                    <a:pt x="6752" y="2417"/>
                    <a:pt x="8002" y="2107"/>
                    <a:pt x="9252" y="1798"/>
                  </a:cubicBezTo>
                  <a:close/>
                  <a:moveTo>
                    <a:pt x="22611" y="5810"/>
                  </a:moveTo>
                  <a:lnTo>
                    <a:pt x="22611" y="5691"/>
                  </a:lnTo>
                  <a:cubicBezTo>
                    <a:pt x="22396" y="5691"/>
                    <a:pt x="22194" y="5644"/>
                    <a:pt x="21992" y="5691"/>
                  </a:cubicBezTo>
                  <a:cubicBezTo>
                    <a:pt x="21337" y="5846"/>
                    <a:pt x="20694" y="6025"/>
                    <a:pt x="20039" y="6179"/>
                  </a:cubicBezTo>
                  <a:lnTo>
                    <a:pt x="18348" y="6632"/>
                  </a:lnTo>
                  <a:cubicBezTo>
                    <a:pt x="18348" y="6656"/>
                    <a:pt x="18360" y="6679"/>
                    <a:pt x="18360" y="6703"/>
                  </a:cubicBezTo>
                  <a:cubicBezTo>
                    <a:pt x="19777" y="6429"/>
                    <a:pt x="21194" y="6108"/>
                    <a:pt x="22611" y="5810"/>
                  </a:cubicBezTo>
                  <a:close/>
                  <a:moveTo>
                    <a:pt x="5025" y="369"/>
                  </a:moveTo>
                  <a:cubicBezTo>
                    <a:pt x="4811" y="500"/>
                    <a:pt x="4644" y="631"/>
                    <a:pt x="4466" y="691"/>
                  </a:cubicBezTo>
                  <a:cubicBezTo>
                    <a:pt x="3644" y="964"/>
                    <a:pt x="2811" y="1214"/>
                    <a:pt x="1977" y="1465"/>
                  </a:cubicBezTo>
                  <a:cubicBezTo>
                    <a:pt x="1918" y="1488"/>
                    <a:pt x="1858" y="1524"/>
                    <a:pt x="1799" y="1560"/>
                  </a:cubicBezTo>
                  <a:cubicBezTo>
                    <a:pt x="1810" y="1607"/>
                    <a:pt x="1834" y="1631"/>
                    <a:pt x="1846" y="1679"/>
                  </a:cubicBezTo>
                  <a:cubicBezTo>
                    <a:pt x="3061" y="1322"/>
                    <a:pt x="4287" y="953"/>
                    <a:pt x="5609" y="560"/>
                  </a:cubicBezTo>
                  <a:cubicBezTo>
                    <a:pt x="5454" y="500"/>
                    <a:pt x="5418" y="488"/>
                    <a:pt x="5370" y="476"/>
                  </a:cubicBezTo>
                  <a:cubicBezTo>
                    <a:pt x="5228" y="441"/>
                    <a:pt x="5085" y="393"/>
                    <a:pt x="5025" y="369"/>
                  </a:cubicBezTo>
                  <a:close/>
                  <a:moveTo>
                    <a:pt x="6894" y="1036"/>
                  </a:moveTo>
                  <a:cubicBezTo>
                    <a:pt x="6894" y="1012"/>
                    <a:pt x="6871" y="976"/>
                    <a:pt x="6859" y="953"/>
                  </a:cubicBezTo>
                  <a:cubicBezTo>
                    <a:pt x="5537" y="1155"/>
                    <a:pt x="4251" y="1572"/>
                    <a:pt x="2965" y="1929"/>
                  </a:cubicBezTo>
                  <a:cubicBezTo>
                    <a:pt x="2977" y="1976"/>
                    <a:pt x="2989" y="2024"/>
                    <a:pt x="2989" y="2084"/>
                  </a:cubicBezTo>
                  <a:cubicBezTo>
                    <a:pt x="4299" y="1715"/>
                    <a:pt x="5597" y="1381"/>
                    <a:pt x="6894" y="10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43"/>
            <p:cNvSpPr/>
            <p:nvPr/>
          </p:nvSpPr>
          <p:spPr>
            <a:xfrm>
              <a:off x="2758675" y="2213200"/>
              <a:ext cx="128000" cy="55100"/>
            </a:xfrm>
            <a:custGeom>
              <a:avLst/>
              <a:gdLst/>
              <a:ahLst/>
              <a:cxnLst/>
              <a:rect l="l" t="t" r="r" b="b"/>
              <a:pathLst>
                <a:path w="5120" h="2204" extrusionOk="0">
                  <a:moveTo>
                    <a:pt x="0" y="0"/>
                  </a:moveTo>
                  <a:cubicBezTo>
                    <a:pt x="1738" y="715"/>
                    <a:pt x="3453" y="1405"/>
                    <a:pt x="5120" y="2084"/>
                  </a:cubicBezTo>
                  <a:cubicBezTo>
                    <a:pt x="4775" y="2203"/>
                    <a:pt x="369" y="46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43"/>
            <p:cNvSpPr/>
            <p:nvPr/>
          </p:nvSpPr>
          <p:spPr>
            <a:xfrm>
              <a:off x="2451175" y="2097125"/>
              <a:ext cx="83375" cy="47050"/>
            </a:xfrm>
            <a:custGeom>
              <a:avLst/>
              <a:gdLst/>
              <a:ahLst/>
              <a:cxnLst/>
              <a:rect l="l" t="t" r="r" b="b"/>
              <a:pathLst>
                <a:path w="3335" h="1882" extrusionOk="0">
                  <a:moveTo>
                    <a:pt x="1" y="0"/>
                  </a:moveTo>
                  <a:cubicBezTo>
                    <a:pt x="1120" y="572"/>
                    <a:pt x="2227" y="1155"/>
                    <a:pt x="3335" y="1715"/>
                  </a:cubicBezTo>
                  <a:cubicBezTo>
                    <a:pt x="3037" y="1881"/>
                    <a:pt x="132" y="38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43"/>
            <p:cNvSpPr/>
            <p:nvPr/>
          </p:nvSpPr>
          <p:spPr>
            <a:xfrm>
              <a:off x="2656875" y="2198900"/>
              <a:ext cx="83350" cy="45575"/>
            </a:xfrm>
            <a:custGeom>
              <a:avLst/>
              <a:gdLst/>
              <a:ahLst/>
              <a:cxnLst/>
              <a:rect l="l" t="t" r="r" b="b"/>
              <a:pathLst>
                <a:path w="3334" h="1823" extrusionOk="0">
                  <a:moveTo>
                    <a:pt x="3334" y="1680"/>
                  </a:moveTo>
                  <a:cubicBezTo>
                    <a:pt x="2965" y="1823"/>
                    <a:pt x="250" y="442"/>
                    <a:pt x="0" y="1"/>
                  </a:cubicBezTo>
                  <a:cubicBezTo>
                    <a:pt x="1107" y="561"/>
                    <a:pt x="2227" y="1132"/>
                    <a:pt x="3334" y="16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43"/>
            <p:cNvSpPr/>
            <p:nvPr/>
          </p:nvSpPr>
          <p:spPr>
            <a:xfrm>
              <a:off x="2480650" y="2052475"/>
              <a:ext cx="68800" cy="39300"/>
            </a:xfrm>
            <a:custGeom>
              <a:avLst/>
              <a:gdLst/>
              <a:ahLst/>
              <a:cxnLst/>
              <a:rect l="l" t="t" r="r" b="b"/>
              <a:pathLst>
                <a:path w="2752" h="1572" extrusionOk="0">
                  <a:moveTo>
                    <a:pt x="48" y="0"/>
                  </a:moveTo>
                  <a:cubicBezTo>
                    <a:pt x="108" y="24"/>
                    <a:pt x="179" y="0"/>
                    <a:pt x="227" y="36"/>
                  </a:cubicBezTo>
                  <a:cubicBezTo>
                    <a:pt x="1001" y="453"/>
                    <a:pt x="1787" y="857"/>
                    <a:pt x="2561" y="1286"/>
                  </a:cubicBezTo>
                  <a:cubicBezTo>
                    <a:pt x="2644" y="1334"/>
                    <a:pt x="2692" y="1465"/>
                    <a:pt x="2751" y="1548"/>
                  </a:cubicBezTo>
                  <a:cubicBezTo>
                    <a:pt x="2644" y="1536"/>
                    <a:pt x="2525" y="1572"/>
                    <a:pt x="2441" y="1524"/>
                  </a:cubicBezTo>
                  <a:cubicBezTo>
                    <a:pt x="1715" y="1131"/>
                    <a:pt x="1001" y="738"/>
                    <a:pt x="286" y="333"/>
                  </a:cubicBezTo>
                  <a:cubicBezTo>
                    <a:pt x="179" y="274"/>
                    <a:pt x="84" y="167"/>
                    <a:pt x="1" y="83"/>
                  </a:cubicBezTo>
                  <a:cubicBezTo>
                    <a:pt x="25" y="48"/>
                    <a:pt x="25" y="36"/>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43"/>
            <p:cNvSpPr/>
            <p:nvPr/>
          </p:nvSpPr>
          <p:spPr>
            <a:xfrm>
              <a:off x="2283300" y="2025075"/>
              <a:ext cx="103625" cy="48250"/>
            </a:xfrm>
            <a:custGeom>
              <a:avLst/>
              <a:gdLst/>
              <a:ahLst/>
              <a:cxnLst/>
              <a:rect l="l" t="t" r="r" b="b"/>
              <a:pathLst>
                <a:path w="4145" h="1930" extrusionOk="0">
                  <a:moveTo>
                    <a:pt x="4049" y="1930"/>
                  </a:moveTo>
                  <a:cubicBezTo>
                    <a:pt x="2692" y="1334"/>
                    <a:pt x="1358" y="727"/>
                    <a:pt x="1" y="132"/>
                  </a:cubicBezTo>
                  <a:cubicBezTo>
                    <a:pt x="13" y="84"/>
                    <a:pt x="48" y="36"/>
                    <a:pt x="60" y="1"/>
                  </a:cubicBezTo>
                  <a:cubicBezTo>
                    <a:pt x="1418" y="596"/>
                    <a:pt x="2775" y="1168"/>
                    <a:pt x="4144" y="1775"/>
                  </a:cubicBezTo>
                  <a:cubicBezTo>
                    <a:pt x="4109" y="1810"/>
                    <a:pt x="4085" y="1870"/>
                    <a:pt x="4049" y="19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43"/>
            <p:cNvSpPr/>
            <p:nvPr/>
          </p:nvSpPr>
          <p:spPr>
            <a:xfrm>
              <a:off x="2264550" y="2056325"/>
              <a:ext cx="112550" cy="50925"/>
            </a:xfrm>
            <a:custGeom>
              <a:avLst/>
              <a:gdLst/>
              <a:ahLst/>
              <a:cxnLst/>
              <a:rect l="l" t="t" r="r" b="b"/>
              <a:pathLst>
                <a:path w="4502" h="2037" extrusionOk="0">
                  <a:moveTo>
                    <a:pt x="36" y="1"/>
                  </a:moveTo>
                  <a:cubicBezTo>
                    <a:pt x="1525" y="620"/>
                    <a:pt x="3013" y="1263"/>
                    <a:pt x="4501" y="1894"/>
                  </a:cubicBezTo>
                  <a:cubicBezTo>
                    <a:pt x="4489" y="1930"/>
                    <a:pt x="4466" y="1977"/>
                    <a:pt x="4442" y="2037"/>
                  </a:cubicBezTo>
                  <a:cubicBezTo>
                    <a:pt x="2954" y="1394"/>
                    <a:pt x="1489" y="775"/>
                    <a:pt x="1" y="132"/>
                  </a:cubicBezTo>
                  <a:cubicBezTo>
                    <a:pt x="1" y="72"/>
                    <a:pt x="25" y="37"/>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43"/>
            <p:cNvSpPr/>
            <p:nvPr/>
          </p:nvSpPr>
          <p:spPr>
            <a:xfrm>
              <a:off x="3049475" y="1808100"/>
              <a:ext cx="111350" cy="52400"/>
            </a:xfrm>
            <a:custGeom>
              <a:avLst/>
              <a:gdLst/>
              <a:ahLst/>
              <a:cxnLst/>
              <a:rect l="l" t="t" r="r" b="b"/>
              <a:pathLst>
                <a:path w="4454" h="2096" extrusionOk="0">
                  <a:moveTo>
                    <a:pt x="4453" y="2096"/>
                  </a:moveTo>
                  <a:cubicBezTo>
                    <a:pt x="2858" y="1667"/>
                    <a:pt x="1477" y="786"/>
                    <a:pt x="1" y="107"/>
                  </a:cubicBezTo>
                  <a:cubicBezTo>
                    <a:pt x="12" y="72"/>
                    <a:pt x="36" y="36"/>
                    <a:pt x="48" y="0"/>
                  </a:cubicBezTo>
                  <a:cubicBezTo>
                    <a:pt x="1501" y="691"/>
                    <a:pt x="2977" y="1405"/>
                    <a:pt x="4453" y="2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43"/>
            <p:cNvSpPr/>
            <p:nvPr/>
          </p:nvSpPr>
          <p:spPr>
            <a:xfrm>
              <a:off x="3619200" y="1933400"/>
              <a:ext cx="119075" cy="28300"/>
            </a:xfrm>
            <a:custGeom>
              <a:avLst/>
              <a:gdLst/>
              <a:ahLst/>
              <a:cxnLst/>
              <a:rect l="l" t="t" r="r" b="b"/>
              <a:pathLst>
                <a:path w="4763" h="1132" extrusionOk="0">
                  <a:moveTo>
                    <a:pt x="4751" y="1132"/>
                  </a:moveTo>
                  <a:cubicBezTo>
                    <a:pt x="4465" y="1072"/>
                    <a:pt x="4167" y="1036"/>
                    <a:pt x="3882" y="965"/>
                  </a:cubicBezTo>
                  <a:cubicBezTo>
                    <a:pt x="3346" y="870"/>
                    <a:pt x="2810" y="644"/>
                    <a:pt x="2274" y="655"/>
                  </a:cubicBezTo>
                  <a:cubicBezTo>
                    <a:pt x="1512" y="667"/>
                    <a:pt x="905" y="286"/>
                    <a:pt x="226" y="120"/>
                  </a:cubicBezTo>
                  <a:cubicBezTo>
                    <a:pt x="143" y="108"/>
                    <a:pt x="83" y="48"/>
                    <a:pt x="0" y="1"/>
                  </a:cubicBezTo>
                  <a:cubicBezTo>
                    <a:pt x="1607" y="346"/>
                    <a:pt x="3167" y="691"/>
                    <a:pt x="4751" y="1025"/>
                  </a:cubicBezTo>
                  <a:cubicBezTo>
                    <a:pt x="4763" y="1072"/>
                    <a:pt x="4751" y="1108"/>
                    <a:pt x="4751" y="1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43"/>
            <p:cNvSpPr/>
            <p:nvPr/>
          </p:nvSpPr>
          <p:spPr>
            <a:xfrm>
              <a:off x="2489275" y="1986975"/>
              <a:ext cx="67000" cy="32775"/>
            </a:xfrm>
            <a:custGeom>
              <a:avLst/>
              <a:gdLst/>
              <a:ahLst/>
              <a:cxnLst/>
              <a:rect l="l" t="t" r="r" b="b"/>
              <a:pathLst>
                <a:path w="2680" h="1311" extrusionOk="0">
                  <a:moveTo>
                    <a:pt x="72" y="1"/>
                  </a:moveTo>
                  <a:cubicBezTo>
                    <a:pt x="156" y="36"/>
                    <a:pt x="263" y="48"/>
                    <a:pt x="358" y="96"/>
                  </a:cubicBezTo>
                  <a:cubicBezTo>
                    <a:pt x="1061" y="406"/>
                    <a:pt x="1787" y="739"/>
                    <a:pt x="2489" y="1060"/>
                  </a:cubicBezTo>
                  <a:cubicBezTo>
                    <a:pt x="2573" y="1108"/>
                    <a:pt x="2608" y="1215"/>
                    <a:pt x="2680" y="1299"/>
                  </a:cubicBezTo>
                  <a:cubicBezTo>
                    <a:pt x="2585" y="1299"/>
                    <a:pt x="2477" y="1310"/>
                    <a:pt x="2394" y="1287"/>
                  </a:cubicBezTo>
                  <a:cubicBezTo>
                    <a:pt x="1668" y="953"/>
                    <a:pt x="953" y="620"/>
                    <a:pt x="215" y="275"/>
                  </a:cubicBezTo>
                  <a:cubicBezTo>
                    <a:pt x="144" y="227"/>
                    <a:pt x="72" y="167"/>
                    <a:pt x="1" y="120"/>
                  </a:cubicBezTo>
                  <a:cubicBezTo>
                    <a:pt x="37" y="84"/>
                    <a:pt x="61" y="4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43"/>
            <p:cNvSpPr/>
            <p:nvPr/>
          </p:nvSpPr>
          <p:spPr>
            <a:xfrm>
              <a:off x="2494650" y="1967050"/>
              <a:ext cx="83950" cy="46150"/>
            </a:xfrm>
            <a:custGeom>
              <a:avLst/>
              <a:gdLst/>
              <a:ahLst/>
              <a:cxnLst/>
              <a:rect l="l" t="t" r="r" b="b"/>
              <a:pathLst>
                <a:path w="3358" h="1846" extrusionOk="0">
                  <a:moveTo>
                    <a:pt x="0" y="0"/>
                  </a:moveTo>
                  <a:cubicBezTo>
                    <a:pt x="1119" y="583"/>
                    <a:pt x="2227" y="1143"/>
                    <a:pt x="3358" y="1726"/>
                  </a:cubicBezTo>
                  <a:cubicBezTo>
                    <a:pt x="3120" y="1845"/>
                    <a:pt x="346" y="44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43"/>
            <p:cNvSpPr/>
            <p:nvPr/>
          </p:nvSpPr>
          <p:spPr>
            <a:xfrm>
              <a:off x="2664000" y="2131950"/>
              <a:ext cx="71175" cy="35150"/>
            </a:xfrm>
            <a:custGeom>
              <a:avLst/>
              <a:gdLst/>
              <a:ahLst/>
              <a:cxnLst/>
              <a:rect l="l" t="t" r="r" b="b"/>
              <a:pathLst>
                <a:path w="2847" h="1406" extrusionOk="0">
                  <a:moveTo>
                    <a:pt x="1" y="0"/>
                  </a:moveTo>
                  <a:cubicBezTo>
                    <a:pt x="942" y="417"/>
                    <a:pt x="1882" y="810"/>
                    <a:pt x="2847" y="1238"/>
                  </a:cubicBezTo>
                  <a:cubicBezTo>
                    <a:pt x="2513" y="1405"/>
                    <a:pt x="299" y="47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43"/>
            <p:cNvSpPr/>
            <p:nvPr/>
          </p:nvSpPr>
          <p:spPr>
            <a:xfrm>
              <a:off x="3420350" y="1917925"/>
              <a:ext cx="69975" cy="26825"/>
            </a:xfrm>
            <a:custGeom>
              <a:avLst/>
              <a:gdLst/>
              <a:ahLst/>
              <a:cxnLst/>
              <a:rect l="l" t="t" r="r" b="b"/>
              <a:pathLst>
                <a:path w="2799" h="1073" extrusionOk="0">
                  <a:moveTo>
                    <a:pt x="2799" y="882"/>
                  </a:moveTo>
                  <a:cubicBezTo>
                    <a:pt x="2382" y="1072"/>
                    <a:pt x="215" y="405"/>
                    <a:pt x="1" y="1"/>
                  </a:cubicBezTo>
                  <a:cubicBezTo>
                    <a:pt x="929" y="298"/>
                    <a:pt x="1834" y="584"/>
                    <a:pt x="2799" y="8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43"/>
            <p:cNvSpPr/>
            <p:nvPr/>
          </p:nvSpPr>
          <p:spPr>
            <a:xfrm>
              <a:off x="2820275" y="2013175"/>
              <a:ext cx="70875" cy="40500"/>
            </a:xfrm>
            <a:custGeom>
              <a:avLst/>
              <a:gdLst/>
              <a:ahLst/>
              <a:cxnLst/>
              <a:rect l="l" t="t" r="r" b="b"/>
              <a:pathLst>
                <a:path w="2835" h="1620" extrusionOk="0">
                  <a:moveTo>
                    <a:pt x="60" y="0"/>
                  </a:moveTo>
                  <a:cubicBezTo>
                    <a:pt x="953" y="501"/>
                    <a:pt x="1858" y="1024"/>
                    <a:pt x="2834" y="1572"/>
                  </a:cubicBezTo>
                  <a:cubicBezTo>
                    <a:pt x="2668" y="1572"/>
                    <a:pt x="2549" y="1620"/>
                    <a:pt x="2453" y="1572"/>
                  </a:cubicBezTo>
                  <a:cubicBezTo>
                    <a:pt x="1644" y="1120"/>
                    <a:pt x="822" y="643"/>
                    <a:pt x="13" y="179"/>
                  </a:cubicBezTo>
                  <a:cubicBezTo>
                    <a:pt x="1" y="179"/>
                    <a:pt x="1" y="131"/>
                    <a:pt x="1" y="120"/>
                  </a:cubicBezTo>
                  <a:cubicBezTo>
                    <a:pt x="36" y="72"/>
                    <a:pt x="48"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43"/>
            <p:cNvSpPr/>
            <p:nvPr/>
          </p:nvSpPr>
          <p:spPr>
            <a:xfrm>
              <a:off x="2515175" y="2093250"/>
              <a:ext cx="90825" cy="49125"/>
            </a:xfrm>
            <a:custGeom>
              <a:avLst/>
              <a:gdLst/>
              <a:ahLst/>
              <a:cxnLst/>
              <a:rect l="l" t="t" r="r" b="b"/>
              <a:pathLst>
                <a:path w="3633" h="1965" extrusionOk="0">
                  <a:moveTo>
                    <a:pt x="60" y="0"/>
                  </a:moveTo>
                  <a:cubicBezTo>
                    <a:pt x="1251" y="607"/>
                    <a:pt x="2442" y="1203"/>
                    <a:pt x="3632" y="1810"/>
                  </a:cubicBezTo>
                  <a:cubicBezTo>
                    <a:pt x="3597" y="1858"/>
                    <a:pt x="3585" y="1917"/>
                    <a:pt x="3561" y="1965"/>
                  </a:cubicBezTo>
                  <a:cubicBezTo>
                    <a:pt x="2370" y="1346"/>
                    <a:pt x="1191" y="738"/>
                    <a:pt x="1" y="131"/>
                  </a:cubicBezTo>
                  <a:cubicBezTo>
                    <a:pt x="13" y="84"/>
                    <a:pt x="37"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43"/>
            <p:cNvSpPr/>
            <p:nvPr/>
          </p:nvSpPr>
          <p:spPr>
            <a:xfrm>
              <a:off x="2268725" y="2041150"/>
              <a:ext cx="72650" cy="31575"/>
            </a:xfrm>
            <a:custGeom>
              <a:avLst/>
              <a:gdLst/>
              <a:ahLst/>
              <a:cxnLst/>
              <a:rect l="l" t="t" r="r" b="b"/>
              <a:pathLst>
                <a:path w="2906" h="1263" extrusionOk="0">
                  <a:moveTo>
                    <a:pt x="36" y="1"/>
                  </a:moveTo>
                  <a:cubicBezTo>
                    <a:pt x="429" y="1"/>
                    <a:pt x="2834" y="977"/>
                    <a:pt x="2906" y="1263"/>
                  </a:cubicBezTo>
                  <a:cubicBezTo>
                    <a:pt x="1941" y="870"/>
                    <a:pt x="977" y="489"/>
                    <a:pt x="0" y="84"/>
                  </a:cubicBezTo>
                  <a:cubicBezTo>
                    <a:pt x="24" y="48"/>
                    <a:pt x="24" y="24"/>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43"/>
            <p:cNvSpPr/>
            <p:nvPr/>
          </p:nvSpPr>
          <p:spPr>
            <a:xfrm>
              <a:off x="2615200" y="2010800"/>
              <a:ext cx="58950" cy="24725"/>
            </a:xfrm>
            <a:custGeom>
              <a:avLst/>
              <a:gdLst/>
              <a:ahLst/>
              <a:cxnLst/>
              <a:rect l="l" t="t" r="r" b="b"/>
              <a:pathLst>
                <a:path w="2358" h="989" extrusionOk="0">
                  <a:moveTo>
                    <a:pt x="84" y="0"/>
                  </a:moveTo>
                  <a:cubicBezTo>
                    <a:pt x="215" y="48"/>
                    <a:pt x="346" y="72"/>
                    <a:pt x="477" y="119"/>
                  </a:cubicBezTo>
                  <a:cubicBezTo>
                    <a:pt x="1048" y="334"/>
                    <a:pt x="1608" y="536"/>
                    <a:pt x="2167" y="750"/>
                  </a:cubicBezTo>
                  <a:cubicBezTo>
                    <a:pt x="2239" y="774"/>
                    <a:pt x="2298" y="881"/>
                    <a:pt x="2358" y="941"/>
                  </a:cubicBezTo>
                  <a:cubicBezTo>
                    <a:pt x="2263" y="953"/>
                    <a:pt x="2167" y="988"/>
                    <a:pt x="2084" y="965"/>
                  </a:cubicBezTo>
                  <a:cubicBezTo>
                    <a:pt x="1465" y="727"/>
                    <a:pt x="834" y="500"/>
                    <a:pt x="215" y="238"/>
                  </a:cubicBezTo>
                  <a:cubicBezTo>
                    <a:pt x="131" y="215"/>
                    <a:pt x="84" y="155"/>
                    <a:pt x="0" y="107"/>
                  </a:cubicBezTo>
                  <a:cubicBezTo>
                    <a:pt x="36" y="72"/>
                    <a:pt x="48"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43"/>
            <p:cNvSpPr/>
            <p:nvPr/>
          </p:nvSpPr>
          <p:spPr>
            <a:xfrm>
              <a:off x="2302650" y="2016150"/>
              <a:ext cx="107175" cy="46750"/>
            </a:xfrm>
            <a:custGeom>
              <a:avLst/>
              <a:gdLst/>
              <a:ahLst/>
              <a:cxnLst/>
              <a:rect l="l" t="t" r="r" b="b"/>
              <a:pathLst>
                <a:path w="4287" h="1870" extrusionOk="0">
                  <a:moveTo>
                    <a:pt x="4251" y="1870"/>
                  </a:moveTo>
                  <a:cubicBezTo>
                    <a:pt x="2834" y="1275"/>
                    <a:pt x="1418" y="703"/>
                    <a:pt x="1" y="108"/>
                  </a:cubicBezTo>
                  <a:cubicBezTo>
                    <a:pt x="25" y="72"/>
                    <a:pt x="36" y="24"/>
                    <a:pt x="48" y="1"/>
                  </a:cubicBezTo>
                  <a:cubicBezTo>
                    <a:pt x="1465" y="584"/>
                    <a:pt x="2870" y="1179"/>
                    <a:pt x="4287" y="1751"/>
                  </a:cubicBezTo>
                  <a:cubicBezTo>
                    <a:pt x="4275" y="1798"/>
                    <a:pt x="4263" y="1846"/>
                    <a:pt x="4251" y="18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43"/>
            <p:cNvSpPr/>
            <p:nvPr/>
          </p:nvSpPr>
          <p:spPr>
            <a:xfrm>
              <a:off x="3505200" y="1930425"/>
              <a:ext cx="63700" cy="20275"/>
            </a:xfrm>
            <a:custGeom>
              <a:avLst/>
              <a:gdLst/>
              <a:ahLst/>
              <a:cxnLst/>
              <a:rect l="l" t="t" r="r" b="b"/>
              <a:pathLst>
                <a:path w="2548" h="811" extrusionOk="0">
                  <a:moveTo>
                    <a:pt x="2548" y="739"/>
                  </a:moveTo>
                  <a:cubicBezTo>
                    <a:pt x="2369" y="751"/>
                    <a:pt x="2179" y="810"/>
                    <a:pt x="2000" y="763"/>
                  </a:cubicBezTo>
                  <a:cubicBezTo>
                    <a:pt x="1393" y="596"/>
                    <a:pt x="774" y="417"/>
                    <a:pt x="167" y="227"/>
                  </a:cubicBezTo>
                  <a:cubicBezTo>
                    <a:pt x="95" y="215"/>
                    <a:pt x="48" y="108"/>
                    <a:pt x="0" y="48"/>
                  </a:cubicBezTo>
                  <a:cubicBezTo>
                    <a:pt x="95" y="36"/>
                    <a:pt x="202" y="1"/>
                    <a:pt x="274" y="36"/>
                  </a:cubicBezTo>
                  <a:cubicBezTo>
                    <a:pt x="810" y="179"/>
                    <a:pt x="1334" y="358"/>
                    <a:pt x="1869" y="513"/>
                  </a:cubicBezTo>
                  <a:cubicBezTo>
                    <a:pt x="2072" y="572"/>
                    <a:pt x="2310" y="572"/>
                    <a:pt x="2536" y="596"/>
                  </a:cubicBezTo>
                  <a:cubicBezTo>
                    <a:pt x="2536" y="644"/>
                    <a:pt x="2536" y="691"/>
                    <a:pt x="2548" y="73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43"/>
            <p:cNvSpPr/>
            <p:nvPr/>
          </p:nvSpPr>
          <p:spPr>
            <a:xfrm>
              <a:off x="3548350" y="1981625"/>
              <a:ext cx="76825" cy="21450"/>
            </a:xfrm>
            <a:custGeom>
              <a:avLst/>
              <a:gdLst/>
              <a:ahLst/>
              <a:cxnLst/>
              <a:rect l="l" t="t" r="r" b="b"/>
              <a:pathLst>
                <a:path w="3073" h="858" extrusionOk="0">
                  <a:moveTo>
                    <a:pt x="3060" y="858"/>
                  </a:moveTo>
                  <a:cubicBezTo>
                    <a:pt x="2001" y="798"/>
                    <a:pt x="1001" y="441"/>
                    <a:pt x="0" y="131"/>
                  </a:cubicBezTo>
                  <a:cubicBezTo>
                    <a:pt x="24" y="84"/>
                    <a:pt x="24" y="36"/>
                    <a:pt x="36" y="0"/>
                  </a:cubicBezTo>
                  <a:cubicBezTo>
                    <a:pt x="1048" y="262"/>
                    <a:pt x="2060" y="512"/>
                    <a:pt x="3072" y="786"/>
                  </a:cubicBezTo>
                  <a:cubicBezTo>
                    <a:pt x="3072" y="798"/>
                    <a:pt x="3060" y="834"/>
                    <a:pt x="3060" y="8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43"/>
            <p:cNvSpPr/>
            <p:nvPr/>
          </p:nvSpPr>
          <p:spPr>
            <a:xfrm>
              <a:off x="2375275" y="2086100"/>
              <a:ext cx="74450" cy="38725"/>
            </a:xfrm>
            <a:custGeom>
              <a:avLst/>
              <a:gdLst/>
              <a:ahLst/>
              <a:cxnLst/>
              <a:rect l="l" t="t" r="r" b="b"/>
              <a:pathLst>
                <a:path w="2978" h="1549" extrusionOk="0">
                  <a:moveTo>
                    <a:pt x="72" y="1"/>
                  </a:moveTo>
                  <a:cubicBezTo>
                    <a:pt x="1049" y="465"/>
                    <a:pt x="2013" y="941"/>
                    <a:pt x="2977" y="1394"/>
                  </a:cubicBezTo>
                  <a:cubicBezTo>
                    <a:pt x="2942" y="1441"/>
                    <a:pt x="2930" y="1501"/>
                    <a:pt x="2906" y="1548"/>
                  </a:cubicBezTo>
                  <a:cubicBezTo>
                    <a:pt x="1942" y="1072"/>
                    <a:pt x="965" y="596"/>
                    <a:pt x="1" y="131"/>
                  </a:cubicBezTo>
                  <a:cubicBezTo>
                    <a:pt x="37" y="108"/>
                    <a:pt x="60" y="60"/>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43"/>
            <p:cNvSpPr/>
            <p:nvPr/>
          </p:nvSpPr>
          <p:spPr>
            <a:xfrm>
              <a:off x="2658050" y="2149800"/>
              <a:ext cx="65825" cy="32175"/>
            </a:xfrm>
            <a:custGeom>
              <a:avLst/>
              <a:gdLst/>
              <a:ahLst/>
              <a:cxnLst/>
              <a:rect l="l" t="t" r="r" b="b"/>
              <a:pathLst>
                <a:path w="2633" h="1287" extrusionOk="0">
                  <a:moveTo>
                    <a:pt x="1" y="0"/>
                  </a:moveTo>
                  <a:cubicBezTo>
                    <a:pt x="906" y="417"/>
                    <a:pt x="1727" y="786"/>
                    <a:pt x="2632" y="1191"/>
                  </a:cubicBezTo>
                  <a:cubicBezTo>
                    <a:pt x="2192" y="1286"/>
                    <a:pt x="251" y="38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43"/>
            <p:cNvSpPr/>
            <p:nvPr/>
          </p:nvSpPr>
          <p:spPr>
            <a:xfrm>
              <a:off x="2752725" y="2198025"/>
              <a:ext cx="77400" cy="28000"/>
            </a:xfrm>
            <a:custGeom>
              <a:avLst/>
              <a:gdLst/>
              <a:ahLst/>
              <a:cxnLst/>
              <a:rect l="l" t="t" r="r" b="b"/>
              <a:pathLst>
                <a:path w="3096" h="1120" extrusionOk="0">
                  <a:moveTo>
                    <a:pt x="36" y="0"/>
                  </a:moveTo>
                  <a:cubicBezTo>
                    <a:pt x="1048" y="346"/>
                    <a:pt x="2084" y="667"/>
                    <a:pt x="3096" y="1012"/>
                  </a:cubicBezTo>
                  <a:cubicBezTo>
                    <a:pt x="3072" y="1048"/>
                    <a:pt x="3072" y="1084"/>
                    <a:pt x="3060" y="1119"/>
                  </a:cubicBezTo>
                  <a:cubicBezTo>
                    <a:pt x="2000" y="905"/>
                    <a:pt x="1024" y="488"/>
                    <a:pt x="0" y="155"/>
                  </a:cubicBezTo>
                  <a:cubicBezTo>
                    <a:pt x="12" y="96"/>
                    <a:pt x="24" y="48"/>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43"/>
            <p:cNvSpPr/>
            <p:nvPr/>
          </p:nvSpPr>
          <p:spPr>
            <a:xfrm>
              <a:off x="2856000" y="2194750"/>
              <a:ext cx="70275" cy="27400"/>
            </a:xfrm>
            <a:custGeom>
              <a:avLst/>
              <a:gdLst/>
              <a:ahLst/>
              <a:cxnLst/>
              <a:rect l="l" t="t" r="r" b="b"/>
              <a:pathLst>
                <a:path w="2811" h="1096" extrusionOk="0">
                  <a:moveTo>
                    <a:pt x="2787" y="1096"/>
                  </a:moveTo>
                  <a:cubicBezTo>
                    <a:pt x="1798" y="905"/>
                    <a:pt x="893" y="548"/>
                    <a:pt x="0" y="119"/>
                  </a:cubicBezTo>
                  <a:cubicBezTo>
                    <a:pt x="12" y="72"/>
                    <a:pt x="36" y="48"/>
                    <a:pt x="48" y="0"/>
                  </a:cubicBezTo>
                  <a:cubicBezTo>
                    <a:pt x="965" y="322"/>
                    <a:pt x="1894" y="667"/>
                    <a:pt x="2810" y="989"/>
                  </a:cubicBezTo>
                  <a:cubicBezTo>
                    <a:pt x="2798" y="1024"/>
                    <a:pt x="2787" y="1060"/>
                    <a:pt x="2787" y="1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43"/>
            <p:cNvSpPr/>
            <p:nvPr/>
          </p:nvSpPr>
          <p:spPr>
            <a:xfrm>
              <a:off x="3526625" y="1905125"/>
              <a:ext cx="69375" cy="23250"/>
            </a:xfrm>
            <a:custGeom>
              <a:avLst/>
              <a:gdLst/>
              <a:ahLst/>
              <a:cxnLst/>
              <a:rect l="l" t="t" r="r" b="b"/>
              <a:pathLst>
                <a:path w="2775" h="930" extrusionOk="0">
                  <a:moveTo>
                    <a:pt x="2739" y="929"/>
                  </a:moveTo>
                  <a:cubicBezTo>
                    <a:pt x="1822" y="679"/>
                    <a:pt x="905" y="417"/>
                    <a:pt x="0" y="167"/>
                  </a:cubicBezTo>
                  <a:cubicBezTo>
                    <a:pt x="12" y="108"/>
                    <a:pt x="24" y="48"/>
                    <a:pt x="36" y="1"/>
                  </a:cubicBezTo>
                  <a:cubicBezTo>
                    <a:pt x="953" y="251"/>
                    <a:pt x="1870" y="513"/>
                    <a:pt x="2774" y="763"/>
                  </a:cubicBezTo>
                  <a:cubicBezTo>
                    <a:pt x="2751" y="810"/>
                    <a:pt x="2751" y="870"/>
                    <a:pt x="2739" y="9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43"/>
            <p:cNvSpPr/>
            <p:nvPr/>
          </p:nvSpPr>
          <p:spPr>
            <a:xfrm>
              <a:off x="2371125" y="1989950"/>
              <a:ext cx="72650" cy="31875"/>
            </a:xfrm>
            <a:custGeom>
              <a:avLst/>
              <a:gdLst/>
              <a:ahLst/>
              <a:cxnLst/>
              <a:rect l="l" t="t" r="r" b="b"/>
              <a:pathLst>
                <a:path w="2906" h="1275" extrusionOk="0">
                  <a:moveTo>
                    <a:pt x="2846" y="1275"/>
                  </a:moveTo>
                  <a:cubicBezTo>
                    <a:pt x="1893" y="894"/>
                    <a:pt x="953" y="513"/>
                    <a:pt x="0" y="144"/>
                  </a:cubicBezTo>
                  <a:lnTo>
                    <a:pt x="48" y="1"/>
                  </a:lnTo>
                  <a:cubicBezTo>
                    <a:pt x="1000" y="382"/>
                    <a:pt x="1953" y="751"/>
                    <a:pt x="2905" y="1108"/>
                  </a:cubicBezTo>
                  <a:cubicBezTo>
                    <a:pt x="2882" y="1168"/>
                    <a:pt x="2858" y="1203"/>
                    <a:pt x="2846" y="12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43"/>
            <p:cNvSpPr/>
            <p:nvPr/>
          </p:nvSpPr>
          <p:spPr>
            <a:xfrm>
              <a:off x="2407425" y="1990250"/>
              <a:ext cx="74750" cy="28300"/>
            </a:xfrm>
            <a:custGeom>
              <a:avLst/>
              <a:gdLst/>
              <a:ahLst/>
              <a:cxnLst/>
              <a:rect l="l" t="t" r="r" b="b"/>
              <a:pathLst>
                <a:path w="2990" h="1132" extrusionOk="0">
                  <a:moveTo>
                    <a:pt x="25" y="1"/>
                  </a:moveTo>
                  <a:cubicBezTo>
                    <a:pt x="1013" y="334"/>
                    <a:pt x="1989" y="679"/>
                    <a:pt x="2989" y="1001"/>
                  </a:cubicBezTo>
                  <a:lnTo>
                    <a:pt x="2942" y="1132"/>
                  </a:lnTo>
                  <a:cubicBezTo>
                    <a:pt x="1941" y="858"/>
                    <a:pt x="977" y="477"/>
                    <a:pt x="1" y="155"/>
                  </a:cubicBezTo>
                  <a:cubicBezTo>
                    <a:pt x="13" y="108"/>
                    <a:pt x="13" y="48"/>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43"/>
            <p:cNvSpPr/>
            <p:nvPr/>
          </p:nvSpPr>
          <p:spPr>
            <a:xfrm>
              <a:off x="2173175" y="2056925"/>
              <a:ext cx="55975" cy="28300"/>
            </a:xfrm>
            <a:custGeom>
              <a:avLst/>
              <a:gdLst/>
              <a:ahLst/>
              <a:cxnLst/>
              <a:rect l="l" t="t" r="r" b="b"/>
              <a:pathLst>
                <a:path w="2239" h="1132" extrusionOk="0">
                  <a:moveTo>
                    <a:pt x="48" y="1"/>
                  </a:moveTo>
                  <a:cubicBezTo>
                    <a:pt x="774" y="334"/>
                    <a:pt x="1501" y="656"/>
                    <a:pt x="2239" y="977"/>
                  </a:cubicBezTo>
                  <a:cubicBezTo>
                    <a:pt x="2013" y="1132"/>
                    <a:pt x="274" y="382"/>
                    <a:pt x="1" y="108"/>
                  </a:cubicBezTo>
                  <a:cubicBezTo>
                    <a:pt x="24" y="84"/>
                    <a:pt x="36" y="3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43"/>
            <p:cNvSpPr/>
            <p:nvPr/>
          </p:nvSpPr>
          <p:spPr>
            <a:xfrm>
              <a:off x="2470825" y="2085800"/>
              <a:ext cx="58975" cy="29800"/>
            </a:xfrm>
            <a:custGeom>
              <a:avLst/>
              <a:gdLst/>
              <a:ahLst/>
              <a:cxnLst/>
              <a:rect l="l" t="t" r="r" b="b"/>
              <a:pathLst>
                <a:path w="2359" h="1192" extrusionOk="0">
                  <a:moveTo>
                    <a:pt x="60" y="1"/>
                  </a:moveTo>
                  <a:cubicBezTo>
                    <a:pt x="822" y="334"/>
                    <a:pt x="1584" y="679"/>
                    <a:pt x="2358" y="1025"/>
                  </a:cubicBezTo>
                  <a:cubicBezTo>
                    <a:pt x="2323" y="1084"/>
                    <a:pt x="2311" y="1144"/>
                    <a:pt x="2287" y="1191"/>
                  </a:cubicBezTo>
                  <a:cubicBezTo>
                    <a:pt x="1525" y="846"/>
                    <a:pt x="763" y="489"/>
                    <a:pt x="1" y="143"/>
                  </a:cubicBezTo>
                  <a:cubicBezTo>
                    <a:pt x="25" y="96"/>
                    <a:pt x="37" y="60"/>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43"/>
            <p:cNvSpPr/>
            <p:nvPr/>
          </p:nvSpPr>
          <p:spPr>
            <a:xfrm>
              <a:off x="2635425" y="2081925"/>
              <a:ext cx="71475" cy="36350"/>
            </a:xfrm>
            <a:custGeom>
              <a:avLst/>
              <a:gdLst/>
              <a:ahLst/>
              <a:cxnLst/>
              <a:rect l="l" t="t" r="r" b="b"/>
              <a:pathLst>
                <a:path w="2859" h="1454" extrusionOk="0">
                  <a:moveTo>
                    <a:pt x="60" y="1"/>
                  </a:moveTo>
                  <a:cubicBezTo>
                    <a:pt x="1001" y="453"/>
                    <a:pt x="1918" y="882"/>
                    <a:pt x="2858" y="1322"/>
                  </a:cubicBezTo>
                  <a:cubicBezTo>
                    <a:pt x="2847" y="1370"/>
                    <a:pt x="2811" y="1418"/>
                    <a:pt x="2799" y="1453"/>
                  </a:cubicBezTo>
                  <a:cubicBezTo>
                    <a:pt x="1858" y="1013"/>
                    <a:pt x="942" y="584"/>
                    <a:pt x="1" y="132"/>
                  </a:cubicBezTo>
                  <a:cubicBezTo>
                    <a:pt x="13" y="108"/>
                    <a:pt x="49"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43"/>
            <p:cNvSpPr/>
            <p:nvPr/>
          </p:nvSpPr>
          <p:spPr>
            <a:xfrm>
              <a:off x="3227775" y="1875650"/>
              <a:ext cx="66100" cy="21750"/>
            </a:xfrm>
            <a:custGeom>
              <a:avLst/>
              <a:gdLst/>
              <a:ahLst/>
              <a:cxnLst/>
              <a:rect l="l" t="t" r="r" b="b"/>
              <a:pathLst>
                <a:path w="2644" h="870" extrusionOk="0">
                  <a:moveTo>
                    <a:pt x="2608" y="870"/>
                  </a:moveTo>
                  <a:cubicBezTo>
                    <a:pt x="1739" y="632"/>
                    <a:pt x="858" y="394"/>
                    <a:pt x="0" y="156"/>
                  </a:cubicBezTo>
                  <a:cubicBezTo>
                    <a:pt x="12" y="96"/>
                    <a:pt x="24" y="48"/>
                    <a:pt x="48" y="1"/>
                  </a:cubicBezTo>
                  <a:cubicBezTo>
                    <a:pt x="905" y="251"/>
                    <a:pt x="1786" y="477"/>
                    <a:pt x="2644" y="715"/>
                  </a:cubicBezTo>
                  <a:cubicBezTo>
                    <a:pt x="2644" y="763"/>
                    <a:pt x="2632" y="822"/>
                    <a:pt x="2608" y="8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43"/>
            <p:cNvSpPr/>
            <p:nvPr/>
          </p:nvSpPr>
          <p:spPr>
            <a:xfrm>
              <a:off x="2666400" y="2072700"/>
              <a:ext cx="69975" cy="36950"/>
            </a:xfrm>
            <a:custGeom>
              <a:avLst/>
              <a:gdLst/>
              <a:ahLst/>
              <a:cxnLst/>
              <a:rect l="l" t="t" r="r" b="b"/>
              <a:pathLst>
                <a:path w="2799" h="1478" extrusionOk="0">
                  <a:moveTo>
                    <a:pt x="60" y="1"/>
                  </a:moveTo>
                  <a:cubicBezTo>
                    <a:pt x="965" y="441"/>
                    <a:pt x="1881" y="906"/>
                    <a:pt x="2798" y="1358"/>
                  </a:cubicBezTo>
                  <a:cubicBezTo>
                    <a:pt x="2774" y="1394"/>
                    <a:pt x="2751" y="1429"/>
                    <a:pt x="2739" y="1477"/>
                  </a:cubicBezTo>
                  <a:cubicBezTo>
                    <a:pt x="1810" y="1025"/>
                    <a:pt x="905" y="584"/>
                    <a:pt x="0" y="132"/>
                  </a:cubicBezTo>
                  <a:cubicBezTo>
                    <a:pt x="12" y="84"/>
                    <a:pt x="24"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43"/>
            <p:cNvSpPr/>
            <p:nvPr/>
          </p:nvSpPr>
          <p:spPr>
            <a:xfrm>
              <a:off x="2676225" y="1981925"/>
              <a:ext cx="59550" cy="33050"/>
            </a:xfrm>
            <a:custGeom>
              <a:avLst/>
              <a:gdLst/>
              <a:ahLst/>
              <a:cxnLst/>
              <a:rect l="l" t="t" r="r" b="b"/>
              <a:pathLst>
                <a:path w="2382" h="1322" extrusionOk="0">
                  <a:moveTo>
                    <a:pt x="2310" y="1322"/>
                  </a:moveTo>
                  <a:cubicBezTo>
                    <a:pt x="1536" y="917"/>
                    <a:pt x="774" y="536"/>
                    <a:pt x="0" y="131"/>
                  </a:cubicBezTo>
                  <a:cubicBezTo>
                    <a:pt x="36" y="84"/>
                    <a:pt x="48" y="36"/>
                    <a:pt x="83" y="0"/>
                  </a:cubicBezTo>
                  <a:cubicBezTo>
                    <a:pt x="857" y="381"/>
                    <a:pt x="1631" y="786"/>
                    <a:pt x="2381" y="1179"/>
                  </a:cubicBezTo>
                  <a:cubicBezTo>
                    <a:pt x="2369" y="1215"/>
                    <a:pt x="2346" y="1274"/>
                    <a:pt x="2310" y="132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43"/>
            <p:cNvSpPr/>
            <p:nvPr/>
          </p:nvSpPr>
          <p:spPr>
            <a:xfrm>
              <a:off x="3455475" y="1946200"/>
              <a:ext cx="62825" cy="17000"/>
            </a:xfrm>
            <a:custGeom>
              <a:avLst/>
              <a:gdLst/>
              <a:ahLst/>
              <a:cxnLst/>
              <a:rect l="l" t="t" r="r" b="b"/>
              <a:pathLst>
                <a:path w="2513" h="680" extrusionOk="0">
                  <a:moveTo>
                    <a:pt x="2489" y="679"/>
                  </a:moveTo>
                  <a:cubicBezTo>
                    <a:pt x="1632" y="608"/>
                    <a:pt x="822" y="382"/>
                    <a:pt x="1" y="132"/>
                  </a:cubicBezTo>
                  <a:cubicBezTo>
                    <a:pt x="13" y="84"/>
                    <a:pt x="13" y="48"/>
                    <a:pt x="24" y="1"/>
                  </a:cubicBezTo>
                  <a:cubicBezTo>
                    <a:pt x="846" y="191"/>
                    <a:pt x="1679" y="370"/>
                    <a:pt x="2501" y="560"/>
                  </a:cubicBezTo>
                  <a:cubicBezTo>
                    <a:pt x="2513" y="608"/>
                    <a:pt x="2501" y="644"/>
                    <a:pt x="2489" y="6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43"/>
            <p:cNvSpPr/>
            <p:nvPr/>
          </p:nvSpPr>
          <p:spPr>
            <a:xfrm>
              <a:off x="2902425" y="2012575"/>
              <a:ext cx="63725" cy="29500"/>
            </a:xfrm>
            <a:custGeom>
              <a:avLst/>
              <a:gdLst/>
              <a:ahLst/>
              <a:cxnLst/>
              <a:rect l="l" t="t" r="r" b="b"/>
              <a:pathLst>
                <a:path w="2549" h="1180" extrusionOk="0">
                  <a:moveTo>
                    <a:pt x="37" y="1"/>
                  </a:moveTo>
                  <a:cubicBezTo>
                    <a:pt x="870" y="358"/>
                    <a:pt x="1703" y="727"/>
                    <a:pt x="2549" y="1060"/>
                  </a:cubicBezTo>
                  <a:cubicBezTo>
                    <a:pt x="2346" y="1179"/>
                    <a:pt x="513" y="489"/>
                    <a:pt x="1" y="108"/>
                  </a:cubicBezTo>
                  <a:cubicBezTo>
                    <a:pt x="1" y="84"/>
                    <a:pt x="25" y="36"/>
                    <a:pt x="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43"/>
            <p:cNvSpPr/>
            <p:nvPr/>
          </p:nvSpPr>
          <p:spPr>
            <a:xfrm>
              <a:off x="3663250" y="1973000"/>
              <a:ext cx="48825" cy="27100"/>
            </a:xfrm>
            <a:custGeom>
              <a:avLst/>
              <a:gdLst/>
              <a:ahLst/>
              <a:cxnLst/>
              <a:rect l="l" t="t" r="r" b="b"/>
              <a:pathLst>
                <a:path w="1953" h="1084" extrusionOk="0">
                  <a:moveTo>
                    <a:pt x="1893" y="1084"/>
                  </a:moveTo>
                  <a:cubicBezTo>
                    <a:pt x="1286" y="774"/>
                    <a:pt x="679" y="476"/>
                    <a:pt x="0" y="131"/>
                  </a:cubicBezTo>
                  <a:cubicBezTo>
                    <a:pt x="250" y="0"/>
                    <a:pt x="1679" y="667"/>
                    <a:pt x="1953" y="953"/>
                  </a:cubicBezTo>
                  <a:cubicBezTo>
                    <a:pt x="1941" y="988"/>
                    <a:pt x="1917" y="1036"/>
                    <a:pt x="1893" y="10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43"/>
            <p:cNvSpPr/>
            <p:nvPr/>
          </p:nvSpPr>
          <p:spPr>
            <a:xfrm>
              <a:off x="3208425" y="1822675"/>
              <a:ext cx="64025" cy="29500"/>
            </a:xfrm>
            <a:custGeom>
              <a:avLst/>
              <a:gdLst/>
              <a:ahLst/>
              <a:cxnLst/>
              <a:rect l="l" t="t" r="r" b="b"/>
              <a:pathLst>
                <a:path w="2561" h="1180" extrusionOk="0">
                  <a:moveTo>
                    <a:pt x="2501" y="1179"/>
                  </a:moveTo>
                  <a:lnTo>
                    <a:pt x="0" y="143"/>
                  </a:lnTo>
                  <a:cubicBezTo>
                    <a:pt x="12" y="108"/>
                    <a:pt x="48" y="48"/>
                    <a:pt x="60" y="1"/>
                  </a:cubicBezTo>
                  <a:cubicBezTo>
                    <a:pt x="893" y="346"/>
                    <a:pt x="1727" y="679"/>
                    <a:pt x="2560" y="1036"/>
                  </a:cubicBezTo>
                  <a:cubicBezTo>
                    <a:pt x="2548" y="1084"/>
                    <a:pt x="2513" y="1132"/>
                    <a:pt x="2501" y="11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43"/>
            <p:cNvSpPr/>
            <p:nvPr/>
          </p:nvSpPr>
          <p:spPr>
            <a:xfrm>
              <a:off x="2375575" y="2026575"/>
              <a:ext cx="90525" cy="35450"/>
            </a:xfrm>
            <a:custGeom>
              <a:avLst/>
              <a:gdLst/>
              <a:ahLst/>
              <a:cxnLst/>
              <a:rect l="l" t="t" r="r" b="b"/>
              <a:pathLst>
                <a:path w="3621" h="1418" extrusionOk="0">
                  <a:moveTo>
                    <a:pt x="3596" y="1417"/>
                  </a:moveTo>
                  <a:cubicBezTo>
                    <a:pt x="2406" y="965"/>
                    <a:pt x="1191" y="536"/>
                    <a:pt x="1" y="84"/>
                  </a:cubicBezTo>
                  <a:cubicBezTo>
                    <a:pt x="25" y="60"/>
                    <a:pt x="37" y="24"/>
                    <a:pt x="37" y="0"/>
                  </a:cubicBezTo>
                  <a:cubicBezTo>
                    <a:pt x="1227" y="429"/>
                    <a:pt x="2430" y="858"/>
                    <a:pt x="3620" y="1310"/>
                  </a:cubicBezTo>
                  <a:cubicBezTo>
                    <a:pt x="3608" y="1322"/>
                    <a:pt x="3596" y="1369"/>
                    <a:pt x="3596" y="14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43"/>
            <p:cNvSpPr/>
            <p:nvPr/>
          </p:nvSpPr>
          <p:spPr>
            <a:xfrm>
              <a:off x="3609075" y="1946500"/>
              <a:ext cx="47650" cy="25025"/>
            </a:xfrm>
            <a:custGeom>
              <a:avLst/>
              <a:gdLst/>
              <a:ahLst/>
              <a:cxnLst/>
              <a:rect l="l" t="t" r="r" b="b"/>
              <a:pathLst>
                <a:path w="1906" h="1001" extrusionOk="0">
                  <a:moveTo>
                    <a:pt x="1905" y="882"/>
                  </a:moveTo>
                  <a:cubicBezTo>
                    <a:pt x="1548" y="1001"/>
                    <a:pt x="84" y="346"/>
                    <a:pt x="0" y="1"/>
                  </a:cubicBezTo>
                  <a:cubicBezTo>
                    <a:pt x="643" y="298"/>
                    <a:pt x="1262" y="596"/>
                    <a:pt x="1905" y="8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43"/>
            <p:cNvSpPr/>
            <p:nvPr/>
          </p:nvSpPr>
          <p:spPr>
            <a:xfrm>
              <a:off x="3205450" y="1842325"/>
              <a:ext cx="59250" cy="26800"/>
            </a:xfrm>
            <a:custGeom>
              <a:avLst/>
              <a:gdLst/>
              <a:ahLst/>
              <a:cxnLst/>
              <a:rect l="l" t="t" r="r" b="b"/>
              <a:pathLst>
                <a:path w="2370" h="1072" extrusionOk="0">
                  <a:moveTo>
                    <a:pt x="72" y="0"/>
                  </a:moveTo>
                  <a:cubicBezTo>
                    <a:pt x="834" y="310"/>
                    <a:pt x="1608" y="631"/>
                    <a:pt x="2370" y="929"/>
                  </a:cubicBezTo>
                  <a:cubicBezTo>
                    <a:pt x="2346" y="965"/>
                    <a:pt x="2322" y="1024"/>
                    <a:pt x="2310" y="1072"/>
                  </a:cubicBezTo>
                  <a:cubicBezTo>
                    <a:pt x="1536" y="774"/>
                    <a:pt x="774" y="465"/>
                    <a:pt x="0" y="167"/>
                  </a:cubicBezTo>
                  <a:cubicBezTo>
                    <a:pt x="24" y="107"/>
                    <a:pt x="60" y="48"/>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43"/>
            <p:cNvSpPr/>
            <p:nvPr/>
          </p:nvSpPr>
          <p:spPr>
            <a:xfrm>
              <a:off x="2864925" y="2173900"/>
              <a:ext cx="75625" cy="33375"/>
            </a:xfrm>
            <a:custGeom>
              <a:avLst/>
              <a:gdLst/>
              <a:ahLst/>
              <a:cxnLst/>
              <a:rect l="l" t="t" r="r" b="b"/>
              <a:pathLst>
                <a:path w="3025" h="1335" extrusionOk="0">
                  <a:moveTo>
                    <a:pt x="2977" y="1334"/>
                  </a:moveTo>
                  <a:cubicBezTo>
                    <a:pt x="1977" y="941"/>
                    <a:pt x="1001" y="525"/>
                    <a:pt x="1" y="120"/>
                  </a:cubicBezTo>
                  <a:cubicBezTo>
                    <a:pt x="13" y="72"/>
                    <a:pt x="36" y="48"/>
                    <a:pt x="48" y="1"/>
                  </a:cubicBezTo>
                  <a:cubicBezTo>
                    <a:pt x="1048" y="406"/>
                    <a:pt x="2025" y="822"/>
                    <a:pt x="3025" y="1215"/>
                  </a:cubicBezTo>
                  <a:cubicBezTo>
                    <a:pt x="3013" y="1263"/>
                    <a:pt x="2989" y="1299"/>
                    <a:pt x="2977" y="1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43"/>
            <p:cNvSpPr/>
            <p:nvPr/>
          </p:nvSpPr>
          <p:spPr>
            <a:xfrm>
              <a:off x="2260675" y="2088175"/>
              <a:ext cx="71475" cy="32775"/>
            </a:xfrm>
            <a:custGeom>
              <a:avLst/>
              <a:gdLst/>
              <a:ahLst/>
              <a:cxnLst/>
              <a:rect l="l" t="t" r="r" b="b"/>
              <a:pathLst>
                <a:path w="2859" h="1311" extrusionOk="0">
                  <a:moveTo>
                    <a:pt x="49" y="1"/>
                  </a:moveTo>
                  <a:cubicBezTo>
                    <a:pt x="977" y="394"/>
                    <a:pt x="1918" y="799"/>
                    <a:pt x="2858" y="1180"/>
                  </a:cubicBezTo>
                  <a:cubicBezTo>
                    <a:pt x="2847" y="1227"/>
                    <a:pt x="2823" y="1275"/>
                    <a:pt x="2799" y="1311"/>
                  </a:cubicBezTo>
                  <a:cubicBezTo>
                    <a:pt x="1858" y="906"/>
                    <a:pt x="918" y="525"/>
                    <a:pt x="1" y="120"/>
                  </a:cubicBezTo>
                  <a:cubicBezTo>
                    <a:pt x="13" y="84"/>
                    <a:pt x="25" y="48"/>
                    <a:pt x="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43"/>
            <p:cNvSpPr/>
            <p:nvPr/>
          </p:nvSpPr>
          <p:spPr>
            <a:xfrm>
              <a:off x="2719075" y="2035200"/>
              <a:ext cx="47050" cy="27400"/>
            </a:xfrm>
            <a:custGeom>
              <a:avLst/>
              <a:gdLst/>
              <a:ahLst/>
              <a:cxnLst/>
              <a:rect l="l" t="t" r="r" b="b"/>
              <a:pathLst>
                <a:path w="1882" h="1096" extrusionOk="0">
                  <a:moveTo>
                    <a:pt x="1822" y="1096"/>
                  </a:moveTo>
                  <a:cubicBezTo>
                    <a:pt x="1203" y="774"/>
                    <a:pt x="608" y="429"/>
                    <a:pt x="1" y="96"/>
                  </a:cubicBezTo>
                  <a:cubicBezTo>
                    <a:pt x="251" y="1"/>
                    <a:pt x="1679" y="739"/>
                    <a:pt x="1882" y="1013"/>
                  </a:cubicBezTo>
                  <a:cubicBezTo>
                    <a:pt x="1858" y="1024"/>
                    <a:pt x="1834" y="1072"/>
                    <a:pt x="1822" y="1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43"/>
            <p:cNvSpPr/>
            <p:nvPr/>
          </p:nvSpPr>
          <p:spPr>
            <a:xfrm>
              <a:off x="2800625" y="2256950"/>
              <a:ext cx="62550" cy="23850"/>
            </a:xfrm>
            <a:custGeom>
              <a:avLst/>
              <a:gdLst/>
              <a:ahLst/>
              <a:cxnLst/>
              <a:rect l="l" t="t" r="r" b="b"/>
              <a:pathLst>
                <a:path w="2502" h="954" extrusionOk="0">
                  <a:moveTo>
                    <a:pt x="49" y="1"/>
                  </a:moveTo>
                  <a:lnTo>
                    <a:pt x="2501" y="846"/>
                  </a:lnTo>
                  <a:cubicBezTo>
                    <a:pt x="2489" y="870"/>
                    <a:pt x="2466" y="917"/>
                    <a:pt x="2466" y="953"/>
                  </a:cubicBezTo>
                  <a:cubicBezTo>
                    <a:pt x="1620" y="727"/>
                    <a:pt x="822" y="429"/>
                    <a:pt x="1" y="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43"/>
            <p:cNvSpPr/>
            <p:nvPr/>
          </p:nvSpPr>
          <p:spPr>
            <a:xfrm>
              <a:off x="2200850" y="2044725"/>
              <a:ext cx="65225" cy="31575"/>
            </a:xfrm>
            <a:custGeom>
              <a:avLst/>
              <a:gdLst/>
              <a:ahLst/>
              <a:cxnLst/>
              <a:rect l="l" t="t" r="r" b="b"/>
              <a:pathLst>
                <a:path w="2609" h="1263" extrusionOk="0">
                  <a:moveTo>
                    <a:pt x="2549" y="1263"/>
                  </a:moveTo>
                  <a:cubicBezTo>
                    <a:pt x="1692" y="882"/>
                    <a:pt x="846" y="501"/>
                    <a:pt x="1" y="120"/>
                  </a:cubicBezTo>
                  <a:cubicBezTo>
                    <a:pt x="13" y="72"/>
                    <a:pt x="25" y="48"/>
                    <a:pt x="37" y="1"/>
                  </a:cubicBezTo>
                  <a:cubicBezTo>
                    <a:pt x="894" y="370"/>
                    <a:pt x="1751" y="751"/>
                    <a:pt x="2608" y="1132"/>
                  </a:cubicBezTo>
                  <a:cubicBezTo>
                    <a:pt x="2584" y="1179"/>
                    <a:pt x="2561" y="1227"/>
                    <a:pt x="2549" y="12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43"/>
            <p:cNvSpPr/>
            <p:nvPr/>
          </p:nvSpPr>
          <p:spPr>
            <a:xfrm>
              <a:off x="3056625" y="2180450"/>
              <a:ext cx="53300" cy="26225"/>
            </a:xfrm>
            <a:custGeom>
              <a:avLst/>
              <a:gdLst/>
              <a:ahLst/>
              <a:cxnLst/>
              <a:rect l="l" t="t" r="r" b="b"/>
              <a:pathLst>
                <a:path w="2132" h="1049" extrusionOk="0">
                  <a:moveTo>
                    <a:pt x="0" y="1"/>
                  </a:moveTo>
                  <a:cubicBezTo>
                    <a:pt x="703" y="334"/>
                    <a:pt x="1393" y="644"/>
                    <a:pt x="2132" y="989"/>
                  </a:cubicBezTo>
                  <a:cubicBezTo>
                    <a:pt x="1727" y="1049"/>
                    <a:pt x="238" y="38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43"/>
            <p:cNvSpPr/>
            <p:nvPr/>
          </p:nvSpPr>
          <p:spPr>
            <a:xfrm>
              <a:off x="2964050" y="2153675"/>
              <a:ext cx="67000" cy="33650"/>
            </a:xfrm>
            <a:custGeom>
              <a:avLst/>
              <a:gdLst/>
              <a:ahLst/>
              <a:cxnLst/>
              <a:rect l="l" t="t" r="r" b="b"/>
              <a:pathLst>
                <a:path w="2680" h="1346" extrusionOk="0">
                  <a:moveTo>
                    <a:pt x="72" y="0"/>
                  </a:moveTo>
                  <a:cubicBezTo>
                    <a:pt x="929" y="405"/>
                    <a:pt x="1810" y="822"/>
                    <a:pt x="2679" y="1227"/>
                  </a:cubicBezTo>
                  <a:cubicBezTo>
                    <a:pt x="2656" y="1274"/>
                    <a:pt x="2644" y="1298"/>
                    <a:pt x="2620" y="1346"/>
                  </a:cubicBezTo>
                  <a:cubicBezTo>
                    <a:pt x="1739" y="941"/>
                    <a:pt x="870" y="536"/>
                    <a:pt x="0" y="143"/>
                  </a:cubicBezTo>
                  <a:cubicBezTo>
                    <a:pt x="24" y="84"/>
                    <a:pt x="3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43"/>
            <p:cNvSpPr/>
            <p:nvPr/>
          </p:nvSpPr>
          <p:spPr>
            <a:xfrm>
              <a:off x="2523825" y="1951850"/>
              <a:ext cx="36325" cy="19375"/>
            </a:xfrm>
            <a:custGeom>
              <a:avLst/>
              <a:gdLst/>
              <a:ahLst/>
              <a:cxnLst/>
              <a:rect l="l" t="t" r="r" b="b"/>
              <a:pathLst>
                <a:path w="1453" h="775" extrusionOk="0">
                  <a:moveTo>
                    <a:pt x="1453" y="715"/>
                  </a:moveTo>
                  <a:cubicBezTo>
                    <a:pt x="1334" y="727"/>
                    <a:pt x="1250" y="775"/>
                    <a:pt x="1191" y="739"/>
                  </a:cubicBezTo>
                  <a:cubicBezTo>
                    <a:pt x="822" y="572"/>
                    <a:pt x="464" y="418"/>
                    <a:pt x="83" y="239"/>
                  </a:cubicBezTo>
                  <a:cubicBezTo>
                    <a:pt x="48" y="215"/>
                    <a:pt x="24" y="132"/>
                    <a:pt x="0" y="72"/>
                  </a:cubicBezTo>
                  <a:cubicBezTo>
                    <a:pt x="60" y="48"/>
                    <a:pt x="131" y="1"/>
                    <a:pt x="167" y="13"/>
                  </a:cubicBezTo>
                  <a:cubicBezTo>
                    <a:pt x="548" y="179"/>
                    <a:pt x="941" y="370"/>
                    <a:pt x="1322" y="549"/>
                  </a:cubicBezTo>
                  <a:cubicBezTo>
                    <a:pt x="1357" y="560"/>
                    <a:pt x="1381" y="608"/>
                    <a:pt x="1453" y="7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43"/>
            <p:cNvSpPr/>
            <p:nvPr/>
          </p:nvSpPr>
          <p:spPr>
            <a:xfrm>
              <a:off x="2644375" y="2164075"/>
              <a:ext cx="65800" cy="35450"/>
            </a:xfrm>
            <a:custGeom>
              <a:avLst/>
              <a:gdLst/>
              <a:ahLst/>
              <a:cxnLst/>
              <a:rect l="l" t="t" r="r" b="b"/>
              <a:pathLst>
                <a:path w="2632" h="1418" extrusionOk="0">
                  <a:moveTo>
                    <a:pt x="60" y="1"/>
                  </a:moveTo>
                  <a:cubicBezTo>
                    <a:pt x="917" y="418"/>
                    <a:pt x="1786" y="858"/>
                    <a:pt x="2631" y="1287"/>
                  </a:cubicBezTo>
                  <a:cubicBezTo>
                    <a:pt x="2620" y="1334"/>
                    <a:pt x="2584" y="1370"/>
                    <a:pt x="2572" y="1418"/>
                  </a:cubicBezTo>
                  <a:cubicBezTo>
                    <a:pt x="1715" y="989"/>
                    <a:pt x="857" y="561"/>
                    <a:pt x="0" y="144"/>
                  </a:cubicBezTo>
                  <a:cubicBezTo>
                    <a:pt x="12" y="96"/>
                    <a:pt x="24" y="49"/>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43"/>
            <p:cNvSpPr/>
            <p:nvPr/>
          </p:nvSpPr>
          <p:spPr>
            <a:xfrm>
              <a:off x="2621150" y="2208425"/>
              <a:ext cx="61650" cy="34575"/>
            </a:xfrm>
            <a:custGeom>
              <a:avLst/>
              <a:gdLst/>
              <a:ahLst/>
              <a:cxnLst/>
              <a:rect l="l" t="t" r="r" b="b"/>
              <a:pathLst>
                <a:path w="2466" h="1383" extrusionOk="0">
                  <a:moveTo>
                    <a:pt x="60" y="1"/>
                  </a:moveTo>
                  <a:cubicBezTo>
                    <a:pt x="870" y="430"/>
                    <a:pt x="1667" y="870"/>
                    <a:pt x="2465" y="1287"/>
                  </a:cubicBezTo>
                  <a:cubicBezTo>
                    <a:pt x="2441" y="1311"/>
                    <a:pt x="2417" y="1358"/>
                    <a:pt x="2406" y="1382"/>
                  </a:cubicBezTo>
                  <a:cubicBezTo>
                    <a:pt x="1596" y="953"/>
                    <a:pt x="798" y="525"/>
                    <a:pt x="0" y="108"/>
                  </a:cubicBezTo>
                  <a:cubicBezTo>
                    <a:pt x="24" y="72"/>
                    <a:pt x="48" y="49"/>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43"/>
            <p:cNvSpPr/>
            <p:nvPr/>
          </p:nvSpPr>
          <p:spPr>
            <a:xfrm>
              <a:off x="2985175" y="2058125"/>
              <a:ext cx="52425" cy="17275"/>
            </a:xfrm>
            <a:custGeom>
              <a:avLst/>
              <a:gdLst/>
              <a:ahLst/>
              <a:cxnLst/>
              <a:rect l="l" t="t" r="r" b="b"/>
              <a:pathLst>
                <a:path w="2097" h="691" extrusionOk="0">
                  <a:moveTo>
                    <a:pt x="25" y="0"/>
                  </a:moveTo>
                  <a:cubicBezTo>
                    <a:pt x="715" y="191"/>
                    <a:pt x="1418" y="405"/>
                    <a:pt x="2096" y="596"/>
                  </a:cubicBezTo>
                  <a:cubicBezTo>
                    <a:pt x="2096" y="631"/>
                    <a:pt x="2084" y="655"/>
                    <a:pt x="2084" y="691"/>
                  </a:cubicBezTo>
                  <a:cubicBezTo>
                    <a:pt x="1358" y="608"/>
                    <a:pt x="668" y="369"/>
                    <a:pt x="1" y="131"/>
                  </a:cubicBezTo>
                  <a:cubicBezTo>
                    <a:pt x="1" y="72"/>
                    <a:pt x="13" y="36"/>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43"/>
            <p:cNvSpPr/>
            <p:nvPr/>
          </p:nvSpPr>
          <p:spPr>
            <a:xfrm>
              <a:off x="2920300" y="2038775"/>
              <a:ext cx="55975" cy="20850"/>
            </a:xfrm>
            <a:custGeom>
              <a:avLst/>
              <a:gdLst/>
              <a:ahLst/>
              <a:cxnLst/>
              <a:rect l="l" t="t" r="r" b="b"/>
              <a:pathLst>
                <a:path w="2239" h="834" extrusionOk="0">
                  <a:moveTo>
                    <a:pt x="0" y="0"/>
                  </a:moveTo>
                  <a:cubicBezTo>
                    <a:pt x="738" y="250"/>
                    <a:pt x="1465" y="489"/>
                    <a:pt x="2239" y="739"/>
                  </a:cubicBezTo>
                  <a:cubicBezTo>
                    <a:pt x="1870" y="834"/>
                    <a:pt x="405" y="393"/>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43"/>
            <p:cNvSpPr/>
            <p:nvPr/>
          </p:nvSpPr>
          <p:spPr>
            <a:xfrm>
              <a:off x="3570675" y="2006025"/>
              <a:ext cx="50325" cy="16400"/>
            </a:xfrm>
            <a:custGeom>
              <a:avLst/>
              <a:gdLst/>
              <a:ahLst/>
              <a:cxnLst/>
              <a:rect l="l" t="t" r="r" b="b"/>
              <a:pathLst>
                <a:path w="2013" h="656" extrusionOk="0">
                  <a:moveTo>
                    <a:pt x="1989" y="656"/>
                  </a:moveTo>
                  <a:cubicBezTo>
                    <a:pt x="1334" y="489"/>
                    <a:pt x="655" y="334"/>
                    <a:pt x="0" y="156"/>
                  </a:cubicBezTo>
                  <a:cubicBezTo>
                    <a:pt x="24" y="108"/>
                    <a:pt x="36" y="48"/>
                    <a:pt x="48" y="1"/>
                  </a:cubicBezTo>
                  <a:cubicBezTo>
                    <a:pt x="703" y="167"/>
                    <a:pt x="1358" y="346"/>
                    <a:pt x="2013" y="513"/>
                  </a:cubicBezTo>
                  <a:cubicBezTo>
                    <a:pt x="2001" y="548"/>
                    <a:pt x="1989" y="596"/>
                    <a:pt x="1989" y="6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43"/>
            <p:cNvSpPr/>
            <p:nvPr/>
          </p:nvSpPr>
          <p:spPr>
            <a:xfrm>
              <a:off x="2352375" y="1999775"/>
              <a:ext cx="62525" cy="24150"/>
            </a:xfrm>
            <a:custGeom>
              <a:avLst/>
              <a:gdLst/>
              <a:ahLst/>
              <a:cxnLst/>
              <a:rect l="l" t="t" r="r" b="b"/>
              <a:pathLst>
                <a:path w="2501" h="966" extrusionOk="0">
                  <a:moveTo>
                    <a:pt x="36" y="1"/>
                  </a:moveTo>
                  <a:lnTo>
                    <a:pt x="2500" y="846"/>
                  </a:lnTo>
                  <a:cubicBezTo>
                    <a:pt x="2477" y="894"/>
                    <a:pt x="2465" y="917"/>
                    <a:pt x="2453" y="965"/>
                  </a:cubicBezTo>
                  <a:cubicBezTo>
                    <a:pt x="1631" y="679"/>
                    <a:pt x="810" y="394"/>
                    <a:pt x="0" y="96"/>
                  </a:cubicBezTo>
                  <a:cubicBezTo>
                    <a:pt x="12" y="72"/>
                    <a:pt x="24" y="48"/>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43"/>
            <p:cNvSpPr/>
            <p:nvPr/>
          </p:nvSpPr>
          <p:spPr>
            <a:xfrm>
              <a:off x="2745875" y="2131050"/>
              <a:ext cx="56275" cy="23825"/>
            </a:xfrm>
            <a:custGeom>
              <a:avLst/>
              <a:gdLst/>
              <a:ahLst/>
              <a:cxnLst/>
              <a:rect l="l" t="t" r="r" b="b"/>
              <a:pathLst>
                <a:path w="2251" h="953" extrusionOk="0">
                  <a:moveTo>
                    <a:pt x="48" y="0"/>
                  </a:moveTo>
                  <a:cubicBezTo>
                    <a:pt x="774" y="286"/>
                    <a:pt x="1500" y="572"/>
                    <a:pt x="2250" y="846"/>
                  </a:cubicBezTo>
                  <a:cubicBezTo>
                    <a:pt x="2227" y="881"/>
                    <a:pt x="2215" y="929"/>
                    <a:pt x="2203" y="953"/>
                  </a:cubicBezTo>
                  <a:cubicBezTo>
                    <a:pt x="1477" y="679"/>
                    <a:pt x="726" y="405"/>
                    <a:pt x="0" y="131"/>
                  </a:cubicBezTo>
                  <a:cubicBezTo>
                    <a:pt x="0" y="96"/>
                    <a:pt x="12" y="48"/>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43"/>
            <p:cNvSpPr/>
            <p:nvPr/>
          </p:nvSpPr>
          <p:spPr>
            <a:xfrm>
              <a:off x="3034600" y="2136700"/>
              <a:ext cx="58950" cy="23550"/>
            </a:xfrm>
            <a:custGeom>
              <a:avLst/>
              <a:gdLst/>
              <a:ahLst/>
              <a:cxnLst/>
              <a:rect l="l" t="t" r="r" b="b"/>
              <a:pathLst>
                <a:path w="2358" h="942" extrusionOk="0">
                  <a:moveTo>
                    <a:pt x="48" y="1"/>
                  </a:moveTo>
                  <a:cubicBezTo>
                    <a:pt x="822" y="310"/>
                    <a:pt x="1584" y="620"/>
                    <a:pt x="2358" y="941"/>
                  </a:cubicBezTo>
                  <a:cubicBezTo>
                    <a:pt x="1524" y="798"/>
                    <a:pt x="774" y="429"/>
                    <a:pt x="0" y="108"/>
                  </a:cubicBezTo>
                  <a:cubicBezTo>
                    <a:pt x="12" y="72"/>
                    <a:pt x="36" y="48"/>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43"/>
            <p:cNvSpPr/>
            <p:nvPr/>
          </p:nvSpPr>
          <p:spPr>
            <a:xfrm>
              <a:off x="3062575" y="1799450"/>
              <a:ext cx="50925" cy="27125"/>
            </a:xfrm>
            <a:custGeom>
              <a:avLst/>
              <a:gdLst/>
              <a:ahLst/>
              <a:cxnLst/>
              <a:rect l="l" t="t" r="r" b="b"/>
              <a:pathLst>
                <a:path w="2037" h="1085" extrusionOk="0">
                  <a:moveTo>
                    <a:pt x="60" y="1"/>
                  </a:moveTo>
                  <a:cubicBezTo>
                    <a:pt x="715" y="322"/>
                    <a:pt x="1370" y="644"/>
                    <a:pt x="2036" y="953"/>
                  </a:cubicBezTo>
                  <a:cubicBezTo>
                    <a:pt x="2024" y="1001"/>
                    <a:pt x="1989" y="1049"/>
                    <a:pt x="1977" y="1084"/>
                  </a:cubicBezTo>
                  <a:cubicBezTo>
                    <a:pt x="1322" y="775"/>
                    <a:pt x="655" y="465"/>
                    <a:pt x="0" y="156"/>
                  </a:cubicBezTo>
                  <a:cubicBezTo>
                    <a:pt x="12" y="96"/>
                    <a:pt x="4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43"/>
            <p:cNvSpPr/>
            <p:nvPr/>
          </p:nvSpPr>
          <p:spPr>
            <a:xfrm>
              <a:off x="3662050" y="1967050"/>
              <a:ext cx="72950" cy="18175"/>
            </a:xfrm>
            <a:custGeom>
              <a:avLst/>
              <a:gdLst/>
              <a:ahLst/>
              <a:cxnLst/>
              <a:rect l="l" t="t" r="r" b="b"/>
              <a:pathLst>
                <a:path w="2918" h="727" extrusionOk="0">
                  <a:moveTo>
                    <a:pt x="2882" y="726"/>
                  </a:moveTo>
                  <a:cubicBezTo>
                    <a:pt x="1918" y="524"/>
                    <a:pt x="965" y="310"/>
                    <a:pt x="1" y="107"/>
                  </a:cubicBezTo>
                  <a:cubicBezTo>
                    <a:pt x="13" y="71"/>
                    <a:pt x="13" y="24"/>
                    <a:pt x="24" y="0"/>
                  </a:cubicBezTo>
                  <a:cubicBezTo>
                    <a:pt x="989" y="202"/>
                    <a:pt x="1941" y="417"/>
                    <a:pt x="2918" y="619"/>
                  </a:cubicBezTo>
                  <a:cubicBezTo>
                    <a:pt x="2894" y="667"/>
                    <a:pt x="2894" y="703"/>
                    <a:pt x="2882" y="7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43"/>
            <p:cNvSpPr/>
            <p:nvPr/>
          </p:nvSpPr>
          <p:spPr>
            <a:xfrm>
              <a:off x="2415175" y="2155750"/>
              <a:ext cx="71750" cy="33075"/>
            </a:xfrm>
            <a:custGeom>
              <a:avLst/>
              <a:gdLst/>
              <a:ahLst/>
              <a:cxnLst/>
              <a:rect l="l" t="t" r="r" b="b"/>
              <a:pathLst>
                <a:path w="2870" h="1323" extrusionOk="0">
                  <a:moveTo>
                    <a:pt x="24" y="1"/>
                  </a:moveTo>
                  <a:cubicBezTo>
                    <a:pt x="977" y="393"/>
                    <a:pt x="1917" y="810"/>
                    <a:pt x="2870" y="1215"/>
                  </a:cubicBezTo>
                  <a:cubicBezTo>
                    <a:pt x="2858" y="1251"/>
                    <a:pt x="2834" y="1275"/>
                    <a:pt x="2822" y="1322"/>
                  </a:cubicBezTo>
                  <a:cubicBezTo>
                    <a:pt x="1893" y="905"/>
                    <a:pt x="941" y="501"/>
                    <a:pt x="0" y="84"/>
                  </a:cubicBezTo>
                  <a:cubicBezTo>
                    <a:pt x="0" y="60"/>
                    <a:pt x="12" y="24"/>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43"/>
            <p:cNvSpPr/>
            <p:nvPr/>
          </p:nvSpPr>
          <p:spPr>
            <a:xfrm>
              <a:off x="2842900" y="2006925"/>
              <a:ext cx="51225" cy="29800"/>
            </a:xfrm>
            <a:custGeom>
              <a:avLst/>
              <a:gdLst/>
              <a:ahLst/>
              <a:cxnLst/>
              <a:rect l="l" t="t" r="r" b="b"/>
              <a:pathLst>
                <a:path w="2049" h="1192" extrusionOk="0">
                  <a:moveTo>
                    <a:pt x="2001" y="1191"/>
                  </a:moveTo>
                  <a:cubicBezTo>
                    <a:pt x="1286" y="917"/>
                    <a:pt x="644" y="489"/>
                    <a:pt x="1" y="84"/>
                  </a:cubicBezTo>
                  <a:lnTo>
                    <a:pt x="48" y="0"/>
                  </a:lnTo>
                  <a:cubicBezTo>
                    <a:pt x="715" y="370"/>
                    <a:pt x="1370" y="739"/>
                    <a:pt x="2048" y="1108"/>
                  </a:cubicBezTo>
                  <a:cubicBezTo>
                    <a:pt x="2025" y="1120"/>
                    <a:pt x="2013" y="1155"/>
                    <a:pt x="2001" y="11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43"/>
            <p:cNvSpPr/>
            <p:nvPr/>
          </p:nvSpPr>
          <p:spPr>
            <a:xfrm>
              <a:off x="2554475" y="2181350"/>
              <a:ext cx="43775" cy="23550"/>
            </a:xfrm>
            <a:custGeom>
              <a:avLst/>
              <a:gdLst/>
              <a:ahLst/>
              <a:cxnLst/>
              <a:rect l="l" t="t" r="r" b="b"/>
              <a:pathLst>
                <a:path w="1751" h="942" extrusionOk="0">
                  <a:moveTo>
                    <a:pt x="1667" y="941"/>
                  </a:moveTo>
                  <a:cubicBezTo>
                    <a:pt x="1120" y="667"/>
                    <a:pt x="572" y="405"/>
                    <a:pt x="0" y="131"/>
                  </a:cubicBezTo>
                  <a:cubicBezTo>
                    <a:pt x="36" y="84"/>
                    <a:pt x="48" y="48"/>
                    <a:pt x="84" y="1"/>
                  </a:cubicBezTo>
                  <a:cubicBezTo>
                    <a:pt x="631" y="251"/>
                    <a:pt x="1191" y="524"/>
                    <a:pt x="1751" y="774"/>
                  </a:cubicBezTo>
                  <a:cubicBezTo>
                    <a:pt x="1715" y="834"/>
                    <a:pt x="1691" y="882"/>
                    <a:pt x="1667" y="9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43"/>
            <p:cNvSpPr/>
            <p:nvPr/>
          </p:nvSpPr>
          <p:spPr>
            <a:xfrm>
              <a:off x="2397900" y="2068825"/>
              <a:ext cx="47050" cy="23250"/>
            </a:xfrm>
            <a:custGeom>
              <a:avLst/>
              <a:gdLst/>
              <a:ahLst/>
              <a:cxnLst/>
              <a:rect l="l" t="t" r="r" b="b"/>
              <a:pathLst>
                <a:path w="1882" h="930" extrusionOk="0">
                  <a:moveTo>
                    <a:pt x="1822" y="930"/>
                  </a:moveTo>
                  <a:cubicBezTo>
                    <a:pt x="1215" y="656"/>
                    <a:pt x="620" y="394"/>
                    <a:pt x="1" y="120"/>
                  </a:cubicBezTo>
                  <a:cubicBezTo>
                    <a:pt x="25" y="84"/>
                    <a:pt x="36" y="37"/>
                    <a:pt x="60" y="1"/>
                  </a:cubicBezTo>
                  <a:cubicBezTo>
                    <a:pt x="679" y="275"/>
                    <a:pt x="1275" y="525"/>
                    <a:pt x="1882" y="799"/>
                  </a:cubicBezTo>
                  <a:cubicBezTo>
                    <a:pt x="1870" y="822"/>
                    <a:pt x="1834" y="882"/>
                    <a:pt x="1822" y="9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43"/>
            <p:cNvSpPr/>
            <p:nvPr/>
          </p:nvSpPr>
          <p:spPr>
            <a:xfrm>
              <a:off x="2493450" y="2016150"/>
              <a:ext cx="51825" cy="23550"/>
            </a:xfrm>
            <a:custGeom>
              <a:avLst/>
              <a:gdLst/>
              <a:ahLst/>
              <a:cxnLst/>
              <a:rect l="l" t="t" r="r" b="b"/>
              <a:pathLst>
                <a:path w="2073" h="942" extrusionOk="0">
                  <a:moveTo>
                    <a:pt x="2025" y="941"/>
                  </a:moveTo>
                  <a:cubicBezTo>
                    <a:pt x="1358" y="667"/>
                    <a:pt x="691" y="382"/>
                    <a:pt x="1" y="120"/>
                  </a:cubicBezTo>
                  <a:cubicBezTo>
                    <a:pt x="24" y="72"/>
                    <a:pt x="36" y="48"/>
                    <a:pt x="48" y="1"/>
                  </a:cubicBezTo>
                  <a:cubicBezTo>
                    <a:pt x="715" y="262"/>
                    <a:pt x="1406" y="536"/>
                    <a:pt x="2072" y="7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43"/>
            <p:cNvSpPr/>
            <p:nvPr/>
          </p:nvSpPr>
          <p:spPr>
            <a:xfrm>
              <a:off x="2572625" y="1968525"/>
              <a:ext cx="48250" cy="25325"/>
            </a:xfrm>
            <a:custGeom>
              <a:avLst/>
              <a:gdLst/>
              <a:ahLst/>
              <a:cxnLst/>
              <a:rect l="l" t="t" r="r" b="b"/>
              <a:pathLst>
                <a:path w="1930" h="1013" extrusionOk="0">
                  <a:moveTo>
                    <a:pt x="1870" y="1013"/>
                  </a:moveTo>
                  <a:lnTo>
                    <a:pt x="1" y="120"/>
                  </a:lnTo>
                  <a:cubicBezTo>
                    <a:pt x="13" y="72"/>
                    <a:pt x="36" y="24"/>
                    <a:pt x="48" y="1"/>
                  </a:cubicBezTo>
                  <a:cubicBezTo>
                    <a:pt x="679" y="298"/>
                    <a:pt x="1299" y="572"/>
                    <a:pt x="1930" y="870"/>
                  </a:cubicBezTo>
                  <a:cubicBezTo>
                    <a:pt x="1918" y="917"/>
                    <a:pt x="1882" y="965"/>
                    <a:pt x="1870" y="10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43"/>
            <p:cNvSpPr/>
            <p:nvPr/>
          </p:nvSpPr>
          <p:spPr>
            <a:xfrm>
              <a:off x="3523050" y="1951850"/>
              <a:ext cx="45275" cy="17300"/>
            </a:xfrm>
            <a:custGeom>
              <a:avLst/>
              <a:gdLst/>
              <a:ahLst/>
              <a:cxnLst/>
              <a:rect l="l" t="t" r="r" b="b"/>
              <a:pathLst>
                <a:path w="1811" h="692" extrusionOk="0">
                  <a:moveTo>
                    <a:pt x="0" y="1"/>
                  </a:moveTo>
                  <a:cubicBezTo>
                    <a:pt x="596" y="191"/>
                    <a:pt x="1191" y="370"/>
                    <a:pt x="1810" y="560"/>
                  </a:cubicBezTo>
                  <a:cubicBezTo>
                    <a:pt x="1572" y="691"/>
                    <a:pt x="203" y="29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43"/>
            <p:cNvSpPr/>
            <p:nvPr/>
          </p:nvSpPr>
          <p:spPr>
            <a:xfrm>
              <a:off x="2316050" y="2005150"/>
              <a:ext cx="49150" cy="22925"/>
            </a:xfrm>
            <a:custGeom>
              <a:avLst/>
              <a:gdLst/>
              <a:ahLst/>
              <a:cxnLst/>
              <a:rect l="l" t="t" r="r" b="b"/>
              <a:pathLst>
                <a:path w="1966" h="917" extrusionOk="0">
                  <a:moveTo>
                    <a:pt x="1929" y="917"/>
                  </a:moveTo>
                  <a:cubicBezTo>
                    <a:pt x="1286" y="643"/>
                    <a:pt x="643" y="393"/>
                    <a:pt x="1" y="131"/>
                  </a:cubicBezTo>
                  <a:cubicBezTo>
                    <a:pt x="24" y="83"/>
                    <a:pt x="36" y="36"/>
                    <a:pt x="48" y="0"/>
                  </a:cubicBezTo>
                  <a:lnTo>
                    <a:pt x="1965" y="762"/>
                  </a:lnTo>
                  <a:cubicBezTo>
                    <a:pt x="1953" y="810"/>
                    <a:pt x="1941" y="869"/>
                    <a:pt x="1929" y="9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43"/>
            <p:cNvSpPr/>
            <p:nvPr/>
          </p:nvSpPr>
          <p:spPr>
            <a:xfrm>
              <a:off x="3112275" y="1800950"/>
              <a:ext cx="56000" cy="22050"/>
            </a:xfrm>
            <a:custGeom>
              <a:avLst/>
              <a:gdLst/>
              <a:ahLst/>
              <a:cxnLst/>
              <a:rect l="l" t="t" r="r" b="b"/>
              <a:pathLst>
                <a:path w="2240" h="882" extrusionOk="0">
                  <a:moveTo>
                    <a:pt x="48" y="0"/>
                  </a:moveTo>
                  <a:cubicBezTo>
                    <a:pt x="775" y="262"/>
                    <a:pt x="1501" y="524"/>
                    <a:pt x="2239" y="774"/>
                  </a:cubicBezTo>
                  <a:cubicBezTo>
                    <a:pt x="2227" y="810"/>
                    <a:pt x="2203" y="858"/>
                    <a:pt x="2192" y="881"/>
                  </a:cubicBezTo>
                  <a:lnTo>
                    <a:pt x="1" y="119"/>
                  </a:lnTo>
                  <a:cubicBezTo>
                    <a:pt x="25" y="96"/>
                    <a:pt x="36" y="48"/>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43"/>
            <p:cNvSpPr/>
            <p:nvPr/>
          </p:nvSpPr>
          <p:spPr>
            <a:xfrm>
              <a:off x="2801225" y="2113175"/>
              <a:ext cx="65225" cy="19675"/>
            </a:xfrm>
            <a:custGeom>
              <a:avLst/>
              <a:gdLst/>
              <a:ahLst/>
              <a:cxnLst/>
              <a:rect l="l" t="t" r="r" b="b"/>
              <a:pathLst>
                <a:path w="2609" h="787" extrusionOk="0">
                  <a:moveTo>
                    <a:pt x="25" y="1"/>
                  </a:moveTo>
                  <a:cubicBezTo>
                    <a:pt x="882" y="239"/>
                    <a:pt x="1751" y="465"/>
                    <a:pt x="2608" y="703"/>
                  </a:cubicBezTo>
                  <a:cubicBezTo>
                    <a:pt x="2608" y="727"/>
                    <a:pt x="2596" y="763"/>
                    <a:pt x="2596" y="787"/>
                  </a:cubicBezTo>
                  <a:lnTo>
                    <a:pt x="1" y="120"/>
                  </a:lnTo>
                  <a:cubicBezTo>
                    <a:pt x="1" y="72"/>
                    <a:pt x="1" y="49"/>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43"/>
            <p:cNvSpPr/>
            <p:nvPr/>
          </p:nvSpPr>
          <p:spPr>
            <a:xfrm>
              <a:off x="3552525" y="2022700"/>
              <a:ext cx="44375" cy="12825"/>
            </a:xfrm>
            <a:custGeom>
              <a:avLst/>
              <a:gdLst/>
              <a:ahLst/>
              <a:cxnLst/>
              <a:rect l="l" t="t" r="r" b="b"/>
              <a:pathLst>
                <a:path w="1775" h="513" extrusionOk="0">
                  <a:moveTo>
                    <a:pt x="1762" y="512"/>
                  </a:moveTo>
                  <a:cubicBezTo>
                    <a:pt x="1179" y="393"/>
                    <a:pt x="595" y="286"/>
                    <a:pt x="0" y="167"/>
                  </a:cubicBezTo>
                  <a:cubicBezTo>
                    <a:pt x="12" y="108"/>
                    <a:pt x="12" y="60"/>
                    <a:pt x="36" y="0"/>
                  </a:cubicBezTo>
                  <a:lnTo>
                    <a:pt x="1774" y="358"/>
                  </a:lnTo>
                  <a:cubicBezTo>
                    <a:pt x="1774" y="405"/>
                    <a:pt x="1762" y="465"/>
                    <a:pt x="1762" y="5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43"/>
            <p:cNvSpPr/>
            <p:nvPr/>
          </p:nvSpPr>
          <p:spPr>
            <a:xfrm>
              <a:off x="2469950" y="2146825"/>
              <a:ext cx="50025" cy="24425"/>
            </a:xfrm>
            <a:custGeom>
              <a:avLst/>
              <a:gdLst/>
              <a:ahLst/>
              <a:cxnLst/>
              <a:rect l="l" t="t" r="r" b="b"/>
              <a:pathLst>
                <a:path w="2001" h="977" extrusionOk="0">
                  <a:moveTo>
                    <a:pt x="36" y="0"/>
                  </a:moveTo>
                  <a:cubicBezTo>
                    <a:pt x="691" y="274"/>
                    <a:pt x="1345" y="572"/>
                    <a:pt x="2000" y="858"/>
                  </a:cubicBezTo>
                  <a:cubicBezTo>
                    <a:pt x="1988" y="905"/>
                    <a:pt x="1977" y="929"/>
                    <a:pt x="1965" y="977"/>
                  </a:cubicBezTo>
                  <a:cubicBezTo>
                    <a:pt x="1310" y="691"/>
                    <a:pt x="655" y="393"/>
                    <a:pt x="0" y="119"/>
                  </a:cubicBezTo>
                  <a:cubicBezTo>
                    <a:pt x="12" y="72"/>
                    <a:pt x="24" y="2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43"/>
            <p:cNvSpPr/>
            <p:nvPr/>
          </p:nvSpPr>
          <p:spPr>
            <a:xfrm>
              <a:off x="3635550" y="2007525"/>
              <a:ext cx="42900" cy="12525"/>
            </a:xfrm>
            <a:custGeom>
              <a:avLst/>
              <a:gdLst/>
              <a:ahLst/>
              <a:cxnLst/>
              <a:rect l="l" t="t" r="r" b="b"/>
              <a:pathLst>
                <a:path w="1716" h="501" extrusionOk="0">
                  <a:moveTo>
                    <a:pt x="49" y="0"/>
                  </a:moveTo>
                  <a:cubicBezTo>
                    <a:pt x="596" y="119"/>
                    <a:pt x="1156" y="250"/>
                    <a:pt x="1715" y="369"/>
                  </a:cubicBezTo>
                  <a:cubicBezTo>
                    <a:pt x="1692" y="417"/>
                    <a:pt x="1692" y="465"/>
                    <a:pt x="1680" y="500"/>
                  </a:cubicBezTo>
                  <a:cubicBezTo>
                    <a:pt x="1120" y="381"/>
                    <a:pt x="561" y="262"/>
                    <a:pt x="1" y="167"/>
                  </a:cubicBezTo>
                  <a:cubicBezTo>
                    <a:pt x="13" y="107"/>
                    <a:pt x="25" y="60"/>
                    <a:pt x="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43"/>
            <p:cNvSpPr/>
            <p:nvPr/>
          </p:nvSpPr>
          <p:spPr>
            <a:xfrm>
              <a:off x="2711625" y="2244450"/>
              <a:ext cx="57775" cy="27400"/>
            </a:xfrm>
            <a:custGeom>
              <a:avLst/>
              <a:gdLst/>
              <a:ahLst/>
              <a:cxnLst/>
              <a:rect l="l" t="t" r="r" b="b"/>
              <a:pathLst>
                <a:path w="2311" h="1096" extrusionOk="0">
                  <a:moveTo>
                    <a:pt x="49" y="1"/>
                  </a:moveTo>
                  <a:cubicBezTo>
                    <a:pt x="811" y="334"/>
                    <a:pt x="1549" y="655"/>
                    <a:pt x="2311" y="989"/>
                  </a:cubicBezTo>
                  <a:cubicBezTo>
                    <a:pt x="2299" y="1013"/>
                    <a:pt x="2275" y="1048"/>
                    <a:pt x="2263" y="1096"/>
                  </a:cubicBezTo>
                  <a:cubicBezTo>
                    <a:pt x="1501" y="763"/>
                    <a:pt x="763" y="441"/>
                    <a:pt x="1" y="108"/>
                  </a:cubicBezTo>
                  <a:cubicBezTo>
                    <a:pt x="13" y="60"/>
                    <a:pt x="37" y="36"/>
                    <a:pt x="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43"/>
            <p:cNvSpPr/>
            <p:nvPr/>
          </p:nvSpPr>
          <p:spPr>
            <a:xfrm>
              <a:off x="2830700" y="2096225"/>
              <a:ext cx="65800" cy="22950"/>
            </a:xfrm>
            <a:custGeom>
              <a:avLst/>
              <a:gdLst/>
              <a:ahLst/>
              <a:cxnLst/>
              <a:rect l="l" t="t" r="r" b="b"/>
              <a:pathLst>
                <a:path w="2632" h="918" extrusionOk="0">
                  <a:moveTo>
                    <a:pt x="48" y="0"/>
                  </a:moveTo>
                  <a:lnTo>
                    <a:pt x="2632" y="846"/>
                  </a:lnTo>
                  <a:cubicBezTo>
                    <a:pt x="2620" y="869"/>
                    <a:pt x="2620" y="893"/>
                    <a:pt x="2608" y="917"/>
                  </a:cubicBezTo>
                  <a:cubicBezTo>
                    <a:pt x="1739" y="631"/>
                    <a:pt x="858" y="369"/>
                    <a:pt x="0"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43"/>
            <p:cNvSpPr/>
            <p:nvPr/>
          </p:nvSpPr>
          <p:spPr>
            <a:xfrm>
              <a:off x="3565600" y="1930425"/>
              <a:ext cx="37250" cy="13125"/>
            </a:xfrm>
            <a:custGeom>
              <a:avLst/>
              <a:gdLst/>
              <a:ahLst/>
              <a:cxnLst/>
              <a:rect l="l" t="t" r="r" b="b"/>
              <a:pathLst>
                <a:path w="1490" h="525" extrusionOk="0">
                  <a:moveTo>
                    <a:pt x="1454" y="524"/>
                  </a:moveTo>
                  <a:cubicBezTo>
                    <a:pt x="965" y="405"/>
                    <a:pt x="489" y="286"/>
                    <a:pt x="1" y="167"/>
                  </a:cubicBezTo>
                  <a:cubicBezTo>
                    <a:pt x="13" y="108"/>
                    <a:pt x="25" y="48"/>
                    <a:pt x="49" y="1"/>
                  </a:cubicBezTo>
                  <a:cubicBezTo>
                    <a:pt x="525" y="120"/>
                    <a:pt x="1013" y="239"/>
                    <a:pt x="1489" y="358"/>
                  </a:cubicBezTo>
                  <a:cubicBezTo>
                    <a:pt x="1489" y="417"/>
                    <a:pt x="1477" y="465"/>
                    <a:pt x="1454" y="5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43"/>
            <p:cNvSpPr/>
            <p:nvPr/>
          </p:nvSpPr>
          <p:spPr>
            <a:xfrm>
              <a:off x="3134300" y="1825650"/>
              <a:ext cx="35750" cy="19675"/>
            </a:xfrm>
            <a:custGeom>
              <a:avLst/>
              <a:gdLst/>
              <a:ahLst/>
              <a:cxnLst/>
              <a:rect l="l" t="t" r="r" b="b"/>
              <a:pathLst>
                <a:path w="1430" h="787" extrusionOk="0">
                  <a:moveTo>
                    <a:pt x="1382" y="786"/>
                  </a:moveTo>
                  <a:cubicBezTo>
                    <a:pt x="930" y="584"/>
                    <a:pt x="465" y="358"/>
                    <a:pt x="1" y="143"/>
                  </a:cubicBezTo>
                  <a:cubicBezTo>
                    <a:pt x="13" y="96"/>
                    <a:pt x="48" y="36"/>
                    <a:pt x="60" y="1"/>
                  </a:cubicBezTo>
                  <a:cubicBezTo>
                    <a:pt x="525" y="203"/>
                    <a:pt x="965" y="429"/>
                    <a:pt x="1430" y="632"/>
                  </a:cubicBezTo>
                  <a:cubicBezTo>
                    <a:pt x="1418" y="679"/>
                    <a:pt x="1406" y="739"/>
                    <a:pt x="1382" y="7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43"/>
            <p:cNvSpPr/>
            <p:nvPr/>
          </p:nvSpPr>
          <p:spPr>
            <a:xfrm>
              <a:off x="3130725" y="2163200"/>
              <a:ext cx="39325" cy="24125"/>
            </a:xfrm>
            <a:custGeom>
              <a:avLst/>
              <a:gdLst/>
              <a:ahLst/>
              <a:cxnLst/>
              <a:rect l="l" t="t" r="r" b="b"/>
              <a:pathLst>
                <a:path w="1573" h="965" extrusionOk="0">
                  <a:moveTo>
                    <a:pt x="1525" y="965"/>
                  </a:moveTo>
                  <a:cubicBezTo>
                    <a:pt x="1025" y="679"/>
                    <a:pt x="513" y="393"/>
                    <a:pt x="1" y="119"/>
                  </a:cubicBezTo>
                  <a:cubicBezTo>
                    <a:pt x="13" y="72"/>
                    <a:pt x="37" y="36"/>
                    <a:pt x="60" y="0"/>
                  </a:cubicBezTo>
                  <a:lnTo>
                    <a:pt x="1573" y="846"/>
                  </a:lnTo>
                  <a:cubicBezTo>
                    <a:pt x="1573" y="893"/>
                    <a:pt x="1561" y="917"/>
                    <a:pt x="1525" y="9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43"/>
            <p:cNvSpPr/>
            <p:nvPr/>
          </p:nvSpPr>
          <p:spPr>
            <a:xfrm>
              <a:off x="2748550" y="2117650"/>
              <a:ext cx="51225" cy="23250"/>
            </a:xfrm>
            <a:custGeom>
              <a:avLst/>
              <a:gdLst/>
              <a:ahLst/>
              <a:cxnLst/>
              <a:rect l="l" t="t" r="r" b="b"/>
              <a:pathLst>
                <a:path w="2049" h="930" extrusionOk="0">
                  <a:moveTo>
                    <a:pt x="48" y="1"/>
                  </a:moveTo>
                  <a:cubicBezTo>
                    <a:pt x="715" y="286"/>
                    <a:pt x="1381" y="548"/>
                    <a:pt x="2048" y="834"/>
                  </a:cubicBezTo>
                  <a:lnTo>
                    <a:pt x="2012" y="929"/>
                  </a:lnTo>
                  <a:cubicBezTo>
                    <a:pt x="1334" y="655"/>
                    <a:pt x="667" y="370"/>
                    <a:pt x="0" y="108"/>
                  </a:cubicBezTo>
                  <a:cubicBezTo>
                    <a:pt x="12" y="60"/>
                    <a:pt x="24" y="3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43"/>
            <p:cNvSpPr/>
            <p:nvPr/>
          </p:nvSpPr>
          <p:spPr>
            <a:xfrm>
              <a:off x="2617575" y="1928650"/>
              <a:ext cx="52125" cy="32450"/>
            </a:xfrm>
            <a:custGeom>
              <a:avLst/>
              <a:gdLst/>
              <a:ahLst/>
              <a:cxnLst/>
              <a:rect l="l" t="t" r="r" b="b"/>
              <a:pathLst>
                <a:path w="2085" h="1298" extrusionOk="0">
                  <a:moveTo>
                    <a:pt x="2037" y="1298"/>
                  </a:moveTo>
                  <a:cubicBezTo>
                    <a:pt x="1358" y="893"/>
                    <a:pt x="679" y="488"/>
                    <a:pt x="1" y="83"/>
                  </a:cubicBezTo>
                  <a:cubicBezTo>
                    <a:pt x="12" y="60"/>
                    <a:pt x="24" y="36"/>
                    <a:pt x="60" y="0"/>
                  </a:cubicBezTo>
                  <a:cubicBezTo>
                    <a:pt x="727" y="405"/>
                    <a:pt x="1417" y="798"/>
                    <a:pt x="2084" y="1215"/>
                  </a:cubicBezTo>
                  <a:cubicBezTo>
                    <a:pt x="2084" y="1250"/>
                    <a:pt x="2072" y="1262"/>
                    <a:pt x="2037" y="12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43"/>
            <p:cNvSpPr/>
            <p:nvPr/>
          </p:nvSpPr>
          <p:spPr>
            <a:xfrm>
              <a:off x="2487200" y="2036700"/>
              <a:ext cx="33675" cy="20550"/>
            </a:xfrm>
            <a:custGeom>
              <a:avLst/>
              <a:gdLst/>
              <a:ahLst/>
              <a:cxnLst/>
              <a:rect l="l" t="t" r="r" b="b"/>
              <a:pathLst>
                <a:path w="1347" h="822" extrusionOk="0">
                  <a:moveTo>
                    <a:pt x="1275" y="822"/>
                  </a:moveTo>
                  <a:cubicBezTo>
                    <a:pt x="858" y="583"/>
                    <a:pt x="417" y="357"/>
                    <a:pt x="1" y="95"/>
                  </a:cubicBezTo>
                  <a:cubicBezTo>
                    <a:pt x="24" y="72"/>
                    <a:pt x="48" y="24"/>
                    <a:pt x="60" y="0"/>
                  </a:cubicBezTo>
                  <a:cubicBezTo>
                    <a:pt x="489" y="238"/>
                    <a:pt x="917" y="476"/>
                    <a:pt x="1346" y="714"/>
                  </a:cubicBezTo>
                  <a:cubicBezTo>
                    <a:pt x="1310" y="750"/>
                    <a:pt x="1287" y="798"/>
                    <a:pt x="1275" y="82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43"/>
            <p:cNvSpPr/>
            <p:nvPr/>
          </p:nvSpPr>
          <p:spPr>
            <a:xfrm>
              <a:off x="3222425" y="2119150"/>
              <a:ext cx="43775" cy="25025"/>
            </a:xfrm>
            <a:custGeom>
              <a:avLst/>
              <a:gdLst/>
              <a:ahLst/>
              <a:cxnLst/>
              <a:rect l="l" t="t" r="r" b="b"/>
              <a:pathLst>
                <a:path w="1751" h="1001" extrusionOk="0">
                  <a:moveTo>
                    <a:pt x="60" y="0"/>
                  </a:moveTo>
                  <a:cubicBezTo>
                    <a:pt x="631" y="310"/>
                    <a:pt x="1179" y="607"/>
                    <a:pt x="1750" y="929"/>
                  </a:cubicBezTo>
                  <a:cubicBezTo>
                    <a:pt x="1726" y="953"/>
                    <a:pt x="1715" y="965"/>
                    <a:pt x="1703" y="1000"/>
                  </a:cubicBezTo>
                  <a:cubicBezTo>
                    <a:pt x="1131" y="691"/>
                    <a:pt x="572" y="393"/>
                    <a:pt x="0" y="72"/>
                  </a:cubicBezTo>
                  <a:cubicBezTo>
                    <a:pt x="24" y="48"/>
                    <a:pt x="48"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43"/>
            <p:cNvSpPr/>
            <p:nvPr/>
          </p:nvSpPr>
          <p:spPr>
            <a:xfrm>
              <a:off x="2912850" y="2121525"/>
              <a:ext cx="41400" cy="14900"/>
            </a:xfrm>
            <a:custGeom>
              <a:avLst/>
              <a:gdLst/>
              <a:ahLst/>
              <a:cxnLst/>
              <a:rect l="l" t="t" r="r" b="b"/>
              <a:pathLst>
                <a:path w="1656" h="596" extrusionOk="0">
                  <a:moveTo>
                    <a:pt x="36" y="0"/>
                  </a:moveTo>
                  <a:cubicBezTo>
                    <a:pt x="572" y="155"/>
                    <a:pt x="1120" y="334"/>
                    <a:pt x="1656" y="500"/>
                  </a:cubicBezTo>
                  <a:cubicBezTo>
                    <a:pt x="1644" y="536"/>
                    <a:pt x="1644" y="560"/>
                    <a:pt x="1632" y="596"/>
                  </a:cubicBezTo>
                  <a:cubicBezTo>
                    <a:pt x="1096" y="429"/>
                    <a:pt x="548" y="250"/>
                    <a:pt x="1" y="84"/>
                  </a:cubicBezTo>
                  <a:cubicBezTo>
                    <a:pt x="24" y="60"/>
                    <a:pt x="24" y="2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43"/>
            <p:cNvSpPr/>
            <p:nvPr/>
          </p:nvSpPr>
          <p:spPr>
            <a:xfrm>
              <a:off x="3574850" y="1952150"/>
              <a:ext cx="25600" cy="11050"/>
            </a:xfrm>
            <a:custGeom>
              <a:avLst/>
              <a:gdLst/>
              <a:ahLst/>
              <a:cxnLst/>
              <a:rect l="l" t="t" r="r" b="b"/>
              <a:pathLst>
                <a:path w="1024" h="442" extrusionOk="0">
                  <a:moveTo>
                    <a:pt x="988" y="441"/>
                  </a:moveTo>
                  <a:lnTo>
                    <a:pt x="0" y="132"/>
                  </a:lnTo>
                  <a:lnTo>
                    <a:pt x="48" y="1"/>
                  </a:lnTo>
                  <a:cubicBezTo>
                    <a:pt x="369" y="108"/>
                    <a:pt x="703" y="203"/>
                    <a:pt x="1024" y="322"/>
                  </a:cubicBezTo>
                  <a:cubicBezTo>
                    <a:pt x="1012" y="358"/>
                    <a:pt x="1000" y="406"/>
                    <a:pt x="988" y="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43"/>
            <p:cNvSpPr/>
            <p:nvPr/>
          </p:nvSpPr>
          <p:spPr>
            <a:xfrm>
              <a:off x="2682775" y="2556400"/>
              <a:ext cx="448575" cy="162250"/>
            </a:xfrm>
            <a:custGeom>
              <a:avLst/>
              <a:gdLst/>
              <a:ahLst/>
              <a:cxnLst/>
              <a:rect l="l" t="t" r="r" b="b"/>
              <a:pathLst>
                <a:path w="17943" h="6490" extrusionOk="0">
                  <a:moveTo>
                    <a:pt x="0" y="6370"/>
                  </a:moveTo>
                  <a:cubicBezTo>
                    <a:pt x="95" y="6299"/>
                    <a:pt x="202" y="6204"/>
                    <a:pt x="322" y="6156"/>
                  </a:cubicBezTo>
                  <a:cubicBezTo>
                    <a:pt x="1762" y="5608"/>
                    <a:pt x="3215" y="5025"/>
                    <a:pt x="4679" y="4525"/>
                  </a:cubicBezTo>
                  <a:cubicBezTo>
                    <a:pt x="7799" y="3441"/>
                    <a:pt x="10906" y="2370"/>
                    <a:pt x="14014" y="1298"/>
                  </a:cubicBezTo>
                  <a:lnTo>
                    <a:pt x="17538" y="84"/>
                  </a:lnTo>
                  <a:cubicBezTo>
                    <a:pt x="17657" y="48"/>
                    <a:pt x="17776" y="24"/>
                    <a:pt x="17895" y="0"/>
                  </a:cubicBezTo>
                  <a:cubicBezTo>
                    <a:pt x="17919" y="24"/>
                    <a:pt x="17931" y="60"/>
                    <a:pt x="17943" y="108"/>
                  </a:cubicBezTo>
                  <a:cubicBezTo>
                    <a:pt x="17824" y="167"/>
                    <a:pt x="17717" y="238"/>
                    <a:pt x="17586" y="286"/>
                  </a:cubicBezTo>
                  <a:cubicBezTo>
                    <a:pt x="14299" y="1429"/>
                    <a:pt x="11013" y="2560"/>
                    <a:pt x="7739" y="3703"/>
                  </a:cubicBezTo>
                  <a:cubicBezTo>
                    <a:pt x="5536" y="4477"/>
                    <a:pt x="3334" y="5287"/>
                    <a:pt x="1131" y="6073"/>
                  </a:cubicBezTo>
                  <a:cubicBezTo>
                    <a:pt x="857" y="6156"/>
                    <a:pt x="619" y="6311"/>
                    <a:pt x="369" y="6418"/>
                  </a:cubicBezTo>
                  <a:cubicBezTo>
                    <a:pt x="274" y="6454"/>
                    <a:pt x="179" y="6465"/>
                    <a:pt x="71" y="6489"/>
                  </a:cubicBezTo>
                  <a:cubicBezTo>
                    <a:pt x="36" y="6454"/>
                    <a:pt x="12" y="6418"/>
                    <a:pt x="0" y="63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43"/>
            <p:cNvSpPr/>
            <p:nvPr/>
          </p:nvSpPr>
          <p:spPr>
            <a:xfrm>
              <a:off x="2693775" y="2568900"/>
              <a:ext cx="441750" cy="157175"/>
            </a:xfrm>
            <a:custGeom>
              <a:avLst/>
              <a:gdLst/>
              <a:ahLst/>
              <a:cxnLst/>
              <a:rect l="l" t="t" r="r" b="b"/>
              <a:pathLst>
                <a:path w="17670" h="6287" extrusionOk="0">
                  <a:moveTo>
                    <a:pt x="17669" y="119"/>
                  </a:moveTo>
                  <a:cubicBezTo>
                    <a:pt x="17562" y="167"/>
                    <a:pt x="17455" y="227"/>
                    <a:pt x="17336" y="274"/>
                  </a:cubicBezTo>
                  <a:cubicBezTo>
                    <a:pt x="13871" y="1489"/>
                    <a:pt x="10419" y="2727"/>
                    <a:pt x="6942" y="3929"/>
                  </a:cubicBezTo>
                  <a:cubicBezTo>
                    <a:pt x="5049" y="4584"/>
                    <a:pt x="3144" y="5168"/>
                    <a:pt x="1251" y="5799"/>
                  </a:cubicBezTo>
                  <a:cubicBezTo>
                    <a:pt x="834" y="5930"/>
                    <a:pt x="453" y="6120"/>
                    <a:pt x="48" y="6287"/>
                  </a:cubicBezTo>
                  <a:lnTo>
                    <a:pt x="1" y="6192"/>
                  </a:lnTo>
                  <a:cubicBezTo>
                    <a:pt x="96" y="6156"/>
                    <a:pt x="179" y="6096"/>
                    <a:pt x="274" y="6061"/>
                  </a:cubicBezTo>
                  <a:cubicBezTo>
                    <a:pt x="2358" y="5334"/>
                    <a:pt x="4454" y="4608"/>
                    <a:pt x="6537" y="3870"/>
                  </a:cubicBezTo>
                  <a:cubicBezTo>
                    <a:pt x="8787" y="3096"/>
                    <a:pt x="11026" y="2358"/>
                    <a:pt x="13276" y="1572"/>
                  </a:cubicBezTo>
                  <a:cubicBezTo>
                    <a:pt x="14621" y="1108"/>
                    <a:pt x="15943" y="596"/>
                    <a:pt x="17265" y="108"/>
                  </a:cubicBezTo>
                  <a:cubicBezTo>
                    <a:pt x="17384" y="60"/>
                    <a:pt x="17503" y="48"/>
                    <a:pt x="17610" y="0"/>
                  </a:cubicBezTo>
                  <a:cubicBezTo>
                    <a:pt x="17634" y="48"/>
                    <a:pt x="17658" y="96"/>
                    <a:pt x="17669"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43"/>
            <p:cNvSpPr/>
            <p:nvPr/>
          </p:nvSpPr>
          <p:spPr>
            <a:xfrm>
              <a:off x="2849750" y="2588250"/>
              <a:ext cx="281600" cy="98250"/>
            </a:xfrm>
            <a:custGeom>
              <a:avLst/>
              <a:gdLst/>
              <a:ahLst/>
              <a:cxnLst/>
              <a:rect l="l" t="t" r="r" b="b"/>
              <a:pathLst>
                <a:path w="11264" h="3930" extrusionOk="0">
                  <a:moveTo>
                    <a:pt x="11264" y="96"/>
                  </a:moveTo>
                  <a:cubicBezTo>
                    <a:pt x="7513" y="1548"/>
                    <a:pt x="3870" y="3060"/>
                    <a:pt x="0" y="3929"/>
                  </a:cubicBezTo>
                  <a:cubicBezTo>
                    <a:pt x="3799" y="2965"/>
                    <a:pt x="7382" y="1358"/>
                    <a:pt x="11038" y="36"/>
                  </a:cubicBezTo>
                  <a:cubicBezTo>
                    <a:pt x="11097" y="0"/>
                    <a:pt x="11145" y="48"/>
                    <a:pt x="11264" y="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43"/>
            <p:cNvSpPr/>
            <p:nvPr/>
          </p:nvSpPr>
          <p:spPr>
            <a:xfrm>
              <a:off x="2529175" y="2720400"/>
              <a:ext cx="111350" cy="36650"/>
            </a:xfrm>
            <a:custGeom>
              <a:avLst/>
              <a:gdLst/>
              <a:ahLst/>
              <a:cxnLst/>
              <a:rect l="l" t="t" r="r" b="b"/>
              <a:pathLst>
                <a:path w="4454" h="1466" extrusionOk="0">
                  <a:moveTo>
                    <a:pt x="2644" y="703"/>
                  </a:moveTo>
                  <a:cubicBezTo>
                    <a:pt x="1763" y="727"/>
                    <a:pt x="917" y="965"/>
                    <a:pt x="36" y="1025"/>
                  </a:cubicBezTo>
                  <a:cubicBezTo>
                    <a:pt x="24" y="989"/>
                    <a:pt x="24" y="941"/>
                    <a:pt x="0" y="882"/>
                  </a:cubicBezTo>
                  <a:cubicBezTo>
                    <a:pt x="1477" y="584"/>
                    <a:pt x="2941" y="298"/>
                    <a:pt x="4430" y="1"/>
                  </a:cubicBezTo>
                  <a:cubicBezTo>
                    <a:pt x="4453" y="132"/>
                    <a:pt x="4418" y="298"/>
                    <a:pt x="4168" y="358"/>
                  </a:cubicBezTo>
                  <a:cubicBezTo>
                    <a:pt x="2870" y="727"/>
                    <a:pt x="1572" y="1084"/>
                    <a:pt x="262" y="1441"/>
                  </a:cubicBezTo>
                  <a:cubicBezTo>
                    <a:pt x="215" y="1465"/>
                    <a:pt x="143" y="1418"/>
                    <a:pt x="84" y="1406"/>
                  </a:cubicBezTo>
                  <a:cubicBezTo>
                    <a:pt x="84" y="1370"/>
                    <a:pt x="60" y="1346"/>
                    <a:pt x="60" y="1310"/>
                  </a:cubicBezTo>
                  <a:cubicBezTo>
                    <a:pt x="929" y="1120"/>
                    <a:pt x="1786" y="906"/>
                    <a:pt x="2644" y="7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43"/>
            <p:cNvSpPr/>
            <p:nvPr/>
          </p:nvSpPr>
          <p:spPr>
            <a:xfrm>
              <a:off x="2318725" y="2655225"/>
              <a:ext cx="170575" cy="83350"/>
            </a:xfrm>
            <a:custGeom>
              <a:avLst/>
              <a:gdLst/>
              <a:ahLst/>
              <a:cxnLst/>
              <a:rect l="l" t="t" r="r" b="b"/>
              <a:pathLst>
                <a:path w="6823" h="3334" extrusionOk="0">
                  <a:moveTo>
                    <a:pt x="36" y="0"/>
                  </a:moveTo>
                  <a:cubicBezTo>
                    <a:pt x="2227" y="1179"/>
                    <a:pt x="4418" y="2405"/>
                    <a:pt x="6823" y="3191"/>
                  </a:cubicBezTo>
                  <a:cubicBezTo>
                    <a:pt x="6799" y="3239"/>
                    <a:pt x="6787" y="3274"/>
                    <a:pt x="6787" y="3334"/>
                  </a:cubicBezTo>
                  <a:cubicBezTo>
                    <a:pt x="6680" y="3322"/>
                    <a:pt x="6585" y="3334"/>
                    <a:pt x="6490" y="3310"/>
                  </a:cubicBezTo>
                  <a:cubicBezTo>
                    <a:pt x="5585" y="2953"/>
                    <a:pt x="4656" y="2620"/>
                    <a:pt x="3799" y="2191"/>
                  </a:cubicBezTo>
                  <a:cubicBezTo>
                    <a:pt x="2608" y="1608"/>
                    <a:pt x="1441" y="941"/>
                    <a:pt x="263" y="298"/>
                  </a:cubicBezTo>
                  <a:cubicBezTo>
                    <a:pt x="167" y="238"/>
                    <a:pt x="84" y="167"/>
                    <a:pt x="1" y="107"/>
                  </a:cubicBezTo>
                  <a:cubicBezTo>
                    <a:pt x="1" y="60"/>
                    <a:pt x="13" y="36"/>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43"/>
            <p:cNvSpPr/>
            <p:nvPr/>
          </p:nvSpPr>
          <p:spPr>
            <a:xfrm>
              <a:off x="3071800" y="2593900"/>
              <a:ext cx="106875" cy="44375"/>
            </a:xfrm>
            <a:custGeom>
              <a:avLst/>
              <a:gdLst/>
              <a:ahLst/>
              <a:cxnLst/>
              <a:rect l="l" t="t" r="r" b="b"/>
              <a:pathLst>
                <a:path w="4275" h="1775" extrusionOk="0">
                  <a:moveTo>
                    <a:pt x="4275" y="167"/>
                  </a:moveTo>
                  <a:cubicBezTo>
                    <a:pt x="2870" y="703"/>
                    <a:pt x="1465" y="1227"/>
                    <a:pt x="1" y="1775"/>
                  </a:cubicBezTo>
                  <a:cubicBezTo>
                    <a:pt x="131" y="1405"/>
                    <a:pt x="3751" y="1"/>
                    <a:pt x="4227" y="60"/>
                  </a:cubicBezTo>
                  <a:cubicBezTo>
                    <a:pt x="4239" y="96"/>
                    <a:pt x="4263" y="120"/>
                    <a:pt x="4275"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43"/>
            <p:cNvSpPr/>
            <p:nvPr/>
          </p:nvSpPr>
          <p:spPr>
            <a:xfrm>
              <a:off x="2360700" y="2709975"/>
              <a:ext cx="130400" cy="60750"/>
            </a:xfrm>
            <a:custGeom>
              <a:avLst/>
              <a:gdLst/>
              <a:ahLst/>
              <a:cxnLst/>
              <a:rect l="l" t="t" r="r" b="b"/>
              <a:pathLst>
                <a:path w="5216" h="2430" extrusionOk="0">
                  <a:moveTo>
                    <a:pt x="5215" y="2430"/>
                  </a:moveTo>
                  <a:cubicBezTo>
                    <a:pt x="3322" y="1954"/>
                    <a:pt x="1572" y="1168"/>
                    <a:pt x="0" y="1"/>
                  </a:cubicBezTo>
                  <a:cubicBezTo>
                    <a:pt x="1667" y="965"/>
                    <a:pt x="3394" y="1799"/>
                    <a:pt x="5215" y="24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43"/>
            <p:cNvSpPr/>
            <p:nvPr/>
          </p:nvSpPr>
          <p:spPr>
            <a:xfrm>
              <a:off x="2541375" y="2746900"/>
              <a:ext cx="100325" cy="34850"/>
            </a:xfrm>
            <a:custGeom>
              <a:avLst/>
              <a:gdLst/>
              <a:ahLst/>
              <a:cxnLst/>
              <a:rect l="l" t="t" r="r" b="b"/>
              <a:pathLst>
                <a:path w="4013" h="1394" extrusionOk="0">
                  <a:moveTo>
                    <a:pt x="1" y="1262"/>
                  </a:moveTo>
                  <a:cubicBezTo>
                    <a:pt x="1394" y="822"/>
                    <a:pt x="2715" y="405"/>
                    <a:pt x="4013" y="0"/>
                  </a:cubicBezTo>
                  <a:cubicBezTo>
                    <a:pt x="3870" y="369"/>
                    <a:pt x="846" y="1393"/>
                    <a:pt x="1" y="12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43"/>
            <p:cNvSpPr/>
            <p:nvPr/>
          </p:nvSpPr>
          <p:spPr>
            <a:xfrm>
              <a:off x="2541375" y="2772200"/>
              <a:ext cx="111050" cy="34250"/>
            </a:xfrm>
            <a:custGeom>
              <a:avLst/>
              <a:gdLst/>
              <a:ahLst/>
              <a:cxnLst/>
              <a:rect l="l" t="t" r="r" b="b"/>
              <a:pathLst>
                <a:path w="4442" h="1370" extrusionOk="0">
                  <a:moveTo>
                    <a:pt x="1" y="1120"/>
                  </a:moveTo>
                  <a:cubicBezTo>
                    <a:pt x="1548" y="977"/>
                    <a:pt x="3013" y="584"/>
                    <a:pt x="4442" y="0"/>
                  </a:cubicBezTo>
                  <a:cubicBezTo>
                    <a:pt x="4108" y="548"/>
                    <a:pt x="846" y="1370"/>
                    <a:pt x="1" y="1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43"/>
            <p:cNvSpPr/>
            <p:nvPr/>
          </p:nvSpPr>
          <p:spPr>
            <a:xfrm>
              <a:off x="2544050" y="2760300"/>
              <a:ext cx="111050" cy="33350"/>
            </a:xfrm>
            <a:custGeom>
              <a:avLst/>
              <a:gdLst/>
              <a:ahLst/>
              <a:cxnLst/>
              <a:rect l="l" t="t" r="r" b="b"/>
              <a:pathLst>
                <a:path w="4442" h="1334" extrusionOk="0">
                  <a:moveTo>
                    <a:pt x="1" y="1238"/>
                  </a:moveTo>
                  <a:cubicBezTo>
                    <a:pt x="1525" y="822"/>
                    <a:pt x="3001" y="405"/>
                    <a:pt x="4442" y="0"/>
                  </a:cubicBezTo>
                  <a:cubicBezTo>
                    <a:pt x="4204" y="357"/>
                    <a:pt x="787" y="1334"/>
                    <a:pt x="1" y="12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43"/>
            <p:cNvSpPr/>
            <p:nvPr/>
          </p:nvSpPr>
          <p:spPr>
            <a:xfrm>
              <a:off x="2542275" y="2733200"/>
              <a:ext cx="105100" cy="34550"/>
            </a:xfrm>
            <a:custGeom>
              <a:avLst/>
              <a:gdLst/>
              <a:ahLst/>
              <a:cxnLst/>
              <a:rect l="l" t="t" r="r" b="b"/>
              <a:pathLst>
                <a:path w="4204" h="1382" extrusionOk="0">
                  <a:moveTo>
                    <a:pt x="0" y="1287"/>
                  </a:moveTo>
                  <a:cubicBezTo>
                    <a:pt x="1370" y="870"/>
                    <a:pt x="2739" y="441"/>
                    <a:pt x="4203" y="1"/>
                  </a:cubicBezTo>
                  <a:cubicBezTo>
                    <a:pt x="3941" y="310"/>
                    <a:pt x="560" y="1382"/>
                    <a:pt x="36" y="1382"/>
                  </a:cubicBezTo>
                  <a:cubicBezTo>
                    <a:pt x="24" y="1346"/>
                    <a:pt x="24" y="1322"/>
                    <a:pt x="0" y="12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43"/>
            <p:cNvSpPr/>
            <p:nvPr/>
          </p:nvSpPr>
          <p:spPr>
            <a:xfrm>
              <a:off x="2367550" y="2726350"/>
              <a:ext cx="122350" cy="56575"/>
            </a:xfrm>
            <a:custGeom>
              <a:avLst/>
              <a:gdLst/>
              <a:ahLst/>
              <a:cxnLst/>
              <a:rect l="l" t="t" r="r" b="b"/>
              <a:pathLst>
                <a:path w="4894" h="2263" extrusionOk="0">
                  <a:moveTo>
                    <a:pt x="0" y="1"/>
                  </a:moveTo>
                  <a:cubicBezTo>
                    <a:pt x="1560" y="906"/>
                    <a:pt x="3120" y="1799"/>
                    <a:pt x="4894" y="2263"/>
                  </a:cubicBezTo>
                  <a:cubicBezTo>
                    <a:pt x="3060" y="1918"/>
                    <a:pt x="1489" y="10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43"/>
            <p:cNvSpPr/>
            <p:nvPr/>
          </p:nvSpPr>
          <p:spPr>
            <a:xfrm>
              <a:off x="2399100" y="2712975"/>
              <a:ext cx="89325" cy="32750"/>
            </a:xfrm>
            <a:custGeom>
              <a:avLst/>
              <a:gdLst/>
              <a:ahLst/>
              <a:cxnLst/>
              <a:rect l="l" t="t" r="r" b="b"/>
              <a:pathLst>
                <a:path w="3573" h="1310" extrusionOk="0">
                  <a:moveTo>
                    <a:pt x="3572" y="1310"/>
                  </a:moveTo>
                  <a:cubicBezTo>
                    <a:pt x="2310" y="1060"/>
                    <a:pt x="1060" y="750"/>
                    <a:pt x="0" y="0"/>
                  </a:cubicBezTo>
                  <a:cubicBezTo>
                    <a:pt x="1179" y="429"/>
                    <a:pt x="2370" y="869"/>
                    <a:pt x="3572" y="13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43"/>
            <p:cNvSpPr/>
            <p:nvPr/>
          </p:nvSpPr>
          <p:spPr>
            <a:xfrm>
              <a:off x="2118700" y="2554600"/>
              <a:ext cx="64025" cy="41700"/>
            </a:xfrm>
            <a:custGeom>
              <a:avLst/>
              <a:gdLst/>
              <a:ahLst/>
              <a:cxnLst/>
              <a:rect l="l" t="t" r="r" b="b"/>
              <a:pathLst>
                <a:path w="2561" h="1668" extrusionOk="0">
                  <a:moveTo>
                    <a:pt x="2465" y="1668"/>
                  </a:moveTo>
                  <a:cubicBezTo>
                    <a:pt x="1644" y="1156"/>
                    <a:pt x="810" y="632"/>
                    <a:pt x="1" y="132"/>
                  </a:cubicBezTo>
                  <a:cubicBezTo>
                    <a:pt x="25" y="84"/>
                    <a:pt x="36" y="37"/>
                    <a:pt x="72" y="1"/>
                  </a:cubicBezTo>
                  <a:cubicBezTo>
                    <a:pt x="906" y="501"/>
                    <a:pt x="1727" y="1013"/>
                    <a:pt x="2561" y="1513"/>
                  </a:cubicBezTo>
                  <a:cubicBezTo>
                    <a:pt x="2525" y="1561"/>
                    <a:pt x="2501" y="1608"/>
                    <a:pt x="2465" y="16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43"/>
            <p:cNvSpPr/>
            <p:nvPr/>
          </p:nvSpPr>
          <p:spPr>
            <a:xfrm>
              <a:off x="2233300" y="2610575"/>
              <a:ext cx="73550" cy="43775"/>
            </a:xfrm>
            <a:custGeom>
              <a:avLst/>
              <a:gdLst/>
              <a:ahLst/>
              <a:cxnLst/>
              <a:rect l="l" t="t" r="r" b="b"/>
              <a:pathLst>
                <a:path w="2942" h="1751" extrusionOk="0">
                  <a:moveTo>
                    <a:pt x="60" y="0"/>
                  </a:moveTo>
                  <a:cubicBezTo>
                    <a:pt x="1025" y="560"/>
                    <a:pt x="1977" y="1108"/>
                    <a:pt x="2941" y="1655"/>
                  </a:cubicBezTo>
                  <a:lnTo>
                    <a:pt x="2894" y="1751"/>
                  </a:lnTo>
                  <a:cubicBezTo>
                    <a:pt x="1929" y="1191"/>
                    <a:pt x="965" y="643"/>
                    <a:pt x="1" y="107"/>
                  </a:cubicBezTo>
                  <a:cubicBezTo>
                    <a:pt x="1" y="60"/>
                    <a:pt x="24"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43"/>
            <p:cNvSpPr/>
            <p:nvPr/>
          </p:nvSpPr>
          <p:spPr>
            <a:xfrm>
              <a:off x="2016600" y="2509075"/>
              <a:ext cx="71475" cy="42000"/>
            </a:xfrm>
            <a:custGeom>
              <a:avLst/>
              <a:gdLst/>
              <a:ahLst/>
              <a:cxnLst/>
              <a:rect l="l" t="t" r="r" b="b"/>
              <a:pathLst>
                <a:path w="2859" h="1680" extrusionOk="0">
                  <a:moveTo>
                    <a:pt x="60" y="0"/>
                  </a:moveTo>
                  <a:cubicBezTo>
                    <a:pt x="1001" y="524"/>
                    <a:pt x="1918" y="1060"/>
                    <a:pt x="2858" y="1584"/>
                  </a:cubicBezTo>
                  <a:cubicBezTo>
                    <a:pt x="2846" y="1608"/>
                    <a:pt x="2811" y="1655"/>
                    <a:pt x="2799" y="1679"/>
                  </a:cubicBezTo>
                  <a:cubicBezTo>
                    <a:pt x="1858" y="1167"/>
                    <a:pt x="941" y="631"/>
                    <a:pt x="1" y="107"/>
                  </a:cubicBezTo>
                  <a:cubicBezTo>
                    <a:pt x="13" y="72"/>
                    <a:pt x="37" y="48"/>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43"/>
            <p:cNvSpPr/>
            <p:nvPr/>
          </p:nvSpPr>
          <p:spPr>
            <a:xfrm>
              <a:off x="2364275" y="2737975"/>
              <a:ext cx="59850" cy="33950"/>
            </a:xfrm>
            <a:custGeom>
              <a:avLst/>
              <a:gdLst/>
              <a:ahLst/>
              <a:cxnLst/>
              <a:rect l="l" t="t" r="r" b="b"/>
              <a:pathLst>
                <a:path w="2394" h="1358" extrusionOk="0">
                  <a:moveTo>
                    <a:pt x="2346" y="1357"/>
                  </a:moveTo>
                  <a:cubicBezTo>
                    <a:pt x="1560" y="941"/>
                    <a:pt x="786" y="536"/>
                    <a:pt x="0" y="119"/>
                  </a:cubicBezTo>
                  <a:cubicBezTo>
                    <a:pt x="12" y="72"/>
                    <a:pt x="36" y="48"/>
                    <a:pt x="60" y="0"/>
                  </a:cubicBezTo>
                  <a:cubicBezTo>
                    <a:pt x="834" y="417"/>
                    <a:pt x="1608" y="810"/>
                    <a:pt x="2394" y="1226"/>
                  </a:cubicBezTo>
                  <a:cubicBezTo>
                    <a:pt x="2382" y="1274"/>
                    <a:pt x="2358" y="1310"/>
                    <a:pt x="2346" y="135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43"/>
            <p:cNvSpPr/>
            <p:nvPr/>
          </p:nvSpPr>
          <p:spPr>
            <a:xfrm>
              <a:off x="2392550" y="2717425"/>
              <a:ext cx="51525" cy="28600"/>
            </a:xfrm>
            <a:custGeom>
              <a:avLst/>
              <a:gdLst/>
              <a:ahLst/>
              <a:cxnLst/>
              <a:rect l="l" t="t" r="r" b="b"/>
              <a:pathLst>
                <a:path w="2061" h="1144" extrusionOk="0">
                  <a:moveTo>
                    <a:pt x="1989" y="1144"/>
                  </a:moveTo>
                  <a:cubicBezTo>
                    <a:pt x="1322" y="810"/>
                    <a:pt x="655" y="453"/>
                    <a:pt x="0" y="108"/>
                  </a:cubicBezTo>
                  <a:cubicBezTo>
                    <a:pt x="12" y="72"/>
                    <a:pt x="36" y="36"/>
                    <a:pt x="60" y="1"/>
                  </a:cubicBezTo>
                  <a:cubicBezTo>
                    <a:pt x="727" y="346"/>
                    <a:pt x="1393" y="691"/>
                    <a:pt x="2060" y="1013"/>
                  </a:cubicBezTo>
                  <a:cubicBezTo>
                    <a:pt x="2036" y="1060"/>
                    <a:pt x="2025" y="1108"/>
                    <a:pt x="1989" y="11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43"/>
            <p:cNvSpPr/>
            <p:nvPr/>
          </p:nvSpPr>
          <p:spPr>
            <a:xfrm>
              <a:off x="2432425" y="2771900"/>
              <a:ext cx="56000" cy="26225"/>
            </a:xfrm>
            <a:custGeom>
              <a:avLst/>
              <a:gdLst/>
              <a:ahLst/>
              <a:cxnLst/>
              <a:rect l="l" t="t" r="r" b="b"/>
              <a:pathLst>
                <a:path w="2240" h="1049" extrusionOk="0">
                  <a:moveTo>
                    <a:pt x="2192" y="1048"/>
                  </a:moveTo>
                  <a:cubicBezTo>
                    <a:pt x="1465" y="727"/>
                    <a:pt x="739" y="393"/>
                    <a:pt x="1" y="84"/>
                  </a:cubicBezTo>
                  <a:lnTo>
                    <a:pt x="49" y="0"/>
                  </a:lnTo>
                  <a:lnTo>
                    <a:pt x="2239" y="977"/>
                  </a:lnTo>
                  <a:cubicBezTo>
                    <a:pt x="2227" y="989"/>
                    <a:pt x="2215" y="1024"/>
                    <a:pt x="2192"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43"/>
            <p:cNvSpPr/>
            <p:nvPr/>
          </p:nvSpPr>
          <p:spPr>
            <a:xfrm>
              <a:off x="3152175" y="2579025"/>
              <a:ext cx="28600" cy="11925"/>
            </a:xfrm>
            <a:custGeom>
              <a:avLst/>
              <a:gdLst/>
              <a:ahLst/>
              <a:cxnLst/>
              <a:rect l="l" t="t" r="r" b="b"/>
              <a:pathLst>
                <a:path w="1144" h="477" extrusionOk="0">
                  <a:moveTo>
                    <a:pt x="0" y="346"/>
                  </a:moveTo>
                  <a:cubicBezTo>
                    <a:pt x="369" y="226"/>
                    <a:pt x="726" y="119"/>
                    <a:pt x="1107" y="0"/>
                  </a:cubicBezTo>
                  <a:lnTo>
                    <a:pt x="1143" y="131"/>
                  </a:lnTo>
                  <a:cubicBezTo>
                    <a:pt x="774" y="250"/>
                    <a:pt x="417" y="357"/>
                    <a:pt x="48" y="47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43"/>
            <p:cNvSpPr/>
            <p:nvPr/>
          </p:nvSpPr>
          <p:spPr>
            <a:xfrm>
              <a:off x="2458325" y="2745100"/>
              <a:ext cx="22650" cy="10750"/>
            </a:xfrm>
            <a:custGeom>
              <a:avLst/>
              <a:gdLst/>
              <a:ahLst/>
              <a:cxnLst/>
              <a:rect l="l" t="t" r="r" b="b"/>
              <a:pathLst>
                <a:path w="906" h="430" extrusionOk="0">
                  <a:moveTo>
                    <a:pt x="25" y="1"/>
                  </a:moveTo>
                  <a:cubicBezTo>
                    <a:pt x="322" y="96"/>
                    <a:pt x="608" y="203"/>
                    <a:pt x="906" y="299"/>
                  </a:cubicBezTo>
                  <a:lnTo>
                    <a:pt x="858" y="430"/>
                  </a:lnTo>
                  <a:cubicBezTo>
                    <a:pt x="584" y="322"/>
                    <a:pt x="286" y="239"/>
                    <a:pt x="1" y="132"/>
                  </a:cubicBezTo>
                  <a:cubicBezTo>
                    <a:pt x="1" y="84"/>
                    <a:pt x="13" y="37"/>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43"/>
            <p:cNvSpPr/>
            <p:nvPr/>
          </p:nvSpPr>
          <p:spPr>
            <a:xfrm>
              <a:off x="2843800" y="2505500"/>
              <a:ext cx="825725" cy="269400"/>
            </a:xfrm>
            <a:custGeom>
              <a:avLst/>
              <a:gdLst/>
              <a:ahLst/>
              <a:cxnLst/>
              <a:rect l="l" t="t" r="r" b="b"/>
              <a:pathLst>
                <a:path w="33029" h="10776" extrusionOk="0">
                  <a:moveTo>
                    <a:pt x="0" y="10692"/>
                  </a:moveTo>
                  <a:cubicBezTo>
                    <a:pt x="238" y="10621"/>
                    <a:pt x="477" y="10561"/>
                    <a:pt x="715" y="10490"/>
                  </a:cubicBezTo>
                  <a:cubicBezTo>
                    <a:pt x="2905" y="9763"/>
                    <a:pt x="5084" y="9013"/>
                    <a:pt x="7287" y="8311"/>
                  </a:cubicBezTo>
                  <a:cubicBezTo>
                    <a:pt x="9632" y="7573"/>
                    <a:pt x="11990" y="6882"/>
                    <a:pt x="14347" y="6156"/>
                  </a:cubicBezTo>
                  <a:cubicBezTo>
                    <a:pt x="17574" y="5156"/>
                    <a:pt x="20801" y="4179"/>
                    <a:pt x="24003" y="3120"/>
                  </a:cubicBezTo>
                  <a:cubicBezTo>
                    <a:pt x="26861" y="2179"/>
                    <a:pt x="29671" y="1143"/>
                    <a:pt x="32516" y="143"/>
                  </a:cubicBezTo>
                  <a:cubicBezTo>
                    <a:pt x="32671" y="84"/>
                    <a:pt x="32826" y="36"/>
                    <a:pt x="32981" y="0"/>
                  </a:cubicBezTo>
                  <a:cubicBezTo>
                    <a:pt x="32993" y="24"/>
                    <a:pt x="33004" y="72"/>
                    <a:pt x="33028" y="96"/>
                  </a:cubicBezTo>
                  <a:cubicBezTo>
                    <a:pt x="32921" y="155"/>
                    <a:pt x="32802" y="239"/>
                    <a:pt x="32695" y="262"/>
                  </a:cubicBezTo>
                  <a:cubicBezTo>
                    <a:pt x="30421" y="1048"/>
                    <a:pt x="28135" y="1870"/>
                    <a:pt x="25849" y="2632"/>
                  </a:cubicBezTo>
                  <a:cubicBezTo>
                    <a:pt x="23646" y="3358"/>
                    <a:pt x="21432" y="4049"/>
                    <a:pt x="19205" y="4727"/>
                  </a:cubicBezTo>
                  <a:cubicBezTo>
                    <a:pt x="15478" y="5894"/>
                    <a:pt x="11728" y="7037"/>
                    <a:pt x="7989" y="8228"/>
                  </a:cubicBezTo>
                  <a:cubicBezTo>
                    <a:pt x="5596" y="8990"/>
                    <a:pt x="3227" y="9775"/>
                    <a:pt x="846" y="10549"/>
                  </a:cubicBezTo>
                  <a:cubicBezTo>
                    <a:pt x="584" y="10633"/>
                    <a:pt x="298" y="10692"/>
                    <a:pt x="24" y="10776"/>
                  </a:cubicBezTo>
                  <a:cubicBezTo>
                    <a:pt x="12" y="10776"/>
                    <a:pt x="12" y="10740"/>
                    <a:pt x="0" y="1069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43"/>
            <p:cNvSpPr/>
            <p:nvPr/>
          </p:nvSpPr>
          <p:spPr>
            <a:xfrm>
              <a:off x="2895875" y="2634975"/>
              <a:ext cx="426875" cy="131300"/>
            </a:xfrm>
            <a:custGeom>
              <a:avLst/>
              <a:gdLst/>
              <a:ahLst/>
              <a:cxnLst/>
              <a:rect l="l" t="t" r="r" b="b"/>
              <a:pathLst>
                <a:path w="17075" h="5252" extrusionOk="0">
                  <a:moveTo>
                    <a:pt x="17074" y="1"/>
                  </a:moveTo>
                  <a:cubicBezTo>
                    <a:pt x="11383" y="1751"/>
                    <a:pt x="5680" y="3513"/>
                    <a:pt x="1" y="5251"/>
                  </a:cubicBezTo>
                  <a:cubicBezTo>
                    <a:pt x="5656" y="3358"/>
                    <a:pt x="11336" y="1608"/>
                    <a:pt x="17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43"/>
            <p:cNvSpPr/>
            <p:nvPr/>
          </p:nvSpPr>
          <p:spPr>
            <a:xfrm>
              <a:off x="3300100" y="2569800"/>
              <a:ext cx="295600" cy="112225"/>
            </a:xfrm>
            <a:custGeom>
              <a:avLst/>
              <a:gdLst/>
              <a:ahLst/>
              <a:cxnLst/>
              <a:rect l="l" t="t" r="r" b="b"/>
              <a:pathLst>
                <a:path w="11824" h="4489" extrusionOk="0">
                  <a:moveTo>
                    <a:pt x="11824" y="143"/>
                  </a:moveTo>
                  <a:cubicBezTo>
                    <a:pt x="7894" y="1596"/>
                    <a:pt x="3965" y="3048"/>
                    <a:pt x="36" y="4489"/>
                  </a:cubicBezTo>
                  <a:cubicBezTo>
                    <a:pt x="24" y="4465"/>
                    <a:pt x="1" y="4417"/>
                    <a:pt x="1" y="4394"/>
                  </a:cubicBezTo>
                  <a:cubicBezTo>
                    <a:pt x="3930" y="2929"/>
                    <a:pt x="7847" y="1453"/>
                    <a:pt x="11776" y="0"/>
                  </a:cubicBezTo>
                  <a:cubicBezTo>
                    <a:pt x="11776" y="60"/>
                    <a:pt x="11812" y="107"/>
                    <a:pt x="11824" y="1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43"/>
            <p:cNvSpPr/>
            <p:nvPr/>
          </p:nvSpPr>
          <p:spPr>
            <a:xfrm>
              <a:off x="3454575" y="2525750"/>
              <a:ext cx="213750" cy="76800"/>
            </a:xfrm>
            <a:custGeom>
              <a:avLst/>
              <a:gdLst/>
              <a:ahLst/>
              <a:cxnLst/>
              <a:rect l="l" t="t" r="r" b="b"/>
              <a:pathLst>
                <a:path w="8550" h="3072" extrusionOk="0">
                  <a:moveTo>
                    <a:pt x="1" y="2905"/>
                  </a:moveTo>
                  <a:cubicBezTo>
                    <a:pt x="2858" y="2048"/>
                    <a:pt x="5645" y="953"/>
                    <a:pt x="8490" y="0"/>
                  </a:cubicBezTo>
                  <a:cubicBezTo>
                    <a:pt x="8502" y="60"/>
                    <a:pt x="8514" y="107"/>
                    <a:pt x="8550" y="167"/>
                  </a:cubicBezTo>
                  <a:lnTo>
                    <a:pt x="60" y="3072"/>
                  </a:lnTo>
                  <a:cubicBezTo>
                    <a:pt x="37" y="3024"/>
                    <a:pt x="25" y="2965"/>
                    <a:pt x="1" y="290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43"/>
            <p:cNvSpPr/>
            <p:nvPr/>
          </p:nvSpPr>
          <p:spPr>
            <a:xfrm>
              <a:off x="3018525" y="2668025"/>
              <a:ext cx="211050" cy="73250"/>
            </a:xfrm>
            <a:custGeom>
              <a:avLst/>
              <a:gdLst/>
              <a:ahLst/>
              <a:cxnLst/>
              <a:rect l="l" t="t" r="r" b="b"/>
              <a:pathLst>
                <a:path w="8442" h="2930" extrusionOk="0">
                  <a:moveTo>
                    <a:pt x="0" y="2846"/>
                  </a:moveTo>
                  <a:cubicBezTo>
                    <a:pt x="2798" y="1893"/>
                    <a:pt x="5596" y="953"/>
                    <a:pt x="8394" y="0"/>
                  </a:cubicBezTo>
                  <a:cubicBezTo>
                    <a:pt x="8418" y="48"/>
                    <a:pt x="8430" y="72"/>
                    <a:pt x="8442" y="119"/>
                  </a:cubicBezTo>
                  <a:lnTo>
                    <a:pt x="48" y="292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43"/>
            <p:cNvSpPr/>
            <p:nvPr/>
          </p:nvSpPr>
          <p:spPr>
            <a:xfrm>
              <a:off x="3335225" y="2602525"/>
              <a:ext cx="88125" cy="31875"/>
            </a:xfrm>
            <a:custGeom>
              <a:avLst/>
              <a:gdLst/>
              <a:ahLst/>
              <a:cxnLst/>
              <a:rect l="l" t="t" r="r" b="b"/>
              <a:pathLst>
                <a:path w="3525" h="1275" extrusionOk="0">
                  <a:moveTo>
                    <a:pt x="1" y="1132"/>
                  </a:moveTo>
                  <a:cubicBezTo>
                    <a:pt x="1167" y="763"/>
                    <a:pt x="2322" y="370"/>
                    <a:pt x="3489" y="1"/>
                  </a:cubicBezTo>
                  <a:cubicBezTo>
                    <a:pt x="3501" y="48"/>
                    <a:pt x="3513" y="84"/>
                    <a:pt x="3525" y="144"/>
                  </a:cubicBezTo>
                  <a:cubicBezTo>
                    <a:pt x="2370" y="525"/>
                    <a:pt x="1203" y="906"/>
                    <a:pt x="60" y="1275"/>
                  </a:cubicBezTo>
                  <a:cubicBezTo>
                    <a:pt x="36" y="1215"/>
                    <a:pt x="12" y="1180"/>
                    <a:pt x="1" y="1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43"/>
            <p:cNvSpPr/>
            <p:nvPr/>
          </p:nvSpPr>
          <p:spPr>
            <a:xfrm>
              <a:off x="3644800" y="2535550"/>
              <a:ext cx="87525" cy="37250"/>
            </a:xfrm>
            <a:custGeom>
              <a:avLst/>
              <a:gdLst/>
              <a:ahLst/>
              <a:cxnLst/>
              <a:rect l="l" t="t" r="r" b="b"/>
              <a:pathLst>
                <a:path w="3501" h="1490" extrusionOk="0">
                  <a:moveTo>
                    <a:pt x="3500" y="108"/>
                  </a:moveTo>
                  <a:cubicBezTo>
                    <a:pt x="2357" y="561"/>
                    <a:pt x="1191" y="1025"/>
                    <a:pt x="48" y="1489"/>
                  </a:cubicBezTo>
                  <a:cubicBezTo>
                    <a:pt x="36" y="1453"/>
                    <a:pt x="12" y="1418"/>
                    <a:pt x="0" y="1382"/>
                  </a:cubicBezTo>
                  <a:cubicBezTo>
                    <a:pt x="1143" y="918"/>
                    <a:pt x="2310" y="465"/>
                    <a:pt x="3453" y="1"/>
                  </a:cubicBezTo>
                  <a:cubicBezTo>
                    <a:pt x="3465" y="49"/>
                    <a:pt x="3489" y="72"/>
                    <a:pt x="3500" y="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43"/>
            <p:cNvSpPr/>
            <p:nvPr/>
          </p:nvSpPr>
          <p:spPr>
            <a:xfrm>
              <a:off x="3643300" y="2528125"/>
              <a:ext cx="81275" cy="28900"/>
            </a:xfrm>
            <a:custGeom>
              <a:avLst/>
              <a:gdLst/>
              <a:ahLst/>
              <a:cxnLst/>
              <a:rect l="l" t="t" r="r" b="b"/>
              <a:pathLst>
                <a:path w="3251" h="1156" extrusionOk="0">
                  <a:moveTo>
                    <a:pt x="3251" y="119"/>
                  </a:moveTo>
                  <a:cubicBezTo>
                    <a:pt x="2179" y="465"/>
                    <a:pt x="1108" y="822"/>
                    <a:pt x="36" y="1155"/>
                  </a:cubicBezTo>
                  <a:cubicBezTo>
                    <a:pt x="12" y="1131"/>
                    <a:pt x="1" y="1084"/>
                    <a:pt x="1" y="1060"/>
                  </a:cubicBezTo>
                  <a:cubicBezTo>
                    <a:pt x="1072" y="703"/>
                    <a:pt x="2144" y="357"/>
                    <a:pt x="3215" y="0"/>
                  </a:cubicBezTo>
                  <a:cubicBezTo>
                    <a:pt x="3215" y="48"/>
                    <a:pt x="3227" y="84"/>
                    <a:pt x="3251"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43"/>
            <p:cNvSpPr/>
            <p:nvPr/>
          </p:nvSpPr>
          <p:spPr>
            <a:xfrm>
              <a:off x="3374825" y="2606700"/>
              <a:ext cx="75925" cy="27100"/>
            </a:xfrm>
            <a:custGeom>
              <a:avLst/>
              <a:gdLst/>
              <a:ahLst/>
              <a:cxnLst/>
              <a:rect l="l" t="t" r="r" b="b"/>
              <a:pathLst>
                <a:path w="3037" h="1084" extrusionOk="0">
                  <a:moveTo>
                    <a:pt x="3036" y="120"/>
                  </a:moveTo>
                  <a:cubicBezTo>
                    <a:pt x="2036" y="441"/>
                    <a:pt x="1036" y="751"/>
                    <a:pt x="36" y="1084"/>
                  </a:cubicBezTo>
                  <a:cubicBezTo>
                    <a:pt x="24" y="1036"/>
                    <a:pt x="12" y="989"/>
                    <a:pt x="0" y="965"/>
                  </a:cubicBezTo>
                  <a:cubicBezTo>
                    <a:pt x="988" y="632"/>
                    <a:pt x="1988" y="322"/>
                    <a:pt x="2989" y="1"/>
                  </a:cubicBezTo>
                  <a:cubicBezTo>
                    <a:pt x="3012" y="36"/>
                    <a:pt x="3036" y="84"/>
                    <a:pt x="3036"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43"/>
            <p:cNvSpPr/>
            <p:nvPr/>
          </p:nvSpPr>
          <p:spPr>
            <a:xfrm>
              <a:off x="3754325" y="2587950"/>
              <a:ext cx="61350" cy="22050"/>
            </a:xfrm>
            <a:custGeom>
              <a:avLst/>
              <a:gdLst/>
              <a:ahLst/>
              <a:cxnLst/>
              <a:rect l="l" t="t" r="r" b="b"/>
              <a:pathLst>
                <a:path w="2454" h="882" extrusionOk="0">
                  <a:moveTo>
                    <a:pt x="1" y="762"/>
                  </a:moveTo>
                  <a:lnTo>
                    <a:pt x="2406" y="0"/>
                  </a:lnTo>
                  <a:lnTo>
                    <a:pt x="2453" y="131"/>
                  </a:lnTo>
                  <a:cubicBezTo>
                    <a:pt x="1644" y="393"/>
                    <a:pt x="846" y="643"/>
                    <a:pt x="36" y="881"/>
                  </a:cubicBezTo>
                  <a:cubicBezTo>
                    <a:pt x="12" y="846"/>
                    <a:pt x="1" y="810"/>
                    <a:pt x="1" y="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43"/>
            <p:cNvSpPr/>
            <p:nvPr/>
          </p:nvSpPr>
          <p:spPr>
            <a:xfrm>
              <a:off x="3289100" y="2643300"/>
              <a:ext cx="76225" cy="26825"/>
            </a:xfrm>
            <a:custGeom>
              <a:avLst/>
              <a:gdLst/>
              <a:ahLst/>
              <a:cxnLst/>
              <a:rect l="l" t="t" r="r" b="b"/>
              <a:pathLst>
                <a:path w="3049" h="1073" extrusionOk="0">
                  <a:moveTo>
                    <a:pt x="3048" y="37"/>
                  </a:moveTo>
                  <a:cubicBezTo>
                    <a:pt x="2012" y="394"/>
                    <a:pt x="988" y="751"/>
                    <a:pt x="0" y="1073"/>
                  </a:cubicBezTo>
                  <a:cubicBezTo>
                    <a:pt x="214" y="834"/>
                    <a:pt x="2572" y="1"/>
                    <a:pt x="3048"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43"/>
            <p:cNvSpPr/>
            <p:nvPr/>
          </p:nvSpPr>
          <p:spPr>
            <a:xfrm>
              <a:off x="3516500" y="2589425"/>
              <a:ext cx="75925" cy="29200"/>
            </a:xfrm>
            <a:custGeom>
              <a:avLst/>
              <a:gdLst/>
              <a:ahLst/>
              <a:cxnLst/>
              <a:rect l="l" t="t" r="r" b="b"/>
              <a:pathLst>
                <a:path w="3037" h="1168" extrusionOk="0">
                  <a:moveTo>
                    <a:pt x="0" y="1073"/>
                  </a:moveTo>
                  <a:cubicBezTo>
                    <a:pt x="1001" y="715"/>
                    <a:pt x="2013" y="358"/>
                    <a:pt x="3001" y="1"/>
                  </a:cubicBezTo>
                  <a:cubicBezTo>
                    <a:pt x="3025" y="37"/>
                    <a:pt x="3025" y="60"/>
                    <a:pt x="3037" y="96"/>
                  </a:cubicBezTo>
                  <a:cubicBezTo>
                    <a:pt x="2025" y="453"/>
                    <a:pt x="1024" y="811"/>
                    <a:pt x="12" y="1168"/>
                  </a:cubicBezTo>
                  <a:cubicBezTo>
                    <a:pt x="12" y="1132"/>
                    <a:pt x="0" y="1108"/>
                    <a:pt x="0" y="107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43"/>
            <p:cNvSpPr/>
            <p:nvPr/>
          </p:nvSpPr>
          <p:spPr>
            <a:xfrm>
              <a:off x="3739450" y="2584675"/>
              <a:ext cx="49125" cy="24725"/>
            </a:xfrm>
            <a:custGeom>
              <a:avLst/>
              <a:gdLst/>
              <a:ahLst/>
              <a:cxnLst/>
              <a:rect l="l" t="t" r="r" b="b"/>
              <a:pathLst>
                <a:path w="1965" h="989" extrusionOk="0">
                  <a:moveTo>
                    <a:pt x="1965" y="120"/>
                  </a:moveTo>
                  <a:cubicBezTo>
                    <a:pt x="1322" y="417"/>
                    <a:pt x="679" y="691"/>
                    <a:pt x="36" y="989"/>
                  </a:cubicBezTo>
                  <a:cubicBezTo>
                    <a:pt x="24" y="965"/>
                    <a:pt x="12" y="941"/>
                    <a:pt x="0" y="893"/>
                  </a:cubicBezTo>
                  <a:cubicBezTo>
                    <a:pt x="631" y="596"/>
                    <a:pt x="1274" y="298"/>
                    <a:pt x="1905" y="0"/>
                  </a:cubicBezTo>
                  <a:cubicBezTo>
                    <a:pt x="1929" y="48"/>
                    <a:pt x="1941" y="72"/>
                    <a:pt x="1965"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43"/>
            <p:cNvSpPr/>
            <p:nvPr/>
          </p:nvSpPr>
          <p:spPr>
            <a:xfrm>
              <a:off x="3275400" y="2644800"/>
              <a:ext cx="53900" cy="17875"/>
            </a:xfrm>
            <a:custGeom>
              <a:avLst/>
              <a:gdLst/>
              <a:ahLst/>
              <a:cxnLst/>
              <a:rect l="l" t="t" r="r" b="b"/>
              <a:pathLst>
                <a:path w="2156" h="715" extrusionOk="0">
                  <a:moveTo>
                    <a:pt x="0" y="620"/>
                  </a:moveTo>
                  <a:cubicBezTo>
                    <a:pt x="715" y="405"/>
                    <a:pt x="1417" y="215"/>
                    <a:pt x="2120" y="1"/>
                  </a:cubicBezTo>
                  <a:cubicBezTo>
                    <a:pt x="2144" y="36"/>
                    <a:pt x="2144" y="60"/>
                    <a:pt x="2155" y="108"/>
                  </a:cubicBezTo>
                  <a:cubicBezTo>
                    <a:pt x="1441" y="310"/>
                    <a:pt x="739" y="512"/>
                    <a:pt x="24" y="715"/>
                  </a:cubicBezTo>
                  <a:cubicBezTo>
                    <a:pt x="12" y="679"/>
                    <a:pt x="0" y="643"/>
                    <a:pt x="0" y="6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43"/>
            <p:cNvSpPr/>
            <p:nvPr/>
          </p:nvSpPr>
          <p:spPr>
            <a:xfrm>
              <a:off x="3670100" y="2484950"/>
              <a:ext cx="32450" cy="14025"/>
            </a:xfrm>
            <a:custGeom>
              <a:avLst/>
              <a:gdLst/>
              <a:ahLst/>
              <a:cxnLst/>
              <a:rect l="l" t="t" r="r" b="b"/>
              <a:pathLst>
                <a:path w="1298" h="561" extrusionOk="0">
                  <a:moveTo>
                    <a:pt x="0" y="429"/>
                  </a:moveTo>
                  <a:cubicBezTo>
                    <a:pt x="417" y="287"/>
                    <a:pt x="834" y="144"/>
                    <a:pt x="1250" y="1"/>
                  </a:cubicBezTo>
                  <a:cubicBezTo>
                    <a:pt x="1262" y="48"/>
                    <a:pt x="1286" y="72"/>
                    <a:pt x="1298" y="120"/>
                  </a:cubicBezTo>
                  <a:lnTo>
                    <a:pt x="48" y="56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43"/>
            <p:cNvSpPr/>
            <p:nvPr/>
          </p:nvSpPr>
          <p:spPr>
            <a:xfrm>
              <a:off x="3676050" y="2471850"/>
              <a:ext cx="23225" cy="10450"/>
            </a:xfrm>
            <a:custGeom>
              <a:avLst/>
              <a:gdLst/>
              <a:ahLst/>
              <a:cxnLst/>
              <a:rect l="l" t="t" r="r" b="b"/>
              <a:pathLst>
                <a:path w="929" h="418" extrusionOk="0">
                  <a:moveTo>
                    <a:pt x="929" y="132"/>
                  </a:moveTo>
                  <a:cubicBezTo>
                    <a:pt x="643" y="227"/>
                    <a:pt x="345" y="334"/>
                    <a:pt x="48" y="418"/>
                  </a:cubicBezTo>
                  <a:cubicBezTo>
                    <a:pt x="36" y="370"/>
                    <a:pt x="12" y="346"/>
                    <a:pt x="0" y="299"/>
                  </a:cubicBezTo>
                  <a:cubicBezTo>
                    <a:pt x="286" y="191"/>
                    <a:pt x="584" y="108"/>
                    <a:pt x="869" y="1"/>
                  </a:cubicBezTo>
                  <a:cubicBezTo>
                    <a:pt x="893" y="49"/>
                    <a:pt x="905" y="96"/>
                    <a:pt x="929" y="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43"/>
            <p:cNvSpPr/>
            <p:nvPr/>
          </p:nvSpPr>
          <p:spPr>
            <a:xfrm>
              <a:off x="3042025" y="1742300"/>
              <a:ext cx="122675" cy="39325"/>
            </a:xfrm>
            <a:custGeom>
              <a:avLst/>
              <a:gdLst/>
              <a:ahLst/>
              <a:cxnLst/>
              <a:rect l="l" t="t" r="r" b="b"/>
              <a:pathLst>
                <a:path w="4907" h="1573" extrusionOk="0">
                  <a:moveTo>
                    <a:pt x="4871" y="1572"/>
                  </a:moveTo>
                  <a:cubicBezTo>
                    <a:pt x="3287" y="965"/>
                    <a:pt x="1537" y="941"/>
                    <a:pt x="1" y="1"/>
                  </a:cubicBezTo>
                  <a:cubicBezTo>
                    <a:pt x="1668" y="501"/>
                    <a:pt x="3287" y="977"/>
                    <a:pt x="4906" y="1477"/>
                  </a:cubicBezTo>
                  <a:cubicBezTo>
                    <a:pt x="4894" y="1513"/>
                    <a:pt x="4882" y="1549"/>
                    <a:pt x="4871" y="15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43"/>
            <p:cNvSpPr/>
            <p:nvPr/>
          </p:nvSpPr>
          <p:spPr>
            <a:xfrm>
              <a:off x="3650450" y="1884000"/>
              <a:ext cx="76225" cy="27100"/>
            </a:xfrm>
            <a:custGeom>
              <a:avLst/>
              <a:gdLst/>
              <a:ahLst/>
              <a:cxnLst/>
              <a:rect l="l" t="t" r="r" b="b"/>
              <a:pathLst>
                <a:path w="3049" h="1084" extrusionOk="0">
                  <a:moveTo>
                    <a:pt x="3001" y="1084"/>
                  </a:moveTo>
                  <a:cubicBezTo>
                    <a:pt x="2001" y="774"/>
                    <a:pt x="1000" y="465"/>
                    <a:pt x="0" y="167"/>
                  </a:cubicBezTo>
                  <a:cubicBezTo>
                    <a:pt x="12" y="107"/>
                    <a:pt x="24" y="60"/>
                    <a:pt x="36" y="0"/>
                  </a:cubicBezTo>
                  <a:cubicBezTo>
                    <a:pt x="1072" y="250"/>
                    <a:pt x="2060" y="572"/>
                    <a:pt x="3048" y="929"/>
                  </a:cubicBezTo>
                  <a:cubicBezTo>
                    <a:pt x="3048" y="965"/>
                    <a:pt x="3036" y="1024"/>
                    <a:pt x="3001" y="10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43"/>
            <p:cNvSpPr/>
            <p:nvPr/>
          </p:nvSpPr>
          <p:spPr>
            <a:xfrm>
              <a:off x="3760575" y="1917025"/>
              <a:ext cx="95575" cy="28600"/>
            </a:xfrm>
            <a:custGeom>
              <a:avLst/>
              <a:gdLst/>
              <a:ahLst/>
              <a:cxnLst/>
              <a:rect l="l" t="t" r="r" b="b"/>
              <a:pathLst>
                <a:path w="3823" h="1144" extrusionOk="0">
                  <a:moveTo>
                    <a:pt x="1" y="1"/>
                  </a:moveTo>
                  <a:cubicBezTo>
                    <a:pt x="1298" y="358"/>
                    <a:pt x="2549" y="691"/>
                    <a:pt x="3822" y="1049"/>
                  </a:cubicBezTo>
                  <a:cubicBezTo>
                    <a:pt x="3382" y="1144"/>
                    <a:pt x="346" y="34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43"/>
            <p:cNvSpPr/>
            <p:nvPr/>
          </p:nvSpPr>
          <p:spPr>
            <a:xfrm>
              <a:off x="3183425" y="1769700"/>
              <a:ext cx="65800" cy="27700"/>
            </a:xfrm>
            <a:custGeom>
              <a:avLst/>
              <a:gdLst/>
              <a:ahLst/>
              <a:cxnLst/>
              <a:rect l="l" t="t" r="r" b="b"/>
              <a:pathLst>
                <a:path w="2632" h="1108" extrusionOk="0">
                  <a:moveTo>
                    <a:pt x="60" y="0"/>
                  </a:moveTo>
                  <a:cubicBezTo>
                    <a:pt x="929" y="334"/>
                    <a:pt x="1786" y="643"/>
                    <a:pt x="2632" y="977"/>
                  </a:cubicBezTo>
                  <a:lnTo>
                    <a:pt x="2596" y="1107"/>
                  </a:lnTo>
                  <a:cubicBezTo>
                    <a:pt x="1727" y="798"/>
                    <a:pt x="870" y="465"/>
                    <a:pt x="0" y="155"/>
                  </a:cubicBezTo>
                  <a:cubicBezTo>
                    <a:pt x="12" y="95"/>
                    <a:pt x="48" y="48"/>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43"/>
            <p:cNvSpPr/>
            <p:nvPr/>
          </p:nvSpPr>
          <p:spPr>
            <a:xfrm>
              <a:off x="3886775" y="1966750"/>
              <a:ext cx="63125" cy="20550"/>
            </a:xfrm>
            <a:custGeom>
              <a:avLst/>
              <a:gdLst/>
              <a:ahLst/>
              <a:cxnLst/>
              <a:rect l="l" t="t" r="r" b="b"/>
              <a:pathLst>
                <a:path w="2525" h="822" extrusionOk="0">
                  <a:moveTo>
                    <a:pt x="72" y="0"/>
                  </a:moveTo>
                  <a:cubicBezTo>
                    <a:pt x="894" y="238"/>
                    <a:pt x="1703" y="453"/>
                    <a:pt x="2525" y="691"/>
                  </a:cubicBezTo>
                  <a:lnTo>
                    <a:pt x="2477" y="822"/>
                  </a:lnTo>
                  <a:cubicBezTo>
                    <a:pt x="1668" y="607"/>
                    <a:pt x="834" y="369"/>
                    <a:pt x="1" y="143"/>
                  </a:cubicBezTo>
                  <a:cubicBezTo>
                    <a:pt x="25" y="95"/>
                    <a:pt x="37"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43"/>
            <p:cNvSpPr/>
            <p:nvPr/>
          </p:nvSpPr>
          <p:spPr>
            <a:xfrm>
              <a:off x="3761775" y="2019725"/>
              <a:ext cx="62525" cy="13125"/>
            </a:xfrm>
            <a:custGeom>
              <a:avLst/>
              <a:gdLst/>
              <a:ahLst/>
              <a:cxnLst/>
              <a:rect l="l" t="t" r="r" b="b"/>
              <a:pathLst>
                <a:path w="2501" h="525" extrusionOk="0">
                  <a:moveTo>
                    <a:pt x="2477" y="524"/>
                  </a:moveTo>
                  <a:cubicBezTo>
                    <a:pt x="1643" y="405"/>
                    <a:pt x="834" y="286"/>
                    <a:pt x="0" y="167"/>
                  </a:cubicBezTo>
                  <a:lnTo>
                    <a:pt x="0" y="84"/>
                  </a:lnTo>
                  <a:cubicBezTo>
                    <a:pt x="84" y="48"/>
                    <a:pt x="191" y="0"/>
                    <a:pt x="274" y="24"/>
                  </a:cubicBezTo>
                  <a:cubicBezTo>
                    <a:pt x="1024" y="143"/>
                    <a:pt x="1762" y="274"/>
                    <a:pt x="2501" y="393"/>
                  </a:cubicBezTo>
                  <a:cubicBezTo>
                    <a:pt x="2477" y="441"/>
                    <a:pt x="2477" y="477"/>
                    <a:pt x="2477" y="5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43"/>
            <p:cNvSpPr/>
            <p:nvPr/>
          </p:nvSpPr>
          <p:spPr>
            <a:xfrm>
              <a:off x="3857325" y="1977750"/>
              <a:ext cx="52400" cy="19375"/>
            </a:xfrm>
            <a:custGeom>
              <a:avLst/>
              <a:gdLst/>
              <a:ahLst/>
              <a:cxnLst/>
              <a:rect l="l" t="t" r="r" b="b"/>
              <a:pathLst>
                <a:path w="2096" h="775" extrusionOk="0">
                  <a:moveTo>
                    <a:pt x="0" y="1"/>
                  </a:moveTo>
                  <a:lnTo>
                    <a:pt x="2096" y="667"/>
                  </a:lnTo>
                  <a:cubicBezTo>
                    <a:pt x="2096" y="703"/>
                    <a:pt x="2084" y="751"/>
                    <a:pt x="2084" y="775"/>
                  </a:cubicBezTo>
                  <a:cubicBezTo>
                    <a:pt x="1988" y="775"/>
                    <a:pt x="1905" y="775"/>
                    <a:pt x="1834" y="763"/>
                  </a:cubicBezTo>
                  <a:cubicBezTo>
                    <a:pt x="1262" y="584"/>
                    <a:pt x="714" y="405"/>
                    <a:pt x="143" y="203"/>
                  </a:cubicBezTo>
                  <a:cubicBezTo>
                    <a:pt x="72" y="191"/>
                    <a:pt x="60" y="7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43"/>
            <p:cNvSpPr/>
            <p:nvPr/>
          </p:nvSpPr>
          <p:spPr>
            <a:xfrm>
              <a:off x="3102750" y="2242675"/>
              <a:ext cx="64325" cy="8950"/>
            </a:xfrm>
            <a:custGeom>
              <a:avLst/>
              <a:gdLst/>
              <a:ahLst/>
              <a:cxnLst/>
              <a:rect l="l" t="t" r="r" b="b"/>
              <a:pathLst>
                <a:path w="2573" h="358" extrusionOk="0">
                  <a:moveTo>
                    <a:pt x="2573" y="226"/>
                  </a:moveTo>
                  <a:cubicBezTo>
                    <a:pt x="1691" y="357"/>
                    <a:pt x="846" y="215"/>
                    <a:pt x="1" y="119"/>
                  </a:cubicBezTo>
                  <a:cubicBezTo>
                    <a:pt x="1" y="72"/>
                    <a:pt x="1" y="48"/>
                    <a:pt x="13" y="0"/>
                  </a:cubicBezTo>
                  <a:cubicBezTo>
                    <a:pt x="858" y="72"/>
                    <a:pt x="1715" y="155"/>
                    <a:pt x="2573" y="2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43"/>
            <p:cNvSpPr/>
            <p:nvPr/>
          </p:nvSpPr>
          <p:spPr>
            <a:xfrm>
              <a:off x="3883800" y="1945600"/>
              <a:ext cx="76225" cy="19975"/>
            </a:xfrm>
            <a:custGeom>
              <a:avLst/>
              <a:gdLst/>
              <a:ahLst/>
              <a:cxnLst/>
              <a:rect l="l" t="t" r="r" b="b"/>
              <a:pathLst>
                <a:path w="3049" h="799" extrusionOk="0">
                  <a:moveTo>
                    <a:pt x="60" y="1"/>
                  </a:moveTo>
                  <a:cubicBezTo>
                    <a:pt x="1049" y="227"/>
                    <a:pt x="2049" y="465"/>
                    <a:pt x="3049" y="691"/>
                  </a:cubicBezTo>
                  <a:cubicBezTo>
                    <a:pt x="3037" y="727"/>
                    <a:pt x="3037" y="763"/>
                    <a:pt x="3013" y="799"/>
                  </a:cubicBezTo>
                  <a:cubicBezTo>
                    <a:pt x="2001" y="572"/>
                    <a:pt x="1013" y="334"/>
                    <a:pt x="1" y="108"/>
                  </a:cubicBezTo>
                  <a:cubicBezTo>
                    <a:pt x="25" y="84"/>
                    <a:pt x="36" y="37"/>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43"/>
            <p:cNvSpPr/>
            <p:nvPr/>
          </p:nvSpPr>
          <p:spPr>
            <a:xfrm>
              <a:off x="3598950" y="1875075"/>
              <a:ext cx="45875" cy="20250"/>
            </a:xfrm>
            <a:custGeom>
              <a:avLst/>
              <a:gdLst/>
              <a:ahLst/>
              <a:cxnLst/>
              <a:rect l="l" t="t" r="r" b="b"/>
              <a:pathLst>
                <a:path w="1835" h="810" extrusionOk="0">
                  <a:moveTo>
                    <a:pt x="1775" y="810"/>
                  </a:moveTo>
                  <a:cubicBezTo>
                    <a:pt x="1179" y="583"/>
                    <a:pt x="584" y="369"/>
                    <a:pt x="0" y="155"/>
                  </a:cubicBezTo>
                  <a:cubicBezTo>
                    <a:pt x="24" y="107"/>
                    <a:pt x="36" y="48"/>
                    <a:pt x="60" y="0"/>
                  </a:cubicBezTo>
                  <a:cubicBezTo>
                    <a:pt x="655" y="226"/>
                    <a:pt x="1251" y="452"/>
                    <a:pt x="1834" y="667"/>
                  </a:cubicBezTo>
                  <a:cubicBezTo>
                    <a:pt x="1810" y="702"/>
                    <a:pt x="1786" y="762"/>
                    <a:pt x="1775" y="8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43"/>
            <p:cNvSpPr/>
            <p:nvPr/>
          </p:nvSpPr>
          <p:spPr>
            <a:xfrm>
              <a:off x="3839150" y="1988175"/>
              <a:ext cx="41700" cy="19075"/>
            </a:xfrm>
            <a:custGeom>
              <a:avLst/>
              <a:gdLst/>
              <a:ahLst/>
              <a:cxnLst/>
              <a:rect l="l" t="t" r="r" b="b"/>
              <a:pathLst>
                <a:path w="1668" h="763" extrusionOk="0">
                  <a:moveTo>
                    <a:pt x="1620" y="762"/>
                  </a:moveTo>
                  <a:cubicBezTo>
                    <a:pt x="1084" y="560"/>
                    <a:pt x="549" y="358"/>
                    <a:pt x="1" y="143"/>
                  </a:cubicBezTo>
                  <a:cubicBezTo>
                    <a:pt x="13" y="108"/>
                    <a:pt x="37" y="48"/>
                    <a:pt x="60" y="0"/>
                  </a:cubicBezTo>
                  <a:cubicBezTo>
                    <a:pt x="596" y="203"/>
                    <a:pt x="1132" y="405"/>
                    <a:pt x="1668" y="608"/>
                  </a:cubicBezTo>
                  <a:cubicBezTo>
                    <a:pt x="1644" y="655"/>
                    <a:pt x="1632" y="715"/>
                    <a:pt x="1620" y="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43"/>
            <p:cNvSpPr/>
            <p:nvPr/>
          </p:nvSpPr>
          <p:spPr>
            <a:xfrm>
              <a:off x="3136975" y="2225100"/>
              <a:ext cx="62550" cy="11050"/>
            </a:xfrm>
            <a:custGeom>
              <a:avLst/>
              <a:gdLst/>
              <a:ahLst/>
              <a:cxnLst/>
              <a:rect l="l" t="t" r="r" b="b"/>
              <a:pathLst>
                <a:path w="2502" h="442" extrusionOk="0">
                  <a:moveTo>
                    <a:pt x="1" y="1"/>
                  </a:moveTo>
                  <a:lnTo>
                    <a:pt x="2501" y="406"/>
                  </a:lnTo>
                  <a:lnTo>
                    <a:pt x="2501" y="441"/>
                  </a:lnTo>
                  <a:cubicBezTo>
                    <a:pt x="2227" y="417"/>
                    <a:pt x="1977" y="406"/>
                    <a:pt x="1715" y="382"/>
                  </a:cubicBezTo>
                  <a:cubicBezTo>
                    <a:pt x="1239" y="322"/>
                    <a:pt x="739" y="239"/>
                    <a:pt x="263" y="156"/>
                  </a:cubicBezTo>
                  <a:cubicBezTo>
                    <a:pt x="180" y="144"/>
                    <a:pt x="84"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43"/>
            <p:cNvSpPr/>
            <p:nvPr/>
          </p:nvSpPr>
          <p:spPr>
            <a:xfrm>
              <a:off x="3202775" y="2211425"/>
              <a:ext cx="50325" cy="4475"/>
            </a:xfrm>
            <a:custGeom>
              <a:avLst/>
              <a:gdLst/>
              <a:ahLst/>
              <a:cxnLst/>
              <a:rect l="l" t="t" r="r" b="b"/>
              <a:pathLst>
                <a:path w="2013" h="179" extrusionOk="0">
                  <a:moveTo>
                    <a:pt x="2012" y="119"/>
                  </a:moveTo>
                  <a:cubicBezTo>
                    <a:pt x="1905" y="131"/>
                    <a:pt x="1786" y="179"/>
                    <a:pt x="1679" y="179"/>
                  </a:cubicBezTo>
                  <a:cubicBezTo>
                    <a:pt x="1119" y="155"/>
                    <a:pt x="548" y="119"/>
                    <a:pt x="0" y="95"/>
                  </a:cubicBezTo>
                  <a:lnTo>
                    <a:pt x="0" y="0"/>
                  </a:lnTo>
                  <a:cubicBezTo>
                    <a:pt x="667" y="24"/>
                    <a:pt x="1322" y="71"/>
                    <a:pt x="2001" y="107"/>
                  </a:cubicBezTo>
                  <a:cubicBezTo>
                    <a:pt x="2001" y="107"/>
                    <a:pt x="2012" y="107"/>
                    <a:pt x="2012"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43"/>
            <p:cNvSpPr/>
            <p:nvPr/>
          </p:nvSpPr>
          <p:spPr>
            <a:xfrm>
              <a:off x="2551800" y="2577225"/>
              <a:ext cx="155400" cy="61650"/>
            </a:xfrm>
            <a:custGeom>
              <a:avLst/>
              <a:gdLst/>
              <a:ahLst/>
              <a:cxnLst/>
              <a:rect l="l" t="t" r="r" b="b"/>
              <a:pathLst>
                <a:path w="6216" h="2466" extrusionOk="0">
                  <a:moveTo>
                    <a:pt x="6156" y="2465"/>
                  </a:moveTo>
                  <a:lnTo>
                    <a:pt x="0" y="108"/>
                  </a:lnTo>
                  <a:cubicBezTo>
                    <a:pt x="12" y="72"/>
                    <a:pt x="24" y="25"/>
                    <a:pt x="36" y="1"/>
                  </a:cubicBezTo>
                  <a:cubicBezTo>
                    <a:pt x="2143" y="668"/>
                    <a:pt x="4167" y="1537"/>
                    <a:pt x="6215" y="2311"/>
                  </a:cubicBezTo>
                  <a:cubicBezTo>
                    <a:pt x="6203" y="2370"/>
                    <a:pt x="6168" y="2430"/>
                    <a:pt x="6156" y="24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43"/>
            <p:cNvSpPr/>
            <p:nvPr/>
          </p:nvSpPr>
          <p:spPr>
            <a:xfrm>
              <a:off x="2625625" y="2571275"/>
              <a:ext cx="100625" cy="38725"/>
            </a:xfrm>
            <a:custGeom>
              <a:avLst/>
              <a:gdLst/>
              <a:ahLst/>
              <a:cxnLst/>
              <a:rect l="l" t="t" r="r" b="b"/>
              <a:pathLst>
                <a:path w="4025" h="1549" extrusionOk="0">
                  <a:moveTo>
                    <a:pt x="60" y="1"/>
                  </a:moveTo>
                  <a:cubicBezTo>
                    <a:pt x="1393" y="477"/>
                    <a:pt x="2703" y="965"/>
                    <a:pt x="4024" y="1441"/>
                  </a:cubicBezTo>
                  <a:cubicBezTo>
                    <a:pt x="4024" y="1477"/>
                    <a:pt x="4012" y="1501"/>
                    <a:pt x="4012" y="1548"/>
                  </a:cubicBezTo>
                  <a:cubicBezTo>
                    <a:pt x="3846" y="1513"/>
                    <a:pt x="3679" y="1513"/>
                    <a:pt x="3536" y="1477"/>
                  </a:cubicBezTo>
                  <a:cubicBezTo>
                    <a:pt x="2417" y="1072"/>
                    <a:pt x="1298" y="656"/>
                    <a:pt x="179" y="239"/>
                  </a:cubicBezTo>
                  <a:cubicBezTo>
                    <a:pt x="119" y="203"/>
                    <a:pt x="60" y="144"/>
                    <a:pt x="0" y="120"/>
                  </a:cubicBezTo>
                  <a:cubicBezTo>
                    <a:pt x="36" y="72"/>
                    <a:pt x="4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43"/>
            <p:cNvSpPr/>
            <p:nvPr/>
          </p:nvSpPr>
          <p:spPr>
            <a:xfrm>
              <a:off x="2482750" y="2609975"/>
              <a:ext cx="91400" cy="42875"/>
            </a:xfrm>
            <a:custGeom>
              <a:avLst/>
              <a:gdLst/>
              <a:ahLst/>
              <a:cxnLst/>
              <a:rect l="l" t="t" r="r" b="b"/>
              <a:pathLst>
                <a:path w="3656" h="1715" extrusionOk="0">
                  <a:moveTo>
                    <a:pt x="60" y="0"/>
                  </a:moveTo>
                  <a:cubicBezTo>
                    <a:pt x="1250" y="524"/>
                    <a:pt x="2465" y="1060"/>
                    <a:pt x="3655" y="1572"/>
                  </a:cubicBezTo>
                  <a:cubicBezTo>
                    <a:pt x="3631" y="1620"/>
                    <a:pt x="3608" y="1667"/>
                    <a:pt x="3596" y="1715"/>
                  </a:cubicBezTo>
                  <a:cubicBezTo>
                    <a:pt x="2381" y="1215"/>
                    <a:pt x="1167" y="715"/>
                    <a:pt x="0" y="120"/>
                  </a:cubicBezTo>
                  <a:cubicBezTo>
                    <a:pt x="36" y="72"/>
                    <a:pt x="48" y="48"/>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43"/>
            <p:cNvSpPr/>
            <p:nvPr/>
          </p:nvSpPr>
          <p:spPr>
            <a:xfrm>
              <a:off x="2452675" y="2613550"/>
              <a:ext cx="89625" cy="44075"/>
            </a:xfrm>
            <a:custGeom>
              <a:avLst/>
              <a:gdLst/>
              <a:ahLst/>
              <a:cxnLst/>
              <a:rect l="l" t="t" r="r" b="b"/>
              <a:pathLst>
                <a:path w="3585" h="1763" extrusionOk="0">
                  <a:moveTo>
                    <a:pt x="3525" y="1762"/>
                  </a:moveTo>
                  <a:lnTo>
                    <a:pt x="1" y="155"/>
                  </a:lnTo>
                  <a:cubicBezTo>
                    <a:pt x="12" y="108"/>
                    <a:pt x="48" y="60"/>
                    <a:pt x="60" y="0"/>
                  </a:cubicBezTo>
                  <a:cubicBezTo>
                    <a:pt x="1239" y="536"/>
                    <a:pt x="2406" y="1060"/>
                    <a:pt x="3584" y="1596"/>
                  </a:cubicBezTo>
                  <a:cubicBezTo>
                    <a:pt x="3572" y="1667"/>
                    <a:pt x="3560" y="1715"/>
                    <a:pt x="3525" y="1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43"/>
            <p:cNvSpPr/>
            <p:nvPr/>
          </p:nvSpPr>
          <p:spPr>
            <a:xfrm>
              <a:off x="2568750" y="2596575"/>
              <a:ext cx="95575" cy="39925"/>
            </a:xfrm>
            <a:custGeom>
              <a:avLst/>
              <a:gdLst/>
              <a:ahLst/>
              <a:cxnLst/>
              <a:rect l="l" t="t" r="r" b="b"/>
              <a:pathLst>
                <a:path w="3823" h="1597" extrusionOk="0">
                  <a:moveTo>
                    <a:pt x="3799" y="1596"/>
                  </a:moveTo>
                  <a:cubicBezTo>
                    <a:pt x="2489" y="1203"/>
                    <a:pt x="1251" y="644"/>
                    <a:pt x="1" y="108"/>
                  </a:cubicBezTo>
                  <a:cubicBezTo>
                    <a:pt x="13" y="72"/>
                    <a:pt x="37" y="25"/>
                    <a:pt x="49" y="1"/>
                  </a:cubicBezTo>
                  <a:cubicBezTo>
                    <a:pt x="1311" y="489"/>
                    <a:pt x="2561" y="1001"/>
                    <a:pt x="3823" y="1489"/>
                  </a:cubicBezTo>
                  <a:cubicBezTo>
                    <a:pt x="3811" y="1537"/>
                    <a:pt x="3811" y="1560"/>
                    <a:pt x="3799" y="15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43"/>
            <p:cNvSpPr/>
            <p:nvPr/>
          </p:nvSpPr>
          <p:spPr>
            <a:xfrm>
              <a:off x="2611925" y="2580500"/>
              <a:ext cx="57775" cy="29500"/>
            </a:xfrm>
            <a:custGeom>
              <a:avLst/>
              <a:gdLst/>
              <a:ahLst/>
              <a:cxnLst/>
              <a:rect l="l" t="t" r="r" b="b"/>
              <a:pathLst>
                <a:path w="2311" h="1180" extrusionOk="0">
                  <a:moveTo>
                    <a:pt x="2251" y="1179"/>
                  </a:moveTo>
                  <a:cubicBezTo>
                    <a:pt x="1501" y="834"/>
                    <a:pt x="762" y="489"/>
                    <a:pt x="0" y="156"/>
                  </a:cubicBezTo>
                  <a:cubicBezTo>
                    <a:pt x="36" y="108"/>
                    <a:pt x="48" y="48"/>
                    <a:pt x="72" y="1"/>
                  </a:cubicBezTo>
                  <a:cubicBezTo>
                    <a:pt x="822" y="346"/>
                    <a:pt x="1560" y="703"/>
                    <a:pt x="2310" y="1049"/>
                  </a:cubicBezTo>
                  <a:cubicBezTo>
                    <a:pt x="2274" y="1084"/>
                    <a:pt x="2263" y="1132"/>
                    <a:pt x="2251" y="11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43"/>
            <p:cNvSpPr/>
            <p:nvPr/>
          </p:nvSpPr>
          <p:spPr>
            <a:xfrm>
              <a:off x="2394625" y="2662075"/>
              <a:ext cx="47650" cy="26800"/>
            </a:xfrm>
            <a:custGeom>
              <a:avLst/>
              <a:gdLst/>
              <a:ahLst/>
              <a:cxnLst/>
              <a:rect l="l" t="t" r="r" b="b"/>
              <a:pathLst>
                <a:path w="1906" h="1072" extrusionOk="0">
                  <a:moveTo>
                    <a:pt x="1834" y="1072"/>
                  </a:moveTo>
                  <a:lnTo>
                    <a:pt x="1" y="131"/>
                  </a:lnTo>
                  <a:cubicBezTo>
                    <a:pt x="37" y="83"/>
                    <a:pt x="48" y="48"/>
                    <a:pt x="72" y="0"/>
                  </a:cubicBezTo>
                  <a:lnTo>
                    <a:pt x="1906" y="941"/>
                  </a:lnTo>
                  <a:cubicBezTo>
                    <a:pt x="1882" y="976"/>
                    <a:pt x="1846" y="1024"/>
                    <a:pt x="1834" y="1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43"/>
            <p:cNvSpPr/>
            <p:nvPr/>
          </p:nvSpPr>
          <p:spPr>
            <a:xfrm>
              <a:off x="2394625" y="2647475"/>
              <a:ext cx="47350" cy="26825"/>
            </a:xfrm>
            <a:custGeom>
              <a:avLst/>
              <a:gdLst/>
              <a:ahLst/>
              <a:cxnLst/>
              <a:rect l="l" t="t" r="r" b="b"/>
              <a:pathLst>
                <a:path w="1894" h="1073" extrusionOk="0">
                  <a:moveTo>
                    <a:pt x="72" y="1"/>
                  </a:moveTo>
                  <a:cubicBezTo>
                    <a:pt x="691" y="310"/>
                    <a:pt x="1299" y="644"/>
                    <a:pt x="1894" y="953"/>
                  </a:cubicBezTo>
                  <a:cubicBezTo>
                    <a:pt x="1882" y="1001"/>
                    <a:pt x="1846" y="1048"/>
                    <a:pt x="1834" y="1072"/>
                  </a:cubicBezTo>
                  <a:cubicBezTo>
                    <a:pt x="1227" y="763"/>
                    <a:pt x="608" y="453"/>
                    <a:pt x="1" y="120"/>
                  </a:cubicBezTo>
                  <a:cubicBezTo>
                    <a:pt x="25" y="96"/>
                    <a:pt x="60" y="4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43"/>
            <p:cNvSpPr/>
            <p:nvPr/>
          </p:nvSpPr>
          <p:spPr>
            <a:xfrm>
              <a:off x="2520850" y="2670700"/>
              <a:ext cx="40500" cy="20550"/>
            </a:xfrm>
            <a:custGeom>
              <a:avLst/>
              <a:gdLst/>
              <a:ahLst/>
              <a:cxnLst/>
              <a:rect l="l" t="t" r="r" b="b"/>
              <a:pathLst>
                <a:path w="1620" h="822" extrusionOk="0">
                  <a:moveTo>
                    <a:pt x="60" y="0"/>
                  </a:moveTo>
                  <a:cubicBezTo>
                    <a:pt x="583" y="238"/>
                    <a:pt x="1095" y="453"/>
                    <a:pt x="1619" y="691"/>
                  </a:cubicBezTo>
                  <a:cubicBezTo>
                    <a:pt x="1607" y="739"/>
                    <a:pt x="1572" y="786"/>
                    <a:pt x="1560" y="822"/>
                  </a:cubicBezTo>
                  <a:cubicBezTo>
                    <a:pt x="1036" y="584"/>
                    <a:pt x="524" y="358"/>
                    <a:pt x="0" y="131"/>
                  </a:cubicBezTo>
                  <a:cubicBezTo>
                    <a:pt x="24" y="84"/>
                    <a:pt x="36"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43"/>
            <p:cNvSpPr/>
            <p:nvPr/>
          </p:nvSpPr>
          <p:spPr>
            <a:xfrm>
              <a:off x="2431250" y="2592700"/>
              <a:ext cx="32475" cy="14925"/>
            </a:xfrm>
            <a:custGeom>
              <a:avLst/>
              <a:gdLst/>
              <a:ahLst/>
              <a:cxnLst/>
              <a:rect l="l" t="t" r="r" b="b"/>
              <a:pathLst>
                <a:path w="1299" h="597" extrusionOk="0">
                  <a:moveTo>
                    <a:pt x="48" y="1"/>
                  </a:moveTo>
                  <a:cubicBezTo>
                    <a:pt x="465" y="156"/>
                    <a:pt x="893" y="287"/>
                    <a:pt x="1298" y="441"/>
                  </a:cubicBezTo>
                  <a:cubicBezTo>
                    <a:pt x="1286" y="501"/>
                    <a:pt x="1274" y="537"/>
                    <a:pt x="1239" y="596"/>
                  </a:cubicBezTo>
                  <a:cubicBezTo>
                    <a:pt x="834" y="465"/>
                    <a:pt x="405" y="322"/>
                    <a:pt x="0" y="180"/>
                  </a:cubicBezTo>
                  <a:cubicBezTo>
                    <a:pt x="24" y="108"/>
                    <a:pt x="36" y="49"/>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43"/>
            <p:cNvSpPr/>
            <p:nvPr/>
          </p:nvSpPr>
          <p:spPr>
            <a:xfrm>
              <a:off x="2578000" y="2660275"/>
              <a:ext cx="32750" cy="17000"/>
            </a:xfrm>
            <a:custGeom>
              <a:avLst/>
              <a:gdLst/>
              <a:ahLst/>
              <a:cxnLst/>
              <a:rect l="l" t="t" r="r" b="b"/>
              <a:pathLst>
                <a:path w="1310" h="680" extrusionOk="0">
                  <a:moveTo>
                    <a:pt x="1274" y="679"/>
                  </a:moveTo>
                  <a:cubicBezTo>
                    <a:pt x="857" y="489"/>
                    <a:pt x="417" y="310"/>
                    <a:pt x="0" y="120"/>
                  </a:cubicBezTo>
                  <a:cubicBezTo>
                    <a:pt x="24" y="72"/>
                    <a:pt x="36" y="36"/>
                    <a:pt x="48" y="1"/>
                  </a:cubicBezTo>
                  <a:cubicBezTo>
                    <a:pt x="476" y="155"/>
                    <a:pt x="893" y="346"/>
                    <a:pt x="1310" y="560"/>
                  </a:cubicBezTo>
                  <a:cubicBezTo>
                    <a:pt x="1298" y="608"/>
                    <a:pt x="1286" y="632"/>
                    <a:pt x="1274" y="6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43"/>
            <p:cNvSpPr/>
            <p:nvPr/>
          </p:nvSpPr>
          <p:spPr>
            <a:xfrm>
              <a:off x="2215450" y="2123600"/>
              <a:ext cx="94675" cy="47350"/>
            </a:xfrm>
            <a:custGeom>
              <a:avLst/>
              <a:gdLst/>
              <a:ahLst/>
              <a:cxnLst/>
              <a:rect l="l" t="t" r="r" b="b"/>
              <a:pathLst>
                <a:path w="3787" h="1894" extrusionOk="0">
                  <a:moveTo>
                    <a:pt x="3703" y="1894"/>
                  </a:moveTo>
                  <a:cubicBezTo>
                    <a:pt x="2429" y="1370"/>
                    <a:pt x="1167" y="834"/>
                    <a:pt x="0" y="132"/>
                  </a:cubicBezTo>
                  <a:cubicBezTo>
                    <a:pt x="12" y="84"/>
                    <a:pt x="36" y="48"/>
                    <a:pt x="48" y="1"/>
                  </a:cubicBezTo>
                  <a:cubicBezTo>
                    <a:pt x="1298" y="572"/>
                    <a:pt x="2536" y="1132"/>
                    <a:pt x="3786" y="1703"/>
                  </a:cubicBezTo>
                  <a:cubicBezTo>
                    <a:pt x="3751" y="1763"/>
                    <a:pt x="3715" y="1834"/>
                    <a:pt x="3703" y="18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43"/>
            <p:cNvSpPr/>
            <p:nvPr/>
          </p:nvSpPr>
          <p:spPr>
            <a:xfrm>
              <a:off x="2121675" y="2104250"/>
              <a:ext cx="124450" cy="61050"/>
            </a:xfrm>
            <a:custGeom>
              <a:avLst/>
              <a:gdLst/>
              <a:ahLst/>
              <a:cxnLst/>
              <a:rect l="l" t="t" r="r" b="b"/>
              <a:pathLst>
                <a:path w="4978" h="2442" extrusionOk="0">
                  <a:moveTo>
                    <a:pt x="4942" y="2442"/>
                  </a:moveTo>
                  <a:cubicBezTo>
                    <a:pt x="3299" y="1656"/>
                    <a:pt x="1680" y="846"/>
                    <a:pt x="1" y="37"/>
                  </a:cubicBezTo>
                  <a:cubicBezTo>
                    <a:pt x="334" y="1"/>
                    <a:pt x="4561" y="2001"/>
                    <a:pt x="4978" y="2358"/>
                  </a:cubicBezTo>
                  <a:cubicBezTo>
                    <a:pt x="4954" y="2382"/>
                    <a:pt x="4954" y="2418"/>
                    <a:pt x="4942" y="24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43"/>
            <p:cNvSpPr/>
            <p:nvPr/>
          </p:nvSpPr>
          <p:spPr>
            <a:xfrm>
              <a:off x="2024050" y="2053650"/>
              <a:ext cx="87525" cy="43200"/>
            </a:xfrm>
            <a:custGeom>
              <a:avLst/>
              <a:gdLst/>
              <a:ahLst/>
              <a:cxnLst/>
              <a:rect l="l" t="t" r="r" b="b"/>
              <a:pathLst>
                <a:path w="3501" h="1728" extrusionOk="0">
                  <a:moveTo>
                    <a:pt x="60" y="1"/>
                  </a:moveTo>
                  <a:lnTo>
                    <a:pt x="3501" y="1560"/>
                  </a:lnTo>
                  <a:cubicBezTo>
                    <a:pt x="3465" y="1620"/>
                    <a:pt x="3453" y="1668"/>
                    <a:pt x="3430" y="1727"/>
                  </a:cubicBezTo>
                  <a:cubicBezTo>
                    <a:pt x="2275" y="1203"/>
                    <a:pt x="1132" y="667"/>
                    <a:pt x="1" y="144"/>
                  </a:cubicBezTo>
                  <a:cubicBezTo>
                    <a:pt x="12" y="96"/>
                    <a:pt x="36"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43"/>
            <p:cNvSpPr/>
            <p:nvPr/>
          </p:nvSpPr>
          <p:spPr>
            <a:xfrm>
              <a:off x="2027925" y="2071225"/>
              <a:ext cx="81275" cy="42875"/>
            </a:xfrm>
            <a:custGeom>
              <a:avLst/>
              <a:gdLst/>
              <a:ahLst/>
              <a:cxnLst/>
              <a:rect l="l" t="t" r="r" b="b"/>
              <a:pathLst>
                <a:path w="3251" h="1715" extrusionOk="0">
                  <a:moveTo>
                    <a:pt x="72" y="0"/>
                  </a:moveTo>
                  <a:cubicBezTo>
                    <a:pt x="1131" y="524"/>
                    <a:pt x="2203" y="1024"/>
                    <a:pt x="3251" y="1548"/>
                  </a:cubicBezTo>
                  <a:cubicBezTo>
                    <a:pt x="3227" y="1608"/>
                    <a:pt x="3191" y="1655"/>
                    <a:pt x="3179" y="1715"/>
                  </a:cubicBezTo>
                  <a:cubicBezTo>
                    <a:pt x="2120" y="1191"/>
                    <a:pt x="1048" y="667"/>
                    <a:pt x="0" y="167"/>
                  </a:cubicBezTo>
                  <a:cubicBezTo>
                    <a:pt x="24" y="107"/>
                    <a:pt x="36" y="6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43"/>
            <p:cNvSpPr/>
            <p:nvPr/>
          </p:nvSpPr>
          <p:spPr>
            <a:xfrm>
              <a:off x="2108575" y="2010800"/>
              <a:ext cx="50625" cy="24725"/>
            </a:xfrm>
            <a:custGeom>
              <a:avLst/>
              <a:gdLst/>
              <a:ahLst/>
              <a:cxnLst/>
              <a:rect l="l" t="t" r="r" b="b"/>
              <a:pathLst>
                <a:path w="2025" h="989" extrusionOk="0">
                  <a:moveTo>
                    <a:pt x="25" y="0"/>
                  </a:moveTo>
                  <a:cubicBezTo>
                    <a:pt x="108" y="24"/>
                    <a:pt x="179" y="0"/>
                    <a:pt x="251" y="36"/>
                  </a:cubicBezTo>
                  <a:cubicBezTo>
                    <a:pt x="787" y="250"/>
                    <a:pt x="1311" y="476"/>
                    <a:pt x="1846" y="715"/>
                  </a:cubicBezTo>
                  <a:cubicBezTo>
                    <a:pt x="1918" y="750"/>
                    <a:pt x="1965" y="846"/>
                    <a:pt x="2025" y="929"/>
                  </a:cubicBezTo>
                  <a:cubicBezTo>
                    <a:pt x="1918" y="941"/>
                    <a:pt x="1811" y="988"/>
                    <a:pt x="1727" y="953"/>
                  </a:cubicBezTo>
                  <a:cubicBezTo>
                    <a:pt x="1203" y="727"/>
                    <a:pt x="703" y="476"/>
                    <a:pt x="191" y="238"/>
                  </a:cubicBezTo>
                  <a:cubicBezTo>
                    <a:pt x="120" y="215"/>
                    <a:pt x="60" y="131"/>
                    <a:pt x="1" y="95"/>
                  </a:cubicBezTo>
                  <a:cubicBezTo>
                    <a:pt x="1" y="72"/>
                    <a:pt x="13" y="48"/>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43"/>
            <p:cNvSpPr/>
            <p:nvPr/>
          </p:nvSpPr>
          <p:spPr>
            <a:xfrm>
              <a:off x="2639900" y="2282550"/>
              <a:ext cx="62225" cy="28600"/>
            </a:xfrm>
            <a:custGeom>
              <a:avLst/>
              <a:gdLst/>
              <a:ahLst/>
              <a:cxnLst/>
              <a:rect l="l" t="t" r="r" b="b"/>
              <a:pathLst>
                <a:path w="2489" h="1144" extrusionOk="0">
                  <a:moveTo>
                    <a:pt x="2441" y="1144"/>
                  </a:moveTo>
                  <a:cubicBezTo>
                    <a:pt x="1620" y="798"/>
                    <a:pt x="822" y="465"/>
                    <a:pt x="1" y="120"/>
                  </a:cubicBezTo>
                  <a:cubicBezTo>
                    <a:pt x="12" y="72"/>
                    <a:pt x="24" y="48"/>
                    <a:pt x="36" y="1"/>
                  </a:cubicBezTo>
                  <a:cubicBezTo>
                    <a:pt x="894" y="251"/>
                    <a:pt x="1679" y="655"/>
                    <a:pt x="2489" y="1001"/>
                  </a:cubicBezTo>
                  <a:cubicBezTo>
                    <a:pt x="2465" y="1060"/>
                    <a:pt x="2453" y="1096"/>
                    <a:pt x="2441" y="11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43"/>
            <p:cNvSpPr/>
            <p:nvPr/>
          </p:nvSpPr>
          <p:spPr>
            <a:xfrm>
              <a:off x="2140125" y="2098300"/>
              <a:ext cx="53625" cy="26825"/>
            </a:xfrm>
            <a:custGeom>
              <a:avLst/>
              <a:gdLst/>
              <a:ahLst/>
              <a:cxnLst/>
              <a:rect l="l" t="t" r="r" b="b"/>
              <a:pathLst>
                <a:path w="2145" h="1073" extrusionOk="0">
                  <a:moveTo>
                    <a:pt x="60" y="1"/>
                  </a:moveTo>
                  <a:cubicBezTo>
                    <a:pt x="763" y="298"/>
                    <a:pt x="1465" y="608"/>
                    <a:pt x="2144" y="906"/>
                  </a:cubicBezTo>
                  <a:cubicBezTo>
                    <a:pt x="2120" y="965"/>
                    <a:pt x="2096" y="1025"/>
                    <a:pt x="2073" y="1072"/>
                  </a:cubicBezTo>
                  <a:cubicBezTo>
                    <a:pt x="1382" y="763"/>
                    <a:pt x="692" y="453"/>
                    <a:pt x="1" y="155"/>
                  </a:cubicBezTo>
                  <a:cubicBezTo>
                    <a:pt x="13" y="108"/>
                    <a:pt x="49" y="60"/>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43"/>
            <p:cNvSpPr/>
            <p:nvPr/>
          </p:nvSpPr>
          <p:spPr>
            <a:xfrm>
              <a:off x="2410100" y="2198900"/>
              <a:ext cx="69100" cy="35750"/>
            </a:xfrm>
            <a:custGeom>
              <a:avLst/>
              <a:gdLst/>
              <a:ahLst/>
              <a:cxnLst/>
              <a:rect l="l" t="t" r="r" b="b"/>
              <a:pathLst>
                <a:path w="2764" h="1430" extrusionOk="0">
                  <a:moveTo>
                    <a:pt x="2704" y="1430"/>
                  </a:moveTo>
                  <a:cubicBezTo>
                    <a:pt x="1811" y="977"/>
                    <a:pt x="894" y="549"/>
                    <a:pt x="1" y="96"/>
                  </a:cubicBezTo>
                  <a:cubicBezTo>
                    <a:pt x="25" y="72"/>
                    <a:pt x="37" y="25"/>
                    <a:pt x="49" y="1"/>
                  </a:cubicBezTo>
                  <a:cubicBezTo>
                    <a:pt x="953" y="430"/>
                    <a:pt x="1846" y="858"/>
                    <a:pt x="2763" y="1311"/>
                  </a:cubicBezTo>
                  <a:cubicBezTo>
                    <a:pt x="2727" y="1346"/>
                    <a:pt x="2716" y="1394"/>
                    <a:pt x="2704" y="14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43"/>
            <p:cNvSpPr/>
            <p:nvPr/>
          </p:nvSpPr>
          <p:spPr>
            <a:xfrm>
              <a:off x="2043700" y="2030725"/>
              <a:ext cx="61925" cy="25625"/>
            </a:xfrm>
            <a:custGeom>
              <a:avLst/>
              <a:gdLst/>
              <a:ahLst/>
              <a:cxnLst/>
              <a:rect l="l" t="t" r="r" b="b"/>
              <a:pathLst>
                <a:path w="2477" h="1025" extrusionOk="0">
                  <a:moveTo>
                    <a:pt x="2477" y="1025"/>
                  </a:moveTo>
                  <a:cubicBezTo>
                    <a:pt x="1655" y="727"/>
                    <a:pt x="834" y="418"/>
                    <a:pt x="0" y="120"/>
                  </a:cubicBezTo>
                  <a:cubicBezTo>
                    <a:pt x="24" y="72"/>
                    <a:pt x="36" y="37"/>
                    <a:pt x="48" y="1"/>
                  </a:cubicBezTo>
                  <a:cubicBezTo>
                    <a:pt x="250" y="72"/>
                    <a:pt x="477" y="132"/>
                    <a:pt x="691" y="203"/>
                  </a:cubicBezTo>
                  <a:cubicBezTo>
                    <a:pt x="1215" y="394"/>
                    <a:pt x="1727" y="596"/>
                    <a:pt x="2251" y="799"/>
                  </a:cubicBezTo>
                  <a:cubicBezTo>
                    <a:pt x="2322" y="834"/>
                    <a:pt x="2382" y="953"/>
                    <a:pt x="2477" y="10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43"/>
            <p:cNvSpPr/>
            <p:nvPr/>
          </p:nvSpPr>
          <p:spPr>
            <a:xfrm>
              <a:off x="2589900" y="2279875"/>
              <a:ext cx="55975" cy="28000"/>
            </a:xfrm>
            <a:custGeom>
              <a:avLst/>
              <a:gdLst/>
              <a:ahLst/>
              <a:cxnLst/>
              <a:rect l="l" t="t" r="r" b="b"/>
              <a:pathLst>
                <a:path w="2239" h="1120" extrusionOk="0">
                  <a:moveTo>
                    <a:pt x="48" y="0"/>
                  </a:moveTo>
                  <a:cubicBezTo>
                    <a:pt x="774" y="346"/>
                    <a:pt x="1500" y="667"/>
                    <a:pt x="2239" y="1013"/>
                  </a:cubicBezTo>
                  <a:cubicBezTo>
                    <a:pt x="2227" y="1048"/>
                    <a:pt x="2203" y="1084"/>
                    <a:pt x="2191" y="1120"/>
                  </a:cubicBezTo>
                  <a:cubicBezTo>
                    <a:pt x="1465" y="774"/>
                    <a:pt x="738" y="453"/>
                    <a:pt x="0" y="108"/>
                  </a:cubicBezTo>
                  <a:cubicBezTo>
                    <a:pt x="24" y="72"/>
                    <a:pt x="36" y="36"/>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43"/>
            <p:cNvSpPr/>
            <p:nvPr/>
          </p:nvSpPr>
          <p:spPr>
            <a:xfrm>
              <a:off x="2165725" y="1994125"/>
              <a:ext cx="52725" cy="23250"/>
            </a:xfrm>
            <a:custGeom>
              <a:avLst/>
              <a:gdLst/>
              <a:ahLst/>
              <a:cxnLst/>
              <a:rect l="l" t="t" r="r" b="b"/>
              <a:pathLst>
                <a:path w="2109" h="930" extrusionOk="0">
                  <a:moveTo>
                    <a:pt x="2073" y="929"/>
                  </a:moveTo>
                  <a:cubicBezTo>
                    <a:pt x="1394" y="655"/>
                    <a:pt x="691" y="393"/>
                    <a:pt x="1" y="108"/>
                  </a:cubicBezTo>
                  <a:cubicBezTo>
                    <a:pt x="25" y="72"/>
                    <a:pt x="37" y="48"/>
                    <a:pt x="37" y="0"/>
                  </a:cubicBezTo>
                  <a:cubicBezTo>
                    <a:pt x="715" y="274"/>
                    <a:pt x="1418" y="524"/>
                    <a:pt x="2108" y="786"/>
                  </a:cubicBezTo>
                  <a:cubicBezTo>
                    <a:pt x="2108" y="846"/>
                    <a:pt x="2084" y="882"/>
                    <a:pt x="2073" y="9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43"/>
            <p:cNvSpPr/>
            <p:nvPr/>
          </p:nvSpPr>
          <p:spPr>
            <a:xfrm>
              <a:off x="2337175" y="2166175"/>
              <a:ext cx="54500" cy="33350"/>
            </a:xfrm>
            <a:custGeom>
              <a:avLst/>
              <a:gdLst/>
              <a:ahLst/>
              <a:cxnLst/>
              <a:rect l="l" t="t" r="r" b="b"/>
              <a:pathLst>
                <a:path w="2180" h="1334" extrusionOk="0">
                  <a:moveTo>
                    <a:pt x="2120" y="1334"/>
                  </a:moveTo>
                  <a:cubicBezTo>
                    <a:pt x="1418" y="917"/>
                    <a:pt x="703" y="500"/>
                    <a:pt x="1" y="84"/>
                  </a:cubicBezTo>
                  <a:cubicBezTo>
                    <a:pt x="25" y="60"/>
                    <a:pt x="37" y="24"/>
                    <a:pt x="60" y="0"/>
                  </a:cubicBezTo>
                  <a:cubicBezTo>
                    <a:pt x="763" y="417"/>
                    <a:pt x="1477" y="834"/>
                    <a:pt x="2180" y="1250"/>
                  </a:cubicBezTo>
                  <a:cubicBezTo>
                    <a:pt x="2156" y="1274"/>
                    <a:pt x="2132" y="1310"/>
                    <a:pt x="2120" y="1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43"/>
            <p:cNvSpPr/>
            <p:nvPr/>
          </p:nvSpPr>
          <p:spPr>
            <a:xfrm>
              <a:off x="1984750" y="2047100"/>
              <a:ext cx="38725" cy="19375"/>
            </a:xfrm>
            <a:custGeom>
              <a:avLst/>
              <a:gdLst/>
              <a:ahLst/>
              <a:cxnLst/>
              <a:rect l="l" t="t" r="r" b="b"/>
              <a:pathLst>
                <a:path w="1549" h="775" extrusionOk="0">
                  <a:moveTo>
                    <a:pt x="1501" y="775"/>
                  </a:moveTo>
                  <a:cubicBezTo>
                    <a:pt x="989" y="548"/>
                    <a:pt x="501" y="322"/>
                    <a:pt x="1" y="96"/>
                  </a:cubicBezTo>
                  <a:cubicBezTo>
                    <a:pt x="13" y="72"/>
                    <a:pt x="25" y="25"/>
                    <a:pt x="37" y="1"/>
                  </a:cubicBezTo>
                  <a:cubicBezTo>
                    <a:pt x="549" y="215"/>
                    <a:pt x="1037" y="441"/>
                    <a:pt x="1549" y="656"/>
                  </a:cubicBezTo>
                  <a:cubicBezTo>
                    <a:pt x="1549" y="691"/>
                    <a:pt x="1525" y="727"/>
                    <a:pt x="1501" y="7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43"/>
            <p:cNvSpPr/>
            <p:nvPr/>
          </p:nvSpPr>
          <p:spPr>
            <a:xfrm>
              <a:off x="2481850" y="2231950"/>
              <a:ext cx="42275" cy="27400"/>
            </a:xfrm>
            <a:custGeom>
              <a:avLst/>
              <a:gdLst/>
              <a:ahLst/>
              <a:cxnLst/>
              <a:rect l="l" t="t" r="r" b="b"/>
              <a:pathLst>
                <a:path w="1691" h="1096" extrusionOk="0">
                  <a:moveTo>
                    <a:pt x="60" y="1"/>
                  </a:moveTo>
                  <a:cubicBezTo>
                    <a:pt x="608" y="346"/>
                    <a:pt x="1143" y="667"/>
                    <a:pt x="1691" y="1013"/>
                  </a:cubicBezTo>
                  <a:cubicBezTo>
                    <a:pt x="1679" y="1036"/>
                    <a:pt x="1655" y="1072"/>
                    <a:pt x="1631" y="1096"/>
                  </a:cubicBezTo>
                  <a:cubicBezTo>
                    <a:pt x="1084" y="763"/>
                    <a:pt x="548" y="429"/>
                    <a:pt x="0" y="84"/>
                  </a:cubicBezTo>
                  <a:cubicBezTo>
                    <a:pt x="24" y="60"/>
                    <a:pt x="36" y="24"/>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43"/>
            <p:cNvSpPr/>
            <p:nvPr/>
          </p:nvSpPr>
          <p:spPr>
            <a:xfrm>
              <a:off x="2715800" y="2334950"/>
              <a:ext cx="46175" cy="17275"/>
            </a:xfrm>
            <a:custGeom>
              <a:avLst/>
              <a:gdLst/>
              <a:ahLst/>
              <a:cxnLst/>
              <a:rect l="l" t="t" r="r" b="b"/>
              <a:pathLst>
                <a:path w="1847" h="691" extrusionOk="0">
                  <a:moveTo>
                    <a:pt x="24" y="0"/>
                  </a:moveTo>
                  <a:cubicBezTo>
                    <a:pt x="644" y="191"/>
                    <a:pt x="1239" y="405"/>
                    <a:pt x="1846" y="595"/>
                  </a:cubicBezTo>
                  <a:cubicBezTo>
                    <a:pt x="1834" y="631"/>
                    <a:pt x="1834" y="655"/>
                    <a:pt x="1810" y="691"/>
                  </a:cubicBezTo>
                  <a:cubicBezTo>
                    <a:pt x="1203" y="488"/>
                    <a:pt x="608" y="298"/>
                    <a:pt x="1" y="95"/>
                  </a:cubicBezTo>
                  <a:cubicBezTo>
                    <a:pt x="13" y="60"/>
                    <a:pt x="24" y="36"/>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43"/>
            <p:cNvSpPr/>
            <p:nvPr/>
          </p:nvSpPr>
          <p:spPr>
            <a:xfrm>
              <a:off x="2188050" y="2331975"/>
              <a:ext cx="58075" cy="96750"/>
            </a:xfrm>
            <a:custGeom>
              <a:avLst/>
              <a:gdLst/>
              <a:ahLst/>
              <a:cxnLst/>
              <a:rect l="l" t="t" r="r" b="b"/>
              <a:pathLst>
                <a:path w="2323" h="3870" extrusionOk="0">
                  <a:moveTo>
                    <a:pt x="1942" y="3429"/>
                  </a:moveTo>
                  <a:cubicBezTo>
                    <a:pt x="1715" y="3024"/>
                    <a:pt x="1513" y="2608"/>
                    <a:pt x="1275" y="2215"/>
                  </a:cubicBezTo>
                  <a:cubicBezTo>
                    <a:pt x="870" y="1548"/>
                    <a:pt x="441" y="881"/>
                    <a:pt x="37" y="214"/>
                  </a:cubicBezTo>
                  <a:cubicBezTo>
                    <a:pt x="1" y="155"/>
                    <a:pt x="1" y="72"/>
                    <a:pt x="1" y="0"/>
                  </a:cubicBezTo>
                  <a:lnTo>
                    <a:pt x="37" y="0"/>
                  </a:lnTo>
                  <a:cubicBezTo>
                    <a:pt x="48" y="0"/>
                    <a:pt x="48" y="12"/>
                    <a:pt x="60" y="12"/>
                  </a:cubicBezTo>
                  <a:lnTo>
                    <a:pt x="48" y="0"/>
                  </a:lnTo>
                  <a:cubicBezTo>
                    <a:pt x="775" y="1191"/>
                    <a:pt x="1489" y="2393"/>
                    <a:pt x="2227" y="3584"/>
                  </a:cubicBezTo>
                  <a:cubicBezTo>
                    <a:pt x="2263" y="3679"/>
                    <a:pt x="2323" y="3762"/>
                    <a:pt x="2323" y="3870"/>
                  </a:cubicBezTo>
                  <a:cubicBezTo>
                    <a:pt x="2192" y="3727"/>
                    <a:pt x="2061" y="3572"/>
                    <a:pt x="1942" y="34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43"/>
            <p:cNvSpPr/>
            <p:nvPr/>
          </p:nvSpPr>
          <p:spPr>
            <a:xfrm>
              <a:off x="2080000" y="2298025"/>
              <a:ext cx="48250" cy="76525"/>
            </a:xfrm>
            <a:custGeom>
              <a:avLst/>
              <a:gdLst/>
              <a:ahLst/>
              <a:cxnLst/>
              <a:rect l="l" t="t" r="r" b="b"/>
              <a:pathLst>
                <a:path w="1930" h="3061" extrusionOk="0">
                  <a:moveTo>
                    <a:pt x="1811" y="3061"/>
                  </a:moveTo>
                  <a:cubicBezTo>
                    <a:pt x="1203" y="2061"/>
                    <a:pt x="596" y="1072"/>
                    <a:pt x="1" y="84"/>
                  </a:cubicBezTo>
                  <a:cubicBezTo>
                    <a:pt x="37" y="48"/>
                    <a:pt x="72" y="36"/>
                    <a:pt x="120" y="1"/>
                  </a:cubicBezTo>
                  <a:cubicBezTo>
                    <a:pt x="727" y="1001"/>
                    <a:pt x="1322" y="2001"/>
                    <a:pt x="1930" y="3001"/>
                  </a:cubicBezTo>
                  <a:cubicBezTo>
                    <a:pt x="1882" y="3025"/>
                    <a:pt x="1846" y="3037"/>
                    <a:pt x="1811" y="306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43"/>
            <p:cNvSpPr/>
            <p:nvPr/>
          </p:nvSpPr>
          <p:spPr>
            <a:xfrm>
              <a:off x="2095775" y="2299525"/>
              <a:ext cx="34275" cy="48525"/>
            </a:xfrm>
            <a:custGeom>
              <a:avLst/>
              <a:gdLst/>
              <a:ahLst/>
              <a:cxnLst/>
              <a:rect l="l" t="t" r="r" b="b"/>
              <a:pathLst>
                <a:path w="1371" h="1941" extrusionOk="0">
                  <a:moveTo>
                    <a:pt x="120" y="0"/>
                  </a:moveTo>
                  <a:cubicBezTo>
                    <a:pt x="537" y="631"/>
                    <a:pt x="953" y="1239"/>
                    <a:pt x="1370" y="1870"/>
                  </a:cubicBezTo>
                  <a:cubicBezTo>
                    <a:pt x="1346" y="1893"/>
                    <a:pt x="1299" y="1905"/>
                    <a:pt x="1275" y="1941"/>
                  </a:cubicBezTo>
                  <a:cubicBezTo>
                    <a:pt x="858" y="1334"/>
                    <a:pt x="418" y="715"/>
                    <a:pt x="1" y="107"/>
                  </a:cubicBezTo>
                  <a:cubicBezTo>
                    <a:pt x="37" y="60"/>
                    <a:pt x="84" y="36"/>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43"/>
            <p:cNvSpPr/>
            <p:nvPr/>
          </p:nvSpPr>
          <p:spPr>
            <a:xfrm>
              <a:off x="2248175" y="2373625"/>
              <a:ext cx="30100" cy="46175"/>
            </a:xfrm>
            <a:custGeom>
              <a:avLst/>
              <a:gdLst/>
              <a:ahLst/>
              <a:cxnLst/>
              <a:rect l="l" t="t" r="r" b="b"/>
              <a:pathLst>
                <a:path w="1204" h="1847" extrusionOk="0">
                  <a:moveTo>
                    <a:pt x="1108" y="1846"/>
                  </a:moveTo>
                  <a:cubicBezTo>
                    <a:pt x="739" y="1251"/>
                    <a:pt x="370" y="668"/>
                    <a:pt x="1" y="72"/>
                  </a:cubicBezTo>
                  <a:cubicBezTo>
                    <a:pt x="37" y="49"/>
                    <a:pt x="72" y="37"/>
                    <a:pt x="120" y="1"/>
                  </a:cubicBezTo>
                  <a:cubicBezTo>
                    <a:pt x="477" y="596"/>
                    <a:pt x="846" y="1192"/>
                    <a:pt x="1203" y="1775"/>
                  </a:cubicBezTo>
                  <a:cubicBezTo>
                    <a:pt x="1168" y="1799"/>
                    <a:pt x="1144" y="1834"/>
                    <a:pt x="1108" y="18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43"/>
            <p:cNvSpPr/>
            <p:nvPr/>
          </p:nvSpPr>
          <p:spPr>
            <a:xfrm>
              <a:off x="2243125" y="2352500"/>
              <a:ext cx="28000" cy="41700"/>
            </a:xfrm>
            <a:custGeom>
              <a:avLst/>
              <a:gdLst/>
              <a:ahLst/>
              <a:cxnLst/>
              <a:rect l="l" t="t" r="r" b="b"/>
              <a:pathLst>
                <a:path w="1120" h="1668" extrusionOk="0">
                  <a:moveTo>
                    <a:pt x="108" y="1"/>
                  </a:moveTo>
                  <a:cubicBezTo>
                    <a:pt x="453" y="536"/>
                    <a:pt x="774" y="1072"/>
                    <a:pt x="1120" y="1608"/>
                  </a:cubicBezTo>
                  <a:cubicBezTo>
                    <a:pt x="1084" y="1620"/>
                    <a:pt x="1060" y="1656"/>
                    <a:pt x="1013" y="1667"/>
                  </a:cubicBezTo>
                  <a:cubicBezTo>
                    <a:pt x="679" y="1132"/>
                    <a:pt x="346" y="608"/>
                    <a:pt x="1" y="72"/>
                  </a:cubicBezTo>
                  <a:cubicBezTo>
                    <a:pt x="36" y="48"/>
                    <a:pt x="84" y="13"/>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43"/>
            <p:cNvSpPr/>
            <p:nvPr/>
          </p:nvSpPr>
          <p:spPr>
            <a:xfrm>
              <a:off x="2118700" y="2315600"/>
              <a:ext cx="30700" cy="41975"/>
            </a:xfrm>
            <a:custGeom>
              <a:avLst/>
              <a:gdLst/>
              <a:ahLst/>
              <a:cxnLst/>
              <a:rect l="l" t="t" r="r" b="b"/>
              <a:pathLst>
                <a:path w="1228" h="1679" extrusionOk="0">
                  <a:moveTo>
                    <a:pt x="84" y="0"/>
                  </a:moveTo>
                  <a:cubicBezTo>
                    <a:pt x="477" y="536"/>
                    <a:pt x="846" y="1084"/>
                    <a:pt x="1227" y="1619"/>
                  </a:cubicBezTo>
                  <a:cubicBezTo>
                    <a:pt x="1203" y="1643"/>
                    <a:pt x="1168" y="1667"/>
                    <a:pt x="1156" y="1679"/>
                  </a:cubicBezTo>
                  <a:lnTo>
                    <a:pt x="1" y="72"/>
                  </a:lnTo>
                  <a:cubicBezTo>
                    <a:pt x="25" y="48"/>
                    <a:pt x="60"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43"/>
            <p:cNvSpPr/>
            <p:nvPr/>
          </p:nvSpPr>
          <p:spPr>
            <a:xfrm>
              <a:off x="2230625" y="2415600"/>
              <a:ext cx="21150" cy="38425"/>
            </a:xfrm>
            <a:custGeom>
              <a:avLst/>
              <a:gdLst/>
              <a:ahLst/>
              <a:cxnLst/>
              <a:rect l="l" t="t" r="r" b="b"/>
              <a:pathLst>
                <a:path w="846" h="1537" extrusionOk="0">
                  <a:moveTo>
                    <a:pt x="227" y="60"/>
                  </a:moveTo>
                  <a:lnTo>
                    <a:pt x="846" y="1489"/>
                  </a:lnTo>
                  <a:lnTo>
                    <a:pt x="762" y="1537"/>
                  </a:lnTo>
                  <a:cubicBezTo>
                    <a:pt x="501" y="1048"/>
                    <a:pt x="250" y="536"/>
                    <a:pt x="0" y="48"/>
                  </a:cubicBezTo>
                  <a:cubicBezTo>
                    <a:pt x="12" y="36"/>
                    <a:pt x="36" y="25"/>
                    <a:pt x="60" y="1"/>
                  </a:cubicBezTo>
                  <a:cubicBezTo>
                    <a:pt x="120" y="25"/>
                    <a:pt x="179" y="48"/>
                    <a:pt x="227" y="60"/>
                  </a:cubicBezTo>
                  <a:cubicBezTo>
                    <a:pt x="239" y="84"/>
                    <a:pt x="227" y="60"/>
                    <a:pt x="227"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43"/>
            <p:cNvSpPr/>
            <p:nvPr/>
          </p:nvSpPr>
          <p:spPr>
            <a:xfrm>
              <a:off x="2082975" y="2334950"/>
              <a:ext cx="29800" cy="42575"/>
            </a:xfrm>
            <a:custGeom>
              <a:avLst/>
              <a:gdLst/>
              <a:ahLst/>
              <a:cxnLst/>
              <a:rect l="l" t="t" r="r" b="b"/>
              <a:pathLst>
                <a:path w="1192" h="1703" extrusionOk="0">
                  <a:moveTo>
                    <a:pt x="72" y="0"/>
                  </a:moveTo>
                  <a:cubicBezTo>
                    <a:pt x="441" y="548"/>
                    <a:pt x="811" y="1084"/>
                    <a:pt x="1192" y="1643"/>
                  </a:cubicBezTo>
                  <a:cubicBezTo>
                    <a:pt x="1156" y="1655"/>
                    <a:pt x="1144" y="1667"/>
                    <a:pt x="1108" y="1703"/>
                  </a:cubicBezTo>
                  <a:cubicBezTo>
                    <a:pt x="739" y="1143"/>
                    <a:pt x="370" y="607"/>
                    <a:pt x="1" y="60"/>
                  </a:cubicBezTo>
                  <a:cubicBezTo>
                    <a:pt x="25" y="48"/>
                    <a:pt x="37" y="12"/>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43"/>
            <p:cNvSpPr/>
            <p:nvPr/>
          </p:nvSpPr>
          <p:spPr>
            <a:xfrm>
              <a:off x="2404450" y="2409650"/>
              <a:ext cx="24150" cy="39325"/>
            </a:xfrm>
            <a:custGeom>
              <a:avLst/>
              <a:gdLst/>
              <a:ahLst/>
              <a:cxnLst/>
              <a:rect l="l" t="t" r="r" b="b"/>
              <a:pathLst>
                <a:path w="966" h="1573" extrusionOk="0">
                  <a:moveTo>
                    <a:pt x="191" y="36"/>
                  </a:moveTo>
                  <a:cubicBezTo>
                    <a:pt x="382" y="393"/>
                    <a:pt x="560" y="763"/>
                    <a:pt x="751" y="1120"/>
                  </a:cubicBezTo>
                  <a:cubicBezTo>
                    <a:pt x="810" y="1251"/>
                    <a:pt x="882" y="1370"/>
                    <a:pt x="965" y="1513"/>
                  </a:cubicBezTo>
                  <a:cubicBezTo>
                    <a:pt x="929" y="1525"/>
                    <a:pt x="906" y="1536"/>
                    <a:pt x="870" y="1572"/>
                  </a:cubicBezTo>
                  <a:cubicBezTo>
                    <a:pt x="727" y="1298"/>
                    <a:pt x="560" y="1036"/>
                    <a:pt x="406" y="763"/>
                  </a:cubicBezTo>
                  <a:cubicBezTo>
                    <a:pt x="310" y="572"/>
                    <a:pt x="203" y="382"/>
                    <a:pt x="84" y="203"/>
                  </a:cubicBezTo>
                  <a:cubicBezTo>
                    <a:pt x="1" y="48"/>
                    <a:pt x="36" y="1"/>
                    <a:pt x="191" y="36"/>
                  </a:cubicBezTo>
                  <a:cubicBezTo>
                    <a:pt x="203" y="48"/>
                    <a:pt x="191" y="36"/>
                    <a:pt x="19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43"/>
            <p:cNvSpPr/>
            <p:nvPr/>
          </p:nvSpPr>
          <p:spPr>
            <a:xfrm>
              <a:off x="2266350" y="2364100"/>
              <a:ext cx="21450" cy="37550"/>
            </a:xfrm>
            <a:custGeom>
              <a:avLst/>
              <a:gdLst/>
              <a:ahLst/>
              <a:cxnLst/>
              <a:rect l="l" t="t" r="r" b="b"/>
              <a:pathLst>
                <a:path w="858" h="1502" extrusionOk="0">
                  <a:moveTo>
                    <a:pt x="95" y="1"/>
                  </a:moveTo>
                  <a:cubicBezTo>
                    <a:pt x="357" y="489"/>
                    <a:pt x="607" y="965"/>
                    <a:pt x="857" y="1453"/>
                  </a:cubicBezTo>
                  <a:lnTo>
                    <a:pt x="774" y="1501"/>
                  </a:lnTo>
                  <a:cubicBezTo>
                    <a:pt x="512" y="1013"/>
                    <a:pt x="250" y="537"/>
                    <a:pt x="0" y="37"/>
                  </a:cubicBezTo>
                  <a:cubicBezTo>
                    <a:pt x="24" y="25"/>
                    <a:pt x="60" y="13"/>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43"/>
            <p:cNvSpPr/>
            <p:nvPr/>
          </p:nvSpPr>
          <p:spPr>
            <a:xfrm>
              <a:off x="2147575" y="2359950"/>
              <a:ext cx="22350" cy="33050"/>
            </a:xfrm>
            <a:custGeom>
              <a:avLst/>
              <a:gdLst/>
              <a:ahLst/>
              <a:cxnLst/>
              <a:rect l="l" t="t" r="r" b="b"/>
              <a:pathLst>
                <a:path w="894" h="1322" extrusionOk="0">
                  <a:moveTo>
                    <a:pt x="786" y="1322"/>
                  </a:moveTo>
                  <a:cubicBezTo>
                    <a:pt x="524" y="905"/>
                    <a:pt x="274" y="488"/>
                    <a:pt x="1" y="72"/>
                  </a:cubicBezTo>
                  <a:cubicBezTo>
                    <a:pt x="36" y="60"/>
                    <a:pt x="72" y="24"/>
                    <a:pt x="108" y="0"/>
                  </a:cubicBezTo>
                  <a:cubicBezTo>
                    <a:pt x="358" y="417"/>
                    <a:pt x="632" y="834"/>
                    <a:pt x="894" y="1250"/>
                  </a:cubicBezTo>
                  <a:cubicBezTo>
                    <a:pt x="846" y="1274"/>
                    <a:pt x="822" y="1310"/>
                    <a:pt x="786" y="132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43"/>
            <p:cNvSpPr/>
            <p:nvPr/>
          </p:nvSpPr>
          <p:spPr>
            <a:xfrm>
              <a:off x="2381525" y="2434650"/>
              <a:ext cx="22950" cy="38425"/>
            </a:xfrm>
            <a:custGeom>
              <a:avLst/>
              <a:gdLst/>
              <a:ahLst/>
              <a:cxnLst/>
              <a:rect l="l" t="t" r="r" b="b"/>
              <a:pathLst>
                <a:path w="918" h="1537" extrusionOk="0">
                  <a:moveTo>
                    <a:pt x="811" y="1537"/>
                  </a:moveTo>
                  <a:lnTo>
                    <a:pt x="1" y="60"/>
                  </a:lnTo>
                  <a:cubicBezTo>
                    <a:pt x="37" y="48"/>
                    <a:pt x="84" y="13"/>
                    <a:pt x="108" y="1"/>
                  </a:cubicBezTo>
                  <a:lnTo>
                    <a:pt x="918" y="1477"/>
                  </a:lnTo>
                  <a:cubicBezTo>
                    <a:pt x="870" y="1489"/>
                    <a:pt x="834" y="1501"/>
                    <a:pt x="811" y="15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43"/>
            <p:cNvSpPr/>
            <p:nvPr/>
          </p:nvSpPr>
          <p:spPr>
            <a:xfrm>
              <a:off x="2345225" y="2390900"/>
              <a:ext cx="21450" cy="40200"/>
            </a:xfrm>
            <a:custGeom>
              <a:avLst/>
              <a:gdLst/>
              <a:ahLst/>
              <a:cxnLst/>
              <a:rect l="l" t="t" r="r" b="b"/>
              <a:pathLst>
                <a:path w="858" h="1608" extrusionOk="0">
                  <a:moveTo>
                    <a:pt x="786" y="1608"/>
                  </a:moveTo>
                  <a:cubicBezTo>
                    <a:pt x="524" y="1084"/>
                    <a:pt x="262" y="560"/>
                    <a:pt x="0" y="36"/>
                  </a:cubicBezTo>
                  <a:lnTo>
                    <a:pt x="84" y="0"/>
                  </a:lnTo>
                  <a:cubicBezTo>
                    <a:pt x="346" y="512"/>
                    <a:pt x="608" y="1036"/>
                    <a:pt x="858" y="1560"/>
                  </a:cubicBezTo>
                  <a:cubicBezTo>
                    <a:pt x="834" y="1572"/>
                    <a:pt x="798" y="1584"/>
                    <a:pt x="786" y="16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43"/>
            <p:cNvSpPr/>
            <p:nvPr/>
          </p:nvSpPr>
          <p:spPr>
            <a:xfrm>
              <a:off x="2147575" y="2406375"/>
              <a:ext cx="22350" cy="35450"/>
            </a:xfrm>
            <a:custGeom>
              <a:avLst/>
              <a:gdLst/>
              <a:ahLst/>
              <a:cxnLst/>
              <a:rect l="l" t="t" r="r" b="b"/>
              <a:pathLst>
                <a:path w="894" h="1418" extrusionOk="0">
                  <a:moveTo>
                    <a:pt x="810" y="1417"/>
                  </a:moveTo>
                  <a:cubicBezTo>
                    <a:pt x="536" y="965"/>
                    <a:pt x="274" y="513"/>
                    <a:pt x="1" y="60"/>
                  </a:cubicBezTo>
                  <a:cubicBezTo>
                    <a:pt x="36" y="48"/>
                    <a:pt x="60" y="13"/>
                    <a:pt x="96" y="1"/>
                  </a:cubicBezTo>
                  <a:cubicBezTo>
                    <a:pt x="358" y="453"/>
                    <a:pt x="632" y="894"/>
                    <a:pt x="894" y="1358"/>
                  </a:cubicBezTo>
                  <a:cubicBezTo>
                    <a:pt x="870" y="1370"/>
                    <a:pt x="834" y="1382"/>
                    <a:pt x="810" y="14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43"/>
            <p:cNvSpPr/>
            <p:nvPr/>
          </p:nvSpPr>
          <p:spPr>
            <a:xfrm>
              <a:off x="2431250" y="2431075"/>
              <a:ext cx="23225" cy="36050"/>
            </a:xfrm>
            <a:custGeom>
              <a:avLst/>
              <a:gdLst/>
              <a:ahLst/>
              <a:cxnLst/>
              <a:rect l="l" t="t" r="r" b="b"/>
              <a:pathLst>
                <a:path w="929" h="1442" extrusionOk="0">
                  <a:moveTo>
                    <a:pt x="846" y="1441"/>
                  </a:moveTo>
                  <a:lnTo>
                    <a:pt x="0" y="60"/>
                  </a:lnTo>
                  <a:cubicBezTo>
                    <a:pt x="24" y="37"/>
                    <a:pt x="48" y="25"/>
                    <a:pt x="84" y="1"/>
                  </a:cubicBezTo>
                  <a:lnTo>
                    <a:pt x="929" y="1382"/>
                  </a:lnTo>
                  <a:cubicBezTo>
                    <a:pt x="905" y="1406"/>
                    <a:pt x="869" y="1430"/>
                    <a:pt x="846" y="1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43"/>
            <p:cNvSpPr/>
            <p:nvPr/>
          </p:nvSpPr>
          <p:spPr>
            <a:xfrm>
              <a:off x="2241625" y="2384050"/>
              <a:ext cx="20275" cy="36050"/>
            </a:xfrm>
            <a:custGeom>
              <a:avLst/>
              <a:gdLst/>
              <a:ahLst/>
              <a:cxnLst/>
              <a:rect l="l" t="t" r="r" b="b"/>
              <a:pathLst>
                <a:path w="811" h="1442" extrusionOk="0">
                  <a:moveTo>
                    <a:pt x="739" y="1441"/>
                  </a:moveTo>
                  <a:cubicBezTo>
                    <a:pt x="489" y="977"/>
                    <a:pt x="239" y="525"/>
                    <a:pt x="1" y="48"/>
                  </a:cubicBezTo>
                  <a:lnTo>
                    <a:pt x="96" y="1"/>
                  </a:lnTo>
                  <a:cubicBezTo>
                    <a:pt x="334" y="465"/>
                    <a:pt x="572" y="941"/>
                    <a:pt x="811" y="1406"/>
                  </a:cubicBezTo>
                  <a:cubicBezTo>
                    <a:pt x="787" y="1429"/>
                    <a:pt x="763" y="1429"/>
                    <a:pt x="739" y="1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43"/>
            <p:cNvSpPr/>
            <p:nvPr/>
          </p:nvSpPr>
          <p:spPr>
            <a:xfrm>
              <a:off x="2129425" y="2349525"/>
              <a:ext cx="21450" cy="29500"/>
            </a:xfrm>
            <a:custGeom>
              <a:avLst/>
              <a:gdLst/>
              <a:ahLst/>
              <a:cxnLst/>
              <a:rect l="l" t="t" r="r" b="b"/>
              <a:pathLst>
                <a:path w="858" h="1180" extrusionOk="0">
                  <a:moveTo>
                    <a:pt x="786" y="1179"/>
                  </a:moveTo>
                  <a:cubicBezTo>
                    <a:pt x="524" y="798"/>
                    <a:pt x="262" y="429"/>
                    <a:pt x="0" y="60"/>
                  </a:cubicBezTo>
                  <a:cubicBezTo>
                    <a:pt x="24" y="48"/>
                    <a:pt x="60" y="12"/>
                    <a:pt x="72" y="1"/>
                  </a:cubicBezTo>
                  <a:cubicBezTo>
                    <a:pt x="346" y="370"/>
                    <a:pt x="596" y="739"/>
                    <a:pt x="858" y="1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43"/>
            <p:cNvSpPr/>
            <p:nvPr/>
          </p:nvSpPr>
          <p:spPr>
            <a:xfrm>
              <a:off x="2093700" y="2337925"/>
              <a:ext cx="20850" cy="32450"/>
            </a:xfrm>
            <a:custGeom>
              <a:avLst/>
              <a:gdLst/>
              <a:ahLst/>
              <a:cxnLst/>
              <a:rect l="l" t="t" r="r" b="b"/>
              <a:pathLst>
                <a:path w="834" h="1298" extrusionOk="0">
                  <a:moveTo>
                    <a:pt x="739" y="1298"/>
                  </a:moveTo>
                  <a:cubicBezTo>
                    <a:pt x="489" y="881"/>
                    <a:pt x="251" y="465"/>
                    <a:pt x="1" y="60"/>
                  </a:cubicBezTo>
                  <a:cubicBezTo>
                    <a:pt x="24" y="48"/>
                    <a:pt x="60" y="36"/>
                    <a:pt x="84" y="0"/>
                  </a:cubicBezTo>
                  <a:cubicBezTo>
                    <a:pt x="346" y="417"/>
                    <a:pt x="584" y="822"/>
                    <a:pt x="834" y="1238"/>
                  </a:cubicBezTo>
                  <a:cubicBezTo>
                    <a:pt x="798" y="1262"/>
                    <a:pt x="774" y="1286"/>
                    <a:pt x="739" y="12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43"/>
            <p:cNvSpPr/>
            <p:nvPr/>
          </p:nvSpPr>
          <p:spPr>
            <a:xfrm>
              <a:off x="2213350" y="2444475"/>
              <a:ext cx="18200" cy="29800"/>
            </a:xfrm>
            <a:custGeom>
              <a:avLst/>
              <a:gdLst/>
              <a:ahLst/>
              <a:cxnLst/>
              <a:rect l="l" t="t" r="r" b="b"/>
              <a:pathLst>
                <a:path w="728" h="1192" extrusionOk="0">
                  <a:moveTo>
                    <a:pt x="96" y="1"/>
                  </a:moveTo>
                  <a:cubicBezTo>
                    <a:pt x="299" y="382"/>
                    <a:pt x="525" y="751"/>
                    <a:pt x="727" y="1144"/>
                  </a:cubicBezTo>
                  <a:cubicBezTo>
                    <a:pt x="703" y="1156"/>
                    <a:pt x="691" y="1167"/>
                    <a:pt x="656" y="1191"/>
                  </a:cubicBezTo>
                  <a:cubicBezTo>
                    <a:pt x="430" y="798"/>
                    <a:pt x="227" y="429"/>
                    <a:pt x="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43"/>
            <p:cNvSpPr/>
            <p:nvPr/>
          </p:nvSpPr>
          <p:spPr>
            <a:xfrm>
              <a:off x="2114250" y="2373625"/>
              <a:ext cx="21150" cy="26525"/>
            </a:xfrm>
            <a:custGeom>
              <a:avLst/>
              <a:gdLst/>
              <a:ahLst/>
              <a:cxnLst/>
              <a:rect l="l" t="t" r="r" b="b"/>
              <a:pathLst>
                <a:path w="846" h="1061" extrusionOk="0">
                  <a:moveTo>
                    <a:pt x="83" y="1"/>
                  </a:moveTo>
                  <a:cubicBezTo>
                    <a:pt x="333" y="334"/>
                    <a:pt x="595" y="668"/>
                    <a:pt x="845" y="1001"/>
                  </a:cubicBezTo>
                  <a:cubicBezTo>
                    <a:pt x="810" y="1013"/>
                    <a:pt x="798" y="1025"/>
                    <a:pt x="774" y="1061"/>
                  </a:cubicBezTo>
                  <a:cubicBezTo>
                    <a:pt x="512" y="727"/>
                    <a:pt x="250" y="406"/>
                    <a:pt x="0" y="60"/>
                  </a:cubicBezTo>
                  <a:cubicBezTo>
                    <a:pt x="24" y="37"/>
                    <a:pt x="60" y="1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43"/>
            <p:cNvSpPr/>
            <p:nvPr/>
          </p:nvSpPr>
          <p:spPr>
            <a:xfrm>
              <a:off x="3158425" y="2840350"/>
              <a:ext cx="267325" cy="43500"/>
            </a:xfrm>
            <a:custGeom>
              <a:avLst/>
              <a:gdLst/>
              <a:ahLst/>
              <a:cxnLst/>
              <a:rect l="l" t="t" r="r" b="b"/>
              <a:pathLst>
                <a:path w="10693" h="1740" extrusionOk="0">
                  <a:moveTo>
                    <a:pt x="0" y="1549"/>
                  </a:moveTo>
                  <a:cubicBezTo>
                    <a:pt x="3536" y="918"/>
                    <a:pt x="7120" y="560"/>
                    <a:pt x="10656" y="1"/>
                  </a:cubicBezTo>
                  <a:cubicBezTo>
                    <a:pt x="10680" y="60"/>
                    <a:pt x="10680" y="96"/>
                    <a:pt x="10692" y="156"/>
                  </a:cubicBezTo>
                  <a:cubicBezTo>
                    <a:pt x="7132" y="680"/>
                    <a:pt x="3596" y="1215"/>
                    <a:pt x="36" y="1739"/>
                  </a:cubicBezTo>
                  <a:cubicBezTo>
                    <a:pt x="24" y="1668"/>
                    <a:pt x="0" y="1608"/>
                    <a:pt x="0" y="154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43"/>
            <p:cNvSpPr/>
            <p:nvPr/>
          </p:nvSpPr>
          <p:spPr>
            <a:xfrm>
              <a:off x="2825050" y="2897500"/>
              <a:ext cx="261350" cy="38725"/>
            </a:xfrm>
            <a:custGeom>
              <a:avLst/>
              <a:gdLst/>
              <a:ahLst/>
              <a:cxnLst/>
              <a:rect l="l" t="t" r="r" b="b"/>
              <a:pathLst>
                <a:path w="10454" h="1549" extrusionOk="0">
                  <a:moveTo>
                    <a:pt x="10454" y="120"/>
                  </a:moveTo>
                  <a:cubicBezTo>
                    <a:pt x="6989" y="596"/>
                    <a:pt x="3501" y="1072"/>
                    <a:pt x="36" y="1549"/>
                  </a:cubicBezTo>
                  <a:cubicBezTo>
                    <a:pt x="24" y="1501"/>
                    <a:pt x="24" y="1477"/>
                    <a:pt x="0" y="1430"/>
                  </a:cubicBezTo>
                  <a:cubicBezTo>
                    <a:pt x="84" y="1406"/>
                    <a:pt x="167" y="1358"/>
                    <a:pt x="238" y="1346"/>
                  </a:cubicBezTo>
                  <a:cubicBezTo>
                    <a:pt x="1238" y="1203"/>
                    <a:pt x="2239" y="1072"/>
                    <a:pt x="3251" y="941"/>
                  </a:cubicBezTo>
                  <a:cubicBezTo>
                    <a:pt x="4739" y="727"/>
                    <a:pt x="6239" y="537"/>
                    <a:pt x="7727" y="334"/>
                  </a:cubicBezTo>
                  <a:cubicBezTo>
                    <a:pt x="8513" y="227"/>
                    <a:pt x="9323" y="120"/>
                    <a:pt x="10109" y="13"/>
                  </a:cubicBezTo>
                  <a:cubicBezTo>
                    <a:pt x="10216" y="1"/>
                    <a:pt x="10335" y="1"/>
                    <a:pt x="10442" y="1"/>
                  </a:cubicBezTo>
                  <a:cubicBezTo>
                    <a:pt x="10442" y="49"/>
                    <a:pt x="10454" y="84"/>
                    <a:pt x="10454"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43"/>
            <p:cNvSpPr/>
            <p:nvPr/>
          </p:nvSpPr>
          <p:spPr>
            <a:xfrm>
              <a:off x="3665025" y="2303100"/>
              <a:ext cx="70575" cy="53900"/>
            </a:xfrm>
            <a:custGeom>
              <a:avLst/>
              <a:gdLst/>
              <a:ahLst/>
              <a:cxnLst/>
              <a:rect l="l" t="t" r="r" b="b"/>
              <a:pathLst>
                <a:path w="2823" h="2156" extrusionOk="0">
                  <a:moveTo>
                    <a:pt x="96" y="0"/>
                  </a:moveTo>
                  <a:lnTo>
                    <a:pt x="2822" y="2048"/>
                  </a:lnTo>
                  <a:cubicBezTo>
                    <a:pt x="2799" y="2084"/>
                    <a:pt x="2775" y="2119"/>
                    <a:pt x="2751" y="2155"/>
                  </a:cubicBezTo>
                  <a:cubicBezTo>
                    <a:pt x="1822" y="1488"/>
                    <a:pt x="917" y="798"/>
                    <a:pt x="1" y="131"/>
                  </a:cubicBezTo>
                  <a:cubicBezTo>
                    <a:pt x="36" y="72"/>
                    <a:pt x="72" y="36"/>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43"/>
            <p:cNvSpPr/>
            <p:nvPr/>
          </p:nvSpPr>
          <p:spPr>
            <a:xfrm>
              <a:off x="3782600" y="2269150"/>
              <a:ext cx="50925" cy="41400"/>
            </a:xfrm>
            <a:custGeom>
              <a:avLst/>
              <a:gdLst/>
              <a:ahLst/>
              <a:cxnLst/>
              <a:rect l="l" t="t" r="r" b="b"/>
              <a:pathLst>
                <a:path w="2037" h="1656" extrusionOk="0">
                  <a:moveTo>
                    <a:pt x="1" y="1"/>
                  </a:moveTo>
                  <a:cubicBezTo>
                    <a:pt x="691" y="560"/>
                    <a:pt x="1382" y="1096"/>
                    <a:pt x="2037" y="1620"/>
                  </a:cubicBezTo>
                  <a:cubicBezTo>
                    <a:pt x="1703" y="1656"/>
                    <a:pt x="144" y="44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43"/>
            <p:cNvSpPr/>
            <p:nvPr/>
          </p:nvSpPr>
          <p:spPr>
            <a:xfrm>
              <a:off x="3623350" y="2321250"/>
              <a:ext cx="34250" cy="37525"/>
            </a:xfrm>
            <a:custGeom>
              <a:avLst/>
              <a:gdLst/>
              <a:ahLst/>
              <a:cxnLst/>
              <a:rect l="l" t="t" r="r" b="b"/>
              <a:pathLst>
                <a:path w="1370" h="1501" extrusionOk="0">
                  <a:moveTo>
                    <a:pt x="1251" y="1501"/>
                  </a:moveTo>
                  <a:cubicBezTo>
                    <a:pt x="834" y="1036"/>
                    <a:pt x="418" y="560"/>
                    <a:pt x="1" y="108"/>
                  </a:cubicBezTo>
                  <a:cubicBezTo>
                    <a:pt x="37" y="72"/>
                    <a:pt x="84" y="24"/>
                    <a:pt x="120" y="0"/>
                  </a:cubicBezTo>
                  <a:cubicBezTo>
                    <a:pt x="537" y="465"/>
                    <a:pt x="953" y="941"/>
                    <a:pt x="1370" y="1393"/>
                  </a:cubicBezTo>
                  <a:cubicBezTo>
                    <a:pt x="1334" y="1429"/>
                    <a:pt x="1287" y="1453"/>
                    <a:pt x="1251" y="15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43"/>
            <p:cNvSpPr/>
            <p:nvPr/>
          </p:nvSpPr>
          <p:spPr>
            <a:xfrm>
              <a:off x="3729625" y="2322450"/>
              <a:ext cx="53900" cy="30675"/>
            </a:xfrm>
            <a:custGeom>
              <a:avLst/>
              <a:gdLst/>
              <a:ahLst/>
              <a:cxnLst/>
              <a:rect l="l" t="t" r="r" b="b"/>
              <a:pathLst>
                <a:path w="2156" h="1227" extrusionOk="0">
                  <a:moveTo>
                    <a:pt x="60" y="0"/>
                  </a:moveTo>
                  <a:cubicBezTo>
                    <a:pt x="762" y="417"/>
                    <a:pt x="1465" y="834"/>
                    <a:pt x="2155" y="1226"/>
                  </a:cubicBezTo>
                  <a:cubicBezTo>
                    <a:pt x="1346" y="1024"/>
                    <a:pt x="703" y="500"/>
                    <a:pt x="0" y="83"/>
                  </a:cubicBezTo>
                  <a:cubicBezTo>
                    <a:pt x="36" y="60"/>
                    <a:pt x="48"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43"/>
            <p:cNvSpPr/>
            <p:nvPr/>
          </p:nvSpPr>
          <p:spPr>
            <a:xfrm>
              <a:off x="3507575" y="2318275"/>
              <a:ext cx="48250" cy="38725"/>
            </a:xfrm>
            <a:custGeom>
              <a:avLst/>
              <a:gdLst/>
              <a:ahLst/>
              <a:cxnLst/>
              <a:rect l="l" t="t" r="r" b="b"/>
              <a:pathLst>
                <a:path w="1930" h="1549" extrusionOk="0">
                  <a:moveTo>
                    <a:pt x="1870" y="1548"/>
                  </a:moveTo>
                  <a:cubicBezTo>
                    <a:pt x="1250" y="1072"/>
                    <a:pt x="619" y="584"/>
                    <a:pt x="0" y="108"/>
                  </a:cubicBezTo>
                  <a:cubicBezTo>
                    <a:pt x="24" y="72"/>
                    <a:pt x="60" y="24"/>
                    <a:pt x="72" y="0"/>
                  </a:cubicBezTo>
                  <a:cubicBezTo>
                    <a:pt x="703" y="477"/>
                    <a:pt x="1310" y="965"/>
                    <a:pt x="1929" y="1441"/>
                  </a:cubicBezTo>
                  <a:cubicBezTo>
                    <a:pt x="1917" y="1477"/>
                    <a:pt x="1905" y="1512"/>
                    <a:pt x="1870" y="15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43"/>
            <p:cNvSpPr/>
            <p:nvPr/>
          </p:nvSpPr>
          <p:spPr>
            <a:xfrm>
              <a:off x="3768025" y="2279875"/>
              <a:ext cx="45250" cy="40500"/>
            </a:xfrm>
            <a:custGeom>
              <a:avLst/>
              <a:gdLst/>
              <a:ahLst/>
              <a:cxnLst/>
              <a:rect l="l" t="t" r="r" b="b"/>
              <a:pathLst>
                <a:path w="1810" h="1620" extrusionOk="0">
                  <a:moveTo>
                    <a:pt x="1739" y="1620"/>
                  </a:moveTo>
                  <a:cubicBezTo>
                    <a:pt x="1155" y="1120"/>
                    <a:pt x="584" y="608"/>
                    <a:pt x="0" y="96"/>
                  </a:cubicBezTo>
                  <a:cubicBezTo>
                    <a:pt x="24" y="60"/>
                    <a:pt x="36" y="36"/>
                    <a:pt x="72" y="0"/>
                  </a:cubicBezTo>
                  <a:cubicBezTo>
                    <a:pt x="655" y="512"/>
                    <a:pt x="1227" y="1024"/>
                    <a:pt x="1810" y="1536"/>
                  </a:cubicBezTo>
                  <a:cubicBezTo>
                    <a:pt x="1786" y="1560"/>
                    <a:pt x="1774" y="1596"/>
                    <a:pt x="1739" y="16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43"/>
            <p:cNvSpPr/>
            <p:nvPr/>
          </p:nvSpPr>
          <p:spPr>
            <a:xfrm>
              <a:off x="3671875" y="2326600"/>
              <a:ext cx="49725" cy="38125"/>
            </a:xfrm>
            <a:custGeom>
              <a:avLst/>
              <a:gdLst/>
              <a:ahLst/>
              <a:cxnLst/>
              <a:rect l="l" t="t" r="r" b="b"/>
              <a:pathLst>
                <a:path w="1989" h="1525" extrusionOk="0">
                  <a:moveTo>
                    <a:pt x="1906" y="1525"/>
                  </a:moveTo>
                  <a:cubicBezTo>
                    <a:pt x="1274" y="1049"/>
                    <a:pt x="632" y="572"/>
                    <a:pt x="1" y="96"/>
                  </a:cubicBezTo>
                  <a:cubicBezTo>
                    <a:pt x="36" y="72"/>
                    <a:pt x="48" y="36"/>
                    <a:pt x="84" y="1"/>
                  </a:cubicBezTo>
                  <a:cubicBezTo>
                    <a:pt x="715" y="477"/>
                    <a:pt x="1346" y="953"/>
                    <a:pt x="1989" y="1441"/>
                  </a:cubicBezTo>
                  <a:cubicBezTo>
                    <a:pt x="1953" y="1465"/>
                    <a:pt x="1929" y="1501"/>
                    <a:pt x="1906" y="15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43"/>
            <p:cNvSpPr/>
            <p:nvPr/>
          </p:nvSpPr>
          <p:spPr>
            <a:xfrm>
              <a:off x="3798075" y="2263200"/>
              <a:ext cx="44375" cy="36050"/>
            </a:xfrm>
            <a:custGeom>
              <a:avLst/>
              <a:gdLst/>
              <a:ahLst/>
              <a:cxnLst/>
              <a:rect l="l" t="t" r="r" b="b"/>
              <a:pathLst>
                <a:path w="1775" h="1442" extrusionOk="0">
                  <a:moveTo>
                    <a:pt x="1727" y="1441"/>
                  </a:moveTo>
                  <a:cubicBezTo>
                    <a:pt x="1168" y="1001"/>
                    <a:pt x="584" y="537"/>
                    <a:pt x="1" y="84"/>
                  </a:cubicBezTo>
                  <a:cubicBezTo>
                    <a:pt x="13" y="60"/>
                    <a:pt x="48" y="25"/>
                    <a:pt x="60" y="1"/>
                  </a:cubicBezTo>
                  <a:cubicBezTo>
                    <a:pt x="620" y="441"/>
                    <a:pt x="1203" y="906"/>
                    <a:pt x="1775" y="1346"/>
                  </a:cubicBezTo>
                  <a:cubicBezTo>
                    <a:pt x="1775" y="1382"/>
                    <a:pt x="1739" y="1418"/>
                    <a:pt x="1727" y="1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43"/>
            <p:cNvSpPr/>
            <p:nvPr/>
          </p:nvSpPr>
          <p:spPr>
            <a:xfrm>
              <a:off x="3444775" y="2332250"/>
              <a:ext cx="46750" cy="33375"/>
            </a:xfrm>
            <a:custGeom>
              <a:avLst/>
              <a:gdLst/>
              <a:ahLst/>
              <a:cxnLst/>
              <a:rect l="l" t="t" r="r" b="b"/>
              <a:pathLst>
                <a:path w="1870" h="1335" extrusionOk="0">
                  <a:moveTo>
                    <a:pt x="60" y="1"/>
                  </a:moveTo>
                  <a:cubicBezTo>
                    <a:pt x="667" y="418"/>
                    <a:pt x="1262" y="834"/>
                    <a:pt x="1869" y="1251"/>
                  </a:cubicBezTo>
                  <a:cubicBezTo>
                    <a:pt x="1857" y="1287"/>
                    <a:pt x="1846" y="1299"/>
                    <a:pt x="1822" y="1334"/>
                  </a:cubicBezTo>
                  <a:lnTo>
                    <a:pt x="0" y="84"/>
                  </a:lnTo>
                  <a:cubicBezTo>
                    <a:pt x="12" y="49"/>
                    <a:pt x="24" y="37"/>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43"/>
            <p:cNvSpPr/>
            <p:nvPr/>
          </p:nvSpPr>
          <p:spPr>
            <a:xfrm>
              <a:off x="3557275" y="2343575"/>
              <a:ext cx="38125" cy="26800"/>
            </a:xfrm>
            <a:custGeom>
              <a:avLst/>
              <a:gdLst/>
              <a:ahLst/>
              <a:cxnLst/>
              <a:rect l="l" t="t" r="r" b="b"/>
              <a:pathLst>
                <a:path w="1525" h="1072" extrusionOk="0">
                  <a:moveTo>
                    <a:pt x="48" y="0"/>
                  </a:moveTo>
                  <a:cubicBezTo>
                    <a:pt x="536" y="322"/>
                    <a:pt x="1036" y="655"/>
                    <a:pt x="1525" y="1001"/>
                  </a:cubicBezTo>
                  <a:cubicBezTo>
                    <a:pt x="1513" y="1024"/>
                    <a:pt x="1489" y="1036"/>
                    <a:pt x="1477" y="1072"/>
                  </a:cubicBezTo>
                  <a:lnTo>
                    <a:pt x="1" y="84"/>
                  </a:lnTo>
                  <a:cubicBezTo>
                    <a:pt x="36" y="60"/>
                    <a:pt x="48"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43"/>
            <p:cNvSpPr/>
            <p:nvPr/>
          </p:nvSpPr>
          <p:spPr>
            <a:xfrm>
              <a:off x="3580200" y="2343275"/>
              <a:ext cx="29200" cy="23250"/>
            </a:xfrm>
            <a:custGeom>
              <a:avLst/>
              <a:gdLst/>
              <a:ahLst/>
              <a:cxnLst/>
              <a:rect l="l" t="t" r="r" b="b"/>
              <a:pathLst>
                <a:path w="1168" h="930" extrusionOk="0">
                  <a:moveTo>
                    <a:pt x="72" y="1"/>
                  </a:moveTo>
                  <a:cubicBezTo>
                    <a:pt x="441" y="274"/>
                    <a:pt x="798" y="560"/>
                    <a:pt x="1167" y="858"/>
                  </a:cubicBezTo>
                  <a:cubicBezTo>
                    <a:pt x="1155" y="893"/>
                    <a:pt x="1131" y="917"/>
                    <a:pt x="1108" y="929"/>
                  </a:cubicBezTo>
                  <a:cubicBezTo>
                    <a:pt x="739" y="655"/>
                    <a:pt x="369" y="370"/>
                    <a:pt x="0" y="72"/>
                  </a:cubicBezTo>
                  <a:cubicBezTo>
                    <a:pt x="24" y="60"/>
                    <a:pt x="60"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43"/>
            <p:cNvSpPr/>
            <p:nvPr/>
          </p:nvSpPr>
          <p:spPr>
            <a:xfrm>
              <a:off x="3433750" y="2362025"/>
              <a:ext cx="29800" cy="19075"/>
            </a:xfrm>
            <a:custGeom>
              <a:avLst/>
              <a:gdLst/>
              <a:ahLst/>
              <a:cxnLst/>
              <a:rect l="l" t="t" r="r" b="b"/>
              <a:pathLst>
                <a:path w="1192" h="763" extrusionOk="0">
                  <a:moveTo>
                    <a:pt x="1155" y="763"/>
                  </a:moveTo>
                  <a:cubicBezTo>
                    <a:pt x="763" y="536"/>
                    <a:pt x="393" y="298"/>
                    <a:pt x="1" y="72"/>
                  </a:cubicBezTo>
                  <a:cubicBezTo>
                    <a:pt x="24" y="48"/>
                    <a:pt x="36" y="24"/>
                    <a:pt x="48" y="1"/>
                  </a:cubicBezTo>
                  <a:cubicBezTo>
                    <a:pt x="441" y="227"/>
                    <a:pt x="810" y="465"/>
                    <a:pt x="1191" y="691"/>
                  </a:cubicBezTo>
                  <a:cubicBezTo>
                    <a:pt x="1179" y="715"/>
                    <a:pt x="1167" y="751"/>
                    <a:pt x="1155" y="7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43"/>
            <p:cNvSpPr/>
            <p:nvPr/>
          </p:nvSpPr>
          <p:spPr>
            <a:xfrm>
              <a:off x="3359050" y="2364400"/>
              <a:ext cx="25325" cy="17000"/>
            </a:xfrm>
            <a:custGeom>
              <a:avLst/>
              <a:gdLst/>
              <a:ahLst/>
              <a:cxnLst/>
              <a:rect l="l" t="t" r="r" b="b"/>
              <a:pathLst>
                <a:path w="1013" h="680" extrusionOk="0">
                  <a:moveTo>
                    <a:pt x="988" y="679"/>
                  </a:moveTo>
                  <a:cubicBezTo>
                    <a:pt x="655" y="489"/>
                    <a:pt x="333" y="287"/>
                    <a:pt x="0" y="72"/>
                  </a:cubicBezTo>
                  <a:cubicBezTo>
                    <a:pt x="12" y="48"/>
                    <a:pt x="36" y="13"/>
                    <a:pt x="48" y="1"/>
                  </a:cubicBezTo>
                  <a:cubicBezTo>
                    <a:pt x="369" y="191"/>
                    <a:pt x="703" y="406"/>
                    <a:pt x="1012" y="596"/>
                  </a:cubicBezTo>
                  <a:cubicBezTo>
                    <a:pt x="1012" y="620"/>
                    <a:pt x="1000" y="656"/>
                    <a:pt x="988" y="6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43"/>
            <p:cNvSpPr/>
            <p:nvPr/>
          </p:nvSpPr>
          <p:spPr>
            <a:xfrm>
              <a:off x="2072875" y="2646300"/>
              <a:ext cx="310475" cy="172350"/>
            </a:xfrm>
            <a:custGeom>
              <a:avLst/>
              <a:gdLst/>
              <a:ahLst/>
              <a:cxnLst/>
              <a:rect l="l" t="t" r="r" b="b"/>
              <a:pathLst>
                <a:path w="12419" h="6894" extrusionOk="0">
                  <a:moveTo>
                    <a:pt x="4060" y="2488"/>
                  </a:moveTo>
                  <a:cubicBezTo>
                    <a:pt x="3584" y="2203"/>
                    <a:pt x="3120" y="1905"/>
                    <a:pt x="2631" y="1631"/>
                  </a:cubicBezTo>
                  <a:cubicBezTo>
                    <a:pt x="1846" y="1167"/>
                    <a:pt x="1036" y="714"/>
                    <a:pt x="238" y="262"/>
                  </a:cubicBezTo>
                  <a:cubicBezTo>
                    <a:pt x="143" y="214"/>
                    <a:pt x="72" y="155"/>
                    <a:pt x="0" y="95"/>
                  </a:cubicBezTo>
                  <a:lnTo>
                    <a:pt x="36" y="0"/>
                  </a:lnTo>
                  <a:cubicBezTo>
                    <a:pt x="131" y="48"/>
                    <a:pt x="238" y="71"/>
                    <a:pt x="322" y="119"/>
                  </a:cubicBezTo>
                  <a:cubicBezTo>
                    <a:pt x="3727" y="1965"/>
                    <a:pt x="7144" y="3810"/>
                    <a:pt x="10549" y="5667"/>
                  </a:cubicBezTo>
                  <a:cubicBezTo>
                    <a:pt x="11097" y="5965"/>
                    <a:pt x="11633" y="6310"/>
                    <a:pt x="12168" y="6620"/>
                  </a:cubicBezTo>
                  <a:cubicBezTo>
                    <a:pt x="12264" y="6679"/>
                    <a:pt x="12335" y="6739"/>
                    <a:pt x="12418" y="6810"/>
                  </a:cubicBezTo>
                  <a:cubicBezTo>
                    <a:pt x="12406" y="6834"/>
                    <a:pt x="12383" y="6858"/>
                    <a:pt x="12359" y="6894"/>
                  </a:cubicBezTo>
                  <a:lnTo>
                    <a:pt x="12049" y="6715"/>
                  </a:lnTo>
                  <a:cubicBezTo>
                    <a:pt x="9466" y="5322"/>
                    <a:pt x="6858" y="3929"/>
                    <a:pt x="4251" y="2536"/>
                  </a:cubicBezTo>
                  <a:cubicBezTo>
                    <a:pt x="4215" y="2512"/>
                    <a:pt x="4167" y="2512"/>
                    <a:pt x="4120" y="2500"/>
                  </a:cubicBezTo>
                  <a:cubicBezTo>
                    <a:pt x="4120" y="2524"/>
                    <a:pt x="4096" y="2500"/>
                    <a:pt x="4060" y="24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43"/>
            <p:cNvSpPr/>
            <p:nvPr/>
          </p:nvSpPr>
          <p:spPr>
            <a:xfrm>
              <a:off x="2127325" y="2698075"/>
              <a:ext cx="173575" cy="96475"/>
            </a:xfrm>
            <a:custGeom>
              <a:avLst/>
              <a:gdLst/>
              <a:ahLst/>
              <a:cxnLst/>
              <a:rect l="l" t="t" r="r" b="b"/>
              <a:pathLst>
                <a:path w="6943" h="3859" extrusionOk="0">
                  <a:moveTo>
                    <a:pt x="6871" y="3858"/>
                  </a:moveTo>
                  <a:cubicBezTo>
                    <a:pt x="4573" y="2608"/>
                    <a:pt x="2287" y="1358"/>
                    <a:pt x="1" y="120"/>
                  </a:cubicBezTo>
                  <a:cubicBezTo>
                    <a:pt x="25" y="72"/>
                    <a:pt x="49" y="48"/>
                    <a:pt x="61" y="1"/>
                  </a:cubicBezTo>
                  <a:cubicBezTo>
                    <a:pt x="2358" y="1239"/>
                    <a:pt x="4644" y="2489"/>
                    <a:pt x="6942" y="3715"/>
                  </a:cubicBezTo>
                  <a:cubicBezTo>
                    <a:pt x="6919" y="3763"/>
                    <a:pt x="6895" y="3811"/>
                    <a:pt x="6871" y="38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43"/>
            <p:cNvSpPr/>
            <p:nvPr/>
          </p:nvSpPr>
          <p:spPr>
            <a:xfrm>
              <a:off x="2047575" y="2625450"/>
              <a:ext cx="187825" cy="103600"/>
            </a:xfrm>
            <a:custGeom>
              <a:avLst/>
              <a:gdLst/>
              <a:ahLst/>
              <a:cxnLst/>
              <a:rect l="l" t="t" r="r" b="b"/>
              <a:pathLst>
                <a:path w="7513" h="4144" extrusionOk="0">
                  <a:moveTo>
                    <a:pt x="7465" y="4144"/>
                  </a:moveTo>
                  <a:cubicBezTo>
                    <a:pt x="4977" y="2787"/>
                    <a:pt x="2500" y="1429"/>
                    <a:pt x="0" y="96"/>
                  </a:cubicBezTo>
                  <a:lnTo>
                    <a:pt x="48" y="1"/>
                  </a:lnTo>
                  <a:cubicBezTo>
                    <a:pt x="2524" y="1358"/>
                    <a:pt x="5025" y="2703"/>
                    <a:pt x="7513" y="4049"/>
                  </a:cubicBezTo>
                  <a:cubicBezTo>
                    <a:pt x="7513" y="4073"/>
                    <a:pt x="7501" y="4108"/>
                    <a:pt x="7465" y="41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43"/>
            <p:cNvSpPr/>
            <p:nvPr/>
          </p:nvSpPr>
          <p:spPr>
            <a:xfrm>
              <a:off x="2086250" y="2662350"/>
              <a:ext cx="139925" cy="76225"/>
            </a:xfrm>
            <a:custGeom>
              <a:avLst/>
              <a:gdLst/>
              <a:ahLst/>
              <a:cxnLst/>
              <a:rect l="l" t="t" r="r" b="b"/>
              <a:pathLst>
                <a:path w="5597" h="3049" extrusionOk="0">
                  <a:moveTo>
                    <a:pt x="3525" y="1846"/>
                  </a:moveTo>
                  <a:cubicBezTo>
                    <a:pt x="3561" y="1858"/>
                    <a:pt x="3573" y="1882"/>
                    <a:pt x="3597" y="1894"/>
                  </a:cubicBezTo>
                  <a:cubicBezTo>
                    <a:pt x="4061" y="2144"/>
                    <a:pt x="4525" y="2418"/>
                    <a:pt x="4978" y="2668"/>
                  </a:cubicBezTo>
                  <a:cubicBezTo>
                    <a:pt x="5192" y="2787"/>
                    <a:pt x="5418" y="2906"/>
                    <a:pt x="5597" y="3049"/>
                  </a:cubicBezTo>
                  <a:cubicBezTo>
                    <a:pt x="3716" y="2096"/>
                    <a:pt x="1787" y="1204"/>
                    <a:pt x="1" y="96"/>
                  </a:cubicBezTo>
                  <a:lnTo>
                    <a:pt x="37" y="1"/>
                  </a:lnTo>
                  <a:cubicBezTo>
                    <a:pt x="132" y="49"/>
                    <a:pt x="239" y="108"/>
                    <a:pt x="322" y="156"/>
                  </a:cubicBezTo>
                  <a:cubicBezTo>
                    <a:pt x="1311" y="692"/>
                    <a:pt x="2275" y="1227"/>
                    <a:pt x="3251" y="1739"/>
                  </a:cubicBezTo>
                  <a:cubicBezTo>
                    <a:pt x="3347" y="1799"/>
                    <a:pt x="3454" y="1835"/>
                    <a:pt x="3525" y="18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43"/>
            <p:cNvSpPr/>
            <p:nvPr/>
          </p:nvSpPr>
          <p:spPr>
            <a:xfrm>
              <a:off x="2276750" y="2818925"/>
              <a:ext cx="80400" cy="38125"/>
            </a:xfrm>
            <a:custGeom>
              <a:avLst/>
              <a:gdLst/>
              <a:ahLst/>
              <a:cxnLst/>
              <a:rect l="l" t="t" r="r" b="b"/>
              <a:pathLst>
                <a:path w="3216" h="1525" extrusionOk="0">
                  <a:moveTo>
                    <a:pt x="3156" y="1525"/>
                  </a:moveTo>
                  <a:cubicBezTo>
                    <a:pt x="2096" y="1060"/>
                    <a:pt x="1037" y="596"/>
                    <a:pt x="1" y="120"/>
                  </a:cubicBezTo>
                  <a:cubicBezTo>
                    <a:pt x="13" y="84"/>
                    <a:pt x="25" y="48"/>
                    <a:pt x="60" y="1"/>
                  </a:cubicBezTo>
                  <a:cubicBezTo>
                    <a:pt x="1120" y="465"/>
                    <a:pt x="2168" y="929"/>
                    <a:pt x="3216" y="1394"/>
                  </a:cubicBezTo>
                  <a:cubicBezTo>
                    <a:pt x="3180" y="1429"/>
                    <a:pt x="3168" y="1477"/>
                    <a:pt x="3156" y="15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43"/>
            <p:cNvSpPr/>
            <p:nvPr/>
          </p:nvSpPr>
          <p:spPr>
            <a:xfrm>
              <a:off x="2277650" y="2828450"/>
              <a:ext cx="74150" cy="35150"/>
            </a:xfrm>
            <a:custGeom>
              <a:avLst/>
              <a:gdLst/>
              <a:ahLst/>
              <a:cxnLst/>
              <a:rect l="l" t="t" r="r" b="b"/>
              <a:pathLst>
                <a:path w="2966" h="1406" extrusionOk="0">
                  <a:moveTo>
                    <a:pt x="2918" y="1406"/>
                  </a:moveTo>
                  <a:cubicBezTo>
                    <a:pt x="1953" y="977"/>
                    <a:pt x="977" y="536"/>
                    <a:pt x="1" y="96"/>
                  </a:cubicBezTo>
                  <a:cubicBezTo>
                    <a:pt x="24" y="72"/>
                    <a:pt x="36" y="36"/>
                    <a:pt x="48" y="1"/>
                  </a:cubicBezTo>
                  <a:cubicBezTo>
                    <a:pt x="1013" y="429"/>
                    <a:pt x="2001" y="858"/>
                    <a:pt x="2965" y="1287"/>
                  </a:cubicBezTo>
                  <a:cubicBezTo>
                    <a:pt x="2953" y="1334"/>
                    <a:pt x="2941" y="1358"/>
                    <a:pt x="2918" y="14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43"/>
            <p:cNvSpPr/>
            <p:nvPr/>
          </p:nvSpPr>
          <p:spPr>
            <a:xfrm>
              <a:off x="2238075" y="2746000"/>
              <a:ext cx="59250" cy="34250"/>
            </a:xfrm>
            <a:custGeom>
              <a:avLst/>
              <a:gdLst/>
              <a:ahLst/>
              <a:cxnLst/>
              <a:rect l="l" t="t" r="r" b="b"/>
              <a:pathLst>
                <a:path w="2370" h="1370" extrusionOk="0">
                  <a:moveTo>
                    <a:pt x="60" y="1"/>
                  </a:moveTo>
                  <a:cubicBezTo>
                    <a:pt x="834" y="441"/>
                    <a:pt x="1607" y="858"/>
                    <a:pt x="2369" y="1286"/>
                  </a:cubicBezTo>
                  <a:cubicBezTo>
                    <a:pt x="2346" y="1310"/>
                    <a:pt x="2334" y="1346"/>
                    <a:pt x="2310" y="1370"/>
                  </a:cubicBezTo>
                  <a:cubicBezTo>
                    <a:pt x="1524" y="941"/>
                    <a:pt x="774" y="513"/>
                    <a:pt x="0" y="84"/>
                  </a:cubicBezTo>
                  <a:cubicBezTo>
                    <a:pt x="24" y="60"/>
                    <a:pt x="36"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43"/>
            <p:cNvSpPr/>
            <p:nvPr/>
          </p:nvSpPr>
          <p:spPr>
            <a:xfrm>
              <a:off x="2204425" y="2758800"/>
              <a:ext cx="57475" cy="28900"/>
            </a:xfrm>
            <a:custGeom>
              <a:avLst/>
              <a:gdLst/>
              <a:ahLst/>
              <a:cxnLst/>
              <a:rect l="l" t="t" r="r" b="b"/>
              <a:pathLst>
                <a:path w="2299" h="1156" extrusionOk="0">
                  <a:moveTo>
                    <a:pt x="48" y="1"/>
                  </a:moveTo>
                  <a:cubicBezTo>
                    <a:pt x="787" y="358"/>
                    <a:pt x="1549" y="715"/>
                    <a:pt x="2299" y="1072"/>
                  </a:cubicBezTo>
                  <a:lnTo>
                    <a:pt x="2251" y="1155"/>
                  </a:lnTo>
                  <a:cubicBezTo>
                    <a:pt x="1513" y="798"/>
                    <a:pt x="763" y="429"/>
                    <a:pt x="1" y="72"/>
                  </a:cubicBezTo>
                  <a:cubicBezTo>
                    <a:pt x="36" y="48"/>
                    <a:pt x="36" y="2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43"/>
            <p:cNvSpPr/>
            <p:nvPr/>
          </p:nvSpPr>
          <p:spPr>
            <a:xfrm>
              <a:off x="2210375" y="2828450"/>
              <a:ext cx="47650" cy="23250"/>
            </a:xfrm>
            <a:custGeom>
              <a:avLst/>
              <a:gdLst/>
              <a:ahLst/>
              <a:cxnLst/>
              <a:rect l="l" t="t" r="r" b="b"/>
              <a:pathLst>
                <a:path w="1906" h="930" extrusionOk="0">
                  <a:moveTo>
                    <a:pt x="48" y="1"/>
                  </a:moveTo>
                  <a:cubicBezTo>
                    <a:pt x="679" y="274"/>
                    <a:pt x="1299" y="548"/>
                    <a:pt x="1906" y="834"/>
                  </a:cubicBezTo>
                  <a:cubicBezTo>
                    <a:pt x="1894" y="858"/>
                    <a:pt x="1882" y="906"/>
                    <a:pt x="1870" y="929"/>
                  </a:cubicBezTo>
                  <a:cubicBezTo>
                    <a:pt x="1239" y="655"/>
                    <a:pt x="632" y="382"/>
                    <a:pt x="1" y="96"/>
                  </a:cubicBezTo>
                  <a:cubicBezTo>
                    <a:pt x="25" y="84"/>
                    <a:pt x="37" y="3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43"/>
            <p:cNvSpPr/>
            <p:nvPr/>
          </p:nvSpPr>
          <p:spPr>
            <a:xfrm>
              <a:off x="2199075" y="2773675"/>
              <a:ext cx="43775" cy="22950"/>
            </a:xfrm>
            <a:custGeom>
              <a:avLst/>
              <a:gdLst/>
              <a:ahLst/>
              <a:cxnLst/>
              <a:rect l="l" t="t" r="r" b="b"/>
              <a:pathLst>
                <a:path w="1751" h="918" extrusionOk="0">
                  <a:moveTo>
                    <a:pt x="1691" y="918"/>
                  </a:moveTo>
                  <a:cubicBezTo>
                    <a:pt x="1131" y="656"/>
                    <a:pt x="560" y="370"/>
                    <a:pt x="0" y="108"/>
                  </a:cubicBezTo>
                  <a:cubicBezTo>
                    <a:pt x="12" y="72"/>
                    <a:pt x="24" y="25"/>
                    <a:pt x="60" y="1"/>
                  </a:cubicBezTo>
                  <a:cubicBezTo>
                    <a:pt x="620" y="263"/>
                    <a:pt x="1191" y="537"/>
                    <a:pt x="1751" y="822"/>
                  </a:cubicBezTo>
                  <a:cubicBezTo>
                    <a:pt x="1727" y="846"/>
                    <a:pt x="1703" y="870"/>
                    <a:pt x="1691" y="9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43"/>
            <p:cNvSpPr/>
            <p:nvPr/>
          </p:nvSpPr>
          <p:spPr>
            <a:xfrm>
              <a:off x="2210975" y="2818625"/>
              <a:ext cx="41100" cy="21175"/>
            </a:xfrm>
            <a:custGeom>
              <a:avLst/>
              <a:gdLst/>
              <a:ahLst/>
              <a:cxnLst/>
              <a:rect l="l" t="t" r="r" b="b"/>
              <a:pathLst>
                <a:path w="1644" h="847" extrusionOk="0">
                  <a:moveTo>
                    <a:pt x="1608" y="846"/>
                  </a:moveTo>
                  <a:cubicBezTo>
                    <a:pt x="1072" y="596"/>
                    <a:pt x="525" y="346"/>
                    <a:pt x="1" y="108"/>
                  </a:cubicBezTo>
                  <a:cubicBezTo>
                    <a:pt x="13" y="72"/>
                    <a:pt x="24" y="36"/>
                    <a:pt x="36" y="1"/>
                  </a:cubicBezTo>
                  <a:lnTo>
                    <a:pt x="1644" y="763"/>
                  </a:lnTo>
                  <a:cubicBezTo>
                    <a:pt x="1644" y="787"/>
                    <a:pt x="1620" y="822"/>
                    <a:pt x="1608" y="8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43"/>
            <p:cNvSpPr/>
            <p:nvPr/>
          </p:nvSpPr>
          <p:spPr>
            <a:xfrm>
              <a:off x="2396125" y="2825175"/>
              <a:ext cx="42000" cy="26225"/>
            </a:xfrm>
            <a:custGeom>
              <a:avLst/>
              <a:gdLst/>
              <a:ahLst/>
              <a:cxnLst/>
              <a:rect l="l" t="t" r="r" b="b"/>
              <a:pathLst>
                <a:path w="1680" h="1049" extrusionOk="0">
                  <a:moveTo>
                    <a:pt x="60" y="1"/>
                  </a:moveTo>
                  <a:cubicBezTo>
                    <a:pt x="596" y="322"/>
                    <a:pt x="1143" y="644"/>
                    <a:pt x="1679" y="953"/>
                  </a:cubicBezTo>
                  <a:lnTo>
                    <a:pt x="1643" y="1048"/>
                  </a:lnTo>
                  <a:cubicBezTo>
                    <a:pt x="1084" y="739"/>
                    <a:pt x="548" y="417"/>
                    <a:pt x="0" y="96"/>
                  </a:cubicBezTo>
                  <a:cubicBezTo>
                    <a:pt x="12" y="72"/>
                    <a:pt x="48"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43"/>
            <p:cNvSpPr/>
            <p:nvPr/>
          </p:nvSpPr>
          <p:spPr>
            <a:xfrm>
              <a:off x="2310100" y="2791250"/>
              <a:ext cx="37825" cy="21150"/>
            </a:xfrm>
            <a:custGeom>
              <a:avLst/>
              <a:gdLst/>
              <a:ahLst/>
              <a:cxnLst/>
              <a:rect l="l" t="t" r="r" b="b"/>
              <a:pathLst>
                <a:path w="1513" h="846" extrusionOk="0">
                  <a:moveTo>
                    <a:pt x="60" y="0"/>
                  </a:moveTo>
                  <a:cubicBezTo>
                    <a:pt x="536" y="250"/>
                    <a:pt x="1024" y="489"/>
                    <a:pt x="1513" y="739"/>
                  </a:cubicBezTo>
                  <a:cubicBezTo>
                    <a:pt x="1489" y="774"/>
                    <a:pt x="1477" y="810"/>
                    <a:pt x="1453" y="846"/>
                  </a:cubicBezTo>
                  <a:cubicBezTo>
                    <a:pt x="977" y="596"/>
                    <a:pt x="477" y="358"/>
                    <a:pt x="0" y="96"/>
                  </a:cubicBezTo>
                  <a:cubicBezTo>
                    <a:pt x="36" y="60"/>
                    <a:pt x="48"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43"/>
            <p:cNvSpPr/>
            <p:nvPr/>
          </p:nvSpPr>
          <p:spPr>
            <a:xfrm>
              <a:off x="2292825" y="2850775"/>
              <a:ext cx="38725" cy="20875"/>
            </a:xfrm>
            <a:custGeom>
              <a:avLst/>
              <a:gdLst/>
              <a:ahLst/>
              <a:cxnLst/>
              <a:rect l="l" t="t" r="r" b="b"/>
              <a:pathLst>
                <a:path w="1549" h="835" extrusionOk="0">
                  <a:moveTo>
                    <a:pt x="37" y="1"/>
                  </a:moveTo>
                  <a:cubicBezTo>
                    <a:pt x="549" y="251"/>
                    <a:pt x="1037" y="489"/>
                    <a:pt x="1549" y="739"/>
                  </a:cubicBezTo>
                  <a:lnTo>
                    <a:pt x="1501" y="834"/>
                  </a:lnTo>
                  <a:cubicBezTo>
                    <a:pt x="989" y="572"/>
                    <a:pt x="501" y="334"/>
                    <a:pt x="1"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43"/>
            <p:cNvSpPr/>
            <p:nvPr/>
          </p:nvSpPr>
          <p:spPr>
            <a:xfrm>
              <a:off x="2112450" y="2988900"/>
              <a:ext cx="24150" cy="75625"/>
            </a:xfrm>
            <a:custGeom>
              <a:avLst/>
              <a:gdLst/>
              <a:ahLst/>
              <a:cxnLst/>
              <a:rect l="l" t="t" r="r" b="b"/>
              <a:pathLst>
                <a:path w="966" h="3025" extrusionOk="0">
                  <a:moveTo>
                    <a:pt x="965" y="24"/>
                  </a:moveTo>
                  <a:cubicBezTo>
                    <a:pt x="679" y="1024"/>
                    <a:pt x="394" y="2012"/>
                    <a:pt x="132" y="3024"/>
                  </a:cubicBezTo>
                  <a:cubicBezTo>
                    <a:pt x="84" y="3012"/>
                    <a:pt x="48" y="3000"/>
                    <a:pt x="1" y="3000"/>
                  </a:cubicBezTo>
                  <a:cubicBezTo>
                    <a:pt x="286" y="2000"/>
                    <a:pt x="560" y="1000"/>
                    <a:pt x="846" y="0"/>
                  </a:cubicBezTo>
                  <a:cubicBezTo>
                    <a:pt x="870" y="0"/>
                    <a:pt x="917" y="0"/>
                    <a:pt x="965"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43"/>
            <p:cNvSpPr/>
            <p:nvPr/>
          </p:nvSpPr>
          <p:spPr>
            <a:xfrm>
              <a:off x="2303850" y="3103775"/>
              <a:ext cx="27700" cy="57175"/>
            </a:xfrm>
            <a:custGeom>
              <a:avLst/>
              <a:gdLst/>
              <a:ahLst/>
              <a:cxnLst/>
              <a:rect l="l" t="t" r="r" b="b"/>
              <a:pathLst>
                <a:path w="1108" h="2287" extrusionOk="0">
                  <a:moveTo>
                    <a:pt x="1108" y="60"/>
                  </a:moveTo>
                  <a:cubicBezTo>
                    <a:pt x="774" y="799"/>
                    <a:pt x="465" y="1549"/>
                    <a:pt x="131" y="2287"/>
                  </a:cubicBezTo>
                  <a:cubicBezTo>
                    <a:pt x="96" y="2275"/>
                    <a:pt x="48" y="2239"/>
                    <a:pt x="0" y="2227"/>
                  </a:cubicBezTo>
                  <a:lnTo>
                    <a:pt x="989" y="1"/>
                  </a:lnTo>
                  <a:cubicBezTo>
                    <a:pt x="1012" y="13"/>
                    <a:pt x="1060" y="37"/>
                    <a:pt x="1108"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43"/>
            <p:cNvSpPr/>
            <p:nvPr/>
          </p:nvSpPr>
          <p:spPr>
            <a:xfrm>
              <a:off x="2398200" y="3090400"/>
              <a:ext cx="28300" cy="74425"/>
            </a:xfrm>
            <a:custGeom>
              <a:avLst/>
              <a:gdLst/>
              <a:ahLst/>
              <a:cxnLst/>
              <a:rect l="l" t="t" r="r" b="b"/>
              <a:pathLst>
                <a:path w="1132" h="2977" extrusionOk="0">
                  <a:moveTo>
                    <a:pt x="775" y="441"/>
                  </a:moveTo>
                  <a:cubicBezTo>
                    <a:pt x="870" y="298"/>
                    <a:pt x="977" y="143"/>
                    <a:pt x="1060" y="0"/>
                  </a:cubicBezTo>
                  <a:cubicBezTo>
                    <a:pt x="1096" y="12"/>
                    <a:pt x="1120" y="24"/>
                    <a:pt x="1132" y="24"/>
                  </a:cubicBezTo>
                  <a:lnTo>
                    <a:pt x="108" y="2977"/>
                  </a:lnTo>
                  <a:cubicBezTo>
                    <a:pt x="84" y="2953"/>
                    <a:pt x="36" y="2953"/>
                    <a:pt x="1" y="2941"/>
                  </a:cubicBezTo>
                  <a:cubicBezTo>
                    <a:pt x="275" y="2108"/>
                    <a:pt x="525" y="1262"/>
                    <a:pt x="775" y="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43"/>
            <p:cNvSpPr/>
            <p:nvPr/>
          </p:nvSpPr>
          <p:spPr>
            <a:xfrm>
              <a:off x="2389275" y="3096050"/>
              <a:ext cx="28300" cy="71450"/>
            </a:xfrm>
            <a:custGeom>
              <a:avLst/>
              <a:gdLst/>
              <a:ahLst/>
              <a:cxnLst/>
              <a:rect l="l" t="t" r="r" b="b"/>
              <a:pathLst>
                <a:path w="1132" h="2858" extrusionOk="0">
                  <a:moveTo>
                    <a:pt x="1132" y="203"/>
                  </a:moveTo>
                  <a:lnTo>
                    <a:pt x="155" y="2560"/>
                  </a:lnTo>
                  <a:cubicBezTo>
                    <a:pt x="108" y="2667"/>
                    <a:pt x="84" y="2774"/>
                    <a:pt x="0" y="2858"/>
                  </a:cubicBezTo>
                  <a:cubicBezTo>
                    <a:pt x="203" y="1882"/>
                    <a:pt x="560" y="941"/>
                    <a:pt x="1084" y="0"/>
                  </a:cubicBezTo>
                  <a:cubicBezTo>
                    <a:pt x="1108" y="107"/>
                    <a:pt x="1120" y="167"/>
                    <a:pt x="1132" y="203"/>
                  </a:cubicBezTo>
                  <a:cubicBezTo>
                    <a:pt x="1132" y="215"/>
                    <a:pt x="1132" y="203"/>
                    <a:pt x="1132" y="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43"/>
            <p:cNvSpPr/>
            <p:nvPr/>
          </p:nvSpPr>
          <p:spPr>
            <a:xfrm>
              <a:off x="2457450" y="3080275"/>
              <a:ext cx="24425" cy="53000"/>
            </a:xfrm>
            <a:custGeom>
              <a:avLst/>
              <a:gdLst/>
              <a:ahLst/>
              <a:cxnLst/>
              <a:rect l="l" t="t" r="r" b="b"/>
              <a:pathLst>
                <a:path w="977" h="2120" extrusionOk="0">
                  <a:moveTo>
                    <a:pt x="976" y="0"/>
                  </a:moveTo>
                  <a:cubicBezTo>
                    <a:pt x="655" y="762"/>
                    <a:pt x="393" y="1405"/>
                    <a:pt x="95" y="2120"/>
                  </a:cubicBezTo>
                  <a:cubicBezTo>
                    <a:pt x="0" y="1786"/>
                    <a:pt x="583" y="381"/>
                    <a:pt x="9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43"/>
            <p:cNvSpPr/>
            <p:nvPr/>
          </p:nvSpPr>
          <p:spPr>
            <a:xfrm>
              <a:off x="2469050" y="3079075"/>
              <a:ext cx="22350" cy="48550"/>
            </a:xfrm>
            <a:custGeom>
              <a:avLst/>
              <a:gdLst/>
              <a:ahLst/>
              <a:cxnLst/>
              <a:rect l="l" t="t" r="r" b="b"/>
              <a:pathLst>
                <a:path w="894" h="1942" extrusionOk="0">
                  <a:moveTo>
                    <a:pt x="893" y="60"/>
                  </a:moveTo>
                  <a:lnTo>
                    <a:pt x="131" y="1941"/>
                  </a:lnTo>
                  <a:cubicBezTo>
                    <a:pt x="96" y="1918"/>
                    <a:pt x="48" y="1906"/>
                    <a:pt x="0" y="1882"/>
                  </a:cubicBezTo>
                  <a:lnTo>
                    <a:pt x="762" y="1"/>
                  </a:lnTo>
                  <a:cubicBezTo>
                    <a:pt x="822" y="36"/>
                    <a:pt x="870" y="48"/>
                    <a:pt x="893"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43"/>
            <p:cNvSpPr/>
            <p:nvPr/>
          </p:nvSpPr>
          <p:spPr>
            <a:xfrm>
              <a:off x="1899325" y="2834400"/>
              <a:ext cx="22350" cy="90825"/>
            </a:xfrm>
            <a:custGeom>
              <a:avLst/>
              <a:gdLst/>
              <a:ahLst/>
              <a:cxnLst/>
              <a:rect l="l" t="t" r="r" b="b"/>
              <a:pathLst>
                <a:path w="894" h="3633" extrusionOk="0">
                  <a:moveTo>
                    <a:pt x="882" y="1"/>
                  </a:moveTo>
                  <a:cubicBezTo>
                    <a:pt x="882" y="84"/>
                    <a:pt x="894" y="191"/>
                    <a:pt x="882" y="263"/>
                  </a:cubicBezTo>
                  <a:cubicBezTo>
                    <a:pt x="644" y="1322"/>
                    <a:pt x="406" y="2358"/>
                    <a:pt x="167" y="3418"/>
                  </a:cubicBezTo>
                  <a:cubicBezTo>
                    <a:pt x="156" y="3489"/>
                    <a:pt x="120" y="3549"/>
                    <a:pt x="96" y="3632"/>
                  </a:cubicBezTo>
                  <a:cubicBezTo>
                    <a:pt x="60" y="3632"/>
                    <a:pt x="37" y="3608"/>
                    <a:pt x="1" y="3608"/>
                  </a:cubicBezTo>
                  <a:cubicBezTo>
                    <a:pt x="48" y="3370"/>
                    <a:pt x="72" y="3132"/>
                    <a:pt x="132" y="2894"/>
                  </a:cubicBezTo>
                  <a:cubicBezTo>
                    <a:pt x="310" y="2084"/>
                    <a:pt x="513" y="1275"/>
                    <a:pt x="703" y="453"/>
                  </a:cubicBezTo>
                  <a:cubicBezTo>
                    <a:pt x="751" y="298"/>
                    <a:pt x="834" y="144"/>
                    <a:pt x="882" y="1"/>
                  </a:cubicBezTo>
                  <a:cubicBezTo>
                    <a:pt x="894" y="1"/>
                    <a:pt x="882"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43"/>
            <p:cNvSpPr/>
            <p:nvPr/>
          </p:nvSpPr>
          <p:spPr>
            <a:xfrm>
              <a:off x="1891600" y="2835000"/>
              <a:ext cx="21150" cy="78300"/>
            </a:xfrm>
            <a:custGeom>
              <a:avLst/>
              <a:gdLst/>
              <a:ahLst/>
              <a:cxnLst/>
              <a:rect l="l" t="t" r="r" b="b"/>
              <a:pathLst>
                <a:path w="846" h="3132" extrusionOk="0">
                  <a:moveTo>
                    <a:pt x="0" y="3096"/>
                  </a:moveTo>
                  <a:cubicBezTo>
                    <a:pt x="250" y="2072"/>
                    <a:pt x="488" y="1025"/>
                    <a:pt x="750" y="1"/>
                  </a:cubicBezTo>
                  <a:cubicBezTo>
                    <a:pt x="774" y="12"/>
                    <a:pt x="822" y="12"/>
                    <a:pt x="846" y="36"/>
                  </a:cubicBezTo>
                  <a:cubicBezTo>
                    <a:pt x="607" y="1060"/>
                    <a:pt x="357" y="2096"/>
                    <a:pt x="119" y="3132"/>
                  </a:cubicBezTo>
                  <a:cubicBezTo>
                    <a:pt x="60" y="3108"/>
                    <a:pt x="36" y="3096"/>
                    <a:pt x="0" y="3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43"/>
            <p:cNvSpPr/>
            <p:nvPr/>
          </p:nvSpPr>
          <p:spPr>
            <a:xfrm>
              <a:off x="2748850" y="3083250"/>
              <a:ext cx="45850" cy="74150"/>
            </a:xfrm>
            <a:custGeom>
              <a:avLst/>
              <a:gdLst/>
              <a:ahLst/>
              <a:cxnLst/>
              <a:rect l="l" t="t" r="r" b="b"/>
              <a:pathLst>
                <a:path w="1834" h="2966" extrusionOk="0">
                  <a:moveTo>
                    <a:pt x="1822" y="0"/>
                  </a:moveTo>
                  <a:cubicBezTo>
                    <a:pt x="1262" y="941"/>
                    <a:pt x="703" y="1893"/>
                    <a:pt x="131" y="2822"/>
                  </a:cubicBezTo>
                  <a:cubicBezTo>
                    <a:pt x="119" y="2858"/>
                    <a:pt x="72" y="2882"/>
                    <a:pt x="0" y="2965"/>
                  </a:cubicBezTo>
                  <a:cubicBezTo>
                    <a:pt x="12" y="2846"/>
                    <a:pt x="0" y="2775"/>
                    <a:pt x="12" y="2751"/>
                  </a:cubicBezTo>
                  <a:cubicBezTo>
                    <a:pt x="512" y="1905"/>
                    <a:pt x="1012" y="1060"/>
                    <a:pt x="1524" y="227"/>
                  </a:cubicBezTo>
                  <a:cubicBezTo>
                    <a:pt x="1596" y="119"/>
                    <a:pt x="1727" y="72"/>
                    <a:pt x="1822" y="0"/>
                  </a:cubicBezTo>
                  <a:cubicBezTo>
                    <a:pt x="1834" y="12"/>
                    <a:pt x="1822"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43"/>
            <p:cNvSpPr/>
            <p:nvPr/>
          </p:nvSpPr>
          <p:spPr>
            <a:xfrm>
              <a:off x="2753600" y="3164200"/>
              <a:ext cx="19375" cy="81600"/>
            </a:xfrm>
            <a:custGeom>
              <a:avLst/>
              <a:gdLst/>
              <a:ahLst/>
              <a:cxnLst/>
              <a:rect l="l" t="t" r="r" b="b"/>
              <a:pathLst>
                <a:path w="775" h="3264" extrusionOk="0">
                  <a:moveTo>
                    <a:pt x="1" y="3239"/>
                  </a:moveTo>
                  <a:cubicBezTo>
                    <a:pt x="227" y="2168"/>
                    <a:pt x="441" y="1072"/>
                    <a:pt x="656" y="1"/>
                  </a:cubicBezTo>
                  <a:cubicBezTo>
                    <a:pt x="703" y="25"/>
                    <a:pt x="739" y="25"/>
                    <a:pt x="775" y="37"/>
                  </a:cubicBezTo>
                  <a:cubicBezTo>
                    <a:pt x="572" y="1108"/>
                    <a:pt x="358" y="2180"/>
                    <a:pt x="156" y="3263"/>
                  </a:cubicBezTo>
                  <a:cubicBezTo>
                    <a:pt x="108" y="3251"/>
                    <a:pt x="60" y="3239"/>
                    <a:pt x="1" y="323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43"/>
            <p:cNvSpPr/>
            <p:nvPr/>
          </p:nvSpPr>
          <p:spPr>
            <a:xfrm>
              <a:off x="2714325" y="3173725"/>
              <a:ext cx="16100" cy="72375"/>
            </a:xfrm>
            <a:custGeom>
              <a:avLst/>
              <a:gdLst/>
              <a:ahLst/>
              <a:cxnLst/>
              <a:rect l="l" t="t" r="r" b="b"/>
              <a:pathLst>
                <a:path w="644" h="2895" extrusionOk="0">
                  <a:moveTo>
                    <a:pt x="643" y="1"/>
                  </a:moveTo>
                  <a:cubicBezTo>
                    <a:pt x="429" y="965"/>
                    <a:pt x="203" y="1930"/>
                    <a:pt x="0" y="2894"/>
                  </a:cubicBezTo>
                  <a:cubicBezTo>
                    <a:pt x="60" y="1906"/>
                    <a:pt x="203" y="918"/>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43"/>
            <p:cNvSpPr/>
            <p:nvPr/>
          </p:nvSpPr>
          <p:spPr>
            <a:xfrm>
              <a:off x="2744075" y="3177600"/>
              <a:ext cx="17000" cy="69675"/>
            </a:xfrm>
            <a:custGeom>
              <a:avLst/>
              <a:gdLst/>
              <a:ahLst/>
              <a:cxnLst/>
              <a:rect l="l" t="t" r="r" b="b"/>
              <a:pathLst>
                <a:path w="680" h="2787" extrusionOk="0">
                  <a:moveTo>
                    <a:pt x="679" y="36"/>
                  </a:moveTo>
                  <a:cubicBezTo>
                    <a:pt x="501" y="953"/>
                    <a:pt x="310" y="1870"/>
                    <a:pt x="132" y="2787"/>
                  </a:cubicBezTo>
                  <a:cubicBezTo>
                    <a:pt x="84" y="2775"/>
                    <a:pt x="48" y="2775"/>
                    <a:pt x="1" y="2763"/>
                  </a:cubicBezTo>
                  <a:cubicBezTo>
                    <a:pt x="191" y="1834"/>
                    <a:pt x="382" y="929"/>
                    <a:pt x="584" y="1"/>
                  </a:cubicBezTo>
                  <a:cubicBezTo>
                    <a:pt x="608" y="24"/>
                    <a:pt x="656" y="36"/>
                    <a:pt x="679"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43"/>
            <p:cNvSpPr/>
            <p:nvPr/>
          </p:nvSpPr>
          <p:spPr>
            <a:xfrm>
              <a:off x="2738125" y="3169575"/>
              <a:ext cx="13425" cy="72650"/>
            </a:xfrm>
            <a:custGeom>
              <a:avLst/>
              <a:gdLst/>
              <a:ahLst/>
              <a:cxnLst/>
              <a:rect l="l" t="t" r="r" b="b"/>
              <a:pathLst>
                <a:path w="537" h="2906" extrusionOk="0">
                  <a:moveTo>
                    <a:pt x="1" y="2881"/>
                  </a:moveTo>
                  <a:cubicBezTo>
                    <a:pt x="143" y="1917"/>
                    <a:pt x="286" y="965"/>
                    <a:pt x="429" y="0"/>
                  </a:cubicBezTo>
                  <a:cubicBezTo>
                    <a:pt x="465" y="0"/>
                    <a:pt x="501" y="12"/>
                    <a:pt x="536" y="12"/>
                  </a:cubicBezTo>
                  <a:cubicBezTo>
                    <a:pt x="405" y="976"/>
                    <a:pt x="251" y="1953"/>
                    <a:pt x="120" y="2905"/>
                  </a:cubicBezTo>
                  <a:cubicBezTo>
                    <a:pt x="84" y="2893"/>
                    <a:pt x="48" y="2881"/>
                    <a:pt x="1" y="288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43"/>
            <p:cNvSpPr/>
            <p:nvPr/>
          </p:nvSpPr>
          <p:spPr>
            <a:xfrm>
              <a:off x="2764925" y="3181775"/>
              <a:ext cx="13400" cy="55375"/>
            </a:xfrm>
            <a:custGeom>
              <a:avLst/>
              <a:gdLst/>
              <a:ahLst/>
              <a:cxnLst/>
              <a:rect l="l" t="t" r="r" b="b"/>
              <a:pathLst>
                <a:path w="536" h="2215" extrusionOk="0">
                  <a:moveTo>
                    <a:pt x="0" y="2203"/>
                  </a:moveTo>
                  <a:cubicBezTo>
                    <a:pt x="131" y="1477"/>
                    <a:pt x="286" y="727"/>
                    <a:pt x="417" y="0"/>
                  </a:cubicBezTo>
                  <a:cubicBezTo>
                    <a:pt x="465" y="12"/>
                    <a:pt x="488" y="12"/>
                    <a:pt x="536" y="12"/>
                  </a:cubicBezTo>
                  <a:cubicBezTo>
                    <a:pt x="405" y="750"/>
                    <a:pt x="262" y="1489"/>
                    <a:pt x="143" y="2215"/>
                  </a:cubicBezTo>
                  <a:cubicBezTo>
                    <a:pt x="84" y="2215"/>
                    <a:pt x="48" y="2215"/>
                    <a:pt x="0" y="2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43"/>
            <p:cNvSpPr/>
            <p:nvPr/>
          </p:nvSpPr>
          <p:spPr>
            <a:xfrm>
              <a:off x="2780100" y="3185050"/>
              <a:ext cx="17275" cy="61625"/>
            </a:xfrm>
            <a:custGeom>
              <a:avLst/>
              <a:gdLst/>
              <a:ahLst/>
              <a:cxnLst/>
              <a:rect l="l" t="t" r="r" b="b"/>
              <a:pathLst>
                <a:path w="691" h="2465" extrusionOk="0">
                  <a:moveTo>
                    <a:pt x="0" y="2429"/>
                  </a:moveTo>
                  <a:cubicBezTo>
                    <a:pt x="191" y="1631"/>
                    <a:pt x="405" y="822"/>
                    <a:pt x="596" y="0"/>
                  </a:cubicBezTo>
                  <a:cubicBezTo>
                    <a:pt x="631" y="0"/>
                    <a:pt x="655" y="24"/>
                    <a:pt x="691" y="36"/>
                  </a:cubicBezTo>
                  <a:cubicBezTo>
                    <a:pt x="489" y="834"/>
                    <a:pt x="298" y="1655"/>
                    <a:pt x="108" y="2465"/>
                  </a:cubicBezTo>
                  <a:cubicBezTo>
                    <a:pt x="72" y="2441"/>
                    <a:pt x="48" y="2429"/>
                    <a:pt x="0" y="24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43"/>
            <p:cNvSpPr/>
            <p:nvPr/>
          </p:nvSpPr>
          <p:spPr>
            <a:xfrm>
              <a:off x="2773550" y="3191000"/>
              <a:ext cx="11925" cy="50325"/>
            </a:xfrm>
            <a:custGeom>
              <a:avLst/>
              <a:gdLst/>
              <a:ahLst/>
              <a:cxnLst/>
              <a:rect l="l" t="t" r="r" b="b"/>
              <a:pathLst>
                <a:path w="477" h="2013" extrusionOk="0">
                  <a:moveTo>
                    <a:pt x="477" y="24"/>
                  </a:moveTo>
                  <a:cubicBezTo>
                    <a:pt x="334" y="691"/>
                    <a:pt x="203" y="1358"/>
                    <a:pt x="72" y="2013"/>
                  </a:cubicBezTo>
                  <a:cubicBezTo>
                    <a:pt x="36" y="2013"/>
                    <a:pt x="24" y="2001"/>
                    <a:pt x="0" y="2001"/>
                  </a:cubicBezTo>
                  <a:cubicBezTo>
                    <a:pt x="131" y="1334"/>
                    <a:pt x="274" y="679"/>
                    <a:pt x="417" y="0"/>
                  </a:cubicBezTo>
                  <a:cubicBezTo>
                    <a:pt x="429" y="0"/>
                    <a:pt x="441" y="0"/>
                    <a:pt x="47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43"/>
            <p:cNvSpPr/>
            <p:nvPr/>
          </p:nvSpPr>
          <p:spPr>
            <a:xfrm>
              <a:off x="1950525" y="2387325"/>
              <a:ext cx="87250" cy="56275"/>
            </a:xfrm>
            <a:custGeom>
              <a:avLst/>
              <a:gdLst/>
              <a:ahLst/>
              <a:cxnLst/>
              <a:rect l="l" t="t" r="r" b="b"/>
              <a:pathLst>
                <a:path w="3490" h="2251" extrusionOk="0">
                  <a:moveTo>
                    <a:pt x="1" y="1"/>
                  </a:moveTo>
                  <a:cubicBezTo>
                    <a:pt x="1156" y="739"/>
                    <a:pt x="2299" y="1465"/>
                    <a:pt x="3489" y="2227"/>
                  </a:cubicBezTo>
                  <a:cubicBezTo>
                    <a:pt x="3108" y="2251"/>
                    <a:pt x="298" y="46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43"/>
            <p:cNvSpPr/>
            <p:nvPr/>
          </p:nvSpPr>
          <p:spPr>
            <a:xfrm>
              <a:off x="1887125" y="2357275"/>
              <a:ext cx="89025" cy="56875"/>
            </a:xfrm>
            <a:custGeom>
              <a:avLst/>
              <a:gdLst/>
              <a:ahLst/>
              <a:cxnLst/>
              <a:rect l="l" t="t" r="r" b="b"/>
              <a:pathLst>
                <a:path w="3561" h="2275" extrusionOk="0">
                  <a:moveTo>
                    <a:pt x="36" y="0"/>
                  </a:moveTo>
                  <a:cubicBezTo>
                    <a:pt x="346" y="191"/>
                    <a:pt x="655" y="405"/>
                    <a:pt x="965" y="595"/>
                  </a:cubicBezTo>
                  <a:cubicBezTo>
                    <a:pt x="1763" y="1084"/>
                    <a:pt x="2537" y="1584"/>
                    <a:pt x="3322" y="2072"/>
                  </a:cubicBezTo>
                  <a:cubicBezTo>
                    <a:pt x="3406" y="2131"/>
                    <a:pt x="3501" y="2191"/>
                    <a:pt x="3561" y="2274"/>
                  </a:cubicBezTo>
                  <a:cubicBezTo>
                    <a:pt x="2310" y="1631"/>
                    <a:pt x="1120" y="881"/>
                    <a:pt x="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43"/>
            <p:cNvSpPr/>
            <p:nvPr/>
          </p:nvSpPr>
          <p:spPr>
            <a:xfrm>
              <a:off x="1968975" y="2362025"/>
              <a:ext cx="47650" cy="30675"/>
            </a:xfrm>
            <a:custGeom>
              <a:avLst/>
              <a:gdLst/>
              <a:ahLst/>
              <a:cxnLst/>
              <a:rect l="l" t="t" r="r" b="b"/>
              <a:pathLst>
                <a:path w="1906" h="1227" extrusionOk="0">
                  <a:moveTo>
                    <a:pt x="1834" y="1227"/>
                  </a:moveTo>
                  <a:lnTo>
                    <a:pt x="1" y="108"/>
                  </a:lnTo>
                  <a:cubicBezTo>
                    <a:pt x="13" y="84"/>
                    <a:pt x="48" y="48"/>
                    <a:pt x="60" y="1"/>
                  </a:cubicBezTo>
                  <a:cubicBezTo>
                    <a:pt x="668" y="382"/>
                    <a:pt x="1275" y="739"/>
                    <a:pt x="1906" y="1108"/>
                  </a:cubicBezTo>
                  <a:cubicBezTo>
                    <a:pt x="1882" y="1155"/>
                    <a:pt x="1858" y="1179"/>
                    <a:pt x="1834" y="122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43"/>
            <p:cNvSpPr/>
            <p:nvPr/>
          </p:nvSpPr>
          <p:spPr>
            <a:xfrm>
              <a:off x="1960050" y="2385550"/>
              <a:ext cx="46750" cy="30075"/>
            </a:xfrm>
            <a:custGeom>
              <a:avLst/>
              <a:gdLst/>
              <a:ahLst/>
              <a:cxnLst/>
              <a:rect l="l" t="t" r="r" b="b"/>
              <a:pathLst>
                <a:path w="1870" h="1203" extrusionOk="0">
                  <a:moveTo>
                    <a:pt x="1799" y="1203"/>
                  </a:moveTo>
                  <a:cubicBezTo>
                    <a:pt x="1203" y="834"/>
                    <a:pt x="596" y="476"/>
                    <a:pt x="1" y="107"/>
                  </a:cubicBezTo>
                  <a:cubicBezTo>
                    <a:pt x="13" y="72"/>
                    <a:pt x="48" y="48"/>
                    <a:pt x="60" y="0"/>
                  </a:cubicBezTo>
                  <a:cubicBezTo>
                    <a:pt x="667" y="369"/>
                    <a:pt x="1263" y="750"/>
                    <a:pt x="1870" y="1107"/>
                  </a:cubicBezTo>
                  <a:cubicBezTo>
                    <a:pt x="1846" y="1143"/>
                    <a:pt x="1822" y="1179"/>
                    <a:pt x="1799" y="1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43"/>
            <p:cNvSpPr/>
            <p:nvPr/>
          </p:nvSpPr>
          <p:spPr>
            <a:xfrm>
              <a:off x="2004100" y="2356675"/>
              <a:ext cx="30700" cy="20250"/>
            </a:xfrm>
            <a:custGeom>
              <a:avLst/>
              <a:gdLst/>
              <a:ahLst/>
              <a:cxnLst/>
              <a:rect l="l" t="t" r="r" b="b"/>
              <a:pathLst>
                <a:path w="1228" h="810" extrusionOk="0">
                  <a:moveTo>
                    <a:pt x="1144" y="810"/>
                  </a:moveTo>
                  <a:cubicBezTo>
                    <a:pt x="751" y="596"/>
                    <a:pt x="382" y="369"/>
                    <a:pt x="1" y="143"/>
                  </a:cubicBezTo>
                  <a:cubicBezTo>
                    <a:pt x="25" y="96"/>
                    <a:pt x="60" y="36"/>
                    <a:pt x="84" y="0"/>
                  </a:cubicBezTo>
                  <a:cubicBezTo>
                    <a:pt x="477" y="215"/>
                    <a:pt x="858" y="441"/>
                    <a:pt x="1227" y="655"/>
                  </a:cubicBezTo>
                  <a:cubicBezTo>
                    <a:pt x="1203" y="715"/>
                    <a:pt x="1168" y="750"/>
                    <a:pt x="1144" y="8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43"/>
            <p:cNvSpPr/>
            <p:nvPr/>
          </p:nvSpPr>
          <p:spPr>
            <a:xfrm>
              <a:off x="2031500" y="2411725"/>
              <a:ext cx="37525" cy="24150"/>
            </a:xfrm>
            <a:custGeom>
              <a:avLst/>
              <a:gdLst/>
              <a:ahLst/>
              <a:cxnLst/>
              <a:rect l="l" t="t" r="r" b="b"/>
              <a:pathLst>
                <a:path w="1501" h="966" extrusionOk="0">
                  <a:moveTo>
                    <a:pt x="72" y="1"/>
                  </a:moveTo>
                  <a:lnTo>
                    <a:pt x="1500" y="846"/>
                  </a:lnTo>
                  <a:cubicBezTo>
                    <a:pt x="1477" y="894"/>
                    <a:pt x="1465" y="918"/>
                    <a:pt x="1429" y="965"/>
                  </a:cubicBezTo>
                  <a:cubicBezTo>
                    <a:pt x="953" y="680"/>
                    <a:pt x="476" y="382"/>
                    <a:pt x="0" y="96"/>
                  </a:cubicBezTo>
                  <a:cubicBezTo>
                    <a:pt x="12" y="60"/>
                    <a:pt x="48"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43"/>
            <p:cNvSpPr/>
            <p:nvPr/>
          </p:nvSpPr>
          <p:spPr>
            <a:xfrm>
              <a:off x="1892775" y="2372450"/>
              <a:ext cx="34850" cy="22950"/>
            </a:xfrm>
            <a:custGeom>
              <a:avLst/>
              <a:gdLst/>
              <a:ahLst/>
              <a:cxnLst/>
              <a:rect l="l" t="t" r="r" b="b"/>
              <a:pathLst>
                <a:path w="1394" h="918" extrusionOk="0">
                  <a:moveTo>
                    <a:pt x="60" y="0"/>
                  </a:moveTo>
                  <a:cubicBezTo>
                    <a:pt x="501" y="274"/>
                    <a:pt x="953" y="560"/>
                    <a:pt x="1394" y="822"/>
                  </a:cubicBezTo>
                  <a:cubicBezTo>
                    <a:pt x="1382" y="858"/>
                    <a:pt x="1358" y="881"/>
                    <a:pt x="1334" y="917"/>
                  </a:cubicBezTo>
                  <a:cubicBezTo>
                    <a:pt x="894" y="631"/>
                    <a:pt x="441" y="357"/>
                    <a:pt x="1" y="84"/>
                  </a:cubicBezTo>
                  <a:cubicBezTo>
                    <a:pt x="13" y="60"/>
                    <a:pt x="25"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43"/>
            <p:cNvSpPr/>
            <p:nvPr/>
          </p:nvSpPr>
          <p:spPr>
            <a:xfrm>
              <a:off x="2026425" y="2453400"/>
              <a:ext cx="34250" cy="21750"/>
            </a:xfrm>
            <a:custGeom>
              <a:avLst/>
              <a:gdLst/>
              <a:ahLst/>
              <a:cxnLst/>
              <a:rect l="l" t="t" r="r" b="b"/>
              <a:pathLst>
                <a:path w="1370" h="870" extrusionOk="0">
                  <a:moveTo>
                    <a:pt x="1322" y="870"/>
                  </a:moveTo>
                  <a:cubicBezTo>
                    <a:pt x="870" y="608"/>
                    <a:pt x="441" y="334"/>
                    <a:pt x="1" y="72"/>
                  </a:cubicBezTo>
                  <a:cubicBezTo>
                    <a:pt x="13" y="37"/>
                    <a:pt x="25" y="13"/>
                    <a:pt x="36" y="1"/>
                  </a:cubicBezTo>
                  <a:cubicBezTo>
                    <a:pt x="489" y="263"/>
                    <a:pt x="918" y="537"/>
                    <a:pt x="1370" y="787"/>
                  </a:cubicBezTo>
                  <a:cubicBezTo>
                    <a:pt x="1370" y="810"/>
                    <a:pt x="1334" y="846"/>
                    <a:pt x="1322" y="8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43"/>
            <p:cNvSpPr/>
            <p:nvPr/>
          </p:nvSpPr>
          <p:spPr>
            <a:xfrm>
              <a:off x="1980900" y="2428700"/>
              <a:ext cx="28600" cy="19075"/>
            </a:xfrm>
            <a:custGeom>
              <a:avLst/>
              <a:gdLst/>
              <a:ahLst/>
              <a:cxnLst/>
              <a:rect l="l" t="t" r="r" b="b"/>
              <a:pathLst>
                <a:path w="1144" h="763" extrusionOk="0">
                  <a:moveTo>
                    <a:pt x="60" y="1"/>
                  </a:moveTo>
                  <a:cubicBezTo>
                    <a:pt x="417" y="227"/>
                    <a:pt x="786" y="453"/>
                    <a:pt x="1143" y="667"/>
                  </a:cubicBezTo>
                  <a:cubicBezTo>
                    <a:pt x="1131" y="703"/>
                    <a:pt x="1107" y="727"/>
                    <a:pt x="1084" y="763"/>
                  </a:cubicBezTo>
                  <a:cubicBezTo>
                    <a:pt x="726" y="536"/>
                    <a:pt x="357" y="310"/>
                    <a:pt x="0" y="96"/>
                  </a:cubicBezTo>
                  <a:cubicBezTo>
                    <a:pt x="36" y="60"/>
                    <a:pt x="48"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43"/>
            <p:cNvSpPr/>
            <p:nvPr/>
          </p:nvSpPr>
          <p:spPr>
            <a:xfrm>
              <a:off x="2585125" y="3107650"/>
              <a:ext cx="20875" cy="54500"/>
            </a:xfrm>
            <a:custGeom>
              <a:avLst/>
              <a:gdLst/>
              <a:ahLst/>
              <a:cxnLst/>
              <a:rect l="l" t="t" r="r" b="b"/>
              <a:pathLst>
                <a:path w="835" h="2180" extrusionOk="0">
                  <a:moveTo>
                    <a:pt x="1" y="2132"/>
                  </a:moveTo>
                  <a:cubicBezTo>
                    <a:pt x="239" y="1418"/>
                    <a:pt x="489" y="703"/>
                    <a:pt x="727" y="1"/>
                  </a:cubicBezTo>
                  <a:cubicBezTo>
                    <a:pt x="763" y="24"/>
                    <a:pt x="799" y="36"/>
                    <a:pt x="834" y="36"/>
                  </a:cubicBezTo>
                  <a:lnTo>
                    <a:pt x="120" y="2180"/>
                  </a:lnTo>
                  <a:cubicBezTo>
                    <a:pt x="72" y="2168"/>
                    <a:pt x="48" y="2144"/>
                    <a:pt x="1" y="2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43"/>
            <p:cNvSpPr/>
            <p:nvPr/>
          </p:nvSpPr>
          <p:spPr>
            <a:xfrm>
              <a:off x="2675625" y="3202000"/>
              <a:ext cx="13700" cy="62550"/>
            </a:xfrm>
            <a:custGeom>
              <a:avLst/>
              <a:gdLst/>
              <a:ahLst/>
              <a:cxnLst/>
              <a:rect l="l" t="t" r="r" b="b"/>
              <a:pathLst>
                <a:path w="548" h="2502" extrusionOk="0">
                  <a:moveTo>
                    <a:pt x="0" y="2454"/>
                  </a:moveTo>
                  <a:lnTo>
                    <a:pt x="405" y="1"/>
                  </a:lnTo>
                  <a:cubicBezTo>
                    <a:pt x="441" y="13"/>
                    <a:pt x="488" y="13"/>
                    <a:pt x="548" y="25"/>
                  </a:cubicBezTo>
                  <a:cubicBezTo>
                    <a:pt x="417" y="846"/>
                    <a:pt x="286" y="1668"/>
                    <a:pt x="143" y="2501"/>
                  </a:cubicBezTo>
                  <a:cubicBezTo>
                    <a:pt x="107" y="2477"/>
                    <a:pt x="60" y="2466"/>
                    <a:pt x="0" y="24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43"/>
            <p:cNvSpPr/>
            <p:nvPr/>
          </p:nvSpPr>
          <p:spPr>
            <a:xfrm>
              <a:off x="2668175" y="3203800"/>
              <a:ext cx="10450" cy="55375"/>
            </a:xfrm>
            <a:custGeom>
              <a:avLst/>
              <a:gdLst/>
              <a:ahLst/>
              <a:cxnLst/>
              <a:rect l="l" t="t" r="r" b="b"/>
              <a:pathLst>
                <a:path w="418" h="2215" extrusionOk="0">
                  <a:moveTo>
                    <a:pt x="1" y="2203"/>
                  </a:moveTo>
                  <a:cubicBezTo>
                    <a:pt x="108" y="1477"/>
                    <a:pt x="191" y="727"/>
                    <a:pt x="298" y="0"/>
                  </a:cubicBezTo>
                  <a:cubicBezTo>
                    <a:pt x="346" y="0"/>
                    <a:pt x="370" y="12"/>
                    <a:pt x="417" y="12"/>
                  </a:cubicBezTo>
                  <a:cubicBezTo>
                    <a:pt x="322" y="739"/>
                    <a:pt x="227" y="1489"/>
                    <a:pt x="132" y="2215"/>
                  </a:cubicBezTo>
                  <a:cubicBezTo>
                    <a:pt x="96" y="2215"/>
                    <a:pt x="48" y="2203"/>
                    <a:pt x="1" y="2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43"/>
            <p:cNvSpPr/>
            <p:nvPr/>
          </p:nvSpPr>
          <p:spPr>
            <a:xfrm>
              <a:off x="2720875" y="3087700"/>
              <a:ext cx="17875" cy="39025"/>
            </a:xfrm>
            <a:custGeom>
              <a:avLst/>
              <a:gdLst/>
              <a:ahLst/>
              <a:cxnLst/>
              <a:rect l="l" t="t" r="r" b="b"/>
              <a:pathLst>
                <a:path w="715" h="1561" extrusionOk="0">
                  <a:moveTo>
                    <a:pt x="714" y="60"/>
                  </a:moveTo>
                  <a:cubicBezTo>
                    <a:pt x="512" y="561"/>
                    <a:pt x="298" y="1061"/>
                    <a:pt x="107" y="1561"/>
                  </a:cubicBezTo>
                  <a:cubicBezTo>
                    <a:pt x="83" y="1549"/>
                    <a:pt x="36" y="1537"/>
                    <a:pt x="0" y="1513"/>
                  </a:cubicBezTo>
                  <a:lnTo>
                    <a:pt x="583" y="1"/>
                  </a:lnTo>
                  <a:cubicBezTo>
                    <a:pt x="631" y="13"/>
                    <a:pt x="679" y="49"/>
                    <a:pt x="714"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43"/>
            <p:cNvSpPr/>
            <p:nvPr/>
          </p:nvSpPr>
          <p:spPr>
            <a:xfrm>
              <a:off x="2864925" y="3043650"/>
              <a:ext cx="52125" cy="19675"/>
            </a:xfrm>
            <a:custGeom>
              <a:avLst/>
              <a:gdLst/>
              <a:ahLst/>
              <a:cxnLst/>
              <a:rect l="l" t="t" r="r" b="b"/>
              <a:pathLst>
                <a:path w="2085" h="787" extrusionOk="0">
                  <a:moveTo>
                    <a:pt x="48" y="1"/>
                  </a:moveTo>
                  <a:cubicBezTo>
                    <a:pt x="727" y="227"/>
                    <a:pt x="1406" y="453"/>
                    <a:pt x="2084" y="656"/>
                  </a:cubicBezTo>
                  <a:lnTo>
                    <a:pt x="2037" y="787"/>
                  </a:lnTo>
                  <a:cubicBezTo>
                    <a:pt x="1358" y="584"/>
                    <a:pt x="667" y="358"/>
                    <a:pt x="1" y="156"/>
                  </a:cubicBezTo>
                  <a:cubicBezTo>
                    <a:pt x="13" y="96"/>
                    <a:pt x="36" y="48"/>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43"/>
            <p:cNvSpPr/>
            <p:nvPr/>
          </p:nvSpPr>
          <p:spPr>
            <a:xfrm>
              <a:off x="2651800" y="3135050"/>
              <a:ext cx="19675" cy="50625"/>
            </a:xfrm>
            <a:custGeom>
              <a:avLst/>
              <a:gdLst/>
              <a:ahLst/>
              <a:cxnLst/>
              <a:rect l="l" t="t" r="r" b="b"/>
              <a:pathLst>
                <a:path w="787" h="2025" extrusionOk="0">
                  <a:moveTo>
                    <a:pt x="787" y="24"/>
                  </a:moveTo>
                  <a:cubicBezTo>
                    <a:pt x="548" y="691"/>
                    <a:pt x="322" y="1345"/>
                    <a:pt x="84" y="2024"/>
                  </a:cubicBezTo>
                  <a:cubicBezTo>
                    <a:pt x="60" y="2000"/>
                    <a:pt x="25" y="2000"/>
                    <a:pt x="1" y="1988"/>
                  </a:cubicBezTo>
                  <a:cubicBezTo>
                    <a:pt x="215" y="1322"/>
                    <a:pt x="453" y="655"/>
                    <a:pt x="679" y="0"/>
                  </a:cubicBezTo>
                  <a:cubicBezTo>
                    <a:pt x="715" y="0"/>
                    <a:pt x="751" y="12"/>
                    <a:pt x="78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43"/>
            <p:cNvSpPr/>
            <p:nvPr/>
          </p:nvSpPr>
          <p:spPr>
            <a:xfrm>
              <a:off x="2641975" y="3123425"/>
              <a:ext cx="19975" cy="53600"/>
            </a:xfrm>
            <a:custGeom>
              <a:avLst/>
              <a:gdLst/>
              <a:ahLst/>
              <a:cxnLst/>
              <a:rect l="l" t="t" r="r" b="b"/>
              <a:pathLst>
                <a:path w="799" h="2144" extrusionOk="0">
                  <a:moveTo>
                    <a:pt x="799" y="25"/>
                  </a:moveTo>
                  <a:cubicBezTo>
                    <a:pt x="549" y="727"/>
                    <a:pt x="334" y="1429"/>
                    <a:pt x="96" y="2144"/>
                  </a:cubicBezTo>
                  <a:cubicBezTo>
                    <a:pt x="60" y="2132"/>
                    <a:pt x="37" y="2132"/>
                    <a:pt x="1" y="2108"/>
                  </a:cubicBezTo>
                  <a:cubicBezTo>
                    <a:pt x="239" y="1418"/>
                    <a:pt x="465" y="715"/>
                    <a:pt x="703" y="1"/>
                  </a:cubicBezTo>
                  <a:cubicBezTo>
                    <a:pt x="715" y="13"/>
                    <a:pt x="751" y="13"/>
                    <a:pt x="799"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43"/>
            <p:cNvSpPr/>
            <p:nvPr/>
          </p:nvSpPr>
          <p:spPr>
            <a:xfrm>
              <a:off x="2649425" y="3124925"/>
              <a:ext cx="19975" cy="45250"/>
            </a:xfrm>
            <a:custGeom>
              <a:avLst/>
              <a:gdLst/>
              <a:ahLst/>
              <a:cxnLst/>
              <a:rect l="l" t="t" r="r" b="b"/>
              <a:pathLst>
                <a:path w="799" h="1810" extrusionOk="0">
                  <a:moveTo>
                    <a:pt x="1" y="1786"/>
                  </a:moveTo>
                  <a:cubicBezTo>
                    <a:pt x="239" y="1191"/>
                    <a:pt x="465" y="596"/>
                    <a:pt x="703" y="0"/>
                  </a:cubicBezTo>
                  <a:cubicBezTo>
                    <a:pt x="739" y="12"/>
                    <a:pt x="763" y="24"/>
                    <a:pt x="798" y="24"/>
                  </a:cubicBezTo>
                  <a:cubicBezTo>
                    <a:pt x="572" y="619"/>
                    <a:pt x="334" y="1215"/>
                    <a:pt x="108" y="1810"/>
                  </a:cubicBezTo>
                  <a:cubicBezTo>
                    <a:pt x="84" y="1810"/>
                    <a:pt x="48" y="1798"/>
                    <a:pt x="1" y="17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43"/>
            <p:cNvSpPr/>
            <p:nvPr/>
          </p:nvSpPr>
          <p:spPr>
            <a:xfrm>
              <a:off x="2656575" y="3144575"/>
              <a:ext cx="18775" cy="44375"/>
            </a:xfrm>
            <a:custGeom>
              <a:avLst/>
              <a:gdLst/>
              <a:ahLst/>
              <a:cxnLst/>
              <a:rect l="l" t="t" r="r" b="b"/>
              <a:pathLst>
                <a:path w="751" h="1775" extrusionOk="0">
                  <a:moveTo>
                    <a:pt x="750" y="48"/>
                  </a:moveTo>
                  <a:cubicBezTo>
                    <a:pt x="524" y="619"/>
                    <a:pt x="310" y="1203"/>
                    <a:pt x="96" y="1774"/>
                  </a:cubicBezTo>
                  <a:cubicBezTo>
                    <a:pt x="60" y="1762"/>
                    <a:pt x="36" y="1738"/>
                    <a:pt x="0" y="1738"/>
                  </a:cubicBezTo>
                  <a:lnTo>
                    <a:pt x="667" y="0"/>
                  </a:lnTo>
                  <a:cubicBezTo>
                    <a:pt x="703" y="12"/>
                    <a:pt x="727" y="24"/>
                    <a:pt x="750"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43"/>
          <p:cNvSpPr txBox="1">
            <a:spLocks noGrp="1"/>
          </p:cNvSpPr>
          <p:nvPr>
            <p:ph type="title"/>
          </p:nvPr>
        </p:nvSpPr>
        <p:spPr>
          <a:xfrm>
            <a:off x="713225" y="2671646"/>
            <a:ext cx="3792900" cy="62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Technologies  </a:t>
            </a:r>
            <a:endParaRPr dirty="0"/>
          </a:p>
        </p:txBody>
      </p:sp>
      <p:sp>
        <p:nvSpPr>
          <p:cNvPr id="10370" name="Google Shape;10370;p43"/>
          <p:cNvSpPr txBox="1">
            <a:spLocks noGrp="1"/>
          </p:cNvSpPr>
          <p:nvPr>
            <p:ph type="title" idx="2"/>
          </p:nvPr>
        </p:nvSpPr>
        <p:spPr>
          <a:xfrm>
            <a:off x="713225" y="1329725"/>
            <a:ext cx="3792900" cy="117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grpSp>
        <p:nvGrpSpPr>
          <p:cNvPr id="10372" name="Google Shape;10372;p43"/>
          <p:cNvGrpSpPr/>
          <p:nvPr/>
        </p:nvGrpSpPr>
        <p:grpSpPr>
          <a:xfrm flipH="1">
            <a:off x="4277515" y="945096"/>
            <a:ext cx="3924626" cy="3371053"/>
            <a:chOff x="1774025" y="1561325"/>
            <a:chExt cx="2297925" cy="1973800"/>
          </a:xfrm>
        </p:grpSpPr>
        <p:sp>
          <p:nvSpPr>
            <p:cNvPr id="10373" name="Google Shape;10373;p43"/>
            <p:cNvSpPr/>
            <p:nvPr/>
          </p:nvSpPr>
          <p:spPr>
            <a:xfrm>
              <a:off x="1774025" y="1711350"/>
              <a:ext cx="2297925" cy="1654700"/>
            </a:xfrm>
            <a:custGeom>
              <a:avLst/>
              <a:gdLst/>
              <a:ahLst/>
              <a:cxnLst/>
              <a:rect l="l" t="t" r="r" b="b"/>
              <a:pathLst>
                <a:path w="91917" h="66188" extrusionOk="0">
                  <a:moveTo>
                    <a:pt x="4775" y="39410"/>
                  </a:moveTo>
                  <a:cubicBezTo>
                    <a:pt x="4084" y="38529"/>
                    <a:pt x="3453" y="37731"/>
                    <a:pt x="2798" y="36922"/>
                  </a:cubicBezTo>
                  <a:cubicBezTo>
                    <a:pt x="2691" y="36803"/>
                    <a:pt x="2512" y="36743"/>
                    <a:pt x="2393" y="36624"/>
                  </a:cubicBezTo>
                  <a:cubicBezTo>
                    <a:pt x="2298" y="36505"/>
                    <a:pt x="2191" y="36350"/>
                    <a:pt x="2191" y="36207"/>
                  </a:cubicBezTo>
                  <a:cubicBezTo>
                    <a:pt x="2179" y="35838"/>
                    <a:pt x="2203" y="35469"/>
                    <a:pt x="2251" y="35100"/>
                  </a:cubicBezTo>
                  <a:cubicBezTo>
                    <a:pt x="2274" y="34779"/>
                    <a:pt x="2251" y="34529"/>
                    <a:pt x="2012" y="34302"/>
                  </a:cubicBezTo>
                  <a:cubicBezTo>
                    <a:pt x="1953" y="34267"/>
                    <a:pt x="1917" y="34160"/>
                    <a:pt x="1893" y="34100"/>
                  </a:cubicBezTo>
                  <a:lnTo>
                    <a:pt x="1965" y="34029"/>
                  </a:lnTo>
                  <a:cubicBezTo>
                    <a:pt x="2072" y="34088"/>
                    <a:pt x="2167" y="34148"/>
                    <a:pt x="2310" y="34219"/>
                  </a:cubicBezTo>
                  <a:cubicBezTo>
                    <a:pt x="2405" y="33290"/>
                    <a:pt x="2501" y="32374"/>
                    <a:pt x="2620" y="31362"/>
                  </a:cubicBezTo>
                  <a:cubicBezTo>
                    <a:pt x="2453" y="31290"/>
                    <a:pt x="2155" y="31231"/>
                    <a:pt x="1953" y="31052"/>
                  </a:cubicBezTo>
                  <a:cubicBezTo>
                    <a:pt x="1786" y="30909"/>
                    <a:pt x="1620" y="30647"/>
                    <a:pt x="1655" y="30469"/>
                  </a:cubicBezTo>
                  <a:cubicBezTo>
                    <a:pt x="1834" y="29171"/>
                    <a:pt x="2072" y="27873"/>
                    <a:pt x="2274" y="26599"/>
                  </a:cubicBezTo>
                  <a:cubicBezTo>
                    <a:pt x="2310" y="26432"/>
                    <a:pt x="2274" y="26242"/>
                    <a:pt x="2358" y="26087"/>
                  </a:cubicBezTo>
                  <a:cubicBezTo>
                    <a:pt x="2429" y="25944"/>
                    <a:pt x="2560" y="25766"/>
                    <a:pt x="2703" y="25718"/>
                  </a:cubicBezTo>
                  <a:cubicBezTo>
                    <a:pt x="3560" y="25432"/>
                    <a:pt x="4406" y="25170"/>
                    <a:pt x="5263" y="24932"/>
                  </a:cubicBezTo>
                  <a:cubicBezTo>
                    <a:pt x="6549" y="24575"/>
                    <a:pt x="7823" y="24265"/>
                    <a:pt x="9109" y="23932"/>
                  </a:cubicBezTo>
                  <a:cubicBezTo>
                    <a:pt x="9156" y="23920"/>
                    <a:pt x="9180" y="23884"/>
                    <a:pt x="9228" y="23873"/>
                  </a:cubicBezTo>
                  <a:cubicBezTo>
                    <a:pt x="8751" y="23087"/>
                    <a:pt x="8275" y="22301"/>
                    <a:pt x="7787" y="21527"/>
                  </a:cubicBezTo>
                  <a:cubicBezTo>
                    <a:pt x="7727" y="21432"/>
                    <a:pt x="7608" y="21372"/>
                    <a:pt x="7501" y="21325"/>
                  </a:cubicBezTo>
                  <a:cubicBezTo>
                    <a:pt x="6882" y="21063"/>
                    <a:pt x="6227" y="20825"/>
                    <a:pt x="5608" y="20527"/>
                  </a:cubicBezTo>
                  <a:cubicBezTo>
                    <a:pt x="5168" y="20313"/>
                    <a:pt x="4751" y="20051"/>
                    <a:pt x="4358" y="19753"/>
                  </a:cubicBezTo>
                  <a:cubicBezTo>
                    <a:pt x="4179" y="19622"/>
                    <a:pt x="4036" y="19348"/>
                    <a:pt x="3989" y="19110"/>
                  </a:cubicBezTo>
                  <a:cubicBezTo>
                    <a:pt x="3679" y="17836"/>
                    <a:pt x="3644" y="16538"/>
                    <a:pt x="3846" y="15241"/>
                  </a:cubicBezTo>
                  <a:cubicBezTo>
                    <a:pt x="3929" y="14562"/>
                    <a:pt x="4322" y="14002"/>
                    <a:pt x="4834" y="13574"/>
                  </a:cubicBezTo>
                  <a:cubicBezTo>
                    <a:pt x="4977" y="13455"/>
                    <a:pt x="5168" y="13395"/>
                    <a:pt x="5346" y="13347"/>
                  </a:cubicBezTo>
                  <a:cubicBezTo>
                    <a:pt x="8049" y="12597"/>
                    <a:pt x="10775" y="11859"/>
                    <a:pt x="13490" y="11085"/>
                  </a:cubicBezTo>
                  <a:cubicBezTo>
                    <a:pt x="16705" y="10169"/>
                    <a:pt x="19896" y="9216"/>
                    <a:pt x="23098" y="8252"/>
                  </a:cubicBezTo>
                  <a:cubicBezTo>
                    <a:pt x="27325" y="6978"/>
                    <a:pt x="31552" y="5668"/>
                    <a:pt x="35790" y="4406"/>
                  </a:cubicBezTo>
                  <a:cubicBezTo>
                    <a:pt x="38981" y="3453"/>
                    <a:pt x="42160" y="2537"/>
                    <a:pt x="45351" y="1608"/>
                  </a:cubicBezTo>
                  <a:cubicBezTo>
                    <a:pt x="46589" y="1251"/>
                    <a:pt x="47840" y="941"/>
                    <a:pt x="49090" y="596"/>
                  </a:cubicBezTo>
                  <a:cubicBezTo>
                    <a:pt x="49161" y="584"/>
                    <a:pt x="49233" y="548"/>
                    <a:pt x="49328" y="524"/>
                  </a:cubicBezTo>
                  <a:cubicBezTo>
                    <a:pt x="49828" y="346"/>
                    <a:pt x="50340" y="48"/>
                    <a:pt x="50852" y="36"/>
                  </a:cubicBezTo>
                  <a:cubicBezTo>
                    <a:pt x="51364" y="1"/>
                    <a:pt x="51900" y="239"/>
                    <a:pt x="52400" y="370"/>
                  </a:cubicBezTo>
                  <a:cubicBezTo>
                    <a:pt x="55602" y="1179"/>
                    <a:pt x="58793" y="2001"/>
                    <a:pt x="61984" y="2799"/>
                  </a:cubicBezTo>
                  <a:cubicBezTo>
                    <a:pt x="66485" y="3918"/>
                    <a:pt x="70962" y="5049"/>
                    <a:pt x="75474" y="6132"/>
                  </a:cubicBezTo>
                  <a:cubicBezTo>
                    <a:pt x="79070" y="7013"/>
                    <a:pt x="82701" y="7835"/>
                    <a:pt x="86321" y="8645"/>
                  </a:cubicBezTo>
                  <a:cubicBezTo>
                    <a:pt x="87368" y="8883"/>
                    <a:pt x="88416" y="9026"/>
                    <a:pt x="89464" y="9264"/>
                  </a:cubicBezTo>
                  <a:cubicBezTo>
                    <a:pt x="89892" y="9347"/>
                    <a:pt x="90309" y="9561"/>
                    <a:pt x="90714" y="9764"/>
                  </a:cubicBezTo>
                  <a:cubicBezTo>
                    <a:pt x="90845" y="9823"/>
                    <a:pt x="90952" y="10049"/>
                    <a:pt x="90952" y="10192"/>
                  </a:cubicBezTo>
                  <a:cubicBezTo>
                    <a:pt x="90952" y="10264"/>
                    <a:pt x="90714" y="10371"/>
                    <a:pt x="90559" y="10430"/>
                  </a:cubicBezTo>
                  <a:cubicBezTo>
                    <a:pt x="90012" y="10657"/>
                    <a:pt x="89452" y="10883"/>
                    <a:pt x="88880" y="11109"/>
                  </a:cubicBezTo>
                  <a:cubicBezTo>
                    <a:pt x="88833" y="11121"/>
                    <a:pt x="88809" y="11264"/>
                    <a:pt x="88821" y="11347"/>
                  </a:cubicBezTo>
                  <a:cubicBezTo>
                    <a:pt x="88892" y="12181"/>
                    <a:pt x="88999" y="13014"/>
                    <a:pt x="89071" y="13848"/>
                  </a:cubicBezTo>
                  <a:cubicBezTo>
                    <a:pt x="89095" y="14086"/>
                    <a:pt x="89166" y="14205"/>
                    <a:pt x="89392" y="14276"/>
                  </a:cubicBezTo>
                  <a:cubicBezTo>
                    <a:pt x="90000" y="14479"/>
                    <a:pt x="90595" y="14693"/>
                    <a:pt x="91190" y="14919"/>
                  </a:cubicBezTo>
                  <a:cubicBezTo>
                    <a:pt x="91369" y="14979"/>
                    <a:pt x="91547" y="15050"/>
                    <a:pt x="91678" y="15169"/>
                  </a:cubicBezTo>
                  <a:cubicBezTo>
                    <a:pt x="91917" y="15372"/>
                    <a:pt x="91857" y="15657"/>
                    <a:pt x="91559" y="15705"/>
                  </a:cubicBezTo>
                  <a:cubicBezTo>
                    <a:pt x="89809" y="15991"/>
                    <a:pt x="88202" y="16729"/>
                    <a:pt x="86547" y="17336"/>
                  </a:cubicBezTo>
                  <a:cubicBezTo>
                    <a:pt x="84654" y="18039"/>
                    <a:pt x="82796" y="18824"/>
                    <a:pt x="80915" y="19574"/>
                  </a:cubicBezTo>
                  <a:cubicBezTo>
                    <a:pt x="80784" y="19634"/>
                    <a:pt x="80653" y="19693"/>
                    <a:pt x="80475" y="19777"/>
                  </a:cubicBezTo>
                  <a:cubicBezTo>
                    <a:pt x="81153" y="20253"/>
                    <a:pt x="81784" y="20717"/>
                    <a:pt x="82439" y="21146"/>
                  </a:cubicBezTo>
                  <a:cubicBezTo>
                    <a:pt x="84273" y="22396"/>
                    <a:pt x="86118" y="23634"/>
                    <a:pt x="87964" y="24873"/>
                  </a:cubicBezTo>
                  <a:cubicBezTo>
                    <a:pt x="88023" y="24920"/>
                    <a:pt x="88118" y="24956"/>
                    <a:pt x="88154" y="25016"/>
                  </a:cubicBezTo>
                  <a:cubicBezTo>
                    <a:pt x="88202" y="25111"/>
                    <a:pt x="88261" y="25254"/>
                    <a:pt x="88214" y="25337"/>
                  </a:cubicBezTo>
                  <a:cubicBezTo>
                    <a:pt x="88154" y="25420"/>
                    <a:pt x="88023" y="25480"/>
                    <a:pt x="87904" y="25480"/>
                  </a:cubicBezTo>
                  <a:cubicBezTo>
                    <a:pt x="87428" y="25492"/>
                    <a:pt x="86952" y="25480"/>
                    <a:pt x="86487" y="25480"/>
                  </a:cubicBezTo>
                  <a:cubicBezTo>
                    <a:pt x="86380" y="25778"/>
                    <a:pt x="86487" y="25897"/>
                    <a:pt x="86678" y="26016"/>
                  </a:cubicBezTo>
                  <a:cubicBezTo>
                    <a:pt x="87535" y="26563"/>
                    <a:pt x="88416" y="27147"/>
                    <a:pt x="89285" y="27718"/>
                  </a:cubicBezTo>
                  <a:cubicBezTo>
                    <a:pt x="89369" y="27778"/>
                    <a:pt x="89476" y="27849"/>
                    <a:pt x="89547" y="27933"/>
                  </a:cubicBezTo>
                  <a:cubicBezTo>
                    <a:pt x="89773" y="28230"/>
                    <a:pt x="89666" y="28492"/>
                    <a:pt x="89297" y="28528"/>
                  </a:cubicBezTo>
                  <a:cubicBezTo>
                    <a:pt x="87285" y="28754"/>
                    <a:pt x="85273" y="29004"/>
                    <a:pt x="83273" y="29183"/>
                  </a:cubicBezTo>
                  <a:cubicBezTo>
                    <a:pt x="81868" y="29302"/>
                    <a:pt x="80475" y="29326"/>
                    <a:pt x="79070" y="29409"/>
                  </a:cubicBezTo>
                  <a:cubicBezTo>
                    <a:pt x="78474" y="29457"/>
                    <a:pt x="77879" y="29576"/>
                    <a:pt x="77177" y="29683"/>
                  </a:cubicBezTo>
                  <a:cubicBezTo>
                    <a:pt x="77379" y="29814"/>
                    <a:pt x="77498" y="29921"/>
                    <a:pt x="77617" y="29992"/>
                  </a:cubicBezTo>
                  <a:cubicBezTo>
                    <a:pt x="80082" y="31624"/>
                    <a:pt x="82558" y="33267"/>
                    <a:pt x="85011" y="34898"/>
                  </a:cubicBezTo>
                  <a:cubicBezTo>
                    <a:pt x="85451" y="35195"/>
                    <a:pt x="85868" y="35541"/>
                    <a:pt x="86309" y="35838"/>
                  </a:cubicBezTo>
                  <a:cubicBezTo>
                    <a:pt x="86463" y="35957"/>
                    <a:pt x="86666" y="36017"/>
                    <a:pt x="86844" y="36112"/>
                  </a:cubicBezTo>
                  <a:cubicBezTo>
                    <a:pt x="86916" y="36148"/>
                    <a:pt x="87023" y="36231"/>
                    <a:pt x="87023" y="36291"/>
                  </a:cubicBezTo>
                  <a:cubicBezTo>
                    <a:pt x="87023" y="36362"/>
                    <a:pt x="86928" y="36493"/>
                    <a:pt x="86856" y="36505"/>
                  </a:cubicBezTo>
                  <a:cubicBezTo>
                    <a:pt x="86523" y="36565"/>
                    <a:pt x="86202" y="36600"/>
                    <a:pt x="85868" y="36648"/>
                  </a:cubicBezTo>
                  <a:cubicBezTo>
                    <a:pt x="85630" y="36672"/>
                    <a:pt x="85392" y="36719"/>
                    <a:pt x="85142" y="36731"/>
                  </a:cubicBezTo>
                  <a:cubicBezTo>
                    <a:pt x="84892" y="36731"/>
                    <a:pt x="84844" y="36850"/>
                    <a:pt x="84856" y="37088"/>
                  </a:cubicBezTo>
                  <a:cubicBezTo>
                    <a:pt x="84904" y="38589"/>
                    <a:pt x="84939" y="40077"/>
                    <a:pt x="84975" y="41589"/>
                  </a:cubicBezTo>
                  <a:cubicBezTo>
                    <a:pt x="84975" y="41732"/>
                    <a:pt x="85059" y="41922"/>
                    <a:pt x="85154" y="42041"/>
                  </a:cubicBezTo>
                  <a:cubicBezTo>
                    <a:pt x="85570" y="42518"/>
                    <a:pt x="86023" y="42982"/>
                    <a:pt x="86452" y="43458"/>
                  </a:cubicBezTo>
                  <a:cubicBezTo>
                    <a:pt x="86618" y="43637"/>
                    <a:pt x="86809" y="43851"/>
                    <a:pt x="86642" y="44149"/>
                  </a:cubicBezTo>
                  <a:cubicBezTo>
                    <a:pt x="86630" y="44173"/>
                    <a:pt x="86678" y="44232"/>
                    <a:pt x="86702" y="44280"/>
                  </a:cubicBezTo>
                  <a:cubicBezTo>
                    <a:pt x="86821" y="44506"/>
                    <a:pt x="86725" y="44661"/>
                    <a:pt x="86463" y="44697"/>
                  </a:cubicBezTo>
                  <a:cubicBezTo>
                    <a:pt x="86130" y="44720"/>
                    <a:pt x="85785" y="44756"/>
                    <a:pt x="85451" y="44816"/>
                  </a:cubicBezTo>
                  <a:cubicBezTo>
                    <a:pt x="83487" y="45185"/>
                    <a:pt x="81510" y="45566"/>
                    <a:pt x="79546" y="45959"/>
                  </a:cubicBezTo>
                  <a:cubicBezTo>
                    <a:pt x="79308" y="46006"/>
                    <a:pt x="79070" y="46006"/>
                    <a:pt x="78951" y="46292"/>
                  </a:cubicBezTo>
                  <a:cubicBezTo>
                    <a:pt x="78927" y="46375"/>
                    <a:pt x="78760" y="46399"/>
                    <a:pt x="78665" y="46471"/>
                  </a:cubicBezTo>
                  <a:cubicBezTo>
                    <a:pt x="74343" y="48757"/>
                    <a:pt x="69997" y="51007"/>
                    <a:pt x="65711" y="53376"/>
                  </a:cubicBezTo>
                  <a:cubicBezTo>
                    <a:pt x="61865" y="55484"/>
                    <a:pt x="58103" y="57746"/>
                    <a:pt x="54293" y="59925"/>
                  </a:cubicBezTo>
                  <a:cubicBezTo>
                    <a:pt x="50852" y="61901"/>
                    <a:pt x="47387" y="63830"/>
                    <a:pt x="43946" y="65830"/>
                  </a:cubicBezTo>
                  <a:cubicBezTo>
                    <a:pt x="43339" y="66187"/>
                    <a:pt x="42791" y="66187"/>
                    <a:pt x="42160" y="65961"/>
                  </a:cubicBezTo>
                  <a:cubicBezTo>
                    <a:pt x="35433" y="63520"/>
                    <a:pt x="28623" y="61353"/>
                    <a:pt x="21741" y="59353"/>
                  </a:cubicBezTo>
                  <a:cubicBezTo>
                    <a:pt x="16657" y="57877"/>
                    <a:pt x="11609" y="56234"/>
                    <a:pt x="6549" y="54650"/>
                  </a:cubicBezTo>
                  <a:cubicBezTo>
                    <a:pt x="4608" y="54043"/>
                    <a:pt x="2679" y="53412"/>
                    <a:pt x="738" y="52805"/>
                  </a:cubicBezTo>
                  <a:cubicBezTo>
                    <a:pt x="179" y="52626"/>
                    <a:pt x="84" y="52448"/>
                    <a:pt x="84" y="51852"/>
                  </a:cubicBezTo>
                  <a:cubicBezTo>
                    <a:pt x="84" y="51066"/>
                    <a:pt x="0" y="50281"/>
                    <a:pt x="72" y="49483"/>
                  </a:cubicBezTo>
                  <a:cubicBezTo>
                    <a:pt x="226" y="47542"/>
                    <a:pt x="417" y="45578"/>
                    <a:pt x="643" y="43625"/>
                  </a:cubicBezTo>
                  <a:cubicBezTo>
                    <a:pt x="679" y="43232"/>
                    <a:pt x="953" y="42851"/>
                    <a:pt x="1203" y="42542"/>
                  </a:cubicBezTo>
                  <a:cubicBezTo>
                    <a:pt x="1536" y="42137"/>
                    <a:pt x="1953" y="41803"/>
                    <a:pt x="2322" y="41434"/>
                  </a:cubicBezTo>
                  <a:cubicBezTo>
                    <a:pt x="2453" y="41303"/>
                    <a:pt x="2548" y="41137"/>
                    <a:pt x="2667" y="40994"/>
                  </a:cubicBezTo>
                  <a:cubicBezTo>
                    <a:pt x="2679" y="40958"/>
                    <a:pt x="2703" y="40934"/>
                    <a:pt x="2739" y="40910"/>
                  </a:cubicBezTo>
                  <a:cubicBezTo>
                    <a:pt x="3513" y="40613"/>
                    <a:pt x="3989" y="39815"/>
                    <a:pt x="4775" y="39410"/>
                  </a:cubicBezTo>
                  <a:close/>
                  <a:moveTo>
                    <a:pt x="76736" y="45613"/>
                  </a:moveTo>
                  <a:cubicBezTo>
                    <a:pt x="76688" y="45637"/>
                    <a:pt x="76665" y="45673"/>
                    <a:pt x="76617" y="45673"/>
                  </a:cubicBezTo>
                  <a:cubicBezTo>
                    <a:pt x="75950" y="45720"/>
                    <a:pt x="75260" y="45732"/>
                    <a:pt x="74605" y="45804"/>
                  </a:cubicBezTo>
                  <a:cubicBezTo>
                    <a:pt x="73259" y="45959"/>
                    <a:pt x="71890" y="46149"/>
                    <a:pt x="70533" y="46316"/>
                  </a:cubicBezTo>
                  <a:cubicBezTo>
                    <a:pt x="70497" y="46316"/>
                    <a:pt x="70461" y="46340"/>
                    <a:pt x="70378" y="46387"/>
                  </a:cubicBezTo>
                  <a:cubicBezTo>
                    <a:pt x="70497" y="46423"/>
                    <a:pt x="70581" y="46435"/>
                    <a:pt x="70652" y="46447"/>
                  </a:cubicBezTo>
                  <a:lnTo>
                    <a:pt x="70652" y="46518"/>
                  </a:lnTo>
                  <a:cubicBezTo>
                    <a:pt x="69842" y="46578"/>
                    <a:pt x="69045" y="46637"/>
                    <a:pt x="68318" y="46685"/>
                  </a:cubicBezTo>
                  <a:cubicBezTo>
                    <a:pt x="68295" y="46685"/>
                    <a:pt x="68354" y="46697"/>
                    <a:pt x="68414" y="46721"/>
                  </a:cubicBezTo>
                  <a:lnTo>
                    <a:pt x="68414" y="46756"/>
                  </a:lnTo>
                  <a:cubicBezTo>
                    <a:pt x="68152" y="46744"/>
                    <a:pt x="67878" y="46721"/>
                    <a:pt x="67628" y="46697"/>
                  </a:cubicBezTo>
                  <a:cubicBezTo>
                    <a:pt x="67628" y="46721"/>
                    <a:pt x="67628" y="46733"/>
                    <a:pt x="67616" y="46744"/>
                  </a:cubicBezTo>
                  <a:cubicBezTo>
                    <a:pt x="67687" y="46756"/>
                    <a:pt x="67783" y="46756"/>
                    <a:pt x="67854" y="46780"/>
                  </a:cubicBezTo>
                  <a:cubicBezTo>
                    <a:pt x="65842" y="46935"/>
                    <a:pt x="63865" y="47209"/>
                    <a:pt x="61925" y="47780"/>
                  </a:cubicBezTo>
                  <a:cubicBezTo>
                    <a:pt x="65913" y="47221"/>
                    <a:pt x="69902" y="46673"/>
                    <a:pt x="73879" y="46137"/>
                  </a:cubicBezTo>
                  <a:cubicBezTo>
                    <a:pt x="73879" y="46125"/>
                    <a:pt x="73867" y="46090"/>
                    <a:pt x="73867" y="46078"/>
                  </a:cubicBezTo>
                  <a:cubicBezTo>
                    <a:pt x="73819" y="46066"/>
                    <a:pt x="73795" y="46042"/>
                    <a:pt x="73855" y="46066"/>
                  </a:cubicBezTo>
                  <a:cubicBezTo>
                    <a:pt x="74772" y="45947"/>
                    <a:pt x="75760" y="45780"/>
                    <a:pt x="76736" y="45613"/>
                  </a:cubicBezTo>
                  <a:cubicBezTo>
                    <a:pt x="76903" y="45613"/>
                    <a:pt x="77081" y="45661"/>
                    <a:pt x="77248" y="45637"/>
                  </a:cubicBezTo>
                  <a:cubicBezTo>
                    <a:pt x="78879" y="45363"/>
                    <a:pt x="80522" y="45078"/>
                    <a:pt x="82141" y="44804"/>
                  </a:cubicBezTo>
                  <a:cubicBezTo>
                    <a:pt x="82272" y="44768"/>
                    <a:pt x="82403" y="44708"/>
                    <a:pt x="82618" y="44649"/>
                  </a:cubicBezTo>
                  <a:cubicBezTo>
                    <a:pt x="82511" y="44613"/>
                    <a:pt x="82487" y="44613"/>
                    <a:pt x="82463" y="44613"/>
                  </a:cubicBezTo>
                  <a:cubicBezTo>
                    <a:pt x="80653" y="44911"/>
                    <a:pt x="78820" y="45197"/>
                    <a:pt x="77010" y="45494"/>
                  </a:cubicBezTo>
                  <a:cubicBezTo>
                    <a:pt x="76915" y="45518"/>
                    <a:pt x="76831" y="45590"/>
                    <a:pt x="76736" y="45613"/>
                  </a:cubicBezTo>
                  <a:close/>
                  <a:moveTo>
                    <a:pt x="34695" y="60115"/>
                  </a:moveTo>
                  <a:cubicBezTo>
                    <a:pt x="34778" y="59889"/>
                    <a:pt x="34862" y="59686"/>
                    <a:pt x="34945" y="59425"/>
                  </a:cubicBezTo>
                  <a:lnTo>
                    <a:pt x="34945" y="62639"/>
                  </a:lnTo>
                  <a:cubicBezTo>
                    <a:pt x="34993" y="61496"/>
                    <a:pt x="35017" y="60353"/>
                    <a:pt x="35314" y="59222"/>
                  </a:cubicBezTo>
                  <a:cubicBezTo>
                    <a:pt x="35255" y="59889"/>
                    <a:pt x="35195" y="60544"/>
                    <a:pt x="35159" y="61210"/>
                  </a:cubicBezTo>
                  <a:cubicBezTo>
                    <a:pt x="35398" y="59889"/>
                    <a:pt x="35707" y="58603"/>
                    <a:pt x="36195" y="57353"/>
                  </a:cubicBezTo>
                  <a:cubicBezTo>
                    <a:pt x="36683" y="56115"/>
                    <a:pt x="37255" y="54900"/>
                    <a:pt x="37957" y="53757"/>
                  </a:cubicBezTo>
                  <a:cubicBezTo>
                    <a:pt x="37243" y="54662"/>
                    <a:pt x="36791" y="55769"/>
                    <a:pt x="36231" y="56758"/>
                  </a:cubicBezTo>
                  <a:cubicBezTo>
                    <a:pt x="36183" y="56734"/>
                    <a:pt x="36136" y="56722"/>
                    <a:pt x="36088" y="56686"/>
                  </a:cubicBezTo>
                  <a:cubicBezTo>
                    <a:pt x="36612" y="55674"/>
                    <a:pt x="37148" y="54662"/>
                    <a:pt x="37672" y="53650"/>
                  </a:cubicBezTo>
                  <a:cubicBezTo>
                    <a:pt x="37636" y="53638"/>
                    <a:pt x="37624" y="53626"/>
                    <a:pt x="37600" y="53614"/>
                  </a:cubicBezTo>
                  <a:cubicBezTo>
                    <a:pt x="37100" y="54507"/>
                    <a:pt x="36600" y="55376"/>
                    <a:pt x="36112" y="56269"/>
                  </a:cubicBezTo>
                  <a:cubicBezTo>
                    <a:pt x="36076" y="56257"/>
                    <a:pt x="36064" y="56246"/>
                    <a:pt x="36029" y="56234"/>
                  </a:cubicBezTo>
                  <a:cubicBezTo>
                    <a:pt x="36374" y="55281"/>
                    <a:pt x="36910" y="54424"/>
                    <a:pt x="37434" y="53567"/>
                  </a:cubicBezTo>
                  <a:cubicBezTo>
                    <a:pt x="37386" y="53531"/>
                    <a:pt x="37338" y="53519"/>
                    <a:pt x="37303" y="53507"/>
                  </a:cubicBezTo>
                  <a:cubicBezTo>
                    <a:pt x="36802" y="54448"/>
                    <a:pt x="36314" y="55365"/>
                    <a:pt x="35826" y="56305"/>
                  </a:cubicBezTo>
                  <a:lnTo>
                    <a:pt x="35731" y="56257"/>
                  </a:lnTo>
                  <a:cubicBezTo>
                    <a:pt x="35790" y="56091"/>
                    <a:pt x="35850" y="55936"/>
                    <a:pt x="35898" y="55781"/>
                  </a:cubicBezTo>
                  <a:cubicBezTo>
                    <a:pt x="35767" y="55936"/>
                    <a:pt x="35671" y="56127"/>
                    <a:pt x="35517" y="56210"/>
                  </a:cubicBezTo>
                  <a:cubicBezTo>
                    <a:pt x="35255" y="56353"/>
                    <a:pt x="35398" y="55900"/>
                    <a:pt x="35171" y="55912"/>
                  </a:cubicBezTo>
                  <a:cubicBezTo>
                    <a:pt x="34636" y="57079"/>
                    <a:pt x="34278" y="58282"/>
                    <a:pt x="34338" y="59579"/>
                  </a:cubicBezTo>
                  <a:cubicBezTo>
                    <a:pt x="34374" y="59460"/>
                    <a:pt x="34409" y="59365"/>
                    <a:pt x="34457" y="59270"/>
                  </a:cubicBezTo>
                  <a:cubicBezTo>
                    <a:pt x="34326" y="60353"/>
                    <a:pt x="34338" y="61425"/>
                    <a:pt x="34493" y="62496"/>
                  </a:cubicBezTo>
                  <a:cubicBezTo>
                    <a:pt x="34493" y="61377"/>
                    <a:pt x="34481" y="60258"/>
                    <a:pt x="34731" y="59163"/>
                  </a:cubicBezTo>
                  <a:cubicBezTo>
                    <a:pt x="34778" y="59186"/>
                    <a:pt x="34790" y="59210"/>
                    <a:pt x="34778" y="59222"/>
                  </a:cubicBezTo>
                  <a:lnTo>
                    <a:pt x="34695" y="60115"/>
                  </a:lnTo>
                  <a:lnTo>
                    <a:pt x="34695" y="62568"/>
                  </a:lnTo>
                  <a:cubicBezTo>
                    <a:pt x="34731" y="62223"/>
                    <a:pt x="34731" y="61901"/>
                    <a:pt x="34731" y="61568"/>
                  </a:cubicBezTo>
                  <a:cubicBezTo>
                    <a:pt x="34719" y="61080"/>
                    <a:pt x="34707" y="60603"/>
                    <a:pt x="34695" y="60115"/>
                  </a:cubicBezTo>
                  <a:close/>
                  <a:moveTo>
                    <a:pt x="47982" y="53138"/>
                  </a:moveTo>
                  <a:cubicBezTo>
                    <a:pt x="47840" y="53090"/>
                    <a:pt x="47685" y="53079"/>
                    <a:pt x="47554" y="53019"/>
                  </a:cubicBezTo>
                  <a:cubicBezTo>
                    <a:pt x="46589" y="52626"/>
                    <a:pt x="45613" y="52245"/>
                    <a:pt x="44637" y="51864"/>
                  </a:cubicBezTo>
                  <a:cubicBezTo>
                    <a:pt x="44506" y="51828"/>
                    <a:pt x="44351" y="51828"/>
                    <a:pt x="44220" y="51805"/>
                  </a:cubicBezTo>
                  <a:cubicBezTo>
                    <a:pt x="44208" y="51852"/>
                    <a:pt x="44208" y="51888"/>
                    <a:pt x="44184" y="51924"/>
                  </a:cubicBezTo>
                  <a:cubicBezTo>
                    <a:pt x="45173" y="52317"/>
                    <a:pt x="46149" y="52709"/>
                    <a:pt x="47137" y="53102"/>
                  </a:cubicBezTo>
                  <a:cubicBezTo>
                    <a:pt x="47125" y="53138"/>
                    <a:pt x="47125" y="53162"/>
                    <a:pt x="47101" y="53186"/>
                  </a:cubicBezTo>
                  <a:cubicBezTo>
                    <a:pt x="46970" y="53162"/>
                    <a:pt x="46851" y="53150"/>
                    <a:pt x="46720" y="53090"/>
                  </a:cubicBezTo>
                  <a:cubicBezTo>
                    <a:pt x="45827" y="52733"/>
                    <a:pt x="44934" y="52352"/>
                    <a:pt x="44041" y="52019"/>
                  </a:cubicBezTo>
                  <a:cubicBezTo>
                    <a:pt x="43851" y="51936"/>
                    <a:pt x="43625" y="51959"/>
                    <a:pt x="43410" y="51924"/>
                  </a:cubicBezTo>
                  <a:cubicBezTo>
                    <a:pt x="43399" y="51971"/>
                    <a:pt x="43399" y="52019"/>
                    <a:pt x="43387" y="52055"/>
                  </a:cubicBezTo>
                  <a:cubicBezTo>
                    <a:pt x="44470" y="52507"/>
                    <a:pt x="45542" y="52948"/>
                    <a:pt x="46625" y="53400"/>
                  </a:cubicBezTo>
                  <a:cubicBezTo>
                    <a:pt x="46613" y="53424"/>
                    <a:pt x="46613" y="53460"/>
                    <a:pt x="46601" y="53483"/>
                  </a:cubicBezTo>
                  <a:cubicBezTo>
                    <a:pt x="46458" y="53448"/>
                    <a:pt x="46327" y="53424"/>
                    <a:pt x="46197" y="53364"/>
                  </a:cubicBezTo>
                  <a:cubicBezTo>
                    <a:pt x="45232" y="52971"/>
                    <a:pt x="44280" y="52567"/>
                    <a:pt x="43303" y="52162"/>
                  </a:cubicBezTo>
                  <a:cubicBezTo>
                    <a:pt x="43160" y="52102"/>
                    <a:pt x="42982" y="52090"/>
                    <a:pt x="42803" y="52043"/>
                  </a:cubicBezTo>
                  <a:cubicBezTo>
                    <a:pt x="42791" y="52090"/>
                    <a:pt x="42768" y="52114"/>
                    <a:pt x="42768" y="52162"/>
                  </a:cubicBezTo>
                  <a:cubicBezTo>
                    <a:pt x="43863" y="52590"/>
                    <a:pt x="44934" y="53043"/>
                    <a:pt x="46018" y="53471"/>
                  </a:cubicBezTo>
                  <a:cubicBezTo>
                    <a:pt x="46006" y="53507"/>
                    <a:pt x="45982" y="53543"/>
                    <a:pt x="45970" y="53579"/>
                  </a:cubicBezTo>
                  <a:cubicBezTo>
                    <a:pt x="45839" y="53531"/>
                    <a:pt x="45685" y="53507"/>
                    <a:pt x="45565" y="53460"/>
                  </a:cubicBezTo>
                  <a:cubicBezTo>
                    <a:pt x="44613" y="53067"/>
                    <a:pt x="43684" y="52698"/>
                    <a:pt x="42732" y="52317"/>
                  </a:cubicBezTo>
                  <a:cubicBezTo>
                    <a:pt x="42339" y="52150"/>
                    <a:pt x="42220" y="52150"/>
                    <a:pt x="41779" y="52340"/>
                  </a:cubicBezTo>
                  <a:cubicBezTo>
                    <a:pt x="43149" y="52805"/>
                    <a:pt x="44482" y="53269"/>
                    <a:pt x="45839" y="53721"/>
                  </a:cubicBezTo>
                  <a:cubicBezTo>
                    <a:pt x="45827" y="53757"/>
                    <a:pt x="45827" y="53805"/>
                    <a:pt x="45804" y="53829"/>
                  </a:cubicBezTo>
                  <a:cubicBezTo>
                    <a:pt x="45673" y="53805"/>
                    <a:pt x="45530" y="53781"/>
                    <a:pt x="45387" y="53745"/>
                  </a:cubicBezTo>
                  <a:cubicBezTo>
                    <a:pt x="44125" y="53329"/>
                    <a:pt x="42863" y="52876"/>
                    <a:pt x="41601" y="52471"/>
                  </a:cubicBezTo>
                  <a:cubicBezTo>
                    <a:pt x="41363" y="52400"/>
                    <a:pt x="41077" y="52436"/>
                    <a:pt x="40827" y="52400"/>
                  </a:cubicBezTo>
                  <a:cubicBezTo>
                    <a:pt x="40827" y="52448"/>
                    <a:pt x="40803" y="52471"/>
                    <a:pt x="40803" y="52519"/>
                  </a:cubicBezTo>
                  <a:cubicBezTo>
                    <a:pt x="41625" y="52924"/>
                    <a:pt x="42517" y="53186"/>
                    <a:pt x="43291" y="53698"/>
                  </a:cubicBezTo>
                  <a:cubicBezTo>
                    <a:pt x="43149" y="53721"/>
                    <a:pt x="43006" y="53710"/>
                    <a:pt x="42887" y="53662"/>
                  </a:cubicBezTo>
                  <a:cubicBezTo>
                    <a:pt x="42053" y="53329"/>
                    <a:pt x="41244" y="52983"/>
                    <a:pt x="40422" y="52638"/>
                  </a:cubicBezTo>
                  <a:cubicBezTo>
                    <a:pt x="40267" y="52578"/>
                    <a:pt x="40089" y="52590"/>
                    <a:pt x="39910" y="52567"/>
                  </a:cubicBezTo>
                  <a:cubicBezTo>
                    <a:pt x="39910" y="52590"/>
                    <a:pt x="39898" y="52638"/>
                    <a:pt x="39898" y="52674"/>
                  </a:cubicBezTo>
                  <a:cubicBezTo>
                    <a:pt x="41208" y="53150"/>
                    <a:pt x="42517" y="53638"/>
                    <a:pt x="43839" y="54114"/>
                  </a:cubicBezTo>
                  <a:cubicBezTo>
                    <a:pt x="43839" y="54162"/>
                    <a:pt x="43827" y="54198"/>
                    <a:pt x="43827" y="54245"/>
                  </a:cubicBezTo>
                  <a:cubicBezTo>
                    <a:pt x="43684" y="54257"/>
                    <a:pt x="43541" y="54257"/>
                    <a:pt x="43363" y="54281"/>
                  </a:cubicBezTo>
                  <a:cubicBezTo>
                    <a:pt x="43541" y="54364"/>
                    <a:pt x="43696" y="54424"/>
                    <a:pt x="43839" y="54495"/>
                  </a:cubicBezTo>
                  <a:cubicBezTo>
                    <a:pt x="43827" y="54543"/>
                    <a:pt x="43827" y="54579"/>
                    <a:pt x="43815" y="54614"/>
                  </a:cubicBezTo>
                  <a:cubicBezTo>
                    <a:pt x="43637" y="54591"/>
                    <a:pt x="43458" y="54579"/>
                    <a:pt x="43291" y="54519"/>
                  </a:cubicBezTo>
                  <a:cubicBezTo>
                    <a:pt x="41839" y="53983"/>
                    <a:pt x="40374" y="53448"/>
                    <a:pt x="38922" y="52924"/>
                  </a:cubicBezTo>
                  <a:cubicBezTo>
                    <a:pt x="38767" y="52864"/>
                    <a:pt x="38588" y="52876"/>
                    <a:pt x="38446" y="52852"/>
                  </a:cubicBezTo>
                  <a:cubicBezTo>
                    <a:pt x="40243" y="53567"/>
                    <a:pt x="42089" y="54114"/>
                    <a:pt x="43827" y="54936"/>
                  </a:cubicBezTo>
                  <a:cubicBezTo>
                    <a:pt x="43684" y="54948"/>
                    <a:pt x="43541" y="54912"/>
                    <a:pt x="43422" y="54876"/>
                  </a:cubicBezTo>
                  <a:cubicBezTo>
                    <a:pt x="41684" y="54257"/>
                    <a:pt x="39946" y="53650"/>
                    <a:pt x="38207" y="53055"/>
                  </a:cubicBezTo>
                  <a:cubicBezTo>
                    <a:pt x="38029" y="52995"/>
                    <a:pt x="37826" y="52995"/>
                    <a:pt x="37648" y="52983"/>
                  </a:cubicBezTo>
                  <a:cubicBezTo>
                    <a:pt x="37636" y="53007"/>
                    <a:pt x="37636" y="53043"/>
                    <a:pt x="37636" y="53067"/>
                  </a:cubicBezTo>
                  <a:cubicBezTo>
                    <a:pt x="37743" y="53114"/>
                    <a:pt x="37826" y="53174"/>
                    <a:pt x="37934" y="53210"/>
                  </a:cubicBezTo>
                  <a:cubicBezTo>
                    <a:pt x="39517" y="53745"/>
                    <a:pt x="41017" y="54531"/>
                    <a:pt x="42648" y="54900"/>
                  </a:cubicBezTo>
                  <a:cubicBezTo>
                    <a:pt x="43113" y="55007"/>
                    <a:pt x="43541" y="55210"/>
                    <a:pt x="43994" y="55376"/>
                  </a:cubicBezTo>
                  <a:cubicBezTo>
                    <a:pt x="44101" y="55412"/>
                    <a:pt x="44232" y="55424"/>
                    <a:pt x="44315" y="55388"/>
                  </a:cubicBezTo>
                  <a:cubicBezTo>
                    <a:pt x="44577" y="55257"/>
                    <a:pt x="44815" y="55091"/>
                    <a:pt x="45089" y="54936"/>
                  </a:cubicBezTo>
                  <a:cubicBezTo>
                    <a:pt x="44815" y="54781"/>
                    <a:pt x="44553" y="54650"/>
                    <a:pt x="44303" y="54531"/>
                  </a:cubicBezTo>
                  <a:cubicBezTo>
                    <a:pt x="44315" y="54483"/>
                    <a:pt x="44351" y="54436"/>
                    <a:pt x="44363" y="54400"/>
                  </a:cubicBezTo>
                  <a:cubicBezTo>
                    <a:pt x="44553" y="54483"/>
                    <a:pt x="44732" y="54579"/>
                    <a:pt x="44934" y="54650"/>
                  </a:cubicBezTo>
                  <a:cubicBezTo>
                    <a:pt x="45113" y="54710"/>
                    <a:pt x="45304" y="54948"/>
                    <a:pt x="45482" y="54650"/>
                  </a:cubicBezTo>
                  <a:cubicBezTo>
                    <a:pt x="45030" y="54495"/>
                    <a:pt x="44601" y="54353"/>
                    <a:pt x="44172" y="54198"/>
                  </a:cubicBezTo>
                  <a:cubicBezTo>
                    <a:pt x="44184" y="54138"/>
                    <a:pt x="44220" y="54102"/>
                    <a:pt x="44232" y="54043"/>
                  </a:cubicBezTo>
                  <a:cubicBezTo>
                    <a:pt x="44434" y="54102"/>
                    <a:pt x="44673" y="54126"/>
                    <a:pt x="44851" y="54233"/>
                  </a:cubicBezTo>
                  <a:cubicBezTo>
                    <a:pt x="45506" y="54591"/>
                    <a:pt x="46066" y="54472"/>
                    <a:pt x="46625" y="54019"/>
                  </a:cubicBezTo>
                  <a:cubicBezTo>
                    <a:pt x="47066" y="53650"/>
                    <a:pt x="47542" y="53400"/>
                    <a:pt x="47982" y="53138"/>
                  </a:cubicBezTo>
                  <a:cubicBezTo>
                    <a:pt x="48042" y="53102"/>
                    <a:pt x="48137" y="53090"/>
                    <a:pt x="48197" y="53043"/>
                  </a:cubicBezTo>
                  <a:cubicBezTo>
                    <a:pt x="49768" y="52114"/>
                    <a:pt x="51328" y="51197"/>
                    <a:pt x="52900" y="50257"/>
                  </a:cubicBezTo>
                  <a:cubicBezTo>
                    <a:pt x="52935" y="50233"/>
                    <a:pt x="52983" y="50185"/>
                    <a:pt x="53031" y="50138"/>
                  </a:cubicBezTo>
                  <a:cubicBezTo>
                    <a:pt x="53019" y="50126"/>
                    <a:pt x="53019" y="50102"/>
                    <a:pt x="52995" y="50078"/>
                  </a:cubicBezTo>
                  <a:cubicBezTo>
                    <a:pt x="51269" y="50423"/>
                    <a:pt x="49542" y="50769"/>
                    <a:pt x="47816" y="51090"/>
                  </a:cubicBezTo>
                  <a:lnTo>
                    <a:pt x="47816" y="51162"/>
                  </a:lnTo>
                  <a:lnTo>
                    <a:pt x="48887" y="51614"/>
                  </a:lnTo>
                  <a:cubicBezTo>
                    <a:pt x="48280" y="51650"/>
                    <a:pt x="47816" y="51066"/>
                    <a:pt x="47078" y="51257"/>
                  </a:cubicBezTo>
                  <a:cubicBezTo>
                    <a:pt x="47685" y="51495"/>
                    <a:pt x="48221" y="51697"/>
                    <a:pt x="48744" y="51900"/>
                  </a:cubicBezTo>
                  <a:cubicBezTo>
                    <a:pt x="48733" y="51924"/>
                    <a:pt x="48709" y="51971"/>
                    <a:pt x="48697" y="51995"/>
                  </a:cubicBezTo>
                  <a:cubicBezTo>
                    <a:pt x="48161" y="51805"/>
                    <a:pt x="47625" y="51590"/>
                    <a:pt x="47078" y="51400"/>
                  </a:cubicBezTo>
                  <a:cubicBezTo>
                    <a:pt x="46863" y="51328"/>
                    <a:pt x="46649" y="51352"/>
                    <a:pt x="46423" y="51316"/>
                  </a:cubicBezTo>
                  <a:cubicBezTo>
                    <a:pt x="46411" y="51352"/>
                    <a:pt x="46411" y="51388"/>
                    <a:pt x="46411" y="51424"/>
                  </a:cubicBezTo>
                  <a:cubicBezTo>
                    <a:pt x="47006" y="51650"/>
                    <a:pt x="47601" y="51888"/>
                    <a:pt x="48197" y="52102"/>
                  </a:cubicBezTo>
                  <a:cubicBezTo>
                    <a:pt x="48173" y="52138"/>
                    <a:pt x="48173" y="52162"/>
                    <a:pt x="48161" y="52209"/>
                  </a:cubicBezTo>
                  <a:cubicBezTo>
                    <a:pt x="48042" y="52186"/>
                    <a:pt x="47935" y="52162"/>
                    <a:pt x="47816" y="52126"/>
                  </a:cubicBezTo>
                  <a:cubicBezTo>
                    <a:pt x="47304" y="51924"/>
                    <a:pt x="46780" y="51721"/>
                    <a:pt x="46256" y="51543"/>
                  </a:cubicBezTo>
                  <a:cubicBezTo>
                    <a:pt x="46089" y="51483"/>
                    <a:pt x="45911" y="51495"/>
                    <a:pt x="45732" y="51471"/>
                  </a:cubicBezTo>
                  <a:cubicBezTo>
                    <a:pt x="45732" y="51495"/>
                    <a:pt x="45720" y="51531"/>
                    <a:pt x="45720" y="51555"/>
                  </a:cubicBezTo>
                  <a:cubicBezTo>
                    <a:pt x="46494" y="51852"/>
                    <a:pt x="47268" y="52138"/>
                    <a:pt x="48042" y="52436"/>
                  </a:cubicBezTo>
                  <a:cubicBezTo>
                    <a:pt x="48030" y="52459"/>
                    <a:pt x="48018" y="52507"/>
                    <a:pt x="48018" y="52543"/>
                  </a:cubicBezTo>
                  <a:cubicBezTo>
                    <a:pt x="47875" y="52507"/>
                    <a:pt x="47732" y="52495"/>
                    <a:pt x="47613" y="52436"/>
                  </a:cubicBezTo>
                  <a:cubicBezTo>
                    <a:pt x="46923" y="52186"/>
                    <a:pt x="46244" y="51912"/>
                    <a:pt x="45554" y="51674"/>
                  </a:cubicBezTo>
                  <a:cubicBezTo>
                    <a:pt x="45351" y="51602"/>
                    <a:pt x="45113" y="51626"/>
                    <a:pt x="44899" y="51614"/>
                  </a:cubicBezTo>
                  <a:cubicBezTo>
                    <a:pt x="44899" y="51650"/>
                    <a:pt x="44899" y="51686"/>
                    <a:pt x="44887" y="51721"/>
                  </a:cubicBezTo>
                  <a:cubicBezTo>
                    <a:pt x="44982" y="51769"/>
                    <a:pt x="45065" y="51805"/>
                    <a:pt x="45173" y="51840"/>
                  </a:cubicBezTo>
                  <a:lnTo>
                    <a:pt x="47721" y="52864"/>
                  </a:lnTo>
                  <a:cubicBezTo>
                    <a:pt x="47816" y="52936"/>
                    <a:pt x="47899" y="53043"/>
                    <a:pt x="47982" y="53138"/>
                  </a:cubicBezTo>
                  <a:close/>
                  <a:moveTo>
                    <a:pt x="4525" y="25873"/>
                  </a:moveTo>
                  <a:cubicBezTo>
                    <a:pt x="4334" y="25825"/>
                    <a:pt x="4156" y="25766"/>
                    <a:pt x="3965" y="25718"/>
                  </a:cubicBezTo>
                  <a:cubicBezTo>
                    <a:pt x="3941" y="25766"/>
                    <a:pt x="3929" y="25789"/>
                    <a:pt x="3917" y="25837"/>
                  </a:cubicBezTo>
                  <a:cubicBezTo>
                    <a:pt x="4048" y="25944"/>
                    <a:pt x="4191" y="26051"/>
                    <a:pt x="4334" y="26147"/>
                  </a:cubicBezTo>
                  <a:cubicBezTo>
                    <a:pt x="4310" y="26182"/>
                    <a:pt x="4310" y="26206"/>
                    <a:pt x="4298" y="26242"/>
                  </a:cubicBezTo>
                  <a:cubicBezTo>
                    <a:pt x="3917" y="26004"/>
                    <a:pt x="3525" y="25706"/>
                    <a:pt x="3096" y="26111"/>
                  </a:cubicBezTo>
                  <a:cubicBezTo>
                    <a:pt x="7418" y="28647"/>
                    <a:pt x="11716" y="31195"/>
                    <a:pt x="16026" y="33743"/>
                  </a:cubicBezTo>
                  <a:cubicBezTo>
                    <a:pt x="15169" y="32386"/>
                    <a:pt x="13585" y="32016"/>
                    <a:pt x="12442" y="31052"/>
                  </a:cubicBezTo>
                  <a:cubicBezTo>
                    <a:pt x="12454" y="31016"/>
                    <a:pt x="12478" y="30992"/>
                    <a:pt x="12490" y="30969"/>
                  </a:cubicBezTo>
                  <a:cubicBezTo>
                    <a:pt x="13335" y="31493"/>
                    <a:pt x="14204" y="32005"/>
                    <a:pt x="15050" y="32516"/>
                  </a:cubicBezTo>
                  <a:cubicBezTo>
                    <a:pt x="15074" y="32493"/>
                    <a:pt x="15085" y="32457"/>
                    <a:pt x="15121" y="32433"/>
                  </a:cubicBezTo>
                  <a:cubicBezTo>
                    <a:pt x="14859" y="32207"/>
                    <a:pt x="14597" y="31981"/>
                    <a:pt x="14347" y="31766"/>
                  </a:cubicBezTo>
                  <a:cubicBezTo>
                    <a:pt x="14395" y="31778"/>
                    <a:pt x="14466" y="31790"/>
                    <a:pt x="14538" y="31802"/>
                  </a:cubicBezTo>
                  <a:cubicBezTo>
                    <a:pt x="14574" y="31778"/>
                    <a:pt x="14585" y="31731"/>
                    <a:pt x="14621" y="31707"/>
                  </a:cubicBezTo>
                  <a:cubicBezTo>
                    <a:pt x="14359" y="31493"/>
                    <a:pt x="14121" y="31243"/>
                    <a:pt x="13847" y="31064"/>
                  </a:cubicBezTo>
                  <a:cubicBezTo>
                    <a:pt x="13323" y="30719"/>
                    <a:pt x="12752" y="30433"/>
                    <a:pt x="12216" y="30111"/>
                  </a:cubicBezTo>
                  <a:cubicBezTo>
                    <a:pt x="12145" y="30064"/>
                    <a:pt x="12073" y="30004"/>
                    <a:pt x="12014" y="29945"/>
                  </a:cubicBezTo>
                  <a:cubicBezTo>
                    <a:pt x="12026" y="29933"/>
                    <a:pt x="12037" y="29897"/>
                    <a:pt x="12061" y="29885"/>
                  </a:cubicBezTo>
                  <a:cubicBezTo>
                    <a:pt x="12680" y="30242"/>
                    <a:pt x="13288" y="30600"/>
                    <a:pt x="13919" y="30957"/>
                  </a:cubicBezTo>
                  <a:cubicBezTo>
                    <a:pt x="13931" y="30933"/>
                    <a:pt x="13966" y="30885"/>
                    <a:pt x="13978" y="30850"/>
                  </a:cubicBezTo>
                  <a:cubicBezTo>
                    <a:pt x="13288" y="30219"/>
                    <a:pt x="12383" y="29921"/>
                    <a:pt x="11656" y="29349"/>
                  </a:cubicBezTo>
                  <a:lnTo>
                    <a:pt x="11704" y="29266"/>
                  </a:lnTo>
                  <a:cubicBezTo>
                    <a:pt x="12276" y="29588"/>
                    <a:pt x="12859" y="29921"/>
                    <a:pt x="13431" y="30254"/>
                  </a:cubicBezTo>
                  <a:cubicBezTo>
                    <a:pt x="13097" y="29635"/>
                    <a:pt x="12788" y="29040"/>
                    <a:pt x="12121" y="28706"/>
                  </a:cubicBezTo>
                  <a:cubicBezTo>
                    <a:pt x="11561" y="28445"/>
                    <a:pt x="11049" y="28111"/>
                    <a:pt x="10513" y="27814"/>
                  </a:cubicBezTo>
                  <a:cubicBezTo>
                    <a:pt x="10406" y="27754"/>
                    <a:pt x="10335" y="27683"/>
                    <a:pt x="10240" y="27623"/>
                  </a:cubicBezTo>
                  <a:cubicBezTo>
                    <a:pt x="10252" y="27599"/>
                    <a:pt x="10287" y="27563"/>
                    <a:pt x="10299" y="27540"/>
                  </a:cubicBezTo>
                  <a:cubicBezTo>
                    <a:pt x="11002" y="27921"/>
                    <a:pt x="11704" y="28325"/>
                    <a:pt x="12418" y="28706"/>
                  </a:cubicBezTo>
                  <a:cubicBezTo>
                    <a:pt x="12311" y="28456"/>
                    <a:pt x="12157" y="28230"/>
                    <a:pt x="12026" y="28028"/>
                  </a:cubicBezTo>
                  <a:cubicBezTo>
                    <a:pt x="11287" y="26921"/>
                    <a:pt x="10549" y="25837"/>
                    <a:pt x="9811" y="24730"/>
                  </a:cubicBezTo>
                  <a:cubicBezTo>
                    <a:pt x="9704" y="24599"/>
                    <a:pt x="9621" y="24456"/>
                    <a:pt x="9501" y="24289"/>
                  </a:cubicBezTo>
                  <a:cubicBezTo>
                    <a:pt x="9394" y="24313"/>
                    <a:pt x="9275" y="24361"/>
                    <a:pt x="9168" y="24396"/>
                  </a:cubicBezTo>
                  <a:lnTo>
                    <a:pt x="9168" y="24480"/>
                  </a:lnTo>
                  <a:cubicBezTo>
                    <a:pt x="9370" y="24551"/>
                    <a:pt x="9597" y="24646"/>
                    <a:pt x="9811" y="24718"/>
                  </a:cubicBezTo>
                  <a:cubicBezTo>
                    <a:pt x="9763" y="24908"/>
                    <a:pt x="9680" y="24908"/>
                    <a:pt x="9513" y="24825"/>
                  </a:cubicBezTo>
                  <a:cubicBezTo>
                    <a:pt x="9287" y="24694"/>
                    <a:pt x="9049" y="24575"/>
                    <a:pt x="8823" y="24456"/>
                  </a:cubicBezTo>
                  <a:cubicBezTo>
                    <a:pt x="8811" y="24480"/>
                    <a:pt x="8799" y="24516"/>
                    <a:pt x="8775" y="24527"/>
                  </a:cubicBezTo>
                  <a:cubicBezTo>
                    <a:pt x="9132" y="24730"/>
                    <a:pt x="9478" y="24944"/>
                    <a:pt x="9835" y="25147"/>
                  </a:cubicBezTo>
                  <a:lnTo>
                    <a:pt x="9799" y="25242"/>
                  </a:lnTo>
                  <a:cubicBezTo>
                    <a:pt x="9240" y="25111"/>
                    <a:pt x="8859" y="24551"/>
                    <a:pt x="8216" y="24670"/>
                  </a:cubicBezTo>
                  <a:lnTo>
                    <a:pt x="10621" y="26194"/>
                  </a:lnTo>
                  <a:cubicBezTo>
                    <a:pt x="10597" y="26242"/>
                    <a:pt x="10585" y="26266"/>
                    <a:pt x="10549" y="26313"/>
                  </a:cubicBezTo>
                  <a:cubicBezTo>
                    <a:pt x="10466" y="26254"/>
                    <a:pt x="10359" y="26194"/>
                    <a:pt x="10263" y="26135"/>
                  </a:cubicBezTo>
                  <a:cubicBezTo>
                    <a:pt x="9549" y="25706"/>
                    <a:pt x="8859" y="25254"/>
                    <a:pt x="8132" y="24825"/>
                  </a:cubicBezTo>
                  <a:cubicBezTo>
                    <a:pt x="7989" y="24754"/>
                    <a:pt x="7811" y="24766"/>
                    <a:pt x="7668" y="24718"/>
                  </a:cubicBezTo>
                  <a:cubicBezTo>
                    <a:pt x="7644" y="24754"/>
                    <a:pt x="7644" y="24777"/>
                    <a:pt x="7632" y="24813"/>
                  </a:cubicBezTo>
                  <a:cubicBezTo>
                    <a:pt x="7977" y="25087"/>
                    <a:pt x="8430" y="25242"/>
                    <a:pt x="8704" y="25611"/>
                  </a:cubicBezTo>
                  <a:cubicBezTo>
                    <a:pt x="8323" y="25444"/>
                    <a:pt x="7977" y="25206"/>
                    <a:pt x="7608" y="25016"/>
                  </a:cubicBezTo>
                  <a:cubicBezTo>
                    <a:pt x="7430" y="24932"/>
                    <a:pt x="7204" y="24932"/>
                    <a:pt x="7013" y="24897"/>
                  </a:cubicBezTo>
                  <a:lnTo>
                    <a:pt x="6965" y="25027"/>
                  </a:lnTo>
                  <a:cubicBezTo>
                    <a:pt x="8454" y="25909"/>
                    <a:pt x="9954" y="26790"/>
                    <a:pt x="11442" y="27671"/>
                  </a:cubicBezTo>
                  <a:lnTo>
                    <a:pt x="11406" y="27754"/>
                  </a:lnTo>
                  <a:cubicBezTo>
                    <a:pt x="11299" y="27706"/>
                    <a:pt x="11180" y="27671"/>
                    <a:pt x="11085" y="27611"/>
                  </a:cubicBezTo>
                  <a:cubicBezTo>
                    <a:pt x="9728" y="26801"/>
                    <a:pt x="8358" y="26004"/>
                    <a:pt x="7013" y="25206"/>
                  </a:cubicBezTo>
                  <a:cubicBezTo>
                    <a:pt x="6882" y="25135"/>
                    <a:pt x="6715" y="25123"/>
                    <a:pt x="6561" y="25075"/>
                  </a:cubicBezTo>
                  <a:cubicBezTo>
                    <a:pt x="6549" y="25123"/>
                    <a:pt x="6537" y="25147"/>
                    <a:pt x="6525" y="25194"/>
                  </a:cubicBezTo>
                  <a:cubicBezTo>
                    <a:pt x="6858" y="25408"/>
                    <a:pt x="7215" y="25623"/>
                    <a:pt x="7561" y="25837"/>
                  </a:cubicBezTo>
                  <a:cubicBezTo>
                    <a:pt x="7549" y="25861"/>
                    <a:pt x="7513" y="25897"/>
                    <a:pt x="7501" y="25932"/>
                  </a:cubicBezTo>
                  <a:cubicBezTo>
                    <a:pt x="7239" y="25778"/>
                    <a:pt x="6965" y="25635"/>
                    <a:pt x="6703" y="25468"/>
                  </a:cubicBezTo>
                  <a:cubicBezTo>
                    <a:pt x="6430" y="25301"/>
                    <a:pt x="6180" y="25111"/>
                    <a:pt x="5822" y="25373"/>
                  </a:cubicBezTo>
                  <a:cubicBezTo>
                    <a:pt x="7037" y="26135"/>
                    <a:pt x="8251" y="26897"/>
                    <a:pt x="9466" y="27635"/>
                  </a:cubicBezTo>
                  <a:cubicBezTo>
                    <a:pt x="9454" y="27671"/>
                    <a:pt x="9442" y="27683"/>
                    <a:pt x="9418" y="27706"/>
                  </a:cubicBezTo>
                  <a:cubicBezTo>
                    <a:pt x="9335" y="27671"/>
                    <a:pt x="9240" y="27635"/>
                    <a:pt x="9168" y="27587"/>
                  </a:cubicBezTo>
                  <a:cubicBezTo>
                    <a:pt x="8085" y="26921"/>
                    <a:pt x="7001" y="26254"/>
                    <a:pt x="5930" y="25551"/>
                  </a:cubicBezTo>
                  <a:cubicBezTo>
                    <a:pt x="5703" y="25408"/>
                    <a:pt x="5489" y="25349"/>
                    <a:pt x="5239" y="25492"/>
                  </a:cubicBezTo>
                  <a:cubicBezTo>
                    <a:pt x="5834" y="25861"/>
                    <a:pt x="6418" y="26218"/>
                    <a:pt x="7001" y="26599"/>
                  </a:cubicBezTo>
                  <a:cubicBezTo>
                    <a:pt x="6977" y="26623"/>
                    <a:pt x="6954" y="26659"/>
                    <a:pt x="6942" y="26682"/>
                  </a:cubicBezTo>
                  <a:cubicBezTo>
                    <a:pt x="6406" y="26361"/>
                    <a:pt x="5870" y="26063"/>
                    <a:pt x="5346" y="25718"/>
                  </a:cubicBezTo>
                  <a:cubicBezTo>
                    <a:pt x="5037" y="25492"/>
                    <a:pt x="4763" y="25563"/>
                    <a:pt x="4441" y="25682"/>
                  </a:cubicBezTo>
                  <a:cubicBezTo>
                    <a:pt x="4501" y="25766"/>
                    <a:pt x="4525" y="25801"/>
                    <a:pt x="4572" y="25849"/>
                  </a:cubicBezTo>
                  <a:cubicBezTo>
                    <a:pt x="4537" y="25849"/>
                    <a:pt x="4525" y="25873"/>
                    <a:pt x="4525" y="25873"/>
                  </a:cubicBezTo>
                  <a:close/>
                  <a:moveTo>
                    <a:pt x="40815" y="54876"/>
                  </a:moveTo>
                  <a:lnTo>
                    <a:pt x="40815" y="54876"/>
                  </a:lnTo>
                  <a:cubicBezTo>
                    <a:pt x="40720" y="54829"/>
                    <a:pt x="40636" y="54781"/>
                    <a:pt x="40470" y="54698"/>
                  </a:cubicBezTo>
                  <a:cubicBezTo>
                    <a:pt x="39839" y="55793"/>
                    <a:pt x="39219" y="56853"/>
                    <a:pt x="38612" y="57924"/>
                  </a:cubicBezTo>
                  <a:cubicBezTo>
                    <a:pt x="38577" y="57912"/>
                    <a:pt x="38529" y="57877"/>
                    <a:pt x="38505" y="57865"/>
                  </a:cubicBezTo>
                  <a:cubicBezTo>
                    <a:pt x="39112" y="56805"/>
                    <a:pt x="39720" y="55734"/>
                    <a:pt x="40339" y="54686"/>
                  </a:cubicBezTo>
                  <a:cubicBezTo>
                    <a:pt x="40243" y="54745"/>
                    <a:pt x="40172" y="54817"/>
                    <a:pt x="40112" y="54900"/>
                  </a:cubicBezTo>
                  <a:cubicBezTo>
                    <a:pt x="39624" y="55698"/>
                    <a:pt x="39124" y="56484"/>
                    <a:pt x="38636" y="57258"/>
                  </a:cubicBezTo>
                  <a:cubicBezTo>
                    <a:pt x="38517" y="57448"/>
                    <a:pt x="38291" y="57579"/>
                    <a:pt x="38231" y="57781"/>
                  </a:cubicBezTo>
                  <a:cubicBezTo>
                    <a:pt x="37576" y="59627"/>
                    <a:pt x="37029" y="61496"/>
                    <a:pt x="37529" y="63496"/>
                  </a:cubicBezTo>
                  <a:lnTo>
                    <a:pt x="37529" y="62008"/>
                  </a:lnTo>
                  <a:lnTo>
                    <a:pt x="37636" y="62008"/>
                  </a:lnTo>
                  <a:lnTo>
                    <a:pt x="37636" y="63699"/>
                  </a:lnTo>
                  <a:lnTo>
                    <a:pt x="37767" y="63699"/>
                  </a:lnTo>
                  <a:lnTo>
                    <a:pt x="37767" y="62258"/>
                  </a:lnTo>
                  <a:cubicBezTo>
                    <a:pt x="37874" y="62770"/>
                    <a:pt x="37791" y="63294"/>
                    <a:pt x="37910" y="63806"/>
                  </a:cubicBezTo>
                  <a:lnTo>
                    <a:pt x="38041" y="63806"/>
                  </a:lnTo>
                  <a:lnTo>
                    <a:pt x="38041" y="62258"/>
                  </a:lnTo>
                  <a:lnTo>
                    <a:pt x="38112" y="62258"/>
                  </a:lnTo>
                  <a:cubicBezTo>
                    <a:pt x="38148" y="62806"/>
                    <a:pt x="38172" y="63377"/>
                    <a:pt x="38207" y="63925"/>
                  </a:cubicBezTo>
                  <a:cubicBezTo>
                    <a:pt x="38243" y="63925"/>
                    <a:pt x="38279" y="63925"/>
                    <a:pt x="38326" y="63913"/>
                  </a:cubicBezTo>
                  <a:cubicBezTo>
                    <a:pt x="38291" y="63377"/>
                    <a:pt x="38267" y="62818"/>
                    <a:pt x="38231" y="62282"/>
                  </a:cubicBezTo>
                  <a:lnTo>
                    <a:pt x="38338" y="62282"/>
                  </a:lnTo>
                  <a:cubicBezTo>
                    <a:pt x="38398" y="62854"/>
                    <a:pt x="38446" y="63413"/>
                    <a:pt x="38505" y="63985"/>
                  </a:cubicBezTo>
                  <a:lnTo>
                    <a:pt x="38588" y="63985"/>
                  </a:lnTo>
                  <a:lnTo>
                    <a:pt x="38588" y="62377"/>
                  </a:lnTo>
                  <a:cubicBezTo>
                    <a:pt x="38648" y="62865"/>
                    <a:pt x="38684" y="63377"/>
                    <a:pt x="38707" y="63866"/>
                  </a:cubicBezTo>
                  <a:cubicBezTo>
                    <a:pt x="38707" y="63973"/>
                    <a:pt x="38779" y="64068"/>
                    <a:pt x="38827" y="64175"/>
                  </a:cubicBezTo>
                  <a:cubicBezTo>
                    <a:pt x="38862" y="64163"/>
                    <a:pt x="38898" y="64163"/>
                    <a:pt x="38934" y="64151"/>
                  </a:cubicBezTo>
                  <a:cubicBezTo>
                    <a:pt x="38898" y="63520"/>
                    <a:pt x="38874" y="62901"/>
                    <a:pt x="38838" y="62258"/>
                  </a:cubicBezTo>
                  <a:lnTo>
                    <a:pt x="38898" y="62258"/>
                  </a:lnTo>
                  <a:cubicBezTo>
                    <a:pt x="38958" y="62925"/>
                    <a:pt x="39005" y="63580"/>
                    <a:pt x="39065" y="64247"/>
                  </a:cubicBezTo>
                  <a:cubicBezTo>
                    <a:pt x="39100" y="64247"/>
                    <a:pt x="39136" y="64235"/>
                    <a:pt x="39172" y="64235"/>
                  </a:cubicBezTo>
                  <a:lnTo>
                    <a:pt x="39172" y="62318"/>
                  </a:lnTo>
                  <a:cubicBezTo>
                    <a:pt x="39243" y="62889"/>
                    <a:pt x="39255" y="63473"/>
                    <a:pt x="39303" y="64044"/>
                  </a:cubicBezTo>
                  <a:cubicBezTo>
                    <a:pt x="39315" y="64163"/>
                    <a:pt x="39410" y="64270"/>
                    <a:pt x="39469" y="64378"/>
                  </a:cubicBezTo>
                  <a:lnTo>
                    <a:pt x="39553" y="64342"/>
                  </a:lnTo>
                  <a:cubicBezTo>
                    <a:pt x="39481" y="63556"/>
                    <a:pt x="39410" y="62746"/>
                    <a:pt x="39339" y="61961"/>
                  </a:cubicBezTo>
                  <a:cubicBezTo>
                    <a:pt x="39362" y="61961"/>
                    <a:pt x="39398" y="61961"/>
                    <a:pt x="39422" y="61937"/>
                  </a:cubicBezTo>
                  <a:cubicBezTo>
                    <a:pt x="39446" y="62056"/>
                    <a:pt x="39458" y="62199"/>
                    <a:pt x="39469" y="62318"/>
                  </a:cubicBezTo>
                  <a:cubicBezTo>
                    <a:pt x="39541" y="62949"/>
                    <a:pt x="39600" y="63580"/>
                    <a:pt x="39696" y="64223"/>
                  </a:cubicBezTo>
                  <a:cubicBezTo>
                    <a:pt x="39708" y="64318"/>
                    <a:pt x="39767" y="64413"/>
                    <a:pt x="39815" y="64520"/>
                  </a:cubicBezTo>
                  <a:cubicBezTo>
                    <a:pt x="39839" y="64497"/>
                    <a:pt x="39874" y="64497"/>
                    <a:pt x="39886" y="64485"/>
                  </a:cubicBezTo>
                  <a:cubicBezTo>
                    <a:pt x="39815" y="63639"/>
                    <a:pt x="39731" y="62794"/>
                    <a:pt x="39660" y="61961"/>
                  </a:cubicBezTo>
                  <a:cubicBezTo>
                    <a:pt x="39696" y="61961"/>
                    <a:pt x="39731" y="61961"/>
                    <a:pt x="39767" y="61937"/>
                  </a:cubicBezTo>
                  <a:cubicBezTo>
                    <a:pt x="39779" y="62092"/>
                    <a:pt x="39803" y="62223"/>
                    <a:pt x="39815" y="62377"/>
                  </a:cubicBezTo>
                  <a:cubicBezTo>
                    <a:pt x="39874" y="63008"/>
                    <a:pt x="39934" y="63639"/>
                    <a:pt x="39993" y="64282"/>
                  </a:cubicBezTo>
                  <a:cubicBezTo>
                    <a:pt x="40017" y="64556"/>
                    <a:pt x="40029" y="64556"/>
                    <a:pt x="40303" y="64604"/>
                  </a:cubicBezTo>
                  <a:cubicBezTo>
                    <a:pt x="40184" y="63782"/>
                    <a:pt x="40053" y="62973"/>
                    <a:pt x="39934" y="62151"/>
                  </a:cubicBezTo>
                  <a:cubicBezTo>
                    <a:pt x="39958" y="62151"/>
                    <a:pt x="39970" y="62139"/>
                    <a:pt x="40005" y="62139"/>
                  </a:cubicBezTo>
                  <a:cubicBezTo>
                    <a:pt x="40148" y="62996"/>
                    <a:pt x="40303" y="63866"/>
                    <a:pt x="40470" y="64723"/>
                  </a:cubicBezTo>
                  <a:cubicBezTo>
                    <a:pt x="40505" y="64723"/>
                    <a:pt x="40541" y="64711"/>
                    <a:pt x="40589" y="64711"/>
                  </a:cubicBezTo>
                  <a:lnTo>
                    <a:pt x="40362" y="62258"/>
                  </a:lnTo>
                  <a:cubicBezTo>
                    <a:pt x="40410" y="62258"/>
                    <a:pt x="40446" y="62234"/>
                    <a:pt x="40493" y="62234"/>
                  </a:cubicBezTo>
                  <a:cubicBezTo>
                    <a:pt x="40505" y="62330"/>
                    <a:pt x="40529" y="62401"/>
                    <a:pt x="40541" y="62496"/>
                  </a:cubicBezTo>
                  <a:cubicBezTo>
                    <a:pt x="40612" y="63175"/>
                    <a:pt x="40684" y="63877"/>
                    <a:pt x="40779" y="64556"/>
                  </a:cubicBezTo>
                  <a:cubicBezTo>
                    <a:pt x="40791" y="64663"/>
                    <a:pt x="40886" y="64770"/>
                    <a:pt x="40946" y="64878"/>
                  </a:cubicBezTo>
                  <a:lnTo>
                    <a:pt x="41029" y="64830"/>
                  </a:lnTo>
                  <a:cubicBezTo>
                    <a:pt x="40886" y="63961"/>
                    <a:pt x="40720" y="63115"/>
                    <a:pt x="40565" y="62258"/>
                  </a:cubicBezTo>
                  <a:cubicBezTo>
                    <a:pt x="40601" y="62258"/>
                    <a:pt x="40648" y="62234"/>
                    <a:pt x="40672" y="62234"/>
                  </a:cubicBezTo>
                  <a:cubicBezTo>
                    <a:pt x="40910" y="63151"/>
                    <a:pt x="40958" y="64116"/>
                    <a:pt x="41303" y="65009"/>
                  </a:cubicBezTo>
                  <a:cubicBezTo>
                    <a:pt x="41327" y="64997"/>
                    <a:pt x="41363" y="64997"/>
                    <a:pt x="41386" y="64997"/>
                  </a:cubicBezTo>
                  <a:cubicBezTo>
                    <a:pt x="41244" y="64235"/>
                    <a:pt x="41089" y="63461"/>
                    <a:pt x="40946" y="62699"/>
                  </a:cubicBezTo>
                  <a:cubicBezTo>
                    <a:pt x="41172" y="63413"/>
                    <a:pt x="41327" y="64128"/>
                    <a:pt x="41505" y="64842"/>
                  </a:cubicBezTo>
                  <a:cubicBezTo>
                    <a:pt x="41541" y="64973"/>
                    <a:pt x="41672" y="65080"/>
                    <a:pt x="41767" y="65187"/>
                  </a:cubicBezTo>
                  <a:cubicBezTo>
                    <a:pt x="41791" y="65151"/>
                    <a:pt x="41827" y="65140"/>
                    <a:pt x="41863" y="65116"/>
                  </a:cubicBezTo>
                  <a:cubicBezTo>
                    <a:pt x="41803" y="64794"/>
                    <a:pt x="41732" y="64485"/>
                    <a:pt x="41684" y="64163"/>
                  </a:cubicBezTo>
                  <a:cubicBezTo>
                    <a:pt x="41625" y="63830"/>
                    <a:pt x="41589" y="63520"/>
                    <a:pt x="41553" y="63187"/>
                  </a:cubicBezTo>
                  <a:cubicBezTo>
                    <a:pt x="41541" y="62889"/>
                    <a:pt x="41553" y="62580"/>
                    <a:pt x="41553" y="62270"/>
                  </a:cubicBezTo>
                  <a:cubicBezTo>
                    <a:pt x="41660" y="62568"/>
                    <a:pt x="41672" y="62877"/>
                    <a:pt x="41708" y="63187"/>
                  </a:cubicBezTo>
                  <a:cubicBezTo>
                    <a:pt x="41732" y="63508"/>
                    <a:pt x="41791" y="63806"/>
                    <a:pt x="41839" y="64116"/>
                  </a:cubicBezTo>
                  <a:cubicBezTo>
                    <a:pt x="41351" y="61080"/>
                    <a:pt x="42625" y="58532"/>
                    <a:pt x="44030" y="56007"/>
                  </a:cubicBezTo>
                  <a:cubicBezTo>
                    <a:pt x="43911" y="56138"/>
                    <a:pt x="43791" y="56281"/>
                    <a:pt x="43672" y="56424"/>
                  </a:cubicBezTo>
                  <a:cubicBezTo>
                    <a:pt x="43649" y="56400"/>
                    <a:pt x="43637" y="56400"/>
                    <a:pt x="43625" y="56388"/>
                  </a:cubicBezTo>
                  <a:cubicBezTo>
                    <a:pt x="43708" y="56257"/>
                    <a:pt x="43791" y="56103"/>
                    <a:pt x="43875" y="55972"/>
                  </a:cubicBezTo>
                  <a:lnTo>
                    <a:pt x="43815" y="55912"/>
                  </a:lnTo>
                  <a:cubicBezTo>
                    <a:pt x="43744" y="55984"/>
                    <a:pt x="43637" y="56043"/>
                    <a:pt x="43577" y="56138"/>
                  </a:cubicBezTo>
                  <a:cubicBezTo>
                    <a:pt x="42970" y="57234"/>
                    <a:pt x="42363" y="58341"/>
                    <a:pt x="41744" y="59460"/>
                  </a:cubicBezTo>
                  <a:cubicBezTo>
                    <a:pt x="41684" y="59556"/>
                    <a:pt x="41648" y="59651"/>
                    <a:pt x="41589" y="59758"/>
                  </a:cubicBezTo>
                  <a:cubicBezTo>
                    <a:pt x="41541" y="59722"/>
                    <a:pt x="41505" y="59710"/>
                    <a:pt x="41470" y="59675"/>
                  </a:cubicBezTo>
                  <a:lnTo>
                    <a:pt x="43077" y="56508"/>
                  </a:lnTo>
                  <a:cubicBezTo>
                    <a:pt x="43041" y="56496"/>
                    <a:pt x="43029" y="56484"/>
                    <a:pt x="42994" y="56460"/>
                  </a:cubicBezTo>
                  <a:cubicBezTo>
                    <a:pt x="42458" y="57400"/>
                    <a:pt x="41922" y="58329"/>
                    <a:pt x="41386" y="59258"/>
                  </a:cubicBezTo>
                  <a:cubicBezTo>
                    <a:pt x="41363" y="59246"/>
                    <a:pt x="41327" y="59234"/>
                    <a:pt x="41315" y="59222"/>
                  </a:cubicBezTo>
                  <a:cubicBezTo>
                    <a:pt x="41386" y="59044"/>
                    <a:pt x="41565" y="58805"/>
                    <a:pt x="41505" y="58698"/>
                  </a:cubicBezTo>
                  <a:cubicBezTo>
                    <a:pt x="41374" y="58472"/>
                    <a:pt x="41494" y="58341"/>
                    <a:pt x="41565" y="58186"/>
                  </a:cubicBezTo>
                  <a:cubicBezTo>
                    <a:pt x="41982" y="57389"/>
                    <a:pt x="42434" y="56603"/>
                    <a:pt x="42863" y="55805"/>
                  </a:cubicBezTo>
                  <a:cubicBezTo>
                    <a:pt x="42898" y="55746"/>
                    <a:pt x="42910" y="55674"/>
                    <a:pt x="42922" y="55615"/>
                  </a:cubicBezTo>
                  <a:lnTo>
                    <a:pt x="42839" y="55567"/>
                  </a:lnTo>
                  <a:cubicBezTo>
                    <a:pt x="42732" y="55710"/>
                    <a:pt x="42625" y="55853"/>
                    <a:pt x="42517" y="55984"/>
                  </a:cubicBezTo>
                  <a:cubicBezTo>
                    <a:pt x="42506" y="55972"/>
                    <a:pt x="42494" y="55972"/>
                    <a:pt x="42482" y="55960"/>
                  </a:cubicBezTo>
                  <a:cubicBezTo>
                    <a:pt x="42541" y="55829"/>
                    <a:pt x="42613" y="55674"/>
                    <a:pt x="42672" y="55543"/>
                  </a:cubicBezTo>
                  <a:cubicBezTo>
                    <a:pt x="42637" y="55531"/>
                    <a:pt x="42613" y="55495"/>
                    <a:pt x="42565" y="55484"/>
                  </a:cubicBezTo>
                  <a:cubicBezTo>
                    <a:pt x="42196" y="55912"/>
                    <a:pt x="42017" y="56496"/>
                    <a:pt x="41708" y="56972"/>
                  </a:cubicBezTo>
                  <a:cubicBezTo>
                    <a:pt x="41672" y="56960"/>
                    <a:pt x="41625" y="56924"/>
                    <a:pt x="41601" y="56912"/>
                  </a:cubicBezTo>
                  <a:cubicBezTo>
                    <a:pt x="41851" y="56424"/>
                    <a:pt x="42101" y="55912"/>
                    <a:pt x="42363" y="55424"/>
                  </a:cubicBezTo>
                  <a:cubicBezTo>
                    <a:pt x="42327" y="55412"/>
                    <a:pt x="42279" y="55388"/>
                    <a:pt x="42256" y="55376"/>
                  </a:cubicBezTo>
                  <a:cubicBezTo>
                    <a:pt x="41494" y="56305"/>
                    <a:pt x="41172" y="57460"/>
                    <a:pt x="40648" y="58520"/>
                  </a:cubicBezTo>
                  <a:cubicBezTo>
                    <a:pt x="40601" y="58508"/>
                    <a:pt x="40553" y="58472"/>
                    <a:pt x="40517" y="58460"/>
                  </a:cubicBezTo>
                  <a:cubicBezTo>
                    <a:pt x="41017" y="57424"/>
                    <a:pt x="41505" y="56365"/>
                    <a:pt x="42065" y="55234"/>
                  </a:cubicBezTo>
                  <a:cubicBezTo>
                    <a:pt x="41946" y="55341"/>
                    <a:pt x="41839" y="55400"/>
                    <a:pt x="41791" y="55484"/>
                  </a:cubicBezTo>
                  <a:cubicBezTo>
                    <a:pt x="41386" y="56246"/>
                    <a:pt x="40993" y="57008"/>
                    <a:pt x="40601" y="57758"/>
                  </a:cubicBezTo>
                  <a:cubicBezTo>
                    <a:pt x="40553" y="57853"/>
                    <a:pt x="40493" y="57948"/>
                    <a:pt x="40434" y="58043"/>
                  </a:cubicBezTo>
                  <a:cubicBezTo>
                    <a:pt x="40410" y="58032"/>
                    <a:pt x="40362" y="57996"/>
                    <a:pt x="40339" y="57984"/>
                  </a:cubicBezTo>
                  <a:cubicBezTo>
                    <a:pt x="40815" y="57055"/>
                    <a:pt x="41291" y="56138"/>
                    <a:pt x="41767" y="55198"/>
                  </a:cubicBezTo>
                  <a:cubicBezTo>
                    <a:pt x="41732" y="55186"/>
                    <a:pt x="41720" y="55174"/>
                    <a:pt x="41684" y="55162"/>
                  </a:cubicBezTo>
                  <a:cubicBezTo>
                    <a:pt x="41077" y="55900"/>
                    <a:pt x="40755" y="56829"/>
                    <a:pt x="40255" y="57639"/>
                  </a:cubicBezTo>
                  <a:cubicBezTo>
                    <a:pt x="40231" y="57627"/>
                    <a:pt x="40184" y="57603"/>
                    <a:pt x="40160" y="57579"/>
                  </a:cubicBezTo>
                  <a:cubicBezTo>
                    <a:pt x="40601" y="56746"/>
                    <a:pt x="41053" y="55936"/>
                    <a:pt x="41482" y="55114"/>
                  </a:cubicBezTo>
                  <a:cubicBezTo>
                    <a:pt x="41446" y="55103"/>
                    <a:pt x="41410" y="55067"/>
                    <a:pt x="41374" y="55055"/>
                  </a:cubicBezTo>
                  <a:cubicBezTo>
                    <a:pt x="40791" y="56067"/>
                    <a:pt x="40220" y="57067"/>
                    <a:pt x="39648" y="58079"/>
                  </a:cubicBezTo>
                  <a:cubicBezTo>
                    <a:pt x="39612" y="58055"/>
                    <a:pt x="39577" y="58032"/>
                    <a:pt x="39541" y="58020"/>
                  </a:cubicBezTo>
                  <a:cubicBezTo>
                    <a:pt x="40112" y="57019"/>
                    <a:pt x="40672" y="56007"/>
                    <a:pt x="41244" y="55007"/>
                  </a:cubicBezTo>
                  <a:cubicBezTo>
                    <a:pt x="40374" y="55912"/>
                    <a:pt x="39839" y="57031"/>
                    <a:pt x="39172" y="58055"/>
                  </a:cubicBezTo>
                  <a:cubicBezTo>
                    <a:pt x="39172" y="57936"/>
                    <a:pt x="39208" y="57853"/>
                    <a:pt x="39255" y="57758"/>
                  </a:cubicBezTo>
                  <a:cubicBezTo>
                    <a:pt x="39815" y="56865"/>
                    <a:pt x="40362" y="55996"/>
                    <a:pt x="40910" y="55103"/>
                  </a:cubicBezTo>
                  <a:cubicBezTo>
                    <a:pt x="40993" y="54995"/>
                    <a:pt x="41077" y="54888"/>
                    <a:pt x="40815" y="54876"/>
                  </a:cubicBezTo>
                  <a:close/>
                  <a:moveTo>
                    <a:pt x="5894" y="44923"/>
                  </a:moveTo>
                  <a:lnTo>
                    <a:pt x="5894" y="44923"/>
                  </a:lnTo>
                  <a:cubicBezTo>
                    <a:pt x="5691" y="44863"/>
                    <a:pt x="5477" y="44804"/>
                    <a:pt x="5239" y="44708"/>
                  </a:cubicBezTo>
                  <a:cubicBezTo>
                    <a:pt x="5037" y="45542"/>
                    <a:pt x="4858" y="46328"/>
                    <a:pt x="4656" y="47125"/>
                  </a:cubicBezTo>
                  <a:cubicBezTo>
                    <a:pt x="4632" y="47102"/>
                    <a:pt x="4596" y="47102"/>
                    <a:pt x="4572" y="47102"/>
                  </a:cubicBezTo>
                  <a:cubicBezTo>
                    <a:pt x="4763" y="46304"/>
                    <a:pt x="4953" y="45494"/>
                    <a:pt x="5132" y="44756"/>
                  </a:cubicBezTo>
                  <a:cubicBezTo>
                    <a:pt x="4953" y="44661"/>
                    <a:pt x="4834" y="44589"/>
                    <a:pt x="4632" y="44482"/>
                  </a:cubicBezTo>
                  <a:cubicBezTo>
                    <a:pt x="4394" y="45709"/>
                    <a:pt x="4167" y="46852"/>
                    <a:pt x="3929" y="48018"/>
                  </a:cubicBezTo>
                  <a:cubicBezTo>
                    <a:pt x="3906" y="47852"/>
                    <a:pt x="3906" y="47697"/>
                    <a:pt x="3929" y="47566"/>
                  </a:cubicBezTo>
                  <a:cubicBezTo>
                    <a:pt x="4120" y="46625"/>
                    <a:pt x="4334" y="45673"/>
                    <a:pt x="4513" y="44744"/>
                  </a:cubicBezTo>
                  <a:cubicBezTo>
                    <a:pt x="4525" y="44637"/>
                    <a:pt x="4477" y="44530"/>
                    <a:pt x="4453" y="44423"/>
                  </a:cubicBezTo>
                  <a:cubicBezTo>
                    <a:pt x="4406" y="44423"/>
                    <a:pt x="4358" y="44447"/>
                    <a:pt x="4334" y="44447"/>
                  </a:cubicBezTo>
                  <a:cubicBezTo>
                    <a:pt x="4144" y="45220"/>
                    <a:pt x="3941" y="46006"/>
                    <a:pt x="3751" y="46780"/>
                  </a:cubicBezTo>
                  <a:cubicBezTo>
                    <a:pt x="3727" y="46768"/>
                    <a:pt x="3691" y="46768"/>
                    <a:pt x="3644" y="46744"/>
                  </a:cubicBezTo>
                  <a:cubicBezTo>
                    <a:pt x="3846" y="45959"/>
                    <a:pt x="4036" y="45185"/>
                    <a:pt x="4215" y="44399"/>
                  </a:cubicBezTo>
                  <a:cubicBezTo>
                    <a:pt x="4084" y="44351"/>
                    <a:pt x="3941" y="44292"/>
                    <a:pt x="3786" y="44244"/>
                  </a:cubicBezTo>
                  <a:cubicBezTo>
                    <a:pt x="3667" y="44756"/>
                    <a:pt x="3560" y="45220"/>
                    <a:pt x="3453" y="45697"/>
                  </a:cubicBezTo>
                  <a:cubicBezTo>
                    <a:pt x="3465" y="45256"/>
                    <a:pt x="3572" y="44839"/>
                    <a:pt x="3644" y="44423"/>
                  </a:cubicBezTo>
                  <a:cubicBezTo>
                    <a:pt x="3667" y="44339"/>
                    <a:pt x="3620" y="44244"/>
                    <a:pt x="3608" y="44161"/>
                  </a:cubicBezTo>
                  <a:cubicBezTo>
                    <a:pt x="3548" y="44220"/>
                    <a:pt x="3441" y="44268"/>
                    <a:pt x="3429" y="44339"/>
                  </a:cubicBezTo>
                  <a:cubicBezTo>
                    <a:pt x="3322" y="44685"/>
                    <a:pt x="3227" y="45018"/>
                    <a:pt x="3144" y="45375"/>
                  </a:cubicBezTo>
                  <a:cubicBezTo>
                    <a:pt x="2989" y="46018"/>
                    <a:pt x="2858" y="46649"/>
                    <a:pt x="2715" y="47280"/>
                  </a:cubicBezTo>
                  <a:cubicBezTo>
                    <a:pt x="2667" y="47221"/>
                    <a:pt x="2655" y="47185"/>
                    <a:pt x="2667" y="47149"/>
                  </a:cubicBezTo>
                  <a:cubicBezTo>
                    <a:pt x="2893" y="46209"/>
                    <a:pt x="3096" y="45280"/>
                    <a:pt x="3334" y="44339"/>
                  </a:cubicBezTo>
                  <a:cubicBezTo>
                    <a:pt x="3382" y="44125"/>
                    <a:pt x="3382" y="43994"/>
                    <a:pt x="3084" y="44030"/>
                  </a:cubicBezTo>
                  <a:cubicBezTo>
                    <a:pt x="2834" y="45054"/>
                    <a:pt x="2572" y="46090"/>
                    <a:pt x="2322" y="47137"/>
                  </a:cubicBezTo>
                  <a:cubicBezTo>
                    <a:pt x="2298" y="47137"/>
                    <a:pt x="2262" y="47125"/>
                    <a:pt x="2239" y="47125"/>
                  </a:cubicBezTo>
                  <a:cubicBezTo>
                    <a:pt x="2251" y="47018"/>
                    <a:pt x="2251" y="46911"/>
                    <a:pt x="2262" y="46828"/>
                  </a:cubicBezTo>
                  <a:cubicBezTo>
                    <a:pt x="2477" y="45959"/>
                    <a:pt x="2679" y="45078"/>
                    <a:pt x="2905" y="44220"/>
                  </a:cubicBezTo>
                  <a:cubicBezTo>
                    <a:pt x="2965" y="43994"/>
                    <a:pt x="2977" y="43863"/>
                    <a:pt x="2620" y="43863"/>
                  </a:cubicBezTo>
                  <a:cubicBezTo>
                    <a:pt x="2370" y="45113"/>
                    <a:pt x="2096" y="46363"/>
                    <a:pt x="1834" y="47614"/>
                  </a:cubicBezTo>
                  <a:cubicBezTo>
                    <a:pt x="1786" y="47602"/>
                    <a:pt x="1762" y="47602"/>
                    <a:pt x="1715" y="47578"/>
                  </a:cubicBezTo>
                  <a:cubicBezTo>
                    <a:pt x="1977" y="46304"/>
                    <a:pt x="2239" y="45018"/>
                    <a:pt x="2501" y="43756"/>
                  </a:cubicBezTo>
                  <a:cubicBezTo>
                    <a:pt x="2441" y="43744"/>
                    <a:pt x="2393" y="43744"/>
                    <a:pt x="2334" y="43732"/>
                  </a:cubicBezTo>
                  <a:cubicBezTo>
                    <a:pt x="2084" y="44994"/>
                    <a:pt x="1846" y="46268"/>
                    <a:pt x="1596" y="47542"/>
                  </a:cubicBezTo>
                  <a:cubicBezTo>
                    <a:pt x="1536" y="47483"/>
                    <a:pt x="1536" y="47423"/>
                    <a:pt x="1548" y="47364"/>
                  </a:cubicBezTo>
                  <a:cubicBezTo>
                    <a:pt x="1774" y="46209"/>
                    <a:pt x="2001" y="45078"/>
                    <a:pt x="2215" y="43935"/>
                  </a:cubicBezTo>
                  <a:cubicBezTo>
                    <a:pt x="2239" y="43827"/>
                    <a:pt x="2215" y="43732"/>
                    <a:pt x="2215" y="43637"/>
                  </a:cubicBezTo>
                  <a:lnTo>
                    <a:pt x="2084" y="43637"/>
                  </a:lnTo>
                  <a:cubicBezTo>
                    <a:pt x="1846" y="44935"/>
                    <a:pt x="1608" y="46232"/>
                    <a:pt x="1381" y="47518"/>
                  </a:cubicBezTo>
                  <a:cubicBezTo>
                    <a:pt x="1358" y="47518"/>
                    <a:pt x="1322" y="47506"/>
                    <a:pt x="1298" y="47506"/>
                  </a:cubicBezTo>
                  <a:cubicBezTo>
                    <a:pt x="1310" y="47340"/>
                    <a:pt x="1322" y="47161"/>
                    <a:pt x="1358" y="47006"/>
                  </a:cubicBezTo>
                  <a:cubicBezTo>
                    <a:pt x="1548" y="45947"/>
                    <a:pt x="1762" y="44875"/>
                    <a:pt x="1941" y="43815"/>
                  </a:cubicBezTo>
                  <a:cubicBezTo>
                    <a:pt x="1953" y="43732"/>
                    <a:pt x="1893" y="43613"/>
                    <a:pt x="1881" y="43506"/>
                  </a:cubicBezTo>
                  <a:cubicBezTo>
                    <a:pt x="1822" y="43506"/>
                    <a:pt x="1762" y="43518"/>
                    <a:pt x="1703" y="43518"/>
                  </a:cubicBezTo>
                  <a:cubicBezTo>
                    <a:pt x="1489" y="44875"/>
                    <a:pt x="1262" y="46232"/>
                    <a:pt x="1060" y="47578"/>
                  </a:cubicBezTo>
                  <a:cubicBezTo>
                    <a:pt x="1072" y="46185"/>
                    <a:pt x="1358" y="44816"/>
                    <a:pt x="1667" y="43434"/>
                  </a:cubicBezTo>
                  <a:cubicBezTo>
                    <a:pt x="1560" y="43387"/>
                    <a:pt x="1477" y="43339"/>
                    <a:pt x="1310" y="43280"/>
                  </a:cubicBezTo>
                  <a:cubicBezTo>
                    <a:pt x="1191" y="44661"/>
                    <a:pt x="1072" y="46006"/>
                    <a:pt x="953" y="47328"/>
                  </a:cubicBezTo>
                  <a:lnTo>
                    <a:pt x="846" y="47328"/>
                  </a:lnTo>
                  <a:lnTo>
                    <a:pt x="893" y="46209"/>
                  </a:lnTo>
                  <a:cubicBezTo>
                    <a:pt x="810" y="46566"/>
                    <a:pt x="750" y="46947"/>
                    <a:pt x="715" y="47316"/>
                  </a:cubicBezTo>
                  <a:cubicBezTo>
                    <a:pt x="691" y="47673"/>
                    <a:pt x="691" y="48030"/>
                    <a:pt x="667" y="48399"/>
                  </a:cubicBezTo>
                  <a:cubicBezTo>
                    <a:pt x="655" y="48757"/>
                    <a:pt x="643" y="49114"/>
                    <a:pt x="607" y="49471"/>
                  </a:cubicBezTo>
                  <a:lnTo>
                    <a:pt x="655" y="49471"/>
                  </a:lnTo>
                  <a:cubicBezTo>
                    <a:pt x="691" y="49388"/>
                    <a:pt x="715" y="49280"/>
                    <a:pt x="762" y="49173"/>
                  </a:cubicBezTo>
                  <a:lnTo>
                    <a:pt x="762" y="51852"/>
                  </a:lnTo>
                  <a:lnTo>
                    <a:pt x="774" y="51852"/>
                  </a:lnTo>
                  <a:cubicBezTo>
                    <a:pt x="846" y="50828"/>
                    <a:pt x="929" y="49816"/>
                    <a:pt x="1012" y="48792"/>
                  </a:cubicBezTo>
                  <a:lnTo>
                    <a:pt x="1108" y="48792"/>
                  </a:lnTo>
                  <a:cubicBezTo>
                    <a:pt x="1024" y="49923"/>
                    <a:pt x="965" y="51054"/>
                    <a:pt x="893" y="52162"/>
                  </a:cubicBezTo>
                  <a:cubicBezTo>
                    <a:pt x="941" y="52162"/>
                    <a:pt x="1000" y="52162"/>
                    <a:pt x="1048" y="52186"/>
                  </a:cubicBezTo>
                  <a:cubicBezTo>
                    <a:pt x="1119" y="51150"/>
                    <a:pt x="1191" y="50138"/>
                    <a:pt x="1262" y="49114"/>
                  </a:cubicBezTo>
                  <a:cubicBezTo>
                    <a:pt x="1298" y="49114"/>
                    <a:pt x="1346" y="49114"/>
                    <a:pt x="1369" y="49126"/>
                  </a:cubicBezTo>
                  <a:lnTo>
                    <a:pt x="1369" y="49364"/>
                  </a:lnTo>
                  <a:cubicBezTo>
                    <a:pt x="1310" y="50233"/>
                    <a:pt x="1250" y="51114"/>
                    <a:pt x="1191" y="51971"/>
                  </a:cubicBezTo>
                  <a:cubicBezTo>
                    <a:pt x="1191" y="52090"/>
                    <a:pt x="1239" y="52209"/>
                    <a:pt x="1262" y="52328"/>
                  </a:cubicBezTo>
                  <a:cubicBezTo>
                    <a:pt x="1298" y="52317"/>
                    <a:pt x="1322" y="52317"/>
                    <a:pt x="1358" y="52305"/>
                  </a:cubicBezTo>
                  <a:cubicBezTo>
                    <a:pt x="1429" y="51150"/>
                    <a:pt x="1489" y="50007"/>
                    <a:pt x="1560" y="48864"/>
                  </a:cubicBezTo>
                  <a:lnTo>
                    <a:pt x="1667" y="48864"/>
                  </a:lnTo>
                  <a:cubicBezTo>
                    <a:pt x="1584" y="50042"/>
                    <a:pt x="1465" y="51209"/>
                    <a:pt x="1536" y="52388"/>
                  </a:cubicBezTo>
                  <a:lnTo>
                    <a:pt x="1667" y="52388"/>
                  </a:lnTo>
                  <a:cubicBezTo>
                    <a:pt x="1715" y="51412"/>
                    <a:pt x="1762" y="50423"/>
                    <a:pt x="1822" y="49447"/>
                  </a:cubicBezTo>
                  <a:lnTo>
                    <a:pt x="1917" y="49447"/>
                  </a:lnTo>
                  <a:cubicBezTo>
                    <a:pt x="1917" y="49471"/>
                    <a:pt x="1941" y="49507"/>
                    <a:pt x="1941" y="49542"/>
                  </a:cubicBezTo>
                  <a:lnTo>
                    <a:pt x="1798" y="52221"/>
                  </a:lnTo>
                  <a:cubicBezTo>
                    <a:pt x="1798" y="52328"/>
                    <a:pt x="1858" y="52424"/>
                    <a:pt x="1893" y="52519"/>
                  </a:cubicBezTo>
                  <a:cubicBezTo>
                    <a:pt x="1917" y="52519"/>
                    <a:pt x="1965" y="52507"/>
                    <a:pt x="2001" y="52507"/>
                  </a:cubicBezTo>
                  <a:cubicBezTo>
                    <a:pt x="2024" y="51412"/>
                    <a:pt x="2012" y="50292"/>
                    <a:pt x="2274" y="49221"/>
                  </a:cubicBezTo>
                  <a:cubicBezTo>
                    <a:pt x="2322" y="49280"/>
                    <a:pt x="2310" y="49340"/>
                    <a:pt x="2310" y="49388"/>
                  </a:cubicBezTo>
                  <a:cubicBezTo>
                    <a:pt x="2251" y="50364"/>
                    <a:pt x="2191" y="51352"/>
                    <a:pt x="2143" y="52340"/>
                  </a:cubicBezTo>
                  <a:cubicBezTo>
                    <a:pt x="2143" y="52448"/>
                    <a:pt x="2215" y="52543"/>
                    <a:pt x="2262" y="52638"/>
                  </a:cubicBezTo>
                  <a:cubicBezTo>
                    <a:pt x="2298" y="52626"/>
                    <a:pt x="2322" y="52626"/>
                    <a:pt x="2358" y="52614"/>
                  </a:cubicBezTo>
                  <a:cubicBezTo>
                    <a:pt x="2370" y="51531"/>
                    <a:pt x="2239" y="50423"/>
                    <a:pt x="2512" y="49340"/>
                  </a:cubicBezTo>
                  <a:cubicBezTo>
                    <a:pt x="2560" y="49423"/>
                    <a:pt x="2560" y="49519"/>
                    <a:pt x="2548" y="49602"/>
                  </a:cubicBezTo>
                  <a:lnTo>
                    <a:pt x="2501" y="52424"/>
                  </a:lnTo>
                  <a:cubicBezTo>
                    <a:pt x="2501" y="52578"/>
                    <a:pt x="2489" y="52781"/>
                    <a:pt x="2774" y="52757"/>
                  </a:cubicBezTo>
                  <a:cubicBezTo>
                    <a:pt x="2715" y="51674"/>
                    <a:pt x="2620" y="50590"/>
                    <a:pt x="2893" y="49519"/>
                  </a:cubicBezTo>
                  <a:cubicBezTo>
                    <a:pt x="2917" y="49650"/>
                    <a:pt x="2905" y="49769"/>
                    <a:pt x="2905" y="49888"/>
                  </a:cubicBezTo>
                  <a:lnTo>
                    <a:pt x="2905" y="52602"/>
                  </a:lnTo>
                  <a:cubicBezTo>
                    <a:pt x="2905" y="52698"/>
                    <a:pt x="3013" y="52817"/>
                    <a:pt x="3048" y="52924"/>
                  </a:cubicBezTo>
                  <a:cubicBezTo>
                    <a:pt x="3108" y="52424"/>
                    <a:pt x="3108" y="51947"/>
                    <a:pt x="3108" y="51471"/>
                  </a:cubicBezTo>
                  <a:cubicBezTo>
                    <a:pt x="3096" y="50281"/>
                    <a:pt x="3096" y="50281"/>
                    <a:pt x="3274" y="50066"/>
                  </a:cubicBezTo>
                  <a:cubicBezTo>
                    <a:pt x="3227" y="51066"/>
                    <a:pt x="3251" y="52031"/>
                    <a:pt x="3429" y="52983"/>
                  </a:cubicBezTo>
                  <a:cubicBezTo>
                    <a:pt x="3441" y="51947"/>
                    <a:pt x="3429" y="50888"/>
                    <a:pt x="3548" y="49864"/>
                  </a:cubicBezTo>
                  <a:cubicBezTo>
                    <a:pt x="3584" y="50054"/>
                    <a:pt x="3584" y="50233"/>
                    <a:pt x="3584" y="50412"/>
                  </a:cubicBezTo>
                  <a:cubicBezTo>
                    <a:pt x="3608" y="51233"/>
                    <a:pt x="3620" y="52031"/>
                    <a:pt x="3644" y="52852"/>
                  </a:cubicBezTo>
                  <a:cubicBezTo>
                    <a:pt x="3667" y="53090"/>
                    <a:pt x="3679" y="53090"/>
                    <a:pt x="3917" y="53090"/>
                  </a:cubicBezTo>
                  <a:cubicBezTo>
                    <a:pt x="3858" y="52328"/>
                    <a:pt x="3786" y="51555"/>
                    <a:pt x="3727" y="50793"/>
                  </a:cubicBezTo>
                  <a:cubicBezTo>
                    <a:pt x="3763" y="50793"/>
                    <a:pt x="3810" y="50793"/>
                    <a:pt x="3858" y="50781"/>
                  </a:cubicBezTo>
                  <a:cubicBezTo>
                    <a:pt x="3870" y="50888"/>
                    <a:pt x="3870" y="51007"/>
                    <a:pt x="3882" y="51114"/>
                  </a:cubicBezTo>
                  <a:cubicBezTo>
                    <a:pt x="3965" y="51733"/>
                    <a:pt x="4025" y="52364"/>
                    <a:pt x="4096" y="52971"/>
                  </a:cubicBezTo>
                  <a:cubicBezTo>
                    <a:pt x="4108" y="53079"/>
                    <a:pt x="4215" y="53162"/>
                    <a:pt x="4275" y="53269"/>
                  </a:cubicBezTo>
                  <a:lnTo>
                    <a:pt x="4358" y="53221"/>
                  </a:lnTo>
                  <a:cubicBezTo>
                    <a:pt x="4287" y="52424"/>
                    <a:pt x="4096" y="51614"/>
                    <a:pt x="4203" y="50781"/>
                  </a:cubicBezTo>
                  <a:cubicBezTo>
                    <a:pt x="4322" y="51555"/>
                    <a:pt x="4417" y="52317"/>
                    <a:pt x="4525" y="53090"/>
                  </a:cubicBezTo>
                  <a:cubicBezTo>
                    <a:pt x="4537" y="53198"/>
                    <a:pt x="4644" y="53293"/>
                    <a:pt x="4703" y="53400"/>
                  </a:cubicBezTo>
                  <a:lnTo>
                    <a:pt x="4798" y="53352"/>
                  </a:lnTo>
                  <a:cubicBezTo>
                    <a:pt x="4703" y="52543"/>
                    <a:pt x="4417" y="51721"/>
                    <a:pt x="4537" y="50888"/>
                  </a:cubicBezTo>
                  <a:cubicBezTo>
                    <a:pt x="4632" y="51293"/>
                    <a:pt x="4679" y="51686"/>
                    <a:pt x="4739" y="52090"/>
                  </a:cubicBezTo>
                  <a:cubicBezTo>
                    <a:pt x="4798" y="52495"/>
                    <a:pt x="4870" y="52900"/>
                    <a:pt x="4953" y="53281"/>
                  </a:cubicBezTo>
                  <a:cubicBezTo>
                    <a:pt x="4977" y="53376"/>
                    <a:pt x="5108" y="53448"/>
                    <a:pt x="5168" y="53519"/>
                  </a:cubicBezTo>
                  <a:cubicBezTo>
                    <a:pt x="5072" y="52721"/>
                    <a:pt x="4989" y="51947"/>
                    <a:pt x="4882" y="51185"/>
                  </a:cubicBezTo>
                  <a:cubicBezTo>
                    <a:pt x="4929" y="51185"/>
                    <a:pt x="4953" y="51174"/>
                    <a:pt x="5001" y="51174"/>
                  </a:cubicBezTo>
                  <a:cubicBezTo>
                    <a:pt x="5037" y="51555"/>
                    <a:pt x="5049" y="51924"/>
                    <a:pt x="5096" y="52305"/>
                  </a:cubicBezTo>
                  <a:cubicBezTo>
                    <a:pt x="5132" y="52674"/>
                    <a:pt x="5227" y="53031"/>
                    <a:pt x="5299" y="53400"/>
                  </a:cubicBezTo>
                  <a:cubicBezTo>
                    <a:pt x="5334" y="53388"/>
                    <a:pt x="5358" y="53388"/>
                    <a:pt x="5406" y="53376"/>
                  </a:cubicBezTo>
                  <a:cubicBezTo>
                    <a:pt x="4941" y="50519"/>
                    <a:pt x="5287" y="47745"/>
                    <a:pt x="6203" y="45006"/>
                  </a:cubicBezTo>
                  <a:cubicBezTo>
                    <a:pt x="6072" y="44982"/>
                    <a:pt x="5989" y="44947"/>
                    <a:pt x="5894" y="44923"/>
                  </a:cubicBezTo>
                  <a:close/>
                  <a:moveTo>
                    <a:pt x="16609" y="24825"/>
                  </a:moveTo>
                  <a:lnTo>
                    <a:pt x="16609" y="24825"/>
                  </a:lnTo>
                  <a:cubicBezTo>
                    <a:pt x="16407" y="24742"/>
                    <a:pt x="16193" y="24635"/>
                    <a:pt x="15978" y="24527"/>
                  </a:cubicBezTo>
                  <a:cubicBezTo>
                    <a:pt x="16300" y="25135"/>
                    <a:pt x="16681" y="25670"/>
                    <a:pt x="17014" y="26230"/>
                  </a:cubicBezTo>
                  <a:cubicBezTo>
                    <a:pt x="17312" y="26718"/>
                    <a:pt x="17562" y="27242"/>
                    <a:pt x="17824" y="27754"/>
                  </a:cubicBezTo>
                  <a:cubicBezTo>
                    <a:pt x="17848" y="27802"/>
                    <a:pt x="17824" y="27861"/>
                    <a:pt x="17812" y="27980"/>
                  </a:cubicBezTo>
                  <a:cubicBezTo>
                    <a:pt x="17705" y="27861"/>
                    <a:pt x="17645" y="27802"/>
                    <a:pt x="17610" y="27730"/>
                  </a:cubicBezTo>
                  <a:cubicBezTo>
                    <a:pt x="17014" y="26730"/>
                    <a:pt x="16395" y="25730"/>
                    <a:pt x="15847" y="24706"/>
                  </a:cubicBezTo>
                  <a:cubicBezTo>
                    <a:pt x="15681" y="24408"/>
                    <a:pt x="15490" y="24361"/>
                    <a:pt x="15193" y="24313"/>
                  </a:cubicBezTo>
                  <a:cubicBezTo>
                    <a:pt x="15550" y="24861"/>
                    <a:pt x="15883" y="25361"/>
                    <a:pt x="16205" y="25849"/>
                  </a:cubicBezTo>
                  <a:cubicBezTo>
                    <a:pt x="16098" y="25849"/>
                    <a:pt x="16038" y="25825"/>
                    <a:pt x="16014" y="25766"/>
                  </a:cubicBezTo>
                  <a:cubicBezTo>
                    <a:pt x="15705" y="25313"/>
                    <a:pt x="15407" y="24849"/>
                    <a:pt x="15085" y="24408"/>
                  </a:cubicBezTo>
                  <a:cubicBezTo>
                    <a:pt x="14990" y="24254"/>
                    <a:pt x="14812" y="24135"/>
                    <a:pt x="14657" y="24015"/>
                  </a:cubicBezTo>
                  <a:lnTo>
                    <a:pt x="14574" y="24111"/>
                  </a:lnTo>
                  <a:cubicBezTo>
                    <a:pt x="14978" y="24706"/>
                    <a:pt x="15383" y="25289"/>
                    <a:pt x="15836" y="25920"/>
                  </a:cubicBezTo>
                  <a:cubicBezTo>
                    <a:pt x="15717" y="25920"/>
                    <a:pt x="15669" y="25920"/>
                    <a:pt x="15657" y="25909"/>
                  </a:cubicBezTo>
                  <a:cubicBezTo>
                    <a:pt x="15205" y="25313"/>
                    <a:pt x="14776" y="24718"/>
                    <a:pt x="14335" y="24123"/>
                  </a:cubicBezTo>
                  <a:cubicBezTo>
                    <a:pt x="14252" y="24039"/>
                    <a:pt x="14181" y="23896"/>
                    <a:pt x="14073" y="23873"/>
                  </a:cubicBezTo>
                  <a:cubicBezTo>
                    <a:pt x="13264" y="23563"/>
                    <a:pt x="12454" y="23265"/>
                    <a:pt x="11633" y="22968"/>
                  </a:cubicBezTo>
                  <a:cubicBezTo>
                    <a:pt x="11585" y="22944"/>
                    <a:pt x="11514" y="22944"/>
                    <a:pt x="11395" y="22932"/>
                  </a:cubicBezTo>
                  <a:cubicBezTo>
                    <a:pt x="11859" y="23646"/>
                    <a:pt x="12311" y="24313"/>
                    <a:pt x="12788" y="25063"/>
                  </a:cubicBezTo>
                  <a:cubicBezTo>
                    <a:pt x="12645" y="25016"/>
                    <a:pt x="12609" y="25016"/>
                    <a:pt x="12609" y="25004"/>
                  </a:cubicBezTo>
                  <a:cubicBezTo>
                    <a:pt x="12157" y="24337"/>
                    <a:pt x="11728" y="23658"/>
                    <a:pt x="11287" y="22992"/>
                  </a:cubicBezTo>
                  <a:cubicBezTo>
                    <a:pt x="11192" y="22861"/>
                    <a:pt x="11073" y="22765"/>
                    <a:pt x="10966" y="22646"/>
                  </a:cubicBezTo>
                  <a:lnTo>
                    <a:pt x="10883" y="22741"/>
                  </a:lnTo>
                  <a:cubicBezTo>
                    <a:pt x="11311" y="23408"/>
                    <a:pt x="11740" y="24075"/>
                    <a:pt x="12204" y="24789"/>
                  </a:cubicBezTo>
                  <a:lnTo>
                    <a:pt x="11966" y="24789"/>
                  </a:lnTo>
                  <a:cubicBezTo>
                    <a:pt x="13835" y="27611"/>
                    <a:pt x="15705" y="30421"/>
                    <a:pt x="17562" y="33219"/>
                  </a:cubicBezTo>
                  <a:cubicBezTo>
                    <a:pt x="17681" y="33398"/>
                    <a:pt x="17812" y="33469"/>
                    <a:pt x="18026" y="33445"/>
                  </a:cubicBezTo>
                  <a:cubicBezTo>
                    <a:pt x="19134" y="33338"/>
                    <a:pt x="20241" y="33278"/>
                    <a:pt x="21360" y="33148"/>
                  </a:cubicBezTo>
                  <a:cubicBezTo>
                    <a:pt x="25384" y="32624"/>
                    <a:pt x="29433" y="32088"/>
                    <a:pt x="33469" y="31552"/>
                  </a:cubicBezTo>
                  <a:cubicBezTo>
                    <a:pt x="33897" y="31493"/>
                    <a:pt x="34338" y="31445"/>
                    <a:pt x="34755" y="31409"/>
                  </a:cubicBezTo>
                  <a:cubicBezTo>
                    <a:pt x="34647" y="31302"/>
                    <a:pt x="34540" y="31254"/>
                    <a:pt x="34433" y="31207"/>
                  </a:cubicBezTo>
                  <a:cubicBezTo>
                    <a:pt x="31933" y="30302"/>
                    <a:pt x="29456" y="29397"/>
                    <a:pt x="26956" y="28504"/>
                  </a:cubicBezTo>
                  <a:cubicBezTo>
                    <a:pt x="26444" y="28325"/>
                    <a:pt x="25920" y="28147"/>
                    <a:pt x="25420" y="27968"/>
                  </a:cubicBezTo>
                  <a:lnTo>
                    <a:pt x="25432" y="27980"/>
                  </a:lnTo>
                  <a:cubicBezTo>
                    <a:pt x="24801" y="27742"/>
                    <a:pt x="24158" y="27492"/>
                    <a:pt x="23420" y="27206"/>
                  </a:cubicBezTo>
                  <a:cubicBezTo>
                    <a:pt x="23622" y="27671"/>
                    <a:pt x="23777" y="28040"/>
                    <a:pt x="23932" y="28397"/>
                  </a:cubicBezTo>
                  <a:cubicBezTo>
                    <a:pt x="23777" y="28230"/>
                    <a:pt x="23646" y="28052"/>
                    <a:pt x="23598" y="27861"/>
                  </a:cubicBezTo>
                  <a:cubicBezTo>
                    <a:pt x="23467" y="27278"/>
                    <a:pt x="23086" y="27028"/>
                    <a:pt x="22527" y="26873"/>
                  </a:cubicBezTo>
                  <a:cubicBezTo>
                    <a:pt x="22074" y="26754"/>
                    <a:pt x="21634" y="26563"/>
                    <a:pt x="21122" y="26385"/>
                  </a:cubicBezTo>
                  <a:cubicBezTo>
                    <a:pt x="21455" y="26980"/>
                    <a:pt x="21777" y="27516"/>
                    <a:pt x="22074" y="28040"/>
                  </a:cubicBezTo>
                  <a:lnTo>
                    <a:pt x="21979" y="28087"/>
                  </a:lnTo>
                  <a:cubicBezTo>
                    <a:pt x="21860" y="27885"/>
                    <a:pt x="21729" y="27718"/>
                    <a:pt x="21634" y="27516"/>
                  </a:cubicBezTo>
                  <a:cubicBezTo>
                    <a:pt x="21277" y="26647"/>
                    <a:pt x="20705" y="26028"/>
                    <a:pt x="19717" y="25885"/>
                  </a:cubicBezTo>
                  <a:cubicBezTo>
                    <a:pt x="19527" y="25849"/>
                    <a:pt x="19348" y="25754"/>
                    <a:pt x="19169" y="25670"/>
                  </a:cubicBezTo>
                  <a:cubicBezTo>
                    <a:pt x="18586" y="25468"/>
                    <a:pt x="18003" y="25254"/>
                    <a:pt x="17312" y="25004"/>
                  </a:cubicBezTo>
                  <a:cubicBezTo>
                    <a:pt x="17502" y="25373"/>
                    <a:pt x="17645" y="25659"/>
                    <a:pt x="17800" y="25932"/>
                  </a:cubicBezTo>
                  <a:cubicBezTo>
                    <a:pt x="17586" y="25718"/>
                    <a:pt x="17443" y="25480"/>
                    <a:pt x="17324" y="25230"/>
                  </a:cubicBezTo>
                  <a:cubicBezTo>
                    <a:pt x="17181" y="24944"/>
                    <a:pt x="16943" y="24837"/>
                    <a:pt x="16609" y="24825"/>
                  </a:cubicBezTo>
                  <a:close/>
                  <a:moveTo>
                    <a:pt x="25956" y="8025"/>
                  </a:moveTo>
                  <a:cubicBezTo>
                    <a:pt x="25777" y="8085"/>
                    <a:pt x="25587" y="8156"/>
                    <a:pt x="25408" y="8216"/>
                  </a:cubicBezTo>
                  <a:cubicBezTo>
                    <a:pt x="23825" y="8680"/>
                    <a:pt x="22253" y="9145"/>
                    <a:pt x="20670" y="9621"/>
                  </a:cubicBezTo>
                  <a:cubicBezTo>
                    <a:pt x="20670" y="9645"/>
                    <a:pt x="20670" y="9668"/>
                    <a:pt x="20658" y="9692"/>
                  </a:cubicBezTo>
                  <a:cubicBezTo>
                    <a:pt x="21348" y="9954"/>
                    <a:pt x="22039" y="10240"/>
                    <a:pt x="22729" y="10514"/>
                  </a:cubicBezTo>
                  <a:cubicBezTo>
                    <a:pt x="22717" y="10538"/>
                    <a:pt x="22717" y="10561"/>
                    <a:pt x="22694" y="10597"/>
                  </a:cubicBezTo>
                  <a:lnTo>
                    <a:pt x="22384" y="10514"/>
                  </a:lnTo>
                  <a:cubicBezTo>
                    <a:pt x="21908" y="10311"/>
                    <a:pt x="21420" y="10180"/>
                    <a:pt x="20967" y="9930"/>
                  </a:cubicBezTo>
                  <a:cubicBezTo>
                    <a:pt x="20419" y="9621"/>
                    <a:pt x="19955" y="9823"/>
                    <a:pt x="19360" y="10049"/>
                  </a:cubicBezTo>
                  <a:lnTo>
                    <a:pt x="21003" y="10704"/>
                  </a:lnTo>
                  <a:cubicBezTo>
                    <a:pt x="20979" y="10728"/>
                    <a:pt x="20967" y="10776"/>
                    <a:pt x="20955" y="10811"/>
                  </a:cubicBezTo>
                  <a:cubicBezTo>
                    <a:pt x="20872" y="10776"/>
                    <a:pt x="20765" y="10764"/>
                    <a:pt x="20670" y="10728"/>
                  </a:cubicBezTo>
                  <a:cubicBezTo>
                    <a:pt x="20253" y="10561"/>
                    <a:pt x="19836" y="10430"/>
                    <a:pt x="19455" y="10240"/>
                  </a:cubicBezTo>
                  <a:cubicBezTo>
                    <a:pt x="19193" y="10121"/>
                    <a:pt x="18979" y="10121"/>
                    <a:pt x="18729" y="10192"/>
                  </a:cubicBezTo>
                  <a:cubicBezTo>
                    <a:pt x="16502" y="10823"/>
                    <a:pt x="14276" y="11442"/>
                    <a:pt x="12061" y="12073"/>
                  </a:cubicBezTo>
                  <a:cubicBezTo>
                    <a:pt x="11240" y="12300"/>
                    <a:pt x="10418" y="12550"/>
                    <a:pt x="9537" y="12800"/>
                  </a:cubicBezTo>
                  <a:cubicBezTo>
                    <a:pt x="10597" y="13276"/>
                    <a:pt x="11597" y="13705"/>
                    <a:pt x="12573" y="14133"/>
                  </a:cubicBezTo>
                  <a:cubicBezTo>
                    <a:pt x="12561" y="14181"/>
                    <a:pt x="12538" y="14229"/>
                    <a:pt x="12514" y="14288"/>
                  </a:cubicBezTo>
                  <a:cubicBezTo>
                    <a:pt x="12418" y="14240"/>
                    <a:pt x="12299" y="14217"/>
                    <a:pt x="12192" y="14169"/>
                  </a:cubicBezTo>
                  <a:cubicBezTo>
                    <a:pt x="11299" y="13776"/>
                    <a:pt x="10406" y="13371"/>
                    <a:pt x="9513" y="12990"/>
                  </a:cubicBezTo>
                  <a:cubicBezTo>
                    <a:pt x="9359" y="12931"/>
                    <a:pt x="9156" y="12919"/>
                    <a:pt x="8989" y="12966"/>
                  </a:cubicBezTo>
                  <a:cubicBezTo>
                    <a:pt x="8192" y="13157"/>
                    <a:pt x="7394" y="13383"/>
                    <a:pt x="6596" y="13586"/>
                  </a:cubicBezTo>
                  <a:cubicBezTo>
                    <a:pt x="6525" y="13609"/>
                    <a:pt x="6442" y="13645"/>
                    <a:pt x="6287" y="13705"/>
                  </a:cubicBezTo>
                  <a:cubicBezTo>
                    <a:pt x="8347" y="14562"/>
                    <a:pt x="10311" y="15419"/>
                    <a:pt x="12323" y="16169"/>
                  </a:cubicBezTo>
                  <a:cubicBezTo>
                    <a:pt x="17121" y="17908"/>
                    <a:pt x="21920" y="19574"/>
                    <a:pt x="26718" y="21265"/>
                  </a:cubicBezTo>
                  <a:cubicBezTo>
                    <a:pt x="30004" y="22432"/>
                    <a:pt x="33290" y="23623"/>
                    <a:pt x="36505" y="24992"/>
                  </a:cubicBezTo>
                  <a:cubicBezTo>
                    <a:pt x="37791" y="25528"/>
                    <a:pt x="39148" y="25885"/>
                    <a:pt x="40470" y="26313"/>
                  </a:cubicBezTo>
                  <a:cubicBezTo>
                    <a:pt x="40958" y="26480"/>
                    <a:pt x="41446" y="26444"/>
                    <a:pt x="41970" y="26266"/>
                  </a:cubicBezTo>
                  <a:cubicBezTo>
                    <a:pt x="43387" y="25778"/>
                    <a:pt x="44815" y="25337"/>
                    <a:pt x="46232" y="24873"/>
                  </a:cubicBezTo>
                  <a:cubicBezTo>
                    <a:pt x="47185" y="24563"/>
                    <a:pt x="48137" y="24230"/>
                    <a:pt x="49125" y="23884"/>
                  </a:cubicBezTo>
                  <a:cubicBezTo>
                    <a:pt x="48506" y="23623"/>
                    <a:pt x="47935" y="23373"/>
                    <a:pt x="47363" y="23146"/>
                  </a:cubicBezTo>
                  <a:cubicBezTo>
                    <a:pt x="47197" y="23087"/>
                    <a:pt x="46970" y="23075"/>
                    <a:pt x="46804" y="23111"/>
                  </a:cubicBezTo>
                  <a:cubicBezTo>
                    <a:pt x="45839" y="23396"/>
                    <a:pt x="44875" y="23694"/>
                    <a:pt x="43911" y="23992"/>
                  </a:cubicBezTo>
                  <a:cubicBezTo>
                    <a:pt x="43613" y="24087"/>
                    <a:pt x="43327" y="24182"/>
                    <a:pt x="42934" y="24301"/>
                  </a:cubicBezTo>
                  <a:cubicBezTo>
                    <a:pt x="43315" y="24349"/>
                    <a:pt x="43589" y="24385"/>
                    <a:pt x="43863" y="24408"/>
                  </a:cubicBezTo>
                  <a:cubicBezTo>
                    <a:pt x="43744" y="24504"/>
                    <a:pt x="43625" y="24504"/>
                    <a:pt x="43518" y="24504"/>
                  </a:cubicBezTo>
                  <a:cubicBezTo>
                    <a:pt x="42863" y="24420"/>
                    <a:pt x="42208" y="24396"/>
                    <a:pt x="41601" y="24742"/>
                  </a:cubicBezTo>
                  <a:cubicBezTo>
                    <a:pt x="41327" y="24885"/>
                    <a:pt x="41029" y="24837"/>
                    <a:pt x="40732" y="24742"/>
                  </a:cubicBezTo>
                  <a:cubicBezTo>
                    <a:pt x="35755" y="22872"/>
                    <a:pt x="30766" y="21051"/>
                    <a:pt x="25789" y="19182"/>
                  </a:cubicBezTo>
                  <a:cubicBezTo>
                    <a:pt x="21503" y="17574"/>
                    <a:pt x="17252" y="15943"/>
                    <a:pt x="12978" y="14324"/>
                  </a:cubicBezTo>
                  <a:cubicBezTo>
                    <a:pt x="12859" y="14276"/>
                    <a:pt x="12752" y="14205"/>
                    <a:pt x="12609" y="14109"/>
                  </a:cubicBezTo>
                  <a:cubicBezTo>
                    <a:pt x="12859" y="13990"/>
                    <a:pt x="13050" y="13883"/>
                    <a:pt x="13252" y="13788"/>
                  </a:cubicBezTo>
                  <a:lnTo>
                    <a:pt x="13252" y="13788"/>
                  </a:lnTo>
                  <a:cubicBezTo>
                    <a:pt x="13514" y="13681"/>
                    <a:pt x="13788" y="13574"/>
                    <a:pt x="14085" y="13443"/>
                  </a:cubicBezTo>
                  <a:cubicBezTo>
                    <a:pt x="13252" y="13097"/>
                    <a:pt x="12430" y="12776"/>
                    <a:pt x="11621" y="12431"/>
                  </a:cubicBezTo>
                  <a:cubicBezTo>
                    <a:pt x="11645" y="12395"/>
                    <a:pt x="11656" y="12359"/>
                    <a:pt x="11668" y="12324"/>
                  </a:cubicBezTo>
                  <a:cubicBezTo>
                    <a:pt x="11740" y="12359"/>
                    <a:pt x="11835" y="12371"/>
                    <a:pt x="11907" y="12395"/>
                  </a:cubicBezTo>
                  <a:cubicBezTo>
                    <a:pt x="12669" y="12693"/>
                    <a:pt x="13407" y="12990"/>
                    <a:pt x="14181" y="13276"/>
                  </a:cubicBezTo>
                  <a:cubicBezTo>
                    <a:pt x="14347" y="13336"/>
                    <a:pt x="14538" y="13288"/>
                    <a:pt x="14716" y="13288"/>
                  </a:cubicBezTo>
                  <a:lnTo>
                    <a:pt x="14716" y="13205"/>
                  </a:lnTo>
                  <a:cubicBezTo>
                    <a:pt x="14443" y="13086"/>
                    <a:pt x="14145" y="12966"/>
                    <a:pt x="13859" y="12835"/>
                  </a:cubicBezTo>
                  <a:cubicBezTo>
                    <a:pt x="13585" y="12716"/>
                    <a:pt x="13311" y="12597"/>
                    <a:pt x="13038" y="12478"/>
                  </a:cubicBezTo>
                  <a:cubicBezTo>
                    <a:pt x="13050" y="12443"/>
                    <a:pt x="13073" y="12395"/>
                    <a:pt x="13085" y="12371"/>
                  </a:cubicBezTo>
                  <a:cubicBezTo>
                    <a:pt x="13264" y="12431"/>
                    <a:pt x="13454" y="12478"/>
                    <a:pt x="13621" y="12574"/>
                  </a:cubicBezTo>
                  <a:cubicBezTo>
                    <a:pt x="14621" y="13193"/>
                    <a:pt x="15633" y="13157"/>
                    <a:pt x="16681" y="12728"/>
                  </a:cubicBezTo>
                  <a:cubicBezTo>
                    <a:pt x="17383" y="12443"/>
                    <a:pt x="18133" y="12264"/>
                    <a:pt x="18872" y="12038"/>
                  </a:cubicBezTo>
                  <a:cubicBezTo>
                    <a:pt x="18800" y="11966"/>
                    <a:pt x="18753" y="11919"/>
                    <a:pt x="18788" y="11943"/>
                  </a:cubicBezTo>
                  <a:cubicBezTo>
                    <a:pt x="18991" y="11919"/>
                    <a:pt x="19241" y="11954"/>
                    <a:pt x="19467" y="11883"/>
                  </a:cubicBezTo>
                  <a:cubicBezTo>
                    <a:pt x="20812" y="11490"/>
                    <a:pt x="22134" y="11073"/>
                    <a:pt x="23456" y="10657"/>
                  </a:cubicBezTo>
                  <a:cubicBezTo>
                    <a:pt x="23646" y="10597"/>
                    <a:pt x="23860" y="10538"/>
                    <a:pt x="24146" y="10454"/>
                  </a:cubicBezTo>
                  <a:cubicBezTo>
                    <a:pt x="23325" y="10097"/>
                    <a:pt x="22598" y="9764"/>
                    <a:pt x="21801" y="9418"/>
                  </a:cubicBezTo>
                  <a:cubicBezTo>
                    <a:pt x="21908" y="9395"/>
                    <a:pt x="21943" y="9383"/>
                    <a:pt x="21955" y="9383"/>
                  </a:cubicBezTo>
                  <a:cubicBezTo>
                    <a:pt x="22694" y="9692"/>
                    <a:pt x="23432" y="10002"/>
                    <a:pt x="24158" y="10311"/>
                  </a:cubicBezTo>
                  <a:cubicBezTo>
                    <a:pt x="24218" y="10347"/>
                    <a:pt x="24289" y="10395"/>
                    <a:pt x="24349" y="10371"/>
                  </a:cubicBezTo>
                  <a:cubicBezTo>
                    <a:pt x="24646" y="10288"/>
                    <a:pt x="24932" y="10192"/>
                    <a:pt x="25301" y="10073"/>
                  </a:cubicBezTo>
                  <a:cubicBezTo>
                    <a:pt x="24872" y="9895"/>
                    <a:pt x="24527" y="9752"/>
                    <a:pt x="24170" y="9621"/>
                  </a:cubicBezTo>
                  <a:cubicBezTo>
                    <a:pt x="24182" y="9573"/>
                    <a:pt x="24206" y="9526"/>
                    <a:pt x="24229" y="9478"/>
                  </a:cubicBezTo>
                  <a:cubicBezTo>
                    <a:pt x="24587" y="9597"/>
                    <a:pt x="24932" y="9740"/>
                    <a:pt x="25289" y="9859"/>
                  </a:cubicBezTo>
                  <a:cubicBezTo>
                    <a:pt x="25420" y="9895"/>
                    <a:pt x="25587" y="9978"/>
                    <a:pt x="25718" y="9942"/>
                  </a:cubicBezTo>
                  <a:cubicBezTo>
                    <a:pt x="26492" y="9740"/>
                    <a:pt x="27254" y="9502"/>
                    <a:pt x="28075" y="9264"/>
                  </a:cubicBezTo>
                  <a:cubicBezTo>
                    <a:pt x="27432" y="8930"/>
                    <a:pt x="26849" y="8645"/>
                    <a:pt x="26265" y="8335"/>
                  </a:cubicBezTo>
                  <a:cubicBezTo>
                    <a:pt x="26146" y="8287"/>
                    <a:pt x="26063" y="8144"/>
                    <a:pt x="25956" y="8025"/>
                  </a:cubicBezTo>
                  <a:lnTo>
                    <a:pt x="28099" y="9097"/>
                  </a:lnTo>
                  <a:cubicBezTo>
                    <a:pt x="28170" y="9121"/>
                    <a:pt x="28266" y="9180"/>
                    <a:pt x="28325" y="9168"/>
                  </a:cubicBezTo>
                  <a:cubicBezTo>
                    <a:pt x="29004" y="8978"/>
                    <a:pt x="29694" y="8764"/>
                    <a:pt x="30456" y="8561"/>
                  </a:cubicBezTo>
                  <a:cubicBezTo>
                    <a:pt x="30254" y="8466"/>
                    <a:pt x="30135" y="8430"/>
                    <a:pt x="30040" y="8383"/>
                  </a:cubicBezTo>
                  <a:cubicBezTo>
                    <a:pt x="29814" y="8275"/>
                    <a:pt x="29599" y="8156"/>
                    <a:pt x="29385" y="8037"/>
                  </a:cubicBezTo>
                  <a:lnTo>
                    <a:pt x="29385" y="7978"/>
                  </a:lnTo>
                  <a:cubicBezTo>
                    <a:pt x="29385" y="7966"/>
                    <a:pt x="29397" y="7966"/>
                    <a:pt x="29409" y="7966"/>
                  </a:cubicBezTo>
                  <a:cubicBezTo>
                    <a:pt x="29683" y="8061"/>
                    <a:pt x="29944" y="8156"/>
                    <a:pt x="30218" y="8264"/>
                  </a:cubicBezTo>
                  <a:cubicBezTo>
                    <a:pt x="30766" y="8478"/>
                    <a:pt x="31302" y="8430"/>
                    <a:pt x="31838" y="8097"/>
                  </a:cubicBezTo>
                  <a:cubicBezTo>
                    <a:pt x="31480" y="7966"/>
                    <a:pt x="31135" y="7823"/>
                    <a:pt x="30790" y="7692"/>
                  </a:cubicBezTo>
                  <a:lnTo>
                    <a:pt x="30837" y="7561"/>
                  </a:lnTo>
                  <a:cubicBezTo>
                    <a:pt x="31242" y="7716"/>
                    <a:pt x="31647" y="7966"/>
                    <a:pt x="32064" y="7978"/>
                  </a:cubicBezTo>
                  <a:cubicBezTo>
                    <a:pt x="32481" y="8013"/>
                    <a:pt x="32921" y="7811"/>
                    <a:pt x="33338" y="7716"/>
                  </a:cubicBezTo>
                  <a:cubicBezTo>
                    <a:pt x="33338" y="7680"/>
                    <a:pt x="33326" y="7656"/>
                    <a:pt x="33326" y="7621"/>
                  </a:cubicBezTo>
                  <a:cubicBezTo>
                    <a:pt x="32659" y="7382"/>
                    <a:pt x="31969" y="7132"/>
                    <a:pt x="31302" y="6894"/>
                  </a:cubicBezTo>
                  <a:cubicBezTo>
                    <a:pt x="31314" y="6859"/>
                    <a:pt x="31314" y="6835"/>
                    <a:pt x="31326" y="6799"/>
                  </a:cubicBezTo>
                  <a:cubicBezTo>
                    <a:pt x="31445" y="6835"/>
                    <a:pt x="31564" y="6859"/>
                    <a:pt x="31683" y="6906"/>
                  </a:cubicBezTo>
                  <a:cubicBezTo>
                    <a:pt x="32278" y="7109"/>
                    <a:pt x="32862" y="7323"/>
                    <a:pt x="33457" y="7525"/>
                  </a:cubicBezTo>
                  <a:cubicBezTo>
                    <a:pt x="33814" y="7644"/>
                    <a:pt x="34397" y="7430"/>
                    <a:pt x="34481" y="7192"/>
                  </a:cubicBezTo>
                  <a:cubicBezTo>
                    <a:pt x="34671" y="7192"/>
                    <a:pt x="34862" y="7228"/>
                    <a:pt x="35017" y="7192"/>
                  </a:cubicBezTo>
                  <a:cubicBezTo>
                    <a:pt x="36767" y="6680"/>
                    <a:pt x="38493" y="6156"/>
                    <a:pt x="40220" y="5620"/>
                  </a:cubicBezTo>
                  <a:cubicBezTo>
                    <a:pt x="41124" y="5346"/>
                    <a:pt x="42017" y="5013"/>
                    <a:pt x="42934" y="4704"/>
                  </a:cubicBezTo>
                  <a:cubicBezTo>
                    <a:pt x="42625" y="4549"/>
                    <a:pt x="42363" y="4418"/>
                    <a:pt x="42077" y="4299"/>
                  </a:cubicBezTo>
                  <a:cubicBezTo>
                    <a:pt x="42089" y="4251"/>
                    <a:pt x="42125" y="4215"/>
                    <a:pt x="42136" y="4156"/>
                  </a:cubicBezTo>
                  <a:cubicBezTo>
                    <a:pt x="42458" y="4287"/>
                    <a:pt x="42779" y="4465"/>
                    <a:pt x="43113" y="4525"/>
                  </a:cubicBezTo>
                  <a:cubicBezTo>
                    <a:pt x="43458" y="4573"/>
                    <a:pt x="43815" y="4477"/>
                    <a:pt x="44172" y="4454"/>
                  </a:cubicBezTo>
                  <a:lnTo>
                    <a:pt x="44172" y="4358"/>
                  </a:lnTo>
                  <a:cubicBezTo>
                    <a:pt x="43922" y="4215"/>
                    <a:pt x="43672" y="4061"/>
                    <a:pt x="43410" y="3930"/>
                  </a:cubicBezTo>
                  <a:cubicBezTo>
                    <a:pt x="43434" y="3882"/>
                    <a:pt x="43458" y="3822"/>
                    <a:pt x="43470" y="3775"/>
                  </a:cubicBezTo>
                  <a:cubicBezTo>
                    <a:pt x="44101" y="4049"/>
                    <a:pt x="44696" y="4549"/>
                    <a:pt x="45363" y="4013"/>
                  </a:cubicBezTo>
                  <a:cubicBezTo>
                    <a:pt x="45196" y="3918"/>
                    <a:pt x="45042" y="3799"/>
                    <a:pt x="44875" y="3692"/>
                  </a:cubicBezTo>
                  <a:cubicBezTo>
                    <a:pt x="44887" y="3644"/>
                    <a:pt x="44899" y="3584"/>
                    <a:pt x="44923" y="3549"/>
                  </a:cubicBezTo>
                  <a:cubicBezTo>
                    <a:pt x="45542" y="4108"/>
                    <a:pt x="46173" y="3965"/>
                    <a:pt x="46828" y="3668"/>
                  </a:cubicBezTo>
                  <a:cubicBezTo>
                    <a:pt x="46625" y="3549"/>
                    <a:pt x="46447" y="3430"/>
                    <a:pt x="46256" y="3311"/>
                  </a:cubicBezTo>
                  <a:cubicBezTo>
                    <a:pt x="46685" y="3275"/>
                    <a:pt x="46970" y="3715"/>
                    <a:pt x="47447" y="3549"/>
                  </a:cubicBezTo>
                  <a:cubicBezTo>
                    <a:pt x="47840" y="3394"/>
                    <a:pt x="48256" y="3322"/>
                    <a:pt x="48709" y="3191"/>
                  </a:cubicBezTo>
                  <a:cubicBezTo>
                    <a:pt x="48137" y="2894"/>
                    <a:pt x="47625" y="2632"/>
                    <a:pt x="47137" y="2382"/>
                  </a:cubicBezTo>
                  <a:cubicBezTo>
                    <a:pt x="47149" y="2334"/>
                    <a:pt x="47185" y="2310"/>
                    <a:pt x="47197" y="2263"/>
                  </a:cubicBezTo>
                  <a:cubicBezTo>
                    <a:pt x="47280" y="2287"/>
                    <a:pt x="47375" y="2334"/>
                    <a:pt x="47459" y="2370"/>
                  </a:cubicBezTo>
                  <a:cubicBezTo>
                    <a:pt x="47792" y="2525"/>
                    <a:pt x="48113" y="2703"/>
                    <a:pt x="48459" y="2858"/>
                  </a:cubicBezTo>
                  <a:cubicBezTo>
                    <a:pt x="49006" y="3108"/>
                    <a:pt x="49637" y="3037"/>
                    <a:pt x="50161" y="2632"/>
                  </a:cubicBezTo>
                  <a:cubicBezTo>
                    <a:pt x="49590" y="2346"/>
                    <a:pt x="49042" y="2084"/>
                    <a:pt x="48483" y="1810"/>
                  </a:cubicBezTo>
                  <a:cubicBezTo>
                    <a:pt x="48506" y="1787"/>
                    <a:pt x="48518" y="1739"/>
                    <a:pt x="48530" y="1715"/>
                  </a:cubicBezTo>
                  <a:cubicBezTo>
                    <a:pt x="48637" y="1763"/>
                    <a:pt x="48744" y="1787"/>
                    <a:pt x="48828" y="1834"/>
                  </a:cubicBezTo>
                  <a:cubicBezTo>
                    <a:pt x="49221" y="2013"/>
                    <a:pt x="49602" y="2203"/>
                    <a:pt x="49995" y="2394"/>
                  </a:cubicBezTo>
                  <a:cubicBezTo>
                    <a:pt x="50530" y="2656"/>
                    <a:pt x="50530" y="2656"/>
                    <a:pt x="50602" y="2072"/>
                  </a:cubicBezTo>
                  <a:cubicBezTo>
                    <a:pt x="50328" y="1941"/>
                    <a:pt x="50066" y="1787"/>
                    <a:pt x="49780" y="1656"/>
                  </a:cubicBezTo>
                  <a:cubicBezTo>
                    <a:pt x="49828" y="1608"/>
                    <a:pt x="49840" y="1584"/>
                    <a:pt x="49840" y="1596"/>
                  </a:cubicBezTo>
                  <a:cubicBezTo>
                    <a:pt x="49887" y="1608"/>
                    <a:pt x="49935" y="1608"/>
                    <a:pt x="49971" y="1620"/>
                  </a:cubicBezTo>
                  <a:cubicBezTo>
                    <a:pt x="50530" y="1965"/>
                    <a:pt x="51126" y="2120"/>
                    <a:pt x="51745" y="2144"/>
                  </a:cubicBezTo>
                  <a:cubicBezTo>
                    <a:pt x="51923" y="2156"/>
                    <a:pt x="52114" y="2191"/>
                    <a:pt x="52293" y="2227"/>
                  </a:cubicBezTo>
                  <a:cubicBezTo>
                    <a:pt x="54174" y="2668"/>
                    <a:pt x="56043" y="3084"/>
                    <a:pt x="57924" y="3561"/>
                  </a:cubicBezTo>
                  <a:cubicBezTo>
                    <a:pt x="61163" y="4394"/>
                    <a:pt x="64401" y="5323"/>
                    <a:pt x="67652" y="6073"/>
                  </a:cubicBezTo>
                  <a:cubicBezTo>
                    <a:pt x="72855" y="7263"/>
                    <a:pt x="78046" y="8442"/>
                    <a:pt x="83189" y="9776"/>
                  </a:cubicBezTo>
                  <a:cubicBezTo>
                    <a:pt x="83535" y="9871"/>
                    <a:pt x="83892" y="9871"/>
                    <a:pt x="84249" y="9907"/>
                  </a:cubicBezTo>
                  <a:cubicBezTo>
                    <a:pt x="84320" y="9930"/>
                    <a:pt x="84416" y="9966"/>
                    <a:pt x="84439" y="10014"/>
                  </a:cubicBezTo>
                  <a:cubicBezTo>
                    <a:pt x="84475" y="10073"/>
                    <a:pt x="84463" y="10192"/>
                    <a:pt x="84416" y="10228"/>
                  </a:cubicBezTo>
                  <a:cubicBezTo>
                    <a:pt x="84297" y="10311"/>
                    <a:pt x="84166" y="10407"/>
                    <a:pt x="84011" y="10442"/>
                  </a:cubicBezTo>
                  <a:cubicBezTo>
                    <a:pt x="83773" y="10538"/>
                    <a:pt x="83535" y="10597"/>
                    <a:pt x="83296" y="10680"/>
                  </a:cubicBezTo>
                  <a:lnTo>
                    <a:pt x="83308" y="10680"/>
                  </a:lnTo>
                  <a:cubicBezTo>
                    <a:pt x="82832" y="10847"/>
                    <a:pt x="82344" y="11002"/>
                    <a:pt x="81808" y="11181"/>
                  </a:cubicBezTo>
                  <a:cubicBezTo>
                    <a:pt x="81987" y="11252"/>
                    <a:pt x="82082" y="11300"/>
                    <a:pt x="82141" y="11323"/>
                  </a:cubicBezTo>
                  <a:cubicBezTo>
                    <a:pt x="81725" y="11371"/>
                    <a:pt x="81308" y="11419"/>
                    <a:pt x="80868" y="11478"/>
                  </a:cubicBezTo>
                  <a:lnTo>
                    <a:pt x="80868" y="11633"/>
                  </a:lnTo>
                  <a:cubicBezTo>
                    <a:pt x="81510" y="11752"/>
                    <a:pt x="82153" y="11895"/>
                    <a:pt x="82796" y="12014"/>
                  </a:cubicBezTo>
                  <a:cubicBezTo>
                    <a:pt x="82653" y="12085"/>
                    <a:pt x="82522" y="12109"/>
                    <a:pt x="82403" y="12085"/>
                  </a:cubicBezTo>
                  <a:cubicBezTo>
                    <a:pt x="81856" y="11978"/>
                    <a:pt x="81320" y="11859"/>
                    <a:pt x="80772" y="11776"/>
                  </a:cubicBezTo>
                  <a:cubicBezTo>
                    <a:pt x="80606" y="11740"/>
                    <a:pt x="80427" y="11740"/>
                    <a:pt x="80260" y="11788"/>
                  </a:cubicBezTo>
                  <a:cubicBezTo>
                    <a:pt x="79653" y="11966"/>
                    <a:pt x="79058" y="12157"/>
                    <a:pt x="78451" y="12347"/>
                  </a:cubicBezTo>
                  <a:cubicBezTo>
                    <a:pt x="78343" y="12383"/>
                    <a:pt x="78248" y="12407"/>
                    <a:pt x="78117" y="12454"/>
                  </a:cubicBezTo>
                  <a:cubicBezTo>
                    <a:pt x="78343" y="12585"/>
                    <a:pt x="78534" y="12693"/>
                    <a:pt x="78712" y="12812"/>
                  </a:cubicBezTo>
                  <a:cubicBezTo>
                    <a:pt x="78308" y="12788"/>
                    <a:pt x="77950" y="12609"/>
                    <a:pt x="77593" y="12609"/>
                  </a:cubicBezTo>
                  <a:cubicBezTo>
                    <a:pt x="77224" y="12621"/>
                    <a:pt x="76855" y="12812"/>
                    <a:pt x="76391" y="12943"/>
                  </a:cubicBezTo>
                  <a:cubicBezTo>
                    <a:pt x="77165" y="13181"/>
                    <a:pt x="77820" y="13383"/>
                    <a:pt x="78486" y="13586"/>
                  </a:cubicBezTo>
                  <a:cubicBezTo>
                    <a:pt x="78474" y="13621"/>
                    <a:pt x="78474" y="13657"/>
                    <a:pt x="78462" y="13693"/>
                  </a:cubicBezTo>
                  <a:cubicBezTo>
                    <a:pt x="78355" y="13681"/>
                    <a:pt x="78248" y="13681"/>
                    <a:pt x="78153" y="13645"/>
                  </a:cubicBezTo>
                  <a:cubicBezTo>
                    <a:pt x="77689" y="13514"/>
                    <a:pt x="77236" y="13395"/>
                    <a:pt x="76784" y="13240"/>
                  </a:cubicBezTo>
                  <a:cubicBezTo>
                    <a:pt x="76081" y="13038"/>
                    <a:pt x="75629" y="13097"/>
                    <a:pt x="74902" y="13514"/>
                  </a:cubicBezTo>
                  <a:cubicBezTo>
                    <a:pt x="75784" y="13740"/>
                    <a:pt x="76617" y="13943"/>
                    <a:pt x="77439" y="14157"/>
                  </a:cubicBezTo>
                  <a:lnTo>
                    <a:pt x="77439" y="14252"/>
                  </a:lnTo>
                  <a:cubicBezTo>
                    <a:pt x="77296" y="14276"/>
                    <a:pt x="77153" y="14300"/>
                    <a:pt x="77034" y="14276"/>
                  </a:cubicBezTo>
                  <a:cubicBezTo>
                    <a:pt x="76260" y="14074"/>
                    <a:pt x="75486" y="13871"/>
                    <a:pt x="74712" y="13693"/>
                  </a:cubicBezTo>
                  <a:cubicBezTo>
                    <a:pt x="74533" y="13645"/>
                    <a:pt x="74307" y="13633"/>
                    <a:pt x="74140" y="13693"/>
                  </a:cubicBezTo>
                  <a:cubicBezTo>
                    <a:pt x="73045" y="14050"/>
                    <a:pt x="71938" y="14443"/>
                    <a:pt x="70854" y="14812"/>
                  </a:cubicBezTo>
                  <a:cubicBezTo>
                    <a:pt x="70771" y="14836"/>
                    <a:pt x="70676" y="14871"/>
                    <a:pt x="70557" y="14919"/>
                  </a:cubicBezTo>
                  <a:cubicBezTo>
                    <a:pt x="70771" y="15002"/>
                    <a:pt x="70950" y="15062"/>
                    <a:pt x="71128" y="15133"/>
                  </a:cubicBezTo>
                  <a:cubicBezTo>
                    <a:pt x="71104" y="15169"/>
                    <a:pt x="71104" y="15193"/>
                    <a:pt x="71092" y="15229"/>
                  </a:cubicBezTo>
                  <a:cubicBezTo>
                    <a:pt x="70783" y="15169"/>
                    <a:pt x="70473" y="15038"/>
                    <a:pt x="70176" y="15062"/>
                  </a:cubicBezTo>
                  <a:cubicBezTo>
                    <a:pt x="69914" y="15086"/>
                    <a:pt x="69557" y="15121"/>
                    <a:pt x="69461" y="15348"/>
                  </a:cubicBezTo>
                  <a:cubicBezTo>
                    <a:pt x="69045" y="15467"/>
                    <a:pt x="68664" y="15562"/>
                    <a:pt x="68295" y="15669"/>
                  </a:cubicBezTo>
                  <a:cubicBezTo>
                    <a:pt x="68295" y="15705"/>
                    <a:pt x="68283" y="15741"/>
                    <a:pt x="68283" y="15776"/>
                  </a:cubicBezTo>
                  <a:cubicBezTo>
                    <a:pt x="68759" y="16038"/>
                    <a:pt x="69223" y="16312"/>
                    <a:pt x="69699" y="16598"/>
                  </a:cubicBezTo>
                  <a:cubicBezTo>
                    <a:pt x="69723" y="16610"/>
                    <a:pt x="69735" y="16634"/>
                    <a:pt x="69771" y="16669"/>
                  </a:cubicBezTo>
                  <a:cubicBezTo>
                    <a:pt x="69640" y="16681"/>
                    <a:pt x="69521" y="16657"/>
                    <a:pt x="69414" y="16610"/>
                  </a:cubicBezTo>
                  <a:cubicBezTo>
                    <a:pt x="68949" y="16407"/>
                    <a:pt x="68485" y="16181"/>
                    <a:pt x="68033" y="15955"/>
                  </a:cubicBezTo>
                  <a:cubicBezTo>
                    <a:pt x="67925" y="15907"/>
                    <a:pt x="67794" y="15848"/>
                    <a:pt x="67699" y="15883"/>
                  </a:cubicBezTo>
                  <a:cubicBezTo>
                    <a:pt x="67175" y="16026"/>
                    <a:pt x="66675" y="16229"/>
                    <a:pt x="66068" y="16419"/>
                  </a:cubicBezTo>
                  <a:cubicBezTo>
                    <a:pt x="66794" y="16765"/>
                    <a:pt x="67413" y="17062"/>
                    <a:pt x="68044" y="17372"/>
                  </a:cubicBezTo>
                  <a:cubicBezTo>
                    <a:pt x="67890" y="17396"/>
                    <a:pt x="67771" y="17372"/>
                    <a:pt x="67675" y="17324"/>
                  </a:cubicBezTo>
                  <a:cubicBezTo>
                    <a:pt x="67175" y="17098"/>
                    <a:pt x="66687" y="16860"/>
                    <a:pt x="66187" y="16634"/>
                  </a:cubicBezTo>
                  <a:cubicBezTo>
                    <a:pt x="65925" y="16515"/>
                    <a:pt x="65354" y="16598"/>
                    <a:pt x="65151" y="16788"/>
                  </a:cubicBezTo>
                  <a:cubicBezTo>
                    <a:pt x="65127" y="16812"/>
                    <a:pt x="65139" y="16872"/>
                    <a:pt x="65139" y="16931"/>
                  </a:cubicBezTo>
                  <a:cubicBezTo>
                    <a:pt x="65127" y="16907"/>
                    <a:pt x="65127" y="16872"/>
                    <a:pt x="65116" y="16836"/>
                  </a:cubicBezTo>
                  <a:cubicBezTo>
                    <a:pt x="64723" y="16955"/>
                    <a:pt x="64342" y="17074"/>
                    <a:pt x="63877" y="17217"/>
                  </a:cubicBezTo>
                  <a:cubicBezTo>
                    <a:pt x="64127" y="17348"/>
                    <a:pt x="64306" y="17443"/>
                    <a:pt x="64473" y="17538"/>
                  </a:cubicBezTo>
                  <a:cubicBezTo>
                    <a:pt x="64639" y="17622"/>
                    <a:pt x="64818" y="17693"/>
                    <a:pt x="64973" y="17777"/>
                  </a:cubicBezTo>
                  <a:cubicBezTo>
                    <a:pt x="64961" y="17800"/>
                    <a:pt x="64949" y="17848"/>
                    <a:pt x="64937" y="17872"/>
                  </a:cubicBezTo>
                  <a:cubicBezTo>
                    <a:pt x="64699" y="17777"/>
                    <a:pt x="64461" y="17681"/>
                    <a:pt x="64223" y="17574"/>
                  </a:cubicBezTo>
                  <a:cubicBezTo>
                    <a:pt x="63639" y="17300"/>
                    <a:pt x="63353" y="17312"/>
                    <a:pt x="62758" y="17717"/>
                  </a:cubicBezTo>
                  <a:cubicBezTo>
                    <a:pt x="63330" y="17955"/>
                    <a:pt x="63865" y="18193"/>
                    <a:pt x="64401" y="18431"/>
                  </a:cubicBezTo>
                  <a:cubicBezTo>
                    <a:pt x="64377" y="18455"/>
                    <a:pt x="64377" y="18491"/>
                    <a:pt x="64365" y="18515"/>
                  </a:cubicBezTo>
                  <a:cubicBezTo>
                    <a:pt x="64246" y="18491"/>
                    <a:pt x="64127" y="18467"/>
                    <a:pt x="64020" y="18431"/>
                  </a:cubicBezTo>
                  <a:cubicBezTo>
                    <a:pt x="63663" y="18277"/>
                    <a:pt x="63294" y="18158"/>
                    <a:pt x="62972" y="17979"/>
                  </a:cubicBezTo>
                  <a:cubicBezTo>
                    <a:pt x="62568" y="17753"/>
                    <a:pt x="62210" y="17777"/>
                    <a:pt x="61818" y="18027"/>
                  </a:cubicBezTo>
                  <a:cubicBezTo>
                    <a:pt x="62210" y="18217"/>
                    <a:pt x="62580" y="18431"/>
                    <a:pt x="62972" y="18622"/>
                  </a:cubicBezTo>
                  <a:cubicBezTo>
                    <a:pt x="62949" y="18670"/>
                    <a:pt x="62925" y="18705"/>
                    <a:pt x="62913" y="18741"/>
                  </a:cubicBezTo>
                  <a:cubicBezTo>
                    <a:pt x="62580" y="18586"/>
                    <a:pt x="62234" y="18455"/>
                    <a:pt x="61913" y="18312"/>
                  </a:cubicBezTo>
                  <a:cubicBezTo>
                    <a:pt x="61425" y="18086"/>
                    <a:pt x="61377" y="18086"/>
                    <a:pt x="60829" y="18431"/>
                  </a:cubicBezTo>
                  <a:cubicBezTo>
                    <a:pt x="61365" y="18646"/>
                    <a:pt x="61877" y="18872"/>
                    <a:pt x="62389" y="19086"/>
                  </a:cubicBezTo>
                  <a:cubicBezTo>
                    <a:pt x="62389" y="19110"/>
                    <a:pt x="62377" y="19146"/>
                    <a:pt x="62377" y="19170"/>
                  </a:cubicBezTo>
                  <a:cubicBezTo>
                    <a:pt x="62234" y="19158"/>
                    <a:pt x="62091" y="19170"/>
                    <a:pt x="61960" y="19110"/>
                  </a:cubicBezTo>
                  <a:cubicBezTo>
                    <a:pt x="61567" y="18967"/>
                    <a:pt x="61186" y="18812"/>
                    <a:pt x="60805" y="18622"/>
                  </a:cubicBezTo>
                  <a:cubicBezTo>
                    <a:pt x="60603" y="18515"/>
                    <a:pt x="60436" y="18503"/>
                    <a:pt x="60210" y="18574"/>
                  </a:cubicBezTo>
                  <a:cubicBezTo>
                    <a:pt x="59722" y="18765"/>
                    <a:pt x="59234" y="18920"/>
                    <a:pt x="58746" y="19098"/>
                  </a:cubicBezTo>
                  <a:cubicBezTo>
                    <a:pt x="57329" y="19598"/>
                    <a:pt x="55912" y="20110"/>
                    <a:pt x="54483" y="20610"/>
                  </a:cubicBezTo>
                  <a:lnTo>
                    <a:pt x="54495" y="20598"/>
                  </a:lnTo>
                  <a:cubicBezTo>
                    <a:pt x="53662" y="20872"/>
                    <a:pt x="52816" y="21134"/>
                    <a:pt x="51983" y="21408"/>
                  </a:cubicBezTo>
                  <a:cubicBezTo>
                    <a:pt x="52078" y="21491"/>
                    <a:pt x="52138" y="21491"/>
                    <a:pt x="52197" y="21527"/>
                  </a:cubicBezTo>
                  <a:cubicBezTo>
                    <a:pt x="52257" y="21539"/>
                    <a:pt x="52293" y="21563"/>
                    <a:pt x="52340" y="21587"/>
                  </a:cubicBezTo>
                  <a:cubicBezTo>
                    <a:pt x="51257" y="21408"/>
                    <a:pt x="50376" y="22075"/>
                    <a:pt x="49411" y="22313"/>
                  </a:cubicBezTo>
                  <a:cubicBezTo>
                    <a:pt x="50054" y="22491"/>
                    <a:pt x="50685" y="22611"/>
                    <a:pt x="51316" y="22789"/>
                  </a:cubicBezTo>
                  <a:cubicBezTo>
                    <a:pt x="52054" y="22992"/>
                    <a:pt x="52685" y="22730"/>
                    <a:pt x="53424" y="22408"/>
                  </a:cubicBezTo>
                  <a:cubicBezTo>
                    <a:pt x="52650" y="22313"/>
                    <a:pt x="51971" y="22265"/>
                    <a:pt x="51328" y="21979"/>
                  </a:cubicBezTo>
                  <a:cubicBezTo>
                    <a:pt x="51816" y="22015"/>
                    <a:pt x="52281" y="22134"/>
                    <a:pt x="52769" y="22182"/>
                  </a:cubicBezTo>
                  <a:cubicBezTo>
                    <a:pt x="53233" y="22218"/>
                    <a:pt x="53721" y="22301"/>
                    <a:pt x="54138" y="22182"/>
                  </a:cubicBezTo>
                  <a:cubicBezTo>
                    <a:pt x="55900" y="21658"/>
                    <a:pt x="57627" y="21027"/>
                    <a:pt x="59365" y="20479"/>
                  </a:cubicBezTo>
                  <a:cubicBezTo>
                    <a:pt x="62615" y="19455"/>
                    <a:pt x="65842" y="18443"/>
                    <a:pt x="69080" y="17419"/>
                  </a:cubicBezTo>
                  <a:cubicBezTo>
                    <a:pt x="69199" y="17372"/>
                    <a:pt x="69318" y="17324"/>
                    <a:pt x="69485" y="17265"/>
                  </a:cubicBezTo>
                  <a:cubicBezTo>
                    <a:pt x="68866" y="17003"/>
                    <a:pt x="68295" y="16776"/>
                    <a:pt x="67747" y="16538"/>
                  </a:cubicBezTo>
                  <a:lnTo>
                    <a:pt x="67794" y="16443"/>
                  </a:lnTo>
                  <a:cubicBezTo>
                    <a:pt x="68342" y="16669"/>
                    <a:pt x="68878" y="16896"/>
                    <a:pt x="69426" y="17086"/>
                  </a:cubicBezTo>
                  <a:cubicBezTo>
                    <a:pt x="69604" y="17146"/>
                    <a:pt x="69842" y="17157"/>
                    <a:pt x="70021" y="17098"/>
                  </a:cubicBezTo>
                  <a:cubicBezTo>
                    <a:pt x="72509" y="16264"/>
                    <a:pt x="74974" y="15407"/>
                    <a:pt x="77462" y="14562"/>
                  </a:cubicBezTo>
                  <a:cubicBezTo>
                    <a:pt x="80713" y="13419"/>
                    <a:pt x="83951" y="12300"/>
                    <a:pt x="87178" y="11145"/>
                  </a:cubicBezTo>
                  <a:cubicBezTo>
                    <a:pt x="88095" y="10823"/>
                    <a:pt x="88988" y="10454"/>
                    <a:pt x="90000" y="10049"/>
                  </a:cubicBezTo>
                  <a:cubicBezTo>
                    <a:pt x="89738" y="9978"/>
                    <a:pt x="89595" y="9918"/>
                    <a:pt x="89428" y="9883"/>
                  </a:cubicBezTo>
                  <a:cubicBezTo>
                    <a:pt x="88368" y="9692"/>
                    <a:pt x="87297" y="9526"/>
                    <a:pt x="86249" y="9287"/>
                  </a:cubicBezTo>
                  <a:cubicBezTo>
                    <a:pt x="82558" y="8442"/>
                    <a:pt x="78843" y="7597"/>
                    <a:pt x="75176" y="6704"/>
                  </a:cubicBezTo>
                  <a:cubicBezTo>
                    <a:pt x="70664" y="5597"/>
                    <a:pt x="66163" y="4442"/>
                    <a:pt x="61675" y="3287"/>
                  </a:cubicBezTo>
                  <a:cubicBezTo>
                    <a:pt x="58162" y="2418"/>
                    <a:pt x="54650" y="1525"/>
                    <a:pt x="51138" y="655"/>
                  </a:cubicBezTo>
                  <a:cubicBezTo>
                    <a:pt x="50911" y="596"/>
                    <a:pt x="50626" y="655"/>
                    <a:pt x="50411" y="727"/>
                  </a:cubicBezTo>
                  <a:cubicBezTo>
                    <a:pt x="49649" y="989"/>
                    <a:pt x="48899" y="1286"/>
                    <a:pt x="48149" y="1525"/>
                  </a:cubicBezTo>
                  <a:cubicBezTo>
                    <a:pt x="46161" y="2120"/>
                    <a:pt x="44184" y="2679"/>
                    <a:pt x="42208" y="3263"/>
                  </a:cubicBezTo>
                  <a:cubicBezTo>
                    <a:pt x="38041" y="4477"/>
                    <a:pt x="33885" y="5716"/>
                    <a:pt x="29730" y="6954"/>
                  </a:cubicBezTo>
                  <a:cubicBezTo>
                    <a:pt x="29182" y="7121"/>
                    <a:pt x="28647" y="7299"/>
                    <a:pt x="28099" y="7478"/>
                  </a:cubicBezTo>
                  <a:cubicBezTo>
                    <a:pt x="28099" y="7513"/>
                    <a:pt x="28087" y="7549"/>
                    <a:pt x="28087" y="7597"/>
                  </a:cubicBezTo>
                  <a:cubicBezTo>
                    <a:pt x="28516" y="7752"/>
                    <a:pt x="28944" y="7930"/>
                    <a:pt x="29373" y="8097"/>
                  </a:cubicBezTo>
                  <a:cubicBezTo>
                    <a:pt x="29349" y="8347"/>
                    <a:pt x="29194" y="8264"/>
                    <a:pt x="29075" y="8204"/>
                  </a:cubicBezTo>
                  <a:cubicBezTo>
                    <a:pt x="28718" y="8037"/>
                    <a:pt x="28385" y="7847"/>
                    <a:pt x="28004" y="7692"/>
                  </a:cubicBezTo>
                  <a:cubicBezTo>
                    <a:pt x="27909" y="7656"/>
                    <a:pt x="27754" y="7609"/>
                    <a:pt x="27647" y="7632"/>
                  </a:cubicBezTo>
                  <a:cubicBezTo>
                    <a:pt x="27373" y="7692"/>
                    <a:pt x="27099" y="7799"/>
                    <a:pt x="26754" y="7906"/>
                  </a:cubicBezTo>
                  <a:cubicBezTo>
                    <a:pt x="27456" y="8168"/>
                    <a:pt x="28111" y="8430"/>
                    <a:pt x="28766" y="8668"/>
                  </a:cubicBezTo>
                  <a:cubicBezTo>
                    <a:pt x="28754" y="8692"/>
                    <a:pt x="28754" y="8728"/>
                    <a:pt x="28742" y="8764"/>
                  </a:cubicBezTo>
                  <a:cubicBezTo>
                    <a:pt x="28635" y="8740"/>
                    <a:pt x="28516" y="8740"/>
                    <a:pt x="28409" y="8692"/>
                  </a:cubicBezTo>
                  <a:cubicBezTo>
                    <a:pt x="28028" y="8561"/>
                    <a:pt x="27623" y="8430"/>
                    <a:pt x="27230" y="8264"/>
                  </a:cubicBezTo>
                  <a:cubicBezTo>
                    <a:pt x="26837" y="8013"/>
                    <a:pt x="26420" y="7859"/>
                    <a:pt x="25956" y="8025"/>
                  </a:cubicBezTo>
                  <a:close/>
                  <a:moveTo>
                    <a:pt x="18003" y="37839"/>
                  </a:moveTo>
                  <a:cubicBezTo>
                    <a:pt x="17919" y="37755"/>
                    <a:pt x="17848" y="37672"/>
                    <a:pt x="17741" y="37612"/>
                  </a:cubicBezTo>
                  <a:cubicBezTo>
                    <a:pt x="16252" y="36707"/>
                    <a:pt x="14776" y="35791"/>
                    <a:pt x="13276" y="34922"/>
                  </a:cubicBezTo>
                  <a:cubicBezTo>
                    <a:pt x="10216" y="33136"/>
                    <a:pt x="7132" y="31362"/>
                    <a:pt x="4048" y="29588"/>
                  </a:cubicBezTo>
                  <a:cubicBezTo>
                    <a:pt x="3751" y="29421"/>
                    <a:pt x="3465" y="29218"/>
                    <a:pt x="3191" y="29040"/>
                  </a:cubicBezTo>
                  <a:lnTo>
                    <a:pt x="3108" y="29111"/>
                  </a:lnTo>
                  <a:cubicBezTo>
                    <a:pt x="3191" y="29207"/>
                    <a:pt x="3251" y="29302"/>
                    <a:pt x="3322" y="29349"/>
                  </a:cubicBezTo>
                  <a:cubicBezTo>
                    <a:pt x="4179" y="29897"/>
                    <a:pt x="5049" y="30481"/>
                    <a:pt x="5941" y="31004"/>
                  </a:cubicBezTo>
                  <a:cubicBezTo>
                    <a:pt x="8013" y="32207"/>
                    <a:pt x="10097" y="33374"/>
                    <a:pt x="12180" y="34564"/>
                  </a:cubicBezTo>
                  <a:cubicBezTo>
                    <a:pt x="13812" y="35493"/>
                    <a:pt x="15466" y="36434"/>
                    <a:pt x="17098" y="37374"/>
                  </a:cubicBezTo>
                  <a:cubicBezTo>
                    <a:pt x="17395" y="37541"/>
                    <a:pt x="17681" y="37696"/>
                    <a:pt x="17979" y="37874"/>
                  </a:cubicBezTo>
                  <a:cubicBezTo>
                    <a:pt x="19538" y="38767"/>
                    <a:pt x="21098" y="39684"/>
                    <a:pt x="22670" y="40577"/>
                  </a:cubicBezTo>
                  <a:cubicBezTo>
                    <a:pt x="19276" y="38970"/>
                    <a:pt x="16098" y="36946"/>
                    <a:pt x="12847" y="35112"/>
                  </a:cubicBezTo>
                  <a:cubicBezTo>
                    <a:pt x="9549" y="33267"/>
                    <a:pt x="6311" y="31362"/>
                    <a:pt x="3036" y="29468"/>
                  </a:cubicBezTo>
                  <a:cubicBezTo>
                    <a:pt x="3024" y="29528"/>
                    <a:pt x="2989" y="29623"/>
                    <a:pt x="2965" y="29707"/>
                  </a:cubicBezTo>
                  <a:cubicBezTo>
                    <a:pt x="5322" y="31076"/>
                    <a:pt x="7668" y="32433"/>
                    <a:pt x="10002" y="33790"/>
                  </a:cubicBezTo>
                  <a:cubicBezTo>
                    <a:pt x="12752" y="35374"/>
                    <a:pt x="15490" y="37005"/>
                    <a:pt x="18276" y="38529"/>
                  </a:cubicBezTo>
                  <a:cubicBezTo>
                    <a:pt x="21574" y="40363"/>
                    <a:pt x="24932" y="42137"/>
                    <a:pt x="28266" y="43935"/>
                  </a:cubicBezTo>
                  <a:cubicBezTo>
                    <a:pt x="28397" y="44006"/>
                    <a:pt x="28563" y="44066"/>
                    <a:pt x="28706" y="44066"/>
                  </a:cubicBezTo>
                  <a:cubicBezTo>
                    <a:pt x="30052" y="44030"/>
                    <a:pt x="31397" y="43982"/>
                    <a:pt x="32707" y="43613"/>
                  </a:cubicBezTo>
                  <a:cubicBezTo>
                    <a:pt x="34528" y="43101"/>
                    <a:pt x="36326" y="42577"/>
                    <a:pt x="38112" y="42006"/>
                  </a:cubicBezTo>
                  <a:cubicBezTo>
                    <a:pt x="42434" y="40589"/>
                    <a:pt x="46732" y="39101"/>
                    <a:pt x="51066" y="37696"/>
                  </a:cubicBezTo>
                  <a:cubicBezTo>
                    <a:pt x="57079" y="35767"/>
                    <a:pt x="63115" y="33874"/>
                    <a:pt x="69140" y="31981"/>
                  </a:cubicBezTo>
                  <a:cubicBezTo>
                    <a:pt x="70354" y="31600"/>
                    <a:pt x="71569" y="31266"/>
                    <a:pt x="72771" y="30909"/>
                  </a:cubicBezTo>
                  <a:cubicBezTo>
                    <a:pt x="73271" y="30766"/>
                    <a:pt x="73533" y="30373"/>
                    <a:pt x="73414" y="29945"/>
                  </a:cubicBezTo>
                  <a:cubicBezTo>
                    <a:pt x="68390" y="31707"/>
                    <a:pt x="63413" y="33683"/>
                    <a:pt x="58234" y="34993"/>
                  </a:cubicBezTo>
                  <a:cubicBezTo>
                    <a:pt x="60615" y="34160"/>
                    <a:pt x="63032" y="33398"/>
                    <a:pt x="65425" y="32564"/>
                  </a:cubicBezTo>
                  <a:cubicBezTo>
                    <a:pt x="67818" y="31731"/>
                    <a:pt x="70188" y="30826"/>
                    <a:pt x="72581" y="29957"/>
                  </a:cubicBezTo>
                  <a:cubicBezTo>
                    <a:pt x="72569" y="29933"/>
                    <a:pt x="72569" y="29885"/>
                    <a:pt x="72557" y="29838"/>
                  </a:cubicBezTo>
                  <a:cubicBezTo>
                    <a:pt x="71926" y="29980"/>
                    <a:pt x="71307" y="30052"/>
                    <a:pt x="70711" y="30242"/>
                  </a:cubicBezTo>
                  <a:cubicBezTo>
                    <a:pt x="69009" y="30790"/>
                    <a:pt x="67330" y="31421"/>
                    <a:pt x="65651" y="31981"/>
                  </a:cubicBezTo>
                  <a:cubicBezTo>
                    <a:pt x="63163" y="32814"/>
                    <a:pt x="60675" y="33636"/>
                    <a:pt x="58186" y="34469"/>
                  </a:cubicBezTo>
                  <a:cubicBezTo>
                    <a:pt x="58067" y="34517"/>
                    <a:pt x="57948" y="34517"/>
                    <a:pt x="57817" y="34541"/>
                  </a:cubicBezTo>
                  <a:cubicBezTo>
                    <a:pt x="57805" y="34517"/>
                    <a:pt x="57805" y="34469"/>
                    <a:pt x="57793" y="34445"/>
                  </a:cubicBezTo>
                  <a:cubicBezTo>
                    <a:pt x="61996" y="33017"/>
                    <a:pt x="66199" y="31588"/>
                    <a:pt x="70390" y="30159"/>
                  </a:cubicBezTo>
                  <a:cubicBezTo>
                    <a:pt x="70378" y="30100"/>
                    <a:pt x="70366" y="30052"/>
                    <a:pt x="70354" y="29992"/>
                  </a:cubicBezTo>
                  <a:cubicBezTo>
                    <a:pt x="69711" y="30171"/>
                    <a:pt x="69057" y="30314"/>
                    <a:pt x="68414" y="30516"/>
                  </a:cubicBezTo>
                  <a:cubicBezTo>
                    <a:pt x="64770" y="31659"/>
                    <a:pt x="61103" y="32802"/>
                    <a:pt x="57460" y="33945"/>
                  </a:cubicBezTo>
                  <a:cubicBezTo>
                    <a:pt x="57329" y="33993"/>
                    <a:pt x="57198" y="34005"/>
                    <a:pt x="57055" y="34029"/>
                  </a:cubicBezTo>
                  <a:cubicBezTo>
                    <a:pt x="57043" y="33981"/>
                    <a:pt x="57043" y="33933"/>
                    <a:pt x="57031" y="33874"/>
                  </a:cubicBezTo>
                  <a:cubicBezTo>
                    <a:pt x="58924" y="33290"/>
                    <a:pt x="60829" y="32731"/>
                    <a:pt x="62699" y="32135"/>
                  </a:cubicBezTo>
                  <a:cubicBezTo>
                    <a:pt x="64604" y="31528"/>
                    <a:pt x="66485" y="30885"/>
                    <a:pt x="68390" y="30254"/>
                  </a:cubicBezTo>
                  <a:cubicBezTo>
                    <a:pt x="68366" y="30230"/>
                    <a:pt x="68366" y="30195"/>
                    <a:pt x="68354" y="30183"/>
                  </a:cubicBezTo>
                  <a:cubicBezTo>
                    <a:pt x="67509" y="30409"/>
                    <a:pt x="66604" y="30219"/>
                    <a:pt x="65747" y="30647"/>
                  </a:cubicBezTo>
                  <a:cubicBezTo>
                    <a:pt x="65211" y="30933"/>
                    <a:pt x="64592" y="31028"/>
                    <a:pt x="63996" y="31207"/>
                  </a:cubicBezTo>
                  <a:cubicBezTo>
                    <a:pt x="61639" y="31945"/>
                    <a:pt x="59293" y="32659"/>
                    <a:pt x="56936" y="33386"/>
                  </a:cubicBezTo>
                  <a:cubicBezTo>
                    <a:pt x="56817" y="33409"/>
                    <a:pt x="56698" y="33433"/>
                    <a:pt x="56579" y="33445"/>
                  </a:cubicBezTo>
                  <a:lnTo>
                    <a:pt x="56579" y="33386"/>
                  </a:lnTo>
                  <a:cubicBezTo>
                    <a:pt x="59615" y="32445"/>
                    <a:pt x="62639" y="31493"/>
                    <a:pt x="65675" y="30552"/>
                  </a:cubicBezTo>
                  <a:cubicBezTo>
                    <a:pt x="65675" y="30528"/>
                    <a:pt x="65663" y="30492"/>
                    <a:pt x="65663" y="30469"/>
                  </a:cubicBezTo>
                  <a:cubicBezTo>
                    <a:pt x="64758" y="30540"/>
                    <a:pt x="63865" y="30611"/>
                    <a:pt x="62949" y="30707"/>
                  </a:cubicBezTo>
                  <a:cubicBezTo>
                    <a:pt x="62496" y="30754"/>
                    <a:pt x="62020" y="30766"/>
                    <a:pt x="61579" y="30897"/>
                  </a:cubicBezTo>
                  <a:cubicBezTo>
                    <a:pt x="58936" y="31743"/>
                    <a:pt x="56305" y="32624"/>
                    <a:pt x="53662" y="33517"/>
                  </a:cubicBezTo>
                  <a:cubicBezTo>
                    <a:pt x="48161" y="35398"/>
                    <a:pt x="42672" y="37267"/>
                    <a:pt x="37172" y="39172"/>
                  </a:cubicBezTo>
                  <a:cubicBezTo>
                    <a:pt x="36040" y="39565"/>
                    <a:pt x="34897" y="39898"/>
                    <a:pt x="33766" y="40315"/>
                  </a:cubicBezTo>
                  <a:cubicBezTo>
                    <a:pt x="32731" y="40708"/>
                    <a:pt x="31576" y="40779"/>
                    <a:pt x="30468" y="41006"/>
                  </a:cubicBezTo>
                  <a:cubicBezTo>
                    <a:pt x="30373" y="41018"/>
                    <a:pt x="30266" y="41006"/>
                    <a:pt x="30183" y="41006"/>
                  </a:cubicBezTo>
                  <a:lnTo>
                    <a:pt x="30183" y="40898"/>
                  </a:lnTo>
                  <a:lnTo>
                    <a:pt x="31254" y="40720"/>
                  </a:lnTo>
                  <a:cubicBezTo>
                    <a:pt x="31159" y="40672"/>
                    <a:pt x="31064" y="40672"/>
                    <a:pt x="30968" y="40672"/>
                  </a:cubicBezTo>
                  <a:cubicBezTo>
                    <a:pt x="29873" y="40696"/>
                    <a:pt x="28778" y="40732"/>
                    <a:pt x="27742" y="40232"/>
                  </a:cubicBezTo>
                  <a:cubicBezTo>
                    <a:pt x="26575" y="39660"/>
                    <a:pt x="25349" y="39279"/>
                    <a:pt x="24194" y="38696"/>
                  </a:cubicBezTo>
                  <a:cubicBezTo>
                    <a:pt x="22444" y="37839"/>
                    <a:pt x="20741" y="36850"/>
                    <a:pt x="18991" y="35969"/>
                  </a:cubicBezTo>
                  <a:cubicBezTo>
                    <a:pt x="18753" y="35850"/>
                    <a:pt x="18348" y="35874"/>
                    <a:pt x="18110" y="35993"/>
                  </a:cubicBezTo>
                  <a:cubicBezTo>
                    <a:pt x="17812" y="36124"/>
                    <a:pt x="17705" y="36029"/>
                    <a:pt x="17586" y="35826"/>
                  </a:cubicBezTo>
                  <a:cubicBezTo>
                    <a:pt x="17395" y="35469"/>
                    <a:pt x="17169" y="35195"/>
                    <a:pt x="16752" y="35005"/>
                  </a:cubicBezTo>
                  <a:cubicBezTo>
                    <a:pt x="12645" y="33028"/>
                    <a:pt x="8716" y="30731"/>
                    <a:pt x="4810" y="28433"/>
                  </a:cubicBezTo>
                  <a:cubicBezTo>
                    <a:pt x="4310" y="28147"/>
                    <a:pt x="3834" y="27837"/>
                    <a:pt x="3346" y="27516"/>
                  </a:cubicBezTo>
                  <a:cubicBezTo>
                    <a:pt x="3239" y="27790"/>
                    <a:pt x="3441" y="27861"/>
                    <a:pt x="3596" y="27956"/>
                  </a:cubicBezTo>
                  <a:cubicBezTo>
                    <a:pt x="6620" y="29695"/>
                    <a:pt x="9644" y="31421"/>
                    <a:pt x="12669" y="33148"/>
                  </a:cubicBezTo>
                  <a:cubicBezTo>
                    <a:pt x="12764" y="33207"/>
                    <a:pt x="12871" y="33278"/>
                    <a:pt x="12978" y="33338"/>
                  </a:cubicBezTo>
                  <a:cubicBezTo>
                    <a:pt x="12942" y="33386"/>
                    <a:pt x="12919" y="33433"/>
                    <a:pt x="12907" y="33457"/>
                  </a:cubicBezTo>
                  <a:cubicBezTo>
                    <a:pt x="9716" y="31647"/>
                    <a:pt x="6549" y="29838"/>
                    <a:pt x="3358" y="28028"/>
                  </a:cubicBezTo>
                  <a:cubicBezTo>
                    <a:pt x="3346" y="28052"/>
                    <a:pt x="3322" y="28099"/>
                    <a:pt x="3298" y="28135"/>
                  </a:cubicBezTo>
                  <a:cubicBezTo>
                    <a:pt x="5144" y="29278"/>
                    <a:pt x="6989" y="30433"/>
                    <a:pt x="8859" y="31588"/>
                  </a:cubicBezTo>
                  <a:cubicBezTo>
                    <a:pt x="8835" y="31612"/>
                    <a:pt x="8811" y="31659"/>
                    <a:pt x="8799" y="31683"/>
                  </a:cubicBezTo>
                  <a:cubicBezTo>
                    <a:pt x="6977" y="30576"/>
                    <a:pt x="5168" y="29445"/>
                    <a:pt x="3346" y="28325"/>
                  </a:cubicBezTo>
                  <a:cubicBezTo>
                    <a:pt x="3322" y="28337"/>
                    <a:pt x="3298" y="28349"/>
                    <a:pt x="3274" y="28373"/>
                  </a:cubicBezTo>
                  <a:cubicBezTo>
                    <a:pt x="3322" y="28468"/>
                    <a:pt x="3346" y="28576"/>
                    <a:pt x="3405" y="28671"/>
                  </a:cubicBezTo>
                  <a:cubicBezTo>
                    <a:pt x="3465" y="28742"/>
                    <a:pt x="3560" y="28754"/>
                    <a:pt x="3644" y="28814"/>
                  </a:cubicBezTo>
                  <a:cubicBezTo>
                    <a:pt x="4120" y="29123"/>
                    <a:pt x="4608" y="29421"/>
                    <a:pt x="5084" y="29742"/>
                  </a:cubicBezTo>
                  <a:cubicBezTo>
                    <a:pt x="5072" y="29766"/>
                    <a:pt x="5049" y="29802"/>
                    <a:pt x="5025" y="29826"/>
                  </a:cubicBezTo>
                  <a:cubicBezTo>
                    <a:pt x="4453" y="29468"/>
                    <a:pt x="3870" y="29099"/>
                    <a:pt x="3274" y="28742"/>
                  </a:cubicBezTo>
                  <a:lnTo>
                    <a:pt x="3179" y="28873"/>
                  </a:lnTo>
                  <a:cubicBezTo>
                    <a:pt x="3382" y="29004"/>
                    <a:pt x="3572" y="29159"/>
                    <a:pt x="3775" y="29278"/>
                  </a:cubicBezTo>
                  <a:cubicBezTo>
                    <a:pt x="5239" y="30123"/>
                    <a:pt x="6692" y="30969"/>
                    <a:pt x="8144" y="31802"/>
                  </a:cubicBezTo>
                  <a:cubicBezTo>
                    <a:pt x="10787" y="33338"/>
                    <a:pt x="13454" y="34874"/>
                    <a:pt x="16086" y="36422"/>
                  </a:cubicBezTo>
                  <a:cubicBezTo>
                    <a:pt x="16717" y="36791"/>
                    <a:pt x="17312" y="37208"/>
                    <a:pt x="17919" y="37624"/>
                  </a:cubicBezTo>
                  <a:cubicBezTo>
                    <a:pt x="17979" y="37660"/>
                    <a:pt x="17979" y="37755"/>
                    <a:pt x="18003" y="37839"/>
                  </a:cubicBezTo>
                  <a:close/>
                  <a:moveTo>
                    <a:pt x="48613" y="20753"/>
                  </a:moveTo>
                  <a:cubicBezTo>
                    <a:pt x="48625" y="20706"/>
                    <a:pt x="48625" y="20670"/>
                    <a:pt x="48637" y="20634"/>
                  </a:cubicBezTo>
                  <a:cubicBezTo>
                    <a:pt x="48744" y="20646"/>
                    <a:pt x="48852" y="20658"/>
                    <a:pt x="48947" y="20694"/>
                  </a:cubicBezTo>
                  <a:cubicBezTo>
                    <a:pt x="49518" y="20836"/>
                    <a:pt x="50102" y="20967"/>
                    <a:pt x="50661" y="21134"/>
                  </a:cubicBezTo>
                  <a:cubicBezTo>
                    <a:pt x="51114" y="21265"/>
                    <a:pt x="51435" y="21039"/>
                    <a:pt x="51864" y="20896"/>
                  </a:cubicBezTo>
                  <a:cubicBezTo>
                    <a:pt x="51054" y="20610"/>
                    <a:pt x="50292" y="20396"/>
                    <a:pt x="49637" y="19944"/>
                  </a:cubicBezTo>
                  <a:cubicBezTo>
                    <a:pt x="49756" y="19932"/>
                    <a:pt x="49864" y="19979"/>
                    <a:pt x="49959" y="20015"/>
                  </a:cubicBezTo>
                  <a:cubicBezTo>
                    <a:pt x="50602" y="20253"/>
                    <a:pt x="51245" y="20515"/>
                    <a:pt x="51888" y="20729"/>
                  </a:cubicBezTo>
                  <a:cubicBezTo>
                    <a:pt x="52031" y="20777"/>
                    <a:pt x="52209" y="20789"/>
                    <a:pt x="52364" y="20729"/>
                  </a:cubicBezTo>
                  <a:cubicBezTo>
                    <a:pt x="54781" y="19920"/>
                    <a:pt x="57210" y="19086"/>
                    <a:pt x="59639" y="18253"/>
                  </a:cubicBezTo>
                  <a:cubicBezTo>
                    <a:pt x="59746" y="18217"/>
                    <a:pt x="59829" y="18158"/>
                    <a:pt x="59960" y="18110"/>
                  </a:cubicBezTo>
                  <a:cubicBezTo>
                    <a:pt x="59651" y="17919"/>
                    <a:pt x="59389" y="17753"/>
                    <a:pt x="59115" y="17610"/>
                  </a:cubicBezTo>
                  <a:cubicBezTo>
                    <a:pt x="59127" y="17562"/>
                    <a:pt x="59162" y="17515"/>
                    <a:pt x="59174" y="17491"/>
                  </a:cubicBezTo>
                  <a:cubicBezTo>
                    <a:pt x="59270" y="17503"/>
                    <a:pt x="59353" y="17515"/>
                    <a:pt x="59424" y="17562"/>
                  </a:cubicBezTo>
                  <a:cubicBezTo>
                    <a:pt x="59627" y="17658"/>
                    <a:pt x="59817" y="17741"/>
                    <a:pt x="59984" y="17860"/>
                  </a:cubicBezTo>
                  <a:cubicBezTo>
                    <a:pt x="60305" y="18098"/>
                    <a:pt x="60555" y="17931"/>
                    <a:pt x="60853" y="17777"/>
                  </a:cubicBezTo>
                  <a:cubicBezTo>
                    <a:pt x="60651" y="17658"/>
                    <a:pt x="60484" y="17550"/>
                    <a:pt x="60317" y="17455"/>
                  </a:cubicBezTo>
                  <a:cubicBezTo>
                    <a:pt x="60341" y="17419"/>
                    <a:pt x="60353" y="17372"/>
                    <a:pt x="60353" y="17324"/>
                  </a:cubicBezTo>
                  <a:cubicBezTo>
                    <a:pt x="60841" y="17455"/>
                    <a:pt x="61317" y="17896"/>
                    <a:pt x="61806" y="17396"/>
                  </a:cubicBezTo>
                  <a:cubicBezTo>
                    <a:pt x="61294" y="17134"/>
                    <a:pt x="60770" y="16860"/>
                    <a:pt x="60246" y="16586"/>
                  </a:cubicBezTo>
                  <a:cubicBezTo>
                    <a:pt x="60258" y="16538"/>
                    <a:pt x="60294" y="16503"/>
                    <a:pt x="60305" y="16467"/>
                  </a:cubicBezTo>
                  <a:cubicBezTo>
                    <a:pt x="60377" y="16491"/>
                    <a:pt x="60472" y="16503"/>
                    <a:pt x="60544" y="16550"/>
                  </a:cubicBezTo>
                  <a:cubicBezTo>
                    <a:pt x="60877" y="16717"/>
                    <a:pt x="61210" y="16848"/>
                    <a:pt x="61496" y="17062"/>
                  </a:cubicBezTo>
                  <a:cubicBezTo>
                    <a:pt x="62079" y="17479"/>
                    <a:pt x="62568" y="17205"/>
                    <a:pt x="63139" y="16955"/>
                  </a:cubicBezTo>
                  <a:cubicBezTo>
                    <a:pt x="62913" y="16824"/>
                    <a:pt x="62734" y="16717"/>
                    <a:pt x="62556" y="16598"/>
                  </a:cubicBezTo>
                  <a:lnTo>
                    <a:pt x="62603" y="16503"/>
                  </a:lnTo>
                  <a:cubicBezTo>
                    <a:pt x="62865" y="16622"/>
                    <a:pt x="63151" y="16836"/>
                    <a:pt x="63413" y="16836"/>
                  </a:cubicBezTo>
                  <a:cubicBezTo>
                    <a:pt x="63711" y="16836"/>
                    <a:pt x="64032" y="16645"/>
                    <a:pt x="64365" y="16503"/>
                  </a:cubicBezTo>
                  <a:cubicBezTo>
                    <a:pt x="63937" y="16253"/>
                    <a:pt x="63556" y="16014"/>
                    <a:pt x="63163" y="15776"/>
                  </a:cubicBezTo>
                  <a:cubicBezTo>
                    <a:pt x="63175" y="15753"/>
                    <a:pt x="63199" y="15717"/>
                    <a:pt x="63222" y="15693"/>
                  </a:cubicBezTo>
                  <a:cubicBezTo>
                    <a:pt x="63592" y="15895"/>
                    <a:pt x="63949" y="16122"/>
                    <a:pt x="64330" y="16324"/>
                  </a:cubicBezTo>
                  <a:cubicBezTo>
                    <a:pt x="64413" y="16372"/>
                    <a:pt x="64544" y="16431"/>
                    <a:pt x="64639" y="16407"/>
                  </a:cubicBezTo>
                  <a:cubicBezTo>
                    <a:pt x="65139" y="16241"/>
                    <a:pt x="65639" y="16050"/>
                    <a:pt x="66211" y="15836"/>
                  </a:cubicBezTo>
                  <a:cubicBezTo>
                    <a:pt x="65318" y="15372"/>
                    <a:pt x="64508" y="14955"/>
                    <a:pt x="63770" y="14574"/>
                  </a:cubicBezTo>
                  <a:cubicBezTo>
                    <a:pt x="63520" y="14717"/>
                    <a:pt x="63353" y="14860"/>
                    <a:pt x="63151" y="14919"/>
                  </a:cubicBezTo>
                  <a:cubicBezTo>
                    <a:pt x="62365" y="15169"/>
                    <a:pt x="61567" y="15395"/>
                    <a:pt x="60782" y="15610"/>
                  </a:cubicBezTo>
                  <a:cubicBezTo>
                    <a:pt x="60532" y="15693"/>
                    <a:pt x="60353" y="15669"/>
                    <a:pt x="60305" y="15360"/>
                  </a:cubicBezTo>
                  <a:cubicBezTo>
                    <a:pt x="60305" y="15312"/>
                    <a:pt x="60234" y="15241"/>
                    <a:pt x="60186" y="15229"/>
                  </a:cubicBezTo>
                  <a:cubicBezTo>
                    <a:pt x="59960" y="15133"/>
                    <a:pt x="59746" y="15050"/>
                    <a:pt x="59520" y="15002"/>
                  </a:cubicBezTo>
                  <a:cubicBezTo>
                    <a:pt x="58972" y="14871"/>
                    <a:pt x="58400" y="14752"/>
                    <a:pt x="57817" y="14633"/>
                  </a:cubicBezTo>
                  <a:cubicBezTo>
                    <a:pt x="57817" y="14621"/>
                    <a:pt x="57853" y="14562"/>
                    <a:pt x="57912" y="14443"/>
                  </a:cubicBezTo>
                  <a:lnTo>
                    <a:pt x="56888" y="14443"/>
                  </a:lnTo>
                  <a:lnTo>
                    <a:pt x="56888" y="14383"/>
                  </a:lnTo>
                  <a:cubicBezTo>
                    <a:pt x="56960" y="14348"/>
                    <a:pt x="57043" y="14324"/>
                    <a:pt x="57126" y="14276"/>
                  </a:cubicBezTo>
                  <a:cubicBezTo>
                    <a:pt x="57126" y="14240"/>
                    <a:pt x="57103" y="14205"/>
                    <a:pt x="57103" y="14169"/>
                  </a:cubicBezTo>
                  <a:cubicBezTo>
                    <a:pt x="56650" y="14229"/>
                    <a:pt x="56186" y="14288"/>
                    <a:pt x="55733" y="14348"/>
                  </a:cubicBezTo>
                  <a:cubicBezTo>
                    <a:pt x="55722" y="14324"/>
                    <a:pt x="55722" y="14276"/>
                    <a:pt x="55710" y="14240"/>
                  </a:cubicBezTo>
                  <a:cubicBezTo>
                    <a:pt x="55912" y="14181"/>
                    <a:pt x="56126" y="14109"/>
                    <a:pt x="56329" y="14050"/>
                  </a:cubicBezTo>
                  <a:cubicBezTo>
                    <a:pt x="56317" y="14026"/>
                    <a:pt x="56317" y="13978"/>
                    <a:pt x="56305" y="13943"/>
                  </a:cubicBezTo>
                  <a:cubicBezTo>
                    <a:pt x="55912" y="14002"/>
                    <a:pt x="55519" y="14050"/>
                    <a:pt x="55126" y="14109"/>
                  </a:cubicBezTo>
                  <a:cubicBezTo>
                    <a:pt x="55126" y="14086"/>
                    <a:pt x="55114" y="14038"/>
                    <a:pt x="55114" y="14002"/>
                  </a:cubicBezTo>
                  <a:cubicBezTo>
                    <a:pt x="55293" y="13943"/>
                    <a:pt x="55483" y="13907"/>
                    <a:pt x="55662" y="13848"/>
                  </a:cubicBezTo>
                  <a:cubicBezTo>
                    <a:pt x="55662" y="13812"/>
                    <a:pt x="55650" y="13800"/>
                    <a:pt x="55650" y="13764"/>
                  </a:cubicBezTo>
                  <a:cubicBezTo>
                    <a:pt x="55400" y="13812"/>
                    <a:pt x="55162" y="13848"/>
                    <a:pt x="54900" y="13883"/>
                  </a:cubicBezTo>
                  <a:cubicBezTo>
                    <a:pt x="54888" y="13859"/>
                    <a:pt x="54888" y="13824"/>
                    <a:pt x="54876" y="13812"/>
                  </a:cubicBezTo>
                  <a:cubicBezTo>
                    <a:pt x="54948" y="13752"/>
                    <a:pt x="55019" y="13705"/>
                    <a:pt x="55174" y="13586"/>
                  </a:cubicBezTo>
                  <a:cubicBezTo>
                    <a:pt x="54864" y="13562"/>
                    <a:pt x="54590" y="13586"/>
                    <a:pt x="54364" y="13514"/>
                  </a:cubicBezTo>
                  <a:cubicBezTo>
                    <a:pt x="53995" y="13407"/>
                    <a:pt x="53650" y="13228"/>
                    <a:pt x="53281" y="13109"/>
                  </a:cubicBezTo>
                  <a:cubicBezTo>
                    <a:pt x="53197" y="13086"/>
                    <a:pt x="53078" y="13109"/>
                    <a:pt x="52983" y="13109"/>
                  </a:cubicBezTo>
                  <a:cubicBezTo>
                    <a:pt x="52912" y="13109"/>
                    <a:pt x="52793" y="13145"/>
                    <a:pt x="52793" y="13133"/>
                  </a:cubicBezTo>
                  <a:cubicBezTo>
                    <a:pt x="52721" y="12835"/>
                    <a:pt x="52447" y="12907"/>
                    <a:pt x="52257" y="12847"/>
                  </a:cubicBezTo>
                  <a:cubicBezTo>
                    <a:pt x="51388" y="12574"/>
                    <a:pt x="50530" y="12312"/>
                    <a:pt x="49685" y="12014"/>
                  </a:cubicBezTo>
                  <a:cubicBezTo>
                    <a:pt x="49125" y="11823"/>
                    <a:pt x="48590" y="11669"/>
                    <a:pt x="48042" y="11954"/>
                  </a:cubicBezTo>
                  <a:cubicBezTo>
                    <a:pt x="47982" y="11978"/>
                    <a:pt x="47911" y="11954"/>
                    <a:pt x="47840" y="11943"/>
                  </a:cubicBezTo>
                  <a:cubicBezTo>
                    <a:pt x="47840" y="11907"/>
                    <a:pt x="47816" y="11883"/>
                    <a:pt x="47816" y="11859"/>
                  </a:cubicBezTo>
                  <a:cubicBezTo>
                    <a:pt x="47994" y="11788"/>
                    <a:pt x="48173" y="11728"/>
                    <a:pt x="48435" y="11645"/>
                  </a:cubicBezTo>
                  <a:cubicBezTo>
                    <a:pt x="47935" y="11490"/>
                    <a:pt x="47518" y="11300"/>
                    <a:pt x="47089" y="11252"/>
                  </a:cubicBezTo>
                  <a:cubicBezTo>
                    <a:pt x="46673" y="11204"/>
                    <a:pt x="46244" y="11300"/>
                    <a:pt x="45816" y="11347"/>
                  </a:cubicBezTo>
                  <a:cubicBezTo>
                    <a:pt x="45816" y="11311"/>
                    <a:pt x="45792" y="11300"/>
                    <a:pt x="45792" y="11264"/>
                  </a:cubicBezTo>
                  <a:cubicBezTo>
                    <a:pt x="45994" y="11204"/>
                    <a:pt x="46173" y="11133"/>
                    <a:pt x="46363" y="11073"/>
                  </a:cubicBezTo>
                  <a:lnTo>
                    <a:pt x="46363" y="10990"/>
                  </a:lnTo>
                  <a:cubicBezTo>
                    <a:pt x="46030" y="10942"/>
                    <a:pt x="45708" y="10895"/>
                    <a:pt x="45435" y="10847"/>
                  </a:cubicBezTo>
                  <a:cubicBezTo>
                    <a:pt x="45292" y="10752"/>
                    <a:pt x="45173" y="10609"/>
                    <a:pt x="45042" y="10585"/>
                  </a:cubicBezTo>
                  <a:cubicBezTo>
                    <a:pt x="44649" y="10490"/>
                    <a:pt x="44327" y="10311"/>
                    <a:pt x="43970" y="10180"/>
                  </a:cubicBezTo>
                  <a:cubicBezTo>
                    <a:pt x="43637" y="10061"/>
                    <a:pt x="43315" y="9942"/>
                    <a:pt x="42982" y="9835"/>
                  </a:cubicBezTo>
                  <a:cubicBezTo>
                    <a:pt x="42160" y="9573"/>
                    <a:pt x="41339" y="9299"/>
                    <a:pt x="40541" y="9026"/>
                  </a:cubicBezTo>
                  <a:cubicBezTo>
                    <a:pt x="40410" y="8978"/>
                    <a:pt x="40303" y="8871"/>
                    <a:pt x="40184" y="8799"/>
                  </a:cubicBezTo>
                  <a:cubicBezTo>
                    <a:pt x="40291" y="8704"/>
                    <a:pt x="40398" y="8549"/>
                    <a:pt x="40517" y="8514"/>
                  </a:cubicBezTo>
                  <a:cubicBezTo>
                    <a:pt x="41422" y="8287"/>
                    <a:pt x="42339" y="8085"/>
                    <a:pt x="43256" y="7871"/>
                  </a:cubicBezTo>
                  <a:cubicBezTo>
                    <a:pt x="43339" y="7859"/>
                    <a:pt x="43434" y="7871"/>
                    <a:pt x="43518" y="7894"/>
                  </a:cubicBezTo>
                  <a:cubicBezTo>
                    <a:pt x="44422" y="8144"/>
                    <a:pt x="45268" y="8585"/>
                    <a:pt x="46244" y="8668"/>
                  </a:cubicBezTo>
                  <a:cubicBezTo>
                    <a:pt x="46268" y="8668"/>
                    <a:pt x="46304" y="8704"/>
                    <a:pt x="46316" y="8728"/>
                  </a:cubicBezTo>
                  <a:cubicBezTo>
                    <a:pt x="46423" y="8799"/>
                    <a:pt x="46506" y="8906"/>
                    <a:pt x="46625" y="8942"/>
                  </a:cubicBezTo>
                  <a:cubicBezTo>
                    <a:pt x="47947" y="9383"/>
                    <a:pt x="49268" y="9823"/>
                    <a:pt x="50602" y="10228"/>
                  </a:cubicBezTo>
                  <a:cubicBezTo>
                    <a:pt x="50840" y="10299"/>
                    <a:pt x="51114" y="10276"/>
                    <a:pt x="51376" y="10276"/>
                  </a:cubicBezTo>
                  <a:cubicBezTo>
                    <a:pt x="51566" y="10252"/>
                    <a:pt x="51769" y="10192"/>
                    <a:pt x="51947" y="10169"/>
                  </a:cubicBezTo>
                  <a:cubicBezTo>
                    <a:pt x="51959" y="10216"/>
                    <a:pt x="51959" y="10252"/>
                    <a:pt x="51971" y="10288"/>
                  </a:cubicBezTo>
                  <a:cubicBezTo>
                    <a:pt x="51769" y="10347"/>
                    <a:pt x="51554" y="10407"/>
                    <a:pt x="51364" y="10466"/>
                  </a:cubicBezTo>
                  <a:cubicBezTo>
                    <a:pt x="51888" y="10907"/>
                    <a:pt x="52423" y="10419"/>
                    <a:pt x="52935" y="10478"/>
                  </a:cubicBezTo>
                  <a:cubicBezTo>
                    <a:pt x="52959" y="10526"/>
                    <a:pt x="52959" y="10550"/>
                    <a:pt x="52971" y="10597"/>
                  </a:cubicBezTo>
                  <a:cubicBezTo>
                    <a:pt x="52757" y="10669"/>
                    <a:pt x="52566" y="10752"/>
                    <a:pt x="52340" y="10835"/>
                  </a:cubicBezTo>
                  <a:cubicBezTo>
                    <a:pt x="52435" y="10871"/>
                    <a:pt x="52495" y="10907"/>
                    <a:pt x="52554" y="10931"/>
                  </a:cubicBezTo>
                  <a:cubicBezTo>
                    <a:pt x="53495" y="11264"/>
                    <a:pt x="54471" y="11466"/>
                    <a:pt x="55412" y="11800"/>
                  </a:cubicBezTo>
                  <a:cubicBezTo>
                    <a:pt x="55841" y="11966"/>
                    <a:pt x="56317" y="12014"/>
                    <a:pt x="56781" y="12121"/>
                  </a:cubicBezTo>
                  <a:cubicBezTo>
                    <a:pt x="56805" y="12121"/>
                    <a:pt x="56853" y="12133"/>
                    <a:pt x="56865" y="12157"/>
                  </a:cubicBezTo>
                  <a:cubicBezTo>
                    <a:pt x="57138" y="12490"/>
                    <a:pt x="57484" y="12431"/>
                    <a:pt x="57817" y="12371"/>
                  </a:cubicBezTo>
                  <a:cubicBezTo>
                    <a:pt x="57960" y="12359"/>
                    <a:pt x="58103" y="12335"/>
                    <a:pt x="58234" y="12324"/>
                  </a:cubicBezTo>
                  <a:cubicBezTo>
                    <a:pt x="58234" y="12359"/>
                    <a:pt x="58234" y="12371"/>
                    <a:pt x="58258" y="12395"/>
                  </a:cubicBezTo>
                  <a:cubicBezTo>
                    <a:pt x="58150" y="12443"/>
                    <a:pt x="58031" y="12490"/>
                    <a:pt x="57924" y="12538"/>
                  </a:cubicBezTo>
                  <a:cubicBezTo>
                    <a:pt x="57936" y="12562"/>
                    <a:pt x="57936" y="12597"/>
                    <a:pt x="57960" y="12621"/>
                  </a:cubicBezTo>
                  <a:lnTo>
                    <a:pt x="59389" y="12359"/>
                  </a:lnTo>
                  <a:cubicBezTo>
                    <a:pt x="59401" y="12395"/>
                    <a:pt x="59401" y="12443"/>
                    <a:pt x="59412" y="12490"/>
                  </a:cubicBezTo>
                  <a:cubicBezTo>
                    <a:pt x="59127" y="12562"/>
                    <a:pt x="58829" y="12633"/>
                    <a:pt x="58531" y="12716"/>
                  </a:cubicBezTo>
                  <a:cubicBezTo>
                    <a:pt x="58531" y="12740"/>
                    <a:pt x="58531" y="12776"/>
                    <a:pt x="58555" y="12812"/>
                  </a:cubicBezTo>
                  <a:cubicBezTo>
                    <a:pt x="58829" y="12812"/>
                    <a:pt x="59115" y="12859"/>
                    <a:pt x="59389" y="12800"/>
                  </a:cubicBezTo>
                  <a:cubicBezTo>
                    <a:pt x="59710" y="12740"/>
                    <a:pt x="59651" y="12871"/>
                    <a:pt x="59579" y="13074"/>
                  </a:cubicBezTo>
                  <a:lnTo>
                    <a:pt x="62079" y="13871"/>
                  </a:lnTo>
                  <a:cubicBezTo>
                    <a:pt x="62425" y="13978"/>
                    <a:pt x="62734" y="13978"/>
                    <a:pt x="63044" y="13764"/>
                  </a:cubicBezTo>
                  <a:cubicBezTo>
                    <a:pt x="63270" y="13621"/>
                    <a:pt x="63520" y="13752"/>
                    <a:pt x="63508" y="14026"/>
                  </a:cubicBezTo>
                  <a:cubicBezTo>
                    <a:pt x="63496" y="14240"/>
                    <a:pt x="63627" y="14383"/>
                    <a:pt x="63794" y="14455"/>
                  </a:cubicBezTo>
                  <a:lnTo>
                    <a:pt x="66199" y="15705"/>
                  </a:lnTo>
                  <a:cubicBezTo>
                    <a:pt x="66306" y="15753"/>
                    <a:pt x="66425" y="15824"/>
                    <a:pt x="66509" y="15812"/>
                  </a:cubicBezTo>
                  <a:cubicBezTo>
                    <a:pt x="66830" y="15717"/>
                    <a:pt x="67140" y="15598"/>
                    <a:pt x="67509" y="15479"/>
                  </a:cubicBezTo>
                  <a:cubicBezTo>
                    <a:pt x="66949" y="15169"/>
                    <a:pt x="66437" y="14883"/>
                    <a:pt x="65937" y="14621"/>
                  </a:cubicBezTo>
                  <a:cubicBezTo>
                    <a:pt x="65949" y="14586"/>
                    <a:pt x="65973" y="14538"/>
                    <a:pt x="65997" y="14514"/>
                  </a:cubicBezTo>
                  <a:cubicBezTo>
                    <a:pt x="66425" y="14740"/>
                    <a:pt x="66866" y="14931"/>
                    <a:pt x="67259" y="15193"/>
                  </a:cubicBezTo>
                  <a:cubicBezTo>
                    <a:pt x="67747" y="15526"/>
                    <a:pt x="68140" y="15288"/>
                    <a:pt x="68640" y="15121"/>
                  </a:cubicBezTo>
                  <a:cubicBezTo>
                    <a:pt x="67759" y="14705"/>
                    <a:pt x="66961" y="14336"/>
                    <a:pt x="66175" y="13943"/>
                  </a:cubicBezTo>
                  <a:cubicBezTo>
                    <a:pt x="66306" y="13919"/>
                    <a:pt x="66413" y="13943"/>
                    <a:pt x="66509" y="14002"/>
                  </a:cubicBezTo>
                  <a:cubicBezTo>
                    <a:pt x="67140" y="14300"/>
                    <a:pt x="67794" y="14574"/>
                    <a:pt x="68390" y="14919"/>
                  </a:cubicBezTo>
                  <a:cubicBezTo>
                    <a:pt x="68830" y="15169"/>
                    <a:pt x="69164" y="14955"/>
                    <a:pt x="69568" y="14776"/>
                  </a:cubicBezTo>
                  <a:cubicBezTo>
                    <a:pt x="68806" y="14467"/>
                    <a:pt x="68104" y="14169"/>
                    <a:pt x="67390" y="13871"/>
                  </a:cubicBezTo>
                  <a:cubicBezTo>
                    <a:pt x="67402" y="13824"/>
                    <a:pt x="67425" y="13788"/>
                    <a:pt x="67449" y="13740"/>
                  </a:cubicBezTo>
                  <a:cubicBezTo>
                    <a:pt x="67556" y="13764"/>
                    <a:pt x="67663" y="13812"/>
                    <a:pt x="67747" y="13848"/>
                  </a:cubicBezTo>
                  <a:cubicBezTo>
                    <a:pt x="68211" y="14038"/>
                    <a:pt x="68687" y="14205"/>
                    <a:pt x="69128" y="14407"/>
                  </a:cubicBezTo>
                  <a:cubicBezTo>
                    <a:pt x="69616" y="14645"/>
                    <a:pt x="70080" y="14693"/>
                    <a:pt x="70592" y="14443"/>
                  </a:cubicBezTo>
                  <a:cubicBezTo>
                    <a:pt x="70890" y="14288"/>
                    <a:pt x="71223" y="14240"/>
                    <a:pt x="71545" y="14121"/>
                  </a:cubicBezTo>
                  <a:cubicBezTo>
                    <a:pt x="72259" y="13871"/>
                    <a:pt x="72986" y="13621"/>
                    <a:pt x="73748" y="13336"/>
                  </a:cubicBezTo>
                  <a:cubicBezTo>
                    <a:pt x="73652" y="13288"/>
                    <a:pt x="73629" y="13276"/>
                    <a:pt x="73593" y="13252"/>
                  </a:cubicBezTo>
                  <a:cubicBezTo>
                    <a:pt x="73509" y="13169"/>
                    <a:pt x="73414" y="13086"/>
                    <a:pt x="73331" y="12990"/>
                  </a:cubicBezTo>
                  <a:cubicBezTo>
                    <a:pt x="73450" y="12990"/>
                    <a:pt x="73581" y="12990"/>
                    <a:pt x="73700" y="13014"/>
                  </a:cubicBezTo>
                  <a:cubicBezTo>
                    <a:pt x="73902" y="13038"/>
                    <a:pt x="74140" y="13169"/>
                    <a:pt x="74331" y="13133"/>
                  </a:cubicBezTo>
                  <a:cubicBezTo>
                    <a:pt x="75272" y="12847"/>
                    <a:pt x="76212" y="12538"/>
                    <a:pt x="77200" y="12216"/>
                  </a:cubicBezTo>
                  <a:cubicBezTo>
                    <a:pt x="76498" y="11740"/>
                    <a:pt x="75736" y="11538"/>
                    <a:pt x="74962" y="11347"/>
                  </a:cubicBezTo>
                  <a:cubicBezTo>
                    <a:pt x="74140" y="11133"/>
                    <a:pt x="73355" y="10835"/>
                    <a:pt x="72557" y="10585"/>
                  </a:cubicBezTo>
                  <a:cubicBezTo>
                    <a:pt x="72462" y="10550"/>
                    <a:pt x="72402" y="10490"/>
                    <a:pt x="72319" y="10430"/>
                  </a:cubicBezTo>
                  <a:lnTo>
                    <a:pt x="72355" y="10347"/>
                  </a:lnTo>
                  <a:cubicBezTo>
                    <a:pt x="72855" y="10454"/>
                    <a:pt x="73295" y="10764"/>
                    <a:pt x="73843" y="10692"/>
                  </a:cubicBezTo>
                  <a:cubicBezTo>
                    <a:pt x="74105" y="10657"/>
                    <a:pt x="74379" y="10835"/>
                    <a:pt x="74641" y="10942"/>
                  </a:cubicBezTo>
                  <a:cubicBezTo>
                    <a:pt x="74772" y="11002"/>
                    <a:pt x="74879" y="11133"/>
                    <a:pt x="75010" y="11181"/>
                  </a:cubicBezTo>
                  <a:cubicBezTo>
                    <a:pt x="75545" y="11359"/>
                    <a:pt x="76105" y="11502"/>
                    <a:pt x="76641" y="11704"/>
                  </a:cubicBezTo>
                  <a:cubicBezTo>
                    <a:pt x="76974" y="11823"/>
                    <a:pt x="77284" y="12121"/>
                    <a:pt x="77581" y="12085"/>
                  </a:cubicBezTo>
                  <a:cubicBezTo>
                    <a:pt x="78189" y="12026"/>
                    <a:pt x="78772" y="11788"/>
                    <a:pt x="79367" y="11621"/>
                  </a:cubicBezTo>
                  <a:cubicBezTo>
                    <a:pt x="79367" y="11609"/>
                    <a:pt x="79355" y="11585"/>
                    <a:pt x="79355" y="11562"/>
                  </a:cubicBezTo>
                  <a:cubicBezTo>
                    <a:pt x="78951" y="11466"/>
                    <a:pt x="78534" y="11359"/>
                    <a:pt x="78129" y="11252"/>
                  </a:cubicBezTo>
                  <a:cubicBezTo>
                    <a:pt x="78153" y="11204"/>
                    <a:pt x="78165" y="11169"/>
                    <a:pt x="78165" y="11133"/>
                  </a:cubicBezTo>
                  <a:cubicBezTo>
                    <a:pt x="78629" y="11240"/>
                    <a:pt x="79070" y="11371"/>
                    <a:pt x="79534" y="11466"/>
                  </a:cubicBezTo>
                  <a:cubicBezTo>
                    <a:pt x="80034" y="11550"/>
                    <a:pt x="80439" y="11240"/>
                    <a:pt x="80891" y="11121"/>
                  </a:cubicBezTo>
                  <a:cubicBezTo>
                    <a:pt x="79844" y="10454"/>
                    <a:pt x="78665" y="10371"/>
                    <a:pt x="77581" y="10049"/>
                  </a:cubicBezTo>
                  <a:cubicBezTo>
                    <a:pt x="77641" y="10014"/>
                    <a:pt x="77700" y="10002"/>
                    <a:pt x="77760" y="10014"/>
                  </a:cubicBezTo>
                  <a:cubicBezTo>
                    <a:pt x="78451" y="10157"/>
                    <a:pt x="79129" y="10288"/>
                    <a:pt x="79820" y="10430"/>
                  </a:cubicBezTo>
                  <a:cubicBezTo>
                    <a:pt x="79879" y="10454"/>
                    <a:pt x="79939" y="10490"/>
                    <a:pt x="79998" y="10526"/>
                  </a:cubicBezTo>
                  <a:cubicBezTo>
                    <a:pt x="80415" y="10692"/>
                    <a:pt x="80856" y="11002"/>
                    <a:pt x="81260" y="10954"/>
                  </a:cubicBezTo>
                  <a:cubicBezTo>
                    <a:pt x="81903" y="10883"/>
                    <a:pt x="82522" y="10550"/>
                    <a:pt x="83154" y="10335"/>
                  </a:cubicBezTo>
                  <a:cubicBezTo>
                    <a:pt x="82653" y="10133"/>
                    <a:pt x="82177" y="10038"/>
                    <a:pt x="81701" y="9883"/>
                  </a:cubicBezTo>
                  <a:cubicBezTo>
                    <a:pt x="80629" y="9573"/>
                    <a:pt x="79522" y="9442"/>
                    <a:pt x="78427" y="9145"/>
                  </a:cubicBezTo>
                  <a:cubicBezTo>
                    <a:pt x="75807" y="8430"/>
                    <a:pt x="73164" y="7847"/>
                    <a:pt x="70497" y="7275"/>
                  </a:cubicBezTo>
                  <a:cubicBezTo>
                    <a:pt x="66032" y="6311"/>
                    <a:pt x="61627" y="5096"/>
                    <a:pt x="57210" y="3918"/>
                  </a:cubicBezTo>
                  <a:cubicBezTo>
                    <a:pt x="55329" y="3406"/>
                    <a:pt x="53471" y="2906"/>
                    <a:pt x="51542" y="2691"/>
                  </a:cubicBezTo>
                  <a:cubicBezTo>
                    <a:pt x="51376" y="2679"/>
                    <a:pt x="51209" y="2739"/>
                    <a:pt x="51007" y="2787"/>
                  </a:cubicBezTo>
                  <a:cubicBezTo>
                    <a:pt x="51090" y="2906"/>
                    <a:pt x="51126" y="2953"/>
                    <a:pt x="51185" y="3025"/>
                  </a:cubicBezTo>
                  <a:cubicBezTo>
                    <a:pt x="50685" y="2930"/>
                    <a:pt x="50685" y="2930"/>
                    <a:pt x="49661" y="3394"/>
                  </a:cubicBezTo>
                  <a:cubicBezTo>
                    <a:pt x="49899" y="3465"/>
                    <a:pt x="50114" y="3549"/>
                    <a:pt x="50316" y="3620"/>
                  </a:cubicBezTo>
                  <a:lnTo>
                    <a:pt x="50316" y="3799"/>
                  </a:lnTo>
                  <a:cubicBezTo>
                    <a:pt x="49459" y="3263"/>
                    <a:pt x="48709" y="3727"/>
                    <a:pt x="47828" y="3942"/>
                  </a:cubicBezTo>
                  <a:cubicBezTo>
                    <a:pt x="48352" y="4168"/>
                    <a:pt x="48780" y="4346"/>
                    <a:pt x="49221" y="4537"/>
                  </a:cubicBezTo>
                  <a:cubicBezTo>
                    <a:pt x="49197" y="4584"/>
                    <a:pt x="49185" y="4632"/>
                    <a:pt x="49173" y="4656"/>
                  </a:cubicBezTo>
                  <a:cubicBezTo>
                    <a:pt x="48840" y="4525"/>
                    <a:pt x="48483" y="4454"/>
                    <a:pt x="48209" y="4263"/>
                  </a:cubicBezTo>
                  <a:cubicBezTo>
                    <a:pt x="47613" y="3882"/>
                    <a:pt x="47089" y="4168"/>
                    <a:pt x="46435" y="4346"/>
                  </a:cubicBezTo>
                  <a:cubicBezTo>
                    <a:pt x="47113" y="4632"/>
                    <a:pt x="47709" y="4882"/>
                    <a:pt x="48304" y="5132"/>
                  </a:cubicBezTo>
                  <a:cubicBezTo>
                    <a:pt x="48161" y="5180"/>
                    <a:pt x="48006" y="5180"/>
                    <a:pt x="47875" y="5132"/>
                  </a:cubicBezTo>
                  <a:cubicBezTo>
                    <a:pt x="47470" y="4989"/>
                    <a:pt x="47054" y="4858"/>
                    <a:pt x="46685" y="4632"/>
                  </a:cubicBezTo>
                  <a:cubicBezTo>
                    <a:pt x="46244" y="4382"/>
                    <a:pt x="45839" y="4442"/>
                    <a:pt x="45351" y="4680"/>
                  </a:cubicBezTo>
                  <a:cubicBezTo>
                    <a:pt x="46030" y="4942"/>
                    <a:pt x="46661" y="5192"/>
                    <a:pt x="47292" y="5454"/>
                  </a:cubicBezTo>
                  <a:cubicBezTo>
                    <a:pt x="47280" y="5477"/>
                    <a:pt x="47280" y="5513"/>
                    <a:pt x="47268" y="5537"/>
                  </a:cubicBezTo>
                  <a:cubicBezTo>
                    <a:pt x="47137" y="5513"/>
                    <a:pt x="46982" y="5513"/>
                    <a:pt x="46851" y="5466"/>
                  </a:cubicBezTo>
                  <a:lnTo>
                    <a:pt x="45423" y="4930"/>
                  </a:lnTo>
                  <a:cubicBezTo>
                    <a:pt x="44934" y="4739"/>
                    <a:pt x="44732" y="4751"/>
                    <a:pt x="44220" y="5037"/>
                  </a:cubicBezTo>
                  <a:cubicBezTo>
                    <a:pt x="44851" y="5251"/>
                    <a:pt x="45446" y="5466"/>
                    <a:pt x="46066" y="5668"/>
                  </a:cubicBezTo>
                  <a:cubicBezTo>
                    <a:pt x="45899" y="5727"/>
                    <a:pt x="45720" y="5751"/>
                    <a:pt x="45565" y="5704"/>
                  </a:cubicBezTo>
                  <a:cubicBezTo>
                    <a:pt x="45125" y="5573"/>
                    <a:pt x="44673" y="5418"/>
                    <a:pt x="44256" y="5251"/>
                  </a:cubicBezTo>
                  <a:cubicBezTo>
                    <a:pt x="43946" y="5132"/>
                    <a:pt x="43684" y="5120"/>
                    <a:pt x="43351" y="5227"/>
                  </a:cubicBezTo>
                  <a:cubicBezTo>
                    <a:pt x="40803" y="6025"/>
                    <a:pt x="38267" y="6823"/>
                    <a:pt x="35719" y="7621"/>
                  </a:cubicBezTo>
                  <a:cubicBezTo>
                    <a:pt x="35683" y="7632"/>
                    <a:pt x="35659" y="7668"/>
                    <a:pt x="35588" y="7716"/>
                  </a:cubicBezTo>
                  <a:cubicBezTo>
                    <a:pt x="36219" y="7990"/>
                    <a:pt x="36838" y="8264"/>
                    <a:pt x="37445" y="8549"/>
                  </a:cubicBezTo>
                  <a:lnTo>
                    <a:pt x="37398" y="8680"/>
                  </a:lnTo>
                  <a:cubicBezTo>
                    <a:pt x="37291" y="8668"/>
                    <a:pt x="37195" y="8645"/>
                    <a:pt x="37088" y="8609"/>
                  </a:cubicBezTo>
                  <a:cubicBezTo>
                    <a:pt x="36612" y="8406"/>
                    <a:pt x="36124" y="8252"/>
                    <a:pt x="35683" y="7978"/>
                  </a:cubicBezTo>
                  <a:cubicBezTo>
                    <a:pt x="35255" y="7728"/>
                    <a:pt x="34897" y="7847"/>
                    <a:pt x="34457" y="8037"/>
                  </a:cubicBezTo>
                  <a:cubicBezTo>
                    <a:pt x="35243" y="8466"/>
                    <a:pt x="35981" y="8871"/>
                    <a:pt x="36731" y="9276"/>
                  </a:cubicBezTo>
                  <a:lnTo>
                    <a:pt x="36683" y="9407"/>
                  </a:lnTo>
                  <a:cubicBezTo>
                    <a:pt x="36576" y="9383"/>
                    <a:pt x="36469" y="9383"/>
                    <a:pt x="36374" y="9335"/>
                  </a:cubicBezTo>
                  <a:cubicBezTo>
                    <a:pt x="35707" y="8978"/>
                    <a:pt x="35017" y="8609"/>
                    <a:pt x="34350" y="8252"/>
                  </a:cubicBezTo>
                  <a:cubicBezTo>
                    <a:pt x="34243" y="8204"/>
                    <a:pt x="34124" y="8133"/>
                    <a:pt x="34040" y="8144"/>
                  </a:cubicBezTo>
                  <a:cubicBezTo>
                    <a:pt x="33743" y="8216"/>
                    <a:pt x="33445" y="8323"/>
                    <a:pt x="33064" y="8442"/>
                  </a:cubicBezTo>
                  <a:cubicBezTo>
                    <a:pt x="33302" y="8514"/>
                    <a:pt x="33457" y="8561"/>
                    <a:pt x="33600" y="8609"/>
                  </a:cubicBezTo>
                  <a:cubicBezTo>
                    <a:pt x="33600" y="8645"/>
                    <a:pt x="33600" y="8680"/>
                    <a:pt x="33588" y="8728"/>
                  </a:cubicBezTo>
                  <a:cubicBezTo>
                    <a:pt x="32933" y="8466"/>
                    <a:pt x="32326" y="8561"/>
                    <a:pt x="31671" y="8918"/>
                  </a:cubicBezTo>
                  <a:cubicBezTo>
                    <a:pt x="32135" y="9061"/>
                    <a:pt x="32564" y="9216"/>
                    <a:pt x="32981" y="9347"/>
                  </a:cubicBezTo>
                  <a:cubicBezTo>
                    <a:pt x="32885" y="9407"/>
                    <a:pt x="32814" y="9418"/>
                    <a:pt x="32742" y="9407"/>
                  </a:cubicBezTo>
                  <a:cubicBezTo>
                    <a:pt x="32350" y="9299"/>
                    <a:pt x="31969" y="9168"/>
                    <a:pt x="31576" y="9061"/>
                  </a:cubicBezTo>
                  <a:cubicBezTo>
                    <a:pt x="31421" y="9026"/>
                    <a:pt x="31207" y="9002"/>
                    <a:pt x="31040" y="9049"/>
                  </a:cubicBezTo>
                  <a:cubicBezTo>
                    <a:pt x="30242" y="9276"/>
                    <a:pt x="29433" y="9514"/>
                    <a:pt x="28635" y="9752"/>
                  </a:cubicBezTo>
                  <a:cubicBezTo>
                    <a:pt x="27932" y="9954"/>
                    <a:pt x="27254" y="10180"/>
                    <a:pt x="26480" y="10419"/>
                  </a:cubicBezTo>
                  <a:cubicBezTo>
                    <a:pt x="26849" y="10585"/>
                    <a:pt x="27147" y="10704"/>
                    <a:pt x="27444" y="10835"/>
                  </a:cubicBezTo>
                  <a:cubicBezTo>
                    <a:pt x="27432" y="10883"/>
                    <a:pt x="27397" y="10931"/>
                    <a:pt x="27385" y="10966"/>
                  </a:cubicBezTo>
                  <a:cubicBezTo>
                    <a:pt x="27111" y="10883"/>
                    <a:pt x="26837" y="10823"/>
                    <a:pt x="26599" y="10704"/>
                  </a:cubicBezTo>
                  <a:cubicBezTo>
                    <a:pt x="26254" y="10538"/>
                    <a:pt x="25944" y="10550"/>
                    <a:pt x="25599" y="10669"/>
                  </a:cubicBezTo>
                  <a:lnTo>
                    <a:pt x="16181" y="13526"/>
                  </a:lnTo>
                  <a:cubicBezTo>
                    <a:pt x="15478" y="13740"/>
                    <a:pt x="14764" y="13943"/>
                    <a:pt x="14014" y="14169"/>
                  </a:cubicBezTo>
                  <a:cubicBezTo>
                    <a:pt x="15347" y="14860"/>
                    <a:pt x="40505" y="24361"/>
                    <a:pt x="41279" y="24504"/>
                  </a:cubicBezTo>
                  <a:cubicBezTo>
                    <a:pt x="41505" y="24396"/>
                    <a:pt x="41636" y="24325"/>
                    <a:pt x="41779" y="24289"/>
                  </a:cubicBezTo>
                  <a:cubicBezTo>
                    <a:pt x="42279" y="24146"/>
                    <a:pt x="42768" y="23992"/>
                    <a:pt x="43351" y="23825"/>
                  </a:cubicBezTo>
                  <a:cubicBezTo>
                    <a:pt x="42232" y="23503"/>
                    <a:pt x="41208" y="23218"/>
                    <a:pt x="40184" y="22920"/>
                  </a:cubicBezTo>
                  <a:cubicBezTo>
                    <a:pt x="40196" y="22896"/>
                    <a:pt x="40196" y="22849"/>
                    <a:pt x="40208" y="22813"/>
                  </a:cubicBezTo>
                  <a:cubicBezTo>
                    <a:pt x="40327" y="22849"/>
                    <a:pt x="40446" y="22872"/>
                    <a:pt x="40553" y="22920"/>
                  </a:cubicBezTo>
                  <a:cubicBezTo>
                    <a:pt x="41446" y="23170"/>
                    <a:pt x="42339" y="23444"/>
                    <a:pt x="43232" y="23682"/>
                  </a:cubicBezTo>
                  <a:cubicBezTo>
                    <a:pt x="43422" y="23742"/>
                    <a:pt x="43684" y="23730"/>
                    <a:pt x="43875" y="23670"/>
                  </a:cubicBezTo>
                  <a:cubicBezTo>
                    <a:pt x="46077" y="22968"/>
                    <a:pt x="48268" y="22265"/>
                    <a:pt x="50471" y="21551"/>
                  </a:cubicBezTo>
                  <a:cubicBezTo>
                    <a:pt x="50507" y="21539"/>
                    <a:pt x="50554" y="21491"/>
                    <a:pt x="50614" y="21468"/>
                  </a:cubicBezTo>
                  <a:cubicBezTo>
                    <a:pt x="49923" y="21110"/>
                    <a:pt x="49268" y="20932"/>
                    <a:pt x="48613" y="20753"/>
                  </a:cubicBezTo>
                  <a:close/>
                  <a:moveTo>
                    <a:pt x="85606" y="36076"/>
                  </a:moveTo>
                  <a:cubicBezTo>
                    <a:pt x="85594" y="36065"/>
                    <a:pt x="85535" y="36005"/>
                    <a:pt x="85475" y="35969"/>
                  </a:cubicBezTo>
                  <a:cubicBezTo>
                    <a:pt x="84868" y="35553"/>
                    <a:pt x="84237" y="35136"/>
                    <a:pt x="83630" y="34719"/>
                  </a:cubicBezTo>
                  <a:cubicBezTo>
                    <a:pt x="81189" y="33052"/>
                    <a:pt x="78760" y="31385"/>
                    <a:pt x="76319" y="29742"/>
                  </a:cubicBezTo>
                  <a:cubicBezTo>
                    <a:pt x="76236" y="29683"/>
                    <a:pt x="76117" y="29695"/>
                    <a:pt x="75974" y="29659"/>
                  </a:cubicBezTo>
                  <a:cubicBezTo>
                    <a:pt x="76069" y="30671"/>
                    <a:pt x="75581" y="31254"/>
                    <a:pt x="74783" y="31600"/>
                  </a:cubicBezTo>
                  <a:cubicBezTo>
                    <a:pt x="74307" y="31802"/>
                    <a:pt x="73855" y="32028"/>
                    <a:pt x="73331" y="32183"/>
                  </a:cubicBezTo>
                  <a:cubicBezTo>
                    <a:pt x="71664" y="32671"/>
                    <a:pt x="70009" y="33231"/>
                    <a:pt x="68378" y="33802"/>
                  </a:cubicBezTo>
                  <a:cubicBezTo>
                    <a:pt x="65878" y="34648"/>
                    <a:pt x="63389" y="35553"/>
                    <a:pt x="60877" y="36374"/>
                  </a:cubicBezTo>
                  <a:cubicBezTo>
                    <a:pt x="59591" y="36791"/>
                    <a:pt x="58281" y="37088"/>
                    <a:pt x="56984" y="37493"/>
                  </a:cubicBezTo>
                  <a:cubicBezTo>
                    <a:pt x="55722" y="37898"/>
                    <a:pt x="54412" y="38136"/>
                    <a:pt x="53221" y="38803"/>
                  </a:cubicBezTo>
                  <a:cubicBezTo>
                    <a:pt x="52793" y="39053"/>
                    <a:pt x="52269" y="39172"/>
                    <a:pt x="51792" y="39327"/>
                  </a:cubicBezTo>
                  <a:cubicBezTo>
                    <a:pt x="50078" y="39863"/>
                    <a:pt x="48375" y="40339"/>
                    <a:pt x="46673" y="40898"/>
                  </a:cubicBezTo>
                  <a:cubicBezTo>
                    <a:pt x="44506" y="41625"/>
                    <a:pt x="42339" y="42422"/>
                    <a:pt x="40172" y="43173"/>
                  </a:cubicBezTo>
                  <a:cubicBezTo>
                    <a:pt x="40065" y="43208"/>
                    <a:pt x="39946" y="43232"/>
                    <a:pt x="39839" y="43268"/>
                  </a:cubicBezTo>
                  <a:cubicBezTo>
                    <a:pt x="39827" y="43232"/>
                    <a:pt x="39827" y="43196"/>
                    <a:pt x="39815" y="43161"/>
                  </a:cubicBezTo>
                  <a:cubicBezTo>
                    <a:pt x="41232" y="42672"/>
                    <a:pt x="42637" y="42161"/>
                    <a:pt x="44053" y="41684"/>
                  </a:cubicBezTo>
                  <a:cubicBezTo>
                    <a:pt x="45470" y="41196"/>
                    <a:pt x="46887" y="40708"/>
                    <a:pt x="48316" y="40244"/>
                  </a:cubicBezTo>
                  <a:cubicBezTo>
                    <a:pt x="49721" y="39779"/>
                    <a:pt x="51173" y="39363"/>
                    <a:pt x="52578" y="38934"/>
                  </a:cubicBezTo>
                  <a:cubicBezTo>
                    <a:pt x="47578" y="40101"/>
                    <a:pt x="42779" y="41899"/>
                    <a:pt x="37934" y="43589"/>
                  </a:cubicBezTo>
                  <a:cubicBezTo>
                    <a:pt x="37815" y="43637"/>
                    <a:pt x="37695" y="43685"/>
                    <a:pt x="37541" y="43744"/>
                  </a:cubicBezTo>
                  <a:cubicBezTo>
                    <a:pt x="37624" y="43756"/>
                    <a:pt x="37660" y="43768"/>
                    <a:pt x="37684" y="43756"/>
                  </a:cubicBezTo>
                  <a:cubicBezTo>
                    <a:pt x="39124" y="43565"/>
                    <a:pt x="40589" y="43387"/>
                    <a:pt x="42029" y="43173"/>
                  </a:cubicBezTo>
                  <a:cubicBezTo>
                    <a:pt x="45363" y="42696"/>
                    <a:pt x="48697" y="42220"/>
                    <a:pt x="52031" y="41732"/>
                  </a:cubicBezTo>
                  <a:cubicBezTo>
                    <a:pt x="53519" y="41506"/>
                    <a:pt x="54995" y="41327"/>
                    <a:pt x="56472" y="41065"/>
                  </a:cubicBezTo>
                  <a:cubicBezTo>
                    <a:pt x="59031" y="40601"/>
                    <a:pt x="61567" y="40065"/>
                    <a:pt x="64127" y="39625"/>
                  </a:cubicBezTo>
                  <a:cubicBezTo>
                    <a:pt x="66735" y="39160"/>
                    <a:pt x="69354" y="38743"/>
                    <a:pt x="71962" y="38303"/>
                  </a:cubicBezTo>
                  <a:cubicBezTo>
                    <a:pt x="76534" y="37565"/>
                    <a:pt x="81070" y="36827"/>
                    <a:pt x="85606" y="36076"/>
                  </a:cubicBezTo>
                  <a:close/>
                  <a:moveTo>
                    <a:pt x="30540" y="36255"/>
                  </a:moveTo>
                  <a:cubicBezTo>
                    <a:pt x="30540" y="36291"/>
                    <a:pt x="30528" y="36326"/>
                    <a:pt x="30528" y="36362"/>
                  </a:cubicBezTo>
                  <a:cubicBezTo>
                    <a:pt x="30397" y="36326"/>
                    <a:pt x="30254" y="36315"/>
                    <a:pt x="30135" y="36267"/>
                  </a:cubicBezTo>
                  <a:cubicBezTo>
                    <a:pt x="29230" y="35886"/>
                    <a:pt x="28325" y="35493"/>
                    <a:pt x="27420" y="35100"/>
                  </a:cubicBezTo>
                  <a:cubicBezTo>
                    <a:pt x="27325" y="35053"/>
                    <a:pt x="27218" y="34993"/>
                    <a:pt x="27123" y="34993"/>
                  </a:cubicBezTo>
                  <a:cubicBezTo>
                    <a:pt x="26408" y="35053"/>
                    <a:pt x="25694" y="35124"/>
                    <a:pt x="24980" y="35195"/>
                  </a:cubicBezTo>
                  <a:lnTo>
                    <a:pt x="24980" y="35255"/>
                  </a:lnTo>
                  <a:cubicBezTo>
                    <a:pt x="25480" y="35469"/>
                    <a:pt x="25992" y="35684"/>
                    <a:pt x="26492" y="35898"/>
                  </a:cubicBezTo>
                  <a:cubicBezTo>
                    <a:pt x="26480" y="35945"/>
                    <a:pt x="26468" y="35969"/>
                    <a:pt x="26444" y="36017"/>
                  </a:cubicBezTo>
                  <a:cubicBezTo>
                    <a:pt x="26373" y="36005"/>
                    <a:pt x="26301" y="36005"/>
                    <a:pt x="26242" y="35969"/>
                  </a:cubicBezTo>
                  <a:cubicBezTo>
                    <a:pt x="25718" y="35767"/>
                    <a:pt x="25218" y="35553"/>
                    <a:pt x="24682" y="35362"/>
                  </a:cubicBezTo>
                  <a:cubicBezTo>
                    <a:pt x="24468" y="35291"/>
                    <a:pt x="24229" y="35291"/>
                    <a:pt x="24003" y="35243"/>
                  </a:cubicBezTo>
                  <a:cubicBezTo>
                    <a:pt x="23991" y="35291"/>
                    <a:pt x="23991" y="35314"/>
                    <a:pt x="23979" y="35362"/>
                  </a:cubicBezTo>
                  <a:lnTo>
                    <a:pt x="27682" y="36969"/>
                  </a:lnTo>
                  <a:lnTo>
                    <a:pt x="27635" y="37100"/>
                  </a:lnTo>
                  <a:cubicBezTo>
                    <a:pt x="27504" y="37077"/>
                    <a:pt x="27373" y="37041"/>
                    <a:pt x="27242" y="36993"/>
                  </a:cubicBezTo>
                  <a:cubicBezTo>
                    <a:pt x="26051" y="36493"/>
                    <a:pt x="24872" y="35969"/>
                    <a:pt x="23682" y="35481"/>
                  </a:cubicBezTo>
                  <a:cubicBezTo>
                    <a:pt x="23467" y="35386"/>
                    <a:pt x="23206" y="35410"/>
                    <a:pt x="22979" y="35362"/>
                  </a:cubicBezTo>
                  <a:cubicBezTo>
                    <a:pt x="22967" y="35410"/>
                    <a:pt x="22956" y="35457"/>
                    <a:pt x="22956" y="35493"/>
                  </a:cubicBezTo>
                  <a:cubicBezTo>
                    <a:pt x="24896" y="36374"/>
                    <a:pt x="26837" y="37267"/>
                    <a:pt x="28790" y="38148"/>
                  </a:cubicBezTo>
                  <a:cubicBezTo>
                    <a:pt x="28766" y="38184"/>
                    <a:pt x="28754" y="38220"/>
                    <a:pt x="28742" y="38267"/>
                  </a:cubicBezTo>
                  <a:cubicBezTo>
                    <a:pt x="28635" y="38220"/>
                    <a:pt x="28516" y="38208"/>
                    <a:pt x="28409" y="38148"/>
                  </a:cubicBezTo>
                  <a:cubicBezTo>
                    <a:pt x="26551" y="37291"/>
                    <a:pt x="24706" y="36434"/>
                    <a:pt x="22848" y="35588"/>
                  </a:cubicBezTo>
                  <a:cubicBezTo>
                    <a:pt x="22670" y="35493"/>
                    <a:pt x="22444" y="35493"/>
                    <a:pt x="22241" y="35457"/>
                  </a:cubicBezTo>
                  <a:lnTo>
                    <a:pt x="22194" y="35588"/>
                  </a:lnTo>
                  <a:cubicBezTo>
                    <a:pt x="23682" y="36267"/>
                    <a:pt x="25170" y="36946"/>
                    <a:pt x="26658" y="37624"/>
                  </a:cubicBezTo>
                  <a:cubicBezTo>
                    <a:pt x="26646" y="37648"/>
                    <a:pt x="26623" y="37684"/>
                    <a:pt x="26611" y="37731"/>
                  </a:cubicBezTo>
                  <a:cubicBezTo>
                    <a:pt x="26444" y="37672"/>
                    <a:pt x="26265" y="37624"/>
                    <a:pt x="26111" y="37553"/>
                  </a:cubicBezTo>
                  <a:cubicBezTo>
                    <a:pt x="24753" y="36922"/>
                    <a:pt x="23396" y="36279"/>
                    <a:pt x="22027" y="35672"/>
                  </a:cubicBezTo>
                  <a:cubicBezTo>
                    <a:pt x="21824" y="35588"/>
                    <a:pt x="21586" y="35588"/>
                    <a:pt x="21360" y="35541"/>
                  </a:cubicBezTo>
                  <a:cubicBezTo>
                    <a:pt x="21348" y="35588"/>
                    <a:pt x="21348" y="35612"/>
                    <a:pt x="21324" y="35660"/>
                  </a:cubicBezTo>
                  <a:cubicBezTo>
                    <a:pt x="21955" y="35981"/>
                    <a:pt x="22575" y="36303"/>
                    <a:pt x="23206" y="36624"/>
                  </a:cubicBezTo>
                  <a:cubicBezTo>
                    <a:pt x="23194" y="36672"/>
                    <a:pt x="23170" y="36696"/>
                    <a:pt x="23158" y="36743"/>
                  </a:cubicBezTo>
                  <a:cubicBezTo>
                    <a:pt x="23039" y="36719"/>
                    <a:pt x="22908" y="36696"/>
                    <a:pt x="22801" y="36648"/>
                  </a:cubicBezTo>
                  <a:cubicBezTo>
                    <a:pt x="22194" y="36350"/>
                    <a:pt x="21598" y="36029"/>
                    <a:pt x="21003" y="35731"/>
                  </a:cubicBezTo>
                  <a:cubicBezTo>
                    <a:pt x="20872" y="35672"/>
                    <a:pt x="20705" y="35660"/>
                    <a:pt x="20539" y="35624"/>
                  </a:cubicBezTo>
                  <a:cubicBezTo>
                    <a:pt x="20527" y="35660"/>
                    <a:pt x="20527" y="35684"/>
                    <a:pt x="20515" y="35731"/>
                  </a:cubicBezTo>
                  <a:cubicBezTo>
                    <a:pt x="21777" y="36350"/>
                    <a:pt x="23039" y="36958"/>
                    <a:pt x="24289" y="37553"/>
                  </a:cubicBezTo>
                  <a:cubicBezTo>
                    <a:pt x="24277" y="37589"/>
                    <a:pt x="24265" y="37624"/>
                    <a:pt x="24241" y="37672"/>
                  </a:cubicBezTo>
                  <a:cubicBezTo>
                    <a:pt x="24099" y="37624"/>
                    <a:pt x="23944" y="37589"/>
                    <a:pt x="23813" y="37541"/>
                  </a:cubicBezTo>
                  <a:cubicBezTo>
                    <a:pt x="22622" y="36981"/>
                    <a:pt x="21443" y="36422"/>
                    <a:pt x="20253" y="35850"/>
                  </a:cubicBezTo>
                  <a:cubicBezTo>
                    <a:pt x="20122" y="35791"/>
                    <a:pt x="19991" y="35767"/>
                    <a:pt x="19836" y="35731"/>
                  </a:cubicBezTo>
                  <a:cubicBezTo>
                    <a:pt x="20122" y="35969"/>
                    <a:pt x="20431" y="36124"/>
                    <a:pt x="20729" y="36303"/>
                  </a:cubicBezTo>
                  <a:cubicBezTo>
                    <a:pt x="22741" y="37493"/>
                    <a:pt x="24861" y="38470"/>
                    <a:pt x="27004" y="39398"/>
                  </a:cubicBezTo>
                  <a:cubicBezTo>
                    <a:pt x="27313" y="39529"/>
                    <a:pt x="27635" y="39672"/>
                    <a:pt x="27980" y="39744"/>
                  </a:cubicBezTo>
                  <a:cubicBezTo>
                    <a:pt x="29718" y="40077"/>
                    <a:pt x="31445" y="40041"/>
                    <a:pt x="33159" y="39541"/>
                  </a:cubicBezTo>
                  <a:cubicBezTo>
                    <a:pt x="34933" y="39041"/>
                    <a:pt x="36683" y="38470"/>
                    <a:pt x="38446" y="37922"/>
                  </a:cubicBezTo>
                  <a:cubicBezTo>
                    <a:pt x="38969" y="37755"/>
                    <a:pt x="39481" y="37565"/>
                    <a:pt x="40112" y="37362"/>
                  </a:cubicBezTo>
                  <a:cubicBezTo>
                    <a:pt x="39577" y="37136"/>
                    <a:pt x="39148" y="36958"/>
                    <a:pt x="38707" y="36779"/>
                  </a:cubicBezTo>
                  <a:cubicBezTo>
                    <a:pt x="38731" y="36743"/>
                    <a:pt x="38743" y="36707"/>
                    <a:pt x="38755" y="36672"/>
                  </a:cubicBezTo>
                  <a:cubicBezTo>
                    <a:pt x="38850" y="36707"/>
                    <a:pt x="38934" y="36719"/>
                    <a:pt x="39029" y="36743"/>
                  </a:cubicBezTo>
                  <a:cubicBezTo>
                    <a:pt x="39339" y="36862"/>
                    <a:pt x="39648" y="37005"/>
                    <a:pt x="39958" y="37124"/>
                  </a:cubicBezTo>
                  <a:cubicBezTo>
                    <a:pt x="40398" y="37279"/>
                    <a:pt x="40541" y="37267"/>
                    <a:pt x="40970" y="36981"/>
                  </a:cubicBezTo>
                  <a:cubicBezTo>
                    <a:pt x="40172" y="36600"/>
                    <a:pt x="39386" y="36231"/>
                    <a:pt x="38588" y="35850"/>
                  </a:cubicBezTo>
                  <a:cubicBezTo>
                    <a:pt x="38612" y="35815"/>
                    <a:pt x="38636" y="35767"/>
                    <a:pt x="38648" y="35731"/>
                  </a:cubicBezTo>
                  <a:cubicBezTo>
                    <a:pt x="38755" y="35767"/>
                    <a:pt x="38862" y="35815"/>
                    <a:pt x="38946" y="35838"/>
                  </a:cubicBezTo>
                  <a:cubicBezTo>
                    <a:pt x="39624" y="36148"/>
                    <a:pt x="40303" y="36446"/>
                    <a:pt x="40958" y="36791"/>
                  </a:cubicBezTo>
                  <a:cubicBezTo>
                    <a:pt x="41374" y="37017"/>
                    <a:pt x="41684" y="36779"/>
                    <a:pt x="42077" y="36660"/>
                  </a:cubicBezTo>
                  <a:cubicBezTo>
                    <a:pt x="41470" y="36350"/>
                    <a:pt x="40910" y="36076"/>
                    <a:pt x="40362" y="35791"/>
                  </a:cubicBezTo>
                  <a:cubicBezTo>
                    <a:pt x="40374" y="35755"/>
                    <a:pt x="40410" y="35719"/>
                    <a:pt x="40422" y="35672"/>
                  </a:cubicBezTo>
                  <a:cubicBezTo>
                    <a:pt x="40517" y="35707"/>
                    <a:pt x="40601" y="35755"/>
                    <a:pt x="40696" y="35791"/>
                  </a:cubicBezTo>
                  <a:cubicBezTo>
                    <a:pt x="41053" y="35969"/>
                    <a:pt x="41434" y="36124"/>
                    <a:pt x="41779" y="36350"/>
                  </a:cubicBezTo>
                  <a:cubicBezTo>
                    <a:pt x="42256" y="36660"/>
                    <a:pt x="42684" y="36517"/>
                    <a:pt x="43149" y="36267"/>
                  </a:cubicBezTo>
                  <a:cubicBezTo>
                    <a:pt x="42779" y="36124"/>
                    <a:pt x="42434" y="35993"/>
                    <a:pt x="42089" y="35838"/>
                  </a:cubicBezTo>
                  <a:cubicBezTo>
                    <a:pt x="42101" y="35815"/>
                    <a:pt x="42125" y="35767"/>
                    <a:pt x="42136" y="35731"/>
                  </a:cubicBezTo>
                  <a:cubicBezTo>
                    <a:pt x="42422" y="35838"/>
                    <a:pt x="42720" y="35934"/>
                    <a:pt x="42982" y="36065"/>
                  </a:cubicBezTo>
                  <a:cubicBezTo>
                    <a:pt x="43399" y="36291"/>
                    <a:pt x="43744" y="36112"/>
                    <a:pt x="44113" y="35934"/>
                  </a:cubicBezTo>
                  <a:cubicBezTo>
                    <a:pt x="43827" y="35815"/>
                    <a:pt x="43577" y="35707"/>
                    <a:pt x="43327" y="35588"/>
                  </a:cubicBezTo>
                  <a:cubicBezTo>
                    <a:pt x="43589" y="35612"/>
                    <a:pt x="43827" y="35719"/>
                    <a:pt x="44089" y="35791"/>
                  </a:cubicBezTo>
                  <a:cubicBezTo>
                    <a:pt x="44220" y="35838"/>
                    <a:pt x="44387" y="35850"/>
                    <a:pt x="44506" y="35815"/>
                  </a:cubicBezTo>
                  <a:cubicBezTo>
                    <a:pt x="48983" y="34291"/>
                    <a:pt x="53459" y="32755"/>
                    <a:pt x="57936" y="31231"/>
                  </a:cubicBezTo>
                  <a:cubicBezTo>
                    <a:pt x="58031" y="31195"/>
                    <a:pt x="58103" y="31147"/>
                    <a:pt x="58198" y="31123"/>
                  </a:cubicBezTo>
                  <a:cubicBezTo>
                    <a:pt x="58198" y="31112"/>
                    <a:pt x="58174" y="31088"/>
                    <a:pt x="58174" y="31076"/>
                  </a:cubicBezTo>
                  <a:cubicBezTo>
                    <a:pt x="56626" y="31183"/>
                    <a:pt x="55079" y="31302"/>
                    <a:pt x="53531" y="31409"/>
                  </a:cubicBezTo>
                  <a:lnTo>
                    <a:pt x="53531" y="31457"/>
                  </a:lnTo>
                  <a:cubicBezTo>
                    <a:pt x="53805" y="31600"/>
                    <a:pt x="54067" y="31719"/>
                    <a:pt x="54340" y="31850"/>
                  </a:cubicBezTo>
                  <a:cubicBezTo>
                    <a:pt x="54031" y="31802"/>
                    <a:pt x="53745" y="31707"/>
                    <a:pt x="53471" y="31564"/>
                  </a:cubicBezTo>
                  <a:cubicBezTo>
                    <a:pt x="53197" y="31421"/>
                    <a:pt x="52900" y="31385"/>
                    <a:pt x="52519" y="31493"/>
                  </a:cubicBezTo>
                  <a:cubicBezTo>
                    <a:pt x="52864" y="31659"/>
                    <a:pt x="53138" y="31790"/>
                    <a:pt x="53412" y="31921"/>
                  </a:cubicBezTo>
                  <a:cubicBezTo>
                    <a:pt x="52793" y="31885"/>
                    <a:pt x="52304" y="31314"/>
                    <a:pt x="51554" y="31552"/>
                  </a:cubicBezTo>
                  <a:cubicBezTo>
                    <a:pt x="51983" y="31778"/>
                    <a:pt x="52376" y="31981"/>
                    <a:pt x="52745" y="32195"/>
                  </a:cubicBezTo>
                  <a:cubicBezTo>
                    <a:pt x="52733" y="32219"/>
                    <a:pt x="52721" y="32266"/>
                    <a:pt x="52685" y="32302"/>
                  </a:cubicBezTo>
                  <a:cubicBezTo>
                    <a:pt x="52340" y="32124"/>
                    <a:pt x="51983" y="31969"/>
                    <a:pt x="51661" y="31778"/>
                  </a:cubicBezTo>
                  <a:cubicBezTo>
                    <a:pt x="51292" y="31552"/>
                    <a:pt x="50911" y="31528"/>
                    <a:pt x="50411" y="31612"/>
                  </a:cubicBezTo>
                  <a:cubicBezTo>
                    <a:pt x="51019" y="31969"/>
                    <a:pt x="51554" y="32278"/>
                    <a:pt x="52090" y="32576"/>
                  </a:cubicBezTo>
                  <a:lnTo>
                    <a:pt x="52042" y="32671"/>
                  </a:lnTo>
                  <a:cubicBezTo>
                    <a:pt x="51947" y="32624"/>
                    <a:pt x="51828" y="32600"/>
                    <a:pt x="51721" y="32552"/>
                  </a:cubicBezTo>
                  <a:cubicBezTo>
                    <a:pt x="51292" y="32314"/>
                    <a:pt x="50852" y="32088"/>
                    <a:pt x="50459" y="31802"/>
                  </a:cubicBezTo>
                  <a:cubicBezTo>
                    <a:pt x="50042" y="31504"/>
                    <a:pt x="49602" y="31659"/>
                    <a:pt x="49173" y="31719"/>
                  </a:cubicBezTo>
                  <a:cubicBezTo>
                    <a:pt x="49876" y="32112"/>
                    <a:pt x="50554" y="32516"/>
                    <a:pt x="51257" y="32921"/>
                  </a:cubicBezTo>
                  <a:lnTo>
                    <a:pt x="51209" y="33017"/>
                  </a:lnTo>
                  <a:cubicBezTo>
                    <a:pt x="51114" y="32969"/>
                    <a:pt x="50995" y="32921"/>
                    <a:pt x="50899" y="32874"/>
                  </a:cubicBezTo>
                  <a:cubicBezTo>
                    <a:pt x="50411" y="32612"/>
                    <a:pt x="49899" y="32362"/>
                    <a:pt x="49459" y="32040"/>
                  </a:cubicBezTo>
                  <a:cubicBezTo>
                    <a:pt x="49006" y="31731"/>
                    <a:pt x="48590" y="31707"/>
                    <a:pt x="48137" y="32040"/>
                  </a:cubicBezTo>
                  <a:cubicBezTo>
                    <a:pt x="48756" y="32386"/>
                    <a:pt x="49387" y="32731"/>
                    <a:pt x="49995" y="33076"/>
                  </a:cubicBezTo>
                  <a:cubicBezTo>
                    <a:pt x="49983" y="33100"/>
                    <a:pt x="49959" y="33124"/>
                    <a:pt x="49959" y="33159"/>
                  </a:cubicBezTo>
                  <a:cubicBezTo>
                    <a:pt x="49864" y="33112"/>
                    <a:pt x="49745" y="33088"/>
                    <a:pt x="49637" y="33028"/>
                  </a:cubicBezTo>
                  <a:cubicBezTo>
                    <a:pt x="49161" y="32778"/>
                    <a:pt x="48673" y="32516"/>
                    <a:pt x="48185" y="32255"/>
                  </a:cubicBezTo>
                  <a:cubicBezTo>
                    <a:pt x="47947" y="32124"/>
                    <a:pt x="47756" y="32088"/>
                    <a:pt x="47506" y="32278"/>
                  </a:cubicBezTo>
                  <a:cubicBezTo>
                    <a:pt x="47756" y="32433"/>
                    <a:pt x="47994" y="32576"/>
                    <a:pt x="48232" y="32731"/>
                  </a:cubicBezTo>
                  <a:cubicBezTo>
                    <a:pt x="47947" y="32659"/>
                    <a:pt x="47709" y="32540"/>
                    <a:pt x="47470" y="32397"/>
                  </a:cubicBezTo>
                  <a:cubicBezTo>
                    <a:pt x="47173" y="32243"/>
                    <a:pt x="46970" y="32457"/>
                    <a:pt x="46637" y="32540"/>
                  </a:cubicBezTo>
                  <a:cubicBezTo>
                    <a:pt x="47197" y="32814"/>
                    <a:pt x="47637" y="33052"/>
                    <a:pt x="48090" y="33278"/>
                  </a:cubicBezTo>
                  <a:lnTo>
                    <a:pt x="48042" y="33374"/>
                  </a:lnTo>
                  <a:cubicBezTo>
                    <a:pt x="47649" y="33171"/>
                    <a:pt x="47256" y="33017"/>
                    <a:pt x="46863" y="32790"/>
                  </a:cubicBezTo>
                  <a:cubicBezTo>
                    <a:pt x="46554" y="32612"/>
                    <a:pt x="46292" y="32600"/>
                    <a:pt x="45970" y="32802"/>
                  </a:cubicBezTo>
                  <a:lnTo>
                    <a:pt x="47673" y="33790"/>
                  </a:lnTo>
                  <a:lnTo>
                    <a:pt x="47625" y="33874"/>
                  </a:lnTo>
                  <a:cubicBezTo>
                    <a:pt x="47518" y="33826"/>
                    <a:pt x="47435" y="33802"/>
                    <a:pt x="47328" y="33755"/>
                  </a:cubicBezTo>
                  <a:cubicBezTo>
                    <a:pt x="46947" y="33552"/>
                    <a:pt x="46554" y="33326"/>
                    <a:pt x="46173" y="33100"/>
                  </a:cubicBezTo>
                  <a:cubicBezTo>
                    <a:pt x="45637" y="32802"/>
                    <a:pt x="45601" y="32802"/>
                    <a:pt x="45006" y="33112"/>
                  </a:cubicBezTo>
                  <a:cubicBezTo>
                    <a:pt x="45637" y="33445"/>
                    <a:pt x="46244" y="33767"/>
                    <a:pt x="46851" y="34088"/>
                  </a:cubicBezTo>
                  <a:cubicBezTo>
                    <a:pt x="46839" y="34112"/>
                    <a:pt x="46839" y="34148"/>
                    <a:pt x="46828" y="34171"/>
                  </a:cubicBezTo>
                  <a:cubicBezTo>
                    <a:pt x="46708" y="34148"/>
                    <a:pt x="46566" y="34124"/>
                    <a:pt x="46470" y="34064"/>
                  </a:cubicBezTo>
                  <a:cubicBezTo>
                    <a:pt x="45970" y="33814"/>
                    <a:pt x="45482" y="33529"/>
                    <a:pt x="44994" y="33290"/>
                  </a:cubicBezTo>
                  <a:cubicBezTo>
                    <a:pt x="44815" y="33207"/>
                    <a:pt x="44601" y="33207"/>
                    <a:pt x="44411" y="33159"/>
                  </a:cubicBezTo>
                  <a:cubicBezTo>
                    <a:pt x="44399" y="33207"/>
                    <a:pt x="44387" y="33231"/>
                    <a:pt x="44387" y="33278"/>
                  </a:cubicBezTo>
                  <a:cubicBezTo>
                    <a:pt x="44625" y="33445"/>
                    <a:pt x="44863" y="33588"/>
                    <a:pt x="45101" y="33755"/>
                  </a:cubicBezTo>
                  <a:cubicBezTo>
                    <a:pt x="44565" y="33743"/>
                    <a:pt x="44161" y="33040"/>
                    <a:pt x="43530" y="33552"/>
                  </a:cubicBezTo>
                  <a:cubicBezTo>
                    <a:pt x="44172" y="33862"/>
                    <a:pt x="44780" y="34171"/>
                    <a:pt x="45411" y="34481"/>
                  </a:cubicBezTo>
                  <a:cubicBezTo>
                    <a:pt x="45399" y="34517"/>
                    <a:pt x="45375" y="34564"/>
                    <a:pt x="45363" y="34588"/>
                  </a:cubicBezTo>
                  <a:cubicBezTo>
                    <a:pt x="45244" y="34541"/>
                    <a:pt x="45113" y="34517"/>
                    <a:pt x="44994" y="34469"/>
                  </a:cubicBezTo>
                  <a:cubicBezTo>
                    <a:pt x="44482" y="34219"/>
                    <a:pt x="43970" y="33981"/>
                    <a:pt x="43470" y="33707"/>
                  </a:cubicBezTo>
                  <a:cubicBezTo>
                    <a:pt x="43160" y="33529"/>
                    <a:pt x="42898" y="33636"/>
                    <a:pt x="42565" y="33755"/>
                  </a:cubicBezTo>
                  <a:cubicBezTo>
                    <a:pt x="43041" y="33981"/>
                    <a:pt x="43458" y="34183"/>
                    <a:pt x="43875" y="34398"/>
                  </a:cubicBezTo>
                  <a:cubicBezTo>
                    <a:pt x="43863" y="34421"/>
                    <a:pt x="43839" y="34469"/>
                    <a:pt x="43827" y="34505"/>
                  </a:cubicBezTo>
                  <a:cubicBezTo>
                    <a:pt x="43089" y="34386"/>
                    <a:pt x="42494" y="33695"/>
                    <a:pt x="41565" y="33862"/>
                  </a:cubicBezTo>
                  <a:cubicBezTo>
                    <a:pt x="42291" y="34219"/>
                    <a:pt x="42934" y="34529"/>
                    <a:pt x="43577" y="34838"/>
                  </a:cubicBezTo>
                  <a:lnTo>
                    <a:pt x="43530" y="34981"/>
                  </a:lnTo>
                  <a:cubicBezTo>
                    <a:pt x="43410" y="34945"/>
                    <a:pt x="43268" y="34922"/>
                    <a:pt x="43160" y="34874"/>
                  </a:cubicBezTo>
                  <a:cubicBezTo>
                    <a:pt x="42267" y="34445"/>
                    <a:pt x="41374" y="33993"/>
                    <a:pt x="40470" y="33564"/>
                  </a:cubicBezTo>
                  <a:cubicBezTo>
                    <a:pt x="40303" y="33493"/>
                    <a:pt x="40101" y="33517"/>
                    <a:pt x="39898" y="33493"/>
                  </a:cubicBezTo>
                  <a:cubicBezTo>
                    <a:pt x="39898" y="33517"/>
                    <a:pt x="39886" y="33564"/>
                    <a:pt x="39886" y="33588"/>
                  </a:cubicBezTo>
                  <a:cubicBezTo>
                    <a:pt x="40398" y="33862"/>
                    <a:pt x="40910" y="34124"/>
                    <a:pt x="41422" y="34398"/>
                  </a:cubicBezTo>
                  <a:cubicBezTo>
                    <a:pt x="41398" y="34445"/>
                    <a:pt x="41386" y="34469"/>
                    <a:pt x="41363" y="34517"/>
                  </a:cubicBezTo>
                  <a:cubicBezTo>
                    <a:pt x="41255" y="34469"/>
                    <a:pt x="41172" y="34445"/>
                    <a:pt x="41065" y="34398"/>
                  </a:cubicBezTo>
                  <a:cubicBezTo>
                    <a:pt x="40636" y="34183"/>
                    <a:pt x="40184" y="33969"/>
                    <a:pt x="39755" y="33743"/>
                  </a:cubicBezTo>
                  <a:cubicBezTo>
                    <a:pt x="39398" y="33564"/>
                    <a:pt x="39350" y="33564"/>
                    <a:pt x="38934" y="33743"/>
                  </a:cubicBezTo>
                  <a:cubicBezTo>
                    <a:pt x="39839" y="34148"/>
                    <a:pt x="40732" y="34541"/>
                    <a:pt x="41613" y="34945"/>
                  </a:cubicBezTo>
                  <a:lnTo>
                    <a:pt x="41565" y="35041"/>
                  </a:lnTo>
                  <a:cubicBezTo>
                    <a:pt x="41446" y="34993"/>
                    <a:pt x="41315" y="34957"/>
                    <a:pt x="41196" y="34922"/>
                  </a:cubicBezTo>
                  <a:cubicBezTo>
                    <a:pt x="40482" y="34588"/>
                    <a:pt x="39743" y="34291"/>
                    <a:pt x="39041" y="33933"/>
                  </a:cubicBezTo>
                  <a:cubicBezTo>
                    <a:pt x="38636" y="33731"/>
                    <a:pt x="38267" y="33731"/>
                    <a:pt x="37791" y="33874"/>
                  </a:cubicBezTo>
                  <a:cubicBezTo>
                    <a:pt x="39100" y="34421"/>
                    <a:pt x="40351" y="34945"/>
                    <a:pt x="41613" y="35469"/>
                  </a:cubicBezTo>
                  <a:cubicBezTo>
                    <a:pt x="41601" y="35517"/>
                    <a:pt x="41589" y="35541"/>
                    <a:pt x="41565" y="35588"/>
                  </a:cubicBezTo>
                  <a:cubicBezTo>
                    <a:pt x="41434" y="35541"/>
                    <a:pt x="41291" y="35517"/>
                    <a:pt x="41148" y="35457"/>
                  </a:cubicBezTo>
                  <a:cubicBezTo>
                    <a:pt x="40005" y="34981"/>
                    <a:pt x="38862" y="34481"/>
                    <a:pt x="37719" y="34029"/>
                  </a:cubicBezTo>
                  <a:cubicBezTo>
                    <a:pt x="37457" y="33921"/>
                    <a:pt x="37148" y="33933"/>
                    <a:pt x="36862" y="33886"/>
                  </a:cubicBezTo>
                  <a:cubicBezTo>
                    <a:pt x="36850" y="33933"/>
                    <a:pt x="36850" y="33981"/>
                    <a:pt x="36838" y="34029"/>
                  </a:cubicBezTo>
                  <a:cubicBezTo>
                    <a:pt x="37362" y="34279"/>
                    <a:pt x="37874" y="34517"/>
                    <a:pt x="38386" y="34767"/>
                  </a:cubicBezTo>
                  <a:cubicBezTo>
                    <a:pt x="38374" y="34802"/>
                    <a:pt x="38350" y="34826"/>
                    <a:pt x="38338" y="34874"/>
                  </a:cubicBezTo>
                  <a:cubicBezTo>
                    <a:pt x="37957" y="34695"/>
                    <a:pt x="37517" y="34541"/>
                    <a:pt x="37160" y="34302"/>
                  </a:cubicBezTo>
                  <a:cubicBezTo>
                    <a:pt x="36612" y="33969"/>
                    <a:pt x="36064" y="34005"/>
                    <a:pt x="35457" y="34207"/>
                  </a:cubicBezTo>
                  <a:cubicBezTo>
                    <a:pt x="36410" y="34576"/>
                    <a:pt x="37374" y="34933"/>
                    <a:pt x="38326" y="35303"/>
                  </a:cubicBezTo>
                  <a:cubicBezTo>
                    <a:pt x="38315" y="35338"/>
                    <a:pt x="38315" y="35362"/>
                    <a:pt x="38291" y="35398"/>
                  </a:cubicBezTo>
                  <a:cubicBezTo>
                    <a:pt x="38219" y="35374"/>
                    <a:pt x="38148" y="35374"/>
                    <a:pt x="38088" y="35362"/>
                  </a:cubicBezTo>
                  <a:cubicBezTo>
                    <a:pt x="37303" y="35064"/>
                    <a:pt x="36493" y="34802"/>
                    <a:pt x="35707" y="34457"/>
                  </a:cubicBezTo>
                  <a:cubicBezTo>
                    <a:pt x="35255" y="34267"/>
                    <a:pt x="34826" y="34148"/>
                    <a:pt x="34338" y="34231"/>
                  </a:cubicBezTo>
                  <a:cubicBezTo>
                    <a:pt x="33731" y="34338"/>
                    <a:pt x="33112" y="34386"/>
                    <a:pt x="32421" y="34469"/>
                  </a:cubicBezTo>
                  <a:cubicBezTo>
                    <a:pt x="32719" y="34648"/>
                    <a:pt x="32921" y="34767"/>
                    <a:pt x="33135" y="34898"/>
                  </a:cubicBezTo>
                  <a:lnTo>
                    <a:pt x="33088" y="34993"/>
                  </a:lnTo>
                  <a:cubicBezTo>
                    <a:pt x="32909" y="34898"/>
                    <a:pt x="32731" y="34838"/>
                    <a:pt x="32564" y="34743"/>
                  </a:cubicBezTo>
                  <a:cubicBezTo>
                    <a:pt x="32254" y="34529"/>
                    <a:pt x="31945" y="34481"/>
                    <a:pt x="31564" y="34564"/>
                  </a:cubicBezTo>
                  <a:cubicBezTo>
                    <a:pt x="31230" y="34624"/>
                    <a:pt x="30861" y="34636"/>
                    <a:pt x="30528" y="34660"/>
                  </a:cubicBezTo>
                  <a:lnTo>
                    <a:pt x="30040" y="34707"/>
                  </a:lnTo>
                  <a:lnTo>
                    <a:pt x="30040" y="34767"/>
                  </a:lnTo>
                  <a:cubicBezTo>
                    <a:pt x="30397" y="34922"/>
                    <a:pt x="30730" y="35064"/>
                    <a:pt x="31087" y="35195"/>
                  </a:cubicBezTo>
                  <a:cubicBezTo>
                    <a:pt x="31076" y="35231"/>
                    <a:pt x="31076" y="35255"/>
                    <a:pt x="31064" y="35291"/>
                  </a:cubicBezTo>
                  <a:cubicBezTo>
                    <a:pt x="30290" y="35100"/>
                    <a:pt x="29587" y="34481"/>
                    <a:pt x="28682" y="34862"/>
                  </a:cubicBezTo>
                  <a:cubicBezTo>
                    <a:pt x="29230" y="35076"/>
                    <a:pt x="29742" y="35291"/>
                    <a:pt x="30254" y="35493"/>
                  </a:cubicBezTo>
                  <a:cubicBezTo>
                    <a:pt x="30778" y="35707"/>
                    <a:pt x="31314" y="35934"/>
                    <a:pt x="31838" y="36148"/>
                  </a:cubicBezTo>
                  <a:cubicBezTo>
                    <a:pt x="32326" y="36362"/>
                    <a:pt x="32850" y="36529"/>
                    <a:pt x="33278" y="36838"/>
                  </a:cubicBezTo>
                  <a:cubicBezTo>
                    <a:pt x="33147" y="36850"/>
                    <a:pt x="33028" y="36827"/>
                    <a:pt x="32909" y="36779"/>
                  </a:cubicBezTo>
                  <a:cubicBezTo>
                    <a:pt x="31421" y="36184"/>
                    <a:pt x="29944" y="35553"/>
                    <a:pt x="28456" y="34981"/>
                  </a:cubicBezTo>
                  <a:cubicBezTo>
                    <a:pt x="28218" y="34886"/>
                    <a:pt x="27932" y="34898"/>
                    <a:pt x="27670" y="34874"/>
                  </a:cubicBezTo>
                  <a:cubicBezTo>
                    <a:pt x="27670" y="34922"/>
                    <a:pt x="27658" y="34945"/>
                    <a:pt x="27658" y="34993"/>
                  </a:cubicBezTo>
                  <a:cubicBezTo>
                    <a:pt x="28587" y="35410"/>
                    <a:pt x="29575" y="35826"/>
                    <a:pt x="30540" y="36255"/>
                  </a:cubicBezTo>
                  <a:close/>
                  <a:moveTo>
                    <a:pt x="84427" y="42327"/>
                  </a:moveTo>
                  <a:cubicBezTo>
                    <a:pt x="82856" y="42530"/>
                    <a:pt x="81320" y="42756"/>
                    <a:pt x="79772" y="42923"/>
                  </a:cubicBezTo>
                  <a:cubicBezTo>
                    <a:pt x="76450" y="43268"/>
                    <a:pt x="73140" y="43565"/>
                    <a:pt x="69878" y="44304"/>
                  </a:cubicBezTo>
                  <a:cubicBezTo>
                    <a:pt x="69819" y="44316"/>
                    <a:pt x="69747" y="44304"/>
                    <a:pt x="69664" y="44292"/>
                  </a:cubicBezTo>
                  <a:cubicBezTo>
                    <a:pt x="69664" y="44256"/>
                    <a:pt x="69652" y="44232"/>
                    <a:pt x="69652" y="44196"/>
                  </a:cubicBezTo>
                  <a:cubicBezTo>
                    <a:pt x="69830" y="44137"/>
                    <a:pt x="70009" y="44066"/>
                    <a:pt x="70283" y="43982"/>
                  </a:cubicBezTo>
                  <a:cubicBezTo>
                    <a:pt x="69295" y="44125"/>
                    <a:pt x="68414" y="44280"/>
                    <a:pt x="67544" y="44399"/>
                  </a:cubicBezTo>
                  <a:cubicBezTo>
                    <a:pt x="65699" y="44649"/>
                    <a:pt x="63853" y="44839"/>
                    <a:pt x="62020" y="45125"/>
                  </a:cubicBezTo>
                  <a:cubicBezTo>
                    <a:pt x="58770" y="45625"/>
                    <a:pt x="55531" y="46185"/>
                    <a:pt x="52304" y="46733"/>
                  </a:cubicBezTo>
                  <a:cubicBezTo>
                    <a:pt x="50757" y="46994"/>
                    <a:pt x="49221" y="47328"/>
                    <a:pt x="47685" y="47578"/>
                  </a:cubicBezTo>
                  <a:cubicBezTo>
                    <a:pt x="44280" y="48126"/>
                    <a:pt x="40851" y="48649"/>
                    <a:pt x="37434" y="49197"/>
                  </a:cubicBezTo>
                  <a:cubicBezTo>
                    <a:pt x="34064" y="49733"/>
                    <a:pt x="30718" y="50304"/>
                    <a:pt x="27361" y="50840"/>
                  </a:cubicBezTo>
                  <a:cubicBezTo>
                    <a:pt x="24813" y="51257"/>
                    <a:pt x="22265" y="51638"/>
                    <a:pt x="19717" y="52043"/>
                  </a:cubicBezTo>
                  <a:cubicBezTo>
                    <a:pt x="19265" y="52114"/>
                    <a:pt x="19229" y="52162"/>
                    <a:pt x="19300" y="52626"/>
                  </a:cubicBezTo>
                  <a:cubicBezTo>
                    <a:pt x="19419" y="52614"/>
                    <a:pt x="19527" y="52590"/>
                    <a:pt x="19646" y="52578"/>
                  </a:cubicBezTo>
                  <a:cubicBezTo>
                    <a:pt x="20693" y="52400"/>
                    <a:pt x="21729" y="52197"/>
                    <a:pt x="22777" y="52055"/>
                  </a:cubicBezTo>
                  <a:cubicBezTo>
                    <a:pt x="24658" y="51816"/>
                    <a:pt x="26563" y="51674"/>
                    <a:pt x="28444" y="51400"/>
                  </a:cubicBezTo>
                  <a:cubicBezTo>
                    <a:pt x="31707" y="50924"/>
                    <a:pt x="34957" y="50376"/>
                    <a:pt x="38207" y="49852"/>
                  </a:cubicBezTo>
                  <a:cubicBezTo>
                    <a:pt x="38672" y="49781"/>
                    <a:pt x="39124" y="49709"/>
                    <a:pt x="39577" y="49638"/>
                  </a:cubicBezTo>
                  <a:cubicBezTo>
                    <a:pt x="39589" y="49661"/>
                    <a:pt x="39589" y="49697"/>
                    <a:pt x="39600" y="49733"/>
                  </a:cubicBezTo>
                  <a:cubicBezTo>
                    <a:pt x="39469" y="49769"/>
                    <a:pt x="39339" y="49816"/>
                    <a:pt x="39184" y="49828"/>
                  </a:cubicBezTo>
                  <a:cubicBezTo>
                    <a:pt x="37303" y="50162"/>
                    <a:pt x="35409" y="50435"/>
                    <a:pt x="33528" y="50793"/>
                  </a:cubicBezTo>
                  <a:cubicBezTo>
                    <a:pt x="30790" y="51305"/>
                    <a:pt x="28039" y="51721"/>
                    <a:pt x="25277" y="52019"/>
                  </a:cubicBezTo>
                  <a:cubicBezTo>
                    <a:pt x="23325" y="52221"/>
                    <a:pt x="21384" y="52555"/>
                    <a:pt x="19443" y="52817"/>
                  </a:cubicBezTo>
                  <a:cubicBezTo>
                    <a:pt x="19348" y="52840"/>
                    <a:pt x="19217" y="52888"/>
                    <a:pt x="19205" y="52948"/>
                  </a:cubicBezTo>
                  <a:cubicBezTo>
                    <a:pt x="19122" y="53210"/>
                    <a:pt x="19086" y="53483"/>
                    <a:pt x="19026" y="53769"/>
                  </a:cubicBezTo>
                  <a:cubicBezTo>
                    <a:pt x="19205" y="53745"/>
                    <a:pt x="19336" y="53710"/>
                    <a:pt x="19467" y="53698"/>
                  </a:cubicBezTo>
                  <a:cubicBezTo>
                    <a:pt x="22444" y="53186"/>
                    <a:pt x="25420" y="52686"/>
                    <a:pt x="28397" y="52197"/>
                  </a:cubicBezTo>
                  <a:cubicBezTo>
                    <a:pt x="30837" y="51793"/>
                    <a:pt x="33290" y="51495"/>
                    <a:pt x="35719" y="51031"/>
                  </a:cubicBezTo>
                  <a:cubicBezTo>
                    <a:pt x="40934" y="50054"/>
                    <a:pt x="46125" y="48971"/>
                    <a:pt x="51328" y="47983"/>
                  </a:cubicBezTo>
                  <a:cubicBezTo>
                    <a:pt x="53436" y="47578"/>
                    <a:pt x="55543" y="47316"/>
                    <a:pt x="57674" y="47042"/>
                  </a:cubicBezTo>
                  <a:cubicBezTo>
                    <a:pt x="60174" y="46721"/>
                    <a:pt x="62675" y="46447"/>
                    <a:pt x="65175" y="46137"/>
                  </a:cubicBezTo>
                  <a:cubicBezTo>
                    <a:pt x="65520" y="46090"/>
                    <a:pt x="65830" y="45887"/>
                    <a:pt x="66175" y="45875"/>
                  </a:cubicBezTo>
                  <a:cubicBezTo>
                    <a:pt x="68473" y="45792"/>
                    <a:pt x="70735" y="45339"/>
                    <a:pt x="72986" y="44887"/>
                  </a:cubicBezTo>
                  <a:cubicBezTo>
                    <a:pt x="76367" y="44232"/>
                    <a:pt x="79760" y="43732"/>
                    <a:pt x="83154" y="43256"/>
                  </a:cubicBezTo>
                  <a:cubicBezTo>
                    <a:pt x="83570" y="43196"/>
                    <a:pt x="83987" y="43137"/>
                    <a:pt x="84332" y="43089"/>
                  </a:cubicBezTo>
                  <a:cubicBezTo>
                    <a:pt x="84368" y="42792"/>
                    <a:pt x="84404" y="42542"/>
                    <a:pt x="84427" y="42327"/>
                  </a:cubicBezTo>
                  <a:close/>
                  <a:moveTo>
                    <a:pt x="73926" y="22194"/>
                  </a:moveTo>
                  <a:cubicBezTo>
                    <a:pt x="74355" y="22730"/>
                    <a:pt x="74772" y="23230"/>
                    <a:pt x="75176" y="23754"/>
                  </a:cubicBezTo>
                  <a:cubicBezTo>
                    <a:pt x="75141" y="23789"/>
                    <a:pt x="75117" y="23801"/>
                    <a:pt x="75069" y="23825"/>
                  </a:cubicBezTo>
                  <a:cubicBezTo>
                    <a:pt x="74712" y="23396"/>
                    <a:pt x="74331" y="22980"/>
                    <a:pt x="73998" y="22515"/>
                  </a:cubicBezTo>
                  <a:cubicBezTo>
                    <a:pt x="73771" y="22194"/>
                    <a:pt x="73569" y="22218"/>
                    <a:pt x="73236" y="22444"/>
                  </a:cubicBezTo>
                  <a:cubicBezTo>
                    <a:pt x="73998" y="23134"/>
                    <a:pt x="74736" y="23789"/>
                    <a:pt x="75474" y="24456"/>
                  </a:cubicBezTo>
                  <a:cubicBezTo>
                    <a:pt x="75307" y="24408"/>
                    <a:pt x="75188" y="24337"/>
                    <a:pt x="75081" y="24242"/>
                  </a:cubicBezTo>
                  <a:lnTo>
                    <a:pt x="73295" y="22634"/>
                  </a:lnTo>
                  <a:cubicBezTo>
                    <a:pt x="73224" y="22563"/>
                    <a:pt x="73093" y="22456"/>
                    <a:pt x="73009" y="22491"/>
                  </a:cubicBezTo>
                  <a:cubicBezTo>
                    <a:pt x="72712" y="22575"/>
                    <a:pt x="72414" y="22694"/>
                    <a:pt x="72105" y="22813"/>
                  </a:cubicBezTo>
                  <a:cubicBezTo>
                    <a:pt x="72521" y="23396"/>
                    <a:pt x="72914" y="23944"/>
                    <a:pt x="73295" y="24480"/>
                  </a:cubicBezTo>
                  <a:cubicBezTo>
                    <a:pt x="73248" y="24516"/>
                    <a:pt x="73224" y="24539"/>
                    <a:pt x="73176" y="24575"/>
                  </a:cubicBezTo>
                  <a:cubicBezTo>
                    <a:pt x="73105" y="24504"/>
                    <a:pt x="73033" y="24420"/>
                    <a:pt x="72974" y="24337"/>
                  </a:cubicBezTo>
                  <a:cubicBezTo>
                    <a:pt x="72676" y="23920"/>
                    <a:pt x="72355" y="23515"/>
                    <a:pt x="72057" y="23099"/>
                  </a:cubicBezTo>
                  <a:cubicBezTo>
                    <a:pt x="71866" y="22825"/>
                    <a:pt x="71854" y="22825"/>
                    <a:pt x="71557" y="23051"/>
                  </a:cubicBezTo>
                  <a:cubicBezTo>
                    <a:pt x="71866" y="23420"/>
                    <a:pt x="72188" y="23777"/>
                    <a:pt x="72497" y="24158"/>
                  </a:cubicBezTo>
                  <a:lnTo>
                    <a:pt x="72414" y="24230"/>
                  </a:lnTo>
                  <a:cubicBezTo>
                    <a:pt x="72331" y="24158"/>
                    <a:pt x="72224" y="24075"/>
                    <a:pt x="72152" y="23992"/>
                  </a:cubicBezTo>
                  <a:cubicBezTo>
                    <a:pt x="71950" y="23765"/>
                    <a:pt x="71735" y="23539"/>
                    <a:pt x="71557" y="23301"/>
                  </a:cubicBezTo>
                  <a:cubicBezTo>
                    <a:pt x="71402" y="23099"/>
                    <a:pt x="71259" y="23051"/>
                    <a:pt x="71033" y="23170"/>
                  </a:cubicBezTo>
                  <a:cubicBezTo>
                    <a:pt x="70914" y="23230"/>
                    <a:pt x="70795" y="23265"/>
                    <a:pt x="70652" y="23325"/>
                  </a:cubicBezTo>
                  <a:cubicBezTo>
                    <a:pt x="71128" y="23777"/>
                    <a:pt x="71604" y="24230"/>
                    <a:pt x="72057" y="24658"/>
                  </a:cubicBezTo>
                  <a:cubicBezTo>
                    <a:pt x="72045" y="24694"/>
                    <a:pt x="72021" y="24706"/>
                    <a:pt x="71997" y="24730"/>
                  </a:cubicBezTo>
                  <a:cubicBezTo>
                    <a:pt x="71914" y="24658"/>
                    <a:pt x="71807" y="24599"/>
                    <a:pt x="71724" y="24527"/>
                  </a:cubicBezTo>
                  <a:cubicBezTo>
                    <a:pt x="71426" y="24254"/>
                    <a:pt x="71140" y="23992"/>
                    <a:pt x="70854" y="23718"/>
                  </a:cubicBezTo>
                  <a:cubicBezTo>
                    <a:pt x="70426" y="23325"/>
                    <a:pt x="70426" y="23325"/>
                    <a:pt x="69783" y="23670"/>
                  </a:cubicBezTo>
                  <a:cubicBezTo>
                    <a:pt x="69961" y="23801"/>
                    <a:pt x="70116" y="23920"/>
                    <a:pt x="70259" y="24039"/>
                  </a:cubicBezTo>
                  <a:cubicBezTo>
                    <a:pt x="70128" y="23980"/>
                    <a:pt x="70021" y="23873"/>
                    <a:pt x="69902" y="23801"/>
                  </a:cubicBezTo>
                  <a:cubicBezTo>
                    <a:pt x="69819" y="23742"/>
                    <a:pt x="69699" y="23646"/>
                    <a:pt x="69628" y="23682"/>
                  </a:cubicBezTo>
                  <a:cubicBezTo>
                    <a:pt x="69187" y="23813"/>
                    <a:pt x="68771" y="23992"/>
                    <a:pt x="68295" y="24170"/>
                  </a:cubicBezTo>
                  <a:cubicBezTo>
                    <a:pt x="68937" y="24754"/>
                    <a:pt x="69533" y="25289"/>
                    <a:pt x="70116" y="25825"/>
                  </a:cubicBezTo>
                  <a:cubicBezTo>
                    <a:pt x="70080" y="25849"/>
                    <a:pt x="70069" y="25885"/>
                    <a:pt x="70045" y="25909"/>
                  </a:cubicBezTo>
                  <a:cubicBezTo>
                    <a:pt x="69938" y="25837"/>
                    <a:pt x="69830" y="25778"/>
                    <a:pt x="69747" y="25706"/>
                  </a:cubicBezTo>
                  <a:cubicBezTo>
                    <a:pt x="69247" y="25278"/>
                    <a:pt x="68771" y="24837"/>
                    <a:pt x="68271" y="24420"/>
                  </a:cubicBezTo>
                  <a:cubicBezTo>
                    <a:pt x="68164" y="24349"/>
                    <a:pt x="67973" y="24301"/>
                    <a:pt x="67854" y="24337"/>
                  </a:cubicBezTo>
                  <a:cubicBezTo>
                    <a:pt x="67402" y="24468"/>
                    <a:pt x="66961" y="24646"/>
                    <a:pt x="66532" y="24825"/>
                  </a:cubicBezTo>
                  <a:cubicBezTo>
                    <a:pt x="66139" y="24980"/>
                    <a:pt x="66116" y="25111"/>
                    <a:pt x="66437" y="25361"/>
                  </a:cubicBezTo>
                  <a:cubicBezTo>
                    <a:pt x="66925" y="25730"/>
                    <a:pt x="67449" y="26111"/>
                    <a:pt x="67937" y="26468"/>
                  </a:cubicBezTo>
                  <a:cubicBezTo>
                    <a:pt x="67342" y="26170"/>
                    <a:pt x="66782" y="25825"/>
                    <a:pt x="66235" y="25432"/>
                  </a:cubicBezTo>
                  <a:cubicBezTo>
                    <a:pt x="65794" y="25135"/>
                    <a:pt x="65473" y="25111"/>
                    <a:pt x="65056" y="25420"/>
                  </a:cubicBezTo>
                  <a:cubicBezTo>
                    <a:pt x="65413" y="25670"/>
                    <a:pt x="65770" y="25909"/>
                    <a:pt x="66128" y="26170"/>
                  </a:cubicBezTo>
                  <a:cubicBezTo>
                    <a:pt x="66116" y="26194"/>
                    <a:pt x="66092" y="26206"/>
                    <a:pt x="66068" y="26242"/>
                  </a:cubicBezTo>
                  <a:cubicBezTo>
                    <a:pt x="65723" y="26016"/>
                    <a:pt x="65377" y="25778"/>
                    <a:pt x="65020" y="25575"/>
                  </a:cubicBezTo>
                  <a:cubicBezTo>
                    <a:pt x="64937" y="25516"/>
                    <a:pt x="64806" y="25480"/>
                    <a:pt x="64711" y="25492"/>
                  </a:cubicBezTo>
                  <a:cubicBezTo>
                    <a:pt x="64461" y="25575"/>
                    <a:pt x="64223" y="25670"/>
                    <a:pt x="63925" y="25789"/>
                  </a:cubicBezTo>
                  <a:cubicBezTo>
                    <a:pt x="64342" y="26063"/>
                    <a:pt x="64699" y="26301"/>
                    <a:pt x="65056" y="26540"/>
                  </a:cubicBezTo>
                  <a:cubicBezTo>
                    <a:pt x="65044" y="26563"/>
                    <a:pt x="65008" y="26599"/>
                    <a:pt x="64996" y="26623"/>
                  </a:cubicBezTo>
                  <a:cubicBezTo>
                    <a:pt x="64687" y="26432"/>
                    <a:pt x="64342" y="26254"/>
                    <a:pt x="64044" y="26051"/>
                  </a:cubicBezTo>
                  <a:cubicBezTo>
                    <a:pt x="63818" y="25885"/>
                    <a:pt x="63627" y="25885"/>
                    <a:pt x="63377" y="25968"/>
                  </a:cubicBezTo>
                  <a:cubicBezTo>
                    <a:pt x="62425" y="26349"/>
                    <a:pt x="61472" y="26682"/>
                    <a:pt x="60520" y="27063"/>
                  </a:cubicBezTo>
                  <a:cubicBezTo>
                    <a:pt x="59924" y="27278"/>
                    <a:pt x="59341" y="27516"/>
                    <a:pt x="58686" y="27790"/>
                  </a:cubicBezTo>
                  <a:cubicBezTo>
                    <a:pt x="60496" y="27623"/>
                    <a:pt x="62222" y="27444"/>
                    <a:pt x="63973" y="27313"/>
                  </a:cubicBezTo>
                  <a:cubicBezTo>
                    <a:pt x="65163" y="27206"/>
                    <a:pt x="66366" y="27182"/>
                    <a:pt x="67556" y="27087"/>
                  </a:cubicBezTo>
                  <a:cubicBezTo>
                    <a:pt x="69461" y="26921"/>
                    <a:pt x="71366" y="26742"/>
                    <a:pt x="73283" y="26563"/>
                  </a:cubicBezTo>
                  <a:cubicBezTo>
                    <a:pt x="75105" y="26409"/>
                    <a:pt x="76915" y="26254"/>
                    <a:pt x="78736" y="26051"/>
                  </a:cubicBezTo>
                  <a:cubicBezTo>
                    <a:pt x="81058" y="25766"/>
                    <a:pt x="83356" y="25420"/>
                    <a:pt x="85666" y="25111"/>
                  </a:cubicBezTo>
                  <a:cubicBezTo>
                    <a:pt x="86059" y="25051"/>
                    <a:pt x="86428" y="24992"/>
                    <a:pt x="86844" y="24932"/>
                  </a:cubicBezTo>
                  <a:cubicBezTo>
                    <a:pt x="84451" y="23265"/>
                    <a:pt x="82106" y="21622"/>
                    <a:pt x="79760" y="19991"/>
                  </a:cubicBezTo>
                  <a:cubicBezTo>
                    <a:pt x="79725" y="20015"/>
                    <a:pt x="79713" y="20051"/>
                    <a:pt x="79689" y="20098"/>
                  </a:cubicBezTo>
                  <a:cubicBezTo>
                    <a:pt x="80201" y="20491"/>
                    <a:pt x="80713" y="20896"/>
                    <a:pt x="81213" y="21301"/>
                  </a:cubicBezTo>
                  <a:cubicBezTo>
                    <a:pt x="81296" y="21360"/>
                    <a:pt x="81320" y="21491"/>
                    <a:pt x="81379" y="21598"/>
                  </a:cubicBezTo>
                  <a:cubicBezTo>
                    <a:pt x="81260" y="21587"/>
                    <a:pt x="81118" y="21622"/>
                    <a:pt x="81022" y="21563"/>
                  </a:cubicBezTo>
                  <a:cubicBezTo>
                    <a:pt x="80546" y="21206"/>
                    <a:pt x="80070" y="20872"/>
                    <a:pt x="79629" y="20467"/>
                  </a:cubicBezTo>
                  <a:cubicBezTo>
                    <a:pt x="79332" y="20182"/>
                    <a:pt x="79058" y="20170"/>
                    <a:pt x="78736" y="20432"/>
                  </a:cubicBezTo>
                  <a:cubicBezTo>
                    <a:pt x="79403" y="20908"/>
                    <a:pt x="80082" y="21384"/>
                    <a:pt x="80760" y="21860"/>
                  </a:cubicBezTo>
                  <a:cubicBezTo>
                    <a:pt x="80737" y="21896"/>
                    <a:pt x="80713" y="21920"/>
                    <a:pt x="80701" y="21956"/>
                  </a:cubicBezTo>
                  <a:cubicBezTo>
                    <a:pt x="80320" y="21706"/>
                    <a:pt x="79963" y="21444"/>
                    <a:pt x="79582" y="21206"/>
                  </a:cubicBezTo>
                  <a:cubicBezTo>
                    <a:pt x="79213" y="20967"/>
                    <a:pt x="78891" y="20634"/>
                    <a:pt x="78415" y="20586"/>
                  </a:cubicBezTo>
                  <a:lnTo>
                    <a:pt x="80344" y="22146"/>
                  </a:lnTo>
                  <a:cubicBezTo>
                    <a:pt x="80308" y="22182"/>
                    <a:pt x="80284" y="22218"/>
                    <a:pt x="80248" y="22253"/>
                  </a:cubicBezTo>
                  <a:cubicBezTo>
                    <a:pt x="80141" y="22182"/>
                    <a:pt x="80058" y="22122"/>
                    <a:pt x="79963" y="22039"/>
                  </a:cubicBezTo>
                  <a:cubicBezTo>
                    <a:pt x="79427" y="21622"/>
                    <a:pt x="78891" y="21194"/>
                    <a:pt x="78343" y="20777"/>
                  </a:cubicBezTo>
                  <a:cubicBezTo>
                    <a:pt x="78141" y="20634"/>
                    <a:pt x="78141" y="20634"/>
                    <a:pt x="77903" y="20813"/>
                  </a:cubicBezTo>
                  <a:cubicBezTo>
                    <a:pt x="78462" y="21265"/>
                    <a:pt x="79034" y="21718"/>
                    <a:pt x="79582" y="22158"/>
                  </a:cubicBezTo>
                  <a:cubicBezTo>
                    <a:pt x="79451" y="22158"/>
                    <a:pt x="79367" y="22122"/>
                    <a:pt x="79296" y="22063"/>
                  </a:cubicBezTo>
                  <a:cubicBezTo>
                    <a:pt x="78832" y="21682"/>
                    <a:pt x="78379" y="21313"/>
                    <a:pt x="77903" y="20956"/>
                  </a:cubicBezTo>
                  <a:cubicBezTo>
                    <a:pt x="77808" y="20896"/>
                    <a:pt x="77689" y="20872"/>
                    <a:pt x="77581" y="20825"/>
                  </a:cubicBezTo>
                  <a:cubicBezTo>
                    <a:pt x="77569" y="20848"/>
                    <a:pt x="77558" y="20896"/>
                    <a:pt x="77522" y="20932"/>
                  </a:cubicBezTo>
                  <a:cubicBezTo>
                    <a:pt x="78117" y="21432"/>
                    <a:pt x="78736" y="21944"/>
                    <a:pt x="79332" y="22456"/>
                  </a:cubicBezTo>
                  <a:cubicBezTo>
                    <a:pt x="79296" y="22491"/>
                    <a:pt x="79272" y="22539"/>
                    <a:pt x="79236" y="22563"/>
                  </a:cubicBezTo>
                  <a:cubicBezTo>
                    <a:pt x="79129" y="22491"/>
                    <a:pt x="79034" y="22432"/>
                    <a:pt x="78939" y="22337"/>
                  </a:cubicBezTo>
                  <a:cubicBezTo>
                    <a:pt x="78439" y="21920"/>
                    <a:pt x="77939" y="21503"/>
                    <a:pt x="77439" y="21110"/>
                  </a:cubicBezTo>
                  <a:cubicBezTo>
                    <a:pt x="77343" y="21051"/>
                    <a:pt x="77212" y="21051"/>
                    <a:pt x="77105" y="21015"/>
                  </a:cubicBezTo>
                  <a:cubicBezTo>
                    <a:pt x="77093" y="21051"/>
                    <a:pt x="77093" y="21075"/>
                    <a:pt x="77081" y="21110"/>
                  </a:cubicBezTo>
                  <a:cubicBezTo>
                    <a:pt x="77724" y="21682"/>
                    <a:pt x="78379" y="22253"/>
                    <a:pt x="79034" y="22837"/>
                  </a:cubicBezTo>
                  <a:cubicBezTo>
                    <a:pt x="78998" y="22861"/>
                    <a:pt x="78986" y="22896"/>
                    <a:pt x="78951" y="22908"/>
                  </a:cubicBezTo>
                  <a:lnTo>
                    <a:pt x="78820" y="22813"/>
                  </a:lnTo>
                  <a:cubicBezTo>
                    <a:pt x="78284" y="22337"/>
                    <a:pt x="77736" y="21860"/>
                    <a:pt x="77200" y="21384"/>
                  </a:cubicBezTo>
                  <a:cubicBezTo>
                    <a:pt x="76843" y="21075"/>
                    <a:pt x="76772" y="21075"/>
                    <a:pt x="76367" y="21360"/>
                  </a:cubicBezTo>
                  <a:cubicBezTo>
                    <a:pt x="77046" y="21944"/>
                    <a:pt x="77748" y="22539"/>
                    <a:pt x="78439" y="23111"/>
                  </a:cubicBezTo>
                  <a:cubicBezTo>
                    <a:pt x="78403" y="23146"/>
                    <a:pt x="78379" y="23170"/>
                    <a:pt x="78355" y="23206"/>
                  </a:cubicBezTo>
                  <a:cubicBezTo>
                    <a:pt x="78272" y="23146"/>
                    <a:pt x="78201" y="23075"/>
                    <a:pt x="78105" y="23015"/>
                  </a:cubicBezTo>
                  <a:cubicBezTo>
                    <a:pt x="77510" y="22515"/>
                    <a:pt x="76927" y="22027"/>
                    <a:pt x="76331" y="21539"/>
                  </a:cubicBezTo>
                  <a:cubicBezTo>
                    <a:pt x="76260" y="21479"/>
                    <a:pt x="76129" y="21408"/>
                    <a:pt x="76034" y="21420"/>
                  </a:cubicBezTo>
                  <a:cubicBezTo>
                    <a:pt x="75593" y="21551"/>
                    <a:pt x="75141" y="21729"/>
                    <a:pt x="74688" y="21896"/>
                  </a:cubicBezTo>
                  <a:cubicBezTo>
                    <a:pt x="75962" y="23087"/>
                    <a:pt x="77212" y="24242"/>
                    <a:pt x="78451" y="25408"/>
                  </a:cubicBezTo>
                  <a:cubicBezTo>
                    <a:pt x="78272" y="25349"/>
                    <a:pt x="78117" y="25254"/>
                    <a:pt x="77986" y="25135"/>
                  </a:cubicBezTo>
                  <a:cubicBezTo>
                    <a:pt x="76950" y="24206"/>
                    <a:pt x="75903" y="23253"/>
                    <a:pt x="74867" y="22313"/>
                  </a:cubicBezTo>
                  <a:cubicBezTo>
                    <a:pt x="74510" y="21884"/>
                    <a:pt x="74510" y="21884"/>
                    <a:pt x="73926" y="22194"/>
                  </a:cubicBezTo>
                  <a:close/>
                  <a:moveTo>
                    <a:pt x="29266" y="45447"/>
                  </a:moveTo>
                  <a:cubicBezTo>
                    <a:pt x="28278" y="45149"/>
                    <a:pt x="27230" y="44947"/>
                    <a:pt x="26289" y="44542"/>
                  </a:cubicBezTo>
                  <a:cubicBezTo>
                    <a:pt x="25111" y="44042"/>
                    <a:pt x="24003" y="43351"/>
                    <a:pt x="22872" y="42744"/>
                  </a:cubicBezTo>
                  <a:cubicBezTo>
                    <a:pt x="19098" y="40708"/>
                    <a:pt x="15312" y="38660"/>
                    <a:pt x="11537" y="36636"/>
                  </a:cubicBezTo>
                  <a:cubicBezTo>
                    <a:pt x="10966" y="36326"/>
                    <a:pt x="10394" y="36065"/>
                    <a:pt x="9811" y="35767"/>
                  </a:cubicBezTo>
                  <a:cubicBezTo>
                    <a:pt x="9823" y="35862"/>
                    <a:pt x="9882" y="35922"/>
                    <a:pt x="9930" y="35969"/>
                  </a:cubicBezTo>
                  <a:cubicBezTo>
                    <a:pt x="11918" y="38398"/>
                    <a:pt x="13907" y="40827"/>
                    <a:pt x="15895" y="43232"/>
                  </a:cubicBezTo>
                  <a:cubicBezTo>
                    <a:pt x="16848" y="44399"/>
                    <a:pt x="17812" y="45566"/>
                    <a:pt x="18765" y="46733"/>
                  </a:cubicBezTo>
                  <a:cubicBezTo>
                    <a:pt x="18955" y="46959"/>
                    <a:pt x="19157" y="47114"/>
                    <a:pt x="19467" y="46911"/>
                  </a:cubicBezTo>
                  <a:cubicBezTo>
                    <a:pt x="19562" y="46852"/>
                    <a:pt x="19657" y="46840"/>
                    <a:pt x="19765" y="46816"/>
                  </a:cubicBezTo>
                  <a:cubicBezTo>
                    <a:pt x="21443" y="46566"/>
                    <a:pt x="23134" y="46304"/>
                    <a:pt x="24825" y="46042"/>
                  </a:cubicBezTo>
                  <a:cubicBezTo>
                    <a:pt x="26313" y="45851"/>
                    <a:pt x="27813" y="45661"/>
                    <a:pt x="29266" y="45447"/>
                  </a:cubicBezTo>
                  <a:close/>
                  <a:moveTo>
                    <a:pt x="60948" y="44304"/>
                  </a:moveTo>
                  <a:cubicBezTo>
                    <a:pt x="60246" y="44268"/>
                    <a:pt x="40148" y="47221"/>
                    <a:pt x="38707" y="47840"/>
                  </a:cubicBezTo>
                  <a:cubicBezTo>
                    <a:pt x="43518" y="47090"/>
                    <a:pt x="48328" y="46387"/>
                    <a:pt x="53162" y="45875"/>
                  </a:cubicBezTo>
                  <a:cubicBezTo>
                    <a:pt x="47506" y="46733"/>
                    <a:pt x="41839" y="47495"/>
                    <a:pt x="36195" y="48471"/>
                  </a:cubicBezTo>
                  <a:cubicBezTo>
                    <a:pt x="30576" y="49459"/>
                    <a:pt x="24980" y="50673"/>
                    <a:pt x="19384" y="51781"/>
                  </a:cubicBezTo>
                  <a:cubicBezTo>
                    <a:pt x="19455" y="51852"/>
                    <a:pt x="19527" y="51840"/>
                    <a:pt x="19586" y="51840"/>
                  </a:cubicBezTo>
                  <a:cubicBezTo>
                    <a:pt x="21491" y="51543"/>
                    <a:pt x="23396" y="51257"/>
                    <a:pt x="25301" y="50947"/>
                  </a:cubicBezTo>
                  <a:cubicBezTo>
                    <a:pt x="27849" y="50543"/>
                    <a:pt x="30397" y="50126"/>
                    <a:pt x="32933" y="49709"/>
                  </a:cubicBezTo>
                  <a:cubicBezTo>
                    <a:pt x="35243" y="49340"/>
                    <a:pt x="37529" y="48947"/>
                    <a:pt x="39839" y="48578"/>
                  </a:cubicBezTo>
                  <a:cubicBezTo>
                    <a:pt x="42458" y="48161"/>
                    <a:pt x="45089" y="47756"/>
                    <a:pt x="47709" y="47328"/>
                  </a:cubicBezTo>
                  <a:cubicBezTo>
                    <a:pt x="48935" y="47125"/>
                    <a:pt x="50149" y="46840"/>
                    <a:pt x="51376" y="46625"/>
                  </a:cubicBezTo>
                  <a:cubicBezTo>
                    <a:pt x="53936" y="46197"/>
                    <a:pt x="56507" y="45792"/>
                    <a:pt x="59067" y="45399"/>
                  </a:cubicBezTo>
                  <a:cubicBezTo>
                    <a:pt x="60889" y="45101"/>
                    <a:pt x="62722" y="44804"/>
                    <a:pt x="64532" y="44518"/>
                  </a:cubicBezTo>
                  <a:cubicBezTo>
                    <a:pt x="66425" y="44232"/>
                    <a:pt x="68342" y="44054"/>
                    <a:pt x="70223" y="43708"/>
                  </a:cubicBezTo>
                  <a:cubicBezTo>
                    <a:pt x="73402" y="43113"/>
                    <a:pt x="76605" y="42672"/>
                    <a:pt x="79820" y="42220"/>
                  </a:cubicBezTo>
                  <a:cubicBezTo>
                    <a:pt x="81272" y="42018"/>
                    <a:pt x="82725" y="41720"/>
                    <a:pt x="84166" y="41446"/>
                  </a:cubicBezTo>
                  <a:cubicBezTo>
                    <a:pt x="84249" y="41434"/>
                    <a:pt x="84332" y="41315"/>
                    <a:pt x="84404" y="41244"/>
                  </a:cubicBezTo>
                  <a:cubicBezTo>
                    <a:pt x="84368" y="41208"/>
                    <a:pt x="84356" y="41184"/>
                    <a:pt x="84332" y="41172"/>
                  </a:cubicBezTo>
                  <a:cubicBezTo>
                    <a:pt x="75641" y="42399"/>
                    <a:pt x="66925" y="43625"/>
                    <a:pt x="58234" y="44863"/>
                  </a:cubicBezTo>
                  <a:cubicBezTo>
                    <a:pt x="58234" y="44828"/>
                    <a:pt x="58222" y="44804"/>
                    <a:pt x="58222" y="44768"/>
                  </a:cubicBezTo>
                  <a:cubicBezTo>
                    <a:pt x="59127" y="44601"/>
                    <a:pt x="60008" y="44458"/>
                    <a:pt x="60948" y="44304"/>
                  </a:cubicBezTo>
                  <a:close/>
                  <a:moveTo>
                    <a:pt x="11109" y="52078"/>
                  </a:moveTo>
                  <a:cubicBezTo>
                    <a:pt x="11073" y="52055"/>
                    <a:pt x="11025" y="52055"/>
                    <a:pt x="11002" y="52043"/>
                  </a:cubicBezTo>
                  <a:cubicBezTo>
                    <a:pt x="11014" y="51936"/>
                    <a:pt x="11025" y="51816"/>
                    <a:pt x="11061" y="51721"/>
                  </a:cubicBezTo>
                  <a:cubicBezTo>
                    <a:pt x="11359" y="50602"/>
                    <a:pt x="11633" y="49471"/>
                    <a:pt x="11954" y="48352"/>
                  </a:cubicBezTo>
                  <a:cubicBezTo>
                    <a:pt x="12014" y="48114"/>
                    <a:pt x="11978" y="47971"/>
                    <a:pt x="11728" y="47828"/>
                  </a:cubicBezTo>
                  <a:cubicBezTo>
                    <a:pt x="11549" y="48578"/>
                    <a:pt x="11371" y="49280"/>
                    <a:pt x="11204" y="49995"/>
                  </a:cubicBezTo>
                  <a:cubicBezTo>
                    <a:pt x="11037" y="50685"/>
                    <a:pt x="10894" y="51400"/>
                    <a:pt x="10728" y="52150"/>
                  </a:cubicBezTo>
                  <a:cubicBezTo>
                    <a:pt x="10633" y="52090"/>
                    <a:pt x="10597" y="52078"/>
                    <a:pt x="10597" y="52055"/>
                  </a:cubicBezTo>
                  <a:cubicBezTo>
                    <a:pt x="10585" y="51995"/>
                    <a:pt x="10573" y="51936"/>
                    <a:pt x="10585" y="51900"/>
                  </a:cubicBezTo>
                  <a:cubicBezTo>
                    <a:pt x="10906" y="50590"/>
                    <a:pt x="11228" y="49257"/>
                    <a:pt x="11561" y="47947"/>
                  </a:cubicBezTo>
                  <a:cubicBezTo>
                    <a:pt x="11645" y="47697"/>
                    <a:pt x="11621" y="47530"/>
                    <a:pt x="11406" y="47399"/>
                  </a:cubicBezTo>
                  <a:cubicBezTo>
                    <a:pt x="10752" y="49019"/>
                    <a:pt x="10013" y="53900"/>
                    <a:pt x="10287" y="54876"/>
                  </a:cubicBezTo>
                  <a:lnTo>
                    <a:pt x="10644" y="52912"/>
                  </a:lnTo>
                  <a:cubicBezTo>
                    <a:pt x="10692" y="52912"/>
                    <a:pt x="10716" y="52924"/>
                    <a:pt x="10764" y="52924"/>
                  </a:cubicBezTo>
                  <a:cubicBezTo>
                    <a:pt x="10740" y="53031"/>
                    <a:pt x="10728" y="53150"/>
                    <a:pt x="10716" y="53245"/>
                  </a:cubicBezTo>
                  <a:cubicBezTo>
                    <a:pt x="10621" y="53817"/>
                    <a:pt x="10549" y="54376"/>
                    <a:pt x="10466" y="54936"/>
                  </a:cubicBezTo>
                  <a:cubicBezTo>
                    <a:pt x="10430" y="55126"/>
                    <a:pt x="10478" y="55245"/>
                    <a:pt x="10716" y="55210"/>
                  </a:cubicBezTo>
                  <a:cubicBezTo>
                    <a:pt x="10835" y="54495"/>
                    <a:pt x="10966" y="53781"/>
                    <a:pt x="11085" y="53067"/>
                  </a:cubicBezTo>
                  <a:cubicBezTo>
                    <a:pt x="11121" y="53067"/>
                    <a:pt x="11145" y="53090"/>
                    <a:pt x="11192" y="53090"/>
                  </a:cubicBezTo>
                  <a:cubicBezTo>
                    <a:pt x="11085" y="53817"/>
                    <a:pt x="10966" y="54543"/>
                    <a:pt x="10859" y="55269"/>
                  </a:cubicBezTo>
                  <a:cubicBezTo>
                    <a:pt x="11014" y="55317"/>
                    <a:pt x="11121" y="55353"/>
                    <a:pt x="11240" y="55388"/>
                  </a:cubicBezTo>
                  <a:cubicBezTo>
                    <a:pt x="11359" y="54781"/>
                    <a:pt x="11454" y="54222"/>
                    <a:pt x="11561" y="53638"/>
                  </a:cubicBezTo>
                  <a:cubicBezTo>
                    <a:pt x="11585" y="53638"/>
                    <a:pt x="11609" y="53650"/>
                    <a:pt x="11621" y="53650"/>
                  </a:cubicBezTo>
                  <a:lnTo>
                    <a:pt x="11359" y="55436"/>
                  </a:lnTo>
                  <a:cubicBezTo>
                    <a:pt x="11395" y="55448"/>
                    <a:pt x="11442" y="55448"/>
                    <a:pt x="11502" y="55472"/>
                  </a:cubicBezTo>
                  <a:cubicBezTo>
                    <a:pt x="11621" y="54829"/>
                    <a:pt x="11740" y="54174"/>
                    <a:pt x="11859" y="53531"/>
                  </a:cubicBezTo>
                  <a:cubicBezTo>
                    <a:pt x="11895" y="53531"/>
                    <a:pt x="11930" y="53543"/>
                    <a:pt x="11966" y="53543"/>
                  </a:cubicBezTo>
                  <a:lnTo>
                    <a:pt x="11918" y="53900"/>
                  </a:lnTo>
                  <a:cubicBezTo>
                    <a:pt x="11847" y="54376"/>
                    <a:pt x="11776" y="54841"/>
                    <a:pt x="11692" y="55317"/>
                  </a:cubicBezTo>
                  <a:cubicBezTo>
                    <a:pt x="11668" y="55543"/>
                    <a:pt x="11668" y="55543"/>
                    <a:pt x="11918" y="55567"/>
                  </a:cubicBezTo>
                  <a:cubicBezTo>
                    <a:pt x="11990" y="55019"/>
                    <a:pt x="12085" y="54472"/>
                    <a:pt x="12157" y="53924"/>
                  </a:cubicBezTo>
                  <a:cubicBezTo>
                    <a:pt x="12192" y="53924"/>
                    <a:pt x="12216" y="53936"/>
                    <a:pt x="12252" y="53936"/>
                  </a:cubicBezTo>
                  <a:cubicBezTo>
                    <a:pt x="12252" y="54007"/>
                    <a:pt x="12252" y="54079"/>
                    <a:pt x="12228" y="54162"/>
                  </a:cubicBezTo>
                  <a:cubicBezTo>
                    <a:pt x="12192" y="54591"/>
                    <a:pt x="12109" y="55031"/>
                    <a:pt x="12085" y="55472"/>
                  </a:cubicBezTo>
                  <a:cubicBezTo>
                    <a:pt x="12085" y="55555"/>
                    <a:pt x="12192" y="55662"/>
                    <a:pt x="12228" y="55769"/>
                  </a:cubicBezTo>
                  <a:cubicBezTo>
                    <a:pt x="12264" y="55746"/>
                    <a:pt x="12311" y="55734"/>
                    <a:pt x="12335" y="55722"/>
                  </a:cubicBezTo>
                  <a:cubicBezTo>
                    <a:pt x="12395" y="55126"/>
                    <a:pt x="12454" y="54543"/>
                    <a:pt x="12514" y="53948"/>
                  </a:cubicBezTo>
                  <a:cubicBezTo>
                    <a:pt x="12549" y="54483"/>
                    <a:pt x="12502" y="55019"/>
                    <a:pt x="12466" y="55555"/>
                  </a:cubicBezTo>
                  <a:cubicBezTo>
                    <a:pt x="12466" y="55650"/>
                    <a:pt x="12514" y="55781"/>
                    <a:pt x="12585" y="55841"/>
                  </a:cubicBezTo>
                  <a:cubicBezTo>
                    <a:pt x="12704" y="55912"/>
                    <a:pt x="12859" y="55924"/>
                    <a:pt x="12990" y="55972"/>
                  </a:cubicBezTo>
                  <a:cubicBezTo>
                    <a:pt x="15740" y="56817"/>
                    <a:pt x="18514" y="57686"/>
                    <a:pt x="21265" y="58532"/>
                  </a:cubicBezTo>
                  <a:cubicBezTo>
                    <a:pt x="21360" y="58567"/>
                    <a:pt x="21443" y="58567"/>
                    <a:pt x="21503" y="58579"/>
                  </a:cubicBezTo>
                  <a:cubicBezTo>
                    <a:pt x="21920" y="57531"/>
                    <a:pt x="22324" y="56543"/>
                    <a:pt x="22729" y="55543"/>
                  </a:cubicBezTo>
                  <a:cubicBezTo>
                    <a:pt x="22146" y="55448"/>
                    <a:pt x="21753" y="55674"/>
                    <a:pt x="21610" y="56281"/>
                  </a:cubicBezTo>
                  <a:cubicBezTo>
                    <a:pt x="21551" y="56519"/>
                    <a:pt x="21420" y="56758"/>
                    <a:pt x="21312" y="56984"/>
                  </a:cubicBezTo>
                  <a:lnTo>
                    <a:pt x="21086" y="57472"/>
                  </a:lnTo>
                  <a:lnTo>
                    <a:pt x="21003" y="57436"/>
                  </a:lnTo>
                  <a:cubicBezTo>
                    <a:pt x="21253" y="56841"/>
                    <a:pt x="21503" y="56257"/>
                    <a:pt x="21753" y="55662"/>
                  </a:cubicBezTo>
                  <a:cubicBezTo>
                    <a:pt x="21420" y="55495"/>
                    <a:pt x="21432" y="55865"/>
                    <a:pt x="21253" y="56031"/>
                  </a:cubicBezTo>
                  <a:cubicBezTo>
                    <a:pt x="21277" y="55888"/>
                    <a:pt x="21301" y="55793"/>
                    <a:pt x="21312" y="55710"/>
                  </a:cubicBezTo>
                  <a:cubicBezTo>
                    <a:pt x="21277" y="55686"/>
                    <a:pt x="21253" y="55662"/>
                    <a:pt x="21217" y="55650"/>
                  </a:cubicBezTo>
                  <a:cubicBezTo>
                    <a:pt x="21134" y="55734"/>
                    <a:pt x="21027" y="55829"/>
                    <a:pt x="20955" y="55924"/>
                  </a:cubicBezTo>
                  <a:cubicBezTo>
                    <a:pt x="20681" y="56388"/>
                    <a:pt x="20443" y="56865"/>
                    <a:pt x="20193" y="57341"/>
                  </a:cubicBezTo>
                  <a:lnTo>
                    <a:pt x="20110" y="57305"/>
                  </a:lnTo>
                  <a:cubicBezTo>
                    <a:pt x="20372" y="56781"/>
                    <a:pt x="20658" y="56269"/>
                    <a:pt x="20943" y="55722"/>
                  </a:cubicBezTo>
                  <a:cubicBezTo>
                    <a:pt x="20681" y="55734"/>
                    <a:pt x="20479" y="55757"/>
                    <a:pt x="20265" y="55781"/>
                  </a:cubicBezTo>
                  <a:cubicBezTo>
                    <a:pt x="20062" y="55817"/>
                    <a:pt x="19848" y="55841"/>
                    <a:pt x="19657" y="55865"/>
                  </a:cubicBezTo>
                  <a:cubicBezTo>
                    <a:pt x="19122" y="55960"/>
                    <a:pt x="18538" y="56007"/>
                    <a:pt x="18538" y="56758"/>
                  </a:cubicBezTo>
                  <a:cubicBezTo>
                    <a:pt x="18562" y="56508"/>
                    <a:pt x="18574" y="56257"/>
                    <a:pt x="18574" y="56007"/>
                  </a:cubicBezTo>
                  <a:lnTo>
                    <a:pt x="18455" y="56007"/>
                  </a:lnTo>
                  <a:cubicBezTo>
                    <a:pt x="18419" y="56162"/>
                    <a:pt x="18395" y="56341"/>
                    <a:pt x="18348" y="56508"/>
                  </a:cubicBezTo>
                  <a:cubicBezTo>
                    <a:pt x="18229" y="56246"/>
                    <a:pt x="18467" y="55900"/>
                    <a:pt x="18122" y="55674"/>
                  </a:cubicBezTo>
                  <a:cubicBezTo>
                    <a:pt x="18062" y="55948"/>
                    <a:pt x="18003" y="56210"/>
                    <a:pt x="17967" y="56484"/>
                  </a:cubicBezTo>
                  <a:cubicBezTo>
                    <a:pt x="17800" y="56067"/>
                    <a:pt x="18205" y="55615"/>
                    <a:pt x="17788" y="55186"/>
                  </a:cubicBezTo>
                  <a:cubicBezTo>
                    <a:pt x="17705" y="55591"/>
                    <a:pt x="17645" y="55948"/>
                    <a:pt x="17586" y="56281"/>
                  </a:cubicBezTo>
                  <a:cubicBezTo>
                    <a:pt x="17431" y="55793"/>
                    <a:pt x="17812" y="55293"/>
                    <a:pt x="17443" y="54829"/>
                  </a:cubicBezTo>
                  <a:cubicBezTo>
                    <a:pt x="17348" y="55305"/>
                    <a:pt x="17252" y="55769"/>
                    <a:pt x="17157" y="56246"/>
                  </a:cubicBezTo>
                  <a:cubicBezTo>
                    <a:pt x="17110" y="55650"/>
                    <a:pt x="17371" y="55079"/>
                    <a:pt x="17324" y="54495"/>
                  </a:cubicBezTo>
                  <a:cubicBezTo>
                    <a:pt x="17288" y="54495"/>
                    <a:pt x="17252" y="54483"/>
                    <a:pt x="17217" y="54483"/>
                  </a:cubicBezTo>
                  <a:lnTo>
                    <a:pt x="16990" y="56043"/>
                  </a:lnTo>
                  <a:cubicBezTo>
                    <a:pt x="16967" y="56043"/>
                    <a:pt x="16919" y="56031"/>
                    <a:pt x="16895" y="56031"/>
                  </a:cubicBezTo>
                  <a:cubicBezTo>
                    <a:pt x="16967" y="55531"/>
                    <a:pt x="17038" y="55031"/>
                    <a:pt x="17098" y="54531"/>
                  </a:cubicBezTo>
                  <a:cubicBezTo>
                    <a:pt x="17110" y="54400"/>
                    <a:pt x="17050" y="54233"/>
                    <a:pt x="17026" y="54102"/>
                  </a:cubicBezTo>
                  <a:cubicBezTo>
                    <a:pt x="16979" y="54102"/>
                    <a:pt x="16955" y="54114"/>
                    <a:pt x="16907" y="54114"/>
                  </a:cubicBezTo>
                  <a:lnTo>
                    <a:pt x="16598" y="55853"/>
                  </a:lnTo>
                  <a:cubicBezTo>
                    <a:pt x="16562" y="55853"/>
                    <a:pt x="16514" y="55841"/>
                    <a:pt x="16490" y="55841"/>
                  </a:cubicBezTo>
                  <a:cubicBezTo>
                    <a:pt x="16574" y="55293"/>
                    <a:pt x="16681" y="54757"/>
                    <a:pt x="16776" y="54198"/>
                  </a:cubicBezTo>
                  <a:cubicBezTo>
                    <a:pt x="16836" y="53864"/>
                    <a:pt x="16812" y="53817"/>
                    <a:pt x="16514" y="53602"/>
                  </a:cubicBezTo>
                  <a:cubicBezTo>
                    <a:pt x="16395" y="54293"/>
                    <a:pt x="16276" y="54960"/>
                    <a:pt x="16181" y="55626"/>
                  </a:cubicBezTo>
                  <a:cubicBezTo>
                    <a:pt x="16145" y="55626"/>
                    <a:pt x="16098" y="55615"/>
                    <a:pt x="16074" y="55615"/>
                  </a:cubicBezTo>
                  <a:cubicBezTo>
                    <a:pt x="16181" y="54960"/>
                    <a:pt x="16276" y="54293"/>
                    <a:pt x="16419" y="53638"/>
                  </a:cubicBezTo>
                  <a:cubicBezTo>
                    <a:pt x="16455" y="53412"/>
                    <a:pt x="16419" y="53269"/>
                    <a:pt x="16193" y="53162"/>
                  </a:cubicBezTo>
                  <a:cubicBezTo>
                    <a:pt x="16062" y="53864"/>
                    <a:pt x="15943" y="54543"/>
                    <a:pt x="15824" y="55234"/>
                  </a:cubicBezTo>
                  <a:cubicBezTo>
                    <a:pt x="15764" y="55138"/>
                    <a:pt x="15740" y="55055"/>
                    <a:pt x="15764" y="54960"/>
                  </a:cubicBezTo>
                  <a:cubicBezTo>
                    <a:pt x="15847" y="54400"/>
                    <a:pt x="15943" y="53829"/>
                    <a:pt x="16074" y="53281"/>
                  </a:cubicBezTo>
                  <a:cubicBezTo>
                    <a:pt x="16133" y="52995"/>
                    <a:pt x="16038" y="52829"/>
                    <a:pt x="15800" y="52638"/>
                  </a:cubicBezTo>
                  <a:cubicBezTo>
                    <a:pt x="15609" y="53471"/>
                    <a:pt x="15443" y="54281"/>
                    <a:pt x="15264" y="55067"/>
                  </a:cubicBezTo>
                  <a:cubicBezTo>
                    <a:pt x="15240" y="55067"/>
                    <a:pt x="15205" y="55055"/>
                    <a:pt x="15181" y="55055"/>
                  </a:cubicBezTo>
                  <a:cubicBezTo>
                    <a:pt x="15371" y="54174"/>
                    <a:pt x="15550" y="53305"/>
                    <a:pt x="15740" y="52436"/>
                  </a:cubicBezTo>
                  <a:cubicBezTo>
                    <a:pt x="15705" y="52412"/>
                    <a:pt x="15657" y="52412"/>
                    <a:pt x="15597" y="52400"/>
                  </a:cubicBezTo>
                  <a:lnTo>
                    <a:pt x="14931" y="54674"/>
                  </a:lnTo>
                  <a:cubicBezTo>
                    <a:pt x="14895" y="54662"/>
                    <a:pt x="14847" y="54662"/>
                    <a:pt x="14824" y="54650"/>
                  </a:cubicBezTo>
                  <a:cubicBezTo>
                    <a:pt x="14847" y="54543"/>
                    <a:pt x="14871" y="54436"/>
                    <a:pt x="14895" y="54341"/>
                  </a:cubicBezTo>
                  <a:lnTo>
                    <a:pt x="15431" y="52507"/>
                  </a:lnTo>
                  <a:cubicBezTo>
                    <a:pt x="15526" y="52174"/>
                    <a:pt x="15526" y="52150"/>
                    <a:pt x="15193" y="51924"/>
                  </a:cubicBezTo>
                  <a:cubicBezTo>
                    <a:pt x="14955" y="52709"/>
                    <a:pt x="14716" y="53507"/>
                    <a:pt x="14466" y="54293"/>
                  </a:cubicBezTo>
                  <a:cubicBezTo>
                    <a:pt x="14431" y="54281"/>
                    <a:pt x="14407" y="54281"/>
                    <a:pt x="14359" y="54257"/>
                  </a:cubicBezTo>
                  <a:cubicBezTo>
                    <a:pt x="14395" y="54162"/>
                    <a:pt x="14407" y="54055"/>
                    <a:pt x="14431" y="53948"/>
                  </a:cubicBezTo>
                  <a:cubicBezTo>
                    <a:pt x="14633" y="53293"/>
                    <a:pt x="14824" y="52638"/>
                    <a:pt x="15026" y="51983"/>
                  </a:cubicBezTo>
                  <a:cubicBezTo>
                    <a:pt x="15085" y="51793"/>
                    <a:pt x="15121" y="51626"/>
                    <a:pt x="14883" y="51519"/>
                  </a:cubicBezTo>
                  <a:cubicBezTo>
                    <a:pt x="14633" y="52459"/>
                    <a:pt x="14359" y="53388"/>
                    <a:pt x="14109" y="54305"/>
                  </a:cubicBezTo>
                  <a:cubicBezTo>
                    <a:pt x="14073" y="54293"/>
                    <a:pt x="14038" y="54293"/>
                    <a:pt x="14002" y="54281"/>
                  </a:cubicBezTo>
                  <a:cubicBezTo>
                    <a:pt x="14014" y="54174"/>
                    <a:pt x="14038" y="54055"/>
                    <a:pt x="14062" y="53948"/>
                  </a:cubicBezTo>
                  <a:cubicBezTo>
                    <a:pt x="14288" y="53162"/>
                    <a:pt x="14514" y="52352"/>
                    <a:pt x="14716" y="51566"/>
                  </a:cubicBezTo>
                  <a:cubicBezTo>
                    <a:pt x="14752" y="51459"/>
                    <a:pt x="14764" y="51328"/>
                    <a:pt x="14704" y="51257"/>
                  </a:cubicBezTo>
                  <a:cubicBezTo>
                    <a:pt x="14550" y="51043"/>
                    <a:pt x="14371" y="50864"/>
                    <a:pt x="14169" y="50650"/>
                  </a:cubicBezTo>
                  <a:cubicBezTo>
                    <a:pt x="13871" y="51864"/>
                    <a:pt x="13585" y="53031"/>
                    <a:pt x="13323" y="54174"/>
                  </a:cubicBezTo>
                  <a:cubicBezTo>
                    <a:pt x="13264" y="54067"/>
                    <a:pt x="13240" y="53960"/>
                    <a:pt x="13276" y="53864"/>
                  </a:cubicBezTo>
                  <a:cubicBezTo>
                    <a:pt x="13502" y="52912"/>
                    <a:pt x="13704" y="51936"/>
                    <a:pt x="13990" y="50983"/>
                  </a:cubicBezTo>
                  <a:cubicBezTo>
                    <a:pt x="14109" y="50590"/>
                    <a:pt x="14038" y="50328"/>
                    <a:pt x="13692" y="50114"/>
                  </a:cubicBezTo>
                  <a:cubicBezTo>
                    <a:pt x="13466" y="50983"/>
                    <a:pt x="13264" y="51852"/>
                    <a:pt x="13038" y="52709"/>
                  </a:cubicBezTo>
                  <a:cubicBezTo>
                    <a:pt x="13002" y="52709"/>
                    <a:pt x="12978" y="52698"/>
                    <a:pt x="12942" y="52698"/>
                  </a:cubicBezTo>
                  <a:cubicBezTo>
                    <a:pt x="12966" y="52626"/>
                    <a:pt x="12966" y="52531"/>
                    <a:pt x="12978" y="52459"/>
                  </a:cubicBezTo>
                  <a:cubicBezTo>
                    <a:pt x="13169" y="51697"/>
                    <a:pt x="13383" y="50924"/>
                    <a:pt x="13561" y="50173"/>
                  </a:cubicBezTo>
                  <a:cubicBezTo>
                    <a:pt x="13585" y="50031"/>
                    <a:pt x="13526" y="49888"/>
                    <a:pt x="13514" y="49733"/>
                  </a:cubicBezTo>
                  <a:cubicBezTo>
                    <a:pt x="13466" y="49733"/>
                    <a:pt x="13419" y="49733"/>
                    <a:pt x="13383" y="49757"/>
                  </a:cubicBezTo>
                  <a:cubicBezTo>
                    <a:pt x="13240" y="50316"/>
                    <a:pt x="13097" y="50900"/>
                    <a:pt x="12966" y="51459"/>
                  </a:cubicBezTo>
                  <a:cubicBezTo>
                    <a:pt x="12930" y="51447"/>
                    <a:pt x="12883" y="51447"/>
                    <a:pt x="12859" y="51435"/>
                  </a:cubicBezTo>
                  <a:cubicBezTo>
                    <a:pt x="12930" y="50769"/>
                    <a:pt x="13228" y="50126"/>
                    <a:pt x="13264" y="49459"/>
                  </a:cubicBezTo>
                  <a:cubicBezTo>
                    <a:pt x="13216" y="49459"/>
                    <a:pt x="13169" y="49435"/>
                    <a:pt x="13121" y="49423"/>
                  </a:cubicBezTo>
                  <a:cubicBezTo>
                    <a:pt x="13026" y="49900"/>
                    <a:pt x="12919" y="50388"/>
                    <a:pt x="12811" y="50864"/>
                  </a:cubicBezTo>
                  <a:cubicBezTo>
                    <a:pt x="12669" y="50257"/>
                    <a:pt x="13061" y="49697"/>
                    <a:pt x="12966" y="49102"/>
                  </a:cubicBezTo>
                  <a:cubicBezTo>
                    <a:pt x="12919" y="49102"/>
                    <a:pt x="12871" y="49078"/>
                    <a:pt x="12811" y="49078"/>
                  </a:cubicBezTo>
                  <a:cubicBezTo>
                    <a:pt x="12466" y="50471"/>
                    <a:pt x="12133" y="51864"/>
                    <a:pt x="11776" y="53245"/>
                  </a:cubicBezTo>
                  <a:cubicBezTo>
                    <a:pt x="11728" y="53233"/>
                    <a:pt x="11680" y="53233"/>
                    <a:pt x="11656" y="53221"/>
                  </a:cubicBezTo>
                  <a:cubicBezTo>
                    <a:pt x="11668" y="53114"/>
                    <a:pt x="11680" y="53007"/>
                    <a:pt x="11716" y="52912"/>
                  </a:cubicBezTo>
                  <a:cubicBezTo>
                    <a:pt x="12037" y="51626"/>
                    <a:pt x="12371" y="50352"/>
                    <a:pt x="12680" y="49054"/>
                  </a:cubicBezTo>
                  <a:cubicBezTo>
                    <a:pt x="12704" y="48935"/>
                    <a:pt x="12633" y="48780"/>
                    <a:pt x="12621" y="48649"/>
                  </a:cubicBezTo>
                  <a:lnTo>
                    <a:pt x="12502" y="48649"/>
                  </a:lnTo>
                  <a:cubicBezTo>
                    <a:pt x="12157" y="49769"/>
                    <a:pt x="11811" y="50900"/>
                    <a:pt x="11478" y="52019"/>
                  </a:cubicBezTo>
                  <a:cubicBezTo>
                    <a:pt x="11442" y="51995"/>
                    <a:pt x="11418" y="51995"/>
                    <a:pt x="11383" y="51983"/>
                  </a:cubicBezTo>
                  <a:cubicBezTo>
                    <a:pt x="11418" y="51876"/>
                    <a:pt x="11430" y="51793"/>
                    <a:pt x="11454" y="51686"/>
                  </a:cubicBezTo>
                  <a:cubicBezTo>
                    <a:pt x="11752" y="50709"/>
                    <a:pt x="12049" y="49709"/>
                    <a:pt x="12371" y="48721"/>
                  </a:cubicBezTo>
                  <a:cubicBezTo>
                    <a:pt x="12442" y="48507"/>
                    <a:pt x="12407" y="48352"/>
                    <a:pt x="12157" y="48221"/>
                  </a:cubicBezTo>
                  <a:cubicBezTo>
                    <a:pt x="11776" y="49542"/>
                    <a:pt x="11442" y="50804"/>
                    <a:pt x="11109" y="52078"/>
                  </a:cubicBezTo>
                  <a:close/>
                  <a:moveTo>
                    <a:pt x="27694" y="59234"/>
                  </a:moveTo>
                  <a:lnTo>
                    <a:pt x="27778" y="59234"/>
                  </a:lnTo>
                  <a:cubicBezTo>
                    <a:pt x="27742" y="59544"/>
                    <a:pt x="27718" y="59841"/>
                    <a:pt x="27670" y="60163"/>
                  </a:cubicBezTo>
                  <a:cubicBezTo>
                    <a:pt x="27635" y="60413"/>
                    <a:pt x="27730" y="60484"/>
                    <a:pt x="27968" y="60460"/>
                  </a:cubicBezTo>
                  <a:cubicBezTo>
                    <a:pt x="28051" y="59901"/>
                    <a:pt x="28147" y="59353"/>
                    <a:pt x="28218" y="58817"/>
                  </a:cubicBezTo>
                  <a:cubicBezTo>
                    <a:pt x="28266" y="58817"/>
                    <a:pt x="28290" y="58829"/>
                    <a:pt x="28337" y="58829"/>
                  </a:cubicBezTo>
                  <a:cubicBezTo>
                    <a:pt x="28278" y="59294"/>
                    <a:pt x="28230" y="59770"/>
                    <a:pt x="28159" y="60234"/>
                  </a:cubicBezTo>
                  <a:cubicBezTo>
                    <a:pt x="28111" y="60496"/>
                    <a:pt x="28182" y="60639"/>
                    <a:pt x="28468" y="60615"/>
                  </a:cubicBezTo>
                  <a:cubicBezTo>
                    <a:pt x="28540" y="59984"/>
                    <a:pt x="28623" y="59329"/>
                    <a:pt x="28694" y="58686"/>
                  </a:cubicBezTo>
                  <a:cubicBezTo>
                    <a:pt x="28718" y="58686"/>
                    <a:pt x="28754" y="58698"/>
                    <a:pt x="28778" y="58698"/>
                  </a:cubicBezTo>
                  <a:cubicBezTo>
                    <a:pt x="28742" y="59270"/>
                    <a:pt x="28694" y="59829"/>
                    <a:pt x="28635" y="60401"/>
                  </a:cubicBezTo>
                  <a:cubicBezTo>
                    <a:pt x="28599" y="60663"/>
                    <a:pt x="28694" y="60794"/>
                    <a:pt x="28992" y="60770"/>
                  </a:cubicBezTo>
                  <a:cubicBezTo>
                    <a:pt x="29040" y="60008"/>
                    <a:pt x="29063" y="59246"/>
                    <a:pt x="29099" y="58496"/>
                  </a:cubicBezTo>
                  <a:cubicBezTo>
                    <a:pt x="29111" y="59186"/>
                    <a:pt x="29111" y="59889"/>
                    <a:pt x="29111" y="60579"/>
                  </a:cubicBezTo>
                  <a:cubicBezTo>
                    <a:pt x="29111" y="60794"/>
                    <a:pt x="29182" y="60913"/>
                    <a:pt x="29444" y="60901"/>
                  </a:cubicBezTo>
                  <a:cubicBezTo>
                    <a:pt x="29409" y="60115"/>
                    <a:pt x="29361" y="59341"/>
                    <a:pt x="29337" y="58567"/>
                  </a:cubicBezTo>
                  <a:cubicBezTo>
                    <a:pt x="29361" y="58567"/>
                    <a:pt x="29397" y="58567"/>
                    <a:pt x="29444" y="58555"/>
                  </a:cubicBezTo>
                  <a:cubicBezTo>
                    <a:pt x="29456" y="58639"/>
                    <a:pt x="29468" y="58710"/>
                    <a:pt x="29468" y="58805"/>
                  </a:cubicBezTo>
                  <a:cubicBezTo>
                    <a:pt x="29504" y="59448"/>
                    <a:pt x="29528" y="60079"/>
                    <a:pt x="29575" y="60722"/>
                  </a:cubicBezTo>
                  <a:cubicBezTo>
                    <a:pt x="29587" y="60841"/>
                    <a:pt x="29683" y="60949"/>
                    <a:pt x="29742" y="61068"/>
                  </a:cubicBezTo>
                  <a:cubicBezTo>
                    <a:pt x="29754" y="61056"/>
                    <a:pt x="29778" y="61032"/>
                    <a:pt x="29802" y="61020"/>
                  </a:cubicBezTo>
                  <a:lnTo>
                    <a:pt x="29802" y="58222"/>
                  </a:lnTo>
                  <a:cubicBezTo>
                    <a:pt x="29861" y="58329"/>
                    <a:pt x="29861" y="58436"/>
                    <a:pt x="29861" y="58555"/>
                  </a:cubicBezTo>
                  <a:cubicBezTo>
                    <a:pt x="29885" y="59329"/>
                    <a:pt x="29921" y="60115"/>
                    <a:pt x="29956" y="60889"/>
                  </a:cubicBezTo>
                  <a:cubicBezTo>
                    <a:pt x="29956" y="60996"/>
                    <a:pt x="30040" y="61091"/>
                    <a:pt x="30075" y="61187"/>
                  </a:cubicBezTo>
                  <a:cubicBezTo>
                    <a:pt x="30111" y="61175"/>
                    <a:pt x="30159" y="61151"/>
                    <a:pt x="30183" y="61151"/>
                  </a:cubicBezTo>
                  <a:lnTo>
                    <a:pt x="30183" y="57984"/>
                  </a:lnTo>
                  <a:lnTo>
                    <a:pt x="30278" y="57984"/>
                  </a:lnTo>
                  <a:lnTo>
                    <a:pt x="30278" y="58317"/>
                  </a:lnTo>
                  <a:lnTo>
                    <a:pt x="30314" y="60996"/>
                  </a:lnTo>
                  <a:cubicBezTo>
                    <a:pt x="30314" y="61175"/>
                    <a:pt x="30349" y="61318"/>
                    <a:pt x="30599" y="61270"/>
                  </a:cubicBezTo>
                  <a:cubicBezTo>
                    <a:pt x="30552" y="60044"/>
                    <a:pt x="30528" y="58805"/>
                    <a:pt x="30671" y="57567"/>
                  </a:cubicBezTo>
                  <a:cubicBezTo>
                    <a:pt x="30718" y="58829"/>
                    <a:pt x="30659" y="60103"/>
                    <a:pt x="30778" y="61365"/>
                  </a:cubicBezTo>
                  <a:lnTo>
                    <a:pt x="30957" y="61365"/>
                  </a:lnTo>
                  <a:lnTo>
                    <a:pt x="30957" y="57996"/>
                  </a:lnTo>
                  <a:lnTo>
                    <a:pt x="31052" y="57996"/>
                  </a:lnTo>
                  <a:lnTo>
                    <a:pt x="31052" y="59353"/>
                  </a:lnTo>
                  <a:cubicBezTo>
                    <a:pt x="31266" y="57448"/>
                    <a:pt x="31945" y="55698"/>
                    <a:pt x="32742" y="53972"/>
                  </a:cubicBezTo>
                  <a:cubicBezTo>
                    <a:pt x="31849" y="54888"/>
                    <a:pt x="31588" y="56091"/>
                    <a:pt x="31183" y="57258"/>
                  </a:cubicBezTo>
                  <a:cubicBezTo>
                    <a:pt x="31361" y="56091"/>
                    <a:pt x="31659" y="54984"/>
                    <a:pt x="32433" y="54043"/>
                  </a:cubicBezTo>
                  <a:cubicBezTo>
                    <a:pt x="32040" y="53995"/>
                    <a:pt x="31885" y="54174"/>
                    <a:pt x="31778" y="54472"/>
                  </a:cubicBezTo>
                  <a:cubicBezTo>
                    <a:pt x="31504" y="55257"/>
                    <a:pt x="31230" y="56055"/>
                    <a:pt x="30945" y="56841"/>
                  </a:cubicBezTo>
                  <a:cubicBezTo>
                    <a:pt x="30909" y="56948"/>
                    <a:pt x="30873" y="57031"/>
                    <a:pt x="30837" y="57127"/>
                  </a:cubicBezTo>
                  <a:cubicBezTo>
                    <a:pt x="30790" y="57103"/>
                    <a:pt x="30766" y="57091"/>
                    <a:pt x="30718" y="57079"/>
                  </a:cubicBezTo>
                  <a:cubicBezTo>
                    <a:pt x="30873" y="56067"/>
                    <a:pt x="31290" y="55126"/>
                    <a:pt x="31623" y="54162"/>
                  </a:cubicBezTo>
                  <a:cubicBezTo>
                    <a:pt x="31111" y="55019"/>
                    <a:pt x="30885" y="56007"/>
                    <a:pt x="30528" y="56924"/>
                  </a:cubicBezTo>
                  <a:cubicBezTo>
                    <a:pt x="30480" y="56912"/>
                    <a:pt x="30433" y="56900"/>
                    <a:pt x="30373" y="56889"/>
                  </a:cubicBezTo>
                  <a:lnTo>
                    <a:pt x="31266" y="54245"/>
                  </a:lnTo>
                  <a:lnTo>
                    <a:pt x="31183" y="54210"/>
                  </a:lnTo>
                  <a:cubicBezTo>
                    <a:pt x="31111" y="54329"/>
                    <a:pt x="31004" y="54412"/>
                    <a:pt x="30968" y="54543"/>
                  </a:cubicBezTo>
                  <a:cubicBezTo>
                    <a:pt x="30718" y="55341"/>
                    <a:pt x="30480" y="56127"/>
                    <a:pt x="30242" y="56900"/>
                  </a:cubicBezTo>
                  <a:cubicBezTo>
                    <a:pt x="30218" y="56972"/>
                    <a:pt x="30183" y="57031"/>
                    <a:pt x="30135" y="57103"/>
                  </a:cubicBezTo>
                  <a:lnTo>
                    <a:pt x="30004" y="57067"/>
                  </a:lnTo>
                  <a:lnTo>
                    <a:pt x="30814" y="54341"/>
                  </a:lnTo>
                  <a:cubicBezTo>
                    <a:pt x="30778" y="54329"/>
                    <a:pt x="30754" y="54305"/>
                    <a:pt x="30718" y="54305"/>
                  </a:cubicBezTo>
                  <a:cubicBezTo>
                    <a:pt x="30456" y="55007"/>
                    <a:pt x="30183" y="55722"/>
                    <a:pt x="29933" y="56424"/>
                  </a:cubicBezTo>
                  <a:cubicBezTo>
                    <a:pt x="29897" y="56412"/>
                    <a:pt x="29873" y="56412"/>
                    <a:pt x="29837" y="56388"/>
                  </a:cubicBezTo>
                  <a:cubicBezTo>
                    <a:pt x="30075" y="55722"/>
                    <a:pt x="30314" y="55067"/>
                    <a:pt x="30552" y="54400"/>
                  </a:cubicBezTo>
                  <a:cubicBezTo>
                    <a:pt x="30528" y="54388"/>
                    <a:pt x="30492" y="54388"/>
                    <a:pt x="30468" y="54364"/>
                  </a:cubicBezTo>
                  <a:cubicBezTo>
                    <a:pt x="29825" y="55495"/>
                    <a:pt x="29540" y="56769"/>
                    <a:pt x="29123" y="57984"/>
                  </a:cubicBezTo>
                  <a:cubicBezTo>
                    <a:pt x="29087" y="57972"/>
                    <a:pt x="29028" y="57960"/>
                    <a:pt x="28980" y="57924"/>
                  </a:cubicBezTo>
                  <a:cubicBezTo>
                    <a:pt x="29385" y="56769"/>
                    <a:pt x="29766" y="55603"/>
                    <a:pt x="30195" y="54388"/>
                  </a:cubicBezTo>
                  <a:cubicBezTo>
                    <a:pt x="29480" y="55543"/>
                    <a:pt x="29052" y="56781"/>
                    <a:pt x="28647" y="58020"/>
                  </a:cubicBezTo>
                  <a:cubicBezTo>
                    <a:pt x="28587" y="57984"/>
                    <a:pt x="28528" y="57972"/>
                    <a:pt x="28468" y="57936"/>
                  </a:cubicBezTo>
                  <a:cubicBezTo>
                    <a:pt x="28944" y="56793"/>
                    <a:pt x="29409" y="55650"/>
                    <a:pt x="29885" y="54507"/>
                  </a:cubicBezTo>
                  <a:cubicBezTo>
                    <a:pt x="29635" y="54448"/>
                    <a:pt x="29504" y="54567"/>
                    <a:pt x="29409" y="54817"/>
                  </a:cubicBezTo>
                  <a:cubicBezTo>
                    <a:pt x="29159" y="55579"/>
                    <a:pt x="28873" y="56317"/>
                    <a:pt x="28611" y="57079"/>
                  </a:cubicBezTo>
                  <a:cubicBezTo>
                    <a:pt x="28575" y="57162"/>
                    <a:pt x="28528" y="57258"/>
                    <a:pt x="28492" y="57341"/>
                  </a:cubicBezTo>
                  <a:cubicBezTo>
                    <a:pt x="28456" y="57329"/>
                    <a:pt x="28444" y="57317"/>
                    <a:pt x="28409" y="57317"/>
                  </a:cubicBezTo>
                  <a:cubicBezTo>
                    <a:pt x="28730" y="56412"/>
                    <a:pt x="29040" y="55519"/>
                    <a:pt x="29349" y="54603"/>
                  </a:cubicBezTo>
                  <a:cubicBezTo>
                    <a:pt x="29325" y="54579"/>
                    <a:pt x="29290" y="54567"/>
                    <a:pt x="29266" y="54531"/>
                  </a:cubicBezTo>
                  <a:cubicBezTo>
                    <a:pt x="29171" y="54638"/>
                    <a:pt x="29028" y="54745"/>
                    <a:pt x="28980" y="54864"/>
                  </a:cubicBezTo>
                  <a:cubicBezTo>
                    <a:pt x="28813" y="55341"/>
                    <a:pt x="28682" y="55841"/>
                    <a:pt x="28528" y="56317"/>
                  </a:cubicBezTo>
                  <a:cubicBezTo>
                    <a:pt x="28504" y="56412"/>
                    <a:pt x="28456" y="56508"/>
                    <a:pt x="28432" y="56603"/>
                  </a:cubicBezTo>
                  <a:lnTo>
                    <a:pt x="28290" y="56555"/>
                  </a:lnTo>
                  <a:cubicBezTo>
                    <a:pt x="28468" y="55936"/>
                    <a:pt x="28671" y="55293"/>
                    <a:pt x="28849" y="54650"/>
                  </a:cubicBezTo>
                  <a:cubicBezTo>
                    <a:pt x="28611" y="54698"/>
                    <a:pt x="28373" y="54757"/>
                    <a:pt x="28111" y="54757"/>
                  </a:cubicBezTo>
                  <a:cubicBezTo>
                    <a:pt x="27873" y="54757"/>
                    <a:pt x="27778" y="54876"/>
                    <a:pt x="27694" y="55079"/>
                  </a:cubicBezTo>
                  <a:cubicBezTo>
                    <a:pt x="27551" y="55519"/>
                    <a:pt x="27373" y="55948"/>
                    <a:pt x="27206" y="56377"/>
                  </a:cubicBezTo>
                  <a:cubicBezTo>
                    <a:pt x="27158" y="56496"/>
                    <a:pt x="27099" y="56615"/>
                    <a:pt x="27063" y="56734"/>
                  </a:cubicBezTo>
                  <a:cubicBezTo>
                    <a:pt x="27027" y="56722"/>
                    <a:pt x="26980" y="56710"/>
                    <a:pt x="26956" y="56686"/>
                  </a:cubicBezTo>
                  <a:cubicBezTo>
                    <a:pt x="27182" y="56079"/>
                    <a:pt x="27420" y="55484"/>
                    <a:pt x="27670" y="54829"/>
                  </a:cubicBezTo>
                  <a:cubicBezTo>
                    <a:pt x="27027" y="54936"/>
                    <a:pt x="26432" y="55043"/>
                    <a:pt x="25837" y="55103"/>
                  </a:cubicBezTo>
                  <a:cubicBezTo>
                    <a:pt x="25527" y="55126"/>
                    <a:pt x="25361" y="55257"/>
                    <a:pt x="25253" y="55543"/>
                  </a:cubicBezTo>
                  <a:cubicBezTo>
                    <a:pt x="24944" y="56365"/>
                    <a:pt x="24599" y="57186"/>
                    <a:pt x="24277" y="57996"/>
                  </a:cubicBezTo>
                  <a:cubicBezTo>
                    <a:pt x="24229" y="58103"/>
                    <a:pt x="24182" y="58222"/>
                    <a:pt x="24146" y="58329"/>
                  </a:cubicBezTo>
                  <a:cubicBezTo>
                    <a:pt x="24110" y="58317"/>
                    <a:pt x="24063" y="58293"/>
                    <a:pt x="24039" y="58282"/>
                  </a:cubicBezTo>
                  <a:cubicBezTo>
                    <a:pt x="24325" y="57222"/>
                    <a:pt x="24765" y="56210"/>
                    <a:pt x="25277" y="55186"/>
                  </a:cubicBezTo>
                  <a:cubicBezTo>
                    <a:pt x="25122" y="55222"/>
                    <a:pt x="25015" y="55257"/>
                    <a:pt x="24920" y="55245"/>
                  </a:cubicBezTo>
                  <a:cubicBezTo>
                    <a:pt x="24515" y="55198"/>
                    <a:pt x="24325" y="55436"/>
                    <a:pt x="24170" y="55781"/>
                  </a:cubicBezTo>
                  <a:cubicBezTo>
                    <a:pt x="23813" y="56650"/>
                    <a:pt x="23444" y="57508"/>
                    <a:pt x="23086" y="58389"/>
                  </a:cubicBezTo>
                  <a:cubicBezTo>
                    <a:pt x="23039" y="58496"/>
                    <a:pt x="22991" y="58579"/>
                    <a:pt x="22967" y="58686"/>
                  </a:cubicBezTo>
                  <a:cubicBezTo>
                    <a:pt x="22920" y="58674"/>
                    <a:pt x="22872" y="58651"/>
                    <a:pt x="22848" y="58627"/>
                  </a:cubicBezTo>
                  <a:lnTo>
                    <a:pt x="24229" y="55365"/>
                  </a:lnTo>
                  <a:cubicBezTo>
                    <a:pt x="24218" y="55341"/>
                    <a:pt x="24206" y="55305"/>
                    <a:pt x="24182" y="55293"/>
                  </a:cubicBezTo>
                  <a:cubicBezTo>
                    <a:pt x="24003" y="55412"/>
                    <a:pt x="23741" y="55484"/>
                    <a:pt x="23682" y="55650"/>
                  </a:cubicBezTo>
                  <a:cubicBezTo>
                    <a:pt x="23265" y="56722"/>
                    <a:pt x="22908" y="57817"/>
                    <a:pt x="22503" y="58948"/>
                  </a:cubicBezTo>
                  <a:cubicBezTo>
                    <a:pt x="23313" y="59186"/>
                    <a:pt x="24027" y="59401"/>
                    <a:pt x="24753" y="59627"/>
                  </a:cubicBezTo>
                  <a:cubicBezTo>
                    <a:pt x="25253" y="58198"/>
                    <a:pt x="25658" y="56769"/>
                    <a:pt x="26385" y="55472"/>
                  </a:cubicBezTo>
                  <a:cubicBezTo>
                    <a:pt x="25884" y="56853"/>
                    <a:pt x="25361" y="58234"/>
                    <a:pt x="24837" y="59651"/>
                  </a:cubicBezTo>
                  <a:cubicBezTo>
                    <a:pt x="25051" y="59710"/>
                    <a:pt x="25182" y="59758"/>
                    <a:pt x="25337" y="59782"/>
                  </a:cubicBezTo>
                  <a:cubicBezTo>
                    <a:pt x="25539" y="58996"/>
                    <a:pt x="25718" y="58234"/>
                    <a:pt x="25932" y="57496"/>
                  </a:cubicBezTo>
                  <a:cubicBezTo>
                    <a:pt x="26254" y="56329"/>
                    <a:pt x="26611" y="55662"/>
                    <a:pt x="27004" y="55436"/>
                  </a:cubicBezTo>
                  <a:cubicBezTo>
                    <a:pt x="26111" y="56793"/>
                    <a:pt x="25825" y="58317"/>
                    <a:pt x="25492" y="59817"/>
                  </a:cubicBezTo>
                  <a:cubicBezTo>
                    <a:pt x="25706" y="59937"/>
                    <a:pt x="25825" y="59925"/>
                    <a:pt x="25849" y="59698"/>
                  </a:cubicBezTo>
                  <a:cubicBezTo>
                    <a:pt x="25884" y="59484"/>
                    <a:pt x="25944" y="59294"/>
                    <a:pt x="26004" y="59091"/>
                  </a:cubicBezTo>
                  <a:cubicBezTo>
                    <a:pt x="26075" y="58817"/>
                    <a:pt x="26146" y="58555"/>
                    <a:pt x="26206" y="58293"/>
                  </a:cubicBezTo>
                  <a:cubicBezTo>
                    <a:pt x="26242" y="58317"/>
                    <a:pt x="26265" y="58317"/>
                    <a:pt x="26313" y="58329"/>
                  </a:cubicBezTo>
                  <a:cubicBezTo>
                    <a:pt x="26194" y="58877"/>
                    <a:pt x="26075" y="59413"/>
                    <a:pt x="25944" y="59984"/>
                  </a:cubicBezTo>
                  <a:cubicBezTo>
                    <a:pt x="26146" y="60044"/>
                    <a:pt x="26325" y="60079"/>
                    <a:pt x="26527" y="60139"/>
                  </a:cubicBezTo>
                  <a:cubicBezTo>
                    <a:pt x="26599" y="59770"/>
                    <a:pt x="26670" y="59425"/>
                    <a:pt x="26730" y="59103"/>
                  </a:cubicBezTo>
                  <a:cubicBezTo>
                    <a:pt x="26766" y="59103"/>
                    <a:pt x="26777" y="59115"/>
                    <a:pt x="26801" y="59115"/>
                  </a:cubicBezTo>
                  <a:cubicBezTo>
                    <a:pt x="26742" y="59460"/>
                    <a:pt x="26682" y="59817"/>
                    <a:pt x="26611" y="60187"/>
                  </a:cubicBezTo>
                  <a:cubicBezTo>
                    <a:pt x="26789" y="60246"/>
                    <a:pt x="26956" y="60294"/>
                    <a:pt x="27147" y="60353"/>
                  </a:cubicBezTo>
                  <a:cubicBezTo>
                    <a:pt x="27158" y="60222"/>
                    <a:pt x="27182" y="60115"/>
                    <a:pt x="27206" y="59937"/>
                  </a:cubicBezTo>
                  <a:cubicBezTo>
                    <a:pt x="27266" y="60198"/>
                    <a:pt x="27135" y="60484"/>
                    <a:pt x="27516" y="60425"/>
                  </a:cubicBezTo>
                  <a:cubicBezTo>
                    <a:pt x="27599" y="59960"/>
                    <a:pt x="27658" y="59603"/>
                    <a:pt x="27694" y="59234"/>
                  </a:cubicBezTo>
                  <a:close/>
                  <a:moveTo>
                    <a:pt x="20134" y="48566"/>
                  </a:moveTo>
                  <a:cubicBezTo>
                    <a:pt x="20753" y="48459"/>
                    <a:pt x="21324" y="48387"/>
                    <a:pt x="21908" y="48280"/>
                  </a:cubicBezTo>
                  <a:cubicBezTo>
                    <a:pt x="24634" y="47792"/>
                    <a:pt x="27337" y="47280"/>
                    <a:pt x="30064" y="46792"/>
                  </a:cubicBezTo>
                  <a:cubicBezTo>
                    <a:pt x="33385" y="46185"/>
                    <a:pt x="36719" y="45601"/>
                    <a:pt x="40041" y="44982"/>
                  </a:cubicBezTo>
                  <a:cubicBezTo>
                    <a:pt x="41827" y="44649"/>
                    <a:pt x="43613" y="44232"/>
                    <a:pt x="45399" y="43935"/>
                  </a:cubicBezTo>
                  <a:cubicBezTo>
                    <a:pt x="47256" y="43625"/>
                    <a:pt x="49149" y="43399"/>
                    <a:pt x="51007" y="43101"/>
                  </a:cubicBezTo>
                  <a:cubicBezTo>
                    <a:pt x="52757" y="42815"/>
                    <a:pt x="54507" y="42494"/>
                    <a:pt x="56257" y="42208"/>
                  </a:cubicBezTo>
                  <a:cubicBezTo>
                    <a:pt x="59651" y="41660"/>
                    <a:pt x="63044" y="41125"/>
                    <a:pt x="66437" y="40601"/>
                  </a:cubicBezTo>
                  <a:cubicBezTo>
                    <a:pt x="68187" y="40339"/>
                    <a:pt x="69949" y="40053"/>
                    <a:pt x="71700" y="39803"/>
                  </a:cubicBezTo>
                  <a:cubicBezTo>
                    <a:pt x="74676" y="39363"/>
                    <a:pt x="77653" y="38946"/>
                    <a:pt x="80629" y="38505"/>
                  </a:cubicBezTo>
                  <a:cubicBezTo>
                    <a:pt x="81856" y="38327"/>
                    <a:pt x="83070" y="38101"/>
                    <a:pt x="84320" y="37874"/>
                  </a:cubicBezTo>
                  <a:cubicBezTo>
                    <a:pt x="84308" y="37731"/>
                    <a:pt x="84308" y="37624"/>
                    <a:pt x="84297" y="37493"/>
                  </a:cubicBezTo>
                  <a:cubicBezTo>
                    <a:pt x="83785" y="37565"/>
                    <a:pt x="83344" y="37624"/>
                    <a:pt x="82880" y="37696"/>
                  </a:cubicBezTo>
                  <a:cubicBezTo>
                    <a:pt x="79558" y="38220"/>
                    <a:pt x="76260" y="38767"/>
                    <a:pt x="72938" y="39267"/>
                  </a:cubicBezTo>
                  <a:cubicBezTo>
                    <a:pt x="70711" y="39589"/>
                    <a:pt x="68449" y="39803"/>
                    <a:pt x="66211" y="40136"/>
                  </a:cubicBezTo>
                  <a:cubicBezTo>
                    <a:pt x="62889" y="40648"/>
                    <a:pt x="59591" y="41184"/>
                    <a:pt x="56281" y="41768"/>
                  </a:cubicBezTo>
                  <a:cubicBezTo>
                    <a:pt x="53757" y="42196"/>
                    <a:pt x="51257" y="42744"/>
                    <a:pt x="48721" y="43173"/>
                  </a:cubicBezTo>
                  <a:cubicBezTo>
                    <a:pt x="45232" y="43768"/>
                    <a:pt x="41720" y="44292"/>
                    <a:pt x="38207" y="44851"/>
                  </a:cubicBezTo>
                  <a:cubicBezTo>
                    <a:pt x="34719" y="45423"/>
                    <a:pt x="31242" y="45994"/>
                    <a:pt x="27766" y="46602"/>
                  </a:cubicBezTo>
                  <a:cubicBezTo>
                    <a:pt x="25384" y="47018"/>
                    <a:pt x="23039" y="47518"/>
                    <a:pt x="20658" y="47971"/>
                  </a:cubicBezTo>
                  <a:cubicBezTo>
                    <a:pt x="20241" y="48018"/>
                    <a:pt x="20122" y="48197"/>
                    <a:pt x="20134" y="48566"/>
                  </a:cubicBezTo>
                  <a:close/>
                  <a:moveTo>
                    <a:pt x="84297" y="38112"/>
                  </a:moveTo>
                  <a:cubicBezTo>
                    <a:pt x="84166" y="38136"/>
                    <a:pt x="84070" y="38148"/>
                    <a:pt x="83975" y="38160"/>
                  </a:cubicBezTo>
                  <a:cubicBezTo>
                    <a:pt x="82975" y="38339"/>
                    <a:pt x="81987" y="38529"/>
                    <a:pt x="80998" y="38684"/>
                  </a:cubicBezTo>
                  <a:cubicBezTo>
                    <a:pt x="79784" y="38863"/>
                    <a:pt x="78570" y="38946"/>
                    <a:pt x="77367" y="39124"/>
                  </a:cubicBezTo>
                  <a:cubicBezTo>
                    <a:pt x="73390" y="39744"/>
                    <a:pt x="69426" y="40363"/>
                    <a:pt x="65461" y="40994"/>
                  </a:cubicBezTo>
                  <a:cubicBezTo>
                    <a:pt x="62520" y="41446"/>
                    <a:pt x="59579" y="41899"/>
                    <a:pt x="56650" y="42375"/>
                  </a:cubicBezTo>
                  <a:cubicBezTo>
                    <a:pt x="54983" y="42637"/>
                    <a:pt x="53328" y="42958"/>
                    <a:pt x="51673" y="43220"/>
                  </a:cubicBezTo>
                  <a:cubicBezTo>
                    <a:pt x="49578" y="43554"/>
                    <a:pt x="47459" y="43815"/>
                    <a:pt x="45375" y="44185"/>
                  </a:cubicBezTo>
                  <a:cubicBezTo>
                    <a:pt x="42970" y="44625"/>
                    <a:pt x="40577" y="45137"/>
                    <a:pt x="38172" y="45590"/>
                  </a:cubicBezTo>
                  <a:cubicBezTo>
                    <a:pt x="35362" y="46125"/>
                    <a:pt x="32540" y="46613"/>
                    <a:pt x="29718" y="47125"/>
                  </a:cubicBezTo>
                  <a:cubicBezTo>
                    <a:pt x="26706" y="47661"/>
                    <a:pt x="23694" y="48197"/>
                    <a:pt x="20670" y="48721"/>
                  </a:cubicBezTo>
                  <a:cubicBezTo>
                    <a:pt x="20015" y="48840"/>
                    <a:pt x="19884" y="48983"/>
                    <a:pt x="19919" y="49578"/>
                  </a:cubicBezTo>
                  <a:cubicBezTo>
                    <a:pt x="20848" y="49423"/>
                    <a:pt x="21789" y="49292"/>
                    <a:pt x="22729" y="49102"/>
                  </a:cubicBezTo>
                  <a:cubicBezTo>
                    <a:pt x="25349" y="48566"/>
                    <a:pt x="27968" y="47995"/>
                    <a:pt x="30587" y="47435"/>
                  </a:cubicBezTo>
                  <a:cubicBezTo>
                    <a:pt x="32992" y="46911"/>
                    <a:pt x="35374" y="46340"/>
                    <a:pt x="37803" y="45887"/>
                  </a:cubicBezTo>
                  <a:cubicBezTo>
                    <a:pt x="40422" y="45399"/>
                    <a:pt x="43077" y="44994"/>
                    <a:pt x="45708" y="44554"/>
                  </a:cubicBezTo>
                  <a:cubicBezTo>
                    <a:pt x="48173" y="44149"/>
                    <a:pt x="50649" y="43696"/>
                    <a:pt x="53114" y="43315"/>
                  </a:cubicBezTo>
                  <a:cubicBezTo>
                    <a:pt x="57496" y="42613"/>
                    <a:pt x="61889" y="41958"/>
                    <a:pt x="66259" y="41279"/>
                  </a:cubicBezTo>
                  <a:cubicBezTo>
                    <a:pt x="69092" y="40851"/>
                    <a:pt x="71902" y="40410"/>
                    <a:pt x="74724" y="39994"/>
                  </a:cubicBezTo>
                  <a:cubicBezTo>
                    <a:pt x="76950" y="39660"/>
                    <a:pt x="79165" y="39363"/>
                    <a:pt x="81379" y="39053"/>
                  </a:cubicBezTo>
                  <a:cubicBezTo>
                    <a:pt x="82368" y="38898"/>
                    <a:pt x="83344" y="38743"/>
                    <a:pt x="84344" y="38577"/>
                  </a:cubicBezTo>
                  <a:cubicBezTo>
                    <a:pt x="84308" y="38386"/>
                    <a:pt x="84308" y="38267"/>
                    <a:pt x="84297" y="38112"/>
                  </a:cubicBezTo>
                  <a:close/>
                  <a:moveTo>
                    <a:pt x="88380" y="14991"/>
                  </a:moveTo>
                  <a:cubicBezTo>
                    <a:pt x="88357" y="14955"/>
                    <a:pt x="88357" y="14931"/>
                    <a:pt x="88345" y="14895"/>
                  </a:cubicBezTo>
                  <a:cubicBezTo>
                    <a:pt x="88285" y="14919"/>
                    <a:pt x="88214" y="14931"/>
                    <a:pt x="88154" y="14955"/>
                  </a:cubicBezTo>
                  <a:cubicBezTo>
                    <a:pt x="86904" y="15360"/>
                    <a:pt x="85666" y="15776"/>
                    <a:pt x="84404" y="16169"/>
                  </a:cubicBezTo>
                  <a:cubicBezTo>
                    <a:pt x="79808" y="17574"/>
                    <a:pt x="75236" y="19110"/>
                    <a:pt x="70759" y="20884"/>
                  </a:cubicBezTo>
                  <a:cubicBezTo>
                    <a:pt x="65318" y="23039"/>
                    <a:pt x="59841" y="25075"/>
                    <a:pt x="54293" y="26909"/>
                  </a:cubicBezTo>
                  <a:cubicBezTo>
                    <a:pt x="51352" y="27873"/>
                    <a:pt x="48471" y="29099"/>
                    <a:pt x="45565" y="30219"/>
                  </a:cubicBezTo>
                  <a:cubicBezTo>
                    <a:pt x="44399" y="30671"/>
                    <a:pt x="43220" y="31147"/>
                    <a:pt x="42053" y="31624"/>
                  </a:cubicBezTo>
                  <a:cubicBezTo>
                    <a:pt x="41958" y="31671"/>
                    <a:pt x="41863" y="31802"/>
                    <a:pt x="41779" y="31897"/>
                  </a:cubicBezTo>
                  <a:cubicBezTo>
                    <a:pt x="41803" y="31921"/>
                    <a:pt x="41815" y="31957"/>
                    <a:pt x="41851" y="31981"/>
                  </a:cubicBezTo>
                  <a:cubicBezTo>
                    <a:pt x="42648" y="31719"/>
                    <a:pt x="43470" y="31445"/>
                    <a:pt x="44280" y="31171"/>
                  </a:cubicBezTo>
                  <a:cubicBezTo>
                    <a:pt x="45387" y="30778"/>
                    <a:pt x="46506" y="30409"/>
                    <a:pt x="47625" y="29992"/>
                  </a:cubicBezTo>
                  <a:cubicBezTo>
                    <a:pt x="53400" y="27861"/>
                    <a:pt x="59174" y="25706"/>
                    <a:pt x="64949" y="23575"/>
                  </a:cubicBezTo>
                  <a:cubicBezTo>
                    <a:pt x="68044" y="22444"/>
                    <a:pt x="71164" y="21420"/>
                    <a:pt x="74260" y="20289"/>
                  </a:cubicBezTo>
                  <a:cubicBezTo>
                    <a:pt x="77891" y="18967"/>
                    <a:pt x="81499" y="17574"/>
                    <a:pt x="85118" y="16229"/>
                  </a:cubicBezTo>
                  <a:cubicBezTo>
                    <a:pt x="86213" y="15836"/>
                    <a:pt x="87309" y="15407"/>
                    <a:pt x="88380" y="14991"/>
                  </a:cubicBezTo>
                  <a:close/>
                  <a:moveTo>
                    <a:pt x="84308" y="38803"/>
                  </a:moveTo>
                  <a:cubicBezTo>
                    <a:pt x="84189" y="38815"/>
                    <a:pt x="84094" y="38827"/>
                    <a:pt x="83975" y="38851"/>
                  </a:cubicBezTo>
                  <a:cubicBezTo>
                    <a:pt x="81237" y="39267"/>
                    <a:pt x="78498" y="39684"/>
                    <a:pt x="75736" y="40077"/>
                  </a:cubicBezTo>
                  <a:cubicBezTo>
                    <a:pt x="74105" y="40315"/>
                    <a:pt x="72462" y="40494"/>
                    <a:pt x="70842" y="40756"/>
                  </a:cubicBezTo>
                  <a:cubicBezTo>
                    <a:pt x="67961" y="41208"/>
                    <a:pt x="65068" y="41720"/>
                    <a:pt x="62187" y="42184"/>
                  </a:cubicBezTo>
                  <a:cubicBezTo>
                    <a:pt x="59329" y="42625"/>
                    <a:pt x="56472" y="43018"/>
                    <a:pt x="53614" y="43470"/>
                  </a:cubicBezTo>
                  <a:cubicBezTo>
                    <a:pt x="50114" y="44042"/>
                    <a:pt x="46625" y="44649"/>
                    <a:pt x="43149" y="45244"/>
                  </a:cubicBezTo>
                  <a:cubicBezTo>
                    <a:pt x="41089" y="45590"/>
                    <a:pt x="39041" y="45887"/>
                    <a:pt x="37005" y="46268"/>
                  </a:cubicBezTo>
                  <a:cubicBezTo>
                    <a:pt x="34528" y="46744"/>
                    <a:pt x="32076" y="47328"/>
                    <a:pt x="29623" y="47864"/>
                  </a:cubicBezTo>
                  <a:cubicBezTo>
                    <a:pt x="28825" y="48030"/>
                    <a:pt x="28051" y="48209"/>
                    <a:pt x="27266" y="48387"/>
                  </a:cubicBezTo>
                  <a:cubicBezTo>
                    <a:pt x="27397" y="48447"/>
                    <a:pt x="27504" y="48435"/>
                    <a:pt x="27623" y="48399"/>
                  </a:cubicBezTo>
                  <a:cubicBezTo>
                    <a:pt x="28671" y="48173"/>
                    <a:pt x="29706" y="47923"/>
                    <a:pt x="30766" y="47756"/>
                  </a:cubicBezTo>
                  <a:cubicBezTo>
                    <a:pt x="32742" y="47447"/>
                    <a:pt x="34743" y="47221"/>
                    <a:pt x="36731" y="46899"/>
                  </a:cubicBezTo>
                  <a:cubicBezTo>
                    <a:pt x="40874" y="46209"/>
                    <a:pt x="45006" y="45470"/>
                    <a:pt x="49149" y="44756"/>
                  </a:cubicBezTo>
                  <a:cubicBezTo>
                    <a:pt x="52376" y="44208"/>
                    <a:pt x="55614" y="43649"/>
                    <a:pt x="58853" y="43089"/>
                  </a:cubicBezTo>
                  <a:cubicBezTo>
                    <a:pt x="61139" y="42684"/>
                    <a:pt x="63413" y="42256"/>
                    <a:pt x="65711" y="41887"/>
                  </a:cubicBezTo>
                  <a:cubicBezTo>
                    <a:pt x="67735" y="41553"/>
                    <a:pt x="69771" y="41291"/>
                    <a:pt x="71807" y="40994"/>
                  </a:cubicBezTo>
                  <a:cubicBezTo>
                    <a:pt x="73569" y="40732"/>
                    <a:pt x="75319" y="40482"/>
                    <a:pt x="77081" y="40220"/>
                  </a:cubicBezTo>
                  <a:cubicBezTo>
                    <a:pt x="79451" y="39863"/>
                    <a:pt x="81796" y="39470"/>
                    <a:pt x="84166" y="39113"/>
                  </a:cubicBezTo>
                  <a:cubicBezTo>
                    <a:pt x="84368" y="39089"/>
                    <a:pt x="84392" y="38993"/>
                    <a:pt x="84308" y="38803"/>
                  </a:cubicBezTo>
                  <a:close/>
                  <a:moveTo>
                    <a:pt x="42006" y="29766"/>
                  </a:moveTo>
                  <a:cubicBezTo>
                    <a:pt x="42613" y="29564"/>
                    <a:pt x="43208" y="29349"/>
                    <a:pt x="43803" y="29147"/>
                  </a:cubicBezTo>
                  <a:cubicBezTo>
                    <a:pt x="48256" y="27611"/>
                    <a:pt x="52733" y="26147"/>
                    <a:pt x="57150" y="24516"/>
                  </a:cubicBezTo>
                  <a:cubicBezTo>
                    <a:pt x="63377" y="22206"/>
                    <a:pt x="69533" y="19729"/>
                    <a:pt x="75843" y="17681"/>
                  </a:cubicBezTo>
                  <a:cubicBezTo>
                    <a:pt x="78165" y="16919"/>
                    <a:pt x="80463" y="16122"/>
                    <a:pt x="82761" y="15336"/>
                  </a:cubicBezTo>
                  <a:cubicBezTo>
                    <a:pt x="83654" y="15038"/>
                    <a:pt x="84547" y="14740"/>
                    <a:pt x="85463" y="14479"/>
                  </a:cubicBezTo>
                  <a:cubicBezTo>
                    <a:pt x="86416" y="14217"/>
                    <a:pt x="87392" y="13990"/>
                    <a:pt x="88380" y="13752"/>
                  </a:cubicBezTo>
                  <a:cubicBezTo>
                    <a:pt x="88357" y="13645"/>
                    <a:pt x="88357" y="13550"/>
                    <a:pt x="88345" y="13431"/>
                  </a:cubicBezTo>
                  <a:cubicBezTo>
                    <a:pt x="88237" y="13443"/>
                    <a:pt x="88166" y="13455"/>
                    <a:pt x="88095" y="13490"/>
                  </a:cubicBezTo>
                  <a:cubicBezTo>
                    <a:pt x="87202" y="13740"/>
                    <a:pt x="86309" y="13990"/>
                    <a:pt x="85416" y="14264"/>
                  </a:cubicBezTo>
                  <a:cubicBezTo>
                    <a:pt x="80820" y="15586"/>
                    <a:pt x="76212" y="16955"/>
                    <a:pt x="71724" y="18586"/>
                  </a:cubicBezTo>
                  <a:cubicBezTo>
                    <a:pt x="67985" y="19944"/>
                    <a:pt x="64270" y="21372"/>
                    <a:pt x="60532" y="22741"/>
                  </a:cubicBezTo>
                  <a:cubicBezTo>
                    <a:pt x="57341" y="23920"/>
                    <a:pt x="54150" y="25063"/>
                    <a:pt x="50947" y="26206"/>
                  </a:cubicBezTo>
                  <a:cubicBezTo>
                    <a:pt x="48054" y="27242"/>
                    <a:pt x="45173" y="28254"/>
                    <a:pt x="42279" y="29266"/>
                  </a:cubicBezTo>
                  <a:cubicBezTo>
                    <a:pt x="42006" y="29349"/>
                    <a:pt x="41898" y="29468"/>
                    <a:pt x="42006" y="29766"/>
                  </a:cubicBezTo>
                  <a:close/>
                  <a:moveTo>
                    <a:pt x="41494" y="30588"/>
                  </a:moveTo>
                  <a:cubicBezTo>
                    <a:pt x="41446" y="30433"/>
                    <a:pt x="41446" y="30338"/>
                    <a:pt x="41422" y="30314"/>
                  </a:cubicBezTo>
                  <a:cubicBezTo>
                    <a:pt x="29444" y="25825"/>
                    <a:pt x="17562" y="21075"/>
                    <a:pt x="5465" y="16896"/>
                  </a:cubicBezTo>
                  <a:cubicBezTo>
                    <a:pt x="5525" y="16979"/>
                    <a:pt x="5608" y="17038"/>
                    <a:pt x="5703" y="17074"/>
                  </a:cubicBezTo>
                  <a:cubicBezTo>
                    <a:pt x="8608" y="18158"/>
                    <a:pt x="11502" y="19217"/>
                    <a:pt x="14407" y="20313"/>
                  </a:cubicBezTo>
                  <a:cubicBezTo>
                    <a:pt x="17955" y="21658"/>
                    <a:pt x="21491" y="23027"/>
                    <a:pt x="25039" y="24385"/>
                  </a:cubicBezTo>
                  <a:cubicBezTo>
                    <a:pt x="25099" y="24396"/>
                    <a:pt x="25146" y="24408"/>
                    <a:pt x="25194" y="24456"/>
                  </a:cubicBezTo>
                  <a:cubicBezTo>
                    <a:pt x="25230" y="24480"/>
                    <a:pt x="25253" y="24563"/>
                    <a:pt x="25242" y="24587"/>
                  </a:cubicBezTo>
                  <a:cubicBezTo>
                    <a:pt x="25230" y="24611"/>
                    <a:pt x="25146" y="24646"/>
                    <a:pt x="25111" y="24646"/>
                  </a:cubicBezTo>
                  <a:cubicBezTo>
                    <a:pt x="25039" y="24635"/>
                    <a:pt x="24956" y="24599"/>
                    <a:pt x="24872" y="24575"/>
                  </a:cubicBezTo>
                  <a:cubicBezTo>
                    <a:pt x="23194" y="23944"/>
                    <a:pt x="21503" y="23301"/>
                    <a:pt x="19824" y="22682"/>
                  </a:cubicBezTo>
                  <a:cubicBezTo>
                    <a:pt x="15157" y="20920"/>
                    <a:pt x="10466" y="19158"/>
                    <a:pt x="5787" y="17396"/>
                  </a:cubicBezTo>
                  <a:cubicBezTo>
                    <a:pt x="5703" y="17372"/>
                    <a:pt x="5608" y="17336"/>
                    <a:pt x="5525" y="17324"/>
                  </a:cubicBezTo>
                  <a:cubicBezTo>
                    <a:pt x="5549" y="17431"/>
                    <a:pt x="5596" y="17491"/>
                    <a:pt x="5668" y="17503"/>
                  </a:cubicBezTo>
                  <a:cubicBezTo>
                    <a:pt x="6025" y="17646"/>
                    <a:pt x="6382" y="17800"/>
                    <a:pt x="6739" y="17931"/>
                  </a:cubicBezTo>
                  <a:cubicBezTo>
                    <a:pt x="9954" y="19182"/>
                    <a:pt x="13157" y="20432"/>
                    <a:pt x="16371" y="21682"/>
                  </a:cubicBezTo>
                  <a:cubicBezTo>
                    <a:pt x="19015" y="22706"/>
                    <a:pt x="21670" y="23754"/>
                    <a:pt x="24313" y="24754"/>
                  </a:cubicBezTo>
                  <a:cubicBezTo>
                    <a:pt x="26611" y="25611"/>
                    <a:pt x="28897" y="26444"/>
                    <a:pt x="31195" y="27290"/>
                  </a:cubicBezTo>
                  <a:cubicBezTo>
                    <a:pt x="34481" y="28516"/>
                    <a:pt x="37791" y="29730"/>
                    <a:pt x="41077" y="30957"/>
                  </a:cubicBezTo>
                  <a:cubicBezTo>
                    <a:pt x="41184" y="31004"/>
                    <a:pt x="41315" y="30945"/>
                    <a:pt x="41434" y="30945"/>
                  </a:cubicBezTo>
                  <a:cubicBezTo>
                    <a:pt x="41422" y="30921"/>
                    <a:pt x="41422" y="30909"/>
                    <a:pt x="41398" y="30885"/>
                  </a:cubicBezTo>
                  <a:cubicBezTo>
                    <a:pt x="36207" y="28873"/>
                    <a:pt x="31004" y="26861"/>
                    <a:pt x="25801" y="24873"/>
                  </a:cubicBezTo>
                  <a:cubicBezTo>
                    <a:pt x="25825" y="24813"/>
                    <a:pt x="25849" y="24766"/>
                    <a:pt x="25861" y="24706"/>
                  </a:cubicBezTo>
                  <a:cubicBezTo>
                    <a:pt x="28504" y="25539"/>
                    <a:pt x="31016" y="26659"/>
                    <a:pt x="33588" y="27671"/>
                  </a:cubicBezTo>
                  <a:cubicBezTo>
                    <a:pt x="36183" y="28647"/>
                    <a:pt x="38755" y="29707"/>
                    <a:pt x="41494" y="30588"/>
                  </a:cubicBezTo>
                  <a:close/>
                  <a:moveTo>
                    <a:pt x="71212" y="47161"/>
                  </a:moveTo>
                  <a:cubicBezTo>
                    <a:pt x="71212" y="47149"/>
                    <a:pt x="71212" y="47125"/>
                    <a:pt x="71200" y="47102"/>
                  </a:cubicBezTo>
                  <a:cubicBezTo>
                    <a:pt x="70676" y="47209"/>
                    <a:pt x="70116" y="47221"/>
                    <a:pt x="69616" y="47435"/>
                  </a:cubicBezTo>
                  <a:cubicBezTo>
                    <a:pt x="68509" y="47911"/>
                    <a:pt x="67425" y="48411"/>
                    <a:pt x="66366" y="48995"/>
                  </a:cubicBezTo>
                  <a:cubicBezTo>
                    <a:pt x="61925" y="51388"/>
                    <a:pt x="57496" y="53805"/>
                    <a:pt x="53055" y="56234"/>
                  </a:cubicBezTo>
                  <a:cubicBezTo>
                    <a:pt x="50042" y="57877"/>
                    <a:pt x="47030" y="59579"/>
                    <a:pt x="44006" y="61234"/>
                  </a:cubicBezTo>
                  <a:cubicBezTo>
                    <a:pt x="43613" y="61449"/>
                    <a:pt x="43625" y="61711"/>
                    <a:pt x="43684" y="62068"/>
                  </a:cubicBezTo>
                  <a:cubicBezTo>
                    <a:pt x="52876" y="57091"/>
                    <a:pt x="62044" y="52126"/>
                    <a:pt x="71212" y="47161"/>
                  </a:cubicBezTo>
                  <a:close/>
                  <a:moveTo>
                    <a:pt x="33731" y="53757"/>
                  </a:moveTo>
                  <a:cubicBezTo>
                    <a:pt x="33635" y="53757"/>
                    <a:pt x="33540" y="53745"/>
                    <a:pt x="33528" y="53757"/>
                  </a:cubicBezTo>
                  <a:cubicBezTo>
                    <a:pt x="33278" y="54210"/>
                    <a:pt x="33028" y="54662"/>
                    <a:pt x="32778" y="55114"/>
                  </a:cubicBezTo>
                  <a:cubicBezTo>
                    <a:pt x="32754" y="55114"/>
                    <a:pt x="32742" y="55103"/>
                    <a:pt x="32731" y="55103"/>
                  </a:cubicBezTo>
                  <a:lnTo>
                    <a:pt x="33266" y="53852"/>
                  </a:lnTo>
                  <a:cubicBezTo>
                    <a:pt x="33147" y="53876"/>
                    <a:pt x="33100" y="53936"/>
                    <a:pt x="33076" y="54007"/>
                  </a:cubicBezTo>
                  <a:cubicBezTo>
                    <a:pt x="32326" y="55579"/>
                    <a:pt x="31719" y="57162"/>
                    <a:pt x="31492" y="58889"/>
                  </a:cubicBezTo>
                  <a:cubicBezTo>
                    <a:pt x="31385" y="59627"/>
                    <a:pt x="31373" y="60365"/>
                    <a:pt x="31349" y="61115"/>
                  </a:cubicBezTo>
                  <a:cubicBezTo>
                    <a:pt x="31349" y="61258"/>
                    <a:pt x="31421" y="61508"/>
                    <a:pt x="31528" y="61544"/>
                  </a:cubicBezTo>
                  <a:cubicBezTo>
                    <a:pt x="32302" y="61818"/>
                    <a:pt x="33088" y="62068"/>
                    <a:pt x="33874" y="62318"/>
                  </a:cubicBezTo>
                  <a:cubicBezTo>
                    <a:pt x="33576" y="59008"/>
                    <a:pt x="34469" y="56055"/>
                    <a:pt x="36231" y="53281"/>
                  </a:cubicBezTo>
                  <a:cubicBezTo>
                    <a:pt x="36195" y="53245"/>
                    <a:pt x="36148" y="53233"/>
                    <a:pt x="36124" y="53210"/>
                  </a:cubicBezTo>
                  <a:cubicBezTo>
                    <a:pt x="36005" y="53329"/>
                    <a:pt x="35862" y="53448"/>
                    <a:pt x="35731" y="53567"/>
                  </a:cubicBezTo>
                  <a:lnTo>
                    <a:pt x="35779" y="53340"/>
                  </a:lnTo>
                  <a:cubicBezTo>
                    <a:pt x="35731" y="53329"/>
                    <a:pt x="35707" y="53293"/>
                    <a:pt x="35659" y="53281"/>
                  </a:cubicBezTo>
                  <a:cubicBezTo>
                    <a:pt x="35350" y="53781"/>
                    <a:pt x="35052" y="54293"/>
                    <a:pt x="34731" y="54805"/>
                  </a:cubicBezTo>
                  <a:lnTo>
                    <a:pt x="34647" y="54757"/>
                  </a:lnTo>
                  <a:cubicBezTo>
                    <a:pt x="34886" y="54329"/>
                    <a:pt x="35136" y="53876"/>
                    <a:pt x="35374" y="53448"/>
                  </a:cubicBezTo>
                  <a:lnTo>
                    <a:pt x="35290" y="53400"/>
                  </a:lnTo>
                  <a:cubicBezTo>
                    <a:pt x="34790" y="53769"/>
                    <a:pt x="34719" y="54424"/>
                    <a:pt x="34302" y="54841"/>
                  </a:cubicBezTo>
                  <a:lnTo>
                    <a:pt x="34969" y="53555"/>
                  </a:lnTo>
                  <a:cubicBezTo>
                    <a:pt x="34945" y="53531"/>
                    <a:pt x="34909" y="53507"/>
                    <a:pt x="34886" y="53495"/>
                  </a:cubicBezTo>
                  <a:cubicBezTo>
                    <a:pt x="34469" y="53852"/>
                    <a:pt x="34397" y="54460"/>
                    <a:pt x="34040" y="54864"/>
                  </a:cubicBezTo>
                  <a:lnTo>
                    <a:pt x="33945" y="54817"/>
                  </a:lnTo>
                  <a:cubicBezTo>
                    <a:pt x="34135" y="54424"/>
                    <a:pt x="34350" y="54043"/>
                    <a:pt x="34540" y="53638"/>
                  </a:cubicBezTo>
                  <a:cubicBezTo>
                    <a:pt x="34516" y="53614"/>
                    <a:pt x="34469" y="53591"/>
                    <a:pt x="34433" y="53567"/>
                  </a:cubicBezTo>
                  <a:cubicBezTo>
                    <a:pt x="34076" y="53995"/>
                    <a:pt x="33885" y="54519"/>
                    <a:pt x="33624" y="54995"/>
                  </a:cubicBezTo>
                  <a:lnTo>
                    <a:pt x="33528" y="54948"/>
                  </a:lnTo>
                  <a:cubicBezTo>
                    <a:pt x="33743" y="54531"/>
                    <a:pt x="33957" y="54114"/>
                    <a:pt x="34171" y="53698"/>
                  </a:cubicBezTo>
                  <a:cubicBezTo>
                    <a:pt x="33576" y="53876"/>
                    <a:pt x="33624" y="54567"/>
                    <a:pt x="33207" y="54888"/>
                  </a:cubicBezTo>
                  <a:cubicBezTo>
                    <a:pt x="33350" y="54519"/>
                    <a:pt x="33528" y="54162"/>
                    <a:pt x="33731" y="53757"/>
                  </a:cubicBezTo>
                  <a:close/>
                  <a:moveTo>
                    <a:pt x="41982" y="27968"/>
                  </a:moveTo>
                  <a:cubicBezTo>
                    <a:pt x="42089" y="27933"/>
                    <a:pt x="42160" y="27921"/>
                    <a:pt x="42220" y="27897"/>
                  </a:cubicBezTo>
                  <a:cubicBezTo>
                    <a:pt x="45946" y="26706"/>
                    <a:pt x="49685" y="25551"/>
                    <a:pt x="53388" y="24301"/>
                  </a:cubicBezTo>
                  <a:cubicBezTo>
                    <a:pt x="59234" y="22325"/>
                    <a:pt x="65056" y="20277"/>
                    <a:pt x="70878" y="18253"/>
                  </a:cubicBezTo>
                  <a:cubicBezTo>
                    <a:pt x="74391" y="17026"/>
                    <a:pt x="77903" y="15776"/>
                    <a:pt x="81415" y="14574"/>
                  </a:cubicBezTo>
                  <a:cubicBezTo>
                    <a:pt x="83582" y="13824"/>
                    <a:pt x="85761" y="13097"/>
                    <a:pt x="87940" y="12371"/>
                  </a:cubicBezTo>
                  <a:cubicBezTo>
                    <a:pt x="88118" y="12312"/>
                    <a:pt x="88333" y="12276"/>
                    <a:pt x="88166" y="11978"/>
                  </a:cubicBezTo>
                  <a:cubicBezTo>
                    <a:pt x="87618" y="12133"/>
                    <a:pt x="87047" y="12264"/>
                    <a:pt x="86499" y="12443"/>
                  </a:cubicBezTo>
                  <a:cubicBezTo>
                    <a:pt x="83451" y="13407"/>
                    <a:pt x="80451" y="14526"/>
                    <a:pt x="77450" y="15645"/>
                  </a:cubicBezTo>
                  <a:cubicBezTo>
                    <a:pt x="73486" y="17122"/>
                    <a:pt x="69485" y="18455"/>
                    <a:pt x="65485" y="19777"/>
                  </a:cubicBezTo>
                  <a:cubicBezTo>
                    <a:pt x="58377" y="22134"/>
                    <a:pt x="51245" y="24444"/>
                    <a:pt x="44113" y="26766"/>
                  </a:cubicBezTo>
                  <a:cubicBezTo>
                    <a:pt x="43399" y="27004"/>
                    <a:pt x="42684" y="27242"/>
                    <a:pt x="41982" y="27456"/>
                  </a:cubicBezTo>
                  <a:close/>
                  <a:moveTo>
                    <a:pt x="41946" y="30754"/>
                  </a:moveTo>
                  <a:cubicBezTo>
                    <a:pt x="42029" y="30719"/>
                    <a:pt x="42101" y="30707"/>
                    <a:pt x="42160" y="30671"/>
                  </a:cubicBezTo>
                  <a:cubicBezTo>
                    <a:pt x="44542" y="29814"/>
                    <a:pt x="46947" y="28968"/>
                    <a:pt x="49328" y="28075"/>
                  </a:cubicBezTo>
                  <a:cubicBezTo>
                    <a:pt x="53614" y="26468"/>
                    <a:pt x="57912" y="24873"/>
                    <a:pt x="62163" y="23194"/>
                  </a:cubicBezTo>
                  <a:cubicBezTo>
                    <a:pt x="66711" y="21384"/>
                    <a:pt x="71295" y="19693"/>
                    <a:pt x="75950" y="18229"/>
                  </a:cubicBezTo>
                  <a:cubicBezTo>
                    <a:pt x="80022" y="16955"/>
                    <a:pt x="84118" y="15681"/>
                    <a:pt x="88214" y="14419"/>
                  </a:cubicBezTo>
                  <a:cubicBezTo>
                    <a:pt x="88404" y="14359"/>
                    <a:pt x="88499" y="14288"/>
                    <a:pt x="88357" y="14074"/>
                  </a:cubicBezTo>
                  <a:cubicBezTo>
                    <a:pt x="88285" y="14074"/>
                    <a:pt x="88214" y="14074"/>
                    <a:pt x="88154" y="14098"/>
                  </a:cubicBezTo>
                  <a:cubicBezTo>
                    <a:pt x="86975" y="14371"/>
                    <a:pt x="85797" y="14621"/>
                    <a:pt x="84642" y="14991"/>
                  </a:cubicBezTo>
                  <a:cubicBezTo>
                    <a:pt x="83237" y="15419"/>
                    <a:pt x="81903" y="15979"/>
                    <a:pt x="80498" y="16443"/>
                  </a:cubicBezTo>
                  <a:cubicBezTo>
                    <a:pt x="78379" y="17157"/>
                    <a:pt x="76200" y="17765"/>
                    <a:pt x="74069" y="18515"/>
                  </a:cubicBezTo>
                  <a:cubicBezTo>
                    <a:pt x="70128" y="19896"/>
                    <a:pt x="66211" y="21325"/>
                    <a:pt x="62282" y="22777"/>
                  </a:cubicBezTo>
                  <a:cubicBezTo>
                    <a:pt x="58817" y="24051"/>
                    <a:pt x="55400" y="25408"/>
                    <a:pt x="51923" y="26659"/>
                  </a:cubicBezTo>
                  <a:cubicBezTo>
                    <a:pt x="48780" y="27778"/>
                    <a:pt x="45613" y="28790"/>
                    <a:pt x="42458" y="29861"/>
                  </a:cubicBezTo>
                  <a:cubicBezTo>
                    <a:pt x="41886" y="30052"/>
                    <a:pt x="41886" y="30064"/>
                    <a:pt x="41946" y="30754"/>
                  </a:cubicBezTo>
                  <a:close/>
                  <a:moveTo>
                    <a:pt x="88118" y="11311"/>
                  </a:moveTo>
                  <a:cubicBezTo>
                    <a:pt x="87987" y="11359"/>
                    <a:pt x="87916" y="11383"/>
                    <a:pt x="87845" y="11419"/>
                  </a:cubicBezTo>
                  <a:cubicBezTo>
                    <a:pt x="84713" y="12550"/>
                    <a:pt x="81618" y="13705"/>
                    <a:pt x="78474" y="14812"/>
                  </a:cubicBezTo>
                  <a:cubicBezTo>
                    <a:pt x="74569" y="16181"/>
                    <a:pt x="70640" y="17538"/>
                    <a:pt x="66687" y="18824"/>
                  </a:cubicBezTo>
                  <a:cubicBezTo>
                    <a:pt x="62401" y="20229"/>
                    <a:pt x="58079" y="21527"/>
                    <a:pt x="53793" y="22908"/>
                  </a:cubicBezTo>
                  <a:cubicBezTo>
                    <a:pt x="49947" y="24146"/>
                    <a:pt x="46125" y="25456"/>
                    <a:pt x="42291" y="26718"/>
                  </a:cubicBezTo>
                  <a:cubicBezTo>
                    <a:pt x="41994" y="26825"/>
                    <a:pt x="41982" y="26980"/>
                    <a:pt x="42041" y="27254"/>
                  </a:cubicBezTo>
                  <a:cubicBezTo>
                    <a:pt x="43160" y="26885"/>
                    <a:pt x="44256" y="26504"/>
                    <a:pt x="45363" y="26147"/>
                  </a:cubicBezTo>
                  <a:cubicBezTo>
                    <a:pt x="52233" y="23920"/>
                    <a:pt x="59115" y="21706"/>
                    <a:pt x="65973" y="19443"/>
                  </a:cubicBezTo>
                  <a:cubicBezTo>
                    <a:pt x="69795" y="18169"/>
                    <a:pt x="73629" y="16907"/>
                    <a:pt x="77391" y="15491"/>
                  </a:cubicBezTo>
                  <a:cubicBezTo>
                    <a:pt x="80213" y="14443"/>
                    <a:pt x="83034" y="13383"/>
                    <a:pt x="85904" y="12443"/>
                  </a:cubicBezTo>
                  <a:cubicBezTo>
                    <a:pt x="86642" y="12204"/>
                    <a:pt x="87404" y="12014"/>
                    <a:pt x="88190" y="11788"/>
                  </a:cubicBezTo>
                  <a:cubicBezTo>
                    <a:pt x="88154" y="11621"/>
                    <a:pt x="88142" y="11490"/>
                    <a:pt x="88118" y="11311"/>
                  </a:cubicBezTo>
                  <a:close/>
                  <a:moveTo>
                    <a:pt x="84404" y="39410"/>
                  </a:moveTo>
                  <a:cubicBezTo>
                    <a:pt x="84368" y="39386"/>
                    <a:pt x="84344" y="39351"/>
                    <a:pt x="84332" y="39327"/>
                  </a:cubicBezTo>
                  <a:cubicBezTo>
                    <a:pt x="71569" y="41363"/>
                    <a:pt x="58758" y="43101"/>
                    <a:pt x="46077" y="45601"/>
                  </a:cubicBezTo>
                  <a:cubicBezTo>
                    <a:pt x="46197" y="45601"/>
                    <a:pt x="46304" y="45590"/>
                    <a:pt x="46423" y="45566"/>
                  </a:cubicBezTo>
                  <a:cubicBezTo>
                    <a:pt x="47518" y="45423"/>
                    <a:pt x="48625" y="45256"/>
                    <a:pt x="49721" y="45113"/>
                  </a:cubicBezTo>
                  <a:cubicBezTo>
                    <a:pt x="52197" y="44792"/>
                    <a:pt x="54650" y="44518"/>
                    <a:pt x="57126" y="44161"/>
                  </a:cubicBezTo>
                  <a:cubicBezTo>
                    <a:pt x="59115" y="43875"/>
                    <a:pt x="61115" y="43482"/>
                    <a:pt x="63091" y="43161"/>
                  </a:cubicBezTo>
                  <a:cubicBezTo>
                    <a:pt x="66806" y="42530"/>
                    <a:pt x="70533" y="41934"/>
                    <a:pt x="74248" y="41303"/>
                  </a:cubicBezTo>
                  <a:cubicBezTo>
                    <a:pt x="76331" y="40946"/>
                    <a:pt x="78403" y="40553"/>
                    <a:pt x="80487" y="40196"/>
                  </a:cubicBezTo>
                  <a:cubicBezTo>
                    <a:pt x="81689" y="39994"/>
                    <a:pt x="82915" y="39791"/>
                    <a:pt x="84130" y="39589"/>
                  </a:cubicBezTo>
                  <a:cubicBezTo>
                    <a:pt x="84225" y="39577"/>
                    <a:pt x="84308" y="39470"/>
                    <a:pt x="84404" y="39410"/>
                  </a:cubicBezTo>
                  <a:close/>
                  <a:moveTo>
                    <a:pt x="43696" y="60627"/>
                  </a:moveTo>
                  <a:cubicBezTo>
                    <a:pt x="43827" y="60556"/>
                    <a:pt x="43934" y="60520"/>
                    <a:pt x="44030" y="60448"/>
                  </a:cubicBezTo>
                  <a:cubicBezTo>
                    <a:pt x="46768" y="58817"/>
                    <a:pt x="49506" y="57174"/>
                    <a:pt x="52257" y="55555"/>
                  </a:cubicBezTo>
                  <a:cubicBezTo>
                    <a:pt x="54162" y="54436"/>
                    <a:pt x="56091" y="53340"/>
                    <a:pt x="58031" y="52281"/>
                  </a:cubicBezTo>
                  <a:cubicBezTo>
                    <a:pt x="60615" y="50852"/>
                    <a:pt x="63234" y="49471"/>
                    <a:pt x="65842" y="48078"/>
                  </a:cubicBezTo>
                  <a:cubicBezTo>
                    <a:pt x="65949" y="48018"/>
                    <a:pt x="66044" y="47935"/>
                    <a:pt x="66139" y="47876"/>
                  </a:cubicBezTo>
                  <a:cubicBezTo>
                    <a:pt x="65639" y="47876"/>
                    <a:pt x="65151" y="47923"/>
                    <a:pt x="64687" y="47995"/>
                  </a:cubicBezTo>
                  <a:cubicBezTo>
                    <a:pt x="64175" y="48090"/>
                    <a:pt x="63615" y="48102"/>
                    <a:pt x="63163" y="48340"/>
                  </a:cubicBezTo>
                  <a:cubicBezTo>
                    <a:pt x="61210" y="49400"/>
                    <a:pt x="59305" y="50507"/>
                    <a:pt x="57388" y="51626"/>
                  </a:cubicBezTo>
                  <a:cubicBezTo>
                    <a:pt x="54281" y="53436"/>
                    <a:pt x="51185" y="55234"/>
                    <a:pt x="48090" y="57031"/>
                  </a:cubicBezTo>
                  <a:cubicBezTo>
                    <a:pt x="46744" y="57817"/>
                    <a:pt x="45399" y="58591"/>
                    <a:pt x="44053" y="59377"/>
                  </a:cubicBezTo>
                  <a:cubicBezTo>
                    <a:pt x="43922" y="59460"/>
                    <a:pt x="43815" y="59603"/>
                    <a:pt x="43696" y="59722"/>
                  </a:cubicBezTo>
                  <a:cubicBezTo>
                    <a:pt x="43732" y="59758"/>
                    <a:pt x="43744" y="59782"/>
                    <a:pt x="43768" y="59817"/>
                  </a:cubicBezTo>
                  <a:cubicBezTo>
                    <a:pt x="43851" y="59782"/>
                    <a:pt x="43911" y="59758"/>
                    <a:pt x="43982" y="59710"/>
                  </a:cubicBezTo>
                  <a:cubicBezTo>
                    <a:pt x="46399" y="58329"/>
                    <a:pt x="48875" y="56984"/>
                    <a:pt x="51257" y="55531"/>
                  </a:cubicBezTo>
                  <a:cubicBezTo>
                    <a:pt x="55162" y="53150"/>
                    <a:pt x="59115" y="50852"/>
                    <a:pt x="63199" y="48768"/>
                  </a:cubicBezTo>
                  <a:cubicBezTo>
                    <a:pt x="63615" y="48542"/>
                    <a:pt x="64044" y="48352"/>
                    <a:pt x="64473" y="48149"/>
                  </a:cubicBezTo>
                  <a:cubicBezTo>
                    <a:pt x="64532" y="48114"/>
                    <a:pt x="64604" y="48161"/>
                    <a:pt x="64687" y="48161"/>
                  </a:cubicBezTo>
                  <a:cubicBezTo>
                    <a:pt x="64651" y="48233"/>
                    <a:pt x="64639" y="48328"/>
                    <a:pt x="64592" y="48387"/>
                  </a:cubicBezTo>
                  <a:cubicBezTo>
                    <a:pt x="64544" y="48423"/>
                    <a:pt x="64473" y="48447"/>
                    <a:pt x="64413" y="48471"/>
                  </a:cubicBezTo>
                  <a:cubicBezTo>
                    <a:pt x="61484" y="50066"/>
                    <a:pt x="58519" y="51566"/>
                    <a:pt x="55650" y="53245"/>
                  </a:cubicBezTo>
                  <a:cubicBezTo>
                    <a:pt x="51745" y="55531"/>
                    <a:pt x="47923" y="57936"/>
                    <a:pt x="43946" y="60067"/>
                  </a:cubicBezTo>
                  <a:cubicBezTo>
                    <a:pt x="43744" y="60198"/>
                    <a:pt x="43649" y="60353"/>
                    <a:pt x="43696" y="60627"/>
                  </a:cubicBezTo>
                  <a:close/>
                  <a:moveTo>
                    <a:pt x="6049" y="14288"/>
                  </a:moveTo>
                  <a:cubicBezTo>
                    <a:pt x="6049" y="14336"/>
                    <a:pt x="6025" y="14395"/>
                    <a:pt x="6025" y="14443"/>
                  </a:cubicBezTo>
                  <a:cubicBezTo>
                    <a:pt x="11847" y="16907"/>
                    <a:pt x="17812" y="18979"/>
                    <a:pt x="23694" y="21289"/>
                  </a:cubicBezTo>
                  <a:cubicBezTo>
                    <a:pt x="29587" y="23587"/>
                    <a:pt x="35588" y="25551"/>
                    <a:pt x="41529" y="27861"/>
                  </a:cubicBezTo>
                  <a:lnTo>
                    <a:pt x="41529" y="27123"/>
                  </a:lnTo>
                  <a:cubicBezTo>
                    <a:pt x="41065" y="27028"/>
                    <a:pt x="40612" y="26968"/>
                    <a:pt x="40184" y="26861"/>
                  </a:cubicBezTo>
                  <a:cubicBezTo>
                    <a:pt x="38350" y="26385"/>
                    <a:pt x="36612" y="25647"/>
                    <a:pt x="34838" y="24980"/>
                  </a:cubicBezTo>
                  <a:cubicBezTo>
                    <a:pt x="29992" y="23134"/>
                    <a:pt x="25122" y="21372"/>
                    <a:pt x="20253" y="19586"/>
                  </a:cubicBezTo>
                  <a:cubicBezTo>
                    <a:pt x="16848" y="18336"/>
                    <a:pt x="13431" y="17146"/>
                    <a:pt x="10013" y="15883"/>
                  </a:cubicBezTo>
                  <a:cubicBezTo>
                    <a:pt x="8799" y="15431"/>
                    <a:pt x="7632" y="14860"/>
                    <a:pt x="6430" y="14348"/>
                  </a:cubicBezTo>
                  <a:cubicBezTo>
                    <a:pt x="6322" y="14300"/>
                    <a:pt x="6180" y="14300"/>
                    <a:pt x="6049" y="14288"/>
                  </a:cubicBezTo>
                  <a:close/>
                  <a:moveTo>
                    <a:pt x="5549" y="17777"/>
                  </a:moveTo>
                  <a:cubicBezTo>
                    <a:pt x="5525" y="18324"/>
                    <a:pt x="5608" y="18491"/>
                    <a:pt x="5941" y="18610"/>
                  </a:cubicBezTo>
                  <a:cubicBezTo>
                    <a:pt x="9097" y="19717"/>
                    <a:pt x="12252" y="20813"/>
                    <a:pt x="15371" y="21968"/>
                  </a:cubicBezTo>
                  <a:cubicBezTo>
                    <a:pt x="19455" y="23468"/>
                    <a:pt x="23503" y="25051"/>
                    <a:pt x="27575" y="26599"/>
                  </a:cubicBezTo>
                  <a:cubicBezTo>
                    <a:pt x="31266" y="27992"/>
                    <a:pt x="34957" y="29361"/>
                    <a:pt x="38648" y="30766"/>
                  </a:cubicBezTo>
                  <a:cubicBezTo>
                    <a:pt x="39541" y="31088"/>
                    <a:pt x="40422" y="31469"/>
                    <a:pt x="41410" y="31850"/>
                  </a:cubicBezTo>
                  <a:cubicBezTo>
                    <a:pt x="41351" y="31624"/>
                    <a:pt x="41363" y="31409"/>
                    <a:pt x="41267" y="31362"/>
                  </a:cubicBezTo>
                  <a:cubicBezTo>
                    <a:pt x="41005" y="31195"/>
                    <a:pt x="40696" y="31088"/>
                    <a:pt x="40398" y="30969"/>
                  </a:cubicBezTo>
                  <a:cubicBezTo>
                    <a:pt x="39708" y="30719"/>
                    <a:pt x="39005" y="30492"/>
                    <a:pt x="38326" y="30242"/>
                  </a:cubicBezTo>
                  <a:cubicBezTo>
                    <a:pt x="34707" y="28873"/>
                    <a:pt x="31076" y="27492"/>
                    <a:pt x="27456" y="26123"/>
                  </a:cubicBezTo>
                  <a:cubicBezTo>
                    <a:pt x="24087" y="24861"/>
                    <a:pt x="20705" y="23623"/>
                    <a:pt x="17324" y="22325"/>
                  </a:cubicBezTo>
                  <a:cubicBezTo>
                    <a:pt x="13502" y="20872"/>
                    <a:pt x="9692" y="19360"/>
                    <a:pt x="5882" y="17896"/>
                  </a:cubicBezTo>
                  <a:cubicBezTo>
                    <a:pt x="5775" y="17836"/>
                    <a:pt x="5668" y="17800"/>
                    <a:pt x="5549" y="17777"/>
                  </a:cubicBezTo>
                  <a:close/>
                  <a:moveTo>
                    <a:pt x="8251" y="45709"/>
                  </a:moveTo>
                  <a:lnTo>
                    <a:pt x="8156" y="45613"/>
                  </a:lnTo>
                  <a:cubicBezTo>
                    <a:pt x="8085" y="45673"/>
                    <a:pt x="7977" y="45732"/>
                    <a:pt x="7954" y="45804"/>
                  </a:cubicBezTo>
                  <a:cubicBezTo>
                    <a:pt x="7668" y="46482"/>
                    <a:pt x="7394" y="47161"/>
                    <a:pt x="7120" y="47828"/>
                  </a:cubicBezTo>
                  <a:cubicBezTo>
                    <a:pt x="7073" y="47923"/>
                    <a:pt x="7013" y="48018"/>
                    <a:pt x="6965" y="48102"/>
                  </a:cubicBezTo>
                  <a:cubicBezTo>
                    <a:pt x="6918" y="48090"/>
                    <a:pt x="6894" y="48066"/>
                    <a:pt x="6846" y="48042"/>
                  </a:cubicBezTo>
                  <a:cubicBezTo>
                    <a:pt x="7168" y="47209"/>
                    <a:pt x="7513" y="46375"/>
                    <a:pt x="7846" y="45542"/>
                  </a:cubicBezTo>
                  <a:cubicBezTo>
                    <a:pt x="7799" y="45506"/>
                    <a:pt x="7763" y="45494"/>
                    <a:pt x="7727" y="45470"/>
                  </a:cubicBezTo>
                  <a:cubicBezTo>
                    <a:pt x="7668" y="45554"/>
                    <a:pt x="7573" y="45637"/>
                    <a:pt x="7549" y="45720"/>
                  </a:cubicBezTo>
                  <a:cubicBezTo>
                    <a:pt x="7287" y="46411"/>
                    <a:pt x="7073" y="47102"/>
                    <a:pt x="6823" y="47792"/>
                  </a:cubicBezTo>
                  <a:cubicBezTo>
                    <a:pt x="6787" y="47899"/>
                    <a:pt x="6715" y="47983"/>
                    <a:pt x="6668" y="48090"/>
                  </a:cubicBezTo>
                  <a:cubicBezTo>
                    <a:pt x="6620" y="48078"/>
                    <a:pt x="6573" y="48054"/>
                    <a:pt x="6537" y="48030"/>
                  </a:cubicBezTo>
                  <a:cubicBezTo>
                    <a:pt x="6834" y="47149"/>
                    <a:pt x="7144" y="46292"/>
                    <a:pt x="7454" y="45375"/>
                  </a:cubicBezTo>
                  <a:cubicBezTo>
                    <a:pt x="7287" y="45339"/>
                    <a:pt x="7156" y="45292"/>
                    <a:pt x="6989" y="45244"/>
                  </a:cubicBezTo>
                  <a:cubicBezTo>
                    <a:pt x="6751" y="46030"/>
                    <a:pt x="6537" y="46768"/>
                    <a:pt x="6322" y="47506"/>
                  </a:cubicBezTo>
                  <a:cubicBezTo>
                    <a:pt x="6275" y="47495"/>
                    <a:pt x="6227" y="47483"/>
                    <a:pt x="6180" y="47459"/>
                  </a:cubicBezTo>
                  <a:cubicBezTo>
                    <a:pt x="6394" y="46709"/>
                    <a:pt x="6608" y="45959"/>
                    <a:pt x="6834" y="45185"/>
                  </a:cubicBezTo>
                  <a:cubicBezTo>
                    <a:pt x="6715" y="45161"/>
                    <a:pt x="6620" y="45125"/>
                    <a:pt x="6537" y="45101"/>
                  </a:cubicBezTo>
                  <a:cubicBezTo>
                    <a:pt x="6501" y="45125"/>
                    <a:pt x="6489" y="45161"/>
                    <a:pt x="6489" y="45173"/>
                  </a:cubicBezTo>
                  <a:cubicBezTo>
                    <a:pt x="5656" y="47625"/>
                    <a:pt x="5358" y="50138"/>
                    <a:pt x="5596" y="52721"/>
                  </a:cubicBezTo>
                  <a:cubicBezTo>
                    <a:pt x="5620" y="53031"/>
                    <a:pt x="5727" y="53340"/>
                    <a:pt x="5799" y="53650"/>
                  </a:cubicBezTo>
                  <a:cubicBezTo>
                    <a:pt x="5822" y="53650"/>
                    <a:pt x="5846" y="53638"/>
                    <a:pt x="5858" y="53638"/>
                  </a:cubicBezTo>
                  <a:lnTo>
                    <a:pt x="5858" y="51150"/>
                  </a:lnTo>
                  <a:cubicBezTo>
                    <a:pt x="5941" y="51257"/>
                    <a:pt x="5977" y="51376"/>
                    <a:pt x="5977" y="51483"/>
                  </a:cubicBezTo>
                  <a:cubicBezTo>
                    <a:pt x="6013" y="52043"/>
                    <a:pt x="6037" y="52614"/>
                    <a:pt x="6061" y="53198"/>
                  </a:cubicBezTo>
                  <a:cubicBezTo>
                    <a:pt x="6072" y="53769"/>
                    <a:pt x="6072" y="53769"/>
                    <a:pt x="6680" y="53888"/>
                  </a:cubicBezTo>
                  <a:cubicBezTo>
                    <a:pt x="6620" y="53221"/>
                    <a:pt x="6573" y="52567"/>
                    <a:pt x="6513" y="51900"/>
                  </a:cubicBezTo>
                  <a:cubicBezTo>
                    <a:pt x="6549" y="51900"/>
                    <a:pt x="6573" y="51888"/>
                    <a:pt x="6608" y="51888"/>
                  </a:cubicBezTo>
                  <a:cubicBezTo>
                    <a:pt x="6620" y="51959"/>
                    <a:pt x="6668" y="52043"/>
                    <a:pt x="6668" y="52126"/>
                  </a:cubicBezTo>
                  <a:cubicBezTo>
                    <a:pt x="6727" y="52662"/>
                    <a:pt x="6775" y="53174"/>
                    <a:pt x="6811" y="53710"/>
                  </a:cubicBezTo>
                  <a:cubicBezTo>
                    <a:pt x="6834" y="53936"/>
                    <a:pt x="6906" y="54031"/>
                    <a:pt x="7144" y="53995"/>
                  </a:cubicBezTo>
                  <a:cubicBezTo>
                    <a:pt x="7156" y="52602"/>
                    <a:pt x="7096" y="51185"/>
                    <a:pt x="7465" y="49816"/>
                  </a:cubicBezTo>
                  <a:cubicBezTo>
                    <a:pt x="7846" y="48459"/>
                    <a:pt x="8287" y="47137"/>
                    <a:pt x="8692" y="45792"/>
                  </a:cubicBezTo>
                  <a:cubicBezTo>
                    <a:pt x="8513" y="45673"/>
                    <a:pt x="8418" y="45756"/>
                    <a:pt x="8347" y="45947"/>
                  </a:cubicBezTo>
                  <a:cubicBezTo>
                    <a:pt x="8097" y="46613"/>
                    <a:pt x="7846" y="47280"/>
                    <a:pt x="7573" y="47959"/>
                  </a:cubicBezTo>
                  <a:cubicBezTo>
                    <a:pt x="7525" y="48054"/>
                    <a:pt x="7465" y="48161"/>
                    <a:pt x="7406" y="48257"/>
                  </a:cubicBezTo>
                  <a:cubicBezTo>
                    <a:pt x="7370" y="48233"/>
                    <a:pt x="7323" y="48209"/>
                    <a:pt x="7263" y="48197"/>
                  </a:cubicBezTo>
                  <a:cubicBezTo>
                    <a:pt x="7549" y="47387"/>
                    <a:pt x="7930" y="46554"/>
                    <a:pt x="8251" y="45709"/>
                  </a:cubicBezTo>
                  <a:close/>
                  <a:moveTo>
                    <a:pt x="39720" y="54353"/>
                  </a:moveTo>
                  <a:cubicBezTo>
                    <a:pt x="39327" y="54269"/>
                    <a:pt x="38981" y="54186"/>
                    <a:pt x="38636" y="54091"/>
                  </a:cubicBezTo>
                  <a:cubicBezTo>
                    <a:pt x="38172" y="53948"/>
                    <a:pt x="38148" y="53924"/>
                    <a:pt x="37934" y="54341"/>
                  </a:cubicBezTo>
                  <a:cubicBezTo>
                    <a:pt x="37374" y="55519"/>
                    <a:pt x="36791" y="56686"/>
                    <a:pt x="36302" y="57901"/>
                  </a:cubicBezTo>
                  <a:cubicBezTo>
                    <a:pt x="35993" y="58651"/>
                    <a:pt x="35826" y="59460"/>
                    <a:pt x="35600" y="60246"/>
                  </a:cubicBezTo>
                  <a:cubicBezTo>
                    <a:pt x="35636" y="60258"/>
                    <a:pt x="35648" y="60258"/>
                    <a:pt x="35671" y="60282"/>
                  </a:cubicBezTo>
                  <a:cubicBezTo>
                    <a:pt x="35731" y="60127"/>
                    <a:pt x="35790" y="59960"/>
                    <a:pt x="35850" y="59817"/>
                  </a:cubicBezTo>
                  <a:cubicBezTo>
                    <a:pt x="35886" y="59829"/>
                    <a:pt x="35910" y="59829"/>
                    <a:pt x="35945" y="59841"/>
                  </a:cubicBezTo>
                  <a:cubicBezTo>
                    <a:pt x="35898" y="60056"/>
                    <a:pt x="35838" y="60282"/>
                    <a:pt x="35790" y="60484"/>
                  </a:cubicBezTo>
                  <a:cubicBezTo>
                    <a:pt x="35719" y="60829"/>
                    <a:pt x="35707" y="61210"/>
                    <a:pt x="35540" y="61532"/>
                  </a:cubicBezTo>
                  <a:cubicBezTo>
                    <a:pt x="35302" y="61984"/>
                    <a:pt x="35481" y="62425"/>
                    <a:pt x="35481" y="62865"/>
                  </a:cubicBezTo>
                  <a:cubicBezTo>
                    <a:pt x="35481" y="62901"/>
                    <a:pt x="35552" y="62961"/>
                    <a:pt x="35600" y="62973"/>
                  </a:cubicBezTo>
                  <a:cubicBezTo>
                    <a:pt x="36112" y="63163"/>
                    <a:pt x="36612" y="63354"/>
                    <a:pt x="37160" y="63568"/>
                  </a:cubicBezTo>
                  <a:cubicBezTo>
                    <a:pt x="36945" y="61901"/>
                    <a:pt x="37160" y="60318"/>
                    <a:pt x="37624" y="58746"/>
                  </a:cubicBezTo>
                  <a:cubicBezTo>
                    <a:pt x="38088" y="57198"/>
                    <a:pt x="38696" y="55722"/>
                    <a:pt x="39720" y="54353"/>
                  </a:cubicBezTo>
                  <a:close/>
                  <a:moveTo>
                    <a:pt x="43756" y="63056"/>
                  </a:moveTo>
                  <a:lnTo>
                    <a:pt x="43970" y="62961"/>
                  </a:lnTo>
                  <a:cubicBezTo>
                    <a:pt x="45732" y="61925"/>
                    <a:pt x="47494" y="60889"/>
                    <a:pt x="49280" y="59901"/>
                  </a:cubicBezTo>
                  <a:cubicBezTo>
                    <a:pt x="53197" y="57746"/>
                    <a:pt x="57138" y="55615"/>
                    <a:pt x="61067" y="53471"/>
                  </a:cubicBezTo>
                  <a:cubicBezTo>
                    <a:pt x="64163" y="51793"/>
                    <a:pt x="67247" y="50078"/>
                    <a:pt x="70342" y="48387"/>
                  </a:cubicBezTo>
                  <a:cubicBezTo>
                    <a:pt x="71128" y="47947"/>
                    <a:pt x="71890" y="47506"/>
                    <a:pt x="72664" y="47054"/>
                  </a:cubicBezTo>
                  <a:cubicBezTo>
                    <a:pt x="72700" y="47030"/>
                    <a:pt x="72736" y="46994"/>
                    <a:pt x="72759" y="46959"/>
                  </a:cubicBezTo>
                  <a:cubicBezTo>
                    <a:pt x="72497" y="46959"/>
                    <a:pt x="72224" y="46983"/>
                    <a:pt x="72021" y="47090"/>
                  </a:cubicBezTo>
                  <a:cubicBezTo>
                    <a:pt x="67818" y="49352"/>
                    <a:pt x="63639" y="51638"/>
                    <a:pt x="59448" y="53900"/>
                  </a:cubicBezTo>
                  <a:cubicBezTo>
                    <a:pt x="54352" y="56638"/>
                    <a:pt x="49268" y="59377"/>
                    <a:pt x="44184" y="62115"/>
                  </a:cubicBezTo>
                  <a:cubicBezTo>
                    <a:pt x="43613" y="62437"/>
                    <a:pt x="43672" y="62258"/>
                    <a:pt x="43756" y="63056"/>
                  </a:cubicBezTo>
                  <a:close/>
                  <a:moveTo>
                    <a:pt x="5691" y="14931"/>
                  </a:moveTo>
                  <a:cubicBezTo>
                    <a:pt x="6132" y="15121"/>
                    <a:pt x="6549" y="15300"/>
                    <a:pt x="6965" y="15467"/>
                  </a:cubicBezTo>
                  <a:lnTo>
                    <a:pt x="15490" y="18860"/>
                  </a:lnTo>
                  <a:cubicBezTo>
                    <a:pt x="18848" y="20182"/>
                    <a:pt x="22170" y="21503"/>
                    <a:pt x="25539" y="22789"/>
                  </a:cubicBezTo>
                  <a:cubicBezTo>
                    <a:pt x="30123" y="24539"/>
                    <a:pt x="34874" y="25813"/>
                    <a:pt x="39446" y="27599"/>
                  </a:cubicBezTo>
                  <a:cubicBezTo>
                    <a:pt x="40112" y="27861"/>
                    <a:pt x="40791" y="28135"/>
                    <a:pt x="41494" y="28397"/>
                  </a:cubicBezTo>
                  <a:cubicBezTo>
                    <a:pt x="41541" y="28171"/>
                    <a:pt x="41565" y="28016"/>
                    <a:pt x="41303" y="27921"/>
                  </a:cubicBezTo>
                  <a:cubicBezTo>
                    <a:pt x="39481" y="27254"/>
                    <a:pt x="37684" y="26551"/>
                    <a:pt x="35850" y="25909"/>
                  </a:cubicBezTo>
                  <a:cubicBezTo>
                    <a:pt x="34195" y="25349"/>
                    <a:pt x="32492" y="24920"/>
                    <a:pt x="30849" y="24325"/>
                  </a:cubicBezTo>
                  <a:cubicBezTo>
                    <a:pt x="27647" y="23146"/>
                    <a:pt x="24480" y="21896"/>
                    <a:pt x="21301" y="20670"/>
                  </a:cubicBezTo>
                  <a:cubicBezTo>
                    <a:pt x="16836" y="18967"/>
                    <a:pt x="12347" y="17253"/>
                    <a:pt x="7882" y="15526"/>
                  </a:cubicBezTo>
                  <a:cubicBezTo>
                    <a:pt x="7204" y="15252"/>
                    <a:pt x="6537" y="14943"/>
                    <a:pt x="5834" y="14645"/>
                  </a:cubicBezTo>
                  <a:cubicBezTo>
                    <a:pt x="5775" y="14752"/>
                    <a:pt x="5727" y="14836"/>
                    <a:pt x="5691" y="14931"/>
                  </a:cubicBezTo>
                  <a:close/>
                  <a:moveTo>
                    <a:pt x="19765" y="51233"/>
                  </a:moveTo>
                  <a:cubicBezTo>
                    <a:pt x="19753" y="51174"/>
                    <a:pt x="19753" y="51114"/>
                    <a:pt x="19741" y="51054"/>
                  </a:cubicBezTo>
                  <a:cubicBezTo>
                    <a:pt x="19955" y="50995"/>
                    <a:pt x="20169" y="50935"/>
                    <a:pt x="20384" y="50900"/>
                  </a:cubicBezTo>
                  <a:cubicBezTo>
                    <a:pt x="22265" y="50590"/>
                    <a:pt x="24158" y="50304"/>
                    <a:pt x="26015" y="49947"/>
                  </a:cubicBezTo>
                  <a:cubicBezTo>
                    <a:pt x="30611" y="49066"/>
                    <a:pt x="35231" y="48161"/>
                    <a:pt x="39827" y="47268"/>
                  </a:cubicBezTo>
                  <a:cubicBezTo>
                    <a:pt x="44637" y="46328"/>
                    <a:pt x="49483" y="45637"/>
                    <a:pt x="54340" y="44958"/>
                  </a:cubicBezTo>
                  <a:cubicBezTo>
                    <a:pt x="55233" y="44839"/>
                    <a:pt x="56126" y="44685"/>
                    <a:pt x="57019" y="44530"/>
                  </a:cubicBezTo>
                  <a:cubicBezTo>
                    <a:pt x="56865" y="44470"/>
                    <a:pt x="56734" y="44482"/>
                    <a:pt x="56603" y="44506"/>
                  </a:cubicBezTo>
                  <a:cubicBezTo>
                    <a:pt x="55305" y="44685"/>
                    <a:pt x="53995" y="44851"/>
                    <a:pt x="52697" y="45018"/>
                  </a:cubicBezTo>
                  <a:cubicBezTo>
                    <a:pt x="50471" y="45304"/>
                    <a:pt x="48221" y="45506"/>
                    <a:pt x="46006" y="45899"/>
                  </a:cubicBezTo>
                  <a:cubicBezTo>
                    <a:pt x="41922" y="46590"/>
                    <a:pt x="37874" y="47387"/>
                    <a:pt x="33814" y="48126"/>
                  </a:cubicBezTo>
                  <a:cubicBezTo>
                    <a:pt x="31671" y="48518"/>
                    <a:pt x="29516" y="48911"/>
                    <a:pt x="27349" y="49221"/>
                  </a:cubicBezTo>
                  <a:cubicBezTo>
                    <a:pt x="24825" y="49578"/>
                    <a:pt x="22313" y="50007"/>
                    <a:pt x="19824" y="50590"/>
                  </a:cubicBezTo>
                  <a:cubicBezTo>
                    <a:pt x="19729" y="50602"/>
                    <a:pt x="19598" y="50697"/>
                    <a:pt x="19586" y="50769"/>
                  </a:cubicBezTo>
                  <a:cubicBezTo>
                    <a:pt x="19491" y="51019"/>
                    <a:pt x="19467" y="51293"/>
                    <a:pt x="19396" y="51626"/>
                  </a:cubicBezTo>
                  <a:cubicBezTo>
                    <a:pt x="21420" y="51209"/>
                    <a:pt x="23384" y="50804"/>
                    <a:pt x="25325" y="50423"/>
                  </a:cubicBezTo>
                  <a:cubicBezTo>
                    <a:pt x="24396" y="50483"/>
                    <a:pt x="23456" y="50614"/>
                    <a:pt x="22527" y="50769"/>
                  </a:cubicBezTo>
                  <a:cubicBezTo>
                    <a:pt x="21598" y="50900"/>
                    <a:pt x="20670" y="51066"/>
                    <a:pt x="19765" y="51233"/>
                  </a:cubicBezTo>
                  <a:close/>
                  <a:moveTo>
                    <a:pt x="78046" y="17896"/>
                  </a:moveTo>
                  <a:cubicBezTo>
                    <a:pt x="78046" y="17872"/>
                    <a:pt x="78034" y="17848"/>
                    <a:pt x="78034" y="17836"/>
                  </a:cubicBezTo>
                  <a:cubicBezTo>
                    <a:pt x="77903" y="17860"/>
                    <a:pt x="77748" y="17908"/>
                    <a:pt x="77617" y="17931"/>
                  </a:cubicBezTo>
                  <a:cubicBezTo>
                    <a:pt x="73581" y="19158"/>
                    <a:pt x="69604" y="20551"/>
                    <a:pt x="65675" y="22063"/>
                  </a:cubicBezTo>
                  <a:cubicBezTo>
                    <a:pt x="61008" y="23849"/>
                    <a:pt x="56317" y="25659"/>
                    <a:pt x="51650" y="27433"/>
                  </a:cubicBezTo>
                  <a:cubicBezTo>
                    <a:pt x="48471" y="28623"/>
                    <a:pt x="45292" y="29778"/>
                    <a:pt x="42125" y="30945"/>
                  </a:cubicBezTo>
                  <a:cubicBezTo>
                    <a:pt x="41851" y="31028"/>
                    <a:pt x="41886" y="31207"/>
                    <a:pt x="41898" y="31409"/>
                  </a:cubicBezTo>
                  <a:lnTo>
                    <a:pt x="45339" y="30064"/>
                  </a:lnTo>
                  <a:cubicBezTo>
                    <a:pt x="48018" y="29028"/>
                    <a:pt x="50649" y="27909"/>
                    <a:pt x="53352" y="26980"/>
                  </a:cubicBezTo>
                  <a:cubicBezTo>
                    <a:pt x="57305" y="25635"/>
                    <a:pt x="61258" y="24361"/>
                    <a:pt x="65139" y="22849"/>
                  </a:cubicBezTo>
                  <a:cubicBezTo>
                    <a:pt x="69092" y="21313"/>
                    <a:pt x="73045" y="19801"/>
                    <a:pt x="76986" y="18277"/>
                  </a:cubicBezTo>
                  <a:cubicBezTo>
                    <a:pt x="77319" y="18146"/>
                    <a:pt x="77689" y="18027"/>
                    <a:pt x="78046" y="17896"/>
                  </a:cubicBezTo>
                  <a:close/>
                  <a:moveTo>
                    <a:pt x="41446" y="29528"/>
                  </a:moveTo>
                  <a:cubicBezTo>
                    <a:pt x="41589" y="29230"/>
                    <a:pt x="41434" y="29159"/>
                    <a:pt x="41244" y="29099"/>
                  </a:cubicBezTo>
                  <a:cubicBezTo>
                    <a:pt x="40053" y="28671"/>
                    <a:pt x="38850" y="28218"/>
                    <a:pt x="37660" y="27754"/>
                  </a:cubicBezTo>
                  <a:cubicBezTo>
                    <a:pt x="37136" y="27563"/>
                    <a:pt x="36648" y="27302"/>
                    <a:pt x="36124" y="27123"/>
                  </a:cubicBezTo>
                  <a:cubicBezTo>
                    <a:pt x="34171" y="26432"/>
                    <a:pt x="32207" y="25789"/>
                    <a:pt x="30278" y="25099"/>
                  </a:cubicBezTo>
                  <a:cubicBezTo>
                    <a:pt x="26408" y="23682"/>
                    <a:pt x="22563" y="22218"/>
                    <a:pt x="18693" y="20777"/>
                  </a:cubicBezTo>
                  <a:cubicBezTo>
                    <a:pt x="14443" y="19182"/>
                    <a:pt x="10073" y="17872"/>
                    <a:pt x="5882" y="16110"/>
                  </a:cubicBezTo>
                  <a:cubicBezTo>
                    <a:pt x="5751" y="16050"/>
                    <a:pt x="5608" y="16003"/>
                    <a:pt x="5477" y="15955"/>
                  </a:cubicBezTo>
                  <a:cubicBezTo>
                    <a:pt x="5394" y="16205"/>
                    <a:pt x="5465" y="16324"/>
                    <a:pt x="5691" y="16407"/>
                  </a:cubicBezTo>
                  <a:cubicBezTo>
                    <a:pt x="7144" y="16919"/>
                    <a:pt x="8585" y="17455"/>
                    <a:pt x="10037" y="17979"/>
                  </a:cubicBezTo>
                  <a:cubicBezTo>
                    <a:pt x="14181" y="19479"/>
                    <a:pt x="18348" y="20967"/>
                    <a:pt x="22491" y="22491"/>
                  </a:cubicBezTo>
                  <a:cubicBezTo>
                    <a:pt x="25515" y="23611"/>
                    <a:pt x="28504" y="24766"/>
                    <a:pt x="31504" y="25885"/>
                  </a:cubicBezTo>
                  <a:cubicBezTo>
                    <a:pt x="33088" y="26468"/>
                    <a:pt x="34695" y="26968"/>
                    <a:pt x="36267" y="27552"/>
                  </a:cubicBezTo>
                  <a:cubicBezTo>
                    <a:pt x="37493" y="27992"/>
                    <a:pt x="38672" y="28552"/>
                    <a:pt x="39886" y="29028"/>
                  </a:cubicBezTo>
                  <a:cubicBezTo>
                    <a:pt x="40398" y="29218"/>
                    <a:pt x="40934" y="29361"/>
                    <a:pt x="41446" y="29528"/>
                  </a:cubicBezTo>
                  <a:close/>
                  <a:moveTo>
                    <a:pt x="53412" y="29885"/>
                  </a:moveTo>
                  <a:cubicBezTo>
                    <a:pt x="64663" y="29361"/>
                    <a:pt x="75879" y="28111"/>
                    <a:pt x="87094" y="26921"/>
                  </a:cubicBezTo>
                  <a:cubicBezTo>
                    <a:pt x="86952" y="26825"/>
                    <a:pt x="86797" y="26718"/>
                    <a:pt x="86654" y="26718"/>
                  </a:cubicBezTo>
                  <a:cubicBezTo>
                    <a:pt x="85821" y="26742"/>
                    <a:pt x="84987" y="26790"/>
                    <a:pt x="84154" y="26861"/>
                  </a:cubicBezTo>
                  <a:cubicBezTo>
                    <a:pt x="82487" y="27028"/>
                    <a:pt x="80832" y="27218"/>
                    <a:pt x="79165" y="27373"/>
                  </a:cubicBezTo>
                  <a:cubicBezTo>
                    <a:pt x="76796" y="27599"/>
                    <a:pt x="74414" y="27790"/>
                    <a:pt x="72045" y="28028"/>
                  </a:cubicBezTo>
                  <a:cubicBezTo>
                    <a:pt x="69187" y="28325"/>
                    <a:pt x="66354" y="28706"/>
                    <a:pt x="63508" y="28980"/>
                  </a:cubicBezTo>
                  <a:cubicBezTo>
                    <a:pt x="60282" y="29290"/>
                    <a:pt x="57043" y="29528"/>
                    <a:pt x="53817" y="29814"/>
                  </a:cubicBezTo>
                  <a:cubicBezTo>
                    <a:pt x="53686" y="29838"/>
                    <a:pt x="53555" y="29873"/>
                    <a:pt x="53412" y="29885"/>
                  </a:cubicBezTo>
                  <a:close/>
                  <a:moveTo>
                    <a:pt x="9930" y="54995"/>
                  </a:moveTo>
                  <a:cubicBezTo>
                    <a:pt x="9930" y="54698"/>
                    <a:pt x="9918" y="54400"/>
                    <a:pt x="9930" y="54114"/>
                  </a:cubicBezTo>
                  <a:cubicBezTo>
                    <a:pt x="10037" y="52019"/>
                    <a:pt x="10287" y="49935"/>
                    <a:pt x="10990" y="47923"/>
                  </a:cubicBezTo>
                  <a:cubicBezTo>
                    <a:pt x="11204" y="47268"/>
                    <a:pt x="11061" y="46840"/>
                    <a:pt x="10597" y="46399"/>
                  </a:cubicBezTo>
                  <a:cubicBezTo>
                    <a:pt x="10394" y="46209"/>
                    <a:pt x="10287" y="46221"/>
                    <a:pt x="10216" y="46482"/>
                  </a:cubicBezTo>
                  <a:cubicBezTo>
                    <a:pt x="10037" y="47030"/>
                    <a:pt x="9823" y="47578"/>
                    <a:pt x="9704" y="48149"/>
                  </a:cubicBezTo>
                  <a:cubicBezTo>
                    <a:pt x="9275" y="50042"/>
                    <a:pt x="9061" y="51947"/>
                    <a:pt x="9061" y="53876"/>
                  </a:cubicBezTo>
                  <a:cubicBezTo>
                    <a:pt x="9061" y="54757"/>
                    <a:pt x="9049" y="54757"/>
                    <a:pt x="9894" y="55007"/>
                  </a:cubicBezTo>
                  <a:cubicBezTo>
                    <a:pt x="9894" y="54995"/>
                    <a:pt x="9918" y="54995"/>
                    <a:pt x="9930" y="54995"/>
                  </a:cubicBezTo>
                  <a:close/>
                  <a:moveTo>
                    <a:pt x="42017" y="28826"/>
                  </a:moveTo>
                  <a:cubicBezTo>
                    <a:pt x="49983" y="26063"/>
                    <a:pt x="57912" y="23289"/>
                    <a:pt x="65782" y="20336"/>
                  </a:cubicBezTo>
                  <a:cubicBezTo>
                    <a:pt x="65651" y="20313"/>
                    <a:pt x="65532" y="20348"/>
                    <a:pt x="65413" y="20396"/>
                  </a:cubicBezTo>
                  <a:cubicBezTo>
                    <a:pt x="62853" y="21253"/>
                    <a:pt x="60282" y="22087"/>
                    <a:pt x="57734" y="22980"/>
                  </a:cubicBezTo>
                  <a:cubicBezTo>
                    <a:pt x="52638" y="24766"/>
                    <a:pt x="47554" y="26551"/>
                    <a:pt x="42387" y="28064"/>
                  </a:cubicBezTo>
                  <a:cubicBezTo>
                    <a:pt x="41922" y="28206"/>
                    <a:pt x="41946" y="28206"/>
                    <a:pt x="42017" y="28826"/>
                  </a:cubicBezTo>
                  <a:close/>
                  <a:moveTo>
                    <a:pt x="4167" y="32540"/>
                  </a:moveTo>
                  <a:cubicBezTo>
                    <a:pt x="3989" y="32933"/>
                    <a:pt x="4108" y="33207"/>
                    <a:pt x="4346" y="33469"/>
                  </a:cubicBezTo>
                  <a:cubicBezTo>
                    <a:pt x="4894" y="34112"/>
                    <a:pt x="5418" y="34779"/>
                    <a:pt x="5953" y="35434"/>
                  </a:cubicBezTo>
                  <a:cubicBezTo>
                    <a:pt x="7120" y="36898"/>
                    <a:pt x="8251" y="38351"/>
                    <a:pt x="9418" y="39803"/>
                  </a:cubicBezTo>
                  <a:cubicBezTo>
                    <a:pt x="11109" y="41851"/>
                    <a:pt x="12871" y="43815"/>
                    <a:pt x="14478" y="45911"/>
                  </a:cubicBezTo>
                  <a:cubicBezTo>
                    <a:pt x="15883" y="47745"/>
                    <a:pt x="17133" y="49709"/>
                    <a:pt x="18443" y="51602"/>
                  </a:cubicBezTo>
                  <a:cubicBezTo>
                    <a:pt x="18526" y="51733"/>
                    <a:pt x="18634" y="51864"/>
                    <a:pt x="18741" y="52007"/>
                  </a:cubicBezTo>
                  <a:lnTo>
                    <a:pt x="18872" y="51959"/>
                  </a:lnTo>
                  <a:cubicBezTo>
                    <a:pt x="18848" y="51793"/>
                    <a:pt x="18848" y="51602"/>
                    <a:pt x="18753" y="51471"/>
                  </a:cubicBezTo>
                  <a:cubicBezTo>
                    <a:pt x="18348" y="50852"/>
                    <a:pt x="17919" y="50257"/>
                    <a:pt x="17491" y="49685"/>
                  </a:cubicBezTo>
                  <a:cubicBezTo>
                    <a:pt x="16252" y="47971"/>
                    <a:pt x="15062" y="46209"/>
                    <a:pt x="13764" y="44542"/>
                  </a:cubicBezTo>
                  <a:cubicBezTo>
                    <a:pt x="11133" y="41184"/>
                    <a:pt x="8430" y="37874"/>
                    <a:pt x="5751" y="34541"/>
                  </a:cubicBezTo>
                  <a:cubicBezTo>
                    <a:pt x="5215" y="33910"/>
                    <a:pt x="4703" y="33219"/>
                    <a:pt x="4167" y="32540"/>
                  </a:cubicBezTo>
                  <a:close/>
                  <a:moveTo>
                    <a:pt x="68616" y="47483"/>
                  </a:moveTo>
                  <a:cubicBezTo>
                    <a:pt x="68271" y="47518"/>
                    <a:pt x="67961" y="47578"/>
                    <a:pt x="67628" y="47590"/>
                  </a:cubicBezTo>
                  <a:cubicBezTo>
                    <a:pt x="67152" y="47625"/>
                    <a:pt x="66747" y="47804"/>
                    <a:pt x="66330" y="48042"/>
                  </a:cubicBezTo>
                  <a:cubicBezTo>
                    <a:pt x="64115" y="49316"/>
                    <a:pt x="61877" y="50590"/>
                    <a:pt x="59639" y="51816"/>
                  </a:cubicBezTo>
                  <a:cubicBezTo>
                    <a:pt x="58174" y="52626"/>
                    <a:pt x="56674" y="53305"/>
                    <a:pt x="55245" y="54138"/>
                  </a:cubicBezTo>
                  <a:cubicBezTo>
                    <a:pt x="52459" y="55769"/>
                    <a:pt x="49721" y="57448"/>
                    <a:pt x="46970" y="59103"/>
                  </a:cubicBezTo>
                  <a:cubicBezTo>
                    <a:pt x="46911" y="59127"/>
                    <a:pt x="46863" y="59175"/>
                    <a:pt x="46816" y="59198"/>
                  </a:cubicBezTo>
                  <a:cubicBezTo>
                    <a:pt x="54067" y="55305"/>
                    <a:pt x="61234" y="51209"/>
                    <a:pt x="68616" y="47483"/>
                  </a:cubicBezTo>
                  <a:close/>
                  <a:moveTo>
                    <a:pt x="5882" y="33433"/>
                  </a:moveTo>
                  <a:cubicBezTo>
                    <a:pt x="5846" y="33457"/>
                    <a:pt x="5822" y="33493"/>
                    <a:pt x="5787" y="33505"/>
                  </a:cubicBezTo>
                  <a:cubicBezTo>
                    <a:pt x="6144" y="33921"/>
                    <a:pt x="6537" y="34338"/>
                    <a:pt x="6882" y="34767"/>
                  </a:cubicBezTo>
                  <a:cubicBezTo>
                    <a:pt x="9418" y="37922"/>
                    <a:pt x="11966" y="41077"/>
                    <a:pt x="14478" y="44256"/>
                  </a:cubicBezTo>
                  <a:cubicBezTo>
                    <a:pt x="15514" y="45554"/>
                    <a:pt x="16443" y="46911"/>
                    <a:pt x="17431" y="48233"/>
                  </a:cubicBezTo>
                  <a:cubicBezTo>
                    <a:pt x="17491" y="48316"/>
                    <a:pt x="17610" y="48459"/>
                    <a:pt x="17633" y="48447"/>
                  </a:cubicBezTo>
                  <a:cubicBezTo>
                    <a:pt x="17872" y="48292"/>
                    <a:pt x="17919" y="48530"/>
                    <a:pt x="17991" y="48638"/>
                  </a:cubicBezTo>
                  <a:lnTo>
                    <a:pt x="19193" y="50197"/>
                  </a:lnTo>
                  <a:cubicBezTo>
                    <a:pt x="19229" y="50185"/>
                    <a:pt x="19276" y="50162"/>
                    <a:pt x="19300" y="50138"/>
                  </a:cubicBezTo>
                  <a:cubicBezTo>
                    <a:pt x="19241" y="49995"/>
                    <a:pt x="19217" y="49840"/>
                    <a:pt x="19122" y="49709"/>
                  </a:cubicBezTo>
                  <a:cubicBezTo>
                    <a:pt x="18336" y="48614"/>
                    <a:pt x="17550" y="47495"/>
                    <a:pt x="16740" y="46399"/>
                  </a:cubicBezTo>
                  <a:cubicBezTo>
                    <a:pt x="15621" y="44887"/>
                    <a:pt x="14514" y="43351"/>
                    <a:pt x="13347" y="41851"/>
                  </a:cubicBezTo>
                  <a:cubicBezTo>
                    <a:pt x="11907" y="39958"/>
                    <a:pt x="10442" y="38112"/>
                    <a:pt x="8989" y="36243"/>
                  </a:cubicBezTo>
                  <a:cubicBezTo>
                    <a:pt x="8751" y="35922"/>
                    <a:pt x="8513" y="35600"/>
                    <a:pt x="8287" y="35267"/>
                  </a:cubicBezTo>
                  <a:cubicBezTo>
                    <a:pt x="8263" y="35291"/>
                    <a:pt x="8227" y="35314"/>
                    <a:pt x="8204" y="35326"/>
                  </a:cubicBezTo>
                  <a:cubicBezTo>
                    <a:pt x="8859" y="36315"/>
                    <a:pt x="9466" y="37350"/>
                    <a:pt x="10180" y="38291"/>
                  </a:cubicBezTo>
                  <a:cubicBezTo>
                    <a:pt x="11752" y="40351"/>
                    <a:pt x="13395" y="42351"/>
                    <a:pt x="15002" y="44375"/>
                  </a:cubicBezTo>
                  <a:cubicBezTo>
                    <a:pt x="15074" y="44482"/>
                    <a:pt x="15133" y="44589"/>
                    <a:pt x="15205" y="44708"/>
                  </a:cubicBezTo>
                  <a:cubicBezTo>
                    <a:pt x="15181" y="44744"/>
                    <a:pt x="15145" y="44756"/>
                    <a:pt x="15121" y="44780"/>
                  </a:cubicBezTo>
                  <a:cubicBezTo>
                    <a:pt x="15026" y="44697"/>
                    <a:pt x="14943" y="44589"/>
                    <a:pt x="14871" y="44506"/>
                  </a:cubicBezTo>
                  <a:lnTo>
                    <a:pt x="11252" y="39946"/>
                  </a:lnTo>
                  <a:cubicBezTo>
                    <a:pt x="9656" y="37958"/>
                    <a:pt x="8061" y="35969"/>
                    <a:pt x="6477" y="33993"/>
                  </a:cubicBezTo>
                  <a:cubicBezTo>
                    <a:pt x="6311" y="33767"/>
                    <a:pt x="6084" y="33612"/>
                    <a:pt x="5882" y="33433"/>
                  </a:cubicBezTo>
                  <a:close/>
                  <a:moveTo>
                    <a:pt x="65294" y="43649"/>
                  </a:moveTo>
                  <a:cubicBezTo>
                    <a:pt x="71652" y="42756"/>
                    <a:pt x="78022" y="41863"/>
                    <a:pt x="84368" y="40970"/>
                  </a:cubicBezTo>
                  <a:lnTo>
                    <a:pt x="84368" y="40517"/>
                  </a:lnTo>
                  <a:cubicBezTo>
                    <a:pt x="77974" y="41315"/>
                    <a:pt x="71604" y="42303"/>
                    <a:pt x="65294" y="43649"/>
                  </a:cubicBezTo>
                  <a:close/>
                  <a:moveTo>
                    <a:pt x="18741" y="50721"/>
                  </a:moveTo>
                  <a:cubicBezTo>
                    <a:pt x="18645" y="50495"/>
                    <a:pt x="18634" y="50316"/>
                    <a:pt x="18526" y="50185"/>
                  </a:cubicBezTo>
                  <a:cubicBezTo>
                    <a:pt x="17502" y="48745"/>
                    <a:pt x="16502" y="47268"/>
                    <a:pt x="15431" y="45851"/>
                  </a:cubicBezTo>
                  <a:cubicBezTo>
                    <a:pt x="14395" y="44482"/>
                    <a:pt x="13288" y="43173"/>
                    <a:pt x="12216" y="41827"/>
                  </a:cubicBezTo>
                  <a:cubicBezTo>
                    <a:pt x="10716" y="39898"/>
                    <a:pt x="9228" y="37981"/>
                    <a:pt x="7716" y="36065"/>
                  </a:cubicBezTo>
                  <a:cubicBezTo>
                    <a:pt x="6977" y="35136"/>
                    <a:pt x="6227" y="34243"/>
                    <a:pt x="5465" y="33350"/>
                  </a:cubicBezTo>
                  <a:cubicBezTo>
                    <a:pt x="5239" y="33100"/>
                    <a:pt x="4977" y="32874"/>
                    <a:pt x="4715" y="32659"/>
                  </a:cubicBezTo>
                  <a:lnTo>
                    <a:pt x="4632" y="32743"/>
                  </a:lnTo>
                  <a:cubicBezTo>
                    <a:pt x="5453" y="33790"/>
                    <a:pt x="6263" y="34826"/>
                    <a:pt x="7096" y="35850"/>
                  </a:cubicBezTo>
                  <a:cubicBezTo>
                    <a:pt x="8930" y="38160"/>
                    <a:pt x="10752" y="40494"/>
                    <a:pt x="12621" y="42768"/>
                  </a:cubicBezTo>
                  <a:cubicBezTo>
                    <a:pt x="14264" y="44768"/>
                    <a:pt x="15871" y="46780"/>
                    <a:pt x="17300" y="48935"/>
                  </a:cubicBezTo>
                  <a:cubicBezTo>
                    <a:pt x="17812" y="49721"/>
                    <a:pt x="18384" y="50495"/>
                    <a:pt x="18931" y="51305"/>
                  </a:cubicBezTo>
                  <a:cubicBezTo>
                    <a:pt x="19098" y="50888"/>
                    <a:pt x="19062" y="50828"/>
                    <a:pt x="18741" y="50721"/>
                  </a:cubicBezTo>
                  <a:close/>
                  <a:moveTo>
                    <a:pt x="8918" y="46733"/>
                  </a:moveTo>
                  <a:cubicBezTo>
                    <a:pt x="8906" y="46733"/>
                    <a:pt x="8870" y="46721"/>
                    <a:pt x="8859" y="46721"/>
                  </a:cubicBezTo>
                  <a:cubicBezTo>
                    <a:pt x="8692" y="47268"/>
                    <a:pt x="8561" y="47828"/>
                    <a:pt x="8370" y="48387"/>
                  </a:cubicBezTo>
                  <a:cubicBezTo>
                    <a:pt x="8108" y="49114"/>
                    <a:pt x="8168" y="49935"/>
                    <a:pt x="7668" y="50590"/>
                  </a:cubicBezTo>
                  <a:cubicBezTo>
                    <a:pt x="7620" y="51745"/>
                    <a:pt x="7561" y="52912"/>
                    <a:pt x="7537" y="54055"/>
                  </a:cubicBezTo>
                  <a:cubicBezTo>
                    <a:pt x="7537" y="54114"/>
                    <a:pt x="7620" y="54186"/>
                    <a:pt x="7668" y="54257"/>
                  </a:cubicBezTo>
                  <a:cubicBezTo>
                    <a:pt x="7692" y="54245"/>
                    <a:pt x="7716" y="54233"/>
                    <a:pt x="7739" y="54233"/>
                  </a:cubicBezTo>
                  <a:lnTo>
                    <a:pt x="7739" y="52614"/>
                  </a:lnTo>
                  <a:cubicBezTo>
                    <a:pt x="7799" y="53114"/>
                    <a:pt x="7811" y="53626"/>
                    <a:pt x="7858" y="54126"/>
                  </a:cubicBezTo>
                  <a:cubicBezTo>
                    <a:pt x="7870" y="54233"/>
                    <a:pt x="7977" y="54317"/>
                    <a:pt x="8049" y="54412"/>
                  </a:cubicBezTo>
                  <a:cubicBezTo>
                    <a:pt x="8085" y="54400"/>
                    <a:pt x="8097" y="54364"/>
                    <a:pt x="8132" y="54353"/>
                  </a:cubicBezTo>
                  <a:cubicBezTo>
                    <a:pt x="8085" y="53876"/>
                    <a:pt x="8037" y="53400"/>
                    <a:pt x="7989" y="52912"/>
                  </a:cubicBezTo>
                  <a:cubicBezTo>
                    <a:pt x="8085" y="53186"/>
                    <a:pt x="8108" y="53471"/>
                    <a:pt x="8144" y="53757"/>
                  </a:cubicBezTo>
                  <a:cubicBezTo>
                    <a:pt x="8227" y="54424"/>
                    <a:pt x="8227" y="54424"/>
                    <a:pt x="8454" y="54436"/>
                  </a:cubicBezTo>
                  <a:cubicBezTo>
                    <a:pt x="8430" y="53948"/>
                    <a:pt x="8394" y="53460"/>
                    <a:pt x="8382" y="52971"/>
                  </a:cubicBezTo>
                  <a:cubicBezTo>
                    <a:pt x="8561" y="53483"/>
                    <a:pt x="8406" y="54067"/>
                    <a:pt x="8680" y="54591"/>
                  </a:cubicBezTo>
                  <a:cubicBezTo>
                    <a:pt x="8728" y="51745"/>
                    <a:pt x="8966" y="48971"/>
                    <a:pt x="9918" y="46256"/>
                  </a:cubicBezTo>
                  <a:cubicBezTo>
                    <a:pt x="9275" y="47530"/>
                    <a:pt x="9109" y="48947"/>
                    <a:pt x="8811" y="50316"/>
                  </a:cubicBezTo>
                  <a:cubicBezTo>
                    <a:pt x="8787" y="50185"/>
                    <a:pt x="8787" y="50054"/>
                    <a:pt x="8799" y="49935"/>
                  </a:cubicBezTo>
                  <a:cubicBezTo>
                    <a:pt x="9085" y="48745"/>
                    <a:pt x="9359" y="47566"/>
                    <a:pt x="9632" y="46387"/>
                  </a:cubicBezTo>
                  <a:cubicBezTo>
                    <a:pt x="9644" y="46316"/>
                    <a:pt x="9621" y="46221"/>
                    <a:pt x="9597" y="46137"/>
                  </a:cubicBezTo>
                  <a:cubicBezTo>
                    <a:pt x="9573" y="46137"/>
                    <a:pt x="9525" y="46149"/>
                    <a:pt x="9501" y="46149"/>
                  </a:cubicBezTo>
                  <a:cubicBezTo>
                    <a:pt x="8966" y="47471"/>
                    <a:pt x="8811" y="48888"/>
                    <a:pt x="8585" y="50269"/>
                  </a:cubicBezTo>
                  <a:cubicBezTo>
                    <a:pt x="8549" y="50257"/>
                    <a:pt x="8501" y="50257"/>
                    <a:pt x="8442" y="50245"/>
                  </a:cubicBezTo>
                  <a:cubicBezTo>
                    <a:pt x="8632" y="49138"/>
                    <a:pt x="8823" y="48030"/>
                    <a:pt x="9037" y="46923"/>
                  </a:cubicBezTo>
                  <a:cubicBezTo>
                    <a:pt x="9025" y="46923"/>
                    <a:pt x="9001" y="46923"/>
                    <a:pt x="9001" y="46911"/>
                  </a:cubicBezTo>
                  <a:cubicBezTo>
                    <a:pt x="8728" y="47995"/>
                    <a:pt x="8442" y="49102"/>
                    <a:pt x="8156" y="50185"/>
                  </a:cubicBezTo>
                  <a:cubicBezTo>
                    <a:pt x="8132" y="50173"/>
                    <a:pt x="8085" y="50173"/>
                    <a:pt x="8049" y="50150"/>
                  </a:cubicBezTo>
                  <a:cubicBezTo>
                    <a:pt x="8347" y="49007"/>
                    <a:pt x="8632" y="47876"/>
                    <a:pt x="8918" y="46733"/>
                  </a:cubicBezTo>
                  <a:close/>
                  <a:moveTo>
                    <a:pt x="62722" y="48328"/>
                  </a:moveTo>
                  <a:cubicBezTo>
                    <a:pt x="62091" y="48352"/>
                    <a:pt x="61710" y="48459"/>
                    <a:pt x="61186" y="48757"/>
                  </a:cubicBezTo>
                  <a:cubicBezTo>
                    <a:pt x="55471" y="52102"/>
                    <a:pt x="49756" y="55472"/>
                    <a:pt x="44053" y="58817"/>
                  </a:cubicBezTo>
                  <a:cubicBezTo>
                    <a:pt x="43970" y="58865"/>
                    <a:pt x="43911" y="58948"/>
                    <a:pt x="43851" y="59008"/>
                  </a:cubicBezTo>
                  <a:lnTo>
                    <a:pt x="43887" y="59055"/>
                  </a:lnTo>
                  <a:cubicBezTo>
                    <a:pt x="50173" y="55484"/>
                    <a:pt x="56448" y="51900"/>
                    <a:pt x="62722" y="48328"/>
                  </a:cubicBezTo>
                  <a:close/>
                  <a:moveTo>
                    <a:pt x="19681" y="50185"/>
                  </a:moveTo>
                  <a:cubicBezTo>
                    <a:pt x="19693" y="50233"/>
                    <a:pt x="19693" y="50257"/>
                    <a:pt x="19705" y="50304"/>
                  </a:cubicBezTo>
                  <a:cubicBezTo>
                    <a:pt x="19836" y="50269"/>
                    <a:pt x="19979" y="50257"/>
                    <a:pt x="20110" y="50233"/>
                  </a:cubicBezTo>
                  <a:cubicBezTo>
                    <a:pt x="21170" y="50007"/>
                    <a:pt x="22205" y="49757"/>
                    <a:pt x="23277" y="49578"/>
                  </a:cubicBezTo>
                  <a:cubicBezTo>
                    <a:pt x="25099" y="49280"/>
                    <a:pt x="26908" y="49090"/>
                    <a:pt x="28730" y="48768"/>
                  </a:cubicBezTo>
                  <a:cubicBezTo>
                    <a:pt x="32683" y="48090"/>
                    <a:pt x="36624" y="47340"/>
                    <a:pt x="40577" y="46625"/>
                  </a:cubicBezTo>
                  <a:cubicBezTo>
                    <a:pt x="41363" y="46482"/>
                    <a:pt x="42148" y="46304"/>
                    <a:pt x="42934" y="46137"/>
                  </a:cubicBezTo>
                  <a:cubicBezTo>
                    <a:pt x="42815" y="46090"/>
                    <a:pt x="42696" y="46113"/>
                    <a:pt x="42601" y="46125"/>
                  </a:cubicBezTo>
                  <a:cubicBezTo>
                    <a:pt x="40589" y="46471"/>
                    <a:pt x="38577" y="46828"/>
                    <a:pt x="36552" y="47137"/>
                  </a:cubicBezTo>
                  <a:cubicBezTo>
                    <a:pt x="33921" y="47542"/>
                    <a:pt x="31254" y="47804"/>
                    <a:pt x="28647" y="48387"/>
                  </a:cubicBezTo>
                  <a:cubicBezTo>
                    <a:pt x="25789" y="49007"/>
                    <a:pt x="22920" y="49519"/>
                    <a:pt x="20050" y="50078"/>
                  </a:cubicBezTo>
                  <a:cubicBezTo>
                    <a:pt x="19919" y="50078"/>
                    <a:pt x="19788" y="50138"/>
                    <a:pt x="19681" y="50185"/>
                  </a:cubicBezTo>
                  <a:close/>
                  <a:moveTo>
                    <a:pt x="58793" y="49054"/>
                  </a:moveTo>
                  <a:cubicBezTo>
                    <a:pt x="58770" y="49042"/>
                    <a:pt x="58770" y="49019"/>
                    <a:pt x="58758" y="49007"/>
                  </a:cubicBezTo>
                  <a:cubicBezTo>
                    <a:pt x="58627" y="49042"/>
                    <a:pt x="58472" y="49054"/>
                    <a:pt x="58353" y="49114"/>
                  </a:cubicBezTo>
                  <a:cubicBezTo>
                    <a:pt x="57472" y="49578"/>
                    <a:pt x="56603" y="50019"/>
                    <a:pt x="55745" y="50519"/>
                  </a:cubicBezTo>
                  <a:cubicBezTo>
                    <a:pt x="52078" y="52614"/>
                    <a:pt x="48411" y="54710"/>
                    <a:pt x="44756" y="56805"/>
                  </a:cubicBezTo>
                  <a:cubicBezTo>
                    <a:pt x="44434" y="56984"/>
                    <a:pt x="44280" y="57258"/>
                    <a:pt x="44268" y="57686"/>
                  </a:cubicBezTo>
                  <a:cubicBezTo>
                    <a:pt x="45994" y="56710"/>
                    <a:pt x="47732" y="55781"/>
                    <a:pt x="49423" y="54769"/>
                  </a:cubicBezTo>
                  <a:cubicBezTo>
                    <a:pt x="51864" y="53293"/>
                    <a:pt x="54281" y="51757"/>
                    <a:pt x="56710" y="50257"/>
                  </a:cubicBezTo>
                  <a:cubicBezTo>
                    <a:pt x="57388" y="49840"/>
                    <a:pt x="58103" y="49459"/>
                    <a:pt x="58793" y="49054"/>
                  </a:cubicBezTo>
                  <a:close/>
                  <a:moveTo>
                    <a:pt x="18336" y="52150"/>
                  </a:moveTo>
                  <a:cubicBezTo>
                    <a:pt x="18372" y="52138"/>
                    <a:pt x="18407" y="52114"/>
                    <a:pt x="18443" y="52102"/>
                  </a:cubicBezTo>
                  <a:cubicBezTo>
                    <a:pt x="18407" y="52031"/>
                    <a:pt x="18395" y="51959"/>
                    <a:pt x="18372" y="51900"/>
                  </a:cubicBezTo>
                  <a:cubicBezTo>
                    <a:pt x="18205" y="51626"/>
                    <a:pt x="18026" y="51376"/>
                    <a:pt x="17848" y="51126"/>
                  </a:cubicBezTo>
                  <a:cubicBezTo>
                    <a:pt x="15990" y="48411"/>
                    <a:pt x="14157" y="45697"/>
                    <a:pt x="12014" y="43196"/>
                  </a:cubicBezTo>
                  <a:cubicBezTo>
                    <a:pt x="10513" y="41434"/>
                    <a:pt x="9037" y="39636"/>
                    <a:pt x="7561" y="37839"/>
                  </a:cubicBezTo>
                  <a:cubicBezTo>
                    <a:pt x="6442" y="36469"/>
                    <a:pt x="5346" y="35064"/>
                    <a:pt x="4239" y="33671"/>
                  </a:cubicBezTo>
                  <a:cubicBezTo>
                    <a:pt x="4179" y="33588"/>
                    <a:pt x="4156" y="33517"/>
                    <a:pt x="4108" y="33445"/>
                  </a:cubicBezTo>
                  <a:cubicBezTo>
                    <a:pt x="4060" y="33469"/>
                    <a:pt x="4001" y="33505"/>
                    <a:pt x="3965" y="33529"/>
                  </a:cubicBezTo>
                  <a:cubicBezTo>
                    <a:pt x="4025" y="33731"/>
                    <a:pt x="4025" y="33969"/>
                    <a:pt x="4144" y="34112"/>
                  </a:cubicBezTo>
                  <a:cubicBezTo>
                    <a:pt x="5310" y="35541"/>
                    <a:pt x="6489" y="37005"/>
                    <a:pt x="7716" y="38386"/>
                  </a:cubicBezTo>
                  <a:cubicBezTo>
                    <a:pt x="11014" y="42089"/>
                    <a:pt x="13978" y="46066"/>
                    <a:pt x="16895" y="50078"/>
                  </a:cubicBezTo>
                  <a:cubicBezTo>
                    <a:pt x="17383" y="50757"/>
                    <a:pt x="17860" y="51447"/>
                    <a:pt x="18336" y="52150"/>
                  </a:cubicBezTo>
                  <a:close/>
                  <a:moveTo>
                    <a:pt x="20348" y="47745"/>
                  </a:moveTo>
                  <a:cubicBezTo>
                    <a:pt x="29349" y="45851"/>
                    <a:pt x="38446" y="44458"/>
                    <a:pt x="47518" y="43042"/>
                  </a:cubicBezTo>
                  <a:cubicBezTo>
                    <a:pt x="47387" y="43030"/>
                    <a:pt x="47268" y="43030"/>
                    <a:pt x="47149" y="43042"/>
                  </a:cubicBezTo>
                  <a:cubicBezTo>
                    <a:pt x="45661" y="43232"/>
                    <a:pt x="44184" y="43446"/>
                    <a:pt x="42696" y="43649"/>
                  </a:cubicBezTo>
                  <a:cubicBezTo>
                    <a:pt x="40553" y="43946"/>
                    <a:pt x="38398" y="44220"/>
                    <a:pt x="36255" y="44542"/>
                  </a:cubicBezTo>
                  <a:cubicBezTo>
                    <a:pt x="35040" y="44744"/>
                    <a:pt x="33814" y="45042"/>
                    <a:pt x="32611" y="45280"/>
                  </a:cubicBezTo>
                  <a:cubicBezTo>
                    <a:pt x="28682" y="46006"/>
                    <a:pt x="24718" y="46613"/>
                    <a:pt x="20765" y="47256"/>
                  </a:cubicBezTo>
                  <a:cubicBezTo>
                    <a:pt x="20431" y="47304"/>
                    <a:pt x="20312" y="47399"/>
                    <a:pt x="20348" y="47745"/>
                  </a:cubicBezTo>
                  <a:close/>
                  <a:moveTo>
                    <a:pt x="67461" y="39601"/>
                  </a:moveTo>
                  <a:cubicBezTo>
                    <a:pt x="73093" y="38982"/>
                    <a:pt x="78689" y="38089"/>
                    <a:pt x="84285" y="37124"/>
                  </a:cubicBezTo>
                  <a:cubicBezTo>
                    <a:pt x="84273" y="37005"/>
                    <a:pt x="84249" y="36898"/>
                    <a:pt x="84237" y="36719"/>
                  </a:cubicBezTo>
                  <a:cubicBezTo>
                    <a:pt x="78629" y="37696"/>
                    <a:pt x="73045" y="38648"/>
                    <a:pt x="67461" y="39601"/>
                  </a:cubicBezTo>
                  <a:close/>
                  <a:moveTo>
                    <a:pt x="18562" y="53269"/>
                  </a:moveTo>
                  <a:cubicBezTo>
                    <a:pt x="18598" y="53245"/>
                    <a:pt x="18634" y="53233"/>
                    <a:pt x="18681" y="53221"/>
                  </a:cubicBezTo>
                  <a:cubicBezTo>
                    <a:pt x="18622" y="53079"/>
                    <a:pt x="18586" y="52912"/>
                    <a:pt x="18514" y="52793"/>
                  </a:cubicBezTo>
                  <a:cubicBezTo>
                    <a:pt x="18050" y="52126"/>
                    <a:pt x="17574" y="51471"/>
                    <a:pt x="17086" y="50816"/>
                  </a:cubicBezTo>
                  <a:cubicBezTo>
                    <a:pt x="14824" y="47804"/>
                    <a:pt x="12621" y="44756"/>
                    <a:pt x="10287" y="41803"/>
                  </a:cubicBezTo>
                  <a:cubicBezTo>
                    <a:pt x="8299" y="39303"/>
                    <a:pt x="6192" y="36922"/>
                    <a:pt x="4156" y="34505"/>
                  </a:cubicBezTo>
                  <a:lnTo>
                    <a:pt x="4013" y="34362"/>
                  </a:lnTo>
                  <a:cubicBezTo>
                    <a:pt x="4048" y="34541"/>
                    <a:pt x="4120" y="34695"/>
                    <a:pt x="4227" y="34826"/>
                  </a:cubicBezTo>
                  <a:cubicBezTo>
                    <a:pt x="6334" y="37434"/>
                    <a:pt x="8454" y="40041"/>
                    <a:pt x="10549" y="42661"/>
                  </a:cubicBezTo>
                  <a:cubicBezTo>
                    <a:pt x="12311" y="44839"/>
                    <a:pt x="14062" y="47042"/>
                    <a:pt x="15776" y="49280"/>
                  </a:cubicBezTo>
                  <a:cubicBezTo>
                    <a:pt x="16740" y="50554"/>
                    <a:pt x="17633" y="51924"/>
                    <a:pt x="18562" y="53269"/>
                  </a:cubicBezTo>
                  <a:close/>
                  <a:moveTo>
                    <a:pt x="57400" y="49292"/>
                  </a:moveTo>
                  <a:cubicBezTo>
                    <a:pt x="57400" y="49280"/>
                    <a:pt x="57388" y="49245"/>
                    <a:pt x="57388" y="49233"/>
                  </a:cubicBezTo>
                  <a:cubicBezTo>
                    <a:pt x="57019" y="49340"/>
                    <a:pt x="56614" y="49388"/>
                    <a:pt x="56269" y="49542"/>
                  </a:cubicBezTo>
                  <a:cubicBezTo>
                    <a:pt x="55198" y="50102"/>
                    <a:pt x="54150" y="50673"/>
                    <a:pt x="53102" y="51293"/>
                  </a:cubicBezTo>
                  <a:cubicBezTo>
                    <a:pt x="50554" y="52781"/>
                    <a:pt x="48102" y="54412"/>
                    <a:pt x="45435" y="55698"/>
                  </a:cubicBezTo>
                  <a:cubicBezTo>
                    <a:pt x="45184" y="55817"/>
                    <a:pt x="45018" y="56115"/>
                    <a:pt x="44815" y="56317"/>
                  </a:cubicBezTo>
                  <a:cubicBezTo>
                    <a:pt x="44839" y="56365"/>
                    <a:pt x="44887" y="56412"/>
                    <a:pt x="44923" y="56436"/>
                  </a:cubicBezTo>
                  <a:cubicBezTo>
                    <a:pt x="49090" y="54055"/>
                    <a:pt x="53233" y="51674"/>
                    <a:pt x="57400" y="49292"/>
                  </a:cubicBezTo>
                  <a:close/>
                  <a:moveTo>
                    <a:pt x="75676" y="28992"/>
                  </a:moveTo>
                  <a:lnTo>
                    <a:pt x="75414" y="28992"/>
                  </a:lnTo>
                  <a:cubicBezTo>
                    <a:pt x="74129" y="29064"/>
                    <a:pt x="72843" y="29123"/>
                    <a:pt x="71557" y="29218"/>
                  </a:cubicBezTo>
                  <a:cubicBezTo>
                    <a:pt x="69295" y="29385"/>
                    <a:pt x="67044" y="29564"/>
                    <a:pt x="64782" y="29742"/>
                  </a:cubicBezTo>
                  <a:cubicBezTo>
                    <a:pt x="62841" y="29885"/>
                    <a:pt x="60901" y="30052"/>
                    <a:pt x="58948" y="30183"/>
                  </a:cubicBezTo>
                  <a:cubicBezTo>
                    <a:pt x="58650" y="30195"/>
                    <a:pt x="58341" y="30040"/>
                    <a:pt x="58043" y="30064"/>
                  </a:cubicBezTo>
                  <a:cubicBezTo>
                    <a:pt x="56150" y="30171"/>
                    <a:pt x="54269" y="30290"/>
                    <a:pt x="52376" y="30421"/>
                  </a:cubicBezTo>
                  <a:cubicBezTo>
                    <a:pt x="52090" y="30433"/>
                    <a:pt x="51816" y="30564"/>
                    <a:pt x="51554" y="30659"/>
                  </a:cubicBezTo>
                  <a:cubicBezTo>
                    <a:pt x="52995" y="30540"/>
                    <a:pt x="54412" y="30350"/>
                    <a:pt x="55841" y="30350"/>
                  </a:cubicBezTo>
                  <a:cubicBezTo>
                    <a:pt x="55841" y="30373"/>
                    <a:pt x="55841" y="30421"/>
                    <a:pt x="55852" y="30445"/>
                  </a:cubicBezTo>
                  <a:cubicBezTo>
                    <a:pt x="54459" y="30588"/>
                    <a:pt x="53066" y="30731"/>
                    <a:pt x="51685" y="30862"/>
                  </a:cubicBezTo>
                  <a:cubicBezTo>
                    <a:pt x="51685" y="30909"/>
                    <a:pt x="51685" y="30945"/>
                    <a:pt x="51709" y="30992"/>
                  </a:cubicBezTo>
                  <a:cubicBezTo>
                    <a:pt x="59651" y="30314"/>
                    <a:pt x="67616" y="29659"/>
                    <a:pt x="75676" y="28992"/>
                  </a:cubicBezTo>
                  <a:close/>
                  <a:moveTo>
                    <a:pt x="3144" y="26801"/>
                  </a:moveTo>
                  <a:cubicBezTo>
                    <a:pt x="3120" y="26825"/>
                    <a:pt x="3096" y="26825"/>
                    <a:pt x="3084" y="26837"/>
                  </a:cubicBezTo>
                  <a:cubicBezTo>
                    <a:pt x="3215" y="27016"/>
                    <a:pt x="3322" y="27242"/>
                    <a:pt x="3501" y="27337"/>
                  </a:cubicBezTo>
                  <a:cubicBezTo>
                    <a:pt x="4929" y="28206"/>
                    <a:pt x="6370" y="29052"/>
                    <a:pt x="7835" y="29873"/>
                  </a:cubicBezTo>
                  <a:cubicBezTo>
                    <a:pt x="10752" y="31504"/>
                    <a:pt x="13692" y="33124"/>
                    <a:pt x="16621" y="34767"/>
                  </a:cubicBezTo>
                  <a:cubicBezTo>
                    <a:pt x="16740" y="34826"/>
                    <a:pt x="16860" y="34886"/>
                    <a:pt x="16979" y="34933"/>
                  </a:cubicBezTo>
                  <a:lnTo>
                    <a:pt x="17026" y="34838"/>
                  </a:lnTo>
                  <a:close/>
                  <a:moveTo>
                    <a:pt x="73021" y="28730"/>
                  </a:moveTo>
                  <a:cubicBezTo>
                    <a:pt x="78046" y="28647"/>
                    <a:pt x="83034" y="27909"/>
                    <a:pt x="88047" y="27552"/>
                  </a:cubicBezTo>
                  <a:cubicBezTo>
                    <a:pt x="87821" y="27397"/>
                    <a:pt x="87571" y="27218"/>
                    <a:pt x="87345" y="27242"/>
                  </a:cubicBezTo>
                  <a:cubicBezTo>
                    <a:pt x="86380" y="27290"/>
                    <a:pt x="85428" y="27397"/>
                    <a:pt x="84475" y="27504"/>
                  </a:cubicBezTo>
                  <a:cubicBezTo>
                    <a:pt x="82784" y="27694"/>
                    <a:pt x="81082" y="27909"/>
                    <a:pt x="79391" y="28087"/>
                  </a:cubicBezTo>
                  <a:cubicBezTo>
                    <a:pt x="77260" y="28325"/>
                    <a:pt x="75129" y="28516"/>
                    <a:pt x="73021" y="28730"/>
                  </a:cubicBezTo>
                  <a:close/>
                  <a:moveTo>
                    <a:pt x="18050" y="20313"/>
                  </a:moveTo>
                  <a:cubicBezTo>
                    <a:pt x="18074" y="20289"/>
                    <a:pt x="18098" y="20241"/>
                    <a:pt x="18110" y="20217"/>
                  </a:cubicBezTo>
                  <a:cubicBezTo>
                    <a:pt x="13931" y="18550"/>
                    <a:pt x="9751" y="16896"/>
                    <a:pt x="5537" y="15217"/>
                  </a:cubicBezTo>
                  <a:cubicBezTo>
                    <a:pt x="5513" y="15383"/>
                    <a:pt x="5489" y="15526"/>
                    <a:pt x="5465" y="15729"/>
                  </a:cubicBezTo>
                  <a:cubicBezTo>
                    <a:pt x="9656" y="17265"/>
                    <a:pt x="13859" y="18789"/>
                    <a:pt x="18050" y="20313"/>
                  </a:cubicBezTo>
                  <a:close/>
                  <a:moveTo>
                    <a:pt x="3965" y="34898"/>
                  </a:moveTo>
                  <a:cubicBezTo>
                    <a:pt x="3917" y="35231"/>
                    <a:pt x="3965" y="35481"/>
                    <a:pt x="4203" y="35672"/>
                  </a:cubicBezTo>
                  <a:cubicBezTo>
                    <a:pt x="4358" y="35826"/>
                    <a:pt x="4513" y="35993"/>
                    <a:pt x="4644" y="36172"/>
                  </a:cubicBezTo>
                  <a:cubicBezTo>
                    <a:pt x="7192" y="39220"/>
                    <a:pt x="9775" y="42232"/>
                    <a:pt x="12252" y="45339"/>
                  </a:cubicBezTo>
                  <a:cubicBezTo>
                    <a:pt x="13907" y="47399"/>
                    <a:pt x="15371" y="49602"/>
                    <a:pt x="16955" y="51733"/>
                  </a:cubicBezTo>
                  <a:cubicBezTo>
                    <a:pt x="17395" y="52328"/>
                    <a:pt x="17872" y="52912"/>
                    <a:pt x="18324" y="53483"/>
                  </a:cubicBezTo>
                  <a:cubicBezTo>
                    <a:pt x="18348" y="53471"/>
                    <a:pt x="18384" y="53448"/>
                    <a:pt x="18395" y="53436"/>
                  </a:cubicBezTo>
                  <a:lnTo>
                    <a:pt x="18264" y="53210"/>
                  </a:lnTo>
                  <a:cubicBezTo>
                    <a:pt x="17371" y="51959"/>
                    <a:pt x="16526" y="50673"/>
                    <a:pt x="15586" y="49471"/>
                  </a:cubicBezTo>
                  <a:cubicBezTo>
                    <a:pt x="13800" y="47149"/>
                    <a:pt x="11966" y="44851"/>
                    <a:pt x="10156" y="42577"/>
                  </a:cubicBezTo>
                  <a:cubicBezTo>
                    <a:pt x="8132" y="40017"/>
                    <a:pt x="6061" y="37481"/>
                    <a:pt x="3965" y="34898"/>
                  </a:cubicBezTo>
                  <a:close/>
                  <a:moveTo>
                    <a:pt x="41446" y="30064"/>
                  </a:moveTo>
                  <a:cubicBezTo>
                    <a:pt x="41553" y="29826"/>
                    <a:pt x="41482" y="29742"/>
                    <a:pt x="41255" y="29671"/>
                  </a:cubicBezTo>
                  <a:cubicBezTo>
                    <a:pt x="40708" y="29528"/>
                    <a:pt x="40160" y="29361"/>
                    <a:pt x="39636" y="29171"/>
                  </a:cubicBezTo>
                  <a:cubicBezTo>
                    <a:pt x="36957" y="28111"/>
                    <a:pt x="34290" y="27063"/>
                    <a:pt x="31552" y="26147"/>
                  </a:cubicBezTo>
                  <a:cubicBezTo>
                    <a:pt x="28444" y="25111"/>
                    <a:pt x="25408" y="23861"/>
                    <a:pt x="22336" y="22694"/>
                  </a:cubicBezTo>
                  <a:cubicBezTo>
                    <a:pt x="22063" y="22599"/>
                    <a:pt x="21765" y="22491"/>
                    <a:pt x="21479" y="22384"/>
                  </a:cubicBezTo>
                  <a:cubicBezTo>
                    <a:pt x="21467" y="22408"/>
                    <a:pt x="21443" y="22456"/>
                    <a:pt x="21432" y="22491"/>
                  </a:cubicBezTo>
                  <a:cubicBezTo>
                    <a:pt x="28099" y="25004"/>
                    <a:pt x="34767" y="27540"/>
                    <a:pt x="41446" y="30064"/>
                  </a:cubicBezTo>
                  <a:close/>
                  <a:moveTo>
                    <a:pt x="86273" y="26420"/>
                  </a:moveTo>
                  <a:cubicBezTo>
                    <a:pt x="86297" y="26385"/>
                    <a:pt x="86309" y="26373"/>
                    <a:pt x="86321" y="26349"/>
                  </a:cubicBezTo>
                  <a:cubicBezTo>
                    <a:pt x="86094" y="26290"/>
                    <a:pt x="85880" y="26147"/>
                    <a:pt x="85666" y="26170"/>
                  </a:cubicBezTo>
                  <a:cubicBezTo>
                    <a:pt x="84035" y="26266"/>
                    <a:pt x="82380" y="26361"/>
                    <a:pt x="80737" y="26528"/>
                  </a:cubicBezTo>
                  <a:cubicBezTo>
                    <a:pt x="79141" y="26682"/>
                    <a:pt x="77569" y="26968"/>
                    <a:pt x="75998" y="27194"/>
                  </a:cubicBezTo>
                  <a:cubicBezTo>
                    <a:pt x="75164" y="27313"/>
                    <a:pt x="74307" y="27433"/>
                    <a:pt x="73474" y="27552"/>
                  </a:cubicBezTo>
                  <a:cubicBezTo>
                    <a:pt x="73509" y="27587"/>
                    <a:pt x="73557" y="27611"/>
                    <a:pt x="73581" y="27611"/>
                  </a:cubicBezTo>
                  <a:cubicBezTo>
                    <a:pt x="77808" y="27206"/>
                    <a:pt x="82034" y="26825"/>
                    <a:pt x="86273" y="26420"/>
                  </a:cubicBezTo>
                  <a:close/>
                  <a:moveTo>
                    <a:pt x="38100" y="32564"/>
                  </a:moveTo>
                  <a:cubicBezTo>
                    <a:pt x="37815" y="32505"/>
                    <a:pt x="37624" y="32421"/>
                    <a:pt x="37434" y="32433"/>
                  </a:cubicBezTo>
                  <a:cubicBezTo>
                    <a:pt x="35981" y="32612"/>
                    <a:pt x="34564" y="32802"/>
                    <a:pt x="33112" y="33017"/>
                  </a:cubicBezTo>
                  <a:cubicBezTo>
                    <a:pt x="30016" y="33457"/>
                    <a:pt x="26932" y="33921"/>
                    <a:pt x="23860" y="34362"/>
                  </a:cubicBezTo>
                  <a:cubicBezTo>
                    <a:pt x="22694" y="34529"/>
                    <a:pt x="21515" y="34660"/>
                    <a:pt x="20265" y="34814"/>
                  </a:cubicBezTo>
                  <a:cubicBezTo>
                    <a:pt x="21146" y="34922"/>
                    <a:pt x="37386" y="32838"/>
                    <a:pt x="38100" y="32564"/>
                  </a:cubicBezTo>
                  <a:close/>
                  <a:moveTo>
                    <a:pt x="50221" y="54674"/>
                  </a:moveTo>
                  <a:cubicBezTo>
                    <a:pt x="50233" y="54698"/>
                    <a:pt x="50245" y="54722"/>
                    <a:pt x="50245" y="54734"/>
                  </a:cubicBezTo>
                  <a:cubicBezTo>
                    <a:pt x="53733" y="52733"/>
                    <a:pt x="57222" y="50721"/>
                    <a:pt x="60710" y="48709"/>
                  </a:cubicBezTo>
                  <a:cubicBezTo>
                    <a:pt x="60698" y="48673"/>
                    <a:pt x="60675" y="48638"/>
                    <a:pt x="60663" y="48590"/>
                  </a:cubicBezTo>
                  <a:cubicBezTo>
                    <a:pt x="60174" y="48757"/>
                    <a:pt x="59627" y="48852"/>
                    <a:pt x="59186" y="49114"/>
                  </a:cubicBezTo>
                  <a:cubicBezTo>
                    <a:pt x="56436" y="50781"/>
                    <a:pt x="53697" y="52495"/>
                    <a:pt x="50959" y="54186"/>
                  </a:cubicBezTo>
                  <a:cubicBezTo>
                    <a:pt x="50709" y="54353"/>
                    <a:pt x="50471" y="54519"/>
                    <a:pt x="50221" y="54674"/>
                  </a:cubicBezTo>
                  <a:close/>
                  <a:moveTo>
                    <a:pt x="18455" y="34600"/>
                  </a:moveTo>
                  <a:cubicBezTo>
                    <a:pt x="18491" y="34648"/>
                    <a:pt x="18503" y="34731"/>
                    <a:pt x="18514" y="34719"/>
                  </a:cubicBezTo>
                  <a:cubicBezTo>
                    <a:pt x="24599" y="34112"/>
                    <a:pt x="30623" y="33171"/>
                    <a:pt x="36683" y="32207"/>
                  </a:cubicBezTo>
                  <a:cubicBezTo>
                    <a:pt x="36672" y="31909"/>
                    <a:pt x="36445" y="31969"/>
                    <a:pt x="36267" y="32005"/>
                  </a:cubicBezTo>
                  <a:cubicBezTo>
                    <a:pt x="33552" y="32445"/>
                    <a:pt x="30826" y="32909"/>
                    <a:pt x="28099" y="33338"/>
                  </a:cubicBezTo>
                  <a:cubicBezTo>
                    <a:pt x="26313" y="33624"/>
                    <a:pt x="24515" y="33850"/>
                    <a:pt x="22729" y="34088"/>
                  </a:cubicBezTo>
                  <a:cubicBezTo>
                    <a:pt x="21301" y="34279"/>
                    <a:pt x="19884" y="34445"/>
                    <a:pt x="18455" y="34600"/>
                  </a:cubicBezTo>
                  <a:close/>
                  <a:moveTo>
                    <a:pt x="41470" y="28921"/>
                  </a:moveTo>
                  <a:cubicBezTo>
                    <a:pt x="41494" y="28885"/>
                    <a:pt x="41505" y="28849"/>
                    <a:pt x="41541" y="28814"/>
                  </a:cubicBezTo>
                  <a:cubicBezTo>
                    <a:pt x="41434" y="28730"/>
                    <a:pt x="41363" y="28611"/>
                    <a:pt x="41244" y="28576"/>
                  </a:cubicBezTo>
                  <a:cubicBezTo>
                    <a:pt x="39100" y="27754"/>
                    <a:pt x="36969" y="26909"/>
                    <a:pt x="34802" y="26147"/>
                  </a:cubicBezTo>
                  <a:cubicBezTo>
                    <a:pt x="32671" y="25408"/>
                    <a:pt x="30492" y="24754"/>
                    <a:pt x="28349" y="24039"/>
                  </a:cubicBezTo>
                  <a:cubicBezTo>
                    <a:pt x="27682" y="23813"/>
                    <a:pt x="27027" y="23575"/>
                    <a:pt x="26361" y="23337"/>
                  </a:cubicBezTo>
                  <a:cubicBezTo>
                    <a:pt x="30837" y="25158"/>
                    <a:pt x="35529" y="26444"/>
                    <a:pt x="39946" y="28445"/>
                  </a:cubicBezTo>
                  <a:cubicBezTo>
                    <a:pt x="40434" y="28647"/>
                    <a:pt x="40958" y="28766"/>
                    <a:pt x="41470" y="28921"/>
                  </a:cubicBezTo>
                  <a:close/>
                  <a:moveTo>
                    <a:pt x="55793" y="28909"/>
                  </a:moveTo>
                  <a:cubicBezTo>
                    <a:pt x="55793" y="28933"/>
                    <a:pt x="55817" y="28980"/>
                    <a:pt x="55817" y="29004"/>
                  </a:cubicBezTo>
                  <a:cubicBezTo>
                    <a:pt x="56924" y="28921"/>
                    <a:pt x="58055" y="28849"/>
                    <a:pt x="59174" y="28754"/>
                  </a:cubicBezTo>
                  <a:cubicBezTo>
                    <a:pt x="59174" y="28802"/>
                    <a:pt x="59186" y="28849"/>
                    <a:pt x="59186" y="28885"/>
                  </a:cubicBezTo>
                  <a:cubicBezTo>
                    <a:pt x="58698" y="28933"/>
                    <a:pt x="58222" y="28968"/>
                    <a:pt x="57734" y="29004"/>
                  </a:cubicBezTo>
                  <a:cubicBezTo>
                    <a:pt x="57246" y="29052"/>
                    <a:pt x="56734" y="29111"/>
                    <a:pt x="56245" y="29147"/>
                  </a:cubicBezTo>
                  <a:cubicBezTo>
                    <a:pt x="55174" y="29218"/>
                    <a:pt x="55043" y="29230"/>
                    <a:pt x="54840" y="29504"/>
                  </a:cubicBezTo>
                  <a:lnTo>
                    <a:pt x="67521" y="28337"/>
                  </a:lnTo>
                  <a:cubicBezTo>
                    <a:pt x="67342" y="28242"/>
                    <a:pt x="67163" y="28242"/>
                    <a:pt x="67009" y="28266"/>
                  </a:cubicBezTo>
                  <a:cubicBezTo>
                    <a:pt x="65354" y="28361"/>
                    <a:pt x="63687" y="28504"/>
                    <a:pt x="62032" y="28587"/>
                  </a:cubicBezTo>
                  <a:cubicBezTo>
                    <a:pt x="60222" y="28683"/>
                    <a:pt x="58412" y="28742"/>
                    <a:pt x="56603" y="28814"/>
                  </a:cubicBezTo>
                  <a:cubicBezTo>
                    <a:pt x="56317" y="28814"/>
                    <a:pt x="56055" y="28873"/>
                    <a:pt x="55793" y="28909"/>
                  </a:cubicBezTo>
                  <a:close/>
                  <a:moveTo>
                    <a:pt x="8132" y="43637"/>
                  </a:moveTo>
                  <a:cubicBezTo>
                    <a:pt x="8156" y="43613"/>
                    <a:pt x="8168" y="43577"/>
                    <a:pt x="8204" y="43530"/>
                  </a:cubicBezTo>
                  <a:cubicBezTo>
                    <a:pt x="8025" y="43411"/>
                    <a:pt x="7846" y="43232"/>
                    <a:pt x="7656" y="43173"/>
                  </a:cubicBezTo>
                  <a:cubicBezTo>
                    <a:pt x="6084" y="42768"/>
                    <a:pt x="4525" y="42399"/>
                    <a:pt x="2965" y="42030"/>
                  </a:cubicBezTo>
                  <a:cubicBezTo>
                    <a:pt x="2477" y="41910"/>
                    <a:pt x="2298" y="41994"/>
                    <a:pt x="2072" y="42458"/>
                  </a:cubicBezTo>
                  <a:cubicBezTo>
                    <a:pt x="4298" y="43065"/>
                    <a:pt x="6537" y="43661"/>
                    <a:pt x="8763" y="44280"/>
                  </a:cubicBezTo>
                  <a:cubicBezTo>
                    <a:pt x="8644" y="44149"/>
                    <a:pt x="8513" y="44006"/>
                    <a:pt x="8347" y="43946"/>
                  </a:cubicBezTo>
                  <a:cubicBezTo>
                    <a:pt x="7811" y="43756"/>
                    <a:pt x="7275" y="43565"/>
                    <a:pt x="6727" y="43423"/>
                  </a:cubicBezTo>
                  <a:cubicBezTo>
                    <a:pt x="5370" y="43089"/>
                    <a:pt x="4025" y="42792"/>
                    <a:pt x="2667" y="42458"/>
                  </a:cubicBezTo>
                  <a:cubicBezTo>
                    <a:pt x="2548" y="42434"/>
                    <a:pt x="2429" y="42375"/>
                    <a:pt x="2215" y="42291"/>
                  </a:cubicBezTo>
                  <a:cubicBezTo>
                    <a:pt x="2370" y="42232"/>
                    <a:pt x="2417" y="42208"/>
                    <a:pt x="2441" y="42220"/>
                  </a:cubicBezTo>
                  <a:cubicBezTo>
                    <a:pt x="4358" y="42577"/>
                    <a:pt x="6263" y="42994"/>
                    <a:pt x="8132" y="43637"/>
                  </a:cubicBezTo>
                  <a:close/>
                  <a:moveTo>
                    <a:pt x="88333" y="13074"/>
                  </a:moveTo>
                  <a:cubicBezTo>
                    <a:pt x="88297" y="13038"/>
                    <a:pt x="88285" y="12990"/>
                    <a:pt x="88261" y="12966"/>
                  </a:cubicBezTo>
                  <a:cubicBezTo>
                    <a:pt x="85094" y="13919"/>
                    <a:pt x="81927" y="14860"/>
                    <a:pt x="78772" y="15824"/>
                  </a:cubicBezTo>
                  <a:cubicBezTo>
                    <a:pt x="75617" y="16788"/>
                    <a:pt x="72486" y="17812"/>
                    <a:pt x="69438" y="19158"/>
                  </a:cubicBezTo>
                  <a:cubicBezTo>
                    <a:pt x="69521" y="19158"/>
                    <a:pt x="69592" y="19122"/>
                    <a:pt x="69664" y="19110"/>
                  </a:cubicBezTo>
                  <a:cubicBezTo>
                    <a:pt x="70842" y="18693"/>
                    <a:pt x="71997" y="18265"/>
                    <a:pt x="73176" y="17872"/>
                  </a:cubicBezTo>
                  <a:cubicBezTo>
                    <a:pt x="76807" y="16681"/>
                    <a:pt x="80451" y="15491"/>
                    <a:pt x="84082" y="14336"/>
                  </a:cubicBezTo>
                  <a:cubicBezTo>
                    <a:pt x="85380" y="13919"/>
                    <a:pt x="86690" y="13597"/>
                    <a:pt x="87999" y="13228"/>
                  </a:cubicBezTo>
                  <a:cubicBezTo>
                    <a:pt x="88142" y="13205"/>
                    <a:pt x="88226" y="13109"/>
                    <a:pt x="88333" y="13074"/>
                  </a:cubicBezTo>
                  <a:close/>
                  <a:moveTo>
                    <a:pt x="48375" y="22634"/>
                  </a:moveTo>
                  <a:cubicBezTo>
                    <a:pt x="48947" y="22861"/>
                    <a:pt x="49471" y="23075"/>
                    <a:pt x="49995" y="23277"/>
                  </a:cubicBezTo>
                  <a:cubicBezTo>
                    <a:pt x="49864" y="23325"/>
                    <a:pt x="49756" y="23313"/>
                    <a:pt x="49637" y="23277"/>
                  </a:cubicBezTo>
                  <a:cubicBezTo>
                    <a:pt x="49280" y="23146"/>
                    <a:pt x="48887" y="23039"/>
                    <a:pt x="48566" y="22861"/>
                  </a:cubicBezTo>
                  <a:cubicBezTo>
                    <a:pt x="48149" y="22622"/>
                    <a:pt x="47804" y="22789"/>
                    <a:pt x="47399" y="22956"/>
                  </a:cubicBezTo>
                  <a:cubicBezTo>
                    <a:pt x="48042" y="23253"/>
                    <a:pt x="48637" y="23551"/>
                    <a:pt x="49233" y="23825"/>
                  </a:cubicBezTo>
                  <a:cubicBezTo>
                    <a:pt x="49268" y="23849"/>
                    <a:pt x="49328" y="23825"/>
                    <a:pt x="49364" y="23813"/>
                  </a:cubicBezTo>
                  <a:cubicBezTo>
                    <a:pt x="50149" y="23551"/>
                    <a:pt x="50947" y="23277"/>
                    <a:pt x="51757" y="22992"/>
                  </a:cubicBezTo>
                  <a:cubicBezTo>
                    <a:pt x="50971" y="22813"/>
                    <a:pt x="50233" y="22670"/>
                    <a:pt x="49518" y="22480"/>
                  </a:cubicBezTo>
                  <a:cubicBezTo>
                    <a:pt x="49114" y="22360"/>
                    <a:pt x="48768" y="22420"/>
                    <a:pt x="48375" y="22634"/>
                  </a:cubicBezTo>
                  <a:close/>
                  <a:moveTo>
                    <a:pt x="72807" y="41803"/>
                  </a:moveTo>
                  <a:cubicBezTo>
                    <a:pt x="72807" y="41827"/>
                    <a:pt x="72807" y="41851"/>
                    <a:pt x="72819" y="41863"/>
                  </a:cubicBezTo>
                  <a:cubicBezTo>
                    <a:pt x="76677" y="41315"/>
                    <a:pt x="80522" y="40767"/>
                    <a:pt x="84368" y="40232"/>
                  </a:cubicBezTo>
                  <a:lnTo>
                    <a:pt x="84368" y="39815"/>
                  </a:lnTo>
                  <a:cubicBezTo>
                    <a:pt x="80487" y="40482"/>
                    <a:pt x="76653" y="41148"/>
                    <a:pt x="72807" y="41803"/>
                  </a:cubicBezTo>
                  <a:close/>
                  <a:moveTo>
                    <a:pt x="57698" y="44339"/>
                  </a:moveTo>
                  <a:cubicBezTo>
                    <a:pt x="62329" y="43935"/>
                    <a:pt x="66913" y="43101"/>
                    <a:pt x="71473" y="42161"/>
                  </a:cubicBezTo>
                  <a:cubicBezTo>
                    <a:pt x="71473" y="42137"/>
                    <a:pt x="71450" y="42101"/>
                    <a:pt x="71450" y="42077"/>
                  </a:cubicBezTo>
                  <a:cubicBezTo>
                    <a:pt x="66866" y="42839"/>
                    <a:pt x="62282" y="43589"/>
                    <a:pt x="57698" y="44339"/>
                  </a:cubicBezTo>
                  <a:close/>
                  <a:moveTo>
                    <a:pt x="88523" y="28028"/>
                  </a:moveTo>
                  <a:cubicBezTo>
                    <a:pt x="88523" y="27980"/>
                    <a:pt x="88523" y="27956"/>
                    <a:pt x="88535" y="27909"/>
                  </a:cubicBezTo>
                  <a:cubicBezTo>
                    <a:pt x="88214" y="27683"/>
                    <a:pt x="78296" y="28528"/>
                    <a:pt x="76855" y="28992"/>
                  </a:cubicBezTo>
                  <a:cubicBezTo>
                    <a:pt x="80737" y="28671"/>
                    <a:pt x="84630" y="28349"/>
                    <a:pt x="88523" y="28028"/>
                  </a:cubicBezTo>
                  <a:close/>
                  <a:moveTo>
                    <a:pt x="74724" y="43208"/>
                  </a:moveTo>
                  <a:cubicBezTo>
                    <a:pt x="77915" y="42756"/>
                    <a:pt x="81153" y="42803"/>
                    <a:pt x="84285" y="42077"/>
                  </a:cubicBezTo>
                  <a:cubicBezTo>
                    <a:pt x="84297" y="41922"/>
                    <a:pt x="84332" y="41803"/>
                    <a:pt x="84332" y="41744"/>
                  </a:cubicBezTo>
                  <a:cubicBezTo>
                    <a:pt x="81129" y="42220"/>
                    <a:pt x="77927" y="42720"/>
                    <a:pt x="74724" y="43208"/>
                  </a:cubicBezTo>
                  <a:close/>
                  <a:moveTo>
                    <a:pt x="32326" y="32421"/>
                  </a:moveTo>
                  <a:cubicBezTo>
                    <a:pt x="27563" y="32838"/>
                    <a:pt x="22872" y="33802"/>
                    <a:pt x="18098" y="34160"/>
                  </a:cubicBezTo>
                  <a:cubicBezTo>
                    <a:pt x="18169" y="34231"/>
                    <a:pt x="18264" y="34338"/>
                    <a:pt x="18336" y="34326"/>
                  </a:cubicBezTo>
                  <a:cubicBezTo>
                    <a:pt x="18872" y="34279"/>
                    <a:pt x="19396" y="34207"/>
                    <a:pt x="19931" y="34124"/>
                  </a:cubicBezTo>
                  <a:cubicBezTo>
                    <a:pt x="22372" y="33814"/>
                    <a:pt x="24813" y="33517"/>
                    <a:pt x="27254" y="33171"/>
                  </a:cubicBezTo>
                  <a:cubicBezTo>
                    <a:pt x="28944" y="32933"/>
                    <a:pt x="30635" y="32671"/>
                    <a:pt x="32326" y="32421"/>
                  </a:cubicBezTo>
                  <a:close/>
                  <a:moveTo>
                    <a:pt x="19538" y="49007"/>
                  </a:moveTo>
                  <a:cubicBezTo>
                    <a:pt x="19717" y="48745"/>
                    <a:pt x="19646" y="48566"/>
                    <a:pt x="19479" y="48352"/>
                  </a:cubicBezTo>
                  <a:cubicBezTo>
                    <a:pt x="17669" y="46197"/>
                    <a:pt x="15847" y="44030"/>
                    <a:pt x="14038" y="41863"/>
                  </a:cubicBezTo>
                  <a:cubicBezTo>
                    <a:pt x="14026" y="41851"/>
                    <a:pt x="13990" y="41851"/>
                    <a:pt x="13966" y="41851"/>
                  </a:cubicBezTo>
                  <a:cubicBezTo>
                    <a:pt x="13942" y="41863"/>
                    <a:pt x="13931" y="41887"/>
                    <a:pt x="13919" y="41910"/>
                  </a:cubicBezTo>
                  <a:cubicBezTo>
                    <a:pt x="15788" y="44280"/>
                    <a:pt x="17657" y="46625"/>
                    <a:pt x="19538" y="49007"/>
                  </a:cubicBezTo>
                  <a:close/>
                  <a:moveTo>
                    <a:pt x="74105" y="27159"/>
                  </a:moveTo>
                  <a:cubicBezTo>
                    <a:pt x="69283" y="27563"/>
                    <a:pt x="64485" y="27956"/>
                    <a:pt x="59698" y="28337"/>
                  </a:cubicBezTo>
                  <a:cubicBezTo>
                    <a:pt x="64508" y="28171"/>
                    <a:pt x="69295" y="27873"/>
                    <a:pt x="74105" y="27159"/>
                  </a:cubicBezTo>
                  <a:close/>
                  <a:moveTo>
                    <a:pt x="30790" y="33886"/>
                  </a:moveTo>
                  <a:cubicBezTo>
                    <a:pt x="30790" y="33921"/>
                    <a:pt x="30790" y="33945"/>
                    <a:pt x="30814" y="33981"/>
                  </a:cubicBezTo>
                  <a:cubicBezTo>
                    <a:pt x="33624" y="33695"/>
                    <a:pt x="36433" y="33409"/>
                    <a:pt x="39231" y="33136"/>
                  </a:cubicBezTo>
                  <a:cubicBezTo>
                    <a:pt x="38934" y="32897"/>
                    <a:pt x="38648" y="32790"/>
                    <a:pt x="38291" y="32850"/>
                  </a:cubicBezTo>
                  <a:cubicBezTo>
                    <a:pt x="36660" y="33088"/>
                    <a:pt x="35040" y="33314"/>
                    <a:pt x="33397" y="33529"/>
                  </a:cubicBezTo>
                  <a:cubicBezTo>
                    <a:pt x="32540" y="33648"/>
                    <a:pt x="31659" y="33767"/>
                    <a:pt x="30790" y="33886"/>
                  </a:cubicBezTo>
                  <a:close/>
                  <a:moveTo>
                    <a:pt x="31242" y="52400"/>
                  </a:moveTo>
                  <a:cubicBezTo>
                    <a:pt x="31230" y="52340"/>
                    <a:pt x="31230" y="52293"/>
                    <a:pt x="31207" y="52245"/>
                  </a:cubicBezTo>
                  <a:cubicBezTo>
                    <a:pt x="27480" y="52817"/>
                    <a:pt x="23741" y="53412"/>
                    <a:pt x="20003" y="53995"/>
                  </a:cubicBezTo>
                  <a:cubicBezTo>
                    <a:pt x="20015" y="54043"/>
                    <a:pt x="20015" y="54079"/>
                    <a:pt x="20015" y="54126"/>
                  </a:cubicBezTo>
                  <a:cubicBezTo>
                    <a:pt x="23765" y="53555"/>
                    <a:pt x="27504" y="52983"/>
                    <a:pt x="31242" y="52400"/>
                  </a:cubicBezTo>
                  <a:close/>
                  <a:moveTo>
                    <a:pt x="46947" y="54472"/>
                  </a:moveTo>
                  <a:cubicBezTo>
                    <a:pt x="46959" y="54507"/>
                    <a:pt x="46970" y="54519"/>
                    <a:pt x="46982" y="54543"/>
                  </a:cubicBezTo>
                  <a:cubicBezTo>
                    <a:pt x="49768" y="52912"/>
                    <a:pt x="52566" y="51293"/>
                    <a:pt x="55317" y="49673"/>
                  </a:cubicBezTo>
                  <a:cubicBezTo>
                    <a:pt x="54864" y="49697"/>
                    <a:pt x="54483" y="49935"/>
                    <a:pt x="54055" y="50197"/>
                  </a:cubicBezTo>
                  <a:cubicBezTo>
                    <a:pt x="51804" y="51602"/>
                    <a:pt x="49506" y="52936"/>
                    <a:pt x="47220" y="54293"/>
                  </a:cubicBezTo>
                  <a:cubicBezTo>
                    <a:pt x="47137" y="54341"/>
                    <a:pt x="47030" y="54400"/>
                    <a:pt x="46947" y="54472"/>
                  </a:cubicBezTo>
                  <a:close/>
                  <a:moveTo>
                    <a:pt x="51507" y="38327"/>
                  </a:moveTo>
                  <a:cubicBezTo>
                    <a:pt x="52519" y="38196"/>
                    <a:pt x="57984" y="36076"/>
                    <a:pt x="58865" y="35529"/>
                  </a:cubicBezTo>
                  <a:cubicBezTo>
                    <a:pt x="58734" y="35576"/>
                    <a:pt x="58674" y="35576"/>
                    <a:pt x="58627" y="35600"/>
                  </a:cubicBezTo>
                  <a:cubicBezTo>
                    <a:pt x="57662" y="35957"/>
                    <a:pt x="56686" y="36326"/>
                    <a:pt x="55722" y="36684"/>
                  </a:cubicBezTo>
                  <a:cubicBezTo>
                    <a:pt x="54328" y="37219"/>
                    <a:pt x="52924" y="37779"/>
                    <a:pt x="51507" y="38327"/>
                  </a:cubicBezTo>
                  <a:close/>
                  <a:moveTo>
                    <a:pt x="84427" y="43708"/>
                  </a:moveTo>
                  <a:cubicBezTo>
                    <a:pt x="84427" y="43673"/>
                    <a:pt x="84416" y="43613"/>
                    <a:pt x="84416" y="43565"/>
                  </a:cubicBezTo>
                  <a:cubicBezTo>
                    <a:pt x="81689" y="43946"/>
                    <a:pt x="78951" y="44327"/>
                    <a:pt x="76236" y="44708"/>
                  </a:cubicBezTo>
                  <a:cubicBezTo>
                    <a:pt x="76248" y="44756"/>
                    <a:pt x="76248" y="44816"/>
                    <a:pt x="76248" y="44863"/>
                  </a:cubicBezTo>
                  <a:cubicBezTo>
                    <a:pt x="78986" y="44470"/>
                    <a:pt x="81713" y="44101"/>
                    <a:pt x="84427" y="43708"/>
                  </a:cubicBezTo>
                  <a:close/>
                  <a:moveTo>
                    <a:pt x="41779" y="50912"/>
                  </a:moveTo>
                  <a:cubicBezTo>
                    <a:pt x="41779" y="50959"/>
                    <a:pt x="41791" y="50995"/>
                    <a:pt x="41791" y="51031"/>
                  </a:cubicBezTo>
                  <a:cubicBezTo>
                    <a:pt x="43625" y="50721"/>
                    <a:pt x="45470" y="50412"/>
                    <a:pt x="47304" y="50102"/>
                  </a:cubicBezTo>
                  <a:cubicBezTo>
                    <a:pt x="47304" y="50066"/>
                    <a:pt x="47280" y="50042"/>
                    <a:pt x="47280" y="50007"/>
                  </a:cubicBezTo>
                  <a:cubicBezTo>
                    <a:pt x="46661" y="50042"/>
                    <a:pt x="46018" y="49888"/>
                    <a:pt x="45399" y="50126"/>
                  </a:cubicBezTo>
                  <a:cubicBezTo>
                    <a:pt x="45280" y="50173"/>
                    <a:pt x="45137" y="50185"/>
                    <a:pt x="45018" y="50197"/>
                  </a:cubicBezTo>
                  <a:cubicBezTo>
                    <a:pt x="43946" y="50435"/>
                    <a:pt x="42863" y="50673"/>
                    <a:pt x="41779" y="50912"/>
                  </a:cubicBezTo>
                  <a:close/>
                  <a:moveTo>
                    <a:pt x="23360" y="54698"/>
                  </a:moveTo>
                  <a:cubicBezTo>
                    <a:pt x="23360" y="54734"/>
                    <a:pt x="23384" y="54781"/>
                    <a:pt x="23384" y="54829"/>
                  </a:cubicBezTo>
                  <a:lnTo>
                    <a:pt x="31326" y="53626"/>
                  </a:lnTo>
                  <a:cubicBezTo>
                    <a:pt x="31314" y="53567"/>
                    <a:pt x="31314" y="53519"/>
                    <a:pt x="31302" y="53460"/>
                  </a:cubicBezTo>
                  <a:cubicBezTo>
                    <a:pt x="28671" y="53876"/>
                    <a:pt x="26015" y="54281"/>
                    <a:pt x="23360" y="54698"/>
                  </a:cubicBezTo>
                  <a:close/>
                  <a:moveTo>
                    <a:pt x="4929" y="18491"/>
                  </a:moveTo>
                  <a:cubicBezTo>
                    <a:pt x="4977" y="18491"/>
                    <a:pt x="5013" y="18491"/>
                    <a:pt x="5060" y="18467"/>
                  </a:cubicBezTo>
                  <a:lnTo>
                    <a:pt x="5060" y="18193"/>
                  </a:lnTo>
                  <a:cubicBezTo>
                    <a:pt x="5037" y="17598"/>
                    <a:pt x="4989" y="17015"/>
                    <a:pt x="4989" y="16419"/>
                  </a:cubicBezTo>
                  <a:cubicBezTo>
                    <a:pt x="4965" y="15574"/>
                    <a:pt x="5108" y="14752"/>
                    <a:pt x="5680" y="14086"/>
                  </a:cubicBezTo>
                  <a:cubicBezTo>
                    <a:pt x="5108" y="14169"/>
                    <a:pt x="4775" y="14514"/>
                    <a:pt x="4751" y="15169"/>
                  </a:cubicBezTo>
                  <a:cubicBezTo>
                    <a:pt x="4715" y="15895"/>
                    <a:pt x="4727" y="16622"/>
                    <a:pt x="4763" y="17360"/>
                  </a:cubicBezTo>
                  <a:cubicBezTo>
                    <a:pt x="4775" y="17741"/>
                    <a:pt x="4870" y="18110"/>
                    <a:pt x="4929" y="18491"/>
                  </a:cubicBezTo>
                  <a:close/>
                  <a:moveTo>
                    <a:pt x="57400" y="23682"/>
                  </a:moveTo>
                  <a:cubicBezTo>
                    <a:pt x="57388" y="23646"/>
                    <a:pt x="57365" y="23623"/>
                    <a:pt x="57341" y="23575"/>
                  </a:cubicBezTo>
                  <a:cubicBezTo>
                    <a:pt x="54102" y="24754"/>
                    <a:pt x="50852" y="25932"/>
                    <a:pt x="47613" y="27087"/>
                  </a:cubicBezTo>
                  <a:cubicBezTo>
                    <a:pt x="47625" y="27123"/>
                    <a:pt x="47637" y="27159"/>
                    <a:pt x="47661" y="27194"/>
                  </a:cubicBezTo>
                  <a:cubicBezTo>
                    <a:pt x="50899" y="26028"/>
                    <a:pt x="54150" y="24861"/>
                    <a:pt x="57400" y="23682"/>
                  </a:cubicBezTo>
                  <a:close/>
                  <a:moveTo>
                    <a:pt x="43970" y="58436"/>
                  </a:moveTo>
                  <a:cubicBezTo>
                    <a:pt x="43994" y="58460"/>
                    <a:pt x="44030" y="58508"/>
                    <a:pt x="44053" y="58532"/>
                  </a:cubicBezTo>
                  <a:cubicBezTo>
                    <a:pt x="45589" y="57603"/>
                    <a:pt x="47125" y="56650"/>
                    <a:pt x="48673" y="55698"/>
                  </a:cubicBezTo>
                  <a:cubicBezTo>
                    <a:pt x="48625" y="55662"/>
                    <a:pt x="48613" y="55650"/>
                    <a:pt x="48613" y="55650"/>
                  </a:cubicBezTo>
                  <a:cubicBezTo>
                    <a:pt x="47137" y="56472"/>
                    <a:pt x="45673" y="57270"/>
                    <a:pt x="44208" y="58103"/>
                  </a:cubicBezTo>
                  <a:cubicBezTo>
                    <a:pt x="44101" y="58162"/>
                    <a:pt x="44053" y="58329"/>
                    <a:pt x="43970" y="58436"/>
                  </a:cubicBezTo>
                  <a:close/>
                  <a:moveTo>
                    <a:pt x="64365" y="33862"/>
                  </a:moveTo>
                  <a:cubicBezTo>
                    <a:pt x="62722" y="34267"/>
                    <a:pt x="61079" y="34707"/>
                    <a:pt x="59662" y="35719"/>
                  </a:cubicBezTo>
                  <a:cubicBezTo>
                    <a:pt x="59686" y="35719"/>
                    <a:pt x="59686" y="35731"/>
                    <a:pt x="59698" y="35731"/>
                  </a:cubicBezTo>
                  <a:cubicBezTo>
                    <a:pt x="60936" y="35374"/>
                    <a:pt x="62044" y="34648"/>
                    <a:pt x="63330" y="34398"/>
                  </a:cubicBezTo>
                  <a:cubicBezTo>
                    <a:pt x="63687" y="34338"/>
                    <a:pt x="64008" y="34052"/>
                    <a:pt x="64365" y="33862"/>
                  </a:cubicBezTo>
                  <a:close/>
                  <a:moveTo>
                    <a:pt x="88297" y="12538"/>
                  </a:moveTo>
                  <a:cubicBezTo>
                    <a:pt x="88273" y="12502"/>
                    <a:pt x="88261" y="12478"/>
                    <a:pt x="88226" y="12443"/>
                  </a:cubicBezTo>
                  <a:cubicBezTo>
                    <a:pt x="86428" y="13050"/>
                    <a:pt x="84642" y="13669"/>
                    <a:pt x="82844" y="14276"/>
                  </a:cubicBezTo>
                  <a:cubicBezTo>
                    <a:pt x="82856" y="14300"/>
                    <a:pt x="82868" y="14348"/>
                    <a:pt x="82868" y="14383"/>
                  </a:cubicBezTo>
                  <a:cubicBezTo>
                    <a:pt x="84630" y="13824"/>
                    <a:pt x="86380" y="13288"/>
                    <a:pt x="88118" y="12740"/>
                  </a:cubicBezTo>
                  <a:cubicBezTo>
                    <a:pt x="88202" y="12728"/>
                    <a:pt x="88237" y="12609"/>
                    <a:pt x="88297" y="12538"/>
                  </a:cubicBezTo>
                  <a:close/>
                  <a:moveTo>
                    <a:pt x="23551" y="55376"/>
                  </a:moveTo>
                  <a:cubicBezTo>
                    <a:pt x="23444" y="55460"/>
                    <a:pt x="23313" y="55495"/>
                    <a:pt x="23277" y="55567"/>
                  </a:cubicBezTo>
                  <a:cubicBezTo>
                    <a:pt x="22860" y="56615"/>
                    <a:pt x="22479" y="57651"/>
                    <a:pt x="22063" y="58734"/>
                  </a:cubicBezTo>
                  <a:cubicBezTo>
                    <a:pt x="22205" y="58770"/>
                    <a:pt x="22313" y="58817"/>
                    <a:pt x="22396" y="58841"/>
                  </a:cubicBezTo>
                  <a:cubicBezTo>
                    <a:pt x="22765" y="57698"/>
                    <a:pt x="23146" y="56591"/>
                    <a:pt x="23551" y="55376"/>
                  </a:cubicBezTo>
                  <a:close/>
                  <a:moveTo>
                    <a:pt x="8799" y="21777"/>
                  </a:moveTo>
                  <a:lnTo>
                    <a:pt x="8668" y="21860"/>
                  </a:lnTo>
                  <a:lnTo>
                    <a:pt x="12145" y="27182"/>
                  </a:lnTo>
                  <a:cubicBezTo>
                    <a:pt x="12180" y="27159"/>
                    <a:pt x="12204" y="27147"/>
                    <a:pt x="12240" y="27123"/>
                  </a:cubicBezTo>
                  <a:cubicBezTo>
                    <a:pt x="11109" y="25313"/>
                    <a:pt x="9954" y="23527"/>
                    <a:pt x="8799" y="21777"/>
                  </a:cubicBezTo>
                  <a:close/>
                  <a:moveTo>
                    <a:pt x="23134" y="55519"/>
                  </a:moveTo>
                  <a:lnTo>
                    <a:pt x="23075" y="55460"/>
                  </a:lnTo>
                  <a:cubicBezTo>
                    <a:pt x="22991" y="55531"/>
                    <a:pt x="22896" y="55567"/>
                    <a:pt x="22848" y="55662"/>
                  </a:cubicBezTo>
                  <a:cubicBezTo>
                    <a:pt x="22432" y="56627"/>
                    <a:pt x="22027" y="57603"/>
                    <a:pt x="21622" y="58567"/>
                  </a:cubicBezTo>
                  <a:cubicBezTo>
                    <a:pt x="21658" y="58603"/>
                    <a:pt x="21682" y="58639"/>
                    <a:pt x="21717" y="58686"/>
                  </a:cubicBezTo>
                  <a:cubicBezTo>
                    <a:pt x="21801" y="58651"/>
                    <a:pt x="21967" y="58639"/>
                    <a:pt x="22003" y="58567"/>
                  </a:cubicBezTo>
                  <a:cubicBezTo>
                    <a:pt x="22384" y="57555"/>
                    <a:pt x="22753" y="56531"/>
                    <a:pt x="23134" y="55519"/>
                  </a:cubicBezTo>
                  <a:close/>
                  <a:moveTo>
                    <a:pt x="3346" y="41256"/>
                  </a:moveTo>
                  <a:lnTo>
                    <a:pt x="3346" y="41363"/>
                  </a:lnTo>
                  <a:cubicBezTo>
                    <a:pt x="4537" y="41625"/>
                    <a:pt x="5727" y="41875"/>
                    <a:pt x="6918" y="42149"/>
                  </a:cubicBezTo>
                  <a:cubicBezTo>
                    <a:pt x="6942" y="42125"/>
                    <a:pt x="6954" y="42101"/>
                    <a:pt x="6965" y="42077"/>
                  </a:cubicBezTo>
                  <a:cubicBezTo>
                    <a:pt x="6799" y="41970"/>
                    <a:pt x="6656" y="41791"/>
                    <a:pt x="6489" y="41768"/>
                  </a:cubicBezTo>
                  <a:cubicBezTo>
                    <a:pt x="5537" y="41565"/>
                    <a:pt x="4584" y="41410"/>
                    <a:pt x="3620" y="41232"/>
                  </a:cubicBezTo>
                  <a:cubicBezTo>
                    <a:pt x="3548" y="41232"/>
                    <a:pt x="3441" y="41256"/>
                    <a:pt x="3346" y="41256"/>
                  </a:cubicBezTo>
                  <a:close/>
                  <a:moveTo>
                    <a:pt x="17086" y="46268"/>
                  </a:moveTo>
                  <a:cubicBezTo>
                    <a:pt x="17062" y="46304"/>
                    <a:pt x="17026" y="46316"/>
                    <a:pt x="17014" y="46340"/>
                  </a:cubicBezTo>
                  <a:cubicBezTo>
                    <a:pt x="17800" y="47435"/>
                    <a:pt x="18574" y="48518"/>
                    <a:pt x="19360" y="49602"/>
                  </a:cubicBezTo>
                  <a:cubicBezTo>
                    <a:pt x="19407" y="49590"/>
                    <a:pt x="19443" y="49578"/>
                    <a:pt x="19479" y="49566"/>
                  </a:cubicBezTo>
                  <a:cubicBezTo>
                    <a:pt x="19443" y="49411"/>
                    <a:pt x="19407" y="49269"/>
                    <a:pt x="19348" y="49114"/>
                  </a:cubicBezTo>
                  <a:cubicBezTo>
                    <a:pt x="19336" y="49066"/>
                    <a:pt x="19288" y="49042"/>
                    <a:pt x="19276" y="48995"/>
                  </a:cubicBezTo>
                  <a:cubicBezTo>
                    <a:pt x="18526" y="48090"/>
                    <a:pt x="17812" y="47185"/>
                    <a:pt x="17086" y="46268"/>
                  </a:cubicBezTo>
                  <a:close/>
                  <a:moveTo>
                    <a:pt x="45768" y="10133"/>
                  </a:moveTo>
                  <a:cubicBezTo>
                    <a:pt x="46530" y="10633"/>
                    <a:pt x="47209" y="10073"/>
                    <a:pt x="47923" y="9990"/>
                  </a:cubicBezTo>
                  <a:cubicBezTo>
                    <a:pt x="47161" y="9502"/>
                    <a:pt x="46482" y="10049"/>
                    <a:pt x="45768" y="10133"/>
                  </a:cubicBezTo>
                  <a:close/>
                  <a:moveTo>
                    <a:pt x="4239" y="31552"/>
                  </a:moveTo>
                  <a:cubicBezTo>
                    <a:pt x="5096" y="32207"/>
                    <a:pt x="6001" y="32433"/>
                    <a:pt x="6894" y="32612"/>
                  </a:cubicBezTo>
                  <a:cubicBezTo>
                    <a:pt x="6203" y="31885"/>
                    <a:pt x="5239" y="31802"/>
                    <a:pt x="4239" y="31552"/>
                  </a:cubicBezTo>
                  <a:close/>
                  <a:moveTo>
                    <a:pt x="22146" y="41553"/>
                  </a:moveTo>
                  <a:cubicBezTo>
                    <a:pt x="23170" y="42303"/>
                    <a:pt x="24408" y="42553"/>
                    <a:pt x="25575" y="42982"/>
                  </a:cubicBezTo>
                  <a:cubicBezTo>
                    <a:pt x="24539" y="42280"/>
                    <a:pt x="23325" y="41982"/>
                    <a:pt x="22146" y="41553"/>
                  </a:cubicBezTo>
                  <a:close/>
                  <a:moveTo>
                    <a:pt x="74331" y="46709"/>
                  </a:moveTo>
                  <a:cubicBezTo>
                    <a:pt x="73855" y="46744"/>
                    <a:pt x="73414" y="46804"/>
                    <a:pt x="72997" y="47125"/>
                  </a:cubicBezTo>
                  <a:cubicBezTo>
                    <a:pt x="72426" y="47566"/>
                    <a:pt x="71724" y="47864"/>
                    <a:pt x="71081" y="48233"/>
                  </a:cubicBezTo>
                  <a:cubicBezTo>
                    <a:pt x="71092" y="48268"/>
                    <a:pt x="71116" y="48316"/>
                    <a:pt x="71140" y="48340"/>
                  </a:cubicBezTo>
                  <a:cubicBezTo>
                    <a:pt x="72200" y="47804"/>
                    <a:pt x="73271" y="47256"/>
                    <a:pt x="74331" y="46709"/>
                  </a:cubicBezTo>
                  <a:close/>
                  <a:moveTo>
                    <a:pt x="73462" y="30897"/>
                  </a:moveTo>
                  <a:cubicBezTo>
                    <a:pt x="73938" y="30611"/>
                    <a:pt x="74391" y="30361"/>
                    <a:pt x="74819" y="30100"/>
                  </a:cubicBezTo>
                  <a:cubicBezTo>
                    <a:pt x="74902" y="30040"/>
                    <a:pt x="74926" y="29897"/>
                    <a:pt x="75010" y="29742"/>
                  </a:cubicBezTo>
                  <a:cubicBezTo>
                    <a:pt x="74533" y="29766"/>
                    <a:pt x="74164" y="29802"/>
                    <a:pt x="73759" y="29826"/>
                  </a:cubicBezTo>
                  <a:cubicBezTo>
                    <a:pt x="73771" y="29980"/>
                    <a:pt x="73795" y="30064"/>
                    <a:pt x="73807" y="30183"/>
                  </a:cubicBezTo>
                  <a:cubicBezTo>
                    <a:pt x="74105" y="30052"/>
                    <a:pt x="74355" y="29945"/>
                    <a:pt x="74605" y="29826"/>
                  </a:cubicBezTo>
                  <a:lnTo>
                    <a:pt x="74652" y="29921"/>
                  </a:lnTo>
                  <a:cubicBezTo>
                    <a:pt x="74224" y="30171"/>
                    <a:pt x="73640" y="30278"/>
                    <a:pt x="73462" y="30897"/>
                  </a:cubicBezTo>
                  <a:close/>
                  <a:moveTo>
                    <a:pt x="3310" y="41672"/>
                  </a:moveTo>
                  <a:cubicBezTo>
                    <a:pt x="3286" y="41708"/>
                    <a:pt x="3286" y="41744"/>
                    <a:pt x="3274" y="41780"/>
                  </a:cubicBezTo>
                  <a:cubicBezTo>
                    <a:pt x="4644" y="42101"/>
                    <a:pt x="6001" y="42434"/>
                    <a:pt x="7370" y="42756"/>
                  </a:cubicBezTo>
                  <a:cubicBezTo>
                    <a:pt x="7382" y="42720"/>
                    <a:pt x="7394" y="42661"/>
                    <a:pt x="7394" y="42613"/>
                  </a:cubicBezTo>
                  <a:cubicBezTo>
                    <a:pt x="6061" y="42220"/>
                    <a:pt x="4679" y="41958"/>
                    <a:pt x="3310" y="41672"/>
                  </a:cubicBezTo>
                  <a:close/>
                  <a:moveTo>
                    <a:pt x="8620" y="34207"/>
                  </a:moveTo>
                  <a:cubicBezTo>
                    <a:pt x="9537" y="34767"/>
                    <a:pt x="10597" y="34922"/>
                    <a:pt x="11597" y="35255"/>
                  </a:cubicBezTo>
                  <a:cubicBezTo>
                    <a:pt x="11121" y="34874"/>
                    <a:pt x="9621" y="34338"/>
                    <a:pt x="8620" y="34207"/>
                  </a:cubicBezTo>
                  <a:close/>
                  <a:moveTo>
                    <a:pt x="48494" y="48923"/>
                  </a:moveTo>
                  <a:cubicBezTo>
                    <a:pt x="48494" y="48947"/>
                    <a:pt x="48494" y="48983"/>
                    <a:pt x="48506" y="49007"/>
                  </a:cubicBezTo>
                  <a:cubicBezTo>
                    <a:pt x="50769" y="48626"/>
                    <a:pt x="53031" y="48233"/>
                    <a:pt x="55305" y="47852"/>
                  </a:cubicBezTo>
                  <a:cubicBezTo>
                    <a:pt x="55305" y="47816"/>
                    <a:pt x="55293" y="47792"/>
                    <a:pt x="55293" y="47756"/>
                  </a:cubicBezTo>
                  <a:cubicBezTo>
                    <a:pt x="53019" y="48161"/>
                    <a:pt x="50757" y="48554"/>
                    <a:pt x="48494" y="48923"/>
                  </a:cubicBezTo>
                  <a:close/>
                  <a:moveTo>
                    <a:pt x="52316" y="12300"/>
                  </a:moveTo>
                  <a:cubicBezTo>
                    <a:pt x="53114" y="12669"/>
                    <a:pt x="53757" y="12133"/>
                    <a:pt x="54567" y="12050"/>
                  </a:cubicBezTo>
                  <a:cubicBezTo>
                    <a:pt x="53924" y="11788"/>
                    <a:pt x="53578" y="11823"/>
                    <a:pt x="52316" y="12300"/>
                  </a:cubicBezTo>
                  <a:close/>
                  <a:moveTo>
                    <a:pt x="40172" y="41744"/>
                  </a:moveTo>
                  <a:cubicBezTo>
                    <a:pt x="39279" y="41910"/>
                    <a:pt x="37005" y="42923"/>
                    <a:pt x="36505" y="43363"/>
                  </a:cubicBezTo>
                  <a:cubicBezTo>
                    <a:pt x="37731" y="42839"/>
                    <a:pt x="38946" y="42303"/>
                    <a:pt x="40172" y="41744"/>
                  </a:cubicBezTo>
                  <a:close/>
                  <a:moveTo>
                    <a:pt x="48709" y="11073"/>
                  </a:moveTo>
                  <a:cubicBezTo>
                    <a:pt x="49245" y="11371"/>
                    <a:pt x="49887" y="11300"/>
                    <a:pt x="50757" y="10847"/>
                  </a:cubicBezTo>
                  <a:cubicBezTo>
                    <a:pt x="50042" y="10466"/>
                    <a:pt x="49447" y="11026"/>
                    <a:pt x="48709" y="11073"/>
                  </a:cubicBezTo>
                  <a:close/>
                  <a:moveTo>
                    <a:pt x="44708" y="9764"/>
                  </a:moveTo>
                  <a:cubicBezTo>
                    <a:pt x="45435" y="10192"/>
                    <a:pt x="46054" y="9645"/>
                    <a:pt x="46732" y="9573"/>
                  </a:cubicBezTo>
                  <a:cubicBezTo>
                    <a:pt x="46006" y="9156"/>
                    <a:pt x="45375" y="9704"/>
                    <a:pt x="44708" y="9764"/>
                  </a:cubicBezTo>
                  <a:close/>
                  <a:moveTo>
                    <a:pt x="19038" y="24944"/>
                  </a:moveTo>
                  <a:cubicBezTo>
                    <a:pt x="18395" y="24337"/>
                    <a:pt x="17907" y="23563"/>
                    <a:pt x="17062" y="23230"/>
                  </a:cubicBezTo>
                  <a:cubicBezTo>
                    <a:pt x="17693" y="23825"/>
                    <a:pt x="18217" y="24563"/>
                    <a:pt x="19038" y="24944"/>
                  </a:cubicBezTo>
                  <a:close/>
                  <a:moveTo>
                    <a:pt x="22122" y="26063"/>
                  </a:moveTo>
                  <a:cubicBezTo>
                    <a:pt x="21408" y="25456"/>
                    <a:pt x="20824" y="24682"/>
                    <a:pt x="19931" y="24301"/>
                  </a:cubicBezTo>
                  <a:cubicBezTo>
                    <a:pt x="20670" y="24861"/>
                    <a:pt x="21181" y="25718"/>
                    <a:pt x="22122" y="26063"/>
                  </a:cubicBezTo>
                  <a:close/>
                  <a:moveTo>
                    <a:pt x="48923" y="10299"/>
                  </a:moveTo>
                  <a:cubicBezTo>
                    <a:pt x="48590" y="9990"/>
                    <a:pt x="48256" y="10180"/>
                    <a:pt x="47911" y="10252"/>
                  </a:cubicBezTo>
                  <a:cubicBezTo>
                    <a:pt x="47566" y="10335"/>
                    <a:pt x="47244" y="10419"/>
                    <a:pt x="46839" y="10526"/>
                  </a:cubicBezTo>
                  <a:cubicBezTo>
                    <a:pt x="47435" y="10764"/>
                    <a:pt x="47959" y="10704"/>
                    <a:pt x="48923" y="10299"/>
                  </a:cubicBezTo>
                  <a:close/>
                  <a:moveTo>
                    <a:pt x="65723" y="33814"/>
                  </a:moveTo>
                  <a:cubicBezTo>
                    <a:pt x="65735" y="33850"/>
                    <a:pt x="65770" y="33886"/>
                    <a:pt x="65782" y="33921"/>
                  </a:cubicBezTo>
                  <a:cubicBezTo>
                    <a:pt x="67044" y="33374"/>
                    <a:pt x="68330" y="32802"/>
                    <a:pt x="69592" y="32255"/>
                  </a:cubicBezTo>
                  <a:cubicBezTo>
                    <a:pt x="69580" y="32207"/>
                    <a:pt x="69568" y="32159"/>
                    <a:pt x="69533" y="32135"/>
                  </a:cubicBezTo>
                  <a:cubicBezTo>
                    <a:pt x="68271" y="32683"/>
                    <a:pt x="67009" y="33255"/>
                    <a:pt x="65723" y="33814"/>
                  </a:cubicBezTo>
                  <a:close/>
                  <a:moveTo>
                    <a:pt x="62210" y="14324"/>
                  </a:moveTo>
                  <a:cubicBezTo>
                    <a:pt x="61306" y="14050"/>
                    <a:pt x="60472" y="14479"/>
                    <a:pt x="59603" y="14621"/>
                  </a:cubicBezTo>
                  <a:cubicBezTo>
                    <a:pt x="60484" y="14693"/>
                    <a:pt x="61353" y="14455"/>
                    <a:pt x="62210" y="14324"/>
                  </a:cubicBezTo>
                  <a:close/>
                  <a:moveTo>
                    <a:pt x="45816" y="39994"/>
                  </a:moveTo>
                  <a:cubicBezTo>
                    <a:pt x="45827" y="40041"/>
                    <a:pt x="45851" y="40101"/>
                    <a:pt x="45875" y="40136"/>
                  </a:cubicBezTo>
                  <a:cubicBezTo>
                    <a:pt x="46970" y="39696"/>
                    <a:pt x="48078" y="39244"/>
                    <a:pt x="49173" y="38791"/>
                  </a:cubicBezTo>
                  <a:lnTo>
                    <a:pt x="49125" y="38648"/>
                  </a:lnTo>
                  <a:cubicBezTo>
                    <a:pt x="48030" y="39101"/>
                    <a:pt x="46923" y="39541"/>
                    <a:pt x="45816" y="39994"/>
                  </a:cubicBezTo>
                  <a:close/>
                  <a:moveTo>
                    <a:pt x="45518" y="40053"/>
                  </a:moveTo>
                  <a:cubicBezTo>
                    <a:pt x="45494" y="40006"/>
                    <a:pt x="45470" y="39946"/>
                    <a:pt x="45458" y="39898"/>
                  </a:cubicBezTo>
                  <a:lnTo>
                    <a:pt x="42101" y="41327"/>
                  </a:lnTo>
                  <a:cubicBezTo>
                    <a:pt x="42125" y="41375"/>
                    <a:pt x="42136" y="41410"/>
                    <a:pt x="42148" y="41446"/>
                  </a:cubicBezTo>
                  <a:cubicBezTo>
                    <a:pt x="43268" y="40994"/>
                    <a:pt x="44387" y="40517"/>
                    <a:pt x="45518" y="40053"/>
                  </a:cubicBezTo>
                  <a:close/>
                  <a:moveTo>
                    <a:pt x="8585" y="20170"/>
                  </a:moveTo>
                  <a:cubicBezTo>
                    <a:pt x="9240" y="20706"/>
                    <a:pt x="9716" y="21468"/>
                    <a:pt x="10525" y="21825"/>
                  </a:cubicBezTo>
                  <a:cubicBezTo>
                    <a:pt x="9882" y="21253"/>
                    <a:pt x="9454" y="20467"/>
                    <a:pt x="8585" y="20170"/>
                  </a:cubicBezTo>
                  <a:close/>
                  <a:moveTo>
                    <a:pt x="41982" y="8859"/>
                  </a:moveTo>
                  <a:cubicBezTo>
                    <a:pt x="42756" y="9287"/>
                    <a:pt x="43387" y="8740"/>
                    <a:pt x="44089" y="8609"/>
                  </a:cubicBezTo>
                  <a:cubicBezTo>
                    <a:pt x="43351" y="8454"/>
                    <a:pt x="42684" y="8752"/>
                    <a:pt x="41982" y="8859"/>
                  </a:cubicBezTo>
                  <a:close/>
                  <a:moveTo>
                    <a:pt x="55602" y="13276"/>
                  </a:moveTo>
                  <a:cubicBezTo>
                    <a:pt x="56388" y="13526"/>
                    <a:pt x="57103" y="13097"/>
                    <a:pt x="57865" y="12990"/>
                  </a:cubicBezTo>
                  <a:cubicBezTo>
                    <a:pt x="57067" y="12728"/>
                    <a:pt x="56364" y="13193"/>
                    <a:pt x="55602" y="13276"/>
                  </a:cubicBezTo>
                  <a:close/>
                  <a:moveTo>
                    <a:pt x="5572" y="31766"/>
                  </a:moveTo>
                  <a:cubicBezTo>
                    <a:pt x="5013" y="31326"/>
                    <a:pt x="4001" y="30992"/>
                    <a:pt x="3489" y="31064"/>
                  </a:cubicBezTo>
                  <a:cubicBezTo>
                    <a:pt x="3882" y="31409"/>
                    <a:pt x="4572" y="31624"/>
                    <a:pt x="5572" y="31766"/>
                  </a:cubicBezTo>
                  <a:close/>
                  <a:moveTo>
                    <a:pt x="47935" y="10847"/>
                  </a:moveTo>
                  <a:cubicBezTo>
                    <a:pt x="48328" y="11073"/>
                    <a:pt x="49387" y="10895"/>
                    <a:pt x="49828" y="10550"/>
                  </a:cubicBezTo>
                  <a:cubicBezTo>
                    <a:pt x="49411" y="10407"/>
                    <a:pt x="48768" y="10514"/>
                    <a:pt x="47935" y="10847"/>
                  </a:cubicBezTo>
                  <a:close/>
                  <a:moveTo>
                    <a:pt x="14716" y="19824"/>
                  </a:moveTo>
                  <a:cubicBezTo>
                    <a:pt x="14704" y="19860"/>
                    <a:pt x="14693" y="19884"/>
                    <a:pt x="14693" y="19932"/>
                  </a:cubicBezTo>
                  <a:cubicBezTo>
                    <a:pt x="16205" y="20491"/>
                    <a:pt x="17741" y="21063"/>
                    <a:pt x="19265" y="21646"/>
                  </a:cubicBezTo>
                  <a:cubicBezTo>
                    <a:pt x="19276" y="21610"/>
                    <a:pt x="19288" y="21587"/>
                    <a:pt x="19288" y="21551"/>
                  </a:cubicBezTo>
                  <a:cubicBezTo>
                    <a:pt x="17752" y="20956"/>
                    <a:pt x="16240" y="20396"/>
                    <a:pt x="14716" y="19824"/>
                  </a:cubicBezTo>
                  <a:close/>
                  <a:moveTo>
                    <a:pt x="26480" y="27623"/>
                  </a:moveTo>
                  <a:cubicBezTo>
                    <a:pt x="25837" y="27087"/>
                    <a:pt x="25396" y="26313"/>
                    <a:pt x="24539" y="26028"/>
                  </a:cubicBezTo>
                  <a:cubicBezTo>
                    <a:pt x="25182" y="26587"/>
                    <a:pt x="25670" y="27278"/>
                    <a:pt x="26480" y="27623"/>
                  </a:cubicBezTo>
                  <a:close/>
                  <a:moveTo>
                    <a:pt x="33981" y="44066"/>
                  </a:moveTo>
                  <a:cubicBezTo>
                    <a:pt x="35005" y="43923"/>
                    <a:pt x="35826" y="43351"/>
                    <a:pt x="36719" y="42934"/>
                  </a:cubicBezTo>
                  <a:cubicBezTo>
                    <a:pt x="36707" y="42911"/>
                    <a:pt x="36683" y="42863"/>
                    <a:pt x="36672" y="42827"/>
                  </a:cubicBezTo>
                  <a:cubicBezTo>
                    <a:pt x="35779" y="43232"/>
                    <a:pt x="34886" y="43649"/>
                    <a:pt x="33981" y="44066"/>
                  </a:cubicBezTo>
                  <a:close/>
                  <a:moveTo>
                    <a:pt x="45792" y="9240"/>
                  </a:moveTo>
                  <a:cubicBezTo>
                    <a:pt x="45351" y="9026"/>
                    <a:pt x="44363" y="9168"/>
                    <a:pt x="43815" y="9502"/>
                  </a:cubicBezTo>
                  <a:cubicBezTo>
                    <a:pt x="44518" y="9799"/>
                    <a:pt x="45077" y="9299"/>
                    <a:pt x="45792" y="9240"/>
                  </a:cubicBezTo>
                  <a:close/>
                  <a:moveTo>
                    <a:pt x="14145" y="23253"/>
                  </a:moveTo>
                  <a:lnTo>
                    <a:pt x="14240" y="23146"/>
                  </a:lnTo>
                  <a:cubicBezTo>
                    <a:pt x="13585" y="22634"/>
                    <a:pt x="13252" y="21765"/>
                    <a:pt x="12335" y="21527"/>
                  </a:cubicBezTo>
                  <a:cubicBezTo>
                    <a:pt x="12930" y="22099"/>
                    <a:pt x="13526" y="22670"/>
                    <a:pt x="14145" y="23253"/>
                  </a:cubicBezTo>
                  <a:close/>
                  <a:moveTo>
                    <a:pt x="30456" y="28314"/>
                  </a:moveTo>
                  <a:cubicBezTo>
                    <a:pt x="31099" y="28790"/>
                    <a:pt x="31611" y="29480"/>
                    <a:pt x="32445" y="29742"/>
                  </a:cubicBezTo>
                  <a:cubicBezTo>
                    <a:pt x="31790" y="29230"/>
                    <a:pt x="31290" y="28528"/>
                    <a:pt x="30456" y="28314"/>
                  </a:cubicBezTo>
                  <a:close/>
                  <a:moveTo>
                    <a:pt x="28147" y="27444"/>
                  </a:moveTo>
                  <a:cubicBezTo>
                    <a:pt x="29671" y="28873"/>
                    <a:pt x="29421" y="28790"/>
                    <a:pt x="30099" y="28885"/>
                  </a:cubicBezTo>
                  <a:cubicBezTo>
                    <a:pt x="29409" y="28397"/>
                    <a:pt x="28909" y="27754"/>
                    <a:pt x="28147" y="27444"/>
                  </a:cubicBezTo>
                  <a:close/>
                  <a:moveTo>
                    <a:pt x="29159" y="27837"/>
                  </a:moveTo>
                  <a:cubicBezTo>
                    <a:pt x="30254" y="28909"/>
                    <a:pt x="30718" y="29230"/>
                    <a:pt x="31135" y="29242"/>
                  </a:cubicBezTo>
                  <a:cubicBezTo>
                    <a:pt x="30278" y="28385"/>
                    <a:pt x="29647" y="27921"/>
                    <a:pt x="29159" y="27837"/>
                  </a:cubicBezTo>
                  <a:close/>
                  <a:moveTo>
                    <a:pt x="52459" y="37696"/>
                  </a:moveTo>
                  <a:cubicBezTo>
                    <a:pt x="52447" y="37660"/>
                    <a:pt x="52435" y="37624"/>
                    <a:pt x="52423" y="37577"/>
                  </a:cubicBezTo>
                  <a:cubicBezTo>
                    <a:pt x="51233" y="38089"/>
                    <a:pt x="50054" y="38589"/>
                    <a:pt x="48864" y="39101"/>
                  </a:cubicBezTo>
                  <a:cubicBezTo>
                    <a:pt x="48875" y="39124"/>
                    <a:pt x="48875" y="39160"/>
                    <a:pt x="48887" y="39184"/>
                  </a:cubicBezTo>
                  <a:cubicBezTo>
                    <a:pt x="48947" y="39172"/>
                    <a:pt x="48994" y="39160"/>
                    <a:pt x="49054" y="39160"/>
                  </a:cubicBezTo>
                  <a:cubicBezTo>
                    <a:pt x="49542" y="39148"/>
                    <a:pt x="49840" y="38755"/>
                    <a:pt x="50257" y="38589"/>
                  </a:cubicBezTo>
                  <a:cubicBezTo>
                    <a:pt x="51007" y="38291"/>
                    <a:pt x="51733" y="37993"/>
                    <a:pt x="52459" y="37696"/>
                  </a:cubicBezTo>
                  <a:close/>
                  <a:moveTo>
                    <a:pt x="25777" y="26504"/>
                  </a:moveTo>
                  <a:cubicBezTo>
                    <a:pt x="26789" y="27659"/>
                    <a:pt x="27194" y="27980"/>
                    <a:pt x="27718" y="28040"/>
                  </a:cubicBezTo>
                  <a:cubicBezTo>
                    <a:pt x="27039" y="27516"/>
                    <a:pt x="26539" y="26849"/>
                    <a:pt x="25777" y="26504"/>
                  </a:cubicBezTo>
                  <a:close/>
                  <a:moveTo>
                    <a:pt x="55376" y="12300"/>
                  </a:moveTo>
                  <a:cubicBezTo>
                    <a:pt x="54662" y="12050"/>
                    <a:pt x="54043" y="12478"/>
                    <a:pt x="53376" y="12609"/>
                  </a:cubicBezTo>
                  <a:cubicBezTo>
                    <a:pt x="54067" y="12800"/>
                    <a:pt x="54698" y="12395"/>
                    <a:pt x="55376" y="12300"/>
                  </a:cubicBezTo>
                  <a:close/>
                  <a:moveTo>
                    <a:pt x="33147" y="43935"/>
                  </a:moveTo>
                  <a:cubicBezTo>
                    <a:pt x="32266" y="44220"/>
                    <a:pt x="31373" y="44506"/>
                    <a:pt x="30492" y="44780"/>
                  </a:cubicBezTo>
                  <a:cubicBezTo>
                    <a:pt x="31528" y="44887"/>
                    <a:pt x="32314" y="44339"/>
                    <a:pt x="33147" y="43935"/>
                  </a:cubicBezTo>
                  <a:close/>
                  <a:moveTo>
                    <a:pt x="41601" y="58543"/>
                  </a:moveTo>
                  <a:cubicBezTo>
                    <a:pt x="42136" y="57627"/>
                    <a:pt x="42684" y="56722"/>
                    <a:pt x="43220" y="55793"/>
                  </a:cubicBezTo>
                  <a:cubicBezTo>
                    <a:pt x="43184" y="55781"/>
                    <a:pt x="43160" y="55769"/>
                    <a:pt x="43149" y="55757"/>
                  </a:cubicBezTo>
                  <a:cubicBezTo>
                    <a:pt x="42434" y="56555"/>
                    <a:pt x="42029" y="57567"/>
                    <a:pt x="41601" y="58543"/>
                  </a:cubicBezTo>
                  <a:close/>
                  <a:moveTo>
                    <a:pt x="20884" y="25635"/>
                  </a:moveTo>
                  <a:cubicBezTo>
                    <a:pt x="20277" y="25016"/>
                    <a:pt x="19681" y="24396"/>
                    <a:pt x="18931" y="23932"/>
                  </a:cubicBezTo>
                  <a:cubicBezTo>
                    <a:pt x="19574" y="24516"/>
                    <a:pt x="20062" y="25242"/>
                    <a:pt x="20884" y="25635"/>
                  </a:cubicBezTo>
                  <a:close/>
                  <a:moveTo>
                    <a:pt x="17026" y="24242"/>
                  </a:moveTo>
                  <a:cubicBezTo>
                    <a:pt x="16300" y="23349"/>
                    <a:pt x="15419" y="22575"/>
                    <a:pt x="15097" y="22551"/>
                  </a:cubicBezTo>
                  <a:cubicBezTo>
                    <a:pt x="15788" y="23099"/>
                    <a:pt x="16240" y="23873"/>
                    <a:pt x="17026" y="24242"/>
                  </a:cubicBezTo>
                  <a:close/>
                  <a:moveTo>
                    <a:pt x="51626" y="12050"/>
                  </a:moveTo>
                  <a:cubicBezTo>
                    <a:pt x="52281" y="12264"/>
                    <a:pt x="52840" y="11859"/>
                    <a:pt x="53447" y="11740"/>
                  </a:cubicBezTo>
                  <a:cubicBezTo>
                    <a:pt x="52793" y="11502"/>
                    <a:pt x="52245" y="11943"/>
                    <a:pt x="51626" y="12050"/>
                  </a:cubicBezTo>
                  <a:close/>
                  <a:moveTo>
                    <a:pt x="51447" y="49864"/>
                  </a:moveTo>
                  <a:cubicBezTo>
                    <a:pt x="51447" y="49828"/>
                    <a:pt x="51435" y="49781"/>
                    <a:pt x="51435" y="49757"/>
                  </a:cubicBezTo>
                  <a:cubicBezTo>
                    <a:pt x="49959" y="49995"/>
                    <a:pt x="48494" y="50245"/>
                    <a:pt x="47018" y="50483"/>
                  </a:cubicBezTo>
                  <a:cubicBezTo>
                    <a:pt x="47018" y="50507"/>
                    <a:pt x="47030" y="50531"/>
                    <a:pt x="47030" y="50554"/>
                  </a:cubicBezTo>
                  <a:cubicBezTo>
                    <a:pt x="48506" y="50340"/>
                    <a:pt x="49983" y="50102"/>
                    <a:pt x="51447" y="49864"/>
                  </a:cubicBezTo>
                  <a:close/>
                  <a:moveTo>
                    <a:pt x="13347" y="22920"/>
                  </a:moveTo>
                  <a:cubicBezTo>
                    <a:pt x="12728" y="22277"/>
                    <a:pt x="12145" y="21610"/>
                    <a:pt x="11406" y="21122"/>
                  </a:cubicBezTo>
                  <a:cubicBezTo>
                    <a:pt x="12037" y="21741"/>
                    <a:pt x="12597" y="22444"/>
                    <a:pt x="13347" y="22920"/>
                  </a:cubicBezTo>
                  <a:close/>
                  <a:moveTo>
                    <a:pt x="4263" y="40577"/>
                  </a:moveTo>
                  <a:cubicBezTo>
                    <a:pt x="4882" y="40708"/>
                    <a:pt x="5406" y="40827"/>
                    <a:pt x="5989" y="40946"/>
                  </a:cubicBezTo>
                  <a:cubicBezTo>
                    <a:pt x="5715" y="40529"/>
                    <a:pt x="4763" y="40303"/>
                    <a:pt x="4263" y="40577"/>
                  </a:cubicBezTo>
                  <a:close/>
                  <a:moveTo>
                    <a:pt x="6715" y="33028"/>
                  </a:moveTo>
                  <a:lnTo>
                    <a:pt x="6668" y="33159"/>
                  </a:lnTo>
                  <a:cubicBezTo>
                    <a:pt x="7501" y="33409"/>
                    <a:pt x="8335" y="33648"/>
                    <a:pt x="9168" y="33910"/>
                  </a:cubicBezTo>
                  <a:cubicBezTo>
                    <a:pt x="9180" y="33874"/>
                    <a:pt x="9180" y="33850"/>
                    <a:pt x="9204" y="33814"/>
                  </a:cubicBezTo>
                  <a:cubicBezTo>
                    <a:pt x="8430" y="33386"/>
                    <a:pt x="7537" y="33326"/>
                    <a:pt x="6715" y="33028"/>
                  </a:cubicBezTo>
                  <a:close/>
                  <a:moveTo>
                    <a:pt x="23015" y="26468"/>
                  </a:moveTo>
                  <a:cubicBezTo>
                    <a:pt x="23027" y="26432"/>
                    <a:pt x="23051" y="26420"/>
                    <a:pt x="23063" y="26385"/>
                  </a:cubicBezTo>
                  <a:cubicBezTo>
                    <a:pt x="22503" y="25670"/>
                    <a:pt x="21432" y="24813"/>
                    <a:pt x="21086" y="24777"/>
                  </a:cubicBezTo>
                  <a:cubicBezTo>
                    <a:pt x="21741" y="25349"/>
                    <a:pt x="22372" y="25897"/>
                    <a:pt x="23015" y="26468"/>
                  </a:cubicBezTo>
                  <a:close/>
                  <a:moveTo>
                    <a:pt x="24051" y="26801"/>
                  </a:moveTo>
                  <a:cubicBezTo>
                    <a:pt x="24087" y="26778"/>
                    <a:pt x="24110" y="26742"/>
                    <a:pt x="24146" y="26706"/>
                  </a:cubicBezTo>
                  <a:lnTo>
                    <a:pt x="22265" y="25099"/>
                  </a:lnTo>
                  <a:cubicBezTo>
                    <a:pt x="22229" y="25123"/>
                    <a:pt x="22205" y="25158"/>
                    <a:pt x="22194" y="25182"/>
                  </a:cubicBezTo>
                  <a:cubicBezTo>
                    <a:pt x="22860" y="25659"/>
                    <a:pt x="23313" y="26420"/>
                    <a:pt x="24051" y="26801"/>
                  </a:cubicBezTo>
                  <a:close/>
                  <a:moveTo>
                    <a:pt x="54864" y="13050"/>
                  </a:moveTo>
                  <a:cubicBezTo>
                    <a:pt x="55579" y="13216"/>
                    <a:pt x="56210" y="12871"/>
                    <a:pt x="56900" y="12740"/>
                  </a:cubicBezTo>
                  <a:cubicBezTo>
                    <a:pt x="56186" y="12633"/>
                    <a:pt x="55531" y="12907"/>
                    <a:pt x="54864" y="13050"/>
                  </a:cubicBezTo>
                  <a:close/>
                  <a:moveTo>
                    <a:pt x="69509" y="32505"/>
                  </a:moveTo>
                  <a:cubicBezTo>
                    <a:pt x="69521" y="32540"/>
                    <a:pt x="69545" y="32576"/>
                    <a:pt x="69568" y="32612"/>
                  </a:cubicBezTo>
                  <a:cubicBezTo>
                    <a:pt x="70414" y="32255"/>
                    <a:pt x="71271" y="31885"/>
                    <a:pt x="72128" y="31528"/>
                  </a:cubicBezTo>
                  <a:cubicBezTo>
                    <a:pt x="72045" y="31469"/>
                    <a:pt x="71985" y="31469"/>
                    <a:pt x="71926" y="31481"/>
                  </a:cubicBezTo>
                  <a:cubicBezTo>
                    <a:pt x="71497" y="31683"/>
                    <a:pt x="71009" y="31671"/>
                    <a:pt x="70604" y="32028"/>
                  </a:cubicBezTo>
                  <a:cubicBezTo>
                    <a:pt x="70342" y="32278"/>
                    <a:pt x="69878" y="32338"/>
                    <a:pt x="69509" y="32505"/>
                  </a:cubicBezTo>
                  <a:close/>
                  <a:moveTo>
                    <a:pt x="54174" y="12859"/>
                  </a:moveTo>
                  <a:cubicBezTo>
                    <a:pt x="54876" y="12955"/>
                    <a:pt x="55519" y="12681"/>
                    <a:pt x="56186" y="12538"/>
                  </a:cubicBezTo>
                  <a:cubicBezTo>
                    <a:pt x="55483" y="12371"/>
                    <a:pt x="54840" y="12728"/>
                    <a:pt x="54174" y="12859"/>
                  </a:cubicBezTo>
                  <a:close/>
                  <a:moveTo>
                    <a:pt x="7096" y="44530"/>
                  </a:moveTo>
                  <a:cubicBezTo>
                    <a:pt x="7120" y="44470"/>
                    <a:pt x="7132" y="44423"/>
                    <a:pt x="7144" y="44363"/>
                  </a:cubicBezTo>
                  <a:cubicBezTo>
                    <a:pt x="6227" y="44101"/>
                    <a:pt x="5299" y="43815"/>
                    <a:pt x="4358" y="43554"/>
                  </a:cubicBezTo>
                  <a:cubicBezTo>
                    <a:pt x="4346" y="43577"/>
                    <a:pt x="4346" y="43613"/>
                    <a:pt x="4334" y="43649"/>
                  </a:cubicBezTo>
                  <a:cubicBezTo>
                    <a:pt x="5275" y="43935"/>
                    <a:pt x="6180" y="44232"/>
                    <a:pt x="7096" y="44530"/>
                  </a:cubicBezTo>
                  <a:close/>
                  <a:moveTo>
                    <a:pt x="85821" y="25897"/>
                  </a:moveTo>
                  <a:cubicBezTo>
                    <a:pt x="85844" y="25849"/>
                    <a:pt x="85856" y="25801"/>
                    <a:pt x="85892" y="25778"/>
                  </a:cubicBezTo>
                  <a:cubicBezTo>
                    <a:pt x="85832" y="25718"/>
                    <a:pt x="85761" y="25599"/>
                    <a:pt x="85701" y="25599"/>
                  </a:cubicBezTo>
                  <a:cubicBezTo>
                    <a:pt x="85023" y="25670"/>
                    <a:pt x="84368" y="25778"/>
                    <a:pt x="83713" y="25885"/>
                  </a:cubicBezTo>
                  <a:cubicBezTo>
                    <a:pt x="83713" y="25885"/>
                    <a:pt x="83713" y="25897"/>
                    <a:pt x="83737" y="25897"/>
                  </a:cubicBezTo>
                  <a:close/>
                  <a:moveTo>
                    <a:pt x="44863" y="8883"/>
                  </a:moveTo>
                  <a:cubicBezTo>
                    <a:pt x="44220" y="8740"/>
                    <a:pt x="43672" y="9061"/>
                    <a:pt x="43077" y="9216"/>
                  </a:cubicBezTo>
                  <a:cubicBezTo>
                    <a:pt x="43708" y="9407"/>
                    <a:pt x="44268" y="9026"/>
                    <a:pt x="44863" y="8883"/>
                  </a:cubicBezTo>
                  <a:close/>
                  <a:moveTo>
                    <a:pt x="57103" y="36612"/>
                  </a:moveTo>
                  <a:cubicBezTo>
                    <a:pt x="57984" y="36446"/>
                    <a:pt x="58793" y="36207"/>
                    <a:pt x="59448" y="35600"/>
                  </a:cubicBezTo>
                  <a:cubicBezTo>
                    <a:pt x="58674" y="35945"/>
                    <a:pt x="57877" y="36267"/>
                    <a:pt x="57103" y="36612"/>
                  </a:cubicBezTo>
                  <a:close/>
                  <a:moveTo>
                    <a:pt x="57091" y="13764"/>
                  </a:moveTo>
                  <a:cubicBezTo>
                    <a:pt x="57865" y="13836"/>
                    <a:pt x="58591" y="13562"/>
                    <a:pt x="59341" y="13419"/>
                  </a:cubicBezTo>
                  <a:cubicBezTo>
                    <a:pt x="58567" y="13347"/>
                    <a:pt x="57841" y="13621"/>
                    <a:pt x="57091" y="13764"/>
                  </a:cubicBezTo>
                  <a:close/>
                  <a:moveTo>
                    <a:pt x="12859" y="36017"/>
                  </a:moveTo>
                  <a:cubicBezTo>
                    <a:pt x="12871" y="35969"/>
                    <a:pt x="12895" y="35945"/>
                    <a:pt x="12907" y="35898"/>
                  </a:cubicBezTo>
                  <a:cubicBezTo>
                    <a:pt x="12002" y="35612"/>
                    <a:pt x="11109" y="35314"/>
                    <a:pt x="10192" y="35029"/>
                  </a:cubicBezTo>
                  <a:lnTo>
                    <a:pt x="10156" y="35172"/>
                  </a:lnTo>
                  <a:cubicBezTo>
                    <a:pt x="11061" y="35457"/>
                    <a:pt x="11954" y="35731"/>
                    <a:pt x="12859" y="36017"/>
                  </a:cubicBezTo>
                  <a:close/>
                  <a:moveTo>
                    <a:pt x="25194" y="27218"/>
                  </a:moveTo>
                  <a:cubicBezTo>
                    <a:pt x="25230" y="27194"/>
                    <a:pt x="25242" y="27159"/>
                    <a:pt x="25277" y="27135"/>
                  </a:cubicBezTo>
                  <a:cubicBezTo>
                    <a:pt x="24622" y="26659"/>
                    <a:pt x="24182" y="25909"/>
                    <a:pt x="23372" y="25635"/>
                  </a:cubicBezTo>
                  <a:cubicBezTo>
                    <a:pt x="23991" y="26147"/>
                    <a:pt x="24599" y="26682"/>
                    <a:pt x="25194" y="27218"/>
                  </a:cubicBezTo>
                  <a:close/>
                  <a:moveTo>
                    <a:pt x="28754" y="28468"/>
                  </a:moveTo>
                  <a:cubicBezTo>
                    <a:pt x="28170" y="27968"/>
                    <a:pt x="27682" y="27337"/>
                    <a:pt x="26956" y="27016"/>
                  </a:cubicBezTo>
                  <a:cubicBezTo>
                    <a:pt x="27563" y="27504"/>
                    <a:pt x="28028" y="28159"/>
                    <a:pt x="28754" y="28468"/>
                  </a:cubicBezTo>
                  <a:close/>
                  <a:moveTo>
                    <a:pt x="61425" y="26087"/>
                  </a:moveTo>
                  <a:cubicBezTo>
                    <a:pt x="60722" y="26051"/>
                    <a:pt x="60020" y="25932"/>
                    <a:pt x="59353" y="26170"/>
                  </a:cubicBezTo>
                  <a:cubicBezTo>
                    <a:pt x="60055" y="26170"/>
                    <a:pt x="60758" y="26290"/>
                    <a:pt x="61425" y="26087"/>
                  </a:cubicBezTo>
                  <a:close/>
                  <a:moveTo>
                    <a:pt x="27730" y="44470"/>
                  </a:moveTo>
                  <a:lnTo>
                    <a:pt x="27778" y="44339"/>
                  </a:lnTo>
                  <a:cubicBezTo>
                    <a:pt x="26992" y="44054"/>
                    <a:pt x="26206" y="43768"/>
                    <a:pt x="25432" y="43494"/>
                  </a:cubicBezTo>
                  <a:cubicBezTo>
                    <a:pt x="25420" y="43530"/>
                    <a:pt x="25408" y="43577"/>
                    <a:pt x="25396" y="43613"/>
                  </a:cubicBezTo>
                  <a:cubicBezTo>
                    <a:pt x="26170" y="43911"/>
                    <a:pt x="26932" y="44185"/>
                    <a:pt x="27730" y="44470"/>
                  </a:cubicBezTo>
                  <a:close/>
                  <a:moveTo>
                    <a:pt x="42791" y="61746"/>
                  </a:moveTo>
                  <a:cubicBezTo>
                    <a:pt x="42696" y="62461"/>
                    <a:pt x="42577" y="63199"/>
                    <a:pt x="42827" y="63913"/>
                  </a:cubicBezTo>
                  <a:cubicBezTo>
                    <a:pt x="42958" y="63175"/>
                    <a:pt x="42803" y="62461"/>
                    <a:pt x="42791" y="61746"/>
                  </a:cubicBezTo>
                  <a:close/>
                  <a:moveTo>
                    <a:pt x="52150" y="11359"/>
                  </a:moveTo>
                  <a:cubicBezTo>
                    <a:pt x="51507" y="11252"/>
                    <a:pt x="50947" y="11502"/>
                    <a:pt x="50352" y="11669"/>
                  </a:cubicBezTo>
                  <a:cubicBezTo>
                    <a:pt x="50995" y="11800"/>
                    <a:pt x="51554" y="11478"/>
                    <a:pt x="52150" y="11359"/>
                  </a:cubicBezTo>
                  <a:close/>
                  <a:moveTo>
                    <a:pt x="15157" y="23575"/>
                  </a:moveTo>
                  <a:cubicBezTo>
                    <a:pt x="14597" y="23015"/>
                    <a:pt x="14050" y="22456"/>
                    <a:pt x="13502" y="21896"/>
                  </a:cubicBezTo>
                  <a:cubicBezTo>
                    <a:pt x="14050" y="22456"/>
                    <a:pt x="14454" y="23194"/>
                    <a:pt x="15157" y="23575"/>
                  </a:cubicBezTo>
                  <a:close/>
                  <a:moveTo>
                    <a:pt x="60698" y="13907"/>
                  </a:moveTo>
                  <a:cubicBezTo>
                    <a:pt x="60675" y="13859"/>
                    <a:pt x="60675" y="13800"/>
                    <a:pt x="60663" y="13752"/>
                  </a:cubicBezTo>
                  <a:cubicBezTo>
                    <a:pt x="59948" y="13907"/>
                    <a:pt x="59246" y="14038"/>
                    <a:pt x="58531" y="14181"/>
                  </a:cubicBezTo>
                  <a:cubicBezTo>
                    <a:pt x="58555" y="14240"/>
                    <a:pt x="58555" y="14288"/>
                    <a:pt x="58567" y="14348"/>
                  </a:cubicBezTo>
                  <a:cubicBezTo>
                    <a:pt x="59281" y="14205"/>
                    <a:pt x="59984" y="14050"/>
                    <a:pt x="60698" y="13907"/>
                  </a:cubicBezTo>
                  <a:close/>
                  <a:moveTo>
                    <a:pt x="29123" y="44661"/>
                  </a:moveTo>
                  <a:cubicBezTo>
                    <a:pt x="29933" y="44947"/>
                    <a:pt x="30587" y="44458"/>
                    <a:pt x="31290" y="44256"/>
                  </a:cubicBezTo>
                  <a:cubicBezTo>
                    <a:pt x="30552" y="44399"/>
                    <a:pt x="29837" y="44530"/>
                    <a:pt x="29123" y="44661"/>
                  </a:cubicBezTo>
                  <a:close/>
                  <a:moveTo>
                    <a:pt x="44649" y="28218"/>
                  </a:moveTo>
                  <a:cubicBezTo>
                    <a:pt x="43863" y="28290"/>
                    <a:pt x="42136" y="28909"/>
                    <a:pt x="41970" y="29159"/>
                  </a:cubicBezTo>
                  <a:cubicBezTo>
                    <a:pt x="42898" y="28826"/>
                    <a:pt x="43768" y="28516"/>
                    <a:pt x="44649" y="28218"/>
                  </a:cubicBezTo>
                  <a:close/>
                  <a:moveTo>
                    <a:pt x="6299" y="41422"/>
                  </a:moveTo>
                  <a:cubicBezTo>
                    <a:pt x="6299" y="41387"/>
                    <a:pt x="6311" y="41363"/>
                    <a:pt x="6311" y="41327"/>
                  </a:cubicBezTo>
                  <a:cubicBezTo>
                    <a:pt x="5477" y="41184"/>
                    <a:pt x="4679" y="40898"/>
                    <a:pt x="3846" y="40839"/>
                  </a:cubicBezTo>
                  <a:cubicBezTo>
                    <a:pt x="3846" y="40887"/>
                    <a:pt x="3822" y="40934"/>
                    <a:pt x="3822" y="40958"/>
                  </a:cubicBezTo>
                  <a:cubicBezTo>
                    <a:pt x="4644" y="41125"/>
                    <a:pt x="5477" y="41268"/>
                    <a:pt x="6299" y="41422"/>
                  </a:cubicBezTo>
                  <a:close/>
                  <a:moveTo>
                    <a:pt x="74807" y="20634"/>
                  </a:moveTo>
                  <a:cubicBezTo>
                    <a:pt x="75534" y="20836"/>
                    <a:pt x="76272" y="20789"/>
                    <a:pt x="76426" y="20634"/>
                  </a:cubicBezTo>
                  <a:close/>
                  <a:moveTo>
                    <a:pt x="7727" y="42018"/>
                  </a:moveTo>
                  <a:lnTo>
                    <a:pt x="7656" y="42089"/>
                  </a:lnTo>
                  <a:cubicBezTo>
                    <a:pt x="8287" y="42851"/>
                    <a:pt x="8930" y="43625"/>
                    <a:pt x="9573" y="44387"/>
                  </a:cubicBezTo>
                  <a:cubicBezTo>
                    <a:pt x="9597" y="44351"/>
                    <a:pt x="9632" y="44339"/>
                    <a:pt x="9656" y="44304"/>
                  </a:cubicBezTo>
                  <a:cubicBezTo>
                    <a:pt x="9025" y="43554"/>
                    <a:pt x="8382" y="42792"/>
                    <a:pt x="7727" y="42018"/>
                  </a:cubicBezTo>
                  <a:close/>
                  <a:moveTo>
                    <a:pt x="50495" y="49269"/>
                  </a:moveTo>
                  <a:cubicBezTo>
                    <a:pt x="50495" y="49233"/>
                    <a:pt x="50483" y="49209"/>
                    <a:pt x="50483" y="49185"/>
                  </a:cubicBezTo>
                  <a:cubicBezTo>
                    <a:pt x="49411" y="49352"/>
                    <a:pt x="48352" y="49530"/>
                    <a:pt x="47280" y="49697"/>
                  </a:cubicBezTo>
                  <a:cubicBezTo>
                    <a:pt x="47304" y="49757"/>
                    <a:pt x="47304" y="49804"/>
                    <a:pt x="47316" y="49864"/>
                  </a:cubicBezTo>
                  <a:cubicBezTo>
                    <a:pt x="47721" y="49757"/>
                    <a:pt x="48113" y="49638"/>
                    <a:pt x="48518" y="49566"/>
                  </a:cubicBezTo>
                  <a:cubicBezTo>
                    <a:pt x="49173" y="49459"/>
                    <a:pt x="49828" y="49364"/>
                    <a:pt x="50495" y="49269"/>
                  </a:cubicBezTo>
                  <a:close/>
                  <a:moveTo>
                    <a:pt x="27277" y="43935"/>
                  </a:moveTo>
                  <a:lnTo>
                    <a:pt x="27325" y="43851"/>
                  </a:lnTo>
                  <a:cubicBezTo>
                    <a:pt x="26325" y="43494"/>
                    <a:pt x="25313" y="43149"/>
                    <a:pt x="24313" y="42792"/>
                  </a:cubicBezTo>
                  <a:cubicBezTo>
                    <a:pt x="24301" y="42815"/>
                    <a:pt x="24301" y="42851"/>
                    <a:pt x="24289" y="42875"/>
                  </a:cubicBezTo>
                  <a:cubicBezTo>
                    <a:pt x="25194" y="43208"/>
                    <a:pt x="26087" y="43518"/>
                    <a:pt x="26992" y="43851"/>
                  </a:cubicBezTo>
                  <a:cubicBezTo>
                    <a:pt x="27087" y="43875"/>
                    <a:pt x="27194" y="43911"/>
                    <a:pt x="27277" y="43935"/>
                  </a:cubicBezTo>
                  <a:close/>
                  <a:moveTo>
                    <a:pt x="11264" y="22015"/>
                  </a:moveTo>
                  <a:cubicBezTo>
                    <a:pt x="11049" y="21622"/>
                    <a:pt x="9990" y="20610"/>
                    <a:pt x="9811" y="20527"/>
                  </a:cubicBezTo>
                  <a:cubicBezTo>
                    <a:pt x="10335" y="21063"/>
                    <a:pt x="10847" y="21587"/>
                    <a:pt x="11264" y="22015"/>
                  </a:cubicBezTo>
                  <a:close/>
                  <a:moveTo>
                    <a:pt x="34457" y="30552"/>
                  </a:moveTo>
                  <a:lnTo>
                    <a:pt x="34493" y="30469"/>
                  </a:lnTo>
                  <a:cubicBezTo>
                    <a:pt x="33945" y="30016"/>
                    <a:pt x="33409" y="29552"/>
                    <a:pt x="32862" y="29111"/>
                  </a:cubicBezTo>
                  <a:cubicBezTo>
                    <a:pt x="32826" y="29135"/>
                    <a:pt x="32802" y="29183"/>
                    <a:pt x="32766" y="29218"/>
                  </a:cubicBezTo>
                  <a:cubicBezTo>
                    <a:pt x="33385" y="29599"/>
                    <a:pt x="33766" y="30254"/>
                    <a:pt x="34457" y="30552"/>
                  </a:cubicBezTo>
                  <a:close/>
                  <a:moveTo>
                    <a:pt x="50995" y="11823"/>
                  </a:moveTo>
                  <a:cubicBezTo>
                    <a:pt x="50995" y="11847"/>
                    <a:pt x="51007" y="11895"/>
                    <a:pt x="51007" y="11919"/>
                  </a:cubicBezTo>
                  <a:cubicBezTo>
                    <a:pt x="51650" y="12026"/>
                    <a:pt x="52185" y="11681"/>
                    <a:pt x="52781" y="11585"/>
                  </a:cubicBezTo>
                  <a:cubicBezTo>
                    <a:pt x="52757" y="11538"/>
                    <a:pt x="52757" y="11490"/>
                    <a:pt x="52745" y="11442"/>
                  </a:cubicBezTo>
                  <a:cubicBezTo>
                    <a:pt x="52162" y="11562"/>
                    <a:pt x="51566" y="11704"/>
                    <a:pt x="50995" y="11823"/>
                  </a:cubicBezTo>
                  <a:close/>
                  <a:moveTo>
                    <a:pt x="49768" y="11454"/>
                  </a:moveTo>
                  <a:cubicBezTo>
                    <a:pt x="50376" y="11538"/>
                    <a:pt x="50911" y="11252"/>
                    <a:pt x="51483" y="11121"/>
                  </a:cubicBezTo>
                  <a:cubicBezTo>
                    <a:pt x="50876" y="10990"/>
                    <a:pt x="50352" y="11323"/>
                    <a:pt x="49768" y="11454"/>
                  </a:cubicBezTo>
                  <a:close/>
                  <a:moveTo>
                    <a:pt x="35469" y="30992"/>
                  </a:moveTo>
                  <a:lnTo>
                    <a:pt x="35540" y="30909"/>
                  </a:lnTo>
                  <a:cubicBezTo>
                    <a:pt x="34826" y="30159"/>
                    <a:pt x="34159" y="29623"/>
                    <a:pt x="33814" y="29588"/>
                  </a:cubicBezTo>
                  <a:cubicBezTo>
                    <a:pt x="34374" y="30064"/>
                    <a:pt x="34933" y="30528"/>
                    <a:pt x="35469" y="30992"/>
                  </a:cubicBezTo>
                  <a:close/>
                  <a:moveTo>
                    <a:pt x="19193" y="55079"/>
                  </a:moveTo>
                  <a:cubicBezTo>
                    <a:pt x="19193" y="55126"/>
                    <a:pt x="19217" y="55186"/>
                    <a:pt x="19217" y="55234"/>
                  </a:cubicBezTo>
                  <a:lnTo>
                    <a:pt x="21979" y="54781"/>
                  </a:lnTo>
                  <a:cubicBezTo>
                    <a:pt x="21979" y="54769"/>
                    <a:pt x="21979" y="54757"/>
                    <a:pt x="21967" y="54722"/>
                  </a:cubicBezTo>
                  <a:cubicBezTo>
                    <a:pt x="21062" y="54841"/>
                    <a:pt x="20122" y="54960"/>
                    <a:pt x="19193" y="55079"/>
                  </a:cubicBezTo>
                  <a:close/>
                  <a:moveTo>
                    <a:pt x="12359" y="22599"/>
                  </a:moveTo>
                  <a:cubicBezTo>
                    <a:pt x="12371" y="22563"/>
                    <a:pt x="12395" y="22539"/>
                    <a:pt x="12418" y="22515"/>
                  </a:cubicBezTo>
                  <a:cubicBezTo>
                    <a:pt x="11835" y="21956"/>
                    <a:pt x="11264" y="21408"/>
                    <a:pt x="10692" y="20836"/>
                  </a:cubicBezTo>
                  <a:lnTo>
                    <a:pt x="10609" y="20908"/>
                  </a:lnTo>
                  <a:cubicBezTo>
                    <a:pt x="11228" y="21432"/>
                    <a:pt x="11668" y="22146"/>
                    <a:pt x="12359" y="22599"/>
                  </a:cubicBezTo>
                  <a:close/>
                  <a:moveTo>
                    <a:pt x="34945" y="29897"/>
                  </a:moveTo>
                  <a:cubicBezTo>
                    <a:pt x="34921" y="29980"/>
                    <a:pt x="34897" y="30004"/>
                    <a:pt x="34921" y="30016"/>
                  </a:cubicBezTo>
                  <a:cubicBezTo>
                    <a:pt x="35469" y="30481"/>
                    <a:pt x="35945" y="31028"/>
                    <a:pt x="36564" y="31385"/>
                  </a:cubicBezTo>
                  <a:cubicBezTo>
                    <a:pt x="36588" y="31362"/>
                    <a:pt x="36612" y="31350"/>
                    <a:pt x="36624" y="31314"/>
                  </a:cubicBezTo>
                  <a:cubicBezTo>
                    <a:pt x="36064" y="30838"/>
                    <a:pt x="35517" y="30373"/>
                    <a:pt x="34945" y="29897"/>
                  </a:cubicBezTo>
                  <a:close/>
                  <a:moveTo>
                    <a:pt x="33326" y="30123"/>
                  </a:moveTo>
                  <a:cubicBezTo>
                    <a:pt x="33350" y="30100"/>
                    <a:pt x="33373" y="30064"/>
                    <a:pt x="33397" y="30040"/>
                  </a:cubicBezTo>
                  <a:cubicBezTo>
                    <a:pt x="32862" y="29623"/>
                    <a:pt x="32433" y="29087"/>
                    <a:pt x="31826" y="28742"/>
                  </a:cubicBezTo>
                  <a:cubicBezTo>
                    <a:pt x="31802" y="28766"/>
                    <a:pt x="31778" y="28790"/>
                    <a:pt x="31766" y="28814"/>
                  </a:cubicBezTo>
                  <a:cubicBezTo>
                    <a:pt x="32278" y="29266"/>
                    <a:pt x="32802" y="29695"/>
                    <a:pt x="33326" y="30123"/>
                  </a:cubicBezTo>
                  <a:close/>
                  <a:moveTo>
                    <a:pt x="58150" y="26563"/>
                  </a:moveTo>
                  <a:lnTo>
                    <a:pt x="60305" y="26563"/>
                  </a:lnTo>
                  <a:lnTo>
                    <a:pt x="60305" y="26444"/>
                  </a:lnTo>
                  <a:cubicBezTo>
                    <a:pt x="59591" y="26528"/>
                    <a:pt x="58877" y="26349"/>
                    <a:pt x="58150" y="26563"/>
                  </a:cubicBezTo>
                  <a:close/>
                  <a:moveTo>
                    <a:pt x="57912" y="13967"/>
                  </a:moveTo>
                  <a:cubicBezTo>
                    <a:pt x="57912" y="14002"/>
                    <a:pt x="57924" y="14050"/>
                    <a:pt x="57924" y="14098"/>
                  </a:cubicBezTo>
                  <a:cubicBezTo>
                    <a:pt x="58627" y="13967"/>
                    <a:pt x="59305" y="13812"/>
                    <a:pt x="60008" y="13681"/>
                  </a:cubicBezTo>
                  <a:cubicBezTo>
                    <a:pt x="60008" y="13645"/>
                    <a:pt x="59996" y="13597"/>
                    <a:pt x="59996" y="13574"/>
                  </a:cubicBezTo>
                  <a:cubicBezTo>
                    <a:pt x="59293" y="13705"/>
                    <a:pt x="58591" y="13824"/>
                    <a:pt x="57912" y="13967"/>
                  </a:cubicBezTo>
                  <a:close/>
                  <a:moveTo>
                    <a:pt x="39112" y="32374"/>
                  </a:moveTo>
                  <a:cubicBezTo>
                    <a:pt x="38636" y="31659"/>
                    <a:pt x="37815" y="30945"/>
                    <a:pt x="37553" y="30933"/>
                  </a:cubicBezTo>
                  <a:cubicBezTo>
                    <a:pt x="38076" y="31421"/>
                    <a:pt x="38588" y="31897"/>
                    <a:pt x="39112" y="32374"/>
                  </a:cubicBezTo>
                  <a:close/>
                  <a:moveTo>
                    <a:pt x="14109" y="29540"/>
                  </a:moveTo>
                  <a:cubicBezTo>
                    <a:pt x="14085" y="29576"/>
                    <a:pt x="14038" y="29599"/>
                    <a:pt x="14002" y="29635"/>
                  </a:cubicBezTo>
                  <a:cubicBezTo>
                    <a:pt x="14383" y="30219"/>
                    <a:pt x="14764" y="30790"/>
                    <a:pt x="15133" y="31373"/>
                  </a:cubicBezTo>
                  <a:cubicBezTo>
                    <a:pt x="15169" y="31350"/>
                    <a:pt x="15216" y="31326"/>
                    <a:pt x="15240" y="31302"/>
                  </a:cubicBezTo>
                  <a:cubicBezTo>
                    <a:pt x="14859" y="30707"/>
                    <a:pt x="14478" y="30123"/>
                    <a:pt x="14109" y="29540"/>
                  </a:cubicBezTo>
                  <a:close/>
                  <a:moveTo>
                    <a:pt x="4239" y="31052"/>
                  </a:moveTo>
                  <a:cubicBezTo>
                    <a:pt x="3858" y="30611"/>
                    <a:pt x="3346" y="30671"/>
                    <a:pt x="2858" y="30611"/>
                  </a:cubicBezTo>
                  <a:cubicBezTo>
                    <a:pt x="2846" y="30659"/>
                    <a:pt x="2846" y="30707"/>
                    <a:pt x="2834" y="30754"/>
                  </a:cubicBezTo>
                  <a:cubicBezTo>
                    <a:pt x="3310" y="30838"/>
                    <a:pt x="3763" y="30945"/>
                    <a:pt x="4239" y="31052"/>
                  </a:cubicBezTo>
                  <a:close/>
                  <a:moveTo>
                    <a:pt x="38529" y="31183"/>
                  </a:moveTo>
                  <a:cubicBezTo>
                    <a:pt x="38505" y="31207"/>
                    <a:pt x="38493" y="31243"/>
                    <a:pt x="38457" y="31266"/>
                  </a:cubicBezTo>
                  <a:cubicBezTo>
                    <a:pt x="38981" y="31766"/>
                    <a:pt x="39481" y="32255"/>
                    <a:pt x="40005" y="32743"/>
                  </a:cubicBezTo>
                  <a:cubicBezTo>
                    <a:pt x="40041" y="32719"/>
                    <a:pt x="40065" y="32683"/>
                    <a:pt x="40077" y="32647"/>
                  </a:cubicBezTo>
                  <a:cubicBezTo>
                    <a:pt x="39565" y="32147"/>
                    <a:pt x="39053" y="31659"/>
                    <a:pt x="38529" y="31183"/>
                  </a:cubicBezTo>
                  <a:close/>
                  <a:moveTo>
                    <a:pt x="38207" y="32040"/>
                  </a:moveTo>
                  <a:cubicBezTo>
                    <a:pt x="38231" y="32016"/>
                    <a:pt x="38267" y="31981"/>
                    <a:pt x="38291" y="31945"/>
                  </a:cubicBezTo>
                  <a:cubicBezTo>
                    <a:pt x="37791" y="31481"/>
                    <a:pt x="37279" y="31028"/>
                    <a:pt x="36779" y="30576"/>
                  </a:cubicBezTo>
                  <a:cubicBezTo>
                    <a:pt x="36743" y="30600"/>
                    <a:pt x="36731" y="30635"/>
                    <a:pt x="36707" y="30659"/>
                  </a:cubicBezTo>
                  <a:cubicBezTo>
                    <a:pt x="37219" y="31076"/>
                    <a:pt x="37636" y="31647"/>
                    <a:pt x="38207" y="32040"/>
                  </a:cubicBezTo>
                  <a:close/>
                  <a:moveTo>
                    <a:pt x="63830" y="24599"/>
                  </a:moveTo>
                  <a:cubicBezTo>
                    <a:pt x="64544" y="24563"/>
                    <a:pt x="65258" y="24504"/>
                    <a:pt x="65973" y="24456"/>
                  </a:cubicBezTo>
                  <a:lnTo>
                    <a:pt x="65973" y="24361"/>
                  </a:lnTo>
                  <a:cubicBezTo>
                    <a:pt x="65258" y="24456"/>
                    <a:pt x="64520" y="24242"/>
                    <a:pt x="63830" y="24599"/>
                  </a:cubicBezTo>
                  <a:close/>
                  <a:moveTo>
                    <a:pt x="65139" y="24063"/>
                  </a:moveTo>
                  <a:lnTo>
                    <a:pt x="67080" y="24063"/>
                  </a:lnTo>
                  <a:lnTo>
                    <a:pt x="67080" y="23980"/>
                  </a:lnTo>
                  <a:cubicBezTo>
                    <a:pt x="66437" y="24051"/>
                    <a:pt x="65794" y="23789"/>
                    <a:pt x="65139" y="24063"/>
                  </a:cubicBezTo>
                  <a:close/>
                  <a:moveTo>
                    <a:pt x="84642" y="15693"/>
                  </a:moveTo>
                  <a:cubicBezTo>
                    <a:pt x="84654" y="15717"/>
                    <a:pt x="84654" y="15753"/>
                    <a:pt x="84666" y="15764"/>
                  </a:cubicBezTo>
                  <a:cubicBezTo>
                    <a:pt x="85582" y="15479"/>
                    <a:pt x="86487" y="15181"/>
                    <a:pt x="87380" y="14895"/>
                  </a:cubicBezTo>
                  <a:cubicBezTo>
                    <a:pt x="87368" y="14871"/>
                    <a:pt x="87368" y="14836"/>
                    <a:pt x="87345" y="14812"/>
                  </a:cubicBezTo>
                  <a:cubicBezTo>
                    <a:pt x="86440" y="15110"/>
                    <a:pt x="85535" y="15395"/>
                    <a:pt x="84642" y="15693"/>
                  </a:cubicBezTo>
                  <a:close/>
                  <a:moveTo>
                    <a:pt x="65342" y="33731"/>
                  </a:moveTo>
                  <a:cubicBezTo>
                    <a:pt x="65318" y="33695"/>
                    <a:pt x="65306" y="33671"/>
                    <a:pt x="65306" y="33648"/>
                  </a:cubicBezTo>
                  <a:cubicBezTo>
                    <a:pt x="64651" y="33981"/>
                    <a:pt x="63996" y="34326"/>
                    <a:pt x="63342" y="34648"/>
                  </a:cubicBezTo>
                  <a:cubicBezTo>
                    <a:pt x="63353" y="34695"/>
                    <a:pt x="63389" y="34719"/>
                    <a:pt x="63401" y="34767"/>
                  </a:cubicBezTo>
                  <a:cubicBezTo>
                    <a:pt x="64044" y="34410"/>
                    <a:pt x="64699" y="34064"/>
                    <a:pt x="65342" y="33731"/>
                  </a:cubicBezTo>
                  <a:close/>
                  <a:moveTo>
                    <a:pt x="14300" y="22241"/>
                  </a:moveTo>
                  <a:cubicBezTo>
                    <a:pt x="14288" y="22241"/>
                    <a:pt x="14288" y="22253"/>
                    <a:pt x="14276" y="22253"/>
                  </a:cubicBezTo>
                  <a:lnTo>
                    <a:pt x="15967" y="23765"/>
                  </a:lnTo>
                  <a:lnTo>
                    <a:pt x="15907" y="23825"/>
                  </a:lnTo>
                  <a:cubicBezTo>
                    <a:pt x="15359" y="23289"/>
                    <a:pt x="14835" y="22753"/>
                    <a:pt x="14300" y="22241"/>
                  </a:cubicBezTo>
                  <a:close/>
                  <a:moveTo>
                    <a:pt x="59103" y="27016"/>
                  </a:moveTo>
                  <a:lnTo>
                    <a:pt x="59103" y="26909"/>
                  </a:lnTo>
                  <a:lnTo>
                    <a:pt x="57269" y="26909"/>
                  </a:lnTo>
                  <a:cubicBezTo>
                    <a:pt x="57877" y="26921"/>
                    <a:pt x="58496" y="27206"/>
                    <a:pt x="59103" y="27016"/>
                  </a:cubicBezTo>
                  <a:close/>
                  <a:moveTo>
                    <a:pt x="62008" y="25289"/>
                  </a:moveTo>
                  <a:cubicBezTo>
                    <a:pt x="63377" y="25468"/>
                    <a:pt x="63377" y="25468"/>
                    <a:pt x="63734" y="25218"/>
                  </a:cubicBezTo>
                  <a:cubicBezTo>
                    <a:pt x="63139" y="25242"/>
                    <a:pt x="62568" y="25278"/>
                    <a:pt x="62008" y="25289"/>
                  </a:cubicBezTo>
                  <a:close/>
                  <a:moveTo>
                    <a:pt x="47006" y="30731"/>
                  </a:moveTo>
                  <a:cubicBezTo>
                    <a:pt x="46982" y="30778"/>
                    <a:pt x="46970" y="30814"/>
                    <a:pt x="46970" y="30850"/>
                  </a:cubicBezTo>
                  <a:cubicBezTo>
                    <a:pt x="47387" y="31028"/>
                    <a:pt x="47804" y="31231"/>
                    <a:pt x="48232" y="31409"/>
                  </a:cubicBezTo>
                  <a:cubicBezTo>
                    <a:pt x="48256" y="31362"/>
                    <a:pt x="48268" y="31314"/>
                    <a:pt x="48292" y="31266"/>
                  </a:cubicBezTo>
                  <a:cubicBezTo>
                    <a:pt x="47851" y="31112"/>
                    <a:pt x="47482" y="30778"/>
                    <a:pt x="47006" y="30731"/>
                  </a:cubicBezTo>
                  <a:close/>
                  <a:moveTo>
                    <a:pt x="56555" y="13514"/>
                  </a:moveTo>
                  <a:cubicBezTo>
                    <a:pt x="56555" y="13538"/>
                    <a:pt x="56555" y="13586"/>
                    <a:pt x="56567" y="13621"/>
                  </a:cubicBezTo>
                  <a:cubicBezTo>
                    <a:pt x="57246" y="13490"/>
                    <a:pt x="57912" y="13371"/>
                    <a:pt x="58579" y="13228"/>
                  </a:cubicBezTo>
                  <a:cubicBezTo>
                    <a:pt x="58579" y="13181"/>
                    <a:pt x="58567" y="13157"/>
                    <a:pt x="58567" y="13109"/>
                  </a:cubicBezTo>
                  <a:cubicBezTo>
                    <a:pt x="57877" y="13264"/>
                    <a:pt x="57222" y="13383"/>
                    <a:pt x="56555" y="13514"/>
                  </a:cubicBezTo>
                  <a:close/>
                  <a:moveTo>
                    <a:pt x="16252" y="22908"/>
                  </a:moveTo>
                  <a:lnTo>
                    <a:pt x="16181" y="22980"/>
                  </a:lnTo>
                  <a:cubicBezTo>
                    <a:pt x="16729" y="23503"/>
                    <a:pt x="17276" y="24039"/>
                    <a:pt x="17836" y="24563"/>
                  </a:cubicBezTo>
                  <a:lnTo>
                    <a:pt x="17907" y="24480"/>
                  </a:lnTo>
                  <a:cubicBezTo>
                    <a:pt x="17360" y="23968"/>
                    <a:pt x="16800" y="23432"/>
                    <a:pt x="16252" y="22908"/>
                  </a:cubicBezTo>
                  <a:close/>
                  <a:moveTo>
                    <a:pt x="46173" y="32147"/>
                  </a:moveTo>
                  <a:cubicBezTo>
                    <a:pt x="46185" y="32100"/>
                    <a:pt x="46197" y="32052"/>
                    <a:pt x="46208" y="32028"/>
                  </a:cubicBezTo>
                  <a:cubicBezTo>
                    <a:pt x="45756" y="31838"/>
                    <a:pt x="45304" y="31659"/>
                    <a:pt x="44839" y="31457"/>
                  </a:cubicBezTo>
                  <a:cubicBezTo>
                    <a:pt x="44827" y="31504"/>
                    <a:pt x="44815" y="31540"/>
                    <a:pt x="44803" y="31588"/>
                  </a:cubicBezTo>
                  <a:cubicBezTo>
                    <a:pt x="45256" y="31731"/>
                    <a:pt x="45649" y="32088"/>
                    <a:pt x="46173" y="32147"/>
                  </a:cubicBezTo>
                  <a:close/>
                  <a:moveTo>
                    <a:pt x="45958" y="31064"/>
                  </a:moveTo>
                  <a:cubicBezTo>
                    <a:pt x="45946" y="31112"/>
                    <a:pt x="45911" y="31147"/>
                    <a:pt x="45899" y="31207"/>
                  </a:cubicBezTo>
                  <a:cubicBezTo>
                    <a:pt x="46351" y="31385"/>
                    <a:pt x="46792" y="31588"/>
                    <a:pt x="47220" y="31766"/>
                  </a:cubicBezTo>
                  <a:cubicBezTo>
                    <a:pt x="47244" y="31719"/>
                    <a:pt x="47256" y="31671"/>
                    <a:pt x="47268" y="31647"/>
                  </a:cubicBezTo>
                  <a:cubicBezTo>
                    <a:pt x="46839" y="31445"/>
                    <a:pt x="46411" y="31254"/>
                    <a:pt x="45958" y="31064"/>
                  </a:cubicBezTo>
                  <a:close/>
                  <a:moveTo>
                    <a:pt x="10454" y="37636"/>
                  </a:moveTo>
                  <a:cubicBezTo>
                    <a:pt x="10418" y="37660"/>
                    <a:pt x="10406" y="37672"/>
                    <a:pt x="10371" y="37696"/>
                  </a:cubicBezTo>
                  <a:cubicBezTo>
                    <a:pt x="10811" y="38267"/>
                    <a:pt x="11240" y="38827"/>
                    <a:pt x="11656" y="39398"/>
                  </a:cubicBezTo>
                  <a:cubicBezTo>
                    <a:pt x="11680" y="39374"/>
                    <a:pt x="11704" y="39363"/>
                    <a:pt x="11728" y="39339"/>
                  </a:cubicBezTo>
                  <a:cubicBezTo>
                    <a:pt x="11311" y="38767"/>
                    <a:pt x="10883" y="38208"/>
                    <a:pt x="10454" y="37636"/>
                  </a:cubicBezTo>
                  <a:close/>
                  <a:moveTo>
                    <a:pt x="60710" y="34981"/>
                  </a:moveTo>
                  <a:cubicBezTo>
                    <a:pt x="60698" y="34945"/>
                    <a:pt x="60675" y="34933"/>
                    <a:pt x="60663" y="34898"/>
                  </a:cubicBezTo>
                  <a:cubicBezTo>
                    <a:pt x="60365" y="35136"/>
                    <a:pt x="59782" y="34933"/>
                    <a:pt x="59686" y="35541"/>
                  </a:cubicBezTo>
                  <a:cubicBezTo>
                    <a:pt x="60020" y="35362"/>
                    <a:pt x="60365" y="35172"/>
                    <a:pt x="60710" y="34981"/>
                  </a:cubicBezTo>
                  <a:close/>
                  <a:moveTo>
                    <a:pt x="11466" y="24111"/>
                  </a:moveTo>
                  <a:cubicBezTo>
                    <a:pt x="11192" y="23527"/>
                    <a:pt x="10835" y="23015"/>
                    <a:pt x="10490" y="22491"/>
                  </a:cubicBezTo>
                  <a:cubicBezTo>
                    <a:pt x="10466" y="22515"/>
                    <a:pt x="10418" y="22539"/>
                    <a:pt x="10394" y="22563"/>
                  </a:cubicBezTo>
                  <a:cubicBezTo>
                    <a:pt x="10752" y="23075"/>
                    <a:pt x="11109" y="23587"/>
                    <a:pt x="11466" y="24111"/>
                  </a:cubicBezTo>
                  <a:close/>
                  <a:moveTo>
                    <a:pt x="72259" y="21658"/>
                  </a:moveTo>
                  <a:cubicBezTo>
                    <a:pt x="72736" y="21670"/>
                    <a:pt x="73236" y="21849"/>
                    <a:pt x="73736" y="21658"/>
                  </a:cubicBezTo>
                  <a:close/>
                  <a:moveTo>
                    <a:pt x="73914" y="21027"/>
                  </a:moveTo>
                  <a:lnTo>
                    <a:pt x="73914" y="21110"/>
                  </a:lnTo>
                  <a:lnTo>
                    <a:pt x="75295" y="21110"/>
                  </a:lnTo>
                  <a:lnTo>
                    <a:pt x="75295" y="21027"/>
                  </a:lnTo>
                  <a:close/>
                  <a:moveTo>
                    <a:pt x="60794" y="25551"/>
                  </a:moveTo>
                  <a:lnTo>
                    <a:pt x="60794" y="25694"/>
                  </a:lnTo>
                  <a:lnTo>
                    <a:pt x="62437" y="25694"/>
                  </a:lnTo>
                  <a:lnTo>
                    <a:pt x="62437" y="25659"/>
                  </a:lnTo>
                  <a:cubicBezTo>
                    <a:pt x="61901" y="25635"/>
                    <a:pt x="61353" y="25599"/>
                    <a:pt x="60794" y="25551"/>
                  </a:cubicBezTo>
                  <a:close/>
                  <a:moveTo>
                    <a:pt x="48733" y="31207"/>
                  </a:moveTo>
                  <a:cubicBezTo>
                    <a:pt x="48744" y="31171"/>
                    <a:pt x="48756" y="31123"/>
                    <a:pt x="48792" y="31076"/>
                  </a:cubicBezTo>
                  <a:cubicBezTo>
                    <a:pt x="48387" y="30885"/>
                    <a:pt x="47994" y="30671"/>
                    <a:pt x="47578" y="30528"/>
                  </a:cubicBezTo>
                  <a:cubicBezTo>
                    <a:pt x="47566" y="30576"/>
                    <a:pt x="47554" y="30600"/>
                    <a:pt x="47542" y="30647"/>
                  </a:cubicBezTo>
                  <a:cubicBezTo>
                    <a:pt x="47923" y="30838"/>
                    <a:pt x="48328" y="31028"/>
                    <a:pt x="48733" y="31207"/>
                  </a:cubicBezTo>
                  <a:close/>
                  <a:moveTo>
                    <a:pt x="8573" y="44935"/>
                  </a:moveTo>
                  <a:cubicBezTo>
                    <a:pt x="8263" y="44637"/>
                    <a:pt x="7477" y="44423"/>
                    <a:pt x="7239" y="44554"/>
                  </a:cubicBezTo>
                  <a:cubicBezTo>
                    <a:pt x="7716" y="44697"/>
                    <a:pt x="8144" y="44816"/>
                    <a:pt x="8573" y="44935"/>
                  </a:cubicBezTo>
                  <a:close/>
                  <a:moveTo>
                    <a:pt x="80796" y="19039"/>
                  </a:moveTo>
                  <a:cubicBezTo>
                    <a:pt x="80796" y="19003"/>
                    <a:pt x="80784" y="18967"/>
                    <a:pt x="80784" y="18931"/>
                  </a:cubicBezTo>
                  <a:cubicBezTo>
                    <a:pt x="80225" y="18967"/>
                    <a:pt x="79653" y="19003"/>
                    <a:pt x="79189" y="19039"/>
                  </a:cubicBezTo>
                  <a:close/>
                  <a:moveTo>
                    <a:pt x="68806" y="23325"/>
                  </a:moveTo>
                  <a:cubicBezTo>
                    <a:pt x="68806" y="23313"/>
                    <a:pt x="68806" y="23289"/>
                    <a:pt x="68818" y="23277"/>
                  </a:cubicBezTo>
                  <a:lnTo>
                    <a:pt x="67461" y="23277"/>
                  </a:lnTo>
                  <a:lnTo>
                    <a:pt x="67461" y="23325"/>
                  </a:lnTo>
                  <a:close/>
                  <a:moveTo>
                    <a:pt x="48137" y="30314"/>
                  </a:moveTo>
                  <a:cubicBezTo>
                    <a:pt x="48113" y="30361"/>
                    <a:pt x="48102" y="30397"/>
                    <a:pt x="48090" y="30433"/>
                  </a:cubicBezTo>
                  <a:cubicBezTo>
                    <a:pt x="48506" y="30611"/>
                    <a:pt x="48911" y="30814"/>
                    <a:pt x="49328" y="30992"/>
                  </a:cubicBezTo>
                  <a:cubicBezTo>
                    <a:pt x="49340" y="30945"/>
                    <a:pt x="49352" y="30897"/>
                    <a:pt x="49387" y="30873"/>
                  </a:cubicBezTo>
                  <a:cubicBezTo>
                    <a:pt x="48971" y="30671"/>
                    <a:pt x="48554" y="30492"/>
                    <a:pt x="48137" y="30314"/>
                  </a:cubicBezTo>
                  <a:close/>
                  <a:moveTo>
                    <a:pt x="60341" y="14800"/>
                  </a:moveTo>
                  <a:cubicBezTo>
                    <a:pt x="60341" y="14836"/>
                    <a:pt x="60353" y="14883"/>
                    <a:pt x="60353" y="14931"/>
                  </a:cubicBezTo>
                  <a:cubicBezTo>
                    <a:pt x="60853" y="14824"/>
                    <a:pt x="61377" y="14717"/>
                    <a:pt x="61889" y="14633"/>
                  </a:cubicBezTo>
                  <a:cubicBezTo>
                    <a:pt x="61889" y="14598"/>
                    <a:pt x="61889" y="14586"/>
                    <a:pt x="61865" y="14562"/>
                  </a:cubicBezTo>
                  <a:cubicBezTo>
                    <a:pt x="61365" y="14633"/>
                    <a:pt x="60841" y="14705"/>
                    <a:pt x="60341" y="14800"/>
                  </a:cubicBezTo>
                  <a:close/>
                  <a:moveTo>
                    <a:pt x="17848" y="39089"/>
                  </a:moveTo>
                  <a:cubicBezTo>
                    <a:pt x="17836" y="39113"/>
                    <a:pt x="17812" y="39148"/>
                    <a:pt x="17812" y="39172"/>
                  </a:cubicBezTo>
                  <a:cubicBezTo>
                    <a:pt x="18348" y="39363"/>
                    <a:pt x="18872" y="39565"/>
                    <a:pt x="19407" y="39744"/>
                  </a:cubicBezTo>
                  <a:cubicBezTo>
                    <a:pt x="19419" y="39708"/>
                    <a:pt x="19419" y="39684"/>
                    <a:pt x="19443" y="39648"/>
                  </a:cubicBezTo>
                  <a:cubicBezTo>
                    <a:pt x="18895" y="39470"/>
                    <a:pt x="18372" y="39279"/>
                    <a:pt x="17848" y="39089"/>
                  </a:cubicBezTo>
                  <a:close/>
                  <a:moveTo>
                    <a:pt x="15550" y="37660"/>
                  </a:moveTo>
                  <a:cubicBezTo>
                    <a:pt x="15574" y="37612"/>
                    <a:pt x="15586" y="37565"/>
                    <a:pt x="15586" y="37541"/>
                  </a:cubicBezTo>
                  <a:cubicBezTo>
                    <a:pt x="15074" y="37386"/>
                    <a:pt x="14585" y="37219"/>
                    <a:pt x="14085" y="37077"/>
                  </a:cubicBezTo>
                  <a:cubicBezTo>
                    <a:pt x="14062" y="37100"/>
                    <a:pt x="14062" y="37136"/>
                    <a:pt x="14050" y="37160"/>
                  </a:cubicBezTo>
                  <a:cubicBezTo>
                    <a:pt x="14562" y="37327"/>
                    <a:pt x="15062" y="37493"/>
                    <a:pt x="15550" y="37660"/>
                  </a:cubicBezTo>
                  <a:close/>
                  <a:moveTo>
                    <a:pt x="21015" y="40779"/>
                  </a:moveTo>
                  <a:cubicBezTo>
                    <a:pt x="21003" y="40791"/>
                    <a:pt x="20979" y="40827"/>
                    <a:pt x="20967" y="40839"/>
                  </a:cubicBezTo>
                  <a:cubicBezTo>
                    <a:pt x="21539" y="41065"/>
                    <a:pt x="22122" y="41279"/>
                    <a:pt x="22682" y="41506"/>
                  </a:cubicBezTo>
                  <a:cubicBezTo>
                    <a:pt x="22694" y="41482"/>
                    <a:pt x="22717" y="41446"/>
                    <a:pt x="22729" y="41410"/>
                  </a:cubicBezTo>
                  <a:cubicBezTo>
                    <a:pt x="22146" y="41196"/>
                    <a:pt x="21574" y="40994"/>
                    <a:pt x="21015" y="40779"/>
                  </a:cubicBezTo>
                  <a:close/>
                  <a:moveTo>
                    <a:pt x="2739" y="30076"/>
                  </a:moveTo>
                  <a:cubicBezTo>
                    <a:pt x="2667" y="30219"/>
                    <a:pt x="2620" y="30314"/>
                    <a:pt x="2560" y="30433"/>
                  </a:cubicBezTo>
                  <a:cubicBezTo>
                    <a:pt x="2858" y="30469"/>
                    <a:pt x="3108" y="30492"/>
                    <a:pt x="3370" y="30528"/>
                  </a:cubicBezTo>
                  <a:cubicBezTo>
                    <a:pt x="3382" y="30516"/>
                    <a:pt x="3382" y="30492"/>
                    <a:pt x="3394" y="30469"/>
                  </a:cubicBezTo>
                  <a:cubicBezTo>
                    <a:pt x="3191" y="30350"/>
                    <a:pt x="2989" y="30219"/>
                    <a:pt x="2739" y="30076"/>
                  </a:cubicBezTo>
                  <a:close/>
                  <a:moveTo>
                    <a:pt x="50721" y="30433"/>
                  </a:moveTo>
                  <a:cubicBezTo>
                    <a:pt x="50733" y="30397"/>
                    <a:pt x="50769" y="30338"/>
                    <a:pt x="50792" y="30290"/>
                  </a:cubicBezTo>
                  <a:cubicBezTo>
                    <a:pt x="50423" y="30123"/>
                    <a:pt x="50042" y="29957"/>
                    <a:pt x="49661" y="29814"/>
                  </a:cubicBezTo>
                  <a:cubicBezTo>
                    <a:pt x="49649" y="29838"/>
                    <a:pt x="49649" y="29861"/>
                    <a:pt x="49637" y="29885"/>
                  </a:cubicBezTo>
                  <a:cubicBezTo>
                    <a:pt x="49995" y="30064"/>
                    <a:pt x="50364" y="30254"/>
                    <a:pt x="50721" y="30433"/>
                  </a:cubicBezTo>
                  <a:close/>
                  <a:moveTo>
                    <a:pt x="61056" y="35422"/>
                  </a:moveTo>
                  <a:cubicBezTo>
                    <a:pt x="61067" y="35457"/>
                    <a:pt x="61079" y="35481"/>
                    <a:pt x="61115" y="35517"/>
                  </a:cubicBezTo>
                  <a:cubicBezTo>
                    <a:pt x="61567" y="35314"/>
                    <a:pt x="62020" y="35136"/>
                    <a:pt x="62484" y="34945"/>
                  </a:cubicBezTo>
                  <a:cubicBezTo>
                    <a:pt x="62460" y="34922"/>
                    <a:pt x="62449" y="34874"/>
                    <a:pt x="62437" y="34838"/>
                  </a:cubicBezTo>
                  <a:close/>
                  <a:moveTo>
                    <a:pt x="43172" y="32040"/>
                  </a:moveTo>
                  <a:cubicBezTo>
                    <a:pt x="43160" y="32076"/>
                    <a:pt x="43137" y="32100"/>
                    <a:pt x="43113" y="32135"/>
                  </a:cubicBezTo>
                  <a:cubicBezTo>
                    <a:pt x="43553" y="32326"/>
                    <a:pt x="43982" y="32516"/>
                    <a:pt x="44399" y="32731"/>
                  </a:cubicBezTo>
                  <a:cubicBezTo>
                    <a:pt x="44411" y="32695"/>
                    <a:pt x="44422" y="32659"/>
                    <a:pt x="44446" y="32624"/>
                  </a:cubicBezTo>
                  <a:cubicBezTo>
                    <a:pt x="44030" y="32421"/>
                    <a:pt x="43589" y="32219"/>
                    <a:pt x="43172" y="32040"/>
                  </a:cubicBezTo>
                  <a:close/>
                  <a:moveTo>
                    <a:pt x="53436" y="28337"/>
                  </a:moveTo>
                  <a:cubicBezTo>
                    <a:pt x="53436" y="28373"/>
                    <a:pt x="53436" y="28397"/>
                    <a:pt x="53412" y="28433"/>
                  </a:cubicBezTo>
                  <a:cubicBezTo>
                    <a:pt x="53936" y="28504"/>
                    <a:pt x="54436" y="28576"/>
                    <a:pt x="54960" y="28671"/>
                  </a:cubicBezTo>
                  <a:cubicBezTo>
                    <a:pt x="54960" y="28635"/>
                    <a:pt x="54983" y="28611"/>
                    <a:pt x="54983" y="28564"/>
                  </a:cubicBezTo>
                  <a:cubicBezTo>
                    <a:pt x="54459" y="28468"/>
                    <a:pt x="53936" y="28409"/>
                    <a:pt x="53436" y="28337"/>
                  </a:cubicBezTo>
                  <a:close/>
                  <a:moveTo>
                    <a:pt x="19348" y="54472"/>
                  </a:moveTo>
                  <a:cubicBezTo>
                    <a:pt x="19348" y="54507"/>
                    <a:pt x="19360" y="54531"/>
                    <a:pt x="19360" y="54567"/>
                  </a:cubicBezTo>
                  <a:cubicBezTo>
                    <a:pt x="19884" y="54483"/>
                    <a:pt x="20408" y="54424"/>
                    <a:pt x="20931" y="54353"/>
                  </a:cubicBezTo>
                  <a:cubicBezTo>
                    <a:pt x="20931" y="54329"/>
                    <a:pt x="20908" y="54281"/>
                    <a:pt x="20908" y="54245"/>
                  </a:cubicBezTo>
                  <a:cubicBezTo>
                    <a:pt x="20384" y="54341"/>
                    <a:pt x="19872" y="54400"/>
                    <a:pt x="19348" y="54472"/>
                  </a:cubicBezTo>
                  <a:close/>
                  <a:moveTo>
                    <a:pt x="19741" y="48376"/>
                  </a:moveTo>
                  <a:cubicBezTo>
                    <a:pt x="19812" y="47995"/>
                    <a:pt x="19574" y="47852"/>
                    <a:pt x="19443" y="47661"/>
                  </a:cubicBezTo>
                  <a:cubicBezTo>
                    <a:pt x="19407" y="47614"/>
                    <a:pt x="19288" y="47625"/>
                    <a:pt x="19146" y="47602"/>
                  </a:cubicBezTo>
                  <a:cubicBezTo>
                    <a:pt x="19360" y="47876"/>
                    <a:pt x="19527" y="48090"/>
                    <a:pt x="19741" y="48376"/>
                  </a:cubicBezTo>
                  <a:close/>
                  <a:moveTo>
                    <a:pt x="16669" y="38291"/>
                  </a:moveTo>
                  <a:cubicBezTo>
                    <a:pt x="16681" y="38267"/>
                    <a:pt x="16705" y="38220"/>
                    <a:pt x="16717" y="38196"/>
                  </a:cubicBezTo>
                  <a:cubicBezTo>
                    <a:pt x="16264" y="38053"/>
                    <a:pt x="15800" y="37910"/>
                    <a:pt x="15359" y="37779"/>
                  </a:cubicBezTo>
                  <a:cubicBezTo>
                    <a:pt x="15347" y="37803"/>
                    <a:pt x="15347" y="37839"/>
                    <a:pt x="15324" y="37862"/>
                  </a:cubicBezTo>
                  <a:cubicBezTo>
                    <a:pt x="15776" y="37993"/>
                    <a:pt x="16217" y="38148"/>
                    <a:pt x="16669" y="38291"/>
                  </a:cubicBezTo>
                  <a:close/>
                  <a:moveTo>
                    <a:pt x="55614" y="48102"/>
                  </a:moveTo>
                  <a:cubicBezTo>
                    <a:pt x="55317" y="48137"/>
                    <a:pt x="55043" y="48161"/>
                    <a:pt x="54745" y="48197"/>
                  </a:cubicBezTo>
                  <a:cubicBezTo>
                    <a:pt x="54829" y="48399"/>
                    <a:pt x="55281" y="48387"/>
                    <a:pt x="55614" y="48102"/>
                  </a:cubicBezTo>
                  <a:close/>
                  <a:moveTo>
                    <a:pt x="43160" y="33040"/>
                  </a:moveTo>
                  <a:cubicBezTo>
                    <a:pt x="43172" y="32993"/>
                    <a:pt x="43196" y="32945"/>
                    <a:pt x="43220" y="32909"/>
                  </a:cubicBezTo>
                  <a:cubicBezTo>
                    <a:pt x="42851" y="32731"/>
                    <a:pt x="42482" y="32564"/>
                    <a:pt x="42101" y="32386"/>
                  </a:cubicBezTo>
                  <a:cubicBezTo>
                    <a:pt x="42089" y="32421"/>
                    <a:pt x="42077" y="32457"/>
                    <a:pt x="42065" y="32493"/>
                  </a:cubicBezTo>
                  <a:cubicBezTo>
                    <a:pt x="42434" y="32683"/>
                    <a:pt x="42803" y="32862"/>
                    <a:pt x="43160" y="33040"/>
                  </a:cubicBezTo>
                  <a:close/>
                  <a:moveTo>
                    <a:pt x="54757" y="27802"/>
                  </a:moveTo>
                  <a:lnTo>
                    <a:pt x="54757" y="27921"/>
                  </a:lnTo>
                  <a:lnTo>
                    <a:pt x="56138" y="28016"/>
                  </a:lnTo>
                  <a:lnTo>
                    <a:pt x="56138" y="27968"/>
                  </a:lnTo>
                  <a:cubicBezTo>
                    <a:pt x="55674" y="27909"/>
                    <a:pt x="55221" y="27861"/>
                    <a:pt x="54757" y="27802"/>
                  </a:cubicBezTo>
                  <a:close/>
                  <a:moveTo>
                    <a:pt x="19003" y="50459"/>
                  </a:moveTo>
                  <a:cubicBezTo>
                    <a:pt x="19038" y="50423"/>
                    <a:pt x="19086" y="50400"/>
                    <a:pt x="19110" y="50364"/>
                  </a:cubicBezTo>
                  <a:cubicBezTo>
                    <a:pt x="18872" y="50054"/>
                    <a:pt x="18634" y="49757"/>
                    <a:pt x="18395" y="49435"/>
                  </a:cubicBezTo>
                  <a:cubicBezTo>
                    <a:pt x="18384" y="49459"/>
                    <a:pt x="18348" y="49471"/>
                    <a:pt x="18336" y="49483"/>
                  </a:cubicBezTo>
                  <a:cubicBezTo>
                    <a:pt x="18562" y="49816"/>
                    <a:pt x="18788" y="50138"/>
                    <a:pt x="19003" y="50459"/>
                  </a:cubicBezTo>
                  <a:close/>
                  <a:moveTo>
                    <a:pt x="34040" y="62282"/>
                  </a:moveTo>
                  <a:cubicBezTo>
                    <a:pt x="34052" y="62282"/>
                    <a:pt x="34064" y="62270"/>
                    <a:pt x="34076" y="62270"/>
                  </a:cubicBezTo>
                  <a:lnTo>
                    <a:pt x="34076" y="60425"/>
                  </a:lnTo>
                  <a:lnTo>
                    <a:pt x="34040" y="60425"/>
                  </a:lnTo>
                  <a:close/>
                  <a:moveTo>
                    <a:pt x="46494" y="30897"/>
                  </a:moveTo>
                  <a:cubicBezTo>
                    <a:pt x="46482" y="30933"/>
                    <a:pt x="46470" y="30957"/>
                    <a:pt x="46447" y="31004"/>
                  </a:cubicBezTo>
                  <a:cubicBezTo>
                    <a:pt x="46863" y="31183"/>
                    <a:pt x="47268" y="31362"/>
                    <a:pt x="47685" y="31552"/>
                  </a:cubicBezTo>
                  <a:cubicBezTo>
                    <a:pt x="47697" y="31528"/>
                    <a:pt x="47697" y="31493"/>
                    <a:pt x="47721" y="31481"/>
                  </a:cubicBezTo>
                  <a:cubicBezTo>
                    <a:pt x="47316" y="31290"/>
                    <a:pt x="46911" y="31088"/>
                    <a:pt x="46494" y="30897"/>
                  </a:cubicBezTo>
                  <a:close/>
                  <a:moveTo>
                    <a:pt x="3394" y="34207"/>
                  </a:moveTo>
                  <a:cubicBezTo>
                    <a:pt x="3346" y="34445"/>
                    <a:pt x="3310" y="34636"/>
                    <a:pt x="3274" y="34838"/>
                  </a:cubicBezTo>
                  <a:cubicBezTo>
                    <a:pt x="3215" y="35231"/>
                    <a:pt x="3215" y="35231"/>
                    <a:pt x="3394" y="35350"/>
                  </a:cubicBezTo>
                  <a:close/>
                  <a:moveTo>
                    <a:pt x="4751" y="40196"/>
                  </a:moveTo>
                  <a:cubicBezTo>
                    <a:pt x="5013" y="40232"/>
                    <a:pt x="5227" y="40244"/>
                    <a:pt x="5489" y="40256"/>
                  </a:cubicBezTo>
                  <a:cubicBezTo>
                    <a:pt x="5358" y="40077"/>
                    <a:pt x="5275" y="39982"/>
                    <a:pt x="5179" y="39863"/>
                  </a:cubicBezTo>
                  <a:cubicBezTo>
                    <a:pt x="5037" y="39982"/>
                    <a:pt x="4929" y="40065"/>
                    <a:pt x="4751" y="40196"/>
                  </a:cubicBezTo>
                  <a:close/>
                  <a:moveTo>
                    <a:pt x="48649" y="30159"/>
                  </a:moveTo>
                  <a:cubicBezTo>
                    <a:pt x="48637" y="30183"/>
                    <a:pt x="48625" y="30195"/>
                    <a:pt x="48613" y="30230"/>
                  </a:cubicBezTo>
                  <a:cubicBezTo>
                    <a:pt x="49030" y="30409"/>
                    <a:pt x="49447" y="30588"/>
                    <a:pt x="49864" y="30754"/>
                  </a:cubicBezTo>
                  <a:cubicBezTo>
                    <a:pt x="49876" y="30719"/>
                    <a:pt x="49887" y="30695"/>
                    <a:pt x="49887" y="30659"/>
                  </a:cubicBezTo>
                  <a:cubicBezTo>
                    <a:pt x="49471" y="30492"/>
                    <a:pt x="49054" y="30338"/>
                    <a:pt x="48649" y="30159"/>
                  </a:cubicBezTo>
                  <a:close/>
                  <a:moveTo>
                    <a:pt x="12609" y="36207"/>
                  </a:moveTo>
                  <a:cubicBezTo>
                    <a:pt x="12621" y="36184"/>
                    <a:pt x="12621" y="36148"/>
                    <a:pt x="12633" y="36112"/>
                  </a:cubicBezTo>
                  <a:lnTo>
                    <a:pt x="11526" y="35755"/>
                  </a:lnTo>
                  <a:cubicBezTo>
                    <a:pt x="11502" y="35779"/>
                    <a:pt x="11502" y="35815"/>
                    <a:pt x="11490" y="35850"/>
                  </a:cubicBezTo>
                  <a:close/>
                  <a:moveTo>
                    <a:pt x="3203" y="33278"/>
                  </a:moveTo>
                  <a:cubicBezTo>
                    <a:pt x="3144" y="33278"/>
                    <a:pt x="3096" y="33267"/>
                    <a:pt x="3036" y="33267"/>
                  </a:cubicBezTo>
                  <a:cubicBezTo>
                    <a:pt x="3013" y="33612"/>
                    <a:pt x="2965" y="33969"/>
                    <a:pt x="2929" y="34302"/>
                  </a:cubicBezTo>
                  <a:lnTo>
                    <a:pt x="2989" y="34302"/>
                  </a:lnTo>
                  <a:cubicBezTo>
                    <a:pt x="3048" y="33981"/>
                    <a:pt x="3132" y="33636"/>
                    <a:pt x="3203" y="33278"/>
                  </a:cubicBezTo>
                  <a:close/>
                  <a:moveTo>
                    <a:pt x="3132" y="32957"/>
                  </a:moveTo>
                  <a:cubicBezTo>
                    <a:pt x="3167" y="32969"/>
                    <a:pt x="3215" y="32969"/>
                    <a:pt x="3263" y="32981"/>
                  </a:cubicBezTo>
                  <a:cubicBezTo>
                    <a:pt x="3310" y="32636"/>
                    <a:pt x="3346" y="32314"/>
                    <a:pt x="3394" y="31969"/>
                  </a:cubicBezTo>
                  <a:cubicBezTo>
                    <a:pt x="3370" y="31969"/>
                    <a:pt x="3346" y="31969"/>
                    <a:pt x="3322" y="31957"/>
                  </a:cubicBezTo>
                  <a:cubicBezTo>
                    <a:pt x="3263" y="32302"/>
                    <a:pt x="3191" y="32624"/>
                    <a:pt x="3132" y="32957"/>
                  </a:cubicBezTo>
                  <a:close/>
                  <a:moveTo>
                    <a:pt x="79701" y="19420"/>
                  </a:moveTo>
                  <a:lnTo>
                    <a:pt x="79701" y="19396"/>
                  </a:lnTo>
                  <a:lnTo>
                    <a:pt x="78177" y="19396"/>
                  </a:lnTo>
                  <a:lnTo>
                    <a:pt x="78177" y="19420"/>
                  </a:lnTo>
                  <a:close/>
                  <a:moveTo>
                    <a:pt x="40339" y="41958"/>
                  </a:moveTo>
                  <a:cubicBezTo>
                    <a:pt x="40315" y="41922"/>
                    <a:pt x="40315" y="41910"/>
                    <a:pt x="40303" y="41875"/>
                  </a:cubicBezTo>
                  <a:cubicBezTo>
                    <a:pt x="39910" y="42041"/>
                    <a:pt x="39541" y="42220"/>
                    <a:pt x="39160" y="42387"/>
                  </a:cubicBezTo>
                  <a:lnTo>
                    <a:pt x="39196" y="42470"/>
                  </a:lnTo>
                  <a:cubicBezTo>
                    <a:pt x="39577" y="42303"/>
                    <a:pt x="39958" y="42137"/>
                    <a:pt x="40339" y="41958"/>
                  </a:cubicBezTo>
                  <a:close/>
                  <a:moveTo>
                    <a:pt x="78927" y="19705"/>
                  </a:moveTo>
                  <a:lnTo>
                    <a:pt x="78927" y="19693"/>
                  </a:lnTo>
                  <a:lnTo>
                    <a:pt x="77379" y="19693"/>
                  </a:lnTo>
                  <a:lnTo>
                    <a:pt x="77379" y="197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43"/>
            <p:cNvSpPr/>
            <p:nvPr/>
          </p:nvSpPr>
          <p:spPr>
            <a:xfrm>
              <a:off x="1903200" y="1561325"/>
              <a:ext cx="1328775" cy="450975"/>
            </a:xfrm>
            <a:custGeom>
              <a:avLst/>
              <a:gdLst/>
              <a:ahLst/>
              <a:cxnLst/>
              <a:rect l="l" t="t" r="r" b="b"/>
              <a:pathLst>
                <a:path w="53151" h="18039" extrusionOk="0">
                  <a:moveTo>
                    <a:pt x="53150" y="108"/>
                  </a:moveTo>
                  <a:cubicBezTo>
                    <a:pt x="52983" y="179"/>
                    <a:pt x="52817" y="275"/>
                    <a:pt x="52638" y="334"/>
                  </a:cubicBezTo>
                  <a:cubicBezTo>
                    <a:pt x="50947" y="953"/>
                    <a:pt x="49233" y="1537"/>
                    <a:pt x="47530" y="2192"/>
                  </a:cubicBezTo>
                  <a:cubicBezTo>
                    <a:pt x="44470" y="3370"/>
                    <a:pt x="41458" y="4704"/>
                    <a:pt x="38351" y="5763"/>
                  </a:cubicBezTo>
                  <a:cubicBezTo>
                    <a:pt x="30528" y="8395"/>
                    <a:pt x="22694" y="11038"/>
                    <a:pt x="14764" y="13336"/>
                  </a:cubicBezTo>
                  <a:cubicBezTo>
                    <a:pt x="10204" y="14657"/>
                    <a:pt x="5727" y="16241"/>
                    <a:pt x="1215" y="17705"/>
                  </a:cubicBezTo>
                  <a:cubicBezTo>
                    <a:pt x="905" y="17801"/>
                    <a:pt x="596" y="17896"/>
                    <a:pt x="298" y="18003"/>
                  </a:cubicBezTo>
                  <a:cubicBezTo>
                    <a:pt x="203" y="18027"/>
                    <a:pt x="120" y="18027"/>
                    <a:pt x="24" y="18039"/>
                  </a:cubicBezTo>
                  <a:cubicBezTo>
                    <a:pt x="12" y="18015"/>
                    <a:pt x="1" y="17967"/>
                    <a:pt x="1" y="17944"/>
                  </a:cubicBezTo>
                  <a:cubicBezTo>
                    <a:pt x="72" y="17896"/>
                    <a:pt x="167" y="17836"/>
                    <a:pt x="239" y="17801"/>
                  </a:cubicBezTo>
                  <a:cubicBezTo>
                    <a:pt x="5346" y="16158"/>
                    <a:pt x="10419" y="14384"/>
                    <a:pt x="15562" y="12848"/>
                  </a:cubicBezTo>
                  <a:cubicBezTo>
                    <a:pt x="24051" y="10324"/>
                    <a:pt x="32457" y="7549"/>
                    <a:pt x="40827" y="4668"/>
                  </a:cubicBezTo>
                  <a:cubicBezTo>
                    <a:pt x="43387" y="3775"/>
                    <a:pt x="45863" y="2644"/>
                    <a:pt x="48399" y="1656"/>
                  </a:cubicBezTo>
                  <a:cubicBezTo>
                    <a:pt x="49888" y="1072"/>
                    <a:pt x="51388" y="584"/>
                    <a:pt x="52888" y="48"/>
                  </a:cubicBezTo>
                  <a:cubicBezTo>
                    <a:pt x="52971" y="25"/>
                    <a:pt x="53055" y="25"/>
                    <a:pt x="53126" y="1"/>
                  </a:cubicBezTo>
                  <a:cubicBezTo>
                    <a:pt x="53114" y="37"/>
                    <a:pt x="53126" y="84"/>
                    <a:pt x="53150" y="1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43"/>
            <p:cNvSpPr/>
            <p:nvPr/>
          </p:nvSpPr>
          <p:spPr>
            <a:xfrm>
              <a:off x="1810025" y="3068950"/>
              <a:ext cx="1001650" cy="317925"/>
            </a:xfrm>
            <a:custGeom>
              <a:avLst/>
              <a:gdLst/>
              <a:ahLst/>
              <a:cxnLst/>
              <a:rect l="l" t="t" r="r" b="b"/>
              <a:pathLst>
                <a:path w="40066" h="12717" extrusionOk="0">
                  <a:moveTo>
                    <a:pt x="40042" y="12717"/>
                  </a:moveTo>
                  <a:cubicBezTo>
                    <a:pt x="39911" y="12705"/>
                    <a:pt x="39768" y="12681"/>
                    <a:pt x="39649" y="12657"/>
                  </a:cubicBezTo>
                  <a:cubicBezTo>
                    <a:pt x="36136" y="11669"/>
                    <a:pt x="32624" y="10645"/>
                    <a:pt x="29100" y="9704"/>
                  </a:cubicBezTo>
                  <a:cubicBezTo>
                    <a:pt x="24980" y="8609"/>
                    <a:pt x="20944" y="7252"/>
                    <a:pt x="16908" y="5883"/>
                  </a:cubicBezTo>
                  <a:cubicBezTo>
                    <a:pt x="11752" y="4132"/>
                    <a:pt x="6585" y="2311"/>
                    <a:pt x="1418" y="537"/>
                  </a:cubicBezTo>
                  <a:cubicBezTo>
                    <a:pt x="1061" y="418"/>
                    <a:pt x="691" y="334"/>
                    <a:pt x="322" y="227"/>
                  </a:cubicBezTo>
                  <a:cubicBezTo>
                    <a:pt x="215" y="203"/>
                    <a:pt x="108" y="156"/>
                    <a:pt x="1" y="120"/>
                  </a:cubicBezTo>
                  <a:cubicBezTo>
                    <a:pt x="1" y="84"/>
                    <a:pt x="25" y="37"/>
                    <a:pt x="25" y="1"/>
                  </a:cubicBezTo>
                  <a:cubicBezTo>
                    <a:pt x="144" y="25"/>
                    <a:pt x="263" y="1"/>
                    <a:pt x="358" y="37"/>
                  </a:cubicBezTo>
                  <a:cubicBezTo>
                    <a:pt x="1596" y="418"/>
                    <a:pt x="2847" y="799"/>
                    <a:pt x="4073" y="1215"/>
                  </a:cubicBezTo>
                  <a:cubicBezTo>
                    <a:pt x="8192" y="2608"/>
                    <a:pt x="12288" y="4049"/>
                    <a:pt x="16408" y="5454"/>
                  </a:cubicBezTo>
                  <a:cubicBezTo>
                    <a:pt x="19277" y="6430"/>
                    <a:pt x="22147" y="7430"/>
                    <a:pt x="25064" y="8311"/>
                  </a:cubicBezTo>
                  <a:cubicBezTo>
                    <a:pt x="28743" y="9431"/>
                    <a:pt x="32445" y="10407"/>
                    <a:pt x="36136" y="11467"/>
                  </a:cubicBezTo>
                  <a:cubicBezTo>
                    <a:pt x="37327" y="11812"/>
                    <a:pt x="38518" y="12145"/>
                    <a:pt x="39732" y="12491"/>
                  </a:cubicBezTo>
                  <a:cubicBezTo>
                    <a:pt x="39851" y="12526"/>
                    <a:pt x="39946" y="12562"/>
                    <a:pt x="40065" y="12610"/>
                  </a:cubicBezTo>
                  <a:cubicBezTo>
                    <a:pt x="40054" y="12621"/>
                    <a:pt x="40042" y="12669"/>
                    <a:pt x="40042" y="127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43"/>
            <p:cNvSpPr/>
            <p:nvPr/>
          </p:nvSpPr>
          <p:spPr>
            <a:xfrm>
              <a:off x="2864625" y="2949900"/>
              <a:ext cx="767100" cy="417625"/>
            </a:xfrm>
            <a:custGeom>
              <a:avLst/>
              <a:gdLst/>
              <a:ahLst/>
              <a:cxnLst/>
              <a:rect l="l" t="t" r="r" b="b"/>
              <a:pathLst>
                <a:path w="30684" h="16705" extrusionOk="0">
                  <a:moveTo>
                    <a:pt x="1" y="16586"/>
                  </a:moveTo>
                  <a:cubicBezTo>
                    <a:pt x="108" y="16514"/>
                    <a:pt x="203" y="16419"/>
                    <a:pt x="322" y="16348"/>
                  </a:cubicBezTo>
                  <a:cubicBezTo>
                    <a:pt x="2275" y="15348"/>
                    <a:pt x="4251" y="14383"/>
                    <a:pt x="6180" y="13359"/>
                  </a:cubicBezTo>
                  <a:cubicBezTo>
                    <a:pt x="10859" y="10859"/>
                    <a:pt x="15538" y="8323"/>
                    <a:pt x="20194" y="5775"/>
                  </a:cubicBezTo>
                  <a:cubicBezTo>
                    <a:pt x="21599" y="5025"/>
                    <a:pt x="22908" y="4108"/>
                    <a:pt x="24290" y="3334"/>
                  </a:cubicBezTo>
                  <a:cubicBezTo>
                    <a:pt x="26337" y="2191"/>
                    <a:pt x="28445" y="1120"/>
                    <a:pt x="30528" y="24"/>
                  </a:cubicBezTo>
                  <a:cubicBezTo>
                    <a:pt x="30552" y="0"/>
                    <a:pt x="30612" y="0"/>
                    <a:pt x="30683" y="48"/>
                  </a:cubicBezTo>
                  <a:cubicBezTo>
                    <a:pt x="30588" y="108"/>
                    <a:pt x="30493" y="167"/>
                    <a:pt x="30386" y="215"/>
                  </a:cubicBezTo>
                  <a:cubicBezTo>
                    <a:pt x="28873" y="1001"/>
                    <a:pt x="27326" y="1774"/>
                    <a:pt x="25837" y="2608"/>
                  </a:cubicBezTo>
                  <a:cubicBezTo>
                    <a:pt x="24671" y="3251"/>
                    <a:pt x="23539" y="3977"/>
                    <a:pt x="22408" y="4680"/>
                  </a:cubicBezTo>
                  <a:cubicBezTo>
                    <a:pt x="19194" y="6668"/>
                    <a:pt x="15836" y="8418"/>
                    <a:pt x="12490" y="10180"/>
                  </a:cubicBezTo>
                  <a:cubicBezTo>
                    <a:pt x="10371" y="11299"/>
                    <a:pt x="8323" y="12526"/>
                    <a:pt x="6204" y="13633"/>
                  </a:cubicBezTo>
                  <a:cubicBezTo>
                    <a:pt x="4299" y="14645"/>
                    <a:pt x="2370" y="15598"/>
                    <a:pt x="441" y="16586"/>
                  </a:cubicBezTo>
                  <a:cubicBezTo>
                    <a:pt x="322" y="16645"/>
                    <a:pt x="191" y="16657"/>
                    <a:pt x="60" y="16705"/>
                  </a:cubicBezTo>
                  <a:cubicBezTo>
                    <a:pt x="48" y="16669"/>
                    <a:pt x="13" y="16633"/>
                    <a:pt x="1" y="165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43"/>
            <p:cNvSpPr/>
            <p:nvPr/>
          </p:nvSpPr>
          <p:spPr>
            <a:xfrm>
              <a:off x="2095500" y="3146050"/>
              <a:ext cx="754275" cy="226250"/>
            </a:xfrm>
            <a:custGeom>
              <a:avLst/>
              <a:gdLst/>
              <a:ahLst/>
              <a:cxnLst/>
              <a:rect l="l" t="t" r="r" b="b"/>
              <a:pathLst>
                <a:path w="30171" h="9050" extrusionOk="0">
                  <a:moveTo>
                    <a:pt x="12" y="1"/>
                  </a:moveTo>
                  <a:cubicBezTo>
                    <a:pt x="71" y="1"/>
                    <a:pt x="155" y="1"/>
                    <a:pt x="214" y="12"/>
                  </a:cubicBezTo>
                  <a:cubicBezTo>
                    <a:pt x="4108" y="1167"/>
                    <a:pt x="8025" y="2310"/>
                    <a:pt x="11918" y="3465"/>
                  </a:cubicBezTo>
                  <a:cubicBezTo>
                    <a:pt x="14454" y="4227"/>
                    <a:pt x="17014" y="4894"/>
                    <a:pt x="19514" y="5775"/>
                  </a:cubicBezTo>
                  <a:cubicBezTo>
                    <a:pt x="22812" y="6942"/>
                    <a:pt x="26194" y="7871"/>
                    <a:pt x="29575" y="8811"/>
                  </a:cubicBezTo>
                  <a:cubicBezTo>
                    <a:pt x="29766" y="8871"/>
                    <a:pt x="29956" y="8906"/>
                    <a:pt x="30170" y="8966"/>
                  </a:cubicBezTo>
                  <a:cubicBezTo>
                    <a:pt x="30170" y="8990"/>
                    <a:pt x="30159" y="9026"/>
                    <a:pt x="30159" y="9049"/>
                  </a:cubicBezTo>
                  <a:cubicBezTo>
                    <a:pt x="29944" y="9026"/>
                    <a:pt x="29718" y="9002"/>
                    <a:pt x="29516" y="8942"/>
                  </a:cubicBezTo>
                  <a:cubicBezTo>
                    <a:pt x="26372" y="8168"/>
                    <a:pt x="23253" y="7335"/>
                    <a:pt x="20193" y="6251"/>
                  </a:cubicBezTo>
                  <a:cubicBezTo>
                    <a:pt x="17919" y="5454"/>
                    <a:pt x="15585" y="4835"/>
                    <a:pt x="13287" y="4120"/>
                  </a:cubicBezTo>
                  <a:cubicBezTo>
                    <a:pt x="10216" y="3168"/>
                    <a:pt x="7144" y="2179"/>
                    <a:pt x="4060" y="1227"/>
                  </a:cubicBezTo>
                  <a:cubicBezTo>
                    <a:pt x="2834" y="846"/>
                    <a:pt x="1584" y="536"/>
                    <a:pt x="345" y="191"/>
                  </a:cubicBezTo>
                  <a:cubicBezTo>
                    <a:pt x="226" y="167"/>
                    <a:pt x="119" y="108"/>
                    <a:pt x="12" y="72"/>
                  </a:cubicBezTo>
                  <a:cubicBezTo>
                    <a:pt x="0" y="48"/>
                    <a:pt x="0" y="36"/>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43"/>
            <p:cNvSpPr/>
            <p:nvPr/>
          </p:nvSpPr>
          <p:spPr>
            <a:xfrm>
              <a:off x="2108275" y="3238025"/>
              <a:ext cx="735850" cy="215525"/>
            </a:xfrm>
            <a:custGeom>
              <a:avLst/>
              <a:gdLst/>
              <a:ahLst/>
              <a:cxnLst/>
              <a:rect l="l" t="t" r="r" b="b"/>
              <a:pathLst>
                <a:path w="29434" h="8621" extrusionOk="0">
                  <a:moveTo>
                    <a:pt x="29421" y="8621"/>
                  </a:moveTo>
                  <a:cubicBezTo>
                    <a:pt x="29326" y="8597"/>
                    <a:pt x="29231" y="8597"/>
                    <a:pt x="29136" y="8585"/>
                  </a:cubicBezTo>
                  <a:cubicBezTo>
                    <a:pt x="25135" y="7442"/>
                    <a:pt x="21135" y="6323"/>
                    <a:pt x="17122" y="5144"/>
                  </a:cubicBezTo>
                  <a:cubicBezTo>
                    <a:pt x="13003" y="3930"/>
                    <a:pt x="8895" y="2620"/>
                    <a:pt x="4787" y="1382"/>
                  </a:cubicBezTo>
                  <a:cubicBezTo>
                    <a:pt x="3287" y="941"/>
                    <a:pt x="1763" y="584"/>
                    <a:pt x="251" y="179"/>
                  </a:cubicBezTo>
                  <a:cubicBezTo>
                    <a:pt x="156" y="143"/>
                    <a:pt x="84" y="120"/>
                    <a:pt x="1" y="84"/>
                  </a:cubicBezTo>
                  <a:cubicBezTo>
                    <a:pt x="1" y="60"/>
                    <a:pt x="13" y="24"/>
                    <a:pt x="13" y="1"/>
                  </a:cubicBezTo>
                  <a:cubicBezTo>
                    <a:pt x="96" y="1"/>
                    <a:pt x="203" y="1"/>
                    <a:pt x="299" y="13"/>
                  </a:cubicBezTo>
                  <a:cubicBezTo>
                    <a:pt x="2704" y="667"/>
                    <a:pt x="5121" y="1298"/>
                    <a:pt x="7502" y="1989"/>
                  </a:cubicBezTo>
                  <a:cubicBezTo>
                    <a:pt x="12741" y="3549"/>
                    <a:pt x="17944" y="5156"/>
                    <a:pt x="23182" y="6728"/>
                  </a:cubicBezTo>
                  <a:cubicBezTo>
                    <a:pt x="25135" y="7299"/>
                    <a:pt x="27112" y="7823"/>
                    <a:pt x="29076" y="8359"/>
                  </a:cubicBezTo>
                  <a:cubicBezTo>
                    <a:pt x="29195" y="8395"/>
                    <a:pt x="29314" y="8430"/>
                    <a:pt x="29421" y="8478"/>
                  </a:cubicBezTo>
                  <a:cubicBezTo>
                    <a:pt x="29433" y="8525"/>
                    <a:pt x="29433" y="8573"/>
                    <a:pt x="29421" y="86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43"/>
            <p:cNvSpPr/>
            <p:nvPr/>
          </p:nvSpPr>
          <p:spPr>
            <a:xfrm>
              <a:off x="2544950" y="1598550"/>
              <a:ext cx="663200" cy="234575"/>
            </a:xfrm>
            <a:custGeom>
              <a:avLst/>
              <a:gdLst/>
              <a:ahLst/>
              <a:cxnLst/>
              <a:rect l="l" t="t" r="r" b="b"/>
              <a:pathLst>
                <a:path w="26528" h="9383" extrusionOk="0">
                  <a:moveTo>
                    <a:pt x="26528" y="0"/>
                  </a:moveTo>
                  <a:cubicBezTo>
                    <a:pt x="17848" y="3620"/>
                    <a:pt x="8966" y="6572"/>
                    <a:pt x="0" y="9382"/>
                  </a:cubicBezTo>
                  <a:cubicBezTo>
                    <a:pt x="120" y="9335"/>
                    <a:pt x="227" y="9275"/>
                    <a:pt x="346" y="9227"/>
                  </a:cubicBezTo>
                  <a:cubicBezTo>
                    <a:pt x="2703" y="8430"/>
                    <a:pt x="5049" y="7596"/>
                    <a:pt x="7430" y="6846"/>
                  </a:cubicBezTo>
                  <a:cubicBezTo>
                    <a:pt x="13324" y="5001"/>
                    <a:pt x="19062" y="2739"/>
                    <a:pt x="24837" y="560"/>
                  </a:cubicBezTo>
                  <a:cubicBezTo>
                    <a:pt x="25301" y="381"/>
                    <a:pt x="25766" y="226"/>
                    <a:pt x="26206" y="60"/>
                  </a:cubicBezTo>
                  <a:cubicBezTo>
                    <a:pt x="26313" y="36"/>
                    <a:pt x="26420" y="36"/>
                    <a:pt x="26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43"/>
            <p:cNvSpPr/>
            <p:nvPr/>
          </p:nvSpPr>
          <p:spPr>
            <a:xfrm>
              <a:off x="2944100" y="3136825"/>
              <a:ext cx="510225" cy="276550"/>
            </a:xfrm>
            <a:custGeom>
              <a:avLst/>
              <a:gdLst/>
              <a:ahLst/>
              <a:cxnLst/>
              <a:rect l="l" t="t" r="r" b="b"/>
              <a:pathLst>
                <a:path w="20409" h="11062" extrusionOk="0">
                  <a:moveTo>
                    <a:pt x="20408" y="0"/>
                  </a:moveTo>
                  <a:cubicBezTo>
                    <a:pt x="13729" y="3882"/>
                    <a:pt x="6954" y="7585"/>
                    <a:pt x="48" y="11061"/>
                  </a:cubicBezTo>
                  <a:cubicBezTo>
                    <a:pt x="36" y="11026"/>
                    <a:pt x="13" y="11014"/>
                    <a:pt x="1" y="109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43"/>
            <p:cNvSpPr/>
            <p:nvPr/>
          </p:nvSpPr>
          <p:spPr>
            <a:xfrm>
              <a:off x="2867600" y="3208250"/>
              <a:ext cx="406025" cy="214050"/>
            </a:xfrm>
            <a:custGeom>
              <a:avLst/>
              <a:gdLst/>
              <a:ahLst/>
              <a:cxnLst/>
              <a:rect l="l" t="t" r="r" b="b"/>
              <a:pathLst>
                <a:path w="16241" h="8562" extrusionOk="0">
                  <a:moveTo>
                    <a:pt x="1" y="8562"/>
                  </a:moveTo>
                  <a:cubicBezTo>
                    <a:pt x="48" y="8443"/>
                    <a:pt x="48" y="8383"/>
                    <a:pt x="72" y="8359"/>
                  </a:cubicBezTo>
                  <a:cubicBezTo>
                    <a:pt x="5585" y="5859"/>
                    <a:pt x="10883" y="2918"/>
                    <a:pt x="16158" y="1"/>
                  </a:cubicBezTo>
                  <a:cubicBezTo>
                    <a:pt x="16193" y="25"/>
                    <a:pt x="16205" y="61"/>
                    <a:pt x="16241" y="84"/>
                  </a:cubicBezTo>
                  <a:cubicBezTo>
                    <a:pt x="16158" y="144"/>
                    <a:pt x="16098" y="227"/>
                    <a:pt x="16027" y="263"/>
                  </a:cubicBezTo>
                  <a:cubicBezTo>
                    <a:pt x="13241" y="1799"/>
                    <a:pt x="10478" y="3382"/>
                    <a:pt x="7668" y="4847"/>
                  </a:cubicBezTo>
                  <a:cubicBezTo>
                    <a:pt x="5263" y="6097"/>
                    <a:pt x="2811" y="7228"/>
                    <a:pt x="382" y="8419"/>
                  </a:cubicBezTo>
                  <a:cubicBezTo>
                    <a:pt x="298" y="8478"/>
                    <a:pt x="179" y="8502"/>
                    <a:pt x="1" y="85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43"/>
            <p:cNvSpPr/>
            <p:nvPr/>
          </p:nvSpPr>
          <p:spPr>
            <a:xfrm>
              <a:off x="2845275" y="3179100"/>
              <a:ext cx="420025" cy="217000"/>
            </a:xfrm>
            <a:custGeom>
              <a:avLst/>
              <a:gdLst/>
              <a:ahLst/>
              <a:cxnLst/>
              <a:rect l="l" t="t" r="r" b="b"/>
              <a:pathLst>
                <a:path w="16801" h="8680" extrusionOk="0">
                  <a:moveTo>
                    <a:pt x="16801" y="84"/>
                  </a:moveTo>
                  <a:cubicBezTo>
                    <a:pt x="11312" y="3108"/>
                    <a:pt x="5740" y="5989"/>
                    <a:pt x="72" y="8680"/>
                  </a:cubicBezTo>
                  <a:cubicBezTo>
                    <a:pt x="48" y="8632"/>
                    <a:pt x="13" y="8608"/>
                    <a:pt x="1" y="8561"/>
                  </a:cubicBezTo>
                  <a:cubicBezTo>
                    <a:pt x="60" y="8501"/>
                    <a:pt x="120" y="8442"/>
                    <a:pt x="191" y="8394"/>
                  </a:cubicBezTo>
                  <a:cubicBezTo>
                    <a:pt x="2680" y="7180"/>
                    <a:pt x="5192" y="6001"/>
                    <a:pt x="7668" y="4751"/>
                  </a:cubicBezTo>
                  <a:cubicBezTo>
                    <a:pt x="9585" y="3786"/>
                    <a:pt x="11443" y="2727"/>
                    <a:pt x="13348" y="1727"/>
                  </a:cubicBezTo>
                  <a:cubicBezTo>
                    <a:pt x="14407" y="1179"/>
                    <a:pt x="15479" y="631"/>
                    <a:pt x="16539" y="95"/>
                  </a:cubicBezTo>
                  <a:cubicBezTo>
                    <a:pt x="16610" y="48"/>
                    <a:pt x="16693" y="36"/>
                    <a:pt x="16777" y="0"/>
                  </a:cubicBezTo>
                  <a:cubicBezTo>
                    <a:pt x="16777" y="24"/>
                    <a:pt x="16789" y="48"/>
                    <a:pt x="16801"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43"/>
            <p:cNvSpPr/>
            <p:nvPr/>
          </p:nvSpPr>
          <p:spPr>
            <a:xfrm>
              <a:off x="3340575" y="3010325"/>
              <a:ext cx="411400" cy="234875"/>
            </a:xfrm>
            <a:custGeom>
              <a:avLst/>
              <a:gdLst/>
              <a:ahLst/>
              <a:cxnLst/>
              <a:rect l="l" t="t" r="r" b="b"/>
              <a:pathLst>
                <a:path w="16456" h="9395" extrusionOk="0">
                  <a:moveTo>
                    <a:pt x="1" y="9311"/>
                  </a:moveTo>
                  <a:cubicBezTo>
                    <a:pt x="60" y="9251"/>
                    <a:pt x="108" y="9192"/>
                    <a:pt x="191" y="9168"/>
                  </a:cubicBezTo>
                  <a:cubicBezTo>
                    <a:pt x="5692" y="6251"/>
                    <a:pt x="11050" y="3084"/>
                    <a:pt x="16455" y="0"/>
                  </a:cubicBezTo>
                  <a:cubicBezTo>
                    <a:pt x="11050" y="3263"/>
                    <a:pt x="5692" y="6561"/>
                    <a:pt x="48" y="9394"/>
                  </a:cubicBezTo>
                  <a:cubicBezTo>
                    <a:pt x="37" y="9359"/>
                    <a:pt x="25" y="9335"/>
                    <a:pt x="1" y="9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43"/>
            <p:cNvSpPr/>
            <p:nvPr/>
          </p:nvSpPr>
          <p:spPr>
            <a:xfrm>
              <a:off x="2339575" y="3263025"/>
              <a:ext cx="458400" cy="136350"/>
            </a:xfrm>
            <a:custGeom>
              <a:avLst/>
              <a:gdLst/>
              <a:ahLst/>
              <a:cxnLst/>
              <a:rect l="l" t="t" r="r" b="b"/>
              <a:pathLst>
                <a:path w="18336" h="5454" extrusionOk="0">
                  <a:moveTo>
                    <a:pt x="18336" y="5454"/>
                  </a:moveTo>
                  <a:cubicBezTo>
                    <a:pt x="18229" y="5442"/>
                    <a:pt x="18110" y="5430"/>
                    <a:pt x="18014" y="5394"/>
                  </a:cubicBezTo>
                  <a:cubicBezTo>
                    <a:pt x="13061" y="4001"/>
                    <a:pt x="8132" y="2596"/>
                    <a:pt x="3203" y="1168"/>
                  </a:cubicBezTo>
                  <a:cubicBezTo>
                    <a:pt x="2191" y="870"/>
                    <a:pt x="1203" y="489"/>
                    <a:pt x="203" y="144"/>
                  </a:cubicBezTo>
                  <a:cubicBezTo>
                    <a:pt x="131" y="120"/>
                    <a:pt x="60" y="72"/>
                    <a:pt x="0" y="1"/>
                  </a:cubicBezTo>
                  <a:cubicBezTo>
                    <a:pt x="6049" y="2037"/>
                    <a:pt x="12299" y="3406"/>
                    <a:pt x="18336" y="5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43"/>
            <p:cNvSpPr/>
            <p:nvPr/>
          </p:nvSpPr>
          <p:spPr>
            <a:xfrm>
              <a:off x="2906000" y="3326725"/>
              <a:ext cx="277450" cy="148250"/>
            </a:xfrm>
            <a:custGeom>
              <a:avLst/>
              <a:gdLst/>
              <a:ahLst/>
              <a:cxnLst/>
              <a:rect l="l" t="t" r="r" b="b"/>
              <a:pathLst>
                <a:path w="11098" h="5930" extrusionOk="0">
                  <a:moveTo>
                    <a:pt x="1" y="5763"/>
                  </a:moveTo>
                  <a:cubicBezTo>
                    <a:pt x="3668" y="3846"/>
                    <a:pt x="7359" y="1929"/>
                    <a:pt x="11038" y="1"/>
                  </a:cubicBezTo>
                  <a:cubicBezTo>
                    <a:pt x="11050" y="36"/>
                    <a:pt x="11085" y="60"/>
                    <a:pt x="11097" y="84"/>
                  </a:cubicBezTo>
                  <a:cubicBezTo>
                    <a:pt x="11026" y="155"/>
                    <a:pt x="10966" y="251"/>
                    <a:pt x="10871" y="298"/>
                  </a:cubicBezTo>
                  <a:cubicBezTo>
                    <a:pt x="8966" y="1334"/>
                    <a:pt x="7085" y="2358"/>
                    <a:pt x="5180" y="3370"/>
                  </a:cubicBezTo>
                  <a:cubicBezTo>
                    <a:pt x="3668" y="4156"/>
                    <a:pt x="2144" y="4930"/>
                    <a:pt x="620" y="5704"/>
                  </a:cubicBezTo>
                  <a:cubicBezTo>
                    <a:pt x="441" y="5799"/>
                    <a:pt x="251" y="5859"/>
                    <a:pt x="60" y="5930"/>
                  </a:cubicBezTo>
                  <a:cubicBezTo>
                    <a:pt x="36" y="5859"/>
                    <a:pt x="25" y="5811"/>
                    <a:pt x="1" y="57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43"/>
            <p:cNvSpPr/>
            <p:nvPr/>
          </p:nvSpPr>
          <p:spPr>
            <a:xfrm>
              <a:off x="2482450" y="3326125"/>
              <a:ext cx="363450" cy="113450"/>
            </a:xfrm>
            <a:custGeom>
              <a:avLst/>
              <a:gdLst/>
              <a:ahLst/>
              <a:cxnLst/>
              <a:rect l="l" t="t" r="r" b="b"/>
              <a:pathLst>
                <a:path w="14538" h="4538" extrusionOk="0">
                  <a:moveTo>
                    <a:pt x="0" y="1"/>
                  </a:moveTo>
                  <a:cubicBezTo>
                    <a:pt x="4858" y="1477"/>
                    <a:pt x="9692" y="2930"/>
                    <a:pt x="14538" y="4406"/>
                  </a:cubicBezTo>
                  <a:cubicBezTo>
                    <a:pt x="14157" y="4537"/>
                    <a:pt x="1107" y="63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43"/>
            <p:cNvSpPr/>
            <p:nvPr/>
          </p:nvSpPr>
          <p:spPr>
            <a:xfrm>
              <a:off x="2958700" y="3403825"/>
              <a:ext cx="223250" cy="131300"/>
            </a:xfrm>
            <a:custGeom>
              <a:avLst/>
              <a:gdLst/>
              <a:ahLst/>
              <a:cxnLst/>
              <a:rect l="l" t="t" r="r" b="b"/>
              <a:pathLst>
                <a:path w="8930" h="5252" extrusionOk="0">
                  <a:moveTo>
                    <a:pt x="8930" y="0"/>
                  </a:moveTo>
                  <a:cubicBezTo>
                    <a:pt x="8739" y="441"/>
                    <a:pt x="643" y="5227"/>
                    <a:pt x="0" y="5251"/>
                  </a:cubicBezTo>
                  <a:cubicBezTo>
                    <a:pt x="48" y="5180"/>
                    <a:pt x="72" y="5120"/>
                    <a:pt x="119" y="5096"/>
                  </a:cubicBezTo>
                  <a:cubicBezTo>
                    <a:pt x="3072" y="3394"/>
                    <a:pt x="6013" y="1703"/>
                    <a:pt x="8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43"/>
            <p:cNvSpPr/>
            <p:nvPr/>
          </p:nvSpPr>
          <p:spPr>
            <a:xfrm>
              <a:off x="3515000" y="3033250"/>
              <a:ext cx="281625" cy="158975"/>
            </a:xfrm>
            <a:custGeom>
              <a:avLst/>
              <a:gdLst/>
              <a:ahLst/>
              <a:cxnLst/>
              <a:rect l="l" t="t" r="r" b="b"/>
              <a:pathLst>
                <a:path w="11265" h="6359" extrusionOk="0">
                  <a:moveTo>
                    <a:pt x="1" y="6156"/>
                  </a:moveTo>
                  <a:cubicBezTo>
                    <a:pt x="3894" y="4370"/>
                    <a:pt x="7549" y="2096"/>
                    <a:pt x="11264" y="0"/>
                  </a:cubicBezTo>
                  <a:cubicBezTo>
                    <a:pt x="7585" y="2203"/>
                    <a:pt x="3990" y="4548"/>
                    <a:pt x="84" y="6358"/>
                  </a:cubicBezTo>
                  <a:cubicBezTo>
                    <a:pt x="60" y="6287"/>
                    <a:pt x="25" y="6215"/>
                    <a:pt x="1" y="61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43"/>
            <p:cNvSpPr/>
            <p:nvPr/>
          </p:nvSpPr>
          <p:spPr>
            <a:xfrm>
              <a:off x="3035475" y="3304100"/>
              <a:ext cx="273275" cy="153325"/>
            </a:xfrm>
            <a:custGeom>
              <a:avLst/>
              <a:gdLst/>
              <a:ahLst/>
              <a:cxnLst/>
              <a:rect l="l" t="t" r="r" b="b"/>
              <a:pathLst>
                <a:path w="10931" h="6133" extrusionOk="0">
                  <a:moveTo>
                    <a:pt x="10931" y="120"/>
                  </a:moveTo>
                  <a:cubicBezTo>
                    <a:pt x="7323" y="2132"/>
                    <a:pt x="3704" y="4132"/>
                    <a:pt x="84" y="6133"/>
                  </a:cubicBezTo>
                  <a:cubicBezTo>
                    <a:pt x="60" y="6097"/>
                    <a:pt x="25" y="6025"/>
                    <a:pt x="1" y="5990"/>
                  </a:cubicBezTo>
                  <a:cubicBezTo>
                    <a:pt x="3597" y="3942"/>
                    <a:pt x="7276" y="2072"/>
                    <a:pt x="10859" y="1"/>
                  </a:cubicBezTo>
                  <a:cubicBezTo>
                    <a:pt x="10895" y="48"/>
                    <a:pt x="10907" y="84"/>
                    <a:pt x="10931"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43"/>
            <p:cNvSpPr/>
            <p:nvPr/>
          </p:nvSpPr>
          <p:spPr>
            <a:xfrm>
              <a:off x="3334025" y="3025500"/>
              <a:ext cx="242625" cy="147675"/>
            </a:xfrm>
            <a:custGeom>
              <a:avLst/>
              <a:gdLst/>
              <a:ahLst/>
              <a:cxnLst/>
              <a:rect l="l" t="t" r="r" b="b"/>
              <a:pathLst>
                <a:path w="9705" h="5907" extrusionOk="0">
                  <a:moveTo>
                    <a:pt x="1" y="5823"/>
                  </a:moveTo>
                  <a:cubicBezTo>
                    <a:pt x="3037" y="3572"/>
                    <a:pt x="6514" y="2025"/>
                    <a:pt x="9705" y="1"/>
                  </a:cubicBezTo>
                  <a:cubicBezTo>
                    <a:pt x="9621" y="60"/>
                    <a:pt x="9550" y="155"/>
                    <a:pt x="9443" y="191"/>
                  </a:cubicBezTo>
                  <a:cubicBezTo>
                    <a:pt x="8014" y="1060"/>
                    <a:pt x="6573" y="1906"/>
                    <a:pt x="5144" y="2763"/>
                  </a:cubicBezTo>
                  <a:cubicBezTo>
                    <a:pt x="3537" y="3751"/>
                    <a:pt x="1930" y="4763"/>
                    <a:pt x="322" y="5763"/>
                  </a:cubicBezTo>
                  <a:cubicBezTo>
                    <a:pt x="227" y="5799"/>
                    <a:pt x="156" y="5870"/>
                    <a:pt x="60" y="5906"/>
                  </a:cubicBezTo>
                  <a:cubicBezTo>
                    <a:pt x="49" y="5894"/>
                    <a:pt x="25" y="5870"/>
                    <a:pt x="1" y="58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43"/>
            <p:cNvSpPr/>
            <p:nvPr/>
          </p:nvSpPr>
          <p:spPr>
            <a:xfrm>
              <a:off x="3827250" y="2817450"/>
              <a:ext cx="231600" cy="166700"/>
            </a:xfrm>
            <a:custGeom>
              <a:avLst/>
              <a:gdLst/>
              <a:ahLst/>
              <a:cxnLst/>
              <a:rect l="l" t="t" r="r" b="b"/>
              <a:pathLst>
                <a:path w="9264" h="6668" extrusionOk="0">
                  <a:moveTo>
                    <a:pt x="9264" y="0"/>
                  </a:moveTo>
                  <a:cubicBezTo>
                    <a:pt x="9240" y="107"/>
                    <a:pt x="9240" y="238"/>
                    <a:pt x="9168" y="322"/>
                  </a:cubicBezTo>
                  <a:cubicBezTo>
                    <a:pt x="8895" y="560"/>
                    <a:pt x="8633" y="798"/>
                    <a:pt x="8335" y="1000"/>
                  </a:cubicBezTo>
                  <a:cubicBezTo>
                    <a:pt x="5632" y="2858"/>
                    <a:pt x="2953" y="4727"/>
                    <a:pt x="263" y="6584"/>
                  </a:cubicBezTo>
                  <a:cubicBezTo>
                    <a:pt x="203" y="6632"/>
                    <a:pt x="132" y="6644"/>
                    <a:pt x="60" y="6668"/>
                  </a:cubicBezTo>
                  <a:cubicBezTo>
                    <a:pt x="36" y="6644"/>
                    <a:pt x="24" y="6632"/>
                    <a:pt x="1" y="6596"/>
                  </a:cubicBezTo>
                  <a:cubicBezTo>
                    <a:pt x="96" y="6525"/>
                    <a:pt x="191" y="6453"/>
                    <a:pt x="298" y="6370"/>
                  </a:cubicBezTo>
                  <a:cubicBezTo>
                    <a:pt x="2656" y="4739"/>
                    <a:pt x="5037" y="3120"/>
                    <a:pt x="7406" y="1476"/>
                  </a:cubicBezTo>
                  <a:cubicBezTo>
                    <a:pt x="7930" y="1119"/>
                    <a:pt x="8406" y="714"/>
                    <a:pt x="8895" y="333"/>
                  </a:cubicBezTo>
                  <a:cubicBezTo>
                    <a:pt x="9002" y="238"/>
                    <a:pt x="9073" y="119"/>
                    <a:pt x="9168" y="24"/>
                  </a:cubicBezTo>
                  <a:cubicBezTo>
                    <a:pt x="9192" y="12"/>
                    <a:pt x="9240" y="12"/>
                    <a:pt x="9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43"/>
            <p:cNvSpPr/>
            <p:nvPr/>
          </p:nvSpPr>
          <p:spPr>
            <a:xfrm>
              <a:off x="3735575" y="2872800"/>
              <a:ext cx="198250" cy="108675"/>
            </a:xfrm>
            <a:custGeom>
              <a:avLst/>
              <a:gdLst/>
              <a:ahLst/>
              <a:cxnLst/>
              <a:rect l="l" t="t" r="r" b="b"/>
              <a:pathLst>
                <a:path w="7930" h="4347" extrusionOk="0">
                  <a:moveTo>
                    <a:pt x="7930" y="179"/>
                  </a:moveTo>
                  <a:cubicBezTo>
                    <a:pt x="5311" y="1572"/>
                    <a:pt x="2715" y="2965"/>
                    <a:pt x="84" y="4346"/>
                  </a:cubicBezTo>
                  <a:cubicBezTo>
                    <a:pt x="60" y="4299"/>
                    <a:pt x="36" y="4251"/>
                    <a:pt x="0" y="4192"/>
                  </a:cubicBezTo>
                  <a:cubicBezTo>
                    <a:pt x="2620" y="2787"/>
                    <a:pt x="5227" y="1406"/>
                    <a:pt x="7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43"/>
            <p:cNvSpPr/>
            <p:nvPr/>
          </p:nvSpPr>
          <p:spPr>
            <a:xfrm>
              <a:off x="3319750" y="3060625"/>
              <a:ext cx="171175" cy="85750"/>
            </a:xfrm>
            <a:custGeom>
              <a:avLst/>
              <a:gdLst/>
              <a:ahLst/>
              <a:cxnLst/>
              <a:rect l="l" t="t" r="r" b="b"/>
              <a:pathLst>
                <a:path w="6847" h="3430" extrusionOk="0">
                  <a:moveTo>
                    <a:pt x="0" y="3287"/>
                  </a:moveTo>
                  <a:cubicBezTo>
                    <a:pt x="2227" y="2096"/>
                    <a:pt x="4430" y="834"/>
                    <a:pt x="6847" y="1"/>
                  </a:cubicBezTo>
                  <a:cubicBezTo>
                    <a:pt x="4584" y="1143"/>
                    <a:pt x="2334" y="2286"/>
                    <a:pt x="72" y="3429"/>
                  </a:cubicBezTo>
                  <a:cubicBezTo>
                    <a:pt x="60" y="3382"/>
                    <a:pt x="24" y="3334"/>
                    <a:pt x="0" y="3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43"/>
            <p:cNvSpPr/>
            <p:nvPr/>
          </p:nvSpPr>
          <p:spPr>
            <a:xfrm>
              <a:off x="2751225" y="3444000"/>
              <a:ext cx="164325" cy="52725"/>
            </a:xfrm>
            <a:custGeom>
              <a:avLst/>
              <a:gdLst/>
              <a:ahLst/>
              <a:cxnLst/>
              <a:rect l="l" t="t" r="r" b="b"/>
              <a:pathLst>
                <a:path w="6573" h="2109" extrusionOk="0">
                  <a:moveTo>
                    <a:pt x="24" y="1"/>
                  </a:moveTo>
                  <a:cubicBezTo>
                    <a:pt x="2215" y="656"/>
                    <a:pt x="4382" y="1310"/>
                    <a:pt x="6573" y="1989"/>
                  </a:cubicBezTo>
                  <a:lnTo>
                    <a:pt x="6573" y="2072"/>
                  </a:lnTo>
                  <a:cubicBezTo>
                    <a:pt x="6454" y="2072"/>
                    <a:pt x="6335" y="2108"/>
                    <a:pt x="6251" y="2072"/>
                  </a:cubicBezTo>
                  <a:cubicBezTo>
                    <a:pt x="4227" y="1465"/>
                    <a:pt x="2203" y="858"/>
                    <a:pt x="191" y="239"/>
                  </a:cubicBezTo>
                  <a:cubicBezTo>
                    <a:pt x="120" y="227"/>
                    <a:pt x="60" y="167"/>
                    <a:pt x="0" y="120"/>
                  </a:cubicBezTo>
                  <a:cubicBezTo>
                    <a:pt x="0" y="84"/>
                    <a:pt x="12" y="48"/>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43"/>
            <p:cNvSpPr/>
            <p:nvPr/>
          </p:nvSpPr>
          <p:spPr>
            <a:xfrm>
              <a:off x="2114250" y="3203500"/>
              <a:ext cx="186050" cy="53900"/>
            </a:xfrm>
            <a:custGeom>
              <a:avLst/>
              <a:gdLst/>
              <a:ahLst/>
              <a:cxnLst/>
              <a:rect l="l" t="t" r="r" b="b"/>
              <a:pathLst>
                <a:path w="7442" h="2156" extrusionOk="0">
                  <a:moveTo>
                    <a:pt x="0" y="96"/>
                  </a:moveTo>
                  <a:cubicBezTo>
                    <a:pt x="631" y="0"/>
                    <a:pt x="7072" y="1786"/>
                    <a:pt x="7442" y="2156"/>
                  </a:cubicBezTo>
                  <a:cubicBezTo>
                    <a:pt x="4905" y="1453"/>
                    <a:pt x="2453" y="786"/>
                    <a:pt x="0" y="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43"/>
            <p:cNvSpPr/>
            <p:nvPr/>
          </p:nvSpPr>
          <p:spPr>
            <a:xfrm>
              <a:off x="3579600" y="2998725"/>
              <a:ext cx="109275" cy="64000"/>
            </a:xfrm>
            <a:custGeom>
              <a:avLst/>
              <a:gdLst/>
              <a:ahLst/>
              <a:cxnLst/>
              <a:rect l="l" t="t" r="r" b="b"/>
              <a:pathLst>
                <a:path w="4371" h="2560" extrusionOk="0">
                  <a:moveTo>
                    <a:pt x="1" y="2477"/>
                  </a:moveTo>
                  <a:cubicBezTo>
                    <a:pt x="1429" y="1655"/>
                    <a:pt x="2858" y="845"/>
                    <a:pt x="4370" y="0"/>
                  </a:cubicBezTo>
                  <a:cubicBezTo>
                    <a:pt x="4251" y="393"/>
                    <a:pt x="572" y="2500"/>
                    <a:pt x="60" y="2560"/>
                  </a:cubicBezTo>
                  <a:cubicBezTo>
                    <a:pt x="36" y="2536"/>
                    <a:pt x="24" y="2500"/>
                    <a:pt x="1" y="24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43"/>
            <p:cNvSpPr/>
            <p:nvPr/>
          </p:nvSpPr>
          <p:spPr>
            <a:xfrm>
              <a:off x="3680800" y="2853750"/>
              <a:ext cx="160175" cy="90825"/>
            </a:xfrm>
            <a:custGeom>
              <a:avLst/>
              <a:gdLst/>
              <a:ahLst/>
              <a:cxnLst/>
              <a:rect l="l" t="t" r="r" b="b"/>
              <a:pathLst>
                <a:path w="6407" h="3633" extrusionOk="0">
                  <a:moveTo>
                    <a:pt x="1" y="3513"/>
                  </a:moveTo>
                  <a:cubicBezTo>
                    <a:pt x="2120" y="2334"/>
                    <a:pt x="4227" y="1167"/>
                    <a:pt x="6347" y="1"/>
                  </a:cubicBezTo>
                  <a:cubicBezTo>
                    <a:pt x="6359" y="24"/>
                    <a:pt x="6394" y="72"/>
                    <a:pt x="6406" y="96"/>
                  </a:cubicBezTo>
                  <a:cubicBezTo>
                    <a:pt x="4287" y="1275"/>
                    <a:pt x="2191" y="2453"/>
                    <a:pt x="84" y="3632"/>
                  </a:cubicBezTo>
                  <a:cubicBezTo>
                    <a:pt x="48" y="3596"/>
                    <a:pt x="36" y="3549"/>
                    <a:pt x="1" y="35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43"/>
            <p:cNvSpPr/>
            <p:nvPr/>
          </p:nvSpPr>
          <p:spPr>
            <a:xfrm>
              <a:off x="2343725" y="3236250"/>
              <a:ext cx="181900" cy="55075"/>
            </a:xfrm>
            <a:custGeom>
              <a:avLst/>
              <a:gdLst/>
              <a:ahLst/>
              <a:cxnLst/>
              <a:rect l="l" t="t" r="r" b="b"/>
              <a:pathLst>
                <a:path w="7276" h="2203" extrusionOk="0">
                  <a:moveTo>
                    <a:pt x="7276" y="2203"/>
                  </a:moveTo>
                  <a:cubicBezTo>
                    <a:pt x="4799" y="1679"/>
                    <a:pt x="2382" y="929"/>
                    <a:pt x="1" y="0"/>
                  </a:cubicBezTo>
                  <a:cubicBezTo>
                    <a:pt x="2442" y="738"/>
                    <a:pt x="4870" y="1465"/>
                    <a:pt x="7276" y="2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43"/>
            <p:cNvSpPr/>
            <p:nvPr/>
          </p:nvSpPr>
          <p:spPr>
            <a:xfrm>
              <a:off x="3684975" y="2885300"/>
              <a:ext cx="125025" cy="78025"/>
            </a:xfrm>
            <a:custGeom>
              <a:avLst/>
              <a:gdLst/>
              <a:ahLst/>
              <a:cxnLst/>
              <a:rect l="l" t="t" r="r" b="b"/>
              <a:pathLst>
                <a:path w="5001" h="3121" extrusionOk="0">
                  <a:moveTo>
                    <a:pt x="5001" y="120"/>
                  </a:moveTo>
                  <a:cubicBezTo>
                    <a:pt x="3370" y="1120"/>
                    <a:pt x="1715" y="2132"/>
                    <a:pt x="72" y="3120"/>
                  </a:cubicBezTo>
                  <a:cubicBezTo>
                    <a:pt x="48" y="3084"/>
                    <a:pt x="12" y="3037"/>
                    <a:pt x="0" y="2989"/>
                  </a:cubicBezTo>
                  <a:cubicBezTo>
                    <a:pt x="1655" y="1989"/>
                    <a:pt x="3287" y="1001"/>
                    <a:pt x="4941" y="1"/>
                  </a:cubicBezTo>
                  <a:cubicBezTo>
                    <a:pt x="4953" y="48"/>
                    <a:pt x="4977" y="84"/>
                    <a:pt x="5001"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43"/>
            <p:cNvSpPr/>
            <p:nvPr/>
          </p:nvSpPr>
          <p:spPr>
            <a:xfrm>
              <a:off x="3719200" y="2904950"/>
              <a:ext cx="112850" cy="61950"/>
            </a:xfrm>
            <a:custGeom>
              <a:avLst/>
              <a:gdLst/>
              <a:ahLst/>
              <a:cxnLst/>
              <a:rect l="l" t="t" r="r" b="b"/>
              <a:pathLst>
                <a:path w="4514" h="2478" extrusionOk="0">
                  <a:moveTo>
                    <a:pt x="1" y="2358"/>
                  </a:moveTo>
                  <a:cubicBezTo>
                    <a:pt x="1489" y="1560"/>
                    <a:pt x="2906" y="643"/>
                    <a:pt x="4465" y="1"/>
                  </a:cubicBezTo>
                  <a:cubicBezTo>
                    <a:pt x="4477" y="36"/>
                    <a:pt x="4501" y="48"/>
                    <a:pt x="4513" y="72"/>
                  </a:cubicBezTo>
                  <a:cubicBezTo>
                    <a:pt x="3037" y="882"/>
                    <a:pt x="1560" y="1679"/>
                    <a:pt x="72" y="2477"/>
                  </a:cubicBezTo>
                  <a:cubicBezTo>
                    <a:pt x="48" y="2441"/>
                    <a:pt x="13" y="2394"/>
                    <a:pt x="1" y="23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43"/>
            <p:cNvSpPr/>
            <p:nvPr/>
          </p:nvSpPr>
          <p:spPr>
            <a:xfrm>
              <a:off x="2320225" y="3322850"/>
              <a:ext cx="154500" cy="49450"/>
            </a:xfrm>
            <a:custGeom>
              <a:avLst/>
              <a:gdLst/>
              <a:ahLst/>
              <a:cxnLst/>
              <a:rect l="l" t="t" r="r" b="b"/>
              <a:pathLst>
                <a:path w="6180" h="1978" extrusionOk="0">
                  <a:moveTo>
                    <a:pt x="24" y="1"/>
                  </a:moveTo>
                  <a:cubicBezTo>
                    <a:pt x="2084" y="656"/>
                    <a:pt x="4120" y="1322"/>
                    <a:pt x="6180" y="1977"/>
                  </a:cubicBezTo>
                  <a:cubicBezTo>
                    <a:pt x="4048" y="1596"/>
                    <a:pt x="2048" y="727"/>
                    <a:pt x="0" y="108"/>
                  </a:cubicBezTo>
                  <a:cubicBezTo>
                    <a:pt x="0" y="60"/>
                    <a:pt x="12" y="25"/>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43"/>
            <p:cNvSpPr/>
            <p:nvPr/>
          </p:nvSpPr>
          <p:spPr>
            <a:xfrm>
              <a:off x="3051250" y="3402925"/>
              <a:ext cx="109275" cy="66400"/>
            </a:xfrm>
            <a:custGeom>
              <a:avLst/>
              <a:gdLst/>
              <a:ahLst/>
              <a:cxnLst/>
              <a:rect l="l" t="t" r="r" b="b"/>
              <a:pathLst>
                <a:path w="4371" h="2656" extrusionOk="0">
                  <a:moveTo>
                    <a:pt x="4371" y="120"/>
                  </a:moveTo>
                  <a:lnTo>
                    <a:pt x="84" y="2656"/>
                  </a:lnTo>
                  <a:cubicBezTo>
                    <a:pt x="49" y="2620"/>
                    <a:pt x="37" y="2572"/>
                    <a:pt x="1" y="2525"/>
                  </a:cubicBezTo>
                  <a:cubicBezTo>
                    <a:pt x="1430" y="1679"/>
                    <a:pt x="2858" y="834"/>
                    <a:pt x="4287" y="1"/>
                  </a:cubicBezTo>
                  <a:cubicBezTo>
                    <a:pt x="4311" y="36"/>
                    <a:pt x="4335" y="84"/>
                    <a:pt x="4371"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43"/>
            <p:cNvSpPr/>
            <p:nvPr/>
          </p:nvSpPr>
          <p:spPr>
            <a:xfrm>
              <a:off x="3084600" y="1635450"/>
              <a:ext cx="124150" cy="49425"/>
            </a:xfrm>
            <a:custGeom>
              <a:avLst/>
              <a:gdLst/>
              <a:ahLst/>
              <a:cxnLst/>
              <a:rect l="l" t="t" r="r" b="b"/>
              <a:pathLst>
                <a:path w="4966" h="1977" extrusionOk="0">
                  <a:moveTo>
                    <a:pt x="4965" y="120"/>
                  </a:moveTo>
                  <a:cubicBezTo>
                    <a:pt x="3334" y="751"/>
                    <a:pt x="1679" y="1358"/>
                    <a:pt x="36" y="1977"/>
                  </a:cubicBezTo>
                  <a:cubicBezTo>
                    <a:pt x="24" y="1941"/>
                    <a:pt x="12" y="1905"/>
                    <a:pt x="0" y="1858"/>
                  </a:cubicBezTo>
                  <a:cubicBezTo>
                    <a:pt x="1632" y="1239"/>
                    <a:pt x="3287" y="632"/>
                    <a:pt x="4918" y="0"/>
                  </a:cubicBezTo>
                  <a:cubicBezTo>
                    <a:pt x="4942" y="48"/>
                    <a:pt x="4953" y="72"/>
                    <a:pt x="4965"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43"/>
            <p:cNvSpPr/>
            <p:nvPr/>
          </p:nvSpPr>
          <p:spPr>
            <a:xfrm>
              <a:off x="2900050" y="3343400"/>
              <a:ext cx="86350" cy="48250"/>
            </a:xfrm>
            <a:custGeom>
              <a:avLst/>
              <a:gdLst/>
              <a:ahLst/>
              <a:cxnLst/>
              <a:rect l="l" t="t" r="r" b="b"/>
              <a:pathLst>
                <a:path w="3454" h="1930" extrusionOk="0">
                  <a:moveTo>
                    <a:pt x="3453" y="131"/>
                  </a:moveTo>
                  <a:cubicBezTo>
                    <a:pt x="2334" y="727"/>
                    <a:pt x="1203" y="1334"/>
                    <a:pt x="72" y="1929"/>
                  </a:cubicBezTo>
                  <a:cubicBezTo>
                    <a:pt x="36" y="1882"/>
                    <a:pt x="24" y="1846"/>
                    <a:pt x="1" y="1798"/>
                  </a:cubicBezTo>
                  <a:cubicBezTo>
                    <a:pt x="1132" y="1203"/>
                    <a:pt x="2239" y="596"/>
                    <a:pt x="3370" y="0"/>
                  </a:cubicBezTo>
                  <a:cubicBezTo>
                    <a:pt x="3406" y="36"/>
                    <a:pt x="3430" y="84"/>
                    <a:pt x="3453"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43"/>
            <p:cNvSpPr/>
            <p:nvPr/>
          </p:nvSpPr>
          <p:spPr>
            <a:xfrm>
              <a:off x="3356350" y="3205275"/>
              <a:ext cx="84875" cy="51225"/>
            </a:xfrm>
            <a:custGeom>
              <a:avLst/>
              <a:gdLst/>
              <a:ahLst/>
              <a:cxnLst/>
              <a:rect l="l" t="t" r="r" b="b"/>
              <a:pathLst>
                <a:path w="3395" h="2049" extrusionOk="0">
                  <a:moveTo>
                    <a:pt x="1" y="1954"/>
                  </a:moveTo>
                  <a:cubicBezTo>
                    <a:pt x="1120" y="1311"/>
                    <a:pt x="2227" y="656"/>
                    <a:pt x="3335" y="1"/>
                  </a:cubicBezTo>
                  <a:cubicBezTo>
                    <a:pt x="3358" y="25"/>
                    <a:pt x="3382" y="72"/>
                    <a:pt x="3394" y="108"/>
                  </a:cubicBezTo>
                  <a:cubicBezTo>
                    <a:pt x="2311" y="787"/>
                    <a:pt x="1192" y="1418"/>
                    <a:pt x="60" y="2049"/>
                  </a:cubicBezTo>
                  <a:cubicBezTo>
                    <a:pt x="49" y="2025"/>
                    <a:pt x="37" y="1977"/>
                    <a:pt x="1" y="19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43"/>
            <p:cNvSpPr/>
            <p:nvPr/>
          </p:nvSpPr>
          <p:spPr>
            <a:xfrm>
              <a:off x="3263200" y="3260650"/>
              <a:ext cx="72350" cy="41700"/>
            </a:xfrm>
            <a:custGeom>
              <a:avLst/>
              <a:gdLst/>
              <a:ahLst/>
              <a:cxnLst/>
              <a:rect l="l" t="t" r="r" b="b"/>
              <a:pathLst>
                <a:path w="2894" h="1668" extrusionOk="0">
                  <a:moveTo>
                    <a:pt x="0" y="1608"/>
                  </a:moveTo>
                  <a:cubicBezTo>
                    <a:pt x="929" y="1084"/>
                    <a:pt x="1870" y="572"/>
                    <a:pt x="2893" y="0"/>
                  </a:cubicBezTo>
                  <a:cubicBezTo>
                    <a:pt x="2739" y="346"/>
                    <a:pt x="369" y="1667"/>
                    <a:pt x="0" y="16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43"/>
            <p:cNvSpPr/>
            <p:nvPr/>
          </p:nvSpPr>
          <p:spPr>
            <a:xfrm>
              <a:off x="1971675" y="3147250"/>
              <a:ext cx="88425" cy="30075"/>
            </a:xfrm>
            <a:custGeom>
              <a:avLst/>
              <a:gdLst/>
              <a:ahLst/>
              <a:cxnLst/>
              <a:rect l="l" t="t" r="r" b="b"/>
              <a:pathLst>
                <a:path w="3537" h="1203" extrusionOk="0">
                  <a:moveTo>
                    <a:pt x="3500" y="1203"/>
                  </a:moveTo>
                  <a:cubicBezTo>
                    <a:pt x="2334" y="846"/>
                    <a:pt x="1155" y="488"/>
                    <a:pt x="0" y="131"/>
                  </a:cubicBezTo>
                  <a:lnTo>
                    <a:pt x="48" y="0"/>
                  </a:lnTo>
                  <a:cubicBezTo>
                    <a:pt x="1203" y="357"/>
                    <a:pt x="2381" y="703"/>
                    <a:pt x="3536" y="1060"/>
                  </a:cubicBezTo>
                  <a:cubicBezTo>
                    <a:pt x="3524" y="1096"/>
                    <a:pt x="3512" y="1155"/>
                    <a:pt x="3500" y="1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43"/>
            <p:cNvSpPr/>
            <p:nvPr/>
          </p:nvSpPr>
          <p:spPr>
            <a:xfrm>
              <a:off x="2916425" y="3438950"/>
              <a:ext cx="74725" cy="48825"/>
            </a:xfrm>
            <a:custGeom>
              <a:avLst/>
              <a:gdLst/>
              <a:ahLst/>
              <a:cxnLst/>
              <a:rect l="l" t="t" r="r" b="b"/>
              <a:pathLst>
                <a:path w="2989" h="1953" extrusionOk="0">
                  <a:moveTo>
                    <a:pt x="0" y="1810"/>
                  </a:moveTo>
                  <a:cubicBezTo>
                    <a:pt x="965" y="1203"/>
                    <a:pt x="1929" y="608"/>
                    <a:pt x="2894" y="0"/>
                  </a:cubicBezTo>
                  <a:lnTo>
                    <a:pt x="2989" y="131"/>
                  </a:lnTo>
                  <a:cubicBezTo>
                    <a:pt x="2025" y="739"/>
                    <a:pt x="1048" y="1334"/>
                    <a:pt x="84" y="1953"/>
                  </a:cubicBezTo>
                  <a:cubicBezTo>
                    <a:pt x="36" y="1893"/>
                    <a:pt x="12" y="1858"/>
                    <a:pt x="0" y="1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43"/>
            <p:cNvSpPr/>
            <p:nvPr/>
          </p:nvSpPr>
          <p:spPr>
            <a:xfrm>
              <a:off x="2972375" y="3367200"/>
              <a:ext cx="86350" cy="47075"/>
            </a:xfrm>
            <a:custGeom>
              <a:avLst/>
              <a:gdLst/>
              <a:ahLst/>
              <a:cxnLst/>
              <a:rect l="l" t="t" r="r" b="b"/>
              <a:pathLst>
                <a:path w="3454" h="1883" extrusionOk="0">
                  <a:moveTo>
                    <a:pt x="1" y="1882"/>
                  </a:moveTo>
                  <a:cubicBezTo>
                    <a:pt x="1132" y="1263"/>
                    <a:pt x="2263" y="632"/>
                    <a:pt x="3394" y="1"/>
                  </a:cubicBezTo>
                  <a:cubicBezTo>
                    <a:pt x="3418" y="25"/>
                    <a:pt x="3430" y="60"/>
                    <a:pt x="3454" y="96"/>
                  </a:cubicBezTo>
                  <a:cubicBezTo>
                    <a:pt x="2323" y="751"/>
                    <a:pt x="1239" y="1453"/>
                    <a:pt x="1" y="18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43"/>
            <p:cNvSpPr/>
            <p:nvPr/>
          </p:nvSpPr>
          <p:spPr>
            <a:xfrm>
              <a:off x="2510125" y="3376450"/>
              <a:ext cx="72050" cy="28875"/>
            </a:xfrm>
            <a:custGeom>
              <a:avLst/>
              <a:gdLst/>
              <a:ahLst/>
              <a:cxnLst/>
              <a:rect l="l" t="t" r="r" b="b"/>
              <a:pathLst>
                <a:path w="2882" h="1155" extrusionOk="0">
                  <a:moveTo>
                    <a:pt x="36" y="0"/>
                  </a:moveTo>
                  <a:cubicBezTo>
                    <a:pt x="989" y="345"/>
                    <a:pt x="1929" y="667"/>
                    <a:pt x="2882" y="1012"/>
                  </a:cubicBezTo>
                  <a:cubicBezTo>
                    <a:pt x="2870" y="1048"/>
                    <a:pt x="2846" y="1095"/>
                    <a:pt x="2834" y="1155"/>
                  </a:cubicBezTo>
                  <a:cubicBezTo>
                    <a:pt x="1882" y="822"/>
                    <a:pt x="953" y="488"/>
                    <a:pt x="0" y="143"/>
                  </a:cubicBezTo>
                  <a:cubicBezTo>
                    <a:pt x="0" y="83"/>
                    <a:pt x="24" y="48"/>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43"/>
            <p:cNvSpPr/>
            <p:nvPr/>
          </p:nvSpPr>
          <p:spPr>
            <a:xfrm>
              <a:off x="3951375" y="2707000"/>
              <a:ext cx="87825" cy="62850"/>
            </a:xfrm>
            <a:custGeom>
              <a:avLst/>
              <a:gdLst/>
              <a:ahLst/>
              <a:cxnLst/>
              <a:rect l="l" t="t" r="r" b="b"/>
              <a:pathLst>
                <a:path w="3513" h="2514" extrusionOk="0">
                  <a:moveTo>
                    <a:pt x="0" y="2442"/>
                  </a:moveTo>
                  <a:cubicBezTo>
                    <a:pt x="1143" y="1620"/>
                    <a:pt x="2298" y="822"/>
                    <a:pt x="3453" y="1"/>
                  </a:cubicBezTo>
                  <a:cubicBezTo>
                    <a:pt x="3465" y="37"/>
                    <a:pt x="3501" y="60"/>
                    <a:pt x="3513" y="72"/>
                  </a:cubicBezTo>
                  <a:cubicBezTo>
                    <a:pt x="2370" y="894"/>
                    <a:pt x="1227" y="1715"/>
                    <a:pt x="96" y="2513"/>
                  </a:cubicBezTo>
                  <a:cubicBezTo>
                    <a:pt x="48" y="2501"/>
                    <a:pt x="12" y="2477"/>
                    <a:pt x="0" y="2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43"/>
            <p:cNvSpPr/>
            <p:nvPr/>
          </p:nvSpPr>
          <p:spPr>
            <a:xfrm>
              <a:off x="3953150" y="2785900"/>
              <a:ext cx="88725" cy="62525"/>
            </a:xfrm>
            <a:custGeom>
              <a:avLst/>
              <a:gdLst/>
              <a:ahLst/>
              <a:cxnLst/>
              <a:rect l="l" t="t" r="r" b="b"/>
              <a:pathLst>
                <a:path w="3549" h="2501" extrusionOk="0">
                  <a:moveTo>
                    <a:pt x="3549" y="0"/>
                  </a:moveTo>
                  <a:cubicBezTo>
                    <a:pt x="2489" y="1000"/>
                    <a:pt x="1227" y="1726"/>
                    <a:pt x="1" y="2500"/>
                  </a:cubicBezTo>
                  <a:cubicBezTo>
                    <a:pt x="1192" y="1667"/>
                    <a:pt x="2370" y="833"/>
                    <a:pt x="3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43"/>
            <p:cNvSpPr/>
            <p:nvPr/>
          </p:nvSpPr>
          <p:spPr>
            <a:xfrm>
              <a:off x="3911500" y="2704325"/>
              <a:ext cx="74425" cy="50625"/>
            </a:xfrm>
            <a:custGeom>
              <a:avLst/>
              <a:gdLst/>
              <a:ahLst/>
              <a:cxnLst/>
              <a:rect l="l" t="t" r="r" b="b"/>
              <a:pathLst>
                <a:path w="2977" h="2025" extrusionOk="0">
                  <a:moveTo>
                    <a:pt x="0" y="1953"/>
                  </a:moveTo>
                  <a:cubicBezTo>
                    <a:pt x="988" y="1299"/>
                    <a:pt x="1953" y="656"/>
                    <a:pt x="2941" y="1"/>
                  </a:cubicBezTo>
                  <a:cubicBezTo>
                    <a:pt x="2953" y="36"/>
                    <a:pt x="2965" y="48"/>
                    <a:pt x="2977" y="72"/>
                  </a:cubicBezTo>
                  <a:cubicBezTo>
                    <a:pt x="2012" y="727"/>
                    <a:pt x="1036" y="1370"/>
                    <a:pt x="60" y="2025"/>
                  </a:cubicBezTo>
                  <a:cubicBezTo>
                    <a:pt x="48" y="2013"/>
                    <a:pt x="24" y="1989"/>
                    <a:pt x="0" y="19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43"/>
            <p:cNvSpPr/>
            <p:nvPr/>
          </p:nvSpPr>
          <p:spPr>
            <a:xfrm>
              <a:off x="3947200" y="2627825"/>
              <a:ext cx="67000" cy="47950"/>
            </a:xfrm>
            <a:custGeom>
              <a:avLst/>
              <a:gdLst/>
              <a:ahLst/>
              <a:cxnLst/>
              <a:rect l="l" t="t" r="r" b="b"/>
              <a:pathLst>
                <a:path w="2680" h="1918" extrusionOk="0">
                  <a:moveTo>
                    <a:pt x="1" y="1870"/>
                  </a:moveTo>
                  <a:cubicBezTo>
                    <a:pt x="882" y="1251"/>
                    <a:pt x="1751" y="620"/>
                    <a:pt x="2620" y="1"/>
                  </a:cubicBezTo>
                  <a:cubicBezTo>
                    <a:pt x="2644" y="25"/>
                    <a:pt x="2668" y="60"/>
                    <a:pt x="2680" y="84"/>
                  </a:cubicBezTo>
                  <a:cubicBezTo>
                    <a:pt x="1811" y="703"/>
                    <a:pt x="918" y="1311"/>
                    <a:pt x="37" y="1918"/>
                  </a:cubicBezTo>
                  <a:cubicBezTo>
                    <a:pt x="37" y="1894"/>
                    <a:pt x="25" y="1894"/>
                    <a:pt x="1" y="18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43"/>
            <p:cNvSpPr/>
            <p:nvPr/>
          </p:nvSpPr>
          <p:spPr>
            <a:xfrm>
              <a:off x="3904650" y="2693625"/>
              <a:ext cx="52100" cy="32450"/>
            </a:xfrm>
            <a:custGeom>
              <a:avLst/>
              <a:gdLst/>
              <a:ahLst/>
              <a:cxnLst/>
              <a:rect l="l" t="t" r="r" b="b"/>
              <a:pathLst>
                <a:path w="2084" h="1298" extrusionOk="0">
                  <a:moveTo>
                    <a:pt x="0" y="1226"/>
                  </a:moveTo>
                  <a:cubicBezTo>
                    <a:pt x="679" y="822"/>
                    <a:pt x="1369" y="405"/>
                    <a:pt x="2036" y="0"/>
                  </a:cubicBezTo>
                  <a:cubicBezTo>
                    <a:pt x="2048" y="36"/>
                    <a:pt x="2060" y="48"/>
                    <a:pt x="2084" y="72"/>
                  </a:cubicBezTo>
                  <a:cubicBezTo>
                    <a:pt x="1393" y="476"/>
                    <a:pt x="726" y="893"/>
                    <a:pt x="36" y="1298"/>
                  </a:cubicBezTo>
                  <a:cubicBezTo>
                    <a:pt x="24" y="1286"/>
                    <a:pt x="12" y="1250"/>
                    <a:pt x="0" y="12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43"/>
            <p:cNvSpPr/>
            <p:nvPr/>
          </p:nvSpPr>
          <p:spPr>
            <a:xfrm>
              <a:off x="3907625" y="2674575"/>
              <a:ext cx="40800" cy="29175"/>
            </a:xfrm>
            <a:custGeom>
              <a:avLst/>
              <a:gdLst/>
              <a:ahLst/>
              <a:cxnLst/>
              <a:rect l="l" t="t" r="r" b="b"/>
              <a:pathLst>
                <a:path w="1632" h="1167" extrusionOk="0">
                  <a:moveTo>
                    <a:pt x="1631" y="36"/>
                  </a:moveTo>
                  <a:cubicBezTo>
                    <a:pt x="1108" y="405"/>
                    <a:pt x="572" y="798"/>
                    <a:pt x="60" y="1167"/>
                  </a:cubicBezTo>
                  <a:cubicBezTo>
                    <a:pt x="36" y="1131"/>
                    <a:pt x="12" y="1107"/>
                    <a:pt x="0" y="1072"/>
                  </a:cubicBezTo>
                  <a:lnTo>
                    <a:pt x="1608" y="0"/>
                  </a:lnTo>
                  <a:cubicBezTo>
                    <a:pt x="1608" y="24"/>
                    <a:pt x="1620" y="24"/>
                    <a:pt x="163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43"/>
            <p:cNvSpPr/>
            <p:nvPr/>
          </p:nvSpPr>
          <p:spPr>
            <a:xfrm>
              <a:off x="2931600" y="1843225"/>
              <a:ext cx="630175" cy="200925"/>
            </a:xfrm>
            <a:custGeom>
              <a:avLst/>
              <a:gdLst/>
              <a:ahLst/>
              <a:cxnLst/>
              <a:rect l="l" t="t" r="r" b="b"/>
              <a:pathLst>
                <a:path w="25207" h="8037" extrusionOk="0">
                  <a:moveTo>
                    <a:pt x="17824" y="3774"/>
                  </a:moveTo>
                  <a:cubicBezTo>
                    <a:pt x="17848" y="3762"/>
                    <a:pt x="17801" y="3786"/>
                    <a:pt x="17729" y="3881"/>
                  </a:cubicBezTo>
                  <a:cubicBezTo>
                    <a:pt x="20229" y="4596"/>
                    <a:pt x="22694" y="5310"/>
                    <a:pt x="25206" y="6036"/>
                  </a:cubicBezTo>
                  <a:cubicBezTo>
                    <a:pt x="25004" y="6108"/>
                    <a:pt x="24837" y="6179"/>
                    <a:pt x="24706" y="6227"/>
                  </a:cubicBezTo>
                  <a:cubicBezTo>
                    <a:pt x="24778" y="6334"/>
                    <a:pt x="24944" y="6441"/>
                    <a:pt x="24932" y="6525"/>
                  </a:cubicBezTo>
                  <a:cubicBezTo>
                    <a:pt x="24909" y="6620"/>
                    <a:pt x="24766" y="6739"/>
                    <a:pt x="24647" y="6775"/>
                  </a:cubicBezTo>
                  <a:cubicBezTo>
                    <a:pt x="23349" y="7168"/>
                    <a:pt x="22039" y="7537"/>
                    <a:pt x="20729" y="7918"/>
                  </a:cubicBezTo>
                  <a:cubicBezTo>
                    <a:pt x="20551" y="7953"/>
                    <a:pt x="20360" y="8037"/>
                    <a:pt x="20265" y="7775"/>
                  </a:cubicBezTo>
                  <a:cubicBezTo>
                    <a:pt x="20253" y="7763"/>
                    <a:pt x="20241" y="7739"/>
                    <a:pt x="20229" y="7715"/>
                  </a:cubicBezTo>
                  <a:cubicBezTo>
                    <a:pt x="19729" y="7656"/>
                    <a:pt x="19313" y="7358"/>
                    <a:pt x="18836" y="7275"/>
                  </a:cubicBezTo>
                  <a:cubicBezTo>
                    <a:pt x="18336" y="7168"/>
                    <a:pt x="17824" y="7049"/>
                    <a:pt x="17324" y="6906"/>
                  </a:cubicBezTo>
                  <a:cubicBezTo>
                    <a:pt x="16622" y="6691"/>
                    <a:pt x="15943" y="6453"/>
                    <a:pt x="15253" y="6251"/>
                  </a:cubicBezTo>
                  <a:cubicBezTo>
                    <a:pt x="15110" y="6203"/>
                    <a:pt x="14943" y="6215"/>
                    <a:pt x="14776" y="6203"/>
                  </a:cubicBezTo>
                  <a:cubicBezTo>
                    <a:pt x="14729" y="6203"/>
                    <a:pt x="14669" y="6227"/>
                    <a:pt x="14645" y="6203"/>
                  </a:cubicBezTo>
                  <a:cubicBezTo>
                    <a:pt x="13205" y="5501"/>
                    <a:pt x="11597" y="5275"/>
                    <a:pt x="10085" y="4763"/>
                  </a:cubicBezTo>
                  <a:cubicBezTo>
                    <a:pt x="9871" y="4679"/>
                    <a:pt x="9645" y="4667"/>
                    <a:pt x="9419" y="4548"/>
                  </a:cubicBezTo>
                  <a:cubicBezTo>
                    <a:pt x="9240" y="4465"/>
                    <a:pt x="9002" y="4489"/>
                    <a:pt x="8776" y="4524"/>
                  </a:cubicBezTo>
                  <a:cubicBezTo>
                    <a:pt x="8573" y="4536"/>
                    <a:pt x="8383" y="4608"/>
                    <a:pt x="8168" y="4655"/>
                  </a:cubicBezTo>
                  <a:cubicBezTo>
                    <a:pt x="8156" y="4620"/>
                    <a:pt x="8145" y="4584"/>
                    <a:pt x="8121" y="4548"/>
                  </a:cubicBezTo>
                  <a:cubicBezTo>
                    <a:pt x="8276" y="4477"/>
                    <a:pt x="8418" y="4405"/>
                    <a:pt x="8633" y="4310"/>
                  </a:cubicBezTo>
                  <a:cubicBezTo>
                    <a:pt x="7406" y="3941"/>
                    <a:pt x="6240" y="3596"/>
                    <a:pt x="5061" y="3227"/>
                  </a:cubicBezTo>
                  <a:cubicBezTo>
                    <a:pt x="4132" y="2941"/>
                    <a:pt x="3227" y="2643"/>
                    <a:pt x="2322" y="2334"/>
                  </a:cubicBezTo>
                  <a:cubicBezTo>
                    <a:pt x="1953" y="2215"/>
                    <a:pt x="1572" y="2048"/>
                    <a:pt x="1191" y="1941"/>
                  </a:cubicBezTo>
                  <a:cubicBezTo>
                    <a:pt x="953" y="1881"/>
                    <a:pt x="679" y="1905"/>
                    <a:pt x="429" y="1869"/>
                  </a:cubicBezTo>
                  <a:cubicBezTo>
                    <a:pt x="310" y="1857"/>
                    <a:pt x="167" y="1798"/>
                    <a:pt x="108" y="1703"/>
                  </a:cubicBezTo>
                  <a:cubicBezTo>
                    <a:pt x="1" y="1512"/>
                    <a:pt x="179" y="1453"/>
                    <a:pt x="322" y="1405"/>
                  </a:cubicBezTo>
                  <a:cubicBezTo>
                    <a:pt x="834" y="1274"/>
                    <a:pt x="1334" y="1155"/>
                    <a:pt x="1834" y="1012"/>
                  </a:cubicBezTo>
                  <a:cubicBezTo>
                    <a:pt x="2918" y="691"/>
                    <a:pt x="4001" y="357"/>
                    <a:pt x="5085" y="36"/>
                  </a:cubicBezTo>
                  <a:cubicBezTo>
                    <a:pt x="5239" y="0"/>
                    <a:pt x="5406" y="12"/>
                    <a:pt x="5549" y="60"/>
                  </a:cubicBezTo>
                  <a:cubicBezTo>
                    <a:pt x="9359" y="1250"/>
                    <a:pt x="13157" y="2453"/>
                    <a:pt x="16967" y="3643"/>
                  </a:cubicBezTo>
                  <a:cubicBezTo>
                    <a:pt x="17265" y="3751"/>
                    <a:pt x="17562" y="3751"/>
                    <a:pt x="17824" y="3774"/>
                  </a:cubicBezTo>
                  <a:close/>
                  <a:moveTo>
                    <a:pt x="13217" y="3774"/>
                  </a:moveTo>
                  <a:cubicBezTo>
                    <a:pt x="13217" y="3822"/>
                    <a:pt x="13229" y="3846"/>
                    <a:pt x="13229" y="3893"/>
                  </a:cubicBezTo>
                  <a:cubicBezTo>
                    <a:pt x="12443" y="4060"/>
                    <a:pt x="11633" y="4239"/>
                    <a:pt x="10847" y="4393"/>
                  </a:cubicBezTo>
                  <a:cubicBezTo>
                    <a:pt x="11204" y="4620"/>
                    <a:pt x="11514" y="4715"/>
                    <a:pt x="11907" y="4560"/>
                  </a:cubicBezTo>
                  <a:cubicBezTo>
                    <a:pt x="12371" y="4382"/>
                    <a:pt x="12859" y="4262"/>
                    <a:pt x="13336" y="4132"/>
                  </a:cubicBezTo>
                  <a:cubicBezTo>
                    <a:pt x="13407" y="4120"/>
                    <a:pt x="13502" y="4132"/>
                    <a:pt x="13586" y="4132"/>
                  </a:cubicBezTo>
                  <a:cubicBezTo>
                    <a:pt x="13586" y="4179"/>
                    <a:pt x="13598" y="4203"/>
                    <a:pt x="13598" y="4251"/>
                  </a:cubicBezTo>
                  <a:cubicBezTo>
                    <a:pt x="13026" y="4417"/>
                    <a:pt x="12455" y="4596"/>
                    <a:pt x="11871" y="4763"/>
                  </a:cubicBezTo>
                  <a:cubicBezTo>
                    <a:pt x="11895" y="4786"/>
                    <a:pt x="11895" y="4822"/>
                    <a:pt x="11907" y="4858"/>
                  </a:cubicBezTo>
                  <a:cubicBezTo>
                    <a:pt x="12788" y="5036"/>
                    <a:pt x="13562" y="4465"/>
                    <a:pt x="14419" y="4501"/>
                  </a:cubicBezTo>
                  <a:cubicBezTo>
                    <a:pt x="13824" y="4667"/>
                    <a:pt x="13229" y="4834"/>
                    <a:pt x="12621" y="5001"/>
                  </a:cubicBezTo>
                  <a:cubicBezTo>
                    <a:pt x="13217" y="5310"/>
                    <a:pt x="13681" y="5370"/>
                    <a:pt x="14276" y="5203"/>
                  </a:cubicBezTo>
                  <a:cubicBezTo>
                    <a:pt x="15181" y="4953"/>
                    <a:pt x="16086" y="4727"/>
                    <a:pt x="16991" y="4477"/>
                  </a:cubicBezTo>
                  <a:cubicBezTo>
                    <a:pt x="17146" y="4429"/>
                    <a:pt x="17289" y="4382"/>
                    <a:pt x="17455" y="4346"/>
                  </a:cubicBezTo>
                  <a:cubicBezTo>
                    <a:pt x="17015" y="4120"/>
                    <a:pt x="16610" y="4120"/>
                    <a:pt x="16181" y="4262"/>
                  </a:cubicBezTo>
                  <a:cubicBezTo>
                    <a:pt x="15622" y="4465"/>
                    <a:pt x="15050" y="4608"/>
                    <a:pt x="14479" y="4774"/>
                  </a:cubicBezTo>
                  <a:cubicBezTo>
                    <a:pt x="14395" y="4798"/>
                    <a:pt x="14300" y="4822"/>
                    <a:pt x="14217" y="4846"/>
                  </a:cubicBezTo>
                  <a:cubicBezTo>
                    <a:pt x="14217" y="4822"/>
                    <a:pt x="14193" y="4798"/>
                    <a:pt x="14193" y="4774"/>
                  </a:cubicBezTo>
                  <a:cubicBezTo>
                    <a:pt x="14955" y="4548"/>
                    <a:pt x="15717" y="4310"/>
                    <a:pt x="16515" y="4072"/>
                  </a:cubicBezTo>
                  <a:cubicBezTo>
                    <a:pt x="16038" y="3870"/>
                    <a:pt x="15645" y="3810"/>
                    <a:pt x="15193" y="3965"/>
                  </a:cubicBezTo>
                  <a:cubicBezTo>
                    <a:pt x="14610" y="4179"/>
                    <a:pt x="14014" y="4322"/>
                    <a:pt x="13419" y="4501"/>
                  </a:cubicBezTo>
                  <a:cubicBezTo>
                    <a:pt x="13336" y="4536"/>
                    <a:pt x="13229" y="4548"/>
                    <a:pt x="13145" y="4560"/>
                  </a:cubicBezTo>
                  <a:cubicBezTo>
                    <a:pt x="13145" y="4536"/>
                    <a:pt x="13121" y="4524"/>
                    <a:pt x="13121" y="4489"/>
                  </a:cubicBezTo>
                  <a:cubicBezTo>
                    <a:pt x="13895" y="4251"/>
                    <a:pt x="14657" y="4012"/>
                    <a:pt x="15503" y="3751"/>
                  </a:cubicBezTo>
                  <a:cubicBezTo>
                    <a:pt x="14991" y="3584"/>
                    <a:pt x="14526" y="3453"/>
                    <a:pt x="14074" y="3298"/>
                  </a:cubicBezTo>
                  <a:cubicBezTo>
                    <a:pt x="13740" y="3179"/>
                    <a:pt x="13443" y="3155"/>
                    <a:pt x="13062" y="3286"/>
                  </a:cubicBezTo>
                  <a:cubicBezTo>
                    <a:pt x="12193" y="3596"/>
                    <a:pt x="11300" y="3822"/>
                    <a:pt x="10407" y="4072"/>
                  </a:cubicBezTo>
                  <a:cubicBezTo>
                    <a:pt x="10288" y="4108"/>
                    <a:pt x="10181" y="4143"/>
                    <a:pt x="10073" y="4179"/>
                  </a:cubicBezTo>
                  <a:cubicBezTo>
                    <a:pt x="10085" y="4227"/>
                    <a:pt x="10085" y="4251"/>
                    <a:pt x="10109" y="4298"/>
                  </a:cubicBezTo>
                  <a:cubicBezTo>
                    <a:pt x="10288" y="4286"/>
                    <a:pt x="10478" y="4298"/>
                    <a:pt x="10657" y="4251"/>
                  </a:cubicBezTo>
                  <a:cubicBezTo>
                    <a:pt x="11419" y="4084"/>
                    <a:pt x="12169" y="3905"/>
                    <a:pt x="12931" y="3751"/>
                  </a:cubicBezTo>
                  <a:cubicBezTo>
                    <a:pt x="13002" y="3727"/>
                    <a:pt x="13109" y="3762"/>
                    <a:pt x="13217" y="3774"/>
                  </a:cubicBezTo>
                  <a:close/>
                  <a:moveTo>
                    <a:pt x="13062" y="3060"/>
                  </a:moveTo>
                  <a:cubicBezTo>
                    <a:pt x="13062" y="3036"/>
                    <a:pt x="13062" y="3000"/>
                    <a:pt x="13086" y="2989"/>
                  </a:cubicBezTo>
                  <a:cubicBezTo>
                    <a:pt x="12883" y="2941"/>
                    <a:pt x="12681" y="2834"/>
                    <a:pt x="12502" y="2881"/>
                  </a:cubicBezTo>
                  <a:cubicBezTo>
                    <a:pt x="11800" y="3036"/>
                    <a:pt x="11097" y="3227"/>
                    <a:pt x="10407" y="3381"/>
                  </a:cubicBezTo>
                  <a:cubicBezTo>
                    <a:pt x="10347" y="3405"/>
                    <a:pt x="10264" y="3370"/>
                    <a:pt x="10204" y="3370"/>
                  </a:cubicBezTo>
                  <a:cubicBezTo>
                    <a:pt x="10204" y="3322"/>
                    <a:pt x="10192" y="3286"/>
                    <a:pt x="10192" y="3250"/>
                  </a:cubicBezTo>
                  <a:cubicBezTo>
                    <a:pt x="10835" y="3084"/>
                    <a:pt x="11454" y="2929"/>
                    <a:pt x="12169" y="2727"/>
                  </a:cubicBezTo>
                  <a:cubicBezTo>
                    <a:pt x="11502" y="2512"/>
                    <a:pt x="10895" y="2298"/>
                    <a:pt x="10300" y="2107"/>
                  </a:cubicBezTo>
                  <a:cubicBezTo>
                    <a:pt x="9942" y="1988"/>
                    <a:pt x="9609" y="1810"/>
                    <a:pt x="9192" y="2036"/>
                  </a:cubicBezTo>
                  <a:cubicBezTo>
                    <a:pt x="8835" y="2215"/>
                    <a:pt x="8395" y="2227"/>
                    <a:pt x="7990" y="2334"/>
                  </a:cubicBezTo>
                  <a:lnTo>
                    <a:pt x="5799" y="2869"/>
                  </a:lnTo>
                  <a:cubicBezTo>
                    <a:pt x="5799" y="2893"/>
                    <a:pt x="5799" y="2929"/>
                    <a:pt x="5823" y="2953"/>
                  </a:cubicBezTo>
                  <a:cubicBezTo>
                    <a:pt x="6025" y="2953"/>
                    <a:pt x="6251" y="3000"/>
                    <a:pt x="6454" y="2953"/>
                  </a:cubicBezTo>
                  <a:cubicBezTo>
                    <a:pt x="7204" y="2786"/>
                    <a:pt x="7942" y="2596"/>
                    <a:pt x="8692" y="2441"/>
                  </a:cubicBezTo>
                  <a:cubicBezTo>
                    <a:pt x="8764" y="2417"/>
                    <a:pt x="8859" y="2488"/>
                    <a:pt x="8942" y="2524"/>
                  </a:cubicBezTo>
                  <a:cubicBezTo>
                    <a:pt x="8871" y="2572"/>
                    <a:pt x="8811" y="2643"/>
                    <a:pt x="8740" y="2679"/>
                  </a:cubicBezTo>
                  <a:cubicBezTo>
                    <a:pt x="8597" y="2715"/>
                    <a:pt x="8466" y="2715"/>
                    <a:pt x="8335" y="2750"/>
                  </a:cubicBezTo>
                  <a:cubicBezTo>
                    <a:pt x="7787" y="2869"/>
                    <a:pt x="7252" y="3000"/>
                    <a:pt x="6692" y="3131"/>
                  </a:cubicBezTo>
                  <a:cubicBezTo>
                    <a:pt x="6692" y="3167"/>
                    <a:pt x="6692" y="3191"/>
                    <a:pt x="6716" y="3227"/>
                  </a:cubicBezTo>
                  <a:cubicBezTo>
                    <a:pt x="6930" y="3274"/>
                    <a:pt x="7168" y="3393"/>
                    <a:pt x="7383" y="3346"/>
                  </a:cubicBezTo>
                  <a:cubicBezTo>
                    <a:pt x="7740" y="3274"/>
                    <a:pt x="8085" y="3096"/>
                    <a:pt x="8442" y="3000"/>
                  </a:cubicBezTo>
                  <a:cubicBezTo>
                    <a:pt x="9157" y="2822"/>
                    <a:pt x="9871" y="2655"/>
                    <a:pt x="10597" y="2500"/>
                  </a:cubicBezTo>
                  <a:cubicBezTo>
                    <a:pt x="10609" y="2500"/>
                    <a:pt x="10621" y="2524"/>
                    <a:pt x="10621" y="2536"/>
                  </a:cubicBezTo>
                  <a:cubicBezTo>
                    <a:pt x="9657" y="2834"/>
                    <a:pt x="8680" y="3119"/>
                    <a:pt x="7704" y="3417"/>
                  </a:cubicBezTo>
                  <a:cubicBezTo>
                    <a:pt x="7704" y="3453"/>
                    <a:pt x="7728" y="3477"/>
                    <a:pt x="7728" y="3524"/>
                  </a:cubicBezTo>
                  <a:cubicBezTo>
                    <a:pt x="8442" y="3691"/>
                    <a:pt x="9097" y="3286"/>
                    <a:pt x="9788" y="3239"/>
                  </a:cubicBezTo>
                  <a:cubicBezTo>
                    <a:pt x="9811" y="3286"/>
                    <a:pt x="9823" y="3334"/>
                    <a:pt x="9823" y="3370"/>
                  </a:cubicBezTo>
                  <a:cubicBezTo>
                    <a:pt x="9407" y="3489"/>
                    <a:pt x="8990" y="3596"/>
                    <a:pt x="8561" y="3715"/>
                  </a:cubicBezTo>
                  <a:lnTo>
                    <a:pt x="8561" y="3810"/>
                  </a:lnTo>
                  <a:cubicBezTo>
                    <a:pt x="8942" y="3893"/>
                    <a:pt x="9371" y="4120"/>
                    <a:pt x="9716" y="4048"/>
                  </a:cubicBezTo>
                  <a:cubicBezTo>
                    <a:pt x="10835" y="3762"/>
                    <a:pt x="11955" y="3393"/>
                    <a:pt x="13062" y="3060"/>
                  </a:cubicBezTo>
                  <a:close/>
                  <a:moveTo>
                    <a:pt x="14193" y="5417"/>
                  </a:moveTo>
                  <a:lnTo>
                    <a:pt x="14193" y="5536"/>
                  </a:lnTo>
                  <a:cubicBezTo>
                    <a:pt x="14383" y="5513"/>
                    <a:pt x="14598" y="5536"/>
                    <a:pt x="14776" y="5489"/>
                  </a:cubicBezTo>
                  <a:cubicBezTo>
                    <a:pt x="15574" y="5286"/>
                    <a:pt x="16372" y="5084"/>
                    <a:pt x="17169" y="4870"/>
                  </a:cubicBezTo>
                  <a:cubicBezTo>
                    <a:pt x="17265" y="4858"/>
                    <a:pt x="17348" y="4870"/>
                    <a:pt x="17455" y="4870"/>
                  </a:cubicBezTo>
                  <a:cubicBezTo>
                    <a:pt x="17455" y="4917"/>
                    <a:pt x="17467" y="4965"/>
                    <a:pt x="17467" y="5013"/>
                  </a:cubicBezTo>
                  <a:cubicBezTo>
                    <a:pt x="16634" y="5215"/>
                    <a:pt x="15800" y="5441"/>
                    <a:pt x="14979" y="5644"/>
                  </a:cubicBezTo>
                  <a:cubicBezTo>
                    <a:pt x="14979" y="5691"/>
                    <a:pt x="14979" y="5727"/>
                    <a:pt x="15003" y="5763"/>
                  </a:cubicBezTo>
                  <a:cubicBezTo>
                    <a:pt x="15264" y="5763"/>
                    <a:pt x="15550" y="5810"/>
                    <a:pt x="15824" y="5751"/>
                  </a:cubicBezTo>
                  <a:cubicBezTo>
                    <a:pt x="16729" y="5548"/>
                    <a:pt x="17634" y="5286"/>
                    <a:pt x="18539" y="5072"/>
                  </a:cubicBezTo>
                  <a:cubicBezTo>
                    <a:pt x="18658" y="5036"/>
                    <a:pt x="18765" y="5036"/>
                    <a:pt x="18884" y="5024"/>
                  </a:cubicBezTo>
                  <a:cubicBezTo>
                    <a:pt x="18896" y="5072"/>
                    <a:pt x="18908" y="5132"/>
                    <a:pt x="18908" y="5167"/>
                  </a:cubicBezTo>
                  <a:cubicBezTo>
                    <a:pt x="17920" y="5429"/>
                    <a:pt x="16931" y="5691"/>
                    <a:pt x="15931" y="5941"/>
                  </a:cubicBezTo>
                  <a:cubicBezTo>
                    <a:pt x="15931" y="5977"/>
                    <a:pt x="15955" y="6025"/>
                    <a:pt x="15955" y="6048"/>
                  </a:cubicBezTo>
                  <a:cubicBezTo>
                    <a:pt x="16134" y="6036"/>
                    <a:pt x="16312" y="6048"/>
                    <a:pt x="16467" y="6001"/>
                  </a:cubicBezTo>
                  <a:cubicBezTo>
                    <a:pt x="17348" y="5751"/>
                    <a:pt x="18229" y="5465"/>
                    <a:pt x="19110" y="5203"/>
                  </a:cubicBezTo>
                  <a:cubicBezTo>
                    <a:pt x="19313" y="5144"/>
                    <a:pt x="19527" y="5072"/>
                    <a:pt x="19729" y="5013"/>
                  </a:cubicBezTo>
                  <a:cubicBezTo>
                    <a:pt x="19170" y="4786"/>
                    <a:pt x="18622" y="4620"/>
                    <a:pt x="18062" y="4477"/>
                  </a:cubicBezTo>
                  <a:cubicBezTo>
                    <a:pt x="17979" y="4441"/>
                    <a:pt x="17860" y="4453"/>
                    <a:pt x="17753" y="4489"/>
                  </a:cubicBezTo>
                  <a:cubicBezTo>
                    <a:pt x="16574" y="4786"/>
                    <a:pt x="15384" y="5096"/>
                    <a:pt x="14193" y="5417"/>
                  </a:cubicBezTo>
                  <a:close/>
                  <a:moveTo>
                    <a:pt x="3501" y="2107"/>
                  </a:moveTo>
                  <a:lnTo>
                    <a:pt x="3501" y="2215"/>
                  </a:lnTo>
                  <a:cubicBezTo>
                    <a:pt x="3704" y="2238"/>
                    <a:pt x="3930" y="2334"/>
                    <a:pt x="4120" y="2286"/>
                  </a:cubicBezTo>
                  <a:cubicBezTo>
                    <a:pt x="5406" y="2000"/>
                    <a:pt x="6668" y="1679"/>
                    <a:pt x="7930" y="1381"/>
                  </a:cubicBezTo>
                  <a:cubicBezTo>
                    <a:pt x="7680" y="1250"/>
                    <a:pt x="7383" y="1107"/>
                    <a:pt x="7133" y="1167"/>
                  </a:cubicBezTo>
                  <a:cubicBezTo>
                    <a:pt x="5906" y="1453"/>
                    <a:pt x="4704" y="1798"/>
                    <a:pt x="3501" y="2107"/>
                  </a:cubicBezTo>
                  <a:close/>
                  <a:moveTo>
                    <a:pt x="19003" y="6810"/>
                  </a:moveTo>
                  <a:cubicBezTo>
                    <a:pt x="19313" y="6989"/>
                    <a:pt x="19598" y="7096"/>
                    <a:pt x="19956" y="7001"/>
                  </a:cubicBezTo>
                  <a:cubicBezTo>
                    <a:pt x="21194" y="6691"/>
                    <a:pt x="22432" y="6429"/>
                    <a:pt x="23658" y="6132"/>
                  </a:cubicBezTo>
                  <a:lnTo>
                    <a:pt x="23658" y="6036"/>
                  </a:lnTo>
                  <a:cubicBezTo>
                    <a:pt x="23468" y="6025"/>
                    <a:pt x="23265" y="5965"/>
                    <a:pt x="23063" y="5989"/>
                  </a:cubicBezTo>
                  <a:cubicBezTo>
                    <a:pt x="22396" y="6096"/>
                    <a:pt x="21730" y="6227"/>
                    <a:pt x="21063" y="6370"/>
                  </a:cubicBezTo>
                  <a:cubicBezTo>
                    <a:pt x="20360" y="6513"/>
                    <a:pt x="19670" y="6668"/>
                    <a:pt x="19003" y="6810"/>
                  </a:cubicBezTo>
                  <a:close/>
                  <a:moveTo>
                    <a:pt x="17348" y="6346"/>
                  </a:moveTo>
                  <a:cubicBezTo>
                    <a:pt x="17348" y="6394"/>
                    <a:pt x="17348" y="6441"/>
                    <a:pt x="17372" y="6477"/>
                  </a:cubicBezTo>
                  <a:cubicBezTo>
                    <a:pt x="17670" y="6477"/>
                    <a:pt x="17979" y="6537"/>
                    <a:pt x="18265" y="6465"/>
                  </a:cubicBezTo>
                  <a:cubicBezTo>
                    <a:pt x="19253" y="6227"/>
                    <a:pt x="20241" y="5941"/>
                    <a:pt x="21218" y="5691"/>
                  </a:cubicBezTo>
                  <a:cubicBezTo>
                    <a:pt x="21384" y="5644"/>
                    <a:pt x="21551" y="5608"/>
                    <a:pt x="21730" y="5560"/>
                  </a:cubicBezTo>
                  <a:cubicBezTo>
                    <a:pt x="21730" y="5513"/>
                    <a:pt x="21718" y="5489"/>
                    <a:pt x="21718" y="5441"/>
                  </a:cubicBezTo>
                  <a:cubicBezTo>
                    <a:pt x="21396" y="5441"/>
                    <a:pt x="21075" y="5382"/>
                    <a:pt x="20789" y="5453"/>
                  </a:cubicBezTo>
                  <a:cubicBezTo>
                    <a:pt x="19789" y="5691"/>
                    <a:pt x="18813" y="5965"/>
                    <a:pt x="17824" y="6227"/>
                  </a:cubicBezTo>
                  <a:cubicBezTo>
                    <a:pt x="17646" y="6263"/>
                    <a:pt x="17503" y="6310"/>
                    <a:pt x="17348" y="6346"/>
                  </a:cubicBezTo>
                  <a:close/>
                  <a:moveTo>
                    <a:pt x="20670" y="5263"/>
                  </a:moveTo>
                  <a:cubicBezTo>
                    <a:pt x="20670" y="5215"/>
                    <a:pt x="20658" y="5155"/>
                    <a:pt x="20658" y="5120"/>
                  </a:cubicBezTo>
                  <a:cubicBezTo>
                    <a:pt x="20372" y="5132"/>
                    <a:pt x="20075" y="5084"/>
                    <a:pt x="19801" y="5155"/>
                  </a:cubicBezTo>
                  <a:cubicBezTo>
                    <a:pt x="18836" y="5429"/>
                    <a:pt x="17872" y="5727"/>
                    <a:pt x="16908" y="6025"/>
                  </a:cubicBezTo>
                  <a:cubicBezTo>
                    <a:pt x="16800" y="6048"/>
                    <a:pt x="16717" y="6096"/>
                    <a:pt x="16622" y="6132"/>
                  </a:cubicBezTo>
                  <a:cubicBezTo>
                    <a:pt x="16634" y="6167"/>
                    <a:pt x="16634" y="6203"/>
                    <a:pt x="16658" y="6251"/>
                  </a:cubicBezTo>
                  <a:cubicBezTo>
                    <a:pt x="16848" y="6227"/>
                    <a:pt x="17050" y="6251"/>
                    <a:pt x="17253" y="6203"/>
                  </a:cubicBezTo>
                  <a:cubicBezTo>
                    <a:pt x="18051" y="5989"/>
                    <a:pt x="18848" y="5751"/>
                    <a:pt x="19658" y="5536"/>
                  </a:cubicBezTo>
                  <a:cubicBezTo>
                    <a:pt x="19991" y="5453"/>
                    <a:pt x="20325" y="5370"/>
                    <a:pt x="20670" y="5263"/>
                  </a:cubicBezTo>
                  <a:close/>
                  <a:moveTo>
                    <a:pt x="24456" y="6322"/>
                  </a:moveTo>
                  <a:lnTo>
                    <a:pt x="24456" y="6263"/>
                  </a:lnTo>
                  <a:cubicBezTo>
                    <a:pt x="24313" y="6251"/>
                    <a:pt x="24182" y="6203"/>
                    <a:pt x="24063" y="6215"/>
                  </a:cubicBezTo>
                  <a:cubicBezTo>
                    <a:pt x="23801" y="6263"/>
                    <a:pt x="23527" y="6370"/>
                    <a:pt x="23265" y="6429"/>
                  </a:cubicBezTo>
                  <a:cubicBezTo>
                    <a:pt x="22218" y="6668"/>
                    <a:pt x="21182" y="6906"/>
                    <a:pt x="20122" y="7144"/>
                  </a:cubicBezTo>
                  <a:lnTo>
                    <a:pt x="20122" y="7263"/>
                  </a:lnTo>
                  <a:cubicBezTo>
                    <a:pt x="20372" y="7275"/>
                    <a:pt x="20646" y="7346"/>
                    <a:pt x="20860" y="7287"/>
                  </a:cubicBezTo>
                  <a:cubicBezTo>
                    <a:pt x="22075" y="6989"/>
                    <a:pt x="23265" y="6644"/>
                    <a:pt x="24456" y="6322"/>
                  </a:cubicBezTo>
                  <a:close/>
                  <a:moveTo>
                    <a:pt x="2275" y="1703"/>
                  </a:moveTo>
                  <a:cubicBezTo>
                    <a:pt x="2275" y="1738"/>
                    <a:pt x="2275" y="1762"/>
                    <a:pt x="2287" y="1798"/>
                  </a:cubicBezTo>
                  <a:cubicBezTo>
                    <a:pt x="2453" y="1786"/>
                    <a:pt x="2620" y="1810"/>
                    <a:pt x="2787" y="1762"/>
                  </a:cubicBezTo>
                  <a:cubicBezTo>
                    <a:pt x="3442" y="1584"/>
                    <a:pt x="4096" y="1381"/>
                    <a:pt x="4763" y="1203"/>
                  </a:cubicBezTo>
                  <a:cubicBezTo>
                    <a:pt x="5263" y="1072"/>
                    <a:pt x="5775" y="953"/>
                    <a:pt x="6275" y="810"/>
                  </a:cubicBezTo>
                  <a:lnTo>
                    <a:pt x="6275" y="726"/>
                  </a:lnTo>
                  <a:cubicBezTo>
                    <a:pt x="6097" y="703"/>
                    <a:pt x="5906" y="619"/>
                    <a:pt x="5763" y="667"/>
                  </a:cubicBezTo>
                  <a:cubicBezTo>
                    <a:pt x="4585" y="1024"/>
                    <a:pt x="3442" y="1369"/>
                    <a:pt x="2275" y="1703"/>
                  </a:cubicBezTo>
                  <a:close/>
                  <a:moveTo>
                    <a:pt x="8597" y="1607"/>
                  </a:moveTo>
                  <a:cubicBezTo>
                    <a:pt x="8585" y="1560"/>
                    <a:pt x="8585" y="1512"/>
                    <a:pt x="8573" y="1465"/>
                  </a:cubicBezTo>
                  <a:cubicBezTo>
                    <a:pt x="8359" y="1500"/>
                    <a:pt x="8145" y="1500"/>
                    <a:pt x="7930" y="1560"/>
                  </a:cubicBezTo>
                  <a:cubicBezTo>
                    <a:pt x="6740" y="1846"/>
                    <a:pt x="5537" y="2119"/>
                    <a:pt x="4346" y="2405"/>
                  </a:cubicBezTo>
                  <a:lnTo>
                    <a:pt x="4346" y="2512"/>
                  </a:lnTo>
                  <a:cubicBezTo>
                    <a:pt x="4513" y="2512"/>
                    <a:pt x="4668" y="2560"/>
                    <a:pt x="4835" y="2524"/>
                  </a:cubicBezTo>
                  <a:cubicBezTo>
                    <a:pt x="6097" y="2215"/>
                    <a:pt x="7347" y="1905"/>
                    <a:pt x="8597" y="1607"/>
                  </a:cubicBezTo>
                  <a:close/>
                  <a:moveTo>
                    <a:pt x="9252" y="1798"/>
                  </a:moveTo>
                  <a:cubicBezTo>
                    <a:pt x="8990" y="1667"/>
                    <a:pt x="5823" y="2310"/>
                    <a:pt x="5073" y="2703"/>
                  </a:cubicBezTo>
                  <a:cubicBezTo>
                    <a:pt x="5204" y="2738"/>
                    <a:pt x="5358" y="2762"/>
                    <a:pt x="5489" y="2738"/>
                  </a:cubicBezTo>
                  <a:cubicBezTo>
                    <a:pt x="6752" y="2417"/>
                    <a:pt x="8002" y="2107"/>
                    <a:pt x="9252" y="1798"/>
                  </a:cubicBezTo>
                  <a:close/>
                  <a:moveTo>
                    <a:pt x="22611" y="5810"/>
                  </a:moveTo>
                  <a:lnTo>
                    <a:pt x="22611" y="5691"/>
                  </a:lnTo>
                  <a:cubicBezTo>
                    <a:pt x="22396" y="5691"/>
                    <a:pt x="22194" y="5644"/>
                    <a:pt x="21992" y="5691"/>
                  </a:cubicBezTo>
                  <a:cubicBezTo>
                    <a:pt x="21337" y="5846"/>
                    <a:pt x="20694" y="6025"/>
                    <a:pt x="20039" y="6179"/>
                  </a:cubicBezTo>
                  <a:lnTo>
                    <a:pt x="18348" y="6632"/>
                  </a:lnTo>
                  <a:cubicBezTo>
                    <a:pt x="18348" y="6656"/>
                    <a:pt x="18360" y="6679"/>
                    <a:pt x="18360" y="6703"/>
                  </a:cubicBezTo>
                  <a:cubicBezTo>
                    <a:pt x="19777" y="6429"/>
                    <a:pt x="21194" y="6108"/>
                    <a:pt x="22611" y="5810"/>
                  </a:cubicBezTo>
                  <a:close/>
                  <a:moveTo>
                    <a:pt x="5025" y="369"/>
                  </a:moveTo>
                  <a:cubicBezTo>
                    <a:pt x="4811" y="500"/>
                    <a:pt x="4644" y="631"/>
                    <a:pt x="4466" y="691"/>
                  </a:cubicBezTo>
                  <a:cubicBezTo>
                    <a:pt x="3644" y="964"/>
                    <a:pt x="2811" y="1214"/>
                    <a:pt x="1977" y="1465"/>
                  </a:cubicBezTo>
                  <a:cubicBezTo>
                    <a:pt x="1918" y="1488"/>
                    <a:pt x="1858" y="1524"/>
                    <a:pt x="1799" y="1560"/>
                  </a:cubicBezTo>
                  <a:cubicBezTo>
                    <a:pt x="1810" y="1607"/>
                    <a:pt x="1834" y="1631"/>
                    <a:pt x="1846" y="1679"/>
                  </a:cubicBezTo>
                  <a:cubicBezTo>
                    <a:pt x="3061" y="1322"/>
                    <a:pt x="4287" y="953"/>
                    <a:pt x="5609" y="560"/>
                  </a:cubicBezTo>
                  <a:cubicBezTo>
                    <a:pt x="5454" y="500"/>
                    <a:pt x="5418" y="488"/>
                    <a:pt x="5370" y="476"/>
                  </a:cubicBezTo>
                  <a:cubicBezTo>
                    <a:pt x="5228" y="441"/>
                    <a:pt x="5085" y="393"/>
                    <a:pt x="5025" y="369"/>
                  </a:cubicBezTo>
                  <a:close/>
                  <a:moveTo>
                    <a:pt x="6894" y="1036"/>
                  </a:moveTo>
                  <a:cubicBezTo>
                    <a:pt x="6894" y="1012"/>
                    <a:pt x="6871" y="976"/>
                    <a:pt x="6859" y="953"/>
                  </a:cubicBezTo>
                  <a:cubicBezTo>
                    <a:pt x="5537" y="1155"/>
                    <a:pt x="4251" y="1572"/>
                    <a:pt x="2965" y="1929"/>
                  </a:cubicBezTo>
                  <a:cubicBezTo>
                    <a:pt x="2977" y="1976"/>
                    <a:pt x="2989" y="2024"/>
                    <a:pt x="2989" y="2084"/>
                  </a:cubicBezTo>
                  <a:cubicBezTo>
                    <a:pt x="4299" y="1715"/>
                    <a:pt x="5597" y="1381"/>
                    <a:pt x="6894" y="1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43"/>
            <p:cNvSpPr/>
            <p:nvPr/>
          </p:nvSpPr>
          <p:spPr>
            <a:xfrm>
              <a:off x="2758675" y="2213200"/>
              <a:ext cx="128000" cy="55100"/>
            </a:xfrm>
            <a:custGeom>
              <a:avLst/>
              <a:gdLst/>
              <a:ahLst/>
              <a:cxnLst/>
              <a:rect l="l" t="t" r="r" b="b"/>
              <a:pathLst>
                <a:path w="5120" h="2204" extrusionOk="0">
                  <a:moveTo>
                    <a:pt x="0" y="0"/>
                  </a:moveTo>
                  <a:cubicBezTo>
                    <a:pt x="1738" y="715"/>
                    <a:pt x="3453" y="1405"/>
                    <a:pt x="5120" y="2084"/>
                  </a:cubicBezTo>
                  <a:cubicBezTo>
                    <a:pt x="4775" y="2203"/>
                    <a:pt x="369" y="46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43"/>
            <p:cNvSpPr/>
            <p:nvPr/>
          </p:nvSpPr>
          <p:spPr>
            <a:xfrm>
              <a:off x="2451175" y="2097125"/>
              <a:ext cx="83375" cy="47050"/>
            </a:xfrm>
            <a:custGeom>
              <a:avLst/>
              <a:gdLst/>
              <a:ahLst/>
              <a:cxnLst/>
              <a:rect l="l" t="t" r="r" b="b"/>
              <a:pathLst>
                <a:path w="3335" h="1882" extrusionOk="0">
                  <a:moveTo>
                    <a:pt x="1" y="0"/>
                  </a:moveTo>
                  <a:cubicBezTo>
                    <a:pt x="1120" y="572"/>
                    <a:pt x="2227" y="1155"/>
                    <a:pt x="3335" y="1715"/>
                  </a:cubicBezTo>
                  <a:cubicBezTo>
                    <a:pt x="3037" y="1881"/>
                    <a:pt x="132" y="38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43"/>
            <p:cNvSpPr/>
            <p:nvPr/>
          </p:nvSpPr>
          <p:spPr>
            <a:xfrm>
              <a:off x="2656875" y="2198900"/>
              <a:ext cx="83350" cy="45575"/>
            </a:xfrm>
            <a:custGeom>
              <a:avLst/>
              <a:gdLst/>
              <a:ahLst/>
              <a:cxnLst/>
              <a:rect l="l" t="t" r="r" b="b"/>
              <a:pathLst>
                <a:path w="3334" h="1823" extrusionOk="0">
                  <a:moveTo>
                    <a:pt x="3334" y="1680"/>
                  </a:moveTo>
                  <a:cubicBezTo>
                    <a:pt x="2965" y="1823"/>
                    <a:pt x="250" y="442"/>
                    <a:pt x="0" y="1"/>
                  </a:cubicBezTo>
                  <a:cubicBezTo>
                    <a:pt x="1107" y="561"/>
                    <a:pt x="2227" y="1132"/>
                    <a:pt x="3334" y="16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43"/>
            <p:cNvSpPr/>
            <p:nvPr/>
          </p:nvSpPr>
          <p:spPr>
            <a:xfrm>
              <a:off x="2480650" y="2052475"/>
              <a:ext cx="68800" cy="39300"/>
            </a:xfrm>
            <a:custGeom>
              <a:avLst/>
              <a:gdLst/>
              <a:ahLst/>
              <a:cxnLst/>
              <a:rect l="l" t="t" r="r" b="b"/>
              <a:pathLst>
                <a:path w="2752" h="1572" extrusionOk="0">
                  <a:moveTo>
                    <a:pt x="48" y="0"/>
                  </a:moveTo>
                  <a:cubicBezTo>
                    <a:pt x="108" y="24"/>
                    <a:pt x="179" y="0"/>
                    <a:pt x="227" y="36"/>
                  </a:cubicBezTo>
                  <a:cubicBezTo>
                    <a:pt x="1001" y="453"/>
                    <a:pt x="1787" y="857"/>
                    <a:pt x="2561" y="1286"/>
                  </a:cubicBezTo>
                  <a:cubicBezTo>
                    <a:pt x="2644" y="1334"/>
                    <a:pt x="2692" y="1465"/>
                    <a:pt x="2751" y="1548"/>
                  </a:cubicBezTo>
                  <a:cubicBezTo>
                    <a:pt x="2644" y="1536"/>
                    <a:pt x="2525" y="1572"/>
                    <a:pt x="2441" y="1524"/>
                  </a:cubicBezTo>
                  <a:cubicBezTo>
                    <a:pt x="1715" y="1131"/>
                    <a:pt x="1001" y="738"/>
                    <a:pt x="286" y="333"/>
                  </a:cubicBezTo>
                  <a:cubicBezTo>
                    <a:pt x="179" y="274"/>
                    <a:pt x="84" y="167"/>
                    <a:pt x="1" y="83"/>
                  </a:cubicBezTo>
                  <a:cubicBezTo>
                    <a:pt x="25" y="48"/>
                    <a:pt x="25" y="36"/>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43"/>
            <p:cNvSpPr/>
            <p:nvPr/>
          </p:nvSpPr>
          <p:spPr>
            <a:xfrm>
              <a:off x="2283300" y="2025075"/>
              <a:ext cx="103625" cy="48250"/>
            </a:xfrm>
            <a:custGeom>
              <a:avLst/>
              <a:gdLst/>
              <a:ahLst/>
              <a:cxnLst/>
              <a:rect l="l" t="t" r="r" b="b"/>
              <a:pathLst>
                <a:path w="4145" h="1930" extrusionOk="0">
                  <a:moveTo>
                    <a:pt x="4049" y="1930"/>
                  </a:moveTo>
                  <a:cubicBezTo>
                    <a:pt x="2692" y="1334"/>
                    <a:pt x="1358" y="727"/>
                    <a:pt x="1" y="132"/>
                  </a:cubicBezTo>
                  <a:cubicBezTo>
                    <a:pt x="13" y="84"/>
                    <a:pt x="48" y="36"/>
                    <a:pt x="60" y="1"/>
                  </a:cubicBezTo>
                  <a:cubicBezTo>
                    <a:pt x="1418" y="596"/>
                    <a:pt x="2775" y="1168"/>
                    <a:pt x="4144" y="1775"/>
                  </a:cubicBezTo>
                  <a:cubicBezTo>
                    <a:pt x="4109" y="1810"/>
                    <a:pt x="4085" y="1870"/>
                    <a:pt x="4049" y="19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43"/>
            <p:cNvSpPr/>
            <p:nvPr/>
          </p:nvSpPr>
          <p:spPr>
            <a:xfrm>
              <a:off x="2264550" y="2056325"/>
              <a:ext cx="112550" cy="50925"/>
            </a:xfrm>
            <a:custGeom>
              <a:avLst/>
              <a:gdLst/>
              <a:ahLst/>
              <a:cxnLst/>
              <a:rect l="l" t="t" r="r" b="b"/>
              <a:pathLst>
                <a:path w="4502" h="2037" extrusionOk="0">
                  <a:moveTo>
                    <a:pt x="36" y="1"/>
                  </a:moveTo>
                  <a:cubicBezTo>
                    <a:pt x="1525" y="620"/>
                    <a:pt x="3013" y="1263"/>
                    <a:pt x="4501" y="1894"/>
                  </a:cubicBezTo>
                  <a:cubicBezTo>
                    <a:pt x="4489" y="1930"/>
                    <a:pt x="4466" y="1977"/>
                    <a:pt x="4442" y="2037"/>
                  </a:cubicBezTo>
                  <a:cubicBezTo>
                    <a:pt x="2954" y="1394"/>
                    <a:pt x="1489" y="775"/>
                    <a:pt x="1" y="132"/>
                  </a:cubicBezTo>
                  <a:cubicBezTo>
                    <a:pt x="1" y="72"/>
                    <a:pt x="25" y="3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43"/>
            <p:cNvSpPr/>
            <p:nvPr/>
          </p:nvSpPr>
          <p:spPr>
            <a:xfrm>
              <a:off x="3049475" y="1808100"/>
              <a:ext cx="111350" cy="52400"/>
            </a:xfrm>
            <a:custGeom>
              <a:avLst/>
              <a:gdLst/>
              <a:ahLst/>
              <a:cxnLst/>
              <a:rect l="l" t="t" r="r" b="b"/>
              <a:pathLst>
                <a:path w="4454" h="2096" extrusionOk="0">
                  <a:moveTo>
                    <a:pt x="4453" y="2096"/>
                  </a:moveTo>
                  <a:cubicBezTo>
                    <a:pt x="2858" y="1667"/>
                    <a:pt x="1477" y="786"/>
                    <a:pt x="1" y="107"/>
                  </a:cubicBezTo>
                  <a:cubicBezTo>
                    <a:pt x="12" y="72"/>
                    <a:pt x="36" y="36"/>
                    <a:pt x="48" y="0"/>
                  </a:cubicBezTo>
                  <a:cubicBezTo>
                    <a:pt x="1501" y="691"/>
                    <a:pt x="2977" y="1405"/>
                    <a:pt x="4453" y="2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43"/>
            <p:cNvSpPr/>
            <p:nvPr/>
          </p:nvSpPr>
          <p:spPr>
            <a:xfrm>
              <a:off x="3619200" y="1933400"/>
              <a:ext cx="119075" cy="28300"/>
            </a:xfrm>
            <a:custGeom>
              <a:avLst/>
              <a:gdLst/>
              <a:ahLst/>
              <a:cxnLst/>
              <a:rect l="l" t="t" r="r" b="b"/>
              <a:pathLst>
                <a:path w="4763" h="1132" extrusionOk="0">
                  <a:moveTo>
                    <a:pt x="4751" y="1132"/>
                  </a:moveTo>
                  <a:cubicBezTo>
                    <a:pt x="4465" y="1072"/>
                    <a:pt x="4167" y="1036"/>
                    <a:pt x="3882" y="965"/>
                  </a:cubicBezTo>
                  <a:cubicBezTo>
                    <a:pt x="3346" y="870"/>
                    <a:pt x="2810" y="644"/>
                    <a:pt x="2274" y="655"/>
                  </a:cubicBezTo>
                  <a:cubicBezTo>
                    <a:pt x="1512" y="667"/>
                    <a:pt x="905" y="286"/>
                    <a:pt x="226" y="120"/>
                  </a:cubicBezTo>
                  <a:cubicBezTo>
                    <a:pt x="143" y="108"/>
                    <a:pt x="83" y="48"/>
                    <a:pt x="0" y="1"/>
                  </a:cubicBezTo>
                  <a:cubicBezTo>
                    <a:pt x="1607" y="346"/>
                    <a:pt x="3167" y="691"/>
                    <a:pt x="4751" y="1025"/>
                  </a:cubicBezTo>
                  <a:cubicBezTo>
                    <a:pt x="4763" y="1072"/>
                    <a:pt x="4751" y="1108"/>
                    <a:pt x="4751" y="1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43"/>
            <p:cNvSpPr/>
            <p:nvPr/>
          </p:nvSpPr>
          <p:spPr>
            <a:xfrm>
              <a:off x="2489275" y="1986975"/>
              <a:ext cx="67000" cy="32775"/>
            </a:xfrm>
            <a:custGeom>
              <a:avLst/>
              <a:gdLst/>
              <a:ahLst/>
              <a:cxnLst/>
              <a:rect l="l" t="t" r="r" b="b"/>
              <a:pathLst>
                <a:path w="2680" h="1311" extrusionOk="0">
                  <a:moveTo>
                    <a:pt x="72" y="1"/>
                  </a:moveTo>
                  <a:cubicBezTo>
                    <a:pt x="156" y="36"/>
                    <a:pt x="263" y="48"/>
                    <a:pt x="358" y="96"/>
                  </a:cubicBezTo>
                  <a:cubicBezTo>
                    <a:pt x="1061" y="406"/>
                    <a:pt x="1787" y="739"/>
                    <a:pt x="2489" y="1060"/>
                  </a:cubicBezTo>
                  <a:cubicBezTo>
                    <a:pt x="2573" y="1108"/>
                    <a:pt x="2608" y="1215"/>
                    <a:pt x="2680" y="1299"/>
                  </a:cubicBezTo>
                  <a:cubicBezTo>
                    <a:pt x="2585" y="1299"/>
                    <a:pt x="2477" y="1310"/>
                    <a:pt x="2394" y="1287"/>
                  </a:cubicBezTo>
                  <a:cubicBezTo>
                    <a:pt x="1668" y="953"/>
                    <a:pt x="953" y="620"/>
                    <a:pt x="215" y="275"/>
                  </a:cubicBezTo>
                  <a:cubicBezTo>
                    <a:pt x="144" y="227"/>
                    <a:pt x="72" y="167"/>
                    <a:pt x="1" y="120"/>
                  </a:cubicBezTo>
                  <a:cubicBezTo>
                    <a:pt x="37" y="84"/>
                    <a:pt x="61" y="48"/>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43"/>
            <p:cNvSpPr/>
            <p:nvPr/>
          </p:nvSpPr>
          <p:spPr>
            <a:xfrm>
              <a:off x="2494650" y="1967050"/>
              <a:ext cx="83950" cy="46150"/>
            </a:xfrm>
            <a:custGeom>
              <a:avLst/>
              <a:gdLst/>
              <a:ahLst/>
              <a:cxnLst/>
              <a:rect l="l" t="t" r="r" b="b"/>
              <a:pathLst>
                <a:path w="3358" h="1846" extrusionOk="0">
                  <a:moveTo>
                    <a:pt x="0" y="0"/>
                  </a:moveTo>
                  <a:cubicBezTo>
                    <a:pt x="1119" y="583"/>
                    <a:pt x="2227" y="1143"/>
                    <a:pt x="3358" y="1726"/>
                  </a:cubicBezTo>
                  <a:cubicBezTo>
                    <a:pt x="3120" y="1845"/>
                    <a:pt x="346" y="4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43"/>
            <p:cNvSpPr/>
            <p:nvPr/>
          </p:nvSpPr>
          <p:spPr>
            <a:xfrm>
              <a:off x="2664000" y="2131950"/>
              <a:ext cx="71175" cy="35150"/>
            </a:xfrm>
            <a:custGeom>
              <a:avLst/>
              <a:gdLst/>
              <a:ahLst/>
              <a:cxnLst/>
              <a:rect l="l" t="t" r="r" b="b"/>
              <a:pathLst>
                <a:path w="2847" h="1406" extrusionOk="0">
                  <a:moveTo>
                    <a:pt x="1" y="0"/>
                  </a:moveTo>
                  <a:cubicBezTo>
                    <a:pt x="942" y="417"/>
                    <a:pt x="1882" y="810"/>
                    <a:pt x="2847" y="1238"/>
                  </a:cubicBezTo>
                  <a:cubicBezTo>
                    <a:pt x="2513" y="1405"/>
                    <a:pt x="299" y="47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43"/>
            <p:cNvSpPr/>
            <p:nvPr/>
          </p:nvSpPr>
          <p:spPr>
            <a:xfrm>
              <a:off x="3420350" y="1917925"/>
              <a:ext cx="69975" cy="26825"/>
            </a:xfrm>
            <a:custGeom>
              <a:avLst/>
              <a:gdLst/>
              <a:ahLst/>
              <a:cxnLst/>
              <a:rect l="l" t="t" r="r" b="b"/>
              <a:pathLst>
                <a:path w="2799" h="1073" extrusionOk="0">
                  <a:moveTo>
                    <a:pt x="2799" y="882"/>
                  </a:moveTo>
                  <a:cubicBezTo>
                    <a:pt x="2382" y="1072"/>
                    <a:pt x="215" y="405"/>
                    <a:pt x="1" y="1"/>
                  </a:cubicBezTo>
                  <a:cubicBezTo>
                    <a:pt x="929" y="298"/>
                    <a:pt x="1834" y="584"/>
                    <a:pt x="2799" y="8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43"/>
            <p:cNvSpPr/>
            <p:nvPr/>
          </p:nvSpPr>
          <p:spPr>
            <a:xfrm>
              <a:off x="2820275" y="2013175"/>
              <a:ext cx="70875" cy="40500"/>
            </a:xfrm>
            <a:custGeom>
              <a:avLst/>
              <a:gdLst/>
              <a:ahLst/>
              <a:cxnLst/>
              <a:rect l="l" t="t" r="r" b="b"/>
              <a:pathLst>
                <a:path w="2835" h="1620" extrusionOk="0">
                  <a:moveTo>
                    <a:pt x="60" y="0"/>
                  </a:moveTo>
                  <a:cubicBezTo>
                    <a:pt x="953" y="501"/>
                    <a:pt x="1858" y="1024"/>
                    <a:pt x="2834" y="1572"/>
                  </a:cubicBezTo>
                  <a:cubicBezTo>
                    <a:pt x="2668" y="1572"/>
                    <a:pt x="2549" y="1620"/>
                    <a:pt x="2453" y="1572"/>
                  </a:cubicBezTo>
                  <a:cubicBezTo>
                    <a:pt x="1644" y="1120"/>
                    <a:pt x="822" y="643"/>
                    <a:pt x="13" y="179"/>
                  </a:cubicBezTo>
                  <a:cubicBezTo>
                    <a:pt x="1" y="179"/>
                    <a:pt x="1" y="131"/>
                    <a:pt x="1" y="120"/>
                  </a:cubicBezTo>
                  <a:cubicBezTo>
                    <a:pt x="36" y="72"/>
                    <a:pt x="48"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43"/>
            <p:cNvSpPr/>
            <p:nvPr/>
          </p:nvSpPr>
          <p:spPr>
            <a:xfrm>
              <a:off x="2515175" y="2093250"/>
              <a:ext cx="90825" cy="49125"/>
            </a:xfrm>
            <a:custGeom>
              <a:avLst/>
              <a:gdLst/>
              <a:ahLst/>
              <a:cxnLst/>
              <a:rect l="l" t="t" r="r" b="b"/>
              <a:pathLst>
                <a:path w="3633" h="1965" extrusionOk="0">
                  <a:moveTo>
                    <a:pt x="60" y="0"/>
                  </a:moveTo>
                  <a:cubicBezTo>
                    <a:pt x="1251" y="607"/>
                    <a:pt x="2442" y="1203"/>
                    <a:pt x="3632" y="1810"/>
                  </a:cubicBezTo>
                  <a:cubicBezTo>
                    <a:pt x="3597" y="1858"/>
                    <a:pt x="3585" y="1917"/>
                    <a:pt x="3561" y="1965"/>
                  </a:cubicBezTo>
                  <a:cubicBezTo>
                    <a:pt x="2370" y="1346"/>
                    <a:pt x="1191" y="738"/>
                    <a:pt x="1" y="131"/>
                  </a:cubicBezTo>
                  <a:cubicBezTo>
                    <a:pt x="13" y="84"/>
                    <a:pt x="37"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43"/>
            <p:cNvSpPr/>
            <p:nvPr/>
          </p:nvSpPr>
          <p:spPr>
            <a:xfrm>
              <a:off x="2268725" y="2041150"/>
              <a:ext cx="72650" cy="31575"/>
            </a:xfrm>
            <a:custGeom>
              <a:avLst/>
              <a:gdLst/>
              <a:ahLst/>
              <a:cxnLst/>
              <a:rect l="l" t="t" r="r" b="b"/>
              <a:pathLst>
                <a:path w="2906" h="1263" extrusionOk="0">
                  <a:moveTo>
                    <a:pt x="36" y="1"/>
                  </a:moveTo>
                  <a:cubicBezTo>
                    <a:pt x="429" y="1"/>
                    <a:pt x="2834" y="977"/>
                    <a:pt x="2906" y="1263"/>
                  </a:cubicBezTo>
                  <a:cubicBezTo>
                    <a:pt x="1941" y="870"/>
                    <a:pt x="977" y="489"/>
                    <a:pt x="0" y="84"/>
                  </a:cubicBezTo>
                  <a:cubicBezTo>
                    <a:pt x="24" y="48"/>
                    <a:pt x="24" y="24"/>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43"/>
            <p:cNvSpPr/>
            <p:nvPr/>
          </p:nvSpPr>
          <p:spPr>
            <a:xfrm>
              <a:off x="2615200" y="2010800"/>
              <a:ext cx="58950" cy="24725"/>
            </a:xfrm>
            <a:custGeom>
              <a:avLst/>
              <a:gdLst/>
              <a:ahLst/>
              <a:cxnLst/>
              <a:rect l="l" t="t" r="r" b="b"/>
              <a:pathLst>
                <a:path w="2358" h="989" extrusionOk="0">
                  <a:moveTo>
                    <a:pt x="84" y="0"/>
                  </a:moveTo>
                  <a:cubicBezTo>
                    <a:pt x="215" y="48"/>
                    <a:pt x="346" y="72"/>
                    <a:pt x="477" y="119"/>
                  </a:cubicBezTo>
                  <a:cubicBezTo>
                    <a:pt x="1048" y="334"/>
                    <a:pt x="1608" y="536"/>
                    <a:pt x="2167" y="750"/>
                  </a:cubicBezTo>
                  <a:cubicBezTo>
                    <a:pt x="2239" y="774"/>
                    <a:pt x="2298" y="881"/>
                    <a:pt x="2358" y="941"/>
                  </a:cubicBezTo>
                  <a:cubicBezTo>
                    <a:pt x="2263" y="953"/>
                    <a:pt x="2167" y="988"/>
                    <a:pt x="2084" y="965"/>
                  </a:cubicBezTo>
                  <a:cubicBezTo>
                    <a:pt x="1465" y="727"/>
                    <a:pt x="834" y="500"/>
                    <a:pt x="215" y="238"/>
                  </a:cubicBezTo>
                  <a:cubicBezTo>
                    <a:pt x="131" y="215"/>
                    <a:pt x="84" y="155"/>
                    <a:pt x="0" y="107"/>
                  </a:cubicBezTo>
                  <a:cubicBezTo>
                    <a:pt x="36" y="72"/>
                    <a:pt x="48"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43"/>
            <p:cNvSpPr/>
            <p:nvPr/>
          </p:nvSpPr>
          <p:spPr>
            <a:xfrm>
              <a:off x="2302650" y="2016150"/>
              <a:ext cx="107175" cy="46750"/>
            </a:xfrm>
            <a:custGeom>
              <a:avLst/>
              <a:gdLst/>
              <a:ahLst/>
              <a:cxnLst/>
              <a:rect l="l" t="t" r="r" b="b"/>
              <a:pathLst>
                <a:path w="4287" h="1870" extrusionOk="0">
                  <a:moveTo>
                    <a:pt x="4251" y="1870"/>
                  </a:moveTo>
                  <a:cubicBezTo>
                    <a:pt x="2834" y="1275"/>
                    <a:pt x="1418" y="703"/>
                    <a:pt x="1" y="108"/>
                  </a:cubicBezTo>
                  <a:cubicBezTo>
                    <a:pt x="25" y="72"/>
                    <a:pt x="36" y="24"/>
                    <a:pt x="48" y="1"/>
                  </a:cubicBezTo>
                  <a:cubicBezTo>
                    <a:pt x="1465" y="584"/>
                    <a:pt x="2870" y="1179"/>
                    <a:pt x="4287" y="1751"/>
                  </a:cubicBezTo>
                  <a:cubicBezTo>
                    <a:pt x="4275" y="1798"/>
                    <a:pt x="4263" y="1846"/>
                    <a:pt x="4251" y="18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43"/>
            <p:cNvSpPr/>
            <p:nvPr/>
          </p:nvSpPr>
          <p:spPr>
            <a:xfrm>
              <a:off x="3505200" y="1930425"/>
              <a:ext cx="63700" cy="20275"/>
            </a:xfrm>
            <a:custGeom>
              <a:avLst/>
              <a:gdLst/>
              <a:ahLst/>
              <a:cxnLst/>
              <a:rect l="l" t="t" r="r" b="b"/>
              <a:pathLst>
                <a:path w="2548" h="811" extrusionOk="0">
                  <a:moveTo>
                    <a:pt x="2548" y="739"/>
                  </a:moveTo>
                  <a:cubicBezTo>
                    <a:pt x="2369" y="751"/>
                    <a:pt x="2179" y="810"/>
                    <a:pt x="2000" y="763"/>
                  </a:cubicBezTo>
                  <a:cubicBezTo>
                    <a:pt x="1393" y="596"/>
                    <a:pt x="774" y="417"/>
                    <a:pt x="167" y="227"/>
                  </a:cubicBezTo>
                  <a:cubicBezTo>
                    <a:pt x="95" y="215"/>
                    <a:pt x="48" y="108"/>
                    <a:pt x="0" y="48"/>
                  </a:cubicBezTo>
                  <a:cubicBezTo>
                    <a:pt x="95" y="36"/>
                    <a:pt x="202" y="1"/>
                    <a:pt x="274" y="36"/>
                  </a:cubicBezTo>
                  <a:cubicBezTo>
                    <a:pt x="810" y="179"/>
                    <a:pt x="1334" y="358"/>
                    <a:pt x="1869" y="513"/>
                  </a:cubicBezTo>
                  <a:cubicBezTo>
                    <a:pt x="2072" y="572"/>
                    <a:pt x="2310" y="572"/>
                    <a:pt x="2536" y="596"/>
                  </a:cubicBezTo>
                  <a:cubicBezTo>
                    <a:pt x="2536" y="644"/>
                    <a:pt x="2536" y="691"/>
                    <a:pt x="2548" y="7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43"/>
            <p:cNvSpPr/>
            <p:nvPr/>
          </p:nvSpPr>
          <p:spPr>
            <a:xfrm>
              <a:off x="3548350" y="1981625"/>
              <a:ext cx="76825" cy="21450"/>
            </a:xfrm>
            <a:custGeom>
              <a:avLst/>
              <a:gdLst/>
              <a:ahLst/>
              <a:cxnLst/>
              <a:rect l="l" t="t" r="r" b="b"/>
              <a:pathLst>
                <a:path w="3073" h="858" extrusionOk="0">
                  <a:moveTo>
                    <a:pt x="3060" y="858"/>
                  </a:moveTo>
                  <a:cubicBezTo>
                    <a:pt x="2001" y="798"/>
                    <a:pt x="1001" y="441"/>
                    <a:pt x="0" y="131"/>
                  </a:cubicBezTo>
                  <a:cubicBezTo>
                    <a:pt x="24" y="84"/>
                    <a:pt x="24" y="36"/>
                    <a:pt x="36" y="0"/>
                  </a:cubicBezTo>
                  <a:cubicBezTo>
                    <a:pt x="1048" y="262"/>
                    <a:pt x="2060" y="512"/>
                    <a:pt x="3072" y="786"/>
                  </a:cubicBezTo>
                  <a:cubicBezTo>
                    <a:pt x="3072" y="798"/>
                    <a:pt x="3060" y="834"/>
                    <a:pt x="3060" y="8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43"/>
            <p:cNvSpPr/>
            <p:nvPr/>
          </p:nvSpPr>
          <p:spPr>
            <a:xfrm>
              <a:off x="2375275" y="2086100"/>
              <a:ext cx="74450" cy="38725"/>
            </a:xfrm>
            <a:custGeom>
              <a:avLst/>
              <a:gdLst/>
              <a:ahLst/>
              <a:cxnLst/>
              <a:rect l="l" t="t" r="r" b="b"/>
              <a:pathLst>
                <a:path w="2978" h="1549" extrusionOk="0">
                  <a:moveTo>
                    <a:pt x="72" y="1"/>
                  </a:moveTo>
                  <a:cubicBezTo>
                    <a:pt x="1049" y="465"/>
                    <a:pt x="2013" y="941"/>
                    <a:pt x="2977" y="1394"/>
                  </a:cubicBezTo>
                  <a:cubicBezTo>
                    <a:pt x="2942" y="1441"/>
                    <a:pt x="2930" y="1501"/>
                    <a:pt x="2906" y="1548"/>
                  </a:cubicBezTo>
                  <a:cubicBezTo>
                    <a:pt x="1942" y="1072"/>
                    <a:pt x="965" y="596"/>
                    <a:pt x="1" y="131"/>
                  </a:cubicBezTo>
                  <a:cubicBezTo>
                    <a:pt x="37" y="108"/>
                    <a:pt x="60" y="60"/>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43"/>
            <p:cNvSpPr/>
            <p:nvPr/>
          </p:nvSpPr>
          <p:spPr>
            <a:xfrm>
              <a:off x="2658050" y="2149800"/>
              <a:ext cx="65825" cy="32175"/>
            </a:xfrm>
            <a:custGeom>
              <a:avLst/>
              <a:gdLst/>
              <a:ahLst/>
              <a:cxnLst/>
              <a:rect l="l" t="t" r="r" b="b"/>
              <a:pathLst>
                <a:path w="2633" h="1287" extrusionOk="0">
                  <a:moveTo>
                    <a:pt x="1" y="0"/>
                  </a:moveTo>
                  <a:cubicBezTo>
                    <a:pt x="906" y="417"/>
                    <a:pt x="1727" y="786"/>
                    <a:pt x="2632" y="1191"/>
                  </a:cubicBezTo>
                  <a:cubicBezTo>
                    <a:pt x="2192" y="1286"/>
                    <a:pt x="251" y="38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43"/>
            <p:cNvSpPr/>
            <p:nvPr/>
          </p:nvSpPr>
          <p:spPr>
            <a:xfrm>
              <a:off x="2752725" y="2198025"/>
              <a:ext cx="77400" cy="28000"/>
            </a:xfrm>
            <a:custGeom>
              <a:avLst/>
              <a:gdLst/>
              <a:ahLst/>
              <a:cxnLst/>
              <a:rect l="l" t="t" r="r" b="b"/>
              <a:pathLst>
                <a:path w="3096" h="1120" extrusionOk="0">
                  <a:moveTo>
                    <a:pt x="36" y="0"/>
                  </a:moveTo>
                  <a:cubicBezTo>
                    <a:pt x="1048" y="346"/>
                    <a:pt x="2084" y="667"/>
                    <a:pt x="3096" y="1012"/>
                  </a:cubicBezTo>
                  <a:cubicBezTo>
                    <a:pt x="3072" y="1048"/>
                    <a:pt x="3072" y="1084"/>
                    <a:pt x="3060" y="1119"/>
                  </a:cubicBezTo>
                  <a:cubicBezTo>
                    <a:pt x="2000" y="905"/>
                    <a:pt x="1024" y="488"/>
                    <a:pt x="0" y="155"/>
                  </a:cubicBezTo>
                  <a:cubicBezTo>
                    <a:pt x="12" y="96"/>
                    <a:pt x="24" y="48"/>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43"/>
            <p:cNvSpPr/>
            <p:nvPr/>
          </p:nvSpPr>
          <p:spPr>
            <a:xfrm>
              <a:off x="2856000" y="2194750"/>
              <a:ext cx="70275" cy="27400"/>
            </a:xfrm>
            <a:custGeom>
              <a:avLst/>
              <a:gdLst/>
              <a:ahLst/>
              <a:cxnLst/>
              <a:rect l="l" t="t" r="r" b="b"/>
              <a:pathLst>
                <a:path w="2811" h="1096" extrusionOk="0">
                  <a:moveTo>
                    <a:pt x="2787" y="1096"/>
                  </a:moveTo>
                  <a:cubicBezTo>
                    <a:pt x="1798" y="905"/>
                    <a:pt x="893" y="548"/>
                    <a:pt x="0" y="119"/>
                  </a:cubicBezTo>
                  <a:cubicBezTo>
                    <a:pt x="12" y="72"/>
                    <a:pt x="36" y="48"/>
                    <a:pt x="48" y="0"/>
                  </a:cubicBezTo>
                  <a:cubicBezTo>
                    <a:pt x="965" y="322"/>
                    <a:pt x="1894" y="667"/>
                    <a:pt x="2810" y="989"/>
                  </a:cubicBezTo>
                  <a:cubicBezTo>
                    <a:pt x="2798" y="1024"/>
                    <a:pt x="2787" y="1060"/>
                    <a:pt x="2787" y="1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43"/>
            <p:cNvSpPr/>
            <p:nvPr/>
          </p:nvSpPr>
          <p:spPr>
            <a:xfrm>
              <a:off x="3526625" y="1905125"/>
              <a:ext cx="69375" cy="23250"/>
            </a:xfrm>
            <a:custGeom>
              <a:avLst/>
              <a:gdLst/>
              <a:ahLst/>
              <a:cxnLst/>
              <a:rect l="l" t="t" r="r" b="b"/>
              <a:pathLst>
                <a:path w="2775" h="930" extrusionOk="0">
                  <a:moveTo>
                    <a:pt x="2739" y="929"/>
                  </a:moveTo>
                  <a:cubicBezTo>
                    <a:pt x="1822" y="679"/>
                    <a:pt x="905" y="417"/>
                    <a:pt x="0" y="167"/>
                  </a:cubicBezTo>
                  <a:cubicBezTo>
                    <a:pt x="12" y="108"/>
                    <a:pt x="24" y="48"/>
                    <a:pt x="36" y="1"/>
                  </a:cubicBezTo>
                  <a:cubicBezTo>
                    <a:pt x="953" y="251"/>
                    <a:pt x="1870" y="513"/>
                    <a:pt x="2774" y="763"/>
                  </a:cubicBezTo>
                  <a:cubicBezTo>
                    <a:pt x="2751" y="810"/>
                    <a:pt x="2751" y="870"/>
                    <a:pt x="2739" y="9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43"/>
            <p:cNvSpPr/>
            <p:nvPr/>
          </p:nvSpPr>
          <p:spPr>
            <a:xfrm>
              <a:off x="2371125" y="1989950"/>
              <a:ext cx="72650" cy="31875"/>
            </a:xfrm>
            <a:custGeom>
              <a:avLst/>
              <a:gdLst/>
              <a:ahLst/>
              <a:cxnLst/>
              <a:rect l="l" t="t" r="r" b="b"/>
              <a:pathLst>
                <a:path w="2906" h="1275" extrusionOk="0">
                  <a:moveTo>
                    <a:pt x="2846" y="1275"/>
                  </a:moveTo>
                  <a:cubicBezTo>
                    <a:pt x="1893" y="894"/>
                    <a:pt x="953" y="513"/>
                    <a:pt x="0" y="144"/>
                  </a:cubicBezTo>
                  <a:lnTo>
                    <a:pt x="48" y="1"/>
                  </a:lnTo>
                  <a:cubicBezTo>
                    <a:pt x="1000" y="382"/>
                    <a:pt x="1953" y="751"/>
                    <a:pt x="2905" y="1108"/>
                  </a:cubicBezTo>
                  <a:cubicBezTo>
                    <a:pt x="2882" y="1168"/>
                    <a:pt x="2858" y="1203"/>
                    <a:pt x="2846" y="12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43"/>
            <p:cNvSpPr/>
            <p:nvPr/>
          </p:nvSpPr>
          <p:spPr>
            <a:xfrm>
              <a:off x="2407425" y="1990250"/>
              <a:ext cx="74750" cy="28300"/>
            </a:xfrm>
            <a:custGeom>
              <a:avLst/>
              <a:gdLst/>
              <a:ahLst/>
              <a:cxnLst/>
              <a:rect l="l" t="t" r="r" b="b"/>
              <a:pathLst>
                <a:path w="2990" h="1132" extrusionOk="0">
                  <a:moveTo>
                    <a:pt x="25" y="1"/>
                  </a:moveTo>
                  <a:cubicBezTo>
                    <a:pt x="1013" y="334"/>
                    <a:pt x="1989" y="679"/>
                    <a:pt x="2989" y="1001"/>
                  </a:cubicBezTo>
                  <a:lnTo>
                    <a:pt x="2942" y="1132"/>
                  </a:lnTo>
                  <a:cubicBezTo>
                    <a:pt x="1941" y="858"/>
                    <a:pt x="977" y="477"/>
                    <a:pt x="1" y="155"/>
                  </a:cubicBezTo>
                  <a:cubicBezTo>
                    <a:pt x="13" y="108"/>
                    <a:pt x="13" y="48"/>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43"/>
            <p:cNvSpPr/>
            <p:nvPr/>
          </p:nvSpPr>
          <p:spPr>
            <a:xfrm>
              <a:off x="2173175" y="2056925"/>
              <a:ext cx="55975" cy="28300"/>
            </a:xfrm>
            <a:custGeom>
              <a:avLst/>
              <a:gdLst/>
              <a:ahLst/>
              <a:cxnLst/>
              <a:rect l="l" t="t" r="r" b="b"/>
              <a:pathLst>
                <a:path w="2239" h="1132" extrusionOk="0">
                  <a:moveTo>
                    <a:pt x="48" y="1"/>
                  </a:moveTo>
                  <a:cubicBezTo>
                    <a:pt x="774" y="334"/>
                    <a:pt x="1501" y="656"/>
                    <a:pt x="2239" y="977"/>
                  </a:cubicBezTo>
                  <a:cubicBezTo>
                    <a:pt x="2013" y="1132"/>
                    <a:pt x="274" y="382"/>
                    <a:pt x="1" y="108"/>
                  </a:cubicBezTo>
                  <a:cubicBezTo>
                    <a:pt x="24" y="84"/>
                    <a:pt x="36" y="36"/>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43"/>
            <p:cNvSpPr/>
            <p:nvPr/>
          </p:nvSpPr>
          <p:spPr>
            <a:xfrm>
              <a:off x="2470825" y="2085800"/>
              <a:ext cx="58975" cy="29800"/>
            </a:xfrm>
            <a:custGeom>
              <a:avLst/>
              <a:gdLst/>
              <a:ahLst/>
              <a:cxnLst/>
              <a:rect l="l" t="t" r="r" b="b"/>
              <a:pathLst>
                <a:path w="2359" h="1192" extrusionOk="0">
                  <a:moveTo>
                    <a:pt x="60" y="1"/>
                  </a:moveTo>
                  <a:cubicBezTo>
                    <a:pt x="822" y="334"/>
                    <a:pt x="1584" y="679"/>
                    <a:pt x="2358" y="1025"/>
                  </a:cubicBezTo>
                  <a:cubicBezTo>
                    <a:pt x="2323" y="1084"/>
                    <a:pt x="2311" y="1144"/>
                    <a:pt x="2287" y="1191"/>
                  </a:cubicBezTo>
                  <a:cubicBezTo>
                    <a:pt x="1525" y="846"/>
                    <a:pt x="763" y="489"/>
                    <a:pt x="1" y="143"/>
                  </a:cubicBezTo>
                  <a:cubicBezTo>
                    <a:pt x="25" y="96"/>
                    <a:pt x="37" y="60"/>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43"/>
            <p:cNvSpPr/>
            <p:nvPr/>
          </p:nvSpPr>
          <p:spPr>
            <a:xfrm>
              <a:off x="2635425" y="2081925"/>
              <a:ext cx="71475" cy="36350"/>
            </a:xfrm>
            <a:custGeom>
              <a:avLst/>
              <a:gdLst/>
              <a:ahLst/>
              <a:cxnLst/>
              <a:rect l="l" t="t" r="r" b="b"/>
              <a:pathLst>
                <a:path w="2859" h="1454" extrusionOk="0">
                  <a:moveTo>
                    <a:pt x="60" y="1"/>
                  </a:moveTo>
                  <a:cubicBezTo>
                    <a:pt x="1001" y="453"/>
                    <a:pt x="1918" y="882"/>
                    <a:pt x="2858" y="1322"/>
                  </a:cubicBezTo>
                  <a:cubicBezTo>
                    <a:pt x="2847" y="1370"/>
                    <a:pt x="2811" y="1418"/>
                    <a:pt x="2799" y="1453"/>
                  </a:cubicBezTo>
                  <a:cubicBezTo>
                    <a:pt x="1858" y="1013"/>
                    <a:pt x="942" y="584"/>
                    <a:pt x="1" y="132"/>
                  </a:cubicBezTo>
                  <a:cubicBezTo>
                    <a:pt x="13" y="108"/>
                    <a:pt x="49"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43"/>
            <p:cNvSpPr/>
            <p:nvPr/>
          </p:nvSpPr>
          <p:spPr>
            <a:xfrm>
              <a:off x="3227775" y="1875650"/>
              <a:ext cx="66100" cy="21750"/>
            </a:xfrm>
            <a:custGeom>
              <a:avLst/>
              <a:gdLst/>
              <a:ahLst/>
              <a:cxnLst/>
              <a:rect l="l" t="t" r="r" b="b"/>
              <a:pathLst>
                <a:path w="2644" h="870" extrusionOk="0">
                  <a:moveTo>
                    <a:pt x="2608" y="870"/>
                  </a:moveTo>
                  <a:cubicBezTo>
                    <a:pt x="1739" y="632"/>
                    <a:pt x="858" y="394"/>
                    <a:pt x="0" y="156"/>
                  </a:cubicBezTo>
                  <a:cubicBezTo>
                    <a:pt x="12" y="96"/>
                    <a:pt x="24" y="48"/>
                    <a:pt x="48" y="1"/>
                  </a:cubicBezTo>
                  <a:cubicBezTo>
                    <a:pt x="905" y="251"/>
                    <a:pt x="1786" y="477"/>
                    <a:pt x="2644" y="715"/>
                  </a:cubicBezTo>
                  <a:cubicBezTo>
                    <a:pt x="2644" y="763"/>
                    <a:pt x="2632" y="822"/>
                    <a:pt x="2608" y="8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43"/>
            <p:cNvSpPr/>
            <p:nvPr/>
          </p:nvSpPr>
          <p:spPr>
            <a:xfrm>
              <a:off x="2666400" y="2072700"/>
              <a:ext cx="69975" cy="36950"/>
            </a:xfrm>
            <a:custGeom>
              <a:avLst/>
              <a:gdLst/>
              <a:ahLst/>
              <a:cxnLst/>
              <a:rect l="l" t="t" r="r" b="b"/>
              <a:pathLst>
                <a:path w="2799" h="1478" extrusionOk="0">
                  <a:moveTo>
                    <a:pt x="60" y="1"/>
                  </a:moveTo>
                  <a:cubicBezTo>
                    <a:pt x="965" y="441"/>
                    <a:pt x="1881" y="906"/>
                    <a:pt x="2798" y="1358"/>
                  </a:cubicBezTo>
                  <a:cubicBezTo>
                    <a:pt x="2774" y="1394"/>
                    <a:pt x="2751" y="1429"/>
                    <a:pt x="2739" y="1477"/>
                  </a:cubicBezTo>
                  <a:cubicBezTo>
                    <a:pt x="1810" y="1025"/>
                    <a:pt x="905" y="584"/>
                    <a:pt x="0" y="132"/>
                  </a:cubicBezTo>
                  <a:cubicBezTo>
                    <a:pt x="12" y="84"/>
                    <a:pt x="24"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43"/>
            <p:cNvSpPr/>
            <p:nvPr/>
          </p:nvSpPr>
          <p:spPr>
            <a:xfrm>
              <a:off x="2676225" y="1981925"/>
              <a:ext cx="59550" cy="33050"/>
            </a:xfrm>
            <a:custGeom>
              <a:avLst/>
              <a:gdLst/>
              <a:ahLst/>
              <a:cxnLst/>
              <a:rect l="l" t="t" r="r" b="b"/>
              <a:pathLst>
                <a:path w="2382" h="1322" extrusionOk="0">
                  <a:moveTo>
                    <a:pt x="2310" y="1322"/>
                  </a:moveTo>
                  <a:cubicBezTo>
                    <a:pt x="1536" y="917"/>
                    <a:pt x="774" y="536"/>
                    <a:pt x="0" y="131"/>
                  </a:cubicBezTo>
                  <a:cubicBezTo>
                    <a:pt x="36" y="84"/>
                    <a:pt x="48" y="36"/>
                    <a:pt x="83" y="0"/>
                  </a:cubicBezTo>
                  <a:cubicBezTo>
                    <a:pt x="857" y="381"/>
                    <a:pt x="1631" y="786"/>
                    <a:pt x="2381" y="1179"/>
                  </a:cubicBezTo>
                  <a:cubicBezTo>
                    <a:pt x="2369" y="1215"/>
                    <a:pt x="2346" y="1274"/>
                    <a:pt x="2310" y="13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43"/>
            <p:cNvSpPr/>
            <p:nvPr/>
          </p:nvSpPr>
          <p:spPr>
            <a:xfrm>
              <a:off x="3455475" y="1946200"/>
              <a:ext cx="62825" cy="17000"/>
            </a:xfrm>
            <a:custGeom>
              <a:avLst/>
              <a:gdLst/>
              <a:ahLst/>
              <a:cxnLst/>
              <a:rect l="l" t="t" r="r" b="b"/>
              <a:pathLst>
                <a:path w="2513" h="680" extrusionOk="0">
                  <a:moveTo>
                    <a:pt x="2489" y="679"/>
                  </a:moveTo>
                  <a:cubicBezTo>
                    <a:pt x="1632" y="608"/>
                    <a:pt x="822" y="382"/>
                    <a:pt x="1" y="132"/>
                  </a:cubicBezTo>
                  <a:cubicBezTo>
                    <a:pt x="13" y="84"/>
                    <a:pt x="13" y="48"/>
                    <a:pt x="24" y="1"/>
                  </a:cubicBezTo>
                  <a:cubicBezTo>
                    <a:pt x="846" y="191"/>
                    <a:pt x="1679" y="370"/>
                    <a:pt x="2501" y="560"/>
                  </a:cubicBezTo>
                  <a:cubicBezTo>
                    <a:pt x="2513" y="608"/>
                    <a:pt x="2501" y="644"/>
                    <a:pt x="2489" y="6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43"/>
            <p:cNvSpPr/>
            <p:nvPr/>
          </p:nvSpPr>
          <p:spPr>
            <a:xfrm>
              <a:off x="2902425" y="2012575"/>
              <a:ext cx="63725" cy="29500"/>
            </a:xfrm>
            <a:custGeom>
              <a:avLst/>
              <a:gdLst/>
              <a:ahLst/>
              <a:cxnLst/>
              <a:rect l="l" t="t" r="r" b="b"/>
              <a:pathLst>
                <a:path w="2549" h="1180" extrusionOk="0">
                  <a:moveTo>
                    <a:pt x="37" y="1"/>
                  </a:moveTo>
                  <a:cubicBezTo>
                    <a:pt x="870" y="358"/>
                    <a:pt x="1703" y="727"/>
                    <a:pt x="2549" y="1060"/>
                  </a:cubicBezTo>
                  <a:cubicBezTo>
                    <a:pt x="2346" y="1179"/>
                    <a:pt x="513" y="489"/>
                    <a:pt x="1" y="108"/>
                  </a:cubicBezTo>
                  <a:cubicBezTo>
                    <a:pt x="1" y="84"/>
                    <a:pt x="25" y="36"/>
                    <a:pt x="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43"/>
            <p:cNvSpPr/>
            <p:nvPr/>
          </p:nvSpPr>
          <p:spPr>
            <a:xfrm>
              <a:off x="3663250" y="1973000"/>
              <a:ext cx="48825" cy="27100"/>
            </a:xfrm>
            <a:custGeom>
              <a:avLst/>
              <a:gdLst/>
              <a:ahLst/>
              <a:cxnLst/>
              <a:rect l="l" t="t" r="r" b="b"/>
              <a:pathLst>
                <a:path w="1953" h="1084" extrusionOk="0">
                  <a:moveTo>
                    <a:pt x="1893" y="1084"/>
                  </a:moveTo>
                  <a:cubicBezTo>
                    <a:pt x="1286" y="774"/>
                    <a:pt x="679" y="476"/>
                    <a:pt x="0" y="131"/>
                  </a:cubicBezTo>
                  <a:cubicBezTo>
                    <a:pt x="250" y="0"/>
                    <a:pt x="1679" y="667"/>
                    <a:pt x="1953" y="953"/>
                  </a:cubicBezTo>
                  <a:cubicBezTo>
                    <a:pt x="1941" y="988"/>
                    <a:pt x="1917" y="1036"/>
                    <a:pt x="1893"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43"/>
            <p:cNvSpPr/>
            <p:nvPr/>
          </p:nvSpPr>
          <p:spPr>
            <a:xfrm>
              <a:off x="3208425" y="1822675"/>
              <a:ext cx="64025" cy="29500"/>
            </a:xfrm>
            <a:custGeom>
              <a:avLst/>
              <a:gdLst/>
              <a:ahLst/>
              <a:cxnLst/>
              <a:rect l="l" t="t" r="r" b="b"/>
              <a:pathLst>
                <a:path w="2561" h="1180" extrusionOk="0">
                  <a:moveTo>
                    <a:pt x="2501" y="1179"/>
                  </a:moveTo>
                  <a:lnTo>
                    <a:pt x="0" y="143"/>
                  </a:lnTo>
                  <a:cubicBezTo>
                    <a:pt x="12" y="108"/>
                    <a:pt x="48" y="48"/>
                    <a:pt x="60" y="1"/>
                  </a:cubicBezTo>
                  <a:cubicBezTo>
                    <a:pt x="893" y="346"/>
                    <a:pt x="1727" y="679"/>
                    <a:pt x="2560" y="1036"/>
                  </a:cubicBezTo>
                  <a:cubicBezTo>
                    <a:pt x="2548" y="1084"/>
                    <a:pt x="2513" y="1132"/>
                    <a:pt x="2501" y="1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43"/>
            <p:cNvSpPr/>
            <p:nvPr/>
          </p:nvSpPr>
          <p:spPr>
            <a:xfrm>
              <a:off x="2375575" y="2026575"/>
              <a:ext cx="90525" cy="35450"/>
            </a:xfrm>
            <a:custGeom>
              <a:avLst/>
              <a:gdLst/>
              <a:ahLst/>
              <a:cxnLst/>
              <a:rect l="l" t="t" r="r" b="b"/>
              <a:pathLst>
                <a:path w="3621" h="1418" extrusionOk="0">
                  <a:moveTo>
                    <a:pt x="3596" y="1417"/>
                  </a:moveTo>
                  <a:cubicBezTo>
                    <a:pt x="2406" y="965"/>
                    <a:pt x="1191" y="536"/>
                    <a:pt x="1" y="84"/>
                  </a:cubicBezTo>
                  <a:cubicBezTo>
                    <a:pt x="25" y="60"/>
                    <a:pt x="37" y="24"/>
                    <a:pt x="37" y="0"/>
                  </a:cubicBezTo>
                  <a:cubicBezTo>
                    <a:pt x="1227" y="429"/>
                    <a:pt x="2430" y="858"/>
                    <a:pt x="3620" y="1310"/>
                  </a:cubicBezTo>
                  <a:cubicBezTo>
                    <a:pt x="3608" y="1322"/>
                    <a:pt x="3596" y="1369"/>
                    <a:pt x="3596" y="14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43"/>
            <p:cNvSpPr/>
            <p:nvPr/>
          </p:nvSpPr>
          <p:spPr>
            <a:xfrm>
              <a:off x="3609075" y="1946500"/>
              <a:ext cx="47650" cy="25025"/>
            </a:xfrm>
            <a:custGeom>
              <a:avLst/>
              <a:gdLst/>
              <a:ahLst/>
              <a:cxnLst/>
              <a:rect l="l" t="t" r="r" b="b"/>
              <a:pathLst>
                <a:path w="1906" h="1001" extrusionOk="0">
                  <a:moveTo>
                    <a:pt x="1905" y="882"/>
                  </a:moveTo>
                  <a:cubicBezTo>
                    <a:pt x="1548" y="1001"/>
                    <a:pt x="84" y="346"/>
                    <a:pt x="0" y="1"/>
                  </a:cubicBezTo>
                  <a:cubicBezTo>
                    <a:pt x="643" y="298"/>
                    <a:pt x="1262" y="596"/>
                    <a:pt x="1905" y="8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43"/>
            <p:cNvSpPr/>
            <p:nvPr/>
          </p:nvSpPr>
          <p:spPr>
            <a:xfrm>
              <a:off x="3205450" y="1842325"/>
              <a:ext cx="59250" cy="26800"/>
            </a:xfrm>
            <a:custGeom>
              <a:avLst/>
              <a:gdLst/>
              <a:ahLst/>
              <a:cxnLst/>
              <a:rect l="l" t="t" r="r" b="b"/>
              <a:pathLst>
                <a:path w="2370" h="1072" extrusionOk="0">
                  <a:moveTo>
                    <a:pt x="72" y="0"/>
                  </a:moveTo>
                  <a:cubicBezTo>
                    <a:pt x="834" y="310"/>
                    <a:pt x="1608" y="631"/>
                    <a:pt x="2370" y="929"/>
                  </a:cubicBezTo>
                  <a:cubicBezTo>
                    <a:pt x="2346" y="965"/>
                    <a:pt x="2322" y="1024"/>
                    <a:pt x="2310" y="1072"/>
                  </a:cubicBezTo>
                  <a:cubicBezTo>
                    <a:pt x="1536" y="774"/>
                    <a:pt x="774" y="465"/>
                    <a:pt x="0" y="167"/>
                  </a:cubicBezTo>
                  <a:cubicBezTo>
                    <a:pt x="24" y="107"/>
                    <a:pt x="60" y="48"/>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43"/>
            <p:cNvSpPr/>
            <p:nvPr/>
          </p:nvSpPr>
          <p:spPr>
            <a:xfrm>
              <a:off x="2864925" y="2173900"/>
              <a:ext cx="75625" cy="33375"/>
            </a:xfrm>
            <a:custGeom>
              <a:avLst/>
              <a:gdLst/>
              <a:ahLst/>
              <a:cxnLst/>
              <a:rect l="l" t="t" r="r" b="b"/>
              <a:pathLst>
                <a:path w="3025" h="1335" extrusionOk="0">
                  <a:moveTo>
                    <a:pt x="2977" y="1334"/>
                  </a:moveTo>
                  <a:cubicBezTo>
                    <a:pt x="1977" y="941"/>
                    <a:pt x="1001" y="525"/>
                    <a:pt x="1" y="120"/>
                  </a:cubicBezTo>
                  <a:cubicBezTo>
                    <a:pt x="13" y="72"/>
                    <a:pt x="36" y="48"/>
                    <a:pt x="48" y="1"/>
                  </a:cubicBezTo>
                  <a:cubicBezTo>
                    <a:pt x="1048" y="406"/>
                    <a:pt x="2025" y="822"/>
                    <a:pt x="3025" y="1215"/>
                  </a:cubicBezTo>
                  <a:cubicBezTo>
                    <a:pt x="3013" y="1263"/>
                    <a:pt x="2989" y="1299"/>
                    <a:pt x="2977" y="13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43"/>
            <p:cNvSpPr/>
            <p:nvPr/>
          </p:nvSpPr>
          <p:spPr>
            <a:xfrm>
              <a:off x="2260675" y="2088175"/>
              <a:ext cx="71475" cy="32775"/>
            </a:xfrm>
            <a:custGeom>
              <a:avLst/>
              <a:gdLst/>
              <a:ahLst/>
              <a:cxnLst/>
              <a:rect l="l" t="t" r="r" b="b"/>
              <a:pathLst>
                <a:path w="2859" h="1311" extrusionOk="0">
                  <a:moveTo>
                    <a:pt x="49" y="1"/>
                  </a:moveTo>
                  <a:cubicBezTo>
                    <a:pt x="977" y="394"/>
                    <a:pt x="1918" y="799"/>
                    <a:pt x="2858" y="1180"/>
                  </a:cubicBezTo>
                  <a:cubicBezTo>
                    <a:pt x="2847" y="1227"/>
                    <a:pt x="2823" y="1275"/>
                    <a:pt x="2799" y="1311"/>
                  </a:cubicBezTo>
                  <a:cubicBezTo>
                    <a:pt x="1858" y="906"/>
                    <a:pt x="918" y="525"/>
                    <a:pt x="1" y="120"/>
                  </a:cubicBezTo>
                  <a:cubicBezTo>
                    <a:pt x="13" y="84"/>
                    <a:pt x="25" y="48"/>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43"/>
            <p:cNvSpPr/>
            <p:nvPr/>
          </p:nvSpPr>
          <p:spPr>
            <a:xfrm>
              <a:off x="2719075" y="2035200"/>
              <a:ext cx="47050" cy="27400"/>
            </a:xfrm>
            <a:custGeom>
              <a:avLst/>
              <a:gdLst/>
              <a:ahLst/>
              <a:cxnLst/>
              <a:rect l="l" t="t" r="r" b="b"/>
              <a:pathLst>
                <a:path w="1882" h="1096" extrusionOk="0">
                  <a:moveTo>
                    <a:pt x="1822" y="1096"/>
                  </a:moveTo>
                  <a:cubicBezTo>
                    <a:pt x="1203" y="774"/>
                    <a:pt x="608" y="429"/>
                    <a:pt x="1" y="96"/>
                  </a:cubicBezTo>
                  <a:cubicBezTo>
                    <a:pt x="251" y="1"/>
                    <a:pt x="1679" y="739"/>
                    <a:pt x="1882" y="1013"/>
                  </a:cubicBezTo>
                  <a:cubicBezTo>
                    <a:pt x="1858" y="1024"/>
                    <a:pt x="1834" y="1072"/>
                    <a:pt x="1822" y="1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43"/>
            <p:cNvSpPr/>
            <p:nvPr/>
          </p:nvSpPr>
          <p:spPr>
            <a:xfrm>
              <a:off x="2800625" y="2256950"/>
              <a:ext cx="62550" cy="23850"/>
            </a:xfrm>
            <a:custGeom>
              <a:avLst/>
              <a:gdLst/>
              <a:ahLst/>
              <a:cxnLst/>
              <a:rect l="l" t="t" r="r" b="b"/>
              <a:pathLst>
                <a:path w="2502" h="954" extrusionOk="0">
                  <a:moveTo>
                    <a:pt x="49" y="1"/>
                  </a:moveTo>
                  <a:lnTo>
                    <a:pt x="2501" y="846"/>
                  </a:lnTo>
                  <a:cubicBezTo>
                    <a:pt x="2489" y="870"/>
                    <a:pt x="2466" y="917"/>
                    <a:pt x="2466" y="953"/>
                  </a:cubicBezTo>
                  <a:cubicBezTo>
                    <a:pt x="1620" y="727"/>
                    <a:pt x="822" y="429"/>
                    <a:pt x="1" y="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43"/>
            <p:cNvSpPr/>
            <p:nvPr/>
          </p:nvSpPr>
          <p:spPr>
            <a:xfrm>
              <a:off x="2200850" y="2044725"/>
              <a:ext cx="65225" cy="31575"/>
            </a:xfrm>
            <a:custGeom>
              <a:avLst/>
              <a:gdLst/>
              <a:ahLst/>
              <a:cxnLst/>
              <a:rect l="l" t="t" r="r" b="b"/>
              <a:pathLst>
                <a:path w="2609" h="1263" extrusionOk="0">
                  <a:moveTo>
                    <a:pt x="2549" y="1263"/>
                  </a:moveTo>
                  <a:cubicBezTo>
                    <a:pt x="1692" y="882"/>
                    <a:pt x="846" y="501"/>
                    <a:pt x="1" y="120"/>
                  </a:cubicBezTo>
                  <a:cubicBezTo>
                    <a:pt x="13" y="72"/>
                    <a:pt x="25" y="48"/>
                    <a:pt x="37" y="1"/>
                  </a:cubicBezTo>
                  <a:cubicBezTo>
                    <a:pt x="894" y="370"/>
                    <a:pt x="1751" y="751"/>
                    <a:pt x="2608" y="1132"/>
                  </a:cubicBezTo>
                  <a:cubicBezTo>
                    <a:pt x="2584" y="1179"/>
                    <a:pt x="2561" y="1227"/>
                    <a:pt x="2549" y="12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43"/>
            <p:cNvSpPr/>
            <p:nvPr/>
          </p:nvSpPr>
          <p:spPr>
            <a:xfrm>
              <a:off x="3056625" y="2180450"/>
              <a:ext cx="53300" cy="26225"/>
            </a:xfrm>
            <a:custGeom>
              <a:avLst/>
              <a:gdLst/>
              <a:ahLst/>
              <a:cxnLst/>
              <a:rect l="l" t="t" r="r" b="b"/>
              <a:pathLst>
                <a:path w="2132" h="1049" extrusionOk="0">
                  <a:moveTo>
                    <a:pt x="0" y="1"/>
                  </a:moveTo>
                  <a:cubicBezTo>
                    <a:pt x="703" y="334"/>
                    <a:pt x="1393" y="644"/>
                    <a:pt x="2132" y="989"/>
                  </a:cubicBezTo>
                  <a:cubicBezTo>
                    <a:pt x="1727" y="1049"/>
                    <a:pt x="238" y="38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43"/>
            <p:cNvSpPr/>
            <p:nvPr/>
          </p:nvSpPr>
          <p:spPr>
            <a:xfrm>
              <a:off x="2964050" y="2153675"/>
              <a:ext cx="67000" cy="33650"/>
            </a:xfrm>
            <a:custGeom>
              <a:avLst/>
              <a:gdLst/>
              <a:ahLst/>
              <a:cxnLst/>
              <a:rect l="l" t="t" r="r" b="b"/>
              <a:pathLst>
                <a:path w="2680" h="1346" extrusionOk="0">
                  <a:moveTo>
                    <a:pt x="72" y="0"/>
                  </a:moveTo>
                  <a:cubicBezTo>
                    <a:pt x="929" y="405"/>
                    <a:pt x="1810" y="822"/>
                    <a:pt x="2679" y="1227"/>
                  </a:cubicBezTo>
                  <a:cubicBezTo>
                    <a:pt x="2656" y="1274"/>
                    <a:pt x="2644" y="1298"/>
                    <a:pt x="2620" y="1346"/>
                  </a:cubicBezTo>
                  <a:cubicBezTo>
                    <a:pt x="1739" y="941"/>
                    <a:pt x="870" y="536"/>
                    <a:pt x="0" y="143"/>
                  </a:cubicBezTo>
                  <a:cubicBezTo>
                    <a:pt x="24" y="84"/>
                    <a:pt x="36"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43"/>
            <p:cNvSpPr/>
            <p:nvPr/>
          </p:nvSpPr>
          <p:spPr>
            <a:xfrm>
              <a:off x="2523825" y="1951850"/>
              <a:ext cx="36325" cy="19375"/>
            </a:xfrm>
            <a:custGeom>
              <a:avLst/>
              <a:gdLst/>
              <a:ahLst/>
              <a:cxnLst/>
              <a:rect l="l" t="t" r="r" b="b"/>
              <a:pathLst>
                <a:path w="1453" h="775" extrusionOk="0">
                  <a:moveTo>
                    <a:pt x="1453" y="715"/>
                  </a:moveTo>
                  <a:cubicBezTo>
                    <a:pt x="1334" y="727"/>
                    <a:pt x="1250" y="775"/>
                    <a:pt x="1191" y="739"/>
                  </a:cubicBezTo>
                  <a:cubicBezTo>
                    <a:pt x="822" y="572"/>
                    <a:pt x="464" y="418"/>
                    <a:pt x="83" y="239"/>
                  </a:cubicBezTo>
                  <a:cubicBezTo>
                    <a:pt x="48" y="215"/>
                    <a:pt x="24" y="132"/>
                    <a:pt x="0" y="72"/>
                  </a:cubicBezTo>
                  <a:cubicBezTo>
                    <a:pt x="60" y="48"/>
                    <a:pt x="131" y="1"/>
                    <a:pt x="167" y="13"/>
                  </a:cubicBezTo>
                  <a:cubicBezTo>
                    <a:pt x="548" y="179"/>
                    <a:pt x="941" y="370"/>
                    <a:pt x="1322" y="549"/>
                  </a:cubicBezTo>
                  <a:cubicBezTo>
                    <a:pt x="1357" y="560"/>
                    <a:pt x="1381" y="608"/>
                    <a:pt x="1453" y="7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43"/>
            <p:cNvSpPr/>
            <p:nvPr/>
          </p:nvSpPr>
          <p:spPr>
            <a:xfrm>
              <a:off x="2644375" y="2164075"/>
              <a:ext cx="65800" cy="35450"/>
            </a:xfrm>
            <a:custGeom>
              <a:avLst/>
              <a:gdLst/>
              <a:ahLst/>
              <a:cxnLst/>
              <a:rect l="l" t="t" r="r" b="b"/>
              <a:pathLst>
                <a:path w="2632" h="1418" extrusionOk="0">
                  <a:moveTo>
                    <a:pt x="60" y="1"/>
                  </a:moveTo>
                  <a:cubicBezTo>
                    <a:pt x="917" y="418"/>
                    <a:pt x="1786" y="858"/>
                    <a:pt x="2631" y="1287"/>
                  </a:cubicBezTo>
                  <a:cubicBezTo>
                    <a:pt x="2620" y="1334"/>
                    <a:pt x="2584" y="1370"/>
                    <a:pt x="2572" y="1418"/>
                  </a:cubicBezTo>
                  <a:cubicBezTo>
                    <a:pt x="1715" y="989"/>
                    <a:pt x="857" y="561"/>
                    <a:pt x="0" y="144"/>
                  </a:cubicBezTo>
                  <a:cubicBezTo>
                    <a:pt x="12" y="96"/>
                    <a:pt x="24" y="49"/>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43"/>
            <p:cNvSpPr/>
            <p:nvPr/>
          </p:nvSpPr>
          <p:spPr>
            <a:xfrm>
              <a:off x="2621150" y="2208425"/>
              <a:ext cx="61650" cy="34575"/>
            </a:xfrm>
            <a:custGeom>
              <a:avLst/>
              <a:gdLst/>
              <a:ahLst/>
              <a:cxnLst/>
              <a:rect l="l" t="t" r="r" b="b"/>
              <a:pathLst>
                <a:path w="2466" h="1383" extrusionOk="0">
                  <a:moveTo>
                    <a:pt x="60" y="1"/>
                  </a:moveTo>
                  <a:cubicBezTo>
                    <a:pt x="870" y="430"/>
                    <a:pt x="1667" y="870"/>
                    <a:pt x="2465" y="1287"/>
                  </a:cubicBezTo>
                  <a:cubicBezTo>
                    <a:pt x="2441" y="1311"/>
                    <a:pt x="2417" y="1358"/>
                    <a:pt x="2406" y="1382"/>
                  </a:cubicBezTo>
                  <a:cubicBezTo>
                    <a:pt x="1596" y="953"/>
                    <a:pt x="798" y="525"/>
                    <a:pt x="0" y="108"/>
                  </a:cubicBezTo>
                  <a:cubicBezTo>
                    <a:pt x="24" y="72"/>
                    <a:pt x="48" y="49"/>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43"/>
            <p:cNvSpPr/>
            <p:nvPr/>
          </p:nvSpPr>
          <p:spPr>
            <a:xfrm>
              <a:off x="2985175" y="2058125"/>
              <a:ext cx="52425" cy="17275"/>
            </a:xfrm>
            <a:custGeom>
              <a:avLst/>
              <a:gdLst/>
              <a:ahLst/>
              <a:cxnLst/>
              <a:rect l="l" t="t" r="r" b="b"/>
              <a:pathLst>
                <a:path w="2097" h="691" extrusionOk="0">
                  <a:moveTo>
                    <a:pt x="25" y="0"/>
                  </a:moveTo>
                  <a:cubicBezTo>
                    <a:pt x="715" y="191"/>
                    <a:pt x="1418" y="405"/>
                    <a:pt x="2096" y="596"/>
                  </a:cubicBezTo>
                  <a:cubicBezTo>
                    <a:pt x="2096" y="631"/>
                    <a:pt x="2084" y="655"/>
                    <a:pt x="2084" y="691"/>
                  </a:cubicBezTo>
                  <a:cubicBezTo>
                    <a:pt x="1358" y="608"/>
                    <a:pt x="668" y="369"/>
                    <a:pt x="1" y="131"/>
                  </a:cubicBezTo>
                  <a:cubicBezTo>
                    <a:pt x="1" y="72"/>
                    <a:pt x="13" y="36"/>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43"/>
            <p:cNvSpPr/>
            <p:nvPr/>
          </p:nvSpPr>
          <p:spPr>
            <a:xfrm>
              <a:off x="2920300" y="2038775"/>
              <a:ext cx="55975" cy="20850"/>
            </a:xfrm>
            <a:custGeom>
              <a:avLst/>
              <a:gdLst/>
              <a:ahLst/>
              <a:cxnLst/>
              <a:rect l="l" t="t" r="r" b="b"/>
              <a:pathLst>
                <a:path w="2239" h="834" extrusionOk="0">
                  <a:moveTo>
                    <a:pt x="0" y="0"/>
                  </a:moveTo>
                  <a:cubicBezTo>
                    <a:pt x="738" y="250"/>
                    <a:pt x="1465" y="489"/>
                    <a:pt x="2239" y="739"/>
                  </a:cubicBezTo>
                  <a:cubicBezTo>
                    <a:pt x="1870" y="834"/>
                    <a:pt x="405" y="39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43"/>
            <p:cNvSpPr/>
            <p:nvPr/>
          </p:nvSpPr>
          <p:spPr>
            <a:xfrm>
              <a:off x="3570675" y="2006025"/>
              <a:ext cx="50325" cy="16400"/>
            </a:xfrm>
            <a:custGeom>
              <a:avLst/>
              <a:gdLst/>
              <a:ahLst/>
              <a:cxnLst/>
              <a:rect l="l" t="t" r="r" b="b"/>
              <a:pathLst>
                <a:path w="2013" h="656" extrusionOk="0">
                  <a:moveTo>
                    <a:pt x="1989" y="656"/>
                  </a:moveTo>
                  <a:cubicBezTo>
                    <a:pt x="1334" y="489"/>
                    <a:pt x="655" y="334"/>
                    <a:pt x="0" y="156"/>
                  </a:cubicBezTo>
                  <a:cubicBezTo>
                    <a:pt x="24" y="108"/>
                    <a:pt x="36" y="48"/>
                    <a:pt x="48" y="1"/>
                  </a:cubicBezTo>
                  <a:cubicBezTo>
                    <a:pt x="703" y="167"/>
                    <a:pt x="1358" y="346"/>
                    <a:pt x="2013" y="513"/>
                  </a:cubicBezTo>
                  <a:cubicBezTo>
                    <a:pt x="2001" y="548"/>
                    <a:pt x="1989" y="596"/>
                    <a:pt x="1989" y="6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43"/>
            <p:cNvSpPr/>
            <p:nvPr/>
          </p:nvSpPr>
          <p:spPr>
            <a:xfrm>
              <a:off x="2352375" y="1999775"/>
              <a:ext cx="62525" cy="24150"/>
            </a:xfrm>
            <a:custGeom>
              <a:avLst/>
              <a:gdLst/>
              <a:ahLst/>
              <a:cxnLst/>
              <a:rect l="l" t="t" r="r" b="b"/>
              <a:pathLst>
                <a:path w="2501" h="966" extrusionOk="0">
                  <a:moveTo>
                    <a:pt x="36" y="1"/>
                  </a:moveTo>
                  <a:lnTo>
                    <a:pt x="2500" y="846"/>
                  </a:lnTo>
                  <a:cubicBezTo>
                    <a:pt x="2477" y="894"/>
                    <a:pt x="2465" y="917"/>
                    <a:pt x="2453" y="965"/>
                  </a:cubicBezTo>
                  <a:cubicBezTo>
                    <a:pt x="1631" y="679"/>
                    <a:pt x="810" y="394"/>
                    <a:pt x="0" y="96"/>
                  </a:cubicBezTo>
                  <a:cubicBezTo>
                    <a:pt x="12" y="72"/>
                    <a:pt x="24" y="48"/>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43"/>
            <p:cNvSpPr/>
            <p:nvPr/>
          </p:nvSpPr>
          <p:spPr>
            <a:xfrm>
              <a:off x="2745875" y="2131050"/>
              <a:ext cx="56275" cy="23825"/>
            </a:xfrm>
            <a:custGeom>
              <a:avLst/>
              <a:gdLst/>
              <a:ahLst/>
              <a:cxnLst/>
              <a:rect l="l" t="t" r="r" b="b"/>
              <a:pathLst>
                <a:path w="2251" h="953" extrusionOk="0">
                  <a:moveTo>
                    <a:pt x="48" y="0"/>
                  </a:moveTo>
                  <a:cubicBezTo>
                    <a:pt x="774" y="286"/>
                    <a:pt x="1500" y="572"/>
                    <a:pt x="2250" y="846"/>
                  </a:cubicBezTo>
                  <a:cubicBezTo>
                    <a:pt x="2227" y="881"/>
                    <a:pt x="2215" y="929"/>
                    <a:pt x="2203" y="953"/>
                  </a:cubicBezTo>
                  <a:cubicBezTo>
                    <a:pt x="1477" y="679"/>
                    <a:pt x="726" y="405"/>
                    <a:pt x="0" y="131"/>
                  </a:cubicBezTo>
                  <a:cubicBezTo>
                    <a:pt x="0" y="96"/>
                    <a:pt x="12" y="48"/>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43"/>
            <p:cNvSpPr/>
            <p:nvPr/>
          </p:nvSpPr>
          <p:spPr>
            <a:xfrm>
              <a:off x="3034600" y="2136700"/>
              <a:ext cx="58950" cy="23550"/>
            </a:xfrm>
            <a:custGeom>
              <a:avLst/>
              <a:gdLst/>
              <a:ahLst/>
              <a:cxnLst/>
              <a:rect l="l" t="t" r="r" b="b"/>
              <a:pathLst>
                <a:path w="2358" h="942" extrusionOk="0">
                  <a:moveTo>
                    <a:pt x="48" y="1"/>
                  </a:moveTo>
                  <a:cubicBezTo>
                    <a:pt x="822" y="310"/>
                    <a:pt x="1584" y="620"/>
                    <a:pt x="2358" y="941"/>
                  </a:cubicBezTo>
                  <a:cubicBezTo>
                    <a:pt x="1524" y="798"/>
                    <a:pt x="774" y="429"/>
                    <a:pt x="0" y="108"/>
                  </a:cubicBezTo>
                  <a:cubicBezTo>
                    <a:pt x="12" y="72"/>
                    <a:pt x="36" y="48"/>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43"/>
            <p:cNvSpPr/>
            <p:nvPr/>
          </p:nvSpPr>
          <p:spPr>
            <a:xfrm>
              <a:off x="3062575" y="1799450"/>
              <a:ext cx="50925" cy="27125"/>
            </a:xfrm>
            <a:custGeom>
              <a:avLst/>
              <a:gdLst/>
              <a:ahLst/>
              <a:cxnLst/>
              <a:rect l="l" t="t" r="r" b="b"/>
              <a:pathLst>
                <a:path w="2037" h="1085" extrusionOk="0">
                  <a:moveTo>
                    <a:pt x="60" y="1"/>
                  </a:moveTo>
                  <a:cubicBezTo>
                    <a:pt x="715" y="322"/>
                    <a:pt x="1370" y="644"/>
                    <a:pt x="2036" y="953"/>
                  </a:cubicBezTo>
                  <a:cubicBezTo>
                    <a:pt x="2024" y="1001"/>
                    <a:pt x="1989" y="1049"/>
                    <a:pt x="1977" y="1084"/>
                  </a:cubicBezTo>
                  <a:cubicBezTo>
                    <a:pt x="1322" y="775"/>
                    <a:pt x="655" y="465"/>
                    <a:pt x="0" y="156"/>
                  </a:cubicBezTo>
                  <a:cubicBezTo>
                    <a:pt x="12" y="96"/>
                    <a:pt x="4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43"/>
            <p:cNvSpPr/>
            <p:nvPr/>
          </p:nvSpPr>
          <p:spPr>
            <a:xfrm>
              <a:off x="3662050" y="1967050"/>
              <a:ext cx="72950" cy="18175"/>
            </a:xfrm>
            <a:custGeom>
              <a:avLst/>
              <a:gdLst/>
              <a:ahLst/>
              <a:cxnLst/>
              <a:rect l="l" t="t" r="r" b="b"/>
              <a:pathLst>
                <a:path w="2918" h="727" extrusionOk="0">
                  <a:moveTo>
                    <a:pt x="2882" y="726"/>
                  </a:moveTo>
                  <a:cubicBezTo>
                    <a:pt x="1918" y="524"/>
                    <a:pt x="965" y="310"/>
                    <a:pt x="1" y="107"/>
                  </a:cubicBezTo>
                  <a:cubicBezTo>
                    <a:pt x="13" y="71"/>
                    <a:pt x="13" y="24"/>
                    <a:pt x="24" y="0"/>
                  </a:cubicBezTo>
                  <a:cubicBezTo>
                    <a:pt x="989" y="202"/>
                    <a:pt x="1941" y="417"/>
                    <a:pt x="2918" y="619"/>
                  </a:cubicBezTo>
                  <a:cubicBezTo>
                    <a:pt x="2894" y="667"/>
                    <a:pt x="2894" y="703"/>
                    <a:pt x="2882" y="7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43"/>
            <p:cNvSpPr/>
            <p:nvPr/>
          </p:nvSpPr>
          <p:spPr>
            <a:xfrm>
              <a:off x="2415175" y="2155750"/>
              <a:ext cx="71750" cy="33075"/>
            </a:xfrm>
            <a:custGeom>
              <a:avLst/>
              <a:gdLst/>
              <a:ahLst/>
              <a:cxnLst/>
              <a:rect l="l" t="t" r="r" b="b"/>
              <a:pathLst>
                <a:path w="2870" h="1323" extrusionOk="0">
                  <a:moveTo>
                    <a:pt x="24" y="1"/>
                  </a:moveTo>
                  <a:cubicBezTo>
                    <a:pt x="977" y="393"/>
                    <a:pt x="1917" y="810"/>
                    <a:pt x="2870" y="1215"/>
                  </a:cubicBezTo>
                  <a:cubicBezTo>
                    <a:pt x="2858" y="1251"/>
                    <a:pt x="2834" y="1275"/>
                    <a:pt x="2822" y="1322"/>
                  </a:cubicBezTo>
                  <a:cubicBezTo>
                    <a:pt x="1893" y="905"/>
                    <a:pt x="941" y="501"/>
                    <a:pt x="0" y="84"/>
                  </a:cubicBezTo>
                  <a:cubicBezTo>
                    <a:pt x="0" y="60"/>
                    <a:pt x="12" y="24"/>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43"/>
            <p:cNvSpPr/>
            <p:nvPr/>
          </p:nvSpPr>
          <p:spPr>
            <a:xfrm>
              <a:off x="2842900" y="2006925"/>
              <a:ext cx="51225" cy="29800"/>
            </a:xfrm>
            <a:custGeom>
              <a:avLst/>
              <a:gdLst/>
              <a:ahLst/>
              <a:cxnLst/>
              <a:rect l="l" t="t" r="r" b="b"/>
              <a:pathLst>
                <a:path w="2049" h="1192" extrusionOk="0">
                  <a:moveTo>
                    <a:pt x="2001" y="1191"/>
                  </a:moveTo>
                  <a:cubicBezTo>
                    <a:pt x="1286" y="917"/>
                    <a:pt x="644" y="489"/>
                    <a:pt x="1" y="84"/>
                  </a:cubicBezTo>
                  <a:lnTo>
                    <a:pt x="48" y="0"/>
                  </a:lnTo>
                  <a:cubicBezTo>
                    <a:pt x="715" y="370"/>
                    <a:pt x="1370" y="739"/>
                    <a:pt x="2048" y="1108"/>
                  </a:cubicBezTo>
                  <a:cubicBezTo>
                    <a:pt x="2025" y="1120"/>
                    <a:pt x="2013" y="1155"/>
                    <a:pt x="2001" y="1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43"/>
            <p:cNvSpPr/>
            <p:nvPr/>
          </p:nvSpPr>
          <p:spPr>
            <a:xfrm>
              <a:off x="2554475" y="2181350"/>
              <a:ext cx="43775" cy="23550"/>
            </a:xfrm>
            <a:custGeom>
              <a:avLst/>
              <a:gdLst/>
              <a:ahLst/>
              <a:cxnLst/>
              <a:rect l="l" t="t" r="r" b="b"/>
              <a:pathLst>
                <a:path w="1751" h="942" extrusionOk="0">
                  <a:moveTo>
                    <a:pt x="1667" y="941"/>
                  </a:moveTo>
                  <a:cubicBezTo>
                    <a:pt x="1120" y="667"/>
                    <a:pt x="572" y="405"/>
                    <a:pt x="0" y="131"/>
                  </a:cubicBezTo>
                  <a:cubicBezTo>
                    <a:pt x="36" y="84"/>
                    <a:pt x="48" y="48"/>
                    <a:pt x="84" y="1"/>
                  </a:cubicBezTo>
                  <a:cubicBezTo>
                    <a:pt x="631" y="251"/>
                    <a:pt x="1191" y="524"/>
                    <a:pt x="1751" y="774"/>
                  </a:cubicBezTo>
                  <a:cubicBezTo>
                    <a:pt x="1715" y="834"/>
                    <a:pt x="1691" y="882"/>
                    <a:pt x="1667" y="9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43"/>
            <p:cNvSpPr/>
            <p:nvPr/>
          </p:nvSpPr>
          <p:spPr>
            <a:xfrm>
              <a:off x="2397900" y="2068825"/>
              <a:ext cx="47050" cy="23250"/>
            </a:xfrm>
            <a:custGeom>
              <a:avLst/>
              <a:gdLst/>
              <a:ahLst/>
              <a:cxnLst/>
              <a:rect l="l" t="t" r="r" b="b"/>
              <a:pathLst>
                <a:path w="1882" h="930" extrusionOk="0">
                  <a:moveTo>
                    <a:pt x="1822" y="930"/>
                  </a:moveTo>
                  <a:cubicBezTo>
                    <a:pt x="1215" y="656"/>
                    <a:pt x="620" y="394"/>
                    <a:pt x="1" y="120"/>
                  </a:cubicBezTo>
                  <a:cubicBezTo>
                    <a:pt x="25" y="84"/>
                    <a:pt x="36" y="37"/>
                    <a:pt x="60" y="1"/>
                  </a:cubicBezTo>
                  <a:cubicBezTo>
                    <a:pt x="679" y="275"/>
                    <a:pt x="1275" y="525"/>
                    <a:pt x="1882" y="799"/>
                  </a:cubicBezTo>
                  <a:cubicBezTo>
                    <a:pt x="1870" y="822"/>
                    <a:pt x="1834" y="882"/>
                    <a:pt x="1822" y="9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43"/>
            <p:cNvSpPr/>
            <p:nvPr/>
          </p:nvSpPr>
          <p:spPr>
            <a:xfrm>
              <a:off x="2493450" y="2016150"/>
              <a:ext cx="51825" cy="23550"/>
            </a:xfrm>
            <a:custGeom>
              <a:avLst/>
              <a:gdLst/>
              <a:ahLst/>
              <a:cxnLst/>
              <a:rect l="l" t="t" r="r" b="b"/>
              <a:pathLst>
                <a:path w="2073" h="942" extrusionOk="0">
                  <a:moveTo>
                    <a:pt x="2025" y="941"/>
                  </a:moveTo>
                  <a:cubicBezTo>
                    <a:pt x="1358" y="667"/>
                    <a:pt x="691" y="382"/>
                    <a:pt x="1" y="120"/>
                  </a:cubicBezTo>
                  <a:cubicBezTo>
                    <a:pt x="24" y="72"/>
                    <a:pt x="36" y="48"/>
                    <a:pt x="48" y="1"/>
                  </a:cubicBezTo>
                  <a:cubicBezTo>
                    <a:pt x="715" y="262"/>
                    <a:pt x="1406" y="536"/>
                    <a:pt x="2072" y="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43"/>
            <p:cNvSpPr/>
            <p:nvPr/>
          </p:nvSpPr>
          <p:spPr>
            <a:xfrm>
              <a:off x="2572625" y="1968525"/>
              <a:ext cx="48250" cy="25325"/>
            </a:xfrm>
            <a:custGeom>
              <a:avLst/>
              <a:gdLst/>
              <a:ahLst/>
              <a:cxnLst/>
              <a:rect l="l" t="t" r="r" b="b"/>
              <a:pathLst>
                <a:path w="1930" h="1013" extrusionOk="0">
                  <a:moveTo>
                    <a:pt x="1870" y="1013"/>
                  </a:moveTo>
                  <a:lnTo>
                    <a:pt x="1" y="120"/>
                  </a:lnTo>
                  <a:cubicBezTo>
                    <a:pt x="13" y="72"/>
                    <a:pt x="36" y="24"/>
                    <a:pt x="48" y="1"/>
                  </a:cubicBezTo>
                  <a:cubicBezTo>
                    <a:pt x="679" y="298"/>
                    <a:pt x="1299" y="572"/>
                    <a:pt x="1930" y="870"/>
                  </a:cubicBezTo>
                  <a:cubicBezTo>
                    <a:pt x="1918" y="917"/>
                    <a:pt x="1882" y="965"/>
                    <a:pt x="1870" y="10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43"/>
            <p:cNvSpPr/>
            <p:nvPr/>
          </p:nvSpPr>
          <p:spPr>
            <a:xfrm>
              <a:off x="3523050" y="1951850"/>
              <a:ext cx="45275" cy="17300"/>
            </a:xfrm>
            <a:custGeom>
              <a:avLst/>
              <a:gdLst/>
              <a:ahLst/>
              <a:cxnLst/>
              <a:rect l="l" t="t" r="r" b="b"/>
              <a:pathLst>
                <a:path w="1811" h="692" extrusionOk="0">
                  <a:moveTo>
                    <a:pt x="0" y="1"/>
                  </a:moveTo>
                  <a:cubicBezTo>
                    <a:pt x="596" y="191"/>
                    <a:pt x="1191" y="370"/>
                    <a:pt x="1810" y="560"/>
                  </a:cubicBezTo>
                  <a:cubicBezTo>
                    <a:pt x="1572" y="691"/>
                    <a:pt x="203" y="29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43"/>
            <p:cNvSpPr/>
            <p:nvPr/>
          </p:nvSpPr>
          <p:spPr>
            <a:xfrm>
              <a:off x="2316050" y="2005150"/>
              <a:ext cx="49150" cy="22925"/>
            </a:xfrm>
            <a:custGeom>
              <a:avLst/>
              <a:gdLst/>
              <a:ahLst/>
              <a:cxnLst/>
              <a:rect l="l" t="t" r="r" b="b"/>
              <a:pathLst>
                <a:path w="1966" h="917" extrusionOk="0">
                  <a:moveTo>
                    <a:pt x="1929" y="917"/>
                  </a:moveTo>
                  <a:cubicBezTo>
                    <a:pt x="1286" y="643"/>
                    <a:pt x="643" y="393"/>
                    <a:pt x="1" y="131"/>
                  </a:cubicBezTo>
                  <a:cubicBezTo>
                    <a:pt x="24" y="83"/>
                    <a:pt x="36" y="36"/>
                    <a:pt x="48" y="0"/>
                  </a:cubicBezTo>
                  <a:lnTo>
                    <a:pt x="1965" y="762"/>
                  </a:lnTo>
                  <a:cubicBezTo>
                    <a:pt x="1953" y="810"/>
                    <a:pt x="1941" y="869"/>
                    <a:pt x="1929" y="9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43"/>
            <p:cNvSpPr/>
            <p:nvPr/>
          </p:nvSpPr>
          <p:spPr>
            <a:xfrm>
              <a:off x="3112275" y="1800950"/>
              <a:ext cx="56000" cy="22050"/>
            </a:xfrm>
            <a:custGeom>
              <a:avLst/>
              <a:gdLst/>
              <a:ahLst/>
              <a:cxnLst/>
              <a:rect l="l" t="t" r="r" b="b"/>
              <a:pathLst>
                <a:path w="2240" h="882" extrusionOk="0">
                  <a:moveTo>
                    <a:pt x="48" y="0"/>
                  </a:moveTo>
                  <a:cubicBezTo>
                    <a:pt x="775" y="262"/>
                    <a:pt x="1501" y="524"/>
                    <a:pt x="2239" y="774"/>
                  </a:cubicBezTo>
                  <a:cubicBezTo>
                    <a:pt x="2227" y="810"/>
                    <a:pt x="2203" y="858"/>
                    <a:pt x="2192" y="881"/>
                  </a:cubicBezTo>
                  <a:lnTo>
                    <a:pt x="1" y="119"/>
                  </a:lnTo>
                  <a:cubicBezTo>
                    <a:pt x="25" y="96"/>
                    <a:pt x="36" y="48"/>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43"/>
            <p:cNvSpPr/>
            <p:nvPr/>
          </p:nvSpPr>
          <p:spPr>
            <a:xfrm>
              <a:off x="2801225" y="2113175"/>
              <a:ext cx="65225" cy="19675"/>
            </a:xfrm>
            <a:custGeom>
              <a:avLst/>
              <a:gdLst/>
              <a:ahLst/>
              <a:cxnLst/>
              <a:rect l="l" t="t" r="r" b="b"/>
              <a:pathLst>
                <a:path w="2609" h="787" extrusionOk="0">
                  <a:moveTo>
                    <a:pt x="25" y="1"/>
                  </a:moveTo>
                  <a:cubicBezTo>
                    <a:pt x="882" y="239"/>
                    <a:pt x="1751" y="465"/>
                    <a:pt x="2608" y="703"/>
                  </a:cubicBezTo>
                  <a:cubicBezTo>
                    <a:pt x="2608" y="727"/>
                    <a:pt x="2596" y="763"/>
                    <a:pt x="2596" y="787"/>
                  </a:cubicBezTo>
                  <a:lnTo>
                    <a:pt x="1" y="120"/>
                  </a:lnTo>
                  <a:cubicBezTo>
                    <a:pt x="1" y="72"/>
                    <a:pt x="1" y="49"/>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43"/>
            <p:cNvSpPr/>
            <p:nvPr/>
          </p:nvSpPr>
          <p:spPr>
            <a:xfrm>
              <a:off x="3552525" y="2022700"/>
              <a:ext cx="44375" cy="12825"/>
            </a:xfrm>
            <a:custGeom>
              <a:avLst/>
              <a:gdLst/>
              <a:ahLst/>
              <a:cxnLst/>
              <a:rect l="l" t="t" r="r" b="b"/>
              <a:pathLst>
                <a:path w="1775" h="513" extrusionOk="0">
                  <a:moveTo>
                    <a:pt x="1762" y="512"/>
                  </a:moveTo>
                  <a:cubicBezTo>
                    <a:pt x="1179" y="393"/>
                    <a:pt x="595" y="286"/>
                    <a:pt x="0" y="167"/>
                  </a:cubicBezTo>
                  <a:cubicBezTo>
                    <a:pt x="12" y="108"/>
                    <a:pt x="12" y="60"/>
                    <a:pt x="36" y="0"/>
                  </a:cubicBezTo>
                  <a:lnTo>
                    <a:pt x="1774" y="358"/>
                  </a:lnTo>
                  <a:cubicBezTo>
                    <a:pt x="1774" y="405"/>
                    <a:pt x="1762" y="465"/>
                    <a:pt x="1762" y="5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43"/>
            <p:cNvSpPr/>
            <p:nvPr/>
          </p:nvSpPr>
          <p:spPr>
            <a:xfrm>
              <a:off x="2469950" y="2146825"/>
              <a:ext cx="50025" cy="24425"/>
            </a:xfrm>
            <a:custGeom>
              <a:avLst/>
              <a:gdLst/>
              <a:ahLst/>
              <a:cxnLst/>
              <a:rect l="l" t="t" r="r" b="b"/>
              <a:pathLst>
                <a:path w="2001" h="977" extrusionOk="0">
                  <a:moveTo>
                    <a:pt x="36" y="0"/>
                  </a:moveTo>
                  <a:cubicBezTo>
                    <a:pt x="691" y="274"/>
                    <a:pt x="1345" y="572"/>
                    <a:pt x="2000" y="858"/>
                  </a:cubicBezTo>
                  <a:cubicBezTo>
                    <a:pt x="1988" y="905"/>
                    <a:pt x="1977" y="929"/>
                    <a:pt x="1965" y="977"/>
                  </a:cubicBezTo>
                  <a:cubicBezTo>
                    <a:pt x="1310" y="691"/>
                    <a:pt x="655" y="393"/>
                    <a:pt x="0" y="119"/>
                  </a:cubicBezTo>
                  <a:cubicBezTo>
                    <a:pt x="12" y="72"/>
                    <a:pt x="24" y="2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43"/>
            <p:cNvSpPr/>
            <p:nvPr/>
          </p:nvSpPr>
          <p:spPr>
            <a:xfrm>
              <a:off x="3635550" y="2007525"/>
              <a:ext cx="42900" cy="12525"/>
            </a:xfrm>
            <a:custGeom>
              <a:avLst/>
              <a:gdLst/>
              <a:ahLst/>
              <a:cxnLst/>
              <a:rect l="l" t="t" r="r" b="b"/>
              <a:pathLst>
                <a:path w="1716" h="501" extrusionOk="0">
                  <a:moveTo>
                    <a:pt x="49" y="0"/>
                  </a:moveTo>
                  <a:cubicBezTo>
                    <a:pt x="596" y="119"/>
                    <a:pt x="1156" y="250"/>
                    <a:pt x="1715" y="369"/>
                  </a:cubicBezTo>
                  <a:cubicBezTo>
                    <a:pt x="1692" y="417"/>
                    <a:pt x="1692" y="465"/>
                    <a:pt x="1680" y="500"/>
                  </a:cubicBezTo>
                  <a:cubicBezTo>
                    <a:pt x="1120" y="381"/>
                    <a:pt x="561" y="262"/>
                    <a:pt x="1" y="167"/>
                  </a:cubicBezTo>
                  <a:cubicBezTo>
                    <a:pt x="13" y="107"/>
                    <a:pt x="25" y="60"/>
                    <a:pt x="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43"/>
            <p:cNvSpPr/>
            <p:nvPr/>
          </p:nvSpPr>
          <p:spPr>
            <a:xfrm>
              <a:off x="2711625" y="2244450"/>
              <a:ext cx="57775" cy="27400"/>
            </a:xfrm>
            <a:custGeom>
              <a:avLst/>
              <a:gdLst/>
              <a:ahLst/>
              <a:cxnLst/>
              <a:rect l="l" t="t" r="r" b="b"/>
              <a:pathLst>
                <a:path w="2311" h="1096" extrusionOk="0">
                  <a:moveTo>
                    <a:pt x="49" y="1"/>
                  </a:moveTo>
                  <a:cubicBezTo>
                    <a:pt x="811" y="334"/>
                    <a:pt x="1549" y="655"/>
                    <a:pt x="2311" y="989"/>
                  </a:cubicBezTo>
                  <a:cubicBezTo>
                    <a:pt x="2299" y="1013"/>
                    <a:pt x="2275" y="1048"/>
                    <a:pt x="2263" y="1096"/>
                  </a:cubicBezTo>
                  <a:cubicBezTo>
                    <a:pt x="1501" y="763"/>
                    <a:pt x="763" y="441"/>
                    <a:pt x="1" y="108"/>
                  </a:cubicBezTo>
                  <a:cubicBezTo>
                    <a:pt x="13" y="60"/>
                    <a:pt x="37" y="36"/>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43"/>
            <p:cNvSpPr/>
            <p:nvPr/>
          </p:nvSpPr>
          <p:spPr>
            <a:xfrm>
              <a:off x="2830700" y="2096225"/>
              <a:ext cx="65800" cy="22950"/>
            </a:xfrm>
            <a:custGeom>
              <a:avLst/>
              <a:gdLst/>
              <a:ahLst/>
              <a:cxnLst/>
              <a:rect l="l" t="t" r="r" b="b"/>
              <a:pathLst>
                <a:path w="2632" h="918" extrusionOk="0">
                  <a:moveTo>
                    <a:pt x="48" y="0"/>
                  </a:moveTo>
                  <a:lnTo>
                    <a:pt x="2632" y="846"/>
                  </a:lnTo>
                  <a:cubicBezTo>
                    <a:pt x="2620" y="869"/>
                    <a:pt x="2620" y="893"/>
                    <a:pt x="2608" y="917"/>
                  </a:cubicBezTo>
                  <a:cubicBezTo>
                    <a:pt x="1739" y="631"/>
                    <a:pt x="858" y="369"/>
                    <a:pt x="0"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43"/>
            <p:cNvSpPr/>
            <p:nvPr/>
          </p:nvSpPr>
          <p:spPr>
            <a:xfrm>
              <a:off x="3565600" y="1930425"/>
              <a:ext cx="37250" cy="13125"/>
            </a:xfrm>
            <a:custGeom>
              <a:avLst/>
              <a:gdLst/>
              <a:ahLst/>
              <a:cxnLst/>
              <a:rect l="l" t="t" r="r" b="b"/>
              <a:pathLst>
                <a:path w="1490" h="525" extrusionOk="0">
                  <a:moveTo>
                    <a:pt x="1454" y="524"/>
                  </a:moveTo>
                  <a:cubicBezTo>
                    <a:pt x="965" y="405"/>
                    <a:pt x="489" y="286"/>
                    <a:pt x="1" y="167"/>
                  </a:cubicBezTo>
                  <a:cubicBezTo>
                    <a:pt x="13" y="108"/>
                    <a:pt x="25" y="48"/>
                    <a:pt x="49" y="1"/>
                  </a:cubicBezTo>
                  <a:cubicBezTo>
                    <a:pt x="525" y="120"/>
                    <a:pt x="1013" y="239"/>
                    <a:pt x="1489" y="358"/>
                  </a:cubicBezTo>
                  <a:cubicBezTo>
                    <a:pt x="1489" y="417"/>
                    <a:pt x="1477" y="465"/>
                    <a:pt x="1454" y="5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43"/>
            <p:cNvSpPr/>
            <p:nvPr/>
          </p:nvSpPr>
          <p:spPr>
            <a:xfrm>
              <a:off x="3134300" y="1825650"/>
              <a:ext cx="35750" cy="19675"/>
            </a:xfrm>
            <a:custGeom>
              <a:avLst/>
              <a:gdLst/>
              <a:ahLst/>
              <a:cxnLst/>
              <a:rect l="l" t="t" r="r" b="b"/>
              <a:pathLst>
                <a:path w="1430" h="787" extrusionOk="0">
                  <a:moveTo>
                    <a:pt x="1382" y="786"/>
                  </a:moveTo>
                  <a:cubicBezTo>
                    <a:pt x="930" y="584"/>
                    <a:pt x="465" y="358"/>
                    <a:pt x="1" y="143"/>
                  </a:cubicBezTo>
                  <a:cubicBezTo>
                    <a:pt x="13" y="96"/>
                    <a:pt x="48" y="36"/>
                    <a:pt x="60" y="1"/>
                  </a:cubicBezTo>
                  <a:cubicBezTo>
                    <a:pt x="525" y="203"/>
                    <a:pt x="965" y="429"/>
                    <a:pt x="1430" y="632"/>
                  </a:cubicBezTo>
                  <a:cubicBezTo>
                    <a:pt x="1418" y="679"/>
                    <a:pt x="1406" y="739"/>
                    <a:pt x="1382" y="7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43"/>
            <p:cNvSpPr/>
            <p:nvPr/>
          </p:nvSpPr>
          <p:spPr>
            <a:xfrm>
              <a:off x="3130725" y="2163200"/>
              <a:ext cx="39325" cy="24125"/>
            </a:xfrm>
            <a:custGeom>
              <a:avLst/>
              <a:gdLst/>
              <a:ahLst/>
              <a:cxnLst/>
              <a:rect l="l" t="t" r="r" b="b"/>
              <a:pathLst>
                <a:path w="1573" h="965" extrusionOk="0">
                  <a:moveTo>
                    <a:pt x="1525" y="965"/>
                  </a:moveTo>
                  <a:cubicBezTo>
                    <a:pt x="1025" y="679"/>
                    <a:pt x="513" y="393"/>
                    <a:pt x="1" y="119"/>
                  </a:cubicBezTo>
                  <a:cubicBezTo>
                    <a:pt x="13" y="72"/>
                    <a:pt x="37" y="36"/>
                    <a:pt x="60" y="0"/>
                  </a:cubicBezTo>
                  <a:lnTo>
                    <a:pt x="1573" y="846"/>
                  </a:lnTo>
                  <a:cubicBezTo>
                    <a:pt x="1573" y="893"/>
                    <a:pt x="1561" y="917"/>
                    <a:pt x="1525" y="9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43"/>
            <p:cNvSpPr/>
            <p:nvPr/>
          </p:nvSpPr>
          <p:spPr>
            <a:xfrm>
              <a:off x="2748550" y="2117650"/>
              <a:ext cx="51225" cy="23250"/>
            </a:xfrm>
            <a:custGeom>
              <a:avLst/>
              <a:gdLst/>
              <a:ahLst/>
              <a:cxnLst/>
              <a:rect l="l" t="t" r="r" b="b"/>
              <a:pathLst>
                <a:path w="2049" h="930" extrusionOk="0">
                  <a:moveTo>
                    <a:pt x="48" y="1"/>
                  </a:moveTo>
                  <a:cubicBezTo>
                    <a:pt x="715" y="286"/>
                    <a:pt x="1381" y="548"/>
                    <a:pt x="2048" y="834"/>
                  </a:cubicBezTo>
                  <a:lnTo>
                    <a:pt x="2012" y="929"/>
                  </a:lnTo>
                  <a:cubicBezTo>
                    <a:pt x="1334" y="655"/>
                    <a:pt x="667" y="370"/>
                    <a:pt x="0" y="108"/>
                  </a:cubicBezTo>
                  <a:cubicBezTo>
                    <a:pt x="12" y="60"/>
                    <a:pt x="24" y="36"/>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43"/>
            <p:cNvSpPr/>
            <p:nvPr/>
          </p:nvSpPr>
          <p:spPr>
            <a:xfrm>
              <a:off x="2617575" y="1928650"/>
              <a:ext cx="52125" cy="32450"/>
            </a:xfrm>
            <a:custGeom>
              <a:avLst/>
              <a:gdLst/>
              <a:ahLst/>
              <a:cxnLst/>
              <a:rect l="l" t="t" r="r" b="b"/>
              <a:pathLst>
                <a:path w="2085" h="1298" extrusionOk="0">
                  <a:moveTo>
                    <a:pt x="2037" y="1298"/>
                  </a:moveTo>
                  <a:cubicBezTo>
                    <a:pt x="1358" y="893"/>
                    <a:pt x="679" y="488"/>
                    <a:pt x="1" y="83"/>
                  </a:cubicBezTo>
                  <a:cubicBezTo>
                    <a:pt x="12" y="60"/>
                    <a:pt x="24" y="36"/>
                    <a:pt x="60" y="0"/>
                  </a:cubicBezTo>
                  <a:cubicBezTo>
                    <a:pt x="727" y="405"/>
                    <a:pt x="1417" y="798"/>
                    <a:pt x="2084" y="1215"/>
                  </a:cubicBezTo>
                  <a:cubicBezTo>
                    <a:pt x="2084" y="1250"/>
                    <a:pt x="2072" y="1262"/>
                    <a:pt x="2037" y="12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43"/>
            <p:cNvSpPr/>
            <p:nvPr/>
          </p:nvSpPr>
          <p:spPr>
            <a:xfrm>
              <a:off x="2487200" y="2036700"/>
              <a:ext cx="33675" cy="20550"/>
            </a:xfrm>
            <a:custGeom>
              <a:avLst/>
              <a:gdLst/>
              <a:ahLst/>
              <a:cxnLst/>
              <a:rect l="l" t="t" r="r" b="b"/>
              <a:pathLst>
                <a:path w="1347" h="822" extrusionOk="0">
                  <a:moveTo>
                    <a:pt x="1275" y="822"/>
                  </a:moveTo>
                  <a:cubicBezTo>
                    <a:pt x="858" y="583"/>
                    <a:pt x="417" y="357"/>
                    <a:pt x="1" y="95"/>
                  </a:cubicBezTo>
                  <a:cubicBezTo>
                    <a:pt x="24" y="72"/>
                    <a:pt x="48" y="24"/>
                    <a:pt x="60" y="0"/>
                  </a:cubicBezTo>
                  <a:cubicBezTo>
                    <a:pt x="489" y="238"/>
                    <a:pt x="917" y="476"/>
                    <a:pt x="1346" y="714"/>
                  </a:cubicBezTo>
                  <a:cubicBezTo>
                    <a:pt x="1310" y="750"/>
                    <a:pt x="1287" y="798"/>
                    <a:pt x="1275" y="8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43"/>
            <p:cNvSpPr/>
            <p:nvPr/>
          </p:nvSpPr>
          <p:spPr>
            <a:xfrm>
              <a:off x="3222425" y="2119150"/>
              <a:ext cx="43775" cy="25025"/>
            </a:xfrm>
            <a:custGeom>
              <a:avLst/>
              <a:gdLst/>
              <a:ahLst/>
              <a:cxnLst/>
              <a:rect l="l" t="t" r="r" b="b"/>
              <a:pathLst>
                <a:path w="1751" h="1001" extrusionOk="0">
                  <a:moveTo>
                    <a:pt x="60" y="0"/>
                  </a:moveTo>
                  <a:cubicBezTo>
                    <a:pt x="631" y="310"/>
                    <a:pt x="1179" y="607"/>
                    <a:pt x="1750" y="929"/>
                  </a:cubicBezTo>
                  <a:cubicBezTo>
                    <a:pt x="1726" y="953"/>
                    <a:pt x="1715" y="965"/>
                    <a:pt x="1703" y="1000"/>
                  </a:cubicBezTo>
                  <a:cubicBezTo>
                    <a:pt x="1131" y="691"/>
                    <a:pt x="572" y="393"/>
                    <a:pt x="0" y="72"/>
                  </a:cubicBezTo>
                  <a:cubicBezTo>
                    <a:pt x="24" y="48"/>
                    <a:pt x="48"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43"/>
            <p:cNvSpPr/>
            <p:nvPr/>
          </p:nvSpPr>
          <p:spPr>
            <a:xfrm>
              <a:off x="2912850" y="2121525"/>
              <a:ext cx="41400" cy="14900"/>
            </a:xfrm>
            <a:custGeom>
              <a:avLst/>
              <a:gdLst/>
              <a:ahLst/>
              <a:cxnLst/>
              <a:rect l="l" t="t" r="r" b="b"/>
              <a:pathLst>
                <a:path w="1656" h="596" extrusionOk="0">
                  <a:moveTo>
                    <a:pt x="36" y="0"/>
                  </a:moveTo>
                  <a:cubicBezTo>
                    <a:pt x="572" y="155"/>
                    <a:pt x="1120" y="334"/>
                    <a:pt x="1656" y="500"/>
                  </a:cubicBezTo>
                  <a:cubicBezTo>
                    <a:pt x="1644" y="536"/>
                    <a:pt x="1644" y="560"/>
                    <a:pt x="1632" y="596"/>
                  </a:cubicBezTo>
                  <a:cubicBezTo>
                    <a:pt x="1096" y="429"/>
                    <a:pt x="548" y="250"/>
                    <a:pt x="1" y="84"/>
                  </a:cubicBezTo>
                  <a:cubicBezTo>
                    <a:pt x="24" y="60"/>
                    <a:pt x="24" y="2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43"/>
            <p:cNvSpPr/>
            <p:nvPr/>
          </p:nvSpPr>
          <p:spPr>
            <a:xfrm>
              <a:off x="3574850" y="1952150"/>
              <a:ext cx="25600" cy="11050"/>
            </a:xfrm>
            <a:custGeom>
              <a:avLst/>
              <a:gdLst/>
              <a:ahLst/>
              <a:cxnLst/>
              <a:rect l="l" t="t" r="r" b="b"/>
              <a:pathLst>
                <a:path w="1024" h="442" extrusionOk="0">
                  <a:moveTo>
                    <a:pt x="988" y="441"/>
                  </a:moveTo>
                  <a:lnTo>
                    <a:pt x="0" y="132"/>
                  </a:lnTo>
                  <a:lnTo>
                    <a:pt x="48" y="1"/>
                  </a:lnTo>
                  <a:cubicBezTo>
                    <a:pt x="369" y="108"/>
                    <a:pt x="703" y="203"/>
                    <a:pt x="1024" y="322"/>
                  </a:cubicBezTo>
                  <a:cubicBezTo>
                    <a:pt x="1012" y="358"/>
                    <a:pt x="1000" y="406"/>
                    <a:pt x="988" y="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43"/>
            <p:cNvSpPr/>
            <p:nvPr/>
          </p:nvSpPr>
          <p:spPr>
            <a:xfrm>
              <a:off x="2682775" y="2556400"/>
              <a:ext cx="448575" cy="162250"/>
            </a:xfrm>
            <a:custGeom>
              <a:avLst/>
              <a:gdLst/>
              <a:ahLst/>
              <a:cxnLst/>
              <a:rect l="l" t="t" r="r" b="b"/>
              <a:pathLst>
                <a:path w="17943" h="6490" extrusionOk="0">
                  <a:moveTo>
                    <a:pt x="0" y="6370"/>
                  </a:moveTo>
                  <a:cubicBezTo>
                    <a:pt x="95" y="6299"/>
                    <a:pt x="202" y="6204"/>
                    <a:pt x="322" y="6156"/>
                  </a:cubicBezTo>
                  <a:cubicBezTo>
                    <a:pt x="1762" y="5608"/>
                    <a:pt x="3215" y="5025"/>
                    <a:pt x="4679" y="4525"/>
                  </a:cubicBezTo>
                  <a:cubicBezTo>
                    <a:pt x="7799" y="3441"/>
                    <a:pt x="10906" y="2370"/>
                    <a:pt x="14014" y="1298"/>
                  </a:cubicBezTo>
                  <a:lnTo>
                    <a:pt x="17538" y="84"/>
                  </a:lnTo>
                  <a:cubicBezTo>
                    <a:pt x="17657" y="48"/>
                    <a:pt x="17776" y="24"/>
                    <a:pt x="17895" y="0"/>
                  </a:cubicBezTo>
                  <a:cubicBezTo>
                    <a:pt x="17919" y="24"/>
                    <a:pt x="17931" y="60"/>
                    <a:pt x="17943" y="108"/>
                  </a:cubicBezTo>
                  <a:cubicBezTo>
                    <a:pt x="17824" y="167"/>
                    <a:pt x="17717" y="238"/>
                    <a:pt x="17586" y="286"/>
                  </a:cubicBezTo>
                  <a:cubicBezTo>
                    <a:pt x="14299" y="1429"/>
                    <a:pt x="11013" y="2560"/>
                    <a:pt x="7739" y="3703"/>
                  </a:cubicBezTo>
                  <a:cubicBezTo>
                    <a:pt x="5536" y="4477"/>
                    <a:pt x="3334" y="5287"/>
                    <a:pt x="1131" y="6073"/>
                  </a:cubicBezTo>
                  <a:cubicBezTo>
                    <a:pt x="857" y="6156"/>
                    <a:pt x="619" y="6311"/>
                    <a:pt x="369" y="6418"/>
                  </a:cubicBezTo>
                  <a:cubicBezTo>
                    <a:pt x="274" y="6454"/>
                    <a:pt x="179" y="6465"/>
                    <a:pt x="71" y="6489"/>
                  </a:cubicBezTo>
                  <a:cubicBezTo>
                    <a:pt x="36" y="6454"/>
                    <a:pt x="12" y="6418"/>
                    <a:pt x="0" y="63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43"/>
            <p:cNvSpPr/>
            <p:nvPr/>
          </p:nvSpPr>
          <p:spPr>
            <a:xfrm>
              <a:off x="2693775" y="2568900"/>
              <a:ext cx="441750" cy="157175"/>
            </a:xfrm>
            <a:custGeom>
              <a:avLst/>
              <a:gdLst/>
              <a:ahLst/>
              <a:cxnLst/>
              <a:rect l="l" t="t" r="r" b="b"/>
              <a:pathLst>
                <a:path w="17670" h="6287" extrusionOk="0">
                  <a:moveTo>
                    <a:pt x="17669" y="119"/>
                  </a:moveTo>
                  <a:cubicBezTo>
                    <a:pt x="17562" y="167"/>
                    <a:pt x="17455" y="227"/>
                    <a:pt x="17336" y="274"/>
                  </a:cubicBezTo>
                  <a:cubicBezTo>
                    <a:pt x="13871" y="1489"/>
                    <a:pt x="10419" y="2727"/>
                    <a:pt x="6942" y="3929"/>
                  </a:cubicBezTo>
                  <a:cubicBezTo>
                    <a:pt x="5049" y="4584"/>
                    <a:pt x="3144" y="5168"/>
                    <a:pt x="1251" y="5799"/>
                  </a:cubicBezTo>
                  <a:cubicBezTo>
                    <a:pt x="834" y="5930"/>
                    <a:pt x="453" y="6120"/>
                    <a:pt x="48" y="6287"/>
                  </a:cubicBezTo>
                  <a:lnTo>
                    <a:pt x="1" y="6192"/>
                  </a:lnTo>
                  <a:cubicBezTo>
                    <a:pt x="96" y="6156"/>
                    <a:pt x="179" y="6096"/>
                    <a:pt x="274" y="6061"/>
                  </a:cubicBezTo>
                  <a:cubicBezTo>
                    <a:pt x="2358" y="5334"/>
                    <a:pt x="4454" y="4608"/>
                    <a:pt x="6537" y="3870"/>
                  </a:cubicBezTo>
                  <a:cubicBezTo>
                    <a:pt x="8787" y="3096"/>
                    <a:pt x="11026" y="2358"/>
                    <a:pt x="13276" y="1572"/>
                  </a:cubicBezTo>
                  <a:cubicBezTo>
                    <a:pt x="14621" y="1108"/>
                    <a:pt x="15943" y="596"/>
                    <a:pt x="17265" y="108"/>
                  </a:cubicBezTo>
                  <a:cubicBezTo>
                    <a:pt x="17384" y="60"/>
                    <a:pt x="17503" y="48"/>
                    <a:pt x="17610" y="0"/>
                  </a:cubicBezTo>
                  <a:cubicBezTo>
                    <a:pt x="17634" y="48"/>
                    <a:pt x="17658" y="96"/>
                    <a:pt x="17669"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43"/>
            <p:cNvSpPr/>
            <p:nvPr/>
          </p:nvSpPr>
          <p:spPr>
            <a:xfrm>
              <a:off x="2849750" y="2588250"/>
              <a:ext cx="281600" cy="98250"/>
            </a:xfrm>
            <a:custGeom>
              <a:avLst/>
              <a:gdLst/>
              <a:ahLst/>
              <a:cxnLst/>
              <a:rect l="l" t="t" r="r" b="b"/>
              <a:pathLst>
                <a:path w="11264" h="3930" extrusionOk="0">
                  <a:moveTo>
                    <a:pt x="11264" y="96"/>
                  </a:moveTo>
                  <a:cubicBezTo>
                    <a:pt x="7513" y="1548"/>
                    <a:pt x="3870" y="3060"/>
                    <a:pt x="0" y="3929"/>
                  </a:cubicBezTo>
                  <a:cubicBezTo>
                    <a:pt x="3799" y="2965"/>
                    <a:pt x="7382" y="1358"/>
                    <a:pt x="11038" y="36"/>
                  </a:cubicBezTo>
                  <a:cubicBezTo>
                    <a:pt x="11097" y="0"/>
                    <a:pt x="11145" y="48"/>
                    <a:pt x="11264" y="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43"/>
            <p:cNvSpPr/>
            <p:nvPr/>
          </p:nvSpPr>
          <p:spPr>
            <a:xfrm>
              <a:off x="2529175" y="2720400"/>
              <a:ext cx="111350" cy="36650"/>
            </a:xfrm>
            <a:custGeom>
              <a:avLst/>
              <a:gdLst/>
              <a:ahLst/>
              <a:cxnLst/>
              <a:rect l="l" t="t" r="r" b="b"/>
              <a:pathLst>
                <a:path w="4454" h="1466" extrusionOk="0">
                  <a:moveTo>
                    <a:pt x="2644" y="703"/>
                  </a:moveTo>
                  <a:cubicBezTo>
                    <a:pt x="1763" y="727"/>
                    <a:pt x="917" y="965"/>
                    <a:pt x="36" y="1025"/>
                  </a:cubicBezTo>
                  <a:cubicBezTo>
                    <a:pt x="24" y="989"/>
                    <a:pt x="24" y="941"/>
                    <a:pt x="0" y="882"/>
                  </a:cubicBezTo>
                  <a:cubicBezTo>
                    <a:pt x="1477" y="584"/>
                    <a:pt x="2941" y="298"/>
                    <a:pt x="4430" y="1"/>
                  </a:cubicBezTo>
                  <a:cubicBezTo>
                    <a:pt x="4453" y="132"/>
                    <a:pt x="4418" y="298"/>
                    <a:pt x="4168" y="358"/>
                  </a:cubicBezTo>
                  <a:cubicBezTo>
                    <a:pt x="2870" y="727"/>
                    <a:pt x="1572" y="1084"/>
                    <a:pt x="262" y="1441"/>
                  </a:cubicBezTo>
                  <a:cubicBezTo>
                    <a:pt x="215" y="1465"/>
                    <a:pt x="143" y="1418"/>
                    <a:pt x="84" y="1406"/>
                  </a:cubicBezTo>
                  <a:cubicBezTo>
                    <a:pt x="84" y="1370"/>
                    <a:pt x="60" y="1346"/>
                    <a:pt x="60" y="1310"/>
                  </a:cubicBezTo>
                  <a:cubicBezTo>
                    <a:pt x="929" y="1120"/>
                    <a:pt x="1786" y="906"/>
                    <a:pt x="2644" y="7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43"/>
            <p:cNvSpPr/>
            <p:nvPr/>
          </p:nvSpPr>
          <p:spPr>
            <a:xfrm>
              <a:off x="2318725" y="2655225"/>
              <a:ext cx="170575" cy="83350"/>
            </a:xfrm>
            <a:custGeom>
              <a:avLst/>
              <a:gdLst/>
              <a:ahLst/>
              <a:cxnLst/>
              <a:rect l="l" t="t" r="r" b="b"/>
              <a:pathLst>
                <a:path w="6823" h="3334" extrusionOk="0">
                  <a:moveTo>
                    <a:pt x="36" y="0"/>
                  </a:moveTo>
                  <a:cubicBezTo>
                    <a:pt x="2227" y="1179"/>
                    <a:pt x="4418" y="2405"/>
                    <a:pt x="6823" y="3191"/>
                  </a:cubicBezTo>
                  <a:cubicBezTo>
                    <a:pt x="6799" y="3239"/>
                    <a:pt x="6787" y="3274"/>
                    <a:pt x="6787" y="3334"/>
                  </a:cubicBezTo>
                  <a:cubicBezTo>
                    <a:pt x="6680" y="3322"/>
                    <a:pt x="6585" y="3334"/>
                    <a:pt x="6490" y="3310"/>
                  </a:cubicBezTo>
                  <a:cubicBezTo>
                    <a:pt x="5585" y="2953"/>
                    <a:pt x="4656" y="2620"/>
                    <a:pt x="3799" y="2191"/>
                  </a:cubicBezTo>
                  <a:cubicBezTo>
                    <a:pt x="2608" y="1608"/>
                    <a:pt x="1441" y="941"/>
                    <a:pt x="263" y="298"/>
                  </a:cubicBezTo>
                  <a:cubicBezTo>
                    <a:pt x="167" y="238"/>
                    <a:pt x="84" y="167"/>
                    <a:pt x="1" y="107"/>
                  </a:cubicBezTo>
                  <a:cubicBezTo>
                    <a:pt x="1" y="60"/>
                    <a:pt x="13" y="36"/>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43"/>
            <p:cNvSpPr/>
            <p:nvPr/>
          </p:nvSpPr>
          <p:spPr>
            <a:xfrm>
              <a:off x="3071800" y="2593900"/>
              <a:ext cx="106875" cy="44375"/>
            </a:xfrm>
            <a:custGeom>
              <a:avLst/>
              <a:gdLst/>
              <a:ahLst/>
              <a:cxnLst/>
              <a:rect l="l" t="t" r="r" b="b"/>
              <a:pathLst>
                <a:path w="4275" h="1775" extrusionOk="0">
                  <a:moveTo>
                    <a:pt x="4275" y="167"/>
                  </a:moveTo>
                  <a:cubicBezTo>
                    <a:pt x="2870" y="703"/>
                    <a:pt x="1465" y="1227"/>
                    <a:pt x="1" y="1775"/>
                  </a:cubicBezTo>
                  <a:cubicBezTo>
                    <a:pt x="131" y="1405"/>
                    <a:pt x="3751" y="1"/>
                    <a:pt x="4227" y="60"/>
                  </a:cubicBezTo>
                  <a:cubicBezTo>
                    <a:pt x="4239" y="96"/>
                    <a:pt x="4263" y="120"/>
                    <a:pt x="4275" y="1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43"/>
            <p:cNvSpPr/>
            <p:nvPr/>
          </p:nvSpPr>
          <p:spPr>
            <a:xfrm>
              <a:off x="2360700" y="2709975"/>
              <a:ext cx="130400" cy="60750"/>
            </a:xfrm>
            <a:custGeom>
              <a:avLst/>
              <a:gdLst/>
              <a:ahLst/>
              <a:cxnLst/>
              <a:rect l="l" t="t" r="r" b="b"/>
              <a:pathLst>
                <a:path w="5216" h="2430" extrusionOk="0">
                  <a:moveTo>
                    <a:pt x="5215" y="2430"/>
                  </a:moveTo>
                  <a:cubicBezTo>
                    <a:pt x="3322" y="1954"/>
                    <a:pt x="1572" y="1168"/>
                    <a:pt x="0" y="1"/>
                  </a:cubicBezTo>
                  <a:cubicBezTo>
                    <a:pt x="1667" y="965"/>
                    <a:pt x="3394" y="1799"/>
                    <a:pt x="5215" y="24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43"/>
            <p:cNvSpPr/>
            <p:nvPr/>
          </p:nvSpPr>
          <p:spPr>
            <a:xfrm>
              <a:off x="2541375" y="2746900"/>
              <a:ext cx="100325" cy="34850"/>
            </a:xfrm>
            <a:custGeom>
              <a:avLst/>
              <a:gdLst/>
              <a:ahLst/>
              <a:cxnLst/>
              <a:rect l="l" t="t" r="r" b="b"/>
              <a:pathLst>
                <a:path w="4013" h="1394" extrusionOk="0">
                  <a:moveTo>
                    <a:pt x="1" y="1262"/>
                  </a:moveTo>
                  <a:cubicBezTo>
                    <a:pt x="1394" y="822"/>
                    <a:pt x="2715" y="405"/>
                    <a:pt x="4013" y="0"/>
                  </a:cubicBezTo>
                  <a:cubicBezTo>
                    <a:pt x="3870" y="369"/>
                    <a:pt x="846" y="1393"/>
                    <a:pt x="1" y="12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43"/>
            <p:cNvSpPr/>
            <p:nvPr/>
          </p:nvSpPr>
          <p:spPr>
            <a:xfrm>
              <a:off x="2541375" y="2772200"/>
              <a:ext cx="111050" cy="34250"/>
            </a:xfrm>
            <a:custGeom>
              <a:avLst/>
              <a:gdLst/>
              <a:ahLst/>
              <a:cxnLst/>
              <a:rect l="l" t="t" r="r" b="b"/>
              <a:pathLst>
                <a:path w="4442" h="1370" extrusionOk="0">
                  <a:moveTo>
                    <a:pt x="1" y="1120"/>
                  </a:moveTo>
                  <a:cubicBezTo>
                    <a:pt x="1548" y="977"/>
                    <a:pt x="3013" y="584"/>
                    <a:pt x="4442" y="0"/>
                  </a:cubicBezTo>
                  <a:cubicBezTo>
                    <a:pt x="4108" y="548"/>
                    <a:pt x="846" y="1370"/>
                    <a:pt x="1" y="1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43"/>
            <p:cNvSpPr/>
            <p:nvPr/>
          </p:nvSpPr>
          <p:spPr>
            <a:xfrm>
              <a:off x="2544050" y="2760300"/>
              <a:ext cx="111050" cy="33350"/>
            </a:xfrm>
            <a:custGeom>
              <a:avLst/>
              <a:gdLst/>
              <a:ahLst/>
              <a:cxnLst/>
              <a:rect l="l" t="t" r="r" b="b"/>
              <a:pathLst>
                <a:path w="4442" h="1334" extrusionOk="0">
                  <a:moveTo>
                    <a:pt x="1" y="1238"/>
                  </a:moveTo>
                  <a:cubicBezTo>
                    <a:pt x="1525" y="822"/>
                    <a:pt x="3001" y="405"/>
                    <a:pt x="4442" y="0"/>
                  </a:cubicBezTo>
                  <a:cubicBezTo>
                    <a:pt x="4204" y="357"/>
                    <a:pt x="787" y="1334"/>
                    <a:pt x="1" y="1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43"/>
            <p:cNvSpPr/>
            <p:nvPr/>
          </p:nvSpPr>
          <p:spPr>
            <a:xfrm>
              <a:off x="2542275" y="2733200"/>
              <a:ext cx="105100" cy="34550"/>
            </a:xfrm>
            <a:custGeom>
              <a:avLst/>
              <a:gdLst/>
              <a:ahLst/>
              <a:cxnLst/>
              <a:rect l="l" t="t" r="r" b="b"/>
              <a:pathLst>
                <a:path w="4204" h="1382" extrusionOk="0">
                  <a:moveTo>
                    <a:pt x="0" y="1287"/>
                  </a:moveTo>
                  <a:cubicBezTo>
                    <a:pt x="1370" y="870"/>
                    <a:pt x="2739" y="441"/>
                    <a:pt x="4203" y="1"/>
                  </a:cubicBezTo>
                  <a:cubicBezTo>
                    <a:pt x="3941" y="310"/>
                    <a:pt x="560" y="1382"/>
                    <a:pt x="36" y="1382"/>
                  </a:cubicBezTo>
                  <a:cubicBezTo>
                    <a:pt x="24" y="1346"/>
                    <a:pt x="24" y="1322"/>
                    <a:pt x="0" y="1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43"/>
            <p:cNvSpPr/>
            <p:nvPr/>
          </p:nvSpPr>
          <p:spPr>
            <a:xfrm>
              <a:off x="2367550" y="2726350"/>
              <a:ext cx="122350" cy="56575"/>
            </a:xfrm>
            <a:custGeom>
              <a:avLst/>
              <a:gdLst/>
              <a:ahLst/>
              <a:cxnLst/>
              <a:rect l="l" t="t" r="r" b="b"/>
              <a:pathLst>
                <a:path w="4894" h="2263" extrusionOk="0">
                  <a:moveTo>
                    <a:pt x="0" y="1"/>
                  </a:moveTo>
                  <a:cubicBezTo>
                    <a:pt x="1560" y="906"/>
                    <a:pt x="3120" y="1799"/>
                    <a:pt x="4894" y="2263"/>
                  </a:cubicBezTo>
                  <a:cubicBezTo>
                    <a:pt x="3060" y="1918"/>
                    <a:pt x="1489" y="10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43"/>
            <p:cNvSpPr/>
            <p:nvPr/>
          </p:nvSpPr>
          <p:spPr>
            <a:xfrm>
              <a:off x="2399100" y="2712975"/>
              <a:ext cx="89325" cy="32750"/>
            </a:xfrm>
            <a:custGeom>
              <a:avLst/>
              <a:gdLst/>
              <a:ahLst/>
              <a:cxnLst/>
              <a:rect l="l" t="t" r="r" b="b"/>
              <a:pathLst>
                <a:path w="3573" h="1310" extrusionOk="0">
                  <a:moveTo>
                    <a:pt x="3572" y="1310"/>
                  </a:moveTo>
                  <a:cubicBezTo>
                    <a:pt x="2310" y="1060"/>
                    <a:pt x="1060" y="750"/>
                    <a:pt x="0" y="0"/>
                  </a:cubicBezTo>
                  <a:cubicBezTo>
                    <a:pt x="1179" y="429"/>
                    <a:pt x="2370" y="869"/>
                    <a:pt x="3572" y="13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43"/>
            <p:cNvSpPr/>
            <p:nvPr/>
          </p:nvSpPr>
          <p:spPr>
            <a:xfrm>
              <a:off x="2118700" y="2554600"/>
              <a:ext cx="64025" cy="41700"/>
            </a:xfrm>
            <a:custGeom>
              <a:avLst/>
              <a:gdLst/>
              <a:ahLst/>
              <a:cxnLst/>
              <a:rect l="l" t="t" r="r" b="b"/>
              <a:pathLst>
                <a:path w="2561" h="1668" extrusionOk="0">
                  <a:moveTo>
                    <a:pt x="2465" y="1668"/>
                  </a:moveTo>
                  <a:cubicBezTo>
                    <a:pt x="1644" y="1156"/>
                    <a:pt x="810" y="632"/>
                    <a:pt x="1" y="132"/>
                  </a:cubicBezTo>
                  <a:cubicBezTo>
                    <a:pt x="25" y="84"/>
                    <a:pt x="36" y="37"/>
                    <a:pt x="72" y="1"/>
                  </a:cubicBezTo>
                  <a:cubicBezTo>
                    <a:pt x="906" y="501"/>
                    <a:pt x="1727" y="1013"/>
                    <a:pt x="2561" y="1513"/>
                  </a:cubicBezTo>
                  <a:cubicBezTo>
                    <a:pt x="2525" y="1561"/>
                    <a:pt x="2501" y="1608"/>
                    <a:pt x="2465" y="1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43"/>
            <p:cNvSpPr/>
            <p:nvPr/>
          </p:nvSpPr>
          <p:spPr>
            <a:xfrm>
              <a:off x="2233300" y="2610575"/>
              <a:ext cx="73550" cy="43775"/>
            </a:xfrm>
            <a:custGeom>
              <a:avLst/>
              <a:gdLst/>
              <a:ahLst/>
              <a:cxnLst/>
              <a:rect l="l" t="t" r="r" b="b"/>
              <a:pathLst>
                <a:path w="2942" h="1751" extrusionOk="0">
                  <a:moveTo>
                    <a:pt x="60" y="0"/>
                  </a:moveTo>
                  <a:cubicBezTo>
                    <a:pt x="1025" y="560"/>
                    <a:pt x="1977" y="1108"/>
                    <a:pt x="2941" y="1655"/>
                  </a:cubicBezTo>
                  <a:lnTo>
                    <a:pt x="2894" y="1751"/>
                  </a:lnTo>
                  <a:cubicBezTo>
                    <a:pt x="1929" y="1191"/>
                    <a:pt x="965" y="643"/>
                    <a:pt x="1" y="107"/>
                  </a:cubicBezTo>
                  <a:cubicBezTo>
                    <a:pt x="1" y="60"/>
                    <a:pt x="24"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43"/>
            <p:cNvSpPr/>
            <p:nvPr/>
          </p:nvSpPr>
          <p:spPr>
            <a:xfrm>
              <a:off x="2016600" y="2509075"/>
              <a:ext cx="71475" cy="42000"/>
            </a:xfrm>
            <a:custGeom>
              <a:avLst/>
              <a:gdLst/>
              <a:ahLst/>
              <a:cxnLst/>
              <a:rect l="l" t="t" r="r" b="b"/>
              <a:pathLst>
                <a:path w="2859" h="1680" extrusionOk="0">
                  <a:moveTo>
                    <a:pt x="60" y="0"/>
                  </a:moveTo>
                  <a:cubicBezTo>
                    <a:pt x="1001" y="524"/>
                    <a:pt x="1918" y="1060"/>
                    <a:pt x="2858" y="1584"/>
                  </a:cubicBezTo>
                  <a:cubicBezTo>
                    <a:pt x="2846" y="1608"/>
                    <a:pt x="2811" y="1655"/>
                    <a:pt x="2799" y="1679"/>
                  </a:cubicBezTo>
                  <a:cubicBezTo>
                    <a:pt x="1858" y="1167"/>
                    <a:pt x="941" y="631"/>
                    <a:pt x="1" y="107"/>
                  </a:cubicBezTo>
                  <a:cubicBezTo>
                    <a:pt x="13" y="72"/>
                    <a:pt x="37" y="48"/>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43"/>
            <p:cNvSpPr/>
            <p:nvPr/>
          </p:nvSpPr>
          <p:spPr>
            <a:xfrm>
              <a:off x="2364275" y="2737975"/>
              <a:ext cx="59850" cy="33950"/>
            </a:xfrm>
            <a:custGeom>
              <a:avLst/>
              <a:gdLst/>
              <a:ahLst/>
              <a:cxnLst/>
              <a:rect l="l" t="t" r="r" b="b"/>
              <a:pathLst>
                <a:path w="2394" h="1358" extrusionOk="0">
                  <a:moveTo>
                    <a:pt x="2346" y="1357"/>
                  </a:moveTo>
                  <a:cubicBezTo>
                    <a:pt x="1560" y="941"/>
                    <a:pt x="786" y="536"/>
                    <a:pt x="0" y="119"/>
                  </a:cubicBezTo>
                  <a:cubicBezTo>
                    <a:pt x="12" y="72"/>
                    <a:pt x="36" y="48"/>
                    <a:pt x="60" y="0"/>
                  </a:cubicBezTo>
                  <a:cubicBezTo>
                    <a:pt x="834" y="417"/>
                    <a:pt x="1608" y="810"/>
                    <a:pt x="2394" y="1226"/>
                  </a:cubicBezTo>
                  <a:cubicBezTo>
                    <a:pt x="2382" y="1274"/>
                    <a:pt x="2358" y="1310"/>
                    <a:pt x="2346" y="13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43"/>
            <p:cNvSpPr/>
            <p:nvPr/>
          </p:nvSpPr>
          <p:spPr>
            <a:xfrm>
              <a:off x="2392550" y="2717425"/>
              <a:ext cx="51525" cy="28600"/>
            </a:xfrm>
            <a:custGeom>
              <a:avLst/>
              <a:gdLst/>
              <a:ahLst/>
              <a:cxnLst/>
              <a:rect l="l" t="t" r="r" b="b"/>
              <a:pathLst>
                <a:path w="2061" h="1144" extrusionOk="0">
                  <a:moveTo>
                    <a:pt x="1989" y="1144"/>
                  </a:moveTo>
                  <a:cubicBezTo>
                    <a:pt x="1322" y="810"/>
                    <a:pt x="655" y="453"/>
                    <a:pt x="0" y="108"/>
                  </a:cubicBezTo>
                  <a:cubicBezTo>
                    <a:pt x="12" y="72"/>
                    <a:pt x="36" y="36"/>
                    <a:pt x="60" y="1"/>
                  </a:cubicBezTo>
                  <a:cubicBezTo>
                    <a:pt x="727" y="346"/>
                    <a:pt x="1393" y="691"/>
                    <a:pt x="2060" y="1013"/>
                  </a:cubicBezTo>
                  <a:cubicBezTo>
                    <a:pt x="2036" y="1060"/>
                    <a:pt x="2025" y="1108"/>
                    <a:pt x="1989" y="1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43"/>
            <p:cNvSpPr/>
            <p:nvPr/>
          </p:nvSpPr>
          <p:spPr>
            <a:xfrm>
              <a:off x="2432425" y="2771900"/>
              <a:ext cx="56000" cy="26225"/>
            </a:xfrm>
            <a:custGeom>
              <a:avLst/>
              <a:gdLst/>
              <a:ahLst/>
              <a:cxnLst/>
              <a:rect l="l" t="t" r="r" b="b"/>
              <a:pathLst>
                <a:path w="2240" h="1049" extrusionOk="0">
                  <a:moveTo>
                    <a:pt x="2192" y="1048"/>
                  </a:moveTo>
                  <a:cubicBezTo>
                    <a:pt x="1465" y="727"/>
                    <a:pt x="739" y="393"/>
                    <a:pt x="1" y="84"/>
                  </a:cubicBezTo>
                  <a:lnTo>
                    <a:pt x="49" y="0"/>
                  </a:lnTo>
                  <a:lnTo>
                    <a:pt x="2239" y="977"/>
                  </a:lnTo>
                  <a:cubicBezTo>
                    <a:pt x="2227" y="989"/>
                    <a:pt x="2215" y="1024"/>
                    <a:pt x="2192" y="10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43"/>
            <p:cNvSpPr/>
            <p:nvPr/>
          </p:nvSpPr>
          <p:spPr>
            <a:xfrm>
              <a:off x="3152175" y="2579025"/>
              <a:ext cx="28600" cy="11925"/>
            </a:xfrm>
            <a:custGeom>
              <a:avLst/>
              <a:gdLst/>
              <a:ahLst/>
              <a:cxnLst/>
              <a:rect l="l" t="t" r="r" b="b"/>
              <a:pathLst>
                <a:path w="1144" h="477" extrusionOk="0">
                  <a:moveTo>
                    <a:pt x="0" y="346"/>
                  </a:moveTo>
                  <a:cubicBezTo>
                    <a:pt x="369" y="226"/>
                    <a:pt x="726" y="119"/>
                    <a:pt x="1107" y="0"/>
                  </a:cubicBezTo>
                  <a:lnTo>
                    <a:pt x="1143" y="131"/>
                  </a:lnTo>
                  <a:cubicBezTo>
                    <a:pt x="774" y="250"/>
                    <a:pt x="417" y="357"/>
                    <a:pt x="48" y="4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43"/>
            <p:cNvSpPr/>
            <p:nvPr/>
          </p:nvSpPr>
          <p:spPr>
            <a:xfrm>
              <a:off x="2458325" y="2745100"/>
              <a:ext cx="22650" cy="10750"/>
            </a:xfrm>
            <a:custGeom>
              <a:avLst/>
              <a:gdLst/>
              <a:ahLst/>
              <a:cxnLst/>
              <a:rect l="l" t="t" r="r" b="b"/>
              <a:pathLst>
                <a:path w="906" h="430" extrusionOk="0">
                  <a:moveTo>
                    <a:pt x="25" y="1"/>
                  </a:moveTo>
                  <a:cubicBezTo>
                    <a:pt x="322" y="96"/>
                    <a:pt x="608" y="203"/>
                    <a:pt x="906" y="299"/>
                  </a:cubicBezTo>
                  <a:lnTo>
                    <a:pt x="858" y="430"/>
                  </a:lnTo>
                  <a:cubicBezTo>
                    <a:pt x="584" y="322"/>
                    <a:pt x="286" y="239"/>
                    <a:pt x="1" y="132"/>
                  </a:cubicBezTo>
                  <a:cubicBezTo>
                    <a:pt x="1" y="84"/>
                    <a:pt x="13" y="37"/>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43"/>
            <p:cNvSpPr/>
            <p:nvPr/>
          </p:nvSpPr>
          <p:spPr>
            <a:xfrm>
              <a:off x="2843800" y="2505500"/>
              <a:ext cx="825725" cy="269400"/>
            </a:xfrm>
            <a:custGeom>
              <a:avLst/>
              <a:gdLst/>
              <a:ahLst/>
              <a:cxnLst/>
              <a:rect l="l" t="t" r="r" b="b"/>
              <a:pathLst>
                <a:path w="33029" h="10776" extrusionOk="0">
                  <a:moveTo>
                    <a:pt x="0" y="10692"/>
                  </a:moveTo>
                  <a:cubicBezTo>
                    <a:pt x="238" y="10621"/>
                    <a:pt x="477" y="10561"/>
                    <a:pt x="715" y="10490"/>
                  </a:cubicBezTo>
                  <a:cubicBezTo>
                    <a:pt x="2905" y="9763"/>
                    <a:pt x="5084" y="9013"/>
                    <a:pt x="7287" y="8311"/>
                  </a:cubicBezTo>
                  <a:cubicBezTo>
                    <a:pt x="9632" y="7573"/>
                    <a:pt x="11990" y="6882"/>
                    <a:pt x="14347" y="6156"/>
                  </a:cubicBezTo>
                  <a:cubicBezTo>
                    <a:pt x="17574" y="5156"/>
                    <a:pt x="20801" y="4179"/>
                    <a:pt x="24003" y="3120"/>
                  </a:cubicBezTo>
                  <a:cubicBezTo>
                    <a:pt x="26861" y="2179"/>
                    <a:pt x="29671" y="1143"/>
                    <a:pt x="32516" y="143"/>
                  </a:cubicBezTo>
                  <a:cubicBezTo>
                    <a:pt x="32671" y="84"/>
                    <a:pt x="32826" y="36"/>
                    <a:pt x="32981" y="0"/>
                  </a:cubicBezTo>
                  <a:cubicBezTo>
                    <a:pt x="32993" y="24"/>
                    <a:pt x="33004" y="72"/>
                    <a:pt x="33028" y="96"/>
                  </a:cubicBezTo>
                  <a:cubicBezTo>
                    <a:pt x="32921" y="155"/>
                    <a:pt x="32802" y="239"/>
                    <a:pt x="32695" y="262"/>
                  </a:cubicBezTo>
                  <a:cubicBezTo>
                    <a:pt x="30421" y="1048"/>
                    <a:pt x="28135" y="1870"/>
                    <a:pt x="25849" y="2632"/>
                  </a:cubicBezTo>
                  <a:cubicBezTo>
                    <a:pt x="23646" y="3358"/>
                    <a:pt x="21432" y="4049"/>
                    <a:pt x="19205" y="4727"/>
                  </a:cubicBezTo>
                  <a:cubicBezTo>
                    <a:pt x="15478" y="5894"/>
                    <a:pt x="11728" y="7037"/>
                    <a:pt x="7989" y="8228"/>
                  </a:cubicBezTo>
                  <a:cubicBezTo>
                    <a:pt x="5596" y="8990"/>
                    <a:pt x="3227" y="9775"/>
                    <a:pt x="846" y="10549"/>
                  </a:cubicBezTo>
                  <a:cubicBezTo>
                    <a:pt x="584" y="10633"/>
                    <a:pt x="298" y="10692"/>
                    <a:pt x="24" y="10776"/>
                  </a:cubicBezTo>
                  <a:cubicBezTo>
                    <a:pt x="12" y="10776"/>
                    <a:pt x="12" y="10740"/>
                    <a:pt x="0" y="1069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43"/>
            <p:cNvSpPr/>
            <p:nvPr/>
          </p:nvSpPr>
          <p:spPr>
            <a:xfrm>
              <a:off x="2895875" y="2634975"/>
              <a:ext cx="426875" cy="131300"/>
            </a:xfrm>
            <a:custGeom>
              <a:avLst/>
              <a:gdLst/>
              <a:ahLst/>
              <a:cxnLst/>
              <a:rect l="l" t="t" r="r" b="b"/>
              <a:pathLst>
                <a:path w="17075" h="5252" extrusionOk="0">
                  <a:moveTo>
                    <a:pt x="17074" y="1"/>
                  </a:moveTo>
                  <a:cubicBezTo>
                    <a:pt x="11383" y="1751"/>
                    <a:pt x="5680" y="3513"/>
                    <a:pt x="1" y="5251"/>
                  </a:cubicBezTo>
                  <a:cubicBezTo>
                    <a:pt x="5656" y="3358"/>
                    <a:pt x="11336" y="1608"/>
                    <a:pt x="17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43"/>
            <p:cNvSpPr/>
            <p:nvPr/>
          </p:nvSpPr>
          <p:spPr>
            <a:xfrm>
              <a:off x="3300100" y="2569800"/>
              <a:ext cx="295600" cy="112225"/>
            </a:xfrm>
            <a:custGeom>
              <a:avLst/>
              <a:gdLst/>
              <a:ahLst/>
              <a:cxnLst/>
              <a:rect l="l" t="t" r="r" b="b"/>
              <a:pathLst>
                <a:path w="11824" h="4489" extrusionOk="0">
                  <a:moveTo>
                    <a:pt x="11824" y="143"/>
                  </a:moveTo>
                  <a:cubicBezTo>
                    <a:pt x="7894" y="1596"/>
                    <a:pt x="3965" y="3048"/>
                    <a:pt x="36" y="4489"/>
                  </a:cubicBezTo>
                  <a:cubicBezTo>
                    <a:pt x="24" y="4465"/>
                    <a:pt x="1" y="4417"/>
                    <a:pt x="1" y="4394"/>
                  </a:cubicBezTo>
                  <a:cubicBezTo>
                    <a:pt x="3930" y="2929"/>
                    <a:pt x="7847" y="1453"/>
                    <a:pt x="11776" y="0"/>
                  </a:cubicBezTo>
                  <a:cubicBezTo>
                    <a:pt x="11776" y="60"/>
                    <a:pt x="11812" y="107"/>
                    <a:pt x="11824" y="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43"/>
            <p:cNvSpPr/>
            <p:nvPr/>
          </p:nvSpPr>
          <p:spPr>
            <a:xfrm>
              <a:off x="3454575" y="2525750"/>
              <a:ext cx="213750" cy="76800"/>
            </a:xfrm>
            <a:custGeom>
              <a:avLst/>
              <a:gdLst/>
              <a:ahLst/>
              <a:cxnLst/>
              <a:rect l="l" t="t" r="r" b="b"/>
              <a:pathLst>
                <a:path w="8550" h="3072" extrusionOk="0">
                  <a:moveTo>
                    <a:pt x="1" y="2905"/>
                  </a:moveTo>
                  <a:cubicBezTo>
                    <a:pt x="2858" y="2048"/>
                    <a:pt x="5645" y="953"/>
                    <a:pt x="8490" y="0"/>
                  </a:cubicBezTo>
                  <a:cubicBezTo>
                    <a:pt x="8502" y="60"/>
                    <a:pt x="8514" y="107"/>
                    <a:pt x="8550" y="167"/>
                  </a:cubicBezTo>
                  <a:lnTo>
                    <a:pt x="60" y="3072"/>
                  </a:lnTo>
                  <a:cubicBezTo>
                    <a:pt x="37" y="3024"/>
                    <a:pt x="25" y="2965"/>
                    <a:pt x="1" y="29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43"/>
            <p:cNvSpPr/>
            <p:nvPr/>
          </p:nvSpPr>
          <p:spPr>
            <a:xfrm>
              <a:off x="3018525" y="2668025"/>
              <a:ext cx="211050" cy="73250"/>
            </a:xfrm>
            <a:custGeom>
              <a:avLst/>
              <a:gdLst/>
              <a:ahLst/>
              <a:cxnLst/>
              <a:rect l="l" t="t" r="r" b="b"/>
              <a:pathLst>
                <a:path w="8442" h="2930" extrusionOk="0">
                  <a:moveTo>
                    <a:pt x="0" y="2846"/>
                  </a:moveTo>
                  <a:cubicBezTo>
                    <a:pt x="2798" y="1893"/>
                    <a:pt x="5596" y="953"/>
                    <a:pt x="8394" y="0"/>
                  </a:cubicBezTo>
                  <a:cubicBezTo>
                    <a:pt x="8418" y="48"/>
                    <a:pt x="8430" y="72"/>
                    <a:pt x="8442" y="119"/>
                  </a:cubicBezTo>
                  <a:lnTo>
                    <a:pt x="48" y="292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43"/>
            <p:cNvSpPr/>
            <p:nvPr/>
          </p:nvSpPr>
          <p:spPr>
            <a:xfrm>
              <a:off x="3335225" y="2602525"/>
              <a:ext cx="88125" cy="31875"/>
            </a:xfrm>
            <a:custGeom>
              <a:avLst/>
              <a:gdLst/>
              <a:ahLst/>
              <a:cxnLst/>
              <a:rect l="l" t="t" r="r" b="b"/>
              <a:pathLst>
                <a:path w="3525" h="1275" extrusionOk="0">
                  <a:moveTo>
                    <a:pt x="1" y="1132"/>
                  </a:moveTo>
                  <a:cubicBezTo>
                    <a:pt x="1167" y="763"/>
                    <a:pt x="2322" y="370"/>
                    <a:pt x="3489" y="1"/>
                  </a:cubicBezTo>
                  <a:cubicBezTo>
                    <a:pt x="3501" y="48"/>
                    <a:pt x="3513" y="84"/>
                    <a:pt x="3525" y="144"/>
                  </a:cubicBezTo>
                  <a:cubicBezTo>
                    <a:pt x="2370" y="525"/>
                    <a:pt x="1203" y="906"/>
                    <a:pt x="60" y="1275"/>
                  </a:cubicBezTo>
                  <a:cubicBezTo>
                    <a:pt x="36" y="1215"/>
                    <a:pt x="12" y="1180"/>
                    <a:pt x="1" y="1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43"/>
            <p:cNvSpPr/>
            <p:nvPr/>
          </p:nvSpPr>
          <p:spPr>
            <a:xfrm>
              <a:off x="3644800" y="2535550"/>
              <a:ext cx="87525" cy="37250"/>
            </a:xfrm>
            <a:custGeom>
              <a:avLst/>
              <a:gdLst/>
              <a:ahLst/>
              <a:cxnLst/>
              <a:rect l="l" t="t" r="r" b="b"/>
              <a:pathLst>
                <a:path w="3501" h="1490" extrusionOk="0">
                  <a:moveTo>
                    <a:pt x="3500" y="108"/>
                  </a:moveTo>
                  <a:cubicBezTo>
                    <a:pt x="2357" y="561"/>
                    <a:pt x="1191" y="1025"/>
                    <a:pt x="48" y="1489"/>
                  </a:cubicBezTo>
                  <a:cubicBezTo>
                    <a:pt x="36" y="1453"/>
                    <a:pt x="12" y="1418"/>
                    <a:pt x="0" y="1382"/>
                  </a:cubicBezTo>
                  <a:cubicBezTo>
                    <a:pt x="1143" y="918"/>
                    <a:pt x="2310" y="465"/>
                    <a:pt x="3453" y="1"/>
                  </a:cubicBezTo>
                  <a:cubicBezTo>
                    <a:pt x="3465" y="49"/>
                    <a:pt x="3489" y="72"/>
                    <a:pt x="3500" y="1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43"/>
            <p:cNvSpPr/>
            <p:nvPr/>
          </p:nvSpPr>
          <p:spPr>
            <a:xfrm>
              <a:off x="3643300" y="2528125"/>
              <a:ext cx="81275" cy="28900"/>
            </a:xfrm>
            <a:custGeom>
              <a:avLst/>
              <a:gdLst/>
              <a:ahLst/>
              <a:cxnLst/>
              <a:rect l="l" t="t" r="r" b="b"/>
              <a:pathLst>
                <a:path w="3251" h="1156" extrusionOk="0">
                  <a:moveTo>
                    <a:pt x="3251" y="119"/>
                  </a:moveTo>
                  <a:cubicBezTo>
                    <a:pt x="2179" y="465"/>
                    <a:pt x="1108" y="822"/>
                    <a:pt x="36" y="1155"/>
                  </a:cubicBezTo>
                  <a:cubicBezTo>
                    <a:pt x="12" y="1131"/>
                    <a:pt x="1" y="1084"/>
                    <a:pt x="1" y="1060"/>
                  </a:cubicBezTo>
                  <a:cubicBezTo>
                    <a:pt x="1072" y="703"/>
                    <a:pt x="2144" y="357"/>
                    <a:pt x="3215" y="0"/>
                  </a:cubicBezTo>
                  <a:cubicBezTo>
                    <a:pt x="3215" y="48"/>
                    <a:pt x="3227" y="84"/>
                    <a:pt x="3251"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43"/>
            <p:cNvSpPr/>
            <p:nvPr/>
          </p:nvSpPr>
          <p:spPr>
            <a:xfrm>
              <a:off x="3374825" y="2606700"/>
              <a:ext cx="75925" cy="27100"/>
            </a:xfrm>
            <a:custGeom>
              <a:avLst/>
              <a:gdLst/>
              <a:ahLst/>
              <a:cxnLst/>
              <a:rect l="l" t="t" r="r" b="b"/>
              <a:pathLst>
                <a:path w="3037" h="1084" extrusionOk="0">
                  <a:moveTo>
                    <a:pt x="3036" y="120"/>
                  </a:moveTo>
                  <a:cubicBezTo>
                    <a:pt x="2036" y="441"/>
                    <a:pt x="1036" y="751"/>
                    <a:pt x="36" y="1084"/>
                  </a:cubicBezTo>
                  <a:cubicBezTo>
                    <a:pt x="24" y="1036"/>
                    <a:pt x="12" y="989"/>
                    <a:pt x="0" y="965"/>
                  </a:cubicBezTo>
                  <a:cubicBezTo>
                    <a:pt x="988" y="632"/>
                    <a:pt x="1988" y="322"/>
                    <a:pt x="2989" y="1"/>
                  </a:cubicBezTo>
                  <a:cubicBezTo>
                    <a:pt x="3012" y="36"/>
                    <a:pt x="3036" y="84"/>
                    <a:pt x="3036"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43"/>
            <p:cNvSpPr/>
            <p:nvPr/>
          </p:nvSpPr>
          <p:spPr>
            <a:xfrm>
              <a:off x="3754325" y="2587950"/>
              <a:ext cx="61350" cy="22050"/>
            </a:xfrm>
            <a:custGeom>
              <a:avLst/>
              <a:gdLst/>
              <a:ahLst/>
              <a:cxnLst/>
              <a:rect l="l" t="t" r="r" b="b"/>
              <a:pathLst>
                <a:path w="2454" h="882" extrusionOk="0">
                  <a:moveTo>
                    <a:pt x="1" y="762"/>
                  </a:moveTo>
                  <a:lnTo>
                    <a:pt x="2406" y="0"/>
                  </a:lnTo>
                  <a:lnTo>
                    <a:pt x="2453" y="131"/>
                  </a:lnTo>
                  <a:cubicBezTo>
                    <a:pt x="1644" y="393"/>
                    <a:pt x="846" y="643"/>
                    <a:pt x="36" y="881"/>
                  </a:cubicBezTo>
                  <a:cubicBezTo>
                    <a:pt x="12" y="846"/>
                    <a:pt x="1" y="810"/>
                    <a:pt x="1" y="7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43"/>
            <p:cNvSpPr/>
            <p:nvPr/>
          </p:nvSpPr>
          <p:spPr>
            <a:xfrm>
              <a:off x="3289100" y="2643300"/>
              <a:ext cx="76225" cy="26825"/>
            </a:xfrm>
            <a:custGeom>
              <a:avLst/>
              <a:gdLst/>
              <a:ahLst/>
              <a:cxnLst/>
              <a:rect l="l" t="t" r="r" b="b"/>
              <a:pathLst>
                <a:path w="3049" h="1073" extrusionOk="0">
                  <a:moveTo>
                    <a:pt x="3048" y="37"/>
                  </a:moveTo>
                  <a:cubicBezTo>
                    <a:pt x="2012" y="394"/>
                    <a:pt x="988" y="751"/>
                    <a:pt x="0" y="1073"/>
                  </a:cubicBezTo>
                  <a:cubicBezTo>
                    <a:pt x="214" y="834"/>
                    <a:pt x="2572" y="1"/>
                    <a:pt x="3048"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43"/>
            <p:cNvSpPr/>
            <p:nvPr/>
          </p:nvSpPr>
          <p:spPr>
            <a:xfrm>
              <a:off x="3516500" y="2589425"/>
              <a:ext cx="75925" cy="29200"/>
            </a:xfrm>
            <a:custGeom>
              <a:avLst/>
              <a:gdLst/>
              <a:ahLst/>
              <a:cxnLst/>
              <a:rect l="l" t="t" r="r" b="b"/>
              <a:pathLst>
                <a:path w="3037" h="1168" extrusionOk="0">
                  <a:moveTo>
                    <a:pt x="0" y="1073"/>
                  </a:moveTo>
                  <a:cubicBezTo>
                    <a:pt x="1001" y="715"/>
                    <a:pt x="2013" y="358"/>
                    <a:pt x="3001" y="1"/>
                  </a:cubicBezTo>
                  <a:cubicBezTo>
                    <a:pt x="3025" y="37"/>
                    <a:pt x="3025" y="60"/>
                    <a:pt x="3037" y="96"/>
                  </a:cubicBezTo>
                  <a:cubicBezTo>
                    <a:pt x="2025" y="453"/>
                    <a:pt x="1024" y="811"/>
                    <a:pt x="12" y="1168"/>
                  </a:cubicBezTo>
                  <a:cubicBezTo>
                    <a:pt x="12" y="1132"/>
                    <a:pt x="0" y="1108"/>
                    <a:pt x="0" y="107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43"/>
            <p:cNvSpPr/>
            <p:nvPr/>
          </p:nvSpPr>
          <p:spPr>
            <a:xfrm>
              <a:off x="3739450" y="2584675"/>
              <a:ext cx="49125" cy="24725"/>
            </a:xfrm>
            <a:custGeom>
              <a:avLst/>
              <a:gdLst/>
              <a:ahLst/>
              <a:cxnLst/>
              <a:rect l="l" t="t" r="r" b="b"/>
              <a:pathLst>
                <a:path w="1965" h="989" extrusionOk="0">
                  <a:moveTo>
                    <a:pt x="1965" y="120"/>
                  </a:moveTo>
                  <a:cubicBezTo>
                    <a:pt x="1322" y="417"/>
                    <a:pt x="679" y="691"/>
                    <a:pt x="36" y="989"/>
                  </a:cubicBezTo>
                  <a:cubicBezTo>
                    <a:pt x="24" y="965"/>
                    <a:pt x="12" y="941"/>
                    <a:pt x="0" y="893"/>
                  </a:cubicBezTo>
                  <a:cubicBezTo>
                    <a:pt x="631" y="596"/>
                    <a:pt x="1274" y="298"/>
                    <a:pt x="1905" y="0"/>
                  </a:cubicBezTo>
                  <a:cubicBezTo>
                    <a:pt x="1929" y="48"/>
                    <a:pt x="1941" y="72"/>
                    <a:pt x="1965"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43"/>
            <p:cNvSpPr/>
            <p:nvPr/>
          </p:nvSpPr>
          <p:spPr>
            <a:xfrm>
              <a:off x="3275400" y="2644800"/>
              <a:ext cx="53900" cy="17875"/>
            </a:xfrm>
            <a:custGeom>
              <a:avLst/>
              <a:gdLst/>
              <a:ahLst/>
              <a:cxnLst/>
              <a:rect l="l" t="t" r="r" b="b"/>
              <a:pathLst>
                <a:path w="2156" h="715" extrusionOk="0">
                  <a:moveTo>
                    <a:pt x="0" y="620"/>
                  </a:moveTo>
                  <a:cubicBezTo>
                    <a:pt x="715" y="405"/>
                    <a:pt x="1417" y="215"/>
                    <a:pt x="2120" y="1"/>
                  </a:cubicBezTo>
                  <a:cubicBezTo>
                    <a:pt x="2144" y="36"/>
                    <a:pt x="2144" y="60"/>
                    <a:pt x="2155" y="108"/>
                  </a:cubicBezTo>
                  <a:cubicBezTo>
                    <a:pt x="1441" y="310"/>
                    <a:pt x="739" y="512"/>
                    <a:pt x="24" y="715"/>
                  </a:cubicBezTo>
                  <a:cubicBezTo>
                    <a:pt x="12" y="679"/>
                    <a:pt x="0" y="643"/>
                    <a:pt x="0" y="6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43"/>
            <p:cNvSpPr/>
            <p:nvPr/>
          </p:nvSpPr>
          <p:spPr>
            <a:xfrm>
              <a:off x="3670100" y="2484950"/>
              <a:ext cx="32450" cy="14025"/>
            </a:xfrm>
            <a:custGeom>
              <a:avLst/>
              <a:gdLst/>
              <a:ahLst/>
              <a:cxnLst/>
              <a:rect l="l" t="t" r="r" b="b"/>
              <a:pathLst>
                <a:path w="1298" h="561" extrusionOk="0">
                  <a:moveTo>
                    <a:pt x="0" y="429"/>
                  </a:moveTo>
                  <a:cubicBezTo>
                    <a:pt x="417" y="287"/>
                    <a:pt x="834" y="144"/>
                    <a:pt x="1250" y="1"/>
                  </a:cubicBezTo>
                  <a:cubicBezTo>
                    <a:pt x="1262" y="48"/>
                    <a:pt x="1286" y="72"/>
                    <a:pt x="1298" y="120"/>
                  </a:cubicBezTo>
                  <a:lnTo>
                    <a:pt x="48" y="5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43"/>
            <p:cNvSpPr/>
            <p:nvPr/>
          </p:nvSpPr>
          <p:spPr>
            <a:xfrm>
              <a:off x="3676050" y="2471850"/>
              <a:ext cx="23225" cy="10450"/>
            </a:xfrm>
            <a:custGeom>
              <a:avLst/>
              <a:gdLst/>
              <a:ahLst/>
              <a:cxnLst/>
              <a:rect l="l" t="t" r="r" b="b"/>
              <a:pathLst>
                <a:path w="929" h="418" extrusionOk="0">
                  <a:moveTo>
                    <a:pt x="929" y="132"/>
                  </a:moveTo>
                  <a:cubicBezTo>
                    <a:pt x="643" y="227"/>
                    <a:pt x="345" y="334"/>
                    <a:pt x="48" y="418"/>
                  </a:cubicBezTo>
                  <a:cubicBezTo>
                    <a:pt x="36" y="370"/>
                    <a:pt x="12" y="346"/>
                    <a:pt x="0" y="299"/>
                  </a:cubicBezTo>
                  <a:cubicBezTo>
                    <a:pt x="286" y="191"/>
                    <a:pt x="584" y="108"/>
                    <a:pt x="869" y="1"/>
                  </a:cubicBezTo>
                  <a:cubicBezTo>
                    <a:pt x="893" y="49"/>
                    <a:pt x="905" y="96"/>
                    <a:pt x="929" y="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43"/>
            <p:cNvSpPr/>
            <p:nvPr/>
          </p:nvSpPr>
          <p:spPr>
            <a:xfrm>
              <a:off x="3042025" y="1742300"/>
              <a:ext cx="122675" cy="39325"/>
            </a:xfrm>
            <a:custGeom>
              <a:avLst/>
              <a:gdLst/>
              <a:ahLst/>
              <a:cxnLst/>
              <a:rect l="l" t="t" r="r" b="b"/>
              <a:pathLst>
                <a:path w="4907" h="1573" extrusionOk="0">
                  <a:moveTo>
                    <a:pt x="4871" y="1572"/>
                  </a:moveTo>
                  <a:cubicBezTo>
                    <a:pt x="3287" y="965"/>
                    <a:pt x="1537" y="941"/>
                    <a:pt x="1" y="1"/>
                  </a:cubicBezTo>
                  <a:cubicBezTo>
                    <a:pt x="1668" y="501"/>
                    <a:pt x="3287" y="977"/>
                    <a:pt x="4906" y="1477"/>
                  </a:cubicBezTo>
                  <a:cubicBezTo>
                    <a:pt x="4894" y="1513"/>
                    <a:pt x="4882" y="1549"/>
                    <a:pt x="4871" y="1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43"/>
            <p:cNvSpPr/>
            <p:nvPr/>
          </p:nvSpPr>
          <p:spPr>
            <a:xfrm>
              <a:off x="3650450" y="1884000"/>
              <a:ext cx="76225" cy="27100"/>
            </a:xfrm>
            <a:custGeom>
              <a:avLst/>
              <a:gdLst/>
              <a:ahLst/>
              <a:cxnLst/>
              <a:rect l="l" t="t" r="r" b="b"/>
              <a:pathLst>
                <a:path w="3049" h="1084" extrusionOk="0">
                  <a:moveTo>
                    <a:pt x="3001" y="1084"/>
                  </a:moveTo>
                  <a:cubicBezTo>
                    <a:pt x="2001" y="774"/>
                    <a:pt x="1000" y="465"/>
                    <a:pt x="0" y="167"/>
                  </a:cubicBezTo>
                  <a:cubicBezTo>
                    <a:pt x="12" y="107"/>
                    <a:pt x="24" y="60"/>
                    <a:pt x="36" y="0"/>
                  </a:cubicBezTo>
                  <a:cubicBezTo>
                    <a:pt x="1072" y="250"/>
                    <a:pt x="2060" y="572"/>
                    <a:pt x="3048" y="929"/>
                  </a:cubicBezTo>
                  <a:cubicBezTo>
                    <a:pt x="3048" y="965"/>
                    <a:pt x="3036" y="1024"/>
                    <a:pt x="300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43"/>
            <p:cNvSpPr/>
            <p:nvPr/>
          </p:nvSpPr>
          <p:spPr>
            <a:xfrm>
              <a:off x="3760575" y="1917025"/>
              <a:ext cx="95575" cy="28600"/>
            </a:xfrm>
            <a:custGeom>
              <a:avLst/>
              <a:gdLst/>
              <a:ahLst/>
              <a:cxnLst/>
              <a:rect l="l" t="t" r="r" b="b"/>
              <a:pathLst>
                <a:path w="3823" h="1144" extrusionOk="0">
                  <a:moveTo>
                    <a:pt x="1" y="1"/>
                  </a:moveTo>
                  <a:cubicBezTo>
                    <a:pt x="1298" y="358"/>
                    <a:pt x="2549" y="691"/>
                    <a:pt x="3822" y="1049"/>
                  </a:cubicBezTo>
                  <a:cubicBezTo>
                    <a:pt x="3382" y="1144"/>
                    <a:pt x="346" y="34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43"/>
            <p:cNvSpPr/>
            <p:nvPr/>
          </p:nvSpPr>
          <p:spPr>
            <a:xfrm>
              <a:off x="3183425" y="1769700"/>
              <a:ext cx="65800" cy="27700"/>
            </a:xfrm>
            <a:custGeom>
              <a:avLst/>
              <a:gdLst/>
              <a:ahLst/>
              <a:cxnLst/>
              <a:rect l="l" t="t" r="r" b="b"/>
              <a:pathLst>
                <a:path w="2632" h="1108" extrusionOk="0">
                  <a:moveTo>
                    <a:pt x="60" y="0"/>
                  </a:moveTo>
                  <a:cubicBezTo>
                    <a:pt x="929" y="334"/>
                    <a:pt x="1786" y="643"/>
                    <a:pt x="2632" y="977"/>
                  </a:cubicBezTo>
                  <a:lnTo>
                    <a:pt x="2596" y="1107"/>
                  </a:lnTo>
                  <a:cubicBezTo>
                    <a:pt x="1727" y="798"/>
                    <a:pt x="870" y="465"/>
                    <a:pt x="0" y="155"/>
                  </a:cubicBezTo>
                  <a:cubicBezTo>
                    <a:pt x="12" y="95"/>
                    <a:pt x="48" y="48"/>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43"/>
            <p:cNvSpPr/>
            <p:nvPr/>
          </p:nvSpPr>
          <p:spPr>
            <a:xfrm>
              <a:off x="3886775" y="1966750"/>
              <a:ext cx="63125" cy="20550"/>
            </a:xfrm>
            <a:custGeom>
              <a:avLst/>
              <a:gdLst/>
              <a:ahLst/>
              <a:cxnLst/>
              <a:rect l="l" t="t" r="r" b="b"/>
              <a:pathLst>
                <a:path w="2525" h="822" extrusionOk="0">
                  <a:moveTo>
                    <a:pt x="72" y="0"/>
                  </a:moveTo>
                  <a:cubicBezTo>
                    <a:pt x="894" y="238"/>
                    <a:pt x="1703" y="453"/>
                    <a:pt x="2525" y="691"/>
                  </a:cubicBezTo>
                  <a:lnTo>
                    <a:pt x="2477" y="822"/>
                  </a:lnTo>
                  <a:cubicBezTo>
                    <a:pt x="1668" y="607"/>
                    <a:pt x="834" y="369"/>
                    <a:pt x="1" y="143"/>
                  </a:cubicBezTo>
                  <a:cubicBezTo>
                    <a:pt x="25" y="95"/>
                    <a:pt x="37"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43"/>
            <p:cNvSpPr/>
            <p:nvPr/>
          </p:nvSpPr>
          <p:spPr>
            <a:xfrm>
              <a:off x="3761775" y="2019725"/>
              <a:ext cx="62525" cy="13125"/>
            </a:xfrm>
            <a:custGeom>
              <a:avLst/>
              <a:gdLst/>
              <a:ahLst/>
              <a:cxnLst/>
              <a:rect l="l" t="t" r="r" b="b"/>
              <a:pathLst>
                <a:path w="2501" h="525" extrusionOk="0">
                  <a:moveTo>
                    <a:pt x="2477" y="524"/>
                  </a:moveTo>
                  <a:cubicBezTo>
                    <a:pt x="1643" y="405"/>
                    <a:pt x="834" y="286"/>
                    <a:pt x="0" y="167"/>
                  </a:cubicBezTo>
                  <a:lnTo>
                    <a:pt x="0" y="84"/>
                  </a:lnTo>
                  <a:cubicBezTo>
                    <a:pt x="84" y="48"/>
                    <a:pt x="191" y="0"/>
                    <a:pt x="274" y="24"/>
                  </a:cubicBezTo>
                  <a:cubicBezTo>
                    <a:pt x="1024" y="143"/>
                    <a:pt x="1762" y="274"/>
                    <a:pt x="2501" y="393"/>
                  </a:cubicBezTo>
                  <a:cubicBezTo>
                    <a:pt x="2477" y="441"/>
                    <a:pt x="2477" y="477"/>
                    <a:pt x="2477" y="5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43"/>
            <p:cNvSpPr/>
            <p:nvPr/>
          </p:nvSpPr>
          <p:spPr>
            <a:xfrm>
              <a:off x="3857325" y="1977750"/>
              <a:ext cx="52400" cy="19375"/>
            </a:xfrm>
            <a:custGeom>
              <a:avLst/>
              <a:gdLst/>
              <a:ahLst/>
              <a:cxnLst/>
              <a:rect l="l" t="t" r="r" b="b"/>
              <a:pathLst>
                <a:path w="2096" h="775" extrusionOk="0">
                  <a:moveTo>
                    <a:pt x="0" y="1"/>
                  </a:moveTo>
                  <a:lnTo>
                    <a:pt x="2096" y="667"/>
                  </a:lnTo>
                  <a:cubicBezTo>
                    <a:pt x="2096" y="703"/>
                    <a:pt x="2084" y="751"/>
                    <a:pt x="2084" y="775"/>
                  </a:cubicBezTo>
                  <a:cubicBezTo>
                    <a:pt x="1988" y="775"/>
                    <a:pt x="1905" y="775"/>
                    <a:pt x="1834" y="763"/>
                  </a:cubicBezTo>
                  <a:cubicBezTo>
                    <a:pt x="1262" y="584"/>
                    <a:pt x="714" y="405"/>
                    <a:pt x="143" y="203"/>
                  </a:cubicBezTo>
                  <a:cubicBezTo>
                    <a:pt x="72" y="191"/>
                    <a:pt x="60" y="7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43"/>
            <p:cNvSpPr/>
            <p:nvPr/>
          </p:nvSpPr>
          <p:spPr>
            <a:xfrm>
              <a:off x="3102750" y="2242675"/>
              <a:ext cx="64325" cy="8950"/>
            </a:xfrm>
            <a:custGeom>
              <a:avLst/>
              <a:gdLst/>
              <a:ahLst/>
              <a:cxnLst/>
              <a:rect l="l" t="t" r="r" b="b"/>
              <a:pathLst>
                <a:path w="2573" h="358" extrusionOk="0">
                  <a:moveTo>
                    <a:pt x="2573" y="226"/>
                  </a:moveTo>
                  <a:cubicBezTo>
                    <a:pt x="1691" y="357"/>
                    <a:pt x="846" y="215"/>
                    <a:pt x="1" y="119"/>
                  </a:cubicBezTo>
                  <a:cubicBezTo>
                    <a:pt x="1" y="72"/>
                    <a:pt x="1" y="48"/>
                    <a:pt x="13" y="0"/>
                  </a:cubicBezTo>
                  <a:cubicBezTo>
                    <a:pt x="858" y="72"/>
                    <a:pt x="1715" y="155"/>
                    <a:pt x="2573" y="2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43"/>
            <p:cNvSpPr/>
            <p:nvPr/>
          </p:nvSpPr>
          <p:spPr>
            <a:xfrm>
              <a:off x="3883800" y="1945600"/>
              <a:ext cx="76225" cy="19975"/>
            </a:xfrm>
            <a:custGeom>
              <a:avLst/>
              <a:gdLst/>
              <a:ahLst/>
              <a:cxnLst/>
              <a:rect l="l" t="t" r="r" b="b"/>
              <a:pathLst>
                <a:path w="3049" h="799" extrusionOk="0">
                  <a:moveTo>
                    <a:pt x="60" y="1"/>
                  </a:moveTo>
                  <a:cubicBezTo>
                    <a:pt x="1049" y="227"/>
                    <a:pt x="2049" y="465"/>
                    <a:pt x="3049" y="691"/>
                  </a:cubicBezTo>
                  <a:cubicBezTo>
                    <a:pt x="3037" y="727"/>
                    <a:pt x="3037" y="763"/>
                    <a:pt x="3013" y="799"/>
                  </a:cubicBezTo>
                  <a:cubicBezTo>
                    <a:pt x="2001" y="572"/>
                    <a:pt x="1013" y="334"/>
                    <a:pt x="1" y="108"/>
                  </a:cubicBezTo>
                  <a:cubicBezTo>
                    <a:pt x="25" y="84"/>
                    <a:pt x="36" y="37"/>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43"/>
            <p:cNvSpPr/>
            <p:nvPr/>
          </p:nvSpPr>
          <p:spPr>
            <a:xfrm>
              <a:off x="3598950" y="1875075"/>
              <a:ext cx="45875" cy="20250"/>
            </a:xfrm>
            <a:custGeom>
              <a:avLst/>
              <a:gdLst/>
              <a:ahLst/>
              <a:cxnLst/>
              <a:rect l="l" t="t" r="r" b="b"/>
              <a:pathLst>
                <a:path w="1835" h="810" extrusionOk="0">
                  <a:moveTo>
                    <a:pt x="1775" y="810"/>
                  </a:moveTo>
                  <a:cubicBezTo>
                    <a:pt x="1179" y="583"/>
                    <a:pt x="584" y="369"/>
                    <a:pt x="0" y="155"/>
                  </a:cubicBezTo>
                  <a:cubicBezTo>
                    <a:pt x="24" y="107"/>
                    <a:pt x="36" y="48"/>
                    <a:pt x="60" y="0"/>
                  </a:cubicBezTo>
                  <a:cubicBezTo>
                    <a:pt x="655" y="226"/>
                    <a:pt x="1251" y="452"/>
                    <a:pt x="1834" y="667"/>
                  </a:cubicBezTo>
                  <a:cubicBezTo>
                    <a:pt x="1810" y="702"/>
                    <a:pt x="1786" y="762"/>
                    <a:pt x="1775" y="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43"/>
            <p:cNvSpPr/>
            <p:nvPr/>
          </p:nvSpPr>
          <p:spPr>
            <a:xfrm>
              <a:off x="3839150" y="1988175"/>
              <a:ext cx="41700" cy="19075"/>
            </a:xfrm>
            <a:custGeom>
              <a:avLst/>
              <a:gdLst/>
              <a:ahLst/>
              <a:cxnLst/>
              <a:rect l="l" t="t" r="r" b="b"/>
              <a:pathLst>
                <a:path w="1668" h="763" extrusionOk="0">
                  <a:moveTo>
                    <a:pt x="1620" y="762"/>
                  </a:moveTo>
                  <a:cubicBezTo>
                    <a:pt x="1084" y="560"/>
                    <a:pt x="549" y="358"/>
                    <a:pt x="1" y="143"/>
                  </a:cubicBezTo>
                  <a:cubicBezTo>
                    <a:pt x="13" y="108"/>
                    <a:pt x="37" y="48"/>
                    <a:pt x="60" y="0"/>
                  </a:cubicBezTo>
                  <a:cubicBezTo>
                    <a:pt x="596" y="203"/>
                    <a:pt x="1132" y="405"/>
                    <a:pt x="1668" y="608"/>
                  </a:cubicBezTo>
                  <a:cubicBezTo>
                    <a:pt x="1644" y="655"/>
                    <a:pt x="1632" y="715"/>
                    <a:pt x="1620" y="7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43"/>
            <p:cNvSpPr/>
            <p:nvPr/>
          </p:nvSpPr>
          <p:spPr>
            <a:xfrm>
              <a:off x="3136975" y="2225100"/>
              <a:ext cx="62550" cy="11050"/>
            </a:xfrm>
            <a:custGeom>
              <a:avLst/>
              <a:gdLst/>
              <a:ahLst/>
              <a:cxnLst/>
              <a:rect l="l" t="t" r="r" b="b"/>
              <a:pathLst>
                <a:path w="2502" h="442" extrusionOk="0">
                  <a:moveTo>
                    <a:pt x="1" y="1"/>
                  </a:moveTo>
                  <a:lnTo>
                    <a:pt x="2501" y="406"/>
                  </a:lnTo>
                  <a:lnTo>
                    <a:pt x="2501" y="441"/>
                  </a:lnTo>
                  <a:cubicBezTo>
                    <a:pt x="2227" y="417"/>
                    <a:pt x="1977" y="406"/>
                    <a:pt x="1715" y="382"/>
                  </a:cubicBezTo>
                  <a:cubicBezTo>
                    <a:pt x="1239" y="322"/>
                    <a:pt x="739" y="239"/>
                    <a:pt x="263" y="156"/>
                  </a:cubicBezTo>
                  <a:cubicBezTo>
                    <a:pt x="180" y="144"/>
                    <a:pt x="84"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43"/>
            <p:cNvSpPr/>
            <p:nvPr/>
          </p:nvSpPr>
          <p:spPr>
            <a:xfrm>
              <a:off x="3202775" y="2211425"/>
              <a:ext cx="50325" cy="4475"/>
            </a:xfrm>
            <a:custGeom>
              <a:avLst/>
              <a:gdLst/>
              <a:ahLst/>
              <a:cxnLst/>
              <a:rect l="l" t="t" r="r" b="b"/>
              <a:pathLst>
                <a:path w="2013" h="179" extrusionOk="0">
                  <a:moveTo>
                    <a:pt x="2012" y="119"/>
                  </a:moveTo>
                  <a:cubicBezTo>
                    <a:pt x="1905" y="131"/>
                    <a:pt x="1786" y="179"/>
                    <a:pt x="1679" y="179"/>
                  </a:cubicBezTo>
                  <a:cubicBezTo>
                    <a:pt x="1119" y="155"/>
                    <a:pt x="548" y="119"/>
                    <a:pt x="0" y="95"/>
                  </a:cubicBezTo>
                  <a:lnTo>
                    <a:pt x="0" y="0"/>
                  </a:lnTo>
                  <a:cubicBezTo>
                    <a:pt x="667" y="24"/>
                    <a:pt x="1322" y="71"/>
                    <a:pt x="2001" y="107"/>
                  </a:cubicBezTo>
                  <a:cubicBezTo>
                    <a:pt x="2001" y="107"/>
                    <a:pt x="2012" y="107"/>
                    <a:pt x="2012"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43"/>
            <p:cNvSpPr/>
            <p:nvPr/>
          </p:nvSpPr>
          <p:spPr>
            <a:xfrm>
              <a:off x="2551800" y="2577225"/>
              <a:ext cx="155400" cy="61650"/>
            </a:xfrm>
            <a:custGeom>
              <a:avLst/>
              <a:gdLst/>
              <a:ahLst/>
              <a:cxnLst/>
              <a:rect l="l" t="t" r="r" b="b"/>
              <a:pathLst>
                <a:path w="6216" h="2466" extrusionOk="0">
                  <a:moveTo>
                    <a:pt x="6156" y="2465"/>
                  </a:moveTo>
                  <a:lnTo>
                    <a:pt x="0" y="108"/>
                  </a:lnTo>
                  <a:cubicBezTo>
                    <a:pt x="12" y="72"/>
                    <a:pt x="24" y="25"/>
                    <a:pt x="36" y="1"/>
                  </a:cubicBezTo>
                  <a:cubicBezTo>
                    <a:pt x="2143" y="668"/>
                    <a:pt x="4167" y="1537"/>
                    <a:pt x="6215" y="2311"/>
                  </a:cubicBezTo>
                  <a:cubicBezTo>
                    <a:pt x="6203" y="2370"/>
                    <a:pt x="6168" y="2430"/>
                    <a:pt x="6156" y="24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43"/>
            <p:cNvSpPr/>
            <p:nvPr/>
          </p:nvSpPr>
          <p:spPr>
            <a:xfrm>
              <a:off x="2625625" y="2571275"/>
              <a:ext cx="100625" cy="38725"/>
            </a:xfrm>
            <a:custGeom>
              <a:avLst/>
              <a:gdLst/>
              <a:ahLst/>
              <a:cxnLst/>
              <a:rect l="l" t="t" r="r" b="b"/>
              <a:pathLst>
                <a:path w="4025" h="1549" extrusionOk="0">
                  <a:moveTo>
                    <a:pt x="60" y="1"/>
                  </a:moveTo>
                  <a:cubicBezTo>
                    <a:pt x="1393" y="477"/>
                    <a:pt x="2703" y="965"/>
                    <a:pt x="4024" y="1441"/>
                  </a:cubicBezTo>
                  <a:cubicBezTo>
                    <a:pt x="4024" y="1477"/>
                    <a:pt x="4012" y="1501"/>
                    <a:pt x="4012" y="1548"/>
                  </a:cubicBezTo>
                  <a:cubicBezTo>
                    <a:pt x="3846" y="1513"/>
                    <a:pt x="3679" y="1513"/>
                    <a:pt x="3536" y="1477"/>
                  </a:cubicBezTo>
                  <a:cubicBezTo>
                    <a:pt x="2417" y="1072"/>
                    <a:pt x="1298" y="656"/>
                    <a:pt x="179" y="239"/>
                  </a:cubicBezTo>
                  <a:cubicBezTo>
                    <a:pt x="119" y="203"/>
                    <a:pt x="60" y="144"/>
                    <a:pt x="0" y="120"/>
                  </a:cubicBezTo>
                  <a:cubicBezTo>
                    <a:pt x="36" y="72"/>
                    <a:pt x="4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43"/>
            <p:cNvSpPr/>
            <p:nvPr/>
          </p:nvSpPr>
          <p:spPr>
            <a:xfrm>
              <a:off x="2482750" y="2609975"/>
              <a:ext cx="91400" cy="42875"/>
            </a:xfrm>
            <a:custGeom>
              <a:avLst/>
              <a:gdLst/>
              <a:ahLst/>
              <a:cxnLst/>
              <a:rect l="l" t="t" r="r" b="b"/>
              <a:pathLst>
                <a:path w="3656" h="1715" extrusionOk="0">
                  <a:moveTo>
                    <a:pt x="60" y="0"/>
                  </a:moveTo>
                  <a:cubicBezTo>
                    <a:pt x="1250" y="524"/>
                    <a:pt x="2465" y="1060"/>
                    <a:pt x="3655" y="1572"/>
                  </a:cubicBezTo>
                  <a:cubicBezTo>
                    <a:pt x="3631" y="1620"/>
                    <a:pt x="3608" y="1667"/>
                    <a:pt x="3596" y="1715"/>
                  </a:cubicBezTo>
                  <a:cubicBezTo>
                    <a:pt x="2381" y="1215"/>
                    <a:pt x="1167" y="715"/>
                    <a:pt x="0" y="120"/>
                  </a:cubicBezTo>
                  <a:cubicBezTo>
                    <a:pt x="36" y="72"/>
                    <a:pt x="48" y="48"/>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43"/>
            <p:cNvSpPr/>
            <p:nvPr/>
          </p:nvSpPr>
          <p:spPr>
            <a:xfrm>
              <a:off x="2452675" y="2613550"/>
              <a:ext cx="89625" cy="44075"/>
            </a:xfrm>
            <a:custGeom>
              <a:avLst/>
              <a:gdLst/>
              <a:ahLst/>
              <a:cxnLst/>
              <a:rect l="l" t="t" r="r" b="b"/>
              <a:pathLst>
                <a:path w="3585" h="1763" extrusionOk="0">
                  <a:moveTo>
                    <a:pt x="3525" y="1762"/>
                  </a:moveTo>
                  <a:lnTo>
                    <a:pt x="1" y="155"/>
                  </a:lnTo>
                  <a:cubicBezTo>
                    <a:pt x="12" y="108"/>
                    <a:pt x="48" y="60"/>
                    <a:pt x="60" y="0"/>
                  </a:cubicBezTo>
                  <a:cubicBezTo>
                    <a:pt x="1239" y="536"/>
                    <a:pt x="2406" y="1060"/>
                    <a:pt x="3584" y="1596"/>
                  </a:cubicBezTo>
                  <a:cubicBezTo>
                    <a:pt x="3572" y="1667"/>
                    <a:pt x="3560" y="1715"/>
                    <a:pt x="3525" y="17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43"/>
            <p:cNvSpPr/>
            <p:nvPr/>
          </p:nvSpPr>
          <p:spPr>
            <a:xfrm>
              <a:off x="2568750" y="2596575"/>
              <a:ext cx="95575" cy="39925"/>
            </a:xfrm>
            <a:custGeom>
              <a:avLst/>
              <a:gdLst/>
              <a:ahLst/>
              <a:cxnLst/>
              <a:rect l="l" t="t" r="r" b="b"/>
              <a:pathLst>
                <a:path w="3823" h="1597" extrusionOk="0">
                  <a:moveTo>
                    <a:pt x="3799" y="1596"/>
                  </a:moveTo>
                  <a:cubicBezTo>
                    <a:pt x="2489" y="1203"/>
                    <a:pt x="1251" y="644"/>
                    <a:pt x="1" y="108"/>
                  </a:cubicBezTo>
                  <a:cubicBezTo>
                    <a:pt x="13" y="72"/>
                    <a:pt x="37" y="25"/>
                    <a:pt x="49" y="1"/>
                  </a:cubicBezTo>
                  <a:cubicBezTo>
                    <a:pt x="1311" y="489"/>
                    <a:pt x="2561" y="1001"/>
                    <a:pt x="3823" y="1489"/>
                  </a:cubicBezTo>
                  <a:cubicBezTo>
                    <a:pt x="3811" y="1537"/>
                    <a:pt x="3811" y="1560"/>
                    <a:pt x="3799" y="15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43"/>
            <p:cNvSpPr/>
            <p:nvPr/>
          </p:nvSpPr>
          <p:spPr>
            <a:xfrm>
              <a:off x="2611925" y="2580500"/>
              <a:ext cx="57775" cy="29500"/>
            </a:xfrm>
            <a:custGeom>
              <a:avLst/>
              <a:gdLst/>
              <a:ahLst/>
              <a:cxnLst/>
              <a:rect l="l" t="t" r="r" b="b"/>
              <a:pathLst>
                <a:path w="2311" h="1180" extrusionOk="0">
                  <a:moveTo>
                    <a:pt x="2251" y="1179"/>
                  </a:moveTo>
                  <a:cubicBezTo>
                    <a:pt x="1501" y="834"/>
                    <a:pt x="762" y="489"/>
                    <a:pt x="0" y="156"/>
                  </a:cubicBezTo>
                  <a:cubicBezTo>
                    <a:pt x="36" y="108"/>
                    <a:pt x="48" y="48"/>
                    <a:pt x="72" y="1"/>
                  </a:cubicBezTo>
                  <a:cubicBezTo>
                    <a:pt x="822" y="346"/>
                    <a:pt x="1560" y="703"/>
                    <a:pt x="2310" y="1049"/>
                  </a:cubicBezTo>
                  <a:cubicBezTo>
                    <a:pt x="2274" y="1084"/>
                    <a:pt x="2263" y="1132"/>
                    <a:pt x="2251" y="1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43"/>
            <p:cNvSpPr/>
            <p:nvPr/>
          </p:nvSpPr>
          <p:spPr>
            <a:xfrm>
              <a:off x="2394625" y="2662075"/>
              <a:ext cx="47650" cy="26800"/>
            </a:xfrm>
            <a:custGeom>
              <a:avLst/>
              <a:gdLst/>
              <a:ahLst/>
              <a:cxnLst/>
              <a:rect l="l" t="t" r="r" b="b"/>
              <a:pathLst>
                <a:path w="1906" h="1072" extrusionOk="0">
                  <a:moveTo>
                    <a:pt x="1834" y="1072"/>
                  </a:moveTo>
                  <a:lnTo>
                    <a:pt x="1" y="131"/>
                  </a:lnTo>
                  <a:cubicBezTo>
                    <a:pt x="37" y="83"/>
                    <a:pt x="48" y="48"/>
                    <a:pt x="72" y="0"/>
                  </a:cubicBezTo>
                  <a:lnTo>
                    <a:pt x="1906" y="941"/>
                  </a:lnTo>
                  <a:cubicBezTo>
                    <a:pt x="1882" y="976"/>
                    <a:pt x="1846" y="1024"/>
                    <a:pt x="1834" y="10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43"/>
            <p:cNvSpPr/>
            <p:nvPr/>
          </p:nvSpPr>
          <p:spPr>
            <a:xfrm>
              <a:off x="2394625" y="2647475"/>
              <a:ext cx="47350" cy="26825"/>
            </a:xfrm>
            <a:custGeom>
              <a:avLst/>
              <a:gdLst/>
              <a:ahLst/>
              <a:cxnLst/>
              <a:rect l="l" t="t" r="r" b="b"/>
              <a:pathLst>
                <a:path w="1894" h="1073" extrusionOk="0">
                  <a:moveTo>
                    <a:pt x="72" y="1"/>
                  </a:moveTo>
                  <a:cubicBezTo>
                    <a:pt x="691" y="310"/>
                    <a:pt x="1299" y="644"/>
                    <a:pt x="1894" y="953"/>
                  </a:cubicBezTo>
                  <a:cubicBezTo>
                    <a:pt x="1882" y="1001"/>
                    <a:pt x="1846" y="1048"/>
                    <a:pt x="1834" y="1072"/>
                  </a:cubicBezTo>
                  <a:cubicBezTo>
                    <a:pt x="1227" y="763"/>
                    <a:pt x="608" y="453"/>
                    <a:pt x="1" y="120"/>
                  </a:cubicBezTo>
                  <a:cubicBezTo>
                    <a:pt x="25" y="96"/>
                    <a:pt x="60" y="48"/>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43"/>
            <p:cNvSpPr/>
            <p:nvPr/>
          </p:nvSpPr>
          <p:spPr>
            <a:xfrm>
              <a:off x="2520850" y="2670700"/>
              <a:ext cx="40500" cy="20550"/>
            </a:xfrm>
            <a:custGeom>
              <a:avLst/>
              <a:gdLst/>
              <a:ahLst/>
              <a:cxnLst/>
              <a:rect l="l" t="t" r="r" b="b"/>
              <a:pathLst>
                <a:path w="1620" h="822" extrusionOk="0">
                  <a:moveTo>
                    <a:pt x="60" y="0"/>
                  </a:moveTo>
                  <a:cubicBezTo>
                    <a:pt x="583" y="238"/>
                    <a:pt x="1095" y="453"/>
                    <a:pt x="1619" y="691"/>
                  </a:cubicBezTo>
                  <a:cubicBezTo>
                    <a:pt x="1607" y="739"/>
                    <a:pt x="1572" y="786"/>
                    <a:pt x="1560" y="822"/>
                  </a:cubicBezTo>
                  <a:cubicBezTo>
                    <a:pt x="1036" y="584"/>
                    <a:pt x="524" y="358"/>
                    <a:pt x="0" y="131"/>
                  </a:cubicBezTo>
                  <a:cubicBezTo>
                    <a:pt x="24" y="84"/>
                    <a:pt x="36"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43"/>
            <p:cNvSpPr/>
            <p:nvPr/>
          </p:nvSpPr>
          <p:spPr>
            <a:xfrm>
              <a:off x="2431250" y="2592700"/>
              <a:ext cx="32475" cy="14925"/>
            </a:xfrm>
            <a:custGeom>
              <a:avLst/>
              <a:gdLst/>
              <a:ahLst/>
              <a:cxnLst/>
              <a:rect l="l" t="t" r="r" b="b"/>
              <a:pathLst>
                <a:path w="1299" h="597" extrusionOk="0">
                  <a:moveTo>
                    <a:pt x="48" y="1"/>
                  </a:moveTo>
                  <a:cubicBezTo>
                    <a:pt x="465" y="156"/>
                    <a:pt x="893" y="287"/>
                    <a:pt x="1298" y="441"/>
                  </a:cubicBezTo>
                  <a:cubicBezTo>
                    <a:pt x="1286" y="501"/>
                    <a:pt x="1274" y="537"/>
                    <a:pt x="1239" y="596"/>
                  </a:cubicBezTo>
                  <a:cubicBezTo>
                    <a:pt x="834" y="465"/>
                    <a:pt x="405" y="322"/>
                    <a:pt x="0" y="180"/>
                  </a:cubicBezTo>
                  <a:cubicBezTo>
                    <a:pt x="24" y="108"/>
                    <a:pt x="36" y="49"/>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43"/>
            <p:cNvSpPr/>
            <p:nvPr/>
          </p:nvSpPr>
          <p:spPr>
            <a:xfrm>
              <a:off x="2578000" y="2660275"/>
              <a:ext cx="32750" cy="17000"/>
            </a:xfrm>
            <a:custGeom>
              <a:avLst/>
              <a:gdLst/>
              <a:ahLst/>
              <a:cxnLst/>
              <a:rect l="l" t="t" r="r" b="b"/>
              <a:pathLst>
                <a:path w="1310" h="680" extrusionOk="0">
                  <a:moveTo>
                    <a:pt x="1274" y="679"/>
                  </a:moveTo>
                  <a:cubicBezTo>
                    <a:pt x="857" y="489"/>
                    <a:pt x="417" y="310"/>
                    <a:pt x="0" y="120"/>
                  </a:cubicBezTo>
                  <a:cubicBezTo>
                    <a:pt x="24" y="72"/>
                    <a:pt x="36" y="36"/>
                    <a:pt x="48" y="1"/>
                  </a:cubicBezTo>
                  <a:cubicBezTo>
                    <a:pt x="476" y="155"/>
                    <a:pt x="893" y="346"/>
                    <a:pt x="1310" y="560"/>
                  </a:cubicBezTo>
                  <a:cubicBezTo>
                    <a:pt x="1298" y="608"/>
                    <a:pt x="1286" y="632"/>
                    <a:pt x="1274" y="6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43"/>
            <p:cNvSpPr/>
            <p:nvPr/>
          </p:nvSpPr>
          <p:spPr>
            <a:xfrm>
              <a:off x="2215450" y="2123600"/>
              <a:ext cx="94675" cy="47350"/>
            </a:xfrm>
            <a:custGeom>
              <a:avLst/>
              <a:gdLst/>
              <a:ahLst/>
              <a:cxnLst/>
              <a:rect l="l" t="t" r="r" b="b"/>
              <a:pathLst>
                <a:path w="3787" h="1894" extrusionOk="0">
                  <a:moveTo>
                    <a:pt x="3703" y="1894"/>
                  </a:moveTo>
                  <a:cubicBezTo>
                    <a:pt x="2429" y="1370"/>
                    <a:pt x="1167" y="834"/>
                    <a:pt x="0" y="132"/>
                  </a:cubicBezTo>
                  <a:cubicBezTo>
                    <a:pt x="12" y="84"/>
                    <a:pt x="36" y="48"/>
                    <a:pt x="48" y="1"/>
                  </a:cubicBezTo>
                  <a:cubicBezTo>
                    <a:pt x="1298" y="572"/>
                    <a:pt x="2536" y="1132"/>
                    <a:pt x="3786" y="1703"/>
                  </a:cubicBezTo>
                  <a:cubicBezTo>
                    <a:pt x="3751" y="1763"/>
                    <a:pt x="3715" y="1834"/>
                    <a:pt x="3703" y="18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43"/>
            <p:cNvSpPr/>
            <p:nvPr/>
          </p:nvSpPr>
          <p:spPr>
            <a:xfrm>
              <a:off x="2121675" y="2104250"/>
              <a:ext cx="124450" cy="61050"/>
            </a:xfrm>
            <a:custGeom>
              <a:avLst/>
              <a:gdLst/>
              <a:ahLst/>
              <a:cxnLst/>
              <a:rect l="l" t="t" r="r" b="b"/>
              <a:pathLst>
                <a:path w="4978" h="2442" extrusionOk="0">
                  <a:moveTo>
                    <a:pt x="4942" y="2442"/>
                  </a:moveTo>
                  <a:cubicBezTo>
                    <a:pt x="3299" y="1656"/>
                    <a:pt x="1680" y="846"/>
                    <a:pt x="1" y="37"/>
                  </a:cubicBezTo>
                  <a:cubicBezTo>
                    <a:pt x="334" y="1"/>
                    <a:pt x="4561" y="2001"/>
                    <a:pt x="4978" y="2358"/>
                  </a:cubicBezTo>
                  <a:cubicBezTo>
                    <a:pt x="4954" y="2382"/>
                    <a:pt x="4954" y="2418"/>
                    <a:pt x="4942" y="2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43"/>
            <p:cNvSpPr/>
            <p:nvPr/>
          </p:nvSpPr>
          <p:spPr>
            <a:xfrm>
              <a:off x="2024050" y="2053650"/>
              <a:ext cx="87525" cy="43200"/>
            </a:xfrm>
            <a:custGeom>
              <a:avLst/>
              <a:gdLst/>
              <a:ahLst/>
              <a:cxnLst/>
              <a:rect l="l" t="t" r="r" b="b"/>
              <a:pathLst>
                <a:path w="3501" h="1728" extrusionOk="0">
                  <a:moveTo>
                    <a:pt x="60" y="1"/>
                  </a:moveTo>
                  <a:lnTo>
                    <a:pt x="3501" y="1560"/>
                  </a:lnTo>
                  <a:cubicBezTo>
                    <a:pt x="3465" y="1620"/>
                    <a:pt x="3453" y="1668"/>
                    <a:pt x="3430" y="1727"/>
                  </a:cubicBezTo>
                  <a:cubicBezTo>
                    <a:pt x="2275" y="1203"/>
                    <a:pt x="1132" y="667"/>
                    <a:pt x="1" y="144"/>
                  </a:cubicBezTo>
                  <a:cubicBezTo>
                    <a:pt x="12" y="96"/>
                    <a:pt x="36"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43"/>
            <p:cNvSpPr/>
            <p:nvPr/>
          </p:nvSpPr>
          <p:spPr>
            <a:xfrm>
              <a:off x="2027925" y="2071225"/>
              <a:ext cx="81275" cy="42875"/>
            </a:xfrm>
            <a:custGeom>
              <a:avLst/>
              <a:gdLst/>
              <a:ahLst/>
              <a:cxnLst/>
              <a:rect l="l" t="t" r="r" b="b"/>
              <a:pathLst>
                <a:path w="3251" h="1715" extrusionOk="0">
                  <a:moveTo>
                    <a:pt x="72" y="0"/>
                  </a:moveTo>
                  <a:cubicBezTo>
                    <a:pt x="1131" y="524"/>
                    <a:pt x="2203" y="1024"/>
                    <a:pt x="3251" y="1548"/>
                  </a:cubicBezTo>
                  <a:cubicBezTo>
                    <a:pt x="3227" y="1608"/>
                    <a:pt x="3191" y="1655"/>
                    <a:pt x="3179" y="1715"/>
                  </a:cubicBezTo>
                  <a:cubicBezTo>
                    <a:pt x="2120" y="1191"/>
                    <a:pt x="1048" y="667"/>
                    <a:pt x="0" y="167"/>
                  </a:cubicBezTo>
                  <a:cubicBezTo>
                    <a:pt x="24" y="107"/>
                    <a:pt x="36" y="6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43"/>
            <p:cNvSpPr/>
            <p:nvPr/>
          </p:nvSpPr>
          <p:spPr>
            <a:xfrm>
              <a:off x="2108575" y="2010800"/>
              <a:ext cx="50625" cy="24725"/>
            </a:xfrm>
            <a:custGeom>
              <a:avLst/>
              <a:gdLst/>
              <a:ahLst/>
              <a:cxnLst/>
              <a:rect l="l" t="t" r="r" b="b"/>
              <a:pathLst>
                <a:path w="2025" h="989" extrusionOk="0">
                  <a:moveTo>
                    <a:pt x="25" y="0"/>
                  </a:moveTo>
                  <a:cubicBezTo>
                    <a:pt x="108" y="24"/>
                    <a:pt x="179" y="0"/>
                    <a:pt x="251" y="36"/>
                  </a:cubicBezTo>
                  <a:cubicBezTo>
                    <a:pt x="787" y="250"/>
                    <a:pt x="1311" y="476"/>
                    <a:pt x="1846" y="715"/>
                  </a:cubicBezTo>
                  <a:cubicBezTo>
                    <a:pt x="1918" y="750"/>
                    <a:pt x="1965" y="846"/>
                    <a:pt x="2025" y="929"/>
                  </a:cubicBezTo>
                  <a:cubicBezTo>
                    <a:pt x="1918" y="941"/>
                    <a:pt x="1811" y="988"/>
                    <a:pt x="1727" y="953"/>
                  </a:cubicBezTo>
                  <a:cubicBezTo>
                    <a:pt x="1203" y="727"/>
                    <a:pt x="703" y="476"/>
                    <a:pt x="191" y="238"/>
                  </a:cubicBezTo>
                  <a:cubicBezTo>
                    <a:pt x="120" y="215"/>
                    <a:pt x="60" y="131"/>
                    <a:pt x="1" y="95"/>
                  </a:cubicBezTo>
                  <a:cubicBezTo>
                    <a:pt x="1" y="72"/>
                    <a:pt x="13" y="48"/>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43"/>
            <p:cNvSpPr/>
            <p:nvPr/>
          </p:nvSpPr>
          <p:spPr>
            <a:xfrm>
              <a:off x="2639900" y="2282550"/>
              <a:ext cx="62225" cy="28600"/>
            </a:xfrm>
            <a:custGeom>
              <a:avLst/>
              <a:gdLst/>
              <a:ahLst/>
              <a:cxnLst/>
              <a:rect l="l" t="t" r="r" b="b"/>
              <a:pathLst>
                <a:path w="2489" h="1144" extrusionOk="0">
                  <a:moveTo>
                    <a:pt x="2441" y="1144"/>
                  </a:moveTo>
                  <a:cubicBezTo>
                    <a:pt x="1620" y="798"/>
                    <a:pt x="822" y="465"/>
                    <a:pt x="1" y="120"/>
                  </a:cubicBezTo>
                  <a:cubicBezTo>
                    <a:pt x="12" y="72"/>
                    <a:pt x="24" y="48"/>
                    <a:pt x="36" y="1"/>
                  </a:cubicBezTo>
                  <a:cubicBezTo>
                    <a:pt x="894" y="251"/>
                    <a:pt x="1679" y="655"/>
                    <a:pt x="2489" y="1001"/>
                  </a:cubicBezTo>
                  <a:cubicBezTo>
                    <a:pt x="2465" y="1060"/>
                    <a:pt x="2453" y="1096"/>
                    <a:pt x="2441" y="1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43"/>
            <p:cNvSpPr/>
            <p:nvPr/>
          </p:nvSpPr>
          <p:spPr>
            <a:xfrm>
              <a:off x="2140125" y="2098300"/>
              <a:ext cx="53625" cy="26825"/>
            </a:xfrm>
            <a:custGeom>
              <a:avLst/>
              <a:gdLst/>
              <a:ahLst/>
              <a:cxnLst/>
              <a:rect l="l" t="t" r="r" b="b"/>
              <a:pathLst>
                <a:path w="2145" h="1073" extrusionOk="0">
                  <a:moveTo>
                    <a:pt x="60" y="1"/>
                  </a:moveTo>
                  <a:cubicBezTo>
                    <a:pt x="763" y="298"/>
                    <a:pt x="1465" y="608"/>
                    <a:pt x="2144" y="906"/>
                  </a:cubicBezTo>
                  <a:cubicBezTo>
                    <a:pt x="2120" y="965"/>
                    <a:pt x="2096" y="1025"/>
                    <a:pt x="2073" y="1072"/>
                  </a:cubicBezTo>
                  <a:cubicBezTo>
                    <a:pt x="1382" y="763"/>
                    <a:pt x="692" y="453"/>
                    <a:pt x="1" y="155"/>
                  </a:cubicBezTo>
                  <a:cubicBezTo>
                    <a:pt x="13" y="108"/>
                    <a:pt x="49" y="60"/>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43"/>
            <p:cNvSpPr/>
            <p:nvPr/>
          </p:nvSpPr>
          <p:spPr>
            <a:xfrm>
              <a:off x="2410100" y="2198900"/>
              <a:ext cx="69100" cy="35750"/>
            </a:xfrm>
            <a:custGeom>
              <a:avLst/>
              <a:gdLst/>
              <a:ahLst/>
              <a:cxnLst/>
              <a:rect l="l" t="t" r="r" b="b"/>
              <a:pathLst>
                <a:path w="2764" h="1430" extrusionOk="0">
                  <a:moveTo>
                    <a:pt x="2704" y="1430"/>
                  </a:moveTo>
                  <a:cubicBezTo>
                    <a:pt x="1811" y="977"/>
                    <a:pt x="894" y="549"/>
                    <a:pt x="1" y="96"/>
                  </a:cubicBezTo>
                  <a:cubicBezTo>
                    <a:pt x="25" y="72"/>
                    <a:pt x="37" y="25"/>
                    <a:pt x="49" y="1"/>
                  </a:cubicBezTo>
                  <a:cubicBezTo>
                    <a:pt x="953" y="430"/>
                    <a:pt x="1846" y="858"/>
                    <a:pt x="2763" y="1311"/>
                  </a:cubicBezTo>
                  <a:cubicBezTo>
                    <a:pt x="2727" y="1346"/>
                    <a:pt x="2716" y="1394"/>
                    <a:pt x="2704" y="14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43"/>
            <p:cNvSpPr/>
            <p:nvPr/>
          </p:nvSpPr>
          <p:spPr>
            <a:xfrm>
              <a:off x="2043700" y="2030725"/>
              <a:ext cx="61925" cy="25625"/>
            </a:xfrm>
            <a:custGeom>
              <a:avLst/>
              <a:gdLst/>
              <a:ahLst/>
              <a:cxnLst/>
              <a:rect l="l" t="t" r="r" b="b"/>
              <a:pathLst>
                <a:path w="2477" h="1025" extrusionOk="0">
                  <a:moveTo>
                    <a:pt x="2477" y="1025"/>
                  </a:moveTo>
                  <a:cubicBezTo>
                    <a:pt x="1655" y="727"/>
                    <a:pt x="834" y="418"/>
                    <a:pt x="0" y="120"/>
                  </a:cubicBezTo>
                  <a:cubicBezTo>
                    <a:pt x="24" y="72"/>
                    <a:pt x="36" y="37"/>
                    <a:pt x="48" y="1"/>
                  </a:cubicBezTo>
                  <a:cubicBezTo>
                    <a:pt x="250" y="72"/>
                    <a:pt x="477" y="132"/>
                    <a:pt x="691" y="203"/>
                  </a:cubicBezTo>
                  <a:cubicBezTo>
                    <a:pt x="1215" y="394"/>
                    <a:pt x="1727" y="596"/>
                    <a:pt x="2251" y="799"/>
                  </a:cubicBezTo>
                  <a:cubicBezTo>
                    <a:pt x="2322" y="834"/>
                    <a:pt x="2382" y="953"/>
                    <a:pt x="2477" y="10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43"/>
            <p:cNvSpPr/>
            <p:nvPr/>
          </p:nvSpPr>
          <p:spPr>
            <a:xfrm>
              <a:off x="2589900" y="2279875"/>
              <a:ext cx="55975" cy="28000"/>
            </a:xfrm>
            <a:custGeom>
              <a:avLst/>
              <a:gdLst/>
              <a:ahLst/>
              <a:cxnLst/>
              <a:rect l="l" t="t" r="r" b="b"/>
              <a:pathLst>
                <a:path w="2239" h="1120" extrusionOk="0">
                  <a:moveTo>
                    <a:pt x="48" y="0"/>
                  </a:moveTo>
                  <a:cubicBezTo>
                    <a:pt x="774" y="346"/>
                    <a:pt x="1500" y="667"/>
                    <a:pt x="2239" y="1013"/>
                  </a:cubicBezTo>
                  <a:cubicBezTo>
                    <a:pt x="2227" y="1048"/>
                    <a:pt x="2203" y="1084"/>
                    <a:pt x="2191" y="1120"/>
                  </a:cubicBezTo>
                  <a:cubicBezTo>
                    <a:pt x="1465" y="774"/>
                    <a:pt x="738" y="453"/>
                    <a:pt x="0" y="108"/>
                  </a:cubicBezTo>
                  <a:cubicBezTo>
                    <a:pt x="24" y="72"/>
                    <a:pt x="36" y="36"/>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43"/>
            <p:cNvSpPr/>
            <p:nvPr/>
          </p:nvSpPr>
          <p:spPr>
            <a:xfrm>
              <a:off x="2165725" y="1994125"/>
              <a:ext cx="52725" cy="23250"/>
            </a:xfrm>
            <a:custGeom>
              <a:avLst/>
              <a:gdLst/>
              <a:ahLst/>
              <a:cxnLst/>
              <a:rect l="l" t="t" r="r" b="b"/>
              <a:pathLst>
                <a:path w="2109" h="930" extrusionOk="0">
                  <a:moveTo>
                    <a:pt x="2073" y="929"/>
                  </a:moveTo>
                  <a:cubicBezTo>
                    <a:pt x="1394" y="655"/>
                    <a:pt x="691" y="393"/>
                    <a:pt x="1" y="108"/>
                  </a:cubicBezTo>
                  <a:cubicBezTo>
                    <a:pt x="25" y="72"/>
                    <a:pt x="37" y="48"/>
                    <a:pt x="37" y="0"/>
                  </a:cubicBezTo>
                  <a:cubicBezTo>
                    <a:pt x="715" y="274"/>
                    <a:pt x="1418" y="524"/>
                    <a:pt x="2108" y="786"/>
                  </a:cubicBezTo>
                  <a:cubicBezTo>
                    <a:pt x="2108" y="846"/>
                    <a:pt x="2084" y="882"/>
                    <a:pt x="2073" y="9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43"/>
            <p:cNvSpPr/>
            <p:nvPr/>
          </p:nvSpPr>
          <p:spPr>
            <a:xfrm>
              <a:off x="2337175" y="2166175"/>
              <a:ext cx="54500" cy="33350"/>
            </a:xfrm>
            <a:custGeom>
              <a:avLst/>
              <a:gdLst/>
              <a:ahLst/>
              <a:cxnLst/>
              <a:rect l="l" t="t" r="r" b="b"/>
              <a:pathLst>
                <a:path w="2180" h="1334" extrusionOk="0">
                  <a:moveTo>
                    <a:pt x="2120" y="1334"/>
                  </a:moveTo>
                  <a:cubicBezTo>
                    <a:pt x="1418" y="917"/>
                    <a:pt x="703" y="500"/>
                    <a:pt x="1" y="84"/>
                  </a:cubicBezTo>
                  <a:cubicBezTo>
                    <a:pt x="25" y="60"/>
                    <a:pt x="37" y="24"/>
                    <a:pt x="60" y="0"/>
                  </a:cubicBezTo>
                  <a:cubicBezTo>
                    <a:pt x="763" y="417"/>
                    <a:pt x="1477" y="834"/>
                    <a:pt x="2180" y="1250"/>
                  </a:cubicBezTo>
                  <a:cubicBezTo>
                    <a:pt x="2156" y="1274"/>
                    <a:pt x="2132" y="1310"/>
                    <a:pt x="2120" y="13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43"/>
            <p:cNvSpPr/>
            <p:nvPr/>
          </p:nvSpPr>
          <p:spPr>
            <a:xfrm>
              <a:off x="1984750" y="2047100"/>
              <a:ext cx="38725" cy="19375"/>
            </a:xfrm>
            <a:custGeom>
              <a:avLst/>
              <a:gdLst/>
              <a:ahLst/>
              <a:cxnLst/>
              <a:rect l="l" t="t" r="r" b="b"/>
              <a:pathLst>
                <a:path w="1549" h="775" extrusionOk="0">
                  <a:moveTo>
                    <a:pt x="1501" y="775"/>
                  </a:moveTo>
                  <a:cubicBezTo>
                    <a:pt x="989" y="548"/>
                    <a:pt x="501" y="322"/>
                    <a:pt x="1" y="96"/>
                  </a:cubicBezTo>
                  <a:cubicBezTo>
                    <a:pt x="13" y="72"/>
                    <a:pt x="25" y="25"/>
                    <a:pt x="37" y="1"/>
                  </a:cubicBezTo>
                  <a:cubicBezTo>
                    <a:pt x="549" y="215"/>
                    <a:pt x="1037" y="441"/>
                    <a:pt x="1549" y="656"/>
                  </a:cubicBezTo>
                  <a:cubicBezTo>
                    <a:pt x="1549" y="691"/>
                    <a:pt x="1525" y="727"/>
                    <a:pt x="1501"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43"/>
            <p:cNvSpPr/>
            <p:nvPr/>
          </p:nvSpPr>
          <p:spPr>
            <a:xfrm>
              <a:off x="2481850" y="2231950"/>
              <a:ext cx="42275" cy="27400"/>
            </a:xfrm>
            <a:custGeom>
              <a:avLst/>
              <a:gdLst/>
              <a:ahLst/>
              <a:cxnLst/>
              <a:rect l="l" t="t" r="r" b="b"/>
              <a:pathLst>
                <a:path w="1691" h="1096" extrusionOk="0">
                  <a:moveTo>
                    <a:pt x="60" y="1"/>
                  </a:moveTo>
                  <a:cubicBezTo>
                    <a:pt x="608" y="346"/>
                    <a:pt x="1143" y="667"/>
                    <a:pt x="1691" y="1013"/>
                  </a:cubicBezTo>
                  <a:cubicBezTo>
                    <a:pt x="1679" y="1036"/>
                    <a:pt x="1655" y="1072"/>
                    <a:pt x="1631" y="1096"/>
                  </a:cubicBezTo>
                  <a:cubicBezTo>
                    <a:pt x="1084" y="763"/>
                    <a:pt x="548" y="429"/>
                    <a:pt x="0" y="84"/>
                  </a:cubicBezTo>
                  <a:cubicBezTo>
                    <a:pt x="24" y="60"/>
                    <a:pt x="36" y="24"/>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43"/>
            <p:cNvSpPr/>
            <p:nvPr/>
          </p:nvSpPr>
          <p:spPr>
            <a:xfrm>
              <a:off x="2715800" y="2334950"/>
              <a:ext cx="46175" cy="17275"/>
            </a:xfrm>
            <a:custGeom>
              <a:avLst/>
              <a:gdLst/>
              <a:ahLst/>
              <a:cxnLst/>
              <a:rect l="l" t="t" r="r" b="b"/>
              <a:pathLst>
                <a:path w="1847" h="691" extrusionOk="0">
                  <a:moveTo>
                    <a:pt x="24" y="0"/>
                  </a:moveTo>
                  <a:cubicBezTo>
                    <a:pt x="644" y="191"/>
                    <a:pt x="1239" y="405"/>
                    <a:pt x="1846" y="595"/>
                  </a:cubicBezTo>
                  <a:cubicBezTo>
                    <a:pt x="1834" y="631"/>
                    <a:pt x="1834" y="655"/>
                    <a:pt x="1810" y="691"/>
                  </a:cubicBezTo>
                  <a:cubicBezTo>
                    <a:pt x="1203" y="488"/>
                    <a:pt x="608" y="298"/>
                    <a:pt x="1" y="95"/>
                  </a:cubicBezTo>
                  <a:cubicBezTo>
                    <a:pt x="13" y="60"/>
                    <a:pt x="24" y="36"/>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43"/>
            <p:cNvSpPr/>
            <p:nvPr/>
          </p:nvSpPr>
          <p:spPr>
            <a:xfrm>
              <a:off x="2188050" y="2331975"/>
              <a:ext cx="58075" cy="96750"/>
            </a:xfrm>
            <a:custGeom>
              <a:avLst/>
              <a:gdLst/>
              <a:ahLst/>
              <a:cxnLst/>
              <a:rect l="l" t="t" r="r" b="b"/>
              <a:pathLst>
                <a:path w="2323" h="3870" extrusionOk="0">
                  <a:moveTo>
                    <a:pt x="1942" y="3429"/>
                  </a:moveTo>
                  <a:cubicBezTo>
                    <a:pt x="1715" y="3024"/>
                    <a:pt x="1513" y="2608"/>
                    <a:pt x="1275" y="2215"/>
                  </a:cubicBezTo>
                  <a:cubicBezTo>
                    <a:pt x="870" y="1548"/>
                    <a:pt x="441" y="881"/>
                    <a:pt x="37" y="214"/>
                  </a:cubicBezTo>
                  <a:cubicBezTo>
                    <a:pt x="1" y="155"/>
                    <a:pt x="1" y="72"/>
                    <a:pt x="1" y="0"/>
                  </a:cubicBezTo>
                  <a:lnTo>
                    <a:pt x="37" y="0"/>
                  </a:lnTo>
                  <a:cubicBezTo>
                    <a:pt x="48" y="0"/>
                    <a:pt x="48" y="12"/>
                    <a:pt x="60" y="12"/>
                  </a:cubicBezTo>
                  <a:lnTo>
                    <a:pt x="48" y="0"/>
                  </a:lnTo>
                  <a:cubicBezTo>
                    <a:pt x="775" y="1191"/>
                    <a:pt x="1489" y="2393"/>
                    <a:pt x="2227" y="3584"/>
                  </a:cubicBezTo>
                  <a:cubicBezTo>
                    <a:pt x="2263" y="3679"/>
                    <a:pt x="2323" y="3762"/>
                    <a:pt x="2323" y="3870"/>
                  </a:cubicBezTo>
                  <a:cubicBezTo>
                    <a:pt x="2192" y="3727"/>
                    <a:pt x="2061" y="3572"/>
                    <a:pt x="1942" y="3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43"/>
            <p:cNvSpPr/>
            <p:nvPr/>
          </p:nvSpPr>
          <p:spPr>
            <a:xfrm>
              <a:off x="2080000" y="2298025"/>
              <a:ext cx="48250" cy="76525"/>
            </a:xfrm>
            <a:custGeom>
              <a:avLst/>
              <a:gdLst/>
              <a:ahLst/>
              <a:cxnLst/>
              <a:rect l="l" t="t" r="r" b="b"/>
              <a:pathLst>
                <a:path w="1930" h="3061" extrusionOk="0">
                  <a:moveTo>
                    <a:pt x="1811" y="3061"/>
                  </a:moveTo>
                  <a:cubicBezTo>
                    <a:pt x="1203" y="2061"/>
                    <a:pt x="596" y="1072"/>
                    <a:pt x="1" y="84"/>
                  </a:cubicBezTo>
                  <a:cubicBezTo>
                    <a:pt x="37" y="48"/>
                    <a:pt x="72" y="36"/>
                    <a:pt x="120" y="1"/>
                  </a:cubicBezTo>
                  <a:cubicBezTo>
                    <a:pt x="727" y="1001"/>
                    <a:pt x="1322" y="2001"/>
                    <a:pt x="1930" y="3001"/>
                  </a:cubicBezTo>
                  <a:cubicBezTo>
                    <a:pt x="1882" y="3025"/>
                    <a:pt x="1846" y="3037"/>
                    <a:pt x="1811" y="3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43"/>
            <p:cNvSpPr/>
            <p:nvPr/>
          </p:nvSpPr>
          <p:spPr>
            <a:xfrm>
              <a:off x="2095775" y="2299525"/>
              <a:ext cx="34275" cy="48525"/>
            </a:xfrm>
            <a:custGeom>
              <a:avLst/>
              <a:gdLst/>
              <a:ahLst/>
              <a:cxnLst/>
              <a:rect l="l" t="t" r="r" b="b"/>
              <a:pathLst>
                <a:path w="1371" h="1941" extrusionOk="0">
                  <a:moveTo>
                    <a:pt x="120" y="0"/>
                  </a:moveTo>
                  <a:cubicBezTo>
                    <a:pt x="537" y="631"/>
                    <a:pt x="953" y="1239"/>
                    <a:pt x="1370" y="1870"/>
                  </a:cubicBezTo>
                  <a:cubicBezTo>
                    <a:pt x="1346" y="1893"/>
                    <a:pt x="1299" y="1905"/>
                    <a:pt x="1275" y="1941"/>
                  </a:cubicBezTo>
                  <a:cubicBezTo>
                    <a:pt x="858" y="1334"/>
                    <a:pt x="418" y="715"/>
                    <a:pt x="1" y="107"/>
                  </a:cubicBezTo>
                  <a:cubicBezTo>
                    <a:pt x="37" y="60"/>
                    <a:pt x="84" y="36"/>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43"/>
            <p:cNvSpPr/>
            <p:nvPr/>
          </p:nvSpPr>
          <p:spPr>
            <a:xfrm>
              <a:off x="2248175" y="2373625"/>
              <a:ext cx="30100" cy="46175"/>
            </a:xfrm>
            <a:custGeom>
              <a:avLst/>
              <a:gdLst/>
              <a:ahLst/>
              <a:cxnLst/>
              <a:rect l="l" t="t" r="r" b="b"/>
              <a:pathLst>
                <a:path w="1204" h="1847" extrusionOk="0">
                  <a:moveTo>
                    <a:pt x="1108" y="1846"/>
                  </a:moveTo>
                  <a:cubicBezTo>
                    <a:pt x="739" y="1251"/>
                    <a:pt x="370" y="668"/>
                    <a:pt x="1" y="72"/>
                  </a:cubicBezTo>
                  <a:cubicBezTo>
                    <a:pt x="37" y="49"/>
                    <a:pt x="72" y="37"/>
                    <a:pt x="120" y="1"/>
                  </a:cubicBezTo>
                  <a:cubicBezTo>
                    <a:pt x="477" y="596"/>
                    <a:pt x="846" y="1192"/>
                    <a:pt x="1203" y="1775"/>
                  </a:cubicBezTo>
                  <a:cubicBezTo>
                    <a:pt x="1168" y="1799"/>
                    <a:pt x="1144" y="1834"/>
                    <a:pt x="1108" y="18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43"/>
            <p:cNvSpPr/>
            <p:nvPr/>
          </p:nvSpPr>
          <p:spPr>
            <a:xfrm>
              <a:off x="2243125" y="2352500"/>
              <a:ext cx="28000" cy="41700"/>
            </a:xfrm>
            <a:custGeom>
              <a:avLst/>
              <a:gdLst/>
              <a:ahLst/>
              <a:cxnLst/>
              <a:rect l="l" t="t" r="r" b="b"/>
              <a:pathLst>
                <a:path w="1120" h="1668" extrusionOk="0">
                  <a:moveTo>
                    <a:pt x="108" y="1"/>
                  </a:moveTo>
                  <a:cubicBezTo>
                    <a:pt x="453" y="536"/>
                    <a:pt x="774" y="1072"/>
                    <a:pt x="1120" y="1608"/>
                  </a:cubicBezTo>
                  <a:cubicBezTo>
                    <a:pt x="1084" y="1620"/>
                    <a:pt x="1060" y="1656"/>
                    <a:pt x="1013" y="1667"/>
                  </a:cubicBezTo>
                  <a:cubicBezTo>
                    <a:pt x="679" y="1132"/>
                    <a:pt x="346" y="608"/>
                    <a:pt x="1" y="72"/>
                  </a:cubicBezTo>
                  <a:cubicBezTo>
                    <a:pt x="36" y="48"/>
                    <a:pt x="84" y="13"/>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43"/>
            <p:cNvSpPr/>
            <p:nvPr/>
          </p:nvSpPr>
          <p:spPr>
            <a:xfrm>
              <a:off x="2118700" y="2315600"/>
              <a:ext cx="30700" cy="41975"/>
            </a:xfrm>
            <a:custGeom>
              <a:avLst/>
              <a:gdLst/>
              <a:ahLst/>
              <a:cxnLst/>
              <a:rect l="l" t="t" r="r" b="b"/>
              <a:pathLst>
                <a:path w="1228" h="1679" extrusionOk="0">
                  <a:moveTo>
                    <a:pt x="84" y="0"/>
                  </a:moveTo>
                  <a:cubicBezTo>
                    <a:pt x="477" y="536"/>
                    <a:pt x="846" y="1084"/>
                    <a:pt x="1227" y="1619"/>
                  </a:cubicBezTo>
                  <a:cubicBezTo>
                    <a:pt x="1203" y="1643"/>
                    <a:pt x="1168" y="1667"/>
                    <a:pt x="1156" y="1679"/>
                  </a:cubicBezTo>
                  <a:lnTo>
                    <a:pt x="1" y="72"/>
                  </a:lnTo>
                  <a:cubicBezTo>
                    <a:pt x="25" y="48"/>
                    <a:pt x="60"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43"/>
            <p:cNvSpPr/>
            <p:nvPr/>
          </p:nvSpPr>
          <p:spPr>
            <a:xfrm>
              <a:off x="2230625" y="2415600"/>
              <a:ext cx="21150" cy="38425"/>
            </a:xfrm>
            <a:custGeom>
              <a:avLst/>
              <a:gdLst/>
              <a:ahLst/>
              <a:cxnLst/>
              <a:rect l="l" t="t" r="r" b="b"/>
              <a:pathLst>
                <a:path w="846" h="1537" extrusionOk="0">
                  <a:moveTo>
                    <a:pt x="227" y="60"/>
                  </a:moveTo>
                  <a:lnTo>
                    <a:pt x="846" y="1489"/>
                  </a:lnTo>
                  <a:lnTo>
                    <a:pt x="762" y="1537"/>
                  </a:lnTo>
                  <a:cubicBezTo>
                    <a:pt x="501" y="1048"/>
                    <a:pt x="250" y="536"/>
                    <a:pt x="0" y="48"/>
                  </a:cubicBezTo>
                  <a:cubicBezTo>
                    <a:pt x="12" y="36"/>
                    <a:pt x="36" y="25"/>
                    <a:pt x="60" y="1"/>
                  </a:cubicBezTo>
                  <a:cubicBezTo>
                    <a:pt x="120" y="25"/>
                    <a:pt x="179" y="48"/>
                    <a:pt x="227" y="60"/>
                  </a:cubicBezTo>
                  <a:cubicBezTo>
                    <a:pt x="239" y="84"/>
                    <a:pt x="227" y="60"/>
                    <a:pt x="227"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43"/>
            <p:cNvSpPr/>
            <p:nvPr/>
          </p:nvSpPr>
          <p:spPr>
            <a:xfrm>
              <a:off x="2082975" y="2334950"/>
              <a:ext cx="29800" cy="42575"/>
            </a:xfrm>
            <a:custGeom>
              <a:avLst/>
              <a:gdLst/>
              <a:ahLst/>
              <a:cxnLst/>
              <a:rect l="l" t="t" r="r" b="b"/>
              <a:pathLst>
                <a:path w="1192" h="1703" extrusionOk="0">
                  <a:moveTo>
                    <a:pt x="72" y="0"/>
                  </a:moveTo>
                  <a:cubicBezTo>
                    <a:pt x="441" y="548"/>
                    <a:pt x="811" y="1084"/>
                    <a:pt x="1192" y="1643"/>
                  </a:cubicBezTo>
                  <a:cubicBezTo>
                    <a:pt x="1156" y="1655"/>
                    <a:pt x="1144" y="1667"/>
                    <a:pt x="1108" y="1703"/>
                  </a:cubicBezTo>
                  <a:cubicBezTo>
                    <a:pt x="739" y="1143"/>
                    <a:pt x="370" y="607"/>
                    <a:pt x="1" y="60"/>
                  </a:cubicBezTo>
                  <a:cubicBezTo>
                    <a:pt x="25" y="48"/>
                    <a:pt x="37" y="12"/>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43"/>
            <p:cNvSpPr/>
            <p:nvPr/>
          </p:nvSpPr>
          <p:spPr>
            <a:xfrm>
              <a:off x="2404450" y="2409650"/>
              <a:ext cx="24150" cy="39325"/>
            </a:xfrm>
            <a:custGeom>
              <a:avLst/>
              <a:gdLst/>
              <a:ahLst/>
              <a:cxnLst/>
              <a:rect l="l" t="t" r="r" b="b"/>
              <a:pathLst>
                <a:path w="966" h="1573" extrusionOk="0">
                  <a:moveTo>
                    <a:pt x="191" y="36"/>
                  </a:moveTo>
                  <a:cubicBezTo>
                    <a:pt x="382" y="393"/>
                    <a:pt x="560" y="763"/>
                    <a:pt x="751" y="1120"/>
                  </a:cubicBezTo>
                  <a:cubicBezTo>
                    <a:pt x="810" y="1251"/>
                    <a:pt x="882" y="1370"/>
                    <a:pt x="965" y="1513"/>
                  </a:cubicBezTo>
                  <a:cubicBezTo>
                    <a:pt x="929" y="1525"/>
                    <a:pt x="906" y="1536"/>
                    <a:pt x="870" y="1572"/>
                  </a:cubicBezTo>
                  <a:cubicBezTo>
                    <a:pt x="727" y="1298"/>
                    <a:pt x="560" y="1036"/>
                    <a:pt x="406" y="763"/>
                  </a:cubicBezTo>
                  <a:cubicBezTo>
                    <a:pt x="310" y="572"/>
                    <a:pt x="203" y="382"/>
                    <a:pt x="84" y="203"/>
                  </a:cubicBezTo>
                  <a:cubicBezTo>
                    <a:pt x="1" y="48"/>
                    <a:pt x="36" y="1"/>
                    <a:pt x="191" y="36"/>
                  </a:cubicBezTo>
                  <a:cubicBezTo>
                    <a:pt x="203" y="48"/>
                    <a:pt x="191" y="36"/>
                    <a:pt x="19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43"/>
            <p:cNvSpPr/>
            <p:nvPr/>
          </p:nvSpPr>
          <p:spPr>
            <a:xfrm>
              <a:off x="2266350" y="2364100"/>
              <a:ext cx="21450" cy="37550"/>
            </a:xfrm>
            <a:custGeom>
              <a:avLst/>
              <a:gdLst/>
              <a:ahLst/>
              <a:cxnLst/>
              <a:rect l="l" t="t" r="r" b="b"/>
              <a:pathLst>
                <a:path w="858" h="1502" extrusionOk="0">
                  <a:moveTo>
                    <a:pt x="95" y="1"/>
                  </a:moveTo>
                  <a:cubicBezTo>
                    <a:pt x="357" y="489"/>
                    <a:pt x="607" y="965"/>
                    <a:pt x="857" y="1453"/>
                  </a:cubicBezTo>
                  <a:lnTo>
                    <a:pt x="774" y="1501"/>
                  </a:lnTo>
                  <a:cubicBezTo>
                    <a:pt x="512" y="1013"/>
                    <a:pt x="250" y="537"/>
                    <a:pt x="0" y="37"/>
                  </a:cubicBezTo>
                  <a:cubicBezTo>
                    <a:pt x="24" y="25"/>
                    <a:pt x="60" y="13"/>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43"/>
            <p:cNvSpPr/>
            <p:nvPr/>
          </p:nvSpPr>
          <p:spPr>
            <a:xfrm>
              <a:off x="2147575" y="2359950"/>
              <a:ext cx="22350" cy="33050"/>
            </a:xfrm>
            <a:custGeom>
              <a:avLst/>
              <a:gdLst/>
              <a:ahLst/>
              <a:cxnLst/>
              <a:rect l="l" t="t" r="r" b="b"/>
              <a:pathLst>
                <a:path w="894" h="1322" extrusionOk="0">
                  <a:moveTo>
                    <a:pt x="786" y="1322"/>
                  </a:moveTo>
                  <a:cubicBezTo>
                    <a:pt x="524" y="905"/>
                    <a:pt x="274" y="488"/>
                    <a:pt x="1" y="72"/>
                  </a:cubicBezTo>
                  <a:cubicBezTo>
                    <a:pt x="36" y="60"/>
                    <a:pt x="72" y="24"/>
                    <a:pt x="108" y="0"/>
                  </a:cubicBezTo>
                  <a:cubicBezTo>
                    <a:pt x="358" y="417"/>
                    <a:pt x="632" y="834"/>
                    <a:pt x="894" y="1250"/>
                  </a:cubicBezTo>
                  <a:cubicBezTo>
                    <a:pt x="846" y="1274"/>
                    <a:pt x="822" y="1310"/>
                    <a:pt x="786" y="13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43"/>
            <p:cNvSpPr/>
            <p:nvPr/>
          </p:nvSpPr>
          <p:spPr>
            <a:xfrm>
              <a:off x="2381525" y="2434650"/>
              <a:ext cx="22950" cy="38425"/>
            </a:xfrm>
            <a:custGeom>
              <a:avLst/>
              <a:gdLst/>
              <a:ahLst/>
              <a:cxnLst/>
              <a:rect l="l" t="t" r="r" b="b"/>
              <a:pathLst>
                <a:path w="918" h="1537" extrusionOk="0">
                  <a:moveTo>
                    <a:pt x="811" y="1537"/>
                  </a:moveTo>
                  <a:lnTo>
                    <a:pt x="1" y="60"/>
                  </a:lnTo>
                  <a:cubicBezTo>
                    <a:pt x="37" y="48"/>
                    <a:pt x="84" y="13"/>
                    <a:pt x="108" y="1"/>
                  </a:cubicBezTo>
                  <a:lnTo>
                    <a:pt x="918" y="1477"/>
                  </a:lnTo>
                  <a:cubicBezTo>
                    <a:pt x="870" y="1489"/>
                    <a:pt x="834" y="1501"/>
                    <a:pt x="811" y="15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43"/>
            <p:cNvSpPr/>
            <p:nvPr/>
          </p:nvSpPr>
          <p:spPr>
            <a:xfrm>
              <a:off x="2345225" y="2390900"/>
              <a:ext cx="21450" cy="40200"/>
            </a:xfrm>
            <a:custGeom>
              <a:avLst/>
              <a:gdLst/>
              <a:ahLst/>
              <a:cxnLst/>
              <a:rect l="l" t="t" r="r" b="b"/>
              <a:pathLst>
                <a:path w="858" h="1608" extrusionOk="0">
                  <a:moveTo>
                    <a:pt x="786" y="1608"/>
                  </a:moveTo>
                  <a:cubicBezTo>
                    <a:pt x="524" y="1084"/>
                    <a:pt x="262" y="560"/>
                    <a:pt x="0" y="36"/>
                  </a:cubicBezTo>
                  <a:lnTo>
                    <a:pt x="84" y="0"/>
                  </a:lnTo>
                  <a:cubicBezTo>
                    <a:pt x="346" y="512"/>
                    <a:pt x="608" y="1036"/>
                    <a:pt x="858" y="1560"/>
                  </a:cubicBezTo>
                  <a:cubicBezTo>
                    <a:pt x="834" y="1572"/>
                    <a:pt x="798" y="1584"/>
                    <a:pt x="786" y="16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43"/>
            <p:cNvSpPr/>
            <p:nvPr/>
          </p:nvSpPr>
          <p:spPr>
            <a:xfrm>
              <a:off x="2147575" y="2406375"/>
              <a:ext cx="22350" cy="35450"/>
            </a:xfrm>
            <a:custGeom>
              <a:avLst/>
              <a:gdLst/>
              <a:ahLst/>
              <a:cxnLst/>
              <a:rect l="l" t="t" r="r" b="b"/>
              <a:pathLst>
                <a:path w="894" h="1418" extrusionOk="0">
                  <a:moveTo>
                    <a:pt x="810" y="1417"/>
                  </a:moveTo>
                  <a:cubicBezTo>
                    <a:pt x="536" y="965"/>
                    <a:pt x="274" y="513"/>
                    <a:pt x="1" y="60"/>
                  </a:cubicBezTo>
                  <a:cubicBezTo>
                    <a:pt x="36" y="48"/>
                    <a:pt x="60" y="13"/>
                    <a:pt x="96" y="1"/>
                  </a:cubicBezTo>
                  <a:cubicBezTo>
                    <a:pt x="358" y="453"/>
                    <a:pt x="632" y="894"/>
                    <a:pt x="894" y="1358"/>
                  </a:cubicBezTo>
                  <a:cubicBezTo>
                    <a:pt x="870" y="1370"/>
                    <a:pt x="834" y="1382"/>
                    <a:pt x="810" y="14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43"/>
            <p:cNvSpPr/>
            <p:nvPr/>
          </p:nvSpPr>
          <p:spPr>
            <a:xfrm>
              <a:off x="2431250" y="2431075"/>
              <a:ext cx="23225" cy="36050"/>
            </a:xfrm>
            <a:custGeom>
              <a:avLst/>
              <a:gdLst/>
              <a:ahLst/>
              <a:cxnLst/>
              <a:rect l="l" t="t" r="r" b="b"/>
              <a:pathLst>
                <a:path w="929" h="1442" extrusionOk="0">
                  <a:moveTo>
                    <a:pt x="846" y="1441"/>
                  </a:moveTo>
                  <a:lnTo>
                    <a:pt x="0" y="60"/>
                  </a:lnTo>
                  <a:cubicBezTo>
                    <a:pt x="24" y="37"/>
                    <a:pt x="48" y="25"/>
                    <a:pt x="84" y="1"/>
                  </a:cubicBezTo>
                  <a:lnTo>
                    <a:pt x="929" y="1382"/>
                  </a:lnTo>
                  <a:cubicBezTo>
                    <a:pt x="905" y="1406"/>
                    <a:pt x="869" y="1430"/>
                    <a:pt x="846" y="1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43"/>
            <p:cNvSpPr/>
            <p:nvPr/>
          </p:nvSpPr>
          <p:spPr>
            <a:xfrm>
              <a:off x="2241625" y="2384050"/>
              <a:ext cx="20275" cy="36050"/>
            </a:xfrm>
            <a:custGeom>
              <a:avLst/>
              <a:gdLst/>
              <a:ahLst/>
              <a:cxnLst/>
              <a:rect l="l" t="t" r="r" b="b"/>
              <a:pathLst>
                <a:path w="811" h="1442" extrusionOk="0">
                  <a:moveTo>
                    <a:pt x="739" y="1441"/>
                  </a:moveTo>
                  <a:cubicBezTo>
                    <a:pt x="489" y="977"/>
                    <a:pt x="239" y="525"/>
                    <a:pt x="1" y="48"/>
                  </a:cubicBezTo>
                  <a:lnTo>
                    <a:pt x="96" y="1"/>
                  </a:lnTo>
                  <a:cubicBezTo>
                    <a:pt x="334" y="465"/>
                    <a:pt x="572" y="941"/>
                    <a:pt x="811" y="1406"/>
                  </a:cubicBezTo>
                  <a:cubicBezTo>
                    <a:pt x="787" y="1429"/>
                    <a:pt x="763" y="1429"/>
                    <a:pt x="739" y="1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43"/>
            <p:cNvSpPr/>
            <p:nvPr/>
          </p:nvSpPr>
          <p:spPr>
            <a:xfrm>
              <a:off x="2129425" y="2349525"/>
              <a:ext cx="21450" cy="29500"/>
            </a:xfrm>
            <a:custGeom>
              <a:avLst/>
              <a:gdLst/>
              <a:ahLst/>
              <a:cxnLst/>
              <a:rect l="l" t="t" r="r" b="b"/>
              <a:pathLst>
                <a:path w="858" h="1180" extrusionOk="0">
                  <a:moveTo>
                    <a:pt x="786" y="1179"/>
                  </a:moveTo>
                  <a:cubicBezTo>
                    <a:pt x="524" y="798"/>
                    <a:pt x="262" y="429"/>
                    <a:pt x="0" y="60"/>
                  </a:cubicBezTo>
                  <a:cubicBezTo>
                    <a:pt x="24" y="48"/>
                    <a:pt x="60" y="12"/>
                    <a:pt x="72" y="1"/>
                  </a:cubicBezTo>
                  <a:cubicBezTo>
                    <a:pt x="346" y="370"/>
                    <a:pt x="596" y="739"/>
                    <a:pt x="858" y="1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43"/>
            <p:cNvSpPr/>
            <p:nvPr/>
          </p:nvSpPr>
          <p:spPr>
            <a:xfrm>
              <a:off x="2093700" y="2337925"/>
              <a:ext cx="20850" cy="32450"/>
            </a:xfrm>
            <a:custGeom>
              <a:avLst/>
              <a:gdLst/>
              <a:ahLst/>
              <a:cxnLst/>
              <a:rect l="l" t="t" r="r" b="b"/>
              <a:pathLst>
                <a:path w="834" h="1298" extrusionOk="0">
                  <a:moveTo>
                    <a:pt x="739" y="1298"/>
                  </a:moveTo>
                  <a:cubicBezTo>
                    <a:pt x="489" y="881"/>
                    <a:pt x="251" y="465"/>
                    <a:pt x="1" y="60"/>
                  </a:cubicBezTo>
                  <a:cubicBezTo>
                    <a:pt x="24" y="48"/>
                    <a:pt x="60" y="36"/>
                    <a:pt x="84" y="0"/>
                  </a:cubicBezTo>
                  <a:cubicBezTo>
                    <a:pt x="346" y="417"/>
                    <a:pt x="584" y="822"/>
                    <a:pt x="834" y="1238"/>
                  </a:cubicBezTo>
                  <a:cubicBezTo>
                    <a:pt x="798" y="1262"/>
                    <a:pt x="774" y="1286"/>
                    <a:pt x="739" y="12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43"/>
            <p:cNvSpPr/>
            <p:nvPr/>
          </p:nvSpPr>
          <p:spPr>
            <a:xfrm>
              <a:off x="2213350" y="2444475"/>
              <a:ext cx="18200" cy="29800"/>
            </a:xfrm>
            <a:custGeom>
              <a:avLst/>
              <a:gdLst/>
              <a:ahLst/>
              <a:cxnLst/>
              <a:rect l="l" t="t" r="r" b="b"/>
              <a:pathLst>
                <a:path w="728" h="1192" extrusionOk="0">
                  <a:moveTo>
                    <a:pt x="96" y="1"/>
                  </a:moveTo>
                  <a:cubicBezTo>
                    <a:pt x="299" y="382"/>
                    <a:pt x="525" y="751"/>
                    <a:pt x="727" y="1144"/>
                  </a:cubicBezTo>
                  <a:cubicBezTo>
                    <a:pt x="703" y="1156"/>
                    <a:pt x="691" y="1167"/>
                    <a:pt x="656" y="1191"/>
                  </a:cubicBezTo>
                  <a:cubicBezTo>
                    <a:pt x="430" y="798"/>
                    <a:pt x="227" y="429"/>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43"/>
            <p:cNvSpPr/>
            <p:nvPr/>
          </p:nvSpPr>
          <p:spPr>
            <a:xfrm>
              <a:off x="2114250" y="2373625"/>
              <a:ext cx="21150" cy="26525"/>
            </a:xfrm>
            <a:custGeom>
              <a:avLst/>
              <a:gdLst/>
              <a:ahLst/>
              <a:cxnLst/>
              <a:rect l="l" t="t" r="r" b="b"/>
              <a:pathLst>
                <a:path w="846" h="1061" extrusionOk="0">
                  <a:moveTo>
                    <a:pt x="83" y="1"/>
                  </a:moveTo>
                  <a:cubicBezTo>
                    <a:pt x="333" y="334"/>
                    <a:pt x="595" y="668"/>
                    <a:pt x="845" y="1001"/>
                  </a:cubicBezTo>
                  <a:cubicBezTo>
                    <a:pt x="810" y="1013"/>
                    <a:pt x="798" y="1025"/>
                    <a:pt x="774" y="1061"/>
                  </a:cubicBezTo>
                  <a:cubicBezTo>
                    <a:pt x="512" y="727"/>
                    <a:pt x="250" y="406"/>
                    <a:pt x="0" y="60"/>
                  </a:cubicBezTo>
                  <a:cubicBezTo>
                    <a:pt x="24" y="37"/>
                    <a:pt x="60" y="13"/>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43"/>
            <p:cNvSpPr/>
            <p:nvPr/>
          </p:nvSpPr>
          <p:spPr>
            <a:xfrm>
              <a:off x="3158425" y="2840350"/>
              <a:ext cx="267325" cy="43500"/>
            </a:xfrm>
            <a:custGeom>
              <a:avLst/>
              <a:gdLst/>
              <a:ahLst/>
              <a:cxnLst/>
              <a:rect l="l" t="t" r="r" b="b"/>
              <a:pathLst>
                <a:path w="10693" h="1740" extrusionOk="0">
                  <a:moveTo>
                    <a:pt x="0" y="1549"/>
                  </a:moveTo>
                  <a:cubicBezTo>
                    <a:pt x="3536" y="918"/>
                    <a:pt x="7120" y="560"/>
                    <a:pt x="10656" y="1"/>
                  </a:cubicBezTo>
                  <a:cubicBezTo>
                    <a:pt x="10680" y="60"/>
                    <a:pt x="10680" y="96"/>
                    <a:pt x="10692" y="156"/>
                  </a:cubicBezTo>
                  <a:cubicBezTo>
                    <a:pt x="7132" y="680"/>
                    <a:pt x="3596" y="1215"/>
                    <a:pt x="36" y="1739"/>
                  </a:cubicBezTo>
                  <a:cubicBezTo>
                    <a:pt x="24" y="1668"/>
                    <a:pt x="0" y="1608"/>
                    <a:pt x="0" y="154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43"/>
            <p:cNvSpPr/>
            <p:nvPr/>
          </p:nvSpPr>
          <p:spPr>
            <a:xfrm>
              <a:off x="2825050" y="2897500"/>
              <a:ext cx="261350" cy="38725"/>
            </a:xfrm>
            <a:custGeom>
              <a:avLst/>
              <a:gdLst/>
              <a:ahLst/>
              <a:cxnLst/>
              <a:rect l="l" t="t" r="r" b="b"/>
              <a:pathLst>
                <a:path w="10454" h="1549" extrusionOk="0">
                  <a:moveTo>
                    <a:pt x="10454" y="120"/>
                  </a:moveTo>
                  <a:cubicBezTo>
                    <a:pt x="6989" y="596"/>
                    <a:pt x="3501" y="1072"/>
                    <a:pt x="36" y="1549"/>
                  </a:cubicBezTo>
                  <a:cubicBezTo>
                    <a:pt x="24" y="1501"/>
                    <a:pt x="24" y="1477"/>
                    <a:pt x="0" y="1430"/>
                  </a:cubicBezTo>
                  <a:cubicBezTo>
                    <a:pt x="84" y="1406"/>
                    <a:pt x="167" y="1358"/>
                    <a:pt x="238" y="1346"/>
                  </a:cubicBezTo>
                  <a:cubicBezTo>
                    <a:pt x="1238" y="1203"/>
                    <a:pt x="2239" y="1072"/>
                    <a:pt x="3251" y="941"/>
                  </a:cubicBezTo>
                  <a:cubicBezTo>
                    <a:pt x="4739" y="727"/>
                    <a:pt x="6239" y="537"/>
                    <a:pt x="7727" y="334"/>
                  </a:cubicBezTo>
                  <a:cubicBezTo>
                    <a:pt x="8513" y="227"/>
                    <a:pt x="9323" y="120"/>
                    <a:pt x="10109" y="13"/>
                  </a:cubicBezTo>
                  <a:cubicBezTo>
                    <a:pt x="10216" y="1"/>
                    <a:pt x="10335" y="1"/>
                    <a:pt x="10442" y="1"/>
                  </a:cubicBezTo>
                  <a:cubicBezTo>
                    <a:pt x="10442" y="49"/>
                    <a:pt x="10454" y="84"/>
                    <a:pt x="10454"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43"/>
            <p:cNvSpPr/>
            <p:nvPr/>
          </p:nvSpPr>
          <p:spPr>
            <a:xfrm>
              <a:off x="3665025" y="2303100"/>
              <a:ext cx="70575" cy="53900"/>
            </a:xfrm>
            <a:custGeom>
              <a:avLst/>
              <a:gdLst/>
              <a:ahLst/>
              <a:cxnLst/>
              <a:rect l="l" t="t" r="r" b="b"/>
              <a:pathLst>
                <a:path w="2823" h="2156" extrusionOk="0">
                  <a:moveTo>
                    <a:pt x="96" y="0"/>
                  </a:moveTo>
                  <a:lnTo>
                    <a:pt x="2822" y="2048"/>
                  </a:lnTo>
                  <a:cubicBezTo>
                    <a:pt x="2799" y="2084"/>
                    <a:pt x="2775" y="2119"/>
                    <a:pt x="2751" y="2155"/>
                  </a:cubicBezTo>
                  <a:cubicBezTo>
                    <a:pt x="1822" y="1488"/>
                    <a:pt x="917" y="798"/>
                    <a:pt x="1" y="131"/>
                  </a:cubicBezTo>
                  <a:cubicBezTo>
                    <a:pt x="36" y="72"/>
                    <a:pt x="72" y="36"/>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43"/>
            <p:cNvSpPr/>
            <p:nvPr/>
          </p:nvSpPr>
          <p:spPr>
            <a:xfrm>
              <a:off x="3782600" y="2269150"/>
              <a:ext cx="50925" cy="41400"/>
            </a:xfrm>
            <a:custGeom>
              <a:avLst/>
              <a:gdLst/>
              <a:ahLst/>
              <a:cxnLst/>
              <a:rect l="l" t="t" r="r" b="b"/>
              <a:pathLst>
                <a:path w="2037" h="1656" extrusionOk="0">
                  <a:moveTo>
                    <a:pt x="1" y="1"/>
                  </a:moveTo>
                  <a:cubicBezTo>
                    <a:pt x="691" y="560"/>
                    <a:pt x="1382" y="1096"/>
                    <a:pt x="2037" y="1620"/>
                  </a:cubicBezTo>
                  <a:cubicBezTo>
                    <a:pt x="1703" y="1656"/>
                    <a:pt x="144" y="44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43"/>
            <p:cNvSpPr/>
            <p:nvPr/>
          </p:nvSpPr>
          <p:spPr>
            <a:xfrm>
              <a:off x="3623350" y="2321250"/>
              <a:ext cx="34250" cy="37525"/>
            </a:xfrm>
            <a:custGeom>
              <a:avLst/>
              <a:gdLst/>
              <a:ahLst/>
              <a:cxnLst/>
              <a:rect l="l" t="t" r="r" b="b"/>
              <a:pathLst>
                <a:path w="1370" h="1501" extrusionOk="0">
                  <a:moveTo>
                    <a:pt x="1251" y="1501"/>
                  </a:moveTo>
                  <a:cubicBezTo>
                    <a:pt x="834" y="1036"/>
                    <a:pt x="418" y="560"/>
                    <a:pt x="1" y="108"/>
                  </a:cubicBezTo>
                  <a:cubicBezTo>
                    <a:pt x="37" y="72"/>
                    <a:pt x="84" y="24"/>
                    <a:pt x="120" y="0"/>
                  </a:cubicBezTo>
                  <a:cubicBezTo>
                    <a:pt x="537" y="465"/>
                    <a:pt x="953" y="941"/>
                    <a:pt x="1370" y="1393"/>
                  </a:cubicBezTo>
                  <a:cubicBezTo>
                    <a:pt x="1334" y="1429"/>
                    <a:pt x="1287" y="1453"/>
                    <a:pt x="1251" y="1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43"/>
            <p:cNvSpPr/>
            <p:nvPr/>
          </p:nvSpPr>
          <p:spPr>
            <a:xfrm>
              <a:off x="3729625" y="2322450"/>
              <a:ext cx="53900" cy="30675"/>
            </a:xfrm>
            <a:custGeom>
              <a:avLst/>
              <a:gdLst/>
              <a:ahLst/>
              <a:cxnLst/>
              <a:rect l="l" t="t" r="r" b="b"/>
              <a:pathLst>
                <a:path w="2156" h="1227" extrusionOk="0">
                  <a:moveTo>
                    <a:pt x="60" y="0"/>
                  </a:moveTo>
                  <a:cubicBezTo>
                    <a:pt x="762" y="417"/>
                    <a:pt x="1465" y="834"/>
                    <a:pt x="2155" y="1226"/>
                  </a:cubicBezTo>
                  <a:cubicBezTo>
                    <a:pt x="1346" y="1024"/>
                    <a:pt x="703" y="500"/>
                    <a:pt x="0" y="83"/>
                  </a:cubicBezTo>
                  <a:cubicBezTo>
                    <a:pt x="36" y="60"/>
                    <a:pt x="48"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43"/>
            <p:cNvSpPr/>
            <p:nvPr/>
          </p:nvSpPr>
          <p:spPr>
            <a:xfrm>
              <a:off x="3507575" y="2318275"/>
              <a:ext cx="48250" cy="38725"/>
            </a:xfrm>
            <a:custGeom>
              <a:avLst/>
              <a:gdLst/>
              <a:ahLst/>
              <a:cxnLst/>
              <a:rect l="l" t="t" r="r" b="b"/>
              <a:pathLst>
                <a:path w="1930" h="1549" extrusionOk="0">
                  <a:moveTo>
                    <a:pt x="1870" y="1548"/>
                  </a:moveTo>
                  <a:cubicBezTo>
                    <a:pt x="1250" y="1072"/>
                    <a:pt x="619" y="584"/>
                    <a:pt x="0" y="108"/>
                  </a:cubicBezTo>
                  <a:cubicBezTo>
                    <a:pt x="24" y="72"/>
                    <a:pt x="60" y="24"/>
                    <a:pt x="72" y="0"/>
                  </a:cubicBezTo>
                  <a:cubicBezTo>
                    <a:pt x="703" y="477"/>
                    <a:pt x="1310" y="965"/>
                    <a:pt x="1929" y="1441"/>
                  </a:cubicBezTo>
                  <a:cubicBezTo>
                    <a:pt x="1917" y="1477"/>
                    <a:pt x="1905" y="1512"/>
                    <a:pt x="1870" y="1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43"/>
            <p:cNvSpPr/>
            <p:nvPr/>
          </p:nvSpPr>
          <p:spPr>
            <a:xfrm>
              <a:off x="3768025" y="2279875"/>
              <a:ext cx="45250" cy="40500"/>
            </a:xfrm>
            <a:custGeom>
              <a:avLst/>
              <a:gdLst/>
              <a:ahLst/>
              <a:cxnLst/>
              <a:rect l="l" t="t" r="r" b="b"/>
              <a:pathLst>
                <a:path w="1810" h="1620" extrusionOk="0">
                  <a:moveTo>
                    <a:pt x="1739" y="1620"/>
                  </a:moveTo>
                  <a:cubicBezTo>
                    <a:pt x="1155" y="1120"/>
                    <a:pt x="584" y="608"/>
                    <a:pt x="0" y="96"/>
                  </a:cubicBezTo>
                  <a:cubicBezTo>
                    <a:pt x="24" y="60"/>
                    <a:pt x="36" y="36"/>
                    <a:pt x="72" y="0"/>
                  </a:cubicBezTo>
                  <a:cubicBezTo>
                    <a:pt x="655" y="512"/>
                    <a:pt x="1227" y="1024"/>
                    <a:pt x="1810" y="1536"/>
                  </a:cubicBezTo>
                  <a:cubicBezTo>
                    <a:pt x="1786" y="1560"/>
                    <a:pt x="1774" y="1596"/>
                    <a:pt x="1739" y="16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43"/>
            <p:cNvSpPr/>
            <p:nvPr/>
          </p:nvSpPr>
          <p:spPr>
            <a:xfrm>
              <a:off x="3671875" y="2326600"/>
              <a:ext cx="49725" cy="38125"/>
            </a:xfrm>
            <a:custGeom>
              <a:avLst/>
              <a:gdLst/>
              <a:ahLst/>
              <a:cxnLst/>
              <a:rect l="l" t="t" r="r" b="b"/>
              <a:pathLst>
                <a:path w="1989" h="1525" extrusionOk="0">
                  <a:moveTo>
                    <a:pt x="1906" y="1525"/>
                  </a:moveTo>
                  <a:cubicBezTo>
                    <a:pt x="1274" y="1049"/>
                    <a:pt x="632" y="572"/>
                    <a:pt x="1" y="96"/>
                  </a:cubicBezTo>
                  <a:cubicBezTo>
                    <a:pt x="36" y="72"/>
                    <a:pt x="48" y="36"/>
                    <a:pt x="84" y="1"/>
                  </a:cubicBezTo>
                  <a:cubicBezTo>
                    <a:pt x="715" y="477"/>
                    <a:pt x="1346" y="953"/>
                    <a:pt x="1989" y="1441"/>
                  </a:cubicBezTo>
                  <a:cubicBezTo>
                    <a:pt x="1953" y="1465"/>
                    <a:pt x="1929" y="1501"/>
                    <a:pt x="1906" y="15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43"/>
            <p:cNvSpPr/>
            <p:nvPr/>
          </p:nvSpPr>
          <p:spPr>
            <a:xfrm>
              <a:off x="3798075" y="2263200"/>
              <a:ext cx="44375" cy="36050"/>
            </a:xfrm>
            <a:custGeom>
              <a:avLst/>
              <a:gdLst/>
              <a:ahLst/>
              <a:cxnLst/>
              <a:rect l="l" t="t" r="r" b="b"/>
              <a:pathLst>
                <a:path w="1775" h="1442" extrusionOk="0">
                  <a:moveTo>
                    <a:pt x="1727" y="1441"/>
                  </a:moveTo>
                  <a:cubicBezTo>
                    <a:pt x="1168" y="1001"/>
                    <a:pt x="584" y="537"/>
                    <a:pt x="1" y="84"/>
                  </a:cubicBezTo>
                  <a:cubicBezTo>
                    <a:pt x="13" y="60"/>
                    <a:pt x="48" y="25"/>
                    <a:pt x="60" y="1"/>
                  </a:cubicBezTo>
                  <a:cubicBezTo>
                    <a:pt x="620" y="441"/>
                    <a:pt x="1203" y="906"/>
                    <a:pt x="1775" y="1346"/>
                  </a:cubicBezTo>
                  <a:cubicBezTo>
                    <a:pt x="1775" y="1382"/>
                    <a:pt x="1739" y="1418"/>
                    <a:pt x="1727" y="1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43"/>
            <p:cNvSpPr/>
            <p:nvPr/>
          </p:nvSpPr>
          <p:spPr>
            <a:xfrm>
              <a:off x="3444775" y="2332250"/>
              <a:ext cx="46750" cy="33375"/>
            </a:xfrm>
            <a:custGeom>
              <a:avLst/>
              <a:gdLst/>
              <a:ahLst/>
              <a:cxnLst/>
              <a:rect l="l" t="t" r="r" b="b"/>
              <a:pathLst>
                <a:path w="1870" h="1335" extrusionOk="0">
                  <a:moveTo>
                    <a:pt x="60" y="1"/>
                  </a:moveTo>
                  <a:cubicBezTo>
                    <a:pt x="667" y="418"/>
                    <a:pt x="1262" y="834"/>
                    <a:pt x="1869" y="1251"/>
                  </a:cubicBezTo>
                  <a:cubicBezTo>
                    <a:pt x="1857" y="1287"/>
                    <a:pt x="1846" y="1299"/>
                    <a:pt x="1822" y="1334"/>
                  </a:cubicBezTo>
                  <a:lnTo>
                    <a:pt x="0" y="84"/>
                  </a:lnTo>
                  <a:cubicBezTo>
                    <a:pt x="12" y="49"/>
                    <a:pt x="24" y="37"/>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43"/>
            <p:cNvSpPr/>
            <p:nvPr/>
          </p:nvSpPr>
          <p:spPr>
            <a:xfrm>
              <a:off x="3557275" y="2343575"/>
              <a:ext cx="38125" cy="26800"/>
            </a:xfrm>
            <a:custGeom>
              <a:avLst/>
              <a:gdLst/>
              <a:ahLst/>
              <a:cxnLst/>
              <a:rect l="l" t="t" r="r" b="b"/>
              <a:pathLst>
                <a:path w="1525" h="1072" extrusionOk="0">
                  <a:moveTo>
                    <a:pt x="48" y="0"/>
                  </a:moveTo>
                  <a:cubicBezTo>
                    <a:pt x="536" y="322"/>
                    <a:pt x="1036" y="655"/>
                    <a:pt x="1525" y="1001"/>
                  </a:cubicBezTo>
                  <a:cubicBezTo>
                    <a:pt x="1513" y="1024"/>
                    <a:pt x="1489" y="1036"/>
                    <a:pt x="1477" y="1072"/>
                  </a:cubicBezTo>
                  <a:lnTo>
                    <a:pt x="1" y="84"/>
                  </a:lnTo>
                  <a:cubicBezTo>
                    <a:pt x="36" y="60"/>
                    <a:pt x="48" y="24"/>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43"/>
            <p:cNvSpPr/>
            <p:nvPr/>
          </p:nvSpPr>
          <p:spPr>
            <a:xfrm>
              <a:off x="3580200" y="2343275"/>
              <a:ext cx="29200" cy="23250"/>
            </a:xfrm>
            <a:custGeom>
              <a:avLst/>
              <a:gdLst/>
              <a:ahLst/>
              <a:cxnLst/>
              <a:rect l="l" t="t" r="r" b="b"/>
              <a:pathLst>
                <a:path w="1168" h="930" extrusionOk="0">
                  <a:moveTo>
                    <a:pt x="72" y="1"/>
                  </a:moveTo>
                  <a:cubicBezTo>
                    <a:pt x="441" y="274"/>
                    <a:pt x="798" y="560"/>
                    <a:pt x="1167" y="858"/>
                  </a:cubicBezTo>
                  <a:cubicBezTo>
                    <a:pt x="1155" y="893"/>
                    <a:pt x="1131" y="917"/>
                    <a:pt x="1108" y="929"/>
                  </a:cubicBezTo>
                  <a:cubicBezTo>
                    <a:pt x="739" y="655"/>
                    <a:pt x="369" y="370"/>
                    <a:pt x="0" y="72"/>
                  </a:cubicBezTo>
                  <a:cubicBezTo>
                    <a:pt x="24" y="60"/>
                    <a:pt x="60" y="24"/>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43"/>
            <p:cNvSpPr/>
            <p:nvPr/>
          </p:nvSpPr>
          <p:spPr>
            <a:xfrm>
              <a:off x="3433750" y="2362025"/>
              <a:ext cx="29800" cy="19075"/>
            </a:xfrm>
            <a:custGeom>
              <a:avLst/>
              <a:gdLst/>
              <a:ahLst/>
              <a:cxnLst/>
              <a:rect l="l" t="t" r="r" b="b"/>
              <a:pathLst>
                <a:path w="1192" h="763" extrusionOk="0">
                  <a:moveTo>
                    <a:pt x="1155" y="763"/>
                  </a:moveTo>
                  <a:cubicBezTo>
                    <a:pt x="763" y="536"/>
                    <a:pt x="393" y="298"/>
                    <a:pt x="1" y="72"/>
                  </a:cubicBezTo>
                  <a:cubicBezTo>
                    <a:pt x="24" y="48"/>
                    <a:pt x="36" y="24"/>
                    <a:pt x="48" y="1"/>
                  </a:cubicBezTo>
                  <a:cubicBezTo>
                    <a:pt x="441" y="227"/>
                    <a:pt x="810" y="465"/>
                    <a:pt x="1191" y="691"/>
                  </a:cubicBezTo>
                  <a:cubicBezTo>
                    <a:pt x="1179" y="715"/>
                    <a:pt x="1167" y="751"/>
                    <a:pt x="1155" y="7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43"/>
            <p:cNvSpPr/>
            <p:nvPr/>
          </p:nvSpPr>
          <p:spPr>
            <a:xfrm>
              <a:off x="3359050" y="2364400"/>
              <a:ext cx="25325" cy="17000"/>
            </a:xfrm>
            <a:custGeom>
              <a:avLst/>
              <a:gdLst/>
              <a:ahLst/>
              <a:cxnLst/>
              <a:rect l="l" t="t" r="r" b="b"/>
              <a:pathLst>
                <a:path w="1013" h="680" extrusionOk="0">
                  <a:moveTo>
                    <a:pt x="988" y="679"/>
                  </a:moveTo>
                  <a:cubicBezTo>
                    <a:pt x="655" y="489"/>
                    <a:pt x="333" y="287"/>
                    <a:pt x="0" y="72"/>
                  </a:cubicBezTo>
                  <a:cubicBezTo>
                    <a:pt x="12" y="48"/>
                    <a:pt x="36" y="13"/>
                    <a:pt x="48" y="1"/>
                  </a:cubicBezTo>
                  <a:cubicBezTo>
                    <a:pt x="369" y="191"/>
                    <a:pt x="703" y="406"/>
                    <a:pt x="1012" y="596"/>
                  </a:cubicBezTo>
                  <a:cubicBezTo>
                    <a:pt x="1012" y="620"/>
                    <a:pt x="1000" y="656"/>
                    <a:pt x="988" y="6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43"/>
            <p:cNvSpPr/>
            <p:nvPr/>
          </p:nvSpPr>
          <p:spPr>
            <a:xfrm>
              <a:off x="2072875" y="2646300"/>
              <a:ext cx="310475" cy="172350"/>
            </a:xfrm>
            <a:custGeom>
              <a:avLst/>
              <a:gdLst/>
              <a:ahLst/>
              <a:cxnLst/>
              <a:rect l="l" t="t" r="r" b="b"/>
              <a:pathLst>
                <a:path w="12419" h="6894" extrusionOk="0">
                  <a:moveTo>
                    <a:pt x="4060" y="2488"/>
                  </a:moveTo>
                  <a:cubicBezTo>
                    <a:pt x="3584" y="2203"/>
                    <a:pt x="3120" y="1905"/>
                    <a:pt x="2631" y="1631"/>
                  </a:cubicBezTo>
                  <a:cubicBezTo>
                    <a:pt x="1846" y="1167"/>
                    <a:pt x="1036" y="714"/>
                    <a:pt x="238" y="262"/>
                  </a:cubicBezTo>
                  <a:cubicBezTo>
                    <a:pt x="143" y="214"/>
                    <a:pt x="72" y="155"/>
                    <a:pt x="0" y="95"/>
                  </a:cubicBezTo>
                  <a:lnTo>
                    <a:pt x="36" y="0"/>
                  </a:lnTo>
                  <a:cubicBezTo>
                    <a:pt x="131" y="48"/>
                    <a:pt x="238" y="71"/>
                    <a:pt x="322" y="119"/>
                  </a:cubicBezTo>
                  <a:cubicBezTo>
                    <a:pt x="3727" y="1965"/>
                    <a:pt x="7144" y="3810"/>
                    <a:pt x="10549" y="5667"/>
                  </a:cubicBezTo>
                  <a:cubicBezTo>
                    <a:pt x="11097" y="5965"/>
                    <a:pt x="11633" y="6310"/>
                    <a:pt x="12168" y="6620"/>
                  </a:cubicBezTo>
                  <a:cubicBezTo>
                    <a:pt x="12264" y="6679"/>
                    <a:pt x="12335" y="6739"/>
                    <a:pt x="12418" y="6810"/>
                  </a:cubicBezTo>
                  <a:cubicBezTo>
                    <a:pt x="12406" y="6834"/>
                    <a:pt x="12383" y="6858"/>
                    <a:pt x="12359" y="6894"/>
                  </a:cubicBezTo>
                  <a:lnTo>
                    <a:pt x="12049" y="6715"/>
                  </a:lnTo>
                  <a:cubicBezTo>
                    <a:pt x="9466" y="5322"/>
                    <a:pt x="6858" y="3929"/>
                    <a:pt x="4251" y="2536"/>
                  </a:cubicBezTo>
                  <a:cubicBezTo>
                    <a:pt x="4215" y="2512"/>
                    <a:pt x="4167" y="2512"/>
                    <a:pt x="4120" y="2500"/>
                  </a:cubicBezTo>
                  <a:cubicBezTo>
                    <a:pt x="4120" y="2524"/>
                    <a:pt x="4096" y="2500"/>
                    <a:pt x="4060" y="2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43"/>
            <p:cNvSpPr/>
            <p:nvPr/>
          </p:nvSpPr>
          <p:spPr>
            <a:xfrm>
              <a:off x="2127325" y="2698075"/>
              <a:ext cx="173575" cy="96475"/>
            </a:xfrm>
            <a:custGeom>
              <a:avLst/>
              <a:gdLst/>
              <a:ahLst/>
              <a:cxnLst/>
              <a:rect l="l" t="t" r="r" b="b"/>
              <a:pathLst>
                <a:path w="6943" h="3859" extrusionOk="0">
                  <a:moveTo>
                    <a:pt x="6871" y="3858"/>
                  </a:moveTo>
                  <a:cubicBezTo>
                    <a:pt x="4573" y="2608"/>
                    <a:pt x="2287" y="1358"/>
                    <a:pt x="1" y="120"/>
                  </a:cubicBezTo>
                  <a:cubicBezTo>
                    <a:pt x="25" y="72"/>
                    <a:pt x="49" y="48"/>
                    <a:pt x="61" y="1"/>
                  </a:cubicBezTo>
                  <a:cubicBezTo>
                    <a:pt x="2358" y="1239"/>
                    <a:pt x="4644" y="2489"/>
                    <a:pt x="6942" y="3715"/>
                  </a:cubicBezTo>
                  <a:cubicBezTo>
                    <a:pt x="6919" y="3763"/>
                    <a:pt x="6895" y="3811"/>
                    <a:pt x="6871" y="38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43"/>
            <p:cNvSpPr/>
            <p:nvPr/>
          </p:nvSpPr>
          <p:spPr>
            <a:xfrm>
              <a:off x="2047575" y="2625450"/>
              <a:ext cx="187825" cy="103600"/>
            </a:xfrm>
            <a:custGeom>
              <a:avLst/>
              <a:gdLst/>
              <a:ahLst/>
              <a:cxnLst/>
              <a:rect l="l" t="t" r="r" b="b"/>
              <a:pathLst>
                <a:path w="7513" h="4144" extrusionOk="0">
                  <a:moveTo>
                    <a:pt x="7465" y="4144"/>
                  </a:moveTo>
                  <a:cubicBezTo>
                    <a:pt x="4977" y="2787"/>
                    <a:pt x="2500" y="1429"/>
                    <a:pt x="0" y="96"/>
                  </a:cubicBezTo>
                  <a:lnTo>
                    <a:pt x="48" y="1"/>
                  </a:lnTo>
                  <a:cubicBezTo>
                    <a:pt x="2524" y="1358"/>
                    <a:pt x="5025" y="2703"/>
                    <a:pt x="7513" y="4049"/>
                  </a:cubicBezTo>
                  <a:cubicBezTo>
                    <a:pt x="7513" y="4073"/>
                    <a:pt x="7501" y="4108"/>
                    <a:pt x="7465" y="4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43"/>
            <p:cNvSpPr/>
            <p:nvPr/>
          </p:nvSpPr>
          <p:spPr>
            <a:xfrm>
              <a:off x="2086250" y="2662350"/>
              <a:ext cx="139925" cy="76225"/>
            </a:xfrm>
            <a:custGeom>
              <a:avLst/>
              <a:gdLst/>
              <a:ahLst/>
              <a:cxnLst/>
              <a:rect l="l" t="t" r="r" b="b"/>
              <a:pathLst>
                <a:path w="5597" h="3049" extrusionOk="0">
                  <a:moveTo>
                    <a:pt x="3525" y="1846"/>
                  </a:moveTo>
                  <a:cubicBezTo>
                    <a:pt x="3561" y="1858"/>
                    <a:pt x="3573" y="1882"/>
                    <a:pt x="3597" y="1894"/>
                  </a:cubicBezTo>
                  <a:cubicBezTo>
                    <a:pt x="4061" y="2144"/>
                    <a:pt x="4525" y="2418"/>
                    <a:pt x="4978" y="2668"/>
                  </a:cubicBezTo>
                  <a:cubicBezTo>
                    <a:pt x="5192" y="2787"/>
                    <a:pt x="5418" y="2906"/>
                    <a:pt x="5597" y="3049"/>
                  </a:cubicBezTo>
                  <a:cubicBezTo>
                    <a:pt x="3716" y="2096"/>
                    <a:pt x="1787" y="1204"/>
                    <a:pt x="1" y="96"/>
                  </a:cubicBezTo>
                  <a:lnTo>
                    <a:pt x="37" y="1"/>
                  </a:lnTo>
                  <a:cubicBezTo>
                    <a:pt x="132" y="49"/>
                    <a:pt x="239" y="108"/>
                    <a:pt x="322" y="156"/>
                  </a:cubicBezTo>
                  <a:cubicBezTo>
                    <a:pt x="1311" y="692"/>
                    <a:pt x="2275" y="1227"/>
                    <a:pt x="3251" y="1739"/>
                  </a:cubicBezTo>
                  <a:cubicBezTo>
                    <a:pt x="3347" y="1799"/>
                    <a:pt x="3454" y="1835"/>
                    <a:pt x="3525" y="18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43"/>
            <p:cNvSpPr/>
            <p:nvPr/>
          </p:nvSpPr>
          <p:spPr>
            <a:xfrm>
              <a:off x="2276750" y="2818925"/>
              <a:ext cx="80400" cy="38125"/>
            </a:xfrm>
            <a:custGeom>
              <a:avLst/>
              <a:gdLst/>
              <a:ahLst/>
              <a:cxnLst/>
              <a:rect l="l" t="t" r="r" b="b"/>
              <a:pathLst>
                <a:path w="3216" h="1525" extrusionOk="0">
                  <a:moveTo>
                    <a:pt x="3156" y="1525"/>
                  </a:moveTo>
                  <a:cubicBezTo>
                    <a:pt x="2096" y="1060"/>
                    <a:pt x="1037" y="596"/>
                    <a:pt x="1" y="120"/>
                  </a:cubicBezTo>
                  <a:cubicBezTo>
                    <a:pt x="13" y="84"/>
                    <a:pt x="25" y="48"/>
                    <a:pt x="60" y="1"/>
                  </a:cubicBezTo>
                  <a:cubicBezTo>
                    <a:pt x="1120" y="465"/>
                    <a:pt x="2168" y="929"/>
                    <a:pt x="3216" y="1394"/>
                  </a:cubicBezTo>
                  <a:cubicBezTo>
                    <a:pt x="3180" y="1429"/>
                    <a:pt x="3168" y="1477"/>
                    <a:pt x="3156" y="15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43"/>
            <p:cNvSpPr/>
            <p:nvPr/>
          </p:nvSpPr>
          <p:spPr>
            <a:xfrm>
              <a:off x="2277650" y="2828450"/>
              <a:ext cx="74150" cy="35150"/>
            </a:xfrm>
            <a:custGeom>
              <a:avLst/>
              <a:gdLst/>
              <a:ahLst/>
              <a:cxnLst/>
              <a:rect l="l" t="t" r="r" b="b"/>
              <a:pathLst>
                <a:path w="2966" h="1406" extrusionOk="0">
                  <a:moveTo>
                    <a:pt x="2918" y="1406"/>
                  </a:moveTo>
                  <a:cubicBezTo>
                    <a:pt x="1953" y="977"/>
                    <a:pt x="977" y="536"/>
                    <a:pt x="1" y="96"/>
                  </a:cubicBezTo>
                  <a:cubicBezTo>
                    <a:pt x="24" y="72"/>
                    <a:pt x="36" y="36"/>
                    <a:pt x="48" y="1"/>
                  </a:cubicBezTo>
                  <a:cubicBezTo>
                    <a:pt x="1013" y="429"/>
                    <a:pt x="2001" y="858"/>
                    <a:pt x="2965" y="1287"/>
                  </a:cubicBezTo>
                  <a:cubicBezTo>
                    <a:pt x="2953" y="1334"/>
                    <a:pt x="2941" y="1358"/>
                    <a:pt x="2918" y="14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43"/>
            <p:cNvSpPr/>
            <p:nvPr/>
          </p:nvSpPr>
          <p:spPr>
            <a:xfrm>
              <a:off x="2238075" y="2746000"/>
              <a:ext cx="59250" cy="34250"/>
            </a:xfrm>
            <a:custGeom>
              <a:avLst/>
              <a:gdLst/>
              <a:ahLst/>
              <a:cxnLst/>
              <a:rect l="l" t="t" r="r" b="b"/>
              <a:pathLst>
                <a:path w="2370" h="1370" extrusionOk="0">
                  <a:moveTo>
                    <a:pt x="60" y="1"/>
                  </a:moveTo>
                  <a:cubicBezTo>
                    <a:pt x="834" y="441"/>
                    <a:pt x="1607" y="858"/>
                    <a:pt x="2369" y="1286"/>
                  </a:cubicBezTo>
                  <a:cubicBezTo>
                    <a:pt x="2346" y="1310"/>
                    <a:pt x="2334" y="1346"/>
                    <a:pt x="2310" y="1370"/>
                  </a:cubicBezTo>
                  <a:cubicBezTo>
                    <a:pt x="1524" y="941"/>
                    <a:pt x="774" y="513"/>
                    <a:pt x="0" y="84"/>
                  </a:cubicBezTo>
                  <a:cubicBezTo>
                    <a:pt x="24" y="60"/>
                    <a:pt x="36" y="3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43"/>
            <p:cNvSpPr/>
            <p:nvPr/>
          </p:nvSpPr>
          <p:spPr>
            <a:xfrm>
              <a:off x="2204425" y="2758800"/>
              <a:ext cx="57475" cy="28900"/>
            </a:xfrm>
            <a:custGeom>
              <a:avLst/>
              <a:gdLst/>
              <a:ahLst/>
              <a:cxnLst/>
              <a:rect l="l" t="t" r="r" b="b"/>
              <a:pathLst>
                <a:path w="2299" h="1156" extrusionOk="0">
                  <a:moveTo>
                    <a:pt x="48" y="1"/>
                  </a:moveTo>
                  <a:cubicBezTo>
                    <a:pt x="787" y="358"/>
                    <a:pt x="1549" y="715"/>
                    <a:pt x="2299" y="1072"/>
                  </a:cubicBezTo>
                  <a:lnTo>
                    <a:pt x="2251" y="1155"/>
                  </a:lnTo>
                  <a:cubicBezTo>
                    <a:pt x="1513" y="798"/>
                    <a:pt x="763" y="429"/>
                    <a:pt x="1" y="72"/>
                  </a:cubicBezTo>
                  <a:cubicBezTo>
                    <a:pt x="36" y="48"/>
                    <a:pt x="36" y="24"/>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43"/>
            <p:cNvSpPr/>
            <p:nvPr/>
          </p:nvSpPr>
          <p:spPr>
            <a:xfrm>
              <a:off x="2210375" y="2828450"/>
              <a:ext cx="47650" cy="23250"/>
            </a:xfrm>
            <a:custGeom>
              <a:avLst/>
              <a:gdLst/>
              <a:ahLst/>
              <a:cxnLst/>
              <a:rect l="l" t="t" r="r" b="b"/>
              <a:pathLst>
                <a:path w="1906" h="930" extrusionOk="0">
                  <a:moveTo>
                    <a:pt x="48" y="1"/>
                  </a:moveTo>
                  <a:cubicBezTo>
                    <a:pt x="679" y="274"/>
                    <a:pt x="1299" y="548"/>
                    <a:pt x="1906" y="834"/>
                  </a:cubicBezTo>
                  <a:cubicBezTo>
                    <a:pt x="1894" y="858"/>
                    <a:pt x="1882" y="906"/>
                    <a:pt x="1870" y="929"/>
                  </a:cubicBezTo>
                  <a:cubicBezTo>
                    <a:pt x="1239" y="655"/>
                    <a:pt x="632" y="382"/>
                    <a:pt x="1" y="96"/>
                  </a:cubicBezTo>
                  <a:cubicBezTo>
                    <a:pt x="25" y="84"/>
                    <a:pt x="37" y="36"/>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43"/>
            <p:cNvSpPr/>
            <p:nvPr/>
          </p:nvSpPr>
          <p:spPr>
            <a:xfrm>
              <a:off x="2199075" y="2773675"/>
              <a:ext cx="43775" cy="22950"/>
            </a:xfrm>
            <a:custGeom>
              <a:avLst/>
              <a:gdLst/>
              <a:ahLst/>
              <a:cxnLst/>
              <a:rect l="l" t="t" r="r" b="b"/>
              <a:pathLst>
                <a:path w="1751" h="918" extrusionOk="0">
                  <a:moveTo>
                    <a:pt x="1691" y="918"/>
                  </a:moveTo>
                  <a:cubicBezTo>
                    <a:pt x="1131" y="656"/>
                    <a:pt x="560" y="370"/>
                    <a:pt x="0" y="108"/>
                  </a:cubicBezTo>
                  <a:cubicBezTo>
                    <a:pt x="12" y="72"/>
                    <a:pt x="24" y="25"/>
                    <a:pt x="60" y="1"/>
                  </a:cubicBezTo>
                  <a:cubicBezTo>
                    <a:pt x="620" y="263"/>
                    <a:pt x="1191" y="537"/>
                    <a:pt x="1751" y="822"/>
                  </a:cubicBezTo>
                  <a:cubicBezTo>
                    <a:pt x="1727" y="846"/>
                    <a:pt x="1703" y="870"/>
                    <a:pt x="1691" y="9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43"/>
            <p:cNvSpPr/>
            <p:nvPr/>
          </p:nvSpPr>
          <p:spPr>
            <a:xfrm>
              <a:off x="2210975" y="2818625"/>
              <a:ext cx="41100" cy="21175"/>
            </a:xfrm>
            <a:custGeom>
              <a:avLst/>
              <a:gdLst/>
              <a:ahLst/>
              <a:cxnLst/>
              <a:rect l="l" t="t" r="r" b="b"/>
              <a:pathLst>
                <a:path w="1644" h="847" extrusionOk="0">
                  <a:moveTo>
                    <a:pt x="1608" y="846"/>
                  </a:moveTo>
                  <a:cubicBezTo>
                    <a:pt x="1072" y="596"/>
                    <a:pt x="525" y="346"/>
                    <a:pt x="1" y="108"/>
                  </a:cubicBezTo>
                  <a:cubicBezTo>
                    <a:pt x="13" y="72"/>
                    <a:pt x="24" y="36"/>
                    <a:pt x="36" y="1"/>
                  </a:cubicBezTo>
                  <a:lnTo>
                    <a:pt x="1644" y="763"/>
                  </a:lnTo>
                  <a:cubicBezTo>
                    <a:pt x="1644" y="787"/>
                    <a:pt x="1620" y="822"/>
                    <a:pt x="1608" y="8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43"/>
            <p:cNvSpPr/>
            <p:nvPr/>
          </p:nvSpPr>
          <p:spPr>
            <a:xfrm>
              <a:off x="2396125" y="2825175"/>
              <a:ext cx="42000" cy="26225"/>
            </a:xfrm>
            <a:custGeom>
              <a:avLst/>
              <a:gdLst/>
              <a:ahLst/>
              <a:cxnLst/>
              <a:rect l="l" t="t" r="r" b="b"/>
              <a:pathLst>
                <a:path w="1680" h="1049" extrusionOk="0">
                  <a:moveTo>
                    <a:pt x="60" y="1"/>
                  </a:moveTo>
                  <a:cubicBezTo>
                    <a:pt x="596" y="322"/>
                    <a:pt x="1143" y="644"/>
                    <a:pt x="1679" y="953"/>
                  </a:cubicBezTo>
                  <a:lnTo>
                    <a:pt x="1643" y="1048"/>
                  </a:lnTo>
                  <a:cubicBezTo>
                    <a:pt x="1084" y="739"/>
                    <a:pt x="548" y="417"/>
                    <a:pt x="0" y="96"/>
                  </a:cubicBezTo>
                  <a:cubicBezTo>
                    <a:pt x="12" y="72"/>
                    <a:pt x="48" y="3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43"/>
            <p:cNvSpPr/>
            <p:nvPr/>
          </p:nvSpPr>
          <p:spPr>
            <a:xfrm>
              <a:off x="2310100" y="2791250"/>
              <a:ext cx="37825" cy="21150"/>
            </a:xfrm>
            <a:custGeom>
              <a:avLst/>
              <a:gdLst/>
              <a:ahLst/>
              <a:cxnLst/>
              <a:rect l="l" t="t" r="r" b="b"/>
              <a:pathLst>
                <a:path w="1513" h="846" extrusionOk="0">
                  <a:moveTo>
                    <a:pt x="60" y="0"/>
                  </a:moveTo>
                  <a:cubicBezTo>
                    <a:pt x="536" y="250"/>
                    <a:pt x="1024" y="489"/>
                    <a:pt x="1513" y="739"/>
                  </a:cubicBezTo>
                  <a:cubicBezTo>
                    <a:pt x="1489" y="774"/>
                    <a:pt x="1477" y="810"/>
                    <a:pt x="1453" y="846"/>
                  </a:cubicBezTo>
                  <a:cubicBezTo>
                    <a:pt x="977" y="596"/>
                    <a:pt x="477" y="358"/>
                    <a:pt x="0" y="96"/>
                  </a:cubicBezTo>
                  <a:cubicBezTo>
                    <a:pt x="36" y="60"/>
                    <a:pt x="48"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43"/>
            <p:cNvSpPr/>
            <p:nvPr/>
          </p:nvSpPr>
          <p:spPr>
            <a:xfrm>
              <a:off x="2292825" y="2850775"/>
              <a:ext cx="38725" cy="20875"/>
            </a:xfrm>
            <a:custGeom>
              <a:avLst/>
              <a:gdLst/>
              <a:ahLst/>
              <a:cxnLst/>
              <a:rect l="l" t="t" r="r" b="b"/>
              <a:pathLst>
                <a:path w="1549" h="835" extrusionOk="0">
                  <a:moveTo>
                    <a:pt x="37" y="1"/>
                  </a:moveTo>
                  <a:cubicBezTo>
                    <a:pt x="549" y="251"/>
                    <a:pt x="1037" y="489"/>
                    <a:pt x="1549" y="739"/>
                  </a:cubicBezTo>
                  <a:lnTo>
                    <a:pt x="1501" y="834"/>
                  </a:lnTo>
                  <a:cubicBezTo>
                    <a:pt x="989" y="572"/>
                    <a:pt x="501" y="334"/>
                    <a:pt x="1"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43"/>
            <p:cNvSpPr/>
            <p:nvPr/>
          </p:nvSpPr>
          <p:spPr>
            <a:xfrm>
              <a:off x="2112450" y="2988900"/>
              <a:ext cx="24150" cy="75625"/>
            </a:xfrm>
            <a:custGeom>
              <a:avLst/>
              <a:gdLst/>
              <a:ahLst/>
              <a:cxnLst/>
              <a:rect l="l" t="t" r="r" b="b"/>
              <a:pathLst>
                <a:path w="966" h="3025" extrusionOk="0">
                  <a:moveTo>
                    <a:pt x="965" y="24"/>
                  </a:moveTo>
                  <a:cubicBezTo>
                    <a:pt x="679" y="1024"/>
                    <a:pt x="394" y="2012"/>
                    <a:pt x="132" y="3024"/>
                  </a:cubicBezTo>
                  <a:cubicBezTo>
                    <a:pt x="84" y="3012"/>
                    <a:pt x="48" y="3000"/>
                    <a:pt x="1" y="3000"/>
                  </a:cubicBezTo>
                  <a:cubicBezTo>
                    <a:pt x="286" y="2000"/>
                    <a:pt x="560" y="1000"/>
                    <a:pt x="846" y="0"/>
                  </a:cubicBezTo>
                  <a:cubicBezTo>
                    <a:pt x="870" y="0"/>
                    <a:pt x="917" y="0"/>
                    <a:pt x="965"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43"/>
            <p:cNvSpPr/>
            <p:nvPr/>
          </p:nvSpPr>
          <p:spPr>
            <a:xfrm>
              <a:off x="2303850" y="3103775"/>
              <a:ext cx="27700" cy="57175"/>
            </a:xfrm>
            <a:custGeom>
              <a:avLst/>
              <a:gdLst/>
              <a:ahLst/>
              <a:cxnLst/>
              <a:rect l="l" t="t" r="r" b="b"/>
              <a:pathLst>
                <a:path w="1108" h="2287" extrusionOk="0">
                  <a:moveTo>
                    <a:pt x="1108" y="60"/>
                  </a:moveTo>
                  <a:cubicBezTo>
                    <a:pt x="774" y="799"/>
                    <a:pt x="465" y="1549"/>
                    <a:pt x="131" y="2287"/>
                  </a:cubicBezTo>
                  <a:cubicBezTo>
                    <a:pt x="96" y="2275"/>
                    <a:pt x="48" y="2239"/>
                    <a:pt x="0" y="2227"/>
                  </a:cubicBezTo>
                  <a:lnTo>
                    <a:pt x="989" y="1"/>
                  </a:lnTo>
                  <a:cubicBezTo>
                    <a:pt x="1012" y="13"/>
                    <a:pt x="1060" y="37"/>
                    <a:pt x="1108"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43"/>
            <p:cNvSpPr/>
            <p:nvPr/>
          </p:nvSpPr>
          <p:spPr>
            <a:xfrm>
              <a:off x="2398200" y="3090400"/>
              <a:ext cx="28300" cy="74425"/>
            </a:xfrm>
            <a:custGeom>
              <a:avLst/>
              <a:gdLst/>
              <a:ahLst/>
              <a:cxnLst/>
              <a:rect l="l" t="t" r="r" b="b"/>
              <a:pathLst>
                <a:path w="1132" h="2977" extrusionOk="0">
                  <a:moveTo>
                    <a:pt x="775" y="441"/>
                  </a:moveTo>
                  <a:cubicBezTo>
                    <a:pt x="870" y="298"/>
                    <a:pt x="977" y="143"/>
                    <a:pt x="1060" y="0"/>
                  </a:cubicBezTo>
                  <a:cubicBezTo>
                    <a:pt x="1096" y="12"/>
                    <a:pt x="1120" y="24"/>
                    <a:pt x="1132" y="24"/>
                  </a:cubicBezTo>
                  <a:lnTo>
                    <a:pt x="108" y="2977"/>
                  </a:lnTo>
                  <a:cubicBezTo>
                    <a:pt x="84" y="2953"/>
                    <a:pt x="36" y="2953"/>
                    <a:pt x="1" y="2941"/>
                  </a:cubicBezTo>
                  <a:cubicBezTo>
                    <a:pt x="275" y="2108"/>
                    <a:pt x="525" y="1262"/>
                    <a:pt x="775" y="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43"/>
            <p:cNvSpPr/>
            <p:nvPr/>
          </p:nvSpPr>
          <p:spPr>
            <a:xfrm>
              <a:off x="2389275" y="3096050"/>
              <a:ext cx="28300" cy="71450"/>
            </a:xfrm>
            <a:custGeom>
              <a:avLst/>
              <a:gdLst/>
              <a:ahLst/>
              <a:cxnLst/>
              <a:rect l="l" t="t" r="r" b="b"/>
              <a:pathLst>
                <a:path w="1132" h="2858" extrusionOk="0">
                  <a:moveTo>
                    <a:pt x="1132" y="203"/>
                  </a:moveTo>
                  <a:lnTo>
                    <a:pt x="155" y="2560"/>
                  </a:lnTo>
                  <a:cubicBezTo>
                    <a:pt x="108" y="2667"/>
                    <a:pt x="84" y="2774"/>
                    <a:pt x="0" y="2858"/>
                  </a:cubicBezTo>
                  <a:cubicBezTo>
                    <a:pt x="203" y="1882"/>
                    <a:pt x="560" y="941"/>
                    <a:pt x="1084" y="0"/>
                  </a:cubicBezTo>
                  <a:cubicBezTo>
                    <a:pt x="1108" y="107"/>
                    <a:pt x="1120" y="167"/>
                    <a:pt x="1132" y="203"/>
                  </a:cubicBezTo>
                  <a:cubicBezTo>
                    <a:pt x="1132" y="215"/>
                    <a:pt x="1132" y="203"/>
                    <a:pt x="1132" y="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43"/>
            <p:cNvSpPr/>
            <p:nvPr/>
          </p:nvSpPr>
          <p:spPr>
            <a:xfrm>
              <a:off x="2457450" y="3080275"/>
              <a:ext cx="24425" cy="53000"/>
            </a:xfrm>
            <a:custGeom>
              <a:avLst/>
              <a:gdLst/>
              <a:ahLst/>
              <a:cxnLst/>
              <a:rect l="l" t="t" r="r" b="b"/>
              <a:pathLst>
                <a:path w="977" h="2120" extrusionOk="0">
                  <a:moveTo>
                    <a:pt x="976" y="0"/>
                  </a:moveTo>
                  <a:cubicBezTo>
                    <a:pt x="655" y="762"/>
                    <a:pt x="393" y="1405"/>
                    <a:pt x="95" y="2120"/>
                  </a:cubicBezTo>
                  <a:cubicBezTo>
                    <a:pt x="0" y="1786"/>
                    <a:pt x="583" y="381"/>
                    <a:pt x="9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43"/>
            <p:cNvSpPr/>
            <p:nvPr/>
          </p:nvSpPr>
          <p:spPr>
            <a:xfrm>
              <a:off x="2469050" y="3079075"/>
              <a:ext cx="22350" cy="48550"/>
            </a:xfrm>
            <a:custGeom>
              <a:avLst/>
              <a:gdLst/>
              <a:ahLst/>
              <a:cxnLst/>
              <a:rect l="l" t="t" r="r" b="b"/>
              <a:pathLst>
                <a:path w="894" h="1942" extrusionOk="0">
                  <a:moveTo>
                    <a:pt x="893" y="60"/>
                  </a:moveTo>
                  <a:lnTo>
                    <a:pt x="131" y="1941"/>
                  </a:lnTo>
                  <a:cubicBezTo>
                    <a:pt x="96" y="1918"/>
                    <a:pt x="48" y="1906"/>
                    <a:pt x="0" y="1882"/>
                  </a:cubicBezTo>
                  <a:lnTo>
                    <a:pt x="762" y="1"/>
                  </a:lnTo>
                  <a:cubicBezTo>
                    <a:pt x="822" y="36"/>
                    <a:pt x="870" y="48"/>
                    <a:pt x="893"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43"/>
            <p:cNvSpPr/>
            <p:nvPr/>
          </p:nvSpPr>
          <p:spPr>
            <a:xfrm>
              <a:off x="1899325" y="2834400"/>
              <a:ext cx="22350" cy="90825"/>
            </a:xfrm>
            <a:custGeom>
              <a:avLst/>
              <a:gdLst/>
              <a:ahLst/>
              <a:cxnLst/>
              <a:rect l="l" t="t" r="r" b="b"/>
              <a:pathLst>
                <a:path w="894" h="3633" extrusionOk="0">
                  <a:moveTo>
                    <a:pt x="882" y="1"/>
                  </a:moveTo>
                  <a:cubicBezTo>
                    <a:pt x="882" y="84"/>
                    <a:pt x="894" y="191"/>
                    <a:pt x="882" y="263"/>
                  </a:cubicBezTo>
                  <a:cubicBezTo>
                    <a:pt x="644" y="1322"/>
                    <a:pt x="406" y="2358"/>
                    <a:pt x="167" y="3418"/>
                  </a:cubicBezTo>
                  <a:cubicBezTo>
                    <a:pt x="156" y="3489"/>
                    <a:pt x="120" y="3549"/>
                    <a:pt x="96" y="3632"/>
                  </a:cubicBezTo>
                  <a:cubicBezTo>
                    <a:pt x="60" y="3632"/>
                    <a:pt x="37" y="3608"/>
                    <a:pt x="1" y="3608"/>
                  </a:cubicBezTo>
                  <a:cubicBezTo>
                    <a:pt x="48" y="3370"/>
                    <a:pt x="72" y="3132"/>
                    <a:pt x="132" y="2894"/>
                  </a:cubicBezTo>
                  <a:cubicBezTo>
                    <a:pt x="310" y="2084"/>
                    <a:pt x="513" y="1275"/>
                    <a:pt x="703" y="453"/>
                  </a:cubicBezTo>
                  <a:cubicBezTo>
                    <a:pt x="751" y="298"/>
                    <a:pt x="834" y="144"/>
                    <a:pt x="882" y="1"/>
                  </a:cubicBezTo>
                  <a:cubicBezTo>
                    <a:pt x="894" y="1"/>
                    <a:pt x="882"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43"/>
            <p:cNvSpPr/>
            <p:nvPr/>
          </p:nvSpPr>
          <p:spPr>
            <a:xfrm>
              <a:off x="1891600" y="2835000"/>
              <a:ext cx="21150" cy="78300"/>
            </a:xfrm>
            <a:custGeom>
              <a:avLst/>
              <a:gdLst/>
              <a:ahLst/>
              <a:cxnLst/>
              <a:rect l="l" t="t" r="r" b="b"/>
              <a:pathLst>
                <a:path w="846" h="3132" extrusionOk="0">
                  <a:moveTo>
                    <a:pt x="0" y="3096"/>
                  </a:moveTo>
                  <a:cubicBezTo>
                    <a:pt x="250" y="2072"/>
                    <a:pt x="488" y="1025"/>
                    <a:pt x="750" y="1"/>
                  </a:cubicBezTo>
                  <a:cubicBezTo>
                    <a:pt x="774" y="12"/>
                    <a:pt x="822" y="12"/>
                    <a:pt x="846" y="36"/>
                  </a:cubicBezTo>
                  <a:cubicBezTo>
                    <a:pt x="607" y="1060"/>
                    <a:pt x="357" y="2096"/>
                    <a:pt x="119" y="3132"/>
                  </a:cubicBezTo>
                  <a:cubicBezTo>
                    <a:pt x="60" y="3108"/>
                    <a:pt x="36" y="3096"/>
                    <a:pt x="0" y="3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43"/>
            <p:cNvSpPr/>
            <p:nvPr/>
          </p:nvSpPr>
          <p:spPr>
            <a:xfrm>
              <a:off x="2748850" y="3083250"/>
              <a:ext cx="45850" cy="74150"/>
            </a:xfrm>
            <a:custGeom>
              <a:avLst/>
              <a:gdLst/>
              <a:ahLst/>
              <a:cxnLst/>
              <a:rect l="l" t="t" r="r" b="b"/>
              <a:pathLst>
                <a:path w="1834" h="2966" extrusionOk="0">
                  <a:moveTo>
                    <a:pt x="1822" y="0"/>
                  </a:moveTo>
                  <a:cubicBezTo>
                    <a:pt x="1262" y="941"/>
                    <a:pt x="703" y="1893"/>
                    <a:pt x="131" y="2822"/>
                  </a:cubicBezTo>
                  <a:cubicBezTo>
                    <a:pt x="119" y="2858"/>
                    <a:pt x="72" y="2882"/>
                    <a:pt x="0" y="2965"/>
                  </a:cubicBezTo>
                  <a:cubicBezTo>
                    <a:pt x="12" y="2846"/>
                    <a:pt x="0" y="2775"/>
                    <a:pt x="12" y="2751"/>
                  </a:cubicBezTo>
                  <a:cubicBezTo>
                    <a:pt x="512" y="1905"/>
                    <a:pt x="1012" y="1060"/>
                    <a:pt x="1524" y="227"/>
                  </a:cubicBezTo>
                  <a:cubicBezTo>
                    <a:pt x="1596" y="119"/>
                    <a:pt x="1727" y="72"/>
                    <a:pt x="1822" y="0"/>
                  </a:cubicBezTo>
                  <a:cubicBezTo>
                    <a:pt x="1834" y="12"/>
                    <a:pt x="1822"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43"/>
            <p:cNvSpPr/>
            <p:nvPr/>
          </p:nvSpPr>
          <p:spPr>
            <a:xfrm>
              <a:off x="2753600" y="3164200"/>
              <a:ext cx="19375" cy="81600"/>
            </a:xfrm>
            <a:custGeom>
              <a:avLst/>
              <a:gdLst/>
              <a:ahLst/>
              <a:cxnLst/>
              <a:rect l="l" t="t" r="r" b="b"/>
              <a:pathLst>
                <a:path w="775" h="3264" extrusionOk="0">
                  <a:moveTo>
                    <a:pt x="1" y="3239"/>
                  </a:moveTo>
                  <a:cubicBezTo>
                    <a:pt x="227" y="2168"/>
                    <a:pt x="441" y="1072"/>
                    <a:pt x="656" y="1"/>
                  </a:cubicBezTo>
                  <a:cubicBezTo>
                    <a:pt x="703" y="25"/>
                    <a:pt x="739" y="25"/>
                    <a:pt x="775" y="37"/>
                  </a:cubicBezTo>
                  <a:cubicBezTo>
                    <a:pt x="572" y="1108"/>
                    <a:pt x="358" y="2180"/>
                    <a:pt x="156" y="3263"/>
                  </a:cubicBezTo>
                  <a:cubicBezTo>
                    <a:pt x="108" y="3251"/>
                    <a:pt x="60" y="3239"/>
                    <a:pt x="1" y="32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43"/>
            <p:cNvSpPr/>
            <p:nvPr/>
          </p:nvSpPr>
          <p:spPr>
            <a:xfrm>
              <a:off x="2714325" y="3173725"/>
              <a:ext cx="16100" cy="72375"/>
            </a:xfrm>
            <a:custGeom>
              <a:avLst/>
              <a:gdLst/>
              <a:ahLst/>
              <a:cxnLst/>
              <a:rect l="l" t="t" r="r" b="b"/>
              <a:pathLst>
                <a:path w="644" h="2895" extrusionOk="0">
                  <a:moveTo>
                    <a:pt x="643" y="1"/>
                  </a:moveTo>
                  <a:cubicBezTo>
                    <a:pt x="429" y="965"/>
                    <a:pt x="203" y="1930"/>
                    <a:pt x="0" y="2894"/>
                  </a:cubicBezTo>
                  <a:cubicBezTo>
                    <a:pt x="60" y="1906"/>
                    <a:pt x="203" y="918"/>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43"/>
            <p:cNvSpPr/>
            <p:nvPr/>
          </p:nvSpPr>
          <p:spPr>
            <a:xfrm>
              <a:off x="2744075" y="3177600"/>
              <a:ext cx="17000" cy="69675"/>
            </a:xfrm>
            <a:custGeom>
              <a:avLst/>
              <a:gdLst/>
              <a:ahLst/>
              <a:cxnLst/>
              <a:rect l="l" t="t" r="r" b="b"/>
              <a:pathLst>
                <a:path w="680" h="2787" extrusionOk="0">
                  <a:moveTo>
                    <a:pt x="679" y="36"/>
                  </a:moveTo>
                  <a:cubicBezTo>
                    <a:pt x="501" y="953"/>
                    <a:pt x="310" y="1870"/>
                    <a:pt x="132" y="2787"/>
                  </a:cubicBezTo>
                  <a:cubicBezTo>
                    <a:pt x="84" y="2775"/>
                    <a:pt x="48" y="2775"/>
                    <a:pt x="1" y="2763"/>
                  </a:cubicBezTo>
                  <a:cubicBezTo>
                    <a:pt x="191" y="1834"/>
                    <a:pt x="382" y="929"/>
                    <a:pt x="584" y="1"/>
                  </a:cubicBezTo>
                  <a:cubicBezTo>
                    <a:pt x="608" y="24"/>
                    <a:pt x="656" y="36"/>
                    <a:pt x="679"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43"/>
            <p:cNvSpPr/>
            <p:nvPr/>
          </p:nvSpPr>
          <p:spPr>
            <a:xfrm>
              <a:off x="2738125" y="3169575"/>
              <a:ext cx="13425" cy="72650"/>
            </a:xfrm>
            <a:custGeom>
              <a:avLst/>
              <a:gdLst/>
              <a:ahLst/>
              <a:cxnLst/>
              <a:rect l="l" t="t" r="r" b="b"/>
              <a:pathLst>
                <a:path w="537" h="2906" extrusionOk="0">
                  <a:moveTo>
                    <a:pt x="1" y="2881"/>
                  </a:moveTo>
                  <a:cubicBezTo>
                    <a:pt x="143" y="1917"/>
                    <a:pt x="286" y="965"/>
                    <a:pt x="429" y="0"/>
                  </a:cubicBezTo>
                  <a:cubicBezTo>
                    <a:pt x="465" y="0"/>
                    <a:pt x="501" y="12"/>
                    <a:pt x="536" y="12"/>
                  </a:cubicBezTo>
                  <a:cubicBezTo>
                    <a:pt x="405" y="976"/>
                    <a:pt x="251" y="1953"/>
                    <a:pt x="120" y="2905"/>
                  </a:cubicBezTo>
                  <a:cubicBezTo>
                    <a:pt x="84" y="2893"/>
                    <a:pt x="48" y="2881"/>
                    <a:pt x="1" y="28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43"/>
            <p:cNvSpPr/>
            <p:nvPr/>
          </p:nvSpPr>
          <p:spPr>
            <a:xfrm>
              <a:off x="2764925" y="3181775"/>
              <a:ext cx="13400" cy="55375"/>
            </a:xfrm>
            <a:custGeom>
              <a:avLst/>
              <a:gdLst/>
              <a:ahLst/>
              <a:cxnLst/>
              <a:rect l="l" t="t" r="r" b="b"/>
              <a:pathLst>
                <a:path w="536" h="2215" extrusionOk="0">
                  <a:moveTo>
                    <a:pt x="0" y="2203"/>
                  </a:moveTo>
                  <a:cubicBezTo>
                    <a:pt x="131" y="1477"/>
                    <a:pt x="286" y="727"/>
                    <a:pt x="417" y="0"/>
                  </a:cubicBezTo>
                  <a:cubicBezTo>
                    <a:pt x="465" y="12"/>
                    <a:pt x="488" y="12"/>
                    <a:pt x="536" y="12"/>
                  </a:cubicBezTo>
                  <a:cubicBezTo>
                    <a:pt x="405" y="750"/>
                    <a:pt x="262" y="1489"/>
                    <a:pt x="143" y="2215"/>
                  </a:cubicBezTo>
                  <a:cubicBezTo>
                    <a:pt x="84" y="2215"/>
                    <a:pt x="48" y="2215"/>
                    <a:pt x="0" y="2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43"/>
            <p:cNvSpPr/>
            <p:nvPr/>
          </p:nvSpPr>
          <p:spPr>
            <a:xfrm>
              <a:off x="2780100" y="3185050"/>
              <a:ext cx="17275" cy="61625"/>
            </a:xfrm>
            <a:custGeom>
              <a:avLst/>
              <a:gdLst/>
              <a:ahLst/>
              <a:cxnLst/>
              <a:rect l="l" t="t" r="r" b="b"/>
              <a:pathLst>
                <a:path w="691" h="2465" extrusionOk="0">
                  <a:moveTo>
                    <a:pt x="0" y="2429"/>
                  </a:moveTo>
                  <a:cubicBezTo>
                    <a:pt x="191" y="1631"/>
                    <a:pt x="405" y="822"/>
                    <a:pt x="596" y="0"/>
                  </a:cubicBezTo>
                  <a:cubicBezTo>
                    <a:pt x="631" y="0"/>
                    <a:pt x="655" y="24"/>
                    <a:pt x="691" y="36"/>
                  </a:cubicBezTo>
                  <a:cubicBezTo>
                    <a:pt x="489" y="834"/>
                    <a:pt x="298" y="1655"/>
                    <a:pt x="108" y="2465"/>
                  </a:cubicBezTo>
                  <a:cubicBezTo>
                    <a:pt x="72" y="2441"/>
                    <a:pt x="48" y="2429"/>
                    <a:pt x="0" y="2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43"/>
            <p:cNvSpPr/>
            <p:nvPr/>
          </p:nvSpPr>
          <p:spPr>
            <a:xfrm>
              <a:off x="2773550" y="3191000"/>
              <a:ext cx="11925" cy="50325"/>
            </a:xfrm>
            <a:custGeom>
              <a:avLst/>
              <a:gdLst/>
              <a:ahLst/>
              <a:cxnLst/>
              <a:rect l="l" t="t" r="r" b="b"/>
              <a:pathLst>
                <a:path w="477" h="2013" extrusionOk="0">
                  <a:moveTo>
                    <a:pt x="477" y="24"/>
                  </a:moveTo>
                  <a:cubicBezTo>
                    <a:pt x="334" y="691"/>
                    <a:pt x="203" y="1358"/>
                    <a:pt x="72" y="2013"/>
                  </a:cubicBezTo>
                  <a:cubicBezTo>
                    <a:pt x="36" y="2013"/>
                    <a:pt x="24" y="2001"/>
                    <a:pt x="0" y="2001"/>
                  </a:cubicBezTo>
                  <a:cubicBezTo>
                    <a:pt x="131" y="1334"/>
                    <a:pt x="274" y="679"/>
                    <a:pt x="417" y="0"/>
                  </a:cubicBezTo>
                  <a:cubicBezTo>
                    <a:pt x="429" y="0"/>
                    <a:pt x="441" y="0"/>
                    <a:pt x="47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43"/>
            <p:cNvSpPr/>
            <p:nvPr/>
          </p:nvSpPr>
          <p:spPr>
            <a:xfrm>
              <a:off x="1950525" y="2387325"/>
              <a:ext cx="87250" cy="56275"/>
            </a:xfrm>
            <a:custGeom>
              <a:avLst/>
              <a:gdLst/>
              <a:ahLst/>
              <a:cxnLst/>
              <a:rect l="l" t="t" r="r" b="b"/>
              <a:pathLst>
                <a:path w="3490" h="2251" extrusionOk="0">
                  <a:moveTo>
                    <a:pt x="1" y="1"/>
                  </a:moveTo>
                  <a:cubicBezTo>
                    <a:pt x="1156" y="739"/>
                    <a:pt x="2299" y="1465"/>
                    <a:pt x="3489" y="2227"/>
                  </a:cubicBezTo>
                  <a:cubicBezTo>
                    <a:pt x="3108" y="2251"/>
                    <a:pt x="298" y="46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43"/>
            <p:cNvSpPr/>
            <p:nvPr/>
          </p:nvSpPr>
          <p:spPr>
            <a:xfrm>
              <a:off x="1887125" y="2357275"/>
              <a:ext cx="89025" cy="56875"/>
            </a:xfrm>
            <a:custGeom>
              <a:avLst/>
              <a:gdLst/>
              <a:ahLst/>
              <a:cxnLst/>
              <a:rect l="l" t="t" r="r" b="b"/>
              <a:pathLst>
                <a:path w="3561" h="2275" extrusionOk="0">
                  <a:moveTo>
                    <a:pt x="36" y="0"/>
                  </a:moveTo>
                  <a:cubicBezTo>
                    <a:pt x="346" y="191"/>
                    <a:pt x="655" y="405"/>
                    <a:pt x="965" y="595"/>
                  </a:cubicBezTo>
                  <a:cubicBezTo>
                    <a:pt x="1763" y="1084"/>
                    <a:pt x="2537" y="1584"/>
                    <a:pt x="3322" y="2072"/>
                  </a:cubicBezTo>
                  <a:cubicBezTo>
                    <a:pt x="3406" y="2131"/>
                    <a:pt x="3501" y="2191"/>
                    <a:pt x="3561" y="2274"/>
                  </a:cubicBezTo>
                  <a:cubicBezTo>
                    <a:pt x="2310" y="1631"/>
                    <a:pt x="1120" y="881"/>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43"/>
            <p:cNvSpPr/>
            <p:nvPr/>
          </p:nvSpPr>
          <p:spPr>
            <a:xfrm>
              <a:off x="1968975" y="2362025"/>
              <a:ext cx="47650" cy="30675"/>
            </a:xfrm>
            <a:custGeom>
              <a:avLst/>
              <a:gdLst/>
              <a:ahLst/>
              <a:cxnLst/>
              <a:rect l="l" t="t" r="r" b="b"/>
              <a:pathLst>
                <a:path w="1906" h="1227" extrusionOk="0">
                  <a:moveTo>
                    <a:pt x="1834" y="1227"/>
                  </a:moveTo>
                  <a:lnTo>
                    <a:pt x="1" y="108"/>
                  </a:lnTo>
                  <a:cubicBezTo>
                    <a:pt x="13" y="84"/>
                    <a:pt x="48" y="48"/>
                    <a:pt x="60" y="1"/>
                  </a:cubicBezTo>
                  <a:cubicBezTo>
                    <a:pt x="668" y="382"/>
                    <a:pt x="1275" y="739"/>
                    <a:pt x="1906" y="1108"/>
                  </a:cubicBezTo>
                  <a:cubicBezTo>
                    <a:pt x="1882" y="1155"/>
                    <a:pt x="1858" y="1179"/>
                    <a:pt x="1834" y="12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43"/>
            <p:cNvSpPr/>
            <p:nvPr/>
          </p:nvSpPr>
          <p:spPr>
            <a:xfrm>
              <a:off x="1960050" y="2385550"/>
              <a:ext cx="46750" cy="30075"/>
            </a:xfrm>
            <a:custGeom>
              <a:avLst/>
              <a:gdLst/>
              <a:ahLst/>
              <a:cxnLst/>
              <a:rect l="l" t="t" r="r" b="b"/>
              <a:pathLst>
                <a:path w="1870" h="1203" extrusionOk="0">
                  <a:moveTo>
                    <a:pt x="1799" y="1203"/>
                  </a:moveTo>
                  <a:cubicBezTo>
                    <a:pt x="1203" y="834"/>
                    <a:pt x="596" y="476"/>
                    <a:pt x="1" y="107"/>
                  </a:cubicBezTo>
                  <a:cubicBezTo>
                    <a:pt x="13" y="72"/>
                    <a:pt x="48" y="48"/>
                    <a:pt x="60" y="0"/>
                  </a:cubicBezTo>
                  <a:cubicBezTo>
                    <a:pt x="667" y="369"/>
                    <a:pt x="1263" y="750"/>
                    <a:pt x="1870" y="1107"/>
                  </a:cubicBezTo>
                  <a:cubicBezTo>
                    <a:pt x="1846" y="1143"/>
                    <a:pt x="1822" y="1179"/>
                    <a:pt x="1799" y="1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43"/>
            <p:cNvSpPr/>
            <p:nvPr/>
          </p:nvSpPr>
          <p:spPr>
            <a:xfrm>
              <a:off x="2004100" y="2356675"/>
              <a:ext cx="30700" cy="20250"/>
            </a:xfrm>
            <a:custGeom>
              <a:avLst/>
              <a:gdLst/>
              <a:ahLst/>
              <a:cxnLst/>
              <a:rect l="l" t="t" r="r" b="b"/>
              <a:pathLst>
                <a:path w="1228" h="810" extrusionOk="0">
                  <a:moveTo>
                    <a:pt x="1144" y="810"/>
                  </a:moveTo>
                  <a:cubicBezTo>
                    <a:pt x="751" y="596"/>
                    <a:pt x="382" y="369"/>
                    <a:pt x="1" y="143"/>
                  </a:cubicBezTo>
                  <a:cubicBezTo>
                    <a:pt x="25" y="96"/>
                    <a:pt x="60" y="36"/>
                    <a:pt x="84" y="0"/>
                  </a:cubicBezTo>
                  <a:cubicBezTo>
                    <a:pt x="477" y="215"/>
                    <a:pt x="858" y="441"/>
                    <a:pt x="1227" y="655"/>
                  </a:cubicBezTo>
                  <a:cubicBezTo>
                    <a:pt x="1203" y="715"/>
                    <a:pt x="1168" y="750"/>
                    <a:pt x="1144" y="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43"/>
            <p:cNvSpPr/>
            <p:nvPr/>
          </p:nvSpPr>
          <p:spPr>
            <a:xfrm>
              <a:off x="2031500" y="2411725"/>
              <a:ext cx="37525" cy="24150"/>
            </a:xfrm>
            <a:custGeom>
              <a:avLst/>
              <a:gdLst/>
              <a:ahLst/>
              <a:cxnLst/>
              <a:rect l="l" t="t" r="r" b="b"/>
              <a:pathLst>
                <a:path w="1501" h="966" extrusionOk="0">
                  <a:moveTo>
                    <a:pt x="72" y="1"/>
                  </a:moveTo>
                  <a:lnTo>
                    <a:pt x="1500" y="846"/>
                  </a:lnTo>
                  <a:cubicBezTo>
                    <a:pt x="1477" y="894"/>
                    <a:pt x="1465" y="918"/>
                    <a:pt x="1429" y="965"/>
                  </a:cubicBezTo>
                  <a:cubicBezTo>
                    <a:pt x="953" y="680"/>
                    <a:pt x="476" y="382"/>
                    <a:pt x="0" y="96"/>
                  </a:cubicBezTo>
                  <a:cubicBezTo>
                    <a:pt x="12" y="60"/>
                    <a:pt x="48" y="25"/>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43"/>
            <p:cNvSpPr/>
            <p:nvPr/>
          </p:nvSpPr>
          <p:spPr>
            <a:xfrm>
              <a:off x="1892775" y="2372450"/>
              <a:ext cx="34850" cy="22950"/>
            </a:xfrm>
            <a:custGeom>
              <a:avLst/>
              <a:gdLst/>
              <a:ahLst/>
              <a:cxnLst/>
              <a:rect l="l" t="t" r="r" b="b"/>
              <a:pathLst>
                <a:path w="1394" h="918" extrusionOk="0">
                  <a:moveTo>
                    <a:pt x="60" y="0"/>
                  </a:moveTo>
                  <a:cubicBezTo>
                    <a:pt x="501" y="274"/>
                    <a:pt x="953" y="560"/>
                    <a:pt x="1394" y="822"/>
                  </a:cubicBezTo>
                  <a:cubicBezTo>
                    <a:pt x="1382" y="858"/>
                    <a:pt x="1358" y="881"/>
                    <a:pt x="1334" y="917"/>
                  </a:cubicBezTo>
                  <a:cubicBezTo>
                    <a:pt x="894" y="631"/>
                    <a:pt x="441" y="357"/>
                    <a:pt x="1" y="84"/>
                  </a:cubicBezTo>
                  <a:cubicBezTo>
                    <a:pt x="13" y="60"/>
                    <a:pt x="25"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43"/>
            <p:cNvSpPr/>
            <p:nvPr/>
          </p:nvSpPr>
          <p:spPr>
            <a:xfrm>
              <a:off x="2026425" y="2453400"/>
              <a:ext cx="34250" cy="21750"/>
            </a:xfrm>
            <a:custGeom>
              <a:avLst/>
              <a:gdLst/>
              <a:ahLst/>
              <a:cxnLst/>
              <a:rect l="l" t="t" r="r" b="b"/>
              <a:pathLst>
                <a:path w="1370" h="870" extrusionOk="0">
                  <a:moveTo>
                    <a:pt x="1322" y="870"/>
                  </a:moveTo>
                  <a:cubicBezTo>
                    <a:pt x="870" y="608"/>
                    <a:pt x="441" y="334"/>
                    <a:pt x="1" y="72"/>
                  </a:cubicBezTo>
                  <a:cubicBezTo>
                    <a:pt x="13" y="37"/>
                    <a:pt x="25" y="13"/>
                    <a:pt x="36" y="1"/>
                  </a:cubicBezTo>
                  <a:cubicBezTo>
                    <a:pt x="489" y="263"/>
                    <a:pt x="918" y="537"/>
                    <a:pt x="1370" y="787"/>
                  </a:cubicBezTo>
                  <a:cubicBezTo>
                    <a:pt x="1370" y="810"/>
                    <a:pt x="1334" y="846"/>
                    <a:pt x="1322" y="8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43"/>
            <p:cNvSpPr/>
            <p:nvPr/>
          </p:nvSpPr>
          <p:spPr>
            <a:xfrm>
              <a:off x="1980900" y="2428700"/>
              <a:ext cx="28600" cy="19075"/>
            </a:xfrm>
            <a:custGeom>
              <a:avLst/>
              <a:gdLst/>
              <a:ahLst/>
              <a:cxnLst/>
              <a:rect l="l" t="t" r="r" b="b"/>
              <a:pathLst>
                <a:path w="1144" h="763" extrusionOk="0">
                  <a:moveTo>
                    <a:pt x="60" y="1"/>
                  </a:moveTo>
                  <a:cubicBezTo>
                    <a:pt x="417" y="227"/>
                    <a:pt x="786" y="453"/>
                    <a:pt x="1143" y="667"/>
                  </a:cubicBezTo>
                  <a:cubicBezTo>
                    <a:pt x="1131" y="703"/>
                    <a:pt x="1107" y="727"/>
                    <a:pt x="1084" y="763"/>
                  </a:cubicBezTo>
                  <a:cubicBezTo>
                    <a:pt x="726" y="536"/>
                    <a:pt x="357" y="310"/>
                    <a:pt x="0" y="96"/>
                  </a:cubicBezTo>
                  <a:cubicBezTo>
                    <a:pt x="36" y="60"/>
                    <a:pt x="48" y="3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43"/>
            <p:cNvSpPr/>
            <p:nvPr/>
          </p:nvSpPr>
          <p:spPr>
            <a:xfrm>
              <a:off x="2585125" y="3107650"/>
              <a:ext cx="20875" cy="54500"/>
            </a:xfrm>
            <a:custGeom>
              <a:avLst/>
              <a:gdLst/>
              <a:ahLst/>
              <a:cxnLst/>
              <a:rect l="l" t="t" r="r" b="b"/>
              <a:pathLst>
                <a:path w="835" h="2180" extrusionOk="0">
                  <a:moveTo>
                    <a:pt x="1" y="2132"/>
                  </a:moveTo>
                  <a:cubicBezTo>
                    <a:pt x="239" y="1418"/>
                    <a:pt x="489" y="703"/>
                    <a:pt x="727" y="1"/>
                  </a:cubicBezTo>
                  <a:cubicBezTo>
                    <a:pt x="763" y="24"/>
                    <a:pt x="799" y="36"/>
                    <a:pt x="834" y="36"/>
                  </a:cubicBezTo>
                  <a:lnTo>
                    <a:pt x="120" y="2180"/>
                  </a:lnTo>
                  <a:cubicBezTo>
                    <a:pt x="72" y="2168"/>
                    <a:pt x="48" y="2144"/>
                    <a:pt x="1" y="2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43"/>
            <p:cNvSpPr/>
            <p:nvPr/>
          </p:nvSpPr>
          <p:spPr>
            <a:xfrm>
              <a:off x="2675625" y="3202000"/>
              <a:ext cx="13700" cy="62550"/>
            </a:xfrm>
            <a:custGeom>
              <a:avLst/>
              <a:gdLst/>
              <a:ahLst/>
              <a:cxnLst/>
              <a:rect l="l" t="t" r="r" b="b"/>
              <a:pathLst>
                <a:path w="548" h="2502" extrusionOk="0">
                  <a:moveTo>
                    <a:pt x="0" y="2454"/>
                  </a:moveTo>
                  <a:lnTo>
                    <a:pt x="405" y="1"/>
                  </a:lnTo>
                  <a:cubicBezTo>
                    <a:pt x="441" y="13"/>
                    <a:pt x="488" y="13"/>
                    <a:pt x="548" y="25"/>
                  </a:cubicBezTo>
                  <a:cubicBezTo>
                    <a:pt x="417" y="846"/>
                    <a:pt x="286" y="1668"/>
                    <a:pt x="143" y="2501"/>
                  </a:cubicBezTo>
                  <a:cubicBezTo>
                    <a:pt x="107" y="2477"/>
                    <a:pt x="60" y="2466"/>
                    <a:pt x="0" y="2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43"/>
            <p:cNvSpPr/>
            <p:nvPr/>
          </p:nvSpPr>
          <p:spPr>
            <a:xfrm>
              <a:off x="2668175" y="3203800"/>
              <a:ext cx="10450" cy="55375"/>
            </a:xfrm>
            <a:custGeom>
              <a:avLst/>
              <a:gdLst/>
              <a:ahLst/>
              <a:cxnLst/>
              <a:rect l="l" t="t" r="r" b="b"/>
              <a:pathLst>
                <a:path w="418" h="2215" extrusionOk="0">
                  <a:moveTo>
                    <a:pt x="1" y="2203"/>
                  </a:moveTo>
                  <a:cubicBezTo>
                    <a:pt x="108" y="1477"/>
                    <a:pt x="191" y="727"/>
                    <a:pt x="298" y="0"/>
                  </a:cubicBezTo>
                  <a:cubicBezTo>
                    <a:pt x="346" y="0"/>
                    <a:pt x="370" y="12"/>
                    <a:pt x="417" y="12"/>
                  </a:cubicBezTo>
                  <a:cubicBezTo>
                    <a:pt x="322" y="739"/>
                    <a:pt x="227" y="1489"/>
                    <a:pt x="132" y="2215"/>
                  </a:cubicBezTo>
                  <a:cubicBezTo>
                    <a:pt x="96" y="2215"/>
                    <a:pt x="48" y="2203"/>
                    <a:pt x="1" y="2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43"/>
            <p:cNvSpPr/>
            <p:nvPr/>
          </p:nvSpPr>
          <p:spPr>
            <a:xfrm>
              <a:off x="2720875" y="3087700"/>
              <a:ext cx="17875" cy="39025"/>
            </a:xfrm>
            <a:custGeom>
              <a:avLst/>
              <a:gdLst/>
              <a:ahLst/>
              <a:cxnLst/>
              <a:rect l="l" t="t" r="r" b="b"/>
              <a:pathLst>
                <a:path w="715" h="1561" extrusionOk="0">
                  <a:moveTo>
                    <a:pt x="714" y="60"/>
                  </a:moveTo>
                  <a:cubicBezTo>
                    <a:pt x="512" y="561"/>
                    <a:pt x="298" y="1061"/>
                    <a:pt x="107" y="1561"/>
                  </a:cubicBezTo>
                  <a:cubicBezTo>
                    <a:pt x="83" y="1549"/>
                    <a:pt x="36" y="1537"/>
                    <a:pt x="0" y="1513"/>
                  </a:cubicBezTo>
                  <a:lnTo>
                    <a:pt x="583" y="1"/>
                  </a:lnTo>
                  <a:cubicBezTo>
                    <a:pt x="631" y="13"/>
                    <a:pt x="679" y="49"/>
                    <a:pt x="714"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43"/>
            <p:cNvSpPr/>
            <p:nvPr/>
          </p:nvSpPr>
          <p:spPr>
            <a:xfrm>
              <a:off x="2864925" y="3043650"/>
              <a:ext cx="52125" cy="19675"/>
            </a:xfrm>
            <a:custGeom>
              <a:avLst/>
              <a:gdLst/>
              <a:ahLst/>
              <a:cxnLst/>
              <a:rect l="l" t="t" r="r" b="b"/>
              <a:pathLst>
                <a:path w="2085" h="787" extrusionOk="0">
                  <a:moveTo>
                    <a:pt x="48" y="1"/>
                  </a:moveTo>
                  <a:cubicBezTo>
                    <a:pt x="727" y="227"/>
                    <a:pt x="1406" y="453"/>
                    <a:pt x="2084" y="656"/>
                  </a:cubicBezTo>
                  <a:lnTo>
                    <a:pt x="2037" y="787"/>
                  </a:lnTo>
                  <a:cubicBezTo>
                    <a:pt x="1358" y="584"/>
                    <a:pt x="667" y="358"/>
                    <a:pt x="1" y="156"/>
                  </a:cubicBezTo>
                  <a:cubicBezTo>
                    <a:pt x="13" y="96"/>
                    <a:pt x="36" y="48"/>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43"/>
            <p:cNvSpPr/>
            <p:nvPr/>
          </p:nvSpPr>
          <p:spPr>
            <a:xfrm>
              <a:off x="2651800" y="3135050"/>
              <a:ext cx="19675" cy="50625"/>
            </a:xfrm>
            <a:custGeom>
              <a:avLst/>
              <a:gdLst/>
              <a:ahLst/>
              <a:cxnLst/>
              <a:rect l="l" t="t" r="r" b="b"/>
              <a:pathLst>
                <a:path w="787" h="2025" extrusionOk="0">
                  <a:moveTo>
                    <a:pt x="787" y="24"/>
                  </a:moveTo>
                  <a:cubicBezTo>
                    <a:pt x="548" y="691"/>
                    <a:pt x="322" y="1345"/>
                    <a:pt x="84" y="2024"/>
                  </a:cubicBezTo>
                  <a:cubicBezTo>
                    <a:pt x="60" y="2000"/>
                    <a:pt x="25" y="2000"/>
                    <a:pt x="1" y="1988"/>
                  </a:cubicBezTo>
                  <a:cubicBezTo>
                    <a:pt x="215" y="1322"/>
                    <a:pt x="453" y="655"/>
                    <a:pt x="679" y="0"/>
                  </a:cubicBezTo>
                  <a:cubicBezTo>
                    <a:pt x="715" y="0"/>
                    <a:pt x="751" y="12"/>
                    <a:pt x="78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43"/>
            <p:cNvSpPr/>
            <p:nvPr/>
          </p:nvSpPr>
          <p:spPr>
            <a:xfrm>
              <a:off x="2641975" y="3123425"/>
              <a:ext cx="19975" cy="53600"/>
            </a:xfrm>
            <a:custGeom>
              <a:avLst/>
              <a:gdLst/>
              <a:ahLst/>
              <a:cxnLst/>
              <a:rect l="l" t="t" r="r" b="b"/>
              <a:pathLst>
                <a:path w="799" h="2144" extrusionOk="0">
                  <a:moveTo>
                    <a:pt x="799" y="25"/>
                  </a:moveTo>
                  <a:cubicBezTo>
                    <a:pt x="549" y="727"/>
                    <a:pt x="334" y="1429"/>
                    <a:pt x="96" y="2144"/>
                  </a:cubicBezTo>
                  <a:cubicBezTo>
                    <a:pt x="60" y="2132"/>
                    <a:pt x="37" y="2132"/>
                    <a:pt x="1" y="2108"/>
                  </a:cubicBezTo>
                  <a:cubicBezTo>
                    <a:pt x="239" y="1418"/>
                    <a:pt x="465" y="715"/>
                    <a:pt x="703" y="1"/>
                  </a:cubicBezTo>
                  <a:cubicBezTo>
                    <a:pt x="715" y="13"/>
                    <a:pt x="751" y="13"/>
                    <a:pt x="799"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43"/>
            <p:cNvSpPr/>
            <p:nvPr/>
          </p:nvSpPr>
          <p:spPr>
            <a:xfrm>
              <a:off x="2649425" y="3124925"/>
              <a:ext cx="19975" cy="45250"/>
            </a:xfrm>
            <a:custGeom>
              <a:avLst/>
              <a:gdLst/>
              <a:ahLst/>
              <a:cxnLst/>
              <a:rect l="l" t="t" r="r" b="b"/>
              <a:pathLst>
                <a:path w="799" h="1810" extrusionOk="0">
                  <a:moveTo>
                    <a:pt x="1" y="1786"/>
                  </a:moveTo>
                  <a:cubicBezTo>
                    <a:pt x="239" y="1191"/>
                    <a:pt x="465" y="596"/>
                    <a:pt x="703" y="0"/>
                  </a:cubicBezTo>
                  <a:cubicBezTo>
                    <a:pt x="739" y="12"/>
                    <a:pt x="763" y="24"/>
                    <a:pt x="798" y="24"/>
                  </a:cubicBezTo>
                  <a:cubicBezTo>
                    <a:pt x="572" y="619"/>
                    <a:pt x="334" y="1215"/>
                    <a:pt x="108" y="1810"/>
                  </a:cubicBezTo>
                  <a:cubicBezTo>
                    <a:pt x="84" y="1810"/>
                    <a:pt x="48" y="1798"/>
                    <a:pt x="1" y="17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43"/>
            <p:cNvSpPr/>
            <p:nvPr/>
          </p:nvSpPr>
          <p:spPr>
            <a:xfrm>
              <a:off x="2656575" y="3144575"/>
              <a:ext cx="18775" cy="44375"/>
            </a:xfrm>
            <a:custGeom>
              <a:avLst/>
              <a:gdLst/>
              <a:ahLst/>
              <a:cxnLst/>
              <a:rect l="l" t="t" r="r" b="b"/>
              <a:pathLst>
                <a:path w="751" h="1775" extrusionOk="0">
                  <a:moveTo>
                    <a:pt x="750" y="48"/>
                  </a:moveTo>
                  <a:cubicBezTo>
                    <a:pt x="524" y="619"/>
                    <a:pt x="310" y="1203"/>
                    <a:pt x="96" y="1774"/>
                  </a:cubicBezTo>
                  <a:cubicBezTo>
                    <a:pt x="60" y="1762"/>
                    <a:pt x="36" y="1738"/>
                    <a:pt x="0" y="1738"/>
                  </a:cubicBezTo>
                  <a:lnTo>
                    <a:pt x="667" y="0"/>
                  </a:lnTo>
                  <a:cubicBezTo>
                    <a:pt x="703" y="12"/>
                    <a:pt x="727" y="24"/>
                    <a:pt x="750"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5461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32"/>
        <p:cNvGrpSpPr/>
        <p:nvPr/>
      </p:nvGrpSpPr>
      <p:grpSpPr>
        <a:xfrm>
          <a:off x="0" y="0"/>
          <a:ext cx="0" cy="0"/>
          <a:chOff x="0" y="0"/>
          <a:chExt cx="0" cy="0"/>
        </a:xfrm>
      </p:grpSpPr>
      <p:grpSp>
        <p:nvGrpSpPr>
          <p:cNvPr id="14333" name="Google Shape;14333;p54"/>
          <p:cNvGrpSpPr/>
          <p:nvPr/>
        </p:nvGrpSpPr>
        <p:grpSpPr>
          <a:xfrm>
            <a:off x="8063160" y="3517645"/>
            <a:ext cx="1775747" cy="1925365"/>
            <a:chOff x="3779925" y="1751900"/>
            <a:chExt cx="1395150" cy="1512700"/>
          </a:xfrm>
        </p:grpSpPr>
        <p:sp>
          <p:nvSpPr>
            <p:cNvPr id="14334" name="Google Shape;14334;p54"/>
            <p:cNvSpPr/>
            <p:nvPr/>
          </p:nvSpPr>
          <p:spPr>
            <a:xfrm>
              <a:off x="3779925" y="1751900"/>
              <a:ext cx="1395150" cy="1512700"/>
            </a:xfrm>
            <a:custGeom>
              <a:avLst/>
              <a:gdLst/>
              <a:ahLst/>
              <a:cxnLst/>
              <a:rect l="l" t="t" r="r" b="b"/>
              <a:pathLst>
                <a:path w="55806" h="60508" extrusionOk="0">
                  <a:moveTo>
                    <a:pt x="35362" y="1284"/>
                  </a:moveTo>
                  <a:cubicBezTo>
                    <a:pt x="35362" y="1391"/>
                    <a:pt x="35362" y="1474"/>
                    <a:pt x="35374" y="1581"/>
                  </a:cubicBezTo>
                  <a:cubicBezTo>
                    <a:pt x="35326" y="1593"/>
                    <a:pt x="35267" y="1593"/>
                    <a:pt x="35219" y="1605"/>
                  </a:cubicBezTo>
                  <a:lnTo>
                    <a:pt x="35219" y="1296"/>
                  </a:lnTo>
                  <a:cubicBezTo>
                    <a:pt x="35267" y="1296"/>
                    <a:pt x="35314" y="1284"/>
                    <a:pt x="35362" y="1284"/>
                  </a:cubicBezTo>
                  <a:close/>
                  <a:moveTo>
                    <a:pt x="35803" y="1391"/>
                  </a:moveTo>
                  <a:cubicBezTo>
                    <a:pt x="35898" y="1427"/>
                    <a:pt x="35969" y="1522"/>
                    <a:pt x="36017" y="1653"/>
                  </a:cubicBezTo>
                  <a:cubicBezTo>
                    <a:pt x="35957" y="1605"/>
                    <a:pt x="35898" y="1581"/>
                    <a:pt x="35826" y="1569"/>
                  </a:cubicBezTo>
                  <a:cubicBezTo>
                    <a:pt x="35826" y="1510"/>
                    <a:pt x="35803" y="1450"/>
                    <a:pt x="35803" y="1391"/>
                  </a:cubicBezTo>
                  <a:close/>
                  <a:moveTo>
                    <a:pt x="34838" y="1403"/>
                  </a:moveTo>
                  <a:lnTo>
                    <a:pt x="34838" y="1403"/>
                  </a:lnTo>
                  <a:cubicBezTo>
                    <a:pt x="34826" y="1510"/>
                    <a:pt x="34814" y="1629"/>
                    <a:pt x="34791" y="1748"/>
                  </a:cubicBezTo>
                  <a:cubicBezTo>
                    <a:pt x="34731" y="1760"/>
                    <a:pt x="34695" y="1784"/>
                    <a:pt x="34636" y="1819"/>
                  </a:cubicBezTo>
                  <a:lnTo>
                    <a:pt x="34636" y="1462"/>
                  </a:lnTo>
                  <a:cubicBezTo>
                    <a:pt x="34707" y="1427"/>
                    <a:pt x="34767" y="1415"/>
                    <a:pt x="34838" y="1403"/>
                  </a:cubicBezTo>
                  <a:close/>
                  <a:moveTo>
                    <a:pt x="34279" y="1593"/>
                  </a:moveTo>
                  <a:lnTo>
                    <a:pt x="34231" y="1998"/>
                  </a:lnTo>
                  <a:cubicBezTo>
                    <a:pt x="34124" y="2046"/>
                    <a:pt x="34040" y="2081"/>
                    <a:pt x="33933" y="2141"/>
                  </a:cubicBezTo>
                  <a:cubicBezTo>
                    <a:pt x="33921" y="2046"/>
                    <a:pt x="33921" y="1939"/>
                    <a:pt x="33898" y="1831"/>
                  </a:cubicBezTo>
                  <a:cubicBezTo>
                    <a:pt x="33898" y="1808"/>
                    <a:pt x="33886" y="1784"/>
                    <a:pt x="33874" y="1772"/>
                  </a:cubicBezTo>
                  <a:lnTo>
                    <a:pt x="34279" y="1593"/>
                  </a:lnTo>
                  <a:close/>
                  <a:moveTo>
                    <a:pt x="33624" y="1891"/>
                  </a:moveTo>
                  <a:cubicBezTo>
                    <a:pt x="33588" y="2058"/>
                    <a:pt x="33576" y="2189"/>
                    <a:pt x="33564" y="2343"/>
                  </a:cubicBezTo>
                  <a:cubicBezTo>
                    <a:pt x="33481" y="2379"/>
                    <a:pt x="33409" y="2427"/>
                    <a:pt x="33350" y="2462"/>
                  </a:cubicBezTo>
                  <a:cubicBezTo>
                    <a:pt x="33338" y="2367"/>
                    <a:pt x="33338" y="2284"/>
                    <a:pt x="33326" y="2177"/>
                  </a:cubicBezTo>
                  <a:cubicBezTo>
                    <a:pt x="33326" y="2129"/>
                    <a:pt x="33290" y="2105"/>
                    <a:pt x="33255" y="2081"/>
                  </a:cubicBezTo>
                  <a:cubicBezTo>
                    <a:pt x="33374" y="2022"/>
                    <a:pt x="33493" y="1950"/>
                    <a:pt x="33624" y="1891"/>
                  </a:cubicBezTo>
                  <a:close/>
                  <a:moveTo>
                    <a:pt x="33040" y="2224"/>
                  </a:moveTo>
                  <a:lnTo>
                    <a:pt x="33040" y="2224"/>
                  </a:lnTo>
                  <a:cubicBezTo>
                    <a:pt x="33028" y="2367"/>
                    <a:pt x="33005" y="2522"/>
                    <a:pt x="32993" y="2653"/>
                  </a:cubicBezTo>
                  <a:cubicBezTo>
                    <a:pt x="32981" y="2653"/>
                    <a:pt x="32969" y="2665"/>
                    <a:pt x="32969" y="2665"/>
                  </a:cubicBezTo>
                  <a:cubicBezTo>
                    <a:pt x="32909" y="2689"/>
                    <a:pt x="32862" y="2712"/>
                    <a:pt x="32802" y="2736"/>
                  </a:cubicBezTo>
                  <a:cubicBezTo>
                    <a:pt x="32814" y="2653"/>
                    <a:pt x="32814" y="2558"/>
                    <a:pt x="32826" y="2474"/>
                  </a:cubicBezTo>
                  <a:cubicBezTo>
                    <a:pt x="32826" y="2415"/>
                    <a:pt x="32814" y="2379"/>
                    <a:pt x="32766" y="2355"/>
                  </a:cubicBezTo>
                  <a:cubicBezTo>
                    <a:pt x="32874" y="2308"/>
                    <a:pt x="32969" y="2260"/>
                    <a:pt x="33040" y="2224"/>
                  </a:cubicBezTo>
                  <a:close/>
                  <a:moveTo>
                    <a:pt x="37279" y="2236"/>
                  </a:moveTo>
                  <a:lnTo>
                    <a:pt x="37279" y="2236"/>
                  </a:lnTo>
                  <a:cubicBezTo>
                    <a:pt x="36969" y="2396"/>
                    <a:pt x="36650" y="2566"/>
                    <a:pt x="36347" y="2737"/>
                  </a:cubicBezTo>
                  <a:lnTo>
                    <a:pt x="36347" y="2737"/>
                  </a:lnTo>
                  <a:cubicBezTo>
                    <a:pt x="36443" y="2680"/>
                    <a:pt x="36540" y="2619"/>
                    <a:pt x="36636" y="2558"/>
                  </a:cubicBezTo>
                  <a:cubicBezTo>
                    <a:pt x="36731" y="2498"/>
                    <a:pt x="36743" y="2415"/>
                    <a:pt x="36731" y="2343"/>
                  </a:cubicBezTo>
                  <a:cubicBezTo>
                    <a:pt x="36838" y="2320"/>
                    <a:pt x="36934" y="2296"/>
                    <a:pt x="37041" y="2284"/>
                  </a:cubicBezTo>
                  <a:cubicBezTo>
                    <a:pt x="37112" y="2260"/>
                    <a:pt x="37196" y="2248"/>
                    <a:pt x="37279" y="2236"/>
                  </a:cubicBezTo>
                  <a:close/>
                  <a:moveTo>
                    <a:pt x="32481" y="2546"/>
                  </a:moveTo>
                  <a:lnTo>
                    <a:pt x="32481" y="2546"/>
                  </a:lnTo>
                  <a:cubicBezTo>
                    <a:pt x="32457" y="2665"/>
                    <a:pt x="32445" y="2796"/>
                    <a:pt x="32433" y="2939"/>
                  </a:cubicBezTo>
                  <a:cubicBezTo>
                    <a:pt x="32314" y="2986"/>
                    <a:pt x="32195" y="3058"/>
                    <a:pt x="32064" y="3093"/>
                  </a:cubicBezTo>
                  <a:cubicBezTo>
                    <a:pt x="32064" y="3022"/>
                    <a:pt x="32052" y="2951"/>
                    <a:pt x="32028" y="2879"/>
                  </a:cubicBezTo>
                  <a:cubicBezTo>
                    <a:pt x="32028" y="2855"/>
                    <a:pt x="32016" y="2843"/>
                    <a:pt x="31993" y="2843"/>
                  </a:cubicBezTo>
                  <a:cubicBezTo>
                    <a:pt x="32159" y="2736"/>
                    <a:pt x="32326" y="2653"/>
                    <a:pt x="32481" y="2546"/>
                  </a:cubicBezTo>
                  <a:close/>
                  <a:moveTo>
                    <a:pt x="32969" y="3284"/>
                  </a:moveTo>
                  <a:cubicBezTo>
                    <a:pt x="32921" y="3332"/>
                    <a:pt x="32862" y="3367"/>
                    <a:pt x="32814" y="3391"/>
                  </a:cubicBezTo>
                  <a:lnTo>
                    <a:pt x="32814" y="3367"/>
                  </a:lnTo>
                  <a:cubicBezTo>
                    <a:pt x="32862" y="3332"/>
                    <a:pt x="32909" y="3320"/>
                    <a:pt x="32969" y="3284"/>
                  </a:cubicBezTo>
                  <a:close/>
                  <a:moveTo>
                    <a:pt x="31790" y="2974"/>
                  </a:moveTo>
                  <a:lnTo>
                    <a:pt x="31790" y="2974"/>
                  </a:lnTo>
                  <a:cubicBezTo>
                    <a:pt x="31743" y="3070"/>
                    <a:pt x="31743" y="3153"/>
                    <a:pt x="31743" y="3260"/>
                  </a:cubicBezTo>
                  <a:cubicBezTo>
                    <a:pt x="31623" y="3320"/>
                    <a:pt x="31504" y="3379"/>
                    <a:pt x="31373" y="3439"/>
                  </a:cubicBezTo>
                  <a:lnTo>
                    <a:pt x="31373" y="3260"/>
                  </a:lnTo>
                  <a:lnTo>
                    <a:pt x="31373" y="3248"/>
                  </a:lnTo>
                  <a:cubicBezTo>
                    <a:pt x="31504" y="3153"/>
                    <a:pt x="31635" y="3070"/>
                    <a:pt x="31790" y="2974"/>
                  </a:cubicBezTo>
                  <a:close/>
                  <a:moveTo>
                    <a:pt x="31064" y="3439"/>
                  </a:moveTo>
                  <a:lnTo>
                    <a:pt x="31052" y="3582"/>
                  </a:lnTo>
                  <a:cubicBezTo>
                    <a:pt x="30957" y="3629"/>
                    <a:pt x="30850" y="3689"/>
                    <a:pt x="30742" y="3736"/>
                  </a:cubicBezTo>
                  <a:lnTo>
                    <a:pt x="30742" y="3724"/>
                  </a:lnTo>
                  <a:cubicBezTo>
                    <a:pt x="30742" y="3689"/>
                    <a:pt x="30742" y="3677"/>
                    <a:pt x="30731" y="3641"/>
                  </a:cubicBezTo>
                  <a:cubicBezTo>
                    <a:pt x="30838" y="3570"/>
                    <a:pt x="30945" y="3510"/>
                    <a:pt x="31064" y="3439"/>
                  </a:cubicBezTo>
                  <a:close/>
                  <a:moveTo>
                    <a:pt x="32338" y="3570"/>
                  </a:moveTo>
                  <a:lnTo>
                    <a:pt x="32338" y="3594"/>
                  </a:lnTo>
                  <a:lnTo>
                    <a:pt x="32338" y="3629"/>
                  </a:lnTo>
                  <a:cubicBezTo>
                    <a:pt x="32255" y="3677"/>
                    <a:pt x="32147" y="3736"/>
                    <a:pt x="32052" y="3784"/>
                  </a:cubicBezTo>
                  <a:lnTo>
                    <a:pt x="32052" y="3677"/>
                  </a:lnTo>
                  <a:cubicBezTo>
                    <a:pt x="32147" y="3653"/>
                    <a:pt x="32231" y="3617"/>
                    <a:pt x="32338" y="3570"/>
                  </a:cubicBezTo>
                  <a:close/>
                  <a:moveTo>
                    <a:pt x="30385" y="3867"/>
                  </a:moveTo>
                  <a:lnTo>
                    <a:pt x="30385" y="3903"/>
                  </a:lnTo>
                  <a:cubicBezTo>
                    <a:pt x="30350" y="3927"/>
                    <a:pt x="30278" y="3951"/>
                    <a:pt x="30242" y="3975"/>
                  </a:cubicBezTo>
                  <a:cubicBezTo>
                    <a:pt x="30278" y="3951"/>
                    <a:pt x="30350" y="3915"/>
                    <a:pt x="30385" y="3867"/>
                  </a:cubicBezTo>
                  <a:close/>
                  <a:moveTo>
                    <a:pt x="40470" y="2165"/>
                  </a:moveTo>
                  <a:lnTo>
                    <a:pt x="40470" y="2165"/>
                  </a:lnTo>
                  <a:cubicBezTo>
                    <a:pt x="40720" y="2177"/>
                    <a:pt x="40958" y="2189"/>
                    <a:pt x="41208" y="2189"/>
                  </a:cubicBezTo>
                  <a:cubicBezTo>
                    <a:pt x="40303" y="2760"/>
                    <a:pt x="39422" y="3367"/>
                    <a:pt x="38577" y="4010"/>
                  </a:cubicBezTo>
                  <a:cubicBezTo>
                    <a:pt x="39196" y="3463"/>
                    <a:pt x="39803" y="2915"/>
                    <a:pt x="40422" y="2367"/>
                  </a:cubicBezTo>
                  <a:cubicBezTo>
                    <a:pt x="40494" y="2308"/>
                    <a:pt x="40494" y="2224"/>
                    <a:pt x="40470" y="2165"/>
                  </a:cubicBezTo>
                  <a:close/>
                  <a:moveTo>
                    <a:pt x="39172" y="2129"/>
                  </a:moveTo>
                  <a:cubicBezTo>
                    <a:pt x="38362" y="2772"/>
                    <a:pt x="37565" y="3391"/>
                    <a:pt x="36755" y="4022"/>
                  </a:cubicBezTo>
                  <a:cubicBezTo>
                    <a:pt x="37446" y="3415"/>
                    <a:pt x="38100" y="2772"/>
                    <a:pt x="38755" y="2129"/>
                  </a:cubicBezTo>
                  <a:close/>
                  <a:moveTo>
                    <a:pt x="31695" y="3855"/>
                  </a:moveTo>
                  <a:cubicBezTo>
                    <a:pt x="31695" y="3903"/>
                    <a:pt x="31695" y="3951"/>
                    <a:pt x="31683" y="3986"/>
                  </a:cubicBezTo>
                  <a:cubicBezTo>
                    <a:pt x="31576" y="4046"/>
                    <a:pt x="31457" y="4105"/>
                    <a:pt x="31350" y="4165"/>
                  </a:cubicBezTo>
                  <a:cubicBezTo>
                    <a:pt x="31350" y="4153"/>
                    <a:pt x="31373" y="4153"/>
                    <a:pt x="31373" y="4141"/>
                  </a:cubicBezTo>
                  <a:cubicBezTo>
                    <a:pt x="31373" y="4094"/>
                    <a:pt x="31385" y="4034"/>
                    <a:pt x="31385" y="3986"/>
                  </a:cubicBezTo>
                  <a:lnTo>
                    <a:pt x="31695" y="3855"/>
                  </a:lnTo>
                  <a:close/>
                  <a:moveTo>
                    <a:pt x="31052" y="4141"/>
                  </a:moveTo>
                  <a:cubicBezTo>
                    <a:pt x="31052" y="4213"/>
                    <a:pt x="31123" y="4260"/>
                    <a:pt x="31159" y="4272"/>
                  </a:cubicBezTo>
                  <a:cubicBezTo>
                    <a:pt x="31016" y="4367"/>
                    <a:pt x="30861" y="4451"/>
                    <a:pt x="30707" y="4522"/>
                  </a:cubicBezTo>
                  <a:cubicBezTo>
                    <a:pt x="30719" y="4451"/>
                    <a:pt x="30731" y="4356"/>
                    <a:pt x="30731" y="4272"/>
                  </a:cubicBezTo>
                  <a:cubicBezTo>
                    <a:pt x="30850" y="4248"/>
                    <a:pt x="30957" y="4201"/>
                    <a:pt x="31052" y="4141"/>
                  </a:cubicBezTo>
                  <a:close/>
                  <a:moveTo>
                    <a:pt x="30326" y="4475"/>
                  </a:moveTo>
                  <a:cubicBezTo>
                    <a:pt x="30326" y="4570"/>
                    <a:pt x="30326" y="4641"/>
                    <a:pt x="30361" y="4725"/>
                  </a:cubicBezTo>
                  <a:cubicBezTo>
                    <a:pt x="30302" y="4760"/>
                    <a:pt x="30230" y="4808"/>
                    <a:pt x="30171" y="4856"/>
                  </a:cubicBezTo>
                  <a:cubicBezTo>
                    <a:pt x="30183" y="4748"/>
                    <a:pt x="30195" y="4653"/>
                    <a:pt x="30195" y="4534"/>
                  </a:cubicBezTo>
                  <a:cubicBezTo>
                    <a:pt x="30242" y="4522"/>
                    <a:pt x="30290" y="4498"/>
                    <a:pt x="30326" y="4475"/>
                  </a:cubicBezTo>
                  <a:close/>
                  <a:moveTo>
                    <a:pt x="29778" y="4737"/>
                  </a:moveTo>
                  <a:lnTo>
                    <a:pt x="29778" y="4737"/>
                  </a:lnTo>
                  <a:cubicBezTo>
                    <a:pt x="29766" y="4856"/>
                    <a:pt x="29754" y="4963"/>
                    <a:pt x="29766" y="5082"/>
                  </a:cubicBezTo>
                  <a:cubicBezTo>
                    <a:pt x="29588" y="5177"/>
                    <a:pt x="29409" y="5284"/>
                    <a:pt x="29242" y="5391"/>
                  </a:cubicBezTo>
                  <a:cubicBezTo>
                    <a:pt x="29254" y="5320"/>
                    <a:pt x="29254" y="5237"/>
                    <a:pt x="29254" y="5165"/>
                  </a:cubicBezTo>
                  <a:cubicBezTo>
                    <a:pt x="29254" y="5106"/>
                    <a:pt x="29266" y="5034"/>
                    <a:pt x="29266" y="4975"/>
                  </a:cubicBezTo>
                  <a:cubicBezTo>
                    <a:pt x="29421" y="4879"/>
                    <a:pt x="29599" y="4808"/>
                    <a:pt x="29778" y="4737"/>
                  </a:cubicBezTo>
                  <a:close/>
                  <a:moveTo>
                    <a:pt x="28956" y="5106"/>
                  </a:moveTo>
                  <a:lnTo>
                    <a:pt x="28956" y="5106"/>
                  </a:lnTo>
                  <a:cubicBezTo>
                    <a:pt x="28933" y="5260"/>
                    <a:pt x="28945" y="5403"/>
                    <a:pt x="28992" y="5522"/>
                  </a:cubicBezTo>
                  <a:cubicBezTo>
                    <a:pt x="28873" y="5594"/>
                    <a:pt x="28754" y="5653"/>
                    <a:pt x="28635" y="5725"/>
                  </a:cubicBezTo>
                  <a:cubicBezTo>
                    <a:pt x="28671" y="5582"/>
                    <a:pt x="28671" y="5403"/>
                    <a:pt x="28659" y="5237"/>
                  </a:cubicBezTo>
                  <a:cubicBezTo>
                    <a:pt x="28754" y="5189"/>
                    <a:pt x="28861" y="5153"/>
                    <a:pt x="28956" y="5106"/>
                  </a:cubicBezTo>
                  <a:close/>
                  <a:moveTo>
                    <a:pt x="28349" y="5391"/>
                  </a:moveTo>
                  <a:cubicBezTo>
                    <a:pt x="28349" y="5558"/>
                    <a:pt x="28361" y="5701"/>
                    <a:pt x="28421" y="5820"/>
                  </a:cubicBezTo>
                  <a:cubicBezTo>
                    <a:pt x="28421" y="5832"/>
                    <a:pt x="28445" y="5832"/>
                    <a:pt x="28456" y="5832"/>
                  </a:cubicBezTo>
                  <a:cubicBezTo>
                    <a:pt x="28278" y="5939"/>
                    <a:pt x="28099" y="6046"/>
                    <a:pt x="27921" y="6165"/>
                  </a:cubicBezTo>
                  <a:cubicBezTo>
                    <a:pt x="27992" y="5987"/>
                    <a:pt x="28004" y="5760"/>
                    <a:pt x="28004" y="5546"/>
                  </a:cubicBezTo>
                  <a:cubicBezTo>
                    <a:pt x="28052" y="5534"/>
                    <a:pt x="28111" y="5510"/>
                    <a:pt x="28171" y="5475"/>
                  </a:cubicBezTo>
                  <a:lnTo>
                    <a:pt x="28349" y="5391"/>
                  </a:lnTo>
                  <a:close/>
                  <a:moveTo>
                    <a:pt x="45066" y="5963"/>
                  </a:moveTo>
                  <a:lnTo>
                    <a:pt x="45066" y="6284"/>
                  </a:lnTo>
                  <a:lnTo>
                    <a:pt x="45018" y="6332"/>
                  </a:lnTo>
                  <a:lnTo>
                    <a:pt x="45066" y="5963"/>
                  </a:lnTo>
                  <a:close/>
                  <a:moveTo>
                    <a:pt x="44970" y="6653"/>
                  </a:moveTo>
                  <a:cubicBezTo>
                    <a:pt x="44970" y="6665"/>
                    <a:pt x="44970" y="6689"/>
                    <a:pt x="44982" y="6701"/>
                  </a:cubicBezTo>
                  <a:cubicBezTo>
                    <a:pt x="44970" y="6713"/>
                    <a:pt x="44970" y="6749"/>
                    <a:pt x="44958" y="6761"/>
                  </a:cubicBezTo>
                  <a:cubicBezTo>
                    <a:pt x="44958" y="6725"/>
                    <a:pt x="44958" y="6689"/>
                    <a:pt x="44970" y="6653"/>
                  </a:cubicBezTo>
                  <a:close/>
                  <a:moveTo>
                    <a:pt x="27706" y="5737"/>
                  </a:moveTo>
                  <a:cubicBezTo>
                    <a:pt x="27694" y="5891"/>
                    <a:pt x="27694" y="6058"/>
                    <a:pt x="27742" y="6213"/>
                  </a:cubicBezTo>
                  <a:cubicBezTo>
                    <a:pt x="27754" y="6237"/>
                    <a:pt x="27766" y="6249"/>
                    <a:pt x="27802" y="6261"/>
                  </a:cubicBezTo>
                  <a:cubicBezTo>
                    <a:pt x="27373" y="6522"/>
                    <a:pt x="26932" y="6784"/>
                    <a:pt x="26504" y="7058"/>
                  </a:cubicBezTo>
                  <a:cubicBezTo>
                    <a:pt x="26563" y="6820"/>
                    <a:pt x="26575" y="6558"/>
                    <a:pt x="26575" y="6308"/>
                  </a:cubicBezTo>
                  <a:cubicBezTo>
                    <a:pt x="26718" y="6213"/>
                    <a:pt x="26861" y="6130"/>
                    <a:pt x="27028" y="6058"/>
                  </a:cubicBezTo>
                  <a:lnTo>
                    <a:pt x="27028" y="6058"/>
                  </a:lnTo>
                  <a:cubicBezTo>
                    <a:pt x="27016" y="6189"/>
                    <a:pt x="27016" y="6332"/>
                    <a:pt x="27040" y="6463"/>
                  </a:cubicBezTo>
                  <a:cubicBezTo>
                    <a:pt x="27045" y="6519"/>
                    <a:pt x="27088" y="6544"/>
                    <a:pt x="27135" y="6544"/>
                  </a:cubicBezTo>
                  <a:cubicBezTo>
                    <a:pt x="27188" y="6544"/>
                    <a:pt x="27247" y="6513"/>
                    <a:pt x="27266" y="6463"/>
                  </a:cubicBezTo>
                  <a:cubicBezTo>
                    <a:pt x="27302" y="6284"/>
                    <a:pt x="27325" y="6106"/>
                    <a:pt x="27337" y="5915"/>
                  </a:cubicBezTo>
                  <a:cubicBezTo>
                    <a:pt x="27456" y="5856"/>
                    <a:pt x="27587" y="5796"/>
                    <a:pt x="27706" y="5737"/>
                  </a:cubicBezTo>
                  <a:close/>
                  <a:moveTo>
                    <a:pt x="26278" y="6415"/>
                  </a:moveTo>
                  <a:lnTo>
                    <a:pt x="26278" y="6415"/>
                  </a:lnTo>
                  <a:cubicBezTo>
                    <a:pt x="26254" y="6642"/>
                    <a:pt x="26242" y="6880"/>
                    <a:pt x="26266" y="7106"/>
                  </a:cubicBezTo>
                  <a:cubicBezTo>
                    <a:pt x="26266" y="7118"/>
                    <a:pt x="26278" y="7130"/>
                    <a:pt x="26301" y="7142"/>
                  </a:cubicBezTo>
                  <a:cubicBezTo>
                    <a:pt x="26182" y="7225"/>
                    <a:pt x="26063" y="7296"/>
                    <a:pt x="25920" y="7368"/>
                  </a:cubicBezTo>
                  <a:cubicBezTo>
                    <a:pt x="25956" y="7249"/>
                    <a:pt x="25908" y="7142"/>
                    <a:pt x="25908" y="7023"/>
                  </a:cubicBezTo>
                  <a:cubicBezTo>
                    <a:pt x="25897" y="6892"/>
                    <a:pt x="25897" y="6749"/>
                    <a:pt x="25908" y="6606"/>
                  </a:cubicBezTo>
                  <a:cubicBezTo>
                    <a:pt x="26039" y="6546"/>
                    <a:pt x="26159" y="6475"/>
                    <a:pt x="26278" y="6415"/>
                  </a:cubicBezTo>
                  <a:close/>
                  <a:moveTo>
                    <a:pt x="25647" y="6749"/>
                  </a:moveTo>
                  <a:lnTo>
                    <a:pt x="25647" y="6749"/>
                  </a:lnTo>
                  <a:cubicBezTo>
                    <a:pt x="25611" y="6999"/>
                    <a:pt x="25611" y="7296"/>
                    <a:pt x="25766" y="7475"/>
                  </a:cubicBezTo>
                  <a:cubicBezTo>
                    <a:pt x="25647" y="7558"/>
                    <a:pt x="25504" y="7642"/>
                    <a:pt x="25385" y="7713"/>
                  </a:cubicBezTo>
                  <a:cubicBezTo>
                    <a:pt x="25373" y="7642"/>
                    <a:pt x="25361" y="7558"/>
                    <a:pt x="25361" y="7475"/>
                  </a:cubicBezTo>
                  <a:cubicBezTo>
                    <a:pt x="25325" y="7296"/>
                    <a:pt x="25301" y="7106"/>
                    <a:pt x="25266" y="6927"/>
                  </a:cubicBezTo>
                  <a:cubicBezTo>
                    <a:pt x="25385" y="6868"/>
                    <a:pt x="25527" y="6808"/>
                    <a:pt x="25647" y="6749"/>
                  </a:cubicBezTo>
                  <a:close/>
                  <a:moveTo>
                    <a:pt x="25004" y="7058"/>
                  </a:moveTo>
                  <a:cubicBezTo>
                    <a:pt x="25016" y="7201"/>
                    <a:pt x="25016" y="7368"/>
                    <a:pt x="25027" y="7523"/>
                  </a:cubicBezTo>
                  <a:cubicBezTo>
                    <a:pt x="25051" y="7654"/>
                    <a:pt x="25051" y="7773"/>
                    <a:pt x="25075" y="7892"/>
                  </a:cubicBezTo>
                  <a:cubicBezTo>
                    <a:pt x="24968" y="7951"/>
                    <a:pt x="24873" y="8023"/>
                    <a:pt x="24765" y="8082"/>
                  </a:cubicBezTo>
                  <a:cubicBezTo>
                    <a:pt x="24754" y="7975"/>
                    <a:pt x="24718" y="7856"/>
                    <a:pt x="24694" y="7737"/>
                  </a:cubicBezTo>
                  <a:cubicBezTo>
                    <a:pt x="24658" y="7582"/>
                    <a:pt x="24658" y="7427"/>
                    <a:pt x="24670" y="7261"/>
                  </a:cubicBezTo>
                  <a:cubicBezTo>
                    <a:pt x="24670" y="7249"/>
                    <a:pt x="24658" y="7237"/>
                    <a:pt x="24658" y="7225"/>
                  </a:cubicBezTo>
                  <a:cubicBezTo>
                    <a:pt x="24777" y="7165"/>
                    <a:pt x="24896" y="7118"/>
                    <a:pt x="25004" y="7058"/>
                  </a:cubicBezTo>
                  <a:close/>
                  <a:moveTo>
                    <a:pt x="23301" y="7880"/>
                  </a:moveTo>
                  <a:cubicBezTo>
                    <a:pt x="23301" y="7892"/>
                    <a:pt x="23289" y="7904"/>
                    <a:pt x="23289" y="7915"/>
                  </a:cubicBezTo>
                  <a:cubicBezTo>
                    <a:pt x="23289" y="7975"/>
                    <a:pt x="23289" y="8035"/>
                    <a:pt x="23301" y="8094"/>
                  </a:cubicBezTo>
                  <a:cubicBezTo>
                    <a:pt x="23241" y="8046"/>
                    <a:pt x="23170" y="7999"/>
                    <a:pt x="23099" y="7963"/>
                  </a:cubicBezTo>
                  <a:cubicBezTo>
                    <a:pt x="23170" y="7939"/>
                    <a:pt x="23230" y="7904"/>
                    <a:pt x="23301" y="7880"/>
                  </a:cubicBezTo>
                  <a:close/>
                  <a:moveTo>
                    <a:pt x="47328" y="7463"/>
                  </a:moveTo>
                  <a:cubicBezTo>
                    <a:pt x="47352" y="7582"/>
                    <a:pt x="47387" y="7725"/>
                    <a:pt x="47387" y="7892"/>
                  </a:cubicBezTo>
                  <a:cubicBezTo>
                    <a:pt x="47399" y="7951"/>
                    <a:pt x="47423" y="7999"/>
                    <a:pt x="47471" y="8023"/>
                  </a:cubicBezTo>
                  <a:cubicBezTo>
                    <a:pt x="47435" y="8046"/>
                    <a:pt x="47399" y="8082"/>
                    <a:pt x="47352" y="8118"/>
                  </a:cubicBezTo>
                  <a:cubicBezTo>
                    <a:pt x="47316" y="8142"/>
                    <a:pt x="47268" y="8154"/>
                    <a:pt x="47221" y="8189"/>
                  </a:cubicBezTo>
                  <a:cubicBezTo>
                    <a:pt x="47268" y="7951"/>
                    <a:pt x="47316" y="7701"/>
                    <a:pt x="47328" y="7463"/>
                  </a:cubicBezTo>
                  <a:close/>
                  <a:moveTo>
                    <a:pt x="22789" y="8106"/>
                  </a:moveTo>
                  <a:cubicBezTo>
                    <a:pt x="22789" y="8130"/>
                    <a:pt x="22813" y="8130"/>
                    <a:pt x="22849" y="8130"/>
                  </a:cubicBezTo>
                  <a:cubicBezTo>
                    <a:pt x="22860" y="8142"/>
                    <a:pt x="22860" y="8154"/>
                    <a:pt x="22872" y="8154"/>
                  </a:cubicBezTo>
                  <a:cubicBezTo>
                    <a:pt x="22825" y="8154"/>
                    <a:pt x="22801" y="8189"/>
                    <a:pt x="22789" y="8225"/>
                  </a:cubicBezTo>
                  <a:lnTo>
                    <a:pt x="22706" y="8154"/>
                  </a:lnTo>
                  <a:cubicBezTo>
                    <a:pt x="22741" y="8142"/>
                    <a:pt x="22753" y="8130"/>
                    <a:pt x="22789" y="8106"/>
                  </a:cubicBezTo>
                  <a:close/>
                  <a:moveTo>
                    <a:pt x="23134" y="8225"/>
                  </a:moveTo>
                  <a:cubicBezTo>
                    <a:pt x="23170" y="8249"/>
                    <a:pt x="23218" y="8261"/>
                    <a:pt x="23241" y="8273"/>
                  </a:cubicBezTo>
                  <a:cubicBezTo>
                    <a:pt x="23253" y="8281"/>
                    <a:pt x="23264" y="8283"/>
                    <a:pt x="23273" y="8283"/>
                  </a:cubicBezTo>
                  <a:cubicBezTo>
                    <a:pt x="23292" y="8283"/>
                    <a:pt x="23305" y="8273"/>
                    <a:pt x="23313" y="8273"/>
                  </a:cubicBezTo>
                  <a:cubicBezTo>
                    <a:pt x="23313" y="8320"/>
                    <a:pt x="23337" y="8344"/>
                    <a:pt x="23349" y="8392"/>
                  </a:cubicBezTo>
                  <a:cubicBezTo>
                    <a:pt x="23277" y="8332"/>
                    <a:pt x="23218" y="8296"/>
                    <a:pt x="23134" y="8225"/>
                  </a:cubicBezTo>
                  <a:close/>
                  <a:moveTo>
                    <a:pt x="23682" y="7713"/>
                  </a:moveTo>
                  <a:cubicBezTo>
                    <a:pt x="23658" y="7975"/>
                    <a:pt x="23658" y="8296"/>
                    <a:pt x="23718" y="8570"/>
                  </a:cubicBezTo>
                  <a:cubicBezTo>
                    <a:pt x="23682" y="8558"/>
                    <a:pt x="23634" y="8523"/>
                    <a:pt x="23587" y="8511"/>
                  </a:cubicBezTo>
                  <a:cubicBezTo>
                    <a:pt x="23551" y="8320"/>
                    <a:pt x="23515" y="8130"/>
                    <a:pt x="23503" y="7915"/>
                  </a:cubicBezTo>
                  <a:cubicBezTo>
                    <a:pt x="23503" y="7856"/>
                    <a:pt x="23456" y="7832"/>
                    <a:pt x="23408" y="7832"/>
                  </a:cubicBezTo>
                  <a:cubicBezTo>
                    <a:pt x="23503" y="7785"/>
                    <a:pt x="23587" y="7737"/>
                    <a:pt x="23682" y="7713"/>
                  </a:cubicBezTo>
                  <a:close/>
                  <a:moveTo>
                    <a:pt x="24432" y="7344"/>
                  </a:moveTo>
                  <a:lnTo>
                    <a:pt x="24432" y="7344"/>
                  </a:lnTo>
                  <a:cubicBezTo>
                    <a:pt x="24396" y="7642"/>
                    <a:pt x="24396" y="7999"/>
                    <a:pt x="24527" y="8261"/>
                  </a:cubicBezTo>
                  <a:cubicBezTo>
                    <a:pt x="24468" y="8296"/>
                    <a:pt x="24408" y="8332"/>
                    <a:pt x="24361" y="8368"/>
                  </a:cubicBezTo>
                  <a:cubicBezTo>
                    <a:pt x="24373" y="8237"/>
                    <a:pt x="24349" y="8142"/>
                    <a:pt x="24325" y="8011"/>
                  </a:cubicBezTo>
                  <a:cubicBezTo>
                    <a:pt x="24313" y="7844"/>
                    <a:pt x="24313" y="7701"/>
                    <a:pt x="24325" y="7534"/>
                  </a:cubicBezTo>
                  <a:cubicBezTo>
                    <a:pt x="24325" y="7481"/>
                    <a:pt x="24289" y="7454"/>
                    <a:pt x="24252" y="7454"/>
                  </a:cubicBezTo>
                  <a:cubicBezTo>
                    <a:pt x="24215" y="7454"/>
                    <a:pt x="24176" y="7481"/>
                    <a:pt x="24170" y="7534"/>
                  </a:cubicBezTo>
                  <a:cubicBezTo>
                    <a:pt x="24134" y="7796"/>
                    <a:pt x="24075" y="8177"/>
                    <a:pt x="24230" y="8416"/>
                  </a:cubicBezTo>
                  <a:cubicBezTo>
                    <a:pt x="24230" y="8427"/>
                    <a:pt x="24242" y="8427"/>
                    <a:pt x="24254" y="8439"/>
                  </a:cubicBezTo>
                  <a:cubicBezTo>
                    <a:pt x="24170" y="8499"/>
                    <a:pt x="24075" y="8558"/>
                    <a:pt x="23992" y="8606"/>
                  </a:cubicBezTo>
                  <a:cubicBezTo>
                    <a:pt x="23956" y="8475"/>
                    <a:pt x="23932" y="8320"/>
                    <a:pt x="23920" y="8189"/>
                  </a:cubicBezTo>
                  <a:cubicBezTo>
                    <a:pt x="23896" y="7999"/>
                    <a:pt x="23884" y="7796"/>
                    <a:pt x="23896" y="7606"/>
                  </a:cubicBezTo>
                  <a:cubicBezTo>
                    <a:pt x="24063" y="7523"/>
                    <a:pt x="24242" y="7427"/>
                    <a:pt x="24432" y="7344"/>
                  </a:cubicBezTo>
                  <a:close/>
                  <a:moveTo>
                    <a:pt x="21896" y="8535"/>
                  </a:moveTo>
                  <a:lnTo>
                    <a:pt x="21896" y="8535"/>
                  </a:lnTo>
                  <a:cubicBezTo>
                    <a:pt x="21860" y="8606"/>
                    <a:pt x="21848" y="8666"/>
                    <a:pt x="21825" y="8749"/>
                  </a:cubicBezTo>
                  <a:lnTo>
                    <a:pt x="21825" y="8606"/>
                  </a:lnTo>
                  <a:cubicBezTo>
                    <a:pt x="21825" y="8570"/>
                    <a:pt x="21860" y="8547"/>
                    <a:pt x="21896" y="8535"/>
                  </a:cubicBezTo>
                  <a:close/>
                  <a:moveTo>
                    <a:pt x="26099" y="7665"/>
                  </a:moveTo>
                  <a:cubicBezTo>
                    <a:pt x="25539" y="8046"/>
                    <a:pt x="25004" y="8463"/>
                    <a:pt x="24468" y="8880"/>
                  </a:cubicBezTo>
                  <a:cubicBezTo>
                    <a:pt x="24337" y="8832"/>
                    <a:pt x="24182" y="8785"/>
                    <a:pt x="24051" y="8725"/>
                  </a:cubicBezTo>
                  <a:cubicBezTo>
                    <a:pt x="24730" y="8380"/>
                    <a:pt x="25420" y="8023"/>
                    <a:pt x="26099" y="7665"/>
                  </a:cubicBezTo>
                  <a:close/>
                  <a:moveTo>
                    <a:pt x="39767" y="2141"/>
                  </a:moveTo>
                  <a:cubicBezTo>
                    <a:pt x="39886" y="2141"/>
                    <a:pt x="39982" y="2141"/>
                    <a:pt x="40101" y="2153"/>
                  </a:cubicBezTo>
                  <a:cubicBezTo>
                    <a:pt x="37303" y="4558"/>
                    <a:pt x="34374" y="6749"/>
                    <a:pt x="31433" y="8939"/>
                  </a:cubicBezTo>
                  <a:cubicBezTo>
                    <a:pt x="31326" y="8963"/>
                    <a:pt x="31219" y="8987"/>
                    <a:pt x="31123" y="8999"/>
                  </a:cubicBezTo>
                  <a:cubicBezTo>
                    <a:pt x="31016" y="9023"/>
                    <a:pt x="30921" y="9023"/>
                    <a:pt x="30826" y="9035"/>
                  </a:cubicBezTo>
                  <a:cubicBezTo>
                    <a:pt x="33945" y="7070"/>
                    <a:pt x="36898" y="4748"/>
                    <a:pt x="39684" y="2379"/>
                  </a:cubicBezTo>
                  <a:cubicBezTo>
                    <a:pt x="39779" y="2308"/>
                    <a:pt x="39791" y="2212"/>
                    <a:pt x="39767" y="2141"/>
                  </a:cubicBezTo>
                  <a:close/>
                  <a:moveTo>
                    <a:pt x="33743" y="3796"/>
                  </a:moveTo>
                  <a:lnTo>
                    <a:pt x="33743" y="3796"/>
                  </a:lnTo>
                  <a:cubicBezTo>
                    <a:pt x="30861" y="5475"/>
                    <a:pt x="27992" y="7225"/>
                    <a:pt x="25313" y="9166"/>
                  </a:cubicBezTo>
                  <a:cubicBezTo>
                    <a:pt x="25099" y="9106"/>
                    <a:pt x="24885" y="9035"/>
                    <a:pt x="24670" y="8963"/>
                  </a:cubicBezTo>
                  <a:cubicBezTo>
                    <a:pt x="27647" y="7106"/>
                    <a:pt x="30659" y="5415"/>
                    <a:pt x="33743" y="3796"/>
                  </a:cubicBezTo>
                  <a:close/>
                  <a:moveTo>
                    <a:pt x="38303" y="2141"/>
                  </a:moveTo>
                  <a:cubicBezTo>
                    <a:pt x="35291" y="4570"/>
                    <a:pt x="32266" y="6963"/>
                    <a:pt x="29159" y="9261"/>
                  </a:cubicBezTo>
                  <a:cubicBezTo>
                    <a:pt x="28587" y="9332"/>
                    <a:pt x="28004" y="9392"/>
                    <a:pt x="27444" y="9404"/>
                  </a:cubicBezTo>
                  <a:cubicBezTo>
                    <a:pt x="30909" y="7118"/>
                    <a:pt x="34660" y="4927"/>
                    <a:pt x="37743" y="2189"/>
                  </a:cubicBezTo>
                  <a:cubicBezTo>
                    <a:pt x="37934" y="2165"/>
                    <a:pt x="38124" y="2141"/>
                    <a:pt x="38303" y="2141"/>
                  </a:cubicBezTo>
                  <a:close/>
                  <a:moveTo>
                    <a:pt x="34469" y="3879"/>
                  </a:moveTo>
                  <a:lnTo>
                    <a:pt x="34469" y="3879"/>
                  </a:lnTo>
                  <a:cubicBezTo>
                    <a:pt x="31754" y="5618"/>
                    <a:pt x="29171" y="7618"/>
                    <a:pt x="26575" y="9428"/>
                  </a:cubicBezTo>
                  <a:lnTo>
                    <a:pt x="26420" y="9428"/>
                  </a:lnTo>
                  <a:cubicBezTo>
                    <a:pt x="26159" y="9380"/>
                    <a:pt x="25897" y="9320"/>
                    <a:pt x="25647" y="9261"/>
                  </a:cubicBezTo>
                  <a:cubicBezTo>
                    <a:pt x="28635" y="7582"/>
                    <a:pt x="31540" y="5701"/>
                    <a:pt x="34469" y="3879"/>
                  </a:cubicBezTo>
                  <a:close/>
                  <a:moveTo>
                    <a:pt x="46695" y="6854"/>
                  </a:moveTo>
                  <a:cubicBezTo>
                    <a:pt x="46825" y="6854"/>
                    <a:pt x="46938" y="6889"/>
                    <a:pt x="47042" y="6951"/>
                  </a:cubicBezTo>
                  <a:cubicBezTo>
                    <a:pt x="47018" y="7118"/>
                    <a:pt x="46994" y="7284"/>
                    <a:pt x="47018" y="7427"/>
                  </a:cubicBezTo>
                  <a:cubicBezTo>
                    <a:pt x="47018" y="7451"/>
                    <a:pt x="47030" y="7475"/>
                    <a:pt x="47042" y="7499"/>
                  </a:cubicBezTo>
                  <a:cubicBezTo>
                    <a:pt x="46983" y="7773"/>
                    <a:pt x="46935" y="8023"/>
                    <a:pt x="46923" y="8296"/>
                  </a:cubicBezTo>
                  <a:cubicBezTo>
                    <a:pt x="46923" y="8320"/>
                    <a:pt x="46935" y="8332"/>
                    <a:pt x="46935" y="8344"/>
                  </a:cubicBezTo>
                  <a:cubicBezTo>
                    <a:pt x="46744" y="8475"/>
                    <a:pt x="46554" y="8606"/>
                    <a:pt x="46352" y="8773"/>
                  </a:cubicBezTo>
                  <a:cubicBezTo>
                    <a:pt x="45828" y="9189"/>
                    <a:pt x="45280" y="9582"/>
                    <a:pt x="44732" y="9975"/>
                  </a:cubicBezTo>
                  <a:lnTo>
                    <a:pt x="44720" y="9963"/>
                  </a:lnTo>
                  <a:cubicBezTo>
                    <a:pt x="44828" y="9320"/>
                    <a:pt x="44887" y="8677"/>
                    <a:pt x="44958" y="8035"/>
                  </a:cubicBezTo>
                  <a:cubicBezTo>
                    <a:pt x="44970" y="7951"/>
                    <a:pt x="44899" y="7904"/>
                    <a:pt x="44828" y="7892"/>
                  </a:cubicBezTo>
                  <a:cubicBezTo>
                    <a:pt x="45006" y="7737"/>
                    <a:pt x="45197" y="7594"/>
                    <a:pt x="45387" y="7439"/>
                  </a:cubicBezTo>
                  <a:lnTo>
                    <a:pt x="45387" y="7439"/>
                  </a:lnTo>
                  <a:cubicBezTo>
                    <a:pt x="45256" y="8058"/>
                    <a:pt x="45125" y="8666"/>
                    <a:pt x="45018" y="9273"/>
                  </a:cubicBezTo>
                  <a:cubicBezTo>
                    <a:pt x="44989" y="9424"/>
                    <a:pt x="45109" y="9527"/>
                    <a:pt x="45228" y="9527"/>
                  </a:cubicBezTo>
                  <a:cubicBezTo>
                    <a:pt x="45307" y="9527"/>
                    <a:pt x="45385" y="9483"/>
                    <a:pt x="45423" y="9380"/>
                  </a:cubicBezTo>
                  <a:cubicBezTo>
                    <a:pt x="45435" y="9320"/>
                    <a:pt x="45459" y="9249"/>
                    <a:pt x="45482" y="9189"/>
                  </a:cubicBezTo>
                  <a:cubicBezTo>
                    <a:pt x="45494" y="9142"/>
                    <a:pt x="45482" y="9094"/>
                    <a:pt x="45459" y="9070"/>
                  </a:cubicBezTo>
                  <a:cubicBezTo>
                    <a:pt x="45554" y="8475"/>
                    <a:pt x="45625" y="7880"/>
                    <a:pt x="45697" y="7284"/>
                  </a:cubicBezTo>
                  <a:cubicBezTo>
                    <a:pt x="45697" y="7261"/>
                    <a:pt x="45685" y="7249"/>
                    <a:pt x="45685" y="7237"/>
                  </a:cubicBezTo>
                  <a:cubicBezTo>
                    <a:pt x="45756" y="7189"/>
                    <a:pt x="45840" y="7142"/>
                    <a:pt x="45923" y="7106"/>
                  </a:cubicBezTo>
                  <a:lnTo>
                    <a:pt x="45923" y="7106"/>
                  </a:lnTo>
                  <a:cubicBezTo>
                    <a:pt x="45804" y="7665"/>
                    <a:pt x="45685" y="8249"/>
                    <a:pt x="45601" y="8832"/>
                  </a:cubicBezTo>
                  <a:cubicBezTo>
                    <a:pt x="45580" y="8963"/>
                    <a:pt x="45686" y="9053"/>
                    <a:pt x="45791" y="9053"/>
                  </a:cubicBezTo>
                  <a:cubicBezTo>
                    <a:pt x="45859" y="9053"/>
                    <a:pt x="45926" y="9016"/>
                    <a:pt x="45959" y="8928"/>
                  </a:cubicBezTo>
                  <a:cubicBezTo>
                    <a:pt x="45994" y="8797"/>
                    <a:pt x="46030" y="8666"/>
                    <a:pt x="46078" y="8535"/>
                  </a:cubicBezTo>
                  <a:cubicBezTo>
                    <a:pt x="46090" y="8487"/>
                    <a:pt x="46078" y="8439"/>
                    <a:pt x="46042" y="8416"/>
                  </a:cubicBezTo>
                  <a:cubicBezTo>
                    <a:pt x="46113" y="7951"/>
                    <a:pt x="46173" y="7475"/>
                    <a:pt x="46256" y="7011"/>
                  </a:cubicBezTo>
                  <a:lnTo>
                    <a:pt x="46256" y="6963"/>
                  </a:lnTo>
                  <a:cubicBezTo>
                    <a:pt x="46316" y="6939"/>
                    <a:pt x="46375" y="6927"/>
                    <a:pt x="46435" y="6903"/>
                  </a:cubicBezTo>
                  <a:lnTo>
                    <a:pt x="46435" y="6903"/>
                  </a:lnTo>
                  <a:cubicBezTo>
                    <a:pt x="46435" y="7142"/>
                    <a:pt x="46435" y="7404"/>
                    <a:pt x="46399" y="7642"/>
                  </a:cubicBezTo>
                  <a:cubicBezTo>
                    <a:pt x="46375" y="7915"/>
                    <a:pt x="46256" y="8213"/>
                    <a:pt x="46280" y="8487"/>
                  </a:cubicBezTo>
                  <a:cubicBezTo>
                    <a:pt x="46287" y="8554"/>
                    <a:pt x="46341" y="8593"/>
                    <a:pt x="46397" y="8593"/>
                  </a:cubicBezTo>
                  <a:cubicBezTo>
                    <a:pt x="46432" y="8593"/>
                    <a:pt x="46467" y="8578"/>
                    <a:pt x="46494" y="8547"/>
                  </a:cubicBezTo>
                  <a:cubicBezTo>
                    <a:pt x="46649" y="8320"/>
                    <a:pt x="46649" y="7963"/>
                    <a:pt x="46685" y="7701"/>
                  </a:cubicBezTo>
                  <a:cubicBezTo>
                    <a:pt x="46697" y="7415"/>
                    <a:pt x="46685" y="7142"/>
                    <a:pt x="46637" y="6856"/>
                  </a:cubicBezTo>
                  <a:cubicBezTo>
                    <a:pt x="46657" y="6854"/>
                    <a:pt x="46676" y="6854"/>
                    <a:pt x="46695" y="6854"/>
                  </a:cubicBezTo>
                  <a:close/>
                  <a:moveTo>
                    <a:pt x="47471" y="8630"/>
                  </a:moveTo>
                  <a:cubicBezTo>
                    <a:pt x="46661" y="9154"/>
                    <a:pt x="45851" y="9701"/>
                    <a:pt x="45054" y="10273"/>
                  </a:cubicBezTo>
                  <a:cubicBezTo>
                    <a:pt x="45590" y="9868"/>
                    <a:pt x="46101" y="9451"/>
                    <a:pt x="46673" y="9094"/>
                  </a:cubicBezTo>
                  <a:cubicBezTo>
                    <a:pt x="46935" y="8916"/>
                    <a:pt x="47209" y="8749"/>
                    <a:pt x="47471" y="8630"/>
                  </a:cubicBezTo>
                  <a:close/>
                  <a:moveTo>
                    <a:pt x="43042" y="9404"/>
                  </a:moveTo>
                  <a:lnTo>
                    <a:pt x="43042" y="9404"/>
                  </a:lnTo>
                  <a:cubicBezTo>
                    <a:pt x="42982" y="9725"/>
                    <a:pt x="42923" y="10047"/>
                    <a:pt x="42875" y="10380"/>
                  </a:cubicBezTo>
                  <a:lnTo>
                    <a:pt x="42827" y="9570"/>
                  </a:lnTo>
                  <a:cubicBezTo>
                    <a:pt x="42911" y="9511"/>
                    <a:pt x="42982" y="9463"/>
                    <a:pt x="43042" y="9404"/>
                  </a:cubicBezTo>
                  <a:close/>
                  <a:moveTo>
                    <a:pt x="44673" y="8023"/>
                  </a:moveTo>
                  <a:lnTo>
                    <a:pt x="44673" y="8023"/>
                  </a:lnTo>
                  <a:cubicBezTo>
                    <a:pt x="44554" y="8725"/>
                    <a:pt x="44399" y="9439"/>
                    <a:pt x="44316" y="10154"/>
                  </a:cubicBezTo>
                  <a:cubicBezTo>
                    <a:pt x="44316" y="10201"/>
                    <a:pt x="44316" y="10225"/>
                    <a:pt x="44339" y="10261"/>
                  </a:cubicBezTo>
                  <a:lnTo>
                    <a:pt x="43625" y="10749"/>
                  </a:lnTo>
                  <a:lnTo>
                    <a:pt x="43625" y="10713"/>
                  </a:lnTo>
                  <a:lnTo>
                    <a:pt x="43625" y="10690"/>
                  </a:lnTo>
                  <a:cubicBezTo>
                    <a:pt x="43708" y="10154"/>
                    <a:pt x="43780" y="9606"/>
                    <a:pt x="43851" y="9070"/>
                  </a:cubicBezTo>
                  <a:cubicBezTo>
                    <a:pt x="43871" y="8970"/>
                    <a:pt x="43790" y="8895"/>
                    <a:pt x="43714" y="8895"/>
                  </a:cubicBezTo>
                  <a:cubicBezTo>
                    <a:pt x="43700" y="8895"/>
                    <a:pt x="43686" y="8898"/>
                    <a:pt x="43673" y="8904"/>
                  </a:cubicBezTo>
                  <a:cubicBezTo>
                    <a:pt x="43768" y="8808"/>
                    <a:pt x="43887" y="8725"/>
                    <a:pt x="44006" y="8606"/>
                  </a:cubicBezTo>
                  <a:lnTo>
                    <a:pt x="44006" y="8606"/>
                  </a:lnTo>
                  <a:cubicBezTo>
                    <a:pt x="43958" y="8916"/>
                    <a:pt x="43899" y="9213"/>
                    <a:pt x="43851" y="9523"/>
                  </a:cubicBezTo>
                  <a:cubicBezTo>
                    <a:pt x="43815" y="9820"/>
                    <a:pt x="43720" y="10118"/>
                    <a:pt x="43768" y="10440"/>
                  </a:cubicBezTo>
                  <a:cubicBezTo>
                    <a:pt x="43774" y="10486"/>
                    <a:pt x="43822" y="10510"/>
                    <a:pt x="43869" y="10510"/>
                  </a:cubicBezTo>
                  <a:cubicBezTo>
                    <a:pt x="43906" y="10510"/>
                    <a:pt x="43943" y="10495"/>
                    <a:pt x="43958" y="10463"/>
                  </a:cubicBezTo>
                  <a:cubicBezTo>
                    <a:pt x="44101" y="10178"/>
                    <a:pt x="44101" y="9868"/>
                    <a:pt x="44125" y="9570"/>
                  </a:cubicBezTo>
                  <a:cubicBezTo>
                    <a:pt x="44173" y="9189"/>
                    <a:pt x="44208" y="8808"/>
                    <a:pt x="44268" y="8427"/>
                  </a:cubicBezTo>
                  <a:cubicBezTo>
                    <a:pt x="44268" y="8416"/>
                    <a:pt x="44256" y="8416"/>
                    <a:pt x="44256" y="8392"/>
                  </a:cubicBezTo>
                  <a:cubicBezTo>
                    <a:pt x="44399" y="8273"/>
                    <a:pt x="44530" y="8154"/>
                    <a:pt x="44673" y="8023"/>
                  </a:cubicBezTo>
                  <a:close/>
                  <a:moveTo>
                    <a:pt x="20836" y="9737"/>
                  </a:moveTo>
                  <a:cubicBezTo>
                    <a:pt x="20860" y="9761"/>
                    <a:pt x="20848" y="9797"/>
                    <a:pt x="20836" y="9832"/>
                  </a:cubicBezTo>
                  <a:cubicBezTo>
                    <a:pt x="20801" y="10130"/>
                    <a:pt x="20717" y="10487"/>
                    <a:pt x="20777" y="10785"/>
                  </a:cubicBezTo>
                  <a:lnTo>
                    <a:pt x="20682" y="10832"/>
                  </a:lnTo>
                  <a:cubicBezTo>
                    <a:pt x="20682" y="10809"/>
                    <a:pt x="20670" y="10785"/>
                    <a:pt x="20658" y="10761"/>
                  </a:cubicBezTo>
                  <a:cubicBezTo>
                    <a:pt x="20670" y="10511"/>
                    <a:pt x="20682" y="10273"/>
                    <a:pt x="20670" y="10011"/>
                  </a:cubicBezTo>
                  <a:cubicBezTo>
                    <a:pt x="20670" y="9940"/>
                    <a:pt x="20634" y="9892"/>
                    <a:pt x="20598" y="9856"/>
                  </a:cubicBezTo>
                  <a:cubicBezTo>
                    <a:pt x="20670" y="9809"/>
                    <a:pt x="20753" y="9773"/>
                    <a:pt x="20836" y="9737"/>
                  </a:cubicBezTo>
                  <a:close/>
                  <a:moveTo>
                    <a:pt x="43601" y="8983"/>
                  </a:moveTo>
                  <a:cubicBezTo>
                    <a:pt x="43601" y="8984"/>
                    <a:pt x="43601" y="8986"/>
                    <a:pt x="43601" y="8987"/>
                  </a:cubicBezTo>
                  <a:cubicBezTo>
                    <a:pt x="43482" y="9606"/>
                    <a:pt x="43351" y="10201"/>
                    <a:pt x="43232" y="10809"/>
                  </a:cubicBezTo>
                  <a:cubicBezTo>
                    <a:pt x="43220" y="10868"/>
                    <a:pt x="43244" y="10928"/>
                    <a:pt x="43280" y="10975"/>
                  </a:cubicBezTo>
                  <a:cubicBezTo>
                    <a:pt x="43220" y="11011"/>
                    <a:pt x="43161" y="11047"/>
                    <a:pt x="43101" y="11094"/>
                  </a:cubicBezTo>
                  <a:cubicBezTo>
                    <a:pt x="43101" y="11071"/>
                    <a:pt x="43113" y="11071"/>
                    <a:pt x="43113" y="11059"/>
                  </a:cubicBezTo>
                  <a:cubicBezTo>
                    <a:pt x="43125" y="10987"/>
                    <a:pt x="43077" y="10940"/>
                    <a:pt x="43030" y="10940"/>
                  </a:cubicBezTo>
                  <a:cubicBezTo>
                    <a:pt x="43089" y="10380"/>
                    <a:pt x="43161" y="9809"/>
                    <a:pt x="43244" y="9261"/>
                  </a:cubicBezTo>
                  <a:cubicBezTo>
                    <a:pt x="43351" y="9166"/>
                    <a:pt x="43458" y="9094"/>
                    <a:pt x="43554" y="9023"/>
                  </a:cubicBezTo>
                  <a:cubicBezTo>
                    <a:pt x="43575" y="9009"/>
                    <a:pt x="43587" y="8995"/>
                    <a:pt x="43601" y="8983"/>
                  </a:cubicBezTo>
                  <a:close/>
                  <a:moveTo>
                    <a:pt x="42208" y="10047"/>
                  </a:moveTo>
                  <a:lnTo>
                    <a:pt x="42208" y="10047"/>
                  </a:lnTo>
                  <a:cubicBezTo>
                    <a:pt x="42137" y="10428"/>
                    <a:pt x="42053" y="10821"/>
                    <a:pt x="42053" y="11213"/>
                  </a:cubicBezTo>
                  <a:cubicBezTo>
                    <a:pt x="42018" y="10892"/>
                    <a:pt x="41970" y="10582"/>
                    <a:pt x="41899" y="10273"/>
                  </a:cubicBezTo>
                  <a:lnTo>
                    <a:pt x="42208" y="10047"/>
                  </a:lnTo>
                  <a:close/>
                  <a:moveTo>
                    <a:pt x="20205" y="10035"/>
                  </a:moveTo>
                  <a:cubicBezTo>
                    <a:pt x="20205" y="10380"/>
                    <a:pt x="20182" y="10702"/>
                    <a:pt x="20134" y="11023"/>
                  </a:cubicBezTo>
                  <a:cubicBezTo>
                    <a:pt x="20122" y="11071"/>
                    <a:pt x="20134" y="11118"/>
                    <a:pt x="20134" y="11154"/>
                  </a:cubicBezTo>
                  <a:cubicBezTo>
                    <a:pt x="20015" y="11225"/>
                    <a:pt x="19896" y="11297"/>
                    <a:pt x="19789" y="11356"/>
                  </a:cubicBezTo>
                  <a:cubicBezTo>
                    <a:pt x="19812" y="11023"/>
                    <a:pt x="19789" y="10702"/>
                    <a:pt x="19789" y="10368"/>
                  </a:cubicBezTo>
                  <a:cubicBezTo>
                    <a:pt x="19789" y="10332"/>
                    <a:pt x="19777" y="10297"/>
                    <a:pt x="19765" y="10249"/>
                  </a:cubicBezTo>
                  <a:lnTo>
                    <a:pt x="20205" y="10035"/>
                  </a:lnTo>
                  <a:close/>
                  <a:moveTo>
                    <a:pt x="42577" y="9749"/>
                  </a:moveTo>
                  <a:cubicBezTo>
                    <a:pt x="42565" y="10035"/>
                    <a:pt x="42553" y="10297"/>
                    <a:pt x="42530" y="10582"/>
                  </a:cubicBezTo>
                  <a:cubicBezTo>
                    <a:pt x="42530" y="10868"/>
                    <a:pt x="42506" y="11166"/>
                    <a:pt x="42565" y="11428"/>
                  </a:cubicBezTo>
                  <a:cubicBezTo>
                    <a:pt x="42411" y="11523"/>
                    <a:pt x="42268" y="11630"/>
                    <a:pt x="42113" y="11714"/>
                  </a:cubicBezTo>
                  <a:cubicBezTo>
                    <a:pt x="42101" y="11594"/>
                    <a:pt x="42101" y="11487"/>
                    <a:pt x="42089" y="11368"/>
                  </a:cubicBezTo>
                  <a:lnTo>
                    <a:pt x="42089" y="11368"/>
                  </a:lnTo>
                  <a:cubicBezTo>
                    <a:pt x="42113" y="11416"/>
                    <a:pt x="42158" y="11443"/>
                    <a:pt x="42199" y="11443"/>
                  </a:cubicBezTo>
                  <a:cubicBezTo>
                    <a:pt x="42241" y="11443"/>
                    <a:pt x="42280" y="11416"/>
                    <a:pt x="42291" y="11356"/>
                  </a:cubicBezTo>
                  <a:cubicBezTo>
                    <a:pt x="42446" y="10880"/>
                    <a:pt x="42446" y="10332"/>
                    <a:pt x="42470" y="9820"/>
                  </a:cubicBezTo>
                  <a:cubicBezTo>
                    <a:pt x="42506" y="9797"/>
                    <a:pt x="42553" y="9761"/>
                    <a:pt x="42577" y="9749"/>
                  </a:cubicBezTo>
                  <a:close/>
                  <a:moveTo>
                    <a:pt x="19301" y="10511"/>
                  </a:moveTo>
                  <a:cubicBezTo>
                    <a:pt x="19289" y="10856"/>
                    <a:pt x="19241" y="11213"/>
                    <a:pt x="19253" y="11571"/>
                  </a:cubicBezTo>
                  <a:cubicBezTo>
                    <a:pt x="19253" y="11606"/>
                    <a:pt x="19265" y="11654"/>
                    <a:pt x="19289" y="11690"/>
                  </a:cubicBezTo>
                  <a:cubicBezTo>
                    <a:pt x="19217" y="11725"/>
                    <a:pt x="19122" y="11785"/>
                    <a:pt x="19050" y="11833"/>
                  </a:cubicBezTo>
                  <a:lnTo>
                    <a:pt x="19050" y="11702"/>
                  </a:lnTo>
                  <a:lnTo>
                    <a:pt x="19050" y="10880"/>
                  </a:lnTo>
                  <a:cubicBezTo>
                    <a:pt x="19050" y="10773"/>
                    <a:pt x="19003" y="10713"/>
                    <a:pt x="18931" y="10690"/>
                  </a:cubicBezTo>
                  <a:cubicBezTo>
                    <a:pt x="19050" y="10630"/>
                    <a:pt x="19181" y="10571"/>
                    <a:pt x="19301" y="10511"/>
                  </a:cubicBezTo>
                  <a:close/>
                  <a:moveTo>
                    <a:pt x="18598" y="10832"/>
                  </a:moveTo>
                  <a:lnTo>
                    <a:pt x="18598" y="10868"/>
                  </a:lnTo>
                  <a:cubicBezTo>
                    <a:pt x="18586" y="11130"/>
                    <a:pt x="18562" y="11416"/>
                    <a:pt x="18539" y="11690"/>
                  </a:cubicBezTo>
                  <a:cubicBezTo>
                    <a:pt x="18527" y="11868"/>
                    <a:pt x="18503" y="12023"/>
                    <a:pt x="18539" y="12166"/>
                  </a:cubicBezTo>
                  <a:cubicBezTo>
                    <a:pt x="18455" y="12214"/>
                    <a:pt x="18360" y="12285"/>
                    <a:pt x="18253" y="12345"/>
                  </a:cubicBezTo>
                  <a:cubicBezTo>
                    <a:pt x="18288" y="12214"/>
                    <a:pt x="18288" y="12083"/>
                    <a:pt x="18288" y="11952"/>
                  </a:cubicBezTo>
                  <a:cubicBezTo>
                    <a:pt x="18300" y="11654"/>
                    <a:pt x="18324" y="11344"/>
                    <a:pt x="18336" y="11047"/>
                  </a:cubicBezTo>
                  <a:cubicBezTo>
                    <a:pt x="18336" y="11011"/>
                    <a:pt x="18336" y="10987"/>
                    <a:pt x="18324" y="10963"/>
                  </a:cubicBezTo>
                  <a:cubicBezTo>
                    <a:pt x="18408" y="10928"/>
                    <a:pt x="18503" y="10880"/>
                    <a:pt x="18598" y="10832"/>
                  </a:cubicBezTo>
                  <a:close/>
                  <a:moveTo>
                    <a:pt x="41696" y="10428"/>
                  </a:moveTo>
                  <a:cubicBezTo>
                    <a:pt x="41744" y="10940"/>
                    <a:pt x="41768" y="11452"/>
                    <a:pt x="41768" y="11952"/>
                  </a:cubicBezTo>
                  <a:cubicBezTo>
                    <a:pt x="41494" y="12130"/>
                    <a:pt x="41196" y="12321"/>
                    <a:pt x="40910" y="12499"/>
                  </a:cubicBezTo>
                  <a:cubicBezTo>
                    <a:pt x="40946" y="12440"/>
                    <a:pt x="40958" y="12368"/>
                    <a:pt x="40982" y="12309"/>
                  </a:cubicBezTo>
                  <a:cubicBezTo>
                    <a:pt x="40994" y="12261"/>
                    <a:pt x="40982" y="12237"/>
                    <a:pt x="40970" y="12214"/>
                  </a:cubicBezTo>
                  <a:cubicBezTo>
                    <a:pt x="41041" y="11773"/>
                    <a:pt x="41125" y="11309"/>
                    <a:pt x="41148" y="10868"/>
                  </a:cubicBezTo>
                  <a:cubicBezTo>
                    <a:pt x="41220" y="10809"/>
                    <a:pt x="41303" y="10761"/>
                    <a:pt x="41375" y="10702"/>
                  </a:cubicBezTo>
                  <a:lnTo>
                    <a:pt x="41375" y="10702"/>
                  </a:lnTo>
                  <a:lnTo>
                    <a:pt x="41279" y="11368"/>
                  </a:lnTo>
                  <a:cubicBezTo>
                    <a:pt x="41208" y="11594"/>
                    <a:pt x="41101" y="11868"/>
                    <a:pt x="41208" y="12106"/>
                  </a:cubicBezTo>
                  <a:cubicBezTo>
                    <a:pt x="41235" y="12160"/>
                    <a:pt x="41280" y="12191"/>
                    <a:pt x="41328" y="12191"/>
                  </a:cubicBezTo>
                  <a:cubicBezTo>
                    <a:pt x="41365" y="12191"/>
                    <a:pt x="41403" y="12172"/>
                    <a:pt x="41434" y="12130"/>
                  </a:cubicBezTo>
                  <a:cubicBezTo>
                    <a:pt x="41577" y="11928"/>
                    <a:pt x="41553" y="11642"/>
                    <a:pt x="41577" y="11404"/>
                  </a:cubicBezTo>
                  <a:cubicBezTo>
                    <a:pt x="41613" y="11106"/>
                    <a:pt x="41637" y="10797"/>
                    <a:pt x="41684" y="10499"/>
                  </a:cubicBezTo>
                  <a:lnTo>
                    <a:pt x="41684" y="10451"/>
                  </a:lnTo>
                  <a:lnTo>
                    <a:pt x="41696" y="10428"/>
                  </a:lnTo>
                  <a:close/>
                  <a:moveTo>
                    <a:pt x="50769" y="8118"/>
                  </a:moveTo>
                  <a:cubicBezTo>
                    <a:pt x="51031" y="8142"/>
                    <a:pt x="51316" y="8189"/>
                    <a:pt x="51590" y="8237"/>
                  </a:cubicBezTo>
                  <a:cubicBezTo>
                    <a:pt x="49498" y="9583"/>
                    <a:pt x="47495" y="11101"/>
                    <a:pt x="45549" y="12685"/>
                  </a:cubicBezTo>
                  <a:lnTo>
                    <a:pt x="45549" y="12685"/>
                  </a:lnTo>
                  <a:cubicBezTo>
                    <a:pt x="47341" y="11198"/>
                    <a:pt x="49083" y="9640"/>
                    <a:pt x="50769" y="8118"/>
                  </a:cubicBezTo>
                  <a:close/>
                  <a:moveTo>
                    <a:pt x="21420" y="12702"/>
                  </a:moveTo>
                  <a:lnTo>
                    <a:pt x="21420" y="12916"/>
                  </a:lnTo>
                  <a:cubicBezTo>
                    <a:pt x="21420" y="12857"/>
                    <a:pt x="21384" y="12797"/>
                    <a:pt x="21336" y="12761"/>
                  </a:cubicBezTo>
                  <a:cubicBezTo>
                    <a:pt x="21372" y="12737"/>
                    <a:pt x="21396" y="12714"/>
                    <a:pt x="21420" y="12702"/>
                  </a:cubicBezTo>
                  <a:close/>
                  <a:moveTo>
                    <a:pt x="40779" y="11106"/>
                  </a:moveTo>
                  <a:cubicBezTo>
                    <a:pt x="40732" y="11535"/>
                    <a:pt x="40660" y="11964"/>
                    <a:pt x="40553" y="12416"/>
                  </a:cubicBezTo>
                  <a:cubicBezTo>
                    <a:pt x="40529" y="12535"/>
                    <a:pt x="40613" y="12607"/>
                    <a:pt x="40684" y="12618"/>
                  </a:cubicBezTo>
                  <a:cubicBezTo>
                    <a:pt x="40529" y="12726"/>
                    <a:pt x="40351" y="12833"/>
                    <a:pt x="40184" y="12940"/>
                  </a:cubicBezTo>
                  <a:cubicBezTo>
                    <a:pt x="40303" y="12714"/>
                    <a:pt x="40303" y="12464"/>
                    <a:pt x="40327" y="12202"/>
                  </a:cubicBezTo>
                  <a:cubicBezTo>
                    <a:pt x="40375" y="11904"/>
                    <a:pt x="40410" y="11606"/>
                    <a:pt x="40446" y="11333"/>
                  </a:cubicBezTo>
                  <a:cubicBezTo>
                    <a:pt x="40553" y="11249"/>
                    <a:pt x="40672" y="11178"/>
                    <a:pt x="40779" y="11106"/>
                  </a:cubicBezTo>
                  <a:close/>
                  <a:moveTo>
                    <a:pt x="40148" y="11523"/>
                  </a:moveTo>
                  <a:lnTo>
                    <a:pt x="40148" y="11523"/>
                  </a:lnTo>
                  <a:cubicBezTo>
                    <a:pt x="40125" y="11725"/>
                    <a:pt x="40089" y="11940"/>
                    <a:pt x="40041" y="12142"/>
                  </a:cubicBezTo>
                  <a:cubicBezTo>
                    <a:pt x="40017" y="12404"/>
                    <a:pt x="39934" y="12654"/>
                    <a:pt x="39982" y="12892"/>
                  </a:cubicBezTo>
                  <a:cubicBezTo>
                    <a:pt x="40002" y="12942"/>
                    <a:pt x="40046" y="12967"/>
                    <a:pt x="40095" y="12967"/>
                  </a:cubicBezTo>
                  <a:cubicBezTo>
                    <a:pt x="40105" y="12967"/>
                    <a:pt x="40115" y="12966"/>
                    <a:pt x="40125" y="12964"/>
                  </a:cubicBezTo>
                  <a:lnTo>
                    <a:pt x="40125" y="12964"/>
                  </a:lnTo>
                  <a:cubicBezTo>
                    <a:pt x="39958" y="13071"/>
                    <a:pt x="39815" y="13154"/>
                    <a:pt x="39648" y="13261"/>
                  </a:cubicBezTo>
                  <a:lnTo>
                    <a:pt x="39648" y="13238"/>
                  </a:lnTo>
                  <a:cubicBezTo>
                    <a:pt x="39601" y="13035"/>
                    <a:pt x="39708" y="12702"/>
                    <a:pt x="39720" y="12499"/>
                  </a:cubicBezTo>
                  <a:cubicBezTo>
                    <a:pt x="39755" y="12249"/>
                    <a:pt x="39779" y="12011"/>
                    <a:pt x="39803" y="11761"/>
                  </a:cubicBezTo>
                  <a:cubicBezTo>
                    <a:pt x="39922" y="11690"/>
                    <a:pt x="40029" y="11594"/>
                    <a:pt x="40148" y="11523"/>
                  </a:cubicBezTo>
                  <a:close/>
                  <a:moveTo>
                    <a:pt x="13728" y="12976"/>
                  </a:moveTo>
                  <a:cubicBezTo>
                    <a:pt x="13490" y="13118"/>
                    <a:pt x="13240" y="13249"/>
                    <a:pt x="13002" y="13392"/>
                  </a:cubicBezTo>
                  <a:cubicBezTo>
                    <a:pt x="13002" y="13380"/>
                    <a:pt x="12990" y="13369"/>
                    <a:pt x="12978" y="13357"/>
                  </a:cubicBezTo>
                  <a:cubicBezTo>
                    <a:pt x="13228" y="13238"/>
                    <a:pt x="13478" y="13095"/>
                    <a:pt x="13728" y="12976"/>
                  </a:cubicBezTo>
                  <a:close/>
                  <a:moveTo>
                    <a:pt x="17848" y="11202"/>
                  </a:moveTo>
                  <a:lnTo>
                    <a:pt x="17848" y="11202"/>
                  </a:lnTo>
                  <a:cubicBezTo>
                    <a:pt x="17812" y="11452"/>
                    <a:pt x="17800" y="11666"/>
                    <a:pt x="17765" y="11904"/>
                  </a:cubicBezTo>
                  <a:cubicBezTo>
                    <a:pt x="17741" y="12142"/>
                    <a:pt x="17669" y="12392"/>
                    <a:pt x="17860" y="12571"/>
                  </a:cubicBezTo>
                  <a:cubicBezTo>
                    <a:pt x="17872" y="12595"/>
                    <a:pt x="17872" y="12595"/>
                    <a:pt x="17884" y="12595"/>
                  </a:cubicBezTo>
                  <a:cubicBezTo>
                    <a:pt x="17765" y="12666"/>
                    <a:pt x="17634" y="12761"/>
                    <a:pt x="17515" y="12833"/>
                  </a:cubicBezTo>
                  <a:lnTo>
                    <a:pt x="16574" y="13416"/>
                  </a:lnTo>
                  <a:cubicBezTo>
                    <a:pt x="16657" y="13166"/>
                    <a:pt x="16634" y="12904"/>
                    <a:pt x="16657" y="12666"/>
                  </a:cubicBezTo>
                  <a:cubicBezTo>
                    <a:pt x="16669" y="12368"/>
                    <a:pt x="16681" y="12071"/>
                    <a:pt x="16717" y="11785"/>
                  </a:cubicBezTo>
                  <a:cubicBezTo>
                    <a:pt x="16848" y="11714"/>
                    <a:pt x="16979" y="11654"/>
                    <a:pt x="17134" y="11583"/>
                  </a:cubicBezTo>
                  <a:lnTo>
                    <a:pt x="17134" y="11583"/>
                  </a:lnTo>
                  <a:cubicBezTo>
                    <a:pt x="17110" y="11809"/>
                    <a:pt x="17098" y="12023"/>
                    <a:pt x="17086" y="12261"/>
                  </a:cubicBezTo>
                  <a:cubicBezTo>
                    <a:pt x="17038" y="12476"/>
                    <a:pt x="16979" y="12702"/>
                    <a:pt x="17110" y="12892"/>
                  </a:cubicBezTo>
                  <a:cubicBezTo>
                    <a:pt x="17138" y="12935"/>
                    <a:pt x="17193" y="12969"/>
                    <a:pt x="17247" y="12969"/>
                  </a:cubicBezTo>
                  <a:cubicBezTo>
                    <a:pt x="17283" y="12969"/>
                    <a:pt x="17319" y="12954"/>
                    <a:pt x="17348" y="12916"/>
                  </a:cubicBezTo>
                  <a:cubicBezTo>
                    <a:pt x="17503" y="12726"/>
                    <a:pt x="17467" y="12535"/>
                    <a:pt x="17455" y="12297"/>
                  </a:cubicBezTo>
                  <a:cubicBezTo>
                    <a:pt x="17455" y="12023"/>
                    <a:pt x="17443" y="11749"/>
                    <a:pt x="17443" y="11475"/>
                  </a:cubicBezTo>
                  <a:cubicBezTo>
                    <a:pt x="17443" y="11452"/>
                    <a:pt x="17443" y="11428"/>
                    <a:pt x="17431" y="11404"/>
                  </a:cubicBezTo>
                  <a:cubicBezTo>
                    <a:pt x="17562" y="11344"/>
                    <a:pt x="17693" y="11273"/>
                    <a:pt x="17848" y="11202"/>
                  </a:cubicBezTo>
                  <a:close/>
                  <a:moveTo>
                    <a:pt x="39482" y="11999"/>
                  </a:moveTo>
                  <a:cubicBezTo>
                    <a:pt x="39422" y="12285"/>
                    <a:pt x="39374" y="12559"/>
                    <a:pt x="39339" y="12845"/>
                  </a:cubicBezTo>
                  <a:cubicBezTo>
                    <a:pt x="39303" y="13035"/>
                    <a:pt x="39196" y="13297"/>
                    <a:pt x="39398" y="13428"/>
                  </a:cubicBezTo>
                  <a:cubicBezTo>
                    <a:pt x="39303" y="13488"/>
                    <a:pt x="39196" y="13547"/>
                    <a:pt x="39113" y="13607"/>
                  </a:cubicBezTo>
                  <a:cubicBezTo>
                    <a:pt x="39184" y="13416"/>
                    <a:pt x="39184" y="13202"/>
                    <a:pt x="39220" y="12999"/>
                  </a:cubicBezTo>
                  <a:cubicBezTo>
                    <a:pt x="39255" y="12702"/>
                    <a:pt x="39291" y="12392"/>
                    <a:pt x="39339" y="12095"/>
                  </a:cubicBezTo>
                  <a:cubicBezTo>
                    <a:pt x="39374" y="12071"/>
                    <a:pt x="39434" y="12023"/>
                    <a:pt x="39482" y="11999"/>
                  </a:cubicBezTo>
                  <a:close/>
                  <a:moveTo>
                    <a:pt x="16288" y="11975"/>
                  </a:moveTo>
                  <a:cubicBezTo>
                    <a:pt x="16276" y="12202"/>
                    <a:pt x="16253" y="12440"/>
                    <a:pt x="16229" y="12666"/>
                  </a:cubicBezTo>
                  <a:cubicBezTo>
                    <a:pt x="16205" y="12940"/>
                    <a:pt x="16145" y="13202"/>
                    <a:pt x="16205" y="13476"/>
                  </a:cubicBezTo>
                  <a:cubicBezTo>
                    <a:pt x="16217" y="13535"/>
                    <a:pt x="16253" y="13559"/>
                    <a:pt x="16288" y="13571"/>
                  </a:cubicBezTo>
                  <a:cubicBezTo>
                    <a:pt x="16110" y="13678"/>
                    <a:pt x="15931" y="13785"/>
                    <a:pt x="15764" y="13904"/>
                  </a:cubicBezTo>
                  <a:cubicBezTo>
                    <a:pt x="15836" y="13678"/>
                    <a:pt x="15800" y="13428"/>
                    <a:pt x="15800" y="13202"/>
                  </a:cubicBezTo>
                  <a:cubicBezTo>
                    <a:pt x="15800" y="12880"/>
                    <a:pt x="15812" y="12547"/>
                    <a:pt x="15812" y="12214"/>
                  </a:cubicBezTo>
                  <a:cubicBezTo>
                    <a:pt x="15979" y="12142"/>
                    <a:pt x="16133" y="12071"/>
                    <a:pt x="16288" y="11975"/>
                  </a:cubicBezTo>
                  <a:close/>
                  <a:moveTo>
                    <a:pt x="39005" y="12309"/>
                  </a:moveTo>
                  <a:cubicBezTo>
                    <a:pt x="38993" y="12511"/>
                    <a:pt x="38958" y="12737"/>
                    <a:pt x="38922" y="12952"/>
                  </a:cubicBezTo>
                  <a:cubicBezTo>
                    <a:pt x="38886" y="13190"/>
                    <a:pt x="38803" y="13452"/>
                    <a:pt x="38874" y="13690"/>
                  </a:cubicBezTo>
                  <a:cubicBezTo>
                    <a:pt x="38874" y="13714"/>
                    <a:pt x="38886" y="13726"/>
                    <a:pt x="38898" y="13738"/>
                  </a:cubicBezTo>
                  <a:cubicBezTo>
                    <a:pt x="38779" y="13809"/>
                    <a:pt x="38660" y="13892"/>
                    <a:pt x="38529" y="13964"/>
                  </a:cubicBezTo>
                  <a:cubicBezTo>
                    <a:pt x="38624" y="13547"/>
                    <a:pt x="38648" y="13118"/>
                    <a:pt x="38708" y="12714"/>
                  </a:cubicBezTo>
                  <a:cubicBezTo>
                    <a:pt x="38720" y="12642"/>
                    <a:pt x="38684" y="12595"/>
                    <a:pt x="38624" y="12559"/>
                  </a:cubicBezTo>
                  <a:cubicBezTo>
                    <a:pt x="38755" y="12476"/>
                    <a:pt x="38874" y="12404"/>
                    <a:pt x="39005" y="12309"/>
                  </a:cubicBezTo>
                  <a:close/>
                  <a:moveTo>
                    <a:pt x="22420" y="8320"/>
                  </a:moveTo>
                  <a:cubicBezTo>
                    <a:pt x="22634" y="8594"/>
                    <a:pt x="22872" y="8844"/>
                    <a:pt x="23158" y="9035"/>
                  </a:cubicBezTo>
                  <a:cubicBezTo>
                    <a:pt x="22884" y="8892"/>
                    <a:pt x="22670" y="8689"/>
                    <a:pt x="22503" y="8451"/>
                  </a:cubicBezTo>
                  <a:cubicBezTo>
                    <a:pt x="22474" y="8415"/>
                    <a:pt x="22435" y="8400"/>
                    <a:pt x="22397" y="8400"/>
                  </a:cubicBezTo>
                  <a:cubicBezTo>
                    <a:pt x="22311" y="8400"/>
                    <a:pt x="22231" y="8479"/>
                    <a:pt x="22289" y="8570"/>
                  </a:cubicBezTo>
                  <a:cubicBezTo>
                    <a:pt x="23051" y="9856"/>
                    <a:pt x="24623" y="9928"/>
                    <a:pt x="25980" y="10106"/>
                  </a:cubicBezTo>
                  <a:cubicBezTo>
                    <a:pt x="26755" y="10199"/>
                    <a:pt x="27544" y="10272"/>
                    <a:pt x="28325" y="10272"/>
                  </a:cubicBezTo>
                  <a:cubicBezTo>
                    <a:pt x="29152" y="10272"/>
                    <a:pt x="29971" y="10190"/>
                    <a:pt x="30754" y="9963"/>
                  </a:cubicBezTo>
                  <a:cubicBezTo>
                    <a:pt x="30774" y="9967"/>
                    <a:pt x="30794" y="9970"/>
                    <a:pt x="30815" y="9970"/>
                  </a:cubicBezTo>
                  <a:cubicBezTo>
                    <a:pt x="30856" y="9970"/>
                    <a:pt x="30901" y="9959"/>
                    <a:pt x="30957" y="9928"/>
                  </a:cubicBezTo>
                  <a:cubicBezTo>
                    <a:pt x="30981" y="9916"/>
                    <a:pt x="30992" y="9904"/>
                    <a:pt x="31028" y="9868"/>
                  </a:cubicBezTo>
                  <a:cubicBezTo>
                    <a:pt x="31397" y="9737"/>
                    <a:pt x="31766" y="9570"/>
                    <a:pt x="32124" y="9380"/>
                  </a:cubicBezTo>
                  <a:cubicBezTo>
                    <a:pt x="32141" y="9386"/>
                    <a:pt x="32153" y="9389"/>
                    <a:pt x="32165" y="9389"/>
                  </a:cubicBezTo>
                  <a:cubicBezTo>
                    <a:pt x="32177" y="9389"/>
                    <a:pt x="32189" y="9386"/>
                    <a:pt x="32207" y="9380"/>
                  </a:cubicBezTo>
                  <a:cubicBezTo>
                    <a:pt x="32231" y="9368"/>
                    <a:pt x="32243" y="9344"/>
                    <a:pt x="32278" y="9320"/>
                  </a:cubicBezTo>
                  <a:lnTo>
                    <a:pt x="32278" y="9320"/>
                  </a:lnTo>
                  <a:cubicBezTo>
                    <a:pt x="32207" y="10356"/>
                    <a:pt x="32159" y="11404"/>
                    <a:pt x="32112" y="12464"/>
                  </a:cubicBezTo>
                  <a:cubicBezTo>
                    <a:pt x="32100" y="12440"/>
                    <a:pt x="32088" y="12428"/>
                    <a:pt x="32052" y="12428"/>
                  </a:cubicBezTo>
                  <a:cubicBezTo>
                    <a:pt x="31862" y="12428"/>
                    <a:pt x="31862" y="12726"/>
                    <a:pt x="32052" y="12726"/>
                  </a:cubicBezTo>
                  <a:cubicBezTo>
                    <a:pt x="32064" y="12726"/>
                    <a:pt x="32088" y="12714"/>
                    <a:pt x="32100" y="12714"/>
                  </a:cubicBezTo>
                  <a:cubicBezTo>
                    <a:pt x="32088" y="13071"/>
                    <a:pt x="32064" y="13428"/>
                    <a:pt x="32064" y="13785"/>
                  </a:cubicBezTo>
                  <a:cubicBezTo>
                    <a:pt x="32044" y="13726"/>
                    <a:pt x="32001" y="13684"/>
                    <a:pt x="31933" y="13684"/>
                  </a:cubicBezTo>
                  <a:cubicBezTo>
                    <a:pt x="31918" y="13684"/>
                    <a:pt x="31902" y="13686"/>
                    <a:pt x="31885" y="13690"/>
                  </a:cubicBezTo>
                  <a:cubicBezTo>
                    <a:pt x="30971" y="13997"/>
                    <a:pt x="29963" y="14118"/>
                    <a:pt x="28920" y="14118"/>
                  </a:cubicBezTo>
                  <a:cubicBezTo>
                    <a:pt x="26570" y="14118"/>
                    <a:pt x="24037" y="13505"/>
                    <a:pt x="21968" y="13035"/>
                  </a:cubicBezTo>
                  <a:cubicBezTo>
                    <a:pt x="21968" y="12797"/>
                    <a:pt x="21944" y="12571"/>
                    <a:pt x="21944" y="12345"/>
                  </a:cubicBezTo>
                  <a:cubicBezTo>
                    <a:pt x="21991" y="12309"/>
                    <a:pt x="22051" y="12261"/>
                    <a:pt x="22098" y="12237"/>
                  </a:cubicBezTo>
                  <a:cubicBezTo>
                    <a:pt x="22122" y="12214"/>
                    <a:pt x="22146" y="12202"/>
                    <a:pt x="22158" y="12178"/>
                  </a:cubicBezTo>
                  <a:cubicBezTo>
                    <a:pt x="24305" y="12799"/>
                    <a:pt x="26654" y="13313"/>
                    <a:pt x="28953" y="13313"/>
                  </a:cubicBezTo>
                  <a:cubicBezTo>
                    <a:pt x="29917" y="13313"/>
                    <a:pt x="30873" y="13222"/>
                    <a:pt x="31802" y="13011"/>
                  </a:cubicBezTo>
                  <a:cubicBezTo>
                    <a:pt x="31941" y="12977"/>
                    <a:pt x="31877" y="12785"/>
                    <a:pt x="31754" y="12785"/>
                  </a:cubicBezTo>
                  <a:cubicBezTo>
                    <a:pt x="31750" y="12785"/>
                    <a:pt x="31746" y="12785"/>
                    <a:pt x="31743" y="12785"/>
                  </a:cubicBezTo>
                  <a:cubicBezTo>
                    <a:pt x="30851" y="12922"/>
                    <a:pt x="29987" y="12980"/>
                    <a:pt x="29139" y="12980"/>
                  </a:cubicBezTo>
                  <a:cubicBezTo>
                    <a:pt x="26804" y="12980"/>
                    <a:pt x="24584" y="12536"/>
                    <a:pt x="22218" y="12047"/>
                  </a:cubicBezTo>
                  <a:cubicBezTo>
                    <a:pt x="22218" y="11928"/>
                    <a:pt x="22122" y="11821"/>
                    <a:pt x="22027" y="11821"/>
                  </a:cubicBezTo>
                  <a:cubicBezTo>
                    <a:pt x="22146" y="11416"/>
                    <a:pt x="22158" y="11011"/>
                    <a:pt x="22146" y="10582"/>
                  </a:cubicBezTo>
                  <a:cubicBezTo>
                    <a:pt x="22146" y="10178"/>
                    <a:pt x="22063" y="9630"/>
                    <a:pt x="22098" y="9142"/>
                  </a:cubicBezTo>
                  <a:cubicBezTo>
                    <a:pt x="22122" y="9130"/>
                    <a:pt x="22146" y="9094"/>
                    <a:pt x="22158" y="9082"/>
                  </a:cubicBezTo>
                  <a:cubicBezTo>
                    <a:pt x="22325" y="9070"/>
                    <a:pt x="22325" y="8808"/>
                    <a:pt x="22146" y="8808"/>
                  </a:cubicBezTo>
                  <a:cubicBezTo>
                    <a:pt x="22170" y="8666"/>
                    <a:pt x="22229" y="8511"/>
                    <a:pt x="22313" y="8380"/>
                  </a:cubicBezTo>
                  <a:lnTo>
                    <a:pt x="22337" y="8380"/>
                  </a:lnTo>
                  <a:cubicBezTo>
                    <a:pt x="22372" y="8368"/>
                    <a:pt x="22396" y="8356"/>
                    <a:pt x="22420" y="8320"/>
                  </a:cubicBezTo>
                  <a:close/>
                  <a:moveTo>
                    <a:pt x="38446" y="12666"/>
                  </a:moveTo>
                  <a:cubicBezTo>
                    <a:pt x="38386" y="13154"/>
                    <a:pt x="38267" y="13666"/>
                    <a:pt x="38243" y="14142"/>
                  </a:cubicBezTo>
                  <a:cubicBezTo>
                    <a:pt x="38172" y="14190"/>
                    <a:pt x="38089" y="14250"/>
                    <a:pt x="38005" y="14285"/>
                  </a:cubicBezTo>
                  <a:cubicBezTo>
                    <a:pt x="38041" y="14154"/>
                    <a:pt x="38065" y="14023"/>
                    <a:pt x="38089" y="13892"/>
                  </a:cubicBezTo>
                  <a:cubicBezTo>
                    <a:pt x="38124" y="13619"/>
                    <a:pt x="38160" y="13333"/>
                    <a:pt x="38172" y="13059"/>
                  </a:cubicBezTo>
                  <a:cubicBezTo>
                    <a:pt x="38172" y="12964"/>
                    <a:pt x="38112" y="12916"/>
                    <a:pt x="38041" y="12916"/>
                  </a:cubicBezTo>
                  <a:cubicBezTo>
                    <a:pt x="38172" y="12833"/>
                    <a:pt x="38303" y="12737"/>
                    <a:pt x="38446" y="12666"/>
                  </a:cubicBezTo>
                  <a:close/>
                  <a:moveTo>
                    <a:pt x="15407" y="12440"/>
                  </a:moveTo>
                  <a:lnTo>
                    <a:pt x="15407" y="12440"/>
                  </a:lnTo>
                  <a:cubicBezTo>
                    <a:pt x="15383" y="12702"/>
                    <a:pt x="15371" y="12964"/>
                    <a:pt x="15371" y="13214"/>
                  </a:cubicBezTo>
                  <a:cubicBezTo>
                    <a:pt x="15324" y="13488"/>
                    <a:pt x="15252" y="13797"/>
                    <a:pt x="15419" y="14047"/>
                  </a:cubicBezTo>
                  <a:lnTo>
                    <a:pt x="15467" y="14095"/>
                  </a:lnTo>
                  <a:cubicBezTo>
                    <a:pt x="15324" y="14190"/>
                    <a:pt x="15181" y="14273"/>
                    <a:pt x="15050" y="14369"/>
                  </a:cubicBezTo>
                  <a:lnTo>
                    <a:pt x="15050" y="14321"/>
                  </a:lnTo>
                  <a:cubicBezTo>
                    <a:pt x="15110" y="13785"/>
                    <a:pt x="15014" y="13214"/>
                    <a:pt x="14895" y="12702"/>
                  </a:cubicBezTo>
                  <a:cubicBezTo>
                    <a:pt x="15062" y="12607"/>
                    <a:pt x="15240" y="12535"/>
                    <a:pt x="15407" y="12440"/>
                  </a:cubicBezTo>
                  <a:close/>
                  <a:moveTo>
                    <a:pt x="12812" y="13428"/>
                  </a:moveTo>
                  <a:cubicBezTo>
                    <a:pt x="12824" y="13750"/>
                    <a:pt x="12859" y="14083"/>
                    <a:pt x="12883" y="14392"/>
                  </a:cubicBezTo>
                  <a:cubicBezTo>
                    <a:pt x="12728" y="14273"/>
                    <a:pt x="12550" y="14142"/>
                    <a:pt x="12383" y="14011"/>
                  </a:cubicBezTo>
                  <a:cubicBezTo>
                    <a:pt x="12371" y="13892"/>
                    <a:pt x="12347" y="13773"/>
                    <a:pt x="12347" y="13654"/>
                  </a:cubicBezTo>
                  <a:cubicBezTo>
                    <a:pt x="12502" y="13571"/>
                    <a:pt x="12669" y="13499"/>
                    <a:pt x="12812" y="13428"/>
                  </a:cubicBezTo>
                  <a:close/>
                  <a:moveTo>
                    <a:pt x="13169" y="13547"/>
                  </a:moveTo>
                  <a:cubicBezTo>
                    <a:pt x="13181" y="13904"/>
                    <a:pt x="13228" y="14273"/>
                    <a:pt x="13264" y="14631"/>
                  </a:cubicBezTo>
                  <a:cubicBezTo>
                    <a:pt x="13264" y="14631"/>
                    <a:pt x="13240" y="14631"/>
                    <a:pt x="13240" y="14619"/>
                  </a:cubicBezTo>
                  <a:lnTo>
                    <a:pt x="13240" y="14583"/>
                  </a:lnTo>
                  <a:cubicBezTo>
                    <a:pt x="13264" y="14523"/>
                    <a:pt x="13216" y="14488"/>
                    <a:pt x="13169" y="14488"/>
                  </a:cubicBezTo>
                  <a:cubicBezTo>
                    <a:pt x="13121" y="14190"/>
                    <a:pt x="13085" y="13892"/>
                    <a:pt x="13050" y="13595"/>
                  </a:cubicBezTo>
                  <a:cubicBezTo>
                    <a:pt x="13085" y="13595"/>
                    <a:pt x="13121" y="13571"/>
                    <a:pt x="13169" y="13547"/>
                  </a:cubicBezTo>
                  <a:close/>
                  <a:moveTo>
                    <a:pt x="37924" y="13049"/>
                  </a:moveTo>
                  <a:lnTo>
                    <a:pt x="37924" y="13049"/>
                  </a:lnTo>
                  <a:cubicBezTo>
                    <a:pt x="37923" y="13055"/>
                    <a:pt x="37922" y="13062"/>
                    <a:pt x="37922" y="13071"/>
                  </a:cubicBezTo>
                  <a:cubicBezTo>
                    <a:pt x="37886" y="13357"/>
                    <a:pt x="37862" y="13654"/>
                    <a:pt x="37803" y="13928"/>
                  </a:cubicBezTo>
                  <a:cubicBezTo>
                    <a:pt x="37755" y="14131"/>
                    <a:pt x="37684" y="14321"/>
                    <a:pt x="37708" y="14512"/>
                  </a:cubicBezTo>
                  <a:cubicBezTo>
                    <a:pt x="37612" y="14571"/>
                    <a:pt x="37517" y="14642"/>
                    <a:pt x="37410" y="14702"/>
                  </a:cubicBezTo>
                  <a:cubicBezTo>
                    <a:pt x="37517" y="14214"/>
                    <a:pt x="37577" y="13690"/>
                    <a:pt x="37648" y="13214"/>
                  </a:cubicBezTo>
                  <a:cubicBezTo>
                    <a:pt x="37740" y="13163"/>
                    <a:pt x="37832" y="13103"/>
                    <a:pt x="37924" y="13049"/>
                  </a:cubicBezTo>
                  <a:close/>
                  <a:moveTo>
                    <a:pt x="34945" y="14631"/>
                  </a:moveTo>
                  <a:cubicBezTo>
                    <a:pt x="34945" y="14678"/>
                    <a:pt x="34933" y="14702"/>
                    <a:pt x="34933" y="14750"/>
                  </a:cubicBezTo>
                  <a:cubicBezTo>
                    <a:pt x="34910" y="14726"/>
                    <a:pt x="34886" y="14690"/>
                    <a:pt x="34874" y="14666"/>
                  </a:cubicBezTo>
                  <a:cubicBezTo>
                    <a:pt x="34886" y="14666"/>
                    <a:pt x="34910" y="14642"/>
                    <a:pt x="34945" y="14631"/>
                  </a:cubicBezTo>
                  <a:close/>
                  <a:moveTo>
                    <a:pt x="14550" y="12857"/>
                  </a:moveTo>
                  <a:cubicBezTo>
                    <a:pt x="14586" y="13380"/>
                    <a:pt x="14538" y="13892"/>
                    <a:pt x="14586" y="14404"/>
                  </a:cubicBezTo>
                  <a:cubicBezTo>
                    <a:pt x="14586" y="14488"/>
                    <a:pt x="14645" y="14547"/>
                    <a:pt x="14705" y="14583"/>
                  </a:cubicBezTo>
                  <a:cubicBezTo>
                    <a:pt x="14574" y="14678"/>
                    <a:pt x="14455" y="14762"/>
                    <a:pt x="14312" y="14857"/>
                  </a:cubicBezTo>
                  <a:lnTo>
                    <a:pt x="14312" y="14726"/>
                  </a:lnTo>
                  <a:cubicBezTo>
                    <a:pt x="14300" y="14166"/>
                    <a:pt x="14217" y="13607"/>
                    <a:pt x="14157" y="13071"/>
                  </a:cubicBezTo>
                  <a:cubicBezTo>
                    <a:pt x="14288" y="12999"/>
                    <a:pt x="14419" y="12940"/>
                    <a:pt x="14550" y="12857"/>
                  </a:cubicBezTo>
                  <a:close/>
                  <a:moveTo>
                    <a:pt x="34624" y="14762"/>
                  </a:moveTo>
                  <a:cubicBezTo>
                    <a:pt x="34648" y="14821"/>
                    <a:pt x="34671" y="14869"/>
                    <a:pt x="34695" y="14928"/>
                  </a:cubicBezTo>
                  <a:cubicBezTo>
                    <a:pt x="34648" y="14881"/>
                    <a:pt x="34588" y="14845"/>
                    <a:pt x="34541" y="14797"/>
                  </a:cubicBezTo>
                  <a:cubicBezTo>
                    <a:pt x="34576" y="14785"/>
                    <a:pt x="34600" y="14785"/>
                    <a:pt x="34624" y="14762"/>
                  </a:cubicBezTo>
                  <a:close/>
                  <a:moveTo>
                    <a:pt x="13764" y="13249"/>
                  </a:moveTo>
                  <a:cubicBezTo>
                    <a:pt x="13776" y="13785"/>
                    <a:pt x="13764" y="14333"/>
                    <a:pt x="13824" y="14869"/>
                  </a:cubicBezTo>
                  <a:cubicBezTo>
                    <a:pt x="13831" y="14942"/>
                    <a:pt x="13861" y="14997"/>
                    <a:pt x="13905" y="15034"/>
                  </a:cubicBezTo>
                  <a:lnTo>
                    <a:pt x="13905" y="15034"/>
                  </a:lnTo>
                  <a:cubicBezTo>
                    <a:pt x="13843" y="15000"/>
                    <a:pt x="13777" y="14966"/>
                    <a:pt x="13716" y="14928"/>
                  </a:cubicBezTo>
                  <a:lnTo>
                    <a:pt x="13716" y="14916"/>
                  </a:lnTo>
                  <a:cubicBezTo>
                    <a:pt x="13728" y="14821"/>
                    <a:pt x="13693" y="14762"/>
                    <a:pt x="13633" y="14738"/>
                  </a:cubicBezTo>
                  <a:cubicBezTo>
                    <a:pt x="13562" y="14309"/>
                    <a:pt x="13466" y="13857"/>
                    <a:pt x="13407" y="13428"/>
                  </a:cubicBezTo>
                  <a:lnTo>
                    <a:pt x="13764" y="13249"/>
                  </a:lnTo>
                  <a:close/>
                  <a:moveTo>
                    <a:pt x="13968" y="15072"/>
                  </a:moveTo>
                  <a:lnTo>
                    <a:pt x="13968" y="15072"/>
                  </a:lnTo>
                  <a:cubicBezTo>
                    <a:pt x="13979" y="15076"/>
                    <a:pt x="13991" y="15080"/>
                    <a:pt x="14002" y="15083"/>
                  </a:cubicBezTo>
                  <a:lnTo>
                    <a:pt x="14002" y="15095"/>
                  </a:lnTo>
                  <a:cubicBezTo>
                    <a:pt x="13991" y="15087"/>
                    <a:pt x="13980" y="15080"/>
                    <a:pt x="13968" y="15072"/>
                  </a:cubicBezTo>
                  <a:close/>
                  <a:moveTo>
                    <a:pt x="35362" y="14452"/>
                  </a:moveTo>
                  <a:cubicBezTo>
                    <a:pt x="35326" y="14678"/>
                    <a:pt x="35314" y="14904"/>
                    <a:pt x="35314" y="15143"/>
                  </a:cubicBezTo>
                  <a:cubicBezTo>
                    <a:pt x="35303" y="15119"/>
                    <a:pt x="35267" y="15107"/>
                    <a:pt x="35255" y="15095"/>
                  </a:cubicBezTo>
                  <a:cubicBezTo>
                    <a:pt x="35243" y="14916"/>
                    <a:pt x="35207" y="14726"/>
                    <a:pt x="35183" y="14547"/>
                  </a:cubicBezTo>
                  <a:lnTo>
                    <a:pt x="35362" y="14452"/>
                  </a:lnTo>
                  <a:close/>
                  <a:moveTo>
                    <a:pt x="37338" y="13392"/>
                  </a:moveTo>
                  <a:cubicBezTo>
                    <a:pt x="37231" y="13904"/>
                    <a:pt x="37136" y="14404"/>
                    <a:pt x="37100" y="14916"/>
                  </a:cubicBezTo>
                  <a:cubicBezTo>
                    <a:pt x="36874" y="15059"/>
                    <a:pt x="36672" y="15214"/>
                    <a:pt x="36446" y="15357"/>
                  </a:cubicBezTo>
                  <a:cubicBezTo>
                    <a:pt x="36457" y="15166"/>
                    <a:pt x="36481" y="14976"/>
                    <a:pt x="36493" y="14797"/>
                  </a:cubicBezTo>
                  <a:lnTo>
                    <a:pt x="36576" y="13857"/>
                  </a:lnTo>
                  <a:cubicBezTo>
                    <a:pt x="36660" y="13809"/>
                    <a:pt x="36719" y="13785"/>
                    <a:pt x="36791" y="13738"/>
                  </a:cubicBezTo>
                  <a:lnTo>
                    <a:pt x="36791" y="13738"/>
                  </a:lnTo>
                  <a:cubicBezTo>
                    <a:pt x="36707" y="14107"/>
                    <a:pt x="36636" y="14547"/>
                    <a:pt x="36684" y="14928"/>
                  </a:cubicBezTo>
                  <a:cubicBezTo>
                    <a:pt x="36690" y="14997"/>
                    <a:pt x="36744" y="15037"/>
                    <a:pt x="36798" y="15037"/>
                  </a:cubicBezTo>
                  <a:cubicBezTo>
                    <a:pt x="36838" y="15037"/>
                    <a:pt x="36878" y="15015"/>
                    <a:pt x="36898" y="14964"/>
                  </a:cubicBezTo>
                  <a:cubicBezTo>
                    <a:pt x="37017" y="14523"/>
                    <a:pt x="37017" y="14023"/>
                    <a:pt x="37041" y="13571"/>
                  </a:cubicBezTo>
                  <a:cubicBezTo>
                    <a:pt x="37148" y="13511"/>
                    <a:pt x="37255" y="13452"/>
                    <a:pt x="37338" y="13392"/>
                  </a:cubicBezTo>
                  <a:close/>
                  <a:moveTo>
                    <a:pt x="35862" y="14202"/>
                  </a:moveTo>
                  <a:lnTo>
                    <a:pt x="35862" y="14202"/>
                  </a:lnTo>
                  <a:cubicBezTo>
                    <a:pt x="35886" y="14428"/>
                    <a:pt x="35826" y="14738"/>
                    <a:pt x="35826" y="14845"/>
                  </a:cubicBezTo>
                  <a:lnTo>
                    <a:pt x="35779" y="15416"/>
                  </a:lnTo>
                  <a:cubicBezTo>
                    <a:pt x="35672" y="15357"/>
                    <a:pt x="35564" y="15321"/>
                    <a:pt x="35481" y="15250"/>
                  </a:cubicBezTo>
                  <a:cubicBezTo>
                    <a:pt x="35469" y="14976"/>
                    <a:pt x="35433" y="14702"/>
                    <a:pt x="35422" y="14416"/>
                  </a:cubicBezTo>
                  <a:lnTo>
                    <a:pt x="35862" y="14202"/>
                  </a:lnTo>
                  <a:close/>
                  <a:moveTo>
                    <a:pt x="21563" y="9428"/>
                  </a:moveTo>
                  <a:cubicBezTo>
                    <a:pt x="21515" y="9987"/>
                    <a:pt x="21491" y="10571"/>
                    <a:pt x="21456" y="11154"/>
                  </a:cubicBezTo>
                  <a:cubicBezTo>
                    <a:pt x="21420" y="11154"/>
                    <a:pt x="21384" y="11166"/>
                    <a:pt x="21336" y="11190"/>
                  </a:cubicBezTo>
                  <a:cubicBezTo>
                    <a:pt x="19193" y="12654"/>
                    <a:pt x="16979" y="14023"/>
                    <a:pt x="14895" y="15559"/>
                  </a:cubicBezTo>
                  <a:cubicBezTo>
                    <a:pt x="14645" y="15440"/>
                    <a:pt x="14407" y="15321"/>
                    <a:pt x="14169" y="15178"/>
                  </a:cubicBezTo>
                  <a:cubicBezTo>
                    <a:pt x="16503" y="14107"/>
                    <a:pt x="19015" y="12642"/>
                    <a:pt x="21027" y="10999"/>
                  </a:cubicBezTo>
                  <a:cubicBezTo>
                    <a:pt x="21086" y="10999"/>
                    <a:pt x="21158" y="10975"/>
                    <a:pt x="21194" y="10904"/>
                  </a:cubicBezTo>
                  <a:cubicBezTo>
                    <a:pt x="21206" y="10868"/>
                    <a:pt x="21217" y="10821"/>
                    <a:pt x="21229" y="10761"/>
                  </a:cubicBezTo>
                  <a:cubicBezTo>
                    <a:pt x="21253" y="10785"/>
                    <a:pt x="21277" y="10809"/>
                    <a:pt x="21325" y="10809"/>
                  </a:cubicBezTo>
                  <a:cubicBezTo>
                    <a:pt x="21491" y="10809"/>
                    <a:pt x="21491" y="10571"/>
                    <a:pt x="21325" y="10571"/>
                  </a:cubicBezTo>
                  <a:cubicBezTo>
                    <a:pt x="21313" y="10571"/>
                    <a:pt x="21289" y="10582"/>
                    <a:pt x="21277" y="10582"/>
                  </a:cubicBezTo>
                  <a:cubicBezTo>
                    <a:pt x="21313" y="10332"/>
                    <a:pt x="21289" y="10059"/>
                    <a:pt x="21289" y="9832"/>
                  </a:cubicBezTo>
                  <a:cubicBezTo>
                    <a:pt x="21289" y="9701"/>
                    <a:pt x="21206" y="9642"/>
                    <a:pt x="21110" y="9630"/>
                  </a:cubicBezTo>
                  <a:cubicBezTo>
                    <a:pt x="21265" y="9559"/>
                    <a:pt x="21408" y="9487"/>
                    <a:pt x="21563" y="9428"/>
                  </a:cubicBezTo>
                  <a:close/>
                  <a:moveTo>
                    <a:pt x="36315" y="13976"/>
                  </a:moveTo>
                  <a:lnTo>
                    <a:pt x="36219" y="14785"/>
                  </a:lnTo>
                  <a:cubicBezTo>
                    <a:pt x="36195" y="15035"/>
                    <a:pt x="36148" y="15297"/>
                    <a:pt x="36148" y="15547"/>
                  </a:cubicBezTo>
                  <a:cubicBezTo>
                    <a:pt x="36136" y="15571"/>
                    <a:pt x="36124" y="15571"/>
                    <a:pt x="36124" y="15583"/>
                  </a:cubicBezTo>
                  <a:cubicBezTo>
                    <a:pt x="36065" y="15547"/>
                    <a:pt x="36005" y="15535"/>
                    <a:pt x="35945" y="15512"/>
                  </a:cubicBezTo>
                  <a:cubicBezTo>
                    <a:pt x="35969" y="15154"/>
                    <a:pt x="35969" y="14797"/>
                    <a:pt x="35969" y="14440"/>
                  </a:cubicBezTo>
                  <a:cubicBezTo>
                    <a:pt x="35969" y="14345"/>
                    <a:pt x="35981" y="14238"/>
                    <a:pt x="35969" y="14154"/>
                  </a:cubicBezTo>
                  <a:cubicBezTo>
                    <a:pt x="36088" y="14083"/>
                    <a:pt x="36195" y="14035"/>
                    <a:pt x="36315" y="13976"/>
                  </a:cubicBezTo>
                  <a:close/>
                  <a:moveTo>
                    <a:pt x="21432" y="11761"/>
                  </a:moveTo>
                  <a:cubicBezTo>
                    <a:pt x="21444" y="11868"/>
                    <a:pt x="21444" y="11964"/>
                    <a:pt x="21432" y="12083"/>
                  </a:cubicBezTo>
                  <a:cubicBezTo>
                    <a:pt x="19479" y="13214"/>
                    <a:pt x="17800" y="14785"/>
                    <a:pt x="15860" y="15952"/>
                  </a:cubicBezTo>
                  <a:cubicBezTo>
                    <a:pt x="15657" y="15881"/>
                    <a:pt x="15443" y="15809"/>
                    <a:pt x="15240" y="15714"/>
                  </a:cubicBezTo>
                  <a:cubicBezTo>
                    <a:pt x="17396" y="14571"/>
                    <a:pt x="19431" y="13142"/>
                    <a:pt x="21432" y="11761"/>
                  </a:cubicBezTo>
                  <a:close/>
                  <a:moveTo>
                    <a:pt x="42684" y="11952"/>
                  </a:moveTo>
                  <a:lnTo>
                    <a:pt x="42684" y="11952"/>
                  </a:lnTo>
                  <a:cubicBezTo>
                    <a:pt x="40910" y="13249"/>
                    <a:pt x="39160" y="14607"/>
                    <a:pt x="37434" y="15952"/>
                  </a:cubicBezTo>
                  <a:cubicBezTo>
                    <a:pt x="37088" y="15881"/>
                    <a:pt x="36731" y="15797"/>
                    <a:pt x="36398" y="15690"/>
                  </a:cubicBezTo>
                  <a:cubicBezTo>
                    <a:pt x="38577" y="14619"/>
                    <a:pt x="40660" y="13309"/>
                    <a:pt x="42684" y="11952"/>
                  </a:cubicBezTo>
                  <a:close/>
                  <a:moveTo>
                    <a:pt x="51971" y="8296"/>
                  </a:moveTo>
                  <a:cubicBezTo>
                    <a:pt x="52186" y="8332"/>
                    <a:pt x="52424" y="8380"/>
                    <a:pt x="52686" y="8427"/>
                  </a:cubicBezTo>
                  <a:cubicBezTo>
                    <a:pt x="49316" y="10761"/>
                    <a:pt x="45923" y="13202"/>
                    <a:pt x="43006" y="16000"/>
                  </a:cubicBezTo>
                  <a:cubicBezTo>
                    <a:pt x="42986" y="15960"/>
                    <a:pt x="42950" y="15937"/>
                    <a:pt x="42904" y="15937"/>
                  </a:cubicBezTo>
                  <a:cubicBezTo>
                    <a:pt x="42895" y="15937"/>
                    <a:pt x="42885" y="15938"/>
                    <a:pt x="42875" y="15940"/>
                  </a:cubicBezTo>
                  <a:cubicBezTo>
                    <a:pt x="42696" y="15952"/>
                    <a:pt x="42530" y="15988"/>
                    <a:pt x="42351" y="16000"/>
                  </a:cubicBezTo>
                  <a:cubicBezTo>
                    <a:pt x="45506" y="13357"/>
                    <a:pt x="48804" y="10916"/>
                    <a:pt x="51971" y="8296"/>
                  </a:cubicBezTo>
                  <a:close/>
                  <a:moveTo>
                    <a:pt x="49316" y="8082"/>
                  </a:moveTo>
                  <a:lnTo>
                    <a:pt x="49316" y="8082"/>
                  </a:lnTo>
                  <a:cubicBezTo>
                    <a:pt x="45637" y="10451"/>
                    <a:pt x="42208" y="13357"/>
                    <a:pt x="38874" y="16155"/>
                  </a:cubicBezTo>
                  <a:cubicBezTo>
                    <a:pt x="38601" y="16119"/>
                    <a:pt x="38303" y="16095"/>
                    <a:pt x="37993" y="16047"/>
                  </a:cubicBezTo>
                  <a:cubicBezTo>
                    <a:pt x="41518" y="13333"/>
                    <a:pt x="45149" y="10797"/>
                    <a:pt x="48733" y="8177"/>
                  </a:cubicBezTo>
                  <a:cubicBezTo>
                    <a:pt x="48935" y="8130"/>
                    <a:pt x="49126" y="8094"/>
                    <a:pt x="49316" y="8082"/>
                  </a:cubicBezTo>
                  <a:close/>
                  <a:moveTo>
                    <a:pt x="44796" y="13303"/>
                  </a:moveTo>
                  <a:lnTo>
                    <a:pt x="44796" y="13303"/>
                  </a:lnTo>
                  <a:cubicBezTo>
                    <a:pt x="43680" y="14227"/>
                    <a:pt x="42582" y="15168"/>
                    <a:pt x="41494" y="16107"/>
                  </a:cubicBezTo>
                  <a:cubicBezTo>
                    <a:pt x="41339" y="16119"/>
                    <a:pt x="41172" y="16131"/>
                    <a:pt x="41029" y="16155"/>
                  </a:cubicBezTo>
                  <a:cubicBezTo>
                    <a:pt x="42306" y="15266"/>
                    <a:pt x="43563" y="14304"/>
                    <a:pt x="44796" y="13303"/>
                  </a:cubicBezTo>
                  <a:close/>
                  <a:moveTo>
                    <a:pt x="49948" y="8060"/>
                  </a:moveTo>
                  <a:cubicBezTo>
                    <a:pt x="50091" y="8060"/>
                    <a:pt x="50236" y="8074"/>
                    <a:pt x="50376" y="8082"/>
                  </a:cubicBezTo>
                  <a:cubicBezTo>
                    <a:pt x="46923" y="10582"/>
                    <a:pt x="43327" y="13249"/>
                    <a:pt x="40256" y="16190"/>
                  </a:cubicBezTo>
                  <a:cubicBezTo>
                    <a:pt x="40172" y="16198"/>
                    <a:pt x="40086" y="16201"/>
                    <a:pt x="39999" y="16201"/>
                  </a:cubicBezTo>
                  <a:cubicBezTo>
                    <a:pt x="39824" y="16201"/>
                    <a:pt x="39644" y="16190"/>
                    <a:pt x="39470" y="16190"/>
                  </a:cubicBezTo>
                  <a:cubicBezTo>
                    <a:pt x="42815" y="13380"/>
                    <a:pt x="46363" y="10821"/>
                    <a:pt x="49757" y="8070"/>
                  </a:cubicBezTo>
                  <a:cubicBezTo>
                    <a:pt x="49819" y="8063"/>
                    <a:pt x="49883" y="8060"/>
                    <a:pt x="49948" y="8060"/>
                  </a:cubicBezTo>
                  <a:close/>
                  <a:moveTo>
                    <a:pt x="21420" y="12952"/>
                  </a:moveTo>
                  <a:cubicBezTo>
                    <a:pt x="21420" y="13059"/>
                    <a:pt x="21420" y="13178"/>
                    <a:pt x="21396" y="13273"/>
                  </a:cubicBezTo>
                  <a:cubicBezTo>
                    <a:pt x="20658" y="13690"/>
                    <a:pt x="20003" y="14381"/>
                    <a:pt x="19336" y="14881"/>
                  </a:cubicBezTo>
                  <a:cubicBezTo>
                    <a:pt x="18705" y="15357"/>
                    <a:pt x="18062" y="15821"/>
                    <a:pt x="17407" y="16286"/>
                  </a:cubicBezTo>
                  <a:cubicBezTo>
                    <a:pt x="17145" y="16274"/>
                    <a:pt x="16872" y="16226"/>
                    <a:pt x="16598" y="16178"/>
                  </a:cubicBezTo>
                  <a:cubicBezTo>
                    <a:pt x="16467" y="16155"/>
                    <a:pt x="16336" y="16107"/>
                    <a:pt x="16217" y="16071"/>
                  </a:cubicBezTo>
                  <a:cubicBezTo>
                    <a:pt x="17979" y="15381"/>
                    <a:pt x="19467" y="14154"/>
                    <a:pt x="20979" y="13023"/>
                  </a:cubicBezTo>
                  <a:cubicBezTo>
                    <a:pt x="21015" y="13095"/>
                    <a:pt x="21086" y="13178"/>
                    <a:pt x="21194" y="13178"/>
                  </a:cubicBezTo>
                  <a:cubicBezTo>
                    <a:pt x="21336" y="13178"/>
                    <a:pt x="21420" y="13071"/>
                    <a:pt x="21420" y="12952"/>
                  </a:cubicBezTo>
                  <a:close/>
                  <a:moveTo>
                    <a:pt x="21384" y="13904"/>
                  </a:moveTo>
                  <a:cubicBezTo>
                    <a:pt x="21384" y="14083"/>
                    <a:pt x="21372" y="14261"/>
                    <a:pt x="21372" y="14440"/>
                  </a:cubicBezTo>
                  <a:cubicBezTo>
                    <a:pt x="20955" y="14666"/>
                    <a:pt x="20563" y="15023"/>
                    <a:pt x="20229" y="15285"/>
                  </a:cubicBezTo>
                  <a:cubicBezTo>
                    <a:pt x="19777" y="15631"/>
                    <a:pt x="19301" y="15940"/>
                    <a:pt x="18884" y="16309"/>
                  </a:cubicBezTo>
                  <a:lnTo>
                    <a:pt x="18003" y="16309"/>
                  </a:lnTo>
                  <a:cubicBezTo>
                    <a:pt x="18634" y="15928"/>
                    <a:pt x="19241" y="15524"/>
                    <a:pt x="19836" y="15083"/>
                  </a:cubicBezTo>
                  <a:cubicBezTo>
                    <a:pt x="20324" y="14702"/>
                    <a:pt x="20920" y="14333"/>
                    <a:pt x="21384" y="13904"/>
                  </a:cubicBezTo>
                  <a:close/>
                  <a:moveTo>
                    <a:pt x="21372" y="15095"/>
                  </a:moveTo>
                  <a:cubicBezTo>
                    <a:pt x="21372" y="15535"/>
                    <a:pt x="21372" y="15976"/>
                    <a:pt x="21360" y="16417"/>
                  </a:cubicBezTo>
                  <a:cubicBezTo>
                    <a:pt x="21268" y="16338"/>
                    <a:pt x="21158" y="16294"/>
                    <a:pt x="21047" y="16294"/>
                  </a:cubicBezTo>
                  <a:cubicBezTo>
                    <a:pt x="20972" y="16294"/>
                    <a:pt x="20896" y="16314"/>
                    <a:pt x="20825" y="16357"/>
                  </a:cubicBezTo>
                  <a:cubicBezTo>
                    <a:pt x="20801" y="16345"/>
                    <a:pt x="20777" y="16333"/>
                    <a:pt x="20741" y="16333"/>
                  </a:cubicBezTo>
                  <a:cubicBezTo>
                    <a:pt x="20622" y="16333"/>
                    <a:pt x="20527" y="16333"/>
                    <a:pt x="20408" y="16309"/>
                  </a:cubicBezTo>
                  <a:cubicBezTo>
                    <a:pt x="20598" y="16166"/>
                    <a:pt x="20777" y="15988"/>
                    <a:pt x="20920" y="15809"/>
                  </a:cubicBezTo>
                  <a:lnTo>
                    <a:pt x="20920" y="15809"/>
                  </a:lnTo>
                  <a:cubicBezTo>
                    <a:pt x="20860" y="15916"/>
                    <a:pt x="20920" y="16155"/>
                    <a:pt x="21134" y="16155"/>
                  </a:cubicBezTo>
                  <a:cubicBezTo>
                    <a:pt x="21420" y="16155"/>
                    <a:pt x="21432" y="15702"/>
                    <a:pt x="21134" y="15702"/>
                  </a:cubicBezTo>
                  <a:cubicBezTo>
                    <a:pt x="21075" y="15702"/>
                    <a:pt x="21027" y="15738"/>
                    <a:pt x="20979" y="15762"/>
                  </a:cubicBezTo>
                  <a:cubicBezTo>
                    <a:pt x="21027" y="15714"/>
                    <a:pt x="21075" y="15678"/>
                    <a:pt x="21098" y="15631"/>
                  </a:cubicBezTo>
                  <a:cubicBezTo>
                    <a:pt x="21166" y="15543"/>
                    <a:pt x="21076" y="15448"/>
                    <a:pt x="20995" y="15448"/>
                  </a:cubicBezTo>
                  <a:cubicBezTo>
                    <a:pt x="20977" y="15448"/>
                    <a:pt x="20959" y="15453"/>
                    <a:pt x="20944" y="15464"/>
                  </a:cubicBezTo>
                  <a:cubicBezTo>
                    <a:pt x="20551" y="15678"/>
                    <a:pt x="20205" y="16000"/>
                    <a:pt x="19884" y="16309"/>
                  </a:cubicBezTo>
                  <a:lnTo>
                    <a:pt x="19515" y="16309"/>
                  </a:lnTo>
                  <a:cubicBezTo>
                    <a:pt x="19896" y="16071"/>
                    <a:pt x="20265" y="15821"/>
                    <a:pt x="20646" y="15571"/>
                  </a:cubicBezTo>
                  <a:cubicBezTo>
                    <a:pt x="20860" y="15416"/>
                    <a:pt x="21134" y="15250"/>
                    <a:pt x="21372" y="15095"/>
                  </a:cubicBezTo>
                  <a:close/>
                  <a:moveTo>
                    <a:pt x="21360" y="16750"/>
                  </a:moveTo>
                  <a:lnTo>
                    <a:pt x="21360" y="17190"/>
                  </a:lnTo>
                  <a:cubicBezTo>
                    <a:pt x="21339" y="17158"/>
                    <a:pt x="21301" y="17141"/>
                    <a:pt x="21261" y="17141"/>
                  </a:cubicBezTo>
                  <a:cubicBezTo>
                    <a:pt x="21212" y="17141"/>
                    <a:pt x="21160" y="17167"/>
                    <a:pt x="21134" y="17226"/>
                  </a:cubicBezTo>
                  <a:lnTo>
                    <a:pt x="21134" y="17238"/>
                  </a:lnTo>
                  <a:cubicBezTo>
                    <a:pt x="21134" y="17107"/>
                    <a:pt x="21122" y="16952"/>
                    <a:pt x="21098" y="16821"/>
                  </a:cubicBezTo>
                  <a:cubicBezTo>
                    <a:pt x="21194" y="16809"/>
                    <a:pt x="21277" y="16786"/>
                    <a:pt x="21360" y="16750"/>
                  </a:cubicBezTo>
                  <a:close/>
                  <a:moveTo>
                    <a:pt x="20860" y="19393"/>
                  </a:moveTo>
                  <a:cubicBezTo>
                    <a:pt x="20896" y="19393"/>
                    <a:pt x="20932" y="19405"/>
                    <a:pt x="20967" y="19405"/>
                  </a:cubicBezTo>
                  <a:cubicBezTo>
                    <a:pt x="20884" y="19619"/>
                    <a:pt x="20789" y="19810"/>
                    <a:pt x="20717" y="20024"/>
                  </a:cubicBezTo>
                  <a:cubicBezTo>
                    <a:pt x="20765" y="19810"/>
                    <a:pt x="20825" y="19607"/>
                    <a:pt x="20860" y="19393"/>
                  </a:cubicBezTo>
                  <a:close/>
                  <a:moveTo>
                    <a:pt x="33719" y="21822"/>
                  </a:moveTo>
                  <a:cubicBezTo>
                    <a:pt x="33731" y="21846"/>
                    <a:pt x="33767" y="21870"/>
                    <a:pt x="33779" y="21893"/>
                  </a:cubicBezTo>
                  <a:cubicBezTo>
                    <a:pt x="33767" y="21881"/>
                    <a:pt x="33743" y="21881"/>
                    <a:pt x="33719" y="21870"/>
                  </a:cubicBezTo>
                  <a:lnTo>
                    <a:pt x="33719" y="21822"/>
                  </a:lnTo>
                  <a:close/>
                  <a:moveTo>
                    <a:pt x="33814" y="21453"/>
                  </a:moveTo>
                  <a:lnTo>
                    <a:pt x="33814" y="21453"/>
                  </a:lnTo>
                  <a:cubicBezTo>
                    <a:pt x="33945" y="21536"/>
                    <a:pt x="34100" y="21608"/>
                    <a:pt x="34243" y="21691"/>
                  </a:cubicBezTo>
                  <a:cubicBezTo>
                    <a:pt x="34219" y="21727"/>
                    <a:pt x="34219" y="21786"/>
                    <a:pt x="34255" y="21834"/>
                  </a:cubicBezTo>
                  <a:cubicBezTo>
                    <a:pt x="34362" y="21953"/>
                    <a:pt x="34481" y="22084"/>
                    <a:pt x="34588" y="22203"/>
                  </a:cubicBezTo>
                  <a:cubicBezTo>
                    <a:pt x="34517" y="22179"/>
                    <a:pt x="34421" y="22143"/>
                    <a:pt x="34350" y="22120"/>
                  </a:cubicBezTo>
                  <a:cubicBezTo>
                    <a:pt x="34362" y="22084"/>
                    <a:pt x="34350" y="22072"/>
                    <a:pt x="34326" y="22048"/>
                  </a:cubicBezTo>
                  <a:cubicBezTo>
                    <a:pt x="34183" y="21834"/>
                    <a:pt x="33993" y="21643"/>
                    <a:pt x="33814" y="21453"/>
                  </a:cubicBezTo>
                  <a:close/>
                  <a:moveTo>
                    <a:pt x="34671" y="21870"/>
                  </a:moveTo>
                  <a:cubicBezTo>
                    <a:pt x="34814" y="21929"/>
                    <a:pt x="34957" y="21965"/>
                    <a:pt x="35088" y="22012"/>
                  </a:cubicBezTo>
                  <a:cubicBezTo>
                    <a:pt x="35076" y="22048"/>
                    <a:pt x="35064" y="22072"/>
                    <a:pt x="35088" y="22120"/>
                  </a:cubicBezTo>
                  <a:cubicBezTo>
                    <a:pt x="35172" y="22227"/>
                    <a:pt x="35255" y="22346"/>
                    <a:pt x="35362" y="22465"/>
                  </a:cubicBezTo>
                  <a:cubicBezTo>
                    <a:pt x="35267" y="22441"/>
                    <a:pt x="35195" y="22417"/>
                    <a:pt x="35124" y="22382"/>
                  </a:cubicBezTo>
                  <a:cubicBezTo>
                    <a:pt x="34993" y="22191"/>
                    <a:pt x="34838" y="22024"/>
                    <a:pt x="34671" y="21870"/>
                  </a:cubicBezTo>
                  <a:close/>
                  <a:moveTo>
                    <a:pt x="33779" y="15119"/>
                  </a:moveTo>
                  <a:cubicBezTo>
                    <a:pt x="35407" y="16556"/>
                    <a:pt x="37339" y="17178"/>
                    <a:pt x="39333" y="17178"/>
                  </a:cubicBezTo>
                  <a:cubicBezTo>
                    <a:pt x="40445" y="17178"/>
                    <a:pt x="41576" y="16985"/>
                    <a:pt x="42684" y="16631"/>
                  </a:cubicBezTo>
                  <a:cubicBezTo>
                    <a:pt x="42708" y="16631"/>
                    <a:pt x="42744" y="16631"/>
                    <a:pt x="42768" y="16607"/>
                  </a:cubicBezTo>
                  <a:cubicBezTo>
                    <a:pt x="42780" y="16607"/>
                    <a:pt x="42780" y="16595"/>
                    <a:pt x="42803" y="16595"/>
                  </a:cubicBezTo>
                  <a:cubicBezTo>
                    <a:pt x="42851" y="16583"/>
                    <a:pt x="42911" y="16571"/>
                    <a:pt x="42946" y="16547"/>
                  </a:cubicBezTo>
                  <a:lnTo>
                    <a:pt x="42946" y="16547"/>
                  </a:lnTo>
                  <a:cubicBezTo>
                    <a:pt x="42815" y="18167"/>
                    <a:pt x="42744" y="19798"/>
                    <a:pt x="42696" y="21429"/>
                  </a:cubicBezTo>
                  <a:cubicBezTo>
                    <a:pt x="42684" y="21381"/>
                    <a:pt x="42649" y="21358"/>
                    <a:pt x="42589" y="21358"/>
                  </a:cubicBezTo>
                  <a:cubicBezTo>
                    <a:pt x="42307" y="21334"/>
                    <a:pt x="42022" y="21326"/>
                    <a:pt x="41735" y="21326"/>
                  </a:cubicBezTo>
                  <a:cubicBezTo>
                    <a:pt x="41160" y="21326"/>
                    <a:pt x="40581" y="21358"/>
                    <a:pt x="40017" y="21358"/>
                  </a:cubicBezTo>
                  <a:cubicBezTo>
                    <a:pt x="39851" y="21358"/>
                    <a:pt x="39851" y="21608"/>
                    <a:pt x="40017" y="21608"/>
                  </a:cubicBezTo>
                  <a:cubicBezTo>
                    <a:pt x="40531" y="21622"/>
                    <a:pt x="41058" y="21645"/>
                    <a:pt x="41582" y="21645"/>
                  </a:cubicBezTo>
                  <a:cubicBezTo>
                    <a:pt x="41920" y="21645"/>
                    <a:pt x="42257" y="21636"/>
                    <a:pt x="42589" y="21608"/>
                  </a:cubicBezTo>
                  <a:cubicBezTo>
                    <a:pt x="42649" y="21608"/>
                    <a:pt x="42684" y="21584"/>
                    <a:pt x="42696" y="21536"/>
                  </a:cubicBezTo>
                  <a:lnTo>
                    <a:pt x="42696" y="21536"/>
                  </a:lnTo>
                  <a:cubicBezTo>
                    <a:pt x="42684" y="21881"/>
                    <a:pt x="42684" y="22227"/>
                    <a:pt x="42684" y="22548"/>
                  </a:cubicBezTo>
                  <a:cubicBezTo>
                    <a:pt x="39636" y="22274"/>
                    <a:pt x="36672" y="22203"/>
                    <a:pt x="33743" y="21250"/>
                  </a:cubicBezTo>
                  <a:cubicBezTo>
                    <a:pt x="33767" y="20691"/>
                    <a:pt x="33767" y="20119"/>
                    <a:pt x="33767" y="19560"/>
                  </a:cubicBezTo>
                  <a:cubicBezTo>
                    <a:pt x="33755" y="18119"/>
                    <a:pt x="33386" y="16524"/>
                    <a:pt x="33779" y="15119"/>
                  </a:cubicBezTo>
                  <a:close/>
                  <a:moveTo>
                    <a:pt x="35338" y="22084"/>
                  </a:moveTo>
                  <a:cubicBezTo>
                    <a:pt x="35774" y="22199"/>
                    <a:pt x="36216" y="22286"/>
                    <a:pt x="36664" y="22360"/>
                  </a:cubicBezTo>
                  <a:lnTo>
                    <a:pt x="36664" y="22360"/>
                  </a:lnTo>
                  <a:cubicBezTo>
                    <a:pt x="36609" y="22372"/>
                    <a:pt x="36559" y="22439"/>
                    <a:pt x="36600" y="22489"/>
                  </a:cubicBezTo>
                  <a:cubicBezTo>
                    <a:pt x="36684" y="22608"/>
                    <a:pt x="36791" y="22751"/>
                    <a:pt x="36910" y="22905"/>
                  </a:cubicBezTo>
                  <a:cubicBezTo>
                    <a:pt x="36791" y="22870"/>
                    <a:pt x="36672" y="22846"/>
                    <a:pt x="36565" y="22810"/>
                  </a:cubicBezTo>
                  <a:cubicBezTo>
                    <a:pt x="36517" y="22774"/>
                    <a:pt x="36481" y="22739"/>
                    <a:pt x="36410" y="22691"/>
                  </a:cubicBezTo>
                  <a:cubicBezTo>
                    <a:pt x="36255" y="22560"/>
                    <a:pt x="36112" y="22393"/>
                    <a:pt x="35981" y="22251"/>
                  </a:cubicBezTo>
                  <a:cubicBezTo>
                    <a:pt x="35974" y="22240"/>
                    <a:pt x="35965" y="22236"/>
                    <a:pt x="35955" y="22236"/>
                  </a:cubicBezTo>
                  <a:cubicBezTo>
                    <a:pt x="35929" y="22236"/>
                    <a:pt x="35901" y="22264"/>
                    <a:pt x="35910" y="22298"/>
                  </a:cubicBezTo>
                  <a:cubicBezTo>
                    <a:pt x="35957" y="22429"/>
                    <a:pt x="36017" y="22560"/>
                    <a:pt x="36100" y="22691"/>
                  </a:cubicBezTo>
                  <a:lnTo>
                    <a:pt x="35791" y="22608"/>
                  </a:lnTo>
                  <a:cubicBezTo>
                    <a:pt x="35731" y="22536"/>
                    <a:pt x="35660" y="22477"/>
                    <a:pt x="35600" y="22393"/>
                  </a:cubicBezTo>
                  <a:cubicBezTo>
                    <a:pt x="35505" y="22298"/>
                    <a:pt x="35422" y="22191"/>
                    <a:pt x="35338" y="22084"/>
                  </a:cubicBezTo>
                  <a:close/>
                  <a:moveTo>
                    <a:pt x="42137" y="22977"/>
                  </a:moveTo>
                  <a:cubicBezTo>
                    <a:pt x="42113" y="23013"/>
                    <a:pt x="42113" y="23013"/>
                    <a:pt x="42101" y="23024"/>
                  </a:cubicBezTo>
                  <a:cubicBezTo>
                    <a:pt x="42101" y="23013"/>
                    <a:pt x="42089" y="23001"/>
                    <a:pt x="42065" y="22977"/>
                  </a:cubicBezTo>
                  <a:close/>
                  <a:moveTo>
                    <a:pt x="36717" y="22369"/>
                  </a:moveTo>
                  <a:cubicBezTo>
                    <a:pt x="36900" y="22398"/>
                    <a:pt x="37083" y="22426"/>
                    <a:pt x="37267" y="22453"/>
                  </a:cubicBezTo>
                  <a:cubicBezTo>
                    <a:pt x="37374" y="22655"/>
                    <a:pt x="37553" y="22929"/>
                    <a:pt x="37755" y="23084"/>
                  </a:cubicBezTo>
                  <a:cubicBezTo>
                    <a:pt x="37636" y="23060"/>
                    <a:pt x="37529" y="23036"/>
                    <a:pt x="37434" y="23013"/>
                  </a:cubicBezTo>
                  <a:cubicBezTo>
                    <a:pt x="37338" y="22917"/>
                    <a:pt x="37219" y="22846"/>
                    <a:pt x="37136" y="22774"/>
                  </a:cubicBezTo>
                  <a:cubicBezTo>
                    <a:pt x="36981" y="22655"/>
                    <a:pt x="36850" y="22524"/>
                    <a:pt x="36731" y="22382"/>
                  </a:cubicBezTo>
                  <a:cubicBezTo>
                    <a:pt x="36727" y="22376"/>
                    <a:pt x="36722" y="22372"/>
                    <a:pt x="36717" y="22369"/>
                  </a:cubicBezTo>
                  <a:close/>
                  <a:moveTo>
                    <a:pt x="40005" y="22882"/>
                  </a:moveTo>
                  <a:lnTo>
                    <a:pt x="40005" y="22882"/>
                  </a:lnTo>
                  <a:cubicBezTo>
                    <a:pt x="40089" y="22894"/>
                    <a:pt x="40172" y="22894"/>
                    <a:pt x="40256" y="22905"/>
                  </a:cubicBezTo>
                  <a:cubicBezTo>
                    <a:pt x="40303" y="22953"/>
                    <a:pt x="40327" y="23001"/>
                    <a:pt x="40363" y="23036"/>
                  </a:cubicBezTo>
                  <a:cubicBezTo>
                    <a:pt x="40327" y="23036"/>
                    <a:pt x="40303" y="23072"/>
                    <a:pt x="40267" y="23096"/>
                  </a:cubicBezTo>
                  <a:cubicBezTo>
                    <a:pt x="40266" y="23098"/>
                    <a:pt x="40264" y="23099"/>
                    <a:pt x="40261" y="23099"/>
                  </a:cubicBezTo>
                  <a:cubicBezTo>
                    <a:pt x="40233" y="23099"/>
                    <a:pt x="40124" y="23000"/>
                    <a:pt x="40005" y="22882"/>
                  </a:cubicBezTo>
                  <a:close/>
                  <a:moveTo>
                    <a:pt x="42684" y="22965"/>
                  </a:moveTo>
                  <a:lnTo>
                    <a:pt x="42684" y="23084"/>
                  </a:lnTo>
                  <a:cubicBezTo>
                    <a:pt x="42637" y="23084"/>
                    <a:pt x="42613" y="23084"/>
                    <a:pt x="42577" y="23120"/>
                  </a:cubicBezTo>
                  <a:lnTo>
                    <a:pt x="42565" y="23132"/>
                  </a:lnTo>
                  <a:lnTo>
                    <a:pt x="42339" y="23001"/>
                  </a:lnTo>
                  <a:cubicBezTo>
                    <a:pt x="42458" y="23001"/>
                    <a:pt x="42577" y="22977"/>
                    <a:pt x="42684" y="22965"/>
                  </a:cubicBezTo>
                  <a:close/>
                  <a:moveTo>
                    <a:pt x="40696" y="22953"/>
                  </a:moveTo>
                  <a:cubicBezTo>
                    <a:pt x="40767" y="22953"/>
                    <a:pt x="40803" y="22965"/>
                    <a:pt x="40863" y="22965"/>
                  </a:cubicBezTo>
                  <a:cubicBezTo>
                    <a:pt x="40910" y="23013"/>
                    <a:pt x="40946" y="23072"/>
                    <a:pt x="40970" y="23132"/>
                  </a:cubicBezTo>
                  <a:cubicBezTo>
                    <a:pt x="40958" y="23132"/>
                    <a:pt x="40946" y="23132"/>
                    <a:pt x="40910" y="23144"/>
                  </a:cubicBezTo>
                  <a:cubicBezTo>
                    <a:pt x="40839" y="23084"/>
                    <a:pt x="40779" y="23013"/>
                    <a:pt x="40696" y="22953"/>
                  </a:cubicBezTo>
                  <a:close/>
                  <a:moveTo>
                    <a:pt x="41268" y="22977"/>
                  </a:moveTo>
                  <a:cubicBezTo>
                    <a:pt x="41387" y="22977"/>
                    <a:pt x="41506" y="23001"/>
                    <a:pt x="41625" y="23001"/>
                  </a:cubicBezTo>
                  <a:cubicBezTo>
                    <a:pt x="41684" y="23072"/>
                    <a:pt x="41708" y="23251"/>
                    <a:pt x="41672" y="23263"/>
                  </a:cubicBezTo>
                  <a:cubicBezTo>
                    <a:pt x="41660" y="23263"/>
                    <a:pt x="41470" y="23132"/>
                    <a:pt x="41470" y="23132"/>
                  </a:cubicBezTo>
                  <a:cubicBezTo>
                    <a:pt x="41399" y="23084"/>
                    <a:pt x="41339" y="23024"/>
                    <a:pt x="41268" y="22977"/>
                  </a:cubicBezTo>
                  <a:close/>
                  <a:moveTo>
                    <a:pt x="37636" y="22524"/>
                  </a:moveTo>
                  <a:lnTo>
                    <a:pt x="37946" y="22560"/>
                  </a:lnTo>
                  <a:cubicBezTo>
                    <a:pt x="38041" y="22679"/>
                    <a:pt x="38136" y="22798"/>
                    <a:pt x="38243" y="22905"/>
                  </a:cubicBezTo>
                  <a:cubicBezTo>
                    <a:pt x="38386" y="23036"/>
                    <a:pt x="38553" y="23215"/>
                    <a:pt x="38767" y="23215"/>
                  </a:cubicBezTo>
                  <a:cubicBezTo>
                    <a:pt x="38874" y="23215"/>
                    <a:pt x="38934" y="23096"/>
                    <a:pt x="38886" y="23013"/>
                  </a:cubicBezTo>
                  <a:cubicBezTo>
                    <a:pt x="38791" y="22846"/>
                    <a:pt x="38601" y="22786"/>
                    <a:pt x="38470" y="22703"/>
                  </a:cubicBezTo>
                  <a:cubicBezTo>
                    <a:pt x="38434" y="22679"/>
                    <a:pt x="38422" y="22655"/>
                    <a:pt x="38398" y="22643"/>
                  </a:cubicBezTo>
                  <a:lnTo>
                    <a:pt x="38398" y="22643"/>
                  </a:lnTo>
                  <a:cubicBezTo>
                    <a:pt x="38553" y="22667"/>
                    <a:pt x="38708" y="22679"/>
                    <a:pt x="38874" y="22715"/>
                  </a:cubicBezTo>
                  <a:cubicBezTo>
                    <a:pt x="39017" y="22905"/>
                    <a:pt x="39184" y="23120"/>
                    <a:pt x="39363" y="23215"/>
                  </a:cubicBezTo>
                  <a:cubicBezTo>
                    <a:pt x="39383" y="23226"/>
                    <a:pt x="39402" y="23231"/>
                    <a:pt x="39421" y="23231"/>
                  </a:cubicBezTo>
                  <a:cubicBezTo>
                    <a:pt x="39504" y="23231"/>
                    <a:pt x="39568" y="23138"/>
                    <a:pt x="39529" y="23060"/>
                  </a:cubicBezTo>
                  <a:cubicBezTo>
                    <a:pt x="39482" y="22953"/>
                    <a:pt x="39410" y="22858"/>
                    <a:pt x="39327" y="22774"/>
                  </a:cubicBezTo>
                  <a:lnTo>
                    <a:pt x="39327" y="22774"/>
                  </a:lnTo>
                  <a:cubicBezTo>
                    <a:pt x="39386" y="22786"/>
                    <a:pt x="39446" y="22786"/>
                    <a:pt x="39505" y="22798"/>
                  </a:cubicBezTo>
                  <a:cubicBezTo>
                    <a:pt x="39660" y="23013"/>
                    <a:pt x="39827" y="23215"/>
                    <a:pt x="40017" y="23358"/>
                  </a:cubicBezTo>
                  <a:cubicBezTo>
                    <a:pt x="39363" y="23310"/>
                    <a:pt x="38708" y="23239"/>
                    <a:pt x="38065" y="23132"/>
                  </a:cubicBezTo>
                  <a:cubicBezTo>
                    <a:pt x="38112" y="23120"/>
                    <a:pt x="38124" y="23084"/>
                    <a:pt x="38112" y="23036"/>
                  </a:cubicBezTo>
                  <a:cubicBezTo>
                    <a:pt x="38065" y="22882"/>
                    <a:pt x="37934" y="22834"/>
                    <a:pt x="37815" y="22727"/>
                  </a:cubicBezTo>
                  <a:cubicBezTo>
                    <a:pt x="37743" y="22667"/>
                    <a:pt x="37672" y="22596"/>
                    <a:pt x="37600" y="22524"/>
                  </a:cubicBezTo>
                  <a:close/>
                  <a:moveTo>
                    <a:pt x="40529" y="23251"/>
                  </a:moveTo>
                  <a:cubicBezTo>
                    <a:pt x="40565" y="23310"/>
                    <a:pt x="40613" y="23358"/>
                    <a:pt x="40672" y="23417"/>
                  </a:cubicBezTo>
                  <a:cubicBezTo>
                    <a:pt x="40601" y="23417"/>
                    <a:pt x="40529" y="23417"/>
                    <a:pt x="40446" y="23394"/>
                  </a:cubicBezTo>
                  <a:cubicBezTo>
                    <a:pt x="40494" y="23370"/>
                    <a:pt x="40529" y="23310"/>
                    <a:pt x="40529" y="23251"/>
                  </a:cubicBezTo>
                  <a:close/>
                  <a:moveTo>
                    <a:pt x="41148" y="23382"/>
                  </a:moveTo>
                  <a:cubicBezTo>
                    <a:pt x="41160" y="23394"/>
                    <a:pt x="41160" y="23417"/>
                    <a:pt x="41184" y="23429"/>
                  </a:cubicBezTo>
                  <a:lnTo>
                    <a:pt x="41137" y="23429"/>
                  </a:lnTo>
                  <a:cubicBezTo>
                    <a:pt x="41137" y="23417"/>
                    <a:pt x="41148" y="23394"/>
                    <a:pt x="41148" y="23382"/>
                  </a:cubicBezTo>
                  <a:close/>
                  <a:moveTo>
                    <a:pt x="33540" y="24215"/>
                  </a:moveTo>
                  <a:cubicBezTo>
                    <a:pt x="33588" y="24287"/>
                    <a:pt x="33636" y="24346"/>
                    <a:pt x="33683" y="24406"/>
                  </a:cubicBezTo>
                  <a:cubicBezTo>
                    <a:pt x="33659" y="24406"/>
                    <a:pt x="33636" y="24429"/>
                    <a:pt x="33636" y="24453"/>
                  </a:cubicBezTo>
                  <a:lnTo>
                    <a:pt x="33540" y="24763"/>
                  </a:lnTo>
                  <a:cubicBezTo>
                    <a:pt x="33528" y="24584"/>
                    <a:pt x="33528" y="24406"/>
                    <a:pt x="33540" y="24215"/>
                  </a:cubicBezTo>
                  <a:close/>
                  <a:moveTo>
                    <a:pt x="33755" y="24525"/>
                  </a:moveTo>
                  <a:cubicBezTo>
                    <a:pt x="33862" y="24632"/>
                    <a:pt x="33957" y="24751"/>
                    <a:pt x="34100" y="24858"/>
                  </a:cubicBezTo>
                  <a:cubicBezTo>
                    <a:pt x="34076" y="24858"/>
                    <a:pt x="34064" y="24870"/>
                    <a:pt x="34052" y="24882"/>
                  </a:cubicBezTo>
                  <a:cubicBezTo>
                    <a:pt x="33874" y="25215"/>
                    <a:pt x="33695" y="25560"/>
                    <a:pt x="33528" y="25918"/>
                  </a:cubicBezTo>
                  <a:lnTo>
                    <a:pt x="33528" y="25513"/>
                  </a:lnTo>
                  <a:lnTo>
                    <a:pt x="33755" y="24525"/>
                  </a:lnTo>
                  <a:close/>
                  <a:moveTo>
                    <a:pt x="33707" y="22120"/>
                  </a:moveTo>
                  <a:cubicBezTo>
                    <a:pt x="35709" y="23302"/>
                    <a:pt x="38257" y="24018"/>
                    <a:pt x="40684" y="24018"/>
                  </a:cubicBezTo>
                  <a:cubicBezTo>
                    <a:pt x="41361" y="24018"/>
                    <a:pt x="42029" y="23963"/>
                    <a:pt x="42672" y="23846"/>
                  </a:cubicBezTo>
                  <a:lnTo>
                    <a:pt x="42672" y="25894"/>
                  </a:lnTo>
                  <a:cubicBezTo>
                    <a:pt x="41862" y="26029"/>
                    <a:pt x="40891" y="26120"/>
                    <a:pt x="39879" y="26120"/>
                  </a:cubicBezTo>
                  <a:cubicBezTo>
                    <a:pt x="38660" y="26120"/>
                    <a:pt x="37381" y="25988"/>
                    <a:pt x="36243" y="25644"/>
                  </a:cubicBezTo>
                  <a:cubicBezTo>
                    <a:pt x="36218" y="25627"/>
                    <a:pt x="36187" y="25610"/>
                    <a:pt x="36158" y="25610"/>
                  </a:cubicBezTo>
                  <a:cubicBezTo>
                    <a:pt x="36146" y="25610"/>
                    <a:pt x="36135" y="25613"/>
                    <a:pt x="36124" y="25620"/>
                  </a:cubicBezTo>
                  <a:cubicBezTo>
                    <a:pt x="35791" y="25513"/>
                    <a:pt x="35481" y="25394"/>
                    <a:pt x="35183" y="25239"/>
                  </a:cubicBezTo>
                  <a:cubicBezTo>
                    <a:pt x="35172" y="25227"/>
                    <a:pt x="35148" y="25227"/>
                    <a:pt x="35136" y="25227"/>
                  </a:cubicBezTo>
                  <a:cubicBezTo>
                    <a:pt x="34493" y="24918"/>
                    <a:pt x="33945" y="24513"/>
                    <a:pt x="33528" y="23989"/>
                  </a:cubicBezTo>
                  <a:cubicBezTo>
                    <a:pt x="33528" y="23989"/>
                    <a:pt x="33517" y="23989"/>
                    <a:pt x="33517" y="23977"/>
                  </a:cubicBezTo>
                  <a:cubicBezTo>
                    <a:pt x="33624" y="23358"/>
                    <a:pt x="33683" y="22739"/>
                    <a:pt x="33707" y="22120"/>
                  </a:cubicBezTo>
                  <a:close/>
                  <a:moveTo>
                    <a:pt x="34195" y="24929"/>
                  </a:moveTo>
                  <a:cubicBezTo>
                    <a:pt x="34421" y="25096"/>
                    <a:pt x="34671" y="25239"/>
                    <a:pt x="34957" y="25382"/>
                  </a:cubicBezTo>
                  <a:cubicBezTo>
                    <a:pt x="34683" y="26061"/>
                    <a:pt x="34326" y="26692"/>
                    <a:pt x="34017" y="27346"/>
                  </a:cubicBezTo>
                  <a:cubicBezTo>
                    <a:pt x="33909" y="27299"/>
                    <a:pt x="33826" y="27239"/>
                    <a:pt x="33719" y="27192"/>
                  </a:cubicBezTo>
                  <a:cubicBezTo>
                    <a:pt x="33933" y="26656"/>
                    <a:pt x="34136" y="26120"/>
                    <a:pt x="34433" y="25620"/>
                  </a:cubicBezTo>
                  <a:cubicBezTo>
                    <a:pt x="34459" y="25586"/>
                    <a:pt x="34430" y="25553"/>
                    <a:pt x="34399" y="25553"/>
                  </a:cubicBezTo>
                  <a:cubicBezTo>
                    <a:pt x="34386" y="25553"/>
                    <a:pt x="34372" y="25558"/>
                    <a:pt x="34362" y="25572"/>
                  </a:cubicBezTo>
                  <a:cubicBezTo>
                    <a:pt x="34064" y="26013"/>
                    <a:pt x="33755" y="26513"/>
                    <a:pt x="33517" y="27025"/>
                  </a:cubicBezTo>
                  <a:lnTo>
                    <a:pt x="33517" y="26656"/>
                  </a:lnTo>
                  <a:cubicBezTo>
                    <a:pt x="33719" y="26096"/>
                    <a:pt x="33921" y="25525"/>
                    <a:pt x="34195" y="24977"/>
                  </a:cubicBezTo>
                  <a:lnTo>
                    <a:pt x="34195" y="24929"/>
                  </a:lnTo>
                  <a:close/>
                  <a:moveTo>
                    <a:pt x="35195" y="25477"/>
                  </a:moveTo>
                  <a:cubicBezTo>
                    <a:pt x="35291" y="25525"/>
                    <a:pt x="35374" y="25560"/>
                    <a:pt x="35469" y="25584"/>
                  </a:cubicBezTo>
                  <a:cubicBezTo>
                    <a:pt x="35267" y="25977"/>
                    <a:pt x="35076" y="26370"/>
                    <a:pt x="34886" y="26763"/>
                  </a:cubicBezTo>
                  <a:cubicBezTo>
                    <a:pt x="34743" y="27025"/>
                    <a:pt x="34600" y="27287"/>
                    <a:pt x="34481" y="27561"/>
                  </a:cubicBezTo>
                  <a:cubicBezTo>
                    <a:pt x="34421" y="27549"/>
                    <a:pt x="34350" y="27501"/>
                    <a:pt x="34279" y="27477"/>
                  </a:cubicBezTo>
                  <a:cubicBezTo>
                    <a:pt x="34648" y="26846"/>
                    <a:pt x="34933" y="26156"/>
                    <a:pt x="35195" y="25477"/>
                  </a:cubicBezTo>
                  <a:close/>
                  <a:moveTo>
                    <a:pt x="33600" y="27477"/>
                  </a:moveTo>
                  <a:lnTo>
                    <a:pt x="33874" y="27656"/>
                  </a:lnTo>
                  <a:cubicBezTo>
                    <a:pt x="33862" y="27704"/>
                    <a:pt x="33826" y="27739"/>
                    <a:pt x="33802" y="27799"/>
                  </a:cubicBezTo>
                  <a:lnTo>
                    <a:pt x="33802" y="27835"/>
                  </a:lnTo>
                  <a:cubicBezTo>
                    <a:pt x="33707" y="27799"/>
                    <a:pt x="33624" y="27751"/>
                    <a:pt x="33517" y="27727"/>
                  </a:cubicBezTo>
                  <a:lnTo>
                    <a:pt x="33517" y="27668"/>
                  </a:lnTo>
                  <a:cubicBezTo>
                    <a:pt x="33540" y="27608"/>
                    <a:pt x="33576" y="27549"/>
                    <a:pt x="33600" y="27477"/>
                  </a:cubicBezTo>
                  <a:close/>
                  <a:moveTo>
                    <a:pt x="35672" y="25680"/>
                  </a:moveTo>
                  <a:cubicBezTo>
                    <a:pt x="35791" y="25715"/>
                    <a:pt x="35898" y="25751"/>
                    <a:pt x="36017" y="25799"/>
                  </a:cubicBezTo>
                  <a:cubicBezTo>
                    <a:pt x="35862" y="26120"/>
                    <a:pt x="35719" y="26465"/>
                    <a:pt x="35553" y="26787"/>
                  </a:cubicBezTo>
                  <a:cubicBezTo>
                    <a:pt x="35410" y="27120"/>
                    <a:pt x="35207" y="27442"/>
                    <a:pt x="35136" y="27799"/>
                  </a:cubicBezTo>
                  <a:cubicBezTo>
                    <a:pt x="35124" y="27846"/>
                    <a:pt x="35148" y="27882"/>
                    <a:pt x="35172" y="27894"/>
                  </a:cubicBezTo>
                  <a:cubicBezTo>
                    <a:pt x="35017" y="27835"/>
                    <a:pt x="34886" y="27763"/>
                    <a:pt x="34731" y="27704"/>
                  </a:cubicBezTo>
                  <a:cubicBezTo>
                    <a:pt x="34886" y="27418"/>
                    <a:pt x="35005" y="27108"/>
                    <a:pt x="35136" y="26823"/>
                  </a:cubicBezTo>
                  <a:cubicBezTo>
                    <a:pt x="35314" y="26430"/>
                    <a:pt x="35493" y="26061"/>
                    <a:pt x="35672" y="25680"/>
                  </a:cubicBezTo>
                  <a:close/>
                  <a:moveTo>
                    <a:pt x="36267" y="25858"/>
                  </a:moveTo>
                  <a:cubicBezTo>
                    <a:pt x="36446" y="25894"/>
                    <a:pt x="36612" y="25953"/>
                    <a:pt x="36779" y="25989"/>
                  </a:cubicBezTo>
                  <a:cubicBezTo>
                    <a:pt x="36553" y="26334"/>
                    <a:pt x="36338" y="26668"/>
                    <a:pt x="36148" y="27013"/>
                  </a:cubicBezTo>
                  <a:cubicBezTo>
                    <a:pt x="35969" y="27335"/>
                    <a:pt x="35719" y="27704"/>
                    <a:pt x="35648" y="28073"/>
                  </a:cubicBezTo>
                  <a:lnTo>
                    <a:pt x="35271" y="27907"/>
                  </a:lnTo>
                  <a:lnTo>
                    <a:pt x="35271" y="27907"/>
                  </a:lnTo>
                  <a:cubicBezTo>
                    <a:pt x="35285" y="27904"/>
                    <a:pt x="35302" y="27895"/>
                    <a:pt x="35314" y="27882"/>
                  </a:cubicBezTo>
                  <a:cubicBezTo>
                    <a:pt x="35541" y="27585"/>
                    <a:pt x="35660" y="27180"/>
                    <a:pt x="35826" y="26834"/>
                  </a:cubicBezTo>
                  <a:lnTo>
                    <a:pt x="36267" y="25858"/>
                  </a:lnTo>
                  <a:close/>
                  <a:moveTo>
                    <a:pt x="34076" y="27787"/>
                  </a:moveTo>
                  <a:cubicBezTo>
                    <a:pt x="34183" y="27846"/>
                    <a:pt x="34279" y="27906"/>
                    <a:pt x="34374" y="27966"/>
                  </a:cubicBezTo>
                  <a:cubicBezTo>
                    <a:pt x="34398" y="28001"/>
                    <a:pt x="34433" y="28025"/>
                    <a:pt x="34469" y="28025"/>
                  </a:cubicBezTo>
                  <a:cubicBezTo>
                    <a:pt x="34600" y="28097"/>
                    <a:pt x="34731" y="28156"/>
                    <a:pt x="34850" y="28216"/>
                  </a:cubicBezTo>
                  <a:cubicBezTo>
                    <a:pt x="34564" y="28120"/>
                    <a:pt x="34267" y="28013"/>
                    <a:pt x="33969" y="27906"/>
                  </a:cubicBezTo>
                  <a:cubicBezTo>
                    <a:pt x="34017" y="27882"/>
                    <a:pt x="34052" y="27823"/>
                    <a:pt x="34076" y="27787"/>
                  </a:cubicBezTo>
                  <a:close/>
                  <a:moveTo>
                    <a:pt x="36957" y="26061"/>
                  </a:moveTo>
                  <a:cubicBezTo>
                    <a:pt x="37041" y="26072"/>
                    <a:pt x="37136" y="26096"/>
                    <a:pt x="37219" y="26120"/>
                  </a:cubicBezTo>
                  <a:cubicBezTo>
                    <a:pt x="36993" y="26573"/>
                    <a:pt x="36779" y="27013"/>
                    <a:pt x="36553" y="27442"/>
                  </a:cubicBezTo>
                  <a:cubicBezTo>
                    <a:pt x="36398" y="27716"/>
                    <a:pt x="36219" y="28001"/>
                    <a:pt x="36076" y="28275"/>
                  </a:cubicBezTo>
                  <a:cubicBezTo>
                    <a:pt x="35981" y="28251"/>
                    <a:pt x="35898" y="28204"/>
                    <a:pt x="35803" y="28180"/>
                  </a:cubicBezTo>
                  <a:cubicBezTo>
                    <a:pt x="36029" y="27882"/>
                    <a:pt x="36160" y="27489"/>
                    <a:pt x="36326" y="27168"/>
                  </a:cubicBezTo>
                  <a:cubicBezTo>
                    <a:pt x="36517" y="26787"/>
                    <a:pt x="36731" y="26418"/>
                    <a:pt x="36957" y="26061"/>
                  </a:cubicBezTo>
                  <a:close/>
                  <a:moveTo>
                    <a:pt x="37434" y="26180"/>
                  </a:moveTo>
                  <a:cubicBezTo>
                    <a:pt x="37458" y="26180"/>
                    <a:pt x="37493" y="26192"/>
                    <a:pt x="37505" y="26192"/>
                  </a:cubicBezTo>
                  <a:cubicBezTo>
                    <a:pt x="38231" y="26370"/>
                    <a:pt x="38946" y="26477"/>
                    <a:pt x="39672" y="26537"/>
                  </a:cubicBezTo>
                  <a:cubicBezTo>
                    <a:pt x="39315" y="27346"/>
                    <a:pt x="38946" y="28144"/>
                    <a:pt x="38636" y="28978"/>
                  </a:cubicBezTo>
                  <a:cubicBezTo>
                    <a:pt x="38470" y="28954"/>
                    <a:pt x="38327" y="28918"/>
                    <a:pt x="38184" y="28894"/>
                  </a:cubicBezTo>
                  <a:cubicBezTo>
                    <a:pt x="38243" y="28751"/>
                    <a:pt x="38339" y="28549"/>
                    <a:pt x="38362" y="28454"/>
                  </a:cubicBezTo>
                  <a:cubicBezTo>
                    <a:pt x="38589" y="27894"/>
                    <a:pt x="38886" y="27358"/>
                    <a:pt x="39124" y="26787"/>
                  </a:cubicBezTo>
                  <a:cubicBezTo>
                    <a:pt x="39166" y="26687"/>
                    <a:pt x="39080" y="26599"/>
                    <a:pt x="39004" y="26599"/>
                  </a:cubicBezTo>
                  <a:cubicBezTo>
                    <a:pt x="38971" y="26599"/>
                    <a:pt x="38940" y="26616"/>
                    <a:pt x="38922" y="26656"/>
                  </a:cubicBezTo>
                  <a:cubicBezTo>
                    <a:pt x="38636" y="27287"/>
                    <a:pt x="38303" y="27882"/>
                    <a:pt x="38029" y="28501"/>
                  </a:cubicBezTo>
                  <a:cubicBezTo>
                    <a:pt x="37981" y="28597"/>
                    <a:pt x="37922" y="28692"/>
                    <a:pt x="37874" y="28811"/>
                  </a:cubicBezTo>
                  <a:lnTo>
                    <a:pt x="37862" y="28811"/>
                  </a:lnTo>
                  <a:cubicBezTo>
                    <a:pt x="37767" y="28799"/>
                    <a:pt x="37696" y="28775"/>
                    <a:pt x="37612" y="28751"/>
                  </a:cubicBezTo>
                  <a:cubicBezTo>
                    <a:pt x="37946" y="28061"/>
                    <a:pt x="38220" y="27311"/>
                    <a:pt x="38565" y="26596"/>
                  </a:cubicBezTo>
                  <a:cubicBezTo>
                    <a:pt x="38614" y="26497"/>
                    <a:pt x="38521" y="26398"/>
                    <a:pt x="38435" y="26398"/>
                  </a:cubicBezTo>
                  <a:cubicBezTo>
                    <a:pt x="38397" y="26398"/>
                    <a:pt x="38361" y="26418"/>
                    <a:pt x="38339" y="26465"/>
                  </a:cubicBezTo>
                  <a:cubicBezTo>
                    <a:pt x="37981" y="27180"/>
                    <a:pt x="37577" y="27918"/>
                    <a:pt x="37315" y="28668"/>
                  </a:cubicBezTo>
                  <a:lnTo>
                    <a:pt x="36993" y="28573"/>
                  </a:lnTo>
                  <a:cubicBezTo>
                    <a:pt x="37315" y="27954"/>
                    <a:pt x="37565" y="27263"/>
                    <a:pt x="37850" y="26632"/>
                  </a:cubicBezTo>
                  <a:cubicBezTo>
                    <a:pt x="37875" y="26558"/>
                    <a:pt x="37815" y="26490"/>
                    <a:pt x="37759" y="26490"/>
                  </a:cubicBezTo>
                  <a:cubicBezTo>
                    <a:pt x="37734" y="26490"/>
                    <a:pt x="37710" y="26504"/>
                    <a:pt x="37696" y="26537"/>
                  </a:cubicBezTo>
                  <a:cubicBezTo>
                    <a:pt x="37374" y="27180"/>
                    <a:pt x="36993" y="27823"/>
                    <a:pt x="36696" y="28489"/>
                  </a:cubicBezTo>
                  <a:cubicBezTo>
                    <a:pt x="36600" y="28454"/>
                    <a:pt x="36493" y="28418"/>
                    <a:pt x="36386" y="28382"/>
                  </a:cubicBezTo>
                  <a:cubicBezTo>
                    <a:pt x="36541" y="28132"/>
                    <a:pt x="36660" y="27835"/>
                    <a:pt x="36791" y="27585"/>
                  </a:cubicBezTo>
                  <a:cubicBezTo>
                    <a:pt x="37017" y="27120"/>
                    <a:pt x="37231" y="26656"/>
                    <a:pt x="37434" y="26192"/>
                  </a:cubicBezTo>
                  <a:lnTo>
                    <a:pt x="37434" y="26180"/>
                  </a:lnTo>
                  <a:close/>
                  <a:moveTo>
                    <a:pt x="42684" y="28537"/>
                  </a:moveTo>
                  <a:cubicBezTo>
                    <a:pt x="42696" y="28668"/>
                    <a:pt x="42696" y="28787"/>
                    <a:pt x="42696" y="28918"/>
                  </a:cubicBezTo>
                  <a:cubicBezTo>
                    <a:pt x="42637" y="28930"/>
                    <a:pt x="42589" y="28954"/>
                    <a:pt x="42530" y="28978"/>
                  </a:cubicBezTo>
                  <a:cubicBezTo>
                    <a:pt x="42577" y="28835"/>
                    <a:pt x="42637" y="28680"/>
                    <a:pt x="42684" y="28537"/>
                  </a:cubicBezTo>
                  <a:close/>
                  <a:moveTo>
                    <a:pt x="39970" y="26537"/>
                  </a:moveTo>
                  <a:cubicBezTo>
                    <a:pt x="40089" y="26537"/>
                    <a:pt x="40196" y="26549"/>
                    <a:pt x="40315" y="26549"/>
                  </a:cubicBezTo>
                  <a:cubicBezTo>
                    <a:pt x="39934" y="27346"/>
                    <a:pt x="39494" y="28192"/>
                    <a:pt x="39255" y="29049"/>
                  </a:cubicBezTo>
                  <a:cubicBezTo>
                    <a:pt x="39184" y="29037"/>
                    <a:pt x="39101" y="29025"/>
                    <a:pt x="39017" y="29025"/>
                  </a:cubicBezTo>
                  <a:cubicBezTo>
                    <a:pt x="39363" y="28204"/>
                    <a:pt x="39660" y="27370"/>
                    <a:pt x="39970" y="26537"/>
                  </a:cubicBezTo>
                  <a:close/>
                  <a:moveTo>
                    <a:pt x="40922" y="26549"/>
                  </a:moveTo>
                  <a:cubicBezTo>
                    <a:pt x="40684" y="27025"/>
                    <a:pt x="40470" y="27525"/>
                    <a:pt x="40244" y="28013"/>
                  </a:cubicBezTo>
                  <a:cubicBezTo>
                    <a:pt x="40089" y="28370"/>
                    <a:pt x="39898" y="28739"/>
                    <a:pt x="39815" y="29132"/>
                  </a:cubicBezTo>
                  <a:cubicBezTo>
                    <a:pt x="39767" y="29132"/>
                    <a:pt x="39720" y="29109"/>
                    <a:pt x="39672" y="29109"/>
                  </a:cubicBezTo>
                  <a:cubicBezTo>
                    <a:pt x="40017" y="28335"/>
                    <a:pt x="40279" y="27525"/>
                    <a:pt x="40625" y="26751"/>
                  </a:cubicBezTo>
                  <a:cubicBezTo>
                    <a:pt x="40660" y="26668"/>
                    <a:pt x="40648" y="26608"/>
                    <a:pt x="40613" y="26549"/>
                  </a:cubicBezTo>
                  <a:close/>
                  <a:moveTo>
                    <a:pt x="42684" y="27073"/>
                  </a:moveTo>
                  <a:lnTo>
                    <a:pt x="42684" y="27537"/>
                  </a:lnTo>
                  <a:cubicBezTo>
                    <a:pt x="42470" y="28073"/>
                    <a:pt x="42280" y="28597"/>
                    <a:pt x="42089" y="29132"/>
                  </a:cubicBezTo>
                  <a:cubicBezTo>
                    <a:pt x="42041" y="29144"/>
                    <a:pt x="41982" y="29156"/>
                    <a:pt x="41934" y="29168"/>
                  </a:cubicBezTo>
                  <a:cubicBezTo>
                    <a:pt x="42161" y="28751"/>
                    <a:pt x="42256" y="28263"/>
                    <a:pt x="42411" y="27823"/>
                  </a:cubicBezTo>
                  <a:cubicBezTo>
                    <a:pt x="42506" y="27561"/>
                    <a:pt x="42589" y="27323"/>
                    <a:pt x="42684" y="27073"/>
                  </a:cubicBezTo>
                  <a:close/>
                  <a:moveTo>
                    <a:pt x="41756" y="26513"/>
                  </a:moveTo>
                  <a:lnTo>
                    <a:pt x="41756" y="26513"/>
                  </a:lnTo>
                  <a:cubicBezTo>
                    <a:pt x="41518" y="27049"/>
                    <a:pt x="41315" y="27585"/>
                    <a:pt x="41089" y="28132"/>
                  </a:cubicBezTo>
                  <a:cubicBezTo>
                    <a:pt x="40982" y="28394"/>
                    <a:pt x="40660" y="28870"/>
                    <a:pt x="40708" y="29204"/>
                  </a:cubicBezTo>
                  <a:cubicBezTo>
                    <a:pt x="40553" y="29180"/>
                    <a:pt x="40422" y="29180"/>
                    <a:pt x="40267" y="29168"/>
                  </a:cubicBezTo>
                  <a:cubicBezTo>
                    <a:pt x="40434" y="28859"/>
                    <a:pt x="40541" y="28501"/>
                    <a:pt x="40660" y="28192"/>
                  </a:cubicBezTo>
                  <a:cubicBezTo>
                    <a:pt x="40863" y="27668"/>
                    <a:pt x="41077" y="27144"/>
                    <a:pt x="41315" y="26632"/>
                  </a:cubicBezTo>
                  <a:cubicBezTo>
                    <a:pt x="41327" y="26596"/>
                    <a:pt x="41327" y="26573"/>
                    <a:pt x="41327" y="26537"/>
                  </a:cubicBezTo>
                  <a:cubicBezTo>
                    <a:pt x="41470" y="26537"/>
                    <a:pt x="41613" y="26525"/>
                    <a:pt x="41756" y="26513"/>
                  </a:cubicBezTo>
                  <a:close/>
                  <a:moveTo>
                    <a:pt x="42613" y="26418"/>
                  </a:moveTo>
                  <a:lnTo>
                    <a:pt x="42613" y="26418"/>
                  </a:lnTo>
                  <a:cubicBezTo>
                    <a:pt x="42434" y="26811"/>
                    <a:pt x="42256" y="27204"/>
                    <a:pt x="42089" y="27608"/>
                  </a:cubicBezTo>
                  <a:cubicBezTo>
                    <a:pt x="41875" y="28120"/>
                    <a:pt x="41577" y="28668"/>
                    <a:pt x="41553" y="29216"/>
                  </a:cubicBezTo>
                  <a:lnTo>
                    <a:pt x="41160" y="29216"/>
                  </a:lnTo>
                  <a:cubicBezTo>
                    <a:pt x="41160" y="29204"/>
                    <a:pt x="41184" y="29192"/>
                    <a:pt x="41160" y="29168"/>
                  </a:cubicBezTo>
                  <a:lnTo>
                    <a:pt x="41160" y="29144"/>
                  </a:lnTo>
                  <a:cubicBezTo>
                    <a:pt x="41160" y="29132"/>
                    <a:pt x="41148" y="29132"/>
                    <a:pt x="41148" y="29109"/>
                  </a:cubicBezTo>
                  <a:cubicBezTo>
                    <a:pt x="41196" y="28751"/>
                    <a:pt x="41482" y="28239"/>
                    <a:pt x="41577" y="27918"/>
                  </a:cubicBezTo>
                  <a:cubicBezTo>
                    <a:pt x="41744" y="27442"/>
                    <a:pt x="41910" y="26965"/>
                    <a:pt x="42053" y="26477"/>
                  </a:cubicBezTo>
                  <a:cubicBezTo>
                    <a:pt x="42232" y="26465"/>
                    <a:pt x="42434" y="26430"/>
                    <a:pt x="42613" y="26418"/>
                  </a:cubicBezTo>
                  <a:close/>
                  <a:moveTo>
                    <a:pt x="32159" y="34026"/>
                  </a:moveTo>
                  <a:lnTo>
                    <a:pt x="32159" y="34443"/>
                  </a:lnTo>
                  <a:cubicBezTo>
                    <a:pt x="32028" y="34383"/>
                    <a:pt x="31909" y="34276"/>
                    <a:pt x="31802" y="34169"/>
                  </a:cubicBezTo>
                  <a:cubicBezTo>
                    <a:pt x="31780" y="34149"/>
                    <a:pt x="31755" y="34141"/>
                    <a:pt x="31730" y="34141"/>
                  </a:cubicBezTo>
                  <a:cubicBezTo>
                    <a:pt x="31651" y="34141"/>
                    <a:pt x="31578" y="34230"/>
                    <a:pt x="31623" y="34312"/>
                  </a:cubicBezTo>
                  <a:cubicBezTo>
                    <a:pt x="31731" y="34490"/>
                    <a:pt x="31921" y="34693"/>
                    <a:pt x="32147" y="34812"/>
                  </a:cubicBezTo>
                  <a:lnTo>
                    <a:pt x="32147" y="34919"/>
                  </a:lnTo>
                  <a:cubicBezTo>
                    <a:pt x="31838" y="34943"/>
                    <a:pt x="31516" y="34990"/>
                    <a:pt x="31207" y="35026"/>
                  </a:cubicBezTo>
                  <a:cubicBezTo>
                    <a:pt x="31040" y="34824"/>
                    <a:pt x="30790" y="34752"/>
                    <a:pt x="30600" y="34633"/>
                  </a:cubicBezTo>
                  <a:cubicBezTo>
                    <a:pt x="30385" y="34502"/>
                    <a:pt x="30195" y="34347"/>
                    <a:pt x="30016" y="34193"/>
                  </a:cubicBezTo>
                  <a:cubicBezTo>
                    <a:pt x="30230" y="34169"/>
                    <a:pt x="30433" y="34157"/>
                    <a:pt x="30659" y="34145"/>
                  </a:cubicBezTo>
                  <a:lnTo>
                    <a:pt x="30659" y="34145"/>
                  </a:lnTo>
                  <a:cubicBezTo>
                    <a:pt x="30647" y="34169"/>
                    <a:pt x="30623" y="34204"/>
                    <a:pt x="30647" y="34228"/>
                  </a:cubicBezTo>
                  <a:cubicBezTo>
                    <a:pt x="30778" y="34431"/>
                    <a:pt x="30921" y="34562"/>
                    <a:pt x="31135" y="34693"/>
                  </a:cubicBezTo>
                  <a:cubicBezTo>
                    <a:pt x="31291" y="34796"/>
                    <a:pt x="31456" y="34928"/>
                    <a:pt x="31646" y="34928"/>
                  </a:cubicBezTo>
                  <a:cubicBezTo>
                    <a:pt x="31674" y="34928"/>
                    <a:pt x="31702" y="34925"/>
                    <a:pt x="31731" y="34919"/>
                  </a:cubicBezTo>
                  <a:cubicBezTo>
                    <a:pt x="31802" y="34907"/>
                    <a:pt x="31850" y="34800"/>
                    <a:pt x="31802" y="34740"/>
                  </a:cubicBezTo>
                  <a:cubicBezTo>
                    <a:pt x="31683" y="34574"/>
                    <a:pt x="31504" y="34550"/>
                    <a:pt x="31326" y="34454"/>
                  </a:cubicBezTo>
                  <a:cubicBezTo>
                    <a:pt x="31135" y="34371"/>
                    <a:pt x="30957" y="34252"/>
                    <a:pt x="30778" y="34145"/>
                  </a:cubicBezTo>
                  <a:cubicBezTo>
                    <a:pt x="31231" y="34109"/>
                    <a:pt x="31695" y="34073"/>
                    <a:pt x="32159" y="34026"/>
                  </a:cubicBezTo>
                  <a:close/>
                  <a:moveTo>
                    <a:pt x="29754" y="34169"/>
                  </a:moveTo>
                  <a:lnTo>
                    <a:pt x="29754" y="34169"/>
                  </a:lnTo>
                  <a:cubicBezTo>
                    <a:pt x="29730" y="34204"/>
                    <a:pt x="29754" y="34252"/>
                    <a:pt x="29778" y="34276"/>
                  </a:cubicBezTo>
                  <a:cubicBezTo>
                    <a:pt x="29969" y="34490"/>
                    <a:pt x="30183" y="34681"/>
                    <a:pt x="30409" y="34847"/>
                  </a:cubicBezTo>
                  <a:cubicBezTo>
                    <a:pt x="30492" y="34907"/>
                    <a:pt x="30588" y="34978"/>
                    <a:pt x="30683" y="35038"/>
                  </a:cubicBezTo>
                  <a:cubicBezTo>
                    <a:pt x="30588" y="35085"/>
                    <a:pt x="30480" y="35097"/>
                    <a:pt x="30385" y="35097"/>
                  </a:cubicBezTo>
                  <a:lnTo>
                    <a:pt x="30385" y="35050"/>
                  </a:lnTo>
                  <a:cubicBezTo>
                    <a:pt x="30278" y="34859"/>
                    <a:pt x="29969" y="34800"/>
                    <a:pt x="29778" y="34693"/>
                  </a:cubicBezTo>
                  <a:cubicBezTo>
                    <a:pt x="29540" y="34574"/>
                    <a:pt x="29302" y="34407"/>
                    <a:pt x="29064" y="34288"/>
                  </a:cubicBezTo>
                  <a:cubicBezTo>
                    <a:pt x="29056" y="34284"/>
                    <a:pt x="29048" y="34282"/>
                    <a:pt x="29040" y="34282"/>
                  </a:cubicBezTo>
                  <a:cubicBezTo>
                    <a:pt x="28997" y="34282"/>
                    <a:pt x="28952" y="34331"/>
                    <a:pt x="28992" y="34371"/>
                  </a:cubicBezTo>
                  <a:cubicBezTo>
                    <a:pt x="29135" y="34609"/>
                    <a:pt x="29361" y="34764"/>
                    <a:pt x="29599" y="34931"/>
                  </a:cubicBezTo>
                  <a:cubicBezTo>
                    <a:pt x="29683" y="34990"/>
                    <a:pt x="29790" y="35062"/>
                    <a:pt x="29909" y="35121"/>
                  </a:cubicBezTo>
                  <a:cubicBezTo>
                    <a:pt x="29754" y="35145"/>
                    <a:pt x="29588" y="35145"/>
                    <a:pt x="29421" y="35145"/>
                  </a:cubicBezTo>
                  <a:cubicBezTo>
                    <a:pt x="29457" y="35109"/>
                    <a:pt x="29457" y="35050"/>
                    <a:pt x="29421" y="35026"/>
                  </a:cubicBezTo>
                  <a:cubicBezTo>
                    <a:pt x="29230" y="34824"/>
                    <a:pt x="28945" y="34752"/>
                    <a:pt x="28706" y="34609"/>
                  </a:cubicBezTo>
                  <a:cubicBezTo>
                    <a:pt x="28516" y="34490"/>
                    <a:pt x="28325" y="34347"/>
                    <a:pt x="28159" y="34204"/>
                  </a:cubicBezTo>
                  <a:lnTo>
                    <a:pt x="28159" y="34204"/>
                  </a:lnTo>
                  <a:cubicBezTo>
                    <a:pt x="28293" y="34207"/>
                    <a:pt x="28425" y="34209"/>
                    <a:pt x="28557" y="34209"/>
                  </a:cubicBezTo>
                  <a:cubicBezTo>
                    <a:pt x="28953" y="34209"/>
                    <a:pt x="29343" y="34195"/>
                    <a:pt x="29754" y="34169"/>
                  </a:cubicBezTo>
                  <a:close/>
                  <a:moveTo>
                    <a:pt x="26313" y="34097"/>
                  </a:moveTo>
                  <a:lnTo>
                    <a:pt x="26313" y="34097"/>
                  </a:lnTo>
                  <a:cubicBezTo>
                    <a:pt x="26480" y="34109"/>
                    <a:pt x="26635" y="34145"/>
                    <a:pt x="26801" y="34157"/>
                  </a:cubicBezTo>
                  <a:cubicBezTo>
                    <a:pt x="26992" y="34383"/>
                    <a:pt x="27218" y="34597"/>
                    <a:pt x="27456" y="34776"/>
                  </a:cubicBezTo>
                  <a:cubicBezTo>
                    <a:pt x="27635" y="34919"/>
                    <a:pt x="27849" y="35097"/>
                    <a:pt x="28064" y="35169"/>
                  </a:cubicBezTo>
                  <a:cubicBezTo>
                    <a:pt x="27778" y="35169"/>
                    <a:pt x="27480" y="35157"/>
                    <a:pt x="27206" y="35145"/>
                  </a:cubicBezTo>
                  <a:cubicBezTo>
                    <a:pt x="27254" y="35109"/>
                    <a:pt x="27266" y="35038"/>
                    <a:pt x="27218" y="34990"/>
                  </a:cubicBezTo>
                  <a:cubicBezTo>
                    <a:pt x="26921" y="34693"/>
                    <a:pt x="26623" y="34395"/>
                    <a:pt x="26313" y="34097"/>
                  </a:cubicBezTo>
                  <a:close/>
                  <a:moveTo>
                    <a:pt x="27159" y="34193"/>
                  </a:moveTo>
                  <a:lnTo>
                    <a:pt x="27159" y="34193"/>
                  </a:lnTo>
                  <a:cubicBezTo>
                    <a:pt x="27373" y="34204"/>
                    <a:pt x="27587" y="34216"/>
                    <a:pt x="27813" y="34216"/>
                  </a:cubicBezTo>
                  <a:cubicBezTo>
                    <a:pt x="28040" y="34443"/>
                    <a:pt x="28290" y="34633"/>
                    <a:pt x="28540" y="34812"/>
                  </a:cubicBezTo>
                  <a:cubicBezTo>
                    <a:pt x="28754" y="34943"/>
                    <a:pt x="28980" y="35109"/>
                    <a:pt x="29230" y="35169"/>
                  </a:cubicBezTo>
                  <a:cubicBezTo>
                    <a:pt x="28945" y="35181"/>
                    <a:pt x="28659" y="35181"/>
                    <a:pt x="28397" y="35181"/>
                  </a:cubicBezTo>
                  <a:cubicBezTo>
                    <a:pt x="28421" y="35145"/>
                    <a:pt x="28421" y="35062"/>
                    <a:pt x="28373" y="35026"/>
                  </a:cubicBezTo>
                  <a:cubicBezTo>
                    <a:pt x="28183" y="34824"/>
                    <a:pt x="27873" y="34740"/>
                    <a:pt x="27635" y="34574"/>
                  </a:cubicBezTo>
                  <a:cubicBezTo>
                    <a:pt x="27456" y="34454"/>
                    <a:pt x="27302" y="34323"/>
                    <a:pt x="27159" y="34193"/>
                  </a:cubicBezTo>
                  <a:close/>
                  <a:moveTo>
                    <a:pt x="21098" y="37860"/>
                  </a:moveTo>
                  <a:cubicBezTo>
                    <a:pt x="21206" y="37919"/>
                    <a:pt x="21313" y="37979"/>
                    <a:pt x="21432" y="38026"/>
                  </a:cubicBezTo>
                  <a:lnTo>
                    <a:pt x="21432" y="38312"/>
                  </a:lnTo>
                  <a:cubicBezTo>
                    <a:pt x="21301" y="38217"/>
                    <a:pt x="21158" y="38145"/>
                    <a:pt x="21015" y="38074"/>
                  </a:cubicBezTo>
                  <a:cubicBezTo>
                    <a:pt x="21039" y="38003"/>
                    <a:pt x="21075" y="37943"/>
                    <a:pt x="21098" y="37860"/>
                  </a:cubicBezTo>
                  <a:close/>
                  <a:moveTo>
                    <a:pt x="21432" y="38669"/>
                  </a:moveTo>
                  <a:cubicBezTo>
                    <a:pt x="21432" y="39015"/>
                    <a:pt x="21420" y="39348"/>
                    <a:pt x="21420" y="39705"/>
                  </a:cubicBezTo>
                  <a:cubicBezTo>
                    <a:pt x="21325" y="39610"/>
                    <a:pt x="21253" y="39503"/>
                    <a:pt x="21158" y="39396"/>
                  </a:cubicBezTo>
                  <a:cubicBezTo>
                    <a:pt x="21253" y="39157"/>
                    <a:pt x="21336" y="38907"/>
                    <a:pt x="21432" y="38669"/>
                  </a:cubicBezTo>
                  <a:close/>
                  <a:moveTo>
                    <a:pt x="20896" y="38276"/>
                  </a:moveTo>
                  <a:cubicBezTo>
                    <a:pt x="21027" y="38336"/>
                    <a:pt x="21146" y="38419"/>
                    <a:pt x="21265" y="38455"/>
                  </a:cubicBezTo>
                  <a:cubicBezTo>
                    <a:pt x="21146" y="38669"/>
                    <a:pt x="21039" y="38895"/>
                    <a:pt x="20920" y="39110"/>
                  </a:cubicBezTo>
                  <a:lnTo>
                    <a:pt x="20908" y="39098"/>
                  </a:lnTo>
                  <a:cubicBezTo>
                    <a:pt x="20888" y="39073"/>
                    <a:pt x="20864" y="39062"/>
                    <a:pt x="20839" y="39062"/>
                  </a:cubicBezTo>
                  <a:cubicBezTo>
                    <a:pt x="20760" y="39062"/>
                    <a:pt x="20678" y="39174"/>
                    <a:pt x="20741" y="39265"/>
                  </a:cubicBezTo>
                  <a:cubicBezTo>
                    <a:pt x="20765" y="39288"/>
                    <a:pt x="20789" y="39312"/>
                    <a:pt x="20801" y="39336"/>
                  </a:cubicBezTo>
                  <a:cubicBezTo>
                    <a:pt x="20741" y="39467"/>
                    <a:pt x="20705" y="39586"/>
                    <a:pt x="20646" y="39729"/>
                  </a:cubicBezTo>
                  <a:lnTo>
                    <a:pt x="20372" y="39455"/>
                  </a:lnTo>
                  <a:cubicBezTo>
                    <a:pt x="20348" y="39431"/>
                    <a:pt x="20313" y="39407"/>
                    <a:pt x="20289" y="39407"/>
                  </a:cubicBezTo>
                  <a:cubicBezTo>
                    <a:pt x="20491" y="39038"/>
                    <a:pt x="20705" y="38669"/>
                    <a:pt x="20896" y="38276"/>
                  </a:cubicBezTo>
                  <a:close/>
                  <a:moveTo>
                    <a:pt x="20193" y="39622"/>
                  </a:moveTo>
                  <a:cubicBezTo>
                    <a:pt x="20193" y="39634"/>
                    <a:pt x="20205" y="39634"/>
                    <a:pt x="20205" y="39646"/>
                  </a:cubicBezTo>
                  <a:cubicBezTo>
                    <a:pt x="20313" y="39765"/>
                    <a:pt x="20432" y="39884"/>
                    <a:pt x="20539" y="40003"/>
                  </a:cubicBezTo>
                  <a:cubicBezTo>
                    <a:pt x="20491" y="40122"/>
                    <a:pt x="20432" y="40241"/>
                    <a:pt x="20384" y="40360"/>
                  </a:cubicBezTo>
                  <a:cubicBezTo>
                    <a:pt x="20313" y="40253"/>
                    <a:pt x="20229" y="40169"/>
                    <a:pt x="20146" y="40062"/>
                  </a:cubicBezTo>
                  <a:cubicBezTo>
                    <a:pt x="20122" y="40034"/>
                    <a:pt x="20093" y="40023"/>
                    <a:pt x="20064" y="40023"/>
                  </a:cubicBezTo>
                  <a:cubicBezTo>
                    <a:pt x="20019" y="40023"/>
                    <a:pt x="19972" y="40050"/>
                    <a:pt x="19943" y="40086"/>
                  </a:cubicBezTo>
                  <a:cubicBezTo>
                    <a:pt x="20015" y="39931"/>
                    <a:pt x="20110" y="39765"/>
                    <a:pt x="20193" y="39622"/>
                  </a:cubicBezTo>
                  <a:close/>
                  <a:moveTo>
                    <a:pt x="21075" y="39622"/>
                  </a:moveTo>
                  <a:lnTo>
                    <a:pt x="21301" y="39884"/>
                  </a:lnTo>
                  <a:cubicBezTo>
                    <a:pt x="21321" y="39910"/>
                    <a:pt x="21340" y="39918"/>
                    <a:pt x="21362" y="39918"/>
                  </a:cubicBezTo>
                  <a:cubicBezTo>
                    <a:pt x="21380" y="39918"/>
                    <a:pt x="21399" y="39913"/>
                    <a:pt x="21420" y="39907"/>
                  </a:cubicBezTo>
                  <a:lnTo>
                    <a:pt x="21420" y="40217"/>
                  </a:lnTo>
                  <a:cubicBezTo>
                    <a:pt x="21384" y="40277"/>
                    <a:pt x="21348" y="40324"/>
                    <a:pt x="21325" y="40384"/>
                  </a:cubicBezTo>
                  <a:cubicBezTo>
                    <a:pt x="21253" y="40336"/>
                    <a:pt x="21194" y="40277"/>
                    <a:pt x="21146" y="40229"/>
                  </a:cubicBezTo>
                  <a:cubicBezTo>
                    <a:pt x="21075" y="40146"/>
                    <a:pt x="20979" y="40062"/>
                    <a:pt x="20908" y="39979"/>
                  </a:cubicBezTo>
                  <a:cubicBezTo>
                    <a:pt x="20967" y="39860"/>
                    <a:pt x="21015" y="39741"/>
                    <a:pt x="21075" y="39622"/>
                  </a:cubicBezTo>
                  <a:close/>
                  <a:moveTo>
                    <a:pt x="20777" y="40277"/>
                  </a:moveTo>
                  <a:cubicBezTo>
                    <a:pt x="20836" y="40336"/>
                    <a:pt x="20884" y="40396"/>
                    <a:pt x="20932" y="40455"/>
                  </a:cubicBezTo>
                  <a:cubicBezTo>
                    <a:pt x="21003" y="40527"/>
                    <a:pt x="21075" y="40622"/>
                    <a:pt x="21146" y="40705"/>
                  </a:cubicBezTo>
                  <a:cubicBezTo>
                    <a:pt x="21086" y="40824"/>
                    <a:pt x="21027" y="40931"/>
                    <a:pt x="20967" y="41050"/>
                  </a:cubicBezTo>
                  <a:lnTo>
                    <a:pt x="20955" y="41039"/>
                  </a:lnTo>
                  <a:cubicBezTo>
                    <a:pt x="20836" y="40896"/>
                    <a:pt x="20729" y="40765"/>
                    <a:pt x="20622" y="40634"/>
                  </a:cubicBezTo>
                  <a:cubicBezTo>
                    <a:pt x="20670" y="40515"/>
                    <a:pt x="20729" y="40396"/>
                    <a:pt x="20777" y="40277"/>
                  </a:cubicBezTo>
                  <a:close/>
                  <a:moveTo>
                    <a:pt x="21336" y="40896"/>
                  </a:moveTo>
                  <a:lnTo>
                    <a:pt x="21384" y="40943"/>
                  </a:lnTo>
                  <a:lnTo>
                    <a:pt x="21384" y="41467"/>
                  </a:lnTo>
                  <a:cubicBezTo>
                    <a:pt x="21313" y="41396"/>
                    <a:pt x="21253" y="41312"/>
                    <a:pt x="21170" y="41241"/>
                  </a:cubicBezTo>
                  <a:cubicBezTo>
                    <a:pt x="21229" y="41122"/>
                    <a:pt x="21277" y="41015"/>
                    <a:pt x="21336" y="40896"/>
                  </a:cubicBezTo>
                  <a:close/>
                  <a:moveTo>
                    <a:pt x="20491" y="40931"/>
                  </a:moveTo>
                  <a:cubicBezTo>
                    <a:pt x="20551" y="41015"/>
                    <a:pt x="20622" y="41110"/>
                    <a:pt x="20705" y="41193"/>
                  </a:cubicBezTo>
                  <a:cubicBezTo>
                    <a:pt x="20741" y="41241"/>
                    <a:pt x="20777" y="41301"/>
                    <a:pt x="20825" y="41348"/>
                  </a:cubicBezTo>
                  <a:cubicBezTo>
                    <a:pt x="20753" y="41455"/>
                    <a:pt x="20717" y="41574"/>
                    <a:pt x="20658" y="41670"/>
                  </a:cubicBezTo>
                  <a:cubicBezTo>
                    <a:pt x="20539" y="41539"/>
                    <a:pt x="20432" y="41408"/>
                    <a:pt x="20324" y="41277"/>
                  </a:cubicBezTo>
                  <a:cubicBezTo>
                    <a:pt x="20384" y="41158"/>
                    <a:pt x="20432" y="41050"/>
                    <a:pt x="20491" y="40931"/>
                  </a:cubicBezTo>
                  <a:close/>
                  <a:moveTo>
                    <a:pt x="20193" y="41539"/>
                  </a:moveTo>
                  <a:cubicBezTo>
                    <a:pt x="20289" y="41646"/>
                    <a:pt x="20360" y="41741"/>
                    <a:pt x="20432" y="41848"/>
                  </a:cubicBezTo>
                  <a:cubicBezTo>
                    <a:pt x="20467" y="41884"/>
                    <a:pt x="20491" y="41932"/>
                    <a:pt x="20527" y="41955"/>
                  </a:cubicBezTo>
                  <a:cubicBezTo>
                    <a:pt x="20479" y="42063"/>
                    <a:pt x="20420" y="42182"/>
                    <a:pt x="20372" y="42289"/>
                  </a:cubicBezTo>
                  <a:cubicBezTo>
                    <a:pt x="20253" y="42182"/>
                    <a:pt x="20134" y="42074"/>
                    <a:pt x="20015" y="41955"/>
                  </a:cubicBezTo>
                  <a:cubicBezTo>
                    <a:pt x="20074" y="41824"/>
                    <a:pt x="20134" y="41693"/>
                    <a:pt x="20193" y="41539"/>
                  </a:cubicBezTo>
                  <a:close/>
                  <a:moveTo>
                    <a:pt x="21027" y="41574"/>
                  </a:moveTo>
                  <a:cubicBezTo>
                    <a:pt x="21122" y="41717"/>
                    <a:pt x="21229" y="41824"/>
                    <a:pt x="21384" y="41908"/>
                  </a:cubicBezTo>
                  <a:lnTo>
                    <a:pt x="21384" y="42384"/>
                  </a:lnTo>
                  <a:cubicBezTo>
                    <a:pt x="21384" y="42408"/>
                    <a:pt x="21372" y="42408"/>
                    <a:pt x="21372" y="42420"/>
                  </a:cubicBezTo>
                  <a:cubicBezTo>
                    <a:pt x="21217" y="42241"/>
                    <a:pt x="21039" y="42063"/>
                    <a:pt x="20884" y="41884"/>
                  </a:cubicBezTo>
                  <a:cubicBezTo>
                    <a:pt x="20920" y="41777"/>
                    <a:pt x="20979" y="41670"/>
                    <a:pt x="21027" y="41574"/>
                  </a:cubicBezTo>
                  <a:close/>
                  <a:moveTo>
                    <a:pt x="20717" y="42193"/>
                  </a:moveTo>
                  <a:cubicBezTo>
                    <a:pt x="20848" y="42372"/>
                    <a:pt x="21015" y="42551"/>
                    <a:pt x="21182" y="42717"/>
                  </a:cubicBezTo>
                  <a:cubicBezTo>
                    <a:pt x="21146" y="42777"/>
                    <a:pt x="21098" y="42836"/>
                    <a:pt x="21075" y="42896"/>
                  </a:cubicBezTo>
                  <a:cubicBezTo>
                    <a:pt x="20908" y="42741"/>
                    <a:pt x="20741" y="42610"/>
                    <a:pt x="20586" y="42467"/>
                  </a:cubicBezTo>
                  <a:lnTo>
                    <a:pt x="20717" y="42193"/>
                  </a:lnTo>
                  <a:close/>
                  <a:moveTo>
                    <a:pt x="21372" y="43039"/>
                  </a:moveTo>
                  <a:lnTo>
                    <a:pt x="21372" y="43194"/>
                  </a:lnTo>
                  <a:cubicBezTo>
                    <a:pt x="21360" y="43182"/>
                    <a:pt x="21336" y="43146"/>
                    <a:pt x="21325" y="43134"/>
                  </a:cubicBezTo>
                  <a:cubicBezTo>
                    <a:pt x="21325" y="43098"/>
                    <a:pt x="21336" y="43075"/>
                    <a:pt x="21372" y="43039"/>
                  </a:cubicBezTo>
                  <a:close/>
                  <a:moveTo>
                    <a:pt x="20444" y="42717"/>
                  </a:moveTo>
                  <a:cubicBezTo>
                    <a:pt x="20598" y="42860"/>
                    <a:pt x="20741" y="43015"/>
                    <a:pt x="20908" y="43146"/>
                  </a:cubicBezTo>
                  <a:cubicBezTo>
                    <a:pt x="20836" y="43265"/>
                    <a:pt x="20777" y="43384"/>
                    <a:pt x="20717" y="43503"/>
                  </a:cubicBezTo>
                  <a:cubicBezTo>
                    <a:pt x="20670" y="43467"/>
                    <a:pt x="20634" y="43432"/>
                    <a:pt x="20598" y="43396"/>
                  </a:cubicBezTo>
                  <a:cubicBezTo>
                    <a:pt x="20491" y="43289"/>
                    <a:pt x="20372" y="43194"/>
                    <a:pt x="20265" y="43086"/>
                  </a:cubicBezTo>
                  <a:cubicBezTo>
                    <a:pt x="20324" y="42967"/>
                    <a:pt x="20384" y="42848"/>
                    <a:pt x="20444" y="42717"/>
                  </a:cubicBezTo>
                  <a:close/>
                  <a:moveTo>
                    <a:pt x="21182" y="43360"/>
                  </a:moveTo>
                  <a:cubicBezTo>
                    <a:pt x="21229" y="43396"/>
                    <a:pt x="21265" y="43432"/>
                    <a:pt x="21313" y="43456"/>
                  </a:cubicBezTo>
                  <a:lnTo>
                    <a:pt x="21348" y="43456"/>
                  </a:lnTo>
                  <a:cubicBezTo>
                    <a:pt x="21348" y="43670"/>
                    <a:pt x="21348" y="43872"/>
                    <a:pt x="21336" y="44087"/>
                  </a:cubicBezTo>
                  <a:cubicBezTo>
                    <a:pt x="21325" y="44087"/>
                    <a:pt x="21325" y="44098"/>
                    <a:pt x="21313" y="44098"/>
                  </a:cubicBezTo>
                  <a:lnTo>
                    <a:pt x="20967" y="43753"/>
                  </a:lnTo>
                  <a:cubicBezTo>
                    <a:pt x="21039" y="43622"/>
                    <a:pt x="21098" y="43491"/>
                    <a:pt x="21182" y="43360"/>
                  </a:cubicBezTo>
                  <a:close/>
                  <a:moveTo>
                    <a:pt x="20146" y="43348"/>
                  </a:moveTo>
                  <a:cubicBezTo>
                    <a:pt x="20229" y="43444"/>
                    <a:pt x="20313" y="43527"/>
                    <a:pt x="20408" y="43610"/>
                  </a:cubicBezTo>
                  <a:lnTo>
                    <a:pt x="20586" y="43789"/>
                  </a:lnTo>
                  <a:cubicBezTo>
                    <a:pt x="20527" y="43908"/>
                    <a:pt x="20444" y="44039"/>
                    <a:pt x="20384" y="44158"/>
                  </a:cubicBezTo>
                  <a:cubicBezTo>
                    <a:pt x="20253" y="44027"/>
                    <a:pt x="20110" y="43896"/>
                    <a:pt x="19967" y="43753"/>
                  </a:cubicBezTo>
                  <a:lnTo>
                    <a:pt x="20146" y="43348"/>
                  </a:lnTo>
                  <a:close/>
                  <a:moveTo>
                    <a:pt x="20813" y="44039"/>
                  </a:moveTo>
                  <a:cubicBezTo>
                    <a:pt x="20932" y="44170"/>
                    <a:pt x="21039" y="44277"/>
                    <a:pt x="21158" y="44384"/>
                  </a:cubicBezTo>
                  <a:cubicBezTo>
                    <a:pt x="21098" y="44491"/>
                    <a:pt x="21039" y="44610"/>
                    <a:pt x="20979" y="44706"/>
                  </a:cubicBezTo>
                  <a:lnTo>
                    <a:pt x="20622" y="44396"/>
                  </a:lnTo>
                  <a:cubicBezTo>
                    <a:pt x="20682" y="44277"/>
                    <a:pt x="20753" y="44158"/>
                    <a:pt x="20813" y="44039"/>
                  </a:cubicBezTo>
                  <a:close/>
                  <a:moveTo>
                    <a:pt x="21277" y="44491"/>
                  </a:moveTo>
                  <a:cubicBezTo>
                    <a:pt x="21301" y="44503"/>
                    <a:pt x="21325" y="44515"/>
                    <a:pt x="21336" y="44527"/>
                  </a:cubicBezTo>
                  <a:lnTo>
                    <a:pt x="21336" y="45039"/>
                  </a:lnTo>
                  <a:cubicBezTo>
                    <a:pt x="21265" y="44968"/>
                    <a:pt x="21194" y="44908"/>
                    <a:pt x="21122" y="44825"/>
                  </a:cubicBezTo>
                  <a:cubicBezTo>
                    <a:pt x="21182" y="44718"/>
                    <a:pt x="21217" y="44610"/>
                    <a:pt x="21277" y="44491"/>
                  </a:cubicBezTo>
                  <a:close/>
                  <a:moveTo>
                    <a:pt x="20503" y="44634"/>
                  </a:moveTo>
                  <a:lnTo>
                    <a:pt x="20848" y="44980"/>
                  </a:lnTo>
                  <a:cubicBezTo>
                    <a:pt x="20765" y="45158"/>
                    <a:pt x="20658" y="45337"/>
                    <a:pt x="20563" y="45515"/>
                  </a:cubicBezTo>
                  <a:cubicBezTo>
                    <a:pt x="20444" y="45408"/>
                    <a:pt x="20336" y="45301"/>
                    <a:pt x="20229" y="45206"/>
                  </a:cubicBezTo>
                  <a:cubicBezTo>
                    <a:pt x="20313" y="45015"/>
                    <a:pt x="20408" y="44825"/>
                    <a:pt x="20503" y="44634"/>
                  </a:cubicBezTo>
                  <a:close/>
                  <a:moveTo>
                    <a:pt x="20979" y="45111"/>
                  </a:moveTo>
                  <a:cubicBezTo>
                    <a:pt x="21086" y="45230"/>
                    <a:pt x="21206" y="45337"/>
                    <a:pt x="21336" y="45444"/>
                  </a:cubicBezTo>
                  <a:lnTo>
                    <a:pt x="21336" y="46230"/>
                  </a:lnTo>
                  <a:lnTo>
                    <a:pt x="21301" y="46182"/>
                  </a:lnTo>
                  <a:cubicBezTo>
                    <a:pt x="21122" y="45992"/>
                    <a:pt x="20908" y="45813"/>
                    <a:pt x="20717" y="45646"/>
                  </a:cubicBezTo>
                  <a:lnTo>
                    <a:pt x="20979" y="45111"/>
                  </a:lnTo>
                  <a:close/>
                  <a:moveTo>
                    <a:pt x="20086" y="45480"/>
                  </a:moveTo>
                  <a:cubicBezTo>
                    <a:pt x="20193" y="45587"/>
                    <a:pt x="20301" y="45706"/>
                    <a:pt x="20408" y="45825"/>
                  </a:cubicBezTo>
                  <a:cubicBezTo>
                    <a:pt x="20324" y="45956"/>
                    <a:pt x="20265" y="46111"/>
                    <a:pt x="20193" y="46254"/>
                  </a:cubicBezTo>
                  <a:cubicBezTo>
                    <a:pt x="20074" y="46146"/>
                    <a:pt x="19967" y="46051"/>
                    <a:pt x="19860" y="45944"/>
                  </a:cubicBezTo>
                  <a:cubicBezTo>
                    <a:pt x="19943" y="45777"/>
                    <a:pt x="20015" y="45634"/>
                    <a:pt x="20086" y="45480"/>
                  </a:cubicBezTo>
                  <a:close/>
                  <a:moveTo>
                    <a:pt x="20539" y="45980"/>
                  </a:moveTo>
                  <a:cubicBezTo>
                    <a:pt x="20705" y="46134"/>
                    <a:pt x="20860" y="46301"/>
                    <a:pt x="21027" y="46456"/>
                  </a:cubicBezTo>
                  <a:cubicBezTo>
                    <a:pt x="20955" y="46563"/>
                    <a:pt x="20884" y="46706"/>
                    <a:pt x="20801" y="46825"/>
                  </a:cubicBezTo>
                  <a:cubicBezTo>
                    <a:pt x="20658" y="46670"/>
                    <a:pt x="20503" y="46527"/>
                    <a:pt x="20348" y="46396"/>
                  </a:cubicBezTo>
                  <a:cubicBezTo>
                    <a:pt x="20408" y="46254"/>
                    <a:pt x="20479" y="46111"/>
                    <a:pt x="20539" y="45980"/>
                  </a:cubicBezTo>
                  <a:close/>
                  <a:moveTo>
                    <a:pt x="19693" y="46277"/>
                  </a:moveTo>
                  <a:cubicBezTo>
                    <a:pt x="19812" y="46373"/>
                    <a:pt x="19932" y="46480"/>
                    <a:pt x="20027" y="46587"/>
                  </a:cubicBezTo>
                  <a:cubicBezTo>
                    <a:pt x="19967" y="46694"/>
                    <a:pt x="19932" y="46801"/>
                    <a:pt x="19872" y="46908"/>
                  </a:cubicBezTo>
                  <a:cubicBezTo>
                    <a:pt x="19765" y="46801"/>
                    <a:pt x="19646" y="46706"/>
                    <a:pt x="19539" y="46611"/>
                  </a:cubicBezTo>
                  <a:cubicBezTo>
                    <a:pt x="19586" y="46492"/>
                    <a:pt x="19646" y="46373"/>
                    <a:pt x="19693" y="46277"/>
                  </a:cubicBezTo>
                  <a:close/>
                  <a:moveTo>
                    <a:pt x="21206" y="46599"/>
                  </a:moveTo>
                  <a:cubicBezTo>
                    <a:pt x="21229" y="46635"/>
                    <a:pt x="21277" y="46658"/>
                    <a:pt x="21325" y="46694"/>
                  </a:cubicBezTo>
                  <a:lnTo>
                    <a:pt x="21325" y="47361"/>
                  </a:lnTo>
                  <a:cubicBezTo>
                    <a:pt x="21217" y="47242"/>
                    <a:pt x="21098" y="47135"/>
                    <a:pt x="21003" y="47016"/>
                  </a:cubicBezTo>
                  <a:cubicBezTo>
                    <a:pt x="21075" y="46885"/>
                    <a:pt x="21134" y="46730"/>
                    <a:pt x="21206" y="46599"/>
                  </a:cubicBezTo>
                  <a:close/>
                  <a:moveTo>
                    <a:pt x="20182" y="46718"/>
                  </a:moveTo>
                  <a:cubicBezTo>
                    <a:pt x="20324" y="46873"/>
                    <a:pt x="20467" y="47004"/>
                    <a:pt x="20610" y="47135"/>
                  </a:cubicBezTo>
                  <a:lnTo>
                    <a:pt x="20432" y="47444"/>
                  </a:lnTo>
                  <a:cubicBezTo>
                    <a:pt x="20301" y="47313"/>
                    <a:pt x="20146" y="47182"/>
                    <a:pt x="20015" y="47051"/>
                  </a:cubicBezTo>
                  <a:cubicBezTo>
                    <a:pt x="20063" y="46944"/>
                    <a:pt x="20122" y="46825"/>
                    <a:pt x="20182" y="46718"/>
                  </a:cubicBezTo>
                  <a:close/>
                  <a:moveTo>
                    <a:pt x="19408" y="46944"/>
                  </a:moveTo>
                  <a:cubicBezTo>
                    <a:pt x="19515" y="47027"/>
                    <a:pt x="19610" y="47135"/>
                    <a:pt x="19717" y="47254"/>
                  </a:cubicBezTo>
                  <a:cubicBezTo>
                    <a:pt x="19646" y="47432"/>
                    <a:pt x="19551" y="47611"/>
                    <a:pt x="19479" y="47789"/>
                  </a:cubicBezTo>
                  <a:cubicBezTo>
                    <a:pt x="19372" y="47682"/>
                    <a:pt x="19277" y="47587"/>
                    <a:pt x="19170" y="47492"/>
                  </a:cubicBezTo>
                  <a:cubicBezTo>
                    <a:pt x="19241" y="47301"/>
                    <a:pt x="19336" y="47123"/>
                    <a:pt x="19408" y="46944"/>
                  </a:cubicBezTo>
                  <a:close/>
                  <a:moveTo>
                    <a:pt x="20836" y="47325"/>
                  </a:moveTo>
                  <a:cubicBezTo>
                    <a:pt x="21003" y="47480"/>
                    <a:pt x="21158" y="47611"/>
                    <a:pt x="21313" y="47754"/>
                  </a:cubicBezTo>
                  <a:lnTo>
                    <a:pt x="21313" y="48051"/>
                  </a:lnTo>
                  <a:cubicBezTo>
                    <a:pt x="21277" y="48111"/>
                    <a:pt x="21253" y="48170"/>
                    <a:pt x="21217" y="48218"/>
                  </a:cubicBezTo>
                  <a:cubicBezTo>
                    <a:pt x="21039" y="48028"/>
                    <a:pt x="20860" y="47849"/>
                    <a:pt x="20670" y="47670"/>
                  </a:cubicBezTo>
                  <a:cubicBezTo>
                    <a:pt x="20729" y="47563"/>
                    <a:pt x="20777" y="47444"/>
                    <a:pt x="20836" y="47325"/>
                  </a:cubicBezTo>
                  <a:close/>
                  <a:moveTo>
                    <a:pt x="19848" y="47385"/>
                  </a:moveTo>
                  <a:lnTo>
                    <a:pt x="20253" y="47789"/>
                  </a:lnTo>
                  <a:cubicBezTo>
                    <a:pt x="20170" y="47956"/>
                    <a:pt x="20086" y="48099"/>
                    <a:pt x="20015" y="48266"/>
                  </a:cubicBezTo>
                  <a:lnTo>
                    <a:pt x="19610" y="47908"/>
                  </a:lnTo>
                  <a:cubicBezTo>
                    <a:pt x="19705" y="47730"/>
                    <a:pt x="19777" y="47563"/>
                    <a:pt x="19848" y="47385"/>
                  </a:cubicBezTo>
                  <a:close/>
                  <a:moveTo>
                    <a:pt x="19479" y="48182"/>
                  </a:moveTo>
                  <a:cubicBezTo>
                    <a:pt x="19610" y="48313"/>
                    <a:pt x="19741" y="48444"/>
                    <a:pt x="19872" y="48551"/>
                  </a:cubicBezTo>
                  <a:cubicBezTo>
                    <a:pt x="19812" y="48670"/>
                    <a:pt x="19765" y="48790"/>
                    <a:pt x="19705" y="48885"/>
                  </a:cubicBezTo>
                  <a:cubicBezTo>
                    <a:pt x="19574" y="48790"/>
                    <a:pt x="19455" y="48670"/>
                    <a:pt x="19312" y="48551"/>
                  </a:cubicBezTo>
                  <a:cubicBezTo>
                    <a:pt x="19372" y="48432"/>
                    <a:pt x="19431" y="48289"/>
                    <a:pt x="19479" y="48182"/>
                  </a:cubicBezTo>
                  <a:close/>
                  <a:moveTo>
                    <a:pt x="20503" y="48016"/>
                  </a:moveTo>
                  <a:cubicBezTo>
                    <a:pt x="20682" y="48194"/>
                    <a:pt x="20860" y="48361"/>
                    <a:pt x="21063" y="48516"/>
                  </a:cubicBezTo>
                  <a:cubicBezTo>
                    <a:pt x="20979" y="48670"/>
                    <a:pt x="20896" y="48801"/>
                    <a:pt x="20801" y="48944"/>
                  </a:cubicBezTo>
                  <a:cubicBezTo>
                    <a:pt x="20622" y="48790"/>
                    <a:pt x="20444" y="48635"/>
                    <a:pt x="20265" y="48468"/>
                  </a:cubicBezTo>
                  <a:cubicBezTo>
                    <a:pt x="20348" y="48325"/>
                    <a:pt x="20420" y="48159"/>
                    <a:pt x="20503" y="48016"/>
                  </a:cubicBezTo>
                  <a:close/>
                  <a:moveTo>
                    <a:pt x="21253" y="48682"/>
                  </a:moveTo>
                  <a:cubicBezTo>
                    <a:pt x="21277" y="48718"/>
                    <a:pt x="21313" y="48730"/>
                    <a:pt x="21336" y="48754"/>
                  </a:cubicBezTo>
                  <a:cubicBezTo>
                    <a:pt x="21313" y="48980"/>
                    <a:pt x="21325" y="49218"/>
                    <a:pt x="21325" y="49456"/>
                  </a:cubicBezTo>
                  <a:cubicBezTo>
                    <a:pt x="21217" y="49349"/>
                    <a:pt x="21122" y="49230"/>
                    <a:pt x="21015" y="49135"/>
                  </a:cubicBezTo>
                  <a:cubicBezTo>
                    <a:pt x="21086" y="48980"/>
                    <a:pt x="21158" y="48837"/>
                    <a:pt x="21253" y="48682"/>
                  </a:cubicBezTo>
                  <a:close/>
                  <a:moveTo>
                    <a:pt x="20134" y="48778"/>
                  </a:moveTo>
                  <a:cubicBezTo>
                    <a:pt x="20301" y="48932"/>
                    <a:pt x="20479" y="49087"/>
                    <a:pt x="20670" y="49230"/>
                  </a:cubicBezTo>
                  <a:lnTo>
                    <a:pt x="20491" y="49587"/>
                  </a:lnTo>
                  <a:cubicBezTo>
                    <a:pt x="20313" y="49432"/>
                    <a:pt x="20134" y="49278"/>
                    <a:pt x="19955" y="49111"/>
                  </a:cubicBezTo>
                  <a:cubicBezTo>
                    <a:pt x="20015" y="48992"/>
                    <a:pt x="20074" y="48885"/>
                    <a:pt x="20134" y="48778"/>
                  </a:cubicBezTo>
                  <a:close/>
                  <a:moveTo>
                    <a:pt x="19170" y="48897"/>
                  </a:moveTo>
                  <a:cubicBezTo>
                    <a:pt x="19289" y="49028"/>
                    <a:pt x="19420" y="49147"/>
                    <a:pt x="19539" y="49254"/>
                  </a:cubicBezTo>
                  <a:cubicBezTo>
                    <a:pt x="19467" y="49409"/>
                    <a:pt x="19396" y="49587"/>
                    <a:pt x="19312" y="49754"/>
                  </a:cubicBezTo>
                  <a:lnTo>
                    <a:pt x="18920" y="49492"/>
                  </a:lnTo>
                  <a:cubicBezTo>
                    <a:pt x="19003" y="49290"/>
                    <a:pt x="19074" y="49087"/>
                    <a:pt x="19170" y="48897"/>
                  </a:cubicBezTo>
                  <a:close/>
                  <a:moveTo>
                    <a:pt x="20860" y="49385"/>
                  </a:moveTo>
                  <a:cubicBezTo>
                    <a:pt x="21003" y="49492"/>
                    <a:pt x="21146" y="49587"/>
                    <a:pt x="21301" y="49683"/>
                  </a:cubicBezTo>
                  <a:cubicBezTo>
                    <a:pt x="21301" y="49683"/>
                    <a:pt x="21277" y="49683"/>
                    <a:pt x="21277" y="49694"/>
                  </a:cubicBezTo>
                  <a:cubicBezTo>
                    <a:pt x="21206" y="49849"/>
                    <a:pt x="21134" y="49980"/>
                    <a:pt x="21039" y="50123"/>
                  </a:cubicBezTo>
                  <a:cubicBezTo>
                    <a:pt x="20920" y="50004"/>
                    <a:pt x="20789" y="49885"/>
                    <a:pt x="20670" y="49766"/>
                  </a:cubicBezTo>
                  <a:cubicBezTo>
                    <a:pt x="20729" y="49635"/>
                    <a:pt x="20801" y="49516"/>
                    <a:pt x="20860" y="49385"/>
                  </a:cubicBezTo>
                  <a:close/>
                  <a:moveTo>
                    <a:pt x="19765" y="49468"/>
                  </a:moveTo>
                  <a:cubicBezTo>
                    <a:pt x="19955" y="49623"/>
                    <a:pt x="20134" y="49766"/>
                    <a:pt x="20313" y="49933"/>
                  </a:cubicBezTo>
                  <a:cubicBezTo>
                    <a:pt x="20253" y="50064"/>
                    <a:pt x="20182" y="50183"/>
                    <a:pt x="20122" y="50325"/>
                  </a:cubicBezTo>
                  <a:lnTo>
                    <a:pt x="19539" y="49921"/>
                  </a:lnTo>
                  <a:lnTo>
                    <a:pt x="19765" y="49468"/>
                  </a:lnTo>
                  <a:close/>
                  <a:moveTo>
                    <a:pt x="18824" y="49766"/>
                  </a:moveTo>
                  <a:cubicBezTo>
                    <a:pt x="18931" y="49861"/>
                    <a:pt x="19062" y="49968"/>
                    <a:pt x="19193" y="50064"/>
                  </a:cubicBezTo>
                  <a:cubicBezTo>
                    <a:pt x="19170" y="50159"/>
                    <a:pt x="19122" y="50242"/>
                    <a:pt x="19098" y="50337"/>
                  </a:cubicBezTo>
                  <a:cubicBezTo>
                    <a:pt x="18955" y="50242"/>
                    <a:pt x="18824" y="50171"/>
                    <a:pt x="18693" y="50075"/>
                  </a:cubicBezTo>
                  <a:lnTo>
                    <a:pt x="18824" y="49766"/>
                  </a:lnTo>
                  <a:close/>
                  <a:moveTo>
                    <a:pt x="21325" y="50064"/>
                  </a:moveTo>
                  <a:lnTo>
                    <a:pt x="21325" y="50385"/>
                  </a:lnTo>
                  <a:cubicBezTo>
                    <a:pt x="21277" y="50337"/>
                    <a:pt x="21253" y="50302"/>
                    <a:pt x="21206" y="50278"/>
                  </a:cubicBezTo>
                  <a:cubicBezTo>
                    <a:pt x="21253" y="50206"/>
                    <a:pt x="21277" y="50123"/>
                    <a:pt x="21325" y="50064"/>
                  </a:cubicBezTo>
                  <a:close/>
                  <a:moveTo>
                    <a:pt x="20503" y="50064"/>
                  </a:moveTo>
                  <a:cubicBezTo>
                    <a:pt x="20634" y="50183"/>
                    <a:pt x="20765" y="50290"/>
                    <a:pt x="20896" y="50397"/>
                  </a:cubicBezTo>
                  <a:cubicBezTo>
                    <a:pt x="20836" y="50516"/>
                    <a:pt x="20777" y="50635"/>
                    <a:pt x="20705" y="50754"/>
                  </a:cubicBezTo>
                  <a:cubicBezTo>
                    <a:pt x="20563" y="50647"/>
                    <a:pt x="20444" y="50540"/>
                    <a:pt x="20313" y="50433"/>
                  </a:cubicBezTo>
                  <a:cubicBezTo>
                    <a:pt x="20372" y="50325"/>
                    <a:pt x="20432" y="50194"/>
                    <a:pt x="20503" y="50064"/>
                  </a:cubicBezTo>
                  <a:close/>
                  <a:moveTo>
                    <a:pt x="19408" y="50218"/>
                  </a:moveTo>
                  <a:cubicBezTo>
                    <a:pt x="19586" y="50361"/>
                    <a:pt x="19777" y="50504"/>
                    <a:pt x="19967" y="50635"/>
                  </a:cubicBezTo>
                  <a:cubicBezTo>
                    <a:pt x="19943" y="50706"/>
                    <a:pt x="19908" y="50766"/>
                    <a:pt x="19884" y="50837"/>
                  </a:cubicBezTo>
                  <a:cubicBezTo>
                    <a:pt x="19693" y="50706"/>
                    <a:pt x="19479" y="50587"/>
                    <a:pt x="19289" y="50456"/>
                  </a:cubicBezTo>
                  <a:cubicBezTo>
                    <a:pt x="19336" y="50373"/>
                    <a:pt x="19360" y="50302"/>
                    <a:pt x="19408" y="50218"/>
                  </a:cubicBezTo>
                  <a:close/>
                  <a:moveTo>
                    <a:pt x="18586" y="50254"/>
                  </a:moveTo>
                  <a:cubicBezTo>
                    <a:pt x="18717" y="50361"/>
                    <a:pt x="18848" y="50468"/>
                    <a:pt x="18991" y="50564"/>
                  </a:cubicBezTo>
                  <a:cubicBezTo>
                    <a:pt x="18920" y="50718"/>
                    <a:pt x="18848" y="50897"/>
                    <a:pt x="18777" y="51064"/>
                  </a:cubicBezTo>
                  <a:cubicBezTo>
                    <a:pt x="18646" y="50968"/>
                    <a:pt x="18491" y="50897"/>
                    <a:pt x="18348" y="50826"/>
                  </a:cubicBezTo>
                  <a:cubicBezTo>
                    <a:pt x="18360" y="50826"/>
                    <a:pt x="18360" y="50814"/>
                    <a:pt x="18360" y="50790"/>
                  </a:cubicBezTo>
                  <a:lnTo>
                    <a:pt x="18586" y="50254"/>
                  </a:lnTo>
                  <a:close/>
                  <a:moveTo>
                    <a:pt x="20170" y="50754"/>
                  </a:moveTo>
                  <a:cubicBezTo>
                    <a:pt x="20301" y="50837"/>
                    <a:pt x="20444" y="50933"/>
                    <a:pt x="20598" y="51016"/>
                  </a:cubicBezTo>
                  <a:cubicBezTo>
                    <a:pt x="20563" y="51087"/>
                    <a:pt x="20527" y="51171"/>
                    <a:pt x="20491" y="51242"/>
                  </a:cubicBezTo>
                  <a:cubicBezTo>
                    <a:pt x="20360" y="51135"/>
                    <a:pt x="20205" y="51052"/>
                    <a:pt x="20074" y="50945"/>
                  </a:cubicBezTo>
                  <a:cubicBezTo>
                    <a:pt x="20086" y="50885"/>
                    <a:pt x="20134" y="50826"/>
                    <a:pt x="20170" y="50754"/>
                  </a:cubicBezTo>
                  <a:close/>
                  <a:moveTo>
                    <a:pt x="19146" y="50695"/>
                  </a:moveTo>
                  <a:cubicBezTo>
                    <a:pt x="19348" y="50837"/>
                    <a:pt x="19539" y="50992"/>
                    <a:pt x="19729" y="51123"/>
                  </a:cubicBezTo>
                  <a:cubicBezTo>
                    <a:pt x="19670" y="51254"/>
                    <a:pt x="19598" y="51409"/>
                    <a:pt x="19539" y="51540"/>
                  </a:cubicBezTo>
                  <a:cubicBezTo>
                    <a:pt x="19336" y="51409"/>
                    <a:pt x="19134" y="51290"/>
                    <a:pt x="18931" y="51147"/>
                  </a:cubicBezTo>
                  <a:cubicBezTo>
                    <a:pt x="19003" y="51004"/>
                    <a:pt x="19074" y="50861"/>
                    <a:pt x="19146" y="50695"/>
                  </a:cubicBezTo>
                  <a:close/>
                  <a:moveTo>
                    <a:pt x="21086" y="50516"/>
                  </a:moveTo>
                  <a:cubicBezTo>
                    <a:pt x="21182" y="50575"/>
                    <a:pt x="21265" y="50647"/>
                    <a:pt x="21360" y="50706"/>
                  </a:cubicBezTo>
                  <a:cubicBezTo>
                    <a:pt x="21360" y="51111"/>
                    <a:pt x="21360" y="51516"/>
                    <a:pt x="21372" y="51933"/>
                  </a:cubicBezTo>
                  <a:cubicBezTo>
                    <a:pt x="21146" y="51718"/>
                    <a:pt x="20908" y="51540"/>
                    <a:pt x="20658" y="51349"/>
                  </a:cubicBezTo>
                  <a:cubicBezTo>
                    <a:pt x="20670" y="51266"/>
                    <a:pt x="20717" y="51183"/>
                    <a:pt x="20765" y="51111"/>
                  </a:cubicBezTo>
                  <a:cubicBezTo>
                    <a:pt x="20836" y="51159"/>
                    <a:pt x="20908" y="51195"/>
                    <a:pt x="21003" y="51230"/>
                  </a:cubicBezTo>
                  <a:cubicBezTo>
                    <a:pt x="21016" y="51236"/>
                    <a:pt x="21028" y="51238"/>
                    <a:pt x="21041" y="51238"/>
                  </a:cubicBezTo>
                  <a:cubicBezTo>
                    <a:pt x="21111" y="51238"/>
                    <a:pt x="21169" y="51160"/>
                    <a:pt x="21098" y="51099"/>
                  </a:cubicBezTo>
                  <a:cubicBezTo>
                    <a:pt x="21027" y="51016"/>
                    <a:pt x="20955" y="50956"/>
                    <a:pt x="20884" y="50885"/>
                  </a:cubicBezTo>
                  <a:cubicBezTo>
                    <a:pt x="20944" y="50766"/>
                    <a:pt x="21015" y="50635"/>
                    <a:pt x="21086" y="50516"/>
                  </a:cubicBezTo>
                  <a:close/>
                  <a:moveTo>
                    <a:pt x="19908" y="51254"/>
                  </a:moveTo>
                  <a:cubicBezTo>
                    <a:pt x="20051" y="51361"/>
                    <a:pt x="20193" y="51457"/>
                    <a:pt x="20348" y="51552"/>
                  </a:cubicBezTo>
                  <a:cubicBezTo>
                    <a:pt x="20289" y="51695"/>
                    <a:pt x="20229" y="51826"/>
                    <a:pt x="20182" y="51957"/>
                  </a:cubicBezTo>
                  <a:cubicBezTo>
                    <a:pt x="20027" y="51849"/>
                    <a:pt x="19884" y="51766"/>
                    <a:pt x="19717" y="51659"/>
                  </a:cubicBezTo>
                  <a:cubicBezTo>
                    <a:pt x="19777" y="51528"/>
                    <a:pt x="19848" y="51397"/>
                    <a:pt x="19908" y="51254"/>
                  </a:cubicBezTo>
                  <a:close/>
                  <a:moveTo>
                    <a:pt x="32052" y="51707"/>
                  </a:moveTo>
                  <a:lnTo>
                    <a:pt x="32052" y="52183"/>
                  </a:lnTo>
                  <a:lnTo>
                    <a:pt x="31469" y="51730"/>
                  </a:lnTo>
                  <a:cubicBezTo>
                    <a:pt x="31671" y="51718"/>
                    <a:pt x="31862" y="51718"/>
                    <a:pt x="32052" y="51707"/>
                  </a:cubicBezTo>
                  <a:close/>
                  <a:moveTo>
                    <a:pt x="20479" y="51623"/>
                  </a:moveTo>
                  <a:cubicBezTo>
                    <a:pt x="20729" y="51790"/>
                    <a:pt x="20991" y="51957"/>
                    <a:pt x="21265" y="52088"/>
                  </a:cubicBezTo>
                  <a:lnTo>
                    <a:pt x="21313" y="52088"/>
                  </a:lnTo>
                  <a:cubicBezTo>
                    <a:pt x="21158" y="52207"/>
                    <a:pt x="21015" y="52314"/>
                    <a:pt x="20860" y="52433"/>
                  </a:cubicBezTo>
                  <a:lnTo>
                    <a:pt x="20277" y="52028"/>
                  </a:lnTo>
                  <a:cubicBezTo>
                    <a:pt x="20336" y="51897"/>
                    <a:pt x="20396" y="51766"/>
                    <a:pt x="20479" y="51623"/>
                  </a:cubicBezTo>
                  <a:close/>
                  <a:moveTo>
                    <a:pt x="24075" y="51183"/>
                  </a:moveTo>
                  <a:lnTo>
                    <a:pt x="24075" y="51183"/>
                  </a:lnTo>
                  <a:cubicBezTo>
                    <a:pt x="24611" y="51290"/>
                    <a:pt x="25146" y="51385"/>
                    <a:pt x="25682" y="51468"/>
                  </a:cubicBezTo>
                  <a:cubicBezTo>
                    <a:pt x="25968" y="51718"/>
                    <a:pt x="26266" y="51957"/>
                    <a:pt x="26551" y="52207"/>
                  </a:cubicBezTo>
                  <a:cubicBezTo>
                    <a:pt x="26766" y="52397"/>
                    <a:pt x="27004" y="52635"/>
                    <a:pt x="27242" y="52814"/>
                  </a:cubicBezTo>
                  <a:cubicBezTo>
                    <a:pt x="27222" y="52816"/>
                    <a:pt x="27199" y="52817"/>
                    <a:pt x="27176" y="52817"/>
                  </a:cubicBezTo>
                  <a:cubicBezTo>
                    <a:pt x="27077" y="52817"/>
                    <a:pt x="26955" y="52800"/>
                    <a:pt x="26849" y="52790"/>
                  </a:cubicBezTo>
                  <a:cubicBezTo>
                    <a:pt x="26587" y="52552"/>
                    <a:pt x="26266" y="52361"/>
                    <a:pt x="25968" y="52159"/>
                  </a:cubicBezTo>
                  <a:cubicBezTo>
                    <a:pt x="25635" y="51945"/>
                    <a:pt x="25301" y="51707"/>
                    <a:pt x="24968" y="51480"/>
                  </a:cubicBezTo>
                  <a:cubicBezTo>
                    <a:pt x="24949" y="51469"/>
                    <a:pt x="24930" y="51464"/>
                    <a:pt x="24912" y="51464"/>
                  </a:cubicBezTo>
                  <a:cubicBezTo>
                    <a:pt x="24820" y="51464"/>
                    <a:pt x="24759" y="51601"/>
                    <a:pt x="24849" y="51671"/>
                  </a:cubicBezTo>
                  <a:cubicBezTo>
                    <a:pt x="25158" y="51897"/>
                    <a:pt x="25480" y="52123"/>
                    <a:pt x="25778" y="52326"/>
                  </a:cubicBezTo>
                  <a:cubicBezTo>
                    <a:pt x="25956" y="52457"/>
                    <a:pt x="26147" y="52611"/>
                    <a:pt x="26337" y="52742"/>
                  </a:cubicBezTo>
                  <a:cubicBezTo>
                    <a:pt x="26159" y="52731"/>
                    <a:pt x="25980" y="52719"/>
                    <a:pt x="25789" y="52683"/>
                  </a:cubicBezTo>
                  <a:cubicBezTo>
                    <a:pt x="25277" y="52135"/>
                    <a:pt x="24646" y="51659"/>
                    <a:pt x="24075" y="51183"/>
                  </a:cubicBezTo>
                  <a:close/>
                  <a:moveTo>
                    <a:pt x="26206" y="51552"/>
                  </a:moveTo>
                  <a:lnTo>
                    <a:pt x="26206" y="51552"/>
                  </a:lnTo>
                  <a:cubicBezTo>
                    <a:pt x="26361" y="51564"/>
                    <a:pt x="26492" y="51599"/>
                    <a:pt x="26635" y="51611"/>
                  </a:cubicBezTo>
                  <a:cubicBezTo>
                    <a:pt x="27171" y="52040"/>
                    <a:pt x="27694" y="52504"/>
                    <a:pt x="28266" y="52909"/>
                  </a:cubicBezTo>
                  <a:cubicBezTo>
                    <a:pt x="28075" y="52885"/>
                    <a:pt x="27885" y="52885"/>
                    <a:pt x="27706" y="52861"/>
                  </a:cubicBezTo>
                  <a:cubicBezTo>
                    <a:pt x="27706" y="52850"/>
                    <a:pt x="27706" y="52850"/>
                    <a:pt x="27694" y="52838"/>
                  </a:cubicBezTo>
                  <a:cubicBezTo>
                    <a:pt x="27468" y="52504"/>
                    <a:pt x="27075" y="52266"/>
                    <a:pt x="26778" y="52016"/>
                  </a:cubicBezTo>
                  <a:cubicBezTo>
                    <a:pt x="26575" y="51861"/>
                    <a:pt x="26397" y="51707"/>
                    <a:pt x="26206" y="51552"/>
                  </a:cubicBezTo>
                  <a:close/>
                  <a:moveTo>
                    <a:pt x="27028" y="51635"/>
                  </a:moveTo>
                  <a:cubicBezTo>
                    <a:pt x="27266" y="51659"/>
                    <a:pt x="27504" y="51671"/>
                    <a:pt x="27754" y="51707"/>
                  </a:cubicBezTo>
                  <a:cubicBezTo>
                    <a:pt x="27754" y="51730"/>
                    <a:pt x="27754" y="51778"/>
                    <a:pt x="27802" y="51790"/>
                  </a:cubicBezTo>
                  <a:cubicBezTo>
                    <a:pt x="28337" y="52147"/>
                    <a:pt x="28861" y="52588"/>
                    <a:pt x="29433" y="52850"/>
                  </a:cubicBezTo>
                  <a:cubicBezTo>
                    <a:pt x="29452" y="52859"/>
                    <a:pt x="29472" y="52864"/>
                    <a:pt x="29492" y="52864"/>
                  </a:cubicBezTo>
                  <a:cubicBezTo>
                    <a:pt x="29592" y="52864"/>
                    <a:pt x="29677" y="52751"/>
                    <a:pt x="29588" y="52671"/>
                  </a:cubicBezTo>
                  <a:cubicBezTo>
                    <a:pt x="29135" y="52302"/>
                    <a:pt x="28599" y="52016"/>
                    <a:pt x="28099" y="51718"/>
                  </a:cubicBezTo>
                  <a:lnTo>
                    <a:pt x="28099" y="51718"/>
                  </a:lnTo>
                  <a:cubicBezTo>
                    <a:pt x="28325" y="51730"/>
                    <a:pt x="28540" y="51754"/>
                    <a:pt x="28754" y="51766"/>
                  </a:cubicBezTo>
                  <a:cubicBezTo>
                    <a:pt x="29278" y="52242"/>
                    <a:pt x="30052" y="52850"/>
                    <a:pt x="30778" y="52909"/>
                  </a:cubicBezTo>
                  <a:cubicBezTo>
                    <a:pt x="30782" y="52910"/>
                    <a:pt x="30786" y="52910"/>
                    <a:pt x="30790" y="52910"/>
                  </a:cubicBezTo>
                  <a:cubicBezTo>
                    <a:pt x="30887" y="52910"/>
                    <a:pt x="30906" y="52764"/>
                    <a:pt x="30838" y="52719"/>
                  </a:cubicBezTo>
                  <a:cubicBezTo>
                    <a:pt x="30540" y="52540"/>
                    <a:pt x="30171" y="52469"/>
                    <a:pt x="29849" y="52302"/>
                  </a:cubicBezTo>
                  <a:cubicBezTo>
                    <a:pt x="29576" y="52147"/>
                    <a:pt x="29314" y="51969"/>
                    <a:pt x="29064" y="51790"/>
                  </a:cubicBezTo>
                  <a:lnTo>
                    <a:pt x="29064" y="51790"/>
                  </a:lnTo>
                  <a:cubicBezTo>
                    <a:pt x="29397" y="51814"/>
                    <a:pt x="29707" y="51814"/>
                    <a:pt x="30028" y="51814"/>
                  </a:cubicBezTo>
                  <a:cubicBezTo>
                    <a:pt x="30254" y="52004"/>
                    <a:pt x="30480" y="52195"/>
                    <a:pt x="30719" y="52373"/>
                  </a:cubicBezTo>
                  <a:cubicBezTo>
                    <a:pt x="30952" y="52548"/>
                    <a:pt x="31265" y="52826"/>
                    <a:pt x="31558" y="52826"/>
                  </a:cubicBezTo>
                  <a:cubicBezTo>
                    <a:pt x="31564" y="52826"/>
                    <a:pt x="31570" y="52826"/>
                    <a:pt x="31576" y="52826"/>
                  </a:cubicBezTo>
                  <a:cubicBezTo>
                    <a:pt x="31659" y="52826"/>
                    <a:pt x="31719" y="52731"/>
                    <a:pt x="31671" y="52659"/>
                  </a:cubicBezTo>
                  <a:cubicBezTo>
                    <a:pt x="31516" y="52421"/>
                    <a:pt x="31195" y="52326"/>
                    <a:pt x="30957" y="52183"/>
                  </a:cubicBezTo>
                  <a:cubicBezTo>
                    <a:pt x="30766" y="52064"/>
                    <a:pt x="30588" y="51945"/>
                    <a:pt x="30409" y="51814"/>
                  </a:cubicBezTo>
                  <a:cubicBezTo>
                    <a:pt x="30659" y="51814"/>
                    <a:pt x="30897" y="51790"/>
                    <a:pt x="31147" y="51790"/>
                  </a:cubicBezTo>
                  <a:cubicBezTo>
                    <a:pt x="31147" y="51814"/>
                    <a:pt x="31147" y="51814"/>
                    <a:pt x="31159" y="51826"/>
                  </a:cubicBezTo>
                  <a:cubicBezTo>
                    <a:pt x="31457" y="52076"/>
                    <a:pt x="31754" y="52373"/>
                    <a:pt x="32064" y="52623"/>
                  </a:cubicBezTo>
                  <a:lnTo>
                    <a:pt x="32064" y="53004"/>
                  </a:lnTo>
                  <a:cubicBezTo>
                    <a:pt x="31687" y="53012"/>
                    <a:pt x="31310" y="53016"/>
                    <a:pt x="30934" y="53016"/>
                  </a:cubicBezTo>
                  <a:cubicBezTo>
                    <a:pt x="30122" y="53016"/>
                    <a:pt x="29313" y="52997"/>
                    <a:pt x="28516" y="52957"/>
                  </a:cubicBezTo>
                  <a:cubicBezTo>
                    <a:pt x="28528" y="52885"/>
                    <a:pt x="28528" y="52838"/>
                    <a:pt x="28504" y="52802"/>
                  </a:cubicBezTo>
                  <a:cubicBezTo>
                    <a:pt x="28040" y="52385"/>
                    <a:pt x="27528" y="52016"/>
                    <a:pt x="27028" y="51635"/>
                  </a:cubicBezTo>
                  <a:close/>
                  <a:moveTo>
                    <a:pt x="20205" y="52230"/>
                  </a:moveTo>
                  <a:cubicBezTo>
                    <a:pt x="20360" y="52326"/>
                    <a:pt x="20503" y="52433"/>
                    <a:pt x="20658" y="52528"/>
                  </a:cubicBezTo>
                  <a:cubicBezTo>
                    <a:pt x="20622" y="52552"/>
                    <a:pt x="20598" y="52588"/>
                    <a:pt x="20586" y="52647"/>
                  </a:cubicBezTo>
                  <a:lnTo>
                    <a:pt x="20586" y="52659"/>
                  </a:lnTo>
                  <a:cubicBezTo>
                    <a:pt x="20384" y="52778"/>
                    <a:pt x="20193" y="52921"/>
                    <a:pt x="19991" y="53052"/>
                  </a:cubicBezTo>
                  <a:cubicBezTo>
                    <a:pt x="19970" y="53045"/>
                    <a:pt x="19946" y="53038"/>
                    <a:pt x="19922" y="53038"/>
                  </a:cubicBezTo>
                  <a:cubicBezTo>
                    <a:pt x="19904" y="53038"/>
                    <a:pt x="19887" y="53042"/>
                    <a:pt x="19872" y="53052"/>
                  </a:cubicBezTo>
                  <a:cubicBezTo>
                    <a:pt x="19848" y="53076"/>
                    <a:pt x="19836" y="53076"/>
                    <a:pt x="19824" y="53088"/>
                  </a:cubicBezTo>
                  <a:cubicBezTo>
                    <a:pt x="19943" y="52802"/>
                    <a:pt x="20074" y="52504"/>
                    <a:pt x="20205" y="52230"/>
                  </a:cubicBezTo>
                  <a:close/>
                  <a:moveTo>
                    <a:pt x="54757" y="7665"/>
                  </a:moveTo>
                  <a:lnTo>
                    <a:pt x="54757" y="7665"/>
                  </a:lnTo>
                  <a:cubicBezTo>
                    <a:pt x="54114" y="14023"/>
                    <a:pt x="54638" y="20703"/>
                    <a:pt x="54603" y="27084"/>
                  </a:cubicBezTo>
                  <a:cubicBezTo>
                    <a:pt x="54579" y="33383"/>
                    <a:pt x="54543" y="39693"/>
                    <a:pt x="54757" y="45992"/>
                  </a:cubicBezTo>
                  <a:cubicBezTo>
                    <a:pt x="54698" y="46003"/>
                    <a:pt x="54650" y="46015"/>
                    <a:pt x="54591" y="46075"/>
                  </a:cubicBezTo>
                  <a:cubicBezTo>
                    <a:pt x="50888" y="50040"/>
                    <a:pt x="46911" y="53838"/>
                    <a:pt x="43351" y="57945"/>
                  </a:cubicBezTo>
                  <a:cubicBezTo>
                    <a:pt x="43589" y="51099"/>
                    <a:pt x="43363" y="44206"/>
                    <a:pt x="43363" y="37360"/>
                  </a:cubicBezTo>
                  <a:cubicBezTo>
                    <a:pt x="43363" y="32299"/>
                    <a:pt x="43577" y="27144"/>
                    <a:pt x="43470" y="22048"/>
                  </a:cubicBezTo>
                  <a:cubicBezTo>
                    <a:pt x="43577" y="20238"/>
                    <a:pt x="43542" y="18441"/>
                    <a:pt x="43232" y="16726"/>
                  </a:cubicBezTo>
                  <a:cubicBezTo>
                    <a:pt x="43220" y="16583"/>
                    <a:pt x="43220" y="16428"/>
                    <a:pt x="43208" y="16297"/>
                  </a:cubicBezTo>
                  <a:cubicBezTo>
                    <a:pt x="47137" y="13535"/>
                    <a:pt x="50793" y="10416"/>
                    <a:pt x="54757" y="7665"/>
                  </a:cubicBezTo>
                  <a:close/>
                  <a:moveTo>
                    <a:pt x="45006" y="1010"/>
                  </a:moveTo>
                  <a:lnTo>
                    <a:pt x="45006" y="1010"/>
                  </a:lnTo>
                  <a:cubicBezTo>
                    <a:pt x="45232" y="1677"/>
                    <a:pt x="44839" y="3439"/>
                    <a:pt x="44816" y="3879"/>
                  </a:cubicBezTo>
                  <a:cubicBezTo>
                    <a:pt x="44732" y="4939"/>
                    <a:pt x="44577" y="6022"/>
                    <a:pt x="44661" y="7082"/>
                  </a:cubicBezTo>
                  <a:cubicBezTo>
                    <a:pt x="44661" y="7142"/>
                    <a:pt x="44720" y="7189"/>
                    <a:pt x="44768" y="7201"/>
                  </a:cubicBezTo>
                  <a:lnTo>
                    <a:pt x="44768" y="7261"/>
                  </a:lnTo>
                  <a:cubicBezTo>
                    <a:pt x="43577" y="8201"/>
                    <a:pt x="42446" y="9356"/>
                    <a:pt x="41637" y="9951"/>
                  </a:cubicBezTo>
                  <a:cubicBezTo>
                    <a:pt x="39934" y="11225"/>
                    <a:pt x="38065" y="12249"/>
                    <a:pt x="36267" y="13345"/>
                  </a:cubicBezTo>
                  <a:cubicBezTo>
                    <a:pt x="36255" y="13321"/>
                    <a:pt x="36219" y="13309"/>
                    <a:pt x="36184" y="13309"/>
                  </a:cubicBezTo>
                  <a:cubicBezTo>
                    <a:pt x="36088" y="13309"/>
                    <a:pt x="36065" y="13392"/>
                    <a:pt x="36088" y="13464"/>
                  </a:cubicBezTo>
                  <a:cubicBezTo>
                    <a:pt x="36005" y="13523"/>
                    <a:pt x="35898" y="13583"/>
                    <a:pt x="35803" y="13642"/>
                  </a:cubicBezTo>
                  <a:lnTo>
                    <a:pt x="35803" y="13428"/>
                  </a:lnTo>
                  <a:cubicBezTo>
                    <a:pt x="35803" y="13374"/>
                    <a:pt x="35764" y="13348"/>
                    <a:pt x="35725" y="13348"/>
                  </a:cubicBezTo>
                  <a:cubicBezTo>
                    <a:pt x="35686" y="13348"/>
                    <a:pt x="35648" y="13374"/>
                    <a:pt x="35648" y="13428"/>
                  </a:cubicBezTo>
                  <a:lnTo>
                    <a:pt x="35648" y="13750"/>
                  </a:lnTo>
                  <a:cubicBezTo>
                    <a:pt x="35493" y="13857"/>
                    <a:pt x="35326" y="13940"/>
                    <a:pt x="35183" y="14047"/>
                  </a:cubicBezTo>
                  <a:cubicBezTo>
                    <a:pt x="35267" y="13750"/>
                    <a:pt x="35303" y="13392"/>
                    <a:pt x="35362" y="13095"/>
                  </a:cubicBezTo>
                  <a:cubicBezTo>
                    <a:pt x="35377" y="13015"/>
                    <a:pt x="35307" y="12962"/>
                    <a:pt x="35243" y="12962"/>
                  </a:cubicBezTo>
                  <a:cubicBezTo>
                    <a:pt x="35201" y="12962"/>
                    <a:pt x="35162" y="12984"/>
                    <a:pt x="35148" y="13035"/>
                  </a:cubicBezTo>
                  <a:cubicBezTo>
                    <a:pt x="35112" y="13249"/>
                    <a:pt x="35052" y="13452"/>
                    <a:pt x="35005" y="13666"/>
                  </a:cubicBezTo>
                  <a:cubicBezTo>
                    <a:pt x="34957" y="13845"/>
                    <a:pt x="34898" y="14035"/>
                    <a:pt x="34898" y="14226"/>
                  </a:cubicBezTo>
                  <a:cubicBezTo>
                    <a:pt x="34779" y="14297"/>
                    <a:pt x="34660" y="14381"/>
                    <a:pt x="34552" y="14464"/>
                  </a:cubicBezTo>
                  <a:cubicBezTo>
                    <a:pt x="34707" y="14059"/>
                    <a:pt x="34791" y="13619"/>
                    <a:pt x="34898" y="13214"/>
                  </a:cubicBezTo>
                  <a:cubicBezTo>
                    <a:pt x="34919" y="13134"/>
                    <a:pt x="34853" y="13081"/>
                    <a:pt x="34790" y="13081"/>
                  </a:cubicBezTo>
                  <a:cubicBezTo>
                    <a:pt x="34749" y="13081"/>
                    <a:pt x="34709" y="13103"/>
                    <a:pt x="34695" y="13154"/>
                  </a:cubicBezTo>
                  <a:cubicBezTo>
                    <a:pt x="34552" y="13619"/>
                    <a:pt x="34350" y="14107"/>
                    <a:pt x="34302" y="14583"/>
                  </a:cubicBezTo>
                  <a:cubicBezTo>
                    <a:pt x="34302" y="14607"/>
                    <a:pt x="34302" y="14619"/>
                    <a:pt x="34314" y="14631"/>
                  </a:cubicBezTo>
                  <a:cubicBezTo>
                    <a:pt x="34302" y="14619"/>
                    <a:pt x="34279" y="14607"/>
                    <a:pt x="34255" y="14607"/>
                  </a:cubicBezTo>
                  <a:cubicBezTo>
                    <a:pt x="34241" y="14598"/>
                    <a:pt x="34226" y="14594"/>
                    <a:pt x="34213" y="14594"/>
                  </a:cubicBezTo>
                  <a:cubicBezTo>
                    <a:pt x="34170" y="14594"/>
                    <a:pt x="34133" y="14633"/>
                    <a:pt x="34124" y="14678"/>
                  </a:cubicBezTo>
                  <a:cubicBezTo>
                    <a:pt x="34076" y="14690"/>
                    <a:pt x="34040" y="14690"/>
                    <a:pt x="33993" y="14702"/>
                  </a:cubicBezTo>
                  <a:cubicBezTo>
                    <a:pt x="34243" y="14166"/>
                    <a:pt x="34374" y="13547"/>
                    <a:pt x="34493" y="12976"/>
                  </a:cubicBezTo>
                  <a:cubicBezTo>
                    <a:pt x="34507" y="12934"/>
                    <a:pt x="34476" y="12909"/>
                    <a:pt x="34446" y="12909"/>
                  </a:cubicBezTo>
                  <a:cubicBezTo>
                    <a:pt x="34424" y="12909"/>
                    <a:pt x="34403" y="12922"/>
                    <a:pt x="34398" y="12952"/>
                  </a:cubicBezTo>
                  <a:cubicBezTo>
                    <a:pt x="34255" y="13547"/>
                    <a:pt x="34017" y="14083"/>
                    <a:pt x="33814" y="14642"/>
                  </a:cubicBezTo>
                  <a:cubicBezTo>
                    <a:pt x="33802" y="14666"/>
                    <a:pt x="33779" y="14666"/>
                    <a:pt x="33779" y="14678"/>
                  </a:cubicBezTo>
                  <a:cubicBezTo>
                    <a:pt x="33755" y="14738"/>
                    <a:pt x="33707" y="14797"/>
                    <a:pt x="33659" y="14857"/>
                  </a:cubicBezTo>
                  <a:cubicBezTo>
                    <a:pt x="33564" y="14916"/>
                    <a:pt x="33457" y="15000"/>
                    <a:pt x="33398" y="15107"/>
                  </a:cubicBezTo>
                  <a:cubicBezTo>
                    <a:pt x="33350" y="15166"/>
                    <a:pt x="33386" y="15226"/>
                    <a:pt x="33409" y="15250"/>
                  </a:cubicBezTo>
                  <a:cubicBezTo>
                    <a:pt x="33409" y="15250"/>
                    <a:pt x="33409" y="15274"/>
                    <a:pt x="33398" y="15274"/>
                  </a:cubicBezTo>
                  <a:cubicBezTo>
                    <a:pt x="33386" y="15274"/>
                    <a:pt x="33350" y="15274"/>
                    <a:pt x="33350" y="15297"/>
                  </a:cubicBezTo>
                  <a:lnTo>
                    <a:pt x="33267" y="15571"/>
                  </a:lnTo>
                  <a:cubicBezTo>
                    <a:pt x="33219" y="15583"/>
                    <a:pt x="33183" y="15619"/>
                    <a:pt x="33183" y="15678"/>
                  </a:cubicBezTo>
                  <a:cubicBezTo>
                    <a:pt x="33171" y="15762"/>
                    <a:pt x="33171" y="15833"/>
                    <a:pt x="33171" y="15928"/>
                  </a:cubicBezTo>
                  <a:cubicBezTo>
                    <a:pt x="33159" y="16000"/>
                    <a:pt x="33124" y="16071"/>
                    <a:pt x="33112" y="16143"/>
                  </a:cubicBezTo>
                  <a:cubicBezTo>
                    <a:pt x="33112" y="16178"/>
                    <a:pt x="33124" y="16202"/>
                    <a:pt x="33147" y="16226"/>
                  </a:cubicBezTo>
                  <a:cubicBezTo>
                    <a:pt x="32850" y="19512"/>
                    <a:pt x="33052" y="22917"/>
                    <a:pt x="33040" y="26215"/>
                  </a:cubicBezTo>
                  <a:lnTo>
                    <a:pt x="33040" y="27585"/>
                  </a:lnTo>
                  <a:cubicBezTo>
                    <a:pt x="33029" y="27580"/>
                    <a:pt x="33018" y="27578"/>
                    <a:pt x="33008" y="27578"/>
                  </a:cubicBezTo>
                  <a:cubicBezTo>
                    <a:pt x="32933" y="27578"/>
                    <a:pt x="32897" y="27685"/>
                    <a:pt x="32981" y="27727"/>
                  </a:cubicBezTo>
                  <a:cubicBezTo>
                    <a:pt x="33005" y="27739"/>
                    <a:pt x="33028" y="27739"/>
                    <a:pt x="33052" y="27751"/>
                  </a:cubicBezTo>
                  <a:cubicBezTo>
                    <a:pt x="33040" y="30906"/>
                    <a:pt x="33040" y="34062"/>
                    <a:pt x="33040" y="37229"/>
                  </a:cubicBezTo>
                  <a:cubicBezTo>
                    <a:pt x="32969" y="44098"/>
                    <a:pt x="32766" y="51064"/>
                    <a:pt x="32981" y="57981"/>
                  </a:cubicBezTo>
                  <a:cubicBezTo>
                    <a:pt x="32969" y="58005"/>
                    <a:pt x="32969" y="58017"/>
                    <a:pt x="32969" y="58029"/>
                  </a:cubicBezTo>
                  <a:lnTo>
                    <a:pt x="32874" y="58076"/>
                  </a:lnTo>
                  <a:cubicBezTo>
                    <a:pt x="32858" y="58053"/>
                    <a:pt x="32833" y="58040"/>
                    <a:pt x="32801" y="58040"/>
                  </a:cubicBezTo>
                  <a:cubicBezTo>
                    <a:pt x="32783" y="58040"/>
                    <a:pt x="32764" y="58044"/>
                    <a:pt x="32743" y="58053"/>
                  </a:cubicBezTo>
                  <a:cubicBezTo>
                    <a:pt x="32683" y="58088"/>
                    <a:pt x="32647" y="58112"/>
                    <a:pt x="32624" y="58136"/>
                  </a:cubicBezTo>
                  <a:cubicBezTo>
                    <a:pt x="32850" y="50349"/>
                    <a:pt x="32671" y="42539"/>
                    <a:pt x="32647" y="34752"/>
                  </a:cubicBezTo>
                  <a:lnTo>
                    <a:pt x="32647" y="34704"/>
                  </a:lnTo>
                  <a:lnTo>
                    <a:pt x="32647" y="34597"/>
                  </a:lnTo>
                  <a:cubicBezTo>
                    <a:pt x="32673" y="34613"/>
                    <a:pt x="32700" y="34620"/>
                    <a:pt x="32726" y="34620"/>
                  </a:cubicBezTo>
                  <a:cubicBezTo>
                    <a:pt x="32881" y="34620"/>
                    <a:pt x="33015" y="34378"/>
                    <a:pt x="32790" y="34276"/>
                  </a:cubicBezTo>
                  <a:cubicBezTo>
                    <a:pt x="32757" y="34268"/>
                    <a:pt x="32725" y="34254"/>
                    <a:pt x="32692" y="34254"/>
                  </a:cubicBezTo>
                  <a:cubicBezTo>
                    <a:pt x="32677" y="34254"/>
                    <a:pt x="32662" y="34257"/>
                    <a:pt x="32647" y="34264"/>
                  </a:cubicBezTo>
                  <a:lnTo>
                    <a:pt x="32647" y="33704"/>
                  </a:lnTo>
                  <a:cubicBezTo>
                    <a:pt x="32647" y="27263"/>
                    <a:pt x="32909" y="20750"/>
                    <a:pt x="32743" y="14273"/>
                  </a:cubicBezTo>
                  <a:cubicBezTo>
                    <a:pt x="32766" y="14273"/>
                    <a:pt x="32802" y="14273"/>
                    <a:pt x="32802" y="14226"/>
                  </a:cubicBezTo>
                  <a:cubicBezTo>
                    <a:pt x="33064" y="13214"/>
                    <a:pt x="33350" y="12202"/>
                    <a:pt x="33624" y="11178"/>
                  </a:cubicBezTo>
                  <a:cubicBezTo>
                    <a:pt x="33631" y="11140"/>
                    <a:pt x="33590" y="11111"/>
                    <a:pt x="33557" y="11111"/>
                  </a:cubicBezTo>
                  <a:cubicBezTo>
                    <a:pt x="33538" y="11111"/>
                    <a:pt x="33521" y="11121"/>
                    <a:pt x="33517" y="11142"/>
                  </a:cubicBezTo>
                  <a:cubicBezTo>
                    <a:pt x="33243" y="12118"/>
                    <a:pt x="32993" y="13083"/>
                    <a:pt x="32731" y="14047"/>
                  </a:cubicBezTo>
                  <a:cubicBezTo>
                    <a:pt x="32731" y="13821"/>
                    <a:pt x="32707" y="13607"/>
                    <a:pt x="32707" y="13380"/>
                  </a:cubicBezTo>
                  <a:cubicBezTo>
                    <a:pt x="32731" y="13380"/>
                    <a:pt x="32755" y="13369"/>
                    <a:pt x="32766" y="13333"/>
                  </a:cubicBezTo>
                  <a:cubicBezTo>
                    <a:pt x="33124" y="12487"/>
                    <a:pt x="33350" y="11583"/>
                    <a:pt x="33624" y="10702"/>
                  </a:cubicBezTo>
                  <a:cubicBezTo>
                    <a:pt x="33631" y="10664"/>
                    <a:pt x="33595" y="10635"/>
                    <a:pt x="33565" y="10635"/>
                  </a:cubicBezTo>
                  <a:cubicBezTo>
                    <a:pt x="33548" y="10635"/>
                    <a:pt x="33533" y="10644"/>
                    <a:pt x="33528" y="10666"/>
                  </a:cubicBezTo>
                  <a:cubicBezTo>
                    <a:pt x="33243" y="11416"/>
                    <a:pt x="32933" y="12154"/>
                    <a:pt x="32707" y="12916"/>
                  </a:cubicBezTo>
                  <a:cubicBezTo>
                    <a:pt x="32671" y="11654"/>
                    <a:pt x="32612" y="10404"/>
                    <a:pt x="32516" y="9154"/>
                  </a:cubicBezTo>
                  <a:cubicBezTo>
                    <a:pt x="32588" y="9106"/>
                    <a:pt x="32647" y="9082"/>
                    <a:pt x="32731" y="9035"/>
                  </a:cubicBezTo>
                  <a:cubicBezTo>
                    <a:pt x="32766" y="8999"/>
                    <a:pt x="32790" y="8963"/>
                    <a:pt x="32802" y="8928"/>
                  </a:cubicBezTo>
                  <a:cubicBezTo>
                    <a:pt x="32814" y="8939"/>
                    <a:pt x="32814" y="8939"/>
                    <a:pt x="32850" y="8939"/>
                  </a:cubicBezTo>
                  <a:cubicBezTo>
                    <a:pt x="32909" y="8939"/>
                    <a:pt x="32921" y="8880"/>
                    <a:pt x="32909" y="8856"/>
                  </a:cubicBezTo>
                  <a:cubicBezTo>
                    <a:pt x="33386" y="8499"/>
                    <a:pt x="33838" y="8142"/>
                    <a:pt x="34314" y="7785"/>
                  </a:cubicBezTo>
                  <a:cubicBezTo>
                    <a:pt x="37827" y="5451"/>
                    <a:pt x="41315" y="3082"/>
                    <a:pt x="45006" y="1010"/>
                  </a:cubicBezTo>
                  <a:close/>
                  <a:moveTo>
                    <a:pt x="43982" y="57838"/>
                  </a:moveTo>
                  <a:lnTo>
                    <a:pt x="43351" y="58505"/>
                  </a:lnTo>
                  <a:lnTo>
                    <a:pt x="43351" y="58386"/>
                  </a:lnTo>
                  <a:cubicBezTo>
                    <a:pt x="43565" y="58207"/>
                    <a:pt x="43768" y="58029"/>
                    <a:pt x="43982" y="57838"/>
                  </a:cubicBezTo>
                  <a:close/>
                  <a:moveTo>
                    <a:pt x="21968" y="13154"/>
                  </a:moveTo>
                  <a:cubicBezTo>
                    <a:pt x="23892" y="13868"/>
                    <a:pt x="26437" y="14446"/>
                    <a:pt x="28785" y="14446"/>
                  </a:cubicBezTo>
                  <a:cubicBezTo>
                    <a:pt x="29924" y="14446"/>
                    <a:pt x="31016" y="14310"/>
                    <a:pt x="31969" y="13988"/>
                  </a:cubicBezTo>
                  <a:cubicBezTo>
                    <a:pt x="32016" y="13976"/>
                    <a:pt x="32040" y="13952"/>
                    <a:pt x="32052" y="13916"/>
                  </a:cubicBezTo>
                  <a:lnTo>
                    <a:pt x="32052" y="13916"/>
                  </a:lnTo>
                  <a:cubicBezTo>
                    <a:pt x="31862" y="20512"/>
                    <a:pt x="32135" y="27144"/>
                    <a:pt x="32135" y="33716"/>
                  </a:cubicBezTo>
                  <a:lnTo>
                    <a:pt x="32135" y="33740"/>
                  </a:lnTo>
                  <a:cubicBezTo>
                    <a:pt x="31683" y="33788"/>
                    <a:pt x="31254" y="33835"/>
                    <a:pt x="30802" y="33859"/>
                  </a:cubicBezTo>
                  <a:cubicBezTo>
                    <a:pt x="30790" y="33847"/>
                    <a:pt x="30778" y="33835"/>
                    <a:pt x="30766" y="33835"/>
                  </a:cubicBezTo>
                  <a:cubicBezTo>
                    <a:pt x="30731" y="33835"/>
                    <a:pt x="30719" y="33847"/>
                    <a:pt x="30707" y="33859"/>
                  </a:cubicBezTo>
                  <a:cubicBezTo>
                    <a:pt x="29920" y="33924"/>
                    <a:pt x="29134" y="33967"/>
                    <a:pt x="28352" y="33967"/>
                  </a:cubicBezTo>
                  <a:cubicBezTo>
                    <a:pt x="27844" y="33967"/>
                    <a:pt x="27339" y="33949"/>
                    <a:pt x="26837" y="33907"/>
                  </a:cubicBezTo>
                  <a:cubicBezTo>
                    <a:pt x="26819" y="33901"/>
                    <a:pt x="26807" y="33898"/>
                    <a:pt x="26795" y="33898"/>
                  </a:cubicBezTo>
                  <a:cubicBezTo>
                    <a:pt x="26784" y="33898"/>
                    <a:pt x="26772" y="33901"/>
                    <a:pt x="26754" y="33907"/>
                  </a:cubicBezTo>
                  <a:cubicBezTo>
                    <a:pt x="25420" y="33788"/>
                    <a:pt x="24099" y="33490"/>
                    <a:pt x="22813" y="32907"/>
                  </a:cubicBezTo>
                  <a:cubicBezTo>
                    <a:pt x="22799" y="32900"/>
                    <a:pt x="22785" y="32898"/>
                    <a:pt x="22773" y="32898"/>
                  </a:cubicBezTo>
                  <a:cubicBezTo>
                    <a:pt x="22687" y="32898"/>
                    <a:pt x="22636" y="33022"/>
                    <a:pt x="22730" y="33073"/>
                  </a:cubicBezTo>
                  <a:cubicBezTo>
                    <a:pt x="23408" y="33419"/>
                    <a:pt x="24123" y="33657"/>
                    <a:pt x="24837" y="33835"/>
                  </a:cubicBezTo>
                  <a:cubicBezTo>
                    <a:pt x="24837" y="33835"/>
                    <a:pt x="24837" y="33847"/>
                    <a:pt x="24849" y="33847"/>
                  </a:cubicBezTo>
                  <a:cubicBezTo>
                    <a:pt x="25087" y="34050"/>
                    <a:pt x="25349" y="34264"/>
                    <a:pt x="25599" y="34443"/>
                  </a:cubicBezTo>
                  <a:cubicBezTo>
                    <a:pt x="25837" y="34621"/>
                    <a:pt x="26099" y="34859"/>
                    <a:pt x="26397" y="34931"/>
                  </a:cubicBezTo>
                  <a:cubicBezTo>
                    <a:pt x="26402" y="34931"/>
                    <a:pt x="26407" y="34932"/>
                    <a:pt x="26412" y="34932"/>
                  </a:cubicBezTo>
                  <a:cubicBezTo>
                    <a:pt x="26484" y="34932"/>
                    <a:pt x="26513" y="34855"/>
                    <a:pt x="26480" y="34800"/>
                  </a:cubicBezTo>
                  <a:cubicBezTo>
                    <a:pt x="26301" y="34585"/>
                    <a:pt x="26016" y="34466"/>
                    <a:pt x="25789" y="34312"/>
                  </a:cubicBezTo>
                  <a:cubicBezTo>
                    <a:pt x="25611" y="34193"/>
                    <a:pt x="25444" y="34038"/>
                    <a:pt x="25266" y="33907"/>
                  </a:cubicBezTo>
                  <a:lnTo>
                    <a:pt x="25266" y="33907"/>
                  </a:lnTo>
                  <a:lnTo>
                    <a:pt x="25980" y="34038"/>
                  </a:lnTo>
                  <a:cubicBezTo>
                    <a:pt x="26337" y="34395"/>
                    <a:pt x="26694" y="34752"/>
                    <a:pt x="27051" y="35121"/>
                  </a:cubicBezTo>
                  <a:cubicBezTo>
                    <a:pt x="25825" y="35038"/>
                    <a:pt x="24575" y="34847"/>
                    <a:pt x="23301" y="34502"/>
                  </a:cubicBezTo>
                  <a:cubicBezTo>
                    <a:pt x="23292" y="34498"/>
                    <a:pt x="23283" y="34496"/>
                    <a:pt x="23275" y="34496"/>
                  </a:cubicBezTo>
                  <a:cubicBezTo>
                    <a:pt x="23211" y="34496"/>
                    <a:pt x="23192" y="34612"/>
                    <a:pt x="23277" y="34633"/>
                  </a:cubicBezTo>
                  <a:cubicBezTo>
                    <a:pt x="25078" y="35156"/>
                    <a:pt x="26958" y="35459"/>
                    <a:pt x="28835" y="35459"/>
                  </a:cubicBezTo>
                  <a:cubicBezTo>
                    <a:pt x="29950" y="35459"/>
                    <a:pt x="31064" y="35352"/>
                    <a:pt x="32159" y="35121"/>
                  </a:cubicBezTo>
                  <a:lnTo>
                    <a:pt x="32159" y="35121"/>
                  </a:lnTo>
                  <a:cubicBezTo>
                    <a:pt x="32147" y="40527"/>
                    <a:pt x="32052" y="45944"/>
                    <a:pt x="32088" y="51361"/>
                  </a:cubicBezTo>
                  <a:cubicBezTo>
                    <a:pt x="31385" y="51421"/>
                    <a:pt x="30707" y="51457"/>
                    <a:pt x="30016" y="51468"/>
                  </a:cubicBezTo>
                  <a:lnTo>
                    <a:pt x="29945" y="51468"/>
                  </a:lnTo>
                  <a:cubicBezTo>
                    <a:pt x="29848" y="51469"/>
                    <a:pt x="29752" y="51470"/>
                    <a:pt x="29655" y="51470"/>
                  </a:cubicBezTo>
                  <a:cubicBezTo>
                    <a:pt x="28395" y="51470"/>
                    <a:pt x="27135" y="51397"/>
                    <a:pt x="25897" y="51242"/>
                  </a:cubicBezTo>
                  <a:cubicBezTo>
                    <a:pt x="25849" y="51195"/>
                    <a:pt x="25789" y="51159"/>
                    <a:pt x="25742" y="51111"/>
                  </a:cubicBezTo>
                  <a:cubicBezTo>
                    <a:pt x="25718" y="51091"/>
                    <a:pt x="25691" y="51082"/>
                    <a:pt x="25664" y="51082"/>
                  </a:cubicBezTo>
                  <a:cubicBezTo>
                    <a:pt x="25599" y="51082"/>
                    <a:pt x="25536" y="51135"/>
                    <a:pt x="25527" y="51195"/>
                  </a:cubicBezTo>
                  <a:cubicBezTo>
                    <a:pt x="24789" y="51099"/>
                    <a:pt x="24051" y="50980"/>
                    <a:pt x="23325" y="50826"/>
                  </a:cubicBezTo>
                  <a:cubicBezTo>
                    <a:pt x="23321" y="50825"/>
                    <a:pt x="23316" y="50825"/>
                    <a:pt x="23312" y="50825"/>
                  </a:cubicBezTo>
                  <a:cubicBezTo>
                    <a:pt x="23214" y="50825"/>
                    <a:pt x="23174" y="50957"/>
                    <a:pt x="23277" y="50980"/>
                  </a:cubicBezTo>
                  <a:cubicBezTo>
                    <a:pt x="23503" y="51040"/>
                    <a:pt x="23718" y="51076"/>
                    <a:pt x="23944" y="51123"/>
                  </a:cubicBezTo>
                  <a:cubicBezTo>
                    <a:pt x="23884" y="51159"/>
                    <a:pt x="23861" y="51242"/>
                    <a:pt x="23920" y="51302"/>
                  </a:cubicBezTo>
                  <a:cubicBezTo>
                    <a:pt x="24408" y="51730"/>
                    <a:pt x="24885" y="52230"/>
                    <a:pt x="25408" y="52623"/>
                  </a:cubicBezTo>
                  <a:cubicBezTo>
                    <a:pt x="25266" y="52611"/>
                    <a:pt x="25123" y="52600"/>
                    <a:pt x="24992" y="52588"/>
                  </a:cubicBezTo>
                  <a:cubicBezTo>
                    <a:pt x="24515" y="52147"/>
                    <a:pt x="23884" y="51838"/>
                    <a:pt x="23349" y="51480"/>
                  </a:cubicBezTo>
                  <a:cubicBezTo>
                    <a:pt x="23330" y="51469"/>
                    <a:pt x="23311" y="51464"/>
                    <a:pt x="23293" y="51464"/>
                  </a:cubicBezTo>
                  <a:cubicBezTo>
                    <a:pt x="23201" y="51464"/>
                    <a:pt x="23140" y="51601"/>
                    <a:pt x="23230" y="51671"/>
                  </a:cubicBezTo>
                  <a:cubicBezTo>
                    <a:pt x="23515" y="51873"/>
                    <a:pt x="23777" y="52064"/>
                    <a:pt x="24063" y="52254"/>
                  </a:cubicBezTo>
                  <a:lnTo>
                    <a:pt x="24420" y="52528"/>
                  </a:lnTo>
                  <a:cubicBezTo>
                    <a:pt x="24134" y="52480"/>
                    <a:pt x="23837" y="52445"/>
                    <a:pt x="23563" y="52409"/>
                  </a:cubicBezTo>
                  <a:cubicBezTo>
                    <a:pt x="23555" y="52407"/>
                    <a:pt x="23548" y="52406"/>
                    <a:pt x="23542" y="52406"/>
                  </a:cubicBezTo>
                  <a:cubicBezTo>
                    <a:pt x="23474" y="52406"/>
                    <a:pt x="23451" y="52506"/>
                    <a:pt x="23527" y="52528"/>
                  </a:cubicBezTo>
                  <a:cubicBezTo>
                    <a:pt x="23956" y="52611"/>
                    <a:pt x="24396" y="52683"/>
                    <a:pt x="24825" y="52766"/>
                  </a:cubicBezTo>
                  <a:cubicBezTo>
                    <a:pt x="24849" y="52778"/>
                    <a:pt x="24885" y="52790"/>
                    <a:pt x="24896" y="52802"/>
                  </a:cubicBezTo>
                  <a:cubicBezTo>
                    <a:pt x="24918" y="52813"/>
                    <a:pt x="24934" y="52819"/>
                    <a:pt x="24951" y="52819"/>
                  </a:cubicBezTo>
                  <a:cubicBezTo>
                    <a:pt x="24970" y="52819"/>
                    <a:pt x="24989" y="52810"/>
                    <a:pt x="25016" y="52790"/>
                  </a:cubicBezTo>
                  <a:cubicBezTo>
                    <a:pt x="25266" y="52838"/>
                    <a:pt x="25539" y="52885"/>
                    <a:pt x="25801" y="52909"/>
                  </a:cubicBezTo>
                  <a:cubicBezTo>
                    <a:pt x="25825" y="52909"/>
                    <a:pt x="25825" y="52921"/>
                    <a:pt x="25837" y="52921"/>
                  </a:cubicBezTo>
                  <a:cubicBezTo>
                    <a:pt x="25848" y="52937"/>
                    <a:pt x="25863" y="52944"/>
                    <a:pt x="25878" y="52944"/>
                  </a:cubicBezTo>
                  <a:cubicBezTo>
                    <a:pt x="25897" y="52944"/>
                    <a:pt x="25914" y="52934"/>
                    <a:pt x="25920" y="52921"/>
                  </a:cubicBezTo>
                  <a:cubicBezTo>
                    <a:pt x="27583" y="53153"/>
                    <a:pt x="29253" y="53259"/>
                    <a:pt x="30931" y="53259"/>
                  </a:cubicBezTo>
                  <a:cubicBezTo>
                    <a:pt x="31320" y="53259"/>
                    <a:pt x="31710" y="53254"/>
                    <a:pt x="32100" y="53242"/>
                  </a:cubicBezTo>
                  <a:cubicBezTo>
                    <a:pt x="32112" y="54886"/>
                    <a:pt x="32147" y="56529"/>
                    <a:pt x="32195" y="58184"/>
                  </a:cubicBezTo>
                  <a:cubicBezTo>
                    <a:pt x="30913" y="58478"/>
                    <a:pt x="29587" y="58638"/>
                    <a:pt x="28266" y="58638"/>
                  </a:cubicBezTo>
                  <a:cubicBezTo>
                    <a:pt x="26067" y="58638"/>
                    <a:pt x="23881" y="58197"/>
                    <a:pt x="21932" y="57207"/>
                  </a:cubicBezTo>
                  <a:cubicBezTo>
                    <a:pt x="21928" y="57203"/>
                    <a:pt x="21924" y="57202"/>
                    <a:pt x="21920" y="57202"/>
                  </a:cubicBezTo>
                  <a:cubicBezTo>
                    <a:pt x="21912" y="57202"/>
                    <a:pt x="21904" y="57207"/>
                    <a:pt x="21896" y="57207"/>
                  </a:cubicBezTo>
                  <a:cubicBezTo>
                    <a:pt x="22122" y="52123"/>
                    <a:pt x="22075" y="46992"/>
                    <a:pt x="21991" y="41872"/>
                  </a:cubicBezTo>
                  <a:cubicBezTo>
                    <a:pt x="21991" y="41848"/>
                    <a:pt x="22015" y="41836"/>
                    <a:pt x="22015" y="41836"/>
                  </a:cubicBezTo>
                  <a:cubicBezTo>
                    <a:pt x="22039" y="41777"/>
                    <a:pt x="22027" y="41729"/>
                    <a:pt x="21991" y="41705"/>
                  </a:cubicBezTo>
                  <a:cubicBezTo>
                    <a:pt x="21956" y="38860"/>
                    <a:pt x="21908" y="36002"/>
                    <a:pt x="21908" y="33180"/>
                  </a:cubicBezTo>
                  <a:cubicBezTo>
                    <a:pt x="21908" y="26525"/>
                    <a:pt x="22110" y="19822"/>
                    <a:pt x="21968" y="13154"/>
                  </a:cubicBezTo>
                  <a:close/>
                  <a:moveTo>
                    <a:pt x="12133" y="14107"/>
                  </a:moveTo>
                  <a:lnTo>
                    <a:pt x="12145" y="14131"/>
                  </a:lnTo>
                  <a:cubicBezTo>
                    <a:pt x="12157" y="14333"/>
                    <a:pt x="12216" y="14523"/>
                    <a:pt x="12335" y="14702"/>
                  </a:cubicBezTo>
                  <a:cubicBezTo>
                    <a:pt x="12361" y="14740"/>
                    <a:pt x="12399" y="14757"/>
                    <a:pt x="12436" y="14757"/>
                  </a:cubicBezTo>
                  <a:cubicBezTo>
                    <a:pt x="12502" y="14757"/>
                    <a:pt x="12565" y="14703"/>
                    <a:pt x="12550" y="14619"/>
                  </a:cubicBezTo>
                  <a:cubicBezTo>
                    <a:pt x="12526" y="14583"/>
                    <a:pt x="12526" y="14547"/>
                    <a:pt x="12514" y="14512"/>
                  </a:cubicBezTo>
                  <a:lnTo>
                    <a:pt x="12514" y="14512"/>
                  </a:lnTo>
                  <a:lnTo>
                    <a:pt x="12633" y="14631"/>
                  </a:lnTo>
                  <a:cubicBezTo>
                    <a:pt x="12550" y="14666"/>
                    <a:pt x="12502" y="14797"/>
                    <a:pt x="12597" y="14869"/>
                  </a:cubicBezTo>
                  <a:cubicBezTo>
                    <a:pt x="13097" y="15214"/>
                    <a:pt x="13645" y="15535"/>
                    <a:pt x="14240" y="15833"/>
                  </a:cubicBezTo>
                  <a:cubicBezTo>
                    <a:pt x="15627" y="16669"/>
                    <a:pt x="17248" y="17166"/>
                    <a:pt x="18829" y="17166"/>
                  </a:cubicBezTo>
                  <a:cubicBezTo>
                    <a:pt x="19026" y="17166"/>
                    <a:pt x="19224" y="17159"/>
                    <a:pt x="19420" y="17143"/>
                  </a:cubicBezTo>
                  <a:cubicBezTo>
                    <a:pt x="19551" y="17131"/>
                    <a:pt x="19634" y="17024"/>
                    <a:pt x="19610" y="16928"/>
                  </a:cubicBezTo>
                  <a:cubicBezTo>
                    <a:pt x="19896" y="16881"/>
                    <a:pt x="20158" y="16833"/>
                    <a:pt x="20432" y="16750"/>
                  </a:cubicBezTo>
                  <a:cubicBezTo>
                    <a:pt x="20444" y="16762"/>
                    <a:pt x="20455" y="16774"/>
                    <a:pt x="20479" y="16774"/>
                  </a:cubicBezTo>
                  <a:cubicBezTo>
                    <a:pt x="20634" y="16821"/>
                    <a:pt x="20848" y="16845"/>
                    <a:pt x="21027" y="16845"/>
                  </a:cubicBezTo>
                  <a:cubicBezTo>
                    <a:pt x="20848" y="17643"/>
                    <a:pt x="20813" y="18441"/>
                    <a:pt x="20598" y="19214"/>
                  </a:cubicBezTo>
                  <a:cubicBezTo>
                    <a:pt x="20574" y="19262"/>
                    <a:pt x="20598" y="19310"/>
                    <a:pt x="20622" y="19334"/>
                  </a:cubicBezTo>
                  <a:cubicBezTo>
                    <a:pt x="20539" y="19905"/>
                    <a:pt x="20455" y="20465"/>
                    <a:pt x="20420" y="21012"/>
                  </a:cubicBezTo>
                  <a:cubicBezTo>
                    <a:pt x="20420" y="21059"/>
                    <a:pt x="20457" y="21083"/>
                    <a:pt x="20492" y="21083"/>
                  </a:cubicBezTo>
                  <a:cubicBezTo>
                    <a:pt x="20519" y="21083"/>
                    <a:pt x="20545" y="21068"/>
                    <a:pt x="20551" y="21036"/>
                  </a:cubicBezTo>
                  <a:cubicBezTo>
                    <a:pt x="20563" y="20941"/>
                    <a:pt x="20574" y="20869"/>
                    <a:pt x="20598" y="20774"/>
                  </a:cubicBezTo>
                  <a:cubicBezTo>
                    <a:pt x="20612" y="20836"/>
                    <a:pt x="20670" y="20875"/>
                    <a:pt x="20728" y="20875"/>
                  </a:cubicBezTo>
                  <a:cubicBezTo>
                    <a:pt x="20770" y="20875"/>
                    <a:pt x="20811" y="20855"/>
                    <a:pt x="20836" y="20810"/>
                  </a:cubicBezTo>
                  <a:cubicBezTo>
                    <a:pt x="21134" y="20357"/>
                    <a:pt x="21229" y="19846"/>
                    <a:pt x="21336" y="19322"/>
                  </a:cubicBezTo>
                  <a:cubicBezTo>
                    <a:pt x="21348" y="19226"/>
                    <a:pt x="21289" y="19143"/>
                    <a:pt x="21194" y="19131"/>
                  </a:cubicBezTo>
                  <a:cubicBezTo>
                    <a:pt x="21098" y="19131"/>
                    <a:pt x="21015" y="19107"/>
                    <a:pt x="20920" y="19107"/>
                  </a:cubicBezTo>
                  <a:cubicBezTo>
                    <a:pt x="21075" y="18536"/>
                    <a:pt x="21217" y="17952"/>
                    <a:pt x="21348" y="17357"/>
                  </a:cubicBezTo>
                  <a:lnTo>
                    <a:pt x="21348" y="17357"/>
                  </a:lnTo>
                  <a:cubicBezTo>
                    <a:pt x="21336" y="22620"/>
                    <a:pt x="21467" y="27906"/>
                    <a:pt x="21467" y="33145"/>
                  </a:cubicBezTo>
                  <a:cubicBezTo>
                    <a:pt x="21467" y="34109"/>
                    <a:pt x="21467" y="35097"/>
                    <a:pt x="21456" y="36062"/>
                  </a:cubicBezTo>
                  <a:cubicBezTo>
                    <a:pt x="21336" y="35955"/>
                    <a:pt x="21217" y="35871"/>
                    <a:pt x="21098" y="35776"/>
                  </a:cubicBezTo>
                  <a:cubicBezTo>
                    <a:pt x="21081" y="35765"/>
                    <a:pt x="21064" y="35759"/>
                    <a:pt x="21048" y="35759"/>
                  </a:cubicBezTo>
                  <a:cubicBezTo>
                    <a:pt x="20965" y="35759"/>
                    <a:pt x="20911" y="35895"/>
                    <a:pt x="20991" y="35955"/>
                  </a:cubicBezTo>
                  <a:cubicBezTo>
                    <a:pt x="21146" y="36062"/>
                    <a:pt x="21289" y="36193"/>
                    <a:pt x="21456" y="36276"/>
                  </a:cubicBezTo>
                  <a:lnTo>
                    <a:pt x="21456" y="36812"/>
                  </a:lnTo>
                  <a:cubicBezTo>
                    <a:pt x="21194" y="36609"/>
                    <a:pt x="20908" y="36431"/>
                    <a:pt x="20634" y="36252"/>
                  </a:cubicBezTo>
                  <a:cubicBezTo>
                    <a:pt x="20614" y="36239"/>
                    <a:pt x="20595" y="36233"/>
                    <a:pt x="20576" y="36233"/>
                  </a:cubicBezTo>
                  <a:cubicBezTo>
                    <a:pt x="20482" y="36233"/>
                    <a:pt x="20416" y="36385"/>
                    <a:pt x="20515" y="36455"/>
                  </a:cubicBezTo>
                  <a:cubicBezTo>
                    <a:pt x="20670" y="36550"/>
                    <a:pt x="20813" y="36657"/>
                    <a:pt x="20967" y="36776"/>
                  </a:cubicBezTo>
                  <a:cubicBezTo>
                    <a:pt x="20848" y="36788"/>
                    <a:pt x="20848" y="36990"/>
                    <a:pt x="20979" y="36990"/>
                  </a:cubicBezTo>
                  <a:cubicBezTo>
                    <a:pt x="21075" y="36990"/>
                    <a:pt x="21086" y="36907"/>
                    <a:pt x="21075" y="36848"/>
                  </a:cubicBezTo>
                  <a:lnTo>
                    <a:pt x="21075" y="36848"/>
                  </a:lnTo>
                  <a:cubicBezTo>
                    <a:pt x="21194" y="36943"/>
                    <a:pt x="21325" y="37026"/>
                    <a:pt x="21456" y="37110"/>
                  </a:cubicBezTo>
                  <a:cubicBezTo>
                    <a:pt x="21456" y="37312"/>
                    <a:pt x="21456" y="37526"/>
                    <a:pt x="21444" y="37729"/>
                  </a:cubicBezTo>
                  <a:cubicBezTo>
                    <a:pt x="21372" y="37681"/>
                    <a:pt x="21289" y="37645"/>
                    <a:pt x="21229" y="37598"/>
                  </a:cubicBezTo>
                  <a:cubicBezTo>
                    <a:pt x="21229" y="37586"/>
                    <a:pt x="21253" y="37562"/>
                    <a:pt x="21253" y="37550"/>
                  </a:cubicBezTo>
                  <a:cubicBezTo>
                    <a:pt x="21292" y="37472"/>
                    <a:pt x="21213" y="37409"/>
                    <a:pt x="21134" y="37409"/>
                  </a:cubicBezTo>
                  <a:cubicBezTo>
                    <a:pt x="21093" y="37409"/>
                    <a:pt x="21051" y="37426"/>
                    <a:pt x="21027" y="37467"/>
                  </a:cubicBezTo>
                  <a:lnTo>
                    <a:pt x="21027" y="37479"/>
                  </a:lnTo>
                  <a:cubicBezTo>
                    <a:pt x="20813" y="37324"/>
                    <a:pt x="20610" y="37169"/>
                    <a:pt x="20432" y="36967"/>
                  </a:cubicBezTo>
                  <a:cubicBezTo>
                    <a:pt x="20408" y="36946"/>
                    <a:pt x="20383" y="36937"/>
                    <a:pt x="20359" y="36937"/>
                  </a:cubicBezTo>
                  <a:cubicBezTo>
                    <a:pt x="20273" y="36937"/>
                    <a:pt x="20200" y="37050"/>
                    <a:pt x="20265" y="37133"/>
                  </a:cubicBezTo>
                  <a:cubicBezTo>
                    <a:pt x="20444" y="37312"/>
                    <a:pt x="20658" y="37538"/>
                    <a:pt x="20896" y="37717"/>
                  </a:cubicBezTo>
                  <a:cubicBezTo>
                    <a:pt x="20848" y="37788"/>
                    <a:pt x="20801" y="37860"/>
                    <a:pt x="20777" y="37943"/>
                  </a:cubicBezTo>
                  <a:cubicBezTo>
                    <a:pt x="20610" y="37848"/>
                    <a:pt x="20432" y="37776"/>
                    <a:pt x="20265" y="37681"/>
                  </a:cubicBezTo>
                  <a:cubicBezTo>
                    <a:pt x="20247" y="37672"/>
                    <a:pt x="20231" y="37668"/>
                    <a:pt x="20215" y="37668"/>
                  </a:cubicBezTo>
                  <a:cubicBezTo>
                    <a:pt x="20125" y="37668"/>
                    <a:pt x="20077" y="37799"/>
                    <a:pt x="20158" y="37860"/>
                  </a:cubicBezTo>
                  <a:cubicBezTo>
                    <a:pt x="20324" y="37955"/>
                    <a:pt x="20491" y="38062"/>
                    <a:pt x="20658" y="38145"/>
                  </a:cubicBezTo>
                  <a:cubicBezTo>
                    <a:pt x="20324" y="38788"/>
                    <a:pt x="20039" y="39455"/>
                    <a:pt x="19741" y="40098"/>
                  </a:cubicBezTo>
                  <a:cubicBezTo>
                    <a:pt x="19717" y="40155"/>
                    <a:pt x="19770" y="40212"/>
                    <a:pt x="19821" y="40212"/>
                  </a:cubicBezTo>
                  <a:cubicBezTo>
                    <a:pt x="19845" y="40212"/>
                    <a:pt x="19869" y="40200"/>
                    <a:pt x="19884" y="40169"/>
                  </a:cubicBezTo>
                  <a:cubicBezTo>
                    <a:pt x="19896" y="40158"/>
                    <a:pt x="19896" y="40146"/>
                    <a:pt x="19908" y="40122"/>
                  </a:cubicBezTo>
                  <a:lnTo>
                    <a:pt x="19908" y="40122"/>
                  </a:lnTo>
                  <a:cubicBezTo>
                    <a:pt x="19896" y="40158"/>
                    <a:pt x="19908" y="40181"/>
                    <a:pt x="19920" y="40229"/>
                  </a:cubicBezTo>
                  <a:cubicBezTo>
                    <a:pt x="20039" y="40384"/>
                    <a:pt x="20158" y="40515"/>
                    <a:pt x="20265" y="40658"/>
                  </a:cubicBezTo>
                  <a:cubicBezTo>
                    <a:pt x="20217" y="40777"/>
                    <a:pt x="20182" y="40920"/>
                    <a:pt x="20134" y="41039"/>
                  </a:cubicBezTo>
                  <a:cubicBezTo>
                    <a:pt x="19979" y="40860"/>
                    <a:pt x="19836" y="40693"/>
                    <a:pt x="19705" y="40503"/>
                  </a:cubicBezTo>
                  <a:cubicBezTo>
                    <a:pt x="19681" y="40473"/>
                    <a:pt x="19650" y="40460"/>
                    <a:pt x="19619" y="40460"/>
                  </a:cubicBezTo>
                  <a:cubicBezTo>
                    <a:pt x="19526" y="40460"/>
                    <a:pt x="19429" y="40569"/>
                    <a:pt x="19491" y="40658"/>
                  </a:cubicBezTo>
                  <a:lnTo>
                    <a:pt x="20027" y="41336"/>
                  </a:lnTo>
                  <a:cubicBezTo>
                    <a:pt x="19967" y="41491"/>
                    <a:pt x="19908" y="41646"/>
                    <a:pt x="19848" y="41812"/>
                  </a:cubicBezTo>
                  <a:cubicBezTo>
                    <a:pt x="19705" y="41670"/>
                    <a:pt x="19551" y="41539"/>
                    <a:pt x="19408" y="41420"/>
                  </a:cubicBezTo>
                  <a:cubicBezTo>
                    <a:pt x="19381" y="41395"/>
                    <a:pt x="19351" y="41385"/>
                    <a:pt x="19323" y="41385"/>
                  </a:cubicBezTo>
                  <a:cubicBezTo>
                    <a:pt x="19228" y="41385"/>
                    <a:pt x="19149" y="41503"/>
                    <a:pt x="19241" y="41586"/>
                  </a:cubicBezTo>
                  <a:cubicBezTo>
                    <a:pt x="19420" y="41753"/>
                    <a:pt x="19586" y="41896"/>
                    <a:pt x="19765" y="42063"/>
                  </a:cubicBezTo>
                  <a:cubicBezTo>
                    <a:pt x="19729" y="42146"/>
                    <a:pt x="19705" y="42229"/>
                    <a:pt x="19670" y="42313"/>
                  </a:cubicBezTo>
                  <a:cubicBezTo>
                    <a:pt x="19654" y="42376"/>
                    <a:pt x="19712" y="42429"/>
                    <a:pt x="19767" y="42429"/>
                  </a:cubicBezTo>
                  <a:cubicBezTo>
                    <a:pt x="19794" y="42429"/>
                    <a:pt x="19820" y="42416"/>
                    <a:pt x="19836" y="42384"/>
                  </a:cubicBezTo>
                  <a:cubicBezTo>
                    <a:pt x="19860" y="42324"/>
                    <a:pt x="19896" y="42265"/>
                    <a:pt x="19908" y="42205"/>
                  </a:cubicBezTo>
                  <a:cubicBezTo>
                    <a:pt x="20027" y="42313"/>
                    <a:pt x="20146" y="42432"/>
                    <a:pt x="20265" y="42539"/>
                  </a:cubicBezTo>
                  <a:cubicBezTo>
                    <a:pt x="20205" y="42670"/>
                    <a:pt x="20146" y="42789"/>
                    <a:pt x="20098" y="42920"/>
                  </a:cubicBezTo>
                  <a:cubicBezTo>
                    <a:pt x="19884" y="42717"/>
                    <a:pt x="19658" y="42491"/>
                    <a:pt x="19443" y="42289"/>
                  </a:cubicBezTo>
                  <a:cubicBezTo>
                    <a:pt x="19417" y="42262"/>
                    <a:pt x="19387" y="42251"/>
                    <a:pt x="19357" y="42251"/>
                  </a:cubicBezTo>
                  <a:cubicBezTo>
                    <a:pt x="19255" y="42251"/>
                    <a:pt x="19160" y="42387"/>
                    <a:pt x="19253" y="42479"/>
                  </a:cubicBezTo>
                  <a:cubicBezTo>
                    <a:pt x="19491" y="42717"/>
                    <a:pt x="19741" y="42955"/>
                    <a:pt x="19979" y="43206"/>
                  </a:cubicBezTo>
                  <a:cubicBezTo>
                    <a:pt x="19920" y="43336"/>
                    <a:pt x="19860" y="43491"/>
                    <a:pt x="19801" y="43622"/>
                  </a:cubicBezTo>
                  <a:cubicBezTo>
                    <a:pt x="19598" y="43420"/>
                    <a:pt x="19372" y="43217"/>
                    <a:pt x="19170" y="43015"/>
                  </a:cubicBezTo>
                  <a:cubicBezTo>
                    <a:pt x="19145" y="42991"/>
                    <a:pt x="19118" y="42980"/>
                    <a:pt x="19093" y="42980"/>
                  </a:cubicBezTo>
                  <a:cubicBezTo>
                    <a:pt x="19005" y="42980"/>
                    <a:pt x="18929" y="43099"/>
                    <a:pt x="19003" y="43182"/>
                  </a:cubicBezTo>
                  <a:cubicBezTo>
                    <a:pt x="19241" y="43420"/>
                    <a:pt x="19467" y="43634"/>
                    <a:pt x="19705" y="43860"/>
                  </a:cubicBezTo>
                  <a:cubicBezTo>
                    <a:pt x="19622" y="44027"/>
                    <a:pt x="19562" y="44206"/>
                    <a:pt x="19491" y="44372"/>
                  </a:cubicBezTo>
                  <a:cubicBezTo>
                    <a:pt x="19459" y="44436"/>
                    <a:pt x="19528" y="44494"/>
                    <a:pt x="19592" y="44494"/>
                  </a:cubicBezTo>
                  <a:cubicBezTo>
                    <a:pt x="19623" y="44494"/>
                    <a:pt x="19654" y="44479"/>
                    <a:pt x="19670" y="44444"/>
                  </a:cubicBezTo>
                  <a:cubicBezTo>
                    <a:pt x="19729" y="44289"/>
                    <a:pt x="19789" y="44158"/>
                    <a:pt x="19860" y="44027"/>
                  </a:cubicBezTo>
                  <a:lnTo>
                    <a:pt x="20265" y="44432"/>
                  </a:lnTo>
                  <a:lnTo>
                    <a:pt x="20003" y="45003"/>
                  </a:lnTo>
                  <a:cubicBezTo>
                    <a:pt x="19503" y="44527"/>
                    <a:pt x="19015" y="44051"/>
                    <a:pt x="18539" y="43563"/>
                  </a:cubicBezTo>
                  <a:cubicBezTo>
                    <a:pt x="18514" y="43538"/>
                    <a:pt x="18487" y="43528"/>
                    <a:pt x="18462" y="43528"/>
                  </a:cubicBezTo>
                  <a:cubicBezTo>
                    <a:pt x="18374" y="43528"/>
                    <a:pt x="18298" y="43647"/>
                    <a:pt x="18372" y="43729"/>
                  </a:cubicBezTo>
                  <a:cubicBezTo>
                    <a:pt x="18872" y="44253"/>
                    <a:pt x="19372" y="44765"/>
                    <a:pt x="19884" y="45277"/>
                  </a:cubicBezTo>
                  <a:cubicBezTo>
                    <a:pt x="19801" y="45444"/>
                    <a:pt x="19741" y="45599"/>
                    <a:pt x="19670" y="45765"/>
                  </a:cubicBezTo>
                  <a:cubicBezTo>
                    <a:pt x="19086" y="45230"/>
                    <a:pt x="18491" y="44706"/>
                    <a:pt x="17931" y="44170"/>
                  </a:cubicBezTo>
                  <a:cubicBezTo>
                    <a:pt x="17906" y="44144"/>
                    <a:pt x="17877" y="44133"/>
                    <a:pt x="17849" y="44133"/>
                  </a:cubicBezTo>
                  <a:cubicBezTo>
                    <a:pt x="17749" y="44133"/>
                    <a:pt x="17659" y="44274"/>
                    <a:pt x="17753" y="44349"/>
                  </a:cubicBezTo>
                  <a:cubicBezTo>
                    <a:pt x="18348" y="44920"/>
                    <a:pt x="18931" y="45515"/>
                    <a:pt x="19527" y="46111"/>
                  </a:cubicBezTo>
                  <a:cubicBezTo>
                    <a:pt x="19479" y="46230"/>
                    <a:pt x="19431" y="46349"/>
                    <a:pt x="19372" y="46468"/>
                  </a:cubicBezTo>
                  <a:cubicBezTo>
                    <a:pt x="18943" y="46063"/>
                    <a:pt x="18515" y="45658"/>
                    <a:pt x="18098" y="45241"/>
                  </a:cubicBezTo>
                  <a:cubicBezTo>
                    <a:pt x="18074" y="45220"/>
                    <a:pt x="18048" y="45212"/>
                    <a:pt x="18023" y="45212"/>
                  </a:cubicBezTo>
                  <a:cubicBezTo>
                    <a:pt x="17935" y="45212"/>
                    <a:pt x="17860" y="45322"/>
                    <a:pt x="17943" y="45396"/>
                  </a:cubicBezTo>
                  <a:cubicBezTo>
                    <a:pt x="18372" y="45837"/>
                    <a:pt x="18812" y="46301"/>
                    <a:pt x="19253" y="46777"/>
                  </a:cubicBezTo>
                  <a:lnTo>
                    <a:pt x="19027" y="47361"/>
                  </a:lnTo>
                  <a:cubicBezTo>
                    <a:pt x="18586" y="46932"/>
                    <a:pt x="18158" y="46492"/>
                    <a:pt x="17741" y="46051"/>
                  </a:cubicBezTo>
                  <a:cubicBezTo>
                    <a:pt x="17718" y="46029"/>
                    <a:pt x="17694" y="46020"/>
                    <a:pt x="17671" y="46020"/>
                  </a:cubicBezTo>
                  <a:cubicBezTo>
                    <a:pt x="17596" y="46020"/>
                    <a:pt x="17534" y="46118"/>
                    <a:pt x="17598" y="46182"/>
                  </a:cubicBezTo>
                  <a:cubicBezTo>
                    <a:pt x="18038" y="46646"/>
                    <a:pt x="18479" y="47135"/>
                    <a:pt x="18943" y="47623"/>
                  </a:cubicBezTo>
                  <a:cubicBezTo>
                    <a:pt x="18931" y="47682"/>
                    <a:pt x="18967" y="47718"/>
                    <a:pt x="19027" y="47718"/>
                  </a:cubicBezTo>
                  <a:lnTo>
                    <a:pt x="19384" y="48075"/>
                  </a:lnTo>
                  <a:cubicBezTo>
                    <a:pt x="19324" y="48206"/>
                    <a:pt x="19289" y="48337"/>
                    <a:pt x="19229" y="48456"/>
                  </a:cubicBezTo>
                  <a:cubicBezTo>
                    <a:pt x="18539" y="47885"/>
                    <a:pt x="17860" y="47289"/>
                    <a:pt x="17205" y="46670"/>
                  </a:cubicBezTo>
                  <a:cubicBezTo>
                    <a:pt x="17184" y="46652"/>
                    <a:pt x="17160" y="46644"/>
                    <a:pt x="17137" y="46644"/>
                  </a:cubicBezTo>
                  <a:cubicBezTo>
                    <a:pt x="17058" y="46644"/>
                    <a:pt x="16988" y="46739"/>
                    <a:pt x="17062" y="46813"/>
                  </a:cubicBezTo>
                  <a:cubicBezTo>
                    <a:pt x="17741" y="47468"/>
                    <a:pt x="18408" y="48135"/>
                    <a:pt x="19086" y="48790"/>
                  </a:cubicBezTo>
                  <a:cubicBezTo>
                    <a:pt x="19003" y="48992"/>
                    <a:pt x="18931" y="49206"/>
                    <a:pt x="18836" y="49432"/>
                  </a:cubicBezTo>
                  <a:cubicBezTo>
                    <a:pt x="18491" y="49206"/>
                    <a:pt x="18158" y="48992"/>
                    <a:pt x="17824" y="48754"/>
                  </a:cubicBezTo>
                  <a:cubicBezTo>
                    <a:pt x="17806" y="48742"/>
                    <a:pt x="17788" y="48736"/>
                    <a:pt x="17772" y="48736"/>
                  </a:cubicBezTo>
                  <a:cubicBezTo>
                    <a:pt x="17694" y="48736"/>
                    <a:pt x="17652" y="48861"/>
                    <a:pt x="17741" y="48921"/>
                  </a:cubicBezTo>
                  <a:cubicBezTo>
                    <a:pt x="18062" y="49159"/>
                    <a:pt x="18408" y="49432"/>
                    <a:pt x="18753" y="49683"/>
                  </a:cubicBezTo>
                  <a:cubicBezTo>
                    <a:pt x="18705" y="49790"/>
                    <a:pt x="18658" y="49885"/>
                    <a:pt x="18634" y="50004"/>
                  </a:cubicBezTo>
                  <a:cubicBezTo>
                    <a:pt x="18372" y="49849"/>
                    <a:pt x="18122" y="49694"/>
                    <a:pt x="17884" y="49528"/>
                  </a:cubicBezTo>
                  <a:cubicBezTo>
                    <a:pt x="17875" y="49523"/>
                    <a:pt x="17866" y="49521"/>
                    <a:pt x="17857" y="49521"/>
                  </a:cubicBezTo>
                  <a:cubicBezTo>
                    <a:pt x="17799" y="49521"/>
                    <a:pt x="17760" y="49616"/>
                    <a:pt x="17812" y="49647"/>
                  </a:cubicBezTo>
                  <a:cubicBezTo>
                    <a:pt x="18062" y="49825"/>
                    <a:pt x="18300" y="50004"/>
                    <a:pt x="18550" y="50206"/>
                  </a:cubicBezTo>
                  <a:lnTo>
                    <a:pt x="18336" y="50778"/>
                  </a:lnTo>
                  <a:lnTo>
                    <a:pt x="18336" y="50802"/>
                  </a:lnTo>
                  <a:cubicBezTo>
                    <a:pt x="17598" y="50385"/>
                    <a:pt x="16872" y="49980"/>
                    <a:pt x="16110" y="49611"/>
                  </a:cubicBezTo>
                  <a:cubicBezTo>
                    <a:pt x="16098" y="49603"/>
                    <a:pt x="16087" y="49600"/>
                    <a:pt x="16076" y="49600"/>
                  </a:cubicBezTo>
                  <a:cubicBezTo>
                    <a:pt x="16019" y="49600"/>
                    <a:pt x="15978" y="49690"/>
                    <a:pt x="16038" y="49730"/>
                  </a:cubicBezTo>
                  <a:cubicBezTo>
                    <a:pt x="16967" y="50206"/>
                    <a:pt x="17860" y="50706"/>
                    <a:pt x="18729" y="51242"/>
                  </a:cubicBezTo>
                  <a:cubicBezTo>
                    <a:pt x="18586" y="51599"/>
                    <a:pt x="18455" y="51957"/>
                    <a:pt x="18312" y="52326"/>
                  </a:cubicBezTo>
                  <a:cubicBezTo>
                    <a:pt x="18304" y="52366"/>
                    <a:pt x="18345" y="52401"/>
                    <a:pt x="18380" y="52401"/>
                  </a:cubicBezTo>
                  <a:cubicBezTo>
                    <a:pt x="18396" y="52401"/>
                    <a:pt x="18412" y="52393"/>
                    <a:pt x="18419" y="52373"/>
                  </a:cubicBezTo>
                  <a:cubicBezTo>
                    <a:pt x="18574" y="52028"/>
                    <a:pt x="18729" y="51695"/>
                    <a:pt x="18896" y="51349"/>
                  </a:cubicBezTo>
                  <a:cubicBezTo>
                    <a:pt x="19110" y="51480"/>
                    <a:pt x="19312" y="51599"/>
                    <a:pt x="19503" y="51730"/>
                  </a:cubicBezTo>
                  <a:cubicBezTo>
                    <a:pt x="19253" y="52314"/>
                    <a:pt x="19003" y="52897"/>
                    <a:pt x="18765" y="53481"/>
                  </a:cubicBezTo>
                  <a:cubicBezTo>
                    <a:pt x="18742" y="53519"/>
                    <a:pt x="18777" y="53547"/>
                    <a:pt x="18815" y="53547"/>
                  </a:cubicBezTo>
                  <a:cubicBezTo>
                    <a:pt x="18837" y="53547"/>
                    <a:pt x="18859" y="53538"/>
                    <a:pt x="18872" y="53516"/>
                  </a:cubicBezTo>
                  <a:cubicBezTo>
                    <a:pt x="19122" y="52957"/>
                    <a:pt x="19384" y="52385"/>
                    <a:pt x="19658" y="51826"/>
                  </a:cubicBezTo>
                  <a:cubicBezTo>
                    <a:pt x="19824" y="51933"/>
                    <a:pt x="19967" y="52028"/>
                    <a:pt x="20122" y="52135"/>
                  </a:cubicBezTo>
                  <a:cubicBezTo>
                    <a:pt x="19979" y="52480"/>
                    <a:pt x="19848" y="52802"/>
                    <a:pt x="19729" y="53147"/>
                  </a:cubicBezTo>
                  <a:cubicBezTo>
                    <a:pt x="18693" y="53778"/>
                    <a:pt x="17705" y="54469"/>
                    <a:pt x="16741" y="55243"/>
                  </a:cubicBezTo>
                  <a:cubicBezTo>
                    <a:pt x="15133" y="56314"/>
                    <a:pt x="13574" y="57445"/>
                    <a:pt x="12216" y="58862"/>
                  </a:cubicBezTo>
                  <a:cubicBezTo>
                    <a:pt x="12216" y="58763"/>
                    <a:pt x="12140" y="58663"/>
                    <a:pt x="12052" y="58663"/>
                  </a:cubicBezTo>
                  <a:cubicBezTo>
                    <a:pt x="12024" y="58663"/>
                    <a:pt x="11995" y="58673"/>
                    <a:pt x="11966" y="58696"/>
                  </a:cubicBezTo>
                  <a:cubicBezTo>
                    <a:pt x="11876" y="58776"/>
                    <a:pt x="11777" y="58806"/>
                    <a:pt x="11683" y="58806"/>
                  </a:cubicBezTo>
                  <a:cubicBezTo>
                    <a:pt x="11666" y="58806"/>
                    <a:pt x="11649" y="58805"/>
                    <a:pt x="11633" y="58803"/>
                  </a:cubicBezTo>
                  <a:cubicBezTo>
                    <a:pt x="11847" y="58624"/>
                    <a:pt x="12026" y="58398"/>
                    <a:pt x="12145" y="58160"/>
                  </a:cubicBezTo>
                  <a:cubicBezTo>
                    <a:pt x="12204" y="58148"/>
                    <a:pt x="12240" y="58100"/>
                    <a:pt x="12264" y="58029"/>
                  </a:cubicBezTo>
                  <a:cubicBezTo>
                    <a:pt x="15562" y="47647"/>
                    <a:pt x="18193" y="36907"/>
                    <a:pt x="20384" y="26239"/>
                  </a:cubicBezTo>
                  <a:cubicBezTo>
                    <a:pt x="20406" y="26159"/>
                    <a:pt x="20335" y="26106"/>
                    <a:pt x="20271" y="26106"/>
                  </a:cubicBezTo>
                  <a:cubicBezTo>
                    <a:pt x="20229" y="26106"/>
                    <a:pt x="20191" y="26128"/>
                    <a:pt x="20182" y="26180"/>
                  </a:cubicBezTo>
                  <a:cubicBezTo>
                    <a:pt x="17634" y="36836"/>
                    <a:pt x="14776" y="47361"/>
                    <a:pt x="11871" y="57922"/>
                  </a:cubicBezTo>
                  <a:cubicBezTo>
                    <a:pt x="11847" y="58017"/>
                    <a:pt x="11883" y="58088"/>
                    <a:pt x="11931" y="58136"/>
                  </a:cubicBezTo>
                  <a:cubicBezTo>
                    <a:pt x="11811" y="58279"/>
                    <a:pt x="11681" y="58422"/>
                    <a:pt x="11514" y="58517"/>
                  </a:cubicBezTo>
                  <a:cubicBezTo>
                    <a:pt x="11502" y="58517"/>
                    <a:pt x="11502" y="58505"/>
                    <a:pt x="11490" y="58505"/>
                  </a:cubicBezTo>
                  <a:cubicBezTo>
                    <a:pt x="10502" y="58362"/>
                    <a:pt x="9537" y="58326"/>
                    <a:pt x="8573" y="58041"/>
                  </a:cubicBezTo>
                  <a:cubicBezTo>
                    <a:pt x="8566" y="58039"/>
                    <a:pt x="8559" y="58038"/>
                    <a:pt x="8552" y="58038"/>
                  </a:cubicBezTo>
                  <a:cubicBezTo>
                    <a:pt x="8460" y="58038"/>
                    <a:pt x="8425" y="58185"/>
                    <a:pt x="8525" y="58207"/>
                  </a:cubicBezTo>
                  <a:cubicBezTo>
                    <a:pt x="9283" y="58438"/>
                    <a:pt x="10173" y="58689"/>
                    <a:pt x="11008" y="58689"/>
                  </a:cubicBezTo>
                  <a:cubicBezTo>
                    <a:pt x="11078" y="58689"/>
                    <a:pt x="11147" y="58687"/>
                    <a:pt x="11216" y="58684"/>
                  </a:cubicBezTo>
                  <a:lnTo>
                    <a:pt x="11216" y="58684"/>
                  </a:lnTo>
                  <a:cubicBezTo>
                    <a:pt x="11133" y="58731"/>
                    <a:pt x="11097" y="58791"/>
                    <a:pt x="11097" y="58862"/>
                  </a:cubicBezTo>
                  <a:cubicBezTo>
                    <a:pt x="9645" y="58755"/>
                    <a:pt x="8347" y="58636"/>
                    <a:pt x="6966" y="57922"/>
                  </a:cubicBezTo>
                  <a:cubicBezTo>
                    <a:pt x="6949" y="57913"/>
                    <a:pt x="6933" y="57910"/>
                    <a:pt x="6917" y="57910"/>
                  </a:cubicBezTo>
                  <a:cubicBezTo>
                    <a:pt x="6818" y="57910"/>
                    <a:pt x="6744" y="58052"/>
                    <a:pt x="6847" y="58124"/>
                  </a:cubicBezTo>
                  <a:cubicBezTo>
                    <a:pt x="7969" y="58746"/>
                    <a:pt x="9381" y="59273"/>
                    <a:pt x="10732" y="59273"/>
                  </a:cubicBezTo>
                  <a:cubicBezTo>
                    <a:pt x="11115" y="59273"/>
                    <a:pt x="11494" y="59231"/>
                    <a:pt x="11859" y="59136"/>
                  </a:cubicBezTo>
                  <a:lnTo>
                    <a:pt x="11871" y="59136"/>
                  </a:lnTo>
                  <a:cubicBezTo>
                    <a:pt x="11055" y="59475"/>
                    <a:pt x="10197" y="59617"/>
                    <a:pt x="9319" y="59617"/>
                  </a:cubicBezTo>
                  <a:cubicBezTo>
                    <a:pt x="6277" y="59617"/>
                    <a:pt x="3000" y="57910"/>
                    <a:pt x="441" y="56755"/>
                  </a:cubicBezTo>
                  <a:cubicBezTo>
                    <a:pt x="477" y="56719"/>
                    <a:pt x="524" y="56695"/>
                    <a:pt x="536" y="56636"/>
                  </a:cubicBezTo>
                  <a:cubicBezTo>
                    <a:pt x="4942" y="42670"/>
                    <a:pt x="9180" y="28454"/>
                    <a:pt x="12133" y="14107"/>
                  </a:cubicBezTo>
                  <a:close/>
                  <a:moveTo>
                    <a:pt x="33528" y="28192"/>
                  </a:moveTo>
                  <a:cubicBezTo>
                    <a:pt x="34314" y="28989"/>
                    <a:pt x="35922" y="29216"/>
                    <a:pt x="36838" y="29466"/>
                  </a:cubicBezTo>
                  <a:cubicBezTo>
                    <a:pt x="37832" y="29727"/>
                    <a:pt x="38825" y="29890"/>
                    <a:pt x="39809" y="29890"/>
                  </a:cubicBezTo>
                  <a:cubicBezTo>
                    <a:pt x="40394" y="29890"/>
                    <a:pt x="40976" y="29833"/>
                    <a:pt x="41553" y="29704"/>
                  </a:cubicBezTo>
                  <a:cubicBezTo>
                    <a:pt x="41672" y="29692"/>
                    <a:pt x="41780" y="29680"/>
                    <a:pt x="41899" y="29668"/>
                  </a:cubicBezTo>
                  <a:lnTo>
                    <a:pt x="41922" y="29668"/>
                  </a:lnTo>
                  <a:cubicBezTo>
                    <a:pt x="41929" y="29765"/>
                    <a:pt x="42019" y="29819"/>
                    <a:pt x="42109" y="29819"/>
                  </a:cubicBezTo>
                  <a:cubicBezTo>
                    <a:pt x="42186" y="29819"/>
                    <a:pt x="42264" y="29780"/>
                    <a:pt x="42291" y="29692"/>
                  </a:cubicBezTo>
                  <a:cubicBezTo>
                    <a:pt x="42315" y="29668"/>
                    <a:pt x="42315" y="29644"/>
                    <a:pt x="42327" y="29621"/>
                  </a:cubicBezTo>
                  <a:cubicBezTo>
                    <a:pt x="42399" y="29609"/>
                    <a:pt x="42470" y="29585"/>
                    <a:pt x="42530" y="29573"/>
                  </a:cubicBezTo>
                  <a:cubicBezTo>
                    <a:pt x="42565" y="29609"/>
                    <a:pt x="42613" y="29621"/>
                    <a:pt x="42649" y="29621"/>
                  </a:cubicBezTo>
                  <a:cubicBezTo>
                    <a:pt x="42684" y="29621"/>
                    <a:pt x="42696" y="29621"/>
                    <a:pt x="42708" y="29609"/>
                  </a:cubicBezTo>
                  <a:cubicBezTo>
                    <a:pt x="42756" y="32204"/>
                    <a:pt x="42803" y="34800"/>
                    <a:pt x="42803" y="37371"/>
                  </a:cubicBezTo>
                  <a:cubicBezTo>
                    <a:pt x="42803" y="43848"/>
                    <a:pt x="42589" y="50385"/>
                    <a:pt x="42792" y="56850"/>
                  </a:cubicBezTo>
                  <a:cubicBezTo>
                    <a:pt x="42673" y="56831"/>
                    <a:pt x="42552" y="56824"/>
                    <a:pt x="42429" y="56824"/>
                  </a:cubicBezTo>
                  <a:cubicBezTo>
                    <a:pt x="42093" y="56824"/>
                    <a:pt x="41748" y="56877"/>
                    <a:pt x="41434" y="56886"/>
                  </a:cubicBezTo>
                  <a:cubicBezTo>
                    <a:pt x="41303" y="56886"/>
                    <a:pt x="41303" y="57088"/>
                    <a:pt x="41434" y="57088"/>
                  </a:cubicBezTo>
                  <a:cubicBezTo>
                    <a:pt x="41739" y="57105"/>
                    <a:pt x="42074" y="57152"/>
                    <a:pt x="42401" y="57152"/>
                  </a:cubicBezTo>
                  <a:cubicBezTo>
                    <a:pt x="42534" y="57152"/>
                    <a:pt x="42665" y="57144"/>
                    <a:pt x="42792" y="57124"/>
                  </a:cubicBezTo>
                  <a:cubicBezTo>
                    <a:pt x="42803" y="57493"/>
                    <a:pt x="42803" y="57862"/>
                    <a:pt x="42815" y="58243"/>
                  </a:cubicBezTo>
                  <a:cubicBezTo>
                    <a:pt x="42434" y="58303"/>
                    <a:pt x="42030" y="58362"/>
                    <a:pt x="41625" y="58374"/>
                  </a:cubicBezTo>
                  <a:cubicBezTo>
                    <a:pt x="41524" y="58380"/>
                    <a:pt x="41419" y="58383"/>
                    <a:pt x="41315" y="58383"/>
                  </a:cubicBezTo>
                  <a:cubicBezTo>
                    <a:pt x="41211" y="58383"/>
                    <a:pt x="41107" y="58380"/>
                    <a:pt x="41006" y="58374"/>
                  </a:cubicBezTo>
                  <a:cubicBezTo>
                    <a:pt x="40898" y="58374"/>
                    <a:pt x="39994" y="58303"/>
                    <a:pt x="40172" y="58100"/>
                  </a:cubicBezTo>
                  <a:cubicBezTo>
                    <a:pt x="40192" y="58071"/>
                    <a:pt x="40164" y="58034"/>
                    <a:pt x="40133" y="58034"/>
                  </a:cubicBezTo>
                  <a:cubicBezTo>
                    <a:pt x="40126" y="58034"/>
                    <a:pt x="40119" y="58036"/>
                    <a:pt x="40113" y="58041"/>
                  </a:cubicBezTo>
                  <a:cubicBezTo>
                    <a:pt x="39827" y="58315"/>
                    <a:pt x="40375" y="58517"/>
                    <a:pt x="40553" y="58565"/>
                  </a:cubicBezTo>
                  <a:cubicBezTo>
                    <a:pt x="40887" y="58654"/>
                    <a:pt x="41244" y="58693"/>
                    <a:pt x="41603" y="58693"/>
                  </a:cubicBezTo>
                  <a:cubicBezTo>
                    <a:pt x="42014" y="58693"/>
                    <a:pt x="42428" y="58641"/>
                    <a:pt x="42815" y="58553"/>
                  </a:cubicBezTo>
                  <a:lnTo>
                    <a:pt x="42815" y="58553"/>
                  </a:lnTo>
                  <a:cubicBezTo>
                    <a:pt x="42803" y="58576"/>
                    <a:pt x="42768" y="58600"/>
                    <a:pt x="42756" y="58624"/>
                  </a:cubicBezTo>
                  <a:cubicBezTo>
                    <a:pt x="42696" y="58684"/>
                    <a:pt x="42732" y="58755"/>
                    <a:pt x="42792" y="58791"/>
                  </a:cubicBezTo>
                  <a:cubicBezTo>
                    <a:pt x="41397" y="59578"/>
                    <a:pt x="40005" y="59886"/>
                    <a:pt x="38606" y="59886"/>
                  </a:cubicBezTo>
                  <a:cubicBezTo>
                    <a:pt x="37234" y="59886"/>
                    <a:pt x="35854" y="59590"/>
                    <a:pt x="34457" y="59160"/>
                  </a:cubicBezTo>
                  <a:cubicBezTo>
                    <a:pt x="34457" y="59148"/>
                    <a:pt x="34433" y="59112"/>
                    <a:pt x="34421" y="59100"/>
                  </a:cubicBezTo>
                  <a:cubicBezTo>
                    <a:pt x="34183" y="58898"/>
                    <a:pt x="33838" y="58731"/>
                    <a:pt x="33505" y="58660"/>
                  </a:cubicBezTo>
                  <a:cubicBezTo>
                    <a:pt x="33528" y="58017"/>
                    <a:pt x="33540" y="57374"/>
                    <a:pt x="33564" y="56719"/>
                  </a:cubicBezTo>
                  <a:cubicBezTo>
                    <a:pt x="33576" y="56731"/>
                    <a:pt x="33588" y="56755"/>
                    <a:pt x="33624" y="56755"/>
                  </a:cubicBezTo>
                  <a:cubicBezTo>
                    <a:pt x="33743" y="56755"/>
                    <a:pt x="33743" y="56576"/>
                    <a:pt x="33624" y="56576"/>
                  </a:cubicBezTo>
                  <a:cubicBezTo>
                    <a:pt x="33588" y="56576"/>
                    <a:pt x="33576" y="56588"/>
                    <a:pt x="33564" y="56600"/>
                  </a:cubicBezTo>
                  <a:cubicBezTo>
                    <a:pt x="33707" y="50147"/>
                    <a:pt x="33540" y="43658"/>
                    <a:pt x="33540" y="37193"/>
                  </a:cubicBezTo>
                  <a:cubicBezTo>
                    <a:pt x="33540" y="34193"/>
                    <a:pt x="33540" y="31192"/>
                    <a:pt x="33528" y="28192"/>
                  </a:cubicBezTo>
                  <a:close/>
                  <a:moveTo>
                    <a:pt x="45555" y="1"/>
                  </a:moveTo>
                  <a:cubicBezTo>
                    <a:pt x="45530" y="1"/>
                    <a:pt x="45506" y="16"/>
                    <a:pt x="45506" y="45"/>
                  </a:cubicBezTo>
                  <a:cubicBezTo>
                    <a:pt x="45506" y="81"/>
                    <a:pt x="45494" y="105"/>
                    <a:pt x="45494" y="141"/>
                  </a:cubicBezTo>
                  <a:lnTo>
                    <a:pt x="45482" y="141"/>
                  </a:lnTo>
                  <a:cubicBezTo>
                    <a:pt x="44220" y="569"/>
                    <a:pt x="43006" y="1153"/>
                    <a:pt x="41851" y="1831"/>
                  </a:cubicBezTo>
                  <a:cubicBezTo>
                    <a:pt x="41004" y="1726"/>
                    <a:pt x="40181" y="1665"/>
                    <a:pt x="39375" y="1665"/>
                  </a:cubicBezTo>
                  <a:cubicBezTo>
                    <a:pt x="38277" y="1665"/>
                    <a:pt x="37210" y="1778"/>
                    <a:pt x="36160" y="2046"/>
                  </a:cubicBezTo>
                  <a:cubicBezTo>
                    <a:pt x="36160" y="1998"/>
                    <a:pt x="36160" y="1950"/>
                    <a:pt x="36148" y="1903"/>
                  </a:cubicBezTo>
                  <a:lnTo>
                    <a:pt x="36148" y="1903"/>
                  </a:lnTo>
                  <a:cubicBezTo>
                    <a:pt x="36173" y="1913"/>
                    <a:pt x="36200" y="1918"/>
                    <a:pt x="36228" y="1918"/>
                  </a:cubicBezTo>
                  <a:cubicBezTo>
                    <a:pt x="36329" y="1918"/>
                    <a:pt x="36431" y="1851"/>
                    <a:pt x="36422" y="1748"/>
                  </a:cubicBezTo>
                  <a:cubicBezTo>
                    <a:pt x="36386" y="1403"/>
                    <a:pt x="36362" y="1057"/>
                    <a:pt x="36303" y="712"/>
                  </a:cubicBezTo>
                  <a:cubicBezTo>
                    <a:pt x="36283" y="612"/>
                    <a:pt x="36211" y="511"/>
                    <a:pt x="36096" y="511"/>
                  </a:cubicBezTo>
                  <a:cubicBezTo>
                    <a:pt x="36075" y="511"/>
                    <a:pt x="36053" y="514"/>
                    <a:pt x="36029" y="522"/>
                  </a:cubicBezTo>
                  <a:cubicBezTo>
                    <a:pt x="35493" y="700"/>
                    <a:pt x="34969" y="915"/>
                    <a:pt x="34469" y="1153"/>
                  </a:cubicBezTo>
                  <a:cubicBezTo>
                    <a:pt x="34421" y="1153"/>
                    <a:pt x="34398" y="1165"/>
                    <a:pt x="34362" y="1188"/>
                  </a:cubicBezTo>
                  <a:cubicBezTo>
                    <a:pt x="32516" y="2070"/>
                    <a:pt x="30861" y="3272"/>
                    <a:pt x="29040" y="4225"/>
                  </a:cubicBezTo>
                  <a:cubicBezTo>
                    <a:pt x="26873" y="5356"/>
                    <a:pt x="24718" y="6391"/>
                    <a:pt x="22753" y="7796"/>
                  </a:cubicBezTo>
                  <a:cubicBezTo>
                    <a:pt x="22741" y="7785"/>
                    <a:pt x="22741" y="7773"/>
                    <a:pt x="22730" y="7773"/>
                  </a:cubicBezTo>
                  <a:cubicBezTo>
                    <a:pt x="22714" y="7749"/>
                    <a:pt x="22690" y="7738"/>
                    <a:pt x="22667" y="7738"/>
                  </a:cubicBezTo>
                  <a:cubicBezTo>
                    <a:pt x="22621" y="7738"/>
                    <a:pt x="22579" y="7781"/>
                    <a:pt x="22610" y="7844"/>
                  </a:cubicBezTo>
                  <a:cubicBezTo>
                    <a:pt x="22610" y="7856"/>
                    <a:pt x="22622" y="7856"/>
                    <a:pt x="22634" y="7880"/>
                  </a:cubicBezTo>
                  <a:cubicBezTo>
                    <a:pt x="22527" y="7880"/>
                    <a:pt x="22432" y="7880"/>
                    <a:pt x="22337" y="7904"/>
                  </a:cubicBezTo>
                  <a:cubicBezTo>
                    <a:pt x="21991" y="7999"/>
                    <a:pt x="21622" y="8225"/>
                    <a:pt x="21575" y="8618"/>
                  </a:cubicBezTo>
                  <a:cubicBezTo>
                    <a:pt x="21575" y="8630"/>
                    <a:pt x="21575" y="8642"/>
                    <a:pt x="21598" y="8666"/>
                  </a:cubicBezTo>
                  <a:cubicBezTo>
                    <a:pt x="21598" y="8749"/>
                    <a:pt x="21598" y="8856"/>
                    <a:pt x="21575" y="8939"/>
                  </a:cubicBezTo>
                  <a:cubicBezTo>
                    <a:pt x="19241" y="9999"/>
                    <a:pt x="16967" y="11190"/>
                    <a:pt x="14729" y="12464"/>
                  </a:cubicBezTo>
                  <a:cubicBezTo>
                    <a:pt x="14716" y="12459"/>
                    <a:pt x="14703" y="12457"/>
                    <a:pt x="14690" y="12457"/>
                  </a:cubicBezTo>
                  <a:cubicBezTo>
                    <a:pt x="14629" y="12457"/>
                    <a:pt x="14567" y="12500"/>
                    <a:pt x="14538" y="12559"/>
                  </a:cubicBezTo>
                  <a:lnTo>
                    <a:pt x="14002" y="12880"/>
                  </a:lnTo>
                  <a:cubicBezTo>
                    <a:pt x="14084" y="12799"/>
                    <a:pt x="14009" y="12665"/>
                    <a:pt x="13896" y="12665"/>
                  </a:cubicBezTo>
                  <a:cubicBezTo>
                    <a:pt x="13877" y="12665"/>
                    <a:pt x="13856" y="12669"/>
                    <a:pt x="13836" y="12678"/>
                  </a:cubicBezTo>
                  <a:cubicBezTo>
                    <a:pt x="13288" y="12952"/>
                    <a:pt x="12752" y="13249"/>
                    <a:pt x="12204" y="13535"/>
                  </a:cubicBezTo>
                  <a:cubicBezTo>
                    <a:pt x="12157" y="13547"/>
                    <a:pt x="12157" y="13595"/>
                    <a:pt x="12157" y="13619"/>
                  </a:cubicBezTo>
                  <a:cubicBezTo>
                    <a:pt x="12145" y="13690"/>
                    <a:pt x="12145" y="13773"/>
                    <a:pt x="12133" y="13857"/>
                  </a:cubicBezTo>
                  <a:cubicBezTo>
                    <a:pt x="12109" y="13845"/>
                    <a:pt x="12097" y="13845"/>
                    <a:pt x="12085" y="13833"/>
                  </a:cubicBezTo>
                  <a:cubicBezTo>
                    <a:pt x="12061" y="13812"/>
                    <a:pt x="12037" y="13803"/>
                    <a:pt x="12016" y="13803"/>
                  </a:cubicBezTo>
                  <a:cubicBezTo>
                    <a:pt x="11952" y="13803"/>
                    <a:pt x="11910" y="13881"/>
                    <a:pt x="11954" y="13952"/>
                  </a:cubicBezTo>
                  <a:cubicBezTo>
                    <a:pt x="11919" y="13964"/>
                    <a:pt x="11907" y="13976"/>
                    <a:pt x="11895" y="14023"/>
                  </a:cubicBezTo>
                  <a:cubicBezTo>
                    <a:pt x="8109" y="28263"/>
                    <a:pt x="4513" y="42491"/>
                    <a:pt x="48" y="56540"/>
                  </a:cubicBezTo>
                  <a:cubicBezTo>
                    <a:pt x="0" y="56671"/>
                    <a:pt x="72" y="56767"/>
                    <a:pt x="167" y="56826"/>
                  </a:cubicBezTo>
                  <a:cubicBezTo>
                    <a:pt x="143" y="56874"/>
                    <a:pt x="167" y="56910"/>
                    <a:pt x="203" y="56945"/>
                  </a:cubicBezTo>
                  <a:cubicBezTo>
                    <a:pt x="2282" y="58340"/>
                    <a:pt x="6132" y="60297"/>
                    <a:pt x="9282" y="60297"/>
                  </a:cubicBezTo>
                  <a:cubicBezTo>
                    <a:pt x="10407" y="60297"/>
                    <a:pt x="11442" y="60048"/>
                    <a:pt x="12276" y="59434"/>
                  </a:cubicBezTo>
                  <a:lnTo>
                    <a:pt x="12288" y="59410"/>
                  </a:lnTo>
                  <a:cubicBezTo>
                    <a:pt x="12335" y="59374"/>
                    <a:pt x="12395" y="59338"/>
                    <a:pt x="12454" y="59291"/>
                  </a:cubicBezTo>
                  <a:cubicBezTo>
                    <a:pt x="12466" y="59315"/>
                    <a:pt x="12490" y="59327"/>
                    <a:pt x="12514" y="59327"/>
                  </a:cubicBezTo>
                  <a:cubicBezTo>
                    <a:pt x="12585" y="59327"/>
                    <a:pt x="12621" y="59255"/>
                    <a:pt x="12609" y="59196"/>
                  </a:cubicBezTo>
                  <a:cubicBezTo>
                    <a:pt x="14419" y="57862"/>
                    <a:pt x="16360" y="56552"/>
                    <a:pt x="18098" y="55100"/>
                  </a:cubicBezTo>
                  <a:cubicBezTo>
                    <a:pt x="19134" y="54397"/>
                    <a:pt x="20170" y="53683"/>
                    <a:pt x="21146" y="52897"/>
                  </a:cubicBezTo>
                  <a:cubicBezTo>
                    <a:pt x="21152" y="52898"/>
                    <a:pt x="21158" y="52899"/>
                    <a:pt x="21164" y="52899"/>
                  </a:cubicBezTo>
                  <a:cubicBezTo>
                    <a:pt x="21215" y="52899"/>
                    <a:pt x="21253" y="52855"/>
                    <a:pt x="21253" y="52802"/>
                  </a:cubicBezTo>
                  <a:cubicBezTo>
                    <a:pt x="21277" y="52778"/>
                    <a:pt x="21325" y="52742"/>
                    <a:pt x="21360" y="52719"/>
                  </a:cubicBezTo>
                  <a:cubicBezTo>
                    <a:pt x="21384" y="54409"/>
                    <a:pt x="21432" y="56124"/>
                    <a:pt x="21515" y="57826"/>
                  </a:cubicBezTo>
                  <a:cubicBezTo>
                    <a:pt x="21515" y="57939"/>
                    <a:pt x="21604" y="57993"/>
                    <a:pt x="21688" y="57993"/>
                  </a:cubicBezTo>
                  <a:cubicBezTo>
                    <a:pt x="21711" y="57993"/>
                    <a:pt x="21733" y="57989"/>
                    <a:pt x="21753" y="57981"/>
                  </a:cubicBezTo>
                  <a:cubicBezTo>
                    <a:pt x="21777" y="58005"/>
                    <a:pt x="21789" y="58017"/>
                    <a:pt x="21801" y="58017"/>
                  </a:cubicBezTo>
                  <a:cubicBezTo>
                    <a:pt x="23622" y="59148"/>
                    <a:pt x="26075" y="59327"/>
                    <a:pt x="28171" y="59434"/>
                  </a:cubicBezTo>
                  <a:cubicBezTo>
                    <a:pt x="28564" y="59452"/>
                    <a:pt x="28959" y="59469"/>
                    <a:pt x="29351" y="59469"/>
                  </a:cubicBezTo>
                  <a:cubicBezTo>
                    <a:pt x="30489" y="59469"/>
                    <a:pt x="31595" y="59327"/>
                    <a:pt x="32516" y="58672"/>
                  </a:cubicBezTo>
                  <a:cubicBezTo>
                    <a:pt x="32528" y="58660"/>
                    <a:pt x="32552" y="58660"/>
                    <a:pt x="32564" y="58636"/>
                  </a:cubicBezTo>
                  <a:cubicBezTo>
                    <a:pt x="32707" y="58517"/>
                    <a:pt x="32862" y="58398"/>
                    <a:pt x="32993" y="58255"/>
                  </a:cubicBezTo>
                  <a:cubicBezTo>
                    <a:pt x="32993" y="58386"/>
                    <a:pt x="32993" y="58517"/>
                    <a:pt x="33005" y="58672"/>
                  </a:cubicBezTo>
                  <a:lnTo>
                    <a:pt x="32909" y="58672"/>
                  </a:lnTo>
                  <a:cubicBezTo>
                    <a:pt x="32755" y="58684"/>
                    <a:pt x="32731" y="58874"/>
                    <a:pt x="32874" y="58934"/>
                  </a:cubicBezTo>
                  <a:cubicBezTo>
                    <a:pt x="32933" y="58969"/>
                    <a:pt x="32993" y="58969"/>
                    <a:pt x="33040" y="58993"/>
                  </a:cubicBezTo>
                  <a:cubicBezTo>
                    <a:pt x="33052" y="59005"/>
                    <a:pt x="33052" y="59029"/>
                    <a:pt x="33064" y="59029"/>
                  </a:cubicBezTo>
                  <a:cubicBezTo>
                    <a:pt x="34887" y="59825"/>
                    <a:pt x="36947" y="60508"/>
                    <a:pt x="38937" y="60508"/>
                  </a:cubicBezTo>
                  <a:cubicBezTo>
                    <a:pt x="40431" y="60508"/>
                    <a:pt x="41886" y="60123"/>
                    <a:pt x="43173" y="59112"/>
                  </a:cubicBezTo>
                  <a:cubicBezTo>
                    <a:pt x="43173" y="59112"/>
                    <a:pt x="43173" y="59100"/>
                    <a:pt x="43184" y="59100"/>
                  </a:cubicBezTo>
                  <a:cubicBezTo>
                    <a:pt x="47768" y="55874"/>
                    <a:pt x="51697" y="51218"/>
                    <a:pt x="55353" y="46992"/>
                  </a:cubicBezTo>
                  <a:cubicBezTo>
                    <a:pt x="55499" y="46734"/>
                    <a:pt x="55338" y="46465"/>
                    <a:pt x="55159" y="46465"/>
                  </a:cubicBezTo>
                  <a:cubicBezTo>
                    <a:pt x="55148" y="46465"/>
                    <a:pt x="55137" y="46466"/>
                    <a:pt x="55126" y="46468"/>
                  </a:cubicBezTo>
                  <a:lnTo>
                    <a:pt x="55126" y="46420"/>
                  </a:lnTo>
                  <a:cubicBezTo>
                    <a:pt x="55138" y="46361"/>
                    <a:pt x="55138" y="46301"/>
                    <a:pt x="55126" y="46242"/>
                  </a:cubicBezTo>
                  <a:cubicBezTo>
                    <a:pt x="55353" y="39860"/>
                    <a:pt x="55317" y="33478"/>
                    <a:pt x="55293" y="27084"/>
                  </a:cubicBezTo>
                  <a:cubicBezTo>
                    <a:pt x="55257" y="20619"/>
                    <a:pt x="55805" y="13845"/>
                    <a:pt x="55126" y="7404"/>
                  </a:cubicBezTo>
                  <a:cubicBezTo>
                    <a:pt x="55312" y="7217"/>
                    <a:pt x="55160" y="6903"/>
                    <a:pt x="54955" y="6903"/>
                  </a:cubicBezTo>
                  <a:cubicBezTo>
                    <a:pt x="54910" y="6903"/>
                    <a:pt x="54863" y="6917"/>
                    <a:pt x="54817" y="6951"/>
                  </a:cubicBezTo>
                  <a:cubicBezTo>
                    <a:pt x="54317" y="7296"/>
                    <a:pt x="53817" y="7654"/>
                    <a:pt x="53305" y="7999"/>
                  </a:cubicBezTo>
                  <a:cubicBezTo>
                    <a:pt x="53186" y="7856"/>
                    <a:pt x="53043" y="7773"/>
                    <a:pt x="52805" y="7701"/>
                  </a:cubicBezTo>
                  <a:cubicBezTo>
                    <a:pt x="52705" y="7671"/>
                    <a:pt x="52611" y="7663"/>
                    <a:pt x="52518" y="7663"/>
                  </a:cubicBezTo>
                  <a:cubicBezTo>
                    <a:pt x="52406" y="7663"/>
                    <a:pt x="52298" y="7675"/>
                    <a:pt x="52189" y="7675"/>
                  </a:cubicBezTo>
                  <a:cubicBezTo>
                    <a:pt x="52140" y="7675"/>
                    <a:pt x="52092" y="7672"/>
                    <a:pt x="52043" y="7665"/>
                  </a:cubicBezTo>
                  <a:cubicBezTo>
                    <a:pt x="51447" y="7606"/>
                    <a:pt x="50900" y="7415"/>
                    <a:pt x="50316" y="7344"/>
                  </a:cubicBezTo>
                  <a:cubicBezTo>
                    <a:pt x="50127" y="7318"/>
                    <a:pt x="49936" y="7305"/>
                    <a:pt x="49747" y="7305"/>
                  </a:cubicBezTo>
                  <a:cubicBezTo>
                    <a:pt x="49057" y="7305"/>
                    <a:pt x="48381" y="7477"/>
                    <a:pt x="47792" y="7832"/>
                  </a:cubicBezTo>
                  <a:cubicBezTo>
                    <a:pt x="47804" y="7249"/>
                    <a:pt x="47876" y="6630"/>
                    <a:pt x="47709" y="6058"/>
                  </a:cubicBezTo>
                  <a:cubicBezTo>
                    <a:pt x="47685" y="5975"/>
                    <a:pt x="47590" y="5891"/>
                    <a:pt x="47506" y="5891"/>
                  </a:cubicBezTo>
                  <a:cubicBezTo>
                    <a:pt x="46899" y="5927"/>
                    <a:pt x="46221" y="6237"/>
                    <a:pt x="45542" y="6689"/>
                  </a:cubicBezTo>
                  <a:cubicBezTo>
                    <a:pt x="45566" y="6570"/>
                    <a:pt x="45590" y="6427"/>
                    <a:pt x="45601" y="6344"/>
                  </a:cubicBezTo>
                  <a:cubicBezTo>
                    <a:pt x="45732" y="5701"/>
                    <a:pt x="45649" y="4939"/>
                    <a:pt x="45661" y="4284"/>
                  </a:cubicBezTo>
                  <a:cubicBezTo>
                    <a:pt x="45685" y="3117"/>
                    <a:pt x="45792" y="1903"/>
                    <a:pt x="45709" y="736"/>
                  </a:cubicBezTo>
                  <a:cubicBezTo>
                    <a:pt x="45720" y="593"/>
                    <a:pt x="45732" y="450"/>
                    <a:pt x="45732" y="319"/>
                  </a:cubicBezTo>
                  <a:cubicBezTo>
                    <a:pt x="45732" y="236"/>
                    <a:pt x="45685" y="176"/>
                    <a:pt x="45625" y="153"/>
                  </a:cubicBezTo>
                  <a:cubicBezTo>
                    <a:pt x="45625" y="117"/>
                    <a:pt x="45613" y="81"/>
                    <a:pt x="45613" y="45"/>
                  </a:cubicBezTo>
                  <a:cubicBezTo>
                    <a:pt x="45607" y="16"/>
                    <a:pt x="45581" y="1"/>
                    <a:pt x="4555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54"/>
            <p:cNvSpPr/>
            <p:nvPr/>
          </p:nvSpPr>
          <p:spPr>
            <a:xfrm>
              <a:off x="4222500" y="3002200"/>
              <a:ext cx="7125" cy="10750"/>
            </a:xfrm>
            <a:custGeom>
              <a:avLst/>
              <a:gdLst/>
              <a:ahLst/>
              <a:cxnLst/>
              <a:rect l="l" t="t" r="r" b="b"/>
              <a:pathLst>
                <a:path w="285" h="430" extrusionOk="0">
                  <a:moveTo>
                    <a:pt x="130" y="1"/>
                  </a:moveTo>
                  <a:cubicBezTo>
                    <a:pt x="67" y="1"/>
                    <a:pt x="0" y="64"/>
                    <a:pt x="38" y="147"/>
                  </a:cubicBezTo>
                  <a:cubicBezTo>
                    <a:pt x="62" y="230"/>
                    <a:pt x="109" y="313"/>
                    <a:pt x="157" y="397"/>
                  </a:cubicBezTo>
                  <a:cubicBezTo>
                    <a:pt x="172" y="420"/>
                    <a:pt x="191" y="429"/>
                    <a:pt x="209" y="429"/>
                  </a:cubicBezTo>
                  <a:cubicBezTo>
                    <a:pt x="248" y="429"/>
                    <a:pt x="284" y="386"/>
                    <a:pt x="276" y="337"/>
                  </a:cubicBezTo>
                  <a:cubicBezTo>
                    <a:pt x="264" y="254"/>
                    <a:pt x="228" y="159"/>
                    <a:pt x="216" y="75"/>
                  </a:cubicBezTo>
                  <a:cubicBezTo>
                    <a:pt x="203" y="22"/>
                    <a:pt x="167" y="1"/>
                    <a:pt x="13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54"/>
            <p:cNvSpPr/>
            <p:nvPr/>
          </p:nvSpPr>
          <p:spPr>
            <a:xfrm>
              <a:off x="4302325" y="2713800"/>
              <a:ext cx="6250" cy="4850"/>
            </a:xfrm>
            <a:custGeom>
              <a:avLst/>
              <a:gdLst/>
              <a:ahLst/>
              <a:cxnLst/>
              <a:rect l="l" t="t" r="r" b="b"/>
              <a:pathLst>
                <a:path w="250" h="194" extrusionOk="0">
                  <a:moveTo>
                    <a:pt x="101" y="1"/>
                  </a:moveTo>
                  <a:cubicBezTo>
                    <a:pt x="0" y="1"/>
                    <a:pt x="6" y="193"/>
                    <a:pt x="119" y="193"/>
                  </a:cubicBezTo>
                  <a:cubicBezTo>
                    <a:pt x="250" y="193"/>
                    <a:pt x="250" y="3"/>
                    <a:pt x="119" y="3"/>
                  </a:cubicBezTo>
                  <a:cubicBezTo>
                    <a:pt x="113" y="1"/>
                    <a:pt x="107" y="1"/>
                    <a:pt x="10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54"/>
            <p:cNvSpPr/>
            <p:nvPr/>
          </p:nvSpPr>
          <p:spPr>
            <a:xfrm>
              <a:off x="4598550" y="1967900"/>
              <a:ext cx="18400" cy="42450"/>
            </a:xfrm>
            <a:custGeom>
              <a:avLst/>
              <a:gdLst/>
              <a:ahLst/>
              <a:cxnLst/>
              <a:rect l="l" t="t" r="r" b="b"/>
              <a:pathLst>
                <a:path w="736" h="1698" extrusionOk="0">
                  <a:moveTo>
                    <a:pt x="679" y="1"/>
                  </a:moveTo>
                  <a:cubicBezTo>
                    <a:pt x="663" y="1"/>
                    <a:pt x="649" y="9"/>
                    <a:pt x="641" y="26"/>
                  </a:cubicBezTo>
                  <a:cubicBezTo>
                    <a:pt x="367" y="502"/>
                    <a:pt x="188" y="1038"/>
                    <a:pt x="21" y="1561"/>
                  </a:cubicBezTo>
                  <a:cubicBezTo>
                    <a:pt x="0" y="1646"/>
                    <a:pt x="63" y="1698"/>
                    <a:pt x="130" y="1698"/>
                  </a:cubicBezTo>
                  <a:cubicBezTo>
                    <a:pt x="176" y="1698"/>
                    <a:pt x="224" y="1674"/>
                    <a:pt x="248" y="1621"/>
                  </a:cubicBezTo>
                  <a:cubicBezTo>
                    <a:pt x="438" y="1109"/>
                    <a:pt x="641" y="597"/>
                    <a:pt x="736" y="73"/>
                  </a:cubicBezTo>
                  <a:cubicBezTo>
                    <a:pt x="736" y="27"/>
                    <a:pt x="706" y="1"/>
                    <a:pt x="67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54"/>
            <p:cNvSpPr/>
            <p:nvPr/>
          </p:nvSpPr>
          <p:spPr>
            <a:xfrm>
              <a:off x="4597425" y="1994075"/>
              <a:ext cx="18575" cy="50350"/>
            </a:xfrm>
            <a:custGeom>
              <a:avLst/>
              <a:gdLst/>
              <a:ahLst/>
              <a:cxnLst/>
              <a:rect l="l" t="t" r="r" b="b"/>
              <a:pathLst>
                <a:path w="743" h="2014" extrusionOk="0">
                  <a:moveTo>
                    <a:pt x="650" y="1"/>
                  </a:moveTo>
                  <a:cubicBezTo>
                    <a:pt x="619" y="1"/>
                    <a:pt x="588" y="19"/>
                    <a:pt x="578" y="62"/>
                  </a:cubicBezTo>
                  <a:cubicBezTo>
                    <a:pt x="388" y="693"/>
                    <a:pt x="138" y="1300"/>
                    <a:pt x="7" y="1943"/>
                  </a:cubicBezTo>
                  <a:cubicBezTo>
                    <a:pt x="0" y="1990"/>
                    <a:pt x="31" y="2014"/>
                    <a:pt x="63" y="2014"/>
                  </a:cubicBezTo>
                  <a:cubicBezTo>
                    <a:pt x="89" y="2014"/>
                    <a:pt x="115" y="1999"/>
                    <a:pt x="126" y="1967"/>
                  </a:cubicBezTo>
                  <a:cubicBezTo>
                    <a:pt x="364" y="1360"/>
                    <a:pt x="543" y="717"/>
                    <a:pt x="721" y="98"/>
                  </a:cubicBezTo>
                  <a:cubicBezTo>
                    <a:pt x="743" y="41"/>
                    <a:pt x="696" y="1"/>
                    <a:pt x="65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54"/>
            <p:cNvSpPr/>
            <p:nvPr/>
          </p:nvSpPr>
          <p:spPr>
            <a:xfrm>
              <a:off x="4512750" y="2126175"/>
              <a:ext cx="57525" cy="6900"/>
            </a:xfrm>
            <a:custGeom>
              <a:avLst/>
              <a:gdLst/>
              <a:ahLst/>
              <a:cxnLst/>
              <a:rect l="l" t="t" r="r" b="b"/>
              <a:pathLst>
                <a:path w="2301" h="276" extrusionOk="0">
                  <a:moveTo>
                    <a:pt x="2171" y="1"/>
                  </a:moveTo>
                  <a:cubicBezTo>
                    <a:pt x="2163" y="1"/>
                    <a:pt x="2153" y="2"/>
                    <a:pt x="2144" y="5"/>
                  </a:cubicBezTo>
                  <a:cubicBezTo>
                    <a:pt x="1589" y="91"/>
                    <a:pt x="1035" y="146"/>
                    <a:pt x="475" y="146"/>
                  </a:cubicBezTo>
                  <a:cubicBezTo>
                    <a:pt x="337" y="146"/>
                    <a:pt x="199" y="143"/>
                    <a:pt x="60" y="136"/>
                  </a:cubicBezTo>
                  <a:cubicBezTo>
                    <a:pt x="1" y="136"/>
                    <a:pt x="1" y="195"/>
                    <a:pt x="48" y="207"/>
                  </a:cubicBezTo>
                  <a:cubicBezTo>
                    <a:pt x="386" y="252"/>
                    <a:pt x="723" y="276"/>
                    <a:pt x="1060" y="276"/>
                  </a:cubicBezTo>
                  <a:cubicBezTo>
                    <a:pt x="1437" y="276"/>
                    <a:pt x="1814" y="246"/>
                    <a:pt x="2191" y="183"/>
                  </a:cubicBezTo>
                  <a:cubicBezTo>
                    <a:pt x="2301" y="173"/>
                    <a:pt x="2269" y="1"/>
                    <a:pt x="217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54"/>
            <p:cNvSpPr/>
            <p:nvPr/>
          </p:nvSpPr>
          <p:spPr>
            <a:xfrm>
              <a:off x="4573775" y="2126575"/>
              <a:ext cx="3600" cy="2700"/>
            </a:xfrm>
            <a:custGeom>
              <a:avLst/>
              <a:gdLst/>
              <a:ahLst/>
              <a:cxnLst/>
              <a:rect l="l" t="t" r="r" b="b"/>
              <a:pathLst>
                <a:path w="144" h="108" extrusionOk="0">
                  <a:moveTo>
                    <a:pt x="60" y="1"/>
                  </a:moveTo>
                  <a:cubicBezTo>
                    <a:pt x="0" y="1"/>
                    <a:pt x="0" y="108"/>
                    <a:pt x="60" y="108"/>
                  </a:cubicBezTo>
                  <a:cubicBezTo>
                    <a:pt x="143" y="108"/>
                    <a:pt x="143" y="1"/>
                    <a:pt x="6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54"/>
            <p:cNvSpPr/>
            <p:nvPr/>
          </p:nvSpPr>
          <p:spPr>
            <a:xfrm>
              <a:off x="4540725" y="2142200"/>
              <a:ext cx="38425" cy="6000"/>
            </a:xfrm>
            <a:custGeom>
              <a:avLst/>
              <a:gdLst/>
              <a:ahLst/>
              <a:cxnLst/>
              <a:rect l="l" t="t" r="r" b="b"/>
              <a:pathLst>
                <a:path w="1537" h="240" extrusionOk="0">
                  <a:moveTo>
                    <a:pt x="1039" y="1"/>
                  </a:moveTo>
                  <a:cubicBezTo>
                    <a:pt x="722" y="1"/>
                    <a:pt x="409" y="34"/>
                    <a:pt x="108" y="43"/>
                  </a:cubicBezTo>
                  <a:cubicBezTo>
                    <a:pt x="1" y="43"/>
                    <a:pt x="1" y="197"/>
                    <a:pt x="108" y="197"/>
                  </a:cubicBezTo>
                  <a:cubicBezTo>
                    <a:pt x="409" y="206"/>
                    <a:pt x="722" y="239"/>
                    <a:pt x="1039" y="239"/>
                  </a:cubicBezTo>
                  <a:cubicBezTo>
                    <a:pt x="1161" y="239"/>
                    <a:pt x="1283" y="234"/>
                    <a:pt x="1406" y="221"/>
                  </a:cubicBezTo>
                  <a:cubicBezTo>
                    <a:pt x="1537" y="209"/>
                    <a:pt x="1537" y="31"/>
                    <a:pt x="1406" y="19"/>
                  </a:cubicBezTo>
                  <a:cubicBezTo>
                    <a:pt x="1283" y="5"/>
                    <a:pt x="1161" y="1"/>
                    <a:pt x="103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54"/>
            <p:cNvSpPr/>
            <p:nvPr/>
          </p:nvSpPr>
          <p:spPr>
            <a:xfrm>
              <a:off x="4548875" y="2156325"/>
              <a:ext cx="30575" cy="9325"/>
            </a:xfrm>
            <a:custGeom>
              <a:avLst/>
              <a:gdLst/>
              <a:ahLst/>
              <a:cxnLst/>
              <a:rect l="l" t="t" r="r" b="b"/>
              <a:pathLst>
                <a:path w="1223" h="373" extrusionOk="0">
                  <a:moveTo>
                    <a:pt x="592" y="1"/>
                  </a:moveTo>
                  <a:cubicBezTo>
                    <a:pt x="422" y="1"/>
                    <a:pt x="250" y="28"/>
                    <a:pt x="103" y="61"/>
                  </a:cubicBezTo>
                  <a:cubicBezTo>
                    <a:pt x="0" y="95"/>
                    <a:pt x="19" y="252"/>
                    <a:pt x="127" y="252"/>
                  </a:cubicBezTo>
                  <a:cubicBezTo>
                    <a:pt x="131" y="252"/>
                    <a:pt x="135" y="252"/>
                    <a:pt x="139" y="251"/>
                  </a:cubicBezTo>
                  <a:cubicBezTo>
                    <a:pt x="205" y="247"/>
                    <a:pt x="270" y="244"/>
                    <a:pt x="335" y="244"/>
                  </a:cubicBezTo>
                  <a:cubicBezTo>
                    <a:pt x="449" y="244"/>
                    <a:pt x="562" y="253"/>
                    <a:pt x="675" y="275"/>
                  </a:cubicBezTo>
                  <a:cubicBezTo>
                    <a:pt x="806" y="299"/>
                    <a:pt x="937" y="359"/>
                    <a:pt x="1092" y="370"/>
                  </a:cubicBezTo>
                  <a:cubicBezTo>
                    <a:pt x="1100" y="372"/>
                    <a:pt x="1107" y="373"/>
                    <a:pt x="1115" y="373"/>
                  </a:cubicBezTo>
                  <a:cubicBezTo>
                    <a:pt x="1222" y="373"/>
                    <a:pt x="1218" y="212"/>
                    <a:pt x="1151" y="156"/>
                  </a:cubicBezTo>
                  <a:cubicBezTo>
                    <a:pt x="996" y="40"/>
                    <a:pt x="795" y="1"/>
                    <a:pt x="592"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54"/>
            <p:cNvSpPr/>
            <p:nvPr/>
          </p:nvSpPr>
          <p:spPr>
            <a:xfrm>
              <a:off x="4554500" y="2177475"/>
              <a:ext cx="22275" cy="8700"/>
            </a:xfrm>
            <a:custGeom>
              <a:avLst/>
              <a:gdLst/>
              <a:ahLst/>
              <a:cxnLst/>
              <a:rect l="l" t="t" r="r" b="b"/>
              <a:pathLst>
                <a:path w="891" h="348" extrusionOk="0">
                  <a:moveTo>
                    <a:pt x="142" y="0"/>
                  </a:moveTo>
                  <a:cubicBezTo>
                    <a:pt x="20" y="0"/>
                    <a:pt x="1" y="204"/>
                    <a:pt x="117" y="227"/>
                  </a:cubicBezTo>
                  <a:cubicBezTo>
                    <a:pt x="315" y="282"/>
                    <a:pt x="493" y="347"/>
                    <a:pt x="688" y="347"/>
                  </a:cubicBezTo>
                  <a:cubicBezTo>
                    <a:pt x="704" y="347"/>
                    <a:pt x="720" y="347"/>
                    <a:pt x="736" y="346"/>
                  </a:cubicBezTo>
                  <a:cubicBezTo>
                    <a:pt x="831" y="346"/>
                    <a:pt x="891" y="179"/>
                    <a:pt x="795" y="144"/>
                  </a:cubicBezTo>
                  <a:cubicBezTo>
                    <a:pt x="581" y="48"/>
                    <a:pt x="379" y="36"/>
                    <a:pt x="152" y="1"/>
                  </a:cubicBezTo>
                  <a:cubicBezTo>
                    <a:pt x="149" y="0"/>
                    <a:pt x="145" y="0"/>
                    <a:pt x="14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54"/>
            <p:cNvSpPr/>
            <p:nvPr/>
          </p:nvSpPr>
          <p:spPr>
            <a:xfrm>
              <a:off x="4569000" y="2189375"/>
              <a:ext cx="7175" cy="5700"/>
            </a:xfrm>
            <a:custGeom>
              <a:avLst/>
              <a:gdLst/>
              <a:ahLst/>
              <a:cxnLst/>
              <a:rect l="l" t="t" r="r" b="b"/>
              <a:pathLst>
                <a:path w="287" h="228" extrusionOk="0">
                  <a:moveTo>
                    <a:pt x="156" y="1"/>
                  </a:moveTo>
                  <a:cubicBezTo>
                    <a:pt x="1" y="1"/>
                    <a:pt x="1" y="227"/>
                    <a:pt x="156" y="227"/>
                  </a:cubicBezTo>
                  <a:cubicBezTo>
                    <a:pt x="287" y="227"/>
                    <a:pt x="287" y="1"/>
                    <a:pt x="15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54"/>
            <p:cNvSpPr/>
            <p:nvPr/>
          </p:nvSpPr>
          <p:spPr>
            <a:xfrm>
              <a:off x="4572875" y="2205175"/>
              <a:ext cx="5100" cy="3575"/>
            </a:xfrm>
            <a:custGeom>
              <a:avLst/>
              <a:gdLst/>
              <a:ahLst/>
              <a:cxnLst/>
              <a:rect l="l" t="t" r="r" b="b"/>
              <a:pathLst>
                <a:path w="204" h="143" extrusionOk="0">
                  <a:moveTo>
                    <a:pt x="96" y="0"/>
                  </a:moveTo>
                  <a:cubicBezTo>
                    <a:pt x="1" y="0"/>
                    <a:pt x="1" y="143"/>
                    <a:pt x="96" y="143"/>
                  </a:cubicBezTo>
                  <a:cubicBezTo>
                    <a:pt x="203" y="143"/>
                    <a:pt x="203" y="0"/>
                    <a:pt x="96"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54"/>
            <p:cNvSpPr/>
            <p:nvPr/>
          </p:nvSpPr>
          <p:spPr>
            <a:xfrm>
              <a:off x="4348450" y="2585875"/>
              <a:ext cx="50600" cy="36200"/>
            </a:xfrm>
            <a:custGeom>
              <a:avLst/>
              <a:gdLst/>
              <a:ahLst/>
              <a:cxnLst/>
              <a:rect l="l" t="t" r="r" b="b"/>
              <a:pathLst>
                <a:path w="2024" h="1448" extrusionOk="0">
                  <a:moveTo>
                    <a:pt x="84" y="0"/>
                  </a:moveTo>
                  <a:cubicBezTo>
                    <a:pt x="48" y="0"/>
                    <a:pt x="0" y="36"/>
                    <a:pt x="48" y="83"/>
                  </a:cubicBezTo>
                  <a:cubicBezTo>
                    <a:pt x="310" y="298"/>
                    <a:pt x="655" y="429"/>
                    <a:pt x="941" y="619"/>
                  </a:cubicBezTo>
                  <a:cubicBezTo>
                    <a:pt x="1262" y="857"/>
                    <a:pt x="1560" y="1143"/>
                    <a:pt x="1870" y="1429"/>
                  </a:cubicBezTo>
                  <a:cubicBezTo>
                    <a:pt x="1888" y="1442"/>
                    <a:pt x="1906" y="1448"/>
                    <a:pt x="1923" y="1448"/>
                  </a:cubicBezTo>
                  <a:cubicBezTo>
                    <a:pt x="1983" y="1448"/>
                    <a:pt x="2023" y="1377"/>
                    <a:pt x="1977" y="1322"/>
                  </a:cubicBezTo>
                  <a:cubicBezTo>
                    <a:pt x="1727" y="1012"/>
                    <a:pt x="1441" y="774"/>
                    <a:pt x="1120" y="536"/>
                  </a:cubicBezTo>
                  <a:cubicBezTo>
                    <a:pt x="822" y="322"/>
                    <a:pt x="441" y="60"/>
                    <a:pt x="8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54"/>
            <p:cNvSpPr/>
            <p:nvPr/>
          </p:nvSpPr>
          <p:spPr>
            <a:xfrm>
              <a:off x="4381975" y="2594075"/>
              <a:ext cx="41075" cy="28750"/>
            </a:xfrm>
            <a:custGeom>
              <a:avLst/>
              <a:gdLst/>
              <a:ahLst/>
              <a:cxnLst/>
              <a:rect l="l" t="t" r="r" b="b"/>
              <a:pathLst>
                <a:path w="1643" h="1150" extrusionOk="0">
                  <a:moveTo>
                    <a:pt x="121" y="1"/>
                  </a:moveTo>
                  <a:cubicBezTo>
                    <a:pt x="55" y="1"/>
                    <a:pt x="1" y="85"/>
                    <a:pt x="64" y="148"/>
                  </a:cubicBezTo>
                  <a:cubicBezTo>
                    <a:pt x="505" y="529"/>
                    <a:pt x="969" y="875"/>
                    <a:pt x="1469" y="1137"/>
                  </a:cubicBezTo>
                  <a:cubicBezTo>
                    <a:pt x="1486" y="1146"/>
                    <a:pt x="1502" y="1150"/>
                    <a:pt x="1517" y="1150"/>
                  </a:cubicBezTo>
                  <a:cubicBezTo>
                    <a:pt x="1598" y="1150"/>
                    <a:pt x="1643" y="1032"/>
                    <a:pt x="1553" y="982"/>
                  </a:cubicBezTo>
                  <a:cubicBezTo>
                    <a:pt x="1076" y="696"/>
                    <a:pt x="624" y="386"/>
                    <a:pt x="183" y="29"/>
                  </a:cubicBezTo>
                  <a:cubicBezTo>
                    <a:pt x="163" y="9"/>
                    <a:pt x="141" y="1"/>
                    <a:pt x="12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54"/>
            <p:cNvSpPr/>
            <p:nvPr/>
          </p:nvSpPr>
          <p:spPr>
            <a:xfrm>
              <a:off x="4595800" y="2043650"/>
              <a:ext cx="32100" cy="91350"/>
            </a:xfrm>
            <a:custGeom>
              <a:avLst/>
              <a:gdLst/>
              <a:ahLst/>
              <a:cxnLst/>
              <a:rect l="l" t="t" r="r" b="b"/>
              <a:pathLst>
                <a:path w="1284" h="3654" extrusionOk="0">
                  <a:moveTo>
                    <a:pt x="1178" y="1"/>
                  </a:moveTo>
                  <a:cubicBezTo>
                    <a:pt x="1139" y="1"/>
                    <a:pt x="1099" y="24"/>
                    <a:pt x="1084" y="79"/>
                  </a:cubicBezTo>
                  <a:cubicBezTo>
                    <a:pt x="882" y="817"/>
                    <a:pt x="655" y="1579"/>
                    <a:pt x="453" y="2318"/>
                  </a:cubicBezTo>
                  <a:cubicBezTo>
                    <a:pt x="358" y="2639"/>
                    <a:pt x="1" y="3270"/>
                    <a:pt x="215" y="3592"/>
                  </a:cubicBezTo>
                  <a:cubicBezTo>
                    <a:pt x="235" y="3623"/>
                    <a:pt x="274" y="3653"/>
                    <a:pt x="323" y="3653"/>
                  </a:cubicBezTo>
                  <a:cubicBezTo>
                    <a:pt x="330" y="3653"/>
                    <a:pt x="338" y="3653"/>
                    <a:pt x="346" y="3651"/>
                  </a:cubicBezTo>
                  <a:cubicBezTo>
                    <a:pt x="429" y="3604"/>
                    <a:pt x="465" y="3568"/>
                    <a:pt x="477" y="3484"/>
                  </a:cubicBezTo>
                  <a:cubicBezTo>
                    <a:pt x="489" y="3437"/>
                    <a:pt x="465" y="3377"/>
                    <a:pt x="429" y="3365"/>
                  </a:cubicBezTo>
                  <a:cubicBezTo>
                    <a:pt x="417" y="3365"/>
                    <a:pt x="417" y="3353"/>
                    <a:pt x="405" y="3353"/>
                  </a:cubicBezTo>
                  <a:cubicBezTo>
                    <a:pt x="401" y="3346"/>
                    <a:pt x="396" y="3343"/>
                    <a:pt x="390" y="3343"/>
                  </a:cubicBezTo>
                  <a:cubicBezTo>
                    <a:pt x="379" y="3343"/>
                    <a:pt x="366" y="3353"/>
                    <a:pt x="358" y="3353"/>
                  </a:cubicBezTo>
                  <a:cubicBezTo>
                    <a:pt x="512" y="2961"/>
                    <a:pt x="774" y="2008"/>
                    <a:pt x="810" y="1877"/>
                  </a:cubicBezTo>
                  <a:cubicBezTo>
                    <a:pt x="953" y="1294"/>
                    <a:pt x="1120" y="698"/>
                    <a:pt x="1263" y="115"/>
                  </a:cubicBezTo>
                  <a:cubicBezTo>
                    <a:pt x="1283" y="46"/>
                    <a:pt x="1232" y="1"/>
                    <a:pt x="117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54"/>
            <p:cNvSpPr/>
            <p:nvPr/>
          </p:nvSpPr>
          <p:spPr>
            <a:xfrm>
              <a:off x="4610800" y="2055000"/>
              <a:ext cx="26475" cy="68650"/>
            </a:xfrm>
            <a:custGeom>
              <a:avLst/>
              <a:gdLst/>
              <a:ahLst/>
              <a:cxnLst/>
              <a:rect l="l" t="t" r="r" b="b"/>
              <a:pathLst>
                <a:path w="1059" h="2746" extrusionOk="0">
                  <a:moveTo>
                    <a:pt x="934" y="1"/>
                  </a:moveTo>
                  <a:cubicBezTo>
                    <a:pt x="897" y="1"/>
                    <a:pt x="859" y="20"/>
                    <a:pt x="841" y="66"/>
                  </a:cubicBezTo>
                  <a:cubicBezTo>
                    <a:pt x="722" y="494"/>
                    <a:pt x="591" y="935"/>
                    <a:pt x="448" y="1364"/>
                  </a:cubicBezTo>
                  <a:cubicBezTo>
                    <a:pt x="293" y="1792"/>
                    <a:pt x="91" y="2209"/>
                    <a:pt x="8" y="2638"/>
                  </a:cubicBezTo>
                  <a:cubicBezTo>
                    <a:pt x="0" y="2699"/>
                    <a:pt x="42" y="2745"/>
                    <a:pt x="88" y="2745"/>
                  </a:cubicBezTo>
                  <a:cubicBezTo>
                    <a:pt x="114" y="2745"/>
                    <a:pt x="141" y="2731"/>
                    <a:pt x="163" y="2697"/>
                  </a:cubicBezTo>
                  <a:cubicBezTo>
                    <a:pt x="639" y="1983"/>
                    <a:pt x="817" y="935"/>
                    <a:pt x="1044" y="125"/>
                  </a:cubicBezTo>
                  <a:cubicBezTo>
                    <a:pt x="1058" y="52"/>
                    <a:pt x="996" y="1"/>
                    <a:pt x="93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54"/>
            <p:cNvSpPr/>
            <p:nvPr/>
          </p:nvSpPr>
          <p:spPr>
            <a:xfrm>
              <a:off x="4003350" y="3190950"/>
              <a:ext cx="63825" cy="13425"/>
            </a:xfrm>
            <a:custGeom>
              <a:avLst/>
              <a:gdLst/>
              <a:ahLst/>
              <a:cxnLst/>
              <a:rect l="l" t="t" r="r" b="b"/>
              <a:pathLst>
                <a:path w="2553" h="537" extrusionOk="0">
                  <a:moveTo>
                    <a:pt x="161" y="0"/>
                  </a:moveTo>
                  <a:cubicBezTo>
                    <a:pt x="46" y="0"/>
                    <a:pt x="1" y="172"/>
                    <a:pt x="124" y="217"/>
                  </a:cubicBezTo>
                  <a:cubicBezTo>
                    <a:pt x="686" y="369"/>
                    <a:pt x="1347" y="537"/>
                    <a:pt x="1967" y="537"/>
                  </a:cubicBezTo>
                  <a:cubicBezTo>
                    <a:pt x="2122" y="537"/>
                    <a:pt x="2274" y="526"/>
                    <a:pt x="2422" y="502"/>
                  </a:cubicBezTo>
                  <a:cubicBezTo>
                    <a:pt x="2553" y="467"/>
                    <a:pt x="2553" y="241"/>
                    <a:pt x="2422" y="229"/>
                  </a:cubicBezTo>
                  <a:cubicBezTo>
                    <a:pt x="1672" y="121"/>
                    <a:pt x="934" y="169"/>
                    <a:pt x="184" y="2"/>
                  </a:cubicBezTo>
                  <a:cubicBezTo>
                    <a:pt x="176" y="1"/>
                    <a:pt x="169" y="0"/>
                    <a:pt x="16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54"/>
            <p:cNvSpPr/>
            <p:nvPr/>
          </p:nvSpPr>
          <p:spPr>
            <a:xfrm>
              <a:off x="4021800" y="3173675"/>
              <a:ext cx="52825" cy="14100"/>
            </a:xfrm>
            <a:custGeom>
              <a:avLst/>
              <a:gdLst/>
              <a:ahLst/>
              <a:cxnLst/>
              <a:rect l="l" t="t" r="r" b="b"/>
              <a:pathLst>
                <a:path w="2113" h="564" extrusionOk="0">
                  <a:moveTo>
                    <a:pt x="137" y="1"/>
                  </a:moveTo>
                  <a:cubicBezTo>
                    <a:pt x="35" y="1"/>
                    <a:pt x="0" y="148"/>
                    <a:pt x="101" y="181"/>
                  </a:cubicBezTo>
                  <a:cubicBezTo>
                    <a:pt x="614" y="349"/>
                    <a:pt x="1220" y="563"/>
                    <a:pt x="1772" y="563"/>
                  </a:cubicBezTo>
                  <a:cubicBezTo>
                    <a:pt x="1847" y="563"/>
                    <a:pt x="1921" y="559"/>
                    <a:pt x="1994" y="551"/>
                  </a:cubicBezTo>
                  <a:cubicBezTo>
                    <a:pt x="2077" y="539"/>
                    <a:pt x="2113" y="420"/>
                    <a:pt x="2017" y="384"/>
                  </a:cubicBezTo>
                  <a:cubicBezTo>
                    <a:pt x="1720" y="301"/>
                    <a:pt x="1398" y="277"/>
                    <a:pt x="1089" y="217"/>
                  </a:cubicBezTo>
                  <a:cubicBezTo>
                    <a:pt x="767" y="158"/>
                    <a:pt x="458" y="86"/>
                    <a:pt x="160" y="3"/>
                  </a:cubicBezTo>
                  <a:cubicBezTo>
                    <a:pt x="152" y="1"/>
                    <a:pt x="145" y="1"/>
                    <a:pt x="13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54"/>
            <p:cNvSpPr/>
            <p:nvPr/>
          </p:nvSpPr>
          <p:spPr>
            <a:xfrm>
              <a:off x="4043850" y="3161775"/>
              <a:ext cx="39125" cy="12225"/>
            </a:xfrm>
            <a:custGeom>
              <a:avLst/>
              <a:gdLst/>
              <a:ahLst/>
              <a:cxnLst/>
              <a:rect l="l" t="t" r="r" b="b"/>
              <a:pathLst>
                <a:path w="1565" h="489" extrusionOk="0">
                  <a:moveTo>
                    <a:pt x="186" y="1"/>
                  </a:moveTo>
                  <a:cubicBezTo>
                    <a:pt x="57" y="1"/>
                    <a:pt x="0" y="206"/>
                    <a:pt x="147" y="229"/>
                  </a:cubicBezTo>
                  <a:cubicBezTo>
                    <a:pt x="373" y="288"/>
                    <a:pt x="635" y="336"/>
                    <a:pt x="873" y="396"/>
                  </a:cubicBezTo>
                  <a:cubicBezTo>
                    <a:pt x="1038" y="434"/>
                    <a:pt x="1202" y="489"/>
                    <a:pt x="1366" y="489"/>
                  </a:cubicBezTo>
                  <a:cubicBezTo>
                    <a:pt x="1404" y="489"/>
                    <a:pt x="1443" y="486"/>
                    <a:pt x="1481" y="479"/>
                  </a:cubicBezTo>
                  <a:cubicBezTo>
                    <a:pt x="1564" y="455"/>
                    <a:pt x="1564" y="324"/>
                    <a:pt x="1516" y="276"/>
                  </a:cubicBezTo>
                  <a:cubicBezTo>
                    <a:pt x="1338" y="157"/>
                    <a:pt x="1112" y="157"/>
                    <a:pt x="897" y="122"/>
                  </a:cubicBezTo>
                  <a:cubicBezTo>
                    <a:pt x="659" y="74"/>
                    <a:pt x="445" y="38"/>
                    <a:pt x="207" y="3"/>
                  </a:cubicBezTo>
                  <a:cubicBezTo>
                    <a:pt x="200" y="1"/>
                    <a:pt x="193" y="1"/>
                    <a:pt x="18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54"/>
            <p:cNvSpPr/>
            <p:nvPr/>
          </p:nvSpPr>
          <p:spPr>
            <a:xfrm>
              <a:off x="4062500" y="3141275"/>
              <a:ext cx="18425" cy="7875"/>
            </a:xfrm>
            <a:custGeom>
              <a:avLst/>
              <a:gdLst/>
              <a:ahLst/>
              <a:cxnLst/>
              <a:rect l="l" t="t" r="r" b="b"/>
              <a:pathLst>
                <a:path w="737" h="315" extrusionOk="0">
                  <a:moveTo>
                    <a:pt x="139" y="0"/>
                  </a:moveTo>
                  <a:cubicBezTo>
                    <a:pt x="30" y="0"/>
                    <a:pt x="0" y="157"/>
                    <a:pt x="104" y="192"/>
                  </a:cubicBezTo>
                  <a:cubicBezTo>
                    <a:pt x="258" y="239"/>
                    <a:pt x="425" y="263"/>
                    <a:pt x="568" y="311"/>
                  </a:cubicBezTo>
                  <a:cubicBezTo>
                    <a:pt x="578" y="314"/>
                    <a:pt x="587" y="315"/>
                    <a:pt x="596" y="315"/>
                  </a:cubicBezTo>
                  <a:cubicBezTo>
                    <a:pt x="696" y="315"/>
                    <a:pt x="737" y="142"/>
                    <a:pt x="628" y="120"/>
                  </a:cubicBezTo>
                  <a:cubicBezTo>
                    <a:pt x="473" y="73"/>
                    <a:pt x="318" y="49"/>
                    <a:pt x="151" y="1"/>
                  </a:cubicBezTo>
                  <a:cubicBezTo>
                    <a:pt x="147" y="1"/>
                    <a:pt x="143" y="0"/>
                    <a:pt x="139"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54"/>
            <p:cNvSpPr/>
            <p:nvPr/>
          </p:nvSpPr>
          <p:spPr>
            <a:xfrm>
              <a:off x="4076400" y="3131175"/>
              <a:ext cx="2700" cy="2400"/>
            </a:xfrm>
            <a:custGeom>
              <a:avLst/>
              <a:gdLst/>
              <a:ahLst/>
              <a:cxnLst/>
              <a:rect l="l" t="t" r="r" b="b"/>
              <a:pathLst>
                <a:path w="108" h="96" extrusionOk="0">
                  <a:moveTo>
                    <a:pt x="48" y="0"/>
                  </a:moveTo>
                  <a:cubicBezTo>
                    <a:pt x="0" y="0"/>
                    <a:pt x="0" y="96"/>
                    <a:pt x="48" y="96"/>
                  </a:cubicBezTo>
                  <a:cubicBezTo>
                    <a:pt x="107" y="96"/>
                    <a:pt x="107" y="0"/>
                    <a:pt x="4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54"/>
            <p:cNvSpPr/>
            <p:nvPr/>
          </p:nvSpPr>
          <p:spPr>
            <a:xfrm>
              <a:off x="4077275" y="3126100"/>
              <a:ext cx="625" cy="625"/>
            </a:xfrm>
            <a:custGeom>
              <a:avLst/>
              <a:gdLst/>
              <a:ahLst/>
              <a:cxnLst/>
              <a:rect l="l" t="t" r="r" b="b"/>
              <a:pathLst>
                <a:path w="25" h="25" extrusionOk="0">
                  <a:moveTo>
                    <a:pt x="13" y="1"/>
                  </a:moveTo>
                  <a:cubicBezTo>
                    <a:pt x="1" y="1"/>
                    <a:pt x="1" y="25"/>
                    <a:pt x="13" y="25"/>
                  </a:cubicBezTo>
                  <a:cubicBezTo>
                    <a:pt x="25" y="25"/>
                    <a:pt x="25" y="1"/>
                    <a:pt x="13"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54"/>
            <p:cNvSpPr/>
            <p:nvPr/>
          </p:nvSpPr>
          <p:spPr>
            <a:xfrm>
              <a:off x="4309750" y="2626950"/>
              <a:ext cx="4500" cy="3575"/>
            </a:xfrm>
            <a:custGeom>
              <a:avLst/>
              <a:gdLst/>
              <a:ahLst/>
              <a:cxnLst/>
              <a:rect l="l" t="t" r="r" b="b"/>
              <a:pathLst>
                <a:path w="180" h="143" extrusionOk="0">
                  <a:moveTo>
                    <a:pt x="84" y="0"/>
                  </a:moveTo>
                  <a:cubicBezTo>
                    <a:pt x="1" y="0"/>
                    <a:pt x="1" y="143"/>
                    <a:pt x="84" y="143"/>
                  </a:cubicBezTo>
                  <a:cubicBezTo>
                    <a:pt x="179" y="143"/>
                    <a:pt x="179" y="0"/>
                    <a:pt x="8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54"/>
            <p:cNvSpPr/>
            <p:nvPr/>
          </p:nvSpPr>
          <p:spPr>
            <a:xfrm>
              <a:off x="4093325" y="2379900"/>
              <a:ext cx="147700" cy="48350"/>
            </a:xfrm>
            <a:custGeom>
              <a:avLst/>
              <a:gdLst/>
              <a:ahLst/>
              <a:cxnLst/>
              <a:rect l="l" t="t" r="r" b="b"/>
              <a:pathLst>
                <a:path w="5908" h="1934" extrusionOk="0">
                  <a:moveTo>
                    <a:pt x="178" y="1"/>
                  </a:moveTo>
                  <a:cubicBezTo>
                    <a:pt x="64" y="1"/>
                    <a:pt x="0" y="169"/>
                    <a:pt x="109" y="238"/>
                  </a:cubicBezTo>
                  <a:cubicBezTo>
                    <a:pt x="1688" y="1238"/>
                    <a:pt x="3537" y="1934"/>
                    <a:pt x="5420" y="1934"/>
                  </a:cubicBezTo>
                  <a:cubicBezTo>
                    <a:pt x="5511" y="1934"/>
                    <a:pt x="5602" y="1932"/>
                    <a:pt x="5693" y="1929"/>
                  </a:cubicBezTo>
                  <a:cubicBezTo>
                    <a:pt x="5907" y="1905"/>
                    <a:pt x="5907" y="1631"/>
                    <a:pt x="5693" y="1595"/>
                  </a:cubicBezTo>
                  <a:cubicBezTo>
                    <a:pt x="3728" y="1405"/>
                    <a:pt x="1978" y="1036"/>
                    <a:pt x="252" y="24"/>
                  </a:cubicBezTo>
                  <a:cubicBezTo>
                    <a:pt x="226" y="8"/>
                    <a:pt x="201" y="1"/>
                    <a:pt x="17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54"/>
            <p:cNvSpPr/>
            <p:nvPr/>
          </p:nvSpPr>
          <p:spPr>
            <a:xfrm>
              <a:off x="4150575" y="2380275"/>
              <a:ext cx="90725" cy="30950"/>
            </a:xfrm>
            <a:custGeom>
              <a:avLst/>
              <a:gdLst/>
              <a:ahLst/>
              <a:cxnLst/>
              <a:rect l="l" t="t" r="r" b="b"/>
              <a:pathLst>
                <a:path w="3629" h="1238" extrusionOk="0">
                  <a:moveTo>
                    <a:pt x="150" y="0"/>
                  </a:moveTo>
                  <a:cubicBezTo>
                    <a:pt x="61" y="0"/>
                    <a:pt x="1" y="132"/>
                    <a:pt x="105" y="164"/>
                  </a:cubicBezTo>
                  <a:cubicBezTo>
                    <a:pt x="1153" y="640"/>
                    <a:pt x="2343" y="1116"/>
                    <a:pt x="3522" y="1235"/>
                  </a:cubicBezTo>
                  <a:cubicBezTo>
                    <a:pt x="3530" y="1237"/>
                    <a:pt x="3537" y="1238"/>
                    <a:pt x="3543" y="1238"/>
                  </a:cubicBezTo>
                  <a:cubicBezTo>
                    <a:pt x="3629" y="1238"/>
                    <a:pt x="3624" y="1102"/>
                    <a:pt x="3558" y="1080"/>
                  </a:cubicBezTo>
                  <a:cubicBezTo>
                    <a:pt x="2427" y="723"/>
                    <a:pt x="1296" y="485"/>
                    <a:pt x="188" y="9"/>
                  </a:cubicBezTo>
                  <a:cubicBezTo>
                    <a:pt x="175" y="3"/>
                    <a:pt x="162" y="0"/>
                    <a:pt x="15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54"/>
            <p:cNvSpPr/>
            <p:nvPr/>
          </p:nvSpPr>
          <p:spPr>
            <a:xfrm>
              <a:off x="4171325" y="2364800"/>
              <a:ext cx="67025" cy="23750"/>
            </a:xfrm>
            <a:custGeom>
              <a:avLst/>
              <a:gdLst/>
              <a:ahLst/>
              <a:cxnLst/>
              <a:rect l="l" t="t" r="r" b="b"/>
              <a:pathLst>
                <a:path w="2681" h="950" extrusionOk="0">
                  <a:moveTo>
                    <a:pt x="132" y="1"/>
                  </a:moveTo>
                  <a:cubicBezTo>
                    <a:pt x="46" y="1"/>
                    <a:pt x="0" y="145"/>
                    <a:pt x="85" y="187"/>
                  </a:cubicBezTo>
                  <a:cubicBezTo>
                    <a:pt x="847" y="521"/>
                    <a:pt x="1728" y="902"/>
                    <a:pt x="2573" y="949"/>
                  </a:cubicBezTo>
                  <a:cubicBezTo>
                    <a:pt x="2680" y="949"/>
                    <a:pt x="2680" y="818"/>
                    <a:pt x="2609" y="771"/>
                  </a:cubicBezTo>
                  <a:cubicBezTo>
                    <a:pt x="1799" y="473"/>
                    <a:pt x="966" y="330"/>
                    <a:pt x="168" y="9"/>
                  </a:cubicBezTo>
                  <a:cubicBezTo>
                    <a:pt x="155" y="3"/>
                    <a:pt x="144" y="1"/>
                    <a:pt x="132"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54"/>
            <p:cNvSpPr/>
            <p:nvPr/>
          </p:nvSpPr>
          <p:spPr>
            <a:xfrm>
              <a:off x="4193850" y="2359000"/>
              <a:ext cx="44775" cy="12025"/>
            </a:xfrm>
            <a:custGeom>
              <a:avLst/>
              <a:gdLst/>
              <a:ahLst/>
              <a:cxnLst/>
              <a:rect l="l" t="t" r="r" b="b"/>
              <a:pathLst>
                <a:path w="1791" h="481" extrusionOk="0">
                  <a:moveTo>
                    <a:pt x="163" y="1"/>
                  </a:moveTo>
                  <a:cubicBezTo>
                    <a:pt x="47" y="1"/>
                    <a:pt x="0" y="184"/>
                    <a:pt x="124" y="229"/>
                  </a:cubicBezTo>
                  <a:cubicBezTo>
                    <a:pt x="509" y="369"/>
                    <a:pt x="945" y="481"/>
                    <a:pt x="1364" y="481"/>
                  </a:cubicBezTo>
                  <a:cubicBezTo>
                    <a:pt x="1476" y="481"/>
                    <a:pt x="1587" y="473"/>
                    <a:pt x="1696" y="455"/>
                  </a:cubicBezTo>
                  <a:cubicBezTo>
                    <a:pt x="1791" y="443"/>
                    <a:pt x="1791" y="288"/>
                    <a:pt x="1696" y="276"/>
                  </a:cubicBezTo>
                  <a:cubicBezTo>
                    <a:pt x="1196" y="181"/>
                    <a:pt x="696" y="169"/>
                    <a:pt x="184" y="3"/>
                  </a:cubicBezTo>
                  <a:cubicBezTo>
                    <a:pt x="176" y="1"/>
                    <a:pt x="169" y="1"/>
                    <a:pt x="163"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54"/>
            <p:cNvSpPr/>
            <p:nvPr/>
          </p:nvSpPr>
          <p:spPr>
            <a:xfrm>
              <a:off x="4205050" y="2341925"/>
              <a:ext cx="31550" cy="11300"/>
            </a:xfrm>
            <a:custGeom>
              <a:avLst/>
              <a:gdLst/>
              <a:ahLst/>
              <a:cxnLst/>
              <a:rect l="l" t="t" r="r" b="b"/>
              <a:pathLst>
                <a:path w="1262" h="452" extrusionOk="0">
                  <a:moveTo>
                    <a:pt x="159" y="0"/>
                  </a:moveTo>
                  <a:cubicBezTo>
                    <a:pt x="36" y="0"/>
                    <a:pt x="0" y="190"/>
                    <a:pt x="140" y="233"/>
                  </a:cubicBezTo>
                  <a:cubicBezTo>
                    <a:pt x="450" y="316"/>
                    <a:pt x="760" y="412"/>
                    <a:pt x="1069" y="447"/>
                  </a:cubicBezTo>
                  <a:cubicBezTo>
                    <a:pt x="1081" y="450"/>
                    <a:pt x="1092" y="452"/>
                    <a:pt x="1102" y="452"/>
                  </a:cubicBezTo>
                  <a:cubicBezTo>
                    <a:pt x="1220" y="452"/>
                    <a:pt x="1261" y="278"/>
                    <a:pt x="1141" y="245"/>
                  </a:cubicBezTo>
                  <a:cubicBezTo>
                    <a:pt x="843" y="138"/>
                    <a:pt x="510" y="78"/>
                    <a:pt x="200" y="7"/>
                  </a:cubicBezTo>
                  <a:cubicBezTo>
                    <a:pt x="185" y="2"/>
                    <a:pt x="172" y="0"/>
                    <a:pt x="159"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54"/>
            <p:cNvSpPr/>
            <p:nvPr/>
          </p:nvSpPr>
          <p:spPr>
            <a:xfrm>
              <a:off x="4226100" y="2321250"/>
              <a:ext cx="7475" cy="5975"/>
            </a:xfrm>
            <a:custGeom>
              <a:avLst/>
              <a:gdLst/>
              <a:ahLst/>
              <a:cxnLst/>
              <a:rect l="l" t="t" r="r" b="b"/>
              <a:pathLst>
                <a:path w="299" h="239" extrusionOk="0">
                  <a:moveTo>
                    <a:pt x="144" y="0"/>
                  </a:moveTo>
                  <a:cubicBezTo>
                    <a:pt x="1" y="0"/>
                    <a:pt x="1" y="239"/>
                    <a:pt x="144" y="239"/>
                  </a:cubicBezTo>
                  <a:cubicBezTo>
                    <a:pt x="299" y="239"/>
                    <a:pt x="299" y="0"/>
                    <a:pt x="14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54"/>
            <p:cNvSpPr/>
            <p:nvPr/>
          </p:nvSpPr>
          <p:spPr>
            <a:xfrm>
              <a:off x="4794325" y="3185650"/>
              <a:ext cx="51825" cy="8550"/>
            </a:xfrm>
            <a:custGeom>
              <a:avLst/>
              <a:gdLst/>
              <a:ahLst/>
              <a:cxnLst/>
              <a:rect l="l" t="t" r="r" b="b"/>
              <a:pathLst>
                <a:path w="2073" h="342" extrusionOk="0">
                  <a:moveTo>
                    <a:pt x="156" y="0"/>
                  </a:moveTo>
                  <a:cubicBezTo>
                    <a:pt x="1" y="0"/>
                    <a:pt x="1" y="238"/>
                    <a:pt x="156" y="238"/>
                  </a:cubicBezTo>
                  <a:cubicBezTo>
                    <a:pt x="650" y="268"/>
                    <a:pt x="1152" y="341"/>
                    <a:pt x="1641" y="341"/>
                  </a:cubicBezTo>
                  <a:cubicBezTo>
                    <a:pt x="1730" y="341"/>
                    <a:pt x="1818" y="339"/>
                    <a:pt x="1906" y="333"/>
                  </a:cubicBezTo>
                  <a:cubicBezTo>
                    <a:pt x="2025" y="333"/>
                    <a:pt x="2073" y="131"/>
                    <a:pt x="1942" y="119"/>
                  </a:cubicBezTo>
                  <a:cubicBezTo>
                    <a:pt x="1358" y="24"/>
                    <a:pt x="751" y="24"/>
                    <a:pt x="156"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54"/>
            <p:cNvSpPr/>
            <p:nvPr/>
          </p:nvSpPr>
          <p:spPr>
            <a:xfrm>
              <a:off x="4815475" y="3159150"/>
              <a:ext cx="27400" cy="5675"/>
            </a:xfrm>
            <a:custGeom>
              <a:avLst/>
              <a:gdLst/>
              <a:ahLst/>
              <a:cxnLst/>
              <a:rect l="l" t="t" r="r" b="b"/>
              <a:pathLst>
                <a:path w="1096" h="227" extrusionOk="0">
                  <a:moveTo>
                    <a:pt x="941" y="0"/>
                  </a:moveTo>
                  <a:cubicBezTo>
                    <a:pt x="679" y="0"/>
                    <a:pt x="393" y="0"/>
                    <a:pt x="131" y="12"/>
                  </a:cubicBezTo>
                  <a:cubicBezTo>
                    <a:pt x="128" y="12"/>
                    <a:pt x="124" y="12"/>
                    <a:pt x="120" y="12"/>
                  </a:cubicBezTo>
                  <a:cubicBezTo>
                    <a:pt x="0" y="12"/>
                    <a:pt x="4" y="203"/>
                    <a:pt x="131" y="203"/>
                  </a:cubicBezTo>
                  <a:cubicBezTo>
                    <a:pt x="393" y="203"/>
                    <a:pt x="679" y="203"/>
                    <a:pt x="941" y="227"/>
                  </a:cubicBezTo>
                  <a:cubicBezTo>
                    <a:pt x="1096" y="227"/>
                    <a:pt x="1096" y="0"/>
                    <a:pt x="94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54"/>
            <p:cNvSpPr/>
            <p:nvPr/>
          </p:nvSpPr>
          <p:spPr>
            <a:xfrm>
              <a:off x="4832450" y="3141875"/>
              <a:ext cx="15775" cy="10750"/>
            </a:xfrm>
            <a:custGeom>
              <a:avLst/>
              <a:gdLst/>
              <a:ahLst/>
              <a:cxnLst/>
              <a:rect l="l" t="t" r="r" b="b"/>
              <a:pathLst>
                <a:path w="631" h="430" extrusionOk="0">
                  <a:moveTo>
                    <a:pt x="381" y="0"/>
                  </a:moveTo>
                  <a:cubicBezTo>
                    <a:pt x="358" y="0"/>
                    <a:pt x="333" y="11"/>
                    <a:pt x="310" y="37"/>
                  </a:cubicBezTo>
                  <a:lnTo>
                    <a:pt x="190" y="156"/>
                  </a:lnTo>
                  <a:cubicBezTo>
                    <a:pt x="167" y="179"/>
                    <a:pt x="167" y="191"/>
                    <a:pt x="167" y="227"/>
                  </a:cubicBezTo>
                  <a:lnTo>
                    <a:pt x="131" y="227"/>
                  </a:lnTo>
                  <a:cubicBezTo>
                    <a:pt x="127" y="227"/>
                    <a:pt x="124" y="227"/>
                    <a:pt x="121" y="227"/>
                  </a:cubicBezTo>
                  <a:cubicBezTo>
                    <a:pt x="0" y="227"/>
                    <a:pt x="4" y="430"/>
                    <a:pt x="155" y="430"/>
                  </a:cubicBezTo>
                  <a:cubicBezTo>
                    <a:pt x="262" y="430"/>
                    <a:pt x="381" y="430"/>
                    <a:pt x="512" y="418"/>
                  </a:cubicBezTo>
                  <a:cubicBezTo>
                    <a:pt x="631" y="406"/>
                    <a:pt x="631" y="239"/>
                    <a:pt x="512" y="227"/>
                  </a:cubicBezTo>
                  <a:lnTo>
                    <a:pt x="393" y="227"/>
                  </a:lnTo>
                  <a:lnTo>
                    <a:pt x="452" y="168"/>
                  </a:lnTo>
                  <a:cubicBezTo>
                    <a:pt x="516" y="104"/>
                    <a:pt x="456" y="0"/>
                    <a:pt x="3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54"/>
            <p:cNvSpPr/>
            <p:nvPr/>
          </p:nvSpPr>
          <p:spPr>
            <a:xfrm>
              <a:off x="4797025" y="2262875"/>
              <a:ext cx="42875" cy="8975"/>
            </a:xfrm>
            <a:custGeom>
              <a:avLst/>
              <a:gdLst/>
              <a:ahLst/>
              <a:cxnLst/>
              <a:rect l="l" t="t" r="r" b="b"/>
              <a:pathLst>
                <a:path w="1715" h="359" extrusionOk="0">
                  <a:moveTo>
                    <a:pt x="124" y="0"/>
                  </a:moveTo>
                  <a:cubicBezTo>
                    <a:pt x="0" y="0"/>
                    <a:pt x="7" y="217"/>
                    <a:pt x="155" y="240"/>
                  </a:cubicBezTo>
                  <a:cubicBezTo>
                    <a:pt x="607" y="276"/>
                    <a:pt x="1084" y="335"/>
                    <a:pt x="1548" y="359"/>
                  </a:cubicBezTo>
                  <a:cubicBezTo>
                    <a:pt x="1691" y="359"/>
                    <a:pt x="1715" y="145"/>
                    <a:pt x="1584" y="121"/>
                  </a:cubicBezTo>
                  <a:cubicBezTo>
                    <a:pt x="1107" y="38"/>
                    <a:pt x="631" y="26"/>
                    <a:pt x="143" y="2"/>
                  </a:cubicBezTo>
                  <a:cubicBezTo>
                    <a:pt x="136" y="1"/>
                    <a:pt x="130" y="0"/>
                    <a:pt x="12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54"/>
            <p:cNvSpPr/>
            <p:nvPr/>
          </p:nvSpPr>
          <p:spPr>
            <a:xfrm>
              <a:off x="4814575" y="2250075"/>
              <a:ext cx="31575" cy="7250"/>
            </a:xfrm>
            <a:custGeom>
              <a:avLst/>
              <a:gdLst/>
              <a:ahLst/>
              <a:cxnLst/>
              <a:rect l="l" t="t" r="r" b="b"/>
              <a:pathLst>
                <a:path w="1263" h="290" extrusionOk="0">
                  <a:moveTo>
                    <a:pt x="703" y="0"/>
                  </a:moveTo>
                  <a:cubicBezTo>
                    <a:pt x="525" y="0"/>
                    <a:pt x="346" y="7"/>
                    <a:pt x="167" y="14"/>
                  </a:cubicBezTo>
                  <a:cubicBezTo>
                    <a:pt x="1" y="14"/>
                    <a:pt x="1" y="276"/>
                    <a:pt x="167" y="276"/>
                  </a:cubicBezTo>
                  <a:cubicBezTo>
                    <a:pt x="346" y="283"/>
                    <a:pt x="525" y="289"/>
                    <a:pt x="703" y="289"/>
                  </a:cubicBezTo>
                  <a:cubicBezTo>
                    <a:pt x="834" y="289"/>
                    <a:pt x="965" y="286"/>
                    <a:pt x="1096" y="276"/>
                  </a:cubicBezTo>
                  <a:cubicBezTo>
                    <a:pt x="1263" y="252"/>
                    <a:pt x="1263" y="38"/>
                    <a:pt x="1096" y="14"/>
                  </a:cubicBezTo>
                  <a:cubicBezTo>
                    <a:pt x="965" y="4"/>
                    <a:pt x="834" y="0"/>
                    <a:pt x="703"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54"/>
            <p:cNvSpPr/>
            <p:nvPr/>
          </p:nvSpPr>
          <p:spPr>
            <a:xfrm>
              <a:off x="4826575" y="2238850"/>
              <a:ext cx="15825" cy="7775"/>
            </a:xfrm>
            <a:custGeom>
              <a:avLst/>
              <a:gdLst/>
              <a:ahLst/>
              <a:cxnLst/>
              <a:rect l="l" t="t" r="r" b="b"/>
              <a:pathLst>
                <a:path w="633" h="311" extrusionOk="0">
                  <a:moveTo>
                    <a:pt x="146" y="1"/>
                  </a:moveTo>
                  <a:cubicBezTo>
                    <a:pt x="43" y="1"/>
                    <a:pt x="1" y="192"/>
                    <a:pt x="128" y="213"/>
                  </a:cubicBezTo>
                  <a:lnTo>
                    <a:pt x="485" y="308"/>
                  </a:lnTo>
                  <a:cubicBezTo>
                    <a:pt x="493" y="310"/>
                    <a:pt x="500" y="310"/>
                    <a:pt x="508" y="310"/>
                  </a:cubicBezTo>
                  <a:cubicBezTo>
                    <a:pt x="608" y="310"/>
                    <a:pt x="633" y="164"/>
                    <a:pt x="533" y="141"/>
                  </a:cubicBezTo>
                  <a:cubicBezTo>
                    <a:pt x="414" y="94"/>
                    <a:pt x="306" y="46"/>
                    <a:pt x="187" y="10"/>
                  </a:cubicBezTo>
                  <a:cubicBezTo>
                    <a:pt x="173" y="4"/>
                    <a:pt x="159" y="1"/>
                    <a:pt x="14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54"/>
            <p:cNvSpPr/>
            <p:nvPr/>
          </p:nvSpPr>
          <p:spPr>
            <a:xfrm>
              <a:off x="4841075" y="2229875"/>
              <a:ext cx="7750" cy="6275"/>
            </a:xfrm>
            <a:custGeom>
              <a:avLst/>
              <a:gdLst/>
              <a:ahLst/>
              <a:cxnLst/>
              <a:rect l="l" t="t" r="r" b="b"/>
              <a:pathLst>
                <a:path w="310" h="251" extrusionOk="0">
                  <a:moveTo>
                    <a:pt x="167" y="0"/>
                  </a:moveTo>
                  <a:cubicBezTo>
                    <a:pt x="0" y="24"/>
                    <a:pt x="0" y="250"/>
                    <a:pt x="167" y="250"/>
                  </a:cubicBezTo>
                  <a:cubicBezTo>
                    <a:pt x="310" y="250"/>
                    <a:pt x="310" y="0"/>
                    <a:pt x="167"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54"/>
            <p:cNvSpPr/>
            <p:nvPr/>
          </p:nvSpPr>
          <p:spPr>
            <a:xfrm>
              <a:off x="4920950" y="2150925"/>
              <a:ext cx="170925" cy="119875"/>
            </a:xfrm>
            <a:custGeom>
              <a:avLst/>
              <a:gdLst/>
              <a:ahLst/>
              <a:cxnLst/>
              <a:rect l="l" t="t" r="r" b="b"/>
              <a:pathLst>
                <a:path w="6837" h="4795" extrusionOk="0">
                  <a:moveTo>
                    <a:pt x="6665" y="1"/>
                  </a:moveTo>
                  <a:cubicBezTo>
                    <a:pt x="6648" y="1"/>
                    <a:pt x="6632" y="5"/>
                    <a:pt x="6616" y="15"/>
                  </a:cubicBezTo>
                  <a:cubicBezTo>
                    <a:pt x="4330" y="1337"/>
                    <a:pt x="2223" y="3087"/>
                    <a:pt x="79" y="4623"/>
                  </a:cubicBezTo>
                  <a:cubicBezTo>
                    <a:pt x="1" y="4672"/>
                    <a:pt x="52" y="4795"/>
                    <a:pt x="120" y="4795"/>
                  </a:cubicBezTo>
                  <a:cubicBezTo>
                    <a:pt x="134" y="4795"/>
                    <a:pt x="149" y="4790"/>
                    <a:pt x="163" y="4777"/>
                  </a:cubicBezTo>
                  <a:cubicBezTo>
                    <a:pt x="2342" y="3265"/>
                    <a:pt x="4723" y="1884"/>
                    <a:pt x="6747" y="194"/>
                  </a:cubicBezTo>
                  <a:cubicBezTo>
                    <a:pt x="6837" y="114"/>
                    <a:pt x="6751" y="1"/>
                    <a:pt x="666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54"/>
            <p:cNvSpPr/>
            <p:nvPr/>
          </p:nvSpPr>
          <p:spPr>
            <a:xfrm>
              <a:off x="4920250" y="2271975"/>
              <a:ext cx="16100" cy="116800"/>
            </a:xfrm>
            <a:custGeom>
              <a:avLst/>
              <a:gdLst/>
              <a:ahLst/>
              <a:cxnLst/>
              <a:rect l="l" t="t" r="r" b="b"/>
              <a:pathLst>
                <a:path w="644" h="4672" extrusionOk="0">
                  <a:moveTo>
                    <a:pt x="145" y="1"/>
                  </a:moveTo>
                  <a:cubicBezTo>
                    <a:pt x="100" y="1"/>
                    <a:pt x="55" y="36"/>
                    <a:pt x="48" y="90"/>
                  </a:cubicBezTo>
                  <a:cubicBezTo>
                    <a:pt x="0" y="1317"/>
                    <a:pt x="155" y="2626"/>
                    <a:pt x="369" y="3841"/>
                  </a:cubicBezTo>
                  <a:cubicBezTo>
                    <a:pt x="369" y="4079"/>
                    <a:pt x="369" y="4317"/>
                    <a:pt x="393" y="4555"/>
                  </a:cubicBezTo>
                  <a:cubicBezTo>
                    <a:pt x="393" y="4632"/>
                    <a:pt x="447" y="4671"/>
                    <a:pt x="500" y="4671"/>
                  </a:cubicBezTo>
                  <a:cubicBezTo>
                    <a:pt x="554" y="4671"/>
                    <a:pt x="608" y="4632"/>
                    <a:pt x="608" y="4555"/>
                  </a:cubicBezTo>
                  <a:cubicBezTo>
                    <a:pt x="608" y="4412"/>
                    <a:pt x="608" y="4257"/>
                    <a:pt x="619" y="4115"/>
                  </a:cubicBezTo>
                  <a:cubicBezTo>
                    <a:pt x="619" y="4103"/>
                    <a:pt x="643" y="4103"/>
                    <a:pt x="643" y="4103"/>
                  </a:cubicBezTo>
                  <a:lnTo>
                    <a:pt x="643" y="3936"/>
                  </a:lnTo>
                  <a:cubicBezTo>
                    <a:pt x="643" y="2864"/>
                    <a:pt x="608" y="1840"/>
                    <a:pt x="596" y="793"/>
                  </a:cubicBezTo>
                  <a:cubicBezTo>
                    <a:pt x="596" y="727"/>
                    <a:pt x="548" y="694"/>
                    <a:pt x="500" y="694"/>
                  </a:cubicBezTo>
                  <a:cubicBezTo>
                    <a:pt x="453" y="694"/>
                    <a:pt x="405" y="727"/>
                    <a:pt x="405" y="793"/>
                  </a:cubicBezTo>
                  <a:lnTo>
                    <a:pt x="405" y="983"/>
                  </a:lnTo>
                  <a:cubicBezTo>
                    <a:pt x="358" y="674"/>
                    <a:pt x="298" y="364"/>
                    <a:pt x="227" y="66"/>
                  </a:cubicBezTo>
                  <a:cubicBezTo>
                    <a:pt x="211" y="21"/>
                    <a:pt x="178" y="1"/>
                    <a:pt x="14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54"/>
            <p:cNvSpPr/>
            <p:nvPr/>
          </p:nvSpPr>
          <p:spPr>
            <a:xfrm>
              <a:off x="4959025" y="2152475"/>
              <a:ext cx="153525" cy="233500"/>
            </a:xfrm>
            <a:custGeom>
              <a:avLst/>
              <a:gdLst/>
              <a:ahLst/>
              <a:cxnLst/>
              <a:rect l="l" t="t" r="r" b="b"/>
              <a:pathLst>
                <a:path w="6141" h="9340" extrusionOk="0">
                  <a:moveTo>
                    <a:pt x="5849" y="1"/>
                  </a:moveTo>
                  <a:cubicBezTo>
                    <a:pt x="5816" y="1"/>
                    <a:pt x="5784" y="24"/>
                    <a:pt x="5784" y="72"/>
                  </a:cubicBezTo>
                  <a:cubicBezTo>
                    <a:pt x="5736" y="1739"/>
                    <a:pt x="5653" y="3394"/>
                    <a:pt x="5712" y="5073"/>
                  </a:cubicBezTo>
                  <a:cubicBezTo>
                    <a:pt x="5694" y="5061"/>
                    <a:pt x="5682" y="5055"/>
                    <a:pt x="5672" y="5055"/>
                  </a:cubicBezTo>
                  <a:cubicBezTo>
                    <a:pt x="5662" y="5055"/>
                    <a:pt x="5653" y="5061"/>
                    <a:pt x="5641" y="5073"/>
                  </a:cubicBezTo>
                  <a:cubicBezTo>
                    <a:pt x="3688" y="6263"/>
                    <a:pt x="1914" y="7787"/>
                    <a:pt x="80" y="9145"/>
                  </a:cubicBezTo>
                  <a:cubicBezTo>
                    <a:pt x="1" y="9204"/>
                    <a:pt x="55" y="9340"/>
                    <a:pt x="137" y="9340"/>
                  </a:cubicBezTo>
                  <a:cubicBezTo>
                    <a:pt x="153" y="9340"/>
                    <a:pt x="170" y="9335"/>
                    <a:pt x="188" y="9323"/>
                  </a:cubicBezTo>
                  <a:cubicBezTo>
                    <a:pt x="2033" y="7990"/>
                    <a:pt x="4045" y="6740"/>
                    <a:pt x="5760" y="5227"/>
                  </a:cubicBezTo>
                  <a:cubicBezTo>
                    <a:pt x="5760" y="5227"/>
                    <a:pt x="5760" y="5216"/>
                    <a:pt x="5772" y="5216"/>
                  </a:cubicBezTo>
                  <a:cubicBezTo>
                    <a:pt x="5807" y="5227"/>
                    <a:pt x="5831" y="5239"/>
                    <a:pt x="5855" y="5239"/>
                  </a:cubicBezTo>
                  <a:cubicBezTo>
                    <a:pt x="5855" y="5299"/>
                    <a:pt x="5903" y="5347"/>
                    <a:pt x="5974" y="5347"/>
                  </a:cubicBezTo>
                  <a:cubicBezTo>
                    <a:pt x="6129" y="5347"/>
                    <a:pt x="6141" y="5132"/>
                    <a:pt x="5998" y="5096"/>
                  </a:cubicBezTo>
                  <a:cubicBezTo>
                    <a:pt x="6069" y="3418"/>
                    <a:pt x="5962" y="1739"/>
                    <a:pt x="5915" y="72"/>
                  </a:cubicBezTo>
                  <a:cubicBezTo>
                    <a:pt x="5915" y="24"/>
                    <a:pt x="5882" y="1"/>
                    <a:pt x="584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3" name="Google Shape;14373;p5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Technologies</a:t>
            </a:r>
            <a:endParaRPr dirty="0"/>
          </a:p>
        </p:txBody>
      </p:sp>
      <p:sp>
        <p:nvSpPr>
          <p:cNvPr id="14376" name="Google Shape;14376;p54"/>
          <p:cNvSpPr txBox="1">
            <a:spLocks noGrp="1"/>
          </p:cNvSpPr>
          <p:nvPr>
            <p:ph type="subTitle" idx="3"/>
          </p:nvPr>
        </p:nvSpPr>
        <p:spPr>
          <a:xfrm>
            <a:off x="3070408" y="2234456"/>
            <a:ext cx="2533500" cy="45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FireBase</a:t>
            </a:r>
            <a:endParaRPr dirty="0"/>
          </a:p>
        </p:txBody>
      </p:sp>
      <p:sp>
        <p:nvSpPr>
          <p:cNvPr id="14378" name="Google Shape;14378;p54"/>
          <p:cNvSpPr txBox="1">
            <a:spLocks noGrp="1"/>
          </p:cNvSpPr>
          <p:nvPr>
            <p:ph type="subTitle" idx="5"/>
          </p:nvPr>
        </p:nvSpPr>
        <p:spPr>
          <a:xfrm>
            <a:off x="5539927" y="2211291"/>
            <a:ext cx="2533500" cy="45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JSON Server </a:t>
            </a:r>
            <a:endParaRPr dirty="0"/>
          </a:p>
        </p:txBody>
      </p:sp>
      <p:sp>
        <p:nvSpPr>
          <p:cNvPr id="14380" name="Google Shape;14380;p54"/>
          <p:cNvSpPr txBox="1">
            <a:spLocks noGrp="1"/>
          </p:cNvSpPr>
          <p:nvPr>
            <p:ph type="subTitle" idx="7"/>
          </p:nvPr>
        </p:nvSpPr>
        <p:spPr>
          <a:xfrm>
            <a:off x="804258" y="2238749"/>
            <a:ext cx="2533500" cy="4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VS Code </a:t>
            </a:r>
            <a:endParaRPr dirty="0"/>
          </a:p>
        </p:txBody>
      </p:sp>
      <p:sp>
        <p:nvSpPr>
          <p:cNvPr id="14382" name="Google Shape;14382;p54"/>
          <p:cNvSpPr txBox="1">
            <a:spLocks noGrp="1"/>
          </p:cNvSpPr>
          <p:nvPr>
            <p:ph type="subTitle" idx="9"/>
          </p:nvPr>
        </p:nvSpPr>
        <p:spPr>
          <a:xfrm>
            <a:off x="2365091" y="3897834"/>
            <a:ext cx="1775747" cy="459000"/>
          </a:xfrm>
          <a:prstGeom prst="rect">
            <a:avLst/>
          </a:prstGeom>
        </p:spPr>
        <p:txBody>
          <a:bodyPr spcFirstLastPara="1" wrap="square" lIns="91425" tIns="91425" rIns="91425" bIns="91425" anchor="t" anchorCtr="0">
            <a:noAutofit/>
          </a:bodyPr>
          <a:lstStyle/>
          <a:p>
            <a:pPr marL="0" lvl="0" indent="0" algn="ctr">
              <a:spcBef>
                <a:spcPts val="0"/>
              </a:spcBef>
              <a:spcAft>
                <a:spcPts val="1600"/>
              </a:spcAft>
              <a:buNone/>
            </a:pPr>
            <a:r>
              <a:rPr lang="en" dirty="0"/>
              <a:t>HTML.CSS.JS</a:t>
            </a:r>
            <a:endParaRPr dirty="0"/>
          </a:p>
        </p:txBody>
      </p:sp>
      <p:grpSp>
        <p:nvGrpSpPr>
          <p:cNvPr id="14386" name="Google Shape;14386;p54"/>
          <p:cNvGrpSpPr/>
          <p:nvPr/>
        </p:nvGrpSpPr>
        <p:grpSpPr>
          <a:xfrm>
            <a:off x="3445875" y="4647963"/>
            <a:ext cx="2252199" cy="93989"/>
            <a:chOff x="3445893" y="4053330"/>
            <a:chExt cx="2252199" cy="93989"/>
          </a:xfrm>
        </p:grpSpPr>
        <p:sp>
          <p:nvSpPr>
            <p:cNvPr id="14387" name="Google Shape;14387;p54"/>
            <p:cNvSpPr/>
            <p:nvPr/>
          </p:nvSpPr>
          <p:spPr>
            <a:xfrm>
              <a:off x="3445893" y="4088755"/>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88" name="Google Shape;14388;p54"/>
            <p:cNvSpPr/>
            <p:nvPr/>
          </p:nvSpPr>
          <p:spPr>
            <a:xfrm>
              <a:off x="3445893" y="4053330"/>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4389" name="Google Shape;14389;p54"/>
          <p:cNvGrpSpPr/>
          <p:nvPr/>
        </p:nvGrpSpPr>
        <p:grpSpPr>
          <a:xfrm>
            <a:off x="7986960" y="3517645"/>
            <a:ext cx="1775747" cy="1925365"/>
            <a:chOff x="3779925" y="1751900"/>
            <a:chExt cx="1395150" cy="1512700"/>
          </a:xfrm>
        </p:grpSpPr>
        <p:sp>
          <p:nvSpPr>
            <p:cNvPr id="14390" name="Google Shape;14390;p54"/>
            <p:cNvSpPr/>
            <p:nvPr/>
          </p:nvSpPr>
          <p:spPr>
            <a:xfrm>
              <a:off x="3779925" y="1751900"/>
              <a:ext cx="1395150" cy="1512700"/>
            </a:xfrm>
            <a:custGeom>
              <a:avLst/>
              <a:gdLst/>
              <a:ahLst/>
              <a:cxnLst/>
              <a:rect l="l" t="t" r="r" b="b"/>
              <a:pathLst>
                <a:path w="55806" h="60508" extrusionOk="0">
                  <a:moveTo>
                    <a:pt x="35362" y="1284"/>
                  </a:moveTo>
                  <a:cubicBezTo>
                    <a:pt x="35362" y="1391"/>
                    <a:pt x="35362" y="1474"/>
                    <a:pt x="35374" y="1581"/>
                  </a:cubicBezTo>
                  <a:cubicBezTo>
                    <a:pt x="35326" y="1593"/>
                    <a:pt x="35267" y="1593"/>
                    <a:pt x="35219" y="1605"/>
                  </a:cubicBezTo>
                  <a:lnTo>
                    <a:pt x="35219" y="1296"/>
                  </a:lnTo>
                  <a:cubicBezTo>
                    <a:pt x="35267" y="1296"/>
                    <a:pt x="35314" y="1284"/>
                    <a:pt x="35362" y="1284"/>
                  </a:cubicBezTo>
                  <a:close/>
                  <a:moveTo>
                    <a:pt x="35803" y="1391"/>
                  </a:moveTo>
                  <a:cubicBezTo>
                    <a:pt x="35898" y="1427"/>
                    <a:pt x="35969" y="1522"/>
                    <a:pt x="36017" y="1653"/>
                  </a:cubicBezTo>
                  <a:cubicBezTo>
                    <a:pt x="35957" y="1605"/>
                    <a:pt x="35898" y="1581"/>
                    <a:pt x="35826" y="1569"/>
                  </a:cubicBezTo>
                  <a:cubicBezTo>
                    <a:pt x="35826" y="1510"/>
                    <a:pt x="35803" y="1450"/>
                    <a:pt x="35803" y="1391"/>
                  </a:cubicBezTo>
                  <a:close/>
                  <a:moveTo>
                    <a:pt x="34838" y="1403"/>
                  </a:moveTo>
                  <a:lnTo>
                    <a:pt x="34838" y="1403"/>
                  </a:lnTo>
                  <a:cubicBezTo>
                    <a:pt x="34826" y="1510"/>
                    <a:pt x="34814" y="1629"/>
                    <a:pt x="34791" y="1748"/>
                  </a:cubicBezTo>
                  <a:cubicBezTo>
                    <a:pt x="34731" y="1760"/>
                    <a:pt x="34695" y="1784"/>
                    <a:pt x="34636" y="1819"/>
                  </a:cubicBezTo>
                  <a:lnTo>
                    <a:pt x="34636" y="1462"/>
                  </a:lnTo>
                  <a:cubicBezTo>
                    <a:pt x="34707" y="1427"/>
                    <a:pt x="34767" y="1415"/>
                    <a:pt x="34838" y="1403"/>
                  </a:cubicBezTo>
                  <a:close/>
                  <a:moveTo>
                    <a:pt x="34279" y="1593"/>
                  </a:moveTo>
                  <a:lnTo>
                    <a:pt x="34231" y="1998"/>
                  </a:lnTo>
                  <a:cubicBezTo>
                    <a:pt x="34124" y="2046"/>
                    <a:pt x="34040" y="2081"/>
                    <a:pt x="33933" y="2141"/>
                  </a:cubicBezTo>
                  <a:cubicBezTo>
                    <a:pt x="33921" y="2046"/>
                    <a:pt x="33921" y="1939"/>
                    <a:pt x="33898" y="1831"/>
                  </a:cubicBezTo>
                  <a:cubicBezTo>
                    <a:pt x="33898" y="1808"/>
                    <a:pt x="33886" y="1784"/>
                    <a:pt x="33874" y="1772"/>
                  </a:cubicBezTo>
                  <a:lnTo>
                    <a:pt x="34279" y="1593"/>
                  </a:lnTo>
                  <a:close/>
                  <a:moveTo>
                    <a:pt x="33624" y="1891"/>
                  </a:moveTo>
                  <a:cubicBezTo>
                    <a:pt x="33588" y="2058"/>
                    <a:pt x="33576" y="2189"/>
                    <a:pt x="33564" y="2343"/>
                  </a:cubicBezTo>
                  <a:cubicBezTo>
                    <a:pt x="33481" y="2379"/>
                    <a:pt x="33409" y="2427"/>
                    <a:pt x="33350" y="2462"/>
                  </a:cubicBezTo>
                  <a:cubicBezTo>
                    <a:pt x="33338" y="2367"/>
                    <a:pt x="33338" y="2284"/>
                    <a:pt x="33326" y="2177"/>
                  </a:cubicBezTo>
                  <a:cubicBezTo>
                    <a:pt x="33326" y="2129"/>
                    <a:pt x="33290" y="2105"/>
                    <a:pt x="33255" y="2081"/>
                  </a:cubicBezTo>
                  <a:cubicBezTo>
                    <a:pt x="33374" y="2022"/>
                    <a:pt x="33493" y="1950"/>
                    <a:pt x="33624" y="1891"/>
                  </a:cubicBezTo>
                  <a:close/>
                  <a:moveTo>
                    <a:pt x="33040" y="2224"/>
                  </a:moveTo>
                  <a:lnTo>
                    <a:pt x="33040" y="2224"/>
                  </a:lnTo>
                  <a:cubicBezTo>
                    <a:pt x="33028" y="2367"/>
                    <a:pt x="33005" y="2522"/>
                    <a:pt x="32993" y="2653"/>
                  </a:cubicBezTo>
                  <a:cubicBezTo>
                    <a:pt x="32981" y="2653"/>
                    <a:pt x="32969" y="2665"/>
                    <a:pt x="32969" y="2665"/>
                  </a:cubicBezTo>
                  <a:cubicBezTo>
                    <a:pt x="32909" y="2689"/>
                    <a:pt x="32862" y="2712"/>
                    <a:pt x="32802" y="2736"/>
                  </a:cubicBezTo>
                  <a:cubicBezTo>
                    <a:pt x="32814" y="2653"/>
                    <a:pt x="32814" y="2558"/>
                    <a:pt x="32826" y="2474"/>
                  </a:cubicBezTo>
                  <a:cubicBezTo>
                    <a:pt x="32826" y="2415"/>
                    <a:pt x="32814" y="2379"/>
                    <a:pt x="32766" y="2355"/>
                  </a:cubicBezTo>
                  <a:cubicBezTo>
                    <a:pt x="32874" y="2308"/>
                    <a:pt x="32969" y="2260"/>
                    <a:pt x="33040" y="2224"/>
                  </a:cubicBezTo>
                  <a:close/>
                  <a:moveTo>
                    <a:pt x="37279" y="2236"/>
                  </a:moveTo>
                  <a:lnTo>
                    <a:pt x="37279" y="2236"/>
                  </a:lnTo>
                  <a:cubicBezTo>
                    <a:pt x="36969" y="2396"/>
                    <a:pt x="36650" y="2566"/>
                    <a:pt x="36347" y="2737"/>
                  </a:cubicBezTo>
                  <a:lnTo>
                    <a:pt x="36347" y="2737"/>
                  </a:lnTo>
                  <a:cubicBezTo>
                    <a:pt x="36443" y="2680"/>
                    <a:pt x="36540" y="2619"/>
                    <a:pt x="36636" y="2558"/>
                  </a:cubicBezTo>
                  <a:cubicBezTo>
                    <a:pt x="36731" y="2498"/>
                    <a:pt x="36743" y="2415"/>
                    <a:pt x="36731" y="2343"/>
                  </a:cubicBezTo>
                  <a:cubicBezTo>
                    <a:pt x="36838" y="2320"/>
                    <a:pt x="36934" y="2296"/>
                    <a:pt x="37041" y="2284"/>
                  </a:cubicBezTo>
                  <a:cubicBezTo>
                    <a:pt x="37112" y="2260"/>
                    <a:pt x="37196" y="2248"/>
                    <a:pt x="37279" y="2236"/>
                  </a:cubicBezTo>
                  <a:close/>
                  <a:moveTo>
                    <a:pt x="32481" y="2546"/>
                  </a:moveTo>
                  <a:lnTo>
                    <a:pt x="32481" y="2546"/>
                  </a:lnTo>
                  <a:cubicBezTo>
                    <a:pt x="32457" y="2665"/>
                    <a:pt x="32445" y="2796"/>
                    <a:pt x="32433" y="2939"/>
                  </a:cubicBezTo>
                  <a:cubicBezTo>
                    <a:pt x="32314" y="2986"/>
                    <a:pt x="32195" y="3058"/>
                    <a:pt x="32064" y="3093"/>
                  </a:cubicBezTo>
                  <a:cubicBezTo>
                    <a:pt x="32064" y="3022"/>
                    <a:pt x="32052" y="2951"/>
                    <a:pt x="32028" y="2879"/>
                  </a:cubicBezTo>
                  <a:cubicBezTo>
                    <a:pt x="32028" y="2855"/>
                    <a:pt x="32016" y="2843"/>
                    <a:pt x="31993" y="2843"/>
                  </a:cubicBezTo>
                  <a:cubicBezTo>
                    <a:pt x="32159" y="2736"/>
                    <a:pt x="32326" y="2653"/>
                    <a:pt x="32481" y="2546"/>
                  </a:cubicBezTo>
                  <a:close/>
                  <a:moveTo>
                    <a:pt x="32969" y="3284"/>
                  </a:moveTo>
                  <a:cubicBezTo>
                    <a:pt x="32921" y="3332"/>
                    <a:pt x="32862" y="3367"/>
                    <a:pt x="32814" y="3391"/>
                  </a:cubicBezTo>
                  <a:lnTo>
                    <a:pt x="32814" y="3367"/>
                  </a:lnTo>
                  <a:cubicBezTo>
                    <a:pt x="32862" y="3332"/>
                    <a:pt x="32909" y="3320"/>
                    <a:pt x="32969" y="3284"/>
                  </a:cubicBezTo>
                  <a:close/>
                  <a:moveTo>
                    <a:pt x="31790" y="2974"/>
                  </a:moveTo>
                  <a:lnTo>
                    <a:pt x="31790" y="2974"/>
                  </a:lnTo>
                  <a:cubicBezTo>
                    <a:pt x="31743" y="3070"/>
                    <a:pt x="31743" y="3153"/>
                    <a:pt x="31743" y="3260"/>
                  </a:cubicBezTo>
                  <a:cubicBezTo>
                    <a:pt x="31623" y="3320"/>
                    <a:pt x="31504" y="3379"/>
                    <a:pt x="31373" y="3439"/>
                  </a:cubicBezTo>
                  <a:lnTo>
                    <a:pt x="31373" y="3260"/>
                  </a:lnTo>
                  <a:lnTo>
                    <a:pt x="31373" y="3248"/>
                  </a:lnTo>
                  <a:cubicBezTo>
                    <a:pt x="31504" y="3153"/>
                    <a:pt x="31635" y="3070"/>
                    <a:pt x="31790" y="2974"/>
                  </a:cubicBezTo>
                  <a:close/>
                  <a:moveTo>
                    <a:pt x="31064" y="3439"/>
                  </a:moveTo>
                  <a:lnTo>
                    <a:pt x="31052" y="3582"/>
                  </a:lnTo>
                  <a:cubicBezTo>
                    <a:pt x="30957" y="3629"/>
                    <a:pt x="30850" y="3689"/>
                    <a:pt x="30742" y="3736"/>
                  </a:cubicBezTo>
                  <a:lnTo>
                    <a:pt x="30742" y="3724"/>
                  </a:lnTo>
                  <a:cubicBezTo>
                    <a:pt x="30742" y="3689"/>
                    <a:pt x="30742" y="3677"/>
                    <a:pt x="30731" y="3641"/>
                  </a:cubicBezTo>
                  <a:cubicBezTo>
                    <a:pt x="30838" y="3570"/>
                    <a:pt x="30945" y="3510"/>
                    <a:pt x="31064" y="3439"/>
                  </a:cubicBezTo>
                  <a:close/>
                  <a:moveTo>
                    <a:pt x="32338" y="3570"/>
                  </a:moveTo>
                  <a:lnTo>
                    <a:pt x="32338" y="3594"/>
                  </a:lnTo>
                  <a:lnTo>
                    <a:pt x="32338" y="3629"/>
                  </a:lnTo>
                  <a:cubicBezTo>
                    <a:pt x="32255" y="3677"/>
                    <a:pt x="32147" y="3736"/>
                    <a:pt x="32052" y="3784"/>
                  </a:cubicBezTo>
                  <a:lnTo>
                    <a:pt x="32052" y="3677"/>
                  </a:lnTo>
                  <a:cubicBezTo>
                    <a:pt x="32147" y="3653"/>
                    <a:pt x="32231" y="3617"/>
                    <a:pt x="32338" y="3570"/>
                  </a:cubicBezTo>
                  <a:close/>
                  <a:moveTo>
                    <a:pt x="30385" y="3867"/>
                  </a:moveTo>
                  <a:lnTo>
                    <a:pt x="30385" y="3903"/>
                  </a:lnTo>
                  <a:cubicBezTo>
                    <a:pt x="30350" y="3927"/>
                    <a:pt x="30278" y="3951"/>
                    <a:pt x="30242" y="3975"/>
                  </a:cubicBezTo>
                  <a:cubicBezTo>
                    <a:pt x="30278" y="3951"/>
                    <a:pt x="30350" y="3915"/>
                    <a:pt x="30385" y="3867"/>
                  </a:cubicBezTo>
                  <a:close/>
                  <a:moveTo>
                    <a:pt x="40470" y="2165"/>
                  </a:moveTo>
                  <a:lnTo>
                    <a:pt x="40470" y="2165"/>
                  </a:lnTo>
                  <a:cubicBezTo>
                    <a:pt x="40720" y="2177"/>
                    <a:pt x="40958" y="2189"/>
                    <a:pt x="41208" y="2189"/>
                  </a:cubicBezTo>
                  <a:cubicBezTo>
                    <a:pt x="40303" y="2760"/>
                    <a:pt x="39422" y="3367"/>
                    <a:pt x="38577" y="4010"/>
                  </a:cubicBezTo>
                  <a:cubicBezTo>
                    <a:pt x="39196" y="3463"/>
                    <a:pt x="39803" y="2915"/>
                    <a:pt x="40422" y="2367"/>
                  </a:cubicBezTo>
                  <a:cubicBezTo>
                    <a:pt x="40494" y="2308"/>
                    <a:pt x="40494" y="2224"/>
                    <a:pt x="40470" y="2165"/>
                  </a:cubicBezTo>
                  <a:close/>
                  <a:moveTo>
                    <a:pt x="39172" y="2129"/>
                  </a:moveTo>
                  <a:cubicBezTo>
                    <a:pt x="38362" y="2772"/>
                    <a:pt x="37565" y="3391"/>
                    <a:pt x="36755" y="4022"/>
                  </a:cubicBezTo>
                  <a:cubicBezTo>
                    <a:pt x="37446" y="3415"/>
                    <a:pt x="38100" y="2772"/>
                    <a:pt x="38755" y="2129"/>
                  </a:cubicBezTo>
                  <a:close/>
                  <a:moveTo>
                    <a:pt x="31695" y="3855"/>
                  </a:moveTo>
                  <a:cubicBezTo>
                    <a:pt x="31695" y="3903"/>
                    <a:pt x="31695" y="3951"/>
                    <a:pt x="31683" y="3986"/>
                  </a:cubicBezTo>
                  <a:cubicBezTo>
                    <a:pt x="31576" y="4046"/>
                    <a:pt x="31457" y="4105"/>
                    <a:pt x="31350" y="4165"/>
                  </a:cubicBezTo>
                  <a:cubicBezTo>
                    <a:pt x="31350" y="4153"/>
                    <a:pt x="31373" y="4153"/>
                    <a:pt x="31373" y="4141"/>
                  </a:cubicBezTo>
                  <a:cubicBezTo>
                    <a:pt x="31373" y="4094"/>
                    <a:pt x="31385" y="4034"/>
                    <a:pt x="31385" y="3986"/>
                  </a:cubicBezTo>
                  <a:lnTo>
                    <a:pt x="31695" y="3855"/>
                  </a:lnTo>
                  <a:close/>
                  <a:moveTo>
                    <a:pt x="31052" y="4141"/>
                  </a:moveTo>
                  <a:cubicBezTo>
                    <a:pt x="31052" y="4213"/>
                    <a:pt x="31123" y="4260"/>
                    <a:pt x="31159" y="4272"/>
                  </a:cubicBezTo>
                  <a:cubicBezTo>
                    <a:pt x="31016" y="4367"/>
                    <a:pt x="30861" y="4451"/>
                    <a:pt x="30707" y="4522"/>
                  </a:cubicBezTo>
                  <a:cubicBezTo>
                    <a:pt x="30719" y="4451"/>
                    <a:pt x="30731" y="4356"/>
                    <a:pt x="30731" y="4272"/>
                  </a:cubicBezTo>
                  <a:cubicBezTo>
                    <a:pt x="30850" y="4248"/>
                    <a:pt x="30957" y="4201"/>
                    <a:pt x="31052" y="4141"/>
                  </a:cubicBezTo>
                  <a:close/>
                  <a:moveTo>
                    <a:pt x="30326" y="4475"/>
                  </a:moveTo>
                  <a:cubicBezTo>
                    <a:pt x="30326" y="4570"/>
                    <a:pt x="30326" y="4641"/>
                    <a:pt x="30361" y="4725"/>
                  </a:cubicBezTo>
                  <a:cubicBezTo>
                    <a:pt x="30302" y="4760"/>
                    <a:pt x="30230" y="4808"/>
                    <a:pt x="30171" y="4856"/>
                  </a:cubicBezTo>
                  <a:cubicBezTo>
                    <a:pt x="30183" y="4748"/>
                    <a:pt x="30195" y="4653"/>
                    <a:pt x="30195" y="4534"/>
                  </a:cubicBezTo>
                  <a:cubicBezTo>
                    <a:pt x="30242" y="4522"/>
                    <a:pt x="30290" y="4498"/>
                    <a:pt x="30326" y="4475"/>
                  </a:cubicBezTo>
                  <a:close/>
                  <a:moveTo>
                    <a:pt x="29778" y="4737"/>
                  </a:moveTo>
                  <a:lnTo>
                    <a:pt x="29778" y="4737"/>
                  </a:lnTo>
                  <a:cubicBezTo>
                    <a:pt x="29766" y="4856"/>
                    <a:pt x="29754" y="4963"/>
                    <a:pt x="29766" y="5082"/>
                  </a:cubicBezTo>
                  <a:cubicBezTo>
                    <a:pt x="29588" y="5177"/>
                    <a:pt x="29409" y="5284"/>
                    <a:pt x="29242" y="5391"/>
                  </a:cubicBezTo>
                  <a:cubicBezTo>
                    <a:pt x="29254" y="5320"/>
                    <a:pt x="29254" y="5237"/>
                    <a:pt x="29254" y="5165"/>
                  </a:cubicBezTo>
                  <a:cubicBezTo>
                    <a:pt x="29254" y="5106"/>
                    <a:pt x="29266" y="5034"/>
                    <a:pt x="29266" y="4975"/>
                  </a:cubicBezTo>
                  <a:cubicBezTo>
                    <a:pt x="29421" y="4879"/>
                    <a:pt x="29599" y="4808"/>
                    <a:pt x="29778" y="4737"/>
                  </a:cubicBezTo>
                  <a:close/>
                  <a:moveTo>
                    <a:pt x="28956" y="5106"/>
                  </a:moveTo>
                  <a:lnTo>
                    <a:pt x="28956" y="5106"/>
                  </a:lnTo>
                  <a:cubicBezTo>
                    <a:pt x="28933" y="5260"/>
                    <a:pt x="28945" y="5403"/>
                    <a:pt x="28992" y="5522"/>
                  </a:cubicBezTo>
                  <a:cubicBezTo>
                    <a:pt x="28873" y="5594"/>
                    <a:pt x="28754" y="5653"/>
                    <a:pt x="28635" y="5725"/>
                  </a:cubicBezTo>
                  <a:cubicBezTo>
                    <a:pt x="28671" y="5582"/>
                    <a:pt x="28671" y="5403"/>
                    <a:pt x="28659" y="5237"/>
                  </a:cubicBezTo>
                  <a:cubicBezTo>
                    <a:pt x="28754" y="5189"/>
                    <a:pt x="28861" y="5153"/>
                    <a:pt x="28956" y="5106"/>
                  </a:cubicBezTo>
                  <a:close/>
                  <a:moveTo>
                    <a:pt x="28349" y="5391"/>
                  </a:moveTo>
                  <a:cubicBezTo>
                    <a:pt x="28349" y="5558"/>
                    <a:pt x="28361" y="5701"/>
                    <a:pt x="28421" y="5820"/>
                  </a:cubicBezTo>
                  <a:cubicBezTo>
                    <a:pt x="28421" y="5832"/>
                    <a:pt x="28445" y="5832"/>
                    <a:pt x="28456" y="5832"/>
                  </a:cubicBezTo>
                  <a:cubicBezTo>
                    <a:pt x="28278" y="5939"/>
                    <a:pt x="28099" y="6046"/>
                    <a:pt x="27921" y="6165"/>
                  </a:cubicBezTo>
                  <a:cubicBezTo>
                    <a:pt x="27992" y="5987"/>
                    <a:pt x="28004" y="5760"/>
                    <a:pt x="28004" y="5546"/>
                  </a:cubicBezTo>
                  <a:cubicBezTo>
                    <a:pt x="28052" y="5534"/>
                    <a:pt x="28111" y="5510"/>
                    <a:pt x="28171" y="5475"/>
                  </a:cubicBezTo>
                  <a:lnTo>
                    <a:pt x="28349" y="5391"/>
                  </a:lnTo>
                  <a:close/>
                  <a:moveTo>
                    <a:pt x="45066" y="5963"/>
                  </a:moveTo>
                  <a:lnTo>
                    <a:pt x="45066" y="6284"/>
                  </a:lnTo>
                  <a:lnTo>
                    <a:pt x="45018" y="6332"/>
                  </a:lnTo>
                  <a:lnTo>
                    <a:pt x="45066" y="5963"/>
                  </a:lnTo>
                  <a:close/>
                  <a:moveTo>
                    <a:pt x="44970" y="6653"/>
                  </a:moveTo>
                  <a:cubicBezTo>
                    <a:pt x="44970" y="6665"/>
                    <a:pt x="44970" y="6689"/>
                    <a:pt x="44982" y="6701"/>
                  </a:cubicBezTo>
                  <a:cubicBezTo>
                    <a:pt x="44970" y="6713"/>
                    <a:pt x="44970" y="6749"/>
                    <a:pt x="44958" y="6761"/>
                  </a:cubicBezTo>
                  <a:cubicBezTo>
                    <a:pt x="44958" y="6725"/>
                    <a:pt x="44958" y="6689"/>
                    <a:pt x="44970" y="6653"/>
                  </a:cubicBezTo>
                  <a:close/>
                  <a:moveTo>
                    <a:pt x="27706" y="5737"/>
                  </a:moveTo>
                  <a:cubicBezTo>
                    <a:pt x="27694" y="5891"/>
                    <a:pt x="27694" y="6058"/>
                    <a:pt x="27742" y="6213"/>
                  </a:cubicBezTo>
                  <a:cubicBezTo>
                    <a:pt x="27754" y="6237"/>
                    <a:pt x="27766" y="6249"/>
                    <a:pt x="27802" y="6261"/>
                  </a:cubicBezTo>
                  <a:cubicBezTo>
                    <a:pt x="27373" y="6522"/>
                    <a:pt x="26932" y="6784"/>
                    <a:pt x="26504" y="7058"/>
                  </a:cubicBezTo>
                  <a:cubicBezTo>
                    <a:pt x="26563" y="6820"/>
                    <a:pt x="26575" y="6558"/>
                    <a:pt x="26575" y="6308"/>
                  </a:cubicBezTo>
                  <a:cubicBezTo>
                    <a:pt x="26718" y="6213"/>
                    <a:pt x="26861" y="6130"/>
                    <a:pt x="27028" y="6058"/>
                  </a:cubicBezTo>
                  <a:lnTo>
                    <a:pt x="27028" y="6058"/>
                  </a:lnTo>
                  <a:cubicBezTo>
                    <a:pt x="27016" y="6189"/>
                    <a:pt x="27016" y="6332"/>
                    <a:pt x="27040" y="6463"/>
                  </a:cubicBezTo>
                  <a:cubicBezTo>
                    <a:pt x="27045" y="6519"/>
                    <a:pt x="27088" y="6544"/>
                    <a:pt x="27135" y="6544"/>
                  </a:cubicBezTo>
                  <a:cubicBezTo>
                    <a:pt x="27188" y="6544"/>
                    <a:pt x="27247" y="6513"/>
                    <a:pt x="27266" y="6463"/>
                  </a:cubicBezTo>
                  <a:cubicBezTo>
                    <a:pt x="27302" y="6284"/>
                    <a:pt x="27325" y="6106"/>
                    <a:pt x="27337" y="5915"/>
                  </a:cubicBezTo>
                  <a:cubicBezTo>
                    <a:pt x="27456" y="5856"/>
                    <a:pt x="27587" y="5796"/>
                    <a:pt x="27706" y="5737"/>
                  </a:cubicBezTo>
                  <a:close/>
                  <a:moveTo>
                    <a:pt x="26278" y="6415"/>
                  </a:moveTo>
                  <a:lnTo>
                    <a:pt x="26278" y="6415"/>
                  </a:lnTo>
                  <a:cubicBezTo>
                    <a:pt x="26254" y="6642"/>
                    <a:pt x="26242" y="6880"/>
                    <a:pt x="26266" y="7106"/>
                  </a:cubicBezTo>
                  <a:cubicBezTo>
                    <a:pt x="26266" y="7118"/>
                    <a:pt x="26278" y="7130"/>
                    <a:pt x="26301" y="7142"/>
                  </a:cubicBezTo>
                  <a:cubicBezTo>
                    <a:pt x="26182" y="7225"/>
                    <a:pt x="26063" y="7296"/>
                    <a:pt x="25920" y="7368"/>
                  </a:cubicBezTo>
                  <a:cubicBezTo>
                    <a:pt x="25956" y="7249"/>
                    <a:pt x="25908" y="7142"/>
                    <a:pt x="25908" y="7023"/>
                  </a:cubicBezTo>
                  <a:cubicBezTo>
                    <a:pt x="25897" y="6892"/>
                    <a:pt x="25897" y="6749"/>
                    <a:pt x="25908" y="6606"/>
                  </a:cubicBezTo>
                  <a:cubicBezTo>
                    <a:pt x="26039" y="6546"/>
                    <a:pt x="26159" y="6475"/>
                    <a:pt x="26278" y="6415"/>
                  </a:cubicBezTo>
                  <a:close/>
                  <a:moveTo>
                    <a:pt x="25647" y="6749"/>
                  </a:moveTo>
                  <a:lnTo>
                    <a:pt x="25647" y="6749"/>
                  </a:lnTo>
                  <a:cubicBezTo>
                    <a:pt x="25611" y="6999"/>
                    <a:pt x="25611" y="7296"/>
                    <a:pt x="25766" y="7475"/>
                  </a:cubicBezTo>
                  <a:cubicBezTo>
                    <a:pt x="25647" y="7558"/>
                    <a:pt x="25504" y="7642"/>
                    <a:pt x="25385" y="7713"/>
                  </a:cubicBezTo>
                  <a:cubicBezTo>
                    <a:pt x="25373" y="7642"/>
                    <a:pt x="25361" y="7558"/>
                    <a:pt x="25361" y="7475"/>
                  </a:cubicBezTo>
                  <a:cubicBezTo>
                    <a:pt x="25325" y="7296"/>
                    <a:pt x="25301" y="7106"/>
                    <a:pt x="25266" y="6927"/>
                  </a:cubicBezTo>
                  <a:cubicBezTo>
                    <a:pt x="25385" y="6868"/>
                    <a:pt x="25527" y="6808"/>
                    <a:pt x="25647" y="6749"/>
                  </a:cubicBezTo>
                  <a:close/>
                  <a:moveTo>
                    <a:pt x="25004" y="7058"/>
                  </a:moveTo>
                  <a:cubicBezTo>
                    <a:pt x="25016" y="7201"/>
                    <a:pt x="25016" y="7368"/>
                    <a:pt x="25027" y="7523"/>
                  </a:cubicBezTo>
                  <a:cubicBezTo>
                    <a:pt x="25051" y="7654"/>
                    <a:pt x="25051" y="7773"/>
                    <a:pt x="25075" y="7892"/>
                  </a:cubicBezTo>
                  <a:cubicBezTo>
                    <a:pt x="24968" y="7951"/>
                    <a:pt x="24873" y="8023"/>
                    <a:pt x="24765" y="8082"/>
                  </a:cubicBezTo>
                  <a:cubicBezTo>
                    <a:pt x="24754" y="7975"/>
                    <a:pt x="24718" y="7856"/>
                    <a:pt x="24694" y="7737"/>
                  </a:cubicBezTo>
                  <a:cubicBezTo>
                    <a:pt x="24658" y="7582"/>
                    <a:pt x="24658" y="7427"/>
                    <a:pt x="24670" y="7261"/>
                  </a:cubicBezTo>
                  <a:cubicBezTo>
                    <a:pt x="24670" y="7249"/>
                    <a:pt x="24658" y="7237"/>
                    <a:pt x="24658" y="7225"/>
                  </a:cubicBezTo>
                  <a:cubicBezTo>
                    <a:pt x="24777" y="7165"/>
                    <a:pt x="24896" y="7118"/>
                    <a:pt x="25004" y="7058"/>
                  </a:cubicBezTo>
                  <a:close/>
                  <a:moveTo>
                    <a:pt x="23301" y="7880"/>
                  </a:moveTo>
                  <a:cubicBezTo>
                    <a:pt x="23301" y="7892"/>
                    <a:pt x="23289" y="7904"/>
                    <a:pt x="23289" y="7915"/>
                  </a:cubicBezTo>
                  <a:cubicBezTo>
                    <a:pt x="23289" y="7975"/>
                    <a:pt x="23289" y="8035"/>
                    <a:pt x="23301" y="8094"/>
                  </a:cubicBezTo>
                  <a:cubicBezTo>
                    <a:pt x="23241" y="8046"/>
                    <a:pt x="23170" y="7999"/>
                    <a:pt x="23099" y="7963"/>
                  </a:cubicBezTo>
                  <a:cubicBezTo>
                    <a:pt x="23170" y="7939"/>
                    <a:pt x="23230" y="7904"/>
                    <a:pt x="23301" y="7880"/>
                  </a:cubicBezTo>
                  <a:close/>
                  <a:moveTo>
                    <a:pt x="47328" y="7463"/>
                  </a:moveTo>
                  <a:cubicBezTo>
                    <a:pt x="47352" y="7582"/>
                    <a:pt x="47387" y="7725"/>
                    <a:pt x="47387" y="7892"/>
                  </a:cubicBezTo>
                  <a:cubicBezTo>
                    <a:pt x="47399" y="7951"/>
                    <a:pt x="47423" y="7999"/>
                    <a:pt x="47471" y="8023"/>
                  </a:cubicBezTo>
                  <a:cubicBezTo>
                    <a:pt x="47435" y="8046"/>
                    <a:pt x="47399" y="8082"/>
                    <a:pt x="47352" y="8118"/>
                  </a:cubicBezTo>
                  <a:cubicBezTo>
                    <a:pt x="47316" y="8142"/>
                    <a:pt x="47268" y="8154"/>
                    <a:pt x="47221" y="8189"/>
                  </a:cubicBezTo>
                  <a:cubicBezTo>
                    <a:pt x="47268" y="7951"/>
                    <a:pt x="47316" y="7701"/>
                    <a:pt x="47328" y="7463"/>
                  </a:cubicBezTo>
                  <a:close/>
                  <a:moveTo>
                    <a:pt x="22789" y="8106"/>
                  </a:moveTo>
                  <a:cubicBezTo>
                    <a:pt x="22789" y="8130"/>
                    <a:pt x="22813" y="8130"/>
                    <a:pt x="22849" y="8130"/>
                  </a:cubicBezTo>
                  <a:cubicBezTo>
                    <a:pt x="22860" y="8142"/>
                    <a:pt x="22860" y="8154"/>
                    <a:pt x="22872" y="8154"/>
                  </a:cubicBezTo>
                  <a:cubicBezTo>
                    <a:pt x="22825" y="8154"/>
                    <a:pt x="22801" y="8189"/>
                    <a:pt x="22789" y="8225"/>
                  </a:cubicBezTo>
                  <a:lnTo>
                    <a:pt x="22706" y="8154"/>
                  </a:lnTo>
                  <a:cubicBezTo>
                    <a:pt x="22741" y="8142"/>
                    <a:pt x="22753" y="8130"/>
                    <a:pt x="22789" y="8106"/>
                  </a:cubicBezTo>
                  <a:close/>
                  <a:moveTo>
                    <a:pt x="23134" y="8225"/>
                  </a:moveTo>
                  <a:cubicBezTo>
                    <a:pt x="23170" y="8249"/>
                    <a:pt x="23218" y="8261"/>
                    <a:pt x="23241" y="8273"/>
                  </a:cubicBezTo>
                  <a:cubicBezTo>
                    <a:pt x="23253" y="8281"/>
                    <a:pt x="23264" y="8283"/>
                    <a:pt x="23273" y="8283"/>
                  </a:cubicBezTo>
                  <a:cubicBezTo>
                    <a:pt x="23292" y="8283"/>
                    <a:pt x="23305" y="8273"/>
                    <a:pt x="23313" y="8273"/>
                  </a:cubicBezTo>
                  <a:cubicBezTo>
                    <a:pt x="23313" y="8320"/>
                    <a:pt x="23337" y="8344"/>
                    <a:pt x="23349" y="8392"/>
                  </a:cubicBezTo>
                  <a:cubicBezTo>
                    <a:pt x="23277" y="8332"/>
                    <a:pt x="23218" y="8296"/>
                    <a:pt x="23134" y="8225"/>
                  </a:cubicBezTo>
                  <a:close/>
                  <a:moveTo>
                    <a:pt x="23682" y="7713"/>
                  </a:moveTo>
                  <a:cubicBezTo>
                    <a:pt x="23658" y="7975"/>
                    <a:pt x="23658" y="8296"/>
                    <a:pt x="23718" y="8570"/>
                  </a:cubicBezTo>
                  <a:cubicBezTo>
                    <a:pt x="23682" y="8558"/>
                    <a:pt x="23634" y="8523"/>
                    <a:pt x="23587" y="8511"/>
                  </a:cubicBezTo>
                  <a:cubicBezTo>
                    <a:pt x="23551" y="8320"/>
                    <a:pt x="23515" y="8130"/>
                    <a:pt x="23503" y="7915"/>
                  </a:cubicBezTo>
                  <a:cubicBezTo>
                    <a:pt x="23503" y="7856"/>
                    <a:pt x="23456" y="7832"/>
                    <a:pt x="23408" y="7832"/>
                  </a:cubicBezTo>
                  <a:cubicBezTo>
                    <a:pt x="23503" y="7785"/>
                    <a:pt x="23587" y="7737"/>
                    <a:pt x="23682" y="7713"/>
                  </a:cubicBezTo>
                  <a:close/>
                  <a:moveTo>
                    <a:pt x="24432" y="7344"/>
                  </a:moveTo>
                  <a:lnTo>
                    <a:pt x="24432" y="7344"/>
                  </a:lnTo>
                  <a:cubicBezTo>
                    <a:pt x="24396" y="7642"/>
                    <a:pt x="24396" y="7999"/>
                    <a:pt x="24527" y="8261"/>
                  </a:cubicBezTo>
                  <a:cubicBezTo>
                    <a:pt x="24468" y="8296"/>
                    <a:pt x="24408" y="8332"/>
                    <a:pt x="24361" y="8368"/>
                  </a:cubicBezTo>
                  <a:cubicBezTo>
                    <a:pt x="24373" y="8237"/>
                    <a:pt x="24349" y="8142"/>
                    <a:pt x="24325" y="8011"/>
                  </a:cubicBezTo>
                  <a:cubicBezTo>
                    <a:pt x="24313" y="7844"/>
                    <a:pt x="24313" y="7701"/>
                    <a:pt x="24325" y="7534"/>
                  </a:cubicBezTo>
                  <a:cubicBezTo>
                    <a:pt x="24325" y="7481"/>
                    <a:pt x="24289" y="7454"/>
                    <a:pt x="24252" y="7454"/>
                  </a:cubicBezTo>
                  <a:cubicBezTo>
                    <a:pt x="24215" y="7454"/>
                    <a:pt x="24176" y="7481"/>
                    <a:pt x="24170" y="7534"/>
                  </a:cubicBezTo>
                  <a:cubicBezTo>
                    <a:pt x="24134" y="7796"/>
                    <a:pt x="24075" y="8177"/>
                    <a:pt x="24230" y="8416"/>
                  </a:cubicBezTo>
                  <a:cubicBezTo>
                    <a:pt x="24230" y="8427"/>
                    <a:pt x="24242" y="8427"/>
                    <a:pt x="24254" y="8439"/>
                  </a:cubicBezTo>
                  <a:cubicBezTo>
                    <a:pt x="24170" y="8499"/>
                    <a:pt x="24075" y="8558"/>
                    <a:pt x="23992" y="8606"/>
                  </a:cubicBezTo>
                  <a:cubicBezTo>
                    <a:pt x="23956" y="8475"/>
                    <a:pt x="23932" y="8320"/>
                    <a:pt x="23920" y="8189"/>
                  </a:cubicBezTo>
                  <a:cubicBezTo>
                    <a:pt x="23896" y="7999"/>
                    <a:pt x="23884" y="7796"/>
                    <a:pt x="23896" y="7606"/>
                  </a:cubicBezTo>
                  <a:cubicBezTo>
                    <a:pt x="24063" y="7523"/>
                    <a:pt x="24242" y="7427"/>
                    <a:pt x="24432" y="7344"/>
                  </a:cubicBezTo>
                  <a:close/>
                  <a:moveTo>
                    <a:pt x="21896" y="8535"/>
                  </a:moveTo>
                  <a:lnTo>
                    <a:pt x="21896" y="8535"/>
                  </a:lnTo>
                  <a:cubicBezTo>
                    <a:pt x="21860" y="8606"/>
                    <a:pt x="21848" y="8666"/>
                    <a:pt x="21825" y="8749"/>
                  </a:cubicBezTo>
                  <a:lnTo>
                    <a:pt x="21825" y="8606"/>
                  </a:lnTo>
                  <a:cubicBezTo>
                    <a:pt x="21825" y="8570"/>
                    <a:pt x="21860" y="8547"/>
                    <a:pt x="21896" y="8535"/>
                  </a:cubicBezTo>
                  <a:close/>
                  <a:moveTo>
                    <a:pt x="26099" y="7665"/>
                  </a:moveTo>
                  <a:cubicBezTo>
                    <a:pt x="25539" y="8046"/>
                    <a:pt x="25004" y="8463"/>
                    <a:pt x="24468" y="8880"/>
                  </a:cubicBezTo>
                  <a:cubicBezTo>
                    <a:pt x="24337" y="8832"/>
                    <a:pt x="24182" y="8785"/>
                    <a:pt x="24051" y="8725"/>
                  </a:cubicBezTo>
                  <a:cubicBezTo>
                    <a:pt x="24730" y="8380"/>
                    <a:pt x="25420" y="8023"/>
                    <a:pt x="26099" y="7665"/>
                  </a:cubicBezTo>
                  <a:close/>
                  <a:moveTo>
                    <a:pt x="39767" y="2141"/>
                  </a:moveTo>
                  <a:cubicBezTo>
                    <a:pt x="39886" y="2141"/>
                    <a:pt x="39982" y="2141"/>
                    <a:pt x="40101" y="2153"/>
                  </a:cubicBezTo>
                  <a:cubicBezTo>
                    <a:pt x="37303" y="4558"/>
                    <a:pt x="34374" y="6749"/>
                    <a:pt x="31433" y="8939"/>
                  </a:cubicBezTo>
                  <a:cubicBezTo>
                    <a:pt x="31326" y="8963"/>
                    <a:pt x="31219" y="8987"/>
                    <a:pt x="31123" y="8999"/>
                  </a:cubicBezTo>
                  <a:cubicBezTo>
                    <a:pt x="31016" y="9023"/>
                    <a:pt x="30921" y="9023"/>
                    <a:pt x="30826" y="9035"/>
                  </a:cubicBezTo>
                  <a:cubicBezTo>
                    <a:pt x="33945" y="7070"/>
                    <a:pt x="36898" y="4748"/>
                    <a:pt x="39684" y="2379"/>
                  </a:cubicBezTo>
                  <a:cubicBezTo>
                    <a:pt x="39779" y="2308"/>
                    <a:pt x="39791" y="2212"/>
                    <a:pt x="39767" y="2141"/>
                  </a:cubicBezTo>
                  <a:close/>
                  <a:moveTo>
                    <a:pt x="33743" y="3796"/>
                  </a:moveTo>
                  <a:lnTo>
                    <a:pt x="33743" y="3796"/>
                  </a:lnTo>
                  <a:cubicBezTo>
                    <a:pt x="30861" y="5475"/>
                    <a:pt x="27992" y="7225"/>
                    <a:pt x="25313" y="9166"/>
                  </a:cubicBezTo>
                  <a:cubicBezTo>
                    <a:pt x="25099" y="9106"/>
                    <a:pt x="24885" y="9035"/>
                    <a:pt x="24670" y="8963"/>
                  </a:cubicBezTo>
                  <a:cubicBezTo>
                    <a:pt x="27647" y="7106"/>
                    <a:pt x="30659" y="5415"/>
                    <a:pt x="33743" y="3796"/>
                  </a:cubicBezTo>
                  <a:close/>
                  <a:moveTo>
                    <a:pt x="38303" y="2141"/>
                  </a:moveTo>
                  <a:cubicBezTo>
                    <a:pt x="35291" y="4570"/>
                    <a:pt x="32266" y="6963"/>
                    <a:pt x="29159" y="9261"/>
                  </a:cubicBezTo>
                  <a:cubicBezTo>
                    <a:pt x="28587" y="9332"/>
                    <a:pt x="28004" y="9392"/>
                    <a:pt x="27444" y="9404"/>
                  </a:cubicBezTo>
                  <a:cubicBezTo>
                    <a:pt x="30909" y="7118"/>
                    <a:pt x="34660" y="4927"/>
                    <a:pt x="37743" y="2189"/>
                  </a:cubicBezTo>
                  <a:cubicBezTo>
                    <a:pt x="37934" y="2165"/>
                    <a:pt x="38124" y="2141"/>
                    <a:pt x="38303" y="2141"/>
                  </a:cubicBezTo>
                  <a:close/>
                  <a:moveTo>
                    <a:pt x="34469" y="3879"/>
                  </a:moveTo>
                  <a:lnTo>
                    <a:pt x="34469" y="3879"/>
                  </a:lnTo>
                  <a:cubicBezTo>
                    <a:pt x="31754" y="5618"/>
                    <a:pt x="29171" y="7618"/>
                    <a:pt x="26575" y="9428"/>
                  </a:cubicBezTo>
                  <a:lnTo>
                    <a:pt x="26420" y="9428"/>
                  </a:lnTo>
                  <a:cubicBezTo>
                    <a:pt x="26159" y="9380"/>
                    <a:pt x="25897" y="9320"/>
                    <a:pt x="25647" y="9261"/>
                  </a:cubicBezTo>
                  <a:cubicBezTo>
                    <a:pt x="28635" y="7582"/>
                    <a:pt x="31540" y="5701"/>
                    <a:pt x="34469" y="3879"/>
                  </a:cubicBezTo>
                  <a:close/>
                  <a:moveTo>
                    <a:pt x="46695" y="6854"/>
                  </a:moveTo>
                  <a:cubicBezTo>
                    <a:pt x="46825" y="6854"/>
                    <a:pt x="46938" y="6889"/>
                    <a:pt x="47042" y="6951"/>
                  </a:cubicBezTo>
                  <a:cubicBezTo>
                    <a:pt x="47018" y="7118"/>
                    <a:pt x="46994" y="7284"/>
                    <a:pt x="47018" y="7427"/>
                  </a:cubicBezTo>
                  <a:cubicBezTo>
                    <a:pt x="47018" y="7451"/>
                    <a:pt x="47030" y="7475"/>
                    <a:pt x="47042" y="7499"/>
                  </a:cubicBezTo>
                  <a:cubicBezTo>
                    <a:pt x="46983" y="7773"/>
                    <a:pt x="46935" y="8023"/>
                    <a:pt x="46923" y="8296"/>
                  </a:cubicBezTo>
                  <a:cubicBezTo>
                    <a:pt x="46923" y="8320"/>
                    <a:pt x="46935" y="8332"/>
                    <a:pt x="46935" y="8344"/>
                  </a:cubicBezTo>
                  <a:cubicBezTo>
                    <a:pt x="46744" y="8475"/>
                    <a:pt x="46554" y="8606"/>
                    <a:pt x="46352" y="8773"/>
                  </a:cubicBezTo>
                  <a:cubicBezTo>
                    <a:pt x="45828" y="9189"/>
                    <a:pt x="45280" y="9582"/>
                    <a:pt x="44732" y="9975"/>
                  </a:cubicBezTo>
                  <a:lnTo>
                    <a:pt x="44720" y="9963"/>
                  </a:lnTo>
                  <a:cubicBezTo>
                    <a:pt x="44828" y="9320"/>
                    <a:pt x="44887" y="8677"/>
                    <a:pt x="44958" y="8035"/>
                  </a:cubicBezTo>
                  <a:cubicBezTo>
                    <a:pt x="44970" y="7951"/>
                    <a:pt x="44899" y="7904"/>
                    <a:pt x="44828" y="7892"/>
                  </a:cubicBezTo>
                  <a:cubicBezTo>
                    <a:pt x="45006" y="7737"/>
                    <a:pt x="45197" y="7594"/>
                    <a:pt x="45387" y="7439"/>
                  </a:cubicBezTo>
                  <a:lnTo>
                    <a:pt x="45387" y="7439"/>
                  </a:lnTo>
                  <a:cubicBezTo>
                    <a:pt x="45256" y="8058"/>
                    <a:pt x="45125" y="8666"/>
                    <a:pt x="45018" y="9273"/>
                  </a:cubicBezTo>
                  <a:cubicBezTo>
                    <a:pt x="44989" y="9424"/>
                    <a:pt x="45109" y="9527"/>
                    <a:pt x="45228" y="9527"/>
                  </a:cubicBezTo>
                  <a:cubicBezTo>
                    <a:pt x="45307" y="9527"/>
                    <a:pt x="45385" y="9483"/>
                    <a:pt x="45423" y="9380"/>
                  </a:cubicBezTo>
                  <a:cubicBezTo>
                    <a:pt x="45435" y="9320"/>
                    <a:pt x="45459" y="9249"/>
                    <a:pt x="45482" y="9189"/>
                  </a:cubicBezTo>
                  <a:cubicBezTo>
                    <a:pt x="45494" y="9142"/>
                    <a:pt x="45482" y="9094"/>
                    <a:pt x="45459" y="9070"/>
                  </a:cubicBezTo>
                  <a:cubicBezTo>
                    <a:pt x="45554" y="8475"/>
                    <a:pt x="45625" y="7880"/>
                    <a:pt x="45697" y="7284"/>
                  </a:cubicBezTo>
                  <a:cubicBezTo>
                    <a:pt x="45697" y="7261"/>
                    <a:pt x="45685" y="7249"/>
                    <a:pt x="45685" y="7237"/>
                  </a:cubicBezTo>
                  <a:cubicBezTo>
                    <a:pt x="45756" y="7189"/>
                    <a:pt x="45840" y="7142"/>
                    <a:pt x="45923" y="7106"/>
                  </a:cubicBezTo>
                  <a:lnTo>
                    <a:pt x="45923" y="7106"/>
                  </a:lnTo>
                  <a:cubicBezTo>
                    <a:pt x="45804" y="7665"/>
                    <a:pt x="45685" y="8249"/>
                    <a:pt x="45601" y="8832"/>
                  </a:cubicBezTo>
                  <a:cubicBezTo>
                    <a:pt x="45580" y="8963"/>
                    <a:pt x="45686" y="9053"/>
                    <a:pt x="45791" y="9053"/>
                  </a:cubicBezTo>
                  <a:cubicBezTo>
                    <a:pt x="45859" y="9053"/>
                    <a:pt x="45926" y="9016"/>
                    <a:pt x="45959" y="8928"/>
                  </a:cubicBezTo>
                  <a:cubicBezTo>
                    <a:pt x="45994" y="8797"/>
                    <a:pt x="46030" y="8666"/>
                    <a:pt x="46078" y="8535"/>
                  </a:cubicBezTo>
                  <a:cubicBezTo>
                    <a:pt x="46090" y="8487"/>
                    <a:pt x="46078" y="8439"/>
                    <a:pt x="46042" y="8416"/>
                  </a:cubicBezTo>
                  <a:cubicBezTo>
                    <a:pt x="46113" y="7951"/>
                    <a:pt x="46173" y="7475"/>
                    <a:pt x="46256" y="7011"/>
                  </a:cubicBezTo>
                  <a:lnTo>
                    <a:pt x="46256" y="6963"/>
                  </a:lnTo>
                  <a:cubicBezTo>
                    <a:pt x="46316" y="6939"/>
                    <a:pt x="46375" y="6927"/>
                    <a:pt x="46435" y="6903"/>
                  </a:cubicBezTo>
                  <a:lnTo>
                    <a:pt x="46435" y="6903"/>
                  </a:lnTo>
                  <a:cubicBezTo>
                    <a:pt x="46435" y="7142"/>
                    <a:pt x="46435" y="7404"/>
                    <a:pt x="46399" y="7642"/>
                  </a:cubicBezTo>
                  <a:cubicBezTo>
                    <a:pt x="46375" y="7915"/>
                    <a:pt x="46256" y="8213"/>
                    <a:pt x="46280" y="8487"/>
                  </a:cubicBezTo>
                  <a:cubicBezTo>
                    <a:pt x="46287" y="8554"/>
                    <a:pt x="46341" y="8593"/>
                    <a:pt x="46397" y="8593"/>
                  </a:cubicBezTo>
                  <a:cubicBezTo>
                    <a:pt x="46432" y="8593"/>
                    <a:pt x="46467" y="8578"/>
                    <a:pt x="46494" y="8547"/>
                  </a:cubicBezTo>
                  <a:cubicBezTo>
                    <a:pt x="46649" y="8320"/>
                    <a:pt x="46649" y="7963"/>
                    <a:pt x="46685" y="7701"/>
                  </a:cubicBezTo>
                  <a:cubicBezTo>
                    <a:pt x="46697" y="7415"/>
                    <a:pt x="46685" y="7142"/>
                    <a:pt x="46637" y="6856"/>
                  </a:cubicBezTo>
                  <a:cubicBezTo>
                    <a:pt x="46657" y="6854"/>
                    <a:pt x="46676" y="6854"/>
                    <a:pt x="46695" y="6854"/>
                  </a:cubicBezTo>
                  <a:close/>
                  <a:moveTo>
                    <a:pt x="47471" y="8630"/>
                  </a:moveTo>
                  <a:cubicBezTo>
                    <a:pt x="46661" y="9154"/>
                    <a:pt x="45851" y="9701"/>
                    <a:pt x="45054" y="10273"/>
                  </a:cubicBezTo>
                  <a:cubicBezTo>
                    <a:pt x="45590" y="9868"/>
                    <a:pt x="46101" y="9451"/>
                    <a:pt x="46673" y="9094"/>
                  </a:cubicBezTo>
                  <a:cubicBezTo>
                    <a:pt x="46935" y="8916"/>
                    <a:pt x="47209" y="8749"/>
                    <a:pt x="47471" y="8630"/>
                  </a:cubicBezTo>
                  <a:close/>
                  <a:moveTo>
                    <a:pt x="43042" y="9404"/>
                  </a:moveTo>
                  <a:lnTo>
                    <a:pt x="43042" y="9404"/>
                  </a:lnTo>
                  <a:cubicBezTo>
                    <a:pt x="42982" y="9725"/>
                    <a:pt x="42923" y="10047"/>
                    <a:pt x="42875" y="10380"/>
                  </a:cubicBezTo>
                  <a:lnTo>
                    <a:pt x="42827" y="9570"/>
                  </a:lnTo>
                  <a:cubicBezTo>
                    <a:pt x="42911" y="9511"/>
                    <a:pt x="42982" y="9463"/>
                    <a:pt x="43042" y="9404"/>
                  </a:cubicBezTo>
                  <a:close/>
                  <a:moveTo>
                    <a:pt x="44673" y="8023"/>
                  </a:moveTo>
                  <a:lnTo>
                    <a:pt x="44673" y="8023"/>
                  </a:lnTo>
                  <a:cubicBezTo>
                    <a:pt x="44554" y="8725"/>
                    <a:pt x="44399" y="9439"/>
                    <a:pt x="44316" y="10154"/>
                  </a:cubicBezTo>
                  <a:cubicBezTo>
                    <a:pt x="44316" y="10201"/>
                    <a:pt x="44316" y="10225"/>
                    <a:pt x="44339" y="10261"/>
                  </a:cubicBezTo>
                  <a:lnTo>
                    <a:pt x="43625" y="10749"/>
                  </a:lnTo>
                  <a:lnTo>
                    <a:pt x="43625" y="10713"/>
                  </a:lnTo>
                  <a:lnTo>
                    <a:pt x="43625" y="10690"/>
                  </a:lnTo>
                  <a:cubicBezTo>
                    <a:pt x="43708" y="10154"/>
                    <a:pt x="43780" y="9606"/>
                    <a:pt x="43851" y="9070"/>
                  </a:cubicBezTo>
                  <a:cubicBezTo>
                    <a:pt x="43871" y="8970"/>
                    <a:pt x="43790" y="8895"/>
                    <a:pt x="43714" y="8895"/>
                  </a:cubicBezTo>
                  <a:cubicBezTo>
                    <a:pt x="43700" y="8895"/>
                    <a:pt x="43686" y="8898"/>
                    <a:pt x="43673" y="8904"/>
                  </a:cubicBezTo>
                  <a:cubicBezTo>
                    <a:pt x="43768" y="8808"/>
                    <a:pt x="43887" y="8725"/>
                    <a:pt x="44006" y="8606"/>
                  </a:cubicBezTo>
                  <a:lnTo>
                    <a:pt x="44006" y="8606"/>
                  </a:lnTo>
                  <a:cubicBezTo>
                    <a:pt x="43958" y="8916"/>
                    <a:pt x="43899" y="9213"/>
                    <a:pt x="43851" y="9523"/>
                  </a:cubicBezTo>
                  <a:cubicBezTo>
                    <a:pt x="43815" y="9820"/>
                    <a:pt x="43720" y="10118"/>
                    <a:pt x="43768" y="10440"/>
                  </a:cubicBezTo>
                  <a:cubicBezTo>
                    <a:pt x="43774" y="10486"/>
                    <a:pt x="43822" y="10510"/>
                    <a:pt x="43869" y="10510"/>
                  </a:cubicBezTo>
                  <a:cubicBezTo>
                    <a:pt x="43906" y="10510"/>
                    <a:pt x="43943" y="10495"/>
                    <a:pt x="43958" y="10463"/>
                  </a:cubicBezTo>
                  <a:cubicBezTo>
                    <a:pt x="44101" y="10178"/>
                    <a:pt x="44101" y="9868"/>
                    <a:pt x="44125" y="9570"/>
                  </a:cubicBezTo>
                  <a:cubicBezTo>
                    <a:pt x="44173" y="9189"/>
                    <a:pt x="44208" y="8808"/>
                    <a:pt x="44268" y="8427"/>
                  </a:cubicBezTo>
                  <a:cubicBezTo>
                    <a:pt x="44268" y="8416"/>
                    <a:pt x="44256" y="8416"/>
                    <a:pt x="44256" y="8392"/>
                  </a:cubicBezTo>
                  <a:cubicBezTo>
                    <a:pt x="44399" y="8273"/>
                    <a:pt x="44530" y="8154"/>
                    <a:pt x="44673" y="8023"/>
                  </a:cubicBezTo>
                  <a:close/>
                  <a:moveTo>
                    <a:pt x="20836" y="9737"/>
                  </a:moveTo>
                  <a:cubicBezTo>
                    <a:pt x="20860" y="9761"/>
                    <a:pt x="20848" y="9797"/>
                    <a:pt x="20836" y="9832"/>
                  </a:cubicBezTo>
                  <a:cubicBezTo>
                    <a:pt x="20801" y="10130"/>
                    <a:pt x="20717" y="10487"/>
                    <a:pt x="20777" y="10785"/>
                  </a:cubicBezTo>
                  <a:lnTo>
                    <a:pt x="20682" y="10832"/>
                  </a:lnTo>
                  <a:cubicBezTo>
                    <a:pt x="20682" y="10809"/>
                    <a:pt x="20670" y="10785"/>
                    <a:pt x="20658" y="10761"/>
                  </a:cubicBezTo>
                  <a:cubicBezTo>
                    <a:pt x="20670" y="10511"/>
                    <a:pt x="20682" y="10273"/>
                    <a:pt x="20670" y="10011"/>
                  </a:cubicBezTo>
                  <a:cubicBezTo>
                    <a:pt x="20670" y="9940"/>
                    <a:pt x="20634" y="9892"/>
                    <a:pt x="20598" y="9856"/>
                  </a:cubicBezTo>
                  <a:cubicBezTo>
                    <a:pt x="20670" y="9809"/>
                    <a:pt x="20753" y="9773"/>
                    <a:pt x="20836" y="9737"/>
                  </a:cubicBezTo>
                  <a:close/>
                  <a:moveTo>
                    <a:pt x="43601" y="8983"/>
                  </a:moveTo>
                  <a:cubicBezTo>
                    <a:pt x="43601" y="8984"/>
                    <a:pt x="43601" y="8986"/>
                    <a:pt x="43601" y="8987"/>
                  </a:cubicBezTo>
                  <a:cubicBezTo>
                    <a:pt x="43482" y="9606"/>
                    <a:pt x="43351" y="10201"/>
                    <a:pt x="43232" y="10809"/>
                  </a:cubicBezTo>
                  <a:cubicBezTo>
                    <a:pt x="43220" y="10868"/>
                    <a:pt x="43244" y="10928"/>
                    <a:pt x="43280" y="10975"/>
                  </a:cubicBezTo>
                  <a:cubicBezTo>
                    <a:pt x="43220" y="11011"/>
                    <a:pt x="43161" y="11047"/>
                    <a:pt x="43101" y="11094"/>
                  </a:cubicBezTo>
                  <a:cubicBezTo>
                    <a:pt x="43101" y="11071"/>
                    <a:pt x="43113" y="11071"/>
                    <a:pt x="43113" y="11059"/>
                  </a:cubicBezTo>
                  <a:cubicBezTo>
                    <a:pt x="43125" y="10987"/>
                    <a:pt x="43077" y="10940"/>
                    <a:pt x="43030" y="10940"/>
                  </a:cubicBezTo>
                  <a:cubicBezTo>
                    <a:pt x="43089" y="10380"/>
                    <a:pt x="43161" y="9809"/>
                    <a:pt x="43244" y="9261"/>
                  </a:cubicBezTo>
                  <a:cubicBezTo>
                    <a:pt x="43351" y="9166"/>
                    <a:pt x="43458" y="9094"/>
                    <a:pt x="43554" y="9023"/>
                  </a:cubicBezTo>
                  <a:cubicBezTo>
                    <a:pt x="43575" y="9009"/>
                    <a:pt x="43587" y="8995"/>
                    <a:pt x="43601" y="8983"/>
                  </a:cubicBezTo>
                  <a:close/>
                  <a:moveTo>
                    <a:pt x="42208" y="10047"/>
                  </a:moveTo>
                  <a:lnTo>
                    <a:pt x="42208" y="10047"/>
                  </a:lnTo>
                  <a:cubicBezTo>
                    <a:pt x="42137" y="10428"/>
                    <a:pt x="42053" y="10821"/>
                    <a:pt x="42053" y="11213"/>
                  </a:cubicBezTo>
                  <a:cubicBezTo>
                    <a:pt x="42018" y="10892"/>
                    <a:pt x="41970" y="10582"/>
                    <a:pt x="41899" y="10273"/>
                  </a:cubicBezTo>
                  <a:lnTo>
                    <a:pt x="42208" y="10047"/>
                  </a:lnTo>
                  <a:close/>
                  <a:moveTo>
                    <a:pt x="20205" y="10035"/>
                  </a:moveTo>
                  <a:cubicBezTo>
                    <a:pt x="20205" y="10380"/>
                    <a:pt x="20182" y="10702"/>
                    <a:pt x="20134" y="11023"/>
                  </a:cubicBezTo>
                  <a:cubicBezTo>
                    <a:pt x="20122" y="11071"/>
                    <a:pt x="20134" y="11118"/>
                    <a:pt x="20134" y="11154"/>
                  </a:cubicBezTo>
                  <a:cubicBezTo>
                    <a:pt x="20015" y="11225"/>
                    <a:pt x="19896" y="11297"/>
                    <a:pt x="19789" y="11356"/>
                  </a:cubicBezTo>
                  <a:cubicBezTo>
                    <a:pt x="19812" y="11023"/>
                    <a:pt x="19789" y="10702"/>
                    <a:pt x="19789" y="10368"/>
                  </a:cubicBezTo>
                  <a:cubicBezTo>
                    <a:pt x="19789" y="10332"/>
                    <a:pt x="19777" y="10297"/>
                    <a:pt x="19765" y="10249"/>
                  </a:cubicBezTo>
                  <a:lnTo>
                    <a:pt x="20205" y="10035"/>
                  </a:lnTo>
                  <a:close/>
                  <a:moveTo>
                    <a:pt x="42577" y="9749"/>
                  </a:moveTo>
                  <a:cubicBezTo>
                    <a:pt x="42565" y="10035"/>
                    <a:pt x="42553" y="10297"/>
                    <a:pt x="42530" y="10582"/>
                  </a:cubicBezTo>
                  <a:cubicBezTo>
                    <a:pt x="42530" y="10868"/>
                    <a:pt x="42506" y="11166"/>
                    <a:pt x="42565" y="11428"/>
                  </a:cubicBezTo>
                  <a:cubicBezTo>
                    <a:pt x="42411" y="11523"/>
                    <a:pt x="42268" y="11630"/>
                    <a:pt x="42113" y="11714"/>
                  </a:cubicBezTo>
                  <a:cubicBezTo>
                    <a:pt x="42101" y="11594"/>
                    <a:pt x="42101" y="11487"/>
                    <a:pt x="42089" y="11368"/>
                  </a:cubicBezTo>
                  <a:lnTo>
                    <a:pt x="42089" y="11368"/>
                  </a:lnTo>
                  <a:cubicBezTo>
                    <a:pt x="42113" y="11416"/>
                    <a:pt x="42158" y="11443"/>
                    <a:pt x="42199" y="11443"/>
                  </a:cubicBezTo>
                  <a:cubicBezTo>
                    <a:pt x="42241" y="11443"/>
                    <a:pt x="42280" y="11416"/>
                    <a:pt x="42291" y="11356"/>
                  </a:cubicBezTo>
                  <a:cubicBezTo>
                    <a:pt x="42446" y="10880"/>
                    <a:pt x="42446" y="10332"/>
                    <a:pt x="42470" y="9820"/>
                  </a:cubicBezTo>
                  <a:cubicBezTo>
                    <a:pt x="42506" y="9797"/>
                    <a:pt x="42553" y="9761"/>
                    <a:pt x="42577" y="9749"/>
                  </a:cubicBezTo>
                  <a:close/>
                  <a:moveTo>
                    <a:pt x="19301" y="10511"/>
                  </a:moveTo>
                  <a:cubicBezTo>
                    <a:pt x="19289" y="10856"/>
                    <a:pt x="19241" y="11213"/>
                    <a:pt x="19253" y="11571"/>
                  </a:cubicBezTo>
                  <a:cubicBezTo>
                    <a:pt x="19253" y="11606"/>
                    <a:pt x="19265" y="11654"/>
                    <a:pt x="19289" y="11690"/>
                  </a:cubicBezTo>
                  <a:cubicBezTo>
                    <a:pt x="19217" y="11725"/>
                    <a:pt x="19122" y="11785"/>
                    <a:pt x="19050" y="11833"/>
                  </a:cubicBezTo>
                  <a:lnTo>
                    <a:pt x="19050" y="11702"/>
                  </a:lnTo>
                  <a:lnTo>
                    <a:pt x="19050" y="10880"/>
                  </a:lnTo>
                  <a:cubicBezTo>
                    <a:pt x="19050" y="10773"/>
                    <a:pt x="19003" y="10713"/>
                    <a:pt x="18931" y="10690"/>
                  </a:cubicBezTo>
                  <a:cubicBezTo>
                    <a:pt x="19050" y="10630"/>
                    <a:pt x="19181" y="10571"/>
                    <a:pt x="19301" y="10511"/>
                  </a:cubicBezTo>
                  <a:close/>
                  <a:moveTo>
                    <a:pt x="18598" y="10832"/>
                  </a:moveTo>
                  <a:lnTo>
                    <a:pt x="18598" y="10868"/>
                  </a:lnTo>
                  <a:cubicBezTo>
                    <a:pt x="18586" y="11130"/>
                    <a:pt x="18562" y="11416"/>
                    <a:pt x="18539" y="11690"/>
                  </a:cubicBezTo>
                  <a:cubicBezTo>
                    <a:pt x="18527" y="11868"/>
                    <a:pt x="18503" y="12023"/>
                    <a:pt x="18539" y="12166"/>
                  </a:cubicBezTo>
                  <a:cubicBezTo>
                    <a:pt x="18455" y="12214"/>
                    <a:pt x="18360" y="12285"/>
                    <a:pt x="18253" y="12345"/>
                  </a:cubicBezTo>
                  <a:cubicBezTo>
                    <a:pt x="18288" y="12214"/>
                    <a:pt x="18288" y="12083"/>
                    <a:pt x="18288" y="11952"/>
                  </a:cubicBezTo>
                  <a:cubicBezTo>
                    <a:pt x="18300" y="11654"/>
                    <a:pt x="18324" y="11344"/>
                    <a:pt x="18336" y="11047"/>
                  </a:cubicBezTo>
                  <a:cubicBezTo>
                    <a:pt x="18336" y="11011"/>
                    <a:pt x="18336" y="10987"/>
                    <a:pt x="18324" y="10963"/>
                  </a:cubicBezTo>
                  <a:cubicBezTo>
                    <a:pt x="18408" y="10928"/>
                    <a:pt x="18503" y="10880"/>
                    <a:pt x="18598" y="10832"/>
                  </a:cubicBezTo>
                  <a:close/>
                  <a:moveTo>
                    <a:pt x="41696" y="10428"/>
                  </a:moveTo>
                  <a:cubicBezTo>
                    <a:pt x="41744" y="10940"/>
                    <a:pt x="41768" y="11452"/>
                    <a:pt x="41768" y="11952"/>
                  </a:cubicBezTo>
                  <a:cubicBezTo>
                    <a:pt x="41494" y="12130"/>
                    <a:pt x="41196" y="12321"/>
                    <a:pt x="40910" y="12499"/>
                  </a:cubicBezTo>
                  <a:cubicBezTo>
                    <a:pt x="40946" y="12440"/>
                    <a:pt x="40958" y="12368"/>
                    <a:pt x="40982" y="12309"/>
                  </a:cubicBezTo>
                  <a:cubicBezTo>
                    <a:pt x="40994" y="12261"/>
                    <a:pt x="40982" y="12237"/>
                    <a:pt x="40970" y="12214"/>
                  </a:cubicBezTo>
                  <a:cubicBezTo>
                    <a:pt x="41041" y="11773"/>
                    <a:pt x="41125" y="11309"/>
                    <a:pt x="41148" y="10868"/>
                  </a:cubicBezTo>
                  <a:cubicBezTo>
                    <a:pt x="41220" y="10809"/>
                    <a:pt x="41303" y="10761"/>
                    <a:pt x="41375" y="10702"/>
                  </a:cubicBezTo>
                  <a:lnTo>
                    <a:pt x="41375" y="10702"/>
                  </a:lnTo>
                  <a:lnTo>
                    <a:pt x="41279" y="11368"/>
                  </a:lnTo>
                  <a:cubicBezTo>
                    <a:pt x="41208" y="11594"/>
                    <a:pt x="41101" y="11868"/>
                    <a:pt x="41208" y="12106"/>
                  </a:cubicBezTo>
                  <a:cubicBezTo>
                    <a:pt x="41235" y="12160"/>
                    <a:pt x="41280" y="12191"/>
                    <a:pt x="41328" y="12191"/>
                  </a:cubicBezTo>
                  <a:cubicBezTo>
                    <a:pt x="41365" y="12191"/>
                    <a:pt x="41403" y="12172"/>
                    <a:pt x="41434" y="12130"/>
                  </a:cubicBezTo>
                  <a:cubicBezTo>
                    <a:pt x="41577" y="11928"/>
                    <a:pt x="41553" y="11642"/>
                    <a:pt x="41577" y="11404"/>
                  </a:cubicBezTo>
                  <a:cubicBezTo>
                    <a:pt x="41613" y="11106"/>
                    <a:pt x="41637" y="10797"/>
                    <a:pt x="41684" y="10499"/>
                  </a:cubicBezTo>
                  <a:lnTo>
                    <a:pt x="41684" y="10451"/>
                  </a:lnTo>
                  <a:lnTo>
                    <a:pt x="41696" y="10428"/>
                  </a:lnTo>
                  <a:close/>
                  <a:moveTo>
                    <a:pt x="50769" y="8118"/>
                  </a:moveTo>
                  <a:cubicBezTo>
                    <a:pt x="51031" y="8142"/>
                    <a:pt x="51316" y="8189"/>
                    <a:pt x="51590" y="8237"/>
                  </a:cubicBezTo>
                  <a:cubicBezTo>
                    <a:pt x="49498" y="9583"/>
                    <a:pt x="47495" y="11101"/>
                    <a:pt x="45549" y="12685"/>
                  </a:cubicBezTo>
                  <a:lnTo>
                    <a:pt x="45549" y="12685"/>
                  </a:lnTo>
                  <a:cubicBezTo>
                    <a:pt x="47341" y="11198"/>
                    <a:pt x="49083" y="9640"/>
                    <a:pt x="50769" y="8118"/>
                  </a:cubicBezTo>
                  <a:close/>
                  <a:moveTo>
                    <a:pt x="21420" y="12702"/>
                  </a:moveTo>
                  <a:lnTo>
                    <a:pt x="21420" y="12916"/>
                  </a:lnTo>
                  <a:cubicBezTo>
                    <a:pt x="21420" y="12857"/>
                    <a:pt x="21384" y="12797"/>
                    <a:pt x="21336" y="12761"/>
                  </a:cubicBezTo>
                  <a:cubicBezTo>
                    <a:pt x="21372" y="12737"/>
                    <a:pt x="21396" y="12714"/>
                    <a:pt x="21420" y="12702"/>
                  </a:cubicBezTo>
                  <a:close/>
                  <a:moveTo>
                    <a:pt x="40779" y="11106"/>
                  </a:moveTo>
                  <a:cubicBezTo>
                    <a:pt x="40732" y="11535"/>
                    <a:pt x="40660" y="11964"/>
                    <a:pt x="40553" y="12416"/>
                  </a:cubicBezTo>
                  <a:cubicBezTo>
                    <a:pt x="40529" y="12535"/>
                    <a:pt x="40613" y="12607"/>
                    <a:pt x="40684" y="12618"/>
                  </a:cubicBezTo>
                  <a:cubicBezTo>
                    <a:pt x="40529" y="12726"/>
                    <a:pt x="40351" y="12833"/>
                    <a:pt x="40184" y="12940"/>
                  </a:cubicBezTo>
                  <a:cubicBezTo>
                    <a:pt x="40303" y="12714"/>
                    <a:pt x="40303" y="12464"/>
                    <a:pt x="40327" y="12202"/>
                  </a:cubicBezTo>
                  <a:cubicBezTo>
                    <a:pt x="40375" y="11904"/>
                    <a:pt x="40410" y="11606"/>
                    <a:pt x="40446" y="11333"/>
                  </a:cubicBezTo>
                  <a:cubicBezTo>
                    <a:pt x="40553" y="11249"/>
                    <a:pt x="40672" y="11178"/>
                    <a:pt x="40779" y="11106"/>
                  </a:cubicBezTo>
                  <a:close/>
                  <a:moveTo>
                    <a:pt x="40148" y="11523"/>
                  </a:moveTo>
                  <a:lnTo>
                    <a:pt x="40148" y="11523"/>
                  </a:lnTo>
                  <a:cubicBezTo>
                    <a:pt x="40125" y="11725"/>
                    <a:pt x="40089" y="11940"/>
                    <a:pt x="40041" y="12142"/>
                  </a:cubicBezTo>
                  <a:cubicBezTo>
                    <a:pt x="40017" y="12404"/>
                    <a:pt x="39934" y="12654"/>
                    <a:pt x="39982" y="12892"/>
                  </a:cubicBezTo>
                  <a:cubicBezTo>
                    <a:pt x="40002" y="12942"/>
                    <a:pt x="40046" y="12967"/>
                    <a:pt x="40095" y="12967"/>
                  </a:cubicBezTo>
                  <a:cubicBezTo>
                    <a:pt x="40105" y="12967"/>
                    <a:pt x="40115" y="12966"/>
                    <a:pt x="40125" y="12964"/>
                  </a:cubicBezTo>
                  <a:lnTo>
                    <a:pt x="40125" y="12964"/>
                  </a:lnTo>
                  <a:cubicBezTo>
                    <a:pt x="39958" y="13071"/>
                    <a:pt x="39815" y="13154"/>
                    <a:pt x="39648" y="13261"/>
                  </a:cubicBezTo>
                  <a:lnTo>
                    <a:pt x="39648" y="13238"/>
                  </a:lnTo>
                  <a:cubicBezTo>
                    <a:pt x="39601" y="13035"/>
                    <a:pt x="39708" y="12702"/>
                    <a:pt x="39720" y="12499"/>
                  </a:cubicBezTo>
                  <a:cubicBezTo>
                    <a:pt x="39755" y="12249"/>
                    <a:pt x="39779" y="12011"/>
                    <a:pt x="39803" y="11761"/>
                  </a:cubicBezTo>
                  <a:cubicBezTo>
                    <a:pt x="39922" y="11690"/>
                    <a:pt x="40029" y="11594"/>
                    <a:pt x="40148" y="11523"/>
                  </a:cubicBezTo>
                  <a:close/>
                  <a:moveTo>
                    <a:pt x="13728" y="12976"/>
                  </a:moveTo>
                  <a:cubicBezTo>
                    <a:pt x="13490" y="13118"/>
                    <a:pt x="13240" y="13249"/>
                    <a:pt x="13002" y="13392"/>
                  </a:cubicBezTo>
                  <a:cubicBezTo>
                    <a:pt x="13002" y="13380"/>
                    <a:pt x="12990" y="13369"/>
                    <a:pt x="12978" y="13357"/>
                  </a:cubicBezTo>
                  <a:cubicBezTo>
                    <a:pt x="13228" y="13238"/>
                    <a:pt x="13478" y="13095"/>
                    <a:pt x="13728" y="12976"/>
                  </a:cubicBezTo>
                  <a:close/>
                  <a:moveTo>
                    <a:pt x="17848" y="11202"/>
                  </a:moveTo>
                  <a:lnTo>
                    <a:pt x="17848" y="11202"/>
                  </a:lnTo>
                  <a:cubicBezTo>
                    <a:pt x="17812" y="11452"/>
                    <a:pt x="17800" y="11666"/>
                    <a:pt x="17765" y="11904"/>
                  </a:cubicBezTo>
                  <a:cubicBezTo>
                    <a:pt x="17741" y="12142"/>
                    <a:pt x="17669" y="12392"/>
                    <a:pt x="17860" y="12571"/>
                  </a:cubicBezTo>
                  <a:cubicBezTo>
                    <a:pt x="17872" y="12595"/>
                    <a:pt x="17872" y="12595"/>
                    <a:pt x="17884" y="12595"/>
                  </a:cubicBezTo>
                  <a:cubicBezTo>
                    <a:pt x="17765" y="12666"/>
                    <a:pt x="17634" y="12761"/>
                    <a:pt x="17515" y="12833"/>
                  </a:cubicBezTo>
                  <a:lnTo>
                    <a:pt x="16574" y="13416"/>
                  </a:lnTo>
                  <a:cubicBezTo>
                    <a:pt x="16657" y="13166"/>
                    <a:pt x="16634" y="12904"/>
                    <a:pt x="16657" y="12666"/>
                  </a:cubicBezTo>
                  <a:cubicBezTo>
                    <a:pt x="16669" y="12368"/>
                    <a:pt x="16681" y="12071"/>
                    <a:pt x="16717" y="11785"/>
                  </a:cubicBezTo>
                  <a:cubicBezTo>
                    <a:pt x="16848" y="11714"/>
                    <a:pt x="16979" y="11654"/>
                    <a:pt x="17134" y="11583"/>
                  </a:cubicBezTo>
                  <a:lnTo>
                    <a:pt x="17134" y="11583"/>
                  </a:lnTo>
                  <a:cubicBezTo>
                    <a:pt x="17110" y="11809"/>
                    <a:pt x="17098" y="12023"/>
                    <a:pt x="17086" y="12261"/>
                  </a:cubicBezTo>
                  <a:cubicBezTo>
                    <a:pt x="17038" y="12476"/>
                    <a:pt x="16979" y="12702"/>
                    <a:pt x="17110" y="12892"/>
                  </a:cubicBezTo>
                  <a:cubicBezTo>
                    <a:pt x="17138" y="12935"/>
                    <a:pt x="17193" y="12969"/>
                    <a:pt x="17247" y="12969"/>
                  </a:cubicBezTo>
                  <a:cubicBezTo>
                    <a:pt x="17283" y="12969"/>
                    <a:pt x="17319" y="12954"/>
                    <a:pt x="17348" y="12916"/>
                  </a:cubicBezTo>
                  <a:cubicBezTo>
                    <a:pt x="17503" y="12726"/>
                    <a:pt x="17467" y="12535"/>
                    <a:pt x="17455" y="12297"/>
                  </a:cubicBezTo>
                  <a:cubicBezTo>
                    <a:pt x="17455" y="12023"/>
                    <a:pt x="17443" y="11749"/>
                    <a:pt x="17443" y="11475"/>
                  </a:cubicBezTo>
                  <a:cubicBezTo>
                    <a:pt x="17443" y="11452"/>
                    <a:pt x="17443" y="11428"/>
                    <a:pt x="17431" y="11404"/>
                  </a:cubicBezTo>
                  <a:cubicBezTo>
                    <a:pt x="17562" y="11344"/>
                    <a:pt x="17693" y="11273"/>
                    <a:pt x="17848" y="11202"/>
                  </a:cubicBezTo>
                  <a:close/>
                  <a:moveTo>
                    <a:pt x="39482" y="11999"/>
                  </a:moveTo>
                  <a:cubicBezTo>
                    <a:pt x="39422" y="12285"/>
                    <a:pt x="39374" y="12559"/>
                    <a:pt x="39339" y="12845"/>
                  </a:cubicBezTo>
                  <a:cubicBezTo>
                    <a:pt x="39303" y="13035"/>
                    <a:pt x="39196" y="13297"/>
                    <a:pt x="39398" y="13428"/>
                  </a:cubicBezTo>
                  <a:cubicBezTo>
                    <a:pt x="39303" y="13488"/>
                    <a:pt x="39196" y="13547"/>
                    <a:pt x="39113" y="13607"/>
                  </a:cubicBezTo>
                  <a:cubicBezTo>
                    <a:pt x="39184" y="13416"/>
                    <a:pt x="39184" y="13202"/>
                    <a:pt x="39220" y="12999"/>
                  </a:cubicBezTo>
                  <a:cubicBezTo>
                    <a:pt x="39255" y="12702"/>
                    <a:pt x="39291" y="12392"/>
                    <a:pt x="39339" y="12095"/>
                  </a:cubicBezTo>
                  <a:cubicBezTo>
                    <a:pt x="39374" y="12071"/>
                    <a:pt x="39434" y="12023"/>
                    <a:pt x="39482" y="11999"/>
                  </a:cubicBezTo>
                  <a:close/>
                  <a:moveTo>
                    <a:pt x="16288" y="11975"/>
                  </a:moveTo>
                  <a:cubicBezTo>
                    <a:pt x="16276" y="12202"/>
                    <a:pt x="16253" y="12440"/>
                    <a:pt x="16229" y="12666"/>
                  </a:cubicBezTo>
                  <a:cubicBezTo>
                    <a:pt x="16205" y="12940"/>
                    <a:pt x="16145" y="13202"/>
                    <a:pt x="16205" y="13476"/>
                  </a:cubicBezTo>
                  <a:cubicBezTo>
                    <a:pt x="16217" y="13535"/>
                    <a:pt x="16253" y="13559"/>
                    <a:pt x="16288" y="13571"/>
                  </a:cubicBezTo>
                  <a:cubicBezTo>
                    <a:pt x="16110" y="13678"/>
                    <a:pt x="15931" y="13785"/>
                    <a:pt x="15764" y="13904"/>
                  </a:cubicBezTo>
                  <a:cubicBezTo>
                    <a:pt x="15836" y="13678"/>
                    <a:pt x="15800" y="13428"/>
                    <a:pt x="15800" y="13202"/>
                  </a:cubicBezTo>
                  <a:cubicBezTo>
                    <a:pt x="15800" y="12880"/>
                    <a:pt x="15812" y="12547"/>
                    <a:pt x="15812" y="12214"/>
                  </a:cubicBezTo>
                  <a:cubicBezTo>
                    <a:pt x="15979" y="12142"/>
                    <a:pt x="16133" y="12071"/>
                    <a:pt x="16288" y="11975"/>
                  </a:cubicBezTo>
                  <a:close/>
                  <a:moveTo>
                    <a:pt x="39005" y="12309"/>
                  </a:moveTo>
                  <a:cubicBezTo>
                    <a:pt x="38993" y="12511"/>
                    <a:pt x="38958" y="12737"/>
                    <a:pt x="38922" y="12952"/>
                  </a:cubicBezTo>
                  <a:cubicBezTo>
                    <a:pt x="38886" y="13190"/>
                    <a:pt x="38803" y="13452"/>
                    <a:pt x="38874" y="13690"/>
                  </a:cubicBezTo>
                  <a:cubicBezTo>
                    <a:pt x="38874" y="13714"/>
                    <a:pt x="38886" y="13726"/>
                    <a:pt x="38898" y="13738"/>
                  </a:cubicBezTo>
                  <a:cubicBezTo>
                    <a:pt x="38779" y="13809"/>
                    <a:pt x="38660" y="13892"/>
                    <a:pt x="38529" y="13964"/>
                  </a:cubicBezTo>
                  <a:cubicBezTo>
                    <a:pt x="38624" y="13547"/>
                    <a:pt x="38648" y="13118"/>
                    <a:pt x="38708" y="12714"/>
                  </a:cubicBezTo>
                  <a:cubicBezTo>
                    <a:pt x="38720" y="12642"/>
                    <a:pt x="38684" y="12595"/>
                    <a:pt x="38624" y="12559"/>
                  </a:cubicBezTo>
                  <a:cubicBezTo>
                    <a:pt x="38755" y="12476"/>
                    <a:pt x="38874" y="12404"/>
                    <a:pt x="39005" y="12309"/>
                  </a:cubicBezTo>
                  <a:close/>
                  <a:moveTo>
                    <a:pt x="22420" y="8320"/>
                  </a:moveTo>
                  <a:cubicBezTo>
                    <a:pt x="22634" y="8594"/>
                    <a:pt x="22872" y="8844"/>
                    <a:pt x="23158" y="9035"/>
                  </a:cubicBezTo>
                  <a:cubicBezTo>
                    <a:pt x="22884" y="8892"/>
                    <a:pt x="22670" y="8689"/>
                    <a:pt x="22503" y="8451"/>
                  </a:cubicBezTo>
                  <a:cubicBezTo>
                    <a:pt x="22474" y="8415"/>
                    <a:pt x="22435" y="8400"/>
                    <a:pt x="22397" y="8400"/>
                  </a:cubicBezTo>
                  <a:cubicBezTo>
                    <a:pt x="22311" y="8400"/>
                    <a:pt x="22231" y="8479"/>
                    <a:pt x="22289" y="8570"/>
                  </a:cubicBezTo>
                  <a:cubicBezTo>
                    <a:pt x="23051" y="9856"/>
                    <a:pt x="24623" y="9928"/>
                    <a:pt x="25980" y="10106"/>
                  </a:cubicBezTo>
                  <a:cubicBezTo>
                    <a:pt x="26755" y="10199"/>
                    <a:pt x="27544" y="10272"/>
                    <a:pt x="28325" y="10272"/>
                  </a:cubicBezTo>
                  <a:cubicBezTo>
                    <a:pt x="29152" y="10272"/>
                    <a:pt x="29971" y="10190"/>
                    <a:pt x="30754" y="9963"/>
                  </a:cubicBezTo>
                  <a:cubicBezTo>
                    <a:pt x="30774" y="9967"/>
                    <a:pt x="30794" y="9970"/>
                    <a:pt x="30815" y="9970"/>
                  </a:cubicBezTo>
                  <a:cubicBezTo>
                    <a:pt x="30856" y="9970"/>
                    <a:pt x="30901" y="9959"/>
                    <a:pt x="30957" y="9928"/>
                  </a:cubicBezTo>
                  <a:cubicBezTo>
                    <a:pt x="30981" y="9916"/>
                    <a:pt x="30992" y="9904"/>
                    <a:pt x="31028" y="9868"/>
                  </a:cubicBezTo>
                  <a:cubicBezTo>
                    <a:pt x="31397" y="9737"/>
                    <a:pt x="31766" y="9570"/>
                    <a:pt x="32124" y="9380"/>
                  </a:cubicBezTo>
                  <a:cubicBezTo>
                    <a:pt x="32141" y="9386"/>
                    <a:pt x="32153" y="9389"/>
                    <a:pt x="32165" y="9389"/>
                  </a:cubicBezTo>
                  <a:cubicBezTo>
                    <a:pt x="32177" y="9389"/>
                    <a:pt x="32189" y="9386"/>
                    <a:pt x="32207" y="9380"/>
                  </a:cubicBezTo>
                  <a:cubicBezTo>
                    <a:pt x="32231" y="9368"/>
                    <a:pt x="32243" y="9344"/>
                    <a:pt x="32278" y="9320"/>
                  </a:cubicBezTo>
                  <a:lnTo>
                    <a:pt x="32278" y="9320"/>
                  </a:lnTo>
                  <a:cubicBezTo>
                    <a:pt x="32207" y="10356"/>
                    <a:pt x="32159" y="11404"/>
                    <a:pt x="32112" y="12464"/>
                  </a:cubicBezTo>
                  <a:cubicBezTo>
                    <a:pt x="32100" y="12440"/>
                    <a:pt x="32088" y="12428"/>
                    <a:pt x="32052" y="12428"/>
                  </a:cubicBezTo>
                  <a:cubicBezTo>
                    <a:pt x="31862" y="12428"/>
                    <a:pt x="31862" y="12726"/>
                    <a:pt x="32052" y="12726"/>
                  </a:cubicBezTo>
                  <a:cubicBezTo>
                    <a:pt x="32064" y="12726"/>
                    <a:pt x="32088" y="12714"/>
                    <a:pt x="32100" y="12714"/>
                  </a:cubicBezTo>
                  <a:cubicBezTo>
                    <a:pt x="32088" y="13071"/>
                    <a:pt x="32064" y="13428"/>
                    <a:pt x="32064" y="13785"/>
                  </a:cubicBezTo>
                  <a:cubicBezTo>
                    <a:pt x="32044" y="13726"/>
                    <a:pt x="32001" y="13684"/>
                    <a:pt x="31933" y="13684"/>
                  </a:cubicBezTo>
                  <a:cubicBezTo>
                    <a:pt x="31918" y="13684"/>
                    <a:pt x="31902" y="13686"/>
                    <a:pt x="31885" y="13690"/>
                  </a:cubicBezTo>
                  <a:cubicBezTo>
                    <a:pt x="30971" y="13997"/>
                    <a:pt x="29963" y="14118"/>
                    <a:pt x="28920" y="14118"/>
                  </a:cubicBezTo>
                  <a:cubicBezTo>
                    <a:pt x="26570" y="14118"/>
                    <a:pt x="24037" y="13505"/>
                    <a:pt x="21968" y="13035"/>
                  </a:cubicBezTo>
                  <a:cubicBezTo>
                    <a:pt x="21968" y="12797"/>
                    <a:pt x="21944" y="12571"/>
                    <a:pt x="21944" y="12345"/>
                  </a:cubicBezTo>
                  <a:cubicBezTo>
                    <a:pt x="21991" y="12309"/>
                    <a:pt x="22051" y="12261"/>
                    <a:pt x="22098" y="12237"/>
                  </a:cubicBezTo>
                  <a:cubicBezTo>
                    <a:pt x="22122" y="12214"/>
                    <a:pt x="22146" y="12202"/>
                    <a:pt x="22158" y="12178"/>
                  </a:cubicBezTo>
                  <a:cubicBezTo>
                    <a:pt x="24305" y="12799"/>
                    <a:pt x="26654" y="13313"/>
                    <a:pt x="28953" y="13313"/>
                  </a:cubicBezTo>
                  <a:cubicBezTo>
                    <a:pt x="29917" y="13313"/>
                    <a:pt x="30873" y="13222"/>
                    <a:pt x="31802" y="13011"/>
                  </a:cubicBezTo>
                  <a:cubicBezTo>
                    <a:pt x="31941" y="12977"/>
                    <a:pt x="31877" y="12785"/>
                    <a:pt x="31754" y="12785"/>
                  </a:cubicBezTo>
                  <a:cubicBezTo>
                    <a:pt x="31750" y="12785"/>
                    <a:pt x="31746" y="12785"/>
                    <a:pt x="31743" y="12785"/>
                  </a:cubicBezTo>
                  <a:cubicBezTo>
                    <a:pt x="30851" y="12922"/>
                    <a:pt x="29987" y="12980"/>
                    <a:pt x="29139" y="12980"/>
                  </a:cubicBezTo>
                  <a:cubicBezTo>
                    <a:pt x="26804" y="12980"/>
                    <a:pt x="24584" y="12536"/>
                    <a:pt x="22218" y="12047"/>
                  </a:cubicBezTo>
                  <a:cubicBezTo>
                    <a:pt x="22218" y="11928"/>
                    <a:pt x="22122" y="11821"/>
                    <a:pt x="22027" y="11821"/>
                  </a:cubicBezTo>
                  <a:cubicBezTo>
                    <a:pt x="22146" y="11416"/>
                    <a:pt x="22158" y="11011"/>
                    <a:pt x="22146" y="10582"/>
                  </a:cubicBezTo>
                  <a:cubicBezTo>
                    <a:pt x="22146" y="10178"/>
                    <a:pt x="22063" y="9630"/>
                    <a:pt x="22098" y="9142"/>
                  </a:cubicBezTo>
                  <a:cubicBezTo>
                    <a:pt x="22122" y="9130"/>
                    <a:pt x="22146" y="9094"/>
                    <a:pt x="22158" y="9082"/>
                  </a:cubicBezTo>
                  <a:cubicBezTo>
                    <a:pt x="22325" y="9070"/>
                    <a:pt x="22325" y="8808"/>
                    <a:pt x="22146" y="8808"/>
                  </a:cubicBezTo>
                  <a:cubicBezTo>
                    <a:pt x="22170" y="8666"/>
                    <a:pt x="22229" y="8511"/>
                    <a:pt x="22313" y="8380"/>
                  </a:cubicBezTo>
                  <a:lnTo>
                    <a:pt x="22337" y="8380"/>
                  </a:lnTo>
                  <a:cubicBezTo>
                    <a:pt x="22372" y="8368"/>
                    <a:pt x="22396" y="8356"/>
                    <a:pt x="22420" y="8320"/>
                  </a:cubicBezTo>
                  <a:close/>
                  <a:moveTo>
                    <a:pt x="38446" y="12666"/>
                  </a:moveTo>
                  <a:cubicBezTo>
                    <a:pt x="38386" y="13154"/>
                    <a:pt x="38267" y="13666"/>
                    <a:pt x="38243" y="14142"/>
                  </a:cubicBezTo>
                  <a:cubicBezTo>
                    <a:pt x="38172" y="14190"/>
                    <a:pt x="38089" y="14250"/>
                    <a:pt x="38005" y="14285"/>
                  </a:cubicBezTo>
                  <a:cubicBezTo>
                    <a:pt x="38041" y="14154"/>
                    <a:pt x="38065" y="14023"/>
                    <a:pt x="38089" y="13892"/>
                  </a:cubicBezTo>
                  <a:cubicBezTo>
                    <a:pt x="38124" y="13619"/>
                    <a:pt x="38160" y="13333"/>
                    <a:pt x="38172" y="13059"/>
                  </a:cubicBezTo>
                  <a:cubicBezTo>
                    <a:pt x="38172" y="12964"/>
                    <a:pt x="38112" y="12916"/>
                    <a:pt x="38041" y="12916"/>
                  </a:cubicBezTo>
                  <a:cubicBezTo>
                    <a:pt x="38172" y="12833"/>
                    <a:pt x="38303" y="12737"/>
                    <a:pt x="38446" y="12666"/>
                  </a:cubicBezTo>
                  <a:close/>
                  <a:moveTo>
                    <a:pt x="15407" y="12440"/>
                  </a:moveTo>
                  <a:lnTo>
                    <a:pt x="15407" y="12440"/>
                  </a:lnTo>
                  <a:cubicBezTo>
                    <a:pt x="15383" y="12702"/>
                    <a:pt x="15371" y="12964"/>
                    <a:pt x="15371" y="13214"/>
                  </a:cubicBezTo>
                  <a:cubicBezTo>
                    <a:pt x="15324" y="13488"/>
                    <a:pt x="15252" y="13797"/>
                    <a:pt x="15419" y="14047"/>
                  </a:cubicBezTo>
                  <a:lnTo>
                    <a:pt x="15467" y="14095"/>
                  </a:lnTo>
                  <a:cubicBezTo>
                    <a:pt x="15324" y="14190"/>
                    <a:pt x="15181" y="14273"/>
                    <a:pt x="15050" y="14369"/>
                  </a:cubicBezTo>
                  <a:lnTo>
                    <a:pt x="15050" y="14321"/>
                  </a:lnTo>
                  <a:cubicBezTo>
                    <a:pt x="15110" y="13785"/>
                    <a:pt x="15014" y="13214"/>
                    <a:pt x="14895" y="12702"/>
                  </a:cubicBezTo>
                  <a:cubicBezTo>
                    <a:pt x="15062" y="12607"/>
                    <a:pt x="15240" y="12535"/>
                    <a:pt x="15407" y="12440"/>
                  </a:cubicBezTo>
                  <a:close/>
                  <a:moveTo>
                    <a:pt x="12812" y="13428"/>
                  </a:moveTo>
                  <a:cubicBezTo>
                    <a:pt x="12824" y="13750"/>
                    <a:pt x="12859" y="14083"/>
                    <a:pt x="12883" y="14392"/>
                  </a:cubicBezTo>
                  <a:cubicBezTo>
                    <a:pt x="12728" y="14273"/>
                    <a:pt x="12550" y="14142"/>
                    <a:pt x="12383" y="14011"/>
                  </a:cubicBezTo>
                  <a:cubicBezTo>
                    <a:pt x="12371" y="13892"/>
                    <a:pt x="12347" y="13773"/>
                    <a:pt x="12347" y="13654"/>
                  </a:cubicBezTo>
                  <a:cubicBezTo>
                    <a:pt x="12502" y="13571"/>
                    <a:pt x="12669" y="13499"/>
                    <a:pt x="12812" y="13428"/>
                  </a:cubicBezTo>
                  <a:close/>
                  <a:moveTo>
                    <a:pt x="13169" y="13547"/>
                  </a:moveTo>
                  <a:cubicBezTo>
                    <a:pt x="13181" y="13904"/>
                    <a:pt x="13228" y="14273"/>
                    <a:pt x="13264" y="14631"/>
                  </a:cubicBezTo>
                  <a:cubicBezTo>
                    <a:pt x="13264" y="14631"/>
                    <a:pt x="13240" y="14631"/>
                    <a:pt x="13240" y="14619"/>
                  </a:cubicBezTo>
                  <a:lnTo>
                    <a:pt x="13240" y="14583"/>
                  </a:lnTo>
                  <a:cubicBezTo>
                    <a:pt x="13264" y="14523"/>
                    <a:pt x="13216" y="14488"/>
                    <a:pt x="13169" y="14488"/>
                  </a:cubicBezTo>
                  <a:cubicBezTo>
                    <a:pt x="13121" y="14190"/>
                    <a:pt x="13085" y="13892"/>
                    <a:pt x="13050" y="13595"/>
                  </a:cubicBezTo>
                  <a:cubicBezTo>
                    <a:pt x="13085" y="13595"/>
                    <a:pt x="13121" y="13571"/>
                    <a:pt x="13169" y="13547"/>
                  </a:cubicBezTo>
                  <a:close/>
                  <a:moveTo>
                    <a:pt x="37924" y="13049"/>
                  </a:moveTo>
                  <a:lnTo>
                    <a:pt x="37924" y="13049"/>
                  </a:lnTo>
                  <a:cubicBezTo>
                    <a:pt x="37923" y="13055"/>
                    <a:pt x="37922" y="13062"/>
                    <a:pt x="37922" y="13071"/>
                  </a:cubicBezTo>
                  <a:cubicBezTo>
                    <a:pt x="37886" y="13357"/>
                    <a:pt x="37862" y="13654"/>
                    <a:pt x="37803" y="13928"/>
                  </a:cubicBezTo>
                  <a:cubicBezTo>
                    <a:pt x="37755" y="14131"/>
                    <a:pt x="37684" y="14321"/>
                    <a:pt x="37708" y="14512"/>
                  </a:cubicBezTo>
                  <a:cubicBezTo>
                    <a:pt x="37612" y="14571"/>
                    <a:pt x="37517" y="14642"/>
                    <a:pt x="37410" y="14702"/>
                  </a:cubicBezTo>
                  <a:cubicBezTo>
                    <a:pt x="37517" y="14214"/>
                    <a:pt x="37577" y="13690"/>
                    <a:pt x="37648" y="13214"/>
                  </a:cubicBezTo>
                  <a:cubicBezTo>
                    <a:pt x="37740" y="13163"/>
                    <a:pt x="37832" y="13103"/>
                    <a:pt x="37924" y="13049"/>
                  </a:cubicBezTo>
                  <a:close/>
                  <a:moveTo>
                    <a:pt x="34945" y="14631"/>
                  </a:moveTo>
                  <a:cubicBezTo>
                    <a:pt x="34945" y="14678"/>
                    <a:pt x="34933" y="14702"/>
                    <a:pt x="34933" y="14750"/>
                  </a:cubicBezTo>
                  <a:cubicBezTo>
                    <a:pt x="34910" y="14726"/>
                    <a:pt x="34886" y="14690"/>
                    <a:pt x="34874" y="14666"/>
                  </a:cubicBezTo>
                  <a:cubicBezTo>
                    <a:pt x="34886" y="14666"/>
                    <a:pt x="34910" y="14642"/>
                    <a:pt x="34945" y="14631"/>
                  </a:cubicBezTo>
                  <a:close/>
                  <a:moveTo>
                    <a:pt x="14550" y="12857"/>
                  </a:moveTo>
                  <a:cubicBezTo>
                    <a:pt x="14586" y="13380"/>
                    <a:pt x="14538" y="13892"/>
                    <a:pt x="14586" y="14404"/>
                  </a:cubicBezTo>
                  <a:cubicBezTo>
                    <a:pt x="14586" y="14488"/>
                    <a:pt x="14645" y="14547"/>
                    <a:pt x="14705" y="14583"/>
                  </a:cubicBezTo>
                  <a:cubicBezTo>
                    <a:pt x="14574" y="14678"/>
                    <a:pt x="14455" y="14762"/>
                    <a:pt x="14312" y="14857"/>
                  </a:cubicBezTo>
                  <a:lnTo>
                    <a:pt x="14312" y="14726"/>
                  </a:lnTo>
                  <a:cubicBezTo>
                    <a:pt x="14300" y="14166"/>
                    <a:pt x="14217" y="13607"/>
                    <a:pt x="14157" y="13071"/>
                  </a:cubicBezTo>
                  <a:cubicBezTo>
                    <a:pt x="14288" y="12999"/>
                    <a:pt x="14419" y="12940"/>
                    <a:pt x="14550" y="12857"/>
                  </a:cubicBezTo>
                  <a:close/>
                  <a:moveTo>
                    <a:pt x="34624" y="14762"/>
                  </a:moveTo>
                  <a:cubicBezTo>
                    <a:pt x="34648" y="14821"/>
                    <a:pt x="34671" y="14869"/>
                    <a:pt x="34695" y="14928"/>
                  </a:cubicBezTo>
                  <a:cubicBezTo>
                    <a:pt x="34648" y="14881"/>
                    <a:pt x="34588" y="14845"/>
                    <a:pt x="34541" y="14797"/>
                  </a:cubicBezTo>
                  <a:cubicBezTo>
                    <a:pt x="34576" y="14785"/>
                    <a:pt x="34600" y="14785"/>
                    <a:pt x="34624" y="14762"/>
                  </a:cubicBezTo>
                  <a:close/>
                  <a:moveTo>
                    <a:pt x="13764" y="13249"/>
                  </a:moveTo>
                  <a:cubicBezTo>
                    <a:pt x="13776" y="13785"/>
                    <a:pt x="13764" y="14333"/>
                    <a:pt x="13824" y="14869"/>
                  </a:cubicBezTo>
                  <a:cubicBezTo>
                    <a:pt x="13831" y="14942"/>
                    <a:pt x="13861" y="14997"/>
                    <a:pt x="13905" y="15034"/>
                  </a:cubicBezTo>
                  <a:lnTo>
                    <a:pt x="13905" y="15034"/>
                  </a:lnTo>
                  <a:cubicBezTo>
                    <a:pt x="13843" y="15000"/>
                    <a:pt x="13777" y="14966"/>
                    <a:pt x="13716" y="14928"/>
                  </a:cubicBezTo>
                  <a:lnTo>
                    <a:pt x="13716" y="14916"/>
                  </a:lnTo>
                  <a:cubicBezTo>
                    <a:pt x="13728" y="14821"/>
                    <a:pt x="13693" y="14762"/>
                    <a:pt x="13633" y="14738"/>
                  </a:cubicBezTo>
                  <a:cubicBezTo>
                    <a:pt x="13562" y="14309"/>
                    <a:pt x="13466" y="13857"/>
                    <a:pt x="13407" y="13428"/>
                  </a:cubicBezTo>
                  <a:lnTo>
                    <a:pt x="13764" y="13249"/>
                  </a:lnTo>
                  <a:close/>
                  <a:moveTo>
                    <a:pt x="13968" y="15072"/>
                  </a:moveTo>
                  <a:lnTo>
                    <a:pt x="13968" y="15072"/>
                  </a:lnTo>
                  <a:cubicBezTo>
                    <a:pt x="13979" y="15076"/>
                    <a:pt x="13991" y="15080"/>
                    <a:pt x="14002" y="15083"/>
                  </a:cubicBezTo>
                  <a:lnTo>
                    <a:pt x="14002" y="15095"/>
                  </a:lnTo>
                  <a:cubicBezTo>
                    <a:pt x="13991" y="15087"/>
                    <a:pt x="13980" y="15080"/>
                    <a:pt x="13968" y="15072"/>
                  </a:cubicBezTo>
                  <a:close/>
                  <a:moveTo>
                    <a:pt x="35362" y="14452"/>
                  </a:moveTo>
                  <a:cubicBezTo>
                    <a:pt x="35326" y="14678"/>
                    <a:pt x="35314" y="14904"/>
                    <a:pt x="35314" y="15143"/>
                  </a:cubicBezTo>
                  <a:cubicBezTo>
                    <a:pt x="35303" y="15119"/>
                    <a:pt x="35267" y="15107"/>
                    <a:pt x="35255" y="15095"/>
                  </a:cubicBezTo>
                  <a:cubicBezTo>
                    <a:pt x="35243" y="14916"/>
                    <a:pt x="35207" y="14726"/>
                    <a:pt x="35183" y="14547"/>
                  </a:cubicBezTo>
                  <a:lnTo>
                    <a:pt x="35362" y="14452"/>
                  </a:lnTo>
                  <a:close/>
                  <a:moveTo>
                    <a:pt x="37338" y="13392"/>
                  </a:moveTo>
                  <a:cubicBezTo>
                    <a:pt x="37231" y="13904"/>
                    <a:pt x="37136" y="14404"/>
                    <a:pt x="37100" y="14916"/>
                  </a:cubicBezTo>
                  <a:cubicBezTo>
                    <a:pt x="36874" y="15059"/>
                    <a:pt x="36672" y="15214"/>
                    <a:pt x="36446" y="15357"/>
                  </a:cubicBezTo>
                  <a:cubicBezTo>
                    <a:pt x="36457" y="15166"/>
                    <a:pt x="36481" y="14976"/>
                    <a:pt x="36493" y="14797"/>
                  </a:cubicBezTo>
                  <a:lnTo>
                    <a:pt x="36576" y="13857"/>
                  </a:lnTo>
                  <a:cubicBezTo>
                    <a:pt x="36660" y="13809"/>
                    <a:pt x="36719" y="13785"/>
                    <a:pt x="36791" y="13738"/>
                  </a:cubicBezTo>
                  <a:lnTo>
                    <a:pt x="36791" y="13738"/>
                  </a:lnTo>
                  <a:cubicBezTo>
                    <a:pt x="36707" y="14107"/>
                    <a:pt x="36636" y="14547"/>
                    <a:pt x="36684" y="14928"/>
                  </a:cubicBezTo>
                  <a:cubicBezTo>
                    <a:pt x="36690" y="14997"/>
                    <a:pt x="36744" y="15037"/>
                    <a:pt x="36798" y="15037"/>
                  </a:cubicBezTo>
                  <a:cubicBezTo>
                    <a:pt x="36838" y="15037"/>
                    <a:pt x="36878" y="15015"/>
                    <a:pt x="36898" y="14964"/>
                  </a:cubicBezTo>
                  <a:cubicBezTo>
                    <a:pt x="37017" y="14523"/>
                    <a:pt x="37017" y="14023"/>
                    <a:pt x="37041" y="13571"/>
                  </a:cubicBezTo>
                  <a:cubicBezTo>
                    <a:pt x="37148" y="13511"/>
                    <a:pt x="37255" y="13452"/>
                    <a:pt x="37338" y="13392"/>
                  </a:cubicBezTo>
                  <a:close/>
                  <a:moveTo>
                    <a:pt x="35862" y="14202"/>
                  </a:moveTo>
                  <a:lnTo>
                    <a:pt x="35862" y="14202"/>
                  </a:lnTo>
                  <a:cubicBezTo>
                    <a:pt x="35886" y="14428"/>
                    <a:pt x="35826" y="14738"/>
                    <a:pt x="35826" y="14845"/>
                  </a:cubicBezTo>
                  <a:lnTo>
                    <a:pt x="35779" y="15416"/>
                  </a:lnTo>
                  <a:cubicBezTo>
                    <a:pt x="35672" y="15357"/>
                    <a:pt x="35564" y="15321"/>
                    <a:pt x="35481" y="15250"/>
                  </a:cubicBezTo>
                  <a:cubicBezTo>
                    <a:pt x="35469" y="14976"/>
                    <a:pt x="35433" y="14702"/>
                    <a:pt x="35422" y="14416"/>
                  </a:cubicBezTo>
                  <a:lnTo>
                    <a:pt x="35862" y="14202"/>
                  </a:lnTo>
                  <a:close/>
                  <a:moveTo>
                    <a:pt x="21563" y="9428"/>
                  </a:moveTo>
                  <a:cubicBezTo>
                    <a:pt x="21515" y="9987"/>
                    <a:pt x="21491" y="10571"/>
                    <a:pt x="21456" y="11154"/>
                  </a:cubicBezTo>
                  <a:cubicBezTo>
                    <a:pt x="21420" y="11154"/>
                    <a:pt x="21384" y="11166"/>
                    <a:pt x="21336" y="11190"/>
                  </a:cubicBezTo>
                  <a:cubicBezTo>
                    <a:pt x="19193" y="12654"/>
                    <a:pt x="16979" y="14023"/>
                    <a:pt x="14895" y="15559"/>
                  </a:cubicBezTo>
                  <a:cubicBezTo>
                    <a:pt x="14645" y="15440"/>
                    <a:pt x="14407" y="15321"/>
                    <a:pt x="14169" y="15178"/>
                  </a:cubicBezTo>
                  <a:cubicBezTo>
                    <a:pt x="16503" y="14107"/>
                    <a:pt x="19015" y="12642"/>
                    <a:pt x="21027" y="10999"/>
                  </a:cubicBezTo>
                  <a:cubicBezTo>
                    <a:pt x="21086" y="10999"/>
                    <a:pt x="21158" y="10975"/>
                    <a:pt x="21194" y="10904"/>
                  </a:cubicBezTo>
                  <a:cubicBezTo>
                    <a:pt x="21206" y="10868"/>
                    <a:pt x="21217" y="10821"/>
                    <a:pt x="21229" y="10761"/>
                  </a:cubicBezTo>
                  <a:cubicBezTo>
                    <a:pt x="21253" y="10785"/>
                    <a:pt x="21277" y="10809"/>
                    <a:pt x="21325" y="10809"/>
                  </a:cubicBezTo>
                  <a:cubicBezTo>
                    <a:pt x="21491" y="10809"/>
                    <a:pt x="21491" y="10571"/>
                    <a:pt x="21325" y="10571"/>
                  </a:cubicBezTo>
                  <a:cubicBezTo>
                    <a:pt x="21313" y="10571"/>
                    <a:pt x="21289" y="10582"/>
                    <a:pt x="21277" y="10582"/>
                  </a:cubicBezTo>
                  <a:cubicBezTo>
                    <a:pt x="21313" y="10332"/>
                    <a:pt x="21289" y="10059"/>
                    <a:pt x="21289" y="9832"/>
                  </a:cubicBezTo>
                  <a:cubicBezTo>
                    <a:pt x="21289" y="9701"/>
                    <a:pt x="21206" y="9642"/>
                    <a:pt x="21110" y="9630"/>
                  </a:cubicBezTo>
                  <a:cubicBezTo>
                    <a:pt x="21265" y="9559"/>
                    <a:pt x="21408" y="9487"/>
                    <a:pt x="21563" y="9428"/>
                  </a:cubicBezTo>
                  <a:close/>
                  <a:moveTo>
                    <a:pt x="36315" y="13976"/>
                  </a:moveTo>
                  <a:lnTo>
                    <a:pt x="36219" y="14785"/>
                  </a:lnTo>
                  <a:cubicBezTo>
                    <a:pt x="36195" y="15035"/>
                    <a:pt x="36148" y="15297"/>
                    <a:pt x="36148" y="15547"/>
                  </a:cubicBezTo>
                  <a:cubicBezTo>
                    <a:pt x="36136" y="15571"/>
                    <a:pt x="36124" y="15571"/>
                    <a:pt x="36124" y="15583"/>
                  </a:cubicBezTo>
                  <a:cubicBezTo>
                    <a:pt x="36065" y="15547"/>
                    <a:pt x="36005" y="15535"/>
                    <a:pt x="35945" y="15512"/>
                  </a:cubicBezTo>
                  <a:cubicBezTo>
                    <a:pt x="35969" y="15154"/>
                    <a:pt x="35969" y="14797"/>
                    <a:pt x="35969" y="14440"/>
                  </a:cubicBezTo>
                  <a:cubicBezTo>
                    <a:pt x="35969" y="14345"/>
                    <a:pt x="35981" y="14238"/>
                    <a:pt x="35969" y="14154"/>
                  </a:cubicBezTo>
                  <a:cubicBezTo>
                    <a:pt x="36088" y="14083"/>
                    <a:pt x="36195" y="14035"/>
                    <a:pt x="36315" y="13976"/>
                  </a:cubicBezTo>
                  <a:close/>
                  <a:moveTo>
                    <a:pt x="21432" y="11761"/>
                  </a:moveTo>
                  <a:cubicBezTo>
                    <a:pt x="21444" y="11868"/>
                    <a:pt x="21444" y="11964"/>
                    <a:pt x="21432" y="12083"/>
                  </a:cubicBezTo>
                  <a:cubicBezTo>
                    <a:pt x="19479" y="13214"/>
                    <a:pt x="17800" y="14785"/>
                    <a:pt x="15860" y="15952"/>
                  </a:cubicBezTo>
                  <a:cubicBezTo>
                    <a:pt x="15657" y="15881"/>
                    <a:pt x="15443" y="15809"/>
                    <a:pt x="15240" y="15714"/>
                  </a:cubicBezTo>
                  <a:cubicBezTo>
                    <a:pt x="17396" y="14571"/>
                    <a:pt x="19431" y="13142"/>
                    <a:pt x="21432" y="11761"/>
                  </a:cubicBezTo>
                  <a:close/>
                  <a:moveTo>
                    <a:pt x="42684" y="11952"/>
                  </a:moveTo>
                  <a:lnTo>
                    <a:pt x="42684" y="11952"/>
                  </a:lnTo>
                  <a:cubicBezTo>
                    <a:pt x="40910" y="13249"/>
                    <a:pt x="39160" y="14607"/>
                    <a:pt x="37434" y="15952"/>
                  </a:cubicBezTo>
                  <a:cubicBezTo>
                    <a:pt x="37088" y="15881"/>
                    <a:pt x="36731" y="15797"/>
                    <a:pt x="36398" y="15690"/>
                  </a:cubicBezTo>
                  <a:cubicBezTo>
                    <a:pt x="38577" y="14619"/>
                    <a:pt x="40660" y="13309"/>
                    <a:pt x="42684" y="11952"/>
                  </a:cubicBezTo>
                  <a:close/>
                  <a:moveTo>
                    <a:pt x="51971" y="8296"/>
                  </a:moveTo>
                  <a:cubicBezTo>
                    <a:pt x="52186" y="8332"/>
                    <a:pt x="52424" y="8380"/>
                    <a:pt x="52686" y="8427"/>
                  </a:cubicBezTo>
                  <a:cubicBezTo>
                    <a:pt x="49316" y="10761"/>
                    <a:pt x="45923" y="13202"/>
                    <a:pt x="43006" y="16000"/>
                  </a:cubicBezTo>
                  <a:cubicBezTo>
                    <a:pt x="42986" y="15960"/>
                    <a:pt x="42950" y="15937"/>
                    <a:pt x="42904" y="15937"/>
                  </a:cubicBezTo>
                  <a:cubicBezTo>
                    <a:pt x="42895" y="15937"/>
                    <a:pt x="42885" y="15938"/>
                    <a:pt x="42875" y="15940"/>
                  </a:cubicBezTo>
                  <a:cubicBezTo>
                    <a:pt x="42696" y="15952"/>
                    <a:pt x="42530" y="15988"/>
                    <a:pt x="42351" y="16000"/>
                  </a:cubicBezTo>
                  <a:cubicBezTo>
                    <a:pt x="45506" y="13357"/>
                    <a:pt x="48804" y="10916"/>
                    <a:pt x="51971" y="8296"/>
                  </a:cubicBezTo>
                  <a:close/>
                  <a:moveTo>
                    <a:pt x="49316" y="8082"/>
                  </a:moveTo>
                  <a:lnTo>
                    <a:pt x="49316" y="8082"/>
                  </a:lnTo>
                  <a:cubicBezTo>
                    <a:pt x="45637" y="10451"/>
                    <a:pt x="42208" y="13357"/>
                    <a:pt x="38874" y="16155"/>
                  </a:cubicBezTo>
                  <a:cubicBezTo>
                    <a:pt x="38601" y="16119"/>
                    <a:pt x="38303" y="16095"/>
                    <a:pt x="37993" y="16047"/>
                  </a:cubicBezTo>
                  <a:cubicBezTo>
                    <a:pt x="41518" y="13333"/>
                    <a:pt x="45149" y="10797"/>
                    <a:pt x="48733" y="8177"/>
                  </a:cubicBezTo>
                  <a:cubicBezTo>
                    <a:pt x="48935" y="8130"/>
                    <a:pt x="49126" y="8094"/>
                    <a:pt x="49316" y="8082"/>
                  </a:cubicBezTo>
                  <a:close/>
                  <a:moveTo>
                    <a:pt x="44796" y="13303"/>
                  </a:moveTo>
                  <a:lnTo>
                    <a:pt x="44796" y="13303"/>
                  </a:lnTo>
                  <a:cubicBezTo>
                    <a:pt x="43680" y="14227"/>
                    <a:pt x="42582" y="15168"/>
                    <a:pt x="41494" y="16107"/>
                  </a:cubicBezTo>
                  <a:cubicBezTo>
                    <a:pt x="41339" y="16119"/>
                    <a:pt x="41172" y="16131"/>
                    <a:pt x="41029" y="16155"/>
                  </a:cubicBezTo>
                  <a:cubicBezTo>
                    <a:pt x="42306" y="15266"/>
                    <a:pt x="43563" y="14304"/>
                    <a:pt x="44796" y="13303"/>
                  </a:cubicBezTo>
                  <a:close/>
                  <a:moveTo>
                    <a:pt x="49948" y="8060"/>
                  </a:moveTo>
                  <a:cubicBezTo>
                    <a:pt x="50091" y="8060"/>
                    <a:pt x="50236" y="8074"/>
                    <a:pt x="50376" y="8082"/>
                  </a:cubicBezTo>
                  <a:cubicBezTo>
                    <a:pt x="46923" y="10582"/>
                    <a:pt x="43327" y="13249"/>
                    <a:pt x="40256" y="16190"/>
                  </a:cubicBezTo>
                  <a:cubicBezTo>
                    <a:pt x="40172" y="16198"/>
                    <a:pt x="40086" y="16201"/>
                    <a:pt x="39999" y="16201"/>
                  </a:cubicBezTo>
                  <a:cubicBezTo>
                    <a:pt x="39824" y="16201"/>
                    <a:pt x="39644" y="16190"/>
                    <a:pt x="39470" y="16190"/>
                  </a:cubicBezTo>
                  <a:cubicBezTo>
                    <a:pt x="42815" y="13380"/>
                    <a:pt x="46363" y="10821"/>
                    <a:pt x="49757" y="8070"/>
                  </a:cubicBezTo>
                  <a:cubicBezTo>
                    <a:pt x="49819" y="8063"/>
                    <a:pt x="49883" y="8060"/>
                    <a:pt x="49948" y="8060"/>
                  </a:cubicBezTo>
                  <a:close/>
                  <a:moveTo>
                    <a:pt x="21420" y="12952"/>
                  </a:moveTo>
                  <a:cubicBezTo>
                    <a:pt x="21420" y="13059"/>
                    <a:pt x="21420" y="13178"/>
                    <a:pt x="21396" y="13273"/>
                  </a:cubicBezTo>
                  <a:cubicBezTo>
                    <a:pt x="20658" y="13690"/>
                    <a:pt x="20003" y="14381"/>
                    <a:pt x="19336" y="14881"/>
                  </a:cubicBezTo>
                  <a:cubicBezTo>
                    <a:pt x="18705" y="15357"/>
                    <a:pt x="18062" y="15821"/>
                    <a:pt x="17407" y="16286"/>
                  </a:cubicBezTo>
                  <a:cubicBezTo>
                    <a:pt x="17145" y="16274"/>
                    <a:pt x="16872" y="16226"/>
                    <a:pt x="16598" y="16178"/>
                  </a:cubicBezTo>
                  <a:cubicBezTo>
                    <a:pt x="16467" y="16155"/>
                    <a:pt x="16336" y="16107"/>
                    <a:pt x="16217" y="16071"/>
                  </a:cubicBezTo>
                  <a:cubicBezTo>
                    <a:pt x="17979" y="15381"/>
                    <a:pt x="19467" y="14154"/>
                    <a:pt x="20979" y="13023"/>
                  </a:cubicBezTo>
                  <a:cubicBezTo>
                    <a:pt x="21015" y="13095"/>
                    <a:pt x="21086" y="13178"/>
                    <a:pt x="21194" y="13178"/>
                  </a:cubicBezTo>
                  <a:cubicBezTo>
                    <a:pt x="21336" y="13178"/>
                    <a:pt x="21420" y="13071"/>
                    <a:pt x="21420" y="12952"/>
                  </a:cubicBezTo>
                  <a:close/>
                  <a:moveTo>
                    <a:pt x="21384" y="13904"/>
                  </a:moveTo>
                  <a:cubicBezTo>
                    <a:pt x="21384" y="14083"/>
                    <a:pt x="21372" y="14261"/>
                    <a:pt x="21372" y="14440"/>
                  </a:cubicBezTo>
                  <a:cubicBezTo>
                    <a:pt x="20955" y="14666"/>
                    <a:pt x="20563" y="15023"/>
                    <a:pt x="20229" y="15285"/>
                  </a:cubicBezTo>
                  <a:cubicBezTo>
                    <a:pt x="19777" y="15631"/>
                    <a:pt x="19301" y="15940"/>
                    <a:pt x="18884" y="16309"/>
                  </a:cubicBezTo>
                  <a:lnTo>
                    <a:pt x="18003" y="16309"/>
                  </a:lnTo>
                  <a:cubicBezTo>
                    <a:pt x="18634" y="15928"/>
                    <a:pt x="19241" y="15524"/>
                    <a:pt x="19836" y="15083"/>
                  </a:cubicBezTo>
                  <a:cubicBezTo>
                    <a:pt x="20324" y="14702"/>
                    <a:pt x="20920" y="14333"/>
                    <a:pt x="21384" y="13904"/>
                  </a:cubicBezTo>
                  <a:close/>
                  <a:moveTo>
                    <a:pt x="21372" y="15095"/>
                  </a:moveTo>
                  <a:cubicBezTo>
                    <a:pt x="21372" y="15535"/>
                    <a:pt x="21372" y="15976"/>
                    <a:pt x="21360" y="16417"/>
                  </a:cubicBezTo>
                  <a:cubicBezTo>
                    <a:pt x="21268" y="16338"/>
                    <a:pt x="21158" y="16294"/>
                    <a:pt x="21047" y="16294"/>
                  </a:cubicBezTo>
                  <a:cubicBezTo>
                    <a:pt x="20972" y="16294"/>
                    <a:pt x="20896" y="16314"/>
                    <a:pt x="20825" y="16357"/>
                  </a:cubicBezTo>
                  <a:cubicBezTo>
                    <a:pt x="20801" y="16345"/>
                    <a:pt x="20777" y="16333"/>
                    <a:pt x="20741" y="16333"/>
                  </a:cubicBezTo>
                  <a:cubicBezTo>
                    <a:pt x="20622" y="16333"/>
                    <a:pt x="20527" y="16333"/>
                    <a:pt x="20408" y="16309"/>
                  </a:cubicBezTo>
                  <a:cubicBezTo>
                    <a:pt x="20598" y="16166"/>
                    <a:pt x="20777" y="15988"/>
                    <a:pt x="20920" y="15809"/>
                  </a:cubicBezTo>
                  <a:lnTo>
                    <a:pt x="20920" y="15809"/>
                  </a:lnTo>
                  <a:cubicBezTo>
                    <a:pt x="20860" y="15916"/>
                    <a:pt x="20920" y="16155"/>
                    <a:pt x="21134" y="16155"/>
                  </a:cubicBezTo>
                  <a:cubicBezTo>
                    <a:pt x="21420" y="16155"/>
                    <a:pt x="21432" y="15702"/>
                    <a:pt x="21134" y="15702"/>
                  </a:cubicBezTo>
                  <a:cubicBezTo>
                    <a:pt x="21075" y="15702"/>
                    <a:pt x="21027" y="15738"/>
                    <a:pt x="20979" y="15762"/>
                  </a:cubicBezTo>
                  <a:cubicBezTo>
                    <a:pt x="21027" y="15714"/>
                    <a:pt x="21075" y="15678"/>
                    <a:pt x="21098" y="15631"/>
                  </a:cubicBezTo>
                  <a:cubicBezTo>
                    <a:pt x="21166" y="15543"/>
                    <a:pt x="21076" y="15448"/>
                    <a:pt x="20995" y="15448"/>
                  </a:cubicBezTo>
                  <a:cubicBezTo>
                    <a:pt x="20977" y="15448"/>
                    <a:pt x="20959" y="15453"/>
                    <a:pt x="20944" y="15464"/>
                  </a:cubicBezTo>
                  <a:cubicBezTo>
                    <a:pt x="20551" y="15678"/>
                    <a:pt x="20205" y="16000"/>
                    <a:pt x="19884" y="16309"/>
                  </a:cubicBezTo>
                  <a:lnTo>
                    <a:pt x="19515" y="16309"/>
                  </a:lnTo>
                  <a:cubicBezTo>
                    <a:pt x="19896" y="16071"/>
                    <a:pt x="20265" y="15821"/>
                    <a:pt x="20646" y="15571"/>
                  </a:cubicBezTo>
                  <a:cubicBezTo>
                    <a:pt x="20860" y="15416"/>
                    <a:pt x="21134" y="15250"/>
                    <a:pt x="21372" y="15095"/>
                  </a:cubicBezTo>
                  <a:close/>
                  <a:moveTo>
                    <a:pt x="21360" y="16750"/>
                  </a:moveTo>
                  <a:lnTo>
                    <a:pt x="21360" y="17190"/>
                  </a:lnTo>
                  <a:cubicBezTo>
                    <a:pt x="21339" y="17158"/>
                    <a:pt x="21301" y="17141"/>
                    <a:pt x="21261" y="17141"/>
                  </a:cubicBezTo>
                  <a:cubicBezTo>
                    <a:pt x="21212" y="17141"/>
                    <a:pt x="21160" y="17167"/>
                    <a:pt x="21134" y="17226"/>
                  </a:cubicBezTo>
                  <a:lnTo>
                    <a:pt x="21134" y="17238"/>
                  </a:lnTo>
                  <a:cubicBezTo>
                    <a:pt x="21134" y="17107"/>
                    <a:pt x="21122" y="16952"/>
                    <a:pt x="21098" y="16821"/>
                  </a:cubicBezTo>
                  <a:cubicBezTo>
                    <a:pt x="21194" y="16809"/>
                    <a:pt x="21277" y="16786"/>
                    <a:pt x="21360" y="16750"/>
                  </a:cubicBezTo>
                  <a:close/>
                  <a:moveTo>
                    <a:pt x="20860" y="19393"/>
                  </a:moveTo>
                  <a:cubicBezTo>
                    <a:pt x="20896" y="19393"/>
                    <a:pt x="20932" y="19405"/>
                    <a:pt x="20967" y="19405"/>
                  </a:cubicBezTo>
                  <a:cubicBezTo>
                    <a:pt x="20884" y="19619"/>
                    <a:pt x="20789" y="19810"/>
                    <a:pt x="20717" y="20024"/>
                  </a:cubicBezTo>
                  <a:cubicBezTo>
                    <a:pt x="20765" y="19810"/>
                    <a:pt x="20825" y="19607"/>
                    <a:pt x="20860" y="19393"/>
                  </a:cubicBezTo>
                  <a:close/>
                  <a:moveTo>
                    <a:pt x="33719" y="21822"/>
                  </a:moveTo>
                  <a:cubicBezTo>
                    <a:pt x="33731" y="21846"/>
                    <a:pt x="33767" y="21870"/>
                    <a:pt x="33779" y="21893"/>
                  </a:cubicBezTo>
                  <a:cubicBezTo>
                    <a:pt x="33767" y="21881"/>
                    <a:pt x="33743" y="21881"/>
                    <a:pt x="33719" y="21870"/>
                  </a:cubicBezTo>
                  <a:lnTo>
                    <a:pt x="33719" y="21822"/>
                  </a:lnTo>
                  <a:close/>
                  <a:moveTo>
                    <a:pt x="33814" y="21453"/>
                  </a:moveTo>
                  <a:lnTo>
                    <a:pt x="33814" y="21453"/>
                  </a:lnTo>
                  <a:cubicBezTo>
                    <a:pt x="33945" y="21536"/>
                    <a:pt x="34100" y="21608"/>
                    <a:pt x="34243" y="21691"/>
                  </a:cubicBezTo>
                  <a:cubicBezTo>
                    <a:pt x="34219" y="21727"/>
                    <a:pt x="34219" y="21786"/>
                    <a:pt x="34255" y="21834"/>
                  </a:cubicBezTo>
                  <a:cubicBezTo>
                    <a:pt x="34362" y="21953"/>
                    <a:pt x="34481" y="22084"/>
                    <a:pt x="34588" y="22203"/>
                  </a:cubicBezTo>
                  <a:cubicBezTo>
                    <a:pt x="34517" y="22179"/>
                    <a:pt x="34421" y="22143"/>
                    <a:pt x="34350" y="22120"/>
                  </a:cubicBezTo>
                  <a:cubicBezTo>
                    <a:pt x="34362" y="22084"/>
                    <a:pt x="34350" y="22072"/>
                    <a:pt x="34326" y="22048"/>
                  </a:cubicBezTo>
                  <a:cubicBezTo>
                    <a:pt x="34183" y="21834"/>
                    <a:pt x="33993" y="21643"/>
                    <a:pt x="33814" y="21453"/>
                  </a:cubicBezTo>
                  <a:close/>
                  <a:moveTo>
                    <a:pt x="34671" y="21870"/>
                  </a:moveTo>
                  <a:cubicBezTo>
                    <a:pt x="34814" y="21929"/>
                    <a:pt x="34957" y="21965"/>
                    <a:pt x="35088" y="22012"/>
                  </a:cubicBezTo>
                  <a:cubicBezTo>
                    <a:pt x="35076" y="22048"/>
                    <a:pt x="35064" y="22072"/>
                    <a:pt x="35088" y="22120"/>
                  </a:cubicBezTo>
                  <a:cubicBezTo>
                    <a:pt x="35172" y="22227"/>
                    <a:pt x="35255" y="22346"/>
                    <a:pt x="35362" y="22465"/>
                  </a:cubicBezTo>
                  <a:cubicBezTo>
                    <a:pt x="35267" y="22441"/>
                    <a:pt x="35195" y="22417"/>
                    <a:pt x="35124" y="22382"/>
                  </a:cubicBezTo>
                  <a:cubicBezTo>
                    <a:pt x="34993" y="22191"/>
                    <a:pt x="34838" y="22024"/>
                    <a:pt x="34671" y="21870"/>
                  </a:cubicBezTo>
                  <a:close/>
                  <a:moveTo>
                    <a:pt x="33779" y="15119"/>
                  </a:moveTo>
                  <a:cubicBezTo>
                    <a:pt x="35407" y="16556"/>
                    <a:pt x="37339" y="17178"/>
                    <a:pt x="39333" y="17178"/>
                  </a:cubicBezTo>
                  <a:cubicBezTo>
                    <a:pt x="40445" y="17178"/>
                    <a:pt x="41576" y="16985"/>
                    <a:pt x="42684" y="16631"/>
                  </a:cubicBezTo>
                  <a:cubicBezTo>
                    <a:pt x="42708" y="16631"/>
                    <a:pt x="42744" y="16631"/>
                    <a:pt x="42768" y="16607"/>
                  </a:cubicBezTo>
                  <a:cubicBezTo>
                    <a:pt x="42780" y="16607"/>
                    <a:pt x="42780" y="16595"/>
                    <a:pt x="42803" y="16595"/>
                  </a:cubicBezTo>
                  <a:cubicBezTo>
                    <a:pt x="42851" y="16583"/>
                    <a:pt x="42911" y="16571"/>
                    <a:pt x="42946" y="16547"/>
                  </a:cubicBezTo>
                  <a:lnTo>
                    <a:pt x="42946" y="16547"/>
                  </a:lnTo>
                  <a:cubicBezTo>
                    <a:pt x="42815" y="18167"/>
                    <a:pt x="42744" y="19798"/>
                    <a:pt x="42696" y="21429"/>
                  </a:cubicBezTo>
                  <a:cubicBezTo>
                    <a:pt x="42684" y="21381"/>
                    <a:pt x="42649" y="21358"/>
                    <a:pt x="42589" y="21358"/>
                  </a:cubicBezTo>
                  <a:cubicBezTo>
                    <a:pt x="42307" y="21334"/>
                    <a:pt x="42022" y="21326"/>
                    <a:pt x="41735" y="21326"/>
                  </a:cubicBezTo>
                  <a:cubicBezTo>
                    <a:pt x="41160" y="21326"/>
                    <a:pt x="40581" y="21358"/>
                    <a:pt x="40017" y="21358"/>
                  </a:cubicBezTo>
                  <a:cubicBezTo>
                    <a:pt x="39851" y="21358"/>
                    <a:pt x="39851" y="21608"/>
                    <a:pt x="40017" y="21608"/>
                  </a:cubicBezTo>
                  <a:cubicBezTo>
                    <a:pt x="40531" y="21622"/>
                    <a:pt x="41058" y="21645"/>
                    <a:pt x="41582" y="21645"/>
                  </a:cubicBezTo>
                  <a:cubicBezTo>
                    <a:pt x="41920" y="21645"/>
                    <a:pt x="42257" y="21636"/>
                    <a:pt x="42589" y="21608"/>
                  </a:cubicBezTo>
                  <a:cubicBezTo>
                    <a:pt x="42649" y="21608"/>
                    <a:pt x="42684" y="21584"/>
                    <a:pt x="42696" y="21536"/>
                  </a:cubicBezTo>
                  <a:lnTo>
                    <a:pt x="42696" y="21536"/>
                  </a:lnTo>
                  <a:cubicBezTo>
                    <a:pt x="42684" y="21881"/>
                    <a:pt x="42684" y="22227"/>
                    <a:pt x="42684" y="22548"/>
                  </a:cubicBezTo>
                  <a:cubicBezTo>
                    <a:pt x="39636" y="22274"/>
                    <a:pt x="36672" y="22203"/>
                    <a:pt x="33743" y="21250"/>
                  </a:cubicBezTo>
                  <a:cubicBezTo>
                    <a:pt x="33767" y="20691"/>
                    <a:pt x="33767" y="20119"/>
                    <a:pt x="33767" y="19560"/>
                  </a:cubicBezTo>
                  <a:cubicBezTo>
                    <a:pt x="33755" y="18119"/>
                    <a:pt x="33386" y="16524"/>
                    <a:pt x="33779" y="15119"/>
                  </a:cubicBezTo>
                  <a:close/>
                  <a:moveTo>
                    <a:pt x="35338" y="22084"/>
                  </a:moveTo>
                  <a:cubicBezTo>
                    <a:pt x="35774" y="22199"/>
                    <a:pt x="36216" y="22286"/>
                    <a:pt x="36664" y="22360"/>
                  </a:cubicBezTo>
                  <a:lnTo>
                    <a:pt x="36664" y="22360"/>
                  </a:lnTo>
                  <a:cubicBezTo>
                    <a:pt x="36609" y="22372"/>
                    <a:pt x="36559" y="22439"/>
                    <a:pt x="36600" y="22489"/>
                  </a:cubicBezTo>
                  <a:cubicBezTo>
                    <a:pt x="36684" y="22608"/>
                    <a:pt x="36791" y="22751"/>
                    <a:pt x="36910" y="22905"/>
                  </a:cubicBezTo>
                  <a:cubicBezTo>
                    <a:pt x="36791" y="22870"/>
                    <a:pt x="36672" y="22846"/>
                    <a:pt x="36565" y="22810"/>
                  </a:cubicBezTo>
                  <a:cubicBezTo>
                    <a:pt x="36517" y="22774"/>
                    <a:pt x="36481" y="22739"/>
                    <a:pt x="36410" y="22691"/>
                  </a:cubicBezTo>
                  <a:cubicBezTo>
                    <a:pt x="36255" y="22560"/>
                    <a:pt x="36112" y="22393"/>
                    <a:pt x="35981" y="22251"/>
                  </a:cubicBezTo>
                  <a:cubicBezTo>
                    <a:pt x="35974" y="22240"/>
                    <a:pt x="35965" y="22236"/>
                    <a:pt x="35955" y="22236"/>
                  </a:cubicBezTo>
                  <a:cubicBezTo>
                    <a:pt x="35929" y="22236"/>
                    <a:pt x="35901" y="22264"/>
                    <a:pt x="35910" y="22298"/>
                  </a:cubicBezTo>
                  <a:cubicBezTo>
                    <a:pt x="35957" y="22429"/>
                    <a:pt x="36017" y="22560"/>
                    <a:pt x="36100" y="22691"/>
                  </a:cubicBezTo>
                  <a:lnTo>
                    <a:pt x="35791" y="22608"/>
                  </a:lnTo>
                  <a:cubicBezTo>
                    <a:pt x="35731" y="22536"/>
                    <a:pt x="35660" y="22477"/>
                    <a:pt x="35600" y="22393"/>
                  </a:cubicBezTo>
                  <a:cubicBezTo>
                    <a:pt x="35505" y="22298"/>
                    <a:pt x="35422" y="22191"/>
                    <a:pt x="35338" y="22084"/>
                  </a:cubicBezTo>
                  <a:close/>
                  <a:moveTo>
                    <a:pt x="42137" y="22977"/>
                  </a:moveTo>
                  <a:cubicBezTo>
                    <a:pt x="42113" y="23013"/>
                    <a:pt x="42113" y="23013"/>
                    <a:pt x="42101" y="23024"/>
                  </a:cubicBezTo>
                  <a:cubicBezTo>
                    <a:pt x="42101" y="23013"/>
                    <a:pt x="42089" y="23001"/>
                    <a:pt x="42065" y="22977"/>
                  </a:cubicBezTo>
                  <a:close/>
                  <a:moveTo>
                    <a:pt x="36717" y="22369"/>
                  </a:moveTo>
                  <a:cubicBezTo>
                    <a:pt x="36900" y="22398"/>
                    <a:pt x="37083" y="22426"/>
                    <a:pt x="37267" y="22453"/>
                  </a:cubicBezTo>
                  <a:cubicBezTo>
                    <a:pt x="37374" y="22655"/>
                    <a:pt x="37553" y="22929"/>
                    <a:pt x="37755" y="23084"/>
                  </a:cubicBezTo>
                  <a:cubicBezTo>
                    <a:pt x="37636" y="23060"/>
                    <a:pt x="37529" y="23036"/>
                    <a:pt x="37434" y="23013"/>
                  </a:cubicBezTo>
                  <a:cubicBezTo>
                    <a:pt x="37338" y="22917"/>
                    <a:pt x="37219" y="22846"/>
                    <a:pt x="37136" y="22774"/>
                  </a:cubicBezTo>
                  <a:cubicBezTo>
                    <a:pt x="36981" y="22655"/>
                    <a:pt x="36850" y="22524"/>
                    <a:pt x="36731" y="22382"/>
                  </a:cubicBezTo>
                  <a:cubicBezTo>
                    <a:pt x="36727" y="22376"/>
                    <a:pt x="36722" y="22372"/>
                    <a:pt x="36717" y="22369"/>
                  </a:cubicBezTo>
                  <a:close/>
                  <a:moveTo>
                    <a:pt x="40005" y="22882"/>
                  </a:moveTo>
                  <a:lnTo>
                    <a:pt x="40005" y="22882"/>
                  </a:lnTo>
                  <a:cubicBezTo>
                    <a:pt x="40089" y="22894"/>
                    <a:pt x="40172" y="22894"/>
                    <a:pt x="40256" y="22905"/>
                  </a:cubicBezTo>
                  <a:cubicBezTo>
                    <a:pt x="40303" y="22953"/>
                    <a:pt x="40327" y="23001"/>
                    <a:pt x="40363" y="23036"/>
                  </a:cubicBezTo>
                  <a:cubicBezTo>
                    <a:pt x="40327" y="23036"/>
                    <a:pt x="40303" y="23072"/>
                    <a:pt x="40267" y="23096"/>
                  </a:cubicBezTo>
                  <a:cubicBezTo>
                    <a:pt x="40266" y="23098"/>
                    <a:pt x="40264" y="23099"/>
                    <a:pt x="40261" y="23099"/>
                  </a:cubicBezTo>
                  <a:cubicBezTo>
                    <a:pt x="40233" y="23099"/>
                    <a:pt x="40124" y="23000"/>
                    <a:pt x="40005" y="22882"/>
                  </a:cubicBezTo>
                  <a:close/>
                  <a:moveTo>
                    <a:pt x="42684" y="22965"/>
                  </a:moveTo>
                  <a:lnTo>
                    <a:pt x="42684" y="23084"/>
                  </a:lnTo>
                  <a:cubicBezTo>
                    <a:pt x="42637" y="23084"/>
                    <a:pt x="42613" y="23084"/>
                    <a:pt x="42577" y="23120"/>
                  </a:cubicBezTo>
                  <a:lnTo>
                    <a:pt x="42565" y="23132"/>
                  </a:lnTo>
                  <a:lnTo>
                    <a:pt x="42339" y="23001"/>
                  </a:lnTo>
                  <a:cubicBezTo>
                    <a:pt x="42458" y="23001"/>
                    <a:pt x="42577" y="22977"/>
                    <a:pt x="42684" y="22965"/>
                  </a:cubicBezTo>
                  <a:close/>
                  <a:moveTo>
                    <a:pt x="40696" y="22953"/>
                  </a:moveTo>
                  <a:cubicBezTo>
                    <a:pt x="40767" y="22953"/>
                    <a:pt x="40803" y="22965"/>
                    <a:pt x="40863" y="22965"/>
                  </a:cubicBezTo>
                  <a:cubicBezTo>
                    <a:pt x="40910" y="23013"/>
                    <a:pt x="40946" y="23072"/>
                    <a:pt x="40970" y="23132"/>
                  </a:cubicBezTo>
                  <a:cubicBezTo>
                    <a:pt x="40958" y="23132"/>
                    <a:pt x="40946" y="23132"/>
                    <a:pt x="40910" y="23144"/>
                  </a:cubicBezTo>
                  <a:cubicBezTo>
                    <a:pt x="40839" y="23084"/>
                    <a:pt x="40779" y="23013"/>
                    <a:pt x="40696" y="22953"/>
                  </a:cubicBezTo>
                  <a:close/>
                  <a:moveTo>
                    <a:pt x="41268" y="22977"/>
                  </a:moveTo>
                  <a:cubicBezTo>
                    <a:pt x="41387" y="22977"/>
                    <a:pt x="41506" y="23001"/>
                    <a:pt x="41625" y="23001"/>
                  </a:cubicBezTo>
                  <a:cubicBezTo>
                    <a:pt x="41684" y="23072"/>
                    <a:pt x="41708" y="23251"/>
                    <a:pt x="41672" y="23263"/>
                  </a:cubicBezTo>
                  <a:cubicBezTo>
                    <a:pt x="41660" y="23263"/>
                    <a:pt x="41470" y="23132"/>
                    <a:pt x="41470" y="23132"/>
                  </a:cubicBezTo>
                  <a:cubicBezTo>
                    <a:pt x="41399" y="23084"/>
                    <a:pt x="41339" y="23024"/>
                    <a:pt x="41268" y="22977"/>
                  </a:cubicBezTo>
                  <a:close/>
                  <a:moveTo>
                    <a:pt x="37636" y="22524"/>
                  </a:moveTo>
                  <a:lnTo>
                    <a:pt x="37946" y="22560"/>
                  </a:lnTo>
                  <a:cubicBezTo>
                    <a:pt x="38041" y="22679"/>
                    <a:pt x="38136" y="22798"/>
                    <a:pt x="38243" y="22905"/>
                  </a:cubicBezTo>
                  <a:cubicBezTo>
                    <a:pt x="38386" y="23036"/>
                    <a:pt x="38553" y="23215"/>
                    <a:pt x="38767" y="23215"/>
                  </a:cubicBezTo>
                  <a:cubicBezTo>
                    <a:pt x="38874" y="23215"/>
                    <a:pt x="38934" y="23096"/>
                    <a:pt x="38886" y="23013"/>
                  </a:cubicBezTo>
                  <a:cubicBezTo>
                    <a:pt x="38791" y="22846"/>
                    <a:pt x="38601" y="22786"/>
                    <a:pt x="38470" y="22703"/>
                  </a:cubicBezTo>
                  <a:cubicBezTo>
                    <a:pt x="38434" y="22679"/>
                    <a:pt x="38422" y="22655"/>
                    <a:pt x="38398" y="22643"/>
                  </a:cubicBezTo>
                  <a:lnTo>
                    <a:pt x="38398" y="22643"/>
                  </a:lnTo>
                  <a:cubicBezTo>
                    <a:pt x="38553" y="22667"/>
                    <a:pt x="38708" y="22679"/>
                    <a:pt x="38874" y="22715"/>
                  </a:cubicBezTo>
                  <a:cubicBezTo>
                    <a:pt x="39017" y="22905"/>
                    <a:pt x="39184" y="23120"/>
                    <a:pt x="39363" y="23215"/>
                  </a:cubicBezTo>
                  <a:cubicBezTo>
                    <a:pt x="39383" y="23226"/>
                    <a:pt x="39402" y="23231"/>
                    <a:pt x="39421" y="23231"/>
                  </a:cubicBezTo>
                  <a:cubicBezTo>
                    <a:pt x="39504" y="23231"/>
                    <a:pt x="39568" y="23138"/>
                    <a:pt x="39529" y="23060"/>
                  </a:cubicBezTo>
                  <a:cubicBezTo>
                    <a:pt x="39482" y="22953"/>
                    <a:pt x="39410" y="22858"/>
                    <a:pt x="39327" y="22774"/>
                  </a:cubicBezTo>
                  <a:lnTo>
                    <a:pt x="39327" y="22774"/>
                  </a:lnTo>
                  <a:cubicBezTo>
                    <a:pt x="39386" y="22786"/>
                    <a:pt x="39446" y="22786"/>
                    <a:pt x="39505" y="22798"/>
                  </a:cubicBezTo>
                  <a:cubicBezTo>
                    <a:pt x="39660" y="23013"/>
                    <a:pt x="39827" y="23215"/>
                    <a:pt x="40017" y="23358"/>
                  </a:cubicBezTo>
                  <a:cubicBezTo>
                    <a:pt x="39363" y="23310"/>
                    <a:pt x="38708" y="23239"/>
                    <a:pt x="38065" y="23132"/>
                  </a:cubicBezTo>
                  <a:cubicBezTo>
                    <a:pt x="38112" y="23120"/>
                    <a:pt x="38124" y="23084"/>
                    <a:pt x="38112" y="23036"/>
                  </a:cubicBezTo>
                  <a:cubicBezTo>
                    <a:pt x="38065" y="22882"/>
                    <a:pt x="37934" y="22834"/>
                    <a:pt x="37815" y="22727"/>
                  </a:cubicBezTo>
                  <a:cubicBezTo>
                    <a:pt x="37743" y="22667"/>
                    <a:pt x="37672" y="22596"/>
                    <a:pt x="37600" y="22524"/>
                  </a:cubicBezTo>
                  <a:close/>
                  <a:moveTo>
                    <a:pt x="40529" y="23251"/>
                  </a:moveTo>
                  <a:cubicBezTo>
                    <a:pt x="40565" y="23310"/>
                    <a:pt x="40613" y="23358"/>
                    <a:pt x="40672" y="23417"/>
                  </a:cubicBezTo>
                  <a:cubicBezTo>
                    <a:pt x="40601" y="23417"/>
                    <a:pt x="40529" y="23417"/>
                    <a:pt x="40446" y="23394"/>
                  </a:cubicBezTo>
                  <a:cubicBezTo>
                    <a:pt x="40494" y="23370"/>
                    <a:pt x="40529" y="23310"/>
                    <a:pt x="40529" y="23251"/>
                  </a:cubicBezTo>
                  <a:close/>
                  <a:moveTo>
                    <a:pt x="41148" y="23382"/>
                  </a:moveTo>
                  <a:cubicBezTo>
                    <a:pt x="41160" y="23394"/>
                    <a:pt x="41160" y="23417"/>
                    <a:pt x="41184" y="23429"/>
                  </a:cubicBezTo>
                  <a:lnTo>
                    <a:pt x="41137" y="23429"/>
                  </a:lnTo>
                  <a:cubicBezTo>
                    <a:pt x="41137" y="23417"/>
                    <a:pt x="41148" y="23394"/>
                    <a:pt x="41148" y="23382"/>
                  </a:cubicBezTo>
                  <a:close/>
                  <a:moveTo>
                    <a:pt x="33540" y="24215"/>
                  </a:moveTo>
                  <a:cubicBezTo>
                    <a:pt x="33588" y="24287"/>
                    <a:pt x="33636" y="24346"/>
                    <a:pt x="33683" y="24406"/>
                  </a:cubicBezTo>
                  <a:cubicBezTo>
                    <a:pt x="33659" y="24406"/>
                    <a:pt x="33636" y="24429"/>
                    <a:pt x="33636" y="24453"/>
                  </a:cubicBezTo>
                  <a:lnTo>
                    <a:pt x="33540" y="24763"/>
                  </a:lnTo>
                  <a:cubicBezTo>
                    <a:pt x="33528" y="24584"/>
                    <a:pt x="33528" y="24406"/>
                    <a:pt x="33540" y="24215"/>
                  </a:cubicBezTo>
                  <a:close/>
                  <a:moveTo>
                    <a:pt x="33755" y="24525"/>
                  </a:moveTo>
                  <a:cubicBezTo>
                    <a:pt x="33862" y="24632"/>
                    <a:pt x="33957" y="24751"/>
                    <a:pt x="34100" y="24858"/>
                  </a:cubicBezTo>
                  <a:cubicBezTo>
                    <a:pt x="34076" y="24858"/>
                    <a:pt x="34064" y="24870"/>
                    <a:pt x="34052" y="24882"/>
                  </a:cubicBezTo>
                  <a:cubicBezTo>
                    <a:pt x="33874" y="25215"/>
                    <a:pt x="33695" y="25560"/>
                    <a:pt x="33528" y="25918"/>
                  </a:cubicBezTo>
                  <a:lnTo>
                    <a:pt x="33528" y="25513"/>
                  </a:lnTo>
                  <a:lnTo>
                    <a:pt x="33755" y="24525"/>
                  </a:lnTo>
                  <a:close/>
                  <a:moveTo>
                    <a:pt x="33707" y="22120"/>
                  </a:moveTo>
                  <a:cubicBezTo>
                    <a:pt x="35709" y="23302"/>
                    <a:pt x="38257" y="24018"/>
                    <a:pt x="40684" y="24018"/>
                  </a:cubicBezTo>
                  <a:cubicBezTo>
                    <a:pt x="41361" y="24018"/>
                    <a:pt x="42029" y="23963"/>
                    <a:pt x="42672" y="23846"/>
                  </a:cubicBezTo>
                  <a:lnTo>
                    <a:pt x="42672" y="25894"/>
                  </a:lnTo>
                  <a:cubicBezTo>
                    <a:pt x="41862" y="26029"/>
                    <a:pt x="40891" y="26120"/>
                    <a:pt x="39879" y="26120"/>
                  </a:cubicBezTo>
                  <a:cubicBezTo>
                    <a:pt x="38660" y="26120"/>
                    <a:pt x="37381" y="25988"/>
                    <a:pt x="36243" y="25644"/>
                  </a:cubicBezTo>
                  <a:cubicBezTo>
                    <a:pt x="36218" y="25627"/>
                    <a:pt x="36187" y="25610"/>
                    <a:pt x="36158" y="25610"/>
                  </a:cubicBezTo>
                  <a:cubicBezTo>
                    <a:pt x="36146" y="25610"/>
                    <a:pt x="36135" y="25613"/>
                    <a:pt x="36124" y="25620"/>
                  </a:cubicBezTo>
                  <a:cubicBezTo>
                    <a:pt x="35791" y="25513"/>
                    <a:pt x="35481" y="25394"/>
                    <a:pt x="35183" y="25239"/>
                  </a:cubicBezTo>
                  <a:cubicBezTo>
                    <a:pt x="35172" y="25227"/>
                    <a:pt x="35148" y="25227"/>
                    <a:pt x="35136" y="25227"/>
                  </a:cubicBezTo>
                  <a:cubicBezTo>
                    <a:pt x="34493" y="24918"/>
                    <a:pt x="33945" y="24513"/>
                    <a:pt x="33528" y="23989"/>
                  </a:cubicBezTo>
                  <a:cubicBezTo>
                    <a:pt x="33528" y="23989"/>
                    <a:pt x="33517" y="23989"/>
                    <a:pt x="33517" y="23977"/>
                  </a:cubicBezTo>
                  <a:cubicBezTo>
                    <a:pt x="33624" y="23358"/>
                    <a:pt x="33683" y="22739"/>
                    <a:pt x="33707" y="22120"/>
                  </a:cubicBezTo>
                  <a:close/>
                  <a:moveTo>
                    <a:pt x="34195" y="24929"/>
                  </a:moveTo>
                  <a:cubicBezTo>
                    <a:pt x="34421" y="25096"/>
                    <a:pt x="34671" y="25239"/>
                    <a:pt x="34957" y="25382"/>
                  </a:cubicBezTo>
                  <a:cubicBezTo>
                    <a:pt x="34683" y="26061"/>
                    <a:pt x="34326" y="26692"/>
                    <a:pt x="34017" y="27346"/>
                  </a:cubicBezTo>
                  <a:cubicBezTo>
                    <a:pt x="33909" y="27299"/>
                    <a:pt x="33826" y="27239"/>
                    <a:pt x="33719" y="27192"/>
                  </a:cubicBezTo>
                  <a:cubicBezTo>
                    <a:pt x="33933" y="26656"/>
                    <a:pt x="34136" y="26120"/>
                    <a:pt x="34433" y="25620"/>
                  </a:cubicBezTo>
                  <a:cubicBezTo>
                    <a:pt x="34459" y="25586"/>
                    <a:pt x="34430" y="25553"/>
                    <a:pt x="34399" y="25553"/>
                  </a:cubicBezTo>
                  <a:cubicBezTo>
                    <a:pt x="34386" y="25553"/>
                    <a:pt x="34372" y="25558"/>
                    <a:pt x="34362" y="25572"/>
                  </a:cubicBezTo>
                  <a:cubicBezTo>
                    <a:pt x="34064" y="26013"/>
                    <a:pt x="33755" y="26513"/>
                    <a:pt x="33517" y="27025"/>
                  </a:cubicBezTo>
                  <a:lnTo>
                    <a:pt x="33517" y="26656"/>
                  </a:lnTo>
                  <a:cubicBezTo>
                    <a:pt x="33719" y="26096"/>
                    <a:pt x="33921" y="25525"/>
                    <a:pt x="34195" y="24977"/>
                  </a:cubicBezTo>
                  <a:lnTo>
                    <a:pt x="34195" y="24929"/>
                  </a:lnTo>
                  <a:close/>
                  <a:moveTo>
                    <a:pt x="35195" y="25477"/>
                  </a:moveTo>
                  <a:cubicBezTo>
                    <a:pt x="35291" y="25525"/>
                    <a:pt x="35374" y="25560"/>
                    <a:pt x="35469" y="25584"/>
                  </a:cubicBezTo>
                  <a:cubicBezTo>
                    <a:pt x="35267" y="25977"/>
                    <a:pt x="35076" y="26370"/>
                    <a:pt x="34886" y="26763"/>
                  </a:cubicBezTo>
                  <a:cubicBezTo>
                    <a:pt x="34743" y="27025"/>
                    <a:pt x="34600" y="27287"/>
                    <a:pt x="34481" y="27561"/>
                  </a:cubicBezTo>
                  <a:cubicBezTo>
                    <a:pt x="34421" y="27549"/>
                    <a:pt x="34350" y="27501"/>
                    <a:pt x="34279" y="27477"/>
                  </a:cubicBezTo>
                  <a:cubicBezTo>
                    <a:pt x="34648" y="26846"/>
                    <a:pt x="34933" y="26156"/>
                    <a:pt x="35195" y="25477"/>
                  </a:cubicBezTo>
                  <a:close/>
                  <a:moveTo>
                    <a:pt x="33600" y="27477"/>
                  </a:moveTo>
                  <a:lnTo>
                    <a:pt x="33874" y="27656"/>
                  </a:lnTo>
                  <a:cubicBezTo>
                    <a:pt x="33862" y="27704"/>
                    <a:pt x="33826" y="27739"/>
                    <a:pt x="33802" y="27799"/>
                  </a:cubicBezTo>
                  <a:lnTo>
                    <a:pt x="33802" y="27835"/>
                  </a:lnTo>
                  <a:cubicBezTo>
                    <a:pt x="33707" y="27799"/>
                    <a:pt x="33624" y="27751"/>
                    <a:pt x="33517" y="27727"/>
                  </a:cubicBezTo>
                  <a:lnTo>
                    <a:pt x="33517" y="27668"/>
                  </a:lnTo>
                  <a:cubicBezTo>
                    <a:pt x="33540" y="27608"/>
                    <a:pt x="33576" y="27549"/>
                    <a:pt x="33600" y="27477"/>
                  </a:cubicBezTo>
                  <a:close/>
                  <a:moveTo>
                    <a:pt x="35672" y="25680"/>
                  </a:moveTo>
                  <a:cubicBezTo>
                    <a:pt x="35791" y="25715"/>
                    <a:pt x="35898" y="25751"/>
                    <a:pt x="36017" y="25799"/>
                  </a:cubicBezTo>
                  <a:cubicBezTo>
                    <a:pt x="35862" y="26120"/>
                    <a:pt x="35719" y="26465"/>
                    <a:pt x="35553" y="26787"/>
                  </a:cubicBezTo>
                  <a:cubicBezTo>
                    <a:pt x="35410" y="27120"/>
                    <a:pt x="35207" y="27442"/>
                    <a:pt x="35136" y="27799"/>
                  </a:cubicBezTo>
                  <a:cubicBezTo>
                    <a:pt x="35124" y="27846"/>
                    <a:pt x="35148" y="27882"/>
                    <a:pt x="35172" y="27894"/>
                  </a:cubicBezTo>
                  <a:cubicBezTo>
                    <a:pt x="35017" y="27835"/>
                    <a:pt x="34886" y="27763"/>
                    <a:pt x="34731" y="27704"/>
                  </a:cubicBezTo>
                  <a:cubicBezTo>
                    <a:pt x="34886" y="27418"/>
                    <a:pt x="35005" y="27108"/>
                    <a:pt x="35136" y="26823"/>
                  </a:cubicBezTo>
                  <a:cubicBezTo>
                    <a:pt x="35314" y="26430"/>
                    <a:pt x="35493" y="26061"/>
                    <a:pt x="35672" y="25680"/>
                  </a:cubicBezTo>
                  <a:close/>
                  <a:moveTo>
                    <a:pt x="36267" y="25858"/>
                  </a:moveTo>
                  <a:cubicBezTo>
                    <a:pt x="36446" y="25894"/>
                    <a:pt x="36612" y="25953"/>
                    <a:pt x="36779" y="25989"/>
                  </a:cubicBezTo>
                  <a:cubicBezTo>
                    <a:pt x="36553" y="26334"/>
                    <a:pt x="36338" y="26668"/>
                    <a:pt x="36148" y="27013"/>
                  </a:cubicBezTo>
                  <a:cubicBezTo>
                    <a:pt x="35969" y="27335"/>
                    <a:pt x="35719" y="27704"/>
                    <a:pt x="35648" y="28073"/>
                  </a:cubicBezTo>
                  <a:lnTo>
                    <a:pt x="35271" y="27907"/>
                  </a:lnTo>
                  <a:lnTo>
                    <a:pt x="35271" y="27907"/>
                  </a:lnTo>
                  <a:cubicBezTo>
                    <a:pt x="35285" y="27904"/>
                    <a:pt x="35302" y="27895"/>
                    <a:pt x="35314" y="27882"/>
                  </a:cubicBezTo>
                  <a:cubicBezTo>
                    <a:pt x="35541" y="27585"/>
                    <a:pt x="35660" y="27180"/>
                    <a:pt x="35826" y="26834"/>
                  </a:cubicBezTo>
                  <a:lnTo>
                    <a:pt x="36267" y="25858"/>
                  </a:lnTo>
                  <a:close/>
                  <a:moveTo>
                    <a:pt x="34076" y="27787"/>
                  </a:moveTo>
                  <a:cubicBezTo>
                    <a:pt x="34183" y="27846"/>
                    <a:pt x="34279" y="27906"/>
                    <a:pt x="34374" y="27966"/>
                  </a:cubicBezTo>
                  <a:cubicBezTo>
                    <a:pt x="34398" y="28001"/>
                    <a:pt x="34433" y="28025"/>
                    <a:pt x="34469" y="28025"/>
                  </a:cubicBezTo>
                  <a:cubicBezTo>
                    <a:pt x="34600" y="28097"/>
                    <a:pt x="34731" y="28156"/>
                    <a:pt x="34850" y="28216"/>
                  </a:cubicBezTo>
                  <a:cubicBezTo>
                    <a:pt x="34564" y="28120"/>
                    <a:pt x="34267" y="28013"/>
                    <a:pt x="33969" y="27906"/>
                  </a:cubicBezTo>
                  <a:cubicBezTo>
                    <a:pt x="34017" y="27882"/>
                    <a:pt x="34052" y="27823"/>
                    <a:pt x="34076" y="27787"/>
                  </a:cubicBezTo>
                  <a:close/>
                  <a:moveTo>
                    <a:pt x="36957" y="26061"/>
                  </a:moveTo>
                  <a:cubicBezTo>
                    <a:pt x="37041" y="26072"/>
                    <a:pt x="37136" y="26096"/>
                    <a:pt x="37219" y="26120"/>
                  </a:cubicBezTo>
                  <a:cubicBezTo>
                    <a:pt x="36993" y="26573"/>
                    <a:pt x="36779" y="27013"/>
                    <a:pt x="36553" y="27442"/>
                  </a:cubicBezTo>
                  <a:cubicBezTo>
                    <a:pt x="36398" y="27716"/>
                    <a:pt x="36219" y="28001"/>
                    <a:pt x="36076" y="28275"/>
                  </a:cubicBezTo>
                  <a:cubicBezTo>
                    <a:pt x="35981" y="28251"/>
                    <a:pt x="35898" y="28204"/>
                    <a:pt x="35803" y="28180"/>
                  </a:cubicBezTo>
                  <a:cubicBezTo>
                    <a:pt x="36029" y="27882"/>
                    <a:pt x="36160" y="27489"/>
                    <a:pt x="36326" y="27168"/>
                  </a:cubicBezTo>
                  <a:cubicBezTo>
                    <a:pt x="36517" y="26787"/>
                    <a:pt x="36731" y="26418"/>
                    <a:pt x="36957" y="26061"/>
                  </a:cubicBezTo>
                  <a:close/>
                  <a:moveTo>
                    <a:pt x="37434" y="26180"/>
                  </a:moveTo>
                  <a:cubicBezTo>
                    <a:pt x="37458" y="26180"/>
                    <a:pt x="37493" y="26192"/>
                    <a:pt x="37505" y="26192"/>
                  </a:cubicBezTo>
                  <a:cubicBezTo>
                    <a:pt x="38231" y="26370"/>
                    <a:pt x="38946" y="26477"/>
                    <a:pt x="39672" y="26537"/>
                  </a:cubicBezTo>
                  <a:cubicBezTo>
                    <a:pt x="39315" y="27346"/>
                    <a:pt x="38946" y="28144"/>
                    <a:pt x="38636" y="28978"/>
                  </a:cubicBezTo>
                  <a:cubicBezTo>
                    <a:pt x="38470" y="28954"/>
                    <a:pt x="38327" y="28918"/>
                    <a:pt x="38184" y="28894"/>
                  </a:cubicBezTo>
                  <a:cubicBezTo>
                    <a:pt x="38243" y="28751"/>
                    <a:pt x="38339" y="28549"/>
                    <a:pt x="38362" y="28454"/>
                  </a:cubicBezTo>
                  <a:cubicBezTo>
                    <a:pt x="38589" y="27894"/>
                    <a:pt x="38886" y="27358"/>
                    <a:pt x="39124" y="26787"/>
                  </a:cubicBezTo>
                  <a:cubicBezTo>
                    <a:pt x="39166" y="26687"/>
                    <a:pt x="39080" y="26599"/>
                    <a:pt x="39004" y="26599"/>
                  </a:cubicBezTo>
                  <a:cubicBezTo>
                    <a:pt x="38971" y="26599"/>
                    <a:pt x="38940" y="26616"/>
                    <a:pt x="38922" y="26656"/>
                  </a:cubicBezTo>
                  <a:cubicBezTo>
                    <a:pt x="38636" y="27287"/>
                    <a:pt x="38303" y="27882"/>
                    <a:pt x="38029" y="28501"/>
                  </a:cubicBezTo>
                  <a:cubicBezTo>
                    <a:pt x="37981" y="28597"/>
                    <a:pt x="37922" y="28692"/>
                    <a:pt x="37874" y="28811"/>
                  </a:cubicBezTo>
                  <a:lnTo>
                    <a:pt x="37862" y="28811"/>
                  </a:lnTo>
                  <a:cubicBezTo>
                    <a:pt x="37767" y="28799"/>
                    <a:pt x="37696" y="28775"/>
                    <a:pt x="37612" y="28751"/>
                  </a:cubicBezTo>
                  <a:cubicBezTo>
                    <a:pt x="37946" y="28061"/>
                    <a:pt x="38220" y="27311"/>
                    <a:pt x="38565" y="26596"/>
                  </a:cubicBezTo>
                  <a:cubicBezTo>
                    <a:pt x="38614" y="26497"/>
                    <a:pt x="38521" y="26398"/>
                    <a:pt x="38435" y="26398"/>
                  </a:cubicBezTo>
                  <a:cubicBezTo>
                    <a:pt x="38397" y="26398"/>
                    <a:pt x="38361" y="26418"/>
                    <a:pt x="38339" y="26465"/>
                  </a:cubicBezTo>
                  <a:cubicBezTo>
                    <a:pt x="37981" y="27180"/>
                    <a:pt x="37577" y="27918"/>
                    <a:pt x="37315" y="28668"/>
                  </a:cubicBezTo>
                  <a:lnTo>
                    <a:pt x="36993" y="28573"/>
                  </a:lnTo>
                  <a:cubicBezTo>
                    <a:pt x="37315" y="27954"/>
                    <a:pt x="37565" y="27263"/>
                    <a:pt x="37850" y="26632"/>
                  </a:cubicBezTo>
                  <a:cubicBezTo>
                    <a:pt x="37875" y="26558"/>
                    <a:pt x="37815" y="26490"/>
                    <a:pt x="37759" y="26490"/>
                  </a:cubicBezTo>
                  <a:cubicBezTo>
                    <a:pt x="37734" y="26490"/>
                    <a:pt x="37710" y="26504"/>
                    <a:pt x="37696" y="26537"/>
                  </a:cubicBezTo>
                  <a:cubicBezTo>
                    <a:pt x="37374" y="27180"/>
                    <a:pt x="36993" y="27823"/>
                    <a:pt x="36696" y="28489"/>
                  </a:cubicBezTo>
                  <a:cubicBezTo>
                    <a:pt x="36600" y="28454"/>
                    <a:pt x="36493" y="28418"/>
                    <a:pt x="36386" y="28382"/>
                  </a:cubicBezTo>
                  <a:cubicBezTo>
                    <a:pt x="36541" y="28132"/>
                    <a:pt x="36660" y="27835"/>
                    <a:pt x="36791" y="27585"/>
                  </a:cubicBezTo>
                  <a:cubicBezTo>
                    <a:pt x="37017" y="27120"/>
                    <a:pt x="37231" y="26656"/>
                    <a:pt x="37434" y="26192"/>
                  </a:cubicBezTo>
                  <a:lnTo>
                    <a:pt x="37434" y="26180"/>
                  </a:lnTo>
                  <a:close/>
                  <a:moveTo>
                    <a:pt x="42684" y="28537"/>
                  </a:moveTo>
                  <a:cubicBezTo>
                    <a:pt x="42696" y="28668"/>
                    <a:pt x="42696" y="28787"/>
                    <a:pt x="42696" y="28918"/>
                  </a:cubicBezTo>
                  <a:cubicBezTo>
                    <a:pt x="42637" y="28930"/>
                    <a:pt x="42589" y="28954"/>
                    <a:pt x="42530" y="28978"/>
                  </a:cubicBezTo>
                  <a:cubicBezTo>
                    <a:pt x="42577" y="28835"/>
                    <a:pt x="42637" y="28680"/>
                    <a:pt x="42684" y="28537"/>
                  </a:cubicBezTo>
                  <a:close/>
                  <a:moveTo>
                    <a:pt x="39970" y="26537"/>
                  </a:moveTo>
                  <a:cubicBezTo>
                    <a:pt x="40089" y="26537"/>
                    <a:pt x="40196" y="26549"/>
                    <a:pt x="40315" y="26549"/>
                  </a:cubicBezTo>
                  <a:cubicBezTo>
                    <a:pt x="39934" y="27346"/>
                    <a:pt x="39494" y="28192"/>
                    <a:pt x="39255" y="29049"/>
                  </a:cubicBezTo>
                  <a:cubicBezTo>
                    <a:pt x="39184" y="29037"/>
                    <a:pt x="39101" y="29025"/>
                    <a:pt x="39017" y="29025"/>
                  </a:cubicBezTo>
                  <a:cubicBezTo>
                    <a:pt x="39363" y="28204"/>
                    <a:pt x="39660" y="27370"/>
                    <a:pt x="39970" y="26537"/>
                  </a:cubicBezTo>
                  <a:close/>
                  <a:moveTo>
                    <a:pt x="40922" y="26549"/>
                  </a:moveTo>
                  <a:cubicBezTo>
                    <a:pt x="40684" y="27025"/>
                    <a:pt x="40470" y="27525"/>
                    <a:pt x="40244" y="28013"/>
                  </a:cubicBezTo>
                  <a:cubicBezTo>
                    <a:pt x="40089" y="28370"/>
                    <a:pt x="39898" y="28739"/>
                    <a:pt x="39815" y="29132"/>
                  </a:cubicBezTo>
                  <a:cubicBezTo>
                    <a:pt x="39767" y="29132"/>
                    <a:pt x="39720" y="29109"/>
                    <a:pt x="39672" y="29109"/>
                  </a:cubicBezTo>
                  <a:cubicBezTo>
                    <a:pt x="40017" y="28335"/>
                    <a:pt x="40279" y="27525"/>
                    <a:pt x="40625" y="26751"/>
                  </a:cubicBezTo>
                  <a:cubicBezTo>
                    <a:pt x="40660" y="26668"/>
                    <a:pt x="40648" y="26608"/>
                    <a:pt x="40613" y="26549"/>
                  </a:cubicBezTo>
                  <a:close/>
                  <a:moveTo>
                    <a:pt x="42684" y="27073"/>
                  </a:moveTo>
                  <a:lnTo>
                    <a:pt x="42684" y="27537"/>
                  </a:lnTo>
                  <a:cubicBezTo>
                    <a:pt x="42470" y="28073"/>
                    <a:pt x="42280" y="28597"/>
                    <a:pt x="42089" y="29132"/>
                  </a:cubicBezTo>
                  <a:cubicBezTo>
                    <a:pt x="42041" y="29144"/>
                    <a:pt x="41982" y="29156"/>
                    <a:pt x="41934" y="29168"/>
                  </a:cubicBezTo>
                  <a:cubicBezTo>
                    <a:pt x="42161" y="28751"/>
                    <a:pt x="42256" y="28263"/>
                    <a:pt x="42411" y="27823"/>
                  </a:cubicBezTo>
                  <a:cubicBezTo>
                    <a:pt x="42506" y="27561"/>
                    <a:pt x="42589" y="27323"/>
                    <a:pt x="42684" y="27073"/>
                  </a:cubicBezTo>
                  <a:close/>
                  <a:moveTo>
                    <a:pt x="41756" y="26513"/>
                  </a:moveTo>
                  <a:lnTo>
                    <a:pt x="41756" y="26513"/>
                  </a:lnTo>
                  <a:cubicBezTo>
                    <a:pt x="41518" y="27049"/>
                    <a:pt x="41315" y="27585"/>
                    <a:pt x="41089" y="28132"/>
                  </a:cubicBezTo>
                  <a:cubicBezTo>
                    <a:pt x="40982" y="28394"/>
                    <a:pt x="40660" y="28870"/>
                    <a:pt x="40708" y="29204"/>
                  </a:cubicBezTo>
                  <a:cubicBezTo>
                    <a:pt x="40553" y="29180"/>
                    <a:pt x="40422" y="29180"/>
                    <a:pt x="40267" y="29168"/>
                  </a:cubicBezTo>
                  <a:cubicBezTo>
                    <a:pt x="40434" y="28859"/>
                    <a:pt x="40541" y="28501"/>
                    <a:pt x="40660" y="28192"/>
                  </a:cubicBezTo>
                  <a:cubicBezTo>
                    <a:pt x="40863" y="27668"/>
                    <a:pt x="41077" y="27144"/>
                    <a:pt x="41315" y="26632"/>
                  </a:cubicBezTo>
                  <a:cubicBezTo>
                    <a:pt x="41327" y="26596"/>
                    <a:pt x="41327" y="26573"/>
                    <a:pt x="41327" y="26537"/>
                  </a:cubicBezTo>
                  <a:cubicBezTo>
                    <a:pt x="41470" y="26537"/>
                    <a:pt x="41613" y="26525"/>
                    <a:pt x="41756" y="26513"/>
                  </a:cubicBezTo>
                  <a:close/>
                  <a:moveTo>
                    <a:pt x="42613" y="26418"/>
                  </a:moveTo>
                  <a:lnTo>
                    <a:pt x="42613" y="26418"/>
                  </a:lnTo>
                  <a:cubicBezTo>
                    <a:pt x="42434" y="26811"/>
                    <a:pt x="42256" y="27204"/>
                    <a:pt x="42089" y="27608"/>
                  </a:cubicBezTo>
                  <a:cubicBezTo>
                    <a:pt x="41875" y="28120"/>
                    <a:pt x="41577" y="28668"/>
                    <a:pt x="41553" y="29216"/>
                  </a:cubicBezTo>
                  <a:lnTo>
                    <a:pt x="41160" y="29216"/>
                  </a:lnTo>
                  <a:cubicBezTo>
                    <a:pt x="41160" y="29204"/>
                    <a:pt x="41184" y="29192"/>
                    <a:pt x="41160" y="29168"/>
                  </a:cubicBezTo>
                  <a:lnTo>
                    <a:pt x="41160" y="29144"/>
                  </a:lnTo>
                  <a:cubicBezTo>
                    <a:pt x="41160" y="29132"/>
                    <a:pt x="41148" y="29132"/>
                    <a:pt x="41148" y="29109"/>
                  </a:cubicBezTo>
                  <a:cubicBezTo>
                    <a:pt x="41196" y="28751"/>
                    <a:pt x="41482" y="28239"/>
                    <a:pt x="41577" y="27918"/>
                  </a:cubicBezTo>
                  <a:cubicBezTo>
                    <a:pt x="41744" y="27442"/>
                    <a:pt x="41910" y="26965"/>
                    <a:pt x="42053" y="26477"/>
                  </a:cubicBezTo>
                  <a:cubicBezTo>
                    <a:pt x="42232" y="26465"/>
                    <a:pt x="42434" y="26430"/>
                    <a:pt x="42613" y="26418"/>
                  </a:cubicBezTo>
                  <a:close/>
                  <a:moveTo>
                    <a:pt x="32159" y="34026"/>
                  </a:moveTo>
                  <a:lnTo>
                    <a:pt x="32159" y="34443"/>
                  </a:lnTo>
                  <a:cubicBezTo>
                    <a:pt x="32028" y="34383"/>
                    <a:pt x="31909" y="34276"/>
                    <a:pt x="31802" y="34169"/>
                  </a:cubicBezTo>
                  <a:cubicBezTo>
                    <a:pt x="31780" y="34149"/>
                    <a:pt x="31755" y="34141"/>
                    <a:pt x="31730" y="34141"/>
                  </a:cubicBezTo>
                  <a:cubicBezTo>
                    <a:pt x="31651" y="34141"/>
                    <a:pt x="31578" y="34230"/>
                    <a:pt x="31623" y="34312"/>
                  </a:cubicBezTo>
                  <a:cubicBezTo>
                    <a:pt x="31731" y="34490"/>
                    <a:pt x="31921" y="34693"/>
                    <a:pt x="32147" y="34812"/>
                  </a:cubicBezTo>
                  <a:lnTo>
                    <a:pt x="32147" y="34919"/>
                  </a:lnTo>
                  <a:cubicBezTo>
                    <a:pt x="31838" y="34943"/>
                    <a:pt x="31516" y="34990"/>
                    <a:pt x="31207" y="35026"/>
                  </a:cubicBezTo>
                  <a:cubicBezTo>
                    <a:pt x="31040" y="34824"/>
                    <a:pt x="30790" y="34752"/>
                    <a:pt x="30600" y="34633"/>
                  </a:cubicBezTo>
                  <a:cubicBezTo>
                    <a:pt x="30385" y="34502"/>
                    <a:pt x="30195" y="34347"/>
                    <a:pt x="30016" y="34193"/>
                  </a:cubicBezTo>
                  <a:cubicBezTo>
                    <a:pt x="30230" y="34169"/>
                    <a:pt x="30433" y="34157"/>
                    <a:pt x="30659" y="34145"/>
                  </a:cubicBezTo>
                  <a:lnTo>
                    <a:pt x="30659" y="34145"/>
                  </a:lnTo>
                  <a:cubicBezTo>
                    <a:pt x="30647" y="34169"/>
                    <a:pt x="30623" y="34204"/>
                    <a:pt x="30647" y="34228"/>
                  </a:cubicBezTo>
                  <a:cubicBezTo>
                    <a:pt x="30778" y="34431"/>
                    <a:pt x="30921" y="34562"/>
                    <a:pt x="31135" y="34693"/>
                  </a:cubicBezTo>
                  <a:cubicBezTo>
                    <a:pt x="31291" y="34796"/>
                    <a:pt x="31456" y="34928"/>
                    <a:pt x="31646" y="34928"/>
                  </a:cubicBezTo>
                  <a:cubicBezTo>
                    <a:pt x="31674" y="34928"/>
                    <a:pt x="31702" y="34925"/>
                    <a:pt x="31731" y="34919"/>
                  </a:cubicBezTo>
                  <a:cubicBezTo>
                    <a:pt x="31802" y="34907"/>
                    <a:pt x="31850" y="34800"/>
                    <a:pt x="31802" y="34740"/>
                  </a:cubicBezTo>
                  <a:cubicBezTo>
                    <a:pt x="31683" y="34574"/>
                    <a:pt x="31504" y="34550"/>
                    <a:pt x="31326" y="34454"/>
                  </a:cubicBezTo>
                  <a:cubicBezTo>
                    <a:pt x="31135" y="34371"/>
                    <a:pt x="30957" y="34252"/>
                    <a:pt x="30778" y="34145"/>
                  </a:cubicBezTo>
                  <a:cubicBezTo>
                    <a:pt x="31231" y="34109"/>
                    <a:pt x="31695" y="34073"/>
                    <a:pt x="32159" y="34026"/>
                  </a:cubicBezTo>
                  <a:close/>
                  <a:moveTo>
                    <a:pt x="29754" y="34169"/>
                  </a:moveTo>
                  <a:lnTo>
                    <a:pt x="29754" y="34169"/>
                  </a:lnTo>
                  <a:cubicBezTo>
                    <a:pt x="29730" y="34204"/>
                    <a:pt x="29754" y="34252"/>
                    <a:pt x="29778" y="34276"/>
                  </a:cubicBezTo>
                  <a:cubicBezTo>
                    <a:pt x="29969" y="34490"/>
                    <a:pt x="30183" y="34681"/>
                    <a:pt x="30409" y="34847"/>
                  </a:cubicBezTo>
                  <a:cubicBezTo>
                    <a:pt x="30492" y="34907"/>
                    <a:pt x="30588" y="34978"/>
                    <a:pt x="30683" y="35038"/>
                  </a:cubicBezTo>
                  <a:cubicBezTo>
                    <a:pt x="30588" y="35085"/>
                    <a:pt x="30480" y="35097"/>
                    <a:pt x="30385" y="35097"/>
                  </a:cubicBezTo>
                  <a:lnTo>
                    <a:pt x="30385" y="35050"/>
                  </a:lnTo>
                  <a:cubicBezTo>
                    <a:pt x="30278" y="34859"/>
                    <a:pt x="29969" y="34800"/>
                    <a:pt x="29778" y="34693"/>
                  </a:cubicBezTo>
                  <a:cubicBezTo>
                    <a:pt x="29540" y="34574"/>
                    <a:pt x="29302" y="34407"/>
                    <a:pt x="29064" y="34288"/>
                  </a:cubicBezTo>
                  <a:cubicBezTo>
                    <a:pt x="29056" y="34284"/>
                    <a:pt x="29048" y="34282"/>
                    <a:pt x="29040" y="34282"/>
                  </a:cubicBezTo>
                  <a:cubicBezTo>
                    <a:pt x="28997" y="34282"/>
                    <a:pt x="28952" y="34331"/>
                    <a:pt x="28992" y="34371"/>
                  </a:cubicBezTo>
                  <a:cubicBezTo>
                    <a:pt x="29135" y="34609"/>
                    <a:pt x="29361" y="34764"/>
                    <a:pt x="29599" y="34931"/>
                  </a:cubicBezTo>
                  <a:cubicBezTo>
                    <a:pt x="29683" y="34990"/>
                    <a:pt x="29790" y="35062"/>
                    <a:pt x="29909" y="35121"/>
                  </a:cubicBezTo>
                  <a:cubicBezTo>
                    <a:pt x="29754" y="35145"/>
                    <a:pt x="29588" y="35145"/>
                    <a:pt x="29421" y="35145"/>
                  </a:cubicBezTo>
                  <a:cubicBezTo>
                    <a:pt x="29457" y="35109"/>
                    <a:pt x="29457" y="35050"/>
                    <a:pt x="29421" y="35026"/>
                  </a:cubicBezTo>
                  <a:cubicBezTo>
                    <a:pt x="29230" y="34824"/>
                    <a:pt x="28945" y="34752"/>
                    <a:pt x="28706" y="34609"/>
                  </a:cubicBezTo>
                  <a:cubicBezTo>
                    <a:pt x="28516" y="34490"/>
                    <a:pt x="28325" y="34347"/>
                    <a:pt x="28159" y="34204"/>
                  </a:cubicBezTo>
                  <a:lnTo>
                    <a:pt x="28159" y="34204"/>
                  </a:lnTo>
                  <a:cubicBezTo>
                    <a:pt x="28293" y="34207"/>
                    <a:pt x="28425" y="34209"/>
                    <a:pt x="28557" y="34209"/>
                  </a:cubicBezTo>
                  <a:cubicBezTo>
                    <a:pt x="28953" y="34209"/>
                    <a:pt x="29343" y="34195"/>
                    <a:pt x="29754" y="34169"/>
                  </a:cubicBezTo>
                  <a:close/>
                  <a:moveTo>
                    <a:pt x="26313" y="34097"/>
                  </a:moveTo>
                  <a:lnTo>
                    <a:pt x="26313" y="34097"/>
                  </a:lnTo>
                  <a:cubicBezTo>
                    <a:pt x="26480" y="34109"/>
                    <a:pt x="26635" y="34145"/>
                    <a:pt x="26801" y="34157"/>
                  </a:cubicBezTo>
                  <a:cubicBezTo>
                    <a:pt x="26992" y="34383"/>
                    <a:pt x="27218" y="34597"/>
                    <a:pt x="27456" y="34776"/>
                  </a:cubicBezTo>
                  <a:cubicBezTo>
                    <a:pt x="27635" y="34919"/>
                    <a:pt x="27849" y="35097"/>
                    <a:pt x="28064" y="35169"/>
                  </a:cubicBezTo>
                  <a:cubicBezTo>
                    <a:pt x="27778" y="35169"/>
                    <a:pt x="27480" y="35157"/>
                    <a:pt x="27206" y="35145"/>
                  </a:cubicBezTo>
                  <a:cubicBezTo>
                    <a:pt x="27254" y="35109"/>
                    <a:pt x="27266" y="35038"/>
                    <a:pt x="27218" y="34990"/>
                  </a:cubicBezTo>
                  <a:cubicBezTo>
                    <a:pt x="26921" y="34693"/>
                    <a:pt x="26623" y="34395"/>
                    <a:pt x="26313" y="34097"/>
                  </a:cubicBezTo>
                  <a:close/>
                  <a:moveTo>
                    <a:pt x="27159" y="34193"/>
                  </a:moveTo>
                  <a:lnTo>
                    <a:pt x="27159" y="34193"/>
                  </a:lnTo>
                  <a:cubicBezTo>
                    <a:pt x="27373" y="34204"/>
                    <a:pt x="27587" y="34216"/>
                    <a:pt x="27813" y="34216"/>
                  </a:cubicBezTo>
                  <a:cubicBezTo>
                    <a:pt x="28040" y="34443"/>
                    <a:pt x="28290" y="34633"/>
                    <a:pt x="28540" y="34812"/>
                  </a:cubicBezTo>
                  <a:cubicBezTo>
                    <a:pt x="28754" y="34943"/>
                    <a:pt x="28980" y="35109"/>
                    <a:pt x="29230" y="35169"/>
                  </a:cubicBezTo>
                  <a:cubicBezTo>
                    <a:pt x="28945" y="35181"/>
                    <a:pt x="28659" y="35181"/>
                    <a:pt x="28397" y="35181"/>
                  </a:cubicBezTo>
                  <a:cubicBezTo>
                    <a:pt x="28421" y="35145"/>
                    <a:pt x="28421" y="35062"/>
                    <a:pt x="28373" y="35026"/>
                  </a:cubicBezTo>
                  <a:cubicBezTo>
                    <a:pt x="28183" y="34824"/>
                    <a:pt x="27873" y="34740"/>
                    <a:pt x="27635" y="34574"/>
                  </a:cubicBezTo>
                  <a:cubicBezTo>
                    <a:pt x="27456" y="34454"/>
                    <a:pt x="27302" y="34323"/>
                    <a:pt x="27159" y="34193"/>
                  </a:cubicBezTo>
                  <a:close/>
                  <a:moveTo>
                    <a:pt x="21098" y="37860"/>
                  </a:moveTo>
                  <a:cubicBezTo>
                    <a:pt x="21206" y="37919"/>
                    <a:pt x="21313" y="37979"/>
                    <a:pt x="21432" y="38026"/>
                  </a:cubicBezTo>
                  <a:lnTo>
                    <a:pt x="21432" y="38312"/>
                  </a:lnTo>
                  <a:cubicBezTo>
                    <a:pt x="21301" y="38217"/>
                    <a:pt x="21158" y="38145"/>
                    <a:pt x="21015" y="38074"/>
                  </a:cubicBezTo>
                  <a:cubicBezTo>
                    <a:pt x="21039" y="38003"/>
                    <a:pt x="21075" y="37943"/>
                    <a:pt x="21098" y="37860"/>
                  </a:cubicBezTo>
                  <a:close/>
                  <a:moveTo>
                    <a:pt x="21432" y="38669"/>
                  </a:moveTo>
                  <a:cubicBezTo>
                    <a:pt x="21432" y="39015"/>
                    <a:pt x="21420" y="39348"/>
                    <a:pt x="21420" y="39705"/>
                  </a:cubicBezTo>
                  <a:cubicBezTo>
                    <a:pt x="21325" y="39610"/>
                    <a:pt x="21253" y="39503"/>
                    <a:pt x="21158" y="39396"/>
                  </a:cubicBezTo>
                  <a:cubicBezTo>
                    <a:pt x="21253" y="39157"/>
                    <a:pt x="21336" y="38907"/>
                    <a:pt x="21432" y="38669"/>
                  </a:cubicBezTo>
                  <a:close/>
                  <a:moveTo>
                    <a:pt x="20896" y="38276"/>
                  </a:moveTo>
                  <a:cubicBezTo>
                    <a:pt x="21027" y="38336"/>
                    <a:pt x="21146" y="38419"/>
                    <a:pt x="21265" y="38455"/>
                  </a:cubicBezTo>
                  <a:cubicBezTo>
                    <a:pt x="21146" y="38669"/>
                    <a:pt x="21039" y="38895"/>
                    <a:pt x="20920" y="39110"/>
                  </a:cubicBezTo>
                  <a:lnTo>
                    <a:pt x="20908" y="39098"/>
                  </a:lnTo>
                  <a:cubicBezTo>
                    <a:pt x="20888" y="39073"/>
                    <a:pt x="20864" y="39062"/>
                    <a:pt x="20839" y="39062"/>
                  </a:cubicBezTo>
                  <a:cubicBezTo>
                    <a:pt x="20760" y="39062"/>
                    <a:pt x="20678" y="39174"/>
                    <a:pt x="20741" y="39265"/>
                  </a:cubicBezTo>
                  <a:cubicBezTo>
                    <a:pt x="20765" y="39288"/>
                    <a:pt x="20789" y="39312"/>
                    <a:pt x="20801" y="39336"/>
                  </a:cubicBezTo>
                  <a:cubicBezTo>
                    <a:pt x="20741" y="39467"/>
                    <a:pt x="20705" y="39586"/>
                    <a:pt x="20646" y="39729"/>
                  </a:cubicBezTo>
                  <a:lnTo>
                    <a:pt x="20372" y="39455"/>
                  </a:lnTo>
                  <a:cubicBezTo>
                    <a:pt x="20348" y="39431"/>
                    <a:pt x="20313" y="39407"/>
                    <a:pt x="20289" y="39407"/>
                  </a:cubicBezTo>
                  <a:cubicBezTo>
                    <a:pt x="20491" y="39038"/>
                    <a:pt x="20705" y="38669"/>
                    <a:pt x="20896" y="38276"/>
                  </a:cubicBezTo>
                  <a:close/>
                  <a:moveTo>
                    <a:pt x="20193" y="39622"/>
                  </a:moveTo>
                  <a:cubicBezTo>
                    <a:pt x="20193" y="39634"/>
                    <a:pt x="20205" y="39634"/>
                    <a:pt x="20205" y="39646"/>
                  </a:cubicBezTo>
                  <a:cubicBezTo>
                    <a:pt x="20313" y="39765"/>
                    <a:pt x="20432" y="39884"/>
                    <a:pt x="20539" y="40003"/>
                  </a:cubicBezTo>
                  <a:cubicBezTo>
                    <a:pt x="20491" y="40122"/>
                    <a:pt x="20432" y="40241"/>
                    <a:pt x="20384" y="40360"/>
                  </a:cubicBezTo>
                  <a:cubicBezTo>
                    <a:pt x="20313" y="40253"/>
                    <a:pt x="20229" y="40169"/>
                    <a:pt x="20146" y="40062"/>
                  </a:cubicBezTo>
                  <a:cubicBezTo>
                    <a:pt x="20122" y="40034"/>
                    <a:pt x="20093" y="40023"/>
                    <a:pt x="20064" y="40023"/>
                  </a:cubicBezTo>
                  <a:cubicBezTo>
                    <a:pt x="20019" y="40023"/>
                    <a:pt x="19972" y="40050"/>
                    <a:pt x="19943" y="40086"/>
                  </a:cubicBezTo>
                  <a:cubicBezTo>
                    <a:pt x="20015" y="39931"/>
                    <a:pt x="20110" y="39765"/>
                    <a:pt x="20193" y="39622"/>
                  </a:cubicBezTo>
                  <a:close/>
                  <a:moveTo>
                    <a:pt x="21075" y="39622"/>
                  </a:moveTo>
                  <a:lnTo>
                    <a:pt x="21301" y="39884"/>
                  </a:lnTo>
                  <a:cubicBezTo>
                    <a:pt x="21321" y="39910"/>
                    <a:pt x="21340" y="39918"/>
                    <a:pt x="21362" y="39918"/>
                  </a:cubicBezTo>
                  <a:cubicBezTo>
                    <a:pt x="21380" y="39918"/>
                    <a:pt x="21399" y="39913"/>
                    <a:pt x="21420" y="39907"/>
                  </a:cubicBezTo>
                  <a:lnTo>
                    <a:pt x="21420" y="40217"/>
                  </a:lnTo>
                  <a:cubicBezTo>
                    <a:pt x="21384" y="40277"/>
                    <a:pt x="21348" y="40324"/>
                    <a:pt x="21325" y="40384"/>
                  </a:cubicBezTo>
                  <a:cubicBezTo>
                    <a:pt x="21253" y="40336"/>
                    <a:pt x="21194" y="40277"/>
                    <a:pt x="21146" y="40229"/>
                  </a:cubicBezTo>
                  <a:cubicBezTo>
                    <a:pt x="21075" y="40146"/>
                    <a:pt x="20979" y="40062"/>
                    <a:pt x="20908" y="39979"/>
                  </a:cubicBezTo>
                  <a:cubicBezTo>
                    <a:pt x="20967" y="39860"/>
                    <a:pt x="21015" y="39741"/>
                    <a:pt x="21075" y="39622"/>
                  </a:cubicBezTo>
                  <a:close/>
                  <a:moveTo>
                    <a:pt x="20777" y="40277"/>
                  </a:moveTo>
                  <a:cubicBezTo>
                    <a:pt x="20836" y="40336"/>
                    <a:pt x="20884" y="40396"/>
                    <a:pt x="20932" y="40455"/>
                  </a:cubicBezTo>
                  <a:cubicBezTo>
                    <a:pt x="21003" y="40527"/>
                    <a:pt x="21075" y="40622"/>
                    <a:pt x="21146" y="40705"/>
                  </a:cubicBezTo>
                  <a:cubicBezTo>
                    <a:pt x="21086" y="40824"/>
                    <a:pt x="21027" y="40931"/>
                    <a:pt x="20967" y="41050"/>
                  </a:cubicBezTo>
                  <a:lnTo>
                    <a:pt x="20955" y="41039"/>
                  </a:lnTo>
                  <a:cubicBezTo>
                    <a:pt x="20836" y="40896"/>
                    <a:pt x="20729" y="40765"/>
                    <a:pt x="20622" y="40634"/>
                  </a:cubicBezTo>
                  <a:cubicBezTo>
                    <a:pt x="20670" y="40515"/>
                    <a:pt x="20729" y="40396"/>
                    <a:pt x="20777" y="40277"/>
                  </a:cubicBezTo>
                  <a:close/>
                  <a:moveTo>
                    <a:pt x="21336" y="40896"/>
                  </a:moveTo>
                  <a:lnTo>
                    <a:pt x="21384" y="40943"/>
                  </a:lnTo>
                  <a:lnTo>
                    <a:pt x="21384" y="41467"/>
                  </a:lnTo>
                  <a:cubicBezTo>
                    <a:pt x="21313" y="41396"/>
                    <a:pt x="21253" y="41312"/>
                    <a:pt x="21170" y="41241"/>
                  </a:cubicBezTo>
                  <a:cubicBezTo>
                    <a:pt x="21229" y="41122"/>
                    <a:pt x="21277" y="41015"/>
                    <a:pt x="21336" y="40896"/>
                  </a:cubicBezTo>
                  <a:close/>
                  <a:moveTo>
                    <a:pt x="20491" y="40931"/>
                  </a:moveTo>
                  <a:cubicBezTo>
                    <a:pt x="20551" y="41015"/>
                    <a:pt x="20622" y="41110"/>
                    <a:pt x="20705" y="41193"/>
                  </a:cubicBezTo>
                  <a:cubicBezTo>
                    <a:pt x="20741" y="41241"/>
                    <a:pt x="20777" y="41301"/>
                    <a:pt x="20825" y="41348"/>
                  </a:cubicBezTo>
                  <a:cubicBezTo>
                    <a:pt x="20753" y="41455"/>
                    <a:pt x="20717" y="41574"/>
                    <a:pt x="20658" y="41670"/>
                  </a:cubicBezTo>
                  <a:cubicBezTo>
                    <a:pt x="20539" y="41539"/>
                    <a:pt x="20432" y="41408"/>
                    <a:pt x="20324" y="41277"/>
                  </a:cubicBezTo>
                  <a:cubicBezTo>
                    <a:pt x="20384" y="41158"/>
                    <a:pt x="20432" y="41050"/>
                    <a:pt x="20491" y="40931"/>
                  </a:cubicBezTo>
                  <a:close/>
                  <a:moveTo>
                    <a:pt x="20193" y="41539"/>
                  </a:moveTo>
                  <a:cubicBezTo>
                    <a:pt x="20289" y="41646"/>
                    <a:pt x="20360" y="41741"/>
                    <a:pt x="20432" y="41848"/>
                  </a:cubicBezTo>
                  <a:cubicBezTo>
                    <a:pt x="20467" y="41884"/>
                    <a:pt x="20491" y="41932"/>
                    <a:pt x="20527" y="41955"/>
                  </a:cubicBezTo>
                  <a:cubicBezTo>
                    <a:pt x="20479" y="42063"/>
                    <a:pt x="20420" y="42182"/>
                    <a:pt x="20372" y="42289"/>
                  </a:cubicBezTo>
                  <a:cubicBezTo>
                    <a:pt x="20253" y="42182"/>
                    <a:pt x="20134" y="42074"/>
                    <a:pt x="20015" y="41955"/>
                  </a:cubicBezTo>
                  <a:cubicBezTo>
                    <a:pt x="20074" y="41824"/>
                    <a:pt x="20134" y="41693"/>
                    <a:pt x="20193" y="41539"/>
                  </a:cubicBezTo>
                  <a:close/>
                  <a:moveTo>
                    <a:pt x="21027" y="41574"/>
                  </a:moveTo>
                  <a:cubicBezTo>
                    <a:pt x="21122" y="41717"/>
                    <a:pt x="21229" y="41824"/>
                    <a:pt x="21384" y="41908"/>
                  </a:cubicBezTo>
                  <a:lnTo>
                    <a:pt x="21384" y="42384"/>
                  </a:lnTo>
                  <a:cubicBezTo>
                    <a:pt x="21384" y="42408"/>
                    <a:pt x="21372" y="42408"/>
                    <a:pt x="21372" y="42420"/>
                  </a:cubicBezTo>
                  <a:cubicBezTo>
                    <a:pt x="21217" y="42241"/>
                    <a:pt x="21039" y="42063"/>
                    <a:pt x="20884" y="41884"/>
                  </a:cubicBezTo>
                  <a:cubicBezTo>
                    <a:pt x="20920" y="41777"/>
                    <a:pt x="20979" y="41670"/>
                    <a:pt x="21027" y="41574"/>
                  </a:cubicBezTo>
                  <a:close/>
                  <a:moveTo>
                    <a:pt x="20717" y="42193"/>
                  </a:moveTo>
                  <a:cubicBezTo>
                    <a:pt x="20848" y="42372"/>
                    <a:pt x="21015" y="42551"/>
                    <a:pt x="21182" y="42717"/>
                  </a:cubicBezTo>
                  <a:cubicBezTo>
                    <a:pt x="21146" y="42777"/>
                    <a:pt x="21098" y="42836"/>
                    <a:pt x="21075" y="42896"/>
                  </a:cubicBezTo>
                  <a:cubicBezTo>
                    <a:pt x="20908" y="42741"/>
                    <a:pt x="20741" y="42610"/>
                    <a:pt x="20586" y="42467"/>
                  </a:cubicBezTo>
                  <a:lnTo>
                    <a:pt x="20717" y="42193"/>
                  </a:lnTo>
                  <a:close/>
                  <a:moveTo>
                    <a:pt x="21372" y="43039"/>
                  </a:moveTo>
                  <a:lnTo>
                    <a:pt x="21372" y="43194"/>
                  </a:lnTo>
                  <a:cubicBezTo>
                    <a:pt x="21360" y="43182"/>
                    <a:pt x="21336" y="43146"/>
                    <a:pt x="21325" y="43134"/>
                  </a:cubicBezTo>
                  <a:cubicBezTo>
                    <a:pt x="21325" y="43098"/>
                    <a:pt x="21336" y="43075"/>
                    <a:pt x="21372" y="43039"/>
                  </a:cubicBezTo>
                  <a:close/>
                  <a:moveTo>
                    <a:pt x="20444" y="42717"/>
                  </a:moveTo>
                  <a:cubicBezTo>
                    <a:pt x="20598" y="42860"/>
                    <a:pt x="20741" y="43015"/>
                    <a:pt x="20908" y="43146"/>
                  </a:cubicBezTo>
                  <a:cubicBezTo>
                    <a:pt x="20836" y="43265"/>
                    <a:pt x="20777" y="43384"/>
                    <a:pt x="20717" y="43503"/>
                  </a:cubicBezTo>
                  <a:cubicBezTo>
                    <a:pt x="20670" y="43467"/>
                    <a:pt x="20634" y="43432"/>
                    <a:pt x="20598" y="43396"/>
                  </a:cubicBezTo>
                  <a:cubicBezTo>
                    <a:pt x="20491" y="43289"/>
                    <a:pt x="20372" y="43194"/>
                    <a:pt x="20265" y="43086"/>
                  </a:cubicBezTo>
                  <a:cubicBezTo>
                    <a:pt x="20324" y="42967"/>
                    <a:pt x="20384" y="42848"/>
                    <a:pt x="20444" y="42717"/>
                  </a:cubicBezTo>
                  <a:close/>
                  <a:moveTo>
                    <a:pt x="21182" y="43360"/>
                  </a:moveTo>
                  <a:cubicBezTo>
                    <a:pt x="21229" y="43396"/>
                    <a:pt x="21265" y="43432"/>
                    <a:pt x="21313" y="43456"/>
                  </a:cubicBezTo>
                  <a:lnTo>
                    <a:pt x="21348" y="43456"/>
                  </a:lnTo>
                  <a:cubicBezTo>
                    <a:pt x="21348" y="43670"/>
                    <a:pt x="21348" y="43872"/>
                    <a:pt x="21336" y="44087"/>
                  </a:cubicBezTo>
                  <a:cubicBezTo>
                    <a:pt x="21325" y="44087"/>
                    <a:pt x="21325" y="44098"/>
                    <a:pt x="21313" y="44098"/>
                  </a:cubicBezTo>
                  <a:lnTo>
                    <a:pt x="20967" y="43753"/>
                  </a:lnTo>
                  <a:cubicBezTo>
                    <a:pt x="21039" y="43622"/>
                    <a:pt x="21098" y="43491"/>
                    <a:pt x="21182" y="43360"/>
                  </a:cubicBezTo>
                  <a:close/>
                  <a:moveTo>
                    <a:pt x="20146" y="43348"/>
                  </a:moveTo>
                  <a:cubicBezTo>
                    <a:pt x="20229" y="43444"/>
                    <a:pt x="20313" y="43527"/>
                    <a:pt x="20408" y="43610"/>
                  </a:cubicBezTo>
                  <a:lnTo>
                    <a:pt x="20586" y="43789"/>
                  </a:lnTo>
                  <a:cubicBezTo>
                    <a:pt x="20527" y="43908"/>
                    <a:pt x="20444" y="44039"/>
                    <a:pt x="20384" y="44158"/>
                  </a:cubicBezTo>
                  <a:cubicBezTo>
                    <a:pt x="20253" y="44027"/>
                    <a:pt x="20110" y="43896"/>
                    <a:pt x="19967" y="43753"/>
                  </a:cubicBezTo>
                  <a:lnTo>
                    <a:pt x="20146" y="43348"/>
                  </a:lnTo>
                  <a:close/>
                  <a:moveTo>
                    <a:pt x="20813" y="44039"/>
                  </a:moveTo>
                  <a:cubicBezTo>
                    <a:pt x="20932" y="44170"/>
                    <a:pt x="21039" y="44277"/>
                    <a:pt x="21158" y="44384"/>
                  </a:cubicBezTo>
                  <a:cubicBezTo>
                    <a:pt x="21098" y="44491"/>
                    <a:pt x="21039" y="44610"/>
                    <a:pt x="20979" y="44706"/>
                  </a:cubicBezTo>
                  <a:lnTo>
                    <a:pt x="20622" y="44396"/>
                  </a:lnTo>
                  <a:cubicBezTo>
                    <a:pt x="20682" y="44277"/>
                    <a:pt x="20753" y="44158"/>
                    <a:pt x="20813" y="44039"/>
                  </a:cubicBezTo>
                  <a:close/>
                  <a:moveTo>
                    <a:pt x="21277" y="44491"/>
                  </a:moveTo>
                  <a:cubicBezTo>
                    <a:pt x="21301" y="44503"/>
                    <a:pt x="21325" y="44515"/>
                    <a:pt x="21336" y="44527"/>
                  </a:cubicBezTo>
                  <a:lnTo>
                    <a:pt x="21336" y="45039"/>
                  </a:lnTo>
                  <a:cubicBezTo>
                    <a:pt x="21265" y="44968"/>
                    <a:pt x="21194" y="44908"/>
                    <a:pt x="21122" y="44825"/>
                  </a:cubicBezTo>
                  <a:cubicBezTo>
                    <a:pt x="21182" y="44718"/>
                    <a:pt x="21217" y="44610"/>
                    <a:pt x="21277" y="44491"/>
                  </a:cubicBezTo>
                  <a:close/>
                  <a:moveTo>
                    <a:pt x="20503" y="44634"/>
                  </a:moveTo>
                  <a:lnTo>
                    <a:pt x="20848" y="44980"/>
                  </a:lnTo>
                  <a:cubicBezTo>
                    <a:pt x="20765" y="45158"/>
                    <a:pt x="20658" y="45337"/>
                    <a:pt x="20563" y="45515"/>
                  </a:cubicBezTo>
                  <a:cubicBezTo>
                    <a:pt x="20444" y="45408"/>
                    <a:pt x="20336" y="45301"/>
                    <a:pt x="20229" y="45206"/>
                  </a:cubicBezTo>
                  <a:cubicBezTo>
                    <a:pt x="20313" y="45015"/>
                    <a:pt x="20408" y="44825"/>
                    <a:pt x="20503" y="44634"/>
                  </a:cubicBezTo>
                  <a:close/>
                  <a:moveTo>
                    <a:pt x="20979" y="45111"/>
                  </a:moveTo>
                  <a:cubicBezTo>
                    <a:pt x="21086" y="45230"/>
                    <a:pt x="21206" y="45337"/>
                    <a:pt x="21336" y="45444"/>
                  </a:cubicBezTo>
                  <a:lnTo>
                    <a:pt x="21336" y="46230"/>
                  </a:lnTo>
                  <a:lnTo>
                    <a:pt x="21301" y="46182"/>
                  </a:lnTo>
                  <a:cubicBezTo>
                    <a:pt x="21122" y="45992"/>
                    <a:pt x="20908" y="45813"/>
                    <a:pt x="20717" y="45646"/>
                  </a:cubicBezTo>
                  <a:lnTo>
                    <a:pt x="20979" y="45111"/>
                  </a:lnTo>
                  <a:close/>
                  <a:moveTo>
                    <a:pt x="20086" y="45480"/>
                  </a:moveTo>
                  <a:cubicBezTo>
                    <a:pt x="20193" y="45587"/>
                    <a:pt x="20301" y="45706"/>
                    <a:pt x="20408" y="45825"/>
                  </a:cubicBezTo>
                  <a:cubicBezTo>
                    <a:pt x="20324" y="45956"/>
                    <a:pt x="20265" y="46111"/>
                    <a:pt x="20193" y="46254"/>
                  </a:cubicBezTo>
                  <a:cubicBezTo>
                    <a:pt x="20074" y="46146"/>
                    <a:pt x="19967" y="46051"/>
                    <a:pt x="19860" y="45944"/>
                  </a:cubicBezTo>
                  <a:cubicBezTo>
                    <a:pt x="19943" y="45777"/>
                    <a:pt x="20015" y="45634"/>
                    <a:pt x="20086" y="45480"/>
                  </a:cubicBezTo>
                  <a:close/>
                  <a:moveTo>
                    <a:pt x="20539" y="45980"/>
                  </a:moveTo>
                  <a:cubicBezTo>
                    <a:pt x="20705" y="46134"/>
                    <a:pt x="20860" y="46301"/>
                    <a:pt x="21027" y="46456"/>
                  </a:cubicBezTo>
                  <a:cubicBezTo>
                    <a:pt x="20955" y="46563"/>
                    <a:pt x="20884" y="46706"/>
                    <a:pt x="20801" y="46825"/>
                  </a:cubicBezTo>
                  <a:cubicBezTo>
                    <a:pt x="20658" y="46670"/>
                    <a:pt x="20503" y="46527"/>
                    <a:pt x="20348" y="46396"/>
                  </a:cubicBezTo>
                  <a:cubicBezTo>
                    <a:pt x="20408" y="46254"/>
                    <a:pt x="20479" y="46111"/>
                    <a:pt x="20539" y="45980"/>
                  </a:cubicBezTo>
                  <a:close/>
                  <a:moveTo>
                    <a:pt x="19693" y="46277"/>
                  </a:moveTo>
                  <a:cubicBezTo>
                    <a:pt x="19812" y="46373"/>
                    <a:pt x="19932" y="46480"/>
                    <a:pt x="20027" y="46587"/>
                  </a:cubicBezTo>
                  <a:cubicBezTo>
                    <a:pt x="19967" y="46694"/>
                    <a:pt x="19932" y="46801"/>
                    <a:pt x="19872" y="46908"/>
                  </a:cubicBezTo>
                  <a:cubicBezTo>
                    <a:pt x="19765" y="46801"/>
                    <a:pt x="19646" y="46706"/>
                    <a:pt x="19539" y="46611"/>
                  </a:cubicBezTo>
                  <a:cubicBezTo>
                    <a:pt x="19586" y="46492"/>
                    <a:pt x="19646" y="46373"/>
                    <a:pt x="19693" y="46277"/>
                  </a:cubicBezTo>
                  <a:close/>
                  <a:moveTo>
                    <a:pt x="21206" y="46599"/>
                  </a:moveTo>
                  <a:cubicBezTo>
                    <a:pt x="21229" y="46635"/>
                    <a:pt x="21277" y="46658"/>
                    <a:pt x="21325" y="46694"/>
                  </a:cubicBezTo>
                  <a:lnTo>
                    <a:pt x="21325" y="47361"/>
                  </a:lnTo>
                  <a:cubicBezTo>
                    <a:pt x="21217" y="47242"/>
                    <a:pt x="21098" y="47135"/>
                    <a:pt x="21003" y="47016"/>
                  </a:cubicBezTo>
                  <a:cubicBezTo>
                    <a:pt x="21075" y="46885"/>
                    <a:pt x="21134" y="46730"/>
                    <a:pt x="21206" y="46599"/>
                  </a:cubicBezTo>
                  <a:close/>
                  <a:moveTo>
                    <a:pt x="20182" y="46718"/>
                  </a:moveTo>
                  <a:cubicBezTo>
                    <a:pt x="20324" y="46873"/>
                    <a:pt x="20467" y="47004"/>
                    <a:pt x="20610" y="47135"/>
                  </a:cubicBezTo>
                  <a:lnTo>
                    <a:pt x="20432" y="47444"/>
                  </a:lnTo>
                  <a:cubicBezTo>
                    <a:pt x="20301" y="47313"/>
                    <a:pt x="20146" y="47182"/>
                    <a:pt x="20015" y="47051"/>
                  </a:cubicBezTo>
                  <a:cubicBezTo>
                    <a:pt x="20063" y="46944"/>
                    <a:pt x="20122" y="46825"/>
                    <a:pt x="20182" y="46718"/>
                  </a:cubicBezTo>
                  <a:close/>
                  <a:moveTo>
                    <a:pt x="19408" y="46944"/>
                  </a:moveTo>
                  <a:cubicBezTo>
                    <a:pt x="19515" y="47027"/>
                    <a:pt x="19610" y="47135"/>
                    <a:pt x="19717" y="47254"/>
                  </a:cubicBezTo>
                  <a:cubicBezTo>
                    <a:pt x="19646" y="47432"/>
                    <a:pt x="19551" y="47611"/>
                    <a:pt x="19479" y="47789"/>
                  </a:cubicBezTo>
                  <a:cubicBezTo>
                    <a:pt x="19372" y="47682"/>
                    <a:pt x="19277" y="47587"/>
                    <a:pt x="19170" y="47492"/>
                  </a:cubicBezTo>
                  <a:cubicBezTo>
                    <a:pt x="19241" y="47301"/>
                    <a:pt x="19336" y="47123"/>
                    <a:pt x="19408" y="46944"/>
                  </a:cubicBezTo>
                  <a:close/>
                  <a:moveTo>
                    <a:pt x="20836" y="47325"/>
                  </a:moveTo>
                  <a:cubicBezTo>
                    <a:pt x="21003" y="47480"/>
                    <a:pt x="21158" y="47611"/>
                    <a:pt x="21313" y="47754"/>
                  </a:cubicBezTo>
                  <a:lnTo>
                    <a:pt x="21313" y="48051"/>
                  </a:lnTo>
                  <a:cubicBezTo>
                    <a:pt x="21277" y="48111"/>
                    <a:pt x="21253" y="48170"/>
                    <a:pt x="21217" y="48218"/>
                  </a:cubicBezTo>
                  <a:cubicBezTo>
                    <a:pt x="21039" y="48028"/>
                    <a:pt x="20860" y="47849"/>
                    <a:pt x="20670" y="47670"/>
                  </a:cubicBezTo>
                  <a:cubicBezTo>
                    <a:pt x="20729" y="47563"/>
                    <a:pt x="20777" y="47444"/>
                    <a:pt x="20836" y="47325"/>
                  </a:cubicBezTo>
                  <a:close/>
                  <a:moveTo>
                    <a:pt x="19848" y="47385"/>
                  </a:moveTo>
                  <a:lnTo>
                    <a:pt x="20253" y="47789"/>
                  </a:lnTo>
                  <a:cubicBezTo>
                    <a:pt x="20170" y="47956"/>
                    <a:pt x="20086" y="48099"/>
                    <a:pt x="20015" y="48266"/>
                  </a:cubicBezTo>
                  <a:lnTo>
                    <a:pt x="19610" y="47908"/>
                  </a:lnTo>
                  <a:cubicBezTo>
                    <a:pt x="19705" y="47730"/>
                    <a:pt x="19777" y="47563"/>
                    <a:pt x="19848" y="47385"/>
                  </a:cubicBezTo>
                  <a:close/>
                  <a:moveTo>
                    <a:pt x="19479" y="48182"/>
                  </a:moveTo>
                  <a:cubicBezTo>
                    <a:pt x="19610" y="48313"/>
                    <a:pt x="19741" y="48444"/>
                    <a:pt x="19872" y="48551"/>
                  </a:cubicBezTo>
                  <a:cubicBezTo>
                    <a:pt x="19812" y="48670"/>
                    <a:pt x="19765" y="48790"/>
                    <a:pt x="19705" y="48885"/>
                  </a:cubicBezTo>
                  <a:cubicBezTo>
                    <a:pt x="19574" y="48790"/>
                    <a:pt x="19455" y="48670"/>
                    <a:pt x="19312" y="48551"/>
                  </a:cubicBezTo>
                  <a:cubicBezTo>
                    <a:pt x="19372" y="48432"/>
                    <a:pt x="19431" y="48289"/>
                    <a:pt x="19479" y="48182"/>
                  </a:cubicBezTo>
                  <a:close/>
                  <a:moveTo>
                    <a:pt x="20503" y="48016"/>
                  </a:moveTo>
                  <a:cubicBezTo>
                    <a:pt x="20682" y="48194"/>
                    <a:pt x="20860" y="48361"/>
                    <a:pt x="21063" y="48516"/>
                  </a:cubicBezTo>
                  <a:cubicBezTo>
                    <a:pt x="20979" y="48670"/>
                    <a:pt x="20896" y="48801"/>
                    <a:pt x="20801" y="48944"/>
                  </a:cubicBezTo>
                  <a:cubicBezTo>
                    <a:pt x="20622" y="48790"/>
                    <a:pt x="20444" y="48635"/>
                    <a:pt x="20265" y="48468"/>
                  </a:cubicBezTo>
                  <a:cubicBezTo>
                    <a:pt x="20348" y="48325"/>
                    <a:pt x="20420" y="48159"/>
                    <a:pt x="20503" y="48016"/>
                  </a:cubicBezTo>
                  <a:close/>
                  <a:moveTo>
                    <a:pt x="21253" y="48682"/>
                  </a:moveTo>
                  <a:cubicBezTo>
                    <a:pt x="21277" y="48718"/>
                    <a:pt x="21313" y="48730"/>
                    <a:pt x="21336" y="48754"/>
                  </a:cubicBezTo>
                  <a:cubicBezTo>
                    <a:pt x="21313" y="48980"/>
                    <a:pt x="21325" y="49218"/>
                    <a:pt x="21325" y="49456"/>
                  </a:cubicBezTo>
                  <a:cubicBezTo>
                    <a:pt x="21217" y="49349"/>
                    <a:pt x="21122" y="49230"/>
                    <a:pt x="21015" y="49135"/>
                  </a:cubicBezTo>
                  <a:cubicBezTo>
                    <a:pt x="21086" y="48980"/>
                    <a:pt x="21158" y="48837"/>
                    <a:pt x="21253" y="48682"/>
                  </a:cubicBezTo>
                  <a:close/>
                  <a:moveTo>
                    <a:pt x="20134" y="48778"/>
                  </a:moveTo>
                  <a:cubicBezTo>
                    <a:pt x="20301" y="48932"/>
                    <a:pt x="20479" y="49087"/>
                    <a:pt x="20670" y="49230"/>
                  </a:cubicBezTo>
                  <a:lnTo>
                    <a:pt x="20491" y="49587"/>
                  </a:lnTo>
                  <a:cubicBezTo>
                    <a:pt x="20313" y="49432"/>
                    <a:pt x="20134" y="49278"/>
                    <a:pt x="19955" y="49111"/>
                  </a:cubicBezTo>
                  <a:cubicBezTo>
                    <a:pt x="20015" y="48992"/>
                    <a:pt x="20074" y="48885"/>
                    <a:pt x="20134" y="48778"/>
                  </a:cubicBezTo>
                  <a:close/>
                  <a:moveTo>
                    <a:pt x="19170" y="48897"/>
                  </a:moveTo>
                  <a:cubicBezTo>
                    <a:pt x="19289" y="49028"/>
                    <a:pt x="19420" y="49147"/>
                    <a:pt x="19539" y="49254"/>
                  </a:cubicBezTo>
                  <a:cubicBezTo>
                    <a:pt x="19467" y="49409"/>
                    <a:pt x="19396" y="49587"/>
                    <a:pt x="19312" y="49754"/>
                  </a:cubicBezTo>
                  <a:lnTo>
                    <a:pt x="18920" y="49492"/>
                  </a:lnTo>
                  <a:cubicBezTo>
                    <a:pt x="19003" y="49290"/>
                    <a:pt x="19074" y="49087"/>
                    <a:pt x="19170" y="48897"/>
                  </a:cubicBezTo>
                  <a:close/>
                  <a:moveTo>
                    <a:pt x="20860" y="49385"/>
                  </a:moveTo>
                  <a:cubicBezTo>
                    <a:pt x="21003" y="49492"/>
                    <a:pt x="21146" y="49587"/>
                    <a:pt x="21301" y="49683"/>
                  </a:cubicBezTo>
                  <a:cubicBezTo>
                    <a:pt x="21301" y="49683"/>
                    <a:pt x="21277" y="49683"/>
                    <a:pt x="21277" y="49694"/>
                  </a:cubicBezTo>
                  <a:cubicBezTo>
                    <a:pt x="21206" y="49849"/>
                    <a:pt x="21134" y="49980"/>
                    <a:pt x="21039" y="50123"/>
                  </a:cubicBezTo>
                  <a:cubicBezTo>
                    <a:pt x="20920" y="50004"/>
                    <a:pt x="20789" y="49885"/>
                    <a:pt x="20670" y="49766"/>
                  </a:cubicBezTo>
                  <a:cubicBezTo>
                    <a:pt x="20729" y="49635"/>
                    <a:pt x="20801" y="49516"/>
                    <a:pt x="20860" y="49385"/>
                  </a:cubicBezTo>
                  <a:close/>
                  <a:moveTo>
                    <a:pt x="19765" y="49468"/>
                  </a:moveTo>
                  <a:cubicBezTo>
                    <a:pt x="19955" y="49623"/>
                    <a:pt x="20134" y="49766"/>
                    <a:pt x="20313" y="49933"/>
                  </a:cubicBezTo>
                  <a:cubicBezTo>
                    <a:pt x="20253" y="50064"/>
                    <a:pt x="20182" y="50183"/>
                    <a:pt x="20122" y="50325"/>
                  </a:cubicBezTo>
                  <a:lnTo>
                    <a:pt x="19539" y="49921"/>
                  </a:lnTo>
                  <a:lnTo>
                    <a:pt x="19765" y="49468"/>
                  </a:lnTo>
                  <a:close/>
                  <a:moveTo>
                    <a:pt x="18824" y="49766"/>
                  </a:moveTo>
                  <a:cubicBezTo>
                    <a:pt x="18931" y="49861"/>
                    <a:pt x="19062" y="49968"/>
                    <a:pt x="19193" y="50064"/>
                  </a:cubicBezTo>
                  <a:cubicBezTo>
                    <a:pt x="19170" y="50159"/>
                    <a:pt x="19122" y="50242"/>
                    <a:pt x="19098" y="50337"/>
                  </a:cubicBezTo>
                  <a:cubicBezTo>
                    <a:pt x="18955" y="50242"/>
                    <a:pt x="18824" y="50171"/>
                    <a:pt x="18693" y="50075"/>
                  </a:cubicBezTo>
                  <a:lnTo>
                    <a:pt x="18824" y="49766"/>
                  </a:lnTo>
                  <a:close/>
                  <a:moveTo>
                    <a:pt x="21325" y="50064"/>
                  </a:moveTo>
                  <a:lnTo>
                    <a:pt x="21325" y="50385"/>
                  </a:lnTo>
                  <a:cubicBezTo>
                    <a:pt x="21277" y="50337"/>
                    <a:pt x="21253" y="50302"/>
                    <a:pt x="21206" y="50278"/>
                  </a:cubicBezTo>
                  <a:cubicBezTo>
                    <a:pt x="21253" y="50206"/>
                    <a:pt x="21277" y="50123"/>
                    <a:pt x="21325" y="50064"/>
                  </a:cubicBezTo>
                  <a:close/>
                  <a:moveTo>
                    <a:pt x="20503" y="50064"/>
                  </a:moveTo>
                  <a:cubicBezTo>
                    <a:pt x="20634" y="50183"/>
                    <a:pt x="20765" y="50290"/>
                    <a:pt x="20896" y="50397"/>
                  </a:cubicBezTo>
                  <a:cubicBezTo>
                    <a:pt x="20836" y="50516"/>
                    <a:pt x="20777" y="50635"/>
                    <a:pt x="20705" y="50754"/>
                  </a:cubicBezTo>
                  <a:cubicBezTo>
                    <a:pt x="20563" y="50647"/>
                    <a:pt x="20444" y="50540"/>
                    <a:pt x="20313" y="50433"/>
                  </a:cubicBezTo>
                  <a:cubicBezTo>
                    <a:pt x="20372" y="50325"/>
                    <a:pt x="20432" y="50194"/>
                    <a:pt x="20503" y="50064"/>
                  </a:cubicBezTo>
                  <a:close/>
                  <a:moveTo>
                    <a:pt x="19408" y="50218"/>
                  </a:moveTo>
                  <a:cubicBezTo>
                    <a:pt x="19586" y="50361"/>
                    <a:pt x="19777" y="50504"/>
                    <a:pt x="19967" y="50635"/>
                  </a:cubicBezTo>
                  <a:cubicBezTo>
                    <a:pt x="19943" y="50706"/>
                    <a:pt x="19908" y="50766"/>
                    <a:pt x="19884" y="50837"/>
                  </a:cubicBezTo>
                  <a:cubicBezTo>
                    <a:pt x="19693" y="50706"/>
                    <a:pt x="19479" y="50587"/>
                    <a:pt x="19289" y="50456"/>
                  </a:cubicBezTo>
                  <a:cubicBezTo>
                    <a:pt x="19336" y="50373"/>
                    <a:pt x="19360" y="50302"/>
                    <a:pt x="19408" y="50218"/>
                  </a:cubicBezTo>
                  <a:close/>
                  <a:moveTo>
                    <a:pt x="18586" y="50254"/>
                  </a:moveTo>
                  <a:cubicBezTo>
                    <a:pt x="18717" y="50361"/>
                    <a:pt x="18848" y="50468"/>
                    <a:pt x="18991" y="50564"/>
                  </a:cubicBezTo>
                  <a:cubicBezTo>
                    <a:pt x="18920" y="50718"/>
                    <a:pt x="18848" y="50897"/>
                    <a:pt x="18777" y="51064"/>
                  </a:cubicBezTo>
                  <a:cubicBezTo>
                    <a:pt x="18646" y="50968"/>
                    <a:pt x="18491" y="50897"/>
                    <a:pt x="18348" y="50826"/>
                  </a:cubicBezTo>
                  <a:cubicBezTo>
                    <a:pt x="18360" y="50826"/>
                    <a:pt x="18360" y="50814"/>
                    <a:pt x="18360" y="50790"/>
                  </a:cubicBezTo>
                  <a:lnTo>
                    <a:pt x="18586" y="50254"/>
                  </a:lnTo>
                  <a:close/>
                  <a:moveTo>
                    <a:pt x="20170" y="50754"/>
                  </a:moveTo>
                  <a:cubicBezTo>
                    <a:pt x="20301" y="50837"/>
                    <a:pt x="20444" y="50933"/>
                    <a:pt x="20598" y="51016"/>
                  </a:cubicBezTo>
                  <a:cubicBezTo>
                    <a:pt x="20563" y="51087"/>
                    <a:pt x="20527" y="51171"/>
                    <a:pt x="20491" y="51242"/>
                  </a:cubicBezTo>
                  <a:cubicBezTo>
                    <a:pt x="20360" y="51135"/>
                    <a:pt x="20205" y="51052"/>
                    <a:pt x="20074" y="50945"/>
                  </a:cubicBezTo>
                  <a:cubicBezTo>
                    <a:pt x="20086" y="50885"/>
                    <a:pt x="20134" y="50826"/>
                    <a:pt x="20170" y="50754"/>
                  </a:cubicBezTo>
                  <a:close/>
                  <a:moveTo>
                    <a:pt x="19146" y="50695"/>
                  </a:moveTo>
                  <a:cubicBezTo>
                    <a:pt x="19348" y="50837"/>
                    <a:pt x="19539" y="50992"/>
                    <a:pt x="19729" y="51123"/>
                  </a:cubicBezTo>
                  <a:cubicBezTo>
                    <a:pt x="19670" y="51254"/>
                    <a:pt x="19598" y="51409"/>
                    <a:pt x="19539" y="51540"/>
                  </a:cubicBezTo>
                  <a:cubicBezTo>
                    <a:pt x="19336" y="51409"/>
                    <a:pt x="19134" y="51290"/>
                    <a:pt x="18931" y="51147"/>
                  </a:cubicBezTo>
                  <a:cubicBezTo>
                    <a:pt x="19003" y="51004"/>
                    <a:pt x="19074" y="50861"/>
                    <a:pt x="19146" y="50695"/>
                  </a:cubicBezTo>
                  <a:close/>
                  <a:moveTo>
                    <a:pt x="21086" y="50516"/>
                  </a:moveTo>
                  <a:cubicBezTo>
                    <a:pt x="21182" y="50575"/>
                    <a:pt x="21265" y="50647"/>
                    <a:pt x="21360" y="50706"/>
                  </a:cubicBezTo>
                  <a:cubicBezTo>
                    <a:pt x="21360" y="51111"/>
                    <a:pt x="21360" y="51516"/>
                    <a:pt x="21372" y="51933"/>
                  </a:cubicBezTo>
                  <a:cubicBezTo>
                    <a:pt x="21146" y="51718"/>
                    <a:pt x="20908" y="51540"/>
                    <a:pt x="20658" y="51349"/>
                  </a:cubicBezTo>
                  <a:cubicBezTo>
                    <a:pt x="20670" y="51266"/>
                    <a:pt x="20717" y="51183"/>
                    <a:pt x="20765" y="51111"/>
                  </a:cubicBezTo>
                  <a:cubicBezTo>
                    <a:pt x="20836" y="51159"/>
                    <a:pt x="20908" y="51195"/>
                    <a:pt x="21003" y="51230"/>
                  </a:cubicBezTo>
                  <a:cubicBezTo>
                    <a:pt x="21016" y="51236"/>
                    <a:pt x="21028" y="51238"/>
                    <a:pt x="21041" y="51238"/>
                  </a:cubicBezTo>
                  <a:cubicBezTo>
                    <a:pt x="21111" y="51238"/>
                    <a:pt x="21169" y="51160"/>
                    <a:pt x="21098" y="51099"/>
                  </a:cubicBezTo>
                  <a:cubicBezTo>
                    <a:pt x="21027" y="51016"/>
                    <a:pt x="20955" y="50956"/>
                    <a:pt x="20884" y="50885"/>
                  </a:cubicBezTo>
                  <a:cubicBezTo>
                    <a:pt x="20944" y="50766"/>
                    <a:pt x="21015" y="50635"/>
                    <a:pt x="21086" y="50516"/>
                  </a:cubicBezTo>
                  <a:close/>
                  <a:moveTo>
                    <a:pt x="19908" y="51254"/>
                  </a:moveTo>
                  <a:cubicBezTo>
                    <a:pt x="20051" y="51361"/>
                    <a:pt x="20193" y="51457"/>
                    <a:pt x="20348" y="51552"/>
                  </a:cubicBezTo>
                  <a:cubicBezTo>
                    <a:pt x="20289" y="51695"/>
                    <a:pt x="20229" y="51826"/>
                    <a:pt x="20182" y="51957"/>
                  </a:cubicBezTo>
                  <a:cubicBezTo>
                    <a:pt x="20027" y="51849"/>
                    <a:pt x="19884" y="51766"/>
                    <a:pt x="19717" y="51659"/>
                  </a:cubicBezTo>
                  <a:cubicBezTo>
                    <a:pt x="19777" y="51528"/>
                    <a:pt x="19848" y="51397"/>
                    <a:pt x="19908" y="51254"/>
                  </a:cubicBezTo>
                  <a:close/>
                  <a:moveTo>
                    <a:pt x="32052" y="51707"/>
                  </a:moveTo>
                  <a:lnTo>
                    <a:pt x="32052" y="52183"/>
                  </a:lnTo>
                  <a:lnTo>
                    <a:pt x="31469" y="51730"/>
                  </a:lnTo>
                  <a:cubicBezTo>
                    <a:pt x="31671" y="51718"/>
                    <a:pt x="31862" y="51718"/>
                    <a:pt x="32052" y="51707"/>
                  </a:cubicBezTo>
                  <a:close/>
                  <a:moveTo>
                    <a:pt x="20479" y="51623"/>
                  </a:moveTo>
                  <a:cubicBezTo>
                    <a:pt x="20729" y="51790"/>
                    <a:pt x="20991" y="51957"/>
                    <a:pt x="21265" y="52088"/>
                  </a:cubicBezTo>
                  <a:lnTo>
                    <a:pt x="21313" y="52088"/>
                  </a:lnTo>
                  <a:cubicBezTo>
                    <a:pt x="21158" y="52207"/>
                    <a:pt x="21015" y="52314"/>
                    <a:pt x="20860" y="52433"/>
                  </a:cubicBezTo>
                  <a:lnTo>
                    <a:pt x="20277" y="52028"/>
                  </a:lnTo>
                  <a:cubicBezTo>
                    <a:pt x="20336" y="51897"/>
                    <a:pt x="20396" y="51766"/>
                    <a:pt x="20479" y="51623"/>
                  </a:cubicBezTo>
                  <a:close/>
                  <a:moveTo>
                    <a:pt x="24075" y="51183"/>
                  </a:moveTo>
                  <a:lnTo>
                    <a:pt x="24075" y="51183"/>
                  </a:lnTo>
                  <a:cubicBezTo>
                    <a:pt x="24611" y="51290"/>
                    <a:pt x="25146" y="51385"/>
                    <a:pt x="25682" y="51468"/>
                  </a:cubicBezTo>
                  <a:cubicBezTo>
                    <a:pt x="25968" y="51718"/>
                    <a:pt x="26266" y="51957"/>
                    <a:pt x="26551" y="52207"/>
                  </a:cubicBezTo>
                  <a:cubicBezTo>
                    <a:pt x="26766" y="52397"/>
                    <a:pt x="27004" y="52635"/>
                    <a:pt x="27242" y="52814"/>
                  </a:cubicBezTo>
                  <a:cubicBezTo>
                    <a:pt x="27222" y="52816"/>
                    <a:pt x="27199" y="52817"/>
                    <a:pt x="27176" y="52817"/>
                  </a:cubicBezTo>
                  <a:cubicBezTo>
                    <a:pt x="27077" y="52817"/>
                    <a:pt x="26955" y="52800"/>
                    <a:pt x="26849" y="52790"/>
                  </a:cubicBezTo>
                  <a:cubicBezTo>
                    <a:pt x="26587" y="52552"/>
                    <a:pt x="26266" y="52361"/>
                    <a:pt x="25968" y="52159"/>
                  </a:cubicBezTo>
                  <a:cubicBezTo>
                    <a:pt x="25635" y="51945"/>
                    <a:pt x="25301" y="51707"/>
                    <a:pt x="24968" y="51480"/>
                  </a:cubicBezTo>
                  <a:cubicBezTo>
                    <a:pt x="24949" y="51469"/>
                    <a:pt x="24930" y="51464"/>
                    <a:pt x="24912" y="51464"/>
                  </a:cubicBezTo>
                  <a:cubicBezTo>
                    <a:pt x="24820" y="51464"/>
                    <a:pt x="24759" y="51601"/>
                    <a:pt x="24849" y="51671"/>
                  </a:cubicBezTo>
                  <a:cubicBezTo>
                    <a:pt x="25158" y="51897"/>
                    <a:pt x="25480" y="52123"/>
                    <a:pt x="25778" y="52326"/>
                  </a:cubicBezTo>
                  <a:cubicBezTo>
                    <a:pt x="25956" y="52457"/>
                    <a:pt x="26147" y="52611"/>
                    <a:pt x="26337" y="52742"/>
                  </a:cubicBezTo>
                  <a:cubicBezTo>
                    <a:pt x="26159" y="52731"/>
                    <a:pt x="25980" y="52719"/>
                    <a:pt x="25789" y="52683"/>
                  </a:cubicBezTo>
                  <a:cubicBezTo>
                    <a:pt x="25277" y="52135"/>
                    <a:pt x="24646" y="51659"/>
                    <a:pt x="24075" y="51183"/>
                  </a:cubicBezTo>
                  <a:close/>
                  <a:moveTo>
                    <a:pt x="26206" y="51552"/>
                  </a:moveTo>
                  <a:lnTo>
                    <a:pt x="26206" y="51552"/>
                  </a:lnTo>
                  <a:cubicBezTo>
                    <a:pt x="26361" y="51564"/>
                    <a:pt x="26492" y="51599"/>
                    <a:pt x="26635" y="51611"/>
                  </a:cubicBezTo>
                  <a:cubicBezTo>
                    <a:pt x="27171" y="52040"/>
                    <a:pt x="27694" y="52504"/>
                    <a:pt x="28266" y="52909"/>
                  </a:cubicBezTo>
                  <a:cubicBezTo>
                    <a:pt x="28075" y="52885"/>
                    <a:pt x="27885" y="52885"/>
                    <a:pt x="27706" y="52861"/>
                  </a:cubicBezTo>
                  <a:cubicBezTo>
                    <a:pt x="27706" y="52850"/>
                    <a:pt x="27706" y="52850"/>
                    <a:pt x="27694" y="52838"/>
                  </a:cubicBezTo>
                  <a:cubicBezTo>
                    <a:pt x="27468" y="52504"/>
                    <a:pt x="27075" y="52266"/>
                    <a:pt x="26778" y="52016"/>
                  </a:cubicBezTo>
                  <a:cubicBezTo>
                    <a:pt x="26575" y="51861"/>
                    <a:pt x="26397" y="51707"/>
                    <a:pt x="26206" y="51552"/>
                  </a:cubicBezTo>
                  <a:close/>
                  <a:moveTo>
                    <a:pt x="27028" y="51635"/>
                  </a:moveTo>
                  <a:cubicBezTo>
                    <a:pt x="27266" y="51659"/>
                    <a:pt x="27504" y="51671"/>
                    <a:pt x="27754" y="51707"/>
                  </a:cubicBezTo>
                  <a:cubicBezTo>
                    <a:pt x="27754" y="51730"/>
                    <a:pt x="27754" y="51778"/>
                    <a:pt x="27802" y="51790"/>
                  </a:cubicBezTo>
                  <a:cubicBezTo>
                    <a:pt x="28337" y="52147"/>
                    <a:pt x="28861" y="52588"/>
                    <a:pt x="29433" y="52850"/>
                  </a:cubicBezTo>
                  <a:cubicBezTo>
                    <a:pt x="29452" y="52859"/>
                    <a:pt x="29472" y="52864"/>
                    <a:pt x="29492" y="52864"/>
                  </a:cubicBezTo>
                  <a:cubicBezTo>
                    <a:pt x="29592" y="52864"/>
                    <a:pt x="29677" y="52751"/>
                    <a:pt x="29588" y="52671"/>
                  </a:cubicBezTo>
                  <a:cubicBezTo>
                    <a:pt x="29135" y="52302"/>
                    <a:pt x="28599" y="52016"/>
                    <a:pt x="28099" y="51718"/>
                  </a:cubicBezTo>
                  <a:lnTo>
                    <a:pt x="28099" y="51718"/>
                  </a:lnTo>
                  <a:cubicBezTo>
                    <a:pt x="28325" y="51730"/>
                    <a:pt x="28540" y="51754"/>
                    <a:pt x="28754" y="51766"/>
                  </a:cubicBezTo>
                  <a:cubicBezTo>
                    <a:pt x="29278" y="52242"/>
                    <a:pt x="30052" y="52850"/>
                    <a:pt x="30778" y="52909"/>
                  </a:cubicBezTo>
                  <a:cubicBezTo>
                    <a:pt x="30782" y="52910"/>
                    <a:pt x="30786" y="52910"/>
                    <a:pt x="30790" y="52910"/>
                  </a:cubicBezTo>
                  <a:cubicBezTo>
                    <a:pt x="30887" y="52910"/>
                    <a:pt x="30906" y="52764"/>
                    <a:pt x="30838" y="52719"/>
                  </a:cubicBezTo>
                  <a:cubicBezTo>
                    <a:pt x="30540" y="52540"/>
                    <a:pt x="30171" y="52469"/>
                    <a:pt x="29849" y="52302"/>
                  </a:cubicBezTo>
                  <a:cubicBezTo>
                    <a:pt x="29576" y="52147"/>
                    <a:pt x="29314" y="51969"/>
                    <a:pt x="29064" y="51790"/>
                  </a:cubicBezTo>
                  <a:lnTo>
                    <a:pt x="29064" y="51790"/>
                  </a:lnTo>
                  <a:cubicBezTo>
                    <a:pt x="29397" y="51814"/>
                    <a:pt x="29707" y="51814"/>
                    <a:pt x="30028" y="51814"/>
                  </a:cubicBezTo>
                  <a:cubicBezTo>
                    <a:pt x="30254" y="52004"/>
                    <a:pt x="30480" y="52195"/>
                    <a:pt x="30719" y="52373"/>
                  </a:cubicBezTo>
                  <a:cubicBezTo>
                    <a:pt x="30952" y="52548"/>
                    <a:pt x="31265" y="52826"/>
                    <a:pt x="31558" y="52826"/>
                  </a:cubicBezTo>
                  <a:cubicBezTo>
                    <a:pt x="31564" y="52826"/>
                    <a:pt x="31570" y="52826"/>
                    <a:pt x="31576" y="52826"/>
                  </a:cubicBezTo>
                  <a:cubicBezTo>
                    <a:pt x="31659" y="52826"/>
                    <a:pt x="31719" y="52731"/>
                    <a:pt x="31671" y="52659"/>
                  </a:cubicBezTo>
                  <a:cubicBezTo>
                    <a:pt x="31516" y="52421"/>
                    <a:pt x="31195" y="52326"/>
                    <a:pt x="30957" y="52183"/>
                  </a:cubicBezTo>
                  <a:cubicBezTo>
                    <a:pt x="30766" y="52064"/>
                    <a:pt x="30588" y="51945"/>
                    <a:pt x="30409" y="51814"/>
                  </a:cubicBezTo>
                  <a:cubicBezTo>
                    <a:pt x="30659" y="51814"/>
                    <a:pt x="30897" y="51790"/>
                    <a:pt x="31147" y="51790"/>
                  </a:cubicBezTo>
                  <a:cubicBezTo>
                    <a:pt x="31147" y="51814"/>
                    <a:pt x="31147" y="51814"/>
                    <a:pt x="31159" y="51826"/>
                  </a:cubicBezTo>
                  <a:cubicBezTo>
                    <a:pt x="31457" y="52076"/>
                    <a:pt x="31754" y="52373"/>
                    <a:pt x="32064" y="52623"/>
                  </a:cubicBezTo>
                  <a:lnTo>
                    <a:pt x="32064" y="53004"/>
                  </a:lnTo>
                  <a:cubicBezTo>
                    <a:pt x="31687" y="53012"/>
                    <a:pt x="31310" y="53016"/>
                    <a:pt x="30934" y="53016"/>
                  </a:cubicBezTo>
                  <a:cubicBezTo>
                    <a:pt x="30122" y="53016"/>
                    <a:pt x="29313" y="52997"/>
                    <a:pt x="28516" y="52957"/>
                  </a:cubicBezTo>
                  <a:cubicBezTo>
                    <a:pt x="28528" y="52885"/>
                    <a:pt x="28528" y="52838"/>
                    <a:pt x="28504" y="52802"/>
                  </a:cubicBezTo>
                  <a:cubicBezTo>
                    <a:pt x="28040" y="52385"/>
                    <a:pt x="27528" y="52016"/>
                    <a:pt x="27028" y="51635"/>
                  </a:cubicBezTo>
                  <a:close/>
                  <a:moveTo>
                    <a:pt x="20205" y="52230"/>
                  </a:moveTo>
                  <a:cubicBezTo>
                    <a:pt x="20360" y="52326"/>
                    <a:pt x="20503" y="52433"/>
                    <a:pt x="20658" y="52528"/>
                  </a:cubicBezTo>
                  <a:cubicBezTo>
                    <a:pt x="20622" y="52552"/>
                    <a:pt x="20598" y="52588"/>
                    <a:pt x="20586" y="52647"/>
                  </a:cubicBezTo>
                  <a:lnTo>
                    <a:pt x="20586" y="52659"/>
                  </a:lnTo>
                  <a:cubicBezTo>
                    <a:pt x="20384" y="52778"/>
                    <a:pt x="20193" y="52921"/>
                    <a:pt x="19991" y="53052"/>
                  </a:cubicBezTo>
                  <a:cubicBezTo>
                    <a:pt x="19970" y="53045"/>
                    <a:pt x="19946" y="53038"/>
                    <a:pt x="19922" y="53038"/>
                  </a:cubicBezTo>
                  <a:cubicBezTo>
                    <a:pt x="19904" y="53038"/>
                    <a:pt x="19887" y="53042"/>
                    <a:pt x="19872" y="53052"/>
                  </a:cubicBezTo>
                  <a:cubicBezTo>
                    <a:pt x="19848" y="53076"/>
                    <a:pt x="19836" y="53076"/>
                    <a:pt x="19824" y="53088"/>
                  </a:cubicBezTo>
                  <a:cubicBezTo>
                    <a:pt x="19943" y="52802"/>
                    <a:pt x="20074" y="52504"/>
                    <a:pt x="20205" y="52230"/>
                  </a:cubicBezTo>
                  <a:close/>
                  <a:moveTo>
                    <a:pt x="54757" y="7665"/>
                  </a:moveTo>
                  <a:lnTo>
                    <a:pt x="54757" y="7665"/>
                  </a:lnTo>
                  <a:cubicBezTo>
                    <a:pt x="54114" y="14023"/>
                    <a:pt x="54638" y="20703"/>
                    <a:pt x="54603" y="27084"/>
                  </a:cubicBezTo>
                  <a:cubicBezTo>
                    <a:pt x="54579" y="33383"/>
                    <a:pt x="54543" y="39693"/>
                    <a:pt x="54757" y="45992"/>
                  </a:cubicBezTo>
                  <a:cubicBezTo>
                    <a:pt x="54698" y="46003"/>
                    <a:pt x="54650" y="46015"/>
                    <a:pt x="54591" y="46075"/>
                  </a:cubicBezTo>
                  <a:cubicBezTo>
                    <a:pt x="50888" y="50040"/>
                    <a:pt x="46911" y="53838"/>
                    <a:pt x="43351" y="57945"/>
                  </a:cubicBezTo>
                  <a:cubicBezTo>
                    <a:pt x="43589" y="51099"/>
                    <a:pt x="43363" y="44206"/>
                    <a:pt x="43363" y="37360"/>
                  </a:cubicBezTo>
                  <a:cubicBezTo>
                    <a:pt x="43363" y="32299"/>
                    <a:pt x="43577" y="27144"/>
                    <a:pt x="43470" y="22048"/>
                  </a:cubicBezTo>
                  <a:cubicBezTo>
                    <a:pt x="43577" y="20238"/>
                    <a:pt x="43542" y="18441"/>
                    <a:pt x="43232" y="16726"/>
                  </a:cubicBezTo>
                  <a:cubicBezTo>
                    <a:pt x="43220" y="16583"/>
                    <a:pt x="43220" y="16428"/>
                    <a:pt x="43208" y="16297"/>
                  </a:cubicBezTo>
                  <a:cubicBezTo>
                    <a:pt x="47137" y="13535"/>
                    <a:pt x="50793" y="10416"/>
                    <a:pt x="54757" y="7665"/>
                  </a:cubicBezTo>
                  <a:close/>
                  <a:moveTo>
                    <a:pt x="45006" y="1010"/>
                  </a:moveTo>
                  <a:lnTo>
                    <a:pt x="45006" y="1010"/>
                  </a:lnTo>
                  <a:cubicBezTo>
                    <a:pt x="45232" y="1677"/>
                    <a:pt x="44839" y="3439"/>
                    <a:pt x="44816" y="3879"/>
                  </a:cubicBezTo>
                  <a:cubicBezTo>
                    <a:pt x="44732" y="4939"/>
                    <a:pt x="44577" y="6022"/>
                    <a:pt x="44661" y="7082"/>
                  </a:cubicBezTo>
                  <a:cubicBezTo>
                    <a:pt x="44661" y="7142"/>
                    <a:pt x="44720" y="7189"/>
                    <a:pt x="44768" y="7201"/>
                  </a:cubicBezTo>
                  <a:lnTo>
                    <a:pt x="44768" y="7261"/>
                  </a:lnTo>
                  <a:cubicBezTo>
                    <a:pt x="43577" y="8201"/>
                    <a:pt x="42446" y="9356"/>
                    <a:pt x="41637" y="9951"/>
                  </a:cubicBezTo>
                  <a:cubicBezTo>
                    <a:pt x="39934" y="11225"/>
                    <a:pt x="38065" y="12249"/>
                    <a:pt x="36267" y="13345"/>
                  </a:cubicBezTo>
                  <a:cubicBezTo>
                    <a:pt x="36255" y="13321"/>
                    <a:pt x="36219" y="13309"/>
                    <a:pt x="36184" y="13309"/>
                  </a:cubicBezTo>
                  <a:cubicBezTo>
                    <a:pt x="36088" y="13309"/>
                    <a:pt x="36065" y="13392"/>
                    <a:pt x="36088" y="13464"/>
                  </a:cubicBezTo>
                  <a:cubicBezTo>
                    <a:pt x="36005" y="13523"/>
                    <a:pt x="35898" y="13583"/>
                    <a:pt x="35803" y="13642"/>
                  </a:cubicBezTo>
                  <a:lnTo>
                    <a:pt x="35803" y="13428"/>
                  </a:lnTo>
                  <a:cubicBezTo>
                    <a:pt x="35803" y="13374"/>
                    <a:pt x="35764" y="13348"/>
                    <a:pt x="35725" y="13348"/>
                  </a:cubicBezTo>
                  <a:cubicBezTo>
                    <a:pt x="35686" y="13348"/>
                    <a:pt x="35648" y="13374"/>
                    <a:pt x="35648" y="13428"/>
                  </a:cubicBezTo>
                  <a:lnTo>
                    <a:pt x="35648" y="13750"/>
                  </a:lnTo>
                  <a:cubicBezTo>
                    <a:pt x="35493" y="13857"/>
                    <a:pt x="35326" y="13940"/>
                    <a:pt x="35183" y="14047"/>
                  </a:cubicBezTo>
                  <a:cubicBezTo>
                    <a:pt x="35267" y="13750"/>
                    <a:pt x="35303" y="13392"/>
                    <a:pt x="35362" y="13095"/>
                  </a:cubicBezTo>
                  <a:cubicBezTo>
                    <a:pt x="35377" y="13015"/>
                    <a:pt x="35307" y="12962"/>
                    <a:pt x="35243" y="12962"/>
                  </a:cubicBezTo>
                  <a:cubicBezTo>
                    <a:pt x="35201" y="12962"/>
                    <a:pt x="35162" y="12984"/>
                    <a:pt x="35148" y="13035"/>
                  </a:cubicBezTo>
                  <a:cubicBezTo>
                    <a:pt x="35112" y="13249"/>
                    <a:pt x="35052" y="13452"/>
                    <a:pt x="35005" y="13666"/>
                  </a:cubicBezTo>
                  <a:cubicBezTo>
                    <a:pt x="34957" y="13845"/>
                    <a:pt x="34898" y="14035"/>
                    <a:pt x="34898" y="14226"/>
                  </a:cubicBezTo>
                  <a:cubicBezTo>
                    <a:pt x="34779" y="14297"/>
                    <a:pt x="34660" y="14381"/>
                    <a:pt x="34552" y="14464"/>
                  </a:cubicBezTo>
                  <a:cubicBezTo>
                    <a:pt x="34707" y="14059"/>
                    <a:pt x="34791" y="13619"/>
                    <a:pt x="34898" y="13214"/>
                  </a:cubicBezTo>
                  <a:cubicBezTo>
                    <a:pt x="34919" y="13134"/>
                    <a:pt x="34853" y="13081"/>
                    <a:pt x="34790" y="13081"/>
                  </a:cubicBezTo>
                  <a:cubicBezTo>
                    <a:pt x="34749" y="13081"/>
                    <a:pt x="34709" y="13103"/>
                    <a:pt x="34695" y="13154"/>
                  </a:cubicBezTo>
                  <a:cubicBezTo>
                    <a:pt x="34552" y="13619"/>
                    <a:pt x="34350" y="14107"/>
                    <a:pt x="34302" y="14583"/>
                  </a:cubicBezTo>
                  <a:cubicBezTo>
                    <a:pt x="34302" y="14607"/>
                    <a:pt x="34302" y="14619"/>
                    <a:pt x="34314" y="14631"/>
                  </a:cubicBezTo>
                  <a:cubicBezTo>
                    <a:pt x="34302" y="14619"/>
                    <a:pt x="34279" y="14607"/>
                    <a:pt x="34255" y="14607"/>
                  </a:cubicBezTo>
                  <a:cubicBezTo>
                    <a:pt x="34241" y="14598"/>
                    <a:pt x="34226" y="14594"/>
                    <a:pt x="34213" y="14594"/>
                  </a:cubicBezTo>
                  <a:cubicBezTo>
                    <a:pt x="34170" y="14594"/>
                    <a:pt x="34133" y="14633"/>
                    <a:pt x="34124" y="14678"/>
                  </a:cubicBezTo>
                  <a:cubicBezTo>
                    <a:pt x="34076" y="14690"/>
                    <a:pt x="34040" y="14690"/>
                    <a:pt x="33993" y="14702"/>
                  </a:cubicBezTo>
                  <a:cubicBezTo>
                    <a:pt x="34243" y="14166"/>
                    <a:pt x="34374" y="13547"/>
                    <a:pt x="34493" y="12976"/>
                  </a:cubicBezTo>
                  <a:cubicBezTo>
                    <a:pt x="34507" y="12934"/>
                    <a:pt x="34476" y="12909"/>
                    <a:pt x="34446" y="12909"/>
                  </a:cubicBezTo>
                  <a:cubicBezTo>
                    <a:pt x="34424" y="12909"/>
                    <a:pt x="34403" y="12922"/>
                    <a:pt x="34398" y="12952"/>
                  </a:cubicBezTo>
                  <a:cubicBezTo>
                    <a:pt x="34255" y="13547"/>
                    <a:pt x="34017" y="14083"/>
                    <a:pt x="33814" y="14642"/>
                  </a:cubicBezTo>
                  <a:cubicBezTo>
                    <a:pt x="33802" y="14666"/>
                    <a:pt x="33779" y="14666"/>
                    <a:pt x="33779" y="14678"/>
                  </a:cubicBezTo>
                  <a:cubicBezTo>
                    <a:pt x="33755" y="14738"/>
                    <a:pt x="33707" y="14797"/>
                    <a:pt x="33659" y="14857"/>
                  </a:cubicBezTo>
                  <a:cubicBezTo>
                    <a:pt x="33564" y="14916"/>
                    <a:pt x="33457" y="15000"/>
                    <a:pt x="33398" y="15107"/>
                  </a:cubicBezTo>
                  <a:cubicBezTo>
                    <a:pt x="33350" y="15166"/>
                    <a:pt x="33386" y="15226"/>
                    <a:pt x="33409" y="15250"/>
                  </a:cubicBezTo>
                  <a:cubicBezTo>
                    <a:pt x="33409" y="15250"/>
                    <a:pt x="33409" y="15274"/>
                    <a:pt x="33398" y="15274"/>
                  </a:cubicBezTo>
                  <a:cubicBezTo>
                    <a:pt x="33386" y="15274"/>
                    <a:pt x="33350" y="15274"/>
                    <a:pt x="33350" y="15297"/>
                  </a:cubicBezTo>
                  <a:lnTo>
                    <a:pt x="33267" y="15571"/>
                  </a:lnTo>
                  <a:cubicBezTo>
                    <a:pt x="33219" y="15583"/>
                    <a:pt x="33183" y="15619"/>
                    <a:pt x="33183" y="15678"/>
                  </a:cubicBezTo>
                  <a:cubicBezTo>
                    <a:pt x="33171" y="15762"/>
                    <a:pt x="33171" y="15833"/>
                    <a:pt x="33171" y="15928"/>
                  </a:cubicBezTo>
                  <a:cubicBezTo>
                    <a:pt x="33159" y="16000"/>
                    <a:pt x="33124" y="16071"/>
                    <a:pt x="33112" y="16143"/>
                  </a:cubicBezTo>
                  <a:cubicBezTo>
                    <a:pt x="33112" y="16178"/>
                    <a:pt x="33124" y="16202"/>
                    <a:pt x="33147" y="16226"/>
                  </a:cubicBezTo>
                  <a:cubicBezTo>
                    <a:pt x="32850" y="19512"/>
                    <a:pt x="33052" y="22917"/>
                    <a:pt x="33040" y="26215"/>
                  </a:cubicBezTo>
                  <a:lnTo>
                    <a:pt x="33040" y="27585"/>
                  </a:lnTo>
                  <a:cubicBezTo>
                    <a:pt x="33029" y="27580"/>
                    <a:pt x="33018" y="27578"/>
                    <a:pt x="33008" y="27578"/>
                  </a:cubicBezTo>
                  <a:cubicBezTo>
                    <a:pt x="32933" y="27578"/>
                    <a:pt x="32897" y="27685"/>
                    <a:pt x="32981" y="27727"/>
                  </a:cubicBezTo>
                  <a:cubicBezTo>
                    <a:pt x="33005" y="27739"/>
                    <a:pt x="33028" y="27739"/>
                    <a:pt x="33052" y="27751"/>
                  </a:cubicBezTo>
                  <a:cubicBezTo>
                    <a:pt x="33040" y="30906"/>
                    <a:pt x="33040" y="34062"/>
                    <a:pt x="33040" y="37229"/>
                  </a:cubicBezTo>
                  <a:cubicBezTo>
                    <a:pt x="32969" y="44098"/>
                    <a:pt x="32766" y="51064"/>
                    <a:pt x="32981" y="57981"/>
                  </a:cubicBezTo>
                  <a:cubicBezTo>
                    <a:pt x="32969" y="58005"/>
                    <a:pt x="32969" y="58017"/>
                    <a:pt x="32969" y="58029"/>
                  </a:cubicBezTo>
                  <a:lnTo>
                    <a:pt x="32874" y="58076"/>
                  </a:lnTo>
                  <a:cubicBezTo>
                    <a:pt x="32858" y="58053"/>
                    <a:pt x="32833" y="58040"/>
                    <a:pt x="32801" y="58040"/>
                  </a:cubicBezTo>
                  <a:cubicBezTo>
                    <a:pt x="32783" y="58040"/>
                    <a:pt x="32764" y="58044"/>
                    <a:pt x="32743" y="58053"/>
                  </a:cubicBezTo>
                  <a:cubicBezTo>
                    <a:pt x="32683" y="58088"/>
                    <a:pt x="32647" y="58112"/>
                    <a:pt x="32624" y="58136"/>
                  </a:cubicBezTo>
                  <a:cubicBezTo>
                    <a:pt x="32850" y="50349"/>
                    <a:pt x="32671" y="42539"/>
                    <a:pt x="32647" y="34752"/>
                  </a:cubicBezTo>
                  <a:lnTo>
                    <a:pt x="32647" y="34704"/>
                  </a:lnTo>
                  <a:lnTo>
                    <a:pt x="32647" y="34597"/>
                  </a:lnTo>
                  <a:cubicBezTo>
                    <a:pt x="32673" y="34613"/>
                    <a:pt x="32700" y="34620"/>
                    <a:pt x="32726" y="34620"/>
                  </a:cubicBezTo>
                  <a:cubicBezTo>
                    <a:pt x="32881" y="34620"/>
                    <a:pt x="33015" y="34378"/>
                    <a:pt x="32790" y="34276"/>
                  </a:cubicBezTo>
                  <a:cubicBezTo>
                    <a:pt x="32757" y="34268"/>
                    <a:pt x="32725" y="34254"/>
                    <a:pt x="32692" y="34254"/>
                  </a:cubicBezTo>
                  <a:cubicBezTo>
                    <a:pt x="32677" y="34254"/>
                    <a:pt x="32662" y="34257"/>
                    <a:pt x="32647" y="34264"/>
                  </a:cubicBezTo>
                  <a:lnTo>
                    <a:pt x="32647" y="33704"/>
                  </a:lnTo>
                  <a:cubicBezTo>
                    <a:pt x="32647" y="27263"/>
                    <a:pt x="32909" y="20750"/>
                    <a:pt x="32743" y="14273"/>
                  </a:cubicBezTo>
                  <a:cubicBezTo>
                    <a:pt x="32766" y="14273"/>
                    <a:pt x="32802" y="14273"/>
                    <a:pt x="32802" y="14226"/>
                  </a:cubicBezTo>
                  <a:cubicBezTo>
                    <a:pt x="33064" y="13214"/>
                    <a:pt x="33350" y="12202"/>
                    <a:pt x="33624" y="11178"/>
                  </a:cubicBezTo>
                  <a:cubicBezTo>
                    <a:pt x="33631" y="11140"/>
                    <a:pt x="33590" y="11111"/>
                    <a:pt x="33557" y="11111"/>
                  </a:cubicBezTo>
                  <a:cubicBezTo>
                    <a:pt x="33538" y="11111"/>
                    <a:pt x="33521" y="11121"/>
                    <a:pt x="33517" y="11142"/>
                  </a:cubicBezTo>
                  <a:cubicBezTo>
                    <a:pt x="33243" y="12118"/>
                    <a:pt x="32993" y="13083"/>
                    <a:pt x="32731" y="14047"/>
                  </a:cubicBezTo>
                  <a:cubicBezTo>
                    <a:pt x="32731" y="13821"/>
                    <a:pt x="32707" y="13607"/>
                    <a:pt x="32707" y="13380"/>
                  </a:cubicBezTo>
                  <a:cubicBezTo>
                    <a:pt x="32731" y="13380"/>
                    <a:pt x="32755" y="13369"/>
                    <a:pt x="32766" y="13333"/>
                  </a:cubicBezTo>
                  <a:cubicBezTo>
                    <a:pt x="33124" y="12487"/>
                    <a:pt x="33350" y="11583"/>
                    <a:pt x="33624" y="10702"/>
                  </a:cubicBezTo>
                  <a:cubicBezTo>
                    <a:pt x="33631" y="10664"/>
                    <a:pt x="33595" y="10635"/>
                    <a:pt x="33565" y="10635"/>
                  </a:cubicBezTo>
                  <a:cubicBezTo>
                    <a:pt x="33548" y="10635"/>
                    <a:pt x="33533" y="10644"/>
                    <a:pt x="33528" y="10666"/>
                  </a:cubicBezTo>
                  <a:cubicBezTo>
                    <a:pt x="33243" y="11416"/>
                    <a:pt x="32933" y="12154"/>
                    <a:pt x="32707" y="12916"/>
                  </a:cubicBezTo>
                  <a:cubicBezTo>
                    <a:pt x="32671" y="11654"/>
                    <a:pt x="32612" y="10404"/>
                    <a:pt x="32516" y="9154"/>
                  </a:cubicBezTo>
                  <a:cubicBezTo>
                    <a:pt x="32588" y="9106"/>
                    <a:pt x="32647" y="9082"/>
                    <a:pt x="32731" y="9035"/>
                  </a:cubicBezTo>
                  <a:cubicBezTo>
                    <a:pt x="32766" y="8999"/>
                    <a:pt x="32790" y="8963"/>
                    <a:pt x="32802" y="8928"/>
                  </a:cubicBezTo>
                  <a:cubicBezTo>
                    <a:pt x="32814" y="8939"/>
                    <a:pt x="32814" y="8939"/>
                    <a:pt x="32850" y="8939"/>
                  </a:cubicBezTo>
                  <a:cubicBezTo>
                    <a:pt x="32909" y="8939"/>
                    <a:pt x="32921" y="8880"/>
                    <a:pt x="32909" y="8856"/>
                  </a:cubicBezTo>
                  <a:cubicBezTo>
                    <a:pt x="33386" y="8499"/>
                    <a:pt x="33838" y="8142"/>
                    <a:pt x="34314" y="7785"/>
                  </a:cubicBezTo>
                  <a:cubicBezTo>
                    <a:pt x="37827" y="5451"/>
                    <a:pt x="41315" y="3082"/>
                    <a:pt x="45006" y="1010"/>
                  </a:cubicBezTo>
                  <a:close/>
                  <a:moveTo>
                    <a:pt x="43982" y="57838"/>
                  </a:moveTo>
                  <a:lnTo>
                    <a:pt x="43351" y="58505"/>
                  </a:lnTo>
                  <a:lnTo>
                    <a:pt x="43351" y="58386"/>
                  </a:lnTo>
                  <a:cubicBezTo>
                    <a:pt x="43565" y="58207"/>
                    <a:pt x="43768" y="58029"/>
                    <a:pt x="43982" y="57838"/>
                  </a:cubicBezTo>
                  <a:close/>
                  <a:moveTo>
                    <a:pt x="21968" y="13154"/>
                  </a:moveTo>
                  <a:cubicBezTo>
                    <a:pt x="23892" y="13868"/>
                    <a:pt x="26437" y="14446"/>
                    <a:pt x="28785" y="14446"/>
                  </a:cubicBezTo>
                  <a:cubicBezTo>
                    <a:pt x="29924" y="14446"/>
                    <a:pt x="31016" y="14310"/>
                    <a:pt x="31969" y="13988"/>
                  </a:cubicBezTo>
                  <a:cubicBezTo>
                    <a:pt x="32016" y="13976"/>
                    <a:pt x="32040" y="13952"/>
                    <a:pt x="32052" y="13916"/>
                  </a:cubicBezTo>
                  <a:lnTo>
                    <a:pt x="32052" y="13916"/>
                  </a:lnTo>
                  <a:cubicBezTo>
                    <a:pt x="31862" y="20512"/>
                    <a:pt x="32135" y="27144"/>
                    <a:pt x="32135" y="33716"/>
                  </a:cubicBezTo>
                  <a:lnTo>
                    <a:pt x="32135" y="33740"/>
                  </a:lnTo>
                  <a:cubicBezTo>
                    <a:pt x="31683" y="33788"/>
                    <a:pt x="31254" y="33835"/>
                    <a:pt x="30802" y="33859"/>
                  </a:cubicBezTo>
                  <a:cubicBezTo>
                    <a:pt x="30790" y="33847"/>
                    <a:pt x="30778" y="33835"/>
                    <a:pt x="30766" y="33835"/>
                  </a:cubicBezTo>
                  <a:cubicBezTo>
                    <a:pt x="30731" y="33835"/>
                    <a:pt x="30719" y="33847"/>
                    <a:pt x="30707" y="33859"/>
                  </a:cubicBezTo>
                  <a:cubicBezTo>
                    <a:pt x="29920" y="33924"/>
                    <a:pt x="29134" y="33967"/>
                    <a:pt x="28352" y="33967"/>
                  </a:cubicBezTo>
                  <a:cubicBezTo>
                    <a:pt x="27844" y="33967"/>
                    <a:pt x="27339" y="33949"/>
                    <a:pt x="26837" y="33907"/>
                  </a:cubicBezTo>
                  <a:cubicBezTo>
                    <a:pt x="26819" y="33901"/>
                    <a:pt x="26807" y="33898"/>
                    <a:pt x="26795" y="33898"/>
                  </a:cubicBezTo>
                  <a:cubicBezTo>
                    <a:pt x="26784" y="33898"/>
                    <a:pt x="26772" y="33901"/>
                    <a:pt x="26754" y="33907"/>
                  </a:cubicBezTo>
                  <a:cubicBezTo>
                    <a:pt x="25420" y="33788"/>
                    <a:pt x="24099" y="33490"/>
                    <a:pt x="22813" y="32907"/>
                  </a:cubicBezTo>
                  <a:cubicBezTo>
                    <a:pt x="22799" y="32900"/>
                    <a:pt x="22785" y="32898"/>
                    <a:pt x="22773" y="32898"/>
                  </a:cubicBezTo>
                  <a:cubicBezTo>
                    <a:pt x="22687" y="32898"/>
                    <a:pt x="22636" y="33022"/>
                    <a:pt x="22730" y="33073"/>
                  </a:cubicBezTo>
                  <a:cubicBezTo>
                    <a:pt x="23408" y="33419"/>
                    <a:pt x="24123" y="33657"/>
                    <a:pt x="24837" y="33835"/>
                  </a:cubicBezTo>
                  <a:cubicBezTo>
                    <a:pt x="24837" y="33835"/>
                    <a:pt x="24837" y="33847"/>
                    <a:pt x="24849" y="33847"/>
                  </a:cubicBezTo>
                  <a:cubicBezTo>
                    <a:pt x="25087" y="34050"/>
                    <a:pt x="25349" y="34264"/>
                    <a:pt x="25599" y="34443"/>
                  </a:cubicBezTo>
                  <a:cubicBezTo>
                    <a:pt x="25837" y="34621"/>
                    <a:pt x="26099" y="34859"/>
                    <a:pt x="26397" y="34931"/>
                  </a:cubicBezTo>
                  <a:cubicBezTo>
                    <a:pt x="26402" y="34931"/>
                    <a:pt x="26407" y="34932"/>
                    <a:pt x="26412" y="34932"/>
                  </a:cubicBezTo>
                  <a:cubicBezTo>
                    <a:pt x="26484" y="34932"/>
                    <a:pt x="26513" y="34855"/>
                    <a:pt x="26480" y="34800"/>
                  </a:cubicBezTo>
                  <a:cubicBezTo>
                    <a:pt x="26301" y="34585"/>
                    <a:pt x="26016" y="34466"/>
                    <a:pt x="25789" y="34312"/>
                  </a:cubicBezTo>
                  <a:cubicBezTo>
                    <a:pt x="25611" y="34193"/>
                    <a:pt x="25444" y="34038"/>
                    <a:pt x="25266" y="33907"/>
                  </a:cubicBezTo>
                  <a:lnTo>
                    <a:pt x="25266" y="33907"/>
                  </a:lnTo>
                  <a:lnTo>
                    <a:pt x="25980" y="34038"/>
                  </a:lnTo>
                  <a:cubicBezTo>
                    <a:pt x="26337" y="34395"/>
                    <a:pt x="26694" y="34752"/>
                    <a:pt x="27051" y="35121"/>
                  </a:cubicBezTo>
                  <a:cubicBezTo>
                    <a:pt x="25825" y="35038"/>
                    <a:pt x="24575" y="34847"/>
                    <a:pt x="23301" y="34502"/>
                  </a:cubicBezTo>
                  <a:cubicBezTo>
                    <a:pt x="23292" y="34498"/>
                    <a:pt x="23283" y="34496"/>
                    <a:pt x="23275" y="34496"/>
                  </a:cubicBezTo>
                  <a:cubicBezTo>
                    <a:pt x="23211" y="34496"/>
                    <a:pt x="23192" y="34612"/>
                    <a:pt x="23277" y="34633"/>
                  </a:cubicBezTo>
                  <a:cubicBezTo>
                    <a:pt x="25078" y="35156"/>
                    <a:pt x="26958" y="35459"/>
                    <a:pt x="28835" y="35459"/>
                  </a:cubicBezTo>
                  <a:cubicBezTo>
                    <a:pt x="29950" y="35459"/>
                    <a:pt x="31064" y="35352"/>
                    <a:pt x="32159" y="35121"/>
                  </a:cubicBezTo>
                  <a:lnTo>
                    <a:pt x="32159" y="35121"/>
                  </a:lnTo>
                  <a:cubicBezTo>
                    <a:pt x="32147" y="40527"/>
                    <a:pt x="32052" y="45944"/>
                    <a:pt x="32088" y="51361"/>
                  </a:cubicBezTo>
                  <a:cubicBezTo>
                    <a:pt x="31385" y="51421"/>
                    <a:pt x="30707" y="51457"/>
                    <a:pt x="30016" y="51468"/>
                  </a:cubicBezTo>
                  <a:lnTo>
                    <a:pt x="29945" y="51468"/>
                  </a:lnTo>
                  <a:cubicBezTo>
                    <a:pt x="29848" y="51469"/>
                    <a:pt x="29752" y="51470"/>
                    <a:pt x="29655" y="51470"/>
                  </a:cubicBezTo>
                  <a:cubicBezTo>
                    <a:pt x="28395" y="51470"/>
                    <a:pt x="27135" y="51397"/>
                    <a:pt x="25897" y="51242"/>
                  </a:cubicBezTo>
                  <a:cubicBezTo>
                    <a:pt x="25849" y="51195"/>
                    <a:pt x="25789" y="51159"/>
                    <a:pt x="25742" y="51111"/>
                  </a:cubicBezTo>
                  <a:cubicBezTo>
                    <a:pt x="25718" y="51091"/>
                    <a:pt x="25691" y="51082"/>
                    <a:pt x="25664" y="51082"/>
                  </a:cubicBezTo>
                  <a:cubicBezTo>
                    <a:pt x="25599" y="51082"/>
                    <a:pt x="25536" y="51135"/>
                    <a:pt x="25527" y="51195"/>
                  </a:cubicBezTo>
                  <a:cubicBezTo>
                    <a:pt x="24789" y="51099"/>
                    <a:pt x="24051" y="50980"/>
                    <a:pt x="23325" y="50826"/>
                  </a:cubicBezTo>
                  <a:cubicBezTo>
                    <a:pt x="23321" y="50825"/>
                    <a:pt x="23316" y="50825"/>
                    <a:pt x="23312" y="50825"/>
                  </a:cubicBezTo>
                  <a:cubicBezTo>
                    <a:pt x="23214" y="50825"/>
                    <a:pt x="23174" y="50957"/>
                    <a:pt x="23277" y="50980"/>
                  </a:cubicBezTo>
                  <a:cubicBezTo>
                    <a:pt x="23503" y="51040"/>
                    <a:pt x="23718" y="51076"/>
                    <a:pt x="23944" y="51123"/>
                  </a:cubicBezTo>
                  <a:cubicBezTo>
                    <a:pt x="23884" y="51159"/>
                    <a:pt x="23861" y="51242"/>
                    <a:pt x="23920" y="51302"/>
                  </a:cubicBezTo>
                  <a:cubicBezTo>
                    <a:pt x="24408" y="51730"/>
                    <a:pt x="24885" y="52230"/>
                    <a:pt x="25408" y="52623"/>
                  </a:cubicBezTo>
                  <a:cubicBezTo>
                    <a:pt x="25266" y="52611"/>
                    <a:pt x="25123" y="52600"/>
                    <a:pt x="24992" y="52588"/>
                  </a:cubicBezTo>
                  <a:cubicBezTo>
                    <a:pt x="24515" y="52147"/>
                    <a:pt x="23884" y="51838"/>
                    <a:pt x="23349" y="51480"/>
                  </a:cubicBezTo>
                  <a:cubicBezTo>
                    <a:pt x="23330" y="51469"/>
                    <a:pt x="23311" y="51464"/>
                    <a:pt x="23293" y="51464"/>
                  </a:cubicBezTo>
                  <a:cubicBezTo>
                    <a:pt x="23201" y="51464"/>
                    <a:pt x="23140" y="51601"/>
                    <a:pt x="23230" y="51671"/>
                  </a:cubicBezTo>
                  <a:cubicBezTo>
                    <a:pt x="23515" y="51873"/>
                    <a:pt x="23777" y="52064"/>
                    <a:pt x="24063" y="52254"/>
                  </a:cubicBezTo>
                  <a:lnTo>
                    <a:pt x="24420" y="52528"/>
                  </a:lnTo>
                  <a:cubicBezTo>
                    <a:pt x="24134" y="52480"/>
                    <a:pt x="23837" y="52445"/>
                    <a:pt x="23563" y="52409"/>
                  </a:cubicBezTo>
                  <a:cubicBezTo>
                    <a:pt x="23555" y="52407"/>
                    <a:pt x="23548" y="52406"/>
                    <a:pt x="23542" y="52406"/>
                  </a:cubicBezTo>
                  <a:cubicBezTo>
                    <a:pt x="23474" y="52406"/>
                    <a:pt x="23451" y="52506"/>
                    <a:pt x="23527" y="52528"/>
                  </a:cubicBezTo>
                  <a:cubicBezTo>
                    <a:pt x="23956" y="52611"/>
                    <a:pt x="24396" y="52683"/>
                    <a:pt x="24825" y="52766"/>
                  </a:cubicBezTo>
                  <a:cubicBezTo>
                    <a:pt x="24849" y="52778"/>
                    <a:pt x="24885" y="52790"/>
                    <a:pt x="24896" y="52802"/>
                  </a:cubicBezTo>
                  <a:cubicBezTo>
                    <a:pt x="24918" y="52813"/>
                    <a:pt x="24934" y="52819"/>
                    <a:pt x="24951" y="52819"/>
                  </a:cubicBezTo>
                  <a:cubicBezTo>
                    <a:pt x="24970" y="52819"/>
                    <a:pt x="24989" y="52810"/>
                    <a:pt x="25016" y="52790"/>
                  </a:cubicBezTo>
                  <a:cubicBezTo>
                    <a:pt x="25266" y="52838"/>
                    <a:pt x="25539" y="52885"/>
                    <a:pt x="25801" y="52909"/>
                  </a:cubicBezTo>
                  <a:cubicBezTo>
                    <a:pt x="25825" y="52909"/>
                    <a:pt x="25825" y="52921"/>
                    <a:pt x="25837" y="52921"/>
                  </a:cubicBezTo>
                  <a:cubicBezTo>
                    <a:pt x="25848" y="52937"/>
                    <a:pt x="25863" y="52944"/>
                    <a:pt x="25878" y="52944"/>
                  </a:cubicBezTo>
                  <a:cubicBezTo>
                    <a:pt x="25897" y="52944"/>
                    <a:pt x="25914" y="52934"/>
                    <a:pt x="25920" y="52921"/>
                  </a:cubicBezTo>
                  <a:cubicBezTo>
                    <a:pt x="27583" y="53153"/>
                    <a:pt x="29253" y="53259"/>
                    <a:pt x="30931" y="53259"/>
                  </a:cubicBezTo>
                  <a:cubicBezTo>
                    <a:pt x="31320" y="53259"/>
                    <a:pt x="31710" y="53254"/>
                    <a:pt x="32100" y="53242"/>
                  </a:cubicBezTo>
                  <a:cubicBezTo>
                    <a:pt x="32112" y="54886"/>
                    <a:pt x="32147" y="56529"/>
                    <a:pt x="32195" y="58184"/>
                  </a:cubicBezTo>
                  <a:cubicBezTo>
                    <a:pt x="30913" y="58478"/>
                    <a:pt x="29587" y="58638"/>
                    <a:pt x="28266" y="58638"/>
                  </a:cubicBezTo>
                  <a:cubicBezTo>
                    <a:pt x="26067" y="58638"/>
                    <a:pt x="23881" y="58197"/>
                    <a:pt x="21932" y="57207"/>
                  </a:cubicBezTo>
                  <a:cubicBezTo>
                    <a:pt x="21928" y="57203"/>
                    <a:pt x="21924" y="57202"/>
                    <a:pt x="21920" y="57202"/>
                  </a:cubicBezTo>
                  <a:cubicBezTo>
                    <a:pt x="21912" y="57202"/>
                    <a:pt x="21904" y="57207"/>
                    <a:pt x="21896" y="57207"/>
                  </a:cubicBezTo>
                  <a:cubicBezTo>
                    <a:pt x="22122" y="52123"/>
                    <a:pt x="22075" y="46992"/>
                    <a:pt x="21991" y="41872"/>
                  </a:cubicBezTo>
                  <a:cubicBezTo>
                    <a:pt x="21991" y="41848"/>
                    <a:pt x="22015" y="41836"/>
                    <a:pt x="22015" y="41836"/>
                  </a:cubicBezTo>
                  <a:cubicBezTo>
                    <a:pt x="22039" y="41777"/>
                    <a:pt x="22027" y="41729"/>
                    <a:pt x="21991" y="41705"/>
                  </a:cubicBezTo>
                  <a:cubicBezTo>
                    <a:pt x="21956" y="38860"/>
                    <a:pt x="21908" y="36002"/>
                    <a:pt x="21908" y="33180"/>
                  </a:cubicBezTo>
                  <a:cubicBezTo>
                    <a:pt x="21908" y="26525"/>
                    <a:pt x="22110" y="19822"/>
                    <a:pt x="21968" y="13154"/>
                  </a:cubicBezTo>
                  <a:close/>
                  <a:moveTo>
                    <a:pt x="12133" y="14107"/>
                  </a:moveTo>
                  <a:lnTo>
                    <a:pt x="12145" y="14131"/>
                  </a:lnTo>
                  <a:cubicBezTo>
                    <a:pt x="12157" y="14333"/>
                    <a:pt x="12216" y="14523"/>
                    <a:pt x="12335" y="14702"/>
                  </a:cubicBezTo>
                  <a:cubicBezTo>
                    <a:pt x="12361" y="14740"/>
                    <a:pt x="12399" y="14757"/>
                    <a:pt x="12436" y="14757"/>
                  </a:cubicBezTo>
                  <a:cubicBezTo>
                    <a:pt x="12502" y="14757"/>
                    <a:pt x="12565" y="14703"/>
                    <a:pt x="12550" y="14619"/>
                  </a:cubicBezTo>
                  <a:cubicBezTo>
                    <a:pt x="12526" y="14583"/>
                    <a:pt x="12526" y="14547"/>
                    <a:pt x="12514" y="14512"/>
                  </a:cubicBezTo>
                  <a:lnTo>
                    <a:pt x="12514" y="14512"/>
                  </a:lnTo>
                  <a:lnTo>
                    <a:pt x="12633" y="14631"/>
                  </a:lnTo>
                  <a:cubicBezTo>
                    <a:pt x="12550" y="14666"/>
                    <a:pt x="12502" y="14797"/>
                    <a:pt x="12597" y="14869"/>
                  </a:cubicBezTo>
                  <a:cubicBezTo>
                    <a:pt x="13097" y="15214"/>
                    <a:pt x="13645" y="15535"/>
                    <a:pt x="14240" y="15833"/>
                  </a:cubicBezTo>
                  <a:cubicBezTo>
                    <a:pt x="15627" y="16669"/>
                    <a:pt x="17248" y="17166"/>
                    <a:pt x="18829" y="17166"/>
                  </a:cubicBezTo>
                  <a:cubicBezTo>
                    <a:pt x="19026" y="17166"/>
                    <a:pt x="19224" y="17159"/>
                    <a:pt x="19420" y="17143"/>
                  </a:cubicBezTo>
                  <a:cubicBezTo>
                    <a:pt x="19551" y="17131"/>
                    <a:pt x="19634" y="17024"/>
                    <a:pt x="19610" y="16928"/>
                  </a:cubicBezTo>
                  <a:cubicBezTo>
                    <a:pt x="19896" y="16881"/>
                    <a:pt x="20158" y="16833"/>
                    <a:pt x="20432" y="16750"/>
                  </a:cubicBezTo>
                  <a:cubicBezTo>
                    <a:pt x="20444" y="16762"/>
                    <a:pt x="20455" y="16774"/>
                    <a:pt x="20479" y="16774"/>
                  </a:cubicBezTo>
                  <a:cubicBezTo>
                    <a:pt x="20634" y="16821"/>
                    <a:pt x="20848" y="16845"/>
                    <a:pt x="21027" y="16845"/>
                  </a:cubicBezTo>
                  <a:cubicBezTo>
                    <a:pt x="20848" y="17643"/>
                    <a:pt x="20813" y="18441"/>
                    <a:pt x="20598" y="19214"/>
                  </a:cubicBezTo>
                  <a:cubicBezTo>
                    <a:pt x="20574" y="19262"/>
                    <a:pt x="20598" y="19310"/>
                    <a:pt x="20622" y="19334"/>
                  </a:cubicBezTo>
                  <a:cubicBezTo>
                    <a:pt x="20539" y="19905"/>
                    <a:pt x="20455" y="20465"/>
                    <a:pt x="20420" y="21012"/>
                  </a:cubicBezTo>
                  <a:cubicBezTo>
                    <a:pt x="20420" y="21059"/>
                    <a:pt x="20457" y="21083"/>
                    <a:pt x="20492" y="21083"/>
                  </a:cubicBezTo>
                  <a:cubicBezTo>
                    <a:pt x="20519" y="21083"/>
                    <a:pt x="20545" y="21068"/>
                    <a:pt x="20551" y="21036"/>
                  </a:cubicBezTo>
                  <a:cubicBezTo>
                    <a:pt x="20563" y="20941"/>
                    <a:pt x="20574" y="20869"/>
                    <a:pt x="20598" y="20774"/>
                  </a:cubicBezTo>
                  <a:cubicBezTo>
                    <a:pt x="20612" y="20836"/>
                    <a:pt x="20670" y="20875"/>
                    <a:pt x="20728" y="20875"/>
                  </a:cubicBezTo>
                  <a:cubicBezTo>
                    <a:pt x="20770" y="20875"/>
                    <a:pt x="20811" y="20855"/>
                    <a:pt x="20836" y="20810"/>
                  </a:cubicBezTo>
                  <a:cubicBezTo>
                    <a:pt x="21134" y="20357"/>
                    <a:pt x="21229" y="19846"/>
                    <a:pt x="21336" y="19322"/>
                  </a:cubicBezTo>
                  <a:cubicBezTo>
                    <a:pt x="21348" y="19226"/>
                    <a:pt x="21289" y="19143"/>
                    <a:pt x="21194" y="19131"/>
                  </a:cubicBezTo>
                  <a:cubicBezTo>
                    <a:pt x="21098" y="19131"/>
                    <a:pt x="21015" y="19107"/>
                    <a:pt x="20920" y="19107"/>
                  </a:cubicBezTo>
                  <a:cubicBezTo>
                    <a:pt x="21075" y="18536"/>
                    <a:pt x="21217" y="17952"/>
                    <a:pt x="21348" y="17357"/>
                  </a:cubicBezTo>
                  <a:lnTo>
                    <a:pt x="21348" y="17357"/>
                  </a:lnTo>
                  <a:cubicBezTo>
                    <a:pt x="21336" y="22620"/>
                    <a:pt x="21467" y="27906"/>
                    <a:pt x="21467" y="33145"/>
                  </a:cubicBezTo>
                  <a:cubicBezTo>
                    <a:pt x="21467" y="34109"/>
                    <a:pt x="21467" y="35097"/>
                    <a:pt x="21456" y="36062"/>
                  </a:cubicBezTo>
                  <a:cubicBezTo>
                    <a:pt x="21336" y="35955"/>
                    <a:pt x="21217" y="35871"/>
                    <a:pt x="21098" y="35776"/>
                  </a:cubicBezTo>
                  <a:cubicBezTo>
                    <a:pt x="21081" y="35765"/>
                    <a:pt x="21064" y="35759"/>
                    <a:pt x="21048" y="35759"/>
                  </a:cubicBezTo>
                  <a:cubicBezTo>
                    <a:pt x="20965" y="35759"/>
                    <a:pt x="20911" y="35895"/>
                    <a:pt x="20991" y="35955"/>
                  </a:cubicBezTo>
                  <a:cubicBezTo>
                    <a:pt x="21146" y="36062"/>
                    <a:pt x="21289" y="36193"/>
                    <a:pt x="21456" y="36276"/>
                  </a:cubicBezTo>
                  <a:lnTo>
                    <a:pt x="21456" y="36812"/>
                  </a:lnTo>
                  <a:cubicBezTo>
                    <a:pt x="21194" y="36609"/>
                    <a:pt x="20908" y="36431"/>
                    <a:pt x="20634" y="36252"/>
                  </a:cubicBezTo>
                  <a:cubicBezTo>
                    <a:pt x="20614" y="36239"/>
                    <a:pt x="20595" y="36233"/>
                    <a:pt x="20576" y="36233"/>
                  </a:cubicBezTo>
                  <a:cubicBezTo>
                    <a:pt x="20482" y="36233"/>
                    <a:pt x="20416" y="36385"/>
                    <a:pt x="20515" y="36455"/>
                  </a:cubicBezTo>
                  <a:cubicBezTo>
                    <a:pt x="20670" y="36550"/>
                    <a:pt x="20813" y="36657"/>
                    <a:pt x="20967" y="36776"/>
                  </a:cubicBezTo>
                  <a:cubicBezTo>
                    <a:pt x="20848" y="36788"/>
                    <a:pt x="20848" y="36990"/>
                    <a:pt x="20979" y="36990"/>
                  </a:cubicBezTo>
                  <a:cubicBezTo>
                    <a:pt x="21075" y="36990"/>
                    <a:pt x="21086" y="36907"/>
                    <a:pt x="21075" y="36848"/>
                  </a:cubicBezTo>
                  <a:lnTo>
                    <a:pt x="21075" y="36848"/>
                  </a:lnTo>
                  <a:cubicBezTo>
                    <a:pt x="21194" y="36943"/>
                    <a:pt x="21325" y="37026"/>
                    <a:pt x="21456" y="37110"/>
                  </a:cubicBezTo>
                  <a:cubicBezTo>
                    <a:pt x="21456" y="37312"/>
                    <a:pt x="21456" y="37526"/>
                    <a:pt x="21444" y="37729"/>
                  </a:cubicBezTo>
                  <a:cubicBezTo>
                    <a:pt x="21372" y="37681"/>
                    <a:pt x="21289" y="37645"/>
                    <a:pt x="21229" y="37598"/>
                  </a:cubicBezTo>
                  <a:cubicBezTo>
                    <a:pt x="21229" y="37586"/>
                    <a:pt x="21253" y="37562"/>
                    <a:pt x="21253" y="37550"/>
                  </a:cubicBezTo>
                  <a:cubicBezTo>
                    <a:pt x="21292" y="37472"/>
                    <a:pt x="21213" y="37409"/>
                    <a:pt x="21134" y="37409"/>
                  </a:cubicBezTo>
                  <a:cubicBezTo>
                    <a:pt x="21093" y="37409"/>
                    <a:pt x="21051" y="37426"/>
                    <a:pt x="21027" y="37467"/>
                  </a:cubicBezTo>
                  <a:lnTo>
                    <a:pt x="21027" y="37479"/>
                  </a:lnTo>
                  <a:cubicBezTo>
                    <a:pt x="20813" y="37324"/>
                    <a:pt x="20610" y="37169"/>
                    <a:pt x="20432" y="36967"/>
                  </a:cubicBezTo>
                  <a:cubicBezTo>
                    <a:pt x="20408" y="36946"/>
                    <a:pt x="20383" y="36937"/>
                    <a:pt x="20359" y="36937"/>
                  </a:cubicBezTo>
                  <a:cubicBezTo>
                    <a:pt x="20273" y="36937"/>
                    <a:pt x="20200" y="37050"/>
                    <a:pt x="20265" y="37133"/>
                  </a:cubicBezTo>
                  <a:cubicBezTo>
                    <a:pt x="20444" y="37312"/>
                    <a:pt x="20658" y="37538"/>
                    <a:pt x="20896" y="37717"/>
                  </a:cubicBezTo>
                  <a:cubicBezTo>
                    <a:pt x="20848" y="37788"/>
                    <a:pt x="20801" y="37860"/>
                    <a:pt x="20777" y="37943"/>
                  </a:cubicBezTo>
                  <a:cubicBezTo>
                    <a:pt x="20610" y="37848"/>
                    <a:pt x="20432" y="37776"/>
                    <a:pt x="20265" y="37681"/>
                  </a:cubicBezTo>
                  <a:cubicBezTo>
                    <a:pt x="20247" y="37672"/>
                    <a:pt x="20231" y="37668"/>
                    <a:pt x="20215" y="37668"/>
                  </a:cubicBezTo>
                  <a:cubicBezTo>
                    <a:pt x="20125" y="37668"/>
                    <a:pt x="20077" y="37799"/>
                    <a:pt x="20158" y="37860"/>
                  </a:cubicBezTo>
                  <a:cubicBezTo>
                    <a:pt x="20324" y="37955"/>
                    <a:pt x="20491" y="38062"/>
                    <a:pt x="20658" y="38145"/>
                  </a:cubicBezTo>
                  <a:cubicBezTo>
                    <a:pt x="20324" y="38788"/>
                    <a:pt x="20039" y="39455"/>
                    <a:pt x="19741" y="40098"/>
                  </a:cubicBezTo>
                  <a:cubicBezTo>
                    <a:pt x="19717" y="40155"/>
                    <a:pt x="19770" y="40212"/>
                    <a:pt x="19821" y="40212"/>
                  </a:cubicBezTo>
                  <a:cubicBezTo>
                    <a:pt x="19845" y="40212"/>
                    <a:pt x="19869" y="40200"/>
                    <a:pt x="19884" y="40169"/>
                  </a:cubicBezTo>
                  <a:cubicBezTo>
                    <a:pt x="19896" y="40158"/>
                    <a:pt x="19896" y="40146"/>
                    <a:pt x="19908" y="40122"/>
                  </a:cubicBezTo>
                  <a:lnTo>
                    <a:pt x="19908" y="40122"/>
                  </a:lnTo>
                  <a:cubicBezTo>
                    <a:pt x="19896" y="40158"/>
                    <a:pt x="19908" y="40181"/>
                    <a:pt x="19920" y="40229"/>
                  </a:cubicBezTo>
                  <a:cubicBezTo>
                    <a:pt x="20039" y="40384"/>
                    <a:pt x="20158" y="40515"/>
                    <a:pt x="20265" y="40658"/>
                  </a:cubicBezTo>
                  <a:cubicBezTo>
                    <a:pt x="20217" y="40777"/>
                    <a:pt x="20182" y="40920"/>
                    <a:pt x="20134" y="41039"/>
                  </a:cubicBezTo>
                  <a:cubicBezTo>
                    <a:pt x="19979" y="40860"/>
                    <a:pt x="19836" y="40693"/>
                    <a:pt x="19705" y="40503"/>
                  </a:cubicBezTo>
                  <a:cubicBezTo>
                    <a:pt x="19681" y="40473"/>
                    <a:pt x="19650" y="40460"/>
                    <a:pt x="19619" y="40460"/>
                  </a:cubicBezTo>
                  <a:cubicBezTo>
                    <a:pt x="19526" y="40460"/>
                    <a:pt x="19429" y="40569"/>
                    <a:pt x="19491" y="40658"/>
                  </a:cubicBezTo>
                  <a:lnTo>
                    <a:pt x="20027" y="41336"/>
                  </a:lnTo>
                  <a:cubicBezTo>
                    <a:pt x="19967" y="41491"/>
                    <a:pt x="19908" y="41646"/>
                    <a:pt x="19848" y="41812"/>
                  </a:cubicBezTo>
                  <a:cubicBezTo>
                    <a:pt x="19705" y="41670"/>
                    <a:pt x="19551" y="41539"/>
                    <a:pt x="19408" y="41420"/>
                  </a:cubicBezTo>
                  <a:cubicBezTo>
                    <a:pt x="19381" y="41395"/>
                    <a:pt x="19351" y="41385"/>
                    <a:pt x="19323" y="41385"/>
                  </a:cubicBezTo>
                  <a:cubicBezTo>
                    <a:pt x="19228" y="41385"/>
                    <a:pt x="19149" y="41503"/>
                    <a:pt x="19241" y="41586"/>
                  </a:cubicBezTo>
                  <a:cubicBezTo>
                    <a:pt x="19420" y="41753"/>
                    <a:pt x="19586" y="41896"/>
                    <a:pt x="19765" y="42063"/>
                  </a:cubicBezTo>
                  <a:cubicBezTo>
                    <a:pt x="19729" y="42146"/>
                    <a:pt x="19705" y="42229"/>
                    <a:pt x="19670" y="42313"/>
                  </a:cubicBezTo>
                  <a:cubicBezTo>
                    <a:pt x="19654" y="42376"/>
                    <a:pt x="19712" y="42429"/>
                    <a:pt x="19767" y="42429"/>
                  </a:cubicBezTo>
                  <a:cubicBezTo>
                    <a:pt x="19794" y="42429"/>
                    <a:pt x="19820" y="42416"/>
                    <a:pt x="19836" y="42384"/>
                  </a:cubicBezTo>
                  <a:cubicBezTo>
                    <a:pt x="19860" y="42324"/>
                    <a:pt x="19896" y="42265"/>
                    <a:pt x="19908" y="42205"/>
                  </a:cubicBezTo>
                  <a:cubicBezTo>
                    <a:pt x="20027" y="42313"/>
                    <a:pt x="20146" y="42432"/>
                    <a:pt x="20265" y="42539"/>
                  </a:cubicBezTo>
                  <a:cubicBezTo>
                    <a:pt x="20205" y="42670"/>
                    <a:pt x="20146" y="42789"/>
                    <a:pt x="20098" y="42920"/>
                  </a:cubicBezTo>
                  <a:cubicBezTo>
                    <a:pt x="19884" y="42717"/>
                    <a:pt x="19658" y="42491"/>
                    <a:pt x="19443" y="42289"/>
                  </a:cubicBezTo>
                  <a:cubicBezTo>
                    <a:pt x="19417" y="42262"/>
                    <a:pt x="19387" y="42251"/>
                    <a:pt x="19357" y="42251"/>
                  </a:cubicBezTo>
                  <a:cubicBezTo>
                    <a:pt x="19255" y="42251"/>
                    <a:pt x="19160" y="42387"/>
                    <a:pt x="19253" y="42479"/>
                  </a:cubicBezTo>
                  <a:cubicBezTo>
                    <a:pt x="19491" y="42717"/>
                    <a:pt x="19741" y="42955"/>
                    <a:pt x="19979" y="43206"/>
                  </a:cubicBezTo>
                  <a:cubicBezTo>
                    <a:pt x="19920" y="43336"/>
                    <a:pt x="19860" y="43491"/>
                    <a:pt x="19801" y="43622"/>
                  </a:cubicBezTo>
                  <a:cubicBezTo>
                    <a:pt x="19598" y="43420"/>
                    <a:pt x="19372" y="43217"/>
                    <a:pt x="19170" y="43015"/>
                  </a:cubicBezTo>
                  <a:cubicBezTo>
                    <a:pt x="19145" y="42991"/>
                    <a:pt x="19118" y="42980"/>
                    <a:pt x="19093" y="42980"/>
                  </a:cubicBezTo>
                  <a:cubicBezTo>
                    <a:pt x="19005" y="42980"/>
                    <a:pt x="18929" y="43099"/>
                    <a:pt x="19003" y="43182"/>
                  </a:cubicBezTo>
                  <a:cubicBezTo>
                    <a:pt x="19241" y="43420"/>
                    <a:pt x="19467" y="43634"/>
                    <a:pt x="19705" y="43860"/>
                  </a:cubicBezTo>
                  <a:cubicBezTo>
                    <a:pt x="19622" y="44027"/>
                    <a:pt x="19562" y="44206"/>
                    <a:pt x="19491" y="44372"/>
                  </a:cubicBezTo>
                  <a:cubicBezTo>
                    <a:pt x="19459" y="44436"/>
                    <a:pt x="19528" y="44494"/>
                    <a:pt x="19592" y="44494"/>
                  </a:cubicBezTo>
                  <a:cubicBezTo>
                    <a:pt x="19623" y="44494"/>
                    <a:pt x="19654" y="44479"/>
                    <a:pt x="19670" y="44444"/>
                  </a:cubicBezTo>
                  <a:cubicBezTo>
                    <a:pt x="19729" y="44289"/>
                    <a:pt x="19789" y="44158"/>
                    <a:pt x="19860" y="44027"/>
                  </a:cubicBezTo>
                  <a:lnTo>
                    <a:pt x="20265" y="44432"/>
                  </a:lnTo>
                  <a:lnTo>
                    <a:pt x="20003" y="45003"/>
                  </a:lnTo>
                  <a:cubicBezTo>
                    <a:pt x="19503" y="44527"/>
                    <a:pt x="19015" y="44051"/>
                    <a:pt x="18539" y="43563"/>
                  </a:cubicBezTo>
                  <a:cubicBezTo>
                    <a:pt x="18514" y="43538"/>
                    <a:pt x="18487" y="43528"/>
                    <a:pt x="18462" y="43528"/>
                  </a:cubicBezTo>
                  <a:cubicBezTo>
                    <a:pt x="18374" y="43528"/>
                    <a:pt x="18298" y="43647"/>
                    <a:pt x="18372" y="43729"/>
                  </a:cubicBezTo>
                  <a:cubicBezTo>
                    <a:pt x="18872" y="44253"/>
                    <a:pt x="19372" y="44765"/>
                    <a:pt x="19884" y="45277"/>
                  </a:cubicBezTo>
                  <a:cubicBezTo>
                    <a:pt x="19801" y="45444"/>
                    <a:pt x="19741" y="45599"/>
                    <a:pt x="19670" y="45765"/>
                  </a:cubicBezTo>
                  <a:cubicBezTo>
                    <a:pt x="19086" y="45230"/>
                    <a:pt x="18491" y="44706"/>
                    <a:pt x="17931" y="44170"/>
                  </a:cubicBezTo>
                  <a:cubicBezTo>
                    <a:pt x="17906" y="44144"/>
                    <a:pt x="17877" y="44133"/>
                    <a:pt x="17849" y="44133"/>
                  </a:cubicBezTo>
                  <a:cubicBezTo>
                    <a:pt x="17749" y="44133"/>
                    <a:pt x="17659" y="44274"/>
                    <a:pt x="17753" y="44349"/>
                  </a:cubicBezTo>
                  <a:cubicBezTo>
                    <a:pt x="18348" y="44920"/>
                    <a:pt x="18931" y="45515"/>
                    <a:pt x="19527" y="46111"/>
                  </a:cubicBezTo>
                  <a:cubicBezTo>
                    <a:pt x="19479" y="46230"/>
                    <a:pt x="19431" y="46349"/>
                    <a:pt x="19372" y="46468"/>
                  </a:cubicBezTo>
                  <a:cubicBezTo>
                    <a:pt x="18943" y="46063"/>
                    <a:pt x="18515" y="45658"/>
                    <a:pt x="18098" y="45241"/>
                  </a:cubicBezTo>
                  <a:cubicBezTo>
                    <a:pt x="18074" y="45220"/>
                    <a:pt x="18048" y="45212"/>
                    <a:pt x="18023" y="45212"/>
                  </a:cubicBezTo>
                  <a:cubicBezTo>
                    <a:pt x="17935" y="45212"/>
                    <a:pt x="17860" y="45322"/>
                    <a:pt x="17943" y="45396"/>
                  </a:cubicBezTo>
                  <a:cubicBezTo>
                    <a:pt x="18372" y="45837"/>
                    <a:pt x="18812" y="46301"/>
                    <a:pt x="19253" y="46777"/>
                  </a:cubicBezTo>
                  <a:lnTo>
                    <a:pt x="19027" y="47361"/>
                  </a:lnTo>
                  <a:cubicBezTo>
                    <a:pt x="18586" y="46932"/>
                    <a:pt x="18158" y="46492"/>
                    <a:pt x="17741" y="46051"/>
                  </a:cubicBezTo>
                  <a:cubicBezTo>
                    <a:pt x="17718" y="46029"/>
                    <a:pt x="17694" y="46020"/>
                    <a:pt x="17671" y="46020"/>
                  </a:cubicBezTo>
                  <a:cubicBezTo>
                    <a:pt x="17596" y="46020"/>
                    <a:pt x="17534" y="46118"/>
                    <a:pt x="17598" y="46182"/>
                  </a:cubicBezTo>
                  <a:cubicBezTo>
                    <a:pt x="18038" y="46646"/>
                    <a:pt x="18479" y="47135"/>
                    <a:pt x="18943" y="47623"/>
                  </a:cubicBezTo>
                  <a:cubicBezTo>
                    <a:pt x="18931" y="47682"/>
                    <a:pt x="18967" y="47718"/>
                    <a:pt x="19027" y="47718"/>
                  </a:cubicBezTo>
                  <a:lnTo>
                    <a:pt x="19384" y="48075"/>
                  </a:lnTo>
                  <a:cubicBezTo>
                    <a:pt x="19324" y="48206"/>
                    <a:pt x="19289" y="48337"/>
                    <a:pt x="19229" y="48456"/>
                  </a:cubicBezTo>
                  <a:cubicBezTo>
                    <a:pt x="18539" y="47885"/>
                    <a:pt x="17860" y="47289"/>
                    <a:pt x="17205" y="46670"/>
                  </a:cubicBezTo>
                  <a:cubicBezTo>
                    <a:pt x="17184" y="46652"/>
                    <a:pt x="17160" y="46644"/>
                    <a:pt x="17137" y="46644"/>
                  </a:cubicBezTo>
                  <a:cubicBezTo>
                    <a:pt x="17058" y="46644"/>
                    <a:pt x="16988" y="46739"/>
                    <a:pt x="17062" y="46813"/>
                  </a:cubicBezTo>
                  <a:cubicBezTo>
                    <a:pt x="17741" y="47468"/>
                    <a:pt x="18408" y="48135"/>
                    <a:pt x="19086" y="48790"/>
                  </a:cubicBezTo>
                  <a:cubicBezTo>
                    <a:pt x="19003" y="48992"/>
                    <a:pt x="18931" y="49206"/>
                    <a:pt x="18836" y="49432"/>
                  </a:cubicBezTo>
                  <a:cubicBezTo>
                    <a:pt x="18491" y="49206"/>
                    <a:pt x="18158" y="48992"/>
                    <a:pt x="17824" y="48754"/>
                  </a:cubicBezTo>
                  <a:cubicBezTo>
                    <a:pt x="17806" y="48742"/>
                    <a:pt x="17788" y="48736"/>
                    <a:pt x="17772" y="48736"/>
                  </a:cubicBezTo>
                  <a:cubicBezTo>
                    <a:pt x="17694" y="48736"/>
                    <a:pt x="17652" y="48861"/>
                    <a:pt x="17741" y="48921"/>
                  </a:cubicBezTo>
                  <a:cubicBezTo>
                    <a:pt x="18062" y="49159"/>
                    <a:pt x="18408" y="49432"/>
                    <a:pt x="18753" y="49683"/>
                  </a:cubicBezTo>
                  <a:cubicBezTo>
                    <a:pt x="18705" y="49790"/>
                    <a:pt x="18658" y="49885"/>
                    <a:pt x="18634" y="50004"/>
                  </a:cubicBezTo>
                  <a:cubicBezTo>
                    <a:pt x="18372" y="49849"/>
                    <a:pt x="18122" y="49694"/>
                    <a:pt x="17884" y="49528"/>
                  </a:cubicBezTo>
                  <a:cubicBezTo>
                    <a:pt x="17875" y="49523"/>
                    <a:pt x="17866" y="49521"/>
                    <a:pt x="17857" y="49521"/>
                  </a:cubicBezTo>
                  <a:cubicBezTo>
                    <a:pt x="17799" y="49521"/>
                    <a:pt x="17760" y="49616"/>
                    <a:pt x="17812" y="49647"/>
                  </a:cubicBezTo>
                  <a:cubicBezTo>
                    <a:pt x="18062" y="49825"/>
                    <a:pt x="18300" y="50004"/>
                    <a:pt x="18550" y="50206"/>
                  </a:cubicBezTo>
                  <a:lnTo>
                    <a:pt x="18336" y="50778"/>
                  </a:lnTo>
                  <a:lnTo>
                    <a:pt x="18336" y="50802"/>
                  </a:lnTo>
                  <a:cubicBezTo>
                    <a:pt x="17598" y="50385"/>
                    <a:pt x="16872" y="49980"/>
                    <a:pt x="16110" y="49611"/>
                  </a:cubicBezTo>
                  <a:cubicBezTo>
                    <a:pt x="16098" y="49603"/>
                    <a:pt x="16087" y="49600"/>
                    <a:pt x="16076" y="49600"/>
                  </a:cubicBezTo>
                  <a:cubicBezTo>
                    <a:pt x="16019" y="49600"/>
                    <a:pt x="15978" y="49690"/>
                    <a:pt x="16038" y="49730"/>
                  </a:cubicBezTo>
                  <a:cubicBezTo>
                    <a:pt x="16967" y="50206"/>
                    <a:pt x="17860" y="50706"/>
                    <a:pt x="18729" y="51242"/>
                  </a:cubicBezTo>
                  <a:cubicBezTo>
                    <a:pt x="18586" y="51599"/>
                    <a:pt x="18455" y="51957"/>
                    <a:pt x="18312" y="52326"/>
                  </a:cubicBezTo>
                  <a:cubicBezTo>
                    <a:pt x="18304" y="52366"/>
                    <a:pt x="18345" y="52401"/>
                    <a:pt x="18380" y="52401"/>
                  </a:cubicBezTo>
                  <a:cubicBezTo>
                    <a:pt x="18396" y="52401"/>
                    <a:pt x="18412" y="52393"/>
                    <a:pt x="18419" y="52373"/>
                  </a:cubicBezTo>
                  <a:cubicBezTo>
                    <a:pt x="18574" y="52028"/>
                    <a:pt x="18729" y="51695"/>
                    <a:pt x="18896" y="51349"/>
                  </a:cubicBezTo>
                  <a:cubicBezTo>
                    <a:pt x="19110" y="51480"/>
                    <a:pt x="19312" y="51599"/>
                    <a:pt x="19503" y="51730"/>
                  </a:cubicBezTo>
                  <a:cubicBezTo>
                    <a:pt x="19253" y="52314"/>
                    <a:pt x="19003" y="52897"/>
                    <a:pt x="18765" y="53481"/>
                  </a:cubicBezTo>
                  <a:cubicBezTo>
                    <a:pt x="18742" y="53519"/>
                    <a:pt x="18777" y="53547"/>
                    <a:pt x="18815" y="53547"/>
                  </a:cubicBezTo>
                  <a:cubicBezTo>
                    <a:pt x="18837" y="53547"/>
                    <a:pt x="18859" y="53538"/>
                    <a:pt x="18872" y="53516"/>
                  </a:cubicBezTo>
                  <a:cubicBezTo>
                    <a:pt x="19122" y="52957"/>
                    <a:pt x="19384" y="52385"/>
                    <a:pt x="19658" y="51826"/>
                  </a:cubicBezTo>
                  <a:cubicBezTo>
                    <a:pt x="19824" y="51933"/>
                    <a:pt x="19967" y="52028"/>
                    <a:pt x="20122" y="52135"/>
                  </a:cubicBezTo>
                  <a:cubicBezTo>
                    <a:pt x="19979" y="52480"/>
                    <a:pt x="19848" y="52802"/>
                    <a:pt x="19729" y="53147"/>
                  </a:cubicBezTo>
                  <a:cubicBezTo>
                    <a:pt x="18693" y="53778"/>
                    <a:pt x="17705" y="54469"/>
                    <a:pt x="16741" y="55243"/>
                  </a:cubicBezTo>
                  <a:cubicBezTo>
                    <a:pt x="15133" y="56314"/>
                    <a:pt x="13574" y="57445"/>
                    <a:pt x="12216" y="58862"/>
                  </a:cubicBezTo>
                  <a:cubicBezTo>
                    <a:pt x="12216" y="58763"/>
                    <a:pt x="12140" y="58663"/>
                    <a:pt x="12052" y="58663"/>
                  </a:cubicBezTo>
                  <a:cubicBezTo>
                    <a:pt x="12024" y="58663"/>
                    <a:pt x="11995" y="58673"/>
                    <a:pt x="11966" y="58696"/>
                  </a:cubicBezTo>
                  <a:cubicBezTo>
                    <a:pt x="11876" y="58776"/>
                    <a:pt x="11777" y="58806"/>
                    <a:pt x="11683" y="58806"/>
                  </a:cubicBezTo>
                  <a:cubicBezTo>
                    <a:pt x="11666" y="58806"/>
                    <a:pt x="11649" y="58805"/>
                    <a:pt x="11633" y="58803"/>
                  </a:cubicBezTo>
                  <a:cubicBezTo>
                    <a:pt x="11847" y="58624"/>
                    <a:pt x="12026" y="58398"/>
                    <a:pt x="12145" y="58160"/>
                  </a:cubicBezTo>
                  <a:cubicBezTo>
                    <a:pt x="12204" y="58148"/>
                    <a:pt x="12240" y="58100"/>
                    <a:pt x="12264" y="58029"/>
                  </a:cubicBezTo>
                  <a:cubicBezTo>
                    <a:pt x="15562" y="47647"/>
                    <a:pt x="18193" y="36907"/>
                    <a:pt x="20384" y="26239"/>
                  </a:cubicBezTo>
                  <a:cubicBezTo>
                    <a:pt x="20406" y="26159"/>
                    <a:pt x="20335" y="26106"/>
                    <a:pt x="20271" y="26106"/>
                  </a:cubicBezTo>
                  <a:cubicBezTo>
                    <a:pt x="20229" y="26106"/>
                    <a:pt x="20191" y="26128"/>
                    <a:pt x="20182" y="26180"/>
                  </a:cubicBezTo>
                  <a:cubicBezTo>
                    <a:pt x="17634" y="36836"/>
                    <a:pt x="14776" y="47361"/>
                    <a:pt x="11871" y="57922"/>
                  </a:cubicBezTo>
                  <a:cubicBezTo>
                    <a:pt x="11847" y="58017"/>
                    <a:pt x="11883" y="58088"/>
                    <a:pt x="11931" y="58136"/>
                  </a:cubicBezTo>
                  <a:cubicBezTo>
                    <a:pt x="11811" y="58279"/>
                    <a:pt x="11681" y="58422"/>
                    <a:pt x="11514" y="58517"/>
                  </a:cubicBezTo>
                  <a:cubicBezTo>
                    <a:pt x="11502" y="58517"/>
                    <a:pt x="11502" y="58505"/>
                    <a:pt x="11490" y="58505"/>
                  </a:cubicBezTo>
                  <a:cubicBezTo>
                    <a:pt x="10502" y="58362"/>
                    <a:pt x="9537" y="58326"/>
                    <a:pt x="8573" y="58041"/>
                  </a:cubicBezTo>
                  <a:cubicBezTo>
                    <a:pt x="8566" y="58039"/>
                    <a:pt x="8559" y="58038"/>
                    <a:pt x="8552" y="58038"/>
                  </a:cubicBezTo>
                  <a:cubicBezTo>
                    <a:pt x="8460" y="58038"/>
                    <a:pt x="8425" y="58185"/>
                    <a:pt x="8525" y="58207"/>
                  </a:cubicBezTo>
                  <a:cubicBezTo>
                    <a:pt x="9283" y="58438"/>
                    <a:pt x="10173" y="58689"/>
                    <a:pt x="11008" y="58689"/>
                  </a:cubicBezTo>
                  <a:cubicBezTo>
                    <a:pt x="11078" y="58689"/>
                    <a:pt x="11147" y="58687"/>
                    <a:pt x="11216" y="58684"/>
                  </a:cubicBezTo>
                  <a:lnTo>
                    <a:pt x="11216" y="58684"/>
                  </a:lnTo>
                  <a:cubicBezTo>
                    <a:pt x="11133" y="58731"/>
                    <a:pt x="11097" y="58791"/>
                    <a:pt x="11097" y="58862"/>
                  </a:cubicBezTo>
                  <a:cubicBezTo>
                    <a:pt x="9645" y="58755"/>
                    <a:pt x="8347" y="58636"/>
                    <a:pt x="6966" y="57922"/>
                  </a:cubicBezTo>
                  <a:cubicBezTo>
                    <a:pt x="6949" y="57913"/>
                    <a:pt x="6933" y="57910"/>
                    <a:pt x="6917" y="57910"/>
                  </a:cubicBezTo>
                  <a:cubicBezTo>
                    <a:pt x="6818" y="57910"/>
                    <a:pt x="6744" y="58052"/>
                    <a:pt x="6847" y="58124"/>
                  </a:cubicBezTo>
                  <a:cubicBezTo>
                    <a:pt x="7969" y="58746"/>
                    <a:pt x="9381" y="59273"/>
                    <a:pt x="10732" y="59273"/>
                  </a:cubicBezTo>
                  <a:cubicBezTo>
                    <a:pt x="11115" y="59273"/>
                    <a:pt x="11494" y="59231"/>
                    <a:pt x="11859" y="59136"/>
                  </a:cubicBezTo>
                  <a:lnTo>
                    <a:pt x="11871" y="59136"/>
                  </a:lnTo>
                  <a:cubicBezTo>
                    <a:pt x="11055" y="59475"/>
                    <a:pt x="10197" y="59617"/>
                    <a:pt x="9319" y="59617"/>
                  </a:cubicBezTo>
                  <a:cubicBezTo>
                    <a:pt x="6277" y="59617"/>
                    <a:pt x="3000" y="57910"/>
                    <a:pt x="441" y="56755"/>
                  </a:cubicBezTo>
                  <a:cubicBezTo>
                    <a:pt x="477" y="56719"/>
                    <a:pt x="524" y="56695"/>
                    <a:pt x="536" y="56636"/>
                  </a:cubicBezTo>
                  <a:cubicBezTo>
                    <a:pt x="4942" y="42670"/>
                    <a:pt x="9180" y="28454"/>
                    <a:pt x="12133" y="14107"/>
                  </a:cubicBezTo>
                  <a:close/>
                  <a:moveTo>
                    <a:pt x="33528" y="28192"/>
                  </a:moveTo>
                  <a:cubicBezTo>
                    <a:pt x="34314" y="28989"/>
                    <a:pt x="35922" y="29216"/>
                    <a:pt x="36838" y="29466"/>
                  </a:cubicBezTo>
                  <a:cubicBezTo>
                    <a:pt x="37832" y="29727"/>
                    <a:pt x="38825" y="29890"/>
                    <a:pt x="39809" y="29890"/>
                  </a:cubicBezTo>
                  <a:cubicBezTo>
                    <a:pt x="40394" y="29890"/>
                    <a:pt x="40976" y="29833"/>
                    <a:pt x="41553" y="29704"/>
                  </a:cubicBezTo>
                  <a:cubicBezTo>
                    <a:pt x="41672" y="29692"/>
                    <a:pt x="41780" y="29680"/>
                    <a:pt x="41899" y="29668"/>
                  </a:cubicBezTo>
                  <a:lnTo>
                    <a:pt x="41922" y="29668"/>
                  </a:lnTo>
                  <a:cubicBezTo>
                    <a:pt x="41929" y="29765"/>
                    <a:pt x="42019" y="29819"/>
                    <a:pt x="42109" y="29819"/>
                  </a:cubicBezTo>
                  <a:cubicBezTo>
                    <a:pt x="42186" y="29819"/>
                    <a:pt x="42264" y="29780"/>
                    <a:pt x="42291" y="29692"/>
                  </a:cubicBezTo>
                  <a:cubicBezTo>
                    <a:pt x="42315" y="29668"/>
                    <a:pt x="42315" y="29644"/>
                    <a:pt x="42327" y="29621"/>
                  </a:cubicBezTo>
                  <a:cubicBezTo>
                    <a:pt x="42399" y="29609"/>
                    <a:pt x="42470" y="29585"/>
                    <a:pt x="42530" y="29573"/>
                  </a:cubicBezTo>
                  <a:cubicBezTo>
                    <a:pt x="42565" y="29609"/>
                    <a:pt x="42613" y="29621"/>
                    <a:pt x="42649" y="29621"/>
                  </a:cubicBezTo>
                  <a:cubicBezTo>
                    <a:pt x="42684" y="29621"/>
                    <a:pt x="42696" y="29621"/>
                    <a:pt x="42708" y="29609"/>
                  </a:cubicBezTo>
                  <a:cubicBezTo>
                    <a:pt x="42756" y="32204"/>
                    <a:pt x="42803" y="34800"/>
                    <a:pt x="42803" y="37371"/>
                  </a:cubicBezTo>
                  <a:cubicBezTo>
                    <a:pt x="42803" y="43848"/>
                    <a:pt x="42589" y="50385"/>
                    <a:pt x="42792" y="56850"/>
                  </a:cubicBezTo>
                  <a:cubicBezTo>
                    <a:pt x="42673" y="56831"/>
                    <a:pt x="42552" y="56824"/>
                    <a:pt x="42429" y="56824"/>
                  </a:cubicBezTo>
                  <a:cubicBezTo>
                    <a:pt x="42093" y="56824"/>
                    <a:pt x="41748" y="56877"/>
                    <a:pt x="41434" y="56886"/>
                  </a:cubicBezTo>
                  <a:cubicBezTo>
                    <a:pt x="41303" y="56886"/>
                    <a:pt x="41303" y="57088"/>
                    <a:pt x="41434" y="57088"/>
                  </a:cubicBezTo>
                  <a:cubicBezTo>
                    <a:pt x="41739" y="57105"/>
                    <a:pt x="42074" y="57152"/>
                    <a:pt x="42401" y="57152"/>
                  </a:cubicBezTo>
                  <a:cubicBezTo>
                    <a:pt x="42534" y="57152"/>
                    <a:pt x="42665" y="57144"/>
                    <a:pt x="42792" y="57124"/>
                  </a:cubicBezTo>
                  <a:cubicBezTo>
                    <a:pt x="42803" y="57493"/>
                    <a:pt x="42803" y="57862"/>
                    <a:pt x="42815" y="58243"/>
                  </a:cubicBezTo>
                  <a:cubicBezTo>
                    <a:pt x="42434" y="58303"/>
                    <a:pt x="42030" y="58362"/>
                    <a:pt x="41625" y="58374"/>
                  </a:cubicBezTo>
                  <a:cubicBezTo>
                    <a:pt x="41524" y="58380"/>
                    <a:pt x="41419" y="58383"/>
                    <a:pt x="41315" y="58383"/>
                  </a:cubicBezTo>
                  <a:cubicBezTo>
                    <a:pt x="41211" y="58383"/>
                    <a:pt x="41107" y="58380"/>
                    <a:pt x="41006" y="58374"/>
                  </a:cubicBezTo>
                  <a:cubicBezTo>
                    <a:pt x="40898" y="58374"/>
                    <a:pt x="39994" y="58303"/>
                    <a:pt x="40172" y="58100"/>
                  </a:cubicBezTo>
                  <a:cubicBezTo>
                    <a:pt x="40192" y="58071"/>
                    <a:pt x="40164" y="58034"/>
                    <a:pt x="40133" y="58034"/>
                  </a:cubicBezTo>
                  <a:cubicBezTo>
                    <a:pt x="40126" y="58034"/>
                    <a:pt x="40119" y="58036"/>
                    <a:pt x="40113" y="58041"/>
                  </a:cubicBezTo>
                  <a:cubicBezTo>
                    <a:pt x="39827" y="58315"/>
                    <a:pt x="40375" y="58517"/>
                    <a:pt x="40553" y="58565"/>
                  </a:cubicBezTo>
                  <a:cubicBezTo>
                    <a:pt x="40887" y="58654"/>
                    <a:pt x="41244" y="58693"/>
                    <a:pt x="41603" y="58693"/>
                  </a:cubicBezTo>
                  <a:cubicBezTo>
                    <a:pt x="42014" y="58693"/>
                    <a:pt x="42428" y="58641"/>
                    <a:pt x="42815" y="58553"/>
                  </a:cubicBezTo>
                  <a:lnTo>
                    <a:pt x="42815" y="58553"/>
                  </a:lnTo>
                  <a:cubicBezTo>
                    <a:pt x="42803" y="58576"/>
                    <a:pt x="42768" y="58600"/>
                    <a:pt x="42756" y="58624"/>
                  </a:cubicBezTo>
                  <a:cubicBezTo>
                    <a:pt x="42696" y="58684"/>
                    <a:pt x="42732" y="58755"/>
                    <a:pt x="42792" y="58791"/>
                  </a:cubicBezTo>
                  <a:cubicBezTo>
                    <a:pt x="41397" y="59578"/>
                    <a:pt x="40005" y="59886"/>
                    <a:pt x="38606" y="59886"/>
                  </a:cubicBezTo>
                  <a:cubicBezTo>
                    <a:pt x="37234" y="59886"/>
                    <a:pt x="35854" y="59590"/>
                    <a:pt x="34457" y="59160"/>
                  </a:cubicBezTo>
                  <a:cubicBezTo>
                    <a:pt x="34457" y="59148"/>
                    <a:pt x="34433" y="59112"/>
                    <a:pt x="34421" y="59100"/>
                  </a:cubicBezTo>
                  <a:cubicBezTo>
                    <a:pt x="34183" y="58898"/>
                    <a:pt x="33838" y="58731"/>
                    <a:pt x="33505" y="58660"/>
                  </a:cubicBezTo>
                  <a:cubicBezTo>
                    <a:pt x="33528" y="58017"/>
                    <a:pt x="33540" y="57374"/>
                    <a:pt x="33564" y="56719"/>
                  </a:cubicBezTo>
                  <a:cubicBezTo>
                    <a:pt x="33576" y="56731"/>
                    <a:pt x="33588" y="56755"/>
                    <a:pt x="33624" y="56755"/>
                  </a:cubicBezTo>
                  <a:cubicBezTo>
                    <a:pt x="33743" y="56755"/>
                    <a:pt x="33743" y="56576"/>
                    <a:pt x="33624" y="56576"/>
                  </a:cubicBezTo>
                  <a:cubicBezTo>
                    <a:pt x="33588" y="56576"/>
                    <a:pt x="33576" y="56588"/>
                    <a:pt x="33564" y="56600"/>
                  </a:cubicBezTo>
                  <a:cubicBezTo>
                    <a:pt x="33707" y="50147"/>
                    <a:pt x="33540" y="43658"/>
                    <a:pt x="33540" y="37193"/>
                  </a:cubicBezTo>
                  <a:cubicBezTo>
                    <a:pt x="33540" y="34193"/>
                    <a:pt x="33540" y="31192"/>
                    <a:pt x="33528" y="28192"/>
                  </a:cubicBezTo>
                  <a:close/>
                  <a:moveTo>
                    <a:pt x="45555" y="1"/>
                  </a:moveTo>
                  <a:cubicBezTo>
                    <a:pt x="45530" y="1"/>
                    <a:pt x="45506" y="16"/>
                    <a:pt x="45506" y="45"/>
                  </a:cubicBezTo>
                  <a:cubicBezTo>
                    <a:pt x="45506" y="81"/>
                    <a:pt x="45494" y="105"/>
                    <a:pt x="45494" y="141"/>
                  </a:cubicBezTo>
                  <a:lnTo>
                    <a:pt x="45482" y="141"/>
                  </a:lnTo>
                  <a:cubicBezTo>
                    <a:pt x="44220" y="569"/>
                    <a:pt x="43006" y="1153"/>
                    <a:pt x="41851" y="1831"/>
                  </a:cubicBezTo>
                  <a:cubicBezTo>
                    <a:pt x="41004" y="1726"/>
                    <a:pt x="40181" y="1665"/>
                    <a:pt x="39375" y="1665"/>
                  </a:cubicBezTo>
                  <a:cubicBezTo>
                    <a:pt x="38277" y="1665"/>
                    <a:pt x="37210" y="1778"/>
                    <a:pt x="36160" y="2046"/>
                  </a:cubicBezTo>
                  <a:cubicBezTo>
                    <a:pt x="36160" y="1998"/>
                    <a:pt x="36160" y="1950"/>
                    <a:pt x="36148" y="1903"/>
                  </a:cubicBezTo>
                  <a:lnTo>
                    <a:pt x="36148" y="1903"/>
                  </a:lnTo>
                  <a:cubicBezTo>
                    <a:pt x="36173" y="1913"/>
                    <a:pt x="36200" y="1918"/>
                    <a:pt x="36228" y="1918"/>
                  </a:cubicBezTo>
                  <a:cubicBezTo>
                    <a:pt x="36329" y="1918"/>
                    <a:pt x="36431" y="1851"/>
                    <a:pt x="36422" y="1748"/>
                  </a:cubicBezTo>
                  <a:cubicBezTo>
                    <a:pt x="36386" y="1403"/>
                    <a:pt x="36362" y="1057"/>
                    <a:pt x="36303" y="712"/>
                  </a:cubicBezTo>
                  <a:cubicBezTo>
                    <a:pt x="36283" y="612"/>
                    <a:pt x="36211" y="511"/>
                    <a:pt x="36096" y="511"/>
                  </a:cubicBezTo>
                  <a:cubicBezTo>
                    <a:pt x="36075" y="511"/>
                    <a:pt x="36053" y="514"/>
                    <a:pt x="36029" y="522"/>
                  </a:cubicBezTo>
                  <a:cubicBezTo>
                    <a:pt x="35493" y="700"/>
                    <a:pt x="34969" y="915"/>
                    <a:pt x="34469" y="1153"/>
                  </a:cubicBezTo>
                  <a:cubicBezTo>
                    <a:pt x="34421" y="1153"/>
                    <a:pt x="34398" y="1165"/>
                    <a:pt x="34362" y="1188"/>
                  </a:cubicBezTo>
                  <a:cubicBezTo>
                    <a:pt x="32516" y="2070"/>
                    <a:pt x="30861" y="3272"/>
                    <a:pt x="29040" y="4225"/>
                  </a:cubicBezTo>
                  <a:cubicBezTo>
                    <a:pt x="26873" y="5356"/>
                    <a:pt x="24718" y="6391"/>
                    <a:pt x="22753" y="7796"/>
                  </a:cubicBezTo>
                  <a:cubicBezTo>
                    <a:pt x="22741" y="7785"/>
                    <a:pt x="22741" y="7773"/>
                    <a:pt x="22730" y="7773"/>
                  </a:cubicBezTo>
                  <a:cubicBezTo>
                    <a:pt x="22714" y="7749"/>
                    <a:pt x="22690" y="7738"/>
                    <a:pt x="22667" y="7738"/>
                  </a:cubicBezTo>
                  <a:cubicBezTo>
                    <a:pt x="22621" y="7738"/>
                    <a:pt x="22579" y="7781"/>
                    <a:pt x="22610" y="7844"/>
                  </a:cubicBezTo>
                  <a:cubicBezTo>
                    <a:pt x="22610" y="7856"/>
                    <a:pt x="22622" y="7856"/>
                    <a:pt x="22634" y="7880"/>
                  </a:cubicBezTo>
                  <a:cubicBezTo>
                    <a:pt x="22527" y="7880"/>
                    <a:pt x="22432" y="7880"/>
                    <a:pt x="22337" y="7904"/>
                  </a:cubicBezTo>
                  <a:cubicBezTo>
                    <a:pt x="21991" y="7999"/>
                    <a:pt x="21622" y="8225"/>
                    <a:pt x="21575" y="8618"/>
                  </a:cubicBezTo>
                  <a:cubicBezTo>
                    <a:pt x="21575" y="8630"/>
                    <a:pt x="21575" y="8642"/>
                    <a:pt x="21598" y="8666"/>
                  </a:cubicBezTo>
                  <a:cubicBezTo>
                    <a:pt x="21598" y="8749"/>
                    <a:pt x="21598" y="8856"/>
                    <a:pt x="21575" y="8939"/>
                  </a:cubicBezTo>
                  <a:cubicBezTo>
                    <a:pt x="19241" y="9999"/>
                    <a:pt x="16967" y="11190"/>
                    <a:pt x="14729" y="12464"/>
                  </a:cubicBezTo>
                  <a:cubicBezTo>
                    <a:pt x="14716" y="12459"/>
                    <a:pt x="14703" y="12457"/>
                    <a:pt x="14690" y="12457"/>
                  </a:cubicBezTo>
                  <a:cubicBezTo>
                    <a:pt x="14629" y="12457"/>
                    <a:pt x="14567" y="12500"/>
                    <a:pt x="14538" y="12559"/>
                  </a:cubicBezTo>
                  <a:lnTo>
                    <a:pt x="14002" y="12880"/>
                  </a:lnTo>
                  <a:cubicBezTo>
                    <a:pt x="14084" y="12799"/>
                    <a:pt x="14009" y="12665"/>
                    <a:pt x="13896" y="12665"/>
                  </a:cubicBezTo>
                  <a:cubicBezTo>
                    <a:pt x="13877" y="12665"/>
                    <a:pt x="13856" y="12669"/>
                    <a:pt x="13836" y="12678"/>
                  </a:cubicBezTo>
                  <a:cubicBezTo>
                    <a:pt x="13288" y="12952"/>
                    <a:pt x="12752" y="13249"/>
                    <a:pt x="12204" y="13535"/>
                  </a:cubicBezTo>
                  <a:cubicBezTo>
                    <a:pt x="12157" y="13547"/>
                    <a:pt x="12157" y="13595"/>
                    <a:pt x="12157" y="13619"/>
                  </a:cubicBezTo>
                  <a:cubicBezTo>
                    <a:pt x="12145" y="13690"/>
                    <a:pt x="12145" y="13773"/>
                    <a:pt x="12133" y="13857"/>
                  </a:cubicBezTo>
                  <a:cubicBezTo>
                    <a:pt x="12109" y="13845"/>
                    <a:pt x="12097" y="13845"/>
                    <a:pt x="12085" y="13833"/>
                  </a:cubicBezTo>
                  <a:cubicBezTo>
                    <a:pt x="12061" y="13812"/>
                    <a:pt x="12037" y="13803"/>
                    <a:pt x="12016" y="13803"/>
                  </a:cubicBezTo>
                  <a:cubicBezTo>
                    <a:pt x="11952" y="13803"/>
                    <a:pt x="11910" y="13881"/>
                    <a:pt x="11954" y="13952"/>
                  </a:cubicBezTo>
                  <a:cubicBezTo>
                    <a:pt x="11919" y="13964"/>
                    <a:pt x="11907" y="13976"/>
                    <a:pt x="11895" y="14023"/>
                  </a:cubicBezTo>
                  <a:cubicBezTo>
                    <a:pt x="8109" y="28263"/>
                    <a:pt x="4513" y="42491"/>
                    <a:pt x="48" y="56540"/>
                  </a:cubicBezTo>
                  <a:cubicBezTo>
                    <a:pt x="0" y="56671"/>
                    <a:pt x="72" y="56767"/>
                    <a:pt x="167" y="56826"/>
                  </a:cubicBezTo>
                  <a:cubicBezTo>
                    <a:pt x="143" y="56874"/>
                    <a:pt x="167" y="56910"/>
                    <a:pt x="203" y="56945"/>
                  </a:cubicBezTo>
                  <a:cubicBezTo>
                    <a:pt x="2282" y="58340"/>
                    <a:pt x="6132" y="60297"/>
                    <a:pt x="9282" y="60297"/>
                  </a:cubicBezTo>
                  <a:cubicBezTo>
                    <a:pt x="10407" y="60297"/>
                    <a:pt x="11442" y="60048"/>
                    <a:pt x="12276" y="59434"/>
                  </a:cubicBezTo>
                  <a:lnTo>
                    <a:pt x="12288" y="59410"/>
                  </a:lnTo>
                  <a:cubicBezTo>
                    <a:pt x="12335" y="59374"/>
                    <a:pt x="12395" y="59338"/>
                    <a:pt x="12454" y="59291"/>
                  </a:cubicBezTo>
                  <a:cubicBezTo>
                    <a:pt x="12466" y="59315"/>
                    <a:pt x="12490" y="59327"/>
                    <a:pt x="12514" y="59327"/>
                  </a:cubicBezTo>
                  <a:cubicBezTo>
                    <a:pt x="12585" y="59327"/>
                    <a:pt x="12621" y="59255"/>
                    <a:pt x="12609" y="59196"/>
                  </a:cubicBezTo>
                  <a:cubicBezTo>
                    <a:pt x="14419" y="57862"/>
                    <a:pt x="16360" y="56552"/>
                    <a:pt x="18098" y="55100"/>
                  </a:cubicBezTo>
                  <a:cubicBezTo>
                    <a:pt x="19134" y="54397"/>
                    <a:pt x="20170" y="53683"/>
                    <a:pt x="21146" y="52897"/>
                  </a:cubicBezTo>
                  <a:cubicBezTo>
                    <a:pt x="21152" y="52898"/>
                    <a:pt x="21158" y="52899"/>
                    <a:pt x="21164" y="52899"/>
                  </a:cubicBezTo>
                  <a:cubicBezTo>
                    <a:pt x="21215" y="52899"/>
                    <a:pt x="21253" y="52855"/>
                    <a:pt x="21253" y="52802"/>
                  </a:cubicBezTo>
                  <a:cubicBezTo>
                    <a:pt x="21277" y="52778"/>
                    <a:pt x="21325" y="52742"/>
                    <a:pt x="21360" y="52719"/>
                  </a:cubicBezTo>
                  <a:cubicBezTo>
                    <a:pt x="21384" y="54409"/>
                    <a:pt x="21432" y="56124"/>
                    <a:pt x="21515" y="57826"/>
                  </a:cubicBezTo>
                  <a:cubicBezTo>
                    <a:pt x="21515" y="57939"/>
                    <a:pt x="21604" y="57993"/>
                    <a:pt x="21688" y="57993"/>
                  </a:cubicBezTo>
                  <a:cubicBezTo>
                    <a:pt x="21711" y="57993"/>
                    <a:pt x="21733" y="57989"/>
                    <a:pt x="21753" y="57981"/>
                  </a:cubicBezTo>
                  <a:cubicBezTo>
                    <a:pt x="21777" y="58005"/>
                    <a:pt x="21789" y="58017"/>
                    <a:pt x="21801" y="58017"/>
                  </a:cubicBezTo>
                  <a:cubicBezTo>
                    <a:pt x="23622" y="59148"/>
                    <a:pt x="26075" y="59327"/>
                    <a:pt x="28171" y="59434"/>
                  </a:cubicBezTo>
                  <a:cubicBezTo>
                    <a:pt x="28564" y="59452"/>
                    <a:pt x="28959" y="59469"/>
                    <a:pt x="29351" y="59469"/>
                  </a:cubicBezTo>
                  <a:cubicBezTo>
                    <a:pt x="30489" y="59469"/>
                    <a:pt x="31595" y="59327"/>
                    <a:pt x="32516" y="58672"/>
                  </a:cubicBezTo>
                  <a:cubicBezTo>
                    <a:pt x="32528" y="58660"/>
                    <a:pt x="32552" y="58660"/>
                    <a:pt x="32564" y="58636"/>
                  </a:cubicBezTo>
                  <a:cubicBezTo>
                    <a:pt x="32707" y="58517"/>
                    <a:pt x="32862" y="58398"/>
                    <a:pt x="32993" y="58255"/>
                  </a:cubicBezTo>
                  <a:cubicBezTo>
                    <a:pt x="32993" y="58386"/>
                    <a:pt x="32993" y="58517"/>
                    <a:pt x="33005" y="58672"/>
                  </a:cubicBezTo>
                  <a:lnTo>
                    <a:pt x="32909" y="58672"/>
                  </a:lnTo>
                  <a:cubicBezTo>
                    <a:pt x="32755" y="58684"/>
                    <a:pt x="32731" y="58874"/>
                    <a:pt x="32874" y="58934"/>
                  </a:cubicBezTo>
                  <a:cubicBezTo>
                    <a:pt x="32933" y="58969"/>
                    <a:pt x="32993" y="58969"/>
                    <a:pt x="33040" y="58993"/>
                  </a:cubicBezTo>
                  <a:cubicBezTo>
                    <a:pt x="33052" y="59005"/>
                    <a:pt x="33052" y="59029"/>
                    <a:pt x="33064" y="59029"/>
                  </a:cubicBezTo>
                  <a:cubicBezTo>
                    <a:pt x="34887" y="59825"/>
                    <a:pt x="36947" y="60508"/>
                    <a:pt x="38937" y="60508"/>
                  </a:cubicBezTo>
                  <a:cubicBezTo>
                    <a:pt x="40431" y="60508"/>
                    <a:pt x="41886" y="60123"/>
                    <a:pt x="43173" y="59112"/>
                  </a:cubicBezTo>
                  <a:cubicBezTo>
                    <a:pt x="43173" y="59112"/>
                    <a:pt x="43173" y="59100"/>
                    <a:pt x="43184" y="59100"/>
                  </a:cubicBezTo>
                  <a:cubicBezTo>
                    <a:pt x="47768" y="55874"/>
                    <a:pt x="51697" y="51218"/>
                    <a:pt x="55353" y="46992"/>
                  </a:cubicBezTo>
                  <a:cubicBezTo>
                    <a:pt x="55499" y="46734"/>
                    <a:pt x="55338" y="46465"/>
                    <a:pt x="55159" y="46465"/>
                  </a:cubicBezTo>
                  <a:cubicBezTo>
                    <a:pt x="55148" y="46465"/>
                    <a:pt x="55137" y="46466"/>
                    <a:pt x="55126" y="46468"/>
                  </a:cubicBezTo>
                  <a:lnTo>
                    <a:pt x="55126" y="46420"/>
                  </a:lnTo>
                  <a:cubicBezTo>
                    <a:pt x="55138" y="46361"/>
                    <a:pt x="55138" y="46301"/>
                    <a:pt x="55126" y="46242"/>
                  </a:cubicBezTo>
                  <a:cubicBezTo>
                    <a:pt x="55353" y="39860"/>
                    <a:pt x="55317" y="33478"/>
                    <a:pt x="55293" y="27084"/>
                  </a:cubicBezTo>
                  <a:cubicBezTo>
                    <a:pt x="55257" y="20619"/>
                    <a:pt x="55805" y="13845"/>
                    <a:pt x="55126" y="7404"/>
                  </a:cubicBezTo>
                  <a:cubicBezTo>
                    <a:pt x="55312" y="7217"/>
                    <a:pt x="55160" y="6903"/>
                    <a:pt x="54955" y="6903"/>
                  </a:cubicBezTo>
                  <a:cubicBezTo>
                    <a:pt x="54910" y="6903"/>
                    <a:pt x="54863" y="6917"/>
                    <a:pt x="54817" y="6951"/>
                  </a:cubicBezTo>
                  <a:cubicBezTo>
                    <a:pt x="54317" y="7296"/>
                    <a:pt x="53817" y="7654"/>
                    <a:pt x="53305" y="7999"/>
                  </a:cubicBezTo>
                  <a:cubicBezTo>
                    <a:pt x="53186" y="7856"/>
                    <a:pt x="53043" y="7773"/>
                    <a:pt x="52805" y="7701"/>
                  </a:cubicBezTo>
                  <a:cubicBezTo>
                    <a:pt x="52705" y="7671"/>
                    <a:pt x="52611" y="7663"/>
                    <a:pt x="52518" y="7663"/>
                  </a:cubicBezTo>
                  <a:cubicBezTo>
                    <a:pt x="52406" y="7663"/>
                    <a:pt x="52298" y="7675"/>
                    <a:pt x="52189" y="7675"/>
                  </a:cubicBezTo>
                  <a:cubicBezTo>
                    <a:pt x="52140" y="7675"/>
                    <a:pt x="52092" y="7672"/>
                    <a:pt x="52043" y="7665"/>
                  </a:cubicBezTo>
                  <a:cubicBezTo>
                    <a:pt x="51447" y="7606"/>
                    <a:pt x="50900" y="7415"/>
                    <a:pt x="50316" y="7344"/>
                  </a:cubicBezTo>
                  <a:cubicBezTo>
                    <a:pt x="50127" y="7318"/>
                    <a:pt x="49936" y="7305"/>
                    <a:pt x="49747" y="7305"/>
                  </a:cubicBezTo>
                  <a:cubicBezTo>
                    <a:pt x="49057" y="7305"/>
                    <a:pt x="48381" y="7477"/>
                    <a:pt x="47792" y="7832"/>
                  </a:cubicBezTo>
                  <a:cubicBezTo>
                    <a:pt x="47804" y="7249"/>
                    <a:pt x="47876" y="6630"/>
                    <a:pt x="47709" y="6058"/>
                  </a:cubicBezTo>
                  <a:cubicBezTo>
                    <a:pt x="47685" y="5975"/>
                    <a:pt x="47590" y="5891"/>
                    <a:pt x="47506" y="5891"/>
                  </a:cubicBezTo>
                  <a:cubicBezTo>
                    <a:pt x="46899" y="5927"/>
                    <a:pt x="46221" y="6237"/>
                    <a:pt x="45542" y="6689"/>
                  </a:cubicBezTo>
                  <a:cubicBezTo>
                    <a:pt x="45566" y="6570"/>
                    <a:pt x="45590" y="6427"/>
                    <a:pt x="45601" y="6344"/>
                  </a:cubicBezTo>
                  <a:cubicBezTo>
                    <a:pt x="45732" y="5701"/>
                    <a:pt x="45649" y="4939"/>
                    <a:pt x="45661" y="4284"/>
                  </a:cubicBezTo>
                  <a:cubicBezTo>
                    <a:pt x="45685" y="3117"/>
                    <a:pt x="45792" y="1903"/>
                    <a:pt x="45709" y="736"/>
                  </a:cubicBezTo>
                  <a:cubicBezTo>
                    <a:pt x="45720" y="593"/>
                    <a:pt x="45732" y="450"/>
                    <a:pt x="45732" y="319"/>
                  </a:cubicBezTo>
                  <a:cubicBezTo>
                    <a:pt x="45732" y="236"/>
                    <a:pt x="45685" y="176"/>
                    <a:pt x="45625" y="153"/>
                  </a:cubicBezTo>
                  <a:cubicBezTo>
                    <a:pt x="45625" y="117"/>
                    <a:pt x="45613" y="81"/>
                    <a:pt x="45613" y="45"/>
                  </a:cubicBezTo>
                  <a:cubicBezTo>
                    <a:pt x="45607" y="16"/>
                    <a:pt x="45581" y="1"/>
                    <a:pt x="455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54"/>
            <p:cNvSpPr/>
            <p:nvPr/>
          </p:nvSpPr>
          <p:spPr>
            <a:xfrm>
              <a:off x="4222500" y="3002200"/>
              <a:ext cx="7125" cy="10750"/>
            </a:xfrm>
            <a:custGeom>
              <a:avLst/>
              <a:gdLst/>
              <a:ahLst/>
              <a:cxnLst/>
              <a:rect l="l" t="t" r="r" b="b"/>
              <a:pathLst>
                <a:path w="285" h="430" extrusionOk="0">
                  <a:moveTo>
                    <a:pt x="130" y="1"/>
                  </a:moveTo>
                  <a:cubicBezTo>
                    <a:pt x="67" y="1"/>
                    <a:pt x="0" y="64"/>
                    <a:pt x="38" y="147"/>
                  </a:cubicBezTo>
                  <a:cubicBezTo>
                    <a:pt x="62" y="230"/>
                    <a:pt x="109" y="313"/>
                    <a:pt x="157" y="397"/>
                  </a:cubicBezTo>
                  <a:cubicBezTo>
                    <a:pt x="172" y="420"/>
                    <a:pt x="191" y="429"/>
                    <a:pt x="209" y="429"/>
                  </a:cubicBezTo>
                  <a:cubicBezTo>
                    <a:pt x="248" y="429"/>
                    <a:pt x="284" y="386"/>
                    <a:pt x="276" y="337"/>
                  </a:cubicBezTo>
                  <a:cubicBezTo>
                    <a:pt x="264" y="254"/>
                    <a:pt x="228" y="159"/>
                    <a:pt x="216" y="75"/>
                  </a:cubicBezTo>
                  <a:cubicBezTo>
                    <a:pt x="203" y="22"/>
                    <a:pt x="167" y="1"/>
                    <a:pt x="13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54"/>
            <p:cNvSpPr/>
            <p:nvPr/>
          </p:nvSpPr>
          <p:spPr>
            <a:xfrm>
              <a:off x="4302325" y="2713800"/>
              <a:ext cx="6250" cy="4850"/>
            </a:xfrm>
            <a:custGeom>
              <a:avLst/>
              <a:gdLst/>
              <a:ahLst/>
              <a:cxnLst/>
              <a:rect l="l" t="t" r="r" b="b"/>
              <a:pathLst>
                <a:path w="250" h="194" extrusionOk="0">
                  <a:moveTo>
                    <a:pt x="101" y="1"/>
                  </a:moveTo>
                  <a:cubicBezTo>
                    <a:pt x="0" y="1"/>
                    <a:pt x="6" y="193"/>
                    <a:pt x="119" y="193"/>
                  </a:cubicBezTo>
                  <a:cubicBezTo>
                    <a:pt x="250" y="193"/>
                    <a:pt x="250" y="3"/>
                    <a:pt x="119" y="3"/>
                  </a:cubicBezTo>
                  <a:cubicBezTo>
                    <a:pt x="113" y="1"/>
                    <a:pt x="107" y="1"/>
                    <a:pt x="10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54"/>
            <p:cNvSpPr/>
            <p:nvPr/>
          </p:nvSpPr>
          <p:spPr>
            <a:xfrm>
              <a:off x="4598550" y="1967900"/>
              <a:ext cx="18400" cy="42450"/>
            </a:xfrm>
            <a:custGeom>
              <a:avLst/>
              <a:gdLst/>
              <a:ahLst/>
              <a:cxnLst/>
              <a:rect l="l" t="t" r="r" b="b"/>
              <a:pathLst>
                <a:path w="736" h="1698" extrusionOk="0">
                  <a:moveTo>
                    <a:pt x="679" y="1"/>
                  </a:moveTo>
                  <a:cubicBezTo>
                    <a:pt x="663" y="1"/>
                    <a:pt x="649" y="9"/>
                    <a:pt x="641" y="26"/>
                  </a:cubicBezTo>
                  <a:cubicBezTo>
                    <a:pt x="367" y="502"/>
                    <a:pt x="188" y="1038"/>
                    <a:pt x="21" y="1561"/>
                  </a:cubicBezTo>
                  <a:cubicBezTo>
                    <a:pt x="0" y="1646"/>
                    <a:pt x="63" y="1698"/>
                    <a:pt x="130" y="1698"/>
                  </a:cubicBezTo>
                  <a:cubicBezTo>
                    <a:pt x="176" y="1698"/>
                    <a:pt x="224" y="1674"/>
                    <a:pt x="248" y="1621"/>
                  </a:cubicBezTo>
                  <a:cubicBezTo>
                    <a:pt x="438" y="1109"/>
                    <a:pt x="641" y="597"/>
                    <a:pt x="736" y="73"/>
                  </a:cubicBezTo>
                  <a:cubicBezTo>
                    <a:pt x="736" y="27"/>
                    <a:pt x="706" y="1"/>
                    <a:pt x="67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54"/>
            <p:cNvSpPr/>
            <p:nvPr/>
          </p:nvSpPr>
          <p:spPr>
            <a:xfrm>
              <a:off x="4597425" y="1994075"/>
              <a:ext cx="18575" cy="50350"/>
            </a:xfrm>
            <a:custGeom>
              <a:avLst/>
              <a:gdLst/>
              <a:ahLst/>
              <a:cxnLst/>
              <a:rect l="l" t="t" r="r" b="b"/>
              <a:pathLst>
                <a:path w="743" h="2014" extrusionOk="0">
                  <a:moveTo>
                    <a:pt x="650" y="1"/>
                  </a:moveTo>
                  <a:cubicBezTo>
                    <a:pt x="619" y="1"/>
                    <a:pt x="588" y="19"/>
                    <a:pt x="578" y="62"/>
                  </a:cubicBezTo>
                  <a:cubicBezTo>
                    <a:pt x="388" y="693"/>
                    <a:pt x="138" y="1300"/>
                    <a:pt x="7" y="1943"/>
                  </a:cubicBezTo>
                  <a:cubicBezTo>
                    <a:pt x="0" y="1990"/>
                    <a:pt x="31" y="2014"/>
                    <a:pt x="63" y="2014"/>
                  </a:cubicBezTo>
                  <a:cubicBezTo>
                    <a:pt x="89" y="2014"/>
                    <a:pt x="115" y="1999"/>
                    <a:pt x="126" y="1967"/>
                  </a:cubicBezTo>
                  <a:cubicBezTo>
                    <a:pt x="364" y="1360"/>
                    <a:pt x="543" y="717"/>
                    <a:pt x="721" y="98"/>
                  </a:cubicBezTo>
                  <a:cubicBezTo>
                    <a:pt x="743" y="41"/>
                    <a:pt x="696" y="1"/>
                    <a:pt x="65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54"/>
            <p:cNvSpPr/>
            <p:nvPr/>
          </p:nvSpPr>
          <p:spPr>
            <a:xfrm>
              <a:off x="4512750" y="2126175"/>
              <a:ext cx="57525" cy="6900"/>
            </a:xfrm>
            <a:custGeom>
              <a:avLst/>
              <a:gdLst/>
              <a:ahLst/>
              <a:cxnLst/>
              <a:rect l="l" t="t" r="r" b="b"/>
              <a:pathLst>
                <a:path w="2301" h="276" extrusionOk="0">
                  <a:moveTo>
                    <a:pt x="2171" y="1"/>
                  </a:moveTo>
                  <a:cubicBezTo>
                    <a:pt x="2163" y="1"/>
                    <a:pt x="2153" y="2"/>
                    <a:pt x="2144" y="5"/>
                  </a:cubicBezTo>
                  <a:cubicBezTo>
                    <a:pt x="1589" y="91"/>
                    <a:pt x="1035" y="146"/>
                    <a:pt x="475" y="146"/>
                  </a:cubicBezTo>
                  <a:cubicBezTo>
                    <a:pt x="337" y="146"/>
                    <a:pt x="199" y="143"/>
                    <a:pt x="60" y="136"/>
                  </a:cubicBezTo>
                  <a:cubicBezTo>
                    <a:pt x="1" y="136"/>
                    <a:pt x="1" y="195"/>
                    <a:pt x="48" y="207"/>
                  </a:cubicBezTo>
                  <a:cubicBezTo>
                    <a:pt x="386" y="252"/>
                    <a:pt x="723" y="276"/>
                    <a:pt x="1060" y="276"/>
                  </a:cubicBezTo>
                  <a:cubicBezTo>
                    <a:pt x="1437" y="276"/>
                    <a:pt x="1814" y="246"/>
                    <a:pt x="2191" y="183"/>
                  </a:cubicBezTo>
                  <a:cubicBezTo>
                    <a:pt x="2301" y="173"/>
                    <a:pt x="2269" y="1"/>
                    <a:pt x="217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54"/>
            <p:cNvSpPr/>
            <p:nvPr/>
          </p:nvSpPr>
          <p:spPr>
            <a:xfrm>
              <a:off x="4573775" y="2126575"/>
              <a:ext cx="3600" cy="2700"/>
            </a:xfrm>
            <a:custGeom>
              <a:avLst/>
              <a:gdLst/>
              <a:ahLst/>
              <a:cxnLst/>
              <a:rect l="l" t="t" r="r" b="b"/>
              <a:pathLst>
                <a:path w="144" h="108" extrusionOk="0">
                  <a:moveTo>
                    <a:pt x="60" y="1"/>
                  </a:moveTo>
                  <a:cubicBezTo>
                    <a:pt x="0" y="1"/>
                    <a:pt x="0" y="108"/>
                    <a:pt x="60" y="108"/>
                  </a:cubicBezTo>
                  <a:cubicBezTo>
                    <a:pt x="143" y="108"/>
                    <a:pt x="143" y="1"/>
                    <a:pt x="6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54"/>
            <p:cNvSpPr/>
            <p:nvPr/>
          </p:nvSpPr>
          <p:spPr>
            <a:xfrm>
              <a:off x="4540725" y="2142200"/>
              <a:ext cx="38425" cy="6000"/>
            </a:xfrm>
            <a:custGeom>
              <a:avLst/>
              <a:gdLst/>
              <a:ahLst/>
              <a:cxnLst/>
              <a:rect l="l" t="t" r="r" b="b"/>
              <a:pathLst>
                <a:path w="1537" h="240" extrusionOk="0">
                  <a:moveTo>
                    <a:pt x="1039" y="1"/>
                  </a:moveTo>
                  <a:cubicBezTo>
                    <a:pt x="722" y="1"/>
                    <a:pt x="409" y="34"/>
                    <a:pt x="108" y="43"/>
                  </a:cubicBezTo>
                  <a:cubicBezTo>
                    <a:pt x="1" y="43"/>
                    <a:pt x="1" y="197"/>
                    <a:pt x="108" y="197"/>
                  </a:cubicBezTo>
                  <a:cubicBezTo>
                    <a:pt x="409" y="206"/>
                    <a:pt x="722" y="239"/>
                    <a:pt x="1039" y="239"/>
                  </a:cubicBezTo>
                  <a:cubicBezTo>
                    <a:pt x="1161" y="239"/>
                    <a:pt x="1283" y="234"/>
                    <a:pt x="1406" y="221"/>
                  </a:cubicBezTo>
                  <a:cubicBezTo>
                    <a:pt x="1537" y="209"/>
                    <a:pt x="1537" y="31"/>
                    <a:pt x="1406" y="19"/>
                  </a:cubicBezTo>
                  <a:cubicBezTo>
                    <a:pt x="1283" y="5"/>
                    <a:pt x="1161" y="1"/>
                    <a:pt x="103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54"/>
            <p:cNvSpPr/>
            <p:nvPr/>
          </p:nvSpPr>
          <p:spPr>
            <a:xfrm>
              <a:off x="4548875" y="2156325"/>
              <a:ext cx="30575" cy="9325"/>
            </a:xfrm>
            <a:custGeom>
              <a:avLst/>
              <a:gdLst/>
              <a:ahLst/>
              <a:cxnLst/>
              <a:rect l="l" t="t" r="r" b="b"/>
              <a:pathLst>
                <a:path w="1223" h="373" extrusionOk="0">
                  <a:moveTo>
                    <a:pt x="592" y="1"/>
                  </a:moveTo>
                  <a:cubicBezTo>
                    <a:pt x="422" y="1"/>
                    <a:pt x="250" y="28"/>
                    <a:pt x="103" y="61"/>
                  </a:cubicBezTo>
                  <a:cubicBezTo>
                    <a:pt x="0" y="95"/>
                    <a:pt x="19" y="252"/>
                    <a:pt x="127" y="252"/>
                  </a:cubicBezTo>
                  <a:cubicBezTo>
                    <a:pt x="131" y="252"/>
                    <a:pt x="135" y="252"/>
                    <a:pt x="139" y="251"/>
                  </a:cubicBezTo>
                  <a:cubicBezTo>
                    <a:pt x="205" y="247"/>
                    <a:pt x="270" y="244"/>
                    <a:pt x="335" y="244"/>
                  </a:cubicBezTo>
                  <a:cubicBezTo>
                    <a:pt x="449" y="244"/>
                    <a:pt x="562" y="253"/>
                    <a:pt x="675" y="275"/>
                  </a:cubicBezTo>
                  <a:cubicBezTo>
                    <a:pt x="806" y="299"/>
                    <a:pt x="937" y="359"/>
                    <a:pt x="1092" y="370"/>
                  </a:cubicBezTo>
                  <a:cubicBezTo>
                    <a:pt x="1100" y="372"/>
                    <a:pt x="1107" y="373"/>
                    <a:pt x="1115" y="373"/>
                  </a:cubicBezTo>
                  <a:cubicBezTo>
                    <a:pt x="1222" y="373"/>
                    <a:pt x="1218" y="212"/>
                    <a:pt x="1151" y="156"/>
                  </a:cubicBezTo>
                  <a:cubicBezTo>
                    <a:pt x="996" y="40"/>
                    <a:pt x="795" y="1"/>
                    <a:pt x="59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54"/>
            <p:cNvSpPr/>
            <p:nvPr/>
          </p:nvSpPr>
          <p:spPr>
            <a:xfrm>
              <a:off x="4554500" y="2177475"/>
              <a:ext cx="22275" cy="8700"/>
            </a:xfrm>
            <a:custGeom>
              <a:avLst/>
              <a:gdLst/>
              <a:ahLst/>
              <a:cxnLst/>
              <a:rect l="l" t="t" r="r" b="b"/>
              <a:pathLst>
                <a:path w="891" h="348" extrusionOk="0">
                  <a:moveTo>
                    <a:pt x="142" y="0"/>
                  </a:moveTo>
                  <a:cubicBezTo>
                    <a:pt x="20" y="0"/>
                    <a:pt x="1" y="204"/>
                    <a:pt x="117" y="227"/>
                  </a:cubicBezTo>
                  <a:cubicBezTo>
                    <a:pt x="315" y="282"/>
                    <a:pt x="493" y="347"/>
                    <a:pt x="688" y="347"/>
                  </a:cubicBezTo>
                  <a:cubicBezTo>
                    <a:pt x="704" y="347"/>
                    <a:pt x="720" y="347"/>
                    <a:pt x="736" y="346"/>
                  </a:cubicBezTo>
                  <a:cubicBezTo>
                    <a:pt x="831" y="346"/>
                    <a:pt x="891" y="179"/>
                    <a:pt x="795" y="144"/>
                  </a:cubicBezTo>
                  <a:cubicBezTo>
                    <a:pt x="581" y="48"/>
                    <a:pt x="379" y="36"/>
                    <a:pt x="152" y="1"/>
                  </a:cubicBezTo>
                  <a:cubicBezTo>
                    <a:pt x="149" y="0"/>
                    <a:pt x="145" y="0"/>
                    <a:pt x="14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54"/>
            <p:cNvSpPr/>
            <p:nvPr/>
          </p:nvSpPr>
          <p:spPr>
            <a:xfrm>
              <a:off x="4569000" y="2189375"/>
              <a:ext cx="7175" cy="5700"/>
            </a:xfrm>
            <a:custGeom>
              <a:avLst/>
              <a:gdLst/>
              <a:ahLst/>
              <a:cxnLst/>
              <a:rect l="l" t="t" r="r" b="b"/>
              <a:pathLst>
                <a:path w="287" h="228" extrusionOk="0">
                  <a:moveTo>
                    <a:pt x="156" y="1"/>
                  </a:moveTo>
                  <a:cubicBezTo>
                    <a:pt x="1" y="1"/>
                    <a:pt x="1" y="227"/>
                    <a:pt x="156" y="227"/>
                  </a:cubicBezTo>
                  <a:cubicBezTo>
                    <a:pt x="287" y="227"/>
                    <a:pt x="287" y="1"/>
                    <a:pt x="15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54"/>
            <p:cNvSpPr/>
            <p:nvPr/>
          </p:nvSpPr>
          <p:spPr>
            <a:xfrm>
              <a:off x="4572875" y="2205175"/>
              <a:ext cx="5100" cy="3575"/>
            </a:xfrm>
            <a:custGeom>
              <a:avLst/>
              <a:gdLst/>
              <a:ahLst/>
              <a:cxnLst/>
              <a:rect l="l" t="t" r="r" b="b"/>
              <a:pathLst>
                <a:path w="204" h="143" extrusionOk="0">
                  <a:moveTo>
                    <a:pt x="96" y="0"/>
                  </a:moveTo>
                  <a:cubicBezTo>
                    <a:pt x="1" y="0"/>
                    <a:pt x="1" y="143"/>
                    <a:pt x="96" y="143"/>
                  </a:cubicBezTo>
                  <a:cubicBezTo>
                    <a:pt x="203" y="143"/>
                    <a:pt x="203" y="0"/>
                    <a:pt x="9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54"/>
            <p:cNvSpPr/>
            <p:nvPr/>
          </p:nvSpPr>
          <p:spPr>
            <a:xfrm>
              <a:off x="4348450" y="2585875"/>
              <a:ext cx="50600" cy="36200"/>
            </a:xfrm>
            <a:custGeom>
              <a:avLst/>
              <a:gdLst/>
              <a:ahLst/>
              <a:cxnLst/>
              <a:rect l="l" t="t" r="r" b="b"/>
              <a:pathLst>
                <a:path w="2024" h="1448" extrusionOk="0">
                  <a:moveTo>
                    <a:pt x="84" y="0"/>
                  </a:moveTo>
                  <a:cubicBezTo>
                    <a:pt x="48" y="0"/>
                    <a:pt x="0" y="36"/>
                    <a:pt x="48" y="83"/>
                  </a:cubicBezTo>
                  <a:cubicBezTo>
                    <a:pt x="310" y="298"/>
                    <a:pt x="655" y="429"/>
                    <a:pt x="941" y="619"/>
                  </a:cubicBezTo>
                  <a:cubicBezTo>
                    <a:pt x="1262" y="857"/>
                    <a:pt x="1560" y="1143"/>
                    <a:pt x="1870" y="1429"/>
                  </a:cubicBezTo>
                  <a:cubicBezTo>
                    <a:pt x="1888" y="1442"/>
                    <a:pt x="1906" y="1448"/>
                    <a:pt x="1923" y="1448"/>
                  </a:cubicBezTo>
                  <a:cubicBezTo>
                    <a:pt x="1983" y="1448"/>
                    <a:pt x="2023" y="1377"/>
                    <a:pt x="1977" y="1322"/>
                  </a:cubicBezTo>
                  <a:cubicBezTo>
                    <a:pt x="1727" y="1012"/>
                    <a:pt x="1441" y="774"/>
                    <a:pt x="1120" y="536"/>
                  </a:cubicBezTo>
                  <a:cubicBezTo>
                    <a:pt x="822" y="322"/>
                    <a:pt x="441" y="60"/>
                    <a:pt x="8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54"/>
            <p:cNvSpPr/>
            <p:nvPr/>
          </p:nvSpPr>
          <p:spPr>
            <a:xfrm>
              <a:off x="4381975" y="2594075"/>
              <a:ext cx="41075" cy="28750"/>
            </a:xfrm>
            <a:custGeom>
              <a:avLst/>
              <a:gdLst/>
              <a:ahLst/>
              <a:cxnLst/>
              <a:rect l="l" t="t" r="r" b="b"/>
              <a:pathLst>
                <a:path w="1643" h="1150" extrusionOk="0">
                  <a:moveTo>
                    <a:pt x="121" y="1"/>
                  </a:moveTo>
                  <a:cubicBezTo>
                    <a:pt x="55" y="1"/>
                    <a:pt x="1" y="85"/>
                    <a:pt x="64" y="148"/>
                  </a:cubicBezTo>
                  <a:cubicBezTo>
                    <a:pt x="505" y="529"/>
                    <a:pt x="969" y="875"/>
                    <a:pt x="1469" y="1137"/>
                  </a:cubicBezTo>
                  <a:cubicBezTo>
                    <a:pt x="1486" y="1146"/>
                    <a:pt x="1502" y="1150"/>
                    <a:pt x="1517" y="1150"/>
                  </a:cubicBezTo>
                  <a:cubicBezTo>
                    <a:pt x="1598" y="1150"/>
                    <a:pt x="1643" y="1032"/>
                    <a:pt x="1553" y="982"/>
                  </a:cubicBezTo>
                  <a:cubicBezTo>
                    <a:pt x="1076" y="696"/>
                    <a:pt x="624" y="386"/>
                    <a:pt x="183" y="29"/>
                  </a:cubicBezTo>
                  <a:cubicBezTo>
                    <a:pt x="163" y="9"/>
                    <a:pt x="141" y="1"/>
                    <a:pt x="12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54"/>
            <p:cNvSpPr/>
            <p:nvPr/>
          </p:nvSpPr>
          <p:spPr>
            <a:xfrm>
              <a:off x="4595800" y="2043650"/>
              <a:ext cx="32100" cy="91350"/>
            </a:xfrm>
            <a:custGeom>
              <a:avLst/>
              <a:gdLst/>
              <a:ahLst/>
              <a:cxnLst/>
              <a:rect l="l" t="t" r="r" b="b"/>
              <a:pathLst>
                <a:path w="1284" h="3654" extrusionOk="0">
                  <a:moveTo>
                    <a:pt x="1178" y="1"/>
                  </a:moveTo>
                  <a:cubicBezTo>
                    <a:pt x="1139" y="1"/>
                    <a:pt x="1099" y="24"/>
                    <a:pt x="1084" y="79"/>
                  </a:cubicBezTo>
                  <a:cubicBezTo>
                    <a:pt x="882" y="817"/>
                    <a:pt x="655" y="1579"/>
                    <a:pt x="453" y="2318"/>
                  </a:cubicBezTo>
                  <a:cubicBezTo>
                    <a:pt x="358" y="2639"/>
                    <a:pt x="1" y="3270"/>
                    <a:pt x="215" y="3592"/>
                  </a:cubicBezTo>
                  <a:cubicBezTo>
                    <a:pt x="235" y="3623"/>
                    <a:pt x="274" y="3653"/>
                    <a:pt x="323" y="3653"/>
                  </a:cubicBezTo>
                  <a:cubicBezTo>
                    <a:pt x="330" y="3653"/>
                    <a:pt x="338" y="3653"/>
                    <a:pt x="346" y="3651"/>
                  </a:cubicBezTo>
                  <a:cubicBezTo>
                    <a:pt x="429" y="3604"/>
                    <a:pt x="465" y="3568"/>
                    <a:pt x="477" y="3484"/>
                  </a:cubicBezTo>
                  <a:cubicBezTo>
                    <a:pt x="489" y="3437"/>
                    <a:pt x="465" y="3377"/>
                    <a:pt x="429" y="3365"/>
                  </a:cubicBezTo>
                  <a:cubicBezTo>
                    <a:pt x="417" y="3365"/>
                    <a:pt x="417" y="3353"/>
                    <a:pt x="405" y="3353"/>
                  </a:cubicBezTo>
                  <a:cubicBezTo>
                    <a:pt x="401" y="3346"/>
                    <a:pt x="396" y="3343"/>
                    <a:pt x="390" y="3343"/>
                  </a:cubicBezTo>
                  <a:cubicBezTo>
                    <a:pt x="379" y="3343"/>
                    <a:pt x="366" y="3353"/>
                    <a:pt x="358" y="3353"/>
                  </a:cubicBezTo>
                  <a:cubicBezTo>
                    <a:pt x="512" y="2961"/>
                    <a:pt x="774" y="2008"/>
                    <a:pt x="810" y="1877"/>
                  </a:cubicBezTo>
                  <a:cubicBezTo>
                    <a:pt x="953" y="1294"/>
                    <a:pt x="1120" y="698"/>
                    <a:pt x="1263" y="115"/>
                  </a:cubicBezTo>
                  <a:cubicBezTo>
                    <a:pt x="1283" y="46"/>
                    <a:pt x="1232" y="1"/>
                    <a:pt x="117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54"/>
            <p:cNvSpPr/>
            <p:nvPr/>
          </p:nvSpPr>
          <p:spPr>
            <a:xfrm>
              <a:off x="4610800" y="2055000"/>
              <a:ext cx="26475" cy="68650"/>
            </a:xfrm>
            <a:custGeom>
              <a:avLst/>
              <a:gdLst/>
              <a:ahLst/>
              <a:cxnLst/>
              <a:rect l="l" t="t" r="r" b="b"/>
              <a:pathLst>
                <a:path w="1059" h="2746" extrusionOk="0">
                  <a:moveTo>
                    <a:pt x="934" y="1"/>
                  </a:moveTo>
                  <a:cubicBezTo>
                    <a:pt x="897" y="1"/>
                    <a:pt x="859" y="20"/>
                    <a:pt x="841" y="66"/>
                  </a:cubicBezTo>
                  <a:cubicBezTo>
                    <a:pt x="722" y="494"/>
                    <a:pt x="591" y="935"/>
                    <a:pt x="448" y="1364"/>
                  </a:cubicBezTo>
                  <a:cubicBezTo>
                    <a:pt x="293" y="1792"/>
                    <a:pt x="91" y="2209"/>
                    <a:pt x="8" y="2638"/>
                  </a:cubicBezTo>
                  <a:cubicBezTo>
                    <a:pt x="0" y="2699"/>
                    <a:pt x="42" y="2745"/>
                    <a:pt x="88" y="2745"/>
                  </a:cubicBezTo>
                  <a:cubicBezTo>
                    <a:pt x="114" y="2745"/>
                    <a:pt x="141" y="2731"/>
                    <a:pt x="163" y="2697"/>
                  </a:cubicBezTo>
                  <a:cubicBezTo>
                    <a:pt x="639" y="1983"/>
                    <a:pt x="817" y="935"/>
                    <a:pt x="1044" y="125"/>
                  </a:cubicBezTo>
                  <a:cubicBezTo>
                    <a:pt x="1058" y="52"/>
                    <a:pt x="996" y="1"/>
                    <a:pt x="93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54"/>
            <p:cNvSpPr/>
            <p:nvPr/>
          </p:nvSpPr>
          <p:spPr>
            <a:xfrm>
              <a:off x="4003350" y="3190950"/>
              <a:ext cx="63825" cy="13425"/>
            </a:xfrm>
            <a:custGeom>
              <a:avLst/>
              <a:gdLst/>
              <a:ahLst/>
              <a:cxnLst/>
              <a:rect l="l" t="t" r="r" b="b"/>
              <a:pathLst>
                <a:path w="2553" h="537" extrusionOk="0">
                  <a:moveTo>
                    <a:pt x="161" y="0"/>
                  </a:moveTo>
                  <a:cubicBezTo>
                    <a:pt x="46" y="0"/>
                    <a:pt x="1" y="172"/>
                    <a:pt x="124" y="217"/>
                  </a:cubicBezTo>
                  <a:cubicBezTo>
                    <a:pt x="686" y="369"/>
                    <a:pt x="1347" y="537"/>
                    <a:pt x="1967" y="537"/>
                  </a:cubicBezTo>
                  <a:cubicBezTo>
                    <a:pt x="2122" y="537"/>
                    <a:pt x="2274" y="526"/>
                    <a:pt x="2422" y="502"/>
                  </a:cubicBezTo>
                  <a:cubicBezTo>
                    <a:pt x="2553" y="467"/>
                    <a:pt x="2553" y="241"/>
                    <a:pt x="2422" y="229"/>
                  </a:cubicBezTo>
                  <a:cubicBezTo>
                    <a:pt x="1672" y="121"/>
                    <a:pt x="934" y="169"/>
                    <a:pt x="184" y="2"/>
                  </a:cubicBezTo>
                  <a:cubicBezTo>
                    <a:pt x="176" y="1"/>
                    <a:pt x="169" y="0"/>
                    <a:pt x="16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54"/>
            <p:cNvSpPr/>
            <p:nvPr/>
          </p:nvSpPr>
          <p:spPr>
            <a:xfrm>
              <a:off x="4021800" y="3173675"/>
              <a:ext cx="52825" cy="14100"/>
            </a:xfrm>
            <a:custGeom>
              <a:avLst/>
              <a:gdLst/>
              <a:ahLst/>
              <a:cxnLst/>
              <a:rect l="l" t="t" r="r" b="b"/>
              <a:pathLst>
                <a:path w="2113" h="564" extrusionOk="0">
                  <a:moveTo>
                    <a:pt x="137" y="1"/>
                  </a:moveTo>
                  <a:cubicBezTo>
                    <a:pt x="35" y="1"/>
                    <a:pt x="0" y="148"/>
                    <a:pt x="101" y="181"/>
                  </a:cubicBezTo>
                  <a:cubicBezTo>
                    <a:pt x="614" y="349"/>
                    <a:pt x="1220" y="563"/>
                    <a:pt x="1772" y="563"/>
                  </a:cubicBezTo>
                  <a:cubicBezTo>
                    <a:pt x="1847" y="563"/>
                    <a:pt x="1921" y="559"/>
                    <a:pt x="1994" y="551"/>
                  </a:cubicBezTo>
                  <a:cubicBezTo>
                    <a:pt x="2077" y="539"/>
                    <a:pt x="2113" y="420"/>
                    <a:pt x="2017" y="384"/>
                  </a:cubicBezTo>
                  <a:cubicBezTo>
                    <a:pt x="1720" y="301"/>
                    <a:pt x="1398" y="277"/>
                    <a:pt x="1089" y="217"/>
                  </a:cubicBezTo>
                  <a:cubicBezTo>
                    <a:pt x="767" y="158"/>
                    <a:pt x="458" y="86"/>
                    <a:pt x="160" y="3"/>
                  </a:cubicBezTo>
                  <a:cubicBezTo>
                    <a:pt x="152" y="1"/>
                    <a:pt x="145" y="1"/>
                    <a:pt x="13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54"/>
            <p:cNvSpPr/>
            <p:nvPr/>
          </p:nvSpPr>
          <p:spPr>
            <a:xfrm>
              <a:off x="4043850" y="3161775"/>
              <a:ext cx="39125" cy="12225"/>
            </a:xfrm>
            <a:custGeom>
              <a:avLst/>
              <a:gdLst/>
              <a:ahLst/>
              <a:cxnLst/>
              <a:rect l="l" t="t" r="r" b="b"/>
              <a:pathLst>
                <a:path w="1565" h="489" extrusionOk="0">
                  <a:moveTo>
                    <a:pt x="186" y="1"/>
                  </a:moveTo>
                  <a:cubicBezTo>
                    <a:pt x="57" y="1"/>
                    <a:pt x="0" y="206"/>
                    <a:pt x="147" y="229"/>
                  </a:cubicBezTo>
                  <a:cubicBezTo>
                    <a:pt x="373" y="288"/>
                    <a:pt x="635" y="336"/>
                    <a:pt x="873" y="396"/>
                  </a:cubicBezTo>
                  <a:cubicBezTo>
                    <a:pt x="1038" y="434"/>
                    <a:pt x="1202" y="489"/>
                    <a:pt x="1366" y="489"/>
                  </a:cubicBezTo>
                  <a:cubicBezTo>
                    <a:pt x="1404" y="489"/>
                    <a:pt x="1443" y="486"/>
                    <a:pt x="1481" y="479"/>
                  </a:cubicBezTo>
                  <a:cubicBezTo>
                    <a:pt x="1564" y="455"/>
                    <a:pt x="1564" y="324"/>
                    <a:pt x="1516" y="276"/>
                  </a:cubicBezTo>
                  <a:cubicBezTo>
                    <a:pt x="1338" y="157"/>
                    <a:pt x="1112" y="157"/>
                    <a:pt x="897" y="122"/>
                  </a:cubicBezTo>
                  <a:cubicBezTo>
                    <a:pt x="659" y="74"/>
                    <a:pt x="445" y="38"/>
                    <a:pt x="207" y="3"/>
                  </a:cubicBezTo>
                  <a:cubicBezTo>
                    <a:pt x="200" y="1"/>
                    <a:pt x="193" y="1"/>
                    <a:pt x="18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54"/>
            <p:cNvSpPr/>
            <p:nvPr/>
          </p:nvSpPr>
          <p:spPr>
            <a:xfrm>
              <a:off x="4062500" y="3141275"/>
              <a:ext cx="18425" cy="7875"/>
            </a:xfrm>
            <a:custGeom>
              <a:avLst/>
              <a:gdLst/>
              <a:ahLst/>
              <a:cxnLst/>
              <a:rect l="l" t="t" r="r" b="b"/>
              <a:pathLst>
                <a:path w="737" h="315" extrusionOk="0">
                  <a:moveTo>
                    <a:pt x="139" y="0"/>
                  </a:moveTo>
                  <a:cubicBezTo>
                    <a:pt x="30" y="0"/>
                    <a:pt x="0" y="157"/>
                    <a:pt x="104" y="192"/>
                  </a:cubicBezTo>
                  <a:cubicBezTo>
                    <a:pt x="258" y="239"/>
                    <a:pt x="425" y="263"/>
                    <a:pt x="568" y="311"/>
                  </a:cubicBezTo>
                  <a:cubicBezTo>
                    <a:pt x="578" y="314"/>
                    <a:pt x="587" y="315"/>
                    <a:pt x="596" y="315"/>
                  </a:cubicBezTo>
                  <a:cubicBezTo>
                    <a:pt x="696" y="315"/>
                    <a:pt x="737" y="142"/>
                    <a:pt x="628" y="120"/>
                  </a:cubicBezTo>
                  <a:cubicBezTo>
                    <a:pt x="473" y="73"/>
                    <a:pt x="318" y="49"/>
                    <a:pt x="151" y="1"/>
                  </a:cubicBezTo>
                  <a:cubicBezTo>
                    <a:pt x="147" y="1"/>
                    <a:pt x="143" y="0"/>
                    <a:pt x="13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54"/>
            <p:cNvSpPr/>
            <p:nvPr/>
          </p:nvSpPr>
          <p:spPr>
            <a:xfrm>
              <a:off x="4076400" y="3131175"/>
              <a:ext cx="2700" cy="2400"/>
            </a:xfrm>
            <a:custGeom>
              <a:avLst/>
              <a:gdLst/>
              <a:ahLst/>
              <a:cxnLst/>
              <a:rect l="l" t="t" r="r" b="b"/>
              <a:pathLst>
                <a:path w="108" h="96" extrusionOk="0">
                  <a:moveTo>
                    <a:pt x="48" y="0"/>
                  </a:moveTo>
                  <a:cubicBezTo>
                    <a:pt x="0" y="0"/>
                    <a:pt x="0" y="96"/>
                    <a:pt x="48" y="96"/>
                  </a:cubicBezTo>
                  <a:cubicBezTo>
                    <a:pt x="107" y="96"/>
                    <a:pt x="107" y="0"/>
                    <a:pt x="4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54"/>
            <p:cNvSpPr/>
            <p:nvPr/>
          </p:nvSpPr>
          <p:spPr>
            <a:xfrm>
              <a:off x="4077275" y="3126100"/>
              <a:ext cx="625" cy="625"/>
            </a:xfrm>
            <a:custGeom>
              <a:avLst/>
              <a:gdLst/>
              <a:ahLst/>
              <a:cxnLst/>
              <a:rect l="l" t="t" r="r" b="b"/>
              <a:pathLst>
                <a:path w="25" h="25" extrusionOk="0">
                  <a:moveTo>
                    <a:pt x="13" y="1"/>
                  </a:moveTo>
                  <a:cubicBezTo>
                    <a:pt x="1" y="1"/>
                    <a:pt x="1" y="25"/>
                    <a:pt x="13" y="25"/>
                  </a:cubicBezTo>
                  <a:cubicBezTo>
                    <a:pt x="25" y="25"/>
                    <a:pt x="25" y="1"/>
                    <a:pt x="1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54"/>
            <p:cNvSpPr/>
            <p:nvPr/>
          </p:nvSpPr>
          <p:spPr>
            <a:xfrm>
              <a:off x="4309750" y="2626950"/>
              <a:ext cx="4500" cy="3575"/>
            </a:xfrm>
            <a:custGeom>
              <a:avLst/>
              <a:gdLst/>
              <a:ahLst/>
              <a:cxnLst/>
              <a:rect l="l" t="t" r="r" b="b"/>
              <a:pathLst>
                <a:path w="180" h="143" extrusionOk="0">
                  <a:moveTo>
                    <a:pt x="84" y="0"/>
                  </a:moveTo>
                  <a:cubicBezTo>
                    <a:pt x="1" y="0"/>
                    <a:pt x="1" y="143"/>
                    <a:pt x="84" y="143"/>
                  </a:cubicBezTo>
                  <a:cubicBezTo>
                    <a:pt x="179" y="143"/>
                    <a:pt x="179" y="0"/>
                    <a:pt x="8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54"/>
            <p:cNvSpPr/>
            <p:nvPr/>
          </p:nvSpPr>
          <p:spPr>
            <a:xfrm>
              <a:off x="4093325" y="2379900"/>
              <a:ext cx="147700" cy="48350"/>
            </a:xfrm>
            <a:custGeom>
              <a:avLst/>
              <a:gdLst/>
              <a:ahLst/>
              <a:cxnLst/>
              <a:rect l="l" t="t" r="r" b="b"/>
              <a:pathLst>
                <a:path w="5908" h="1934" extrusionOk="0">
                  <a:moveTo>
                    <a:pt x="178" y="1"/>
                  </a:moveTo>
                  <a:cubicBezTo>
                    <a:pt x="64" y="1"/>
                    <a:pt x="0" y="169"/>
                    <a:pt x="109" y="238"/>
                  </a:cubicBezTo>
                  <a:cubicBezTo>
                    <a:pt x="1688" y="1238"/>
                    <a:pt x="3537" y="1934"/>
                    <a:pt x="5420" y="1934"/>
                  </a:cubicBezTo>
                  <a:cubicBezTo>
                    <a:pt x="5511" y="1934"/>
                    <a:pt x="5602" y="1932"/>
                    <a:pt x="5693" y="1929"/>
                  </a:cubicBezTo>
                  <a:cubicBezTo>
                    <a:pt x="5907" y="1905"/>
                    <a:pt x="5907" y="1631"/>
                    <a:pt x="5693" y="1595"/>
                  </a:cubicBezTo>
                  <a:cubicBezTo>
                    <a:pt x="3728" y="1405"/>
                    <a:pt x="1978" y="1036"/>
                    <a:pt x="252" y="24"/>
                  </a:cubicBezTo>
                  <a:cubicBezTo>
                    <a:pt x="226" y="8"/>
                    <a:pt x="201" y="1"/>
                    <a:pt x="17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54"/>
            <p:cNvSpPr/>
            <p:nvPr/>
          </p:nvSpPr>
          <p:spPr>
            <a:xfrm>
              <a:off x="4150575" y="2380275"/>
              <a:ext cx="90725" cy="30950"/>
            </a:xfrm>
            <a:custGeom>
              <a:avLst/>
              <a:gdLst/>
              <a:ahLst/>
              <a:cxnLst/>
              <a:rect l="l" t="t" r="r" b="b"/>
              <a:pathLst>
                <a:path w="3629" h="1238" extrusionOk="0">
                  <a:moveTo>
                    <a:pt x="150" y="0"/>
                  </a:moveTo>
                  <a:cubicBezTo>
                    <a:pt x="61" y="0"/>
                    <a:pt x="1" y="132"/>
                    <a:pt x="105" y="164"/>
                  </a:cubicBezTo>
                  <a:cubicBezTo>
                    <a:pt x="1153" y="640"/>
                    <a:pt x="2343" y="1116"/>
                    <a:pt x="3522" y="1235"/>
                  </a:cubicBezTo>
                  <a:cubicBezTo>
                    <a:pt x="3530" y="1237"/>
                    <a:pt x="3537" y="1238"/>
                    <a:pt x="3543" y="1238"/>
                  </a:cubicBezTo>
                  <a:cubicBezTo>
                    <a:pt x="3629" y="1238"/>
                    <a:pt x="3624" y="1102"/>
                    <a:pt x="3558" y="1080"/>
                  </a:cubicBezTo>
                  <a:cubicBezTo>
                    <a:pt x="2427" y="723"/>
                    <a:pt x="1296" y="485"/>
                    <a:pt x="188" y="9"/>
                  </a:cubicBezTo>
                  <a:cubicBezTo>
                    <a:pt x="175" y="3"/>
                    <a:pt x="162" y="0"/>
                    <a:pt x="15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54"/>
            <p:cNvSpPr/>
            <p:nvPr/>
          </p:nvSpPr>
          <p:spPr>
            <a:xfrm>
              <a:off x="4171325" y="2364800"/>
              <a:ext cx="67025" cy="23750"/>
            </a:xfrm>
            <a:custGeom>
              <a:avLst/>
              <a:gdLst/>
              <a:ahLst/>
              <a:cxnLst/>
              <a:rect l="l" t="t" r="r" b="b"/>
              <a:pathLst>
                <a:path w="2681" h="950" extrusionOk="0">
                  <a:moveTo>
                    <a:pt x="132" y="1"/>
                  </a:moveTo>
                  <a:cubicBezTo>
                    <a:pt x="46" y="1"/>
                    <a:pt x="0" y="145"/>
                    <a:pt x="85" y="187"/>
                  </a:cubicBezTo>
                  <a:cubicBezTo>
                    <a:pt x="847" y="521"/>
                    <a:pt x="1728" y="902"/>
                    <a:pt x="2573" y="949"/>
                  </a:cubicBezTo>
                  <a:cubicBezTo>
                    <a:pt x="2680" y="949"/>
                    <a:pt x="2680" y="818"/>
                    <a:pt x="2609" y="771"/>
                  </a:cubicBezTo>
                  <a:cubicBezTo>
                    <a:pt x="1799" y="473"/>
                    <a:pt x="966" y="330"/>
                    <a:pt x="168" y="9"/>
                  </a:cubicBezTo>
                  <a:cubicBezTo>
                    <a:pt x="155" y="3"/>
                    <a:pt x="144" y="1"/>
                    <a:pt x="13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54"/>
            <p:cNvSpPr/>
            <p:nvPr/>
          </p:nvSpPr>
          <p:spPr>
            <a:xfrm>
              <a:off x="4193850" y="2359000"/>
              <a:ext cx="44775" cy="12025"/>
            </a:xfrm>
            <a:custGeom>
              <a:avLst/>
              <a:gdLst/>
              <a:ahLst/>
              <a:cxnLst/>
              <a:rect l="l" t="t" r="r" b="b"/>
              <a:pathLst>
                <a:path w="1791" h="481" extrusionOk="0">
                  <a:moveTo>
                    <a:pt x="163" y="1"/>
                  </a:moveTo>
                  <a:cubicBezTo>
                    <a:pt x="47" y="1"/>
                    <a:pt x="0" y="184"/>
                    <a:pt x="124" y="229"/>
                  </a:cubicBezTo>
                  <a:cubicBezTo>
                    <a:pt x="509" y="369"/>
                    <a:pt x="945" y="481"/>
                    <a:pt x="1364" y="481"/>
                  </a:cubicBezTo>
                  <a:cubicBezTo>
                    <a:pt x="1476" y="481"/>
                    <a:pt x="1587" y="473"/>
                    <a:pt x="1696" y="455"/>
                  </a:cubicBezTo>
                  <a:cubicBezTo>
                    <a:pt x="1791" y="443"/>
                    <a:pt x="1791" y="288"/>
                    <a:pt x="1696" y="276"/>
                  </a:cubicBezTo>
                  <a:cubicBezTo>
                    <a:pt x="1196" y="181"/>
                    <a:pt x="696" y="169"/>
                    <a:pt x="184" y="3"/>
                  </a:cubicBezTo>
                  <a:cubicBezTo>
                    <a:pt x="176" y="1"/>
                    <a:pt x="169" y="1"/>
                    <a:pt x="1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54"/>
            <p:cNvSpPr/>
            <p:nvPr/>
          </p:nvSpPr>
          <p:spPr>
            <a:xfrm>
              <a:off x="4205050" y="2341925"/>
              <a:ext cx="31550" cy="11300"/>
            </a:xfrm>
            <a:custGeom>
              <a:avLst/>
              <a:gdLst/>
              <a:ahLst/>
              <a:cxnLst/>
              <a:rect l="l" t="t" r="r" b="b"/>
              <a:pathLst>
                <a:path w="1262" h="452" extrusionOk="0">
                  <a:moveTo>
                    <a:pt x="159" y="0"/>
                  </a:moveTo>
                  <a:cubicBezTo>
                    <a:pt x="36" y="0"/>
                    <a:pt x="0" y="190"/>
                    <a:pt x="140" y="233"/>
                  </a:cubicBezTo>
                  <a:cubicBezTo>
                    <a:pt x="450" y="316"/>
                    <a:pt x="760" y="412"/>
                    <a:pt x="1069" y="447"/>
                  </a:cubicBezTo>
                  <a:cubicBezTo>
                    <a:pt x="1081" y="450"/>
                    <a:pt x="1092" y="452"/>
                    <a:pt x="1102" y="452"/>
                  </a:cubicBezTo>
                  <a:cubicBezTo>
                    <a:pt x="1220" y="452"/>
                    <a:pt x="1261" y="278"/>
                    <a:pt x="1141" y="245"/>
                  </a:cubicBezTo>
                  <a:cubicBezTo>
                    <a:pt x="843" y="138"/>
                    <a:pt x="510" y="78"/>
                    <a:pt x="200" y="7"/>
                  </a:cubicBezTo>
                  <a:cubicBezTo>
                    <a:pt x="185" y="2"/>
                    <a:pt x="172" y="0"/>
                    <a:pt x="1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54"/>
            <p:cNvSpPr/>
            <p:nvPr/>
          </p:nvSpPr>
          <p:spPr>
            <a:xfrm>
              <a:off x="4226100" y="2321250"/>
              <a:ext cx="7475" cy="5975"/>
            </a:xfrm>
            <a:custGeom>
              <a:avLst/>
              <a:gdLst/>
              <a:ahLst/>
              <a:cxnLst/>
              <a:rect l="l" t="t" r="r" b="b"/>
              <a:pathLst>
                <a:path w="299" h="239" extrusionOk="0">
                  <a:moveTo>
                    <a:pt x="144" y="0"/>
                  </a:moveTo>
                  <a:cubicBezTo>
                    <a:pt x="1" y="0"/>
                    <a:pt x="1" y="239"/>
                    <a:pt x="144" y="239"/>
                  </a:cubicBezTo>
                  <a:cubicBezTo>
                    <a:pt x="299" y="239"/>
                    <a:pt x="299" y="0"/>
                    <a:pt x="14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54"/>
            <p:cNvSpPr/>
            <p:nvPr/>
          </p:nvSpPr>
          <p:spPr>
            <a:xfrm>
              <a:off x="4794325" y="3185650"/>
              <a:ext cx="51825" cy="8550"/>
            </a:xfrm>
            <a:custGeom>
              <a:avLst/>
              <a:gdLst/>
              <a:ahLst/>
              <a:cxnLst/>
              <a:rect l="l" t="t" r="r" b="b"/>
              <a:pathLst>
                <a:path w="2073" h="342" extrusionOk="0">
                  <a:moveTo>
                    <a:pt x="156" y="0"/>
                  </a:moveTo>
                  <a:cubicBezTo>
                    <a:pt x="1" y="0"/>
                    <a:pt x="1" y="238"/>
                    <a:pt x="156" y="238"/>
                  </a:cubicBezTo>
                  <a:cubicBezTo>
                    <a:pt x="650" y="268"/>
                    <a:pt x="1152" y="341"/>
                    <a:pt x="1641" y="341"/>
                  </a:cubicBezTo>
                  <a:cubicBezTo>
                    <a:pt x="1730" y="341"/>
                    <a:pt x="1818" y="339"/>
                    <a:pt x="1906" y="333"/>
                  </a:cubicBezTo>
                  <a:cubicBezTo>
                    <a:pt x="2025" y="333"/>
                    <a:pt x="2073" y="131"/>
                    <a:pt x="1942" y="119"/>
                  </a:cubicBezTo>
                  <a:cubicBezTo>
                    <a:pt x="1358" y="24"/>
                    <a:pt x="751" y="24"/>
                    <a:pt x="15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54"/>
            <p:cNvSpPr/>
            <p:nvPr/>
          </p:nvSpPr>
          <p:spPr>
            <a:xfrm>
              <a:off x="4815475" y="3159150"/>
              <a:ext cx="27400" cy="5675"/>
            </a:xfrm>
            <a:custGeom>
              <a:avLst/>
              <a:gdLst/>
              <a:ahLst/>
              <a:cxnLst/>
              <a:rect l="l" t="t" r="r" b="b"/>
              <a:pathLst>
                <a:path w="1096" h="227" extrusionOk="0">
                  <a:moveTo>
                    <a:pt x="941" y="0"/>
                  </a:moveTo>
                  <a:cubicBezTo>
                    <a:pt x="679" y="0"/>
                    <a:pt x="393" y="0"/>
                    <a:pt x="131" y="12"/>
                  </a:cubicBezTo>
                  <a:cubicBezTo>
                    <a:pt x="128" y="12"/>
                    <a:pt x="124" y="12"/>
                    <a:pt x="120" y="12"/>
                  </a:cubicBezTo>
                  <a:cubicBezTo>
                    <a:pt x="0" y="12"/>
                    <a:pt x="4" y="203"/>
                    <a:pt x="131" y="203"/>
                  </a:cubicBezTo>
                  <a:cubicBezTo>
                    <a:pt x="393" y="203"/>
                    <a:pt x="679" y="203"/>
                    <a:pt x="941" y="227"/>
                  </a:cubicBezTo>
                  <a:cubicBezTo>
                    <a:pt x="1096" y="227"/>
                    <a:pt x="1096" y="0"/>
                    <a:pt x="9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54"/>
            <p:cNvSpPr/>
            <p:nvPr/>
          </p:nvSpPr>
          <p:spPr>
            <a:xfrm>
              <a:off x="4832450" y="3141875"/>
              <a:ext cx="15775" cy="10750"/>
            </a:xfrm>
            <a:custGeom>
              <a:avLst/>
              <a:gdLst/>
              <a:ahLst/>
              <a:cxnLst/>
              <a:rect l="l" t="t" r="r" b="b"/>
              <a:pathLst>
                <a:path w="631" h="430" extrusionOk="0">
                  <a:moveTo>
                    <a:pt x="381" y="0"/>
                  </a:moveTo>
                  <a:cubicBezTo>
                    <a:pt x="358" y="0"/>
                    <a:pt x="333" y="11"/>
                    <a:pt x="310" y="37"/>
                  </a:cubicBezTo>
                  <a:lnTo>
                    <a:pt x="190" y="156"/>
                  </a:lnTo>
                  <a:cubicBezTo>
                    <a:pt x="167" y="179"/>
                    <a:pt x="167" y="191"/>
                    <a:pt x="167" y="227"/>
                  </a:cubicBezTo>
                  <a:lnTo>
                    <a:pt x="131" y="227"/>
                  </a:lnTo>
                  <a:cubicBezTo>
                    <a:pt x="127" y="227"/>
                    <a:pt x="124" y="227"/>
                    <a:pt x="121" y="227"/>
                  </a:cubicBezTo>
                  <a:cubicBezTo>
                    <a:pt x="0" y="227"/>
                    <a:pt x="4" y="430"/>
                    <a:pt x="155" y="430"/>
                  </a:cubicBezTo>
                  <a:cubicBezTo>
                    <a:pt x="262" y="430"/>
                    <a:pt x="381" y="430"/>
                    <a:pt x="512" y="418"/>
                  </a:cubicBezTo>
                  <a:cubicBezTo>
                    <a:pt x="631" y="406"/>
                    <a:pt x="631" y="239"/>
                    <a:pt x="512" y="227"/>
                  </a:cubicBezTo>
                  <a:lnTo>
                    <a:pt x="393" y="227"/>
                  </a:lnTo>
                  <a:lnTo>
                    <a:pt x="452" y="168"/>
                  </a:lnTo>
                  <a:cubicBezTo>
                    <a:pt x="516" y="104"/>
                    <a:pt x="456" y="0"/>
                    <a:pt x="38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54"/>
            <p:cNvSpPr/>
            <p:nvPr/>
          </p:nvSpPr>
          <p:spPr>
            <a:xfrm>
              <a:off x="4797025" y="2262875"/>
              <a:ext cx="42875" cy="8975"/>
            </a:xfrm>
            <a:custGeom>
              <a:avLst/>
              <a:gdLst/>
              <a:ahLst/>
              <a:cxnLst/>
              <a:rect l="l" t="t" r="r" b="b"/>
              <a:pathLst>
                <a:path w="1715" h="359" extrusionOk="0">
                  <a:moveTo>
                    <a:pt x="124" y="0"/>
                  </a:moveTo>
                  <a:cubicBezTo>
                    <a:pt x="0" y="0"/>
                    <a:pt x="7" y="217"/>
                    <a:pt x="155" y="240"/>
                  </a:cubicBezTo>
                  <a:cubicBezTo>
                    <a:pt x="607" y="276"/>
                    <a:pt x="1084" y="335"/>
                    <a:pt x="1548" y="359"/>
                  </a:cubicBezTo>
                  <a:cubicBezTo>
                    <a:pt x="1691" y="359"/>
                    <a:pt x="1715" y="145"/>
                    <a:pt x="1584" y="121"/>
                  </a:cubicBezTo>
                  <a:cubicBezTo>
                    <a:pt x="1107" y="38"/>
                    <a:pt x="631" y="26"/>
                    <a:pt x="143" y="2"/>
                  </a:cubicBezTo>
                  <a:cubicBezTo>
                    <a:pt x="136" y="1"/>
                    <a:pt x="130" y="0"/>
                    <a:pt x="12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54"/>
            <p:cNvSpPr/>
            <p:nvPr/>
          </p:nvSpPr>
          <p:spPr>
            <a:xfrm>
              <a:off x="4814575" y="2250075"/>
              <a:ext cx="31575" cy="7250"/>
            </a:xfrm>
            <a:custGeom>
              <a:avLst/>
              <a:gdLst/>
              <a:ahLst/>
              <a:cxnLst/>
              <a:rect l="l" t="t" r="r" b="b"/>
              <a:pathLst>
                <a:path w="1263" h="290" extrusionOk="0">
                  <a:moveTo>
                    <a:pt x="703" y="0"/>
                  </a:moveTo>
                  <a:cubicBezTo>
                    <a:pt x="525" y="0"/>
                    <a:pt x="346" y="7"/>
                    <a:pt x="167" y="14"/>
                  </a:cubicBezTo>
                  <a:cubicBezTo>
                    <a:pt x="1" y="14"/>
                    <a:pt x="1" y="276"/>
                    <a:pt x="167" y="276"/>
                  </a:cubicBezTo>
                  <a:cubicBezTo>
                    <a:pt x="346" y="283"/>
                    <a:pt x="525" y="289"/>
                    <a:pt x="703" y="289"/>
                  </a:cubicBezTo>
                  <a:cubicBezTo>
                    <a:pt x="834" y="289"/>
                    <a:pt x="965" y="286"/>
                    <a:pt x="1096" y="276"/>
                  </a:cubicBezTo>
                  <a:cubicBezTo>
                    <a:pt x="1263" y="252"/>
                    <a:pt x="1263" y="38"/>
                    <a:pt x="1096" y="14"/>
                  </a:cubicBezTo>
                  <a:cubicBezTo>
                    <a:pt x="965" y="4"/>
                    <a:pt x="834" y="0"/>
                    <a:pt x="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54"/>
            <p:cNvSpPr/>
            <p:nvPr/>
          </p:nvSpPr>
          <p:spPr>
            <a:xfrm>
              <a:off x="4826575" y="2238850"/>
              <a:ext cx="15825" cy="7775"/>
            </a:xfrm>
            <a:custGeom>
              <a:avLst/>
              <a:gdLst/>
              <a:ahLst/>
              <a:cxnLst/>
              <a:rect l="l" t="t" r="r" b="b"/>
              <a:pathLst>
                <a:path w="633" h="311" extrusionOk="0">
                  <a:moveTo>
                    <a:pt x="146" y="1"/>
                  </a:moveTo>
                  <a:cubicBezTo>
                    <a:pt x="43" y="1"/>
                    <a:pt x="1" y="192"/>
                    <a:pt x="128" y="213"/>
                  </a:cubicBezTo>
                  <a:lnTo>
                    <a:pt x="485" y="308"/>
                  </a:lnTo>
                  <a:cubicBezTo>
                    <a:pt x="493" y="310"/>
                    <a:pt x="500" y="310"/>
                    <a:pt x="508" y="310"/>
                  </a:cubicBezTo>
                  <a:cubicBezTo>
                    <a:pt x="608" y="310"/>
                    <a:pt x="633" y="164"/>
                    <a:pt x="533" y="141"/>
                  </a:cubicBezTo>
                  <a:cubicBezTo>
                    <a:pt x="414" y="94"/>
                    <a:pt x="306" y="46"/>
                    <a:pt x="187" y="10"/>
                  </a:cubicBezTo>
                  <a:cubicBezTo>
                    <a:pt x="173" y="4"/>
                    <a:pt x="159" y="1"/>
                    <a:pt x="14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54"/>
            <p:cNvSpPr/>
            <p:nvPr/>
          </p:nvSpPr>
          <p:spPr>
            <a:xfrm>
              <a:off x="4841075" y="2229875"/>
              <a:ext cx="7750" cy="6275"/>
            </a:xfrm>
            <a:custGeom>
              <a:avLst/>
              <a:gdLst/>
              <a:ahLst/>
              <a:cxnLst/>
              <a:rect l="l" t="t" r="r" b="b"/>
              <a:pathLst>
                <a:path w="310" h="251" extrusionOk="0">
                  <a:moveTo>
                    <a:pt x="167" y="0"/>
                  </a:moveTo>
                  <a:cubicBezTo>
                    <a:pt x="0" y="24"/>
                    <a:pt x="0" y="250"/>
                    <a:pt x="167" y="250"/>
                  </a:cubicBezTo>
                  <a:cubicBezTo>
                    <a:pt x="310" y="250"/>
                    <a:pt x="310" y="0"/>
                    <a:pt x="1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54"/>
            <p:cNvSpPr/>
            <p:nvPr/>
          </p:nvSpPr>
          <p:spPr>
            <a:xfrm>
              <a:off x="4920950" y="2150925"/>
              <a:ext cx="170925" cy="119875"/>
            </a:xfrm>
            <a:custGeom>
              <a:avLst/>
              <a:gdLst/>
              <a:ahLst/>
              <a:cxnLst/>
              <a:rect l="l" t="t" r="r" b="b"/>
              <a:pathLst>
                <a:path w="6837" h="4795" extrusionOk="0">
                  <a:moveTo>
                    <a:pt x="6665" y="1"/>
                  </a:moveTo>
                  <a:cubicBezTo>
                    <a:pt x="6648" y="1"/>
                    <a:pt x="6632" y="5"/>
                    <a:pt x="6616" y="15"/>
                  </a:cubicBezTo>
                  <a:cubicBezTo>
                    <a:pt x="4330" y="1337"/>
                    <a:pt x="2223" y="3087"/>
                    <a:pt x="79" y="4623"/>
                  </a:cubicBezTo>
                  <a:cubicBezTo>
                    <a:pt x="1" y="4672"/>
                    <a:pt x="52" y="4795"/>
                    <a:pt x="120" y="4795"/>
                  </a:cubicBezTo>
                  <a:cubicBezTo>
                    <a:pt x="134" y="4795"/>
                    <a:pt x="149" y="4790"/>
                    <a:pt x="163" y="4777"/>
                  </a:cubicBezTo>
                  <a:cubicBezTo>
                    <a:pt x="2342" y="3265"/>
                    <a:pt x="4723" y="1884"/>
                    <a:pt x="6747" y="194"/>
                  </a:cubicBezTo>
                  <a:cubicBezTo>
                    <a:pt x="6837" y="114"/>
                    <a:pt x="6751" y="1"/>
                    <a:pt x="666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54"/>
            <p:cNvSpPr/>
            <p:nvPr/>
          </p:nvSpPr>
          <p:spPr>
            <a:xfrm>
              <a:off x="4920250" y="2271975"/>
              <a:ext cx="16100" cy="116800"/>
            </a:xfrm>
            <a:custGeom>
              <a:avLst/>
              <a:gdLst/>
              <a:ahLst/>
              <a:cxnLst/>
              <a:rect l="l" t="t" r="r" b="b"/>
              <a:pathLst>
                <a:path w="644" h="4672" extrusionOk="0">
                  <a:moveTo>
                    <a:pt x="145" y="1"/>
                  </a:moveTo>
                  <a:cubicBezTo>
                    <a:pt x="100" y="1"/>
                    <a:pt x="55" y="36"/>
                    <a:pt x="48" y="90"/>
                  </a:cubicBezTo>
                  <a:cubicBezTo>
                    <a:pt x="0" y="1317"/>
                    <a:pt x="155" y="2626"/>
                    <a:pt x="369" y="3841"/>
                  </a:cubicBezTo>
                  <a:cubicBezTo>
                    <a:pt x="369" y="4079"/>
                    <a:pt x="369" y="4317"/>
                    <a:pt x="393" y="4555"/>
                  </a:cubicBezTo>
                  <a:cubicBezTo>
                    <a:pt x="393" y="4632"/>
                    <a:pt x="447" y="4671"/>
                    <a:pt x="500" y="4671"/>
                  </a:cubicBezTo>
                  <a:cubicBezTo>
                    <a:pt x="554" y="4671"/>
                    <a:pt x="608" y="4632"/>
                    <a:pt x="608" y="4555"/>
                  </a:cubicBezTo>
                  <a:cubicBezTo>
                    <a:pt x="608" y="4412"/>
                    <a:pt x="608" y="4257"/>
                    <a:pt x="619" y="4115"/>
                  </a:cubicBezTo>
                  <a:cubicBezTo>
                    <a:pt x="619" y="4103"/>
                    <a:pt x="643" y="4103"/>
                    <a:pt x="643" y="4103"/>
                  </a:cubicBezTo>
                  <a:lnTo>
                    <a:pt x="643" y="3936"/>
                  </a:lnTo>
                  <a:cubicBezTo>
                    <a:pt x="643" y="2864"/>
                    <a:pt x="608" y="1840"/>
                    <a:pt x="596" y="793"/>
                  </a:cubicBezTo>
                  <a:cubicBezTo>
                    <a:pt x="596" y="727"/>
                    <a:pt x="548" y="694"/>
                    <a:pt x="500" y="694"/>
                  </a:cubicBezTo>
                  <a:cubicBezTo>
                    <a:pt x="453" y="694"/>
                    <a:pt x="405" y="727"/>
                    <a:pt x="405" y="793"/>
                  </a:cubicBezTo>
                  <a:lnTo>
                    <a:pt x="405" y="983"/>
                  </a:lnTo>
                  <a:cubicBezTo>
                    <a:pt x="358" y="674"/>
                    <a:pt x="298" y="364"/>
                    <a:pt x="227" y="66"/>
                  </a:cubicBezTo>
                  <a:cubicBezTo>
                    <a:pt x="211" y="21"/>
                    <a:pt x="178" y="1"/>
                    <a:pt x="14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54"/>
            <p:cNvSpPr/>
            <p:nvPr/>
          </p:nvSpPr>
          <p:spPr>
            <a:xfrm>
              <a:off x="4959025" y="2152475"/>
              <a:ext cx="153525" cy="233500"/>
            </a:xfrm>
            <a:custGeom>
              <a:avLst/>
              <a:gdLst/>
              <a:ahLst/>
              <a:cxnLst/>
              <a:rect l="l" t="t" r="r" b="b"/>
              <a:pathLst>
                <a:path w="6141" h="9340" extrusionOk="0">
                  <a:moveTo>
                    <a:pt x="5849" y="1"/>
                  </a:moveTo>
                  <a:cubicBezTo>
                    <a:pt x="5816" y="1"/>
                    <a:pt x="5784" y="24"/>
                    <a:pt x="5784" y="72"/>
                  </a:cubicBezTo>
                  <a:cubicBezTo>
                    <a:pt x="5736" y="1739"/>
                    <a:pt x="5653" y="3394"/>
                    <a:pt x="5712" y="5073"/>
                  </a:cubicBezTo>
                  <a:cubicBezTo>
                    <a:pt x="5694" y="5061"/>
                    <a:pt x="5682" y="5055"/>
                    <a:pt x="5672" y="5055"/>
                  </a:cubicBezTo>
                  <a:cubicBezTo>
                    <a:pt x="5662" y="5055"/>
                    <a:pt x="5653" y="5061"/>
                    <a:pt x="5641" y="5073"/>
                  </a:cubicBezTo>
                  <a:cubicBezTo>
                    <a:pt x="3688" y="6263"/>
                    <a:pt x="1914" y="7787"/>
                    <a:pt x="80" y="9145"/>
                  </a:cubicBezTo>
                  <a:cubicBezTo>
                    <a:pt x="1" y="9204"/>
                    <a:pt x="55" y="9340"/>
                    <a:pt x="137" y="9340"/>
                  </a:cubicBezTo>
                  <a:cubicBezTo>
                    <a:pt x="153" y="9340"/>
                    <a:pt x="170" y="9335"/>
                    <a:pt x="188" y="9323"/>
                  </a:cubicBezTo>
                  <a:cubicBezTo>
                    <a:pt x="2033" y="7990"/>
                    <a:pt x="4045" y="6740"/>
                    <a:pt x="5760" y="5227"/>
                  </a:cubicBezTo>
                  <a:cubicBezTo>
                    <a:pt x="5760" y="5227"/>
                    <a:pt x="5760" y="5216"/>
                    <a:pt x="5772" y="5216"/>
                  </a:cubicBezTo>
                  <a:cubicBezTo>
                    <a:pt x="5807" y="5227"/>
                    <a:pt x="5831" y="5239"/>
                    <a:pt x="5855" y="5239"/>
                  </a:cubicBezTo>
                  <a:cubicBezTo>
                    <a:pt x="5855" y="5299"/>
                    <a:pt x="5903" y="5347"/>
                    <a:pt x="5974" y="5347"/>
                  </a:cubicBezTo>
                  <a:cubicBezTo>
                    <a:pt x="6129" y="5347"/>
                    <a:pt x="6141" y="5132"/>
                    <a:pt x="5998" y="5096"/>
                  </a:cubicBezTo>
                  <a:cubicBezTo>
                    <a:pt x="6069" y="3418"/>
                    <a:pt x="5962" y="1739"/>
                    <a:pt x="5915" y="72"/>
                  </a:cubicBezTo>
                  <a:cubicBezTo>
                    <a:pt x="5915" y="24"/>
                    <a:pt x="5882" y="1"/>
                    <a:pt x="584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9" name="Google Shape;14429;p54"/>
          <p:cNvGrpSpPr/>
          <p:nvPr/>
        </p:nvGrpSpPr>
        <p:grpSpPr>
          <a:xfrm rot="10800000" flipH="1">
            <a:off x="-654895" y="-901021"/>
            <a:ext cx="2759697" cy="2370848"/>
            <a:chOff x="4945925" y="1165200"/>
            <a:chExt cx="4109750" cy="3530675"/>
          </a:xfrm>
        </p:grpSpPr>
        <p:sp>
          <p:nvSpPr>
            <p:cNvPr id="14430" name="Google Shape;14430;p54"/>
            <p:cNvSpPr/>
            <p:nvPr/>
          </p:nvSpPr>
          <p:spPr>
            <a:xfrm>
              <a:off x="4995125" y="2056850"/>
              <a:ext cx="592875" cy="1110275"/>
            </a:xfrm>
            <a:custGeom>
              <a:avLst/>
              <a:gdLst/>
              <a:ahLst/>
              <a:cxnLst/>
              <a:rect l="l" t="t" r="r" b="b"/>
              <a:pathLst>
                <a:path w="23715" h="44411" extrusionOk="0">
                  <a:moveTo>
                    <a:pt x="72" y="1"/>
                  </a:moveTo>
                  <a:cubicBezTo>
                    <a:pt x="36" y="1"/>
                    <a:pt x="1" y="40"/>
                    <a:pt x="17" y="73"/>
                  </a:cubicBezTo>
                  <a:cubicBezTo>
                    <a:pt x="7756" y="14778"/>
                    <a:pt x="15460" y="29494"/>
                    <a:pt x="23092" y="44257"/>
                  </a:cubicBezTo>
                  <a:cubicBezTo>
                    <a:pt x="23148" y="44366"/>
                    <a:pt x="23236" y="44411"/>
                    <a:pt x="23324" y="44411"/>
                  </a:cubicBezTo>
                  <a:cubicBezTo>
                    <a:pt x="23517" y="44411"/>
                    <a:pt x="23714" y="44196"/>
                    <a:pt x="23592" y="43960"/>
                  </a:cubicBezTo>
                  <a:cubicBezTo>
                    <a:pt x="15710" y="29351"/>
                    <a:pt x="7899" y="14694"/>
                    <a:pt x="112" y="26"/>
                  </a:cubicBezTo>
                  <a:cubicBezTo>
                    <a:pt x="102" y="8"/>
                    <a:pt x="87" y="1"/>
                    <a:pt x="7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54"/>
            <p:cNvSpPr/>
            <p:nvPr/>
          </p:nvSpPr>
          <p:spPr>
            <a:xfrm>
              <a:off x="4945925" y="2088500"/>
              <a:ext cx="618550" cy="1157250"/>
            </a:xfrm>
            <a:custGeom>
              <a:avLst/>
              <a:gdLst/>
              <a:ahLst/>
              <a:cxnLst/>
              <a:rect l="l" t="t" r="r" b="b"/>
              <a:pathLst>
                <a:path w="24742" h="46290" extrusionOk="0">
                  <a:moveTo>
                    <a:pt x="55" y="1"/>
                  </a:moveTo>
                  <a:cubicBezTo>
                    <a:pt x="30" y="1"/>
                    <a:pt x="0" y="23"/>
                    <a:pt x="9" y="58"/>
                  </a:cubicBezTo>
                  <a:cubicBezTo>
                    <a:pt x="7986" y="15440"/>
                    <a:pt x="15606" y="31121"/>
                    <a:pt x="24190" y="46158"/>
                  </a:cubicBezTo>
                  <a:cubicBezTo>
                    <a:pt x="24242" y="46251"/>
                    <a:pt x="24320" y="46290"/>
                    <a:pt x="24397" y="46290"/>
                  </a:cubicBezTo>
                  <a:cubicBezTo>
                    <a:pt x="24569" y="46290"/>
                    <a:pt x="24741" y="46101"/>
                    <a:pt x="24643" y="45896"/>
                  </a:cubicBezTo>
                  <a:cubicBezTo>
                    <a:pt x="17011" y="30347"/>
                    <a:pt x="8331" y="15238"/>
                    <a:pt x="80" y="10"/>
                  </a:cubicBezTo>
                  <a:cubicBezTo>
                    <a:pt x="74" y="4"/>
                    <a:pt x="65" y="1"/>
                    <a:pt x="5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54"/>
            <p:cNvSpPr/>
            <p:nvPr/>
          </p:nvSpPr>
          <p:spPr>
            <a:xfrm>
              <a:off x="5951250" y="1636925"/>
              <a:ext cx="2255900" cy="1521300"/>
            </a:xfrm>
            <a:custGeom>
              <a:avLst/>
              <a:gdLst/>
              <a:ahLst/>
              <a:cxnLst/>
              <a:rect l="l" t="t" r="r" b="b"/>
              <a:pathLst>
                <a:path w="90236" h="60852" extrusionOk="0">
                  <a:moveTo>
                    <a:pt x="90197" y="0"/>
                  </a:moveTo>
                  <a:cubicBezTo>
                    <a:pt x="90189" y="0"/>
                    <a:pt x="90180" y="3"/>
                    <a:pt x="90169" y="11"/>
                  </a:cubicBezTo>
                  <a:cubicBezTo>
                    <a:pt x="60154" y="20049"/>
                    <a:pt x="29852" y="39742"/>
                    <a:pt x="218" y="60352"/>
                  </a:cubicBezTo>
                  <a:cubicBezTo>
                    <a:pt x="0" y="60520"/>
                    <a:pt x="135" y="60851"/>
                    <a:pt x="350" y="60851"/>
                  </a:cubicBezTo>
                  <a:cubicBezTo>
                    <a:pt x="395" y="60851"/>
                    <a:pt x="442" y="60837"/>
                    <a:pt x="491" y="60804"/>
                  </a:cubicBezTo>
                  <a:cubicBezTo>
                    <a:pt x="30709" y="41064"/>
                    <a:pt x="60380" y="20383"/>
                    <a:pt x="90217" y="71"/>
                  </a:cubicBezTo>
                  <a:cubicBezTo>
                    <a:pt x="90235" y="43"/>
                    <a:pt x="90225" y="0"/>
                    <a:pt x="90197"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54"/>
            <p:cNvSpPr/>
            <p:nvPr/>
          </p:nvSpPr>
          <p:spPr>
            <a:xfrm>
              <a:off x="5933400" y="1732600"/>
              <a:ext cx="2310550" cy="1498200"/>
            </a:xfrm>
            <a:custGeom>
              <a:avLst/>
              <a:gdLst/>
              <a:ahLst/>
              <a:cxnLst/>
              <a:rect l="l" t="t" r="r" b="b"/>
              <a:pathLst>
                <a:path w="92422" h="59928" extrusionOk="0">
                  <a:moveTo>
                    <a:pt x="92045" y="1"/>
                  </a:moveTo>
                  <a:cubicBezTo>
                    <a:pt x="92001" y="1"/>
                    <a:pt x="91955" y="13"/>
                    <a:pt x="91907" y="42"/>
                  </a:cubicBezTo>
                  <a:cubicBezTo>
                    <a:pt x="60701" y="19008"/>
                    <a:pt x="30888" y="40297"/>
                    <a:pt x="39" y="59859"/>
                  </a:cubicBezTo>
                  <a:cubicBezTo>
                    <a:pt x="0" y="59878"/>
                    <a:pt x="16" y="59928"/>
                    <a:pt x="48" y="59928"/>
                  </a:cubicBezTo>
                  <a:cubicBezTo>
                    <a:pt x="56" y="59928"/>
                    <a:pt x="65" y="59925"/>
                    <a:pt x="74" y="59918"/>
                  </a:cubicBezTo>
                  <a:cubicBezTo>
                    <a:pt x="31090" y="40630"/>
                    <a:pt x="61534" y="20366"/>
                    <a:pt x="92181" y="494"/>
                  </a:cubicBezTo>
                  <a:cubicBezTo>
                    <a:pt x="92421" y="344"/>
                    <a:pt x="92275" y="1"/>
                    <a:pt x="9204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54"/>
            <p:cNvSpPr/>
            <p:nvPr/>
          </p:nvSpPr>
          <p:spPr>
            <a:xfrm>
              <a:off x="6797775" y="2415725"/>
              <a:ext cx="1048800" cy="675175"/>
            </a:xfrm>
            <a:custGeom>
              <a:avLst/>
              <a:gdLst/>
              <a:ahLst/>
              <a:cxnLst/>
              <a:rect l="l" t="t" r="r" b="b"/>
              <a:pathLst>
                <a:path w="41952" h="27007" extrusionOk="0">
                  <a:moveTo>
                    <a:pt x="41575" y="1"/>
                  </a:moveTo>
                  <a:cubicBezTo>
                    <a:pt x="41532" y="1"/>
                    <a:pt x="41485" y="13"/>
                    <a:pt x="41437" y="42"/>
                  </a:cubicBezTo>
                  <a:cubicBezTo>
                    <a:pt x="27233" y="8281"/>
                    <a:pt x="13898" y="18103"/>
                    <a:pt x="39" y="26926"/>
                  </a:cubicBezTo>
                  <a:cubicBezTo>
                    <a:pt x="1" y="26955"/>
                    <a:pt x="25" y="27007"/>
                    <a:pt x="60" y="27007"/>
                  </a:cubicBezTo>
                  <a:cubicBezTo>
                    <a:pt x="69" y="27007"/>
                    <a:pt x="78" y="27004"/>
                    <a:pt x="87" y="26997"/>
                  </a:cubicBezTo>
                  <a:cubicBezTo>
                    <a:pt x="14101" y="18437"/>
                    <a:pt x="28067" y="9638"/>
                    <a:pt x="41711" y="494"/>
                  </a:cubicBezTo>
                  <a:cubicBezTo>
                    <a:pt x="41951" y="344"/>
                    <a:pt x="41805" y="1"/>
                    <a:pt x="4157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54"/>
            <p:cNvSpPr/>
            <p:nvPr/>
          </p:nvSpPr>
          <p:spPr>
            <a:xfrm>
              <a:off x="6870650" y="2551725"/>
              <a:ext cx="1048225" cy="674925"/>
            </a:xfrm>
            <a:custGeom>
              <a:avLst/>
              <a:gdLst/>
              <a:ahLst/>
              <a:cxnLst/>
              <a:rect l="l" t="t" r="r" b="b"/>
              <a:pathLst>
                <a:path w="41929" h="26997" extrusionOk="0">
                  <a:moveTo>
                    <a:pt x="41567" y="1"/>
                  </a:moveTo>
                  <a:cubicBezTo>
                    <a:pt x="41523" y="1"/>
                    <a:pt x="41476" y="14"/>
                    <a:pt x="41427" y="43"/>
                  </a:cubicBezTo>
                  <a:cubicBezTo>
                    <a:pt x="27211" y="8270"/>
                    <a:pt x="13876" y="18093"/>
                    <a:pt x="29" y="26915"/>
                  </a:cubicBezTo>
                  <a:cubicBezTo>
                    <a:pt x="1" y="26944"/>
                    <a:pt x="18" y="26996"/>
                    <a:pt x="45" y="26996"/>
                  </a:cubicBezTo>
                  <a:cubicBezTo>
                    <a:pt x="51" y="26996"/>
                    <a:pt x="58" y="26993"/>
                    <a:pt x="65" y="26986"/>
                  </a:cubicBezTo>
                  <a:cubicBezTo>
                    <a:pt x="14091" y="18438"/>
                    <a:pt x="28045" y="9627"/>
                    <a:pt x="41689" y="483"/>
                  </a:cubicBezTo>
                  <a:cubicBezTo>
                    <a:pt x="41929" y="334"/>
                    <a:pt x="41792" y="1"/>
                    <a:pt x="41567"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54"/>
            <p:cNvSpPr/>
            <p:nvPr/>
          </p:nvSpPr>
          <p:spPr>
            <a:xfrm>
              <a:off x="7852200" y="3844750"/>
              <a:ext cx="342675" cy="213075"/>
            </a:xfrm>
            <a:custGeom>
              <a:avLst/>
              <a:gdLst/>
              <a:ahLst/>
              <a:cxnLst/>
              <a:rect l="l" t="t" r="r" b="b"/>
              <a:pathLst>
                <a:path w="13707" h="8523" extrusionOk="0">
                  <a:moveTo>
                    <a:pt x="13527" y="0"/>
                  </a:moveTo>
                  <a:cubicBezTo>
                    <a:pt x="13507" y="0"/>
                    <a:pt x="13486" y="6"/>
                    <a:pt x="13464" y="19"/>
                  </a:cubicBezTo>
                  <a:cubicBezTo>
                    <a:pt x="8845" y="2602"/>
                    <a:pt x="4499" y="5674"/>
                    <a:pt x="10" y="8472"/>
                  </a:cubicBezTo>
                  <a:cubicBezTo>
                    <a:pt x="1" y="8501"/>
                    <a:pt x="15" y="8523"/>
                    <a:pt x="27" y="8523"/>
                  </a:cubicBezTo>
                  <a:cubicBezTo>
                    <a:pt x="30" y="8523"/>
                    <a:pt x="32" y="8522"/>
                    <a:pt x="34" y="8520"/>
                  </a:cubicBezTo>
                  <a:cubicBezTo>
                    <a:pt x="4606" y="5853"/>
                    <a:pt x="9166" y="3138"/>
                    <a:pt x="13595" y="245"/>
                  </a:cubicBezTo>
                  <a:cubicBezTo>
                    <a:pt x="13707" y="174"/>
                    <a:pt x="13638" y="0"/>
                    <a:pt x="13527"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54"/>
            <p:cNvSpPr/>
            <p:nvPr/>
          </p:nvSpPr>
          <p:spPr>
            <a:xfrm>
              <a:off x="7803925" y="3773875"/>
              <a:ext cx="366775" cy="219875"/>
            </a:xfrm>
            <a:custGeom>
              <a:avLst/>
              <a:gdLst/>
              <a:ahLst/>
              <a:cxnLst/>
              <a:rect l="l" t="t" r="r" b="b"/>
              <a:pathLst>
                <a:path w="14671" h="8795" extrusionOk="0">
                  <a:moveTo>
                    <a:pt x="14478" y="1"/>
                  </a:moveTo>
                  <a:cubicBezTo>
                    <a:pt x="14456" y="1"/>
                    <a:pt x="14432" y="7"/>
                    <a:pt x="14407" y="20"/>
                  </a:cubicBezTo>
                  <a:cubicBezTo>
                    <a:pt x="9490" y="2663"/>
                    <a:pt x="4823" y="5866"/>
                    <a:pt x="36" y="8771"/>
                  </a:cubicBezTo>
                  <a:cubicBezTo>
                    <a:pt x="1" y="8771"/>
                    <a:pt x="36" y="8795"/>
                    <a:pt x="48" y="8795"/>
                  </a:cubicBezTo>
                  <a:cubicBezTo>
                    <a:pt x="4930" y="6044"/>
                    <a:pt x="9800" y="3235"/>
                    <a:pt x="14550" y="234"/>
                  </a:cubicBezTo>
                  <a:cubicBezTo>
                    <a:pt x="14670" y="164"/>
                    <a:pt x="14597" y="1"/>
                    <a:pt x="1447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54"/>
            <p:cNvSpPr/>
            <p:nvPr/>
          </p:nvSpPr>
          <p:spPr>
            <a:xfrm>
              <a:off x="7360650" y="3715500"/>
              <a:ext cx="1695025" cy="896425"/>
            </a:xfrm>
            <a:custGeom>
              <a:avLst/>
              <a:gdLst/>
              <a:ahLst/>
              <a:cxnLst/>
              <a:rect l="l" t="t" r="r" b="b"/>
              <a:pathLst>
                <a:path w="67801" h="35857" extrusionOk="0">
                  <a:moveTo>
                    <a:pt x="67414" y="0"/>
                  </a:moveTo>
                  <a:cubicBezTo>
                    <a:pt x="67373" y="0"/>
                    <a:pt x="67330" y="10"/>
                    <a:pt x="67286" y="33"/>
                  </a:cubicBezTo>
                  <a:cubicBezTo>
                    <a:pt x="44306" y="10808"/>
                    <a:pt x="22685" y="24381"/>
                    <a:pt x="39" y="35776"/>
                  </a:cubicBezTo>
                  <a:cubicBezTo>
                    <a:pt x="0" y="35805"/>
                    <a:pt x="24" y="35857"/>
                    <a:pt x="60" y="35857"/>
                  </a:cubicBezTo>
                  <a:cubicBezTo>
                    <a:pt x="68" y="35857"/>
                    <a:pt x="78" y="35854"/>
                    <a:pt x="87" y="35847"/>
                  </a:cubicBezTo>
                  <a:cubicBezTo>
                    <a:pt x="22899" y="24739"/>
                    <a:pt x="45057" y="12237"/>
                    <a:pt x="67547" y="474"/>
                  </a:cubicBezTo>
                  <a:cubicBezTo>
                    <a:pt x="67801" y="332"/>
                    <a:pt x="67649" y="0"/>
                    <a:pt x="6741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54"/>
            <p:cNvSpPr/>
            <p:nvPr/>
          </p:nvSpPr>
          <p:spPr>
            <a:xfrm>
              <a:off x="5578950" y="314242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192" y="537"/>
                    <a:pt x="15240" y="418"/>
                  </a:cubicBezTo>
                  <a:cubicBezTo>
                    <a:pt x="15511" y="418"/>
                    <a:pt x="15514" y="1"/>
                    <a:pt x="1525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54"/>
            <p:cNvSpPr/>
            <p:nvPr/>
          </p:nvSpPr>
          <p:spPr>
            <a:xfrm>
              <a:off x="5553650" y="322457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204" y="537"/>
                    <a:pt x="15240" y="418"/>
                  </a:cubicBezTo>
                  <a:cubicBezTo>
                    <a:pt x="15511" y="418"/>
                    <a:pt x="15514" y="1"/>
                    <a:pt x="1525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54"/>
            <p:cNvSpPr/>
            <p:nvPr/>
          </p:nvSpPr>
          <p:spPr>
            <a:xfrm>
              <a:off x="5956075" y="3594525"/>
              <a:ext cx="369125" cy="34025"/>
            </a:xfrm>
            <a:custGeom>
              <a:avLst/>
              <a:gdLst/>
              <a:ahLst/>
              <a:cxnLst/>
              <a:rect l="l" t="t" r="r" b="b"/>
              <a:pathLst>
                <a:path w="14765" h="1361" extrusionOk="0">
                  <a:moveTo>
                    <a:pt x="14521" y="0"/>
                  </a:moveTo>
                  <a:cubicBezTo>
                    <a:pt x="14512" y="0"/>
                    <a:pt x="14501" y="1"/>
                    <a:pt x="14491" y="2"/>
                  </a:cubicBezTo>
                  <a:cubicBezTo>
                    <a:pt x="9704" y="360"/>
                    <a:pt x="4894" y="764"/>
                    <a:pt x="96" y="1205"/>
                  </a:cubicBezTo>
                  <a:cubicBezTo>
                    <a:pt x="4" y="1205"/>
                    <a:pt x="1" y="1360"/>
                    <a:pt x="86" y="1360"/>
                  </a:cubicBezTo>
                  <a:cubicBezTo>
                    <a:pt x="89" y="1360"/>
                    <a:pt x="93" y="1360"/>
                    <a:pt x="96" y="1360"/>
                  </a:cubicBezTo>
                  <a:cubicBezTo>
                    <a:pt x="4894" y="1074"/>
                    <a:pt x="9680" y="764"/>
                    <a:pt x="14491" y="419"/>
                  </a:cubicBezTo>
                  <a:cubicBezTo>
                    <a:pt x="14754" y="408"/>
                    <a:pt x="14764" y="0"/>
                    <a:pt x="14521"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54"/>
            <p:cNvSpPr/>
            <p:nvPr/>
          </p:nvSpPr>
          <p:spPr>
            <a:xfrm>
              <a:off x="5977800" y="3636250"/>
              <a:ext cx="387875" cy="16700"/>
            </a:xfrm>
            <a:custGeom>
              <a:avLst/>
              <a:gdLst/>
              <a:ahLst/>
              <a:cxnLst/>
              <a:rect l="l" t="t" r="r" b="b"/>
              <a:pathLst>
                <a:path w="15515" h="668" extrusionOk="0">
                  <a:moveTo>
                    <a:pt x="15252" y="0"/>
                  </a:moveTo>
                  <a:cubicBezTo>
                    <a:pt x="15248" y="0"/>
                    <a:pt x="15245" y="0"/>
                    <a:pt x="15241" y="0"/>
                  </a:cubicBezTo>
                  <a:cubicBezTo>
                    <a:pt x="10205" y="131"/>
                    <a:pt x="5156" y="298"/>
                    <a:pt x="108" y="500"/>
                  </a:cubicBezTo>
                  <a:cubicBezTo>
                    <a:pt x="1" y="500"/>
                    <a:pt x="1" y="667"/>
                    <a:pt x="108" y="667"/>
                  </a:cubicBezTo>
                  <a:cubicBezTo>
                    <a:pt x="5156" y="619"/>
                    <a:pt x="10205" y="536"/>
                    <a:pt x="15241" y="417"/>
                  </a:cubicBezTo>
                  <a:cubicBezTo>
                    <a:pt x="15511" y="417"/>
                    <a:pt x="15515" y="0"/>
                    <a:pt x="15252"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54"/>
            <p:cNvSpPr/>
            <p:nvPr/>
          </p:nvSpPr>
          <p:spPr>
            <a:xfrm>
              <a:off x="6278150" y="3914500"/>
              <a:ext cx="369100" cy="34000"/>
            </a:xfrm>
            <a:custGeom>
              <a:avLst/>
              <a:gdLst/>
              <a:ahLst/>
              <a:cxnLst/>
              <a:rect l="l" t="t" r="r" b="b"/>
              <a:pathLst>
                <a:path w="14764" h="1360" extrusionOk="0">
                  <a:moveTo>
                    <a:pt x="14531" y="1"/>
                  </a:moveTo>
                  <a:cubicBezTo>
                    <a:pt x="14522" y="1"/>
                    <a:pt x="14512" y="1"/>
                    <a:pt x="14502" y="3"/>
                  </a:cubicBezTo>
                  <a:cubicBezTo>
                    <a:pt x="9704" y="360"/>
                    <a:pt x="4894" y="765"/>
                    <a:pt x="107" y="1205"/>
                  </a:cubicBezTo>
                  <a:cubicBezTo>
                    <a:pt x="104" y="1205"/>
                    <a:pt x="100" y="1205"/>
                    <a:pt x="97" y="1205"/>
                  </a:cubicBezTo>
                  <a:cubicBezTo>
                    <a:pt x="0" y="1205"/>
                    <a:pt x="4" y="1360"/>
                    <a:pt x="107" y="1360"/>
                  </a:cubicBezTo>
                  <a:cubicBezTo>
                    <a:pt x="4894" y="1074"/>
                    <a:pt x="9704" y="765"/>
                    <a:pt x="14502" y="419"/>
                  </a:cubicBezTo>
                  <a:cubicBezTo>
                    <a:pt x="14754" y="408"/>
                    <a:pt x="14764" y="1"/>
                    <a:pt x="14531"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54"/>
            <p:cNvSpPr/>
            <p:nvPr/>
          </p:nvSpPr>
          <p:spPr>
            <a:xfrm>
              <a:off x="6306425" y="3956225"/>
              <a:ext cx="381025" cy="14025"/>
            </a:xfrm>
            <a:custGeom>
              <a:avLst/>
              <a:gdLst/>
              <a:ahLst/>
              <a:cxnLst/>
              <a:rect l="l" t="t" r="r" b="b"/>
              <a:pathLst>
                <a:path w="15241" h="561" extrusionOk="0">
                  <a:moveTo>
                    <a:pt x="14989" y="0"/>
                  </a:moveTo>
                  <a:cubicBezTo>
                    <a:pt x="14986" y="0"/>
                    <a:pt x="14982" y="0"/>
                    <a:pt x="14978" y="1"/>
                  </a:cubicBezTo>
                  <a:cubicBezTo>
                    <a:pt x="10014" y="132"/>
                    <a:pt x="5061" y="203"/>
                    <a:pt x="108" y="417"/>
                  </a:cubicBezTo>
                  <a:cubicBezTo>
                    <a:pt x="104" y="417"/>
                    <a:pt x="100" y="417"/>
                    <a:pt x="96" y="417"/>
                  </a:cubicBezTo>
                  <a:cubicBezTo>
                    <a:pt x="0" y="417"/>
                    <a:pt x="4" y="560"/>
                    <a:pt x="108" y="560"/>
                  </a:cubicBezTo>
                  <a:cubicBezTo>
                    <a:pt x="5061" y="524"/>
                    <a:pt x="10014" y="524"/>
                    <a:pt x="14978" y="417"/>
                  </a:cubicBezTo>
                  <a:cubicBezTo>
                    <a:pt x="15237" y="417"/>
                    <a:pt x="15240" y="0"/>
                    <a:pt x="1498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54"/>
            <p:cNvSpPr/>
            <p:nvPr/>
          </p:nvSpPr>
          <p:spPr>
            <a:xfrm>
              <a:off x="6610525" y="4234475"/>
              <a:ext cx="358800" cy="33125"/>
            </a:xfrm>
            <a:custGeom>
              <a:avLst/>
              <a:gdLst/>
              <a:ahLst/>
              <a:cxnLst/>
              <a:rect l="l" t="t" r="r" b="b"/>
              <a:pathLst>
                <a:path w="14352" h="1325" extrusionOk="0">
                  <a:moveTo>
                    <a:pt x="14119" y="1"/>
                  </a:moveTo>
                  <a:cubicBezTo>
                    <a:pt x="14110" y="1"/>
                    <a:pt x="14100" y="1"/>
                    <a:pt x="14090" y="3"/>
                  </a:cubicBezTo>
                  <a:cubicBezTo>
                    <a:pt x="9434" y="360"/>
                    <a:pt x="4767" y="741"/>
                    <a:pt x="112" y="1182"/>
                  </a:cubicBezTo>
                  <a:cubicBezTo>
                    <a:pt x="105" y="1180"/>
                    <a:pt x="99" y="1179"/>
                    <a:pt x="94" y="1179"/>
                  </a:cubicBezTo>
                  <a:cubicBezTo>
                    <a:pt x="14" y="1179"/>
                    <a:pt x="1" y="1324"/>
                    <a:pt x="112" y="1324"/>
                  </a:cubicBezTo>
                  <a:cubicBezTo>
                    <a:pt x="4767" y="1063"/>
                    <a:pt x="9434" y="741"/>
                    <a:pt x="14090" y="420"/>
                  </a:cubicBezTo>
                  <a:cubicBezTo>
                    <a:pt x="14341" y="408"/>
                    <a:pt x="14351" y="1"/>
                    <a:pt x="1411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54"/>
            <p:cNvSpPr/>
            <p:nvPr/>
          </p:nvSpPr>
          <p:spPr>
            <a:xfrm>
              <a:off x="6636225" y="4275875"/>
              <a:ext cx="373575" cy="16425"/>
            </a:xfrm>
            <a:custGeom>
              <a:avLst/>
              <a:gdLst/>
              <a:ahLst/>
              <a:cxnLst/>
              <a:rect l="l" t="t" r="r" b="b"/>
              <a:pathLst>
                <a:path w="14943" h="657" extrusionOk="0">
                  <a:moveTo>
                    <a:pt x="14690" y="1"/>
                  </a:moveTo>
                  <a:cubicBezTo>
                    <a:pt x="14683" y="1"/>
                    <a:pt x="14676" y="1"/>
                    <a:pt x="14669" y="2"/>
                  </a:cubicBezTo>
                  <a:cubicBezTo>
                    <a:pt x="9799" y="133"/>
                    <a:pt x="4953" y="299"/>
                    <a:pt x="96" y="490"/>
                  </a:cubicBezTo>
                  <a:cubicBezTo>
                    <a:pt x="0" y="502"/>
                    <a:pt x="0" y="657"/>
                    <a:pt x="96" y="657"/>
                  </a:cubicBezTo>
                  <a:cubicBezTo>
                    <a:pt x="4965" y="609"/>
                    <a:pt x="9823" y="538"/>
                    <a:pt x="14669" y="419"/>
                  </a:cubicBezTo>
                  <a:cubicBezTo>
                    <a:pt x="14936" y="419"/>
                    <a:pt x="14943" y="1"/>
                    <a:pt x="14690"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54"/>
            <p:cNvSpPr/>
            <p:nvPr/>
          </p:nvSpPr>
          <p:spPr>
            <a:xfrm>
              <a:off x="7054150" y="4605650"/>
              <a:ext cx="315150" cy="86025"/>
            </a:xfrm>
            <a:custGeom>
              <a:avLst/>
              <a:gdLst/>
              <a:ahLst/>
              <a:cxnLst/>
              <a:rect l="l" t="t" r="r" b="b"/>
              <a:pathLst>
                <a:path w="12606" h="3441" extrusionOk="0">
                  <a:moveTo>
                    <a:pt x="12329" y="1"/>
                  </a:moveTo>
                  <a:cubicBezTo>
                    <a:pt x="12305" y="1"/>
                    <a:pt x="12279" y="5"/>
                    <a:pt x="12251" y="15"/>
                  </a:cubicBezTo>
                  <a:cubicBezTo>
                    <a:pt x="8263" y="1491"/>
                    <a:pt x="3953" y="1456"/>
                    <a:pt x="83" y="3289"/>
                  </a:cubicBezTo>
                  <a:cubicBezTo>
                    <a:pt x="0" y="3320"/>
                    <a:pt x="61" y="3441"/>
                    <a:pt x="134" y="3441"/>
                  </a:cubicBezTo>
                  <a:cubicBezTo>
                    <a:pt x="144" y="3441"/>
                    <a:pt x="156" y="3438"/>
                    <a:pt x="167" y="3432"/>
                  </a:cubicBezTo>
                  <a:cubicBezTo>
                    <a:pt x="4072" y="1753"/>
                    <a:pt x="8406" y="1872"/>
                    <a:pt x="12370" y="420"/>
                  </a:cubicBezTo>
                  <a:cubicBezTo>
                    <a:pt x="12606" y="345"/>
                    <a:pt x="12543" y="1"/>
                    <a:pt x="1232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54"/>
            <p:cNvSpPr/>
            <p:nvPr/>
          </p:nvSpPr>
          <p:spPr>
            <a:xfrm>
              <a:off x="5555225" y="3234550"/>
              <a:ext cx="1511125" cy="1461325"/>
            </a:xfrm>
            <a:custGeom>
              <a:avLst/>
              <a:gdLst/>
              <a:ahLst/>
              <a:cxnLst/>
              <a:rect l="l" t="t" r="r" b="b"/>
              <a:pathLst>
                <a:path w="60445" h="58453" extrusionOk="0">
                  <a:moveTo>
                    <a:pt x="114" y="0"/>
                  </a:moveTo>
                  <a:cubicBezTo>
                    <a:pt x="54" y="0"/>
                    <a:pt x="1" y="70"/>
                    <a:pt x="57" y="126"/>
                  </a:cubicBezTo>
                  <a:cubicBezTo>
                    <a:pt x="19821" y="19724"/>
                    <a:pt x="40026" y="38893"/>
                    <a:pt x="59933" y="58383"/>
                  </a:cubicBezTo>
                  <a:cubicBezTo>
                    <a:pt x="59984" y="58432"/>
                    <a:pt x="60041" y="58452"/>
                    <a:pt x="60095" y="58452"/>
                  </a:cubicBezTo>
                  <a:cubicBezTo>
                    <a:pt x="60282" y="58452"/>
                    <a:pt x="60444" y="58213"/>
                    <a:pt x="60278" y="58038"/>
                  </a:cubicBezTo>
                  <a:cubicBezTo>
                    <a:pt x="40407" y="38512"/>
                    <a:pt x="20333" y="19212"/>
                    <a:pt x="164" y="19"/>
                  </a:cubicBezTo>
                  <a:cubicBezTo>
                    <a:pt x="148" y="6"/>
                    <a:pt x="130" y="0"/>
                    <a:pt x="11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54"/>
            <p:cNvSpPr/>
            <p:nvPr/>
          </p:nvSpPr>
          <p:spPr>
            <a:xfrm>
              <a:off x="5937000" y="3232150"/>
              <a:ext cx="1420750" cy="1383350"/>
            </a:xfrm>
            <a:custGeom>
              <a:avLst/>
              <a:gdLst/>
              <a:ahLst/>
              <a:cxnLst/>
              <a:rect l="l" t="t" r="r" b="b"/>
              <a:pathLst>
                <a:path w="56830" h="55334" extrusionOk="0">
                  <a:moveTo>
                    <a:pt x="97" y="1"/>
                  </a:moveTo>
                  <a:cubicBezTo>
                    <a:pt x="42" y="1"/>
                    <a:pt x="0" y="69"/>
                    <a:pt x="37" y="115"/>
                  </a:cubicBezTo>
                  <a:cubicBezTo>
                    <a:pt x="18683" y="18617"/>
                    <a:pt x="37530" y="36905"/>
                    <a:pt x="56318" y="55264"/>
                  </a:cubicBezTo>
                  <a:cubicBezTo>
                    <a:pt x="56369" y="55313"/>
                    <a:pt x="56426" y="55333"/>
                    <a:pt x="56481" y="55333"/>
                  </a:cubicBezTo>
                  <a:cubicBezTo>
                    <a:pt x="56667" y="55333"/>
                    <a:pt x="56829" y="55094"/>
                    <a:pt x="56664" y="54919"/>
                  </a:cubicBezTo>
                  <a:cubicBezTo>
                    <a:pt x="37923" y="36524"/>
                    <a:pt x="19183" y="18117"/>
                    <a:pt x="145" y="20"/>
                  </a:cubicBezTo>
                  <a:cubicBezTo>
                    <a:pt x="129" y="6"/>
                    <a:pt x="112" y="1"/>
                    <a:pt x="97"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54"/>
            <p:cNvSpPr/>
            <p:nvPr/>
          </p:nvSpPr>
          <p:spPr>
            <a:xfrm>
              <a:off x="5996625" y="3200350"/>
              <a:ext cx="1421150" cy="1383425"/>
            </a:xfrm>
            <a:custGeom>
              <a:avLst/>
              <a:gdLst/>
              <a:ahLst/>
              <a:cxnLst/>
              <a:rect l="l" t="t" r="r" b="b"/>
              <a:pathLst>
                <a:path w="56846" h="55337" extrusionOk="0">
                  <a:moveTo>
                    <a:pt x="113" y="0"/>
                  </a:moveTo>
                  <a:cubicBezTo>
                    <a:pt x="49" y="0"/>
                    <a:pt x="1" y="77"/>
                    <a:pt x="57" y="125"/>
                  </a:cubicBezTo>
                  <a:cubicBezTo>
                    <a:pt x="18691" y="18627"/>
                    <a:pt x="37550" y="36915"/>
                    <a:pt x="56326" y="55262"/>
                  </a:cubicBezTo>
                  <a:cubicBezTo>
                    <a:pt x="56379" y="55315"/>
                    <a:pt x="56437" y="55336"/>
                    <a:pt x="56493" y="55336"/>
                  </a:cubicBezTo>
                  <a:cubicBezTo>
                    <a:pt x="56681" y="55336"/>
                    <a:pt x="56846" y="55094"/>
                    <a:pt x="56672" y="54929"/>
                  </a:cubicBezTo>
                  <a:cubicBezTo>
                    <a:pt x="37931" y="36534"/>
                    <a:pt x="19191" y="18115"/>
                    <a:pt x="165" y="18"/>
                  </a:cubicBezTo>
                  <a:cubicBezTo>
                    <a:pt x="147" y="5"/>
                    <a:pt x="130" y="0"/>
                    <a:pt x="11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54"/>
            <p:cNvSpPr/>
            <p:nvPr/>
          </p:nvSpPr>
          <p:spPr>
            <a:xfrm>
              <a:off x="8195925" y="1650425"/>
              <a:ext cx="857925" cy="2077025"/>
            </a:xfrm>
            <a:custGeom>
              <a:avLst/>
              <a:gdLst/>
              <a:ahLst/>
              <a:cxnLst/>
              <a:rect l="l" t="t" r="r" b="b"/>
              <a:pathLst>
                <a:path w="34317" h="83081" extrusionOk="0">
                  <a:moveTo>
                    <a:pt x="121" y="0"/>
                  </a:moveTo>
                  <a:cubicBezTo>
                    <a:pt x="61" y="0"/>
                    <a:pt x="1" y="45"/>
                    <a:pt x="37" y="102"/>
                  </a:cubicBezTo>
                  <a:cubicBezTo>
                    <a:pt x="11288" y="27713"/>
                    <a:pt x="22456" y="55347"/>
                    <a:pt x="33791" y="82934"/>
                  </a:cubicBezTo>
                  <a:cubicBezTo>
                    <a:pt x="33838" y="83036"/>
                    <a:pt x="33936" y="83081"/>
                    <a:pt x="34030" y="83081"/>
                  </a:cubicBezTo>
                  <a:cubicBezTo>
                    <a:pt x="34177" y="83081"/>
                    <a:pt x="34316" y="82974"/>
                    <a:pt x="34244" y="82815"/>
                  </a:cubicBezTo>
                  <a:cubicBezTo>
                    <a:pt x="22980" y="55204"/>
                    <a:pt x="11729" y="27582"/>
                    <a:pt x="216" y="66"/>
                  </a:cubicBezTo>
                  <a:cubicBezTo>
                    <a:pt x="201" y="19"/>
                    <a:pt x="161" y="0"/>
                    <a:pt x="121"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54"/>
            <p:cNvSpPr/>
            <p:nvPr/>
          </p:nvSpPr>
          <p:spPr>
            <a:xfrm>
              <a:off x="7946125" y="3287375"/>
              <a:ext cx="372750" cy="826200"/>
            </a:xfrm>
            <a:custGeom>
              <a:avLst/>
              <a:gdLst/>
              <a:ahLst/>
              <a:cxnLst/>
              <a:rect l="l" t="t" r="r" b="b"/>
              <a:pathLst>
                <a:path w="14910" h="33048" extrusionOk="0">
                  <a:moveTo>
                    <a:pt x="288" y="1"/>
                  </a:moveTo>
                  <a:cubicBezTo>
                    <a:pt x="153" y="1"/>
                    <a:pt x="0" y="156"/>
                    <a:pt x="75" y="323"/>
                  </a:cubicBezTo>
                  <a:cubicBezTo>
                    <a:pt x="4850" y="11205"/>
                    <a:pt x="9612" y="22075"/>
                    <a:pt x="14422" y="32934"/>
                  </a:cubicBezTo>
                  <a:cubicBezTo>
                    <a:pt x="14459" y="33014"/>
                    <a:pt x="14522" y="33048"/>
                    <a:pt x="14589" y="33048"/>
                  </a:cubicBezTo>
                  <a:cubicBezTo>
                    <a:pt x="14740" y="33048"/>
                    <a:pt x="14910" y="32877"/>
                    <a:pt x="14827" y="32696"/>
                  </a:cubicBezTo>
                  <a:cubicBezTo>
                    <a:pt x="10053" y="21825"/>
                    <a:pt x="5243" y="10967"/>
                    <a:pt x="433" y="97"/>
                  </a:cubicBezTo>
                  <a:cubicBezTo>
                    <a:pt x="400" y="29"/>
                    <a:pt x="346" y="1"/>
                    <a:pt x="28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54"/>
            <p:cNvSpPr/>
            <p:nvPr/>
          </p:nvSpPr>
          <p:spPr>
            <a:xfrm>
              <a:off x="7687075" y="2698525"/>
              <a:ext cx="172025" cy="373000"/>
            </a:xfrm>
            <a:custGeom>
              <a:avLst/>
              <a:gdLst/>
              <a:ahLst/>
              <a:cxnLst/>
              <a:rect l="l" t="t" r="r" b="b"/>
              <a:pathLst>
                <a:path w="6881" h="14920" extrusionOk="0">
                  <a:moveTo>
                    <a:pt x="231" y="0"/>
                  </a:moveTo>
                  <a:cubicBezTo>
                    <a:pt x="120" y="0"/>
                    <a:pt x="0" y="122"/>
                    <a:pt x="67" y="255"/>
                  </a:cubicBezTo>
                  <a:lnTo>
                    <a:pt x="6449" y="14816"/>
                  </a:lnTo>
                  <a:cubicBezTo>
                    <a:pt x="6482" y="14889"/>
                    <a:pt x="6539" y="14920"/>
                    <a:pt x="6598" y="14920"/>
                  </a:cubicBezTo>
                  <a:cubicBezTo>
                    <a:pt x="6732" y="14920"/>
                    <a:pt x="6880" y="14767"/>
                    <a:pt x="6806" y="14602"/>
                  </a:cubicBezTo>
                  <a:cubicBezTo>
                    <a:pt x="4663" y="9768"/>
                    <a:pt x="2508" y="4910"/>
                    <a:pt x="353" y="76"/>
                  </a:cubicBezTo>
                  <a:cubicBezTo>
                    <a:pt x="324" y="22"/>
                    <a:pt x="278" y="0"/>
                    <a:pt x="231"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54"/>
            <p:cNvSpPr/>
            <p:nvPr/>
          </p:nvSpPr>
          <p:spPr>
            <a:xfrm>
              <a:off x="7480450" y="2230125"/>
              <a:ext cx="151475" cy="329500"/>
            </a:xfrm>
            <a:custGeom>
              <a:avLst/>
              <a:gdLst/>
              <a:ahLst/>
              <a:cxnLst/>
              <a:rect l="l" t="t" r="r" b="b"/>
              <a:pathLst>
                <a:path w="6059" h="13180" extrusionOk="0">
                  <a:moveTo>
                    <a:pt x="129" y="1"/>
                  </a:moveTo>
                  <a:cubicBezTo>
                    <a:pt x="63" y="1"/>
                    <a:pt x="1" y="66"/>
                    <a:pt x="33" y="131"/>
                  </a:cubicBezTo>
                  <a:cubicBezTo>
                    <a:pt x="1938" y="4453"/>
                    <a:pt x="3831" y="8763"/>
                    <a:pt x="5736" y="13097"/>
                  </a:cubicBezTo>
                  <a:cubicBezTo>
                    <a:pt x="5760" y="13155"/>
                    <a:pt x="5804" y="13179"/>
                    <a:pt x="5851" y="13179"/>
                  </a:cubicBezTo>
                  <a:cubicBezTo>
                    <a:pt x="5949" y="13179"/>
                    <a:pt x="6059" y="13075"/>
                    <a:pt x="6010" y="12954"/>
                  </a:cubicBezTo>
                  <a:cubicBezTo>
                    <a:pt x="4081" y="8644"/>
                    <a:pt x="2153" y="4346"/>
                    <a:pt x="212" y="48"/>
                  </a:cubicBezTo>
                  <a:cubicBezTo>
                    <a:pt x="189" y="14"/>
                    <a:pt x="159" y="1"/>
                    <a:pt x="12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54"/>
            <p:cNvSpPr/>
            <p:nvPr/>
          </p:nvSpPr>
          <p:spPr>
            <a:xfrm>
              <a:off x="7527125" y="3592375"/>
              <a:ext cx="481825" cy="684050"/>
            </a:xfrm>
            <a:custGeom>
              <a:avLst/>
              <a:gdLst/>
              <a:ahLst/>
              <a:cxnLst/>
              <a:rect l="l" t="t" r="r" b="b"/>
              <a:pathLst>
                <a:path w="19273" h="27362" extrusionOk="0">
                  <a:moveTo>
                    <a:pt x="319" y="0"/>
                  </a:moveTo>
                  <a:cubicBezTo>
                    <a:pt x="158" y="0"/>
                    <a:pt x="1" y="154"/>
                    <a:pt x="119" y="315"/>
                  </a:cubicBezTo>
                  <a:cubicBezTo>
                    <a:pt x="6310" y="9304"/>
                    <a:pt x="12525" y="18305"/>
                    <a:pt x="18752" y="27259"/>
                  </a:cubicBezTo>
                  <a:cubicBezTo>
                    <a:pt x="18803" y="27331"/>
                    <a:pt x="18876" y="27362"/>
                    <a:pt x="18948" y="27362"/>
                  </a:cubicBezTo>
                  <a:cubicBezTo>
                    <a:pt x="19113" y="27362"/>
                    <a:pt x="19273" y="27203"/>
                    <a:pt x="19157" y="27020"/>
                  </a:cubicBezTo>
                  <a:cubicBezTo>
                    <a:pt x="12954" y="18031"/>
                    <a:pt x="6715" y="9066"/>
                    <a:pt x="500" y="88"/>
                  </a:cubicBezTo>
                  <a:cubicBezTo>
                    <a:pt x="451" y="26"/>
                    <a:pt x="385" y="0"/>
                    <a:pt x="31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54"/>
            <p:cNvSpPr/>
            <p:nvPr/>
          </p:nvSpPr>
          <p:spPr>
            <a:xfrm>
              <a:off x="7147600" y="3042600"/>
              <a:ext cx="178350" cy="247875"/>
            </a:xfrm>
            <a:custGeom>
              <a:avLst/>
              <a:gdLst/>
              <a:ahLst/>
              <a:cxnLst/>
              <a:rect l="l" t="t" r="r" b="b"/>
              <a:pathLst>
                <a:path w="7134" h="9915" extrusionOk="0">
                  <a:moveTo>
                    <a:pt x="222" y="0"/>
                  </a:moveTo>
                  <a:cubicBezTo>
                    <a:pt x="109" y="0"/>
                    <a:pt x="1" y="119"/>
                    <a:pt x="84" y="243"/>
                  </a:cubicBezTo>
                  <a:cubicBezTo>
                    <a:pt x="2286" y="3446"/>
                    <a:pt x="4489" y="6625"/>
                    <a:pt x="6692" y="9828"/>
                  </a:cubicBezTo>
                  <a:cubicBezTo>
                    <a:pt x="6735" y="9889"/>
                    <a:pt x="6796" y="9914"/>
                    <a:pt x="6857" y="9914"/>
                  </a:cubicBezTo>
                  <a:cubicBezTo>
                    <a:pt x="6997" y="9914"/>
                    <a:pt x="7133" y="9779"/>
                    <a:pt x="7025" y="9637"/>
                  </a:cubicBezTo>
                  <a:cubicBezTo>
                    <a:pt x="4811" y="6447"/>
                    <a:pt x="2596" y="3268"/>
                    <a:pt x="358" y="77"/>
                  </a:cubicBezTo>
                  <a:cubicBezTo>
                    <a:pt x="322" y="23"/>
                    <a:pt x="271" y="0"/>
                    <a:pt x="222"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54"/>
            <p:cNvSpPr/>
            <p:nvPr/>
          </p:nvSpPr>
          <p:spPr>
            <a:xfrm>
              <a:off x="6860225" y="2627800"/>
              <a:ext cx="211900" cy="298800"/>
            </a:xfrm>
            <a:custGeom>
              <a:avLst/>
              <a:gdLst/>
              <a:ahLst/>
              <a:cxnLst/>
              <a:rect l="l" t="t" r="r" b="b"/>
              <a:pathLst>
                <a:path w="8476" h="11952" extrusionOk="0">
                  <a:moveTo>
                    <a:pt x="118" y="1"/>
                  </a:moveTo>
                  <a:cubicBezTo>
                    <a:pt x="56" y="1"/>
                    <a:pt x="1" y="69"/>
                    <a:pt x="42" y="143"/>
                  </a:cubicBezTo>
                  <a:cubicBezTo>
                    <a:pt x="2744" y="4048"/>
                    <a:pt x="5447" y="7965"/>
                    <a:pt x="8138" y="11882"/>
                  </a:cubicBezTo>
                  <a:cubicBezTo>
                    <a:pt x="8169" y="11932"/>
                    <a:pt x="8215" y="11952"/>
                    <a:pt x="8260" y="11952"/>
                  </a:cubicBezTo>
                  <a:cubicBezTo>
                    <a:pt x="8367" y="11952"/>
                    <a:pt x="8475" y="11837"/>
                    <a:pt x="8400" y="11728"/>
                  </a:cubicBezTo>
                  <a:cubicBezTo>
                    <a:pt x="5685" y="7834"/>
                    <a:pt x="2935" y="3953"/>
                    <a:pt x="196" y="48"/>
                  </a:cubicBezTo>
                  <a:cubicBezTo>
                    <a:pt x="174" y="14"/>
                    <a:pt x="145" y="1"/>
                    <a:pt x="11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54"/>
            <p:cNvSpPr/>
            <p:nvPr/>
          </p:nvSpPr>
          <p:spPr>
            <a:xfrm>
              <a:off x="4946400" y="2054250"/>
              <a:ext cx="58800" cy="37775"/>
            </a:xfrm>
            <a:custGeom>
              <a:avLst/>
              <a:gdLst/>
              <a:ahLst/>
              <a:cxnLst/>
              <a:rect l="l" t="t" r="r" b="b"/>
              <a:pathLst>
                <a:path w="2352" h="1511" extrusionOk="0">
                  <a:moveTo>
                    <a:pt x="2144" y="0"/>
                  </a:moveTo>
                  <a:cubicBezTo>
                    <a:pt x="2126" y="0"/>
                    <a:pt x="2106" y="3"/>
                    <a:pt x="2085" y="11"/>
                  </a:cubicBezTo>
                  <a:cubicBezTo>
                    <a:pt x="1335" y="320"/>
                    <a:pt x="561" y="725"/>
                    <a:pt x="37" y="1380"/>
                  </a:cubicBezTo>
                  <a:cubicBezTo>
                    <a:pt x="1" y="1435"/>
                    <a:pt x="48" y="1511"/>
                    <a:pt x="105" y="1511"/>
                  </a:cubicBezTo>
                  <a:cubicBezTo>
                    <a:pt x="122" y="1511"/>
                    <a:pt x="140" y="1504"/>
                    <a:pt x="156" y="1487"/>
                  </a:cubicBezTo>
                  <a:cubicBezTo>
                    <a:pt x="692" y="904"/>
                    <a:pt x="1454" y="558"/>
                    <a:pt x="2181" y="308"/>
                  </a:cubicBezTo>
                  <a:cubicBezTo>
                    <a:pt x="2352" y="255"/>
                    <a:pt x="2302" y="0"/>
                    <a:pt x="214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54"/>
            <p:cNvSpPr/>
            <p:nvPr/>
          </p:nvSpPr>
          <p:spPr>
            <a:xfrm>
              <a:off x="5006900" y="2054700"/>
              <a:ext cx="352775" cy="144925"/>
            </a:xfrm>
            <a:custGeom>
              <a:avLst/>
              <a:gdLst/>
              <a:ahLst/>
              <a:cxnLst/>
              <a:rect l="l" t="t" r="r" b="b"/>
              <a:pathLst>
                <a:path w="14111" h="5797" extrusionOk="0">
                  <a:moveTo>
                    <a:pt x="3532" y="1"/>
                  </a:moveTo>
                  <a:cubicBezTo>
                    <a:pt x="2337" y="1"/>
                    <a:pt x="1168" y="285"/>
                    <a:pt x="82" y="957"/>
                  </a:cubicBezTo>
                  <a:cubicBezTo>
                    <a:pt x="0" y="1008"/>
                    <a:pt x="59" y="1148"/>
                    <a:pt x="153" y="1148"/>
                  </a:cubicBezTo>
                  <a:cubicBezTo>
                    <a:pt x="168" y="1148"/>
                    <a:pt x="184" y="1144"/>
                    <a:pt x="201" y="1136"/>
                  </a:cubicBezTo>
                  <a:cubicBezTo>
                    <a:pt x="1215" y="594"/>
                    <a:pt x="2267" y="361"/>
                    <a:pt x="3326" y="361"/>
                  </a:cubicBezTo>
                  <a:cubicBezTo>
                    <a:pt x="7106" y="361"/>
                    <a:pt x="10979" y="3320"/>
                    <a:pt x="13536" y="5720"/>
                  </a:cubicBezTo>
                  <a:cubicBezTo>
                    <a:pt x="13596" y="5774"/>
                    <a:pt x="13661" y="5797"/>
                    <a:pt x="13723" y="5797"/>
                  </a:cubicBezTo>
                  <a:cubicBezTo>
                    <a:pt x="13934" y="5797"/>
                    <a:pt x="14110" y="5534"/>
                    <a:pt x="13917" y="5350"/>
                  </a:cubicBezTo>
                  <a:cubicBezTo>
                    <a:pt x="11441" y="2911"/>
                    <a:pt x="7354" y="1"/>
                    <a:pt x="353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54"/>
            <p:cNvSpPr/>
            <p:nvPr/>
          </p:nvSpPr>
          <p:spPr>
            <a:xfrm>
              <a:off x="5276125" y="1976825"/>
              <a:ext cx="413525" cy="1183100"/>
            </a:xfrm>
            <a:custGeom>
              <a:avLst/>
              <a:gdLst/>
              <a:ahLst/>
              <a:cxnLst/>
              <a:rect l="l" t="t" r="r" b="b"/>
              <a:pathLst>
                <a:path w="16541" h="47324" extrusionOk="0">
                  <a:moveTo>
                    <a:pt x="221" y="1"/>
                  </a:moveTo>
                  <a:cubicBezTo>
                    <a:pt x="112" y="1"/>
                    <a:pt x="0" y="83"/>
                    <a:pt x="52" y="203"/>
                  </a:cubicBezTo>
                  <a:cubicBezTo>
                    <a:pt x="5327" y="15859"/>
                    <a:pt x="10589" y="31552"/>
                    <a:pt x="16019" y="47161"/>
                  </a:cubicBezTo>
                  <a:cubicBezTo>
                    <a:pt x="16061" y="47274"/>
                    <a:pt x="16158" y="47324"/>
                    <a:pt x="16254" y="47324"/>
                  </a:cubicBezTo>
                  <a:cubicBezTo>
                    <a:pt x="16399" y="47324"/>
                    <a:pt x="16541" y="47209"/>
                    <a:pt x="16483" y="47030"/>
                  </a:cubicBezTo>
                  <a:cubicBezTo>
                    <a:pt x="11221" y="31361"/>
                    <a:pt x="5779" y="15728"/>
                    <a:pt x="374" y="95"/>
                  </a:cubicBezTo>
                  <a:cubicBezTo>
                    <a:pt x="347" y="29"/>
                    <a:pt x="285" y="1"/>
                    <a:pt x="221"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54"/>
            <p:cNvSpPr/>
            <p:nvPr/>
          </p:nvSpPr>
          <p:spPr>
            <a:xfrm>
              <a:off x="5445175" y="1788475"/>
              <a:ext cx="298100" cy="1368700"/>
            </a:xfrm>
            <a:custGeom>
              <a:avLst/>
              <a:gdLst/>
              <a:ahLst/>
              <a:cxnLst/>
              <a:rect l="l" t="t" r="r" b="b"/>
              <a:pathLst>
                <a:path w="11924" h="54748" extrusionOk="0">
                  <a:moveTo>
                    <a:pt x="200" y="1"/>
                  </a:moveTo>
                  <a:cubicBezTo>
                    <a:pt x="102" y="1"/>
                    <a:pt x="1" y="83"/>
                    <a:pt x="29" y="212"/>
                  </a:cubicBezTo>
                  <a:cubicBezTo>
                    <a:pt x="3792" y="18333"/>
                    <a:pt x="7507" y="36478"/>
                    <a:pt x="11424" y="54576"/>
                  </a:cubicBezTo>
                  <a:cubicBezTo>
                    <a:pt x="11448" y="54695"/>
                    <a:pt x="11536" y="54747"/>
                    <a:pt x="11630" y="54747"/>
                  </a:cubicBezTo>
                  <a:cubicBezTo>
                    <a:pt x="11771" y="54747"/>
                    <a:pt x="11924" y="54630"/>
                    <a:pt x="11888" y="54445"/>
                  </a:cubicBezTo>
                  <a:cubicBezTo>
                    <a:pt x="8149" y="36312"/>
                    <a:pt x="4220" y="18214"/>
                    <a:pt x="351" y="117"/>
                  </a:cubicBezTo>
                  <a:cubicBezTo>
                    <a:pt x="327" y="36"/>
                    <a:pt x="264" y="1"/>
                    <a:pt x="200"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54"/>
            <p:cNvSpPr/>
            <p:nvPr/>
          </p:nvSpPr>
          <p:spPr>
            <a:xfrm>
              <a:off x="5676575" y="1559050"/>
              <a:ext cx="66400" cy="1599625"/>
            </a:xfrm>
            <a:custGeom>
              <a:avLst/>
              <a:gdLst/>
              <a:ahLst/>
              <a:cxnLst/>
              <a:rect l="l" t="t" r="r" b="b"/>
              <a:pathLst>
                <a:path w="2656" h="63985" extrusionOk="0">
                  <a:moveTo>
                    <a:pt x="161" y="1"/>
                  </a:moveTo>
                  <a:cubicBezTo>
                    <a:pt x="81" y="1"/>
                    <a:pt x="1" y="54"/>
                    <a:pt x="1" y="162"/>
                  </a:cubicBezTo>
                  <a:cubicBezTo>
                    <a:pt x="679" y="21355"/>
                    <a:pt x="1322" y="42560"/>
                    <a:pt x="2168" y="63753"/>
                  </a:cubicBezTo>
                  <a:cubicBezTo>
                    <a:pt x="2180" y="63907"/>
                    <a:pt x="2305" y="63985"/>
                    <a:pt x="2424" y="63985"/>
                  </a:cubicBezTo>
                  <a:cubicBezTo>
                    <a:pt x="2543" y="63985"/>
                    <a:pt x="2656" y="63907"/>
                    <a:pt x="2644" y="63753"/>
                  </a:cubicBezTo>
                  <a:cubicBezTo>
                    <a:pt x="1989" y="42548"/>
                    <a:pt x="1132" y="21355"/>
                    <a:pt x="322" y="162"/>
                  </a:cubicBezTo>
                  <a:cubicBezTo>
                    <a:pt x="322" y="54"/>
                    <a:pt x="242" y="1"/>
                    <a:pt x="161"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54"/>
            <p:cNvSpPr/>
            <p:nvPr/>
          </p:nvSpPr>
          <p:spPr>
            <a:xfrm>
              <a:off x="5730625" y="1327125"/>
              <a:ext cx="306975" cy="1831750"/>
            </a:xfrm>
            <a:custGeom>
              <a:avLst/>
              <a:gdLst/>
              <a:ahLst/>
              <a:cxnLst/>
              <a:rect l="l" t="t" r="r" b="b"/>
              <a:pathLst>
                <a:path w="12279" h="73270" extrusionOk="0">
                  <a:moveTo>
                    <a:pt x="12073" y="0"/>
                  </a:moveTo>
                  <a:cubicBezTo>
                    <a:pt x="12009" y="0"/>
                    <a:pt x="11950" y="36"/>
                    <a:pt x="11936" y="116"/>
                  </a:cubicBezTo>
                  <a:cubicBezTo>
                    <a:pt x="7923" y="24393"/>
                    <a:pt x="3875" y="48670"/>
                    <a:pt x="29" y="72970"/>
                  </a:cubicBezTo>
                  <a:cubicBezTo>
                    <a:pt x="1" y="73150"/>
                    <a:pt x="159" y="73269"/>
                    <a:pt x="297" y="73269"/>
                  </a:cubicBezTo>
                  <a:cubicBezTo>
                    <a:pt x="387" y="73269"/>
                    <a:pt x="468" y="73219"/>
                    <a:pt x="482" y="73101"/>
                  </a:cubicBezTo>
                  <a:cubicBezTo>
                    <a:pt x="4518" y="48836"/>
                    <a:pt x="8376" y="24512"/>
                    <a:pt x="12257" y="211"/>
                  </a:cubicBezTo>
                  <a:cubicBezTo>
                    <a:pt x="12279" y="82"/>
                    <a:pt x="12170" y="0"/>
                    <a:pt x="1207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54"/>
            <p:cNvSpPr/>
            <p:nvPr/>
          </p:nvSpPr>
          <p:spPr>
            <a:xfrm>
              <a:off x="5729725" y="1209375"/>
              <a:ext cx="705475" cy="1949375"/>
            </a:xfrm>
            <a:custGeom>
              <a:avLst/>
              <a:gdLst/>
              <a:ahLst/>
              <a:cxnLst/>
              <a:rect l="l" t="t" r="r" b="b"/>
              <a:pathLst>
                <a:path w="28219" h="77975" extrusionOk="0">
                  <a:moveTo>
                    <a:pt x="28027" y="1"/>
                  </a:moveTo>
                  <a:cubicBezTo>
                    <a:pt x="27962" y="1"/>
                    <a:pt x="27895" y="35"/>
                    <a:pt x="27867" y="111"/>
                  </a:cubicBezTo>
                  <a:cubicBezTo>
                    <a:pt x="18556" y="25959"/>
                    <a:pt x="9209" y="51784"/>
                    <a:pt x="65" y="77680"/>
                  </a:cubicBezTo>
                  <a:cubicBezTo>
                    <a:pt x="1" y="77860"/>
                    <a:pt x="144" y="77974"/>
                    <a:pt x="289" y="77974"/>
                  </a:cubicBezTo>
                  <a:cubicBezTo>
                    <a:pt x="384" y="77974"/>
                    <a:pt x="480" y="77925"/>
                    <a:pt x="518" y="77811"/>
                  </a:cubicBezTo>
                  <a:cubicBezTo>
                    <a:pt x="9852" y="51975"/>
                    <a:pt x="18996" y="26079"/>
                    <a:pt x="28176" y="206"/>
                  </a:cubicBezTo>
                  <a:cubicBezTo>
                    <a:pt x="28219" y="78"/>
                    <a:pt x="28125" y="1"/>
                    <a:pt x="28027"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54"/>
            <p:cNvSpPr/>
            <p:nvPr/>
          </p:nvSpPr>
          <p:spPr>
            <a:xfrm>
              <a:off x="5724225" y="1172100"/>
              <a:ext cx="1143750" cy="2003450"/>
            </a:xfrm>
            <a:custGeom>
              <a:avLst/>
              <a:gdLst/>
              <a:ahLst/>
              <a:cxnLst/>
              <a:rect l="l" t="t" r="r" b="b"/>
              <a:pathLst>
                <a:path w="45750" h="80138" extrusionOk="0">
                  <a:moveTo>
                    <a:pt x="45523" y="0"/>
                  </a:moveTo>
                  <a:cubicBezTo>
                    <a:pt x="45472" y="0"/>
                    <a:pt x="45420" y="26"/>
                    <a:pt x="45386" y="90"/>
                  </a:cubicBezTo>
                  <a:cubicBezTo>
                    <a:pt x="30254" y="26641"/>
                    <a:pt x="15085" y="53156"/>
                    <a:pt x="107" y="79778"/>
                  </a:cubicBezTo>
                  <a:cubicBezTo>
                    <a:pt x="1" y="79966"/>
                    <a:pt x="158" y="80138"/>
                    <a:pt x="318" y="80138"/>
                  </a:cubicBezTo>
                  <a:cubicBezTo>
                    <a:pt x="390" y="80138"/>
                    <a:pt x="463" y="80102"/>
                    <a:pt x="512" y="80016"/>
                  </a:cubicBezTo>
                  <a:cubicBezTo>
                    <a:pt x="15668" y="53489"/>
                    <a:pt x="30658" y="26855"/>
                    <a:pt x="45684" y="245"/>
                  </a:cubicBezTo>
                  <a:cubicBezTo>
                    <a:pt x="45749" y="122"/>
                    <a:pt x="45636" y="0"/>
                    <a:pt x="4552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54"/>
            <p:cNvSpPr/>
            <p:nvPr/>
          </p:nvSpPr>
          <p:spPr>
            <a:xfrm>
              <a:off x="5268900" y="1970600"/>
              <a:ext cx="235150" cy="161750"/>
            </a:xfrm>
            <a:custGeom>
              <a:avLst/>
              <a:gdLst/>
              <a:ahLst/>
              <a:cxnLst/>
              <a:rect l="l" t="t" r="r" b="b"/>
              <a:pathLst>
                <a:path w="9406" h="6470" extrusionOk="0">
                  <a:moveTo>
                    <a:pt x="131" y="1"/>
                  </a:moveTo>
                  <a:cubicBezTo>
                    <a:pt x="32" y="1"/>
                    <a:pt x="0" y="172"/>
                    <a:pt x="115" y="213"/>
                  </a:cubicBezTo>
                  <a:cubicBezTo>
                    <a:pt x="3651" y="1345"/>
                    <a:pt x="6568" y="3238"/>
                    <a:pt x="8688" y="6321"/>
                  </a:cubicBezTo>
                  <a:cubicBezTo>
                    <a:pt x="8760" y="6426"/>
                    <a:pt x="8860" y="6469"/>
                    <a:pt x="8958" y="6469"/>
                  </a:cubicBezTo>
                  <a:cubicBezTo>
                    <a:pt x="9186" y="6469"/>
                    <a:pt x="9405" y="6237"/>
                    <a:pt x="9247" y="5988"/>
                  </a:cubicBezTo>
                  <a:cubicBezTo>
                    <a:pt x="7283" y="2738"/>
                    <a:pt x="3759" y="928"/>
                    <a:pt x="175" y="11"/>
                  </a:cubicBezTo>
                  <a:cubicBezTo>
                    <a:pt x="159" y="4"/>
                    <a:pt x="144" y="1"/>
                    <a:pt x="131"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54"/>
            <p:cNvSpPr/>
            <p:nvPr/>
          </p:nvSpPr>
          <p:spPr>
            <a:xfrm>
              <a:off x="5739100" y="1335850"/>
              <a:ext cx="1667350" cy="1814750"/>
            </a:xfrm>
            <a:custGeom>
              <a:avLst/>
              <a:gdLst/>
              <a:ahLst/>
              <a:cxnLst/>
              <a:rect l="l" t="t" r="r" b="b"/>
              <a:pathLst>
                <a:path w="66694" h="72590" extrusionOk="0">
                  <a:moveTo>
                    <a:pt x="66305" y="1"/>
                  </a:moveTo>
                  <a:cubicBezTo>
                    <a:pt x="66267" y="1"/>
                    <a:pt x="66228" y="9"/>
                    <a:pt x="66187" y="29"/>
                  </a:cubicBezTo>
                  <a:cubicBezTo>
                    <a:pt x="59186" y="3148"/>
                    <a:pt x="53030" y="7947"/>
                    <a:pt x="47089" y="12721"/>
                  </a:cubicBezTo>
                  <a:cubicBezTo>
                    <a:pt x="40731" y="17829"/>
                    <a:pt x="34647" y="23032"/>
                    <a:pt x="29373" y="29294"/>
                  </a:cubicBezTo>
                  <a:cubicBezTo>
                    <a:pt x="23920" y="35819"/>
                    <a:pt x="19074" y="42891"/>
                    <a:pt x="14490" y="50047"/>
                  </a:cubicBezTo>
                  <a:cubicBezTo>
                    <a:pt x="11894" y="54107"/>
                    <a:pt x="9346" y="58191"/>
                    <a:pt x="6656" y="62191"/>
                  </a:cubicBezTo>
                  <a:cubicBezTo>
                    <a:pt x="4346" y="65608"/>
                    <a:pt x="1667" y="68764"/>
                    <a:pt x="0" y="72573"/>
                  </a:cubicBezTo>
                  <a:cubicBezTo>
                    <a:pt x="16" y="72573"/>
                    <a:pt x="37" y="72589"/>
                    <a:pt x="53" y="72589"/>
                  </a:cubicBezTo>
                  <a:cubicBezTo>
                    <a:pt x="61" y="72589"/>
                    <a:pt x="68" y="72585"/>
                    <a:pt x="71" y="72573"/>
                  </a:cubicBezTo>
                  <a:cubicBezTo>
                    <a:pt x="1750" y="69037"/>
                    <a:pt x="4334" y="66097"/>
                    <a:pt x="6572" y="62929"/>
                  </a:cubicBezTo>
                  <a:cubicBezTo>
                    <a:pt x="9180" y="59274"/>
                    <a:pt x="11549" y="55452"/>
                    <a:pt x="13954" y="51666"/>
                  </a:cubicBezTo>
                  <a:cubicBezTo>
                    <a:pt x="18693" y="44272"/>
                    <a:pt x="23693" y="37022"/>
                    <a:pt x="29242" y="30223"/>
                  </a:cubicBezTo>
                  <a:cubicBezTo>
                    <a:pt x="34290" y="24056"/>
                    <a:pt x="40172" y="18984"/>
                    <a:pt x="46315" y="13971"/>
                  </a:cubicBezTo>
                  <a:cubicBezTo>
                    <a:pt x="52530" y="8899"/>
                    <a:pt x="59055" y="3744"/>
                    <a:pt x="66437" y="457"/>
                  </a:cubicBezTo>
                  <a:cubicBezTo>
                    <a:pt x="66694" y="344"/>
                    <a:pt x="66543" y="1"/>
                    <a:pt x="6630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54"/>
            <p:cNvSpPr/>
            <p:nvPr/>
          </p:nvSpPr>
          <p:spPr>
            <a:xfrm>
              <a:off x="5730925" y="1418850"/>
              <a:ext cx="1843025" cy="1751525"/>
            </a:xfrm>
            <a:custGeom>
              <a:avLst/>
              <a:gdLst/>
              <a:ahLst/>
              <a:cxnLst/>
              <a:rect l="l" t="t" r="r" b="b"/>
              <a:pathLst>
                <a:path w="73721" h="70061" extrusionOk="0">
                  <a:moveTo>
                    <a:pt x="73417" y="0"/>
                  </a:moveTo>
                  <a:cubicBezTo>
                    <a:pt x="73389" y="0"/>
                    <a:pt x="73358" y="6"/>
                    <a:pt x="73324" y="19"/>
                  </a:cubicBezTo>
                  <a:cubicBezTo>
                    <a:pt x="65835" y="2698"/>
                    <a:pt x="59084" y="7115"/>
                    <a:pt x="52584" y="11604"/>
                  </a:cubicBezTo>
                  <a:cubicBezTo>
                    <a:pt x="45618" y="16390"/>
                    <a:pt x="38891" y="21271"/>
                    <a:pt x="32974" y="27379"/>
                  </a:cubicBezTo>
                  <a:cubicBezTo>
                    <a:pt x="26926" y="33642"/>
                    <a:pt x="21508" y="40595"/>
                    <a:pt x="16365" y="47632"/>
                  </a:cubicBezTo>
                  <a:cubicBezTo>
                    <a:pt x="13567" y="51478"/>
                    <a:pt x="10816" y="55359"/>
                    <a:pt x="7947" y="59157"/>
                  </a:cubicBezTo>
                  <a:cubicBezTo>
                    <a:pt x="5221" y="62729"/>
                    <a:pt x="2018" y="65955"/>
                    <a:pt x="17" y="70015"/>
                  </a:cubicBezTo>
                  <a:cubicBezTo>
                    <a:pt x="0" y="70041"/>
                    <a:pt x="20" y="70061"/>
                    <a:pt x="37" y="70061"/>
                  </a:cubicBezTo>
                  <a:cubicBezTo>
                    <a:pt x="44" y="70061"/>
                    <a:pt x="50" y="70058"/>
                    <a:pt x="53" y="70051"/>
                  </a:cubicBezTo>
                  <a:cubicBezTo>
                    <a:pt x="2065" y="66301"/>
                    <a:pt x="5113" y="63360"/>
                    <a:pt x="7721" y="60050"/>
                  </a:cubicBezTo>
                  <a:cubicBezTo>
                    <a:pt x="10495" y="56502"/>
                    <a:pt x="13114" y="52847"/>
                    <a:pt x="15758" y="49215"/>
                  </a:cubicBezTo>
                  <a:cubicBezTo>
                    <a:pt x="21044" y="41929"/>
                    <a:pt x="26640" y="34833"/>
                    <a:pt x="32795" y="28272"/>
                  </a:cubicBezTo>
                  <a:cubicBezTo>
                    <a:pt x="38594" y="22105"/>
                    <a:pt x="45321" y="17247"/>
                    <a:pt x="52238" y="12437"/>
                  </a:cubicBezTo>
                  <a:cubicBezTo>
                    <a:pt x="58870" y="7817"/>
                    <a:pt x="65811" y="3233"/>
                    <a:pt x="73455" y="495"/>
                  </a:cubicBezTo>
                  <a:cubicBezTo>
                    <a:pt x="73721" y="399"/>
                    <a:pt x="73655" y="0"/>
                    <a:pt x="73417"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54"/>
            <p:cNvSpPr/>
            <p:nvPr/>
          </p:nvSpPr>
          <p:spPr>
            <a:xfrm>
              <a:off x="5731025" y="1505375"/>
              <a:ext cx="2027050" cy="1665025"/>
            </a:xfrm>
            <a:custGeom>
              <a:avLst/>
              <a:gdLst/>
              <a:ahLst/>
              <a:cxnLst/>
              <a:rect l="l" t="t" r="r" b="b"/>
              <a:pathLst>
                <a:path w="81082" h="66601" extrusionOk="0">
                  <a:moveTo>
                    <a:pt x="80725" y="1"/>
                  </a:moveTo>
                  <a:cubicBezTo>
                    <a:pt x="80703" y="1"/>
                    <a:pt x="80679" y="4"/>
                    <a:pt x="80655" y="11"/>
                  </a:cubicBezTo>
                  <a:cubicBezTo>
                    <a:pt x="72499" y="2201"/>
                    <a:pt x="64926" y="6226"/>
                    <a:pt x="57628" y="10369"/>
                  </a:cubicBezTo>
                  <a:cubicBezTo>
                    <a:pt x="50091" y="14679"/>
                    <a:pt x="42709" y="19061"/>
                    <a:pt x="36185" y="24859"/>
                  </a:cubicBezTo>
                  <a:cubicBezTo>
                    <a:pt x="29208" y="31074"/>
                    <a:pt x="23004" y="38253"/>
                    <a:pt x="17158" y="45516"/>
                  </a:cubicBezTo>
                  <a:cubicBezTo>
                    <a:pt x="13991" y="49421"/>
                    <a:pt x="10884" y="53386"/>
                    <a:pt x="7598" y="57196"/>
                  </a:cubicBezTo>
                  <a:cubicBezTo>
                    <a:pt x="4955" y="60256"/>
                    <a:pt x="1930" y="62935"/>
                    <a:pt x="25" y="66566"/>
                  </a:cubicBezTo>
                  <a:cubicBezTo>
                    <a:pt x="0" y="66583"/>
                    <a:pt x="17" y="66600"/>
                    <a:pt x="33" y="66600"/>
                  </a:cubicBezTo>
                  <a:cubicBezTo>
                    <a:pt x="39" y="66600"/>
                    <a:pt x="46" y="66597"/>
                    <a:pt x="49" y="66590"/>
                  </a:cubicBezTo>
                  <a:cubicBezTo>
                    <a:pt x="2169" y="62840"/>
                    <a:pt x="5502" y="60101"/>
                    <a:pt x="8300" y="56899"/>
                  </a:cubicBezTo>
                  <a:cubicBezTo>
                    <a:pt x="11455" y="53291"/>
                    <a:pt x="14432" y="49517"/>
                    <a:pt x="17432" y="45790"/>
                  </a:cubicBezTo>
                  <a:cubicBezTo>
                    <a:pt x="23004" y="38908"/>
                    <a:pt x="28922" y="32253"/>
                    <a:pt x="35411" y="26228"/>
                  </a:cubicBezTo>
                  <a:cubicBezTo>
                    <a:pt x="41793" y="20287"/>
                    <a:pt x="49091" y="15882"/>
                    <a:pt x="56592" y="11536"/>
                  </a:cubicBezTo>
                  <a:cubicBezTo>
                    <a:pt x="64236" y="7095"/>
                    <a:pt x="72201" y="2797"/>
                    <a:pt x="80785" y="487"/>
                  </a:cubicBezTo>
                  <a:cubicBezTo>
                    <a:pt x="81081" y="410"/>
                    <a:pt x="80984" y="1"/>
                    <a:pt x="8072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54"/>
            <p:cNvSpPr/>
            <p:nvPr/>
          </p:nvSpPr>
          <p:spPr>
            <a:xfrm>
              <a:off x="5735225" y="1621250"/>
              <a:ext cx="2137250" cy="1530400"/>
            </a:xfrm>
            <a:custGeom>
              <a:avLst/>
              <a:gdLst/>
              <a:ahLst/>
              <a:cxnLst/>
              <a:rect l="l" t="t" r="r" b="b"/>
              <a:pathLst>
                <a:path w="85490" h="61216" extrusionOk="0">
                  <a:moveTo>
                    <a:pt x="85119" y="0"/>
                  </a:moveTo>
                  <a:cubicBezTo>
                    <a:pt x="85100" y="0"/>
                    <a:pt x="85080" y="2"/>
                    <a:pt x="85059" y="7"/>
                  </a:cubicBezTo>
                  <a:cubicBezTo>
                    <a:pt x="76724" y="1686"/>
                    <a:pt x="69152" y="5877"/>
                    <a:pt x="61937" y="10223"/>
                  </a:cubicBezTo>
                  <a:cubicBezTo>
                    <a:pt x="54257" y="14842"/>
                    <a:pt x="46542" y="19533"/>
                    <a:pt x="38993" y="24403"/>
                  </a:cubicBezTo>
                  <a:cubicBezTo>
                    <a:pt x="35481" y="26665"/>
                    <a:pt x="32088" y="29106"/>
                    <a:pt x="28909" y="31785"/>
                  </a:cubicBezTo>
                  <a:cubicBezTo>
                    <a:pt x="25218" y="34892"/>
                    <a:pt x="21932" y="38464"/>
                    <a:pt x="18455" y="41834"/>
                  </a:cubicBezTo>
                  <a:cubicBezTo>
                    <a:pt x="14883" y="45310"/>
                    <a:pt x="11311" y="48799"/>
                    <a:pt x="7858" y="52395"/>
                  </a:cubicBezTo>
                  <a:cubicBezTo>
                    <a:pt x="5108" y="55252"/>
                    <a:pt x="1953" y="57681"/>
                    <a:pt x="0" y="61193"/>
                  </a:cubicBezTo>
                  <a:cubicBezTo>
                    <a:pt x="17" y="61201"/>
                    <a:pt x="33" y="61215"/>
                    <a:pt x="46" y="61215"/>
                  </a:cubicBezTo>
                  <a:cubicBezTo>
                    <a:pt x="51" y="61215"/>
                    <a:pt x="56" y="61213"/>
                    <a:pt x="60" y="61205"/>
                  </a:cubicBezTo>
                  <a:cubicBezTo>
                    <a:pt x="2239" y="57574"/>
                    <a:pt x="5703" y="55121"/>
                    <a:pt x="8608" y="52144"/>
                  </a:cubicBezTo>
                  <a:cubicBezTo>
                    <a:pt x="11930" y="48739"/>
                    <a:pt x="15347" y="45429"/>
                    <a:pt x="18776" y="42108"/>
                  </a:cubicBezTo>
                  <a:cubicBezTo>
                    <a:pt x="22063" y="38929"/>
                    <a:pt x="25230" y="35595"/>
                    <a:pt x="28682" y="32571"/>
                  </a:cubicBezTo>
                  <a:cubicBezTo>
                    <a:pt x="31992" y="29689"/>
                    <a:pt x="35588" y="27189"/>
                    <a:pt x="39255" y="24808"/>
                  </a:cubicBezTo>
                  <a:cubicBezTo>
                    <a:pt x="46363" y="20176"/>
                    <a:pt x="53686" y="15842"/>
                    <a:pt x="60901" y="11413"/>
                  </a:cubicBezTo>
                  <a:cubicBezTo>
                    <a:pt x="68449" y="6770"/>
                    <a:pt x="76415" y="2245"/>
                    <a:pt x="85189" y="483"/>
                  </a:cubicBezTo>
                  <a:cubicBezTo>
                    <a:pt x="85489" y="428"/>
                    <a:pt x="85385" y="0"/>
                    <a:pt x="8511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54"/>
            <p:cNvSpPr/>
            <p:nvPr/>
          </p:nvSpPr>
          <p:spPr>
            <a:xfrm>
              <a:off x="7860975" y="1621650"/>
              <a:ext cx="240900" cy="93150"/>
            </a:xfrm>
            <a:custGeom>
              <a:avLst/>
              <a:gdLst/>
              <a:ahLst/>
              <a:cxnLst/>
              <a:rect l="l" t="t" r="r" b="b"/>
              <a:pathLst>
                <a:path w="9636" h="3726" extrusionOk="0">
                  <a:moveTo>
                    <a:pt x="115" y="0"/>
                  </a:moveTo>
                  <a:cubicBezTo>
                    <a:pt x="34" y="0"/>
                    <a:pt x="0" y="125"/>
                    <a:pt x="88" y="158"/>
                  </a:cubicBezTo>
                  <a:cubicBezTo>
                    <a:pt x="3100" y="1396"/>
                    <a:pt x="6220" y="2075"/>
                    <a:pt x="9077" y="3682"/>
                  </a:cubicBezTo>
                  <a:cubicBezTo>
                    <a:pt x="9130" y="3712"/>
                    <a:pt x="9181" y="3725"/>
                    <a:pt x="9229" y="3725"/>
                  </a:cubicBezTo>
                  <a:cubicBezTo>
                    <a:pt x="9483" y="3725"/>
                    <a:pt x="9636" y="3352"/>
                    <a:pt x="9375" y="3182"/>
                  </a:cubicBezTo>
                  <a:cubicBezTo>
                    <a:pt x="6625" y="1372"/>
                    <a:pt x="3184" y="1051"/>
                    <a:pt x="136" y="3"/>
                  </a:cubicBezTo>
                  <a:cubicBezTo>
                    <a:pt x="128" y="1"/>
                    <a:pt x="121" y="0"/>
                    <a:pt x="115"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54"/>
            <p:cNvSpPr/>
            <p:nvPr/>
          </p:nvSpPr>
          <p:spPr>
            <a:xfrm>
              <a:off x="8019225" y="1689900"/>
              <a:ext cx="45200" cy="32575"/>
            </a:xfrm>
            <a:custGeom>
              <a:avLst/>
              <a:gdLst/>
              <a:ahLst/>
              <a:cxnLst/>
              <a:rect l="l" t="t" r="r" b="b"/>
              <a:pathLst>
                <a:path w="1808" h="1303" extrusionOk="0">
                  <a:moveTo>
                    <a:pt x="1609" y="0"/>
                  </a:moveTo>
                  <a:cubicBezTo>
                    <a:pt x="1578" y="0"/>
                    <a:pt x="1543" y="11"/>
                    <a:pt x="1509" y="35"/>
                  </a:cubicBezTo>
                  <a:cubicBezTo>
                    <a:pt x="1021" y="416"/>
                    <a:pt x="509" y="809"/>
                    <a:pt x="21" y="1202"/>
                  </a:cubicBezTo>
                  <a:cubicBezTo>
                    <a:pt x="0" y="1243"/>
                    <a:pt x="42" y="1302"/>
                    <a:pt x="84" y="1302"/>
                  </a:cubicBezTo>
                  <a:cubicBezTo>
                    <a:pt x="91" y="1302"/>
                    <a:pt x="98" y="1301"/>
                    <a:pt x="104" y="1297"/>
                  </a:cubicBezTo>
                  <a:cubicBezTo>
                    <a:pt x="616" y="940"/>
                    <a:pt x="1140" y="571"/>
                    <a:pt x="1676" y="238"/>
                  </a:cubicBezTo>
                  <a:cubicBezTo>
                    <a:pt x="1808" y="153"/>
                    <a:pt x="1730" y="0"/>
                    <a:pt x="160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54"/>
            <p:cNvSpPr/>
            <p:nvPr/>
          </p:nvSpPr>
          <p:spPr>
            <a:xfrm>
              <a:off x="7973175" y="1674050"/>
              <a:ext cx="59175" cy="39475"/>
            </a:xfrm>
            <a:custGeom>
              <a:avLst/>
              <a:gdLst/>
              <a:ahLst/>
              <a:cxnLst/>
              <a:rect l="l" t="t" r="r" b="b"/>
              <a:pathLst>
                <a:path w="2367" h="1579" extrusionOk="0">
                  <a:moveTo>
                    <a:pt x="2154" y="0"/>
                  </a:moveTo>
                  <a:cubicBezTo>
                    <a:pt x="2122" y="0"/>
                    <a:pt x="2087" y="11"/>
                    <a:pt x="2053" y="38"/>
                  </a:cubicBezTo>
                  <a:cubicBezTo>
                    <a:pt x="1422" y="574"/>
                    <a:pt x="720" y="1015"/>
                    <a:pt x="41" y="1503"/>
                  </a:cubicBezTo>
                  <a:cubicBezTo>
                    <a:pt x="0" y="1523"/>
                    <a:pt x="30" y="1579"/>
                    <a:pt x="61" y="1579"/>
                  </a:cubicBezTo>
                  <a:cubicBezTo>
                    <a:pt x="67" y="1579"/>
                    <a:pt x="72" y="1577"/>
                    <a:pt x="77" y="1574"/>
                  </a:cubicBezTo>
                  <a:cubicBezTo>
                    <a:pt x="815" y="1146"/>
                    <a:pt x="1553" y="753"/>
                    <a:pt x="2244" y="264"/>
                  </a:cubicBezTo>
                  <a:cubicBezTo>
                    <a:pt x="2367" y="170"/>
                    <a:pt x="2279" y="0"/>
                    <a:pt x="215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54"/>
            <p:cNvSpPr/>
            <p:nvPr/>
          </p:nvSpPr>
          <p:spPr>
            <a:xfrm>
              <a:off x="7930150" y="1664425"/>
              <a:ext cx="78700" cy="55250"/>
            </a:xfrm>
            <a:custGeom>
              <a:avLst/>
              <a:gdLst/>
              <a:ahLst/>
              <a:cxnLst/>
              <a:rect l="l" t="t" r="r" b="b"/>
              <a:pathLst>
                <a:path w="3148" h="2210" extrusionOk="0">
                  <a:moveTo>
                    <a:pt x="2975" y="0"/>
                  </a:moveTo>
                  <a:cubicBezTo>
                    <a:pt x="2956" y="0"/>
                    <a:pt x="2937" y="6"/>
                    <a:pt x="2917" y="18"/>
                  </a:cubicBezTo>
                  <a:cubicBezTo>
                    <a:pt x="1917" y="649"/>
                    <a:pt x="1000" y="1376"/>
                    <a:pt x="59" y="2090"/>
                  </a:cubicBezTo>
                  <a:cubicBezTo>
                    <a:pt x="1" y="2129"/>
                    <a:pt x="47" y="2209"/>
                    <a:pt x="98" y="2209"/>
                  </a:cubicBezTo>
                  <a:cubicBezTo>
                    <a:pt x="109" y="2209"/>
                    <a:pt x="120" y="2206"/>
                    <a:pt x="131" y="2197"/>
                  </a:cubicBezTo>
                  <a:cubicBezTo>
                    <a:pt x="1072" y="1495"/>
                    <a:pt x="2012" y="804"/>
                    <a:pt x="3036" y="233"/>
                  </a:cubicBezTo>
                  <a:cubicBezTo>
                    <a:pt x="3147" y="172"/>
                    <a:pt x="3078" y="0"/>
                    <a:pt x="2975"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54"/>
            <p:cNvSpPr/>
            <p:nvPr/>
          </p:nvSpPr>
          <p:spPr>
            <a:xfrm>
              <a:off x="7935000" y="1659925"/>
              <a:ext cx="44575" cy="30925"/>
            </a:xfrm>
            <a:custGeom>
              <a:avLst/>
              <a:gdLst/>
              <a:ahLst/>
              <a:cxnLst/>
              <a:rect l="l" t="t" r="r" b="b"/>
              <a:pathLst>
                <a:path w="1783" h="1237" extrusionOk="0">
                  <a:moveTo>
                    <a:pt x="1604" y="0"/>
                  </a:moveTo>
                  <a:cubicBezTo>
                    <a:pt x="1584" y="0"/>
                    <a:pt x="1564" y="6"/>
                    <a:pt x="1544" y="20"/>
                  </a:cubicBezTo>
                  <a:cubicBezTo>
                    <a:pt x="1008" y="377"/>
                    <a:pt x="473" y="722"/>
                    <a:pt x="32" y="1187"/>
                  </a:cubicBezTo>
                  <a:cubicBezTo>
                    <a:pt x="0" y="1197"/>
                    <a:pt x="35" y="1236"/>
                    <a:pt x="68" y="1236"/>
                  </a:cubicBezTo>
                  <a:cubicBezTo>
                    <a:pt x="72" y="1236"/>
                    <a:pt x="76" y="1236"/>
                    <a:pt x="80" y="1234"/>
                  </a:cubicBezTo>
                  <a:cubicBezTo>
                    <a:pt x="556" y="818"/>
                    <a:pt x="1116" y="532"/>
                    <a:pt x="1663" y="222"/>
                  </a:cubicBezTo>
                  <a:cubicBezTo>
                    <a:pt x="1783" y="153"/>
                    <a:pt x="1703" y="0"/>
                    <a:pt x="160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54"/>
            <p:cNvSpPr/>
            <p:nvPr/>
          </p:nvSpPr>
          <p:spPr>
            <a:xfrm>
              <a:off x="7873600" y="1638225"/>
              <a:ext cx="48525" cy="36925"/>
            </a:xfrm>
            <a:custGeom>
              <a:avLst/>
              <a:gdLst/>
              <a:ahLst/>
              <a:cxnLst/>
              <a:rect l="l" t="t" r="r" b="b"/>
              <a:pathLst>
                <a:path w="1941" h="1477" extrusionOk="0">
                  <a:moveTo>
                    <a:pt x="1809" y="1"/>
                  </a:moveTo>
                  <a:cubicBezTo>
                    <a:pt x="1786" y="1"/>
                    <a:pt x="1762" y="9"/>
                    <a:pt x="1738" y="31"/>
                  </a:cubicBezTo>
                  <a:cubicBezTo>
                    <a:pt x="1178" y="471"/>
                    <a:pt x="583" y="888"/>
                    <a:pt x="47" y="1364"/>
                  </a:cubicBezTo>
                  <a:cubicBezTo>
                    <a:pt x="0" y="1402"/>
                    <a:pt x="43" y="1477"/>
                    <a:pt x="104" y="1477"/>
                  </a:cubicBezTo>
                  <a:cubicBezTo>
                    <a:pt x="120" y="1477"/>
                    <a:pt x="137" y="1472"/>
                    <a:pt x="155" y="1459"/>
                  </a:cubicBezTo>
                  <a:cubicBezTo>
                    <a:pt x="702" y="995"/>
                    <a:pt x="1298" y="614"/>
                    <a:pt x="1857" y="173"/>
                  </a:cubicBezTo>
                  <a:cubicBezTo>
                    <a:pt x="1940" y="109"/>
                    <a:pt x="1887" y="1"/>
                    <a:pt x="180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54"/>
            <p:cNvSpPr/>
            <p:nvPr/>
          </p:nvSpPr>
          <p:spPr>
            <a:xfrm>
              <a:off x="7856275" y="1633275"/>
              <a:ext cx="45525" cy="24150"/>
            </a:xfrm>
            <a:custGeom>
              <a:avLst/>
              <a:gdLst/>
              <a:ahLst/>
              <a:cxnLst/>
              <a:rect l="l" t="t" r="r" b="b"/>
              <a:pathLst>
                <a:path w="1821" h="966" extrusionOk="0">
                  <a:moveTo>
                    <a:pt x="1693" y="1"/>
                  </a:moveTo>
                  <a:cubicBezTo>
                    <a:pt x="1678" y="1"/>
                    <a:pt x="1662" y="5"/>
                    <a:pt x="1645" y="14"/>
                  </a:cubicBezTo>
                  <a:cubicBezTo>
                    <a:pt x="1109" y="336"/>
                    <a:pt x="514" y="514"/>
                    <a:pt x="38" y="895"/>
                  </a:cubicBezTo>
                  <a:cubicBezTo>
                    <a:pt x="1" y="923"/>
                    <a:pt x="22" y="966"/>
                    <a:pt x="56" y="966"/>
                  </a:cubicBezTo>
                  <a:cubicBezTo>
                    <a:pt x="65" y="966"/>
                    <a:pt x="75" y="963"/>
                    <a:pt x="86" y="955"/>
                  </a:cubicBezTo>
                  <a:cubicBezTo>
                    <a:pt x="574" y="598"/>
                    <a:pt x="1181" y="455"/>
                    <a:pt x="1741" y="169"/>
                  </a:cubicBezTo>
                  <a:cubicBezTo>
                    <a:pt x="1821" y="119"/>
                    <a:pt x="1774" y="1"/>
                    <a:pt x="1693"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54"/>
            <p:cNvSpPr/>
            <p:nvPr/>
          </p:nvSpPr>
          <p:spPr>
            <a:xfrm>
              <a:off x="7897350" y="1646075"/>
              <a:ext cx="55375" cy="49800"/>
            </a:xfrm>
            <a:custGeom>
              <a:avLst/>
              <a:gdLst/>
              <a:ahLst/>
              <a:cxnLst/>
              <a:rect l="l" t="t" r="r" b="b"/>
              <a:pathLst>
                <a:path w="2215" h="1992" extrusionOk="0">
                  <a:moveTo>
                    <a:pt x="2069" y="0"/>
                  </a:moveTo>
                  <a:cubicBezTo>
                    <a:pt x="2055" y="0"/>
                    <a:pt x="2040" y="4"/>
                    <a:pt x="2026" y="14"/>
                  </a:cubicBezTo>
                  <a:cubicBezTo>
                    <a:pt x="1252" y="419"/>
                    <a:pt x="455" y="1133"/>
                    <a:pt x="26" y="1907"/>
                  </a:cubicBezTo>
                  <a:cubicBezTo>
                    <a:pt x="1" y="1949"/>
                    <a:pt x="47" y="1992"/>
                    <a:pt x="89" y="1992"/>
                  </a:cubicBezTo>
                  <a:cubicBezTo>
                    <a:pt x="106" y="1992"/>
                    <a:pt x="123" y="1984"/>
                    <a:pt x="133" y="1967"/>
                  </a:cubicBezTo>
                  <a:cubicBezTo>
                    <a:pt x="621" y="1157"/>
                    <a:pt x="1431" y="741"/>
                    <a:pt x="2145" y="181"/>
                  </a:cubicBezTo>
                  <a:cubicBezTo>
                    <a:pt x="2215" y="111"/>
                    <a:pt x="2143" y="0"/>
                    <a:pt x="206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54"/>
            <p:cNvSpPr/>
            <p:nvPr/>
          </p:nvSpPr>
          <p:spPr>
            <a:xfrm>
              <a:off x="8037825" y="1703175"/>
              <a:ext cx="43650" cy="32700"/>
            </a:xfrm>
            <a:custGeom>
              <a:avLst/>
              <a:gdLst/>
              <a:ahLst/>
              <a:cxnLst/>
              <a:rect l="l" t="t" r="r" b="b"/>
              <a:pathLst>
                <a:path w="1746" h="1308" extrusionOk="0">
                  <a:moveTo>
                    <a:pt x="1645" y="1"/>
                  </a:moveTo>
                  <a:cubicBezTo>
                    <a:pt x="1638" y="1"/>
                    <a:pt x="1630" y="2"/>
                    <a:pt x="1622" y="4"/>
                  </a:cubicBezTo>
                  <a:cubicBezTo>
                    <a:pt x="1027" y="314"/>
                    <a:pt x="527" y="766"/>
                    <a:pt x="51" y="1219"/>
                  </a:cubicBezTo>
                  <a:cubicBezTo>
                    <a:pt x="0" y="1259"/>
                    <a:pt x="43" y="1308"/>
                    <a:pt x="87" y="1308"/>
                  </a:cubicBezTo>
                  <a:cubicBezTo>
                    <a:pt x="95" y="1308"/>
                    <a:pt x="103" y="1306"/>
                    <a:pt x="110" y="1302"/>
                  </a:cubicBezTo>
                  <a:cubicBezTo>
                    <a:pt x="586" y="850"/>
                    <a:pt x="1086" y="421"/>
                    <a:pt x="1682" y="123"/>
                  </a:cubicBezTo>
                  <a:cubicBezTo>
                    <a:pt x="1745" y="81"/>
                    <a:pt x="1705" y="1"/>
                    <a:pt x="164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54"/>
            <p:cNvSpPr/>
            <p:nvPr/>
          </p:nvSpPr>
          <p:spPr>
            <a:xfrm>
              <a:off x="6533800" y="2027950"/>
              <a:ext cx="742000" cy="527250"/>
            </a:xfrm>
            <a:custGeom>
              <a:avLst/>
              <a:gdLst/>
              <a:ahLst/>
              <a:cxnLst/>
              <a:rect l="l" t="t" r="r" b="b"/>
              <a:pathLst>
                <a:path w="29680" h="21090" extrusionOk="0">
                  <a:moveTo>
                    <a:pt x="29476" y="1"/>
                  </a:moveTo>
                  <a:cubicBezTo>
                    <a:pt x="29451" y="1"/>
                    <a:pt x="29425" y="9"/>
                    <a:pt x="29398" y="27"/>
                  </a:cubicBezTo>
                  <a:cubicBezTo>
                    <a:pt x="24160" y="3361"/>
                    <a:pt x="19171" y="7052"/>
                    <a:pt x="14123" y="10683"/>
                  </a:cubicBezTo>
                  <a:cubicBezTo>
                    <a:pt x="9408" y="14076"/>
                    <a:pt x="4990" y="17946"/>
                    <a:pt x="49" y="20994"/>
                  </a:cubicBezTo>
                  <a:cubicBezTo>
                    <a:pt x="0" y="21013"/>
                    <a:pt x="32" y="21089"/>
                    <a:pt x="78" y="21089"/>
                  </a:cubicBezTo>
                  <a:cubicBezTo>
                    <a:pt x="88" y="21089"/>
                    <a:pt x="98" y="21086"/>
                    <a:pt x="109" y="21077"/>
                  </a:cubicBezTo>
                  <a:cubicBezTo>
                    <a:pt x="5062" y="18041"/>
                    <a:pt x="9491" y="14207"/>
                    <a:pt x="14230" y="10862"/>
                  </a:cubicBezTo>
                  <a:cubicBezTo>
                    <a:pt x="19302" y="7290"/>
                    <a:pt x="24290" y="3599"/>
                    <a:pt x="29541" y="277"/>
                  </a:cubicBezTo>
                  <a:cubicBezTo>
                    <a:pt x="29679" y="188"/>
                    <a:pt x="29596" y="1"/>
                    <a:pt x="29476"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54"/>
            <p:cNvSpPr/>
            <p:nvPr/>
          </p:nvSpPr>
          <p:spPr>
            <a:xfrm>
              <a:off x="7233075" y="1814500"/>
              <a:ext cx="467475" cy="335475"/>
            </a:xfrm>
            <a:custGeom>
              <a:avLst/>
              <a:gdLst/>
              <a:ahLst/>
              <a:cxnLst/>
              <a:rect l="l" t="t" r="r" b="b"/>
              <a:pathLst>
                <a:path w="18699" h="13419" extrusionOk="0">
                  <a:moveTo>
                    <a:pt x="18458" y="1"/>
                  </a:moveTo>
                  <a:cubicBezTo>
                    <a:pt x="18430" y="1"/>
                    <a:pt x="18400" y="9"/>
                    <a:pt x="18370" y="28"/>
                  </a:cubicBezTo>
                  <a:cubicBezTo>
                    <a:pt x="12119" y="4171"/>
                    <a:pt x="6166" y="8755"/>
                    <a:pt x="129" y="13173"/>
                  </a:cubicBezTo>
                  <a:cubicBezTo>
                    <a:pt x="0" y="13262"/>
                    <a:pt x="79" y="13418"/>
                    <a:pt x="185" y="13418"/>
                  </a:cubicBezTo>
                  <a:cubicBezTo>
                    <a:pt x="205" y="13418"/>
                    <a:pt x="227" y="13412"/>
                    <a:pt x="249" y="13399"/>
                  </a:cubicBezTo>
                  <a:cubicBezTo>
                    <a:pt x="6309" y="8982"/>
                    <a:pt x="12393" y="4636"/>
                    <a:pt x="18548" y="350"/>
                  </a:cubicBezTo>
                  <a:cubicBezTo>
                    <a:pt x="18698" y="230"/>
                    <a:pt x="18605" y="1"/>
                    <a:pt x="1845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54"/>
            <p:cNvSpPr/>
            <p:nvPr/>
          </p:nvSpPr>
          <p:spPr>
            <a:xfrm>
              <a:off x="6049025" y="2790350"/>
              <a:ext cx="313300" cy="262375"/>
            </a:xfrm>
            <a:custGeom>
              <a:avLst/>
              <a:gdLst/>
              <a:ahLst/>
              <a:cxnLst/>
              <a:rect l="l" t="t" r="r" b="b"/>
              <a:pathLst>
                <a:path w="12532" h="10495" extrusionOk="0">
                  <a:moveTo>
                    <a:pt x="12412" y="1"/>
                  </a:moveTo>
                  <a:cubicBezTo>
                    <a:pt x="12393" y="1"/>
                    <a:pt x="12374" y="7"/>
                    <a:pt x="12356" y="23"/>
                  </a:cubicBezTo>
                  <a:cubicBezTo>
                    <a:pt x="8284" y="3523"/>
                    <a:pt x="3748" y="6452"/>
                    <a:pt x="45" y="10369"/>
                  </a:cubicBezTo>
                  <a:cubicBezTo>
                    <a:pt x="1" y="10422"/>
                    <a:pt x="48" y="10495"/>
                    <a:pt x="105" y="10495"/>
                  </a:cubicBezTo>
                  <a:cubicBezTo>
                    <a:pt x="125" y="10495"/>
                    <a:pt x="146" y="10486"/>
                    <a:pt x="164" y="10464"/>
                  </a:cubicBezTo>
                  <a:cubicBezTo>
                    <a:pt x="3867" y="6571"/>
                    <a:pt x="8403" y="3642"/>
                    <a:pt x="12475" y="142"/>
                  </a:cubicBezTo>
                  <a:cubicBezTo>
                    <a:pt x="12531" y="86"/>
                    <a:pt x="12478" y="1"/>
                    <a:pt x="1241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54"/>
            <p:cNvSpPr/>
            <p:nvPr/>
          </p:nvSpPr>
          <p:spPr>
            <a:xfrm>
              <a:off x="5981425" y="2512650"/>
              <a:ext cx="504050" cy="479575"/>
            </a:xfrm>
            <a:custGeom>
              <a:avLst/>
              <a:gdLst/>
              <a:ahLst/>
              <a:cxnLst/>
              <a:rect l="l" t="t" r="r" b="b"/>
              <a:pathLst>
                <a:path w="20162" h="19183" extrusionOk="0">
                  <a:moveTo>
                    <a:pt x="20039" y="0"/>
                  </a:moveTo>
                  <a:cubicBezTo>
                    <a:pt x="20019" y="0"/>
                    <a:pt x="19998" y="7"/>
                    <a:pt x="19977" y="22"/>
                  </a:cubicBezTo>
                  <a:cubicBezTo>
                    <a:pt x="12988" y="6023"/>
                    <a:pt x="6226" y="12333"/>
                    <a:pt x="11" y="19144"/>
                  </a:cubicBezTo>
                  <a:cubicBezTo>
                    <a:pt x="1" y="19163"/>
                    <a:pt x="15" y="19182"/>
                    <a:pt x="27" y="19182"/>
                  </a:cubicBezTo>
                  <a:cubicBezTo>
                    <a:pt x="30" y="19182"/>
                    <a:pt x="32" y="19181"/>
                    <a:pt x="34" y="19179"/>
                  </a:cubicBezTo>
                  <a:cubicBezTo>
                    <a:pt x="6309" y="12393"/>
                    <a:pt x="13119" y="6190"/>
                    <a:pt x="20096" y="141"/>
                  </a:cubicBezTo>
                  <a:cubicBezTo>
                    <a:pt x="20162" y="85"/>
                    <a:pt x="20110" y="0"/>
                    <a:pt x="2003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54"/>
            <p:cNvSpPr/>
            <p:nvPr/>
          </p:nvSpPr>
          <p:spPr>
            <a:xfrm>
              <a:off x="6628400" y="2375475"/>
              <a:ext cx="334125" cy="235500"/>
            </a:xfrm>
            <a:custGeom>
              <a:avLst/>
              <a:gdLst/>
              <a:ahLst/>
              <a:cxnLst/>
              <a:rect l="l" t="t" r="r" b="b"/>
              <a:pathLst>
                <a:path w="13365" h="9420" extrusionOk="0">
                  <a:moveTo>
                    <a:pt x="13199" y="1"/>
                  </a:moveTo>
                  <a:cubicBezTo>
                    <a:pt x="13179" y="1"/>
                    <a:pt x="13158" y="7"/>
                    <a:pt x="13137" y="20"/>
                  </a:cubicBezTo>
                  <a:cubicBezTo>
                    <a:pt x="8684" y="2937"/>
                    <a:pt x="4397" y="6104"/>
                    <a:pt x="99" y="9248"/>
                  </a:cubicBezTo>
                  <a:cubicBezTo>
                    <a:pt x="0" y="9297"/>
                    <a:pt x="49" y="9420"/>
                    <a:pt x="123" y="9420"/>
                  </a:cubicBezTo>
                  <a:cubicBezTo>
                    <a:pt x="138" y="9420"/>
                    <a:pt x="154" y="9415"/>
                    <a:pt x="171" y="9403"/>
                  </a:cubicBezTo>
                  <a:cubicBezTo>
                    <a:pt x="4493" y="6271"/>
                    <a:pt x="8779" y="3116"/>
                    <a:pt x="13256" y="235"/>
                  </a:cubicBezTo>
                  <a:cubicBezTo>
                    <a:pt x="13365" y="155"/>
                    <a:pt x="13300" y="1"/>
                    <a:pt x="1319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54"/>
            <p:cNvSpPr/>
            <p:nvPr/>
          </p:nvSpPr>
          <p:spPr>
            <a:xfrm>
              <a:off x="6736375" y="1800075"/>
              <a:ext cx="808350" cy="498800"/>
            </a:xfrm>
            <a:custGeom>
              <a:avLst/>
              <a:gdLst/>
              <a:ahLst/>
              <a:cxnLst/>
              <a:rect l="l" t="t" r="r" b="b"/>
              <a:pathLst>
                <a:path w="32334" h="19952" extrusionOk="0">
                  <a:moveTo>
                    <a:pt x="32206" y="1"/>
                  </a:moveTo>
                  <a:cubicBezTo>
                    <a:pt x="32193" y="1"/>
                    <a:pt x="32180" y="4"/>
                    <a:pt x="32166" y="10"/>
                  </a:cubicBezTo>
                  <a:cubicBezTo>
                    <a:pt x="21057" y="5951"/>
                    <a:pt x="10020" y="12178"/>
                    <a:pt x="19" y="19893"/>
                  </a:cubicBezTo>
                  <a:cubicBezTo>
                    <a:pt x="0" y="19912"/>
                    <a:pt x="11" y="19952"/>
                    <a:pt x="33" y="19952"/>
                  </a:cubicBezTo>
                  <a:cubicBezTo>
                    <a:pt x="39" y="19952"/>
                    <a:pt x="47" y="19949"/>
                    <a:pt x="55" y="19941"/>
                  </a:cubicBezTo>
                  <a:cubicBezTo>
                    <a:pt x="10068" y="12226"/>
                    <a:pt x="21140" y="6118"/>
                    <a:pt x="32261" y="165"/>
                  </a:cubicBezTo>
                  <a:cubicBezTo>
                    <a:pt x="32333" y="123"/>
                    <a:pt x="32289" y="1"/>
                    <a:pt x="32206"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54"/>
            <p:cNvSpPr/>
            <p:nvPr/>
          </p:nvSpPr>
          <p:spPr>
            <a:xfrm>
              <a:off x="7616600" y="1693975"/>
              <a:ext cx="173450" cy="84950"/>
            </a:xfrm>
            <a:custGeom>
              <a:avLst/>
              <a:gdLst/>
              <a:ahLst/>
              <a:cxnLst/>
              <a:rect l="l" t="t" r="r" b="b"/>
              <a:pathLst>
                <a:path w="6938" h="3398" extrusionOk="0">
                  <a:moveTo>
                    <a:pt x="6752" y="0"/>
                  </a:moveTo>
                  <a:cubicBezTo>
                    <a:pt x="6734" y="0"/>
                    <a:pt x="6715" y="5"/>
                    <a:pt x="6696" y="15"/>
                  </a:cubicBezTo>
                  <a:cubicBezTo>
                    <a:pt x="4481" y="1039"/>
                    <a:pt x="2338" y="2194"/>
                    <a:pt x="112" y="3218"/>
                  </a:cubicBezTo>
                  <a:cubicBezTo>
                    <a:pt x="0" y="3269"/>
                    <a:pt x="62" y="3397"/>
                    <a:pt x="156" y="3397"/>
                  </a:cubicBezTo>
                  <a:cubicBezTo>
                    <a:pt x="172" y="3397"/>
                    <a:pt x="189" y="3393"/>
                    <a:pt x="207" y="3385"/>
                  </a:cubicBezTo>
                  <a:cubicBezTo>
                    <a:pt x="2422" y="2349"/>
                    <a:pt x="4600" y="1253"/>
                    <a:pt x="6815" y="229"/>
                  </a:cubicBezTo>
                  <a:cubicBezTo>
                    <a:pt x="6937" y="158"/>
                    <a:pt x="6859" y="0"/>
                    <a:pt x="6752"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54"/>
            <p:cNvSpPr/>
            <p:nvPr/>
          </p:nvSpPr>
          <p:spPr>
            <a:xfrm>
              <a:off x="7537875" y="1806550"/>
              <a:ext cx="344650" cy="221875"/>
            </a:xfrm>
            <a:custGeom>
              <a:avLst/>
              <a:gdLst/>
              <a:ahLst/>
              <a:cxnLst/>
              <a:rect l="l" t="t" r="r" b="b"/>
              <a:pathLst>
                <a:path w="13786" h="8875" extrusionOk="0">
                  <a:moveTo>
                    <a:pt x="13577" y="0"/>
                  </a:moveTo>
                  <a:cubicBezTo>
                    <a:pt x="13553" y="0"/>
                    <a:pt x="13527" y="8"/>
                    <a:pt x="13500" y="25"/>
                  </a:cubicBezTo>
                  <a:cubicBezTo>
                    <a:pt x="8916" y="2823"/>
                    <a:pt x="4213" y="5382"/>
                    <a:pt x="46" y="8776"/>
                  </a:cubicBezTo>
                  <a:cubicBezTo>
                    <a:pt x="0" y="8822"/>
                    <a:pt x="39" y="8875"/>
                    <a:pt x="81" y="8875"/>
                  </a:cubicBezTo>
                  <a:cubicBezTo>
                    <a:pt x="94" y="8875"/>
                    <a:pt x="107" y="8870"/>
                    <a:pt x="118" y="8859"/>
                  </a:cubicBezTo>
                  <a:cubicBezTo>
                    <a:pt x="4320" y="5513"/>
                    <a:pt x="9023" y="2954"/>
                    <a:pt x="13655" y="287"/>
                  </a:cubicBezTo>
                  <a:cubicBezTo>
                    <a:pt x="13785" y="206"/>
                    <a:pt x="13705" y="0"/>
                    <a:pt x="13577"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54"/>
            <p:cNvSpPr/>
            <p:nvPr/>
          </p:nvSpPr>
          <p:spPr>
            <a:xfrm>
              <a:off x="5437750" y="1790125"/>
              <a:ext cx="273450" cy="191525"/>
            </a:xfrm>
            <a:custGeom>
              <a:avLst/>
              <a:gdLst/>
              <a:ahLst/>
              <a:cxnLst/>
              <a:rect l="l" t="t" r="r" b="b"/>
              <a:pathLst>
                <a:path w="10938" h="7661" extrusionOk="0">
                  <a:moveTo>
                    <a:pt x="153" y="1"/>
                  </a:moveTo>
                  <a:cubicBezTo>
                    <a:pt x="66" y="1"/>
                    <a:pt x="0" y="149"/>
                    <a:pt x="100" y="193"/>
                  </a:cubicBezTo>
                  <a:cubicBezTo>
                    <a:pt x="4041" y="2003"/>
                    <a:pt x="7851" y="3813"/>
                    <a:pt x="10351" y="7540"/>
                  </a:cubicBezTo>
                  <a:cubicBezTo>
                    <a:pt x="10408" y="7625"/>
                    <a:pt x="10489" y="7660"/>
                    <a:pt x="10568" y="7660"/>
                  </a:cubicBezTo>
                  <a:cubicBezTo>
                    <a:pt x="10755" y="7660"/>
                    <a:pt x="10937" y="7466"/>
                    <a:pt x="10804" y="7266"/>
                  </a:cubicBezTo>
                  <a:cubicBezTo>
                    <a:pt x="8232" y="3563"/>
                    <a:pt x="4303" y="1575"/>
                    <a:pt x="172" y="3"/>
                  </a:cubicBezTo>
                  <a:cubicBezTo>
                    <a:pt x="165" y="1"/>
                    <a:pt x="159" y="1"/>
                    <a:pt x="153"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54"/>
            <p:cNvSpPr/>
            <p:nvPr/>
          </p:nvSpPr>
          <p:spPr>
            <a:xfrm>
              <a:off x="5680500" y="1566200"/>
              <a:ext cx="289725" cy="203775"/>
            </a:xfrm>
            <a:custGeom>
              <a:avLst/>
              <a:gdLst/>
              <a:ahLst/>
              <a:cxnLst/>
              <a:rect l="l" t="t" r="r" b="b"/>
              <a:pathLst>
                <a:path w="11589" h="8151" extrusionOk="0">
                  <a:moveTo>
                    <a:pt x="179" y="1"/>
                  </a:moveTo>
                  <a:cubicBezTo>
                    <a:pt x="58" y="1"/>
                    <a:pt x="0" y="224"/>
                    <a:pt x="153" y="257"/>
                  </a:cubicBezTo>
                  <a:cubicBezTo>
                    <a:pt x="4809" y="1376"/>
                    <a:pt x="7452" y="5281"/>
                    <a:pt x="11000" y="8091"/>
                  </a:cubicBezTo>
                  <a:cubicBezTo>
                    <a:pt x="11057" y="8133"/>
                    <a:pt x="11118" y="8151"/>
                    <a:pt x="11177" y="8151"/>
                  </a:cubicBezTo>
                  <a:cubicBezTo>
                    <a:pt x="11400" y="8151"/>
                    <a:pt x="11588" y="7891"/>
                    <a:pt x="11381" y="7722"/>
                  </a:cubicBezTo>
                  <a:cubicBezTo>
                    <a:pt x="7952" y="4745"/>
                    <a:pt x="4868" y="947"/>
                    <a:pt x="213" y="6"/>
                  </a:cubicBezTo>
                  <a:cubicBezTo>
                    <a:pt x="201" y="3"/>
                    <a:pt x="190" y="1"/>
                    <a:pt x="17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54"/>
            <p:cNvSpPr/>
            <p:nvPr/>
          </p:nvSpPr>
          <p:spPr>
            <a:xfrm>
              <a:off x="6019625" y="1331975"/>
              <a:ext cx="282325" cy="278425"/>
            </a:xfrm>
            <a:custGeom>
              <a:avLst/>
              <a:gdLst/>
              <a:ahLst/>
              <a:cxnLst/>
              <a:rect l="l" t="t" r="r" b="b"/>
              <a:pathLst>
                <a:path w="11293" h="11137" extrusionOk="0">
                  <a:moveTo>
                    <a:pt x="168" y="1"/>
                  </a:moveTo>
                  <a:cubicBezTo>
                    <a:pt x="78" y="1"/>
                    <a:pt x="0" y="136"/>
                    <a:pt x="90" y="196"/>
                  </a:cubicBezTo>
                  <a:cubicBezTo>
                    <a:pt x="4067" y="3470"/>
                    <a:pt x="7496" y="7113"/>
                    <a:pt x="10806" y="11054"/>
                  </a:cubicBezTo>
                  <a:cubicBezTo>
                    <a:pt x="10855" y="11112"/>
                    <a:pt x="10912" y="11136"/>
                    <a:pt x="10967" y="11136"/>
                  </a:cubicBezTo>
                  <a:cubicBezTo>
                    <a:pt x="11138" y="11136"/>
                    <a:pt x="11292" y="10901"/>
                    <a:pt x="11139" y="10721"/>
                  </a:cubicBezTo>
                  <a:cubicBezTo>
                    <a:pt x="7924" y="6697"/>
                    <a:pt x="4329" y="3113"/>
                    <a:pt x="221" y="17"/>
                  </a:cubicBezTo>
                  <a:cubicBezTo>
                    <a:pt x="204" y="6"/>
                    <a:pt x="186" y="1"/>
                    <a:pt x="16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54"/>
            <p:cNvSpPr/>
            <p:nvPr/>
          </p:nvSpPr>
          <p:spPr>
            <a:xfrm>
              <a:off x="6421025" y="1204075"/>
              <a:ext cx="248850" cy="308025"/>
            </a:xfrm>
            <a:custGeom>
              <a:avLst/>
              <a:gdLst/>
              <a:ahLst/>
              <a:cxnLst/>
              <a:rect l="l" t="t" r="r" b="b"/>
              <a:pathLst>
                <a:path w="9954" h="12321" extrusionOk="0">
                  <a:moveTo>
                    <a:pt x="152" y="1"/>
                  </a:moveTo>
                  <a:cubicBezTo>
                    <a:pt x="77" y="1"/>
                    <a:pt x="1" y="131"/>
                    <a:pt x="72" y="192"/>
                  </a:cubicBezTo>
                  <a:cubicBezTo>
                    <a:pt x="2155" y="1907"/>
                    <a:pt x="4465" y="3240"/>
                    <a:pt x="6049" y="5478"/>
                  </a:cubicBezTo>
                  <a:cubicBezTo>
                    <a:pt x="7501" y="7526"/>
                    <a:pt x="7811" y="10158"/>
                    <a:pt x="9335" y="12205"/>
                  </a:cubicBezTo>
                  <a:cubicBezTo>
                    <a:pt x="9395" y="12287"/>
                    <a:pt x="9479" y="12321"/>
                    <a:pt x="9562" y="12321"/>
                  </a:cubicBezTo>
                  <a:cubicBezTo>
                    <a:pt x="9760" y="12321"/>
                    <a:pt x="9953" y="12129"/>
                    <a:pt x="9811" y="11920"/>
                  </a:cubicBezTo>
                  <a:cubicBezTo>
                    <a:pt x="8192" y="9669"/>
                    <a:pt x="7680" y="6895"/>
                    <a:pt x="6049" y="4657"/>
                  </a:cubicBezTo>
                  <a:cubicBezTo>
                    <a:pt x="4584" y="2657"/>
                    <a:pt x="2203" y="1359"/>
                    <a:pt x="191" y="14"/>
                  </a:cubicBezTo>
                  <a:cubicBezTo>
                    <a:pt x="179" y="5"/>
                    <a:pt x="165" y="1"/>
                    <a:pt x="15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54"/>
            <p:cNvSpPr/>
            <p:nvPr/>
          </p:nvSpPr>
          <p:spPr>
            <a:xfrm>
              <a:off x="6850650" y="1165200"/>
              <a:ext cx="258250" cy="318075"/>
            </a:xfrm>
            <a:custGeom>
              <a:avLst/>
              <a:gdLst/>
              <a:ahLst/>
              <a:cxnLst/>
              <a:rect l="l" t="t" r="r" b="b"/>
              <a:pathLst>
                <a:path w="10330" h="12723" extrusionOk="0">
                  <a:moveTo>
                    <a:pt x="206" y="1"/>
                  </a:moveTo>
                  <a:cubicBezTo>
                    <a:pt x="97" y="1"/>
                    <a:pt x="0" y="138"/>
                    <a:pt x="91" y="247"/>
                  </a:cubicBezTo>
                  <a:cubicBezTo>
                    <a:pt x="1806" y="2045"/>
                    <a:pt x="3782" y="3557"/>
                    <a:pt x="5532" y="5331"/>
                  </a:cubicBezTo>
                  <a:cubicBezTo>
                    <a:pt x="7640" y="7474"/>
                    <a:pt x="8390" y="10129"/>
                    <a:pt x="9890" y="12629"/>
                  </a:cubicBezTo>
                  <a:cubicBezTo>
                    <a:pt x="9930" y="12695"/>
                    <a:pt x="9990" y="12723"/>
                    <a:pt x="10051" y="12723"/>
                  </a:cubicBezTo>
                  <a:cubicBezTo>
                    <a:pt x="10189" y="12723"/>
                    <a:pt x="10330" y="12580"/>
                    <a:pt x="10247" y="12415"/>
                  </a:cubicBezTo>
                  <a:cubicBezTo>
                    <a:pt x="9009" y="10022"/>
                    <a:pt x="8092" y="7593"/>
                    <a:pt x="6282" y="5557"/>
                  </a:cubicBezTo>
                  <a:cubicBezTo>
                    <a:pt x="4497" y="3521"/>
                    <a:pt x="2199" y="1985"/>
                    <a:pt x="306" y="45"/>
                  </a:cubicBezTo>
                  <a:cubicBezTo>
                    <a:pt x="275" y="14"/>
                    <a:pt x="240" y="1"/>
                    <a:pt x="206"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54"/>
            <p:cNvSpPr/>
            <p:nvPr/>
          </p:nvSpPr>
          <p:spPr>
            <a:xfrm>
              <a:off x="7394450" y="1331250"/>
              <a:ext cx="83400" cy="119900"/>
            </a:xfrm>
            <a:custGeom>
              <a:avLst/>
              <a:gdLst/>
              <a:ahLst/>
              <a:cxnLst/>
              <a:rect l="l" t="t" r="r" b="b"/>
              <a:pathLst>
                <a:path w="3336" h="4796" extrusionOk="0">
                  <a:moveTo>
                    <a:pt x="40" y="1"/>
                  </a:moveTo>
                  <a:cubicBezTo>
                    <a:pt x="22" y="1"/>
                    <a:pt x="0" y="20"/>
                    <a:pt x="9" y="46"/>
                  </a:cubicBezTo>
                  <a:cubicBezTo>
                    <a:pt x="830" y="1713"/>
                    <a:pt x="2199" y="3023"/>
                    <a:pt x="2985" y="4713"/>
                  </a:cubicBezTo>
                  <a:cubicBezTo>
                    <a:pt x="3016" y="4771"/>
                    <a:pt x="3066" y="4795"/>
                    <a:pt x="3117" y="4795"/>
                  </a:cubicBezTo>
                  <a:cubicBezTo>
                    <a:pt x="3225" y="4795"/>
                    <a:pt x="3336" y="4688"/>
                    <a:pt x="3271" y="4559"/>
                  </a:cubicBezTo>
                  <a:cubicBezTo>
                    <a:pt x="2437" y="2904"/>
                    <a:pt x="1164" y="1487"/>
                    <a:pt x="56" y="10"/>
                  </a:cubicBezTo>
                  <a:cubicBezTo>
                    <a:pt x="53" y="4"/>
                    <a:pt x="47" y="1"/>
                    <a:pt x="40"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54"/>
            <p:cNvSpPr/>
            <p:nvPr/>
          </p:nvSpPr>
          <p:spPr>
            <a:xfrm>
              <a:off x="7562725" y="1425650"/>
              <a:ext cx="62825" cy="114950"/>
            </a:xfrm>
            <a:custGeom>
              <a:avLst/>
              <a:gdLst/>
              <a:ahLst/>
              <a:cxnLst/>
              <a:rect l="l" t="t" r="r" b="b"/>
              <a:pathLst>
                <a:path w="2513" h="4598" extrusionOk="0">
                  <a:moveTo>
                    <a:pt x="143" y="0"/>
                  </a:moveTo>
                  <a:cubicBezTo>
                    <a:pt x="77" y="0"/>
                    <a:pt x="0" y="59"/>
                    <a:pt x="17" y="140"/>
                  </a:cubicBezTo>
                  <a:cubicBezTo>
                    <a:pt x="529" y="1676"/>
                    <a:pt x="1576" y="2950"/>
                    <a:pt x="2100" y="4474"/>
                  </a:cubicBezTo>
                  <a:cubicBezTo>
                    <a:pt x="2133" y="4559"/>
                    <a:pt x="2210" y="4597"/>
                    <a:pt x="2286" y="4597"/>
                  </a:cubicBezTo>
                  <a:cubicBezTo>
                    <a:pt x="2400" y="4597"/>
                    <a:pt x="2512" y="4510"/>
                    <a:pt x="2469" y="4366"/>
                  </a:cubicBezTo>
                  <a:cubicBezTo>
                    <a:pt x="1945" y="2819"/>
                    <a:pt x="898" y="1509"/>
                    <a:pt x="219" y="44"/>
                  </a:cubicBezTo>
                  <a:cubicBezTo>
                    <a:pt x="204" y="14"/>
                    <a:pt x="175" y="0"/>
                    <a:pt x="14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54"/>
            <p:cNvSpPr/>
            <p:nvPr/>
          </p:nvSpPr>
          <p:spPr>
            <a:xfrm>
              <a:off x="7735050" y="1511800"/>
              <a:ext cx="101600" cy="127350"/>
            </a:xfrm>
            <a:custGeom>
              <a:avLst/>
              <a:gdLst/>
              <a:ahLst/>
              <a:cxnLst/>
              <a:rect l="l" t="t" r="r" b="b"/>
              <a:pathLst>
                <a:path w="4064" h="5094" extrusionOk="0">
                  <a:moveTo>
                    <a:pt x="184" y="0"/>
                  </a:moveTo>
                  <a:cubicBezTo>
                    <a:pt x="89" y="0"/>
                    <a:pt x="0" y="127"/>
                    <a:pt x="101" y="218"/>
                  </a:cubicBezTo>
                  <a:cubicBezTo>
                    <a:pt x="1446" y="1694"/>
                    <a:pt x="2696" y="3206"/>
                    <a:pt x="3637" y="4992"/>
                  </a:cubicBezTo>
                  <a:cubicBezTo>
                    <a:pt x="3675" y="5064"/>
                    <a:pt x="3735" y="5094"/>
                    <a:pt x="3796" y="5094"/>
                  </a:cubicBezTo>
                  <a:cubicBezTo>
                    <a:pt x="3928" y="5094"/>
                    <a:pt x="4063" y="4956"/>
                    <a:pt x="3982" y="4802"/>
                  </a:cubicBezTo>
                  <a:cubicBezTo>
                    <a:pt x="2994" y="3028"/>
                    <a:pt x="1720" y="1456"/>
                    <a:pt x="267" y="39"/>
                  </a:cubicBezTo>
                  <a:cubicBezTo>
                    <a:pt x="242" y="12"/>
                    <a:pt x="213" y="0"/>
                    <a:pt x="18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54"/>
            <p:cNvSpPr/>
            <p:nvPr/>
          </p:nvSpPr>
          <p:spPr>
            <a:xfrm>
              <a:off x="7271150" y="2973875"/>
              <a:ext cx="728950" cy="644650"/>
            </a:xfrm>
            <a:custGeom>
              <a:avLst/>
              <a:gdLst/>
              <a:ahLst/>
              <a:cxnLst/>
              <a:rect l="l" t="t" r="r" b="b"/>
              <a:pathLst>
                <a:path w="29158" h="25786" extrusionOk="0">
                  <a:moveTo>
                    <a:pt x="14745" y="563"/>
                  </a:moveTo>
                  <a:cubicBezTo>
                    <a:pt x="15897" y="563"/>
                    <a:pt x="17058" y="714"/>
                    <a:pt x="18192" y="1028"/>
                  </a:cubicBezTo>
                  <a:cubicBezTo>
                    <a:pt x="24860" y="2862"/>
                    <a:pt x="28265" y="10136"/>
                    <a:pt x="26491" y="16554"/>
                  </a:cubicBezTo>
                  <a:cubicBezTo>
                    <a:pt x="24990" y="22036"/>
                    <a:pt x="19782" y="25313"/>
                    <a:pt x="14412" y="25313"/>
                  </a:cubicBezTo>
                  <a:cubicBezTo>
                    <a:pt x="13263" y="25313"/>
                    <a:pt x="12106" y="25163"/>
                    <a:pt x="10977" y="24852"/>
                  </a:cubicBezTo>
                  <a:cubicBezTo>
                    <a:pt x="4405" y="22697"/>
                    <a:pt x="821" y="16006"/>
                    <a:pt x="2667" y="9338"/>
                  </a:cubicBezTo>
                  <a:cubicBezTo>
                    <a:pt x="4176" y="3849"/>
                    <a:pt x="9374" y="563"/>
                    <a:pt x="14745" y="563"/>
                  </a:cubicBezTo>
                  <a:close/>
                  <a:moveTo>
                    <a:pt x="14593" y="1"/>
                  </a:moveTo>
                  <a:cubicBezTo>
                    <a:pt x="9077" y="1"/>
                    <a:pt x="4001" y="3852"/>
                    <a:pt x="2238" y="9208"/>
                  </a:cubicBezTo>
                  <a:cubicBezTo>
                    <a:pt x="1" y="16014"/>
                    <a:pt x="4292" y="23117"/>
                    <a:pt x="10846" y="25289"/>
                  </a:cubicBezTo>
                  <a:lnTo>
                    <a:pt x="10846" y="25289"/>
                  </a:lnTo>
                  <a:cubicBezTo>
                    <a:pt x="10850" y="25290"/>
                    <a:pt x="10854" y="25292"/>
                    <a:pt x="10858" y="25293"/>
                  </a:cubicBezTo>
                  <a:cubicBezTo>
                    <a:pt x="12072" y="25626"/>
                    <a:pt x="13286" y="25785"/>
                    <a:pt x="14475" y="25785"/>
                  </a:cubicBezTo>
                  <a:cubicBezTo>
                    <a:pt x="20051" y="25785"/>
                    <a:pt x="25077" y="22276"/>
                    <a:pt x="26931" y="16673"/>
                  </a:cubicBezTo>
                  <a:cubicBezTo>
                    <a:pt x="29158" y="9862"/>
                    <a:pt x="24860" y="2754"/>
                    <a:pt x="18311" y="599"/>
                  </a:cubicBezTo>
                  <a:cubicBezTo>
                    <a:pt x="17071" y="192"/>
                    <a:pt x="15821" y="1"/>
                    <a:pt x="14593"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54"/>
            <p:cNvSpPr/>
            <p:nvPr/>
          </p:nvSpPr>
          <p:spPr>
            <a:xfrm>
              <a:off x="7329800" y="3025825"/>
              <a:ext cx="611975" cy="539975"/>
            </a:xfrm>
            <a:custGeom>
              <a:avLst/>
              <a:gdLst/>
              <a:ahLst/>
              <a:cxnLst/>
              <a:rect l="l" t="t" r="r" b="b"/>
              <a:pathLst>
                <a:path w="24479" h="21599" extrusionOk="0">
                  <a:moveTo>
                    <a:pt x="12398" y="350"/>
                  </a:moveTo>
                  <a:cubicBezTo>
                    <a:pt x="13373" y="350"/>
                    <a:pt x="14354" y="476"/>
                    <a:pt x="15310" y="736"/>
                  </a:cubicBezTo>
                  <a:cubicBezTo>
                    <a:pt x="20990" y="2284"/>
                    <a:pt x="23835" y="8487"/>
                    <a:pt x="22359" y="13928"/>
                  </a:cubicBezTo>
                  <a:cubicBezTo>
                    <a:pt x="21084" y="18607"/>
                    <a:pt x="16649" y="21362"/>
                    <a:pt x="12090" y="21362"/>
                  </a:cubicBezTo>
                  <a:cubicBezTo>
                    <a:pt x="11115" y="21362"/>
                    <a:pt x="10135" y="21237"/>
                    <a:pt x="9179" y="20976"/>
                  </a:cubicBezTo>
                  <a:cubicBezTo>
                    <a:pt x="3583" y="19107"/>
                    <a:pt x="571" y="13476"/>
                    <a:pt x="2118" y="7784"/>
                  </a:cubicBezTo>
                  <a:cubicBezTo>
                    <a:pt x="3394" y="3105"/>
                    <a:pt x="7837" y="350"/>
                    <a:pt x="12398" y="350"/>
                  </a:cubicBezTo>
                  <a:close/>
                  <a:moveTo>
                    <a:pt x="12243" y="0"/>
                  </a:moveTo>
                  <a:cubicBezTo>
                    <a:pt x="7627" y="0"/>
                    <a:pt x="3384" y="3265"/>
                    <a:pt x="1904" y="7725"/>
                  </a:cubicBezTo>
                  <a:cubicBezTo>
                    <a:pt x="0" y="13424"/>
                    <a:pt x="3649" y="19360"/>
                    <a:pt x="9107" y="21187"/>
                  </a:cubicBezTo>
                  <a:lnTo>
                    <a:pt x="9107" y="21187"/>
                  </a:lnTo>
                  <a:cubicBezTo>
                    <a:pt x="9111" y="21188"/>
                    <a:pt x="9115" y="21190"/>
                    <a:pt x="9119" y="21191"/>
                  </a:cubicBezTo>
                  <a:cubicBezTo>
                    <a:pt x="9119" y="21191"/>
                    <a:pt x="9119" y="21191"/>
                    <a:pt x="9119" y="21191"/>
                  </a:cubicBezTo>
                  <a:lnTo>
                    <a:pt x="9119" y="21191"/>
                  </a:lnTo>
                  <a:cubicBezTo>
                    <a:pt x="9132" y="21197"/>
                    <a:pt x="9144" y="21200"/>
                    <a:pt x="9155" y="21200"/>
                  </a:cubicBezTo>
                  <a:lnTo>
                    <a:pt x="9155" y="21200"/>
                  </a:lnTo>
                  <a:cubicBezTo>
                    <a:pt x="10159" y="21469"/>
                    <a:pt x="11160" y="21598"/>
                    <a:pt x="12141" y="21598"/>
                  </a:cubicBezTo>
                  <a:cubicBezTo>
                    <a:pt x="16814" y="21598"/>
                    <a:pt x="21002" y="18668"/>
                    <a:pt x="22573" y="13964"/>
                  </a:cubicBezTo>
                  <a:cubicBezTo>
                    <a:pt x="24478" y="8273"/>
                    <a:pt x="20811" y="2331"/>
                    <a:pt x="15358" y="510"/>
                  </a:cubicBezTo>
                  <a:cubicBezTo>
                    <a:pt x="14319" y="163"/>
                    <a:pt x="13272" y="0"/>
                    <a:pt x="1224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54"/>
          <p:cNvGrpSpPr/>
          <p:nvPr/>
        </p:nvGrpSpPr>
        <p:grpSpPr>
          <a:xfrm rot="10800000" flipH="1">
            <a:off x="-648180" y="-921493"/>
            <a:ext cx="2759697" cy="2370848"/>
            <a:chOff x="4945925" y="1165200"/>
            <a:chExt cx="4109750" cy="3530675"/>
          </a:xfrm>
        </p:grpSpPr>
        <p:sp>
          <p:nvSpPr>
            <p:cNvPr id="14499" name="Google Shape;14499;p54"/>
            <p:cNvSpPr/>
            <p:nvPr/>
          </p:nvSpPr>
          <p:spPr>
            <a:xfrm>
              <a:off x="4995125" y="2056850"/>
              <a:ext cx="592875" cy="1110275"/>
            </a:xfrm>
            <a:custGeom>
              <a:avLst/>
              <a:gdLst/>
              <a:ahLst/>
              <a:cxnLst/>
              <a:rect l="l" t="t" r="r" b="b"/>
              <a:pathLst>
                <a:path w="23715" h="44411" extrusionOk="0">
                  <a:moveTo>
                    <a:pt x="72" y="1"/>
                  </a:moveTo>
                  <a:cubicBezTo>
                    <a:pt x="36" y="1"/>
                    <a:pt x="1" y="40"/>
                    <a:pt x="17" y="73"/>
                  </a:cubicBezTo>
                  <a:cubicBezTo>
                    <a:pt x="7756" y="14778"/>
                    <a:pt x="15460" y="29494"/>
                    <a:pt x="23092" y="44257"/>
                  </a:cubicBezTo>
                  <a:cubicBezTo>
                    <a:pt x="23148" y="44366"/>
                    <a:pt x="23236" y="44411"/>
                    <a:pt x="23324" y="44411"/>
                  </a:cubicBezTo>
                  <a:cubicBezTo>
                    <a:pt x="23517" y="44411"/>
                    <a:pt x="23714" y="44196"/>
                    <a:pt x="23592" y="43960"/>
                  </a:cubicBezTo>
                  <a:cubicBezTo>
                    <a:pt x="15710" y="29351"/>
                    <a:pt x="7899" y="14694"/>
                    <a:pt x="112" y="26"/>
                  </a:cubicBezTo>
                  <a:cubicBezTo>
                    <a:pt x="102" y="8"/>
                    <a:pt x="87" y="1"/>
                    <a:pt x="7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54"/>
            <p:cNvSpPr/>
            <p:nvPr/>
          </p:nvSpPr>
          <p:spPr>
            <a:xfrm>
              <a:off x="4945925" y="2088500"/>
              <a:ext cx="618550" cy="1157250"/>
            </a:xfrm>
            <a:custGeom>
              <a:avLst/>
              <a:gdLst/>
              <a:ahLst/>
              <a:cxnLst/>
              <a:rect l="l" t="t" r="r" b="b"/>
              <a:pathLst>
                <a:path w="24742" h="46290" extrusionOk="0">
                  <a:moveTo>
                    <a:pt x="55" y="1"/>
                  </a:moveTo>
                  <a:cubicBezTo>
                    <a:pt x="30" y="1"/>
                    <a:pt x="0" y="23"/>
                    <a:pt x="9" y="58"/>
                  </a:cubicBezTo>
                  <a:cubicBezTo>
                    <a:pt x="7986" y="15440"/>
                    <a:pt x="15606" y="31121"/>
                    <a:pt x="24190" y="46158"/>
                  </a:cubicBezTo>
                  <a:cubicBezTo>
                    <a:pt x="24242" y="46251"/>
                    <a:pt x="24320" y="46290"/>
                    <a:pt x="24397" y="46290"/>
                  </a:cubicBezTo>
                  <a:cubicBezTo>
                    <a:pt x="24569" y="46290"/>
                    <a:pt x="24741" y="46101"/>
                    <a:pt x="24643" y="45896"/>
                  </a:cubicBezTo>
                  <a:cubicBezTo>
                    <a:pt x="17011" y="30347"/>
                    <a:pt x="8331" y="15238"/>
                    <a:pt x="80" y="10"/>
                  </a:cubicBezTo>
                  <a:cubicBezTo>
                    <a:pt x="74" y="4"/>
                    <a:pt x="65" y="1"/>
                    <a:pt x="5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54"/>
            <p:cNvSpPr/>
            <p:nvPr/>
          </p:nvSpPr>
          <p:spPr>
            <a:xfrm>
              <a:off x="5951250" y="1636925"/>
              <a:ext cx="2255900" cy="1521300"/>
            </a:xfrm>
            <a:custGeom>
              <a:avLst/>
              <a:gdLst/>
              <a:ahLst/>
              <a:cxnLst/>
              <a:rect l="l" t="t" r="r" b="b"/>
              <a:pathLst>
                <a:path w="90236" h="60852" extrusionOk="0">
                  <a:moveTo>
                    <a:pt x="90197" y="0"/>
                  </a:moveTo>
                  <a:cubicBezTo>
                    <a:pt x="90189" y="0"/>
                    <a:pt x="90180" y="3"/>
                    <a:pt x="90169" y="11"/>
                  </a:cubicBezTo>
                  <a:cubicBezTo>
                    <a:pt x="60154" y="20049"/>
                    <a:pt x="29852" y="39742"/>
                    <a:pt x="218" y="60352"/>
                  </a:cubicBezTo>
                  <a:cubicBezTo>
                    <a:pt x="0" y="60520"/>
                    <a:pt x="135" y="60851"/>
                    <a:pt x="350" y="60851"/>
                  </a:cubicBezTo>
                  <a:cubicBezTo>
                    <a:pt x="395" y="60851"/>
                    <a:pt x="442" y="60837"/>
                    <a:pt x="491" y="60804"/>
                  </a:cubicBezTo>
                  <a:cubicBezTo>
                    <a:pt x="30709" y="41064"/>
                    <a:pt x="60380" y="20383"/>
                    <a:pt x="90217" y="71"/>
                  </a:cubicBezTo>
                  <a:cubicBezTo>
                    <a:pt x="90235" y="43"/>
                    <a:pt x="90225" y="0"/>
                    <a:pt x="9019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54"/>
            <p:cNvSpPr/>
            <p:nvPr/>
          </p:nvSpPr>
          <p:spPr>
            <a:xfrm>
              <a:off x="5933400" y="1732600"/>
              <a:ext cx="2310550" cy="1498200"/>
            </a:xfrm>
            <a:custGeom>
              <a:avLst/>
              <a:gdLst/>
              <a:ahLst/>
              <a:cxnLst/>
              <a:rect l="l" t="t" r="r" b="b"/>
              <a:pathLst>
                <a:path w="92422" h="59928" extrusionOk="0">
                  <a:moveTo>
                    <a:pt x="92045" y="1"/>
                  </a:moveTo>
                  <a:cubicBezTo>
                    <a:pt x="92001" y="1"/>
                    <a:pt x="91955" y="13"/>
                    <a:pt x="91907" y="42"/>
                  </a:cubicBezTo>
                  <a:cubicBezTo>
                    <a:pt x="60701" y="19008"/>
                    <a:pt x="30888" y="40297"/>
                    <a:pt x="39" y="59859"/>
                  </a:cubicBezTo>
                  <a:cubicBezTo>
                    <a:pt x="0" y="59878"/>
                    <a:pt x="16" y="59928"/>
                    <a:pt x="48" y="59928"/>
                  </a:cubicBezTo>
                  <a:cubicBezTo>
                    <a:pt x="56" y="59928"/>
                    <a:pt x="65" y="59925"/>
                    <a:pt x="74" y="59918"/>
                  </a:cubicBezTo>
                  <a:cubicBezTo>
                    <a:pt x="31090" y="40630"/>
                    <a:pt x="61534" y="20366"/>
                    <a:pt x="92181" y="494"/>
                  </a:cubicBezTo>
                  <a:cubicBezTo>
                    <a:pt x="92421" y="344"/>
                    <a:pt x="92275" y="1"/>
                    <a:pt x="9204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54"/>
            <p:cNvSpPr/>
            <p:nvPr/>
          </p:nvSpPr>
          <p:spPr>
            <a:xfrm>
              <a:off x="6797775" y="2415725"/>
              <a:ext cx="1048800" cy="675175"/>
            </a:xfrm>
            <a:custGeom>
              <a:avLst/>
              <a:gdLst/>
              <a:ahLst/>
              <a:cxnLst/>
              <a:rect l="l" t="t" r="r" b="b"/>
              <a:pathLst>
                <a:path w="41952" h="27007" extrusionOk="0">
                  <a:moveTo>
                    <a:pt x="41575" y="1"/>
                  </a:moveTo>
                  <a:cubicBezTo>
                    <a:pt x="41532" y="1"/>
                    <a:pt x="41485" y="13"/>
                    <a:pt x="41437" y="42"/>
                  </a:cubicBezTo>
                  <a:cubicBezTo>
                    <a:pt x="27233" y="8281"/>
                    <a:pt x="13898" y="18103"/>
                    <a:pt x="39" y="26926"/>
                  </a:cubicBezTo>
                  <a:cubicBezTo>
                    <a:pt x="1" y="26955"/>
                    <a:pt x="25" y="27007"/>
                    <a:pt x="60" y="27007"/>
                  </a:cubicBezTo>
                  <a:cubicBezTo>
                    <a:pt x="69" y="27007"/>
                    <a:pt x="78" y="27004"/>
                    <a:pt x="87" y="26997"/>
                  </a:cubicBezTo>
                  <a:cubicBezTo>
                    <a:pt x="14101" y="18437"/>
                    <a:pt x="28067" y="9638"/>
                    <a:pt x="41711" y="494"/>
                  </a:cubicBezTo>
                  <a:cubicBezTo>
                    <a:pt x="41951" y="344"/>
                    <a:pt x="41805" y="1"/>
                    <a:pt x="4157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54"/>
            <p:cNvSpPr/>
            <p:nvPr/>
          </p:nvSpPr>
          <p:spPr>
            <a:xfrm>
              <a:off x="6870650" y="2551725"/>
              <a:ext cx="1048225" cy="674925"/>
            </a:xfrm>
            <a:custGeom>
              <a:avLst/>
              <a:gdLst/>
              <a:ahLst/>
              <a:cxnLst/>
              <a:rect l="l" t="t" r="r" b="b"/>
              <a:pathLst>
                <a:path w="41929" h="26997" extrusionOk="0">
                  <a:moveTo>
                    <a:pt x="41567" y="1"/>
                  </a:moveTo>
                  <a:cubicBezTo>
                    <a:pt x="41523" y="1"/>
                    <a:pt x="41476" y="14"/>
                    <a:pt x="41427" y="43"/>
                  </a:cubicBezTo>
                  <a:cubicBezTo>
                    <a:pt x="27211" y="8270"/>
                    <a:pt x="13876" y="18093"/>
                    <a:pt x="29" y="26915"/>
                  </a:cubicBezTo>
                  <a:cubicBezTo>
                    <a:pt x="1" y="26944"/>
                    <a:pt x="18" y="26996"/>
                    <a:pt x="45" y="26996"/>
                  </a:cubicBezTo>
                  <a:cubicBezTo>
                    <a:pt x="51" y="26996"/>
                    <a:pt x="58" y="26993"/>
                    <a:pt x="65" y="26986"/>
                  </a:cubicBezTo>
                  <a:cubicBezTo>
                    <a:pt x="14091" y="18438"/>
                    <a:pt x="28045" y="9627"/>
                    <a:pt x="41689" y="483"/>
                  </a:cubicBezTo>
                  <a:cubicBezTo>
                    <a:pt x="41929" y="334"/>
                    <a:pt x="41792" y="1"/>
                    <a:pt x="41567"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54"/>
            <p:cNvSpPr/>
            <p:nvPr/>
          </p:nvSpPr>
          <p:spPr>
            <a:xfrm>
              <a:off x="7852200" y="3844750"/>
              <a:ext cx="342675" cy="213075"/>
            </a:xfrm>
            <a:custGeom>
              <a:avLst/>
              <a:gdLst/>
              <a:ahLst/>
              <a:cxnLst/>
              <a:rect l="l" t="t" r="r" b="b"/>
              <a:pathLst>
                <a:path w="13707" h="8523" extrusionOk="0">
                  <a:moveTo>
                    <a:pt x="13527" y="0"/>
                  </a:moveTo>
                  <a:cubicBezTo>
                    <a:pt x="13507" y="0"/>
                    <a:pt x="13486" y="6"/>
                    <a:pt x="13464" y="19"/>
                  </a:cubicBezTo>
                  <a:cubicBezTo>
                    <a:pt x="8845" y="2602"/>
                    <a:pt x="4499" y="5674"/>
                    <a:pt x="10" y="8472"/>
                  </a:cubicBezTo>
                  <a:cubicBezTo>
                    <a:pt x="1" y="8501"/>
                    <a:pt x="15" y="8523"/>
                    <a:pt x="27" y="8523"/>
                  </a:cubicBezTo>
                  <a:cubicBezTo>
                    <a:pt x="30" y="8523"/>
                    <a:pt x="32" y="8522"/>
                    <a:pt x="34" y="8520"/>
                  </a:cubicBezTo>
                  <a:cubicBezTo>
                    <a:pt x="4606" y="5853"/>
                    <a:pt x="9166" y="3138"/>
                    <a:pt x="13595" y="245"/>
                  </a:cubicBezTo>
                  <a:cubicBezTo>
                    <a:pt x="13707" y="174"/>
                    <a:pt x="13638" y="0"/>
                    <a:pt x="1352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54"/>
            <p:cNvSpPr/>
            <p:nvPr/>
          </p:nvSpPr>
          <p:spPr>
            <a:xfrm>
              <a:off x="7803925" y="3773875"/>
              <a:ext cx="366775" cy="219875"/>
            </a:xfrm>
            <a:custGeom>
              <a:avLst/>
              <a:gdLst/>
              <a:ahLst/>
              <a:cxnLst/>
              <a:rect l="l" t="t" r="r" b="b"/>
              <a:pathLst>
                <a:path w="14671" h="8795" extrusionOk="0">
                  <a:moveTo>
                    <a:pt x="14478" y="1"/>
                  </a:moveTo>
                  <a:cubicBezTo>
                    <a:pt x="14456" y="1"/>
                    <a:pt x="14432" y="7"/>
                    <a:pt x="14407" y="20"/>
                  </a:cubicBezTo>
                  <a:cubicBezTo>
                    <a:pt x="9490" y="2663"/>
                    <a:pt x="4823" y="5866"/>
                    <a:pt x="36" y="8771"/>
                  </a:cubicBezTo>
                  <a:cubicBezTo>
                    <a:pt x="1" y="8771"/>
                    <a:pt x="36" y="8795"/>
                    <a:pt x="48" y="8795"/>
                  </a:cubicBezTo>
                  <a:cubicBezTo>
                    <a:pt x="4930" y="6044"/>
                    <a:pt x="9800" y="3235"/>
                    <a:pt x="14550" y="234"/>
                  </a:cubicBezTo>
                  <a:cubicBezTo>
                    <a:pt x="14670" y="164"/>
                    <a:pt x="14597" y="1"/>
                    <a:pt x="1447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54"/>
            <p:cNvSpPr/>
            <p:nvPr/>
          </p:nvSpPr>
          <p:spPr>
            <a:xfrm>
              <a:off x="7360650" y="3715500"/>
              <a:ext cx="1695025" cy="896425"/>
            </a:xfrm>
            <a:custGeom>
              <a:avLst/>
              <a:gdLst/>
              <a:ahLst/>
              <a:cxnLst/>
              <a:rect l="l" t="t" r="r" b="b"/>
              <a:pathLst>
                <a:path w="67801" h="35857" extrusionOk="0">
                  <a:moveTo>
                    <a:pt x="67414" y="0"/>
                  </a:moveTo>
                  <a:cubicBezTo>
                    <a:pt x="67373" y="0"/>
                    <a:pt x="67330" y="10"/>
                    <a:pt x="67286" y="33"/>
                  </a:cubicBezTo>
                  <a:cubicBezTo>
                    <a:pt x="44306" y="10808"/>
                    <a:pt x="22685" y="24381"/>
                    <a:pt x="39" y="35776"/>
                  </a:cubicBezTo>
                  <a:cubicBezTo>
                    <a:pt x="0" y="35805"/>
                    <a:pt x="24" y="35857"/>
                    <a:pt x="60" y="35857"/>
                  </a:cubicBezTo>
                  <a:cubicBezTo>
                    <a:pt x="68" y="35857"/>
                    <a:pt x="78" y="35854"/>
                    <a:pt x="87" y="35847"/>
                  </a:cubicBezTo>
                  <a:cubicBezTo>
                    <a:pt x="22899" y="24739"/>
                    <a:pt x="45057" y="12237"/>
                    <a:pt x="67547" y="474"/>
                  </a:cubicBezTo>
                  <a:cubicBezTo>
                    <a:pt x="67801" y="332"/>
                    <a:pt x="67649" y="0"/>
                    <a:pt x="6741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54"/>
            <p:cNvSpPr/>
            <p:nvPr/>
          </p:nvSpPr>
          <p:spPr>
            <a:xfrm>
              <a:off x="5578950" y="314242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192" y="537"/>
                    <a:pt x="15240" y="418"/>
                  </a:cubicBezTo>
                  <a:cubicBezTo>
                    <a:pt x="15511" y="418"/>
                    <a:pt x="15514" y="1"/>
                    <a:pt x="1525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54"/>
            <p:cNvSpPr/>
            <p:nvPr/>
          </p:nvSpPr>
          <p:spPr>
            <a:xfrm>
              <a:off x="5553650" y="322457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204" y="537"/>
                    <a:pt x="15240" y="418"/>
                  </a:cubicBezTo>
                  <a:cubicBezTo>
                    <a:pt x="15511" y="418"/>
                    <a:pt x="15514" y="1"/>
                    <a:pt x="1525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54"/>
            <p:cNvSpPr/>
            <p:nvPr/>
          </p:nvSpPr>
          <p:spPr>
            <a:xfrm>
              <a:off x="5956075" y="3594525"/>
              <a:ext cx="369125" cy="34025"/>
            </a:xfrm>
            <a:custGeom>
              <a:avLst/>
              <a:gdLst/>
              <a:ahLst/>
              <a:cxnLst/>
              <a:rect l="l" t="t" r="r" b="b"/>
              <a:pathLst>
                <a:path w="14765" h="1361" extrusionOk="0">
                  <a:moveTo>
                    <a:pt x="14521" y="0"/>
                  </a:moveTo>
                  <a:cubicBezTo>
                    <a:pt x="14512" y="0"/>
                    <a:pt x="14501" y="1"/>
                    <a:pt x="14491" y="2"/>
                  </a:cubicBezTo>
                  <a:cubicBezTo>
                    <a:pt x="9704" y="360"/>
                    <a:pt x="4894" y="764"/>
                    <a:pt x="96" y="1205"/>
                  </a:cubicBezTo>
                  <a:cubicBezTo>
                    <a:pt x="4" y="1205"/>
                    <a:pt x="1" y="1360"/>
                    <a:pt x="86" y="1360"/>
                  </a:cubicBezTo>
                  <a:cubicBezTo>
                    <a:pt x="89" y="1360"/>
                    <a:pt x="93" y="1360"/>
                    <a:pt x="96" y="1360"/>
                  </a:cubicBezTo>
                  <a:cubicBezTo>
                    <a:pt x="4894" y="1074"/>
                    <a:pt x="9680" y="764"/>
                    <a:pt x="14491" y="419"/>
                  </a:cubicBezTo>
                  <a:cubicBezTo>
                    <a:pt x="14754" y="408"/>
                    <a:pt x="14764" y="0"/>
                    <a:pt x="14521"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54"/>
            <p:cNvSpPr/>
            <p:nvPr/>
          </p:nvSpPr>
          <p:spPr>
            <a:xfrm>
              <a:off x="5977800" y="3636250"/>
              <a:ext cx="387875" cy="16700"/>
            </a:xfrm>
            <a:custGeom>
              <a:avLst/>
              <a:gdLst/>
              <a:ahLst/>
              <a:cxnLst/>
              <a:rect l="l" t="t" r="r" b="b"/>
              <a:pathLst>
                <a:path w="15515" h="668" extrusionOk="0">
                  <a:moveTo>
                    <a:pt x="15252" y="0"/>
                  </a:moveTo>
                  <a:cubicBezTo>
                    <a:pt x="15248" y="0"/>
                    <a:pt x="15245" y="0"/>
                    <a:pt x="15241" y="0"/>
                  </a:cubicBezTo>
                  <a:cubicBezTo>
                    <a:pt x="10205" y="131"/>
                    <a:pt x="5156" y="298"/>
                    <a:pt x="108" y="500"/>
                  </a:cubicBezTo>
                  <a:cubicBezTo>
                    <a:pt x="1" y="500"/>
                    <a:pt x="1" y="667"/>
                    <a:pt x="108" y="667"/>
                  </a:cubicBezTo>
                  <a:cubicBezTo>
                    <a:pt x="5156" y="619"/>
                    <a:pt x="10205" y="536"/>
                    <a:pt x="15241" y="417"/>
                  </a:cubicBezTo>
                  <a:cubicBezTo>
                    <a:pt x="15511" y="417"/>
                    <a:pt x="15515" y="0"/>
                    <a:pt x="1525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54"/>
            <p:cNvSpPr/>
            <p:nvPr/>
          </p:nvSpPr>
          <p:spPr>
            <a:xfrm>
              <a:off x="6278150" y="3914500"/>
              <a:ext cx="369100" cy="34000"/>
            </a:xfrm>
            <a:custGeom>
              <a:avLst/>
              <a:gdLst/>
              <a:ahLst/>
              <a:cxnLst/>
              <a:rect l="l" t="t" r="r" b="b"/>
              <a:pathLst>
                <a:path w="14764" h="1360" extrusionOk="0">
                  <a:moveTo>
                    <a:pt x="14531" y="1"/>
                  </a:moveTo>
                  <a:cubicBezTo>
                    <a:pt x="14522" y="1"/>
                    <a:pt x="14512" y="1"/>
                    <a:pt x="14502" y="3"/>
                  </a:cubicBezTo>
                  <a:cubicBezTo>
                    <a:pt x="9704" y="360"/>
                    <a:pt x="4894" y="765"/>
                    <a:pt x="107" y="1205"/>
                  </a:cubicBezTo>
                  <a:cubicBezTo>
                    <a:pt x="104" y="1205"/>
                    <a:pt x="100" y="1205"/>
                    <a:pt x="97" y="1205"/>
                  </a:cubicBezTo>
                  <a:cubicBezTo>
                    <a:pt x="0" y="1205"/>
                    <a:pt x="4" y="1360"/>
                    <a:pt x="107" y="1360"/>
                  </a:cubicBezTo>
                  <a:cubicBezTo>
                    <a:pt x="4894" y="1074"/>
                    <a:pt x="9704" y="765"/>
                    <a:pt x="14502" y="419"/>
                  </a:cubicBezTo>
                  <a:cubicBezTo>
                    <a:pt x="14754" y="408"/>
                    <a:pt x="14764" y="1"/>
                    <a:pt x="1453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54"/>
            <p:cNvSpPr/>
            <p:nvPr/>
          </p:nvSpPr>
          <p:spPr>
            <a:xfrm>
              <a:off x="6306425" y="3956225"/>
              <a:ext cx="381025" cy="14025"/>
            </a:xfrm>
            <a:custGeom>
              <a:avLst/>
              <a:gdLst/>
              <a:ahLst/>
              <a:cxnLst/>
              <a:rect l="l" t="t" r="r" b="b"/>
              <a:pathLst>
                <a:path w="15241" h="561" extrusionOk="0">
                  <a:moveTo>
                    <a:pt x="14989" y="0"/>
                  </a:moveTo>
                  <a:cubicBezTo>
                    <a:pt x="14986" y="0"/>
                    <a:pt x="14982" y="0"/>
                    <a:pt x="14978" y="1"/>
                  </a:cubicBezTo>
                  <a:cubicBezTo>
                    <a:pt x="10014" y="132"/>
                    <a:pt x="5061" y="203"/>
                    <a:pt x="108" y="417"/>
                  </a:cubicBezTo>
                  <a:cubicBezTo>
                    <a:pt x="104" y="417"/>
                    <a:pt x="100" y="417"/>
                    <a:pt x="96" y="417"/>
                  </a:cubicBezTo>
                  <a:cubicBezTo>
                    <a:pt x="0" y="417"/>
                    <a:pt x="4" y="560"/>
                    <a:pt x="108" y="560"/>
                  </a:cubicBezTo>
                  <a:cubicBezTo>
                    <a:pt x="5061" y="524"/>
                    <a:pt x="10014" y="524"/>
                    <a:pt x="14978" y="417"/>
                  </a:cubicBezTo>
                  <a:cubicBezTo>
                    <a:pt x="15237" y="417"/>
                    <a:pt x="15240" y="0"/>
                    <a:pt x="1498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54"/>
            <p:cNvSpPr/>
            <p:nvPr/>
          </p:nvSpPr>
          <p:spPr>
            <a:xfrm>
              <a:off x="6610525" y="4234475"/>
              <a:ext cx="358800" cy="33125"/>
            </a:xfrm>
            <a:custGeom>
              <a:avLst/>
              <a:gdLst/>
              <a:ahLst/>
              <a:cxnLst/>
              <a:rect l="l" t="t" r="r" b="b"/>
              <a:pathLst>
                <a:path w="14352" h="1325" extrusionOk="0">
                  <a:moveTo>
                    <a:pt x="14119" y="1"/>
                  </a:moveTo>
                  <a:cubicBezTo>
                    <a:pt x="14110" y="1"/>
                    <a:pt x="14100" y="1"/>
                    <a:pt x="14090" y="3"/>
                  </a:cubicBezTo>
                  <a:cubicBezTo>
                    <a:pt x="9434" y="360"/>
                    <a:pt x="4767" y="741"/>
                    <a:pt x="112" y="1182"/>
                  </a:cubicBezTo>
                  <a:cubicBezTo>
                    <a:pt x="105" y="1180"/>
                    <a:pt x="99" y="1179"/>
                    <a:pt x="94" y="1179"/>
                  </a:cubicBezTo>
                  <a:cubicBezTo>
                    <a:pt x="14" y="1179"/>
                    <a:pt x="1" y="1324"/>
                    <a:pt x="112" y="1324"/>
                  </a:cubicBezTo>
                  <a:cubicBezTo>
                    <a:pt x="4767" y="1063"/>
                    <a:pt x="9434" y="741"/>
                    <a:pt x="14090" y="420"/>
                  </a:cubicBezTo>
                  <a:cubicBezTo>
                    <a:pt x="14341" y="408"/>
                    <a:pt x="14351" y="1"/>
                    <a:pt x="1411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54"/>
            <p:cNvSpPr/>
            <p:nvPr/>
          </p:nvSpPr>
          <p:spPr>
            <a:xfrm>
              <a:off x="6636225" y="4275875"/>
              <a:ext cx="373575" cy="16425"/>
            </a:xfrm>
            <a:custGeom>
              <a:avLst/>
              <a:gdLst/>
              <a:ahLst/>
              <a:cxnLst/>
              <a:rect l="l" t="t" r="r" b="b"/>
              <a:pathLst>
                <a:path w="14943" h="657" extrusionOk="0">
                  <a:moveTo>
                    <a:pt x="14690" y="1"/>
                  </a:moveTo>
                  <a:cubicBezTo>
                    <a:pt x="14683" y="1"/>
                    <a:pt x="14676" y="1"/>
                    <a:pt x="14669" y="2"/>
                  </a:cubicBezTo>
                  <a:cubicBezTo>
                    <a:pt x="9799" y="133"/>
                    <a:pt x="4953" y="299"/>
                    <a:pt x="96" y="490"/>
                  </a:cubicBezTo>
                  <a:cubicBezTo>
                    <a:pt x="0" y="502"/>
                    <a:pt x="0" y="657"/>
                    <a:pt x="96" y="657"/>
                  </a:cubicBezTo>
                  <a:cubicBezTo>
                    <a:pt x="4965" y="609"/>
                    <a:pt x="9823" y="538"/>
                    <a:pt x="14669" y="419"/>
                  </a:cubicBezTo>
                  <a:cubicBezTo>
                    <a:pt x="14936" y="419"/>
                    <a:pt x="14943" y="1"/>
                    <a:pt x="14690"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54"/>
            <p:cNvSpPr/>
            <p:nvPr/>
          </p:nvSpPr>
          <p:spPr>
            <a:xfrm>
              <a:off x="7054150" y="4605650"/>
              <a:ext cx="315150" cy="86025"/>
            </a:xfrm>
            <a:custGeom>
              <a:avLst/>
              <a:gdLst/>
              <a:ahLst/>
              <a:cxnLst/>
              <a:rect l="l" t="t" r="r" b="b"/>
              <a:pathLst>
                <a:path w="12606" h="3441" extrusionOk="0">
                  <a:moveTo>
                    <a:pt x="12329" y="1"/>
                  </a:moveTo>
                  <a:cubicBezTo>
                    <a:pt x="12305" y="1"/>
                    <a:pt x="12279" y="5"/>
                    <a:pt x="12251" y="15"/>
                  </a:cubicBezTo>
                  <a:cubicBezTo>
                    <a:pt x="8263" y="1491"/>
                    <a:pt x="3953" y="1456"/>
                    <a:pt x="83" y="3289"/>
                  </a:cubicBezTo>
                  <a:cubicBezTo>
                    <a:pt x="0" y="3320"/>
                    <a:pt x="61" y="3441"/>
                    <a:pt x="134" y="3441"/>
                  </a:cubicBezTo>
                  <a:cubicBezTo>
                    <a:pt x="144" y="3441"/>
                    <a:pt x="156" y="3438"/>
                    <a:pt x="167" y="3432"/>
                  </a:cubicBezTo>
                  <a:cubicBezTo>
                    <a:pt x="4072" y="1753"/>
                    <a:pt x="8406" y="1872"/>
                    <a:pt x="12370" y="420"/>
                  </a:cubicBezTo>
                  <a:cubicBezTo>
                    <a:pt x="12606" y="345"/>
                    <a:pt x="12543" y="1"/>
                    <a:pt x="1232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54"/>
            <p:cNvSpPr/>
            <p:nvPr/>
          </p:nvSpPr>
          <p:spPr>
            <a:xfrm>
              <a:off x="5555225" y="3234550"/>
              <a:ext cx="1511125" cy="1461325"/>
            </a:xfrm>
            <a:custGeom>
              <a:avLst/>
              <a:gdLst/>
              <a:ahLst/>
              <a:cxnLst/>
              <a:rect l="l" t="t" r="r" b="b"/>
              <a:pathLst>
                <a:path w="60445" h="58453" extrusionOk="0">
                  <a:moveTo>
                    <a:pt x="114" y="0"/>
                  </a:moveTo>
                  <a:cubicBezTo>
                    <a:pt x="54" y="0"/>
                    <a:pt x="1" y="70"/>
                    <a:pt x="57" y="126"/>
                  </a:cubicBezTo>
                  <a:cubicBezTo>
                    <a:pt x="19821" y="19724"/>
                    <a:pt x="40026" y="38893"/>
                    <a:pt x="59933" y="58383"/>
                  </a:cubicBezTo>
                  <a:cubicBezTo>
                    <a:pt x="59984" y="58432"/>
                    <a:pt x="60041" y="58452"/>
                    <a:pt x="60095" y="58452"/>
                  </a:cubicBezTo>
                  <a:cubicBezTo>
                    <a:pt x="60282" y="58452"/>
                    <a:pt x="60444" y="58213"/>
                    <a:pt x="60278" y="58038"/>
                  </a:cubicBezTo>
                  <a:cubicBezTo>
                    <a:pt x="40407" y="38512"/>
                    <a:pt x="20333" y="19212"/>
                    <a:pt x="164" y="19"/>
                  </a:cubicBezTo>
                  <a:cubicBezTo>
                    <a:pt x="148" y="6"/>
                    <a:pt x="130" y="0"/>
                    <a:pt x="11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54"/>
            <p:cNvSpPr/>
            <p:nvPr/>
          </p:nvSpPr>
          <p:spPr>
            <a:xfrm>
              <a:off x="5937000" y="3232150"/>
              <a:ext cx="1420750" cy="1383350"/>
            </a:xfrm>
            <a:custGeom>
              <a:avLst/>
              <a:gdLst/>
              <a:ahLst/>
              <a:cxnLst/>
              <a:rect l="l" t="t" r="r" b="b"/>
              <a:pathLst>
                <a:path w="56830" h="55334" extrusionOk="0">
                  <a:moveTo>
                    <a:pt x="97" y="1"/>
                  </a:moveTo>
                  <a:cubicBezTo>
                    <a:pt x="42" y="1"/>
                    <a:pt x="0" y="69"/>
                    <a:pt x="37" y="115"/>
                  </a:cubicBezTo>
                  <a:cubicBezTo>
                    <a:pt x="18683" y="18617"/>
                    <a:pt x="37530" y="36905"/>
                    <a:pt x="56318" y="55264"/>
                  </a:cubicBezTo>
                  <a:cubicBezTo>
                    <a:pt x="56369" y="55313"/>
                    <a:pt x="56426" y="55333"/>
                    <a:pt x="56481" y="55333"/>
                  </a:cubicBezTo>
                  <a:cubicBezTo>
                    <a:pt x="56667" y="55333"/>
                    <a:pt x="56829" y="55094"/>
                    <a:pt x="56664" y="54919"/>
                  </a:cubicBezTo>
                  <a:cubicBezTo>
                    <a:pt x="37923" y="36524"/>
                    <a:pt x="19183" y="18117"/>
                    <a:pt x="145" y="20"/>
                  </a:cubicBezTo>
                  <a:cubicBezTo>
                    <a:pt x="129" y="6"/>
                    <a:pt x="112" y="1"/>
                    <a:pt x="97"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54"/>
            <p:cNvSpPr/>
            <p:nvPr/>
          </p:nvSpPr>
          <p:spPr>
            <a:xfrm>
              <a:off x="5996625" y="3200350"/>
              <a:ext cx="1421150" cy="1383425"/>
            </a:xfrm>
            <a:custGeom>
              <a:avLst/>
              <a:gdLst/>
              <a:ahLst/>
              <a:cxnLst/>
              <a:rect l="l" t="t" r="r" b="b"/>
              <a:pathLst>
                <a:path w="56846" h="55337" extrusionOk="0">
                  <a:moveTo>
                    <a:pt x="113" y="0"/>
                  </a:moveTo>
                  <a:cubicBezTo>
                    <a:pt x="49" y="0"/>
                    <a:pt x="1" y="77"/>
                    <a:pt x="57" y="125"/>
                  </a:cubicBezTo>
                  <a:cubicBezTo>
                    <a:pt x="18691" y="18627"/>
                    <a:pt x="37550" y="36915"/>
                    <a:pt x="56326" y="55262"/>
                  </a:cubicBezTo>
                  <a:cubicBezTo>
                    <a:pt x="56379" y="55315"/>
                    <a:pt x="56437" y="55336"/>
                    <a:pt x="56493" y="55336"/>
                  </a:cubicBezTo>
                  <a:cubicBezTo>
                    <a:pt x="56681" y="55336"/>
                    <a:pt x="56846" y="55094"/>
                    <a:pt x="56672" y="54929"/>
                  </a:cubicBezTo>
                  <a:cubicBezTo>
                    <a:pt x="37931" y="36534"/>
                    <a:pt x="19191" y="18115"/>
                    <a:pt x="165" y="18"/>
                  </a:cubicBezTo>
                  <a:cubicBezTo>
                    <a:pt x="147" y="5"/>
                    <a:pt x="130" y="0"/>
                    <a:pt x="11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54"/>
            <p:cNvSpPr/>
            <p:nvPr/>
          </p:nvSpPr>
          <p:spPr>
            <a:xfrm>
              <a:off x="8195925" y="1650425"/>
              <a:ext cx="857925" cy="2077025"/>
            </a:xfrm>
            <a:custGeom>
              <a:avLst/>
              <a:gdLst/>
              <a:ahLst/>
              <a:cxnLst/>
              <a:rect l="l" t="t" r="r" b="b"/>
              <a:pathLst>
                <a:path w="34317" h="83081" extrusionOk="0">
                  <a:moveTo>
                    <a:pt x="121" y="0"/>
                  </a:moveTo>
                  <a:cubicBezTo>
                    <a:pt x="61" y="0"/>
                    <a:pt x="1" y="45"/>
                    <a:pt x="37" y="102"/>
                  </a:cubicBezTo>
                  <a:cubicBezTo>
                    <a:pt x="11288" y="27713"/>
                    <a:pt x="22456" y="55347"/>
                    <a:pt x="33791" y="82934"/>
                  </a:cubicBezTo>
                  <a:cubicBezTo>
                    <a:pt x="33838" y="83036"/>
                    <a:pt x="33936" y="83081"/>
                    <a:pt x="34030" y="83081"/>
                  </a:cubicBezTo>
                  <a:cubicBezTo>
                    <a:pt x="34177" y="83081"/>
                    <a:pt x="34316" y="82974"/>
                    <a:pt x="34244" y="82815"/>
                  </a:cubicBezTo>
                  <a:cubicBezTo>
                    <a:pt x="22980" y="55204"/>
                    <a:pt x="11729" y="27582"/>
                    <a:pt x="216" y="66"/>
                  </a:cubicBezTo>
                  <a:cubicBezTo>
                    <a:pt x="201" y="19"/>
                    <a:pt x="161" y="0"/>
                    <a:pt x="121"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54"/>
            <p:cNvSpPr/>
            <p:nvPr/>
          </p:nvSpPr>
          <p:spPr>
            <a:xfrm>
              <a:off x="7946125" y="3287375"/>
              <a:ext cx="372750" cy="826200"/>
            </a:xfrm>
            <a:custGeom>
              <a:avLst/>
              <a:gdLst/>
              <a:ahLst/>
              <a:cxnLst/>
              <a:rect l="l" t="t" r="r" b="b"/>
              <a:pathLst>
                <a:path w="14910" h="33048" extrusionOk="0">
                  <a:moveTo>
                    <a:pt x="288" y="1"/>
                  </a:moveTo>
                  <a:cubicBezTo>
                    <a:pt x="153" y="1"/>
                    <a:pt x="0" y="156"/>
                    <a:pt x="75" y="323"/>
                  </a:cubicBezTo>
                  <a:cubicBezTo>
                    <a:pt x="4850" y="11205"/>
                    <a:pt x="9612" y="22075"/>
                    <a:pt x="14422" y="32934"/>
                  </a:cubicBezTo>
                  <a:cubicBezTo>
                    <a:pt x="14459" y="33014"/>
                    <a:pt x="14522" y="33048"/>
                    <a:pt x="14589" y="33048"/>
                  </a:cubicBezTo>
                  <a:cubicBezTo>
                    <a:pt x="14740" y="33048"/>
                    <a:pt x="14910" y="32877"/>
                    <a:pt x="14827" y="32696"/>
                  </a:cubicBezTo>
                  <a:cubicBezTo>
                    <a:pt x="10053" y="21825"/>
                    <a:pt x="5243" y="10967"/>
                    <a:pt x="433" y="97"/>
                  </a:cubicBezTo>
                  <a:cubicBezTo>
                    <a:pt x="400" y="29"/>
                    <a:pt x="346" y="1"/>
                    <a:pt x="28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54"/>
            <p:cNvSpPr/>
            <p:nvPr/>
          </p:nvSpPr>
          <p:spPr>
            <a:xfrm>
              <a:off x="7687075" y="2698525"/>
              <a:ext cx="172025" cy="373000"/>
            </a:xfrm>
            <a:custGeom>
              <a:avLst/>
              <a:gdLst/>
              <a:ahLst/>
              <a:cxnLst/>
              <a:rect l="l" t="t" r="r" b="b"/>
              <a:pathLst>
                <a:path w="6881" h="14920" extrusionOk="0">
                  <a:moveTo>
                    <a:pt x="231" y="0"/>
                  </a:moveTo>
                  <a:cubicBezTo>
                    <a:pt x="120" y="0"/>
                    <a:pt x="0" y="122"/>
                    <a:pt x="67" y="255"/>
                  </a:cubicBezTo>
                  <a:lnTo>
                    <a:pt x="6449" y="14816"/>
                  </a:lnTo>
                  <a:cubicBezTo>
                    <a:pt x="6482" y="14889"/>
                    <a:pt x="6539" y="14920"/>
                    <a:pt x="6598" y="14920"/>
                  </a:cubicBezTo>
                  <a:cubicBezTo>
                    <a:pt x="6732" y="14920"/>
                    <a:pt x="6880" y="14767"/>
                    <a:pt x="6806" y="14602"/>
                  </a:cubicBezTo>
                  <a:cubicBezTo>
                    <a:pt x="4663" y="9768"/>
                    <a:pt x="2508" y="4910"/>
                    <a:pt x="353" y="76"/>
                  </a:cubicBezTo>
                  <a:cubicBezTo>
                    <a:pt x="324" y="22"/>
                    <a:pt x="278" y="0"/>
                    <a:pt x="231"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54"/>
            <p:cNvSpPr/>
            <p:nvPr/>
          </p:nvSpPr>
          <p:spPr>
            <a:xfrm>
              <a:off x="7480450" y="2230125"/>
              <a:ext cx="151475" cy="329500"/>
            </a:xfrm>
            <a:custGeom>
              <a:avLst/>
              <a:gdLst/>
              <a:ahLst/>
              <a:cxnLst/>
              <a:rect l="l" t="t" r="r" b="b"/>
              <a:pathLst>
                <a:path w="6059" h="13180" extrusionOk="0">
                  <a:moveTo>
                    <a:pt x="129" y="1"/>
                  </a:moveTo>
                  <a:cubicBezTo>
                    <a:pt x="63" y="1"/>
                    <a:pt x="1" y="66"/>
                    <a:pt x="33" y="131"/>
                  </a:cubicBezTo>
                  <a:cubicBezTo>
                    <a:pt x="1938" y="4453"/>
                    <a:pt x="3831" y="8763"/>
                    <a:pt x="5736" y="13097"/>
                  </a:cubicBezTo>
                  <a:cubicBezTo>
                    <a:pt x="5760" y="13155"/>
                    <a:pt x="5804" y="13179"/>
                    <a:pt x="5851" y="13179"/>
                  </a:cubicBezTo>
                  <a:cubicBezTo>
                    <a:pt x="5949" y="13179"/>
                    <a:pt x="6059" y="13075"/>
                    <a:pt x="6010" y="12954"/>
                  </a:cubicBezTo>
                  <a:cubicBezTo>
                    <a:pt x="4081" y="8644"/>
                    <a:pt x="2153" y="4346"/>
                    <a:pt x="212" y="48"/>
                  </a:cubicBezTo>
                  <a:cubicBezTo>
                    <a:pt x="189" y="14"/>
                    <a:pt x="159" y="1"/>
                    <a:pt x="12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54"/>
            <p:cNvSpPr/>
            <p:nvPr/>
          </p:nvSpPr>
          <p:spPr>
            <a:xfrm>
              <a:off x="7527125" y="3592375"/>
              <a:ext cx="481825" cy="684050"/>
            </a:xfrm>
            <a:custGeom>
              <a:avLst/>
              <a:gdLst/>
              <a:ahLst/>
              <a:cxnLst/>
              <a:rect l="l" t="t" r="r" b="b"/>
              <a:pathLst>
                <a:path w="19273" h="27362" extrusionOk="0">
                  <a:moveTo>
                    <a:pt x="319" y="0"/>
                  </a:moveTo>
                  <a:cubicBezTo>
                    <a:pt x="158" y="0"/>
                    <a:pt x="1" y="154"/>
                    <a:pt x="119" y="315"/>
                  </a:cubicBezTo>
                  <a:cubicBezTo>
                    <a:pt x="6310" y="9304"/>
                    <a:pt x="12525" y="18305"/>
                    <a:pt x="18752" y="27259"/>
                  </a:cubicBezTo>
                  <a:cubicBezTo>
                    <a:pt x="18803" y="27331"/>
                    <a:pt x="18876" y="27362"/>
                    <a:pt x="18948" y="27362"/>
                  </a:cubicBezTo>
                  <a:cubicBezTo>
                    <a:pt x="19113" y="27362"/>
                    <a:pt x="19273" y="27203"/>
                    <a:pt x="19157" y="27020"/>
                  </a:cubicBezTo>
                  <a:cubicBezTo>
                    <a:pt x="12954" y="18031"/>
                    <a:pt x="6715" y="9066"/>
                    <a:pt x="500" y="88"/>
                  </a:cubicBezTo>
                  <a:cubicBezTo>
                    <a:pt x="451" y="26"/>
                    <a:pt x="385" y="0"/>
                    <a:pt x="31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54"/>
            <p:cNvSpPr/>
            <p:nvPr/>
          </p:nvSpPr>
          <p:spPr>
            <a:xfrm>
              <a:off x="7147600" y="3042600"/>
              <a:ext cx="178350" cy="247875"/>
            </a:xfrm>
            <a:custGeom>
              <a:avLst/>
              <a:gdLst/>
              <a:ahLst/>
              <a:cxnLst/>
              <a:rect l="l" t="t" r="r" b="b"/>
              <a:pathLst>
                <a:path w="7134" h="9915" extrusionOk="0">
                  <a:moveTo>
                    <a:pt x="222" y="0"/>
                  </a:moveTo>
                  <a:cubicBezTo>
                    <a:pt x="109" y="0"/>
                    <a:pt x="1" y="119"/>
                    <a:pt x="84" y="243"/>
                  </a:cubicBezTo>
                  <a:cubicBezTo>
                    <a:pt x="2286" y="3446"/>
                    <a:pt x="4489" y="6625"/>
                    <a:pt x="6692" y="9828"/>
                  </a:cubicBezTo>
                  <a:cubicBezTo>
                    <a:pt x="6735" y="9889"/>
                    <a:pt x="6796" y="9914"/>
                    <a:pt x="6857" y="9914"/>
                  </a:cubicBezTo>
                  <a:cubicBezTo>
                    <a:pt x="6997" y="9914"/>
                    <a:pt x="7133" y="9779"/>
                    <a:pt x="7025" y="9637"/>
                  </a:cubicBezTo>
                  <a:cubicBezTo>
                    <a:pt x="4811" y="6447"/>
                    <a:pt x="2596" y="3268"/>
                    <a:pt x="358" y="77"/>
                  </a:cubicBezTo>
                  <a:cubicBezTo>
                    <a:pt x="322" y="23"/>
                    <a:pt x="271" y="0"/>
                    <a:pt x="22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54"/>
            <p:cNvSpPr/>
            <p:nvPr/>
          </p:nvSpPr>
          <p:spPr>
            <a:xfrm>
              <a:off x="6860225" y="2627800"/>
              <a:ext cx="211900" cy="298800"/>
            </a:xfrm>
            <a:custGeom>
              <a:avLst/>
              <a:gdLst/>
              <a:ahLst/>
              <a:cxnLst/>
              <a:rect l="l" t="t" r="r" b="b"/>
              <a:pathLst>
                <a:path w="8476" h="11952" extrusionOk="0">
                  <a:moveTo>
                    <a:pt x="118" y="1"/>
                  </a:moveTo>
                  <a:cubicBezTo>
                    <a:pt x="56" y="1"/>
                    <a:pt x="1" y="69"/>
                    <a:pt x="42" y="143"/>
                  </a:cubicBezTo>
                  <a:cubicBezTo>
                    <a:pt x="2744" y="4048"/>
                    <a:pt x="5447" y="7965"/>
                    <a:pt x="8138" y="11882"/>
                  </a:cubicBezTo>
                  <a:cubicBezTo>
                    <a:pt x="8169" y="11932"/>
                    <a:pt x="8215" y="11952"/>
                    <a:pt x="8260" y="11952"/>
                  </a:cubicBezTo>
                  <a:cubicBezTo>
                    <a:pt x="8367" y="11952"/>
                    <a:pt x="8475" y="11837"/>
                    <a:pt x="8400" y="11728"/>
                  </a:cubicBezTo>
                  <a:cubicBezTo>
                    <a:pt x="5685" y="7834"/>
                    <a:pt x="2935" y="3953"/>
                    <a:pt x="196" y="48"/>
                  </a:cubicBezTo>
                  <a:cubicBezTo>
                    <a:pt x="174" y="14"/>
                    <a:pt x="145" y="1"/>
                    <a:pt x="11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54"/>
            <p:cNvSpPr/>
            <p:nvPr/>
          </p:nvSpPr>
          <p:spPr>
            <a:xfrm>
              <a:off x="4946400" y="2054250"/>
              <a:ext cx="58800" cy="37775"/>
            </a:xfrm>
            <a:custGeom>
              <a:avLst/>
              <a:gdLst/>
              <a:ahLst/>
              <a:cxnLst/>
              <a:rect l="l" t="t" r="r" b="b"/>
              <a:pathLst>
                <a:path w="2352" h="1511" extrusionOk="0">
                  <a:moveTo>
                    <a:pt x="2144" y="0"/>
                  </a:moveTo>
                  <a:cubicBezTo>
                    <a:pt x="2126" y="0"/>
                    <a:pt x="2106" y="3"/>
                    <a:pt x="2085" y="11"/>
                  </a:cubicBezTo>
                  <a:cubicBezTo>
                    <a:pt x="1335" y="320"/>
                    <a:pt x="561" y="725"/>
                    <a:pt x="37" y="1380"/>
                  </a:cubicBezTo>
                  <a:cubicBezTo>
                    <a:pt x="1" y="1435"/>
                    <a:pt x="48" y="1511"/>
                    <a:pt x="105" y="1511"/>
                  </a:cubicBezTo>
                  <a:cubicBezTo>
                    <a:pt x="122" y="1511"/>
                    <a:pt x="140" y="1504"/>
                    <a:pt x="156" y="1487"/>
                  </a:cubicBezTo>
                  <a:cubicBezTo>
                    <a:pt x="692" y="904"/>
                    <a:pt x="1454" y="558"/>
                    <a:pt x="2181" y="308"/>
                  </a:cubicBezTo>
                  <a:cubicBezTo>
                    <a:pt x="2352" y="255"/>
                    <a:pt x="2302" y="0"/>
                    <a:pt x="214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54"/>
            <p:cNvSpPr/>
            <p:nvPr/>
          </p:nvSpPr>
          <p:spPr>
            <a:xfrm>
              <a:off x="5006900" y="2054700"/>
              <a:ext cx="352775" cy="144925"/>
            </a:xfrm>
            <a:custGeom>
              <a:avLst/>
              <a:gdLst/>
              <a:ahLst/>
              <a:cxnLst/>
              <a:rect l="l" t="t" r="r" b="b"/>
              <a:pathLst>
                <a:path w="14111" h="5797" extrusionOk="0">
                  <a:moveTo>
                    <a:pt x="3532" y="1"/>
                  </a:moveTo>
                  <a:cubicBezTo>
                    <a:pt x="2337" y="1"/>
                    <a:pt x="1168" y="285"/>
                    <a:pt x="82" y="957"/>
                  </a:cubicBezTo>
                  <a:cubicBezTo>
                    <a:pt x="0" y="1008"/>
                    <a:pt x="59" y="1148"/>
                    <a:pt x="153" y="1148"/>
                  </a:cubicBezTo>
                  <a:cubicBezTo>
                    <a:pt x="168" y="1148"/>
                    <a:pt x="184" y="1144"/>
                    <a:pt x="201" y="1136"/>
                  </a:cubicBezTo>
                  <a:cubicBezTo>
                    <a:pt x="1215" y="594"/>
                    <a:pt x="2267" y="361"/>
                    <a:pt x="3326" y="361"/>
                  </a:cubicBezTo>
                  <a:cubicBezTo>
                    <a:pt x="7106" y="361"/>
                    <a:pt x="10979" y="3320"/>
                    <a:pt x="13536" y="5720"/>
                  </a:cubicBezTo>
                  <a:cubicBezTo>
                    <a:pt x="13596" y="5774"/>
                    <a:pt x="13661" y="5797"/>
                    <a:pt x="13723" y="5797"/>
                  </a:cubicBezTo>
                  <a:cubicBezTo>
                    <a:pt x="13934" y="5797"/>
                    <a:pt x="14110" y="5534"/>
                    <a:pt x="13917" y="5350"/>
                  </a:cubicBezTo>
                  <a:cubicBezTo>
                    <a:pt x="11441" y="2911"/>
                    <a:pt x="7354" y="1"/>
                    <a:pt x="353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54"/>
            <p:cNvSpPr/>
            <p:nvPr/>
          </p:nvSpPr>
          <p:spPr>
            <a:xfrm>
              <a:off x="5276125" y="1976825"/>
              <a:ext cx="413525" cy="1183100"/>
            </a:xfrm>
            <a:custGeom>
              <a:avLst/>
              <a:gdLst/>
              <a:ahLst/>
              <a:cxnLst/>
              <a:rect l="l" t="t" r="r" b="b"/>
              <a:pathLst>
                <a:path w="16541" h="47324" extrusionOk="0">
                  <a:moveTo>
                    <a:pt x="221" y="1"/>
                  </a:moveTo>
                  <a:cubicBezTo>
                    <a:pt x="112" y="1"/>
                    <a:pt x="0" y="83"/>
                    <a:pt x="52" y="203"/>
                  </a:cubicBezTo>
                  <a:cubicBezTo>
                    <a:pt x="5327" y="15859"/>
                    <a:pt x="10589" y="31552"/>
                    <a:pt x="16019" y="47161"/>
                  </a:cubicBezTo>
                  <a:cubicBezTo>
                    <a:pt x="16061" y="47274"/>
                    <a:pt x="16158" y="47324"/>
                    <a:pt x="16254" y="47324"/>
                  </a:cubicBezTo>
                  <a:cubicBezTo>
                    <a:pt x="16399" y="47324"/>
                    <a:pt x="16541" y="47209"/>
                    <a:pt x="16483" y="47030"/>
                  </a:cubicBezTo>
                  <a:cubicBezTo>
                    <a:pt x="11221" y="31361"/>
                    <a:pt x="5779" y="15728"/>
                    <a:pt x="374" y="95"/>
                  </a:cubicBezTo>
                  <a:cubicBezTo>
                    <a:pt x="347" y="29"/>
                    <a:pt x="285" y="1"/>
                    <a:pt x="22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54"/>
            <p:cNvSpPr/>
            <p:nvPr/>
          </p:nvSpPr>
          <p:spPr>
            <a:xfrm>
              <a:off x="5445175" y="1788475"/>
              <a:ext cx="298100" cy="1368700"/>
            </a:xfrm>
            <a:custGeom>
              <a:avLst/>
              <a:gdLst/>
              <a:ahLst/>
              <a:cxnLst/>
              <a:rect l="l" t="t" r="r" b="b"/>
              <a:pathLst>
                <a:path w="11924" h="54748" extrusionOk="0">
                  <a:moveTo>
                    <a:pt x="200" y="1"/>
                  </a:moveTo>
                  <a:cubicBezTo>
                    <a:pt x="102" y="1"/>
                    <a:pt x="1" y="83"/>
                    <a:pt x="29" y="212"/>
                  </a:cubicBezTo>
                  <a:cubicBezTo>
                    <a:pt x="3792" y="18333"/>
                    <a:pt x="7507" y="36478"/>
                    <a:pt x="11424" y="54576"/>
                  </a:cubicBezTo>
                  <a:cubicBezTo>
                    <a:pt x="11448" y="54695"/>
                    <a:pt x="11536" y="54747"/>
                    <a:pt x="11630" y="54747"/>
                  </a:cubicBezTo>
                  <a:cubicBezTo>
                    <a:pt x="11771" y="54747"/>
                    <a:pt x="11924" y="54630"/>
                    <a:pt x="11888" y="54445"/>
                  </a:cubicBezTo>
                  <a:cubicBezTo>
                    <a:pt x="8149" y="36312"/>
                    <a:pt x="4220" y="18214"/>
                    <a:pt x="351" y="117"/>
                  </a:cubicBezTo>
                  <a:cubicBezTo>
                    <a:pt x="327" y="36"/>
                    <a:pt x="264" y="1"/>
                    <a:pt x="200"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54"/>
            <p:cNvSpPr/>
            <p:nvPr/>
          </p:nvSpPr>
          <p:spPr>
            <a:xfrm>
              <a:off x="5676575" y="1559050"/>
              <a:ext cx="66400" cy="1599625"/>
            </a:xfrm>
            <a:custGeom>
              <a:avLst/>
              <a:gdLst/>
              <a:ahLst/>
              <a:cxnLst/>
              <a:rect l="l" t="t" r="r" b="b"/>
              <a:pathLst>
                <a:path w="2656" h="63985" extrusionOk="0">
                  <a:moveTo>
                    <a:pt x="161" y="1"/>
                  </a:moveTo>
                  <a:cubicBezTo>
                    <a:pt x="81" y="1"/>
                    <a:pt x="1" y="54"/>
                    <a:pt x="1" y="162"/>
                  </a:cubicBezTo>
                  <a:cubicBezTo>
                    <a:pt x="679" y="21355"/>
                    <a:pt x="1322" y="42560"/>
                    <a:pt x="2168" y="63753"/>
                  </a:cubicBezTo>
                  <a:cubicBezTo>
                    <a:pt x="2180" y="63907"/>
                    <a:pt x="2305" y="63985"/>
                    <a:pt x="2424" y="63985"/>
                  </a:cubicBezTo>
                  <a:cubicBezTo>
                    <a:pt x="2543" y="63985"/>
                    <a:pt x="2656" y="63907"/>
                    <a:pt x="2644" y="63753"/>
                  </a:cubicBezTo>
                  <a:cubicBezTo>
                    <a:pt x="1989" y="42548"/>
                    <a:pt x="1132" y="21355"/>
                    <a:pt x="322" y="162"/>
                  </a:cubicBezTo>
                  <a:cubicBezTo>
                    <a:pt x="322" y="54"/>
                    <a:pt x="242" y="1"/>
                    <a:pt x="16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54"/>
            <p:cNvSpPr/>
            <p:nvPr/>
          </p:nvSpPr>
          <p:spPr>
            <a:xfrm>
              <a:off x="5730625" y="1327125"/>
              <a:ext cx="306975" cy="1831750"/>
            </a:xfrm>
            <a:custGeom>
              <a:avLst/>
              <a:gdLst/>
              <a:ahLst/>
              <a:cxnLst/>
              <a:rect l="l" t="t" r="r" b="b"/>
              <a:pathLst>
                <a:path w="12279" h="73270" extrusionOk="0">
                  <a:moveTo>
                    <a:pt x="12073" y="0"/>
                  </a:moveTo>
                  <a:cubicBezTo>
                    <a:pt x="12009" y="0"/>
                    <a:pt x="11950" y="36"/>
                    <a:pt x="11936" y="116"/>
                  </a:cubicBezTo>
                  <a:cubicBezTo>
                    <a:pt x="7923" y="24393"/>
                    <a:pt x="3875" y="48670"/>
                    <a:pt x="29" y="72970"/>
                  </a:cubicBezTo>
                  <a:cubicBezTo>
                    <a:pt x="1" y="73150"/>
                    <a:pt x="159" y="73269"/>
                    <a:pt x="297" y="73269"/>
                  </a:cubicBezTo>
                  <a:cubicBezTo>
                    <a:pt x="387" y="73269"/>
                    <a:pt x="468" y="73219"/>
                    <a:pt x="482" y="73101"/>
                  </a:cubicBezTo>
                  <a:cubicBezTo>
                    <a:pt x="4518" y="48836"/>
                    <a:pt x="8376" y="24512"/>
                    <a:pt x="12257" y="211"/>
                  </a:cubicBezTo>
                  <a:cubicBezTo>
                    <a:pt x="12279" y="82"/>
                    <a:pt x="12170" y="0"/>
                    <a:pt x="1207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54"/>
            <p:cNvSpPr/>
            <p:nvPr/>
          </p:nvSpPr>
          <p:spPr>
            <a:xfrm>
              <a:off x="5729725" y="1209375"/>
              <a:ext cx="705475" cy="1949375"/>
            </a:xfrm>
            <a:custGeom>
              <a:avLst/>
              <a:gdLst/>
              <a:ahLst/>
              <a:cxnLst/>
              <a:rect l="l" t="t" r="r" b="b"/>
              <a:pathLst>
                <a:path w="28219" h="77975" extrusionOk="0">
                  <a:moveTo>
                    <a:pt x="28027" y="1"/>
                  </a:moveTo>
                  <a:cubicBezTo>
                    <a:pt x="27962" y="1"/>
                    <a:pt x="27895" y="35"/>
                    <a:pt x="27867" y="111"/>
                  </a:cubicBezTo>
                  <a:cubicBezTo>
                    <a:pt x="18556" y="25959"/>
                    <a:pt x="9209" y="51784"/>
                    <a:pt x="65" y="77680"/>
                  </a:cubicBezTo>
                  <a:cubicBezTo>
                    <a:pt x="1" y="77860"/>
                    <a:pt x="144" y="77974"/>
                    <a:pt x="289" y="77974"/>
                  </a:cubicBezTo>
                  <a:cubicBezTo>
                    <a:pt x="384" y="77974"/>
                    <a:pt x="480" y="77925"/>
                    <a:pt x="518" y="77811"/>
                  </a:cubicBezTo>
                  <a:cubicBezTo>
                    <a:pt x="9852" y="51975"/>
                    <a:pt x="18996" y="26079"/>
                    <a:pt x="28176" y="206"/>
                  </a:cubicBezTo>
                  <a:cubicBezTo>
                    <a:pt x="28219" y="78"/>
                    <a:pt x="28125" y="1"/>
                    <a:pt x="28027"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54"/>
            <p:cNvSpPr/>
            <p:nvPr/>
          </p:nvSpPr>
          <p:spPr>
            <a:xfrm>
              <a:off x="5724225" y="1172100"/>
              <a:ext cx="1143750" cy="2003450"/>
            </a:xfrm>
            <a:custGeom>
              <a:avLst/>
              <a:gdLst/>
              <a:ahLst/>
              <a:cxnLst/>
              <a:rect l="l" t="t" r="r" b="b"/>
              <a:pathLst>
                <a:path w="45750" h="80138" extrusionOk="0">
                  <a:moveTo>
                    <a:pt x="45523" y="0"/>
                  </a:moveTo>
                  <a:cubicBezTo>
                    <a:pt x="45472" y="0"/>
                    <a:pt x="45420" y="26"/>
                    <a:pt x="45386" y="90"/>
                  </a:cubicBezTo>
                  <a:cubicBezTo>
                    <a:pt x="30254" y="26641"/>
                    <a:pt x="15085" y="53156"/>
                    <a:pt x="107" y="79778"/>
                  </a:cubicBezTo>
                  <a:cubicBezTo>
                    <a:pt x="1" y="79966"/>
                    <a:pt x="158" y="80138"/>
                    <a:pt x="318" y="80138"/>
                  </a:cubicBezTo>
                  <a:cubicBezTo>
                    <a:pt x="390" y="80138"/>
                    <a:pt x="463" y="80102"/>
                    <a:pt x="512" y="80016"/>
                  </a:cubicBezTo>
                  <a:cubicBezTo>
                    <a:pt x="15668" y="53489"/>
                    <a:pt x="30658" y="26855"/>
                    <a:pt x="45684" y="245"/>
                  </a:cubicBezTo>
                  <a:cubicBezTo>
                    <a:pt x="45749" y="122"/>
                    <a:pt x="45636" y="0"/>
                    <a:pt x="4552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54"/>
            <p:cNvSpPr/>
            <p:nvPr/>
          </p:nvSpPr>
          <p:spPr>
            <a:xfrm>
              <a:off x="5268900" y="1970600"/>
              <a:ext cx="235150" cy="161750"/>
            </a:xfrm>
            <a:custGeom>
              <a:avLst/>
              <a:gdLst/>
              <a:ahLst/>
              <a:cxnLst/>
              <a:rect l="l" t="t" r="r" b="b"/>
              <a:pathLst>
                <a:path w="9406" h="6470" extrusionOk="0">
                  <a:moveTo>
                    <a:pt x="131" y="1"/>
                  </a:moveTo>
                  <a:cubicBezTo>
                    <a:pt x="32" y="1"/>
                    <a:pt x="0" y="172"/>
                    <a:pt x="115" y="213"/>
                  </a:cubicBezTo>
                  <a:cubicBezTo>
                    <a:pt x="3651" y="1345"/>
                    <a:pt x="6568" y="3238"/>
                    <a:pt x="8688" y="6321"/>
                  </a:cubicBezTo>
                  <a:cubicBezTo>
                    <a:pt x="8760" y="6426"/>
                    <a:pt x="8860" y="6469"/>
                    <a:pt x="8958" y="6469"/>
                  </a:cubicBezTo>
                  <a:cubicBezTo>
                    <a:pt x="9186" y="6469"/>
                    <a:pt x="9405" y="6237"/>
                    <a:pt x="9247" y="5988"/>
                  </a:cubicBezTo>
                  <a:cubicBezTo>
                    <a:pt x="7283" y="2738"/>
                    <a:pt x="3759" y="928"/>
                    <a:pt x="175" y="11"/>
                  </a:cubicBezTo>
                  <a:cubicBezTo>
                    <a:pt x="159" y="4"/>
                    <a:pt x="144" y="1"/>
                    <a:pt x="13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54"/>
            <p:cNvSpPr/>
            <p:nvPr/>
          </p:nvSpPr>
          <p:spPr>
            <a:xfrm>
              <a:off x="5739100" y="1335850"/>
              <a:ext cx="1667350" cy="1814750"/>
            </a:xfrm>
            <a:custGeom>
              <a:avLst/>
              <a:gdLst/>
              <a:ahLst/>
              <a:cxnLst/>
              <a:rect l="l" t="t" r="r" b="b"/>
              <a:pathLst>
                <a:path w="66694" h="72590" extrusionOk="0">
                  <a:moveTo>
                    <a:pt x="66305" y="1"/>
                  </a:moveTo>
                  <a:cubicBezTo>
                    <a:pt x="66267" y="1"/>
                    <a:pt x="66228" y="9"/>
                    <a:pt x="66187" y="29"/>
                  </a:cubicBezTo>
                  <a:cubicBezTo>
                    <a:pt x="59186" y="3148"/>
                    <a:pt x="53030" y="7947"/>
                    <a:pt x="47089" y="12721"/>
                  </a:cubicBezTo>
                  <a:cubicBezTo>
                    <a:pt x="40731" y="17829"/>
                    <a:pt x="34647" y="23032"/>
                    <a:pt x="29373" y="29294"/>
                  </a:cubicBezTo>
                  <a:cubicBezTo>
                    <a:pt x="23920" y="35819"/>
                    <a:pt x="19074" y="42891"/>
                    <a:pt x="14490" y="50047"/>
                  </a:cubicBezTo>
                  <a:cubicBezTo>
                    <a:pt x="11894" y="54107"/>
                    <a:pt x="9346" y="58191"/>
                    <a:pt x="6656" y="62191"/>
                  </a:cubicBezTo>
                  <a:cubicBezTo>
                    <a:pt x="4346" y="65608"/>
                    <a:pt x="1667" y="68764"/>
                    <a:pt x="0" y="72573"/>
                  </a:cubicBezTo>
                  <a:cubicBezTo>
                    <a:pt x="16" y="72573"/>
                    <a:pt x="37" y="72589"/>
                    <a:pt x="53" y="72589"/>
                  </a:cubicBezTo>
                  <a:cubicBezTo>
                    <a:pt x="61" y="72589"/>
                    <a:pt x="68" y="72585"/>
                    <a:pt x="71" y="72573"/>
                  </a:cubicBezTo>
                  <a:cubicBezTo>
                    <a:pt x="1750" y="69037"/>
                    <a:pt x="4334" y="66097"/>
                    <a:pt x="6572" y="62929"/>
                  </a:cubicBezTo>
                  <a:cubicBezTo>
                    <a:pt x="9180" y="59274"/>
                    <a:pt x="11549" y="55452"/>
                    <a:pt x="13954" y="51666"/>
                  </a:cubicBezTo>
                  <a:cubicBezTo>
                    <a:pt x="18693" y="44272"/>
                    <a:pt x="23693" y="37022"/>
                    <a:pt x="29242" y="30223"/>
                  </a:cubicBezTo>
                  <a:cubicBezTo>
                    <a:pt x="34290" y="24056"/>
                    <a:pt x="40172" y="18984"/>
                    <a:pt x="46315" y="13971"/>
                  </a:cubicBezTo>
                  <a:cubicBezTo>
                    <a:pt x="52530" y="8899"/>
                    <a:pt x="59055" y="3744"/>
                    <a:pt x="66437" y="457"/>
                  </a:cubicBezTo>
                  <a:cubicBezTo>
                    <a:pt x="66694" y="344"/>
                    <a:pt x="66543" y="1"/>
                    <a:pt x="6630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54"/>
            <p:cNvSpPr/>
            <p:nvPr/>
          </p:nvSpPr>
          <p:spPr>
            <a:xfrm>
              <a:off x="5730925" y="1418850"/>
              <a:ext cx="1843025" cy="1751525"/>
            </a:xfrm>
            <a:custGeom>
              <a:avLst/>
              <a:gdLst/>
              <a:ahLst/>
              <a:cxnLst/>
              <a:rect l="l" t="t" r="r" b="b"/>
              <a:pathLst>
                <a:path w="73721" h="70061" extrusionOk="0">
                  <a:moveTo>
                    <a:pt x="73417" y="0"/>
                  </a:moveTo>
                  <a:cubicBezTo>
                    <a:pt x="73389" y="0"/>
                    <a:pt x="73358" y="6"/>
                    <a:pt x="73324" y="19"/>
                  </a:cubicBezTo>
                  <a:cubicBezTo>
                    <a:pt x="65835" y="2698"/>
                    <a:pt x="59084" y="7115"/>
                    <a:pt x="52584" y="11604"/>
                  </a:cubicBezTo>
                  <a:cubicBezTo>
                    <a:pt x="45618" y="16390"/>
                    <a:pt x="38891" y="21271"/>
                    <a:pt x="32974" y="27379"/>
                  </a:cubicBezTo>
                  <a:cubicBezTo>
                    <a:pt x="26926" y="33642"/>
                    <a:pt x="21508" y="40595"/>
                    <a:pt x="16365" y="47632"/>
                  </a:cubicBezTo>
                  <a:cubicBezTo>
                    <a:pt x="13567" y="51478"/>
                    <a:pt x="10816" y="55359"/>
                    <a:pt x="7947" y="59157"/>
                  </a:cubicBezTo>
                  <a:cubicBezTo>
                    <a:pt x="5221" y="62729"/>
                    <a:pt x="2018" y="65955"/>
                    <a:pt x="17" y="70015"/>
                  </a:cubicBezTo>
                  <a:cubicBezTo>
                    <a:pt x="0" y="70041"/>
                    <a:pt x="20" y="70061"/>
                    <a:pt x="37" y="70061"/>
                  </a:cubicBezTo>
                  <a:cubicBezTo>
                    <a:pt x="44" y="70061"/>
                    <a:pt x="50" y="70058"/>
                    <a:pt x="53" y="70051"/>
                  </a:cubicBezTo>
                  <a:cubicBezTo>
                    <a:pt x="2065" y="66301"/>
                    <a:pt x="5113" y="63360"/>
                    <a:pt x="7721" y="60050"/>
                  </a:cubicBezTo>
                  <a:cubicBezTo>
                    <a:pt x="10495" y="56502"/>
                    <a:pt x="13114" y="52847"/>
                    <a:pt x="15758" y="49215"/>
                  </a:cubicBezTo>
                  <a:cubicBezTo>
                    <a:pt x="21044" y="41929"/>
                    <a:pt x="26640" y="34833"/>
                    <a:pt x="32795" y="28272"/>
                  </a:cubicBezTo>
                  <a:cubicBezTo>
                    <a:pt x="38594" y="22105"/>
                    <a:pt x="45321" y="17247"/>
                    <a:pt x="52238" y="12437"/>
                  </a:cubicBezTo>
                  <a:cubicBezTo>
                    <a:pt x="58870" y="7817"/>
                    <a:pt x="65811" y="3233"/>
                    <a:pt x="73455" y="495"/>
                  </a:cubicBezTo>
                  <a:cubicBezTo>
                    <a:pt x="73721" y="399"/>
                    <a:pt x="73655" y="0"/>
                    <a:pt x="7341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54"/>
            <p:cNvSpPr/>
            <p:nvPr/>
          </p:nvSpPr>
          <p:spPr>
            <a:xfrm>
              <a:off x="5731025" y="1505375"/>
              <a:ext cx="2027050" cy="1665025"/>
            </a:xfrm>
            <a:custGeom>
              <a:avLst/>
              <a:gdLst/>
              <a:ahLst/>
              <a:cxnLst/>
              <a:rect l="l" t="t" r="r" b="b"/>
              <a:pathLst>
                <a:path w="81082" h="66601" extrusionOk="0">
                  <a:moveTo>
                    <a:pt x="80725" y="1"/>
                  </a:moveTo>
                  <a:cubicBezTo>
                    <a:pt x="80703" y="1"/>
                    <a:pt x="80679" y="4"/>
                    <a:pt x="80655" y="11"/>
                  </a:cubicBezTo>
                  <a:cubicBezTo>
                    <a:pt x="72499" y="2201"/>
                    <a:pt x="64926" y="6226"/>
                    <a:pt x="57628" y="10369"/>
                  </a:cubicBezTo>
                  <a:cubicBezTo>
                    <a:pt x="50091" y="14679"/>
                    <a:pt x="42709" y="19061"/>
                    <a:pt x="36185" y="24859"/>
                  </a:cubicBezTo>
                  <a:cubicBezTo>
                    <a:pt x="29208" y="31074"/>
                    <a:pt x="23004" y="38253"/>
                    <a:pt x="17158" y="45516"/>
                  </a:cubicBezTo>
                  <a:cubicBezTo>
                    <a:pt x="13991" y="49421"/>
                    <a:pt x="10884" y="53386"/>
                    <a:pt x="7598" y="57196"/>
                  </a:cubicBezTo>
                  <a:cubicBezTo>
                    <a:pt x="4955" y="60256"/>
                    <a:pt x="1930" y="62935"/>
                    <a:pt x="25" y="66566"/>
                  </a:cubicBezTo>
                  <a:cubicBezTo>
                    <a:pt x="0" y="66583"/>
                    <a:pt x="17" y="66600"/>
                    <a:pt x="33" y="66600"/>
                  </a:cubicBezTo>
                  <a:cubicBezTo>
                    <a:pt x="39" y="66600"/>
                    <a:pt x="46" y="66597"/>
                    <a:pt x="49" y="66590"/>
                  </a:cubicBezTo>
                  <a:cubicBezTo>
                    <a:pt x="2169" y="62840"/>
                    <a:pt x="5502" y="60101"/>
                    <a:pt x="8300" y="56899"/>
                  </a:cubicBezTo>
                  <a:cubicBezTo>
                    <a:pt x="11455" y="53291"/>
                    <a:pt x="14432" y="49517"/>
                    <a:pt x="17432" y="45790"/>
                  </a:cubicBezTo>
                  <a:cubicBezTo>
                    <a:pt x="23004" y="38908"/>
                    <a:pt x="28922" y="32253"/>
                    <a:pt x="35411" y="26228"/>
                  </a:cubicBezTo>
                  <a:cubicBezTo>
                    <a:pt x="41793" y="20287"/>
                    <a:pt x="49091" y="15882"/>
                    <a:pt x="56592" y="11536"/>
                  </a:cubicBezTo>
                  <a:cubicBezTo>
                    <a:pt x="64236" y="7095"/>
                    <a:pt x="72201" y="2797"/>
                    <a:pt x="80785" y="487"/>
                  </a:cubicBezTo>
                  <a:cubicBezTo>
                    <a:pt x="81081" y="410"/>
                    <a:pt x="80984" y="1"/>
                    <a:pt x="8072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54"/>
            <p:cNvSpPr/>
            <p:nvPr/>
          </p:nvSpPr>
          <p:spPr>
            <a:xfrm>
              <a:off x="5735225" y="1621250"/>
              <a:ext cx="2137250" cy="1530400"/>
            </a:xfrm>
            <a:custGeom>
              <a:avLst/>
              <a:gdLst/>
              <a:ahLst/>
              <a:cxnLst/>
              <a:rect l="l" t="t" r="r" b="b"/>
              <a:pathLst>
                <a:path w="85490" h="61216" extrusionOk="0">
                  <a:moveTo>
                    <a:pt x="85119" y="0"/>
                  </a:moveTo>
                  <a:cubicBezTo>
                    <a:pt x="85100" y="0"/>
                    <a:pt x="85080" y="2"/>
                    <a:pt x="85059" y="7"/>
                  </a:cubicBezTo>
                  <a:cubicBezTo>
                    <a:pt x="76724" y="1686"/>
                    <a:pt x="69152" y="5877"/>
                    <a:pt x="61937" y="10223"/>
                  </a:cubicBezTo>
                  <a:cubicBezTo>
                    <a:pt x="54257" y="14842"/>
                    <a:pt x="46542" y="19533"/>
                    <a:pt x="38993" y="24403"/>
                  </a:cubicBezTo>
                  <a:cubicBezTo>
                    <a:pt x="35481" y="26665"/>
                    <a:pt x="32088" y="29106"/>
                    <a:pt x="28909" y="31785"/>
                  </a:cubicBezTo>
                  <a:cubicBezTo>
                    <a:pt x="25218" y="34892"/>
                    <a:pt x="21932" y="38464"/>
                    <a:pt x="18455" y="41834"/>
                  </a:cubicBezTo>
                  <a:cubicBezTo>
                    <a:pt x="14883" y="45310"/>
                    <a:pt x="11311" y="48799"/>
                    <a:pt x="7858" y="52395"/>
                  </a:cubicBezTo>
                  <a:cubicBezTo>
                    <a:pt x="5108" y="55252"/>
                    <a:pt x="1953" y="57681"/>
                    <a:pt x="0" y="61193"/>
                  </a:cubicBezTo>
                  <a:cubicBezTo>
                    <a:pt x="17" y="61201"/>
                    <a:pt x="33" y="61215"/>
                    <a:pt x="46" y="61215"/>
                  </a:cubicBezTo>
                  <a:cubicBezTo>
                    <a:pt x="51" y="61215"/>
                    <a:pt x="56" y="61213"/>
                    <a:pt x="60" y="61205"/>
                  </a:cubicBezTo>
                  <a:cubicBezTo>
                    <a:pt x="2239" y="57574"/>
                    <a:pt x="5703" y="55121"/>
                    <a:pt x="8608" y="52144"/>
                  </a:cubicBezTo>
                  <a:cubicBezTo>
                    <a:pt x="11930" y="48739"/>
                    <a:pt x="15347" y="45429"/>
                    <a:pt x="18776" y="42108"/>
                  </a:cubicBezTo>
                  <a:cubicBezTo>
                    <a:pt x="22063" y="38929"/>
                    <a:pt x="25230" y="35595"/>
                    <a:pt x="28682" y="32571"/>
                  </a:cubicBezTo>
                  <a:cubicBezTo>
                    <a:pt x="31992" y="29689"/>
                    <a:pt x="35588" y="27189"/>
                    <a:pt x="39255" y="24808"/>
                  </a:cubicBezTo>
                  <a:cubicBezTo>
                    <a:pt x="46363" y="20176"/>
                    <a:pt x="53686" y="15842"/>
                    <a:pt x="60901" y="11413"/>
                  </a:cubicBezTo>
                  <a:cubicBezTo>
                    <a:pt x="68449" y="6770"/>
                    <a:pt x="76415" y="2245"/>
                    <a:pt x="85189" y="483"/>
                  </a:cubicBezTo>
                  <a:cubicBezTo>
                    <a:pt x="85489" y="428"/>
                    <a:pt x="85385" y="0"/>
                    <a:pt x="8511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54"/>
            <p:cNvSpPr/>
            <p:nvPr/>
          </p:nvSpPr>
          <p:spPr>
            <a:xfrm>
              <a:off x="7860975" y="1621650"/>
              <a:ext cx="240900" cy="93150"/>
            </a:xfrm>
            <a:custGeom>
              <a:avLst/>
              <a:gdLst/>
              <a:ahLst/>
              <a:cxnLst/>
              <a:rect l="l" t="t" r="r" b="b"/>
              <a:pathLst>
                <a:path w="9636" h="3726" extrusionOk="0">
                  <a:moveTo>
                    <a:pt x="115" y="0"/>
                  </a:moveTo>
                  <a:cubicBezTo>
                    <a:pt x="34" y="0"/>
                    <a:pt x="0" y="125"/>
                    <a:pt x="88" y="158"/>
                  </a:cubicBezTo>
                  <a:cubicBezTo>
                    <a:pt x="3100" y="1396"/>
                    <a:pt x="6220" y="2075"/>
                    <a:pt x="9077" y="3682"/>
                  </a:cubicBezTo>
                  <a:cubicBezTo>
                    <a:pt x="9130" y="3712"/>
                    <a:pt x="9181" y="3725"/>
                    <a:pt x="9229" y="3725"/>
                  </a:cubicBezTo>
                  <a:cubicBezTo>
                    <a:pt x="9483" y="3725"/>
                    <a:pt x="9636" y="3352"/>
                    <a:pt x="9375" y="3182"/>
                  </a:cubicBezTo>
                  <a:cubicBezTo>
                    <a:pt x="6625" y="1372"/>
                    <a:pt x="3184" y="1051"/>
                    <a:pt x="136" y="3"/>
                  </a:cubicBezTo>
                  <a:cubicBezTo>
                    <a:pt x="128" y="1"/>
                    <a:pt x="121" y="0"/>
                    <a:pt x="115"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54"/>
            <p:cNvSpPr/>
            <p:nvPr/>
          </p:nvSpPr>
          <p:spPr>
            <a:xfrm>
              <a:off x="8019225" y="1689900"/>
              <a:ext cx="45200" cy="32575"/>
            </a:xfrm>
            <a:custGeom>
              <a:avLst/>
              <a:gdLst/>
              <a:ahLst/>
              <a:cxnLst/>
              <a:rect l="l" t="t" r="r" b="b"/>
              <a:pathLst>
                <a:path w="1808" h="1303" extrusionOk="0">
                  <a:moveTo>
                    <a:pt x="1609" y="0"/>
                  </a:moveTo>
                  <a:cubicBezTo>
                    <a:pt x="1578" y="0"/>
                    <a:pt x="1543" y="11"/>
                    <a:pt x="1509" y="35"/>
                  </a:cubicBezTo>
                  <a:cubicBezTo>
                    <a:pt x="1021" y="416"/>
                    <a:pt x="509" y="809"/>
                    <a:pt x="21" y="1202"/>
                  </a:cubicBezTo>
                  <a:cubicBezTo>
                    <a:pt x="0" y="1243"/>
                    <a:pt x="42" y="1302"/>
                    <a:pt x="84" y="1302"/>
                  </a:cubicBezTo>
                  <a:cubicBezTo>
                    <a:pt x="91" y="1302"/>
                    <a:pt x="98" y="1301"/>
                    <a:pt x="104" y="1297"/>
                  </a:cubicBezTo>
                  <a:cubicBezTo>
                    <a:pt x="616" y="940"/>
                    <a:pt x="1140" y="571"/>
                    <a:pt x="1676" y="238"/>
                  </a:cubicBezTo>
                  <a:cubicBezTo>
                    <a:pt x="1808" y="153"/>
                    <a:pt x="1730" y="0"/>
                    <a:pt x="160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54"/>
            <p:cNvSpPr/>
            <p:nvPr/>
          </p:nvSpPr>
          <p:spPr>
            <a:xfrm>
              <a:off x="7973175" y="1674050"/>
              <a:ext cx="59175" cy="39475"/>
            </a:xfrm>
            <a:custGeom>
              <a:avLst/>
              <a:gdLst/>
              <a:ahLst/>
              <a:cxnLst/>
              <a:rect l="l" t="t" r="r" b="b"/>
              <a:pathLst>
                <a:path w="2367" h="1579" extrusionOk="0">
                  <a:moveTo>
                    <a:pt x="2154" y="0"/>
                  </a:moveTo>
                  <a:cubicBezTo>
                    <a:pt x="2122" y="0"/>
                    <a:pt x="2087" y="11"/>
                    <a:pt x="2053" y="38"/>
                  </a:cubicBezTo>
                  <a:cubicBezTo>
                    <a:pt x="1422" y="574"/>
                    <a:pt x="720" y="1015"/>
                    <a:pt x="41" y="1503"/>
                  </a:cubicBezTo>
                  <a:cubicBezTo>
                    <a:pt x="0" y="1523"/>
                    <a:pt x="30" y="1579"/>
                    <a:pt x="61" y="1579"/>
                  </a:cubicBezTo>
                  <a:cubicBezTo>
                    <a:pt x="67" y="1579"/>
                    <a:pt x="72" y="1577"/>
                    <a:pt x="77" y="1574"/>
                  </a:cubicBezTo>
                  <a:cubicBezTo>
                    <a:pt x="815" y="1146"/>
                    <a:pt x="1553" y="753"/>
                    <a:pt x="2244" y="264"/>
                  </a:cubicBezTo>
                  <a:cubicBezTo>
                    <a:pt x="2367" y="170"/>
                    <a:pt x="2279" y="0"/>
                    <a:pt x="215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54"/>
            <p:cNvSpPr/>
            <p:nvPr/>
          </p:nvSpPr>
          <p:spPr>
            <a:xfrm>
              <a:off x="7930150" y="1664425"/>
              <a:ext cx="78700" cy="55250"/>
            </a:xfrm>
            <a:custGeom>
              <a:avLst/>
              <a:gdLst/>
              <a:ahLst/>
              <a:cxnLst/>
              <a:rect l="l" t="t" r="r" b="b"/>
              <a:pathLst>
                <a:path w="3148" h="2210" extrusionOk="0">
                  <a:moveTo>
                    <a:pt x="2975" y="0"/>
                  </a:moveTo>
                  <a:cubicBezTo>
                    <a:pt x="2956" y="0"/>
                    <a:pt x="2937" y="6"/>
                    <a:pt x="2917" y="18"/>
                  </a:cubicBezTo>
                  <a:cubicBezTo>
                    <a:pt x="1917" y="649"/>
                    <a:pt x="1000" y="1376"/>
                    <a:pt x="59" y="2090"/>
                  </a:cubicBezTo>
                  <a:cubicBezTo>
                    <a:pt x="1" y="2129"/>
                    <a:pt x="47" y="2209"/>
                    <a:pt x="98" y="2209"/>
                  </a:cubicBezTo>
                  <a:cubicBezTo>
                    <a:pt x="109" y="2209"/>
                    <a:pt x="120" y="2206"/>
                    <a:pt x="131" y="2197"/>
                  </a:cubicBezTo>
                  <a:cubicBezTo>
                    <a:pt x="1072" y="1495"/>
                    <a:pt x="2012" y="804"/>
                    <a:pt x="3036" y="233"/>
                  </a:cubicBezTo>
                  <a:cubicBezTo>
                    <a:pt x="3147" y="172"/>
                    <a:pt x="3078" y="0"/>
                    <a:pt x="2975"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54"/>
            <p:cNvSpPr/>
            <p:nvPr/>
          </p:nvSpPr>
          <p:spPr>
            <a:xfrm>
              <a:off x="7935000" y="1659925"/>
              <a:ext cx="44575" cy="30925"/>
            </a:xfrm>
            <a:custGeom>
              <a:avLst/>
              <a:gdLst/>
              <a:ahLst/>
              <a:cxnLst/>
              <a:rect l="l" t="t" r="r" b="b"/>
              <a:pathLst>
                <a:path w="1783" h="1237" extrusionOk="0">
                  <a:moveTo>
                    <a:pt x="1604" y="0"/>
                  </a:moveTo>
                  <a:cubicBezTo>
                    <a:pt x="1584" y="0"/>
                    <a:pt x="1564" y="6"/>
                    <a:pt x="1544" y="20"/>
                  </a:cubicBezTo>
                  <a:cubicBezTo>
                    <a:pt x="1008" y="377"/>
                    <a:pt x="473" y="722"/>
                    <a:pt x="32" y="1187"/>
                  </a:cubicBezTo>
                  <a:cubicBezTo>
                    <a:pt x="0" y="1197"/>
                    <a:pt x="35" y="1236"/>
                    <a:pt x="68" y="1236"/>
                  </a:cubicBezTo>
                  <a:cubicBezTo>
                    <a:pt x="72" y="1236"/>
                    <a:pt x="76" y="1236"/>
                    <a:pt x="80" y="1234"/>
                  </a:cubicBezTo>
                  <a:cubicBezTo>
                    <a:pt x="556" y="818"/>
                    <a:pt x="1116" y="532"/>
                    <a:pt x="1663" y="222"/>
                  </a:cubicBezTo>
                  <a:cubicBezTo>
                    <a:pt x="1783" y="153"/>
                    <a:pt x="1703" y="0"/>
                    <a:pt x="160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54"/>
            <p:cNvSpPr/>
            <p:nvPr/>
          </p:nvSpPr>
          <p:spPr>
            <a:xfrm>
              <a:off x="7873600" y="1638225"/>
              <a:ext cx="48525" cy="36925"/>
            </a:xfrm>
            <a:custGeom>
              <a:avLst/>
              <a:gdLst/>
              <a:ahLst/>
              <a:cxnLst/>
              <a:rect l="l" t="t" r="r" b="b"/>
              <a:pathLst>
                <a:path w="1941" h="1477" extrusionOk="0">
                  <a:moveTo>
                    <a:pt x="1809" y="1"/>
                  </a:moveTo>
                  <a:cubicBezTo>
                    <a:pt x="1786" y="1"/>
                    <a:pt x="1762" y="9"/>
                    <a:pt x="1738" y="31"/>
                  </a:cubicBezTo>
                  <a:cubicBezTo>
                    <a:pt x="1178" y="471"/>
                    <a:pt x="583" y="888"/>
                    <a:pt x="47" y="1364"/>
                  </a:cubicBezTo>
                  <a:cubicBezTo>
                    <a:pt x="0" y="1402"/>
                    <a:pt x="43" y="1477"/>
                    <a:pt x="104" y="1477"/>
                  </a:cubicBezTo>
                  <a:cubicBezTo>
                    <a:pt x="120" y="1477"/>
                    <a:pt x="137" y="1472"/>
                    <a:pt x="155" y="1459"/>
                  </a:cubicBezTo>
                  <a:cubicBezTo>
                    <a:pt x="702" y="995"/>
                    <a:pt x="1298" y="614"/>
                    <a:pt x="1857" y="173"/>
                  </a:cubicBezTo>
                  <a:cubicBezTo>
                    <a:pt x="1940" y="109"/>
                    <a:pt x="1887" y="1"/>
                    <a:pt x="180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54"/>
            <p:cNvSpPr/>
            <p:nvPr/>
          </p:nvSpPr>
          <p:spPr>
            <a:xfrm>
              <a:off x="7856275" y="1633275"/>
              <a:ext cx="45525" cy="24150"/>
            </a:xfrm>
            <a:custGeom>
              <a:avLst/>
              <a:gdLst/>
              <a:ahLst/>
              <a:cxnLst/>
              <a:rect l="l" t="t" r="r" b="b"/>
              <a:pathLst>
                <a:path w="1821" h="966" extrusionOk="0">
                  <a:moveTo>
                    <a:pt x="1693" y="1"/>
                  </a:moveTo>
                  <a:cubicBezTo>
                    <a:pt x="1678" y="1"/>
                    <a:pt x="1662" y="5"/>
                    <a:pt x="1645" y="14"/>
                  </a:cubicBezTo>
                  <a:cubicBezTo>
                    <a:pt x="1109" y="336"/>
                    <a:pt x="514" y="514"/>
                    <a:pt x="38" y="895"/>
                  </a:cubicBezTo>
                  <a:cubicBezTo>
                    <a:pt x="1" y="923"/>
                    <a:pt x="22" y="966"/>
                    <a:pt x="56" y="966"/>
                  </a:cubicBezTo>
                  <a:cubicBezTo>
                    <a:pt x="65" y="966"/>
                    <a:pt x="75" y="963"/>
                    <a:pt x="86" y="955"/>
                  </a:cubicBezTo>
                  <a:cubicBezTo>
                    <a:pt x="574" y="598"/>
                    <a:pt x="1181" y="455"/>
                    <a:pt x="1741" y="169"/>
                  </a:cubicBezTo>
                  <a:cubicBezTo>
                    <a:pt x="1821" y="119"/>
                    <a:pt x="1774" y="1"/>
                    <a:pt x="169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54"/>
            <p:cNvSpPr/>
            <p:nvPr/>
          </p:nvSpPr>
          <p:spPr>
            <a:xfrm>
              <a:off x="7897350" y="1646075"/>
              <a:ext cx="55375" cy="49800"/>
            </a:xfrm>
            <a:custGeom>
              <a:avLst/>
              <a:gdLst/>
              <a:ahLst/>
              <a:cxnLst/>
              <a:rect l="l" t="t" r="r" b="b"/>
              <a:pathLst>
                <a:path w="2215" h="1992" extrusionOk="0">
                  <a:moveTo>
                    <a:pt x="2069" y="0"/>
                  </a:moveTo>
                  <a:cubicBezTo>
                    <a:pt x="2055" y="0"/>
                    <a:pt x="2040" y="4"/>
                    <a:pt x="2026" y="14"/>
                  </a:cubicBezTo>
                  <a:cubicBezTo>
                    <a:pt x="1252" y="419"/>
                    <a:pt x="455" y="1133"/>
                    <a:pt x="26" y="1907"/>
                  </a:cubicBezTo>
                  <a:cubicBezTo>
                    <a:pt x="1" y="1949"/>
                    <a:pt x="47" y="1992"/>
                    <a:pt x="89" y="1992"/>
                  </a:cubicBezTo>
                  <a:cubicBezTo>
                    <a:pt x="106" y="1992"/>
                    <a:pt x="123" y="1984"/>
                    <a:pt x="133" y="1967"/>
                  </a:cubicBezTo>
                  <a:cubicBezTo>
                    <a:pt x="621" y="1157"/>
                    <a:pt x="1431" y="741"/>
                    <a:pt x="2145" y="181"/>
                  </a:cubicBezTo>
                  <a:cubicBezTo>
                    <a:pt x="2215" y="111"/>
                    <a:pt x="2143" y="0"/>
                    <a:pt x="206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54"/>
            <p:cNvSpPr/>
            <p:nvPr/>
          </p:nvSpPr>
          <p:spPr>
            <a:xfrm>
              <a:off x="8037825" y="1703175"/>
              <a:ext cx="43650" cy="32700"/>
            </a:xfrm>
            <a:custGeom>
              <a:avLst/>
              <a:gdLst/>
              <a:ahLst/>
              <a:cxnLst/>
              <a:rect l="l" t="t" r="r" b="b"/>
              <a:pathLst>
                <a:path w="1746" h="1308" extrusionOk="0">
                  <a:moveTo>
                    <a:pt x="1645" y="1"/>
                  </a:moveTo>
                  <a:cubicBezTo>
                    <a:pt x="1638" y="1"/>
                    <a:pt x="1630" y="2"/>
                    <a:pt x="1622" y="4"/>
                  </a:cubicBezTo>
                  <a:cubicBezTo>
                    <a:pt x="1027" y="314"/>
                    <a:pt x="527" y="766"/>
                    <a:pt x="51" y="1219"/>
                  </a:cubicBezTo>
                  <a:cubicBezTo>
                    <a:pt x="0" y="1259"/>
                    <a:pt x="43" y="1308"/>
                    <a:pt x="87" y="1308"/>
                  </a:cubicBezTo>
                  <a:cubicBezTo>
                    <a:pt x="95" y="1308"/>
                    <a:pt x="103" y="1306"/>
                    <a:pt x="110" y="1302"/>
                  </a:cubicBezTo>
                  <a:cubicBezTo>
                    <a:pt x="586" y="850"/>
                    <a:pt x="1086" y="421"/>
                    <a:pt x="1682" y="123"/>
                  </a:cubicBezTo>
                  <a:cubicBezTo>
                    <a:pt x="1745" y="81"/>
                    <a:pt x="1705" y="1"/>
                    <a:pt x="164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54"/>
            <p:cNvSpPr/>
            <p:nvPr/>
          </p:nvSpPr>
          <p:spPr>
            <a:xfrm>
              <a:off x="6533800" y="2027950"/>
              <a:ext cx="742000" cy="527250"/>
            </a:xfrm>
            <a:custGeom>
              <a:avLst/>
              <a:gdLst/>
              <a:ahLst/>
              <a:cxnLst/>
              <a:rect l="l" t="t" r="r" b="b"/>
              <a:pathLst>
                <a:path w="29680" h="21090" extrusionOk="0">
                  <a:moveTo>
                    <a:pt x="29476" y="1"/>
                  </a:moveTo>
                  <a:cubicBezTo>
                    <a:pt x="29451" y="1"/>
                    <a:pt x="29425" y="9"/>
                    <a:pt x="29398" y="27"/>
                  </a:cubicBezTo>
                  <a:cubicBezTo>
                    <a:pt x="24160" y="3361"/>
                    <a:pt x="19171" y="7052"/>
                    <a:pt x="14123" y="10683"/>
                  </a:cubicBezTo>
                  <a:cubicBezTo>
                    <a:pt x="9408" y="14076"/>
                    <a:pt x="4990" y="17946"/>
                    <a:pt x="49" y="20994"/>
                  </a:cubicBezTo>
                  <a:cubicBezTo>
                    <a:pt x="0" y="21013"/>
                    <a:pt x="32" y="21089"/>
                    <a:pt x="78" y="21089"/>
                  </a:cubicBezTo>
                  <a:cubicBezTo>
                    <a:pt x="88" y="21089"/>
                    <a:pt x="98" y="21086"/>
                    <a:pt x="109" y="21077"/>
                  </a:cubicBezTo>
                  <a:cubicBezTo>
                    <a:pt x="5062" y="18041"/>
                    <a:pt x="9491" y="14207"/>
                    <a:pt x="14230" y="10862"/>
                  </a:cubicBezTo>
                  <a:cubicBezTo>
                    <a:pt x="19302" y="7290"/>
                    <a:pt x="24290" y="3599"/>
                    <a:pt x="29541" y="277"/>
                  </a:cubicBezTo>
                  <a:cubicBezTo>
                    <a:pt x="29679" y="188"/>
                    <a:pt x="29596" y="1"/>
                    <a:pt x="29476"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54"/>
            <p:cNvSpPr/>
            <p:nvPr/>
          </p:nvSpPr>
          <p:spPr>
            <a:xfrm>
              <a:off x="7233075" y="1814500"/>
              <a:ext cx="467475" cy="335475"/>
            </a:xfrm>
            <a:custGeom>
              <a:avLst/>
              <a:gdLst/>
              <a:ahLst/>
              <a:cxnLst/>
              <a:rect l="l" t="t" r="r" b="b"/>
              <a:pathLst>
                <a:path w="18699" h="13419" extrusionOk="0">
                  <a:moveTo>
                    <a:pt x="18458" y="1"/>
                  </a:moveTo>
                  <a:cubicBezTo>
                    <a:pt x="18430" y="1"/>
                    <a:pt x="18400" y="9"/>
                    <a:pt x="18370" y="28"/>
                  </a:cubicBezTo>
                  <a:cubicBezTo>
                    <a:pt x="12119" y="4171"/>
                    <a:pt x="6166" y="8755"/>
                    <a:pt x="129" y="13173"/>
                  </a:cubicBezTo>
                  <a:cubicBezTo>
                    <a:pt x="0" y="13262"/>
                    <a:pt x="79" y="13418"/>
                    <a:pt x="185" y="13418"/>
                  </a:cubicBezTo>
                  <a:cubicBezTo>
                    <a:pt x="205" y="13418"/>
                    <a:pt x="227" y="13412"/>
                    <a:pt x="249" y="13399"/>
                  </a:cubicBezTo>
                  <a:cubicBezTo>
                    <a:pt x="6309" y="8982"/>
                    <a:pt x="12393" y="4636"/>
                    <a:pt x="18548" y="350"/>
                  </a:cubicBezTo>
                  <a:cubicBezTo>
                    <a:pt x="18698" y="230"/>
                    <a:pt x="18605" y="1"/>
                    <a:pt x="1845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54"/>
            <p:cNvSpPr/>
            <p:nvPr/>
          </p:nvSpPr>
          <p:spPr>
            <a:xfrm>
              <a:off x="6049025" y="2790350"/>
              <a:ext cx="313300" cy="262375"/>
            </a:xfrm>
            <a:custGeom>
              <a:avLst/>
              <a:gdLst/>
              <a:ahLst/>
              <a:cxnLst/>
              <a:rect l="l" t="t" r="r" b="b"/>
              <a:pathLst>
                <a:path w="12532" h="10495" extrusionOk="0">
                  <a:moveTo>
                    <a:pt x="12412" y="1"/>
                  </a:moveTo>
                  <a:cubicBezTo>
                    <a:pt x="12393" y="1"/>
                    <a:pt x="12374" y="7"/>
                    <a:pt x="12356" y="23"/>
                  </a:cubicBezTo>
                  <a:cubicBezTo>
                    <a:pt x="8284" y="3523"/>
                    <a:pt x="3748" y="6452"/>
                    <a:pt x="45" y="10369"/>
                  </a:cubicBezTo>
                  <a:cubicBezTo>
                    <a:pt x="1" y="10422"/>
                    <a:pt x="48" y="10495"/>
                    <a:pt x="105" y="10495"/>
                  </a:cubicBezTo>
                  <a:cubicBezTo>
                    <a:pt x="125" y="10495"/>
                    <a:pt x="146" y="10486"/>
                    <a:pt x="164" y="10464"/>
                  </a:cubicBezTo>
                  <a:cubicBezTo>
                    <a:pt x="3867" y="6571"/>
                    <a:pt x="8403" y="3642"/>
                    <a:pt x="12475" y="142"/>
                  </a:cubicBezTo>
                  <a:cubicBezTo>
                    <a:pt x="12531" y="86"/>
                    <a:pt x="12478" y="1"/>
                    <a:pt x="1241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54"/>
            <p:cNvSpPr/>
            <p:nvPr/>
          </p:nvSpPr>
          <p:spPr>
            <a:xfrm>
              <a:off x="5981425" y="2512650"/>
              <a:ext cx="504050" cy="479575"/>
            </a:xfrm>
            <a:custGeom>
              <a:avLst/>
              <a:gdLst/>
              <a:ahLst/>
              <a:cxnLst/>
              <a:rect l="l" t="t" r="r" b="b"/>
              <a:pathLst>
                <a:path w="20162" h="19183" extrusionOk="0">
                  <a:moveTo>
                    <a:pt x="20039" y="0"/>
                  </a:moveTo>
                  <a:cubicBezTo>
                    <a:pt x="20019" y="0"/>
                    <a:pt x="19998" y="7"/>
                    <a:pt x="19977" y="22"/>
                  </a:cubicBezTo>
                  <a:cubicBezTo>
                    <a:pt x="12988" y="6023"/>
                    <a:pt x="6226" y="12333"/>
                    <a:pt x="11" y="19144"/>
                  </a:cubicBezTo>
                  <a:cubicBezTo>
                    <a:pt x="1" y="19163"/>
                    <a:pt x="15" y="19182"/>
                    <a:pt x="27" y="19182"/>
                  </a:cubicBezTo>
                  <a:cubicBezTo>
                    <a:pt x="30" y="19182"/>
                    <a:pt x="32" y="19181"/>
                    <a:pt x="34" y="19179"/>
                  </a:cubicBezTo>
                  <a:cubicBezTo>
                    <a:pt x="6309" y="12393"/>
                    <a:pt x="13119" y="6190"/>
                    <a:pt x="20096" y="141"/>
                  </a:cubicBezTo>
                  <a:cubicBezTo>
                    <a:pt x="20162" y="85"/>
                    <a:pt x="20110" y="0"/>
                    <a:pt x="2003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54"/>
            <p:cNvSpPr/>
            <p:nvPr/>
          </p:nvSpPr>
          <p:spPr>
            <a:xfrm>
              <a:off x="6628400" y="2375475"/>
              <a:ext cx="334125" cy="235500"/>
            </a:xfrm>
            <a:custGeom>
              <a:avLst/>
              <a:gdLst/>
              <a:ahLst/>
              <a:cxnLst/>
              <a:rect l="l" t="t" r="r" b="b"/>
              <a:pathLst>
                <a:path w="13365" h="9420" extrusionOk="0">
                  <a:moveTo>
                    <a:pt x="13199" y="1"/>
                  </a:moveTo>
                  <a:cubicBezTo>
                    <a:pt x="13179" y="1"/>
                    <a:pt x="13158" y="7"/>
                    <a:pt x="13137" y="20"/>
                  </a:cubicBezTo>
                  <a:cubicBezTo>
                    <a:pt x="8684" y="2937"/>
                    <a:pt x="4397" y="6104"/>
                    <a:pt x="99" y="9248"/>
                  </a:cubicBezTo>
                  <a:cubicBezTo>
                    <a:pt x="0" y="9297"/>
                    <a:pt x="49" y="9420"/>
                    <a:pt x="123" y="9420"/>
                  </a:cubicBezTo>
                  <a:cubicBezTo>
                    <a:pt x="138" y="9420"/>
                    <a:pt x="154" y="9415"/>
                    <a:pt x="171" y="9403"/>
                  </a:cubicBezTo>
                  <a:cubicBezTo>
                    <a:pt x="4493" y="6271"/>
                    <a:pt x="8779" y="3116"/>
                    <a:pt x="13256" y="235"/>
                  </a:cubicBezTo>
                  <a:cubicBezTo>
                    <a:pt x="13365" y="155"/>
                    <a:pt x="13300" y="1"/>
                    <a:pt x="1319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54"/>
            <p:cNvSpPr/>
            <p:nvPr/>
          </p:nvSpPr>
          <p:spPr>
            <a:xfrm>
              <a:off x="6736375" y="1800075"/>
              <a:ext cx="808350" cy="498800"/>
            </a:xfrm>
            <a:custGeom>
              <a:avLst/>
              <a:gdLst/>
              <a:ahLst/>
              <a:cxnLst/>
              <a:rect l="l" t="t" r="r" b="b"/>
              <a:pathLst>
                <a:path w="32334" h="19952" extrusionOk="0">
                  <a:moveTo>
                    <a:pt x="32206" y="1"/>
                  </a:moveTo>
                  <a:cubicBezTo>
                    <a:pt x="32193" y="1"/>
                    <a:pt x="32180" y="4"/>
                    <a:pt x="32166" y="10"/>
                  </a:cubicBezTo>
                  <a:cubicBezTo>
                    <a:pt x="21057" y="5951"/>
                    <a:pt x="10020" y="12178"/>
                    <a:pt x="19" y="19893"/>
                  </a:cubicBezTo>
                  <a:cubicBezTo>
                    <a:pt x="0" y="19912"/>
                    <a:pt x="11" y="19952"/>
                    <a:pt x="33" y="19952"/>
                  </a:cubicBezTo>
                  <a:cubicBezTo>
                    <a:pt x="39" y="19952"/>
                    <a:pt x="47" y="19949"/>
                    <a:pt x="55" y="19941"/>
                  </a:cubicBezTo>
                  <a:cubicBezTo>
                    <a:pt x="10068" y="12226"/>
                    <a:pt x="21140" y="6118"/>
                    <a:pt x="32261" y="165"/>
                  </a:cubicBezTo>
                  <a:cubicBezTo>
                    <a:pt x="32333" y="123"/>
                    <a:pt x="32289" y="1"/>
                    <a:pt x="32206"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54"/>
            <p:cNvSpPr/>
            <p:nvPr/>
          </p:nvSpPr>
          <p:spPr>
            <a:xfrm>
              <a:off x="7616600" y="1693975"/>
              <a:ext cx="173450" cy="84950"/>
            </a:xfrm>
            <a:custGeom>
              <a:avLst/>
              <a:gdLst/>
              <a:ahLst/>
              <a:cxnLst/>
              <a:rect l="l" t="t" r="r" b="b"/>
              <a:pathLst>
                <a:path w="6938" h="3398" extrusionOk="0">
                  <a:moveTo>
                    <a:pt x="6752" y="0"/>
                  </a:moveTo>
                  <a:cubicBezTo>
                    <a:pt x="6734" y="0"/>
                    <a:pt x="6715" y="5"/>
                    <a:pt x="6696" y="15"/>
                  </a:cubicBezTo>
                  <a:cubicBezTo>
                    <a:pt x="4481" y="1039"/>
                    <a:pt x="2338" y="2194"/>
                    <a:pt x="112" y="3218"/>
                  </a:cubicBezTo>
                  <a:cubicBezTo>
                    <a:pt x="0" y="3269"/>
                    <a:pt x="62" y="3397"/>
                    <a:pt x="156" y="3397"/>
                  </a:cubicBezTo>
                  <a:cubicBezTo>
                    <a:pt x="172" y="3397"/>
                    <a:pt x="189" y="3393"/>
                    <a:pt x="207" y="3385"/>
                  </a:cubicBezTo>
                  <a:cubicBezTo>
                    <a:pt x="2422" y="2349"/>
                    <a:pt x="4600" y="1253"/>
                    <a:pt x="6815" y="229"/>
                  </a:cubicBezTo>
                  <a:cubicBezTo>
                    <a:pt x="6937" y="158"/>
                    <a:pt x="6859" y="0"/>
                    <a:pt x="675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54"/>
            <p:cNvSpPr/>
            <p:nvPr/>
          </p:nvSpPr>
          <p:spPr>
            <a:xfrm>
              <a:off x="7537875" y="1806550"/>
              <a:ext cx="344650" cy="221875"/>
            </a:xfrm>
            <a:custGeom>
              <a:avLst/>
              <a:gdLst/>
              <a:ahLst/>
              <a:cxnLst/>
              <a:rect l="l" t="t" r="r" b="b"/>
              <a:pathLst>
                <a:path w="13786" h="8875" extrusionOk="0">
                  <a:moveTo>
                    <a:pt x="13577" y="0"/>
                  </a:moveTo>
                  <a:cubicBezTo>
                    <a:pt x="13553" y="0"/>
                    <a:pt x="13527" y="8"/>
                    <a:pt x="13500" y="25"/>
                  </a:cubicBezTo>
                  <a:cubicBezTo>
                    <a:pt x="8916" y="2823"/>
                    <a:pt x="4213" y="5382"/>
                    <a:pt x="46" y="8776"/>
                  </a:cubicBezTo>
                  <a:cubicBezTo>
                    <a:pt x="0" y="8822"/>
                    <a:pt x="39" y="8875"/>
                    <a:pt x="81" y="8875"/>
                  </a:cubicBezTo>
                  <a:cubicBezTo>
                    <a:pt x="94" y="8875"/>
                    <a:pt x="107" y="8870"/>
                    <a:pt x="118" y="8859"/>
                  </a:cubicBezTo>
                  <a:cubicBezTo>
                    <a:pt x="4320" y="5513"/>
                    <a:pt x="9023" y="2954"/>
                    <a:pt x="13655" y="287"/>
                  </a:cubicBezTo>
                  <a:cubicBezTo>
                    <a:pt x="13785" y="206"/>
                    <a:pt x="13705" y="0"/>
                    <a:pt x="1357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54"/>
            <p:cNvSpPr/>
            <p:nvPr/>
          </p:nvSpPr>
          <p:spPr>
            <a:xfrm>
              <a:off x="5437750" y="1790125"/>
              <a:ext cx="273450" cy="191525"/>
            </a:xfrm>
            <a:custGeom>
              <a:avLst/>
              <a:gdLst/>
              <a:ahLst/>
              <a:cxnLst/>
              <a:rect l="l" t="t" r="r" b="b"/>
              <a:pathLst>
                <a:path w="10938" h="7661" extrusionOk="0">
                  <a:moveTo>
                    <a:pt x="153" y="1"/>
                  </a:moveTo>
                  <a:cubicBezTo>
                    <a:pt x="66" y="1"/>
                    <a:pt x="0" y="149"/>
                    <a:pt x="100" y="193"/>
                  </a:cubicBezTo>
                  <a:cubicBezTo>
                    <a:pt x="4041" y="2003"/>
                    <a:pt x="7851" y="3813"/>
                    <a:pt x="10351" y="7540"/>
                  </a:cubicBezTo>
                  <a:cubicBezTo>
                    <a:pt x="10408" y="7625"/>
                    <a:pt x="10489" y="7660"/>
                    <a:pt x="10568" y="7660"/>
                  </a:cubicBezTo>
                  <a:cubicBezTo>
                    <a:pt x="10755" y="7660"/>
                    <a:pt x="10937" y="7466"/>
                    <a:pt x="10804" y="7266"/>
                  </a:cubicBezTo>
                  <a:cubicBezTo>
                    <a:pt x="8232" y="3563"/>
                    <a:pt x="4303" y="1575"/>
                    <a:pt x="172" y="3"/>
                  </a:cubicBezTo>
                  <a:cubicBezTo>
                    <a:pt x="165" y="1"/>
                    <a:pt x="159" y="1"/>
                    <a:pt x="15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54"/>
            <p:cNvSpPr/>
            <p:nvPr/>
          </p:nvSpPr>
          <p:spPr>
            <a:xfrm>
              <a:off x="5680500" y="1566200"/>
              <a:ext cx="289725" cy="203775"/>
            </a:xfrm>
            <a:custGeom>
              <a:avLst/>
              <a:gdLst/>
              <a:ahLst/>
              <a:cxnLst/>
              <a:rect l="l" t="t" r="r" b="b"/>
              <a:pathLst>
                <a:path w="11589" h="8151" extrusionOk="0">
                  <a:moveTo>
                    <a:pt x="179" y="1"/>
                  </a:moveTo>
                  <a:cubicBezTo>
                    <a:pt x="58" y="1"/>
                    <a:pt x="0" y="224"/>
                    <a:pt x="153" y="257"/>
                  </a:cubicBezTo>
                  <a:cubicBezTo>
                    <a:pt x="4809" y="1376"/>
                    <a:pt x="7452" y="5281"/>
                    <a:pt x="11000" y="8091"/>
                  </a:cubicBezTo>
                  <a:cubicBezTo>
                    <a:pt x="11057" y="8133"/>
                    <a:pt x="11118" y="8151"/>
                    <a:pt x="11177" y="8151"/>
                  </a:cubicBezTo>
                  <a:cubicBezTo>
                    <a:pt x="11400" y="8151"/>
                    <a:pt x="11588" y="7891"/>
                    <a:pt x="11381" y="7722"/>
                  </a:cubicBezTo>
                  <a:cubicBezTo>
                    <a:pt x="7952" y="4745"/>
                    <a:pt x="4868" y="947"/>
                    <a:pt x="213" y="6"/>
                  </a:cubicBezTo>
                  <a:cubicBezTo>
                    <a:pt x="201" y="3"/>
                    <a:pt x="190" y="1"/>
                    <a:pt x="17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54"/>
            <p:cNvSpPr/>
            <p:nvPr/>
          </p:nvSpPr>
          <p:spPr>
            <a:xfrm>
              <a:off x="6019625" y="1331975"/>
              <a:ext cx="282325" cy="278425"/>
            </a:xfrm>
            <a:custGeom>
              <a:avLst/>
              <a:gdLst/>
              <a:ahLst/>
              <a:cxnLst/>
              <a:rect l="l" t="t" r="r" b="b"/>
              <a:pathLst>
                <a:path w="11293" h="11137" extrusionOk="0">
                  <a:moveTo>
                    <a:pt x="168" y="1"/>
                  </a:moveTo>
                  <a:cubicBezTo>
                    <a:pt x="78" y="1"/>
                    <a:pt x="0" y="136"/>
                    <a:pt x="90" y="196"/>
                  </a:cubicBezTo>
                  <a:cubicBezTo>
                    <a:pt x="4067" y="3470"/>
                    <a:pt x="7496" y="7113"/>
                    <a:pt x="10806" y="11054"/>
                  </a:cubicBezTo>
                  <a:cubicBezTo>
                    <a:pt x="10855" y="11112"/>
                    <a:pt x="10912" y="11136"/>
                    <a:pt x="10967" y="11136"/>
                  </a:cubicBezTo>
                  <a:cubicBezTo>
                    <a:pt x="11138" y="11136"/>
                    <a:pt x="11292" y="10901"/>
                    <a:pt x="11139" y="10721"/>
                  </a:cubicBezTo>
                  <a:cubicBezTo>
                    <a:pt x="7924" y="6697"/>
                    <a:pt x="4329" y="3113"/>
                    <a:pt x="221" y="17"/>
                  </a:cubicBezTo>
                  <a:cubicBezTo>
                    <a:pt x="204" y="6"/>
                    <a:pt x="186" y="1"/>
                    <a:pt x="16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54"/>
            <p:cNvSpPr/>
            <p:nvPr/>
          </p:nvSpPr>
          <p:spPr>
            <a:xfrm>
              <a:off x="6421025" y="1204075"/>
              <a:ext cx="248850" cy="308025"/>
            </a:xfrm>
            <a:custGeom>
              <a:avLst/>
              <a:gdLst/>
              <a:ahLst/>
              <a:cxnLst/>
              <a:rect l="l" t="t" r="r" b="b"/>
              <a:pathLst>
                <a:path w="9954" h="12321" extrusionOk="0">
                  <a:moveTo>
                    <a:pt x="152" y="1"/>
                  </a:moveTo>
                  <a:cubicBezTo>
                    <a:pt x="77" y="1"/>
                    <a:pt x="1" y="131"/>
                    <a:pt x="72" y="192"/>
                  </a:cubicBezTo>
                  <a:cubicBezTo>
                    <a:pt x="2155" y="1907"/>
                    <a:pt x="4465" y="3240"/>
                    <a:pt x="6049" y="5478"/>
                  </a:cubicBezTo>
                  <a:cubicBezTo>
                    <a:pt x="7501" y="7526"/>
                    <a:pt x="7811" y="10158"/>
                    <a:pt x="9335" y="12205"/>
                  </a:cubicBezTo>
                  <a:cubicBezTo>
                    <a:pt x="9395" y="12287"/>
                    <a:pt x="9479" y="12321"/>
                    <a:pt x="9562" y="12321"/>
                  </a:cubicBezTo>
                  <a:cubicBezTo>
                    <a:pt x="9760" y="12321"/>
                    <a:pt x="9953" y="12129"/>
                    <a:pt x="9811" y="11920"/>
                  </a:cubicBezTo>
                  <a:cubicBezTo>
                    <a:pt x="8192" y="9669"/>
                    <a:pt x="7680" y="6895"/>
                    <a:pt x="6049" y="4657"/>
                  </a:cubicBezTo>
                  <a:cubicBezTo>
                    <a:pt x="4584" y="2657"/>
                    <a:pt x="2203" y="1359"/>
                    <a:pt x="191" y="14"/>
                  </a:cubicBezTo>
                  <a:cubicBezTo>
                    <a:pt x="179" y="5"/>
                    <a:pt x="165" y="1"/>
                    <a:pt x="15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54"/>
            <p:cNvSpPr/>
            <p:nvPr/>
          </p:nvSpPr>
          <p:spPr>
            <a:xfrm>
              <a:off x="6850650" y="1165200"/>
              <a:ext cx="258250" cy="318075"/>
            </a:xfrm>
            <a:custGeom>
              <a:avLst/>
              <a:gdLst/>
              <a:ahLst/>
              <a:cxnLst/>
              <a:rect l="l" t="t" r="r" b="b"/>
              <a:pathLst>
                <a:path w="10330" h="12723" extrusionOk="0">
                  <a:moveTo>
                    <a:pt x="206" y="1"/>
                  </a:moveTo>
                  <a:cubicBezTo>
                    <a:pt x="97" y="1"/>
                    <a:pt x="0" y="138"/>
                    <a:pt x="91" y="247"/>
                  </a:cubicBezTo>
                  <a:cubicBezTo>
                    <a:pt x="1806" y="2045"/>
                    <a:pt x="3782" y="3557"/>
                    <a:pt x="5532" y="5331"/>
                  </a:cubicBezTo>
                  <a:cubicBezTo>
                    <a:pt x="7640" y="7474"/>
                    <a:pt x="8390" y="10129"/>
                    <a:pt x="9890" y="12629"/>
                  </a:cubicBezTo>
                  <a:cubicBezTo>
                    <a:pt x="9930" y="12695"/>
                    <a:pt x="9990" y="12723"/>
                    <a:pt x="10051" y="12723"/>
                  </a:cubicBezTo>
                  <a:cubicBezTo>
                    <a:pt x="10189" y="12723"/>
                    <a:pt x="10330" y="12580"/>
                    <a:pt x="10247" y="12415"/>
                  </a:cubicBezTo>
                  <a:cubicBezTo>
                    <a:pt x="9009" y="10022"/>
                    <a:pt x="8092" y="7593"/>
                    <a:pt x="6282" y="5557"/>
                  </a:cubicBezTo>
                  <a:cubicBezTo>
                    <a:pt x="4497" y="3521"/>
                    <a:pt x="2199" y="1985"/>
                    <a:pt x="306" y="45"/>
                  </a:cubicBezTo>
                  <a:cubicBezTo>
                    <a:pt x="275" y="14"/>
                    <a:pt x="240" y="1"/>
                    <a:pt x="206"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54"/>
            <p:cNvSpPr/>
            <p:nvPr/>
          </p:nvSpPr>
          <p:spPr>
            <a:xfrm>
              <a:off x="7394450" y="1331250"/>
              <a:ext cx="83400" cy="119900"/>
            </a:xfrm>
            <a:custGeom>
              <a:avLst/>
              <a:gdLst/>
              <a:ahLst/>
              <a:cxnLst/>
              <a:rect l="l" t="t" r="r" b="b"/>
              <a:pathLst>
                <a:path w="3336" h="4796" extrusionOk="0">
                  <a:moveTo>
                    <a:pt x="40" y="1"/>
                  </a:moveTo>
                  <a:cubicBezTo>
                    <a:pt x="22" y="1"/>
                    <a:pt x="0" y="20"/>
                    <a:pt x="9" y="46"/>
                  </a:cubicBezTo>
                  <a:cubicBezTo>
                    <a:pt x="830" y="1713"/>
                    <a:pt x="2199" y="3023"/>
                    <a:pt x="2985" y="4713"/>
                  </a:cubicBezTo>
                  <a:cubicBezTo>
                    <a:pt x="3016" y="4771"/>
                    <a:pt x="3066" y="4795"/>
                    <a:pt x="3117" y="4795"/>
                  </a:cubicBezTo>
                  <a:cubicBezTo>
                    <a:pt x="3225" y="4795"/>
                    <a:pt x="3336" y="4688"/>
                    <a:pt x="3271" y="4559"/>
                  </a:cubicBezTo>
                  <a:cubicBezTo>
                    <a:pt x="2437" y="2904"/>
                    <a:pt x="1164" y="1487"/>
                    <a:pt x="56" y="10"/>
                  </a:cubicBezTo>
                  <a:cubicBezTo>
                    <a:pt x="53" y="4"/>
                    <a:pt x="47" y="1"/>
                    <a:pt x="40"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54"/>
            <p:cNvSpPr/>
            <p:nvPr/>
          </p:nvSpPr>
          <p:spPr>
            <a:xfrm>
              <a:off x="7562725" y="1425650"/>
              <a:ext cx="62825" cy="114950"/>
            </a:xfrm>
            <a:custGeom>
              <a:avLst/>
              <a:gdLst/>
              <a:ahLst/>
              <a:cxnLst/>
              <a:rect l="l" t="t" r="r" b="b"/>
              <a:pathLst>
                <a:path w="2513" h="4598" extrusionOk="0">
                  <a:moveTo>
                    <a:pt x="143" y="0"/>
                  </a:moveTo>
                  <a:cubicBezTo>
                    <a:pt x="77" y="0"/>
                    <a:pt x="0" y="59"/>
                    <a:pt x="17" y="140"/>
                  </a:cubicBezTo>
                  <a:cubicBezTo>
                    <a:pt x="529" y="1676"/>
                    <a:pt x="1576" y="2950"/>
                    <a:pt x="2100" y="4474"/>
                  </a:cubicBezTo>
                  <a:cubicBezTo>
                    <a:pt x="2133" y="4559"/>
                    <a:pt x="2210" y="4597"/>
                    <a:pt x="2286" y="4597"/>
                  </a:cubicBezTo>
                  <a:cubicBezTo>
                    <a:pt x="2400" y="4597"/>
                    <a:pt x="2512" y="4510"/>
                    <a:pt x="2469" y="4366"/>
                  </a:cubicBezTo>
                  <a:cubicBezTo>
                    <a:pt x="1945" y="2819"/>
                    <a:pt x="898" y="1509"/>
                    <a:pt x="219" y="44"/>
                  </a:cubicBezTo>
                  <a:cubicBezTo>
                    <a:pt x="204" y="14"/>
                    <a:pt x="175" y="0"/>
                    <a:pt x="14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54"/>
            <p:cNvSpPr/>
            <p:nvPr/>
          </p:nvSpPr>
          <p:spPr>
            <a:xfrm>
              <a:off x="7735050" y="1511800"/>
              <a:ext cx="101600" cy="127350"/>
            </a:xfrm>
            <a:custGeom>
              <a:avLst/>
              <a:gdLst/>
              <a:ahLst/>
              <a:cxnLst/>
              <a:rect l="l" t="t" r="r" b="b"/>
              <a:pathLst>
                <a:path w="4064" h="5094" extrusionOk="0">
                  <a:moveTo>
                    <a:pt x="184" y="0"/>
                  </a:moveTo>
                  <a:cubicBezTo>
                    <a:pt x="89" y="0"/>
                    <a:pt x="0" y="127"/>
                    <a:pt x="101" y="218"/>
                  </a:cubicBezTo>
                  <a:cubicBezTo>
                    <a:pt x="1446" y="1694"/>
                    <a:pt x="2696" y="3206"/>
                    <a:pt x="3637" y="4992"/>
                  </a:cubicBezTo>
                  <a:cubicBezTo>
                    <a:pt x="3675" y="5064"/>
                    <a:pt x="3735" y="5094"/>
                    <a:pt x="3796" y="5094"/>
                  </a:cubicBezTo>
                  <a:cubicBezTo>
                    <a:pt x="3928" y="5094"/>
                    <a:pt x="4063" y="4956"/>
                    <a:pt x="3982" y="4802"/>
                  </a:cubicBezTo>
                  <a:cubicBezTo>
                    <a:pt x="2994" y="3028"/>
                    <a:pt x="1720" y="1456"/>
                    <a:pt x="267" y="39"/>
                  </a:cubicBezTo>
                  <a:cubicBezTo>
                    <a:pt x="242" y="12"/>
                    <a:pt x="213" y="0"/>
                    <a:pt x="18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54"/>
            <p:cNvSpPr/>
            <p:nvPr/>
          </p:nvSpPr>
          <p:spPr>
            <a:xfrm>
              <a:off x="7271150" y="2973875"/>
              <a:ext cx="728950" cy="644650"/>
            </a:xfrm>
            <a:custGeom>
              <a:avLst/>
              <a:gdLst/>
              <a:ahLst/>
              <a:cxnLst/>
              <a:rect l="l" t="t" r="r" b="b"/>
              <a:pathLst>
                <a:path w="29158" h="25786" extrusionOk="0">
                  <a:moveTo>
                    <a:pt x="14745" y="563"/>
                  </a:moveTo>
                  <a:cubicBezTo>
                    <a:pt x="15897" y="563"/>
                    <a:pt x="17058" y="714"/>
                    <a:pt x="18192" y="1028"/>
                  </a:cubicBezTo>
                  <a:cubicBezTo>
                    <a:pt x="24860" y="2862"/>
                    <a:pt x="28265" y="10136"/>
                    <a:pt x="26491" y="16554"/>
                  </a:cubicBezTo>
                  <a:cubicBezTo>
                    <a:pt x="24990" y="22036"/>
                    <a:pt x="19782" y="25313"/>
                    <a:pt x="14412" y="25313"/>
                  </a:cubicBezTo>
                  <a:cubicBezTo>
                    <a:pt x="13263" y="25313"/>
                    <a:pt x="12106" y="25163"/>
                    <a:pt x="10977" y="24852"/>
                  </a:cubicBezTo>
                  <a:cubicBezTo>
                    <a:pt x="4405" y="22697"/>
                    <a:pt x="821" y="16006"/>
                    <a:pt x="2667" y="9338"/>
                  </a:cubicBezTo>
                  <a:cubicBezTo>
                    <a:pt x="4176" y="3849"/>
                    <a:pt x="9374" y="563"/>
                    <a:pt x="14745" y="563"/>
                  </a:cubicBezTo>
                  <a:close/>
                  <a:moveTo>
                    <a:pt x="14593" y="1"/>
                  </a:moveTo>
                  <a:cubicBezTo>
                    <a:pt x="9077" y="1"/>
                    <a:pt x="4001" y="3852"/>
                    <a:pt x="2238" y="9208"/>
                  </a:cubicBezTo>
                  <a:cubicBezTo>
                    <a:pt x="1" y="16014"/>
                    <a:pt x="4292" y="23117"/>
                    <a:pt x="10846" y="25289"/>
                  </a:cubicBezTo>
                  <a:lnTo>
                    <a:pt x="10846" y="25289"/>
                  </a:lnTo>
                  <a:cubicBezTo>
                    <a:pt x="10850" y="25290"/>
                    <a:pt x="10854" y="25292"/>
                    <a:pt x="10858" y="25293"/>
                  </a:cubicBezTo>
                  <a:cubicBezTo>
                    <a:pt x="12072" y="25626"/>
                    <a:pt x="13286" y="25785"/>
                    <a:pt x="14475" y="25785"/>
                  </a:cubicBezTo>
                  <a:cubicBezTo>
                    <a:pt x="20051" y="25785"/>
                    <a:pt x="25077" y="22276"/>
                    <a:pt x="26931" y="16673"/>
                  </a:cubicBezTo>
                  <a:cubicBezTo>
                    <a:pt x="29158" y="9862"/>
                    <a:pt x="24860" y="2754"/>
                    <a:pt x="18311" y="599"/>
                  </a:cubicBezTo>
                  <a:cubicBezTo>
                    <a:pt x="17071" y="192"/>
                    <a:pt x="15821" y="1"/>
                    <a:pt x="1459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54"/>
            <p:cNvSpPr/>
            <p:nvPr/>
          </p:nvSpPr>
          <p:spPr>
            <a:xfrm>
              <a:off x="7329800" y="3025825"/>
              <a:ext cx="611975" cy="539975"/>
            </a:xfrm>
            <a:custGeom>
              <a:avLst/>
              <a:gdLst/>
              <a:ahLst/>
              <a:cxnLst/>
              <a:rect l="l" t="t" r="r" b="b"/>
              <a:pathLst>
                <a:path w="24479" h="21599" extrusionOk="0">
                  <a:moveTo>
                    <a:pt x="12398" y="350"/>
                  </a:moveTo>
                  <a:cubicBezTo>
                    <a:pt x="13373" y="350"/>
                    <a:pt x="14354" y="476"/>
                    <a:pt x="15310" y="736"/>
                  </a:cubicBezTo>
                  <a:cubicBezTo>
                    <a:pt x="20990" y="2284"/>
                    <a:pt x="23835" y="8487"/>
                    <a:pt x="22359" y="13928"/>
                  </a:cubicBezTo>
                  <a:cubicBezTo>
                    <a:pt x="21084" y="18607"/>
                    <a:pt x="16649" y="21362"/>
                    <a:pt x="12090" y="21362"/>
                  </a:cubicBezTo>
                  <a:cubicBezTo>
                    <a:pt x="11115" y="21362"/>
                    <a:pt x="10135" y="21237"/>
                    <a:pt x="9179" y="20976"/>
                  </a:cubicBezTo>
                  <a:cubicBezTo>
                    <a:pt x="3583" y="19107"/>
                    <a:pt x="571" y="13476"/>
                    <a:pt x="2118" y="7784"/>
                  </a:cubicBezTo>
                  <a:cubicBezTo>
                    <a:pt x="3394" y="3105"/>
                    <a:pt x="7837" y="350"/>
                    <a:pt x="12398" y="350"/>
                  </a:cubicBezTo>
                  <a:close/>
                  <a:moveTo>
                    <a:pt x="12243" y="0"/>
                  </a:moveTo>
                  <a:cubicBezTo>
                    <a:pt x="7627" y="0"/>
                    <a:pt x="3384" y="3265"/>
                    <a:pt x="1904" y="7725"/>
                  </a:cubicBezTo>
                  <a:cubicBezTo>
                    <a:pt x="0" y="13424"/>
                    <a:pt x="3649" y="19360"/>
                    <a:pt x="9107" y="21187"/>
                  </a:cubicBezTo>
                  <a:lnTo>
                    <a:pt x="9107" y="21187"/>
                  </a:lnTo>
                  <a:cubicBezTo>
                    <a:pt x="9111" y="21188"/>
                    <a:pt x="9115" y="21190"/>
                    <a:pt x="9119" y="21191"/>
                  </a:cubicBezTo>
                  <a:cubicBezTo>
                    <a:pt x="9119" y="21191"/>
                    <a:pt x="9119" y="21191"/>
                    <a:pt x="9119" y="21191"/>
                  </a:cubicBezTo>
                  <a:lnTo>
                    <a:pt x="9119" y="21191"/>
                  </a:lnTo>
                  <a:cubicBezTo>
                    <a:pt x="9132" y="21197"/>
                    <a:pt x="9144" y="21200"/>
                    <a:pt x="9155" y="21200"/>
                  </a:cubicBezTo>
                  <a:lnTo>
                    <a:pt x="9155" y="21200"/>
                  </a:lnTo>
                  <a:cubicBezTo>
                    <a:pt x="10159" y="21469"/>
                    <a:pt x="11160" y="21598"/>
                    <a:pt x="12141" y="21598"/>
                  </a:cubicBezTo>
                  <a:cubicBezTo>
                    <a:pt x="16814" y="21598"/>
                    <a:pt x="21002" y="18668"/>
                    <a:pt x="22573" y="13964"/>
                  </a:cubicBezTo>
                  <a:cubicBezTo>
                    <a:pt x="24478" y="8273"/>
                    <a:pt x="20811" y="2331"/>
                    <a:pt x="15358" y="510"/>
                  </a:cubicBezTo>
                  <a:cubicBezTo>
                    <a:pt x="14319" y="163"/>
                    <a:pt x="13272" y="0"/>
                    <a:pt x="1224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A blue ribbon with a cross&#10;&#10;Description automatically generated">
            <a:extLst>
              <a:ext uri="{FF2B5EF4-FFF2-40B4-BE49-F238E27FC236}">
                <a16:creationId xmlns:a16="http://schemas.microsoft.com/office/drawing/2014/main" id="{B3302D4F-B8B1-6974-E6B5-DCF5DB7720D5}"/>
              </a:ext>
            </a:extLst>
          </p:cNvPr>
          <p:cNvPicPr>
            <a:picLocks noChangeAspect="1"/>
          </p:cNvPicPr>
          <p:nvPr/>
        </p:nvPicPr>
        <p:blipFill>
          <a:blip r:embed="rId3"/>
          <a:stretch>
            <a:fillRect/>
          </a:stretch>
        </p:blipFill>
        <p:spPr>
          <a:xfrm>
            <a:off x="1573851" y="1194492"/>
            <a:ext cx="921155" cy="921155"/>
          </a:xfrm>
          <a:prstGeom prst="rect">
            <a:avLst/>
          </a:prstGeom>
        </p:spPr>
      </p:pic>
      <p:sp>
        <p:nvSpPr>
          <p:cNvPr id="16" name="Google Shape;14382;p54">
            <a:extLst>
              <a:ext uri="{FF2B5EF4-FFF2-40B4-BE49-F238E27FC236}">
                <a16:creationId xmlns:a16="http://schemas.microsoft.com/office/drawing/2014/main" id="{95C1876D-6C14-0FFB-737C-38A7C17F62F3}"/>
              </a:ext>
            </a:extLst>
          </p:cNvPr>
          <p:cNvSpPr txBox="1">
            <a:spLocks/>
          </p:cNvSpPr>
          <p:nvPr/>
        </p:nvSpPr>
        <p:spPr>
          <a:xfrm>
            <a:off x="424342" y="3919504"/>
            <a:ext cx="1954623" cy="45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800"/>
              <a:buFont typeface="Berkshire Swash"/>
              <a:buNone/>
              <a:defRPr sz="1800" b="1" i="0" u="none" strike="noStrike" cap="none">
                <a:solidFill>
                  <a:schemeClr val="lt2"/>
                </a:solidFill>
                <a:latin typeface="Merriweather"/>
                <a:ea typeface="Merriweather"/>
                <a:cs typeface="Merriweather"/>
                <a:sym typeface="Merriweather"/>
              </a:defRPr>
            </a:lvl1pPr>
            <a:lvl2pPr marL="914400" marR="0" lvl="1"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2pPr>
            <a:lvl3pPr marL="1371600" marR="0" lvl="2"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3pPr>
            <a:lvl4pPr marL="1828800" marR="0" lvl="3"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4pPr>
            <a:lvl5pPr marL="2286000" marR="0" lvl="4"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5pPr>
            <a:lvl6pPr marL="2743200" marR="0" lvl="5"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6pPr>
            <a:lvl7pPr marL="3200400" marR="0" lvl="6"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7pPr>
            <a:lvl8pPr marL="3657600" marR="0" lvl="7"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8pPr>
            <a:lvl9pPr marL="4114800" marR="0" lvl="8" indent="-317500" algn="l" rtl="0">
              <a:lnSpc>
                <a:spcPct val="100000"/>
              </a:lnSpc>
              <a:spcBef>
                <a:spcPts val="1600"/>
              </a:spcBef>
              <a:spcAft>
                <a:spcPts val="1600"/>
              </a:spcAft>
              <a:buClr>
                <a:schemeClr val="lt2"/>
              </a:buClr>
              <a:buSzPts val="1400"/>
              <a:buFont typeface="Livvic"/>
              <a:buNone/>
              <a:defRPr sz="1400" b="0" i="0" u="none" strike="noStrike" cap="none">
                <a:solidFill>
                  <a:schemeClr val="lt2"/>
                </a:solidFill>
                <a:latin typeface="Livvic"/>
                <a:ea typeface="Livvic"/>
                <a:cs typeface="Livvic"/>
                <a:sym typeface="Livvic"/>
              </a:defRPr>
            </a:lvl9pPr>
          </a:lstStyle>
          <a:p>
            <a:pPr marL="0" indent="0">
              <a:spcAft>
                <a:spcPts val="1600"/>
              </a:spcAft>
            </a:pPr>
            <a:r>
              <a:rPr lang="en-GB" dirty="0"/>
              <a:t>Figma</a:t>
            </a:r>
          </a:p>
        </p:txBody>
      </p:sp>
      <p:pic>
        <p:nvPicPr>
          <p:cNvPr id="22" name="Picture 21" descr="A yellow folded paper on a black background&#10;&#10;Description automatically generated">
            <a:extLst>
              <a:ext uri="{FF2B5EF4-FFF2-40B4-BE49-F238E27FC236}">
                <a16:creationId xmlns:a16="http://schemas.microsoft.com/office/drawing/2014/main" id="{9F447DBD-F098-A5E8-1F1E-C91D69633CCE}"/>
              </a:ext>
            </a:extLst>
          </p:cNvPr>
          <p:cNvPicPr>
            <a:picLocks noChangeAspect="1"/>
          </p:cNvPicPr>
          <p:nvPr/>
        </p:nvPicPr>
        <p:blipFill>
          <a:blip r:embed="rId4"/>
          <a:stretch>
            <a:fillRect/>
          </a:stretch>
        </p:blipFill>
        <p:spPr>
          <a:xfrm>
            <a:off x="3510523" y="834555"/>
            <a:ext cx="1583071" cy="1583071"/>
          </a:xfrm>
          <a:prstGeom prst="rect">
            <a:avLst/>
          </a:prstGeom>
        </p:spPr>
      </p:pic>
      <p:pic>
        <p:nvPicPr>
          <p:cNvPr id="26" name="Picture 25" descr="A black background with a black square&#10;&#10;Description automatically generated with medium confidence">
            <a:extLst>
              <a:ext uri="{FF2B5EF4-FFF2-40B4-BE49-F238E27FC236}">
                <a16:creationId xmlns:a16="http://schemas.microsoft.com/office/drawing/2014/main" id="{D0D58974-CB41-850F-62D0-AD4F2FF6044A}"/>
              </a:ext>
            </a:extLst>
          </p:cNvPr>
          <p:cNvPicPr>
            <a:picLocks noChangeAspect="1"/>
          </p:cNvPicPr>
          <p:nvPr/>
        </p:nvPicPr>
        <p:blipFill>
          <a:blip r:embed="rId5"/>
          <a:stretch>
            <a:fillRect/>
          </a:stretch>
        </p:blipFill>
        <p:spPr>
          <a:xfrm>
            <a:off x="6105938" y="1196028"/>
            <a:ext cx="1046574" cy="1046574"/>
          </a:xfrm>
          <a:prstGeom prst="rect">
            <a:avLst/>
          </a:prstGeom>
        </p:spPr>
      </p:pic>
      <p:pic>
        <p:nvPicPr>
          <p:cNvPr id="28" name="Picture 27" descr="A colorful circle shapes on a black background&#10;&#10;Description automatically generated">
            <a:extLst>
              <a:ext uri="{FF2B5EF4-FFF2-40B4-BE49-F238E27FC236}">
                <a16:creationId xmlns:a16="http://schemas.microsoft.com/office/drawing/2014/main" id="{562A4DE3-C9ED-F7EE-559F-9BA65A6758B0}"/>
              </a:ext>
            </a:extLst>
          </p:cNvPr>
          <p:cNvPicPr>
            <a:picLocks noChangeAspect="1"/>
          </p:cNvPicPr>
          <p:nvPr/>
        </p:nvPicPr>
        <p:blipFill>
          <a:blip r:embed="rId6"/>
          <a:stretch>
            <a:fillRect/>
          </a:stretch>
        </p:blipFill>
        <p:spPr>
          <a:xfrm>
            <a:off x="927337" y="2936394"/>
            <a:ext cx="948635" cy="948635"/>
          </a:xfrm>
          <a:prstGeom prst="rect">
            <a:avLst/>
          </a:prstGeom>
        </p:spPr>
      </p:pic>
      <p:pic>
        <p:nvPicPr>
          <p:cNvPr id="30" name="Picture 29" descr="A close up of a paper&#10;&#10;Description automatically generated">
            <a:extLst>
              <a:ext uri="{FF2B5EF4-FFF2-40B4-BE49-F238E27FC236}">
                <a16:creationId xmlns:a16="http://schemas.microsoft.com/office/drawing/2014/main" id="{E002DC83-4008-745B-B349-5DD5EFC68377}"/>
              </a:ext>
            </a:extLst>
          </p:cNvPr>
          <p:cNvPicPr>
            <a:picLocks noChangeAspect="1"/>
          </p:cNvPicPr>
          <p:nvPr/>
        </p:nvPicPr>
        <p:blipFill>
          <a:blip r:embed="rId7"/>
          <a:stretch>
            <a:fillRect/>
          </a:stretch>
        </p:blipFill>
        <p:spPr>
          <a:xfrm>
            <a:off x="2777757" y="2961398"/>
            <a:ext cx="764881" cy="764881"/>
          </a:xfrm>
          <a:prstGeom prst="rect">
            <a:avLst/>
          </a:prstGeom>
        </p:spPr>
      </p:pic>
      <p:pic>
        <p:nvPicPr>
          <p:cNvPr id="3" name="Picture 2" descr="A blue square with black rectangles&#10;&#10;Description automatically generated">
            <a:extLst>
              <a:ext uri="{FF2B5EF4-FFF2-40B4-BE49-F238E27FC236}">
                <a16:creationId xmlns:a16="http://schemas.microsoft.com/office/drawing/2014/main" id="{FE1F3E3A-A7AF-6CC2-A2C9-E0A5E1DDC429}"/>
              </a:ext>
            </a:extLst>
          </p:cNvPr>
          <p:cNvPicPr>
            <a:picLocks noChangeAspect="1"/>
          </p:cNvPicPr>
          <p:nvPr/>
        </p:nvPicPr>
        <p:blipFill>
          <a:blip r:embed="rId8"/>
          <a:stretch>
            <a:fillRect/>
          </a:stretch>
        </p:blipFill>
        <p:spPr>
          <a:xfrm>
            <a:off x="5034108" y="2958621"/>
            <a:ext cx="764880" cy="764880"/>
          </a:xfrm>
          <a:prstGeom prst="rect">
            <a:avLst/>
          </a:prstGeom>
        </p:spPr>
      </p:pic>
      <p:sp>
        <p:nvSpPr>
          <p:cNvPr id="4" name="Google Shape;14378;p54">
            <a:extLst>
              <a:ext uri="{FF2B5EF4-FFF2-40B4-BE49-F238E27FC236}">
                <a16:creationId xmlns:a16="http://schemas.microsoft.com/office/drawing/2014/main" id="{4AC98E20-D7A6-3C18-405B-0BECAE952497}"/>
              </a:ext>
            </a:extLst>
          </p:cNvPr>
          <p:cNvSpPr txBox="1">
            <a:spLocks/>
          </p:cNvSpPr>
          <p:nvPr/>
        </p:nvSpPr>
        <p:spPr>
          <a:xfrm>
            <a:off x="4212606" y="3865074"/>
            <a:ext cx="2533500" cy="45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800"/>
              <a:buFont typeface="Berkshire Swash"/>
              <a:buNone/>
              <a:defRPr sz="1800" b="1" i="0" u="none" strike="noStrike" cap="none">
                <a:solidFill>
                  <a:schemeClr val="lt2"/>
                </a:solidFill>
                <a:latin typeface="Merriweather"/>
                <a:ea typeface="Merriweather"/>
                <a:cs typeface="Merriweather"/>
                <a:sym typeface="Merriweather"/>
              </a:defRPr>
            </a:lvl1pPr>
            <a:lvl2pPr marL="914400" marR="0" lvl="1"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2pPr>
            <a:lvl3pPr marL="1371600" marR="0" lvl="2"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3pPr>
            <a:lvl4pPr marL="1828800" marR="0" lvl="3"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4pPr>
            <a:lvl5pPr marL="2286000" marR="0" lvl="4"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5pPr>
            <a:lvl6pPr marL="2743200" marR="0" lvl="5"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6pPr>
            <a:lvl7pPr marL="3200400" marR="0" lvl="6"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7pPr>
            <a:lvl8pPr marL="3657600" marR="0" lvl="7"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8pPr>
            <a:lvl9pPr marL="4114800" marR="0" lvl="8" indent="-317500" algn="l" rtl="0">
              <a:lnSpc>
                <a:spcPct val="100000"/>
              </a:lnSpc>
              <a:spcBef>
                <a:spcPts val="1600"/>
              </a:spcBef>
              <a:spcAft>
                <a:spcPts val="1600"/>
              </a:spcAft>
              <a:buClr>
                <a:schemeClr val="lt2"/>
              </a:buClr>
              <a:buSzPts val="1400"/>
              <a:buFont typeface="Livvic"/>
              <a:buNone/>
              <a:defRPr sz="1400" b="0" i="0" u="none" strike="noStrike" cap="none">
                <a:solidFill>
                  <a:schemeClr val="lt2"/>
                </a:solidFill>
                <a:latin typeface="Livvic"/>
                <a:ea typeface="Livvic"/>
                <a:cs typeface="Livvic"/>
                <a:sym typeface="Livvic"/>
              </a:defRPr>
            </a:lvl9pPr>
          </a:lstStyle>
          <a:p>
            <a:pPr marL="0" indent="0">
              <a:spcAft>
                <a:spcPts val="1600"/>
              </a:spcAft>
            </a:pPr>
            <a:r>
              <a:rPr lang="en-GB" dirty="0"/>
              <a:t>Trello</a:t>
            </a:r>
          </a:p>
        </p:txBody>
      </p:sp>
      <p:pic>
        <p:nvPicPr>
          <p:cNvPr id="7" name="Picture 6" descr="A black background with a black square&#10;&#10;Description automatically generated with medium confidence">
            <a:extLst>
              <a:ext uri="{FF2B5EF4-FFF2-40B4-BE49-F238E27FC236}">
                <a16:creationId xmlns:a16="http://schemas.microsoft.com/office/drawing/2014/main" id="{62F30769-A82F-3C4B-9815-7CF56B17DB2C}"/>
              </a:ext>
            </a:extLst>
          </p:cNvPr>
          <p:cNvPicPr>
            <a:picLocks noChangeAspect="1"/>
          </p:cNvPicPr>
          <p:nvPr/>
        </p:nvPicPr>
        <p:blipFill>
          <a:blip r:embed="rId9"/>
          <a:stretch>
            <a:fillRect/>
          </a:stretch>
        </p:blipFill>
        <p:spPr>
          <a:xfrm>
            <a:off x="6870606" y="2920674"/>
            <a:ext cx="764880" cy="764880"/>
          </a:xfrm>
          <a:prstGeom prst="rect">
            <a:avLst/>
          </a:prstGeom>
        </p:spPr>
      </p:pic>
      <p:sp>
        <p:nvSpPr>
          <p:cNvPr id="8" name="Google Shape;14378;p54">
            <a:extLst>
              <a:ext uri="{FF2B5EF4-FFF2-40B4-BE49-F238E27FC236}">
                <a16:creationId xmlns:a16="http://schemas.microsoft.com/office/drawing/2014/main" id="{4565B243-ED58-236C-7E86-FBE705A71394}"/>
              </a:ext>
            </a:extLst>
          </p:cNvPr>
          <p:cNvSpPr txBox="1">
            <a:spLocks/>
          </p:cNvSpPr>
          <p:nvPr/>
        </p:nvSpPr>
        <p:spPr>
          <a:xfrm>
            <a:off x="6035426" y="3823510"/>
            <a:ext cx="2533500" cy="45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800"/>
              <a:buFont typeface="Berkshire Swash"/>
              <a:buNone/>
              <a:defRPr sz="1800" b="1" i="0" u="none" strike="noStrike" cap="none">
                <a:solidFill>
                  <a:schemeClr val="lt2"/>
                </a:solidFill>
                <a:latin typeface="Merriweather"/>
                <a:ea typeface="Merriweather"/>
                <a:cs typeface="Merriweather"/>
                <a:sym typeface="Merriweather"/>
              </a:defRPr>
            </a:lvl1pPr>
            <a:lvl2pPr marL="914400" marR="0" lvl="1"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2pPr>
            <a:lvl3pPr marL="1371600" marR="0" lvl="2"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3pPr>
            <a:lvl4pPr marL="1828800" marR="0" lvl="3"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4pPr>
            <a:lvl5pPr marL="2286000" marR="0" lvl="4"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5pPr>
            <a:lvl6pPr marL="2743200" marR="0" lvl="5"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6pPr>
            <a:lvl7pPr marL="3200400" marR="0" lvl="6"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7pPr>
            <a:lvl8pPr marL="3657600" marR="0" lvl="7"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8pPr>
            <a:lvl9pPr marL="4114800" marR="0" lvl="8" indent="-317500" algn="l" rtl="0">
              <a:lnSpc>
                <a:spcPct val="100000"/>
              </a:lnSpc>
              <a:spcBef>
                <a:spcPts val="1600"/>
              </a:spcBef>
              <a:spcAft>
                <a:spcPts val="1600"/>
              </a:spcAft>
              <a:buClr>
                <a:schemeClr val="lt2"/>
              </a:buClr>
              <a:buSzPts val="1400"/>
              <a:buFont typeface="Livvic"/>
              <a:buNone/>
              <a:defRPr sz="1400" b="0" i="0" u="none" strike="noStrike" cap="none">
                <a:solidFill>
                  <a:schemeClr val="lt2"/>
                </a:solidFill>
                <a:latin typeface="Livvic"/>
                <a:ea typeface="Livvic"/>
                <a:cs typeface="Livvic"/>
                <a:sym typeface="Livvic"/>
              </a:defRPr>
            </a:lvl9pPr>
          </a:lstStyle>
          <a:p>
            <a:pPr marL="0" indent="0">
              <a:spcAft>
                <a:spcPts val="1600"/>
              </a:spcAft>
            </a:pPr>
            <a:r>
              <a:rPr lang="en-GB" dirty="0"/>
              <a:t>GitHub</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686"/>
        <p:cNvGrpSpPr/>
        <p:nvPr/>
      </p:nvGrpSpPr>
      <p:grpSpPr>
        <a:xfrm>
          <a:off x="0" y="0"/>
          <a:ext cx="0" cy="0"/>
          <a:chOff x="0" y="0"/>
          <a:chExt cx="0" cy="0"/>
        </a:xfrm>
      </p:grpSpPr>
      <p:sp>
        <p:nvSpPr>
          <p:cNvPr id="8687" name="Google Shape;8687;p36"/>
          <p:cNvSpPr txBox="1">
            <a:spLocks noGrp="1"/>
          </p:cNvSpPr>
          <p:nvPr>
            <p:ph type="title"/>
          </p:nvPr>
        </p:nvSpPr>
        <p:spPr>
          <a:xfrm>
            <a:off x="2340425" y="2699163"/>
            <a:ext cx="45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—Margaret </a:t>
            </a:r>
            <a:r>
              <a:rPr lang="en-GB" dirty="0">
                <a:solidFill>
                  <a:schemeClr val="dk1"/>
                </a:solidFill>
              </a:rPr>
              <a:t>Atwood</a:t>
            </a:r>
            <a:endParaRPr dirty="0"/>
          </a:p>
        </p:txBody>
      </p:sp>
      <p:sp>
        <p:nvSpPr>
          <p:cNvPr id="8688" name="Google Shape;8688;p36"/>
          <p:cNvSpPr txBox="1">
            <a:spLocks noGrp="1"/>
          </p:cNvSpPr>
          <p:nvPr>
            <p:ph type="subTitle" idx="1"/>
          </p:nvPr>
        </p:nvSpPr>
        <p:spPr>
          <a:xfrm>
            <a:off x="2665069" y="1664634"/>
            <a:ext cx="4057767" cy="113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0" i="0" dirty="0">
                <a:solidFill>
                  <a:srgbClr val="010101"/>
                </a:solidFill>
                <a:effectLst/>
                <a:latin typeface="PT Serif" panose="020F0502020204030204" pitchFamily="18" charset="0"/>
              </a:rPr>
              <a:t>In the end, we’ll all become stories.</a:t>
            </a:r>
            <a:endParaRPr dirty="0"/>
          </a:p>
        </p:txBody>
      </p:sp>
      <p:grpSp>
        <p:nvGrpSpPr>
          <p:cNvPr id="8689" name="Google Shape;8689;p36"/>
          <p:cNvGrpSpPr/>
          <p:nvPr/>
        </p:nvGrpSpPr>
        <p:grpSpPr>
          <a:xfrm>
            <a:off x="1395530" y="1389091"/>
            <a:ext cx="1393920" cy="920170"/>
            <a:chOff x="3463225" y="1863975"/>
            <a:chExt cx="1899850" cy="1254150"/>
          </a:xfrm>
        </p:grpSpPr>
        <p:sp>
          <p:nvSpPr>
            <p:cNvPr id="8690" name="Google Shape;8690;p36"/>
            <p:cNvSpPr/>
            <p:nvPr/>
          </p:nvSpPr>
          <p:spPr>
            <a:xfrm>
              <a:off x="3463225" y="1863975"/>
              <a:ext cx="1014900" cy="1254150"/>
            </a:xfrm>
            <a:custGeom>
              <a:avLst/>
              <a:gdLst/>
              <a:ahLst/>
              <a:cxnLst/>
              <a:rect l="l" t="t" r="r" b="b"/>
              <a:pathLst>
                <a:path w="40596" h="50166" extrusionOk="0">
                  <a:moveTo>
                    <a:pt x="25170" y="5683"/>
                  </a:moveTo>
                  <a:lnTo>
                    <a:pt x="25170" y="5683"/>
                  </a:lnTo>
                  <a:cubicBezTo>
                    <a:pt x="24515" y="6790"/>
                    <a:pt x="23979" y="7981"/>
                    <a:pt x="23515" y="9183"/>
                  </a:cubicBezTo>
                  <a:cubicBezTo>
                    <a:pt x="23551" y="8826"/>
                    <a:pt x="23587" y="8469"/>
                    <a:pt x="23622" y="8112"/>
                  </a:cubicBezTo>
                  <a:cubicBezTo>
                    <a:pt x="23646" y="7838"/>
                    <a:pt x="23527" y="7647"/>
                    <a:pt x="23348" y="7516"/>
                  </a:cubicBezTo>
                  <a:cubicBezTo>
                    <a:pt x="23944" y="6873"/>
                    <a:pt x="24563" y="6266"/>
                    <a:pt x="25170" y="5683"/>
                  </a:cubicBezTo>
                  <a:close/>
                  <a:moveTo>
                    <a:pt x="19503" y="12386"/>
                  </a:moveTo>
                  <a:lnTo>
                    <a:pt x="19503" y="12386"/>
                  </a:lnTo>
                  <a:cubicBezTo>
                    <a:pt x="18503" y="14529"/>
                    <a:pt x="17669" y="16756"/>
                    <a:pt x="17038" y="19018"/>
                  </a:cubicBezTo>
                  <a:cubicBezTo>
                    <a:pt x="16979" y="18887"/>
                    <a:pt x="16859" y="18792"/>
                    <a:pt x="16729" y="18780"/>
                  </a:cubicBezTo>
                  <a:cubicBezTo>
                    <a:pt x="16740" y="18661"/>
                    <a:pt x="16740" y="18530"/>
                    <a:pt x="16764" y="18411"/>
                  </a:cubicBezTo>
                  <a:cubicBezTo>
                    <a:pt x="16788" y="18101"/>
                    <a:pt x="16621" y="17863"/>
                    <a:pt x="16407" y="17708"/>
                  </a:cubicBezTo>
                  <a:cubicBezTo>
                    <a:pt x="17312" y="15863"/>
                    <a:pt x="18348" y="14077"/>
                    <a:pt x="19503" y="12386"/>
                  </a:cubicBezTo>
                  <a:close/>
                  <a:moveTo>
                    <a:pt x="21527" y="16113"/>
                  </a:moveTo>
                  <a:lnTo>
                    <a:pt x="21527" y="16113"/>
                  </a:lnTo>
                  <a:cubicBezTo>
                    <a:pt x="21467" y="19030"/>
                    <a:pt x="21598" y="21970"/>
                    <a:pt x="22098" y="24780"/>
                  </a:cubicBezTo>
                  <a:cubicBezTo>
                    <a:pt x="22039" y="24780"/>
                    <a:pt x="21967" y="24792"/>
                    <a:pt x="21908" y="24792"/>
                  </a:cubicBezTo>
                  <a:cubicBezTo>
                    <a:pt x="21312" y="23316"/>
                    <a:pt x="20824" y="21792"/>
                    <a:pt x="20419" y="20208"/>
                  </a:cubicBezTo>
                  <a:cubicBezTo>
                    <a:pt x="20765" y="18851"/>
                    <a:pt x="21134" y="17482"/>
                    <a:pt x="21527" y="16113"/>
                  </a:cubicBezTo>
                  <a:close/>
                  <a:moveTo>
                    <a:pt x="20038" y="21875"/>
                  </a:moveTo>
                  <a:cubicBezTo>
                    <a:pt x="20288" y="22923"/>
                    <a:pt x="20598" y="23935"/>
                    <a:pt x="20943" y="24923"/>
                  </a:cubicBezTo>
                  <a:cubicBezTo>
                    <a:pt x="20408" y="25030"/>
                    <a:pt x="19884" y="25197"/>
                    <a:pt x="19360" y="25423"/>
                  </a:cubicBezTo>
                  <a:cubicBezTo>
                    <a:pt x="19526" y="24245"/>
                    <a:pt x="19765" y="23054"/>
                    <a:pt x="20038" y="21875"/>
                  </a:cubicBezTo>
                  <a:close/>
                  <a:moveTo>
                    <a:pt x="21205" y="11398"/>
                  </a:moveTo>
                  <a:lnTo>
                    <a:pt x="21205" y="11398"/>
                  </a:lnTo>
                  <a:cubicBezTo>
                    <a:pt x="19860" y="16553"/>
                    <a:pt x="18288" y="21506"/>
                    <a:pt x="17776" y="26340"/>
                  </a:cubicBezTo>
                  <a:cubicBezTo>
                    <a:pt x="17657" y="26435"/>
                    <a:pt x="17550" y="26531"/>
                    <a:pt x="17443" y="26626"/>
                  </a:cubicBezTo>
                  <a:cubicBezTo>
                    <a:pt x="17491" y="21482"/>
                    <a:pt x="19050" y="16208"/>
                    <a:pt x="21205" y="11398"/>
                  </a:cubicBezTo>
                  <a:close/>
                  <a:moveTo>
                    <a:pt x="14764" y="23292"/>
                  </a:moveTo>
                  <a:lnTo>
                    <a:pt x="14764" y="23292"/>
                  </a:lnTo>
                  <a:cubicBezTo>
                    <a:pt x="14704" y="24983"/>
                    <a:pt x="14740" y="26697"/>
                    <a:pt x="14859" y="28364"/>
                  </a:cubicBezTo>
                  <a:cubicBezTo>
                    <a:pt x="14824" y="28281"/>
                    <a:pt x="14776" y="28197"/>
                    <a:pt x="14740" y="28102"/>
                  </a:cubicBezTo>
                  <a:cubicBezTo>
                    <a:pt x="14666" y="27944"/>
                    <a:pt x="14517" y="27860"/>
                    <a:pt x="14376" y="27860"/>
                  </a:cubicBezTo>
                  <a:cubicBezTo>
                    <a:pt x="14358" y="27860"/>
                    <a:pt x="14341" y="27861"/>
                    <a:pt x="14323" y="27864"/>
                  </a:cubicBezTo>
                  <a:cubicBezTo>
                    <a:pt x="14157" y="26531"/>
                    <a:pt x="14216" y="25185"/>
                    <a:pt x="14585" y="23840"/>
                  </a:cubicBezTo>
                  <a:cubicBezTo>
                    <a:pt x="14645" y="23661"/>
                    <a:pt x="14704" y="23471"/>
                    <a:pt x="14764" y="23292"/>
                  </a:cubicBezTo>
                  <a:close/>
                  <a:moveTo>
                    <a:pt x="21551" y="26566"/>
                  </a:moveTo>
                  <a:cubicBezTo>
                    <a:pt x="21670" y="26876"/>
                    <a:pt x="21824" y="27185"/>
                    <a:pt x="21943" y="27507"/>
                  </a:cubicBezTo>
                  <a:cubicBezTo>
                    <a:pt x="20836" y="27638"/>
                    <a:pt x="19884" y="28126"/>
                    <a:pt x="19229" y="29138"/>
                  </a:cubicBezTo>
                  <a:cubicBezTo>
                    <a:pt x="19705" y="27638"/>
                    <a:pt x="20479" y="26792"/>
                    <a:pt x="21551" y="26566"/>
                  </a:cubicBezTo>
                  <a:close/>
                  <a:moveTo>
                    <a:pt x="25896" y="25507"/>
                  </a:moveTo>
                  <a:lnTo>
                    <a:pt x="25896" y="25507"/>
                  </a:lnTo>
                  <a:cubicBezTo>
                    <a:pt x="29123" y="25911"/>
                    <a:pt x="32135" y="27483"/>
                    <a:pt x="34171" y="29793"/>
                  </a:cubicBezTo>
                  <a:cubicBezTo>
                    <a:pt x="33826" y="29555"/>
                    <a:pt x="33469" y="29364"/>
                    <a:pt x="33100" y="29233"/>
                  </a:cubicBezTo>
                  <a:cubicBezTo>
                    <a:pt x="33040" y="29209"/>
                    <a:pt x="32992" y="29198"/>
                    <a:pt x="32933" y="29198"/>
                  </a:cubicBezTo>
                  <a:cubicBezTo>
                    <a:pt x="31707" y="28364"/>
                    <a:pt x="30337" y="27721"/>
                    <a:pt x="28944" y="27340"/>
                  </a:cubicBezTo>
                  <a:cubicBezTo>
                    <a:pt x="27992" y="26578"/>
                    <a:pt x="26968" y="25959"/>
                    <a:pt x="25896" y="25507"/>
                  </a:cubicBezTo>
                  <a:close/>
                  <a:moveTo>
                    <a:pt x="28825" y="29364"/>
                  </a:moveTo>
                  <a:cubicBezTo>
                    <a:pt x="29563" y="30019"/>
                    <a:pt x="30302" y="30864"/>
                    <a:pt x="30945" y="31817"/>
                  </a:cubicBezTo>
                  <a:cubicBezTo>
                    <a:pt x="30075" y="30936"/>
                    <a:pt x="29123" y="30150"/>
                    <a:pt x="28135" y="29495"/>
                  </a:cubicBezTo>
                  <a:cubicBezTo>
                    <a:pt x="28349" y="29436"/>
                    <a:pt x="28587" y="29388"/>
                    <a:pt x="28825" y="29364"/>
                  </a:cubicBezTo>
                  <a:close/>
                  <a:moveTo>
                    <a:pt x="28147" y="31019"/>
                  </a:moveTo>
                  <a:lnTo>
                    <a:pt x="28147" y="31019"/>
                  </a:lnTo>
                  <a:cubicBezTo>
                    <a:pt x="28540" y="31329"/>
                    <a:pt x="28932" y="31686"/>
                    <a:pt x="29325" y="32115"/>
                  </a:cubicBezTo>
                  <a:cubicBezTo>
                    <a:pt x="30659" y="33400"/>
                    <a:pt x="31671" y="34889"/>
                    <a:pt x="32373" y="36567"/>
                  </a:cubicBezTo>
                  <a:cubicBezTo>
                    <a:pt x="31087" y="34615"/>
                    <a:pt x="29683" y="32805"/>
                    <a:pt x="28147" y="31019"/>
                  </a:cubicBezTo>
                  <a:close/>
                  <a:moveTo>
                    <a:pt x="26611" y="30138"/>
                  </a:moveTo>
                  <a:cubicBezTo>
                    <a:pt x="26718" y="30186"/>
                    <a:pt x="26825" y="30221"/>
                    <a:pt x="26908"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92" y="30543"/>
                    <a:pt x="26301" y="30329"/>
                    <a:pt x="26611" y="30138"/>
                  </a:cubicBezTo>
                  <a:close/>
                  <a:moveTo>
                    <a:pt x="20693" y="30864"/>
                  </a:moveTo>
                  <a:cubicBezTo>
                    <a:pt x="20515" y="31567"/>
                    <a:pt x="20431" y="32365"/>
                    <a:pt x="20467" y="33293"/>
                  </a:cubicBezTo>
                  <a:cubicBezTo>
                    <a:pt x="20539" y="34686"/>
                    <a:pt x="21146" y="36294"/>
                    <a:pt x="22074" y="37818"/>
                  </a:cubicBezTo>
                  <a:cubicBezTo>
                    <a:pt x="21622" y="37449"/>
                    <a:pt x="21193" y="37056"/>
                    <a:pt x="20789" y="36663"/>
                  </a:cubicBezTo>
                  <a:cubicBezTo>
                    <a:pt x="19919" y="34984"/>
                    <a:pt x="19646" y="33174"/>
                    <a:pt x="20003" y="31222"/>
                  </a:cubicBezTo>
                  <a:cubicBezTo>
                    <a:pt x="20241" y="31091"/>
                    <a:pt x="20467" y="30983"/>
                    <a:pt x="20693" y="30864"/>
                  </a:cubicBezTo>
                  <a:close/>
                  <a:moveTo>
                    <a:pt x="31326" y="29710"/>
                  </a:moveTo>
                  <a:cubicBezTo>
                    <a:pt x="31730" y="29888"/>
                    <a:pt x="32111" y="30126"/>
                    <a:pt x="32504" y="30400"/>
                  </a:cubicBezTo>
                  <a:cubicBezTo>
                    <a:pt x="33338" y="31865"/>
                    <a:pt x="35421" y="36056"/>
                    <a:pt x="35278" y="38889"/>
                  </a:cubicBezTo>
                  <a:cubicBezTo>
                    <a:pt x="35040" y="38996"/>
                    <a:pt x="34755" y="39115"/>
                    <a:pt x="34445" y="39258"/>
                  </a:cubicBezTo>
                  <a:cubicBezTo>
                    <a:pt x="34469" y="38973"/>
                    <a:pt x="34505" y="38699"/>
                    <a:pt x="34505" y="38377"/>
                  </a:cubicBezTo>
                  <a:cubicBezTo>
                    <a:pt x="34481" y="38103"/>
                    <a:pt x="34445" y="37806"/>
                    <a:pt x="34385" y="37508"/>
                  </a:cubicBezTo>
                  <a:cubicBezTo>
                    <a:pt x="34350" y="34829"/>
                    <a:pt x="33159" y="32007"/>
                    <a:pt x="31326" y="29710"/>
                  </a:cubicBezTo>
                  <a:close/>
                  <a:moveTo>
                    <a:pt x="24170" y="33984"/>
                  </a:moveTo>
                  <a:cubicBezTo>
                    <a:pt x="25182" y="36103"/>
                    <a:pt x="26575" y="38008"/>
                    <a:pt x="28301" y="39532"/>
                  </a:cubicBezTo>
                  <a:cubicBezTo>
                    <a:pt x="28444" y="39782"/>
                    <a:pt x="28587" y="40044"/>
                    <a:pt x="28742" y="40306"/>
                  </a:cubicBezTo>
                  <a:cubicBezTo>
                    <a:pt x="27754" y="39413"/>
                    <a:pt x="26825" y="38484"/>
                    <a:pt x="25944" y="37484"/>
                  </a:cubicBezTo>
                  <a:cubicBezTo>
                    <a:pt x="23860" y="36258"/>
                    <a:pt x="23289" y="35079"/>
                    <a:pt x="24170" y="33984"/>
                  </a:cubicBezTo>
                  <a:close/>
                  <a:moveTo>
                    <a:pt x="23634" y="36937"/>
                  </a:moveTo>
                  <a:lnTo>
                    <a:pt x="23634" y="36937"/>
                  </a:lnTo>
                  <a:cubicBezTo>
                    <a:pt x="24825" y="38234"/>
                    <a:pt x="26146" y="39425"/>
                    <a:pt x="26920" y="40330"/>
                  </a:cubicBezTo>
                  <a:cubicBezTo>
                    <a:pt x="26492" y="40139"/>
                    <a:pt x="26087" y="39830"/>
                    <a:pt x="25706" y="39365"/>
                  </a:cubicBezTo>
                  <a:cubicBezTo>
                    <a:pt x="24622" y="38699"/>
                    <a:pt x="23968" y="37841"/>
                    <a:pt x="23634" y="36937"/>
                  </a:cubicBezTo>
                  <a:close/>
                  <a:moveTo>
                    <a:pt x="13883" y="30805"/>
                  </a:moveTo>
                  <a:cubicBezTo>
                    <a:pt x="14454" y="32472"/>
                    <a:pt x="15312" y="34127"/>
                    <a:pt x="16359" y="35698"/>
                  </a:cubicBezTo>
                  <a:cubicBezTo>
                    <a:pt x="17086" y="37615"/>
                    <a:pt x="18098" y="39425"/>
                    <a:pt x="19526" y="41020"/>
                  </a:cubicBezTo>
                  <a:cubicBezTo>
                    <a:pt x="18086" y="40235"/>
                    <a:pt x="16788" y="39246"/>
                    <a:pt x="15752" y="37853"/>
                  </a:cubicBezTo>
                  <a:cubicBezTo>
                    <a:pt x="14693" y="36472"/>
                    <a:pt x="13942" y="35043"/>
                    <a:pt x="13811" y="33258"/>
                  </a:cubicBezTo>
                  <a:cubicBezTo>
                    <a:pt x="13764" y="32722"/>
                    <a:pt x="13740" y="31567"/>
                    <a:pt x="13883" y="30805"/>
                  </a:cubicBezTo>
                  <a:close/>
                  <a:moveTo>
                    <a:pt x="23968" y="42140"/>
                  </a:moveTo>
                  <a:lnTo>
                    <a:pt x="23968" y="42140"/>
                  </a:lnTo>
                  <a:cubicBezTo>
                    <a:pt x="25051" y="42961"/>
                    <a:pt x="26206" y="43604"/>
                    <a:pt x="27337" y="43961"/>
                  </a:cubicBezTo>
                  <a:cubicBezTo>
                    <a:pt x="27182" y="44080"/>
                    <a:pt x="27004" y="44164"/>
                    <a:pt x="26825" y="44259"/>
                  </a:cubicBezTo>
                  <a:cubicBezTo>
                    <a:pt x="25789" y="43783"/>
                    <a:pt x="24813" y="42973"/>
                    <a:pt x="23968" y="42140"/>
                  </a:cubicBezTo>
                  <a:close/>
                  <a:moveTo>
                    <a:pt x="15847" y="39925"/>
                  </a:moveTo>
                  <a:cubicBezTo>
                    <a:pt x="18110" y="41997"/>
                    <a:pt x="21122" y="43545"/>
                    <a:pt x="23920" y="44330"/>
                  </a:cubicBezTo>
                  <a:cubicBezTo>
                    <a:pt x="23932" y="44342"/>
                    <a:pt x="23950" y="44342"/>
                    <a:pt x="23969" y="44342"/>
                  </a:cubicBezTo>
                  <a:cubicBezTo>
                    <a:pt x="23988" y="44342"/>
                    <a:pt x="24009" y="44342"/>
                    <a:pt x="24027" y="44354"/>
                  </a:cubicBezTo>
                  <a:lnTo>
                    <a:pt x="24420" y="44664"/>
                  </a:lnTo>
                  <a:cubicBezTo>
                    <a:pt x="24229" y="44652"/>
                    <a:pt x="24027" y="44628"/>
                    <a:pt x="23825" y="44592"/>
                  </a:cubicBezTo>
                  <a:cubicBezTo>
                    <a:pt x="20419" y="44390"/>
                    <a:pt x="17693" y="42533"/>
                    <a:pt x="15847" y="39925"/>
                  </a:cubicBezTo>
                  <a:close/>
                  <a:moveTo>
                    <a:pt x="31588" y="43533"/>
                  </a:moveTo>
                  <a:cubicBezTo>
                    <a:pt x="31980" y="43759"/>
                    <a:pt x="32433" y="43914"/>
                    <a:pt x="32909" y="43973"/>
                  </a:cubicBezTo>
                  <a:cubicBezTo>
                    <a:pt x="32064" y="44522"/>
                    <a:pt x="31033" y="44846"/>
                    <a:pt x="29780" y="44846"/>
                  </a:cubicBezTo>
                  <a:cubicBezTo>
                    <a:pt x="29620" y="44846"/>
                    <a:pt x="29457" y="44841"/>
                    <a:pt x="29290" y="44830"/>
                  </a:cubicBezTo>
                  <a:cubicBezTo>
                    <a:pt x="29718" y="44604"/>
                    <a:pt x="30135" y="44330"/>
                    <a:pt x="30552" y="44033"/>
                  </a:cubicBezTo>
                  <a:cubicBezTo>
                    <a:pt x="30909" y="43914"/>
                    <a:pt x="31254" y="43759"/>
                    <a:pt x="31588" y="43533"/>
                  </a:cubicBezTo>
                  <a:close/>
                  <a:moveTo>
                    <a:pt x="21050" y="45759"/>
                  </a:moveTo>
                  <a:lnTo>
                    <a:pt x="21050" y="45759"/>
                  </a:lnTo>
                  <a:cubicBezTo>
                    <a:pt x="22009" y="46017"/>
                    <a:pt x="22990" y="46150"/>
                    <a:pt x="23973" y="46150"/>
                  </a:cubicBezTo>
                  <a:cubicBezTo>
                    <a:pt x="24759" y="46150"/>
                    <a:pt x="25547" y="46065"/>
                    <a:pt x="26325" y="45890"/>
                  </a:cubicBezTo>
                  <a:cubicBezTo>
                    <a:pt x="27075" y="46307"/>
                    <a:pt x="27849" y="46676"/>
                    <a:pt x="28623" y="46890"/>
                  </a:cubicBezTo>
                  <a:cubicBezTo>
                    <a:pt x="27936" y="47022"/>
                    <a:pt x="27234" y="47087"/>
                    <a:pt x="26528" y="47087"/>
                  </a:cubicBezTo>
                  <a:cubicBezTo>
                    <a:pt x="24676" y="47087"/>
                    <a:pt x="22792" y="46638"/>
                    <a:pt x="21050"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96" y="29154"/>
                    <a:pt x="32624" y="22601"/>
                    <a:pt x="24283" y="22601"/>
                  </a:cubicBezTo>
                  <a:cubicBezTo>
                    <a:pt x="24245" y="22601"/>
                    <a:pt x="24208" y="22601"/>
                    <a:pt x="24170" y="22601"/>
                  </a:cubicBezTo>
                  <a:cubicBezTo>
                    <a:pt x="23622" y="15255"/>
                    <a:pt x="25932" y="9600"/>
                    <a:pt x="29802" y="3254"/>
                  </a:cubicBezTo>
                  <a:cubicBezTo>
                    <a:pt x="30052" y="2837"/>
                    <a:pt x="29980" y="2420"/>
                    <a:pt x="29754" y="2111"/>
                  </a:cubicBezTo>
                  <a:cubicBezTo>
                    <a:pt x="29778" y="2099"/>
                    <a:pt x="29813" y="2063"/>
                    <a:pt x="29837" y="2051"/>
                  </a:cubicBezTo>
                  <a:cubicBezTo>
                    <a:pt x="30727" y="1511"/>
                    <a:pt x="30316" y="0"/>
                    <a:pt x="29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36"/>
            <p:cNvSpPr/>
            <p:nvPr/>
          </p:nvSpPr>
          <p:spPr>
            <a:xfrm>
              <a:off x="4348450" y="1863975"/>
              <a:ext cx="1014625" cy="1254150"/>
            </a:xfrm>
            <a:custGeom>
              <a:avLst/>
              <a:gdLst/>
              <a:ahLst/>
              <a:cxnLst/>
              <a:rect l="l" t="t" r="r" b="b"/>
              <a:pathLst>
                <a:path w="40585" h="50166" extrusionOk="0">
                  <a:moveTo>
                    <a:pt x="25170" y="5683"/>
                  </a:moveTo>
                  <a:lnTo>
                    <a:pt x="25170" y="5683"/>
                  </a:lnTo>
                  <a:cubicBezTo>
                    <a:pt x="24503" y="6790"/>
                    <a:pt x="23980" y="7981"/>
                    <a:pt x="23515" y="9183"/>
                  </a:cubicBezTo>
                  <a:cubicBezTo>
                    <a:pt x="23539" y="8826"/>
                    <a:pt x="23587" y="8469"/>
                    <a:pt x="23622" y="8112"/>
                  </a:cubicBezTo>
                  <a:cubicBezTo>
                    <a:pt x="23646" y="7838"/>
                    <a:pt x="23527" y="7647"/>
                    <a:pt x="23349" y="7516"/>
                  </a:cubicBezTo>
                  <a:cubicBezTo>
                    <a:pt x="23944" y="6873"/>
                    <a:pt x="24551" y="6266"/>
                    <a:pt x="25170" y="5683"/>
                  </a:cubicBezTo>
                  <a:close/>
                  <a:moveTo>
                    <a:pt x="19491" y="12386"/>
                  </a:moveTo>
                  <a:lnTo>
                    <a:pt x="19491" y="12386"/>
                  </a:lnTo>
                  <a:cubicBezTo>
                    <a:pt x="18503" y="14529"/>
                    <a:pt x="17669" y="16756"/>
                    <a:pt x="17038" y="19018"/>
                  </a:cubicBezTo>
                  <a:cubicBezTo>
                    <a:pt x="16979" y="18887"/>
                    <a:pt x="16860" y="18792"/>
                    <a:pt x="16729" y="18780"/>
                  </a:cubicBezTo>
                  <a:cubicBezTo>
                    <a:pt x="16741" y="18661"/>
                    <a:pt x="16741" y="18530"/>
                    <a:pt x="16753" y="18411"/>
                  </a:cubicBezTo>
                  <a:cubicBezTo>
                    <a:pt x="16788" y="18101"/>
                    <a:pt x="16622" y="17863"/>
                    <a:pt x="16395" y="17708"/>
                  </a:cubicBezTo>
                  <a:cubicBezTo>
                    <a:pt x="17312" y="15863"/>
                    <a:pt x="18348" y="14077"/>
                    <a:pt x="19491" y="12386"/>
                  </a:cubicBezTo>
                  <a:close/>
                  <a:moveTo>
                    <a:pt x="21503" y="16113"/>
                  </a:moveTo>
                  <a:cubicBezTo>
                    <a:pt x="21455" y="19030"/>
                    <a:pt x="21598" y="21970"/>
                    <a:pt x="22087" y="24780"/>
                  </a:cubicBezTo>
                  <a:cubicBezTo>
                    <a:pt x="22027" y="24780"/>
                    <a:pt x="21944" y="24792"/>
                    <a:pt x="21896" y="24792"/>
                  </a:cubicBezTo>
                  <a:cubicBezTo>
                    <a:pt x="21301" y="23316"/>
                    <a:pt x="20801" y="21792"/>
                    <a:pt x="20408" y="20208"/>
                  </a:cubicBezTo>
                  <a:cubicBezTo>
                    <a:pt x="20741" y="18851"/>
                    <a:pt x="21110" y="17482"/>
                    <a:pt x="21503" y="16113"/>
                  </a:cubicBezTo>
                  <a:close/>
                  <a:moveTo>
                    <a:pt x="20027" y="21875"/>
                  </a:moveTo>
                  <a:cubicBezTo>
                    <a:pt x="20289" y="22923"/>
                    <a:pt x="20598" y="23935"/>
                    <a:pt x="20932" y="24923"/>
                  </a:cubicBezTo>
                  <a:cubicBezTo>
                    <a:pt x="20408" y="25030"/>
                    <a:pt x="19884" y="25197"/>
                    <a:pt x="19360" y="25423"/>
                  </a:cubicBezTo>
                  <a:cubicBezTo>
                    <a:pt x="19527" y="24245"/>
                    <a:pt x="19765" y="23054"/>
                    <a:pt x="20027" y="21875"/>
                  </a:cubicBezTo>
                  <a:close/>
                  <a:moveTo>
                    <a:pt x="21205" y="11398"/>
                  </a:moveTo>
                  <a:lnTo>
                    <a:pt x="21205" y="11398"/>
                  </a:lnTo>
                  <a:cubicBezTo>
                    <a:pt x="19848" y="16553"/>
                    <a:pt x="18288" y="21506"/>
                    <a:pt x="17765" y="26340"/>
                  </a:cubicBezTo>
                  <a:cubicBezTo>
                    <a:pt x="17645" y="26435"/>
                    <a:pt x="17538" y="26531"/>
                    <a:pt x="17443" y="26626"/>
                  </a:cubicBezTo>
                  <a:cubicBezTo>
                    <a:pt x="17479" y="21482"/>
                    <a:pt x="19050" y="16208"/>
                    <a:pt x="21205" y="11398"/>
                  </a:cubicBezTo>
                  <a:close/>
                  <a:moveTo>
                    <a:pt x="14752" y="23292"/>
                  </a:moveTo>
                  <a:cubicBezTo>
                    <a:pt x="14681" y="24983"/>
                    <a:pt x="14717" y="26697"/>
                    <a:pt x="14836" y="28364"/>
                  </a:cubicBezTo>
                  <a:cubicBezTo>
                    <a:pt x="14800" y="28281"/>
                    <a:pt x="14764" y="28197"/>
                    <a:pt x="14717" y="28102"/>
                  </a:cubicBezTo>
                  <a:cubicBezTo>
                    <a:pt x="14653" y="27944"/>
                    <a:pt x="14505" y="27860"/>
                    <a:pt x="14356" y="27860"/>
                  </a:cubicBezTo>
                  <a:cubicBezTo>
                    <a:pt x="14337" y="27860"/>
                    <a:pt x="14318" y="27861"/>
                    <a:pt x="14300" y="27864"/>
                  </a:cubicBezTo>
                  <a:cubicBezTo>
                    <a:pt x="14133" y="26531"/>
                    <a:pt x="14216" y="25185"/>
                    <a:pt x="14562" y="23840"/>
                  </a:cubicBezTo>
                  <a:cubicBezTo>
                    <a:pt x="14633" y="23661"/>
                    <a:pt x="14681" y="23471"/>
                    <a:pt x="14752" y="23292"/>
                  </a:cubicBezTo>
                  <a:close/>
                  <a:moveTo>
                    <a:pt x="21551" y="26566"/>
                  </a:moveTo>
                  <a:cubicBezTo>
                    <a:pt x="21670" y="26876"/>
                    <a:pt x="21813" y="27185"/>
                    <a:pt x="21932" y="27507"/>
                  </a:cubicBezTo>
                  <a:cubicBezTo>
                    <a:pt x="20836" y="27638"/>
                    <a:pt x="19884" y="28126"/>
                    <a:pt x="19229" y="29138"/>
                  </a:cubicBezTo>
                  <a:cubicBezTo>
                    <a:pt x="19705" y="27638"/>
                    <a:pt x="20479" y="26792"/>
                    <a:pt x="21551" y="26566"/>
                  </a:cubicBezTo>
                  <a:close/>
                  <a:moveTo>
                    <a:pt x="25897" y="25507"/>
                  </a:moveTo>
                  <a:lnTo>
                    <a:pt x="25897" y="25507"/>
                  </a:lnTo>
                  <a:cubicBezTo>
                    <a:pt x="29123" y="25911"/>
                    <a:pt x="32112" y="27483"/>
                    <a:pt x="34171" y="29793"/>
                  </a:cubicBezTo>
                  <a:cubicBezTo>
                    <a:pt x="33826" y="29555"/>
                    <a:pt x="33469" y="29364"/>
                    <a:pt x="33100" y="29233"/>
                  </a:cubicBezTo>
                  <a:cubicBezTo>
                    <a:pt x="33040" y="29209"/>
                    <a:pt x="32993" y="29198"/>
                    <a:pt x="32933" y="29198"/>
                  </a:cubicBezTo>
                  <a:cubicBezTo>
                    <a:pt x="31695" y="28364"/>
                    <a:pt x="30326" y="27721"/>
                    <a:pt x="28945" y="27340"/>
                  </a:cubicBezTo>
                  <a:cubicBezTo>
                    <a:pt x="27992" y="26578"/>
                    <a:pt x="26968" y="25959"/>
                    <a:pt x="25897" y="25507"/>
                  </a:cubicBezTo>
                  <a:close/>
                  <a:moveTo>
                    <a:pt x="28825" y="29364"/>
                  </a:moveTo>
                  <a:cubicBezTo>
                    <a:pt x="29552" y="30019"/>
                    <a:pt x="30302" y="30864"/>
                    <a:pt x="30945" y="31817"/>
                  </a:cubicBezTo>
                  <a:cubicBezTo>
                    <a:pt x="30076" y="30936"/>
                    <a:pt x="29123" y="30150"/>
                    <a:pt x="28123" y="29495"/>
                  </a:cubicBezTo>
                  <a:cubicBezTo>
                    <a:pt x="28349" y="29436"/>
                    <a:pt x="28587" y="29388"/>
                    <a:pt x="28825" y="29364"/>
                  </a:cubicBezTo>
                  <a:close/>
                  <a:moveTo>
                    <a:pt x="28123" y="31019"/>
                  </a:moveTo>
                  <a:lnTo>
                    <a:pt x="28123" y="31019"/>
                  </a:lnTo>
                  <a:cubicBezTo>
                    <a:pt x="28540" y="31329"/>
                    <a:pt x="28933" y="31686"/>
                    <a:pt x="29302" y="32115"/>
                  </a:cubicBezTo>
                  <a:cubicBezTo>
                    <a:pt x="30635" y="33400"/>
                    <a:pt x="31659" y="34889"/>
                    <a:pt x="32350" y="36567"/>
                  </a:cubicBezTo>
                  <a:cubicBezTo>
                    <a:pt x="31076" y="34615"/>
                    <a:pt x="29659" y="32805"/>
                    <a:pt x="28123" y="31019"/>
                  </a:cubicBezTo>
                  <a:close/>
                  <a:moveTo>
                    <a:pt x="26611" y="30138"/>
                  </a:moveTo>
                  <a:cubicBezTo>
                    <a:pt x="26718" y="30186"/>
                    <a:pt x="26813" y="30221"/>
                    <a:pt x="26909"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80" y="30543"/>
                    <a:pt x="26301" y="30329"/>
                    <a:pt x="26611" y="30138"/>
                  </a:cubicBezTo>
                  <a:close/>
                  <a:moveTo>
                    <a:pt x="20682" y="30864"/>
                  </a:moveTo>
                  <a:lnTo>
                    <a:pt x="20682" y="30864"/>
                  </a:lnTo>
                  <a:cubicBezTo>
                    <a:pt x="20503" y="31567"/>
                    <a:pt x="20432" y="32365"/>
                    <a:pt x="20467" y="33293"/>
                  </a:cubicBezTo>
                  <a:cubicBezTo>
                    <a:pt x="20539" y="34686"/>
                    <a:pt x="21146" y="36294"/>
                    <a:pt x="22075" y="37818"/>
                  </a:cubicBezTo>
                  <a:cubicBezTo>
                    <a:pt x="21622" y="37449"/>
                    <a:pt x="21194" y="37056"/>
                    <a:pt x="20789" y="36663"/>
                  </a:cubicBezTo>
                  <a:cubicBezTo>
                    <a:pt x="19908" y="34984"/>
                    <a:pt x="19646" y="33174"/>
                    <a:pt x="20003" y="31222"/>
                  </a:cubicBezTo>
                  <a:cubicBezTo>
                    <a:pt x="20241" y="31091"/>
                    <a:pt x="20467" y="30983"/>
                    <a:pt x="20682" y="30864"/>
                  </a:cubicBezTo>
                  <a:close/>
                  <a:moveTo>
                    <a:pt x="31326" y="29710"/>
                  </a:moveTo>
                  <a:lnTo>
                    <a:pt x="31326" y="29710"/>
                  </a:lnTo>
                  <a:cubicBezTo>
                    <a:pt x="31731" y="29888"/>
                    <a:pt x="32112" y="30126"/>
                    <a:pt x="32504" y="30400"/>
                  </a:cubicBezTo>
                  <a:cubicBezTo>
                    <a:pt x="33338" y="31865"/>
                    <a:pt x="35422" y="36056"/>
                    <a:pt x="35267" y="38889"/>
                  </a:cubicBezTo>
                  <a:cubicBezTo>
                    <a:pt x="35029" y="38996"/>
                    <a:pt x="34743" y="39115"/>
                    <a:pt x="34433" y="39258"/>
                  </a:cubicBezTo>
                  <a:cubicBezTo>
                    <a:pt x="34469" y="38973"/>
                    <a:pt x="34493" y="38699"/>
                    <a:pt x="34493" y="38377"/>
                  </a:cubicBezTo>
                  <a:cubicBezTo>
                    <a:pt x="34481" y="38103"/>
                    <a:pt x="34433" y="37806"/>
                    <a:pt x="34374" y="37508"/>
                  </a:cubicBezTo>
                  <a:cubicBezTo>
                    <a:pt x="34350" y="34829"/>
                    <a:pt x="33159" y="32007"/>
                    <a:pt x="31326" y="29710"/>
                  </a:cubicBezTo>
                  <a:close/>
                  <a:moveTo>
                    <a:pt x="24158" y="33984"/>
                  </a:moveTo>
                  <a:lnTo>
                    <a:pt x="24158" y="33984"/>
                  </a:lnTo>
                  <a:cubicBezTo>
                    <a:pt x="25170" y="36103"/>
                    <a:pt x="26563" y="38008"/>
                    <a:pt x="28290" y="39532"/>
                  </a:cubicBezTo>
                  <a:cubicBezTo>
                    <a:pt x="28421" y="39782"/>
                    <a:pt x="28575" y="40044"/>
                    <a:pt x="28718" y="40306"/>
                  </a:cubicBezTo>
                  <a:cubicBezTo>
                    <a:pt x="27742" y="39413"/>
                    <a:pt x="26801" y="38484"/>
                    <a:pt x="25920" y="37484"/>
                  </a:cubicBezTo>
                  <a:cubicBezTo>
                    <a:pt x="23837" y="36258"/>
                    <a:pt x="23277" y="35079"/>
                    <a:pt x="24158" y="33984"/>
                  </a:cubicBezTo>
                  <a:close/>
                  <a:moveTo>
                    <a:pt x="23622" y="36937"/>
                  </a:moveTo>
                  <a:cubicBezTo>
                    <a:pt x="24813" y="38234"/>
                    <a:pt x="26135" y="39425"/>
                    <a:pt x="26909" y="40330"/>
                  </a:cubicBezTo>
                  <a:cubicBezTo>
                    <a:pt x="26468" y="40139"/>
                    <a:pt x="26075" y="39830"/>
                    <a:pt x="25682" y="39365"/>
                  </a:cubicBezTo>
                  <a:cubicBezTo>
                    <a:pt x="24611" y="38699"/>
                    <a:pt x="23956" y="37841"/>
                    <a:pt x="23622" y="36937"/>
                  </a:cubicBezTo>
                  <a:close/>
                  <a:moveTo>
                    <a:pt x="13883" y="30805"/>
                  </a:moveTo>
                  <a:cubicBezTo>
                    <a:pt x="14455" y="32472"/>
                    <a:pt x="15312" y="34127"/>
                    <a:pt x="16348" y="35698"/>
                  </a:cubicBezTo>
                  <a:cubicBezTo>
                    <a:pt x="17086" y="37615"/>
                    <a:pt x="18098" y="39425"/>
                    <a:pt x="19527" y="41020"/>
                  </a:cubicBezTo>
                  <a:cubicBezTo>
                    <a:pt x="18074" y="40235"/>
                    <a:pt x="16764" y="39246"/>
                    <a:pt x="15740" y="37853"/>
                  </a:cubicBezTo>
                  <a:cubicBezTo>
                    <a:pt x="14693" y="36472"/>
                    <a:pt x="13931" y="35043"/>
                    <a:pt x="13812" y="33258"/>
                  </a:cubicBezTo>
                  <a:cubicBezTo>
                    <a:pt x="13764" y="32722"/>
                    <a:pt x="13740" y="31567"/>
                    <a:pt x="13883" y="30805"/>
                  </a:cubicBezTo>
                  <a:close/>
                  <a:moveTo>
                    <a:pt x="23956" y="42140"/>
                  </a:moveTo>
                  <a:lnTo>
                    <a:pt x="23956" y="42140"/>
                  </a:lnTo>
                  <a:cubicBezTo>
                    <a:pt x="25051" y="42961"/>
                    <a:pt x="26206" y="43604"/>
                    <a:pt x="27337" y="43961"/>
                  </a:cubicBezTo>
                  <a:cubicBezTo>
                    <a:pt x="27170" y="44080"/>
                    <a:pt x="26992" y="44164"/>
                    <a:pt x="26813" y="44259"/>
                  </a:cubicBezTo>
                  <a:cubicBezTo>
                    <a:pt x="25789" y="43783"/>
                    <a:pt x="24813" y="42973"/>
                    <a:pt x="23956" y="42140"/>
                  </a:cubicBezTo>
                  <a:close/>
                  <a:moveTo>
                    <a:pt x="15848" y="39925"/>
                  </a:moveTo>
                  <a:lnTo>
                    <a:pt x="15848" y="39925"/>
                  </a:lnTo>
                  <a:cubicBezTo>
                    <a:pt x="18110" y="41997"/>
                    <a:pt x="21122" y="43545"/>
                    <a:pt x="23920" y="44330"/>
                  </a:cubicBezTo>
                  <a:cubicBezTo>
                    <a:pt x="23932" y="44342"/>
                    <a:pt x="23950" y="44342"/>
                    <a:pt x="23968" y="44342"/>
                  </a:cubicBezTo>
                  <a:cubicBezTo>
                    <a:pt x="23986" y="44342"/>
                    <a:pt x="24003" y="44342"/>
                    <a:pt x="24015" y="44354"/>
                  </a:cubicBezTo>
                  <a:lnTo>
                    <a:pt x="24420" y="44664"/>
                  </a:lnTo>
                  <a:cubicBezTo>
                    <a:pt x="24230" y="44652"/>
                    <a:pt x="24015" y="44628"/>
                    <a:pt x="23825" y="44592"/>
                  </a:cubicBezTo>
                  <a:cubicBezTo>
                    <a:pt x="20420" y="44390"/>
                    <a:pt x="17681" y="42533"/>
                    <a:pt x="15848" y="39925"/>
                  </a:cubicBezTo>
                  <a:close/>
                  <a:moveTo>
                    <a:pt x="31576" y="43533"/>
                  </a:moveTo>
                  <a:cubicBezTo>
                    <a:pt x="31981" y="43759"/>
                    <a:pt x="32433" y="43914"/>
                    <a:pt x="32909" y="43973"/>
                  </a:cubicBezTo>
                  <a:cubicBezTo>
                    <a:pt x="32065" y="44522"/>
                    <a:pt x="31033" y="44846"/>
                    <a:pt x="29780" y="44846"/>
                  </a:cubicBezTo>
                  <a:cubicBezTo>
                    <a:pt x="29621" y="44846"/>
                    <a:pt x="29457" y="44841"/>
                    <a:pt x="29290" y="44830"/>
                  </a:cubicBezTo>
                  <a:cubicBezTo>
                    <a:pt x="29718" y="44604"/>
                    <a:pt x="30135" y="44330"/>
                    <a:pt x="30552" y="44033"/>
                  </a:cubicBezTo>
                  <a:cubicBezTo>
                    <a:pt x="30909" y="43914"/>
                    <a:pt x="31254" y="43759"/>
                    <a:pt x="31576" y="43533"/>
                  </a:cubicBezTo>
                  <a:close/>
                  <a:moveTo>
                    <a:pt x="21039" y="45759"/>
                  </a:moveTo>
                  <a:lnTo>
                    <a:pt x="21039" y="45759"/>
                  </a:lnTo>
                  <a:cubicBezTo>
                    <a:pt x="21998" y="46017"/>
                    <a:pt x="22982" y="46150"/>
                    <a:pt x="23968" y="46150"/>
                  </a:cubicBezTo>
                  <a:cubicBezTo>
                    <a:pt x="24757" y="46150"/>
                    <a:pt x="25547" y="46065"/>
                    <a:pt x="26325" y="45890"/>
                  </a:cubicBezTo>
                  <a:cubicBezTo>
                    <a:pt x="27063" y="46307"/>
                    <a:pt x="27849" y="46676"/>
                    <a:pt x="28623" y="46890"/>
                  </a:cubicBezTo>
                  <a:cubicBezTo>
                    <a:pt x="27936" y="47022"/>
                    <a:pt x="27235" y="47087"/>
                    <a:pt x="26528" y="47087"/>
                  </a:cubicBezTo>
                  <a:cubicBezTo>
                    <a:pt x="24676" y="47087"/>
                    <a:pt x="22788" y="46638"/>
                    <a:pt x="21039"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84" y="29154"/>
                    <a:pt x="32601" y="22601"/>
                    <a:pt x="24283" y="22601"/>
                  </a:cubicBezTo>
                  <a:cubicBezTo>
                    <a:pt x="24245" y="22601"/>
                    <a:pt x="24208" y="22601"/>
                    <a:pt x="24170" y="22601"/>
                  </a:cubicBezTo>
                  <a:cubicBezTo>
                    <a:pt x="23611" y="15255"/>
                    <a:pt x="25920" y="9600"/>
                    <a:pt x="29790" y="3254"/>
                  </a:cubicBezTo>
                  <a:cubicBezTo>
                    <a:pt x="30040" y="2837"/>
                    <a:pt x="29968" y="2420"/>
                    <a:pt x="29742" y="2111"/>
                  </a:cubicBezTo>
                  <a:cubicBezTo>
                    <a:pt x="29778" y="2099"/>
                    <a:pt x="29814" y="2063"/>
                    <a:pt x="29837" y="2051"/>
                  </a:cubicBezTo>
                  <a:cubicBezTo>
                    <a:pt x="30727" y="1511"/>
                    <a:pt x="30317" y="0"/>
                    <a:pt x="29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36"/>
          <p:cNvGrpSpPr/>
          <p:nvPr/>
        </p:nvGrpSpPr>
        <p:grpSpPr>
          <a:xfrm rot="10800000">
            <a:off x="6598455" y="1901516"/>
            <a:ext cx="1393920" cy="920170"/>
            <a:chOff x="3463225" y="1863975"/>
            <a:chExt cx="1899850" cy="1254150"/>
          </a:xfrm>
        </p:grpSpPr>
        <p:sp>
          <p:nvSpPr>
            <p:cNvPr id="8693" name="Google Shape;8693;p36"/>
            <p:cNvSpPr/>
            <p:nvPr/>
          </p:nvSpPr>
          <p:spPr>
            <a:xfrm>
              <a:off x="3463225" y="1863975"/>
              <a:ext cx="1014900" cy="1254150"/>
            </a:xfrm>
            <a:custGeom>
              <a:avLst/>
              <a:gdLst/>
              <a:ahLst/>
              <a:cxnLst/>
              <a:rect l="l" t="t" r="r" b="b"/>
              <a:pathLst>
                <a:path w="40596" h="50166" extrusionOk="0">
                  <a:moveTo>
                    <a:pt x="25170" y="5683"/>
                  </a:moveTo>
                  <a:lnTo>
                    <a:pt x="25170" y="5683"/>
                  </a:lnTo>
                  <a:cubicBezTo>
                    <a:pt x="24515" y="6790"/>
                    <a:pt x="23979" y="7981"/>
                    <a:pt x="23515" y="9183"/>
                  </a:cubicBezTo>
                  <a:cubicBezTo>
                    <a:pt x="23551" y="8826"/>
                    <a:pt x="23587" y="8469"/>
                    <a:pt x="23622" y="8112"/>
                  </a:cubicBezTo>
                  <a:cubicBezTo>
                    <a:pt x="23646" y="7838"/>
                    <a:pt x="23527" y="7647"/>
                    <a:pt x="23348" y="7516"/>
                  </a:cubicBezTo>
                  <a:cubicBezTo>
                    <a:pt x="23944" y="6873"/>
                    <a:pt x="24563" y="6266"/>
                    <a:pt x="25170" y="5683"/>
                  </a:cubicBezTo>
                  <a:close/>
                  <a:moveTo>
                    <a:pt x="19503" y="12386"/>
                  </a:moveTo>
                  <a:lnTo>
                    <a:pt x="19503" y="12386"/>
                  </a:lnTo>
                  <a:cubicBezTo>
                    <a:pt x="18503" y="14529"/>
                    <a:pt x="17669" y="16756"/>
                    <a:pt x="17038" y="19018"/>
                  </a:cubicBezTo>
                  <a:cubicBezTo>
                    <a:pt x="16979" y="18887"/>
                    <a:pt x="16859" y="18792"/>
                    <a:pt x="16729" y="18780"/>
                  </a:cubicBezTo>
                  <a:cubicBezTo>
                    <a:pt x="16740" y="18661"/>
                    <a:pt x="16740" y="18530"/>
                    <a:pt x="16764" y="18411"/>
                  </a:cubicBezTo>
                  <a:cubicBezTo>
                    <a:pt x="16788" y="18101"/>
                    <a:pt x="16621" y="17863"/>
                    <a:pt x="16407" y="17708"/>
                  </a:cubicBezTo>
                  <a:cubicBezTo>
                    <a:pt x="17312" y="15863"/>
                    <a:pt x="18348" y="14077"/>
                    <a:pt x="19503" y="12386"/>
                  </a:cubicBezTo>
                  <a:close/>
                  <a:moveTo>
                    <a:pt x="21527" y="16113"/>
                  </a:moveTo>
                  <a:lnTo>
                    <a:pt x="21527" y="16113"/>
                  </a:lnTo>
                  <a:cubicBezTo>
                    <a:pt x="21467" y="19030"/>
                    <a:pt x="21598" y="21970"/>
                    <a:pt x="22098" y="24780"/>
                  </a:cubicBezTo>
                  <a:cubicBezTo>
                    <a:pt x="22039" y="24780"/>
                    <a:pt x="21967" y="24792"/>
                    <a:pt x="21908" y="24792"/>
                  </a:cubicBezTo>
                  <a:cubicBezTo>
                    <a:pt x="21312" y="23316"/>
                    <a:pt x="20824" y="21792"/>
                    <a:pt x="20419" y="20208"/>
                  </a:cubicBezTo>
                  <a:cubicBezTo>
                    <a:pt x="20765" y="18851"/>
                    <a:pt x="21134" y="17482"/>
                    <a:pt x="21527" y="16113"/>
                  </a:cubicBezTo>
                  <a:close/>
                  <a:moveTo>
                    <a:pt x="20038" y="21875"/>
                  </a:moveTo>
                  <a:cubicBezTo>
                    <a:pt x="20288" y="22923"/>
                    <a:pt x="20598" y="23935"/>
                    <a:pt x="20943" y="24923"/>
                  </a:cubicBezTo>
                  <a:cubicBezTo>
                    <a:pt x="20408" y="25030"/>
                    <a:pt x="19884" y="25197"/>
                    <a:pt x="19360" y="25423"/>
                  </a:cubicBezTo>
                  <a:cubicBezTo>
                    <a:pt x="19526" y="24245"/>
                    <a:pt x="19765" y="23054"/>
                    <a:pt x="20038" y="21875"/>
                  </a:cubicBezTo>
                  <a:close/>
                  <a:moveTo>
                    <a:pt x="21205" y="11398"/>
                  </a:moveTo>
                  <a:lnTo>
                    <a:pt x="21205" y="11398"/>
                  </a:lnTo>
                  <a:cubicBezTo>
                    <a:pt x="19860" y="16553"/>
                    <a:pt x="18288" y="21506"/>
                    <a:pt x="17776" y="26340"/>
                  </a:cubicBezTo>
                  <a:cubicBezTo>
                    <a:pt x="17657" y="26435"/>
                    <a:pt x="17550" y="26531"/>
                    <a:pt x="17443" y="26626"/>
                  </a:cubicBezTo>
                  <a:cubicBezTo>
                    <a:pt x="17491" y="21482"/>
                    <a:pt x="19050" y="16208"/>
                    <a:pt x="21205" y="11398"/>
                  </a:cubicBezTo>
                  <a:close/>
                  <a:moveTo>
                    <a:pt x="14764" y="23292"/>
                  </a:moveTo>
                  <a:lnTo>
                    <a:pt x="14764" y="23292"/>
                  </a:lnTo>
                  <a:cubicBezTo>
                    <a:pt x="14704" y="24983"/>
                    <a:pt x="14740" y="26697"/>
                    <a:pt x="14859" y="28364"/>
                  </a:cubicBezTo>
                  <a:cubicBezTo>
                    <a:pt x="14824" y="28281"/>
                    <a:pt x="14776" y="28197"/>
                    <a:pt x="14740" y="28102"/>
                  </a:cubicBezTo>
                  <a:cubicBezTo>
                    <a:pt x="14666" y="27944"/>
                    <a:pt x="14517" y="27860"/>
                    <a:pt x="14376" y="27860"/>
                  </a:cubicBezTo>
                  <a:cubicBezTo>
                    <a:pt x="14358" y="27860"/>
                    <a:pt x="14341" y="27861"/>
                    <a:pt x="14323" y="27864"/>
                  </a:cubicBezTo>
                  <a:cubicBezTo>
                    <a:pt x="14157" y="26531"/>
                    <a:pt x="14216" y="25185"/>
                    <a:pt x="14585" y="23840"/>
                  </a:cubicBezTo>
                  <a:cubicBezTo>
                    <a:pt x="14645" y="23661"/>
                    <a:pt x="14704" y="23471"/>
                    <a:pt x="14764" y="23292"/>
                  </a:cubicBezTo>
                  <a:close/>
                  <a:moveTo>
                    <a:pt x="21551" y="26566"/>
                  </a:moveTo>
                  <a:cubicBezTo>
                    <a:pt x="21670" y="26876"/>
                    <a:pt x="21824" y="27185"/>
                    <a:pt x="21943" y="27507"/>
                  </a:cubicBezTo>
                  <a:cubicBezTo>
                    <a:pt x="20836" y="27638"/>
                    <a:pt x="19884" y="28126"/>
                    <a:pt x="19229" y="29138"/>
                  </a:cubicBezTo>
                  <a:cubicBezTo>
                    <a:pt x="19705" y="27638"/>
                    <a:pt x="20479" y="26792"/>
                    <a:pt x="21551" y="26566"/>
                  </a:cubicBezTo>
                  <a:close/>
                  <a:moveTo>
                    <a:pt x="25896" y="25507"/>
                  </a:moveTo>
                  <a:lnTo>
                    <a:pt x="25896" y="25507"/>
                  </a:lnTo>
                  <a:cubicBezTo>
                    <a:pt x="29123" y="25911"/>
                    <a:pt x="32135" y="27483"/>
                    <a:pt x="34171" y="29793"/>
                  </a:cubicBezTo>
                  <a:cubicBezTo>
                    <a:pt x="33826" y="29555"/>
                    <a:pt x="33469" y="29364"/>
                    <a:pt x="33100" y="29233"/>
                  </a:cubicBezTo>
                  <a:cubicBezTo>
                    <a:pt x="33040" y="29209"/>
                    <a:pt x="32992" y="29198"/>
                    <a:pt x="32933" y="29198"/>
                  </a:cubicBezTo>
                  <a:cubicBezTo>
                    <a:pt x="31707" y="28364"/>
                    <a:pt x="30337" y="27721"/>
                    <a:pt x="28944" y="27340"/>
                  </a:cubicBezTo>
                  <a:cubicBezTo>
                    <a:pt x="27992" y="26578"/>
                    <a:pt x="26968" y="25959"/>
                    <a:pt x="25896" y="25507"/>
                  </a:cubicBezTo>
                  <a:close/>
                  <a:moveTo>
                    <a:pt x="28825" y="29364"/>
                  </a:moveTo>
                  <a:cubicBezTo>
                    <a:pt x="29563" y="30019"/>
                    <a:pt x="30302" y="30864"/>
                    <a:pt x="30945" y="31817"/>
                  </a:cubicBezTo>
                  <a:cubicBezTo>
                    <a:pt x="30075" y="30936"/>
                    <a:pt x="29123" y="30150"/>
                    <a:pt x="28135" y="29495"/>
                  </a:cubicBezTo>
                  <a:cubicBezTo>
                    <a:pt x="28349" y="29436"/>
                    <a:pt x="28587" y="29388"/>
                    <a:pt x="28825" y="29364"/>
                  </a:cubicBezTo>
                  <a:close/>
                  <a:moveTo>
                    <a:pt x="28147" y="31019"/>
                  </a:moveTo>
                  <a:lnTo>
                    <a:pt x="28147" y="31019"/>
                  </a:lnTo>
                  <a:cubicBezTo>
                    <a:pt x="28540" y="31329"/>
                    <a:pt x="28932" y="31686"/>
                    <a:pt x="29325" y="32115"/>
                  </a:cubicBezTo>
                  <a:cubicBezTo>
                    <a:pt x="30659" y="33400"/>
                    <a:pt x="31671" y="34889"/>
                    <a:pt x="32373" y="36567"/>
                  </a:cubicBezTo>
                  <a:cubicBezTo>
                    <a:pt x="31087" y="34615"/>
                    <a:pt x="29683" y="32805"/>
                    <a:pt x="28147" y="31019"/>
                  </a:cubicBezTo>
                  <a:close/>
                  <a:moveTo>
                    <a:pt x="26611" y="30138"/>
                  </a:moveTo>
                  <a:cubicBezTo>
                    <a:pt x="26718" y="30186"/>
                    <a:pt x="26825" y="30221"/>
                    <a:pt x="26908"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92" y="30543"/>
                    <a:pt x="26301" y="30329"/>
                    <a:pt x="26611" y="30138"/>
                  </a:cubicBezTo>
                  <a:close/>
                  <a:moveTo>
                    <a:pt x="20693" y="30864"/>
                  </a:moveTo>
                  <a:cubicBezTo>
                    <a:pt x="20515" y="31567"/>
                    <a:pt x="20431" y="32365"/>
                    <a:pt x="20467" y="33293"/>
                  </a:cubicBezTo>
                  <a:cubicBezTo>
                    <a:pt x="20539" y="34686"/>
                    <a:pt x="21146" y="36294"/>
                    <a:pt x="22074" y="37818"/>
                  </a:cubicBezTo>
                  <a:cubicBezTo>
                    <a:pt x="21622" y="37449"/>
                    <a:pt x="21193" y="37056"/>
                    <a:pt x="20789" y="36663"/>
                  </a:cubicBezTo>
                  <a:cubicBezTo>
                    <a:pt x="19919" y="34984"/>
                    <a:pt x="19646" y="33174"/>
                    <a:pt x="20003" y="31222"/>
                  </a:cubicBezTo>
                  <a:cubicBezTo>
                    <a:pt x="20241" y="31091"/>
                    <a:pt x="20467" y="30983"/>
                    <a:pt x="20693" y="30864"/>
                  </a:cubicBezTo>
                  <a:close/>
                  <a:moveTo>
                    <a:pt x="31326" y="29710"/>
                  </a:moveTo>
                  <a:cubicBezTo>
                    <a:pt x="31730" y="29888"/>
                    <a:pt x="32111" y="30126"/>
                    <a:pt x="32504" y="30400"/>
                  </a:cubicBezTo>
                  <a:cubicBezTo>
                    <a:pt x="33338" y="31865"/>
                    <a:pt x="35421" y="36056"/>
                    <a:pt x="35278" y="38889"/>
                  </a:cubicBezTo>
                  <a:cubicBezTo>
                    <a:pt x="35040" y="38996"/>
                    <a:pt x="34755" y="39115"/>
                    <a:pt x="34445" y="39258"/>
                  </a:cubicBezTo>
                  <a:cubicBezTo>
                    <a:pt x="34469" y="38973"/>
                    <a:pt x="34505" y="38699"/>
                    <a:pt x="34505" y="38377"/>
                  </a:cubicBezTo>
                  <a:cubicBezTo>
                    <a:pt x="34481" y="38103"/>
                    <a:pt x="34445" y="37806"/>
                    <a:pt x="34385" y="37508"/>
                  </a:cubicBezTo>
                  <a:cubicBezTo>
                    <a:pt x="34350" y="34829"/>
                    <a:pt x="33159" y="32007"/>
                    <a:pt x="31326" y="29710"/>
                  </a:cubicBezTo>
                  <a:close/>
                  <a:moveTo>
                    <a:pt x="24170" y="33984"/>
                  </a:moveTo>
                  <a:cubicBezTo>
                    <a:pt x="25182" y="36103"/>
                    <a:pt x="26575" y="38008"/>
                    <a:pt x="28301" y="39532"/>
                  </a:cubicBezTo>
                  <a:cubicBezTo>
                    <a:pt x="28444" y="39782"/>
                    <a:pt x="28587" y="40044"/>
                    <a:pt x="28742" y="40306"/>
                  </a:cubicBezTo>
                  <a:cubicBezTo>
                    <a:pt x="27754" y="39413"/>
                    <a:pt x="26825" y="38484"/>
                    <a:pt x="25944" y="37484"/>
                  </a:cubicBezTo>
                  <a:cubicBezTo>
                    <a:pt x="23860" y="36258"/>
                    <a:pt x="23289" y="35079"/>
                    <a:pt x="24170" y="33984"/>
                  </a:cubicBezTo>
                  <a:close/>
                  <a:moveTo>
                    <a:pt x="23634" y="36937"/>
                  </a:moveTo>
                  <a:lnTo>
                    <a:pt x="23634" y="36937"/>
                  </a:lnTo>
                  <a:cubicBezTo>
                    <a:pt x="24825" y="38234"/>
                    <a:pt x="26146" y="39425"/>
                    <a:pt x="26920" y="40330"/>
                  </a:cubicBezTo>
                  <a:cubicBezTo>
                    <a:pt x="26492" y="40139"/>
                    <a:pt x="26087" y="39830"/>
                    <a:pt x="25706" y="39365"/>
                  </a:cubicBezTo>
                  <a:cubicBezTo>
                    <a:pt x="24622" y="38699"/>
                    <a:pt x="23968" y="37841"/>
                    <a:pt x="23634" y="36937"/>
                  </a:cubicBezTo>
                  <a:close/>
                  <a:moveTo>
                    <a:pt x="13883" y="30805"/>
                  </a:moveTo>
                  <a:cubicBezTo>
                    <a:pt x="14454" y="32472"/>
                    <a:pt x="15312" y="34127"/>
                    <a:pt x="16359" y="35698"/>
                  </a:cubicBezTo>
                  <a:cubicBezTo>
                    <a:pt x="17086" y="37615"/>
                    <a:pt x="18098" y="39425"/>
                    <a:pt x="19526" y="41020"/>
                  </a:cubicBezTo>
                  <a:cubicBezTo>
                    <a:pt x="18086" y="40235"/>
                    <a:pt x="16788" y="39246"/>
                    <a:pt x="15752" y="37853"/>
                  </a:cubicBezTo>
                  <a:cubicBezTo>
                    <a:pt x="14693" y="36472"/>
                    <a:pt x="13942" y="35043"/>
                    <a:pt x="13811" y="33258"/>
                  </a:cubicBezTo>
                  <a:cubicBezTo>
                    <a:pt x="13764" y="32722"/>
                    <a:pt x="13740" y="31567"/>
                    <a:pt x="13883" y="30805"/>
                  </a:cubicBezTo>
                  <a:close/>
                  <a:moveTo>
                    <a:pt x="23968" y="42140"/>
                  </a:moveTo>
                  <a:lnTo>
                    <a:pt x="23968" y="42140"/>
                  </a:lnTo>
                  <a:cubicBezTo>
                    <a:pt x="25051" y="42961"/>
                    <a:pt x="26206" y="43604"/>
                    <a:pt x="27337" y="43961"/>
                  </a:cubicBezTo>
                  <a:cubicBezTo>
                    <a:pt x="27182" y="44080"/>
                    <a:pt x="27004" y="44164"/>
                    <a:pt x="26825" y="44259"/>
                  </a:cubicBezTo>
                  <a:cubicBezTo>
                    <a:pt x="25789" y="43783"/>
                    <a:pt x="24813" y="42973"/>
                    <a:pt x="23968" y="42140"/>
                  </a:cubicBezTo>
                  <a:close/>
                  <a:moveTo>
                    <a:pt x="15847" y="39925"/>
                  </a:moveTo>
                  <a:cubicBezTo>
                    <a:pt x="18110" y="41997"/>
                    <a:pt x="21122" y="43545"/>
                    <a:pt x="23920" y="44330"/>
                  </a:cubicBezTo>
                  <a:cubicBezTo>
                    <a:pt x="23932" y="44342"/>
                    <a:pt x="23950" y="44342"/>
                    <a:pt x="23969" y="44342"/>
                  </a:cubicBezTo>
                  <a:cubicBezTo>
                    <a:pt x="23988" y="44342"/>
                    <a:pt x="24009" y="44342"/>
                    <a:pt x="24027" y="44354"/>
                  </a:cubicBezTo>
                  <a:lnTo>
                    <a:pt x="24420" y="44664"/>
                  </a:lnTo>
                  <a:cubicBezTo>
                    <a:pt x="24229" y="44652"/>
                    <a:pt x="24027" y="44628"/>
                    <a:pt x="23825" y="44592"/>
                  </a:cubicBezTo>
                  <a:cubicBezTo>
                    <a:pt x="20419" y="44390"/>
                    <a:pt x="17693" y="42533"/>
                    <a:pt x="15847" y="39925"/>
                  </a:cubicBezTo>
                  <a:close/>
                  <a:moveTo>
                    <a:pt x="31588" y="43533"/>
                  </a:moveTo>
                  <a:cubicBezTo>
                    <a:pt x="31980" y="43759"/>
                    <a:pt x="32433" y="43914"/>
                    <a:pt x="32909" y="43973"/>
                  </a:cubicBezTo>
                  <a:cubicBezTo>
                    <a:pt x="32064" y="44522"/>
                    <a:pt x="31033" y="44846"/>
                    <a:pt x="29780" y="44846"/>
                  </a:cubicBezTo>
                  <a:cubicBezTo>
                    <a:pt x="29620" y="44846"/>
                    <a:pt x="29457" y="44841"/>
                    <a:pt x="29290" y="44830"/>
                  </a:cubicBezTo>
                  <a:cubicBezTo>
                    <a:pt x="29718" y="44604"/>
                    <a:pt x="30135" y="44330"/>
                    <a:pt x="30552" y="44033"/>
                  </a:cubicBezTo>
                  <a:cubicBezTo>
                    <a:pt x="30909" y="43914"/>
                    <a:pt x="31254" y="43759"/>
                    <a:pt x="31588" y="43533"/>
                  </a:cubicBezTo>
                  <a:close/>
                  <a:moveTo>
                    <a:pt x="21050" y="45759"/>
                  </a:moveTo>
                  <a:lnTo>
                    <a:pt x="21050" y="45759"/>
                  </a:lnTo>
                  <a:cubicBezTo>
                    <a:pt x="22009" y="46017"/>
                    <a:pt x="22990" y="46150"/>
                    <a:pt x="23973" y="46150"/>
                  </a:cubicBezTo>
                  <a:cubicBezTo>
                    <a:pt x="24759" y="46150"/>
                    <a:pt x="25547" y="46065"/>
                    <a:pt x="26325" y="45890"/>
                  </a:cubicBezTo>
                  <a:cubicBezTo>
                    <a:pt x="27075" y="46307"/>
                    <a:pt x="27849" y="46676"/>
                    <a:pt x="28623" y="46890"/>
                  </a:cubicBezTo>
                  <a:cubicBezTo>
                    <a:pt x="27936" y="47022"/>
                    <a:pt x="27234" y="47087"/>
                    <a:pt x="26528" y="47087"/>
                  </a:cubicBezTo>
                  <a:cubicBezTo>
                    <a:pt x="24676" y="47087"/>
                    <a:pt x="22792" y="46638"/>
                    <a:pt x="21050"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96" y="29154"/>
                    <a:pt x="32624" y="22601"/>
                    <a:pt x="24283" y="22601"/>
                  </a:cubicBezTo>
                  <a:cubicBezTo>
                    <a:pt x="24245" y="22601"/>
                    <a:pt x="24208" y="22601"/>
                    <a:pt x="24170" y="22601"/>
                  </a:cubicBezTo>
                  <a:cubicBezTo>
                    <a:pt x="23622" y="15255"/>
                    <a:pt x="25932" y="9600"/>
                    <a:pt x="29802" y="3254"/>
                  </a:cubicBezTo>
                  <a:cubicBezTo>
                    <a:pt x="30052" y="2837"/>
                    <a:pt x="29980" y="2420"/>
                    <a:pt x="29754" y="2111"/>
                  </a:cubicBezTo>
                  <a:cubicBezTo>
                    <a:pt x="29778" y="2099"/>
                    <a:pt x="29813" y="2063"/>
                    <a:pt x="29837" y="2051"/>
                  </a:cubicBezTo>
                  <a:cubicBezTo>
                    <a:pt x="30727" y="1511"/>
                    <a:pt x="30316" y="0"/>
                    <a:pt x="29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36"/>
            <p:cNvSpPr/>
            <p:nvPr/>
          </p:nvSpPr>
          <p:spPr>
            <a:xfrm>
              <a:off x="4348450" y="1863975"/>
              <a:ext cx="1014625" cy="1254150"/>
            </a:xfrm>
            <a:custGeom>
              <a:avLst/>
              <a:gdLst/>
              <a:ahLst/>
              <a:cxnLst/>
              <a:rect l="l" t="t" r="r" b="b"/>
              <a:pathLst>
                <a:path w="40585" h="50166" extrusionOk="0">
                  <a:moveTo>
                    <a:pt x="25170" y="5683"/>
                  </a:moveTo>
                  <a:lnTo>
                    <a:pt x="25170" y="5683"/>
                  </a:lnTo>
                  <a:cubicBezTo>
                    <a:pt x="24503" y="6790"/>
                    <a:pt x="23980" y="7981"/>
                    <a:pt x="23515" y="9183"/>
                  </a:cubicBezTo>
                  <a:cubicBezTo>
                    <a:pt x="23539" y="8826"/>
                    <a:pt x="23587" y="8469"/>
                    <a:pt x="23622" y="8112"/>
                  </a:cubicBezTo>
                  <a:cubicBezTo>
                    <a:pt x="23646" y="7838"/>
                    <a:pt x="23527" y="7647"/>
                    <a:pt x="23349" y="7516"/>
                  </a:cubicBezTo>
                  <a:cubicBezTo>
                    <a:pt x="23944" y="6873"/>
                    <a:pt x="24551" y="6266"/>
                    <a:pt x="25170" y="5683"/>
                  </a:cubicBezTo>
                  <a:close/>
                  <a:moveTo>
                    <a:pt x="19491" y="12386"/>
                  </a:moveTo>
                  <a:lnTo>
                    <a:pt x="19491" y="12386"/>
                  </a:lnTo>
                  <a:cubicBezTo>
                    <a:pt x="18503" y="14529"/>
                    <a:pt x="17669" y="16756"/>
                    <a:pt x="17038" y="19018"/>
                  </a:cubicBezTo>
                  <a:cubicBezTo>
                    <a:pt x="16979" y="18887"/>
                    <a:pt x="16860" y="18792"/>
                    <a:pt x="16729" y="18780"/>
                  </a:cubicBezTo>
                  <a:cubicBezTo>
                    <a:pt x="16741" y="18661"/>
                    <a:pt x="16741" y="18530"/>
                    <a:pt x="16753" y="18411"/>
                  </a:cubicBezTo>
                  <a:cubicBezTo>
                    <a:pt x="16788" y="18101"/>
                    <a:pt x="16622" y="17863"/>
                    <a:pt x="16395" y="17708"/>
                  </a:cubicBezTo>
                  <a:cubicBezTo>
                    <a:pt x="17312" y="15863"/>
                    <a:pt x="18348" y="14077"/>
                    <a:pt x="19491" y="12386"/>
                  </a:cubicBezTo>
                  <a:close/>
                  <a:moveTo>
                    <a:pt x="21503" y="16113"/>
                  </a:moveTo>
                  <a:cubicBezTo>
                    <a:pt x="21455" y="19030"/>
                    <a:pt x="21598" y="21970"/>
                    <a:pt x="22087" y="24780"/>
                  </a:cubicBezTo>
                  <a:cubicBezTo>
                    <a:pt x="22027" y="24780"/>
                    <a:pt x="21944" y="24792"/>
                    <a:pt x="21896" y="24792"/>
                  </a:cubicBezTo>
                  <a:cubicBezTo>
                    <a:pt x="21301" y="23316"/>
                    <a:pt x="20801" y="21792"/>
                    <a:pt x="20408" y="20208"/>
                  </a:cubicBezTo>
                  <a:cubicBezTo>
                    <a:pt x="20741" y="18851"/>
                    <a:pt x="21110" y="17482"/>
                    <a:pt x="21503" y="16113"/>
                  </a:cubicBezTo>
                  <a:close/>
                  <a:moveTo>
                    <a:pt x="20027" y="21875"/>
                  </a:moveTo>
                  <a:cubicBezTo>
                    <a:pt x="20289" y="22923"/>
                    <a:pt x="20598" y="23935"/>
                    <a:pt x="20932" y="24923"/>
                  </a:cubicBezTo>
                  <a:cubicBezTo>
                    <a:pt x="20408" y="25030"/>
                    <a:pt x="19884" y="25197"/>
                    <a:pt x="19360" y="25423"/>
                  </a:cubicBezTo>
                  <a:cubicBezTo>
                    <a:pt x="19527" y="24245"/>
                    <a:pt x="19765" y="23054"/>
                    <a:pt x="20027" y="21875"/>
                  </a:cubicBezTo>
                  <a:close/>
                  <a:moveTo>
                    <a:pt x="21205" y="11398"/>
                  </a:moveTo>
                  <a:lnTo>
                    <a:pt x="21205" y="11398"/>
                  </a:lnTo>
                  <a:cubicBezTo>
                    <a:pt x="19848" y="16553"/>
                    <a:pt x="18288" y="21506"/>
                    <a:pt x="17765" y="26340"/>
                  </a:cubicBezTo>
                  <a:cubicBezTo>
                    <a:pt x="17645" y="26435"/>
                    <a:pt x="17538" y="26531"/>
                    <a:pt x="17443" y="26626"/>
                  </a:cubicBezTo>
                  <a:cubicBezTo>
                    <a:pt x="17479" y="21482"/>
                    <a:pt x="19050" y="16208"/>
                    <a:pt x="21205" y="11398"/>
                  </a:cubicBezTo>
                  <a:close/>
                  <a:moveTo>
                    <a:pt x="14752" y="23292"/>
                  </a:moveTo>
                  <a:cubicBezTo>
                    <a:pt x="14681" y="24983"/>
                    <a:pt x="14717" y="26697"/>
                    <a:pt x="14836" y="28364"/>
                  </a:cubicBezTo>
                  <a:cubicBezTo>
                    <a:pt x="14800" y="28281"/>
                    <a:pt x="14764" y="28197"/>
                    <a:pt x="14717" y="28102"/>
                  </a:cubicBezTo>
                  <a:cubicBezTo>
                    <a:pt x="14653" y="27944"/>
                    <a:pt x="14505" y="27860"/>
                    <a:pt x="14356" y="27860"/>
                  </a:cubicBezTo>
                  <a:cubicBezTo>
                    <a:pt x="14337" y="27860"/>
                    <a:pt x="14318" y="27861"/>
                    <a:pt x="14300" y="27864"/>
                  </a:cubicBezTo>
                  <a:cubicBezTo>
                    <a:pt x="14133" y="26531"/>
                    <a:pt x="14216" y="25185"/>
                    <a:pt x="14562" y="23840"/>
                  </a:cubicBezTo>
                  <a:cubicBezTo>
                    <a:pt x="14633" y="23661"/>
                    <a:pt x="14681" y="23471"/>
                    <a:pt x="14752" y="23292"/>
                  </a:cubicBezTo>
                  <a:close/>
                  <a:moveTo>
                    <a:pt x="21551" y="26566"/>
                  </a:moveTo>
                  <a:cubicBezTo>
                    <a:pt x="21670" y="26876"/>
                    <a:pt x="21813" y="27185"/>
                    <a:pt x="21932" y="27507"/>
                  </a:cubicBezTo>
                  <a:cubicBezTo>
                    <a:pt x="20836" y="27638"/>
                    <a:pt x="19884" y="28126"/>
                    <a:pt x="19229" y="29138"/>
                  </a:cubicBezTo>
                  <a:cubicBezTo>
                    <a:pt x="19705" y="27638"/>
                    <a:pt x="20479" y="26792"/>
                    <a:pt x="21551" y="26566"/>
                  </a:cubicBezTo>
                  <a:close/>
                  <a:moveTo>
                    <a:pt x="25897" y="25507"/>
                  </a:moveTo>
                  <a:lnTo>
                    <a:pt x="25897" y="25507"/>
                  </a:lnTo>
                  <a:cubicBezTo>
                    <a:pt x="29123" y="25911"/>
                    <a:pt x="32112" y="27483"/>
                    <a:pt x="34171" y="29793"/>
                  </a:cubicBezTo>
                  <a:cubicBezTo>
                    <a:pt x="33826" y="29555"/>
                    <a:pt x="33469" y="29364"/>
                    <a:pt x="33100" y="29233"/>
                  </a:cubicBezTo>
                  <a:cubicBezTo>
                    <a:pt x="33040" y="29209"/>
                    <a:pt x="32993" y="29198"/>
                    <a:pt x="32933" y="29198"/>
                  </a:cubicBezTo>
                  <a:cubicBezTo>
                    <a:pt x="31695" y="28364"/>
                    <a:pt x="30326" y="27721"/>
                    <a:pt x="28945" y="27340"/>
                  </a:cubicBezTo>
                  <a:cubicBezTo>
                    <a:pt x="27992" y="26578"/>
                    <a:pt x="26968" y="25959"/>
                    <a:pt x="25897" y="25507"/>
                  </a:cubicBezTo>
                  <a:close/>
                  <a:moveTo>
                    <a:pt x="28825" y="29364"/>
                  </a:moveTo>
                  <a:cubicBezTo>
                    <a:pt x="29552" y="30019"/>
                    <a:pt x="30302" y="30864"/>
                    <a:pt x="30945" y="31817"/>
                  </a:cubicBezTo>
                  <a:cubicBezTo>
                    <a:pt x="30076" y="30936"/>
                    <a:pt x="29123" y="30150"/>
                    <a:pt x="28123" y="29495"/>
                  </a:cubicBezTo>
                  <a:cubicBezTo>
                    <a:pt x="28349" y="29436"/>
                    <a:pt x="28587" y="29388"/>
                    <a:pt x="28825" y="29364"/>
                  </a:cubicBezTo>
                  <a:close/>
                  <a:moveTo>
                    <a:pt x="28123" y="31019"/>
                  </a:moveTo>
                  <a:lnTo>
                    <a:pt x="28123" y="31019"/>
                  </a:lnTo>
                  <a:cubicBezTo>
                    <a:pt x="28540" y="31329"/>
                    <a:pt x="28933" y="31686"/>
                    <a:pt x="29302" y="32115"/>
                  </a:cubicBezTo>
                  <a:cubicBezTo>
                    <a:pt x="30635" y="33400"/>
                    <a:pt x="31659" y="34889"/>
                    <a:pt x="32350" y="36567"/>
                  </a:cubicBezTo>
                  <a:cubicBezTo>
                    <a:pt x="31076" y="34615"/>
                    <a:pt x="29659" y="32805"/>
                    <a:pt x="28123" y="31019"/>
                  </a:cubicBezTo>
                  <a:close/>
                  <a:moveTo>
                    <a:pt x="26611" y="30138"/>
                  </a:moveTo>
                  <a:cubicBezTo>
                    <a:pt x="26718" y="30186"/>
                    <a:pt x="26813" y="30221"/>
                    <a:pt x="26909"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80" y="30543"/>
                    <a:pt x="26301" y="30329"/>
                    <a:pt x="26611" y="30138"/>
                  </a:cubicBezTo>
                  <a:close/>
                  <a:moveTo>
                    <a:pt x="20682" y="30864"/>
                  </a:moveTo>
                  <a:lnTo>
                    <a:pt x="20682" y="30864"/>
                  </a:lnTo>
                  <a:cubicBezTo>
                    <a:pt x="20503" y="31567"/>
                    <a:pt x="20432" y="32365"/>
                    <a:pt x="20467" y="33293"/>
                  </a:cubicBezTo>
                  <a:cubicBezTo>
                    <a:pt x="20539" y="34686"/>
                    <a:pt x="21146" y="36294"/>
                    <a:pt x="22075" y="37818"/>
                  </a:cubicBezTo>
                  <a:cubicBezTo>
                    <a:pt x="21622" y="37449"/>
                    <a:pt x="21194" y="37056"/>
                    <a:pt x="20789" y="36663"/>
                  </a:cubicBezTo>
                  <a:cubicBezTo>
                    <a:pt x="19908" y="34984"/>
                    <a:pt x="19646" y="33174"/>
                    <a:pt x="20003" y="31222"/>
                  </a:cubicBezTo>
                  <a:cubicBezTo>
                    <a:pt x="20241" y="31091"/>
                    <a:pt x="20467" y="30983"/>
                    <a:pt x="20682" y="30864"/>
                  </a:cubicBezTo>
                  <a:close/>
                  <a:moveTo>
                    <a:pt x="31326" y="29710"/>
                  </a:moveTo>
                  <a:lnTo>
                    <a:pt x="31326" y="29710"/>
                  </a:lnTo>
                  <a:cubicBezTo>
                    <a:pt x="31731" y="29888"/>
                    <a:pt x="32112" y="30126"/>
                    <a:pt x="32504" y="30400"/>
                  </a:cubicBezTo>
                  <a:cubicBezTo>
                    <a:pt x="33338" y="31865"/>
                    <a:pt x="35422" y="36056"/>
                    <a:pt x="35267" y="38889"/>
                  </a:cubicBezTo>
                  <a:cubicBezTo>
                    <a:pt x="35029" y="38996"/>
                    <a:pt x="34743" y="39115"/>
                    <a:pt x="34433" y="39258"/>
                  </a:cubicBezTo>
                  <a:cubicBezTo>
                    <a:pt x="34469" y="38973"/>
                    <a:pt x="34493" y="38699"/>
                    <a:pt x="34493" y="38377"/>
                  </a:cubicBezTo>
                  <a:cubicBezTo>
                    <a:pt x="34481" y="38103"/>
                    <a:pt x="34433" y="37806"/>
                    <a:pt x="34374" y="37508"/>
                  </a:cubicBezTo>
                  <a:cubicBezTo>
                    <a:pt x="34350" y="34829"/>
                    <a:pt x="33159" y="32007"/>
                    <a:pt x="31326" y="29710"/>
                  </a:cubicBezTo>
                  <a:close/>
                  <a:moveTo>
                    <a:pt x="24158" y="33984"/>
                  </a:moveTo>
                  <a:lnTo>
                    <a:pt x="24158" y="33984"/>
                  </a:lnTo>
                  <a:cubicBezTo>
                    <a:pt x="25170" y="36103"/>
                    <a:pt x="26563" y="38008"/>
                    <a:pt x="28290" y="39532"/>
                  </a:cubicBezTo>
                  <a:cubicBezTo>
                    <a:pt x="28421" y="39782"/>
                    <a:pt x="28575" y="40044"/>
                    <a:pt x="28718" y="40306"/>
                  </a:cubicBezTo>
                  <a:cubicBezTo>
                    <a:pt x="27742" y="39413"/>
                    <a:pt x="26801" y="38484"/>
                    <a:pt x="25920" y="37484"/>
                  </a:cubicBezTo>
                  <a:cubicBezTo>
                    <a:pt x="23837" y="36258"/>
                    <a:pt x="23277" y="35079"/>
                    <a:pt x="24158" y="33984"/>
                  </a:cubicBezTo>
                  <a:close/>
                  <a:moveTo>
                    <a:pt x="23622" y="36937"/>
                  </a:moveTo>
                  <a:cubicBezTo>
                    <a:pt x="24813" y="38234"/>
                    <a:pt x="26135" y="39425"/>
                    <a:pt x="26909" y="40330"/>
                  </a:cubicBezTo>
                  <a:cubicBezTo>
                    <a:pt x="26468" y="40139"/>
                    <a:pt x="26075" y="39830"/>
                    <a:pt x="25682" y="39365"/>
                  </a:cubicBezTo>
                  <a:cubicBezTo>
                    <a:pt x="24611" y="38699"/>
                    <a:pt x="23956" y="37841"/>
                    <a:pt x="23622" y="36937"/>
                  </a:cubicBezTo>
                  <a:close/>
                  <a:moveTo>
                    <a:pt x="13883" y="30805"/>
                  </a:moveTo>
                  <a:cubicBezTo>
                    <a:pt x="14455" y="32472"/>
                    <a:pt x="15312" y="34127"/>
                    <a:pt x="16348" y="35698"/>
                  </a:cubicBezTo>
                  <a:cubicBezTo>
                    <a:pt x="17086" y="37615"/>
                    <a:pt x="18098" y="39425"/>
                    <a:pt x="19527" y="41020"/>
                  </a:cubicBezTo>
                  <a:cubicBezTo>
                    <a:pt x="18074" y="40235"/>
                    <a:pt x="16764" y="39246"/>
                    <a:pt x="15740" y="37853"/>
                  </a:cubicBezTo>
                  <a:cubicBezTo>
                    <a:pt x="14693" y="36472"/>
                    <a:pt x="13931" y="35043"/>
                    <a:pt x="13812" y="33258"/>
                  </a:cubicBezTo>
                  <a:cubicBezTo>
                    <a:pt x="13764" y="32722"/>
                    <a:pt x="13740" y="31567"/>
                    <a:pt x="13883" y="30805"/>
                  </a:cubicBezTo>
                  <a:close/>
                  <a:moveTo>
                    <a:pt x="23956" y="42140"/>
                  </a:moveTo>
                  <a:lnTo>
                    <a:pt x="23956" y="42140"/>
                  </a:lnTo>
                  <a:cubicBezTo>
                    <a:pt x="25051" y="42961"/>
                    <a:pt x="26206" y="43604"/>
                    <a:pt x="27337" y="43961"/>
                  </a:cubicBezTo>
                  <a:cubicBezTo>
                    <a:pt x="27170" y="44080"/>
                    <a:pt x="26992" y="44164"/>
                    <a:pt x="26813" y="44259"/>
                  </a:cubicBezTo>
                  <a:cubicBezTo>
                    <a:pt x="25789" y="43783"/>
                    <a:pt x="24813" y="42973"/>
                    <a:pt x="23956" y="42140"/>
                  </a:cubicBezTo>
                  <a:close/>
                  <a:moveTo>
                    <a:pt x="15848" y="39925"/>
                  </a:moveTo>
                  <a:lnTo>
                    <a:pt x="15848" y="39925"/>
                  </a:lnTo>
                  <a:cubicBezTo>
                    <a:pt x="18110" y="41997"/>
                    <a:pt x="21122" y="43545"/>
                    <a:pt x="23920" y="44330"/>
                  </a:cubicBezTo>
                  <a:cubicBezTo>
                    <a:pt x="23932" y="44342"/>
                    <a:pt x="23950" y="44342"/>
                    <a:pt x="23968" y="44342"/>
                  </a:cubicBezTo>
                  <a:cubicBezTo>
                    <a:pt x="23986" y="44342"/>
                    <a:pt x="24003" y="44342"/>
                    <a:pt x="24015" y="44354"/>
                  </a:cubicBezTo>
                  <a:lnTo>
                    <a:pt x="24420" y="44664"/>
                  </a:lnTo>
                  <a:cubicBezTo>
                    <a:pt x="24230" y="44652"/>
                    <a:pt x="24015" y="44628"/>
                    <a:pt x="23825" y="44592"/>
                  </a:cubicBezTo>
                  <a:cubicBezTo>
                    <a:pt x="20420" y="44390"/>
                    <a:pt x="17681" y="42533"/>
                    <a:pt x="15848" y="39925"/>
                  </a:cubicBezTo>
                  <a:close/>
                  <a:moveTo>
                    <a:pt x="31576" y="43533"/>
                  </a:moveTo>
                  <a:cubicBezTo>
                    <a:pt x="31981" y="43759"/>
                    <a:pt x="32433" y="43914"/>
                    <a:pt x="32909" y="43973"/>
                  </a:cubicBezTo>
                  <a:cubicBezTo>
                    <a:pt x="32065" y="44522"/>
                    <a:pt x="31033" y="44846"/>
                    <a:pt x="29780" y="44846"/>
                  </a:cubicBezTo>
                  <a:cubicBezTo>
                    <a:pt x="29621" y="44846"/>
                    <a:pt x="29457" y="44841"/>
                    <a:pt x="29290" y="44830"/>
                  </a:cubicBezTo>
                  <a:cubicBezTo>
                    <a:pt x="29718" y="44604"/>
                    <a:pt x="30135" y="44330"/>
                    <a:pt x="30552" y="44033"/>
                  </a:cubicBezTo>
                  <a:cubicBezTo>
                    <a:pt x="30909" y="43914"/>
                    <a:pt x="31254" y="43759"/>
                    <a:pt x="31576" y="43533"/>
                  </a:cubicBezTo>
                  <a:close/>
                  <a:moveTo>
                    <a:pt x="21039" y="45759"/>
                  </a:moveTo>
                  <a:lnTo>
                    <a:pt x="21039" y="45759"/>
                  </a:lnTo>
                  <a:cubicBezTo>
                    <a:pt x="21998" y="46017"/>
                    <a:pt x="22982" y="46150"/>
                    <a:pt x="23968" y="46150"/>
                  </a:cubicBezTo>
                  <a:cubicBezTo>
                    <a:pt x="24757" y="46150"/>
                    <a:pt x="25547" y="46065"/>
                    <a:pt x="26325" y="45890"/>
                  </a:cubicBezTo>
                  <a:cubicBezTo>
                    <a:pt x="27063" y="46307"/>
                    <a:pt x="27849" y="46676"/>
                    <a:pt x="28623" y="46890"/>
                  </a:cubicBezTo>
                  <a:cubicBezTo>
                    <a:pt x="27936" y="47022"/>
                    <a:pt x="27235" y="47087"/>
                    <a:pt x="26528" y="47087"/>
                  </a:cubicBezTo>
                  <a:cubicBezTo>
                    <a:pt x="24676" y="47087"/>
                    <a:pt x="22788" y="46638"/>
                    <a:pt x="21039"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84" y="29154"/>
                    <a:pt x="32601" y="22601"/>
                    <a:pt x="24283" y="22601"/>
                  </a:cubicBezTo>
                  <a:cubicBezTo>
                    <a:pt x="24245" y="22601"/>
                    <a:pt x="24208" y="22601"/>
                    <a:pt x="24170" y="22601"/>
                  </a:cubicBezTo>
                  <a:cubicBezTo>
                    <a:pt x="23611" y="15255"/>
                    <a:pt x="25920" y="9600"/>
                    <a:pt x="29790" y="3254"/>
                  </a:cubicBezTo>
                  <a:cubicBezTo>
                    <a:pt x="30040" y="2837"/>
                    <a:pt x="29968" y="2420"/>
                    <a:pt x="29742" y="2111"/>
                  </a:cubicBezTo>
                  <a:cubicBezTo>
                    <a:pt x="29778" y="2099"/>
                    <a:pt x="29814" y="2063"/>
                    <a:pt x="29837" y="2051"/>
                  </a:cubicBezTo>
                  <a:cubicBezTo>
                    <a:pt x="30727" y="1511"/>
                    <a:pt x="30317" y="0"/>
                    <a:pt x="29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36"/>
          <p:cNvGrpSpPr/>
          <p:nvPr/>
        </p:nvGrpSpPr>
        <p:grpSpPr>
          <a:xfrm>
            <a:off x="3445893" y="3454005"/>
            <a:ext cx="2252199" cy="93989"/>
            <a:chOff x="3445893" y="4053330"/>
            <a:chExt cx="2252199" cy="93989"/>
          </a:xfrm>
        </p:grpSpPr>
        <p:sp>
          <p:nvSpPr>
            <p:cNvPr id="8696" name="Google Shape;8696;p36"/>
            <p:cNvSpPr/>
            <p:nvPr/>
          </p:nvSpPr>
          <p:spPr>
            <a:xfrm>
              <a:off x="3445893" y="4088755"/>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97" name="Google Shape;8697;p36"/>
            <p:cNvSpPr/>
            <p:nvPr/>
          </p:nvSpPr>
          <p:spPr>
            <a:xfrm>
              <a:off x="3445893" y="4053330"/>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extLst>
      <p:ext uri="{BB962C8B-B14F-4D97-AF65-F5344CB8AC3E}">
        <p14:creationId xmlns:p14="http://schemas.microsoft.com/office/powerpoint/2010/main" val="30126819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07"/>
        <p:cNvGrpSpPr/>
        <p:nvPr/>
      </p:nvGrpSpPr>
      <p:grpSpPr>
        <a:xfrm>
          <a:off x="0" y="0"/>
          <a:ext cx="0" cy="0"/>
          <a:chOff x="0" y="0"/>
          <a:chExt cx="0" cy="0"/>
        </a:xfrm>
      </p:grpSpPr>
      <p:sp>
        <p:nvSpPr>
          <p:cNvPr id="4" name="Google Shape;17329;p59">
            <a:extLst>
              <a:ext uri="{FF2B5EF4-FFF2-40B4-BE49-F238E27FC236}">
                <a16:creationId xmlns:a16="http://schemas.microsoft.com/office/drawing/2014/main" id="{6FAD30B7-E583-52D9-7C72-56FAB6FF77B9}"/>
              </a:ext>
            </a:extLst>
          </p:cNvPr>
          <p:cNvSpPr txBox="1">
            <a:spLocks/>
          </p:cNvSpPr>
          <p:nvPr/>
        </p:nvSpPr>
        <p:spPr>
          <a:xfrm>
            <a:off x="407653" y="1149831"/>
            <a:ext cx="8197809" cy="12852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Merriweather"/>
              <a:buNone/>
              <a:defRPr sz="2800" b="1" i="0" u="none" strike="noStrike" cap="none">
                <a:solidFill>
                  <a:schemeClr val="lt2"/>
                </a:solidFill>
                <a:latin typeface="Merriweather"/>
                <a:ea typeface="Merriweather"/>
                <a:cs typeface="Merriweather"/>
                <a:sym typeface="Merriweather"/>
              </a:defRPr>
            </a:lvl1pPr>
            <a:lvl2pPr marR="0" lvl="1" algn="l" rtl="0">
              <a:lnSpc>
                <a:spcPct val="100000"/>
              </a:lnSpc>
              <a:spcBef>
                <a:spcPts val="0"/>
              </a:spcBef>
              <a:spcAft>
                <a:spcPts val="0"/>
              </a:spcAft>
              <a:buClr>
                <a:schemeClr val="lt2"/>
              </a:buClr>
              <a:buSzPts val="2800"/>
              <a:buFont typeface="Merriweather"/>
              <a:buNone/>
              <a:defRPr sz="2800" b="1" i="0" u="none" strike="noStrike" cap="none">
                <a:solidFill>
                  <a:schemeClr val="lt2"/>
                </a:solidFill>
                <a:latin typeface="Merriweather"/>
                <a:ea typeface="Merriweather"/>
                <a:cs typeface="Merriweather"/>
                <a:sym typeface="Merriweather"/>
              </a:defRPr>
            </a:lvl2pPr>
            <a:lvl3pPr marR="0" lvl="2" algn="l" rtl="0">
              <a:lnSpc>
                <a:spcPct val="100000"/>
              </a:lnSpc>
              <a:spcBef>
                <a:spcPts val="0"/>
              </a:spcBef>
              <a:spcAft>
                <a:spcPts val="0"/>
              </a:spcAft>
              <a:buClr>
                <a:schemeClr val="lt2"/>
              </a:buClr>
              <a:buSzPts val="2800"/>
              <a:buFont typeface="Merriweather"/>
              <a:buNone/>
              <a:defRPr sz="2800" b="1" i="0" u="none" strike="noStrike" cap="none">
                <a:solidFill>
                  <a:schemeClr val="lt2"/>
                </a:solidFill>
                <a:latin typeface="Merriweather"/>
                <a:ea typeface="Merriweather"/>
                <a:cs typeface="Merriweather"/>
                <a:sym typeface="Merriweather"/>
              </a:defRPr>
            </a:lvl3pPr>
            <a:lvl4pPr marR="0" lvl="3" algn="l" rtl="0">
              <a:lnSpc>
                <a:spcPct val="100000"/>
              </a:lnSpc>
              <a:spcBef>
                <a:spcPts val="0"/>
              </a:spcBef>
              <a:spcAft>
                <a:spcPts val="0"/>
              </a:spcAft>
              <a:buClr>
                <a:schemeClr val="lt2"/>
              </a:buClr>
              <a:buSzPts val="2800"/>
              <a:buFont typeface="Merriweather"/>
              <a:buNone/>
              <a:defRPr sz="2800" b="1" i="0" u="none" strike="noStrike" cap="none">
                <a:solidFill>
                  <a:schemeClr val="lt2"/>
                </a:solidFill>
                <a:latin typeface="Merriweather"/>
                <a:ea typeface="Merriweather"/>
                <a:cs typeface="Merriweather"/>
                <a:sym typeface="Merriweather"/>
              </a:defRPr>
            </a:lvl4pPr>
            <a:lvl5pPr marR="0" lvl="4" algn="l" rtl="0">
              <a:lnSpc>
                <a:spcPct val="100000"/>
              </a:lnSpc>
              <a:spcBef>
                <a:spcPts val="0"/>
              </a:spcBef>
              <a:spcAft>
                <a:spcPts val="0"/>
              </a:spcAft>
              <a:buClr>
                <a:schemeClr val="lt2"/>
              </a:buClr>
              <a:buSzPts val="2800"/>
              <a:buFont typeface="Merriweather"/>
              <a:buNone/>
              <a:defRPr sz="2800" b="1" i="0" u="none" strike="noStrike" cap="none">
                <a:solidFill>
                  <a:schemeClr val="lt2"/>
                </a:solidFill>
                <a:latin typeface="Merriweather"/>
                <a:ea typeface="Merriweather"/>
                <a:cs typeface="Merriweather"/>
                <a:sym typeface="Merriweather"/>
              </a:defRPr>
            </a:lvl5pPr>
            <a:lvl6pPr marR="0" lvl="5" algn="l" rtl="0">
              <a:lnSpc>
                <a:spcPct val="100000"/>
              </a:lnSpc>
              <a:spcBef>
                <a:spcPts val="0"/>
              </a:spcBef>
              <a:spcAft>
                <a:spcPts val="0"/>
              </a:spcAft>
              <a:buClr>
                <a:schemeClr val="lt2"/>
              </a:buClr>
              <a:buSzPts val="2800"/>
              <a:buFont typeface="Merriweather"/>
              <a:buNone/>
              <a:defRPr sz="2800" b="1" i="0" u="none" strike="noStrike" cap="none">
                <a:solidFill>
                  <a:schemeClr val="lt2"/>
                </a:solidFill>
                <a:latin typeface="Merriweather"/>
                <a:ea typeface="Merriweather"/>
                <a:cs typeface="Merriweather"/>
                <a:sym typeface="Merriweather"/>
              </a:defRPr>
            </a:lvl6pPr>
            <a:lvl7pPr marR="0" lvl="6" algn="l" rtl="0">
              <a:lnSpc>
                <a:spcPct val="100000"/>
              </a:lnSpc>
              <a:spcBef>
                <a:spcPts val="0"/>
              </a:spcBef>
              <a:spcAft>
                <a:spcPts val="0"/>
              </a:spcAft>
              <a:buClr>
                <a:schemeClr val="lt2"/>
              </a:buClr>
              <a:buSzPts val="2800"/>
              <a:buFont typeface="Merriweather"/>
              <a:buNone/>
              <a:defRPr sz="2800" b="1" i="0" u="none" strike="noStrike" cap="none">
                <a:solidFill>
                  <a:schemeClr val="lt2"/>
                </a:solidFill>
                <a:latin typeface="Merriweather"/>
                <a:ea typeface="Merriweather"/>
                <a:cs typeface="Merriweather"/>
                <a:sym typeface="Merriweather"/>
              </a:defRPr>
            </a:lvl7pPr>
            <a:lvl8pPr marR="0" lvl="7" algn="l" rtl="0">
              <a:lnSpc>
                <a:spcPct val="100000"/>
              </a:lnSpc>
              <a:spcBef>
                <a:spcPts val="0"/>
              </a:spcBef>
              <a:spcAft>
                <a:spcPts val="0"/>
              </a:spcAft>
              <a:buClr>
                <a:schemeClr val="lt2"/>
              </a:buClr>
              <a:buSzPts val="2800"/>
              <a:buFont typeface="Merriweather"/>
              <a:buNone/>
              <a:defRPr sz="2800" b="1" i="0" u="none" strike="noStrike" cap="none">
                <a:solidFill>
                  <a:schemeClr val="lt2"/>
                </a:solidFill>
                <a:latin typeface="Merriweather"/>
                <a:ea typeface="Merriweather"/>
                <a:cs typeface="Merriweather"/>
                <a:sym typeface="Merriweather"/>
              </a:defRPr>
            </a:lvl8pPr>
            <a:lvl9pPr marR="0" lvl="8" algn="l" rtl="0">
              <a:lnSpc>
                <a:spcPct val="100000"/>
              </a:lnSpc>
              <a:spcBef>
                <a:spcPts val="0"/>
              </a:spcBef>
              <a:spcAft>
                <a:spcPts val="0"/>
              </a:spcAft>
              <a:buClr>
                <a:schemeClr val="lt2"/>
              </a:buClr>
              <a:buSzPts val="2800"/>
              <a:buFont typeface="Merriweather"/>
              <a:buNone/>
              <a:defRPr sz="2800" b="1" i="0" u="none" strike="noStrike" cap="none">
                <a:solidFill>
                  <a:schemeClr val="lt2"/>
                </a:solidFill>
                <a:latin typeface="Merriweather"/>
                <a:ea typeface="Merriweather"/>
                <a:cs typeface="Merriweather"/>
                <a:sym typeface="Merriweather"/>
              </a:defRPr>
            </a:lvl9pPr>
          </a:lstStyle>
          <a:p>
            <a:pPr algn="ctr"/>
            <a:r>
              <a:rPr lang="en-GB" sz="6600" dirty="0"/>
              <a:t>Thanks</a:t>
            </a:r>
          </a:p>
        </p:txBody>
      </p:sp>
      <p:grpSp>
        <p:nvGrpSpPr>
          <p:cNvPr id="17" name="Google Shape;17403;p59">
            <a:extLst>
              <a:ext uri="{FF2B5EF4-FFF2-40B4-BE49-F238E27FC236}">
                <a16:creationId xmlns:a16="http://schemas.microsoft.com/office/drawing/2014/main" id="{1AF38C1E-3345-45C5-5502-5A81AFA9A2CA}"/>
              </a:ext>
            </a:extLst>
          </p:cNvPr>
          <p:cNvGrpSpPr/>
          <p:nvPr/>
        </p:nvGrpSpPr>
        <p:grpSpPr>
          <a:xfrm rot="-6805185">
            <a:off x="-963751" y="2488994"/>
            <a:ext cx="3236666" cy="2992724"/>
            <a:chOff x="2483025" y="1774950"/>
            <a:chExt cx="1815750" cy="1678900"/>
          </a:xfrm>
        </p:grpSpPr>
        <p:sp>
          <p:nvSpPr>
            <p:cNvPr id="18" name="Google Shape;17404;p59">
              <a:extLst>
                <a:ext uri="{FF2B5EF4-FFF2-40B4-BE49-F238E27FC236}">
                  <a16:creationId xmlns:a16="http://schemas.microsoft.com/office/drawing/2014/main" id="{5F2771E5-D84C-1574-98F7-E508D2559746}"/>
                </a:ext>
              </a:extLst>
            </p:cNvPr>
            <p:cNvSpPr/>
            <p:nvPr/>
          </p:nvSpPr>
          <p:spPr>
            <a:xfrm>
              <a:off x="2546425" y="1800350"/>
              <a:ext cx="1653525" cy="1653500"/>
            </a:xfrm>
            <a:custGeom>
              <a:avLst/>
              <a:gdLst/>
              <a:ahLst/>
              <a:cxnLst/>
              <a:rect l="l" t="t" r="r" b="b"/>
              <a:pathLst>
                <a:path w="66141" h="66140" extrusionOk="0">
                  <a:moveTo>
                    <a:pt x="33077" y="1144"/>
                  </a:moveTo>
                  <a:cubicBezTo>
                    <a:pt x="50674" y="1144"/>
                    <a:pt x="64997" y="15467"/>
                    <a:pt x="64997" y="33064"/>
                  </a:cubicBezTo>
                  <a:cubicBezTo>
                    <a:pt x="64997" y="50673"/>
                    <a:pt x="50674" y="64997"/>
                    <a:pt x="33077" y="64997"/>
                  </a:cubicBezTo>
                  <a:cubicBezTo>
                    <a:pt x="15467" y="64997"/>
                    <a:pt x="1144" y="50673"/>
                    <a:pt x="1144" y="33064"/>
                  </a:cubicBezTo>
                  <a:cubicBezTo>
                    <a:pt x="1144" y="15467"/>
                    <a:pt x="15467" y="1144"/>
                    <a:pt x="33077" y="1144"/>
                  </a:cubicBezTo>
                  <a:close/>
                  <a:moveTo>
                    <a:pt x="33077" y="1"/>
                  </a:moveTo>
                  <a:cubicBezTo>
                    <a:pt x="14836" y="1"/>
                    <a:pt x="1" y="14836"/>
                    <a:pt x="1" y="33064"/>
                  </a:cubicBezTo>
                  <a:cubicBezTo>
                    <a:pt x="1" y="51304"/>
                    <a:pt x="14836" y="66140"/>
                    <a:pt x="33077" y="66140"/>
                  </a:cubicBezTo>
                  <a:cubicBezTo>
                    <a:pt x="51317" y="66140"/>
                    <a:pt x="66140" y="51304"/>
                    <a:pt x="66140" y="33064"/>
                  </a:cubicBezTo>
                  <a:cubicBezTo>
                    <a:pt x="66140" y="14836"/>
                    <a:pt x="51305" y="1"/>
                    <a:pt x="3307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405;p59">
              <a:extLst>
                <a:ext uri="{FF2B5EF4-FFF2-40B4-BE49-F238E27FC236}">
                  <a16:creationId xmlns:a16="http://schemas.microsoft.com/office/drawing/2014/main" id="{AB055AF5-0141-14A4-B796-753D6DA38A5C}"/>
                </a:ext>
              </a:extLst>
            </p:cNvPr>
            <p:cNvSpPr/>
            <p:nvPr/>
          </p:nvSpPr>
          <p:spPr>
            <a:xfrm>
              <a:off x="3422725" y="3171350"/>
              <a:ext cx="425675" cy="206900"/>
            </a:xfrm>
            <a:custGeom>
              <a:avLst/>
              <a:gdLst/>
              <a:ahLst/>
              <a:cxnLst/>
              <a:rect l="l" t="t" r="r" b="b"/>
              <a:pathLst>
                <a:path w="17027" h="8276" extrusionOk="0">
                  <a:moveTo>
                    <a:pt x="17027" y="1"/>
                  </a:moveTo>
                  <a:cubicBezTo>
                    <a:pt x="17027" y="1"/>
                    <a:pt x="16848" y="215"/>
                    <a:pt x="16503" y="584"/>
                  </a:cubicBezTo>
                  <a:cubicBezTo>
                    <a:pt x="16193" y="953"/>
                    <a:pt x="15705" y="1477"/>
                    <a:pt x="15050" y="2060"/>
                  </a:cubicBezTo>
                  <a:cubicBezTo>
                    <a:pt x="13753" y="3251"/>
                    <a:pt x="11741" y="4620"/>
                    <a:pt x="9312" y="5668"/>
                  </a:cubicBezTo>
                  <a:cubicBezTo>
                    <a:pt x="6895" y="6740"/>
                    <a:pt x="4525" y="7359"/>
                    <a:pt x="2811" y="7728"/>
                  </a:cubicBezTo>
                  <a:cubicBezTo>
                    <a:pt x="1954" y="7918"/>
                    <a:pt x="1251" y="8049"/>
                    <a:pt x="763" y="8144"/>
                  </a:cubicBezTo>
                  <a:cubicBezTo>
                    <a:pt x="263" y="8228"/>
                    <a:pt x="1" y="8275"/>
                    <a:pt x="1" y="8275"/>
                  </a:cubicBezTo>
                  <a:cubicBezTo>
                    <a:pt x="1" y="8275"/>
                    <a:pt x="287" y="8264"/>
                    <a:pt x="775" y="8252"/>
                  </a:cubicBezTo>
                  <a:cubicBezTo>
                    <a:pt x="1275" y="8216"/>
                    <a:pt x="1989" y="8168"/>
                    <a:pt x="2870" y="8061"/>
                  </a:cubicBezTo>
                  <a:cubicBezTo>
                    <a:pt x="4633" y="7859"/>
                    <a:pt x="7085" y="7406"/>
                    <a:pt x="9597" y="6311"/>
                  </a:cubicBezTo>
                  <a:cubicBezTo>
                    <a:pt x="12133" y="5216"/>
                    <a:pt x="14110" y="3632"/>
                    <a:pt x="15301" y="2310"/>
                  </a:cubicBezTo>
                  <a:cubicBezTo>
                    <a:pt x="15908" y="1656"/>
                    <a:pt x="16336" y="1072"/>
                    <a:pt x="16610" y="655"/>
                  </a:cubicBezTo>
                  <a:cubicBezTo>
                    <a:pt x="16896" y="239"/>
                    <a:pt x="17027" y="1"/>
                    <a:pt x="1702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406;p59">
              <a:extLst>
                <a:ext uri="{FF2B5EF4-FFF2-40B4-BE49-F238E27FC236}">
                  <a16:creationId xmlns:a16="http://schemas.microsoft.com/office/drawing/2014/main" id="{5EB38CB6-9B70-5139-4838-AF677D1B15B4}"/>
                </a:ext>
              </a:extLst>
            </p:cNvPr>
            <p:cNvSpPr/>
            <p:nvPr/>
          </p:nvSpPr>
          <p:spPr>
            <a:xfrm>
              <a:off x="3488525" y="3212725"/>
              <a:ext cx="233375" cy="116700"/>
            </a:xfrm>
            <a:custGeom>
              <a:avLst/>
              <a:gdLst/>
              <a:ahLst/>
              <a:cxnLst/>
              <a:rect l="l" t="t" r="r" b="b"/>
              <a:pathLst>
                <a:path w="9335" h="4668" extrusionOk="0">
                  <a:moveTo>
                    <a:pt x="9335" y="1"/>
                  </a:moveTo>
                  <a:cubicBezTo>
                    <a:pt x="9335" y="1"/>
                    <a:pt x="9216" y="84"/>
                    <a:pt x="9001" y="251"/>
                  </a:cubicBezTo>
                  <a:cubicBezTo>
                    <a:pt x="8799" y="417"/>
                    <a:pt x="8466" y="655"/>
                    <a:pt x="8085" y="917"/>
                  </a:cubicBezTo>
                  <a:cubicBezTo>
                    <a:pt x="7287" y="1477"/>
                    <a:pt x="6180" y="2168"/>
                    <a:pt x="4894" y="2810"/>
                  </a:cubicBezTo>
                  <a:cubicBezTo>
                    <a:pt x="3620" y="3453"/>
                    <a:pt x="2393" y="3930"/>
                    <a:pt x="1489" y="4227"/>
                  </a:cubicBezTo>
                  <a:cubicBezTo>
                    <a:pt x="1036" y="4370"/>
                    <a:pt x="667" y="4477"/>
                    <a:pt x="405" y="4549"/>
                  </a:cubicBezTo>
                  <a:cubicBezTo>
                    <a:pt x="143" y="4632"/>
                    <a:pt x="0" y="4668"/>
                    <a:pt x="0" y="4668"/>
                  </a:cubicBezTo>
                  <a:lnTo>
                    <a:pt x="417" y="4668"/>
                  </a:lnTo>
                  <a:cubicBezTo>
                    <a:pt x="691" y="4656"/>
                    <a:pt x="1072" y="4632"/>
                    <a:pt x="1560" y="4573"/>
                  </a:cubicBezTo>
                  <a:cubicBezTo>
                    <a:pt x="2524" y="4430"/>
                    <a:pt x="3858" y="4108"/>
                    <a:pt x="5203" y="3441"/>
                  </a:cubicBezTo>
                  <a:cubicBezTo>
                    <a:pt x="6561" y="2751"/>
                    <a:pt x="7620" y="1894"/>
                    <a:pt x="8299" y="1191"/>
                  </a:cubicBezTo>
                  <a:cubicBezTo>
                    <a:pt x="8644" y="834"/>
                    <a:pt x="8918" y="536"/>
                    <a:pt x="9073" y="322"/>
                  </a:cubicBezTo>
                  <a:cubicBezTo>
                    <a:pt x="9239" y="120"/>
                    <a:pt x="9335" y="1"/>
                    <a:pt x="93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407;p59">
              <a:extLst>
                <a:ext uri="{FF2B5EF4-FFF2-40B4-BE49-F238E27FC236}">
                  <a16:creationId xmlns:a16="http://schemas.microsoft.com/office/drawing/2014/main" id="{6D56E154-EE36-C83C-D1B9-16230848F9D6}"/>
                </a:ext>
              </a:extLst>
            </p:cNvPr>
            <p:cNvSpPr/>
            <p:nvPr/>
          </p:nvSpPr>
          <p:spPr>
            <a:xfrm>
              <a:off x="3550725" y="3216000"/>
              <a:ext cx="75050" cy="50925"/>
            </a:xfrm>
            <a:custGeom>
              <a:avLst/>
              <a:gdLst/>
              <a:ahLst/>
              <a:cxnLst/>
              <a:rect l="l" t="t" r="r" b="b"/>
              <a:pathLst>
                <a:path w="3002" h="2037" extrusionOk="0">
                  <a:moveTo>
                    <a:pt x="3001" y="1"/>
                  </a:moveTo>
                  <a:cubicBezTo>
                    <a:pt x="3001" y="1"/>
                    <a:pt x="2132" y="167"/>
                    <a:pt x="1310" y="727"/>
                  </a:cubicBezTo>
                  <a:cubicBezTo>
                    <a:pt x="477" y="1298"/>
                    <a:pt x="1" y="2037"/>
                    <a:pt x="1" y="2037"/>
                  </a:cubicBezTo>
                  <a:cubicBezTo>
                    <a:pt x="1" y="2037"/>
                    <a:pt x="858" y="1870"/>
                    <a:pt x="1691" y="1310"/>
                  </a:cubicBezTo>
                  <a:cubicBezTo>
                    <a:pt x="2525" y="739"/>
                    <a:pt x="3001" y="1"/>
                    <a:pt x="300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408;p59">
              <a:extLst>
                <a:ext uri="{FF2B5EF4-FFF2-40B4-BE49-F238E27FC236}">
                  <a16:creationId xmlns:a16="http://schemas.microsoft.com/office/drawing/2014/main" id="{BAA6A665-023A-D403-3AB3-7890008A6400}"/>
                </a:ext>
              </a:extLst>
            </p:cNvPr>
            <p:cNvSpPr/>
            <p:nvPr/>
          </p:nvSpPr>
          <p:spPr>
            <a:xfrm>
              <a:off x="3539125" y="3190600"/>
              <a:ext cx="61925" cy="30250"/>
            </a:xfrm>
            <a:custGeom>
              <a:avLst/>
              <a:gdLst/>
              <a:ahLst/>
              <a:cxnLst/>
              <a:rect l="l" t="t" r="r" b="b"/>
              <a:pathLst>
                <a:path w="2477" h="1210" extrusionOk="0">
                  <a:moveTo>
                    <a:pt x="2350" y="1"/>
                  </a:moveTo>
                  <a:cubicBezTo>
                    <a:pt x="2117" y="1"/>
                    <a:pt x="1597" y="34"/>
                    <a:pt x="1084" y="290"/>
                  </a:cubicBezTo>
                  <a:cubicBezTo>
                    <a:pt x="405" y="636"/>
                    <a:pt x="0" y="1207"/>
                    <a:pt x="0" y="1207"/>
                  </a:cubicBezTo>
                  <a:cubicBezTo>
                    <a:pt x="0" y="1207"/>
                    <a:pt x="37" y="1210"/>
                    <a:pt x="102" y="1210"/>
                  </a:cubicBezTo>
                  <a:cubicBezTo>
                    <a:pt x="320" y="1210"/>
                    <a:pt x="858" y="1181"/>
                    <a:pt x="1381" y="933"/>
                  </a:cubicBezTo>
                  <a:cubicBezTo>
                    <a:pt x="2072" y="588"/>
                    <a:pt x="2477" y="5"/>
                    <a:pt x="2477" y="5"/>
                  </a:cubicBezTo>
                  <a:cubicBezTo>
                    <a:pt x="2477" y="5"/>
                    <a:pt x="2431" y="1"/>
                    <a:pt x="235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409;p59">
              <a:extLst>
                <a:ext uri="{FF2B5EF4-FFF2-40B4-BE49-F238E27FC236}">
                  <a16:creationId xmlns:a16="http://schemas.microsoft.com/office/drawing/2014/main" id="{0B446222-9BD4-0851-1C9B-334E41BBD87C}"/>
                </a:ext>
              </a:extLst>
            </p:cNvPr>
            <p:cNvSpPr/>
            <p:nvPr/>
          </p:nvSpPr>
          <p:spPr>
            <a:xfrm>
              <a:off x="2764025" y="1887850"/>
              <a:ext cx="393825" cy="307225"/>
            </a:xfrm>
            <a:custGeom>
              <a:avLst/>
              <a:gdLst/>
              <a:ahLst/>
              <a:cxnLst/>
              <a:rect l="l" t="t" r="r" b="b"/>
              <a:pathLst>
                <a:path w="15753" h="12289" extrusionOk="0">
                  <a:moveTo>
                    <a:pt x="15752" y="1"/>
                  </a:moveTo>
                  <a:lnTo>
                    <a:pt x="15752" y="1"/>
                  </a:lnTo>
                  <a:cubicBezTo>
                    <a:pt x="15752" y="1"/>
                    <a:pt x="15467" y="72"/>
                    <a:pt x="14967" y="191"/>
                  </a:cubicBezTo>
                  <a:cubicBezTo>
                    <a:pt x="14705" y="251"/>
                    <a:pt x="14395" y="334"/>
                    <a:pt x="14050" y="453"/>
                  </a:cubicBezTo>
                  <a:cubicBezTo>
                    <a:pt x="13693" y="572"/>
                    <a:pt x="13300" y="692"/>
                    <a:pt x="12859" y="870"/>
                  </a:cubicBezTo>
                  <a:cubicBezTo>
                    <a:pt x="12431" y="1037"/>
                    <a:pt x="11954" y="1215"/>
                    <a:pt x="11466" y="1454"/>
                  </a:cubicBezTo>
                  <a:cubicBezTo>
                    <a:pt x="10978" y="1668"/>
                    <a:pt x="10454" y="1942"/>
                    <a:pt x="9906" y="2227"/>
                  </a:cubicBezTo>
                  <a:cubicBezTo>
                    <a:pt x="8811" y="2823"/>
                    <a:pt x="7668" y="3549"/>
                    <a:pt x="6537" y="4430"/>
                  </a:cubicBezTo>
                  <a:cubicBezTo>
                    <a:pt x="5418" y="5311"/>
                    <a:pt x="4430" y="6252"/>
                    <a:pt x="3596" y="7157"/>
                  </a:cubicBezTo>
                  <a:cubicBezTo>
                    <a:pt x="3191" y="7621"/>
                    <a:pt x="2787" y="8061"/>
                    <a:pt x="2465" y="8490"/>
                  </a:cubicBezTo>
                  <a:cubicBezTo>
                    <a:pt x="2120" y="8907"/>
                    <a:pt x="1822" y="9324"/>
                    <a:pt x="1548" y="9716"/>
                  </a:cubicBezTo>
                  <a:cubicBezTo>
                    <a:pt x="1286" y="10097"/>
                    <a:pt x="1060" y="10455"/>
                    <a:pt x="870" y="10776"/>
                  </a:cubicBezTo>
                  <a:cubicBezTo>
                    <a:pt x="679" y="11086"/>
                    <a:pt x="512" y="11371"/>
                    <a:pt x="393" y="11586"/>
                  </a:cubicBezTo>
                  <a:cubicBezTo>
                    <a:pt x="143" y="12038"/>
                    <a:pt x="0" y="12288"/>
                    <a:pt x="0" y="12288"/>
                  </a:cubicBezTo>
                  <a:cubicBezTo>
                    <a:pt x="0" y="12288"/>
                    <a:pt x="167" y="12062"/>
                    <a:pt x="477" y="11645"/>
                  </a:cubicBezTo>
                  <a:cubicBezTo>
                    <a:pt x="631" y="11443"/>
                    <a:pt x="810" y="11193"/>
                    <a:pt x="1048" y="10907"/>
                  </a:cubicBezTo>
                  <a:cubicBezTo>
                    <a:pt x="1286" y="10621"/>
                    <a:pt x="1524" y="10276"/>
                    <a:pt x="1834" y="9943"/>
                  </a:cubicBezTo>
                  <a:cubicBezTo>
                    <a:pt x="2132" y="9585"/>
                    <a:pt x="2465" y="9193"/>
                    <a:pt x="2834" y="8812"/>
                  </a:cubicBezTo>
                  <a:cubicBezTo>
                    <a:pt x="3191" y="8407"/>
                    <a:pt x="3608" y="8002"/>
                    <a:pt x="4025" y="7573"/>
                  </a:cubicBezTo>
                  <a:cubicBezTo>
                    <a:pt x="4882" y="6728"/>
                    <a:pt x="5882" y="5847"/>
                    <a:pt x="6966" y="4978"/>
                  </a:cubicBezTo>
                  <a:cubicBezTo>
                    <a:pt x="8073" y="4132"/>
                    <a:pt x="9168" y="3394"/>
                    <a:pt x="10204" y="2751"/>
                  </a:cubicBezTo>
                  <a:cubicBezTo>
                    <a:pt x="10716" y="2442"/>
                    <a:pt x="11216" y="2144"/>
                    <a:pt x="11692" y="1882"/>
                  </a:cubicBezTo>
                  <a:cubicBezTo>
                    <a:pt x="12145" y="1632"/>
                    <a:pt x="12597" y="1406"/>
                    <a:pt x="13014" y="1204"/>
                  </a:cubicBezTo>
                  <a:cubicBezTo>
                    <a:pt x="13431" y="989"/>
                    <a:pt x="13812" y="834"/>
                    <a:pt x="14145" y="680"/>
                  </a:cubicBezTo>
                  <a:cubicBezTo>
                    <a:pt x="14467" y="513"/>
                    <a:pt x="14764" y="394"/>
                    <a:pt x="15002" y="311"/>
                  </a:cubicBezTo>
                  <a:cubicBezTo>
                    <a:pt x="15478" y="96"/>
                    <a:pt x="15752" y="1"/>
                    <a:pt x="1575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410;p59">
              <a:extLst>
                <a:ext uri="{FF2B5EF4-FFF2-40B4-BE49-F238E27FC236}">
                  <a16:creationId xmlns:a16="http://schemas.microsoft.com/office/drawing/2014/main" id="{038DB1AB-BFB7-0162-177A-D693745956D1}"/>
                </a:ext>
              </a:extLst>
            </p:cNvPr>
            <p:cNvSpPr/>
            <p:nvPr/>
          </p:nvSpPr>
          <p:spPr>
            <a:xfrm>
              <a:off x="2832175" y="1989650"/>
              <a:ext cx="202450" cy="180125"/>
            </a:xfrm>
            <a:custGeom>
              <a:avLst/>
              <a:gdLst/>
              <a:ahLst/>
              <a:cxnLst/>
              <a:rect l="l" t="t" r="r" b="b"/>
              <a:pathLst>
                <a:path w="8098" h="7205" extrusionOk="0">
                  <a:moveTo>
                    <a:pt x="8097" y="1"/>
                  </a:moveTo>
                  <a:cubicBezTo>
                    <a:pt x="8097" y="1"/>
                    <a:pt x="7966" y="60"/>
                    <a:pt x="7716" y="179"/>
                  </a:cubicBezTo>
                  <a:cubicBezTo>
                    <a:pt x="7454" y="299"/>
                    <a:pt x="7085" y="477"/>
                    <a:pt x="6657" y="715"/>
                  </a:cubicBezTo>
                  <a:cubicBezTo>
                    <a:pt x="5776" y="1192"/>
                    <a:pt x="4621" y="1942"/>
                    <a:pt x="3466" y="2954"/>
                  </a:cubicBezTo>
                  <a:cubicBezTo>
                    <a:pt x="2335" y="3966"/>
                    <a:pt x="1465" y="5037"/>
                    <a:pt x="882" y="5847"/>
                  </a:cubicBezTo>
                  <a:cubicBezTo>
                    <a:pt x="584" y="6252"/>
                    <a:pt x="370" y="6597"/>
                    <a:pt x="227" y="6835"/>
                  </a:cubicBezTo>
                  <a:cubicBezTo>
                    <a:pt x="72" y="7073"/>
                    <a:pt x="1" y="7204"/>
                    <a:pt x="1" y="7204"/>
                  </a:cubicBezTo>
                  <a:lnTo>
                    <a:pt x="1132" y="6073"/>
                  </a:lnTo>
                  <a:cubicBezTo>
                    <a:pt x="1835" y="5394"/>
                    <a:pt x="2811" y="4454"/>
                    <a:pt x="3930" y="3466"/>
                  </a:cubicBezTo>
                  <a:cubicBezTo>
                    <a:pt x="5049" y="2489"/>
                    <a:pt x="6073" y="1608"/>
                    <a:pt x="6847" y="1001"/>
                  </a:cubicBezTo>
                  <a:cubicBezTo>
                    <a:pt x="7621" y="394"/>
                    <a:pt x="8097" y="1"/>
                    <a:pt x="809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411;p59">
              <a:extLst>
                <a:ext uri="{FF2B5EF4-FFF2-40B4-BE49-F238E27FC236}">
                  <a16:creationId xmlns:a16="http://schemas.microsoft.com/office/drawing/2014/main" id="{BC57FB31-E68C-9B05-464C-1F27840344F5}"/>
                </a:ext>
              </a:extLst>
            </p:cNvPr>
            <p:cNvSpPr/>
            <p:nvPr/>
          </p:nvSpPr>
          <p:spPr>
            <a:xfrm>
              <a:off x="2904825" y="2081625"/>
              <a:ext cx="61325" cy="47950"/>
            </a:xfrm>
            <a:custGeom>
              <a:avLst/>
              <a:gdLst/>
              <a:ahLst/>
              <a:cxnLst/>
              <a:rect l="l" t="t" r="r" b="b"/>
              <a:pathLst>
                <a:path w="2453" h="1918" extrusionOk="0">
                  <a:moveTo>
                    <a:pt x="2453" y="1"/>
                  </a:moveTo>
                  <a:cubicBezTo>
                    <a:pt x="2453" y="1"/>
                    <a:pt x="1691" y="144"/>
                    <a:pt x="1012" y="680"/>
                  </a:cubicBezTo>
                  <a:cubicBezTo>
                    <a:pt x="322" y="1215"/>
                    <a:pt x="0" y="1918"/>
                    <a:pt x="0" y="1918"/>
                  </a:cubicBezTo>
                  <a:cubicBezTo>
                    <a:pt x="0" y="1918"/>
                    <a:pt x="762" y="1775"/>
                    <a:pt x="1441" y="1239"/>
                  </a:cubicBezTo>
                  <a:cubicBezTo>
                    <a:pt x="2131" y="703"/>
                    <a:pt x="2453" y="1"/>
                    <a:pt x="2453"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412;p59">
              <a:extLst>
                <a:ext uri="{FF2B5EF4-FFF2-40B4-BE49-F238E27FC236}">
                  <a16:creationId xmlns:a16="http://schemas.microsoft.com/office/drawing/2014/main" id="{DBEE5390-67DC-A09C-9173-FC523F800195}"/>
                </a:ext>
              </a:extLst>
            </p:cNvPr>
            <p:cNvSpPr/>
            <p:nvPr/>
          </p:nvSpPr>
          <p:spPr>
            <a:xfrm>
              <a:off x="4110925" y="2429900"/>
              <a:ext cx="29200" cy="310775"/>
            </a:xfrm>
            <a:custGeom>
              <a:avLst/>
              <a:gdLst/>
              <a:ahLst/>
              <a:cxnLst/>
              <a:rect l="l" t="t" r="r" b="b"/>
              <a:pathLst>
                <a:path w="1168" h="12431" extrusionOk="0">
                  <a:moveTo>
                    <a:pt x="0" y="0"/>
                  </a:moveTo>
                  <a:cubicBezTo>
                    <a:pt x="0" y="0"/>
                    <a:pt x="24" y="179"/>
                    <a:pt x="48" y="488"/>
                  </a:cubicBezTo>
                  <a:cubicBezTo>
                    <a:pt x="95" y="798"/>
                    <a:pt x="143" y="1262"/>
                    <a:pt x="179" y="1834"/>
                  </a:cubicBezTo>
                  <a:cubicBezTo>
                    <a:pt x="286" y="2941"/>
                    <a:pt x="393" y="4489"/>
                    <a:pt x="417" y="6203"/>
                  </a:cubicBezTo>
                  <a:cubicBezTo>
                    <a:pt x="453" y="7918"/>
                    <a:pt x="405" y="9466"/>
                    <a:pt x="346" y="10597"/>
                  </a:cubicBezTo>
                  <a:cubicBezTo>
                    <a:pt x="322" y="11156"/>
                    <a:pt x="286" y="11621"/>
                    <a:pt x="262" y="11930"/>
                  </a:cubicBezTo>
                  <a:cubicBezTo>
                    <a:pt x="238" y="12252"/>
                    <a:pt x="226" y="12430"/>
                    <a:pt x="226" y="12430"/>
                  </a:cubicBezTo>
                  <a:cubicBezTo>
                    <a:pt x="226" y="12430"/>
                    <a:pt x="274" y="12252"/>
                    <a:pt x="393" y="11942"/>
                  </a:cubicBezTo>
                  <a:cubicBezTo>
                    <a:pt x="476" y="11644"/>
                    <a:pt x="596" y="11204"/>
                    <a:pt x="715" y="10632"/>
                  </a:cubicBezTo>
                  <a:cubicBezTo>
                    <a:pt x="953" y="9525"/>
                    <a:pt x="1167" y="7942"/>
                    <a:pt x="1131" y="6191"/>
                  </a:cubicBezTo>
                  <a:cubicBezTo>
                    <a:pt x="1096" y="4453"/>
                    <a:pt x="822" y="2870"/>
                    <a:pt x="536" y="1774"/>
                  </a:cubicBezTo>
                  <a:cubicBezTo>
                    <a:pt x="405" y="1215"/>
                    <a:pt x="274" y="774"/>
                    <a:pt x="167" y="476"/>
                  </a:cubicBezTo>
                  <a:cubicBezTo>
                    <a:pt x="60" y="167"/>
                    <a:pt x="0" y="0"/>
                    <a:pt x="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413;p59">
              <a:extLst>
                <a:ext uri="{FF2B5EF4-FFF2-40B4-BE49-F238E27FC236}">
                  <a16:creationId xmlns:a16="http://schemas.microsoft.com/office/drawing/2014/main" id="{1F0DF7DC-5F52-BDB9-B893-CDB71527677C}"/>
                </a:ext>
              </a:extLst>
            </p:cNvPr>
            <p:cNvSpPr/>
            <p:nvPr/>
          </p:nvSpPr>
          <p:spPr>
            <a:xfrm>
              <a:off x="4076400" y="2491200"/>
              <a:ext cx="20250" cy="146775"/>
            </a:xfrm>
            <a:custGeom>
              <a:avLst/>
              <a:gdLst/>
              <a:ahLst/>
              <a:cxnLst/>
              <a:rect l="l" t="t" r="r" b="b"/>
              <a:pathLst>
                <a:path w="810" h="5871" extrusionOk="0">
                  <a:moveTo>
                    <a:pt x="107" y="1"/>
                  </a:moveTo>
                  <a:cubicBezTo>
                    <a:pt x="107" y="1"/>
                    <a:pt x="72" y="346"/>
                    <a:pt x="48" y="882"/>
                  </a:cubicBezTo>
                  <a:cubicBezTo>
                    <a:pt x="36" y="1418"/>
                    <a:pt x="0" y="2144"/>
                    <a:pt x="48" y="2942"/>
                  </a:cubicBezTo>
                  <a:cubicBezTo>
                    <a:pt x="72" y="3739"/>
                    <a:pt x="167" y="4466"/>
                    <a:pt x="238" y="5002"/>
                  </a:cubicBezTo>
                  <a:cubicBezTo>
                    <a:pt x="298" y="5537"/>
                    <a:pt x="369" y="5871"/>
                    <a:pt x="369" y="5871"/>
                  </a:cubicBezTo>
                  <a:cubicBezTo>
                    <a:pt x="369" y="5871"/>
                    <a:pt x="488" y="5549"/>
                    <a:pt x="607" y="5013"/>
                  </a:cubicBezTo>
                  <a:cubicBezTo>
                    <a:pt x="714" y="4478"/>
                    <a:pt x="810" y="3739"/>
                    <a:pt x="762" y="2918"/>
                  </a:cubicBezTo>
                  <a:cubicBezTo>
                    <a:pt x="714" y="2084"/>
                    <a:pt x="548" y="1358"/>
                    <a:pt x="405" y="834"/>
                  </a:cubicBezTo>
                  <a:cubicBezTo>
                    <a:pt x="238" y="310"/>
                    <a:pt x="107" y="1"/>
                    <a:pt x="10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414;p59">
              <a:extLst>
                <a:ext uri="{FF2B5EF4-FFF2-40B4-BE49-F238E27FC236}">
                  <a16:creationId xmlns:a16="http://schemas.microsoft.com/office/drawing/2014/main" id="{1E898B22-81CD-D27A-3729-CF89CF2A7487}"/>
                </a:ext>
              </a:extLst>
            </p:cNvPr>
            <p:cNvSpPr/>
            <p:nvPr/>
          </p:nvSpPr>
          <p:spPr>
            <a:xfrm>
              <a:off x="4038875" y="2531700"/>
              <a:ext cx="19975" cy="78900"/>
            </a:xfrm>
            <a:custGeom>
              <a:avLst/>
              <a:gdLst/>
              <a:ahLst/>
              <a:cxnLst/>
              <a:rect l="l" t="t" r="r" b="b"/>
              <a:pathLst>
                <a:path w="799" h="3156" extrusionOk="0">
                  <a:moveTo>
                    <a:pt x="144" y="0"/>
                  </a:moveTo>
                  <a:cubicBezTo>
                    <a:pt x="144" y="0"/>
                    <a:pt x="84" y="203"/>
                    <a:pt x="60" y="500"/>
                  </a:cubicBezTo>
                  <a:cubicBezTo>
                    <a:pt x="13" y="798"/>
                    <a:pt x="1" y="1179"/>
                    <a:pt x="49" y="1607"/>
                  </a:cubicBezTo>
                  <a:cubicBezTo>
                    <a:pt x="108" y="2048"/>
                    <a:pt x="203" y="2417"/>
                    <a:pt x="310" y="2703"/>
                  </a:cubicBezTo>
                  <a:cubicBezTo>
                    <a:pt x="418" y="2977"/>
                    <a:pt x="501" y="3155"/>
                    <a:pt x="501" y="3155"/>
                  </a:cubicBezTo>
                  <a:cubicBezTo>
                    <a:pt x="501" y="3155"/>
                    <a:pt x="596" y="2977"/>
                    <a:pt x="668" y="2679"/>
                  </a:cubicBezTo>
                  <a:cubicBezTo>
                    <a:pt x="739" y="2393"/>
                    <a:pt x="799" y="1977"/>
                    <a:pt x="763" y="1536"/>
                  </a:cubicBezTo>
                  <a:cubicBezTo>
                    <a:pt x="715" y="1084"/>
                    <a:pt x="549" y="703"/>
                    <a:pt x="418" y="429"/>
                  </a:cubicBezTo>
                  <a:cubicBezTo>
                    <a:pt x="263" y="155"/>
                    <a:pt x="144" y="0"/>
                    <a:pt x="14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415;p59">
              <a:extLst>
                <a:ext uri="{FF2B5EF4-FFF2-40B4-BE49-F238E27FC236}">
                  <a16:creationId xmlns:a16="http://schemas.microsoft.com/office/drawing/2014/main" id="{01CCB2F8-D076-88E4-5DF4-99BA4D724885}"/>
                </a:ext>
              </a:extLst>
            </p:cNvPr>
            <p:cNvSpPr/>
            <p:nvPr/>
          </p:nvSpPr>
          <p:spPr>
            <a:xfrm>
              <a:off x="2709850" y="2941850"/>
              <a:ext cx="126525" cy="184275"/>
            </a:xfrm>
            <a:custGeom>
              <a:avLst/>
              <a:gdLst/>
              <a:ahLst/>
              <a:cxnLst/>
              <a:rect l="l" t="t" r="r" b="b"/>
              <a:pathLst>
                <a:path w="5061" h="7371" extrusionOk="0">
                  <a:moveTo>
                    <a:pt x="1" y="1"/>
                  </a:moveTo>
                  <a:cubicBezTo>
                    <a:pt x="1" y="1"/>
                    <a:pt x="12" y="132"/>
                    <a:pt x="60" y="358"/>
                  </a:cubicBezTo>
                  <a:cubicBezTo>
                    <a:pt x="108" y="584"/>
                    <a:pt x="179" y="906"/>
                    <a:pt x="298" y="1311"/>
                  </a:cubicBezTo>
                  <a:cubicBezTo>
                    <a:pt x="536" y="2108"/>
                    <a:pt x="965" y="3204"/>
                    <a:pt x="1691" y="4251"/>
                  </a:cubicBezTo>
                  <a:cubicBezTo>
                    <a:pt x="2417" y="5311"/>
                    <a:pt x="3287" y="6121"/>
                    <a:pt x="3941" y="6621"/>
                  </a:cubicBezTo>
                  <a:cubicBezTo>
                    <a:pt x="4263" y="6871"/>
                    <a:pt x="4549" y="7073"/>
                    <a:pt x="4751" y="7192"/>
                  </a:cubicBezTo>
                  <a:lnTo>
                    <a:pt x="5061" y="7371"/>
                  </a:lnTo>
                  <a:cubicBezTo>
                    <a:pt x="5061" y="7371"/>
                    <a:pt x="4989" y="7276"/>
                    <a:pt x="4823" y="7097"/>
                  </a:cubicBezTo>
                  <a:cubicBezTo>
                    <a:pt x="4656" y="6930"/>
                    <a:pt x="4453" y="6680"/>
                    <a:pt x="4180" y="6371"/>
                  </a:cubicBezTo>
                  <a:cubicBezTo>
                    <a:pt x="3644" y="5740"/>
                    <a:pt x="2977" y="4871"/>
                    <a:pt x="2275" y="3859"/>
                  </a:cubicBezTo>
                  <a:cubicBezTo>
                    <a:pt x="1596" y="2847"/>
                    <a:pt x="1013" y="1894"/>
                    <a:pt x="620" y="1180"/>
                  </a:cubicBezTo>
                  <a:cubicBezTo>
                    <a:pt x="417" y="822"/>
                    <a:pt x="262" y="525"/>
                    <a:pt x="167" y="310"/>
                  </a:cubicBezTo>
                  <a:cubicBezTo>
                    <a:pt x="60" y="120"/>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416;p59">
              <a:extLst>
                <a:ext uri="{FF2B5EF4-FFF2-40B4-BE49-F238E27FC236}">
                  <a16:creationId xmlns:a16="http://schemas.microsoft.com/office/drawing/2014/main" id="{843EB81F-513F-BD1D-FAF4-EE7D9E4A548E}"/>
                </a:ext>
              </a:extLst>
            </p:cNvPr>
            <p:cNvSpPr/>
            <p:nvPr/>
          </p:nvSpPr>
          <p:spPr>
            <a:xfrm>
              <a:off x="2758975" y="2976675"/>
              <a:ext cx="50900" cy="73850"/>
            </a:xfrm>
            <a:custGeom>
              <a:avLst/>
              <a:gdLst/>
              <a:ahLst/>
              <a:cxnLst/>
              <a:rect l="l" t="t" r="r" b="b"/>
              <a:pathLst>
                <a:path w="2036" h="2954" extrusionOk="0">
                  <a:moveTo>
                    <a:pt x="12" y="1"/>
                  </a:moveTo>
                  <a:cubicBezTo>
                    <a:pt x="12" y="1"/>
                    <a:pt x="0" y="227"/>
                    <a:pt x="60" y="572"/>
                  </a:cubicBezTo>
                  <a:cubicBezTo>
                    <a:pt x="119" y="906"/>
                    <a:pt x="262" y="1370"/>
                    <a:pt x="560" y="1799"/>
                  </a:cubicBezTo>
                  <a:cubicBezTo>
                    <a:pt x="857" y="2239"/>
                    <a:pt x="1238" y="2537"/>
                    <a:pt x="1536" y="2716"/>
                  </a:cubicBezTo>
                  <a:cubicBezTo>
                    <a:pt x="1834" y="2894"/>
                    <a:pt x="2036" y="2954"/>
                    <a:pt x="2036" y="2954"/>
                  </a:cubicBezTo>
                  <a:cubicBezTo>
                    <a:pt x="2036" y="2954"/>
                    <a:pt x="1929" y="2739"/>
                    <a:pt x="1786" y="2466"/>
                  </a:cubicBezTo>
                  <a:cubicBezTo>
                    <a:pt x="1619" y="2180"/>
                    <a:pt x="1417" y="1787"/>
                    <a:pt x="1143" y="1406"/>
                  </a:cubicBezTo>
                  <a:cubicBezTo>
                    <a:pt x="881" y="1013"/>
                    <a:pt x="595" y="680"/>
                    <a:pt x="381" y="418"/>
                  </a:cubicBezTo>
                  <a:cubicBezTo>
                    <a:pt x="167" y="168"/>
                    <a:pt x="12" y="1"/>
                    <a:pt x="1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417;p59">
              <a:extLst>
                <a:ext uri="{FF2B5EF4-FFF2-40B4-BE49-F238E27FC236}">
                  <a16:creationId xmlns:a16="http://schemas.microsoft.com/office/drawing/2014/main" id="{810A70C1-3F1F-2A68-447A-CEB31DBABC54}"/>
                </a:ext>
              </a:extLst>
            </p:cNvPr>
            <p:cNvSpPr/>
            <p:nvPr/>
          </p:nvSpPr>
          <p:spPr>
            <a:xfrm>
              <a:off x="3598350" y="2251900"/>
              <a:ext cx="106000" cy="102425"/>
            </a:xfrm>
            <a:custGeom>
              <a:avLst/>
              <a:gdLst/>
              <a:ahLst/>
              <a:cxnLst/>
              <a:rect l="l" t="t" r="r" b="b"/>
              <a:pathLst>
                <a:path w="4240" h="4097" extrusionOk="0">
                  <a:moveTo>
                    <a:pt x="4239" y="0"/>
                  </a:moveTo>
                  <a:lnTo>
                    <a:pt x="4239" y="0"/>
                  </a:lnTo>
                  <a:cubicBezTo>
                    <a:pt x="4239" y="0"/>
                    <a:pt x="3953" y="203"/>
                    <a:pt x="3513" y="512"/>
                  </a:cubicBezTo>
                  <a:cubicBezTo>
                    <a:pt x="3287" y="679"/>
                    <a:pt x="3025" y="869"/>
                    <a:pt x="2727" y="1072"/>
                  </a:cubicBezTo>
                  <a:cubicBezTo>
                    <a:pt x="2572" y="1179"/>
                    <a:pt x="2430" y="1298"/>
                    <a:pt x="2263" y="1429"/>
                  </a:cubicBezTo>
                  <a:cubicBezTo>
                    <a:pt x="2096" y="1572"/>
                    <a:pt x="1965" y="1751"/>
                    <a:pt x="1858" y="1941"/>
                  </a:cubicBezTo>
                  <a:cubicBezTo>
                    <a:pt x="1751" y="2132"/>
                    <a:pt x="1679" y="2310"/>
                    <a:pt x="1560" y="2441"/>
                  </a:cubicBezTo>
                  <a:cubicBezTo>
                    <a:pt x="1453" y="2584"/>
                    <a:pt x="1310" y="2667"/>
                    <a:pt x="1144" y="2727"/>
                  </a:cubicBezTo>
                  <a:cubicBezTo>
                    <a:pt x="977" y="2798"/>
                    <a:pt x="798" y="2846"/>
                    <a:pt x="667" y="2977"/>
                  </a:cubicBezTo>
                  <a:cubicBezTo>
                    <a:pt x="513" y="3120"/>
                    <a:pt x="489" y="3298"/>
                    <a:pt x="477" y="3429"/>
                  </a:cubicBezTo>
                  <a:cubicBezTo>
                    <a:pt x="441" y="3679"/>
                    <a:pt x="310" y="3858"/>
                    <a:pt x="191" y="3965"/>
                  </a:cubicBezTo>
                  <a:cubicBezTo>
                    <a:pt x="84" y="4072"/>
                    <a:pt x="1" y="4096"/>
                    <a:pt x="1" y="4096"/>
                  </a:cubicBezTo>
                  <a:cubicBezTo>
                    <a:pt x="1" y="4096"/>
                    <a:pt x="84" y="4084"/>
                    <a:pt x="215" y="4013"/>
                  </a:cubicBezTo>
                  <a:cubicBezTo>
                    <a:pt x="358" y="3917"/>
                    <a:pt x="536" y="3739"/>
                    <a:pt x="596" y="3453"/>
                  </a:cubicBezTo>
                  <a:cubicBezTo>
                    <a:pt x="620" y="3310"/>
                    <a:pt x="667" y="3191"/>
                    <a:pt x="775" y="3096"/>
                  </a:cubicBezTo>
                  <a:cubicBezTo>
                    <a:pt x="882" y="3013"/>
                    <a:pt x="1037" y="2965"/>
                    <a:pt x="1215" y="2905"/>
                  </a:cubicBezTo>
                  <a:cubicBezTo>
                    <a:pt x="1382" y="2846"/>
                    <a:pt x="1608" y="2739"/>
                    <a:pt x="1739" y="2584"/>
                  </a:cubicBezTo>
                  <a:cubicBezTo>
                    <a:pt x="1894" y="2417"/>
                    <a:pt x="1977" y="2227"/>
                    <a:pt x="2084" y="2048"/>
                  </a:cubicBezTo>
                  <a:cubicBezTo>
                    <a:pt x="2263" y="1691"/>
                    <a:pt x="2572" y="1465"/>
                    <a:pt x="2858" y="1227"/>
                  </a:cubicBezTo>
                  <a:cubicBezTo>
                    <a:pt x="3120" y="989"/>
                    <a:pt x="3382" y="774"/>
                    <a:pt x="3584" y="596"/>
                  </a:cubicBezTo>
                  <a:cubicBezTo>
                    <a:pt x="3989" y="239"/>
                    <a:pt x="4239" y="0"/>
                    <a:pt x="4239"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418;p59">
              <a:extLst>
                <a:ext uri="{FF2B5EF4-FFF2-40B4-BE49-F238E27FC236}">
                  <a16:creationId xmlns:a16="http://schemas.microsoft.com/office/drawing/2014/main" id="{5CB9C365-2E9D-C440-70D0-1737D4D0E2B3}"/>
                </a:ext>
              </a:extLst>
            </p:cNvPr>
            <p:cNvSpPr/>
            <p:nvPr/>
          </p:nvSpPr>
          <p:spPr>
            <a:xfrm>
              <a:off x="3577525" y="2353400"/>
              <a:ext cx="13125" cy="11025"/>
            </a:xfrm>
            <a:custGeom>
              <a:avLst/>
              <a:gdLst/>
              <a:ahLst/>
              <a:cxnLst/>
              <a:rect l="l" t="t" r="r" b="b"/>
              <a:pathLst>
                <a:path w="525" h="441" extrusionOk="0">
                  <a:moveTo>
                    <a:pt x="405" y="0"/>
                  </a:moveTo>
                  <a:cubicBezTo>
                    <a:pt x="322" y="0"/>
                    <a:pt x="226" y="36"/>
                    <a:pt x="143" y="96"/>
                  </a:cubicBezTo>
                  <a:cubicBezTo>
                    <a:pt x="72" y="167"/>
                    <a:pt x="24" y="250"/>
                    <a:pt x="12" y="322"/>
                  </a:cubicBezTo>
                  <a:cubicBezTo>
                    <a:pt x="0" y="393"/>
                    <a:pt x="0" y="441"/>
                    <a:pt x="0" y="441"/>
                  </a:cubicBezTo>
                  <a:cubicBezTo>
                    <a:pt x="0" y="441"/>
                    <a:pt x="48" y="429"/>
                    <a:pt x="119" y="393"/>
                  </a:cubicBezTo>
                  <a:cubicBezTo>
                    <a:pt x="179" y="369"/>
                    <a:pt x="250" y="322"/>
                    <a:pt x="310" y="274"/>
                  </a:cubicBezTo>
                  <a:cubicBezTo>
                    <a:pt x="369" y="227"/>
                    <a:pt x="417" y="167"/>
                    <a:pt x="465" y="107"/>
                  </a:cubicBezTo>
                  <a:lnTo>
                    <a:pt x="524" y="24"/>
                  </a:lnTo>
                  <a:cubicBezTo>
                    <a:pt x="524" y="24"/>
                    <a:pt x="476" y="0"/>
                    <a:pt x="40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419;p59">
              <a:extLst>
                <a:ext uri="{FF2B5EF4-FFF2-40B4-BE49-F238E27FC236}">
                  <a16:creationId xmlns:a16="http://schemas.microsoft.com/office/drawing/2014/main" id="{9ECCB1F9-A05F-4C5B-3EC1-BEB4CB312085}"/>
                </a:ext>
              </a:extLst>
            </p:cNvPr>
            <p:cNvSpPr/>
            <p:nvPr/>
          </p:nvSpPr>
          <p:spPr>
            <a:xfrm>
              <a:off x="3592700" y="2398650"/>
              <a:ext cx="19375" cy="25900"/>
            </a:xfrm>
            <a:custGeom>
              <a:avLst/>
              <a:gdLst/>
              <a:ahLst/>
              <a:cxnLst/>
              <a:rect l="l" t="t" r="r" b="b"/>
              <a:pathLst>
                <a:path w="775" h="1036" extrusionOk="0">
                  <a:moveTo>
                    <a:pt x="0" y="0"/>
                  </a:moveTo>
                  <a:cubicBezTo>
                    <a:pt x="0" y="0"/>
                    <a:pt x="12" y="83"/>
                    <a:pt x="96" y="191"/>
                  </a:cubicBezTo>
                  <a:cubicBezTo>
                    <a:pt x="167" y="310"/>
                    <a:pt x="298" y="429"/>
                    <a:pt x="417" y="536"/>
                  </a:cubicBezTo>
                  <a:cubicBezTo>
                    <a:pt x="524" y="643"/>
                    <a:pt x="608" y="762"/>
                    <a:pt x="631" y="857"/>
                  </a:cubicBezTo>
                  <a:cubicBezTo>
                    <a:pt x="654" y="958"/>
                    <a:pt x="613" y="1027"/>
                    <a:pt x="608" y="1035"/>
                  </a:cubicBezTo>
                  <a:lnTo>
                    <a:pt x="608" y="1035"/>
                  </a:lnTo>
                  <a:cubicBezTo>
                    <a:pt x="620" y="1031"/>
                    <a:pt x="706" y="1004"/>
                    <a:pt x="727" y="857"/>
                  </a:cubicBezTo>
                  <a:cubicBezTo>
                    <a:pt x="774" y="726"/>
                    <a:pt x="727" y="500"/>
                    <a:pt x="572" y="357"/>
                  </a:cubicBezTo>
                  <a:cubicBezTo>
                    <a:pt x="417" y="226"/>
                    <a:pt x="274" y="167"/>
                    <a:pt x="167" y="107"/>
                  </a:cubicBezTo>
                  <a:cubicBezTo>
                    <a:pt x="60" y="48"/>
                    <a:pt x="0" y="0"/>
                    <a:pt x="0" y="0"/>
                  </a:cubicBezTo>
                  <a:close/>
                  <a:moveTo>
                    <a:pt x="608" y="1035"/>
                  </a:moveTo>
                  <a:lnTo>
                    <a:pt x="608" y="1035"/>
                  </a:lnTo>
                  <a:cubicBezTo>
                    <a:pt x="607" y="1036"/>
                    <a:pt x="606" y="1036"/>
                    <a:pt x="608" y="1036"/>
                  </a:cubicBezTo>
                  <a:cubicBezTo>
                    <a:pt x="608" y="1036"/>
                    <a:pt x="608" y="1036"/>
                    <a:pt x="608" y="1035"/>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420;p59">
              <a:extLst>
                <a:ext uri="{FF2B5EF4-FFF2-40B4-BE49-F238E27FC236}">
                  <a16:creationId xmlns:a16="http://schemas.microsoft.com/office/drawing/2014/main" id="{980C9514-A4D4-425D-531D-5959CC171BC7}"/>
                </a:ext>
              </a:extLst>
            </p:cNvPr>
            <p:cNvSpPr/>
            <p:nvPr/>
          </p:nvSpPr>
          <p:spPr>
            <a:xfrm>
              <a:off x="3617100" y="2548050"/>
              <a:ext cx="181000" cy="62325"/>
            </a:xfrm>
            <a:custGeom>
              <a:avLst/>
              <a:gdLst/>
              <a:ahLst/>
              <a:cxnLst/>
              <a:rect l="l" t="t" r="r" b="b"/>
              <a:pathLst>
                <a:path w="7240" h="2493" extrusionOk="0">
                  <a:moveTo>
                    <a:pt x="1" y="1"/>
                  </a:moveTo>
                  <a:cubicBezTo>
                    <a:pt x="1" y="1"/>
                    <a:pt x="334" y="335"/>
                    <a:pt x="834" y="846"/>
                  </a:cubicBezTo>
                  <a:cubicBezTo>
                    <a:pt x="1108" y="1108"/>
                    <a:pt x="1418" y="1406"/>
                    <a:pt x="1763" y="1739"/>
                  </a:cubicBezTo>
                  <a:cubicBezTo>
                    <a:pt x="1846" y="1823"/>
                    <a:pt x="1953" y="1918"/>
                    <a:pt x="2096" y="1977"/>
                  </a:cubicBezTo>
                  <a:cubicBezTo>
                    <a:pt x="2239" y="2037"/>
                    <a:pt x="2370" y="2037"/>
                    <a:pt x="2477" y="2073"/>
                  </a:cubicBezTo>
                  <a:cubicBezTo>
                    <a:pt x="2703" y="2132"/>
                    <a:pt x="2906" y="2299"/>
                    <a:pt x="3192" y="2418"/>
                  </a:cubicBezTo>
                  <a:cubicBezTo>
                    <a:pt x="3301" y="2468"/>
                    <a:pt x="3435" y="2492"/>
                    <a:pt x="3573" y="2492"/>
                  </a:cubicBezTo>
                  <a:cubicBezTo>
                    <a:pt x="3600" y="2492"/>
                    <a:pt x="3628" y="2491"/>
                    <a:pt x="3656" y="2489"/>
                  </a:cubicBezTo>
                  <a:cubicBezTo>
                    <a:pt x="3823" y="2477"/>
                    <a:pt x="3942" y="2406"/>
                    <a:pt x="4061" y="2358"/>
                  </a:cubicBezTo>
                  <a:cubicBezTo>
                    <a:pt x="4287" y="2263"/>
                    <a:pt x="4525" y="2239"/>
                    <a:pt x="4775" y="2227"/>
                  </a:cubicBezTo>
                  <a:cubicBezTo>
                    <a:pt x="4868" y="2223"/>
                    <a:pt x="4959" y="2221"/>
                    <a:pt x="5049" y="2221"/>
                  </a:cubicBezTo>
                  <a:cubicBezTo>
                    <a:pt x="5417" y="2221"/>
                    <a:pt x="5752" y="2254"/>
                    <a:pt x="6049" y="2263"/>
                  </a:cubicBezTo>
                  <a:cubicBezTo>
                    <a:pt x="6799" y="2299"/>
                    <a:pt x="7240" y="2311"/>
                    <a:pt x="7240" y="2311"/>
                  </a:cubicBezTo>
                  <a:cubicBezTo>
                    <a:pt x="7240" y="2311"/>
                    <a:pt x="6799" y="2251"/>
                    <a:pt x="6037" y="2156"/>
                  </a:cubicBezTo>
                  <a:cubicBezTo>
                    <a:pt x="5656" y="2120"/>
                    <a:pt x="5228" y="2037"/>
                    <a:pt x="4739" y="2037"/>
                  </a:cubicBezTo>
                  <a:cubicBezTo>
                    <a:pt x="4501" y="2037"/>
                    <a:pt x="4227" y="2073"/>
                    <a:pt x="3966" y="2156"/>
                  </a:cubicBezTo>
                  <a:cubicBezTo>
                    <a:pt x="3835" y="2204"/>
                    <a:pt x="3716" y="2263"/>
                    <a:pt x="3608" y="2275"/>
                  </a:cubicBezTo>
                  <a:cubicBezTo>
                    <a:pt x="3585" y="2280"/>
                    <a:pt x="3561" y="2283"/>
                    <a:pt x="3536" y="2283"/>
                  </a:cubicBezTo>
                  <a:cubicBezTo>
                    <a:pt x="3449" y="2283"/>
                    <a:pt x="3356" y="2253"/>
                    <a:pt x="3263" y="2216"/>
                  </a:cubicBezTo>
                  <a:cubicBezTo>
                    <a:pt x="3025" y="2132"/>
                    <a:pt x="2799" y="1954"/>
                    <a:pt x="2525" y="1882"/>
                  </a:cubicBezTo>
                  <a:cubicBezTo>
                    <a:pt x="2370" y="1835"/>
                    <a:pt x="2239" y="1846"/>
                    <a:pt x="2144" y="1799"/>
                  </a:cubicBezTo>
                  <a:cubicBezTo>
                    <a:pt x="2061" y="1763"/>
                    <a:pt x="1965" y="1680"/>
                    <a:pt x="1882" y="1608"/>
                  </a:cubicBezTo>
                  <a:cubicBezTo>
                    <a:pt x="1525" y="1287"/>
                    <a:pt x="1191" y="1001"/>
                    <a:pt x="918" y="763"/>
                  </a:cubicBezTo>
                  <a:cubicBezTo>
                    <a:pt x="346" y="299"/>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421;p59">
              <a:extLst>
                <a:ext uri="{FF2B5EF4-FFF2-40B4-BE49-F238E27FC236}">
                  <a16:creationId xmlns:a16="http://schemas.microsoft.com/office/drawing/2014/main" id="{F5D9E219-3242-E9D4-2B4C-BCC282D98DC3}"/>
                </a:ext>
              </a:extLst>
            </p:cNvPr>
            <p:cNvSpPr/>
            <p:nvPr/>
          </p:nvSpPr>
          <p:spPr>
            <a:xfrm>
              <a:off x="3842425" y="2585875"/>
              <a:ext cx="60150" cy="15200"/>
            </a:xfrm>
            <a:custGeom>
              <a:avLst/>
              <a:gdLst/>
              <a:ahLst/>
              <a:cxnLst/>
              <a:rect l="l" t="t" r="r" b="b"/>
              <a:pathLst>
                <a:path w="2406" h="608" extrusionOk="0">
                  <a:moveTo>
                    <a:pt x="1251" y="0"/>
                  </a:moveTo>
                  <a:cubicBezTo>
                    <a:pt x="858" y="0"/>
                    <a:pt x="560" y="179"/>
                    <a:pt x="358" y="238"/>
                  </a:cubicBezTo>
                  <a:cubicBezTo>
                    <a:pt x="144" y="310"/>
                    <a:pt x="1" y="310"/>
                    <a:pt x="1" y="310"/>
                  </a:cubicBezTo>
                  <a:cubicBezTo>
                    <a:pt x="1" y="310"/>
                    <a:pt x="92" y="340"/>
                    <a:pt x="251" y="340"/>
                  </a:cubicBezTo>
                  <a:cubicBezTo>
                    <a:pt x="290" y="340"/>
                    <a:pt x="334" y="338"/>
                    <a:pt x="382" y="333"/>
                  </a:cubicBezTo>
                  <a:cubicBezTo>
                    <a:pt x="620" y="322"/>
                    <a:pt x="901" y="214"/>
                    <a:pt x="1216" y="214"/>
                  </a:cubicBezTo>
                  <a:cubicBezTo>
                    <a:pt x="1231" y="214"/>
                    <a:pt x="1247" y="214"/>
                    <a:pt x="1263" y="214"/>
                  </a:cubicBezTo>
                  <a:cubicBezTo>
                    <a:pt x="1596" y="238"/>
                    <a:pt x="1870" y="322"/>
                    <a:pt x="2084" y="417"/>
                  </a:cubicBezTo>
                  <a:cubicBezTo>
                    <a:pt x="2287" y="512"/>
                    <a:pt x="2406" y="607"/>
                    <a:pt x="2406" y="607"/>
                  </a:cubicBezTo>
                  <a:cubicBezTo>
                    <a:pt x="2406" y="607"/>
                    <a:pt x="2334" y="488"/>
                    <a:pt x="2144" y="322"/>
                  </a:cubicBezTo>
                  <a:cubicBezTo>
                    <a:pt x="1953" y="155"/>
                    <a:pt x="1632" y="0"/>
                    <a:pt x="125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422;p59">
              <a:extLst>
                <a:ext uri="{FF2B5EF4-FFF2-40B4-BE49-F238E27FC236}">
                  <a16:creationId xmlns:a16="http://schemas.microsoft.com/office/drawing/2014/main" id="{B7FBB032-D320-AD19-14AF-D5EAC5DF9FD5}"/>
                </a:ext>
              </a:extLst>
            </p:cNvPr>
            <p:cNvSpPr/>
            <p:nvPr/>
          </p:nvSpPr>
          <p:spPr>
            <a:xfrm>
              <a:off x="3942750" y="2738550"/>
              <a:ext cx="32175" cy="103625"/>
            </a:xfrm>
            <a:custGeom>
              <a:avLst/>
              <a:gdLst/>
              <a:ahLst/>
              <a:cxnLst/>
              <a:rect l="l" t="t" r="r" b="b"/>
              <a:pathLst>
                <a:path w="1287" h="4145" extrusionOk="0">
                  <a:moveTo>
                    <a:pt x="107" y="1"/>
                  </a:moveTo>
                  <a:lnTo>
                    <a:pt x="107" y="1"/>
                  </a:lnTo>
                  <a:cubicBezTo>
                    <a:pt x="107" y="1"/>
                    <a:pt x="60" y="49"/>
                    <a:pt x="36" y="168"/>
                  </a:cubicBezTo>
                  <a:cubicBezTo>
                    <a:pt x="0" y="287"/>
                    <a:pt x="36" y="477"/>
                    <a:pt x="167" y="656"/>
                  </a:cubicBezTo>
                  <a:cubicBezTo>
                    <a:pt x="286" y="846"/>
                    <a:pt x="512" y="989"/>
                    <a:pt x="703" y="1168"/>
                  </a:cubicBezTo>
                  <a:cubicBezTo>
                    <a:pt x="881" y="1346"/>
                    <a:pt x="1000" y="1596"/>
                    <a:pt x="1012" y="1894"/>
                  </a:cubicBezTo>
                  <a:cubicBezTo>
                    <a:pt x="1048" y="2489"/>
                    <a:pt x="881" y="3061"/>
                    <a:pt x="834" y="3466"/>
                  </a:cubicBezTo>
                  <a:cubicBezTo>
                    <a:pt x="774" y="3882"/>
                    <a:pt x="750" y="4144"/>
                    <a:pt x="750" y="4144"/>
                  </a:cubicBezTo>
                  <a:cubicBezTo>
                    <a:pt x="750" y="4144"/>
                    <a:pt x="834" y="3906"/>
                    <a:pt x="953" y="3501"/>
                  </a:cubicBezTo>
                  <a:cubicBezTo>
                    <a:pt x="1012" y="3311"/>
                    <a:pt x="1072" y="3073"/>
                    <a:pt x="1155" y="2799"/>
                  </a:cubicBezTo>
                  <a:cubicBezTo>
                    <a:pt x="1227" y="2513"/>
                    <a:pt x="1286" y="2216"/>
                    <a:pt x="1250" y="1882"/>
                  </a:cubicBezTo>
                  <a:cubicBezTo>
                    <a:pt x="1238" y="1549"/>
                    <a:pt x="1072" y="1203"/>
                    <a:pt x="834" y="1025"/>
                  </a:cubicBezTo>
                  <a:cubicBezTo>
                    <a:pt x="619" y="834"/>
                    <a:pt x="393" y="751"/>
                    <a:pt x="262" y="596"/>
                  </a:cubicBezTo>
                  <a:cubicBezTo>
                    <a:pt x="119" y="453"/>
                    <a:pt x="60" y="287"/>
                    <a:pt x="60" y="180"/>
                  </a:cubicBezTo>
                  <a:cubicBezTo>
                    <a:pt x="60" y="61"/>
                    <a:pt x="107" y="1"/>
                    <a:pt x="10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423;p59">
              <a:extLst>
                <a:ext uri="{FF2B5EF4-FFF2-40B4-BE49-F238E27FC236}">
                  <a16:creationId xmlns:a16="http://schemas.microsoft.com/office/drawing/2014/main" id="{5CAA0D90-D19E-B647-198D-905F555590EE}"/>
                </a:ext>
              </a:extLst>
            </p:cNvPr>
            <p:cNvSpPr/>
            <p:nvPr/>
          </p:nvSpPr>
          <p:spPr>
            <a:xfrm>
              <a:off x="3953150" y="2856125"/>
              <a:ext cx="24450" cy="94400"/>
            </a:xfrm>
            <a:custGeom>
              <a:avLst/>
              <a:gdLst/>
              <a:ahLst/>
              <a:cxnLst/>
              <a:rect l="l" t="t" r="r" b="b"/>
              <a:pathLst>
                <a:path w="978" h="3776" extrusionOk="0">
                  <a:moveTo>
                    <a:pt x="299" y="1"/>
                  </a:moveTo>
                  <a:cubicBezTo>
                    <a:pt x="299" y="1"/>
                    <a:pt x="298" y="1"/>
                    <a:pt x="296" y="2"/>
                  </a:cubicBezTo>
                  <a:lnTo>
                    <a:pt x="296" y="2"/>
                  </a:lnTo>
                  <a:cubicBezTo>
                    <a:pt x="301" y="1"/>
                    <a:pt x="302" y="1"/>
                    <a:pt x="299" y="1"/>
                  </a:cubicBezTo>
                  <a:close/>
                  <a:moveTo>
                    <a:pt x="296" y="2"/>
                  </a:moveTo>
                  <a:cubicBezTo>
                    <a:pt x="283" y="6"/>
                    <a:pt x="239" y="22"/>
                    <a:pt x="168" y="84"/>
                  </a:cubicBezTo>
                  <a:cubicBezTo>
                    <a:pt x="72" y="156"/>
                    <a:pt x="1" y="299"/>
                    <a:pt x="1" y="501"/>
                  </a:cubicBezTo>
                  <a:cubicBezTo>
                    <a:pt x="1" y="894"/>
                    <a:pt x="180" y="1370"/>
                    <a:pt x="394" y="1882"/>
                  </a:cubicBezTo>
                  <a:cubicBezTo>
                    <a:pt x="596" y="2382"/>
                    <a:pt x="799" y="2847"/>
                    <a:pt x="870" y="3192"/>
                  </a:cubicBezTo>
                  <a:cubicBezTo>
                    <a:pt x="894" y="3370"/>
                    <a:pt x="906" y="3501"/>
                    <a:pt x="930" y="3609"/>
                  </a:cubicBezTo>
                  <a:cubicBezTo>
                    <a:pt x="942" y="3716"/>
                    <a:pt x="942" y="3775"/>
                    <a:pt x="942" y="3775"/>
                  </a:cubicBezTo>
                  <a:lnTo>
                    <a:pt x="942" y="3597"/>
                  </a:lnTo>
                  <a:cubicBezTo>
                    <a:pt x="953" y="3489"/>
                    <a:pt x="977" y="3335"/>
                    <a:pt x="953" y="3156"/>
                  </a:cubicBezTo>
                  <a:cubicBezTo>
                    <a:pt x="942" y="2799"/>
                    <a:pt x="811" y="2299"/>
                    <a:pt x="584" y="1787"/>
                  </a:cubicBezTo>
                  <a:cubicBezTo>
                    <a:pt x="394" y="1287"/>
                    <a:pt x="156" y="822"/>
                    <a:pt x="108" y="501"/>
                  </a:cubicBezTo>
                  <a:cubicBezTo>
                    <a:pt x="96" y="334"/>
                    <a:pt x="120" y="180"/>
                    <a:pt x="180" y="108"/>
                  </a:cubicBezTo>
                  <a:cubicBezTo>
                    <a:pt x="232" y="45"/>
                    <a:pt x="285" y="9"/>
                    <a:pt x="296" y="2"/>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424;p59">
              <a:extLst>
                <a:ext uri="{FF2B5EF4-FFF2-40B4-BE49-F238E27FC236}">
                  <a16:creationId xmlns:a16="http://schemas.microsoft.com/office/drawing/2014/main" id="{B51651A3-3575-2EED-AE7C-2608121888EA}"/>
                </a:ext>
              </a:extLst>
            </p:cNvPr>
            <p:cNvSpPr/>
            <p:nvPr/>
          </p:nvSpPr>
          <p:spPr>
            <a:xfrm>
              <a:off x="3961800" y="2979375"/>
              <a:ext cx="15800" cy="52400"/>
            </a:xfrm>
            <a:custGeom>
              <a:avLst/>
              <a:gdLst/>
              <a:ahLst/>
              <a:cxnLst/>
              <a:rect l="l" t="t" r="r" b="b"/>
              <a:pathLst>
                <a:path w="632" h="2096" extrusionOk="0">
                  <a:moveTo>
                    <a:pt x="631" y="0"/>
                  </a:moveTo>
                  <a:cubicBezTo>
                    <a:pt x="631" y="0"/>
                    <a:pt x="357" y="429"/>
                    <a:pt x="179" y="1024"/>
                  </a:cubicBezTo>
                  <a:cubicBezTo>
                    <a:pt x="95" y="1310"/>
                    <a:pt x="0" y="1607"/>
                    <a:pt x="60" y="1834"/>
                  </a:cubicBezTo>
                  <a:cubicBezTo>
                    <a:pt x="72" y="1941"/>
                    <a:pt x="155" y="2024"/>
                    <a:pt x="191" y="2060"/>
                  </a:cubicBezTo>
                  <a:cubicBezTo>
                    <a:pt x="250" y="2096"/>
                    <a:pt x="286" y="2096"/>
                    <a:pt x="286" y="2096"/>
                  </a:cubicBezTo>
                  <a:lnTo>
                    <a:pt x="226" y="2036"/>
                  </a:lnTo>
                  <a:cubicBezTo>
                    <a:pt x="191" y="2000"/>
                    <a:pt x="179" y="1917"/>
                    <a:pt x="179" y="1834"/>
                  </a:cubicBezTo>
                  <a:cubicBezTo>
                    <a:pt x="179" y="1643"/>
                    <a:pt x="310" y="1405"/>
                    <a:pt x="405" y="1107"/>
                  </a:cubicBezTo>
                  <a:cubicBezTo>
                    <a:pt x="584" y="524"/>
                    <a:pt x="631" y="0"/>
                    <a:pt x="63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425;p59">
              <a:extLst>
                <a:ext uri="{FF2B5EF4-FFF2-40B4-BE49-F238E27FC236}">
                  <a16:creationId xmlns:a16="http://schemas.microsoft.com/office/drawing/2014/main" id="{883D0FB8-F9BB-731C-3772-272129D3E4E3}"/>
                </a:ext>
              </a:extLst>
            </p:cNvPr>
            <p:cNvSpPr/>
            <p:nvPr/>
          </p:nvSpPr>
          <p:spPr>
            <a:xfrm>
              <a:off x="3812375" y="2229200"/>
              <a:ext cx="46750" cy="9325"/>
            </a:xfrm>
            <a:custGeom>
              <a:avLst/>
              <a:gdLst/>
              <a:ahLst/>
              <a:cxnLst/>
              <a:rect l="l" t="t" r="r" b="b"/>
              <a:pathLst>
                <a:path w="1870" h="373" extrusionOk="0">
                  <a:moveTo>
                    <a:pt x="826" y="0"/>
                  </a:moveTo>
                  <a:cubicBezTo>
                    <a:pt x="601" y="0"/>
                    <a:pt x="411" y="25"/>
                    <a:pt x="262" y="75"/>
                  </a:cubicBezTo>
                  <a:cubicBezTo>
                    <a:pt x="96" y="122"/>
                    <a:pt x="0" y="182"/>
                    <a:pt x="0" y="182"/>
                  </a:cubicBezTo>
                  <a:cubicBezTo>
                    <a:pt x="0" y="182"/>
                    <a:pt x="429" y="182"/>
                    <a:pt x="929" y="242"/>
                  </a:cubicBezTo>
                  <a:cubicBezTo>
                    <a:pt x="1441" y="301"/>
                    <a:pt x="1870" y="373"/>
                    <a:pt x="1870" y="373"/>
                  </a:cubicBezTo>
                  <a:cubicBezTo>
                    <a:pt x="1870" y="373"/>
                    <a:pt x="1786" y="301"/>
                    <a:pt x="1631" y="218"/>
                  </a:cubicBezTo>
                  <a:cubicBezTo>
                    <a:pt x="1465" y="122"/>
                    <a:pt x="1250" y="39"/>
                    <a:pt x="965" y="3"/>
                  </a:cubicBezTo>
                  <a:cubicBezTo>
                    <a:pt x="917" y="1"/>
                    <a:pt x="871" y="0"/>
                    <a:pt x="8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7426;p59">
              <a:extLst>
                <a:ext uri="{FF2B5EF4-FFF2-40B4-BE49-F238E27FC236}">
                  <a16:creationId xmlns:a16="http://schemas.microsoft.com/office/drawing/2014/main" id="{A360EFED-4CA7-E36B-662F-AA8F7B2C2758}"/>
                </a:ext>
              </a:extLst>
            </p:cNvPr>
            <p:cNvSpPr/>
            <p:nvPr/>
          </p:nvSpPr>
          <p:spPr>
            <a:xfrm>
              <a:off x="3881125" y="2265300"/>
              <a:ext cx="18175" cy="7450"/>
            </a:xfrm>
            <a:custGeom>
              <a:avLst/>
              <a:gdLst/>
              <a:ahLst/>
              <a:cxnLst/>
              <a:rect l="l" t="t" r="r" b="b"/>
              <a:pathLst>
                <a:path w="727" h="298" extrusionOk="0">
                  <a:moveTo>
                    <a:pt x="188" y="1"/>
                  </a:moveTo>
                  <a:cubicBezTo>
                    <a:pt x="80" y="1"/>
                    <a:pt x="1" y="24"/>
                    <a:pt x="1" y="24"/>
                  </a:cubicBezTo>
                  <a:cubicBezTo>
                    <a:pt x="1" y="24"/>
                    <a:pt x="120" y="179"/>
                    <a:pt x="322" y="262"/>
                  </a:cubicBezTo>
                  <a:cubicBezTo>
                    <a:pt x="398" y="289"/>
                    <a:pt x="474" y="297"/>
                    <a:pt x="539" y="297"/>
                  </a:cubicBezTo>
                  <a:cubicBezTo>
                    <a:pt x="648" y="297"/>
                    <a:pt x="727" y="274"/>
                    <a:pt x="727" y="274"/>
                  </a:cubicBezTo>
                  <a:cubicBezTo>
                    <a:pt x="727" y="274"/>
                    <a:pt x="608" y="107"/>
                    <a:pt x="405" y="36"/>
                  </a:cubicBezTo>
                  <a:cubicBezTo>
                    <a:pt x="330" y="9"/>
                    <a:pt x="254" y="1"/>
                    <a:pt x="18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427;p59">
              <a:extLst>
                <a:ext uri="{FF2B5EF4-FFF2-40B4-BE49-F238E27FC236}">
                  <a16:creationId xmlns:a16="http://schemas.microsoft.com/office/drawing/2014/main" id="{A3C458BA-366C-2E55-83F8-67DFC18C81A3}"/>
                </a:ext>
              </a:extLst>
            </p:cNvPr>
            <p:cNvSpPr/>
            <p:nvPr/>
          </p:nvSpPr>
          <p:spPr>
            <a:xfrm>
              <a:off x="2925650" y="2532000"/>
              <a:ext cx="24425" cy="7450"/>
            </a:xfrm>
            <a:custGeom>
              <a:avLst/>
              <a:gdLst/>
              <a:ahLst/>
              <a:cxnLst/>
              <a:rect l="l" t="t" r="r" b="b"/>
              <a:pathLst>
                <a:path w="977" h="298" extrusionOk="0">
                  <a:moveTo>
                    <a:pt x="238" y="1"/>
                  </a:moveTo>
                  <a:cubicBezTo>
                    <a:pt x="98" y="1"/>
                    <a:pt x="1" y="24"/>
                    <a:pt x="1" y="24"/>
                  </a:cubicBezTo>
                  <a:cubicBezTo>
                    <a:pt x="1" y="24"/>
                    <a:pt x="191" y="191"/>
                    <a:pt x="465" y="262"/>
                  </a:cubicBezTo>
                  <a:cubicBezTo>
                    <a:pt x="563" y="289"/>
                    <a:pt x="660" y="297"/>
                    <a:pt x="742" y="297"/>
                  </a:cubicBezTo>
                  <a:cubicBezTo>
                    <a:pt x="879" y="297"/>
                    <a:pt x="977" y="274"/>
                    <a:pt x="977" y="274"/>
                  </a:cubicBezTo>
                  <a:cubicBezTo>
                    <a:pt x="977" y="274"/>
                    <a:pt x="786" y="107"/>
                    <a:pt x="524" y="36"/>
                  </a:cubicBezTo>
                  <a:cubicBezTo>
                    <a:pt x="422" y="9"/>
                    <a:pt x="322" y="1"/>
                    <a:pt x="23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428;p59">
              <a:extLst>
                <a:ext uri="{FF2B5EF4-FFF2-40B4-BE49-F238E27FC236}">
                  <a16:creationId xmlns:a16="http://schemas.microsoft.com/office/drawing/2014/main" id="{7CC98B82-E9FF-4467-6279-C350ED19FB31}"/>
                </a:ext>
              </a:extLst>
            </p:cNvPr>
            <p:cNvSpPr/>
            <p:nvPr/>
          </p:nvSpPr>
          <p:spPr>
            <a:xfrm>
              <a:off x="2970600" y="2549150"/>
              <a:ext cx="138125" cy="62050"/>
            </a:xfrm>
            <a:custGeom>
              <a:avLst/>
              <a:gdLst/>
              <a:ahLst/>
              <a:cxnLst/>
              <a:rect l="l" t="t" r="r" b="b"/>
              <a:pathLst>
                <a:path w="5525" h="2482" extrusionOk="0">
                  <a:moveTo>
                    <a:pt x="1078" y="1"/>
                  </a:moveTo>
                  <a:cubicBezTo>
                    <a:pt x="1018" y="1"/>
                    <a:pt x="961" y="2"/>
                    <a:pt x="905" y="5"/>
                  </a:cubicBezTo>
                  <a:cubicBezTo>
                    <a:pt x="631" y="17"/>
                    <a:pt x="405" y="52"/>
                    <a:pt x="239" y="64"/>
                  </a:cubicBezTo>
                  <a:cubicBezTo>
                    <a:pt x="96" y="76"/>
                    <a:pt x="0" y="88"/>
                    <a:pt x="0" y="88"/>
                  </a:cubicBezTo>
                  <a:lnTo>
                    <a:pt x="239" y="88"/>
                  </a:lnTo>
                  <a:cubicBezTo>
                    <a:pt x="405" y="88"/>
                    <a:pt x="631" y="88"/>
                    <a:pt x="905" y="112"/>
                  </a:cubicBezTo>
                  <a:cubicBezTo>
                    <a:pt x="1191" y="136"/>
                    <a:pt x="1524" y="171"/>
                    <a:pt x="1858" y="290"/>
                  </a:cubicBezTo>
                  <a:cubicBezTo>
                    <a:pt x="2215" y="386"/>
                    <a:pt x="2560" y="588"/>
                    <a:pt x="2917" y="802"/>
                  </a:cubicBezTo>
                  <a:cubicBezTo>
                    <a:pt x="3608" y="1279"/>
                    <a:pt x="4215" y="1791"/>
                    <a:pt x="4703" y="2076"/>
                  </a:cubicBezTo>
                  <a:cubicBezTo>
                    <a:pt x="4941" y="2219"/>
                    <a:pt x="5156" y="2326"/>
                    <a:pt x="5299" y="2386"/>
                  </a:cubicBezTo>
                  <a:lnTo>
                    <a:pt x="5525" y="2481"/>
                  </a:lnTo>
                  <a:cubicBezTo>
                    <a:pt x="5525" y="2481"/>
                    <a:pt x="5453" y="2433"/>
                    <a:pt x="5299" y="2374"/>
                  </a:cubicBezTo>
                  <a:cubicBezTo>
                    <a:pt x="5168" y="2291"/>
                    <a:pt x="4977" y="2160"/>
                    <a:pt x="4751" y="1993"/>
                  </a:cubicBezTo>
                  <a:cubicBezTo>
                    <a:pt x="4299" y="1660"/>
                    <a:pt x="3751" y="1124"/>
                    <a:pt x="3025" y="624"/>
                  </a:cubicBezTo>
                  <a:cubicBezTo>
                    <a:pt x="2667" y="386"/>
                    <a:pt x="2274" y="195"/>
                    <a:pt x="1905" y="112"/>
                  </a:cubicBezTo>
                  <a:cubicBezTo>
                    <a:pt x="1608" y="25"/>
                    <a:pt x="1326" y="1"/>
                    <a:pt x="107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7429;p59">
              <a:extLst>
                <a:ext uri="{FF2B5EF4-FFF2-40B4-BE49-F238E27FC236}">
                  <a16:creationId xmlns:a16="http://schemas.microsoft.com/office/drawing/2014/main" id="{A0EFBF9A-A6DC-1F5D-9851-C0C06FA3C96D}"/>
                </a:ext>
              </a:extLst>
            </p:cNvPr>
            <p:cNvSpPr/>
            <p:nvPr/>
          </p:nvSpPr>
          <p:spPr>
            <a:xfrm>
              <a:off x="3293250" y="2759100"/>
              <a:ext cx="10150" cy="50625"/>
            </a:xfrm>
            <a:custGeom>
              <a:avLst/>
              <a:gdLst/>
              <a:ahLst/>
              <a:cxnLst/>
              <a:rect l="l" t="t" r="r" b="b"/>
              <a:pathLst>
                <a:path w="406" h="2025" extrusionOk="0">
                  <a:moveTo>
                    <a:pt x="406" y="0"/>
                  </a:moveTo>
                  <a:lnTo>
                    <a:pt x="406" y="0"/>
                  </a:lnTo>
                  <a:cubicBezTo>
                    <a:pt x="406" y="1"/>
                    <a:pt x="322" y="96"/>
                    <a:pt x="251" y="274"/>
                  </a:cubicBezTo>
                  <a:cubicBezTo>
                    <a:pt x="179" y="453"/>
                    <a:pt x="84" y="703"/>
                    <a:pt x="48" y="989"/>
                  </a:cubicBezTo>
                  <a:cubicBezTo>
                    <a:pt x="1" y="1286"/>
                    <a:pt x="25" y="1536"/>
                    <a:pt x="60" y="1727"/>
                  </a:cubicBezTo>
                  <a:cubicBezTo>
                    <a:pt x="84" y="1905"/>
                    <a:pt x="132" y="2025"/>
                    <a:pt x="132" y="2025"/>
                  </a:cubicBezTo>
                  <a:cubicBezTo>
                    <a:pt x="132" y="2025"/>
                    <a:pt x="191" y="1584"/>
                    <a:pt x="263" y="1013"/>
                  </a:cubicBezTo>
                  <a:cubicBezTo>
                    <a:pt x="346" y="465"/>
                    <a:pt x="406" y="1"/>
                    <a:pt x="40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7430;p59">
              <a:extLst>
                <a:ext uri="{FF2B5EF4-FFF2-40B4-BE49-F238E27FC236}">
                  <a16:creationId xmlns:a16="http://schemas.microsoft.com/office/drawing/2014/main" id="{0E4FC187-4C29-1C23-A821-63C9587579B6}"/>
                </a:ext>
              </a:extLst>
            </p:cNvPr>
            <p:cNvSpPr/>
            <p:nvPr/>
          </p:nvSpPr>
          <p:spPr>
            <a:xfrm>
              <a:off x="3281950" y="2821900"/>
              <a:ext cx="14900" cy="58975"/>
            </a:xfrm>
            <a:custGeom>
              <a:avLst/>
              <a:gdLst/>
              <a:ahLst/>
              <a:cxnLst/>
              <a:rect l="l" t="t" r="r" b="b"/>
              <a:pathLst>
                <a:path w="596" h="2359" extrusionOk="0">
                  <a:moveTo>
                    <a:pt x="405" y="1"/>
                  </a:moveTo>
                  <a:cubicBezTo>
                    <a:pt x="405" y="1"/>
                    <a:pt x="322" y="120"/>
                    <a:pt x="274" y="358"/>
                  </a:cubicBezTo>
                  <a:cubicBezTo>
                    <a:pt x="238" y="477"/>
                    <a:pt x="238" y="620"/>
                    <a:pt x="262" y="775"/>
                  </a:cubicBezTo>
                  <a:cubicBezTo>
                    <a:pt x="274" y="929"/>
                    <a:pt x="358" y="1108"/>
                    <a:pt x="358" y="1227"/>
                  </a:cubicBezTo>
                  <a:cubicBezTo>
                    <a:pt x="381" y="1346"/>
                    <a:pt x="286" y="1477"/>
                    <a:pt x="238" y="1632"/>
                  </a:cubicBezTo>
                  <a:cubicBezTo>
                    <a:pt x="179" y="1763"/>
                    <a:pt x="143" y="1894"/>
                    <a:pt x="107" y="2001"/>
                  </a:cubicBezTo>
                  <a:cubicBezTo>
                    <a:pt x="36" y="2227"/>
                    <a:pt x="0" y="2358"/>
                    <a:pt x="0" y="2358"/>
                  </a:cubicBezTo>
                  <a:cubicBezTo>
                    <a:pt x="0" y="2358"/>
                    <a:pt x="96" y="2239"/>
                    <a:pt x="215" y="2060"/>
                  </a:cubicBezTo>
                  <a:cubicBezTo>
                    <a:pt x="274" y="1953"/>
                    <a:pt x="346" y="1846"/>
                    <a:pt x="417" y="1715"/>
                  </a:cubicBezTo>
                  <a:cubicBezTo>
                    <a:pt x="477" y="1584"/>
                    <a:pt x="596" y="1453"/>
                    <a:pt x="596" y="1215"/>
                  </a:cubicBezTo>
                  <a:cubicBezTo>
                    <a:pt x="572" y="989"/>
                    <a:pt x="477" y="870"/>
                    <a:pt x="453" y="739"/>
                  </a:cubicBezTo>
                  <a:cubicBezTo>
                    <a:pt x="417" y="596"/>
                    <a:pt x="393" y="465"/>
                    <a:pt x="393" y="358"/>
                  </a:cubicBezTo>
                  <a:cubicBezTo>
                    <a:pt x="369" y="156"/>
                    <a:pt x="405" y="1"/>
                    <a:pt x="40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431;p59">
              <a:extLst>
                <a:ext uri="{FF2B5EF4-FFF2-40B4-BE49-F238E27FC236}">
                  <a16:creationId xmlns:a16="http://schemas.microsoft.com/office/drawing/2014/main" id="{F609DEFC-0A0F-5096-7DD8-A57739357B18}"/>
                </a:ext>
              </a:extLst>
            </p:cNvPr>
            <p:cNvSpPr/>
            <p:nvPr/>
          </p:nvSpPr>
          <p:spPr>
            <a:xfrm>
              <a:off x="3220925" y="2921025"/>
              <a:ext cx="33950" cy="29500"/>
            </a:xfrm>
            <a:custGeom>
              <a:avLst/>
              <a:gdLst/>
              <a:ahLst/>
              <a:cxnLst/>
              <a:rect l="l" t="t" r="r" b="b"/>
              <a:pathLst>
                <a:path w="1358" h="1180" extrusionOk="0">
                  <a:moveTo>
                    <a:pt x="1358" y="0"/>
                  </a:moveTo>
                  <a:lnTo>
                    <a:pt x="1358" y="0"/>
                  </a:lnTo>
                  <a:cubicBezTo>
                    <a:pt x="1358" y="1"/>
                    <a:pt x="953" y="131"/>
                    <a:pt x="572" y="465"/>
                  </a:cubicBezTo>
                  <a:cubicBezTo>
                    <a:pt x="179" y="786"/>
                    <a:pt x="1" y="1179"/>
                    <a:pt x="1" y="1179"/>
                  </a:cubicBezTo>
                  <a:cubicBezTo>
                    <a:pt x="1" y="1179"/>
                    <a:pt x="358" y="953"/>
                    <a:pt x="715" y="632"/>
                  </a:cubicBezTo>
                  <a:cubicBezTo>
                    <a:pt x="1096" y="310"/>
                    <a:pt x="1358" y="1"/>
                    <a:pt x="135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7432;p59">
              <a:extLst>
                <a:ext uri="{FF2B5EF4-FFF2-40B4-BE49-F238E27FC236}">
                  <a16:creationId xmlns:a16="http://schemas.microsoft.com/office/drawing/2014/main" id="{D4912611-C7DB-1081-311A-E3896E35A29B}"/>
                </a:ext>
              </a:extLst>
            </p:cNvPr>
            <p:cNvSpPr/>
            <p:nvPr/>
          </p:nvSpPr>
          <p:spPr>
            <a:xfrm>
              <a:off x="3182225" y="2972225"/>
              <a:ext cx="17600" cy="43175"/>
            </a:xfrm>
            <a:custGeom>
              <a:avLst/>
              <a:gdLst/>
              <a:ahLst/>
              <a:cxnLst/>
              <a:rect l="l" t="t" r="r" b="b"/>
              <a:pathLst>
                <a:path w="704" h="1727" extrusionOk="0">
                  <a:moveTo>
                    <a:pt x="703" y="0"/>
                  </a:moveTo>
                  <a:cubicBezTo>
                    <a:pt x="703" y="0"/>
                    <a:pt x="441" y="346"/>
                    <a:pt x="239" y="822"/>
                  </a:cubicBezTo>
                  <a:cubicBezTo>
                    <a:pt x="48" y="1298"/>
                    <a:pt x="1" y="1727"/>
                    <a:pt x="1" y="1727"/>
                  </a:cubicBezTo>
                  <a:cubicBezTo>
                    <a:pt x="1" y="1727"/>
                    <a:pt x="275" y="1393"/>
                    <a:pt x="465" y="917"/>
                  </a:cubicBezTo>
                  <a:cubicBezTo>
                    <a:pt x="656" y="429"/>
                    <a:pt x="703" y="0"/>
                    <a:pt x="70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7433;p59">
              <a:extLst>
                <a:ext uri="{FF2B5EF4-FFF2-40B4-BE49-F238E27FC236}">
                  <a16:creationId xmlns:a16="http://schemas.microsoft.com/office/drawing/2014/main" id="{3220EA2E-249D-7F87-78B5-4B351FC9255C}"/>
                </a:ext>
              </a:extLst>
            </p:cNvPr>
            <p:cNvSpPr/>
            <p:nvPr/>
          </p:nvSpPr>
          <p:spPr>
            <a:xfrm>
              <a:off x="3149500" y="3058250"/>
              <a:ext cx="11925" cy="38725"/>
            </a:xfrm>
            <a:custGeom>
              <a:avLst/>
              <a:gdLst/>
              <a:ahLst/>
              <a:cxnLst/>
              <a:rect l="l" t="t" r="r" b="b"/>
              <a:pathLst>
                <a:path w="477" h="1549" extrusionOk="0">
                  <a:moveTo>
                    <a:pt x="405" y="0"/>
                  </a:moveTo>
                  <a:cubicBezTo>
                    <a:pt x="405" y="0"/>
                    <a:pt x="262" y="346"/>
                    <a:pt x="143" y="762"/>
                  </a:cubicBezTo>
                  <a:cubicBezTo>
                    <a:pt x="36" y="1179"/>
                    <a:pt x="0" y="1548"/>
                    <a:pt x="0" y="1548"/>
                  </a:cubicBezTo>
                  <a:cubicBezTo>
                    <a:pt x="0" y="1548"/>
                    <a:pt x="262" y="1262"/>
                    <a:pt x="357" y="822"/>
                  </a:cubicBezTo>
                  <a:cubicBezTo>
                    <a:pt x="476" y="369"/>
                    <a:pt x="405" y="0"/>
                    <a:pt x="40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434;p59">
              <a:extLst>
                <a:ext uri="{FF2B5EF4-FFF2-40B4-BE49-F238E27FC236}">
                  <a16:creationId xmlns:a16="http://schemas.microsoft.com/office/drawing/2014/main" id="{88A631AD-8814-0706-FBBE-C92400FB0979}"/>
                </a:ext>
              </a:extLst>
            </p:cNvPr>
            <p:cNvSpPr/>
            <p:nvPr/>
          </p:nvSpPr>
          <p:spPr>
            <a:xfrm>
              <a:off x="2819975" y="2257550"/>
              <a:ext cx="77425" cy="50325"/>
            </a:xfrm>
            <a:custGeom>
              <a:avLst/>
              <a:gdLst/>
              <a:ahLst/>
              <a:cxnLst/>
              <a:rect l="l" t="t" r="r" b="b"/>
              <a:pathLst>
                <a:path w="3097" h="2013" extrusionOk="0">
                  <a:moveTo>
                    <a:pt x="1" y="1"/>
                  </a:moveTo>
                  <a:cubicBezTo>
                    <a:pt x="1" y="1"/>
                    <a:pt x="644" y="548"/>
                    <a:pt x="1489" y="1108"/>
                  </a:cubicBezTo>
                  <a:cubicBezTo>
                    <a:pt x="2334" y="1655"/>
                    <a:pt x="3096" y="2013"/>
                    <a:pt x="3096" y="2013"/>
                  </a:cubicBezTo>
                  <a:cubicBezTo>
                    <a:pt x="3096" y="2013"/>
                    <a:pt x="2465" y="1477"/>
                    <a:pt x="1608" y="905"/>
                  </a:cubicBezTo>
                  <a:cubicBezTo>
                    <a:pt x="763" y="358"/>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435;p59">
              <a:extLst>
                <a:ext uri="{FF2B5EF4-FFF2-40B4-BE49-F238E27FC236}">
                  <a16:creationId xmlns:a16="http://schemas.microsoft.com/office/drawing/2014/main" id="{D9298C01-ACE2-FF35-C0D4-1CA5121441E6}"/>
                </a:ext>
              </a:extLst>
            </p:cNvPr>
            <p:cNvSpPr/>
            <p:nvPr/>
          </p:nvSpPr>
          <p:spPr>
            <a:xfrm>
              <a:off x="2892025" y="2280175"/>
              <a:ext cx="9850" cy="16100"/>
            </a:xfrm>
            <a:custGeom>
              <a:avLst/>
              <a:gdLst/>
              <a:ahLst/>
              <a:cxnLst/>
              <a:rect l="l" t="t" r="r" b="b"/>
              <a:pathLst>
                <a:path w="394" h="644" extrusionOk="0">
                  <a:moveTo>
                    <a:pt x="36" y="0"/>
                  </a:moveTo>
                  <a:cubicBezTo>
                    <a:pt x="36" y="0"/>
                    <a:pt x="0" y="203"/>
                    <a:pt x="95" y="381"/>
                  </a:cubicBezTo>
                  <a:cubicBezTo>
                    <a:pt x="179" y="560"/>
                    <a:pt x="357" y="643"/>
                    <a:pt x="357" y="643"/>
                  </a:cubicBezTo>
                  <a:cubicBezTo>
                    <a:pt x="357" y="643"/>
                    <a:pt x="393" y="453"/>
                    <a:pt x="298" y="274"/>
                  </a:cubicBezTo>
                  <a:cubicBezTo>
                    <a:pt x="214" y="96"/>
                    <a:pt x="36" y="0"/>
                    <a:pt x="3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436;p59">
              <a:extLst>
                <a:ext uri="{FF2B5EF4-FFF2-40B4-BE49-F238E27FC236}">
                  <a16:creationId xmlns:a16="http://schemas.microsoft.com/office/drawing/2014/main" id="{2F69E897-F118-F8EF-9950-837F128AB45D}"/>
                </a:ext>
              </a:extLst>
            </p:cNvPr>
            <p:cNvSpPr/>
            <p:nvPr/>
          </p:nvSpPr>
          <p:spPr>
            <a:xfrm>
              <a:off x="2883675" y="2218850"/>
              <a:ext cx="9250" cy="42900"/>
            </a:xfrm>
            <a:custGeom>
              <a:avLst/>
              <a:gdLst/>
              <a:ahLst/>
              <a:cxnLst/>
              <a:rect l="l" t="t" r="r" b="b"/>
              <a:pathLst>
                <a:path w="370" h="1716" extrusionOk="0">
                  <a:moveTo>
                    <a:pt x="370" y="1"/>
                  </a:moveTo>
                  <a:cubicBezTo>
                    <a:pt x="370" y="1"/>
                    <a:pt x="298" y="72"/>
                    <a:pt x="239" y="215"/>
                  </a:cubicBezTo>
                  <a:cubicBezTo>
                    <a:pt x="144" y="358"/>
                    <a:pt x="60" y="572"/>
                    <a:pt x="25" y="822"/>
                  </a:cubicBezTo>
                  <a:cubicBezTo>
                    <a:pt x="1" y="1072"/>
                    <a:pt x="25" y="1298"/>
                    <a:pt x="72" y="1465"/>
                  </a:cubicBezTo>
                  <a:cubicBezTo>
                    <a:pt x="120" y="1620"/>
                    <a:pt x="156" y="1715"/>
                    <a:pt x="156" y="1715"/>
                  </a:cubicBezTo>
                  <a:cubicBezTo>
                    <a:pt x="156" y="1715"/>
                    <a:pt x="191" y="1310"/>
                    <a:pt x="251" y="846"/>
                  </a:cubicBezTo>
                  <a:cubicBezTo>
                    <a:pt x="298" y="406"/>
                    <a:pt x="370" y="1"/>
                    <a:pt x="37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437;p59">
              <a:extLst>
                <a:ext uri="{FF2B5EF4-FFF2-40B4-BE49-F238E27FC236}">
                  <a16:creationId xmlns:a16="http://schemas.microsoft.com/office/drawing/2014/main" id="{843EEE01-72B9-07DA-8CE3-BE4AA9A3A968}"/>
                </a:ext>
              </a:extLst>
            </p:cNvPr>
            <p:cNvSpPr/>
            <p:nvPr/>
          </p:nvSpPr>
          <p:spPr>
            <a:xfrm>
              <a:off x="3017025" y="1898575"/>
              <a:ext cx="325075" cy="144975"/>
            </a:xfrm>
            <a:custGeom>
              <a:avLst/>
              <a:gdLst/>
              <a:ahLst/>
              <a:cxnLst/>
              <a:rect l="l" t="t" r="r" b="b"/>
              <a:pathLst>
                <a:path w="13003" h="5799" extrusionOk="0">
                  <a:moveTo>
                    <a:pt x="13002" y="1"/>
                  </a:moveTo>
                  <a:lnTo>
                    <a:pt x="13002" y="1"/>
                  </a:lnTo>
                  <a:cubicBezTo>
                    <a:pt x="13002" y="1"/>
                    <a:pt x="12984" y="25"/>
                    <a:pt x="12965" y="86"/>
                  </a:cubicBezTo>
                  <a:lnTo>
                    <a:pt x="12965" y="86"/>
                  </a:lnTo>
                  <a:cubicBezTo>
                    <a:pt x="12988" y="29"/>
                    <a:pt x="13002" y="1"/>
                    <a:pt x="13002" y="1"/>
                  </a:cubicBezTo>
                  <a:close/>
                  <a:moveTo>
                    <a:pt x="12965" y="86"/>
                  </a:moveTo>
                  <a:lnTo>
                    <a:pt x="12965" y="86"/>
                  </a:lnTo>
                  <a:cubicBezTo>
                    <a:pt x="12959" y="102"/>
                    <a:pt x="12951" y="122"/>
                    <a:pt x="12943" y="143"/>
                  </a:cubicBezTo>
                  <a:cubicBezTo>
                    <a:pt x="12918" y="193"/>
                    <a:pt x="12890" y="253"/>
                    <a:pt x="12850" y="320"/>
                  </a:cubicBezTo>
                  <a:lnTo>
                    <a:pt x="12850" y="320"/>
                  </a:lnTo>
                  <a:cubicBezTo>
                    <a:pt x="12891" y="263"/>
                    <a:pt x="12920" y="214"/>
                    <a:pt x="12943" y="179"/>
                  </a:cubicBezTo>
                  <a:cubicBezTo>
                    <a:pt x="12950" y="141"/>
                    <a:pt x="12958" y="110"/>
                    <a:pt x="12965" y="86"/>
                  </a:cubicBezTo>
                  <a:close/>
                  <a:moveTo>
                    <a:pt x="12850" y="320"/>
                  </a:moveTo>
                  <a:lnTo>
                    <a:pt x="12850" y="320"/>
                  </a:lnTo>
                  <a:cubicBezTo>
                    <a:pt x="12808" y="379"/>
                    <a:pt x="12754" y="446"/>
                    <a:pt x="12681" y="513"/>
                  </a:cubicBezTo>
                  <a:cubicBezTo>
                    <a:pt x="12431" y="798"/>
                    <a:pt x="11931" y="1048"/>
                    <a:pt x="11276" y="1203"/>
                  </a:cubicBezTo>
                  <a:cubicBezTo>
                    <a:pt x="10943" y="1286"/>
                    <a:pt x="10574" y="1334"/>
                    <a:pt x="10181" y="1453"/>
                  </a:cubicBezTo>
                  <a:cubicBezTo>
                    <a:pt x="9800" y="1572"/>
                    <a:pt x="9371" y="1727"/>
                    <a:pt x="9014" y="2037"/>
                  </a:cubicBezTo>
                  <a:cubicBezTo>
                    <a:pt x="8835" y="2179"/>
                    <a:pt x="8669" y="2394"/>
                    <a:pt x="8573" y="2632"/>
                  </a:cubicBezTo>
                  <a:cubicBezTo>
                    <a:pt x="8478" y="2858"/>
                    <a:pt x="8442" y="3108"/>
                    <a:pt x="8335" y="3287"/>
                  </a:cubicBezTo>
                  <a:cubicBezTo>
                    <a:pt x="8240" y="3477"/>
                    <a:pt x="8026" y="3489"/>
                    <a:pt x="7764" y="3525"/>
                  </a:cubicBezTo>
                  <a:cubicBezTo>
                    <a:pt x="7621" y="3537"/>
                    <a:pt x="7478" y="3596"/>
                    <a:pt x="7359" y="3692"/>
                  </a:cubicBezTo>
                  <a:cubicBezTo>
                    <a:pt x="7252" y="3775"/>
                    <a:pt x="7168" y="3882"/>
                    <a:pt x="7073" y="3989"/>
                  </a:cubicBezTo>
                  <a:cubicBezTo>
                    <a:pt x="6775" y="4394"/>
                    <a:pt x="6359" y="4656"/>
                    <a:pt x="5918" y="4823"/>
                  </a:cubicBezTo>
                  <a:cubicBezTo>
                    <a:pt x="5466" y="5001"/>
                    <a:pt x="5001" y="5073"/>
                    <a:pt x="4561" y="5144"/>
                  </a:cubicBezTo>
                  <a:cubicBezTo>
                    <a:pt x="3668" y="5263"/>
                    <a:pt x="2858" y="5382"/>
                    <a:pt x="2192" y="5477"/>
                  </a:cubicBezTo>
                  <a:cubicBezTo>
                    <a:pt x="834" y="5680"/>
                    <a:pt x="1" y="5799"/>
                    <a:pt x="1" y="5799"/>
                  </a:cubicBezTo>
                  <a:cubicBezTo>
                    <a:pt x="1" y="5799"/>
                    <a:pt x="858" y="5727"/>
                    <a:pt x="2203" y="5597"/>
                  </a:cubicBezTo>
                  <a:cubicBezTo>
                    <a:pt x="2894" y="5513"/>
                    <a:pt x="3692" y="5442"/>
                    <a:pt x="4585" y="5335"/>
                  </a:cubicBezTo>
                  <a:cubicBezTo>
                    <a:pt x="5037" y="5275"/>
                    <a:pt x="5513" y="5204"/>
                    <a:pt x="5990" y="5025"/>
                  </a:cubicBezTo>
                  <a:cubicBezTo>
                    <a:pt x="6454" y="4858"/>
                    <a:pt x="6930" y="4561"/>
                    <a:pt x="7252" y="4132"/>
                  </a:cubicBezTo>
                  <a:cubicBezTo>
                    <a:pt x="7418" y="3930"/>
                    <a:pt x="7585" y="3775"/>
                    <a:pt x="7799" y="3751"/>
                  </a:cubicBezTo>
                  <a:cubicBezTo>
                    <a:pt x="7918" y="3715"/>
                    <a:pt x="8061" y="3715"/>
                    <a:pt x="8192" y="3668"/>
                  </a:cubicBezTo>
                  <a:cubicBezTo>
                    <a:pt x="8335" y="3632"/>
                    <a:pt x="8454" y="3513"/>
                    <a:pt x="8538" y="3394"/>
                  </a:cubicBezTo>
                  <a:cubicBezTo>
                    <a:pt x="8680" y="3132"/>
                    <a:pt x="8680" y="2894"/>
                    <a:pt x="8776" y="2691"/>
                  </a:cubicBezTo>
                  <a:cubicBezTo>
                    <a:pt x="8847" y="2501"/>
                    <a:pt x="8978" y="2322"/>
                    <a:pt x="9133" y="2168"/>
                  </a:cubicBezTo>
                  <a:cubicBezTo>
                    <a:pt x="9442" y="1870"/>
                    <a:pt x="9847" y="1715"/>
                    <a:pt x="10216" y="1584"/>
                  </a:cubicBezTo>
                  <a:cubicBezTo>
                    <a:pt x="10585" y="1453"/>
                    <a:pt x="10955" y="1394"/>
                    <a:pt x="11288" y="1286"/>
                  </a:cubicBezTo>
                  <a:cubicBezTo>
                    <a:pt x="11943" y="1096"/>
                    <a:pt x="12443" y="822"/>
                    <a:pt x="12705" y="524"/>
                  </a:cubicBezTo>
                  <a:cubicBezTo>
                    <a:pt x="12767" y="450"/>
                    <a:pt x="12814" y="382"/>
                    <a:pt x="12850" y="32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438;p59">
              <a:extLst>
                <a:ext uri="{FF2B5EF4-FFF2-40B4-BE49-F238E27FC236}">
                  <a16:creationId xmlns:a16="http://schemas.microsoft.com/office/drawing/2014/main" id="{F5C27BBD-E344-43A4-5961-4EAEB5D572CC}"/>
                </a:ext>
              </a:extLst>
            </p:cNvPr>
            <p:cNvSpPr/>
            <p:nvPr/>
          </p:nvSpPr>
          <p:spPr>
            <a:xfrm>
              <a:off x="3341475" y="1874775"/>
              <a:ext cx="20275" cy="12225"/>
            </a:xfrm>
            <a:custGeom>
              <a:avLst/>
              <a:gdLst/>
              <a:ahLst/>
              <a:cxnLst/>
              <a:rect l="l" t="t" r="r" b="b"/>
              <a:pathLst>
                <a:path w="811" h="489" extrusionOk="0">
                  <a:moveTo>
                    <a:pt x="810" y="0"/>
                  </a:moveTo>
                  <a:cubicBezTo>
                    <a:pt x="810" y="0"/>
                    <a:pt x="560" y="0"/>
                    <a:pt x="346" y="143"/>
                  </a:cubicBezTo>
                  <a:cubicBezTo>
                    <a:pt x="120" y="286"/>
                    <a:pt x="1" y="488"/>
                    <a:pt x="1" y="488"/>
                  </a:cubicBezTo>
                  <a:cubicBezTo>
                    <a:pt x="1" y="488"/>
                    <a:pt x="239" y="476"/>
                    <a:pt x="465" y="345"/>
                  </a:cubicBezTo>
                  <a:cubicBezTo>
                    <a:pt x="691" y="203"/>
                    <a:pt x="810" y="0"/>
                    <a:pt x="81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439;p59">
              <a:extLst>
                <a:ext uri="{FF2B5EF4-FFF2-40B4-BE49-F238E27FC236}">
                  <a16:creationId xmlns:a16="http://schemas.microsoft.com/office/drawing/2014/main" id="{AA253F4B-4516-A6A1-B24A-8BC8F5F9ED0F}"/>
                </a:ext>
              </a:extLst>
            </p:cNvPr>
            <p:cNvSpPr/>
            <p:nvPr/>
          </p:nvSpPr>
          <p:spPr>
            <a:xfrm>
              <a:off x="3360525" y="1852150"/>
              <a:ext cx="8975" cy="14300"/>
            </a:xfrm>
            <a:custGeom>
              <a:avLst/>
              <a:gdLst/>
              <a:ahLst/>
              <a:cxnLst/>
              <a:rect l="l" t="t" r="r" b="b"/>
              <a:pathLst>
                <a:path w="359" h="572" extrusionOk="0">
                  <a:moveTo>
                    <a:pt x="358" y="0"/>
                  </a:moveTo>
                  <a:cubicBezTo>
                    <a:pt x="358" y="0"/>
                    <a:pt x="358" y="0"/>
                    <a:pt x="358" y="0"/>
                  </a:cubicBezTo>
                  <a:lnTo>
                    <a:pt x="358" y="0"/>
                  </a:lnTo>
                  <a:cubicBezTo>
                    <a:pt x="358" y="0"/>
                    <a:pt x="358" y="0"/>
                    <a:pt x="358" y="0"/>
                  </a:cubicBezTo>
                  <a:close/>
                  <a:moveTo>
                    <a:pt x="358" y="0"/>
                  </a:moveTo>
                  <a:cubicBezTo>
                    <a:pt x="347" y="4"/>
                    <a:pt x="163" y="35"/>
                    <a:pt x="96" y="215"/>
                  </a:cubicBezTo>
                  <a:cubicBezTo>
                    <a:pt x="1" y="405"/>
                    <a:pt x="132" y="572"/>
                    <a:pt x="132" y="572"/>
                  </a:cubicBezTo>
                  <a:lnTo>
                    <a:pt x="191" y="488"/>
                  </a:lnTo>
                  <a:cubicBezTo>
                    <a:pt x="227" y="441"/>
                    <a:pt x="274" y="381"/>
                    <a:pt x="298" y="310"/>
                  </a:cubicBezTo>
                  <a:cubicBezTo>
                    <a:pt x="310" y="226"/>
                    <a:pt x="334" y="155"/>
                    <a:pt x="346" y="95"/>
                  </a:cubicBezTo>
                  <a:cubicBezTo>
                    <a:pt x="357" y="39"/>
                    <a:pt x="358" y="4"/>
                    <a:pt x="35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440;p59">
              <a:extLst>
                <a:ext uri="{FF2B5EF4-FFF2-40B4-BE49-F238E27FC236}">
                  <a16:creationId xmlns:a16="http://schemas.microsoft.com/office/drawing/2014/main" id="{F282F7E4-3359-CA4F-0710-42CF6B9482E3}"/>
                </a:ext>
              </a:extLst>
            </p:cNvPr>
            <p:cNvSpPr/>
            <p:nvPr/>
          </p:nvSpPr>
          <p:spPr>
            <a:xfrm>
              <a:off x="3643300" y="1914050"/>
              <a:ext cx="105100" cy="200950"/>
            </a:xfrm>
            <a:custGeom>
              <a:avLst/>
              <a:gdLst/>
              <a:ahLst/>
              <a:cxnLst/>
              <a:rect l="l" t="t" r="r" b="b"/>
              <a:pathLst>
                <a:path w="4204" h="8038" extrusionOk="0">
                  <a:moveTo>
                    <a:pt x="155" y="1"/>
                  </a:moveTo>
                  <a:lnTo>
                    <a:pt x="155" y="1"/>
                  </a:lnTo>
                  <a:cubicBezTo>
                    <a:pt x="155" y="1"/>
                    <a:pt x="142" y="21"/>
                    <a:pt x="125" y="61"/>
                  </a:cubicBezTo>
                  <a:lnTo>
                    <a:pt x="125" y="61"/>
                  </a:lnTo>
                  <a:lnTo>
                    <a:pt x="155" y="1"/>
                  </a:lnTo>
                  <a:close/>
                  <a:moveTo>
                    <a:pt x="125" y="61"/>
                  </a:moveTo>
                  <a:lnTo>
                    <a:pt x="108" y="96"/>
                  </a:lnTo>
                  <a:cubicBezTo>
                    <a:pt x="96" y="156"/>
                    <a:pt x="48" y="251"/>
                    <a:pt x="36" y="394"/>
                  </a:cubicBezTo>
                  <a:cubicBezTo>
                    <a:pt x="1" y="656"/>
                    <a:pt x="60" y="1120"/>
                    <a:pt x="477" y="1429"/>
                  </a:cubicBezTo>
                  <a:cubicBezTo>
                    <a:pt x="691" y="1584"/>
                    <a:pt x="965" y="1644"/>
                    <a:pt x="1251" y="1668"/>
                  </a:cubicBezTo>
                  <a:cubicBezTo>
                    <a:pt x="1536" y="1703"/>
                    <a:pt x="1822" y="1763"/>
                    <a:pt x="2096" y="1894"/>
                  </a:cubicBezTo>
                  <a:cubicBezTo>
                    <a:pt x="2382" y="2013"/>
                    <a:pt x="2668" y="2180"/>
                    <a:pt x="2977" y="2334"/>
                  </a:cubicBezTo>
                  <a:cubicBezTo>
                    <a:pt x="3132" y="2418"/>
                    <a:pt x="3275" y="2489"/>
                    <a:pt x="3441" y="2572"/>
                  </a:cubicBezTo>
                  <a:lnTo>
                    <a:pt x="3680" y="2692"/>
                  </a:lnTo>
                  <a:cubicBezTo>
                    <a:pt x="3751" y="2739"/>
                    <a:pt x="3858" y="2787"/>
                    <a:pt x="3870" y="2811"/>
                  </a:cubicBezTo>
                  <a:cubicBezTo>
                    <a:pt x="3918" y="2846"/>
                    <a:pt x="3846" y="3096"/>
                    <a:pt x="3846" y="3275"/>
                  </a:cubicBezTo>
                  <a:cubicBezTo>
                    <a:pt x="3822" y="3477"/>
                    <a:pt x="3846" y="3644"/>
                    <a:pt x="3870" y="3823"/>
                  </a:cubicBezTo>
                  <a:cubicBezTo>
                    <a:pt x="3918" y="4192"/>
                    <a:pt x="3989" y="4501"/>
                    <a:pt x="3989" y="4811"/>
                  </a:cubicBezTo>
                  <a:cubicBezTo>
                    <a:pt x="4001" y="5430"/>
                    <a:pt x="3882" y="6001"/>
                    <a:pt x="3822" y="6478"/>
                  </a:cubicBezTo>
                  <a:cubicBezTo>
                    <a:pt x="3751" y="6954"/>
                    <a:pt x="3727" y="7359"/>
                    <a:pt x="3739" y="7621"/>
                  </a:cubicBezTo>
                  <a:cubicBezTo>
                    <a:pt x="3751" y="7895"/>
                    <a:pt x="3787" y="8037"/>
                    <a:pt x="3787" y="8037"/>
                  </a:cubicBezTo>
                  <a:cubicBezTo>
                    <a:pt x="3787" y="8037"/>
                    <a:pt x="3763" y="7895"/>
                    <a:pt x="3787" y="7597"/>
                  </a:cubicBezTo>
                  <a:cubicBezTo>
                    <a:pt x="3799" y="7323"/>
                    <a:pt x="3846" y="6954"/>
                    <a:pt x="3941" y="6478"/>
                  </a:cubicBezTo>
                  <a:cubicBezTo>
                    <a:pt x="4037" y="6013"/>
                    <a:pt x="4180" y="5454"/>
                    <a:pt x="4180" y="4799"/>
                  </a:cubicBezTo>
                  <a:cubicBezTo>
                    <a:pt x="4203" y="4466"/>
                    <a:pt x="4144" y="4144"/>
                    <a:pt x="4096" y="3799"/>
                  </a:cubicBezTo>
                  <a:cubicBezTo>
                    <a:pt x="4084" y="3632"/>
                    <a:pt x="4061" y="3454"/>
                    <a:pt x="4061" y="3287"/>
                  </a:cubicBezTo>
                  <a:cubicBezTo>
                    <a:pt x="4061" y="3203"/>
                    <a:pt x="4084" y="3132"/>
                    <a:pt x="4096" y="3037"/>
                  </a:cubicBezTo>
                  <a:cubicBezTo>
                    <a:pt x="4108" y="2965"/>
                    <a:pt x="4156" y="2811"/>
                    <a:pt x="4049" y="2680"/>
                  </a:cubicBezTo>
                  <a:cubicBezTo>
                    <a:pt x="3941" y="2561"/>
                    <a:pt x="3858" y="2549"/>
                    <a:pt x="3787" y="2501"/>
                  </a:cubicBezTo>
                  <a:lnTo>
                    <a:pt x="3549" y="2382"/>
                  </a:lnTo>
                  <a:cubicBezTo>
                    <a:pt x="3382" y="2299"/>
                    <a:pt x="3215" y="2215"/>
                    <a:pt x="3072" y="2144"/>
                  </a:cubicBezTo>
                  <a:cubicBezTo>
                    <a:pt x="2751" y="2001"/>
                    <a:pt x="2453" y="1846"/>
                    <a:pt x="2156" y="1715"/>
                  </a:cubicBezTo>
                  <a:cubicBezTo>
                    <a:pt x="1548" y="1429"/>
                    <a:pt x="905" y="1608"/>
                    <a:pt x="536" y="1346"/>
                  </a:cubicBezTo>
                  <a:cubicBezTo>
                    <a:pt x="155" y="1084"/>
                    <a:pt x="48" y="656"/>
                    <a:pt x="60" y="406"/>
                  </a:cubicBezTo>
                  <a:cubicBezTo>
                    <a:pt x="60" y="275"/>
                    <a:pt x="96" y="179"/>
                    <a:pt x="108" y="108"/>
                  </a:cubicBezTo>
                  <a:cubicBezTo>
                    <a:pt x="114" y="90"/>
                    <a:pt x="120" y="74"/>
                    <a:pt x="125" y="6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441;p59">
              <a:extLst>
                <a:ext uri="{FF2B5EF4-FFF2-40B4-BE49-F238E27FC236}">
                  <a16:creationId xmlns:a16="http://schemas.microsoft.com/office/drawing/2014/main" id="{89341AC7-8874-DDF1-32AC-15E5CACDC96A}"/>
                </a:ext>
              </a:extLst>
            </p:cNvPr>
            <p:cNvSpPr/>
            <p:nvPr/>
          </p:nvSpPr>
          <p:spPr>
            <a:xfrm>
              <a:off x="3786175" y="2089575"/>
              <a:ext cx="178625" cy="76025"/>
            </a:xfrm>
            <a:custGeom>
              <a:avLst/>
              <a:gdLst/>
              <a:ahLst/>
              <a:cxnLst/>
              <a:rect l="l" t="t" r="r" b="b"/>
              <a:pathLst>
                <a:path w="7145" h="3041" extrusionOk="0">
                  <a:moveTo>
                    <a:pt x="1419" y="0"/>
                  </a:moveTo>
                  <a:cubicBezTo>
                    <a:pt x="1333" y="0"/>
                    <a:pt x="1241" y="16"/>
                    <a:pt x="1144" y="52"/>
                  </a:cubicBezTo>
                  <a:cubicBezTo>
                    <a:pt x="774" y="207"/>
                    <a:pt x="524" y="385"/>
                    <a:pt x="310" y="409"/>
                  </a:cubicBezTo>
                  <a:cubicBezTo>
                    <a:pt x="278" y="415"/>
                    <a:pt x="248" y="417"/>
                    <a:pt x="221" y="417"/>
                  </a:cubicBezTo>
                  <a:cubicBezTo>
                    <a:pt x="86" y="417"/>
                    <a:pt x="12" y="361"/>
                    <a:pt x="2" y="361"/>
                  </a:cubicBezTo>
                  <a:cubicBezTo>
                    <a:pt x="1" y="361"/>
                    <a:pt x="1" y="361"/>
                    <a:pt x="1" y="362"/>
                  </a:cubicBezTo>
                  <a:lnTo>
                    <a:pt x="1" y="362"/>
                  </a:lnTo>
                  <a:cubicBezTo>
                    <a:pt x="1" y="361"/>
                    <a:pt x="1" y="361"/>
                    <a:pt x="1" y="361"/>
                  </a:cubicBezTo>
                  <a:cubicBezTo>
                    <a:pt x="12" y="361"/>
                    <a:pt x="107" y="446"/>
                    <a:pt x="289" y="446"/>
                  </a:cubicBezTo>
                  <a:cubicBezTo>
                    <a:pt x="300" y="446"/>
                    <a:pt x="311" y="446"/>
                    <a:pt x="322" y="445"/>
                  </a:cubicBezTo>
                  <a:cubicBezTo>
                    <a:pt x="548" y="421"/>
                    <a:pt x="834" y="266"/>
                    <a:pt x="1191" y="159"/>
                  </a:cubicBezTo>
                  <a:cubicBezTo>
                    <a:pt x="1265" y="140"/>
                    <a:pt x="1340" y="126"/>
                    <a:pt x="1415" y="126"/>
                  </a:cubicBezTo>
                  <a:cubicBezTo>
                    <a:pt x="1523" y="126"/>
                    <a:pt x="1629" y="154"/>
                    <a:pt x="1727" y="231"/>
                  </a:cubicBezTo>
                  <a:cubicBezTo>
                    <a:pt x="1894" y="350"/>
                    <a:pt x="2048" y="540"/>
                    <a:pt x="2227" y="719"/>
                  </a:cubicBezTo>
                  <a:cubicBezTo>
                    <a:pt x="2406" y="897"/>
                    <a:pt x="2584" y="1100"/>
                    <a:pt x="2787" y="1290"/>
                  </a:cubicBezTo>
                  <a:cubicBezTo>
                    <a:pt x="2870" y="1374"/>
                    <a:pt x="2989" y="1516"/>
                    <a:pt x="3179" y="1540"/>
                  </a:cubicBezTo>
                  <a:cubicBezTo>
                    <a:pt x="3211" y="1542"/>
                    <a:pt x="3240" y="1543"/>
                    <a:pt x="3267" y="1543"/>
                  </a:cubicBezTo>
                  <a:cubicBezTo>
                    <a:pt x="3321" y="1543"/>
                    <a:pt x="3366" y="1540"/>
                    <a:pt x="3406" y="1540"/>
                  </a:cubicBezTo>
                  <a:cubicBezTo>
                    <a:pt x="3465" y="1540"/>
                    <a:pt x="3513" y="1546"/>
                    <a:pt x="3560" y="1576"/>
                  </a:cubicBezTo>
                  <a:cubicBezTo>
                    <a:pt x="3644" y="1636"/>
                    <a:pt x="3739" y="1755"/>
                    <a:pt x="3834" y="1850"/>
                  </a:cubicBezTo>
                  <a:cubicBezTo>
                    <a:pt x="3941" y="1969"/>
                    <a:pt x="4096" y="2052"/>
                    <a:pt x="4239" y="2088"/>
                  </a:cubicBezTo>
                  <a:cubicBezTo>
                    <a:pt x="4357" y="2121"/>
                    <a:pt x="4474" y="2134"/>
                    <a:pt x="4587" y="2134"/>
                  </a:cubicBezTo>
                  <a:cubicBezTo>
                    <a:pt x="4758" y="2134"/>
                    <a:pt x="4922" y="2105"/>
                    <a:pt x="5073" y="2076"/>
                  </a:cubicBezTo>
                  <a:cubicBezTo>
                    <a:pt x="5311" y="2028"/>
                    <a:pt x="5549" y="1957"/>
                    <a:pt x="5763" y="1945"/>
                  </a:cubicBezTo>
                  <a:cubicBezTo>
                    <a:pt x="5777" y="1942"/>
                    <a:pt x="5791" y="1941"/>
                    <a:pt x="5805" y="1941"/>
                  </a:cubicBezTo>
                  <a:cubicBezTo>
                    <a:pt x="5963" y="1941"/>
                    <a:pt x="6085" y="2121"/>
                    <a:pt x="6227" y="2231"/>
                  </a:cubicBezTo>
                  <a:cubicBezTo>
                    <a:pt x="6787" y="2731"/>
                    <a:pt x="7144" y="3040"/>
                    <a:pt x="7144" y="3040"/>
                  </a:cubicBezTo>
                  <a:cubicBezTo>
                    <a:pt x="7144" y="3040"/>
                    <a:pt x="6823" y="2707"/>
                    <a:pt x="6323" y="2195"/>
                  </a:cubicBezTo>
                  <a:cubicBezTo>
                    <a:pt x="6263" y="2124"/>
                    <a:pt x="6192" y="2052"/>
                    <a:pt x="6120" y="1969"/>
                  </a:cubicBezTo>
                  <a:cubicBezTo>
                    <a:pt x="6037" y="1886"/>
                    <a:pt x="5906" y="1826"/>
                    <a:pt x="5775" y="1826"/>
                  </a:cubicBezTo>
                  <a:cubicBezTo>
                    <a:pt x="5525" y="1826"/>
                    <a:pt x="5299" y="1886"/>
                    <a:pt x="5049" y="1909"/>
                  </a:cubicBezTo>
                  <a:cubicBezTo>
                    <a:pt x="4911" y="1928"/>
                    <a:pt x="4776" y="1944"/>
                    <a:pt x="4644" y="1944"/>
                  </a:cubicBezTo>
                  <a:cubicBezTo>
                    <a:pt x="4526" y="1944"/>
                    <a:pt x="4411" y="1931"/>
                    <a:pt x="4299" y="1897"/>
                  </a:cubicBezTo>
                  <a:cubicBezTo>
                    <a:pt x="4192" y="1874"/>
                    <a:pt x="4096" y="1814"/>
                    <a:pt x="4001" y="1719"/>
                  </a:cubicBezTo>
                  <a:cubicBezTo>
                    <a:pt x="3918" y="1636"/>
                    <a:pt x="3834" y="1493"/>
                    <a:pt x="3680" y="1397"/>
                  </a:cubicBezTo>
                  <a:cubicBezTo>
                    <a:pt x="3675" y="1397"/>
                    <a:pt x="3671" y="1397"/>
                    <a:pt x="3667" y="1397"/>
                  </a:cubicBezTo>
                  <a:cubicBezTo>
                    <a:pt x="2612" y="1397"/>
                    <a:pt x="2227" y="0"/>
                    <a:pt x="1419"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442;p59">
              <a:extLst>
                <a:ext uri="{FF2B5EF4-FFF2-40B4-BE49-F238E27FC236}">
                  <a16:creationId xmlns:a16="http://schemas.microsoft.com/office/drawing/2014/main" id="{7698B860-44D0-3A49-03E5-3A8AC199D80A}"/>
                </a:ext>
              </a:extLst>
            </p:cNvPr>
            <p:cNvSpPr/>
            <p:nvPr/>
          </p:nvSpPr>
          <p:spPr>
            <a:xfrm>
              <a:off x="3989475" y="2177475"/>
              <a:ext cx="39200" cy="67600"/>
            </a:xfrm>
            <a:custGeom>
              <a:avLst/>
              <a:gdLst/>
              <a:ahLst/>
              <a:cxnLst/>
              <a:rect l="l" t="t" r="r" b="b"/>
              <a:pathLst>
                <a:path w="1568" h="2704" extrusionOk="0">
                  <a:moveTo>
                    <a:pt x="0" y="1"/>
                  </a:moveTo>
                  <a:cubicBezTo>
                    <a:pt x="1" y="1"/>
                    <a:pt x="346" y="632"/>
                    <a:pt x="893" y="1334"/>
                  </a:cubicBezTo>
                  <a:cubicBezTo>
                    <a:pt x="1155" y="1668"/>
                    <a:pt x="1382" y="1989"/>
                    <a:pt x="1441" y="2251"/>
                  </a:cubicBezTo>
                  <a:cubicBezTo>
                    <a:pt x="1465" y="2382"/>
                    <a:pt x="1465" y="2501"/>
                    <a:pt x="1453" y="2584"/>
                  </a:cubicBezTo>
                  <a:cubicBezTo>
                    <a:pt x="1445" y="2633"/>
                    <a:pt x="1437" y="2671"/>
                    <a:pt x="1432" y="2690"/>
                  </a:cubicBezTo>
                  <a:lnTo>
                    <a:pt x="1432" y="2690"/>
                  </a:lnTo>
                  <a:cubicBezTo>
                    <a:pt x="1459" y="2647"/>
                    <a:pt x="1568" y="2503"/>
                    <a:pt x="1548" y="2239"/>
                  </a:cubicBezTo>
                  <a:cubicBezTo>
                    <a:pt x="1548" y="1930"/>
                    <a:pt x="1346" y="1525"/>
                    <a:pt x="1072" y="1179"/>
                  </a:cubicBezTo>
                  <a:cubicBezTo>
                    <a:pt x="536" y="501"/>
                    <a:pt x="1" y="1"/>
                    <a:pt x="0" y="1"/>
                  </a:cubicBezTo>
                  <a:close/>
                  <a:moveTo>
                    <a:pt x="1432" y="2690"/>
                  </a:moveTo>
                  <a:cubicBezTo>
                    <a:pt x="1427" y="2699"/>
                    <a:pt x="1425" y="2703"/>
                    <a:pt x="1429" y="2703"/>
                  </a:cubicBezTo>
                  <a:cubicBezTo>
                    <a:pt x="1429" y="2703"/>
                    <a:pt x="1430" y="2699"/>
                    <a:pt x="1432" y="269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443;p59">
              <a:extLst>
                <a:ext uri="{FF2B5EF4-FFF2-40B4-BE49-F238E27FC236}">
                  <a16:creationId xmlns:a16="http://schemas.microsoft.com/office/drawing/2014/main" id="{9E9C8A9E-26C4-4479-8BAE-CFB004DC3FDB}"/>
                </a:ext>
              </a:extLst>
            </p:cNvPr>
            <p:cNvSpPr/>
            <p:nvPr/>
          </p:nvSpPr>
          <p:spPr>
            <a:xfrm>
              <a:off x="3973100" y="2259050"/>
              <a:ext cx="40500" cy="10550"/>
            </a:xfrm>
            <a:custGeom>
              <a:avLst/>
              <a:gdLst/>
              <a:ahLst/>
              <a:cxnLst/>
              <a:rect l="l" t="t" r="r" b="b"/>
              <a:pathLst>
                <a:path w="1620" h="422" extrusionOk="0">
                  <a:moveTo>
                    <a:pt x="1620" y="0"/>
                  </a:moveTo>
                  <a:cubicBezTo>
                    <a:pt x="1620" y="0"/>
                    <a:pt x="1227" y="71"/>
                    <a:pt x="798" y="167"/>
                  </a:cubicBezTo>
                  <a:cubicBezTo>
                    <a:pt x="370" y="274"/>
                    <a:pt x="1" y="357"/>
                    <a:pt x="1" y="357"/>
                  </a:cubicBezTo>
                  <a:cubicBezTo>
                    <a:pt x="1" y="357"/>
                    <a:pt x="84" y="393"/>
                    <a:pt x="239" y="405"/>
                  </a:cubicBezTo>
                  <a:cubicBezTo>
                    <a:pt x="303" y="416"/>
                    <a:pt x="384" y="421"/>
                    <a:pt x="475" y="421"/>
                  </a:cubicBezTo>
                  <a:cubicBezTo>
                    <a:pt x="587" y="421"/>
                    <a:pt x="715" y="413"/>
                    <a:pt x="846" y="393"/>
                  </a:cubicBezTo>
                  <a:cubicBezTo>
                    <a:pt x="1084" y="322"/>
                    <a:pt x="1275" y="238"/>
                    <a:pt x="1406" y="155"/>
                  </a:cubicBezTo>
                  <a:cubicBezTo>
                    <a:pt x="1548" y="71"/>
                    <a:pt x="1620" y="0"/>
                    <a:pt x="162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444;p59">
              <a:extLst>
                <a:ext uri="{FF2B5EF4-FFF2-40B4-BE49-F238E27FC236}">
                  <a16:creationId xmlns:a16="http://schemas.microsoft.com/office/drawing/2014/main" id="{691A5DE2-21F6-A0EE-2F12-E641E32E90EA}"/>
                </a:ext>
              </a:extLst>
            </p:cNvPr>
            <p:cNvSpPr/>
            <p:nvPr/>
          </p:nvSpPr>
          <p:spPr>
            <a:xfrm>
              <a:off x="2862850" y="2550450"/>
              <a:ext cx="45275" cy="6275"/>
            </a:xfrm>
            <a:custGeom>
              <a:avLst/>
              <a:gdLst/>
              <a:ahLst/>
              <a:cxnLst/>
              <a:rect l="l" t="t" r="r" b="b"/>
              <a:pathLst>
                <a:path w="1811" h="251" extrusionOk="0">
                  <a:moveTo>
                    <a:pt x="1810" y="0"/>
                  </a:moveTo>
                  <a:cubicBezTo>
                    <a:pt x="1810" y="0"/>
                    <a:pt x="1381" y="12"/>
                    <a:pt x="905" y="12"/>
                  </a:cubicBezTo>
                  <a:cubicBezTo>
                    <a:pt x="417" y="12"/>
                    <a:pt x="0" y="0"/>
                    <a:pt x="0" y="0"/>
                  </a:cubicBezTo>
                  <a:lnTo>
                    <a:pt x="0" y="0"/>
                  </a:lnTo>
                  <a:cubicBezTo>
                    <a:pt x="0" y="0"/>
                    <a:pt x="84" y="60"/>
                    <a:pt x="250" y="131"/>
                  </a:cubicBezTo>
                  <a:cubicBezTo>
                    <a:pt x="417" y="191"/>
                    <a:pt x="631" y="250"/>
                    <a:pt x="905" y="250"/>
                  </a:cubicBezTo>
                  <a:cubicBezTo>
                    <a:pt x="1167" y="250"/>
                    <a:pt x="1393" y="179"/>
                    <a:pt x="1560" y="119"/>
                  </a:cubicBezTo>
                  <a:cubicBezTo>
                    <a:pt x="1727" y="60"/>
                    <a:pt x="1810" y="0"/>
                    <a:pt x="181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445;p59">
              <a:extLst>
                <a:ext uri="{FF2B5EF4-FFF2-40B4-BE49-F238E27FC236}">
                  <a16:creationId xmlns:a16="http://schemas.microsoft.com/office/drawing/2014/main" id="{A7FDD535-2A88-C3C4-C4CF-912FEE82E6D7}"/>
                </a:ext>
              </a:extLst>
            </p:cNvPr>
            <p:cNvSpPr/>
            <p:nvPr/>
          </p:nvSpPr>
          <p:spPr>
            <a:xfrm>
              <a:off x="2828025" y="2538825"/>
              <a:ext cx="20250" cy="17800"/>
            </a:xfrm>
            <a:custGeom>
              <a:avLst/>
              <a:gdLst/>
              <a:ahLst/>
              <a:cxnLst/>
              <a:rect l="l" t="t" r="r" b="b"/>
              <a:pathLst>
                <a:path w="810" h="712" extrusionOk="0">
                  <a:moveTo>
                    <a:pt x="60" y="1"/>
                  </a:moveTo>
                  <a:cubicBezTo>
                    <a:pt x="60" y="1"/>
                    <a:pt x="24" y="60"/>
                    <a:pt x="0" y="168"/>
                  </a:cubicBezTo>
                  <a:cubicBezTo>
                    <a:pt x="0" y="287"/>
                    <a:pt x="48" y="465"/>
                    <a:pt x="203" y="584"/>
                  </a:cubicBezTo>
                  <a:cubicBezTo>
                    <a:pt x="313" y="677"/>
                    <a:pt x="446" y="712"/>
                    <a:pt x="555" y="712"/>
                  </a:cubicBezTo>
                  <a:cubicBezTo>
                    <a:pt x="587" y="712"/>
                    <a:pt x="616" y="709"/>
                    <a:pt x="643" y="703"/>
                  </a:cubicBezTo>
                  <a:cubicBezTo>
                    <a:pt x="762" y="668"/>
                    <a:pt x="810" y="608"/>
                    <a:pt x="810" y="608"/>
                  </a:cubicBezTo>
                  <a:cubicBezTo>
                    <a:pt x="810" y="608"/>
                    <a:pt x="738" y="608"/>
                    <a:pt x="643" y="584"/>
                  </a:cubicBezTo>
                  <a:cubicBezTo>
                    <a:pt x="536" y="549"/>
                    <a:pt x="453" y="489"/>
                    <a:pt x="346" y="406"/>
                  </a:cubicBezTo>
                  <a:cubicBezTo>
                    <a:pt x="238" y="334"/>
                    <a:pt x="167" y="239"/>
                    <a:pt x="119" y="156"/>
                  </a:cubicBezTo>
                  <a:cubicBezTo>
                    <a:pt x="84" y="72"/>
                    <a:pt x="60" y="1"/>
                    <a:pt x="6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446;p59">
              <a:extLst>
                <a:ext uri="{FF2B5EF4-FFF2-40B4-BE49-F238E27FC236}">
                  <a16:creationId xmlns:a16="http://schemas.microsoft.com/office/drawing/2014/main" id="{A1F3B3EC-AB82-A8BA-626D-3679F1ED52AC}"/>
                </a:ext>
              </a:extLst>
            </p:cNvPr>
            <p:cNvSpPr/>
            <p:nvPr/>
          </p:nvSpPr>
          <p:spPr>
            <a:xfrm>
              <a:off x="2681575" y="2253975"/>
              <a:ext cx="80975" cy="205400"/>
            </a:xfrm>
            <a:custGeom>
              <a:avLst/>
              <a:gdLst/>
              <a:ahLst/>
              <a:cxnLst/>
              <a:rect l="l" t="t" r="r" b="b"/>
              <a:pathLst>
                <a:path w="3239" h="8216" extrusionOk="0">
                  <a:moveTo>
                    <a:pt x="3239" y="1"/>
                  </a:moveTo>
                  <a:lnTo>
                    <a:pt x="3156" y="84"/>
                  </a:lnTo>
                  <a:lnTo>
                    <a:pt x="3156" y="84"/>
                  </a:lnTo>
                  <a:lnTo>
                    <a:pt x="3239" y="1"/>
                  </a:lnTo>
                  <a:close/>
                  <a:moveTo>
                    <a:pt x="3155" y="84"/>
                  </a:moveTo>
                  <a:lnTo>
                    <a:pt x="3155" y="84"/>
                  </a:lnTo>
                  <a:cubicBezTo>
                    <a:pt x="3151" y="88"/>
                    <a:pt x="3147" y="92"/>
                    <a:pt x="3143" y="96"/>
                  </a:cubicBezTo>
                  <a:lnTo>
                    <a:pt x="3143" y="96"/>
                  </a:lnTo>
                  <a:cubicBezTo>
                    <a:pt x="3143" y="96"/>
                    <a:pt x="3143" y="96"/>
                    <a:pt x="3144" y="96"/>
                  </a:cubicBezTo>
                  <a:lnTo>
                    <a:pt x="3155" y="84"/>
                  </a:lnTo>
                  <a:close/>
                  <a:moveTo>
                    <a:pt x="3143" y="96"/>
                  </a:moveTo>
                  <a:cubicBezTo>
                    <a:pt x="3060" y="144"/>
                    <a:pt x="2977" y="203"/>
                    <a:pt x="2846" y="274"/>
                  </a:cubicBezTo>
                  <a:cubicBezTo>
                    <a:pt x="2572" y="429"/>
                    <a:pt x="2144" y="513"/>
                    <a:pt x="1632" y="727"/>
                  </a:cubicBezTo>
                  <a:cubicBezTo>
                    <a:pt x="1393" y="846"/>
                    <a:pt x="1120" y="1001"/>
                    <a:pt x="941" y="1298"/>
                  </a:cubicBezTo>
                  <a:cubicBezTo>
                    <a:pt x="739" y="1620"/>
                    <a:pt x="786" y="1989"/>
                    <a:pt x="762" y="2334"/>
                  </a:cubicBezTo>
                  <a:cubicBezTo>
                    <a:pt x="762" y="2513"/>
                    <a:pt x="727" y="2668"/>
                    <a:pt x="643" y="2811"/>
                  </a:cubicBezTo>
                  <a:cubicBezTo>
                    <a:pt x="560" y="2941"/>
                    <a:pt x="405" y="3013"/>
                    <a:pt x="239" y="3144"/>
                  </a:cubicBezTo>
                  <a:cubicBezTo>
                    <a:pt x="143" y="3227"/>
                    <a:pt x="72" y="3322"/>
                    <a:pt x="48" y="3442"/>
                  </a:cubicBezTo>
                  <a:cubicBezTo>
                    <a:pt x="0" y="3561"/>
                    <a:pt x="48" y="3739"/>
                    <a:pt x="143" y="3834"/>
                  </a:cubicBezTo>
                  <a:cubicBezTo>
                    <a:pt x="250" y="3918"/>
                    <a:pt x="346" y="3965"/>
                    <a:pt x="381" y="4013"/>
                  </a:cubicBezTo>
                  <a:cubicBezTo>
                    <a:pt x="429" y="4061"/>
                    <a:pt x="441" y="4120"/>
                    <a:pt x="441" y="4215"/>
                  </a:cubicBezTo>
                  <a:cubicBezTo>
                    <a:pt x="441" y="4311"/>
                    <a:pt x="441" y="4430"/>
                    <a:pt x="477" y="4549"/>
                  </a:cubicBezTo>
                  <a:cubicBezTo>
                    <a:pt x="489" y="4668"/>
                    <a:pt x="560" y="4775"/>
                    <a:pt x="643" y="4858"/>
                  </a:cubicBezTo>
                  <a:cubicBezTo>
                    <a:pt x="798" y="5025"/>
                    <a:pt x="1012" y="5120"/>
                    <a:pt x="1203" y="5168"/>
                  </a:cubicBezTo>
                  <a:cubicBezTo>
                    <a:pt x="1620" y="5275"/>
                    <a:pt x="1989" y="5204"/>
                    <a:pt x="2334" y="5263"/>
                  </a:cubicBezTo>
                  <a:cubicBezTo>
                    <a:pt x="2501" y="5275"/>
                    <a:pt x="2667" y="5335"/>
                    <a:pt x="2786" y="5418"/>
                  </a:cubicBezTo>
                  <a:cubicBezTo>
                    <a:pt x="2906" y="5489"/>
                    <a:pt x="2882" y="5585"/>
                    <a:pt x="2798" y="5716"/>
                  </a:cubicBezTo>
                  <a:cubicBezTo>
                    <a:pt x="2703" y="5835"/>
                    <a:pt x="2584" y="5930"/>
                    <a:pt x="2525" y="6097"/>
                  </a:cubicBezTo>
                  <a:cubicBezTo>
                    <a:pt x="2465" y="6251"/>
                    <a:pt x="2465" y="6406"/>
                    <a:pt x="2489" y="6549"/>
                  </a:cubicBezTo>
                  <a:cubicBezTo>
                    <a:pt x="2513" y="6823"/>
                    <a:pt x="2632" y="7049"/>
                    <a:pt x="2727" y="7240"/>
                  </a:cubicBezTo>
                  <a:cubicBezTo>
                    <a:pt x="2810" y="7430"/>
                    <a:pt x="2882" y="7597"/>
                    <a:pt x="2929" y="7752"/>
                  </a:cubicBezTo>
                  <a:cubicBezTo>
                    <a:pt x="2977" y="7894"/>
                    <a:pt x="2977" y="8014"/>
                    <a:pt x="2977" y="8097"/>
                  </a:cubicBezTo>
                  <a:cubicBezTo>
                    <a:pt x="2977" y="8014"/>
                    <a:pt x="2977" y="7894"/>
                    <a:pt x="2941" y="7752"/>
                  </a:cubicBezTo>
                  <a:cubicBezTo>
                    <a:pt x="2917" y="7597"/>
                    <a:pt x="2858" y="7418"/>
                    <a:pt x="2763" y="7228"/>
                  </a:cubicBezTo>
                  <a:cubicBezTo>
                    <a:pt x="2691" y="7037"/>
                    <a:pt x="2584" y="6799"/>
                    <a:pt x="2572" y="6537"/>
                  </a:cubicBezTo>
                  <a:cubicBezTo>
                    <a:pt x="2572" y="6406"/>
                    <a:pt x="2572" y="6275"/>
                    <a:pt x="2632" y="6156"/>
                  </a:cubicBezTo>
                  <a:cubicBezTo>
                    <a:pt x="2679" y="6037"/>
                    <a:pt x="2798" y="5942"/>
                    <a:pt x="2906" y="5811"/>
                  </a:cubicBezTo>
                  <a:cubicBezTo>
                    <a:pt x="2965" y="5751"/>
                    <a:pt x="3025" y="5668"/>
                    <a:pt x="3025" y="5549"/>
                  </a:cubicBezTo>
                  <a:cubicBezTo>
                    <a:pt x="3025" y="5430"/>
                    <a:pt x="2929" y="5323"/>
                    <a:pt x="2858" y="5263"/>
                  </a:cubicBezTo>
                  <a:cubicBezTo>
                    <a:pt x="2703" y="5144"/>
                    <a:pt x="2513" y="5085"/>
                    <a:pt x="2334" y="5049"/>
                  </a:cubicBezTo>
                  <a:cubicBezTo>
                    <a:pt x="1965" y="4977"/>
                    <a:pt x="1572" y="5037"/>
                    <a:pt x="1239" y="4930"/>
                  </a:cubicBezTo>
                  <a:cubicBezTo>
                    <a:pt x="1060" y="4894"/>
                    <a:pt x="893" y="4799"/>
                    <a:pt x="774" y="4680"/>
                  </a:cubicBezTo>
                  <a:cubicBezTo>
                    <a:pt x="655" y="4561"/>
                    <a:pt x="643" y="4418"/>
                    <a:pt x="643" y="4192"/>
                  </a:cubicBezTo>
                  <a:cubicBezTo>
                    <a:pt x="643" y="4084"/>
                    <a:pt x="620" y="3942"/>
                    <a:pt x="524" y="3834"/>
                  </a:cubicBezTo>
                  <a:cubicBezTo>
                    <a:pt x="417" y="3727"/>
                    <a:pt x="310" y="3680"/>
                    <a:pt x="262" y="3644"/>
                  </a:cubicBezTo>
                  <a:cubicBezTo>
                    <a:pt x="179" y="3561"/>
                    <a:pt x="239" y="3406"/>
                    <a:pt x="358" y="3299"/>
                  </a:cubicBezTo>
                  <a:cubicBezTo>
                    <a:pt x="489" y="3192"/>
                    <a:pt x="703" y="3084"/>
                    <a:pt x="798" y="2894"/>
                  </a:cubicBezTo>
                  <a:cubicBezTo>
                    <a:pt x="917" y="2703"/>
                    <a:pt x="941" y="2489"/>
                    <a:pt x="953" y="2310"/>
                  </a:cubicBezTo>
                  <a:cubicBezTo>
                    <a:pt x="965" y="1965"/>
                    <a:pt x="917" y="1620"/>
                    <a:pt x="1072" y="1370"/>
                  </a:cubicBezTo>
                  <a:cubicBezTo>
                    <a:pt x="1215" y="1096"/>
                    <a:pt x="1453" y="929"/>
                    <a:pt x="1691" y="810"/>
                  </a:cubicBezTo>
                  <a:cubicBezTo>
                    <a:pt x="2167" y="572"/>
                    <a:pt x="2620" y="453"/>
                    <a:pt x="2870" y="298"/>
                  </a:cubicBezTo>
                  <a:cubicBezTo>
                    <a:pt x="2992" y="221"/>
                    <a:pt x="3083" y="153"/>
                    <a:pt x="3143" y="96"/>
                  </a:cubicBezTo>
                  <a:close/>
                  <a:moveTo>
                    <a:pt x="2977" y="8097"/>
                  </a:moveTo>
                  <a:cubicBezTo>
                    <a:pt x="2965" y="8168"/>
                    <a:pt x="2965" y="8216"/>
                    <a:pt x="2965" y="8216"/>
                  </a:cubicBezTo>
                  <a:cubicBezTo>
                    <a:pt x="2965" y="8216"/>
                    <a:pt x="2977" y="8168"/>
                    <a:pt x="2977" y="8097"/>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447;p59">
              <a:extLst>
                <a:ext uri="{FF2B5EF4-FFF2-40B4-BE49-F238E27FC236}">
                  <a16:creationId xmlns:a16="http://schemas.microsoft.com/office/drawing/2014/main" id="{7BAC77F6-CB71-DC2B-6940-13279EA40593}"/>
                </a:ext>
              </a:extLst>
            </p:cNvPr>
            <p:cNvSpPr/>
            <p:nvPr/>
          </p:nvSpPr>
          <p:spPr>
            <a:xfrm>
              <a:off x="2775025" y="2251850"/>
              <a:ext cx="36350" cy="10200"/>
            </a:xfrm>
            <a:custGeom>
              <a:avLst/>
              <a:gdLst/>
              <a:ahLst/>
              <a:cxnLst/>
              <a:rect l="l" t="t" r="r" b="b"/>
              <a:pathLst>
                <a:path w="1454" h="408" extrusionOk="0">
                  <a:moveTo>
                    <a:pt x="448" y="1"/>
                  </a:moveTo>
                  <a:cubicBezTo>
                    <a:pt x="361" y="1"/>
                    <a:pt x="282" y="10"/>
                    <a:pt x="215" y="26"/>
                  </a:cubicBezTo>
                  <a:cubicBezTo>
                    <a:pt x="84" y="50"/>
                    <a:pt x="1" y="86"/>
                    <a:pt x="1" y="86"/>
                  </a:cubicBezTo>
                  <a:cubicBezTo>
                    <a:pt x="1" y="86"/>
                    <a:pt x="334" y="169"/>
                    <a:pt x="727" y="264"/>
                  </a:cubicBezTo>
                  <a:cubicBezTo>
                    <a:pt x="1108" y="348"/>
                    <a:pt x="1454" y="407"/>
                    <a:pt x="1454" y="407"/>
                  </a:cubicBezTo>
                  <a:cubicBezTo>
                    <a:pt x="1454" y="407"/>
                    <a:pt x="1394" y="336"/>
                    <a:pt x="1275" y="264"/>
                  </a:cubicBezTo>
                  <a:cubicBezTo>
                    <a:pt x="1156" y="181"/>
                    <a:pt x="977" y="86"/>
                    <a:pt x="775" y="38"/>
                  </a:cubicBezTo>
                  <a:cubicBezTo>
                    <a:pt x="660" y="12"/>
                    <a:pt x="549" y="1"/>
                    <a:pt x="44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448;p59">
              <a:extLst>
                <a:ext uri="{FF2B5EF4-FFF2-40B4-BE49-F238E27FC236}">
                  <a16:creationId xmlns:a16="http://schemas.microsoft.com/office/drawing/2014/main" id="{460D0724-62A9-4F61-C207-1DA0F9BB006F}"/>
                </a:ext>
              </a:extLst>
            </p:cNvPr>
            <p:cNvSpPr/>
            <p:nvPr/>
          </p:nvSpPr>
          <p:spPr>
            <a:xfrm>
              <a:off x="2835450" y="2655825"/>
              <a:ext cx="167625" cy="327425"/>
            </a:xfrm>
            <a:custGeom>
              <a:avLst/>
              <a:gdLst/>
              <a:ahLst/>
              <a:cxnLst/>
              <a:rect l="l" t="t" r="r" b="b"/>
              <a:pathLst>
                <a:path w="6705" h="13097" extrusionOk="0">
                  <a:moveTo>
                    <a:pt x="692" y="0"/>
                  </a:moveTo>
                  <a:cubicBezTo>
                    <a:pt x="691" y="0"/>
                    <a:pt x="681" y="11"/>
                    <a:pt x="665" y="37"/>
                  </a:cubicBezTo>
                  <a:lnTo>
                    <a:pt x="665" y="37"/>
                  </a:lnTo>
                  <a:lnTo>
                    <a:pt x="692" y="0"/>
                  </a:lnTo>
                  <a:close/>
                  <a:moveTo>
                    <a:pt x="665" y="37"/>
                  </a:moveTo>
                  <a:lnTo>
                    <a:pt x="596" y="131"/>
                  </a:lnTo>
                  <a:cubicBezTo>
                    <a:pt x="537" y="214"/>
                    <a:pt x="465" y="357"/>
                    <a:pt x="382" y="536"/>
                  </a:cubicBezTo>
                  <a:cubicBezTo>
                    <a:pt x="215" y="905"/>
                    <a:pt x="37" y="1465"/>
                    <a:pt x="25" y="2179"/>
                  </a:cubicBezTo>
                  <a:cubicBezTo>
                    <a:pt x="1" y="2893"/>
                    <a:pt x="180" y="3774"/>
                    <a:pt x="739" y="4584"/>
                  </a:cubicBezTo>
                  <a:cubicBezTo>
                    <a:pt x="1287" y="5382"/>
                    <a:pt x="2204" y="5929"/>
                    <a:pt x="3073" y="6560"/>
                  </a:cubicBezTo>
                  <a:cubicBezTo>
                    <a:pt x="3501" y="6882"/>
                    <a:pt x="3906" y="7215"/>
                    <a:pt x="4192" y="7620"/>
                  </a:cubicBezTo>
                  <a:cubicBezTo>
                    <a:pt x="4335" y="7811"/>
                    <a:pt x="4430" y="8037"/>
                    <a:pt x="4454" y="8251"/>
                  </a:cubicBezTo>
                  <a:cubicBezTo>
                    <a:pt x="4502" y="8477"/>
                    <a:pt x="4490" y="8715"/>
                    <a:pt x="4502" y="8954"/>
                  </a:cubicBezTo>
                  <a:cubicBezTo>
                    <a:pt x="4502" y="9192"/>
                    <a:pt x="4525" y="9430"/>
                    <a:pt x="4621" y="9656"/>
                  </a:cubicBezTo>
                  <a:cubicBezTo>
                    <a:pt x="4704" y="9882"/>
                    <a:pt x="4835" y="10073"/>
                    <a:pt x="4990" y="10216"/>
                  </a:cubicBezTo>
                  <a:cubicBezTo>
                    <a:pt x="5287" y="10513"/>
                    <a:pt x="5597" y="10751"/>
                    <a:pt x="5823" y="11025"/>
                  </a:cubicBezTo>
                  <a:cubicBezTo>
                    <a:pt x="6276" y="11561"/>
                    <a:pt x="6478" y="12109"/>
                    <a:pt x="6585" y="12478"/>
                  </a:cubicBezTo>
                  <a:cubicBezTo>
                    <a:pt x="6692" y="12871"/>
                    <a:pt x="6692" y="13097"/>
                    <a:pt x="6692" y="13097"/>
                  </a:cubicBezTo>
                  <a:cubicBezTo>
                    <a:pt x="6692" y="13097"/>
                    <a:pt x="6704" y="12883"/>
                    <a:pt x="6645" y="12478"/>
                  </a:cubicBezTo>
                  <a:cubicBezTo>
                    <a:pt x="6573" y="12097"/>
                    <a:pt x="6395" y="11513"/>
                    <a:pt x="5942" y="10942"/>
                  </a:cubicBezTo>
                  <a:cubicBezTo>
                    <a:pt x="5716" y="10668"/>
                    <a:pt x="5406" y="10406"/>
                    <a:pt x="5144" y="10108"/>
                  </a:cubicBezTo>
                  <a:cubicBezTo>
                    <a:pt x="5002" y="9954"/>
                    <a:pt x="4883" y="9787"/>
                    <a:pt x="4811" y="9596"/>
                  </a:cubicBezTo>
                  <a:cubicBezTo>
                    <a:pt x="4740" y="9406"/>
                    <a:pt x="4728" y="9180"/>
                    <a:pt x="4728" y="8954"/>
                  </a:cubicBezTo>
                  <a:cubicBezTo>
                    <a:pt x="4728" y="8727"/>
                    <a:pt x="4728" y="8477"/>
                    <a:pt x="4692" y="8227"/>
                  </a:cubicBezTo>
                  <a:cubicBezTo>
                    <a:pt x="4644" y="7953"/>
                    <a:pt x="4549" y="7703"/>
                    <a:pt x="4394" y="7477"/>
                  </a:cubicBezTo>
                  <a:cubicBezTo>
                    <a:pt x="4097" y="7037"/>
                    <a:pt x="3668" y="6691"/>
                    <a:pt x="3239" y="6370"/>
                  </a:cubicBezTo>
                  <a:cubicBezTo>
                    <a:pt x="2346" y="5739"/>
                    <a:pt x="1454" y="5215"/>
                    <a:pt x="918" y="4465"/>
                  </a:cubicBezTo>
                  <a:cubicBezTo>
                    <a:pt x="382" y="3715"/>
                    <a:pt x="180" y="2881"/>
                    <a:pt x="156" y="2179"/>
                  </a:cubicBezTo>
                  <a:cubicBezTo>
                    <a:pt x="144" y="1465"/>
                    <a:pt x="275" y="917"/>
                    <a:pt x="418" y="548"/>
                  </a:cubicBezTo>
                  <a:cubicBezTo>
                    <a:pt x="501" y="357"/>
                    <a:pt x="561" y="214"/>
                    <a:pt x="620" y="131"/>
                  </a:cubicBezTo>
                  <a:cubicBezTo>
                    <a:pt x="636" y="88"/>
                    <a:pt x="652" y="57"/>
                    <a:pt x="665" y="37"/>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449;p59">
              <a:extLst>
                <a:ext uri="{FF2B5EF4-FFF2-40B4-BE49-F238E27FC236}">
                  <a16:creationId xmlns:a16="http://schemas.microsoft.com/office/drawing/2014/main" id="{62A38C9D-3955-BD03-6210-460B3BE6B82F}"/>
                </a:ext>
              </a:extLst>
            </p:cNvPr>
            <p:cNvSpPr/>
            <p:nvPr/>
          </p:nvSpPr>
          <p:spPr>
            <a:xfrm>
              <a:off x="2991725" y="2989475"/>
              <a:ext cx="34850" cy="190525"/>
            </a:xfrm>
            <a:custGeom>
              <a:avLst/>
              <a:gdLst/>
              <a:ahLst/>
              <a:cxnLst/>
              <a:rect l="l" t="t" r="r" b="b"/>
              <a:pathLst>
                <a:path w="1394" h="7621" extrusionOk="0">
                  <a:moveTo>
                    <a:pt x="25" y="1"/>
                  </a:moveTo>
                  <a:cubicBezTo>
                    <a:pt x="25" y="1"/>
                    <a:pt x="25" y="441"/>
                    <a:pt x="1" y="1156"/>
                  </a:cubicBezTo>
                  <a:lnTo>
                    <a:pt x="1" y="2430"/>
                  </a:lnTo>
                  <a:lnTo>
                    <a:pt x="1" y="2787"/>
                  </a:lnTo>
                  <a:cubicBezTo>
                    <a:pt x="25" y="2906"/>
                    <a:pt x="1" y="3049"/>
                    <a:pt x="84" y="3204"/>
                  </a:cubicBezTo>
                  <a:cubicBezTo>
                    <a:pt x="156" y="3358"/>
                    <a:pt x="322" y="3442"/>
                    <a:pt x="358" y="3501"/>
                  </a:cubicBezTo>
                  <a:cubicBezTo>
                    <a:pt x="417" y="3561"/>
                    <a:pt x="417" y="3680"/>
                    <a:pt x="406" y="3811"/>
                  </a:cubicBezTo>
                  <a:cubicBezTo>
                    <a:pt x="394" y="3930"/>
                    <a:pt x="382" y="4109"/>
                    <a:pt x="453" y="4251"/>
                  </a:cubicBezTo>
                  <a:cubicBezTo>
                    <a:pt x="525" y="4406"/>
                    <a:pt x="596" y="4490"/>
                    <a:pt x="644" y="4597"/>
                  </a:cubicBezTo>
                  <a:cubicBezTo>
                    <a:pt x="739" y="4787"/>
                    <a:pt x="703" y="5049"/>
                    <a:pt x="703" y="5287"/>
                  </a:cubicBezTo>
                  <a:cubicBezTo>
                    <a:pt x="703" y="5775"/>
                    <a:pt x="810" y="6204"/>
                    <a:pt x="929" y="6549"/>
                  </a:cubicBezTo>
                  <a:cubicBezTo>
                    <a:pt x="1048" y="6895"/>
                    <a:pt x="1168" y="7157"/>
                    <a:pt x="1251" y="7335"/>
                  </a:cubicBezTo>
                  <a:cubicBezTo>
                    <a:pt x="1346" y="7514"/>
                    <a:pt x="1394" y="7621"/>
                    <a:pt x="1394" y="7621"/>
                  </a:cubicBezTo>
                  <a:cubicBezTo>
                    <a:pt x="1394" y="7621"/>
                    <a:pt x="1358" y="7514"/>
                    <a:pt x="1275" y="7311"/>
                  </a:cubicBezTo>
                  <a:cubicBezTo>
                    <a:pt x="1215" y="7133"/>
                    <a:pt x="1120" y="6847"/>
                    <a:pt x="1037" y="6502"/>
                  </a:cubicBezTo>
                  <a:cubicBezTo>
                    <a:pt x="953" y="6156"/>
                    <a:pt x="870" y="5740"/>
                    <a:pt x="894" y="5287"/>
                  </a:cubicBezTo>
                  <a:cubicBezTo>
                    <a:pt x="918" y="5061"/>
                    <a:pt x="953" y="4787"/>
                    <a:pt x="858" y="4513"/>
                  </a:cubicBezTo>
                  <a:cubicBezTo>
                    <a:pt x="810" y="4370"/>
                    <a:pt x="715" y="4275"/>
                    <a:pt x="679" y="4168"/>
                  </a:cubicBezTo>
                  <a:cubicBezTo>
                    <a:pt x="632" y="4073"/>
                    <a:pt x="632" y="3954"/>
                    <a:pt x="644" y="3823"/>
                  </a:cubicBezTo>
                  <a:cubicBezTo>
                    <a:pt x="644" y="3704"/>
                    <a:pt x="679" y="3513"/>
                    <a:pt x="560" y="3358"/>
                  </a:cubicBezTo>
                  <a:cubicBezTo>
                    <a:pt x="417" y="3216"/>
                    <a:pt x="322" y="3180"/>
                    <a:pt x="286" y="3097"/>
                  </a:cubicBezTo>
                  <a:cubicBezTo>
                    <a:pt x="215" y="2930"/>
                    <a:pt x="239" y="2632"/>
                    <a:pt x="215" y="2406"/>
                  </a:cubicBezTo>
                  <a:cubicBezTo>
                    <a:pt x="179" y="1954"/>
                    <a:pt x="156" y="1513"/>
                    <a:pt x="120" y="1156"/>
                  </a:cubicBezTo>
                  <a:cubicBezTo>
                    <a:pt x="60" y="441"/>
                    <a:pt x="25" y="1"/>
                    <a:pt x="2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450;p59">
              <a:extLst>
                <a:ext uri="{FF2B5EF4-FFF2-40B4-BE49-F238E27FC236}">
                  <a16:creationId xmlns:a16="http://schemas.microsoft.com/office/drawing/2014/main" id="{5220A7D9-9FF5-C106-3AA2-CBFDAE9B20C1}"/>
                </a:ext>
              </a:extLst>
            </p:cNvPr>
            <p:cNvSpPr/>
            <p:nvPr/>
          </p:nvSpPr>
          <p:spPr>
            <a:xfrm>
              <a:off x="3134600" y="2622475"/>
              <a:ext cx="119700" cy="101225"/>
            </a:xfrm>
            <a:custGeom>
              <a:avLst/>
              <a:gdLst/>
              <a:ahLst/>
              <a:cxnLst/>
              <a:rect l="l" t="t" r="r" b="b"/>
              <a:pathLst>
                <a:path w="4788" h="4049" extrusionOk="0">
                  <a:moveTo>
                    <a:pt x="1" y="1"/>
                  </a:moveTo>
                  <a:lnTo>
                    <a:pt x="1" y="1"/>
                  </a:lnTo>
                  <a:cubicBezTo>
                    <a:pt x="1" y="1"/>
                    <a:pt x="84" y="60"/>
                    <a:pt x="215" y="167"/>
                  </a:cubicBezTo>
                  <a:cubicBezTo>
                    <a:pt x="346" y="286"/>
                    <a:pt x="525" y="453"/>
                    <a:pt x="703" y="691"/>
                  </a:cubicBezTo>
                  <a:cubicBezTo>
                    <a:pt x="882" y="929"/>
                    <a:pt x="1060" y="1227"/>
                    <a:pt x="1179" y="1596"/>
                  </a:cubicBezTo>
                  <a:cubicBezTo>
                    <a:pt x="1239" y="1775"/>
                    <a:pt x="1287" y="1965"/>
                    <a:pt x="1334" y="2191"/>
                  </a:cubicBezTo>
                  <a:cubicBezTo>
                    <a:pt x="1370" y="2418"/>
                    <a:pt x="1429" y="2656"/>
                    <a:pt x="1608" y="2858"/>
                  </a:cubicBezTo>
                  <a:cubicBezTo>
                    <a:pt x="1787" y="3072"/>
                    <a:pt x="2025" y="3156"/>
                    <a:pt x="2239" y="3239"/>
                  </a:cubicBezTo>
                  <a:cubicBezTo>
                    <a:pt x="2442" y="3310"/>
                    <a:pt x="2644" y="3382"/>
                    <a:pt x="2834" y="3441"/>
                  </a:cubicBezTo>
                  <a:cubicBezTo>
                    <a:pt x="3204" y="3572"/>
                    <a:pt x="3561" y="3680"/>
                    <a:pt x="3846" y="3775"/>
                  </a:cubicBezTo>
                  <a:cubicBezTo>
                    <a:pt x="4430" y="3953"/>
                    <a:pt x="4787" y="4049"/>
                    <a:pt x="4787" y="4049"/>
                  </a:cubicBezTo>
                  <a:cubicBezTo>
                    <a:pt x="4787" y="4049"/>
                    <a:pt x="4442" y="3906"/>
                    <a:pt x="3870" y="3632"/>
                  </a:cubicBezTo>
                  <a:cubicBezTo>
                    <a:pt x="3596" y="3513"/>
                    <a:pt x="3263" y="3382"/>
                    <a:pt x="2894" y="3239"/>
                  </a:cubicBezTo>
                  <a:cubicBezTo>
                    <a:pt x="2715" y="3156"/>
                    <a:pt x="2525" y="3084"/>
                    <a:pt x="2311" y="3013"/>
                  </a:cubicBezTo>
                  <a:cubicBezTo>
                    <a:pt x="2120" y="2941"/>
                    <a:pt x="1930" y="2846"/>
                    <a:pt x="1787" y="2703"/>
                  </a:cubicBezTo>
                  <a:cubicBezTo>
                    <a:pt x="1525" y="2382"/>
                    <a:pt x="1525" y="1906"/>
                    <a:pt x="1358" y="1525"/>
                  </a:cubicBezTo>
                  <a:cubicBezTo>
                    <a:pt x="1215" y="1132"/>
                    <a:pt x="989" y="822"/>
                    <a:pt x="775" y="596"/>
                  </a:cubicBezTo>
                  <a:cubicBezTo>
                    <a:pt x="572" y="382"/>
                    <a:pt x="382" y="227"/>
                    <a:pt x="227" y="143"/>
                  </a:cubicBezTo>
                  <a:cubicBezTo>
                    <a:pt x="96" y="48"/>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451;p59">
              <a:extLst>
                <a:ext uri="{FF2B5EF4-FFF2-40B4-BE49-F238E27FC236}">
                  <a16:creationId xmlns:a16="http://schemas.microsoft.com/office/drawing/2014/main" id="{43C6CD23-AD6F-DE17-5112-15DCECA93F64}"/>
                </a:ext>
              </a:extLst>
            </p:cNvPr>
            <p:cNvSpPr/>
            <p:nvPr/>
          </p:nvSpPr>
          <p:spPr>
            <a:xfrm>
              <a:off x="3231350" y="2851075"/>
              <a:ext cx="103300" cy="133075"/>
            </a:xfrm>
            <a:custGeom>
              <a:avLst/>
              <a:gdLst/>
              <a:ahLst/>
              <a:cxnLst/>
              <a:rect l="l" t="t" r="r" b="b"/>
              <a:pathLst>
                <a:path w="4132" h="5323" extrusionOk="0">
                  <a:moveTo>
                    <a:pt x="4132" y="1"/>
                  </a:moveTo>
                  <a:cubicBezTo>
                    <a:pt x="4132" y="1"/>
                    <a:pt x="4108" y="84"/>
                    <a:pt x="4084" y="286"/>
                  </a:cubicBezTo>
                  <a:cubicBezTo>
                    <a:pt x="4048" y="441"/>
                    <a:pt x="4001" y="715"/>
                    <a:pt x="3917" y="1013"/>
                  </a:cubicBezTo>
                  <a:cubicBezTo>
                    <a:pt x="3739" y="1620"/>
                    <a:pt x="3370" y="2429"/>
                    <a:pt x="2715" y="3120"/>
                  </a:cubicBezTo>
                  <a:cubicBezTo>
                    <a:pt x="2393" y="3477"/>
                    <a:pt x="2036" y="3763"/>
                    <a:pt x="1679" y="3989"/>
                  </a:cubicBezTo>
                  <a:cubicBezTo>
                    <a:pt x="1346" y="4215"/>
                    <a:pt x="1000" y="4394"/>
                    <a:pt x="727" y="4584"/>
                  </a:cubicBezTo>
                  <a:cubicBezTo>
                    <a:pt x="465" y="4775"/>
                    <a:pt x="286" y="4954"/>
                    <a:pt x="167" y="5108"/>
                  </a:cubicBezTo>
                  <a:cubicBezTo>
                    <a:pt x="48" y="5239"/>
                    <a:pt x="0" y="5323"/>
                    <a:pt x="0" y="5323"/>
                  </a:cubicBezTo>
                  <a:cubicBezTo>
                    <a:pt x="0" y="5323"/>
                    <a:pt x="48" y="5239"/>
                    <a:pt x="179" y="5120"/>
                  </a:cubicBezTo>
                  <a:cubicBezTo>
                    <a:pt x="310" y="4989"/>
                    <a:pt x="524" y="4834"/>
                    <a:pt x="798" y="4668"/>
                  </a:cubicBezTo>
                  <a:cubicBezTo>
                    <a:pt x="1060" y="4513"/>
                    <a:pt x="1417" y="4358"/>
                    <a:pt x="1786" y="4156"/>
                  </a:cubicBezTo>
                  <a:cubicBezTo>
                    <a:pt x="2167" y="3941"/>
                    <a:pt x="2548" y="3656"/>
                    <a:pt x="2893" y="3287"/>
                  </a:cubicBezTo>
                  <a:cubicBezTo>
                    <a:pt x="3572" y="2548"/>
                    <a:pt x="3917" y="1679"/>
                    <a:pt x="4036" y="1036"/>
                  </a:cubicBezTo>
                  <a:cubicBezTo>
                    <a:pt x="4108" y="727"/>
                    <a:pt x="4132" y="465"/>
                    <a:pt x="4132" y="286"/>
                  </a:cubicBezTo>
                  <a:lnTo>
                    <a:pt x="4132"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452;p59">
              <a:extLst>
                <a:ext uri="{FF2B5EF4-FFF2-40B4-BE49-F238E27FC236}">
                  <a16:creationId xmlns:a16="http://schemas.microsoft.com/office/drawing/2014/main" id="{C143EEE2-7E7F-482E-CBE8-514200DCD019}"/>
                </a:ext>
              </a:extLst>
            </p:cNvPr>
            <p:cNvSpPr/>
            <p:nvPr/>
          </p:nvSpPr>
          <p:spPr>
            <a:xfrm>
              <a:off x="3301900" y="2895725"/>
              <a:ext cx="39600" cy="58650"/>
            </a:xfrm>
            <a:custGeom>
              <a:avLst/>
              <a:gdLst/>
              <a:ahLst/>
              <a:cxnLst/>
              <a:rect l="l" t="t" r="r" b="b"/>
              <a:pathLst>
                <a:path w="1584" h="2346" extrusionOk="0">
                  <a:moveTo>
                    <a:pt x="1584" y="0"/>
                  </a:moveTo>
                  <a:cubicBezTo>
                    <a:pt x="1584" y="1"/>
                    <a:pt x="1548" y="143"/>
                    <a:pt x="1405" y="405"/>
                  </a:cubicBezTo>
                  <a:cubicBezTo>
                    <a:pt x="1310" y="620"/>
                    <a:pt x="1143" y="941"/>
                    <a:pt x="917" y="1263"/>
                  </a:cubicBezTo>
                  <a:cubicBezTo>
                    <a:pt x="691" y="1596"/>
                    <a:pt x="476" y="1858"/>
                    <a:pt x="298" y="2048"/>
                  </a:cubicBezTo>
                  <a:cubicBezTo>
                    <a:pt x="119" y="2239"/>
                    <a:pt x="0" y="2346"/>
                    <a:pt x="0" y="2346"/>
                  </a:cubicBezTo>
                  <a:cubicBezTo>
                    <a:pt x="0" y="2346"/>
                    <a:pt x="143" y="2286"/>
                    <a:pt x="369" y="2144"/>
                  </a:cubicBezTo>
                  <a:cubicBezTo>
                    <a:pt x="595" y="1989"/>
                    <a:pt x="869" y="1739"/>
                    <a:pt x="1107" y="1393"/>
                  </a:cubicBezTo>
                  <a:cubicBezTo>
                    <a:pt x="1345" y="1060"/>
                    <a:pt x="1465" y="703"/>
                    <a:pt x="1524" y="429"/>
                  </a:cubicBezTo>
                  <a:cubicBezTo>
                    <a:pt x="1584" y="167"/>
                    <a:pt x="1584" y="1"/>
                    <a:pt x="158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453;p59">
              <a:extLst>
                <a:ext uri="{FF2B5EF4-FFF2-40B4-BE49-F238E27FC236}">
                  <a16:creationId xmlns:a16="http://schemas.microsoft.com/office/drawing/2014/main" id="{C9918258-2DE1-7E6B-5E22-B1290F987B95}"/>
                </a:ext>
              </a:extLst>
            </p:cNvPr>
            <p:cNvSpPr/>
            <p:nvPr/>
          </p:nvSpPr>
          <p:spPr>
            <a:xfrm>
              <a:off x="3531375" y="2505800"/>
              <a:ext cx="61350" cy="90875"/>
            </a:xfrm>
            <a:custGeom>
              <a:avLst/>
              <a:gdLst/>
              <a:ahLst/>
              <a:cxnLst/>
              <a:rect l="l" t="t" r="r" b="b"/>
              <a:pathLst>
                <a:path w="2454" h="3635" extrusionOk="0">
                  <a:moveTo>
                    <a:pt x="798" y="0"/>
                  </a:moveTo>
                  <a:cubicBezTo>
                    <a:pt x="798" y="0"/>
                    <a:pt x="644" y="227"/>
                    <a:pt x="406" y="608"/>
                  </a:cubicBezTo>
                  <a:cubicBezTo>
                    <a:pt x="346" y="703"/>
                    <a:pt x="287" y="798"/>
                    <a:pt x="203" y="917"/>
                  </a:cubicBezTo>
                  <a:cubicBezTo>
                    <a:pt x="144" y="1024"/>
                    <a:pt x="60" y="1131"/>
                    <a:pt x="13" y="1322"/>
                  </a:cubicBezTo>
                  <a:cubicBezTo>
                    <a:pt x="1" y="1429"/>
                    <a:pt x="25" y="1548"/>
                    <a:pt x="84" y="1620"/>
                  </a:cubicBezTo>
                  <a:cubicBezTo>
                    <a:pt x="144" y="1691"/>
                    <a:pt x="227" y="1751"/>
                    <a:pt x="287" y="1798"/>
                  </a:cubicBezTo>
                  <a:cubicBezTo>
                    <a:pt x="406" y="1893"/>
                    <a:pt x="501" y="1989"/>
                    <a:pt x="608" y="2132"/>
                  </a:cubicBezTo>
                  <a:cubicBezTo>
                    <a:pt x="798" y="2393"/>
                    <a:pt x="953" y="2679"/>
                    <a:pt x="1132" y="2929"/>
                  </a:cubicBezTo>
                  <a:cubicBezTo>
                    <a:pt x="1310" y="3179"/>
                    <a:pt x="1513" y="3382"/>
                    <a:pt x="1727" y="3501"/>
                  </a:cubicBezTo>
                  <a:cubicBezTo>
                    <a:pt x="1900" y="3602"/>
                    <a:pt x="2072" y="3634"/>
                    <a:pt x="2200" y="3634"/>
                  </a:cubicBezTo>
                  <a:cubicBezTo>
                    <a:pt x="2223" y="3634"/>
                    <a:pt x="2244" y="3633"/>
                    <a:pt x="2263" y="3632"/>
                  </a:cubicBezTo>
                  <a:cubicBezTo>
                    <a:pt x="2394" y="3620"/>
                    <a:pt x="2453" y="3584"/>
                    <a:pt x="2453" y="3584"/>
                  </a:cubicBezTo>
                  <a:lnTo>
                    <a:pt x="2453" y="3584"/>
                  </a:lnTo>
                  <a:cubicBezTo>
                    <a:pt x="2453" y="3584"/>
                    <a:pt x="2427" y="3589"/>
                    <a:pt x="2371" y="3589"/>
                  </a:cubicBezTo>
                  <a:cubicBezTo>
                    <a:pt x="2342" y="3589"/>
                    <a:pt x="2307" y="3588"/>
                    <a:pt x="2263" y="3584"/>
                  </a:cubicBezTo>
                  <a:cubicBezTo>
                    <a:pt x="2144" y="3572"/>
                    <a:pt x="1977" y="3525"/>
                    <a:pt x="1799" y="3394"/>
                  </a:cubicBezTo>
                  <a:cubicBezTo>
                    <a:pt x="1620" y="3275"/>
                    <a:pt x="1453" y="3084"/>
                    <a:pt x="1310" y="2822"/>
                  </a:cubicBezTo>
                  <a:cubicBezTo>
                    <a:pt x="1156" y="2584"/>
                    <a:pt x="1025" y="2274"/>
                    <a:pt x="798" y="1989"/>
                  </a:cubicBezTo>
                  <a:cubicBezTo>
                    <a:pt x="703" y="1846"/>
                    <a:pt x="560" y="1715"/>
                    <a:pt x="417" y="1620"/>
                  </a:cubicBezTo>
                  <a:cubicBezTo>
                    <a:pt x="263" y="1536"/>
                    <a:pt x="191" y="1453"/>
                    <a:pt x="203" y="1358"/>
                  </a:cubicBezTo>
                  <a:cubicBezTo>
                    <a:pt x="227" y="1250"/>
                    <a:pt x="298" y="1119"/>
                    <a:pt x="358" y="1000"/>
                  </a:cubicBezTo>
                  <a:cubicBezTo>
                    <a:pt x="406" y="881"/>
                    <a:pt x="465" y="774"/>
                    <a:pt x="501" y="667"/>
                  </a:cubicBezTo>
                  <a:cubicBezTo>
                    <a:pt x="703" y="250"/>
                    <a:pt x="798" y="0"/>
                    <a:pt x="79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454;p59">
              <a:extLst>
                <a:ext uri="{FF2B5EF4-FFF2-40B4-BE49-F238E27FC236}">
                  <a16:creationId xmlns:a16="http://schemas.microsoft.com/office/drawing/2014/main" id="{FFC1EF66-EEB2-133A-D4FC-131E538CB9F7}"/>
                </a:ext>
              </a:extLst>
            </p:cNvPr>
            <p:cNvSpPr/>
            <p:nvPr/>
          </p:nvSpPr>
          <p:spPr>
            <a:xfrm>
              <a:off x="3501325" y="2521275"/>
              <a:ext cx="39000" cy="64900"/>
            </a:xfrm>
            <a:custGeom>
              <a:avLst/>
              <a:gdLst/>
              <a:ahLst/>
              <a:cxnLst/>
              <a:rect l="l" t="t" r="r" b="b"/>
              <a:pathLst>
                <a:path w="1560" h="2596" extrusionOk="0">
                  <a:moveTo>
                    <a:pt x="24" y="0"/>
                  </a:moveTo>
                  <a:cubicBezTo>
                    <a:pt x="24" y="1"/>
                    <a:pt x="0" y="179"/>
                    <a:pt x="36" y="465"/>
                  </a:cubicBezTo>
                  <a:cubicBezTo>
                    <a:pt x="72" y="751"/>
                    <a:pt x="203" y="1132"/>
                    <a:pt x="453" y="1489"/>
                  </a:cubicBezTo>
                  <a:cubicBezTo>
                    <a:pt x="715" y="1846"/>
                    <a:pt x="988" y="2132"/>
                    <a:pt x="1203" y="2310"/>
                  </a:cubicBezTo>
                  <a:cubicBezTo>
                    <a:pt x="1429" y="2489"/>
                    <a:pt x="1560" y="2596"/>
                    <a:pt x="1560" y="2596"/>
                  </a:cubicBezTo>
                  <a:cubicBezTo>
                    <a:pt x="1560" y="2596"/>
                    <a:pt x="1453" y="2465"/>
                    <a:pt x="1286" y="2227"/>
                  </a:cubicBezTo>
                  <a:cubicBezTo>
                    <a:pt x="1131" y="2001"/>
                    <a:pt x="905" y="1703"/>
                    <a:pt x="667" y="1358"/>
                  </a:cubicBezTo>
                  <a:cubicBezTo>
                    <a:pt x="429" y="1012"/>
                    <a:pt x="250" y="691"/>
                    <a:pt x="155" y="441"/>
                  </a:cubicBezTo>
                  <a:cubicBezTo>
                    <a:pt x="60" y="179"/>
                    <a:pt x="24" y="1"/>
                    <a:pt x="2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455;p59">
              <a:extLst>
                <a:ext uri="{FF2B5EF4-FFF2-40B4-BE49-F238E27FC236}">
                  <a16:creationId xmlns:a16="http://schemas.microsoft.com/office/drawing/2014/main" id="{B61712DE-83F2-E004-50DB-E352EE36DC7D}"/>
                </a:ext>
              </a:extLst>
            </p:cNvPr>
            <p:cNvSpPr/>
            <p:nvPr/>
          </p:nvSpPr>
          <p:spPr>
            <a:xfrm>
              <a:off x="2866425" y="2238200"/>
              <a:ext cx="101225" cy="116500"/>
            </a:xfrm>
            <a:custGeom>
              <a:avLst/>
              <a:gdLst/>
              <a:ahLst/>
              <a:cxnLst/>
              <a:rect l="l" t="t" r="r" b="b"/>
              <a:pathLst>
                <a:path w="4049" h="4660" extrusionOk="0">
                  <a:moveTo>
                    <a:pt x="3977" y="1"/>
                  </a:moveTo>
                  <a:cubicBezTo>
                    <a:pt x="3977" y="1"/>
                    <a:pt x="3941" y="417"/>
                    <a:pt x="3882" y="1084"/>
                  </a:cubicBezTo>
                  <a:cubicBezTo>
                    <a:pt x="3858" y="1429"/>
                    <a:pt x="3858" y="1846"/>
                    <a:pt x="3810" y="2263"/>
                  </a:cubicBezTo>
                  <a:cubicBezTo>
                    <a:pt x="3798" y="2346"/>
                    <a:pt x="3751" y="2394"/>
                    <a:pt x="3655" y="2429"/>
                  </a:cubicBezTo>
                  <a:cubicBezTo>
                    <a:pt x="3560" y="2453"/>
                    <a:pt x="3441" y="2453"/>
                    <a:pt x="3286" y="2549"/>
                  </a:cubicBezTo>
                  <a:cubicBezTo>
                    <a:pt x="3143" y="2632"/>
                    <a:pt x="3084" y="2799"/>
                    <a:pt x="3060" y="2930"/>
                  </a:cubicBezTo>
                  <a:cubicBezTo>
                    <a:pt x="3036" y="3084"/>
                    <a:pt x="3036" y="3203"/>
                    <a:pt x="3024" y="3322"/>
                  </a:cubicBezTo>
                  <a:cubicBezTo>
                    <a:pt x="2965" y="3799"/>
                    <a:pt x="2572" y="4144"/>
                    <a:pt x="2203" y="4323"/>
                  </a:cubicBezTo>
                  <a:cubicBezTo>
                    <a:pt x="1810" y="4513"/>
                    <a:pt x="1417" y="4525"/>
                    <a:pt x="1084" y="4525"/>
                  </a:cubicBezTo>
                  <a:cubicBezTo>
                    <a:pt x="762" y="4513"/>
                    <a:pt x="488" y="4477"/>
                    <a:pt x="298" y="4454"/>
                  </a:cubicBezTo>
                  <a:cubicBezTo>
                    <a:pt x="107" y="4418"/>
                    <a:pt x="0" y="4406"/>
                    <a:pt x="0" y="4406"/>
                  </a:cubicBezTo>
                  <a:lnTo>
                    <a:pt x="0" y="4406"/>
                  </a:lnTo>
                  <a:cubicBezTo>
                    <a:pt x="0" y="4406"/>
                    <a:pt x="107" y="4430"/>
                    <a:pt x="286" y="4477"/>
                  </a:cubicBezTo>
                  <a:cubicBezTo>
                    <a:pt x="465" y="4525"/>
                    <a:pt x="726" y="4585"/>
                    <a:pt x="1072" y="4632"/>
                  </a:cubicBezTo>
                  <a:cubicBezTo>
                    <a:pt x="1189" y="4648"/>
                    <a:pt x="1315" y="4659"/>
                    <a:pt x="1447" y="4659"/>
                  </a:cubicBezTo>
                  <a:cubicBezTo>
                    <a:pt x="1704" y="4659"/>
                    <a:pt x="1984" y="4619"/>
                    <a:pt x="2274" y="4501"/>
                  </a:cubicBezTo>
                  <a:cubicBezTo>
                    <a:pt x="2703" y="4323"/>
                    <a:pt x="3167" y="3930"/>
                    <a:pt x="3263" y="3346"/>
                  </a:cubicBezTo>
                  <a:cubicBezTo>
                    <a:pt x="3310" y="3072"/>
                    <a:pt x="3274" y="2810"/>
                    <a:pt x="3429" y="2727"/>
                  </a:cubicBezTo>
                  <a:cubicBezTo>
                    <a:pt x="3489" y="2680"/>
                    <a:pt x="3608" y="2668"/>
                    <a:pt x="3739" y="2620"/>
                  </a:cubicBezTo>
                  <a:cubicBezTo>
                    <a:pt x="3810" y="2608"/>
                    <a:pt x="3882" y="2560"/>
                    <a:pt x="3929" y="2501"/>
                  </a:cubicBezTo>
                  <a:cubicBezTo>
                    <a:pt x="3989" y="2441"/>
                    <a:pt x="4001" y="2370"/>
                    <a:pt x="4025" y="2310"/>
                  </a:cubicBezTo>
                  <a:cubicBezTo>
                    <a:pt x="4048" y="1834"/>
                    <a:pt x="4025" y="1441"/>
                    <a:pt x="4025" y="1108"/>
                  </a:cubicBezTo>
                  <a:cubicBezTo>
                    <a:pt x="3989" y="417"/>
                    <a:pt x="3977" y="1"/>
                    <a:pt x="397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456;p59">
              <a:extLst>
                <a:ext uri="{FF2B5EF4-FFF2-40B4-BE49-F238E27FC236}">
                  <a16:creationId xmlns:a16="http://schemas.microsoft.com/office/drawing/2014/main" id="{0C9C0E1C-CB47-CF5F-B511-84B0E87DB762}"/>
                </a:ext>
              </a:extLst>
            </p:cNvPr>
            <p:cNvSpPr/>
            <p:nvPr/>
          </p:nvSpPr>
          <p:spPr>
            <a:xfrm>
              <a:off x="2961975" y="2262900"/>
              <a:ext cx="25325" cy="52850"/>
            </a:xfrm>
            <a:custGeom>
              <a:avLst/>
              <a:gdLst/>
              <a:ahLst/>
              <a:cxnLst/>
              <a:rect l="l" t="t" r="r" b="b"/>
              <a:pathLst>
                <a:path w="1013" h="2114" extrusionOk="0">
                  <a:moveTo>
                    <a:pt x="1012" y="1"/>
                  </a:moveTo>
                  <a:cubicBezTo>
                    <a:pt x="1012" y="1"/>
                    <a:pt x="976" y="13"/>
                    <a:pt x="917" y="37"/>
                  </a:cubicBezTo>
                  <a:cubicBezTo>
                    <a:pt x="857" y="84"/>
                    <a:pt x="762" y="144"/>
                    <a:pt x="691" y="251"/>
                  </a:cubicBezTo>
                  <a:cubicBezTo>
                    <a:pt x="619" y="358"/>
                    <a:pt x="536" y="501"/>
                    <a:pt x="524" y="679"/>
                  </a:cubicBezTo>
                  <a:cubicBezTo>
                    <a:pt x="500" y="870"/>
                    <a:pt x="572" y="1060"/>
                    <a:pt x="619" y="1227"/>
                  </a:cubicBezTo>
                  <a:cubicBezTo>
                    <a:pt x="714" y="1537"/>
                    <a:pt x="536" y="1822"/>
                    <a:pt x="357" y="1953"/>
                  </a:cubicBezTo>
                  <a:cubicBezTo>
                    <a:pt x="262" y="2037"/>
                    <a:pt x="167" y="2061"/>
                    <a:pt x="107" y="2084"/>
                  </a:cubicBezTo>
                  <a:cubicBezTo>
                    <a:pt x="63" y="2093"/>
                    <a:pt x="26" y="2096"/>
                    <a:pt x="9" y="2096"/>
                  </a:cubicBezTo>
                  <a:lnTo>
                    <a:pt x="9" y="2096"/>
                  </a:lnTo>
                  <a:cubicBezTo>
                    <a:pt x="6" y="2095"/>
                    <a:pt x="4" y="2095"/>
                    <a:pt x="2" y="2095"/>
                  </a:cubicBezTo>
                  <a:cubicBezTo>
                    <a:pt x="1" y="2095"/>
                    <a:pt x="0" y="2095"/>
                    <a:pt x="0" y="2096"/>
                  </a:cubicBezTo>
                  <a:cubicBezTo>
                    <a:pt x="0" y="2096"/>
                    <a:pt x="3" y="2096"/>
                    <a:pt x="9" y="2096"/>
                  </a:cubicBezTo>
                  <a:lnTo>
                    <a:pt x="9" y="2096"/>
                  </a:lnTo>
                  <a:cubicBezTo>
                    <a:pt x="27" y="2100"/>
                    <a:pt x="73" y="2114"/>
                    <a:pt x="142" y="2114"/>
                  </a:cubicBezTo>
                  <a:cubicBezTo>
                    <a:pt x="211" y="2114"/>
                    <a:pt x="304" y="2100"/>
                    <a:pt x="417" y="2049"/>
                  </a:cubicBezTo>
                  <a:cubicBezTo>
                    <a:pt x="536" y="1989"/>
                    <a:pt x="691" y="1906"/>
                    <a:pt x="774" y="1739"/>
                  </a:cubicBezTo>
                  <a:cubicBezTo>
                    <a:pt x="881" y="1584"/>
                    <a:pt x="893" y="1346"/>
                    <a:pt x="834" y="1156"/>
                  </a:cubicBezTo>
                  <a:cubicBezTo>
                    <a:pt x="774" y="965"/>
                    <a:pt x="714" y="810"/>
                    <a:pt x="714" y="679"/>
                  </a:cubicBezTo>
                  <a:cubicBezTo>
                    <a:pt x="714" y="549"/>
                    <a:pt x="750" y="418"/>
                    <a:pt x="798" y="310"/>
                  </a:cubicBezTo>
                  <a:cubicBezTo>
                    <a:pt x="834" y="203"/>
                    <a:pt x="893" y="120"/>
                    <a:pt x="941" y="72"/>
                  </a:cubicBezTo>
                  <a:lnTo>
                    <a:pt x="1012"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457;p59">
              <a:extLst>
                <a:ext uri="{FF2B5EF4-FFF2-40B4-BE49-F238E27FC236}">
                  <a16:creationId xmlns:a16="http://schemas.microsoft.com/office/drawing/2014/main" id="{4179A05E-19A9-3406-C313-6A0FA417BD87}"/>
                </a:ext>
              </a:extLst>
            </p:cNvPr>
            <p:cNvSpPr/>
            <p:nvPr/>
          </p:nvSpPr>
          <p:spPr>
            <a:xfrm>
              <a:off x="3109000" y="1947700"/>
              <a:ext cx="270900" cy="134400"/>
            </a:xfrm>
            <a:custGeom>
              <a:avLst/>
              <a:gdLst/>
              <a:ahLst/>
              <a:cxnLst/>
              <a:rect l="l" t="t" r="r" b="b"/>
              <a:pathLst>
                <a:path w="10836" h="5376" extrusionOk="0">
                  <a:moveTo>
                    <a:pt x="10835" y="0"/>
                  </a:moveTo>
                  <a:lnTo>
                    <a:pt x="9407" y="1310"/>
                  </a:lnTo>
                  <a:cubicBezTo>
                    <a:pt x="9181" y="1512"/>
                    <a:pt x="8942" y="1727"/>
                    <a:pt x="8692" y="1965"/>
                  </a:cubicBezTo>
                  <a:cubicBezTo>
                    <a:pt x="8573" y="2060"/>
                    <a:pt x="8442" y="2203"/>
                    <a:pt x="8311" y="2322"/>
                  </a:cubicBezTo>
                  <a:cubicBezTo>
                    <a:pt x="8168" y="2441"/>
                    <a:pt x="8026" y="2560"/>
                    <a:pt x="7859" y="2584"/>
                  </a:cubicBezTo>
                  <a:cubicBezTo>
                    <a:pt x="7829" y="2590"/>
                    <a:pt x="7798" y="2592"/>
                    <a:pt x="7767" y="2592"/>
                  </a:cubicBezTo>
                  <a:cubicBezTo>
                    <a:pt x="7526" y="2592"/>
                    <a:pt x="7232" y="2447"/>
                    <a:pt x="6902" y="2447"/>
                  </a:cubicBezTo>
                  <a:cubicBezTo>
                    <a:pt x="6822" y="2447"/>
                    <a:pt x="6740" y="2456"/>
                    <a:pt x="6656" y="2477"/>
                  </a:cubicBezTo>
                  <a:cubicBezTo>
                    <a:pt x="6192" y="2572"/>
                    <a:pt x="5811" y="2881"/>
                    <a:pt x="5513" y="3227"/>
                  </a:cubicBezTo>
                  <a:cubicBezTo>
                    <a:pt x="5216" y="3584"/>
                    <a:pt x="4990" y="3965"/>
                    <a:pt x="4716" y="4286"/>
                  </a:cubicBezTo>
                  <a:cubicBezTo>
                    <a:pt x="4454" y="4608"/>
                    <a:pt x="4144" y="4846"/>
                    <a:pt x="3799" y="5001"/>
                  </a:cubicBezTo>
                  <a:cubicBezTo>
                    <a:pt x="3404" y="5168"/>
                    <a:pt x="3003" y="5226"/>
                    <a:pt x="2625" y="5226"/>
                  </a:cubicBezTo>
                  <a:cubicBezTo>
                    <a:pt x="2330" y="5226"/>
                    <a:pt x="2049" y="5191"/>
                    <a:pt x="1799" y="5144"/>
                  </a:cubicBezTo>
                  <a:cubicBezTo>
                    <a:pt x="1239" y="5025"/>
                    <a:pt x="787" y="4846"/>
                    <a:pt x="477" y="4751"/>
                  </a:cubicBezTo>
                  <a:cubicBezTo>
                    <a:pt x="168" y="4632"/>
                    <a:pt x="1" y="4572"/>
                    <a:pt x="1" y="4572"/>
                  </a:cubicBezTo>
                  <a:lnTo>
                    <a:pt x="1" y="4572"/>
                  </a:lnTo>
                  <a:cubicBezTo>
                    <a:pt x="1" y="4572"/>
                    <a:pt x="168" y="4644"/>
                    <a:pt x="465" y="4775"/>
                  </a:cubicBezTo>
                  <a:cubicBezTo>
                    <a:pt x="775" y="4905"/>
                    <a:pt x="1203" y="5108"/>
                    <a:pt x="1787" y="5251"/>
                  </a:cubicBezTo>
                  <a:cubicBezTo>
                    <a:pt x="2080" y="5318"/>
                    <a:pt x="2421" y="5376"/>
                    <a:pt x="2786" y="5376"/>
                  </a:cubicBezTo>
                  <a:cubicBezTo>
                    <a:pt x="3132" y="5376"/>
                    <a:pt x="3500" y="5324"/>
                    <a:pt x="3870" y="5179"/>
                  </a:cubicBezTo>
                  <a:cubicBezTo>
                    <a:pt x="4239" y="5048"/>
                    <a:pt x="4597" y="4775"/>
                    <a:pt x="4882" y="4429"/>
                  </a:cubicBezTo>
                  <a:cubicBezTo>
                    <a:pt x="5168" y="4108"/>
                    <a:pt x="5406" y="3715"/>
                    <a:pt x="5692" y="3393"/>
                  </a:cubicBezTo>
                  <a:cubicBezTo>
                    <a:pt x="5966" y="3060"/>
                    <a:pt x="6311" y="2798"/>
                    <a:pt x="6704" y="2703"/>
                  </a:cubicBezTo>
                  <a:cubicBezTo>
                    <a:pt x="6774" y="2689"/>
                    <a:pt x="6847" y="2682"/>
                    <a:pt x="6920" y="2682"/>
                  </a:cubicBezTo>
                  <a:cubicBezTo>
                    <a:pt x="7033" y="2682"/>
                    <a:pt x="7148" y="2698"/>
                    <a:pt x="7264" y="2727"/>
                  </a:cubicBezTo>
                  <a:cubicBezTo>
                    <a:pt x="7397" y="2752"/>
                    <a:pt x="7547" y="2782"/>
                    <a:pt x="7703" y="2782"/>
                  </a:cubicBezTo>
                  <a:cubicBezTo>
                    <a:pt x="7770" y="2782"/>
                    <a:pt x="7838" y="2777"/>
                    <a:pt x="7907" y="2762"/>
                  </a:cubicBezTo>
                  <a:cubicBezTo>
                    <a:pt x="8133" y="2703"/>
                    <a:pt x="8288" y="2572"/>
                    <a:pt x="8430" y="2441"/>
                  </a:cubicBezTo>
                  <a:lnTo>
                    <a:pt x="8811" y="2048"/>
                  </a:lnTo>
                  <a:lnTo>
                    <a:pt x="9502" y="1369"/>
                  </a:lnTo>
                  <a:cubicBezTo>
                    <a:pt x="10335" y="512"/>
                    <a:pt x="10835" y="0"/>
                    <a:pt x="1083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458;p59">
              <a:extLst>
                <a:ext uri="{FF2B5EF4-FFF2-40B4-BE49-F238E27FC236}">
                  <a16:creationId xmlns:a16="http://schemas.microsoft.com/office/drawing/2014/main" id="{C53AF908-F59A-44AD-DF4F-8296908E6255}"/>
                </a:ext>
              </a:extLst>
            </p:cNvPr>
            <p:cNvSpPr/>
            <p:nvPr/>
          </p:nvSpPr>
          <p:spPr>
            <a:xfrm>
              <a:off x="3293850" y="1989950"/>
              <a:ext cx="95875" cy="39625"/>
            </a:xfrm>
            <a:custGeom>
              <a:avLst/>
              <a:gdLst/>
              <a:ahLst/>
              <a:cxnLst/>
              <a:rect l="l" t="t" r="r" b="b"/>
              <a:pathLst>
                <a:path w="3835" h="1585" extrusionOk="0">
                  <a:moveTo>
                    <a:pt x="3834" y="1"/>
                  </a:moveTo>
                  <a:cubicBezTo>
                    <a:pt x="3834" y="1"/>
                    <a:pt x="3775" y="1"/>
                    <a:pt x="3656" y="25"/>
                  </a:cubicBezTo>
                  <a:cubicBezTo>
                    <a:pt x="3549" y="25"/>
                    <a:pt x="3382" y="48"/>
                    <a:pt x="3191" y="108"/>
                  </a:cubicBezTo>
                  <a:cubicBezTo>
                    <a:pt x="3013" y="179"/>
                    <a:pt x="2787" y="287"/>
                    <a:pt x="2584" y="465"/>
                  </a:cubicBezTo>
                  <a:cubicBezTo>
                    <a:pt x="2477" y="560"/>
                    <a:pt x="2382" y="656"/>
                    <a:pt x="2298" y="775"/>
                  </a:cubicBezTo>
                  <a:cubicBezTo>
                    <a:pt x="2227" y="882"/>
                    <a:pt x="2144" y="989"/>
                    <a:pt x="2048" y="1037"/>
                  </a:cubicBezTo>
                  <a:cubicBezTo>
                    <a:pt x="1941" y="1072"/>
                    <a:pt x="1787" y="1108"/>
                    <a:pt x="1656" y="1132"/>
                  </a:cubicBezTo>
                  <a:cubicBezTo>
                    <a:pt x="1525" y="1168"/>
                    <a:pt x="1382" y="1191"/>
                    <a:pt x="1275" y="1227"/>
                  </a:cubicBezTo>
                  <a:cubicBezTo>
                    <a:pt x="1036" y="1287"/>
                    <a:pt x="810" y="1346"/>
                    <a:pt x="620" y="1406"/>
                  </a:cubicBezTo>
                  <a:cubicBezTo>
                    <a:pt x="227" y="1513"/>
                    <a:pt x="1" y="1584"/>
                    <a:pt x="1" y="1584"/>
                  </a:cubicBezTo>
                  <a:cubicBezTo>
                    <a:pt x="1" y="1584"/>
                    <a:pt x="239" y="1549"/>
                    <a:pt x="632" y="1513"/>
                  </a:cubicBezTo>
                  <a:cubicBezTo>
                    <a:pt x="810" y="1477"/>
                    <a:pt x="1048" y="1453"/>
                    <a:pt x="1298" y="1406"/>
                  </a:cubicBezTo>
                  <a:cubicBezTo>
                    <a:pt x="1429" y="1370"/>
                    <a:pt x="1572" y="1358"/>
                    <a:pt x="1703" y="1334"/>
                  </a:cubicBezTo>
                  <a:cubicBezTo>
                    <a:pt x="1834" y="1299"/>
                    <a:pt x="1989" y="1299"/>
                    <a:pt x="2144" y="1227"/>
                  </a:cubicBezTo>
                  <a:cubicBezTo>
                    <a:pt x="2322" y="1156"/>
                    <a:pt x="2418" y="989"/>
                    <a:pt x="2489" y="882"/>
                  </a:cubicBezTo>
                  <a:cubicBezTo>
                    <a:pt x="2560" y="763"/>
                    <a:pt x="2644" y="679"/>
                    <a:pt x="2727" y="584"/>
                  </a:cubicBezTo>
                  <a:cubicBezTo>
                    <a:pt x="2894" y="406"/>
                    <a:pt x="3084" y="287"/>
                    <a:pt x="3251" y="203"/>
                  </a:cubicBezTo>
                  <a:cubicBezTo>
                    <a:pt x="3418" y="108"/>
                    <a:pt x="3561" y="60"/>
                    <a:pt x="3668" y="37"/>
                  </a:cubicBezTo>
                  <a:cubicBezTo>
                    <a:pt x="3775" y="25"/>
                    <a:pt x="3834" y="1"/>
                    <a:pt x="383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459;p59">
              <a:extLst>
                <a:ext uri="{FF2B5EF4-FFF2-40B4-BE49-F238E27FC236}">
                  <a16:creationId xmlns:a16="http://schemas.microsoft.com/office/drawing/2014/main" id="{A86818ED-6469-4E2B-9AF2-4A4CB1B407B0}"/>
                </a:ext>
              </a:extLst>
            </p:cNvPr>
            <p:cNvSpPr/>
            <p:nvPr/>
          </p:nvSpPr>
          <p:spPr>
            <a:xfrm>
              <a:off x="3836475" y="1876850"/>
              <a:ext cx="347400" cy="375075"/>
            </a:xfrm>
            <a:custGeom>
              <a:avLst/>
              <a:gdLst/>
              <a:ahLst/>
              <a:cxnLst/>
              <a:rect l="l" t="t" r="r" b="b"/>
              <a:pathLst>
                <a:path w="13896" h="15003" extrusionOk="0">
                  <a:moveTo>
                    <a:pt x="1" y="0"/>
                  </a:moveTo>
                  <a:cubicBezTo>
                    <a:pt x="1" y="1"/>
                    <a:pt x="239" y="167"/>
                    <a:pt x="679" y="453"/>
                  </a:cubicBezTo>
                  <a:cubicBezTo>
                    <a:pt x="906" y="596"/>
                    <a:pt x="1191" y="762"/>
                    <a:pt x="1489" y="989"/>
                  </a:cubicBezTo>
                  <a:cubicBezTo>
                    <a:pt x="1787" y="1191"/>
                    <a:pt x="2144" y="1429"/>
                    <a:pt x="2513" y="1715"/>
                  </a:cubicBezTo>
                  <a:cubicBezTo>
                    <a:pt x="2906" y="2001"/>
                    <a:pt x="3299" y="2298"/>
                    <a:pt x="3739" y="2656"/>
                  </a:cubicBezTo>
                  <a:cubicBezTo>
                    <a:pt x="4168" y="2989"/>
                    <a:pt x="4596" y="3382"/>
                    <a:pt x="5073" y="3787"/>
                  </a:cubicBezTo>
                  <a:cubicBezTo>
                    <a:pt x="6001" y="4596"/>
                    <a:pt x="6978" y="5537"/>
                    <a:pt x="7942" y="6585"/>
                  </a:cubicBezTo>
                  <a:cubicBezTo>
                    <a:pt x="8918" y="7620"/>
                    <a:pt x="9776" y="8680"/>
                    <a:pt x="10526" y="9656"/>
                  </a:cubicBezTo>
                  <a:cubicBezTo>
                    <a:pt x="10895" y="10168"/>
                    <a:pt x="11252" y="10633"/>
                    <a:pt x="11550" y="11085"/>
                  </a:cubicBezTo>
                  <a:cubicBezTo>
                    <a:pt x="11859" y="11538"/>
                    <a:pt x="12121" y="11966"/>
                    <a:pt x="12383" y="12371"/>
                  </a:cubicBezTo>
                  <a:cubicBezTo>
                    <a:pt x="12633" y="12764"/>
                    <a:pt x="12848" y="13133"/>
                    <a:pt x="13038" y="13454"/>
                  </a:cubicBezTo>
                  <a:cubicBezTo>
                    <a:pt x="13229" y="13776"/>
                    <a:pt x="13395" y="14050"/>
                    <a:pt x="13514" y="14288"/>
                  </a:cubicBezTo>
                  <a:cubicBezTo>
                    <a:pt x="13764" y="14752"/>
                    <a:pt x="13895" y="15002"/>
                    <a:pt x="13895" y="15002"/>
                  </a:cubicBezTo>
                  <a:cubicBezTo>
                    <a:pt x="13895" y="15002"/>
                    <a:pt x="13800" y="14740"/>
                    <a:pt x="13633" y="14288"/>
                  </a:cubicBezTo>
                  <a:cubicBezTo>
                    <a:pt x="13538" y="14038"/>
                    <a:pt x="13419" y="13740"/>
                    <a:pt x="13252" y="13395"/>
                  </a:cubicBezTo>
                  <a:cubicBezTo>
                    <a:pt x="13098" y="13050"/>
                    <a:pt x="12931" y="12657"/>
                    <a:pt x="12705" y="12240"/>
                  </a:cubicBezTo>
                  <a:cubicBezTo>
                    <a:pt x="12478" y="11800"/>
                    <a:pt x="12240" y="11347"/>
                    <a:pt x="11966" y="10871"/>
                  </a:cubicBezTo>
                  <a:cubicBezTo>
                    <a:pt x="11693" y="10371"/>
                    <a:pt x="11371" y="9883"/>
                    <a:pt x="11026" y="9347"/>
                  </a:cubicBezTo>
                  <a:cubicBezTo>
                    <a:pt x="10311" y="8311"/>
                    <a:pt x="9466" y="7204"/>
                    <a:pt x="8478" y="6132"/>
                  </a:cubicBezTo>
                  <a:cubicBezTo>
                    <a:pt x="7490" y="5061"/>
                    <a:pt x="6454" y="4144"/>
                    <a:pt x="5478" y="3346"/>
                  </a:cubicBezTo>
                  <a:cubicBezTo>
                    <a:pt x="4966" y="2965"/>
                    <a:pt x="4489" y="2608"/>
                    <a:pt x="4037" y="2298"/>
                  </a:cubicBezTo>
                  <a:cubicBezTo>
                    <a:pt x="3573" y="1965"/>
                    <a:pt x="3120" y="1703"/>
                    <a:pt x="2727" y="1441"/>
                  </a:cubicBezTo>
                  <a:cubicBezTo>
                    <a:pt x="2322" y="1179"/>
                    <a:pt x="1929" y="989"/>
                    <a:pt x="1608" y="810"/>
                  </a:cubicBezTo>
                  <a:cubicBezTo>
                    <a:pt x="1275" y="608"/>
                    <a:pt x="977" y="477"/>
                    <a:pt x="739" y="358"/>
                  </a:cubicBezTo>
                  <a:cubicBezTo>
                    <a:pt x="263" y="120"/>
                    <a:pt x="1" y="1"/>
                    <a:pt x="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460;p59">
              <a:extLst>
                <a:ext uri="{FF2B5EF4-FFF2-40B4-BE49-F238E27FC236}">
                  <a16:creationId xmlns:a16="http://schemas.microsoft.com/office/drawing/2014/main" id="{83A75C68-1F8A-1BCC-7AEC-305E436B0D17}"/>
                </a:ext>
              </a:extLst>
            </p:cNvPr>
            <p:cNvSpPr/>
            <p:nvPr/>
          </p:nvSpPr>
          <p:spPr>
            <a:xfrm>
              <a:off x="4055550" y="1968825"/>
              <a:ext cx="92000" cy="101525"/>
            </a:xfrm>
            <a:custGeom>
              <a:avLst/>
              <a:gdLst/>
              <a:ahLst/>
              <a:cxnLst/>
              <a:rect l="l" t="t" r="r" b="b"/>
              <a:pathLst>
                <a:path w="3680" h="4061" extrusionOk="0">
                  <a:moveTo>
                    <a:pt x="1" y="0"/>
                  </a:moveTo>
                  <a:cubicBezTo>
                    <a:pt x="1" y="1"/>
                    <a:pt x="167" y="286"/>
                    <a:pt x="465" y="679"/>
                  </a:cubicBezTo>
                  <a:cubicBezTo>
                    <a:pt x="751" y="1084"/>
                    <a:pt x="1167" y="1632"/>
                    <a:pt x="1668" y="2191"/>
                  </a:cubicBezTo>
                  <a:cubicBezTo>
                    <a:pt x="2168" y="2739"/>
                    <a:pt x="2680" y="3215"/>
                    <a:pt x="3049" y="3537"/>
                  </a:cubicBezTo>
                  <a:cubicBezTo>
                    <a:pt x="3430" y="3870"/>
                    <a:pt x="3680" y="4060"/>
                    <a:pt x="3680" y="4060"/>
                  </a:cubicBezTo>
                  <a:cubicBezTo>
                    <a:pt x="3680" y="4060"/>
                    <a:pt x="3573" y="3763"/>
                    <a:pt x="3323" y="3322"/>
                  </a:cubicBezTo>
                  <a:cubicBezTo>
                    <a:pt x="3084" y="2870"/>
                    <a:pt x="2715" y="2275"/>
                    <a:pt x="2191" y="1715"/>
                  </a:cubicBezTo>
                  <a:cubicBezTo>
                    <a:pt x="1668" y="1143"/>
                    <a:pt x="1120" y="715"/>
                    <a:pt x="703" y="429"/>
                  </a:cubicBezTo>
                  <a:cubicBezTo>
                    <a:pt x="286" y="143"/>
                    <a:pt x="1" y="1"/>
                    <a:pt x="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461;p59">
              <a:extLst>
                <a:ext uri="{FF2B5EF4-FFF2-40B4-BE49-F238E27FC236}">
                  <a16:creationId xmlns:a16="http://schemas.microsoft.com/office/drawing/2014/main" id="{4FEC1E6D-3FC0-F83B-BA9B-01220E2ECC5B}"/>
                </a:ext>
              </a:extLst>
            </p:cNvPr>
            <p:cNvSpPr/>
            <p:nvPr/>
          </p:nvSpPr>
          <p:spPr>
            <a:xfrm>
              <a:off x="4118050" y="1960500"/>
              <a:ext cx="47075" cy="58950"/>
            </a:xfrm>
            <a:custGeom>
              <a:avLst/>
              <a:gdLst/>
              <a:ahLst/>
              <a:cxnLst/>
              <a:rect l="l" t="t" r="r" b="b"/>
              <a:pathLst>
                <a:path w="1883" h="2358" extrusionOk="0">
                  <a:moveTo>
                    <a:pt x="1" y="0"/>
                  </a:moveTo>
                  <a:cubicBezTo>
                    <a:pt x="1" y="0"/>
                    <a:pt x="49" y="203"/>
                    <a:pt x="168" y="453"/>
                  </a:cubicBezTo>
                  <a:cubicBezTo>
                    <a:pt x="287" y="703"/>
                    <a:pt x="465" y="1048"/>
                    <a:pt x="715" y="1357"/>
                  </a:cubicBezTo>
                  <a:cubicBezTo>
                    <a:pt x="965" y="1667"/>
                    <a:pt x="1263" y="1929"/>
                    <a:pt x="1489" y="2084"/>
                  </a:cubicBezTo>
                  <a:cubicBezTo>
                    <a:pt x="1715" y="2262"/>
                    <a:pt x="1882" y="2358"/>
                    <a:pt x="1882" y="2358"/>
                  </a:cubicBezTo>
                  <a:cubicBezTo>
                    <a:pt x="1882" y="2358"/>
                    <a:pt x="1858" y="2167"/>
                    <a:pt x="1775" y="1881"/>
                  </a:cubicBezTo>
                  <a:cubicBezTo>
                    <a:pt x="1680" y="1607"/>
                    <a:pt x="1537" y="1238"/>
                    <a:pt x="1263" y="917"/>
                  </a:cubicBezTo>
                  <a:cubicBezTo>
                    <a:pt x="1001" y="584"/>
                    <a:pt x="692" y="357"/>
                    <a:pt x="430" y="214"/>
                  </a:cubicBezTo>
                  <a:cubicBezTo>
                    <a:pt x="180" y="60"/>
                    <a:pt x="1" y="0"/>
                    <a:pt x="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462;p59">
              <a:extLst>
                <a:ext uri="{FF2B5EF4-FFF2-40B4-BE49-F238E27FC236}">
                  <a16:creationId xmlns:a16="http://schemas.microsoft.com/office/drawing/2014/main" id="{D1D370A4-9771-8034-2B24-FA0218B6FCC3}"/>
                </a:ext>
              </a:extLst>
            </p:cNvPr>
            <p:cNvSpPr/>
            <p:nvPr/>
          </p:nvSpPr>
          <p:spPr>
            <a:xfrm>
              <a:off x="2483025" y="1774950"/>
              <a:ext cx="1815750" cy="1529175"/>
            </a:xfrm>
            <a:custGeom>
              <a:avLst/>
              <a:gdLst/>
              <a:ahLst/>
              <a:cxnLst/>
              <a:rect l="l" t="t" r="r" b="b"/>
              <a:pathLst>
                <a:path w="72630" h="61167" extrusionOk="0">
                  <a:moveTo>
                    <a:pt x="62423" y="3596"/>
                  </a:moveTo>
                  <a:cubicBezTo>
                    <a:pt x="62491" y="3596"/>
                    <a:pt x="62561" y="3614"/>
                    <a:pt x="62616" y="3660"/>
                  </a:cubicBezTo>
                  <a:cubicBezTo>
                    <a:pt x="62687" y="3707"/>
                    <a:pt x="62735" y="3803"/>
                    <a:pt x="62759" y="3886"/>
                  </a:cubicBezTo>
                  <a:lnTo>
                    <a:pt x="64199" y="18090"/>
                  </a:lnTo>
                  <a:cubicBezTo>
                    <a:pt x="64199" y="18209"/>
                    <a:pt x="64247" y="18304"/>
                    <a:pt x="64283" y="18412"/>
                  </a:cubicBezTo>
                  <a:lnTo>
                    <a:pt x="71879" y="33652"/>
                  </a:lnTo>
                  <a:cubicBezTo>
                    <a:pt x="71939" y="33771"/>
                    <a:pt x="71915" y="33902"/>
                    <a:pt x="71831" y="34009"/>
                  </a:cubicBezTo>
                  <a:lnTo>
                    <a:pt x="68593" y="37819"/>
                  </a:lnTo>
                  <a:cubicBezTo>
                    <a:pt x="68545" y="37866"/>
                    <a:pt x="68498" y="37926"/>
                    <a:pt x="68474" y="37985"/>
                  </a:cubicBezTo>
                  <a:lnTo>
                    <a:pt x="63735" y="46820"/>
                  </a:lnTo>
                  <a:cubicBezTo>
                    <a:pt x="63723" y="46832"/>
                    <a:pt x="63723" y="46856"/>
                    <a:pt x="63711" y="46867"/>
                  </a:cubicBezTo>
                  <a:lnTo>
                    <a:pt x="59877" y="51999"/>
                  </a:lnTo>
                  <a:cubicBezTo>
                    <a:pt x="59818" y="52094"/>
                    <a:pt x="59735" y="52130"/>
                    <a:pt x="59627" y="52130"/>
                  </a:cubicBezTo>
                  <a:cubicBezTo>
                    <a:pt x="59508" y="52130"/>
                    <a:pt x="59425" y="52094"/>
                    <a:pt x="59366" y="52011"/>
                  </a:cubicBezTo>
                  <a:lnTo>
                    <a:pt x="58389" y="50856"/>
                  </a:lnTo>
                  <a:cubicBezTo>
                    <a:pt x="58318" y="50761"/>
                    <a:pt x="58294" y="50630"/>
                    <a:pt x="58330" y="50523"/>
                  </a:cubicBezTo>
                  <a:lnTo>
                    <a:pt x="59306" y="47879"/>
                  </a:lnTo>
                  <a:cubicBezTo>
                    <a:pt x="59377" y="47653"/>
                    <a:pt x="59377" y="47415"/>
                    <a:pt x="59282" y="47213"/>
                  </a:cubicBezTo>
                  <a:lnTo>
                    <a:pt x="57722" y="43188"/>
                  </a:lnTo>
                  <a:cubicBezTo>
                    <a:pt x="57699" y="43117"/>
                    <a:pt x="57699" y="43022"/>
                    <a:pt x="57722" y="42950"/>
                  </a:cubicBezTo>
                  <a:lnTo>
                    <a:pt x="58473" y="40902"/>
                  </a:lnTo>
                  <a:cubicBezTo>
                    <a:pt x="58544" y="40664"/>
                    <a:pt x="58532" y="40390"/>
                    <a:pt x="58425" y="40176"/>
                  </a:cubicBezTo>
                  <a:lnTo>
                    <a:pt x="57318" y="37902"/>
                  </a:lnTo>
                  <a:cubicBezTo>
                    <a:pt x="57306" y="37878"/>
                    <a:pt x="57294" y="37819"/>
                    <a:pt x="57294" y="37771"/>
                  </a:cubicBezTo>
                  <a:lnTo>
                    <a:pt x="57258" y="34366"/>
                  </a:lnTo>
                  <a:cubicBezTo>
                    <a:pt x="57258" y="34306"/>
                    <a:pt x="57258" y="34247"/>
                    <a:pt x="57246" y="34187"/>
                  </a:cubicBezTo>
                  <a:lnTo>
                    <a:pt x="57139" y="33699"/>
                  </a:lnTo>
                  <a:cubicBezTo>
                    <a:pt x="57080" y="33413"/>
                    <a:pt x="56889" y="33175"/>
                    <a:pt x="56627" y="33044"/>
                  </a:cubicBezTo>
                  <a:cubicBezTo>
                    <a:pt x="56484" y="32985"/>
                    <a:pt x="56353" y="32949"/>
                    <a:pt x="56222" y="32949"/>
                  </a:cubicBezTo>
                  <a:cubicBezTo>
                    <a:pt x="56067" y="32949"/>
                    <a:pt x="55925" y="32997"/>
                    <a:pt x="55817" y="33092"/>
                  </a:cubicBezTo>
                  <a:lnTo>
                    <a:pt x="55627" y="33187"/>
                  </a:lnTo>
                  <a:cubicBezTo>
                    <a:pt x="55579" y="33219"/>
                    <a:pt x="55521" y="33235"/>
                    <a:pt x="55466" y="33235"/>
                  </a:cubicBezTo>
                  <a:cubicBezTo>
                    <a:pt x="55439" y="33235"/>
                    <a:pt x="55413" y="33231"/>
                    <a:pt x="55389" y="33223"/>
                  </a:cubicBezTo>
                  <a:cubicBezTo>
                    <a:pt x="55195" y="33159"/>
                    <a:pt x="54932" y="33128"/>
                    <a:pt x="54605" y="33128"/>
                  </a:cubicBezTo>
                  <a:cubicBezTo>
                    <a:pt x="53825" y="33128"/>
                    <a:pt x="52677" y="33304"/>
                    <a:pt x="51210" y="33640"/>
                  </a:cubicBezTo>
                  <a:cubicBezTo>
                    <a:pt x="50840" y="33724"/>
                    <a:pt x="50469" y="33762"/>
                    <a:pt x="50101" y="33762"/>
                  </a:cubicBezTo>
                  <a:cubicBezTo>
                    <a:pt x="47301" y="33762"/>
                    <a:pt x="44650" y="31563"/>
                    <a:pt x="43840" y="30806"/>
                  </a:cubicBezTo>
                  <a:cubicBezTo>
                    <a:pt x="43745" y="30723"/>
                    <a:pt x="43721" y="30604"/>
                    <a:pt x="43745" y="30484"/>
                  </a:cubicBezTo>
                  <a:lnTo>
                    <a:pt x="44566" y="27258"/>
                  </a:lnTo>
                  <a:cubicBezTo>
                    <a:pt x="44626" y="27032"/>
                    <a:pt x="44602" y="26782"/>
                    <a:pt x="44483" y="26567"/>
                  </a:cubicBezTo>
                  <a:lnTo>
                    <a:pt x="42887" y="23698"/>
                  </a:lnTo>
                  <a:cubicBezTo>
                    <a:pt x="42816" y="23567"/>
                    <a:pt x="42828" y="23400"/>
                    <a:pt x="42947" y="23293"/>
                  </a:cubicBezTo>
                  <a:lnTo>
                    <a:pt x="46352" y="20186"/>
                  </a:lnTo>
                  <a:lnTo>
                    <a:pt x="49186" y="18066"/>
                  </a:lnTo>
                  <a:cubicBezTo>
                    <a:pt x="49221" y="18042"/>
                    <a:pt x="49281" y="18007"/>
                    <a:pt x="49340" y="18007"/>
                  </a:cubicBezTo>
                  <a:lnTo>
                    <a:pt x="55055" y="17495"/>
                  </a:lnTo>
                  <a:cubicBezTo>
                    <a:pt x="55073" y="17488"/>
                    <a:pt x="55090" y="17485"/>
                    <a:pt x="55108" y="17485"/>
                  </a:cubicBezTo>
                  <a:cubicBezTo>
                    <a:pt x="55150" y="17485"/>
                    <a:pt x="55192" y="17502"/>
                    <a:pt x="55234" y="17519"/>
                  </a:cubicBezTo>
                  <a:lnTo>
                    <a:pt x="57794" y="18828"/>
                  </a:lnTo>
                  <a:cubicBezTo>
                    <a:pt x="57935" y="18909"/>
                    <a:pt x="58093" y="18938"/>
                    <a:pt x="58246" y="18938"/>
                  </a:cubicBezTo>
                  <a:cubicBezTo>
                    <a:pt x="58274" y="18938"/>
                    <a:pt x="58302" y="18937"/>
                    <a:pt x="58330" y="18935"/>
                  </a:cubicBezTo>
                  <a:lnTo>
                    <a:pt x="59580" y="18804"/>
                  </a:lnTo>
                  <a:cubicBezTo>
                    <a:pt x="59901" y="18769"/>
                    <a:pt x="60163" y="18578"/>
                    <a:pt x="60318" y="18304"/>
                  </a:cubicBezTo>
                  <a:cubicBezTo>
                    <a:pt x="60449" y="18042"/>
                    <a:pt x="60461" y="17709"/>
                    <a:pt x="60318" y="17435"/>
                  </a:cubicBezTo>
                  <a:lnTo>
                    <a:pt x="60151" y="17114"/>
                  </a:lnTo>
                  <a:cubicBezTo>
                    <a:pt x="60056" y="16959"/>
                    <a:pt x="59937" y="16816"/>
                    <a:pt x="59782" y="16733"/>
                  </a:cubicBezTo>
                  <a:lnTo>
                    <a:pt x="58270" y="15864"/>
                  </a:lnTo>
                  <a:cubicBezTo>
                    <a:pt x="58246" y="15852"/>
                    <a:pt x="58211" y="15828"/>
                    <a:pt x="58199" y="15804"/>
                  </a:cubicBezTo>
                  <a:lnTo>
                    <a:pt x="57770" y="15375"/>
                  </a:lnTo>
                  <a:cubicBezTo>
                    <a:pt x="57585" y="15190"/>
                    <a:pt x="57343" y="15101"/>
                    <a:pt x="57098" y="15101"/>
                  </a:cubicBezTo>
                  <a:cubicBezTo>
                    <a:pt x="57044" y="15101"/>
                    <a:pt x="56990" y="15105"/>
                    <a:pt x="56937" y="15114"/>
                  </a:cubicBezTo>
                  <a:lnTo>
                    <a:pt x="55639" y="15316"/>
                  </a:lnTo>
                  <a:cubicBezTo>
                    <a:pt x="55621" y="15319"/>
                    <a:pt x="55605" y="15321"/>
                    <a:pt x="55589" y="15321"/>
                  </a:cubicBezTo>
                  <a:cubicBezTo>
                    <a:pt x="55550" y="15321"/>
                    <a:pt x="55514" y="15312"/>
                    <a:pt x="55472" y="15304"/>
                  </a:cubicBezTo>
                  <a:lnTo>
                    <a:pt x="54734" y="15030"/>
                  </a:lnTo>
                  <a:cubicBezTo>
                    <a:pt x="54651" y="15006"/>
                    <a:pt x="54591" y="14947"/>
                    <a:pt x="54555" y="14875"/>
                  </a:cubicBezTo>
                  <a:lnTo>
                    <a:pt x="54282" y="14352"/>
                  </a:lnTo>
                  <a:cubicBezTo>
                    <a:pt x="54114" y="14032"/>
                    <a:pt x="53786" y="13844"/>
                    <a:pt x="53444" y="13844"/>
                  </a:cubicBezTo>
                  <a:cubicBezTo>
                    <a:pt x="53301" y="13844"/>
                    <a:pt x="53156" y="13877"/>
                    <a:pt x="53019" y="13947"/>
                  </a:cubicBezTo>
                  <a:lnTo>
                    <a:pt x="52769" y="14078"/>
                  </a:lnTo>
                  <a:cubicBezTo>
                    <a:pt x="52722" y="14101"/>
                    <a:pt x="52671" y="14113"/>
                    <a:pt x="52622" y="14113"/>
                  </a:cubicBezTo>
                  <a:cubicBezTo>
                    <a:pt x="52573" y="14113"/>
                    <a:pt x="52525" y="14101"/>
                    <a:pt x="52484" y="14078"/>
                  </a:cubicBezTo>
                  <a:lnTo>
                    <a:pt x="51841" y="13780"/>
                  </a:lnTo>
                  <a:cubicBezTo>
                    <a:pt x="51718" y="13721"/>
                    <a:pt x="51580" y="13691"/>
                    <a:pt x="51441" y="13691"/>
                  </a:cubicBezTo>
                  <a:cubicBezTo>
                    <a:pt x="51271" y="13691"/>
                    <a:pt x="51098" y="13736"/>
                    <a:pt x="50948" y="13828"/>
                  </a:cubicBezTo>
                  <a:cubicBezTo>
                    <a:pt x="50686" y="13994"/>
                    <a:pt x="50519" y="14292"/>
                    <a:pt x="50507" y="14602"/>
                  </a:cubicBezTo>
                  <a:lnTo>
                    <a:pt x="50483" y="15054"/>
                  </a:lnTo>
                  <a:cubicBezTo>
                    <a:pt x="50472" y="15125"/>
                    <a:pt x="50460" y="15197"/>
                    <a:pt x="50400" y="15256"/>
                  </a:cubicBezTo>
                  <a:cubicBezTo>
                    <a:pt x="50091" y="15602"/>
                    <a:pt x="49269" y="16411"/>
                    <a:pt x="48328" y="16614"/>
                  </a:cubicBezTo>
                  <a:cubicBezTo>
                    <a:pt x="48285" y="16622"/>
                    <a:pt x="48241" y="16626"/>
                    <a:pt x="48198" y="16626"/>
                  </a:cubicBezTo>
                  <a:cubicBezTo>
                    <a:pt x="47494" y="16626"/>
                    <a:pt x="46738" y="15597"/>
                    <a:pt x="46435" y="15137"/>
                  </a:cubicBezTo>
                  <a:cubicBezTo>
                    <a:pt x="46376" y="15054"/>
                    <a:pt x="46364" y="14959"/>
                    <a:pt x="46400" y="14875"/>
                  </a:cubicBezTo>
                  <a:cubicBezTo>
                    <a:pt x="46412" y="14780"/>
                    <a:pt x="46471" y="14709"/>
                    <a:pt x="46566" y="14661"/>
                  </a:cubicBezTo>
                  <a:lnTo>
                    <a:pt x="48317" y="13744"/>
                  </a:lnTo>
                  <a:cubicBezTo>
                    <a:pt x="48495" y="13637"/>
                    <a:pt x="48638" y="13482"/>
                    <a:pt x="48733" y="13292"/>
                  </a:cubicBezTo>
                  <a:lnTo>
                    <a:pt x="49805" y="10923"/>
                  </a:lnTo>
                  <a:cubicBezTo>
                    <a:pt x="49852" y="10827"/>
                    <a:pt x="49864" y="10720"/>
                    <a:pt x="49876" y="10613"/>
                  </a:cubicBezTo>
                  <a:lnTo>
                    <a:pt x="49971" y="9649"/>
                  </a:lnTo>
                  <a:cubicBezTo>
                    <a:pt x="49995" y="9351"/>
                    <a:pt x="49876" y="9065"/>
                    <a:pt x="49674" y="8875"/>
                  </a:cubicBezTo>
                  <a:cubicBezTo>
                    <a:pt x="49496" y="8717"/>
                    <a:pt x="49278" y="8624"/>
                    <a:pt x="49039" y="8624"/>
                  </a:cubicBezTo>
                  <a:cubicBezTo>
                    <a:pt x="48989" y="8624"/>
                    <a:pt x="48939" y="8628"/>
                    <a:pt x="48888" y="8637"/>
                  </a:cubicBezTo>
                  <a:lnTo>
                    <a:pt x="48150" y="8756"/>
                  </a:lnTo>
                  <a:cubicBezTo>
                    <a:pt x="48130" y="8758"/>
                    <a:pt x="48111" y="8760"/>
                    <a:pt x="48092" y="8760"/>
                  </a:cubicBezTo>
                  <a:cubicBezTo>
                    <a:pt x="48032" y="8760"/>
                    <a:pt x="47975" y="8744"/>
                    <a:pt x="47912" y="8708"/>
                  </a:cubicBezTo>
                  <a:lnTo>
                    <a:pt x="47185" y="8232"/>
                  </a:lnTo>
                  <a:cubicBezTo>
                    <a:pt x="47029" y="8132"/>
                    <a:pt x="46851" y="8083"/>
                    <a:pt x="46674" y="8083"/>
                  </a:cubicBezTo>
                  <a:cubicBezTo>
                    <a:pt x="46556" y="8083"/>
                    <a:pt x="46438" y="8105"/>
                    <a:pt x="46328" y="8148"/>
                  </a:cubicBezTo>
                  <a:lnTo>
                    <a:pt x="46126" y="8220"/>
                  </a:lnTo>
                  <a:cubicBezTo>
                    <a:pt x="46089" y="8229"/>
                    <a:pt x="46050" y="8235"/>
                    <a:pt x="46011" y="8235"/>
                  </a:cubicBezTo>
                  <a:cubicBezTo>
                    <a:pt x="45949" y="8235"/>
                    <a:pt x="45886" y="8221"/>
                    <a:pt x="45828" y="8184"/>
                  </a:cubicBezTo>
                  <a:cubicBezTo>
                    <a:pt x="45745" y="8125"/>
                    <a:pt x="45685" y="8041"/>
                    <a:pt x="45673" y="7934"/>
                  </a:cubicBezTo>
                  <a:lnTo>
                    <a:pt x="45447" y="5839"/>
                  </a:lnTo>
                  <a:cubicBezTo>
                    <a:pt x="45435" y="5684"/>
                    <a:pt x="45507" y="5553"/>
                    <a:pt x="45638" y="5493"/>
                  </a:cubicBezTo>
                  <a:lnTo>
                    <a:pt x="49079" y="3957"/>
                  </a:lnTo>
                  <a:cubicBezTo>
                    <a:pt x="49120" y="3940"/>
                    <a:pt x="49168" y="3931"/>
                    <a:pt x="49215" y="3931"/>
                  </a:cubicBezTo>
                  <a:cubicBezTo>
                    <a:pt x="49263" y="3931"/>
                    <a:pt x="49311" y="3940"/>
                    <a:pt x="49352" y="3957"/>
                  </a:cubicBezTo>
                  <a:lnTo>
                    <a:pt x="51817" y="5124"/>
                  </a:lnTo>
                  <a:cubicBezTo>
                    <a:pt x="51948" y="5176"/>
                    <a:pt x="52078" y="5210"/>
                    <a:pt x="52214" y="5210"/>
                  </a:cubicBezTo>
                  <a:cubicBezTo>
                    <a:pt x="52263" y="5210"/>
                    <a:pt x="52314" y="5205"/>
                    <a:pt x="52365" y="5196"/>
                  </a:cubicBezTo>
                  <a:lnTo>
                    <a:pt x="62366" y="3600"/>
                  </a:lnTo>
                  <a:cubicBezTo>
                    <a:pt x="62385" y="3598"/>
                    <a:pt x="62404" y="3596"/>
                    <a:pt x="62423" y="3596"/>
                  </a:cubicBezTo>
                  <a:close/>
                  <a:moveTo>
                    <a:pt x="62475" y="2955"/>
                  </a:moveTo>
                  <a:cubicBezTo>
                    <a:pt x="62422" y="2955"/>
                    <a:pt x="62370" y="2959"/>
                    <a:pt x="62318" y="2969"/>
                  </a:cubicBezTo>
                  <a:lnTo>
                    <a:pt x="52317" y="4553"/>
                  </a:lnTo>
                  <a:cubicBezTo>
                    <a:pt x="52300" y="4560"/>
                    <a:pt x="52281" y="4563"/>
                    <a:pt x="52262" y="4563"/>
                  </a:cubicBezTo>
                  <a:cubicBezTo>
                    <a:pt x="52217" y="4563"/>
                    <a:pt x="52169" y="4546"/>
                    <a:pt x="52127" y="4529"/>
                  </a:cubicBezTo>
                  <a:lnTo>
                    <a:pt x="49674" y="3362"/>
                  </a:lnTo>
                  <a:cubicBezTo>
                    <a:pt x="49543" y="3303"/>
                    <a:pt x="49409" y="3273"/>
                    <a:pt x="49275" y="3273"/>
                  </a:cubicBezTo>
                  <a:cubicBezTo>
                    <a:pt x="49141" y="3273"/>
                    <a:pt x="49007" y="3303"/>
                    <a:pt x="48876" y="3362"/>
                  </a:cubicBezTo>
                  <a:lnTo>
                    <a:pt x="45411" y="4946"/>
                  </a:lnTo>
                  <a:cubicBezTo>
                    <a:pt x="45042" y="5124"/>
                    <a:pt x="44816" y="5505"/>
                    <a:pt x="44864" y="5910"/>
                  </a:cubicBezTo>
                  <a:lnTo>
                    <a:pt x="45090" y="8006"/>
                  </a:lnTo>
                  <a:cubicBezTo>
                    <a:pt x="45114" y="8291"/>
                    <a:pt x="45280" y="8565"/>
                    <a:pt x="45530" y="8708"/>
                  </a:cubicBezTo>
                  <a:cubicBezTo>
                    <a:pt x="45678" y="8799"/>
                    <a:pt x="45851" y="8845"/>
                    <a:pt x="46021" y="8845"/>
                  </a:cubicBezTo>
                  <a:cubicBezTo>
                    <a:pt x="46140" y="8845"/>
                    <a:pt x="46257" y="8823"/>
                    <a:pt x="46364" y="8779"/>
                  </a:cubicBezTo>
                  <a:lnTo>
                    <a:pt x="46554" y="8708"/>
                  </a:lnTo>
                  <a:cubicBezTo>
                    <a:pt x="46594" y="8690"/>
                    <a:pt x="46633" y="8683"/>
                    <a:pt x="46671" y="8683"/>
                  </a:cubicBezTo>
                  <a:cubicBezTo>
                    <a:pt x="46737" y="8683"/>
                    <a:pt x="46799" y="8706"/>
                    <a:pt x="46852" y="8744"/>
                  </a:cubicBezTo>
                  <a:lnTo>
                    <a:pt x="47590" y="9220"/>
                  </a:lnTo>
                  <a:cubicBezTo>
                    <a:pt x="47736" y="9311"/>
                    <a:pt x="47910" y="9367"/>
                    <a:pt x="48090" y="9367"/>
                  </a:cubicBezTo>
                  <a:cubicBezTo>
                    <a:pt x="48145" y="9367"/>
                    <a:pt x="48201" y="9362"/>
                    <a:pt x="48257" y="9351"/>
                  </a:cubicBezTo>
                  <a:lnTo>
                    <a:pt x="48983" y="9232"/>
                  </a:lnTo>
                  <a:cubicBezTo>
                    <a:pt x="49001" y="9230"/>
                    <a:pt x="49018" y="9229"/>
                    <a:pt x="49035" y="9229"/>
                  </a:cubicBezTo>
                  <a:cubicBezTo>
                    <a:pt x="49124" y="9229"/>
                    <a:pt x="49209" y="9255"/>
                    <a:pt x="49269" y="9315"/>
                  </a:cubicBezTo>
                  <a:cubicBezTo>
                    <a:pt x="49340" y="9375"/>
                    <a:pt x="49388" y="9482"/>
                    <a:pt x="49376" y="9589"/>
                  </a:cubicBezTo>
                  <a:lnTo>
                    <a:pt x="49281" y="10553"/>
                  </a:lnTo>
                  <a:cubicBezTo>
                    <a:pt x="49281" y="10589"/>
                    <a:pt x="49269" y="10625"/>
                    <a:pt x="49257" y="10661"/>
                  </a:cubicBezTo>
                  <a:lnTo>
                    <a:pt x="48186" y="13030"/>
                  </a:lnTo>
                  <a:cubicBezTo>
                    <a:pt x="48150" y="13089"/>
                    <a:pt x="48090" y="13149"/>
                    <a:pt x="48031" y="13173"/>
                  </a:cubicBezTo>
                  <a:lnTo>
                    <a:pt x="46281" y="14101"/>
                  </a:lnTo>
                  <a:cubicBezTo>
                    <a:pt x="46042" y="14221"/>
                    <a:pt x="45864" y="14435"/>
                    <a:pt x="45804" y="14697"/>
                  </a:cubicBezTo>
                  <a:cubicBezTo>
                    <a:pt x="45721" y="14947"/>
                    <a:pt x="45769" y="15209"/>
                    <a:pt x="45923" y="15435"/>
                  </a:cubicBezTo>
                  <a:cubicBezTo>
                    <a:pt x="46462" y="16276"/>
                    <a:pt x="47255" y="17205"/>
                    <a:pt x="48161" y="17205"/>
                  </a:cubicBezTo>
                  <a:cubicBezTo>
                    <a:pt x="48255" y="17205"/>
                    <a:pt x="48351" y="17195"/>
                    <a:pt x="48447" y="17173"/>
                  </a:cubicBezTo>
                  <a:cubicBezTo>
                    <a:pt x="49555" y="16935"/>
                    <a:pt x="50483" y="16018"/>
                    <a:pt x="50841" y="15625"/>
                  </a:cubicBezTo>
                  <a:cubicBezTo>
                    <a:pt x="50995" y="15471"/>
                    <a:pt x="51067" y="15256"/>
                    <a:pt x="51079" y="15030"/>
                  </a:cubicBezTo>
                  <a:lnTo>
                    <a:pt x="51103" y="14590"/>
                  </a:lnTo>
                  <a:cubicBezTo>
                    <a:pt x="51114" y="14482"/>
                    <a:pt x="51174" y="14375"/>
                    <a:pt x="51257" y="14316"/>
                  </a:cubicBezTo>
                  <a:cubicBezTo>
                    <a:pt x="51314" y="14284"/>
                    <a:pt x="51370" y="14270"/>
                    <a:pt x="51427" y="14270"/>
                  </a:cubicBezTo>
                  <a:cubicBezTo>
                    <a:pt x="51478" y="14270"/>
                    <a:pt x="51528" y="14281"/>
                    <a:pt x="51579" y="14304"/>
                  </a:cubicBezTo>
                  <a:lnTo>
                    <a:pt x="52210" y="14602"/>
                  </a:lnTo>
                  <a:cubicBezTo>
                    <a:pt x="52338" y="14660"/>
                    <a:pt x="52477" y="14689"/>
                    <a:pt x="52615" y="14689"/>
                  </a:cubicBezTo>
                  <a:cubicBezTo>
                    <a:pt x="52760" y="14689"/>
                    <a:pt x="52903" y="14657"/>
                    <a:pt x="53031" y="14590"/>
                  </a:cubicBezTo>
                  <a:lnTo>
                    <a:pt x="53281" y="14459"/>
                  </a:lnTo>
                  <a:cubicBezTo>
                    <a:pt x="53332" y="14433"/>
                    <a:pt x="53385" y="14421"/>
                    <a:pt x="53436" y="14421"/>
                  </a:cubicBezTo>
                  <a:cubicBezTo>
                    <a:pt x="53555" y="14421"/>
                    <a:pt x="53667" y="14485"/>
                    <a:pt x="53734" y="14602"/>
                  </a:cubicBezTo>
                  <a:lnTo>
                    <a:pt x="53996" y="15125"/>
                  </a:lnTo>
                  <a:cubicBezTo>
                    <a:pt x="54115" y="15352"/>
                    <a:pt x="54293" y="15506"/>
                    <a:pt x="54520" y="15590"/>
                  </a:cubicBezTo>
                  <a:lnTo>
                    <a:pt x="55270" y="15852"/>
                  </a:lnTo>
                  <a:cubicBezTo>
                    <a:pt x="55367" y="15892"/>
                    <a:pt x="55476" y="15911"/>
                    <a:pt x="55588" y="15911"/>
                  </a:cubicBezTo>
                  <a:cubicBezTo>
                    <a:pt x="55640" y="15911"/>
                    <a:pt x="55693" y="15907"/>
                    <a:pt x="55746" y="15899"/>
                  </a:cubicBezTo>
                  <a:lnTo>
                    <a:pt x="57032" y="15685"/>
                  </a:lnTo>
                  <a:cubicBezTo>
                    <a:pt x="57051" y="15681"/>
                    <a:pt x="57070" y="15679"/>
                    <a:pt x="57089" y="15679"/>
                  </a:cubicBezTo>
                  <a:cubicBezTo>
                    <a:pt x="57176" y="15679"/>
                    <a:pt x="57259" y="15721"/>
                    <a:pt x="57318" y="15780"/>
                  </a:cubicBezTo>
                  <a:lnTo>
                    <a:pt x="57746" y="16209"/>
                  </a:lnTo>
                  <a:cubicBezTo>
                    <a:pt x="57806" y="16280"/>
                    <a:pt x="57889" y="16328"/>
                    <a:pt x="57961" y="16376"/>
                  </a:cubicBezTo>
                  <a:lnTo>
                    <a:pt x="59461" y="17233"/>
                  </a:lnTo>
                  <a:cubicBezTo>
                    <a:pt x="59520" y="17269"/>
                    <a:pt x="59568" y="17316"/>
                    <a:pt x="59592" y="17376"/>
                  </a:cubicBezTo>
                  <a:lnTo>
                    <a:pt x="59758" y="17685"/>
                  </a:lnTo>
                  <a:cubicBezTo>
                    <a:pt x="59818" y="17792"/>
                    <a:pt x="59818" y="17888"/>
                    <a:pt x="59758" y="17995"/>
                  </a:cubicBezTo>
                  <a:cubicBezTo>
                    <a:pt x="59711" y="18102"/>
                    <a:pt x="59616" y="18162"/>
                    <a:pt x="59508" y="18173"/>
                  </a:cubicBezTo>
                  <a:lnTo>
                    <a:pt x="58258" y="18304"/>
                  </a:lnTo>
                  <a:cubicBezTo>
                    <a:pt x="58237" y="18311"/>
                    <a:pt x="58217" y="18314"/>
                    <a:pt x="58198" y="18314"/>
                  </a:cubicBezTo>
                  <a:cubicBezTo>
                    <a:pt x="58152" y="18314"/>
                    <a:pt x="58110" y="18297"/>
                    <a:pt x="58068" y="18281"/>
                  </a:cubicBezTo>
                  <a:lnTo>
                    <a:pt x="55508" y="16971"/>
                  </a:lnTo>
                  <a:cubicBezTo>
                    <a:pt x="55367" y="16890"/>
                    <a:pt x="55218" y="16861"/>
                    <a:pt x="55067" y="16861"/>
                  </a:cubicBezTo>
                  <a:cubicBezTo>
                    <a:pt x="55039" y="16861"/>
                    <a:pt x="55012" y="16862"/>
                    <a:pt x="54984" y="16864"/>
                  </a:cubicBezTo>
                  <a:lnTo>
                    <a:pt x="49269" y="17388"/>
                  </a:lnTo>
                  <a:cubicBezTo>
                    <a:pt x="49102" y="17400"/>
                    <a:pt x="48924" y="17459"/>
                    <a:pt x="48793" y="17566"/>
                  </a:cubicBezTo>
                  <a:lnTo>
                    <a:pt x="45959" y="19674"/>
                  </a:lnTo>
                  <a:cubicBezTo>
                    <a:pt x="45935" y="19697"/>
                    <a:pt x="45923" y="19721"/>
                    <a:pt x="45888" y="19733"/>
                  </a:cubicBezTo>
                  <a:lnTo>
                    <a:pt x="42494" y="22829"/>
                  </a:lnTo>
                  <a:cubicBezTo>
                    <a:pt x="42173" y="23115"/>
                    <a:pt x="42090" y="23591"/>
                    <a:pt x="42304" y="23984"/>
                  </a:cubicBezTo>
                  <a:lnTo>
                    <a:pt x="43899" y="26853"/>
                  </a:lnTo>
                  <a:cubicBezTo>
                    <a:pt x="43935" y="26924"/>
                    <a:pt x="43935" y="27020"/>
                    <a:pt x="43923" y="27091"/>
                  </a:cubicBezTo>
                  <a:lnTo>
                    <a:pt x="43102" y="30318"/>
                  </a:lnTo>
                  <a:cubicBezTo>
                    <a:pt x="43030" y="30663"/>
                    <a:pt x="43137" y="31008"/>
                    <a:pt x="43387" y="31246"/>
                  </a:cubicBezTo>
                  <a:cubicBezTo>
                    <a:pt x="44258" y="32033"/>
                    <a:pt x="47057" y="34361"/>
                    <a:pt x="50072" y="34361"/>
                  </a:cubicBezTo>
                  <a:cubicBezTo>
                    <a:pt x="50480" y="34361"/>
                    <a:pt x="50893" y="34318"/>
                    <a:pt x="51305" y="34223"/>
                  </a:cubicBezTo>
                  <a:cubicBezTo>
                    <a:pt x="53044" y="33822"/>
                    <a:pt x="54030" y="33724"/>
                    <a:pt x="54581" y="33724"/>
                  </a:cubicBezTo>
                  <a:cubicBezTo>
                    <a:pt x="54898" y="33724"/>
                    <a:pt x="55071" y="33756"/>
                    <a:pt x="55163" y="33782"/>
                  </a:cubicBezTo>
                  <a:cubicBezTo>
                    <a:pt x="55251" y="33813"/>
                    <a:pt x="55341" y="33828"/>
                    <a:pt x="55430" y="33828"/>
                  </a:cubicBezTo>
                  <a:cubicBezTo>
                    <a:pt x="55583" y="33828"/>
                    <a:pt x="55735" y="33786"/>
                    <a:pt x="55877" y="33711"/>
                  </a:cubicBezTo>
                  <a:lnTo>
                    <a:pt x="56067" y="33604"/>
                  </a:lnTo>
                  <a:cubicBezTo>
                    <a:pt x="56118" y="33572"/>
                    <a:pt x="56175" y="33558"/>
                    <a:pt x="56229" y="33558"/>
                  </a:cubicBezTo>
                  <a:cubicBezTo>
                    <a:pt x="56278" y="33558"/>
                    <a:pt x="56326" y="33569"/>
                    <a:pt x="56365" y="33592"/>
                  </a:cubicBezTo>
                  <a:cubicBezTo>
                    <a:pt x="56460" y="33640"/>
                    <a:pt x="56532" y="33723"/>
                    <a:pt x="56544" y="33830"/>
                  </a:cubicBezTo>
                  <a:lnTo>
                    <a:pt x="56651" y="34318"/>
                  </a:lnTo>
                  <a:lnTo>
                    <a:pt x="56651" y="34378"/>
                  </a:lnTo>
                  <a:lnTo>
                    <a:pt x="56687" y="37795"/>
                  </a:lnTo>
                  <a:cubicBezTo>
                    <a:pt x="56687" y="37926"/>
                    <a:pt x="56710" y="38069"/>
                    <a:pt x="56770" y="38188"/>
                  </a:cubicBezTo>
                  <a:lnTo>
                    <a:pt x="57877" y="40450"/>
                  </a:lnTo>
                  <a:cubicBezTo>
                    <a:pt x="57913" y="40533"/>
                    <a:pt x="57913" y="40617"/>
                    <a:pt x="57889" y="40712"/>
                  </a:cubicBezTo>
                  <a:lnTo>
                    <a:pt x="57139" y="42760"/>
                  </a:lnTo>
                  <a:cubicBezTo>
                    <a:pt x="57068" y="42986"/>
                    <a:pt x="57068" y="43224"/>
                    <a:pt x="57163" y="43427"/>
                  </a:cubicBezTo>
                  <a:lnTo>
                    <a:pt x="58723" y="47451"/>
                  </a:lnTo>
                  <a:cubicBezTo>
                    <a:pt x="58746" y="47522"/>
                    <a:pt x="58746" y="47618"/>
                    <a:pt x="58723" y="47689"/>
                  </a:cubicBezTo>
                  <a:lnTo>
                    <a:pt x="57758" y="50332"/>
                  </a:lnTo>
                  <a:cubicBezTo>
                    <a:pt x="57639" y="50654"/>
                    <a:pt x="57711" y="51011"/>
                    <a:pt x="57913" y="51261"/>
                  </a:cubicBezTo>
                  <a:lnTo>
                    <a:pt x="58889" y="52416"/>
                  </a:lnTo>
                  <a:cubicBezTo>
                    <a:pt x="59080" y="52642"/>
                    <a:pt x="59330" y="52761"/>
                    <a:pt x="59616" y="52761"/>
                  </a:cubicBezTo>
                  <a:cubicBezTo>
                    <a:pt x="59627" y="52761"/>
                    <a:pt x="59639" y="52761"/>
                    <a:pt x="59699" y="52737"/>
                  </a:cubicBezTo>
                  <a:cubicBezTo>
                    <a:pt x="59985" y="52737"/>
                    <a:pt x="60258" y="52594"/>
                    <a:pt x="60437" y="52356"/>
                  </a:cubicBezTo>
                  <a:lnTo>
                    <a:pt x="64259" y="47225"/>
                  </a:lnTo>
                  <a:cubicBezTo>
                    <a:pt x="64283" y="47177"/>
                    <a:pt x="64307" y="47153"/>
                    <a:pt x="64330" y="47106"/>
                  </a:cubicBezTo>
                  <a:lnTo>
                    <a:pt x="69069" y="38271"/>
                  </a:lnTo>
                  <a:cubicBezTo>
                    <a:pt x="69081" y="38247"/>
                    <a:pt x="69093" y="38223"/>
                    <a:pt x="69105" y="38212"/>
                  </a:cubicBezTo>
                  <a:lnTo>
                    <a:pt x="72355" y="34378"/>
                  </a:lnTo>
                  <a:cubicBezTo>
                    <a:pt x="72593" y="34104"/>
                    <a:pt x="72629" y="33699"/>
                    <a:pt x="72474" y="33354"/>
                  </a:cubicBezTo>
                  <a:lnTo>
                    <a:pt x="64878" y="18114"/>
                  </a:lnTo>
                  <a:cubicBezTo>
                    <a:pt x="64866" y="18066"/>
                    <a:pt x="64854" y="18042"/>
                    <a:pt x="64854" y="17995"/>
                  </a:cubicBezTo>
                  <a:lnTo>
                    <a:pt x="63402" y="3803"/>
                  </a:lnTo>
                  <a:cubicBezTo>
                    <a:pt x="63390" y="3541"/>
                    <a:pt x="63259" y="3303"/>
                    <a:pt x="63045" y="3148"/>
                  </a:cubicBezTo>
                  <a:cubicBezTo>
                    <a:pt x="62884" y="3025"/>
                    <a:pt x="62678" y="2955"/>
                    <a:pt x="62475" y="2955"/>
                  </a:cubicBezTo>
                  <a:close/>
                  <a:moveTo>
                    <a:pt x="27341" y="619"/>
                  </a:moveTo>
                  <a:cubicBezTo>
                    <a:pt x="27356" y="619"/>
                    <a:pt x="27370" y="621"/>
                    <a:pt x="27385" y="624"/>
                  </a:cubicBezTo>
                  <a:lnTo>
                    <a:pt x="36125" y="2029"/>
                  </a:lnTo>
                  <a:cubicBezTo>
                    <a:pt x="36220" y="2040"/>
                    <a:pt x="36303" y="2088"/>
                    <a:pt x="36351" y="2160"/>
                  </a:cubicBezTo>
                  <a:cubicBezTo>
                    <a:pt x="36398" y="2231"/>
                    <a:pt x="36410" y="2326"/>
                    <a:pt x="36398" y="2410"/>
                  </a:cubicBezTo>
                  <a:lnTo>
                    <a:pt x="35779" y="5136"/>
                  </a:lnTo>
                  <a:cubicBezTo>
                    <a:pt x="35767" y="5243"/>
                    <a:pt x="35696" y="5327"/>
                    <a:pt x="35589" y="5374"/>
                  </a:cubicBezTo>
                  <a:lnTo>
                    <a:pt x="33446" y="6231"/>
                  </a:lnTo>
                  <a:cubicBezTo>
                    <a:pt x="33374" y="6267"/>
                    <a:pt x="33303" y="6315"/>
                    <a:pt x="33243" y="6351"/>
                  </a:cubicBezTo>
                  <a:lnTo>
                    <a:pt x="31541" y="7625"/>
                  </a:lnTo>
                  <a:cubicBezTo>
                    <a:pt x="31493" y="7648"/>
                    <a:pt x="31457" y="7684"/>
                    <a:pt x="31422" y="7720"/>
                  </a:cubicBezTo>
                  <a:lnTo>
                    <a:pt x="29743" y="9470"/>
                  </a:lnTo>
                  <a:cubicBezTo>
                    <a:pt x="29695" y="9506"/>
                    <a:pt x="29636" y="9541"/>
                    <a:pt x="29576" y="9553"/>
                  </a:cubicBezTo>
                  <a:lnTo>
                    <a:pt x="20623" y="11446"/>
                  </a:lnTo>
                  <a:cubicBezTo>
                    <a:pt x="20361" y="11506"/>
                    <a:pt x="20158" y="11637"/>
                    <a:pt x="20027" y="11851"/>
                  </a:cubicBezTo>
                  <a:lnTo>
                    <a:pt x="17956" y="14911"/>
                  </a:lnTo>
                  <a:lnTo>
                    <a:pt x="16765" y="16638"/>
                  </a:lnTo>
                  <a:cubicBezTo>
                    <a:pt x="16598" y="16876"/>
                    <a:pt x="16551" y="17161"/>
                    <a:pt x="16634" y="17423"/>
                  </a:cubicBezTo>
                  <a:lnTo>
                    <a:pt x="17527" y="20721"/>
                  </a:lnTo>
                  <a:cubicBezTo>
                    <a:pt x="17551" y="20817"/>
                    <a:pt x="17527" y="20924"/>
                    <a:pt x="17467" y="21019"/>
                  </a:cubicBezTo>
                  <a:lnTo>
                    <a:pt x="16955" y="21638"/>
                  </a:lnTo>
                  <a:cubicBezTo>
                    <a:pt x="16899" y="21719"/>
                    <a:pt x="16803" y="21762"/>
                    <a:pt x="16707" y="21762"/>
                  </a:cubicBezTo>
                  <a:cubicBezTo>
                    <a:pt x="16662" y="21762"/>
                    <a:pt x="16616" y="21752"/>
                    <a:pt x="16574" y="21733"/>
                  </a:cubicBezTo>
                  <a:lnTo>
                    <a:pt x="15705" y="21340"/>
                  </a:lnTo>
                  <a:cubicBezTo>
                    <a:pt x="15681" y="21329"/>
                    <a:pt x="15646" y="21329"/>
                    <a:pt x="15622" y="21317"/>
                  </a:cubicBezTo>
                  <a:lnTo>
                    <a:pt x="12062" y="20102"/>
                  </a:lnTo>
                  <a:cubicBezTo>
                    <a:pt x="11968" y="20069"/>
                    <a:pt x="11866" y="20051"/>
                    <a:pt x="11763" y="20051"/>
                  </a:cubicBezTo>
                  <a:cubicBezTo>
                    <a:pt x="11644" y="20051"/>
                    <a:pt x="11522" y="20075"/>
                    <a:pt x="11407" y="20126"/>
                  </a:cubicBezTo>
                  <a:lnTo>
                    <a:pt x="9859" y="20745"/>
                  </a:lnTo>
                  <a:cubicBezTo>
                    <a:pt x="9574" y="20852"/>
                    <a:pt x="9359" y="21102"/>
                    <a:pt x="9300" y="21412"/>
                  </a:cubicBezTo>
                  <a:lnTo>
                    <a:pt x="9085" y="22400"/>
                  </a:lnTo>
                  <a:cubicBezTo>
                    <a:pt x="9014" y="22710"/>
                    <a:pt x="9121" y="23043"/>
                    <a:pt x="9335" y="23257"/>
                  </a:cubicBezTo>
                  <a:cubicBezTo>
                    <a:pt x="9517" y="23439"/>
                    <a:pt x="9769" y="23537"/>
                    <a:pt x="10022" y="23537"/>
                  </a:cubicBezTo>
                  <a:cubicBezTo>
                    <a:pt x="10083" y="23537"/>
                    <a:pt x="10144" y="23531"/>
                    <a:pt x="10205" y="23519"/>
                  </a:cubicBezTo>
                  <a:lnTo>
                    <a:pt x="11502" y="23245"/>
                  </a:lnTo>
                  <a:cubicBezTo>
                    <a:pt x="11530" y="23237"/>
                    <a:pt x="11557" y="23233"/>
                    <a:pt x="11584" y="23233"/>
                  </a:cubicBezTo>
                  <a:cubicBezTo>
                    <a:pt x="11709" y="23233"/>
                    <a:pt x="11822" y="23318"/>
                    <a:pt x="11871" y="23436"/>
                  </a:cubicBezTo>
                  <a:lnTo>
                    <a:pt x="12241" y="24377"/>
                  </a:lnTo>
                  <a:cubicBezTo>
                    <a:pt x="12276" y="24472"/>
                    <a:pt x="12276" y="24555"/>
                    <a:pt x="12229" y="24650"/>
                  </a:cubicBezTo>
                  <a:lnTo>
                    <a:pt x="11502" y="26091"/>
                  </a:lnTo>
                  <a:cubicBezTo>
                    <a:pt x="11395" y="26282"/>
                    <a:pt x="11360" y="26508"/>
                    <a:pt x="11407" y="26710"/>
                  </a:cubicBezTo>
                  <a:cubicBezTo>
                    <a:pt x="11407" y="26734"/>
                    <a:pt x="11419" y="26746"/>
                    <a:pt x="11419" y="26758"/>
                  </a:cubicBezTo>
                  <a:lnTo>
                    <a:pt x="12348" y="29270"/>
                  </a:lnTo>
                  <a:cubicBezTo>
                    <a:pt x="12419" y="29591"/>
                    <a:pt x="12645" y="29842"/>
                    <a:pt x="12943" y="29949"/>
                  </a:cubicBezTo>
                  <a:lnTo>
                    <a:pt x="13979" y="30627"/>
                  </a:lnTo>
                  <a:cubicBezTo>
                    <a:pt x="14003" y="30639"/>
                    <a:pt x="14027" y="30639"/>
                    <a:pt x="14062" y="30663"/>
                  </a:cubicBezTo>
                  <a:cubicBezTo>
                    <a:pt x="14148" y="30689"/>
                    <a:pt x="14221" y="30708"/>
                    <a:pt x="14300" y="30708"/>
                  </a:cubicBezTo>
                  <a:cubicBezTo>
                    <a:pt x="14331" y="30708"/>
                    <a:pt x="14362" y="30705"/>
                    <a:pt x="14396" y="30699"/>
                  </a:cubicBezTo>
                  <a:lnTo>
                    <a:pt x="15812" y="30604"/>
                  </a:lnTo>
                  <a:cubicBezTo>
                    <a:pt x="16027" y="30580"/>
                    <a:pt x="16229" y="30496"/>
                    <a:pt x="16384" y="30365"/>
                  </a:cubicBezTo>
                  <a:lnTo>
                    <a:pt x="17848" y="29044"/>
                  </a:lnTo>
                  <a:cubicBezTo>
                    <a:pt x="17896" y="29008"/>
                    <a:pt x="17944" y="28984"/>
                    <a:pt x="18003" y="28960"/>
                  </a:cubicBezTo>
                  <a:lnTo>
                    <a:pt x="18146" y="28937"/>
                  </a:lnTo>
                  <a:lnTo>
                    <a:pt x="18146" y="28937"/>
                  </a:lnTo>
                  <a:cubicBezTo>
                    <a:pt x="18134" y="28996"/>
                    <a:pt x="18134" y="29068"/>
                    <a:pt x="18134" y="29127"/>
                  </a:cubicBezTo>
                  <a:cubicBezTo>
                    <a:pt x="18134" y="29425"/>
                    <a:pt x="18289" y="29699"/>
                    <a:pt x="18527" y="29877"/>
                  </a:cubicBezTo>
                  <a:lnTo>
                    <a:pt x="18646" y="29961"/>
                  </a:lnTo>
                  <a:cubicBezTo>
                    <a:pt x="18789" y="30068"/>
                    <a:pt x="18968" y="30127"/>
                    <a:pt x="19146" y="30139"/>
                  </a:cubicBezTo>
                  <a:lnTo>
                    <a:pt x="21230" y="30223"/>
                  </a:lnTo>
                  <a:cubicBezTo>
                    <a:pt x="21301" y="30223"/>
                    <a:pt x="21385" y="30270"/>
                    <a:pt x="21444" y="30318"/>
                  </a:cubicBezTo>
                  <a:lnTo>
                    <a:pt x="22456" y="31223"/>
                  </a:lnTo>
                  <a:cubicBezTo>
                    <a:pt x="22551" y="31330"/>
                    <a:pt x="22706" y="31401"/>
                    <a:pt x="22849" y="31449"/>
                  </a:cubicBezTo>
                  <a:lnTo>
                    <a:pt x="27171" y="32509"/>
                  </a:lnTo>
                  <a:cubicBezTo>
                    <a:pt x="27278" y="32532"/>
                    <a:pt x="27350" y="32592"/>
                    <a:pt x="27397" y="32687"/>
                  </a:cubicBezTo>
                  <a:lnTo>
                    <a:pt x="28088" y="34116"/>
                  </a:lnTo>
                  <a:cubicBezTo>
                    <a:pt x="28124" y="34175"/>
                    <a:pt x="28147" y="34235"/>
                    <a:pt x="28195" y="34271"/>
                  </a:cubicBezTo>
                  <a:lnTo>
                    <a:pt x="29600" y="36080"/>
                  </a:lnTo>
                  <a:cubicBezTo>
                    <a:pt x="29695" y="36223"/>
                    <a:pt x="29850" y="36330"/>
                    <a:pt x="30029" y="36390"/>
                  </a:cubicBezTo>
                  <a:lnTo>
                    <a:pt x="34255" y="37842"/>
                  </a:lnTo>
                  <a:cubicBezTo>
                    <a:pt x="34386" y="37890"/>
                    <a:pt x="34458" y="38009"/>
                    <a:pt x="34481" y="38128"/>
                  </a:cubicBezTo>
                  <a:cubicBezTo>
                    <a:pt x="34565" y="39438"/>
                    <a:pt x="33708" y="40498"/>
                    <a:pt x="33327" y="40902"/>
                  </a:cubicBezTo>
                  <a:cubicBezTo>
                    <a:pt x="33184" y="41069"/>
                    <a:pt x="33088" y="41271"/>
                    <a:pt x="33077" y="41510"/>
                  </a:cubicBezTo>
                  <a:cubicBezTo>
                    <a:pt x="33005" y="43665"/>
                    <a:pt x="32338" y="45081"/>
                    <a:pt x="32136" y="45474"/>
                  </a:cubicBezTo>
                  <a:cubicBezTo>
                    <a:pt x="32112" y="45510"/>
                    <a:pt x="32064" y="45558"/>
                    <a:pt x="32017" y="45582"/>
                  </a:cubicBezTo>
                  <a:lnTo>
                    <a:pt x="29433" y="47189"/>
                  </a:lnTo>
                  <a:cubicBezTo>
                    <a:pt x="29255" y="47308"/>
                    <a:pt x="29124" y="47475"/>
                    <a:pt x="29040" y="47689"/>
                  </a:cubicBezTo>
                  <a:lnTo>
                    <a:pt x="27254" y="52785"/>
                  </a:lnTo>
                  <a:cubicBezTo>
                    <a:pt x="27231" y="52844"/>
                    <a:pt x="27195" y="52892"/>
                    <a:pt x="27159" y="52940"/>
                  </a:cubicBezTo>
                  <a:lnTo>
                    <a:pt x="24956" y="54797"/>
                  </a:lnTo>
                  <a:cubicBezTo>
                    <a:pt x="24778" y="54952"/>
                    <a:pt x="24659" y="55166"/>
                    <a:pt x="24623" y="55404"/>
                  </a:cubicBezTo>
                  <a:lnTo>
                    <a:pt x="24492" y="56619"/>
                  </a:lnTo>
                  <a:lnTo>
                    <a:pt x="24492" y="56702"/>
                  </a:lnTo>
                  <a:lnTo>
                    <a:pt x="24444" y="58119"/>
                  </a:lnTo>
                  <a:cubicBezTo>
                    <a:pt x="24444" y="58369"/>
                    <a:pt x="24540" y="58607"/>
                    <a:pt x="24695" y="58786"/>
                  </a:cubicBezTo>
                  <a:lnTo>
                    <a:pt x="25802" y="59976"/>
                  </a:lnTo>
                  <a:cubicBezTo>
                    <a:pt x="25885" y="60083"/>
                    <a:pt x="25909" y="60214"/>
                    <a:pt x="25861" y="60333"/>
                  </a:cubicBezTo>
                  <a:cubicBezTo>
                    <a:pt x="25813" y="60459"/>
                    <a:pt x="25695" y="60537"/>
                    <a:pt x="25563" y="60537"/>
                  </a:cubicBezTo>
                  <a:cubicBezTo>
                    <a:pt x="25532" y="60537"/>
                    <a:pt x="25500" y="60533"/>
                    <a:pt x="25468" y="60524"/>
                  </a:cubicBezTo>
                  <a:lnTo>
                    <a:pt x="24183" y="60190"/>
                  </a:lnTo>
                  <a:cubicBezTo>
                    <a:pt x="24099" y="60167"/>
                    <a:pt x="24040" y="60131"/>
                    <a:pt x="24004" y="60071"/>
                  </a:cubicBezTo>
                  <a:lnTo>
                    <a:pt x="20968" y="55916"/>
                  </a:lnTo>
                  <a:cubicBezTo>
                    <a:pt x="20253" y="55023"/>
                    <a:pt x="20158" y="53547"/>
                    <a:pt x="20146" y="52951"/>
                  </a:cubicBezTo>
                  <a:cubicBezTo>
                    <a:pt x="20146" y="52701"/>
                    <a:pt x="20039" y="52475"/>
                    <a:pt x="19861" y="52297"/>
                  </a:cubicBezTo>
                  <a:cubicBezTo>
                    <a:pt x="19337" y="51820"/>
                    <a:pt x="19265" y="50892"/>
                    <a:pt x="19265" y="50749"/>
                  </a:cubicBezTo>
                  <a:lnTo>
                    <a:pt x="19432" y="46856"/>
                  </a:lnTo>
                  <a:cubicBezTo>
                    <a:pt x="19444" y="46451"/>
                    <a:pt x="19194" y="46082"/>
                    <a:pt x="18801" y="45927"/>
                  </a:cubicBezTo>
                  <a:cubicBezTo>
                    <a:pt x="18360" y="45748"/>
                    <a:pt x="18194" y="45284"/>
                    <a:pt x="18194" y="45284"/>
                  </a:cubicBezTo>
                  <a:lnTo>
                    <a:pt x="17884" y="43772"/>
                  </a:lnTo>
                  <a:cubicBezTo>
                    <a:pt x="17825" y="43462"/>
                    <a:pt x="17610" y="43200"/>
                    <a:pt x="17313" y="43081"/>
                  </a:cubicBezTo>
                  <a:cubicBezTo>
                    <a:pt x="13907" y="41652"/>
                    <a:pt x="13157" y="38593"/>
                    <a:pt x="13038" y="37985"/>
                  </a:cubicBezTo>
                  <a:cubicBezTo>
                    <a:pt x="13026" y="37938"/>
                    <a:pt x="13026" y="37890"/>
                    <a:pt x="13038" y="37842"/>
                  </a:cubicBezTo>
                  <a:lnTo>
                    <a:pt x="13503" y="35699"/>
                  </a:lnTo>
                  <a:lnTo>
                    <a:pt x="14443" y="32866"/>
                  </a:lnTo>
                  <a:cubicBezTo>
                    <a:pt x="14562" y="32509"/>
                    <a:pt x="14455" y="32116"/>
                    <a:pt x="14193" y="31866"/>
                  </a:cubicBezTo>
                  <a:lnTo>
                    <a:pt x="12360" y="30199"/>
                  </a:lnTo>
                  <a:cubicBezTo>
                    <a:pt x="12324" y="30187"/>
                    <a:pt x="12312" y="30163"/>
                    <a:pt x="12300" y="30139"/>
                  </a:cubicBezTo>
                  <a:lnTo>
                    <a:pt x="11300" y="28579"/>
                  </a:lnTo>
                  <a:cubicBezTo>
                    <a:pt x="11288" y="28556"/>
                    <a:pt x="11288" y="28544"/>
                    <a:pt x="11276" y="28532"/>
                  </a:cubicBezTo>
                  <a:cubicBezTo>
                    <a:pt x="11169" y="28282"/>
                    <a:pt x="10776" y="27603"/>
                    <a:pt x="9276" y="26865"/>
                  </a:cubicBezTo>
                  <a:cubicBezTo>
                    <a:pt x="8157" y="26293"/>
                    <a:pt x="7550" y="25210"/>
                    <a:pt x="7299" y="24615"/>
                  </a:cubicBezTo>
                  <a:cubicBezTo>
                    <a:pt x="7144" y="24271"/>
                    <a:pt x="6814" y="24051"/>
                    <a:pt x="6442" y="24051"/>
                  </a:cubicBezTo>
                  <a:cubicBezTo>
                    <a:pt x="6415" y="24051"/>
                    <a:pt x="6387" y="24053"/>
                    <a:pt x="6359" y="24055"/>
                  </a:cubicBezTo>
                  <a:lnTo>
                    <a:pt x="3013" y="24317"/>
                  </a:lnTo>
                  <a:cubicBezTo>
                    <a:pt x="3004" y="24318"/>
                    <a:pt x="2994" y="24318"/>
                    <a:pt x="2985" y="24318"/>
                  </a:cubicBezTo>
                  <a:cubicBezTo>
                    <a:pt x="2862" y="24318"/>
                    <a:pt x="2735" y="24248"/>
                    <a:pt x="2680" y="24127"/>
                  </a:cubicBezTo>
                  <a:lnTo>
                    <a:pt x="715" y="19709"/>
                  </a:lnTo>
                  <a:cubicBezTo>
                    <a:pt x="680" y="19602"/>
                    <a:pt x="692" y="19471"/>
                    <a:pt x="751" y="19376"/>
                  </a:cubicBezTo>
                  <a:lnTo>
                    <a:pt x="7716" y="9196"/>
                  </a:lnTo>
                  <a:cubicBezTo>
                    <a:pt x="7740" y="9137"/>
                    <a:pt x="7788" y="9113"/>
                    <a:pt x="7847" y="9077"/>
                  </a:cubicBezTo>
                  <a:lnTo>
                    <a:pt x="27207" y="659"/>
                  </a:lnTo>
                  <a:cubicBezTo>
                    <a:pt x="27251" y="633"/>
                    <a:pt x="27296" y="619"/>
                    <a:pt x="27341" y="619"/>
                  </a:cubicBezTo>
                  <a:close/>
                  <a:moveTo>
                    <a:pt x="27315" y="0"/>
                  </a:moveTo>
                  <a:cubicBezTo>
                    <a:pt x="27193" y="0"/>
                    <a:pt x="27072" y="27"/>
                    <a:pt x="26957" y="76"/>
                  </a:cubicBezTo>
                  <a:lnTo>
                    <a:pt x="7597" y="8494"/>
                  </a:lnTo>
                  <a:cubicBezTo>
                    <a:pt x="7430" y="8553"/>
                    <a:pt x="7299" y="8672"/>
                    <a:pt x="7192" y="8827"/>
                  </a:cubicBezTo>
                  <a:lnTo>
                    <a:pt x="227" y="19007"/>
                  </a:lnTo>
                  <a:cubicBezTo>
                    <a:pt x="37" y="19269"/>
                    <a:pt x="1" y="19614"/>
                    <a:pt x="144" y="19912"/>
                  </a:cubicBezTo>
                  <a:lnTo>
                    <a:pt x="2108" y="24329"/>
                  </a:lnTo>
                  <a:cubicBezTo>
                    <a:pt x="2256" y="24669"/>
                    <a:pt x="2608" y="24890"/>
                    <a:pt x="2980" y="24890"/>
                  </a:cubicBezTo>
                  <a:cubicBezTo>
                    <a:pt x="2999" y="24890"/>
                    <a:pt x="3018" y="24890"/>
                    <a:pt x="3037" y="24889"/>
                  </a:cubicBezTo>
                  <a:lnTo>
                    <a:pt x="6395" y="24615"/>
                  </a:lnTo>
                  <a:cubicBezTo>
                    <a:pt x="6526" y="24615"/>
                    <a:pt x="6657" y="24686"/>
                    <a:pt x="6716" y="24829"/>
                  </a:cubicBezTo>
                  <a:cubicBezTo>
                    <a:pt x="7014" y="25496"/>
                    <a:pt x="7704" y="26734"/>
                    <a:pt x="8990" y="27365"/>
                  </a:cubicBezTo>
                  <a:cubicBezTo>
                    <a:pt x="10419" y="28079"/>
                    <a:pt x="10657" y="28651"/>
                    <a:pt x="10693" y="28710"/>
                  </a:cubicBezTo>
                  <a:cubicBezTo>
                    <a:pt x="10705" y="28770"/>
                    <a:pt x="10740" y="28818"/>
                    <a:pt x="10764" y="28877"/>
                  </a:cubicBezTo>
                  <a:lnTo>
                    <a:pt x="11764" y="30449"/>
                  </a:lnTo>
                  <a:cubicBezTo>
                    <a:pt x="11812" y="30520"/>
                    <a:pt x="11871" y="30580"/>
                    <a:pt x="11931" y="30639"/>
                  </a:cubicBezTo>
                  <a:lnTo>
                    <a:pt x="13741" y="32306"/>
                  </a:lnTo>
                  <a:cubicBezTo>
                    <a:pt x="13836" y="32401"/>
                    <a:pt x="13872" y="32532"/>
                    <a:pt x="13836" y="32651"/>
                  </a:cubicBezTo>
                  <a:lnTo>
                    <a:pt x="12884" y="35497"/>
                  </a:lnTo>
                  <a:cubicBezTo>
                    <a:pt x="12872" y="35533"/>
                    <a:pt x="12848" y="35557"/>
                    <a:pt x="12848" y="35592"/>
                  </a:cubicBezTo>
                  <a:lnTo>
                    <a:pt x="12383" y="37700"/>
                  </a:lnTo>
                  <a:cubicBezTo>
                    <a:pt x="12372" y="37819"/>
                    <a:pt x="12360" y="37950"/>
                    <a:pt x="12383" y="38069"/>
                  </a:cubicBezTo>
                  <a:cubicBezTo>
                    <a:pt x="12514" y="38724"/>
                    <a:pt x="13324" y="42093"/>
                    <a:pt x="17039" y="43641"/>
                  </a:cubicBezTo>
                  <a:cubicBezTo>
                    <a:pt x="17134" y="43688"/>
                    <a:pt x="17229" y="43772"/>
                    <a:pt x="17241" y="43879"/>
                  </a:cubicBezTo>
                  <a:lnTo>
                    <a:pt x="17575" y="45427"/>
                  </a:lnTo>
                  <a:cubicBezTo>
                    <a:pt x="17586" y="45451"/>
                    <a:pt x="17813" y="46201"/>
                    <a:pt x="18551" y="46475"/>
                  </a:cubicBezTo>
                  <a:cubicBezTo>
                    <a:pt x="18706" y="46546"/>
                    <a:pt x="18789" y="46665"/>
                    <a:pt x="18789" y="46808"/>
                  </a:cubicBezTo>
                  <a:lnTo>
                    <a:pt x="18622" y="50713"/>
                  </a:lnTo>
                  <a:lnTo>
                    <a:pt x="18622" y="50808"/>
                  </a:lnTo>
                  <a:cubicBezTo>
                    <a:pt x="18634" y="51023"/>
                    <a:pt x="18741" y="52106"/>
                    <a:pt x="19420" y="52737"/>
                  </a:cubicBezTo>
                  <a:cubicBezTo>
                    <a:pt x="19491" y="52797"/>
                    <a:pt x="19515" y="52868"/>
                    <a:pt x="19515" y="52951"/>
                  </a:cubicBezTo>
                  <a:cubicBezTo>
                    <a:pt x="19515" y="53606"/>
                    <a:pt x="19634" y="55261"/>
                    <a:pt x="20456" y="56285"/>
                  </a:cubicBezTo>
                  <a:lnTo>
                    <a:pt x="23492" y="60441"/>
                  </a:lnTo>
                  <a:cubicBezTo>
                    <a:pt x="23623" y="60619"/>
                    <a:pt x="23802" y="60738"/>
                    <a:pt x="24016" y="60798"/>
                  </a:cubicBezTo>
                  <a:lnTo>
                    <a:pt x="25314" y="61143"/>
                  </a:lnTo>
                  <a:cubicBezTo>
                    <a:pt x="25385" y="61155"/>
                    <a:pt x="25468" y="61167"/>
                    <a:pt x="25552" y="61167"/>
                  </a:cubicBezTo>
                  <a:cubicBezTo>
                    <a:pt x="25921" y="61167"/>
                    <a:pt x="26278" y="60952"/>
                    <a:pt x="26421" y="60595"/>
                  </a:cubicBezTo>
                  <a:cubicBezTo>
                    <a:pt x="26576" y="60250"/>
                    <a:pt x="26504" y="59845"/>
                    <a:pt x="26242" y="59583"/>
                  </a:cubicBezTo>
                  <a:lnTo>
                    <a:pt x="25147" y="58393"/>
                  </a:lnTo>
                  <a:cubicBezTo>
                    <a:pt x="25087" y="58309"/>
                    <a:pt x="25052" y="58238"/>
                    <a:pt x="25052" y="58155"/>
                  </a:cubicBezTo>
                  <a:lnTo>
                    <a:pt x="25099" y="56702"/>
                  </a:lnTo>
                  <a:lnTo>
                    <a:pt x="25230" y="55499"/>
                  </a:lnTo>
                  <a:cubicBezTo>
                    <a:pt x="25254" y="55428"/>
                    <a:pt x="25290" y="55357"/>
                    <a:pt x="25349" y="55297"/>
                  </a:cubicBezTo>
                  <a:lnTo>
                    <a:pt x="27588" y="53356"/>
                  </a:lnTo>
                  <a:cubicBezTo>
                    <a:pt x="27719" y="53249"/>
                    <a:pt x="27814" y="53118"/>
                    <a:pt x="27873" y="52951"/>
                  </a:cubicBezTo>
                  <a:lnTo>
                    <a:pt x="29636" y="47856"/>
                  </a:lnTo>
                  <a:cubicBezTo>
                    <a:pt x="29659" y="47772"/>
                    <a:pt x="29719" y="47713"/>
                    <a:pt x="29778" y="47677"/>
                  </a:cubicBezTo>
                  <a:lnTo>
                    <a:pt x="32362" y="46046"/>
                  </a:lnTo>
                  <a:cubicBezTo>
                    <a:pt x="32517" y="45963"/>
                    <a:pt x="32636" y="45843"/>
                    <a:pt x="32707" y="45689"/>
                  </a:cubicBezTo>
                  <a:cubicBezTo>
                    <a:pt x="32993" y="45177"/>
                    <a:pt x="33624" y="43700"/>
                    <a:pt x="33719" y="41486"/>
                  </a:cubicBezTo>
                  <a:cubicBezTo>
                    <a:pt x="33719" y="41391"/>
                    <a:pt x="33743" y="41319"/>
                    <a:pt x="33803" y="41260"/>
                  </a:cubicBezTo>
                  <a:cubicBezTo>
                    <a:pt x="34243" y="40795"/>
                    <a:pt x="35232" y="39581"/>
                    <a:pt x="35136" y="38033"/>
                  </a:cubicBezTo>
                  <a:cubicBezTo>
                    <a:pt x="35112" y="37652"/>
                    <a:pt x="34862" y="37331"/>
                    <a:pt x="34505" y="37211"/>
                  </a:cubicBezTo>
                  <a:lnTo>
                    <a:pt x="30279" y="35747"/>
                  </a:lnTo>
                  <a:cubicBezTo>
                    <a:pt x="30219" y="35735"/>
                    <a:pt x="30171" y="35687"/>
                    <a:pt x="30136" y="35652"/>
                  </a:cubicBezTo>
                  <a:lnTo>
                    <a:pt x="28731" y="33842"/>
                  </a:lnTo>
                  <a:cubicBezTo>
                    <a:pt x="28719" y="33830"/>
                    <a:pt x="28719" y="33806"/>
                    <a:pt x="28707" y="33782"/>
                  </a:cubicBezTo>
                  <a:lnTo>
                    <a:pt x="28004" y="32354"/>
                  </a:lnTo>
                  <a:cubicBezTo>
                    <a:pt x="27885" y="32104"/>
                    <a:pt x="27647" y="31925"/>
                    <a:pt x="27373" y="31854"/>
                  </a:cubicBezTo>
                  <a:lnTo>
                    <a:pt x="23063" y="30794"/>
                  </a:lnTo>
                  <a:cubicBezTo>
                    <a:pt x="23004" y="30782"/>
                    <a:pt x="22956" y="30746"/>
                    <a:pt x="22909" y="30723"/>
                  </a:cubicBezTo>
                  <a:lnTo>
                    <a:pt x="21897" y="29818"/>
                  </a:lnTo>
                  <a:cubicBezTo>
                    <a:pt x="21742" y="29675"/>
                    <a:pt x="21527" y="29591"/>
                    <a:pt x="21301" y="29580"/>
                  </a:cubicBezTo>
                  <a:lnTo>
                    <a:pt x="19206" y="29484"/>
                  </a:lnTo>
                  <a:cubicBezTo>
                    <a:pt x="19146" y="29484"/>
                    <a:pt x="19087" y="29472"/>
                    <a:pt x="19027" y="29425"/>
                  </a:cubicBezTo>
                  <a:lnTo>
                    <a:pt x="18908" y="29341"/>
                  </a:lnTo>
                  <a:cubicBezTo>
                    <a:pt x="18825" y="29282"/>
                    <a:pt x="18777" y="29187"/>
                    <a:pt x="18777" y="29080"/>
                  </a:cubicBezTo>
                  <a:cubicBezTo>
                    <a:pt x="18765" y="28984"/>
                    <a:pt x="18801" y="28877"/>
                    <a:pt x="18896" y="28818"/>
                  </a:cubicBezTo>
                  <a:lnTo>
                    <a:pt x="19063" y="28687"/>
                  </a:lnTo>
                  <a:cubicBezTo>
                    <a:pt x="19182" y="28591"/>
                    <a:pt x="19206" y="28448"/>
                    <a:pt x="19146" y="28306"/>
                  </a:cubicBezTo>
                  <a:cubicBezTo>
                    <a:pt x="19097" y="28207"/>
                    <a:pt x="18991" y="28142"/>
                    <a:pt x="18876" y="28142"/>
                  </a:cubicBezTo>
                  <a:cubicBezTo>
                    <a:pt x="18851" y="28142"/>
                    <a:pt x="18826" y="28145"/>
                    <a:pt x="18801" y="28151"/>
                  </a:cubicBezTo>
                  <a:lnTo>
                    <a:pt x="17896" y="28341"/>
                  </a:lnTo>
                  <a:cubicBezTo>
                    <a:pt x="17729" y="28389"/>
                    <a:pt x="17586" y="28460"/>
                    <a:pt x="17467" y="28568"/>
                  </a:cubicBezTo>
                  <a:lnTo>
                    <a:pt x="15991" y="29889"/>
                  </a:lnTo>
                  <a:cubicBezTo>
                    <a:pt x="15943" y="29949"/>
                    <a:pt x="15872" y="29972"/>
                    <a:pt x="15801" y="29972"/>
                  </a:cubicBezTo>
                  <a:lnTo>
                    <a:pt x="14384" y="30080"/>
                  </a:lnTo>
                  <a:lnTo>
                    <a:pt x="14300" y="30080"/>
                  </a:lnTo>
                  <a:lnTo>
                    <a:pt x="13265" y="29413"/>
                  </a:lnTo>
                  <a:cubicBezTo>
                    <a:pt x="13253" y="29401"/>
                    <a:pt x="13229" y="29401"/>
                    <a:pt x="13193" y="29377"/>
                  </a:cubicBezTo>
                  <a:cubicBezTo>
                    <a:pt x="13086" y="29341"/>
                    <a:pt x="13003" y="29246"/>
                    <a:pt x="12967" y="29127"/>
                  </a:cubicBezTo>
                  <a:cubicBezTo>
                    <a:pt x="12967" y="29115"/>
                    <a:pt x="12955" y="29103"/>
                    <a:pt x="12955" y="29080"/>
                  </a:cubicBezTo>
                  <a:lnTo>
                    <a:pt x="12038" y="26579"/>
                  </a:lnTo>
                  <a:cubicBezTo>
                    <a:pt x="12014" y="26520"/>
                    <a:pt x="12038" y="26448"/>
                    <a:pt x="12062" y="26389"/>
                  </a:cubicBezTo>
                  <a:lnTo>
                    <a:pt x="12788" y="24948"/>
                  </a:lnTo>
                  <a:cubicBezTo>
                    <a:pt x="12907" y="24710"/>
                    <a:pt x="12931" y="24424"/>
                    <a:pt x="12824" y="24174"/>
                  </a:cubicBezTo>
                  <a:lnTo>
                    <a:pt x="12455" y="23234"/>
                  </a:lnTo>
                  <a:cubicBezTo>
                    <a:pt x="12300" y="22862"/>
                    <a:pt x="11940" y="22634"/>
                    <a:pt x="11559" y="22634"/>
                  </a:cubicBezTo>
                  <a:cubicBezTo>
                    <a:pt x="11501" y="22634"/>
                    <a:pt x="11442" y="22639"/>
                    <a:pt x="11383" y="22650"/>
                  </a:cubicBezTo>
                  <a:lnTo>
                    <a:pt x="10086" y="22924"/>
                  </a:lnTo>
                  <a:cubicBezTo>
                    <a:pt x="10064" y="22929"/>
                    <a:pt x="10041" y="22931"/>
                    <a:pt x="10019" y="22931"/>
                  </a:cubicBezTo>
                  <a:cubicBezTo>
                    <a:pt x="9932" y="22931"/>
                    <a:pt x="9845" y="22895"/>
                    <a:pt x="9788" y="22829"/>
                  </a:cubicBezTo>
                  <a:cubicBezTo>
                    <a:pt x="9716" y="22757"/>
                    <a:pt x="9669" y="22638"/>
                    <a:pt x="9693" y="22531"/>
                  </a:cubicBezTo>
                  <a:lnTo>
                    <a:pt x="9907" y="21555"/>
                  </a:lnTo>
                  <a:cubicBezTo>
                    <a:pt x="9919" y="21448"/>
                    <a:pt x="9990" y="21364"/>
                    <a:pt x="10097" y="21317"/>
                  </a:cubicBezTo>
                  <a:lnTo>
                    <a:pt x="11645" y="20686"/>
                  </a:lnTo>
                  <a:cubicBezTo>
                    <a:pt x="11675" y="20674"/>
                    <a:pt x="11714" y="20668"/>
                    <a:pt x="11754" y="20668"/>
                  </a:cubicBezTo>
                  <a:cubicBezTo>
                    <a:pt x="11794" y="20668"/>
                    <a:pt x="11836" y="20674"/>
                    <a:pt x="11871" y="20686"/>
                  </a:cubicBezTo>
                  <a:lnTo>
                    <a:pt x="15455" y="21912"/>
                  </a:lnTo>
                  <a:lnTo>
                    <a:pt x="16324" y="22293"/>
                  </a:lnTo>
                  <a:cubicBezTo>
                    <a:pt x="16445" y="22349"/>
                    <a:pt x="16574" y="22376"/>
                    <a:pt x="16702" y="22376"/>
                  </a:cubicBezTo>
                  <a:cubicBezTo>
                    <a:pt x="16979" y="22376"/>
                    <a:pt x="17253" y="22251"/>
                    <a:pt x="17432" y="22031"/>
                  </a:cubicBezTo>
                  <a:lnTo>
                    <a:pt x="17944" y="21400"/>
                  </a:lnTo>
                  <a:cubicBezTo>
                    <a:pt x="18134" y="21162"/>
                    <a:pt x="18194" y="20852"/>
                    <a:pt x="18122" y="20555"/>
                  </a:cubicBezTo>
                  <a:lnTo>
                    <a:pt x="17229" y="17269"/>
                  </a:lnTo>
                  <a:cubicBezTo>
                    <a:pt x="17194" y="17173"/>
                    <a:pt x="17217" y="17078"/>
                    <a:pt x="17277" y="16995"/>
                  </a:cubicBezTo>
                  <a:lnTo>
                    <a:pt x="18468" y="15256"/>
                  </a:lnTo>
                  <a:lnTo>
                    <a:pt x="20527" y="12196"/>
                  </a:lnTo>
                  <a:cubicBezTo>
                    <a:pt x="20575" y="12113"/>
                    <a:pt x="20646" y="12077"/>
                    <a:pt x="20742" y="12054"/>
                  </a:cubicBezTo>
                  <a:lnTo>
                    <a:pt x="29695" y="10172"/>
                  </a:lnTo>
                  <a:cubicBezTo>
                    <a:pt x="29898" y="10125"/>
                    <a:pt x="30052" y="10030"/>
                    <a:pt x="30195" y="9899"/>
                  </a:cubicBezTo>
                  <a:lnTo>
                    <a:pt x="31838" y="8136"/>
                  </a:lnTo>
                  <a:cubicBezTo>
                    <a:pt x="31862" y="8136"/>
                    <a:pt x="31874" y="8125"/>
                    <a:pt x="31886" y="8113"/>
                  </a:cubicBezTo>
                  <a:lnTo>
                    <a:pt x="33588" y="6851"/>
                  </a:lnTo>
                  <a:cubicBezTo>
                    <a:pt x="33612" y="6827"/>
                    <a:pt x="33624" y="6815"/>
                    <a:pt x="33660" y="6803"/>
                  </a:cubicBezTo>
                  <a:lnTo>
                    <a:pt x="35803" y="5934"/>
                  </a:lnTo>
                  <a:cubicBezTo>
                    <a:pt x="36089" y="5815"/>
                    <a:pt x="36291" y="5565"/>
                    <a:pt x="36363" y="5267"/>
                  </a:cubicBezTo>
                  <a:lnTo>
                    <a:pt x="36982" y="2541"/>
                  </a:lnTo>
                  <a:cubicBezTo>
                    <a:pt x="37041" y="2291"/>
                    <a:pt x="36994" y="2029"/>
                    <a:pt x="36839" y="1814"/>
                  </a:cubicBezTo>
                  <a:cubicBezTo>
                    <a:pt x="36708" y="1612"/>
                    <a:pt x="36470" y="1457"/>
                    <a:pt x="36220" y="1409"/>
                  </a:cubicBezTo>
                  <a:lnTo>
                    <a:pt x="27481" y="16"/>
                  </a:lnTo>
                  <a:cubicBezTo>
                    <a:pt x="27425" y="5"/>
                    <a:pt x="27370" y="0"/>
                    <a:pt x="2731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9" name="Google Shape;17188;p59">
            <a:extLst>
              <a:ext uri="{FF2B5EF4-FFF2-40B4-BE49-F238E27FC236}">
                <a16:creationId xmlns:a16="http://schemas.microsoft.com/office/drawing/2014/main" id="{260ED3B2-DBD9-7B57-B940-41CCC8D2274F}"/>
              </a:ext>
            </a:extLst>
          </p:cNvPr>
          <p:cNvGrpSpPr/>
          <p:nvPr/>
        </p:nvGrpSpPr>
        <p:grpSpPr>
          <a:xfrm flipH="1">
            <a:off x="6996167" y="945630"/>
            <a:ext cx="3512857" cy="2398417"/>
            <a:chOff x="2993825" y="1633600"/>
            <a:chExt cx="2381275" cy="1625825"/>
          </a:xfrm>
        </p:grpSpPr>
        <p:sp>
          <p:nvSpPr>
            <p:cNvPr id="17840" name="Google Shape;17189;p59">
              <a:extLst>
                <a:ext uri="{FF2B5EF4-FFF2-40B4-BE49-F238E27FC236}">
                  <a16:creationId xmlns:a16="http://schemas.microsoft.com/office/drawing/2014/main" id="{6E802CEA-692D-8494-03C4-DAF1039C9061}"/>
                </a:ext>
              </a:extLst>
            </p:cNvPr>
            <p:cNvSpPr/>
            <p:nvPr/>
          </p:nvSpPr>
          <p:spPr>
            <a:xfrm>
              <a:off x="2993825" y="1797200"/>
              <a:ext cx="983775" cy="949725"/>
            </a:xfrm>
            <a:custGeom>
              <a:avLst/>
              <a:gdLst/>
              <a:ahLst/>
              <a:cxnLst/>
              <a:rect l="l" t="t" r="r" b="b"/>
              <a:pathLst>
                <a:path w="39351" h="37989" extrusionOk="0">
                  <a:moveTo>
                    <a:pt x="24803" y="1"/>
                  </a:moveTo>
                  <a:cubicBezTo>
                    <a:pt x="24324" y="1"/>
                    <a:pt x="23849" y="173"/>
                    <a:pt x="23479" y="496"/>
                  </a:cubicBezTo>
                  <a:lnTo>
                    <a:pt x="893" y="19903"/>
                  </a:lnTo>
                  <a:cubicBezTo>
                    <a:pt x="274" y="20427"/>
                    <a:pt x="0" y="21212"/>
                    <a:pt x="143" y="21998"/>
                  </a:cubicBezTo>
                  <a:cubicBezTo>
                    <a:pt x="274" y="22796"/>
                    <a:pt x="810" y="23427"/>
                    <a:pt x="1560" y="23725"/>
                  </a:cubicBezTo>
                  <a:lnTo>
                    <a:pt x="38660" y="37869"/>
                  </a:lnTo>
                  <a:lnTo>
                    <a:pt x="38695" y="37929"/>
                  </a:lnTo>
                  <a:cubicBezTo>
                    <a:pt x="38910" y="37941"/>
                    <a:pt x="39124" y="37976"/>
                    <a:pt x="39350" y="37988"/>
                  </a:cubicBezTo>
                  <a:lnTo>
                    <a:pt x="39172" y="37536"/>
                  </a:lnTo>
                  <a:cubicBezTo>
                    <a:pt x="39136" y="37464"/>
                    <a:pt x="39076" y="37393"/>
                    <a:pt x="38981" y="37357"/>
                  </a:cubicBezTo>
                  <a:lnTo>
                    <a:pt x="1762" y="23177"/>
                  </a:lnTo>
                  <a:cubicBezTo>
                    <a:pt x="1215" y="22975"/>
                    <a:pt x="810" y="22498"/>
                    <a:pt x="726" y="21915"/>
                  </a:cubicBezTo>
                  <a:cubicBezTo>
                    <a:pt x="619" y="21332"/>
                    <a:pt x="834" y="20748"/>
                    <a:pt x="1274" y="20367"/>
                  </a:cubicBezTo>
                  <a:lnTo>
                    <a:pt x="23848" y="948"/>
                  </a:lnTo>
                  <a:cubicBezTo>
                    <a:pt x="24119" y="717"/>
                    <a:pt x="24459" y="593"/>
                    <a:pt x="24804" y="593"/>
                  </a:cubicBezTo>
                  <a:cubicBezTo>
                    <a:pt x="24975" y="593"/>
                    <a:pt x="25147" y="623"/>
                    <a:pt x="25313" y="686"/>
                  </a:cubicBezTo>
                  <a:lnTo>
                    <a:pt x="25944" y="924"/>
                  </a:lnTo>
                  <a:cubicBezTo>
                    <a:pt x="25981" y="939"/>
                    <a:pt x="26020" y="945"/>
                    <a:pt x="26058" y="945"/>
                  </a:cubicBezTo>
                  <a:cubicBezTo>
                    <a:pt x="26178" y="945"/>
                    <a:pt x="26291" y="878"/>
                    <a:pt x="26337" y="769"/>
                  </a:cubicBezTo>
                  <a:cubicBezTo>
                    <a:pt x="26396" y="615"/>
                    <a:pt x="26325" y="436"/>
                    <a:pt x="26170" y="377"/>
                  </a:cubicBezTo>
                  <a:lnTo>
                    <a:pt x="25527" y="138"/>
                  </a:lnTo>
                  <a:cubicBezTo>
                    <a:pt x="25293" y="46"/>
                    <a:pt x="25047" y="1"/>
                    <a:pt x="24803"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41" name="Google Shape;17190;p59">
              <a:extLst>
                <a:ext uri="{FF2B5EF4-FFF2-40B4-BE49-F238E27FC236}">
                  <a16:creationId xmlns:a16="http://schemas.microsoft.com/office/drawing/2014/main" id="{21D4637D-7E8F-505E-61D4-A63FA029E78C}"/>
                </a:ext>
              </a:extLst>
            </p:cNvPr>
            <p:cNvSpPr/>
            <p:nvPr/>
          </p:nvSpPr>
          <p:spPr>
            <a:xfrm>
              <a:off x="4368625" y="2394275"/>
              <a:ext cx="1006475" cy="865150"/>
            </a:xfrm>
            <a:custGeom>
              <a:avLst/>
              <a:gdLst/>
              <a:ahLst/>
              <a:cxnLst/>
              <a:rect l="l" t="t" r="r" b="b"/>
              <a:pathLst>
                <a:path w="40259" h="34606" extrusionOk="0">
                  <a:moveTo>
                    <a:pt x="32813" y="1"/>
                  </a:moveTo>
                  <a:cubicBezTo>
                    <a:pt x="32695" y="1"/>
                    <a:pt x="32577" y="76"/>
                    <a:pt x="32531" y="187"/>
                  </a:cubicBezTo>
                  <a:cubicBezTo>
                    <a:pt x="32471" y="342"/>
                    <a:pt x="32543" y="520"/>
                    <a:pt x="32698" y="580"/>
                  </a:cubicBezTo>
                  <a:lnTo>
                    <a:pt x="34579" y="1294"/>
                  </a:lnTo>
                  <a:cubicBezTo>
                    <a:pt x="34865" y="1389"/>
                    <a:pt x="35079" y="1651"/>
                    <a:pt x="35115" y="1961"/>
                  </a:cubicBezTo>
                  <a:lnTo>
                    <a:pt x="39556" y="32381"/>
                  </a:lnTo>
                  <a:cubicBezTo>
                    <a:pt x="39627" y="32881"/>
                    <a:pt x="39437" y="33382"/>
                    <a:pt x="39032" y="33703"/>
                  </a:cubicBezTo>
                  <a:cubicBezTo>
                    <a:pt x="38770" y="33918"/>
                    <a:pt x="38464" y="34024"/>
                    <a:pt x="38152" y="34024"/>
                  </a:cubicBezTo>
                  <a:cubicBezTo>
                    <a:pt x="37981" y="34024"/>
                    <a:pt x="37807" y="33992"/>
                    <a:pt x="37639" y="33929"/>
                  </a:cubicBezTo>
                  <a:lnTo>
                    <a:pt x="991" y="19951"/>
                  </a:lnTo>
                  <a:cubicBezTo>
                    <a:pt x="961" y="19933"/>
                    <a:pt x="929" y="19925"/>
                    <a:pt x="893" y="19925"/>
                  </a:cubicBezTo>
                  <a:cubicBezTo>
                    <a:pt x="857" y="19925"/>
                    <a:pt x="819" y="19933"/>
                    <a:pt x="777" y="19951"/>
                  </a:cubicBezTo>
                  <a:lnTo>
                    <a:pt x="289" y="20130"/>
                  </a:lnTo>
                  <a:cubicBezTo>
                    <a:pt x="486" y="20196"/>
                    <a:pt x="1047" y="20494"/>
                    <a:pt x="930" y="20494"/>
                  </a:cubicBezTo>
                  <a:cubicBezTo>
                    <a:pt x="920" y="20494"/>
                    <a:pt x="905" y="20492"/>
                    <a:pt x="884" y="20487"/>
                  </a:cubicBezTo>
                  <a:cubicBezTo>
                    <a:pt x="389" y="20382"/>
                    <a:pt x="62" y="20304"/>
                    <a:pt x="9" y="20304"/>
                  </a:cubicBezTo>
                  <a:cubicBezTo>
                    <a:pt x="2" y="20304"/>
                    <a:pt x="0" y="20306"/>
                    <a:pt x="3" y="20308"/>
                  </a:cubicBezTo>
                  <a:lnTo>
                    <a:pt x="37424" y="34477"/>
                  </a:lnTo>
                  <a:cubicBezTo>
                    <a:pt x="37655" y="34564"/>
                    <a:pt x="37896" y="34606"/>
                    <a:pt x="38136" y="34606"/>
                  </a:cubicBezTo>
                  <a:cubicBezTo>
                    <a:pt x="38588" y="34606"/>
                    <a:pt x="39035" y="34455"/>
                    <a:pt x="39401" y="34167"/>
                  </a:cubicBezTo>
                  <a:cubicBezTo>
                    <a:pt x="39984" y="33703"/>
                    <a:pt x="40258" y="33001"/>
                    <a:pt x="40151" y="32286"/>
                  </a:cubicBezTo>
                  <a:lnTo>
                    <a:pt x="35710" y="1866"/>
                  </a:lnTo>
                  <a:cubicBezTo>
                    <a:pt x="35638" y="1354"/>
                    <a:pt x="35293" y="913"/>
                    <a:pt x="34805" y="735"/>
                  </a:cubicBezTo>
                  <a:lnTo>
                    <a:pt x="32912" y="20"/>
                  </a:lnTo>
                  <a:cubicBezTo>
                    <a:pt x="32880" y="7"/>
                    <a:pt x="32846" y="1"/>
                    <a:pt x="32813"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42" name="Google Shape;17191;p59">
              <a:extLst>
                <a:ext uri="{FF2B5EF4-FFF2-40B4-BE49-F238E27FC236}">
                  <a16:creationId xmlns:a16="http://schemas.microsoft.com/office/drawing/2014/main" id="{A7C9C55A-8EF0-486A-F72E-B41448E4233F}"/>
                </a:ext>
              </a:extLst>
            </p:cNvPr>
            <p:cNvSpPr/>
            <p:nvPr/>
          </p:nvSpPr>
          <p:spPr>
            <a:xfrm>
              <a:off x="3958525" y="2730625"/>
              <a:ext cx="439350" cy="179125"/>
            </a:xfrm>
            <a:custGeom>
              <a:avLst/>
              <a:gdLst/>
              <a:ahLst/>
              <a:cxnLst/>
              <a:rect l="l" t="t" r="r" b="b"/>
              <a:pathLst>
                <a:path w="17574" h="7165" extrusionOk="0">
                  <a:moveTo>
                    <a:pt x="324" y="1"/>
                  </a:moveTo>
                  <a:cubicBezTo>
                    <a:pt x="291" y="1"/>
                    <a:pt x="258" y="7"/>
                    <a:pt x="226" y="20"/>
                  </a:cubicBezTo>
                  <a:cubicBezTo>
                    <a:pt x="72" y="68"/>
                    <a:pt x="0" y="235"/>
                    <a:pt x="60" y="377"/>
                  </a:cubicBezTo>
                  <a:cubicBezTo>
                    <a:pt x="84" y="461"/>
                    <a:pt x="857" y="2437"/>
                    <a:pt x="3394" y="4247"/>
                  </a:cubicBezTo>
                  <a:cubicBezTo>
                    <a:pt x="5358" y="5652"/>
                    <a:pt x="8716" y="7164"/>
                    <a:pt x="14121" y="7164"/>
                  </a:cubicBezTo>
                  <a:cubicBezTo>
                    <a:pt x="15121" y="7164"/>
                    <a:pt x="16169" y="7128"/>
                    <a:pt x="17300" y="7033"/>
                  </a:cubicBezTo>
                  <a:cubicBezTo>
                    <a:pt x="17455" y="7021"/>
                    <a:pt x="17574" y="6866"/>
                    <a:pt x="17562" y="6724"/>
                  </a:cubicBezTo>
                  <a:cubicBezTo>
                    <a:pt x="17551" y="6582"/>
                    <a:pt x="17421" y="6470"/>
                    <a:pt x="17289" y="6470"/>
                  </a:cubicBezTo>
                  <a:cubicBezTo>
                    <a:pt x="17277" y="6470"/>
                    <a:pt x="17265" y="6471"/>
                    <a:pt x="17252" y="6473"/>
                  </a:cubicBezTo>
                  <a:cubicBezTo>
                    <a:pt x="16150" y="6580"/>
                    <a:pt x="15118" y="6629"/>
                    <a:pt x="14154" y="6629"/>
                  </a:cubicBezTo>
                  <a:cubicBezTo>
                    <a:pt x="8892" y="6629"/>
                    <a:pt x="5632" y="5179"/>
                    <a:pt x="3751" y="3830"/>
                  </a:cubicBezTo>
                  <a:cubicBezTo>
                    <a:pt x="1334" y="2104"/>
                    <a:pt x="584" y="199"/>
                    <a:pt x="584" y="187"/>
                  </a:cubicBezTo>
                  <a:cubicBezTo>
                    <a:pt x="547" y="76"/>
                    <a:pt x="438" y="1"/>
                    <a:pt x="32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43" name="Google Shape;17192;p59">
              <a:extLst>
                <a:ext uri="{FF2B5EF4-FFF2-40B4-BE49-F238E27FC236}">
                  <a16:creationId xmlns:a16="http://schemas.microsoft.com/office/drawing/2014/main" id="{063A5576-16A9-BB9C-96FB-3894CF679ADF}"/>
                </a:ext>
              </a:extLst>
            </p:cNvPr>
            <p:cNvSpPr/>
            <p:nvPr/>
          </p:nvSpPr>
          <p:spPr>
            <a:xfrm>
              <a:off x="3057225" y="1740925"/>
              <a:ext cx="2275300" cy="1454350"/>
            </a:xfrm>
            <a:custGeom>
              <a:avLst/>
              <a:gdLst/>
              <a:ahLst/>
              <a:cxnLst/>
              <a:rect l="l" t="t" r="r" b="b"/>
              <a:pathLst>
                <a:path w="91012" h="58174" extrusionOk="0">
                  <a:moveTo>
                    <a:pt x="30008" y="1"/>
                  </a:moveTo>
                  <a:cubicBezTo>
                    <a:pt x="29974" y="1"/>
                    <a:pt x="29940" y="7"/>
                    <a:pt x="29909" y="20"/>
                  </a:cubicBezTo>
                  <a:lnTo>
                    <a:pt x="22562" y="2961"/>
                  </a:lnTo>
                  <a:cubicBezTo>
                    <a:pt x="22539" y="2973"/>
                    <a:pt x="22503" y="2985"/>
                    <a:pt x="22479" y="3020"/>
                  </a:cubicBezTo>
                  <a:lnTo>
                    <a:pt x="107" y="23737"/>
                  </a:lnTo>
                  <a:cubicBezTo>
                    <a:pt x="48" y="23797"/>
                    <a:pt x="0" y="23892"/>
                    <a:pt x="24" y="23987"/>
                  </a:cubicBezTo>
                  <a:cubicBezTo>
                    <a:pt x="36" y="24071"/>
                    <a:pt x="95" y="24166"/>
                    <a:pt x="167" y="24214"/>
                  </a:cubicBezTo>
                  <a:cubicBezTo>
                    <a:pt x="5739" y="27381"/>
                    <a:pt x="12716" y="29155"/>
                    <a:pt x="19467" y="30857"/>
                  </a:cubicBezTo>
                  <a:cubicBezTo>
                    <a:pt x="22146" y="31548"/>
                    <a:pt x="24694" y="32191"/>
                    <a:pt x="27075" y="32905"/>
                  </a:cubicBezTo>
                  <a:cubicBezTo>
                    <a:pt x="35278" y="35358"/>
                    <a:pt x="38517" y="39513"/>
                    <a:pt x="38553" y="39549"/>
                  </a:cubicBezTo>
                  <a:cubicBezTo>
                    <a:pt x="38600" y="39596"/>
                    <a:pt x="38636" y="39644"/>
                    <a:pt x="38684" y="39656"/>
                  </a:cubicBezTo>
                  <a:cubicBezTo>
                    <a:pt x="38717" y="39673"/>
                    <a:pt x="38752" y="39681"/>
                    <a:pt x="38791" y="39681"/>
                  </a:cubicBezTo>
                  <a:cubicBezTo>
                    <a:pt x="38835" y="39681"/>
                    <a:pt x="38882" y="39670"/>
                    <a:pt x="38934" y="39644"/>
                  </a:cubicBezTo>
                  <a:cubicBezTo>
                    <a:pt x="38958" y="39639"/>
                    <a:pt x="40087" y="39241"/>
                    <a:pt x="41841" y="39241"/>
                  </a:cubicBezTo>
                  <a:cubicBezTo>
                    <a:pt x="44409" y="39241"/>
                    <a:pt x="48318" y="40096"/>
                    <a:pt x="52054" y="44299"/>
                  </a:cubicBezTo>
                  <a:cubicBezTo>
                    <a:pt x="52109" y="44372"/>
                    <a:pt x="52191" y="44403"/>
                    <a:pt x="52275" y="44403"/>
                  </a:cubicBezTo>
                  <a:cubicBezTo>
                    <a:pt x="52301" y="44403"/>
                    <a:pt x="52327" y="44400"/>
                    <a:pt x="52352" y="44395"/>
                  </a:cubicBezTo>
                  <a:cubicBezTo>
                    <a:pt x="52362" y="44395"/>
                    <a:pt x="53342" y="44119"/>
                    <a:pt x="55054" y="44119"/>
                  </a:cubicBezTo>
                  <a:cubicBezTo>
                    <a:pt x="55446" y="44119"/>
                    <a:pt x="55875" y="44133"/>
                    <a:pt x="56340" y="44168"/>
                  </a:cubicBezTo>
                  <a:cubicBezTo>
                    <a:pt x="58638" y="44347"/>
                    <a:pt x="62306" y="45073"/>
                    <a:pt x="66699" y="47585"/>
                  </a:cubicBezTo>
                  <a:cubicBezTo>
                    <a:pt x="73986" y="51753"/>
                    <a:pt x="83308" y="56741"/>
                    <a:pt x="90654" y="58170"/>
                  </a:cubicBezTo>
                  <a:cubicBezTo>
                    <a:pt x="90670" y="58172"/>
                    <a:pt x="90686" y="58173"/>
                    <a:pt x="90701" y="58173"/>
                  </a:cubicBezTo>
                  <a:cubicBezTo>
                    <a:pt x="90777" y="58173"/>
                    <a:pt x="90845" y="58148"/>
                    <a:pt x="90904" y="58099"/>
                  </a:cubicBezTo>
                  <a:cubicBezTo>
                    <a:pt x="90964" y="58039"/>
                    <a:pt x="91011" y="57932"/>
                    <a:pt x="91000" y="57849"/>
                  </a:cubicBezTo>
                  <a:lnTo>
                    <a:pt x="87249" y="27666"/>
                  </a:lnTo>
                  <a:cubicBezTo>
                    <a:pt x="87237" y="27559"/>
                    <a:pt x="87154" y="27464"/>
                    <a:pt x="87059" y="27428"/>
                  </a:cubicBezTo>
                  <a:lnTo>
                    <a:pt x="85356" y="26785"/>
                  </a:lnTo>
                  <a:cubicBezTo>
                    <a:pt x="85314" y="26770"/>
                    <a:pt x="85272" y="26763"/>
                    <a:pt x="85233" y="26763"/>
                  </a:cubicBezTo>
                  <a:cubicBezTo>
                    <a:pt x="85117" y="26763"/>
                    <a:pt x="85019" y="26828"/>
                    <a:pt x="84975" y="26952"/>
                  </a:cubicBezTo>
                  <a:cubicBezTo>
                    <a:pt x="84904" y="27107"/>
                    <a:pt x="84987" y="27273"/>
                    <a:pt x="85130" y="27333"/>
                  </a:cubicBezTo>
                  <a:lnTo>
                    <a:pt x="86654" y="27916"/>
                  </a:lnTo>
                  <a:lnTo>
                    <a:pt x="90333" y="57515"/>
                  </a:lnTo>
                  <a:cubicBezTo>
                    <a:pt x="83106" y="56003"/>
                    <a:pt x="74057" y="51157"/>
                    <a:pt x="66949" y="47085"/>
                  </a:cubicBezTo>
                  <a:cubicBezTo>
                    <a:pt x="61809" y="44147"/>
                    <a:pt x="57623" y="43531"/>
                    <a:pt x="55029" y="43531"/>
                  </a:cubicBezTo>
                  <a:cubicBezTo>
                    <a:pt x="53639" y="43531"/>
                    <a:pt x="52706" y="43708"/>
                    <a:pt x="52328" y="43799"/>
                  </a:cubicBezTo>
                  <a:cubicBezTo>
                    <a:pt x="48508" y="39553"/>
                    <a:pt x="44480" y="38670"/>
                    <a:pt x="41802" y="38670"/>
                  </a:cubicBezTo>
                  <a:cubicBezTo>
                    <a:pt x="40366" y="38670"/>
                    <a:pt x="39318" y="38924"/>
                    <a:pt x="38898" y="39049"/>
                  </a:cubicBezTo>
                  <a:cubicBezTo>
                    <a:pt x="38207" y="38227"/>
                    <a:pt x="34826" y="34632"/>
                    <a:pt x="27254" y="32346"/>
                  </a:cubicBezTo>
                  <a:cubicBezTo>
                    <a:pt x="24848" y="31619"/>
                    <a:pt x="22312" y="30976"/>
                    <a:pt x="19622" y="30298"/>
                  </a:cubicBezTo>
                  <a:cubicBezTo>
                    <a:pt x="13037" y="28631"/>
                    <a:pt x="6251" y="26904"/>
                    <a:pt x="810" y="23892"/>
                  </a:cubicBezTo>
                  <a:lnTo>
                    <a:pt x="22836" y="3497"/>
                  </a:lnTo>
                  <a:lnTo>
                    <a:pt x="30123" y="580"/>
                  </a:lnTo>
                  <a:cubicBezTo>
                    <a:pt x="30278" y="520"/>
                    <a:pt x="30349" y="342"/>
                    <a:pt x="30290" y="187"/>
                  </a:cubicBezTo>
                  <a:cubicBezTo>
                    <a:pt x="30243" y="76"/>
                    <a:pt x="30125" y="1"/>
                    <a:pt x="3000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44" name="Google Shape;17193;p59">
              <a:extLst>
                <a:ext uri="{FF2B5EF4-FFF2-40B4-BE49-F238E27FC236}">
                  <a16:creationId xmlns:a16="http://schemas.microsoft.com/office/drawing/2014/main" id="{687384CE-2D60-6392-A6A6-BEEFFDF34CE7}"/>
                </a:ext>
              </a:extLst>
            </p:cNvPr>
            <p:cNvSpPr/>
            <p:nvPr/>
          </p:nvSpPr>
          <p:spPr>
            <a:xfrm>
              <a:off x="3485250" y="1633600"/>
              <a:ext cx="996575" cy="1082100"/>
            </a:xfrm>
            <a:custGeom>
              <a:avLst/>
              <a:gdLst/>
              <a:ahLst/>
              <a:cxnLst/>
              <a:rect l="l" t="t" r="r" b="b"/>
              <a:pathLst>
                <a:path w="39863" h="43284" extrusionOk="0">
                  <a:moveTo>
                    <a:pt x="18657" y="789"/>
                  </a:moveTo>
                  <a:cubicBezTo>
                    <a:pt x="20336" y="3694"/>
                    <a:pt x="23360" y="4551"/>
                    <a:pt x="27147" y="5635"/>
                  </a:cubicBezTo>
                  <a:cubicBezTo>
                    <a:pt x="28956" y="6159"/>
                    <a:pt x="31028" y="6742"/>
                    <a:pt x="33135" y="7647"/>
                  </a:cubicBezTo>
                  <a:cubicBezTo>
                    <a:pt x="36410" y="9028"/>
                    <a:pt x="37898" y="11040"/>
                    <a:pt x="38565" y="12469"/>
                  </a:cubicBezTo>
                  <a:cubicBezTo>
                    <a:pt x="39196" y="13874"/>
                    <a:pt x="39219" y="15017"/>
                    <a:pt x="39219" y="15243"/>
                  </a:cubicBezTo>
                  <a:lnTo>
                    <a:pt x="29171" y="41722"/>
                  </a:lnTo>
                  <a:cubicBezTo>
                    <a:pt x="28147" y="35507"/>
                    <a:pt x="21729" y="32400"/>
                    <a:pt x="16002" y="30209"/>
                  </a:cubicBezTo>
                  <a:cubicBezTo>
                    <a:pt x="15109" y="29876"/>
                    <a:pt x="14216" y="29542"/>
                    <a:pt x="13359" y="29233"/>
                  </a:cubicBezTo>
                  <a:cubicBezTo>
                    <a:pt x="11930" y="28709"/>
                    <a:pt x="10585" y="28221"/>
                    <a:pt x="9525" y="27745"/>
                  </a:cubicBezTo>
                  <a:cubicBezTo>
                    <a:pt x="4548" y="25506"/>
                    <a:pt x="1370" y="21494"/>
                    <a:pt x="679" y="20577"/>
                  </a:cubicBezTo>
                  <a:lnTo>
                    <a:pt x="18657" y="789"/>
                  </a:lnTo>
                  <a:close/>
                  <a:moveTo>
                    <a:pt x="18706" y="0"/>
                  </a:moveTo>
                  <a:cubicBezTo>
                    <a:pt x="18627" y="0"/>
                    <a:pt x="18552" y="27"/>
                    <a:pt x="18503" y="86"/>
                  </a:cubicBezTo>
                  <a:lnTo>
                    <a:pt x="107" y="20363"/>
                  </a:lnTo>
                  <a:cubicBezTo>
                    <a:pt x="0" y="20470"/>
                    <a:pt x="0" y="20613"/>
                    <a:pt x="72" y="20732"/>
                  </a:cubicBezTo>
                  <a:cubicBezTo>
                    <a:pt x="107" y="20779"/>
                    <a:pt x="3536" y="25709"/>
                    <a:pt x="9287" y="28280"/>
                  </a:cubicBezTo>
                  <a:cubicBezTo>
                    <a:pt x="10359" y="28769"/>
                    <a:pt x="11728" y="29257"/>
                    <a:pt x="13169" y="29781"/>
                  </a:cubicBezTo>
                  <a:cubicBezTo>
                    <a:pt x="19586" y="32102"/>
                    <a:pt x="28361" y="35293"/>
                    <a:pt x="28718" y="42985"/>
                  </a:cubicBezTo>
                  <a:cubicBezTo>
                    <a:pt x="28742" y="43104"/>
                    <a:pt x="28813" y="43211"/>
                    <a:pt x="28921" y="43246"/>
                  </a:cubicBezTo>
                  <a:cubicBezTo>
                    <a:pt x="28932" y="43270"/>
                    <a:pt x="28944" y="43270"/>
                    <a:pt x="28980" y="43282"/>
                  </a:cubicBezTo>
                  <a:cubicBezTo>
                    <a:pt x="28990" y="43283"/>
                    <a:pt x="29001" y="43283"/>
                    <a:pt x="29011" y="43283"/>
                  </a:cubicBezTo>
                  <a:cubicBezTo>
                    <a:pt x="29141" y="43283"/>
                    <a:pt x="29257" y="43213"/>
                    <a:pt x="29302" y="43092"/>
                  </a:cubicBezTo>
                  <a:lnTo>
                    <a:pt x="39791" y="15410"/>
                  </a:lnTo>
                  <a:cubicBezTo>
                    <a:pt x="39791" y="15374"/>
                    <a:pt x="39815" y="15350"/>
                    <a:pt x="39815" y="15314"/>
                  </a:cubicBezTo>
                  <a:cubicBezTo>
                    <a:pt x="39815" y="15267"/>
                    <a:pt x="39862" y="13945"/>
                    <a:pt x="39112" y="12266"/>
                  </a:cubicBezTo>
                  <a:cubicBezTo>
                    <a:pt x="38398" y="10731"/>
                    <a:pt x="36838" y="8587"/>
                    <a:pt x="33362" y="7111"/>
                  </a:cubicBezTo>
                  <a:cubicBezTo>
                    <a:pt x="31207" y="6194"/>
                    <a:pt x="29123" y="5599"/>
                    <a:pt x="27289" y="5075"/>
                  </a:cubicBezTo>
                  <a:cubicBezTo>
                    <a:pt x="23479" y="3992"/>
                    <a:pt x="20491" y="3146"/>
                    <a:pt x="18979" y="170"/>
                  </a:cubicBezTo>
                  <a:cubicBezTo>
                    <a:pt x="18931" y="74"/>
                    <a:pt x="18836" y="15"/>
                    <a:pt x="18753" y="3"/>
                  </a:cubicBezTo>
                  <a:cubicBezTo>
                    <a:pt x="18737" y="1"/>
                    <a:pt x="18722" y="0"/>
                    <a:pt x="18706"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45" name="Google Shape;17194;p59">
              <a:extLst>
                <a:ext uri="{FF2B5EF4-FFF2-40B4-BE49-F238E27FC236}">
                  <a16:creationId xmlns:a16="http://schemas.microsoft.com/office/drawing/2014/main" id="{6034EC34-4308-8768-E3E8-DC59A3EAB9B6}"/>
                </a:ext>
              </a:extLst>
            </p:cNvPr>
            <p:cNvSpPr/>
            <p:nvPr/>
          </p:nvSpPr>
          <p:spPr>
            <a:xfrm>
              <a:off x="3311700" y="1721675"/>
              <a:ext cx="1869025" cy="1141400"/>
            </a:xfrm>
            <a:custGeom>
              <a:avLst/>
              <a:gdLst/>
              <a:ahLst/>
              <a:cxnLst/>
              <a:rect l="l" t="t" r="r" b="b"/>
              <a:pathLst>
                <a:path w="74761" h="45656" extrusionOk="0">
                  <a:moveTo>
                    <a:pt x="20822" y="0"/>
                  </a:moveTo>
                  <a:cubicBezTo>
                    <a:pt x="20741" y="0"/>
                    <a:pt x="20658" y="32"/>
                    <a:pt x="20599" y="100"/>
                  </a:cubicBezTo>
                  <a:lnTo>
                    <a:pt x="108" y="21007"/>
                  </a:lnTo>
                  <a:cubicBezTo>
                    <a:pt x="37" y="21078"/>
                    <a:pt x="1" y="21185"/>
                    <a:pt x="37" y="21293"/>
                  </a:cubicBezTo>
                  <a:cubicBezTo>
                    <a:pt x="60" y="21388"/>
                    <a:pt x="144" y="21471"/>
                    <a:pt x="239" y="21495"/>
                  </a:cubicBezTo>
                  <a:cubicBezTo>
                    <a:pt x="418" y="21543"/>
                    <a:pt x="18384" y="25948"/>
                    <a:pt x="25968" y="29544"/>
                  </a:cubicBezTo>
                  <a:cubicBezTo>
                    <a:pt x="34946" y="33818"/>
                    <a:pt x="35648" y="39414"/>
                    <a:pt x="35660" y="39473"/>
                  </a:cubicBezTo>
                  <a:cubicBezTo>
                    <a:pt x="35672" y="39593"/>
                    <a:pt x="35755" y="39676"/>
                    <a:pt x="35851" y="39712"/>
                  </a:cubicBezTo>
                  <a:cubicBezTo>
                    <a:pt x="35874" y="39712"/>
                    <a:pt x="35886" y="39723"/>
                    <a:pt x="35886" y="39723"/>
                  </a:cubicBezTo>
                  <a:cubicBezTo>
                    <a:pt x="35910" y="39731"/>
                    <a:pt x="35934" y="39734"/>
                    <a:pt x="35958" y="39734"/>
                  </a:cubicBezTo>
                  <a:cubicBezTo>
                    <a:pt x="36054" y="39734"/>
                    <a:pt x="36148" y="39679"/>
                    <a:pt x="36196" y="39593"/>
                  </a:cubicBezTo>
                  <a:cubicBezTo>
                    <a:pt x="36236" y="39532"/>
                    <a:pt x="39574" y="34504"/>
                    <a:pt x="46985" y="34504"/>
                  </a:cubicBezTo>
                  <a:cubicBezTo>
                    <a:pt x="48378" y="34504"/>
                    <a:pt x="49916" y="34682"/>
                    <a:pt x="51603" y="35104"/>
                  </a:cubicBezTo>
                  <a:cubicBezTo>
                    <a:pt x="56806" y="36414"/>
                    <a:pt x="59806" y="38509"/>
                    <a:pt x="62687" y="40533"/>
                  </a:cubicBezTo>
                  <a:cubicBezTo>
                    <a:pt x="65878" y="42760"/>
                    <a:pt x="68867" y="44879"/>
                    <a:pt x="74415" y="45653"/>
                  </a:cubicBezTo>
                  <a:cubicBezTo>
                    <a:pt x="74431" y="45655"/>
                    <a:pt x="74446" y="45656"/>
                    <a:pt x="74462" y="45656"/>
                  </a:cubicBezTo>
                  <a:cubicBezTo>
                    <a:pt x="74537" y="45656"/>
                    <a:pt x="74604" y="45631"/>
                    <a:pt x="74653" y="45581"/>
                  </a:cubicBezTo>
                  <a:cubicBezTo>
                    <a:pt x="74713" y="45522"/>
                    <a:pt x="74760" y="45427"/>
                    <a:pt x="74748" y="45343"/>
                  </a:cubicBezTo>
                  <a:lnTo>
                    <a:pt x="72391" y="18411"/>
                  </a:lnTo>
                  <a:cubicBezTo>
                    <a:pt x="72391" y="18340"/>
                    <a:pt x="72355" y="18268"/>
                    <a:pt x="72272" y="18209"/>
                  </a:cubicBezTo>
                  <a:cubicBezTo>
                    <a:pt x="72223" y="18169"/>
                    <a:pt x="72157" y="18146"/>
                    <a:pt x="72095" y="18146"/>
                  </a:cubicBezTo>
                  <a:cubicBezTo>
                    <a:pt x="72082" y="18146"/>
                    <a:pt x="72070" y="18147"/>
                    <a:pt x="72058" y="18149"/>
                  </a:cubicBezTo>
                  <a:cubicBezTo>
                    <a:pt x="72058" y="18149"/>
                    <a:pt x="72053" y="18150"/>
                    <a:pt x="72043" y="18150"/>
                  </a:cubicBezTo>
                  <a:cubicBezTo>
                    <a:pt x="71984" y="18150"/>
                    <a:pt x="71746" y="18141"/>
                    <a:pt x="71307" y="18018"/>
                  </a:cubicBezTo>
                  <a:lnTo>
                    <a:pt x="71307" y="18018"/>
                  </a:lnTo>
                  <a:cubicBezTo>
                    <a:pt x="71319" y="18221"/>
                    <a:pt x="71343" y="18435"/>
                    <a:pt x="71343" y="18638"/>
                  </a:cubicBezTo>
                  <a:cubicBezTo>
                    <a:pt x="71546" y="18685"/>
                    <a:pt x="71712" y="18709"/>
                    <a:pt x="71831" y="18733"/>
                  </a:cubicBezTo>
                  <a:lnTo>
                    <a:pt x="74141" y="45022"/>
                  </a:lnTo>
                  <a:cubicBezTo>
                    <a:pt x="68962" y="44224"/>
                    <a:pt x="66069" y="42200"/>
                    <a:pt x="63033" y="40057"/>
                  </a:cubicBezTo>
                  <a:cubicBezTo>
                    <a:pt x="60104" y="37985"/>
                    <a:pt x="57056" y="35854"/>
                    <a:pt x="51734" y="34532"/>
                  </a:cubicBezTo>
                  <a:cubicBezTo>
                    <a:pt x="49999" y="34099"/>
                    <a:pt x="48415" y="33916"/>
                    <a:pt x="46977" y="33916"/>
                  </a:cubicBezTo>
                  <a:cubicBezTo>
                    <a:pt x="40711" y="33916"/>
                    <a:pt x="37224" y="37391"/>
                    <a:pt x="36101" y="38747"/>
                  </a:cubicBezTo>
                  <a:cubicBezTo>
                    <a:pt x="35648" y="37080"/>
                    <a:pt x="33779" y="32604"/>
                    <a:pt x="26219" y="29008"/>
                  </a:cubicBezTo>
                  <a:cubicBezTo>
                    <a:pt x="19289" y="25722"/>
                    <a:pt x="3859" y="21793"/>
                    <a:pt x="870" y="21031"/>
                  </a:cubicBezTo>
                  <a:lnTo>
                    <a:pt x="20873" y="647"/>
                  </a:lnTo>
                  <a:lnTo>
                    <a:pt x="21897" y="1028"/>
                  </a:lnTo>
                  <a:cubicBezTo>
                    <a:pt x="21934" y="1043"/>
                    <a:pt x="21972" y="1049"/>
                    <a:pt x="22010" y="1049"/>
                  </a:cubicBezTo>
                  <a:cubicBezTo>
                    <a:pt x="22130" y="1049"/>
                    <a:pt x="22244" y="982"/>
                    <a:pt x="22289" y="873"/>
                  </a:cubicBezTo>
                  <a:cubicBezTo>
                    <a:pt x="22349" y="719"/>
                    <a:pt x="22266" y="540"/>
                    <a:pt x="22123" y="481"/>
                  </a:cubicBezTo>
                  <a:lnTo>
                    <a:pt x="20920" y="16"/>
                  </a:lnTo>
                  <a:cubicBezTo>
                    <a:pt x="20889" y="6"/>
                    <a:pt x="20856" y="0"/>
                    <a:pt x="208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46" name="Google Shape;17195;p59">
              <a:extLst>
                <a:ext uri="{FF2B5EF4-FFF2-40B4-BE49-F238E27FC236}">
                  <a16:creationId xmlns:a16="http://schemas.microsoft.com/office/drawing/2014/main" id="{AA0BE945-C671-CD1A-970A-26B4FD07939E}"/>
                </a:ext>
              </a:extLst>
            </p:cNvPr>
            <p:cNvSpPr/>
            <p:nvPr/>
          </p:nvSpPr>
          <p:spPr>
            <a:xfrm>
              <a:off x="4413925" y="2274875"/>
              <a:ext cx="808775" cy="689050"/>
            </a:xfrm>
            <a:custGeom>
              <a:avLst/>
              <a:gdLst/>
              <a:ahLst/>
              <a:cxnLst/>
              <a:rect l="l" t="t" r="r" b="b"/>
              <a:pathLst>
                <a:path w="32351" h="27562" extrusionOk="0">
                  <a:moveTo>
                    <a:pt x="28375" y="1"/>
                  </a:moveTo>
                  <a:cubicBezTo>
                    <a:pt x="28260" y="1"/>
                    <a:pt x="28145" y="71"/>
                    <a:pt x="28100" y="189"/>
                  </a:cubicBezTo>
                  <a:cubicBezTo>
                    <a:pt x="28040" y="331"/>
                    <a:pt x="28111" y="510"/>
                    <a:pt x="28266" y="570"/>
                  </a:cubicBezTo>
                  <a:lnTo>
                    <a:pt x="29171" y="915"/>
                  </a:lnTo>
                  <a:lnTo>
                    <a:pt x="31695" y="26704"/>
                  </a:lnTo>
                  <a:cubicBezTo>
                    <a:pt x="29897" y="25608"/>
                    <a:pt x="23718" y="21846"/>
                    <a:pt x="19301" y="19084"/>
                  </a:cubicBezTo>
                  <a:lnTo>
                    <a:pt x="18956" y="18881"/>
                  </a:lnTo>
                  <a:cubicBezTo>
                    <a:pt x="15279" y="16597"/>
                    <a:pt x="9015" y="12701"/>
                    <a:pt x="2404" y="12701"/>
                  </a:cubicBezTo>
                  <a:cubicBezTo>
                    <a:pt x="1607" y="12701"/>
                    <a:pt x="804" y="12758"/>
                    <a:pt x="1" y="12881"/>
                  </a:cubicBezTo>
                  <a:cubicBezTo>
                    <a:pt x="84" y="12893"/>
                    <a:pt x="179" y="12916"/>
                    <a:pt x="263" y="12916"/>
                  </a:cubicBezTo>
                  <a:cubicBezTo>
                    <a:pt x="1382" y="12952"/>
                    <a:pt x="2501" y="13107"/>
                    <a:pt x="3573" y="13333"/>
                  </a:cubicBezTo>
                  <a:cubicBezTo>
                    <a:pt x="9597" y="13750"/>
                    <a:pt x="15253" y="17262"/>
                    <a:pt x="18646" y="19369"/>
                  </a:cubicBezTo>
                  <a:lnTo>
                    <a:pt x="18991" y="19584"/>
                  </a:lnTo>
                  <a:cubicBezTo>
                    <a:pt x="24194" y="22810"/>
                    <a:pt x="31826" y="27466"/>
                    <a:pt x="31910" y="27513"/>
                  </a:cubicBezTo>
                  <a:cubicBezTo>
                    <a:pt x="31921" y="27525"/>
                    <a:pt x="31933" y="27525"/>
                    <a:pt x="31945" y="27537"/>
                  </a:cubicBezTo>
                  <a:cubicBezTo>
                    <a:pt x="31987" y="27553"/>
                    <a:pt x="32026" y="27562"/>
                    <a:pt x="32065" y="27562"/>
                  </a:cubicBezTo>
                  <a:cubicBezTo>
                    <a:pt x="32116" y="27562"/>
                    <a:pt x="32165" y="27547"/>
                    <a:pt x="32219" y="27513"/>
                  </a:cubicBezTo>
                  <a:cubicBezTo>
                    <a:pt x="32314" y="27478"/>
                    <a:pt x="32350" y="27370"/>
                    <a:pt x="32350" y="27263"/>
                  </a:cubicBezTo>
                  <a:lnTo>
                    <a:pt x="29755" y="689"/>
                  </a:lnTo>
                  <a:cubicBezTo>
                    <a:pt x="29731" y="593"/>
                    <a:pt x="29659" y="486"/>
                    <a:pt x="29552" y="439"/>
                  </a:cubicBezTo>
                  <a:lnTo>
                    <a:pt x="28481" y="22"/>
                  </a:lnTo>
                  <a:cubicBezTo>
                    <a:pt x="28447" y="8"/>
                    <a:pt x="28411" y="1"/>
                    <a:pt x="2837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47" name="Google Shape;17196;p59">
              <a:extLst>
                <a:ext uri="{FF2B5EF4-FFF2-40B4-BE49-F238E27FC236}">
                  <a16:creationId xmlns:a16="http://schemas.microsoft.com/office/drawing/2014/main" id="{AD748C80-0C49-94BB-438B-1931983250C9}"/>
                </a:ext>
              </a:extLst>
            </p:cNvPr>
            <p:cNvSpPr/>
            <p:nvPr/>
          </p:nvSpPr>
          <p:spPr>
            <a:xfrm>
              <a:off x="4333875" y="2339225"/>
              <a:ext cx="928400" cy="733100"/>
            </a:xfrm>
            <a:custGeom>
              <a:avLst/>
              <a:gdLst/>
              <a:ahLst/>
              <a:cxnLst/>
              <a:rect l="l" t="t" r="r" b="b"/>
              <a:pathLst>
                <a:path w="37136" h="29324" extrusionOk="0">
                  <a:moveTo>
                    <a:pt x="32851" y="0"/>
                  </a:moveTo>
                  <a:cubicBezTo>
                    <a:pt x="32728" y="0"/>
                    <a:pt x="32610" y="75"/>
                    <a:pt x="32564" y="186"/>
                  </a:cubicBezTo>
                  <a:cubicBezTo>
                    <a:pt x="32504" y="341"/>
                    <a:pt x="32576" y="520"/>
                    <a:pt x="32730" y="579"/>
                  </a:cubicBezTo>
                  <a:lnTo>
                    <a:pt x="33623" y="913"/>
                  </a:lnTo>
                  <a:lnTo>
                    <a:pt x="36469" y="28618"/>
                  </a:lnTo>
                  <a:cubicBezTo>
                    <a:pt x="34885" y="28095"/>
                    <a:pt x="32873" y="26952"/>
                    <a:pt x="28885" y="24654"/>
                  </a:cubicBezTo>
                  <a:cubicBezTo>
                    <a:pt x="26313" y="23177"/>
                    <a:pt x="22789" y="21153"/>
                    <a:pt x="18014" y="18534"/>
                  </a:cubicBezTo>
                  <a:cubicBezTo>
                    <a:pt x="12629" y="15575"/>
                    <a:pt x="8230" y="14713"/>
                    <a:pt x="4928" y="14713"/>
                  </a:cubicBezTo>
                  <a:cubicBezTo>
                    <a:pt x="2835" y="14713"/>
                    <a:pt x="1183" y="15059"/>
                    <a:pt x="0" y="15438"/>
                  </a:cubicBezTo>
                  <a:cubicBezTo>
                    <a:pt x="636" y="15368"/>
                    <a:pt x="1276" y="15335"/>
                    <a:pt x="1917" y="15335"/>
                  </a:cubicBezTo>
                  <a:cubicBezTo>
                    <a:pt x="2464" y="15335"/>
                    <a:pt x="3012" y="15359"/>
                    <a:pt x="3560" y="15402"/>
                  </a:cubicBezTo>
                  <a:cubicBezTo>
                    <a:pt x="4005" y="15368"/>
                    <a:pt x="4475" y="15348"/>
                    <a:pt x="4970" y="15348"/>
                  </a:cubicBezTo>
                  <a:cubicBezTo>
                    <a:pt x="8190" y="15348"/>
                    <a:pt x="12475" y="16179"/>
                    <a:pt x="17717" y="19058"/>
                  </a:cubicBezTo>
                  <a:cubicBezTo>
                    <a:pt x="22491" y="21677"/>
                    <a:pt x="26003" y="23701"/>
                    <a:pt x="28575" y="25177"/>
                  </a:cubicBezTo>
                  <a:cubicBezTo>
                    <a:pt x="32968" y="27690"/>
                    <a:pt x="34957" y="28833"/>
                    <a:pt x="36707" y="29309"/>
                  </a:cubicBezTo>
                  <a:cubicBezTo>
                    <a:pt x="36730" y="29319"/>
                    <a:pt x="36755" y="29323"/>
                    <a:pt x="36780" y="29323"/>
                  </a:cubicBezTo>
                  <a:cubicBezTo>
                    <a:pt x="36847" y="29323"/>
                    <a:pt x="36917" y="29293"/>
                    <a:pt x="36969" y="29249"/>
                  </a:cubicBezTo>
                  <a:cubicBezTo>
                    <a:pt x="37088" y="29166"/>
                    <a:pt x="37136" y="29071"/>
                    <a:pt x="37124" y="28987"/>
                  </a:cubicBezTo>
                  <a:lnTo>
                    <a:pt x="34207" y="674"/>
                  </a:lnTo>
                  <a:cubicBezTo>
                    <a:pt x="34183" y="579"/>
                    <a:pt x="34111" y="472"/>
                    <a:pt x="34004" y="424"/>
                  </a:cubicBezTo>
                  <a:lnTo>
                    <a:pt x="32957" y="20"/>
                  </a:lnTo>
                  <a:cubicBezTo>
                    <a:pt x="32922" y="6"/>
                    <a:pt x="32886" y="0"/>
                    <a:pt x="3285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48" name="Google Shape;17197;p59">
              <a:extLst>
                <a:ext uri="{FF2B5EF4-FFF2-40B4-BE49-F238E27FC236}">
                  <a16:creationId xmlns:a16="http://schemas.microsoft.com/office/drawing/2014/main" id="{98538C9F-1481-4938-81C5-A9A87CD4919B}"/>
                </a:ext>
              </a:extLst>
            </p:cNvPr>
            <p:cNvSpPr/>
            <p:nvPr/>
          </p:nvSpPr>
          <p:spPr>
            <a:xfrm>
              <a:off x="4202600" y="2700450"/>
              <a:ext cx="14300" cy="27725"/>
            </a:xfrm>
            <a:custGeom>
              <a:avLst/>
              <a:gdLst/>
              <a:ahLst/>
              <a:cxnLst/>
              <a:rect l="l" t="t" r="r" b="b"/>
              <a:pathLst>
                <a:path w="572" h="1109" extrusionOk="0">
                  <a:moveTo>
                    <a:pt x="429" y="1"/>
                  </a:moveTo>
                  <a:cubicBezTo>
                    <a:pt x="429" y="1"/>
                    <a:pt x="179" y="203"/>
                    <a:pt x="84" y="501"/>
                  </a:cubicBezTo>
                  <a:cubicBezTo>
                    <a:pt x="0" y="799"/>
                    <a:pt x="72" y="1108"/>
                    <a:pt x="72" y="1108"/>
                  </a:cubicBezTo>
                  <a:cubicBezTo>
                    <a:pt x="72" y="1108"/>
                    <a:pt x="358" y="930"/>
                    <a:pt x="477" y="620"/>
                  </a:cubicBezTo>
                  <a:cubicBezTo>
                    <a:pt x="572" y="299"/>
                    <a:pt x="429" y="1"/>
                    <a:pt x="42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49" name="Google Shape;17198;p59">
              <a:extLst>
                <a:ext uri="{FF2B5EF4-FFF2-40B4-BE49-F238E27FC236}">
                  <a16:creationId xmlns:a16="http://schemas.microsoft.com/office/drawing/2014/main" id="{21D51FDB-4A4E-EA10-AF52-884C842F0952}"/>
                </a:ext>
              </a:extLst>
            </p:cNvPr>
            <p:cNvSpPr/>
            <p:nvPr/>
          </p:nvSpPr>
          <p:spPr>
            <a:xfrm>
              <a:off x="4206475" y="2638450"/>
              <a:ext cx="387575" cy="89425"/>
            </a:xfrm>
            <a:custGeom>
              <a:avLst/>
              <a:gdLst/>
              <a:ahLst/>
              <a:cxnLst/>
              <a:rect l="l" t="t" r="r" b="b"/>
              <a:pathLst>
                <a:path w="15503" h="3577" extrusionOk="0">
                  <a:moveTo>
                    <a:pt x="9434" y="1"/>
                  </a:moveTo>
                  <a:cubicBezTo>
                    <a:pt x="8761" y="1"/>
                    <a:pt x="8053" y="36"/>
                    <a:pt x="7322" y="124"/>
                  </a:cubicBezTo>
                  <a:cubicBezTo>
                    <a:pt x="5048" y="385"/>
                    <a:pt x="3084" y="1195"/>
                    <a:pt x="1846" y="2029"/>
                  </a:cubicBezTo>
                  <a:cubicBezTo>
                    <a:pt x="1226" y="2445"/>
                    <a:pt x="762" y="2838"/>
                    <a:pt x="464" y="3112"/>
                  </a:cubicBezTo>
                  <a:cubicBezTo>
                    <a:pt x="298" y="3267"/>
                    <a:pt x="203" y="3386"/>
                    <a:pt x="119" y="3457"/>
                  </a:cubicBezTo>
                  <a:lnTo>
                    <a:pt x="0" y="3576"/>
                  </a:lnTo>
                  <a:cubicBezTo>
                    <a:pt x="0" y="3576"/>
                    <a:pt x="48" y="3553"/>
                    <a:pt x="143" y="3469"/>
                  </a:cubicBezTo>
                  <a:cubicBezTo>
                    <a:pt x="226" y="3410"/>
                    <a:pt x="345" y="3291"/>
                    <a:pt x="512" y="3172"/>
                  </a:cubicBezTo>
                  <a:cubicBezTo>
                    <a:pt x="845" y="2910"/>
                    <a:pt x="1334" y="2564"/>
                    <a:pt x="1977" y="2207"/>
                  </a:cubicBezTo>
                  <a:cubicBezTo>
                    <a:pt x="3239" y="1481"/>
                    <a:pt x="5167" y="790"/>
                    <a:pt x="7394" y="528"/>
                  </a:cubicBezTo>
                  <a:cubicBezTo>
                    <a:pt x="8321" y="414"/>
                    <a:pt x="9217" y="372"/>
                    <a:pt x="10054" y="372"/>
                  </a:cubicBezTo>
                  <a:cubicBezTo>
                    <a:pt x="11215" y="372"/>
                    <a:pt x="12263" y="452"/>
                    <a:pt x="13121" y="528"/>
                  </a:cubicBezTo>
                  <a:cubicBezTo>
                    <a:pt x="13847" y="600"/>
                    <a:pt x="14442" y="671"/>
                    <a:pt x="14859" y="719"/>
                  </a:cubicBezTo>
                  <a:cubicBezTo>
                    <a:pt x="15276" y="766"/>
                    <a:pt x="15502" y="790"/>
                    <a:pt x="15502" y="790"/>
                  </a:cubicBezTo>
                  <a:cubicBezTo>
                    <a:pt x="15502" y="790"/>
                    <a:pt x="15276" y="755"/>
                    <a:pt x="14859" y="647"/>
                  </a:cubicBezTo>
                  <a:cubicBezTo>
                    <a:pt x="14454" y="552"/>
                    <a:pt x="13859" y="433"/>
                    <a:pt x="13133" y="314"/>
                  </a:cubicBezTo>
                  <a:cubicBezTo>
                    <a:pt x="12137" y="160"/>
                    <a:pt x="10865" y="1"/>
                    <a:pt x="943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0" name="Google Shape;17199;p59">
              <a:extLst>
                <a:ext uri="{FF2B5EF4-FFF2-40B4-BE49-F238E27FC236}">
                  <a16:creationId xmlns:a16="http://schemas.microsoft.com/office/drawing/2014/main" id="{896AB84D-50BA-C2D6-E852-423922B256AF}"/>
                </a:ext>
              </a:extLst>
            </p:cNvPr>
            <p:cNvSpPr/>
            <p:nvPr/>
          </p:nvSpPr>
          <p:spPr>
            <a:xfrm>
              <a:off x="4214500" y="2662975"/>
              <a:ext cx="385500" cy="66375"/>
            </a:xfrm>
            <a:custGeom>
              <a:avLst/>
              <a:gdLst/>
              <a:ahLst/>
              <a:cxnLst/>
              <a:rect l="l" t="t" r="r" b="b"/>
              <a:pathLst>
                <a:path w="15420" h="2655" extrusionOk="0">
                  <a:moveTo>
                    <a:pt x="9494" y="1"/>
                  </a:moveTo>
                  <a:cubicBezTo>
                    <a:pt x="8863" y="1"/>
                    <a:pt x="8199" y="33"/>
                    <a:pt x="7513" y="107"/>
                  </a:cubicBezTo>
                  <a:cubicBezTo>
                    <a:pt x="6430" y="238"/>
                    <a:pt x="5382" y="464"/>
                    <a:pt x="4465" y="714"/>
                  </a:cubicBezTo>
                  <a:cubicBezTo>
                    <a:pt x="4001" y="857"/>
                    <a:pt x="3572" y="988"/>
                    <a:pt x="3168" y="1131"/>
                  </a:cubicBezTo>
                  <a:cubicBezTo>
                    <a:pt x="2763" y="1286"/>
                    <a:pt x="2394" y="1429"/>
                    <a:pt x="2072" y="1583"/>
                  </a:cubicBezTo>
                  <a:cubicBezTo>
                    <a:pt x="1739" y="1714"/>
                    <a:pt x="1441" y="1881"/>
                    <a:pt x="1191" y="2000"/>
                  </a:cubicBezTo>
                  <a:cubicBezTo>
                    <a:pt x="917" y="2119"/>
                    <a:pt x="715" y="2238"/>
                    <a:pt x="536" y="2345"/>
                  </a:cubicBezTo>
                  <a:cubicBezTo>
                    <a:pt x="191" y="2548"/>
                    <a:pt x="1" y="2655"/>
                    <a:pt x="1" y="2655"/>
                  </a:cubicBezTo>
                  <a:cubicBezTo>
                    <a:pt x="1" y="2655"/>
                    <a:pt x="191" y="2572"/>
                    <a:pt x="560" y="2405"/>
                  </a:cubicBezTo>
                  <a:cubicBezTo>
                    <a:pt x="739" y="2333"/>
                    <a:pt x="965" y="2226"/>
                    <a:pt x="1239" y="2119"/>
                  </a:cubicBezTo>
                  <a:cubicBezTo>
                    <a:pt x="1501" y="2012"/>
                    <a:pt x="1798" y="1893"/>
                    <a:pt x="2144" y="1774"/>
                  </a:cubicBezTo>
                  <a:cubicBezTo>
                    <a:pt x="2489" y="1655"/>
                    <a:pt x="2858" y="1524"/>
                    <a:pt x="3263" y="1405"/>
                  </a:cubicBezTo>
                  <a:cubicBezTo>
                    <a:pt x="3656" y="1274"/>
                    <a:pt x="4096" y="1167"/>
                    <a:pt x="4549" y="1048"/>
                  </a:cubicBezTo>
                  <a:cubicBezTo>
                    <a:pt x="5477" y="821"/>
                    <a:pt x="6490" y="631"/>
                    <a:pt x="7573" y="512"/>
                  </a:cubicBezTo>
                  <a:cubicBezTo>
                    <a:pt x="8525" y="418"/>
                    <a:pt x="9449" y="379"/>
                    <a:pt x="10298" y="379"/>
                  </a:cubicBezTo>
                  <a:cubicBezTo>
                    <a:pt x="10415" y="379"/>
                    <a:pt x="10531" y="379"/>
                    <a:pt x="10645" y="381"/>
                  </a:cubicBezTo>
                  <a:cubicBezTo>
                    <a:pt x="11121" y="393"/>
                    <a:pt x="11562" y="393"/>
                    <a:pt x="11978" y="440"/>
                  </a:cubicBezTo>
                  <a:cubicBezTo>
                    <a:pt x="12395" y="464"/>
                    <a:pt x="12776" y="512"/>
                    <a:pt x="13145" y="559"/>
                  </a:cubicBezTo>
                  <a:cubicBezTo>
                    <a:pt x="13502" y="607"/>
                    <a:pt x="13812" y="667"/>
                    <a:pt x="14098" y="702"/>
                  </a:cubicBezTo>
                  <a:cubicBezTo>
                    <a:pt x="14371" y="750"/>
                    <a:pt x="14610" y="798"/>
                    <a:pt x="14812" y="845"/>
                  </a:cubicBezTo>
                  <a:cubicBezTo>
                    <a:pt x="15193" y="917"/>
                    <a:pt x="15419" y="964"/>
                    <a:pt x="15419" y="964"/>
                  </a:cubicBezTo>
                  <a:cubicBezTo>
                    <a:pt x="15419" y="964"/>
                    <a:pt x="15205" y="905"/>
                    <a:pt x="14812" y="762"/>
                  </a:cubicBezTo>
                  <a:cubicBezTo>
                    <a:pt x="14610" y="702"/>
                    <a:pt x="14371" y="631"/>
                    <a:pt x="14098" y="571"/>
                  </a:cubicBezTo>
                  <a:cubicBezTo>
                    <a:pt x="13812" y="512"/>
                    <a:pt x="13502" y="417"/>
                    <a:pt x="13145" y="357"/>
                  </a:cubicBezTo>
                  <a:cubicBezTo>
                    <a:pt x="12800" y="286"/>
                    <a:pt x="12395" y="214"/>
                    <a:pt x="11978" y="166"/>
                  </a:cubicBezTo>
                  <a:cubicBezTo>
                    <a:pt x="11562" y="95"/>
                    <a:pt x="11097" y="59"/>
                    <a:pt x="10621" y="36"/>
                  </a:cubicBezTo>
                  <a:cubicBezTo>
                    <a:pt x="10259" y="13"/>
                    <a:pt x="9882" y="1"/>
                    <a:pt x="949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1" name="Google Shape;17200;p59">
              <a:extLst>
                <a:ext uri="{FF2B5EF4-FFF2-40B4-BE49-F238E27FC236}">
                  <a16:creationId xmlns:a16="http://schemas.microsoft.com/office/drawing/2014/main" id="{A76F4224-31EB-27FD-8860-5C7900D3217E}"/>
                </a:ext>
              </a:extLst>
            </p:cNvPr>
            <p:cNvSpPr/>
            <p:nvPr/>
          </p:nvSpPr>
          <p:spPr>
            <a:xfrm>
              <a:off x="4234450" y="2716000"/>
              <a:ext cx="105700" cy="28250"/>
            </a:xfrm>
            <a:custGeom>
              <a:avLst/>
              <a:gdLst/>
              <a:ahLst/>
              <a:cxnLst/>
              <a:rect l="l" t="t" r="r" b="b"/>
              <a:pathLst>
                <a:path w="4228" h="1130" extrusionOk="0">
                  <a:moveTo>
                    <a:pt x="3016" y="1"/>
                  </a:moveTo>
                  <a:cubicBezTo>
                    <a:pt x="2706" y="1"/>
                    <a:pt x="2358" y="28"/>
                    <a:pt x="2001" y="105"/>
                  </a:cubicBezTo>
                  <a:cubicBezTo>
                    <a:pt x="1370" y="248"/>
                    <a:pt x="869" y="510"/>
                    <a:pt x="524" y="724"/>
                  </a:cubicBezTo>
                  <a:cubicBezTo>
                    <a:pt x="179" y="951"/>
                    <a:pt x="0" y="1129"/>
                    <a:pt x="0" y="1129"/>
                  </a:cubicBezTo>
                  <a:cubicBezTo>
                    <a:pt x="0" y="1129"/>
                    <a:pt x="238" y="1046"/>
                    <a:pt x="619" y="903"/>
                  </a:cubicBezTo>
                  <a:cubicBezTo>
                    <a:pt x="1000" y="772"/>
                    <a:pt x="1512" y="629"/>
                    <a:pt x="2084" y="486"/>
                  </a:cubicBezTo>
                  <a:cubicBezTo>
                    <a:pt x="2667" y="367"/>
                    <a:pt x="3191" y="284"/>
                    <a:pt x="3596" y="236"/>
                  </a:cubicBezTo>
                  <a:cubicBezTo>
                    <a:pt x="3977" y="189"/>
                    <a:pt x="4227" y="177"/>
                    <a:pt x="4227" y="177"/>
                  </a:cubicBezTo>
                  <a:cubicBezTo>
                    <a:pt x="4227" y="177"/>
                    <a:pt x="3989" y="105"/>
                    <a:pt x="3596" y="34"/>
                  </a:cubicBezTo>
                  <a:cubicBezTo>
                    <a:pt x="3429" y="14"/>
                    <a:pt x="3232" y="1"/>
                    <a:pt x="301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2" name="Google Shape;17201;p59">
              <a:extLst>
                <a:ext uri="{FF2B5EF4-FFF2-40B4-BE49-F238E27FC236}">
                  <a16:creationId xmlns:a16="http://schemas.microsoft.com/office/drawing/2014/main" id="{64B36A9F-B3F1-B55A-3EEA-96BBB05C9389}"/>
                </a:ext>
              </a:extLst>
            </p:cNvPr>
            <p:cNvSpPr/>
            <p:nvPr/>
          </p:nvSpPr>
          <p:spPr>
            <a:xfrm>
              <a:off x="4262425" y="2738575"/>
              <a:ext cx="74450" cy="14600"/>
            </a:xfrm>
            <a:custGeom>
              <a:avLst/>
              <a:gdLst/>
              <a:ahLst/>
              <a:cxnLst/>
              <a:rect l="l" t="t" r="r" b="b"/>
              <a:pathLst>
                <a:path w="2978" h="584" extrusionOk="0">
                  <a:moveTo>
                    <a:pt x="1950" y="0"/>
                  </a:moveTo>
                  <a:cubicBezTo>
                    <a:pt x="1789" y="0"/>
                    <a:pt x="1616" y="11"/>
                    <a:pt x="1441" y="36"/>
                  </a:cubicBezTo>
                  <a:cubicBezTo>
                    <a:pt x="1024" y="95"/>
                    <a:pt x="655" y="238"/>
                    <a:pt x="405" y="357"/>
                  </a:cubicBezTo>
                  <a:cubicBezTo>
                    <a:pt x="143" y="476"/>
                    <a:pt x="1" y="583"/>
                    <a:pt x="1" y="583"/>
                  </a:cubicBezTo>
                  <a:cubicBezTo>
                    <a:pt x="1" y="583"/>
                    <a:pt x="179" y="571"/>
                    <a:pt x="441" y="536"/>
                  </a:cubicBezTo>
                  <a:cubicBezTo>
                    <a:pt x="715" y="512"/>
                    <a:pt x="1084" y="476"/>
                    <a:pt x="1489" y="417"/>
                  </a:cubicBezTo>
                  <a:cubicBezTo>
                    <a:pt x="1894" y="357"/>
                    <a:pt x="2263" y="286"/>
                    <a:pt x="2525" y="238"/>
                  </a:cubicBezTo>
                  <a:cubicBezTo>
                    <a:pt x="2798" y="202"/>
                    <a:pt x="2977" y="155"/>
                    <a:pt x="2977" y="155"/>
                  </a:cubicBezTo>
                  <a:cubicBezTo>
                    <a:pt x="2977" y="155"/>
                    <a:pt x="2798" y="95"/>
                    <a:pt x="2525" y="48"/>
                  </a:cubicBezTo>
                  <a:cubicBezTo>
                    <a:pt x="2373" y="20"/>
                    <a:pt x="2173" y="0"/>
                    <a:pt x="195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3" name="Google Shape;17202;p59">
              <a:extLst>
                <a:ext uri="{FF2B5EF4-FFF2-40B4-BE49-F238E27FC236}">
                  <a16:creationId xmlns:a16="http://schemas.microsoft.com/office/drawing/2014/main" id="{8A49761B-8D70-2A90-43AE-81D416242191}"/>
                </a:ext>
              </a:extLst>
            </p:cNvPr>
            <p:cNvSpPr/>
            <p:nvPr/>
          </p:nvSpPr>
          <p:spPr>
            <a:xfrm>
              <a:off x="4302900" y="2756125"/>
              <a:ext cx="473000" cy="113125"/>
            </a:xfrm>
            <a:custGeom>
              <a:avLst/>
              <a:gdLst/>
              <a:ahLst/>
              <a:cxnLst/>
              <a:rect l="l" t="t" r="r" b="b"/>
              <a:pathLst>
                <a:path w="18920" h="4525" extrusionOk="0">
                  <a:moveTo>
                    <a:pt x="6002" y="0"/>
                  </a:moveTo>
                  <a:cubicBezTo>
                    <a:pt x="5406" y="12"/>
                    <a:pt x="4847" y="12"/>
                    <a:pt x="4311" y="72"/>
                  </a:cubicBezTo>
                  <a:cubicBezTo>
                    <a:pt x="4049" y="108"/>
                    <a:pt x="3787" y="119"/>
                    <a:pt x="3549" y="155"/>
                  </a:cubicBezTo>
                  <a:cubicBezTo>
                    <a:pt x="3311" y="191"/>
                    <a:pt x="3073" y="227"/>
                    <a:pt x="2846" y="250"/>
                  </a:cubicBezTo>
                  <a:cubicBezTo>
                    <a:pt x="2406" y="310"/>
                    <a:pt x="2013" y="405"/>
                    <a:pt x="1656" y="477"/>
                  </a:cubicBezTo>
                  <a:cubicBezTo>
                    <a:pt x="1299" y="536"/>
                    <a:pt x="1001" y="608"/>
                    <a:pt x="763" y="691"/>
                  </a:cubicBezTo>
                  <a:cubicBezTo>
                    <a:pt x="275" y="822"/>
                    <a:pt x="1" y="893"/>
                    <a:pt x="1" y="893"/>
                  </a:cubicBezTo>
                  <a:cubicBezTo>
                    <a:pt x="1" y="893"/>
                    <a:pt x="287" y="834"/>
                    <a:pt x="775" y="751"/>
                  </a:cubicBezTo>
                  <a:cubicBezTo>
                    <a:pt x="1037" y="703"/>
                    <a:pt x="1334" y="643"/>
                    <a:pt x="1691" y="596"/>
                  </a:cubicBezTo>
                  <a:cubicBezTo>
                    <a:pt x="2049" y="548"/>
                    <a:pt x="2442" y="477"/>
                    <a:pt x="2894" y="453"/>
                  </a:cubicBezTo>
                  <a:cubicBezTo>
                    <a:pt x="3120" y="429"/>
                    <a:pt x="3358" y="405"/>
                    <a:pt x="3596" y="393"/>
                  </a:cubicBezTo>
                  <a:cubicBezTo>
                    <a:pt x="3835" y="370"/>
                    <a:pt x="4085" y="370"/>
                    <a:pt x="4347" y="358"/>
                  </a:cubicBezTo>
                  <a:cubicBezTo>
                    <a:pt x="4525" y="350"/>
                    <a:pt x="4706" y="347"/>
                    <a:pt x="4891" y="347"/>
                  </a:cubicBezTo>
                  <a:cubicBezTo>
                    <a:pt x="5259" y="347"/>
                    <a:pt x="5640" y="358"/>
                    <a:pt x="6037" y="358"/>
                  </a:cubicBezTo>
                  <a:cubicBezTo>
                    <a:pt x="7204" y="417"/>
                    <a:pt x="8502" y="536"/>
                    <a:pt x="9835" y="786"/>
                  </a:cubicBezTo>
                  <a:cubicBezTo>
                    <a:pt x="11169" y="1060"/>
                    <a:pt x="12419" y="1417"/>
                    <a:pt x="13526" y="1798"/>
                  </a:cubicBezTo>
                  <a:cubicBezTo>
                    <a:pt x="14086" y="2013"/>
                    <a:pt x="14622" y="2203"/>
                    <a:pt x="15098" y="2429"/>
                  </a:cubicBezTo>
                  <a:cubicBezTo>
                    <a:pt x="15336" y="2536"/>
                    <a:pt x="15574" y="2632"/>
                    <a:pt x="15788" y="2739"/>
                  </a:cubicBezTo>
                  <a:cubicBezTo>
                    <a:pt x="16003" y="2846"/>
                    <a:pt x="16229" y="2953"/>
                    <a:pt x="16419" y="3048"/>
                  </a:cubicBezTo>
                  <a:cubicBezTo>
                    <a:pt x="16824" y="3251"/>
                    <a:pt x="17170" y="3453"/>
                    <a:pt x="17479" y="3632"/>
                  </a:cubicBezTo>
                  <a:cubicBezTo>
                    <a:pt x="17789" y="3810"/>
                    <a:pt x="18051" y="3977"/>
                    <a:pt x="18265" y="4108"/>
                  </a:cubicBezTo>
                  <a:cubicBezTo>
                    <a:pt x="18682" y="4382"/>
                    <a:pt x="18920" y="4525"/>
                    <a:pt x="18920" y="4525"/>
                  </a:cubicBezTo>
                  <a:cubicBezTo>
                    <a:pt x="18920" y="4525"/>
                    <a:pt x="18694" y="4358"/>
                    <a:pt x="18217" y="4001"/>
                  </a:cubicBezTo>
                  <a:cubicBezTo>
                    <a:pt x="18027" y="3858"/>
                    <a:pt x="17777" y="3679"/>
                    <a:pt x="17479" y="3477"/>
                  </a:cubicBezTo>
                  <a:cubicBezTo>
                    <a:pt x="17181" y="3287"/>
                    <a:pt x="16848" y="3048"/>
                    <a:pt x="16455" y="2846"/>
                  </a:cubicBezTo>
                  <a:cubicBezTo>
                    <a:pt x="16253" y="2727"/>
                    <a:pt x="16050" y="2608"/>
                    <a:pt x="15836" y="2489"/>
                  </a:cubicBezTo>
                  <a:cubicBezTo>
                    <a:pt x="15634" y="2370"/>
                    <a:pt x="15396" y="2263"/>
                    <a:pt x="15157" y="2144"/>
                  </a:cubicBezTo>
                  <a:cubicBezTo>
                    <a:pt x="14693" y="1905"/>
                    <a:pt x="14157" y="1703"/>
                    <a:pt x="13610" y="1465"/>
                  </a:cubicBezTo>
                  <a:cubicBezTo>
                    <a:pt x="12490" y="1024"/>
                    <a:pt x="11228" y="643"/>
                    <a:pt x="9871" y="370"/>
                  </a:cubicBezTo>
                  <a:cubicBezTo>
                    <a:pt x="8514" y="119"/>
                    <a:pt x="7192" y="12"/>
                    <a:pt x="600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4" name="Google Shape;17203;p59">
              <a:extLst>
                <a:ext uri="{FF2B5EF4-FFF2-40B4-BE49-F238E27FC236}">
                  <a16:creationId xmlns:a16="http://schemas.microsoft.com/office/drawing/2014/main" id="{D9D3461C-BCFA-C711-67B3-9FFAC5D17063}"/>
                </a:ext>
              </a:extLst>
            </p:cNvPr>
            <p:cNvSpPr/>
            <p:nvPr/>
          </p:nvSpPr>
          <p:spPr>
            <a:xfrm>
              <a:off x="4331475" y="2783675"/>
              <a:ext cx="317625" cy="61175"/>
            </a:xfrm>
            <a:custGeom>
              <a:avLst/>
              <a:gdLst/>
              <a:ahLst/>
              <a:cxnLst/>
              <a:rect l="l" t="t" r="r" b="b"/>
              <a:pathLst>
                <a:path w="12705" h="2447" extrusionOk="0">
                  <a:moveTo>
                    <a:pt x="4710" y="0"/>
                  </a:moveTo>
                  <a:cubicBezTo>
                    <a:pt x="4454" y="0"/>
                    <a:pt x="4205" y="7"/>
                    <a:pt x="3966" y="18"/>
                  </a:cubicBezTo>
                  <a:cubicBezTo>
                    <a:pt x="3156" y="65"/>
                    <a:pt x="2442" y="149"/>
                    <a:pt x="1870" y="268"/>
                  </a:cubicBezTo>
                  <a:cubicBezTo>
                    <a:pt x="1572" y="315"/>
                    <a:pt x="1310" y="387"/>
                    <a:pt x="1072" y="446"/>
                  </a:cubicBezTo>
                  <a:cubicBezTo>
                    <a:pt x="858" y="494"/>
                    <a:pt x="656" y="553"/>
                    <a:pt x="501" y="613"/>
                  </a:cubicBezTo>
                  <a:lnTo>
                    <a:pt x="1" y="780"/>
                  </a:lnTo>
                  <a:cubicBezTo>
                    <a:pt x="1" y="780"/>
                    <a:pt x="179" y="732"/>
                    <a:pt x="513" y="672"/>
                  </a:cubicBezTo>
                  <a:cubicBezTo>
                    <a:pt x="679" y="637"/>
                    <a:pt x="870" y="601"/>
                    <a:pt x="1108" y="565"/>
                  </a:cubicBezTo>
                  <a:cubicBezTo>
                    <a:pt x="1334" y="530"/>
                    <a:pt x="1596" y="494"/>
                    <a:pt x="1894" y="458"/>
                  </a:cubicBezTo>
                  <a:cubicBezTo>
                    <a:pt x="2477" y="387"/>
                    <a:pt x="3192" y="339"/>
                    <a:pt x="3966" y="339"/>
                  </a:cubicBezTo>
                  <a:cubicBezTo>
                    <a:pt x="4751" y="339"/>
                    <a:pt x="5609" y="387"/>
                    <a:pt x="6502" y="506"/>
                  </a:cubicBezTo>
                  <a:cubicBezTo>
                    <a:pt x="7395" y="625"/>
                    <a:pt x="8228" y="803"/>
                    <a:pt x="8978" y="994"/>
                  </a:cubicBezTo>
                  <a:cubicBezTo>
                    <a:pt x="9728" y="1208"/>
                    <a:pt x="10395" y="1423"/>
                    <a:pt x="10943" y="1649"/>
                  </a:cubicBezTo>
                  <a:cubicBezTo>
                    <a:pt x="11228" y="1756"/>
                    <a:pt x="11466" y="1875"/>
                    <a:pt x="11693" y="1958"/>
                  </a:cubicBezTo>
                  <a:cubicBezTo>
                    <a:pt x="11919" y="2054"/>
                    <a:pt x="12098" y="2149"/>
                    <a:pt x="12240" y="2220"/>
                  </a:cubicBezTo>
                  <a:cubicBezTo>
                    <a:pt x="12538" y="2363"/>
                    <a:pt x="12705" y="2446"/>
                    <a:pt x="12705" y="2446"/>
                  </a:cubicBezTo>
                  <a:cubicBezTo>
                    <a:pt x="12705" y="2446"/>
                    <a:pt x="12550" y="2351"/>
                    <a:pt x="12264" y="2161"/>
                  </a:cubicBezTo>
                  <a:cubicBezTo>
                    <a:pt x="12133" y="2065"/>
                    <a:pt x="11955" y="1958"/>
                    <a:pt x="11752" y="1839"/>
                  </a:cubicBezTo>
                  <a:cubicBezTo>
                    <a:pt x="11538" y="1744"/>
                    <a:pt x="11300" y="1589"/>
                    <a:pt x="11038" y="1470"/>
                  </a:cubicBezTo>
                  <a:cubicBezTo>
                    <a:pt x="10502" y="1208"/>
                    <a:pt x="9847" y="934"/>
                    <a:pt x="9085" y="684"/>
                  </a:cubicBezTo>
                  <a:cubicBezTo>
                    <a:pt x="8323" y="446"/>
                    <a:pt x="7466" y="232"/>
                    <a:pt x="6549" y="125"/>
                  </a:cubicBezTo>
                  <a:cubicBezTo>
                    <a:pt x="5912" y="34"/>
                    <a:pt x="5292" y="0"/>
                    <a:pt x="471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5" name="Google Shape;17204;p59">
              <a:extLst>
                <a:ext uri="{FF2B5EF4-FFF2-40B4-BE49-F238E27FC236}">
                  <a16:creationId xmlns:a16="http://schemas.microsoft.com/office/drawing/2014/main" id="{B7E60890-F2C7-29B3-C634-CC709697FF04}"/>
                </a:ext>
              </a:extLst>
            </p:cNvPr>
            <p:cNvSpPr/>
            <p:nvPr/>
          </p:nvSpPr>
          <p:spPr>
            <a:xfrm>
              <a:off x="4752075" y="2896925"/>
              <a:ext cx="521225" cy="225350"/>
            </a:xfrm>
            <a:custGeom>
              <a:avLst/>
              <a:gdLst/>
              <a:ahLst/>
              <a:cxnLst/>
              <a:rect l="l" t="t" r="r" b="b"/>
              <a:pathLst>
                <a:path w="20849" h="9014" extrusionOk="0">
                  <a:moveTo>
                    <a:pt x="0" y="0"/>
                  </a:moveTo>
                  <a:cubicBezTo>
                    <a:pt x="1" y="0"/>
                    <a:pt x="1144" y="572"/>
                    <a:pt x="2989" y="1500"/>
                  </a:cubicBezTo>
                  <a:cubicBezTo>
                    <a:pt x="4822" y="2441"/>
                    <a:pt x="7370" y="3715"/>
                    <a:pt x="10180" y="5144"/>
                  </a:cubicBezTo>
                  <a:cubicBezTo>
                    <a:pt x="11585" y="5846"/>
                    <a:pt x="12907" y="6549"/>
                    <a:pt x="14157" y="7120"/>
                  </a:cubicBezTo>
                  <a:cubicBezTo>
                    <a:pt x="15395" y="7691"/>
                    <a:pt x="16550" y="8156"/>
                    <a:pt x="17550" y="8430"/>
                  </a:cubicBezTo>
                  <a:cubicBezTo>
                    <a:pt x="18550" y="8727"/>
                    <a:pt x="19360" y="8882"/>
                    <a:pt x="19943" y="8942"/>
                  </a:cubicBezTo>
                  <a:cubicBezTo>
                    <a:pt x="20241" y="8989"/>
                    <a:pt x="20467" y="8989"/>
                    <a:pt x="20610" y="9001"/>
                  </a:cubicBezTo>
                  <a:cubicBezTo>
                    <a:pt x="20777" y="9013"/>
                    <a:pt x="20848" y="9013"/>
                    <a:pt x="20848" y="9013"/>
                  </a:cubicBezTo>
                  <a:cubicBezTo>
                    <a:pt x="20848" y="9013"/>
                    <a:pt x="20777" y="9013"/>
                    <a:pt x="20634" y="8989"/>
                  </a:cubicBezTo>
                  <a:cubicBezTo>
                    <a:pt x="20479" y="8965"/>
                    <a:pt x="20253" y="8942"/>
                    <a:pt x="19979" y="8882"/>
                  </a:cubicBezTo>
                  <a:cubicBezTo>
                    <a:pt x="19407" y="8787"/>
                    <a:pt x="18586" y="8596"/>
                    <a:pt x="17622" y="8251"/>
                  </a:cubicBezTo>
                  <a:cubicBezTo>
                    <a:pt x="16645" y="7918"/>
                    <a:pt x="15526" y="7441"/>
                    <a:pt x="14300" y="6822"/>
                  </a:cubicBezTo>
                  <a:cubicBezTo>
                    <a:pt x="13085" y="6215"/>
                    <a:pt x="11764" y="5501"/>
                    <a:pt x="10359" y="4786"/>
                  </a:cubicBezTo>
                  <a:cubicBezTo>
                    <a:pt x="7549" y="3358"/>
                    <a:pt x="4953" y="2155"/>
                    <a:pt x="3072" y="1322"/>
                  </a:cubicBezTo>
                  <a:cubicBezTo>
                    <a:pt x="1191" y="476"/>
                    <a:pt x="1"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6" name="Google Shape;17205;p59">
              <a:extLst>
                <a:ext uri="{FF2B5EF4-FFF2-40B4-BE49-F238E27FC236}">
                  <a16:creationId xmlns:a16="http://schemas.microsoft.com/office/drawing/2014/main" id="{848E81B9-EBFA-FCB0-4553-5DEE26E6B3CF}"/>
                </a:ext>
              </a:extLst>
            </p:cNvPr>
            <p:cNvSpPr/>
            <p:nvPr/>
          </p:nvSpPr>
          <p:spPr>
            <a:xfrm>
              <a:off x="4671700" y="2720700"/>
              <a:ext cx="519425" cy="273575"/>
            </a:xfrm>
            <a:custGeom>
              <a:avLst/>
              <a:gdLst/>
              <a:ahLst/>
              <a:cxnLst/>
              <a:rect l="l" t="t" r="r" b="b"/>
              <a:pathLst>
                <a:path w="20777" h="10943" extrusionOk="0">
                  <a:moveTo>
                    <a:pt x="1" y="1"/>
                  </a:moveTo>
                  <a:lnTo>
                    <a:pt x="1" y="1"/>
                  </a:lnTo>
                  <a:cubicBezTo>
                    <a:pt x="1" y="1"/>
                    <a:pt x="322" y="96"/>
                    <a:pt x="894" y="274"/>
                  </a:cubicBezTo>
                  <a:cubicBezTo>
                    <a:pt x="1036" y="322"/>
                    <a:pt x="1191" y="382"/>
                    <a:pt x="1370" y="417"/>
                  </a:cubicBezTo>
                  <a:cubicBezTo>
                    <a:pt x="1537" y="477"/>
                    <a:pt x="1727" y="560"/>
                    <a:pt x="1918" y="632"/>
                  </a:cubicBezTo>
                  <a:cubicBezTo>
                    <a:pt x="2310" y="798"/>
                    <a:pt x="2763" y="941"/>
                    <a:pt x="3239" y="1179"/>
                  </a:cubicBezTo>
                  <a:cubicBezTo>
                    <a:pt x="3477" y="1286"/>
                    <a:pt x="3739" y="1406"/>
                    <a:pt x="4001" y="1525"/>
                  </a:cubicBezTo>
                  <a:cubicBezTo>
                    <a:pt x="4275" y="1644"/>
                    <a:pt x="4525" y="1787"/>
                    <a:pt x="4811" y="1941"/>
                  </a:cubicBezTo>
                  <a:cubicBezTo>
                    <a:pt x="5370" y="2227"/>
                    <a:pt x="5942" y="2560"/>
                    <a:pt x="6549" y="2918"/>
                  </a:cubicBezTo>
                  <a:cubicBezTo>
                    <a:pt x="7752" y="3656"/>
                    <a:pt x="9037" y="4513"/>
                    <a:pt x="10383" y="5418"/>
                  </a:cubicBezTo>
                  <a:cubicBezTo>
                    <a:pt x="11740" y="6335"/>
                    <a:pt x="13038" y="7192"/>
                    <a:pt x="14240" y="7942"/>
                  </a:cubicBezTo>
                  <a:cubicBezTo>
                    <a:pt x="14848" y="8299"/>
                    <a:pt x="15419" y="8633"/>
                    <a:pt x="15979" y="8930"/>
                  </a:cubicBezTo>
                  <a:cubicBezTo>
                    <a:pt x="16265" y="9085"/>
                    <a:pt x="16515" y="9228"/>
                    <a:pt x="16788" y="9371"/>
                  </a:cubicBezTo>
                  <a:cubicBezTo>
                    <a:pt x="17050" y="9490"/>
                    <a:pt x="17312" y="9609"/>
                    <a:pt x="17550" y="9728"/>
                  </a:cubicBezTo>
                  <a:cubicBezTo>
                    <a:pt x="18027" y="9966"/>
                    <a:pt x="18491" y="10121"/>
                    <a:pt x="18872" y="10288"/>
                  </a:cubicBezTo>
                  <a:cubicBezTo>
                    <a:pt x="19063" y="10383"/>
                    <a:pt x="19241" y="10454"/>
                    <a:pt x="19420" y="10514"/>
                  </a:cubicBezTo>
                  <a:cubicBezTo>
                    <a:pt x="19598" y="10573"/>
                    <a:pt x="19753" y="10621"/>
                    <a:pt x="19896" y="10657"/>
                  </a:cubicBezTo>
                  <a:cubicBezTo>
                    <a:pt x="20467" y="10835"/>
                    <a:pt x="20777" y="10942"/>
                    <a:pt x="20777" y="10942"/>
                  </a:cubicBezTo>
                  <a:cubicBezTo>
                    <a:pt x="20777" y="10942"/>
                    <a:pt x="20479" y="10823"/>
                    <a:pt x="19932" y="10585"/>
                  </a:cubicBezTo>
                  <a:cubicBezTo>
                    <a:pt x="19789" y="10526"/>
                    <a:pt x="19634" y="10466"/>
                    <a:pt x="19467" y="10407"/>
                  </a:cubicBezTo>
                  <a:cubicBezTo>
                    <a:pt x="19301" y="10335"/>
                    <a:pt x="19122" y="10240"/>
                    <a:pt x="18932" y="10157"/>
                  </a:cubicBezTo>
                  <a:cubicBezTo>
                    <a:pt x="18539" y="9978"/>
                    <a:pt x="18098" y="9799"/>
                    <a:pt x="17634" y="9526"/>
                  </a:cubicBezTo>
                  <a:cubicBezTo>
                    <a:pt x="17396" y="9407"/>
                    <a:pt x="17146" y="9276"/>
                    <a:pt x="16896" y="9145"/>
                  </a:cubicBezTo>
                  <a:cubicBezTo>
                    <a:pt x="16622" y="8990"/>
                    <a:pt x="16372" y="8847"/>
                    <a:pt x="16098" y="8680"/>
                  </a:cubicBezTo>
                  <a:cubicBezTo>
                    <a:pt x="15562" y="8383"/>
                    <a:pt x="15002" y="8013"/>
                    <a:pt x="14407" y="7644"/>
                  </a:cubicBezTo>
                  <a:cubicBezTo>
                    <a:pt x="13217" y="6870"/>
                    <a:pt x="11954" y="6001"/>
                    <a:pt x="10597" y="5085"/>
                  </a:cubicBezTo>
                  <a:cubicBezTo>
                    <a:pt x="9252" y="4168"/>
                    <a:pt x="7942" y="3334"/>
                    <a:pt x="6716" y="2620"/>
                  </a:cubicBezTo>
                  <a:cubicBezTo>
                    <a:pt x="6085" y="2287"/>
                    <a:pt x="5501" y="1953"/>
                    <a:pt x="4930" y="1691"/>
                  </a:cubicBezTo>
                  <a:cubicBezTo>
                    <a:pt x="4644" y="1548"/>
                    <a:pt x="4370" y="1417"/>
                    <a:pt x="4108" y="1298"/>
                  </a:cubicBezTo>
                  <a:cubicBezTo>
                    <a:pt x="3834" y="1191"/>
                    <a:pt x="3584" y="1096"/>
                    <a:pt x="3334" y="989"/>
                  </a:cubicBezTo>
                  <a:cubicBezTo>
                    <a:pt x="2846" y="774"/>
                    <a:pt x="2370" y="644"/>
                    <a:pt x="1965" y="513"/>
                  </a:cubicBezTo>
                  <a:cubicBezTo>
                    <a:pt x="1751" y="453"/>
                    <a:pt x="1572" y="382"/>
                    <a:pt x="1394" y="334"/>
                  </a:cubicBezTo>
                  <a:cubicBezTo>
                    <a:pt x="1215" y="286"/>
                    <a:pt x="1060" y="239"/>
                    <a:pt x="905" y="215"/>
                  </a:cubicBezTo>
                  <a:cubicBezTo>
                    <a:pt x="322" y="84"/>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7" name="Google Shape;17206;p59">
              <a:extLst>
                <a:ext uri="{FF2B5EF4-FFF2-40B4-BE49-F238E27FC236}">
                  <a16:creationId xmlns:a16="http://schemas.microsoft.com/office/drawing/2014/main" id="{7AA9DBDF-ADA1-70AD-D60D-3B55128DD49B}"/>
                </a:ext>
              </a:extLst>
            </p:cNvPr>
            <p:cNvSpPr/>
            <p:nvPr/>
          </p:nvSpPr>
          <p:spPr>
            <a:xfrm>
              <a:off x="4713075" y="2707000"/>
              <a:ext cx="304225" cy="181000"/>
            </a:xfrm>
            <a:custGeom>
              <a:avLst/>
              <a:gdLst/>
              <a:ahLst/>
              <a:cxnLst/>
              <a:rect l="l" t="t" r="r" b="b"/>
              <a:pathLst>
                <a:path w="12169" h="7240" extrusionOk="0">
                  <a:moveTo>
                    <a:pt x="1" y="1"/>
                  </a:moveTo>
                  <a:lnTo>
                    <a:pt x="501" y="251"/>
                  </a:lnTo>
                  <a:cubicBezTo>
                    <a:pt x="834" y="406"/>
                    <a:pt x="1286" y="644"/>
                    <a:pt x="1858" y="941"/>
                  </a:cubicBezTo>
                  <a:cubicBezTo>
                    <a:pt x="3001" y="1537"/>
                    <a:pt x="4549" y="2382"/>
                    <a:pt x="6228" y="3382"/>
                  </a:cubicBezTo>
                  <a:cubicBezTo>
                    <a:pt x="7918" y="4382"/>
                    <a:pt x="9407" y="5347"/>
                    <a:pt x="10466" y="6061"/>
                  </a:cubicBezTo>
                  <a:cubicBezTo>
                    <a:pt x="11002" y="6418"/>
                    <a:pt x="11419" y="6716"/>
                    <a:pt x="11716" y="6918"/>
                  </a:cubicBezTo>
                  <a:cubicBezTo>
                    <a:pt x="12014" y="7121"/>
                    <a:pt x="12169" y="7240"/>
                    <a:pt x="12169" y="7240"/>
                  </a:cubicBezTo>
                  <a:cubicBezTo>
                    <a:pt x="12169" y="7240"/>
                    <a:pt x="12026" y="7097"/>
                    <a:pt x="11728" y="6859"/>
                  </a:cubicBezTo>
                  <a:cubicBezTo>
                    <a:pt x="11454" y="6621"/>
                    <a:pt x="11050" y="6299"/>
                    <a:pt x="10550" y="5894"/>
                  </a:cubicBezTo>
                  <a:cubicBezTo>
                    <a:pt x="9537" y="5097"/>
                    <a:pt x="8109" y="4049"/>
                    <a:pt x="6406" y="3037"/>
                  </a:cubicBezTo>
                  <a:cubicBezTo>
                    <a:pt x="4727" y="2025"/>
                    <a:pt x="3120" y="1263"/>
                    <a:pt x="1929" y="763"/>
                  </a:cubicBezTo>
                  <a:cubicBezTo>
                    <a:pt x="1334" y="513"/>
                    <a:pt x="858" y="310"/>
                    <a:pt x="513" y="191"/>
                  </a:cubicBezTo>
                  <a:cubicBezTo>
                    <a:pt x="191" y="72"/>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8" name="Google Shape;17207;p59">
              <a:extLst>
                <a:ext uri="{FF2B5EF4-FFF2-40B4-BE49-F238E27FC236}">
                  <a16:creationId xmlns:a16="http://schemas.microsoft.com/office/drawing/2014/main" id="{A0ED687D-17AA-A663-17ED-1159619690B4}"/>
                </a:ext>
              </a:extLst>
            </p:cNvPr>
            <p:cNvSpPr/>
            <p:nvPr/>
          </p:nvSpPr>
          <p:spPr>
            <a:xfrm>
              <a:off x="3092050" y="2249900"/>
              <a:ext cx="231600" cy="83575"/>
            </a:xfrm>
            <a:custGeom>
              <a:avLst/>
              <a:gdLst/>
              <a:ahLst/>
              <a:cxnLst/>
              <a:rect l="l" t="t" r="r" b="b"/>
              <a:pathLst>
                <a:path w="9264" h="3343" extrusionOk="0">
                  <a:moveTo>
                    <a:pt x="9256" y="303"/>
                  </a:moveTo>
                  <a:lnTo>
                    <a:pt x="9256" y="303"/>
                  </a:lnTo>
                  <a:cubicBezTo>
                    <a:pt x="9261" y="305"/>
                    <a:pt x="9263" y="307"/>
                    <a:pt x="9263" y="307"/>
                  </a:cubicBezTo>
                  <a:lnTo>
                    <a:pt x="9256" y="303"/>
                  </a:lnTo>
                  <a:close/>
                  <a:moveTo>
                    <a:pt x="8613" y="0"/>
                  </a:moveTo>
                  <a:cubicBezTo>
                    <a:pt x="8554" y="0"/>
                    <a:pt x="8492" y="9"/>
                    <a:pt x="8430" y="33"/>
                  </a:cubicBezTo>
                  <a:cubicBezTo>
                    <a:pt x="8346" y="68"/>
                    <a:pt x="8239" y="140"/>
                    <a:pt x="8180" y="259"/>
                  </a:cubicBezTo>
                  <a:cubicBezTo>
                    <a:pt x="8120" y="378"/>
                    <a:pt x="8120" y="485"/>
                    <a:pt x="8061" y="509"/>
                  </a:cubicBezTo>
                  <a:cubicBezTo>
                    <a:pt x="8033" y="537"/>
                    <a:pt x="7989" y="548"/>
                    <a:pt x="7933" y="548"/>
                  </a:cubicBezTo>
                  <a:cubicBezTo>
                    <a:pt x="7893" y="548"/>
                    <a:pt x="7848" y="543"/>
                    <a:pt x="7799" y="533"/>
                  </a:cubicBezTo>
                  <a:cubicBezTo>
                    <a:pt x="7680" y="521"/>
                    <a:pt x="7537" y="473"/>
                    <a:pt x="7382" y="473"/>
                  </a:cubicBezTo>
                  <a:cubicBezTo>
                    <a:pt x="7287" y="473"/>
                    <a:pt x="7180" y="485"/>
                    <a:pt x="7096" y="545"/>
                  </a:cubicBezTo>
                  <a:cubicBezTo>
                    <a:pt x="7001" y="604"/>
                    <a:pt x="6941" y="723"/>
                    <a:pt x="6918" y="783"/>
                  </a:cubicBezTo>
                  <a:cubicBezTo>
                    <a:pt x="6870" y="902"/>
                    <a:pt x="6799" y="973"/>
                    <a:pt x="6691" y="1057"/>
                  </a:cubicBezTo>
                  <a:cubicBezTo>
                    <a:pt x="6477" y="1188"/>
                    <a:pt x="6168" y="1247"/>
                    <a:pt x="5846" y="1319"/>
                  </a:cubicBezTo>
                  <a:cubicBezTo>
                    <a:pt x="5513" y="1390"/>
                    <a:pt x="5179" y="1485"/>
                    <a:pt x="4834" y="1569"/>
                  </a:cubicBezTo>
                  <a:cubicBezTo>
                    <a:pt x="3453" y="1950"/>
                    <a:pt x="2239" y="2378"/>
                    <a:pt x="1381" y="2735"/>
                  </a:cubicBezTo>
                  <a:cubicBezTo>
                    <a:pt x="512" y="3093"/>
                    <a:pt x="0" y="3343"/>
                    <a:pt x="0" y="3343"/>
                  </a:cubicBezTo>
                  <a:cubicBezTo>
                    <a:pt x="0" y="3343"/>
                    <a:pt x="548" y="3176"/>
                    <a:pt x="1453" y="2950"/>
                  </a:cubicBezTo>
                  <a:cubicBezTo>
                    <a:pt x="2346" y="2700"/>
                    <a:pt x="3560" y="2354"/>
                    <a:pt x="4941" y="1985"/>
                  </a:cubicBezTo>
                  <a:cubicBezTo>
                    <a:pt x="5275" y="1902"/>
                    <a:pt x="5608" y="1807"/>
                    <a:pt x="5929" y="1723"/>
                  </a:cubicBezTo>
                  <a:cubicBezTo>
                    <a:pt x="6251" y="1628"/>
                    <a:pt x="6584" y="1569"/>
                    <a:pt x="6882" y="1342"/>
                  </a:cubicBezTo>
                  <a:cubicBezTo>
                    <a:pt x="7037" y="1247"/>
                    <a:pt x="7156" y="1069"/>
                    <a:pt x="7203" y="914"/>
                  </a:cubicBezTo>
                  <a:cubicBezTo>
                    <a:pt x="7227" y="842"/>
                    <a:pt x="7227" y="830"/>
                    <a:pt x="7263" y="795"/>
                  </a:cubicBezTo>
                  <a:cubicBezTo>
                    <a:pt x="7287" y="771"/>
                    <a:pt x="7322" y="747"/>
                    <a:pt x="7370" y="747"/>
                  </a:cubicBezTo>
                  <a:cubicBezTo>
                    <a:pt x="7477" y="747"/>
                    <a:pt x="7620" y="771"/>
                    <a:pt x="7751" y="783"/>
                  </a:cubicBezTo>
                  <a:cubicBezTo>
                    <a:pt x="7773" y="783"/>
                    <a:pt x="7796" y="783"/>
                    <a:pt x="7819" y="783"/>
                  </a:cubicBezTo>
                  <a:cubicBezTo>
                    <a:pt x="7937" y="783"/>
                    <a:pt x="8071" y="775"/>
                    <a:pt x="8180" y="676"/>
                  </a:cubicBezTo>
                  <a:cubicBezTo>
                    <a:pt x="8239" y="616"/>
                    <a:pt x="8263" y="545"/>
                    <a:pt x="8287" y="485"/>
                  </a:cubicBezTo>
                  <a:cubicBezTo>
                    <a:pt x="8299" y="426"/>
                    <a:pt x="8299" y="366"/>
                    <a:pt x="8311" y="330"/>
                  </a:cubicBezTo>
                  <a:cubicBezTo>
                    <a:pt x="8346" y="247"/>
                    <a:pt x="8406" y="187"/>
                    <a:pt x="8477" y="152"/>
                  </a:cubicBezTo>
                  <a:cubicBezTo>
                    <a:pt x="8546" y="120"/>
                    <a:pt x="8614" y="110"/>
                    <a:pt x="8679" y="110"/>
                  </a:cubicBezTo>
                  <a:cubicBezTo>
                    <a:pt x="8762" y="110"/>
                    <a:pt x="8840" y="127"/>
                    <a:pt x="8906" y="140"/>
                  </a:cubicBezTo>
                  <a:cubicBezTo>
                    <a:pt x="9025" y="187"/>
                    <a:pt x="9120" y="235"/>
                    <a:pt x="9180" y="259"/>
                  </a:cubicBezTo>
                  <a:lnTo>
                    <a:pt x="9256" y="303"/>
                  </a:lnTo>
                  <a:lnTo>
                    <a:pt x="9256" y="303"/>
                  </a:lnTo>
                  <a:cubicBezTo>
                    <a:pt x="9246" y="296"/>
                    <a:pt x="9222" y="280"/>
                    <a:pt x="9180" y="247"/>
                  </a:cubicBezTo>
                  <a:cubicBezTo>
                    <a:pt x="9132" y="199"/>
                    <a:pt x="9037" y="140"/>
                    <a:pt x="8918" y="80"/>
                  </a:cubicBezTo>
                  <a:cubicBezTo>
                    <a:pt x="8846" y="40"/>
                    <a:pt x="8736" y="0"/>
                    <a:pt x="8613"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59" name="Google Shape;17208;p59">
              <a:extLst>
                <a:ext uri="{FF2B5EF4-FFF2-40B4-BE49-F238E27FC236}">
                  <a16:creationId xmlns:a16="http://schemas.microsoft.com/office/drawing/2014/main" id="{DC1698EA-5C3C-9047-960E-B2BB32ECF3D1}"/>
                </a:ext>
              </a:extLst>
            </p:cNvPr>
            <p:cNvSpPr/>
            <p:nvPr/>
          </p:nvSpPr>
          <p:spPr>
            <a:xfrm>
              <a:off x="3148900" y="2310525"/>
              <a:ext cx="417925" cy="144400"/>
            </a:xfrm>
            <a:custGeom>
              <a:avLst/>
              <a:gdLst/>
              <a:ahLst/>
              <a:cxnLst/>
              <a:rect l="l" t="t" r="r" b="b"/>
              <a:pathLst>
                <a:path w="16717" h="5776" extrusionOk="0">
                  <a:moveTo>
                    <a:pt x="0" y="1"/>
                  </a:moveTo>
                  <a:cubicBezTo>
                    <a:pt x="0" y="1"/>
                    <a:pt x="227" y="132"/>
                    <a:pt x="607" y="346"/>
                  </a:cubicBezTo>
                  <a:cubicBezTo>
                    <a:pt x="1000" y="572"/>
                    <a:pt x="1560" y="894"/>
                    <a:pt x="2274" y="1263"/>
                  </a:cubicBezTo>
                  <a:cubicBezTo>
                    <a:pt x="3703" y="2001"/>
                    <a:pt x="5739" y="2942"/>
                    <a:pt x="8061" y="3751"/>
                  </a:cubicBezTo>
                  <a:cubicBezTo>
                    <a:pt x="10406" y="4549"/>
                    <a:pt x="12573" y="5073"/>
                    <a:pt x="14157" y="5371"/>
                  </a:cubicBezTo>
                  <a:cubicBezTo>
                    <a:pt x="14943" y="5513"/>
                    <a:pt x="15586" y="5621"/>
                    <a:pt x="16026" y="5680"/>
                  </a:cubicBezTo>
                  <a:cubicBezTo>
                    <a:pt x="16455" y="5740"/>
                    <a:pt x="16717" y="5775"/>
                    <a:pt x="16717" y="5775"/>
                  </a:cubicBezTo>
                  <a:cubicBezTo>
                    <a:pt x="16717" y="5775"/>
                    <a:pt x="16478" y="5728"/>
                    <a:pt x="16026" y="5621"/>
                  </a:cubicBezTo>
                  <a:cubicBezTo>
                    <a:pt x="15597" y="5537"/>
                    <a:pt x="14954" y="5371"/>
                    <a:pt x="14181" y="5180"/>
                  </a:cubicBezTo>
                  <a:cubicBezTo>
                    <a:pt x="12621" y="4775"/>
                    <a:pt x="10490" y="4168"/>
                    <a:pt x="8180" y="3370"/>
                  </a:cubicBezTo>
                  <a:cubicBezTo>
                    <a:pt x="5858" y="2573"/>
                    <a:pt x="3822" y="1739"/>
                    <a:pt x="2346" y="1084"/>
                  </a:cubicBezTo>
                  <a:cubicBezTo>
                    <a:pt x="1619" y="751"/>
                    <a:pt x="1024" y="489"/>
                    <a:pt x="619" y="298"/>
                  </a:cubicBezTo>
                  <a:cubicBezTo>
                    <a:pt x="227" y="96"/>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0" name="Google Shape;17209;p59">
              <a:extLst>
                <a:ext uri="{FF2B5EF4-FFF2-40B4-BE49-F238E27FC236}">
                  <a16:creationId xmlns:a16="http://schemas.microsoft.com/office/drawing/2014/main" id="{C64F8EE6-63FF-1AA1-A251-F6F4045BD77C}"/>
                </a:ext>
              </a:extLst>
            </p:cNvPr>
            <p:cNvSpPr/>
            <p:nvPr/>
          </p:nvSpPr>
          <p:spPr>
            <a:xfrm>
              <a:off x="3202475" y="2295950"/>
              <a:ext cx="157475" cy="53300"/>
            </a:xfrm>
            <a:custGeom>
              <a:avLst/>
              <a:gdLst/>
              <a:ahLst/>
              <a:cxnLst/>
              <a:rect l="l" t="t" r="r" b="b"/>
              <a:pathLst>
                <a:path w="6299" h="2132" extrusionOk="0">
                  <a:moveTo>
                    <a:pt x="0" y="0"/>
                  </a:moveTo>
                  <a:cubicBezTo>
                    <a:pt x="0" y="0"/>
                    <a:pt x="310" y="215"/>
                    <a:pt x="834" y="512"/>
                  </a:cubicBezTo>
                  <a:cubicBezTo>
                    <a:pt x="1358" y="834"/>
                    <a:pt x="2108" y="1203"/>
                    <a:pt x="2989" y="1501"/>
                  </a:cubicBezTo>
                  <a:cubicBezTo>
                    <a:pt x="3882" y="1798"/>
                    <a:pt x="4703" y="1965"/>
                    <a:pt x="5311" y="2036"/>
                  </a:cubicBezTo>
                  <a:cubicBezTo>
                    <a:pt x="5918" y="2132"/>
                    <a:pt x="6299" y="2132"/>
                    <a:pt x="6299" y="2132"/>
                  </a:cubicBezTo>
                  <a:cubicBezTo>
                    <a:pt x="6299" y="2132"/>
                    <a:pt x="5942" y="2024"/>
                    <a:pt x="5334" y="1846"/>
                  </a:cubicBezTo>
                  <a:cubicBezTo>
                    <a:pt x="4763" y="1667"/>
                    <a:pt x="3965" y="1429"/>
                    <a:pt x="3108" y="1132"/>
                  </a:cubicBezTo>
                  <a:cubicBezTo>
                    <a:pt x="2251" y="834"/>
                    <a:pt x="1465" y="548"/>
                    <a:pt x="905" y="334"/>
                  </a:cubicBezTo>
                  <a:cubicBezTo>
                    <a:pt x="358" y="131"/>
                    <a:pt x="0"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1" name="Google Shape;17210;p59">
              <a:extLst>
                <a:ext uri="{FF2B5EF4-FFF2-40B4-BE49-F238E27FC236}">
                  <a16:creationId xmlns:a16="http://schemas.microsoft.com/office/drawing/2014/main" id="{5871082A-816E-D0D5-7F1E-072E0A61F13E}"/>
                </a:ext>
              </a:extLst>
            </p:cNvPr>
            <p:cNvSpPr/>
            <p:nvPr/>
          </p:nvSpPr>
          <p:spPr>
            <a:xfrm>
              <a:off x="3350400" y="2308150"/>
              <a:ext cx="753100" cy="336375"/>
            </a:xfrm>
            <a:custGeom>
              <a:avLst/>
              <a:gdLst/>
              <a:ahLst/>
              <a:cxnLst/>
              <a:rect l="l" t="t" r="r" b="b"/>
              <a:pathLst>
                <a:path w="30124" h="13455" extrusionOk="0">
                  <a:moveTo>
                    <a:pt x="1" y="1"/>
                  </a:moveTo>
                  <a:lnTo>
                    <a:pt x="1" y="1"/>
                  </a:lnTo>
                  <a:cubicBezTo>
                    <a:pt x="1" y="1"/>
                    <a:pt x="418" y="215"/>
                    <a:pt x="1179" y="584"/>
                  </a:cubicBezTo>
                  <a:cubicBezTo>
                    <a:pt x="1941" y="953"/>
                    <a:pt x="3037" y="1477"/>
                    <a:pt x="4442" y="2060"/>
                  </a:cubicBezTo>
                  <a:cubicBezTo>
                    <a:pt x="5835" y="2632"/>
                    <a:pt x="7526" y="3275"/>
                    <a:pt x="9442" y="3846"/>
                  </a:cubicBezTo>
                  <a:cubicBezTo>
                    <a:pt x="11359" y="4406"/>
                    <a:pt x="13491" y="4894"/>
                    <a:pt x="15705" y="5513"/>
                  </a:cubicBezTo>
                  <a:cubicBezTo>
                    <a:pt x="17908" y="6120"/>
                    <a:pt x="19979" y="6859"/>
                    <a:pt x="21730" y="7775"/>
                  </a:cubicBezTo>
                  <a:cubicBezTo>
                    <a:pt x="23504" y="8668"/>
                    <a:pt x="25004" y="9645"/>
                    <a:pt x="26242" y="10514"/>
                  </a:cubicBezTo>
                  <a:cubicBezTo>
                    <a:pt x="27480" y="11371"/>
                    <a:pt x="28433" y="12121"/>
                    <a:pt x="29100" y="12633"/>
                  </a:cubicBezTo>
                  <a:cubicBezTo>
                    <a:pt x="29754" y="13169"/>
                    <a:pt x="30124" y="13455"/>
                    <a:pt x="30124" y="13455"/>
                  </a:cubicBezTo>
                  <a:cubicBezTo>
                    <a:pt x="30124" y="13455"/>
                    <a:pt x="29766" y="13145"/>
                    <a:pt x="29135" y="12597"/>
                  </a:cubicBezTo>
                  <a:cubicBezTo>
                    <a:pt x="28492" y="12038"/>
                    <a:pt x="27552" y="11252"/>
                    <a:pt x="26349" y="10347"/>
                  </a:cubicBezTo>
                  <a:cubicBezTo>
                    <a:pt x="25147" y="9442"/>
                    <a:pt x="23658" y="8406"/>
                    <a:pt x="21884" y="7478"/>
                  </a:cubicBezTo>
                  <a:cubicBezTo>
                    <a:pt x="20122" y="6525"/>
                    <a:pt x="18027" y="5751"/>
                    <a:pt x="15812" y="5132"/>
                  </a:cubicBezTo>
                  <a:cubicBezTo>
                    <a:pt x="13598" y="4513"/>
                    <a:pt x="11455" y="4049"/>
                    <a:pt x="9526" y="3525"/>
                  </a:cubicBezTo>
                  <a:cubicBezTo>
                    <a:pt x="7609" y="3025"/>
                    <a:pt x="5930" y="2429"/>
                    <a:pt x="4513" y="1894"/>
                  </a:cubicBezTo>
                  <a:cubicBezTo>
                    <a:pt x="3096" y="1358"/>
                    <a:pt x="1989" y="882"/>
                    <a:pt x="1215" y="536"/>
                  </a:cubicBezTo>
                  <a:cubicBezTo>
                    <a:pt x="441" y="191"/>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2" name="Google Shape;17211;p59">
              <a:extLst>
                <a:ext uri="{FF2B5EF4-FFF2-40B4-BE49-F238E27FC236}">
                  <a16:creationId xmlns:a16="http://schemas.microsoft.com/office/drawing/2014/main" id="{7F85CECC-52AC-D6E2-8934-23E4FC8C7B6F}"/>
                </a:ext>
              </a:extLst>
            </p:cNvPr>
            <p:cNvSpPr/>
            <p:nvPr/>
          </p:nvSpPr>
          <p:spPr>
            <a:xfrm>
              <a:off x="3711475" y="2464725"/>
              <a:ext cx="299450" cy="144375"/>
            </a:xfrm>
            <a:custGeom>
              <a:avLst/>
              <a:gdLst/>
              <a:ahLst/>
              <a:cxnLst/>
              <a:rect l="l" t="t" r="r" b="b"/>
              <a:pathLst>
                <a:path w="11978" h="5775" extrusionOk="0">
                  <a:moveTo>
                    <a:pt x="0" y="0"/>
                  </a:moveTo>
                  <a:cubicBezTo>
                    <a:pt x="0" y="0"/>
                    <a:pt x="179" y="48"/>
                    <a:pt x="500" y="131"/>
                  </a:cubicBezTo>
                  <a:cubicBezTo>
                    <a:pt x="833" y="226"/>
                    <a:pt x="1310" y="357"/>
                    <a:pt x="1893" y="536"/>
                  </a:cubicBezTo>
                  <a:cubicBezTo>
                    <a:pt x="3048" y="893"/>
                    <a:pt x="4608" y="1477"/>
                    <a:pt x="6275" y="2274"/>
                  </a:cubicBezTo>
                  <a:cubicBezTo>
                    <a:pt x="7930" y="3084"/>
                    <a:pt x="9370" y="3941"/>
                    <a:pt x="10370" y="4632"/>
                  </a:cubicBezTo>
                  <a:cubicBezTo>
                    <a:pt x="10882" y="4977"/>
                    <a:pt x="11275" y="5263"/>
                    <a:pt x="11549" y="5465"/>
                  </a:cubicBezTo>
                  <a:cubicBezTo>
                    <a:pt x="11835" y="5656"/>
                    <a:pt x="11978" y="5775"/>
                    <a:pt x="11978" y="5775"/>
                  </a:cubicBezTo>
                  <a:cubicBezTo>
                    <a:pt x="11978" y="5775"/>
                    <a:pt x="11835" y="5656"/>
                    <a:pt x="11609" y="5418"/>
                  </a:cubicBezTo>
                  <a:cubicBezTo>
                    <a:pt x="11359" y="5203"/>
                    <a:pt x="10978" y="4870"/>
                    <a:pt x="10501" y="4489"/>
                  </a:cubicBezTo>
                  <a:cubicBezTo>
                    <a:pt x="9549" y="3715"/>
                    <a:pt x="8144" y="2739"/>
                    <a:pt x="6453" y="1929"/>
                  </a:cubicBezTo>
                  <a:cubicBezTo>
                    <a:pt x="4774" y="1108"/>
                    <a:pt x="3143" y="619"/>
                    <a:pt x="1953" y="346"/>
                  </a:cubicBezTo>
                  <a:cubicBezTo>
                    <a:pt x="1334" y="215"/>
                    <a:pt x="857" y="119"/>
                    <a:pt x="524" y="84"/>
                  </a:cubicBezTo>
                  <a:cubicBezTo>
                    <a:pt x="191" y="36"/>
                    <a:pt x="0"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3" name="Google Shape;17212;p59">
              <a:extLst>
                <a:ext uri="{FF2B5EF4-FFF2-40B4-BE49-F238E27FC236}">
                  <a16:creationId xmlns:a16="http://schemas.microsoft.com/office/drawing/2014/main" id="{405C88F8-D8D9-45E6-5CE1-4423B58A9D9D}"/>
                </a:ext>
              </a:extLst>
            </p:cNvPr>
            <p:cNvSpPr/>
            <p:nvPr/>
          </p:nvSpPr>
          <p:spPr>
            <a:xfrm>
              <a:off x="3836175" y="2531400"/>
              <a:ext cx="103325" cy="50925"/>
            </a:xfrm>
            <a:custGeom>
              <a:avLst/>
              <a:gdLst/>
              <a:ahLst/>
              <a:cxnLst/>
              <a:rect l="l" t="t" r="r" b="b"/>
              <a:pathLst>
                <a:path w="4133" h="2037" extrusionOk="0">
                  <a:moveTo>
                    <a:pt x="1" y="0"/>
                  </a:moveTo>
                  <a:lnTo>
                    <a:pt x="1" y="0"/>
                  </a:lnTo>
                  <a:cubicBezTo>
                    <a:pt x="1" y="0"/>
                    <a:pt x="870" y="572"/>
                    <a:pt x="2001" y="1131"/>
                  </a:cubicBezTo>
                  <a:cubicBezTo>
                    <a:pt x="3156" y="1679"/>
                    <a:pt x="4132" y="2036"/>
                    <a:pt x="4132" y="2036"/>
                  </a:cubicBezTo>
                  <a:cubicBezTo>
                    <a:pt x="4132" y="2036"/>
                    <a:pt x="3346" y="1346"/>
                    <a:pt x="2180" y="774"/>
                  </a:cubicBezTo>
                  <a:cubicBezTo>
                    <a:pt x="1037" y="203"/>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4" name="Google Shape;17213;p59">
              <a:extLst>
                <a:ext uri="{FF2B5EF4-FFF2-40B4-BE49-F238E27FC236}">
                  <a16:creationId xmlns:a16="http://schemas.microsoft.com/office/drawing/2014/main" id="{3B4138CD-FEC6-B8F1-F891-B6DF380B89F0}"/>
                </a:ext>
              </a:extLst>
            </p:cNvPr>
            <p:cNvSpPr/>
            <p:nvPr/>
          </p:nvSpPr>
          <p:spPr>
            <a:xfrm>
              <a:off x="3885900" y="2465900"/>
              <a:ext cx="229200" cy="144400"/>
            </a:xfrm>
            <a:custGeom>
              <a:avLst/>
              <a:gdLst/>
              <a:ahLst/>
              <a:cxnLst/>
              <a:rect l="l" t="t" r="r" b="b"/>
              <a:pathLst>
                <a:path w="9168" h="5776" extrusionOk="0">
                  <a:moveTo>
                    <a:pt x="0" y="1"/>
                  </a:moveTo>
                  <a:cubicBezTo>
                    <a:pt x="0" y="1"/>
                    <a:pt x="536" y="287"/>
                    <a:pt x="1405" y="763"/>
                  </a:cubicBezTo>
                  <a:cubicBezTo>
                    <a:pt x="2262" y="1239"/>
                    <a:pt x="3429" y="1918"/>
                    <a:pt x="4691" y="2715"/>
                  </a:cubicBezTo>
                  <a:cubicBezTo>
                    <a:pt x="5953" y="3501"/>
                    <a:pt x="7072" y="4275"/>
                    <a:pt x="7870" y="4835"/>
                  </a:cubicBezTo>
                  <a:cubicBezTo>
                    <a:pt x="8680" y="5418"/>
                    <a:pt x="9168" y="5775"/>
                    <a:pt x="9168" y="5775"/>
                  </a:cubicBezTo>
                  <a:cubicBezTo>
                    <a:pt x="9168" y="5775"/>
                    <a:pt x="8751" y="5347"/>
                    <a:pt x="7989" y="4692"/>
                  </a:cubicBezTo>
                  <a:cubicBezTo>
                    <a:pt x="7251" y="4037"/>
                    <a:pt x="6179" y="3180"/>
                    <a:pt x="4894" y="2382"/>
                  </a:cubicBezTo>
                  <a:cubicBezTo>
                    <a:pt x="3632" y="1572"/>
                    <a:pt x="2393" y="965"/>
                    <a:pt x="1488" y="584"/>
                  </a:cubicBezTo>
                  <a:cubicBezTo>
                    <a:pt x="584" y="191"/>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5" name="Google Shape;17214;p59">
              <a:extLst>
                <a:ext uri="{FF2B5EF4-FFF2-40B4-BE49-F238E27FC236}">
                  <a16:creationId xmlns:a16="http://schemas.microsoft.com/office/drawing/2014/main" id="{3268EE96-3767-131C-503B-6515FFF2BBC1}"/>
                </a:ext>
              </a:extLst>
            </p:cNvPr>
            <p:cNvSpPr/>
            <p:nvPr/>
          </p:nvSpPr>
          <p:spPr>
            <a:xfrm>
              <a:off x="4109725" y="2592700"/>
              <a:ext cx="85150" cy="134575"/>
            </a:xfrm>
            <a:custGeom>
              <a:avLst/>
              <a:gdLst/>
              <a:ahLst/>
              <a:cxnLst/>
              <a:rect l="l" t="t" r="r" b="b"/>
              <a:pathLst>
                <a:path w="3406" h="5383" extrusionOk="0">
                  <a:moveTo>
                    <a:pt x="1" y="1"/>
                  </a:moveTo>
                  <a:cubicBezTo>
                    <a:pt x="1" y="1"/>
                    <a:pt x="275" y="263"/>
                    <a:pt x="644" y="691"/>
                  </a:cubicBezTo>
                  <a:cubicBezTo>
                    <a:pt x="1048" y="1120"/>
                    <a:pt x="1560" y="1751"/>
                    <a:pt x="2060" y="2477"/>
                  </a:cubicBezTo>
                  <a:cubicBezTo>
                    <a:pt x="2584" y="3204"/>
                    <a:pt x="2953" y="3906"/>
                    <a:pt x="3144" y="4454"/>
                  </a:cubicBezTo>
                  <a:cubicBezTo>
                    <a:pt x="3251" y="4740"/>
                    <a:pt x="3311" y="4966"/>
                    <a:pt x="3346" y="5121"/>
                  </a:cubicBezTo>
                  <a:cubicBezTo>
                    <a:pt x="3370" y="5287"/>
                    <a:pt x="3382" y="5383"/>
                    <a:pt x="3382" y="5383"/>
                  </a:cubicBezTo>
                  <a:cubicBezTo>
                    <a:pt x="3382" y="5383"/>
                    <a:pt x="3406" y="5287"/>
                    <a:pt x="3406" y="5121"/>
                  </a:cubicBezTo>
                  <a:cubicBezTo>
                    <a:pt x="3406" y="4942"/>
                    <a:pt x="3382" y="4704"/>
                    <a:pt x="3346" y="4406"/>
                  </a:cubicBezTo>
                  <a:cubicBezTo>
                    <a:pt x="3239" y="3811"/>
                    <a:pt x="2918" y="3013"/>
                    <a:pt x="2382" y="2263"/>
                  </a:cubicBezTo>
                  <a:cubicBezTo>
                    <a:pt x="1870" y="1513"/>
                    <a:pt x="1251" y="930"/>
                    <a:pt x="798" y="561"/>
                  </a:cubicBezTo>
                  <a:cubicBezTo>
                    <a:pt x="334" y="180"/>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6" name="Google Shape;17215;p59">
              <a:extLst>
                <a:ext uri="{FF2B5EF4-FFF2-40B4-BE49-F238E27FC236}">
                  <a16:creationId xmlns:a16="http://schemas.microsoft.com/office/drawing/2014/main" id="{64DF63FF-88B5-2691-08E5-4657B0C59C4E}"/>
                </a:ext>
              </a:extLst>
            </p:cNvPr>
            <p:cNvSpPr/>
            <p:nvPr/>
          </p:nvSpPr>
          <p:spPr>
            <a:xfrm>
              <a:off x="4116875" y="2643900"/>
              <a:ext cx="58075" cy="75050"/>
            </a:xfrm>
            <a:custGeom>
              <a:avLst/>
              <a:gdLst/>
              <a:ahLst/>
              <a:cxnLst/>
              <a:rect l="l" t="t" r="r" b="b"/>
              <a:pathLst>
                <a:path w="2323" h="3002" extrusionOk="0">
                  <a:moveTo>
                    <a:pt x="0" y="1"/>
                  </a:moveTo>
                  <a:lnTo>
                    <a:pt x="0" y="1"/>
                  </a:lnTo>
                  <a:cubicBezTo>
                    <a:pt x="0" y="1"/>
                    <a:pt x="143" y="156"/>
                    <a:pt x="358" y="453"/>
                  </a:cubicBezTo>
                  <a:cubicBezTo>
                    <a:pt x="572" y="727"/>
                    <a:pt x="870" y="1096"/>
                    <a:pt x="1179" y="1501"/>
                  </a:cubicBezTo>
                  <a:cubicBezTo>
                    <a:pt x="1489" y="1918"/>
                    <a:pt x="1774" y="2287"/>
                    <a:pt x="1989" y="2561"/>
                  </a:cubicBezTo>
                  <a:cubicBezTo>
                    <a:pt x="2191" y="2823"/>
                    <a:pt x="2322" y="3001"/>
                    <a:pt x="2322" y="3001"/>
                  </a:cubicBezTo>
                  <a:cubicBezTo>
                    <a:pt x="2322" y="3001"/>
                    <a:pt x="2286" y="2775"/>
                    <a:pt x="2167" y="2453"/>
                  </a:cubicBezTo>
                  <a:cubicBezTo>
                    <a:pt x="2024" y="2120"/>
                    <a:pt x="1822" y="1680"/>
                    <a:pt x="1489" y="1251"/>
                  </a:cubicBezTo>
                  <a:cubicBezTo>
                    <a:pt x="1167" y="810"/>
                    <a:pt x="774" y="501"/>
                    <a:pt x="500" y="298"/>
                  </a:cubicBezTo>
                  <a:cubicBezTo>
                    <a:pt x="203" y="84"/>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7" name="Google Shape;17216;p59">
              <a:extLst>
                <a:ext uri="{FF2B5EF4-FFF2-40B4-BE49-F238E27FC236}">
                  <a16:creationId xmlns:a16="http://schemas.microsoft.com/office/drawing/2014/main" id="{3AADDC1E-90BB-04F5-8E8A-3ACC5A251ECD}"/>
                </a:ext>
              </a:extLst>
            </p:cNvPr>
            <p:cNvSpPr/>
            <p:nvPr/>
          </p:nvSpPr>
          <p:spPr>
            <a:xfrm>
              <a:off x="4088000" y="2650450"/>
              <a:ext cx="44675" cy="61950"/>
            </a:xfrm>
            <a:custGeom>
              <a:avLst/>
              <a:gdLst/>
              <a:ahLst/>
              <a:cxnLst/>
              <a:rect l="l" t="t" r="r" b="b"/>
              <a:pathLst>
                <a:path w="1787" h="2478" extrusionOk="0">
                  <a:moveTo>
                    <a:pt x="0" y="1"/>
                  </a:moveTo>
                  <a:cubicBezTo>
                    <a:pt x="0" y="1"/>
                    <a:pt x="84" y="167"/>
                    <a:pt x="239" y="406"/>
                  </a:cubicBezTo>
                  <a:cubicBezTo>
                    <a:pt x="381" y="632"/>
                    <a:pt x="596" y="953"/>
                    <a:pt x="834" y="1287"/>
                  </a:cubicBezTo>
                  <a:cubicBezTo>
                    <a:pt x="1072" y="1620"/>
                    <a:pt x="1310" y="1906"/>
                    <a:pt x="1489" y="2132"/>
                  </a:cubicBezTo>
                  <a:cubicBezTo>
                    <a:pt x="1667" y="2334"/>
                    <a:pt x="1786" y="2477"/>
                    <a:pt x="1786" y="2477"/>
                  </a:cubicBezTo>
                  <a:cubicBezTo>
                    <a:pt x="1786" y="2477"/>
                    <a:pt x="1751" y="2299"/>
                    <a:pt x="1667" y="2025"/>
                  </a:cubicBezTo>
                  <a:cubicBezTo>
                    <a:pt x="1572" y="1763"/>
                    <a:pt x="1417" y="1406"/>
                    <a:pt x="1155" y="1048"/>
                  </a:cubicBezTo>
                  <a:cubicBezTo>
                    <a:pt x="905" y="691"/>
                    <a:pt x="608" y="417"/>
                    <a:pt x="381" y="251"/>
                  </a:cubicBezTo>
                  <a:cubicBezTo>
                    <a:pt x="167" y="96"/>
                    <a:pt x="1"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8" name="Google Shape;17217;p59">
              <a:extLst>
                <a:ext uri="{FF2B5EF4-FFF2-40B4-BE49-F238E27FC236}">
                  <a16:creationId xmlns:a16="http://schemas.microsoft.com/office/drawing/2014/main" id="{17843274-DCF8-BE00-1269-2950241E6EAF}"/>
                </a:ext>
              </a:extLst>
            </p:cNvPr>
            <p:cNvSpPr/>
            <p:nvPr/>
          </p:nvSpPr>
          <p:spPr>
            <a:xfrm>
              <a:off x="3958225" y="2621000"/>
              <a:ext cx="94075" cy="97650"/>
            </a:xfrm>
            <a:custGeom>
              <a:avLst/>
              <a:gdLst/>
              <a:ahLst/>
              <a:cxnLst/>
              <a:rect l="l" t="t" r="r" b="b"/>
              <a:pathLst>
                <a:path w="3763" h="3906" extrusionOk="0">
                  <a:moveTo>
                    <a:pt x="0" y="0"/>
                  </a:moveTo>
                  <a:lnTo>
                    <a:pt x="0" y="0"/>
                  </a:lnTo>
                  <a:cubicBezTo>
                    <a:pt x="0" y="0"/>
                    <a:pt x="238" y="202"/>
                    <a:pt x="608" y="536"/>
                  </a:cubicBezTo>
                  <a:cubicBezTo>
                    <a:pt x="977" y="857"/>
                    <a:pt x="1465" y="1310"/>
                    <a:pt x="1989" y="1845"/>
                  </a:cubicBezTo>
                  <a:cubicBezTo>
                    <a:pt x="2489" y="2381"/>
                    <a:pt x="2941" y="2893"/>
                    <a:pt x="3251" y="3274"/>
                  </a:cubicBezTo>
                  <a:cubicBezTo>
                    <a:pt x="3572" y="3667"/>
                    <a:pt x="3763" y="3905"/>
                    <a:pt x="3763" y="3905"/>
                  </a:cubicBezTo>
                  <a:cubicBezTo>
                    <a:pt x="3763" y="3905"/>
                    <a:pt x="3656" y="3608"/>
                    <a:pt x="3417" y="3155"/>
                  </a:cubicBezTo>
                  <a:cubicBezTo>
                    <a:pt x="3191" y="2715"/>
                    <a:pt x="2810" y="2119"/>
                    <a:pt x="2274" y="1572"/>
                  </a:cubicBezTo>
                  <a:cubicBezTo>
                    <a:pt x="1739" y="1012"/>
                    <a:pt x="1155" y="607"/>
                    <a:pt x="727" y="357"/>
                  </a:cubicBezTo>
                  <a:cubicBezTo>
                    <a:pt x="274" y="107"/>
                    <a:pt x="0"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69" name="Google Shape;17218;p59">
              <a:extLst>
                <a:ext uri="{FF2B5EF4-FFF2-40B4-BE49-F238E27FC236}">
                  <a16:creationId xmlns:a16="http://schemas.microsoft.com/office/drawing/2014/main" id="{E9A484A0-BE84-C033-A065-ED91CB3AACED}"/>
                </a:ext>
              </a:extLst>
            </p:cNvPr>
            <p:cNvSpPr/>
            <p:nvPr/>
          </p:nvSpPr>
          <p:spPr>
            <a:xfrm>
              <a:off x="3496850" y="1763150"/>
              <a:ext cx="266725" cy="269700"/>
            </a:xfrm>
            <a:custGeom>
              <a:avLst/>
              <a:gdLst/>
              <a:ahLst/>
              <a:cxnLst/>
              <a:rect l="l" t="t" r="r" b="b"/>
              <a:pathLst>
                <a:path w="10669" h="10788" extrusionOk="0">
                  <a:moveTo>
                    <a:pt x="10669" y="0"/>
                  </a:moveTo>
                  <a:cubicBezTo>
                    <a:pt x="10668" y="1"/>
                    <a:pt x="8132" y="2275"/>
                    <a:pt x="5192" y="5251"/>
                  </a:cubicBezTo>
                  <a:cubicBezTo>
                    <a:pt x="2239" y="8227"/>
                    <a:pt x="1" y="10787"/>
                    <a:pt x="1" y="10787"/>
                  </a:cubicBezTo>
                  <a:cubicBezTo>
                    <a:pt x="1" y="10787"/>
                    <a:pt x="2525" y="8513"/>
                    <a:pt x="5466" y="5537"/>
                  </a:cubicBezTo>
                  <a:cubicBezTo>
                    <a:pt x="8418" y="2560"/>
                    <a:pt x="10668" y="1"/>
                    <a:pt x="10669"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0" name="Google Shape;17219;p59">
              <a:extLst>
                <a:ext uri="{FF2B5EF4-FFF2-40B4-BE49-F238E27FC236}">
                  <a16:creationId xmlns:a16="http://schemas.microsoft.com/office/drawing/2014/main" id="{6BED2358-9CBD-84E1-99D7-582CD6E93A31}"/>
                </a:ext>
              </a:extLst>
            </p:cNvPr>
            <p:cNvSpPr/>
            <p:nvPr/>
          </p:nvSpPr>
          <p:spPr>
            <a:xfrm>
              <a:off x="3340575" y="1840825"/>
              <a:ext cx="312575" cy="303950"/>
            </a:xfrm>
            <a:custGeom>
              <a:avLst/>
              <a:gdLst/>
              <a:ahLst/>
              <a:cxnLst/>
              <a:rect l="l" t="t" r="r" b="b"/>
              <a:pathLst>
                <a:path w="12503" h="12158" extrusionOk="0">
                  <a:moveTo>
                    <a:pt x="12502" y="1"/>
                  </a:moveTo>
                  <a:lnTo>
                    <a:pt x="12502" y="1"/>
                  </a:lnTo>
                  <a:cubicBezTo>
                    <a:pt x="12502" y="1"/>
                    <a:pt x="9490" y="2501"/>
                    <a:pt x="6037" y="5859"/>
                  </a:cubicBezTo>
                  <a:cubicBezTo>
                    <a:pt x="2585" y="9228"/>
                    <a:pt x="1" y="12157"/>
                    <a:pt x="1" y="12157"/>
                  </a:cubicBezTo>
                  <a:cubicBezTo>
                    <a:pt x="1" y="12157"/>
                    <a:pt x="2870" y="9502"/>
                    <a:pt x="6311" y="6144"/>
                  </a:cubicBezTo>
                  <a:cubicBezTo>
                    <a:pt x="9764" y="2799"/>
                    <a:pt x="12502" y="1"/>
                    <a:pt x="12502"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1" name="Google Shape;17220;p59">
              <a:extLst>
                <a:ext uri="{FF2B5EF4-FFF2-40B4-BE49-F238E27FC236}">
                  <a16:creationId xmlns:a16="http://schemas.microsoft.com/office/drawing/2014/main" id="{843B6D2F-D9E9-98AC-4A1A-3BD55B1E4244}"/>
                </a:ext>
              </a:extLst>
            </p:cNvPr>
            <p:cNvSpPr/>
            <p:nvPr/>
          </p:nvSpPr>
          <p:spPr>
            <a:xfrm>
              <a:off x="3575725" y="1813450"/>
              <a:ext cx="82775" cy="79500"/>
            </a:xfrm>
            <a:custGeom>
              <a:avLst/>
              <a:gdLst/>
              <a:ahLst/>
              <a:cxnLst/>
              <a:rect l="l" t="t" r="r" b="b"/>
              <a:pathLst>
                <a:path w="3311" h="3180" extrusionOk="0">
                  <a:moveTo>
                    <a:pt x="3311" y="0"/>
                  </a:moveTo>
                  <a:cubicBezTo>
                    <a:pt x="3311" y="1"/>
                    <a:pt x="2441" y="560"/>
                    <a:pt x="1513" y="1441"/>
                  </a:cubicBezTo>
                  <a:cubicBezTo>
                    <a:pt x="608" y="2310"/>
                    <a:pt x="1" y="3179"/>
                    <a:pt x="1" y="3179"/>
                  </a:cubicBezTo>
                  <a:cubicBezTo>
                    <a:pt x="1" y="3179"/>
                    <a:pt x="870" y="2608"/>
                    <a:pt x="1799" y="1739"/>
                  </a:cubicBezTo>
                  <a:cubicBezTo>
                    <a:pt x="2703" y="846"/>
                    <a:pt x="3311" y="1"/>
                    <a:pt x="331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2" name="Google Shape;17221;p59">
              <a:extLst>
                <a:ext uri="{FF2B5EF4-FFF2-40B4-BE49-F238E27FC236}">
                  <a16:creationId xmlns:a16="http://schemas.microsoft.com/office/drawing/2014/main" id="{86CED7B1-BABF-72AC-3807-A392D68A5463}"/>
                </a:ext>
              </a:extLst>
            </p:cNvPr>
            <p:cNvSpPr/>
            <p:nvPr/>
          </p:nvSpPr>
          <p:spPr>
            <a:xfrm>
              <a:off x="3125375" y="2154550"/>
              <a:ext cx="176550" cy="167925"/>
            </a:xfrm>
            <a:custGeom>
              <a:avLst/>
              <a:gdLst/>
              <a:ahLst/>
              <a:cxnLst/>
              <a:rect l="l" t="t" r="r" b="b"/>
              <a:pathLst>
                <a:path w="7062" h="6717" extrusionOk="0">
                  <a:moveTo>
                    <a:pt x="7061" y="1"/>
                  </a:moveTo>
                  <a:cubicBezTo>
                    <a:pt x="7061" y="1"/>
                    <a:pt x="6656" y="382"/>
                    <a:pt x="6037" y="1013"/>
                  </a:cubicBezTo>
                  <a:lnTo>
                    <a:pt x="3608" y="3454"/>
                  </a:lnTo>
                  <a:cubicBezTo>
                    <a:pt x="2656" y="4394"/>
                    <a:pt x="1775" y="5228"/>
                    <a:pt x="1108" y="5799"/>
                  </a:cubicBezTo>
                  <a:cubicBezTo>
                    <a:pt x="763" y="6085"/>
                    <a:pt x="489" y="6323"/>
                    <a:pt x="298" y="6478"/>
                  </a:cubicBezTo>
                  <a:cubicBezTo>
                    <a:pt x="108" y="6621"/>
                    <a:pt x="1" y="6716"/>
                    <a:pt x="1" y="6716"/>
                  </a:cubicBezTo>
                  <a:cubicBezTo>
                    <a:pt x="1" y="6716"/>
                    <a:pt x="120" y="6633"/>
                    <a:pt x="334" y="6514"/>
                  </a:cubicBezTo>
                  <a:cubicBezTo>
                    <a:pt x="536" y="6395"/>
                    <a:pt x="834" y="6204"/>
                    <a:pt x="1203" y="5954"/>
                  </a:cubicBezTo>
                  <a:cubicBezTo>
                    <a:pt x="1953" y="5442"/>
                    <a:pt x="2906" y="4668"/>
                    <a:pt x="3870" y="3716"/>
                  </a:cubicBezTo>
                  <a:cubicBezTo>
                    <a:pt x="4835" y="2751"/>
                    <a:pt x="5632" y="1811"/>
                    <a:pt x="6180" y="1132"/>
                  </a:cubicBezTo>
                  <a:cubicBezTo>
                    <a:pt x="6728" y="442"/>
                    <a:pt x="7061" y="1"/>
                    <a:pt x="706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3" name="Google Shape;17222;p59">
              <a:extLst>
                <a:ext uri="{FF2B5EF4-FFF2-40B4-BE49-F238E27FC236}">
                  <a16:creationId xmlns:a16="http://schemas.microsoft.com/office/drawing/2014/main" id="{9D23F443-54EA-2E9D-C11A-080AA0DCB6D9}"/>
                </a:ext>
              </a:extLst>
            </p:cNvPr>
            <p:cNvSpPr/>
            <p:nvPr/>
          </p:nvSpPr>
          <p:spPr>
            <a:xfrm>
              <a:off x="3216175" y="2177475"/>
              <a:ext cx="92275" cy="100350"/>
            </a:xfrm>
            <a:custGeom>
              <a:avLst/>
              <a:gdLst/>
              <a:ahLst/>
              <a:cxnLst/>
              <a:rect l="l" t="t" r="r" b="b"/>
              <a:pathLst>
                <a:path w="3691" h="4014" extrusionOk="0">
                  <a:moveTo>
                    <a:pt x="3691" y="1"/>
                  </a:moveTo>
                  <a:cubicBezTo>
                    <a:pt x="3691" y="1"/>
                    <a:pt x="3488" y="227"/>
                    <a:pt x="3143" y="584"/>
                  </a:cubicBezTo>
                  <a:cubicBezTo>
                    <a:pt x="2810" y="941"/>
                    <a:pt x="2334" y="1429"/>
                    <a:pt x="1834" y="1977"/>
                  </a:cubicBezTo>
                  <a:cubicBezTo>
                    <a:pt x="1322" y="2549"/>
                    <a:pt x="869" y="3061"/>
                    <a:pt x="536" y="3418"/>
                  </a:cubicBezTo>
                  <a:cubicBezTo>
                    <a:pt x="214" y="3787"/>
                    <a:pt x="0" y="4013"/>
                    <a:pt x="0" y="4013"/>
                  </a:cubicBezTo>
                  <a:cubicBezTo>
                    <a:pt x="0" y="4013"/>
                    <a:pt x="274" y="3846"/>
                    <a:pt x="667" y="3549"/>
                  </a:cubicBezTo>
                  <a:cubicBezTo>
                    <a:pt x="1072" y="3251"/>
                    <a:pt x="1595" y="2823"/>
                    <a:pt x="2119" y="2251"/>
                  </a:cubicBezTo>
                  <a:cubicBezTo>
                    <a:pt x="2619" y="1691"/>
                    <a:pt x="3024" y="1120"/>
                    <a:pt x="3286" y="703"/>
                  </a:cubicBezTo>
                  <a:cubicBezTo>
                    <a:pt x="3560" y="287"/>
                    <a:pt x="3691" y="1"/>
                    <a:pt x="369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4" name="Google Shape;17223;p59">
              <a:extLst>
                <a:ext uri="{FF2B5EF4-FFF2-40B4-BE49-F238E27FC236}">
                  <a16:creationId xmlns:a16="http://schemas.microsoft.com/office/drawing/2014/main" id="{3FBAFB79-C0D9-6264-8CA4-1420C63DB2A7}"/>
                </a:ext>
              </a:extLst>
            </p:cNvPr>
            <p:cNvSpPr/>
            <p:nvPr/>
          </p:nvSpPr>
          <p:spPr>
            <a:xfrm>
              <a:off x="3288800" y="2047400"/>
              <a:ext cx="192000" cy="186375"/>
            </a:xfrm>
            <a:custGeom>
              <a:avLst/>
              <a:gdLst/>
              <a:ahLst/>
              <a:cxnLst/>
              <a:rect l="l" t="t" r="r" b="b"/>
              <a:pathLst>
                <a:path w="7680" h="7455" extrusionOk="0">
                  <a:moveTo>
                    <a:pt x="7680" y="1"/>
                  </a:moveTo>
                  <a:lnTo>
                    <a:pt x="7680" y="1"/>
                  </a:lnTo>
                  <a:cubicBezTo>
                    <a:pt x="7679" y="1"/>
                    <a:pt x="5834" y="1537"/>
                    <a:pt x="3703" y="3584"/>
                  </a:cubicBezTo>
                  <a:cubicBezTo>
                    <a:pt x="1572" y="5644"/>
                    <a:pt x="0" y="7454"/>
                    <a:pt x="0" y="7454"/>
                  </a:cubicBezTo>
                  <a:cubicBezTo>
                    <a:pt x="0" y="7454"/>
                    <a:pt x="1858" y="5918"/>
                    <a:pt x="3977" y="3870"/>
                  </a:cubicBezTo>
                  <a:cubicBezTo>
                    <a:pt x="6096" y="1811"/>
                    <a:pt x="7679" y="1"/>
                    <a:pt x="768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5" name="Google Shape;17224;p59">
              <a:extLst>
                <a:ext uri="{FF2B5EF4-FFF2-40B4-BE49-F238E27FC236}">
                  <a16:creationId xmlns:a16="http://schemas.microsoft.com/office/drawing/2014/main" id="{247A7261-2D2E-2A3C-B58F-F6F8881EA030}"/>
                </a:ext>
              </a:extLst>
            </p:cNvPr>
            <p:cNvSpPr/>
            <p:nvPr/>
          </p:nvSpPr>
          <p:spPr>
            <a:xfrm>
              <a:off x="3444175" y="2314400"/>
              <a:ext cx="385175" cy="117300"/>
            </a:xfrm>
            <a:custGeom>
              <a:avLst/>
              <a:gdLst/>
              <a:ahLst/>
              <a:cxnLst/>
              <a:rect l="l" t="t" r="r" b="b"/>
              <a:pathLst>
                <a:path w="15407" h="4692" extrusionOk="0">
                  <a:moveTo>
                    <a:pt x="0" y="1"/>
                  </a:moveTo>
                  <a:cubicBezTo>
                    <a:pt x="0" y="1"/>
                    <a:pt x="167" y="155"/>
                    <a:pt x="524" y="358"/>
                  </a:cubicBezTo>
                  <a:cubicBezTo>
                    <a:pt x="881" y="572"/>
                    <a:pt x="1429" y="786"/>
                    <a:pt x="2131" y="1013"/>
                  </a:cubicBezTo>
                  <a:cubicBezTo>
                    <a:pt x="3536" y="1465"/>
                    <a:pt x="5453" y="2060"/>
                    <a:pt x="7596" y="2668"/>
                  </a:cubicBezTo>
                  <a:cubicBezTo>
                    <a:pt x="11883" y="3894"/>
                    <a:pt x="15407" y="4692"/>
                    <a:pt x="15407" y="4692"/>
                  </a:cubicBezTo>
                  <a:cubicBezTo>
                    <a:pt x="15407" y="4692"/>
                    <a:pt x="12002" y="3513"/>
                    <a:pt x="7704" y="2310"/>
                  </a:cubicBezTo>
                  <a:cubicBezTo>
                    <a:pt x="5560" y="1703"/>
                    <a:pt x="3608" y="1191"/>
                    <a:pt x="2191" y="834"/>
                  </a:cubicBezTo>
                  <a:cubicBezTo>
                    <a:pt x="1477" y="679"/>
                    <a:pt x="929" y="501"/>
                    <a:pt x="560" y="322"/>
                  </a:cubicBezTo>
                  <a:cubicBezTo>
                    <a:pt x="179" y="144"/>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6" name="Google Shape;17225;p59">
              <a:extLst>
                <a:ext uri="{FF2B5EF4-FFF2-40B4-BE49-F238E27FC236}">
                  <a16:creationId xmlns:a16="http://schemas.microsoft.com/office/drawing/2014/main" id="{173FE59E-A8B0-6B9A-0BC4-9C0B64E78FD6}"/>
                </a:ext>
              </a:extLst>
            </p:cNvPr>
            <p:cNvSpPr/>
            <p:nvPr/>
          </p:nvSpPr>
          <p:spPr>
            <a:xfrm>
              <a:off x="3863575" y="2437625"/>
              <a:ext cx="72650" cy="27725"/>
            </a:xfrm>
            <a:custGeom>
              <a:avLst/>
              <a:gdLst/>
              <a:ahLst/>
              <a:cxnLst/>
              <a:rect l="l" t="t" r="r" b="b"/>
              <a:pathLst>
                <a:path w="2906" h="1109" extrusionOk="0">
                  <a:moveTo>
                    <a:pt x="0" y="1"/>
                  </a:moveTo>
                  <a:lnTo>
                    <a:pt x="0" y="1"/>
                  </a:lnTo>
                  <a:cubicBezTo>
                    <a:pt x="0" y="1"/>
                    <a:pt x="584" y="429"/>
                    <a:pt x="1381" y="727"/>
                  </a:cubicBezTo>
                  <a:cubicBezTo>
                    <a:pt x="2191" y="1049"/>
                    <a:pt x="2905" y="1108"/>
                    <a:pt x="2905" y="1108"/>
                  </a:cubicBezTo>
                  <a:cubicBezTo>
                    <a:pt x="2905" y="1108"/>
                    <a:pt x="2334" y="668"/>
                    <a:pt x="1524" y="370"/>
                  </a:cubicBezTo>
                  <a:cubicBezTo>
                    <a:pt x="715" y="60"/>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7" name="Google Shape;17226;p59">
              <a:extLst>
                <a:ext uri="{FF2B5EF4-FFF2-40B4-BE49-F238E27FC236}">
                  <a16:creationId xmlns:a16="http://schemas.microsoft.com/office/drawing/2014/main" id="{2AF69A6E-025E-DD41-8FE4-D66488363DBB}"/>
                </a:ext>
              </a:extLst>
            </p:cNvPr>
            <p:cNvSpPr/>
            <p:nvPr/>
          </p:nvSpPr>
          <p:spPr>
            <a:xfrm>
              <a:off x="3946600" y="2472750"/>
              <a:ext cx="69700" cy="31275"/>
            </a:xfrm>
            <a:custGeom>
              <a:avLst/>
              <a:gdLst/>
              <a:ahLst/>
              <a:cxnLst/>
              <a:rect l="l" t="t" r="r" b="b"/>
              <a:pathLst>
                <a:path w="2788" h="1251" extrusionOk="0">
                  <a:moveTo>
                    <a:pt x="1" y="1"/>
                  </a:moveTo>
                  <a:cubicBezTo>
                    <a:pt x="1" y="1"/>
                    <a:pt x="549" y="453"/>
                    <a:pt x="1311" y="798"/>
                  </a:cubicBezTo>
                  <a:cubicBezTo>
                    <a:pt x="2085" y="1144"/>
                    <a:pt x="2787" y="1251"/>
                    <a:pt x="2787" y="1251"/>
                  </a:cubicBezTo>
                  <a:cubicBezTo>
                    <a:pt x="2787" y="1251"/>
                    <a:pt x="2251" y="787"/>
                    <a:pt x="1477" y="441"/>
                  </a:cubicBezTo>
                  <a:cubicBezTo>
                    <a:pt x="704" y="96"/>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8" name="Google Shape;17227;p59">
              <a:extLst>
                <a:ext uri="{FF2B5EF4-FFF2-40B4-BE49-F238E27FC236}">
                  <a16:creationId xmlns:a16="http://schemas.microsoft.com/office/drawing/2014/main" id="{1DCAFE6D-B34C-AF76-86B3-825CB7888E80}"/>
                </a:ext>
              </a:extLst>
            </p:cNvPr>
            <p:cNvSpPr/>
            <p:nvPr/>
          </p:nvSpPr>
          <p:spPr>
            <a:xfrm>
              <a:off x="4902675" y="2928475"/>
              <a:ext cx="380450" cy="163100"/>
            </a:xfrm>
            <a:custGeom>
              <a:avLst/>
              <a:gdLst/>
              <a:ahLst/>
              <a:cxnLst/>
              <a:rect l="l" t="t" r="r" b="b"/>
              <a:pathLst>
                <a:path w="15218" h="6524" extrusionOk="0">
                  <a:moveTo>
                    <a:pt x="1" y="0"/>
                  </a:moveTo>
                  <a:cubicBezTo>
                    <a:pt x="1" y="0"/>
                    <a:pt x="835" y="441"/>
                    <a:pt x="2120" y="1250"/>
                  </a:cubicBezTo>
                  <a:cubicBezTo>
                    <a:pt x="3406" y="2024"/>
                    <a:pt x="5144" y="3191"/>
                    <a:pt x="7192" y="4298"/>
                  </a:cubicBezTo>
                  <a:cubicBezTo>
                    <a:pt x="9252" y="5394"/>
                    <a:pt x="11276" y="6084"/>
                    <a:pt x="12776" y="6334"/>
                  </a:cubicBezTo>
                  <a:cubicBezTo>
                    <a:pt x="13514" y="6453"/>
                    <a:pt x="14134" y="6501"/>
                    <a:pt x="14562" y="6513"/>
                  </a:cubicBezTo>
                  <a:cubicBezTo>
                    <a:pt x="14701" y="6521"/>
                    <a:pt x="14820" y="6523"/>
                    <a:pt x="14917" y="6523"/>
                  </a:cubicBezTo>
                  <a:cubicBezTo>
                    <a:pt x="15111" y="6523"/>
                    <a:pt x="15217" y="6513"/>
                    <a:pt x="15217" y="6513"/>
                  </a:cubicBezTo>
                  <a:cubicBezTo>
                    <a:pt x="15217" y="6513"/>
                    <a:pt x="14991" y="6501"/>
                    <a:pt x="14562" y="6465"/>
                  </a:cubicBezTo>
                  <a:cubicBezTo>
                    <a:pt x="14145" y="6429"/>
                    <a:pt x="13538" y="6334"/>
                    <a:pt x="12800" y="6156"/>
                  </a:cubicBezTo>
                  <a:cubicBezTo>
                    <a:pt x="11348" y="5834"/>
                    <a:pt x="9395" y="5060"/>
                    <a:pt x="7371" y="3965"/>
                  </a:cubicBezTo>
                  <a:cubicBezTo>
                    <a:pt x="5347" y="2881"/>
                    <a:pt x="3549" y="1786"/>
                    <a:pt x="2204" y="1084"/>
                  </a:cubicBezTo>
                  <a:cubicBezTo>
                    <a:pt x="870" y="369"/>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79" name="Google Shape;17228;p59">
              <a:extLst>
                <a:ext uri="{FF2B5EF4-FFF2-40B4-BE49-F238E27FC236}">
                  <a16:creationId xmlns:a16="http://schemas.microsoft.com/office/drawing/2014/main" id="{A6534C60-5CD1-32FD-0448-A09460BF04CE}"/>
                </a:ext>
              </a:extLst>
            </p:cNvPr>
            <p:cNvSpPr/>
            <p:nvPr/>
          </p:nvSpPr>
          <p:spPr>
            <a:xfrm>
              <a:off x="5262850" y="2983825"/>
              <a:ext cx="21750" cy="106900"/>
            </a:xfrm>
            <a:custGeom>
              <a:avLst/>
              <a:gdLst/>
              <a:ahLst/>
              <a:cxnLst/>
              <a:rect l="l" t="t" r="r" b="b"/>
              <a:pathLst>
                <a:path w="870" h="4276" extrusionOk="0">
                  <a:moveTo>
                    <a:pt x="0" y="1"/>
                  </a:moveTo>
                  <a:cubicBezTo>
                    <a:pt x="0" y="1"/>
                    <a:pt x="60" y="989"/>
                    <a:pt x="274" y="2156"/>
                  </a:cubicBezTo>
                  <a:cubicBezTo>
                    <a:pt x="477" y="3334"/>
                    <a:pt x="774" y="4275"/>
                    <a:pt x="774" y="4275"/>
                  </a:cubicBezTo>
                  <a:cubicBezTo>
                    <a:pt x="774" y="4275"/>
                    <a:pt x="870" y="3275"/>
                    <a:pt x="655" y="2084"/>
                  </a:cubicBezTo>
                  <a:cubicBezTo>
                    <a:pt x="441" y="894"/>
                    <a:pt x="1"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0" name="Google Shape;17229;p59">
              <a:extLst>
                <a:ext uri="{FF2B5EF4-FFF2-40B4-BE49-F238E27FC236}">
                  <a16:creationId xmlns:a16="http://schemas.microsoft.com/office/drawing/2014/main" id="{AFD12104-B331-8EA1-7125-AEC00E82006F}"/>
                </a:ext>
              </a:extLst>
            </p:cNvPr>
            <p:cNvSpPr/>
            <p:nvPr/>
          </p:nvSpPr>
          <p:spPr>
            <a:xfrm>
              <a:off x="5263750" y="3072225"/>
              <a:ext cx="42875" cy="90225"/>
            </a:xfrm>
            <a:custGeom>
              <a:avLst/>
              <a:gdLst/>
              <a:ahLst/>
              <a:cxnLst/>
              <a:rect l="l" t="t" r="r" b="b"/>
              <a:pathLst>
                <a:path w="1715" h="3609" extrusionOk="0">
                  <a:moveTo>
                    <a:pt x="806" y="1667"/>
                  </a:moveTo>
                  <a:cubicBezTo>
                    <a:pt x="806" y="1667"/>
                    <a:pt x="807" y="1667"/>
                    <a:pt x="808" y="1668"/>
                  </a:cubicBezTo>
                  <a:lnTo>
                    <a:pt x="798" y="1668"/>
                  </a:lnTo>
                  <a:cubicBezTo>
                    <a:pt x="802" y="1668"/>
                    <a:pt x="805" y="1667"/>
                    <a:pt x="806" y="1667"/>
                  </a:cubicBezTo>
                  <a:close/>
                  <a:moveTo>
                    <a:pt x="24" y="1"/>
                  </a:moveTo>
                  <a:cubicBezTo>
                    <a:pt x="24" y="1"/>
                    <a:pt x="0" y="37"/>
                    <a:pt x="0" y="156"/>
                  </a:cubicBezTo>
                  <a:cubicBezTo>
                    <a:pt x="12" y="215"/>
                    <a:pt x="24" y="299"/>
                    <a:pt x="83" y="394"/>
                  </a:cubicBezTo>
                  <a:cubicBezTo>
                    <a:pt x="119" y="441"/>
                    <a:pt x="155" y="477"/>
                    <a:pt x="214" y="525"/>
                  </a:cubicBezTo>
                  <a:cubicBezTo>
                    <a:pt x="250" y="537"/>
                    <a:pt x="274" y="560"/>
                    <a:pt x="322" y="572"/>
                  </a:cubicBezTo>
                  <a:cubicBezTo>
                    <a:pt x="357" y="584"/>
                    <a:pt x="381" y="584"/>
                    <a:pt x="417" y="584"/>
                  </a:cubicBezTo>
                  <a:cubicBezTo>
                    <a:pt x="381" y="596"/>
                    <a:pt x="429" y="584"/>
                    <a:pt x="393" y="656"/>
                  </a:cubicBezTo>
                  <a:cubicBezTo>
                    <a:pt x="381" y="691"/>
                    <a:pt x="381" y="715"/>
                    <a:pt x="357" y="775"/>
                  </a:cubicBezTo>
                  <a:cubicBezTo>
                    <a:pt x="334" y="810"/>
                    <a:pt x="310" y="858"/>
                    <a:pt x="274" y="882"/>
                  </a:cubicBezTo>
                  <a:lnTo>
                    <a:pt x="191" y="977"/>
                  </a:lnTo>
                  <a:cubicBezTo>
                    <a:pt x="155" y="1013"/>
                    <a:pt x="131" y="1060"/>
                    <a:pt x="119" y="1108"/>
                  </a:cubicBezTo>
                  <a:cubicBezTo>
                    <a:pt x="119" y="1099"/>
                    <a:pt x="117" y="1094"/>
                    <a:pt x="113" y="1094"/>
                  </a:cubicBezTo>
                  <a:cubicBezTo>
                    <a:pt x="103" y="1094"/>
                    <a:pt x="83" y="1127"/>
                    <a:pt x="83" y="1180"/>
                  </a:cubicBezTo>
                  <a:cubicBezTo>
                    <a:pt x="83" y="1251"/>
                    <a:pt x="143" y="1370"/>
                    <a:pt x="298" y="1430"/>
                  </a:cubicBezTo>
                  <a:cubicBezTo>
                    <a:pt x="345" y="1453"/>
                    <a:pt x="381" y="1465"/>
                    <a:pt x="429" y="1465"/>
                  </a:cubicBezTo>
                  <a:lnTo>
                    <a:pt x="512" y="1465"/>
                  </a:lnTo>
                  <a:lnTo>
                    <a:pt x="500" y="1477"/>
                  </a:lnTo>
                  <a:lnTo>
                    <a:pt x="488" y="1525"/>
                  </a:lnTo>
                  <a:cubicBezTo>
                    <a:pt x="476" y="1549"/>
                    <a:pt x="464" y="1596"/>
                    <a:pt x="464" y="1632"/>
                  </a:cubicBezTo>
                  <a:cubicBezTo>
                    <a:pt x="464" y="1775"/>
                    <a:pt x="524" y="1870"/>
                    <a:pt x="595" y="1942"/>
                  </a:cubicBezTo>
                  <a:cubicBezTo>
                    <a:pt x="621" y="1967"/>
                    <a:pt x="653" y="1984"/>
                    <a:pt x="687" y="1996"/>
                  </a:cubicBezTo>
                  <a:lnTo>
                    <a:pt x="687" y="1996"/>
                  </a:lnTo>
                  <a:cubicBezTo>
                    <a:pt x="837" y="2607"/>
                    <a:pt x="1159" y="2973"/>
                    <a:pt x="1357" y="3216"/>
                  </a:cubicBezTo>
                  <a:cubicBezTo>
                    <a:pt x="1572" y="3489"/>
                    <a:pt x="1715" y="3608"/>
                    <a:pt x="1715" y="3608"/>
                  </a:cubicBezTo>
                  <a:cubicBezTo>
                    <a:pt x="1715" y="3608"/>
                    <a:pt x="1619" y="3442"/>
                    <a:pt x="1488" y="3156"/>
                  </a:cubicBezTo>
                  <a:cubicBezTo>
                    <a:pt x="1334" y="2846"/>
                    <a:pt x="1084" y="2406"/>
                    <a:pt x="1024" y="1822"/>
                  </a:cubicBezTo>
                  <a:lnTo>
                    <a:pt x="802" y="1752"/>
                  </a:lnTo>
                  <a:lnTo>
                    <a:pt x="802" y="1752"/>
                  </a:lnTo>
                  <a:cubicBezTo>
                    <a:pt x="806" y="1744"/>
                    <a:pt x="815" y="1728"/>
                    <a:pt x="834" y="1703"/>
                  </a:cubicBezTo>
                  <a:cubicBezTo>
                    <a:pt x="837" y="1694"/>
                    <a:pt x="840" y="1687"/>
                    <a:pt x="843" y="1682"/>
                  </a:cubicBezTo>
                  <a:lnTo>
                    <a:pt x="843" y="1682"/>
                  </a:lnTo>
                  <a:cubicBezTo>
                    <a:pt x="850" y="1685"/>
                    <a:pt x="859" y="1688"/>
                    <a:pt x="869" y="1692"/>
                  </a:cubicBezTo>
                  <a:lnTo>
                    <a:pt x="869" y="1668"/>
                  </a:lnTo>
                  <a:lnTo>
                    <a:pt x="893" y="1656"/>
                  </a:lnTo>
                  <a:cubicBezTo>
                    <a:pt x="929" y="1608"/>
                    <a:pt x="1024" y="1572"/>
                    <a:pt x="1107" y="1525"/>
                  </a:cubicBezTo>
                  <a:lnTo>
                    <a:pt x="1107" y="1406"/>
                  </a:lnTo>
                  <a:lnTo>
                    <a:pt x="1107" y="1370"/>
                  </a:lnTo>
                  <a:cubicBezTo>
                    <a:pt x="1107" y="1346"/>
                    <a:pt x="1107" y="1334"/>
                    <a:pt x="1096" y="1299"/>
                  </a:cubicBezTo>
                  <a:cubicBezTo>
                    <a:pt x="1048" y="1191"/>
                    <a:pt x="988" y="1132"/>
                    <a:pt x="905" y="1108"/>
                  </a:cubicBezTo>
                  <a:cubicBezTo>
                    <a:pt x="834" y="1081"/>
                    <a:pt x="755" y="1068"/>
                    <a:pt x="676" y="1068"/>
                  </a:cubicBezTo>
                  <a:cubicBezTo>
                    <a:pt x="649" y="1068"/>
                    <a:pt x="622" y="1069"/>
                    <a:pt x="595" y="1072"/>
                  </a:cubicBezTo>
                  <a:lnTo>
                    <a:pt x="536" y="1096"/>
                  </a:lnTo>
                  <a:lnTo>
                    <a:pt x="512" y="1096"/>
                  </a:lnTo>
                  <a:cubicBezTo>
                    <a:pt x="509" y="1098"/>
                    <a:pt x="507" y="1098"/>
                    <a:pt x="504" y="1098"/>
                  </a:cubicBezTo>
                  <a:cubicBezTo>
                    <a:pt x="488" y="1098"/>
                    <a:pt x="476" y="1070"/>
                    <a:pt x="452" y="1070"/>
                  </a:cubicBezTo>
                  <a:cubicBezTo>
                    <a:pt x="448" y="1070"/>
                    <a:pt x="445" y="1071"/>
                    <a:pt x="441" y="1072"/>
                  </a:cubicBezTo>
                  <a:cubicBezTo>
                    <a:pt x="441" y="1060"/>
                    <a:pt x="453" y="1060"/>
                    <a:pt x="453" y="1049"/>
                  </a:cubicBezTo>
                  <a:cubicBezTo>
                    <a:pt x="476" y="1037"/>
                    <a:pt x="476" y="1013"/>
                    <a:pt x="488" y="1001"/>
                  </a:cubicBezTo>
                  <a:cubicBezTo>
                    <a:pt x="536" y="941"/>
                    <a:pt x="560" y="894"/>
                    <a:pt x="572" y="834"/>
                  </a:cubicBezTo>
                  <a:cubicBezTo>
                    <a:pt x="607" y="739"/>
                    <a:pt x="607" y="620"/>
                    <a:pt x="595" y="560"/>
                  </a:cubicBezTo>
                  <a:cubicBezTo>
                    <a:pt x="582" y="483"/>
                    <a:pt x="559" y="465"/>
                    <a:pt x="540" y="465"/>
                  </a:cubicBezTo>
                  <a:cubicBezTo>
                    <a:pt x="524" y="465"/>
                    <a:pt x="512" y="477"/>
                    <a:pt x="512" y="477"/>
                  </a:cubicBezTo>
                  <a:lnTo>
                    <a:pt x="357" y="477"/>
                  </a:lnTo>
                  <a:cubicBezTo>
                    <a:pt x="322" y="477"/>
                    <a:pt x="298" y="465"/>
                    <a:pt x="262" y="453"/>
                  </a:cubicBezTo>
                  <a:cubicBezTo>
                    <a:pt x="203" y="418"/>
                    <a:pt x="155" y="394"/>
                    <a:pt x="131" y="346"/>
                  </a:cubicBezTo>
                  <a:cubicBezTo>
                    <a:pt x="60" y="275"/>
                    <a:pt x="36" y="203"/>
                    <a:pt x="24" y="144"/>
                  </a:cubicBezTo>
                  <a:cubicBezTo>
                    <a:pt x="12" y="37"/>
                    <a:pt x="24" y="1"/>
                    <a:pt x="2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1" name="Google Shape;17230;p59">
              <a:extLst>
                <a:ext uri="{FF2B5EF4-FFF2-40B4-BE49-F238E27FC236}">
                  <a16:creationId xmlns:a16="http://schemas.microsoft.com/office/drawing/2014/main" id="{FA9913AC-891B-8AB5-1403-82387DE87955}"/>
                </a:ext>
              </a:extLst>
            </p:cNvPr>
            <p:cNvSpPr/>
            <p:nvPr/>
          </p:nvSpPr>
          <p:spPr>
            <a:xfrm>
              <a:off x="5214625" y="2416800"/>
              <a:ext cx="19975" cy="180400"/>
            </a:xfrm>
            <a:custGeom>
              <a:avLst/>
              <a:gdLst/>
              <a:ahLst/>
              <a:cxnLst/>
              <a:rect l="l" t="t" r="r" b="b"/>
              <a:pathLst>
                <a:path w="799" h="7216" extrusionOk="0">
                  <a:moveTo>
                    <a:pt x="24" y="0"/>
                  </a:moveTo>
                  <a:lnTo>
                    <a:pt x="24" y="0"/>
                  </a:lnTo>
                  <a:cubicBezTo>
                    <a:pt x="24" y="1"/>
                    <a:pt x="1" y="1644"/>
                    <a:pt x="203" y="3632"/>
                  </a:cubicBezTo>
                  <a:cubicBezTo>
                    <a:pt x="417" y="5632"/>
                    <a:pt x="786" y="7216"/>
                    <a:pt x="786" y="7216"/>
                  </a:cubicBezTo>
                  <a:cubicBezTo>
                    <a:pt x="786" y="7216"/>
                    <a:pt x="798" y="5584"/>
                    <a:pt x="608" y="3584"/>
                  </a:cubicBezTo>
                  <a:cubicBezTo>
                    <a:pt x="394" y="1596"/>
                    <a:pt x="25" y="1"/>
                    <a:pt x="2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2" name="Google Shape;17231;p59">
              <a:extLst>
                <a:ext uri="{FF2B5EF4-FFF2-40B4-BE49-F238E27FC236}">
                  <a16:creationId xmlns:a16="http://schemas.microsoft.com/office/drawing/2014/main" id="{017DBEC0-9DB3-9372-1C3D-459BA2168286}"/>
                </a:ext>
              </a:extLst>
            </p:cNvPr>
            <p:cNvSpPr/>
            <p:nvPr/>
          </p:nvSpPr>
          <p:spPr>
            <a:xfrm>
              <a:off x="5228325" y="2611750"/>
              <a:ext cx="13425" cy="41100"/>
            </a:xfrm>
            <a:custGeom>
              <a:avLst/>
              <a:gdLst/>
              <a:ahLst/>
              <a:cxnLst/>
              <a:rect l="l" t="t" r="r" b="b"/>
              <a:pathLst>
                <a:path w="537" h="1644" extrusionOk="0">
                  <a:moveTo>
                    <a:pt x="155" y="1"/>
                  </a:moveTo>
                  <a:cubicBezTo>
                    <a:pt x="155" y="1"/>
                    <a:pt x="0" y="382"/>
                    <a:pt x="72" y="846"/>
                  </a:cubicBezTo>
                  <a:cubicBezTo>
                    <a:pt x="131" y="1299"/>
                    <a:pt x="393" y="1644"/>
                    <a:pt x="393" y="1644"/>
                  </a:cubicBezTo>
                  <a:cubicBezTo>
                    <a:pt x="393" y="1644"/>
                    <a:pt x="536" y="1239"/>
                    <a:pt x="465" y="787"/>
                  </a:cubicBezTo>
                  <a:cubicBezTo>
                    <a:pt x="405" y="346"/>
                    <a:pt x="155" y="1"/>
                    <a:pt x="15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3" name="Google Shape;17232;p59">
              <a:extLst>
                <a:ext uri="{FF2B5EF4-FFF2-40B4-BE49-F238E27FC236}">
                  <a16:creationId xmlns:a16="http://schemas.microsoft.com/office/drawing/2014/main" id="{2869DEDD-3DDB-9085-D690-905A96C942DB}"/>
                </a:ext>
              </a:extLst>
            </p:cNvPr>
            <p:cNvSpPr/>
            <p:nvPr/>
          </p:nvSpPr>
          <p:spPr>
            <a:xfrm>
              <a:off x="5233675" y="2668625"/>
              <a:ext cx="12525" cy="25325"/>
            </a:xfrm>
            <a:custGeom>
              <a:avLst/>
              <a:gdLst/>
              <a:ahLst/>
              <a:cxnLst/>
              <a:rect l="l" t="t" r="r" b="b"/>
              <a:pathLst>
                <a:path w="501" h="1013" extrusionOk="0">
                  <a:moveTo>
                    <a:pt x="143" y="0"/>
                  </a:moveTo>
                  <a:cubicBezTo>
                    <a:pt x="143" y="0"/>
                    <a:pt x="1" y="274"/>
                    <a:pt x="60" y="560"/>
                  </a:cubicBezTo>
                  <a:cubicBezTo>
                    <a:pt x="120" y="833"/>
                    <a:pt x="358" y="1012"/>
                    <a:pt x="358" y="1012"/>
                  </a:cubicBezTo>
                  <a:cubicBezTo>
                    <a:pt x="358" y="1012"/>
                    <a:pt x="501" y="750"/>
                    <a:pt x="441" y="464"/>
                  </a:cubicBezTo>
                  <a:cubicBezTo>
                    <a:pt x="382" y="179"/>
                    <a:pt x="143" y="0"/>
                    <a:pt x="143"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4" name="Google Shape;17233;p59">
              <a:extLst>
                <a:ext uri="{FF2B5EF4-FFF2-40B4-BE49-F238E27FC236}">
                  <a16:creationId xmlns:a16="http://schemas.microsoft.com/office/drawing/2014/main" id="{10D652BB-DC9B-9B50-49A1-4A661349600A}"/>
                </a:ext>
              </a:extLst>
            </p:cNvPr>
            <p:cNvSpPr/>
            <p:nvPr/>
          </p:nvSpPr>
          <p:spPr>
            <a:xfrm>
              <a:off x="4231775" y="2555500"/>
              <a:ext cx="211050" cy="113725"/>
            </a:xfrm>
            <a:custGeom>
              <a:avLst/>
              <a:gdLst/>
              <a:ahLst/>
              <a:cxnLst/>
              <a:rect l="l" t="t" r="r" b="b"/>
              <a:pathLst>
                <a:path w="8442" h="4549" extrusionOk="0">
                  <a:moveTo>
                    <a:pt x="8442" y="1"/>
                  </a:moveTo>
                  <a:cubicBezTo>
                    <a:pt x="8442" y="1"/>
                    <a:pt x="7882" y="48"/>
                    <a:pt x="6989" y="167"/>
                  </a:cubicBezTo>
                  <a:cubicBezTo>
                    <a:pt x="6072" y="286"/>
                    <a:pt x="4834" y="501"/>
                    <a:pt x="3536" y="1060"/>
                  </a:cubicBezTo>
                  <a:cubicBezTo>
                    <a:pt x="2239" y="1608"/>
                    <a:pt x="1238" y="2489"/>
                    <a:pt x="703" y="3239"/>
                  </a:cubicBezTo>
                  <a:cubicBezTo>
                    <a:pt x="441" y="3608"/>
                    <a:pt x="262" y="3930"/>
                    <a:pt x="155" y="4168"/>
                  </a:cubicBezTo>
                  <a:cubicBezTo>
                    <a:pt x="48" y="4406"/>
                    <a:pt x="0" y="4549"/>
                    <a:pt x="0" y="4549"/>
                  </a:cubicBezTo>
                  <a:cubicBezTo>
                    <a:pt x="0" y="4549"/>
                    <a:pt x="84" y="4406"/>
                    <a:pt x="214" y="4204"/>
                  </a:cubicBezTo>
                  <a:cubicBezTo>
                    <a:pt x="345" y="3989"/>
                    <a:pt x="572" y="3692"/>
                    <a:pt x="869" y="3370"/>
                  </a:cubicBezTo>
                  <a:cubicBezTo>
                    <a:pt x="1465" y="2703"/>
                    <a:pt x="2465" y="1953"/>
                    <a:pt x="3703" y="1417"/>
                  </a:cubicBezTo>
                  <a:cubicBezTo>
                    <a:pt x="4929" y="882"/>
                    <a:pt x="6132" y="584"/>
                    <a:pt x="7013" y="358"/>
                  </a:cubicBezTo>
                  <a:cubicBezTo>
                    <a:pt x="7894" y="144"/>
                    <a:pt x="8442" y="1"/>
                    <a:pt x="8442"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5" name="Google Shape;17234;p59">
              <a:extLst>
                <a:ext uri="{FF2B5EF4-FFF2-40B4-BE49-F238E27FC236}">
                  <a16:creationId xmlns:a16="http://schemas.microsoft.com/office/drawing/2014/main" id="{58B2883E-ED55-BEF0-73D3-0D06ED5C6650}"/>
                </a:ext>
              </a:extLst>
            </p:cNvPr>
            <p:cNvSpPr/>
            <p:nvPr/>
          </p:nvSpPr>
          <p:spPr>
            <a:xfrm>
              <a:off x="4238625" y="2543600"/>
              <a:ext cx="122050" cy="84850"/>
            </a:xfrm>
            <a:custGeom>
              <a:avLst/>
              <a:gdLst/>
              <a:ahLst/>
              <a:cxnLst/>
              <a:rect l="l" t="t" r="r" b="b"/>
              <a:pathLst>
                <a:path w="4882" h="3394" extrusionOk="0">
                  <a:moveTo>
                    <a:pt x="4882" y="0"/>
                  </a:moveTo>
                  <a:cubicBezTo>
                    <a:pt x="4881" y="0"/>
                    <a:pt x="4560" y="60"/>
                    <a:pt x="4012" y="262"/>
                  </a:cubicBezTo>
                  <a:cubicBezTo>
                    <a:pt x="3500" y="441"/>
                    <a:pt x="2798" y="762"/>
                    <a:pt x="2107" y="1239"/>
                  </a:cubicBezTo>
                  <a:cubicBezTo>
                    <a:pt x="1429" y="1715"/>
                    <a:pt x="893" y="2263"/>
                    <a:pt x="536" y="2679"/>
                  </a:cubicBezTo>
                  <a:cubicBezTo>
                    <a:pt x="179" y="3120"/>
                    <a:pt x="0" y="3394"/>
                    <a:pt x="0" y="3394"/>
                  </a:cubicBezTo>
                  <a:cubicBezTo>
                    <a:pt x="0" y="3394"/>
                    <a:pt x="250" y="3191"/>
                    <a:pt x="667" y="2834"/>
                  </a:cubicBezTo>
                  <a:cubicBezTo>
                    <a:pt x="1083" y="2489"/>
                    <a:pt x="1667" y="2024"/>
                    <a:pt x="2334" y="1572"/>
                  </a:cubicBezTo>
                  <a:cubicBezTo>
                    <a:pt x="3000" y="1096"/>
                    <a:pt x="3643" y="703"/>
                    <a:pt x="4108" y="441"/>
                  </a:cubicBezTo>
                  <a:cubicBezTo>
                    <a:pt x="4584" y="167"/>
                    <a:pt x="4882" y="0"/>
                    <a:pt x="488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6" name="Google Shape;17235;p59">
              <a:extLst>
                <a:ext uri="{FF2B5EF4-FFF2-40B4-BE49-F238E27FC236}">
                  <a16:creationId xmlns:a16="http://schemas.microsoft.com/office/drawing/2014/main" id="{72418C99-9833-2FD4-2409-CC2D824A28A3}"/>
                </a:ext>
              </a:extLst>
            </p:cNvPr>
            <p:cNvSpPr/>
            <p:nvPr/>
          </p:nvSpPr>
          <p:spPr>
            <a:xfrm>
              <a:off x="4257375" y="2538825"/>
              <a:ext cx="64000" cy="44675"/>
            </a:xfrm>
            <a:custGeom>
              <a:avLst/>
              <a:gdLst/>
              <a:ahLst/>
              <a:cxnLst/>
              <a:rect l="l" t="t" r="r" b="b"/>
              <a:pathLst>
                <a:path w="2560" h="1787" extrusionOk="0">
                  <a:moveTo>
                    <a:pt x="2560" y="1"/>
                  </a:moveTo>
                  <a:cubicBezTo>
                    <a:pt x="2560" y="1"/>
                    <a:pt x="2381" y="13"/>
                    <a:pt x="2096" y="96"/>
                  </a:cubicBezTo>
                  <a:cubicBezTo>
                    <a:pt x="1810" y="179"/>
                    <a:pt x="1429" y="334"/>
                    <a:pt x="1048" y="584"/>
                  </a:cubicBezTo>
                  <a:cubicBezTo>
                    <a:pt x="679" y="834"/>
                    <a:pt x="393" y="1144"/>
                    <a:pt x="238" y="1382"/>
                  </a:cubicBezTo>
                  <a:cubicBezTo>
                    <a:pt x="72" y="1620"/>
                    <a:pt x="0" y="1787"/>
                    <a:pt x="0" y="1787"/>
                  </a:cubicBezTo>
                  <a:cubicBezTo>
                    <a:pt x="0" y="1787"/>
                    <a:pt x="572" y="1382"/>
                    <a:pt x="1274" y="894"/>
                  </a:cubicBezTo>
                  <a:cubicBezTo>
                    <a:pt x="1977" y="406"/>
                    <a:pt x="2560" y="1"/>
                    <a:pt x="256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7" name="Google Shape;17236;p59">
              <a:extLst>
                <a:ext uri="{FF2B5EF4-FFF2-40B4-BE49-F238E27FC236}">
                  <a16:creationId xmlns:a16="http://schemas.microsoft.com/office/drawing/2014/main" id="{E7510E06-6139-DF0B-78E2-99D8AF6B5ACC}"/>
                </a:ext>
              </a:extLst>
            </p:cNvPr>
            <p:cNvSpPr/>
            <p:nvPr/>
          </p:nvSpPr>
          <p:spPr>
            <a:xfrm>
              <a:off x="4278200" y="2525450"/>
              <a:ext cx="26225" cy="21450"/>
            </a:xfrm>
            <a:custGeom>
              <a:avLst/>
              <a:gdLst/>
              <a:ahLst/>
              <a:cxnLst/>
              <a:rect l="l" t="t" r="r" b="b"/>
              <a:pathLst>
                <a:path w="1049" h="858" extrusionOk="0">
                  <a:moveTo>
                    <a:pt x="1048" y="0"/>
                  </a:moveTo>
                  <a:cubicBezTo>
                    <a:pt x="1048" y="0"/>
                    <a:pt x="691" y="48"/>
                    <a:pt x="393" y="286"/>
                  </a:cubicBezTo>
                  <a:cubicBezTo>
                    <a:pt x="96" y="524"/>
                    <a:pt x="1" y="857"/>
                    <a:pt x="1" y="857"/>
                  </a:cubicBezTo>
                  <a:cubicBezTo>
                    <a:pt x="1" y="857"/>
                    <a:pt x="358" y="822"/>
                    <a:pt x="655" y="584"/>
                  </a:cubicBezTo>
                  <a:cubicBezTo>
                    <a:pt x="953" y="345"/>
                    <a:pt x="1048" y="0"/>
                    <a:pt x="104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8" name="Google Shape;17237;p59">
              <a:extLst>
                <a:ext uri="{FF2B5EF4-FFF2-40B4-BE49-F238E27FC236}">
                  <a16:creationId xmlns:a16="http://schemas.microsoft.com/office/drawing/2014/main" id="{8467998F-0ED6-93D3-9439-140C83E2D2D5}"/>
                </a:ext>
              </a:extLst>
            </p:cNvPr>
            <p:cNvSpPr/>
            <p:nvPr/>
          </p:nvSpPr>
          <p:spPr>
            <a:xfrm>
              <a:off x="4466025" y="1966875"/>
              <a:ext cx="222975" cy="82350"/>
            </a:xfrm>
            <a:custGeom>
              <a:avLst/>
              <a:gdLst/>
              <a:ahLst/>
              <a:cxnLst/>
              <a:rect l="l" t="t" r="r" b="b"/>
              <a:pathLst>
                <a:path w="8919" h="3294" extrusionOk="0">
                  <a:moveTo>
                    <a:pt x="7223" y="1"/>
                  </a:moveTo>
                  <a:cubicBezTo>
                    <a:pt x="6834" y="1"/>
                    <a:pt x="6386" y="43"/>
                    <a:pt x="5906" y="102"/>
                  </a:cubicBezTo>
                  <a:cubicBezTo>
                    <a:pt x="5322" y="198"/>
                    <a:pt x="4680" y="340"/>
                    <a:pt x="4049" y="567"/>
                  </a:cubicBezTo>
                  <a:cubicBezTo>
                    <a:pt x="3406" y="805"/>
                    <a:pt x="2810" y="1090"/>
                    <a:pt x="2298" y="1388"/>
                  </a:cubicBezTo>
                  <a:cubicBezTo>
                    <a:pt x="1798" y="1698"/>
                    <a:pt x="1370" y="2019"/>
                    <a:pt x="1024" y="2293"/>
                  </a:cubicBezTo>
                  <a:cubicBezTo>
                    <a:pt x="703" y="2579"/>
                    <a:pt x="429" y="2829"/>
                    <a:pt x="262" y="3007"/>
                  </a:cubicBezTo>
                  <a:cubicBezTo>
                    <a:pt x="84" y="3186"/>
                    <a:pt x="0" y="3293"/>
                    <a:pt x="0" y="3293"/>
                  </a:cubicBezTo>
                  <a:cubicBezTo>
                    <a:pt x="0" y="3293"/>
                    <a:pt x="108" y="3198"/>
                    <a:pt x="298" y="3055"/>
                  </a:cubicBezTo>
                  <a:cubicBezTo>
                    <a:pt x="489" y="2888"/>
                    <a:pt x="786" y="2686"/>
                    <a:pt x="1143" y="2448"/>
                  </a:cubicBezTo>
                  <a:cubicBezTo>
                    <a:pt x="1512" y="2186"/>
                    <a:pt x="1965" y="1936"/>
                    <a:pt x="2465" y="1674"/>
                  </a:cubicBezTo>
                  <a:cubicBezTo>
                    <a:pt x="2989" y="1400"/>
                    <a:pt x="3560" y="1150"/>
                    <a:pt x="4179" y="924"/>
                  </a:cubicBezTo>
                  <a:cubicBezTo>
                    <a:pt x="4787" y="698"/>
                    <a:pt x="5406" y="543"/>
                    <a:pt x="5965" y="424"/>
                  </a:cubicBezTo>
                  <a:cubicBezTo>
                    <a:pt x="6537" y="305"/>
                    <a:pt x="7049" y="221"/>
                    <a:pt x="7489" y="186"/>
                  </a:cubicBezTo>
                  <a:cubicBezTo>
                    <a:pt x="7930" y="138"/>
                    <a:pt x="8275" y="126"/>
                    <a:pt x="8525" y="126"/>
                  </a:cubicBezTo>
                  <a:lnTo>
                    <a:pt x="8918" y="126"/>
                  </a:lnTo>
                  <a:lnTo>
                    <a:pt x="8513" y="78"/>
                  </a:lnTo>
                  <a:cubicBezTo>
                    <a:pt x="8275" y="43"/>
                    <a:pt x="7918" y="19"/>
                    <a:pt x="7466" y="7"/>
                  </a:cubicBezTo>
                  <a:cubicBezTo>
                    <a:pt x="7388" y="3"/>
                    <a:pt x="7307" y="1"/>
                    <a:pt x="7223"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89" name="Google Shape;17238;p59">
              <a:extLst>
                <a:ext uri="{FF2B5EF4-FFF2-40B4-BE49-F238E27FC236}">
                  <a16:creationId xmlns:a16="http://schemas.microsoft.com/office/drawing/2014/main" id="{377E9A45-CA76-22D1-D1CF-DF88ECB54F5A}"/>
                </a:ext>
              </a:extLst>
            </p:cNvPr>
            <p:cNvSpPr/>
            <p:nvPr/>
          </p:nvSpPr>
          <p:spPr>
            <a:xfrm>
              <a:off x="4457400" y="2007825"/>
              <a:ext cx="164025" cy="72350"/>
            </a:xfrm>
            <a:custGeom>
              <a:avLst/>
              <a:gdLst/>
              <a:ahLst/>
              <a:cxnLst/>
              <a:rect l="l" t="t" r="r" b="b"/>
              <a:pathLst>
                <a:path w="6561" h="2894" extrusionOk="0">
                  <a:moveTo>
                    <a:pt x="6299" y="0"/>
                  </a:moveTo>
                  <a:cubicBezTo>
                    <a:pt x="6120" y="0"/>
                    <a:pt x="5834" y="0"/>
                    <a:pt x="5513" y="36"/>
                  </a:cubicBezTo>
                  <a:cubicBezTo>
                    <a:pt x="4834" y="95"/>
                    <a:pt x="3917" y="286"/>
                    <a:pt x="2977" y="715"/>
                  </a:cubicBezTo>
                  <a:cubicBezTo>
                    <a:pt x="2024" y="1155"/>
                    <a:pt x="1298" y="1750"/>
                    <a:pt x="822" y="2203"/>
                  </a:cubicBezTo>
                  <a:cubicBezTo>
                    <a:pt x="584" y="2441"/>
                    <a:pt x="381" y="2620"/>
                    <a:pt x="238" y="2727"/>
                  </a:cubicBezTo>
                  <a:cubicBezTo>
                    <a:pt x="83" y="2834"/>
                    <a:pt x="0" y="2893"/>
                    <a:pt x="0" y="2893"/>
                  </a:cubicBezTo>
                  <a:cubicBezTo>
                    <a:pt x="0" y="2893"/>
                    <a:pt x="107" y="2858"/>
                    <a:pt x="274" y="2786"/>
                  </a:cubicBezTo>
                  <a:cubicBezTo>
                    <a:pt x="429" y="2703"/>
                    <a:pt x="667" y="2560"/>
                    <a:pt x="941" y="2370"/>
                  </a:cubicBezTo>
                  <a:cubicBezTo>
                    <a:pt x="1476" y="2000"/>
                    <a:pt x="2215" y="1512"/>
                    <a:pt x="3131" y="1096"/>
                  </a:cubicBezTo>
                  <a:cubicBezTo>
                    <a:pt x="4024" y="655"/>
                    <a:pt x="4882" y="405"/>
                    <a:pt x="5525" y="238"/>
                  </a:cubicBezTo>
                  <a:cubicBezTo>
                    <a:pt x="5834" y="167"/>
                    <a:pt x="6096" y="107"/>
                    <a:pt x="6275" y="84"/>
                  </a:cubicBezTo>
                  <a:cubicBezTo>
                    <a:pt x="6453" y="48"/>
                    <a:pt x="6560" y="36"/>
                    <a:pt x="6560" y="36"/>
                  </a:cubicBezTo>
                  <a:cubicBezTo>
                    <a:pt x="6560" y="36"/>
                    <a:pt x="6465" y="36"/>
                    <a:pt x="6299"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0" name="Google Shape;17239;p59">
              <a:extLst>
                <a:ext uri="{FF2B5EF4-FFF2-40B4-BE49-F238E27FC236}">
                  <a16:creationId xmlns:a16="http://schemas.microsoft.com/office/drawing/2014/main" id="{3ED3E186-9413-FFE3-9AFB-021958F274F1}"/>
                </a:ext>
              </a:extLst>
            </p:cNvPr>
            <p:cNvSpPr/>
            <p:nvPr/>
          </p:nvSpPr>
          <p:spPr>
            <a:xfrm>
              <a:off x="4442800" y="2046225"/>
              <a:ext cx="112250" cy="59550"/>
            </a:xfrm>
            <a:custGeom>
              <a:avLst/>
              <a:gdLst/>
              <a:ahLst/>
              <a:cxnLst/>
              <a:rect l="l" t="t" r="r" b="b"/>
              <a:pathLst>
                <a:path w="4490" h="2382" extrusionOk="0">
                  <a:moveTo>
                    <a:pt x="4489" y="0"/>
                  </a:moveTo>
                  <a:cubicBezTo>
                    <a:pt x="4489" y="0"/>
                    <a:pt x="4192" y="36"/>
                    <a:pt x="3739" y="83"/>
                  </a:cubicBezTo>
                  <a:cubicBezTo>
                    <a:pt x="3275" y="191"/>
                    <a:pt x="2656" y="381"/>
                    <a:pt x="2013" y="726"/>
                  </a:cubicBezTo>
                  <a:cubicBezTo>
                    <a:pt x="1370" y="1072"/>
                    <a:pt x="870" y="1488"/>
                    <a:pt x="525" y="1822"/>
                  </a:cubicBezTo>
                  <a:cubicBezTo>
                    <a:pt x="179" y="2143"/>
                    <a:pt x="1" y="2381"/>
                    <a:pt x="1" y="2381"/>
                  </a:cubicBezTo>
                  <a:cubicBezTo>
                    <a:pt x="1" y="2381"/>
                    <a:pt x="263" y="2238"/>
                    <a:pt x="644" y="1977"/>
                  </a:cubicBezTo>
                  <a:cubicBezTo>
                    <a:pt x="1037" y="1726"/>
                    <a:pt x="1584" y="1417"/>
                    <a:pt x="2191" y="1084"/>
                  </a:cubicBezTo>
                  <a:cubicBezTo>
                    <a:pt x="2799" y="762"/>
                    <a:pt x="3382" y="488"/>
                    <a:pt x="3799" y="298"/>
                  </a:cubicBezTo>
                  <a:cubicBezTo>
                    <a:pt x="4215" y="119"/>
                    <a:pt x="4489" y="0"/>
                    <a:pt x="4489"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1" name="Google Shape;17240;p59">
              <a:extLst>
                <a:ext uri="{FF2B5EF4-FFF2-40B4-BE49-F238E27FC236}">
                  <a16:creationId xmlns:a16="http://schemas.microsoft.com/office/drawing/2014/main" id="{1E5C5A8B-9783-418A-94AD-E276E411C762}"/>
                </a:ext>
              </a:extLst>
            </p:cNvPr>
            <p:cNvSpPr/>
            <p:nvPr/>
          </p:nvSpPr>
          <p:spPr>
            <a:xfrm>
              <a:off x="4435075" y="2082225"/>
              <a:ext cx="90200" cy="46775"/>
            </a:xfrm>
            <a:custGeom>
              <a:avLst/>
              <a:gdLst/>
              <a:ahLst/>
              <a:cxnLst/>
              <a:rect l="l" t="t" r="r" b="b"/>
              <a:pathLst>
                <a:path w="3608" h="1871" extrusionOk="0">
                  <a:moveTo>
                    <a:pt x="3608" y="1"/>
                  </a:moveTo>
                  <a:cubicBezTo>
                    <a:pt x="3608" y="1"/>
                    <a:pt x="3358" y="25"/>
                    <a:pt x="2977" y="108"/>
                  </a:cubicBezTo>
                  <a:cubicBezTo>
                    <a:pt x="2620" y="179"/>
                    <a:pt x="2119" y="334"/>
                    <a:pt x="1607" y="596"/>
                  </a:cubicBezTo>
                  <a:cubicBezTo>
                    <a:pt x="1107" y="858"/>
                    <a:pt x="691" y="1179"/>
                    <a:pt x="417" y="1429"/>
                  </a:cubicBezTo>
                  <a:cubicBezTo>
                    <a:pt x="155" y="1691"/>
                    <a:pt x="0" y="1870"/>
                    <a:pt x="0" y="1870"/>
                  </a:cubicBezTo>
                  <a:cubicBezTo>
                    <a:pt x="0" y="1870"/>
                    <a:pt x="810" y="1453"/>
                    <a:pt x="1798" y="941"/>
                  </a:cubicBezTo>
                  <a:cubicBezTo>
                    <a:pt x="2798" y="417"/>
                    <a:pt x="3608" y="1"/>
                    <a:pt x="360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2" name="Google Shape;17241;p59">
              <a:extLst>
                <a:ext uri="{FF2B5EF4-FFF2-40B4-BE49-F238E27FC236}">
                  <a16:creationId xmlns:a16="http://schemas.microsoft.com/office/drawing/2014/main" id="{A8357659-99F8-B834-7B5E-823BDB275216}"/>
                </a:ext>
              </a:extLst>
            </p:cNvPr>
            <p:cNvSpPr/>
            <p:nvPr/>
          </p:nvSpPr>
          <p:spPr>
            <a:xfrm>
              <a:off x="4438050" y="2117350"/>
              <a:ext cx="52100" cy="29500"/>
            </a:xfrm>
            <a:custGeom>
              <a:avLst/>
              <a:gdLst/>
              <a:ahLst/>
              <a:cxnLst/>
              <a:rect l="l" t="t" r="r" b="b"/>
              <a:pathLst>
                <a:path w="2084" h="1180" extrusionOk="0">
                  <a:moveTo>
                    <a:pt x="2084" y="1"/>
                  </a:moveTo>
                  <a:lnTo>
                    <a:pt x="2084" y="1"/>
                  </a:lnTo>
                  <a:cubicBezTo>
                    <a:pt x="2084" y="1"/>
                    <a:pt x="1953" y="1"/>
                    <a:pt x="1715" y="60"/>
                  </a:cubicBezTo>
                  <a:cubicBezTo>
                    <a:pt x="1488" y="108"/>
                    <a:pt x="1191" y="191"/>
                    <a:pt x="893" y="358"/>
                  </a:cubicBezTo>
                  <a:cubicBezTo>
                    <a:pt x="607" y="525"/>
                    <a:pt x="369" y="727"/>
                    <a:pt x="226" y="894"/>
                  </a:cubicBezTo>
                  <a:cubicBezTo>
                    <a:pt x="72" y="1060"/>
                    <a:pt x="0" y="1179"/>
                    <a:pt x="0" y="1179"/>
                  </a:cubicBezTo>
                  <a:cubicBezTo>
                    <a:pt x="0" y="1179"/>
                    <a:pt x="131" y="1132"/>
                    <a:pt x="345" y="1037"/>
                  </a:cubicBezTo>
                  <a:cubicBezTo>
                    <a:pt x="548" y="965"/>
                    <a:pt x="822" y="846"/>
                    <a:pt x="1096" y="679"/>
                  </a:cubicBezTo>
                  <a:cubicBezTo>
                    <a:pt x="1381" y="525"/>
                    <a:pt x="1619" y="358"/>
                    <a:pt x="1798" y="227"/>
                  </a:cubicBezTo>
                  <a:cubicBezTo>
                    <a:pt x="1977" y="84"/>
                    <a:pt x="2084" y="1"/>
                    <a:pt x="208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3" name="Google Shape;17242;p59">
              <a:extLst>
                <a:ext uri="{FF2B5EF4-FFF2-40B4-BE49-F238E27FC236}">
                  <a16:creationId xmlns:a16="http://schemas.microsoft.com/office/drawing/2014/main" id="{23119E4B-E472-F41A-AF9D-6FDC11B066FD}"/>
                </a:ext>
              </a:extLst>
            </p:cNvPr>
            <p:cNvSpPr/>
            <p:nvPr/>
          </p:nvSpPr>
          <p:spPr>
            <a:xfrm>
              <a:off x="4570800" y="2554600"/>
              <a:ext cx="372400" cy="176550"/>
            </a:xfrm>
            <a:custGeom>
              <a:avLst/>
              <a:gdLst/>
              <a:ahLst/>
              <a:cxnLst/>
              <a:rect l="l" t="t" r="r" b="b"/>
              <a:pathLst>
                <a:path w="14896" h="7062" extrusionOk="0">
                  <a:moveTo>
                    <a:pt x="0" y="1"/>
                  </a:moveTo>
                  <a:cubicBezTo>
                    <a:pt x="0" y="1"/>
                    <a:pt x="227" y="72"/>
                    <a:pt x="631" y="191"/>
                  </a:cubicBezTo>
                  <a:cubicBezTo>
                    <a:pt x="1036" y="310"/>
                    <a:pt x="1596" y="489"/>
                    <a:pt x="2310" y="739"/>
                  </a:cubicBezTo>
                  <a:cubicBezTo>
                    <a:pt x="3727" y="1227"/>
                    <a:pt x="5644" y="1977"/>
                    <a:pt x="7716" y="2954"/>
                  </a:cubicBezTo>
                  <a:cubicBezTo>
                    <a:pt x="9764" y="3942"/>
                    <a:pt x="11573" y="4966"/>
                    <a:pt x="12847" y="5752"/>
                  </a:cubicBezTo>
                  <a:cubicBezTo>
                    <a:pt x="13490" y="6145"/>
                    <a:pt x="14002" y="6466"/>
                    <a:pt x="14347" y="6704"/>
                  </a:cubicBezTo>
                  <a:cubicBezTo>
                    <a:pt x="14705" y="6930"/>
                    <a:pt x="14895" y="7061"/>
                    <a:pt x="14895" y="7061"/>
                  </a:cubicBezTo>
                  <a:cubicBezTo>
                    <a:pt x="14895" y="7061"/>
                    <a:pt x="14728" y="6918"/>
                    <a:pt x="14395" y="6680"/>
                  </a:cubicBezTo>
                  <a:cubicBezTo>
                    <a:pt x="14062" y="6406"/>
                    <a:pt x="13574" y="6037"/>
                    <a:pt x="12966" y="5609"/>
                  </a:cubicBezTo>
                  <a:cubicBezTo>
                    <a:pt x="11740" y="4728"/>
                    <a:pt x="9978" y="3609"/>
                    <a:pt x="7894" y="2620"/>
                  </a:cubicBezTo>
                  <a:cubicBezTo>
                    <a:pt x="5811" y="1632"/>
                    <a:pt x="3822" y="965"/>
                    <a:pt x="2370" y="561"/>
                  </a:cubicBezTo>
                  <a:cubicBezTo>
                    <a:pt x="1655" y="358"/>
                    <a:pt x="1060" y="215"/>
                    <a:pt x="643" y="132"/>
                  </a:cubicBezTo>
                  <a:cubicBezTo>
                    <a:pt x="227" y="37"/>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4" name="Google Shape;17243;p59">
              <a:extLst>
                <a:ext uri="{FF2B5EF4-FFF2-40B4-BE49-F238E27FC236}">
                  <a16:creationId xmlns:a16="http://schemas.microsoft.com/office/drawing/2014/main" id="{47C2DDB0-DBA7-3624-E0A2-8B82E66B6580}"/>
                </a:ext>
              </a:extLst>
            </p:cNvPr>
            <p:cNvSpPr/>
            <p:nvPr/>
          </p:nvSpPr>
          <p:spPr>
            <a:xfrm>
              <a:off x="4950000" y="2734100"/>
              <a:ext cx="74450" cy="44375"/>
            </a:xfrm>
            <a:custGeom>
              <a:avLst/>
              <a:gdLst/>
              <a:ahLst/>
              <a:cxnLst/>
              <a:rect l="l" t="t" r="r" b="b"/>
              <a:pathLst>
                <a:path w="2978" h="1775" extrusionOk="0">
                  <a:moveTo>
                    <a:pt x="1" y="0"/>
                  </a:moveTo>
                  <a:cubicBezTo>
                    <a:pt x="1" y="0"/>
                    <a:pt x="108" y="167"/>
                    <a:pt x="334" y="405"/>
                  </a:cubicBezTo>
                  <a:cubicBezTo>
                    <a:pt x="549" y="643"/>
                    <a:pt x="894" y="941"/>
                    <a:pt x="1311" y="1191"/>
                  </a:cubicBezTo>
                  <a:cubicBezTo>
                    <a:pt x="1739" y="1429"/>
                    <a:pt x="2156" y="1596"/>
                    <a:pt x="2477" y="1667"/>
                  </a:cubicBezTo>
                  <a:cubicBezTo>
                    <a:pt x="2787" y="1762"/>
                    <a:pt x="2978" y="1774"/>
                    <a:pt x="2978" y="1774"/>
                  </a:cubicBezTo>
                  <a:cubicBezTo>
                    <a:pt x="2978" y="1774"/>
                    <a:pt x="2811" y="1655"/>
                    <a:pt x="2561" y="1501"/>
                  </a:cubicBezTo>
                  <a:cubicBezTo>
                    <a:pt x="2299" y="1346"/>
                    <a:pt x="1918" y="1108"/>
                    <a:pt x="1513" y="870"/>
                  </a:cubicBezTo>
                  <a:cubicBezTo>
                    <a:pt x="1120" y="608"/>
                    <a:pt x="751" y="405"/>
                    <a:pt x="465" y="250"/>
                  </a:cubicBezTo>
                  <a:cubicBezTo>
                    <a:pt x="180" y="96"/>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5" name="Google Shape;17244;p59">
              <a:extLst>
                <a:ext uri="{FF2B5EF4-FFF2-40B4-BE49-F238E27FC236}">
                  <a16:creationId xmlns:a16="http://schemas.microsoft.com/office/drawing/2014/main" id="{3E2C3BE5-2383-928B-EF5B-B44E3CF873EF}"/>
                </a:ext>
              </a:extLst>
            </p:cNvPr>
            <p:cNvSpPr/>
            <p:nvPr/>
          </p:nvSpPr>
          <p:spPr>
            <a:xfrm>
              <a:off x="4655625" y="2552225"/>
              <a:ext cx="205125" cy="107475"/>
            </a:xfrm>
            <a:custGeom>
              <a:avLst/>
              <a:gdLst/>
              <a:ahLst/>
              <a:cxnLst/>
              <a:rect l="l" t="t" r="r" b="b"/>
              <a:pathLst>
                <a:path w="8205" h="4299" extrusionOk="0">
                  <a:moveTo>
                    <a:pt x="1" y="1"/>
                  </a:moveTo>
                  <a:lnTo>
                    <a:pt x="1" y="1"/>
                  </a:lnTo>
                  <a:cubicBezTo>
                    <a:pt x="1" y="1"/>
                    <a:pt x="144" y="36"/>
                    <a:pt x="358" y="108"/>
                  </a:cubicBezTo>
                  <a:cubicBezTo>
                    <a:pt x="584" y="167"/>
                    <a:pt x="917" y="275"/>
                    <a:pt x="1298" y="417"/>
                  </a:cubicBezTo>
                  <a:cubicBezTo>
                    <a:pt x="1703" y="572"/>
                    <a:pt x="2144" y="763"/>
                    <a:pt x="2656" y="1001"/>
                  </a:cubicBezTo>
                  <a:cubicBezTo>
                    <a:pt x="3156" y="1251"/>
                    <a:pt x="3692" y="1537"/>
                    <a:pt x="4251" y="1846"/>
                  </a:cubicBezTo>
                  <a:cubicBezTo>
                    <a:pt x="5347" y="2489"/>
                    <a:pt x="6335" y="3132"/>
                    <a:pt x="7049" y="3573"/>
                  </a:cubicBezTo>
                  <a:cubicBezTo>
                    <a:pt x="7764" y="4037"/>
                    <a:pt x="8204" y="4299"/>
                    <a:pt x="8204" y="4299"/>
                  </a:cubicBezTo>
                  <a:cubicBezTo>
                    <a:pt x="8204" y="4299"/>
                    <a:pt x="7799" y="3965"/>
                    <a:pt x="7144" y="3406"/>
                  </a:cubicBezTo>
                  <a:cubicBezTo>
                    <a:pt x="6490" y="2870"/>
                    <a:pt x="5573" y="2156"/>
                    <a:pt x="4442" y="1501"/>
                  </a:cubicBezTo>
                  <a:cubicBezTo>
                    <a:pt x="3870" y="1179"/>
                    <a:pt x="3311" y="906"/>
                    <a:pt x="2787" y="703"/>
                  </a:cubicBezTo>
                  <a:cubicBezTo>
                    <a:pt x="2251" y="489"/>
                    <a:pt x="1775" y="346"/>
                    <a:pt x="1358" y="239"/>
                  </a:cubicBezTo>
                  <a:cubicBezTo>
                    <a:pt x="953" y="132"/>
                    <a:pt x="620" y="72"/>
                    <a:pt x="382" y="48"/>
                  </a:cubicBezTo>
                  <a:cubicBezTo>
                    <a:pt x="144" y="13"/>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6" name="Google Shape;17245;p59">
              <a:extLst>
                <a:ext uri="{FF2B5EF4-FFF2-40B4-BE49-F238E27FC236}">
                  <a16:creationId xmlns:a16="http://schemas.microsoft.com/office/drawing/2014/main" id="{6363C7C7-33FD-7ACB-D97D-BB480C0A18DD}"/>
                </a:ext>
              </a:extLst>
            </p:cNvPr>
            <p:cNvSpPr/>
            <p:nvPr/>
          </p:nvSpPr>
          <p:spPr>
            <a:xfrm>
              <a:off x="4708600" y="2537050"/>
              <a:ext cx="118200" cy="58650"/>
            </a:xfrm>
            <a:custGeom>
              <a:avLst/>
              <a:gdLst/>
              <a:ahLst/>
              <a:cxnLst/>
              <a:rect l="l" t="t" r="r" b="b"/>
              <a:pathLst>
                <a:path w="4728" h="2346" extrusionOk="0">
                  <a:moveTo>
                    <a:pt x="1" y="0"/>
                  </a:moveTo>
                  <a:cubicBezTo>
                    <a:pt x="1" y="0"/>
                    <a:pt x="251" y="143"/>
                    <a:pt x="680" y="370"/>
                  </a:cubicBezTo>
                  <a:cubicBezTo>
                    <a:pt x="1096" y="596"/>
                    <a:pt x="1680" y="893"/>
                    <a:pt x="2335" y="1215"/>
                  </a:cubicBezTo>
                  <a:cubicBezTo>
                    <a:pt x="2989" y="1548"/>
                    <a:pt x="3585" y="1810"/>
                    <a:pt x="4013" y="2025"/>
                  </a:cubicBezTo>
                  <a:cubicBezTo>
                    <a:pt x="4442" y="2227"/>
                    <a:pt x="4728" y="2346"/>
                    <a:pt x="4728" y="2346"/>
                  </a:cubicBezTo>
                  <a:cubicBezTo>
                    <a:pt x="4728" y="2346"/>
                    <a:pt x="4513" y="2155"/>
                    <a:pt x="4121" y="1858"/>
                  </a:cubicBezTo>
                  <a:cubicBezTo>
                    <a:pt x="3740" y="1572"/>
                    <a:pt x="3168" y="1203"/>
                    <a:pt x="2513" y="882"/>
                  </a:cubicBezTo>
                  <a:cubicBezTo>
                    <a:pt x="1858" y="548"/>
                    <a:pt x="1215" y="322"/>
                    <a:pt x="763" y="191"/>
                  </a:cubicBezTo>
                  <a:cubicBezTo>
                    <a:pt x="299" y="60"/>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7" name="Google Shape;17246;p59">
              <a:extLst>
                <a:ext uri="{FF2B5EF4-FFF2-40B4-BE49-F238E27FC236}">
                  <a16:creationId xmlns:a16="http://schemas.microsoft.com/office/drawing/2014/main" id="{B7D35CE6-02C3-8214-1CB1-7E296AE93CD0}"/>
                </a:ext>
              </a:extLst>
            </p:cNvPr>
            <p:cNvSpPr/>
            <p:nvPr/>
          </p:nvSpPr>
          <p:spPr>
            <a:xfrm>
              <a:off x="4738075" y="2521275"/>
              <a:ext cx="82775" cy="47350"/>
            </a:xfrm>
            <a:custGeom>
              <a:avLst/>
              <a:gdLst/>
              <a:ahLst/>
              <a:cxnLst/>
              <a:rect l="l" t="t" r="r" b="b"/>
              <a:pathLst>
                <a:path w="3311" h="1894" extrusionOk="0">
                  <a:moveTo>
                    <a:pt x="1" y="0"/>
                  </a:moveTo>
                  <a:lnTo>
                    <a:pt x="1" y="0"/>
                  </a:lnTo>
                  <a:cubicBezTo>
                    <a:pt x="1" y="0"/>
                    <a:pt x="691" y="512"/>
                    <a:pt x="1608" y="1036"/>
                  </a:cubicBezTo>
                  <a:cubicBezTo>
                    <a:pt x="2513" y="1536"/>
                    <a:pt x="3311" y="1894"/>
                    <a:pt x="3311" y="1894"/>
                  </a:cubicBezTo>
                  <a:cubicBezTo>
                    <a:pt x="3311" y="1894"/>
                    <a:pt x="3168" y="1715"/>
                    <a:pt x="2894" y="1513"/>
                  </a:cubicBezTo>
                  <a:cubicBezTo>
                    <a:pt x="2644" y="1274"/>
                    <a:pt x="2263" y="977"/>
                    <a:pt x="1799" y="703"/>
                  </a:cubicBezTo>
                  <a:cubicBezTo>
                    <a:pt x="1334" y="441"/>
                    <a:pt x="894" y="262"/>
                    <a:pt x="548" y="155"/>
                  </a:cubicBezTo>
                  <a:cubicBezTo>
                    <a:pt x="215" y="48"/>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8" name="Google Shape;17247;p59">
              <a:extLst>
                <a:ext uri="{FF2B5EF4-FFF2-40B4-BE49-F238E27FC236}">
                  <a16:creationId xmlns:a16="http://schemas.microsoft.com/office/drawing/2014/main" id="{3579CE60-1B14-6B29-7986-293F8CF01C33}"/>
                </a:ext>
              </a:extLst>
            </p:cNvPr>
            <p:cNvSpPr/>
            <p:nvPr/>
          </p:nvSpPr>
          <p:spPr>
            <a:xfrm>
              <a:off x="4749100" y="2504300"/>
              <a:ext cx="72650" cy="36050"/>
            </a:xfrm>
            <a:custGeom>
              <a:avLst/>
              <a:gdLst/>
              <a:ahLst/>
              <a:cxnLst/>
              <a:rect l="l" t="t" r="r" b="b"/>
              <a:pathLst>
                <a:path w="2906" h="1442" extrusionOk="0">
                  <a:moveTo>
                    <a:pt x="0" y="1"/>
                  </a:moveTo>
                  <a:cubicBezTo>
                    <a:pt x="0" y="1"/>
                    <a:pt x="596" y="465"/>
                    <a:pt x="1381" y="858"/>
                  </a:cubicBezTo>
                  <a:cubicBezTo>
                    <a:pt x="2179" y="1263"/>
                    <a:pt x="2905" y="1441"/>
                    <a:pt x="2905" y="1441"/>
                  </a:cubicBezTo>
                  <a:cubicBezTo>
                    <a:pt x="2905" y="1441"/>
                    <a:pt x="2370" y="906"/>
                    <a:pt x="1548" y="501"/>
                  </a:cubicBezTo>
                  <a:cubicBezTo>
                    <a:pt x="750" y="108"/>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899" name="Google Shape;17248;p59">
              <a:extLst>
                <a:ext uri="{FF2B5EF4-FFF2-40B4-BE49-F238E27FC236}">
                  <a16:creationId xmlns:a16="http://schemas.microsoft.com/office/drawing/2014/main" id="{0A3D52E0-8A40-62D0-81BA-12CF9D6C6C21}"/>
                </a:ext>
              </a:extLst>
            </p:cNvPr>
            <p:cNvSpPr/>
            <p:nvPr/>
          </p:nvSpPr>
          <p:spPr>
            <a:xfrm>
              <a:off x="4533300" y="2299175"/>
              <a:ext cx="410775" cy="172125"/>
            </a:xfrm>
            <a:custGeom>
              <a:avLst/>
              <a:gdLst/>
              <a:ahLst/>
              <a:cxnLst/>
              <a:rect l="l" t="t" r="r" b="b"/>
              <a:pathLst>
                <a:path w="16431" h="6885" extrusionOk="0">
                  <a:moveTo>
                    <a:pt x="2455" y="1"/>
                  </a:moveTo>
                  <a:cubicBezTo>
                    <a:pt x="1720" y="1"/>
                    <a:pt x="1127" y="56"/>
                    <a:pt x="703" y="121"/>
                  </a:cubicBezTo>
                  <a:cubicBezTo>
                    <a:pt x="476" y="157"/>
                    <a:pt x="298" y="193"/>
                    <a:pt x="179" y="217"/>
                  </a:cubicBezTo>
                  <a:cubicBezTo>
                    <a:pt x="60" y="229"/>
                    <a:pt x="0" y="241"/>
                    <a:pt x="0" y="241"/>
                  </a:cubicBezTo>
                  <a:cubicBezTo>
                    <a:pt x="0" y="241"/>
                    <a:pt x="60" y="241"/>
                    <a:pt x="179" y="229"/>
                  </a:cubicBezTo>
                  <a:cubicBezTo>
                    <a:pt x="310" y="229"/>
                    <a:pt x="476" y="193"/>
                    <a:pt x="715" y="181"/>
                  </a:cubicBezTo>
                  <a:cubicBezTo>
                    <a:pt x="963" y="168"/>
                    <a:pt x="1269" y="156"/>
                    <a:pt x="1625" y="156"/>
                  </a:cubicBezTo>
                  <a:cubicBezTo>
                    <a:pt x="1936" y="156"/>
                    <a:pt x="2285" y="165"/>
                    <a:pt x="2667" y="193"/>
                  </a:cubicBezTo>
                  <a:cubicBezTo>
                    <a:pt x="4298" y="312"/>
                    <a:pt x="6537" y="848"/>
                    <a:pt x="8799" y="1943"/>
                  </a:cubicBezTo>
                  <a:cubicBezTo>
                    <a:pt x="11061" y="3015"/>
                    <a:pt x="12930" y="4336"/>
                    <a:pt x="14276" y="5289"/>
                  </a:cubicBezTo>
                  <a:cubicBezTo>
                    <a:pt x="14943" y="5777"/>
                    <a:pt x="15478" y="6182"/>
                    <a:pt x="15847" y="6444"/>
                  </a:cubicBezTo>
                  <a:cubicBezTo>
                    <a:pt x="16217" y="6729"/>
                    <a:pt x="16431" y="6884"/>
                    <a:pt x="16431" y="6884"/>
                  </a:cubicBezTo>
                  <a:cubicBezTo>
                    <a:pt x="16431" y="6884"/>
                    <a:pt x="16240" y="6717"/>
                    <a:pt x="15895" y="6408"/>
                  </a:cubicBezTo>
                  <a:cubicBezTo>
                    <a:pt x="15538" y="6110"/>
                    <a:pt x="15038" y="5658"/>
                    <a:pt x="14395" y="5134"/>
                  </a:cubicBezTo>
                  <a:cubicBezTo>
                    <a:pt x="13097" y="4098"/>
                    <a:pt x="11264" y="2681"/>
                    <a:pt x="8966" y="1586"/>
                  </a:cubicBezTo>
                  <a:cubicBezTo>
                    <a:pt x="6656" y="479"/>
                    <a:pt x="4334" y="14"/>
                    <a:pt x="2667" y="2"/>
                  </a:cubicBezTo>
                  <a:cubicBezTo>
                    <a:pt x="2595" y="1"/>
                    <a:pt x="2524" y="1"/>
                    <a:pt x="245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0" name="Google Shape;17249;p59">
              <a:extLst>
                <a:ext uri="{FF2B5EF4-FFF2-40B4-BE49-F238E27FC236}">
                  <a16:creationId xmlns:a16="http://schemas.microsoft.com/office/drawing/2014/main" id="{204B73C3-B10C-728E-CAE2-8D5A5E578ABE}"/>
                </a:ext>
              </a:extLst>
            </p:cNvPr>
            <p:cNvSpPr/>
            <p:nvPr/>
          </p:nvSpPr>
          <p:spPr>
            <a:xfrm>
              <a:off x="4605925" y="2269450"/>
              <a:ext cx="239925" cy="89625"/>
            </a:xfrm>
            <a:custGeom>
              <a:avLst/>
              <a:gdLst/>
              <a:ahLst/>
              <a:cxnLst/>
              <a:rect l="l" t="t" r="r" b="b"/>
              <a:pathLst>
                <a:path w="9597" h="3585" extrusionOk="0">
                  <a:moveTo>
                    <a:pt x="0" y="1"/>
                  </a:moveTo>
                  <a:cubicBezTo>
                    <a:pt x="0" y="1"/>
                    <a:pt x="143" y="36"/>
                    <a:pt x="393" y="96"/>
                  </a:cubicBezTo>
                  <a:cubicBezTo>
                    <a:pt x="655" y="156"/>
                    <a:pt x="1024" y="239"/>
                    <a:pt x="1477" y="358"/>
                  </a:cubicBezTo>
                  <a:cubicBezTo>
                    <a:pt x="2382" y="596"/>
                    <a:pt x="3596" y="965"/>
                    <a:pt x="4930" y="1465"/>
                  </a:cubicBezTo>
                  <a:cubicBezTo>
                    <a:pt x="6251" y="1953"/>
                    <a:pt x="7430" y="2477"/>
                    <a:pt x="8263" y="2894"/>
                  </a:cubicBezTo>
                  <a:cubicBezTo>
                    <a:pt x="8680" y="3096"/>
                    <a:pt x="9013" y="3275"/>
                    <a:pt x="9240" y="3394"/>
                  </a:cubicBezTo>
                  <a:cubicBezTo>
                    <a:pt x="9466" y="3513"/>
                    <a:pt x="9597" y="3585"/>
                    <a:pt x="9597" y="3585"/>
                  </a:cubicBezTo>
                  <a:cubicBezTo>
                    <a:pt x="9597" y="3585"/>
                    <a:pt x="9478" y="3513"/>
                    <a:pt x="9251" y="3335"/>
                  </a:cubicBezTo>
                  <a:cubicBezTo>
                    <a:pt x="9049" y="3168"/>
                    <a:pt x="8728" y="2965"/>
                    <a:pt x="8335" y="2703"/>
                  </a:cubicBezTo>
                  <a:cubicBezTo>
                    <a:pt x="7525" y="2215"/>
                    <a:pt x="6382" y="1596"/>
                    <a:pt x="5049" y="1084"/>
                  </a:cubicBezTo>
                  <a:cubicBezTo>
                    <a:pt x="3703" y="584"/>
                    <a:pt x="2429" y="298"/>
                    <a:pt x="1501" y="167"/>
                  </a:cubicBezTo>
                  <a:cubicBezTo>
                    <a:pt x="1036" y="84"/>
                    <a:pt x="667" y="48"/>
                    <a:pt x="393" y="36"/>
                  </a:cubicBezTo>
                  <a:cubicBezTo>
                    <a:pt x="143" y="13"/>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1" name="Google Shape;17250;p59">
              <a:extLst>
                <a:ext uri="{FF2B5EF4-FFF2-40B4-BE49-F238E27FC236}">
                  <a16:creationId xmlns:a16="http://schemas.microsoft.com/office/drawing/2014/main" id="{40411075-382C-BDB2-63B6-E98118B7CD11}"/>
                </a:ext>
              </a:extLst>
            </p:cNvPr>
            <p:cNvSpPr/>
            <p:nvPr/>
          </p:nvSpPr>
          <p:spPr>
            <a:xfrm>
              <a:off x="4695525" y="2253075"/>
              <a:ext cx="99725" cy="43200"/>
            </a:xfrm>
            <a:custGeom>
              <a:avLst/>
              <a:gdLst/>
              <a:ahLst/>
              <a:cxnLst/>
              <a:rect l="l" t="t" r="r" b="b"/>
              <a:pathLst>
                <a:path w="3989" h="1728" extrusionOk="0">
                  <a:moveTo>
                    <a:pt x="0" y="1"/>
                  </a:moveTo>
                  <a:cubicBezTo>
                    <a:pt x="0" y="1"/>
                    <a:pt x="869" y="513"/>
                    <a:pt x="1953" y="989"/>
                  </a:cubicBezTo>
                  <a:cubicBezTo>
                    <a:pt x="3036" y="1465"/>
                    <a:pt x="3989" y="1727"/>
                    <a:pt x="3989" y="1727"/>
                  </a:cubicBezTo>
                  <a:cubicBezTo>
                    <a:pt x="3989" y="1727"/>
                    <a:pt x="3215" y="1108"/>
                    <a:pt x="2096" y="608"/>
                  </a:cubicBezTo>
                  <a:cubicBezTo>
                    <a:pt x="977" y="132"/>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2" name="Google Shape;17251;p59">
              <a:extLst>
                <a:ext uri="{FF2B5EF4-FFF2-40B4-BE49-F238E27FC236}">
                  <a16:creationId xmlns:a16="http://schemas.microsoft.com/office/drawing/2014/main" id="{1D71EB30-5F65-3604-D460-FFAB7FC9479E}"/>
                </a:ext>
              </a:extLst>
            </p:cNvPr>
            <p:cNvSpPr/>
            <p:nvPr/>
          </p:nvSpPr>
          <p:spPr>
            <a:xfrm>
              <a:off x="4717550" y="2234025"/>
              <a:ext cx="58050" cy="26825"/>
            </a:xfrm>
            <a:custGeom>
              <a:avLst/>
              <a:gdLst/>
              <a:ahLst/>
              <a:cxnLst/>
              <a:rect l="l" t="t" r="r" b="b"/>
              <a:pathLst>
                <a:path w="2322" h="1073" extrusionOk="0">
                  <a:moveTo>
                    <a:pt x="0" y="1"/>
                  </a:moveTo>
                  <a:cubicBezTo>
                    <a:pt x="0" y="1"/>
                    <a:pt x="488" y="358"/>
                    <a:pt x="1119" y="644"/>
                  </a:cubicBezTo>
                  <a:cubicBezTo>
                    <a:pt x="1738" y="930"/>
                    <a:pt x="2322" y="1072"/>
                    <a:pt x="2322" y="1072"/>
                  </a:cubicBezTo>
                  <a:cubicBezTo>
                    <a:pt x="2322" y="1072"/>
                    <a:pt x="2227" y="953"/>
                    <a:pt x="2048" y="799"/>
                  </a:cubicBezTo>
                  <a:cubicBezTo>
                    <a:pt x="1869" y="632"/>
                    <a:pt x="1608" y="441"/>
                    <a:pt x="1274" y="287"/>
                  </a:cubicBezTo>
                  <a:cubicBezTo>
                    <a:pt x="953" y="144"/>
                    <a:pt x="619" y="60"/>
                    <a:pt x="381" y="37"/>
                  </a:cubicBezTo>
                  <a:cubicBezTo>
                    <a:pt x="143" y="1"/>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3" name="Google Shape;17252;p59">
              <a:extLst>
                <a:ext uri="{FF2B5EF4-FFF2-40B4-BE49-F238E27FC236}">
                  <a16:creationId xmlns:a16="http://schemas.microsoft.com/office/drawing/2014/main" id="{922D26A3-8897-2FFD-2935-4058A82CE38F}"/>
                </a:ext>
              </a:extLst>
            </p:cNvPr>
            <p:cNvSpPr/>
            <p:nvPr/>
          </p:nvSpPr>
          <p:spPr>
            <a:xfrm>
              <a:off x="4739875" y="2215275"/>
              <a:ext cx="63125" cy="34275"/>
            </a:xfrm>
            <a:custGeom>
              <a:avLst/>
              <a:gdLst/>
              <a:ahLst/>
              <a:cxnLst/>
              <a:rect l="l" t="t" r="r" b="b"/>
              <a:pathLst>
                <a:path w="2525" h="1371" extrusionOk="0">
                  <a:moveTo>
                    <a:pt x="0" y="1"/>
                  </a:moveTo>
                  <a:cubicBezTo>
                    <a:pt x="0" y="1"/>
                    <a:pt x="524" y="429"/>
                    <a:pt x="1203" y="799"/>
                  </a:cubicBezTo>
                  <a:cubicBezTo>
                    <a:pt x="1893" y="1168"/>
                    <a:pt x="2524" y="1370"/>
                    <a:pt x="2524" y="1370"/>
                  </a:cubicBezTo>
                  <a:cubicBezTo>
                    <a:pt x="2524" y="1370"/>
                    <a:pt x="2096" y="846"/>
                    <a:pt x="1381" y="453"/>
                  </a:cubicBezTo>
                  <a:cubicBezTo>
                    <a:pt x="679" y="72"/>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4" name="Google Shape;17253;p59">
              <a:extLst>
                <a:ext uri="{FF2B5EF4-FFF2-40B4-BE49-F238E27FC236}">
                  <a16:creationId xmlns:a16="http://schemas.microsoft.com/office/drawing/2014/main" id="{2DA77402-56C0-28E8-2C73-FA06019D138D}"/>
                </a:ext>
              </a:extLst>
            </p:cNvPr>
            <p:cNvSpPr/>
            <p:nvPr/>
          </p:nvSpPr>
          <p:spPr>
            <a:xfrm>
              <a:off x="3982925" y="2403400"/>
              <a:ext cx="247675" cy="245000"/>
            </a:xfrm>
            <a:custGeom>
              <a:avLst/>
              <a:gdLst/>
              <a:ahLst/>
              <a:cxnLst/>
              <a:rect l="l" t="t" r="r" b="b"/>
              <a:pathLst>
                <a:path w="9907" h="9800" extrusionOk="0">
                  <a:moveTo>
                    <a:pt x="1" y="1"/>
                  </a:moveTo>
                  <a:cubicBezTo>
                    <a:pt x="1" y="1"/>
                    <a:pt x="203" y="72"/>
                    <a:pt x="524" y="239"/>
                  </a:cubicBezTo>
                  <a:cubicBezTo>
                    <a:pt x="691" y="310"/>
                    <a:pt x="894" y="405"/>
                    <a:pt x="1120" y="524"/>
                  </a:cubicBezTo>
                  <a:cubicBezTo>
                    <a:pt x="1346" y="643"/>
                    <a:pt x="1608" y="763"/>
                    <a:pt x="1894" y="929"/>
                  </a:cubicBezTo>
                  <a:cubicBezTo>
                    <a:pt x="2179" y="1072"/>
                    <a:pt x="2489" y="1251"/>
                    <a:pt x="2799" y="1465"/>
                  </a:cubicBezTo>
                  <a:cubicBezTo>
                    <a:pt x="3132" y="1656"/>
                    <a:pt x="3453" y="1894"/>
                    <a:pt x="3811" y="2132"/>
                  </a:cubicBezTo>
                  <a:cubicBezTo>
                    <a:pt x="4501" y="2632"/>
                    <a:pt x="5227" y="3227"/>
                    <a:pt x="5930" y="3918"/>
                  </a:cubicBezTo>
                  <a:cubicBezTo>
                    <a:pt x="6632" y="4596"/>
                    <a:pt x="7228" y="5311"/>
                    <a:pt x="7740" y="6001"/>
                  </a:cubicBezTo>
                  <a:cubicBezTo>
                    <a:pt x="7978" y="6347"/>
                    <a:pt x="8240" y="6668"/>
                    <a:pt x="8430" y="7001"/>
                  </a:cubicBezTo>
                  <a:cubicBezTo>
                    <a:pt x="8644" y="7311"/>
                    <a:pt x="8811" y="7621"/>
                    <a:pt x="8978" y="7906"/>
                  </a:cubicBezTo>
                  <a:cubicBezTo>
                    <a:pt x="9145" y="8192"/>
                    <a:pt x="9264" y="8454"/>
                    <a:pt x="9383" y="8680"/>
                  </a:cubicBezTo>
                  <a:cubicBezTo>
                    <a:pt x="9502" y="8906"/>
                    <a:pt x="9585" y="9109"/>
                    <a:pt x="9668" y="9276"/>
                  </a:cubicBezTo>
                  <a:cubicBezTo>
                    <a:pt x="9811" y="9621"/>
                    <a:pt x="9907" y="9799"/>
                    <a:pt x="9907" y="9799"/>
                  </a:cubicBezTo>
                  <a:cubicBezTo>
                    <a:pt x="9907" y="9799"/>
                    <a:pt x="9835" y="9597"/>
                    <a:pt x="9728" y="9264"/>
                  </a:cubicBezTo>
                  <a:cubicBezTo>
                    <a:pt x="9680" y="9085"/>
                    <a:pt x="9609" y="8871"/>
                    <a:pt x="9502" y="8633"/>
                  </a:cubicBezTo>
                  <a:cubicBezTo>
                    <a:pt x="9406" y="8383"/>
                    <a:pt x="9311" y="8109"/>
                    <a:pt x="9156" y="7811"/>
                  </a:cubicBezTo>
                  <a:cubicBezTo>
                    <a:pt x="9025" y="7513"/>
                    <a:pt x="8859" y="7192"/>
                    <a:pt x="8668" y="6859"/>
                  </a:cubicBezTo>
                  <a:cubicBezTo>
                    <a:pt x="8490" y="6525"/>
                    <a:pt x="8263" y="6180"/>
                    <a:pt x="8025" y="5811"/>
                  </a:cubicBezTo>
                  <a:cubicBezTo>
                    <a:pt x="7525" y="5096"/>
                    <a:pt x="6930" y="4346"/>
                    <a:pt x="6216" y="3632"/>
                  </a:cubicBezTo>
                  <a:cubicBezTo>
                    <a:pt x="5477" y="2929"/>
                    <a:pt x="4727" y="2334"/>
                    <a:pt x="4013" y="1846"/>
                  </a:cubicBezTo>
                  <a:cubicBezTo>
                    <a:pt x="3632" y="1608"/>
                    <a:pt x="3299" y="1382"/>
                    <a:pt x="2953" y="1203"/>
                  </a:cubicBezTo>
                  <a:cubicBezTo>
                    <a:pt x="2608" y="1013"/>
                    <a:pt x="2287" y="870"/>
                    <a:pt x="1989" y="727"/>
                  </a:cubicBezTo>
                  <a:cubicBezTo>
                    <a:pt x="1691" y="584"/>
                    <a:pt x="1405" y="477"/>
                    <a:pt x="1167" y="393"/>
                  </a:cubicBezTo>
                  <a:cubicBezTo>
                    <a:pt x="929" y="286"/>
                    <a:pt x="715" y="227"/>
                    <a:pt x="536" y="167"/>
                  </a:cubicBezTo>
                  <a:cubicBezTo>
                    <a:pt x="203" y="60"/>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5" name="Google Shape;17254;p59">
              <a:extLst>
                <a:ext uri="{FF2B5EF4-FFF2-40B4-BE49-F238E27FC236}">
                  <a16:creationId xmlns:a16="http://schemas.microsoft.com/office/drawing/2014/main" id="{B16DCC15-AAF5-4E80-61DC-55D7AD816FFB}"/>
                </a:ext>
              </a:extLst>
            </p:cNvPr>
            <p:cNvSpPr/>
            <p:nvPr/>
          </p:nvSpPr>
          <p:spPr>
            <a:xfrm>
              <a:off x="4076400" y="2410250"/>
              <a:ext cx="165500" cy="196175"/>
            </a:xfrm>
            <a:custGeom>
              <a:avLst/>
              <a:gdLst/>
              <a:ahLst/>
              <a:cxnLst/>
              <a:rect l="l" t="t" r="r" b="b"/>
              <a:pathLst>
                <a:path w="6620" h="7847" extrusionOk="0">
                  <a:moveTo>
                    <a:pt x="0" y="0"/>
                  </a:moveTo>
                  <a:lnTo>
                    <a:pt x="0" y="0"/>
                  </a:lnTo>
                  <a:cubicBezTo>
                    <a:pt x="0" y="0"/>
                    <a:pt x="131" y="72"/>
                    <a:pt x="345" y="227"/>
                  </a:cubicBezTo>
                  <a:cubicBezTo>
                    <a:pt x="464" y="286"/>
                    <a:pt x="595" y="381"/>
                    <a:pt x="762" y="489"/>
                  </a:cubicBezTo>
                  <a:cubicBezTo>
                    <a:pt x="917" y="584"/>
                    <a:pt x="1095" y="691"/>
                    <a:pt x="1298" y="846"/>
                  </a:cubicBezTo>
                  <a:cubicBezTo>
                    <a:pt x="1691" y="1108"/>
                    <a:pt x="2131" y="1465"/>
                    <a:pt x="2608" y="1882"/>
                  </a:cubicBezTo>
                  <a:cubicBezTo>
                    <a:pt x="3060" y="2298"/>
                    <a:pt x="3560" y="2786"/>
                    <a:pt x="4013" y="3346"/>
                  </a:cubicBezTo>
                  <a:cubicBezTo>
                    <a:pt x="4477" y="3894"/>
                    <a:pt x="4882" y="4453"/>
                    <a:pt x="5227" y="4977"/>
                  </a:cubicBezTo>
                  <a:cubicBezTo>
                    <a:pt x="5548" y="5513"/>
                    <a:pt x="5822" y="6013"/>
                    <a:pt x="6025" y="6442"/>
                  </a:cubicBezTo>
                  <a:cubicBezTo>
                    <a:pt x="6144" y="6644"/>
                    <a:pt x="6215" y="6835"/>
                    <a:pt x="6299" y="7013"/>
                  </a:cubicBezTo>
                  <a:cubicBezTo>
                    <a:pt x="6370" y="7180"/>
                    <a:pt x="6429" y="7347"/>
                    <a:pt x="6477" y="7466"/>
                  </a:cubicBezTo>
                  <a:cubicBezTo>
                    <a:pt x="6560" y="7716"/>
                    <a:pt x="6620" y="7847"/>
                    <a:pt x="6620" y="7847"/>
                  </a:cubicBezTo>
                  <a:lnTo>
                    <a:pt x="6537" y="7454"/>
                  </a:lnTo>
                  <a:cubicBezTo>
                    <a:pt x="6501" y="7323"/>
                    <a:pt x="6477" y="7156"/>
                    <a:pt x="6418" y="6977"/>
                  </a:cubicBezTo>
                  <a:cubicBezTo>
                    <a:pt x="6370" y="6775"/>
                    <a:pt x="6310" y="6573"/>
                    <a:pt x="6215" y="6346"/>
                  </a:cubicBezTo>
                  <a:cubicBezTo>
                    <a:pt x="6072" y="5906"/>
                    <a:pt x="5834" y="5370"/>
                    <a:pt x="5525" y="4799"/>
                  </a:cubicBezTo>
                  <a:cubicBezTo>
                    <a:pt x="5203" y="4239"/>
                    <a:pt x="4810" y="3644"/>
                    <a:pt x="4334" y="3072"/>
                  </a:cubicBezTo>
                  <a:cubicBezTo>
                    <a:pt x="3834" y="2513"/>
                    <a:pt x="3334" y="2013"/>
                    <a:pt x="2822" y="1620"/>
                  </a:cubicBezTo>
                  <a:cubicBezTo>
                    <a:pt x="2322" y="1215"/>
                    <a:pt x="1846" y="905"/>
                    <a:pt x="1417" y="667"/>
                  </a:cubicBezTo>
                  <a:cubicBezTo>
                    <a:pt x="1203" y="548"/>
                    <a:pt x="1012" y="453"/>
                    <a:pt x="834" y="369"/>
                  </a:cubicBezTo>
                  <a:cubicBezTo>
                    <a:pt x="667" y="274"/>
                    <a:pt x="500" y="203"/>
                    <a:pt x="381" y="155"/>
                  </a:cubicBezTo>
                  <a:cubicBezTo>
                    <a:pt x="131" y="60"/>
                    <a:pt x="0"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6" name="Google Shape;17255;p59">
              <a:extLst>
                <a:ext uri="{FF2B5EF4-FFF2-40B4-BE49-F238E27FC236}">
                  <a16:creationId xmlns:a16="http://schemas.microsoft.com/office/drawing/2014/main" id="{32E48FF1-772B-968A-3F63-EDC784F47B7D}"/>
                </a:ext>
              </a:extLst>
            </p:cNvPr>
            <p:cNvSpPr/>
            <p:nvPr/>
          </p:nvSpPr>
          <p:spPr>
            <a:xfrm>
              <a:off x="4180875" y="2454000"/>
              <a:ext cx="75925" cy="120575"/>
            </a:xfrm>
            <a:custGeom>
              <a:avLst/>
              <a:gdLst/>
              <a:ahLst/>
              <a:cxnLst/>
              <a:rect l="l" t="t" r="r" b="b"/>
              <a:pathLst>
                <a:path w="3037" h="4823" extrusionOk="0">
                  <a:moveTo>
                    <a:pt x="0" y="1"/>
                  </a:moveTo>
                  <a:lnTo>
                    <a:pt x="0" y="1"/>
                  </a:lnTo>
                  <a:cubicBezTo>
                    <a:pt x="0" y="1"/>
                    <a:pt x="60" y="48"/>
                    <a:pt x="167" y="167"/>
                  </a:cubicBezTo>
                  <a:cubicBezTo>
                    <a:pt x="286" y="251"/>
                    <a:pt x="453" y="405"/>
                    <a:pt x="631" y="596"/>
                  </a:cubicBezTo>
                  <a:cubicBezTo>
                    <a:pt x="1000" y="965"/>
                    <a:pt x="1477" y="1525"/>
                    <a:pt x="1893" y="2191"/>
                  </a:cubicBezTo>
                  <a:cubicBezTo>
                    <a:pt x="2310" y="2858"/>
                    <a:pt x="2608" y="3513"/>
                    <a:pt x="2786" y="4001"/>
                  </a:cubicBezTo>
                  <a:cubicBezTo>
                    <a:pt x="2882" y="4263"/>
                    <a:pt x="2941" y="4454"/>
                    <a:pt x="2977" y="4596"/>
                  </a:cubicBezTo>
                  <a:cubicBezTo>
                    <a:pt x="3012" y="4751"/>
                    <a:pt x="3036" y="4823"/>
                    <a:pt x="3036" y="4823"/>
                  </a:cubicBezTo>
                  <a:lnTo>
                    <a:pt x="3036" y="4585"/>
                  </a:lnTo>
                  <a:cubicBezTo>
                    <a:pt x="3036" y="4442"/>
                    <a:pt x="3024" y="4215"/>
                    <a:pt x="2977" y="3942"/>
                  </a:cubicBezTo>
                  <a:cubicBezTo>
                    <a:pt x="2893" y="3406"/>
                    <a:pt x="2667" y="2680"/>
                    <a:pt x="2227" y="1965"/>
                  </a:cubicBezTo>
                  <a:cubicBezTo>
                    <a:pt x="1774" y="1251"/>
                    <a:pt x="1215" y="751"/>
                    <a:pt x="762" y="429"/>
                  </a:cubicBezTo>
                  <a:cubicBezTo>
                    <a:pt x="536" y="286"/>
                    <a:pt x="345" y="167"/>
                    <a:pt x="215" y="108"/>
                  </a:cubicBezTo>
                  <a:cubicBezTo>
                    <a:pt x="84" y="48"/>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7" name="Google Shape;17256;p59">
              <a:extLst>
                <a:ext uri="{FF2B5EF4-FFF2-40B4-BE49-F238E27FC236}">
                  <a16:creationId xmlns:a16="http://schemas.microsoft.com/office/drawing/2014/main" id="{591BC0D2-9A0A-DE07-C64C-62395A10AB24}"/>
                </a:ext>
              </a:extLst>
            </p:cNvPr>
            <p:cNvSpPr/>
            <p:nvPr/>
          </p:nvSpPr>
          <p:spPr>
            <a:xfrm>
              <a:off x="4220450" y="2450725"/>
              <a:ext cx="54800" cy="87550"/>
            </a:xfrm>
            <a:custGeom>
              <a:avLst/>
              <a:gdLst/>
              <a:ahLst/>
              <a:cxnLst/>
              <a:rect l="l" t="t" r="r" b="b"/>
              <a:pathLst>
                <a:path w="2192" h="3502" extrusionOk="0">
                  <a:moveTo>
                    <a:pt x="1" y="1"/>
                  </a:moveTo>
                  <a:cubicBezTo>
                    <a:pt x="1" y="1"/>
                    <a:pt x="144" y="191"/>
                    <a:pt x="382" y="489"/>
                  </a:cubicBezTo>
                  <a:cubicBezTo>
                    <a:pt x="620" y="786"/>
                    <a:pt x="918" y="1203"/>
                    <a:pt x="1215" y="1679"/>
                  </a:cubicBezTo>
                  <a:cubicBezTo>
                    <a:pt x="1501" y="2156"/>
                    <a:pt x="1751" y="2608"/>
                    <a:pt x="1918" y="2941"/>
                  </a:cubicBezTo>
                  <a:cubicBezTo>
                    <a:pt x="2084" y="3275"/>
                    <a:pt x="2191" y="3501"/>
                    <a:pt x="2191" y="3501"/>
                  </a:cubicBezTo>
                  <a:cubicBezTo>
                    <a:pt x="2191" y="3501"/>
                    <a:pt x="2191" y="3263"/>
                    <a:pt x="2108" y="2870"/>
                  </a:cubicBezTo>
                  <a:cubicBezTo>
                    <a:pt x="2037" y="2489"/>
                    <a:pt x="1858" y="1965"/>
                    <a:pt x="1549" y="1453"/>
                  </a:cubicBezTo>
                  <a:cubicBezTo>
                    <a:pt x="1215" y="953"/>
                    <a:pt x="834" y="584"/>
                    <a:pt x="525" y="346"/>
                  </a:cubicBezTo>
                  <a:cubicBezTo>
                    <a:pt x="203" y="108"/>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8" name="Google Shape;17257;p59">
              <a:extLst>
                <a:ext uri="{FF2B5EF4-FFF2-40B4-BE49-F238E27FC236}">
                  <a16:creationId xmlns:a16="http://schemas.microsoft.com/office/drawing/2014/main" id="{C14DA51B-62A5-1795-373D-CC5BE730C049}"/>
                </a:ext>
              </a:extLst>
            </p:cNvPr>
            <p:cNvSpPr/>
            <p:nvPr/>
          </p:nvSpPr>
          <p:spPr>
            <a:xfrm>
              <a:off x="4244275" y="2440900"/>
              <a:ext cx="44675" cy="59900"/>
            </a:xfrm>
            <a:custGeom>
              <a:avLst/>
              <a:gdLst/>
              <a:ahLst/>
              <a:cxnLst/>
              <a:rect l="l" t="t" r="r" b="b"/>
              <a:pathLst>
                <a:path w="1787" h="2396" extrusionOk="0">
                  <a:moveTo>
                    <a:pt x="0" y="1"/>
                  </a:moveTo>
                  <a:cubicBezTo>
                    <a:pt x="0" y="1"/>
                    <a:pt x="226" y="679"/>
                    <a:pt x="679" y="1358"/>
                  </a:cubicBezTo>
                  <a:cubicBezTo>
                    <a:pt x="917" y="1691"/>
                    <a:pt x="1191" y="1965"/>
                    <a:pt x="1381" y="2168"/>
                  </a:cubicBezTo>
                  <a:cubicBezTo>
                    <a:pt x="1489" y="2251"/>
                    <a:pt x="1560" y="2346"/>
                    <a:pt x="1655" y="2382"/>
                  </a:cubicBezTo>
                  <a:cubicBezTo>
                    <a:pt x="1678" y="2392"/>
                    <a:pt x="1698" y="2395"/>
                    <a:pt x="1715" y="2395"/>
                  </a:cubicBezTo>
                  <a:cubicBezTo>
                    <a:pt x="1761" y="2395"/>
                    <a:pt x="1786" y="2370"/>
                    <a:pt x="1786" y="2370"/>
                  </a:cubicBezTo>
                  <a:lnTo>
                    <a:pt x="1786" y="2370"/>
                  </a:lnTo>
                  <a:cubicBezTo>
                    <a:pt x="1786" y="2370"/>
                    <a:pt x="1782" y="2371"/>
                    <a:pt x="1776" y="2371"/>
                  </a:cubicBezTo>
                  <a:cubicBezTo>
                    <a:pt x="1759" y="2371"/>
                    <a:pt x="1725" y="2365"/>
                    <a:pt x="1691" y="2322"/>
                  </a:cubicBezTo>
                  <a:cubicBezTo>
                    <a:pt x="1655" y="2287"/>
                    <a:pt x="1619" y="2168"/>
                    <a:pt x="1560" y="2049"/>
                  </a:cubicBezTo>
                  <a:cubicBezTo>
                    <a:pt x="1441" y="1787"/>
                    <a:pt x="1262" y="1465"/>
                    <a:pt x="1024" y="1120"/>
                  </a:cubicBezTo>
                  <a:cubicBezTo>
                    <a:pt x="548" y="441"/>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09" name="Google Shape;17258;p59">
              <a:extLst>
                <a:ext uri="{FF2B5EF4-FFF2-40B4-BE49-F238E27FC236}">
                  <a16:creationId xmlns:a16="http://schemas.microsoft.com/office/drawing/2014/main" id="{458F1269-B7B8-BC70-C130-89CC00D8A137}"/>
                </a:ext>
              </a:extLst>
            </p:cNvPr>
            <p:cNvSpPr/>
            <p:nvPr/>
          </p:nvSpPr>
          <p:spPr>
            <a:xfrm>
              <a:off x="4265700" y="2432875"/>
              <a:ext cx="28000" cy="34550"/>
            </a:xfrm>
            <a:custGeom>
              <a:avLst/>
              <a:gdLst/>
              <a:ahLst/>
              <a:cxnLst/>
              <a:rect l="l" t="t" r="r" b="b"/>
              <a:pathLst>
                <a:path w="1120" h="1382" extrusionOk="0">
                  <a:moveTo>
                    <a:pt x="0" y="0"/>
                  </a:moveTo>
                  <a:cubicBezTo>
                    <a:pt x="0" y="0"/>
                    <a:pt x="96" y="429"/>
                    <a:pt x="405" y="822"/>
                  </a:cubicBezTo>
                  <a:cubicBezTo>
                    <a:pt x="715" y="1203"/>
                    <a:pt x="1120" y="1381"/>
                    <a:pt x="1120" y="1381"/>
                  </a:cubicBezTo>
                  <a:cubicBezTo>
                    <a:pt x="1120" y="1381"/>
                    <a:pt x="1024" y="953"/>
                    <a:pt x="715" y="560"/>
                  </a:cubicBezTo>
                  <a:cubicBezTo>
                    <a:pt x="405" y="179"/>
                    <a:pt x="1"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0" name="Google Shape;17259;p59">
              <a:extLst>
                <a:ext uri="{FF2B5EF4-FFF2-40B4-BE49-F238E27FC236}">
                  <a16:creationId xmlns:a16="http://schemas.microsoft.com/office/drawing/2014/main" id="{F3F7A78A-6853-C7B9-55AA-3CD21F670033}"/>
                </a:ext>
              </a:extLst>
            </p:cNvPr>
            <p:cNvSpPr/>
            <p:nvPr/>
          </p:nvSpPr>
          <p:spPr>
            <a:xfrm>
              <a:off x="4266900" y="2416500"/>
              <a:ext cx="31575" cy="29500"/>
            </a:xfrm>
            <a:custGeom>
              <a:avLst/>
              <a:gdLst/>
              <a:ahLst/>
              <a:cxnLst/>
              <a:rect l="l" t="t" r="r" b="b"/>
              <a:pathLst>
                <a:path w="1263" h="1180" extrusionOk="0">
                  <a:moveTo>
                    <a:pt x="0" y="0"/>
                  </a:moveTo>
                  <a:lnTo>
                    <a:pt x="0" y="0"/>
                  </a:lnTo>
                  <a:cubicBezTo>
                    <a:pt x="0" y="0"/>
                    <a:pt x="179" y="381"/>
                    <a:pt x="524" y="703"/>
                  </a:cubicBezTo>
                  <a:cubicBezTo>
                    <a:pt x="857" y="1012"/>
                    <a:pt x="1262" y="1179"/>
                    <a:pt x="1262" y="1179"/>
                  </a:cubicBezTo>
                  <a:cubicBezTo>
                    <a:pt x="1262" y="1179"/>
                    <a:pt x="1167" y="762"/>
                    <a:pt x="810" y="417"/>
                  </a:cubicBezTo>
                  <a:cubicBezTo>
                    <a:pt x="429" y="72"/>
                    <a:pt x="0"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1" name="Google Shape;17260;p59">
              <a:extLst>
                <a:ext uri="{FF2B5EF4-FFF2-40B4-BE49-F238E27FC236}">
                  <a16:creationId xmlns:a16="http://schemas.microsoft.com/office/drawing/2014/main" id="{FE474DC7-93A0-38DE-2650-5491D6ADB282}"/>
                </a:ext>
              </a:extLst>
            </p:cNvPr>
            <p:cNvSpPr/>
            <p:nvPr/>
          </p:nvSpPr>
          <p:spPr>
            <a:xfrm>
              <a:off x="4235925" y="1856600"/>
              <a:ext cx="175650" cy="132500"/>
            </a:xfrm>
            <a:custGeom>
              <a:avLst/>
              <a:gdLst/>
              <a:ahLst/>
              <a:cxnLst/>
              <a:rect l="l" t="t" r="r" b="b"/>
              <a:pathLst>
                <a:path w="7026" h="5300" extrusionOk="0">
                  <a:moveTo>
                    <a:pt x="1" y="1"/>
                  </a:moveTo>
                  <a:cubicBezTo>
                    <a:pt x="1" y="1"/>
                    <a:pt x="120" y="37"/>
                    <a:pt x="346" y="96"/>
                  </a:cubicBezTo>
                  <a:cubicBezTo>
                    <a:pt x="465" y="132"/>
                    <a:pt x="596" y="179"/>
                    <a:pt x="751" y="239"/>
                  </a:cubicBezTo>
                  <a:cubicBezTo>
                    <a:pt x="894" y="298"/>
                    <a:pt x="1072" y="334"/>
                    <a:pt x="1275" y="429"/>
                  </a:cubicBezTo>
                  <a:cubicBezTo>
                    <a:pt x="1656" y="572"/>
                    <a:pt x="2084" y="787"/>
                    <a:pt x="2561" y="1037"/>
                  </a:cubicBezTo>
                  <a:cubicBezTo>
                    <a:pt x="3025" y="1311"/>
                    <a:pt x="3537" y="1620"/>
                    <a:pt x="4025" y="1989"/>
                  </a:cubicBezTo>
                  <a:cubicBezTo>
                    <a:pt x="4513" y="2358"/>
                    <a:pt x="4942" y="2763"/>
                    <a:pt x="5335" y="3132"/>
                  </a:cubicBezTo>
                  <a:cubicBezTo>
                    <a:pt x="5704" y="3513"/>
                    <a:pt x="6037" y="3882"/>
                    <a:pt x="6275" y="4204"/>
                  </a:cubicBezTo>
                  <a:cubicBezTo>
                    <a:pt x="6406" y="4370"/>
                    <a:pt x="6514" y="4525"/>
                    <a:pt x="6597" y="4656"/>
                  </a:cubicBezTo>
                  <a:cubicBezTo>
                    <a:pt x="6704" y="4775"/>
                    <a:pt x="6776" y="4894"/>
                    <a:pt x="6835" y="5001"/>
                  </a:cubicBezTo>
                  <a:cubicBezTo>
                    <a:pt x="6954" y="5192"/>
                    <a:pt x="7026" y="5299"/>
                    <a:pt x="7026" y="5299"/>
                  </a:cubicBezTo>
                  <a:cubicBezTo>
                    <a:pt x="7026" y="5299"/>
                    <a:pt x="6990" y="5180"/>
                    <a:pt x="6883" y="4954"/>
                  </a:cubicBezTo>
                  <a:cubicBezTo>
                    <a:pt x="6835" y="4847"/>
                    <a:pt x="6776" y="4716"/>
                    <a:pt x="6704" y="4561"/>
                  </a:cubicBezTo>
                  <a:cubicBezTo>
                    <a:pt x="6633" y="4418"/>
                    <a:pt x="6549" y="4251"/>
                    <a:pt x="6430" y="4073"/>
                  </a:cubicBezTo>
                  <a:cubicBezTo>
                    <a:pt x="6228" y="3716"/>
                    <a:pt x="5930" y="3299"/>
                    <a:pt x="5573" y="2882"/>
                  </a:cubicBezTo>
                  <a:cubicBezTo>
                    <a:pt x="5216" y="2465"/>
                    <a:pt x="4763" y="2037"/>
                    <a:pt x="4263" y="1644"/>
                  </a:cubicBezTo>
                  <a:cubicBezTo>
                    <a:pt x="3739" y="1275"/>
                    <a:pt x="3216" y="965"/>
                    <a:pt x="2715" y="727"/>
                  </a:cubicBezTo>
                  <a:cubicBezTo>
                    <a:pt x="2204" y="501"/>
                    <a:pt x="1727" y="334"/>
                    <a:pt x="1334" y="239"/>
                  </a:cubicBezTo>
                  <a:cubicBezTo>
                    <a:pt x="1120" y="179"/>
                    <a:pt x="941" y="144"/>
                    <a:pt x="775" y="120"/>
                  </a:cubicBezTo>
                  <a:cubicBezTo>
                    <a:pt x="620" y="72"/>
                    <a:pt x="477" y="60"/>
                    <a:pt x="358" y="37"/>
                  </a:cubicBezTo>
                  <a:cubicBezTo>
                    <a:pt x="144" y="13"/>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2" name="Google Shape;17261;p59">
              <a:extLst>
                <a:ext uri="{FF2B5EF4-FFF2-40B4-BE49-F238E27FC236}">
                  <a16:creationId xmlns:a16="http://schemas.microsoft.com/office/drawing/2014/main" id="{E9001686-768E-717F-EA1F-B058E1BF80BC}"/>
                </a:ext>
              </a:extLst>
            </p:cNvPr>
            <p:cNvSpPr/>
            <p:nvPr/>
          </p:nvSpPr>
          <p:spPr>
            <a:xfrm>
              <a:off x="4233850" y="1902150"/>
              <a:ext cx="169700" cy="120275"/>
            </a:xfrm>
            <a:custGeom>
              <a:avLst/>
              <a:gdLst/>
              <a:ahLst/>
              <a:cxnLst/>
              <a:rect l="l" t="t" r="r" b="b"/>
              <a:pathLst>
                <a:path w="6788" h="4811" extrusionOk="0">
                  <a:moveTo>
                    <a:pt x="1" y="0"/>
                  </a:moveTo>
                  <a:cubicBezTo>
                    <a:pt x="1" y="0"/>
                    <a:pt x="120" y="24"/>
                    <a:pt x="322" y="60"/>
                  </a:cubicBezTo>
                  <a:cubicBezTo>
                    <a:pt x="536" y="108"/>
                    <a:pt x="846" y="203"/>
                    <a:pt x="1203" y="322"/>
                  </a:cubicBezTo>
                  <a:cubicBezTo>
                    <a:pt x="1929" y="560"/>
                    <a:pt x="2882" y="1048"/>
                    <a:pt x="3799" y="1775"/>
                  </a:cubicBezTo>
                  <a:cubicBezTo>
                    <a:pt x="4703" y="2501"/>
                    <a:pt x="5430" y="3275"/>
                    <a:pt x="5954" y="3858"/>
                  </a:cubicBezTo>
                  <a:cubicBezTo>
                    <a:pt x="6478" y="4441"/>
                    <a:pt x="6787" y="4811"/>
                    <a:pt x="6787" y="4811"/>
                  </a:cubicBezTo>
                  <a:cubicBezTo>
                    <a:pt x="6787" y="4811"/>
                    <a:pt x="6561" y="4394"/>
                    <a:pt x="6120" y="3739"/>
                  </a:cubicBezTo>
                  <a:cubicBezTo>
                    <a:pt x="5680" y="3084"/>
                    <a:pt x="5001" y="2227"/>
                    <a:pt x="4049" y="1465"/>
                  </a:cubicBezTo>
                  <a:cubicBezTo>
                    <a:pt x="3072" y="703"/>
                    <a:pt x="2036" y="286"/>
                    <a:pt x="1263" y="120"/>
                  </a:cubicBezTo>
                  <a:cubicBezTo>
                    <a:pt x="870" y="36"/>
                    <a:pt x="560" y="0"/>
                    <a:pt x="33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3" name="Google Shape;17262;p59">
              <a:extLst>
                <a:ext uri="{FF2B5EF4-FFF2-40B4-BE49-F238E27FC236}">
                  <a16:creationId xmlns:a16="http://schemas.microsoft.com/office/drawing/2014/main" id="{49DC2ACF-0126-00FA-6EA4-0CB81D48789B}"/>
                </a:ext>
              </a:extLst>
            </p:cNvPr>
            <p:cNvSpPr/>
            <p:nvPr/>
          </p:nvSpPr>
          <p:spPr>
            <a:xfrm>
              <a:off x="4283250" y="1946200"/>
              <a:ext cx="80100" cy="65500"/>
            </a:xfrm>
            <a:custGeom>
              <a:avLst/>
              <a:gdLst/>
              <a:ahLst/>
              <a:cxnLst/>
              <a:rect l="l" t="t" r="r" b="b"/>
              <a:pathLst>
                <a:path w="3204" h="2620" extrusionOk="0">
                  <a:moveTo>
                    <a:pt x="1" y="1"/>
                  </a:moveTo>
                  <a:lnTo>
                    <a:pt x="1" y="1"/>
                  </a:lnTo>
                  <a:cubicBezTo>
                    <a:pt x="1" y="1"/>
                    <a:pt x="191" y="132"/>
                    <a:pt x="513" y="346"/>
                  </a:cubicBezTo>
                  <a:cubicBezTo>
                    <a:pt x="822" y="548"/>
                    <a:pt x="1239" y="858"/>
                    <a:pt x="1668" y="1215"/>
                  </a:cubicBezTo>
                  <a:cubicBezTo>
                    <a:pt x="2096" y="1572"/>
                    <a:pt x="2489" y="1917"/>
                    <a:pt x="2751" y="2191"/>
                  </a:cubicBezTo>
                  <a:cubicBezTo>
                    <a:pt x="3037" y="2453"/>
                    <a:pt x="3204" y="2620"/>
                    <a:pt x="3204" y="2620"/>
                  </a:cubicBezTo>
                  <a:cubicBezTo>
                    <a:pt x="3204" y="2620"/>
                    <a:pt x="3108" y="2394"/>
                    <a:pt x="2930" y="2072"/>
                  </a:cubicBezTo>
                  <a:cubicBezTo>
                    <a:pt x="2727" y="1739"/>
                    <a:pt x="2394" y="1310"/>
                    <a:pt x="1942" y="917"/>
                  </a:cubicBezTo>
                  <a:cubicBezTo>
                    <a:pt x="1465" y="548"/>
                    <a:pt x="965" y="310"/>
                    <a:pt x="608" y="179"/>
                  </a:cubicBezTo>
                  <a:cubicBezTo>
                    <a:pt x="239" y="48"/>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4" name="Google Shape;17263;p59">
              <a:extLst>
                <a:ext uri="{FF2B5EF4-FFF2-40B4-BE49-F238E27FC236}">
                  <a16:creationId xmlns:a16="http://schemas.microsoft.com/office/drawing/2014/main" id="{269C0801-69E4-DB08-4010-774794A3464A}"/>
                </a:ext>
              </a:extLst>
            </p:cNvPr>
            <p:cNvSpPr/>
            <p:nvPr/>
          </p:nvSpPr>
          <p:spPr>
            <a:xfrm>
              <a:off x="4294875" y="2002925"/>
              <a:ext cx="52700" cy="48075"/>
            </a:xfrm>
            <a:custGeom>
              <a:avLst/>
              <a:gdLst/>
              <a:ahLst/>
              <a:cxnLst/>
              <a:rect l="l" t="t" r="r" b="b"/>
              <a:pathLst>
                <a:path w="2108" h="1923" extrusionOk="0">
                  <a:moveTo>
                    <a:pt x="193" y="1"/>
                  </a:moveTo>
                  <a:cubicBezTo>
                    <a:pt x="151" y="1"/>
                    <a:pt x="117" y="9"/>
                    <a:pt x="84" y="18"/>
                  </a:cubicBezTo>
                  <a:cubicBezTo>
                    <a:pt x="0" y="53"/>
                    <a:pt x="12" y="125"/>
                    <a:pt x="12" y="125"/>
                  </a:cubicBezTo>
                  <a:cubicBezTo>
                    <a:pt x="12" y="125"/>
                    <a:pt x="24" y="77"/>
                    <a:pt x="107" y="77"/>
                  </a:cubicBezTo>
                  <a:cubicBezTo>
                    <a:pt x="179" y="77"/>
                    <a:pt x="250" y="137"/>
                    <a:pt x="357" y="232"/>
                  </a:cubicBezTo>
                  <a:cubicBezTo>
                    <a:pt x="560" y="387"/>
                    <a:pt x="834" y="613"/>
                    <a:pt x="1119" y="887"/>
                  </a:cubicBezTo>
                  <a:cubicBezTo>
                    <a:pt x="1393" y="1149"/>
                    <a:pt x="1643" y="1411"/>
                    <a:pt x="1822" y="1601"/>
                  </a:cubicBezTo>
                  <a:cubicBezTo>
                    <a:pt x="2012" y="1792"/>
                    <a:pt x="2108" y="1923"/>
                    <a:pt x="2108" y="1923"/>
                  </a:cubicBezTo>
                  <a:cubicBezTo>
                    <a:pt x="2108" y="1923"/>
                    <a:pt x="2096" y="1768"/>
                    <a:pt x="1989" y="1506"/>
                  </a:cubicBezTo>
                  <a:cubicBezTo>
                    <a:pt x="1893" y="1244"/>
                    <a:pt x="1691" y="899"/>
                    <a:pt x="1381" y="601"/>
                  </a:cubicBezTo>
                  <a:cubicBezTo>
                    <a:pt x="1072" y="303"/>
                    <a:pt x="715" y="125"/>
                    <a:pt x="441" y="53"/>
                  </a:cubicBezTo>
                  <a:cubicBezTo>
                    <a:pt x="369" y="41"/>
                    <a:pt x="322" y="18"/>
                    <a:pt x="250" y="6"/>
                  </a:cubicBezTo>
                  <a:cubicBezTo>
                    <a:pt x="229" y="2"/>
                    <a:pt x="211" y="1"/>
                    <a:pt x="193"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5" name="Google Shape;17264;p59">
              <a:extLst>
                <a:ext uri="{FF2B5EF4-FFF2-40B4-BE49-F238E27FC236}">
                  <a16:creationId xmlns:a16="http://schemas.microsoft.com/office/drawing/2014/main" id="{2B17B1A6-BE9F-4FA3-03BF-7DF0385C30B7}"/>
                </a:ext>
              </a:extLst>
            </p:cNvPr>
            <p:cNvSpPr/>
            <p:nvPr/>
          </p:nvSpPr>
          <p:spPr>
            <a:xfrm>
              <a:off x="4289225" y="2038775"/>
              <a:ext cx="37225" cy="29200"/>
            </a:xfrm>
            <a:custGeom>
              <a:avLst/>
              <a:gdLst/>
              <a:ahLst/>
              <a:cxnLst/>
              <a:rect l="l" t="t" r="r" b="b"/>
              <a:pathLst>
                <a:path w="1489" h="1168" extrusionOk="0">
                  <a:moveTo>
                    <a:pt x="0" y="0"/>
                  </a:moveTo>
                  <a:lnTo>
                    <a:pt x="0" y="0"/>
                  </a:lnTo>
                  <a:cubicBezTo>
                    <a:pt x="0" y="0"/>
                    <a:pt x="72" y="96"/>
                    <a:pt x="191" y="227"/>
                  </a:cubicBezTo>
                  <a:cubicBezTo>
                    <a:pt x="310" y="358"/>
                    <a:pt x="476" y="524"/>
                    <a:pt x="667" y="667"/>
                  </a:cubicBezTo>
                  <a:cubicBezTo>
                    <a:pt x="857" y="834"/>
                    <a:pt x="1072" y="941"/>
                    <a:pt x="1226" y="1024"/>
                  </a:cubicBezTo>
                  <a:cubicBezTo>
                    <a:pt x="1381" y="1120"/>
                    <a:pt x="1488" y="1167"/>
                    <a:pt x="1488" y="1167"/>
                  </a:cubicBezTo>
                  <a:cubicBezTo>
                    <a:pt x="1488" y="1167"/>
                    <a:pt x="1453" y="1060"/>
                    <a:pt x="1369" y="870"/>
                  </a:cubicBezTo>
                  <a:cubicBezTo>
                    <a:pt x="1286" y="715"/>
                    <a:pt x="1131" y="512"/>
                    <a:pt x="929" y="346"/>
                  </a:cubicBezTo>
                  <a:cubicBezTo>
                    <a:pt x="703" y="179"/>
                    <a:pt x="476" y="96"/>
                    <a:pt x="298" y="48"/>
                  </a:cubicBezTo>
                  <a:cubicBezTo>
                    <a:pt x="119" y="0"/>
                    <a:pt x="0"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6" name="Google Shape;17265;p59">
              <a:extLst>
                <a:ext uri="{FF2B5EF4-FFF2-40B4-BE49-F238E27FC236}">
                  <a16:creationId xmlns:a16="http://schemas.microsoft.com/office/drawing/2014/main" id="{66C6C606-B8EF-299C-29F9-0BBE9383A832}"/>
                </a:ext>
              </a:extLst>
            </p:cNvPr>
            <p:cNvSpPr/>
            <p:nvPr/>
          </p:nvSpPr>
          <p:spPr>
            <a:xfrm>
              <a:off x="3982625" y="2187600"/>
              <a:ext cx="289650" cy="171175"/>
            </a:xfrm>
            <a:custGeom>
              <a:avLst/>
              <a:gdLst/>
              <a:ahLst/>
              <a:cxnLst/>
              <a:rect l="l" t="t" r="r" b="b"/>
              <a:pathLst>
                <a:path w="11586" h="6847" extrusionOk="0">
                  <a:moveTo>
                    <a:pt x="1" y="1"/>
                  </a:moveTo>
                  <a:cubicBezTo>
                    <a:pt x="1" y="1"/>
                    <a:pt x="179" y="60"/>
                    <a:pt x="513" y="167"/>
                  </a:cubicBezTo>
                  <a:cubicBezTo>
                    <a:pt x="846" y="274"/>
                    <a:pt x="1310" y="429"/>
                    <a:pt x="1894" y="655"/>
                  </a:cubicBezTo>
                  <a:cubicBezTo>
                    <a:pt x="2453" y="882"/>
                    <a:pt x="3144" y="1167"/>
                    <a:pt x="3870" y="1501"/>
                  </a:cubicBezTo>
                  <a:cubicBezTo>
                    <a:pt x="4620" y="1858"/>
                    <a:pt x="5406" y="2263"/>
                    <a:pt x="6204" y="2739"/>
                  </a:cubicBezTo>
                  <a:cubicBezTo>
                    <a:pt x="7013" y="3215"/>
                    <a:pt x="7752" y="3703"/>
                    <a:pt x="8406" y="4180"/>
                  </a:cubicBezTo>
                  <a:cubicBezTo>
                    <a:pt x="9061" y="4656"/>
                    <a:pt x="9645" y="5108"/>
                    <a:pt x="10109" y="5513"/>
                  </a:cubicBezTo>
                  <a:cubicBezTo>
                    <a:pt x="10573" y="5906"/>
                    <a:pt x="10942" y="6239"/>
                    <a:pt x="11193" y="6478"/>
                  </a:cubicBezTo>
                  <a:cubicBezTo>
                    <a:pt x="11443" y="6716"/>
                    <a:pt x="11585" y="6847"/>
                    <a:pt x="11585" y="6847"/>
                  </a:cubicBezTo>
                  <a:cubicBezTo>
                    <a:pt x="11585" y="6847"/>
                    <a:pt x="11466" y="6704"/>
                    <a:pt x="11240" y="6430"/>
                  </a:cubicBezTo>
                  <a:cubicBezTo>
                    <a:pt x="11014" y="6156"/>
                    <a:pt x="10692" y="5787"/>
                    <a:pt x="10240" y="5358"/>
                  </a:cubicBezTo>
                  <a:cubicBezTo>
                    <a:pt x="9799" y="4930"/>
                    <a:pt x="9240" y="4430"/>
                    <a:pt x="8609" y="3918"/>
                  </a:cubicBezTo>
                  <a:cubicBezTo>
                    <a:pt x="7966" y="3406"/>
                    <a:pt x="7216" y="2882"/>
                    <a:pt x="6406" y="2394"/>
                  </a:cubicBezTo>
                  <a:cubicBezTo>
                    <a:pt x="5585" y="1906"/>
                    <a:pt x="4763" y="1513"/>
                    <a:pt x="4001" y="1191"/>
                  </a:cubicBezTo>
                  <a:cubicBezTo>
                    <a:pt x="3251" y="882"/>
                    <a:pt x="2549" y="643"/>
                    <a:pt x="1953" y="465"/>
                  </a:cubicBezTo>
                  <a:cubicBezTo>
                    <a:pt x="1358" y="298"/>
                    <a:pt x="870" y="167"/>
                    <a:pt x="525" y="108"/>
                  </a:cubicBezTo>
                  <a:cubicBezTo>
                    <a:pt x="191" y="48"/>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7" name="Google Shape;17266;p59">
              <a:extLst>
                <a:ext uri="{FF2B5EF4-FFF2-40B4-BE49-F238E27FC236}">
                  <a16:creationId xmlns:a16="http://schemas.microsoft.com/office/drawing/2014/main" id="{C2A53B0F-3482-2111-5258-223DE82ABD54}"/>
                </a:ext>
              </a:extLst>
            </p:cNvPr>
            <p:cNvSpPr/>
            <p:nvPr/>
          </p:nvSpPr>
          <p:spPr>
            <a:xfrm>
              <a:off x="4128175" y="2210825"/>
              <a:ext cx="99450" cy="64900"/>
            </a:xfrm>
            <a:custGeom>
              <a:avLst/>
              <a:gdLst/>
              <a:ahLst/>
              <a:cxnLst/>
              <a:rect l="l" t="t" r="r" b="b"/>
              <a:pathLst>
                <a:path w="3978" h="2596" extrusionOk="0">
                  <a:moveTo>
                    <a:pt x="1" y="0"/>
                  </a:moveTo>
                  <a:cubicBezTo>
                    <a:pt x="1" y="0"/>
                    <a:pt x="870" y="572"/>
                    <a:pt x="1977" y="1310"/>
                  </a:cubicBezTo>
                  <a:cubicBezTo>
                    <a:pt x="3085" y="2024"/>
                    <a:pt x="3977" y="2596"/>
                    <a:pt x="3977" y="2596"/>
                  </a:cubicBezTo>
                  <a:cubicBezTo>
                    <a:pt x="3977" y="2596"/>
                    <a:pt x="3811" y="2381"/>
                    <a:pt x="3513" y="2084"/>
                  </a:cubicBezTo>
                  <a:cubicBezTo>
                    <a:pt x="3215" y="1750"/>
                    <a:pt x="2763" y="1346"/>
                    <a:pt x="2203" y="977"/>
                  </a:cubicBezTo>
                  <a:cubicBezTo>
                    <a:pt x="1632" y="607"/>
                    <a:pt x="1084" y="357"/>
                    <a:pt x="668" y="203"/>
                  </a:cubicBezTo>
                  <a:cubicBezTo>
                    <a:pt x="263" y="60"/>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8" name="Google Shape;17267;p59">
              <a:extLst>
                <a:ext uri="{FF2B5EF4-FFF2-40B4-BE49-F238E27FC236}">
                  <a16:creationId xmlns:a16="http://schemas.microsoft.com/office/drawing/2014/main" id="{26BB349D-973A-F662-FB3E-620B4588A64F}"/>
                </a:ext>
              </a:extLst>
            </p:cNvPr>
            <p:cNvSpPr/>
            <p:nvPr/>
          </p:nvSpPr>
          <p:spPr>
            <a:xfrm>
              <a:off x="4185025" y="2212900"/>
              <a:ext cx="47950" cy="35150"/>
            </a:xfrm>
            <a:custGeom>
              <a:avLst/>
              <a:gdLst/>
              <a:ahLst/>
              <a:cxnLst/>
              <a:rect l="l" t="t" r="r" b="b"/>
              <a:pathLst>
                <a:path w="1918" h="1406" extrusionOk="0">
                  <a:moveTo>
                    <a:pt x="1" y="1"/>
                  </a:moveTo>
                  <a:lnTo>
                    <a:pt x="1" y="1"/>
                  </a:lnTo>
                  <a:cubicBezTo>
                    <a:pt x="1" y="1"/>
                    <a:pt x="310" y="477"/>
                    <a:pt x="846" y="870"/>
                  </a:cubicBezTo>
                  <a:cubicBezTo>
                    <a:pt x="1370" y="1251"/>
                    <a:pt x="1918" y="1406"/>
                    <a:pt x="1918" y="1406"/>
                  </a:cubicBezTo>
                  <a:cubicBezTo>
                    <a:pt x="1918" y="1406"/>
                    <a:pt x="1608" y="929"/>
                    <a:pt x="1072" y="536"/>
                  </a:cubicBezTo>
                  <a:cubicBezTo>
                    <a:pt x="549" y="155"/>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19" name="Google Shape;17268;p59">
              <a:extLst>
                <a:ext uri="{FF2B5EF4-FFF2-40B4-BE49-F238E27FC236}">
                  <a16:creationId xmlns:a16="http://schemas.microsoft.com/office/drawing/2014/main" id="{C9C3BA63-8793-98E3-8378-A4AB22323FE0}"/>
                </a:ext>
              </a:extLst>
            </p:cNvPr>
            <p:cNvSpPr/>
            <p:nvPr/>
          </p:nvSpPr>
          <p:spPr>
            <a:xfrm>
              <a:off x="4198125" y="2195925"/>
              <a:ext cx="44675" cy="26225"/>
            </a:xfrm>
            <a:custGeom>
              <a:avLst/>
              <a:gdLst/>
              <a:ahLst/>
              <a:cxnLst/>
              <a:rect l="l" t="t" r="r" b="b"/>
              <a:pathLst>
                <a:path w="1787" h="1049" extrusionOk="0">
                  <a:moveTo>
                    <a:pt x="1" y="1"/>
                  </a:moveTo>
                  <a:cubicBezTo>
                    <a:pt x="1" y="1"/>
                    <a:pt x="334" y="370"/>
                    <a:pt x="822" y="656"/>
                  </a:cubicBezTo>
                  <a:cubicBezTo>
                    <a:pt x="1299" y="930"/>
                    <a:pt x="1787" y="1049"/>
                    <a:pt x="1787" y="1049"/>
                  </a:cubicBezTo>
                  <a:cubicBezTo>
                    <a:pt x="1787" y="1049"/>
                    <a:pt x="1513" y="620"/>
                    <a:pt x="1013" y="310"/>
                  </a:cubicBezTo>
                  <a:cubicBezTo>
                    <a:pt x="501" y="13"/>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0" name="Google Shape;17269;p59">
              <a:extLst>
                <a:ext uri="{FF2B5EF4-FFF2-40B4-BE49-F238E27FC236}">
                  <a16:creationId xmlns:a16="http://schemas.microsoft.com/office/drawing/2014/main" id="{22FAA4B8-0392-6B00-39AE-C835C8A17D7B}"/>
                </a:ext>
              </a:extLst>
            </p:cNvPr>
            <p:cNvSpPr/>
            <p:nvPr/>
          </p:nvSpPr>
          <p:spPr>
            <a:xfrm>
              <a:off x="4220150" y="2186850"/>
              <a:ext cx="28900" cy="14625"/>
            </a:xfrm>
            <a:custGeom>
              <a:avLst/>
              <a:gdLst/>
              <a:ahLst/>
              <a:cxnLst/>
              <a:rect l="l" t="t" r="r" b="b"/>
              <a:pathLst>
                <a:path w="1156" h="585" extrusionOk="0">
                  <a:moveTo>
                    <a:pt x="123" y="0"/>
                  </a:moveTo>
                  <a:cubicBezTo>
                    <a:pt x="48" y="0"/>
                    <a:pt x="1" y="7"/>
                    <a:pt x="1" y="7"/>
                  </a:cubicBezTo>
                  <a:cubicBezTo>
                    <a:pt x="1" y="7"/>
                    <a:pt x="156" y="304"/>
                    <a:pt x="489" y="459"/>
                  </a:cubicBezTo>
                  <a:cubicBezTo>
                    <a:pt x="686" y="565"/>
                    <a:pt x="902" y="585"/>
                    <a:pt x="1033" y="585"/>
                  </a:cubicBezTo>
                  <a:cubicBezTo>
                    <a:pt x="1108" y="585"/>
                    <a:pt x="1156" y="578"/>
                    <a:pt x="1156" y="578"/>
                  </a:cubicBezTo>
                  <a:cubicBezTo>
                    <a:pt x="1156" y="578"/>
                    <a:pt x="977" y="269"/>
                    <a:pt x="668" y="126"/>
                  </a:cubicBezTo>
                  <a:cubicBezTo>
                    <a:pt x="471" y="20"/>
                    <a:pt x="254" y="0"/>
                    <a:pt x="123"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1" name="Google Shape;17270;p59">
              <a:extLst>
                <a:ext uri="{FF2B5EF4-FFF2-40B4-BE49-F238E27FC236}">
                  <a16:creationId xmlns:a16="http://schemas.microsoft.com/office/drawing/2014/main" id="{1E1E5D29-DA57-5E79-B448-D5D87E92CE67}"/>
                </a:ext>
              </a:extLst>
            </p:cNvPr>
            <p:cNvSpPr/>
            <p:nvPr/>
          </p:nvSpPr>
          <p:spPr>
            <a:xfrm>
              <a:off x="4228200" y="2167775"/>
              <a:ext cx="32175" cy="13300"/>
            </a:xfrm>
            <a:custGeom>
              <a:avLst/>
              <a:gdLst/>
              <a:ahLst/>
              <a:cxnLst/>
              <a:rect l="l" t="t" r="r" b="b"/>
              <a:pathLst>
                <a:path w="1287" h="532" extrusionOk="0">
                  <a:moveTo>
                    <a:pt x="241" y="0"/>
                  </a:moveTo>
                  <a:cubicBezTo>
                    <a:pt x="98" y="0"/>
                    <a:pt x="0" y="20"/>
                    <a:pt x="0" y="20"/>
                  </a:cubicBezTo>
                  <a:cubicBezTo>
                    <a:pt x="0" y="20"/>
                    <a:pt x="215" y="317"/>
                    <a:pt x="572" y="448"/>
                  </a:cubicBezTo>
                  <a:cubicBezTo>
                    <a:pt x="731" y="514"/>
                    <a:pt x="896" y="532"/>
                    <a:pt x="1026" y="532"/>
                  </a:cubicBezTo>
                  <a:cubicBezTo>
                    <a:pt x="1179" y="532"/>
                    <a:pt x="1286" y="508"/>
                    <a:pt x="1286" y="508"/>
                  </a:cubicBezTo>
                  <a:cubicBezTo>
                    <a:pt x="1286" y="508"/>
                    <a:pt x="1072" y="210"/>
                    <a:pt x="715" y="79"/>
                  </a:cubicBezTo>
                  <a:cubicBezTo>
                    <a:pt x="544" y="17"/>
                    <a:pt x="373" y="0"/>
                    <a:pt x="24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2" name="Google Shape;17271;p59">
              <a:extLst>
                <a:ext uri="{FF2B5EF4-FFF2-40B4-BE49-F238E27FC236}">
                  <a16:creationId xmlns:a16="http://schemas.microsoft.com/office/drawing/2014/main" id="{15898CBB-354E-A094-5C00-1099093F9BD3}"/>
                </a:ext>
              </a:extLst>
            </p:cNvPr>
            <p:cNvSpPr/>
            <p:nvPr/>
          </p:nvSpPr>
          <p:spPr>
            <a:xfrm>
              <a:off x="4240400" y="2145775"/>
              <a:ext cx="32175" cy="16025"/>
            </a:xfrm>
            <a:custGeom>
              <a:avLst/>
              <a:gdLst/>
              <a:ahLst/>
              <a:cxnLst/>
              <a:rect l="l" t="t" r="r" b="b"/>
              <a:pathLst>
                <a:path w="1287" h="641" extrusionOk="0">
                  <a:moveTo>
                    <a:pt x="118" y="1"/>
                  </a:moveTo>
                  <a:cubicBezTo>
                    <a:pt x="45" y="1"/>
                    <a:pt x="0" y="7"/>
                    <a:pt x="0" y="7"/>
                  </a:cubicBezTo>
                  <a:cubicBezTo>
                    <a:pt x="0" y="7"/>
                    <a:pt x="191" y="316"/>
                    <a:pt x="548" y="495"/>
                  </a:cubicBezTo>
                  <a:cubicBezTo>
                    <a:pt x="812" y="622"/>
                    <a:pt x="1075" y="641"/>
                    <a:pt x="1205" y="641"/>
                  </a:cubicBezTo>
                  <a:cubicBezTo>
                    <a:pt x="1256" y="641"/>
                    <a:pt x="1286" y="638"/>
                    <a:pt x="1286" y="638"/>
                  </a:cubicBezTo>
                  <a:cubicBezTo>
                    <a:pt x="1286" y="638"/>
                    <a:pt x="1096" y="316"/>
                    <a:pt x="727" y="138"/>
                  </a:cubicBezTo>
                  <a:cubicBezTo>
                    <a:pt x="494" y="21"/>
                    <a:pt x="256" y="1"/>
                    <a:pt x="11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3" name="Google Shape;17272;p59">
              <a:extLst>
                <a:ext uri="{FF2B5EF4-FFF2-40B4-BE49-F238E27FC236}">
                  <a16:creationId xmlns:a16="http://schemas.microsoft.com/office/drawing/2014/main" id="{D772D782-468F-426D-DCDF-0AC64C119B93}"/>
                </a:ext>
              </a:extLst>
            </p:cNvPr>
            <p:cNvSpPr/>
            <p:nvPr/>
          </p:nvSpPr>
          <p:spPr>
            <a:xfrm>
              <a:off x="4261825" y="2129550"/>
              <a:ext cx="18475" cy="12825"/>
            </a:xfrm>
            <a:custGeom>
              <a:avLst/>
              <a:gdLst/>
              <a:ahLst/>
              <a:cxnLst/>
              <a:rect l="l" t="t" r="r" b="b"/>
              <a:pathLst>
                <a:path w="739" h="513" extrusionOk="0">
                  <a:moveTo>
                    <a:pt x="1" y="1"/>
                  </a:moveTo>
                  <a:cubicBezTo>
                    <a:pt x="1" y="1"/>
                    <a:pt x="13" y="72"/>
                    <a:pt x="36" y="168"/>
                  </a:cubicBezTo>
                  <a:cubicBezTo>
                    <a:pt x="72" y="251"/>
                    <a:pt x="144" y="358"/>
                    <a:pt x="251" y="429"/>
                  </a:cubicBezTo>
                  <a:cubicBezTo>
                    <a:pt x="358" y="489"/>
                    <a:pt x="489" y="513"/>
                    <a:pt x="572" y="513"/>
                  </a:cubicBezTo>
                  <a:cubicBezTo>
                    <a:pt x="679" y="513"/>
                    <a:pt x="739" y="477"/>
                    <a:pt x="739" y="477"/>
                  </a:cubicBezTo>
                  <a:lnTo>
                    <a:pt x="667" y="334"/>
                  </a:lnTo>
                  <a:cubicBezTo>
                    <a:pt x="620" y="239"/>
                    <a:pt x="548" y="144"/>
                    <a:pt x="453" y="96"/>
                  </a:cubicBezTo>
                  <a:cubicBezTo>
                    <a:pt x="370" y="25"/>
                    <a:pt x="251" y="13"/>
                    <a:pt x="15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4" name="Google Shape;17273;p59">
              <a:extLst>
                <a:ext uri="{FF2B5EF4-FFF2-40B4-BE49-F238E27FC236}">
                  <a16:creationId xmlns:a16="http://schemas.microsoft.com/office/drawing/2014/main" id="{F8A17868-E4F2-53D2-D445-69752B147A25}"/>
                </a:ext>
              </a:extLst>
            </p:cNvPr>
            <p:cNvSpPr/>
            <p:nvPr/>
          </p:nvSpPr>
          <p:spPr>
            <a:xfrm>
              <a:off x="3927550" y="1657175"/>
              <a:ext cx="105400" cy="101525"/>
            </a:xfrm>
            <a:custGeom>
              <a:avLst/>
              <a:gdLst/>
              <a:ahLst/>
              <a:cxnLst/>
              <a:rect l="l" t="t" r="r" b="b"/>
              <a:pathLst>
                <a:path w="4216" h="4061" extrusionOk="0">
                  <a:moveTo>
                    <a:pt x="1" y="1"/>
                  </a:moveTo>
                  <a:cubicBezTo>
                    <a:pt x="1" y="1"/>
                    <a:pt x="144" y="298"/>
                    <a:pt x="442" y="739"/>
                  </a:cubicBezTo>
                  <a:cubicBezTo>
                    <a:pt x="739" y="1191"/>
                    <a:pt x="1192" y="1787"/>
                    <a:pt x="1787" y="2358"/>
                  </a:cubicBezTo>
                  <a:cubicBezTo>
                    <a:pt x="2382" y="2930"/>
                    <a:pt x="2989" y="3358"/>
                    <a:pt x="3454" y="3644"/>
                  </a:cubicBezTo>
                  <a:cubicBezTo>
                    <a:pt x="3918" y="3930"/>
                    <a:pt x="4216" y="4061"/>
                    <a:pt x="4216" y="4061"/>
                  </a:cubicBezTo>
                  <a:cubicBezTo>
                    <a:pt x="4216" y="4061"/>
                    <a:pt x="3966" y="3834"/>
                    <a:pt x="3561" y="3489"/>
                  </a:cubicBezTo>
                  <a:cubicBezTo>
                    <a:pt x="3168" y="3132"/>
                    <a:pt x="2632" y="2644"/>
                    <a:pt x="2049" y="2084"/>
                  </a:cubicBezTo>
                  <a:cubicBezTo>
                    <a:pt x="1477" y="1525"/>
                    <a:pt x="965" y="1001"/>
                    <a:pt x="596" y="620"/>
                  </a:cubicBezTo>
                  <a:cubicBezTo>
                    <a:pt x="227" y="227"/>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5" name="Google Shape;17274;p59">
              <a:extLst>
                <a:ext uri="{FF2B5EF4-FFF2-40B4-BE49-F238E27FC236}">
                  <a16:creationId xmlns:a16="http://schemas.microsoft.com/office/drawing/2014/main" id="{DE65C650-F599-6CA2-13BE-05FFB549D7E4}"/>
                </a:ext>
              </a:extLst>
            </p:cNvPr>
            <p:cNvSpPr/>
            <p:nvPr/>
          </p:nvSpPr>
          <p:spPr>
            <a:xfrm>
              <a:off x="3920425" y="1678025"/>
              <a:ext cx="44075" cy="55075"/>
            </a:xfrm>
            <a:custGeom>
              <a:avLst/>
              <a:gdLst/>
              <a:ahLst/>
              <a:cxnLst/>
              <a:rect l="l" t="t" r="r" b="b"/>
              <a:pathLst>
                <a:path w="1763" h="2203" extrusionOk="0">
                  <a:moveTo>
                    <a:pt x="0" y="0"/>
                  </a:moveTo>
                  <a:cubicBezTo>
                    <a:pt x="0" y="0"/>
                    <a:pt x="48" y="155"/>
                    <a:pt x="143" y="393"/>
                  </a:cubicBezTo>
                  <a:cubicBezTo>
                    <a:pt x="238" y="631"/>
                    <a:pt x="393" y="964"/>
                    <a:pt x="643" y="1274"/>
                  </a:cubicBezTo>
                  <a:cubicBezTo>
                    <a:pt x="893" y="1584"/>
                    <a:pt x="1179" y="1822"/>
                    <a:pt x="1393" y="1977"/>
                  </a:cubicBezTo>
                  <a:cubicBezTo>
                    <a:pt x="1608" y="2119"/>
                    <a:pt x="1762" y="2203"/>
                    <a:pt x="1762" y="2203"/>
                  </a:cubicBezTo>
                  <a:cubicBezTo>
                    <a:pt x="1762" y="2203"/>
                    <a:pt x="1691" y="2048"/>
                    <a:pt x="1524" y="1846"/>
                  </a:cubicBezTo>
                  <a:cubicBezTo>
                    <a:pt x="1369" y="1619"/>
                    <a:pt x="1179" y="1334"/>
                    <a:pt x="941" y="1036"/>
                  </a:cubicBezTo>
                  <a:cubicBezTo>
                    <a:pt x="715" y="738"/>
                    <a:pt x="476" y="488"/>
                    <a:pt x="298" y="298"/>
                  </a:cubicBezTo>
                  <a:lnTo>
                    <a:pt x="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6" name="Google Shape;17275;p59">
              <a:extLst>
                <a:ext uri="{FF2B5EF4-FFF2-40B4-BE49-F238E27FC236}">
                  <a16:creationId xmlns:a16="http://schemas.microsoft.com/office/drawing/2014/main" id="{28806B71-A7F8-2DFE-4FA2-9221C58C7A15}"/>
                </a:ext>
              </a:extLst>
            </p:cNvPr>
            <p:cNvSpPr/>
            <p:nvPr/>
          </p:nvSpPr>
          <p:spPr>
            <a:xfrm>
              <a:off x="3854625" y="1739325"/>
              <a:ext cx="52425" cy="40800"/>
            </a:xfrm>
            <a:custGeom>
              <a:avLst/>
              <a:gdLst/>
              <a:ahLst/>
              <a:cxnLst/>
              <a:rect l="l" t="t" r="r" b="b"/>
              <a:pathLst>
                <a:path w="2097" h="1632" extrusionOk="0">
                  <a:moveTo>
                    <a:pt x="1" y="1"/>
                  </a:moveTo>
                  <a:lnTo>
                    <a:pt x="1" y="1"/>
                  </a:lnTo>
                  <a:cubicBezTo>
                    <a:pt x="1" y="1"/>
                    <a:pt x="61" y="132"/>
                    <a:pt x="215" y="346"/>
                  </a:cubicBezTo>
                  <a:cubicBezTo>
                    <a:pt x="358" y="548"/>
                    <a:pt x="584" y="798"/>
                    <a:pt x="882" y="1037"/>
                  </a:cubicBezTo>
                  <a:cubicBezTo>
                    <a:pt x="1180" y="1275"/>
                    <a:pt x="1477" y="1430"/>
                    <a:pt x="1715" y="1513"/>
                  </a:cubicBezTo>
                  <a:cubicBezTo>
                    <a:pt x="1954" y="1608"/>
                    <a:pt x="2096" y="1632"/>
                    <a:pt x="2096" y="1632"/>
                  </a:cubicBezTo>
                  <a:cubicBezTo>
                    <a:pt x="2096" y="1632"/>
                    <a:pt x="1680" y="1156"/>
                    <a:pt x="1132" y="727"/>
                  </a:cubicBezTo>
                  <a:cubicBezTo>
                    <a:pt x="549" y="287"/>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7" name="Google Shape;17276;p59">
              <a:extLst>
                <a:ext uri="{FF2B5EF4-FFF2-40B4-BE49-F238E27FC236}">
                  <a16:creationId xmlns:a16="http://schemas.microsoft.com/office/drawing/2014/main" id="{081BBCB6-9733-A619-9CA9-2103788CFCB1}"/>
                </a:ext>
              </a:extLst>
            </p:cNvPr>
            <p:cNvSpPr/>
            <p:nvPr/>
          </p:nvSpPr>
          <p:spPr>
            <a:xfrm>
              <a:off x="3530500" y="2110500"/>
              <a:ext cx="175025" cy="115525"/>
            </a:xfrm>
            <a:custGeom>
              <a:avLst/>
              <a:gdLst/>
              <a:ahLst/>
              <a:cxnLst/>
              <a:rect l="l" t="t" r="r" b="b"/>
              <a:pathLst>
                <a:path w="7001" h="4621" extrusionOk="0">
                  <a:moveTo>
                    <a:pt x="0" y="1"/>
                  </a:moveTo>
                  <a:cubicBezTo>
                    <a:pt x="0" y="1"/>
                    <a:pt x="310" y="358"/>
                    <a:pt x="869" y="894"/>
                  </a:cubicBezTo>
                  <a:cubicBezTo>
                    <a:pt x="1417" y="1418"/>
                    <a:pt x="2227" y="2120"/>
                    <a:pt x="3203" y="2763"/>
                  </a:cubicBezTo>
                  <a:cubicBezTo>
                    <a:pt x="4191" y="3394"/>
                    <a:pt x="5144" y="3870"/>
                    <a:pt x="5834" y="4168"/>
                  </a:cubicBezTo>
                  <a:cubicBezTo>
                    <a:pt x="6548" y="4466"/>
                    <a:pt x="7001" y="4620"/>
                    <a:pt x="7001" y="4620"/>
                  </a:cubicBezTo>
                  <a:cubicBezTo>
                    <a:pt x="7001" y="4620"/>
                    <a:pt x="6596" y="4382"/>
                    <a:pt x="5929" y="3978"/>
                  </a:cubicBezTo>
                  <a:cubicBezTo>
                    <a:pt x="5263" y="3585"/>
                    <a:pt x="4382" y="3061"/>
                    <a:pt x="3417" y="2418"/>
                  </a:cubicBezTo>
                  <a:cubicBezTo>
                    <a:pt x="2465" y="1787"/>
                    <a:pt x="1595" y="1180"/>
                    <a:pt x="988" y="739"/>
                  </a:cubicBezTo>
                  <a:cubicBezTo>
                    <a:pt x="381" y="287"/>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8" name="Google Shape;17277;p59">
              <a:extLst>
                <a:ext uri="{FF2B5EF4-FFF2-40B4-BE49-F238E27FC236}">
                  <a16:creationId xmlns:a16="http://schemas.microsoft.com/office/drawing/2014/main" id="{288ABBA7-F013-43BE-1ED1-500BF644EC87}"/>
                </a:ext>
              </a:extLst>
            </p:cNvPr>
            <p:cNvSpPr/>
            <p:nvPr/>
          </p:nvSpPr>
          <p:spPr>
            <a:xfrm>
              <a:off x="3556375" y="2081925"/>
              <a:ext cx="44675" cy="31275"/>
            </a:xfrm>
            <a:custGeom>
              <a:avLst/>
              <a:gdLst/>
              <a:ahLst/>
              <a:cxnLst/>
              <a:rect l="l" t="t" r="r" b="b"/>
              <a:pathLst>
                <a:path w="1787" h="1251" extrusionOk="0">
                  <a:moveTo>
                    <a:pt x="1" y="1"/>
                  </a:moveTo>
                  <a:lnTo>
                    <a:pt x="1" y="1"/>
                  </a:lnTo>
                  <a:cubicBezTo>
                    <a:pt x="1" y="1"/>
                    <a:pt x="275" y="441"/>
                    <a:pt x="775" y="787"/>
                  </a:cubicBezTo>
                  <a:cubicBezTo>
                    <a:pt x="1275" y="1132"/>
                    <a:pt x="1787" y="1251"/>
                    <a:pt x="1787" y="1251"/>
                  </a:cubicBezTo>
                  <a:cubicBezTo>
                    <a:pt x="1787" y="1251"/>
                    <a:pt x="1513" y="810"/>
                    <a:pt x="1001" y="465"/>
                  </a:cubicBezTo>
                  <a:cubicBezTo>
                    <a:pt x="501" y="120"/>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29" name="Google Shape;17278;p59">
              <a:extLst>
                <a:ext uri="{FF2B5EF4-FFF2-40B4-BE49-F238E27FC236}">
                  <a16:creationId xmlns:a16="http://schemas.microsoft.com/office/drawing/2014/main" id="{FD7DAD9A-5BFC-F69E-AEB9-5882E14C896C}"/>
                </a:ext>
              </a:extLst>
            </p:cNvPr>
            <p:cNvSpPr/>
            <p:nvPr/>
          </p:nvSpPr>
          <p:spPr>
            <a:xfrm>
              <a:off x="3575725" y="2060800"/>
              <a:ext cx="44675" cy="27100"/>
            </a:xfrm>
            <a:custGeom>
              <a:avLst/>
              <a:gdLst/>
              <a:ahLst/>
              <a:cxnLst/>
              <a:rect l="l" t="t" r="r" b="b"/>
              <a:pathLst>
                <a:path w="1787" h="1084" extrusionOk="0">
                  <a:moveTo>
                    <a:pt x="1" y="0"/>
                  </a:moveTo>
                  <a:cubicBezTo>
                    <a:pt x="1" y="1"/>
                    <a:pt x="298" y="417"/>
                    <a:pt x="787" y="715"/>
                  </a:cubicBezTo>
                  <a:cubicBezTo>
                    <a:pt x="1275" y="1013"/>
                    <a:pt x="1787" y="1084"/>
                    <a:pt x="1787" y="1084"/>
                  </a:cubicBezTo>
                  <a:cubicBezTo>
                    <a:pt x="1787" y="1084"/>
                    <a:pt x="1501" y="667"/>
                    <a:pt x="989" y="370"/>
                  </a:cubicBezTo>
                  <a:cubicBezTo>
                    <a:pt x="501" y="72"/>
                    <a:pt x="1" y="1"/>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0" name="Google Shape;17279;p59">
              <a:extLst>
                <a:ext uri="{FF2B5EF4-FFF2-40B4-BE49-F238E27FC236}">
                  <a16:creationId xmlns:a16="http://schemas.microsoft.com/office/drawing/2014/main" id="{3305226D-2C07-12C5-4698-564F9A283FA5}"/>
                </a:ext>
              </a:extLst>
            </p:cNvPr>
            <p:cNvSpPr/>
            <p:nvPr/>
          </p:nvSpPr>
          <p:spPr>
            <a:xfrm>
              <a:off x="3595975" y="2038475"/>
              <a:ext cx="25925" cy="19675"/>
            </a:xfrm>
            <a:custGeom>
              <a:avLst/>
              <a:gdLst/>
              <a:ahLst/>
              <a:cxnLst/>
              <a:rect l="l" t="t" r="r" b="b"/>
              <a:pathLst>
                <a:path w="1037" h="787" extrusionOk="0">
                  <a:moveTo>
                    <a:pt x="0" y="1"/>
                  </a:moveTo>
                  <a:cubicBezTo>
                    <a:pt x="0" y="1"/>
                    <a:pt x="108" y="322"/>
                    <a:pt x="393" y="548"/>
                  </a:cubicBezTo>
                  <a:cubicBezTo>
                    <a:pt x="679" y="774"/>
                    <a:pt x="1036" y="786"/>
                    <a:pt x="1036" y="786"/>
                  </a:cubicBezTo>
                  <a:cubicBezTo>
                    <a:pt x="1036" y="786"/>
                    <a:pt x="929" y="453"/>
                    <a:pt x="643" y="239"/>
                  </a:cubicBezTo>
                  <a:cubicBezTo>
                    <a:pt x="358" y="12"/>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1" name="Google Shape;17280;p59">
              <a:extLst>
                <a:ext uri="{FF2B5EF4-FFF2-40B4-BE49-F238E27FC236}">
                  <a16:creationId xmlns:a16="http://schemas.microsoft.com/office/drawing/2014/main" id="{CC45EE79-A999-9657-D458-D0F5F6186BB1}"/>
                </a:ext>
              </a:extLst>
            </p:cNvPr>
            <p:cNvSpPr/>
            <p:nvPr/>
          </p:nvSpPr>
          <p:spPr>
            <a:xfrm>
              <a:off x="3611450" y="2019575"/>
              <a:ext cx="24125" cy="12350"/>
            </a:xfrm>
            <a:custGeom>
              <a:avLst/>
              <a:gdLst/>
              <a:ahLst/>
              <a:cxnLst/>
              <a:rect l="l" t="t" r="r" b="b"/>
              <a:pathLst>
                <a:path w="965" h="494" extrusionOk="0">
                  <a:moveTo>
                    <a:pt x="282" y="0"/>
                  </a:moveTo>
                  <a:cubicBezTo>
                    <a:pt x="244" y="0"/>
                    <a:pt x="209" y="3"/>
                    <a:pt x="179" y="6"/>
                  </a:cubicBezTo>
                  <a:cubicBezTo>
                    <a:pt x="72" y="30"/>
                    <a:pt x="1" y="54"/>
                    <a:pt x="1" y="54"/>
                  </a:cubicBezTo>
                  <a:cubicBezTo>
                    <a:pt x="1" y="54"/>
                    <a:pt x="36" y="114"/>
                    <a:pt x="120" y="185"/>
                  </a:cubicBezTo>
                  <a:cubicBezTo>
                    <a:pt x="191" y="268"/>
                    <a:pt x="274" y="352"/>
                    <a:pt x="417" y="411"/>
                  </a:cubicBezTo>
                  <a:cubicBezTo>
                    <a:pt x="548" y="471"/>
                    <a:pt x="679" y="483"/>
                    <a:pt x="786" y="483"/>
                  </a:cubicBezTo>
                  <a:cubicBezTo>
                    <a:pt x="822" y="491"/>
                    <a:pt x="854" y="493"/>
                    <a:pt x="880" y="493"/>
                  </a:cubicBezTo>
                  <a:cubicBezTo>
                    <a:pt x="933" y="493"/>
                    <a:pt x="965" y="483"/>
                    <a:pt x="965" y="483"/>
                  </a:cubicBezTo>
                  <a:cubicBezTo>
                    <a:pt x="965" y="483"/>
                    <a:pt x="929" y="411"/>
                    <a:pt x="894" y="328"/>
                  </a:cubicBezTo>
                  <a:cubicBezTo>
                    <a:pt x="810" y="221"/>
                    <a:pt x="727" y="114"/>
                    <a:pt x="572" y="54"/>
                  </a:cubicBezTo>
                  <a:cubicBezTo>
                    <a:pt x="473" y="13"/>
                    <a:pt x="369" y="0"/>
                    <a:pt x="28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2" name="Google Shape;17281;p59">
              <a:extLst>
                <a:ext uri="{FF2B5EF4-FFF2-40B4-BE49-F238E27FC236}">
                  <a16:creationId xmlns:a16="http://schemas.microsoft.com/office/drawing/2014/main" id="{BE404A1B-BDD4-6A6B-2EDE-48076DB70D2B}"/>
                </a:ext>
              </a:extLst>
            </p:cNvPr>
            <p:cNvSpPr/>
            <p:nvPr/>
          </p:nvSpPr>
          <p:spPr>
            <a:xfrm>
              <a:off x="3350400" y="2217075"/>
              <a:ext cx="106600" cy="25450"/>
            </a:xfrm>
            <a:custGeom>
              <a:avLst/>
              <a:gdLst/>
              <a:ahLst/>
              <a:cxnLst/>
              <a:rect l="l" t="t" r="r" b="b"/>
              <a:pathLst>
                <a:path w="4264" h="1018" extrusionOk="0">
                  <a:moveTo>
                    <a:pt x="1" y="0"/>
                  </a:moveTo>
                  <a:lnTo>
                    <a:pt x="1" y="0"/>
                  </a:lnTo>
                  <a:cubicBezTo>
                    <a:pt x="1" y="0"/>
                    <a:pt x="215" y="131"/>
                    <a:pt x="584" y="298"/>
                  </a:cubicBezTo>
                  <a:cubicBezTo>
                    <a:pt x="941" y="465"/>
                    <a:pt x="1465" y="655"/>
                    <a:pt x="2061" y="798"/>
                  </a:cubicBezTo>
                  <a:cubicBezTo>
                    <a:pt x="2656" y="953"/>
                    <a:pt x="3204" y="1000"/>
                    <a:pt x="3608" y="1012"/>
                  </a:cubicBezTo>
                  <a:cubicBezTo>
                    <a:pt x="3743" y="1016"/>
                    <a:pt x="3861" y="1018"/>
                    <a:pt x="3958" y="1018"/>
                  </a:cubicBezTo>
                  <a:cubicBezTo>
                    <a:pt x="4152" y="1018"/>
                    <a:pt x="4263" y="1012"/>
                    <a:pt x="4263" y="1012"/>
                  </a:cubicBezTo>
                  <a:cubicBezTo>
                    <a:pt x="4263" y="1012"/>
                    <a:pt x="3323" y="715"/>
                    <a:pt x="2144" y="429"/>
                  </a:cubicBezTo>
                  <a:cubicBezTo>
                    <a:pt x="989" y="143"/>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3" name="Google Shape;17282;p59">
              <a:extLst>
                <a:ext uri="{FF2B5EF4-FFF2-40B4-BE49-F238E27FC236}">
                  <a16:creationId xmlns:a16="http://schemas.microsoft.com/office/drawing/2014/main" id="{4ED82B51-92F3-80D9-EFE1-DE3B2912FF88}"/>
                </a:ext>
              </a:extLst>
            </p:cNvPr>
            <p:cNvSpPr/>
            <p:nvPr/>
          </p:nvSpPr>
          <p:spPr>
            <a:xfrm>
              <a:off x="3366475" y="2199750"/>
              <a:ext cx="48850" cy="13675"/>
            </a:xfrm>
            <a:custGeom>
              <a:avLst/>
              <a:gdLst/>
              <a:ahLst/>
              <a:cxnLst/>
              <a:rect l="l" t="t" r="r" b="b"/>
              <a:pathLst>
                <a:path w="1954" h="547" extrusionOk="0">
                  <a:moveTo>
                    <a:pt x="487" y="1"/>
                  </a:moveTo>
                  <a:cubicBezTo>
                    <a:pt x="199" y="1"/>
                    <a:pt x="1" y="50"/>
                    <a:pt x="1" y="50"/>
                  </a:cubicBezTo>
                  <a:cubicBezTo>
                    <a:pt x="1" y="50"/>
                    <a:pt x="417" y="324"/>
                    <a:pt x="941" y="455"/>
                  </a:cubicBezTo>
                  <a:cubicBezTo>
                    <a:pt x="1251" y="531"/>
                    <a:pt x="1542" y="547"/>
                    <a:pt x="1731" y="547"/>
                  </a:cubicBezTo>
                  <a:cubicBezTo>
                    <a:pt x="1869" y="547"/>
                    <a:pt x="1953" y="538"/>
                    <a:pt x="1953" y="538"/>
                  </a:cubicBezTo>
                  <a:cubicBezTo>
                    <a:pt x="1953" y="538"/>
                    <a:pt x="1584" y="217"/>
                    <a:pt x="1025" y="62"/>
                  </a:cubicBezTo>
                  <a:cubicBezTo>
                    <a:pt x="830" y="16"/>
                    <a:pt x="645" y="1"/>
                    <a:pt x="48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4" name="Google Shape;17283;p59">
              <a:extLst>
                <a:ext uri="{FF2B5EF4-FFF2-40B4-BE49-F238E27FC236}">
                  <a16:creationId xmlns:a16="http://schemas.microsoft.com/office/drawing/2014/main" id="{95B490EC-470A-3F82-4A8D-B53F3CC6A659}"/>
                </a:ext>
              </a:extLst>
            </p:cNvPr>
            <p:cNvSpPr/>
            <p:nvPr/>
          </p:nvSpPr>
          <p:spPr>
            <a:xfrm>
              <a:off x="3390600" y="2171725"/>
              <a:ext cx="31275" cy="11725"/>
            </a:xfrm>
            <a:custGeom>
              <a:avLst/>
              <a:gdLst/>
              <a:ahLst/>
              <a:cxnLst/>
              <a:rect l="l" t="t" r="r" b="b"/>
              <a:pathLst>
                <a:path w="1251" h="469" extrusionOk="0">
                  <a:moveTo>
                    <a:pt x="415" y="0"/>
                  </a:moveTo>
                  <a:cubicBezTo>
                    <a:pt x="176" y="0"/>
                    <a:pt x="0" y="76"/>
                    <a:pt x="0" y="76"/>
                  </a:cubicBezTo>
                  <a:cubicBezTo>
                    <a:pt x="0" y="76"/>
                    <a:pt x="262" y="314"/>
                    <a:pt x="584" y="409"/>
                  </a:cubicBezTo>
                  <a:cubicBezTo>
                    <a:pt x="726" y="455"/>
                    <a:pt x="869" y="468"/>
                    <a:pt x="986" y="468"/>
                  </a:cubicBezTo>
                  <a:cubicBezTo>
                    <a:pt x="1141" y="468"/>
                    <a:pt x="1250" y="445"/>
                    <a:pt x="1250" y="445"/>
                  </a:cubicBezTo>
                  <a:cubicBezTo>
                    <a:pt x="1250" y="445"/>
                    <a:pt x="1048" y="147"/>
                    <a:pt x="703" y="40"/>
                  </a:cubicBezTo>
                  <a:cubicBezTo>
                    <a:pt x="602" y="11"/>
                    <a:pt x="504" y="0"/>
                    <a:pt x="41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5" name="Google Shape;17284;p59">
              <a:extLst>
                <a:ext uri="{FF2B5EF4-FFF2-40B4-BE49-F238E27FC236}">
                  <a16:creationId xmlns:a16="http://schemas.microsoft.com/office/drawing/2014/main" id="{959C84CB-E2E2-BC83-D2E5-DC2AD9B9F5A2}"/>
                </a:ext>
              </a:extLst>
            </p:cNvPr>
            <p:cNvSpPr/>
            <p:nvPr/>
          </p:nvSpPr>
          <p:spPr>
            <a:xfrm>
              <a:off x="3495950" y="2066750"/>
              <a:ext cx="35750" cy="12850"/>
            </a:xfrm>
            <a:custGeom>
              <a:avLst/>
              <a:gdLst/>
              <a:ahLst/>
              <a:cxnLst/>
              <a:rect l="l" t="t" r="r" b="b"/>
              <a:pathLst>
                <a:path w="1430" h="514" extrusionOk="0">
                  <a:moveTo>
                    <a:pt x="1" y="1"/>
                  </a:moveTo>
                  <a:cubicBezTo>
                    <a:pt x="1" y="1"/>
                    <a:pt x="60" y="72"/>
                    <a:pt x="168" y="179"/>
                  </a:cubicBezTo>
                  <a:cubicBezTo>
                    <a:pt x="275" y="286"/>
                    <a:pt x="430" y="405"/>
                    <a:pt x="644" y="465"/>
                  </a:cubicBezTo>
                  <a:cubicBezTo>
                    <a:pt x="758" y="499"/>
                    <a:pt x="872" y="513"/>
                    <a:pt x="975" y="513"/>
                  </a:cubicBezTo>
                  <a:cubicBezTo>
                    <a:pt x="1055" y="513"/>
                    <a:pt x="1129" y="504"/>
                    <a:pt x="1192" y="489"/>
                  </a:cubicBezTo>
                  <a:cubicBezTo>
                    <a:pt x="1346" y="477"/>
                    <a:pt x="1430" y="429"/>
                    <a:pt x="1430" y="429"/>
                  </a:cubicBezTo>
                  <a:cubicBezTo>
                    <a:pt x="1430" y="429"/>
                    <a:pt x="1358" y="370"/>
                    <a:pt x="1239" y="298"/>
                  </a:cubicBezTo>
                  <a:cubicBezTo>
                    <a:pt x="1120" y="239"/>
                    <a:pt x="953" y="143"/>
                    <a:pt x="763" y="84"/>
                  </a:cubicBezTo>
                  <a:cubicBezTo>
                    <a:pt x="572" y="24"/>
                    <a:pt x="394" y="13"/>
                    <a:pt x="23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6" name="Google Shape;17285;p59">
              <a:extLst>
                <a:ext uri="{FF2B5EF4-FFF2-40B4-BE49-F238E27FC236}">
                  <a16:creationId xmlns:a16="http://schemas.microsoft.com/office/drawing/2014/main" id="{6F407C25-0A12-7A8B-DAB0-779A7D1B7A0B}"/>
                </a:ext>
              </a:extLst>
            </p:cNvPr>
            <p:cNvSpPr/>
            <p:nvPr/>
          </p:nvSpPr>
          <p:spPr>
            <a:xfrm>
              <a:off x="3512625" y="2047400"/>
              <a:ext cx="24725" cy="11650"/>
            </a:xfrm>
            <a:custGeom>
              <a:avLst/>
              <a:gdLst/>
              <a:ahLst/>
              <a:cxnLst/>
              <a:rect l="l" t="t" r="r" b="b"/>
              <a:pathLst>
                <a:path w="989" h="466" extrusionOk="0">
                  <a:moveTo>
                    <a:pt x="302" y="1"/>
                  </a:moveTo>
                  <a:cubicBezTo>
                    <a:pt x="133" y="1"/>
                    <a:pt x="1" y="48"/>
                    <a:pt x="1" y="48"/>
                  </a:cubicBezTo>
                  <a:cubicBezTo>
                    <a:pt x="1" y="48"/>
                    <a:pt x="155" y="310"/>
                    <a:pt x="417" y="417"/>
                  </a:cubicBezTo>
                  <a:cubicBezTo>
                    <a:pt x="509" y="453"/>
                    <a:pt x="603" y="465"/>
                    <a:pt x="687" y="465"/>
                  </a:cubicBezTo>
                  <a:cubicBezTo>
                    <a:pt x="857" y="465"/>
                    <a:pt x="989" y="417"/>
                    <a:pt x="989" y="417"/>
                  </a:cubicBezTo>
                  <a:cubicBezTo>
                    <a:pt x="989" y="417"/>
                    <a:pt x="834" y="144"/>
                    <a:pt x="572" y="48"/>
                  </a:cubicBezTo>
                  <a:cubicBezTo>
                    <a:pt x="481" y="13"/>
                    <a:pt x="387" y="1"/>
                    <a:pt x="302"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7" name="Google Shape;17286;p59">
              <a:extLst>
                <a:ext uri="{FF2B5EF4-FFF2-40B4-BE49-F238E27FC236}">
                  <a16:creationId xmlns:a16="http://schemas.microsoft.com/office/drawing/2014/main" id="{7ED63827-5AD1-1A5E-0357-BBE064C3DD0B}"/>
                </a:ext>
              </a:extLst>
            </p:cNvPr>
            <p:cNvSpPr/>
            <p:nvPr/>
          </p:nvSpPr>
          <p:spPr>
            <a:xfrm>
              <a:off x="3541800" y="2027850"/>
              <a:ext cx="21450" cy="11150"/>
            </a:xfrm>
            <a:custGeom>
              <a:avLst/>
              <a:gdLst/>
              <a:ahLst/>
              <a:cxnLst/>
              <a:rect l="l" t="t" r="r" b="b"/>
              <a:pathLst>
                <a:path w="858" h="446" extrusionOk="0">
                  <a:moveTo>
                    <a:pt x="301" y="1"/>
                  </a:moveTo>
                  <a:cubicBezTo>
                    <a:pt x="136" y="1"/>
                    <a:pt x="0" y="56"/>
                    <a:pt x="0" y="56"/>
                  </a:cubicBezTo>
                  <a:cubicBezTo>
                    <a:pt x="0" y="56"/>
                    <a:pt x="120" y="318"/>
                    <a:pt x="358" y="414"/>
                  </a:cubicBezTo>
                  <a:cubicBezTo>
                    <a:pt x="424" y="437"/>
                    <a:pt x="493" y="445"/>
                    <a:pt x="557" y="445"/>
                  </a:cubicBezTo>
                  <a:cubicBezTo>
                    <a:pt x="722" y="445"/>
                    <a:pt x="858" y="390"/>
                    <a:pt x="858" y="390"/>
                  </a:cubicBezTo>
                  <a:cubicBezTo>
                    <a:pt x="858" y="390"/>
                    <a:pt x="739" y="128"/>
                    <a:pt x="501" y="33"/>
                  </a:cubicBezTo>
                  <a:cubicBezTo>
                    <a:pt x="434" y="9"/>
                    <a:pt x="365" y="1"/>
                    <a:pt x="30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8" name="Google Shape;17287;p59">
              <a:extLst>
                <a:ext uri="{FF2B5EF4-FFF2-40B4-BE49-F238E27FC236}">
                  <a16:creationId xmlns:a16="http://schemas.microsoft.com/office/drawing/2014/main" id="{2BE65E2B-B07B-BD31-F4C4-4CF1AC0A2FB5}"/>
                </a:ext>
              </a:extLst>
            </p:cNvPr>
            <p:cNvSpPr/>
            <p:nvPr/>
          </p:nvSpPr>
          <p:spPr>
            <a:xfrm>
              <a:off x="3503400" y="2281375"/>
              <a:ext cx="359000" cy="107175"/>
            </a:xfrm>
            <a:custGeom>
              <a:avLst/>
              <a:gdLst/>
              <a:ahLst/>
              <a:cxnLst/>
              <a:rect l="l" t="t" r="r" b="b"/>
              <a:pathLst>
                <a:path w="14360" h="4287" extrusionOk="0">
                  <a:moveTo>
                    <a:pt x="1" y="0"/>
                  </a:moveTo>
                  <a:cubicBezTo>
                    <a:pt x="1" y="0"/>
                    <a:pt x="3168" y="1143"/>
                    <a:pt x="7132" y="2334"/>
                  </a:cubicBezTo>
                  <a:cubicBezTo>
                    <a:pt x="11085" y="3512"/>
                    <a:pt x="14360" y="4286"/>
                    <a:pt x="14360" y="4286"/>
                  </a:cubicBezTo>
                  <a:cubicBezTo>
                    <a:pt x="14360" y="4286"/>
                    <a:pt x="11192" y="3143"/>
                    <a:pt x="7240" y="1953"/>
                  </a:cubicBezTo>
                  <a:cubicBezTo>
                    <a:pt x="3275" y="774"/>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39" name="Google Shape;17288;p59">
              <a:extLst>
                <a:ext uri="{FF2B5EF4-FFF2-40B4-BE49-F238E27FC236}">
                  <a16:creationId xmlns:a16="http://schemas.microsoft.com/office/drawing/2014/main" id="{C20F02A2-DEA0-4EF2-B639-7DAD27085727}"/>
                </a:ext>
              </a:extLst>
            </p:cNvPr>
            <p:cNvSpPr/>
            <p:nvPr/>
          </p:nvSpPr>
          <p:spPr>
            <a:xfrm>
              <a:off x="3535850" y="2266775"/>
              <a:ext cx="176225" cy="59550"/>
            </a:xfrm>
            <a:custGeom>
              <a:avLst/>
              <a:gdLst/>
              <a:ahLst/>
              <a:cxnLst/>
              <a:rect l="l" t="t" r="r" b="b"/>
              <a:pathLst>
                <a:path w="7049" h="2382" extrusionOk="0">
                  <a:moveTo>
                    <a:pt x="0" y="1"/>
                  </a:moveTo>
                  <a:cubicBezTo>
                    <a:pt x="0" y="1"/>
                    <a:pt x="1560" y="596"/>
                    <a:pt x="3513" y="1251"/>
                  </a:cubicBezTo>
                  <a:cubicBezTo>
                    <a:pt x="5442" y="1906"/>
                    <a:pt x="7049" y="2382"/>
                    <a:pt x="7049" y="2382"/>
                  </a:cubicBezTo>
                  <a:cubicBezTo>
                    <a:pt x="7049" y="2382"/>
                    <a:pt x="6680" y="2179"/>
                    <a:pt x="6073" y="1882"/>
                  </a:cubicBezTo>
                  <a:cubicBezTo>
                    <a:pt x="5453" y="1584"/>
                    <a:pt x="4608" y="1215"/>
                    <a:pt x="3632" y="882"/>
                  </a:cubicBezTo>
                  <a:cubicBezTo>
                    <a:pt x="2667" y="560"/>
                    <a:pt x="1751" y="334"/>
                    <a:pt x="1084" y="203"/>
                  </a:cubicBezTo>
                  <a:cubicBezTo>
                    <a:pt x="417" y="60"/>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0" name="Google Shape;17289;p59">
              <a:extLst>
                <a:ext uri="{FF2B5EF4-FFF2-40B4-BE49-F238E27FC236}">
                  <a16:creationId xmlns:a16="http://schemas.microsoft.com/office/drawing/2014/main" id="{3E8ADB85-F8DA-3897-5BCB-5864795FE508}"/>
                </a:ext>
              </a:extLst>
            </p:cNvPr>
            <p:cNvSpPr/>
            <p:nvPr/>
          </p:nvSpPr>
          <p:spPr>
            <a:xfrm>
              <a:off x="3534650" y="2247425"/>
              <a:ext cx="84575" cy="30400"/>
            </a:xfrm>
            <a:custGeom>
              <a:avLst/>
              <a:gdLst/>
              <a:ahLst/>
              <a:cxnLst/>
              <a:rect l="l" t="t" r="r" b="b"/>
              <a:pathLst>
                <a:path w="3383" h="1216" extrusionOk="0">
                  <a:moveTo>
                    <a:pt x="1" y="1"/>
                  </a:moveTo>
                  <a:cubicBezTo>
                    <a:pt x="1" y="1"/>
                    <a:pt x="703" y="453"/>
                    <a:pt x="1620" y="798"/>
                  </a:cubicBezTo>
                  <a:cubicBezTo>
                    <a:pt x="2561" y="1120"/>
                    <a:pt x="3382" y="1215"/>
                    <a:pt x="3382" y="1215"/>
                  </a:cubicBezTo>
                  <a:cubicBezTo>
                    <a:pt x="3382" y="1215"/>
                    <a:pt x="2692" y="751"/>
                    <a:pt x="1763" y="417"/>
                  </a:cubicBezTo>
                  <a:cubicBezTo>
                    <a:pt x="822" y="96"/>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1" name="Google Shape;17290;p59">
              <a:extLst>
                <a:ext uri="{FF2B5EF4-FFF2-40B4-BE49-F238E27FC236}">
                  <a16:creationId xmlns:a16="http://schemas.microsoft.com/office/drawing/2014/main" id="{BC51FEA6-5E7B-C6D9-67E5-C793C18F4715}"/>
                </a:ext>
              </a:extLst>
            </p:cNvPr>
            <p:cNvSpPr/>
            <p:nvPr/>
          </p:nvSpPr>
          <p:spPr>
            <a:xfrm>
              <a:off x="3540900" y="2226150"/>
              <a:ext cx="47050" cy="16400"/>
            </a:xfrm>
            <a:custGeom>
              <a:avLst/>
              <a:gdLst/>
              <a:ahLst/>
              <a:cxnLst/>
              <a:rect l="l" t="t" r="r" b="b"/>
              <a:pathLst>
                <a:path w="1882" h="656" extrusionOk="0">
                  <a:moveTo>
                    <a:pt x="161" y="1"/>
                  </a:moveTo>
                  <a:cubicBezTo>
                    <a:pt x="61" y="1"/>
                    <a:pt x="1" y="6"/>
                    <a:pt x="1" y="6"/>
                  </a:cubicBezTo>
                  <a:cubicBezTo>
                    <a:pt x="1" y="6"/>
                    <a:pt x="358" y="352"/>
                    <a:pt x="882" y="518"/>
                  </a:cubicBezTo>
                  <a:cubicBezTo>
                    <a:pt x="1216" y="635"/>
                    <a:pt x="1539" y="655"/>
                    <a:pt x="1724" y="655"/>
                  </a:cubicBezTo>
                  <a:cubicBezTo>
                    <a:pt x="1823" y="655"/>
                    <a:pt x="1882" y="649"/>
                    <a:pt x="1882" y="649"/>
                  </a:cubicBezTo>
                  <a:cubicBezTo>
                    <a:pt x="1882" y="649"/>
                    <a:pt x="1525" y="316"/>
                    <a:pt x="1001" y="137"/>
                  </a:cubicBezTo>
                  <a:cubicBezTo>
                    <a:pt x="675" y="21"/>
                    <a:pt x="349" y="1"/>
                    <a:pt x="16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2" name="Google Shape;17291;p59">
              <a:extLst>
                <a:ext uri="{FF2B5EF4-FFF2-40B4-BE49-F238E27FC236}">
                  <a16:creationId xmlns:a16="http://schemas.microsoft.com/office/drawing/2014/main" id="{10D91868-CE75-717B-5360-20C0CC1A6B41}"/>
                </a:ext>
              </a:extLst>
            </p:cNvPr>
            <p:cNvSpPr/>
            <p:nvPr/>
          </p:nvSpPr>
          <p:spPr>
            <a:xfrm>
              <a:off x="3515000" y="2193500"/>
              <a:ext cx="24450" cy="13175"/>
            </a:xfrm>
            <a:custGeom>
              <a:avLst/>
              <a:gdLst/>
              <a:ahLst/>
              <a:cxnLst/>
              <a:rect l="l" t="t" r="r" b="b"/>
              <a:pathLst>
                <a:path w="978" h="527" extrusionOk="0">
                  <a:moveTo>
                    <a:pt x="314" y="0"/>
                  </a:moveTo>
                  <a:cubicBezTo>
                    <a:pt x="264" y="0"/>
                    <a:pt x="219" y="6"/>
                    <a:pt x="180" y="15"/>
                  </a:cubicBezTo>
                  <a:cubicBezTo>
                    <a:pt x="72" y="38"/>
                    <a:pt x="1" y="74"/>
                    <a:pt x="1" y="74"/>
                  </a:cubicBezTo>
                  <a:cubicBezTo>
                    <a:pt x="1" y="74"/>
                    <a:pt x="49" y="134"/>
                    <a:pt x="144" y="217"/>
                  </a:cubicBezTo>
                  <a:cubicBezTo>
                    <a:pt x="227" y="288"/>
                    <a:pt x="322" y="360"/>
                    <a:pt x="441" y="419"/>
                  </a:cubicBezTo>
                  <a:cubicBezTo>
                    <a:pt x="561" y="479"/>
                    <a:pt x="703" y="491"/>
                    <a:pt x="799" y="515"/>
                  </a:cubicBezTo>
                  <a:cubicBezTo>
                    <a:pt x="906" y="527"/>
                    <a:pt x="977" y="527"/>
                    <a:pt x="977" y="527"/>
                  </a:cubicBezTo>
                  <a:cubicBezTo>
                    <a:pt x="977" y="527"/>
                    <a:pt x="965" y="455"/>
                    <a:pt x="906" y="348"/>
                  </a:cubicBezTo>
                  <a:cubicBezTo>
                    <a:pt x="846" y="241"/>
                    <a:pt x="739" y="122"/>
                    <a:pt x="596" y="62"/>
                  </a:cubicBezTo>
                  <a:cubicBezTo>
                    <a:pt x="498" y="17"/>
                    <a:pt x="400" y="0"/>
                    <a:pt x="31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3" name="Google Shape;17292;p59">
              <a:extLst>
                <a:ext uri="{FF2B5EF4-FFF2-40B4-BE49-F238E27FC236}">
                  <a16:creationId xmlns:a16="http://schemas.microsoft.com/office/drawing/2014/main" id="{DB3A5AAA-664F-B69D-826D-D4D2FBFA6ADA}"/>
                </a:ext>
              </a:extLst>
            </p:cNvPr>
            <p:cNvSpPr/>
            <p:nvPr/>
          </p:nvSpPr>
          <p:spPr>
            <a:xfrm>
              <a:off x="4025500" y="2731725"/>
              <a:ext cx="351250" cy="135750"/>
            </a:xfrm>
            <a:custGeom>
              <a:avLst/>
              <a:gdLst/>
              <a:ahLst/>
              <a:cxnLst/>
              <a:rect l="l" t="t" r="r" b="b"/>
              <a:pathLst>
                <a:path w="14050" h="5430" extrusionOk="0">
                  <a:moveTo>
                    <a:pt x="0" y="0"/>
                  </a:moveTo>
                  <a:cubicBezTo>
                    <a:pt x="1" y="0"/>
                    <a:pt x="3060" y="1393"/>
                    <a:pt x="6941" y="2893"/>
                  </a:cubicBezTo>
                  <a:cubicBezTo>
                    <a:pt x="10835" y="4405"/>
                    <a:pt x="14050" y="5429"/>
                    <a:pt x="14050" y="5429"/>
                  </a:cubicBezTo>
                  <a:cubicBezTo>
                    <a:pt x="14050" y="5429"/>
                    <a:pt x="10978" y="4024"/>
                    <a:pt x="7096" y="2524"/>
                  </a:cubicBezTo>
                  <a:cubicBezTo>
                    <a:pt x="3215" y="1024"/>
                    <a:pt x="1"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4" name="Google Shape;17293;p59">
              <a:extLst>
                <a:ext uri="{FF2B5EF4-FFF2-40B4-BE49-F238E27FC236}">
                  <a16:creationId xmlns:a16="http://schemas.microsoft.com/office/drawing/2014/main" id="{133255AA-94B0-299F-3A26-FC7AE96F541C}"/>
                </a:ext>
              </a:extLst>
            </p:cNvPr>
            <p:cNvSpPr/>
            <p:nvPr/>
          </p:nvSpPr>
          <p:spPr>
            <a:xfrm>
              <a:off x="4029950" y="2719800"/>
              <a:ext cx="156600" cy="59575"/>
            </a:xfrm>
            <a:custGeom>
              <a:avLst/>
              <a:gdLst/>
              <a:ahLst/>
              <a:cxnLst/>
              <a:rect l="l" t="t" r="r" b="b"/>
              <a:pathLst>
                <a:path w="6264" h="2383" extrusionOk="0">
                  <a:moveTo>
                    <a:pt x="1" y="1"/>
                  </a:moveTo>
                  <a:cubicBezTo>
                    <a:pt x="1" y="1"/>
                    <a:pt x="1334" y="715"/>
                    <a:pt x="3061" y="1370"/>
                  </a:cubicBezTo>
                  <a:cubicBezTo>
                    <a:pt x="4787" y="2037"/>
                    <a:pt x="6263" y="2382"/>
                    <a:pt x="6263" y="2382"/>
                  </a:cubicBezTo>
                  <a:cubicBezTo>
                    <a:pt x="6263" y="2382"/>
                    <a:pt x="4930" y="1668"/>
                    <a:pt x="3192" y="1013"/>
                  </a:cubicBezTo>
                  <a:cubicBezTo>
                    <a:pt x="1477" y="334"/>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5" name="Google Shape;17294;p59">
              <a:extLst>
                <a:ext uri="{FF2B5EF4-FFF2-40B4-BE49-F238E27FC236}">
                  <a16:creationId xmlns:a16="http://schemas.microsoft.com/office/drawing/2014/main" id="{DFA33EB2-FFC4-2D93-64C3-45E24B23DB12}"/>
                </a:ext>
              </a:extLst>
            </p:cNvPr>
            <p:cNvSpPr/>
            <p:nvPr/>
          </p:nvSpPr>
          <p:spPr>
            <a:xfrm>
              <a:off x="4058525" y="2714150"/>
              <a:ext cx="124750" cy="47350"/>
            </a:xfrm>
            <a:custGeom>
              <a:avLst/>
              <a:gdLst/>
              <a:ahLst/>
              <a:cxnLst/>
              <a:rect l="l" t="t" r="r" b="b"/>
              <a:pathLst>
                <a:path w="4990" h="1894" extrusionOk="0">
                  <a:moveTo>
                    <a:pt x="1" y="1"/>
                  </a:moveTo>
                  <a:cubicBezTo>
                    <a:pt x="1" y="1"/>
                    <a:pt x="1060" y="608"/>
                    <a:pt x="2430" y="1132"/>
                  </a:cubicBezTo>
                  <a:cubicBezTo>
                    <a:pt x="3799" y="1656"/>
                    <a:pt x="4989" y="1894"/>
                    <a:pt x="4989" y="1894"/>
                  </a:cubicBezTo>
                  <a:cubicBezTo>
                    <a:pt x="4989" y="1894"/>
                    <a:pt x="3942" y="1275"/>
                    <a:pt x="2561" y="763"/>
                  </a:cubicBezTo>
                  <a:cubicBezTo>
                    <a:pt x="1191" y="239"/>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6" name="Google Shape;17295;p59">
              <a:extLst>
                <a:ext uri="{FF2B5EF4-FFF2-40B4-BE49-F238E27FC236}">
                  <a16:creationId xmlns:a16="http://schemas.microsoft.com/office/drawing/2014/main" id="{0914F1BF-C399-F299-BA49-03C4A3C95B3C}"/>
                </a:ext>
              </a:extLst>
            </p:cNvPr>
            <p:cNvSpPr/>
            <p:nvPr/>
          </p:nvSpPr>
          <p:spPr>
            <a:xfrm>
              <a:off x="4118350" y="2718625"/>
              <a:ext cx="130400" cy="49425"/>
            </a:xfrm>
            <a:custGeom>
              <a:avLst/>
              <a:gdLst/>
              <a:ahLst/>
              <a:cxnLst/>
              <a:rect l="l" t="t" r="r" b="b"/>
              <a:pathLst>
                <a:path w="5216" h="1977" extrusionOk="0">
                  <a:moveTo>
                    <a:pt x="1" y="0"/>
                  </a:moveTo>
                  <a:cubicBezTo>
                    <a:pt x="1" y="0"/>
                    <a:pt x="1096" y="619"/>
                    <a:pt x="2537" y="1179"/>
                  </a:cubicBezTo>
                  <a:cubicBezTo>
                    <a:pt x="3978" y="1715"/>
                    <a:pt x="5216" y="1977"/>
                    <a:pt x="5216" y="1977"/>
                  </a:cubicBezTo>
                  <a:cubicBezTo>
                    <a:pt x="5216" y="1977"/>
                    <a:pt x="4120" y="1358"/>
                    <a:pt x="2680" y="798"/>
                  </a:cubicBezTo>
                  <a:cubicBezTo>
                    <a:pt x="1239" y="262"/>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7" name="Google Shape;17296;p59">
              <a:extLst>
                <a:ext uri="{FF2B5EF4-FFF2-40B4-BE49-F238E27FC236}">
                  <a16:creationId xmlns:a16="http://schemas.microsoft.com/office/drawing/2014/main" id="{BE15C40A-BB8A-2408-8BFE-7C32D09DA8AF}"/>
                </a:ext>
              </a:extLst>
            </p:cNvPr>
            <p:cNvSpPr/>
            <p:nvPr/>
          </p:nvSpPr>
          <p:spPr>
            <a:xfrm>
              <a:off x="5117900" y="2785300"/>
              <a:ext cx="11625" cy="60150"/>
            </a:xfrm>
            <a:custGeom>
              <a:avLst/>
              <a:gdLst/>
              <a:ahLst/>
              <a:cxnLst/>
              <a:rect l="l" t="t" r="r" b="b"/>
              <a:pathLst>
                <a:path w="465" h="2406" extrusionOk="0">
                  <a:moveTo>
                    <a:pt x="464" y="0"/>
                  </a:moveTo>
                  <a:lnTo>
                    <a:pt x="464" y="0"/>
                  </a:lnTo>
                  <a:cubicBezTo>
                    <a:pt x="464" y="0"/>
                    <a:pt x="357" y="96"/>
                    <a:pt x="214" y="322"/>
                  </a:cubicBezTo>
                  <a:cubicBezTo>
                    <a:pt x="119" y="512"/>
                    <a:pt x="0" y="846"/>
                    <a:pt x="0" y="1203"/>
                  </a:cubicBezTo>
                  <a:cubicBezTo>
                    <a:pt x="0" y="1572"/>
                    <a:pt x="95" y="1881"/>
                    <a:pt x="202" y="2096"/>
                  </a:cubicBezTo>
                  <a:cubicBezTo>
                    <a:pt x="310" y="2298"/>
                    <a:pt x="417" y="2405"/>
                    <a:pt x="417" y="2405"/>
                  </a:cubicBezTo>
                  <a:cubicBezTo>
                    <a:pt x="417" y="2405"/>
                    <a:pt x="417" y="2262"/>
                    <a:pt x="393" y="2036"/>
                  </a:cubicBezTo>
                  <a:lnTo>
                    <a:pt x="393" y="1203"/>
                  </a:lnTo>
                  <a:cubicBezTo>
                    <a:pt x="417" y="893"/>
                    <a:pt x="417" y="596"/>
                    <a:pt x="429" y="369"/>
                  </a:cubicBezTo>
                  <a:cubicBezTo>
                    <a:pt x="441" y="131"/>
                    <a:pt x="464" y="0"/>
                    <a:pt x="464"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8" name="Google Shape;17297;p59">
              <a:extLst>
                <a:ext uri="{FF2B5EF4-FFF2-40B4-BE49-F238E27FC236}">
                  <a16:creationId xmlns:a16="http://schemas.microsoft.com/office/drawing/2014/main" id="{CEC3D4C7-9070-FE4A-1BB9-904BE8F61F30}"/>
                </a:ext>
              </a:extLst>
            </p:cNvPr>
            <p:cNvSpPr/>
            <p:nvPr/>
          </p:nvSpPr>
          <p:spPr>
            <a:xfrm>
              <a:off x="5097050" y="2811200"/>
              <a:ext cx="10750" cy="29775"/>
            </a:xfrm>
            <a:custGeom>
              <a:avLst/>
              <a:gdLst/>
              <a:ahLst/>
              <a:cxnLst/>
              <a:rect l="l" t="t" r="r" b="b"/>
              <a:pathLst>
                <a:path w="430" h="1191" extrusionOk="0">
                  <a:moveTo>
                    <a:pt x="191" y="0"/>
                  </a:moveTo>
                  <a:cubicBezTo>
                    <a:pt x="191" y="0"/>
                    <a:pt x="1" y="262"/>
                    <a:pt x="24" y="607"/>
                  </a:cubicBezTo>
                  <a:cubicBezTo>
                    <a:pt x="48" y="941"/>
                    <a:pt x="251" y="1191"/>
                    <a:pt x="251" y="1191"/>
                  </a:cubicBezTo>
                  <a:cubicBezTo>
                    <a:pt x="251" y="1191"/>
                    <a:pt x="429" y="905"/>
                    <a:pt x="417" y="583"/>
                  </a:cubicBezTo>
                  <a:cubicBezTo>
                    <a:pt x="405" y="250"/>
                    <a:pt x="191" y="0"/>
                    <a:pt x="19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49" name="Google Shape;17298;p59">
              <a:extLst>
                <a:ext uri="{FF2B5EF4-FFF2-40B4-BE49-F238E27FC236}">
                  <a16:creationId xmlns:a16="http://schemas.microsoft.com/office/drawing/2014/main" id="{3A9D9186-262E-91B3-ED1D-0D4128F06A31}"/>
                </a:ext>
              </a:extLst>
            </p:cNvPr>
            <p:cNvSpPr/>
            <p:nvPr/>
          </p:nvSpPr>
          <p:spPr>
            <a:xfrm>
              <a:off x="5064025" y="2168250"/>
              <a:ext cx="10725" cy="52425"/>
            </a:xfrm>
            <a:custGeom>
              <a:avLst/>
              <a:gdLst/>
              <a:ahLst/>
              <a:cxnLst/>
              <a:rect l="l" t="t" r="r" b="b"/>
              <a:pathLst>
                <a:path w="429" h="2097" extrusionOk="0">
                  <a:moveTo>
                    <a:pt x="214" y="1"/>
                  </a:moveTo>
                  <a:cubicBezTo>
                    <a:pt x="214" y="1"/>
                    <a:pt x="60" y="477"/>
                    <a:pt x="24" y="1048"/>
                  </a:cubicBezTo>
                  <a:cubicBezTo>
                    <a:pt x="0" y="1608"/>
                    <a:pt x="95" y="2096"/>
                    <a:pt x="95" y="2096"/>
                  </a:cubicBezTo>
                  <a:cubicBezTo>
                    <a:pt x="95" y="2096"/>
                    <a:pt x="155" y="2001"/>
                    <a:pt x="226" y="1798"/>
                  </a:cubicBezTo>
                  <a:cubicBezTo>
                    <a:pt x="310" y="1608"/>
                    <a:pt x="393" y="1358"/>
                    <a:pt x="417" y="1060"/>
                  </a:cubicBezTo>
                  <a:cubicBezTo>
                    <a:pt x="429" y="763"/>
                    <a:pt x="381" y="489"/>
                    <a:pt x="322" y="298"/>
                  </a:cubicBezTo>
                  <a:cubicBezTo>
                    <a:pt x="274" y="120"/>
                    <a:pt x="214" y="1"/>
                    <a:pt x="21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0" name="Google Shape;17299;p59">
              <a:extLst>
                <a:ext uri="{FF2B5EF4-FFF2-40B4-BE49-F238E27FC236}">
                  <a16:creationId xmlns:a16="http://schemas.microsoft.com/office/drawing/2014/main" id="{2930A017-E502-F352-0476-79BBC44E8AF9}"/>
                </a:ext>
              </a:extLst>
            </p:cNvPr>
            <p:cNvSpPr/>
            <p:nvPr/>
          </p:nvSpPr>
          <p:spPr>
            <a:xfrm>
              <a:off x="3860000" y="2309950"/>
              <a:ext cx="44975" cy="74425"/>
            </a:xfrm>
            <a:custGeom>
              <a:avLst/>
              <a:gdLst/>
              <a:ahLst/>
              <a:cxnLst/>
              <a:rect l="l" t="t" r="r" b="b"/>
              <a:pathLst>
                <a:path w="1799" h="2977" extrusionOk="0">
                  <a:moveTo>
                    <a:pt x="1798" y="0"/>
                  </a:moveTo>
                  <a:lnTo>
                    <a:pt x="1798" y="0"/>
                  </a:lnTo>
                  <a:cubicBezTo>
                    <a:pt x="1798" y="0"/>
                    <a:pt x="1227" y="572"/>
                    <a:pt x="727" y="1393"/>
                  </a:cubicBezTo>
                  <a:cubicBezTo>
                    <a:pt x="238" y="2226"/>
                    <a:pt x="0" y="2977"/>
                    <a:pt x="0" y="2977"/>
                  </a:cubicBezTo>
                  <a:cubicBezTo>
                    <a:pt x="0" y="2977"/>
                    <a:pt x="572" y="2417"/>
                    <a:pt x="1072" y="1595"/>
                  </a:cubicBezTo>
                  <a:cubicBezTo>
                    <a:pt x="1560" y="774"/>
                    <a:pt x="1798" y="0"/>
                    <a:pt x="179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1" name="Google Shape;17300;p59">
              <a:extLst>
                <a:ext uri="{FF2B5EF4-FFF2-40B4-BE49-F238E27FC236}">
                  <a16:creationId xmlns:a16="http://schemas.microsoft.com/office/drawing/2014/main" id="{A85753C9-5511-676F-4E29-2FD284E82476}"/>
                </a:ext>
              </a:extLst>
            </p:cNvPr>
            <p:cNvSpPr/>
            <p:nvPr/>
          </p:nvSpPr>
          <p:spPr>
            <a:xfrm>
              <a:off x="3877250" y="2371850"/>
              <a:ext cx="14625" cy="20850"/>
            </a:xfrm>
            <a:custGeom>
              <a:avLst/>
              <a:gdLst/>
              <a:ahLst/>
              <a:cxnLst/>
              <a:rect l="l" t="t" r="r" b="b"/>
              <a:pathLst>
                <a:path w="585" h="834" extrusionOk="0">
                  <a:moveTo>
                    <a:pt x="572" y="0"/>
                  </a:moveTo>
                  <a:cubicBezTo>
                    <a:pt x="572" y="0"/>
                    <a:pt x="513" y="24"/>
                    <a:pt x="418" y="84"/>
                  </a:cubicBezTo>
                  <a:cubicBezTo>
                    <a:pt x="346" y="143"/>
                    <a:pt x="239" y="227"/>
                    <a:pt x="168" y="322"/>
                  </a:cubicBezTo>
                  <a:cubicBezTo>
                    <a:pt x="96" y="429"/>
                    <a:pt x="48" y="548"/>
                    <a:pt x="37" y="655"/>
                  </a:cubicBezTo>
                  <a:cubicBezTo>
                    <a:pt x="1" y="762"/>
                    <a:pt x="1" y="834"/>
                    <a:pt x="1" y="834"/>
                  </a:cubicBezTo>
                  <a:cubicBezTo>
                    <a:pt x="1" y="834"/>
                    <a:pt x="72" y="834"/>
                    <a:pt x="179" y="786"/>
                  </a:cubicBezTo>
                  <a:cubicBezTo>
                    <a:pt x="275" y="739"/>
                    <a:pt x="394" y="667"/>
                    <a:pt x="477" y="548"/>
                  </a:cubicBezTo>
                  <a:cubicBezTo>
                    <a:pt x="560" y="429"/>
                    <a:pt x="584" y="274"/>
                    <a:pt x="584" y="179"/>
                  </a:cubicBezTo>
                  <a:cubicBezTo>
                    <a:pt x="584" y="72"/>
                    <a:pt x="572" y="0"/>
                    <a:pt x="57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2" name="Google Shape;17301;p59">
              <a:extLst>
                <a:ext uri="{FF2B5EF4-FFF2-40B4-BE49-F238E27FC236}">
                  <a16:creationId xmlns:a16="http://schemas.microsoft.com/office/drawing/2014/main" id="{1CA4BAF1-6F8D-43E5-3BC8-FB48C3ED8556}"/>
                </a:ext>
              </a:extLst>
            </p:cNvPr>
            <p:cNvSpPr/>
            <p:nvPr/>
          </p:nvSpPr>
          <p:spPr>
            <a:xfrm>
              <a:off x="3895125" y="2380475"/>
              <a:ext cx="16100" cy="16400"/>
            </a:xfrm>
            <a:custGeom>
              <a:avLst/>
              <a:gdLst/>
              <a:ahLst/>
              <a:cxnLst/>
              <a:rect l="l" t="t" r="r" b="b"/>
              <a:pathLst>
                <a:path w="644" h="656" extrusionOk="0">
                  <a:moveTo>
                    <a:pt x="596" y="1"/>
                  </a:moveTo>
                  <a:lnTo>
                    <a:pt x="596" y="1"/>
                  </a:lnTo>
                  <a:cubicBezTo>
                    <a:pt x="595" y="1"/>
                    <a:pt x="334" y="37"/>
                    <a:pt x="167" y="203"/>
                  </a:cubicBezTo>
                  <a:cubicBezTo>
                    <a:pt x="24" y="382"/>
                    <a:pt x="0" y="656"/>
                    <a:pt x="0" y="656"/>
                  </a:cubicBezTo>
                  <a:cubicBezTo>
                    <a:pt x="0" y="656"/>
                    <a:pt x="4" y="656"/>
                    <a:pt x="10" y="656"/>
                  </a:cubicBezTo>
                  <a:cubicBezTo>
                    <a:pt x="62" y="656"/>
                    <a:pt x="306" y="646"/>
                    <a:pt x="465" y="477"/>
                  </a:cubicBezTo>
                  <a:cubicBezTo>
                    <a:pt x="643" y="275"/>
                    <a:pt x="596" y="1"/>
                    <a:pt x="59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3" name="Google Shape;17302;p59">
              <a:extLst>
                <a:ext uri="{FF2B5EF4-FFF2-40B4-BE49-F238E27FC236}">
                  <a16:creationId xmlns:a16="http://schemas.microsoft.com/office/drawing/2014/main" id="{64F20711-B2AA-C88D-68EE-EA74E583603F}"/>
                </a:ext>
              </a:extLst>
            </p:cNvPr>
            <p:cNvSpPr/>
            <p:nvPr/>
          </p:nvSpPr>
          <p:spPr>
            <a:xfrm>
              <a:off x="4099000" y="1753925"/>
              <a:ext cx="31300" cy="50325"/>
            </a:xfrm>
            <a:custGeom>
              <a:avLst/>
              <a:gdLst/>
              <a:ahLst/>
              <a:cxnLst/>
              <a:rect l="l" t="t" r="r" b="b"/>
              <a:pathLst>
                <a:path w="1252" h="2013" extrusionOk="0">
                  <a:moveTo>
                    <a:pt x="1251" y="0"/>
                  </a:moveTo>
                  <a:lnTo>
                    <a:pt x="1251" y="0"/>
                  </a:lnTo>
                  <a:cubicBezTo>
                    <a:pt x="1251" y="0"/>
                    <a:pt x="811" y="357"/>
                    <a:pt x="465" y="905"/>
                  </a:cubicBezTo>
                  <a:cubicBezTo>
                    <a:pt x="120" y="1465"/>
                    <a:pt x="1" y="2012"/>
                    <a:pt x="1" y="2012"/>
                  </a:cubicBezTo>
                  <a:cubicBezTo>
                    <a:pt x="1" y="2012"/>
                    <a:pt x="453" y="1667"/>
                    <a:pt x="799" y="1107"/>
                  </a:cubicBezTo>
                  <a:cubicBezTo>
                    <a:pt x="1132" y="548"/>
                    <a:pt x="1251" y="0"/>
                    <a:pt x="125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4" name="Google Shape;17303;p59">
              <a:extLst>
                <a:ext uri="{FF2B5EF4-FFF2-40B4-BE49-F238E27FC236}">
                  <a16:creationId xmlns:a16="http://schemas.microsoft.com/office/drawing/2014/main" id="{1F1FE99B-049C-C02F-EC4F-4E0B8AFDFC32}"/>
                </a:ext>
              </a:extLst>
            </p:cNvPr>
            <p:cNvSpPr/>
            <p:nvPr/>
          </p:nvSpPr>
          <p:spPr>
            <a:xfrm>
              <a:off x="4130275" y="1766125"/>
              <a:ext cx="14300" cy="18475"/>
            </a:xfrm>
            <a:custGeom>
              <a:avLst/>
              <a:gdLst/>
              <a:ahLst/>
              <a:cxnLst/>
              <a:rect l="l" t="t" r="r" b="b"/>
              <a:pathLst>
                <a:path w="572" h="739" extrusionOk="0">
                  <a:moveTo>
                    <a:pt x="572" y="0"/>
                  </a:moveTo>
                  <a:cubicBezTo>
                    <a:pt x="572" y="0"/>
                    <a:pt x="488" y="0"/>
                    <a:pt x="405" y="24"/>
                  </a:cubicBezTo>
                  <a:cubicBezTo>
                    <a:pt x="298" y="60"/>
                    <a:pt x="179" y="119"/>
                    <a:pt x="107" y="238"/>
                  </a:cubicBezTo>
                  <a:cubicBezTo>
                    <a:pt x="36" y="346"/>
                    <a:pt x="0" y="477"/>
                    <a:pt x="24" y="584"/>
                  </a:cubicBezTo>
                  <a:cubicBezTo>
                    <a:pt x="24" y="679"/>
                    <a:pt x="48" y="739"/>
                    <a:pt x="48" y="739"/>
                  </a:cubicBezTo>
                  <a:lnTo>
                    <a:pt x="191" y="667"/>
                  </a:lnTo>
                  <a:cubicBezTo>
                    <a:pt x="286" y="619"/>
                    <a:pt x="369" y="548"/>
                    <a:pt x="429" y="465"/>
                  </a:cubicBezTo>
                  <a:cubicBezTo>
                    <a:pt x="488" y="358"/>
                    <a:pt x="524" y="250"/>
                    <a:pt x="536" y="167"/>
                  </a:cubicBezTo>
                  <a:cubicBezTo>
                    <a:pt x="572" y="72"/>
                    <a:pt x="572" y="0"/>
                    <a:pt x="57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5" name="Google Shape;17304;p59">
              <a:extLst>
                <a:ext uri="{FF2B5EF4-FFF2-40B4-BE49-F238E27FC236}">
                  <a16:creationId xmlns:a16="http://schemas.microsoft.com/office/drawing/2014/main" id="{E735FC63-0C1A-944D-B3E1-13659B9FCA55}"/>
                </a:ext>
              </a:extLst>
            </p:cNvPr>
            <p:cNvSpPr/>
            <p:nvPr/>
          </p:nvSpPr>
          <p:spPr>
            <a:xfrm>
              <a:off x="3648350" y="2253075"/>
              <a:ext cx="34575" cy="42000"/>
            </a:xfrm>
            <a:custGeom>
              <a:avLst/>
              <a:gdLst/>
              <a:ahLst/>
              <a:cxnLst/>
              <a:rect l="l" t="t" r="r" b="b"/>
              <a:pathLst>
                <a:path w="1383" h="1680" extrusionOk="0">
                  <a:moveTo>
                    <a:pt x="1382" y="1"/>
                  </a:moveTo>
                  <a:lnTo>
                    <a:pt x="1382" y="1"/>
                  </a:lnTo>
                  <a:cubicBezTo>
                    <a:pt x="1382" y="1"/>
                    <a:pt x="918" y="251"/>
                    <a:pt x="549" y="715"/>
                  </a:cubicBezTo>
                  <a:cubicBezTo>
                    <a:pt x="156" y="1180"/>
                    <a:pt x="1" y="1680"/>
                    <a:pt x="1" y="1680"/>
                  </a:cubicBezTo>
                  <a:cubicBezTo>
                    <a:pt x="1" y="1680"/>
                    <a:pt x="465" y="1430"/>
                    <a:pt x="846" y="965"/>
                  </a:cubicBezTo>
                  <a:cubicBezTo>
                    <a:pt x="1227" y="513"/>
                    <a:pt x="1382" y="1"/>
                    <a:pt x="1382"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6" name="Google Shape;17305;p59">
              <a:extLst>
                <a:ext uri="{FF2B5EF4-FFF2-40B4-BE49-F238E27FC236}">
                  <a16:creationId xmlns:a16="http://schemas.microsoft.com/office/drawing/2014/main" id="{C6616DBA-18F2-E3D1-20F1-BDC7F490A05C}"/>
                </a:ext>
              </a:extLst>
            </p:cNvPr>
            <p:cNvSpPr/>
            <p:nvPr/>
          </p:nvSpPr>
          <p:spPr>
            <a:xfrm>
              <a:off x="3665325" y="2277200"/>
              <a:ext cx="19975" cy="22950"/>
            </a:xfrm>
            <a:custGeom>
              <a:avLst/>
              <a:gdLst/>
              <a:ahLst/>
              <a:cxnLst/>
              <a:rect l="l" t="t" r="r" b="b"/>
              <a:pathLst>
                <a:path w="799" h="918" extrusionOk="0">
                  <a:moveTo>
                    <a:pt x="798" y="0"/>
                  </a:moveTo>
                  <a:lnTo>
                    <a:pt x="798" y="0"/>
                  </a:lnTo>
                  <a:cubicBezTo>
                    <a:pt x="798" y="0"/>
                    <a:pt x="465" y="84"/>
                    <a:pt x="251" y="334"/>
                  </a:cubicBezTo>
                  <a:cubicBezTo>
                    <a:pt x="24" y="572"/>
                    <a:pt x="1" y="917"/>
                    <a:pt x="1" y="917"/>
                  </a:cubicBezTo>
                  <a:cubicBezTo>
                    <a:pt x="1" y="917"/>
                    <a:pt x="322" y="834"/>
                    <a:pt x="548" y="584"/>
                  </a:cubicBezTo>
                  <a:cubicBezTo>
                    <a:pt x="774" y="346"/>
                    <a:pt x="798" y="0"/>
                    <a:pt x="79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7" name="Google Shape;17306;p59">
              <a:extLst>
                <a:ext uri="{FF2B5EF4-FFF2-40B4-BE49-F238E27FC236}">
                  <a16:creationId xmlns:a16="http://schemas.microsoft.com/office/drawing/2014/main" id="{BCC64D98-80CE-7C0D-EDDB-AAB67F7CB5E2}"/>
                </a:ext>
              </a:extLst>
            </p:cNvPr>
            <p:cNvSpPr/>
            <p:nvPr/>
          </p:nvSpPr>
          <p:spPr>
            <a:xfrm>
              <a:off x="4449050" y="2891250"/>
              <a:ext cx="460800" cy="175350"/>
            </a:xfrm>
            <a:custGeom>
              <a:avLst/>
              <a:gdLst/>
              <a:ahLst/>
              <a:cxnLst/>
              <a:rect l="l" t="t" r="r" b="b"/>
              <a:pathLst>
                <a:path w="18432" h="7014" extrusionOk="0">
                  <a:moveTo>
                    <a:pt x="1" y="1"/>
                  </a:moveTo>
                  <a:cubicBezTo>
                    <a:pt x="1" y="1"/>
                    <a:pt x="4049" y="1751"/>
                    <a:pt x="9145" y="3692"/>
                  </a:cubicBezTo>
                  <a:cubicBezTo>
                    <a:pt x="14229" y="5621"/>
                    <a:pt x="18432" y="7014"/>
                    <a:pt x="18432" y="7014"/>
                  </a:cubicBezTo>
                  <a:cubicBezTo>
                    <a:pt x="18432" y="7014"/>
                    <a:pt x="14383" y="5252"/>
                    <a:pt x="9288" y="3323"/>
                  </a:cubicBezTo>
                  <a:cubicBezTo>
                    <a:pt x="4204" y="1382"/>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8" name="Google Shape;17307;p59">
              <a:extLst>
                <a:ext uri="{FF2B5EF4-FFF2-40B4-BE49-F238E27FC236}">
                  <a16:creationId xmlns:a16="http://schemas.microsoft.com/office/drawing/2014/main" id="{9DBB4486-66BB-5533-5C7C-C1050D962C1C}"/>
                </a:ext>
              </a:extLst>
            </p:cNvPr>
            <p:cNvSpPr/>
            <p:nvPr/>
          </p:nvSpPr>
          <p:spPr>
            <a:xfrm>
              <a:off x="4925600" y="3071050"/>
              <a:ext cx="52125" cy="19675"/>
            </a:xfrm>
            <a:custGeom>
              <a:avLst/>
              <a:gdLst/>
              <a:ahLst/>
              <a:cxnLst/>
              <a:rect l="l" t="t" r="r" b="b"/>
              <a:pathLst>
                <a:path w="2085" h="787" extrusionOk="0">
                  <a:moveTo>
                    <a:pt x="1" y="0"/>
                  </a:moveTo>
                  <a:cubicBezTo>
                    <a:pt x="1" y="0"/>
                    <a:pt x="382" y="357"/>
                    <a:pt x="965" y="572"/>
                  </a:cubicBezTo>
                  <a:cubicBezTo>
                    <a:pt x="1548" y="786"/>
                    <a:pt x="2084" y="786"/>
                    <a:pt x="2084" y="786"/>
                  </a:cubicBezTo>
                  <a:cubicBezTo>
                    <a:pt x="2084" y="786"/>
                    <a:pt x="1691" y="429"/>
                    <a:pt x="1108" y="203"/>
                  </a:cubicBezTo>
                  <a:cubicBezTo>
                    <a:pt x="525" y="0"/>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59" name="Google Shape;17308;p59">
              <a:extLst>
                <a:ext uri="{FF2B5EF4-FFF2-40B4-BE49-F238E27FC236}">
                  <a16:creationId xmlns:a16="http://schemas.microsoft.com/office/drawing/2014/main" id="{8E8A9E49-66C5-3A58-55D6-CB5CDA77FE7A}"/>
                </a:ext>
              </a:extLst>
            </p:cNvPr>
            <p:cNvSpPr/>
            <p:nvPr/>
          </p:nvSpPr>
          <p:spPr>
            <a:xfrm>
              <a:off x="4994950" y="3093775"/>
              <a:ext cx="31875" cy="13500"/>
            </a:xfrm>
            <a:custGeom>
              <a:avLst/>
              <a:gdLst/>
              <a:ahLst/>
              <a:cxnLst/>
              <a:rect l="l" t="t" r="r" b="b"/>
              <a:pathLst>
                <a:path w="1275" h="540" extrusionOk="0">
                  <a:moveTo>
                    <a:pt x="240" y="0"/>
                  </a:moveTo>
                  <a:cubicBezTo>
                    <a:pt x="98" y="0"/>
                    <a:pt x="1" y="20"/>
                    <a:pt x="1" y="20"/>
                  </a:cubicBezTo>
                  <a:cubicBezTo>
                    <a:pt x="1" y="20"/>
                    <a:pt x="215" y="318"/>
                    <a:pt x="572" y="460"/>
                  </a:cubicBezTo>
                  <a:cubicBezTo>
                    <a:pt x="732" y="523"/>
                    <a:pt x="899" y="539"/>
                    <a:pt x="1031" y="539"/>
                  </a:cubicBezTo>
                  <a:cubicBezTo>
                    <a:pt x="1174" y="539"/>
                    <a:pt x="1275" y="520"/>
                    <a:pt x="1275" y="520"/>
                  </a:cubicBezTo>
                  <a:cubicBezTo>
                    <a:pt x="1275" y="520"/>
                    <a:pt x="1049" y="222"/>
                    <a:pt x="703" y="79"/>
                  </a:cubicBezTo>
                  <a:cubicBezTo>
                    <a:pt x="538" y="17"/>
                    <a:pt x="370" y="0"/>
                    <a:pt x="24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0" name="Google Shape;17309;p59">
              <a:extLst>
                <a:ext uri="{FF2B5EF4-FFF2-40B4-BE49-F238E27FC236}">
                  <a16:creationId xmlns:a16="http://schemas.microsoft.com/office/drawing/2014/main" id="{4118D33F-545A-41FA-D712-FD821A2D25C4}"/>
                </a:ext>
              </a:extLst>
            </p:cNvPr>
            <p:cNvSpPr/>
            <p:nvPr/>
          </p:nvSpPr>
          <p:spPr>
            <a:xfrm>
              <a:off x="5042275" y="3114625"/>
              <a:ext cx="26825" cy="11900"/>
            </a:xfrm>
            <a:custGeom>
              <a:avLst/>
              <a:gdLst/>
              <a:ahLst/>
              <a:cxnLst/>
              <a:rect l="l" t="t" r="r" b="b"/>
              <a:pathLst>
                <a:path w="1073" h="476" extrusionOk="0">
                  <a:moveTo>
                    <a:pt x="272" y="0"/>
                  </a:moveTo>
                  <a:cubicBezTo>
                    <a:pt x="116" y="0"/>
                    <a:pt x="1" y="31"/>
                    <a:pt x="1" y="31"/>
                  </a:cubicBezTo>
                  <a:cubicBezTo>
                    <a:pt x="1" y="31"/>
                    <a:pt x="168" y="305"/>
                    <a:pt x="465" y="424"/>
                  </a:cubicBezTo>
                  <a:cubicBezTo>
                    <a:pt x="572" y="463"/>
                    <a:pt x="681" y="475"/>
                    <a:pt x="776" y="475"/>
                  </a:cubicBezTo>
                  <a:cubicBezTo>
                    <a:pt x="946" y="475"/>
                    <a:pt x="1072" y="436"/>
                    <a:pt x="1072" y="436"/>
                  </a:cubicBezTo>
                  <a:cubicBezTo>
                    <a:pt x="1072" y="436"/>
                    <a:pt x="906" y="162"/>
                    <a:pt x="608" y="55"/>
                  </a:cubicBezTo>
                  <a:cubicBezTo>
                    <a:pt x="492" y="13"/>
                    <a:pt x="373" y="0"/>
                    <a:pt x="27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1" name="Google Shape;17310;p59">
              <a:extLst>
                <a:ext uri="{FF2B5EF4-FFF2-40B4-BE49-F238E27FC236}">
                  <a16:creationId xmlns:a16="http://schemas.microsoft.com/office/drawing/2014/main" id="{95CE0AA9-7D4A-ABD0-1611-9666F78C39A1}"/>
                </a:ext>
              </a:extLst>
            </p:cNvPr>
            <p:cNvSpPr/>
            <p:nvPr/>
          </p:nvSpPr>
          <p:spPr>
            <a:xfrm>
              <a:off x="5104500" y="3139425"/>
              <a:ext cx="44375" cy="16800"/>
            </a:xfrm>
            <a:custGeom>
              <a:avLst/>
              <a:gdLst/>
              <a:ahLst/>
              <a:cxnLst/>
              <a:rect l="l" t="t" r="r" b="b"/>
              <a:pathLst>
                <a:path w="1775" h="672" extrusionOk="0">
                  <a:moveTo>
                    <a:pt x="102" y="1"/>
                  </a:moveTo>
                  <a:cubicBezTo>
                    <a:pt x="37" y="1"/>
                    <a:pt x="0" y="4"/>
                    <a:pt x="0" y="4"/>
                  </a:cubicBezTo>
                  <a:cubicBezTo>
                    <a:pt x="0" y="4"/>
                    <a:pt x="322" y="325"/>
                    <a:pt x="822" y="516"/>
                  </a:cubicBezTo>
                  <a:cubicBezTo>
                    <a:pt x="1207" y="657"/>
                    <a:pt x="1578" y="671"/>
                    <a:pt x="1717" y="671"/>
                  </a:cubicBezTo>
                  <a:cubicBezTo>
                    <a:pt x="1754" y="671"/>
                    <a:pt x="1774" y="670"/>
                    <a:pt x="1774" y="670"/>
                  </a:cubicBezTo>
                  <a:cubicBezTo>
                    <a:pt x="1774" y="670"/>
                    <a:pt x="1441" y="325"/>
                    <a:pt x="953" y="147"/>
                  </a:cubicBezTo>
                  <a:cubicBezTo>
                    <a:pt x="596" y="19"/>
                    <a:pt x="263" y="1"/>
                    <a:pt x="102"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2" name="Google Shape;17311;p59">
              <a:extLst>
                <a:ext uri="{FF2B5EF4-FFF2-40B4-BE49-F238E27FC236}">
                  <a16:creationId xmlns:a16="http://schemas.microsoft.com/office/drawing/2014/main" id="{C4023BAE-B10E-B797-8824-307CE5C8F033}"/>
                </a:ext>
              </a:extLst>
            </p:cNvPr>
            <p:cNvSpPr/>
            <p:nvPr/>
          </p:nvSpPr>
          <p:spPr>
            <a:xfrm>
              <a:off x="3391175" y="2492100"/>
              <a:ext cx="606350" cy="231000"/>
            </a:xfrm>
            <a:custGeom>
              <a:avLst/>
              <a:gdLst/>
              <a:ahLst/>
              <a:cxnLst/>
              <a:rect l="l" t="t" r="r" b="b"/>
              <a:pathLst>
                <a:path w="24254" h="9240" extrusionOk="0">
                  <a:moveTo>
                    <a:pt x="1" y="1"/>
                  </a:moveTo>
                  <a:cubicBezTo>
                    <a:pt x="2" y="1"/>
                    <a:pt x="5359" y="2263"/>
                    <a:pt x="12050" y="4799"/>
                  </a:cubicBezTo>
                  <a:cubicBezTo>
                    <a:pt x="18753" y="7347"/>
                    <a:pt x="24254" y="9240"/>
                    <a:pt x="24254" y="9240"/>
                  </a:cubicBezTo>
                  <a:cubicBezTo>
                    <a:pt x="24254" y="9240"/>
                    <a:pt x="18896" y="6978"/>
                    <a:pt x="12205" y="4430"/>
                  </a:cubicBezTo>
                  <a:cubicBezTo>
                    <a:pt x="5502" y="1882"/>
                    <a:pt x="2"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3" name="Google Shape;17312;p59">
              <a:extLst>
                <a:ext uri="{FF2B5EF4-FFF2-40B4-BE49-F238E27FC236}">
                  <a16:creationId xmlns:a16="http://schemas.microsoft.com/office/drawing/2014/main" id="{E886A842-D6F9-A7C2-835D-DBDA60BC6FDC}"/>
                </a:ext>
              </a:extLst>
            </p:cNvPr>
            <p:cNvSpPr/>
            <p:nvPr/>
          </p:nvSpPr>
          <p:spPr>
            <a:xfrm>
              <a:off x="3365875" y="2483750"/>
              <a:ext cx="10450" cy="7200"/>
            </a:xfrm>
            <a:custGeom>
              <a:avLst/>
              <a:gdLst/>
              <a:ahLst/>
              <a:cxnLst/>
              <a:rect l="l" t="t" r="r" b="b"/>
              <a:pathLst>
                <a:path w="418" h="288" extrusionOk="0">
                  <a:moveTo>
                    <a:pt x="178" y="0"/>
                  </a:moveTo>
                  <a:cubicBezTo>
                    <a:pt x="157" y="0"/>
                    <a:pt x="144" y="1"/>
                    <a:pt x="144" y="1"/>
                  </a:cubicBezTo>
                  <a:cubicBezTo>
                    <a:pt x="144" y="1"/>
                    <a:pt x="1" y="156"/>
                    <a:pt x="25" y="227"/>
                  </a:cubicBezTo>
                  <a:cubicBezTo>
                    <a:pt x="51" y="281"/>
                    <a:pt x="172" y="288"/>
                    <a:pt x="231" y="288"/>
                  </a:cubicBezTo>
                  <a:cubicBezTo>
                    <a:pt x="250" y="288"/>
                    <a:pt x="263" y="287"/>
                    <a:pt x="263" y="287"/>
                  </a:cubicBezTo>
                  <a:cubicBezTo>
                    <a:pt x="263" y="287"/>
                    <a:pt x="418" y="132"/>
                    <a:pt x="382" y="61"/>
                  </a:cubicBezTo>
                  <a:cubicBezTo>
                    <a:pt x="364" y="7"/>
                    <a:pt x="239" y="0"/>
                    <a:pt x="17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4" name="Google Shape;17313;p59">
              <a:extLst>
                <a:ext uri="{FF2B5EF4-FFF2-40B4-BE49-F238E27FC236}">
                  <a16:creationId xmlns:a16="http://schemas.microsoft.com/office/drawing/2014/main" id="{9F3BC48D-39BC-DBA0-3215-D55EF1E611D2}"/>
                </a:ext>
              </a:extLst>
            </p:cNvPr>
            <p:cNvSpPr/>
            <p:nvPr/>
          </p:nvSpPr>
          <p:spPr>
            <a:xfrm>
              <a:off x="3254550" y="2441875"/>
              <a:ext cx="25325" cy="11775"/>
            </a:xfrm>
            <a:custGeom>
              <a:avLst/>
              <a:gdLst/>
              <a:ahLst/>
              <a:cxnLst/>
              <a:rect l="l" t="t" r="r" b="b"/>
              <a:pathLst>
                <a:path w="1013" h="471" extrusionOk="0">
                  <a:moveTo>
                    <a:pt x="288" y="1"/>
                  </a:moveTo>
                  <a:cubicBezTo>
                    <a:pt x="124" y="1"/>
                    <a:pt x="1" y="45"/>
                    <a:pt x="1" y="45"/>
                  </a:cubicBezTo>
                  <a:cubicBezTo>
                    <a:pt x="1" y="45"/>
                    <a:pt x="144" y="307"/>
                    <a:pt x="430" y="414"/>
                  </a:cubicBezTo>
                  <a:cubicBezTo>
                    <a:pt x="532" y="457"/>
                    <a:pt x="635" y="470"/>
                    <a:pt x="726" y="470"/>
                  </a:cubicBezTo>
                  <a:cubicBezTo>
                    <a:pt x="890" y="470"/>
                    <a:pt x="1013" y="426"/>
                    <a:pt x="1013" y="426"/>
                  </a:cubicBezTo>
                  <a:cubicBezTo>
                    <a:pt x="1013" y="426"/>
                    <a:pt x="858" y="164"/>
                    <a:pt x="584" y="57"/>
                  </a:cubicBezTo>
                  <a:cubicBezTo>
                    <a:pt x="482" y="14"/>
                    <a:pt x="379" y="1"/>
                    <a:pt x="288"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5" name="Google Shape;17314;p59">
              <a:extLst>
                <a:ext uri="{FF2B5EF4-FFF2-40B4-BE49-F238E27FC236}">
                  <a16:creationId xmlns:a16="http://schemas.microsoft.com/office/drawing/2014/main" id="{63582EF9-31B6-A4EE-339E-BED6FE81CDEA}"/>
                </a:ext>
              </a:extLst>
            </p:cNvPr>
            <p:cNvSpPr/>
            <p:nvPr/>
          </p:nvSpPr>
          <p:spPr>
            <a:xfrm>
              <a:off x="4807725" y="3065975"/>
              <a:ext cx="148550" cy="56575"/>
            </a:xfrm>
            <a:custGeom>
              <a:avLst/>
              <a:gdLst/>
              <a:ahLst/>
              <a:cxnLst/>
              <a:rect l="l" t="t" r="r" b="b"/>
              <a:pathLst>
                <a:path w="5942" h="2263" extrusionOk="0">
                  <a:moveTo>
                    <a:pt x="1" y="1"/>
                  </a:moveTo>
                  <a:lnTo>
                    <a:pt x="1" y="1"/>
                  </a:lnTo>
                  <a:cubicBezTo>
                    <a:pt x="1" y="1"/>
                    <a:pt x="1275" y="691"/>
                    <a:pt x="2906" y="1310"/>
                  </a:cubicBezTo>
                  <a:cubicBezTo>
                    <a:pt x="4549" y="1942"/>
                    <a:pt x="5942" y="2263"/>
                    <a:pt x="5942" y="2263"/>
                  </a:cubicBezTo>
                  <a:cubicBezTo>
                    <a:pt x="5942" y="2263"/>
                    <a:pt x="4692" y="1572"/>
                    <a:pt x="3037" y="953"/>
                  </a:cubicBezTo>
                  <a:cubicBezTo>
                    <a:pt x="1406" y="334"/>
                    <a:pt x="1" y="1"/>
                    <a:pt x="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6" name="Google Shape;17315;p59">
              <a:extLst>
                <a:ext uri="{FF2B5EF4-FFF2-40B4-BE49-F238E27FC236}">
                  <a16:creationId xmlns:a16="http://schemas.microsoft.com/office/drawing/2014/main" id="{2D7571DB-4F93-AD19-1E75-0894C0D9C69A}"/>
                </a:ext>
              </a:extLst>
            </p:cNvPr>
            <p:cNvSpPr/>
            <p:nvPr/>
          </p:nvSpPr>
          <p:spPr>
            <a:xfrm>
              <a:off x="3101575" y="2163200"/>
              <a:ext cx="25" cy="25"/>
            </a:xfrm>
            <a:custGeom>
              <a:avLst/>
              <a:gdLst/>
              <a:ahLst/>
              <a:cxnLst/>
              <a:rect l="l" t="t" r="r" b="b"/>
              <a:pathLst>
                <a:path w="1" h="1" extrusionOk="0">
                  <a:moveTo>
                    <a:pt x="0" y="0"/>
                  </a:move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7" name="Google Shape;17316;p59">
              <a:extLst>
                <a:ext uri="{FF2B5EF4-FFF2-40B4-BE49-F238E27FC236}">
                  <a16:creationId xmlns:a16="http://schemas.microsoft.com/office/drawing/2014/main" id="{DB67A802-E319-14A2-6238-83CE18A17219}"/>
                </a:ext>
              </a:extLst>
            </p:cNvPr>
            <p:cNvSpPr/>
            <p:nvPr/>
          </p:nvSpPr>
          <p:spPr>
            <a:xfrm>
              <a:off x="3335525" y="1978050"/>
              <a:ext cx="25" cy="25"/>
            </a:xfrm>
            <a:custGeom>
              <a:avLst/>
              <a:gdLst/>
              <a:ahLst/>
              <a:cxnLst/>
              <a:rect l="l" t="t" r="r" b="b"/>
              <a:pathLst>
                <a:path w="1" h="1" extrusionOk="0">
                  <a:moveTo>
                    <a:pt x="0" y="1"/>
                  </a:move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8" name="Google Shape;17317;p59">
              <a:extLst>
                <a:ext uri="{FF2B5EF4-FFF2-40B4-BE49-F238E27FC236}">
                  <a16:creationId xmlns:a16="http://schemas.microsoft.com/office/drawing/2014/main" id="{D9643F47-B75E-B54A-985A-1437A049040A}"/>
                </a:ext>
              </a:extLst>
            </p:cNvPr>
            <p:cNvSpPr/>
            <p:nvPr/>
          </p:nvSpPr>
          <p:spPr>
            <a:xfrm>
              <a:off x="4480000" y="1694975"/>
              <a:ext cx="472725" cy="324775"/>
            </a:xfrm>
            <a:custGeom>
              <a:avLst/>
              <a:gdLst/>
              <a:ahLst/>
              <a:cxnLst/>
              <a:rect l="l" t="t" r="r" b="b"/>
              <a:pathLst>
                <a:path w="18909" h="12991" extrusionOk="0">
                  <a:moveTo>
                    <a:pt x="18634" y="1"/>
                  </a:moveTo>
                  <a:lnTo>
                    <a:pt x="18634" y="1"/>
                  </a:lnTo>
                  <a:cubicBezTo>
                    <a:pt x="18682" y="156"/>
                    <a:pt x="18730" y="406"/>
                    <a:pt x="18741" y="715"/>
                  </a:cubicBezTo>
                  <a:cubicBezTo>
                    <a:pt x="18753" y="1346"/>
                    <a:pt x="18587" y="2299"/>
                    <a:pt x="17956" y="3204"/>
                  </a:cubicBezTo>
                  <a:cubicBezTo>
                    <a:pt x="17325" y="4120"/>
                    <a:pt x="16182" y="4894"/>
                    <a:pt x="14777" y="5335"/>
                  </a:cubicBezTo>
                  <a:cubicBezTo>
                    <a:pt x="13384" y="5787"/>
                    <a:pt x="11729" y="5894"/>
                    <a:pt x="9990" y="6109"/>
                  </a:cubicBezTo>
                  <a:cubicBezTo>
                    <a:pt x="8228" y="6299"/>
                    <a:pt x="6561" y="6752"/>
                    <a:pt x="5180" y="7430"/>
                  </a:cubicBezTo>
                  <a:cubicBezTo>
                    <a:pt x="3787" y="8097"/>
                    <a:pt x="2668" y="8966"/>
                    <a:pt x="1882" y="9811"/>
                  </a:cubicBezTo>
                  <a:cubicBezTo>
                    <a:pt x="1073" y="10657"/>
                    <a:pt x="608" y="11478"/>
                    <a:pt x="358" y="12074"/>
                  </a:cubicBezTo>
                  <a:cubicBezTo>
                    <a:pt x="215" y="12359"/>
                    <a:pt x="156" y="12586"/>
                    <a:pt x="96" y="12752"/>
                  </a:cubicBezTo>
                  <a:cubicBezTo>
                    <a:pt x="37" y="12907"/>
                    <a:pt x="1" y="12990"/>
                    <a:pt x="1" y="12990"/>
                  </a:cubicBezTo>
                  <a:cubicBezTo>
                    <a:pt x="1" y="12990"/>
                    <a:pt x="37" y="12907"/>
                    <a:pt x="108" y="12752"/>
                  </a:cubicBezTo>
                  <a:cubicBezTo>
                    <a:pt x="180" y="12609"/>
                    <a:pt x="275" y="12371"/>
                    <a:pt x="442" y="12097"/>
                  </a:cubicBezTo>
                  <a:cubicBezTo>
                    <a:pt x="739" y="11538"/>
                    <a:pt x="1251" y="10764"/>
                    <a:pt x="2085" y="10002"/>
                  </a:cubicBezTo>
                  <a:cubicBezTo>
                    <a:pt x="3692" y="8442"/>
                    <a:pt x="6609" y="7025"/>
                    <a:pt x="10050" y="6704"/>
                  </a:cubicBezTo>
                  <a:cubicBezTo>
                    <a:pt x="11764" y="6502"/>
                    <a:pt x="13467" y="6347"/>
                    <a:pt x="14931" y="5811"/>
                  </a:cubicBezTo>
                  <a:cubicBezTo>
                    <a:pt x="16396" y="5299"/>
                    <a:pt x="17587" y="4394"/>
                    <a:pt x="18194" y="3370"/>
                  </a:cubicBezTo>
                  <a:cubicBezTo>
                    <a:pt x="18813" y="2358"/>
                    <a:pt x="18908" y="1358"/>
                    <a:pt x="18813" y="715"/>
                  </a:cubicBezTo>
                  <a:cubicBezTo>
                    <a:pt x="18777" y="406"/>
                    <a:pt x="18694" y="167"/>
                    <a:pt x="1863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69" name="Google Shape;17318;p59">
              <a:extLst>
                <a:ext uri="{FF2B5EF4-FFF2-40B4-BE49-F238E27FC236}">
                  <a16:creationId xmlns:a16="http://schemas.microsoft.com/office/drawing/2014/main" id="{D0E17B97-724F-BED4-5DCE-BCFD64137657}"/>
                </a:ext>
              </a:extLst>
            </p:cNvPr>
            <p:cNvSpPr/>
            <p:nvPr/>
          </p:nvSpPr>
          <p:spPr>
            <a:xfrm>
              <a:off x="4942875" y="1689025"/>
              <a:ext cx="163425" cy="922750"/>
            </a:xfrm>
            <a:custGeom>
              <a:avLst/>
              <a:gdLst/>
              <a:ahLst/>
              <a:cxnLst/>
              <a:rect l="l" t="t" r="r" b="b"/>
              <a:pathLst>
                <a:path w="6537" h="36910" extrusionOk="0">
                  <a:moveTo>
                    <a:pt x="0" y="1"/>
                  </a:moveTo>
                  <a:cubicBezTo>
                    <a:pt x="2" y="2"/>
                    <a:pt x="121" y="73"/>
                    <a:pt x="334" y="227"/>
                  </a:cubicBezTo>
                  <a:cubicBezTo>
                    <a:pt x="536" y="370"/>
                    <a:pt x="822" y="608"/>
                    <a:pt x="1155" y="989"/>
                  </a:cubicBezTo>
                  <a:cubicBezTo>
                    <a:pt x="1810" y="1703"/>
                    <a:pt x="2501" y="2953"/>
                    <a:pt x="3060" y="4596"/>
                  </a:cubicBezTo>
                  <a:cubicBezTo>
                    <a:pt x="3620" y="6263"/>
                    <a:pt x="4215" y="8252"/>
                    <a:pt x="4691" y="10514"/>
                  </a:cubicBezTo>
                  <a:cubicBezTo>
                    <a:pt x="5144" y="12776"/>
                    <a:pt x="5501" y="15288"/>
                    <a:pt x="5632" y="17931"/>
                  </a:cubicBezTo>
                  <a:cubicBezTo>
                    <a:pt x="5918" y="23253"/>
                    <a:pt x="5275" y="28075"/>
                    <a:pt x="4465" y="31469"/>
                  </a:cubicBezTo>
                  <a:cubicBezTo>
                    <a:pt x="4275" y="32326"/>
                    <a:pt x="4096" y="33088"/>
                    <a:pt x="3894" y="33755"/>
                  </a:cubicBezTo>
                  <a:cubicBezTo>
                    <a:pt x="3691" y="34422"/>
                    <a:pt x="3536" y="35005"/>
                    <a:pt x="3370" y="35469"/>
                  </a:cubicBezTo>
                  <a:cubicBezTo>
                    <a:pt x="3072" y="36386"/>
                    <a:pt x="2893" y="36910"/>
                    <a:pt x="2893" y="36910"/>
                  </a:cubicBezTo>
                  <a:cubicBezTo>
                    <a:pt x="2893" y="36910"/>
                    <a:pt x="3096" y="36410"/>
                    <a:pt x="3477" y="35457"/>
                  </a:cubicBezTo>
                  <a:cubicBezTo>
                    <a:pt x="3667" y="35005"/>
                    <a:pt x="3858" y="34422"/>
                    <a:pt x="4084" y="33767"/>
                  </a:cubicBezTo>
                  <a:cubicBezTo>
                    <a:pt x="4322" y="33112"/>
                    <a:pt x="4548" y="32362"/>
                    <a:pt x="4787" y="31504"/>
                  </a:cubicBezTo>
                  <a:cubicBezTo>
                    <a:pt x="5739" y="28135"/>
                    <a:pt x="6537" y="23265"/>
                    <a:pt x="6251" y="17872"/>
                  </a:cubicBezTo>
                  <a:cubicBezTo>
                    <a:pt x="6108" y="15193"/>
                    <a:pt x="5715" y="12657"/>
                    <a:pt x="5203" y="10371"/>
                  </a:cubicBezTo>
                  <a:cubicBezTo>
                    <a:pt x="4667" y="8109"/>
                    <a:pt x="3977" y="6120"/>
                    <a:pt x="3358" y="4477"/>
                  </a:cubicBezTo>
                  <a:cubicBezTo>
                    <a:pt x="2715" y="2846"/>
                    <a:pt x="1929" y="1608"/>
                    <a:pt x="1227" y="905"/>
                  </a:cubicBezTo>
                  <a:cubicBezTo>
                    <a:pt x="869" y="572"/>
                    <a:pt x="560" y="346"/>
                    <a:pt x="345" y="191"/>
                  </a:cubicBezTo>
                  <a:cubicBezTo>
                    <a:pt x="121" y="73"/>
                    <a:pt x="2" y="2"/>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0" name="Google Shape;17319;p59">
              <a:extLst>
                <a:ext uri="{FF2B5EF4-FFF2-40B4-BE49-F238E27FC236}">
                  <a16:creationId xmlns:a16="http://schemas.microsoft.com/office/drawing/2014/main" id="{332DF063-9E6C-6005-1BE4-476414345A70}"/>
                </a:ext>
              </a:extLst>
            </p:cNvPr>
            <p:cNvSpPr/>
            <p:nvPr/>
          </p:nvSpPr>
          <p:spPr>
            <a:xfrm>
              <a:off x="4221650" y="2505975"/>
              <a:ext cx="790600" cy="210275"/>
            </a:xfrm>
            <a:custGeom>
              <a:avLst/>
              <a:gdLst/>
              <a:ahLst/>
              <a:cxnLst/>
              <a:rect l="l" t="t" r="r" b="b"/>
              <a:pathLst>
                <a:path w="31624" h="8411" extrusionOk="0">
                  <a:moveTo>
                    <a:pt x="31623" y="3934"/>
                  </a:moveTo>
                  <a:cubicBezTo>
                    <a:pt x="31623" y="3934"/>
                    <a:pt x="31516" y="3994"/>
                    <a:pt x="31314" y="4125"/>
                  </a:cubicBezTo>
                  <a:cubicBezTo>
                    <a:pt x="31516" y="4006"/>
                    <a:pt x="31623" y="3934"/>
                    <a:pt x="31623" y="3934"/>
                  </a:cubicBezTo>
                  <a:close/>
                  <a:moveTo>
                    <a:pt x="14063" y="0"/>
                  </a:moveTo>
                  <a:cubicBezTo>
                    <a:pt x="11743" y="0"/>
                    <a:pt x="9519" y="291"/>
                    <a:pt x="7573" y="910"/>
                  </a:cubicBezTo>
                  <a:cubicBezTo>
                    <a:pt x="5489" y="1589"/>
                    <a:pt x="3751" y="2660"/>
                    <a:pt x="2584" y="3827"/>
                  </a:cubicBezTo>
                  <a:cubicBezTo>
                    <a:pt x="1393" y="4994"/>
                    <a:pt x="739" y="6196"/>
                    <a:pt x="417" y="7042"/>
                  </a:cubicBezTo>
                  <a:cubicBezTo>
                    <a:pt x="238" y="7482"/>
                    <a:pt x="143" y="7816"/>
                    <a:pt x="84" y="8054"/>
                  </a:cubicBezTo>
                  <a:lnTo>
                    <a:pt x="35" y="8264"/>
                  </a:lnTo>
                  <a:lnTo>
                    <a:pt x="35" y="8264"/>
                  </a:lnTo>
                  <a:cubicBezTo>
                    <a:pt x="49" y="8208"/>
                    <a:pt x="69" y="8138"/>
                    <a:pt x="96" y="8054"/>
                  </a:cubicBezTo>
                  <a:cubicBezTo>
                    <a:pt x="179" y="7840"/>
                    <a:pt x="298" y="7506"/>
                    <a:pt x="489" y="7089"/>
                  </a:cubicBezTo>
                  <a:cubicBezTo>
                    <a:pt x="870" y="6268"/>
                    <a:pt x="1572" y="5125"/>
                    <a:pt x="2775" y="4053"/>
                  </a:cubicBezTo>
                  <a:cubicBezTo>
                    <a:pt x="3953" y="2958"/>
                    <a:pt x="5668" y="1982"/>
                    <a:pt x="7704" y="1410"/>
                  </a:cubicBezTo>
                  <a:cubicBezTo>
                    <a:pt x="9608" y="853"/>
                    <a:pt x="11804" y="609"/>
                    <a:pt x="14088" y="609"/>
                  </a:cubicBezTo>
                  <a:cubicBezTo>
                    <a:pt x="14245" y="609"/>
                    <a:pt x="14403" y="610"/>
                    <a:pt x="14562" y="612"/>
                  </a:cubicBezTo>
                  <a:cubicBezTo>
                    <a:pt x="15800" y="648"/>
                    <a:pt x="16991" y="767"/>
                    <a:pt x="18110" y="1053"/>
                  </a:cubicBezTo>
                  <a:cubicBezTo>
                    <a:pt x="19229" y="1315"/>
                    <a:pt x="20229" y="1744"/>
                    <a:pt x="21205" y="2220"/>
                  </a:cubicBezTo>
                  <a:cubicBezTo>
                    <a:pt x="23110" y="3196"/>
                    <a:pt x="24849" y="4184"/>
                    <a:pt x="26468" y="4565"/>
                  </a:cubicBezTo>
                  <a:cubicBezTo>
                    <a:pt x="27191" y="4753"/>
                    <a:pt x="27868" y="4827"/>
                    <a:pt x="28475" y="4827"/>
                  </a:cubicBezTo>
                  <a:cubicBezTo>
                    <a:pt x="29217" y="4827"/>
                    <a:pt x="29853" y="4716"/>
                    <a:pt x="30337" y="4565"/>
                  </a:cubicBezTo>
                  <a:cubicBezTo>
                    <a:pt x="30790" y="4411"/>
                    <a:pt x="31099" y="4244"/>
                    <a:pt x="31314" y="4125"/>
                  </a:cubicBezTo>
                  <a:lnTo>
                    <a:pt x="31314" y="4125"/>
                  </a:lnTo>
                  <a:cubicBezTo>
                    <a:pt x="31088" y="4232"/>
                    <a:pt x="30778" y="4375"/>
                    <a:pt x="30326" y="4482"/>
                  </a:cubicBezTo>
                  <a:cubicBezTo>
                    <a:pt x="29935" y="4582"/>
                    <a:pt x="29455" y="4647"/>
                    <a:pt x="28908" y="4647"/>
                  </a:cubicBezTo>
                  <a:cubicBezTo>
                    <a:pt x="28220" y="4647"/>
                    <a:pt x="27425" y="4545"/>
                    <a:pt x="26563" y="4280"/>
                  </a:cubicBezTo>
                  <a:cubicBezTo>
                    <a:pt x="25003" y="3827"/>
                    <a:pt x="23360" y="2803"/>
                    <a:pt x="21444" y="1779"/>
                  </a:cubicBezTo>
                  <a:cubicBezTo>
                    <a:pt x="20491" y="1267"/>
                    <a:pt x="19419" y="779"/>
                    <a:pt x="18253" y="481"/>
                  </a:cubicBezTo>
                  <a:cubicBezTo>
                    <a:pt x="17098" y="184"/>
                    <a:pt x="15859" y="29"/>
                    <a:pt x="14597" y="5"/>
                  </a:cubicBezTo>
                  <a:cubicBezTo>
                    <a:pt x="14419" y="2"/>
                    <a:pt x="14241" y="0"/>
                    <a:pt x="14063" y="0"/>
                  </a:cubicBezTo>
                  <a:close/>
                  <a:moveTo>
                    <a:pt x="35" y="8264"/>
                  </a:moveTo>
                  <a:cubicBezTo>
                    <a:pt x="10" y="8359"/>
                    <a:pt x="0" y="8411"/>
                    <a:pt x="0" y="8411"/>
                  </a:cubicBezTo>
                  <a:lnTo>
                    <a:pt x="35" y="8264"/>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1" name="Google Shape;17320;p59">
              <a:extLst>
                <a:ext uri="{FF2B5EF4-FFF2-40B4-BE49-F238E27FC236}">
                  <a16:creationId xmlns:a16="http://schemas.microsoft.com/office/drawing/2014/main" id="{D06F3D96-837F-E4E3-DF81-B4226C4BF7E7}"/>
                </a:ext>
              </a:extLst>
            </p:cNvPr>
            <p:cNvSpPr/>
            <p:nvPr/>
          </p:nvSpPr>
          <p:spPr>
            <a:xfrm>
              <a:off x="4967575" y="1766725"/>
              <a:ext cx="70275" cy="246475"/>
            </a:xfrm>
            <a:custGeom>
              <a:avLst/>
              <a:gdLst/>
              <a:ahLst/>
              <a:cxnLst/>
              <a:rect l="l" t="t" r="r" b="b"/>
              <a:pathLst>
                <a:path w="2811" h="9859" extrusionOk="0">
                  <a:moveTo>
                    <a:pt x="0" y="0"/>
                  </a:moveTo>
                  <a:lnTo>
                    <a:pt x="0" y="0"/>
                  </a:lnTo>
                  <a:cubicBezTo>
                    <a:pt x="0" y="0"/>
                    <a:pt x="155" y="560"/>
                    <a:pt x="441" y="1453"/>
                  </a:cubicBezTo>
                  <a:cubicBezTo>
                    <a:pt x="727" y="2346"/>
                    <a:pt x="1084" y="3560"/>
                    <a:pt x="1477" y="4917"/>
                  </a:cubicBezTo>
                  <a:cubicBezTo>
                    <a:pt x="1858" y="6263"/>
                    <a:pt x="2191" y="7501"/>
                    <a:pt x="2429" y="8394"/>
                  </a:cubicBezTo>
                  <a:cubicBezTo>
                    <a:pt x="2644" y="9287"/>
                    <a:pt x="2798" y="9858"/>
                    <a:pt x="2798" y="9858"/>
                  </a:cubicBezTo>
                  <a:cubicBezTo>
                    <a:pt x="2798" y="9858"/>
                    <a:pt x="2810" y="9275"/>
                    <a:pt x="2727" y="8335"/>
                  </a:cubicBezTo>
                  <a:cubicBezTo>
                    <a:pt x="2632" y="7394"/>
                    <a:pt x="2441" y="6120"/>
                    <a:pt x="2048" y="4739"/>
                  </a:cubicBezTo>
                  <a:cubicBezTo>
                    <a:pt x="1667" y="3358"/>
                    <a:pt x="1143" y="2167"/>
                    <a:pt x="727" y="1334"/>
                  </a:cubicBezTo>
                  <a:cubicBezTo>
                    <a:pt x="310" y="500"/>
                    <a:pt x="1" y="0"/>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2" name="Google Shape;17321;p59">
              <a:extLst>
                <a:ext uri="{FF2B5EF4-FFF2-40B4-BE49-F238E27FC236}">
                  <a16:creationId xmlns:a16="http://schemas.microsoft.com/office/drawing/2014/main" id="{F818BD27-0C8B-7B98-B6B6-CD38F0C7CD15}"/>
                </a:ext>
              </a:extLst>
            </p:cNvPr>
            <p:cNvSpPr/>
            <p:nvPr/>
          </p:nvSpPr>
          <p:spPr>
            <a:xfrm>
              <a:off x="4466925" y="1872375"/>
              <a:ext cx="408700" cy="144700"/>
            </a:xfrm>
            <a:custGeom>
              <a:avLst/>
              <a:gdLst/>
              <a:ahLst/>
              <a:cxnLst/>
              <a:rect l="l" t="t" r="r" b="b"/>
              <a:pathLst>
                <a:path w="16348" h="5788" extrusionOk="0">
                  <a:moveTo>
                    <a:pt x="16347" y="1"/>
                  </a:moveTo>
                  <a:cubicBezTo>
                    <a:pt x="16347" y="1"/>
                    <a:pt x="16109" y="96"/>
                    <a:pt x="15657" y="191"/>
                  </a:cubicBezTo>
                  <a:cubicBezTo>
                    <a:pt x="15228" y="310"/>
                    <a:pt x="14585" y="513"/>
                    <a:pt x="13788" y="608"/>
                  </a:cubicBezTo>
                  <a:cubicBezTo>
                    <a:pt x="12990" y="727"/>
                    <a:pt x="12014" y="810"/>
                    <a:pt x="10942" y="846"/>
                  </a:cubicBezTo>
                  <a:cubicBezTo>
                    <a:pt x="9870" y="906"/>
                    <a:pt x="8680" y="941"/>
                    <a:pt x="7430" y="1108"/>
                  </a:cubicBezTo>
                  <a:cubicBezTo>
                    <a:pt x="6191" y="1275"/>
                    <a:pt x="5001" y="1584"/>
                    <a:pt x="4024" y="2073"/>
                  </a:cubicBezTo>
                  <a:cubicBezTo>
                    <a:pt x="3048" y="2549"/>
                    <a:pt x="2238" y="3144"/>
                    <a:pt x="1643" y="3704"/>
                  </a:cubicBezTo>
                  <a:cubicBezTo>
                    <a:pt x="1048" y="4275"/>
                    <a:pt x="643" y="4811"/>
                    <a:pt x="381" y="5180"/>
                  </a:cubicBezTo>
                  <a:cubicBezTo>
                    <a:pt x="262" y="5371"/>
                    <a:pt x="155" y="5525"/>
                    <a:pt x="95" y="5632"/>
                  </a:cubicBezTo>
                  <a:cubicBezTo>
                    <a:pt x="36" y="5740"/>
                    <a:pt x="0" y="5787"/>
                    <a:pt x="0" y="5787"/>
                  </a:cubicBezTo>
                  <a:cubicBezTo>
                    <a:pt x="0" y="5787"/>
                    <a:pt x="36" y="5752"/>
                    <a:pt x="107" y="5644"/>
                  </a:cubicBezTo>
                  <a:cubicBezTo>
                    <a:pt x="167" y="5537"/>
                    <a:pt x="274" y="5406"/>
                    <a:pt x="417" y="5228"/>
                  </a:cubicBezTo>
                  <a:cubicBezTo>
                    <a:pt x="703" y="4882"/>
                    <a:pt x="1131" y="4382"/>
                    <a:pt x="1762" y="3858"/>
                  </a:cubicBezTo>
                  <a:cubicBezTo>
                    <a:pt x="2381" y="3335"/>
                    <a:pt x="3191" y="2787"/>
                    <a:pt x="4155" y="2358"/>
                  </a:cubicBezTo>
                  <a:cubicBezTo>
                    <a:pt x="5120" y="1918"/>
                    <a:pt x="6275" y="1644"/>
                    <a:pt x="7489" y="1477"/>
                  </a:cubicBezTo>
                  <a:cubicBezTo>
                    <a:pt x="8715" y="1311"/>
                    <a:pt x="9906" y="1275"/>
                    <a:pt x="10978" y="1180"/>
                  </a:cubicBezTo>
                  <a:cubicBezTo>
                    <a:pt x="12049" y="1108"/>
                    <a:pt x="13026" y="989"/>
                    <a:pt x="13835" y="822"/>
                  </a:cubicBezTo>
                  <a:cubicBezTo>
                    <a:pt x="14633" y="680"/>
                    <a:pt x="15264" y="453"/>
                    <a:pt x="15693" y="287"/>
                  </a:cubicBezTo>
                  <a:cubicBezTo>
                    <a:pt x="16109" y="108"/>
                    <a:pt x="16347" y="1"/>
                    <a:pt x="163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3" name="Google Shape;17322;p59">
              <a:extLst>
                <a:ext uri="{FF2B5EF4-FFF2-40B4-BE49-F238E27FC236}">
                  <a16:creationId xmlns:a16="http://schemas.microsoft.com/office/drawing/2014/main" id="{99DE5698-50D2-C592-B874-231D96A88320}"/>
                </a:ext>
              </a:extLst>
            </p:cNvPr>
            <p:cNvSpPr/>
            <p:nvPr/>
          </p:nvSpPr>
          <p:spPr>
            <a:xfrm>
              <a:off x="4889875" y="1845000"/>
              <a:ext cx="31575" cy="22050"/>
            </a:xfrm>
            <a:custGeom>
              <a:avLst/>
              <a:gdLst/>
              <a:ahLst/>
              <a:cxnLst/>
              <a:rect l="l" t="t" r="r" b="b"/>
              <a:pathLst>
                <a:path w="1263" h="882" extrusionOk="0">
                  <a:moveTo>
                    <a:pt x="1263" y="0"/>
                  </a:moveTo>
                  <a:cubicBezTo>
                    <a:pt x="1263" y="0"/>
                    <a:pt x="870" y="60"/>
                    <a:pt x="537" y="298"/>
                  </a:cubicBezTo>
                  <a:cubicBezTo>
                    <a:pt x="191" y="536"/>
                    <a:pt x="1" y="882"/>
                    <a:pt x="1" y="882"/>
                  </a:cubicBezTo>
                  <a:cubicBezTo>
                    <a:pt x="1" y="882"/>
                    <a:pt x="370" y="822"/>
                    <a:pt x="727" y="584"/>
                  </a:cubicBezTo>
                  <a:cubicBezTo>
                    <a:pt x="1072" y="346"/>
                    <a:pt x="1263" y="1"/>
                    <a:pt x="1263"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4" name="Google Shape;17323;p59">
              <a:extLst>
                <a:ext uri="{FF2B5EF4-FFF2-40B4-BE49-F238E27FC236}">
                  <a16:creationId xmlns:a16="http://schemas.microsoft.com/office/drawing/2014/main" id="{C0E5E820-14A2-67C8-FE01-58B30C292F74}"/>
                </a:ext>
              </a:extLst>
            </p:cNvPr>
            <p:cNvSpPr/>
            <p:nvPr/>
          </p:nvSpPr>
          <p:spPr>
            <a:xfrm>
              <a:off x="5036025" y="2284350"/>
              <a:ext cx="21750" cy="156575"/>
            </a:xfrm>
            <a:custGeom>
              <a:avLst/>
              <a:gdLst/>
              <a:ahLst/>
              <a:cxnLst/>
              <a:rect l="l" t="t" r="r" b="b"/>
              <a:pathLst>
                <a:path w="870" h="6263" extrusionOk="0">
                  <a:moveTo>
                    <a:pt x="870" y="0"/>
                  </a:moveTo>
                  <a:lnTo>
                    <a:pt x="870" y="0"/>
                  </a:lnTo>
                  <a:cubicBezTo>
                    <a:pt x="870" y="0"/>
                    <a:pt x="501" y="1381"/>
                    <a:pt x="263" y="3108"/>
                  </a:cubicBezTo>
                  <a:cubicBezTo>
                    <a:pt x="25" y="4834"/>
                    <a:pt x="1" y="6263"/>
                    <a:pt x="1" y="6263"/>
                  </a:cubicBezTo>
                  <a:cubicBezTo>
                    <a:pt x="1" y="6263"/>
                    <a:pt x="370" y="4894"/>
                    <a:pt x="608" y="3155"/>
                  </a:cubicBezTo>
                  <a:cubicBezTo>
                    <a:pt x="846" y="1417"/>
                    <a:pt x="870" y="0"/>
                    <a:pt x="87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5" name="Google Shape;17324;p59">
              <a:extLst>
                <a:ext uri="{FF2B5EF4-FFF2-40B4-BE49-F238E27FC236}">
                  <a16:creationId xmlns:a16="http://schemas.microsoft.com/office/drawing/2014/main" id="{DB1E16B6-22FA-1F5C-A12C-41F9EA87B429}"/>
                </a:ext>
              </a:extLst>
            </p:cNvPr>
            <p:cNvSpPr/>
            <p:nvPr/>
          </p:nvSpPr>
          <p:spPr>
            <a:xfrm>
              <a:off x="5055375" y="2246825"/>
              <a:ext cx="8950" cy="17900"/>
            </a:xfrm>
            <a:custGeom>
              <a:avLst/>
              <a:gdLst/>
              <a:ahLst/>
              <a:cxnLst/>
              <a:rect l="l" t="t" r="r" b="b"/>
              <a:pathLst>
                <a:path w="358" h="716" extrusionOk="0">
                  <a:moveTo>
                    <a:pt x="179" y="1"/>
                  </a:moveTo>
                  <a:cubicBezTo>
                    <a:pt x="179" y="1"/>
                    <a:pt x="1" y="168"/>
                    <a:pt x="1" y="358"/>
                  </a:cubicBezTo>
                  <a:cubicBezTo>
                    <a:pt x="1" y="549"/>
                    <a:pt x="179" y="715"/>
                    <a:pt x="179" y="715"/>
                  </a:cubicBezTo>
                  <a:cubicBezTo>
                    <a:pt x="179" y="715"/>
                    <a:pt x="346" y="560"/>
                    <a:pt x="358" y="358"/>
                  </a:cubicBezTo>
                  <a:cubicBezTo>
                    <a:pt x="358" y="168"/>
                    <a:pt x="179" y="1"/>
                    <a:pt x="17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6" name="Google Shape;17325;p59">
              <a:extLst>
                <a:ext uri="{FF2B5EF4-FFF2-40B4-BE49-F238E27FC236}">
                  <a16:creationId xmlns:a16="http://schemas.microsoft.com/office/drawing/2014/main" id="{8949C51A-CBE6-4BE8-F06A-7E81378C0CA7}"/>
                </a:ext>
              </a:extLst>
            </p:cNvPr>
            <p:cNvSpPr/>
            <p:nvPr/>
          </p:nvSpPr>
          <p:spPr>
            <a:xfrm>
              <a:off x="4015675" y="2738550"/>
              <a:ext cx="217900" cy="124750"/>
            </a:xfrm>
            <a:custGeom>
              <a:avLst/>
              <a:gdLst/>
              <a:ahLst/>
              <a:cxnLst/>
              <a:rect l="l" t="t" r="r" b="b"/>
              <a:pathLst>
                <a:path w="8716" h="4990" extrusionOk="0">
                  <a:moveTo>
                    <a:pt x="0" y="1"/>
                  </a:moveTo>
                  <a:cubicBezTo>
                    <a:pt x="0" y="1"/>
                    <a:pt x="36" y="156"/>
                    <a:pt x="107" y="406"/>
                  </a:cubicBezTo>
                  <a:cubicBezTo>
                    <a:pt x="191" y="656"/>
                    <a:pt x="346" y="1037"/>
                    <a:pt x="596" y="1454"/>
                  </a:cubicBezTo>
                  <a:cubicBezTo>
                    <a:pt x="1084" y="2299"/>
                    <a:pt x="2096" y="3299"/>
                    <a:pt x="3465" y="3918"/>
                  </a:cubicBezTo>
                  <a:cubicBezTo>
                    <a:pt x="4846" y="4549"/>
                    <a:pt x="6191" y="4740"/>
                    <a:pt x="7144" y="4859"/>
                  </a:cubicBezTo>
                  <a:cubicBezTo>
                    <a:pt x="8120" y="4954"/>
                    <a:pt x="8716" y="4990"/>
                    <a:pt x="8716" y="4990"/>
                  </a:cubicBezTo>
                  <a:cubicBezTo>
                    <a:pt x="8716" y="4990"/>
                    <a:pt x="8132" y="4883"/>
                    <a:pt x="7192" y="4704"/>
                  </a:cubicBezTo>
                  <a:cubicBezTo>
                    <a:pt x="6251" y="4513"/>
                    <a:pt x="4941" y="4228"/>
                    <a:pt x="3632" y="3620"/>
                  </a:cubicBezTo>
                  <a:cubicBezTo>
                    <a:pt x="2310" y="3013"/>
                    <a:pt x="1298" y="2132"/>
                    <a:pt x="750" y="1358"/>
                  </a:cubicBezTo>
                  <a:cubicBezTo>
                    <a:pt x="465" y="989"/>
                    <a:pt x="274" y="644"/>
                    <a:pt x="167" y="394"/>
                  </a:cubicBezTo>
                  <a:cubicBezTo>
                    <a:pt x="48" y="144"/>
                    <a:pt x="0"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7" name="Google Shape;17326;p59">
              <a:extLst>
                <a:ext uri="{FF2B5EF4-FFF2-40B4-BE49-F238E27FC236}">
                  <a16:creationId xmlns:a16="http://schemas.microsoft.com/office/drawing/2014/main" id="{C28A60D9-7C50-E1EA-B172-665DB31F9F46}"/>
                </a:ext>
              </a:extLst>
            </p:cNvPr>
            <p:cNvSpPr/>
            <p:nvPr/>
          </p:nvSpPr>
          <p:spPr>
            <a:xfrm>
              <a:off x="4086800" y="2797800"/>
              <a:ext cx="25" cy="25"/>
            </a:xfrm>
            <a:custGeom>
              <a:avLst/>
              <a:gdLst/>
              <a:ahLst/>
              <a:cxnLst/>
              <a:rect l="l" t="t" r="r" b="b"/>
              <a:pathLst>
                <a:path w="1" h="1" extrusionOk="0">
                  <a:moveTo>
                    <a:pt x="1" y="0"/>
                  </a:move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8" name="Google Shape;17327;p59">
              <a:extLst>
                <a:ext uri="{FF2B5EF4-FFF2-40B4-BE49-F238E27FC236}">
                  <a16:creationId xmlns:a16="http://schemas.microsoft.com/office/drawing/2014/main" id="{614D008D-4654-B474-D661-6C00375D04F2}"/>
                </a:ext>
              </a:extLst>
            </p:cNvPr>
            <p:cNvSpPr/>
            <p:nvPr/>
          </p:nvSpPr>
          <p:spPr>
            <a:xfrm>
              <a:off x="4069250" y="2783800"/>
              <a:ext cx="73550" cy="37525"/>
            </a:xfrm>
            <a:custGeom>
              <a:avLst/>
              <a:gdLst/>
              <a:ahLst/>
              <a:cxnLst/>
              <a:rect l="l" t="t" r="r" b="b"/>
              <a:pathLst>
                <a:path w="2942" h="1501" extrusionOk="0">
                  <a:moveTo>
                    <a:pt x="0" y="1"/>
                  </a:moveTo>
                  <a:cubicBezTo>
                    <a:pt x="0" y="1"/>
                    <a:pt x="119" y="144"/>
                    <a:pt x="346" y="358"/>
                  </a:cubicBezTo>
                  <a:cubicBezTo>
                    <a:pt x="584" y="548"/>
                    <a:pt x="917" y="810"/>
                    <a:pt x="1334" y="1025"/>
                  </a:cubicBezTo>
                  <a:cubicBezTo>
                    <a:pt x="1751" y="1251"/>
                    <a:pt x="2143" y="1370"/>
                    <a:pt x="2441" y="1429"/>
                  </a:cubicBezTo>
                  <a:cubicBezTo>
                    <a:pt x="2739" y="1489"/>
                    <a:pt x="2941" y="1501"/>
                    <a:pt x="2941" y="1501"/>
                  </a:cubicBezTo>
                  <a:cubicBezTo>
                    <a:pt x="2941" y="1501"/>
                    <a:pt x="2263" y="1132"/>
                    <a:pt x="1489" y="715"/>
                  </a:cubicBezTo>
                  <a:cubicBezTo>
                    <a:pt x="691" y="310"/>
                    <a:pt x="1" y="1"/>
                    <a:pt x="0"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979" name="Google Shape;17328;p59">
              <a:extLst>
                <a:ext uri="{FF2B5EF4-FFF2-40B4-BE49-F238E27FC236}">
                  <a16:creationId xmlns:a16="http://schemas.microsoft.com/office/drawing/2014/main" id="{76A9E24A-F618-6ADC-5079-B121A70BCEC5}"/>
                </a:ext>
              </a:extLst>
            </p:cNvPr>
            <p:cNvSpPr/>
            <p:nvPr/>
          </p:nvSpPr>
          <p:spPr>
            <a:xfrm>
              <a:off x="4090975" y="2778475"/>
              <a:ext cx="47350" cy="19350"/>
            </a:xfrm>
            <a:custGeom>
              <a:avLst/>
              <a:gdLst/>
              <a:ahLst/>
              <a:cxnLst/>
              <a:rect l="l" t="t" r="r" b="b"/>
              <a:pathLst>
                <a:path w="1894" h="774" extrusionOk="0">
                  <a:moveTo>
                    <a:pt x="195" y="1"/>
                  </a:moveTo>
                  <a:cubicBezTo>
                    <a:pt x="74" y="1"/>
                    <a:pt x="1" y="11"/>
                    <a:pt x="1" y="11"/>
                  </a:cubicBezTo>
                  <a:cubicBezTo>
                    <a:pt x="1" y="11"/>
                    <a:pt x="405" y="273"/>
                    <a:pt x="905" y="476"/>
                  </a:cubicBezTo>
                  <a:cubicBezTo>
                    <a:pt x="1417" y="678"/>
                    <a:pt x="1894" y="773"/>
                    <a:pt x="1894" y="773"/>
                  </a:cubicBezTo>
                  <a:cubicBezTo>
                    <a:pt x="1894" y="773"/>
                    <a:pt x="1596" y="380"/>
                    <a:pt x="1036" y="166"/>
                  </a:cubicBezTo>
                  <a:cubicBezTo>
                    <a:pt x="701" y="27"/>
                    <a:pt x="387" y="1"/>
                    <a:pt x="195"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
        <p:nvSpPr>
          <p:cNvPr id="17980" name="Google Shape;8688;p36">
            <a:extLst>
              <a:ext uri="{FF2B5EF4-FFF2-40B4-BE49-F238E27FC236}">
                <a16:creationId xmlns:a16="http://schemas.microsoft.com/office/drawing/2014/main" id="{ADA99C2F-A16F-5868-224F-C49C98B08072}"/>
              </a:ext>
            </a:extLst>
          </p:cNvPr>
          <p:cNvSpPr txBox="1">
            <a:spLocks/>
          </p:cNvSpPr>
          <p:nvPr/>
        </p:nvSpPr>
        <p:spPr>
          <a:xfrm>
            <a:off x="2186623" y="2195396"/>
            <a:ext cx="4566000" cy="35953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latin typeface="Livvic" pitchFamily="2" charset="0"/>
              </a:rPr>
              <a:t>Let’s keep in touch</a:t>
            </a:r>
          </a:p>
        </p:txBody>
      </p:sp>
      <p:pic>
        <p:nvPicPr>
          <p:cNvPr id="17982" name="Picture 17981" descr="A black background with a black square&#10;&#10;Description automatically generated with medium confidence">
            <a:extLst>
              <a:ext uri="{FF2B5EF4-FFF2-40B4-BE49-F238E27FC236}">
                <a16:creationId xmlns:a16="http://schemas.microsoft.com/office/drawing/2014/main" id="{4E041478-7DEF-552F-35F1-E75E08BEC262}"/>
              </a:ext>
            </a:extLst>
          </p:cNvPr>
          <p:cNvPicPr>
            <a:picLocks noChangeAspect="1"/>
          </p:cNvPicPr>
          <p:nvPr/>
        </p:nvPicPr>
        <p:blipFill>
          <a:blip r:embed="rId3"/>
          <a:stretch>
            <a:fillRect/>
          </a:stretch>
        </p:blipFill>
        <p:spPr>
          <a:xfrm>
            <a:off x="3426117" y="2582715"/>
            <a:ext cx="292090" cy="292090"/>
          </a:xfrm>
          <a:prstGeom prst="rect">
            <a:avLst/>
          </a:prstGeom>
        </p:spPr>
      </p:pic>
      <p:sp>
        <p:nvSpPr>
          <p:cNvPr id="17983" name="Google Shape;8688;p36">
            <a:extLst>
              <a:ext uri="{FF2B5EF4-FFF2-40B4-BE49-F238E27FC236}">
                <a16:creationId xmlns:a16="http://schemas.microsoft.com/office/drawing/2014/main" id="{40C7ED2F-71C2-7032-8962-C698D4719D65}"/>
              </a:ext>
            </a:extLst>
          </p:cNvPr>
          <p:cNvSpPr txBox="1">
            <a:spLocks/>
          </p:cNvSpPr>
          <p:nvPr/>
        </p:nvSpPr>
        <p:spPr>
          <a:xfrm>
            <a:off x="2472791" y="2552299"/>
            <a:ext cx="4566000" cy="35953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t>inklyreads@gmail.com</a:t>
            </a:r>
          </a:p>
        </p:txBody>
      </p:sp>
      <p:pic>
        <p:nvPicPr>
          <p:cNvPr id="17985" name="Picture 17984">
            <a:extLst>
              <a:ext uri="{FF2B5EF4-FFF2-40B4-BE49-F238E27FC236}">
                <a16:creationId xmlns:a16="http://schemas.microsoft.com/office/drawing/2014/main" id="{F959D42A-7369-3121-0DC2-E033AD0F9C87}"/>
              </a:ext>
            </a:extLst>
          </p:cNvPr>
          <p:cNvPicPr>
            <a:picLocks noChangeAspect="1"/>
          </p:cNvPicPr>
          <p:nvPr/>
        </p:nvPicPr>
        <p:blipFill>
          <a:blip r:embed="rId4"/>
          <a:stretch>
            <a:fillRect/>
          </a:stretch>
        </p:blipFill>
        <p:spPr>
          <a:xfrm>
            <a:off x="3438191" y="3064067"/>
            <a:ext cx="267942" cy="267942"/>
          </a:xfrm>
          <a:prstGeom prst="rect">
            <a:avLst/>
          </a:prstGeom>
        </p:spPr>
      </p:pic>
      <p:sp>
        <p:nvSpPr>
          <p:cNvPr id="18055" name="Google Shape;8688;p36">
            <a:extLst>
              <a:ext uri="{FF2B5EF4-FFF2-40B4-BE49-F238E27FC236}">
                <a16:creationId xmlns:a16="http://schemas.microsoft.com/office/drawing/2014/main" id="{D1820670-6157-8992-CDAC-9423E3F67A09}"/>
              </a:ext>
            </a:extLst>
          </p:cNvPr>
          <p:cNvSpPr txBox="1">
            <a:spLocks/>
          </p:cNvSpPr>
          <p:nvPr/>
        </p:nvSpPr>
        <p:spPr>
          <a:xfrm>
            <a:off x="2008332" y="2966398"/>
            <a:ext cx="4566000" cy="35953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err="1"/>
              <a:t>InklyReads</a:t>
            </a:r>
            <a:endParaRPr lang="en-US" dirty="0"/>
          </a:p>
        </p:txBody>
      </p:sp>
      <p:pic>
        <p:nvPicPr>
          <p:cNvPr id="18057" name="Picture 18056" descr="A black background with a black square&#10;&#10;Description automatically generated with medium confidence">
            <a:extLst>
              <a:ext uri="{FF2B5EF4-FFF2-40B4-BE49-F238E27FC236}">
                <a16:creationId xmlns:a16="http://schemas.microsoft.com/office/drawing/2014/main" id="{818FDF9A-E1A9-6175-7700-FA865BA5173E}"/>
              </a:ext>
            </a:extLst>
          </p:cNvPr>
          <p:cNvPicPr>
            <a:picLocks noChangeAspect="1"/>
          </p:cNvPicPr>
          <p:nvPr/>
        </p:nvPicPr>
        <p:blipFill>
          <a:blip r:embed="rId5"/>
          <a:stretch>
            <a:fillRect/>
          </a:stretch>
        </p:blipFill>
        <p:spPr>
          <a:xfrm>
            <a:off x="3418292" y="3510633"/>
            <a:ext cx="287841" cy="287841"/>
          </a:xfrm>
          <a:prstGeom prst="rect">
            <a:avLst/>
          </a:prstGeom>
        </p:spPr>
      </p:pic>
      <p:sp>
        <p:nvSpPr>
          <p:cNvPr id="18058" name="Google Shape;8688;p36">
            <a:extLst>
              <a:ext uri="{FF2B5EF4-FFF2-40B4-BE49-F238E27FC236}">
                <a16:creationId xmlns:a16="http://schemas.microsoft.com/office/drawing/2014/main" id="{5479641F-2157-83FD-DBCA-F4EAF3268E64}"/>
              </a:ext>
            </a:extLst>
          </p:cNvPr>
          <p:cNvSpPr txBox="1">
            <a:spLocks/>
          </p:cNvSpPr>
          <p:nvPr/>
        </p:nvSpPr>
        <p:spPr>
          <a:xfrm>
            <a:off x="2011075" y="3452561"/>
            <a:ext cx="4566000" cy="35953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err="1"/>
              <a:t>InklyReads</a:t>
            </a:r>
            <a:endParaRPr lang="en-US" dirty="0"/>
          </a:p>
        </p:txBody>
      </p:sp>
    </p:spTree>
    <p:extLst>
      <p:ext uri="{BB962C8B-B14F-4D97-AF65-F5344CB8AC3E}">
        <p14:creationId xmlns:p14="http://schemas.microsoft.com/office/powerpoint/2010/main" val="4021992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33"/>
          <p:cNvGrpSpPr/>
          <p:nvPr/>
        </p:nvGrpSpPr>
        <p:grpSpPr>
          <a:xfrm>
            <a:off x="5795825" y="1126313"/>
            <a:ext cx="4109750" cy="3530675"/>
            <a:chOff x="4945925" y="1165200"/>
            <a:chExt cx="4109750" cy="3530675"/>
          </a:xfrm>
        </p:grpSpPr>
        <p:sp>
          <p:nvSpPr>
            <p:cNvPr id="333" name="Google Shape;333;p33"/>
            <p:cNvSpPr/>
            <p:nvPr/>
          </p:nvSpPr>
          <p:spPr>
            <a:xfrm>
              <a:off x="4995125" y="2056850"/>
              <a:ext cx="592875" cy="1110275"/>
            </a:xfrm>
            <a:custGeom>
              <a:avLst/>
              <a:gdLst/>
              <a:ahLst/>
              <a:cxnLst/>
              <a:rect l="l" t="t" r="r" b="b"/>
              <a:pathLst>
                <a:path w="23715" h="44411" extrusionOk="0">
                  <a:moveTo>
                    <a:pt x="72" y="1"/>
                  </a:moveTo>
                  <a:cubicBezTo>
                    <a:pt x="36" y="1"/>
                    <a:pt x="1" y="40"/>
                    <a:pt x="17" y="73"/>
                  </a:cubicBezTo>
                  <a:cubicBezTo>
                    <a:pt x="7756" y="14778"/>
                    <a:pt x="15460" y="29494"/>
                    <a:pt x="23092" y="44257"/>
                  </a:cubicBezTo>
                  <a:cubicBezTo>
                    <a:pt x="23148" y="44366"/>
                    <a:pt x="23236" y="44411"/>
                    <a:pt x="23324" y="44411"/>
                  </a:cubicBezTo>
                  <a:cubicBezTo>
                    <a:pt x="23517" y="44411"/>
                    <a:pt x="23714" y="44196"/>
                    <a:pt x="23592" y="43960"/>
                  </a:cubicBezTo>
                  <a:cubicBezTo>
                    <a:pt x="15710" y="29351"/>
                    <a:pt x="7899" y="14694"/>
                    <a:pt x="112" y="26"/>
                  </a:cubicBezTo>
                  <a:cubicBezTo>
                    <a:pt x="102" y="8"/>
                    <a:pt x="87" y="1"/>
                    <a:pt x="7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4945925" y="2088500"/>
              <a:ext cx="618550" cy="1157250"/>
            </a:xfrm>
            <a:custGeom>
              <a:avLst/>
              <a:gdLst/>
              <a:ahLst/>
              <a:cxnLst/>
              <a:rect l="l" t="t" r="r" b="b"/>
              <a:pathLst>
                <a:path w="24742" h="46290" extrusionOk="0">
                  <a:moveTo>
                    <a:pt x="55" y="1"/>
                  </a:moveTo>
                  <a:cubicBezTo>
                    <a:pt x="30" y="1"/>
                    <a:pt x="0" y="23"/>
                    <a:pt x="9" y="58"/>
                  </a:cubicBezTo>
                  <a:cubicBezTo>
                    <a:pt x="7986" y="15440"/>
                    <a:pt x="15606" y="31121"/>
                    <a:pt x="24190" y="46158"/>
                  </a:cubicBezTo>
                  <a:cubicBezTo>
                    <a:pt x="24242" y="46251"/>
                    <a:pt x="24320" y="46290"/>
                    <a:pt x="24397" y="46290"/>
                  </a:cubicBezTo>
                  <a:cubicBezTo>
                    <a:pt x="24569" y="46290"/>
                    <a:pt x="24741" y="46101"/>
                    <a:pt x="24643" y="45896"/>
                  </a:cubicBezTo>
                  <a:cubicBezTo>
                    <a:pt x="17011" y="30347"/>
                    <a:pt x="8331" y="15238"/>
                    <a:pt x="80" y="10"/>
                  </a:cubicBezTo>
                  <a:cubicBezTo>
                    <a:pt x="74" y="4"/>
                    <a:pt x="65" y="1"/>
                    <a:pt x="5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5951250" y="1636925"/>
              <a:ext cx="2255900" cy="1521300"/>
            </a:xfrm>
            <a:custGeom>
              <a:avLst/>
              <a:gdLst/>
              <a:ahLst/>
              <a:cxnLst/>
              <a:rect l="l" t="t" r="r" b="b"/>
              <a:pathLst>
                <a:path w="90236" h="60852" extrusionOk="0">
                  <a:moveTo>
                    <a:pt x="90197" y="0"/>
                  </a:moveTo>
                  <a:cubicBezTo>
                    <a:pt x="90189" y="0"/>
                    <a:pt x="90180" y="3"/>
                    <a:pt x="90169" y="11"/>
                  </a:cubicBezTo>
                  <a:cubicBezTo>
                    <a:pt x="60154" y="20049"/>
                    <a:pt x="29852" y="39742"/>
                    <a:pt x="218" y="60352"/>
                  </a:cubicBezTo>
                  <a:cubicBezTo>
                    <a:pt x="0" y="60520"/>
                    <a:pt x="135" y="60851"/>
                    <a:pt x="350" y="60851"/>
                  </a:cubicBezTo>
                  <a:cubicBezTo>
                    <a:pt x="395" y="60851"/>
                    <a:pt x="442" y="60837"/>
                    <a:pt x="491" y="60804"/>
                  </a:cubicBezTo>
                  <a:cubicBezTo>
                    <a:pt x="30709" y="41064"/>
                    <a:pt x="60380" y="20383"/>
                    <a:pt x="90217" y="71"/>
                  </a:cubicBezTo>
                  <a:cubicBezTo>
                    <a:pt x="90235" y="43"/>
                    <a:pt x="90225" y="0"/>
                    <a:pt x="90197"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5933400" y="1732600"/>
              <a:ext cx="2310550" cy="1498200"/>
            </a:xfrm>
            <a:custGeom>
              <a:avLst/>
              <a:gdLst/>
              <a:ahLst/>
              <a:cxnLst/>
              <a:rect l="l" t="t" r="r" b="b"/>
              <a:pathLst>
                <a:path w="92422" h="59928" extrusionOk="0">
                  <a:moveTo>
                    <a:pt x="92045" y="1"/>
                  </a:moveTo>
                  <a:cubicBezTo>
                    <a:pt x="92001" y="1"/>
                    <a:pt x="91955" y="13"/>
                    <a:pt x="91907" y="42"/>
                  </a:cubicBezTo>
                  <a:cubicBezTo>
                    <a:pt x="60701" y="19008"/>
                    <a:pt x="30888" y="40297"/>
                    <a:pt x="39" y="59859"/>
                  </a:cubicBezTo>
                  <a:cubicBezTo>
                    <a:pt x="0" y="59878"/>
                    <a:pt x="16" y="59928"/>
                    <a:pt x="48" y="59928"/>
                  </a:cubicBezTo>
                  <a:cubicBezTo>
                    <a:pt x="56" y="59928"/>
                    <a:pt x="65" y="59925"/>
                    <a:pt x="74" y="59918"/>
                  </a:cubicBezTo>
                  <a:cubicBezTo>
                    <a:pt x="31090" y="40630"/>
                    <a:pt x="61534" y="20366"/>
                    <a:pt x="92181" y="494"/>
                  </a:cubicBezTo>
                  <a:cubicBezTo>
                    <a:pt x="92421" y="344"/>
                    <a:pt x="92275" y="1"/>
                    <a:pt x="9204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6797775" y="2415725"/>
              <a:ext cx="1048800" cy="675175"/>
            </a:xfrm>
            <a:custGeom>
              <a:avLst/>
              <a:gdLst/>
              <a:ahLst/>
              <a:cxnLst/>
              <a:rect l="l" t="t" r="r" b="b"/>
              <a:pathLst>
                <a:path w="41952" h="27007" extrusionOk="0">
                  <a:moveTo>
                    <a:pt x="41575" y="1"/>
                  </a:moveTo>
                  <a:cubicBezTo>
                    <a:pt x="41532" y="1"/>
                    <a:pt x="41485" y="13"/>
                    <a:pt x="41437" y="42"/>
                  </a:cubicBezTo>
                  <a:cubicBezTo>
                    <a:pt x="27233" y="8281"/>
                    <a:pt x="13898" y="18103"/>
                    <a:pt x="39" y="26926"/>
                  </a:cubicBezTo>
                  <a:cubicBezTo>
                    <a:pt x="1" y="26955"/>
                    <a:pt x="25" y="27007"/>
                    <a:pt x="60" y="27007"/>
                  </a:cubicBezTo>
                  <a:cubicBezTo>
                    <a:pt x="69" y="27007"/>
                    <a:pt x="78" y="27004"/>
                    <a:pt x="87" y="26997"/>
                  </a:cubicBezTo>
                  <a:cubicBezTo>
                    <a:pt x="14101" y="18437"/>
                    <a:pt x="28067" y="9638"/>
                    <a:pt x="41711" y="494"/>
                  </a:cubicBezTo>
                  <a:cubicBezTo>
                    <a:pt x="41951" y="344"/>
                    <a:pt x="41805" y="1"/>
                    <a:pt x="4157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6870650" y="2551725"/>
              <a:ext cx="1048225" cy="674925"/>
            </a:xfrm>
            <a:custGeom>
              <a:avLst/>
              <a:gdLst/>
              <a:ahLst/>
              <a:cxnLst/>
              <a:rect l="l" t="t" r="r" b="b"/>
              <a:pathLst>
                <a:path w="41929" h="26997" extrusionOk="0">
                  <a:moveTo>
                    <a:pt x="41567" y="1"/>
                  </a:moveTo>
                  <a:cubicBezTo>
                    <a:pt x="41523" y="1"/>
                    <a:pt x="41476" y="14"/>
                    <a:pt x="41427" y="43"/>
                  </a:cubicBezTo>
                  <a:cubicBezTo>
                    <a:pt x="27211" y="8270"/>
                    <a:pt x="13876" y="18093"/>
                    <a:pt x="29" y="26915"/>
                  </a:cubicBezTo>
                  <a:cubicBezTo>
                    <a:pt x="1" y="26944"/>
                    <a:pt x="18" y="26996"/>
                    <a:pt x="45" y="26996"/>
                  </a:cubicBezTo>
                  <a:cubicBezTo>
                    <a:pt x="51" y="26996"/>
                    <a:pt x="58" y="26993"/>
                    <a:pt x="65" y="26986"/>
                  </a:cubicBezTo>
                  <a:cubicBezTo>
                    <a:pt x="14091" y="18438"/>
                    <a:pt x="28045" y="9627"/>
                    <a:pt x="41689" y="483"/>
                  </a:cubicBezTo>
                  <a:cubicBezTo>
                    <a:pt x="41929" y="334"/>
                    <a:pt x="41792" y="1"/>
                    <a:pt x="41567"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7852200" y="3844750"/>
              <a:ext cx="342675" cy="213075"/>
            </a:xfrm>
            <a:custGeom>
              <a:avLst/>
              <a:gdLst/>
              <a:ahLst/>
              <a:cxnLst/>
              <a:rect l="l" t="t" r="r" b="b"/>
              <a:pathLst>
                <a:path w="13707" h="8523" extrusionOk="0">
                  <a:moveTo>
                    <a:pt x="13527" y="0"/>
                  </a:moveTo>
                  <a:cubicBezTo>
                    <a:pt x="13507" y="0"/>
                    <a:pt x="13486" y="6"/>
                    <a:pt x="13464" y="19"/>
                  </a:cubicBezTo>
                  <a:cubicBezTo>
                    <a:pt x="8845" y="2602"/>
                    <a:pt x="4499" y="5674"/>
                    <a:pt x="10" y="8472"/>
                  </a:cubicBezTo>
                  <a:cubicBezTo>
                    <a:pt x="1" y="8501"/>
                    <a:pt x="15" y="8523"/>
                    <a:pt x="27" y="8523"/>
                  </a:cubicBezTo>
                  <a:cubicBezTo>
                    <a:pt x="30" y="8523"/>
                    <a:pt x="32" y="8522"/>
                    <a:pt x="34" y="8520"/>
                  </a:cubicBezTo>
                  <a:cubicBezTo>
                    <a:pt x="4606" y="5853"/>
                    <a:pt x="9166" y="3138"/>
                    <a:pt x="13595" y="245"/>
                  </a:cubicBezTo>
                  <a:cubicBezTo>
                    <a:pt x="13707" y="174"/>
                    <a:pt x="13638" y="0"/>
                    <a:pt x="13527"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7803925" y="3773875"/>
              <a:ext cx="366775" cy="219875"/>
            </a:xfrm>
            <a:custGeom>
              <a:avLst/>
              <a:gdLst/>
              <a:ahLst/>
              <a:cxnLst/>
              <a:rect l="l" t="t" r="r" b="b"/>
              <a:pathLst>
                <a:path w="14671" h="8795" extrusionOk="0">
                  <a:moveTo>
                    <a:pt x="14478" y="1"/>
                  </a:moveTo>
                  <a:cubicBezTo>
                    <a:pt x="14456" y="1"/>
                    <a:pt x="14432" y="7"/>
                    <a:pt x="14407" y="20"/>
                  </a:cubicBezTo>
                  <a:cubicBezTo>
                    <a:pt x="9490" y="2663"/>
                    <a:pt x="4823" y="5866"/>
                    <a:pt x="36" y="8771"/>
                  </a:cubicBezTo>
                  <a:cubicBezTo>
                    <a:pt x="1" y="8771"/>
                    <a:pt x="36" y="8795"/>
                    <a:pt x="48" y="8795"/>
                  </a:cubicBezTo>
                  <a:cubicBezTo>
                    <a:pt x="4930" y="6044"/>
                    <a:pt x="9800" y="3235"/>
                    <a:pt x="14550" y="234"/>
                  </a:cubicBezTo>
                  <a:cubicBezTo>
                    <a:pt x="14670" y="164"/>
                    <a:pt x="14597" y="1"/>
                    <a:pt x="1447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7360650" y="3715500"/>
              <a:ext cx="1695025" cy="896425"/>
            </a:xfrm>
            <a:custGeom>
              <a:avLst/>
              <a:gdLst/>
              <a:ahLst/>
              <a:cxnLst/>
              <a:rect l="l" t="t" r="r" b="b"/>
              <a:pathLst>
                <a:path w="67801" h="35857" extrusionOk="0">
                  <a:moveTo>
                    <a:pt x="67414" y="0"/>
                  </a:moveTo>
                  <a:cubicBezTo>
                    <a:pt x="67373" y="0"/>
                    <a:pt x="67330" y="10"/>
                    <a:pt x="67286" y="33"/>
                  </a:cubicBezTo>
                  <a:cubicBezTo>
                    <a:pt x="44306" y="10808"/>
                    <a:pt x="22685" y="24381"/>
                    <a:pt x="39" y="35776"/>
                  </a:cubicBezTo>
                  <a:cubicBezTo>
                    <a:pt x="0" y="35805"/>
                    <a:pt x="24" y="35857"/>
                    <a:pt x="60" y="35857"/>
                  </a:cubicBezTo>
                  <a:cubicBezTo>
                    <a:pt x="68" y="35857"/>
                    <a:pt x="78" y="35854"/>
                    <a:pt x="87" y="35847"/>
                  </a:cubicBezTo>
                  <a:cubicBezTo>
                    <a:pt x="22899" y="24739"/>
                    <a:pt x="45057" y="12237"/>
                    <a:pt x="67547" y="474"/>
                  </a:cubicBezTo>
                  <a:cubicBezTo>
                    <a:pt x="67801" y="332"/>
                    <a:pt x="67649" y="0"/>
                    <a:pt x="6741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5578950" y="314242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192" y="537"/>
                    <a:pt x="15240" y="418"/>
                  </a:cubicBezTo>
                  <a:cubicBezTo>
                    <a:pt x="15511" y="418"/>
                    <a:pt x="15514" y="1"/>
                    <a:pt x="1525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5553650" y="322457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204" y="537"/>
                    <a:pt x="15240" y="418"/>
                  </a:cubicBezTo>
                  <a:cubicBezTo>
                    <a:pt x="15511" y="418"/>
                    <a:pt x="15514" y="1"/>
                    <a:pt x="1525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5956075" y="3594525"/>
              <a:ext cx="369125" cy="34025"/>
            </a:xfrm>
            <a:custGeom>
              <a:avLst/>
              <a:gdLst/>
              <a:ahLst/>
              <a:cxnLst/>
              <a:rect l="l" t="t" r="r" b="b"/>
              <a:pathLst>
                <a:path w="14765" h="1361" extrusionOk="0">
                  <a:moveTo>
                    <a:pt x="14521" y="0"/>
                  </a:moveTo>
                  <a:cubicBezTo>
                    <a:pt x="14512" y="0"/>
                    <a:pt x="14501" y="1"/>
                    <a:pt x="14491" y="2"/>
                  </a:cubicBezTo>
                  <a:cubicBezTo>
                    <a:pt x="9704" y="360"/>
                    <a:pt x="4894" y="764"/>
                    <a:pt x="96" y="1205"/>
                  </a:cubicBezTo>
                  <a:cubicBezTo>
                    <a:pt x="4" y="1205"/>
                    <a:pt x="1" y="1360"/>
                    <a:pt x="86" y="1360"/>
                  </a:cubicBezTo>
                  <a:cubicBezTo>
                    <a:pt x="89" y="1360"/>
                    <a:pt x="93" y="1360"/>
                    <a:pt x="96" y="1360"/>
                  </a:cubicBezTo>
                  <a:cubicBezTo>
                    <a:pt x="4894" y="1074"/>
                    <a:pt x="9680" y="764"/>
                    <a:pt x="14491" y="419"/>
                  </a:cubicBezTo>
                  <a:cubicBezTo>
                    <a:pt x="14754" y="408"/>
                    <a:pt x="14764" y="0"/>
                    <a:pt x="14521"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5977800" y="3636250"/>
              <a:ext cx="387875" cy="16700"/>
            </a:xfrm>
            <a:custGeom>
              <a:avLst/>
              <a:gdLst/>
              <a:ahLst/>
              <a:cxnLst/>
              <a:rect l="l" t="t" r="r" b="b"/>
              <a:pathLst>
                <a:path w="15515" h="668" extrusionOk="0">
                  <a:moveTo>
                    <a:pt x="15252" y="0"/>
                  </a:moveTo>
                  <a:cubicBezTo>
                    <a:pt x="15248" y="0"/>
                    <a:pt x="15245" y="0"/>
                    <a:pt x="15241" y="0"/>
                  </a:cubicBezTo>
                  <a:cubicBezTo>
                    <a:pt x="10205" y="131"/>
                    <a:pt x="5156" y="298"/>
                    <a:pt x="108" y="500"/>
                  </a:cubicBezTo>
                  <a:cubicBezTo>
                    <a:pt x="1" y="500"/>
                    <a:pt x="1" y="667"/>
                    <a:pt x="108" y="667"/>
                  </a:cubicBezTo>
                  <a:cubicBezTo>
                    <a:pt x="5156" y="619"/>
                    <a:pt x="10205" y="536"/>
                    <a:pt x="15241" y="417"/>
                  </a:cubicBezTo>
                  <a:cubicBezTo>
                    <a:pt x="15511" y="417"/>
                    <a:pt x="15515" y="0"/>
                    <a:pt x="15252"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6278150" y="3914500"/>
              <a:ext cx="369100" cy="34000"/>
            </a:xfrm>
            <a:custGeom>
              <a:avLst/>
              <a:gdLst/>
              <a:ahLst/>
              <a:cxnLst/>
              <a:rect l="l" t="t" r="r" b="b"/>
              <a:pathLst>
                <a:path w="14764" h="1360" extrusionOk="0">
                  <a:moveTo>
                    <a:pt x="14531" y="1"/>
                  </a:moveTo>
                  <a:cubicBezTo>
                    <a:pt x="14522" y="1"/>
                    <a:pt x="14512" y="1"/>
                    <a:pt x="14502" y="3"/>
                  </a:cubicBezTo>
                  <a:cubicBezTo>
                    <a:pt x="9704" y="360"/>
                    <a:pt x="4894" y="765"/>
                    <a:pt x="107" y="1205"/>
                  </a:cubicBezTo>
                  <a:cubicBezTo>
                    <a:pt x="104" y="1205"/>
                    <a:pt x="100" y="1205"/>
                    <a:pt x="97" y="1205"/>
                  </a:cubicBezTo>
                  <a:cubicBezTo>
                    <a:pt x="0" y="1205"/>
                    <a:pt x="4" y="1360"/>
                    <a:pt x="107" y="1360"/>
                  </a:cubicBezTo>
                  <a:cubicBezTo>
                    <a:pt x="4894" y="1074"/>
                    <a:pt x="9704" y="765"/>
                    <a:pt x="14502" y="419"/>
                  </a:cubicBezTo>
                  <a:cubicBezTo>
                    <a:pt x="14754" y="408"/>
                    <a:pt x="14764" y="1"/>
                    <a:pt x="14531"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6306425" y="3956225"/>
              <a:ext cx="381025" cy="14025"/>
            </a:xfrm>
            <a:custGeom>
              <a:avLst/>
              <a:gdLst/>
              <a:ahLst/>
              <a:cxnLst/>
              <a:rect l="l" t="t" r="r" b="b"/>
              <a:pathLst>
                <a:path w="15241" h="561" extrusionOk="0">
                  <a:moveTo>
                    <a:pt x="14989" y="0"/>
                  </a:moveTo>
                  <a:cubicBezTo>
                    <a:pt x="14986" y="0"/>
                    <a:pt x="14982" y="0"/>
                    <a:pt x="14978" y="1"/>
                  </a:cubicBezTo>
                  <a:cubicBezTo>
                    <a:pt x="10014" y="132"/>
                    <a:pt x="5061" y="203"/>
                    <a:pt x="108" y="417"/>
                  </a:cubicBezTo>
                  <a:cubicBezTo>
                    <a:pt x="104" y="417"/>
                    <a:pt x="100" y="417"/>
                    <a:pt x="96" y="417"/>
                  </a:cubicBezTo>
                  <a:cubicBezTo>
                    <a:pt x="0" y="417"/>
                    <a:pt x="4" y="560"/>
                    <a:pt x="108" y="560"/>
                  </a:cubicBezTo>
                  <a:cubicBezTo>
                    <a:pt x="5061" y="524"/>
                    <a:pt x="10014" y="524"/>
                    <a:pt x="14978" y="417"/>
                  </a:cubicBezTo>
                  <a:cubicBezTo>
                    <a:pt x="15237" y="417"/>
                    <a:pt x="15240" y="0"/>
                    <a:pt x="1498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3"/>
            <p:cNvSpPr/>
            <p:nvPr/>
          </p:nvSpPr>
          <p:spPr>
            <a:xfrm>
              <a:off x="6610525" y="4234475"/>
              <a:ext cx="358800" cy="33125"/>
            </a:xfrm>
            <a:custGeom>
              <a:avLst/>
              <a:gdLst/>
              <a:ahLst/>
              <a:cxnLst/>
              <a:rect l="l" t="t" r="r" b="b"/>
              <a:pathLst>
                <a:path w="14352" h="1325" extrusionOk="0">
                  <a:moveTo>
                    <a:pt x="14119" y="1"/>
                  </a:moveTo>
                  <a:cubicBezTo>
                    <a:pt x="14110" y="1"/>
                    <a:pt x="14100" y="1"/>
                    <a:pt x="14090" y="3"/>
                  </a:cubicBezTo>
                  <a:cubicBezTo>
                    <a:pt x="9434" y="360"/>
                    <a:pt x="4767" y="741"/>
                    <a:pt x="112" y="1182"/>
                  </a:cubicBezTo>
                  <a:cubicBezTo>
                    <a:pt x="105" y="1180"/>
                    <a:pt x="99" y="1179"/>
                    <a:pt x="94" y="1179"/>
                  </a:cubicBezTo>
                  <a:cubicBezTo>
                    <a:pt x="14" y="1179"/>
                    <a:pt x="1" y="1324"/>
                    <a:pt x="112" y="1324"/>
                  </a:cubicBezTo>
                  <a:cubicBezTo>
                    <a:pt x="4767" y="1063"/>
                    <a:pt x="9434" y="741"/>
                    <a:pt x="14090" y="420"/>
                  </a:cubicBezTo>
                  <a:cubicBezTo>
                    <a:pt x="14341" y="408"/>
                    <a:pt x="14351" y="1"/>
                    <a:pt x="1411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3"/>
            <p:cNvSpPr/>
            <p:nvPr/>
          </p:nvSpPr>
          <p:spPr>
            <a:xfrm>
              <a:off x="6636225" y="4275875"/>
              <a:ext cx="373575" cy="16425"/>
            </a:xfrm>
            <a:custGeom>
              <a:avLst/>
              <a:gdLst/>
              <a:ahLst/>
              <a:cxnLst/>
              <a:rect l="l" t="t" r="r" b="b"/>
              <a:pathLst>
                <a:path w="14943" h="657" extrusionOk="0">
                  <a:moveTo>
                    <a:pt x="14690" y="1"/>
                  </a:moveTo>
                  <a:cubicBezTo>
                    <a:pt x="14683" y="1"/>
                    <a:pt x="14676" y="1"/>
                    <a:pt x="14669" y="2"/>
                  </a:cubicBezTo>
                  <a:cubicBezTo>
                    <a:pt x="9799" y="133"/>
                    <a:pt x="4953" y="299"/>
                    <a:pt x="96" y="490"/>
                  </a:cubicBezTo>
                  <a:cubicBezTo>
                    <a:pt x="0" y="502"/>
                    <a:pt x="0" y="657"/>
                    <a:pt x="96" y="657"/>
                  </a:cubicBezTo>
                  <a:cubicBezTo>
                    <a:pt x="4965" y="609"/>
                    <a:pt x="9823" y="538"/>
                    <a:pt x="14669" y="419"/>
                  </a:cubicBezTo>
                  <a:cubicBezTo>
                    <a:pt x="14936" y="419"/>
                    <a:pt x="14943" y="1"/>
                    <a:pt x="14690"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3"/>
            <p:cNvSpPr/>
            <p:nvPr/>
          </p:nvSpPr>
          <p:spPr>
            <a:xfrm>
              <a:off x="7054150" y="4605650"/>
              <a:ext cx="315150" cy="86025"/>
            </a:xfrm>
            <a:custGeom>
              <a:avLst/>
              <a:gdLst/>
              <a:ahLst/>
              <a:cxnLst/>
              <a:rect l="l" t="t" r="r" b="b"/>
              <a:pathLst>
                <a:path w="12606" h="3441" extrusionOk="0">
                  <a:moveTo>
                    <a:pt x="12329" y="1"/>
                  </a:moveTo>
                  <a:cubicBezTo>
                    <a:pt x="12305" y="1"/>
                    <a:pt x="12279" y="5"/>
                    <a:pt x="12251" y="15"/>
                  </a:cubicBezTo>
                  <a:cubicBezTo>
                    <a:pt x="8263" y="1491"/>
                    <a:pt x="3953" y="1456"/>
                    <a:pt x="83" y="3289"/>
                  </a:cubicBezTo>
                  <a:cubicBezTo>
                    <a:pt x="0" y="3320"/>
                    <a:pt x="61" y="3441"/>
                    <a:pt x="134" y="3441"/>
                  </a:cubicBezTo>
                  <a:cubicBezTo>
                    <a:pt x="144" y="3441"/>
                    <a:pt x="156" y="3438"/>
                    <a:pt x="167" y="3432"/>
                  </a:cubicBezTo>
                  <a:cubicBezTo>
                    <a:pt x="4072" y="1753"/>
                    <a:pt x="8406" y="1872"/>
                    <a:pt x="12370" y="420"/>
                  </a:cubicBezTo>
                  <a:cubicBezTo>
                    <a:pt x="12606" y="345"/>
                    <a:pt x="12543" y="1"/>
                    <a:pt x="1232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3"/>
            <p:cNvSpPr/>
            <p:nvPr/>
          </p:nvSpPr>
          <p:spPr>
            <a:xfrm>
              <a:off x="5555225" y="3234550"/>
              <a:ext cx="1511125" cy="1461325"/>
            </a:xfrm>
            <a:custGeom>
              <a:avLst/>
              <a:gdLst/>
              <a:ahLst/>
              <a:cxnLst/>
              <a:rect l="l" t="t" r="r" b="b"/>
              <a:pathLst>
                <a:path w="60445" h="58453" extrusionOk="0">
                  <a:moveTo>
                    <a:pt x="114" y="0"/>
                  </a:moveTo>
                  <a:cubicBezTo>
                    <a:pt x="54" y="0"/>
                    <a:pt x="1" y="70"/>
                    <a:pt x="57" y="126"/>
                  </a:cubicBezTo>
                  <a:cubicBezTo>
                    <a:pt x="19821" y="19724"/>
                    <a:pt x="40026" y="38893"/>
                    <a:pt x="59933" y="58383"/>
                  </a:cubicBezTo>
                  <a:cubicBezTo>
                    <a:pt x="59984" y="58432"/>
                    <a:pt x="60041" y="58452"/>
                    <a:pt x="60095" y="58452"/>
                  </a:cubicBezTo>
                  <a:cubicBezTo>
                    <a:pt x="60282" y="58452"/>
                    <a:pt x="60444" y="58213"/>
                    <a:pt x="60278" y="58038"/>
                  </a:cubicBezTo>
                  <a:cubicBezTo>
                    <a:pt x="40407" y="38512"/>
                    <a:pt x="20333" y="19212"/>
                    <a:pt x="164" y="19"/>
                  </a:cubicBezTo>
                  <a:cubicBezTo>
                    <a:pt x="148" y="6"/>
                    <a:pt x="130" y="0"/>
                    <a:pt x="11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3"/>
            <p:cNvSpPr/>
            <p:nvPr/>
          </p:nvSpPr>
          <p:spPr>
            <a:xfrm>
              <a:off x="5937000" y="3232150"/>
              <a:ext cx="1420750" cy="1383350"/>
            </a:xfrm>
            <a:custGeom>
              <a:avLst/>
              <a:gdLst/>
              <a:ahLst/>
              <a:cxnLst/>
              <a:rect l="l" t="t" r="r" b="b"/>
              <a:pathLst>
                <a:path w="56830" h="55334" extrusionOk="0">
                  <a:moveTo>
                    <a:pt x="97" y="1"/>
                  </a:moveTo>
                  <a:cubicBezTo>
                    <a:pt x="42" y="1"/>
                    <a:pt x="0" y="69"/>
                    <a:pt x="37" y="115"/>
                  </a:cubicBezTo>
                  <a:cubicBezTo>
                    <a:pt x="18683" y="18617"/>
                    <a:pt x="37530" y="36905"/>
                    <a:pt x="56318" y="55264"/>
                  </a:cubicBezTo>
                  <a:cubicBezTo>
                    <a:pt x="56369" y="55313"/>
                    <a:pt x="56426" y="55333"/>
                    <a:pt x="56481" y="55333"/>
                  </a:cubicBezTo>
                  <a:cubicBezTo>
                    <a:pt x="56667" y="55333"/>
                    <a:pt x="56829" y="55094"/>
                    <a:pt x="56664" y="54919"/>
                  </a:cubicBezTo>
                  <a:cubicBezTo>
                    <a:pt x="37923" y="36524"/>
                    <a:pt x="19183" y="18117"/>
                    <a:pt x="145" y="20"/>
                  </a:cubicBezTo>
                  <a:cubicBezTo>
                    <a:pt x="129" y="6"/>
                    <a:pt x="112" y="1"/>
                    <a:pt x="97"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3"/>
            <p:cNvSpPr/>
            <p:nvPr/>
          </p:nvSpPr>
          <p:spPr>
            <a:xfrm>
              <a:off x="5996625" y="3200350"/>
              <a:ext cx="1421150" cy="1383425"/>
            </a:xfrm>
            <a:custGeom>
              <a:avLst/>
              <a:gdLst/>
              <a:ahLst/>
              <a:cxnLst/>
              <a:rect l="l" t="t" r="r" b="b"/>
              <a:pathLst>
                <a:path w="56846" h="55337" extrusionOk="0">
                  <a:moveTo>
                    <a:pt x="113" y="0"/>
                  </a:moveTo>
                  <a:cubicBezTo>
                    <a:pt x="49" y="0"/>
                    <a:pt x="1" y="77"/>
                    <a:pt x="57" y="125"/>
                  </a:cubicBezTo>
                  <a:cubicBezTo>
                    <a:pt x="18691" y="18627"/>
                    <a:pt x="37550" y="36915"/>
                    <a:pt x="56326" y="55262"/>
                  </a:cubicBezTo>
                  <a:cubicBezTo>
                    <a:pt x="56379" y="55315"/>
                    <a:pt x="56437" y="55336"/>
                    <a:pt x="56493" y="55336"/>
                  </a:cubicBezTo>
                  <a:cubicBezTo>
                    <a:pt x="56681" y="55336"/>
                    <a:pt x="56846" y="55094"/>
                    <a:pt x="56672" y="54929"/>
                  </a:cubicBezTo>
                  <a:cubicBezTo>
                    <a:pt x="37931" y="36534"/>
                    <a:pt x="19191" y="18115"/>
                    <a:pt x="165" y="18"/>
                  </a:cubicBezTo>
                  <a:cubicBezTo>
                    <a:pt x="147" y="5"/>
                    <a:pt x="130" y="0"/>
                    <a:pt x="11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3"/>
            <p:cNvSpPr/>
            <p:nvPr/>
          </p:nvSpPr>
          <p:spPr>
            <a:xfrm>
              <a:off x="8195925" y="1650425"/>
              <a:ext cx="857925" cy="2077025"/>
            </a:xfrm>
            <a:custGeom>
              <a:avLst/>
              <a:gdLst/>
              <a:ahLst/>
              <a:cxnLst/>
              <a:rect l="l" t="t" r="r" b="b"/>
              <a:pathLst>
                <a:path w="34317" h="83081" extrusionOk="0">
                  <a:moveTo>
                    <a:pt x="121" y="0"/>
                  </a:moveTo>
                  <a:cubicBezTo>
                    <a:pt x="61" y="0"/>
                    <a:pt x="1" y="45"/>
                    <a:pt x="37" y="102"/>
                  </a:cubicBezTo>
                  <a:cubicBezTo>
                    <a:pt x="11288" y="27713"/>
                    <a:pt x="22456" y="55347"/>
                    <a:pt x="33791" y="82934"/>
                  </a:cubicBezTo>
                  <a:cubicBezTo>
                    <a:pt x="33838" y="83036"/>
                    <a:pt x="33936" y="83081"/>
                    <a:pt x="34030" y="83081"/>
                  </a:cubicBezTo>
                  <a:cubicBezTo>
                    <a:pt x="34177" y="83081"/>
                    <a:pt x="34316" y="82974"/>
                    <a:pt x="34244" y="82815"/>
                  </a:cubicBezTo>
                  <a:cubicBezTo>
                    <a:pt x="22980" y="55204"/>
                    <a:pt x="11729" y="27582"/>
                    <a:pt x="216" y="66"/>
                  </a:cubicBezTo>
                  <a:cubicBezTo>
                    <a:pt x="201" y="19"/>
                    <a:pt x="161" y="0"/>
                    <a:pt x="121"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3"/>
            <p:cNvSpPr/>
            <p:nvPr/>
          </p:nvSpPr>
          <p:spPr>
            <a:xfrm>
              <a:off x="7946125" y="3287375"/>
              <a:ext cx="372750" cy="826200"/>
            </a:xfrm>
            <a:custGeom>
              <a:avLst/>
              <a:gdLst/>
              <a:ahLst/>
              <a:cxnLst/>
              <a:rect l="l" t="t" r="r" b="b"/>
              <a:pathLst>
                <a:path w="14910" h="33048" extrusionOk="0">
                  <a:moveTo>
                    <a:pt x="288" y="1"/>
                  </a:moveTo>
                  <a:cubicBezTo>
                    <a:pt x="153" y="1"/>
                    <a:pt x="0" y="156"/>
                    <a:pt x="75" y="323"/>
                  </a:cubicBezTo>
                  <a:cubicBezTo>
                    <a:pt x="4850" y="11205"/>
                    <a:pt x="9612" y="22075"/>
                    <a:pt x="14422" y="32934"/>
                  </a:cubicBezTo>
                  <a:cubicBezTo>
                    <a:pt x="14459" y="33014"/>
                    <a:pt x="14522" y="33048"/>
                    <a:pt x="14589" y="33048"/>
                  </a:cubicBezTo>
                  <a:cubicBezTo>
                    <a:pt x="14740" y="33048"/>
                    <a:pt x="14910" y="32877"/>
                    <a:pt x="14827" y="32696"/>
                  </a:cubicBezTo>
                  <a:cubicBezTo>
                    <a:pt x="10053" y="21825"/>
                    <a:pt x="5243" y="10967"/>
                    <a:pt x="433" y="97"/>
                  </a:cubicBezTo>
                  <a:cubicBezTo>
                    <a:pt x="400" y="29"/>
                    <a:pt x="346" y="1"/>
                    <a:pt x="28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3"/>
            <p:cNvSpPr/>
            <p:nvPr/>
          </p:nvSpPr>
          <p:spPr>
            <a:xfrm>
              <a:off x="7687075" y="2698525"/>
              <a:ext cx="172025" cy="373000"/>
            </a:xfrm>
            <a:custGeom>
              <a:avLst/>
              <a:gdLst/>
              <a:ahLst/>
              <a:cxnLst/>
              <a:rect l="l" t="t" r="r" b="b"/>
              <a:pathLst>
                <a:path w="6881" h="14920" extrusionOk="0">
                  <a:moveTo>
                    <a:pt x="231" y="0"/>
                  </a:moveTo>
                  <a:cubicBezTo>
                    <a:pt x="120" y="0"/>
                    <a:pt x="0" y="122"/>
                    <a:pt x="67" y="255"/>
                  </a:cubicBezTo>
                  <a:lnTo>
                    <a:pt x="6449" y="14816"/>
                  </a:lnTo>
                  <a:cubicBezTo>
                    <a:pt x="6482" y="14889"/>
                    <a:pt x="6539" y="14920"/>
                    <a:pt x="6598" y="14920"/>
                  </a:cubicBezTo>
                  <a:cubicBezTo>
                    <a:pt x="6732" y="14920"/>
                    <a:pt x="6880" y="14767"/>
                    <a:pt x="6806" y="14602"/>
                  </a:cubicBezTo>
                  <a:cubicBezTo>
                    <a:pt x="4663" y="9768"/>
                    <a:pt x="2508" y="4910"/>
                    <a:pt x="353" y="76"/>
                  </a:cubicBezTo>
                  <a:cubicBezTo>
                    <a:pt x="324" y="22"/>
                    <a:pt x="278" y="0"/>
                    <a:pt x="231"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3"/>
            <p:cNvSpPr/>
            <p:nvPr/>
          </p:nvSpPr>
          <p:spPr>
            <a:xfrm>
              <a:off x="7480450" y="2230125"/>
              <a:ext cx="151475" cy="329500"/>
            </a:xfrm>
            <a:custGeom>
              <a:avLst/>
              <a:gdLst/>
              <a:ahLst/>
              <a:cxnLst/>
              <a:rect l="l" t="t" r="r" b="b"/>
              <a:pathLst>
                <a:path w="6059" h="13180" extrusionOk="0">
                  <a:moveTo>
                    <a:pt x="129" y="1"/>
                  </a:moveTo>
                  <a:cubicBezTo>
                    <a:pt x="63" y="1"/>
                    <a:pt x="1" y="66"/>
                    <a:pt x="33" y="131"/>
                  </a:cubicBezTo>
                  <a:cubicBezTo>
                    <a:pt x="1938" y="4453"/>
                    <a:pt x="3831" y="8763"/>
                    <a:pt x="5736" y="13097"/>
                  </a:cubicBezTo>
                  <a:cubicBezTo>
                    <a:pt x="5760" y="13155"/>
                    <a:pt x="5804" y="13179"/>
                    <a:pt x="5851" y="13179"/>
                  </a:cubicBezTo>
                  <a:cubicBezTo>
                    <a:pt x="5949" y="13179"/>
                    <a:pt x="6059" y="13075"/>
                    <a:pt x="6010" y="12954"/>
                  </a:cubicBezTo>
                  <a:cubicBezTo>
                    <a:pt x="4081" y="8644"/>
                    <a:pt x="2153" y="4346"/>
                    <a:pt x="212" y="48"/>
                  </a:cubicBezTo>
                  <a:cubicBezTo>
                    <a:pt x="189" y="14"/>
                    <a:pt x="159" y="1"/>
                    <a:pt x="12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3"/>
            <p:cNvSpPr/>
            <p:nvPr/>
          </p:nvSpPr>
          <p:spPr>
            <a:xfrm>
              <a:off x="7527125" y="3592375"/>
              <a:ext cx="481825" cy="684050"/>
            </a:xfrm>
            <a:custGeom>
              <a:avLst/>
              <a:gdLst/>
              <a:ahLst/>
              <a:cxnLst/>
              <a:rect l="l" t="t" r="r" b="b"/>
              <a:pathLst>
                <a:path w="19273" h="27362" extrusionOk="0">
                  <a:moveTo>
                    <a:pt x="319" y="0"/>
                  </a:moveTo>
                  <a:cubicBezTo>
                    <a:pt x="158" y="0"/>
                    <a:pt x="1" y="154"/>
                    <a:pt x="119" y="315"/>
                  </a:cubicBezTo>
                  <a:cubicBezTo>
                    <a:pt x="6310" y="9304"/>
                    <a:pt x="12525" y="18305"/>
                    <a:pt x="18752" y="27259"/>
                  </a:cubicBezTo>
                  <a:cubicBezTo>
                    <a:pt x="18803" y="27331"/>
                    <a:pt x="18876" y="27362"/>
                    <a:pt x="18948" y="27362"/>
                  </a:cubicBezTo>
                  <a:cubicBezTo>
                    <a:pt x="19113" y="27362"/>
                    <a:pt x="19273" y="27203"/>
                    <a:pt x="19157" y="27020"/>
                  </a:cubicBezTo>
                  <a:cubicBezTo>
                    <a:pt x="12954" y="18031"/>
                    <a:pt x="6715" y="9066"/>
                    <a:pt x="500" y="88"/>
                  </a:cubicBezTo>
                  <a:cubicBezTo>
                    <a:pt x="451" y="26"/>
                    <a:pt x="385" y="0"/>
                    <a:pt x="31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3"/>
            <p:cNvSpPr/>
            <p:nvPr/>
          </p:nvSpPr>
          <p:spPr>
            <a:xfrm>
              <a:off x="7147600" y="3042600"/>
              <a:ext cx="178350" cy="247875"/>
            </a:xfrm>
            <a:custGeom>
              <a:avLst/>
              <a:gdLst/>
              <a:ahLst/>
              <a:cxnLst/>
              <a:rect l="l" t="t" r="r" b="b"/>
              <a:pathLst>
                <a:path w="7134" h="9915" extrusionOk="0">
                  <a:moveTo>
                    <a:pt x="222" y="0"/>
                  </a:moveTo>
                  <a:cubicBezTo>
                    <a:pt x="109" y="0"/>
                    <a:pt x="1" y="119"/>
                    <a:pt x="84" y="243"/>
                  </a:cubicBezTo>
                  <a:cubicBezTo>
                    <a:pt x="2286" y="3446"/>
                    <a:pt x="4489" y="6625"/>
                    <a:pt x="6692" y="9828"/>
                  </a:cubicBezTo>
                  <a:cubicBezTo>
                    <a:pt x="6735" y="9889"/>
                    <a:pt x="6796" y="9914"/>
                    <a:pt x="6857" y="9914"/>
                  </a:cubicBezTo>
                  <a:cubicBezTo>
                    <a:pt x="6997" y="9914"/>
                    <a:pt x="7133" y="9779"/>
                    <a:pt x="7025" y="9637"/>
                  </a:cubicBezTo>
                  <a:cubicBezTo>
                    <a:pt x="4811" y="6447"/>
                    <a:pt x="2596" y="3268"/>
                    <a:pt x="358" y="77"/>
                  </a:cubicBezTo>
                  <a:cubicBezTo>
                    <a:pt x="322" y="23"/>
                    <a:pt x="271" y="0"/>
                    <a:pt x="222"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3"/>
            <p:cNvSpPr/>
            <p:nvPr/>
          </p:nvSpPr>
          <p:spPr>
            <a:xfrm>
              <a:off x="6860225" y="2627800"/>
              <a:ext cx="211900" cy="298800"/>
            </a:xfrm>
            <a:custGeom>
              <a:avLst/>
              <a:gdLst/>
              <a:ahLst/>
              <a:cxnLst/>
              <a:rect l="l" t="t" r="r" b="b"/>
              <a:pathLst>
                <a:path w="8476" h="11952" extrusionOk="0">
                  <a:moveTo>
                    <a:pt x="118" y="1"/>
                  </a:moveTo>
                  <a:cubicBezTo>
                    <a:pt x="56" y="1"/>
                    <a:pt x="1" y="69"/>
                    <a:pt x="42" y="143"/>
                  </a:cubicBezTo>
                  <a:cubicBezTo>
                    <a:pt x="2744" y="4048"/>
                    <a:pt x="5447" y="7965"/>
                    <a:pt x="8138" y="11882"/>
                  </a:cubicBezTo>
                  <a:cubicBezTo>
                    <a:pt x="8169" y="11932"/>
                    <a:pt x="8215" y="11952"/>
                    <a:pt x="8260" y="11952"/>
                  </a:cubicBezTo>
                  <a:cubicBezTo>
                    <a:pt x="8367" y="11952"/>
                    <a:pt x="8475" y="11837"/>
                    <a:pt x="8400" y="11728"/>
                  </a:cubicBezTo>
                  <a:cubicBezTo>
                    <a:pt x="5685" y="7834"/>
                    <a:pt x="2935" y="3953"/>
                    <a:pt x="196" y="48"/>
                  </a:cubicBezTo>
                  <a:cubicBezTo>
                    <a:pt x="174" y="14"/>
                    <a:pt x="145" y="1"/>
                    <a:pt x="11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3"/>
            <p:cNvSpPr/>
            <p:nvPr/>
          </p:nvSpPr>
          <p:spPr>
            <a:xfrm>
              <a:off x="4946400" y="2054250"/>
              <a:ext cx="58800" cy="37775"/>
            </a:xfrm>
            <a:custGeom>
              <a:avLst/>
              <a:gdLst/>
              <a:ahLst/>
              <a:cxnLst/>
              <a:rect l="l" t="t" r="r" b="b"/>
              <a:pathLst>
                <a:path w="2352" h="1511" extrusionOk="0">
                  <a:moveTo>
                    <a:pt x="2144" y="0"/>
                  </a:moveTo>
                  <a:cubicBezTo>
                    <a:pt x="2126" y="0"/>
                    <a:pt x="2106" y="3"/>
                    <a:pt x="2085" y="11"/>
                  </a:cubicBezTo>
                  <a:cubicBezTo>
                    <a:pt x="1335" y="320"/>
                    <a:pt x="561" y="725"/>
                    <a:pt x="37" y="1380"/>
                  </a:cubicBezTo>
                  <a:cubicBezTo>
                    <a:pt x="1" y="1435"/>
                    <a:pt x="48" y="1511"/>
                    <a:pt x="105" y="1511"/>
                  </a:cubicBezTo>
                  <a:cubicBezTo>
                    <a:pt x="122" y="1511"/>
                    <a:pt x="140" y="1504"/>
                    <a:pt x="156" y="1487"/>
                  </a:cubicBezTo>
                  <a:cubicBezTo>
                    <a:pt x="692" y="904"/>
                    <a:pt x="1454" y="558"/>
                    <a:pt x="2181" y="308"/>
                  </a:cubicBezTo>
                  <a:cubicBezTo>
                    <a:pt x="2352" y="255"/>
                    <a:pt x="2302" y="0"/>
                    <a:pt x="214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3"/>
            <p:cNvSpPr/>
            <p:nvPr/>
          </p:nvSpPr>
          <p:spPr>
            <a:xfrm>
              <a:off x="5006900" y="2054700"/>
              <a:ext cx="352775" cy="144925"/>
            </a:xfrm>
            <a:custGeom>
              <a:avLst/>
              <a:gdLst/>
              <a:ahLst/>
              <a:cxnLst/>
              <a:rect l="l" t="t" r="r" b="b"/>
              <a:pathLst>
                <a:path w="14111" h="5797" extrusionOk="0">
                  <a:moveTo>
                    <a:pt x="3532" y="1"/>
                  </a:moveTo>
                  <a:cubicBezTo>
                    <a:pt x="2337" y="1"/>
                    <a:pt x="1168" y="285"/>
                    <a:pt x="82" y="957"/>
                  </a:cubicBezTo>
                  <a:cubicBezTo>
                    <a:pt x="0" y="1008"/>
                    <a:pt x="59" y="1148"/>
                    <a:pt x="153" y="1148"/>
                  </a:cubicBezTo>
                  <a:cubicBezTo>
                    <a:pt x="168" y="1148"/>
                    <a:pt x="184" y="1144"/>
                    <a:pt x="201" y="1136"/>
                  </a:cubicBezTo>
                  <a:cubicBezTo>
                    <a:pt x="1215" y="594"/>
                    <a:pt x="2267" y="361"/>
                    <a:pt x="3326" y="361"/>
                  </a:cubicBezTo>
                  <a:cubicBezTo>
                    <a:pt x="7106" y="361"/>
                    <a:pt x="10979" y="3320"/>
                    <a:pt x="13536" y="5720"/>
                  </a:cubicBezTo>
                  <a:cubicBezTo>
                    <a:pt x="13596" y="5774"/>
                    <a:pt x="13661" y="5797"/>
                    <a:pt x="13723" y="5797"/>
                  </a:cubicBezTo>
                  <a:cubicBezTo>
                    <a:pt x="13934" y="5797"/>
                    <a:pt x="14110" y="5534"/>
                    <a:pt x="13917" y="5350"/>
                  </a:cubicBezTo>
                  <a:cubicBezTo>
                    <a:pt x="11441" y="2911"/>
                    <a:pt x="7354" y="1"/>
                    <a:pt x="353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3"/>
            <p:cNvSpPr/>
            <p:nvPr/>
          </p:nvSpPr>
          <p:spPr>
            <a:xfrm>
              <a:off x="5276125" y="1976825"/>
              <a:ext cx="413525" cy="1183100"/>
            </a:xfrm>
            <a:custGeom>
              <a:avLst/>
              <a:gdLst/>
              <a:ahLst/>
              <a:cxnLst/>
              <a:rect l="l" t="t" r="r" b="b"/>
              <a:pathLst>
                <a:path w="16541" h="47324" extrusionOk="0">
                  <a:moveTo>
                    <a:pt x="221" y="1"/>
                  </a:moveTo>
                  <a:cubicBezTo>
                    <a:pt x="112" y="1"/>
                    <a:pt x="0" y="83"/>
                    <a:pt x="52" y="203"/>
                  </a:cubicBezTo>
                  <a:cubicBezTo>
                    <a:pt x="5327" y="15859"/>
                    <a:pt x="10589" y="31552"/>
                    <a:pt x="16019" y="47161"/>
                  </a:cubicBezTo>
                  <a:cubicBezTo>
                    <a:pt x="16061" y="47274"/>
                    <a:pt x="16158" y="47324"/>
                    <a:pt x="16254" y="47324"/>
                  </a:cubicBezTo>
                  <a:cubicBezTo>
                    <a:pt x="16399" y="47324"/>
                    <a:pt x="16541" y="47209"/>
                    <a:pt x="16483" y="47030"/>
                  </a:cubicBezTo>
                  <a:cubicBezTo>
                    <a:pt x="11221" y="31361"/>
                    <a:pt x="5779" y="15728"/>
                    <a:pt x="374" y="95"/>
                  </a:cubicBezTo>
                  <a:cubicBezTo>
                    <a:pt x="347" y="29"/>
                    <a:pt x="285" y="1"/>
                    <a:pt x="221"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3"/>
            <p:cNvSpPr/>
            <p:nvPr/>
          </p:nvSpPr>
          <p:spPr>
            <a:xfrm>
              <a:off x="5445175" y="1788475"/>
              <a:ext cx="298100" cy="1368700"/>
            </a:xfrm>
            <a:custGeom>
              <a:avLst/>
              <a:gdLst/>
              <a:ahLst/>
              <a:cxnLst/>
              <a:rect l="l" t="t" r="r" b="b"/>
              <a:pathLst>
                <a:path w="11924" h="54748" extrusionOk="0">
                  <a:moveTo>
                    <a:pt x="200" y="1"/>
                  </a:moveTo>
                  <a:cubicBezTo>
                    <a:pt x="102" y="1"/>
                    <a:pt x="1" y="83"/>
                    <a:pt x="29" y="212"/>
                  </a:cubicBezTo>
                  <a:cubicBezTo>
                    <a:pt x="3792" y="18333"/>
                    <a:pt x="7507" y="36478"/>
                    <a:pt x="11424" y="54576"/>
                  </a:cubicBezTo>
                  <a:cubicBezTo>
                    <a:pt x="11448" y="54695"/>
                    <a:pt x="11536" y="54747"/>
                    <a:pt x="11630" y="54747"/>
                  </a:cubicBezTo>
                  <a:cubicBezTo>
                    <a:pt x="11771" y="54747"/>
                    <a:pt x="11924" y="54630"/>
                    <a:pt x="11888" y="54445"/>
                  </a:cubicBezTo>
                  <a:cubicBezTo>
                    <a:pt x="8149" y="36312"/>
                    <a:pt x="4220" y="18214"/>
                    <a:pt x="351" y="117"/>
                  </a:cubicBezTo>
                  <a:cubicBezTo>
                    <a:pt x="327" y="36"/>
                    <a:pt x="264" y="1"/>
                    <a:pt x="200"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3"/>
            <p:cNvSpPr/>
            <p:nvPr/>
          </p:nvSpPr>
          <p:spPr>
            <a:xfrm>
              <a:off x="5676575" y="1559050"/>
              <a:ext cx="66400" cy="1599625"/>
            </a:xfrm>
            <a:custGeom>
              <a:avLst/>
              <a:gdLst/>
              <a:ahLst/>
              <a:cxnLst/>
              <a:rect l="l" t="t" r="r" b="b"/>
              <a:pathLst>
                <a:path w="2656" h="63985" extrusionOk="0">
                  <a:moveTo>
                    <a:pt x="161" y="1"/>
                  </a:moveTo>
                  <a:cubicBezTo>
                    <a:pt x="81" y="1"/>
                    <a:pt x="1" y="54"/>
                    <a:pt x="1" y="162"/>
                  </a:cubicBezTo>
                  <a:cubicBezTo>
                    <a:pt x="679" y="21355"/>
                    <a:pt x="1322" y="42560"/>
                    <a:pt x="2168" y="63753"/>
                  </a:cubicBezTo>
                  <a:cubicBezTo>
                    <a:pt x="2180" y="63907"/>
                    <a:pt x="2305" y="63985"/>
                    <a:pt x="2424" y="63985"/>
                  </a:cubicBezTo>
                  <a:cubicBezTo>
                    <a:pt x="2543" y="63985"/>
                    <a:pt x="2656" y="63907"/>
                    <a:pt x="2644" y="63753"/>
                  </a:cubicBezTo>
                  <a:cubicBezTo>
                    <a:pt x="1989" y="42548"/>
                    <a:pt x="1132" y="21355"/>
                    <a:pt x="322" y="162"/>
                  </a:cubicBezTo>
                  <a:cubicBezTo>
                    <a:pt x="322" y="54"/>
                    <a:pt x="242" y="1"/>
                    <a:pt x="161"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3"/>
            <p:cNvSpPr/>
            <p:nvPr/>
          </p:nvSpPr>
          <p:spPr>
            <a:xfrm>
              <a:off x="5730625" y="1327125"/>
              <a:ext cx="306975" cy="1831750"/>
            </a:xfrm>
            <a:custGeom>
              <a:avLst/>
              <a:gdLst/>
              <a:ahLst/>
              <a:cxnLst/>
              <a:rect l="l" t="t" r="r" b="b"/>
              <a:pathLst>
                <a:path w="12279" h="73270" extrusionOk="0">
                  <a:moveTo>
                    <a:pt x="12073" y="0"/>
                  </a:moveTo>
                  <a:cubicBezTo>
                    <a:pt x="12009" y="0"/>
                    <a:pt x="11950" y="36"/>
                    <a:pt x="11936" y="116"/>
                  </a:cubicBezTo>
                  <a:cubicBezTo>
                    <a:pt x="7923" y="24393"/>
                    <a:pt x="3875" y="48670"/>
                    <a:pt x="29" y="72970"/>
                  </a:cubicBezTo>
                  <a:cubicBezTo>
                    <a:pt x="1" y="73150"/>
                    <a:pt x="159" y="73269"/>
                    <a:pt x="297" y="73269"/>
                  </a:cubicBezTo>
                  <a:cubicBezTo>
                    <a:pt x="387" y="73269"/>
                    <a:pt x="468" y="73219"/>
                    <a:pt x="482" y="73101"/>
                  </a:cubicBezTo>
                  <a:cubicBezTo>
                    <a:pt x="4518" y="48836"/>
                    <a:pt x="8376" y="24512"/>
                    <a:pt x="12257" y="211"/>
                  </a:cubicBezTo>
                  <a:cubicBezTo>
                    <a:pt x="12279" y="82"/>
                    <a:pt x="12170" y="0"/>
                    <a:pt x="1207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3"/>
            <p:cNvSpPr/>
            <p:nvPr/>
          </p:nvSpPr>
          <p:spPr>
            <a:xfrm>
              <a:off x="5729725" y="1209375"/>
              <a:ext cx="705475" cy="1949375"/>
            </a:xfrm>
            <a:custGeom>
              <a:avLst/>
              <a:gdLst/>
              <a:ahLst/>
              <a:cxnLst/>
              <a:rect l="l" t="t" r="r" b="b"/>
              <a:pathLst>
                <a:path w="28219" h="77975" extrusionOk="0">
                  <a:moveTo>
                    <a:pt x="28027" y="1"/>
                  </a:moveTo>
                  <a:cubicBezTo>
                    <a:pt x="27962" y="1"/>
                    <a:pt x="27895" y="35"/>
                    <a:pt x="27867" y="111"/>
                  </a:cubicBezTo>
                  <a:cubicBezTo>
                    <a:pt x="18556" y="25959"/>
                    <a:pt x="9209" y="51784"/>
                    <a:pt x="65" y="77680"/>
                  </a:cubicBezTo>
                  <a:cubicBezTo>
                    <a:pt x="1" y="77860"/>
                    <a:pt x="144" y="77974"/>
                    <a:pt x="289" y="77974"/>
                  </a:cubicBezTo>
                  <a:cubicBezTo>
                    <a:pt x="384" y="77974"/>
                    <a:pt x="480" y="77925"/>
                    <a:pt x="518" y="77811"/>
                  </a:cubicBezTo>
                  <a:cubicBezTo>
                    <a:pt x="9852" y="51975"/>
                    <a:pt x="18996" y="26079"/>
                    <a:pt x="28176" y="206"/>
                  </a:cubicBezTo>
                  <a:cubicBezTo>
                    <a:pt x="28219" y="78"/>
                    <a:pt x="28125" y="1"/>
                    <a:pt x="28027"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3"/>
            <p:cNvSpPr/>
            <p:nvPr/>
          </p:nvSpPr>
          <p:spPr>
            <a:xfrm>
              <a:off x="5724225" y="1172100"/>
              <a:ext cx="1143750" cy="2003450"/>
            </a:xfrm>
            <a:custGeom>
              <a:avLst/>
              <a:gdLst/>
              <a:ahLst/>
              <a:cxnLst/>
              <a:rect l="l" t="t" r="r" b="b"/>
              <a:pathLst>
                <a:path w="45750" h="80138" extrusionOk="0">
                  <a:moveTo>
                    <a:pt x="45523" y="0"/>
                  </a:moveTo>
                  <a:cubicBezTo>
                    <a:pt x="45472" y="0"/>
                    <a:pt x="45420" y="26"/>
                    <a:pt x="45386" y="90"/>
                  </a:cubicBezTo>
                  <a:cubicBezTo>
                    <a:pt x="30254" y="26641"/>
                    <a:pt x="15085" y="53156"/>
                    <a:pt x="107" y="79778"/>
                  </a:cubicBezTo>
                  <a:cubicBezTo>
                    <a:pt x="1" y="79966"/>
                    <a:pt x="158" y="80138"/>
                    <a:pt x="318" y="80138"/>
                  </a:cubicBezTo>
                  <a:cubicBezTo>
                    <a:pt x="390" y="80138"/>
                    <a:pt x="463" y="80102"/>
                    <a:pt x="512" y="80016"/>
                  </a:cubicBezTo>
                  <a:cubicBezTo>
                    <a:pt x="15668" y="53489"/>
                    <a:pt x="30658" y="26855"/>
                    <a:pt x="45684" y="245"/>
                  </a:cubicBezTo>
                  <a:cubicBezTo>
                    <a:pt x="45749" y="122"/>
                    <a:pt x="45636" y="0"/>
                    <a:pt x="4552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3"/>
            <p:cNvSpPr/>
            <p:nvPr/>
          </p:nvSpPr>
          <p:spPr>
            <a:xfrm>
              <a:off x="5268900" y="1970600"/>
              <a:ext cx="235150" cy="161750"/>
            </a:xfrm>
            <a:custGeom>
              <a:avLst/>
              <a:gdLst/>
              <a:ahLst/>
              <a:cxnLst/>
              <a:rect l="l" t="t" r="r" b="b"/>
              <a:pathLst>
                <a:path w="9406" h="6470" extrusionOk="0">
                  <a:moveTo>
                    <a:pt x="131" y="1"/>
                  </a:moveTo>
                  <a:cubicBezTo>
                    <a:pt x="32" y="1"/>
                    <a:pt x="0" y="172"/>
                    <a:pt x="115" y="213"/>
                  </a:cubicBezTo>
                  <a:cubicBezTo>
                    <a:pt x="3651" y="1345"/>
                    <a:pt x="6568" y="3238"/>
                    <a:pt x="8688" y="6321"/>
                  </a:cubicBezTo>
                  <a:cubicBezTo>
                    <a:pt x="8760" y="6426"/>
                    <a:pt x="8860" y="6469"/>
                    <a:pt x="8958" y="6469"/>
                  </a:cubicBezTo>
                  <a:cubicBezTo>
                    <a:pt x="9186" y="6469"/>
                    <a:pt x="9405" y="6237"/>
                    <a:pt x="9247" y="5988"/>
                  </a:cubicBezTo>
                  <a:cubicBezTo>
                    <a:pt x="7283" y="2738"/>
                    <a:pt x="3759" y="928"/>
                    <a:pt x="175" y="11"/>
                  </a:cubicBezTo>
                  <a:cubicBezTo>
                    <a:pt x="159" y="4"/>
                    <a:pt x="144" y="1"/>
                    <a:pt x="131"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3"/>
            <p:cNvSpPr/>
            <p:nvPr/>
          </p:nvSpPr>
          <p:spPr>
            <a:xfrm>
              <a:off x="5739100" y="1335850"/>
              <a:ext cx="1667350" cy="1814750"/>
            </a:xfrm>
            <a:custGeom>
              <a:avLst/>
              <a:gdLst/>
              <a:ahLst/>
              <a:cxnLst/>
              <a:rect l="l" t="t" r="r" b="b"/>
              <a:pathLst>
                <a:path w="66694" h="72590" extrusionOk="0">
                  <a:moveTo>
                    <a:pt x="66305" y="1"/>
                  </a:moveTo>
                  <a:cubicBezTo>
                    <a:pt x="66267" y="1"/>
                    <a:pt x="66228" y="9"/>
                    <a:pt x="66187" y="29"/>
                  </a:cubicBezTo>
                  <a:cubicBezTo>
                    <a:pt x="59186" y="3148"/>
                    <a:pt x="53030" y="7947"/>
                    <a:pt x="47089" y="12721"/>
                  </a:cubicBezTo>
                  <a:cubicBezTo>
                    <a:pt x="40731" y="17829"/>
                    <a:pt x="34647" y="23032"/>
                    <a:pt x="29373" y="29294"/>
                  </a:cubicBezTo>
                  <a:cubicBezTo>
                    <a:pt x="23920" y="35819"/>
                    <a:pt x="19074" y="42891"/>
                    <a:pt x="14490" y="50047"/>
                  </a:cubicBezTo>
                  <a:cubicBezTo>
                    <a:pt x="11894" y="54107"/>
                    <a:pt x="9346" y="58191"/>
                    <a:pt x="6656" y="62191"/>
                  </a:cubicBezTo>
                  <a:cubicBezTo>
                    <a:pt x="4346" y="65608"/>
                    <a:pt x="1667" y="68764"/>
                    <a:pt x="0" y="72573"/>
                  </a:cubicBezTo>
                  <a:cubicBezTo>
                    <a:pt x="16" y="72573"/>
                    <a:pt x="37" y="72589"/>
                    <a:pt x="53" y="72589"/>
                  </a:cubicBezTo>
                  <a:cubicBezTo>
                    <a:pt x="61" y="72589"/>
                    <a:pt x="68" y="72585"/>
                    <a:pt x="71" y="72573"/>
                  </a:cubicBezTo>
                  <a:cubicBezTo>
                    <a:pt x="1750" y="69037"/>
                    <a:pt x="4334" y="66097"/>
                    <a:pt x="6572" y="62929"/>
                  </a:cubicBezTo>
                  <a:cubicBezTo>
                    <a:pt x="9180" y="59274"/>
                    <a:pt x="11549" y="55452"/>
                    <a:pt x="13954" y="51666"/>
                  </a:cubicBezTo>
                  <a:cubicBezTo>
                    <a:pt x="18693" y="44272"/>
                    <a:pt x="23693" y="37022"/>
                    <a:pt x="29242" y="30223"/>
                  </a:cubicBezTo>
                  <a:cubicBezTo>
                    <a:pt x="34290" y="24056"/>
                    <a:pt x="40172" y="18984"/>
                    <a:pt x="46315" y="13971"/>
                  </a:cubicBezTo>
                  <a:cubicBezTo>
                    <a:pt x="52530" y="8899"/>
                    <a:pt x="59055" y="3744"/>
                    <a:pt x="66437" y="457"/>
                  </a:cubicBezTo>
                  <a:cubicBezTo>
                    <a:pt x="66694" y="344"/>
                    <a:pt x="66543" y="1"/>
                    <a:pt x="6630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3"/>
            <p:cNvSpPr/>
            <p:nvPr/>
          </p:nvSpPr>
          <p:spPr>
            <a:xfrm>
              <a:off x="5730925" y="1418850"/>
              <a:ext cx="1843025" cy="1751525"/>
            </a:xfrm>
            <a:custGeom>
              <a:avLst/>
              <a:gdLst/>
              <a:ahLst/>
              <a:cxnLst/>
              <a:rect l="l" t="t" r="r" b="b"/>
              <a:pathLst>
                <a:path w="73721" h="70061" extrusionOk="0">
                  <a:moveTo>
                    <a:pt x="73417" y="0"/>
                  </a:moveTo>
                  <a:cubicBezTo>
                    <a:pt x="73389" y="0"/>
                    <a:pt x="73358" y="6"/>
                    <a:pt x="73324" y="19"/>
                  </a:cubicBezTo>
                  <a:cubicBezTo>
                    <a:pt x="65835" y="2698"/>
                    <a:pt x="59084" y="7115"/>
                    <a:pt x="52584" y="11604"/>
                  </a:cubicBezTo>
                  <a:cubicBezTo>
                    <a:pt x="45618" y="16390"/>
                    <a:pt x="38891" y="21271"/>
                    <a:pt x="32974" y="27379"/>
                  </a:cubicBezTo>
                  <a:cubicBezTo>
                    <a:pt x="26926" y="33642"/>
                    <a:pt x="21508" y="40595"/>
                    <a:pt x="16365" y="47632"/>
                  </a:cubicBezTo>
                  <a:cubicBezTo>
                    <a:pt x="13567" y="51478"/>
                    <a:pt x="10816" y="55359"/>
                    <a:pt x="7947" y="59157"/>
                  </a:cubicBezTo>
                  <a:cubicBezTo>
                    <a:pt x="5221" y="62729"/>
                    <a:pt x="2018" y="65955"/>
                    <a:pt x="17" y="70015"/>
                  </a:cubicBezTo>
                  <a:cubicBezTo>
                    <a:pt x="0" y="70041"/>
                    <a:pt x="20" y="70061"/>
                    <a:pt x="37" y="70061"/>
                  </a:cubicBezTo>
                  <a:cubicBezTo>
                    <a:pt x="44" y="70061"/>
                    <a:pt x="50" y="70058"/>
                    <a:pt x="53" y="70051"/>
                  </a:cubicBezTo>
                  <a:cubicBezTo>
                    <a:pt x="2065" y="66301"/>
                    <a:pt x="5113" y="63360"/>
                    <a:pt x="7721" y="60050"/>
                  </a:cubicBezTo>
                  <a:cubicBezTo>
                    <a:pt x="10495" y="56502"/>
                    <a:pt x="13114" y="52847"/>
                    <a:pt x="15758" y="49215"/>
                  </a:cubicBezTo>
                  <a:cubicBezTo>
                    <a:pt x="21044" y="41929"/>
                    <a:pt x="26640" y="34833"/>
                    <a:pt x="32795" y="28272"/>
                  </a:cubicBezTo>
                  <a:cubicBezTo>
                    <a:pt x="38594" y="22105"/>
                    <a:pt x="45321" y="17247"/>
                    <a:pt x="52238" y="12437"/>
                  </a:cubicBezTo>
                  <a:cubicBezTo>
                    <a:pt x="58870" y="7817"/>
                    <a:pt x="65811" y="3233"/>
                    <a:pt x="73455" y="495"/>
                  </a:cubicBezTo>
                  <a:cubicBezTo>
                    <a:pt x="73721" y="399"/>
                    <a:pt x="73655" y="0"/>
                    <a:pt x="73417"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3"/>
            <p:cNvSpPr/>
            <p:nvPr/>
          </p:nvSpPr>
          <p:spPr>
            <a:xfrm>
              <a:off x="5731025" y="1505375"/>
              <a:ext cx="2027050" cy="1665025"/>
            </a:xfrm>
            <a:custGeom>
              <a:avLst/>
              <a:gdLst/>
              <a:ahLst/>
              <a:cxnLst/>
              <a:rect l="l" t="t" r="r" b="b"/>
              <a:pathLst>
                <a:path w="81082" h="66601" extrusionOk="0">
                  <a:moveTo>
                    <a:pt x="80725" y="1"/>
                  </a:moveTo>
                  <a:cubicBezTo>
                    <a:pt x="80703" y="1"/>
                    <a:pt x="80679" y="4"/>
                    <a:pt x="80655" y="11"/>
                  </a:cubicBezTo>
                  <a:cubicBezTo>
                    <a:pt x="72499" y="2201"/>
                    <a:pt x="64926" y="6226"/>
                    <a:pt x="57628" y="10369"/>
                  </a:cubicBezTo>
                  <a:cubicBezTo>
                    <a:pt x="50091" y="14679"/>
                    <a:pt x="42709" y="19061"/>
                    <a:pt x="36185" y="24859"/>
                  </a:cubicBezTo>
                  <a:cubicBezTo>
                    <a:pt x="29208" y="31074"/>
                    <a:pt x="23004" y="38253"/>
                    <a:pt x="17158" y="45516"/>
                  </a:cubicBezTo>
                  <a:cubicBezTo>
                    <a:pt x="13991" y="49421"/>
                    <a:pt x="10884" y="53386"/>
                    <a:pt x="7598" y="57196"/>
                  </a:cubicBezTo>
                  <a:cubicBezTo>
                    <a:pt x="4955" y="60256"/>
                    <a:pt x="1930" y="62935"/>
                    <a:pt x="25" y="66566"/>
                  </a:cubicBezTo>
                  <a:cubicBezTo>
                    <a:pt x="0" y="66583"/>
                    <a:pt x="17" y="66600"/>
                    <a:pt x="33" y="66600"/>
                  </a:cubicBezTo>
                  <a:cubicBezTo>
                    <a:pt x="39" y="66600"/>
                    <a:pt x="46" y="66597"/>
                    <a:pt x="49" y="66590"/>
                  </a:cubicBezTo>
                  <a:cubicBezTo>
                    <a:pt x="2169" y="62840"/>
                    <a:pt x="5502" y="60101"/>
                    <a:pt x="8300" y="56899"/>
                  </a:cubicBezTo>
                  <a:cubicBezTo>
                    <a:pt x="11455" y="53291"/>
                    <a:pt x="14432" y="49517"/>
                    <a:pt x="17432" y="45790"/>
                  </a:cubicBezTo>
                  <a:cubicBezTo>
                    <a:pt x="23004" y="38908"/>
                    <a:pt x="28922" y="32253"/>
                    <a:pt x="35411" y="26228"/>
                  </a:cubicBezTo>
                  <a:cubicBezTo>
                    <a:pt x="41793" y="20287"/>
                    <a:pt x="49091" y="15882"/>
                    <a:pt x="56592" y="11536"/>
                  </a:cubicBezTo>
                  <a:cubicBezTo>
                    <a:pt x="64236" y="7095"/>
                    <a:pt x="72201" y="2797"/>
                    <a:pt x="80785" y="487"/>
                  </a:cubicBezTo>
                  <a:cubicBezTo>
                    <a:pt x="81081" y="410"/>
                    <a:pt x="80984" y="1"/>
                    <a:pt x="8072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3"/>
            <p:cNvSpPr/>
            <p:nvPr/>
          </p:nvSpPr>
          <p:spPr>
            <a:xfrm>
              <a:off x="5735225" y="1621250"/>
              <a:ext cx="2137250" cy="1530400"/>
            </a:xfrm>
            <a:custGeom>
              <a:avLst/>
              <a:gdLst/>
              <a:ahLst/>
              <a:cxnLst/>
              <a:rect l="l" t="t" r="r" b="b"/>
              <a:pathLst>
                <a:path w="85490" h="61216" extrusionOk="0">
                  <a:moveTo>
                    <a:pt x="85119" y="0"/>
                  </a:moveTo>
                  <a:cubicBezTo>
                    <a:pt x="85100" y="0"/>
                    <a:pt x="85080" y="2"/>
                    <a:pt x="85059" y="7"/>
                  </a:cubicBezTo>
                  <a:cubicBezTo>
                    <a:pt x="76724" y="1686"/>
                    <a:pt x="69152" y="5877"/>
                    <a:pt x="61937" y="10223"/>
                  </a:cubicBezTo>
                  <a:cubicBezTo>
                    <a:pt x="54257" y="14842"/>
                    <a:pt x="46542" y="19533"/>
                    <a:pt x="38993" y="24403"/>
                  </a:cubicBezTo>
                  <a:cubicBezTo>
                    <a:pt x="35481" y="26665"/>
                    <a:pt x="32088" y="29106"/>
                    <a:pt x="28909" y="31785"/>
                  </a:cubicBezTo>
                  <a:cubicBezTo>
                    <a:pt x="25218" y="34892"/>
                    <a:pt x="21932" y="38464"/>
                    <a:pt x="18455" y="41834"/>
                  </a:cubicBezTo>
                  <a:cubicBezTo>
                    <a:pt x="14883" y="45310"/>
                    <a:pt x="11311" y="48799"/>
                    <a:pt x="7858" y="52395"/>
                  </a:cubicBezTo>
                  <a:cubicBezTo>
                    <a:pt x="5108" y="55252"/>
                    <a:pt x="1953" y="57681"/>
                    <a:pt x="0" y="61193"/>
                  </a:cubicBezTo>
                  <a:cubicBezTo>
                    <a:pt x="17" y="61201"/>
                    <a:pt x="33" y="61215"/>
                    <a:pt x="46" y="61215"/>
                  </a:cubicBezTo>
                  <a:cubicBezTo>
                    <a:pt x="51" y="61215"/>
                    <a:pt x="56" y="61213"/>
                    <a:pt x="60" y="61205"/>
                  </a:cubicBezTo>
                  <a:cubicBezTo>
                    <a:pt x="2239" y="57574"/>
                    <a:pt x="5703" y="55121"/>
                    <a:pt x="8608" y="52144"/>
                  </a:cubicBezTo>
                  <a:cubicBezTo>
                    <a:pt x="11930" y="48739"/>
                    <a:pt x="15347" y="45429"/>
                    <a:pt x="18776" y="42108"/>
                  </a:cubicBezTo>
                  <a:cubicBezTo>
                    <a:pt x="22063" y="38929"/>
                    <a:pt x="25230" y="35595"/>
                    <a:pt x="28682" y="32571"/>
                  </a:cubicBezTo>
                  <a:cubicBezTo>
                    <a:pt x="31992" y="29689"/>
                    <a:pt x="35588" y="27189"/>
                    <a:pt x="39255" y="24808"/>
                  </a:cubicBezTo>
                  <a:cubicBezTo>
                    <a:pt x="46363" y="20176"/>
                    <a:pt x="53686" y="15842"/>
                    <a:pt x="60901" y="11413"/>
                  </a:cubicBezTo>
                  <a:cubicBezTo>
                    <a:pt x="68449" y="6770"/>
                    <a:pt x="76415" y="2245"/>
                    <a:pt x="85189" y="483"/>
                  </a:cubicBezTo>
                  <a:cubicBezTo>
                    <a:pt x="85489" y="428"/>
                    <a:pt x="85385" y="0"/>
                    <a:pt x="8511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7860975" y="1621650"/>
              <a:ext cx="240900" cy="93150"/>
            </a:xfrm>
            <a:custGeom>
              <a:avLst/>
              <a:gdLst/>
              <a:ahLst/>
              <a:cxnLst/>
              <a:rect l="l" t="t" r="r" b="b"/>
              <a:pathLst>
                <a:path w="9636" h="3726" extrusionOk="0">
                  <a:moveTo>
                    <a:pt x="115" y="0"/>
                  </a:moveTo>
                  <a:cubicBezTo>
                    <a:pt x="34" y="0"/>
                    <a:pt x="0" y="125"/>
                    <a:pt x="88" y="158"/>
                  </a:cubicBezTo>
                  <a:cubicBezTo>
                    <a:pt x="3100" y="1396"/>
                    <a:pt x="6220" y="2075"/>
                    <a:pt x="9077" y="3682"/>
                  </a:cubicBezTo>
                  <a:cubicBezTo>
                    <a:pt x="9130" y="3712"/>
                    <a:pt x="9181" y="3725"/>
                    <a:pt x="9229" y="3725"/>
                  </a:cubicBezTo>
                  <a:cubicBezTo>
                    <a:pt x="9483" y="3725"/>
                    <a:pt x="9636" y="3352"/>
                    <a:pt x="9375" y="3182"/>
                  </a:cubicBezTo>
                  <a:cubicBezTo>
                    <a:pt x="6625" y="1372"/>
                    <a:pt x="3184" y="1051"/>
                    <a:pt x="136" y="3"/>
                  </a:cubicBezTo>
                  <a:cubicBezTo>
                    <a:pt x="128" y="1"/>
                    <a:pt x="121" y="0"/>
                    <a:pt x="115"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8019225" y="1689900"/>
              <a:ext cx="45200" cy="32575"/>
            </a:xfrm>
            <a:custGeom>
              <a:avLst/>
              <a:gdLst/>
              <a:ahLst/>
              <a:cxnLst/>
              <a:rect l="l" t="t" r="r" b="b"/>
              <a:pathLst>
                <a:path w="1808" h="1303" extrusionOk="0">
                  <a:moveTo>
                    <a:pt x="1609" y="0"/>
                  </a:moveTo>
                  <a:cubicBezTo>
                    <a:pt x="1578" y="0"/>
                    <a:pt x="1543" y="11"/>
                    <a:pt x="1509" y="35"/>
                  </a:cubicBezTo>
                  <a:cubicBezTo>
                    <a:pt x="1021" y="416"/>
                    <a:pt x="509" y="809"/>
                    <a:pt x="21" y="1202"/>
                  </a:cubicBezTo>
                  <a:cubicBezTo>
                    <a:pt x="0" y="1243"/>
                    <a:pt x="42" y="1302"/>
                    <a:pt x="84" y="1302"/>
                  </a:cubicBezTo>
                  <a:cubicBezTo>
                    <a:pt x="91" y="1302"/>
                    <a:pt x="98" y="1301"/>
                    <a:pt x="104" y="1297"/>
                  </a:cubicBezTo>
                  <a:cubicBezTo>
                    <a:pt x="616" y="940"/>
                    <a:pt x="1140" y="571"/>
                    <a:pt x="1676" y="238"/>
                  </a:cubicBezTo>
                  <a:cubicBezTo>
                    <a:pt x="1808" y="153"/>
                    <a:pt x="1730" y="0"/>
                    <a:pt x="160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7973175" y="1674050"/>
              <a:ext cx="59175" cy="39475"/>
            </a:xfrm>
            <a:custGeom>
              <a:avLst/>
              <a:gdLst/>
              <a:ahLst/>
              <a:cxnLst/>
              <a:rect l="l" t="t" r="r" b="b"/>
              <a:pathLst>
                <a:path w="2367" h="1579" extrusionOk="0">
                  <a:moveTo>
                    <a:pt x="2154" y="0"/>
                  </a:moveTo>
                  <a:cubicBezTo>
                    <a:pt x="2122" y="0"/>
                    <a:pt x="2087" y="11"/>
                    <a:pt x="2053" y="38"/>
                  </a:cubicBezTo>
                  <a:cubicBezTo>
                    <a:pt x="1422" y="574"/>
                    <a:pt x="720" y="1015"/>
                    <a:pt x="41" y="1503"/>
                  </a:cubicBezTo>
                  <a:cubicBezTo>
                    <a:pt x="0" y="1523"/>
                    <a:pt x="30" y="1579"/>
                    <a:pt x="61" y="1579"/>
                  </a:cubicBezTo>
                  <a:cubicBezTo>
                    <a:pt x="67" y="1579"/>
                    <a:pt x="72" y="1577"/>
                    <a:pt x="77" y="1574"/>
                  </a:cubicBezTo>
                  <a:cubicBezTo>
                    <a:pt x="815" y="1146"/>
                    <a:pt x="1553" y="753"/>
                    <a:pt x="2244" y="264"/>
                  </a:cubicBezTo>
                  <a:cubicBezTo>
                    <a:pt x="2367" y="170"/>
                    <a:pt x="2279" y="0"/>
                    <a:pt x="215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7930150" y="1664425"/>
              <a:ext cx="78700" cy="55250"/>
            </a:xfrm>
            <a:custGeom>
              <a:avLst/>
              <a:gdLst/>
              <a:ahLst/>
              <a:cxnLst/>
              <a:rect l="l" t="t" r="r" b="b"/>
              <a:pathLst>
                <a:path w="3148" h="2210" extrusionOk="0">
                  <a:moveTo>
                    <a:pt x="2975" y="0"/>
                  </a:moveTo>
                  <a:cubicBezTo>
                    <a:pt x="2956" y="0"/>
                    <a:pt x="2937" y="6"/>
                    <a:pt x="2917" y="18"/>
                  </a:cubicBezTo>
                  <a:cubicBezTo>
                    <a:pt x="1917" y="649"/>
                    <a:pt x="1000" y="1376"/>
                    <a:pt x="59" y="2090"/>
                  </a:cubicBezTo>
                  <a:cubicBezTo>
                    <a:pt x="1" y="2129"/>
                    <a:pt x="47" y="2209"/>
                    <a:pt x="98" y="2209"/>
                  </a:cubicBezTo>
                  <a:cubicBezTo>
                    <a:pt x="109" y="2209"/>
                    <a:pt x="120" y="2206"/>
                    <a:pt x="131" y="2197"/>
                  </a:cubicBezTo>
                  <a:cubicBezTo>
                    <a:pt x="1072" y="1495"/>
                    <a:pt x="2012" y="804"/>
                    <a:pt x="3036" y="233"/>
                  </a:cubicBezTo>
                  <a:cubicBezTo>
                    <a:pt x="3147" y="172"/>
                    <a:pt x="3078" y="0"/>
                    <a:pt x="2975"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7935000" y="1659925"/>
              <a:ext cx="44575" cy="30925"/>
            </a:xfrm>
            <a:custGeom>
              <a:avLst/>
              <a:gdLst/>
              <a:ahLst/>
              <a:cxnLst/>
              <a:rect l="l" t="t" r="r" b="b"/>
              <a:pathLst>
                <a:path w="1783" h="1237" extrusionOk="0">
                  <a:moveTo>
                    <a:pt x="1604" y="0"/>
                  </a:moveTo>
                  <a:cubicBezTo>
                    <a:pt x="1584" y="0"/>
                    <a:pt x="1564" y="6"/>
                    <a:pt x="1544" y="20"/>
                  </a:cubicBezTo>
                  <a:cubicBezTo>
                    <a:pt x="1008" y="377"/>
                    <a:pt x="473" y="722"/>
                    <a:pt x="32" y="1187"/>
                  </a:cubicBezTo>
                  <a:cubicBezTo>
                    <a:pt x="0" y="1197"/>
                    <a:pt x="35" y="1236"/>
                    <a:pt x="68" y="1236"/>
                  </a:cubicBezTo>
                  <a:cubicBezTo>
                    <a:pt x="72" y="1236"/>
                    <a:pt x="76" y="1236"/>
                    <a:pt x="80" y="1234"/>
                  </a:cubicBezTo>
                  <a:cubicBezTo>
                    <a:pt x="556" y="818"/>
                    <a:pt x="1116" y="532"/>
                    <a:pt x="1663" y="222"/>
                  </a:cubicBezTo>
                  <a:cubicBezTo>
                    <a:pt x="1783" y="153"/>
                    <a:pt x="1703" y="0"/>
                    <a:pt x="160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7873600" y="1638225"/>
              <a:ext cx="48525" cy="36925"/>
            </a:xfrm>
            <a:custGeom>
              <a:avLst/>
              <a:gdLst/>
              <a:ahLst/>
              <a:cxnLst/>
              <a:rect l="l" t="t" r="r" b="b"/>
              <a:pathLst>
                <a:path w="1941" h="1477" extrusionOk="0">
                  <a:moveTo>
                    <a:pt x="1809" y="1"/>
                  </a:moveTo>
                  <a:cubicBezTo>
                    <a:pt x="1786" y="1"/>
                    <a:pt x="1762" y="9"/>
                    <a:pt x="1738" y="31"/>
                  </a:cubicBezTo>
                  <a:cubicBezTo>
                    <a:pt x="1178" y="471"/>
                    <a:pt x="583" y="888"/>
                    <a:pt x="47" y="1364"/>
                  </a:cubicBezTo>
                  <a:cubicBezTo>
                    <a:pt x="0" y="1402"/>
                    <a:pt x="43" y="1477"/>
                    <a:pt x="104" y="1477"/>
                  </a:cubicBezTo>
                  <a:cubicBezTo>
                    <a:pt x="120" y="1477"/>
                    <a:pt x="137" y="1472"/>
                    <a:pt x="155" y="1459"/>
                  </a:cubicBezTo>
                  <a:cubicBezTo>
                    <a:pt x="702" y="995"/>
                    <a:pt x="1298" y="614"/>
                    <a:pt x="1857" y="173"/>
                  </a:cubicBezTo>
                  <a:cubicBezTo>
                    <a:pt x="1940" y="109"/>
                    <a:pt x="1887" y="1"/>
                    <a:pt x="180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7856275" y="1633275"/>
              <a:ext cx="45525" cy="24150"/>
            </a:xfrm>
            <a:custGeom>
              <a:avLst/>
              <a:gdLst/>
              <a:ahLst/>
              <a:cxnLst/>
              <a:rect l="l" t="t" r="r" b="b"/>
              <a:pathLst>
                <a:path w="1821" h="966" extrusionOk="0">
                  <a:moveTo>
                    <a:pt x="1693" y="1"/>
                  </a:moveTo>
                  <a:cubicBezTo>
                    <a:pt x="1678" y="1"/>
                    <a:pt x="1662" y="5"/>
                    <a:pt x="1645" y="14"/>
                  </a:cubicBezTo>
                  <a:cubicBezTo>
                    <a:pt x="1109" y="336"/>
                    <a:pt x="514" y="514"/>
                    <a:pt x="38" y="895"/>
                  </a:cubicBezTo>
                  <a:cubicBezTo>
                    <a:pt x="1" y="923"/>
                    <a:pt x="22" y="966"/>
                    <a:pt x="56" y="966"/>
                  </a:cubicBezTo>
                  <a:cubicBezTo>
                    <a:pt x="65" y="966"/>
                    <a:pt x="75" y="963"/>
                    <a:pt x="86" y="955"/>
                  </a:cubicBezTo>
                  <a:cubicBezTo>
                    <a:pt x="574" y="598"/>
                    <a:pt x="1181" y="455"/>
                    <a:pt x="1741" y="169"/>
                  </a:cubicBezTo>
                  <a:cubicBezTo>
                    <a:pt x="1821" y="119"/>
                    <a:pt x="1774" y="1"/>
                    <a:pt x="1693"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7897350" y="1646075"/>
              <a:ext cx="55375" cy="49800"/>
            </a:xfrm>
            <a:custGeom>
              <a:avLst/>
              <a:gdLst/>
              <a:ahLst/>
              <a:cxnLst/>
              <a:rect l="l" t="t" r="r" b="b"/>
              <a:pathLst>
                <a:path w="2215" h="1992" extrusionOk="0">
                  <a:moveTo>
                    <a:pt x="2069" y="0"/>
                  </a:moveTo>
                  <a:cubicBezTo>
                    <a:pt x="2055" y="0"/>
                    <a:pt x="2040" y="4"/>
                    <a:pt x="2026" y="14"/>
                  </a:cubicBezTo>
                  <a:cubicBezTo>
                    <a:pt x="1252" y="419"/>
                    <a:pt x="455" y="1133"/>
                    <a:pt x="26" y="1907"/>
                  </a:cubicBezTo>
                  <a:cubicBezTo>
                    <a:pt x="1" y="1949"/>
                    <a:pt x="47" y="1992"/>
                    <a:pt x="89" y="1992"/>
                  </a:cubicBezTo>
                  <a:cubicBezTo>
                    <a:pt x="106" y="1992"/>
                    <a:pt x="123" y="1984"/>
                    <a:pt x="133" y="1967"/>
                  </a:cubicBezTo>
                  <a:cubicBezTo>
                    <a:pt x="621" y="1157"/>
                    <a:pt x="1431" y="741"/>
                    <a:pt x="2145" y="181"/>
                  </a:cubicBezTo>
                  <a:cubicBezTo>
                    <a:pt x="2215" y="111"/>
                    <a:pt x="2143" y="0"/>
                    <a:pt x="206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a:off x="8037825" y="1703175"/>
              <a:ext cx="43650" cy="32700"/>
            </a:xfrm>
            <a:custGeom>
              <a:avLst/>
              <a:gdLst/>
              <a:ahLst/>
              <a:cxnLst/>
              <a:rect l="l" t="t" r="r" b="b"/>
              <a:pathLst>
                <a:path w="1746" h="1308" extrusionOk="0">
                  <a:moveTo>
                    <a:pt x="1645" y="1"/>
                  </a:moveTo>
                  <a:cubicBezTo>
                    <a:pt x="1638" y="1"/>
                    <a:pt x="1630" y="2"/>
                    <a:pt x="1622" y="4"/>
                  </a:cubicBezTo>
                  <a:cubicBezTo>
                    <a:pt x="1027" y="314"/>
                    <a:pt x="527" y="766"/>
                    <a:pt x="51" y="1219"/>
                  </a:cubicBezTo>
                  <a:cubicBezTo>
                    <a:pt x="0" y="1259"/>
                    <a:pt x="43" y="1308"/>
                    <a:pt x="87" y="1308"/>
                  </a:cubicBezTo>
                  <a:cubicBezTo>
                    <a:pt x="95" y="1308"/>
                    <a:pt x="103" y="1306"/>
                    <a:pt x="110" y="1302"/>
                  </a:cubicBezTo>
                  <a:cubicBezTo>
                    <a:pt x="586" y="850"/>
                    <a:pt x="1086" y="421"/>
                    <a:pt x="1682" y="123"/>
                  </a:cubicBezTo>
                  <a:cubicBezTo>
                    <a:pt x="1745" y="81"/>
                    <a:pt x="1705" y="1"/>
                    <a:pt x="1645"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a:off x="6533800" y="2027950"/>
              <a:ext cx="742000" cy="527250"/>
            </a:xfrm>
            <a:custGeom>
              <a:avLst/>
              <a:gdLst/>
              <a:ahLst/>
              <a:cxnLst/>
              <a:rect l="l" t="t" r="r" b="b"/>
              <a:pathLst>
                <a:path w="29680" h="21090" extrusionOk="0">
                  <a:moveTo>
                    <a:pt x="29476" y="1"/>
                  </a:moveTo>
                  <a:cubicBezTo>
                    <a:pt x="29451" y="1"/>
                    <a:pt x="29425" y="9"/>
                    <a:pt x="29398" y="27"/>
                  </a:cubicBezTo>
                  <a:cubicBezTo>
                    <a:pt x="24160" y="3361"/>
                    <a:pt x="19171" y="7052"/>
                    <a:pt x="14123" y="10683"/>
                  </a:cubicBezTo>
                  <a:cubicBezTo>
                    <a:pt x="9408" y="14076"/>
                    <a:pt x="4990" y="17946"/>
                    <a:pt x="49" y="20994"/>
                  </a:cubicBezTo>
                  <a:cubicBezTo>
                    <a:pt x="0" y="21013"/>
                    <a:pt x="32" y="21089"/>
                    <a:pt x="78" y="21089"/>
                  </a:cubicBezTo>
                  <a:cubicBezTo>
                    <a:pt x="88" y="21089"/>
                    <a:pt x="98" y="21086"/>
                    <a:pt x="109" y="21077"/>
                  </a:cubicBezTo>
                  <a:cubicBezTo>
                    <a:pt x="5062" y="18041"/>
                    <a:pt x="9491" y="14207"/>
                    <a:pt x="14230" y="10862"/>
                  </a:cubicBezTo>
                  <a:cubicBezTo>
                    <a:pt x="19302" y="7290"/>
                    <a:pt x="24290" y="3599"/>
                    <a:pt x="29541" y="277"/>
                  </a:cubicBezTo>
                  <a:cubicBezTo>
                    <a:pt x="29679" y="188"/>
                    <a:pt x="29596" y="1"/>
                    <a:pt x="29476"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7233075" y="1814500"/>
              <a:ext cx="467475" cy="335475"/>
            </a:xfrm>
            <a:custGeom>
              <a:avLst/>
              <a:gdLst/>
              <a:ahLst/>
              <a:cxnLst/>
              <a:rect l="l" t="t" r="r" b="b"/>
              <a:pathLst>
                <a:path w="18699" h="13419" extrusionOk="0">
                  <a:moveTo>
                    <a:pt x="18458" y="1"/>
                  </a:moveTo>
                  <a:cubicBezTo>
                    <a:pt x="18430" y="1"/>
                    <a:pt x="18400" y="9"/>
                    <a:pt x="18370" y="28"/>
                  </a:cubicBezTo>
                  <a:cubicBezTo>
                    <a:pt x="12119" y="4171"/>
                    <a:pt x="6166" y="8755"/>
                    <a:pt x="129" y="13173"/>
                  </a:cubicBezTo>
                  <a:cubicBezTo>
                    <a:pt x="0" y="13262"/>
                    <a:pt x="79" y="13418"/>
                    <a:pt x="185" y="13418"/>
                  </a:cubicBezTo>
                  <a:cubicBezTo>
                    <a:pt x="205" y="13418"/>
                    <a:pt x="227" y="13412"/>
                    <a:pt x="249" y="13399"/>
                  </a:cubicBezTo>
                  <a:cubicBezTo>
                    <a:pt x="6309" y="8982"/>
                    <a:pt x="12393" y="4636"/>
                    <a:pt x="18548" y="350"/>
                  </a:cubicBezTo>
                  <a:cubicBezTo>
                    <a:pt x="18698" y="230"/>
                    <a:pt x="18605" y="1"/>
                    <a:pt x="1845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6049025" y="2790350"/>
              <a:ext cx="313300" cy="262375"/>
            </a:xfrm>
            <a:custGeom>
              <a:avLst/>
              <a:gdLst/>
              <a:ahLst/>
              <a:cxnLst/>
              <a:rect l="l" t="t" r="r" b="b"/>
              <a:pathLst>
                <a:path w="12532" h="10495" extrusionOk="0">
                  <a:moveTo>
                    <a:pt x="12412" y="1"/>
                  </a:moveTo>
                  <a:cubicBezTo>
                    <a:pt x="12393" y="1"/>
                    <a:pt x="12374" y="7"/>
                    <a:pt x="12356" y="23"/>
                  </a:cubicBezTo>
                  <a:cubicBezTo>
                    <a:pt x="8284" y="3523"/>
                    <a:pt x="3748" y="6452"/>
                    <a:pt x="45" y="10369"/>
                  </a:cubicBezTo>
                  <a:cubicBezTo>
                    <a:pt x="1" y="10422"/>
                    <a:pt x="48" y="10495"/>
                    <a:pt x="105" y="10495"/>
                  </a:cubicBezTo>
                  <a:cubicBezTo>
                    <a:pt x="125" y="10495"/>
                    <a:pt x="146" y="10486"/>
                    <a:pt x="164" y="10464"/>
                  </a:cubicBezTo>
                  <a:cubicBezTo>
                    <a:pt x="3867" y="6571"/>
                    <a:pt x="8403" y="3642"/>
                    <a:pt x="12475" y="142"/>
                  </a:cubicBezTo>
                  <a:cubicBezTo>
                    <a:pt x="12531" y="86"/>
                    <a:pt x="12478" y="1"/>
                    <a:pt x="1241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5981425" y="2512650"/>
              <a:ext cx="504050" cy="479575"/>
            </a:xfrm>
            <a:custGeom>
              <a:avLst/>
              <a:gdLst/>
              <a:ahLst/>
              <a:cxnLst/>
              <a:rect l="l" t="t" r="r" b="b"/>
              <a:pathLst>
                <a:path w="20162" h="19183" extrusionOk="0">
                  <a:moveTo>
                    <a:pt x="20039" y="0"/>
                  </a:moveTo>
                  <a:cubicBezTo>
                    <a:pt x="20019" y="0"/>
                    <a:pt x="19998" y="7"/>
                    <a:pt x="19977" y="22"/>
                  </a:cubicBezTo>
                  <a:cubicBezTo>
                    <a:pt x="12988" y="6023"/>
                    <a:pt x="6226" y="12333"/>
                    <a:pt x="11" y="19144"/>
                  </a:cubicBezTo>
                  <a:cubicBezTo>
                    <a:pt x="1" y="19163"/>
                    <a:pt x="15" y="19182"/>
                    <a:pt x="27" y="19182"/>
                  </a:cubicBezTo>
                  <a:cubicBezTo>
                    <a:pt x="30" y="19182"/>
                    <a:pt x="32" y="19181"/>
                    <a:pt x="34" y="19179"/>
                  </a:cubicBezTo>
                  <a:cubicBezTo>
                    <a:pt x="6309" y="12393"/>
                    <a:pt x="13119" y="6190"/>
                    <a:pt x="20096" y="141"/>
                  </a:cubicBezTo>
                  <a:cubicBezTo>
                    <a:pt x="20162" y="85"/>
                    <a:pt x="20110" y="0"/>
                    <a:pt x="20039"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6628400" y="2375475"/>
              <a:ext cx="334125" cy="235500"/>
            </a:xfrm>
            <a:custGeom>
              <a:avLst/>
              <a:gdLst/>
              <a:ahLst/>
              <a:cxnLst/>
              <a:rect l="l" t="t" r="r" b="b"/>
              <a:pathLst>
                <a:path w="13365" h="9420" extrusionOk="0">
                  <a:moveTo>
                    <a:pt x="13199" y="1"/>
                  </a:moveTo>
                  <a:cubicBezTo>
                    <a:pt x="13179" y="1"/>
                    <a:pt x="13158" y="7"/>
                    <a:pt x="13137" y="20"/>
                  </a:cubicBezTo>
                  <a:cubicBezTo>
                    <a:pt x="8684" y="2937"/>
                    <a:pt x="4397" y="6104"/>
                    <a:pt x="99" y="9248"/>
                  </a:cubicBezTo>
                  <a:cubicBezTo>
                    <a:pt x="0" y="9297"/>
                    <a:pt x="49" y="9420"/>
                    <a:pt x="123" y="9420"/>
                  </a:cubicBezTo>
                  <a:cubicBezTo>
                    <a:pt x="138" y="9420"/>
                    <a:pt x="154" y="9415"/>
                    <a:pt x="171" y="9403"/>
                  </a:cubicBezTo>
                  <a:cubicBezTo>
                    <a:pt x="4493" y="6271"/>
                    <a:pt x="8779" y="3116"/>
                    <a:pt x="13256" y="235"/>
                  </a:cubicBezTo>
                  <a:cubicBezTo>
                    <a:pt x="13365" y="155"/>
                    <a:pt x="13300" y="1"/>
                    <a:pt x="1319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6736375" y="1800075"/>
              <a:ext cx="808350" cy="498800"/>
            </a:xfrm>
            <a:custGeom>
              <a:avLst/>
              <a:gdLst/>
              <a:ahLst/>
              <a:cxnLst/>
              <a:rect l="l" t="t" r="r" b="b"/>
              <a:pathLst>
                <a:path w="32334" h="19952" extrusionOk="0">
                  <a:moveTo>
                    <a:pt x="32206" y="1"/>
                  </a:moveTo>
                  <a:cubicBezTo>
                    <a:pt x="32193" y="1"/>
                    <a:pt x="32180" y="4"/>
                    <a:pt x="32166" y="10"/>
                  </a:cubicBezTo>
                  <a:cubicBezTo>
                    <a:pt x="21057" y="5951"/>
                    <a:pt x="10020" y="12178"/>
                    <a:pt x="19" y="19893"/>
                  </a:cubicBezTo>
                  <a:cubicBezTo>
                    <a:pt x="0" y="19912"/>
                    <a:pt x="11" y="19952"/>
                    <a:pt x="33" y="19952"/>
                  </a:cubicBezTo>
                  <a:cubicBezTo>
                    <a:pt x="39" y="19952"/>
                    <a:pt x="47" y="19949"/>
                    <a:pt x="55" y="19941"/>
                  </a:cubicBezTo>
                  <a:cubicBezTo>
                    <a:pt x="10068" y="12226"/>
                    <a:pt x="21140" y="6118"/>
                    <a:pt x="32261" y="165"/>
                  </a:cubicBezTo>
                  <a:cubicBezTo>
                    <a:pt x="32333" y="123"/>
                    <a:pt x="32289" y="1"/>
                    <a:pt x="32206"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7616600" y="1693975"/>
              <a:ext cx="173450" cy="84950"/>
            </a:xfrm>
            <a:custGeom>
              <a:avLst/>
              <a:gdLst/>
              <a:ahLst/>
              <a:cxnLst/>
              <a:rect l="l" t="t" r="r" b="b"/>
              <a:pathLst>
                <a:path w="6938" h="3398" extrusionOk="0">
                  <a:moveTo>
                    <a:pt x="6752" y="0"/>
                  </a:moveTo>
                  <a:cubicBezTo>
                    <a:pt x="6734" y="0"/>
                    <a:pt x="6715" y="5"/>
                    <a:pt x="6696" y="15"/>
                  </a:cubicBezTo>
                  <a:cubicBezTo>
                    <a:pt x="4481" y="1039"/>
                    <a:pt x="2338" y="2194"/>
                    <a:pt x="112" y="3218"/>
                  </a:cubicBezTo>
                  <a:cubicBezTo>
                    <a:pt x="0" y="3269"/>
                    <a:pt x="62" y="3397"/>
                    <a:pt x="156" y="3397"/>
                  </a:cubicBezTo>
                  <a:cubicBezTo>
                    <a:pt x="172" y="3397"/>
                    <a:pt x="189" y="3393"/>
                    <a:pt x="207" y="3385"/>
                  </a:cubicBezTo>
                  <a:cubicBezTo>
                    <a:pt x="2422" y="2349"/>
                    <a:pt x="4600" y="1253"/>
                    <a:pt x="6815" y="229"/>
                  </a:cubicBezTo>
                  <a:cubicBezTo>
                    <a:pt x="6937" y="158"/>
                    <a:pt x="6859" y="0"/>
                    <a:pt x="6752"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7537875" y="1806550"/>
              <a:ext cx="344650" cy="221875"/>
            </a:xfrm>
            <a:custGeom>
              <a:avLst/>
              <a:gdLst/>
              <a:ahLst/>
              <a:cxnLst/>
              <a:rect l="l" t="t" r="r" b="b"/>
              <a:pathLst>
                <a:path w="13786" h="8875" extrusionOk="0">
                  <a:moveTo>
                    <a:pt x="13577" y="0"/>
                  </a:moveTo>
                  <a:cubicBezTo>
                    <a:pt x="13553" y="0"/>
                    <a:pt x="13527" y="8"/>
                    <a:pt x="13500" y="25"/>
                  </a:cubicBezTo>
                  <a:cubicBezTo>
                    <a:pt x="8916" y="2823"/>
                    <a:pt x="4213" y="5382"/>
                    <a:pt x="46" y="8776"/>
                  </a:cubicBezTo>
                  <a:cubicBezTo>
                    <a:pt x="0" y="8822"/>
                    <a:pt x="39" y="8875"/>
                    <a:pt x="81" y="8875"/>
                  </a:cubicBezTo>
                  <a:cubicBezTo>
                    <a:pt x="94" y="8875"/>
                    <a:pt x="107" y="8870"/>
                    <a:pt x="118" y="8859"/>
                  </a:cubicBezTo>
                  <a:cubicBezTo>
                    <a:pt x="4320" y="5513"/>
                    <a:pt x="9023" y="2954"/>
                    <a:pt x="13655" y="287"/>
                  </a:cubicBezTo>
                  <a:cubicBezTo>
                    <a:pt x="13785" y="206"/>
                    <a:pt x="13705" y="0"/>
                    <a:pt x="13577"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5437750" y="1790125"/>
              <a:ext cx="273450" cy="191525"/>
            </a:xfrm>
            <a:custGeom>
              <a:avLst/>
              <a:gdLst/>
              <a:ahLst/>
              <a:cxnLst/>
              <a:rect l="l" t="t" r="r" b="b"/>
              <a:pathLst>
                <a:path w="10938" h="7661" extrusionOk="0">
                  <a:moveTo>
                    <a:pt x="153" y="1"/>
                  </a:moveTo>
                  <a:cubicBezTo>
                    <a:pt x="66" y="1"/>
                    <a:pt x="0" y="149"/>
                    <a:pt x="100" y="193"/>
                  </a:cubicBezTo>
                  <a:cubicBezTo>
                    <a:pt x="4041" y="2003"/>
                    <a:pt x="7851" y="3813"/>
                    <a:pt x="10351" y="7540"/>
                  </a:cubicBezTo>
                  <a:cubicBezTo>
                    <a:pt x="10408" y="7625"/>
                    <a:pt x="10489" y="7660"/>
                    <a:pt x="10568" y="7660"/>
                  </a:cubicBezTo>
                  <a:cubicBezTo>
                    <a:pt x="10755" y="7660"/>
                    <a:pt x="10937" y="7466"/>
                    <a:pt x="10804" y="7266"/>
                  </a:cubicBezTo>
                  <a:cubicBezTo>
                    <a:pt x="8232" y="3563"/>
                    <a:pt x="4303" y="1575"/>
                    <a:pt x="172" y="3"/>
                  </a:cubicBezTo>
                  <a:cubicBezTo>
                    <a:pt x="165" y="1"/>
                    <a:pt x="159" y="1"/>
                    <a:pt x="153"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5680500" y="1566200"/>
              <a:ext cx="289725" cy="203775"/>
            </a:xfrm>
            <a:custGeom>
              <a:avLst/>
              <a:gdLst/>
              <a:ahLst/>
              <a:cxnLst/>
              <a:rect l="l" t="t" r="r" b="b"/>
              <a:pathLst>
                <a:path w="11589" h="8151" extrusionOk="0">
                  <a:moveTo>
                    <a:pt x="179" y="1"/>
                  </a:moveTo>
                  <a:cubicBezTo>
                    <a:pt x="58" y="1"/>
                    <a:pt x="0" y="224"/>
                    <a:pt x="153" y="257"/>
                  </a:cubicBezTo>
                  <a:cubicBezTo>
                    <a:pt x="4809" y="1376"/>
                    <a:pt x="7452" y="5281"/>
                    <a:pt x="11000" y="8091"/>
                  </a:cubicBezTo>
                  <a:cubicBezTo>
                    <a:pt x="11057" y="8133"/>
                    <a:pt x="11118" y="8151"/>
                    <a:pt x="11177" y="8151"/>
                  </a:cubicBezTo>
                  <a:cubicBezTo>
                    <a:pt x="11400" y="8151"/>
                    <a:pt x="11588" y="7891"/>
                    <a:pt x="11381" y="7722"/>
                  </a:cubicBezTo>
                  <a:cubicBezTo>
                    <a:pt x="7952" y="4745"/>
                    <a:pt x="4868" y="947"/>
                    <a:pt x="213" y="6"/>
                  </a:cubicBezTo>
                  <a:cubicBezTo>
                    <a:pt x="201" y="3"/>
                    <a:pt x="190" y="1"/>
                    <a:pt x="17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6019625" y="1331975"/>
              <a:ext cx="282325" cy="278425"/>
            </a:xfrm>
            <a:custGeom>
              <a:avLst/>
              <a:gdLst/>
              <a:ahLst/>
              <a:cxnLst/>
              <a:rect l="l" t="t" r="r" b="b"/>
              <a:pathLst>
                <a:path w="11293" h="11137" extrusionOk="0">
                  <a:moveTo>
                    <a:pt x="168" y="1"/>
                  </a:moveTo>
                  <a:cubicBezTo>
                    <a:pt x="78" y="1"/>
                    <a:pt x="0" y="136"/>
                    <a:pt x="90" y="196"/>
                  </a:cubicBezTo>
                  <a:cubicBezTo>
                    <a:pt x="4067" y="3470"/>
                    <a:pt x="7496" y="7113"/>
                    <a:pt x="10806" y="11054"/>
                  </a:cubicBezTo>
                  <a:cubicBezTo>
                    <a:pt x="10855" y="11112"/>
                    <a:pt x="10912" y="11136"/>
                    <a:pt x="10967" y="11136"/>
                  </a:cubicBezTo>
                  <a:cubicBezTo>
                    <a:pt x="11138" y="11136"/>
                    <a:pt x="11292" y="10901"/>
                    <a:pt x="11139" y="10721"/>
                  </a:cubicBezTo>
                  <a:cubicBezTo>
                    <a:pt x="7924" y="6697"/>
                    <a:pt x="4329" y="3113"/>
                    <a:pt x="221" y="17"/>
                  </a:cubicBezTo>
                  <a:cubicBezTo>
                    <a:pt x="204" y="6"/>
                    <a:pt x="186" y="1"/>
                    <a:pt x="16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6421025" y="1204075"/>
              <a:ext cx="248850" cy="308025"/>
            </a:xfrm>
            <a:custGeom>
              <a:avLst/>
              <a:gdLst/>
              <a:ahLst/>
              <a:cxnLst/>
              <a:rect l="l" t="t" r="r" b="b"/>
              <a:pathLst>
                <a:path w="9954" h="12321" extrusionOk="0">
                  <a:moveTo>
                    <a:pt x="152" y="1"/>
                  </a:moveTo>
                  <a:cubicBezTo>
                    <a:pt x="77" y="1"/>
                    <a:pt x="1" y="131"/>
                    <a:pt x="72" y="192"/>
                  </a:cubicBezTo>
                  <a:cubicBezTo>
                    <a:pt x="2155" y="1907"/>
                    <a:pt x="4465" y="3240"/>
                    <a:pt x="6049" y="5478"/>
                  </a:cubicBezTo>
                  <a:cubicBezTo>
                    <a:pt x="7501" y="7526"/>
                    <a:pt x="7811" y="10158"/>
                    <a:pt x="9335" y="12205"/>
                  </a:cubicBezTo>
                  <a:cubicBezTo>
                    <a:pt x="9395" y="12287"/>
                    <a:pt x="9479" y="12321"/>
                    <a:pt x="9562" y="12321"/>
                  </a:cubicBezTo>
                  <a:cubicBezTo>
                    <a:pt x="9760" y="12321"/>
                    <a:pt x="9953" y="12129"/>
                    <a:pt x="9811" y="11920"/>
                  </a:cubicBezTo>
                  <a:cubicBezTo>
                    <a:pt x="8192" y="9669"/>
                    <a:pt x="7680" y="6895"/>
                    <a:pt x="6049" y="4657"/>
                  </a:cubicBezTo>
                  <a:cubicBezTo>
                    <a:pt x="4584" y="2657"/>
                    <a:pt x="2203" y="1359"/>
                    <a:pt x="191" y="14"/>
                  </a:cubicBezTo>
                  <a:cubicBezTo>
                    <a:pt x="179" y="5"/>
                    <a:pt x="165" y="1"/>
                    <a:pt x="15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6850650" y="1165200"/>
              <a:ext cx="258250" cy="318075"/>
            </a:xfrm>
            <a:custGeom>
              <a:avLst/>
              <a:gdLst/>
              <a:ahLst/>
              <a:cxnLst/>
              <a:rect l="l" t="t" r="r" b="b"/>
              <a:pathLst>
                <a:path w="10330" h="12723" extrusionOk="0">
                  <a:moveTo>
                    <a:pt x="206" y="1"/>
                  </a:moveTo>
                  <a:cubicBezTo>
                    <a:pt x="97" y="1"/>
                    <a:pt x="0" y="138"/>
                    <a:pt x="91" y="247"/>
                  </a:cubicBezTo>
                  <a:cubicBezTo>
                    <a:pt x="1806" y="2045"/>
                    <a:pt x="3782" y="3557"/>
                    <a:pt x="5532" y="5331"/>
                  </a:cubicBezTo>
                  <a:cubicBezTo>
                    <a:pt x="7640" y="7474"/>
                    <a:pt x="8390" y="10129"/>
                    <a:pt x="9890" y="12629"/>
                  </a:cubicBezTo>
                  <a:cubicBezTo>
                    <a:pt x="9930" y="12695"/>
                    <a:pt x="9990" y="12723"/>
                    <a:pt x="10051" y="12723"/>
                  </a:cubicBezTo>
                  <a:cubicBezTo>
                    <a:pt x="10189" y="12723"/>
                    <a:pt x="10330" y="12580"/>
                    <a:pt x="10247" y="12415"/>
                  </a:cubicBezTo>
                  <a:cubicBezTo>
                    <a:pt x="9009" y="10022"/>
                    <a:pt x="8092" y="7593"/>
                    <a:pt x="6282" y="5557"/>
                  </a:cubicBezTo>
                  <a:cubicBezTo>
                    <a:pt x="4497" y="3521"/>
                    <a:pt x="2199" y="1985"/>
                    <a:pt x="306" y="45"/>
                  </a:cubicBezTo>
                  <a:cubicBezTo>
                    <a:pt x="275" y="14"/>
                    <a:pt x="240" y="1"/>
                    <a:pt x="206"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7394450" y="1331250"/>
              <a:ext cx="83400" cy="119900"/>
            </a:xfrm>
            <a:custGeom>
              <a:avLst/>
              <a:gdLst/>
              <a:ahLst/>
              <a:cxnLst/>
              <a:rect l="l" t="t" r="r" b="b"/>
              <a:pathLst>
                <a:path w="3336" h="4796" extrusionOk="0">
                  <a:moveTo>
                    <a:pt x="40" y="1"/>
                  </a:moveTo>
                  <a:cubicBezTo>
                    <a:pt x="22" y="1"/>
                    <a:pt x="0" y="20"/>
                    <a:pt x="9" y="46"/>
                  </a:cubicBezTo>
                  <a:cubicBezTo>
                    <a:pt x="830" y="1713"/>
                    <a:pt x="2199" y="3023"/>
                    <a:pt x="2985" y="4713"/>
                  </a:cubicBezTo>
                  <a:cubicBezTo>
                    <a:pt x="3016" y="4771"/>
                    <a:pt x="3066" y="4795"/>
                    <a:pt x="3117" y="4795"/>
                  </a:cubicBezTo>
                  <a:cubicBezTo>
                    <a:pt x="3225" y="4795"/>
                    <a:pt x="3336" y="4688"/>
                    <a:pt x="3271" y="4559"/>
                  </a:cubicBezTo>
                  <a:cubicBezTo>
                    <a:pt x="2437" y="2904"/>
                    <a:pt x="1164" y="1487"/>
                    <a:pt x="56" y="10"/>
                  </a:cubicBezTo>
                  <a:cubicBezTo>
                    <a:pt x="53" y="4"/>
                    <a:pt x="47" y="1"/>
                    <a:pt x="40"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7562725" y="1425650"/>
              <a:ext cx="62825" cy="114950"/>
            </a:xfrm>
            <a:custGeom>
              <a:avLst/>
              <a:gdLst/>
              <a:ahLst/>
              <a:cxnLst/>
              <a:rect l="l" t="t" r="r" b="b"/>
              <a:pathLst>
                <a:path w="2513" h="4598" extrusionOk="0">
                  <a:moveTo>
                    <a:pt x="143" y="0"/>
                  </a:moveTo>
                  <a:cubicBezTo>
                    <a:pt x="77" y="0"/>
                    <a:pt x="0" y="59"/>
                    <a:pt x="17" y="140"/>
                  </a:cubicBezTo>
                  <a:cubicBezTo>
                    <a:pt x="529" y="1676"/>
                    <a:pt x="1576" y="2950"/>
                    <a:pt x="2100" y="4474"/>
                  </a:cubicBezTo>
                  <a:cubicBezTo>
                    <a:pt x="2133" y="4559"/>
                    <a:pt x="2210" y="4597"/>
                    <a:pt x="2286" y="4597"/>
                  </a:cubicBezTo>
                  <a:cubicBezTo>
                    <a:pt x="2400" y="4597"/>
                    <a:pt x="2512" y="4510"/>
                    <a:pt x="2469" y="4366"/>
                  </a:cubicBezTo>
                  <a:cubicBezTo>
                    <a:pt x="1945" y="2819"/>
                    <a:pt x="898" y="1509"/>
                    <a:pt x="219" y="44"/>
                  </a:cubicBezTo>
                  <a:cubicBezTo>
                    <a:pt x="204" y="14"/>
                    <a:pt x="175" y="0"/>
                    <a:pt x="14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7735050" y="1511800"/>
              <a:ext cx="101600" cy="127350"/>
            </a:xfrm>
            <a:custGeom>
              <a:avLst/>
              <a:gdLst/>
              <a:ahLst/>
              <a:cxnLst/>
              <a:rect l="l" t="t" r="r" b="b"/>
              <a:pathLst>
                <a:path w="4064" h="5094" extrusionOk="0">
                  <a:moveTo>
                    <a:pt x="184" y="0"/>
                  </a:moveTo>
                  <a:cubicBezTo>
                    <a:pt x="89" y="0"/>
                    <a:pt x="0" y="127"/>
                    <a:pt x="101" y="218"/>
                  </a:cubicBezTo>
                  <a:cubicBezTo>
                    <a:pt x="1446" y="1694"/>
                    <a:pt x="2696" y="3206"/>
                    <a:pt x="3637" y="4992"/>
                  </a:cubicBezTo>
                  <a:cubicBezTo>
                    <a:pt x="3675" y="5064"/>
                    <a:pt x="3735" y="5094"/>
                    <a:pt x="3796" y="5094"/>
                  </a:cubicBezTo>
                  <a:cubicBezTo>
                    <a:pt x="3928" y="5094"/>
                    <a:pt x="4063" y="4956"/>
                    <a:pt x="3982" y="4802"/>
                  </a:cubicBezTo>
                  <a:cubicBezTo>
                    <a:pt x="2994" y="3028"/>
                    <a:pt x="1720" y="1456"/>
                    <a:pt x="267" y="39"/>
                  </a:cubicBezTo>
                  <a:cubicBezTo>
                    <a:pt x="242" y="12"/>
                    <a:pt x="213" y="0"/>
                    <a:pt x="184"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7271150" y="2973875"/>
              <a:ext cx="728950" cy="644650"/>
            </a:xfrm>
            <a:custGeom>
              <a:avLst/>
              <a:gdLst/>
              <a:ahLst/>
              <a:cxnLst/>
              <a:rect l="l" t="t" r="r" b="b"/>
              <a:pathLst>
                <a:path w="29158" h="25786" extrusionOk="0">
                  <a:moveTo>
                    <a:pt x="14745" y="563"/>
                  </a:moveTo>
                  <a:cubicBezTo>
                    <a:pt x="15897" y="563"/>
                    <a:pt x="17058" y="714"/>
                    <a:pt x="18192" y="1028"/>
                  </a:cubicBezTo>
                  <a:cubicBezTo>
                    <a:pt x="24860" y="2862"/>
                    <a:pt x="28265" y="10136"/>
                    <a:pt x="26491" y="16554"/>
                  </a:cubicBezTo>
                  <a:cubicBezTo>
                    <a:pt x="24990" y="22036"/>
                    <a:pt x="19782" y="25313"/>
                    <a:pt x="14412" y="25313"/>
                  </a:cubicBezTo>
                  <a:cubicBezTo>
                    <a:pt x="13263" y="25313"/>
                    <a:pt x="12106" y="25163"/>
                    <a:pt x="10977" y="24852"/>
                  </a:cubicBezTo>
                  <a:cubicBezTo>
                    <a:pt x="4405" y="22697"/>
                    <a:pt x="821" y="16006"/>
                    <a:pt x="2667" y="9338"/>
                  </a:cubicBezTo>
                  <a:cubicBezTo>
                    <a:pt x="4176" y="3849"/>
                    <a:pt x="9374" y="563"/>
                    <a:pt x="14745" y="563"/>
                  </a:cubicBezTo>
                  <a:close/>
                  <a:moveTo>
                    <a:pt x="14593" y="1"/>
                  </a:moveTo>
                  <a:cubicBezTo>
                    <a:pt x="9077" y="1"/>
                    <a:pt x="4001" y="3852"/>
                    <a:pt x="2238" y="9208"/>
                  </a:cubicBezTo>
                  <a:cubicBezTo>
                    <a:pt x="1" y="16014"/>
                    <a:pt x="4292" y="23117"/>
                    <a:pt x="10846" y="25289"/>
                  </a:cubicBezTo>
                  <a:lnTo>
                    <a:pt x="10846" y="25289"/>
                  </a:lnTo>
                  <a:cubicBezTo>
                    <a:pt x="10850" y="25290"/>
                    <a:pt x="10854" y="25292"/>
                    <a:pt x="10858" y="25293"/>
                  </a:cubicBezTo>
                  <a:cubicBezTo>
                    <a:pt x="12072" y="25626"/>
                    <a:pt x="13286" y="25785"/>
                    <a:pt x="14475" y="25785"/>
                  </a:cubicBezTo>
                  <a:cubicBezTo>
                    <a:pt x="20051" y="25785"/>
                    <a:pt x="25077" y="22276"/>
                    <a:pt x="26931" y="16673"/>
                  </a:cubicBezTo>
                  <a:cubicBezTo>
                    <a:pt x="29158" y="9862"/>
                    <a:pt x="24860" y="2754"/>
                    <a:pt x="18311" y="599"/>
                  </a:cubicBezTo>
                  <a:cubicBezTo>
                    <a:pt x="17071" y="192"/>
                    <a:pt x="15821" y="1"/>
                    <a:pt x="14593"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7329800" y="3025825"/>
              <a:ext cx="611975" cy="539975"/>
            </a:xfrm>
            <a:custGeom>
              <a:avLst/>
              <a:gdLst/>
              <a:ahLst/>
              <a:cxnLst/>
              <a:rect l="l" t="t" r="r" b="b"/>
              <a:pathLst>
                <a:path w="24479" h="21599" extrusionOk="0">
                  <a:moveTo>
                    <a:pt x="12398" y="350"/>
                  </a:moveTo>
                  <a:cubicBezTo>
                    <a:pt x="13373" y="350"/>
                    <a:pt x="14354" y="476"/>
                    <a:pt x="15310" y="736"/>
                  </a:cubicBezTo>
                  <a:cubicBezTo>
                    <a:pt x="20990" y="2284"/>
                    <a:pt x="23835" y="8487"/>
                    <a:pt x="22359" y="13928"/>
                  </a:cubicBezTo>
                  <a:cubicBezTo>
                    <a:pt x="21084" y="18607"/>
                    <a:pt x="16649" y="21362"/>
                    <a:pt x="12090" y="21362"/>
                  </a:cubicBezTo>
                  <a:cubicBezTo>
                    <a:pt x="11115" y="21362"/>
                    <a:pt x="10135" y="21237"/>
                    <a:pt x="9179" y="20976"/>
                  </a:cubicBezTo>
                  <a:cubicBezTo>
                    <a:pt x="3583" y="19107"/>
                    <a:pt x="571" y="13476"/>
                    <a:pt x="2118" y="7784"/>
                  </a:cubicBezTo>
                  <a:cubicBezTo>
                    <a:pt x="3394" y="3105"/>
                    <a:pt x="7837" y="350"/>
                    <a:pt x="12398" y="350"/>
                  </a:cubicBezTo>
                  <a:close/>
                  <a:moveTo>
                    <a:pt x="12243" y="0"/>
                  </a:moveTo>
                  <a:cubicBezTo>
                    <a:pt x="7627" y="0"/>
                    <a:pt x="3384" y="3265"/>
                    <a:pt x="1904" y="7725"/>
                  </a:cubicBezTo>
                  <a:cubicBezTo>
                    <a:pt x="0" y="13424"/>
                    <a:pt x="3649" y="19360"/>
                    <a:pt x="9107" y="21187"/>
                  </a:cubicBezTo>
                  <a:lnTo>
                    <a:pt x="9107" y="21187"/>
                  </a:lnTo>
                  <a:cubicBezTo>
                    <a:pt x="9111" y="21188"/>
                    <a:pt x="9115" y="21190"/>
                    <a:pt x="9119" y="21191"/>
                  </a:cubicBezTo>
                  <a:cubicBezTo>
                    <a:pt x="9119" y="21191"/>
                    <a:pt x="9119" y="21191"/>
                    <a:pt x="9119" y="21191"/>
                  </a:cubicBezTo>
                  <a:lnTo>
                    <a:pt x="9119" y="21191"/>
                  </a:lnTo>
                  <a:cubicBezTo>
                    <a:pt x="9132" y="21197"/>
                    <a:pt x="9144" y="21200"/>
                    <a:pt x="9155" y="21200"/>
                  </a:cubicBezTo>
                  <a:lnTo>
                    <a:pt x="9155" y="21200"/>
                  </a:lnTo>
                  <a:cubicBezTo>
                    <a:pt x="10159" y="21469"/>
                    <a:pt x="11160" y="21598"/>
                    <a:pt x="12141" y="21598"/>
                  </a:cubicBezTo>
                  <a:cubicBezTo>
                    <a:pt x="16814" y="21598"/>
                    <a:pt x="21002" y="18668"/>
                    <a:pt x="22573" y="13964"/>
                  </a:cubicBezTo>
                  <a:cubicBezTo>
                    <a:pt x="24478" y="8273"/>
                    <a:pt x="20811" y="2331"/>
                    <a:pt x="15358" y="510"/>
                  </a:cubicBezTo>
                  <a:cubicBezTo>
                    <a:pt x="14319" y="163"/>
                    <a:pt x="13272" y="0"/>
                    <a:pt x="12243"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33"/>
          <p:cNvGrpSpPr/>
          <p:nvPr/>
        </p:nvGrpSpPr>
        <p:grpSpPr>
          <a:xfrm>
            <a:off x="5805825" y="1156800"/>
            <a:ext cx="4109750" cy="3530675"/>
            <a:chOff x="4945925" y="1165200"/>
            <a:chExt cx="4109750" cy="3530675"/>
          </a:xfrm>
        </p:grpSpPr>
        <p:sp>
          <p:nvSpPr>
            <p:cNvPr id="402" name="Google Shape;402;p33"/>
            <p:cNvSpPr/>
            <p:nvPr/>
          </p:nvSpPr>
          <p:spPr>
            <a:xfrm>
              <a:off x="4995125" y="2056850"/>
              <a:ext cx="592875" cy="1110275"/>
            </a:xfrm>
            <a:custGeom>
              <a:avLst/>
              <a:gdLst/>
              <a:ahLst/>
              <a:cxnLst/>
              <a:rect l="l" t="t" r="r" b="b"/>
              <a:pathLst>
                <a:path w="23715" h="44411" extrusionOk="0">
                  <a:moveTo>
                    <a:pt x="72" y="1"/>
                  </a:moveTo>
                  <a:cubicBezTo>
                    <a:pt x="36" y="1"/>
                    <a:pt x="1" y="40"/>
                    <a:pt x="17" y="73"/>
                  </a:cubicBezTo>
                  <a:cubicBezTo>
                    <a:pt x="7756" y="14778"/>
                    <a:pt x="15460" y="29494"/>
                    <a:pt x="23092" y="44257"/>
                  </a:cubicBezTo>
                  <a:cubicBezTo>
                    <a:pt x="23148" y="44366"/>
                    <a:pt x="23236" y="44411"/>
                    <a:pt x="23324" y="44411"/>
                  </a:cubicBezTo>
                  <a:cubicBezTo>
                    <a:pt x="23517" y="44411"/>
                    <a:pt x="23714" y="44196"/>
                    <a:pt x="23592" y="43960"/>
                  </a:cubicBezTo>
                  <a:cubicBezTo>
                    <a:pt x="15710" y="29351"/>
                    <a:pt x="7899" y="14694"/>
                    <a:pt x="112" y="26"/>
                  </a:cubicBezTo>
                  <a:cubicBezTo>
                    <a:pt x="102" y="8"/>
                    <a:pt x="87" y="1"/>
                    <a:pt x="7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4945925" y="2088500"/>
              <a:ext cx="618550" cy="1157250"/>
            </a:xfrm>
            <a:custGeom>
              <a:avLst/>
              <a:gdLst/>
              <a:ahLst/>
              <a:cxnLst/>
              <a:rect l="l" t="t" r="r" b="b"/>
              <a:pathLst>
                <a:path w="24742" h="46290" extrusionOk="0">
                  <a:moveTo>
                    <a:pt x="55" y="1"/>
                  </a:moveTo>
                  <a:cubicBezTo>
                    <a:pt x="30" y="1"/>
                    <a:pt x="0" y="23"/>
                    <a:pt x="9" y="58"/>
                  </a:cubicBezTo>
                  <a:cubicBezTo>
                    <a:pt x="7986" y="15440"/>
                    <a:pt x="15606" y="31121"/>
                    <a:pt x="24190" y="46158"/>
                  </a:cubicBezTo>
                  <a:cubicBezTo>
                    <a:pt x="24242" y="46251"/>
                    <a:pt x="24320" y="46290"/>
                    <a:pt x="24397" y="46290"/>
                  </a:cubicBezTo>
                  <a:cubicBezTo>
                    <a:pt x="24569" y="46290"/>
                    <a:pt x="24741" y="46101"/>
                    <a:pt x="24643" y="45896"/>
                  </a:cubicBezTo>
                  <a:cubicBezTo>
                    <a:pt x="17011" y="30347"/>
                    <a:pt x="8331" y="15238"/>
                    <a:pt x="80" y="10"/>
                  </a:cubicBezTo>
                  <a:cubicBezTo>
                    <a:pt x="74" y="4"/>
                    <a:pt x="65" y="1"/>
                    <a:pt x="5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5951250" y="1636925"/>
              <a:ext cx="2255900" cy="1521300"/>
            </a:xfrm>
            <a:custGeom>
              <a:avLst/>
              <a:gdLst/>
              <a:ahLst/>
              <a:cxnLst/>
              <a:rect l="l" t="t" r="r" b="b"/>
              <a:pathLst>
                <a:path w="90236" h="60852" extrusionOk="0">
                  <a:moveTo>
                    <a:pt x="90197" y="0"/>
                  </a:moveTo>
                  <a:cubicBezTo>
                    <a:pt x="90189" y="0"/>
                    <a:pt x="90180" y="3"/>
                    <a:pt x="90169" y="11"/>
                  </a:cubicBezTo>
                  <a:cubicBezTo>
                    <a:pt x="60154" y="20049"/>
                    <a:pt x="29852" y="39742"/>
                    <a:pt x="218" y="60352"/>
                  </a:cubicBezTo>
                  <a:cubicBezTo>
                    <a:pt x="0" y="60520"/>
                    <a:pt x="135" y="60851"/>
                    <a:pt x="350" y="60851"/>
                  </a:cubicBezTo>
                  <a:cubicBezTo>
                    <a:pt x="395" y="60851"/>
                    <a:pt x="442" y="60837"/>
                    <a:pt x="491" y="60804"/>
                  </a:cubicBezTo>
                  <a:cubicBezTo>
                    <a:pt x="30709" y="41064"/>
                    <a:pt x="60380" y="20383"/>
                    <a:pt x="90217" y="71"/>
                  </a:cubicBezTo>
                  <a:cubicBezTo>
                    <a:pt x="90235" y="43"/>
                    <a:pt x="90225" y="0"/>
                    <a:pt x="9019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5933400" y="1732600"/>
              <a:ext cx="2310550" cy="1498200"/>
            </a:xfrm>
            <a:custGeom>
              <a:avLst/>
              <a:gdLst/>
              <a:ahLst/>
              <a:cxnLst/>
              <a:rect l="l" t="t" r="r" b="b"/>
              <a:pathLst>
                <a:path w="92422" h="59928" extrusionOk="0">
                  <a:moveTo>
                    <a:pt x="92045" y="1"/>
                  </a:moveTo>
                  <a:cubicBezTo>
                    <a:pt x="92001" y="1"/>
                    <a:pt x="91955" y="13"/>
                    <a:pt x="91907" y="42"/>
                  </a:cubicBezTo>
                  <a:cubicBezTo>
                    <a:pt x="60701" y="19008"/>
                    <a:pt x="30888" y="40297"/>
                    <a:pt x="39" y="59859"/>
                  </a:cubicBezTo>
                  <a:cubicBezTo>
                    <a:pt x="0" y="59878"/>
                    <a:pt x="16" y="59928"/>
                    <a:pt x="48" y="59928"/>
                  </a:cubicBezTo>
                  <a:cubicBezTo>
                    <a:pt x="56" y="59928"/>
                    <a:pt x="65" y="59925"/>
                    <a:pt x="74" y="59918"/>
                  </a:cubicBezTo>
                  <a:cubicBezTo>
                    <a:pt x="31090" y="40630"/>
                    <a:pt x="61534" y="20366"/>
                    <a:pt x="92181" y="494"/>
                  </a:cubicBezTo>
                  <a:cubicBezTo>
                    <a:pt x="92421" y="344"/>
                    <a:pt x="92275" y="1"/>
                    <a:pt x="9204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6797775" y="2415725"/>
              <a:ext cx="1048800" cy="675175"/>
            </a:xfrm>
            <a:custGeom>
              <a:avLst/>
              <a:gdLst/>
              <a:ahLst/>
              <a:cxnLst/>
              <a:rect l="l" t="t" r="r" b="b"/>
              <a:pathLst>
                <a:path w="41952" h="27007" extrusionOk="0">
                  <a:moveTo>
                    <a:pt x="41575" y="1"/>
                  </a:moveTo>
                  <a:cubicBezTo>
                    <a:pt x="41532" y="1"/>
                    <a:pt x="41485" y="13"/>
                    <a:pt x="41437" y="42"/>
                  </a:cubicBezTo>
                  <a:cubicBezTo>
                    <a:pt x="27233" y="8281"/>
                    <a:pt x="13898" y="18103"/>
                    <a:pt x="39" y="26926"/>
                  </a:cubicBezTo>
                  <a:cubicBezTo>
                    <a:pt x="1" y="26955"/>
                    <a:pt x="25" y="27007"/>
                    <a:pt x="60" y="27007"/>
                  </a:cubicBezTo>
                  <a:cubicBezTo>
                    <a:pt x="69" y="27007"/>
                    <a:pt x="78" y="27004"/>
                    <a:pt x="87" y="26997"/>
                  </a:cubicBezTo>
                  <a:cubicBezTo>
                    <a:pt x="14101" y="18437"/>
                    <a:pt x="28067" y="9638"/>
                    <a:pt x="41711" y="494"/>
                  </a:cubicBezTo>
                  <a:cubicBezTo>
                    <a:pt x="41951" y="344"/>
                    <a:pt x="41805" y="1"/>
                    <a:pt x="4157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6870650" y="2551725"/>
              <a:ext cx="1048225" cy="674925"/>
            </a:xfrm>
            <a:custGeom>
              <a:avLst/>
              <a:gdLst/>
              <a:ahLst/>
              <a:cxnLst/>
              <a:rect l="l" t="t" r="r" b="b"/>
              <a:pathLst>
                <a:path w="41929" h="26997" extrusionOk="0">
                  <a:moveTo>
                    <a:pt x="41567" y="1"/>
                  </a:moveTo>
                  <a:cubicBezTo>
                    <a:pt x="41523" y="1"/>
                    <a:pt x="41476" y="14"/>
                    <a:pt x="41427" y="43"/>
                  </a:cubicBezTo>
                  <a:cubicBezTo>
                    <a:pt x="27211" y="8270"/>
                    <a:pt x="13876" y="18093"/>
                    <a:pt x="29" y="26915"/>
                  </a:cubicBezTo>
                  <a:cubicBezTo>
                    <a:pt x="1" y="26944"/>
                    <a:pt x="18" y="26996"/>
                    <a:pt x="45" y="26996"/>
                  </a:cubicBezTo>
                  <a:cubicBezTo>
                    <a:pt x="51" y="26996"/>
                    <a:pt x="58" y="26993"/>
                    <a:pt x="65" y="26986"/>
                  </a:cubicBezTo>
                  <a:cubicBezTo>
                    <a:pt x="14091" y="18438"/>
                    <a:pt x="28045" y="9627"/>
                    <a:pt x="41689" y="483"/>
                  </a:cubicBezTo>
                  <a:cubicBezTo>
                    <a:pt x="41929" y="334"/>
                    <a:pt x="41792" y="1"/>
                    <a:pt x="41567"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7852200" y="3844750"/>
              <a:ext cx="342675" cy="213075"/>
            </a:xfrm>
            <a:custGeom>
              <a:avLst/>
              <a:gdLst/>
              <a:ahLst/>
              <a:cxnLst/>
              <a:rect l="l" t="t" r="r" b="b"/>
              <a:pathLst>
                <a:path w="13707" h="8523" extrusionOk="0">
                  <a:moveTo>
                    <a:pt x="13527" y="0"/>
                  </a:moveTo>
                  <a:cubicBezTo>
                    <a:pt x="13507" y="0"/>
                    <a:pt x="13486" y="6"/>
                    <a:pt x="13464" y="19"/>
                  </a:cubicBezTo>
                  <a:cubicBezTo>
                    <a:pt x="8845" y="2602"/>
                    <a:pt x="4499" y="5674"/>
                    <a:pt x="10" y="8472"/>
                  </a:cubicBezTo>
                  <a:cubicBezTo>
                    <a:pt x="1" y="8501"/>
                    <a:pt x="15" y="8523"/>
                    <a:pt x="27" y="8523"/>
                  </a:cubicBezTo>
                  <a:cubicBezTo>
                    <a:pt x="30" y="8523"/>
                    <a:pt x="32" y="8522"/>
                    <a:pt x="34" y="8520"/>
                  </a:cubicBezTo>
                  <a:cubicBezTo>
                    <a:pt x="4606" y="5853"/>
                    <a:pt x="9166" y="3138"/>
                    <a:pt x="13595" y="245"/>
                  </a:cubicBezTo>
                  <a:cubicBezTo>
                    <a:pt x="13707" y="174"/>
                    <a:pt x="13638" y="0"/>
                    <a:pt x="1352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7803925" y="3773875"/>
              <a:ext cx="366775" cy="219875"/>
            </a:xfrm>
            <a:custGeom>
              <a:avLst/>
              <a:gdLst/>
              <a:ahLst/>
              <a:cxnLst/>
              <a:rect l="l" t="t" r="r" b="b"/>
              <a:pathLst>
                <a:path w="14671" h="8795" extrusionOk="0">
                  <a:moveTo>
                    <a:pt x="14478" y="1"/>
                  </a:moveTo>
                  <a:cubicBezTo>
                    <a:pt x="14456" y="1"/>
                    <a:pt x="14432" y="7"/>
                    <a:pt x="14407" y="20"/>
                  </a:cubicBezTo>
                  <a:cubicBezTo>
                    <a:pt x="9490" y="2663"/>
                    <a:pt x="4823" y="5866"/>
                    <a:pt x="36" y="8771"/>
                  </a:cubicBezTo>
                  <a:cubicBezTo>
                    <a:pt x="1" y="8771"/>
                    <a:pt x="36" y="8795"/>
                    <a:pt x="48" y="8795"/>
                  </a:cubicBezTo>
                  <a:cubicBezTo>
                    <a:pt x="4930" y="6044"/>
                    <a:pt x="9800" y="3235"/>
                    <a:pt x="14550" y="234"/>
                  </a:cubicBezTo>
                  <a:cubicBezTo>
                    <a:pt x="14670" y="164"/>
                    <a:pt x="14597" y="1"/>
                    <a:pt x="1447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7360650" y="3715500"/>
              <a:ext cx="1695025" cy="896425"/>
            </a:xfrm>
            <a:custGeom>
              <a:avLst/>
              <a:gdLst/>
              <a:ahLst/>
              <a:cxnLst/>
              <a:rect l="l" t="t" r="r" b="b"/>
              <a:pathLst>
                <a:path w="67801" h="35857" extrusionOk="0">
                  <a:moveTo>
                    <a:pt x="67414" y="0"/>
                  </a:moveTo>
                  <a:cubicBezTo>
                    <a:pt x="67373" y="0"/>
                    <a:pt x="67330" y="10"/>
                    <a:pt x="67286" y="33"/>
                  </a:cubicBezTo>
                  <a:cubicBezTo>
                    <a:pt x="44306" y="10808"/>
                    <a:pt x="22685" y="24381"/>
                    <a:pt x="39" y="35776"/>
                  </a:cubicBezTo>
                  <a:cubicBezTo>
                    <a:pt x="0" y="35805"/>
                    <a:pt x="24" y="35857"/>
                    <a:pt x="60" y="35857"/>
                  </a:cubicBezTo>
                  <a:cubicBezTo>
                    <a:pt x="68" y="35857"/>
                    <a:pt x="78" y="35854"/>
                    <a:pt x="87" y="35847"/>
                  </a:cubicBezTo>
                  <a:cubicBezTo>
                    <a:pt x="22899" y="24739"/>
                    <a:pt x="45057" y="12237"/>
                    <a:pt x="67547" y="474"/>
                  </a:cubicBezTo>
                  <a:cubicBezTo>
                    <a:pt x="67801" y="332"/>
                    <a:pt x="67649" y="0"/>
                    <a:pt x="6741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5578950" y="314242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192" y="537"/>
                    <a:pt x="15240" y="418"/>
                  </a:cubicBezTo>
                  <a:cubicBezTo>
                    <a:pt x="15511" y="418"/>
                    <a:pt x="15514" y="1"/>
                    <a:pt x="1525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5553650" y="322457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204" y="537"/>
                    <a:pt x="15240" y="418"/>
                  </a:cubicBezTo>
                  <a:cubicBezTo>
                    <a:pt x="15511" y="418"/>
                    <a:pt x="15514" y="1"/>
                    <a:pt x="1525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5956075" y="3594525"/>
              <a:ext cx="369125" cy="34025"/>
            </a:xfrm>
            <a:custGeom>
              <a:avLst/>
              <a:gdLst/>
              <a:ahLst/>
              <a:cxnLst/>
              <a:rect l="l" t="t" r="r" b="b"/>
              <a:pathLst>
                <a:path w="14765" h="1361" extrusionOk="0">
                  <a:moveTo>
                    <a:pt x="14521" y="0"/>
                  </a:moveTo>
                  <a:cubicBezTo>
                    <a:pt x="14512" y="0"/>
                    <a:pt x="14501" y="1"/>
                    <a:pt x="14491" y="2"/>
                  </a:cubicBezTo>
                  <a:cubicBezTo>
                    <a:pt x="9704" y="360"/>
                    <a:pt x="4894" y="764"/>
                    <a:pt x="96" y="1205"/>
                  </a:cubicBezTo>
                  <a:cubicBezTo>
                    <a:pt x="4" y="1205"/>
                    <a:pt x="1" y="1360"/>
                    <a:pt x="86" y="1360"/>
                  </a:cubicBezTo>
                  <a:cubicBezTo>
                    <a:pt x="89" y="1360"/>
                    <a:pt x="93" y="1360"/>
                    <a:pt x="96" y="1360"/>
                  </a:cubicBezTo>
                  <a:cubicBezTo>
                    <a:pt x="4894" y="1074"/>
                    <a:pt x="9680" y="764"/>
                    <a:pt x="14491" y="419"/>
                  </a:cubicBezTo>
                  <a:cubicBezTo>
                    <a:pt x="14754" y="408"/>
                    <a:pt x="14764" y="0"/>
                    <a:pt x="14521"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5977800" y="3636250"/>
              <a:ext cx="387875" cy="16700"/>
            </a:xfrm>
            <a:custGeom>
              <a:avLst/>
              <a:gdLst/>
              <a:ahLst/>
              <a:cxnLst/>
              <a:rect l="l" t="t" r="r" b="b"/>
              <a:pathLst>
                <a:path w="15515" h="668" extrusionOk="0">
                  <a:moveTo>
                    <a:pt x="15252" y="0"/>
                  </a:moveTo>
                  <a:cubicBezTo>
                    <a:pt x="15248" y="0"/>
                    <a:pt x="15245" y="0"/>
                    <a:pt x="15241" y="0"/>
                  </a:cubicBezTo>
                  <a:cubicBezTo>
                    <a:pt x="10205" y="131"/>
                    <a:pt x="5156" y="298"/>
                    <a:pt x="108" y="500"/>
                  </a:cubicBezTo>
                  <a:cubicBezTo>
                    <a:pt x="1" y="500"/>
                    <a:pt x="1" y="667"/>
                    <a:pt x="108" y="667"/>
                  </a:cubicBezTo>
                  <a:cubicBezTo>
                    <a:pt x="5156" y="619"/>
                    <a:pt x="10205" y="536"/>
                    <a:pt x="15241" y="417"/>
                  </a:cubicBezTo>
                  <a:cubicBezTo>
                    <a:pt x="15511" y="417"/>
                    <a:pt x="15515" y="0"/>
                    <a:pt x="1525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6278150" y="3914500"/>
              <a:ext cx="369100" cy="34000"/>
            </a:xfrm>
            <a:custGeom>
              <a:avLst/>
              <a:gdLst/>
              <a:ahLst/>
              <a:cxnLst/>
              <a:rect l="l" t="t" r="r" b="b"/>
              <a:pathLst>
                <a:path w="14764" h="1360" extrusionOk="0">
                  <a:moveTo>
                    <a:pt x="14531" y="1"/>
                  </a:moveTo>
                  <a:cubicBezTo>
                    <a:pt x="14522" y="1"/>
                    <a:pt x="14512" y="1"/>
                    <a:pt x="14502" y="3"/>
                  </a:cubicBezTo>
                  <a:cubicBezTo>
                    <a:pt x="9704" y="360"/>
                    <a:pt x="4894" y="765"/>
                    <a:pt x="107" y="1205"/>
                  </a:cubicBezTo>
                  <a:cubicBezTo>
                    <a:pt x="104" y="1205"/>
                    <a:pt x="100" y="1205"/>
                    <a:pt x="97" y="1205"/>
                  </a:cubicBezTo>
                  <a:cubicBezTo>
                    <a:pt x="0" y="1205"/>
                    <a:pt x="4" y="1360"/>
                    <a:pt x="107" y="1360"/>
                  </a:cubicBezTo>
                  <a:cubicBezTo>
                    <a:pt x="4894" y="1074"/>
                    <a:pt x="9704" y="765"/>
                    <a:pt x="14502" y="419"/>
                  </a:cubicBezTo>
                  <a:cubicBezTo>
                    <a:pt x="14754" y="408"/>
                    <a:pt x="14764" y="1"/>
                    <a:pt x="1453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6306425" y="3956225"/>
              <a:ext cx="381025" cy="14025"/>
            </a:xfrm>
            <a:custGeom>
              <a:avLst/>
              <a:gdLst/>
              <a:ahLst/>
              <a:cxnLst/>
              <a:rect l="l" t="t" r="r" b="b"/>
              <a:pathLst>
                <a:path w="15241" h="561" extrusionOk="0">
                  <a:moveTo>
                    <a:pt x="14989" y="0"/>
                  </a:moveTo>
                  <a:cubicBezTo>
                    <a:pt x="14986" y="0"/>
                    <a:pt x="14982" y="0"/>
                    <a:pt x="14978" y="1"/>
                  </a:cubicBezTo>
                  <a:cubicBezTo>
                    <a:pt x="10014" y="132"/>
                    <a:pt x="5061" y="203"/>
                    <a:pt x="108" y="417"/>
                  </a:cubicBezTo>
                  <a:cubicBezTo>
                    <a:pt x="104" y="417"/>
                    <a:pt x="100" y="417"/>
                    <a:pt x="96" y="417"/>
                  </a:cubicBezTo>
                  <a:cubicBezTo>
                    <a:pt x="0" y="417"/>
                    <a:pt x="4" y="560"/>
                    <a:pt x="108" y="560"/>
                  </a:cubicBezTo>
                  <a:cubicBezTo>
                    <a:pt x="5061" y="524"/>
                    <a:pt x="10014" y="524"/>
                    <a:pt x="14978" y="417"/>
                  </a:cubicBezTo>
                  <a:cubicBezTo>
                    <a:pt x="15237" y="417"/>
                    <a:pt x="15240" y="0"/>
                    <a:pt x="1498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6610525" y="4234475"/>
              <a:ext cx="358800" cy="33125"/>
            </a:xfrm>
            <a:custGeom>
              <a:avLst/>
              <a:gdLst/>
              <a:ahLst/>
              <a:cxnLst/>
              <a:rect l="l" t="t" r="r" b="b"/>
              <a:pathLst>
                <a:path w="14352" h="1325" extrusionOk="0">
                  <a:moveTo>
                    <a:pt x="14119" y="1"/>
                  </a:moveTo>
                  <a:cubicBezTo>
                    <a:pt x="14110" y="1"/>
                    <a:pt x="14100" y="1"/>
                    <a:pt x="14090" y="3"/>
                  </a:cubicBezTo>
                  <a:cubicBezTo>
                    <a:pt x="9434" y="360"/>
                    <a:pt x="4767" y="741"/>
                    <a:pt x="112" y="1182"/>
                  </a:cubicBezTo>
                  <a:cubicBezTo>
                    <a:pt x="105" y="1180"/>
                    <a:pt x="99" y="1179"/>
                    <a:pt x="94" y="1179"/>
                  </a:cubicBezTo>
                  <a:cubicBezTo>
                    <a:pt x="14" y="1179"/>
                    <a:pt x="1" y="1324"/>
                    <a:pt x="112" y="1324"/>
                  </a:cubicBezTo>
                  <a:cubicBezTo>
                    <a:pt x="4767" y="1063"/>
                    <a:pt x="9434" y="741"/>
                    <a:pt x="14090" y="420"/>
                  </a:cubicBezTo>
                  <a:cubicBezTo>
                    <a:pt x="14341" y="408"/>
                    <a:pt x="14351" y="1"/>
                    <a:pt x="1411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6636225" y="4275875"/>
              <a:ext cx="373575" cy="16425"/>
            </a:xfrm>
            <a:custGeom>
              <a:avLst/>
              <a:gdLst/>
              <a:ahLst/>
              <a:cxnLst/>
              <a:rect l="l" t="t" r="r" b="b"/>
              <a:pathLst>
                <a:path w="14943" h="657" extrusionOk="0">
                  <a:moveTo>
                    <a:pt x="14690" y="1"/>
                  </a:moveTo>
                  <a:cubicBezTo>
                    <a:pt x="14683" y="1"/>
                    <a:pt x="14676" y="1"/>
                    <a:pt x="14669" y="2"/>
                  </a:cubicBezTo>
                  <a:cubicBezTo>
                    <a:pt x="9799" y="133"/>
                    <a:pt x="4953" y="299"/>
                    <a:pt x="96" y="490"/>
                  </a:cubicBezTo>
                  <a:cubicBezTo>
                    <a:pt x="0" y="502"/>
                    <a:pt x="0" y="657"/>
                    <a:pt x="96" y="657"/>
                  </a:cubicBezTo>
                  <a:cubicBezTo>
                    <a:pt x="4965" y="609"/>
                    <a:pt x="9823" y="538"/>
                    <a:pt x="14669" y="419"/>
                  </a:cubicBezTo>
                  <a:cubicBezTo>
                    <a:pt x="14936" y="419"/>
                    <a:pt x="14943" y="1"/>
                    <a:pt x="14690"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7054150" y="4605650"/>
              <a:ext cx="315150" cy="86025"/>
            </a:xfrm>
            <a:custGeom>
              <a:avLst/>
              <a:gdLst/>
              <a:ahLst/>
              <a:cxnLst/>
              <a:rect l="l" t="t" r="r" b="b"/>
              <a:pathLst>
                <a:path w="12606" h="3441" extrusionOk="0">
                  <a:moveTo>
                    <a:pt x="12329" y="1"/>
                  </a:moveTo>
                  <a:cubicBezTo>
                    <a:pt x="12305" y="1"/>
                    <a:pt x="12279" y="5"/>
                    <a:pt x="12251" y="15"/>
                  </a:cubicBezTo>
                  <a:cubicBezTo>
                    <a:pt x="8263" y="1491"/>
                    <a:pt x="3953" y="1456"/>
                    <a:pt x="83" y="3289"/>
                  </a:cubicBezTo>
                  <a:cubicBezTo>
                    <a:pt x="0" y="3320"/>
                    <a:pt x="61" y="3441"/>
                    <a:pt x="134" y="3441"/>
                  </a:cubicBezTo>
                  <a:cubicBezTo>
                    <a:pt x="144" y="3441"/>
                    <a:pt x="156" y="3438"/>
                    <a:pt x="167" y="3432"/>
                  </a:cubicBezTo>
                  <a:cubicBezTo>
                    <a:pt x="4072" y="1753"/>
                    <a:pt x="8406" y="1872"/>
                    <a:pt x="12370" y="420"/>
                  </a:cubicBezTo>
                  <a:cubicBezTo>
                    <a:pt x="12606" y="345"/>
                    <a:pt x="12543" y="1"/>
                    <a:pt x="1232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3"/>
            <p:cNvSpPr/>
            <p:nvPr/>
          </p:nvSpPr>
          <p:spPr>
            <a:xfrm>
              <a:off x="5555225" y="3234550"/>
              <a:ext cx="1511125" cy="1461325"/>
            </a:xfrm>
            <a:custGeom>
              <a:avLst/>
              <a:gdLst/>
              <a:ahLst/>
              <a:cxnLst/>
              <a:rect l="l" t="t" r="r" b="b"/>
              <a:pathLst>
                <a:path w="60445" h="58453" extrusionOk="0">
                  <a:moveTo>
                    <a:pt x="114" y="0"/>
                  </a:moveTo>
                  <a:cubicBezTo>
                    <a:pt x="54" y="0"/>
                    <a:pt x="1" y="70"/>
                    <a:pt x="57" y="126"/>
                  </a:cubicBezTo>
                  <a:cubicBezTo>
                    <a:pt x="19821" y="19724"/>
                    <a:pt x="40026" y="38893"/>
                    <a:pt x="59933" y="58383"/>
                  </a:cubicBezTo>
                  <a:cubicBezTo>
                    <a:pt x="59984" y="58432"/>
                    <a:pt x="60041" y="58452"/>
                    <a:pt x="60095" y="58452"/>
                  </a:cubicBezTo>
                  <a:cubicBezTo>
                    <a:pt x="60282" y="58452"/>
                    <a:pt x="60444" y="58213"/>
                    <a:pt x="60278" y="58038"/>
                  </a:cubicBezTo>
                  <a:cubicBezTo>
                    <a:pt x="40407" y="38512"/>
                    <a:pt x="20333" y="19212"/>
                    <a:pt x="164" y="19"/>
                  </a:cubicBezTo>
                  <a:cubicBezTo>
                    <a:pt x="148" y="6"/>
                    <a:pt x="130" y="0"/>
                    <a:pt x="11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5937000" y="3232150"/>
              <a:ext cx="1420750" cy="1383350"/>
            </a:xfrm>
            <a:custGeom>
              <a:avLst/>
              <a:gdLst/>
              <a:ahLst/>
              <a:cxnLst/>
              <a:rect l="l" t="t" r="r" b="b"/>
              <a:pathLst>
                <a:path w="56830" h="55334" extrusionOk="0">
                  <a:moveTo>
                    <a:pt x="97" y="1"/>
                  </a:moveTo>
                  <a:cubicBezTo>
                    <a:pt x="42" y="1"/>
                    <a:pt x="0" y="69"/>
                    <a:pt x="37" y="115"/>
                  </a:cubicBezTo>
                  <a:cubicBezTo>
                    <a:pt x="18683" y="18617"/>
                    <a:pt x="37530" y="36905"/>
                    <a:pt x="56318" y="55264"/>
                  </a:cubicBezTo>
                  <a:cubicBezTo>
                    <a:pt x="56369" y="55313"/>
                    <a:pt x="56426" y="55333"/>
                    <a:pt x="56481" y="55333"/>
                  </a:cubicBezTo>
                  <a:cubicBezTo>
                    <a:pt x="56667" y="55333"/>
                    <a:pt x="56829" y="55094"/>
                    <a:pt x="56664" y="54919"/>
                  </a:cubicBezTo>
                  <a:cubicBezTo>
                    <a:pt x="37923" y="36524"/>
                    <a:pt x="19183" y="18117"/>
                    <a:pt x="145" y="20"/>
                  </a:cubicBezTo>
                  <a:cubicBezTo>
                    <a:pt x="129" y="6"/>
                    <a:pt x="112" y="1"/>
                    <a:pt x="97"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5996625" y="3200350"/>
              <a:ext cx="1421150" cy="1383425"/>
            </a:xfrm>
            <a:custGeom>
              <a:avLst/>
              <a:gdLst/>
              <a:ahLst/>
              <a:cxnLst/>
              <a:rect l="l" t="t" r="r" b="b"/>
              <a:pathLst>
                <a:path w="56846" h="55337" extrusionOk="0">
                  <a:moveTo>
                    <a:pt x="113" y="0"/>
                  </a:moveTo>
                  <a:cubicBezTo>
                    <a:pt x="49" y="0"/>
                    <a:pt x="1" y="77"/>
                    <a:pt x="57" y="125"/>
                  </a:cubicBezTo>
                  <a:cubicBezTo>
                    <a:pt x="18691" y="18627"/>
                    <a:pt x="37550" y="36915"/>
                    <a:pt x="56326" y="55262"/>
                  </a:cubicBezTo>
                  <a:cubicBezTo>
                    <a:pt x="56379" y="55315"/>
                    <a:pt x="56437" y="55336"/>
                    <a:pt x="56493" y="55336"/>
                  </a:cubicBezTo>
                  <a:cubicBezTo>
                    <a:pt x="56681" y="55336"/>
                    <a:pt x="56846" y="55094"/>
                    <a:pt x="56672" y="54929"/>
                  </a:cubicBezTo>
                  <a:cubicBezTo>
                    <a:pt x="37931" y="36534"/>
                    <a:pt x="19191" y="18115"/>
                    <a:pt x="165" y="18"/>
                  </a:cubicBezTo>
                  <a:cubicBezTo>
                    <a:pt x="147" y="5"/>
                    <a:pt x="130" y="0"/>
                    <a:pt x="11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8195925" y="1650425"/>
              <a:ext cx="857925" cy="2077025"/>
            </a:xfrm>
            <a:custGeom>
              <a:avLst/>
              <a:gdLst/>
              <a:ahLst/>
              <a:cxnLst/>
              <a:rect l="l" t="t" r="r" b="b"/>
              <a:pathLst>
                <a:path w="34317" h="83081" extrusionOk="0">
                  <a:moveTo>
                    <a:pt x="121" y="0"/>
                  </a:moveTo>
                  <a:cubicBezTo>
                    <a:pt x="61" y="0"/>
                    <a:pt x="1" y="45"/>
                    <a:pt x="37" y="102"/>
                  </a:cubicBezTo>
                  <a:cubicBezTo>
                    <a:pt x="11288" y="27713"/>
                    <a:pt x="22456" y="55347"/>
                    <a:pt x="33791" y="82934"/>
                  </a:cubicBezTo>
                  <a:cubicBezTo>
                    <a:pt x="33838" y="83036"/>
                    <a:pt x="33936" y="83081"/>
                    <a:pt x="34030" y="83081"/>
                  </a:cubicBezTo>
                  <a:cubicBezTo>
                    <a:pt x="34177" y="83081"/>
                    <a:pt x="34316" y="82974"/>
                    <a:pt x="34244" y="82815"/>
                  </a:cubicBezTo>
                  <a:cubicBezTo>
                    <a:pt x="22980" y="55204"/>
                    <a:pt x="11729" y="27582"/>
                    <a:pt x="216" y="66"/>
                  </a:cubicBezTo>
                  <a:cubicBezTo>
                    <a:pt x="201" y="19"/>
                    <a:pt x="161" y="0"/>
                    <a:pt x="121"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7946125" y="3287375"/>
              <a:ext cx="372750" cy="826200"/>
            </a:xfrm>
            <a:custGeom>
              <a:avLst/>
              <a:gdLst/>
              <a:ahLst/>
              <a:cxnLst/>
              <a:rect l="l" t="t" r="r" b="b"/>
              <a:pathLst>
                <a:path w="14910" h="33048" extrusionOk="0">
                  <a:moveTo>
                    <a:pt x="288" y="1"/>
                  </a:moveTo>
                  <a:cubicBezTo>
                    <a:pt x="153" y="1"/>
                    <a:pt x="0" y="156"/>
                    <a:pt x="75" y="323"/>
                  </a:cubicBezTo>
                  <a:cubicBezTo>
                    <a:pt x="4850" y="11205"/>
                    <a:pt x="9612" y="22075"/>
                    <a:pt x="14422" y="32934"/>
                  </a:cubicBezTo>
                  <a:cubicBezTo>
                    <a:pt x="14459" y="33014"/>
                    <a:pt x="14522" y="33048"/>
                    <a:pt x="14589" y="33048"/>
                  </a:cubicBezTo>
                  <a:cubicBezTo>
                    <a:pt x="14740" y="33048"/>
                    <a:pt x="14910" y="32877"/>
                    <a:pt x="14827" y="32696"/>
                  </a:cubicBezTo>
                  <a:cubicBezTo>
                    <a:pt x="10053" y="21825"/>
                    <a:pt x="5243" y="10967"/>
                    <a:pt x="433" y="97"/>
                  </a:cubicBezTo>
                  <a:cubicBezTo>
                    <a:pt x="400" y="29"/>
                    <a:pt x="346" y="1"/>
                    <a:pt x="28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7687075" y="2698525"/>
              <a:ext cx="172025" cy="373000"/>
            </a:xfrm>
            <a:custGeom>
              <a:avLst/>
              <a:gdLst/>
              <a:ahLst/>
              <a:cxnLst/>
              <a:rect l="l" t="t" r="r" b="b"/>
              <a:pathLst>
                <a:path w="6881" h="14920" extrusionOk="0">
                  <a:moveTo>
                    <a:pt x="231" y="0"/>
                  </a:moveTo>
                  <a:cubicBezTo>
                    <a:pt x="120" y="0"/>
                    <a:pt x="0" y="122"/>
                    <a:pt x="67" y="255"/>
                  </a:cubicBezTo>
                  <a:lnTo>
                    <a:pt x="6449" y="14816"/>
                  </a:lnTo>
                  <a:cubicBezTo>
                    <a:pt x="6482" y="14889"/>
                    <a:pt x="6539" y="14920"/>
                    <a:pt x="6598" y="14920"/>
                  </a:cubicBezTo>
                  <a:cubicBezTo>
                    <a:pt x="6732" y="14920"/>
                    <a:pt x="6880" y="14767"/>
                    <a:pt x="6806" y="14602"/>
                  </a:cubicBezTo>
                  <a:cubicBezTo>
                    <a:pt x="4663" y="9768"/>
                    <a:pt x="2508" y="4910"/>
                    <a:pt x="353" y="76"/>
                  </a:cubicBezTo>
                  <a:cubicBezTo>
                    <a:pt x="324" y="22"/>
                    <a:pt x="278" y="0"/>
                    <a:pt x="231"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7480450" y="2230125"/>
              <a:ext cx="151475" cy="329500"/>
            </a:xfrm>
            <a:custGeom>
              <a:avLst/>
              <a:gdLst/>
              <a:ahLst/>
              <a:cxnLst/>
              <a:rect l="l" t="t" r="r" b="b"/>
              <a:pathLst>
                <a:path w="6059" h="13180" extrusionOk="0">
                  <a:moveTo>
                    <a:pt x="129" y="1"/>
                  </a:moveTo>
                  <a:cubicBezTo>
                    <a:pt x="63" y="1"/>
                    <a:pt x="1" y="66"/>
                    <a:pt x="33" y="131"/>
                  </a:cubicBezTo>
                  <a:cubicBezTo>
                    <a:pt x="1938" y="4453"/>
                    <a:pt x="3831" y="8763"/>
                    <a:pt x="5736" y="13097"/>
                  </a:cubicBezTo>
                  <a:cubicBezTo>
                    <a:pt x="5760" y="13155"/>
                    <a:pt x="5804" y="13179"/>
                    <a:pt x="5851" y="13179"/>
                  </a:cubicBezTo>
                  <a:cubicBezTo>
                    <a:pt x="5949" y="13179"/>
                    <a:pt x="6059" y="13075"/>
                    <a:pt x="6010" y="12954"/>
                  </a:cubicBezTo>
                  <a:cubicBezTo>
                    <a:pt x="4081" y="8644"/>
                    <a:pt x="2153" y="4346"/>
                    <a:pt x="212" y="48"/>
                  </a:cubicBezTo>
                  <a:cubicBezTo>
                    <a:pt x="189" y="14"/>
                    <a:pt x="159" y="1"/>
                    <a:pt x="12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527125" y="3592375"/>
              <a:ext cx="481825" cy="684050"/>
            </a:xfrm>
            <a:custGeom>
              <a:avLst/>
              <a:gdLst/>
              <a:ahLst/>
              <a:cxnLst/>
              <a:rect l="l" t="t" r="r" b="b"/>
              <a:pathLst>
                <a:path w="19273" h="27362" extrusionOk="0">
                  <a:moveTo>
                    <a:pt x="319" y="0"/>
                  </a:moveTo>
                  <a:cubicBezTo>
                    <a:pt x="158" y="0"/>
                    <a:pt x="1" y="154"/>
                    <a:pt x="119" y="315"/>
                  </a:cubicBezTo>
                  <a:cubicBezTo>
                    <a:pt x="6310" y="9304"/>
                    <a:pt x="12525" y="18305"/>
                    <a:pt x="18752" y="27259"/>
                  </a:cubicBezTo>
                  <a:cubicBezTo>
                    <a:pt x="18803" y="27331"/>
                    <a:pt x="18876" y="27362"/>
                    <a:pt x="18948" y="27362"/>
                  </a:cubicBezTo>
                  <a:cubicBezTo>
                    <a:pt x="19113" y="27362"/>
                    <a:pt x="19273" y="27203"/>
                    <a:pt x="19157" y="27020"/>
                  </a:cubicBezTo>
                  <a:cubicBezTo>
                    <a:pt x="12954" y="18031"/>
                    <a:pt x="6715" y="9066"/>
                    <a:pt x="500" y="88"/>
                  </a:cubicBezTo>
                  <a:cubicBezTo>
                    <a:pt x="451" y="26"/>
                    <a:pt x="385" y="0"/>
                    <a:pt x="31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7147600" y="3042600"/>
              <a:ext cx="178350" cy="247875"/>
            </a:xfrm>
            <a:custGeom>
              <a:avLst/>
              <a:gdLst/>
              <a:ahLst/>
              <a:cxnLst/>
              <a:rect l="l" t="t" r="r" b="b"/>
              <a:pathLst>
                <a:path w="7134" h="9915" extrusionOk="0">
                  <a:moveTo>
                    <a:pt x="222" y="0"/>
                  </a:moveTo>
                  <a:cubicBezTo>
                    <a:pt x="109" y="0"/>
                    <a:pt x="1" y="119"/>
                    <a:pt x="84" y="243"/>
                  </a:cubicBezTo>
                  <a:cubicBezTo>
                    <a:pt x="2286" y="3446"/>
                    <a:pt x="4489" y="6625"/>
                    <a:pt x="6692" y="9828"/>
                  </a:cubicBezTo>
                  <a:cubicBezTo>
                    <a:pt x="6735" y="9889"/>
                    <a:pt x="6796" y="9914"/>
                    <a:pt x="6857" y="9914"/>
                  </a:cubicBezTo>
                  <a:cubicBezTo>
                    <a:pt x="6997" y="9914"/>
                    <a:pt x="7133" y="9779"/>
                    <a:pt x="7025" y="9637"/>
                  </a:cubicBezTo>
                  <a:cubicBezTo>
                    <a:pt x="4811" y="6447"/>
                    <a:pt x="2596" y="3268"/>
                    <a:pt x="358" y="77"/>
                  </a:cubicBezTo>
                  <a:cubicBezTo>
                    <a:pt x="322" y="23"/>
                    <a:pt x="271" y="0"/>
                    <a:pt x="22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6860225" y="2627800"/>
              <a:ext cx="211900" cy="298800"/>
            </a:xfrm>
            <a:custGeom>
              <a:avLst/>
              <a:gdLst/>
              <a:ahLst/>
              <a:cxnLst/>
              <a:rect l="l" t="t" r="r" b="b"/>
              <a:pathLst>
                <a:path w="8476" h="11952" extrusionOk="0">
                  <a:moveTo>
                    <a:pt x="118" y="1"/>
                  </a:moveTo>
                  <a:cubicBezTo>
                    <a:pt x="56" y="1"/>
                    <a:pt x="1" y="69"/>
                    <a:pt x="42" y="143"/>
                  </a:cubicBezTo>
                  <a:cubicBezTo>
                    <a:pt x="2744" y="4048"/>
                    <a:pt x="5447" y="7965"/>
                    <a:pt x="8138" y="11882"/>
                  </a:cubicBezTo>
                  <a:cubicBezTo>
                    <a:pt x="8169" y="11932"/>
                    <a:pt x="8215" y="11952"/>
                    <a:pt x="8260" y="11952"/>
                  </a:cubicBezTo>
                  <a:cubicBezTo>
                    <a:pt x="8367" y="11952"/>
                    <a:pt x="8475" y="11837"/>
                    <a:pt x="8400" y="11728"/>
                  </a:cubicBezTo>
                  <a:cubicBezTo>
                    <a:pt x="5685" y="7834"/>
                    <a:pt x="2935" y="3953"/>
                    <a:pt x="196" y="48"/>
                  </a:cubicBezTo>
                  <a:cubicBezTo>
                    <a:pt x="174" y="14"/>
                    <a:pt x="145" y="1"/>
                    <a:pt x="11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4946400" y="2054250"/>
              <a:ext cx="58800" cy="37775"/>
            </a:xfrm>
            <a:custGeom>
              <a:avLst/>
              <a:gdLst/>
              <a:ahLst/>
              <a:cxnLst/>
              <a:rect l="l" t="t" r="r" b="b"/>
              <a:pathLst>
                <a:path w="2352" h="1511" extrusionOk="0">
                  <a:moveTo>
                    <a:pt x="2144" y="0"/>
                  </a:moveTo>
                  <a:cubicBezTo>
                    <a:pt x="2126" y="0"/>
                    <a:pt x="2106" y="3"/>
                    <a:pt x="2085" y="11"/>
                  </a:cubicBezTo>
                  <a:cubicBezTo>
                    <a:pt x="1335" y="320"/>
                    <a:pt x="561" y="725"/>
                    <a:pt x="37" y="1380"/>
                  </a:cubicBezTo>
                  <a:cubicBezTo>
                    <a:pt x="1" y="1435"/>
                    <a:pt x="48" y="1511"/>
                    <a:pt x="105" y="1511"/>
                  </a:cubicBezTo>
                  <a:cubicBezTo>
                    <a:pt x="122" y="1511"/>
                    <a:pt x="140" y="1504"/>
                    <a:pt x="156" y="1487"/>
                  </a:cubicBezTo>
                  <a:cubicBezTo>
                    <a:pt x="692" y="904"/>
                    <a:pt x="1454" y="558"/>
                    <a:pt x="2181" y="308"/>
                  </a:cubicBezTo>
                  <a:cubicBezTo>
                    <a:pt x="2352" y="255"/>
                    <a:pt x="2302" y="0"/>
                    <a:pt x="214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5006900" y="2054700"/>
              <a:ext cx="352775" cy="144925"/>
            </a:xfrm>
            <a:custGeom>
              <a:avLst/>
              <a:gdLst/>
              <a:ahLst/>
              <a:cxnLst/>
              <a:rect l="l" t="t" r="r" b="b"/>
              <a:pathLst>
                <a:path w="14111" h="5797" extrusionOk="0">
                  <a:moveTo>
                    <a:pt x="3532" y="1"/>
                  </a:moveTo>
                  <a:cubicBezTo>
                    <a:pt x="2337" y="1"/>
                    <a:pt x="1168" y="285"/>
                    <a:pt x="82" y="957"/>
                  </a:cubicBezTo>
                  <a:cubicBezTo>
                    <a:pt x="0" y="1008"/>
                    <a:pt x="59" y="1148"/>
                    <a:pt x="153" y="1148"/>
                  </a:cubicBezTo>
                  <a:cubicBezTo>
                    <a:pt x="168" y="1148"/>
                    <a:pt x="184" y="1144"/>
                    <a:pt x="201" y="1136"/>
                  </a:cubicBezTo>
                  <a:cubicBezTo>
                    <a:pt x="1215" y="594"/>
                    <a:pt x="2267" y="361"/>
                    <a:pt x="3326" y="361"/>
                  </a:cubicBezTo>
                  <a:cubicBezTo>
                    <a:pt x="7106" y="361"/>
                    <a:pt x="10979" y="3320"/>
                    <a:pt x="13536" y="5720"/>
                  </a:cubicBezTo>
                  <a:cubicBezTo>
                    <a:pt x="13596" y="5774"/>
                    <a:pt x="13661" y="5797"/>
                    <a:pt x="13723" y="5797"/>
                  </a:cubicBezTo>
                  <a:cubicBezTo>
                    <a:pt x="13934" y="5797"/>
                    <a:pt x="14110" y="5534"/>
                    <a:pt x="13917" y="5350"/>
                  </a:cubicBezTo>
                  <a:cubicBezTo>
                    <a:pt x="11441" y="2911"/>
                    <a:pt x="7354" y="1"/>
                    <a:pt x="353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5276125" y="1976825"/>
              <a:ext cx="413525" cy="1183100"/>
            </a:xfrm>
            <a:custGeom>
              <a:avLst/>
              <a:gdLst/>
              <a:ahLst/>
              <a:cxnLst/>
              <a:rect l="l" t="t" r="r" b="b"/>
              <a:pathLst>
                <a:path w="16541" h="47324" extrusionOk="0">
                  <a:moveTo>
                    <a:pt x="221" y="1"/>
                  </a:moveTo>
                  <a:cubicBezTo>
                    <a:pt x="112" y="1"/>
                    <a:pt x="0" y="83"/>
                    <a:pt x="52" y="203"/>
                  </a:cubicBezTo>
                  <a:cubicBezTo>
                    <a:pt x="5327" y="15859"/>
                    <a:pt x="10589" y="31552"/>
                    <a:pt x="16019" y="47161"/>
                  </a:cubicBezTo>
                  <a:cubicBezTo>
                    <a:pt x="16061" y="47274"/>
                    <a:pt x="16158" y="47324"/>
                    <a:pt x="16254" y="47324"/>
                  </a:cubicBezTo>
                  <a:cubicBezTo>
                    <a:pt x="16399" y="47324"/>
                    <a:pt x="16541" y="47209"/>
                    <a:pt x="16483" y="47030"/>
                  </a:cubicBezTo>
                  <a:cubicBezTo>
                    <a:pt x="11221" y="31361"/>
                    <a:pt x="5779" y="15728"/>
                    <a:pt x="374" y="95"/>
                  </a:cubicBezTo>
                  <a:cubicBezTo>
                    <a:pt x="347" y="29"/>
                    <a:pt x="285" y="1"/>
                    <a:pt x="22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5445175" y="1788475"/>
              <a:ext cx="298100" cy="1368700"/>
            </a:xfrm>
            <a:custGeom>
              <a:avLst/>
              <a:gdLst/>
              <a:ahLst/>
              <a:cxnLst/>
              <a:rect l="l" t="t" r="r" b="b"/>
              <a:pathLst>
                <a:path w="11924" h="54748" extrusionOk="0">
                  <a:moveTo>
                    <a:pt x="200" y="1"/>
                  </a:moveTo>
                  <a:cubicBezTo>
                    <a:pt x="102" y="1"/>
                    <a:pt x="1" y="83"/>
                    <a:pt x="29" y="212"/>
                  </a:cubicBezTo>
                  <a:cubicBezTo>
                    <a:pt x="3792" y="18333"/>
                    <a:pt x="7507" y="36478"/>
                    <a:pt x="11424" y="54576"/>
                  </a:cubicBezTo>
                  <a:cubicBezTo>
                    <a:pt x="11448" y="54695"/>
                    <a:pt x="11536" y="54747"/>
                    <a:pt x="11630" y="54747"/>
                  </a:cubicBezTo>
                  <a:cubicBezTo>
                    <a:pt x="11771" y="54747"/>
                    <a:pt x="11924" y="54630"/>
                    <a:pt x="11888" y="54445"/>
                  </a:cubicBezTo>
                  <a:cubicBezTo>
                    <a:pt x="8149" y="36312"/>
                    <a:pt x="4220" y="18214"/>
                    <a:pt x="351" y="117"/>
                  </a:cubicBezTo>
                  <a:cubicBezTo>
                    <a:pt x="327" y="36"/>
                    <a:pt x="264" y="1"/>
                    <a:pt x="200"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5676575" y="1559050"/>
              <a:ext cx="66400" cy="1599625"/>
            </a:xfrm>
            <a:custGeom>
              <a:avLst/>
              <a:gdLst/>
              <a:ahLst/>
              <a:cxnLst/>
              <a:rect l="l" t="t" r="r" b="b"/>
              <a:pathLst>
                <a:path w="2656" h="63985" extrusionOk="0">
                  <a:moveTo>
                    <a:pt x="161" y="1"/>
                  </a:moveTo>
                  <a:cubicBezTo>
                    <a:pt x="81" y="1"/>
                    <a:pt x="1" y="54"/>
                    <a:pt x="1" y="162"/>
                  </a:cubicBezTo>
                  <a:cubicBezTo>
                    <a:pt x="679" y="21355"/>
                    <a:pt x="1322" y="42560"/>
                    <a:pt x="2168" y="63753"/>
                  </a:cubicBezTo>
                  <a:cubicBezTo>
                    <a:pt x="2180" y="63907"/>
                    <a:pt x="2305" y="63985"/>
                    <a:pt x="2424" y="63985"/>
                  </a:cubicBezTo>
                  <a:cubicBezTo>
                    <a:pt x="2543" y="63985"/>
                    <a:pt x="2656" y="63907"/>
                    <a:pt x="2644" y="63753"/>
                  </a:cubicBezTo>
                  <a:cubicBezTo>
                    <a:pt x="1989" y="42548"/>
                    <a:pt x="1132" y="21355"/>
                    <a:pt x="322" y="162"/>
                  </a:cubicBezTo>
                  <a:cubicBezTo>
                    <a:pt x="322" y="54"/>
                    <a:pt x="242" y="1"/>
                    <a:pt x="16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5730625" y="1327125"/>
              <a:ext cx="306975" cy="1831750"/>
            </a:xfrm>
            <a:custGeom>
              <a:avLst/>
              <a:gdLst/>
              <a:ahLst/>
              <a:cxnLst/>
              <a:rect l="l" t="t" r="r" b="b"/>
              <a:pathLst>
                <a:path w="12279" h="73270" extrusionOk="0">
                  <a:moveTo>
                    <a:pt x="12073" y="0"/>
                  </a:moveTo>
                  <a:cubicBezTo>
                    <a:pt x="12009" y="0"/>
                    <a:pt x="11950" y="36"/>
                    <a:pt x="11936" y="116"/>
                  </a:cubicBezTo>
                  <a:cubicBezTo>
                    <a:pt x="7923" y="24393"/>
                    <a:pt x="3875" y="48670"/>
                    <a:pt x="29" y="72970"/>
                  </a:cubicBezTo>
                  <a:cubicBezTo>
                    <a:pt x="1" y="73150"/>
                    <a:pt x="159" y="73269"/>
                    <a:pt x="297" y="73269"/>
                  </a:cubicBezTo>
                  <a:cubicBezTo>
                    <a:pt x="387" y="73269"/>
                    <a:pt x="468" y="73219"/>
                    <a:pt x="482" y="73101"/>
                  </a:cubicBezTo>
                  <a:cubicBezTo>
                    <a:pt x="4518" y="48836"/>
                    <a:pt x="8376" y="24512"/>
                    <a:pt x="12257" y="211"/>
                  </a:cubicBezTo>
                  <a:cubicBezTo>
                    <a:pt x="12279" y="82"/>
                    <a:pt x="12170" y="0"/>
                    <a:pt x="1207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5729725" y="1209375"/>
              <a:ext cx="705475" cy="1949375"/>
            </a:xfrm>
            <a:custGeom>
              <a:avLst/>
              <a:gdLst/>
              <a:ahLst/>
              <a:cxnLst/>
              <a:rect l="l" t="t" r="r" b="b"/>
              <a:pathLst>
                <a:path w="28219" h="77975" extrusionOk="0">
                  <a:moveTo>
                    <a:pt x="28027" y="1"/>
                  </a:moveTo>
                  <a:cubicBezTo>
                    <a:pt x="27962" y="1"/>
                    <a:pt x="27895" y="35"/>
                    <a:pt x="27867" y="111"/>
                  </a:cubicBezTo>
                  <a:cubicBezTo>
                    <a:pt x="18556" y="25959"/>
                    <a:pt x="9209" y="51784"/>
                    <a:pt x="65" y="77680"/>
                  </a:cubicBezTo>
                  <a:cubicBezTo>
                    <a:pt x="1" y="77860"/>
                    <a:pt x="144" y="77974"/>
                    <a:pt x="289" y="77974"/>
                  </a:cubicBezTo>
                  <a:cubicBezTo>
                    <a:pt x="384" y="77974"/>
                    <a:pt x="480" y="77925"/>
                    <a:pt x="518" y="77811"/>
                  </a:cubicBezTo>
                  <a:cubicBezTo>
                    <a:pt x="9852" y="51975"/>
                    <a:pt x="18996" y="26079"/>
                    <a:pt x="28176" y="206"/>
                  </a:cubicBezTo>
                  <a:cubicBezTo>
                    <a:pt x="28219" y="78"/>
                    <a:pt x="28125" y="1"/>
                    <a:pt x="28027"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5724225" y="1172100"/>
              <a:ext cx="1143750" cy="2003450"/>
            </a:xfrm>
            <a:custGeom>
              <a:avLst/>
              <a:gdLst/>
              <a:ahLst/>
              <a:cxnLst/>
              <a:rect l="l" t="t" r="r" b="b"/>
              <a:pathLst>
                <a:path w="45750" h="80138" extrusionOk="0">
                  <a:moveTo>
                    <a:pt x="45523" y="0"/>
                  </a:moveTo>
                  <a:cubicBezTo>
                    <a:pt x="45472" y="0"/>
                    <a:pt x="45420" y="26"/>
                    <a:pt x="45386" y="90"/>
                  </a:cubicBezTo>
                  <a:cubicBezTo>
                    <a:pt x="30254" y="26641"/>
                    <a:pt x="15085" y="53156"/>
                    <a:pt x="107" y="79778"/>
                  </a:cubicBezTo>
                  <a:cubicBezTo>
                    <a:pt x="1" y="79966"/>
                    <a:pt x="158" y="80138"/>
                    <a:pt x="318" y="80138"/>
                  </a:cubicBezTo>
                  <a:cubicBezTo>
                    <a:pt x="390" y="80138"/>
                    <a:pt x="463" y="80102"/>
                    <a:pt x="512" y="80016"/>
                  </a:cubicBezTo>
                  <a:cubicBezTo>
                    <a:pt x="15668" y="53489"/>
                    <a:pt x="30658" y="26855"/>
                    <a:pt x="45684" y="245"/>
                  </a:cubicBezTo>
                  <a:cubicBezTo>
                    <a:pt x="45749" y="122"/>
                    <a:pt x="45636" y="0"/>
                    <a:pt x="4552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5268900" y="1970600"/>
              <a:ext cx="235150" cy="161750"/>
            </a:xfrm>
            <a:custGeom>
              <a:avLst/>
              <a:gdLst/>
              <a:ahLst/>
              <a:cxnLst/>
              <a:rect l="l" t="t" r="r" b="b"/>
              <a:pathLst>
                <a:path w="9406" h="6470" extrusionOk="0">
                  <a:moveTo>
                    <a:pt x="131" y="1"/>
                  </a:moveTo>
                  <a:cubicBezTo>
                    <a:pt x="32" y="1"/>
                    <a:pt x="0" y="172"/>
                    <a:pt x="115" y="213"/>
                  </a:cubicBezTo>
                  <a:cubicBezTo>
                    <a:pt x="3651" y="1345"/>
                    <a:pt x="6568" y="3238"/>
                    <a:pt x="8688" y="6321"/>
                  </a:cubicBezTo>
                  <a:cubicBezTo>
                    <a:pt x="8760" y="6426"/>
                    <a:pt x="8860" y="6469"/>
                    <a:pt x="8958" y="6469"/>
                  </a:cubicBezTo>
                  <a:cubicBezTo>
                    <a:pt x="9186" y="6469"/>
                    <a:pt x="9405" y="6237"/>
                    <a:pt x="9247" y="5988"/>
                  </a:cubicBezTo>
                  <a:cubicBezTo>
                    <a:pt x="7283" y="2738"/>
                    <a:pt x="3759" y="928"/>
                    <a:pt x="175" y="11"/>
                  </a:cubicBezTo>
                  <a:cubicBezTo>
                    <a:pt x="159" y="4"/>
                    <a:pt x="144" y="1"/>
                    <a:pt x="13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5739100" y="1335850"/>
              <a:ext cx="1667350" cy="1814750"/>
            </a:xfrm>
            <a:custGeom>
              <a:avLst/>
              <a:gdLst/>
              <a:ahLst/>
              <a:cxnLst/>
              <a:rect l="l" t="t" r="r" b="b"/>
              <a:pathLst>
                <a:path w="66694" h="72590" extrusionOk="0">
                  <a:moveTo>
                    <a:pt x="66305" y="1"/>
                  </a:moveTo>
                  <a:cubicBezTo>
                    <a:pt x="66267" y="1"/>
                    <a:pt x="66228" y="9"/>
                    <a:pt x="66187" y="29"/>
                  </a:cubicBezTo>
                  <a:cubicBezTo>
                    <a:pt x="59186" y="3148"/>
                    <a:pt x="53030" y="7947"/>
                    <a:pt x="47089" y="12721"/>
                  </a:cubicBezTo>
                  <a:cubicBezTo>
                    <a:pt x="40731" y="17829"/>
                    <a:pt x="34647" y="23032"/>
                    <a:pt x="29373" y="29294"/>
                  </a:cubicBezTo>
                  <a:cubicBezTo>
                    <a:pt x="23920" y="35819"/>
                    <a:pt x="19074" y="42891"/>
                    <a:pt x="14490" y="50047"/>
                  </a:cubicBezTo>
                  <a:cubicBezTo>
                    <a:pt x="11894" y="54107"/>
                    <a:pt x="9346" y="58191"/>
                    <a:pt x="6656" y="62191"/>
                  </a:cubicBezTo>
                  <a:cubicBezTo>
                    <a:pt x="4346" y="65608"/>
                    <a:pt x="1667" y="68764"/>
                    <a:pt x="0" y="72573"/>
                  </a:cubicBezTo>
                  <a:cubicBezTo>
                    <a:pt x="16" y="72573"/>
                    <a:pt x="37" y="72589"/>
                    <a:pt x="53" y="72589"/>
                  </a:cubicBezTo>
                  <a:cubicBezTo>
                    <a:pt x="61" y="72589"/>
                    <a:pt x="68" y="72585"/>
                    <a:pt x="71" y="72573"/>
                  </a:cubicBezTo>
                  <a:cubicBezTo>
                    <a:pt x="1750" y="69037"/>
                    <a:pt x="4334" y="66097"/>
                    <a:pt x="6572" y="62929"/>
                  </a:cubicBezTo>
                  <a:cubicBezTo>
                    <a:pt x="9180" y="59274"/>
                    <a:pt x="11549" y="55452"/>
                    <a:pt x="13954" y="51666"/>
                  </a:cubicBezTo>
                  <a:cubicBezTo>
                    <a:pt x="18693" y="44272"/>
                    <a:pt x="23693" y="37022"/>
                    <a:pt x="29242" y="30223"/>
                  </a:cubicBezTo>
                  <a:cubicBezTo>
                    <a:pt x="34290" y="24056"/>
                    <a:pt x="40172" y="18984"/>
                    <a:pt x="46315" y="13971"/>
                  </a:cubicBezTo>
                  <a:cubicBezTo>
                    <a:pt x="52530" y="8899"/>
                    <a:pt x="59055" y="3744"/>
                    <a:pt x="66437" y="457"/>
                  </a:cubicBezTo>
                  <a:cubicBezTo>
                    <a:pt x="66694" y="344"/>
                    <a:pt x="66543" y="1"/>
                    <a:pt x="6630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5730925" y="1418850"/>
              <a:ext cx="1843025" cy="1751525"/>
            </a:xfrm>
            <a:custGeom>
              <a:avLst/>
              <a:gdLst/>
              <a:ahLst/>
              <a:cxnLst/>
              <a:rect l="l" t="t" r="r" b="b"/>
              <a:pathLst>
                <a:path w="73721" h="70061" extrusionOk="0">
                  <a:moveTo>
                    <a:pt x="73417" y="0"/>
                  </a:moveTo>
                  <a:cubicBezTo>
                    <a:pt x="73389" y="0"/>
                    <a:pt x="73358" y="6"/>
                    <a:pt x="73324" y="19"/>
                  </a:cubicBezTo>
                  <a:cubicBezTo>
                    <a:pt x="65835" y="2698"/>
                    <a:pt x="59084" y="7115"/>
                    <a:pt x="52584" y="11604"/>
                  </a:cubicBezTo>
                  <a:cubicBezTo>
                    <a:pt x="45618" y="16390"/>
                    <a:pt x="38891" y="21271"/>
                    <a:pt x="32974" y="27379"/>
                  </a:cubicBezTo>
                  <a:cubicBezTo>
                    <a:pt x="26926" y="33642"/>
                    <a:pt x="21508" y="40595"/>
                    <a:pt x="16365" y="47632"/>
                  </a:cubicBezTo>
                  <a:cubicBezTo>
                    <a:pt x="13567" y="51478"/>
                    <a:pt x="10816" y="55359"/>
                    <a:pt x="7947" y="59157"/>
                  </a:cubicBezTo>
                  <a:cubicBezTo>
                    <a:pt x="5221" y="62729"/>
                    <a:pt x="2018" y="65955"/>
                    <a:pt x="17" y="70015"/>
                  </a:cubicBezTo>
                  <a:cubicBezTo>
                    <a:pt x="0" y="70041"/>
                    <a:pt x="20" y="70061"/>
                    <a:pt x="37" y="70061"/>
                  </a:cubicBezTo>
                  <a:cubicBezTo>
                    <a:pt x="44" y="70061"/>
                    <a:pt x="50" y="70058"/>
                    <a:pt x="53" y="70051"/>
                  </a:cubicBezTo>
                  <a:cubicBezTo>
                    <a:pt x="2065" y="66301"/>
                    <a:pt x="5113" y="63360"/>
                    <a:pt x="7721" y="60050"/>
                  </a:cubicBezTo>
                  <a:cubicBezTo>
                    <a:pt x="10495" y="56502"/>
                    <a:pt x="13114" y="52847"/>
                    <a:pt x="15758" y="49215"/>
                  </a:cubicBezTo>
                  <a:cubicBezTo>
                    <a:pt x="21044" y="41929"/>
                    <a:pt x="26640" y="34833"/>
                    <a:pt x="32795" y="28272"/>
                  </a:cubicBezTo>
                  <a:cubicBezTo>
                    <a:pt x="38594" y="22105"/>
                    <a:pt x="45321" y="17247"/>
                    <a:pt x="52238" y="12437"/>
                  </a:cubicBezTo>
                  <a:cubicBezTo>
                    <a:pt x="58870" y="7817"/>
                    <a:pt x="65811" y="3233"/>
                    <a:pt x="73455" y="495"/>
                  </a:cubicBezTo>
                  <a:cubicBezTo>
                    <a:pt x="73721" y="399"/>
                    <a:pt x="73655" y="0"/>
                    <a:pt x="7341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5731025" y="1505375"/>
              <a:ext cx="2027050" cy="1665025"/>
            </a:xfrm>
            <a:custGeom>
              <a:avLst/>
              <a:gdLst/>
              <a:ahLst/>
              <a:cxnLst/>
              <a:rect l="l" t="t" r="r" b="b"/>
              <a:pathLst>
                <a:path w="81082" h="66601" extrusionOk="0">
                  <a:moveTo>
                    <a:pt x="80725" y="1"/>
                  </a:moveTo>
                  <a:cubicBezTo>
                    <a:pt x="80703" y="1"/>
                    <a:pt x="80679" y="4"/>
                    <a:pt x="80655" y="11"/>
                  </a:cubicBezTo>
                  <a:cubicBezTo>
                    <a:pt x="72499" y="2201"/>
                    <a:pt x="64926" y="6226"/>
                    <a:pt x="57628" y="10369"/>
                  </a:cubicBezTo>
                  <a:cubicBezTo>
                    <a:pt x="50091" y="14679"/>
                    <a:pt x="42709" y="19061"/>
                    <a:pt x="36185" y="24859"/>
                  </a:cubicBezTo>
                  <a:cubicBezTo>
                    <a:pt x="29208" y="31074"/>
                    <a:pt x="23004" y="38253"/>
                    <a:pt x="17158" y="45516"/>
                  </a:cubicBezTo>
                  <a:cubicBezTo>
                    <a:pt x="13991" y="49421"/>
                    <a:pt x="10884" y="53386"/>
                    <a:pt x="7598" y="57196"/>
                  </a:cubicBezTo>
                  <a:cubicBezTo>
                    <a:pt x="4955" y="60256"/>
                    <a:pt x="1930" y="62935"/>
                    <a:pt x="25" y="66566"/>
                  </a:cubicBezTo>
                  <a:cubicBezTo>
                    <a:pt x="0" y="66583"/>
                    <a:pt x="17" y="66600"/>
                    <a:pt x="33" y="66600"/>
                  </a:cubicBezTo>
                  <a:cubicBezTo>
                    <a:pt x="39" y="66600"/>
                    <a:pt x="46" y="66597"/>
                    <a:pt x="49" y="66590"/>
                  </a:cubicBezTo>
                  <a:cubicBezTo>
                    <a:pt x="2169" y="62840"/>
                    <a:pt x="5502" y="60101"/>
                    <a:pt x="8300" y="56899"/>
                  </a:cubicBezTo>
                  <a:cubicBezTo>
                    <a:pt x="11455" y="53291"/>
                    <a:pt x="14432" y="49517"/>
                    <a:pt x="17432" y="45790"/>
                  </a:cubicBezTo>
                  <a:cubicBezTo>
                    <a:pt x="23004" y="38908"/>
                    <a:pt x="28922" y="32253"/>
                    <a:pt x="35411" y="26228"/>
                  </a:cubicBezTo>
                  <a:cubicBezTo>
                    <a:pt x="41793" y="20287"/>
                    <a:pt x="49091" y="15882"/>
                    <a:pt x="56592" y="11536"/>
                  </a:cubicBezTo>
                  <a:cubicBezTo>
                    <a:pt x="64236" y="7095"/>
                    <a:pt x="72201" y="2797"/>
                    <a:pt x="80785" y="487"/>
                  </a:cubicBezTo>
                  <a:cubicBezTo>
                    <a:pt x="81081" y="410"/>
                    <a:pt x="80984" y="1"/>
                    <a:pt x="8072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5735225" y="1621250"/>
              <a:ext cx="2137250" cy="1530400"/>
            </a:xfrm>
            <a:custGeom>
              <a:avLst/>
              <a:gdLst/>
              <a:ahLst/>
              <a:cxnLst/>
              <a:rect l="l" t="t" r="r" b="b"/>
              <a:pathLst>
                <a:path w="85490" h="61216" extrusionOk="0">
                  <a:moveTo>
                    <a:pt x="85119" y="0"/>
                  </a:moveTo>
                  <a:cubicBezTo>
                    <a:pt x="85100" y="0"/>
                    <a:pt x="85080" y="2"/>
                    <a:pt x="85059" y="7"/>
                  </a:cubicBezTo>
                  <a:cubicBezTo>
                    <a:pt x="76724" y="1686"/>
                    <a:pt x="69152" y="5877"/>
                    <a:pt x="61937" y="10223"/>
                  </a:cubicBezTo>
                  <a:cubicBezTo>
                    <a:pt x="54257" y="14842"/>
                    <a:pt x="46542" y="19533"/>
                    <a:pt x="38993" y="24403"/>
                  </a:cubicBezTo>
                  <a:cubicBezTo>
                    <a:pt x="35481" y="26665"/>
                    <a:pt x="32088" y="29106"/>
                    <a:pt x="28909" y="31785"/>
                  </a:cubicBezTo>
                  <a:cubicBezTo>
                    <a:pt x="25218" y="34892"/>
                    <a:pt x="21932" y="38464"/>
                    <a:pt x="18455" y="41834"/>
                  </a:cubicBezTo>
                  <a:cubicBezTo>
                    <a:pt x="14883" y="45310"/>
                    <a:pt x="11311" y="48799"/>
                    <a:pt x="7858" y="52395"/>
                  </a:cubicBezTo>
                  <a:cubicBezTo>
                    <a:pt x="5108" y="55252"/>
                    <a:pt x="1953" y="57681"/>
                    <a:pt x="0" y="61193"/>
                  </a:cubicBezTo>
                  <a:cubicBezTo>
                    <a:pt x="17" y="61201"/>
                    <a:pt x="33" y="61215"/>
                    <a:pt x="46" y="61215"/>
                  </a:cubicBezTo>
                  <a:cubicBezTo>
                    <a:pt x="51" y="61215"/>
                    <a:pt x="56" y="61213"/>
                    <a:pt x="60" y="61205"/>
                  </a:cubicBezTo>
                  <a:cubicBezTo>
                    <a:pt x="2239" y="57574"/>
                    <a:pt x="5703" y="55121"/>
                    <a:pt x="8608" y="52144"/>
                  </a:cubicBezTo>
                  <a:cubicBezTo>
                    <a:pt x="11930" y="48739"/>
                    <a:pt x="15347" y="45429"/>
                    <a:pt x="18776" y="42108"/>
                  </a:cubicBezTo>
                  <a:cubicBezTo>
                    <a:pt x="22063" y="38929"/>
                    <a:pt x="25230" y="35595"/>
                    <a:pt x="28682" y="32571"/>
                  </a:cubicBezTo>
                  <a:cubicBezTo>
                    <a:pt x="31992" y="29689"/>
                    <a:pt x="35588" y="27189"/>
                    <a:pt x="39255" y="24808"/>
                  </a:cubicBezTo>
                  <a:cubicBezTo>
                    <a:pt x="46363" y="20176"/>
                    <a:pt x="53686" y="15842"/>
                    <a:pt x="60901" y="11413"/>
                  </a:cubicBezTo>
                  <a:cubicBezTo>
                    <a:pt x="68449" y="6770"/>
                    <a:pt x="76415" y="2245"/>
                    <a:pt x="85189" y="483"/>
                  </a:cubicBezTo>
                  <a:cubicBezTo>
                    <a:pt x="85489" y="428"/>
                    <a:pt x="85385" y="0"/>
                    <a:pt x="8511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7860975" y="1621650"/>
              <a:ext cx="240900" cy="93150"/>
            </a:xfrm>
            <a:custGeom>
              <a:avLst/>
              <a:gdLst/>
              <a:ahLst/>
              <a:cxnLst/>
              <a:rect l="l" t="t" r="r" b="b"/>
              <a:pathLst>
                <a:path w="9636" h="3726" extrusionOk="0">
                  <a:moveTo>
                    <a:pt x="115" y="0"/>
                  </a:moveTo>
                  <a:cubicBezTo>
                    <a:pt x="34" y="0"/>
                    <a:pt x="0" y="125"/>
                    <a:pt x="88" y="158"/>
                  </a:cubicBezTo>
                  <a:cubicBezTo>
                    <a:pt x="3100" y="1396"/>
                    <a:pt x="6220" y="2075"/>
                    <a:pt x="9077" y="3682"/>
                  </a:cubicBezTo>
                  <a:cubicBezTo>
                    <a:pt x="9130" y="3712"/>
                    <a:pt x="9181" y="3725"/>
                    <a:pt x="9229" y="3725"/>
                  </a:cubicBezTo>
                  <a:cubicBezTo>
                    <a:pt x="9483" y="3725"/>
                    <a:pt x="9636" y="3352"/>
                    <a:pt x="9375" y="3182"/>
                  </a:cubicBezTo>
                  <a:cubicBezTo>
                    <a:pt x="6625" y="1372"/>
                    <a:pt x="3184" y="1051"/>
                    <a:pt x="136" y="3"/>
                  </a:cubicBezTo>
                  <a:cubicBezTo>
                    <a:pt x="128" y="1"/>
                    <a:pt x="121" y="0"/>
                    <a:pt x="115"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8019225" y="1689900"/>
              <a:ext cx="45200" cy="32575"/>
            </a:xfrm>
            <a:custGeom>
              <a:avLst/>
              <a:gdLst/>
              <a:ahLst/>
              <a:cxnLst/>
              <a:rect l="l" t="t" r="r" b="b"/>
              <a:pathLst>
                <a:path w="1808" h="1303" extrusionOk="0">
                  <a:moveTo>
                    <a:pt x="1609" y="0"/>
                  </a:moveTo>
                  <a:cubicBezTo>
                    <a:pt x="1578" y="0"/>
                    <a:pt x="1543" y="11"/>
                    <a:pt x="1509" y="35"/>
                  </a:cubicBezTo>
                  <a:cubicBezTo>
                    <a:pt x="1021" y="416"/>
                    <a:pt x="509" y="809"/>
                    <a:pt x="21" y="1202"/>
                  </a:cubicBezTo>
                  <a:cubicBezTo>
                    <a:pt x="0" y="1243"/>
                    <a:pt x="42" y="1302"/>
                    <a:pt x="84" y="1302"/>
                  </a:cubicBezTo>
                  <a:cubicBezTo>
                    <a:pt x="91" y="1302"/>
                    <a:pt x="98" y="1301"/>
                    <a:pt x="104" y="1297"/>
                  </a:cubicBezTo>
                  <a:cubicBezTo>
                    <a:pt x="616" y="940"/>
                    <a:pt x="1140" y="571"/>
                    <a:pt x="1676" y="238"/>
                  </a:cubicBezTo>
                  <a:cubicBezTo>
                    <a:pt x="1808" y="153"/>
                    <a:pt x="1730" y="0"/>
                    <a:pt x="160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7973175" y="1674050"/>
              <a:ext cx="59175" cy="39475"/>
            </a:xfrm>
            <a:custGeom>
              <a:avLst/>
              <a:gdLst/>
              <a:ahLst/>
              <a:cxnLst/>
              <a:rect l="l" t="t" r="r" b="b"/>
              <a:pathLst>
                <a:path w="2367" h="1579" extrusionOk="0">
                  <a:moveTo>
                    <a:pt x="2154" y="0"/>
                  </a:moveTo>
                  <a:cubicBezTo>
                    <a:pt x="2122" y="0"/>
                    <a:pt x="2087" y="11"/>
                    <a:pt x="2053" y="38"/>
                  </a:cubicBezTo>
                  <a:cubicBezTo>
                    <a:pt x="1422" y="574"/>
                    <a:pt x="720" y="1015"/>
                    <a:pt x="41" y="1503"/>
                  </a:cubicBezTo>
                  <a:cubicBezTo>
                    <a:pt x="0" y="1523"/>
                    <a:pt x="30" y="1579"/>
                    <a:pt x="61" y="1579"/>
                  </a:cubicBezTo>
                  <a:cubicBezTo>
                    <a:pt x="67" y="1579"/>
                    <a:pt x="72" y="1577"/>
                    <a:pt x="77" y="1574"/>
                  </a:cubicBezTo>
                  <a:cubicBezTo>
                    <a:pt x="815" y="1146"/>
                    <a:pt x="1553" y="753"/>
                    <a:pt x="2244" y="264"/>
                  </a:cubicBezTo>
                  <a:cubicBezTo>
                    <a:pt x="2367" y="170"/>
                    <a:pt x="2279" y="0"/>
                    <a:pt x="215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7930150" y="1664425"/>
              <a:ext cx="78700" cy="55250"/>
            </a:xfrm>
            <a:custGeom>
              <a:avLst/>
              <a:gdLst/>
              <a:ahLst/>
              <a:cxnLst/>
              <a:rect l="l" t="t" r="r" b="b"/>
              <a:pathLst>
                <a:path w="3148" h="2210" extrusionOk="0">
                  <a:moveTo>
                    <a:pt x="2975" y="0"/>
                  </a:moveTo>
                  <a:cubicBezTo>
                    <a:pt x="2956" y="0"/>
                    <a:pt x="2937" y="6"/>
                    <a:pt x="2917" y="18"/>
                  </a:cubicBezTo>
                  <a:cubicBezTo>
                    <a:pt x="1917" y="649"/>
                    <a:pt x="1000" y="1376"/>
                    <a:pt x="59" y="2090"/>
                  </a:cubicBezTo>
                  <a:cubicBezTo>
                    <a:pt x="1" y="2129"/>
                    <a:pt x="47" y="2209"/>
                    <a:pt x="98" y="2209"/>
                  </a:cubicBezTo>
                  <a:cubicBezTo>
                    <a:pt x="109" y="2209"/>
                    <a:pt x="120" y="2206"/>
                    <a:pt x="131" y="2197"/>
                  </a:cubicBezTo>
                  <a:cubicBezTo>
                    <a:pt x="1072" y="1495"/>
                    <a:pt x="2012" y="804"/>
                    <a:pt x="3036" y="233"/>
                  </a:cubicBezTo>
                  <a:cubicBezTo>
                    <a:pt x="3147" y="172"/>
                    <a:pt x="3078" y="0"/>
                    <a:pt x="2975"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7935000" y="1659925"/>
              <a:ext cx="44575" cy="30925"/>
            </a:xfrm>
            <a:custGeom>
              <a:avLst/>
              <a:gdLst/>
              <a:ahLst/>
              <a:cxnLst/>
              <a:rect l="l" t="t" r="r" b="b"/>
              <a:pathLst>
                <a:path w="1783" h="1237" extrusionOk="0">
                  <a:moveTo>
                    <a:pt x="1604" y="0"/>
                  </a:moveTo>
                  <a:cubicBezTo>
                    <a:pt x="1584" y="0"/>
                    <a:pt x="1564" y="6"/>
                    <a:pt x="1544" y="20"/>
                  </a:cubicBezTo>
                  <a:cubicBezTo>
                    <a:pt x="1008" y="377"/>
                    <a:pt x="473" y="722"/>
                    <a:pt x="32" y="1187"/>
                  </a:cubicBezTo>
                  <a:cubicBezTo>
                    <a:pt x="0" y="1197"/>
                    <a:pt x="35" y="1236"/>
                    <a:pt x="68" y="1236"/>
                  </a:cubicBezTo>
                  <a:cubicBezTo>
                    <a:pt x="72" y="1236"/>
                    <a:pt x="76" y="1236"/>
                    <a:pt x="80" y="1234"/>
                  </a:cubicBezTo>
                  <a:cubicBezTo>
                    <a:pt x="556" y="818"/>
                    <a:pt x="1116" y="532"/>
                    <a:pt x="1663" y="222"/>
                  </a:cubicBezTo>
                  <a:cubicBezTo>
                    <a:pt x="1783" y="153"/>
                    <a:pt x="1703" y="0"/>
                    <a:pt x="160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7873600" y="1638225"/>
              <a:ext cx="48525" cy="36925"/>
            </a:xfrm>
            <a:custGeom>
              <a:avLst/>
              <a:gdLst/>
              <a:ahLst/>
              <a:cxnLst/>
              <a:rect l="l" t="t" r="r" b="b"/>
              <a:pathLst>
                <a:path w="1941" h="1477" extrusionOk="0">
                  <a:moveTo>
                    <a:pt x="1809" y="1"/>
                  </a:moveTo>
                  <a:cubicBezTo>
                    <a:pt x="1786" y="1"/>
                    <a:pt x="1762" y="9"/>
                    <a:pt x="1738" y="31"/>
                  </a:cubicBezTo>
                  <a:cubicBezTo>
                    <a:pt x="1178" y="471"/>
                    <a:pt x="583" y="888"/>
                    <a:pt x="47" y="1364"/>
                  </a:cubicBezTo>
                  <a:cubicBezTo>
                    <a:pt x="0" y="1402"/>
                    <a:pt x="43" y="1477"/>
                    <a:pt x="104" y="1477"/>
                  </a:cubicBezTo>
                  <a:cubicBezTo>
                    <a:pt x="120" y="1477"/>
                    <a:pt x="137" y="1472"/>
                    <a:pt x="155" y="1459"/>
                  </a:cubicBezTo>
                  <a:cubicBezTo>
                    <a:pt x="702" y="995"/>
                    <a:pt x="1298" y="614"/>
                    <a:pt x="1857" y="173"/>
                  </a:cubicBezTo>
                  <a:cubicBezTo>
                    <a:pt x="1940" y="109"/>
                    <a:pt x="1887" y="1"/>
                    <a:pt x="180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7856275" y="1633275"/>
              <a:ext cx="45525" cy="24150"/>
            </a:xfrm>
            <a:custGeom>
              <a:avLst/>
              <a:gdLst/>
              <a:ahLst/>
              <a:cxnLst/>
              <a:rect l="l" t="t" r="r" b="b"/>
              <a:pathLst>
                <a:path w="1821" h="966" extrusionOk="0">
                  <a:moveTo>
                    <a:pt x="1693" y="1"/>
                  </a:moveTo>
                  <a:cubicBezTo>
                    <a:pt x="1678" y="1"/>
                    <a:pt x="1662" y="5"/>
                    <a:pt x="1645" y="14"/>
                  </a:cubicBezTo>
                  <a:cubicBezTo>
                    <a:pt x="1109" y="336"/>
                    <a:pt x="514" y="514"/>
                    <a:pt x="38" y="895"/>
                  </a:cubicBezTo>
                  <a:cubicBezTo>
                    <a:pt x="1" y="923"/>
                    <a:pt x="22" y="966"/>
                    <a:pt x="56" y="966"/>
                  </a:cubicBezTo>
                  <a:cubicBezTo>
                    <a:pt x="65" y="966"/>
                    <a:pt x="75" y="963"/>
                    <a:pt x="86" y="955"/>
                  </a:cubicBezTo>
                  <a:cubicBezTo>
                    <a:pt x="574" y="598"/>
                    <a:pt x="1181" y="455"/>
                    <a:pt x="1741" y="169"/>
                  </a:cubicBezTo>
                  <a:cubicBezTo>
                    <a:pt x="1821" y="119"/>
                    <a:pt x="1774" y="1"/>
                    <a:pt x="169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7897350" y="1646075"/>
              <a:ext cx="55375" cy="49800"/>
            </a:xfrm>
            <a:custGeom>
              <a:avLst/>
              <a:gdLst/>
              <a:ahLst/>
              <a:cxnLst/>
              <a:rect l="l" t="t" r="r" b="b"/>
              <a:pathLst>
                <a:path w="2215" h="1992" extrusionOk="0">
                  <a:moveTo>
                    <a:pt x="2069" y="0"/>
                  </a:moveTo>
                  <a:cubicBezTo>
                    <a:pt x="2055" y="0"/>
                    <a:pt x="2040" y="4"/>
                    <a:pt x="2026" y="14"/>
                  </a:cubicBezTo>
                  <a:cubicBezTo>
                    <a:pt x="1252" y="419"/>
                    <a:pt x="455" y="1133"/>
                    <a:pt x="26" y="1907"/>
                  </a:cubicBezTo>
                  <a:cubicBezTo>
                    <a:pt x="1" y="1949"/>
                    <a:pt x="47" y="1992"/>
                    <a:pt x="89" y="1992"/>
                  </a:cubicBezTo>
                  <a:cubicBezTo>
                    <a:pt x="106" y="1992"/>
                    <a:pt x="123" y="1984"/>
                    <a:pt x="133" y="1967"/>
                  </a:cubicBezTo>
                  <a:cubicBezTo>
                    <a:pt x="621" y="1157"/>
                    <a:pt x="1431" y="741"/>
                    <a:pt x="2145" y="181"/>
                  </a:cubicBezTo>
                  <a:cubicBezTo>
                    <a:pt x="2215" y="111"/>
                    <a:pt x="2143" y="0"/>
                    <a:pt x="206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8037825" y="1703175"/>
              <a:ext cx="43650" cy="32700"/>
            </a:xfrm>
            <a:custGeom>
              <a:avLst/>
              <a:gdLst/>
              <a:ahLst/>
              <a:cxnLst/>
              <a:rect l="l" t="t" r="r" b="b"/>
              <a:pathLst>
                <a:path w="1746" h="1308" extrusionOk="0">
                  <a:moveTo>
                    <a:pt x="1645" y="1"/>
                  </a:moveTo>
                  <a:cubicBezTo>
                    <a:pt x="1638" y="1"/>
                    <a:pt x="1630" y="2"/>
                    <a:pt x="1622" y="4"/>
                  </a:cubicBezTo>
                  <a:cubicBezTo>
                    <a:pt x="1027" y="314"/>
                    <a:pt x="527" y="766"/>
                    <a:pt x="51" y="1219"/>
                  </a:cubicBezTo>
                  <a:cubicBezTo>
                    <a:pt x="0" y="1259"/>
                    <a:pt x="43" y="1308"/>
                    <a:pt x="87" y="1308"/>
                  </a:cubicBezTo>
                  <a:cubicBezTo>
                    <a:pt x="95" y="1308"/>
                    <a:pt x="103" y="1306"/>
                    <a:pt x="110" y="1302"/>
                  </a:cubicBezTo>
                  <a:cubicBezTo>
                    <a:pt x="586" y="850"/>
                    <a:pt x="1086" y="421"/>
                    <a:pt x="1682" y="123"/>
                  </a:cubicBezTo>
                  <a:cubicBezTo>
                    <a:pt x="1745" y="81"/>
                    <a:pt x="1705" y="1"/>
                    <a:pt x="164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6533800" y="2027950"/>
              <a:ext cx="742000" cy="527250"/>
            </a:xfrm>
            <a:custGeom>
              <a:avLst/>
              <a:gdLst/>
              <a:ahLst/>
              <a:cxnLst/>
              <a:rect l="l" t="t" r="r" b="b"/>
              <a:pathLst>
                <a:path w="29680" h="21090" extrusionOk="0">
                  <a:moveTo>
                    <a:pt x="29476" y="1"/>
                  </a:moveTo>
                  <a:cubicBezTo>
                    <a:pt x="29451" y="1"/>
                    <a:pt x="29425" y="9"/>
                    <a:pt x="29398" y="27"/>
                  </a:cubicBezTo>
                  <a:cubicBezTo>
                    <a:pt x="24160" y="3361"/>
                    <a:pt x="19171" y="7052"/>
                    <a:pt x="14123" y="10683"/>
                  </a:cubicBezTo>
                  <a:cubicBezTo>
                    <a:pt x="9408" y="14076"/>
                    <a:pt x="4990" y="17946"/>
                    <a:pt x="49" y="20994"/>
                  </a:cubicBezTo>
                  <a:cubicBezTo>
                    <a:pt x="0" y="21013"/>
                    <a:pt x="32" y="21089"/>
                    <a:pt x="78" y="21089"/>
                  </a:cubicBezTo>
                  <a:cubicBezTo>
                    <a:pt x="88" y="21089"/>
                    <a:pt x="98" y="21086"/>
                    <a:pt x="109" y="21077"/>
                  </a:cubicBezTo>
                  <a:cubicBezTo>
                    <a:pt x="5062" y="18041"/>
                    <a:pt x="9491" y="14207"/>
                    <a:pt x="14230" y="10862"/>
                  </a:cubicBezTo>
                  <a:cubicBezTo>
                    <a:pt x="19302" y="7290"/>
                    <a:pt x="24290" y="3599"/>
                    <a:pt x="29541" y="277"/>
                  </a:cubicBezTo>
                  <a:cubicBezTo>
                    <a:pt x="29679" y="188"/>
                    <a:pt x="29596" y="1"/>
                    <a:pt x="29476"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7233075" y="1814500"/>
              <a:ext cx="467475" cy="335475"/>
            </a:xfrm>
            <a:custGeom>
              <a:avLst/>
              <a:gdLst/>
              <a:ahLst/>
              <a:cxnLst/>
              <a:rect l="l" t="t" r="r" b="b"/>
              <a:pathLst>
                <a:path w="18699" h="13419" extrusionOk="0">
                  <a:moveTo>
                    <a:pt x="18458" y="1"/>
                  </a:moveTo>
                  <a:cubicBezTo>
                    <a:pt x="18430" y="1"/>
                    <a:pt x="18400" y="9"/>
                    <a:pt x="18370" y="28"/>
                  </a:cubicBezTo>
                  <a:cubicBezTo>
                    <a:pt x="12119" y="4171"/>
                    <a:pt x="6166" y="8755"/>
                    <a:pt x="129" y="13173"/>
                  </a:cubicBezTo>
                  <a:cubicBezTo>
                    <a:pt x="0" y="13262"/>
                    <a:pt x="79" y="13418"/>
                    <a:pt x="185" y="13418"/>
                  </a:cubicBezTo>
                  <a:cubicBezTo>
                    <a:pt x="205" y="13418"/>
                    <a:pt x="227" y="13412"/>
                    <a:pt x="249" y="13399"/>
                  </a:cubicBezTo>
                  <a:cubicBezTo>
                    <a:pt x="6309" y="8982"/>
                    <a:pt x="12393" y="4636"/>
                    <a:pt x="18548" y="350"/>
                  </a:cubicBezTo>
                  <a:cubicBezTo>
                    <a:pt x="18698" y="230"/>
                    <a:pt x="18605" y="1"/>
                    <a:pt x="1845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6049025" y="2790350"/>
              <a:ext cx="313300" cy="262375"/>
            </a:xfrm>
            <a:custGeom>
              <a:avLst/>
              <a:gdLst/>
              <a:ahLst/>
              <a:cxnLst/>
              <a:rect l="l" t="t" r="r" b="b"/>
              <a:pathLst>
                <a:path w="12532" h="10495" extrusionOk="0">
                  <a:moveTo>
                    <a:pt x="12412" y="1"/>
                  </a:moveTo>
                  <a:cubicBezTo>
                    <a:pt x="12393" y="1"/>
                    <a:pt x="12374" y="7"/>
                    <a:pt x="12356" y="23"/>
                  </a:cubicBezTo>
                  <a:cubicBezTo>
                    <a:pt x="8284" y="3523"/>
                    <a:pt x="3748" y="6452"/>
                    <a:pt x="45" y="10369"/>
                  </a:cubicBezTo>
                  <a:cubicBezTo>
                    <a:pt x="1" y="10422"/>
                    <a:pt x="48" y="10495"/>
                    <a:pt x="105" y="10495"/>
                  </a:cubicBezTo>
                  <a:cubicBezTo>
                    <a:pt x="125" y="10495"/>
                    <a:pt x="146" y="10486"/>
                    <a:pt x="164" y="10464"/>
                  </a:cubicBezTo>
                  <a:cubicBezTo>
                    <a:pt x="3867" y="6571"/>
                    <a:pt x="8403" y="3642"/>
                    <a:pt x="12475" y="142"/>
                  </a:cubicBezTo>
                  <a:cubicBezTo>
                    <a:pt x="12531" y="86"/>
                    <a:pt x="12478" y="1"/>
                    <a:pt x="1241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5981425" y="2512650"/>
              <a:ext cx="504050" cy="479575"/>
            </a:xfrm>
            <a:custGeom>
              <a:avLst/>
              <a:gdLst/>
              <a:ahLst/>
              <a:cxnLst/>
              <a:rect l="l" t="t" r="r" b="b"/>
              <a:pathLst>
                <a:path w="20162" h="19183" extrusionOk="0">
                  <a:moveTo>
                    <a:pt x="20039" y="0"/>
                  </a:moveTo>
                  <a:cubicBezTo>
                    <a:pt x="20019" y="0"/>
                    <a:pt x="19998" y="7"/>
                    <a:pt x="19977" y="22"/>
                  </a:cubicBezTo>
                  <a:cubicBezTo>
                    <a:pt x="12988" y="6023"/>
                    <a:pt x="6226" y="12333"/>
                    <a:pt x="11" y="19144"/>
                  </a:cubicBezTo>
                  <a:cubicBezTo>
                    <a:pt x="1" y="19163"/>
                    <a:pt x="15" y="19182"/>
                    <a:pt x="27" y="19182"/>
                  </a:cubicBezTo>
                  <a:cubicBezTo>
                    <a:pt x="30" y="19182"/>
                    <a:pt x="32" y="19181"/>
                    <a:pt x="34" y="19179"/>
                  </a:cubicBezTo>
                  <a:cubicBezTo>
                    <a:pt x="6309" y="12393"/>
                    <a:pt x="13119" y="6190"/>
                    <a:pt x="20096" y="141"/>
                  </a:cubicBezTo>
                  <a:cubicBezTo>
                    <a:pt x="20162" y="85"/>
                    <a:pt x="20110" y="0"/>
                    <a:pt x="2003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6628400" y="2375475"/>
              <a:ext cx="334125" cy="235500"/>
            </a:xfrm>
            <a:custGeom>
              <a:avLst/>
              <a:gdLst/>
              <a:ahLst/>
              <a:cxnLst/>
              <a:rect l="l" t="t" r="r" b="b"/>
              <a:pathLst>
                <a:path w="13365" h="9420" extrusionOk="0">
                  <a:moveTo>
                    <a:pt x="13199" y="1"/>
                  </a:moveTo>
                  <a:cubicBezTo>
                    <a:pt x="13179" y="1"/>
                    <a:pt x="13158" y="7"/>
                    <a:pt x="13137" y="20"/>
                  </a:cubicBezTo>
                  <a:cubicBezTo>
                    <a:pt x="8684" y="2937"/>
                    <a:pt x="4397" y="6104"/>
                    <a:pt x="99" y="9248"/>
                  </a:cubicBezTo>
                  <a:cubicBezTo>
                    <a:pt x="0" y="9297"/>
                    <a:pt x="49" y="9420"/>
                    <a:pt x="123" y="9420"/>
                  </a:cubicBezTo>
                  <a:cubicBezTo>
                    <a:pt x="138" y="9420"/>
                    <a:pt x="154" y="9415"/>
                    <a:pt x="171" y="9403"/>
                  </a:cubicBezTo>
                  <a:cubicBezTo>
                    <a:pt x="4493" y="6271"/>
                    <a:pt x="8779" y="3116"/>
                    <a:pt x="13256" y="235"/>
                  </a:cubicBezTo>
                  <a:cubicBezTo>
                    <a:pt x="13365" y="155"/>
                    <a:pt x="13300" y="1"/>
                    <a:pt x="1319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6736375" y="1800075"/>
              <a:ext cx="808350" cy="498800"/>
            </a:xfrm>
            <a:custGeom>
              <a:avLst/>
              <a:gdLst/>
              <a:ahLst/>
              <a:cxnLst/>
              <a:rect l="l" t="t" r="r" b="b"/>
              <a:pathLst>
                <a:path w="32334" h="19952" extrusionOk="0">
                  <a:moveTo>
                    <a:pt x="32206" y="1"/>
                  </a:moveTo>
                  <a:cubicBezTo>
                    <a:pt x="32193" y="1"/>
                    <a:pt x="32180" y="4"/>
                    <a:pt x="32166" y="10"/>
                  </a:cubicBezTo>
                  <a:cubicBezTo>
                    <a:pt x="21057" y="5951"/>
                    <a:pt x="10020" y="12178"/>
                    <a:pt x="19" y="19893"/>
                  </a:cubicBezTo>
                  <a:cubicBezTo>
                    <a:pt x="0" y="19912"/>
                    <a:pt x="11" y="19952"/>
                    <a:pt x="33" y="19952"/>
                  </a:cubicBezTo>
                  <a:cubicBezTo>
                    <a:pt x="39" y="19952"/>
                    <a:pt x="47" y="19949"/>
                    <a:pt x="55" y="19941"/>
                  </a:cubicBezTo>
                  <a:cubicBezTo>
                    <a:pt x="10068" y="12226"/>
                    <a:pt x="21140" y="6118"/>
                    <a:pt x="32261" y="165"/>
                  </a:cubicBezTo>
                  <a:cubicBezTo>
                    <a:pt x="32333" y="123"/>
                    <a:pt x="32289" y="1"/>
                    <a:pt x="32206"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7616600" y="1693975"/>
              <a:ext cx="173450" cy="84950"/>
            </a:xfrm>
            <a:custGeom>
              <a:avLst/>
              <a:gdLst/>
              <a:ahLst/>
              <a:cxnLst/>
              <a:rect l="l" t="t" r="r" b="b"/>
              <a:pathLst>
                <a:path w="6938" h="3398" extrusionOk="0">
                  <a:moveTo>
                    <a:pt x="6752" y="0"/>
                  </a:moveTo>
                  <a:cubicBezTo>
                    <a:pt x="6734" y="0"/>
                    <a:pt x="6715" y="5"/>
                    <a:pt x="6696" y="15"/>
                  </a:cubicBezTo>
                  <a:cubicBezTo>
                    <a:pt x="4481" y="1039"/>
                    <a:pt x="2338" y="2194"/>
                    <a:pt x="112" y="3218"/>
                  </a:cubicBezTo>
                  <a:cubicBezTo>
                    <a:pt x="0" y="3269"/>
                    <a:pt x="62" y="3397"/>
                    <a:pt x="156" y="3397"/>
                  </a:cubicBezTo>
                  <a:cubicBezTo>
                    <a:pt x="172" y="3397"/>
                    <a:pt x="189" y="3393"/>
                    <a:pt x="207" y="3385"/>
                  </a:cubicBezTo>
                  <a:cubicBezTo>
                    <a:pt x="2422" y="2349"/>
                    <a:pt x="4600" y="1253"/>
                    <a:pt x="6815" y="229"/>
                  </a:cubicBezTo>
                  <a:cubicBezTo>
                    <a:pt x="6937" y="158"/>
                    <a:pt x="6859" y="0"/>
                    <a:pt x="675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7537875" y="1806550"/>
              <a:ext cx="344650" cy="221875"/>
            </a:xfrm>
            <a:custGeom>
              <a:avLst/>
              <a:gdLst/>
              <a:ahLst/>
              <a:cxnLst/>
              <a:rect l="l" t="t" r="r" b="b"/>
              <a:pathLst>
                <a:path w="13786" h="8875" extrusionOk="0">
                  <a:moveTo>
                    <a:pt x="13577" y="0"/>
                  </a:moveTo>
                  <a:cubicBezTo>
                    <a:pt x="13553" y="0"/>
                    <a:pt x="13527" y="8"/>
                    <a:pt x="13500" y="25"/>
                  </a:cubicBezTo>
                  <a:cubicBezTo>
                    <a:pt x="8916" y="2823"/>
                    <a:pt x="4213" y="5382"/>
                    <a:pt x="46" y="8776"/>
                  </a:cubicBezTo>
                  <a:cubicBezTo>
                    <a:pt x="0" y="8822"/>
                    <a:pt x="39" y="8875"/>
                    <a:pt x="81" y="8875"/>
                  </a:cubicBezTo>
                  <a:cubicBezTo>
                    <a:pt x="94" y="8875"/>
                    <a:pt x="107" y="8870"/>
                    <a:pt x="118" y="8859"/>
                  </a:cubicBezTo>
                  <a:cubicBezTo>
                    <a:pt x="4320" y="5513"/>
                    <a:pt x="9023" y="2954"/>
                    <a:pt x="13655" y="287"/>
                  </a:cubicBezTo>
                  <a:cubicBezTo>
                    <a:pt x="13785" y="206"/>
                    <a:pt x="13705" y="0"/>
                    <a:pt x="1357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5437750" y="1790125"/>
              <a:ext cx="273450" cy="191525"/>
            </a:xfrm>
            <a:custGeom>
              <a:avLst/>
              <a:gdLst/>
              <a:ahLst/>
              <a:cxnLst/>
              <a:rect l="l" t="t" r="r" b="b"/>
              <a:pathLst>
                <a:path w="10938" h="7661" extrusionOk="0">
                  <a:moveTo>
                    <a:pt x="153" y="1"/>
                  </a:moveTo>
                  <a:cubicBezTo>
                    <a:pt x="66" y="1"/>
                    <a:pt x="0" y="149"/>
                    <a:pt x="100" y="193"/>
                  </a:cubicBezTo>
                  <a:cubicBezTo>
                    <a:pt x="4041" y="2003"/>
                    <a:pt x="7851" y="3813"/>
                    <a:pt x="10351" y="7540"/>
                  </a:cubicBezTo>
                  <a:cubicBezTo>
                    <a:pt x="10408" y="7625"/>
                    <a:pt x="10489" y="7660"/>
                    <a:pt x="10568" y="7660"/>
                  </a:cubicBezTo>
                  <a:cubicBezTo>
                    <a:pt x="10755" y="7660"/>
                    <a:pt x="10937" y="7466"/>
                    <a:pt x="10804" y="7266"/>
                  </a:cubicBezTo>
                  <a:cubicBezTo>
                    <a:pt x="8232" y="3563"/>
                    <a:pt x="4303" y="1575"/>
                    <a:pt x="172" y="3"/>
                  </a:cubicBezTo>
                  <a:cubicBezTo>
                    <a:pt x="165" y="1"/>
                    <a:pt x="159" y="1"/>
                    <a:pt x="15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5680500" y="1566200"/>
              <a:ext cx="289725" cy="203775"/>
            </a:xfrm>
            <a:custGeom>
              <a:avLst/>
              <a:gdLst/>
              <a:ahLst/>
              <a:cxnLst/>
              <a:rect l="l" t="t" r="r" b="b"/>
              <a:pathLst>
                <a:path w="11589" h="8151" extrusionOk="0">
                  <a:moveTo>
                    <a:pt x="179" y="1"/>
                  </a:moveTo>
                  <a:cubicBezTo>
                    <a:pt x="58" y="1"/>
                    <a:pt x="0" y="224"/>
                    <a:pt x="153" y="257"/>
                  </a:cubicBezTo>
                  <a:cubicBezTo>
                    <a:pt x="4809" y="1376"/>
                    <a:pt x="7452" y="5281"/>
                    <a:pt x="11000" y="8091"/>
                  </a:cubicBezTo>
                  <a:cubicBezTo>
                    <a:pt x="11057" y="8133"/>
                    <a:pt x="11118" y="8151"/>
                    <a:pt x="11177" y="8151"/>
                  </a:cubicBezTo>
                  <a:cubicBezTo>
                    <a:pt x="11400" y="8151"/>
                    <a:pt x="11588" y="7891"/>
                    <a:pt x="11381" y="7722"/>
                  </a:cubicBezTo>
                  <a:cubicBezTo>
                    <a:pt x="7952" y="4745"/>
                    <a:pt x="4868" y="947"/>
                    <a:pt x="213" y="6"/>
                  </a:cubicBezTo>
                  <a:cubicBezTo>
                    <a:pt x="201" y="3"/>
                    <a:pt x="190" y="1"/>
                    <a:pt x="17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6019625" y="1331975"/>
              <a:ext cx="282325" cy="278425"/>
            </a:xfrm>
            <a:custGeom>
              <a:avLst/>
              <a:gdLst/>
              <a:ahLst/>
              <a:cxnLst/>
              <a:rect l="l" t="t" r="r" b="b"/>
              <a:pathLst>
                <a:path w="11293" h="11137" extrusionOk="0">
                  <a:moveTo>
                    <a:pt x="168" y="1"/>
                  </a:moveTo>
                  <a:cubicBezTo>
                    <a:pt x="78" y="1"/>
                    <a:pt x="0" y="136"/>
                    <a:pt x="90" y="196"/>
                  </a:cubicBezTo>
                  <a:cubicBezTo>
                    <a:pt x="4067" y="3470"/>
                    <a:pt x="7496" y="7113"/>
                    <a:pt x="10806" y="11054"/>
                  </a:cubicBezTo>
                  <a:cubicBezTo>
                    <a:pt x="10855" y="11112"/>
                    <a:pt x="10912" y="11136"/>
                    <a:pt x="10967" y="11136"/>
                  </a:cubicBezTo>
                  <a:cubicBezTo>
                    <a:pt x="11138" y="11136"/>
                    <a:pt x="11292" y="10901"/>
                    <a:pt x="11139" y="10721"/>
                  </a:cubicBezTo>
                  <a:cubicBezTo>
                    <a:pt x="7924" y="6697"/>
                    <a:pt x="4329" y="3113"/>
                    <a:pt x="221" y="17"/>
                  </a:cubicBezTo>
                  <a:cubicBezTo>
                    <a:pt x="204" y="6"/>
                    <a:pt x="186" y="1"/>
                    <a:pt x="16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6421025" y="1204075"/>
              <a:ext cx="248850" cy="308025"/>
            </a:xfrm>
            <a:custGeom>
              <a:avLst/>
              <a:gdLst/>
              <a:ahLst/>
              <a:cxnLst/>
              <a:rect l="l" t="t" r="r" b="b"/>
              <a:pathLst>
                <a:path w="9954" h="12321" extrusionOk="0">
                  <a:moveTo>
                    <a:pt x="152" y="1"/>
                  </a:moveTo>
                  <a:cubicBezTo>
                    <a:pt x="77" y="1"/>
                    <a:pt x="1" y="131"/>
                    <a:pt x="72" y="192"/>
                  </a:cubicBezTo>
                  <a:cubicBezTo>
                    <a:pt x="2155" y="1907"/>
                    <a:pt x="4465" y="3240"/>
                    <a:pt x="6049" y="5478"/>
                  </a:cubicBezTo>
                  <a:cubicBezTo>
                    <a:pt x="7501" y="7526"/>
                    <a:pt x="7811" y="10158"/>
                    <a:pt x="9335" y="12205"/>
                  </a:cubicBezTo>
                  <a:cubicBezTo>
                    <a:pt x="9395" y="12287"/>
                    <a:pt x="9479" y="12321"/>
                    <a:pt x="9562" y="12321"/>
                  </a:cubicBezTo>
                  <a:cubicBezTo>
                    <a:pt x="9760" y="12321"/>
                    <a:pt x="9953" y="12129"/>
                    <a:pt x="9811" y="11920"/>
                  </a:cubicBezTo>
                  <a:cubicBezTo>
                    <a:pt x="8192" y="9669"/>
                    <a:pt x="7680" y="6895"/>
                    <a:pt x="6049" y="4657"/>
                  </a:cubicBezTo>
                  <a:cubicBezTo>
                    <a:pt x="4584" y="2657"/>
                    <a:pt x="2203" y="1359"/>
                    <a:pt x="191" y="14"/>
                  </a:cubicBezTo>
                  <a:cubicBezTo>
                    <a:pt x="179" y="5"/>
                    <a:pt x="165" y="1"/>
                    <a:pt x="15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6850650" y="1165200"/>
              <a:ext cx="258250" cy="318075"/>
            </a:xfrm>
            <a:custGeom>
              <a:avLst/>
              <a:gdLst/>
              <a:ahLst/>
              <a:cxnLst/>
              <a:rect l="l" t="t" r="r" b="b"/>
              <a:pathLst>
                <a:path w="10330" h="12723" extrusionOk="0">
                  <a:moveTo>
                    <a:pt x="206" y="1"/>
                  </a:moveTo>
                  <a:cubicBezTo>
                    <a:pt x="97" y="1"/>
                    <a:pt x="0" y="138"/>
                    <a:pt x="91" y="247"/>
                  </a:cubicBezTo>
                  <a:cubicBezTo>
                    <a:pt x="1806" y="2045"/>
                    <a:pt x="3782" y="3557"/>
                    <a:pt x="5532" y="5331"/>
                  </a:cubicBezTo>
                  <a:cubicBezTo>
                    <a:pt x="7640" y="7474"/>
                    <a:pt x="8390" y="10129"/>
                    <a:pt x="9890" y="12629"/>
                  </a:cubicBezTo>
                  <a:cubicBezTo>
                    <a:pt x="9930" y="12695"/>
                    <a:pt x="9990" y="12723"/>
                    <a:pt x="10051" y="12723"/>
                  </a:cubicBezTo>
                  <a:cubicBezTo>
                    <a:pt x="10189" y="12723"/>
                    <a:pt x="10330" y="12580"/>
                    <a:pt x="10247" y="12415"/>
                  </a:cubicBezTo>
                  <a:cubicBezTo>
                    <a:pt x="9009" y="10022"/>
                    <a:pt x="8092" y="7593"/>
                    <a:pt x="6282" y="5557"/>
                  </a:cubicBezTo>
                  <a:cubicBezTo>
                    <a:pt x="4497" y="3521"/>
                    <a:pt x="2199" y="1985"/>
                    <a:pt x="306" y="45"/>
                  </a:cubicBezTo>
                  <a:cubicBezTo>
                    <a:pt x="275" y="14"/>
                    <a:pt x="240" y="1"/>
                    <a:pt x="206"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7394450" y="1331250"/>
              <a:ext cx="83400" cy="119900"/>
            </a:xfrm>
            <a:custGeom>
              <a:avLst/>
              <a:gdLst/>
              <a:ahLst/>
              <a:cxnLst/>
              <a:rect l="l" t="t" r="r" b="b"/>
              <a:pathLst>
                <a:path w="3336" h="4796" extrusionOk="0">
                  <a:moveTo>
                    <a:pt x="40" y="1"/>
                  </a:moveTo>
                  <a:cubicBezTo>
                    <a:pt x="22" y="1"/>
                    <a:pt x="0" y="20"/>
                    <a:pt x="9" y="46"/>
                  </a:cubicBezTo>
                  <a:cubicBezTo>
                    <a:pt x="830" y="1713"/>
                    <a:pt x="2199" y="3023"/>
                    <a:pt x="2985" y="4713"/>
                  </a:cubicBezTo>
                  <a:cubicBezTo>
                    <a:pt x="3016" y="4771"/>
                    <a:pt x="3066" y="4795"/>
                    <a:pt x="3117" y="4795"/>
                  </a:cubicBezTo>
                  <a:cubicBezTo>
                    <a:pt x="3225" y="4795"/>
                    <a:pt x="3336" y="4688"/>
                    <a:pt x="3271" y="4559"/>
                  </a:cubicBezTo>
                  <a:cubicBezTo>
                    <a:pt x="2437" y="2904"/>
                    <a:pt x="1164" y="1487"/>
                    <a:pt x="56" y="10"/>
                  </a:cubicBezTo>
                  <a:cubicBezTo>
                    <a:pt x="53" y="4"/>
                    <a:pt x="47" y="1"/>
                    <a:pt x="40"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p:nvPr/>
          </p:nvSpPr>
          <p:spPr>
            <a:xfrm>
              <a:off x="7562725" y="1425650"/>
              <a:ext cx="62825" cy="114950"/>
            </a:xfrm>
            <a:custGeom>
              <a:avLst/>
              <a:gdLst/>
              <a:ahLst/>
              <a:cxnLst/>
              <a:rect l="l" t="t" r="r" b="b"/>
              <a:pathLst>
                <a:path w="2513" h="4598" extrusionOk="0">
                  <a:moveTo>
                    <a:pt x="143" y="0"/>
                  </a:moveTo>
                  <a:cubicBezTo>
                    <a:pt x="77" y="0"/>
                    <a:pt x="0" y="59"/>
                    <a:pt x="17" y="140"/>
                  </a:cubicBezTo>
                  <a:cubicBezTo>
                    <a:pt x="529" y="1676"/>
                    <a:pt x="1576" y="2950"/>
                    <a:pt x="2100" y="4474"/>
                  </a:cubicBezTo>
                  <a:cubicBezTo>
                    <a:pt x="2133" y="4559"/>
                    <a:pt x="2210" y="4597"/>
                    <a:pt x="2286" y="4597"/>
                  </a:cubicBezTo>
                  <a:cubicBezTo>
                    <a:pt x="2400" y="4597"/>
                    <a:pt x="2512" y="4510"/>
                    <a:pt x="2469" y="4366"/>
                  </a:cubicBezTo>
                  <a:cubicBezTo>
                    <a:pt x="1945" y="2819"/>
                    <a:pt x="898" y="1509"/>
                    <a:pt x="219" y="44"/>
                  </a:cubicBezTo>
                  <a:cubicBezTo>
                    <a:pt x="204" y="14"/>
                    <a:pt x="175" y="0"/>
                    <a:pt x="14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3"/>
            <p:cNvSpPr/>
            <p:nvPr/>
          </p:nvSpPr>
          <p:spPr>
            <a:xfrm>
              <a:off x="7735050" y="1511800"/>
              <a:ext cx="101600" cy="127350"/>
            </a:xfrm>
            <a:custGeom>
              <a:avLst/>
              <a:gdLst/>
              <a:ahLst/>
              <a:cxnLst/>
              <a:rect l="l" t="t" r="r" b="b"/>
              <a:pathLst>
                <a:path w="4064" h="5094" extrusionOk="0">
                  <a:moveTo>
                    <a:pt x="184" y="0"/>
                  </a:moveTo>
                  <a:cubicBezTo>
                    <a:pt x="89" y="0"/>
                    <a:pt x="0" y="127"/>
                    <a:pt x="101" y="218"/>
                  </a:cubicBezTo>
                  <a:cubicBezTo>
                    <a:pt x="1446" y="1694"/>
                    <a:pt x="2696" y="3206"/>
                    <a:pt x="3637" y="4992"/>
                  </a:cubicBezTo>
                  <a:cubicBezTo>
                    <a:pt x="3675" y="5064"/>
                    <a:pt x="3735" y="5094"/>
                    <a:pt x="3796" y="5094"/>
                  </a:cubicBezTo>
                  <a:cubicBezTo>
                    <a:pt x="3928" y="5094"/>
                    <a:pt x="4063" y="4956"/>
                    <a:pt x="3982" y="4802"/>
                  </a:cubicBezTo>
                  <a:cubicBezTo>
                    <a:pt x="2994" y="3028"/>
                    <a:pt x="1720" y="1456"/>
                    <a:pt x="267" y="39"/>
                  </a:cubicBezTo>
                  <a:cubicBezTo>
                    <a:pt x="242" y="12"/>
                    <a:pt x="213" y="0"/>
                    <a:pt x="18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3"/>
            <p:cNvSpPr/>
            <p:nvPr/>
          </p:nvSpPr>
          <p:spPr>
            <a:xfrm>
              <a:off x="7271150" y="2973875"/>
              <a:ext cx="728950" cy="644650"/>
            </a:xfrm>
            <a:custGeom>
              <a:avLst/>
              <a:gdLst/>
              <a:ahLst/>
              <a:cxnLst/>
              <a:rect l="l" t="t" r="r" b="b"/>
              <a:pathLst>
                <a:path w="29158" h="25786" extrusionOk="0">
                  <a:moveTo>
                    <a:pt x="14745" y="563"/>
                  </a:moveTo>
                  <a:cubicBezTo>
                    <a:pt x="15897" y="563"/>
                    <a:pt x="17058" y="714"/>
                    <a:pt x="18192" y="1028"/>
                  </a:cubicBezTo>
                  <a:cubicBezTo>
                    <a:pt x="24860" y="2862"/>
                    <a:pt x="28265" y="10136"/>
                    <a:pt x="26491" y="16554"/>
                  </a:cubicBezTo>
                  <a:cubicBezTo>
                    <a:pt x="24990" y="22036"/>
                    <a:pt x="19782" y="25313"/>
                    <a:pt x="14412" y="25313"/>
                  </a:cubicBezTo>
                  <a:cubicBezTo>
                    <a:pt x="13263" y="25313"/>
                    <a:pt x="12106" y="25163"/>
                    <a:pt x="10977" y="24852"/>
                  </a:cubicBezTo>
                  <a:cubicBezTo>
                    <a:pt x="4405" y="22697"/>
                    <a:pt x="821" y="16006"/>
                    <a:pt x="2667" y="9338"/>
                  </a:cubicBezTo>
                  <a:cubicBezTo>
                    <a:pt x="4176" y="3849"/>
                    <a:pt x="9374" y="563"/>
                    <a:pt x="14745" y="563"/>
                  </a:cubicBezTo>
                  <a:close/>
                  <a:moveTo>
                    <a:pt x="14593" y="1"/>
                  </a:moveTo>
                  <a:cubicBezTo>
                    <a:pt x="9077" y="1"/>
                    <a:pt x="4001" y="3852"/>
                    <a:pt x="2238" y="9208"/>
                  </a:cubicBezTo>
                  <a:cubicBezTo>
                    <a:pt x="1" y="16014"/>
                    <a:pt x="4292" y="23117"/>
                    <a:pt x="10846" y="25289"/>
                  </a:cubicBezTo>
                  <a:lnTo>
                    <a:pt x="10846" y="25289"/>
                  </a:lnTo>
                  <a:cubicBezTo>
                    <a:pt x="10850" y="25290"/>
                    <a:pt x="10854" y="25292"/>
                    <a:pt x="10858" y="25293"/>
                  </a:cubicBezTo>
                  <a:cubicBezTo>
                    <a:pt x="12072" y="25626"/>
                    <a:pt x="13286" y="25785"/>
                    <a:pt x="14475" y="25785"/>
                  </a:cubicBezTo>
                  <a:cubicBezTo>
                    <a:pt x="20051" y="25785"/>
                    <a:pt x="25077" y="22276"/>
                    <a:pt x="26931" y="16673"/>
                  </a:cubicBezTo>
                  <a:cubicBezTo>
                    <a:pt x="29158" y="9862"/>
                    <a:pt x="24860" y="2754"/>
                    <a:pt x="18311" y="599"/>
                  </a:cubicBezTo>
                  <a:cubicBezTo>
                    <a:pt x="17071" y="192"/>
                    <a:pt x="15821" y="1"/>
                    <a:pt x="1459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3"/>
            <p:cNvSpPr/>
            <p:nvPr/>
          </p:nvSpPr>
          <p:spPr>
            <a:xfrm>
              <a:off x="7329800" y="3025825"/>
              <a:ext cx="611975" cy="539975"/>
            </a:xfrm>
            <a:custGeom>
              <a:avLst/>
              <a:gdLst/>
              <a:ahLst/>
              <a:cxnLst/>
              <a:rect l="l" t="t" r="r" b="b"/>
              <a:pathLst>
                <a:path w="24479" h="21599" extrusionOk="0">
                  <a:moveTo>
                    <a:pt x="12398" y="350"/>
                  </a:moveTo>
                  <a:cubicBezTo>
                    <a:pt x="13373" y="350"/>
                    <a:pt x="14354" y="476"/>
                    <a:pt x="15310" y="736"/>
                  </a:cubicBezTo>
                  <a:cubicBezTo>
                    <a:pt x="20990" y="2284"/>
                    <a:pt x="23835" y="8487"/>
                    <a:pt x="22359" y="13928"/>
                  </a:cubicBezTo>
                  <a:cubicBezTo>
                    <a:pt x="21084" y="18607"/>
                    <a:pt x="16649" y="21362"/>
                    <a:pt x="12090" y="21362"/>
                  </a:cubicBezTo>
                  <a:cubicBezTo>
                    <a:pt x="11115" y="21362"/>
                    <a:pt x="10135" y="21237"/>
                    <a:pt x="9179" y="20976"/>
                  </a:cubicBezTo>
                  <a:cubicBezTo>
                    <a:pt x="3583" y="19107"/>
                    <a:pt x="571" y="13476"/>
                    <a:pt x="2118" y="7784"/>
                  </a:cubicBezTo>
                  <a:cubicBezTo>
                    <a:pt x="3394" y="3105"/>
                    <a:pt x="7837" y="350"/>
                    <a:pt x="12398" y="350"/>
                  </a:cubicBezTo>
                  <a:close/>
                  <a:moveTo>
                    <a:pt x="12243" y="0"/>
                  </a:moveTo>
                  <a:cubicBezTo>
                    <a:pt x="7627" y="0"/>
                    <a:pt x="3384" y="3265"/>
                    <a:pt x="1904" y="7725"/>
                  </a:cubicBezTo>
                  <a:cubicBezTo>
                    <a:pt x="0" y="13424"/>
                    <a:pt x="3649" y="19360"/>
                    <a:pt x="9107" y="21187"/>
                  </a:cubicBezTo>
                  <a:lnTo>
                    <a:pt x="9107" y="21187"/>
                  </a:lnTo>
                  <a:cubicBezTo>
                    <a:pt x="9111" y="21188"/>
                    <a:pt x="9115" y="21190"/>
                    <a:pt x="9119" y="21191"/>
                  </a:cubicBezTo>
                  <a:cubicBezTo>
                    <a:pt x="9119" y="21191"/>
                    <a:pt x="9119" y="21191"/>
                    <a:pt x="9119" y="21191"/>
                  </a:cubicBezTo>
                  <a:lnTo>
                    <a:pt x="9119" y="21191"/>
                  </a:lnTo>
                  <a:cubicBezTo>
                    <a:pt x="9132" y="21197"/>
                    <a:pt x="9144" y="21200"/>
                    <a:pt x="9155" y="21200"/>
                  </a:cubicBezTo>
                  <a:lnTo>
                    <a:pt x="9155" y="21200"/>
                  </a:lnTo>
                  <a:cubicBezTo>
                    <a:pt x="10159" y="21469"/>
                    <a:pt x="11160" y="21598"/>
                    <a:pt x="12141" y="21598"/>
                  </a:cubicBezTo>
                  <a:cubicBezTo>
                    <a:pt x="16814" y="21598"/>
                    <a:pt x="21002" y="18668"/>
                    <a:pt x="22573" y="13964"/>
                  </a:cubicBezTo>
                  <a:cubicBezTo>
                    <a:pt x="24478" y="8273"/>
                    <a:pt x="20811" y="2331"/>
                    <a:pt x="15358" y="510"/>
                  </a:cubicBezTo>
                  <a:cubicBezTo>
                    <a:pt x="14319" y="163"/>
                    <a:pt x="13272" y="0"/>
                    <a:pt x="1224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3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471" name="Google Shape;471;p33"/>
          <p:cNvSpPr txBox="1">
            <a:spLocks noGrp="1"/>
          </p:cNvSpPr>
          <p:nvPr>
            <p:ph type="subTitle" idx="1"/>
          </p:nvPr>
        </p:nvSpPr>
        <p:spPr>
          <a:xfrm>
            <a:off x="713213" y="1709220"/>
            <a:ext cx="2196000" cy="459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Introduction</a:t>
            </a:r>
            <a:endParaRPr dirty="0"/>
          </a:p>
        </p:txBody>
      </p:sp>
      <p:sp>
        <p:nvSpPr>
          <p:cNvPr id="472" name="Google Shape;472;p33"/>
          <p:cNvSpPr txBox="1">
            <a:spLocks noGrp="1"/>
          </p:cNvSpPr>
          <p:nvPr>
            <p:ph type="title" idx="2"/>
          </p:nvPr>
        </p:nvSpPr>
        <p:spPr>
          <a:xfrm>
            <a:off x="713213" y="1294513"/>
            <a:ext cx="8241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474" name="Google Shape;474;p33"/>
          <p:cNvSpPr txBox="1">
            <a:spLocks noGrp="1"/>
          </p:cNvSpPr>
          <p:nvPr>
            <p:ph type="subTitle" idx="4"/>
          </p:nvPr>
        </p:nvSpPr>
        <p:spPr>
          <a:xfrm>
            <a:off x="3030913" y="1709220"/>
            <a:ext cx="2196000" cy="459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Our Team</a:t>
            </a:r>
            <a:endParaRPr dirty="0"/>
          </a:p>
        </p:txBody>
      </p:sp>
      <p:sp>
        <p:nvSpPr>
          <p:cNvPr id="475" name="Google Shape;475;p33"/>
          <p:cNvSpPr txBox="1">
            <a:spLocks noGrp="1"/>
          </p:cNvSpPr>
          <p:nvPr>
            <p:ph type="title" idx="5"/>
          </p:nvPr>
        </p:nvSpPr>
        <p:spPr>
          <a:xfrm>
            <a:off x="3030913" y="1294513"/>
            <a:ext cx="8241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477" name="Google Shape;477;p33"/>
          <p:cNvSpPr txBox="1">
            <a:spLocks noGrp="1"/>
          </p:cNvSpPr>
          <p:nvPr>
            <p:ph type="subTitle" idx="7"/>
          </p:nvPr>
        </p:nvSpPr>
        <p:spPr>
          <a:xfrm>
            <a:off x="713213" y="2818286"/>
            <a:ext cx="2196000" cy="459000"/>
          </a:xfrm>
          <a:prstGeom prst="rect">
            <a:avLst/>
          </a:prstGeom>
        </p:spPr>
        <p:txBody>
          <a:bodyPr spcFirstLastPara="1" wrap="square" lIns="91425" tIns="91425" rIns="91425" bIns="91425" anchor="t" anchorCtr="0">
            <a:noAutofit/>
          </a:bodyPr>
          <a:lstStyle/>
          <a:p>
            <a:pPr marL="0" lvl="0" indent="0" algn="l">
              <a:spcBef>
                <a:spcPts val="0"/>
              </a:spcBef>
              <a:spcAft>
                <a:spcPts val="1600"/>
              </a:spcAft>
              <a:buNone/>
            </a:pPr>
            <a:r>
              <a:rPr lang="en" dirty="0"/>
              <a:t>About Us</a:t>
            </a:r>
            <a:endParaRPr dirty="0"/>
          </a:p>
        </p:txBody>
      </p:sp>
      <p:sp>
        <p:nvSpPr>
          <p:cNvPr id="478" name="Google Shape;478;p33"/>
          <p:cNvSpPr txBox="1">
            <a:spLocks noGrp="1"/>
          </p:cNvSpPr>
          <p:nvPr>
            <p:ph type="title" idx="8"/>
          </p:nvPr>
        </p:nvSpPr>
        <p:spPr>
          <a:xfrm>
            <a:off x="713213" y="2403576"/>
            <a:ext cx="824100" cy="5232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dirty="0"/>
              <a:t>03</a:t>
            </a:r>
            <a:endParaRPr dirty="0"/>
          </a:p>
        </p:txBody>
      </p:sp>
      <p:sp>
        <p:nvSpPr>
          <p:cNvPr id="480" name="Google Shape;480;p33"/>
          <p:cNvSpPr txBox="1">
            <a:spLocks noGrp="1"/>
          </p:cNvSpPr>
          <p:nvPr>
            <p:ph type="subTitle" idx="13"/>
          </p:nvPr>
        </p:nvSpPr>
        <p:spPr>
          <a:xfrm>
            <a:off x="3030913" y="2818286"/>
            <a:ext cx="2196000" cy="459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Features </a:t>
            </a:r>
            <a:endParaRPr dirty="0"/>
          </a:p>
        </p:txBody>
      </p:sp>
      <p:sp>
        <p:nvSpPr>
          <p:cNvPr id="481" name="Google Shape;481;p33"/>
          <p:cNvSpPr txBox="1">
            <a:spLocks noGrp="1"/>
          </p:cNvSpPr>
          <p:nvPr>
            <p:ph type="title" idx="14"/>
          </p:nvPr>
        </p:nvSpPr>
        <p:spPr>
          <a:xfrm>
            <a:off x="3030913" y="2403576"/>
            <a:ext cx="8241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0" name="Google Shape;477;p33">
            <a:extLst>
              <a:ext uri="{FF2B5EF4-FFF2-40B4-BE49-F238E27FC236}">
                <a16:creationId xmlns:a16="http://schemas.microsoft.com/office/drawing/2014/main" id="{1CE528D5-4C6B-C2D6-6012-FFD5657A1810}"/>
              </a:ext>
            </a:extLst>
          </p:cNvPr>
          <p:cNvSpPr txBox="1">
            <a:spLocks/>
          </p:cNvSpPr>
          <p:nvPr/>
        </p:nvSpPr>
        <p:spPr>
          <a:xfrm>
            <a:off x="677219" y="3858160"/>
            <a:ext cx="2196000" cy="45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Berkshire Swash"/>
              <a:buNone/>
              <a:defRPr sz="1800" b="1" i="0" u="none" strike="noStrike" cap="none">
                <a:solidFill>
                  <a:schemeClr val="lt2"/>
                </a:solidFill>
                <a:latin typeface="Merriweather"/>
                <a:ea typeface="Merriweather"/>
                <a:cs typeface="Merriweather"/>
                <a:sym typeface="Merriweather"/>
              </a:defRPr>
            </a:lvl1pPr>
            <a:lvl2pPr marL="914400" marR="0" lvl="1"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2pPr>
            <a:lvl3pPr marL="1371600" marR="0" lvl="2"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3pPr>
            <a:lvl4pPr marL="1828800" marR="0" lvl="3"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4pPr>
            <a:lvl5pPr marL="2286000" marR="0" lvl="4"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5pPr>
            <a:lvl6pPr marL="2743200" marR="0" lvl="5"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6pPr>
            <a:lvl7pPr marL="3200400" marR="0" lvl="6"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7pPr>
            <a:lvl8pPr marL="3657600" marR="0" lvl="7" indent="-317500" algn="l" rtl="0">
              <a:lnSpc>
                <a:spcPct val="100000"/>
              </a:lnSpc>
              <a:spcBef>
                <a:spcPts val="1600"/>
              </a:spcBef>
              <a:spcAft>
                <a:spcPts val="0"/>
              </a:spcAft>
              <a:buClr>
                <a:schemeClr val="lt2"/>
              </a:buClr>
              <a:buSzPts val="1400"/>
              <a:buFont typeface="Livvic"/>
              <a:buNone/>
              <a:defRPr sz="1400" b="0" i="0" u="none" strike="noStrike" cap="none">
                <a:solidFill>
                  <a:schemeClr val="lt2"/>
                </a:solidFill>
                <a:latin typeface="Livvic"/>
                <a:ea typeface="Livvic"/>
                <a:cs typeface="Livvic"/>
                <a:sym typeface="Livvic"/>
              </a:defRPr>
            </a:lvl8pPr>
            <a:lvl9pPr marL="4114800" marR="0" lvl="8" indent="-317500" algn="l" rtl="0">
              <a:lnSpc>
                <a:spcPct val="100000"/>
              </a:lnSpc>
              <a:spcBef>
                <a:spcPts val="1600"/>
              </a:spcBef>
              <a:spcAft>
                <a:spcPts val="1600"/>
              </a:spcAft>
              <a:buClr>
                <a:schemeClr val="lt2"/>
              </a:buClr>
              <a:buSzPts val="1400"/>
              <a:buFont typeface="Livvic"/>
              <a:buNone/>
              <a:defRPr sz="1400" b="0" i="0" u="none" strike="noStrike" cap="none">
                <a:solidFill>
                  <a:schemeClr val="lt2"/>
                </a:solidFill>
                <a:latin typeface="Livvic"/>
                <a:ea typeface="Livvic"/>
                <a:cs typeface="Livvic"/>
                <a:sym typeface="Livvic"/>
              </a:defRPr>
            </a:lvl9pPr>
          </a:lstStyle>
          <a:p>
            <a:pPr marL="0" indent="0">
              <a:spcAft>
                <a:spcPts val="1600"/>
              </a:spcAft>
            </a:pPr>
            <a:r>
              <a:rPr lang="en-US" dirty="0"/>
              <a:t>Technologies</a:t>
            </a:r>
            <a:r>
              <a:rPr lang="en-GB" dirty="0"/>
              <a:t> </a:t>
            </a:r>
          </a:p>
        </p:txBody>
      </p:sp>
      <p:sp>
        <p:nvSpPr>
          <p:cNvPr id="11" name="Google Shape;478;p33">
            <a:extLst>
              <a:ext uri="{FF2B5EF4-FFF2-40B4-BE49-F238E27FC236}">
                <a16:creationId xmlns:a16="http://schemas.microsoft.com/office/drawing/2014/main" id="{56A6BAFF-7CED-5116-44C0-E91225357BD3}"/>
              </a:ext>
            </a:extLst>
          </p:cNvPr>
          <p:cNvSpPr txBox="1">
            <a:spLocks/>
          </p:cNvSpPr>
          <p:nvPr/>
        </p:nvSpPr>
        <p:spPr>
          <a:xfrm>
            <a:off x="713213" y="3491390"/>
            <a:ext cx="824100" cy="523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Merriweather"/>
              <a:buNone/>
              <a:defRPr sz="2400" b="1" i="0" u="none" strike="noStrike" cap="none">
                <a:solidFill>
                  <a:schemeClr val="accent2"/>
                </a:solidFill>
                <a:latin typeface="Merriweather"/>
                <a:ea typeface="Merriweather"/>
                <a:cs typeface="Merriweather"/>
                <a:sym typeface="Merriweather"/>
              </a:defRPr>
            </a:lvl1pPr>
            <a:lvl2pPr marR="0" lvl="1" algn="ctr" rtl="0">
              <a:lnSpc>
                <a:spcPct val="100000"/>
              </a:lnSpc>
              <a:spcBef>
                <a:spcPts val="0"/>
              </a:spcBef>
              <a:spcAft>
                <a:spcPts val="0"/>
              </a:spcAft>
              <a:buClr>
                <a:schemeClr val="lt2"/>
              </a:buClr>
              <a:buSzPts val="2400"/>
              <a:buFont typeface="Merriweather"/>
              <a:buNone/>
              <a:defRPr sz="2400" b="1" i="0" u="none" strike="noStrike" cap="none">
                <a:solidFill>
                  <a:schemeClr val="lt2"/>
                </a:solidFill>
                <a:latin typeface="Merriweather"/>
                <a:ea typeface="Merriweather"/>
                <a:cs typeface="Merriweather"/>
                <a:sym typeface="Merriweather"/>
              </a:defRPr>
            </a:lvl2pPr>
            <a:lvl3pPr marR="0" lvl="2" algn="ctr" rtl="0">
              <a:lnSpc>
                <a:spcPct val="100000"/>
              </a:lnSpc>
              <a:spcBef>
                <a:spcPts val="0"/>
              </a:spcBef>
              <a:spcAft>
                <a:spcPts val="0"/>
              </a:spcAft>
              <a:buClr>
                <a:schemeClr val="lt2"/>
              </a:buClr>
              <a:buSzPts val="2400"/>
              <a:buFont typeface="Merriweather"/>
              <a:buNone/>
              <a:defRPr sz="2400" b="1" i="0" u="none" strike="noStrike" cap="none">
                <a:solidFill>
                  <a:schemeClr val="lt2"/>
                </a:solidFill>
                <a:latin typeface="Merriweather"/>
                <a:ea typeface="Merriweather"/>
                <a:cs typeface="Merriweather"/>
                <a:sym typeface="Merriweather"/>
              </a:defRPr>
            </a:lvl3pPr>
            <a:lvl4pPr marR="0" lvl="3" algn="ctr" rtl="0">
              <a:lnSpc>
                <a:spcPct val="100000"/>
              </a:lnSpc>
              <a:spcBef>
                <a:spcPts val="0"/>
              </a:spcBef>
              <a:spcAft>
                <a:spcPts val="0"/>
              </a:spcAft>
              <a:buClr>
                <a:schemeClr val="lt2"/>
              </a:buClr>
              <a:buSzPts val="2400"/>
              <a:buFont typeface="Merriweather"/>
              <a:buNone/>
              <a:defRPr sz="2400" b="1" i="0" u="none" strike="noStrike" cap="none">
                <a:solidFill>
                  <a:schemeClr val="lt2"/>
                </a:solidFill>
                <a:latin typeface="Merriweather"/>
                <a:ea typeface="Merriweather"/>
                <a:cs typeface="Merriweather"/>
                <a:sym typeface="Merriweather"/>
              </a:defRPr>
            </a:lvl4pPr>
            <a:lvl5pPr marR="0" lvl="4" algn="ctr" rtl="0">
              <a:lnSpc>
                <a:spcPct val="100000"/>
              </a:lnSpc>
              <a:spcBef>
                <a:spcPts val="0"/>
              </a:spcBef>
              <a:spcAft>
                <a:spcPts val="0"/>
              </a:spcAft>
              <a:buClr>
                <a:schemeClr val="lt2"/>
              </a:buClr>
              <a:buSzPts val="2400"/>
              <a:buFont typeface="Merriweather"/>
              <a:buNone/>
              <a:defRPr sz="2400" b="1" i="0" u="none" strike="noStrike" cap="none">
                <a:solidFill>
                  <a:schemeClr val="lt2"/>
                </a:solidFill>
                <a:latin typeface="Merriweather"/>
                <a:ea typeface="Merriweather"/>
                <a:cs typeface="Merriweather"/>
                <a:sym typeface="Merriweather"/>
              </a:defRPr>
            </a:lvl5pPr>
            <a:lvl6pPr marR="0" lvl="5" algn="ctr" rtl="0">
              <a:lnSpc>
                <a:spcPct val="100000"/>
              </a:lnSpc>
              <a:spcBef>
                <a:spcPts val="0"/>
              </a:spcBef>
              <a:spcAft>
                <a:spcPts val="0"/>
              </a:spcAft>
              <a:buClr>
                <a:schemeClr val="lt2"/>
              </a:buClr>
              <a:buSzPts val="2400"/>
              <a:buFont typeface="Merriweather"/>
              <a:buNone/>
              <a:defRPr sz="2400" b="1" i="0" u="none" strike="noStrike" cap="none">
                <a:solidFill>
                  <a:schemeClr val="lt2"/>
                </a:solidFill>
                <a:latin typeface="Merriweather"/>
                <a:ea typeface="Merriweather"/>
                <a:cs typeface="Merriweather"/>
                <a:sym typeface="Merriweather"/>
              </a:defRPr>
            </a:lvl6pPr>
            <a:lvl7pPr marR="0" lvl="6" algn="ctr" rtl="0">
              <a:lnSpc>
                <a:spcPct val="100000"/>
              </a:lnSpc>
              <a:spcBef>
                <a:spcPts val="0"/>
              </a:spcBef>
              <a:spcAft>
                <a:spcPts val="0"/>
              </a:spcAft>
              <a:buClr>
                <a:schemeClr val="lt2"/>
              </a:buClr>
              <a:buSzPts val="2400"/>
              <a:buFont typeface="Merriweather"/>
              <a:buNone/>
              <a:defRPr sz="2400" b="1" i="0" u="none" strike="noStrike" cap="none">
                <a:solidFill>
                  <a:schemeClr val="lt2"/>
                </a:solidFill>
                <a:latin typeface="Merriweather"/>
                <a:ea typeface="Merriweather"/>
                <a:cs typeface="Merriweather"/>
                <a:sym typeface="Merriweather"/>
              </a:defRPr>
            </a:lvl7pPr>
            <a:lvl8pPr marR="0" lvl="7" algn="ctr" rtl="0">
              <a:lnSpc>
                <a:spcPct val="100000"/>
              </a:lnSpc>
              <a:spcBef>
                <a:spcPts val="0"/>
              </a:spcBef>
              <a:spcAft>
                <a:spcPts val="0"/>
              </a:spcAft>
              <a:buClr>
                <a:schemeClr val="lt2"/>
              </a:buClr>
              <a:buSzPts val="2400"/>
              <a:buFont typeface="Merriweather"/>
              <a:buNone/>
              <a:defRPr sz="2400" b="1" i="0" u="none" strike="noStrike" cap="none">
                <a:solidFill>
                  <a:schemeClr val="lt2"/>
                </a:solidFill>
                <a:latin typeface="Merriweather"/>
                <a:ea typeface="Merriweather"/>
                <a:cs typeface="Merriweather"/>
                <a:sym typeface="Merriweather"/>
              </a:defRPr>
            </a:lvl8pPr>
            <a:lvl9pPr marR="0" lvl="8" algn="ctr" rtl="0">
              <a:lnSpc>
                <a:spcPct val="100000"/>
              </a:lnSpc>
              <a:spcBef>
                <a:spcPts val="0"/>
              </a:spcBef>
              <a:spcAft>
                <a:spcPts val="0"/>
              </a:spcAft>
              <a:buClr>
                <a:schemeClr val="lt2"/>
              </a:buClr>
              <a:buSzPts val="2400"/>
              <a:buFont typeface="Merriweather"/>
              <a:buNone/>
              <a:defRPr sz="2400" b="1" i="0" u="none" strike="noStrike" cap="none">
                <a:solidFill>
                  <a:schemeClr val="lt2"/>
                </a:solidFill>
                <a:latin typeface="Merriweather"/>
                <a:ea typeface="Merriweather"/>
                <a:cs typeface="Merriweather"/>
                <a:sym typeface="Merriweather"/>
              </a:defRPr>
            </a:lvl9pPr>
          </a:lstStyle>
          <a:p>
            <a:r>
              <a:rPr lang="en" dirty="0"/>
              <a:t>05</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4"/>
          <p:cNvSpPr/>
          <p:nvPr/>
        </p:nvSpPr>
        <p:spPr>
          <a:xfrm rot="537707">
            <a:off x="590537" y="1612530"/>
            <a:ext cx="3725197" cy="3082255"/>
          </a:xfrm>
          <a:custGeom>
            <a:avLst/>
            <a:gdLst/>
            <a:ahLst/>
            <a:cxnLst/>
            <a:rect l="l" t="t" r="r" b="b"/>
            <a:pathLst>
              <a:path w="118006" h="97639" extrusionOk="0">
                <a:moveTo>
                  <a:pt x="18955" y="8403"/>
                </a:moveTo>
                <a:lnTo>
                  <a:pt x="18991" y="8451"/>
                </a:lnTo>
                <a:cubicBezTo>
                  <a:pt x="18931" y="8689"/>
                  <a:pt x="18872" y="8927"/>
                  <a:pt x="18836" y="9142"/>
                </a:cubicBezTo>
                <a:cubicBezTo>
                  <a:pt x="18193" y="10320"/>
                  <a:pt x="17562" y="11499"/>
                  <a:pt x="16955" y="12678"/>
                </a:cubicBezTo>
                <a:cubicBezTo>
                  <a:pt x="17384" y="11082"/>
                  <a:pt x="18003" y="9082"/>
                  <a:pt x="18550" y="8523"/>
                </a:cubicBezTo>
                <a:cubicBezTo>
                  <a:pt x="18681" y="8487"/>
                  <a:pt x="18812" y="8451"/>
                  <a:pt x="18955" y="8403"/>
                </a:cubicBezTo>
                <a:close/>
                <a:moveTo>
                  <a:pt x="18455" y="10809"/>
                </a:moveTo>
                <a:lnTo>
                  <a:pt x="18455" y="10809"/>
                </a:lnTo>
                <a:cubicBezTo>
                  <a:pt x="18336" y="11356"/>
                  <a:pt x="18205" y="11904"/>
                  <a:pt x="18086" y="12452"/>
                </a:cubicBezTo>
                <a:cubicBezTo>
                  <a:pt x="17503" y="13368"/>
                  <a:pt x="16895" y="14285"/>
                  <a:pt x="16336" y="15202"/>
                </a:cubicBezTo>
                <a:cubicBezTo>
                  <a:pt x="16360" y="15035"/>
                  <a:pt x="16407" y="14880"/>
                  <a:pt x="16431" y="14714"/>
                </a:cubicBezTo>
                <a:cubicBezTo>
                  <a:pt x="16467" y="14583"/>
                  <a:pt x="16574" y="14166"/>
                  <a:pt x="16705" y="13607"/>
                </a:cubicBezTo>
                <a:cubicBezTo>
                  <a:pt x="16753" y="13607"/>
                  <a:pt x="16776" y="13595"/>
                  <a:pt x="16812" y="13547"/>
                </a:cubicBezTo>
                <a:cubicBezTo>
                  <a:pt x="17372" y="12642"/>
                  <a:pt x="17919" y="11737"/>
                  <a:pt x="18455" y="10809"/>
                </a:cubicBezTo>
                <a:close/>
                <a:moveTo>
                  <a:pt x="16110" y="13154"/>
                </a:moveTo>
                <a:lnTo>
                  <a:pt x="16110" y="13154"/>
                </a:lnTo>
                <a:cubicBezTo>
                  <a:pt x="16014" y="13702"/>
                  <a:pt x="15955" y="14166"/>
                  <a:pt x="15872" y="14499"/>
                </a:cubicBezTo>
                <a:cubicBezTo>
                  <a:pt x="15502" y="16023"/>
                  <a:pt x="15121" y="17559"/>
                  <a:pt x="14740" y="19071"/>
                </a:cubicBezTo>
                <a:cubicBezTo>
                  <a:pt x="14654" y="18985"/>
                  <a:pt x="14531" y="18935"/>
                  <a:pt x="14413" y="18935"/>
                </a:cubicBezTo>
                <a:cubicBezTo>
                  <a:pt x="14352" y="18935"/>
                  <a:pt x="14293" y="18948"/>
                  <a:pt x="14240" y="18976"/>
                </a:cubicBezTo>
                <a:cubicBezTo>
                  <a:pt x="14621" y="17714"/>
                  <a:pt x="15002" y="16452"/>
                  <a:pt x="15371" y="15178"/>
                </a:cubicBezTo>
                <a:cubicBezTo>
                  <a:pt x="15645" y="15083"/>
                  <a:pt x="15764" y="14714"/>
                  <a:pt x="15717" y="14023"/>
                </a:cubicBezTo>
                <a:cubicBezTo>
                  <a:pt x="15741" y="13964"/>
                  <a:pt x="15752" y="13904"/>
                  <a:pt x="15776" y="13845"/>
                </a:cubicBezTo>
                <a:cubicBezTo>
                  <a:pt x="15895" y="13642"/>
                  <a:pt x="16002" y="13404"/>
                  <a:pt x="16110" y="13154"/>
                </a:cubicBezTo>
                <a:close/>
                <a:moveTo>
                  <a:pt x="17741" y="14059"/>
                </a:moveTo>
                <a:lnTo>
                  <a:pt x="17741" y="14059"/>
                </a:lnTo>
                <a:cubicBezTo>
                  <a:pt x="17681" y="14309"/>
                  <a:pt x="17622" y="14583"/>
                  <a:pt x="17562" y="14845"/>
                </a:cubicBezTo>
                <a:cubicBezTo>
                  <a:pt x="17538" y="14880"/>
                  <a:pt x="17526" y="14892"/>
                  <a:pt x="17503" y="14940"/>
                </a:cubicBezTo>
                <a:cubicBezTo>
                  <a:pt x="16931" y="16404"/>
                  <a:pt x="16169" y="17750"/>
                  <a:pt x="15371" y="19071"/>
                </a:cubicBezTo>
                <a:cubicBezTo>
                  <a:pt x="15586" y="18250"/>
                  <a:pt x="15776" y="17417"/>
                  <a:pt x="15991" y="16595"/>
                </a:cubicBezTo>
                <a:cubicBezTo>
                  <a:pt x="16610" y="15785"/>
                  <a:pt x="17193" y="14940"/>
                  <a:pt x="17741" y="14059"/>
                </a:cubicBezTo>
                <a:close/>
                <a:moveTo>
                  <a:pt x="16407" y="20453"/>
                </a:moveTo>
                <a:lnTo>
                  <a:pt x="16407" y="20453"/>
                </a:lnTo>
                <a:cubicBezTo>
                  <a:pt x="16395" y="20500"/>
                  <a:pt x="16372" y="20536"/>
                  <a:pt x="16372" y="20560"/>
                </a:cubicBezTo>
                <a:lnTo>
                  <a:pt x="16348" y="20560"/>
                </a:lnTo>
                <a:cubicBezTo>
                  <a:pt x="16360" y="20536"/>
                  <a:pt x="16372" y="20488"/>
                  <a:pt x="16407" y="20453"/>
                </a:cubicBezTo>
                <a:close/>
                <a:moveTo>
                  <a:pt x="17134" y="16988"/>
                </a:moveTo>
                <a:lnTo>
                  <a:pt x="16907" y="18059"/>
                </a:lnTo>
                <a:cubicBezTo>
                  <a:pt x="16229" y="19548"/>
                  <a:pt x="15360" y="20917"/>
                  <a:pt x="14574" y="22346"/>
                </a:cubicBezTo>
                <a:cubicBezTo>
                  <a:pt x="14633" y="22096"/>
                  <a:pt x="14705" y="21822"/>
                  <a:pt x="14764" y="21572"/>
                </a:cubicBezTo>
                <a:cubicBezTo>
                  <a:pt x="14871" y="21143"/>
                  <a:pt x="14979" y="20691"/>
                  <a:pt x="15098" y="20262"/>
                </a:cubicBezTo>
                <a:cubicBezTo>
                  <a:pt x="15919" y="19274"/>
                  <a:pt x="16574" y="18155"/>
                  <a:pt x="17134" y="16988"/>
                </a:cubicBezTo>
                <a:close/>
                <a:moveTo>
                  <a:pt x="15586" y="21917"/>
                </a:moveTo>
                <a:lnTo>
                  <a:pt x="15586" y="21917"/>
                </a:lnTo>
                <a:cubicBezTo>
                  <a:pt x="14919" y="23251"/>
                  <a:pt x="14217" y="24608"/>
                  <a:pt x="13669" y="26001"/>
                </a:cubicBezTo>
                <a:lnTo>
                  <a:pt x="14240" y="23643"/>
                </a:lnTo>
                <a:cubicBezTo>
                  <a:pt x="14288" y="23643"/>
                  <a:pt x="14348" y="23608"/>
                  <a:pt x="14383" y="23572"/>
                </a:cubicBezTo>
                <a:cubicBezTo>
                  <a:pt x="14824" y="23072"/>
                  <a:pt x="15217" y="22512"/>
                  <a:pt x="15586" y="21917"/>
                </a:cubicBezTo>
                <a:close/>
                <a:moveTo>
                  <a:pt x="12719" y="27351"/>
                </a:moveTo>
                <a:lnTo>
                  <a:pt x="12719" y="27351"/>
                </a:lnTo>
                <a:cubicBezTo>
                  <a:pt x="12654" y="27621"/>
                  <a:pt x="12587" y="27897"/>
                  <a:pt x="12526" y="28168"/>
                </a:cubicBezTo>
                <a:cubicBezTo>
                  <a:pt x="12502" y="28168"/>
                  <a:pt x="12502" y="28156"/>
                  <a:pt x="12490" y="28156"/>
                </a:cubicBezTo>
                <a:cubicBezTo>
                  <a:pt x="12570" y="27891"/>
                  <a:pt x="12649" y="27626"/>
                  <a:pt x="12719" y="27351"/>
                </a:cubicBezTo>
                <a:close/>
                <a:moveTo>
                  <a:pt x="15157" y="7737"/>
                </a:moveTo>
                <a:cubicBezTo>
                  <a:pt x="15169" y="7772"/>
                  <a:pt x="15169" y="7808"/>
                  <a:pt x="15205" y="7856"/>
                </a:cubicBezTo>
                <a:cubicBezTo>
                  <a:pt x="15574" y="8427"/>
                  <a:pt x="16514" y="8582"/>
                  <a:pt x="17169" y="8630"/>
                </a:cubicBezTo>
                <a:lnTo>
                  <a:pt x="17312" y="8630"/>
                </a:lnTo>
                <a:lnTo>
                  <a:pt x="17181" y="8844"/>
                </a:lnTo>
                <a:cubicBezTo>
                  <a:pt x="17113" y="8714"/>
                  <a:pt x="16961" y="8632"/>
                  <a:pt x="16818" y="8632"/>
                </a:cubicBezTo>
                <a:cubicBezTo>
                  <a:pt x="16686" y="8632"/>
                  <a:pt x="16560" y="8702"/>
                  <a:pt x="16514" y="8868"/>
                </a:cubicBezTo>
                <a:cubicBezTo>
                  <a:pt x="16419" y="9142"/>
                  <a:pt x="16348" y="9416"/>
                  <a:pt x="16253" y="9701"/>
                </a:cubicBezTo>
                <a:cubicBezTo>
                  <a:pt x="16133" y="9892"/>
                  <a:pt x="16038" y="10082"/>
                  <a:pt x="15919" y="10273"/>
                </a:cubicBezTo>
                <a:cubicBezTo>
                  <a:pt x="16014" y="9797"/>
                  <a:pt x="16110" y="9344"/>
                  <a:pt x="16217" y="8868"/>
                </a:cubicBezTo>
                <a:cubicBezTo>
                  <a:pt x="16241" y="8725"/>
                  <a:pt x="16122" y="8642"/>
                  <a:pt x="15991" y="8642"/>
                </a:cubicBezTo>
                <a:cubicBezTo>
                  <a:pt x="15945" y="8617"/>
                  <a:pt x="15892" y="8604"/>
                  <a:pt x="15839" y="8604"/>
                </a:cubicBezTo>
                <a:cubicBezTo>
                  <a:pt x="15740" y="8604"/>
                  <a:pt x="15645" y="8652"/>
                  <a:pt x="15621" y="8761"/>
                </a:cubicBezTo>
                <a:cubicBezTo>
                  <a:pt x="14693" y="11380"/>
                  <a:pt x="13895" y="13892"/>
                  <a:pt x="13574" y="16619"/>
                </a:cubicBezTo>
                <a:cubicBezTo>
                  <a:pt x="12621" y="19322"/>
                  <a:pt x="11871" y="22084"/>
                  <a:pt x="11311" y="24894"/>
                </a:cubicBezTo>
                <a:cubicBezTo>
                  <a:pt x="11061" y="26013"/>
                  <a:pt x="10835" y="27156"/>
                  <a:pt x="10645" y="28287"/>
                </a:cubicBezTo>
                <a:cubicBezTo>
                  <a:pt x="10061" y="30335"/>
                  <a:pt x="9514" y="32406"/>
                  <a:pt x="8966" y="34478"/>
                </a:cubicBezTo>
                <a:cubicBezTo>
                  <a:pt x="8418" y="35657"/>
                  <a:pt x="7942" y="36847"/>
                  <a:pt x="7549" y="38050"/>
                </a:cubicBezTo>
                <a:cubicBezTo>
                  <a:pt x="7942" y="36562"/>
                  <a:pt x="8311" y="35085"/>
                  <a:pt x="8692" y="33597"/>
                </a:cubicBezTo>
                <a:cubicBezTo>
                  <a:pt x="10883" y="25060"/>
                  <a:pt x="13716" y="16440"/>
                  <a:pt x="15157" y="7737"/>
                </a:cubicBezTo>
                <a:close/>
                <a:moveTo>
                  <a:pt x="115253" y="45444"/>
                </a:moveTo>
                <a:lnTo>
                  <a:pt x="115396" y="45539"/>
                </a:lnTo>
                <a:cubicBezTo>
                  <a:pt x="115455" y="45575"/>
                  <a:pt x="115503" y="45610"/>
                  <a:pt x="115551" y="45658"/>
                </a:cubicBezTo>
                <a:cubicBezTo>
                  <a:pt x="115336" y="45980"/>
                  <a:pt x="115122" y="46325"/>
                  <a:pt x="114920" y="46682"/>
                </a:cubicBezTo>
                <a:cubicBezTo>
                  <a:pt x="115074" y="46253"/>
                  <a:pt x="115217" y="45837"/>
                  <a:pt x="115253" y="45444"/>
                </a:cubicBezTo>
                <a:close/>
                <a:moveTo>
                  <a:pt x="115872" y="45837"/>
                </a:moveTo>
                <a:cubicBezTo>
                  <a:pt x="116086" y="45980"/>
                  <a:pt x="116360" y="46111"/>
                  <a:pt x="116610" y="46194"/>
                </a:cubicBezTo>
                <a:cubicBezTo>
                  <a:pt x="116491" y="46408"/>
                  <a:pt x="116384" y="46622"/>
                  <a:pt x="116289" y="46849"/>
                </a:cubicBezTo>
                <a:cubicBezTo>
                  <a:pt x="116241" y="46825"/>
                  <a:pt x="116194" y="46801"/>
                  <a:pt x="116170" y="46789"/>
                </a:cubicBezTo>
                <a:cubicBezTo>
                  <a:pt x="116139" y="46772"/>
                  <a:pt x="116101" y="46764"/>
                  <a:pt x="116061" y="46764"/>
                </a:cubicBezTo>
                <a:cubicBezTo>
                  <a:pt x="115993" y="46764"/>
                  <a:pt x="115922" y="46787"/>
                  <a:pt x="115884" y="46825"/>
                </a:cubicBezTo>
                <a:cubicBezTo>
                  <a:pt x="115884" y="46611"/>
                  <a:pt x="115884" y="46372"/>
                  <a:pt x="115836" y="46158"/>
                </a:cubicBezTo>
                <a:cubicBezTo>
                  <a:pt x="115836" y="46134"/>
                  <a:pt x="115813" y="46111"/>
                  <a:pt x="115789" y="46087"/>
                </a:cubicBezTo>
                <a:cubicBezTo>
                  <a:pt x="115824" y="45991"/>
                  <a:pt x="115848" y="45920"/>
                  <a:pt x="115872" y="45837"/>
                </a:cubicBezTo>
                <a:close/>
                <a:moveTo>
                  <a:pt x="117491" y="46146"/>
                </a:moveTo>
                <a:lnTo>
                  <a:pt x="117003" y="46992"/>
                </a:lnTo>
                <a:cubicBezTo>
                  <a:pt x="117075" y="46742"/>
                  <a:pt x="117134" y="46492"/>
                  <a:pt x="117206" y="46253"/>
                </a:cubicBezTo>
                <a:cubicBezTo>
                  <a:pt x="117265" y="46218"/>
                  <a:pt x="117325" y="46218"/>
                  <a:pt x="117384" y="46206"/>
                </a:cubicBezTo>
                <a:cubicBezTo>
                  <a:pt x="117432" y="46194"/>
                  <a:pt x="117456" y="46170"/>
                  <a:pt x="117491" y="46146"/>
                </a:cubicBezTo>
                <a:close/>
                <a:moveTo>
                  <a:pt x="115988" y="47529"/>
                </a:moveTo>
                <a:lnTo>
                  <a:pt x="115988" y="47529"/>
                </a:lnTo>
                <a:cubicBezTo>
                  <a:pt x="115967" y="47542"/>
                  <a:pt x="115967" y="47575"/>
                  <a:pt x="115955" y="47587"/>
                </a:cubicBezTo>
                <a:cubicBezTo>
                  <a:pt x="115884" y="47658"/>
                  <a:pt x="115801" y="47765"/>
                  <a:pt x="115717" y="47837"/>
                </a:cubicBezTo>
                <a:cubicBezTo>
                  <a:pt x="115753" y="47742"/>
                  <a:pt x="115765" y="47646"/>
                  <a:pt x="115789" y="47539"/>
                </a:cubicBezTo>
                <a:cubicBezTo>
                  <a:pt x="115816" y="47556"/>
                  <a:pt x="115844" y="47565"/>
                  <a:pt x="115874" y="47565"/>
                </a:cubicBezTo>
                <a:cubicBezTo>
                  <a:pt x="115908" y="47565"/>
                  <a:pt x="115945" y="47553"/>
                  <a:pt x="115988" y="47529"/>
                </a:cubicBezTo>
                <a:close/>
                <a:moveTo>
                  <a:pt x="114027" y="48456"/>
                </a:moveTo>
                <a:lnTo>
                  <a:pt x="114027" y="48456"/>
                </a:lnTo>
                <a:cubicBezTo>
                  <a:pt x="113943" y="48635"/>
                  <a:pt x="113860" y="48789"/>
                  <a:pt x="113789" y="48968"/>
                </a:cubicBezTo>
                <a:cubicBezTo>
                  <a:pt x="113729" y="49004"/>
                  <a:pt x="113693" y="49051"/>
                  <a:pt x="113646" y="49075"/>
                </a:cubicBezTo>
                <a:cubicBezTo>
                  <a:pt x="113765" y="48873"/>
                  <a:pt x="113908" y="48670"/>
                  <a:pt x="114027" y="48456"/>
                </a:cubicBezTo>
                <a:close/>
                <a:moveTo>
                  <a:pt x="6216" y="43158"/>
                </a:moveTo>
                <a:cubicBezTo>
                  <a:pt x="6001" y="44206"/>
                  <a:pt x="5811" y="45265"/>
                  <a:pt x="5644" y="46349"/>
                </a:cubicBezTo>
                <a:cubicBezTo>
                  <a:pt x="5596" y="46563"/>
                  <a:pt x="5537" y="46765"/>
                  <a:pt x="5501" y="46992"/>
                </a:cubicBezTo>
                <a:cubicBezTo>
                  <a:pt x="5144" y="47920"/>
                  <a:pt x="4811" y="48849"/>
                  <a:pt x="4501" y="49801"/>
                </a:cubicBezTo>
                <a:cubicBezTo>
                  <a:pt x="5061" y="47587"/>
                  <a:pt x="5644" y="45372"/>
                  <a:pt x="6216" y="43158"/>
                </a:cubicBezTo>
                <a:close/>
                <a:moveTo>
                  <a:pt x="114646" y="51016"/>
                </a:moveTo>
                <a:cubicBezTo>
                  <a:pt x="114646" y="51028"/>
                  <a:pt x="114634" y="51040"/>
                  <a:pt x="114634" y="51040"/>
                </a:cubicBezTo>
                <a:cubicBezTo>
                  <a:pt x="114634" y="51028"/>
                  <a:pt x="114646" y="51028"/>
                  <a:pt x="114646" y="51016"/>
                </a:cubicBezTo>
                <a:close/>
                <a:moveTo>
                  <a:pt x="112455" y="41753"/>
                </a:moveTo>
                <a:lnTo>
                  <a:pt x="112455" y="41753"/>
                </a:lnTo>
                <a:cubicBezTo>
                  <a:pt x="112693" y="41765"/>
                  <a:pt x="112919" y="41789"/>
                  <a:pt x="113157" y="41812"/>
                </a:cubicBezTo>
                <a:cubicBezTo>
                  <a:pt x="113693" y="41884"/>
                  <a:pt x="114241" y="42098"/>
                  <a:pt x="114777" y="42170"/>
                </a:cubicBezTo>
                <a:cubicBezTo>
                  <a:pt x="113086" y="44837"/>
                  <a:pt x="111467" y="47551"/>
                  <a:pt x="109883" y="50325"/>
                </a:cubicBezTo>
                <a:cubicBezTo>
                  <a:pt x="109867" y="50209"/>
                  <a:pt x="109757" y="50109"/>
                  <a:pt x="109635" y="50109"/>
                </a:cubicBezTo>
                <a:cubicBezTo>
                  <a:pt x="109583" y="50109"/>
                  <a:pt x="109528" y="50128"/>
                  <a:pt x="109478" y="50171"/>
                </a:cubicBezTo>
                <a:cubicBezTo>
                  <a:pt x="108157" y="51314"/>
                  <a:pt x="106942" y="52528"/>
                  <a:pt x="105835" y="53861"/>
                </a:cubicBezTo>
                <a:cubicBezTo>
                  <a:pt x="105287" y="54552"/>
                  <a:pt x="104752" y="55243"/>
                  <a:pt x="104168" y="55897"/>
                </a:cubicBezTo>
                <a:cubicBezTo>
                  <a:pt x="104097" y="55981"/>
                  <a:pt x="104037" y="56005"/>
                  <a:pt x="103978" y="56052"/>
                </a:cubicBezTo>
                <a:lnTo>
                  <a:pt x="105228" y="53195"/>
                </a:lnTo>
                <a:cubicBezTo>
                  <a:pt x="106407" y="52183"/>
                  <a:pt x="107454" y="50992"/>
                  <a:pt x="108562" y="49897"/>
                </a:cubicBezTo>
                <a:cubicBezTo>
                  <a:pt x="109574" y="48873"/>
                  <a:pt x="110657" y="47885"/>
                  <a:pt x="111550" y="46742"/>
                </a:cubicBezTo>
                <a:cubicBezTo>
                  <a:pt x="111671" y="46587"/>
                  <a:pt x="111524" y="46419"/>
                  <a:pt x="111370" y="46419"/>
                </a:cubicBezTo>
                <a:cubicBezTo>
                  <a:pt x="111311" y="46419"/>
                  <a:pt x="111251" y="46444"/>
                  <a:pt x="111205" y="46503"/>
                </a:cubicBezTo>
                <a:cubicBezTo>
                  <a:pt x="109586" y="48527"/>
                  <a:pt x="107514" y="50147"/>
                  <a:pt x="105728" y="52028"/>
                </a:cubicBezTo>
                <a:cubicBezTo>
                  <a:pt x="106073" y="51254"/>
                  <a:pt x="106407" y="50456"/>
                  <a:pt x="106728" y="49682"/>
                </a:cubicBezTo>
                <a:cubicBezTo>
                  <a:pt x="106754" y="49760"/>
                  <a:pt x="106835" y="49818"/>
                  <a:pt x="106923" y="49818"/>
                </a:cubicBezTo>
                <a:cubicBezTo>
                  <a:pt x="106957" y="49818"/>
                  <a:pt x="106993" y="49809"/>
                  <a:pt x="107026" y="49790"/>
                </a:cubicBezTo>
                <a:cubicBezTo>
                  <a:pt x="109038" y="48349"/>
                  <a:pt x="110788" y="46337"/>
                  <a:pt x="112598" y="44646"/>
                </a:cubicBezTo>
                <a:cubicBezTo>
                  <a:pt x="112786" y="44468"/>
                  <a:pt x="112618" y="44185"/>
                  <a:pt x="112422" y="44185"/>
                </a:cubicBezTo>
                <a:cubicBezTo>
                  <a:pt x="112369" y="44185"/>
                  <a:pt x="112315" y="44205"/>
                  <a:pt x="112265" y="44253"/>
                </a:cubicBezTo>
                <a:cubicBezTo>
                  <a:pt x="110479" y="45932"/>
                  <a:pt x="108395" y="47563"/>
                  <a:pt x="106835" y="49444"/>
                </a:cubicBezTo>
                <a:cubicBezTo>
                  <a:pt x="107395" y="48111"/>
                  <a:pt x="107954" y="46765"/>
                  <a:pt x="108514" y="45432"/>
                </a:cubicBezTo>
                <a:cubicBezTo>
                  <a:pt x="108514" y="45495"/>
                  <a:pt x="108582" y="45564"/>
                  <a:pt x="108661" y="45564"/>
                </a:cubicBezTo>
                <a:cubicBezTo>
                  <a:pt x="108687" y="45564"/>
                  <a:pt x="108714" y="45557"/>
                  <a:pt x="108740" y="45539"/>
                </a:cubicBezTo>
                <a:cubicBezTo>
                  <a:pt x="110157" y="44527"/>
                  <a:pt x="111383" y="43301"/>
                  <a:pt x="112538" y="41991"/>
                </a:cubicBezTo>
                <a:cubicBezTo>
                  <a:pt x="112622" y="41884"/>
                  <a:pt x="112550" y="41800"/>
                  <a:pt x="112455" y="41753"/>
                </a:cubicBezTo>
                <a:close/>
                <a:moveTo>
                  <a:pt x="4144" y="60839"/>
                </a:moveTo>
                <a:cubicBezTo>
                  <a:pt x="4406" y="60958"/>
                  <a:pt x="4692" y="61077"/>
                  <a:pt x="4965" y="61196"/>
                </a:cubicBezTo>
                <a:cubicBezTo>
                  <a:pt x="4668" y="61100"/>
                  <a:pt x="4370" y="61005"/>
                  <a:pt x="4072" y="60910"/>
                </a:cubicBezTo>
                <a:cubicBezTo>
                  <a:pt x="4096" y="60910"/>
                  <a:pt x="4132" y="60874"/>
                  <a:pt x="4144" y="60839"/>
                </a:cubicBezTo>
                <a:close/>
                <a:moveTo>
                  <a:pt x="109705" y="50671"/>
                </a:moveTo>
                <a:lnTo>
                  <a:pt x="109705" y="50671"/>
                </a:lnTo>
                <a:cubicBezTo>
                  <a:pt x="109288" y="51397"/>
                  <a:pt x="108871" y="52135"/>
                  <a:pt x="108466" y="52873"/>
                </a:cubicBezTo>
                <a:cubicBezTo>
                  <a:pt x="108446" y="52867"/>
                  <a:pt x="108425" y="52864"/>
                  <a:pt x="108402" y="52864"/>
                </a:cubicBezTo>
                <a:cubicBezTo>
                  <a:pt x="108333" y="52864"/>
                  <a:pt x="108259" y="52893"/>
                  <a:pt x="108204" y="52957"/>
                </a:cubicBezTo>
                <a:cubicBezTo>
                  <a:pt x="106442" y="54897"/>
                  <a:pt x="104335" y="56802"/>
                  <a:pt x="102870" y="58957"/>
                </a:cubicBezTo>
                <a:cubicBezTo>
                  <a:pt x="102778" y="59096"/>
                  <a:pt x="102894" y="59249"/>
                  <a:pt x="103028" y="59249"/>
                </a:cubicBezTo>
                <a:cubicBezTo>
                  <a:pt x="103067" y="59249"/>
                  <a:pt x="103107" y="59237"/>
                  <a:pt x="103144" y="59207"/>
                </a:cubicBezTo>
                <a:cubicBezTo>
                  <a:pt x="104764" y="57874"/>
                  <a:pt x="106180" y="56112"/>
                  <a:pt x="107573" y="54457"/>
                </a:cubicBezTo>
                <a:lnTo>
                  <a:pt x="107573" y="54457"/>
                </a:lnTo>
                <a:cubicBezTo>
                  <a:pt x="107216" y="55112"/>
                  <a:pt x="106859" y="55790"/>
                  <a:pt x="106502" y="56445"/>
                </a:cubicBezTo>
                <a:cubicBezTo>
                  <a:pt x="106448" y="56403"/>
                  <a:pt x="106380" y="56377"/>
                  <a:pt x="106308" y="56377"/>
                </a:cubicBezTo>
                <a:cubicBezTo>
                  <a:pt x="106237" y="56377"/>
                  <a:pt x="106163" y="56403"/>
                  <a:pt x="106097" y="56469"/>
                </a:cubicBezTo>
                <a:cubicBezTo>
                  <a:pt x="104585" y="58172"/>
                  <a:pt x="102787" y="59838"/>
                  <a:pt x="101477" y="61696"/>
                </a:cubicBezTo>
                <a:cubicBezTo>
                  <a:pt x="102263" y="59946"/>
                  <a:pt x="103025" y="58195"/>
                  <a:pt x="103799" y="56457"/>
                </a:cubicBezTo>
                <a:cubicBezTo>
                  <a:pt x="103811" y="56552"/>
                  <a:pt x="103859" y="56612"/>
                  <a:pt x="103942" y="56648"/>
                </a:cubicBezTo>
                <a:cubicBezTo>
                  <a:pt x="104008" y="56678"/>
                  <a:pt x="104061" y="56693"/>
                  <a:pt x="104110" y="56693"/>
                </a:cubicBezTo>
                <a:cubicBezTo>
                  <a:pt x="104192" y="56693"/>
                  <a:pt x="104261" y="56651"/>
                  <a:pt x="104359" y="56576"/>
                </a:cubicBezTo>
                <a:cubicBezTo>
                  <a:pt x="104442" y="56517"/>
                  <a:pt x="104454" y="56409"/>
                  <a:pt x="104418" y="56326"/>
                </a:cubicBezTo>
                <a:cubicBezTo>
                  <a:pt x="104418" y="56326"/>
                  <a:pt x="104418" y="56302"/>
                  <a:pt x="104406" y="56302"/>
                </a:cubicBezTo>
                <a:cubicBezTo>
                  <a:pt x="104573" y="56231"/>
                  <a:pt x="104752" y="56159"/>
                  <a:pt x="104787" y="56124"/>
                </a:cubicBezTo>
                <a:cubicBezTo>
                  <a:pt x="105335" y="55743"/>
                  <a:pt x="105823" y="54683"/>
                  <a:pt x="106252" y="54183"/>
                </a:cubicBezTo>
                <a:cubicBezTo>
                  <a:pt x="107288" y="52897"/>
                  <a:pt x="108455" y="51754"/>
                  <a:pt x="109705" y="50671"/>
                </a:cubicBezTo>
                <a:close/>
                <a:moveTo>
                  <a:pt x="2679" y="56850"/>
                </a:moveTo>
                <a:cubicBezTo>
                  <a:pt x="2715" y="56921"/>
                  <a:pt x="2763" y="56981"/>
                  <a:pt x="2834" y="57040"/>
                </a:cubicBezTo>
                <a:cubicBezTo>
                  <a:pt x="2477" y="58255"/>
                  <a:pt x="2120" y="59493"/>
                  <a:pt x="1798" y="60731"/>
                </a:cubicBezTo>
                <a:cubicBezTo>
                  <a:pt x="1727" y="61005"/>
                  <a:pt x="1846" y="61231"/>
                  <a:pt x="2025" y="61362"/>
                </a:cubicBezTo>
                <a:cubicBezTo>
                  <a:pt x="2025" y="61446"/>
                  <a:pt x="2036" y="61517"/>
                  <a:pt x="2072" y="61577"/>
                </a:cubicBezTo>
                <a:cubicBezTo>
                  <a:pt x="1989" y="61589"/>
                  <a:pt x="1917" y="61660"/>
                  <a:pt x="1941" y="61767"/>
                </a:cubicBezTo>
                <a:lnTo>
                  <a:pt x="1977" y="61946"/>
                </a:lnTo>
                <a:cubicBezTo>
                  <a:pt x="1786" y="61743"/>
                  <a:pt x="1644" y="61517"/>
                  <a:pt x="1536" y="61279"/>
                </a:cubicBezTo>
                <a:cubicBezTo>
                  <a:pt x="1917" y="59803"/>
                  <a:pt x="2298" y="58314"/>
                  <a:pt x="2679" y="56850"/>
                </a:cubicBezTo>
                <a:close/>
                <a:moveTo>
                  <a:pt x="11359" y="32835"/>
                </a:moveTo>
                <a:cubicBezTo>
                  <a:pt x="9192" y="41681"/>
                  <a:pt x="6989" y="50504"/>
                  <a:pt x="4799" y="59338"/>
                </a:cubicBezTo>
                <a:cubicBezTo>
                  <a:pt x="4572" y="59493"/>
                  <a:pt x="4513" y="59815"/>
                  <a:pt x="4727" y="59981"/>
                </a:cubicBezTo>
                <a:cubicBezTo>
                  <a:pt x="4739" y="60017"/>
                  <a:pt x="4751" y="60041"/>
                  <a:pt x="4787" y="60077"/>
                </a:cubicBezTo>
                <a:cubicBezTo>
                  <a:pt x="4787" y="60077"/>
                  <a:pt x="4787" y="60088"/>
                  <a:pt x="4763" y="60088"/>
                </a:cubicBezTo>
                <a:cubicBezTo>
                  <a:pt x="4706" y="60137"/>
                  <a:pt x="4765" y="60191"/>
                  <a:pt x="4812" y="60191"/>
                </a:cubicBezTo>
                <a:cubicBezTo>
                  <a:pt x="4835" y="60191"/>
                  <a:pt x="4854" y="60179"/>
                  <a:pt x="4858" y="60148"/>
                </a:cubicBezTo>
                <a:cubicBezTo>
                  <a:pt x="4933" y="60208"/>
                  <a:pt x="5017" y="60235"/>
                  <a:pt x="5096" y="60235"/>
                </a:cubicBezTo>
                <a:cubicBezTo>
                  <a:pt x="5143" y="60235"/>
                  <a:pt x="5187" y="60225"/>
                  <a:pt x="5227" y="60207"/>
                </a:cubicBezTo>
                <a:cubicBezTo>
                  <a:pt x="7323" y="61053"/>
                  <a:pt x="9442" y="61886"/>
                  <a:pt x="11550" y="62708"/>
                </a:cubicBezTo>
                <a:cubicBezTo>
                  <a:pt x="9168" y="61851"/>
                  <a:pt x="6775" y="61029"/>
                  <a:pt x="4346" y="60255"/>
                </a:cubicBezTo>
                <a:cubicBezTo>
                  <a:pt x="4442" y="59957"/>
                  <a:pt x="4513" y="59660"/>
                  <a:pt x="4584" y="59374"/>
                </a:cubicBezTo>
                <a:cubicBezTo>
                  <a:pt x="5168" y="57171"/>
                  <a:pt x="5620" y="54969"/>
                  <a:pt x="5894" y="52695"/>
                </a:cubicBezTo>
                <a:cubicBezTo>
                  <a:pt x="5918" y="52588"/>
                  <a:pt x="5894" y="52516"/>
                  <a:pt x="5870" y="52421"/>
                </a:cubicBezTo>
                <a:cubicBezTo>
                  <a:pt x="6108" y="51480"/>
                  <a:pt x="6311" y="50552"/>
                  <a:pt x="6525" y="49599"/>
                </a:cubicBezTo>
                <a:lnTo>
                  <a:pt x="6525" y="49575"/>
                </a:lnTo>
                <a:cubicBezTo>
                  <a:pt x="6537" y="49540"/>
                  <a:pt x="6537" y="49492"/>
                  <a:pt x="6549" y="49444"/>
                </a:cubicBezTo>
                <a:cubicBezTo>
                  <a:pt x="6585" y="49278"/>
                  <a:pt x="6537" y="49147"/>
                  <a:pt x="6454" y="49063"/>
                </a:cubicBezTo>
                <a:cubicBezTo>
                  <a:pt x="6775" y="48146"/>
                  <a:pt x="7085" y="47254"/>
                  <a:pt x="7406" y="46349"/>
                </a:cubicBezTo>
                <a:cubicBezTo>
                  <a:pt x="8156" y="44217"/>
                  <a:pt x="9144" y="42158"/>
                  <a:pt x="9144" y="39895"/>
                </a:cubicBezTo>
                <a:cubicBezTo>
                  <a:pt x="9442" y="38931"/>
                  <a:pt x="9740" y="37943"/>
                  <a:pt x="10049" y="36978"/>
                </a:cubicBezTo>
                <a:cubicBezTo>
                  <a:pt x="10097" y="36919"/>
                  <a:pt x="10145" y="36847"/>
                  <a:pt x="10157" y="36752"/>
                </a:cubicBezTo>
                <a:cubicBezTo>
                  <a:pt x="10168" y="36645"/>
                  <a:pt x="10204" y="36550"/>
                  <a:pt x="10228" y="36431"/>
                </a:cubicBezTo>
                <a:cubicBezTo>
                  <a:pt x="10597" y="35240"/>
                  <a:pt x="10990" y="34026"/>
                  <a:pt x="11359" y="32835"/>
                </a:cubicBezTo>
                <a:close/>
                <a:moveTo>
                  <a:pt x="2370" y="61815"/>
                </a:moveTo>
                <a:cubicBezTo>
                  <a:pt x="2423" y="61842"/>
                  <a:pt x="2490" y="61855"/>
                  <a:pt x="2551" y="61855"/>
                </a:cubicBezTo>
                <a:cubicBezTo>
                  <a:pt x="2571" y="61855"/>
                  <a:pt x="2590" y="61854"/>
                  <a:pt x="2608" y="61851"/>
                </a:cubicBezTo>
                <a:cubicBezTo>
                  <a:pt x="2656" y="61874"/>
                  <a:pt x="2691" y="61922"/>
                  <a:pt x="2763" y="61934"/>
                </a:cubicBezTo>
                <a:cubicBezTo>
                  <a:pt x="3013" y="62029"/>
                  <a:pt x="3263" y="62112"/>
                  <a:pt x="3537" y="62220"/>
                </a:cubicBezTo>
                <a:cubicBezTo>
                  <a:pt x="4311" y="62636"/>
                  <a:pt x="5096" y="63041"/>
                  <a:pt x="5894" y="63410"/>
                </a:cubicBezTo>
                <a:cubicBezTo>
                  <a:pt x="4549" y="63232"/>
                  <a:pt x="3251" y="62886"/>
                  <a:pt x="2370" y="61815"/>
                </a:cubicBezTo>
                <a:close/>
                <a:moveTo>
                  <a:pt x="16074" y="21905"/>
                </a:moveTo>
                <a:lnTo>
                  <a:pt x="16074" y="21905"/>
                </a:lnTo>
                <a:cubicBezTo>
                  <a:pt x="15895" y="22762"/>
                  <a:pt x="15717" y="23632"/>
                  <a:pt x="15538" y="24477"/>
                </a:cubicBezTo>
                <a:cubicBezTo>
                  <a:pt x="15482" y="24415"/>
                  <a:pt x="15399" y="24377"/>
                  <a:pt x="15318" y="24377"/>
                </a:cubicBezTo>
                <a:cubicBezTo>
                  <a:pt x="15228" y="24377"/>
                  <a:pt x="15141" y="24424"/>
                  <a:pt x="15098" y="24536"/>
                </a:cubicBezTo>
                <a:cubicBezTo>
                  <a:pt x="14490" y="26084"/>
                  <a:pt x="13633" y="27501"/>
                  <a:pt x="13014" y="29025"/>
                </a:cubicBezTo>
                <a:cubicBezTo>
                  <a:pt x="12965" y="29163"/>
                  <a:pt x="13072" y="29262"/>
                  <a:pt x="13182" y="29262"/>
                </a:cubicBezTo>
                <a:cubicBezTo>
                  <a:pt x="13233" y="29262"/>
                  <a:pt x="13286" y="29241"/>
                  <a:pt x="13324" y="29192"/>
                </a:cubicBezTo>
                <a:cubicBezTo>
                  <a:pt x="14228" y="28013"/>
                  <a:pt x="14848" y="26572"/>
                  <a:pt x="15395" y="25191"/>
                </a:cubicBezTo>
                <a:lnTo>
                  <a:pt x="15395" y="25191"/>
                </a:lnTo>
                <a:cubicBezTo>
                  <a:pt x="14967" y="27263"/>
                  <a:pt x="14514" y="29311"/>
                  <a:pt x="14038" y="31371"/>
                </a:cubicBezTo>
                <a:cubicBezTo>
                  <a:pt x="12085" y="39848"/>
                  <a:pt x="9966" y="48289"/>
                  <a:pt x="7740" y="56695"/>
                </a:cubicBezTo>
                <a:cubicBezTo>
                  <a:pt x="7673" y="56973"/>
                  <a:pt x="7855" y="57199"/>
                  <a:pt x="8121" y="57199"/>
                </a:cubicBezTo>
                <a:cubicBezTo>
                  <a:pt x="8141" y="57199"/>
                  <a:pt x="8160" y="57198"/>
                  <a:pt x="8180" y="57195"/>
                </a:cubicBezTo>
                <a:cubicBezTo>
                  <a:pt x="8422" y="57179"/>
                  <a:pt x="8666" y="57170"/>
                  <a:pt x="8913" y="57170"/>
                </a:cubicBezTo>
                <a:cubicBezTo>
                  <a:pt x="12706" y="57170"/>
                  <a:pt x="16998" y="59072"/>
                  <a:pt x="20408" y="60469"/>
                </a:cubicBezTo>
                <a:cubicBezTo>
                  <a:pt x="23265" y="61648"/>
                  <a:pt x="26051" y="62946"/>
                  <a:pt x="28861" y="64232"/>
                </a:cubicBezTo>
                <a:cubicBezTo>
                  <a:pt x="29433" y="64482"/>
                  <a:pt x="29980" y="64732"/>
                  <a:pt x="30540" y="64982"/>
                </a:cubicBezTo>
                <a:cubicBezTo>
                  <a:pt x="30528" y="65030"/>
                  <a:pt x="30540" y="65065"/>
                  <a:pt x="30564" y="65101"/>
                </a:cubicBezTo>
                <a:cubicBezTo>
                  <a:pt x="31254" y="66256"/>
                  <a:pt x="31957" y="67375"/>
                  <a:pt x="32659" y="68530"/>
                </a:cubicBezTo>
                <a:cubicBezTo>
                  <a:pt x="32921" y="68959"/>
                  <a:pt x="33183" y="69423"/>
                  <a:pt x="33433" y="69863"/>
                </a:cubicBezTo>
                <a:cubicBezTo>
                  <a:pt x="32826" y="69661"/>
                  <a:pt x="32195" y="69435"/>
                  <a:pt x="31588" y="69232"/>
                </a:cubicBezTo>
                <a:cubicBezTo>
                  <a:pt x="31183" y="68744"/>
                  <a:pt x="30754" y="68280"/>
                  <a:pt x="30397" y="67768"/>
                </a:cubicBezTo>
                <a:cubicBezTo>
                  <a:pt x="29588" y="66625"/>
                  <a:pt x="28933" y="65399"/>
                  <a:pt x="28385" y="64137"/>
                </a:cubicBezTo>
                <a:cubicBezTo>
                  <a:pt x="28345" y="64048"/>
                  <a:pt x="28275" y="64011"/>
                  <a:pt x="28203" y="64011"/>
                </a:cubicBezTo>
                <a:cubicBezTo>
                  <a:pt x="28063" y="64011"/>
                  <a:pt x="27917" y="64153"/>
                  <a:pt x="27980" y="64327"/>
                </a:cubicBezTo>
                <a:cubicBezTo>
                  <a:pt x="28480" y="65541"/>
                  <a:pt x="29076" y="66684"/>
                  <a:pt x="29766" y="67780"/>
                </a:cubicBezTo>
                <a:cubicBezTo>
                  <a:pt x="29980" y="68113"/>
                  <a:pt x="30207" y="68470"/>
                  <a:pt x="30457" y="68828"/>
                </a:cubicBezTo>
                <a:cubicBezTo>
                  <a:pt x="29802" y="68589"/>
                  <a:pt x="29135" y="68351"/>
                  <a:pt x="28480" y="68113"/>
                </a:cubicBezTo>
                <a:cubicBezTo>
                  <a:pt x="27623" y="66744"/>
                  <a:pt x="26790" y="65387"/>
                  <a:pt x="26099" y="63934"/>
                </a:cubicBezTo>
                <a:cubicBezTo>
                  <a:pt x="26063" y="63858"/>
                  <a:pt x="25999" y="63826"/>
                  <a:pt x="25935" y="63826"/>
                </a:cubicBezTo>
                <a:cubicBezTo>
                  <a:pt x="25810" y="63826"/>
                  <a:pt x="25683" y="63947"/>
                  <a:pt x="25754" y="64089"/>
                </a:cubicBezTo>
                <a:cubicBezTo>
                  <a:pt x="26301" y="65315"/>
                  <a:pt x="26897" y="66589"/>
                  <a:pt x="27587" y="67804"/>
                </a:cubicBezTo>
                <a:lnTo>
                  <a:pt x="25706" y="67125"/>
                </a:lnTo>
                <a:cubicBezTo>
                  <a:pt x="25599" y="66970"/>
                  <a:pt x="25504" y="66815"/>
                  <a:pt x="25408" y="66649"/>
                </a:cubicBezTo>
                <a:cubicBezTo>
                  <a:pt x="24873" y="65684"/>
                  <a:pt x="24456" y="64684"/>
                  <a:pt x="24111" y="63636"/>
                </a:cubicBezTo>
                <a:cubicBezTo>
                  <a:pt x="24074" y="63517"/>
                  <a:pt x="23972" y="63463"/>
                  <a:pt x="23875" y="63463"/>
                </a:cubicBezTo>
                <a:cubicBezTo>
                  <a:pt x="23749" y="63463"/>
                  <a:pt x="23630" y="63553"/>
                  <a:pt x="23670" y="63708"/>
                </a:cubicBezTo>
                <a:cubicBezTo>
                  <a:pt x="23968" y="64708"/>
                  <a:pt x="24349" y="65803"/>
                  <a:pt x="24873" y="66827"/>
                </a:cubicBezTo>
                <a:cubicBezTo>
                  <a:pt x="24384" y="66649"/>
                  <a:pt x="23896" y="66470"/>
                  <a:pt x="23384" y="66292"/>
                </a:cubicBezTo>
                <a:cubicBezTo>
                  <a:pt x="23361" y="66256"/>
                  <a:pt x="23325" y="66220"/>
                  <a:pt x="23313" y="66173"/>
                </a:cubicBezTo>
                <a:cubicBezTo>
                  <a:pt x="22718" y="65137"/>
                  <a:pt x="22206" y="64065"/>
                  <a:pt x="21765" y="62946"/>
                </a:cubicBezTo>
                <a:cubicBezTo>
                  <a:pt x="21732" y="62864"/>
                  <a:pt x="21668" y="62830"/>
                  <a:pt x="21601" y="62830"/>
                </a:cubicBezTo>
                <a:cubicBezTo>
                  <a:pt x="21473" y="62830"/>
                  <a:pt x="21337" y="62956"/>
                  <a:pt x="21408" y="63113"/>
                </a:cubicBezTo>
                <a:cubicBezTo>
                  <a:pt x="21753" y="64017"/>
                  <a:pt x="22146" y="65030"/>
                  <a:pt x="22646" y="66018"/>
                </a:cubicBezTo>
                <a:cubicBezTo>
                  <a:pt x="22372" y="65911"/>
                  <a:pt x="22110" y="65815"/>
                  <a:pt x="21837" y="65720"/>
                </a:cubicBezTo>
                <a:cubicBezTo>
                  <a:pt x="21015" y="64172"/>
                  <a:pt x="20063" y="62648"/>
                  <a:pt x="19253" y="61148"/>
                </a:cubicBezTo>
                <a:cubicBezTo>
                  <a:pt x="19217" y="61085"/>
                  <a:pt x="19159" y="61058"/>
                  <a:pt x="19101" y="61058"/>
                </a:cubicBezTo>
                <a:cubicBezTo>
                  <a:pt x="18984" y="61058"/>
                  <a:pt x="18868" y="61164"/>
                  <a:pt x="18931" y="61291"/>
                </a:cubicBezTo>
                <a:cubicBezTo>
                  <a:pt x="19634" y="62636"/>
                  <a:pt x="20289" y="64053"/>
                  <a:pt x="21003" y="65422"/>
                </a:cubicBezTo>
                <a:cubicBezTo>
                  <a:pt x="20444" y="65208"/>
                  <a:pt x="19860" y="65006"/>
                  <a:pt x="19289" y="64791"/>
                </a:cubicBezTo>
                <a:cubicBezTo>
                  <a:pt x="18443" y="63410"/>
                  <a:pt x="17586" y="62029"/>
                  <a:pt x="16836" y="60565"/>
                </a:cubicBezTo>
                <a:cubicBezTo>
                  <a:pt x="16796" y="60489"/>
                  <a:pt x="16730" y="60457"/>
                  <a:pt x="16665" y="60457"/>
                </a:cubicBezTo>
                <a:cubicBezTo>
                  <a:pt x="16536" y="60457"/>
                  <a:pt x="16408" y="60581"/>
                  <a:pt x="16479" y="60731"/>
                </a:cubicBezTo>
                <a:cubicBezTo>
                  <a:pt x="17074" y="61934"/>
                  <a:pt x="17681" y="63220"/>
                  <a:pt x="18360" y="64446"/>
                </a:cubicBezTo>
                <a:cubicBezTo>
                  <a:pt x="18015" y="64315"/>
                  <a:pt x="17669" y="64196"/>
                  <a:pt x="17324" y="64065"/>
                </a:cubicBezTo>
                <a:cubicBezTo>
                  <a:pt x="17110" y="63672"/>
                  <a:pt x="16872" y="63291"/>
                  <a:pt x="16657" y="62898"/>
                </a:cubicBezTo>
                <a:cubicBezTo>
                  <a:pt x="15943" y="61636"/>
                  <a:pt x="15181" y="60398"/>
                  <a:pt x="14395" y="59195"/>
                </a:cubicBezTo>
                <a:cubicBezTo>
                  <a:pt x="14348" y="59127"/>
                  <a:pt x="14289" y="59098"/>
                  <a:pt x="14229" y="59098"/>
                </a:cubicBezTo>
                <a:cubicBezTo>
                  <a:pt x="14060" y="59098"/>
                  <a:pt x="13891" y="59327"/>
                  <a:pt x="14014" y="59529"/>
                </a:cubicBezTo>
                <a:cubicBezTo>
                  <a:pt x="14848" y="60850"/>
                  <a:pt x="15645" y="62184"/>
                  <a:pt x="16395" y="63553"/>
                </a:cubicBezTo>
                <a:cubicBezTo>
                  <a:pt x="16419" y="63613"/>
                  <a:pt x="16455" y="63696"/>
                  <a:pt x="16491" y="63756"/>
                </a:cubicBezTo>
                <a:cubicBezTo>
                  <a:pt x="16133" y="63613"/>
                  <a:pt x="15764" y="63482"/>
                  <a:pt x="15407" y="63339"/>
                </a:cubicBezTo>
                <a:cubicBezTo>
                  <a:pt x="15217" y="63041"/>
                  <a:pt x="15026" y="62744"/>
                  <a:pt x="14848" y="62422"/>
                </a:cubicBezTo>
                <a:cubicBezTo>
                  <a:pt x="14228" y="61350"/>
                  <a:pt x="13657" y="60267"/>
                  <a:pt x="13085" y="59172"/>
                </a:cubicBezTo>
                <a:cubicBezTo>
                  <a:pt x="13057" y="59102"/>
                  <a:pt x="13004" y="59073"/>
                  <a:pt x="12950" y="59073"/>
                </a:cubicBezTo>
                <a:cubicBezTo>
                  <a:pt x="12848" y="59073"/>
                  <a:pt x="12741" y="59178"/>
                  <a:pt x="12788" y="59303"/>
                </a:cubicBezTo>
                <a:cubicBezTo>
                  <a:pt x="13276" y="60505"/>
                  <a:pt x="13812" y="61684"/>
                  <a:pt x="14443" y="62827"/>
                </a:cubicBezTo>
                <a:cubicBezTo>
                  <a:pt x="14467" y="62886"/>
                  <a:pt x="14502" y="62934"/>
                  <a:pt x="14526" y="62994"/>
                </a:cubicBezTo>
                <a:cubicBezTo>
                  <a:pt x="14217" y="62874"/>
                  <a:pt x="13907" y="62755"/>
                  <a:pt x="13574" y="62636"/>
                </a:cubicBezTo>
                <a:cubicBezTo>
                  <a:pt x="13455" y="62458"/>
                  <a:pt x="13335" y="62267"/>
                  <a:pt x="13240" y="62089"/>
                </a:cubicBezTo>
                <a:cubicBezTo>
                  <a:pt x="12681" y="61172"/>
                  <a:pt x="12181" y="59981"/>
                  <a:pt x="11407" y="59255"/>
                </a:cubicBezTo>
                <a:cubicBezTo>
                  <a:pt x="11350" y="59213"/>
                  <a:pt x="11286" y="59183"/>
                  <a:pt x="11222" y="59183"/>
                </a:cubicBezTo>
                <a:cubicBezTo>
                  <a:pt x="11179" y="59183"/>
                  <a:pt x="11136" y="59197"/>
                  <a:pt x="11097" y="59231"/>
                </a:cubicBezTo>
                <a:cubicBezTo>
                  <a:pt x="10954" y="59350"/>
                  <a:pt x="10930" y="59410"/>
                  <a:pt x="11038" y="59553"/>
                </a:cubicBezTo>
                <a:cubicBezTo>
                  <a:pt x="11049" y="59565"/>
                  <a:pt x="11061" y="59565"/>
                  <a:pt x="11073" y="59565"/>
                </a:cubicBezTo>
                <a:cubicBezTo>
                  <a:pt x="11097" y="59553"/>
                  <a:pt x="11121" y="59553"/>
                  <a:pt x="11133" y="59541"/>
                </a:cubicBezTo>
                <a:cubicBezTo>
                  <a:pt x="11240" y="59826"/>
                  <a:pt x="12073" y="61446"/>
                  <a:pt x="12478" y="62220"/>
                </a:cubicBezTo>
                <a:cubicBezTo>
                  <a:pt x="10157" y="61339"/>
                  <a:pt x="7823" y="60446"/>
                  <a:pt x="5501" y="59541"/>
                </a:cubicBezTo>
                <a:cubicBezTo>
                  <a:pt x="7585" y="50992"/>
                  <a:pt x="9633" y="42443"/>
                  <a:pt x="11716" y="33895"/>
                </a:cubicBezTo>
                <a:cubicBezTo>
                  <a:pt x="12288" y="31585"/>
                  <a:pt x="12847" y="29299"/>
                  <a:pt x="13419" y="26989"/>
                </a:cubicBezTo>
                <a:cubicBezTo>
                  <a:pt x="13442" y="27007"/>
                  <a:pt x="13468" y="27017"/>
                  <a:pt x="13495" y="27017"/>
                </a:cubicBezTo>
                <a:cubicBezTo>
                  <a:pt x="13537" y="27017"/>
                  <a:pt x="13580" y="26993"/>
                  <a:pt x="13609" y="26941"/>
                </a:cubicBezTo>
                <a:cubicBezTo>
                  <a:pt x="14574" y="25370"/>
                  <a:pt x="15324" y="23596"/>
                  <a:pt x="16074" y="21905"/>
                </a:cubicBezTo>
                <a:close/>
                <a:moveTo>
                  <a:pt x="25635" y="4272"/>
                </a:moveTo>
                <a:cubicBezTo>
                  <a:pt x="26575" y="5344"/>
                  <a:pt x="27921" y="5987"/>
                  <a:pt x="29326" y="6213"/>
                </a:cubicBezTo>
                <a:cubicBezTo>
                  <a:pt x="24932" y="20500"/>
                  <a:pt x="20717" y="34728"/>
                  <a:pt x="15098" y="48670"/>
                </a:cubicBezTo>
                <a:cubicBezTo>
                  <a:pt x="15050" y="48778"/>
                  <a:pt x="15062" y="48885"/>
                  <a:pt x="15121" y="48956"/>
                </a:cubicBezTo>
                <a:cubicBezTo>
                  <a:pt x="14812" y="50242"/>
                  <a:pt x="16062" y="51242"/>
                  <a:pt x="17050" y="52183"/>
                </a:cubicBezTo>
                <a:cubicBezTo>
                  <a:pt x="20039" y="55040"/>
                  <a:pt x="23551" y="57410"/>
                  <a:pt x="27206" y="59303"/>
                </a:cubicBezTo>
                <a:cubicBezTo>
                  <a:pt x="31219" y="61362"/>
                  <a:pt x="35576" y="62160"/>
                  <a:pt x="39636" y="63958"/>
                </a:cubicBezTo>
                <a:cubicBezTo>
                  <a:pt x="42589" y="65268"/>
                  <a:pt x="44613" y="67696"/>
                  <a:pt x="46733" y="69994"/>
                </a:cubicBezTo>
                <a:cubicBezTo>
                  <a:pt x="42327" y="67018"/>
                  <a:pt x="37315" y="64970"/>
                  <a:pt x="32493" y="62767"/>
                </a:cubicBezTo>
                <a:cubicBezTo>
                  <a:pt x="25516" y="59600"/>
                  <a:pt x="18562" y="56016"/>
                  <a:pt x="11359" y="53409"/>
                </a:cubicBezTo>
                <a:cubicBezTo>
                  <a:pt x="16062" y="37038"/>
                  <a:pt x="21527" y="20798"/>
                  <a:pt x="25635" y="4272"/>
                </a:cubicBezTo>
                <a:close/>
                <a:moveTo>
                  <a:pt x="31171" y="65280"/>
                </a:moveTo>
                <a:lnTo>
                  <a:pt x="31171" y="65280"/>
                </a:lnTo>
                <a:cubicBezTo>
                  <a:pt x="31885" y="65601"/>
                  <a:pt x="32612" y="65922"/>
                  <a:pt x="33338" y="66256"/>
                </a:cubicBezTo>
                <a:cubicBezTo>
                  <a:pt x="33957" y="67506"/>
                  <a:pt x="34552" y="68744"/>
                  <a:pt x="35160" y="70006"/>
                </a:cubicBezTo>
                <a:cubicBezTo>
                  <a:pt x="35231" y="70161"/>
                  <a:pt x="35303" y="70363"/>
                  <a:pt x="35398" y="70554"/>
                </a:cubicBezTo>
                <a:cubicBezTo>
                  <a:pt x="35064" y="70435"/>
                  <a:pt x="34731" y="70316"/>
                  <a:pt x="34398" y="70209"/>
                </a:cubicBezTo>
                <a:cubicBezTo>
                  <a:pt x="33993" y="69542"/>
                  <a:pt x="33517" y="68899"/>
                  <a:pt x="33100" y="68280"/>
                </a:cubicBezTo>
                <a:cubicBezTo>
                  <a:pt x="32469" y="67280"/>
                  <a:pt x="31814" y="66280"/>
                  <a:pt x="31171" y="65280"/>
                </a:cubicBezTo>
                <a:close/>
                <a:moveTo>
                  <a:pt x="9049" y="65006"/>
                </a:moveTo>
                <a:lnTo>
                  <a:pt x="9049" y="65006"/>
                </a:lnTo>
                <a:cubicBezTo>
                  <a:pt x="12895" y="66101"/>
                  <a:pt x="16455" y="67839"/>
                  <a:pt x="20289" y="69113"/>
                </a:cubicBezTo>
                <a:cubicBezTo>
                  <a:pt x="20979" y="69328"/>
                  <a:pt x="21670" y="69542"/>
                  <a:pt x="22360" y="69732"/>
                </a:cubicBezTo>
                <a:cubicBezTo>
                  <a:pt x="22360" y="69792"/>
                  <a:pt x="22384" y="69852"/>
                  <a:pt x="22444" y="69887"/>
                </a:cubicBezTo>
                <a:cubicBezTo>
                  <a:pt x="22980" y="70137"/>
                  <a:pt x="23539" y="70387"/>
                  <a:pt x="24075" y="70637"/>
                </a:cubicBezTo>
                <a:cubicBezTo>
                  <a:pt x="22860" y="70209"/>
                  <a:pt x="21658" y="69768"/>
                  <a:pt x="20467" y="69316"/>
                </a:cubicBezTo>
                <a:cubicBezTo>
                  <a:pt x="16931" y="67958"/>
                  <a:pt x="13383" y="66625"/>
                  <a:pt x="9847" y="65268"/>
                </a:cubicBezTo>
                <a:cubicBezTo>
                  <a:pt x="9609" y="65172"/>
                  <a:pt x="9335" y="65089"/>
                  <a:pt x="9049" y="65006"/>
                </a:cubicBezTo>
                <a:close/>
                <a:moveTo>
                  <a:pt x="31362" y="962"/>
                </a:moveTo>
                <a:cubicBezTo>
                  <a:pt x="35350" y="4939"/>
                  <a:pt x="39958" y="8892"/>
                  <a:pt x="44804" y="11702"/>
                </a:cubicBezTo>
                <a:cubicBezTo>
                  <a:pt x="44853" y="11720"/>
                  <a:pt x="44900" y="11729"/>
                  <a:pt x="44944" y="11729"/>
                </a:cubicBezTo>
                <a:cubicBezTo>
                  <a:pt x="45174" y="11729"/>
                  <a:pt x="45305" y="11495"/>
                  <a:pt x="45125" y="11344"/>
                </a:cubicBezTo>
                <a:cubicBezTo>
                  <a:pt x="44518" y="10844"/>
                  <a:pt x="43911" y="10356"/>
                  <a:pt x="43280" y="9856"/>
                </a:cubicBezTo>
                <a:lnTo>
                  <a:pt x="43280" y="9856"/>
                </a:lnTo>
                <a:cubicBezTo>
                  <a:pt x="44911" y="10809"/>
                  <a:pt x="46590" y="11666"/>
                  <a:pt x="48340" y="12404"/>
                </a:cubicBezTo>
                <a:cubicBezTo>
                  <a:pt x="51138" y="13595"/>
                  <a:pt x="54031" y="14511"/>
                  <a:pt x="56948" y="15333"/>
                </a:cubicBezTo>
                <a:cubicBezTo>
                  <a:pt x="60222" y="16250"/>
                  <a:pt x="63854" y="16762"/>
                  <a:pt x="66235" y="19441"/>
                </a:cubicBezTo>
                <a:cubicBezTo>
                  <a:pt x="66949" y="20357"/>
                  <a:pt x="67497" y="21381"/>
                  <a:pt x="67902" y="22453"/>
                </a:cubicBezTo>
                <a:cubicBezTo>
                  <a:pt x="67866" y="22524"/>
                  <a:pt x="67842" y="22584"/>
                  <a:pt x="67795" y="22655"/>
                </a:cubicBezTo>
                <a:cubicBezTo>
                  <a:pt x="67616" y="22727"/>
                  <a:pt x="67449" y="22810"/>
                  <a:pt x="67295" y="22893"/>
                </a:cubicBezTo>
                <a:lnTo>
                  <a:pt x="67628" y="22548"/>
                </a:lnTo>
                <a:cubicBezTo>
                  <a:pt x="67750" y="22427"/>
                  <a:pt x="67643" y="22239"/>
                  <a:pt x="67517" y="22239"/>
                </a:cubicBezTo>
                <a:cubicBezTo>
                  <a:pt x="67483" y="22239"/>
                  <a:pt x="67447" y="22253"/>
                  <a:pt x="67414" y="22286"/>
                </a:cubicBezTo>
                <a:cubicBezTo>
                  <a:pt x="67092" y="22596"/>
                  <a:pt x="66783" y="22893"/>
                  <a:pt x="66497" y="23251"/>
                </a:cubicBezTo>
                <a:cubicBezTo>
                  <a:pt x="66437" y="23322"/>
                  <a:pt x="66485" y="23405"/>
                  <a:pt x="66556" y="23441"/>
                </a:cubicBezTo>
                <a:cubicBezTo>
                  <a:pt x="66485" y="23524"/>
                  <a:pt x="66414" y="23608"/>
                  <a:pt x="66354" y="23703"/>
                </a:cubicBezTo>
                <a:cubicBezTo>
                  <a:pt x="66430" y="23562"/>
                  <a:pt x="66348" y="23352"/>
                  <a:pt x="66179" y="23352"/>
                </a:cubicBezTo>
                <a:cubicBezTo>
                  <a:pt x="66163" y="23352"/>
                  <a:pt x="66146" y="23354"/>
                  <a:pt x="66128" y="23358"/>
                </a:cubicBezTo>
                <a:cubicBezTo>
                  <a:pt x="66104" y="23370"/>
                  <a:pt x="66068" y="23370"/>
                  <a:pt x="66021" y="23382"/>
                </a:cubicBezTo>
                <a:cubicBezTo>
                  <a:pt x="65902" y="23417"/>
                  <a:pt x="65830" y="23501"/>
                  <a:pt x="65818" y="23620"/>
                </a:cubicBezTo>
                <a:cubicBezTo>
                  <a:pt x="65729" y="24037"/>
                  <a:pt x="65878" y="24175"/>
                  <a:pt x="66116" y="24175"/>
                </a:cubicBezTo>
                <a:cubicBezTo>
                  <a:pt x="66481" y="24175"/>
                  <a:pt x="67056" y="23847"/>
                  <a:pt x="67295" y="23703"/>
                </a:cubicBezTo>
                <a:lnTo>
                  <a:pt x="67295" y="23703"/>
                </a:lnTo>
                <a:cubicBezTo>
                  <a:pt x="66675" y="24965"/>
                  <a:pt x="66104" y="26251"/>
                  <a:pt x="65521" y="27537"/>
                </a:cubicBezTo>
                <a:cubicBezTo>
                  <a:pt x="64854" y="28120"/>
                  <a:pt x="64175" y="28835"/>
                  <a:pt x="64211" y="29561"/>
                </a:cubicBezTo>
                <a:cubicBezTo>
                  <a:pt x="64217" y="29670"/>
                  <a:pt x="64296" y="29727"/>
                  <a:pt x="64373" y="29727"/>
                </a:cubicBezTo>
                <a:cubicBezTo>
                  <a:pt x="64439" y="29727"/>
                  <a:pt x="64504" y="29685"/>
                  <a:pt x="64520" y="29597"/>
                </a:cubicBezTo>
                <a:cubicBezTo>
                  <a:pt x="64580" y="29227"/>
                  <a:pt x="64806" y="28870"/>
                  <a:pt x="65092" y="28525"/>
                </a:cubicBezTo>
                <a:lnTo>
                  <a:pt x="65092" y="28525"/>
                </a:lnTo>
                <a:cubicBezTo>
                  <a:pt x="60937" y="37979"/>
                  <a:pt x="57543" y="47777"/>
                  <a:pt x="54162" y="57564"/>
                </a:cubicBezTo>
                <a:cubicBezTo>
                  <a:pt x="54102" y="57660"/>
                  <a:pt x="54043" y="57755"/>
                  <a:pt x="53995" y="57862"/>
                </a:cubicBezTo>
                <a:cubicBezTo>
                  <a:pt x="53721" y="55540"/>
                  <a:pt x="52686" y="53278"/>
                  <a:pt x="51305" y="51433"/>
                </a:cubicBezTo>
                <a:cubicBezTo>
                  <a:pt x="51286" y="51404"/>
                  <a:pt x="51261" y="51393"/>
                  <a:pt x="51236" y="51393"/>
                </a:cubicBezTo>
                <a:cubicBezTo>
                  <a:pt x="51167" y="51393"/>
                  <a:pt x="51097" y="51485"/>
                  <a:pt x="51150" y="51564"/>
                </a:cubicBezTo>
                <a:cubicBezTo>
                  <a:pt x="52757" y="53992"/>
                  <a:pt x="53352" y="56540"/>
                  <a:pt x="53531" y="59362"/>
                </a:cubicBezTo>
                <a:lnTo>
                  <a:pt x="53269" y="60124"/>
                </a:lnTo>
                <a:cubicBezTo>
                  <a:pt x="52817" y="58541"/>
                  <a:pt x="51947" y="56993"/>
                  <a:pt x="51209" y="55778"/>
                </a:cubicBezTo>
                <a:cubicBezTo>
                  <a:pt x="51189" y="55741"/>
                  <a:pt x="51156" y="55725"/>
                  <a:pt x="51124" y="55725"/>
                </a:cubicBezTo>
                <a:cubicBezTo>
                  <a:pt x="51065" y="55725"/>
                  <a:pt x="51007" y="55780"/>
                  <a:pt x="51031" y="55850"/>
                </a:cubicBezTo>
                <a:cubicBezTo>
                  <a:pt x="51650" y="57088"/>
                  <a:pt x="52305" y="58362"/>
                  <a:pt x="52674" y="59684"/>
                </a:cubicBezTo>
                <a:cubicBezTo>
                  <a:pt x="52805" y="60136"/>
                  <a:pt x="52876" y="60577"/>
                  <a:pt x="52912" y="61005"/>
                </a:cubicBezTo>
                <a:cubicBezTo>
                  <a:pt x="52638" y="61601"/>
                  <a:pt x="52388" y="62220"/>
                  <a:pt x="52150" y="62839"/>
                </a:cubicBezTo>
                <a:cubicBezTo>
                  <a:pt x="51852" y="61684"/>
                  <a:pt x="51388" y="60553"/>
                  <a:pt x="50816" y="59517"/>
                </a:cubicBezTo>
                <a:cubicBezTo>
                  <a:pt x="50789" y="59469"/>
                  <a:pt x="50744" y="59449"/>
                  <a:pt x="50699" y="59449"/>
                </a:cubicBezTo>
                <a:cubicBezTo>
                  <a:pt x="50610" y="59449"/>
                  <a:pt x="50523" y="59529"/>
                  <a:pt x="50578" y="59624"/>
                </a:cubicBezTo>
                <a:cubicBezTo>
                  <a:pt x="51245" y="60981"/>
                  <a:pt x="51602" y="62339"/>
                  <a:pt x="51793" y="63767"/>
                </a:cubicBezTo>
                <a:cubicBezTo>
                  <a:pt x="51769" y="63851"/>
                  <a:pt x="51733" y="63934"/>
                  <a:pt x="51709" y="64017"/>
                </a:cubicBezTo>
                <a:cubicBezTo>
                  <a:pt x="50852" y="66387"/>
                  <a:pt x="49471" y="68530"/>
                  <a:pt x="48566" y="70852"/>
                </a:cubicBezTo>
                <a:cubicBezTo>
                  <a:pt x="44863" y="67042"/>
                  <a:pt x="41910" y="63720"/>
                  <a:pt x="36386" y="62065"/>
                </a:cubicBezTo>
                <a:cubicBezTo>
                  <a:pt x="32695" y="60969"/>
                  <a:pt x="29123" y="59648"/>
                  <a:pt x="25730" y="57767"/>
                </a:cubicBezTo>
                <a:cubicBezTo>
                  <a:pt x="23944" y="56790"/>
                  <a:pt x="15586" y="52242"/>
                  <a:pt x="15360" y="49135"/>
                </a:cubicBezTo>
                <a:cubicBezTo>
                  <a:pt x="15479" y="49123"/>
                  <a:pt x="15586" y="49063"/>
                  <a:pt x="15645" y="48932"/>
                </a:cubicBezTo>
                <a:cubicBezTo>
                  <a:pt x="21848" y="33466"/>
                  <a:pt x="27909" y="17321"/>
                  <a:pt x="31362" y="962"/>
                </a:cubicBezTo>
                <a:close/>
                <a:moveTo>
                  <a:pt x="34040" y="66565"/>
                </a:moveTo>
                <a:lnTo>
                  <a:pt x="34040" y="66565"/>
                </a:lnTo>
                <a:cubicBezTo>
                  <a:pt x="34564" y="66815"/>
                  <a:pt x="35088" y="67054"/>
                  <a:pt x="35600" y="67280"/>
                </a:cubicBezTo>
                <a:cubicBezTo>
                  <a:pt x="35898" y="68351"/>
                  <a:pt x="36279" y="69387"/>
                  <a:pt x="36743" y="70387"/>
                </a:cubicBezTo>
                <a:cubicBezTo>
                  <a:pt x="36874" y="70625"/>
                  <a:pt x="36993" y="70875"/>
                  <a:pt x="37100" y="71149"/>
                </a:cubicBezTo>
                <a:cubicBezTo>
                  <a:pt x="36791" y="71042"/>
                  <a:pt x="36493" y="70935"/>
                  <a:pt x="36184" y="70816"/>
                </a:cubicBezTo>
                <a:cubicBezTo>
                  <a:pt x="36005" y="70518"/>
                  <a:pt x="35886" y="70185"/>
                  <a:pt x="35755" y="69923"/>
                </a:cubicBezTo>
                <a:cubicBezTo>
                  <a:pt x="35517" y="69447"/>
                  <a:pt x="35279" y="68994"/>
                  <a:pt x="35041" y="68506"/>
                </a:cubicBezTo>
                <a:cubicBezTo>
                  <a:pt x="34707" y="67851"/>
                  <a:pt x="34386" y="67220"/>
                  <a:pt x="34040" y="66565"/>
                </a:cubicBezTo>
                <a:close/>
                <a:moveTo>
                  <a:pt x="49947" y="69673"/>
                </a:moveTo>
                <a:lnTo>
                  <a:pt x="49947" y="69673"/>
                </a:lnTo>
                <a:cubicBezTo>
                  <a:pt x="49804" y="70090"/>
                  <a:pt x="49650" y="70506"/>
                  <a:pt x="49495" y="70923"/>
                </a:cubicBezTo>
                <a:cubicBezTo>
                  <a:pt x="49459" y="71018"/>
                  <a:pt x="49459" y="71102"/>
                  <a:pt x="49507" y="71173"/>
                </a:cubicBezTo>
                <a:cubicBezTo>
                  <a:pt x="49459" y="71292"/>
                  <a:pt x="49411" y="71435"/>
                  <a:pt x="49376" y="71554"/>
                </a:cubicBezTo>
                <a:cubicBezTo>
                  <a:pt x="49316" y="71495"/>
                  <a:pt x="49257" y="71411"/>
                  <a:pt x="49197" y="71352"/>
                </a:cubicBezTo>
                <a:cubicBezTo>
                  <a:pt x="49435" y="70792"/>
                  <a:pt x="49685" y="70221"/>
                  <a:pt x="49947" y="69673"/>
                </a:cubicBezTo>
                <a:close/>
                <a:moveTo>
                  <a:pt x="36148" y="67542"/>
                </a:moveTo>
                <a:cubicBezTo>
                  <a:pt x="36541" y="67708"/>
                  <a:pt x="36910" y="67875"/>
                  <a:pt x="37267" y="68042"/>
                </a:cubicBezTo>
                <a:cubicBezTo>
                  <a:pt x="37767" y="69292"/>
                  <a:pt x="38291" y="70661"/>
                  <a:pt x="38970" y="71887"/>
                </a:cubicBezTo>
                <a:cubicBezTo>
                  <a:pt x="38636" y="71745"/>
                  <a:pt x="38327" y="71626"/>
                  <a:pt x="38041" y="71506"/>
                </a:cubicBezTo>
                <a:cubicBezTo>
                  <a:pt x="37767" y="71054"/>
                  <a:pt x="37469" y="70625"/>
                  <a:pt x="37219" y="70161"/>
                </a:cubicBezTo>
                <a:cubicBezTo>
                  <a:pt x="36791" y="69316"/>
                  <a:pt x="36446" y="68435"/>
                  <a:pt x="36148" y="67542"/>
                </a:cubicBezTo>
                <a:close/>
                <a:moveTo>
                  <a:pt x="46173" y="72054"/>
                </a:moveTo>
                <a:lnTo>
                  <a:pt x="46173" y="72054"/>
                </a:lnTo>
                <a:cubicBezTo>
                  <a:pt x="46280" y="72102"/>
                  <a:pt x="46375" y="72161"/>
                  <a:pt x="46494" y="72209"/>
                </a:cubicBezTo>
                <a:cubicBezTo>
                  <a:pt x="46411" y="72233"/>
                  <a:pt x="46352" y="72280"/>
                  <a:pt x="46292" y="72316"/>
                </a:cubicBezTo>
                <a:cubicBezTo>
                  <a:pt x="46244" y="72233"/>
                  <a:pt x="46197" y="72138"/>
                  <a:pt x="46173" y="72054"/>
                </a:cubicBezTo>
                <a:close/>
                <a:moveTo>
                  <a:pt x="37970" y="68351"/>
                </a:moveTo>
                <a:lnTo>
                  <a:pt x="37970" y="68351"/>
                </a:lnTo>
                <a:cubicBezTo>
                  <a:pt x="38434" y="68554"/>
                  <a:pt x="38874" y="68768"/>
                  <a:pt x="39339" y="68970"/>
                </a:cubicBezTo>
                <a:cubicBezTo>
                  <a:pt x="39708" y="70018"/>
                  <a:pt x="40125" y="71042"/>
                  <a:pt x="40625" y="72042"/>
                </a:cubicBezTo>
                <a:cubicBezTo>
                  <a:pt x="40720" y="72268"/>
                  <a:pt x="40827" y="72483"/>
                  <a:pt x="40946" y="72721"/>
                </a:cubicBezTo>
                <a:cubicBezTo>
                  <a:pt x="40684" y="72614"/>
                  <a:pt x="40410" y="72507"/>
                  <a:pt x="40125" y="72388"/>
                </a:cubicBezTo>
                <a:cubicBezTo>
                  <a:pt x="39767" y="71768"/>
                  <a:pt x="39374" y="71173"/>
                  <a:pt x="39041" y="70566"/>
                </a:cubicBezTo>
                <a:cubicBezTo>
                  <a:pt x="38660" y="69840"/>
                  <a:pt x="38315" y="69090"/>
                  <a:pt x="37970" y="68351"/>
                </a:cubicBezTo>
                <a:close/>
                <a:moveTo>
                  <a:pt x="48721" y="72530"/>
                </a:moveTo>
                <a:cubicBezTo>
                  <a:pt x="48792" y="72590"/>
                  <a:pt x="48864" y="72649"/>
                  <a:pt x="48923" y="72709"/>
                </a:cubicBezTo>
                <a:cubicBezTo>
                  <a:pt x="48876" y="72780"/>
                  <a:pt x="48852" y="72876"/>
                  <a:pt x="48864" y="72947"/>
                </a:cubicBezTo>
                <a:lnTo>
                  <a:pt x="48864" y="72995"/>
                </a:lnTo>
                <a:cubicBezTo>
                  <a:pt x="48733" y="73007"/>
                  <a:pt x="48602" y="73019"/>
                  <a:pt x="48495" y="73054"/>
                </a:cubicBezTo>
                <a:cubicBezTo>
                  <a:pt x="48483" y="72995"/>
                  <a:pt x="48459" y="72947"/>
                  <a:pt x="48435" y="72900"/>
                </a:cubicBezTo>
                <a:cubicBezTo>
                  <a:pt x="48518" y="72888"/>
                  <a:pt x="48602" y="72828"/>
                  <a:pt x="48626" y="72721"/>
                </a:cubicBezTo>
                <a:cubicBezTo>
                  <a:pt x="48673" y="72649"/>
                  <a:pt x="48697" y="72590"/>
                  <a:pt x="48721" y="72530"/>
                </a:cubicBezTo>
                <a:close/>
                <a:moveTo>
                  <a:pt x="43649" y="70911"/>
                </a:moveTo>
                <a:cubicBezTo>
                  <a:pt x="44220" y="71173"/>
                  <a:pt x="44792" y="71423"/>
                  <a:pt x="45351" y="71685"/>
                </a:cubicBezTo>
                <a:cubicBezTo>
                  <a:pt x="45470" y="72007"/>
                  <a:pt x="45601" y="72352"/>
                  <a:pt x="45720" y="72697"/>
                </a:cubicBezTo>
                <a:cubicBezTo>
                  <a:pt x="45447" y="72888"/>
                  <a:pt x="45173" y="73066"/>
                  <a:pt x="44887" y="73197"/>
                </a:cubicBezTo>
                <a:cubicBezTo>
                  <a:pt x="44768" y="73007"/>
                  <a:pt x="44649" y="72816"/>
                  <a:pt x="44542" y="72638"/>
                </a:cubicBezTo>
                <a:cubicBezTo>
                  <a:pt x="44232" y="72066"/>
                  <a:pt x="43935" y="71483"/>
                  <a:pt x="43649" y="70911"/>
                </a:cubicBezTo>
                <a:close/>
                <a:moveTo>
                  <a:pt x="39982" y="69244"/>
                </a:moveTo>
                <a:lnTo>
                  <a:pt x="39982" y="69244"/>
                </a:lnTo>
                <a:cubicBezTo>
                  <a:pt x="40386" y="69435"/>
                  <a:pt x="40756" y="69613"/>
                  <a:pt x="41137" y="69780"/>
                </a:cubicBezTo>
                <a:cubicBezTo>
                  <a:pt x="41518" y="70673"/>
                  <a:pt x="41887" y="71554"/>
                  <a:pt x="42268" y="72423"/>
                </a:cubicBezTo>
                <a:cubicBezTo>
                  <a:pt x="42387" y="72709"/>
                  <a:pt x="42530" y="73007"/>
                  <a:pt x="42649" y="73292"/>
                </a:cubicBezTo>
                <a:cubicBezTo>
                  <a:pt x="42411" y="73233"/>
                  <a:pt x="42172" y="73161"/>
                  <a:pt x="41910" y="73078"/>
                </a:cubicBezTo>
                <a:cubicBezTo>
                  <a:pt x="41637" y="72590"/>
                  <a:pt x="41303" y="72114"/>
                  <a:pt x="41053" y="71637"/>
                </a:cubicBezTo>
                <a:cubicBezTo>
                  <a:pt x="40648" y="70864"/>
                  <a:pt x="40303" y="70054"/>
                  <a:pt x="39982" y="69244"/>
                </a:cubicBezTo>
                <a:close/>
                <a:moveTo>
                  <a:pt x="41839" y="70102"/>
                </a:moveTo>
                <a:lnTo>
                  <a:pt x="41839" y="70102"/>
                </a:lnTo>
                <a:cubicBezTo>
                  <a:pt x="42315" y="70316"/>
                  <a:pt x="42792" y="70530"/>
                  <a:pt x="43268" y="70744"/>
                </a:cubicBezTo>
                <a:cubicBezTo>
                  <a:pt x="43184" y="70804"/>
                  <a:pt x="43101" y="70923"/>
                  <a:pt x="43161" y="71054"/>
                </a:cubicBezTo>
                <a:cubicBezTo>
                  <a:pt x="43446" y="71697"/>
                  <a:pt x="43756" y="72340"/>
                  <a:pt x="44089" y="72971"/>
                </a:cubicBezTo>
                <a:lnTo>
                  <a:pt x="44316" y="73423"/>
                </a:lnTo>
                <a:cubicBezTo>
                  <a:pt x="44208" y="73459"/>
                  <a:pt x="44089" y="73471"/>
                  <a:pt x="43970" y="73483"/>
                </a:cubicBezTo>
                <a:cubicBezTo>
                  <a:pt x="43929" y="73486"/>
                  <a:pt x="43885" y="73487"/>
                  <a:pt x="43841" y="73487"/>
                </a:cubicBezTo>
                <a:cubicBezTo>
                  <a:pt x="43709" y="73487"/>
                  <a:pt x="43568" y="73474"/>
                  <a:pt x="43434" y="73447"/>
                </a:cubicBezTo>
                <a:cubicBezTo>
                  <a:pt x="43196" y="72971"/>
                  <a:pt x="42934" y="72519"/>
                  <a:pt x="42720" y="72054"/>
                </a:cubicBezTo>
                <a:cubicBezTo>
                  <a:pt x="42422" y="71411"/>
                  <a:pt x="42125" y="70756"/>
                  <a:pt x="41839" y="70102"/>
                </a:cubicBezTo>
                <a:close/>
                <a:moveTo>
                  <a:pt x="44697" y="74495"/>
                </a:moveTo>
                <a:cubicBezTo>
                  <a:pt x="44792" y="74495"/>
                  <a:pt x="44887" y="74507"/>
                  <a:pt x="44982" y="74507"/>
                </a:cubicBezTo>
                <a:cubicBezTo>
                  <a:pt x="45006" y="74554"/>
                  <a:pt x="45042" y="74602"/>
                  <a:pt x="45089" y="74626"/>
                </a:cubicBezTo>
                <a:cubicBezTo>
                  <a:pt x="44947" y="74590"/>
                  <a:pt x="44816" y="74543"/>
                  <a:pt x="44697" y="74495"/>
                </a:cubicBezTo>
                <a:close/>
                <a:moveTo>
                  <a:pt x="45709" y="74424"/>
                </a:moveTo>
                <a:cubicBezTo>
                  <a:pt x="45613" y="74531"/>
                  <a:pt x="45518" y="74650"/>
                  <a:pt x="45423" y="74745"/>
                </a:cubicBezTo>
                <a:cubicBezTo>
                  <a:pt x="45399" y="74733"/>
                  <a:pt x="45363" y="74733"/>
                  <a:pt x="45351" y="74721"/>
                </a:cubicBezTo>
                <a:cubicBezTo>
                  <a:pt x="45470" y="74685"/>
                  <a:pt x="45542" y="74590"/>
                  <a:pt x="45530" y="74447"/>
                </a:cubicBezTo>
                <a:cubicBezTo>
                  <a:pt x="45578" y="74447"/>
                  <a:pt x="45625" y="74447"/>
                  <a:pt x="45685" y="74435"/>
                </a:cubicBezTo>
                <a:cubicBezTo>
                  <a:pt x="45697" y="74435"/>
                  <a:pt x="45697" y="74424"/>
                  <a:pt x="45709" y="74424"/>
                </a:cubicBezTo>
                <a:close/>
                <a:moveTo>
                  <a:pt x="45875" y="77329"/>
                </a:moveTo>
                <a:cubicBezTo>
                  <a:pt x="45899" y="77329"/>
                  <a:pt x="45923" y="77341"/>
                  <a:pt x="45935" y="77341"/>
                </a:cubicBezTo>
                <a:cubicBezTo>
                  <a:pt x="45935" y="77341"/>
                  <a:pt x="45911" y="77341"/>
                  <a:pt x="45911" y="77352"/>
                </a:cubicBezTo>
                <a:cubicBezTo>
                  <a:pt x="45899" y="77341"/>
                  <a:pt x="45887" y="77329"/>
                  <a:pt x="45875" y="77329"/>
                </a:cubicBezTo>
                <a:close/>
                <a:moveTo>
                  <a:pt x="52209" y="75436"/>
                </a:moveTo>
                <a:lnTo>
                  <a:pt x="52209" y="75436"/>
                </a:lnTo>
                <a:cubicBezTo>
                  <a:pt x="52959" y="75638"/>
                  <a:pt x="53698" y="75852"/>
                  <a:pt x="54436" y="76055"/>
                </a:cubicBezTo>
                <a:cubicBezTo>
                  <a:pt x="54019" y="76555"/>
                  <a:pt x="53602" y="77043"/>
                  <a:pt x="53186" y="77543"/>
                </a:cubicBezTo>
                <a:cubicBezTo>
                  <a:pt x="52805" y="76948"/>
                  <a:pt x="52543" y="76138"/>
                  <a:pt x="52209" y="75436"/>
                </a:cubicBezTo>
                <a:close/>
                <a:moveTo>
                  <a:pt x="51114" y="77293"/>
                </a:moveTo>
                <a:cubicBezTo>
                  <a:pt x="51138" y="77424"/>
                  <a:pt x="51174" y="77531"/>
                  <a:pt x="51233" y="77602"/>
                </a:cubicBezTo>
                <a:cubicBezTo>
                  <a:pt x="51245" y="77626"/>
                  <a:pt x="51257" y="77650"/>
                  <a:pt x="51281" y="77662"/>
                </a:cubicBezTo>
                <a:cubicBezTo>
                  <a:pt x="51257" y="77698"/>
                  <a:pt x="51245" y="77710"/>
                  <a:pt x="51245" y="77722"/>
                </a:cubicBezTo>
                <a:cubicBezTo>
                  <a:pt x="51197" y="77710"/>
                  <a:pt x="51162" y="77686"/>
                  <a:pt x="51114" y="77650"/>
                </a:cubicBezTo>
                <a:cubicBezTo>
                  <a:pt x="51066" y="77626"/>
                  <a:pt x="51019" y="77626"/>
                  <a:pt x="50983" y="77626"/>
                </a:cubicBezTo>
                <a:cubicBezTo>
                  <a:pt x="51019" y="77519"/>
                  <a:pt x="51066" y="77400"/>
                  <a:pt x="51114" y="77293"/>
                </a:cubicBezTo>
                <a:close/>
                <a:moveTo>
                  <a:pt x="42911" y="78103"/>
                </a:moveTo>
                <a:cubicBezTo>
                  <a:pt x="42970" y="78114"/>
                  <a:pt x="43030" y="78126"/>
                  <a:pt x="43089" y="78162"/>
                </a:cubicBezTo>
                <a:cubicBezTo>
                  <a:pt x="43101" y="78186"/>
                  <a:pt x="43101" y="78198"/>
                  <a:pt x="43125" y="78234"/>
                </a:cubicBezTo>
                <a:cubicBezTo>
                  <a:pt x="43042" y="78186"/>
                  <a:pt x="42982" y="78138"/>
                  <a:pt x="42911" y="78103"/>
                </a:cubicBezTo>
                <a:close/>
                <a:moveTo>
                  <a:pt x="72010" y="22187"/>
                </a:moveTo>
                <a:cubicBezTo>
                  <a:pt x="75066" y="22187"/>
                  <a:pt x="77836" y="23861"/>
                  <a:pt x="80558" y="25096"/>
                </a:cubicBezTo>
                <a:cubicBezTo>
                  <a:pt x="83332" y="26346"/>
                  <a:pt x="86142" y="27513"/>
                  <a:pt x="89047" y="28394"/>
                </a:cubicBezTo>
                <a:cubicBezTo>
                  <a:pt x="90881" y="28942"/>
                  <a:pt x="92714" y="29382"/>
                  <a:pt x="94572" y="29680"/>
                </a:cubicBezTo>
                <a:lnTo>
                  <a:pt x="92202" y="29644"/>
                </a:lnTo>
                <a:cubicBezTo>
                  <a:pt x="91941" y="29644"/>
                  <a:pt x="91905" y="30013"/>
                  <a:pt x="92179" y="30061"/>
                </a:cubicBezTo>
                <a:cubicBezTo>
                  <a:pt x="95241" y="30590"/>
                  <a:pt x="98476" y="30800"/>
                  <a:pt x="101711" y="30800"/>
                </a:cubicBezTo>
                <a:cubicBezTo>
                  <a:pt x="104298" y="30800"/>
                  <a:pt x="106886" y="30665"/>
                  <a:pt x="109383" y="30454"/>
                </a:cubicBezTo>
                <a:lnTo>
                  <a:pt x="109383" y="30454"/>
                </a:lnTo>
                <a:cubicBezTo>
                  <a:pt x="101525" y="45218"/>
                  <a:pt x="95774" y="61493"/>
                  <a:pt x="90583" y="77305"/>
                </a:cubicBezTo>
                <a:cubicBezTo>
                  <a:pt x="90548" y="77400"/>
                  <a:pt x="90571" y="77460"/>
                  <a:pt x="90595" y="77531"/>
                </a:cubicBezTo>
                <a:cubicBezTo>
                  <a:pt x="89559" y="78186"/>
                  <a:pt x="87071" y="78484"/>
                  <a:pt x="86202" y="78531"/>
                </a:cubicBezTo>
                <a:cubicBezTo>
                  <a:pt x="86042" y="78540"/>
                  <a:pt x="85880" y="78544"/>
                  <a:pt x="85718" y="78544"/>
                </a:cubicBezTo>
                <a:cubicBezTo>
                  <a:pt x="85021" y="78544"/>
                  <a:pt x="84304" y="78472"/>
                  <a:pt x="83618" y="78424"/>
                </a:cubicBezTo>
                <a:cubicBezTo>
                  <a:pt x="81665" y="78305"/>
                  <a:pt x="79737" y="78055"/>
                  <a:pt x="77808" y="77698"/>
                </a:cubicBezTo>
                <a:cubicBezTo>
                  <a:pt x="73795" y="76936"/>
                  <a:pt x="69997" y="75638"/>
                  <a:pt x="66247" y="74019"/>
                </a:cubicBezTo>
                <a:cubicBezTo>
                  <a:pt x="63392" y="72785"/>
                  <a:pt x="60782" y="72408"/>
                  <a:pt x="58148" y="72408"/>
                </a:cubicBezTo>
                <a:cubicBezTo>
                  <a:pt x="55599" y="72408"/>
                  <a:pt x="53026" y="72761"/>
                  <a:pt x="50185" y="73030"/>
                </a:cubicBezTo>
                <a:cubicBezTo>
                  <a:pt x="50209" y="72995"/>
                  <a:pt x="50221" y="72935"/>
                  <a:pt x="50221" y="72876"/>
                </a:cubicBezTo>
                <a:cubicBezTo>
                  <a:pt x="50340" y="72757"/>
                  <a:pt x="50400" y="72554"/>
                  <a:pt x="50245" y="72411"/>
                </a:cubicBezTo>
                <a:lnTo>
                  <a:pt x="50245" y="72411"/>
                </a:lnTo>
                <a:cubicBezTo>
                  <a:pt x="50275" y="72421"/>
                  <a:pt x="50304" y="72425"/>
                  <a:pt x="50331" y="72425"/>
                </a:cubicBezTo>
                <a:cubicBezTo>
                  <a:pt x="50608" y="72425"/>
                  <a:pt x="50738" y="71973"/>
                  <a:pt x="50423" y="71876"/>
                </a:cubicBezTo>
                <a:lnTo>
                  <a:pt x="50162" y="71780"/>
                </a:lnTo>
                <a:cubicBezTo>
                  <a:pt x="50114" y="71768"/>
                  <a:pt x="50090" y="71768"/>
                  <a:pt x="50054" y="71768"/>
                </a:cubicBezTo>
                <a:cubicBezTo>
                  <a:pt x="50781" y="69732"/>
                  <a:pt x="51495" y="67696"/>
                  <a:pt x="52197" y="65637"/>
                </a:cubicBezTo>
                <a:cubicBezTo>
                  <a:pt x="52237" y="65655"/>
                  <a:pt x="52280" y="65664"/>
                  <a:pt x="52323" y="65664"/>
                </a:cubicBezTo>
                <a:cubicBezTo>
                  <a:pt x="52448" y="65664"/>
                  <a:pt x="52567" y="65588"/>
                  <a:pt x="52567" y="65446"/>
                </a:cubicBezTo>
                <a:cubicBezTo>
                  <a:pt x="52567" y="65160"/>
                  <a:pt x="52567" y="64899"/>
                  <a:pt x="52543" y="64613"/>
                </a:cubicBezTo>
                <a:lnTo>
                  <a:pt x="52948" y="63410"/>
                </a:lnTo>
                <a:lnTo>
                  <a:pt x="52948" y="63410"/>
                </a:lnTo>
                <a:cubicBezTo>
                  <a:pt x="52948" y="63482"/>
                  <a:pt x="52924" y="63541"/>
                  <a:pt x="52924" y="63613"/>
                </a:cubicBezTo>
                <a:cubicBezTo>
                  <a:pt x="52917" y="63724"/>
                  <a:pt x="53003" y="63786"/>
                  <a:pt x="53092" y="63786"/>
                </a:cubicBezTo>
                <a:cubicBezTo>
                  <a:pt x="53156" y="63786"/>
                  <a:pt x="53222" y="63754"/>
                  <a:pt x="53257" y="63684"/>
                </a:cubicBezTo>
                <a:cubicBezTo>
                  <a:pt x="53436" y="63267"/>
                  <a:pt x="53531" y="62851"/>
                  <a:pt x="53579" y="62410"/>
                </a:cubicBezTo>
                <a:cubicBezTo>
                  <a:pt x="54126" y="61648"/>
                  <a:pt x="54710" y="60910"/>
                  <a:pt x="55365" y="60196"/>
                </a:cubicBezTo>
                <a:cubicBezTo>
                  <a:pt x="55420" y="60122"/>
                  <a:pt x="55353" y="60026"/>
                  <a:pt x="55282" y="60026"/>
                </a:cubicBezTo>
                <a:cubicBezTo>
                  <a:pt x="55261" y="60026"/>
                  <a:pt x="55240" y="60034"/>
                  <a:pt x="55222" y="60053"/>
                </a:cubicBezTo>
                <a:cubicBezTo>
                  <a:pt x="54662" y="60624"/>
                  <a:pt x="54114" y="61208"/>
                  <a:pt x="53614" y="61815"/>
                </a:cubicBezTo>
                <a:cubicBezTo>
                  <a:pt x="53614" y="61529"/>
                  <a:pt x="53579" y="61243"/>
                  <a:pt x="53531" y="60946"/>
                </a:cubicBezTo>
                <a:cubicBezTo>
                  <a:pt x="53531" y="60934"/>
                  <a:pt x="53555" y="60922"/>
                  <a:pt x="53555" y="60922"/>
                </a:cubicBezTo>
                <a:cubicBezTo>
                  <a:pt x="54400" y="59541"/>
                  <a:pt x="55293" y="58374"/>
                  <a:pt x="56734" y="57410"/>
                </a:cubicBezTo>
                <a:cubicBezTo>
                  <a:pt x="56794" y="57370"/>
                  <a:pt x="56745" y="57279"/>
                  <a:pt x="56685" y="57279"/>
                </a:cubicBezTo>
                <a:cubicBezTo>
                  <a:pt x="56674" y="57279"/>
                  <a:pt x="56662" y="57283"/>
                  <a:pt x="56650" y="57290"/>
                </a:cubicBezTo>
                <a:cubicBezTo>
                  <a:pt x="55793" y="57826"/>
                  <a:pt x="54948" y="58505"/>
                  <a:pt x="54245" y="59315"/>
                </a:cubicBezTo>
                <a:cubicBezTo>
                  <a:pt x="54662" y="58386"/>
                  <a:pt x="55103" y="57469"/>
                  <a:pt x="55579" y="56564"/>
                </a:cubicBezTo>
                <a:cubicBezTo>
                  <a:pt x="56948" y="55016"/>
                  <a:pt x="58567" y="53826"/>
                  <a:pt x="60734" y="53195"/>
                </a:cubicBezTo>
                <a:cubicBezTo>
                  <a:pt x="60866" y="53173"/>
                  <a:pt x="60836" y="52988"/>
                  <a:pt x="60727" y="52988"/>
                </a:cubicBezTo>
                <a:cubicBezTo>
                  <a:pt x="60718" y="52988"/>
                  <a:pt x="60709" y="52990"/>
                  <a:pt x="60699" y="52992"/>
                </a:cubicBezTo>
                <a:cubicBezTo>
                  <a:pt x="58698" y="53480"/>
                  <a:pt x="56686" y="54564"/>
                  <a:pt x="55257" y="56124"/>
                </a:cubicBezTo>
                <a:lnTo>
                  <a:pt x="55841" y="54612"/>
                </a:lnTo>
                <a:cubicBezTo>
                  <a:pt x="56531" y="53921"/>
                  <a:pt x="57210" y="53242"/>
                  <a:pt x="57912" y="52576"/>
                </a:cubicBezTo>
                <a:cubicBezTo>
                  <a:pt x="57930" y="52549"/>
                  <a:pt x="57915" y="52510"/>
                  <a:pt x="57892" y="52510"/>
                </a:cubicBezTo>
                <a:cubicBezTo>
                  <a:pt x="57884" y="52510"/>
                  <a:pt x="57874" y="52515"/>
                  <a:pt x="57865" y="52528"/>
                </a:cubicBezTo>
                <a:cubicBezTo>
                  <a:pt x="57210" y="53195"/>
                  <a:pt x="56543" y="53850"/>
                  <a:pt x="55888" y="54516"/>
                </a:cubicBezTo>
                <a:cubicBezTo>
                  <a:pt x="58174" y="48468"/>
                  <a:pt x="60615" y="42467"/>
                  <a:pt x="63032" y="36466"/>
                </a:cubicBezTo>
                <a:cubicBezTo>
                  <a:pt x="63044" y="36466"/>
                  <a:pt x="63056" y="36466"/>
                  <a:pt x="63080" y="36455"/>
                </a:cubicBezTo>
                <a:cubicBezTo>
                  <a:pt x="63937" y="35740"/>
                  <a:pt x="64663" y="34835"/>
                  <a:pt x="65306" y="33907"/>
                </a:cubicBezTo>
                <a:cubicBezTo>
                  <a:pt x="65351" y="33844"/>
                  <a:pt x="65288" y="33774"/>
                  <a:pt x="65229" y="33774"/>
                </a:cubicBezTo>
                <a:cubicBezTo>
                  <a:pt x="65209" y="33774"/>
                  <a:pt x="65190" y="33782"/>
                  <a:pt x="65175" y="33799"/>
                </a:cubicBezTo>
                <a:cubicBezTo>
                  <a:pt x="64580" y="34561"/>
                  <a:pt x="63925" y="35228"/>
                  <a:pt x="63258" y="35907"/>
                </a:cubicBezTo>
                <a:cubicBezTo>
                  <a:pt x="63461" y="35371"/>
                  <a:pt x="63687" y="34835"/>
                  <a:pt x="63889" y="34311"/>
                </a:cubicBezTo>
                <a:cubicBezTo>
                  <a:pt x="65235" y="32609"/>
                  <a:pt x="66616" y="31025"/>
                  <a:pt x="68283" y="29573"/>
                </a:cubicBezTo>
                <a:cubicBezTo>
                  <a:pt x="68360" y="29515"/>
                  <a:pt x="68297" y="29410"/>
                  <a:pt x="68219" y="29410"/>
                </a:cubicBezTo>
                <a:cubicBezTo>
                  <a:pt x="68201" y="29410"/>
                  <a:pt x="68182" y="29416"/>
                  <a:pt x="68164" y="29430"/>
                </a:cubicBezTo>
                <a:cubicBezTo>
                  <a:pt x="66866" y="30442"/>
                  <a:pt x="65604" y="31561"/>
                  <a:pt x="64509" y="32787"/>
                </a:cubicBezTo>
                <a:cubicBezTo>
                  <a:pt x="64580" y="32609"/>
                  <a:pt x="64651" y="32418"/>
                  <a:pt x="64723" y="32240"/>
                </a:cubicBezTo>
                <a:cubicBezTo>
                  <a:pt x="65318" y="31597"/>
                  <a:pt x="65902" y="30942"/>
                  <a:pt x="66545" y="30335"/>
                </a:cubicBezTo>
                <a:cubicBezTo>
                  <a:pt x="67509" y="29418"/>
                  <a:pt x="68569" y="28585"/>
                  <a:pt x="69569" y="27692"/>
                </a:cubicBezTo>
                <a:cubicBezTo>
                  <a:pt x="69648" y="27612"/>
                  <a:pt x="69595" y="27458"/>
                  <a:pt x="69492" y="27458"/>
                </a:cubicBezTo>
                <a:cubicBezTo>
                  <a:pt x="69472" y="27458"/>
                  <a:pt x="69449" y="27464"/>
                  <a:pt x="69426" y="27477"/>
                </a:cubicBezTo>
                <a:cubicBezTo>
                  <a:pt x="68033" y="28299"/>
                  <a:pt x="66604" y="29394"/>
                  <a:pt x="65378" y="30632"/>
                </a:cubicBezTo>
                <a:cubicBezTo>
                  <a:pt x="65521" y="30311"/>
                  <a:pt x="65640" y="29978"/>
                  <a:pt x="65771" y="29656"/>
                </a:cubicBezTo>
                <a:cubicBezTo>
                  <a:pt x="66080" y="29263"/>
                  <a:pt x="66414" y="28894"/>
                  <a:pt x="66783" y="28549"/>
                </a:cubicBezTo>
                <a:cubicBezTo>
                  <a:pt x="67640" y="27775"/>
                  <a:pt x="68604" y="27120"/>
                  <a:pt x="69569" y="26477"/>
                </a:cubicBezTo>
                <a:cubicBezTo>
                  <a:pt x="69673" y="26414"/>
                  <a:pt x="69594" y="26278"/>
                  <a:pt x="69493" y="26278"/>
                </a:cubicBezTo>
                <a:cubicBezTo>
                  <a:pt x="69479" y="26278"/>
                  <a:pt x="69464" y="26281"/>
                  <a:pt x="69450" y="26287"/>
                </a:cubicBezTo>
                <a:cubicBezTo>
                  <a:pt x="68450" y="26691"/>
                  <a:pt x="67330" y="27346"/>
                  <a:pt x="66354" y="28144"/>
                </a:cubicBezTo>
                <a:cubicBezTo>
                  <a:pt x="66485" y="27787"/>
                  <a:pt x="66640" y="27418"/>
                  <a:pt x="66771" y="27061"/>
                </a:cubicBezTo>
                <a:cubicBezTo>
                  <a:pt x="67021" y="26870"/>
                  <a:pt x="67259" y="26691"/>
                  <a:pt x="67449" y="26537"/>
                </a:cubicBezTo>
                <a:cubicBezTo>
                  <a:pt x="68450" y="25787"/>
                  <a:pt x="69521" y="25132"/>
                  <a:pt x="70640" y="24572"/>
                </a:cubicBezTo>
                <a:cubicBezTo>
                  <a:pt x="70815" y="24490"/>
                  <a:pt x="70732" y="24230"/>
                  <a:pt x="70568" y="24230"/>
                </a:cubicBezTo>
                <a:cubicBezTo>
                  <a:pt x="70542" y="24230"/>
                  <a:pt x="70515" y="24236"/>
                  <a:pt x="70485" y="24251"/>
                </a:cubicBezTo>
                <a:cubicBezTo>
                  <a:pt x="69271" y="24834"/>
                  <a:pt x="68104" y="25525"/>
                  <a:pt x="67033" y="26346"/>
                </a:cubicBezTo>
                <a:cubicBezTo>
                  <a:pt x="67437" y="25310"/>
                  <a:pt x="67830" y="24263"/>
                  <a:pt x="68211" y="23227"/>
                </a:cubicBezTo>
                <a:cubicBezTo>
                  <a:pt x="68223" y="23227"/>
                  <a:pt x="68247" y="23203"/>
                  <a:pt x="68247" y="23203"/>
                </a:cubicBezTo>
                <a:cubicBezTo>
                  <a:pt x="68390" y="23548"/>
                  <a:pt x="68604" y="23917"/>
                  <a:pt x="68819" y="23977"/>
                </a:cubicBezTo>
                <a:cubicBezTo>
                  <a:pt x="68676" y="24144"/>
                  <a:pt x="68509" y="24298"/>
                  <a:pt x="68378" y="24489"/>
                </a:cubicBezTo>
                <a:cubicBezTo>
                  <a:pt x="68323" y="24554"/>
                  <a:pt x="68397" y="24662"/>
                  <a:pt x="68466" y="24662"/>
                </a:cubicBezTo>
                <a:cubicBezTo>
                  <a:pt x="68486" y="24662"/>
                  <a:pt x="68505" y="24653"/>
                  <a:pt x="68521" y="24632"/>
                </a:cubicBezTo>
                <a:cubicBezTo>
                  <a:pt x="69271" y="23846"/>
                  <a:pt x="70188" y="23239"/>
                  <a:pt x="71236" y="22941"/>
                </a:cubicBezTo>
                <a:cubicBezTo>
                  <a:pt x="71392" y="22896"/>
                  <a:pt x="71370" y="22664"/>
                  <a:pt x="71220" y="22664"/>
                </a:cubicBezTo>
                <a:cubicBezTo>
                  <a:pt x="71210" y="22664"/>
                  <a:pt x="71199" y="22665"/>
                  <a:pt x="71188" y="22667"/>
                </a:cubicBezTo>
                <a:cubicBezTo>
                  <a:pt x="70474" y="22846"/>
                  <a:pt x="69819" y="23167"/>
                  <a:pt x="69271" y="23608"/>
                </a:cubicBezTo>
                <a:cubicBezTo>
                  <a:pt x="69295" y="23536"/>
                  <a:pt x="69295" y="23441"/>
                  <a:pt x="69235" y="23370"/>
                </a:cubicBezTo>
                <a:cubicBezTo>
                  <a:pt x="69223" y="23346"/>
                  <a:pt x="69200" y="23310"/>
                  <a:pt x="69176" y="23286"/>
                </a:cubicBezTo>
                <a:cubicBezTo>
                  <a:pt x="69134" y="23228"/>
                  <a:pt x="69078" y="23203"/>
                  <a:pt x="69022" y="23203"/>
                </a:cubicBezTo>
                <a:cubicBezTo>
                  <a:pt x="68916" y="23203"/>
                  <a:pt x="68810" y="23289"/>
                  <a:pt x="68795" y="23405"/>
                </a:cubicBezTo>
                <a:cubicBezTo>
                  <a:pt x="68807" y="23298"/>
                  <a:pt x="68807" y="23191"/>
                  <a:pt x="68795" y="23072"/>
                </a:cubicBezTo>
                <a:lnTo>
                  <a:pt x="68795" y="23072"/>
                </a:lnTo>
                <a:cubicBezTo>
                  <a:pt x="68806" y="23074"/>
                  <a:pt x="68817" y="23075"/>
                  <a:pt x="68829" y="23075"/>
                </a:cubicBezTo>
                <a:cubicBezTo>
                  <a:pt x="68893" y="23075"/>
                  <a:pt x="68961" y="23045"/>
                  <a:pt x="68961" y="22965"/>
                </a:cubicBezTo>
                <a:lnTo>
                  <a:pt x="68961" y="22893"/>
                </a:lnTo>
                <a:cubicBezTo>
                  <a:pt x="69521" y="22620"/>
                  <a:pt x="70164" y="22405"/>
                  <a:pt x="70819" y="22274"/>
                </a:cubicBezTo>
                <a:cubicBezTo>
                  <a:pt x="71221" y="22215"/>
                  <a:pt x="71618" y="22187"/>
                  <a:pt x="72010" y="22187"/>
                </a:cubicBezTo>
                <a:close/>
                <a:moveTo>
                  <a:pt x="46649" y="78674"/>
                </a:moveTo>
                <a:cubicBezTo>
                  <a:pt x="46661" y="78698"/>
                  <a:pt x="46673" y="78710"/>
                  <a:pt x="46709" y="78710"/>
                </a:cubicBezTo>
                <a:cubicBezTo>
                  <a:pt x="46375" y="78769"/>
                  <a:pt x="46197" y="79150"/>
                  <a:pt x="46244" y="79484"/>
                </a:cubicBezTo>
                <a:cubicBezTo>
                  <a:pt x="46113" y="79424"/>
                  <a:pt x="45971" y="79365"/>
                  <a:pt x="45851" y="79293"/>
                </a:cubicBezTo>
                <a:cubicBezTo>
                  <a:pt x="46101" y="79210"/>
                  <a:pt x="46304" y="79019"/>
                  <a:pt x="46399" y="78781"/>
                </a:cubicBezTo>
                <a:cubicBezTo>
                  <a:pt x="46482" y="78734"/>
                  <a:pt x="46554" y="78710"/>
                  <a:pt x="46649" y="78674"/>
                </a:cubicBezTo>
                <a:close/>
                <a:moveTo>
                  <a:pt x="100299" y="75864"/>
                </a:moveTo>
                <a:cubicBezTo>
                  <a:pt x="100275" y="75971"/>
                  <a:pt x="100251" y="76055"/>
                  <a:pt x="100227" y="76162"/>
                </a:cubicBezTo>
                <a:cubicBezTo>
                  <a:pt x="99644" y="77329"/>
                  <a:pt x="99060" y="78484"/>
                  <a:pt x="98465" y="79650"/>
                </a:cubicBezTo>
                <a:cubicBezTo>
                  <a:pt x="98453" y="79662"/>
                  <a:pt x="98441" y="79674"/>
                  <a:pt x="98429" y="79674"/>
                </a:cubicBezTo>
                <a:cubicBezTo>
                  <a:pt x="99060" y="78412"/>
                  <a:pt x="99680" y="77150"/>
                  <a:pt x="100299" y="75864"/>
                </a:cubicBezTo>
                <a:close/>
                <a:moveTo>
                  <a:pt x="54388" y="79412"/>
                </a:moveTo>
                <a:lnTo>
                  <a:pt x="54960" y="79627"/>
                </a:lnTo>
                <a:cubicBezTo>
                  <a:pt x="54948" y="79662"/>
                  <a:pt x="54936" y="79686"/>
                  <a:pt x="54912" y="79710"/>
                </a:cubicBezTo>
                <a:cubicBezTo>
                  <a:pt x="54734" y="79603"/>
                  <a:pt x="54567" y="79496"/>
                  <a:pt x="54388" y="79412"/>
                </a:cubicBezTo>
                <a:close/>
                <a:moveTo>
                  <a:pt x="55210" y="79722"/>
                </a:moveTo>
                <a:cubicBezTo>
                  <a:pt x="55484" y="79829"/>
                  <a:pt x="55769" y="79948"/>
                  <a:pt x="56055" y="80043"/>
                </a:cubicBezTo>
                <a:cubicBezTo>
                  <a:pt x="55984" y="80139"/>
                  <a:pt x="55924" y="80198"/>
                  <a:pt x="55865" y="80269"/>
                </a:cubicBezTo>
                <a:cubicBezTo>
                  <a:pt x="55603" y="80127"/>
                  <a:pt x="55365" y="79972"/>
                  <a:pt x="55115" y="79829"/>
                </a:cubicBezTo>
                <a:cubicBezTo>
                  <a:pt x="55150" y="79793"/>
                  <a:pt x="55174" y="79769"/>
                  <a:pt x="55210" y="79722"/>
                </a:cubicBezTo>
                <a:close/>
                <a:moveTo>
                  <a:pt x="56412" y="80210"/>
                </a:moveTo>
                <a:cubicBezTo>
                  <a:pt x="56936" y="80424"/>
                  <a:pt x="57448" y="80627"/>
                  <a:pt x="57972" y="80817"/>
                </a:cubicBezTo>
                <a:cubicBezTo>
                  <a:pt x="57889" y="80901"/>
                  <a:pt x="57805" y="80984"/>
                  <a:pt x="57734" y="81079"/>
                </a:cubicBezTo>
                <a:cubicBezTo>
                  <a:pt x="57305" y="80924"/>
                  <a:pt x="56877" y="80793"/>
                  <a:pt x="56436" y="80627"/>
                </a:cubicBezTo>
                <a:cubicBezTo>
                  <a:pt x="56353" y="80567"/>
                  <a:pt x="56258" y="80508"/>
                  <a:pt x="56174" y="80460"/>
                </a:cubicBezTo>
                <a:cubicBezTo>
                  <a:pt x="56246" y="80377"/>
                  <a:pt x="56341" y="80281"/>
                  <a:pt x="56412" y="80210"/>
                </a:cubicBezTo>
                <a:close/>
                <a:moveTo>
                  <a:pt x="98251" y="80127"/>
                </a:moveTo>
                <a:lnTo>
                  <a:pt x="97536" y="81555"/>
                </a:lnTo>
                <a:cubicBezTo>
                  <a:pt x="97536" y="81555"/>
                  <a:pt x="97522" y="81555"/>
                  <a:pt x="97516" y="81561"/>
                </a:cubicBezTo>
                <a:lnTo>
                  <a:pt x="97516" y="81561"/>
                </a:lnTo>
                <a:cubicBezTo>
                  <a:pt x="97753" y="81075"/>
                  <a:pt x="97978" y="80613"/>
                  <a:pt x="98215" y="80139"/>
                </a:cubicBezTo>
                <a:cubicBezTo>
                  <a:pt x="98227" y="80139"/>
                  <a:pt x="98251" y="80127"/>
                  <a:pt x="98251" y="80127"/>
                </a:cubicBezTo>
                <a:close/>
                <a:moveTo>
                  <a:pt x="58377" y="80972"/>
                </a:moveTo>
                <a:cubicBezTo>
                  <a:pt x="58865" y="81162"/>
                  <a:pt x="59377" y="81353"/>
                  <a:pt x="59865" y="81532"/>
                </a:cubicBezTo>
                <a:cubicBezTo>
                  <a:pt x="59806" y="81591"/>
                  <a:pt x="59746" y="81639"/>
                  <a:pt x="59698" y="81698"/>
                </a:cubicBezTo>
                <a:cubicBezTo>
                  <a:pt x="59163" y="81532"/>
                  <a:pt x="58627" y="81353"/>
                  <a:pt x="58091" y="81198"/>
                </a:cubicBezTo>
                <a:cubicBezTo>
                  <a:pt x="58186" y="81115"/>
                  <a:pt x="58282" y="81055"/>
                  <a:pt x="58377" y="80972"/>
                </a:cubicBezTo>
                <a:close/>
                <a:moveTo>
                  <a:pt x="60282" y="81698"/>
                </a:moveTo>
                <a:cubicBezTo>
                  <a:pt x="60627" y="81829"/>
                  <a:pt x="60960" y="81948"/>
                  <a:pt x="61306" y="82091"/>
                </a:cubicBezTo>
                <a:cubicBezTo>
                  <a:pt x="61258" y="82115"/>
                  <a:pt x="61234" y="82151"/>
                  <a:pt x="61175" y="82174"/>
                </a:cubicBezTo>
                <a:cubicBezTo>
                  <a:pt x="60830" y="82055"/>
                  <a:pt x="60472" y="81936"/>
                  <a:pt x="60115" y="81829"/>
                </a:cubicBezTo>
                <a:cubicBezTo>
                  <a:pt x="60175" y="81793"/>
                  <a:pt x="60222" y="81746"/>
                  <a:pt x="60282" y="81698"/>
                </a:cubicBezTo>
                <a:close/>
                <a:moveTo>
                  <a:pt x="107621" y="35907"/>
                </a:moveTo>
                <a:cubicBezTo>
                  <a:pt x="108600" y="36460"/>
                  <a:pt x="109746" y="36823"/>
                  <a:pt x="110896" y="36823"/>
                </a:cubicBezTo>
                <a:cubicBezTo>
                  <a:pt x="111158" y="36823"/>
                  <a:pt x="111420" y="36804"/>
                  <a:pt x="111681" y="36764"/>
                </a:cubicBezTo>
                <a:lnTo>
                  <a:pt x="111681" y="36764"/>
                </a:lnTo>
                <a:cubicBezTo>
                  <a:pt x="104216" y="52064"/>
                  <a:pt x="97965" y="68018"/>
                  <a:pt x="91048" y="83579"/>
                </a:cubicBezTo>
                <a:lnTo>
                  <a:pt x="91048" y="83591"/>
                </a:lnTo>
                <a:cubicBezTo>
                  <a:pt x="83844" y="80936"/>
                  <a:pt x="76200" y="79234"/>
                  <a:pt x="68819" y="77174"/>
                </a:cubicBezTo>
                <a:cubicBezTo>
                  <a:pt x="63723" y="75745"/>
                  <a:pt x="58567" y="74102"/>
                  <a:pt x="53269" y="73554"/>
                </a:cubicBezTo>
                <a:cubicBezTo>
                  <a:pt x="55155" y="73323"/>
                  <a:pt x="57037" y="73030"/>
                  <a:pt x="58922" y="73030"/>
                </a:cubicBezTo>
                <a:cubicBezTo>
                  <a:pt x="60143" y="73030"/>
                  <a:pt x="61366" y="73153"/>
                  <a:pt x="62592" y="73495"/>
                </a:cubicBezTo>
                <a:cubicBezTo>
                  <a:pt x="66878" y="74709"/>
                  <a:pt x="70712" y="76936"/>
                  <a:pt x="75105" y="77924"/>
                </a:cubicBezTo>
                <a:cubicBezTo>
                  <a:pt x="78404" y="78663"/>
                  <a:pt x="81798" y="79069"/>
                  <a:pt x="85197" y="79069"/>
                </a:cubicBezTo>
                <a:cubicBezTo>
                  <a:pt x="85956" y="79069"/>
                  <a:pt x="86716" y="79049"/>
                  <a:pt x="87476" y="79007"/>
                </a:cubicBezTo>
                <a:cubicBezTo>
                  <a:pt x="88809" y="78936"/>
                  <a:pt x="90417" y="78948"/>
                  <a:pt x="91012" y="77769"/>
                </a:cubicBezTo>
                <a:cubicBezTo>
                  <a:pt x="91107" y="77745"/>
                  <a:pt x="91179" y="77686"/>
                  <a:pt x="91226" y="77579"/>
                </a:cubicBezTo>
                <a:cubicBezTo>
                  <a:pt x="95882" y="63291"/>
                  <a:pt x="101787" y="49682"/>
                  <a:pt x="107621" y="35907"/>
                </a:cubicBezTo>
                <a:close/>
                <a:moveTo>
                  <a:pt x="61080" y="83603"/>
                </a:moveTo>
                <a:lnTo>
                  <a:pt x="61080" y="83603"/>
                </a:lnTo>
                <a:cubicBezTo>
                  <a:pt x="61639" y="83829"/>
                  <a:pt x="62175" y="84032"/>
                  <a:pt x="62723" y="84258"/>
                </a:cubicBezTo>
                <a:lnTo>
                  <a:pt x="61163" y="83818"/>
                </a:lnTo>
                <a:cubicBezTo>
                  <a:pt x="61139" y="83734"/>
                  <a:pt x="61127" y="83663"/>
                  <a:pt x="61080" y="83603"/>
                </a:cubicBezTo>
                <a:close/>
                <a:moveTo>
                  <a:pt x="114146" y="44206"/>
                </a:moveTo>
                <a:cubicBezTo>
                  <a:pt x="114217" y="44336"/>
                  <a:pt x="114289" y="44467"/>
                  <a:pt x="114384" y="44587"/>
                </a:cubicBezTo>
                <a:cubicBezTo>
                  <a:pt x="114467" y="45896"/>
                  <a:pt x="112205" y="50242"/>
                  <a:pt x="112003" y="50671"/>
                </a:cubicBezTo>
                <a:cubicBezTo>
                  <a:pt x="111062" y="52552"/>
                  <a:pt x="110121" y="54457"/>
                  <a:pt x="109181" y="56362"/>
                </a:cubicBezTo>
                <a:cubicBezTo>
                  <a:pt x="108705" y="57338"/>
                  <a:pt x="108228" y="58302"/>
                  <a:pt x="107752" y="59255"/>
                </a:cubicBezTo>
                <a:cubicBezTo>
                  <a:pt x="107097" y="60458"/>
                  <a:pt x="106466" y="61660"/>
                  <a:pt x="105835" y="62886"/>
                </a:cubicBezTo>
                <a:cubicBezTo>
                  <a:pt x="104323" y="65851"/>
                  <a:pt x="102668" y="68851"/>
                  <a:pt x="101477" y="71995"/>
                </a:cubicBezTo>
                <a:cubicBezTo>
                  <a:pt x="99692" y="75614"/>
                  <a:pt x="97894" y="79234"/>
                  <a:pt x="96108" y="82841"/>
                </a:cubicBezTo>
                <a:cubicBezTo>
                  <a:pt x="95072" y="83782"/>
                  <a:pt x="94036" y="84699"/>
                  <a:pt x="92988" y="85615"/>
                </a:cubicBezTo>
                <a:cubicBezTo>
                  <a:pt x="96286" y="78686"/>
                  <a:pt x="99632" y="71780"/>
                  <a:pt x="103109" y="64958"/>
                </a:cubicBezTo>
                <a:cubicBezTo>
                  <a:pt x="106669" y="57993"/>
                  <a:pt x="110586" y="51206"/>
                  <a:pt x="114086" y="44206"/>
                </a:cubicBezTo>
                <a:close/>
                <a:moveTo>
                  <a:pt x="105954" y="57445"/>
                </a:moveTo>
                <a:cubicBezTo>
                  <a:pt x="105478" y="58338"/>
                  <a:pt x="105014" y="59231"/>
                  <a:pt x="104537" y="60124"/>
                </a:cubicBezTo>
                <a:cubicBezTo>
                  <a:pt x="104502" y="60067"/>
                  <a:pt x="104445" y="60027"/>
                  <a:pt x="104387" y="60027"/>
                </a:cubicBezTo>
                <a:cubicBezTo>
                  <a:pt x="104348" y="60027"/>
                  <a:pt x="104309" y="60045"/>
                  <a:pt x="104275" y="60088"/>
                </a:cubicBezTo>
                <a:cubicBezTo>
                  <a:pt x="103168" y="61696"/>
                  <a:pt x="101918" y="63125"/>
                  <a:pt x="100668" y="64613"/>
                </a:cubicBezTo>
                <a:cubicBezTo>
                  <a:pt x="100576" y="64733"/>
                  <a:pt x="100691" y="64881"/>
                  <a:pt x="100808" y="64881"/>
                </a:cubicBezTo>
                <a:cubicBezTo>
                  <a:pt x="100842" y="64881"/>
                  <a:pt x="100876" y="64869"/>
                  <a:pt x="100906" y="64839"/>
                </a:cubicBezTo>
                <a:cubicBezTo>
                  <a:pt x="102144" y="63648"/>
                  <a:pt x="103204" y="62232"/>
                  <a:pt x="104168" y="60803"/>
                </a:cubicBezTo>
                <a:lnTo>
                  <a:pt x="104168" y="60803"/>
                </a:lnTo>
                <a:cubicBezTo>
                  <a:pt x="103192" y="62696"/>
                  <a:pt x="102239" y="64577"/>
                  <a:pt x="101287" y="66494"/>
                </a:cubicBezTo>
                <a:cubicBezTo>
                  <a:pt x="101251" y="66506"/>
                  <a:pt x="101239" y="66506"/>
                  <a:pt x="101204" y="66518"/>
                </a:cubicBezTo>
                <a:cubicBezTo>
                  <a:pt x="100299" y="67637"/>
                  <a:pt x="99299" y="68839"/>
                  <a:pt x="98727" y="70161"/>
                </a:cubicBezTo>
                <a:cubicBezTo>
                  <a:pt x="98694" y="70244"/>
                  <a:pt x="98759" y="70310"/>
                  <a:pt x="98826" y="70310"/>
                </a:cubicBezTo>
                <a:cubicBezTo>
                  <a:pt x="98855" y="70310"/>
                  <a:pt x="98884" y="70297"/>
                  <a:pt x="98906" y="70268"/>
                </a:cubicBezTo>
                <a:cubicBezTo>
                  <a:pt x="99477" y="69530"/>
                  <a:pt x="100001" y="68732"/>
                  <a:pt x="100537" y="67958"/>
                </a:cubicBezTo>
                <a:lnTo>
                  <a:pt x="100537" y="67958"/>
                </a:lnTo>
                <a:cubicBezTo>
                  <a:pt x="97953" y="73197"/>
                  <a:pt x="95465" y="78484"/>
                  <a:pt x="92988" y="83675"/>
                </a:cubicBezTo>
                <a:cubicBezTo>
                  <a:pt x="92679" y="84353"/>
                  <a:pt x="92322" y="85734"/>
                  <a:pt x="91786" y="86223"/>
                </a:cubicBezTo>
                <a:cubicBezTo>
                  <a:pt x="91339" y="86641"/>
                  <a:pt x="90906" y="86805"/>
                  <a:pt x="90431" y="86805"/>
                </a:cubicBezTo>
                <a:cubicBezTo>
                  <a:pt x="89919" y="86805"/>
                  <a:pt x="89358" y="86614"/>
                  <a:pt x="88678" y="86342"/>
                </a:cubicBezTo>
                <a:cubicBezTo>
                  <a:pt x="87297" y="85794"/>
                  <a:pt x="85976" y="84841"/>
                  <a:pt x="84594" y="84234"/>
                </a:cubicBezTo>
                <a:cubicBezTo>
                  <a:pt x="81237" y="82758"/>
                  <a:pt x="77665" y="81746"/>
                  <a:pt x="74141" y="80746"/>
                </a:cubicBezTo>
                <a:cubicBezTo>
                  <a:pt x="66604" y="78615"/>
                  <a:pt x="59055" y="76519"/>
                  <a:pt x="51531" y="74412"/>
                </a:cubicBezTo>
                <a:cubicBezTo>
                  <a:pt x="51519" y="74352"/>
                  <a:pt x="51483" y="74293"/>
                  <a:pt x="51471" y="74245"/>
                </a:cubicBezTo>
                <a:lnTo>
                  <a:pt x="51471" y="74245"/>
                </a:lnTo>
                <a:cubicBezTo>
                  <a:pt x="57972" y="74650"/>
                  <a:pt x="64223" y="76686"/>
                  <a:pt x="70485" y="78400"/>
                </a:cubicBezTo>
                <a:cubicBezTo>
                  <a:pt x="77260" y="80246"/>
                  <a:pt x="84059" y="82460"/>
                  <a:pt x="90964" y="83770"/>
                </a:cubicBezTo>
                <a:cubicBezTo>
                  <a:pt x="91055" y="83939"/>
                  <a:pt x="91231" y="84037"/>
                  <a:pt x="91396" y="84037"/>
                </a:cubicBezTo>
                <a:cubicBezTo>
                  <a:pt x="91533" y="84037"/>
                  <a:pt x="91661" y="83969"/>
                  <a:pt x="91726" y="83818"/>
                </a:cubicBezTo>
                <a:cubicBezTo>
                  <a:pt x="92869" y="81139"/>
                  <a:pt x="94048" y="78460"/>
                  <a:pt x="95227" y="75781"/>
                </a:cubicBezTo>
                <a:cubicBezTo>
                  <a:pt x="95250" y="75804"/>
                  <a:pt x="95294" y="75828"/>
                  <a:pt x="95335" y="75828"/>
                </a:cubicBezTo>
                <a:cubicBezTo>
                  <a:pt x="95356" y="75828"/>
                  <a:pt x="95377" y="75821"/>
                  <a:pt x="95393" y="75805"/>
                </a:cubicBezTo>
                <a:cubicBezTo>
                  <a:pt x="95989" y="75257"/>
                  <a:pt x="96405" y="74435"/>
                  <a:pt x="96858" y="73781"/>
                </a:cubicBezTo>
                <a:cubicBezTo>
                  <a:pt x="96927" y="73694"/>
                  <a:pt x="96852" y="73608"/>
                  <a:pt x="96769" y="73608"/>
                </a:cubicBezTo>
                <a:cubicBezTo>
                  <a:pt x="96738" y="73608"/>
                  <a:pt x="96705" y="73620"/>
                  <a:pt x="96679" y="73650"/>
                </a:cubicBezTo>
                <a:cubicBezTo>
                  <a:pt x="96310" y="74138"/>
                  <a:pt x="95846" y="74650"/>
                  <a:pt x="95489" y="75186"/>
                </a:cubicBezTo>
                <a:cubicBezTo>
                  <a:pt x="97429" y="70804"/>
                  <a:pt x="99394" y="66434"/>
                  <a:pt x="101323" y="62041"/>
                </a:cubicBezTo>
                <a:cubicBezTo>
                  <a:pt x="101348" y="62124"/>
                  <a:pt x="101424" y="62190"/>
                  <a:pt x="101509" y="62190"/>
                </a:cubicBezTo>
                <a:cubicBezTo>
                  <a:pt x="101546" y="62190"/>
                  <a:pt x="101584" y="62177"/>
                  <a:pt x="101620" y="62148"/>
                </a:cubicBezTo>
                <a:cubicBezTo>
                  <a:pt x="103216" y="60803"/>
                  <a:pt x="104585" y="59029"/>
                  <a:pt x="105954" y="57445"/>
                </a:cubicBezTo>
                <a:close/>
                <a:moveTo>
                  <a:pt x="95667" y="83758"/>
                </a:moveTo>
                <a:cubicBezTo>
                  <a:pt x="95477" y="84139"/>
                  <a:pt x="95298" y="84508"/>
                  <a:pt x="95108" y="84901"/>
                </a:cubicBezTo>
                <a:cubicBezTo>
                  <a:pt x="94179" y="85627"/>
                  <a:pt x="93226" y="86354"/>
                  <a:pt x="92310" y="87104"/>
                </a:cubicBezTo>
                <a:cubicBezTo>
                  <a:pt x="92429" y="86830"/>
                  <a:pt x="92548" y="86580"/>
                  <a:pt x="92667" y="86330"/>
                </a:cubicBezTo>
                <a:cubicBezTo>
                  <a:pt x="93703" y="85508"/>
                  <a:pt x="94703" y="84651"/>
                  <a:pt x="95667" y="83758"/>
                </a:cubicBezTo>
                <a:close/>
                <a:moveTo>
                  <a:pt x="64163" y="86127"/>
                </a:moveTo>
                <a:lnTo>
                  <a:pt x="64163" y="86127"/>
                </a:lnTo>
                <a:cubicBezTo>
                  <a:pt x="65223" y="86437"/>
                  <a:pt x="66283" y="86746"/>
                  <a:pt x="67295" y="87068"/>
                </a:cubicBezTo>
                <a:cubicBezTo>
                  <a:pt x="69974" y="87937"/>
                  <a:pt x="72664" y="88794"/>
                  <a:pt x="75343" y="89663"/>
                </a:cubicBezTo>
                <a:cubicBezTo>
                  <a:pt x="75486" y="89783"/>
                  <a:pt x="75653" y="89890"/>
                  <a:pt x="75819" y="89985"/>
                </a:cubicBezTo>
                <a:cubicBezTo>
                  <a:pt x="73986" y="89378"/>
                  <a:pt x="72140" y="88771"/>
                  <a:pt x="70307" y="88175"/>
                </a:cubicBezTo>
                <a:cubicBezTo>
                  <a:pt x="68259" y="87508"/>
                  <a:pt x="66199" y="86818"/>
                  <a:pt x="64163" y="86127"/>
                </a:cubicBezTo>
                <a:close/>
                <a:moveTo>
                  <a:pt x="54841" y="76233"/>
                </a:moveTo>
                <a:cubicBezTo>
                  <a:pt x="60103" y="77710"/>
                  <a:pt x="65354" y="79186"/>
                  <a:pt x="70605" y="80674"/>
                </a:cubicBezTo>
                <a:cubicBezTo>
                  <a:pt x="73569" y="81508"/>
                  <a:pt x="76558" y="82294"/>
                  <a:pt x="79499" y="83246"/>
                </a:cubicBezTo>
                <a:cubicBezTo>
                  <a:pt x="83142" y="84401"/>
                  <a:pt x="87857" y="85758"/>
                  <a:pt x="90750" y="88401"/>
                </a:cubicBezTo>
                <a:cubicBezTo>
                  <a:pt x="90274" y="88794"/>
                  <a:pt x="89809" y="89199"/>
                  <a:pt x="89357" y="89616"/>
                </a:cubicBezTo>
                <a:cubicBezTo>
                  <a:pt x="89234" y="89748"/>
                  <a:pt x="89381" y="89978"/>
                  <a:pt x="89578" y="89978"/>
                </a:cubicBezTo>
                <a:cubicBezTo>
                  <a:pt x="89629" y="89978"/>
                  <a:pt x="89684" y="89962"/>
                  <a:pt x="89738" y="89925"/>
                </a:cubicBezTo>
                <a:cubicBezTo>
                  <a:pt x="91369" y="88818"/>
                  <a:pt x="92905" y="87532"/>
                  <a:pt x="94441" y="86270"/>
                </a:cubicBezTo>
                <a:lnTo>
                  <a:pt x="94441" y="86270"/>
                </a:lnTo>
                <a:cubicBezTo>
                  <a:pt x="94262" y="86639"/>
                  <a:pt x="94084" y="86996"/>
                  <a:pt x="93881" y="87366"/>
                </a:cubicBezTo>
                <a:cubicBezTo>
                  <a:pt x="93868" y="87363"/>
                  <a:pt x="93854" y="87361"/>
                  <a:pt x="93840" y="87361"/>
                </a:cubicBezTo>
                <a:cubicBezTo>
                  <a:pt x="93790" y="87361"/>
                  <a:pt x="93737" y="87379"/>
                  <a:pt x="93691" y="87425"/>
                </a:cubicBezTo>
                <a:cubicBezTo>
                  <a:pt x="92310" y="88842"/>
                  <a:pt x="90762" y="89997"/>
                  <a:pt x="89274" y="91271"/>
                </a:cubicBezTo>
                <a:cubicBezTo>
                  <a:pt x="81487" y="88592"/>
                  <a:pt x="73736" y="85830"/>
                  <a:pt x="66021" y="82948"/>
                </a:cubicBezTo>
                <a:cubicBezTo>
                  <a:pt x="64878" y="82520"/>
                  <a:pt x="63723" y="82067"/>
                  <a:pt x="62568" y="81639"/>
                </a:cubicBezTo>
                <a:cubicBezTo>
                  <a:pt x="63294" y="81031"/>
                  <a:pt x="63913" y="80269"/>
                  <a:pt x="64389" y="79472"/>
                </a:cubicBezTo>
                <a:cubicBezTo>
                  <a:pt x="64442" y="79384"/>
                  <a:pt x="64360" y="79284"/>
                  <a:pt x="64284" y="79284"/>
                </a:cubicBezTo>
                <a:cubicBezTo>
                  <a:pt x="64256" y="79284"/>
                  <a:pt x="64230" y="79297"/>
                  <a:pt x="64211" y="79329"/>
                </a:cubicBezTo>
                <a:cubicBezTo>
                  <a:pt x="63663" y="80222"/>
                  <a:pt x="62973" y="80901"/>
                  <a:pt x="62187" y="81496"/>
                </a:cubicBezTo>
                <a:cubicBezTo>
                  <a:pt x="61794" y="81341"/>
                  <a:pt x="61413" y="81198"/>
                  <a:pt x="61008" y="81043"/>
                </a:cubicBezTo>
                <a:lnTo>
                  <a:pt x="61282" y="80781"/>
                </a:lnTo>
                <a:cubicBezTo>
                  <a:pt x="61818" y="80246"/>
                  <a:pt x="62306" y="79674"/>
                  <a:pt x="62770" y="79091"/>
                </a:cubicBezTo>
                <a:cubicBezTo>
                  <a:pt x="62855" y="78988"/>
                  <a:pt x="62758" y="78874"/>
                  <a:pt x="62651" y="78874"/>
                </a:cubicBezTo>
                <a:cubicBezTo>
                  <a:pt x="62609" y="78874"/>
                  <a:pt x="62566" y="78892"/>
                  <a:pt x="62532" y="78936"/>
                </a:cubicBezTo>
                <a:cubicBezTo>
                  <a:pt x="61984" y="79555"/>
                  <a:pt x="61425" y="80139"/>
                  <a:pt x="60830" y="80698"/>
                </a:cubicBezTo>
                <a:cubicBezTo>
                  <a:pt x="60758" y="80781"/>
                  <a:pt x="60687" y="80841"/>
                  <a:pt x="60591" y="80912"/>
                </a:cubicBezTo>
                <a:cubicBezTo>
                  <a:pt x="60246" y="80781"/>
                  <a:pt x="59901" y="80639"/>
                  <a:pt x="59556" y="80520"/>
                </a:cubicBezTo>
                <a:cubicBezTo>
                  <a:pt x="59377" y="80460"/>
                  <a:pt x="59198" y="80389"/>
                  <a:pt x="59008" y="80329"/>
                </a:cubicBezTo>
                <a:cubicBezTo>
                  <a:pt x="59413" y="79888"/>
                  <a:pt x="59782" y="79388"/>
                  <a:pt x="60115" y="78936"/>
                </a:cubicBezTo>
                <a:cubicBezTo>
                  <a:pt x="60209" y="78790"/>
                  <a:pt x="60081" y="78651"/>
                  <a:pt x="59954" y="78651"/>
                </a:cubicBezTo>
                <a:cubicBezTo>
                  <a:pt x="59904" y="78651"/>
                  <a:pt x="59854" y="78672"/>
                  <a:pt x="59817" y="78722"/>
                </a:cubicBezTo>
                <a:cubicBezTo>
                  <a:pt x="59425" y="79257"/>
                  <a:pt x="58996" y="79722"/>
                  <a:pt x="58555" y="80186"/>
                </a:cubicBezTo>
                <a:cubicBezTo>
                  <a:pt x="57996" y="80008"/>
                  <a:pt x="57436" y="79829"/>
                  <a:pt x="56865" y="79650"/>
                </a:cubicBezTo>
                <a:cubicBezTo>
                  <a:pt x="57270" y="79150"/>
                  <a:pt x="57627" y="78650"/>
                  <a:pt x="57984" y="78162"/>
                </a:cubicBezTo>
                <a:cubicBezTo>
                  <a:pt x="58061" y="78051"/>
                  <a:pt x="57960" y="77934"/>
                  <a:pt x="57857" y="77934"/>
                </a:cubicBezTo>
                <a:cubicBezTo>
                  <a:pt x="57817" y="77934"/>
                  <a:pt x="57776" y="77952"/>
                  <a:pt x="57746" y="77995"/>
                </a:cubicBezTo>
                <a:cubicBezTo>
                  <a:pt x="57365" y="78531"/>
                  <a:pt x="56924" y="79031"/>
                  <a:pt x="56496" y="79531"/>
                </a:cubicBezTo>
                <a:cubicBezTo>
                  <a:pt x="56186" y="79424"/>
                  <a:pt x="55877" y="79305"/>
                  <a:pt x="55579" y="79186"/>
                </a:cubicBezTo>
                <a:cubicBezTo>
                  <a:pt x="55841" y="78769"/>
                  <a:pt x="56067" y="78305"/>
                  <a:pt x="56246" y="77864"/>
                </a:cubicBezTo>
                <a:cubicBezTo>
                  <a:pt x="56260" y="77813"/>
                  <a:pt x="56229" y="77784"/>
                  <a:pt x="56195" y="77784"/>
                </a:cubicBezTo>
                <a:cubicBezTo>
                  <a:pt x="56174" y="77784"/>
                  <a:pt x="56152" y="77794"/>
                  <a:pt x="56138" y="77817"/>
                </a:cubicBezTo>
                <a:cubicBezTo>
                  <a:pt x="55912" y="78281"/>
                  <a:pt x="55650" y="78698"/>
                  <a:pt x="55353" y="79091"/>
                </a:cubicBezTo>
                <a:cubicBezTo>
                  <a:pt x="54995" y="78948"/>
                  <a:pt x="54650" y="78793"/>
                  <a:pt x="54341" y="78638"/>
                </a:cubicBezTo>
                <a:cubicBezTo>
                  <a:pt x="54698" y="78234"/>
                  <a:pt x="55043" y="77781"/>
                  <a:pt x="55341" y="77388"/>
                </a:cubicBezTo>
                <a:cubicBezTo>
                  <a:pt x="55429" y="77265"/>
                  <a:pt x="55308" y="77129"/>
                  <a:pt x="55187" y="77129"/>
                </a:cubicBezTo>
                <a:cubicBezTo>
                  <a:pt x="55144" y="77129"/>
                  <a:pt x="55101" y="77145"/>
                  <a:pt x="55067" y="77186"/>
                </a:cubicBezTo>
                <a:cubicBezTo>
                  <a:pt x="54757" y="77602"/>
                  <a:pt x="54424" y="78007"/>
                  <a:pt x="54067" y="78376"/>
                </a:cubicBezTo>
                <a:lnTo>
                  <a:pt x="54007" y="78436"/>
                </a:lnTo>
                <a:cubicBezTo>
                  <a:pt x="53924" y="78376"/>
                  <a:pt x="53817" y="78341"/>
                  <a:pt x="53733" y="78281"/>
                </a:cubicBezTo>
                <a:cubicBezTo>
                  <a:pt x="53614" y="78186"/>
                  <a:pt x="53495" y="78079"/>
                  <a:pt x="53388" y="77960"/>
                </a:cubicBezTo>
                <a:cubicBezTo>
                  <a:pt x="53876" y="77400"/>
                  <a:pt x="54353" y="76817"/>
                  <a:pt x="54829" y="76257"/>
                </a:cubicBezTo>
                <a:cubicBezTo>
                  <a:pt x="54829" y="76257"/>
                  <a:pt x="54829" y="76233"/>
                  <a:pt x="54841" y="76233"/>
                </a:cubicBezTo>
                <a:close/>
                <a:moveTo>
                  <a:pt x="93286" y="88592"/>
                </a:moveTo>
                <a:lnTo>
                  <a:pt x="93286" y="88592"/>
                </a:lnTo>
                <a:cubicBezTo>
                  <a:pt x="93048" y="89056"/>
                  <a:pt x="92810" y="89533"/>
                  <a:pt x="92572" y="90009"/>
                </a:cubicBezTo>
                <a:cubicBezTo>
                  <a:pt x="91881" y="90568"/>
                  <a:pt x="91143" y="91104"/>
                  <a:pt x="90428" y="91652"/>
                </a:cubicBezTo>
                <a:cubicBezTo>
                  <a:pt x="90286" y="91616"/>
                  <a:pt x="90155" y="91557"/>
                  <a:pt x="90000" y="91509"/>
                </a:cubicBezTo>
                <a:cubicBezTo>
                  <a:pt x="91190" y="90676"/>
                  <a:pt x="92274" y="89628"/>
                  <a:pt x="93286" y="88592"/>
                </a:cubicBezTo>
                <a:close/>
                <a:moveTo>
                  <a:pt x="61711" y="82234"/>
                </a:moveTo>
                <a:cubicBezTo>
                  <a:pt x="63270" y="82817"/>
                  <a:pt x="64830" y="83413"/>
                  <a:pt x="66402" y="83996"/>
                </a:cubicBezTo>
                <a:cubicBezTo>
                  <a:pt x="73772" y="86723"/>
                  <a:pt x="81189" y="89354"/>
                  <a:pt x="88654" y="91830"/>
                </a:cubicBezTo>
                <a:cubicBezTo>
                  <a:pt x="88631" y="91830"/>
                  <a:pt x="88631" y="91866"/>
                  <a:pt x="88631" y="91890"/>
                </a:cubicBezTo>
                <a:cubicBezTo>
                  <a:pt x="82868" y="89842"/>
                  <a:pt x="77034" y="87949"/>
                  <a:pt x="71295" y="85877"/>
                </a:cubicBezTo>
                <a:cubicBezTo>
                  <a:pt x="68223" y="84770"/>
                  <a:pt x="65163" y="83639"/>
                  <a:pt x="62092" y="82508"/>
                </a:cubicBezTo>
                <a:cubicBezTo>
                  <a:pt x="61913" y="82448"/>
                  <a:pt x="61734" y="82365"/>
                  <a:pt x="61556" y="82305"/>
                </a:cubicBezTo>
                <a:cubicBezTo>
                  <a:pt x="61603" y="82282"/>
                  <a:pt x="61651" y="82270"/>
                  <a:pt x="61711" y="82234"/>
                </a:cubicBezTo>
                <a:close/>
                <a:moveTo>
                  <a:pt x="91881" y="91390"/>
                </a:moveTo>
                <a:cubicBezTo>
                  <a:pt x="91774" y="91616"/>
                  <a:pt x="91667" y="91819"/>
                  <a:pt x="91560" y="92045"/>
                </a:cubicBezTo>
                <a:cubicBezTo>
                  <a:pt x="91464" y="92009"/>
                  <a:pt x="91369" y="91973"/>
                  <a:pt x="91262" y="91938"/>
                </a:cubicBezTo>
                <a:cubicBezTo>
                  <a:pt x="91476" y="91759"/>
                  <a:pt x="91679" y="91580"/>
                  <a:pt x="91881" y="91390"/>
                </a:cubicBezTo>
                <a:close/>
                <a:moveTo>
                  <a:pt x="89226" y="92009"/>
                </a:moveTo>
                <a:cubicBezTo>
                  <a:pt x="89393" y="92057"/>
                  <a:pt x="89559" y="92116"/>
                  <a:pt x="89714" y="92176"/>
                </a:cubicBezTo>
                <a:cubicBezTo>
                  <a:pt x="89690" y="92211"/>
                  <a:pt x="89655" y="92223"/>
                  <a:pt x="89631" y="92247"/>
                </a:cubicBezTo>
                <a:lnTo>
                  <a:pt x="89143" y="92069"/>
                </a:lnTo>
                <a:cubicBezTo>
                  <a:pt x="89166" y="92057"/>
                  <a:pt x="89202" y="92033"/>
                  <a:pt x="89226" y="92009"/>
                </a:cubicBezTo>
                <a:close/>
                <a:moveTo>
                  <a:pt x="91821" y="92902"/>
                </a:moveTo>
                <a:cubicBezTo>
                  <a:pt x="91811" y="92921"/>
                  <a:pt x="91800" y="92940"/>
                  <a:pt x="91790" y="92958"/>
                </a:cubicBezTo>
                <a:lnTo>
                  <a:pt x="91790" y="92958"/>
                </a:lnTo>
                <a:cubicBezTo>
                  <a:pt x="91789" y="92952"/>
                  <a:pt x="91788" y="92945"/>
                  <a:pt x="91786" y="92938"/>
                </a:cubicBezTo>
                <a:lnTo>
                  <a:pt x="91786" y="92902"/>
                </a:lnTo>
                <a:close/>
                <a:moveTo>
                  <a:pt x="90631" y="92485"/>
                </a:moveTo>
                <a:cubicBezTo>
                  <a:pt x="90881" y="92569"/>
                  <a:pt x="91119" y="92640"/>
                  <a:pt x="91357" y="92711"/>
                </a:cubicBezTo>
                <a:cubicBezTo>
                  <a:pt x="91417" y="92831"/>
                  <a:pt x="91536" y="92902"/>
                  <a:pt x="91679" y="92926"/>
                </a:cubicBezTo>
                <a:cubicBezTo>
                  <a:pt x="91658" y="92968"/>
                  <a:pt x="91711" y="93006"/>
                  <a:pt x="91751" y="93006"/>
                </a:cubicBezTo>
                <a:cubicBezTo>
                  <a:pt x="91756" y="93006"/>
                  <a:pt x="91761" y="93005"/>
                  <a:pt x="91766" y="93003"/>
                </a:cubicBezTo>
                <a:lnTo>
                  <a:pt x="91766" y="93003"/>
                </a:lnTo>
                <a:cubicBezTo>
                  <a:pt x="91696" y="93137"/>
                  <a:pt x="91635" y="93272"/>
                  <a:pt x="91560" y="93414"/>
                </a:cubicBezTo>
                <a:cubicBezTo>
                  <a:pt x="91560" y="93152"/>
                  <a:pt x="91429" y="92902"/>
                  <a:pt x="91107" y="92783"/>
                </a:cubicBezTo>
                <a:cubicBezTo>
                  <a:pt x="90905" y="92711"/>
                  <a:pt x="90714" y="92652"/>
                  <a:pt x="90524" y="92581"/>
                </a:cubicBezTo>
                <a:cubicBezTo>
                  <a:pt x="90548" y="92545"/>
                  <a:pt x="90595" y="92521"/>
                  <a:pt x="90631" y="92485"/>
                </a:cubicBezTo>
                <a:close/>
                <a:moveTo>
                  <a:pt x="82213" y="92128"/>
                </a:moveTo>
                <a:lnTo>
                  <a:pt x="82213" y="92128"/>
                </a:lnTo>
                <a:cubicBezTo>
                  <a:pt x="82487" y="92188"/>
                  <a:pt x="82749" y="92247"/>
                  <a:pt x="83023" y="92330"/>
                </a:cubicBezTo>
                <a:cubicBezTo>
                  <a:pt x="83189" y="92366"/>
                  <a:pt x="84487" y="92962"/>
                  <a:pt x="85964" y="93604"/>
                </a:cubicBezTo>
                <a:cubicBezTo>
                  <a:pt x="84416" y="93021"/>
                  <a:pt x="82999" y="92450"/>
                  <a:pt x="82213" y="92128"/>
                </a:cubicBezTo>
                <a:close/>
                <a:moveTo>
                  <a:pt x="91071" y="94390"/>
                </a:moveTo>
                <a:cubicBezTo>
                  <a:pt x="91059" y="94438"/>
                  <a:pt x="91059" y="94450"/>
                  <a:pt x="91048" y="94474"/>
                </a:cubicBezTo>
                <a:cubicBezTo>
                  <a:pt x="91024" y="94438"/>
                  <a:pt x="91012" y="94426"/>
                  <a:pt x="91000" y="94414"/>
                </a:cubicBezTo>
                <a:cubicBezTo>
                  <a:pt x="91024" y="94414"/>
                  <a:pt x="91048" y="94390"/>
                  <a:pt x="91071" y="94390"/>
                </a:cubicBezTo>
                <a:close/>
                <a:moveTo>
                  <a:pt x="92453" y="94914"/>
                </a:moveTo>
                <a:cubicBezTo>
                  <a:pt x="92476" y="95045"/>
                  <a:pt x="92512" y="95164"/>
                  <a:pt x="92595" y="95259"/>
                </a:cubicBezTo>
                <a:cubicBezTo>
                  <a:pt x="92475" y="95293"/>
                  <a:pt x="92327" y="95308"/>
                  <a:pt x="92158" y="95308"/>
                </a:cubicBezTo>
                <a:cubicBezTo>
                  <a:pt x="92027" y="95308"/>
                  <a:pt x="91882" y="95299"/>
                  <a:pt x="91726" y="95283"/>
                </a:cubicBezTo>
                <a:cubicBezTo>
                  <a:pt x="91881" y="95283"/>
                  <a:pt x="92024" y="95248"/>
                  <a:pt x="92143" y="95164"/>
                </a:cubicBezTo>
                <a:cubicBezTo>
                  <a:pt x="92250" y="95093"/>
                  <a:pt x="92357" y="95009"/>
                  <a:pt x="92453" y="94914"/>
                </a:cubicBezTo>
                <a:close/>
                <a:moveTo>
                  <a:pt x="97917" y="86639"/>
                </a:moveTo>
                <a:cubicBezTo>
                  <a:pt x="96501" y="89616"/>
                  <a:pt x="95072" y="92592"/>
                  <a:pt x="93679" y="95557"/>
                </a:cubicBezTo>
                <a:cubicBezTo>
                  <a:pt x="93667" y="95486"/>
                  <a:pt x="93631" y="95426"/>
                  <a:pt x="93584" y="95367"/>
                </a:cubicBezTo>
                <a:cubicBezTo>
                  <a:pt x="93667" y="95307"/>
                  <a:pt x="93738" y="95212"/>
                  <a:pt x="93774" y="95093"/>
                </a:cubicBezTo>
                <a:cubicBezTo>
                  <a:pt x="95167" y="92283"/>
                  <a:pt x="96536" y="89449"/>
                  <a:pt x="97917" y="86639"/>
                </a:cubicBezTo>
                <a:close/>
                <a:moveTo>
                  <a:pt x="31417" y="0"/>
                </a:moveTo>
                <a:cubicBezTo>
                  <a:pt x="31339" y="0"/>
                  <a:pt x="31260" y="40"/>
                  <a:pt x="31231" y="129"/>
                </a:cubicBezTo>
                <a:cubicBezTo>
                  <a:pt x="31207" y="129"/>
                  <a:pt x="31207" y="105"/>
                  <a:pt x="31195" y="105"/>
                </a:cubicBezTo>
                <a:cubicBezTo>
                  <a:pt x="31160" y="75"/>
                  <a:pt x="31121" y="62"/>
                  <a:pt x="31082" y="62"/>
                </a:cubicBezTo>
                <a:cubicBezTo>
                  <a:pt x="30922" y="62"/>
                  <a:pt x="30763" y="283"/>
                  <a:pt x="30897" y="426"/>
                </a:cubicBezTo>
                <a:cubicBezTo>
                  <a:pt x="30957" y="486"/>
                  <a:pt x="31016" y="522"/>
                  <a:pt x="31064" y="581"/>
                </a:cubicBezTo>
                <a:cubicBezTo>
                  <a:pt x="30492" y="2391"/>
                  <a:pt x="29945" y="4189"/>
                  <a:pt x="29397" y="5987"/>
                </a:cubicBezTo>
                <a:cubicBezTo>
                  <a:pt x="29397" y="5987"/>
                  <a:pt x="29397" y="5975"/>
                  <a:pt x="29385" y="5975"/>
                </a:cubicBezTo>
                <a:cubicBezTo>
                  <a:pt x="27909" y="5606"/>
                  <a:pt x="26825" y="4784"/>
                  <a:pt x="25825" y="3653"/>
                </a:cubicBezTo>
                <a:cubicBezTo>
                  <a:pt x="25763" y="3579"/>
                  <a:pt x="25689" y="3548"/>
                  <a:pt x="25618" y="3548"/>
                </a:cubicBezTo>
                <a:cubicBezTo>
                  <a:pt x="25414" y="3548"/>
                  <a:pt x="25229" y="3799"/>
                  <a:pt x="25397" y="4010"/>
                </a:cubicBezTo>
                <a:lnTo>
                  <a:pt x="25408" y="4022"/>
                </a:lnTo>
                <a:cubicBezTo>
                  <a:pt x="19860" y="20155"/>
                  <a:pt x="15610" y="36812"/>
                  <a:pt x="10657" y="53135"/>
                </a:cubicBezTo>
                <a:cubicBezTo>
                  <a:pt x="10580" y="53423"/>
                  <a:pt x="10819" y="53625"/>
                  <a:pt x="11040" y="53625"/>
                </a:cubicBezTo>
                <a:cubicBezTo>
                  <a:pt x="11093" y="53625"/>
                  <a:pt x="11146" y="53613"/>
                  <a:pt x="11192" y="53588"/>
                </a:cubicBezTo>
                <a:cubicBezTo>
                  <a:pt x="17324" y="57017"/>
                  <a:pt x="23968" y="59684"/>
                  <a:pt x="30338" y="62613"/>
                </a:cubicBezTo>
                <a:cubicBezTo>
                  <a:pt x="36267" y="65339"/>
                  <a:pt x="42411" y="67827"/>
                  <a:pt x="47661" y="71721"/>
                </a:cubicBezTo>
                <a:cubicBezTo>
                  <a:pt x="47578" y="71721"/>
                  <a:pt x="47506" y="71745"/>
                  <a:pt x="47435" y="71757"/>
                </a:cubicBezTo>
                <a:cubicBezTo>
                  <a:pt x="40494" y="68613"/>
                  <a:pt x="33564" y="65458"/>
                  <a:pt x="26623" y="62339"/>
                </a:cubicBezTo>
                <a:cubicBezTo>
                  <a:pt x="23277" y="60839"/>
                  <a:pt x="19920" y="59303"/>
                  <a:pt x="16407" y="58219"/>
                </a:cubicBezTo>
                <a:cubicBezTo>
                  <a:pt x="14931" y="57755"/>
                  <a:pt x="13407" y="57540"/>
                  <a:pt x="11954" y="57112"/>
                </a:cubicBezTo>
                <a:cubicBezTo>
                  <a:pt x="11049" y="56850"/>
                  <a:pt x="9264" y="56636"/>
                  <a:pt x="8847" y="55600"/>
                </a:cubicBezTo>
                <a:cubicBezTo>
                  <a:pt x="8573" y="54957"/>
                  <a:pt x="9573" y="52826"/>
                  <a:pt x="9752" y="52183"/>
                </a:cubicBezTo>
                <a:cubicBezTo>
                  <a:pt x="13193" y="39050"/>
                  <a:pt x="16741" y="25548"/>
                  <a:pt x="18967" y="12047"/>
                </a:cubicBezTo>
                <a:cubicBezTo>
                  <a:pt x="19098" y="11821"/>
                  <a:pt x="19217" y="11618"/>
                  <a:pt x="19348" y="11392"/>
                </a:cubicBezTo>
                <a:cubicBezTo>
                  <a:pt x="19467" y="11201"/>
                  <a:pt x="19301" y="10987"/>
                  <a:pt x="19122" y="10987"/>
                </a:cubicBezTo>
                <a:cubicBezTo>
                  <a:pt x="19360" y="9475"/>
                  <a:pt x="19586" y="7939"/>
                  <a:pt x="19801" y="6427"/>
                </a:cubicBezTo>
                <a:cubicBezTo>
                  <a:pt x="20253" y="6725"/>
                  <a:pt x="20813" y="6903"/>
                  <a:pt x="21265" y="7201"/>
                </a:cubicBezTo>
                <a:cubicBezTo>
                  <a:pt x="21848" y="7558"/>
                  <a:pt x="22372" y="7987"/>
                  <a:pt x="22896" y="8415"/>
                </a:cubicBezTo>
                <a:cubicBezTo>
                  <a:pt x="22946" y="8455"/>
                  <a:pt x="22996" y="8472"/>
                  <a:pt x="23044" y="8472"/>
                </a:cubicBezTo>
                <a:cubicBezTo>
                  <a:pt x="23225" y="8472"/>
                  <a:pt x="23362" y="8226"/>
                  <a:pt x="23230" y="8046"/>
                </a:cubicBezTo>
                <a:cubicBezTo>
                  <a:pt x="22513" y="7064"/>
                  <a:pt x="21035" y="5769"/>
                  <a:pt x="19719" y="5769"/>
                </a:cubicBezTo>
                <a:cubicBezTo>
                  <a:pt x="19678" y="5769"/>
                  <a:pt x="19638" y="5770"/>
                  <a:pt x="19598" y="5772"/>
                </a:cubicBezTo>
                <a:cubicBezTo>
                  <a:pt x="19360" y="5784"/>
                  <a:pt x="19360" y="6082"/>
                  <a:pt x="19503" y="6213"/>
                </a:cubicBezTo>
                <a:cubicBezTo>
                  <a:pt x="19515" y="6225"/>
                  <a:pt x="19527" y="6225"/>
                  <a:pt x="19539" y="6248"/>
                </a:cubicBezTo>
                <a:cubicBezTo>
                  <a:pt x="19396" y="6808"/>
                  <a:pt x="19265" y="7368"/>
                  <a:pt x="19122" y="7939"/>
                </a:cubicBezTo>
                <a:cubicBezTo>
                  <a:pt x="19098" y="7880"/>
                  <a:pt x="19050" y="7820"/>
                  <a:pt x="19027" y="7761"/>
                </a:cubicBezTo>
                <a:cubicBezTo>
                  <a:pt x="18974" y="7666"/>
                  <a:pt x="18894" y="7627"/>
                  <a:pt x="18795" y="7627"/>
                </a:cubicBezTo>
                <a:cubicBezTo>
                  <a:pt x="18781" y="7627"/>
                  <a:pt x="18767" y="7628"/>
                  <a:pt x="18753" y="7630"/>
                </a:cubicBezTo>
                <a:cubicBezTo>
                  <a:pt x="18408" y="7653"/>
                  <a:pt x="18110" y="7796"/>
                  <a:pt x="17848" y="7987"/>
                </a:cubicBezTo>
                <a:cubicBezTo>
                  <a:pt x="17669" y="7975"/>
                  <a:pt x="17503" y="7951"/>
                  <a:pt x="17324" y="7927"/>
                </a:cubicBezTo>
                <a:cubicBezTo>
                  <a:pt x="16698" y="7811"/>
                  <a:pt x="16084" y="7402"/>
                  <a:pt x="15459" y="7402"/>
                </a:cubicBezTo>
                <a:cubicBezTo>
                  <a:pt x="15442" y="7402"/>
                  <a:pt x="15424" y="7403"/>
                  <a:pt x="15407" y="7403"/>
                </a:cubicBezTo>
                <a:cubicBezTo>
                  <a:pt x="15300" y="7403"/>
                  <a:pt x="15229" y="7463"/>
                  <a:pt x="15181" y="7522"/>
                </a:cubicBezTo>
                <a:cubicBezTo>
                  <a:pt x="15217" y="7380"/>
                  <a:pt x="15240" y="7225"/>
                  <a:pt x="15252" y="7082"/>
                </a:cubicBezTo>
                <a:cubicBezTo>
                  <a:pt x="15267" y="7018"/>
                  <a:pt x="15217" y="6979"/>
                  <a:pt x="15164" y="6979"/>
                </a:cubicBezTo>
                <a:cubicBezTo>
                  <a:pt x="15129" y="6979"/>
                  <a:pt x="15093" y="6996"/>
                  <a:pt x="15074" y="7034"/>
                </a:cubicBezTo>
                <a:cubicBezTo>
                  <a:pt x="11883" y="15690"/>
                  <a:pt x="10097" y="25060"/>
                  <a:pt x="7751" y="33990"/>
                </a:cubicBezTo>
                <a:cubicBezTo>
                  <a:pt x="5465" y="42777"/>
                  <a:pt x="3132" y="51564"/>
                  <a:pt x="834" y="60362"/>
                </a:cubicBezTo>
                <a:cubicBezTo>
                  <a:pt x="572" y="60898"/>
                  <a:pt x="298" y="61446"/>
                  <a:pt x="72" y="61993"/>
                </a:cubicBezTo>
                <a:cubicBezTo>
                  <a:pt x="0" y="62172"/>
                  <a:pt x="120" y="62363"/>
                  <a:pt x="286" y="62422"/>
                </a:cubicBezTo>
                <a:cubicBezTo>
                  <a:pt x="7037" y="65268"/>
                  <a:pt x="13978" y="67744"/>
                  <a:pt x="20825" y="70340"/>
                </a:cubicBezTo>
                <a:cubicBezTo>
                  <a:pt x="27599" y="72911"/>
                  <a:pt x="34445" y="76209"/>
                  <a:pt x="41446" y="78043"/>
                </a:cubicBezTo>
                <a:cubicBezTo>
                  <a:pt x="41477" y="78051"/>
                  <a:pt x="41505" y="78055"/>
                  <a:pt x="41532" y="78055"/>
                </a:cubicBezTo>
                <a:cubicBezTo>
                  <a:pt x="41746" y="78055"/>
                  <a:pt x="41839" y="77821"/>
                  <a:pt x="41744" y="77662"/>
                </a:cubicBezTo>
                <a:lnTo>
                  <a:pt x="41744" y="77662"/>
                </a:lnTo>
                <a:lnTo>
                  <a:pt x="42018" y="77757"/>
                </a:lnTo>
                <a:cubicBezTo>
                  <a:pt x="42018" y="77781"/>
                  <a:pt x="42018" y="77817"/>
                  <a:pt x="42041" y="77829"/>
                </a:cubicBezTo>
                <a:cubicBezTo>
                  <a:pt x="42458" y="78222"/>
                  <a:pt x="42911" y="78555"/>
                  <a:pt x="43375" y="78841"/>
                </a:cubicBezTo>
                <a:cubicBezTo>
                  <a:pt x="44488" y="81013"/>
                  <a:pt x="47024" y="82582"/>
                  <a:pt x="49457" y="82582"/>
                </a:cubicBezTo>
                <a:cubicBezTo>
                  <a:pt x="49758" y="82582"/>
                  <a:pt x="50057" y="82558"/>
                  <a:pt x="50352" y="82508"/>
                </a:cubicBezTo>
                <a:cubicBezTo>
                  <a:pt x="50622" y="82544"/>
                  <a:pt x="50896" y="82558"/>
                  <a:pt x="51175" y="82558"/>
                </a:cubicBezTo>
                <a:cubicBezTo>
                  <a:pt x="51351" y="82558"/>
                  <a:pt x="51529" y="82553"/>
                  <a:pt x="51709" y="82544"/>
                </a:cubicBezTo>
                <a:cubicBezTo>
                  <a:pt x="51793" y="82603"/>
                  <a:pt x="51900" y="82663"/>
                  <a:pt x="51983" y="82746"/>
                </a:cubicBezTo>
                <a:cubicBezTo>
                  <a:pt x="51924" y="82853"/>
                  <a:pt x="51959" y="83020"/>
                  <a:pt x="52126" y="83103"/>
                </a:cubicBezTo>
                <a:cubicBezTo>
                  <a:pt x="57020" y="85437"/>
                  <a:pt x="62389" y="87068"/>
                  <a:pt x="67664" y="88759"/>
                </a:cubicBezTo>
                <a:cubicBezTo>
                  <a:pt x="67926" y="88842"/>
                  <a:pt x="68211" y="88937"/>
                  <a:pt x="68473" y="89032"/>
                </a:cubicBezTo>
                <a:cubicBezTo>
                  <a:pt x="71807" y="90187"/>
                  <a:pt x="75141" y="91307"/>
                  <a:pt x="78498" y="92461"/>
                </a:cubicBezTo>
                <a:cubicBezTo>
                  <a:pt x="83535" y="94247"/>
                  <a:pt x="88583" y="96045"/>
                  <a:pt x="93691" y="97629"/>
                </a:cubicBezTo>
                <a:cubicBezTo>
                  <a:pt x="93721" y="97635"/>
                  <a:pt x="93753" y="97639"/>
                  <a:pt x="93785" y="97639"/>
                </a:cubicBezTo>
                <a:cubicBezTo>
                  <a:pt x="93930" y="97639"/>
                  <a:pt x="94080" y="97570"/>
                  <a:pt x="94119" y="97414"/>
                </a:cubicBezTo>
                <a:cubicBezTo>
                  <a:pt x="94298" y="96831"/>
                  <a:pt x="94453" y="96260"/>
                  <a:pt x="94584" y="95676"/>
                </a:cubicBezTo>
                <a:cubicBezTo>
                  <a:pt x="98489" y="87473"/>
                  <a:pt x="102359" y="79246"/>
                  <a:pt x="106240" y="71030"/>
                </a:cubicBezTo>
                <a:cubicBezTo>
                  <a:pt x="108800" y="65625"/>
                  <a:pt x="111622" y="60255"/>
                  <a:pt x="114170" y="54790"/>
                </a:cubicBezTo>
                <a:cubicBezTo>
                  <a:pt x="114300" y="54564"/>
                  <a:pt x="114420" y="54302"/>
                  <a:pt x="114515" y="54028"/>
                </a:cubicBezTo>
                <a:cubicBezTo>
                  <a:pt x="115777" y="51266"/>
                  <a:pt x="116956" y="48480"/>
                  <a:pt x="117980" y="45658"/>
                </a:cubicBezTo>
                <a:cubicBezTo>
                  <a:pt x="118005" y="45590"/>
                  <a:pt x="117939" y="45534"/>
                  <a:pt x="117878" y="45534"/>
                </a:cubicBezTo>
                <a:cubicBezTo>
                  <a:pt x="117853" y="45534"/>
                  <a:pt x="117830" y="45543"/>
                  <a:pt x="117813" y="45563"/>
                </a:cubicBezTo>
                <a:cubicBezTo>
                  <a:pt x="117741" y="45694"/>
                  <a:pt x="117670" y="45825"/>
                  <a:pt x="117587" y="45956"/>
                </a:cubicBezTo>
                <a:cubicBezTo>
                  <a:pt x="117610" y="45872"/>
                  <a:pt x="117575" y="45789"/>
                  <a:pt x="117503" y="45706"/>
                </a:cubicBezTo>
                <a:cubicBezTo>
                  <a:pt x="117456" y="45670"/>
                  <a:pt x="117384" y="45634"/>
                  <a:pt x="117325" y="45587"/>
                </a:cubicBezTo>
                <a:cubicBezTo>
                  <a:pt x="117297" y="45485"/>
                  <a:pt x="117219" y="45412"/>
                  <a:pt x="117130" y="45412"/>
                </a:cubicBezTo>
                <a:cubicBezTo>
                  <a:pt x="117104" y="45412"/>
                  <a:pt x="117078" y="45418"/>
                  <a:pt x="117051" y="45432"/>
                </a:cubicBezTo>
                <a:cubicBezTo>
                  <a:pt x="116622" y="45218"/>
                  <a:pt x="116098" y="45098"/>
                  <a:pt x="115682" y="44872"/>
                </a:cubicBezTo>
                <a:cubicBezTo>
                  <a:pt x="115539" y="44789"/>
                  <a:pt x="115384" y="44694"/>
                  <a:pt x="115241" y="44598"/>
                </a:cubicBezTo>
                <a:cubicBezTo>
                  <a:pt x="115170" y="44277"/>
                  <a:pt x="115027" y="43979"/>
                  <a:pt x="114777" y="43741"/>
                </a:cubicBezTo>
                <a:cubicBezTo>
                  <a:pt x="114725" y="43690"/>
                  <a:pt x="114670" y="43666"/>
                  <a:pt x="114609" y="43666"/>
                </a:cubicBezTo>
                <a:cubicBezTo>
                  <a:pt x="114572" y="43666"/>
                  <a:pt x="114532" y="43675"/>
                  <a:pt x="114491" y="43694"/>
                </a:cubicBezTo>
                <a:cubicBezTo>
                  <a:pt x="114431" y="43717"/>
                  <a:pt x="114360" y="43729"/>
                  <a:pt x="114300" y="43765"/>
                </a:cubicBezTo>
                <a:cubicBezTo>
                  <a:pt x="114562" y="43241"/>
                  <a:pt x="114824" y="42717"/>
                  <a:pt x="115074" y="42205"/>
                </a:cubicBezTo>
                <a:lnTo>
                  <a:pt x="115134" y="42205"/>
                </a:lnTo>
                <a:cubicBezTo>
                  <a:pt x="115313" y="42205"/>
                  <a:pt x="115503" y="41955"/>
                  <a:pt x="115348" y="41800"/>
                </a:cubicBezTo>
                <a:cubicBezTo>
                  <a:pt x="114740" y="41222"/>
                  <a:pt x="113717" y="41018"/>
                  <a:pt x="112735" y="41018"/>
                </a:cubicBezTo>
                <a:cubicBezTo>
                  <a:pt x="112140" y="41018"/>
                  <a:pt x="111560" y="41093"/>
                  <a:pt x="111098" y="41205"/>
                </a:cubicBezTo>
                <a:cubicBezTo>
                  <a:pt x="110836" y="41265"/>
                  <a:pt x="110824" y="41705"/>
                  <a:pt x="111133" y="41705"/>
                </a:cubicBezTo>
                <a:cubicBezTo>
                  <a:pt x="111550" y="41705"/>
                  <a:pt x="111955" y="41729"/>
                  <a:pt x="112372" y="41753"/>
                </a:cubicBezTo>
                <a:cubicBezTo>
                  <a:pt x="112336" y="41753"/>
                  <a:pt x="112288" y="41765"/>
                  <a:pt x="112276" y="41800"/>
                </a:cubicBezTo>
                <a:cubicBezTo>
                  <a:pt x="111133" y="43074"/>
                  <a:pt x="109871" y="44194"/>
                  <a:pt x="108574" y="45313"/>
                </a:cubicBezTo>
                <a:cubicBezTo>
                  <a:pt x="108538" y="45337"/>
                  <a:pt x="108538" y="45372"/>
                  <a:pt x="108526" y="45384"/>
                </a:cubicBezTo>
                <a:cubicBezTo>
                  <a:pt x="109717" y="42503"/>
                  <a:pt x="110895" y="39610"/>
                  <a:pt x="112014" y="36705"/>
                </a:cubicBezTo>
                <a:lnTo>
                  <a:pt x="112038" y="36705"/>
                </a:lnTo>
                <a:cubicBezTo>
                  <a:pt x="112380" y="36636"/>
                  <a:pt x="112318" y="36142"/>
                  <a:pt x="111978" y="36142"/>
                </a:cubicBezTo>
                <a:cubicBezTo>
                  <a:pt x="111963" y="36142"/>
                  <a:pt x="111947" y="36143"/>
                  <a:pt x="111931" y="36145"/>
                </a:cubicBezTo>
                <a:cubicBezTo>
                  <a:pt x="111452" y="36218"/>
                  <a:pt x="110990" y="36258"/>
                  <a:pt x="110536" y="36258"/>
                </a:cubicBezTo>
                <a:cubicBezTo>
                  <a:pt x="109580" y="36258"/>
                  <a:pt x="108665" y="36077"/>
                  <a:pt x="107728" y="35633"/>
                </a:cubicBezTo>
                <a:lnTo>
                  <a:pt x="107716" y="35633"/>
                </a:lnTo>
                <a:cubicBezTo>
                  <a:pt x="108443" y="33907"/>
                  <a:pt x="109169" y="32168"/>
                  <a:pt x="109895" y="30430"/>
                </a:cubicBezTo>
                <a:cubicBezTo>
                  <a:pt x="109979" y="30430"/>
                  <a:pt x="110062" y="30418"/>
                  <a:pt x="110133" y="30418"/>
                </a:cubicBezTo>
                <a:cubicBezTo>
                  <a:pt x="110371" y="30394"/>
                  <a:pt x="110360" y="29978"/>
                  <a:pt x="110121" y="29978"/>
                </a:cubicBezTo>
                <a:lnTo>
                  <a:pt x="110098" y="29978"/>
                </a:lnTo>
                <a:cubicBezTo>
                  <a:pt x="110147" y="29838"/>
                  <a:pt x="110009" y="29715"/>
                  <a:pt x="109884" y="29715"/>
                </a:cubicBezTo>
                <a:cubicBezTo>
                  <a:pt x="109827" y="29715"/>
                  <a:pt x="109774" y="29740"/>
                  <a:pt x="109740" y="29799"/>
                </a:cubicBezTo>
                <a:lnTo>
                  <a:pt x="109645" y="29978"/>
                </a:lnTo>
                <a:cubicBezTo>
                  <a:pt x="109163" y="29984"/>
                  <a:pt x="108681" y="29987"/>
                  <a:pt x="108199" y="29987"/>
                </a:cubicBezTo>
                <a:cubicBezTo>
                  <a:pt x="106955" y="29987"/>
                  <a:pt x="105710" y="29968"/>
                  <a:pt x="104466" y="29942"/>
                </a:cubicBezTo>
                <a:cubicBezTo>
                  <a:pt x="104656" y="29906"/>
                  <a:pt x="104871" y="29894"/>
                  <a:pt x="105061" y="29859"/>
                </a:cubicBezTo>
                <a:cubicBezTo>
                  <a:pt x="105265" y="29836"/>
                  <a:pt x="105221" y="29534"/>
                  <a:pt x="105033" y="29534"/>
                </a:cubicBezTo>
                <a:cubicBezTo>
                  <a:pt x="105023" y="29534"/>
                  <a:pt x="105013" y="29535"/>
                  <a:pt x="105002" y="29537"/>
                </a:cubicBezTo>
                <a:cubicBezTo>
                  <a:pt x="103670" y="29709"/>
                  <a:pt x="102347" y="29789"/>
                  <a:pt x="101033" y="29789"/>
                </a:cubicBezTo>
                <a:cubicBezTo>
                  <a:pt x="95415" y="29789"/>
                  <a:pt x="89958" y="28319"/>
                  <a:pt x="84690" y="26215"/>
                </a:cubicBezTo>
                <a:cubicBezTo>
                  <a:pt x="80939" y="24719"/>
                  <a:pt x="76853" y="21769"/>
                  <a:pt x="72688" y="21769"/>
                </a:cubicBezTo>
                <a:cubicBezTo>
                  <a:pt x="72145" y="21769"/>
                  <a:pt x="71601" y="21819"/>
                  <a:pt x="71057" y="21929"/>
                </a:cubicBezTo>
                <a:cubicBezTo>
                  <a:pt x="70485" y="21977"/>
                  <a:pt x="69938" y="22048"/>
                  <a:pt x="69390" y="22179"/>
                </a:cubicBezTo>
                <a:cubicBezTo>
                  <a:pt x="69235" y="22227"/>
                  <a:pt x="69057" y="22274"/>
                  <a:pt x="68878" y="22310"/>
                </a:cubicBezTo>
                <a:cubicBezTo>
                  <a:pt x="68866" y="22096"/>
                  <a:pt x="68854" y="21869"/>
                  <a:pt x="68819" y="21643"/>
                </a:cubicBezTo>
                <a:cubicBezTo>
                  <a:pt x="68813" y="21545"/>
                  <a:pt x="68750" y="21500"/>
                  <a:pt x="68679" y="21500"/>
                </a:cubicBezTo>
                <a:cubicBezTo>
                  <a:pt x="68588" y="21500"/>
                  <a:pt x="68485" y="21575"/>
                  <a:pt x="68485" y="21703"/>
                </a:cubicBezTo>
                <a:cubicBezTo>
                  <a:pt x="68470" y="21700"/>
                  <a:pt x="68455" y="21698"/>
                  <a:pt x="68441" y="21698"/>
                </a:cubicBezTo>
                <a:cubicBezTo>
                  <a:pt x="68396" y="21698"/>
                  <a:pt x="68351" y="21712"/>
                  <a:pt x="68307" y="21738"/>
                </a:cubicBezTo>
                <a:cubicBezTo>
                  <a:pt x="68033" y="21215"/>
                  <a:pt x="67676" y="20703"/>
                  <a:pt x="67390" y="20310"/>
                </a:cubicBezTo>
                <a:cubicBezTo>
                  <a:pt x="67068" y="19845"/>
                  <a:pt x="66675" y="19429"/>
                  <a:pt x="66271" y="19024"/>
                </a:cubicBezTo>
                <a:cubicBezTo>
                  <a:pt x="63258" y="15273"/>
                  <a:pt x="57424" y="14988"/>
                  <a:pt x="53090" y="13559"/>
                </a:cubicBezTo>
                <a:cubicBezTo>
                  <a:pt x="46435" y="11356"/>
                  <a:pt x="40184" y="8261"/>
                  <a:pt x="35398" y="3058"/>
                </a:cubicBezTo>
                <a:cubicBezTo>
                  <a:pt x="35359" y="3016"/>
                  <a:pt x="35314" y="2999"/>
                  <a:pt x="35271" y="2999"/>
                </a:cubicBezTo>
                <a:cubicBezTo>
                  <a:pt x="35143" y="2999"/>
                  <a:pt x="35029" y="3153"/>
                  <a:pt x="35136" y="3260"/>
                </a:cubicBezTo>
                <a:cubicBezTo>
                  <a:pt x="35279" y="3415"/>
                  <a:pt x="35422" y="3546"/>
                  <a:pt x="35553" y="3701"/>
                </a:cubicBezTo>
                <a:cubicBezTo>
                  <a:pt x="34219" y="2605"/>
                  <a:pt x="32874" y="1522"/>
                  <a:pt x="31564" y="403"/>
                </a:cubicBezTo>
                <a:cubicBezTo>
                  <a:pt x="31588" y="343"/>
                  <a:pt x="31600" y="272"/>
                  <a:pt x="31612" y="212"/>
                </a:cubicBezTo>
                <a:cubicBezTo>
                  <a:pt x="31639" y="80"/>
                  <a:pt x="31529" y="0"/>
                  <a:pt x="31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4"/>
          <p:cNvSpPr/>
          <p:nvPr/>
        </p:nvSpPr>
        <p:spPr>
          <a:xfrm rot="1143741">
            <a:off x="3632648" y="455850"/>
            <a:ext cx="2167733" cy="2754518"/>
          </a:xfrm>
          <a:custGeom>
            <a:avLst/>
            <a:gdLst/>
            <a:ahLst/>
            <a:cxnLst/>
            <a:rect l="l" t="t" r="r" b="b"/>
            <a:pathLst>
              <a:path w="51062" h="64884" extrusionOk="0">
                <a:moveTo>
                  <a:pt x="47949" y="3049"/>
                </a:moveTo>
                <a:lnTo>
                  <a:pt x="47949" y="3049"/>
                </a:lnTo>
                <a:cubicBezTo>
                  <a:pt x="46163" y="5133"/>
                  <a:pt x="44413" y="7240"/>
                  <a:pt x="42663" y="9335"/>
                </a:cubicBezTo>
                <a:lnTo>
                  <a:pt x="42710" y="8716"/>
                </a:lnTo>
                <a:cubicBezTo>
                  <a:pt x="42782" y="7907"/>
                  <a:pt x="42937" y="7097"/>
                  <a:pt x="42889" y="6287"/>
                </a:cubicBezTo>
                <a:cubicBezTo>
                  <a:pt x="43020" y="6204"/>
                  <a:pt x="43151" y="6121"/>
                  <a:pt x="43306" y="6037"/>
                </a:cubicBezTo>
                <a:lnTo>
                  <a:pt x="43306" y="6037"/>
                </a:lnTo>
                <a:cubicBezTo>
                  <a:pt x="43151" y="6895"/>
                  <a:pt x="42949" y="7752"/>
                  <a:pt x="42758" y="8609"/>
                </a:cubicBezTo>
                <a:cubicBezTo>
                  <a:pt x="42715" y="8737"/>
                  <a:pt x="42804" y="8810"/>
                  <a:pt x="42898" y="8810"/>
                </a:cubicBezTo>
                <a:cubicBezTo>
                  <a:pt x="42961" y="8810"/>
                  <a:pt x="43027" y="8776"/>
                  <a:pt x="43056" y="8704"/>
                </a:cubicBezTo>
                <a:cubicBezTo>
                  <a:pt x="43425" y="7776"/>
                  <a:pt x="43603" y="6776"/>
                  <a:pt x="43699" y="5787"/>
                </a:cubicBezTo>
                <a:cubicBezTo>
                  <a:pt x="45139" y="4906"/>
                  <a:pt x="46568" y="4001"/>
                  <a:pt x="47949" y="3049"/>
                </a:cubicBezTo>
                <a:close/>
                <a:moveTo>
                  <a:pt x="50045" y="1513"/>
                </a:moveTo>
                <a:lnTo>
                  <a:pt x="50045" y="1513"/>
                </a:lnTo>
                <a:cubicBezTo>
                  <a:pt x="49902" y="1942"/>
                  <a:pt x="49140" y="3609"/>
                  <a:pt x="48961" y="4275"/>
                </a:cubicBezTo>
                <a:cubicBezTo>
                  <a:pt x="48533" y="5883"/>
                  <a:pt x="48223" y="7609"/>
                  <a:pt x="47818" y="9312"/>
                </a:cubicBezTo>
                <a:lnTo>
                  <a:pt x="47771" y="9312"/>
                </a:lnTo>
                <a:cubicBezTo>
                  <a:pt x="46092" y="9716"/>
                  <a:pt x="44270" y="10252"/>
                  <a:pt x="42603" y="11026"/>
                </a:cubicBezTo>
                <a:cubicBezTo>
                  <a:pt x="43353" y="10074"/>
                  <a:pt x="44115" y="9133"/>
                  <a:pt x="44854" y="8181"/>
                </a:cubicBezTo>
                <a:cubicBezTo>
                  <a:pt x="46342" y="6287"/>
                  <a:pt x="48294" y="4359"/>
                  <a:pt x="49497" y="2287"/>
                </a:cubicBezTo>
                <a:cubicBezTo>
                  <a:pt x="49664" y="1989"/>
                  <a:pt x="49795" y="1775"/>
                  <a:pt x="49878" y="1644"/>
                </a:cubicBezTo>
                <a:cubicBezTo>
                  <a:pt x="49949" y="1596"/>
                  <a:pt x="49997" y="1561"/>
                  <a:pt x="50045" y="1513"/>
                </a:cubicBezTo>
                <a:close/>
                <a:moveTo>
                  <a:pt x="42603" y="6454"/>
                </a:moveTo>
                <a:cubicBezTo>
                  <a:pt x="42389" y="7049"/>
                  <a:pt x="42306" y="7704"/>
                  <a:pt x="42234" y="8359"/>
                </a:cubicBezTo>
                <a:cubicBezTo>
                  <a:pt x="42175" y="8895"/>
                  <a:pt x="42115" y="9443"/>
                  <a:pt x="42115" y="9990"/>
                </a:cubicBezTo>
                <a:cubicBezTo>
                  <a:pt x="41817" y="10371"/>
                  <a:pt x="41508" y="10717"/>
                  <a:pt x="41210" y="11098"/>
                </a:cubicBezTo>
                <a:cubicBezTo>
                  <a:pt x="41532" y="9740"/>
                  <a:pt x="41770" y="8312"/>
                  <a:pt x="41817" y="6930"/>
                </a:cubicBezTo>
                <a:cubicBezTo>
                  <a:pt x="42091" y="6764"/>
                  <a:pt x="42341" y="6609"/>
                  <a:pt x="42603" y="6454"/>
                </a:cubicBezTo>
                <a:close/>
                <a:moveTo>
                  <a:pt x="41377" y="7192"/>
                </a:moveTo>
                <a:lnTo>
                  <a:pt x="41377" y="7192"/>
                </a:lnTo>
                <a:cubicBezTo>
                  <a:pt x="41032" y="8597"/>
                  <a:pt x="40865" y="10086"/>
                  <a:pt x="40805" y="11514"/>
                </a:cubicBezTo>
                <a:cubicBezTo>
                  <a:pt x="40805" y="11526"/>
                  <a:pt x="40817" y="11538"/>
                  <a:pt x="40817" y="11562"/>
                </a:cubicBezTo>
                <a:cubicBezTo>
                  <a:pt x="40698" y="11705"/>
                  <a:pt x="40567" y="11860"/>
                  <a:pt x="40448" y="12002"/>
                </a:cubicBezTo>
                <a:cubicBezTo>
                  <a:pt x="40567" y="11300"/>
                  <a:pt x="40627" y="10586"/>
                  <a:pt x="40674" y="9871"/>
                </a:cubicBezTo>
                <a:cubicBezTo>
                  <a:pt x="40722" y="9181"/>
                  <a:pt x="40817" y="8323"/>
                  <a:pt x="40746" y="7561"/>
                </a:cubicBezTo>
                <a:cubicBezTo>
                  <a:pt x="40948" y="7454"/>
                  <a:pt x="41163" y="7311"/>
                  <a:pt x="41377" y="7192"/>
                </a:cubicBezTo>
                <a:close/>
                <a:moveTo>
                  <a:pt x="40210" y="7895"/>
                </a:moveTo>
                <a:cubicBezTo>
                  <a:pt x="40186" y="8383"/>
                  <a:pt x="40198" y="8883"/>
                  <a:pt x="40151" y="9324"/>
                </a:cubicBezTo>
                <a:cubicBezTo>
                  <a:pt x="40067" y="10455"/>
                  <a:pt x="39912" y="11574"/>
                  <a:pt x="39805" y="12693"/>
                </a:cubicBezTo>
                <a:cubicBezTo>
                  <a:pt x="39662" y="12812"/>
                  <a:pt x="39496" y="12931"/>
                  <a:pt x="39365" y="13062"/>
                </a:cubicBezTo>
                <a:cubicBezTo>
                  <a:pt x="39627" y="11479"/>
                  <a:pt x="39710" y="9847"/>
                  <a:pt x="39603" y="8264"/>
                </a:cubicBezTo>
                <a:cubicBezTo>
                  <a:pt x="39805" y="8145"/>
                  <a:pt x="40008" y="8014"/>
                  <a:pt x="40210" y="7895"/>
                </a:cubicBezTo>
                <a:close/>
                <a:moveTo>
                  <a:pt x="11076" y="46590"/>
                </a:moveTo>
                <a:cubicBezTo>
                  <a:pt x="10849" y="46959"/>
                  <a:pt x="10623" y="47340"/>
                  <a:pt x="10397" y="47685"/>
                </a:cubicBezTo>
                <a:cubicBezTo>
                  <a:pt x="10325" y="47721"/>
                  <a:pt x="10278" y="47733"/>
                  <a:pt x="10218" y="47757"/>
                </a:cubicBezTo>
                <a:lnTo>
                  <a:pt x="11076" y="46590"/>
                </a:lnTo>
                <a:close/>
                <a:moveTo>
                  <a:pt x="9766" y="48674"/>
                </a:moveTo>
                <a:cubicBezTo>
                  <a:pt x="9528" y="49019"/>
                  <a:pt x="9290" y="49376"/>
                  <a:pt x="9016" y="49733"/>
                </a:cubicBezTo>
                <a:cubicBezTo>
                  <a:pt x="8980" y="49706"/>
                  <a:pt x="8958" y="49693"/>
                  <a:pt x="8924" y="49693"/>
                </a:cubicBezTo>
                <a:cubicBezTo>
                  <a:pt x="8912" y="49693"/>
                  <a:pt x="8900" y="49695"/>
                  <a:pt x="8885" y="49698"/>
                </a:cubicBezTo>
                <a:cubicBezTo>
                  <a:pt x="9111" y="49364"/>
                  <a:pt x="9325" y="49019"/>
                  <a:pt x="9563" y="48686"/>
                </a:cubicBezTo>
                <a:cubicBezTo>
                  <a:pt x="9623" y="48686"/>
                  <a:pt x="9706" y="48674"/>
                  <a:pt x="9766" y="48674"/>
                </a:cubicBezTo>
                <a:close/>
                <a:moveTo>
                  <a:pt x="39329" y="8454"/>
                </a:moveTo>
                <a:lnTo>
                  <a:pt x="39329" y="8454"/>
                </a:lnTo>
                <a:cubicBezTo>
                  <a:pt x="39198" y="10395"/>
                  <a:pt x="38936" y="12300"/>
                  <a:pt x="38650" y="14205"/>
                </a:cubicBezTo>
                <a:cubicBezTo>
                  <a:pt x="38377" y="14538"/>
                  <a:pt x="38103" y="14860"/>
                  <a:pt x="37829" y="15193"/>
                </a:cubicBezTo>
                <a:cubicBezTo>
                  <a:pt x="37960" y="14598"/>
                  <a:pt x="38007" y="13943"/>
                  <a:pt x="38019" y="13372"/>
                </a:cubicBezTo>
                <a:cubicBezTo>
                  <a:pt x="38019" y="13282"/>
                  <a:pt x="37954" y="13238"/>
                  <a:pt x="37888" y="13238"/>
                </a:cubicBezTo>
                <a:cubicBezTo>
                  <a:pt x="37823" y="13238"/>
                  <a:pt x="37757" y="13282"/>
                  <a:pt x="37757" y="13372"/>
                </a:cubicBezTo>
                <a:cubicBezTo>
                  <a:pt x="37710" y="14265"/>
                  <a:pt x="37424" y="15050"/>
                  <a:pt x="37245" y="15884"/>
                </a:cubicBezTo>
                <a:cubicBezTo>
                  <a:pt x="37210" y="15932"/>
                  <a:pt x="37174" y="15979"/>
                  <a:pt x="37126" y="16027"/>
                </a:cubicBezTo>
                <a:cubicBezTo>
                  <a:pt x="37341" y="15086"/>
                  <a:pt x="37531" y="14146"/>
                  <a:pt x="37769" y="13205"/>
                </a:cubicBezTo>
                <a:cubicBezTo>
                  <a:pt x="37806" y="13075"/>
                  <a:pt x="37687" y="12984"/>
                  <a:pt x="37576" y="12984"/>
                </a:cubicBezTo>
                <a:cubicBezTo>
                  <a:pt x="37504" y="12984"/>
                  <a:pt x="37435" y="13021"/>
                  <a:pt x="37412" y="13110"/>
                </a:cubicBezTo>
                <a:cubicBezTo>
                  <a:pt x="37126" y="14277"/>
                  <a:pt x="36817" y="15467"/>
                  <a:pt x="36591" y="16658"/>
                </a:cubicBezTo>
                <a:cubicBezTo>
                  <a:pt x="36460" y="16824"/>
                  <a:pt x="36305" y="16991"/>
                  <a:pt x="36174" y="17158"/>
                </a:cubicBezTo>
                <a:cubicBezTo>
                  <a:pt x="36352" y="16146"/>
                  <a:pt x="36472" y="15134"/>
                  <a:pt x="36555" y="14098"/>
                </a:cubicBezTo>
                <a:cubicBezTo>
                  <a:pt x="36561" y="14023"/>
                  <a:pt x="36506" y="13988"/>
                  <a:pt x="36446" y="13988"/>
                </a:cubicBezTo>
                <a:cubicBezTo>
                  <a:pt x="36392" y="13988"/>
                  <a:pt x="36334" y="14017"/>
                  <a:pt x="36317" y="14074"/>
                </a:cubicBezTo>
                <a:cubicBezTo>
                  <a:pt x="36281" y="14157"/>
                  <a:pt x="36233" y="14241"/>
                  <a:pt x="36210" y="14324"/>
                </a:cubicBezTo>
                <a:cubicBezTo>
                  <a:pt x="36174" y="14384"/>
                  <a:pt x="36222" y="14431"/>
                  <a:pt x="36269" y="14455"/>
                </a:cubicBezTo>
                <a:cubicBezTo>
                  <a:pt x="36150" y="15515"/>
                  <a:pt x="35983" y="16574"/>
                  <a:pt x="35793" y="17634"/>
                </a:cubicBezTo>
                <a:cubicBezTo>
                  <a:pt x="35579" y="17872"/>
                  <a:pt x="35376" y="18122"/>
                  <a:pt x="35162" y="18360"/>
                </a:cubicBezTo>
                <a:cubicBezTo>
                  <a:pt x="35567" y="16074"/>
                  <a:pt x="35936" y="13800"/>
                  <a:pt x="36388" y="11526"/>
                </a:cubicBezTo>
                <a:cubicBezTo>
                  <a:pt x="36403" y="11455"/>
                  <a:pt x="36344" y="11404"/>
                  <a:pt x="36287" y="11404"/>
                </a:cubicBezTo>
                <a:cubicBezTo>
                  <a:pt x="36249" y="11404"/>
                  <a:pt x="36212" y="11426"/>
                  <a:pt x="36198" y="11479"/>
                </a:cubicBezTo>
                <a:cubicBezTo>
                  <a:pt x="35495" y="13884"/>
                  <a:pt x="34948" y="16396"/>
                  <a:pt x="34686" y="18896"/>
                </a:cubicBezTo>
                <a:cubicBezTo>
                  <a:pt x="33900" y="19813"/>
                  <a:pt x="33114" y="20742"/>
                  <a:pt x="32304" y="21646"/>
                </a:cubicBezTo>
                <a:cubicBezTo>
                  <a:pt x="32935" y="18860"/>
                  <a:pt x="33590" y="15812"/>
                  <a:pt x="33543" y="12991"/>
                </a:cubicBezTo>
                <a:cubicBezTo>
                  <a:pt x="33543" y="12919"/>
                  <a:pt x="33492" y="12884"/>
                  <a:pt x="33441" y="12884"/>
                </a:cubicBezTo>
                <a:cubicBezTo>
                  <a:pt x="33391" y="12884"/>
                  <a:pt x="33340" y="12919"/>
                  <a:pt x="33340" y="12991"/>
                </a:cubicBezTo>
                <a:cubicBezTo>
                  <a:pt x="33340" y="13145"/>
                  <a:pt x="33340" y="13324"/>
                  <a:pt x="33316" y="13491"/>
                </a:cubicBezTo>
                <a:cubicBezTo>
                  <a:pt x="33316" y="13515"/>
                  <a:pt x="33340" y="13515"/>
                  <a:pt x="33352" y="13538"/>
                </a:cubicBezTo>
                <a:cubicBezTo>
                  <a:pt x="33043" y="13646"/>
                  <a:pt x="32923" y="13896"/>
                  <a:pt x="33043" y="14324"/>
                </a:cubicBezTo>
                <a:cubicBezTo>
                  <a:pt x="32995" y="14574"/>
                  <a:pt x="32959" y="14836"/>
                  <a:pt x="32935" y="15086"/>
                </a:cubicBezTo>
                <a:cubicBezTo>
                  <a:pt x="32804" y="15991"/>
                  <a:pt x="32697" y="16896"/>
                  <a:pt x="32566" y="17813"/>
                </a:cubicBezTo>
                <a:cubicBezTo>
                  <a:pt x="32364" y="19194"/>
                  <a:pt x="32161" y="20587"/>
                  <a:pt x="31995" y="21992"/>
                </a:cubicBezTo>
                <a:cubicBezTo>
                  <a:pt x="31804" y="22194"/>
                  <a:pt x="31614" y="22420"/>
                  <a:pt x="31435" y="22635"/>
                </a:cubicBezTo>
                <a:cubicBezTo>
                  <a:pt x="31638" y="20789"/>
                  <a:pt x="31554" y="18908"/>
                  <a:pt x="31221" y="17063"/>
                </a:cubicBezTo>
                <a:cubicBezTo>
                  <a:pt x="31216" y="17012"/>
                  <a:pt x="31172" y="16989"/>
                  <a:pt x="31124" y="16989"/>
                </a:cubicBezTo>
                <a:cubicBezTo>
                  <a:pt x="31059" y="16989"/>
                  <a:pt x="30988" y="17030"/>
                  <a:pt x="30995" y="17098"/>
                </a:cubicBezTo>
                <a:cubicBezTo>
                  <a:pt x="31233" y="19158"/>
                  <a:pt x="31197" y="21146"/>
                  <a:pt x="30959" y="23170"/>
                </a:cubicBezTo>
                <a:cubicBezTo>
                  <a:pt x="30757" y="23385"/>
                  <a:pt x="30566" y="23611"/>
                  <a:pt x="30376" y="23825"/>
                </a:cubicBezTo>
                <a:cubicBezTo>
                  <a:pt x="30483" y="22420"/>
                  <a:pt x="30376" y="20968"/>
                  <a:pt x="30256" y="19622"/>
                </a:cubicBezTo>
                <a:cubicBezTo>
                  <a:pt x="30256" y="19585"/>
                  <a:pt x="30224" y="19564"/>
                  <a:pt x="30194" y="19564"/>
                </a:cubicBezTo>
                <a:cubicBezTo>
                  <a:pt x="30165" y="19564"/>
                  <a:pt x="30137" y="19582"/>
                  <a:pt x="30137" y="19622"/>
                </a:cubicBezTo>
                <a:cubicBezTo>
                  <a:pt x="30078" y="21230"/>
                  <a:pt x="29840" y="22873"/>
                  <a:pt x="29768" y="24480"/>
                </a:cubicBezTo>
                <a:cubicBezTo>
                  <a:pt x="29602" y="24659"/>
                  <a:pt x="29423" y="24837"/>
                  <a:pt x="29256" y="25028"/>
                </a:cubicBezTo>
                <a:cubicBezTo>
                  <a:pt x="29375" y="23849"/>
                  <a:pt x="29364" y="22647"/>
                  <a:pt x="29328" y="21480"/>
                </a:cubicBezTo>
                <a:cubicBezTo>
                  <a:pt x="29328" y="21385"/>
                  <a:pt x="29253" y="21337"/>
                  <a:pt x="29179" y="21337"/>
                </a:cubicBezTo>
                <a:cubicBezTo>
                  <a:pt x="29105" y="21337"/>
                  <a:pt x="29030" y="21385"/>
                  <a:pt x="29030" y="21480"/>
                </a:cubicBezTo>
                <a:cubicBezTo>
                  <a:pt x="29066" y="22849"/>
                  <a:pt x="28935" y="24194"/>
                  <a:pt x="28780" y="25552"/>
                </a:cubicBezTo>
                <a:cubicBezTo>
                  <a:pt x="28649" y="25695"/>
                  <a:pt x="28518" y="25826"/>
                  <a:pt x="28375" y="25980"/>
                </a:cubicBezTo>
                <a:cubicBezTo>
                  <a:pt x="28459" y="25206"/>
                  <a:pt x="28411" y="24397"/>
                  <a:pt x="28363" y="23682"/>
                </a:cubicBezTo>
                <a:cubicBezTo>
                  <a:pt x="28357" y="23563"/>
                  <a:pt x="28262" y="23504"/>
                  <a:pt x="28170" y="23504"/>
                </a:cubicBezTo>
                <a:cubicBezTo>
                  <a:pt x="28078" y="23504"/>
                  <a:pt x="27988" y="23563"/>
                  <a:pt x="27994" y="23682"/>
                </a:cubicBezTo>
                <a:cubicBezTo>
                  <a:pt x="28054" y="24683"/>
                  <a:pt x="27935" y="25623"/>
                  <a:pt x="27828" y="26588"/>
                </a:cubicBezTo>
                <a:cubicBezTo>
                  <a:pt x="27685" y="26742"/>
                  <a:pt x="27542" y="26897"/>
                  <a:pt x="27411" y="27052"/>
                </a:cubicBezTo>
                <a:cubicBezTo>
                  <a:pt x="27006" y="27481"/>
                  <a:pt x="26589" y="27909"/>
                  <a:pt x="26196" y="28350"/>
                </a:cubicBezTo>
                <a:cubicBezTo>
                  <a:pt x="26411" y="26838"/>
                  <a:pt x="26458" y="25278"/>
                  <a:pt x="26470" y="23802"/>
                </a:cubicBezTo>
                <a:cubicBezTo>
                  <a:pt x="26470" y="23706"/>
                  <a:pt x="26396" y="23659"/>
                  <a:pt x="26321" y="23659"/>
                </a:cubicBezTo>
                <a:cubicBezTo>
                  <a:pt x="26247" y="23659"/>
                  <a:pt x="26173" y="23706"/>
                  <a:pt x="26173" y="23802"/>
                </a:cubicBezTo>
                <a:cubicBezTo>
                  <a:pt x="26149" y="25516"/>
                  <a:pt x="25923" y="27183"/>
                  <a:pt x="25696" y="28850"/>
                </a:cubicBezTo>
                <a:cubicBezTo>
                  <a:pt x="25042" y="29552"/>
                  <a:pt x="24375" y="30255"/>
                  <a:pt x="23720" y="30933"/>
                </a:cubicBezTo>
                <a:cubicBezTo>
                  <a:pt x="24018" y="29124"/>
                  <a:pt x="24184" y="27254"/>
                  <a:pt x="24327" y="25445"/>
                </a:cubicBezTo>
                <a:cubicBezTo>
                  <a:pt x="24339" y="25337"/>
                  <a:pt x="24262" y="25284"/>
                  <a:pt x="24180" y="25284"/>
                </a:cubicBezTo>
                <a:cubicBezTo>
                  <a:pt x="24098" y="25284"/>
                  <a:pt x="24012" y="25337"/>
                  <a:pt x="24006" y="25445"/>
                </a:cubicBezTo>
                <a:cubicBezTo>
                  <a:pt x="23815" y="27492"/>
                  <a:pt x="23482" y="29505"/>
                  <a:pt x="23160" y="31529"/>
                </a:cubicBezTo>
                <a:cubicBezTo>
                  <a:pt x="22708" y="31993"/>
                  <a:pt x="22267" y="32469"/>
                  <a:pt x="21815" y="32945"/>
                </a:cubicBezTo>
                <a:cubicBezTo>
                  <a:pt x="21946" y="31041"/>
                  <a:pt x="21732" y="29076"/>
                  <a:pt x="21922" y="27183"/>
                </a:cubicBezTo>
                <a:cubicBezTo>
                  <a:pt x="21929" y="27104"/>
                  <a:pt x="21856" y="27058"/>
                  <a:pt x="21787" y="27058"/>
                </a:cubicBezTo>
                <a:cubicBezTo>
                  <a:pt x="21731" y="27058"/>
                  <a:pt x="21677" y="27089"/>
                  <a:pt x="21672" y="27159"/>
                </a:cubicBezTo>
                <a:cubicBezTo>
                  <a:pt x="21351" y="29255"/>
                  <a:pt x="21315" y="31422"/>
                  <a:pt x="21232" y="33553"/>
                </a:cubicBezTo>
                <a:cubicBezTo>
                  <a:pt x="21017" y="33791"/>
                  <a:pt x="20791" y="34017"/>
                  <a:pt x="20565" y="34255"/>
                </a:cubicBezTo>
                <a:cubicBezTo>
                  <a:pt x="20565" y="34184"/>
                  <a:pt x="20565" y="34088"/>
                  <a:pt x="20577" y="34017"/>
                </a:cubicBezTo>
                <a:cubicBezTo>
                  <a:pt x="20660" y="33065"/>
                  <a:pt x="20731" y="32112"/>
                  <a:pt x="20803" y="31148"/>
                </a:cubicBezTo>
                <a:cubicBezTo>
                  <a:pt x="20809" y="31064"/>
                  <a:pt x="20749" y="31023"/>
                  <a:pt x="20685" y="31023"/>
                </a:cubicBezTo>
                <a:cubicBezTo>
                  <a:pt x="20621" y="31023"/>
                  <a:pt x="20553" y="31064"/>
                  <a:pt x="20541" y="31148"/>
                </a:cubicBezTo>
                <a:cubicBezTo>
                  <a:pt x="20446" y="31957"/>
                  <a:pt x="20362" y="32779"/>
                  <a:pt x="20255" y="33600"/>
                </a:cubicBezTo>
                <a:cubicBezTo>
                  <a:pt x="20220" y="33827"/>
                  <a:pt x="20220" y="34208"/>
                  <a:pt x="20196" y="34624"/>
                </a:cubicBezTo>
                <a:cubicBezTo>
                  <a:pt x="19981" y="34850"/>
                  <a:pt x="19779" y="35053"/>
                  <a:pt x="19565" y="35279"/>
                </a:cubicBezTo>
                <a:cubicBezTo>
                  <a:pt x="19624" y="34696"/>
                  <a:pt x="19660" y="34100"/>
                  <a:pt x="19731" y="33553"/>
                </a:cubicBezTo>
                <a:cubicBezTo>
                  <a:pt x="19738" y="33459"/>
                  <a:pt x="19650" y="33406"/>
                  <a:pt x="19568" y="33406"/>
                </a:cubicBezTo>
                <a:cubicBezTo>
                  <a:pt x="19504" y="33406"/>
                  <a:pt x="19444" y="33438"/>
                  <a:pt x="19434" y="33505"/>
                </a:cubicBezTo>
                <a:cubicBezTo>
                  <a:pt x="19327" y="34255"/>
                  <a:pt x="19148" y="35041"/>
                  <a:pt x="19041" y="35815"/>
                </a:cubicBezTo>
                <a:cubicBezTo>
                  <a:pt x="18862" y="36005"/>
                  <a:pt x="18684" y="36208"/>
                  <a:pt x="18493" y="36386"/>
                </a:cubicBezTo>
                <a:cubicBezTo>
                  <a:pt x="18553" y="35934"/>
                  <a:pt x="18588" y="35470"/>
                  <a:pt x="18612" y="35089"/>
                </a:cubicBezTo>
                <a:cubicBezTo>
                  <a:pt x="18618" y="34955"/>
                  <a:pt x="18527" y="34892"/>
                  <a:pt x="18430" y="34892"/>
                </a:cubicBezTo>
                <a:cubicBezTo>
                  <a:pt x="18328" y="34892"/>
                  <a:pt x="18220" y="34961"/>
                  <a:pt x="18207" y="35089"/>
                </a:cubicBezTo>
                <a:cubicBezTo>
                  <a:pt x="18172" y="35612"/>
                  <a:pt x="18088" y="36113"/>
                  <a:pt x="17969" y="36625"/>
                </a:cubicBezTo>
                <a:cubicBezTo>
                  <a:pt x="17945" y="36767"/>
                  <a:pt x="17898" y="36898"/>
                  <a:pt x="17850" y="37053"/>
                </a:cubicBezTo>
                <a:cubicBezTo>
                  <a:pt x="17600" y="37315"/>
                  <a:pt x="17338" y="37589"/>
                  <a:pt x="17076" y="37875"/>
                </a:cubicBezTo>
                <a:cubicBezTo>
                  <a:pt x="17172" y="37541"/>
                  <a:pt x="17255" y="37220"/>
                  <a:pt x="17350" y="36898"/>
                </a:cubicBezTo>
                <a:cubicBezTo>
                  <a:pt x="17386" y="36777"/>
                  <a:pt x="17279" y="36693"/>
                  <a:pt x="17181" y="36693"/>
                </a:cubicBezTo>
                <a:cubicBezTo>
                  <a:pt x="17116" y="36693"/>
                  <a:pt x="17055" y="36730"/>
                  <a:pt x="17041" y="36815"/>
                </a:cubicBezTo>
                <a:cubicBezTo>
                  <a:pt x="16886" y="37339"/>
                  <a:pt x="16731" y="37851"/>
                  <a:pt x="16600" y="38375"/>
                </a:cubicBezTo>
                <a:cubicBezTo>
                  <a:pt x="16529" y="38470"/>
                  <a:pt x="16445" y="38541"/>
                  <a:pt x="16362" y="38625"/>
                </a:cubicBezTo>
                <a:lnTo>
                  <a:pt x="16326" y="38672"/>
                </a:lnTo>
                <a:cubicBezTo>
                  <a:pt x="16529" y="37529"/>
                  <a:pt x="16660" y="36363"/>
                  <a:pt x="16874" y="35231"/>
                </a:cubicBezTo>
                <a:cubicBezTo>
                  <a:pt x="16902" y="35098"/>
                  <a:pt x="16794" y="35015"/>
                  <a:pt x="16690" y="35015"/>
                </a:cubicBezTo>
                <a:cubicBezTo>
                  <a:pt x="16618" y="35015"/>
                  <a:pt x="16548" y="35055"/>
                  <a:pt x="16529" y="35148"/>
                </a:cubicBezTo>
                <a:cubicBezTo>
                  <a:pt x="16279" y="36517"/>
                  <a:pt x="15921" y="37922"/>
                  <a:pt x="15731" y="39327"/>
                </a:cubicBezTo>
                <a:cubicBezTo>
                  <a:pt x="15719" y="39339"/>
                  <a:pt x="15719" y="39351"/>
                  <a:pt x="15695" y="39351"/>
                </a:cubicBezTo>
                <a:cubicBezTo>
                  <a:pt x="15576" y="39470"/>
                  <a:pt x="15457" y="39613"/>
                  <a:pt x="15338" y="39744"/>
                </a:cubicBezTo>
                <a:cubicBezTo>
                  <a:pt x="15648" y="38006"/>
                  <a:pt x="15874" y="36220"/>
                  <a:pt x="16124" y="34481"/>
                </a:cubicBezTo>
                <a:cubicBezTo>
                  <a:pt x="16145" y="34361"/>
                  <a:pt x="16052" y="34287"/>
                  <a:pt x="15969" y="34287"/>
                </a:cubicBezTo>
                <a:cubicBezTo>
                  <a:pt x="15912" y="34287"/>
                  <a:pt x="15860" y="34321"/>
                  <a:pt x="15850" y="34398"/>
                </a:cubicBezTo>
                <a:cubicBezTo>
                  <a:pt x="15505" y="36410"/>
                  <a:pt x="15076" y="38410"/>
                  <a:pt x="14731" y="40411"/>
                </a:cubicBezTo>
                <a:cubicBezTo>
                  <a:pt x="14421" y="40756"/>
                  <a:pt x="14100" y="41101"/>
                  <a:pt x="13790" y="41458"/>
                </a:cubicBezTo>
                <a:cubicBezTo>
                  <a:pt x="13969" y="40042"/>
                  <a:pt x="14100" y="38613"/>
                  <a:pt x="14207" y="37196"/>
                </a:cubicBezTo>
                <a:cubicBezTo>
                  <a:pt x="14213" y="37138"/>
                  <a:pt x="14173" y="37111"/>
                  <a:pt x="14130" y="37111"/>
                </a:cubicBezTo>
                <a:cubicBezTo>
                  <a:pt x="14084" y="37111"/>
                  <a:pt x="14034" y="37141"/>
                  <a:pt x="14028" y="37196"/>
                </a:cubicBezTo>
                <a:cubicBezTo>
                  <a:pt x="13850" y="38803"/>
                  <a:pt x="13600" y="40399"/>
                  <a:pt x="13314" y="41994"/>
                </a:cubicBezTo>
                <a:cubicBezTo>
                  <a:pt x="12611" y="42780"/>
                  <a:pt x="11945" y="43602"/>
                  <a:pt x="11290" y="44435"/>
                </a:cubicBezTo>
                <a:cubicBezTo>
                  <a:pt x="11349" y="43006"/>
                  <a:pt x="11349" y="41578"/>
                  <a:pt x="11623" y="40113"/>
                </a:cubicBezTo>
                <a:cubicBezTo>
                  <a:pt x="11645" y="39954"/>
                  <a:pt x="11508" y="39847"/>
                  <a:pt x="11384" y="39847"/>
                </a:cubicBezTo>
                <a:cubicBezTo>
                  <a:pt x="11304" y="39847"/>
                  <a:pt x="11230" y="39891"/>
                  <a:pt x="11206" y="39994"/>
                </a:cubicBezTo>
                <a:cubicBezTo>
                  <a:pt x="10873" y="41613"/>
                  <a:pt x="10552" y="43494"/>
                  <a:pt x="10683" y="45221"/>
                </a:cubicBezTo>
                <a:lnTo>
                  <a:pt x="10325" y="45709"/>
                </a:lnTo>
                <a:cubicBezTo>
                  <a:pt x="10373" y="43935"/>
                  <a:pt x="10254" y="42173"/>
                  <a:pt x="10456" y="40387"/>
                </a:cubicBezTo>
                <a:cubicBezTo>
                  <a:pt x="10476" y="40260"/>
                  <a:pt x="10362" y="40189"/>
                  <a:pt x="10253" y="40189"/>
                </a:cubicBezTo>
                <a:cubicBezTo>
                  <a:pt x="10168" y="40189"/>
                  <a:pt x="10086" y="40233"/>
                  <a:pt x="10075" y="40327"/>
                </a:cubicBezTo>
                <a:cubicBezTo>
                  <a:pt x="9730" y="42232"/>
                  <a:pt x="9421" y="44471"/>
                  <a:pt x="9802" y="46411"/>
                </a:cubicBezTo>
                <a:cubicBezTo>
                  <a:pt x="8944" y="47626"/>
                  <a:pt x="8135" y="48900"/>
                  <a:pt x="7361" y="50162"/>
                </a:cubicBezTo>
                <a:cubicBezTo>
                  <a:pt x="6396" y="47423"/>
                  <a:pt x="8468" y="45018"/>
                  <a:pt x="9182" y="42542"/>
                </a:cubicBezTo>
                <a:cubicBezTo>
                  <a:pt x="9790" y="40435"/>
                  <a:pt x="8968" y="39792"/>
                  <a:pt x="11552" y="39446"/>
                </a:cubicBezTo>
                <a:cubicBezTo>
                  <a:pt x="11766" y="39422"/>
                  <a:pt x="12004" y="39172"/>
                  <a:pt x="11849" y="38946"/>
                </a:cubicBezTo>
                <a:cubicBezTo>
                  <a:pt x="9718" y="35934"/>
                  <a:pt x="15243" y="32231"/>
                  <a:pt x="16921" y="30707"/>
                </a:cubicBezTo>
                <a:cubicBezTo>
                  <a:pt x="18529" y="29255"/>
                  <a:pt x="20184" y="27826"/>
                  <a:pt x="21755" y="26326"/>
                </a:cubicBezTo>
                <a:cubicBezTo>
                  <a:pt x="25161" y="23075"/>
                  <a:pt x="27161" y="18825"/>
                  <a:pt x="30376" y="15408"/>
                </a:cubicBezTo>
                <a:cubicBezTo>
                  <a:pt x="33007" y="12610"/>
                  <a:pt x="36114" y="10467"/>
                  <a:pt x="39329" y="8454"/>
                </a:cubicBezTo>
                <a:close/>
                <a:moveTo>
                  <a:pt x="47663" y="9693"/>
                </a:moveTo>
                <a:lnTo>
                  <a:pt x="47663" y="9693"/>
                </a:lnTo>
                <a:cubicBezTo>
                  <a:pt x="46949" y="12812"/>
                  <a:pt x="45842" y="15789"/>
                  <a:pt x="43103" y="17753"/>
                </a:cubicBezTo>
                <a:cubicBezTo>
                  <a:pt x="42091" y="18479"/>
                  <a:pt x="41032" y="18920"/>
                  <a:pt x="40305" y="19980"/>
                </a:cubicBezTo>
                <a:cubicBezTo>
                  <a:pt x="39183" y="21591"/>
                  <a:pt x="38632" y="26162"/>
                  <a:pt x="36132" y="26162"/>
                </a:cubicBezTo>
                <a:cubicBezTo>
                  <a:pt x="35769" y="26162"/>
                  <a:pt x="35365" y="26065"/>
                  <a:pt x="34912" y="25849"/>
                </a:cubicBezTo>
                <a:cubicBezTo>
                  <a:pt x="34847" y="25818"/>
                  <a:pt x="34782" y="25804"/>
                  <a:pt x="34720" y="25804"/>
                </a:cubicBezTo>
                <a:cubicBezTo>
                  <a:pt x="34448" y="25804"/>
                  <a:pt x="34233" y="26071"/>
                  <a:pt x="34388" y="26361"/>
                </a:cubicBezTo>
                <a:cubicBezTo>
                  <a:pt x="35364" y="28147"/>
                  <a:pt x="34436" y="28469"/>
                  <a:pt x="33078" y="29540"/>
                </a:cubicBezTo>
                <a:cubicBezTo>
                  <a:pt x="31792" y="30552"/>
                  <a:pt x="30566" y="31660"/>
                  <a:pt x="29435" y="32850"/>
                </a:cubicBezTo>
                <a:cubicBezTo>
                  <a:pt x="27506" y="34898"/>
                  <a:pt x="25780" y="37184"/>
                  <a:pt x="24363" y="39625"/>
                </a:cubicBezTo>
                <a:cubicBezTo>
                  <a:pt x="23649" y="40863"/>
                  <a:pt x="23113" y="42197"/>
                  <a:pt x="22303" y="43375"/>
                </a:cubicBezTo>
                <a:cubicBezTo>
                  <a:pt x="21255" y="44935"/>
                  <a:pt x="19791" y="45566"/>
                  <a:pt x="18398" y="46685"/>
                </a:cubicBezTo>
                <a:cubicBezTo>
                  <a:pt x="16314" y="48352"/>
                  <a:pt x="16231" y="49888"/>
                  <a:pt x="13016" y="50448"/>
                </a:cubicBezTo>
                <a:cubicBezTo>
                  <a:pt x="11576" y="50698"/>
                  <a:pt x="10040" y="50686"/>
                  <a:pt x="8551" y="50710"/>
                </a:cubicBezTo>
                <a:cubicBezTo>
                  <a:pt x="8647" y="50626"/>
                  <a:pt x="8730" y="50531"/>
                  <a:pt x="8813" y="50436"/>
                </a:cubicBezTo>
                <a:cubicBezTo>
                  <a:pt x="8894" y="50529"/>
                  <a:pt x="9026" y="50589"/>
                  <a:pt x="9161" y="50589"/>
                </a:cubicBezTo>
                <a:cubicBezTo>
                  <a:pt x="9285" y="50589"/>
                  <a:pt x="9412" y="50538"/>
                  <a:pt x="9504" y="50412"/>
                </a:cubicBezTo>
                <a:cubicBezTo>
                  <a:pt x="9587" y="50329"/>
                  <a:pt x="9659" y="50221"/>
                  <a:pt x="9730" y="50138"/>
                </a:cubicBezTo>
                <a:cubicBezTo>
                  <a:pt x="11349" y="49876"/>
                  <a:pt x="12957" y="49400"/>
                  <a:pt x="14588" y="49138"/>
                </a:cubicBezTo>
                <a:cubicBezTo>
                  <a:pt x="14926" y="49082"/>
                  <a:pt x="14794" y="48598"/>
                  <a:pt x="14486" y="48598"/>
                </a:cubicBezTo>
                <a:cubicBezTo>
                  <a:pt x="14469" y="48598"/>
                  <a:pt x="14451" y="48599"/>
                  <a:pt x="14433" y="48602"/>
                </a:cubicBezTo>
                <a:cubicBezTo>
                  <a:pt x="13076" y="48781"/>
                  <a:pt x="11671" y="48959"/>
                  <a:pt x="10325" y="49352"/>
                </a:cubicBezTo>
                <a:cubicBezTo>
                  <a:pt x="10552" y="49078"/>
                  <a:pt x="10754" y="48781"/>
                  <a:pt x="10968" y="48483"/>
                </a:cubicBezTo>
                <a:cubicBezTo>
                  <a:pt x="13540" y="47983"/>
                  <a:pt x="16088" y="46769"/>
                  <a:pt x="18291" y="45578"/>
                </a:cubicBezTo>
                <a:cubicBezTo>
                  <a:pt x="18548" y="45434"/>
                  <a:pt x="18378" y="45086"/>
                  <a:pt x="18136" y="45086"/>
                </a:cubicBezTo>
                <a:cubicBezTo>
                  <a:pt x="18097" y="45086"/>
                  <a:pt x="18057" y="45094"/>
                  <a:pt x="18017" y="45114"/>
                </a:cubicBezTo>
                <a:cubicBezTo>
                  <a:pt x="15981" y="46078"/>
                  <a:pt x="13897" y="46661"/>
                  <a:pt x="11802" y="47269"/>
                </a:cubicBezTo>
                <a:cubicBezTo>
                  <a:pt x="12123" y="46769"/>
                  <a:pt x="12445" y="46257"/>
                  <a:pt x="12719" y="45721"/>
                </a:cubicBezTo>
                <a:cubicBezTo>
                  <a:pt x="13909" y="45054"/>
                  <a:pt x="15016" y="44149"/>
                  <a:pt x="16159" y="43447"/>
                </a:cubicBezTo>
                <a:cubicBezTo>
                  <a:pt x="17624" y="42554"/>
                  <a:pt x="19112" y="41708"/>
                  <a:pt x="20601" y="40887"/>
                </a:cubicBezTo>
                <a:cubicBezTo>
                  <a:pt x="20708" y="40833"/>
                  <a:pt x="20651" y="40654"/>
                  <a:pt x="20534" y="40654"/>
                </a:cubicBezTo>
                <a:cubicBezTo>
                  <a:pt x="20521" y="40654"/>
                  <a:pt x="20507" y="40656"/>
                  <a:pt x="20493" y="40661"/>
                </a:cubicBezTo>
                <a:cubicBezTo>
                  <a:pt x="18898" y="41316"/>
                  <a:pt x="17338" y="42066"/>
                  <a:pt x="15838" y="42911"/>
                </a:cubicBezTo>
                <a:cubicBezTo>
                  <a:pt x="15076" y="43340"/>
                  <a:pt x="14254" y="43780"/>
                  <a:pt x="13469" y="44268"/>
                </a:cubicBezTo>
                <a:cubicBezTo>
                  <a:pt x="13671" y="43852"/>
                  <a:pt x="13885" y="43447"/>
                  <a:pt x="14112" y="43066"/>
                </a:cubicBezTo>
                <a:cubicBezTo>
                  <a:pt x="17541" y="41304"/>
                  <a:pt x="20672" y="39041"/>
                  <a:pt x="24244" y="37482"/>
                </a:cubicBezTo>
                <a:cubicBezTo>
                  <a:pt x="24372" y="37428"/>
                  <a:pt x="24308" y="37211"/>
                  <a:pt x="24173" y="37211"/>
                </a:cubicBezTo>
                <a:cubicBezTo>
                  <a:pt x="24158" y="37211"/>
                  <a:pt x="24142" y="37214"/>
                  <a:pt x="24125" y="37220"/>
                </a:cubicBezTo>
                <a:cubicBezTo>
                  <a:pt x="21101" y="38327"/>
                  <a:pt x="17719" y="39696"/>
                  <a:pt x="15064" y="41708"/>
                </a:cubicBezTo>
                <a:cubicBezTo>
                  <a:pt x="15386" y="41351"/>
                  <a:pt x="15719" y="40994"/>
                  <a:pt x="16052" y="40649"/>
                </a:cubicBezTo>
                <a:cubicBezTo>
                  <a:pt x="17302" y="39375"/>
                  <a:pt x="18541" y="38101"/>
                  <a:pt x="19791" y="36827"/>
                </a:cubicBezTo>
                <a:cubicBezTo>
                  <a:pt x="21196" y="36327"/>
                  <a:pt x="22482" y="35505"/>
                  <a:pt x="23827" y="34850"/>
                </a:cubicBezTo>
                <a:cubicBezTo>
                  <a:pt x="25327" y="34100"/>
                  <a:pt x="26935" y="33493"/>
                  <a:pt x="28316" y="32541"/>
                </a:cubicBezTo>
                <a:cubicBezTo>
                  <a:pt x="28351" y="32505"/>
                  <a:pt x="28340" y="32469"/>
                  <a:pt x="28292" y="32469"/>
                </a:cubicBezTo>
                <a:cubicBezTo>
                  <a:pt x="26827" y="32767"/>
                  <a:pt x="25446" y="33434"/>
                  <a:pt x="24089" y="34053"/>
                </a:cubicBezTo>
                <a:cubicBezTo>
                  <a:pt x="23077" y="34529"/>
                  <a:pt x="22005" y="34993"/>
                  <a:pt x="21005" y="35565"/>
                </a:cubicBezTo>
                <a:cubicBezTo>
                  <a:pt x="21624" y="34934"/>
                  <a:pt x="22232" y="34291"/>
                  <a:pt x="22839" y="33672"/>
                </a:cubicBezTo>
                <a:cubicBezTo>
                  <a:pt x="25935" y="32195"/>
                  <a:pt x="28852" y="30279"/>
                  <a:pt x="31923" y="28778"/>
                </a:cubicBezTo>
                <a:cubicBezTo>
                  <a:pt x="32139" y="28675"/>
                  <a:pt x="32000" y="28386"/>
                  <a:pt x="31797" y="28386"/>
                </a:cubicBezTo>
                <a:cubicBezTo>
                  <a:pt x="31765" y="28386"/>
                  <a:pt x="31731" y="28393"/>
                  <a:pt x="31697" y="28409"/>
                </a:cubicBezTo>
                <a:cubicBezTo>
                  <a:pt x="29316" y="29540"/>
                  <a:pt x="26768" y="30648"/>
                  <a:pt x="24434" y="32017"/>
                </a:cubicBezTo>
                <a:lnTo>
                  <a:pt x="26220" y="30148"/>
                </a:lnTo>
                <a:cubicBezTo>
                  <a:pt x="26248" y="30161"/>
                  <a:pt x="26279" y="30175"/>
                  <a:pt x="26315" y="30175"/>
                </a:cubicBezTo>
                <a:cubicBezTo>
                  <a:pt x="26341" y="30175"/>
                  <a:pt x="26369" y="30168"/>
                  <a:pt x="26399" y="30148"/>
                </a:cubicBezTo>
                <a:cubicBezTo>
                  <a:pt x="29566" y="28552"/>
                  <a:pt x="32578" y="26540"/>
                  <a:pt x="35686" y="24837"/>
                </a:cubicBezTo>
                <a:cubicBezTo>
                  <a:pt x="35777" y="24787"/>
                  <a:pt x="35721" y="24658"/>
                  <a:pt x="35629" y="24658"/>
                </a:cubicBezTo>
                <a:cubicBezTo>
                  <a:pt x="35613" y="24658"/>
                  <a:pt x="35596" y="24662"/>
                  <a:pt x="35579" y="24671"/>
                </a:cubicBezTo>
                <a:cubicBezTo>
                  <a:pt x="32721" y="25945"/>
                  <a:pt x="29733" y="27350"/>
                  <a:pt x="27149" y="29147"/>
                </a:cubicBezTo>
                <a:cubicBezTo>
                  <a:pt x="28613" y="27564"/>
                  <a:pt x="30090" y="25980"/>
                  <a:pt x="31519" y="24361"/>
                </a:cubicBezTo>
                <a:cubicBezTo>
                  <a:pt x="32959" y="23718"/>
                  <a:pt x="34352" y="22885"/>
                  <a:pt x="35721" y="22158"/>
                </a:cubicBezTo>
                <a:cubicBezTo>
                  <a:pt x="36150" y="21932"/>
                  <a:pt x="38043" y="21313"/>
                  <a:pt x="37841" y="20623"/>
                </a:cubicBezTo>
                <a:cubicBezTo>
                  <a:pt x="37829" y="20575"/>
                  <a:pt x="37781" y="20527"/>
                  <a:pt x="37746" y="20515"/>
                </a:cubicBezTo>
                <a:cubicBezTo>
                  <a:pt x="37710" y="20503"/>
                  <a:pt x="37674" y="20503"/>
                  <a:pt x="37638" y="20492"/>
                </a:cubicBezTo>
                <a:cubicBezTo>
                  <a:pt x="37624" y="20487"/>
                  <a:pt x="37611" y="20485"/>
                  <a:pt x="37598" y="20485"/>
                </a:cubicBezTo>
                <a:cubicBezTo>
                  <a:pt x="37469" y="20485"/>
                  <a:pt x="37393" y="20680"/>
                  <a:pt x="37524" y="20739"/>
                </a:cubicBezTo>
                <a:lnTo>
                  <a:pt x="37524" y="20739"/>
                </a:lnTo>
                <a:cubicBezTo>
                  <a:pt x="37511" y="20734"/>
                  <a:pt x="37495" y="20732"/>
                  <a:pt x="37476" y="20732"/>
                </a:cubicBezTo>
                <a:cubicBezTo>
                  <a:pt x="37113" y="20732"/>
                  <a:pt x="35765" y="21608"/>
                  <a:pt x="35495" y="21754"/>
                </a:cubicBezTo>
                <a:cubicBezTo>
                  <a:pt x="34995" y="22004"/>
                  <a:pt x="34507" y="22254"/>
                  <a:pt x="34031" y="22516"/>
                </a:cubicBezTo>
                <a:cubicBezTo>
                  <a:pt x="33495" y="22789"/>
                  <a:pt x="32947" y="23063"/>
                  <a:pt x="32412" y="23325"/>
                </a:cubicBezTo>
                <a:cubicBezTo>
                  <a:pt x="32638" y="23075"/>
                  <a:pt x="32876" y="22813"/>
                  <a:pt x="33090" y="22551"/>
                </a:cubicBezTo>
                <a:lnTo>
                  <a:pt x="33126" y="22551"/>
                </a:lnTo>
                <a:cubicBezTo>
                  <a:pt x="35269" y="21468"/>
                  <a:pt x="37245" y="20075"/>
                  <a:pt x="39389" y="18968"/>
                </a:cubicBezTo>
                <a:cubicBezTo>
                  <a:pt x="39470" y="18927"/>
                  <a:pt x="39421" y="18826"/>
                  <a:pt x="39354" y="18826"/>
                </a:cubicBezTo>
                <a:cubicBezTo>
                  <a:pt x="39342" y="18826"/>
                  <a:pt x="39330" y="18829"/>
                  <a:pt x="39317" y="18837"/>
                </a:cubicBezTo>
                <a:cubicBezTo>
                  <a:pt x="37495" y="19670"/>
                  <a:pt x="35579" y="20503"/>
                  <a:pt x="33900" y="21623"/>
                </a:cubicBezTo>
                <a:cubicBezTo>
                  <a:pt x="34436" y="20992"/>
                  <a:pt x="34971" y="20373"/>
                  <a:pt x="35507" y="19730"/>
                </a:cubicBezTo>
                <a:cubicBezTo>
                  <a:pt x="38567" y="18122"/>
                  <a:pt x="41603" y="16420"/>
                  <a:pt x="44639" y="14741"/>
                </a:cubicBezTo>
                <a:cubicBezTo>
                  <a:pt x="44712" y="14699"/>
                  <a:pt x="44675" y="14630"/>
                  <a:pt x="44609" y="14630"/>
                </a:cubicBezTo>
                <a:cubicBezTo>
                  <a:pt x="44599" y="14630"/>
                  <a:pt x="44590" y="14631"/>
                  <a:pt x="44580" y="14634"/>
                </a:cubicBezTo>
                <a:cubicBezTo>
                  <a:pt x="41782" y="15824"/>
                  <a:pt x="39008" y="17182"/>
                  <a:pt x="36352" y="18706"/>
                </a:cubicBezTo>
                <a:cubicBezTo>
                  <a:pt x="36936" y="18003"/>
                  <a:pt x="37495" y="17301"/>
                  <a:pt x="38067" y="16598"/>
                </a:cubicBezTo>
                <a:cubicBezTo>
                  <a:pt x="39972" y="15491"/>
                  <a:pt x="41984" y="14598"/>
                  <a:pt x="44080" y="13884"/>
                </a:cubicBezTo>
                <a:cubicBezTo>
                  <a:pt x="44212" y="13829"/>
                  <a:pt x="44171" y="13642"/>
                  <a:pt x="44051" y="13642"/>
                </a:cubicBezTo>
                <a:cubicBezTo>
                  <a:pt x="44041" y="13642"/>
                  <a:pt x="44031" y="13643"/>
                  <a:pt x="44020" y="13646"/>
                </a:cubicBezTo>
                <a:cubicBezTo>
                  <a:pt x="42175" y="13991"/>
                  <a:pt x="40460" y="14658"/>
                  <a:pt x="38900" y="15586"/>
                </a:cubicBezTo>
                <a:cubicBezTo>
                  <a:pt x="39043" y="15408"/>
                  <a:pt x="39198" y="15229"/>
                  <a:pt x="39329" y="15050"/>
                </a:cubicBezTo>
                <a:cubicBezTo>
                  <a:pt x="41294" y="13919"/>
                  <a:pt x="43246" y="12907"/>
                  <a:pt x="45437" y="12252"/>
                </a:cubicBezTo>
                <a:cubicBezTo>
                  <a:pt x="45684" y="12185"/>
                  <a:pt x="45592" y="11832"/>
                  <a:pt x="45361" y="11832"/>
                </a:cubicBezTo>
                <a:cubicBezTo>
                  <a:pt x="45347" y="11832"/>
                  <a:pt x="45333" y="11833"/>
                  <a:pt x="45318" y="11836"/>
                </a:cubicBezTo>
                <a:cubicBezTo>
                  <a:pt x="43615" y="12169"/>
                  <a:pt x="41948" y="12753"/>
                  <a:pt x="40472" y="13646"/>
                </a:cubicBezTo>
                <a:cubicBezTo>
                  <a:pt x="40770" y="13265"/>
                  <a:pt x="41067" y="12895"/>
                  <a:pt x="41353" y="12526"/>
                </a:cubicBezTo>
                <a:cubicBezTo>
                  <a:pt x="43425" y="11514"/>
                  <a:pt x="45413" y="10407"/>
                  <a:pt x="47663" y="9693"/>
                </a:cubicBezTo>
                <a:close/>
                <a:moveTo>
                  <a:pt x="50719" y="1"/>
                </a:moveTo>
                <a:cubicBezTo>
                  <a:pt x="50658" y="1"/>
                  <a:pt x="50597" y="29"/>
                  <a:pt x="50545" y="96"/>
                </a:cubicBezTo>
                <a:cubicBezTo>
                  <a:pt x="50330" y="370"/>
                  <a:pt x="50128" y="632"/>
                  <a:pt x="49914" y="882"/>
                </a:cubicBezTo>
                <a:cubicBezTo>
                  <a:pt x="46901" y="2930"/>
                  <a:pt x="43711" y="4799"/>
                  <a:pt x="40579" y="6752"/>
                </a:cubicBezTo>
                <a:lnTo>
                  <a:pt x="40543" y="6621"/>
                </a:lnTo>
                <a:cubicBezTo>
                  <a:pt x="40528" y="6598"/>
                  <a:pt x="40503" y="6585"/>
                  <a:pt x="40484" y="6585"/>
                </a:cubicBezTo>
                <a:cubicBezTo>
                  <a:pt x="40473" y="6585"/>
                  <a:pt x="40464" y="6589"/>
                  <a:pt x="40460" y="6597"/>
                </a:cubicBezTo>
                <a:cubicBezTo>
                  <a:pt x="40424" y="6692"/>
                  <a:pt x="40389" y="6799"/>
                  <a:pt x="40353" y="6883"/>
                </a:cubicBezTo>
                <a:cubicBezTo>
                  <a:pt x="35281" y="10086"/>
                  <a:pt x="30447" y="13550"/>
                  <a:pt x="26982" y="18527"/>
                </a:cubicBezTo>
                <a:cubicBezTo>
                  <a:pt x="25196" y="21087"/>
                  <a:pt x="23541" y="23647"/>
                  <a:pt x="21243" y="25814"/>
                </a:cubicBezTo>
                <a:cubicBezTo>
                  <a:pt x="19100" y="27838"/>
                  <a:pt x="16886" y="29778"/>
                  <a:pt x="14695" y="31755"/>
                </a:cubicBezTo>
                <a:cubicBezTo>
                  <a:pt x="13266" y="33053"/>
                  <a:pt x="11242" y="34398"/>
                  <a:pt x="10683" y="36351"/>
                </a:cubicBezTo>
                <a:cubicBezTo>
                  <a:pt x="10099" y="38375"/>
                  <a:pt x="11623" y="38732"/>
                  <a:pt x="8920" y="39101"/>
                </a:cubicBezTo>
                <a:cubicBezTo>
                  <a:pt x="8730" y="39137"/>
                  <a:pt x="8659" y="39363"/>
                  <a:pt x="8682" y="39518"/>
                </a:cubicBezTo>
                <a:cubicBezTo>
                  <a:pt x="9397" y="43506"/>
                  <a:pt x="5253" y="46650"/>
                  <a:pt x="6754" y="50626"/>
                </a:cubicBezTo>
                <a:cubicBezTo>
                  <a:pt x="6801" y="50733"/>
                  <a:pt x="6861" y="50805"/>
                  <a:pt x="6944" y="50852"/>
                </a:cubicBezTo>
                <a:cubicBezTo>
                  <a:pt x="4325" y="55270"/>
                  <a:pt x="2134" y="59937"/>
                  <a:pt x="50" y="64640"/>
                </a:cubicBezTo>
                <a:cubicBezTo>
                  <a:pt x="1" y="64764"/>
                  <a:pt x="107" y="64883"/>
                  <a:pt x="212" y="64883"/>
                </a:cubicBezTo>
                <a:cubicBezTo>
                  <a:pt x="258" y="64883"/>
                  <a:pt x="304" y="64861"/>
                  <a:pt x="336" y="64807"/>
                </a:cubicBezTo>
                <a:cubicBezTo>
                  <a:pt x="2670" y="60389"/>
                  <a:pt x="4956" y="55972"/>
                  <a:pt x="7575" y="51769"/>
                </a:cubicBezTo>
                <a:cubicBezTo>
                  <a:pt x="7881" y="51761"/>
                  <a:pt x="8203" y="51758"/>
                  <a:pt x="8536" y="51758"/>
                </a:cubicBezTo>
                <a:cubicBezTo>
                  <a:pt x="8926" y="51758"/>
                  <a:pt x="9332" y="51762"/>
                  <a:pt x="9746" y="51762"/>
                </a:cubicBezTo>
                <a:cubicBezTo>
                  <a:pt x="11964" y="51762"/>
                  <a:pt x="14425" y="51672"/>
                  <a:pt x="16052" y="50531"/>
                </a:cubicBezTo>
                <a:cubicBezTo>
                  <a:pt x="17231" y="49698"/>
                  <a:pt x="17945" y="48364"/>
                  <a:pt x="19065" y="47459"/>
                </a:cubicBezTo>
                <a:cubicBezTo>
                  <a:pt x="20231" y="46507"/>
                  <a:pt x="21529" y="45888"/>
                  <a:pt x="22494" y="44697"/>
                </a:cubicBezTo>
                <a:cubicBezTo>
                  <a:pt x="24315" y="42470"/>
                  <a:pt x="25208" y="39482"/>
                  <a:pt x="26875" y="37101"/>
                </a:cubicBezTo>
                <a:cubicBezTo>
                  <a:pt x="29304" y="33624"/>
                  <a:pt x="32376" y="30683"/>
                  <a:pt x="35912" y="28362"/>
                </a:cubicBezTo>
                <a:cubicBezTo>
                  <a:pt x="36067" y="28254"/>
                  <a:pt x="36126" y="28052"/>
                  <a:pt x="36043" y="27873"/>
                </a:cubicBezTo>
                <a:cubicBezTo>
                  <a:pt x="35852" y="27516"/>
                  <a:pt x="35674" y="27135"/>
                  <a:pt x="35483" y="26778"/>
                </a:cubicBezTo>
                <a:lnTo>
                  <a:pt x="35483" y="26778"/>
                </a:lnTo>
                <a:cubicBezTo>
                  <a:pt x="35636" y="26802"/>
                  <a:pt x="35787" y="26814"/>
                  <a:pt x="35936" y="26814"/>
                </a:cubicBezTo>
                <a:cubicBezTo>
                  <a:pt x="36898" y="26814"/>
                  <a:pt x="37768" y="26323"/>
                  <a:pt x="38531" y="25456"/>
                </a:cubicBezTo>
                <a:cubicBezTo>
                  <a:pt x="39139" y="24754"/>
                  <a:pt x="39448" y="23956"/>
                  <a:pt x="39781" y="23087"/>
                </a:cubicBezTo>
                <a:cubicBezTo>
                  <a:pt x="40198" y="22004"/>
                  <a:pt x="40615" y="20611"/>
                  <a:pt x="41436" y="19741"/>
                </a:cubicBezTo>
                <a:cubicBezTo>
                  <a:pt x="42056" y="19087"/>
                  <a:pt x="42841" y="18801"/>
                  <a:pt x="43520" y="18265"/>
                </a:cubicBezTo>
                <a:cubicBezTo>
                  <a:pt x="48890" y="14038"/>
                  <a:pt x="48342" y="6776"/>
                  <a:pt x="50747" y="930"/>
                </a:cubicBezTo>
                <a:cubicBezTo>
                  <a:pt x="50807" y="882"/>
                  <a:pt x="50854" y="846"/>
                  <a:pt x="50914" y="799"/>
                </a:cubicBezTo>
                <a:cubicBezTo>
                  <a:pt x="51009" y="703"/>
                  <a:pt x="50997" y="584"/>
                  <a:pt x="50938" y="489"/>
                </a:cubicBezTo>
                <a:cubicBezTo>
                  <a:pt x="50961" y="489"/>
                  <a:pt x="50961" y="453"/>
                  <a:pt x="50973" y="430"/>
                </a:cubicBezTo>
                <a:cubicBezTo>
                  <a:pt x="51062" y="235"/>
                  <a:pt x="50894" y="1"/>
                  <a:pt x="50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4"/>
          <p:cNvSpPr txBox="1">
            <a:spLocks noGrp="1"/>
          </p:cNvSpPr>
          <p:nvPr>
            <p:ph type="title"/>
          </p:nvPr>
        </p:nvSpPr>
        <p:spPr>
          <a:xfrm>
            <a:off x="4572000" y="2671658"/>
            <a:ext cx="3792900" cy="62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Introduction</a:t>
            </a:r>
            <a:endParaRPr/>
          </a:p>
        </p:txBody>
      </p:sp>
      <p:sp>
        <p:nvSpPr>
          <p:cNvPr id="490" name="Google Shape;490;p34"/>
          <p:cNvSpPr txBox="1">
            <a:spLocks noGrp="1"/>
          </p:cNvSpPr>
          <p:nvPr>
            <p:ph type="title" idx="2"/>
          </p:nvPr>
        </p:nvSpPr>
        <p:spPr>
          <a:xfrm>
            <a:off x="4572000" y="1329738"/>
            <a:ext cx="3792900" cy="1173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492" name="Google Shape;492;p34"/>
          <p:cNvSpPr/>
          <p:nvPr/>
        </p:nvSpPr>
        <p:spPr>
          <a:xfrm rot="537707">
            <a:off x="590537" y="1537493"/>
            <a:ext cx="3725197" cy="3082255"/>
          </a:xfrm>
          <a:custGeom>
            <a:avLst/>
            <a:gdLst/>
            <a:ahLst/>
            <a:cxnLst/>
            <a:rect l="l" t="t" r="r" b="b"/>
            <a:pathLst>
              <a:path w="118006" h="97639" extrusionOk="0">
                <a:moveTo>
                  <a:pt x="18955" y="8403"/>
                </a:moveTo>
                <a:lnTo>
                  <a:pt x="18991" y="8451"/>
                </a:lnTo>
                <a:cubicBezTo>
                  <a:pt x="18931" y="8689"/>
                  <a:pt x="18872" y="8927"/>
                  <a:pt x="18836" y="9142"/>
                </a:cubicBezTo>
                <a:cubicBezTo>
                  <a:pt x="18193" y="10320"/>
                  <a:pt x="17562" y="11499"/>
                  <a:pt x="16955" y="12678"/>
                </a:cubicBezTo>
                <a:cubicBezTo>
                  <a:pt x="17384" y="11082"/>
                  <a:pt x="18003" y="9082"/>
                  <a:pt x="18550" y="8523"/>
                </a:cubicBezTo>
                <a:cubicBezTo>
                  <a:pt x="18681" y="8487"/>
                  <a:pt x="18812" y="8451"/>
                  <a:pt x="18955" y="8403"/>
                </a:cubicBezTo>
                <a:close/>
                <a:moveTo>
                  <a:pt x="18455" y="10809"/>
                </a:moveTo>
                <a:lnTo>
                  <a:pt x="18455" y="10809"/>
                </a:lnTo>
                <a:cubicBezTo>
                  <a:pt x="18336" y="11356"/>
                  <a:pt x="18205" y="11904"/>
                  <a:pt x="18086" y="12452"/>
                </a:cubicBezTo>
                <a:cubicBezTo>
                  <a:pt x="17503" y="13368"/>
                  <a:pt x="16895" y="14285"/>
                  <a:pt x="16336" y="15202"/>
                </a:cubicBezTo>
                <a:cubicBezTo>
                  <a:pt x="16360" y="15035"/>
                  <a:pt x="16407" y="14880"/>
                  <a:pt x="16431" y="14714"/>
                </a:cubicBezTo>
                <a:cubicBezTo>
                  <a:pt x="16467" y="14583"/>
                  <a:pt x="16574" y="14166"/>
                  <a:pt x="16705" y="13607"/>
                </a:cubicBezTo>
                <a:cubicBezTo>
                  <a:pt x="16753" y="13607"/>
                  <a:pt x="16776" y="13595"/>
                  <a:pt x="16812" y="13547"/>
                </a:cubicBezTo>
                <a:cubicBezTo>
                  <a:pt x="17372" y="12642"/>
                  <a:pt x="17919" y="11737"/>
                  <a:pt x="18455" y="10809"/>
                </a:cubicBezTo>
                <a:close/>
                <a:moveTo>
                  <a:pt x="16110" y="13154"/>
                </a:moveTo>
                <a:lnTo>
                  <a:pt x="16110" y="13154"/>
                </a:lnTo>
                <a:cubicBezTo>
                  <a:pt x="16014" y="13702"/>
                  <a:pt x="15955" y="14166"/>
                  <a:pt x="15872" y="14499"/>
                </a:cubicBezTo>
                <a:cubicBezTo>
                  <a:pt x="15502" y="16023"/>
                  <a:pt x="15121" y="17559"/>
                  <a:pt x="14740" y="19071"/>
                </a:cubicBezTo>
                <a:cubicBezTo>
                  <a:pt x="14654" y="18985"/>
                  <a:pt x="14531" y="18935"/>
                  <a:pt x="14413" y="18935"/>
                </a:cubicBezTo>
                <a:cubicBezTo>
                  <a:pt x="14352" y="18935"/>
                  <a:pt x="14293" y="18948"/>
                  <a:pt x="14240" y="18976"/>
                </a:cubicBezTo>
                <a:cubicBezTo>
                  <a:pt x="14621" y="17714"/>
                  <a:pt x="15002" y="16452"/>
                  <a:pt x="15371" y="15178"/>
                </a:cubicBezTo>
                <a:cubicBezTo>
                  <a:pt x="15645" y="15083"/>
                  <a:pt x="15764" y="14714"/>
                  <a:pt x="15717" y="14023"/>
                </a:cubicBezTo>
                <a:cubicBezTo>
                  <a:pt x="15741" y="13964"/>
                  <a:pt x="15752" y="13904"/>
                  <a:pt x="15776" y="13845"/>
                </a:cubicBezTo>
                <a:cubicBezTo>
                  <a:pt x="15895" y="13642"/>
                  <a:pt x="16002" y="13404"/>
                  <a:pt x="16110" y="13154"/>
                </a:cubicBezTo>
                <a:close/>
                <a:moveTo>
                  <a:pt x="17741" y="14059"/>
                </a:moveTo>
                <a:lnTo>
                  <a:pt x="17741" y="14059"/>
                </a:lnTo>
                <a:cubicBezTo>
                  <a:pt x="17681" y="14309"/>
                  <a:pt x="17622" y="14583"/>
                  <a:pt x="17562" y="14845"/>
                </a:cubicBezTo>
                <a:cubicBezTo>
                  <a:pt x="17538" y="14880"/>
                  <a:pt x="17526" y="14892"/>
                  <a:pt x="17503" y="14940"/>
                </a:cubicBezTo>
                <a:cubicBezTo>
                  <a:pt x="16931" y="16404"/>
                  <a:pt x="16169" y="17750"/>
                  <a:pt x="15371" y="19071"/>
                </a:cubicBezTo>
                <a:cubicBezTo>
                  <a:pt x="15586" y="18250"/>
                  <a:pt x="15776" y="17417"/>
                  <a:pt x="15991" y="16595"/>
                </a:cubicBezTo>
                <a:cubicBezTo>
                  <a:pt x="16610" y="15785"/>
                  <a:pt x="17193" y="14940"/>
                  <a:pt x="17741" y="14059"/>
                </a:cubicBezTo>
                <a:close/>
                <a:moveTo>
                  <a:pt x="16407" y="20453"/>
                </a:moveTo>
                <a:lnTo>
                  <a:pt x="16407" y="20453"/>
                </a:lnTo>
                <a:cubicBezTo>
                  <a:pt x="16395" y="20500"/>
                  <a:pt x="16372" y="20536"/>
                  <a:pt x="16372" y="20560"/>
                </a:cubicBezTo>
                <a:lnTo>
                  <a:pt x="16348" y="20560"/>
                </a:lnTo>
                <a:cubicBezTo>
                  <a:pt x="16360" y="20536"/>
                  <a:pt x="16372" y="20488"/>
                  <a:pt x="16407" y="20453"/>
                </a:cubicBezTo>
                <a:close/>
                <a:moveTo>
                  <a:pt x="17134" y="16988"/>
                </a:moveTo>
                <a:lnTo>
                  <a:pt x="16907" y="18059"/>
                </a:lnTo>
                <a:cubicBezTo>
                  <a:pt x="16229" y="19548"/>
                  <a:pt x="15360" y="20917"/>
                  <a:pt x="14574" y="22346"/>
                </a:cubicBezTo>
                <a:cubicBezTo>
                  <a:pt x="14633" y="22096"/>
                  <a:pt x="14705" y="21822"/>
                  <a:pt x="14764" y="21572"/>
                </a:cubicBezTo>
                <a:cubicBezTo>
                  <a:pt x="14871" y="21143"/>
                  <a:pt x="14979" y="20691"/>
                  <a:pt x="15098" y="20262"/>
                </a:cubicBezTo>
                <a:cubicBezTo>
                  <a:pt x="15919" y="19274"/>
                  <a:pt x="16574" y="18155"/>
                  <a:pt x="17134" y="16988"/>
                </a:cubicBezTo>
                <a:close/>
                <a:moveTo>
                  <a:pt x="15586" y="21917"/>
                </a:moveTo>
                <a:lnTo>
                  <a:pt x="15586" y="21917"/>
                </a:lnTo>
                <a:cubicBezTo>
                  <a:pt x="14919" y="23251"/>
                  <a:pt x="14217" y="24608"/>
                  <a:pt x="13669" y="26001"/>
                </a:cubicBezTo>
                <a:lnTo>
                  <a:pt x="14240" y="23643"/>
                </a:lnTo>
                <a:cubicBezTo>
                  <a:pt x="14288" y="23643"/>
                  <a:pt x="14348" y="23608"/>
                  <a:pt x="14383" y="23572"/>
                </a:cubicBezTo>
                <a:cubicBezTo>
                  <a:pt x="14824" y="23072"/>
                  <a:pt x="15217" y="22512"/>
                  <a:pt x="15586" y="21917"/>
                </a:cubicBezTo>
                <a:close/>
                <a:moveTo>
                  <a:pt x="12719" y="27351"/>
                </a:moveTo>
                <a:lnTo>
                  <a:pt x="12719" y="27351"/>
                </a:lnTo>
                <a:cubicBezTo>
                  <a:pt x="12654" y="27621"/>
                  <a:pt x="12587" y="27897"/>
                  <a:pt x="12526" y="28168"/>
                </a:cubicBezTo>
                <a:cubicBezTo>
                  <a:pt x="12502" y="28168"/>
                  <a:pt x="12502" y="28156"/>
                  <a:pt x="12490" y="28156"/>
                </a:cubicBezTo>
                <a:cubicBezTo>
                  <a:pt x="12570" y="27891"/>
                  <a:pt x="12649" y="27626"/>
                  <a:pt x="12719" y="27351"/>
                </a:cubicBezTo>
                <a:close/>
                <a:moveTo>
                  <a:pt x="15157" y="7737"/>
                </a:moveTo>
                <a:cubicBezTo>
                  <a:pt x="15169" y="7772"/>
                  <a:pt x="15169" y="7808"/>
                  <a:pt x="15205" y="7856"/>
                </a:cubicBezTo>
                <a:cubicBezTo>
                  <a:pt x="15574" y="8427"/>
                  <a:pt x="16514" y="8582"/>
                  <a:pt x="17169" y="8630"/>
                </a:cubicBezTo>
                <a:lnTo>
                  <a:pt x="17312" y="8630"/>
                </a:lnTo>
                <a:lnTo>
                  <a:pt x="17181" y="8844"/>
                </a:lnTo>
                <a:cubicBezTo>
                  <a:pt x="17113" y="8714"/>
                  <a:pt x="16961" y="8632"/>
                  <a:pt x="16818" y="8632"/>
                </a:cubicBezTo>
                <a:cubicBezTo>
                  <a:pt x="16686" y="8632"/>
                  <a:pt x="16560" y="8702"/>
                  <a:pt x="16514" y="8868"/>
                </a:cubicBezTo>
                <a:cubicBezTo>
                  <a:pt x="16419" y="9142"/>
                  <a:pt x="16348" y="9416"/>
                  <a:pt x="16253" y="9701"/>
                </a:cubicBezTo>
                <a:cubicBezTo>
                  <a:pt x="16133" y="9892"/>
                  <a:pt x="16038" y="10082"/>
                  <a:pt x="15919" y="10273"/>
                </a:cubicBezTo>
                <a:cubicBezTo>
                  <a:pt x="16014" y="9797"/>
                  <a:pt x="16110" y="9344"/>
                  <a:pt x="16217" y="8868"/>
                </a:cubicBezTo>
                <a:cubicBezTo>
                  <a:pt x="16241" y="8725"/>
                  <a:pt x="16122" y="8642"/>
                  <a:pt x="15991" y="8642"/>
                </a:cubicBezTo>
                <a:cubicBezTo>
                  <a:pt x="15945" y="8617"/>
                  <a:pt x="15892" y="8604"/>
                  <a:pt x="15839" y="8604"/>
                </a:cubicBezTo>
                <a:cubicBezTo>
                  <a:pt x="15740" y="8604"/>
                  <a:pt x="15645" y="8652"/>
                  <a:pt x="15621" y="8761"/>
                </a:cubicBezTo>
                <a:cubicBezTo>
                  <a:pt x="14693" y="11380"/>
                  <a:pt x="13895" y="13892"/>
                  <a:pt x="13574" y="16619"/>
                </a:cubicBezTo>
                <a:cubicBezTo>
                  <a:pt x="12621" y="19322"/>
                  <a:pt x="11871" y="22084"/>
                  <a:pt x="11311" y="24894"/>
                </a:cubicBezTo>
                <a:cubicBezTo>
                  <a:pt x="11061" y="26013"/>
                  <a:pt x="10835" y="27156"/>
                  <a:pt x="10645" y="28287"/>
                </a:cubicBezTo>
                <a:cubicBezTo>
                  <a:pt x="10061" y="30335"/>
                  <a:pt x="9514" y="32406"/>
                  <a:pt x="8966" y="34478"/>
                </a:cubicBezTo>
                <a:cubicBezTo>
                  <a:pt x="8418" y="35657"/>
                  <a:pt x="7942" y="36847"/>
                  <a:pt x="7549" y="38050"/>
                </a:cubicBezTo>
                <a:cubicBezTo>
                  <a:pt x="7942" y="36562"/>
                  <a:pt x="8311" y="35085"/>
                  <a:pt x="8692" y="33597"/>
                </a:cubicBezTo>
                <a:cubicBezTo>
                  <a:pt x="10883" y="25060"/>
                  <a:pt x="13716" y="16440"/>
                  <a:pt x="15157" y="7737"/>
                </a:cubicBezTo>
                <a:close/>
                <a:moveTo>
                  <a:pt x="115253" y="45444"/>
                </a:moveTo>
                <a:lnTo>
                  <a:pt x="115396" y="45539"/>
                </a:lnTo>
                <a:cubicBezTo>
                  <a:pt x="115455" y="45575"/>
                  <a:pt x="115503" y="45610"/>
                  <a:pt x="115551" y="45658"/>
                </a:cubicBezTo>
                <a:cubicBezTo>
                  <a:pt x="115336" y="45980"/>
                  <a:pt x="115122" y="46325"/>
                  <a:pt x="114920" y="46682"/>
                </a:cubicBezTo>
                <a:cubicBezTo>
                  <a:pt x="115074" y="46253"/>
                  <a:pt x="115217" y="45837"/>
                  <a:pt x="115253" y="45444"/>
                </a:cubicBezTo>
                <a:close/>
                <a:moveTo>
                  <a:pt x="115872" y="45837"/>
                </a:moveTo>
                <a:cubicBezTo>
                  <a:pt x="116086" y="45980"/>
                  <a:pt x="116360" y="46111"/>
                  <a:pt x="116610" y="46194"/>
                </a:cubicBezTo>
                <a:cubicBezTo>
                  <a:pt x="116491" y="46408"/>
                  <a:pt x="116384" y="46622"/>
                  <a:pt x="116289" y="46849"/>
                </a:cubicBezTo>
                <a:cubicBezTo>
                  <a:pt x="116241" y="46825"/>
                  <a:pt x="116194" y="46801"/>
                  <a:pt x="116170" y="46789"/>
                </a:cubicBezTo>
                <a:cubicBezTo>
                  <a:pt x="116139" y="46772"/>
                  <a:pt x="116101" y="46764"/>
                  <a:pt x="116061" y="46764"/>
                </a:cubicBezTo>
                <a:cubicBezTo>
                  <a:pt x="115993" y="46764"/>
                  <a:pt x="115922" y="46787"/>
                  <a:pt x="115884" y="46825"/>
                </a:cubicBezTo>
                <a:cubicBezTo>
                  <a:pt x="115884" y="46611"/>
                  <a:pt x="115884" y="46372"/>
                  <a:pt x="115836" y="46158"/>
                </a:cubicBezTo>
                <a:cubicBezTo>
                  <a:pt x="115836" y="46134"/>
                  <a:pt x="115813" y="46111"/>
                  <a:pt x="115789" y="46087"/>
                </a:cubicBezTo>
                <a:cubicBezTo>
                  <a:pt x="115824" y="45991"/>
                  <a:pt x="115848" y="45920"/>
                  <a:pt x="115872" y="45837"/>
                </a:cubicBezTo>
                <a:close/>
                <a:moveTo>
                  <a:pt x="117491" y="46146"/>
                </a:moveTo>
                <a:lnTo>
                  <a:pt x="117003" y="46992"/>
                </a:lnTo>
                <a:cubicBezTo>
                  <a:pt x="117075" y="46742"/>
                  <a:pt x="117134" y="46492"/>
                  <a:pt x="117206" y="46253"/>
                </a:cubicBezTo>
                <a:cubicBezTo>
                  <a:pt x="117265" y="46218"/>
                  <a:pt x="117325" y="46218"/>
                  <a:pt x="117384" y="46206"/>
                </a:cubicBezTo>
                <a:cubicBezTo>
                  <a:pt x="117432" y="46194"/>
                  <a:pt x="117456" y="46170"/>
                  <a:pt x="117491" y="46146"/>
                </a:cubicBezTo>
                <a:close/>
                <a:moveTo>
                  <a:pt x="115988" y="47529"/>
                </a:moveTo>
                <a:lnTo>
                  <a:pt x="115988" y="47529"/>
                </a:lnTo>
                <a:cubicBezTo>
                  <a:pt x="115967" y="47542"/>
                  <a:pt x="115967" y="47575"/>
                  <a:pt x="115955" y="47587"/>
                </a:cubicBezTo>
                <a:cubicBezTo>
                  <a:pt x="115884" y="47658"/>
                  <a:pt x="115801" y="47765"/>
                  <a:pt x="115717" y="47837"/>
                </a:cubicBezTo>
                <a:cubicBezTo>
                  <a:pt x="115753" y="47742"/>
                  <a:pt x="115765" y="47646"/>
                  <a:pt x="115789" y="47539"/>
                </a:cubicBezTo>
                <a:cubicBezTo>
                  <a:pt x="115816" y="47556"/>
                  <a:pt x="115844" y="47565"/>
                  <a:pt x="115874" y="47565"/>
                </a:cubicBezTo>
                <a:cubicBezTo>
                  <a:pt x="115908" y="47565"/>
                  <a:pt x="115945" y="47553"/>
                  <a:pt x="115988" y="47529"/>
                </a:cubicBezTo>
                <a:close/>
                <a:moveTo>
                  <a:pt x="114027" y="48456"/>
                </a:moveTo>
                <a:lnTo>
                  <a:pt x="114027" y="48456"/>
                </a:lnTo>
                <a:cubicBezTo>
                  <a:pt x="113943" y="48635"/>
                  <a:pt x="113860" y="48789"/>
                  <a:pt x="113789" y="48968"/>
                </a:cubicBezTo>
                <a:cubicBezTo>
                  <a:pt x="113729" y="49004"/>
                  <a:pt x="113693" y="49051"/>
                  <a:pt x="113646" y="49075"/>
                </a:cubicBezTo>
                <a:cubicBezTo>
                  <a:pt x="113765" y="48873"/>
                  <a:pt x="113908" y="48670"/>
                  <a:pt x="114027" y="48456"/>
                </a:cubicBezTo>
                <a:close/>
                <a:moveTo>
                  <a:pt x="6216" y="43158"/>
                </a:moveTo>
                <a:cubicBezTo>
                  <a:pt x="6001" y="44206"/>
                  <a:pt x="5811" y="45265"/>
                  <a:pt x="5644" y="46349"/>
                </a:cubicBezTo>
                <a:cubicBezTo>
                  <a:pt x="5596" y="46563"/>
                  <a:pt x="5537" y="46765"/>
                  <a:pt x="5501" y="46992"/>
                </a:cubicBezTo>
                <a:cubicBezTo>
                  <a:pt x="5144" y="47920"/>
                  <a:pt x="4811" y="48849"/>
                  <a:pt x="4501" y="49801"/>
                </a:cubicBezTo>
                <a:cubicBezTo>
                  <a:pt x="5061" y="47587"/>
                  <a:pt x="5644" y="45372"/>
                  <a:pt x="6216" y="43158"/>
                </a:cubicBezTo>
                <a:close/>
                <a:moveTo>
                  <a:pt x="114646" y="51016"/>
                </a:moveTo>
                <a:cubicBezTo>
                  <a:pt x="114646" y="51028"/>
                  <a:pt x="114634" y="51040"/>
                  <a:pt x="114634" y="51040"/>
                </a:cubicBezTo>
                <a:cubicBezTo>
                  <a:pt x="114634" y="51028"/>
                  <a:pt x="114646" y="51028"/>
                  <a:pt x="114646" y="51016"/>
                </a:cubicBezTo>
                <a:close/>
                <a:moveTo>
                  <a:pt x="112455" y="41753"/>
                </a:moveTo>
                <a:lnTo>
                  <a:pt x="112455" y="41753"/>
                </a:lnTo>
                <a:cubicBezTo>
                  <a:pt x="112693" y="41765"/>
                  <a:pt x="112919" y="41789"/>
                  <a:pt x="113157" y="41812"/>
                </a:cubicBezTo>
                <a:cubicBezTo>
                  <a:pt x="113693" y="41884"/>
                  <a:pt x="114241" y="42098"/>
                  <a:pt x="114777" y="42170"/>
                </a:cubicBezTo>
                <a:cubicBezTo>
                  <a:pt x="113086" y="44837"/>
                  <a:pt x="111467" y="47551"/>
                  <a:pt x="109883" y="50325"/>
                </a:cubicBezTo>
                <a:cubicBezTo>
                  <a:pt x="109867" y="50209"/>
                  <a:pt x="109757" y="50109"/>
                  <a:pt x="109635" y="50109"/>
                </a:cubicBezTo>
                <a:cubicBezTo>
                  <a:pt x="109583" y="50109"/>
                  <a:pt x="109528" y="50128"/>
                  <a:pt x="109478" y="50171"/>
                </a:cubicBezTo>
                <a:cubicBezTo>
                  <a:pt x="108157" y="51314"/>
                  <a:pt x="106942" y="52528"/>
                  <a:pt x="105835" y="53861"/>
                </a:cubicBezTo>
                <a:cubicBezTo>
                  <a:pt x="105287" y="54552"/>
                  <a:pt x="104752" y="55243"/>
                  <a:pt x="104168" y="55897"/>
                </a:cubicBezTo>
                <a:cubicBezTo>
                  <a:pt x="104097" y="55981"/>
                  <a:pt x="104037" y="56005"/>
                  <a:pt x="103978" y="56052"/>
                </a:cubicBezTo>
                <a:lnTo>
                  <a:pt x="105228" y="53195"/>
                </a:lnTo>
                <a:cubicBezTo>
                  <a:pt x="106407" y="52183"/>
                  <a:pt x="107454" y="50992"/>
                  <a:pt x="108562" y="49897"/>
                </a:cubicBezTo>
                <a:cubicBezTo>
                  <a:pt x="109574" y="48873"/>
                  <a:pt x="110657" y="47885"/>
                  <a:pt x="111550" y="46742"/>
                </a:cubicBezTo>
                <a:cubicBezTo>
                  <a:pt x="111671" y="46587"/>
                  <a:pt x="111524" y="46419"/>
                  <a:pt x="111370" y="46419"/>
                </a:cubicBezTo>
                <a:cubicBezTo>
                  <a:pt x="111311" y="46419"/>
                  <a:pt x="111251" y="46444"/>
                  <a:pt x="111205" y="46503"/>
                </a:cubicBezTo>
                <a:cubicBezTo>
                  <a:pt x="109586" y="48527"/>
                  <a:pt x="107514" y="50147"/>
                  <a:pt x="105728" y="52028"/>
                </a:cubicBezTo>
                <a:cubicBezTo>
                  <a:pt x="106073" y="51254"/>
                  <a:pt x="106407" y="50456"/>
                  <a:pt x="106728" y="49682"/>
                </a:cubicBezTo>
                <a:cubicBezTo>
                  <a:pt x="106754" y="49760"/>
                  <a:pt x="106835" y="49818"/>
                  <a:pt x="106923" y="49818"/>
                </a:cubicBezTo>
                <a:cubicBezTo>
                  <a:pt x="106957" y="49818"/>
                  <a:pt x="106993" y="49809"/>
                  <a:pt x="107026" y="49790"/>
                </a:cubicBezTo>
                <a:cubicBezTo>
                  <a:pt x="109038" y="48349"/>
                  <a:pt x="110788" y="46337"/>
                  <a:pt x="112598" y="44646"/>
                </a:cubicBezTo>
                <a:cubicBezTo>
                  <a:pt x="112786" y="44468"/>
                  <a:pt x="112618" y="44185"/>
                  <a:pt x="112422" y="44185"/>
                </a:cubicBezTo>
                <a:cubicBezTo>
                  <a:pt x="112369" y="44185"/>
                  <a:pt x="112315" y="44205"/>
                  <a:pt x="112265" y="44253"/>
                </a:cubicBezTo>
                <a:cubicBezTo>
                  <a:pt x="110479" y="45932"/>
                  <a:pt x="108395" y="47563"/>
                  <a:pt x="106835" y="49444"/>
                </a:cubicBezTo>
                <a:cubicBezTo>
                  <a:pt x="107395" y="48111"/>
                  <a:pt x="107954" y="46765"/>
                  <a:pt x="108514" y="45432"/>
                </a:cubicBezTo>
                <a:cubicBezTo>
                  <a:pt x="108514" y="45495"/>
                  <a:pt x="108582" y="45564"/>
                  <a:pt x="108661" y="45564"/>
                </a:cubicBezTo>
                <a:cubicBezTo>
                  <a:pt x="108687" y="45564"/>
                  <a:pt x="108714" y="45557"/>
                  <a:pt x="108740" y="45539"/>
                </a:cubicBezTo>
                <a:cubicBezTo>
                  <a:pt x="110157" y="44527"/>
                  <a:pt x="111383" y="43301"/>
                  <a:pt x="112538" y="41991"/>
                </a:cubicBezTo>
                <a:cubicBezTo>
                  <a:pt x="112622" y="41884"/>
                  <a:pt x="112550" y="41800"/>
                  <a:pt x="112455" y="41753"/>
                </a:cubicBezTo>
                <a:close/>
                <a:moveTo>
                  <a:pt x="4144" y="60839"/>
                </a:moveTo>
                <a:cubicBezTo>
                  <a:pt x="4406" y="60958"/>
                  <a:pt x="4692" y="61077"/>
                  <a:pt x="4965" y="61196"/>
                </a:cubicBezTo>
                <a:cubicBezTo>
                  <a:pt x="4668" y="61100"/>
                  <a:pt x="4370" y="61005"/>
                  <a:pt x="4072" y="60910"/>
                </a:cubicBezTo>
                <a:cubicBezTo>
                  <a:pt x="4096" y="60910"/>
                  <a:pt x="4132" y="60874"/>
                  <a:pt x="4144" y="60839"/>
                </a:cubicBezTo>
                <a:close/>
                <a:moveTo>
                  <a:pt x="109705" y="50671"/>
                </a:moveTo>
                <a:lnTo>
                  <a:pt x="109705" y="50671"/>
                </a:lnTo>
                <a:cubicBezTo>
                  <a:pt x="109288" y="51397"/>
                  <a:pt x="108871" y="52135"/>
                  <a:pt x="108466" y="52873"/>
                </a:cubicBezTo>
                <a:cubicBezTo>
                  <a:pt x="108446" y="52867"/>
                  <a:pt x="108425" y="52864"/>
                  <a:pt x="108402" y="52864"/>
                </a:cubicBezTo>
                <a:cubicBezTo>
                  <a:pt x="108333" y="52864"/>
                  <a:pt x="108259" y="52893"/>
                  <a:pt x="108204" y="52957"/>
                </a:cubicBezTo>
                <a:cubicBezTo>
                  <a:pt x="106442" y="54897"/>
                  <a:pt x="104335" y="56802"/>
                  <a:pt x="102870" y="58957"/>
                </a:cubicBezTo>
                <a:cubicBezTo>
                  <a:pt x="102778" y="59096"/>
                  <a:pt x="102894" y="59249"/>
                  <a:pt x="103028" y="59249"/>
                </a:cubicBezTo>
                <a:cubicBezTo>
                  <a:pt x="103067" y="59249"/>
                  <a:pt x="103107" y="59237"/>
                  <a:pt x="103144" y="59207"/>
                </a:cubicBezTo>
                <a:cubicBezTo>
                  <a:pt x="104764" y="57874"/>
                  <a:pt x="106180" y="56112"/>
                  <a:pt x="107573" y="54457"/>
                </a:cubicBezTo>
                <a:lnTo>
                  <a:pt x="107573" y="54457"/>
                </a:lnTo>
                <a:cubicBezTo>
                  <a:pt x="107216" y="55112"/>
                  <a:pt x="106859" y="55790"/>
                  <a:pt x="106502" y="56445"/>
                </a:cubicBezTo>
                <a:cubicBezTo>
                  <a:pt x="106448" y="56403"/>
                  <a:pt x="106380" y="56377"/>
                  <a:pt x="106308" y="56377"/>
                </a:cubicBezTo>
                <a:cubicBezTo>
                  <a:pt x="106237" y="56377"/>
                  <a:pt x="106163" y="56403"/>
                  <a:pt x="106097" y="56469"/>
                </a:cubicBezTo>
                <a:cubicBezTo>
                  <a:pt x="104585" y="58172"/>
                  <a:pt x="102787" y="59838"/>
                  <a:pt x="101477" y="61696"/>
                </a:cubicBezTo>
                <a:cubicBezTo>
                  <a:pt x="102263" y="59946"/>
                  <a:pt x="103025" y="58195"/>
                  <a:pt x="103799" y="56457"/>
                </a:cubicBezTo>
                <a:cubicBezTo>
                  <a:pt x="103811" y="56552"/>
                  <a:pt x="103859" y="56612"/>
                  <a:pt x="103942" y="56648"/>
                </a:cubicBezTo>
                <a:cubicBezTo>
                  <a:pt x="104008" y="56678"/>
                  <a:pt x="104061" y="56693"/>
                  <a:pt x="104110" y="56693"/>
                </a:cubicBezTo>
                <a:cubicBezTo>
                  <a:pt x="104192" y="56693"/>
                  <a:pt x="104261" y="56651"/>
                  <a:pt x="104359" y="56576"/>
                </a:cubicBezTo>
                <a:cubicBezTo>
                  <a:pt x="104442" y="56517"/>
                  <a:pt x="104454" y="56409"/>
                  <a:pt x="104418" y="56326"/>
                </a:cubicBezTo>
                <a:cubicBezTo>
                  <a:pt x="104418" y="56326"/>
                  <a:pt x="104418" y="56302"/>
                  <a:pt x="104406" y="56302"/>
                </a:cubicBezTo>
                <a:cubicBezTo>
                  <a:pt x="104573" y="56231"/>
                  <a:pt x="104752" y="56159"/>
                  <a:pt x="104787" y="56124"/>
                </a:cubicBezTo>
                <a:cubicBezTo>
                  <a:pt x="105335" y="55743"/>
                  <a:pt x="105823" y="54683"/>
                  <a:pt x="106252" y="54183"/>
                </a:cubicBezTo>
                <a:cubicBezTo>
                  <a:pt x="107288" y="52897"/>
                  <a:pt x="108455" y="51754"/>
                  <a:pt x="109705" y="50671"/>
                </a:cubicBezTo>
                <a:close/>
                <a:moveTo>
                  <a:pt x="2679" y="56850"/>
                </a:moveTo>
                <a:cubicBezTo>
                  <a:pt x="2715" y="56921"/>
                  <a:pt x="2763" y="56981"/>
                  <a:pt x="2834" y="57040"/>
                </a:cubicBezTo>
                <a:cubicBezTo>
                  <a:pt x="2477" y="58255"/>
                  <a:pt x="2120" y="59493"/>
                  <a:pt x="1798" y="60731"/>
                </a:cubicBezTo>
                <a:cubicBezTo>
                  <a:pt x="1727" y="61005"/>
                  <a:pt x="1846" y="61231"/>
                  <a:pt x="2025" y="61362"/>
                </a:cubicBezTo>
                <a:cubicBezTo>
                  <a:pt x="2025" y="61446"/>
                  <a:pt x="2036" y="61517"/>
                  <a:pt x="2072" y="61577"/>
                </a:cubicBezTo>
                <a:cubicBezTo>
                  <a:pt x="1989" y="61589"/>
                  <a:pt x="1917" y="61660"/>
                  <a:pt x="1941" y="61767"/>
                </a:cubicBezTo>
                <a:lnTo>
                  <a:pt x="1977" y="61946"/>
                </a:lnTo>
                <a:cubicBezTo>
                  <a:pt x="1786" y="61743"/>
                  <a:pt x="1644" y="61517"/>
                  <a:pt x="1536" y="61279"/>
                </a:cubicBezTo>
                <a:cubicBezTo>
                  <a:pt x="1917" y="59803"/>
                  <a:pt x="2298" y="58314"/>
                  <a:pt x="2679" y="56850"/>
                </a:cubicBezTo>
                <a:close/>
                <a:moveTo>
                  <a:pt x="11359" y="32835"/>
                </a:moveTo>
                <a:cubicBezTo>
                  <a:pt x="9192" y="41681"/>
                  <a:pt x="6989" y="50504"/>
                  <a:pt x="4799" y="59338"/>
                </a:cubicBezTo>
                <a:cubicBezTo>
                  <a:pt x="4572" y="59493"/>
                  <a:pt x="4513" y="59815"/>
                  <a:pt x="4727" y="59981"/>
                </a:cubicBezTo>
                <a:cubicBezTo>
                  <a:pt x="4739" y="60017"/>
                  <a:pt x="4751" y="60041"/>
                  <a:pt x="4787" y="60077"/>
                </a:cubicBezTo>
                <a:cubicBezTo>
                  <a:pt x="4787" y="60077"/>
                  <a:pt x="4787" y="60088"/>
                  <a:pt x="4763" y="60088"/>
                </a:cubicBezTo>
                <a:cubicBezTo>
                  <a:pt x="4706" y="60137"/>
                  <a:pt x="4765" y="60191"/>
                  <a:pt x="4812" y="60191"/>
                </a:cubicBezTo>
                <a:cubicBezTo>
                  <a:pt x="4835" y="60191"/>
                  <a:pt x="4854" y="60179"/>
                  <a:pt x="4858" y="60148"/>
                </a:cubicBezTo>
                <a:cubicBezTo>
                  <a:pt x="4933" y="60208"/>
                  <a:pt x="5017" y="60235"/>
                  <a:pt x="5096" y="60235"/>
                </a:cubicBezTo>
                <a:cubicBezTo>
                  <a:pt x="5143" y="60235"/>
                  <a:pt x="5187" y="60225"/>
                  <a:pt x="5227" y="60207"/>
                </a:cubicBezTo>
                <a:cubicBezTo>
                  <a:pt x="7323" y="61053"/>
                  <a:pt x="9442" y="61886"/>
                  <a:pt x="11550" y="62708"/>
                </a:cubicBezTo>
                <a:cubicBezTo>
                  <a:pt x="9168" y="61851"/>
                  <a:pt x="6775" y="61029"/>
                  <a:pt x="4346" y="60255"/>
                </a:cubicBezTo>
                <a:cubicBezTo>
                  <a:pt x="4442" y="59957"/>
                  <a:pt x="4513" y="59660"/>
                  <a:pt x="4584" y="59374"/>
                </a:cubicBezTo>
                <a:cubicBezTo>
                  <a:pt x="5168" y="57171"/>
                  <a:pt x="5620" y="54969"/>
                  <a:pt x="5894" y="52695"/>
                </a:cubicBezTo>
                <a:cubicBezTo>
                  <a:pt x="5918" y="52588"/>
                  <a:pt x="5894" y="52516"/>
                  <a:pt x="5870" y="52421"/>
                </a:cubicBezTo>
                <a:cubicBezTo>
                  <a:pt x="6108" y="51480"/>
                  <a:pt x="6311" y="50552"/>
                  <a:pt x="6525" y="49599"/>
                </a:cubicBezTo>
                <a:lnTo>
                  <a:pt x="6525" y="49575"/>
                </a:lnTo>
                <a:cubicBezTo>
                  <a:pt x="6537" y="49540"/>
                  <a:pt x="6537" y="49492"/>
                  <a:pt x="6549" y="49444"/>
                </a:cubicBezTo>
                <a:cubicBezTo>
                  <a:pt x="6585" y="49278"/>
                  <a:pt x="6537" y="49147"/>
                  <a:pt x="6454" y="49063"/>
                </a:cubicBezTo>
                <a:cubicBezTo>
                  <a:pt x="6775" y="48146"/>
                  <a:pt x="7085" y="47254"/>
                  <a:pt x="7406" y="46349"/>
                </a:cubicBezTo>
                <a:cubicBezTo>
                  <a:pt x="8156" y="44217"/>
                  <a:pt x="9144" y="42158"/>
                  <a:pt x="9144" y="39895"/>
                </a:cubicBezTo>
                <a:cubicBezTo>
                  <a:pt x="9442" y="38931"/>
                  <a:pt x="9740" y="37943"/>
                  <a:pt x="10049" y="36978"/>
                </a:cubicBezTo>
                <a:cubicBezTo>
                  <a:pt x="10097" y="36919"/>
                  <a:pt x="10145" y="36847"/>
                  <a:pt x="10157" y="36752"/>
                </a:cubicBezTo>
                <a:cubicBezTo>
                  <a:pt x="10168" y="36645"/>
                  <a:pt x="10204" y="36550"/>
                  <a:pt x="10228" y="36431"/>
                </a:cubicBezTo>
                <a:cubicBezTo>
                  <a:pt x="10597" y="35240"/>
                  <a:pt x="10990" y="34026"/>
                  <a:pt x="11359" y="32835"/>
                </a:cubicBezTo>
                <a:close/>
                <a:moveTo>
                  <a:pt x="2370" y="61815"/>
                </a:moveTo>
                <a:cubicBezTo>
                  <a:pt x="2423" y="61842"/>
                  <a:pt x="2490" y="61855"/>
                  <a:pt x="2551" y="61855"/>
                </a:cubicBezTo>
                <a:cubicBezTo>
                  <a:pt x="2571" y="61855"/>
                  <a:pt x="2590" y="61854"/>
                  <a:pt x="2608" y="61851"/>
                </a:cubicBezTo>
                <a:cubicBezTo>
                  <a:pt x="2656" y="61874"/>
                  <a:pt x="2691" y="61922"/>
                  <a:pt x="2763" y="61934"/>
                </a:cubicBezTo>
                <a:cubicBezTo>
                  <a:pt x="3013" y="62029"/>
                  <a:pt x="3263" y="62112"/>
                  <a:pt x="3537" y="62220"/>
                </a:cubicBezTo>
                <a:cubicBezTo>
                  <a:pt x="4311" y="62636"/>
                  <a:pt x="5096" y="63041"/>
                  <a:pt x="5894" y="63410"/>
                </a:cubicBezTo>
                <a:cubicBezTo>
                  <a:pt x="4549" y="63232"/>
                  <a:pt x="3251" y="62886"/>
                  <a:pt x="2370" y="61815"/>
                </a:cubicBezTo>
                <a:close/>
                <a:moveTo>
                  <a:pt x="16074" y="21905"/>
                </a:moveTo>
                <a:lnTo>
                  <a:pt x="16074" y="21905"/>
                </a:lnTo>
                <a:cubicBezTo>
                  <a:pt x="15895" y="22762"/>
                  <a:pt x="15717" y="23632"/>
                  <a:pt x="15538" y="24477"/>
                </a:cubicBezTo>
                <a:cubicBezTo>
                  <a:pt x="15482" y="24415"/>
                  <a:pt x="15399" y="24377"/>
                  <a:pt x="15318" y="24377"/>
                </a:cubicBezTo>
                <a:cubicBezTo>
                  <a:pt x="15228" y="24377"/>
                  <a:pt x="15141" y="24424"/>
                  <a:pt x="15098" y="24536"/>
                </a:cubicBezTo>
                <a:cubicBezTo>
                  <a:pt x="14490" y="26084"/>
                  <a:pt x="13633" y="27501"/>
                  <a:pt x="13014" y="29025"/>
                </a:cubicBezTo>
                <a:cubicBezTo>
                  <a:pt x="12965" y="29163"/>
                  <a:pt x="13072" y="29262"/>
                  <a:pt x="13182" y="29262"/>
                </a:cubicBezTo>
                <a:cubicBezTo>
                  <a:pt x="13233" y="29262"/>
                  <a:pt x="13286" y="29241"/>
                  <a:pt x="13324" y="29192"/>
                </a:cubicBezTo>
                <a:cubicBezTo>
                  <a:pt x="14228" y="28013"/>
                  <a:pt x="14848" y="26572"/>
                  <a:pt x="15395" y="25191"/>
                </a:cubicBezTo>
                <a:lnTo>
                  <a:pt x="15395" y="25191"/>
                </a:lnTo>
                <a:cubicBezTo>
                  <a:pt x="14967" y="27263"/>
                  <a:pt x="14514" y="29311"/>
                  <a:pt x="14038" y="31371"/>
                </a:cubicBezTo>
                <a:cubicBezTo>
                  <a:pt x="12085" y="39848"/>
                  <a:pt x="9966" y="48289"/>
                  <a:pt x="7740" y="56695"/>
                </a:cubicBezTo>
                <a:cubicBezTo>
                  <a:pt x="7673" y="56973"/>
                  <a:pt x="7855" y="57199"/>
                  <a:pt x="8121" y="57199"/>
                </a:cubicBezTo>
                <a:cubicBezTo>
                  <a:pt x="8141" y="57199"/>
                  <a:pt x="8160" y="57198"/>
                  <a:pt x="8180" y="57195"/>
                </a:cubicBezTo>
                <a:cubicBezTo>
                  <a:pt x="8422" y="57179"/>
                  <a:pt x="8666" y="57170"/>
                  <a:pt x="8913" y="57170"/>
                </a:cubicBezTo>
                <a:cubicBezTo>
                  <a:pt x="12706" y="57170"/>
                  <a:pt x="16998" y="59072"/>
                  <a:pt x="20408" y="60469"/>
                </a:cubicBezTo>
                <a:cubicBezTo>
                  <a:pt x="23265" y="61648"/>
                  <a:pt x="26051" y="62946"/>
                  <a:pt x="28861" y="64232"/>
                </a:cubicBezTo>
                <a:cubicBezTo>
                  <a:pt x="29433" y="64482"/>
                  <a:pt x="29980" y="64732"/>
                  <a:pt x="30540" y="64982"/>
                </a:cubicBezTo>
                <a:cubicBezTo>
                  <a:pt x="30528" y="65030"/>
                  <a:pt x="30540" y="65065"/>
                  <a:pt x="30564" y="65101"/>
                </a:cubicBezTo>
                <a:cubicBezTo>
                  <a:pt x="31254" y="66256"/>
                  <a:pt x="31957" y="67375"/>
                  <a:pt x="32659" y="68530"/>
                </a:cubicBezTo>
                <a:cubicBezTo>
                  <a:pt x="32921" y="68959"/>
                  <a:pt x="33183" y="69423"/>
                  <a:pt x="33433" y="69863"/>
                </a:cubicBezTo>
                <a:cubicBezTo>
                  <a:pt x="32826" y="69661"/>
                  <a:pt x="32195" y="69435"/>
                  <a:pt x="31588" y="69232"/>
                </a:cubicBezTo>
                <a:cubicBezTo>
                  <a:pt x="31183" y="68744"/>
                  <a:pt x="30754" y="68280"/>
                  <a:pt x="30397" y="67768"/>
                </a:cubicBezTo>
                <a:cubicBezTo>
                  <a:pt x="29588" y="66625"/>
                  <a:pt x="28933" y="65399"/>
                  <a:pt x="28385" y="64137"/>
                </a:cubicBezTo>
                <a:cubicBezTo>
                  <a:pt x="28345" y="64048"/>
                  <a:pt x="28275" y="64011"/>
                  <a:pt x="28203" y="64011"/>
                </a:cubicBezTo>
                <a:cubicBezTo>
                  <a:pt x="28063" y="64011"/>
                  <a:pt x="27917" y="64153"/>
                  <a:pt x="27980" y="64327"/>
                </a:cubicBezTo>
                <a:cubicBezTo>
                  <a:pt x="28480" y="65541"/>
                  <a:pt x="29076" y="66684"/>
                  <a:pt x="29766" y="67780"/>
                </a:cubicBezTo>
                <a:cubicBezTo>
                  <a:pt x="29980" y="68113"/>
                  <a:pt x="30207" y="68470"/>
                  <a:pt x="30457" y="68828"/>
                </a:cubicBezTo>
                <a:cubicBezTo>
                  <a:pt x="29802" y="68589"/>
                  <a:pt x="29135" y="68351"/>
                  <a:pt x="28480" y="68113"/>
                </a:cubicBezTo>
                <a:cubicBezTo>
                  <a:pt x="27623" y="66744"/>
                  <a:pt x="26790" y="65387"/>
                  <a:pt x="26099" y="63934"/>
                </a:cubicBezTo>
                <a:cubicBezTo>
                  <a:pt x="26063" y="63858"/>
                  <a:pt x="25999" y="63826"/>
                  <a:pt x="25935" y="63826"/>
                </a:cubicBezTo>
                <a:cubicBezTo>
                  <a:pt x="25810" y="63826"/>
                  <a:pt x="25683" y="63947"/>
                  <a:pt x="25754" y="64089"/>
                </a:cubicBezTo>
                <a:cubicBezTo>
                  <a:pt x="26301" y="65315"/>
                  <a:pt x="26897" y="66589"/>
                  <a:pt x="27587" y="67804"/>
                </a:cubicBezTo>
                <a:lnTo>
                  <a:pt x="25706" y="67125"/>
                </a:lnTo>
                <a:cubicBezTo>
                  <a:pt x="25599" y="66970"/>
                  <a:pt x="25504" y="66815"/>
                  <a:pt x="25408" y="66649"/>
                </a:cubicBezTo>
                <a:cubicBezTo>
                  <a:pt x="24873" y="65684"/>
                  <a:pt x="24456" y="64684"/>
                  <a:pt x="24111" y="63636"/>
                </a:cubicBezTo>
                <a:cubicBezTo>
                  <a:pt x="24074" y="63517"/>
                  <a:pt x="23972" y="63463"/>
                  <a:pt x="23875" y="63463"/>
                </a:cubicBezTo>
                <a:cubicBezTo>
                  <a:pt x="23749" y="63463"/>
                  <a:pt x="23630" y="63553"/>
                  <a:pt x="23670" y="63708"/>
                </a:cubicBezTo>
                <a:cubicBezTo>
                  <a:pt x="23968" y="64708"/>
                  <a:pt x="24349" y="65803"/>
                  <a:pt x="24873" y="66827"/>
                </a:cubicBezTo>
                <a:cubicBezTo>
                  <a:pt x="24384" y="66649"/>
                  <a:pt x="23896" y="66470"/>
                  <a:pt x="23384" y="66292"/>
                </a:cubicBezTo>
                <a:cubicBezTo>
                  <a:pt x="23361" y="66256"/>
                  <a:pt x="23325" y="66220"/>
                  <a:pt x="23313" y="66173"/>
                </a:cubicBezTo>
                <a:cubicBezTo>
                  <a:pt x="22718" y="65137"/>
                  <a:pt x="22206" y="64065"/>
                  <a:pt x="21765" y="62946"/>
                </a:cubicBezTo>
                <a:cubicBezTo>
                  <a:pt x="21732" y="62864"/>
                  <a:pt x="21668" y="62830"/>
                  <a:pt x="21601" y="62830"/>
                </a:cubicBezTo>
                <a:cubicBezTo>
                  <a:pt x="21473" y="62830"/>
                  <a:pt x="21337" y="62956"/>
                  <a:pt x="21408" y="63113"/>
                </a:cubicBezTo>
                <a:cubicBezTo>
                  <a:pt x="21753" y="64017"/>
                  <a:pt x="22146" y="65030"/>
                  <a:pt x="22646" y="66018"/>
                </a:cubicBezTo>
                <a:cubicBezTo>
                  <a:pt x="22372" y="65911"/>
                  <a:pt x="22110" y="65815"/>
                  <a:pt x="21837" y="65720"/>
                </a:cubicBezTo>
                <a:cubicBezTo>
                  <a:pt x="21015" y="64172"/>
                  <a:pt x="20063" y="62648"/>
                  <a:pt x="19253" y="61148"/>
                </a:cubicBezTo>
                <a:cubicBezTo>
                  <a:pt x="19217" y="61085"/>
                  <a:pt x="19159" y="61058"/>
                  <a:pt x="19101" y="61058"/>
                </a:cubicBezTo>
                <a:cubicBezTo>
                  <a:pt x="18984" y="61058"/>
                  <a:pt x="18868" y="61164"/>
                  <a:pt x="18931" y="61291"/>
                </a:cubicBezTo>
                <a:cubicBezTo>
                  <a:pt x="19634" y="62636"/>
                  <a:pt x="20289" y="64053"/>
                  <a:pt x="21003" y="65422"/>
                </a:cubicBezTo>
                <a:cubicBezTo>
                  <a:pt x="20444" y="65208"/>
                  <a:pt x="19860" y="65006"/>
                  <a:pt x="19289" y="64791"/>
                </a:cubicBezTo>
                <a:cubicBezTo>
                  <a:pt x="18443" y="63410"/>
                  <a:pt x="17586" y="62029"/>
                  <a:pt x="16836" y="60565"/>
                </a:cubicBezTo>
                <a:cubicBezTo>
                  <a:pt x="16796" y="60489"/>
                  <a:pt x="16730" y="60457"/>
                  <a:pt x="16665" y="60457"/>
                </a:cubicBezTo>
                <a:cubicBezTo>
                  <a:pt x="16536" y="60457"/>
                  <a:pt x="16408" y="60581"/>
                  <a:pt x="16479" y="60731"/>
                </a:cubicBezTo>
                <a:cubicBezTo>
                  <a:pt x="17074" y="61934"/>
                  <a:pt x="17681" y="63220"/>
                  <a:pt x="18360" y="64446"/>
                </a:cubicBezTo>
                <a:cubicBezTo>
                  <a:pt x="18015" y="64315"/>
                  <a:pt x="17669" y="64196"/>
                  <a:pt x="17324" y="64065"/>
                </a:cubicBezTo>
                <a:cubicBezTo>
                  <a:pt x="17110" y="63672"/>
                  <a:pt x="16872" y="63291"/>
                  <a:pt x="16657" y="62898"/>
                </a:cubicBezTo>
                <a:cubicBezTo>
                  <a:pt x="15943" y="61636"/>
                  <a:pt x="15181" y="60398"/>
                  <a:pt x="14395" y="59195"/>
                </a:cubicBezTo>
                <a:cubicBezTo>
                  <a:pt x="14348" y="59127"/>
                  <a:pt x="14289" y="59098"/>
                  <a:pt x="14229" y="59098"/>
                </a:cubicBezTo>
                <a:cubicBezTo>
                  <a:pt x="14060" y="59098"/>
                  <a:pt x="13891" y="59327"/>
                  <a:pt x="14014" y="59529"/>
                </a:cubicBezTo>
                <a:cubicBezTo>
                  <a:pt x="14848" y="60850"/>
                  <a:pt x="15645" y="62184"/>
                  <a:pt x="16395" y="63553"/>
                </a:cubicBezTo>
                <a:cubicBezTo>
                  <a:pt x="16419" y="63613"/>
                  <a:pt x="16455" y="63696"/>
                  <a:pt x="16491" y="63756"/>
                </a:cubicBezTo>
                <a:cubicBezTo>
                  <a:pt x="16133" y="63613"/>
                  <a:pt x="15764" y="63482"/>
                  <a:pt x="15407" y="63339"/>
                </a:cubicBezTo>
                <a:cubicBezTo>
                  <a:pt x="15217" y="63041"/>
                  <a:pt x="15026" y="62744"/>
                  <a:pt x="14848" y="62422"/>
                </a:cubicBezTo>
                <a:cubicBezTo>
                  <a:pt x="14228" y="61350"/>
                  <a:pt x="13657" y="60267"/>
                  <a:pt x="13085" y="59172"/>
                </a:cubicBezTo>
                <a:cubicBezTo>
                  <a:pt x="13057" y="59102"/>
                  <a:pt x="13004" y="59073"/>
                  <a:pt x="12950" y="59073"/>
                </a:cubicBezTo>
                <a:cubicBezTo>
                  <a:pt x="12848" y="59073"/>
                  <a:pt x="12741" y="59178"/>
                  <a:pt x="12788" y="59303"/>
                </a:cubicBezTo>
                <a:cubicBezTo>
                  <a:pt x="13276" y="60505"/>
                  <a:pt x="13812" y="61684"/>
                  <a:pt x="14443" y="62827"/>
                </a:cubicBezTo>
                <a:cubicBezTo>
                  <a:pt x="14467" y="62886"/>
                  <a:pt x="14502" y="62934"/>
                  <a:pt x="14526" y="62994"/>
                </a:cubicBezTo>
                <a:cubicBezTo>
                  <a:pt x="14217" y="62874"/>
                  <a:pt x="13907" y="62755"/>
                  <a:pt x="13574" y="62636"/>
                </a:cubicBezTo>
                <a:cubicBezTo>
                  <a:pt x="13455" y="62458"/>
                  <a:pt x="13335" y="62267"/>
                  <a:pt x="13240" y="62089"/>
                </a:cubicBezTo>
                <a:cubicBezTo>
                  <a:pt x="12681" y="61172"/>
                  <a:pt x="12181" y="59981"/>
                  <a:pt x="11407" y="59255"/>
                </a:cubicBezTo>
                <a:cubicBezTo>
                  <a:pt x="11350" y="59213"/>
                  <a:pt x="11286" y="59183"/>
                  <a:pt x="11222" y="59183"/>
                </a:cubicBezTo>
                <a:cubicBezTo>
                  <a:pt x="11179" y="59183"/>
                  <a:pt x="11136" y="59197"/>
                  <a:pt x="11097" y="59231"/>
                </a:cubicBezTo>
                <a:cubicBezTo>
                  <a:pt x="10954" y="59350"/>
                  <a:pt x="10930" y="59410"/>
                  <a:pt x="11038" y="59553"/>
                </a:cubicBezTo>
                <a:cubicBezTo>
                  <a:pt x="11049" y="59565"/>
                  <a:pt x="11061" y="59565"/>
                  <a:pt x="11073" y="59565"/>
                </a:cubicBezTo>
                <a:cubicBezTo>
                  <a:pt x="11097" y="59553"/>
                  <a:pt x="11121" y="59553"/>
                  <a:pt x="11133" y="59541"/>
                </a:cubicBezTo>
                <a:cubicBezTo>
                  <a:pt x="11240" y="59826"/>
                  <a:pt x="12073" y="61446"/>
                  <a:pt x="12478" y="62220"/>
                </a:cubicBezTo>
                <a:cubicBezTo>
                  <a:pt x="10157" y="61339"/>
                  <a:pt x="7823" y="60446"/>
                  <a:pt x="5501" y="59541"/>
                </a:cubicBezTo>
                <a:cubicBezTo>
                  <a:pt x="7585" y="50992"/>
                  <a:pt x="9633" y="42443"/>
                  <a:pt x="11716" y="33895"/>
                </a:cubicBezTo>
                <a:cubicBezTo>
                  <a:pt x="12288" y="31585"/>
                  <a:pt x="12847" y="29299"/>
                  <a:pt x="13419" y="26989"/>
                </a:cubicBezTo>
                <a:cubicBezTo>
                  <a:pt x="13442" y="27007"/>
                  <a:pt x="13468" y="27017"/>
                  <a:pt x="13495" y="27017"/>
                </a:cubicBezTo>
                <a:cubicBezTo>
                  <a:pt x="13537" y="27017"/>
                  <a:pt x="13580" y="26993"/>
                  <a:pt x="13609" y="26941"/>
                </a:cubicBezTo>
                <a:cubicBezTo>
                  <a:pt x="14574" y="25370"/>
                  <a:pt x="15324" y="23596"/>
                  <a:pt x="16074" y="21905"/>
                </a:cubicBezTo>
                <a:close/>
                <a:moveTo>
                  <a:pt x="25635" y="4272"/>
                </a:moveTo>
                <a:cubicBezTo>
                  <a:pt x="26575" y="5344"/>
                  <a:pt x="27921" y="5987"/>
                  <a:pt x="29326" y="6213"/>
                </a:cubicBezTo>
                <a:cubicBezTo>
                  <a:pt x="24932" y="20500"/>
                  <a:pt x="20717" y="34728"/>
                  <a:pt x="15098" y="48670"/>
                </a:cubicBezTo>
                <a:cubicBezTo>
                  <a:pt x="15050" y="48778"/>
                  <a:pt x="15062" y="48885"/>
                  <a:pt x="15121" y="48956"/>
                </a:cubicBezTo>
                <a:cubicBezTo>
                  <a:pt x="14812" y="50242"/>
                  <a:pt x="16062" y="51242"/>
                  <a:pt x="17050" y="52183"/>
                </a:cubicBezTo>
                <a:cubicBezTo>
                  <a:pt x="20039" y="55040"/>
                  <a:pt x="23551" y="57410"/>
                  <a:pt x="27206" y="59303"/>
                </a:cubicBezTo>
                <a:cubicBezTo>
                  <a:pt x="31219" y="61362"/>
                  <a:pt x="35576" y="62160"/>
                  <a:pt x="39636" y="63958"/>
                </a:cubicBezTo>
                <a:cubicBezTo>
                  <a:pt x="42589" y="65268"/>
                  <a:pt x="44613" y="67696"/>
                  <a:pt x="46733" y="69994"/>
                </a:cubicBezTo>
                <a:cubicBezTo>
                  <a:pt x="42327" y="67018"/>
                  <a:pt x="37315" y="64970"/>
                  <a:pt x="32493" y="62767"/>
                </a:cubicBezTo>
                <a:cubicBezTo>
                  <a:pt x="25516" y="59600"/>
                  <a:pt x="18562" y="56016"/>
                  <a:pt x="11359" y="53409"/>
                </a:cubicBezTo>
                <a:cubicBezTo>
                  <a:pt x="16062" y="37038"/>
                  <a:pt x="21527" y="20798"/>
                  <a:pt x="25635" y="4272"/>
                </a:cubicBezTo>
                <a:close/>
                <a:moveTo>
                  <a:pt x="31171" y="65280"/>
                </a:moveTo>
                <a:lnTo>
                  <a:pt x="31171" y="65280"/>
                </a:lnTo>
                <a:cubicBezTo>
                  <a:pt x="31885" y="65601"/>
                  <a:pt x="32612" y="65922"/>
                  <a:pt x="33338" y="66256"/>
                </a:cubicBezTo>
                <a:cubicBezTo>
                  <a:pt x="33957" y="67506"/>
                  <a:pt x="34552" y="68744"/>
                  <a:pt x="35160" y="70006"/>
                </a:cubicBezTo>
                <a:cubicBezTo>
                  <a:pt x="35231" y="70161"/>
                  <a:pt x="35303" y="70363"/>
                  <a:pt x="35398" y="70554"/>
                </a:cubicBezTo>
                <a:cubicBezTo>
                  <a:pt x="35064" y="70435"/>
                  <a:pt x="34731" y="70316"/>
                  <a:pt x="34398" y="70209"/>
                </a:cubicBezTo>
                <a:cubicBezTo>
                  <a:pt x="33993" y="69542"/>
                  <a:pt x="33517" y="68899"/>
                  <a:pt x="33100" y="68280"/>
                </a:cubicBezTo>
                <a:cubicBezTo>
                  <a:pt x="32469" y="67280"/>
                  <a:pt x="31814" y="66280"/>
                  <a:pt x="31171" y="65280"/>
                </a:cubicBezTo>
                <a:close/>
                <a:moveTo>
                  <a:pt x="9049" y="65006"/>
                </a:moveTo>
                <a:lnTo>
                  <a:pt x="9049" y="65006"/>
                </a:lnTo>
                <a:cubicBezTo>
                  <a:pt x="12895" y="66101"/>
                  <a:pt x="16455" y="67839"/>
                  <a:pt x="20289" y="69113"/>
                </a:cubicBezTo>
                <a:cubicBezTo>
                  <a:pt x="20979" y="69328"/>
                  <a:pt x="21670" y="69542"/>
                  <a:pt x="22360" y="69732"/>
                </a:cubicBezTo>
                <a:cubicBezTo>
                  <a:pt x="22360" y="69792"/>
                  <a:pt x="22384" y="69852"/>
                  <a:pt x="22444" y="69887"/>
                </a:cubicBezTo>
                <a:cubicBezTo>
                  <a:pt x="22980" y="70137"/>
                  <a:pt x="23539" y="70387"/>
                  <a:pt x="24075" y="70637"/>
                </a:cubicBezTo>
                <a:cubicBezTo>
                  <a:pt x="22860" y="70209"/>
                  <a:pt x="21658" y="69768"/>
                  <a:pt x="20467" y="69316"/>
                </a:cubicBezTo>
                <a:cubicBezTo>
                  <a:pt x="16931" y="67958"/>
                  <a:pt x="13383" y="66625"/>
                  <a:pt x="9847" y="65268"/>
                </a:cubicBezTo>
                <a:cubicBezTo>
                  <a:pt x="9609" y="65172"/>
                  <a:pt x="9335" y="65089"/>
                  <a:pt x="9049" y="65006"/>
                </a:cubicBezTo>
                <a:close/>
                <a:moveTo>
                  <a:pt x="31362" y="962"/>
                </a:moveTo>
                <a:cubicBezTo>
                  <a:pt x="35350" y="4939"/>
                  <a:pt x="39958" y="8892"/>
                  <a:pt x="44804" y="11702"/>
                </a:cubicBezTo>
                <a:cubicBezTo>
                  <a:pt x="44853" y="11720"/>
                  <a:pt x="44900" y="11729"/>
                  <a:pt x="44944" y="11729"/>
                </a:cubicBezTo>
                <a:cubicBezTo>
                  <a:pt x="45174" y="11729"/>
                  <a:pt x="45305" y="11495"/>
                  <a:pt x="45125" y="11344"/>
                </a:cubicBezTo>
                <a:cubicBezTo>
                  <a:pt x="44518" y="10844"/>
                  <a:pt x="43911" y="10356"/>
                  <a:pt x="43280" y="9856"/>
                </a:cubicBezTo>
                <a:lnTo>
                  <a:pt x="43280" y="9856"/>
                </a:lnTo>
                <a:cubicBezTo>
                  <a:pt x="44911" y="10809"/>
                  <a:pt x="46590" y="11666"/>
                  <a:pt x="48340" y="12404"/>
                </a:cubicBezTo>
                <a:cubicBezTo>
                  <a:pt x="51138" y="13595"/>
                  <a:pt x="54031" y="14511"/>
                  <a:pt x="56948" y="15333"/>
                </a:cubicBezTo>
                <a:cubicBezTo>
                  <a:pt x="60222" y="16250"/>
                  <a:pt x="63854" y="16762"/>
                  <a:pt x="66235" y="19441"/>
                </a:cubicBezTo>
                <a:cubicBezTo>
                  <a:pt x="66949" y="20357"/>
                  <a:pt x="67497" y="21381"/>
                  <a:pt x="67902" y="22453"/>
                </a:cubicBezTo>
                <a:cubicBezTo>
                  <a:pt x="67866" y="22524"/>
                  <a:pt x="67842" y="22584"/>
                  <a:pt x="67795" y="22655"/>
                </a:cubicBezTo>
                <a:cubicBezTo>
                  <a:pt x="67616" y="22727"/>
                  <a:pt x="67449" y="22810"/>
                  <a:pt x="67295" y="22893"/>
                </a:cubicBezTo>
                <a:lnTo>
                  <a:pt x="67628" y="22548"/>
                </a:lnTo>
                <a:cubicBezTo>
                  <a:pt x="67750" y="22427"/>
                  <a:pt x="67643" y="22239"/>
                  <a:pt x="67517" y="22239"/>
                </a:cubicBezTo>
                <a:cubicBezTo>
                  <a:pt x="67483" y="22239"/>
                  <a:pt x="67447" y="22253"/>
                  <a:pt x="67414" y="22286"/>
                </a:cubicBezTo>
                <a:cubicBezTo>
                  <a:pt x="67092" y="22596"/>
                  <a:pt x="66783" y="22893"/>
                  <a:pt x="66497" y="23251"/>
                </a:cubicBezTo>
                <a:cubicBezTo>
                  <a:pt x="66437" y="23322"/>
                  <a:pt x="66485" y="23405"/>
                  <a:pt x="66556" y="23441"/>
                </a:cubicBezTo>
                <a:cubicBezTo>
                  <a:pt x="66485" y="23524"/>
                  <a:pt x="66414" y="23608"/>
                  <a:pt x="66354" y="23703"/>
                </a:cubicBezTo>
                <a:cubicBezTo>
                  <a:pt x="66430" y="23562"/>
                  <a:pt x="66348" y="23352"/>
                  <a:pt x="66179" y="23352"/>
                </a:cubicBezTo>
                <a:cubicBezTo>
                  <a:pt x="66163" y="23352"/>
                  <a:pt x="66146" y="23354"/>
                  <a:pt x="66128" y="23358"/>
                </a:cubicBezTo>
                <a:cubicBezTo>
                  <a:pt x="66104" y="23370"/>
                  <a:pt x="66068" y="23370"/>
                  <a:pt x="66021" y="23382"/>
                </a:cubicBezTo>
                <a:cubicBezTo>
                  <a:pt x="65902" y="23417"/>
                  <a:pt x="65830" y="23501"/>
                  <a:pt x="65818" y="23620"/>
                </a:cubicBezTo>
                <a:cubicBezTo>
                  <a:pt x="65729" y="24037"/>
                  <a:pt x="65878" y="24175"/>
                  <a:pt x="66116" y="24175"/>
                </a:cubicBezTo>
                <a:cubicBezTo>
                  <a:pt x="66481" y="24175"/>
                  <a:pt x="67056" y="23847"/>
                  <a:pt x="67295" y="23703"/>
                </a:cubicBezTo>
                <a:lnTo>
                  <a:pt x="67295" y="23703"/>
                </a:lnTo>
                <a:cubicBezTo>
                  <a:pt x="66675" y="24965"/>
                  <a:pt x="66104" y="26251"/>
                  <a:pt x="65521" y="27537"/>
                </a:cubicBezTo>
                <a:cubicBezTo>
                  <a:pt x="64854" y="28120"/>
                  <a:pt x="64175" y="28835"/>
                  <a:pt x="64211" y="29561"/>
                </a:cubicBezTo>
                <a:cubicBezTo>
                  <a:pt x="64217" y="29670"/>
                  <a:pt x="64296" y="29727"/>
                  <a:pt x="64373" y="29727"/>
                </a:cubicBezTo>
                <a:cubicBezTo>
                  <a:pt x="64439" y="29727"/>
                  <a:pt x="64504" y="29685"/>
                  <a:pt x="64520" y="29597"/>
                </a:cubicBezTo>
                <a:cubicBezTo>
                  <a:pt x="64580" y="29227"/>
                  <a:pt x="64806" y="28870"/>
                  <a:pt x="65092" y="28525"/>
                </a:cubicBezTo>
                <a:lnTo>
                  <a:pt x="65092" y="28525"/>
                </a:lnTo>
                <a:cubicBezTo>
                  <a:pt x="60937" y="37979"/>
                  <a:pt x="57543" y="47777"/>
                  <a:pt x="54162" y="57564"/>
                </a:cubicBezTo>
                <a:cubicBezTo>
                  <a:pt x="54102" y="57660"/>
                  <a:pt x="54043" y="57755"/>
                  <a:pt x="53995" y="57862"/>
                </a:cubicBezTo>
                <a:cubicBezTo>
                  <a:pt x="53721" y="55540"/>
                  <a:pt x="52686" y="53278"/>
                  <a:pt x="51305" y="51433"/>
                </a:cubicBezTo>
                <a:cubicBezTo>
                  <a:pt x="51286" y="51404"/>
                  <a:pt x="51261" y="51393"/>
                  <a:pt x="51236" y="51393"/>
                </a:cubicBezTo>
                <a:cubicBezTo>
                  <a:pt x="51167" y="51393"/>
                  <a:pt x="51097" y="51485"/>
                  <a:pt x="51150" y="51564"/>
                </a:cubicBezTo>
                <a:cubicBezTo>
                  <a:pt x="52757" y="53992"/>
                  <a:pt x="53352" y="56540"/>
                  <a:pt x="53531" y="59362"/>
                </a:cubicBezTo>
                <a:lnTo>
                  <a:pt x="53269" y="60124"/>
                </a:lnTo>
                <a:cubicBezTo>
                  <a:pt x="52817" y="58541"/>
                  <a:pt x="51947" y="56993"/>
                  <a:pt x="51209" y="55778"/>
                </a:cubicBezTo>
                <a:cubicBezTo>
                  <a:pt x="51189" y="55741"/>
                  <a:pt x="51156" y="55725"/>
                  <a:pt x="51124" y="55725"/>
                </a:cubicBezTo>
                <a:cubicBezTo>
                  <a:pt x="51065" y="55725"/>
                  <a:pt x="51007" y="55780"/>
                  <a:pt x="51031" y="55850"/>
                </a:cubicBezTo>
                <a:cubicBezTo>
                  <a:pt x="51650" y="57088"/>
                  <a:pt x="52305" y="58362"/>
                  <a:pt x="52674" y="59684"/>
                </a:cubicBezTo>
                <a:cubicBezTo>
                  <a:pt x="52805" y="60136"/>
                  <a:pt x="52876" y="60577"/>
                  <a:pt x="52912" y="61005"/>
                </a:cubicBezTo>
                <a:cubicBezTo>
                  <a:pt x="52638" y="61601"/>
                  <a:pt x="52388" y="62220"/>
                  <a:pt x="52150" y="62839"/>
                </a:cubicBezTo>
                <a:cubicBezTo>
                  <a:pt x="51852" y="61684"/>
                  <a:pt x="51388" y="60553"/>
                  <a:pt x="50816" y="59517"/>
                </a:cubicBezTo>
                <a:cubicBezTo>
                  <a:pt x="50789" y="59469"/>
                  <a:pt x="50744" y="59449"/>
                  <a:pt x="50699" y="59449"/>
                </a:cubicBezTo>
                <a:cubicBezTo>
                  <a:pt x="50610" y="59449"/>
                  <a:pt x="50523" y="59529"/>
                  <a:pt x="50578" y="59624"/>
                </a:cubicBezTo>
                <a:cubicBezTo>
                  <a:pt x="51245" y="60981"/>
                  <a:pt x="51602" y="62339"/>
                  <a:pt x="51793" y="63767"/>
                </a:cubicBezTo>
                <a:cubicBezTo>
                  <a:pt x="51769" y="63851"/>
                  <a:pt x="51733" y="63934"/>
                  <a:pt x="51709" y="64017"/>
                </a:cubicBezTo>
                <a:cubicBezTo>
                  <a:pt x="50852" y="66387"/>
                  <a:pt x="49471" y="68530"/>
                  <a:pt x="48566" y="70852"/>
                </a:cubicBezTo>
                <a:cubicBezTo>
                  <a:pt x="44863" y="67042"/>
                  <a:pt x="41910" y="63720"/>
                  <a:pt x="36386" y="62065"/>
                </a:cubicBezTo>
                <a:cubicBezTo>
                  <a:pt x="32695" y="60969"/>
                  <a:pt x="29123" y="59648"/>
                  <a:pt x="25730" y="57767"/>
                </a:cubicBezTo>
                <a:cubicBezTo>
                  <a:pt x="23944" y="56790"/>
                  <a:pt x="15586" y="52242"/>
                  <a:pt x="15360" y="49135"/>
                </a:cubicBezTo>
                <a:cubicBezTo>
                  <a:pt x="15479" y="49123"/>
                  <a:pt x="15586" y="49063"/>
                  <a:pt x="15645" y="48932"/>
                </a:cubicBezTo>
                <a:cubicBezTo>
                  <a:pt x="21848" y="33466"/>
                  <a:pt x="27909" y="17321"/>
                  <a:pt x="31362" y="962"/>
                </a:cubicBezTo>
                <a:close/>
                <a:moveTo>
                  <a:pt x="34040" y="66565"/>
                </a:moveTo>
                <a:lnTo>
                  <a:pt x="34040" y="66565"/>
                </a:lnTo>
                <a:cubicBezTo>
                  <a:pt x="34564" y="66815"/>
                  <a:pt x="35088" y="67054"/>
                  <a:pt x="35600" y="67280"/>
                </a:cubicBezTo>
                <a:cubicBezTo>
                  <a:pt x="35898" y="68351"/>
                  <a:pt x="36279" y="69387"/>
                  <a:pt x="36743" y="70387"/>
                </a:cubicBezTo>
                <a:cubicBezTo>
                  <a:pt x="36874" y="70625"/>
                  <a:pt x="36993" y="70875"/>
                  <a:pt x="37100" y="71149"/>
                </a:cubicBezTo>
                <a:cubicBezTo>
                  <a:pt x="36791" y="71042"/>
                  <a:pt x="36493" y="70935"/>
                  <a:pt x="36184" y="70816"/>
                </a:cubicBezTo>
                <a:cubicBezTo>
                  <a:pt x="36005" y="70518"/>
                  <a:pt x="35886" y="70185"/>
                  <a:pt x="35755" y="69923"/>
                </a:cubicBezTo>
                <a:cubicBezTo>
                  <a:pt x="35517" y="69447"/>
                  <a:pt x="35279" y="68994"/>
                  <a:pt x="35041" y="68506"/>
                </a:cubicBezTo>
                <a:cubicBezTo>
                  <a:pt x="34707" y="67851"/>
                  <a:pt x="34386" y="67220"/>
                  <a:pt x="34040" y="66565"/>
                </a:cubicBezTo>
                <a:close/>
                <a:moveTo>
                  <a:pt x="49947" y="69673"/>
                </a:moveTo>
                <a:lnTo>
                  <a:pt x="49947" y="69673"/>
                </a:lnTo>
                <a:cubicBezTo>
                  <a:pt x="49804" y="70090"/>
                  <a:pt x="49650" y="70506"/>
                  <a:pt x="49495" y="70923"/>
                </a:cubicBezTo>
                <a:cubicBezTo>
                  <a:pt x="49459" y="71018"/>
                  <a:pt x="49459" y="71102"/>
                  <a:pt x="49507" y="71173"/>
                </a:cubicBezTo>
                <a:cubicBezTo>
                  <a:pt x="49459" y="71292"/>
                  <a:pt x="49411" y="71435"/>
                  <a:pt x="49376" y="71554"/>
                </a:cubicBezTo>
                <a:cubicBezTo>
                  <a:pt x="49316" y="71495"/>
                  <a:pt x="49257" y="71411"/>
                  <a:pt x="49197" y="71352"/>
                </a:cubicBezTo>
                <a:cubicBezTo>
                  <a:pt x="49435" y="70792"/>
                  <a:pt x="49685" y="70221"/>
                  <a:pt x="49947" y="69673"/>
                </a:cubicBezTo>
                <a:close/>
                <a:moveTo>
                  <a:pt x="36148" y="67542"/>
                </a:moveTo>
                <a:cubicBezTo>
                  <a:pt x="36541" y="67708"/>
                  <a:pt x="36910" y="67875"/>
                  <a:pt x="37267" y="68042"/>
                </a:cubicBezTo>
                <a:cubicBezTo>
                  <a:pt x="37767" y="69292"/>
                  <a:pt x="38291" y="70661"/>
                  <a:pt x="38970" y="71887"/>
                </a:cubicBezTo>
                <a:cubicBezTo>
                  <a:pt x="38636" y="71745"/>
                  <a:pt x="38327" y="71626"/>
                  <a:pt x="38041" y="71506"/>
                </a:cubicBezTo>
                <a:cubicBezTo>
                  <a:pt x="37767" y="71054"/>
                  <a:pt x="37469" y="70625"/>
                  <a:pt x="37219" y="70161"/>
                </a:cubicBezTo>
                <a:cubicBezTo>
                  <a:pt x="36791" y="69316"/>
                  <a:pt x="36446" y="68435"/>
                  <a:pt x="36148" y="67542"/>
                </a:cubicBezTo>
                <a:close/>
                <a:moveTo>
                  <a:pt x="46173" y="72054"/>
                </a:moveTo>
                <a:lnTo>
                  <a:pt x="46173" y="72054"/>
                </a:lnTo>
                <a:cubicBezTo>
                  <a:pt x="46280" y="72102"/>
                  <a:pt x="46375" y="72161"/>
                  <a:pt x="46494" y="72209"/>
                </a:cubicBezTo>
                <a:cubicBezTo>
                  <a:pt x="46411" y="72233"/>
                  <a:pt x="46352" y="72280"/>
                  <a:pt x="46292" y="72316"/>
                </a:cubicBezTo>
                <a:cubicBezTo>
                  <a:pt x="46244" y="72233"/>
                  <a:pt x="46197" y="72138"/>
                  <a:pt x="46173" y="72054"/>
                </a:cubicBezTo>
                <a:close/>
                <a:moveTo>
                  <a:pt x="37970" y="68351"/>
                </a:moveTo>
                <a:lnTo>
                  <a:pt x="37970" y="68351"/>
                </a:lnTo>
                <a:cubicBezTo>
                  <a:pt x="38434" y="68554"/>
                  <a:pt x="38874" y="68768"/>
                  <a:pt x="39339" y="68970"/>
                </a:cubicBezTo>
                <a:cubicBezTo>
                  <a:pt x="39708" y="70018"/>
                  <a:pt x="40125" y="71042"/>
                  <a:pt x="40625" y="72042"/>
                </a:cubicBezTo>
                <a:cubicBezTo>
                  <a:pt x="40720" y="72268"/>
                  <a:pt x="40827" y="72483"/>
                  <a:pt x="40946" y="72721"/>
                </a:cubicBezTo>
                <a:cubicBezTo>
                  <a:pt x="40684" y="72614"/>
                  <a:pt x="40410" y="72507"/>
                  <a:pt x="40125" y="72388"/>
                </a:cubicBezTo>
                <a:cubicBezTo>
                  <a:pt x="39767" y="71768"/>
                  <a:pt x="39374" y="71173"/>
                  <a:pt x="39041" y="70566"/>
                </a:cubicBezTo>
                <a:cubicBezTo>
                  <a:pt x="38660" y="69840"/>
                  <a:pt x="38315" y="69090"/>
                  <a:pt x="37970" y="68351"/>
                </a:cubicBezTo>
                <a:close/>
                <a:moveTo>
                  <a:pt x="48721" y="72530"/>
                </a:moveTo>
                <a:cubicBezTo>
                  <a:pt x="48792" y="72590"/>
                  <a:pt x="48864" y="72649"/>
                  <a:pt x="48923" y="72709"/>
                </a:cubicBezTo>
                <a:cubicBezTo>
                  <a:pt x="48876" y="72780"/>
                  <a:pt x="48852" y="72876"/>
                  <a:pt x="48864" y="72947"/>
                </a:cubicBezTo>
                <a:lnTo>
                  <a:pt x="48864" y="72995"/>
                </a:lnTo>
                <a:cubicBezTo>
                  <a:pt x="48733" y="73007"/>
                  <a:pt x="48602" y="73019"/>
                  <a:pt x="48495" y="73054"/>
                </a:cubicBezTo>
                <a:cubicBezTo>
                  <a:pt x="48483" y="72995"/>
                  <a:pt x="48459" y="72947"/>
                  <a:pt x="48435" y="72900"/>
                </a:cubicBezTo>
                <a:cubicBezTo>
                  <a:pt x="48518" y="72888"/>
                  <a:pt x="48602" y="72828"/>
                  <a:pt x="48626" y="72721"/>
                </a:cubicBezTo>
                <a:cubicBezTo>
                  <a:pt x="48673" y="72649"/>
                  <a:pt x="48697" y="72590"/>
                  <a:pt x="48721" y="72530"/>
                </a:cubicBezTo>
                <a:close/>
                <a:moveTo>
                  <a:pt x="43649" y="70911"/>
                </a:moveTo>
                <a:cubicBezTo>
                  <a:pt x="44220" y="71173"/>
                  <a:pt x="44792" y="71423"/>
                  <a:pt x="45351" y="71685"/>
                </a:cubicBezTo>
                <a:cubicBezTo>
                  <a:pt x="45470" y="72007"/>
                  <a:pt x="45601" y="72352"/>
                  <a:pt x="45720" y="72697"/>
                </a:cubicBezTo>
                <a:cubicBezTo>
                  <a:pt x="45447" y="72888"/>
                  <a:pt x="45173" y="73066"/>
                  <a:pt x="44887" y="73197"/>
                </a:cubicBezTo>
                <a:cubicBezTo>
                  <a:pt x="44768" y="73007"/>
                  <a:pt x="44649" y="72816"/>
                  <a:pt x="44542" y="72638"/>
                </a:cubicBezTo>
                <a:cubicBezTo>
                  <a:pt x="44232" y="72066"/>
                  <a:pt x="43935" y="71483"/>
                  <a:pt x="43649" y="70911"/>
                </a:cubicBezTo>
                <a:close/>
                <a:moveTo>
                  <a:pt x="39982" y="69244"/>
                </a:moveTo>
                <a:lnTo>
                  <a:pt x="39982" y="69244"/>
                </a:lnTo>
                <a:cubicBezTo>
                  <a:pt x="40386" y="69435"/>
                  <a:pt x="40756" y="69613"/>
                  <a:pt x="41137" y="69780"/>
                </a:cubicBezTo>
                <a:cubicBezTo>
                  <a:pt x="41518" y="70673"/>
                  <a:pt x="41887" y="71554"/>
                  <a:pt x="42268" y="72423"/>
                </a:cubicBezTo>
                <a:cubicBezTo>
                  <a:pt x="42387" y="72709"/>
                  <a:pt x="42530" y="73007"/>
                  <a:pt x="42649" y="73292"/>
                </a:cubicBezTo>
                <a:cubicBezTo>
                  <a:pt x="42411" y="73233"/>
                  <a:pt x="42172" y="73161"/>
                  <a:pt x="41910" y="73078"/>
                </a:cubicBezTo>
                <a:cubicBezTo>
                  <a:pt x="41637" y="72590"/>
                  <a:pt x="41303" y="72114"/>
                  <a:pt x="41053" y="71637"/>
                </a:cubicBezTo>
                <a:cubicBezTo>
                  <a:pt x="40648" y="70864"/>
                  <a:pt x="40303" y="70054"/>
                  <a:pt x="39982" y="69244"/>
                </a:cubicBezTo>
                <a:close/>
                <a:moveTo>
                  <a:pt x="41839" y="70102"/>
                </a:moveTo>
                <a:lnTo>
                  <a:pt x="41839" y="70102"/>
                </a:lnTo>
                <a:cubicBezTo>
                  <a:pt x="42315" y="70316"/>
                  <a:pt x="42792" y="70530"/>
                  <a:pt x="43268" y="70744"/>
                </a:cubicBezTo>
                <a:cubicBezTo>
                  <a:pt x="43184" y="70804"/>
                  <a:pt x="43101" y="70923"/>
                  <a:pt x="43161" y="71054"/>
                </a:cubicBezTo>
                <a:cubicBezTo>
                  <a:pt x="43446" y="71697"/>
                  <a:pt x="43756" y="72340"/>
                  <a:pt x="44089" y="72971"/>
                </a:cubicBezTo>
                <a:lnTo>
                  <a:pt x="44316" y="73423"/>
                </a:lnTo>
                <a:cubicBezTo>
                  <a:pt x="44208" y="73459"/>
                  <a:pt x="44089" y="73471"/>
                  <a:pt x="43970" y="73483"/>
                </a:cubicBezTo>
                <a:cubicBezTo>
                  <a:pt x="43929" y="73486"/>
                  <a:pt x="43885" y="73487"/>
                  <a:pt x="43841" y="73487"/>
                </a:cubicBezTo>
                <a:cubicBezTo>
                  <a:pt x="43709" y="73487"/>
                  <a:pt x="43568" y="73474"/>
                  <a:pt x="43434" y="73447"/>
                </a:cubicBezTo>
                <a:cubicBezTo>
                  <a:pt x="43196" y="72971"/>
                  <a:pt x="42934" y="72519"/>
                  <a:pt x="42720" y="72054"/>
                </a:cubicBezTo>
                <a:cubicBezTo>
                  <a:pt x="42422" y="71411"/>
                  <a:pt x="42125" y="70756"/>
                  <a:pt x="41839" y="70102"/>
                </a:cubicBezTo>
                <a:close/>
                <a:moveTo>
                  <a:pt x="44697" y="74495"/>
                </a:moveTo>
                <a:cubicBezTo>
                  <a:pt x="44792" y="74495"/>
                  <a:pt x="44887" y="74507"/>
                  <a:pt x="44982" y="74507"/>
                </a:cubicBezTo>
                <a:cubicBezTo>
                  <a:pt x="45006" y="74554"/>
                  <a:pt x="45042" y="74602"/>
                  <a:pt x="45089" y="74626"/>
                </a:cubicBezTo>
                <a:cubicBezTo>
                  <a:pt x="44947" y="74590"/>
                  <a:pt x="44816" y="74543"/>
                  <a:pt x="44697" y="74495"/>
                </a:cubicBezTo>
                <a:close/>
                <a:moveTo>
                  <a:pt x="45709" y="74424"/>
                </a:moveTo>
                <a:cubicBezTo>
                  <a:pt x="45613" y="74531"/>
                  <a:pt x="45518" y="74650"/>
                  <a:pt x="45423" y="74745"/>
                </a:cubicBezTo>
                <a:cubicBezTo>
                  <a:pt x="45399" y="74733"/>
                  <a:pt x="45363" y="74733"/>
                  <a:pt x="45351" y="74721"/>
                </a:cubicBezTo>
                <a:cubicBezTo>
                  <a:pt x="45470" y="74685"/>
                  <a:pt x="45542" y="74590"/>
                  <a:pt x="45530" y="74447"/>
                </a:cubicBezTo>
                <a:cubicBezTo>
                  <a:pt x="45578" y="74447"/>
                  <a:pt x="45625" y="74447"/>
                  <a:pt x="45685" y="74435"/>
                </a:cubicBezTo>
                <a:cubicBezTo>
                  <a:pt x="45697" y="74435"/>
                  <a:pt x="45697" y="74424"/>
                  <a:pt x="45709" y="74424"/>
                </a:cubicBezTo>
                <a:close/>
                <a:moveTo>
                  <a:pt x="45875" y="77329"/>
                </a:moveTo>
                <a:cubicBezTo>
                  <a:pt x="45899" y="77329"/>
                  <a:pt x="45923" y="77341"/>
                  <a:pt x="45935" y="77341"/>
                </a:cubicBezTo>
                <a:cubicBezTo>
                  <a:pt x="45935" y="77341"/>
                  <a:pt x="45911" y="77341"/>
                  <a:pt x="45911" y="77352"/>
                </a:cubicBezTo>
                <a:cubicBezTo>
                  <a:pt x="45899" y="77341"/>
                  <a:pt x="45887" y="77329"/>
                  <a:pt x="45875" y="77329"/>
                </a:cubicBezTo>
                <a:close/>
                <a:moveTo>
                  <a:pt x="52209" y="75436"/>
                </a:moveTo>
                <a:lnTo>
                  <a:pt x="52209" y="75436"/>
                </a:lnTo>
                <a:cubicBezTo>
                  <a:pt x="52959" y="75638"/>
                  <a:pt x="53698" y="75852"/>
                  <a:pt x="54436" y="76055"/>
                </a:cubicBezTo>
                <a:cubicBezTo>
                  <a:pt x="54019" y="76555"/>
                  <a:pt x="53602" y="77043"/>
                  <a:pt x="53186" y="77543"/>
                </a:cubicBezTo>
                <a:cubicBezTo>
                  <a:pt x="52805" y="76948"/>
                  <a:pt x="52543" y="76138"/>
                  <a:pt x="52209" y="75436"/>
                </a:cubicBezTo>
                <a:close/>
                <a:moveTo>
                  <a:pt x="51114" y="77293"/>
                </a:moveTo>
                <a:cubicBezTo>
                  <a:pt x="51138" y="77424"/>
                  <a:pt x="51174" y="77531"/>
                  <a:pt x="51233" y="77602"/>
                </a:cubicBezTo>
                <a:cubicBezTo>
                  <a:pt x="51245" y="77626"/>
                  <a:pt x="51257" y="77650"/>
                  <a:pt x="51281" y="77662"/>
                </a:cubicBezTo>
                <a:cubicBezTo>
                  <a:pt x="51257" y="77698"/>
                  <a:pt x="51245" y="77710"/>
                  <a:pt x="51245" y="77722"/>
                </a:cubicBezTo>
                <a:cubicBezTo>
                  <a:pt x="51197" y="77710"/>
                  <a:pt x="51162" y="77686"/>
                  <a:pt x="51114" y="77650"/>
                </a:cubicBezTo>
                <a:cubicBezTo>
                  <a:pt x="51066" y="77626"/>
                  <a:pt x="51019" y="77626"/>
                  <a:pt x="50983" y="77626"/>
                </a:cubicBezTo>
                <a:cubicBezTo>
                  <a:pt x="51019" y="77519"/>
                  <a:pt x="51066" y="77400"/>
                  <a:pt x="51114" y="77293"/>
                </a:cubicBezTo>
                <a:close/>
                <a:moveTo>
                  <a:pt x="42911" y="78103"/>
                </a:moveTo>
                <a:cubicBezTo>
                  <a:pt x="42970" y="78114"/>
                  <a:pt x="43030" y="78126"/>
                  <a:pt x="43089" y="78162"/>
                </a:cubicBezTo>
                <a:cubicBezTo>
                  <a:pt x="43101" y="78186"/>
                  <a:pt x="43101" y="78198"/>
                  <a:pt x="43125" y="78234"/>
                </a:cubicBezTo>
                <a:cubicBezTo>
                  <a:pt x="43042" y="78186"/>
                  <a:pt x="42982" y="78138"/>
                  <a:pt x="42911" y="78103"/>
                </a:cubicBezTo>
                <a:close/>
                <a:moveTo>
                  <a:pt x="72010" y="22187"/>
                </a:moveTo>
                <a:cubicBezTo>
                  <a:pt x="75066" y="22187"/>
                  <a:pt x="77836" y="23861"/>
                  <a:pt x="80558" y="25096"/>
                </a:cubicBezTo>
                <a:cubicBezTo>
                  <a:pt x="83332" y="26346"/>
                  <a:pt x="86142" y="27513"/>
                  <a:pt x="89047" y="28394"/>
                </a:cubicBezTo>
                <a:cubicBezTo>
                  <a:pt x="90881" y="28942"/>
                  <a:pt x="92714" y="29382"/>
                  <a:pt x="94572" y="29680"/>
                </a:cubicBezTo>
                <a:lnTo>
                  <a:pt x="92202" y="29644"/>
                </a:lnTo>
                <a:cubicBezTo>
                  <a:pt x="91941" y="29644"/>
                  <a:pt x="91905" y="30013"/>
                  <a:pt x="92179" y="30061"/>
                </a:cubicBezTo>
                <a:cubicBezTo>
                  <a:pt x="95241" y="30590"/>
                  <a:pt x="98476" y="30800"/>
                  <a:pt x="101711" y="30800"/>
                </a:cubicBezTo>
                <a:cubicBezTo>
                  <a:pt x="104298" y="30800"/>
                  <a:pt x="106886" y="30665"/>
                  <a:pt x="109383" y="30454"/>
                </a:cubicBezTo>
                <a:lnTo>
                  <a:pt x="109383" y="30454"/>
                </a:lnTo>
                <a:cubicBezTo>
                  <a:pt x="101525" y="45218"/>
                  <a:pt x="95774" y="61493"/>
                  <a:pt x="90583" y="77305"/>
                </a:cubicBezTo>
                <a:cubicBezTo>
                  <a:pt x="90548" y="77400"/>
                  <a:pt x="90571" y="77460"/>
                  <a:pt x="90595" y="77531"/>
                </a:cubicBezTo>
                <a:cubicBezTo>
                  <a:pt x="89559" y="78186"/>
                  <a:pt x="87071" y="78484"/>
                  <a:pt x="86202" y="78531"/>
                </a:cubicBezTo>
                <a:cubicBezTo>
                  <a:pt x="86042" y="78540"/>
                  <a:pt x="85880" y="78544"/>
                  <a:pt x="85718" y="78544"/>
                </a:cubicBezTo>
                <a:cubicBezTo>
                  <a:pt x="85021" y="78544"/>
                  <a:pt x="84304" y="78472"/>
                  <a:pt x="83618" y="78424"/>
                </a:cubicBezTo>
                <a:cubicBezTo>
                  <a:pt x="81665" y="78305"/>
                  <a:pt x="79737" y="78055"/>
                  <a:pt x="77808" y="77698"/>
                </a:cubicBezTo>
                <a:cubicBezTo>
                  <a:pt x="73795" y="76936"/>
                  <a:pt x="69997" y="75638"/>
                  <a:pt x="66247" y="74019"/>
                </a:cubicBezTo>
                <a:cubicBezTo>
                  <a:pt x="63392" y="72785"/>
                  <a:pt x="60782" y="72408"/>
                  <a:pt x="58148" y="72408"/>
                </a:cubicBezTo>
                <a:cubicBezTo>
                  <a:pt x="55599" y="72408"/>
                  <a:pt x="53026" y="72761"/>
                  <a:pt x="50185" y="73030"/>
                </a:cubicBezTo>
                <a:cubicBezTo>
                  <a:pt x="50209" y="72995"/>
                  <a:pt x="50221" y="72935"/>
                  <a:pt x="50221" y="72876"/>
                </a:cubicBezTo>
                <a:cubicBezTo>
                  <a:pt x="50340" y="72757"/>
                  <a:pt x="50400" y="72554"/>
                  <a:pt x="50245" y="72411"/>
                </a:cubicBezTo>
                <a:lnTo>
                  <a:pt x="50245" y="72411"/>
                </a:lnTo>
                <a:cubicBezTo>
                  <a:pt x="50275" y="72421"/>
                  <a:pt x="50304" y="72425"/>
                  <a:pt x="50331" y="72425"/>
                </a:cubicBezTo>
                <a:cubicBezTo>
                  <a:pt x="50608" y="72425"/>
                  <a:pt x="50738" y="71973"/>
                  <a:pt x="50423" y="71876"/>
                </a:cubicBezTo>
                <a:lnTo>
                  <a:pt x="50162" y="71780"/>
                </a:lnTo>
                <a:cubicBezTo>
                  <a:pt x="50114" y="71768"/>
                  <a:pt x="50090" y="71768"/>
                  <a:pt x="50054" y="71768"/>
                </a:cubicBezTo>
                <a:cubicBezTo>
                  <a:pt x="50781" y="69732"/>
                  <a:pt x="51495" y="67696"/>
                  <a:pt x="52197" y="65637"/>
                </a:cubicBezTo>
                <a:cubicBezTo>
                  <a:pt x="52237" y="65655"/>
                  <a:pt x="52280" y="65664"/>
                  <a:pt x="52323" y="65664"/>
                </a:cubicBezTo>
                <a:cubicBezTo>
                  <a:pt x="52448" y="65664"/>
                  <a:pt x="52567" y="65588"/>
                  <a:pt x="52567" y="65446"/>
                </a:cubicBezTo>
                <a:cubicBezTo>
                  <a:pt x="52567" y="65160"/>
                  <a:pt x="52567" y="64899"/>
                  <a:pt x="52543" y="64613"/>
                </a:cubicBezTo>
                <a:lnTo>
                  <a:pt x="52948" y="63410"/>
                </a:lnTo>
                <a:lnTo>
                  <a:pt x="52948" y="63410"/>
                </a:lnTo>
                <a:cubicBezTo>
                  <a:pt x="52948" y="63482"/>
                  <a:pt x="52924" y="63541"/>
                  <a:pt x="52924" y="63613"/>
                </a:cubicBezTo>
                <a:cubicBezTo>
                  <a:pt x="52917" y="63724"/>
                  <a:pt x="53003" y="63786"/>
                  <a:pt x="53092" y="63786"/>
                </a:cubicBezTo>
                <a:cubicBezTo>
                  <a:pt x="53156" y="63786"/>
                  <a:pt x="53222" y="63754"/>
                  <a:pt x="53257" y="63684"/>
                </a:cubicBezTo>
                <a:cubicBezTo>
                  <a:pt x="53436" y="63267"/>
                  <a:pt x="53531" y="62851"/>
                  <a:pt x="53579" y="62410"/>
                </a:cubicBezTo>
                <a:cubicBezTo>
                  <a:pt x="54126" y="61648"/>
                  <a:pt x="54710" y="60910"/>
                  <a:pt x="55365" y="60196"/>
                </a:cubicBezTo>
                <a:cubicBezTo>
                  <a:pt x="55420" y="60122"/>
                  <a:pt x="55353" y="60026"/>
                  <a:pt x="55282" y="60026"/>
                </a:cubicBezTo>
                <a:cubicBezTo>
                  <a:pt x="55261" y="60026"/>
                  <a:pt x="55240" y="60034"/>
                  <a:pt x="55222" y="60053"/>
                </a:cubicBezTo>
                <a:cubicBezTo>
                  <a:pt x="54662" y="60624"/>
                  <a:pt x="54114" y="61208"/>
                  <a:pt x="53614" y="61815"/>
                </a:cubicBezTo>
                <a:cubicBezTo>
                  <a:pt x="53614" y="61529"/>
                  <a:pt x="53579" y="61243"/>
                  <a:pt x="53531" y="60946"/>
                </a:cubicBezTo>
                <a:cubicBezTo>
                  <a:pt x="53531" y="60934"/>
                  <a:pt x="53555" y="60922"/>
                  <a:pt x="53555" y="60922"/>
                </a:cubicBezTo>
                <a:cubicBezTo>
                  <a:pt x="54400" y="59541"/>
                  <a:pt x="55293" y="58374"/>
                  <a:pt x="56734" y="57410"/>
                </a:cubicBezTo>
                <a:cubicBezTo>
                  <a:pt x="56794" y="57370"/>
                  <a:pt x="56745" y="57279"/>
                  <a:pt x="56685" y="57279"/>
                </a:cubicBezTo>
                <a:cubicBezTo>
                  <a:pt x="56674" y="57279"/>
                  <a:pt x="56662" y="57283"/>
                  <a:pt x="56650" y="57290"/>
                </a:cubicBezTo>
                <a:cubicBezTo>
                  <a:pt x="55793" y="57826"/>
                  <a:pt x="54948" y="58505"/>
                  <a:pt x="54245" y="59315"/>
                </a:cubicBezTo>
                <a:cubicBezTo>
                  <a:pt x="54662" y="58386"/>
                  <a:pt x="55103" y="57469"/>
                  <a:pt x="55579" y="56564"/>
                </a:cubicBezTo>
                <a:cubicBezTo>
                  <a:pt x="56948" y="55016"/>
                  <a:pt x="58567" y="53826"/>
                  <a:pt x="60734" y="53195"/>
                </a:cubicBezTo>
                <a:cubicBezTo>
                  <a:pt x="60866" y="53173"/>
                  <a:pt x="60836" y="52988"/>
                  <a:pt x="60727" y="52988"/>
                </a:cubicBezTo>
                <a:cubicBezTo>
                  <a:pt x="60718" y="52988"/>
                  <a:pt x="60709" y="52990"/>
                  <a:pt x="60699" y="52992"/>
                </a:cubicBezTo>
                <a:cubicBezTo>
                  <a:pt x="58698" y="53480"/>
                  <a:pt x="56686" y="54564"/>
                  <a:pt x="55257" y="56124"/>
                </a:cubicBezTo>
                <a:lnTo>
                  <a:pt x="55841" y="54612"/>
                </a:lnTo>
                <a:cubicBezTo>
                  <a:pt x="56531" y="53921"/>
                  <a:pt x="57210" y="53242"/>
                  <a:pt x="57912" y="52576"/>
                </a:cubicBezTo>
                <a:cubicBezTo>
                  <a:pt x="57930" y="52549"/>
                  <a:pt x="57915" y="52510"/>
                  <a:pt x="57892" y="52510"/>
                </a:cubicBezTo>
                <a:cubicBezTo>
                  <a:pt x="57884" y="52510"/>
                  <a:pt x="57874" y="52515"/>
                  <a:pt x="57865" y="52528"/>
                </a:cubicBezTo>
                <a:cubicBezTo>
                  <a:pt x="57210" y="53195"/>
                  <a:pt x="56543" y="53850"/>
                  <a:pt x="55888" y="54516"/>
                </a:cubicBezTo>
                <a:cubicBezTo>
                  <a:pt x="58174" y="48468"/>
                  <a:pt x="60615" y="42467"/>
                  <a:pt x="63032" y="36466"/>
                </a:cubicBezTo>
                <a:cubicBezTo>
                  <a:pt x="63044" y="36466"/>
                  <a:pt x="63056" y="36466"/>
                  <a:pt x="63080" y="36455"/>
                </a:cubicBezTo>
                <a:cubicBezTo>
                  <a:pt x="63937" y="35740"/>
                  <a:pt x="64663" y="34835"/>
                  <a:pt x="65306" y="33907"/>
                </a:cubicBezTo>
                <a:cubicBezTo>
                  <a:pt x="65351" y="33844"/>
                  <a:pt x="65288" y="33774"/>
                  <a:pt x="65229" y="33774"/>
                </a:cubicBezTo>
                <a:cubicBezTo>
                  <a:pt x="65209" y="33774"/>
                  <a:pt x="65190" y="33782"/>
                  <a:pt x="65175" y="33799"/>
                </a:cubicBezTo>
                <a:cubicBezTo>
                  <a:pt x="64580" y="34561"/>
                  <a:pt x="63925" y="35228"/>
                  <a:pt x="63258" y="35907"/>
                </a:cubicBezTo>
                <a:cubicBezTo>
                  <a:pt x="63461" y="35371"/>
                  <a:pt x="63687" y="34835"/>
                  <a:pt x="63889" y="34311"/>
                </a:cubicBezTo>
                <a:cubicBezTo>
                  <a:pt x="65235" y="32609"/>
                  <a:pt x="66616" y="31025"/>
                  <a:pt x="68283" y="29573"/>
                </a:cubicBezTo>
                <a:cubicBezTo>
                  <a:pt x="68360" y="29515"/>
                  <a:pt x="68297" y="29410"/>
                  <a:pt x="68219" y="29410"/>
                </a:cubicBezTo>
                <a:cubicBezTo>
                  <a:pt x="68201" y="29410"/>
                  <a:pt x="68182" y="29416"/>
                  <a:pt x="68164" y="29430"/>
                </a:cubicBezTo>
                <a:cubicBezTo>
                  <a:pt x="66866" y="30442"/>
                  <a:pt x="65604" y="31561"/>
                  <a:pt x="64509" y="32787"/>
                </a:cubicBezTo>
                <a:cubicBezTo>
                  <a:pt x="64580" y="32609"/>
                  <a:pt x="64651" y="32418"/>
                  <a:pt x="64723" y="32240"/>
                </a:cubicBezTo>
                <a:cubicBezTo>
                  <a:pt x="65318" y="31597"/>
                  <a:pt x="65902" y="30942"/>
                  <a:pt x="66545" y="30335"/>
                </a:cubicBezTo>
                <a:cubicBezTo>
                  <a:pt x="67509" y="29418"/>
                  <a:pt x="68569" y="28585"/>
                  <a:pt x="69569" y="27692"/>
                </a:cubicBezTo>
                <a:cubicBezTo>
                  <a:pt x="69648" y="27612"/>
                  <a:pt x="69595" y="27458"/>
                  <a:pt x="69492" y="27458"/>
                </a:cubicBezTo>
                <a:cubicBezTo>
                  <a:pt x="69472" y="27458"/>
                  <a:pt x="69449" y="27464"/>
                  <a:pt x="69426" y="27477"/>
                </a:cubicBezTo>
                <a:cubicBezTo>
                  <a:pt x="68033" y="28299"/>
                  <a:pt x="66604" y="29394"/>
                  <a:pt x="65378" y="30632"/>
                </a:cubicBezTo>
                <a:cubicBezTo>
                  <a:pt x="65521" y="30311"/>
                  <a:pt x="65640" y="29978"/>
                  <a:pt x="65771" y="29656"/>
                </a:cubicBezTo>
                <a:cubicBezTo>
                  <a:pt x="66080" y="29263"/>
                  <a:pt x="66414" y="28894"/>
                  <a:pt x="66783" y="28549"/>
                </a:cubicBezTo>
                <a:cubicBezTo>
                  <a:pt x="67640" y="27775"/>
                  <a:pt x="68604" y="27120"/>
                  <a:pt x="69569" y="26477"/>
                </a:cubicBezTo>
                <a:cubicBezTo>
                  <a:pt x="69673" y="26414"/>
                  <a:pt x="69594" y="26278"/>
                  <a:pt x="69493" y="26278"/>
                </a:cubicBezTo>
                <a:cubicBezTo>
                  <a:pt x="69479" y="26278"/>
                  <a:pt x="69464" y="26281"/>
                  <a:pt x="69450" y="26287"/>
                </a:cubicBezTo>
                <a:cubicBezTo>
                  <a:pt x="68450" y="26691"/>
                  <a:pt x="67330" y="27346"/>
                  <a:pt x="66354" y="28144"/>
                </a:cubicBezTo>
                <a:cubicBezTo>
                  <a:pt x="66485" y="27787"/>
                  <a:pt x="66640" y="27418"/>
                  <a:pt x="66771" y="27061"/>
                </a:cubicBezTo>
                <a:cubicBezTo>
                  <a:pt x="67021" y="26870"/>
                  <a:pt x="67259" y="26691"/>
                  <a:pt x="67449" y="26537"/>
                </a:cubicBezTo>
                <a:cubicBezTo>
                  <a:pt x="68450" y="25787"/>
                  <a:pt x="69521" y="25132"/>
                  <a:pt x="70640" y="24572"/>
                </a:cubicBezTo>
                <a:cubicBezTo>
                  <a:pt x="70815" y="24490"/>
                  <a:pt x="70732" y="24230"/>
                  <a:pt x="70568" y="24230"/>
                </a:cubicBezTo>
                <a:cubicBezTo>
                  <a:pt x="70542" y="24230"/>
                  <a:pt x="70515" y="24236"/>
                  <a:pt x="70485" y="24251"/>
                </a:cubicBezTo>
                <a:cubicBezTo>
                  <a:pt x="69271" y="24834"/>
                  <a:pt x="68104" y="25525"/>
                  <a:pt x="67033" y="26346"/>
                </a:cubicBezTo>
                <a:cubicBezTo>
                  <a:pt x="67437" y="25310"/>
                  <a:pt x="67830" y="24263"/>
                  <a:pt x="68211" y="23227"/>
                </a:cubicBezTo>
                <a:cubicBezTo>
                  <a:pt x="68223" y="23227"/>
                  <a:pt x="68247" y="23203"/>
                  <a:pt x="68247" y="23203"/>
                </a:cubicBezTo>
                <a:cubicBezTo>
                  <a:pt x="68390" y="23548"/>
                  <a:pt x="68604" y="23917"/>
                  <a:pt x="68819" y="23977"/>
                </a:cubicBezTo>
                <a:cubicBezTo>
                  <a:pt x="68676" y="24144"/>
                  <a:pt x="68509" y="24298"/>
                  <a:pt x="68378" y="24489"/>
                </a:cubicBezTo>
                <a:cubicBezTo>
                  <a:pt x="68323" y="24554"/>
                  <a:pt x="68397" y="24662"/>
                  <a:pt x="68466" y="24662"/>
                </a:cubicBezTo>
                <a:cubicBezTo>
                  <a:pt x="68486" y="24662"/>
                  <a:pt x="68505" y="24653"/>
                  <a:pt x="68521" y="24632"/>
                </a:cubicBezTo>
                <a:cubicBezTo>
                  <a:pt x="69271" y="23846"/>
                  <a:pt x="70188" y="23239"/>
                  <a:pt x="71236" y="22941"/>
                </a:cubicBezTo>
                <a:cubicBezTo>
                  <a:pt x="71392" y="22896"/>
                  <a:pt x="71370" y="22664"/>
                  <a:pt x="71220" y="22664"/>
                </a:cubicBezTo>
                <a:cubicBezTo>
                  <a:pt x="71210" y="22664"/>
                  <a:pt x="71199" y="22665"/>
                  <a:pt x="71188" y="22667"/>
                </a:cubicBezTo>
                <a:cubicBezTo>
                  <a:pt x="70474" y="22846"/>
                  <a:pt x="69819" y="23167"/>
                  <a:pt x="69271" y="23608"/>
                </a:cubicBezTo>
                <a:cubicBezTo>
                  <a:pt x="69295" y="23536"/>
                  <a:pt x="69295" y="23441"/>
                  <a:pt x="69235" y="23370"/>
                </a:cubicBezTo>
                <a:cubicBezTo>
                  <a:pt x="69223" y="23346"/>
                  <a:pt x="69200" y="23310"/>
                  <a:pt x="69176" y="23286"/>
                </a:cubicBezTo>
                <a:cubicBezTo>
                  <a:pt x="69134" y="23228"/>
                  <a:pt x="69078" y="23203"/>
                  <a:pt x="69022" y="23203"/>
                </a:cubicBezTo>
                <a:cubicBezTo>
                  <a:pt x="68916" y="23203"/>
                  <a:pt x="68810" y="23289"/>
                  <a:pt x="68795" y="23405"/>
                </a:cubicBezTo>
                <a:cubicBezTo>
                  <a:pt x="68807" y="23298"/>
                  <a:pt x="68807" y="23191"/>
                  <a:pt x="68795" y="23072"/>
                </a:cubicBezTo>
                <a:lnTo>
                  <a:pt x="68795" y="23072"/>
                </a:lnTo>
                <a:cubicBezTo>
                  <a:pt x="68806" y="23074"/>
                  <a:pt x="68817" y="23075"/>
                  <a:pt x="68829" y="23075"/>
                </a:cubicBezTo>
                <a:cubicBezTo>
                  <a:pt x="68893" y="23075"/>
                  <a:pt x="68961" y="23045"/>
                  <a:pt x="68961" y="22965"/>
                </a:cubicBezTo>
                <a:lnTo>
                  <a:pt x="68961" y="22893"/>
                </a:lnTo>
                <a:cubicBezTo>
                  <a:pt x="69521" y="22620"/>
                  <a:pt x="70164" y="22405"/>
                  <a:pt x="70819" y="22274"/>
                </a:cubicBezTo>
                <a:cubicBezTo>
                  <a:pt x="71221" y="22215"/>
                  <a:pt x="71618" y="22187"/>
                  <a:pt x="72010" y="22187"/>
                </a:cubicBezTo>
                <a:close/>
                <a:moveTo>
                  <a:pt x="46649" y="78674"/>
                </a:moveTo>
                <a:cubicBezTo>
                  <a:pt x="46661" y="78698"/>
                  <a:pt x="46673" y="78710"/>
                  <a:pt x="46709" y="78710"/>
                </a:cubicBezTo>
                <a:cubicBezTo>
                  <a:pt x="46375" y="78769"/>
                  <a:pt x="46197" y="79150"/>
                  <a:pt x="46244" y="79484"/>
                </a:cubicBezTo>
                <a:cubicBezTo>
                  <a:pt x="46113" y="79424"/>
                  <a:pt x="45971" y="79365"/>
                  <a:pt x="45851" y="79293"/>
                </a:cubicBezTo>
                <a:cubicBezTo>
                  <a:pt x="46101" y="79210"/>
                  <a:pt x="46304" y="79019"/>
                  <a:pt x="46399" y="78781"/>
                </a:cubicBezTo>
                <a:cubicBezTo>
                  <a:pt x="46482" y="78734"/>
                  <a:pt x="46554" y="78710"/>
                  <a:pt x="46649" y="78674"/>
                </a:cubicBezTo>
                <a:close/>
                <a:moveTo>
                  <a:pt x="100299" y="75864"/>
                </a:moveTo>
                <a:cubicBezTo>
                  <a:pt x="100275" y="75971"/>
                  <a:pt x="100251" y="76055"/>
                  <a:pt x="100227" y="76162"/>
                </a:cubicBezTo>
                <a:cubicBezTo>
                  <a:pt x="99644" y="77329"/>
                  <a:pt x="99060" y="78484"/>
                  <a:pt x="98465" y="79650"/>
                </a:cubicBezTo>
                <a:cubicBezTo>
                  <a:pt x="98453" y="79662"/>
                  <a:pt x="98441" y="79674"/>
                  <a:pt x="98429" y="79674"/>
                </a:cubicBezTo>
                <a:cubicBezTo>
                  <a:pt x="99060" y="78412"/>
                  <a:pt x="99680" y="77150"/>
                  <a:pt x="100299" y="75864"/>
                </a:cubicBezTo>
                <a:close/>
                <a:moveTo>
                  <a:pt x="54388" y="79412"/>
                </a:moveTo>
                <a:lnTo>
                  <a:pt x="54960" y="79627"/>
                </a:lnTo>
                <a:cubicBezTo>
                  <a:pt x="54948" y="79662"/>
                  <a:pt x="54936" y="79686"/>
                  <a:pt x="54912" y="79710"/>
                </a:cubicBezTo>
                <a:cubicBezTo>
                  <a:pt x="54734" y="79603"/>
                  <a:pt x="54567" y="79496"/>
                  <a:pt x="54388" y="79412"/>
                </a:cubicBezTo>
                <a:close/>
                <a:moveTo>
                  <a:pt x="55210" y="79722"/>
                </a:moveTo>
                <a:cubicBezTo>
                  <a:pt x="55484" y="79829"/>
                  <a:pt x="55769" y="79948"/>
                  <a:pt x="56055" y="80043"/>
                </a:cubicBezTo>
                <a:cubicBezTo>
                  <a:pt x="55984" y="80139"/>
                  <a:pt x="55924" y="80198"/>
                  <a:pt x="55865" y="80269"/>
                </a:cubicBezTo>
                <a:cubicBezTo>
                  <a:pt x="55603" y="80127"/>
                  <a:pt x="55365" y="79972"/>
                  <a:pt x="55115" y="79829"/>
                </a:cubicBezTo>
                <a:cubicBezTo>
                  <a:pt x="55150" y="79793"/>
                  <a:pt x="55174" y="79769"/>
                  <a:pt x="55210" y="79722"/>
                </a:cubicBezTo>
                <a:close/>
                <a:moveTo>
                  <a:pt x="56412" y="80210"/>
                </a:moveTo>
                <a:cubicBezTo>
                  <a:pt x="56936" y="80424"/>
                  <a:pt x="57448" y="80627"/>
                  <a:pt x="57972" y="80817"/>
                </a:cubicBezTo>
                <a:cubicBezTo>
                  <a:pt x="57889" y="80901"/>
                  <a:pt x="57805" y="80984"/>
                  <a:pt x="57734" y="81079"/>
                </a:cubicBezTo>
                <a:cubicBezTo>
                  <a:pt x="57305" y="80924"/>
                  <a:pt x="56877" y="80793"/>
                  <a:pt x="56436" y="80627"/>
                </a:cubicBezTo>
                <a:cubicBezTo>
                  <a:pt x="56353" y="80567"/>
                  <a:pt x="56258" y="80508"/>
                  <a:pt x="56174" y="80460"/>
                </a:cubicBezTo>
                <a:cubicBezTo>
                  <a:pt x="56246" y="80377"/>
                  <a:pt x="56341" y="80281"/>
                  <a:pt x="56412" y="80210"/>
                </a:cubicBezTo>
                <a:close/>
                <a:moveTo>
                  <a:pt x="98251" y="80127"/>
                </a:moveTo>
                <a:lnTo>
                  <a:pt x="97536" y="81555"/>
                </a:lnTo>
                <a:cubicBezTo>
                  <a:pt x="97536" y="81555"/>
                  <a:pt x="97522" y="81555"/>
                  <a:pt x="97516" y="81561"/>
                </a:cubicBezTo>
                <a:lnTo>
                  <a:pt x="97516" y="81561"/>
                </a:lnTo>
                <a:cubicBezTo>
                  <a:pt x="97753" y="81075"/>
                  <a:pt x="97978" y="80613"/>
                  <a:pt x="98215" y="80139"/>
                </a:cubicBezTo>
                <a:cubicBezTo>
                  <a:pt x="98227" y="80139"/>
                  <a:pt x="98251" y="80127"/>
                  <a:pt x="98251" y="80127"/>
                </a:cubicBezTo>
                <a:close/>
                <a:moveTo>
                  <a:pt x="58377" y="80972"/>
                </a:moveTo>
                <a:cubicBezTo>
                  <a:pt x="58865" y="81162"/>
                  <a:pt x="59377" y="81353"/>
                  <a:pt x="59865" y="81532"/>
                </a:cubicBezTo>
                <a:cubicBezTo>
                  <a:pt x="59806" y="81591"/>
                  <a:pt x="59746" y="81639"/>
                  <a:pt x="59698" y="81698"/>
                </a:cubicBezTo>
                <a:cubicBezTo>
                  <a:pt x="59163" y="81532"/>
                  <a:pt x="58627" y="81353"/>
                  <a:pt x="58091" y="81198"/>
                </a:cubicBezTo>
                <a:cubicBezTo>
                  <a:pt x="58186" y="81115"/>
                  <a:pt x="58282" y="81055"/>
                  <a:pt x="58377" y="80972"/>
                </a:cubicBezTo>
                <a:close/>
                <a:moveTo>
                  <a:pt x="60282" y="81698"/>
                </a:moveTo>
                <a:cubicBezTo>
                  <a:pt x="60627" y="81829"/>
                  <a:pt x="60960" y="81948"/>
                  <a:pt x="61306" y="82091"/>
                </a:cubicBezTo>
                <a:cubicBezTo>
                  <a:pt x="61258" y="82115"/>
                  <a:pt x="61234" y="82151"/>
                  <a:pt x="61175" y="82174"/>
                </a:cubicBezTo>
                <a:cubicBezTo>
                  <a:pt x="60830" y="82055"/>
                  <a:pt x="60472" y="81936"/>
                  <a:pt x="60115" y="81829"/>
                </a:cubicBezTo>
                <a:cubicBezTo>
                  <a:pt x="60175" y="81793"/>
                  <a:pt x="60222" y="81746"/>
                  <a:pt x="60282" y="81698"/>
                </a:cubicBezTo>
                <a:close/>
                <a:moveTo>
                  <a:pt x="107621" y="35907"/>
                </a:moveTo>
                <a:cubicBezTo>
                  <a:pt x="108600" y="36460"/>
                  <a:pt x="109746" y="36823"/>
                  <a:pt x="110896" y="36823"/>
                </a:cubicBezTo>
                <a:cubicBezTo>
                  <a:pt x="111158" y="36823"/>
                  <a:pt x="111420" y="36804"/>
                  <a:pt x="111681" y="36764"/>
                </a:cubicBezTo>
                <a:lnTo>
                  <a:pt x="111681" y="36764"/>
                </a:lnTo>
                <a:cubicBezTo>
                  <a:pt x="104216" y="52064"/>
                  <a:pt x="97965" y="68018"/>
                  <a:pt x="91048" y="83579"/>
                </a:cubicBezTo>
                <a:lnTo>
                  <a:pt x="91048" y="83591"/>
                </a:lnTo>
                <a:cubicBezTo>
                  <a:pt x="83844" y="80936"/>
                  <a:pt x="76200" y="79234"/>
                  <a:pt x="68819" y="77174"/>
                </a:cubicBezTo>
                <a:cubicBezTo>
                  <a:pt x="63723" y="75745"/>
                  <a:pt x="58567" y="74102"/>
                  <a:pt x="53269" y="73554"/>
                </a:cubicBezTo>
                <a:cubicBezTo>
                  <a:pt x="55155" y="73323"/>
                  <a:pt x="57037" y="73030"/>
                  <a:pt x="58922" y="73030"/>
                </a:cubicBezTo>
                <a:cubicBezTo>
                  <a:pt x="60143" y="73030"/>
                  <a:pt x="61366" y="73153"/>
                  <a:pt x="62592" y="73495"/>
                </a:cubicBezTo>
                <a:cubicBezTo>
                  <a:pt x="66878" y="74709"/>
                  <a:pt x="70712" y="76936"/>
                  <a:pt x="75105" y="77924"/>
                </a:cubicBezTo>
                <a:cubicBezTo>
                  <a:pt x="78404" y="78663"/>
                  <a:pt x="81798" y="79069"/>
                  <a:pt x="85197" y="79069"/>
                </a:cubicBezTo>
                <a:cubicBezTo>
                  <a:pt x="85956" y="79069"/>
                  <a:pt x="86716" y="79049"/>
                  <a:pt x="87476" y="79007"/>
                </a:cubicBezTo>
                <a:cubicBezTo>
                  <a:pt x="88809" y="78936"/>
                  <a:pt x="90417" y="78948"/>
                  <a:pt x="91012" y="77769"/>
                </a:cubicBezTo>
                <a:cubicBezTo>
                  <a:pt x="91107" y="77745"/>
                  <a:pt x="91179" y="77686"/>
                  <a:pt x="91226" y="77579"/>
                </a:cubicBezTo>
                <a:cubicBezTo>
                  <a:pt x="95882" y="63291"/>
                  <a:pt x="101787" y="49682"/>
                  <a:pt x="107621" y="35907"/>
                </a:cubicBezTo>
                <a:close/>
                <a:moveTo>
                  <a:pt x="61080" y="83603"/>
                </a:moveTo>
                <a:lnTo>
                  <a:pt x="61080" y="83603"/>
                </a:lnTo>
                <a:cubicBezTo>
                  <a:pt x="61639" y="83829"/>
                  <a:pt x="62175" y="84032"/>
                  <a:pt x="62723" y="84258"/>
                </a:cubicBezTo>
                <a:lnTo>
                  <a:pt x="61163" y="83818"/>
                </a:lnTo>
                <a:cubicBezTo>
                  <a:pt x="61139" y="83734"/>
                  <a:pt x="61127" y="83663"/>
                  <a:pt x="61080" y="83603"/>
                </a:cubicBezTo>
                <a:close/>
                <a:moveTo>
                  <a:pt x="114146" y="44206"/>
                </a:moveTo>
                <a:cubicBezTo>
                  <a:pt x="114217" y="44336"/>
                  <a:pt x="114289" y="44467"/>
                  <a:pt x="114384" y="44587"/>
                </a:cubicBezTo>
                <a:cubicBezTo>
                  <a:pt x="114467" y="45896"/>
                  <a:pt x="112205" y="50242"/>
                  <a:pt x="112003" y="50671"/>
                </a:cubicBezTo>
                <a:cubicBezTo>
                  <a:pt x="111062" y="52552"/>
                  <a:pt x="110121" y="54457"/>
                  <a:pt x="109181" y="56362"/>
                </a:cubicBezTo>
                <a:cubicBezTo>
                  <a:pt x="108705" y="57338"/>
                  <a:pt x="108228" y="58302"/>
                  <a:pt x="107752" y="59255"/>
                </a:cubicBezTo>
                <a:cubicBezTo>
                  <a:pt x="107097" y="60458"/>
                  <a:pt x="106466" y="61660"/>
                  <a:pt x="105835" y="62886"/>
                </a:cubicBezTo>
                <a:cubicBezTo>
                  <a:pt x="104323" y="65851"/>
                  <a:pt x="102668" y="68851"/>
                  <a:pt x="101477" y="71995"/>
                </a:cubicBezTo>
                <a:cubicBezTo>
                  <a:pt x="99692" y="75614"/>
                  <a:pt x="97894" y="79234"/>
                  <a:pt x="96108" y="82841"/>
                </a:cubicBezTo>
                <a:cubicBezTo>
                  <a:pt x="95072" y="83782"/>
                  <a:pt x="94036" y="84699"/>
                  <a:pt x="92988" y="85615"/>
                </a:cubicBezTo>
                <a:cubicBezTo>
                  <a:pt x="96286" y="78686"/>
                  <a:pt x="99632" y="71780"/>
                  <a:pt x="103109" y="64958"/>
                </a:cubicBezTo>
                <a:cubicBezTo>
                  <a:pt x="106669" y="57993"/>
                  <a:pt x="110586" y="51206"/>
                  <a:pt x="114086" y="44206"/>
                </a:cubicBezTo>
                <a:close/>
                <a:moveTo>
                  <a:pt x="105954" y="57445"/>
                </a:moveTo>
                <a:cubicBezTo>
                  <a:pt x="105478" y="58338"/>
                  <a:pt x="105014" y="59231"/>
                  <a:pt x="104537" y="60124"/>
                </a:cubicBezTo>
                <a:cubicBezTo>
                  <a:pt x="104502" y="60067"/>
                  <a:pt x="104445" y="60027"/>
                  <a:pt x="104387" y="60027"/>
                </a:cubicBezTo>
                <a:cubicBezTo>
                  <a:pt x="104348" y="60027"/>
                  <a:pt x="104309" y="60045"/>
                  <a:pt x="104275" y="60088"/>
                </a:cubicBezTo>
                <a:cubicBezTo>
                  <a:pt x="103168" y="61696"/>
                  <a:pt x="101918" y="63125"/>
                  <a:pt x="100668" y="64613"/>
                </a:cubicBezTo>
                <a:cubicBezTo>
                  <a:pt x="100576" y="64733"/>
                  <a:pt x="100691" y="64881"/>
                  <a:pt x="100808" y="64881"/>
                </a:cubicBezTo>
                <a:cubicBezTo>
                  <a:pt x="100842" y="64881"/>
                  <a:pt x="100876" y="64869"/>
                  <a:pt x="100906" y="64839"/>
                </a:cubicBezTo>
                <a:cubicBezTo>
                  <a:pt x="102144" y="63648"/>
                  <a:pt x="103204" y="62232"/>
                  <a:pt x="104168" y="60803"/>
                </a:cubicBezTo>
                <a:lnTo>
                  <a:pt x="104168" y="60803"/>
                </a:lnTo>
                <a:cubicBezTo>
                  <a:pt x="103192" y="62696"/>
                  <a:pt x="102239" y="64577"/>
                  <a:pt x="101287" y="66494"/>
                </a:cubicBezTo>
                <a:cubicBezTo>
                  <a:pt x="101251" y="66506"/>
                  <a:pt x="101239" y="66506"/>
                  <a:pt x="101204" y="66518"/>
                </a:cubicBezTo>
                <a:cubicBezTo>
                  <a:pt x="100299" y="67637"/>
                  <a:pt x="99299" y="68839"/>
                  <a:pt x="98727" y="70161"/>
                </a:cubicBezTo>
                <a:cubicBezTo>
                  <a:pt x="98694" y="70244"/>
                  <a:pt x="98759" y="70310"/>
                  <a:pt x="98826" y="70310"/>
                </a:cubicBezTo>
                <a:cubicBezTo>
                  <a:pt x="98855" y="70310"/>
                  <a:pt x="98884" y="70297"/>
                  <a:pt x="98906" y="70268"/>
                </a:cubicBezTo>
                <a:cubicBezTo>
                  <a:pt x="99477" y="69530"/>
                  <a:pt x="100001" y="68732"/>
                  <a:pt x="100537" y="67958"/>
                </a:cubicBezTo>
                <a:lnTo>
                  <a:pt x="100537" y="67958"/>
                </a:lnTo>
                <a:cubicBezTo>
                  <a:pt x="97953" y="73197"/>
                  <a:pt x="95465" y="78484"/>
                  <a:pt x="92988" y="83675"/>
                </a:cubicBezTo>
                <a:cubicBezTo>
                  <a:pt x="92679" y="84353"/>
                  <a:pt x="92322" y="85734"/>
                  <a:pt x="91786" y="86223"/>
                </a:cubicBezTo>
                <a:cubicBezTo>
                  <a:pt x="91339" y="86641"/>
                  <a:pt x="90906" y="86805"/>
                  <a:pt x="90431" y="86805"/>
                </a:cubicBezTo>
                <a:cubicBezTo>
                  <a:pt x="89919" y="86805"/>
                  <a:pt x="89358" y="86614"/>
                  <a:pt x="88678" y="86342"/>
                </a:cubicBezTo>
                <a:cubicBezTo>
                  <a:pt x="87297" y="85794"/>
                  <a:pt x="85976" y="84841"/>
                  <a:pt x="84594" y="84234"/>
                </a:cubicBezTo>
                <a:cubicBezTo>
                  <a:pt x="81237" y="82758"/>
                  <a:pt x="77665" y="81746"/>
                  <a:pt x="74141" y="80746"/>
                </a:cubicBezTo>
                <a:cubicBezTo>
                  <a:pt x="66604" y="78615"/>
                  <a:pt x="59055" y="76519"/>
                  <a:pt x="51531" y="74412"/>
                </a:cubicBezTo>
                <a:cubicBezTo>
                  <a:pt x="51519" y="74352"/>
                  <a:pt x="51483" y="74293"/>
                  <a:pt x="51471" y="74245"/>
                </a:cubicBezTo>
                <a:lnTo>
                  <a:pt x="51471" y="74245"/>
                </a:lnTo>
                <a:cubicBezTo>
                  <a:pt x="57972" y="74650"/>
                  <a:pt x="64223" y="76686"/>
                  <a:pt x="70485" y="78400"/>
                </a:cubicBezTo>
                <a:cubicBezTo>
                  <a:pt x="77260" y="80246"/>
                  <a:pt x="84059" y="82460"/>
                  <a:pt x="90964" y="83770"/>
                </a:cubicBezTo>
                <a:cubicBezTo>
                  <a:pt x="91055" y="83939"/>
                  <a:pt x="91231" y="84037"/>
                  <a:pt x="91396" y="84037"/>
                </a:cubicBezTo>
                <a:cubicBezTo>
                  <a:pt x="91533" y="84037"/>
                  <a:pt x="91661" y="83969"/>
                  <a:pt x="91726" y="83818"/>
                </a:cubicBezTo>
                <a:cubicBezTo>
                  <a:pt x="92869" y="81139"/>
                  <a:pt x="94048" y="78460"/>
                  <a:pt x="95227" y="75781"/>
                </a:cubicBezTo>
                <a:cubicBezTo>
                  <a:pt x="95250" y="75804"/>
                  <a:pt x="95294" y="75828"/>
                  <a:pt x="95335" y="75828"/>
                </a:cubicBezTo>
                <a:cubicBezTo>
                  <a:pt x="95356" y="75828"/>
                  <a:pt x="95377" y="75821"/>
                  <a:pt x="95393" y="75805"/>
                </a:cubicBezTo>
                <a:cubicBezTo>
                  <a:pt x="95989" y="75257"/>
                  <a:pt x="96405" y="74435"/>
                  <a:pt x="96858" y="73781"/>
                </a:cubicBezTo>
                <a:cubicBezTo>
                  <a:pt x="96927" y="73694"/>
                  <a:pt x="96852" y="73608"/>
                  <a:pt x="96769" y="73608"/>
                </a:cubicBezTo>
                <a:cubicBezTo>
                  <a:pt x="96738" y="73608"/>
                  <a:pt x="96705" y="73620"/>
                  <a:pt x="96679" y="73650"/>
                </a:cubicBezTo>
                <a:cubicBezTo>
                  <a:pt x="96310" y="74138"/>
                  <a:pt x="95846" y="74650"/>
                  <a:pt x="95489" y="75186"/>
                </a:cubicBezTo>
                <a:cubicBezTo>
                  <a:pt x="97429" y="70804"/>
                  <a:pt x="99394" y="66434"/>
                  <a:pt x="101323" y="62041"/>
                </a:cubicBezTo>
                <a:cubicBezTo>
                  <a:pt x="101348" y="62124"/>
                  <a:pt x="101424" y="62190"/>
                  <a:pt x="101509" y="62190"/>
                </a:cubicBezTo>
                <a:cubicBezTo>
                  <a:pt x="101546" y="62190"/>
                  <a:pt x="101584" y="62177"/>
                  <a:pt x="101620" y="62148"/>
                </a:cubicBezTo>
                <a:cubicBezTo>
                  <a:pt x="103216" y="60803"/>
                  <a:pt x="104585" y="59029"/>
                  <a:pt x="105954" y="57445"/>
                </a:cubicBezTo>
                <a:close/>
                <a:moveTo>
                  <a:pt x="95667" y="83758"/>
                </a:moveTo>
                <a:cubicBezTo>
                  <a:pt x="95477" y="84139"/>
                  <a:pt x="95298" y="84508"/>
                  <a:pt x="95108" y="84901"/>
                </a:cubicBezTo>
                <a:cubicBezTo>
                  <a:pt x="94179" y="85627"/>
                  <a:pt x="93226" y="86354"/>
                  <a:pt x="92310" y="87104"/>
                </a:cubicBezTo>
                <a:cubicBezTo>
                  <a:pt x="92429" y="86830"/>
                  <a:pt x="92548" y="86580"/>
                  <a:pt x="92667" y="86330"/>
                </a:cubicBezTo>
                <a:cubicBezTo>
                  <a:pt x="93703" y="85508"/>
                  <a:pt x="94703" y="84651"/>
                  <a:pt x="95667" y="83758"/>
                </a:cubicBezTo>
                <a:close/>
                <a:moveTo>
                  <a:pt x="64163" y="86127"/>
                </a:moveTo>
                <a:lnTo>
                  <a:pt x="64163" y="86127"/>
                </a:lnTo>
                <a:cubicBezTo>
                  <a:pt x="65223" y="86437"/>
                  <a:pt x="66283" y="86746"/>
                  <a:pt x="67295" y="87068"/>
                </a:cubicBezTo>
                <a:cubicBezTo>
                  <a:pt x="69974" y="87937"/>
                  <a:pt x="72664" y="88794"/>
                  <a:pt x="75343" y="89663"/>
                </a:cubicBezTo>
                <a:cubicBezTo>
                  <a:pt x="75486" y="89783"/>
                  <a:pt x="75653" y="89890"/>
                  <a:pt x="75819" y="89985"/>
                </a:cubicBezTo>
                <a:cubicBezTo>
                  <a:pt x="73986" y="89378"/>
                  <a:pt x="72140" y="88771"/>
                  <a:pt x="70307" y="88175"/>
                </a:cubicBezTo>
                <a:cubicBezTo>
                  <a:pt x="68259" y="87508"/>
                  <a:pt x="66199" y="86818"/>
                  <a:pt x="64163" y="86127"/>
                </a:cubicBezTo>
                <a:close/>
                <a:moveTo>
                  <a:pt x="54841" y="76233"/>
                </a:moveTo>
                <a:cubicBezTo>
                  <a:pt x="60103" y="77710"/>
                  <a:pt x="65354" y="79186"/>
                  <a:pt x="70605" y="80674"/>
                </a:cubicBezTo>
                <a:cubicBezTo>
                  <a:pt x="73569" y="81508"/>
                  <a:pt x="76558" y="82294"/>
                  <a:pt x="79499" y="83246"/>
                </a:cubicBezTo>
                <a:cubicBezTo>
                  <a:pt x="83142" y="84401"/>
                  <a:pt x="87857" y="85758"/>
                  <a:pt x="90750" y="88401"/>
                </a:cubicBezTo>
                <a:cubicBezTo>
                  <a:pt x="90274" y="88794"/>
                  <a:pt x="89809" y="89199"/>
                  <a:pt x="89357" y="89616"/>
                </a:cubicBezTo>
                <a:cubicBezTo>
                  <a:pt x="89234" y="89748"/>
                  <a:pt x="89381" y="89978"/>
                  <a:pt x="89578" y="89978"/>
                </a:cubicBezTo>
                <a:cubicBezTo>
                  <a:pt x="89629" y="89978"/>
                  <a:pt x="89684" y="89962"/>
                  <a:pt x="89738" y="89925"/>
                </a:cubicBezTo>
                <a:cubicBezTo>
                  <a:pt x="91369" y="88818"/>
                  <a:pt x="92905" y="87532"/>
                  <a:pt x="94441" y="86270"/>
                </a:cubicBezTo>
                <a:lnTo>
                  <a:pt x="94441" y="86270"/>
                </a:lnTo>
                <a:cubicBezTo>
                  <a:pt x="94262" y="86639"/>
                  <a:pt x="94084" y="86996"/>
                  <a:pt x="93881" y="87366"/>
                </a:cubicBezTo>
                <a:cubicBezTo>
                  <a:pt x="93868" y="87363"/>
                  <a:pt x="93854" y="87361"/>
                  <a:pt x="93840" y="87361"/>
                </a:cubicBezTo>
                <a:cubicBezTo>
                  <a:pt x="93790" y="87361"/>
                  <a:pt x="93737" y="87379"/>
                  <a:pt x="93691" y="87425"/>
                </a:cubicBezTo>
                <a:cubicBezTo>
                  <a:pt x="92310" y="88842"/>
                  <a:pt x="90762" y="89997"/>
                  <a:pt x="89274" y="91271"/>
                </a:cubicBezTo>
                <a:cubicBezTo>
                  <a:pt x="81487" y="88592"/>
                  <a:pt x="73736" y="85830"/>
                  <a:pt x="66021" y="82948"/>
                </a:cubicBezTo>
                <a:cubicBezTo>
                  <a:pt x="64878" y="82520"/>
                  <a:pt x="63723" y="82067"/>
                  <a:pt x="62568" y="81639"/>
                </a:cubicBezTo>
                <a:cubicBezTo>
                  <a:pt x="63294" y="81031"/>
                  <a:pt x="63913" y="80269"/>
                  <a:pt x="64389" y="79472"/>
                </a:cubicBezTo>
                <a:cubicBezTo>
                  <a:pt x="64442" y="79384"/>
                  <a:pt x="64360" y="79284"/>
                  <a:pt x="64284" y="79284"/>
                </a:cubicBezTo>
                <a:cubicBezTo>
                  <a:pt x="64256" y="79284"/>
                  <a:pt x="64230" y="79297"/>
                  <a:pt x="64211" y="79329"/>
                </a:cubicBezTo>
                <a:cubicBezTo>
                  <a:pt x="63663" y="80222"/>
                  <a:pt x="62973" y="80901"/>
                  <a:pt x="62187" y="81496"/>
                </a:cubicBezTo>
                <a:cubicBezTo>
                  <a:pt x="61794" y="81341"/>
                  <a:pt x="61413" y="81198"/>
                  <a:pt x="61008" y="81043"/>
                </a:cubicBezTo>
                <a:lnTo>
                  <a:pt x="61282" y="80781"/>
                </a:lnTo>
                <a:cubicBezTo>
                  <a:pt x="61818" y="80246"/>
                  <a:pt x="62306" y="79674"/>
                  <a:pt x="62770" y="79091"/>
                </a:cubicBezTo>
                <a:cubicBezTo>
                  <a:pt x="62855" y="78988"/>
                  <a:pt x="62758" y="78874"/>
                  <a:pt x="62651" y="78874"/>
                </a:cubicBezTo>
                <a:cubicBezTo>
                  <a:pt x="62609" y="78874"/>
                  <a:pt x="62566" y="78892"/>
                  <a:pt x="62532" y="78936"/>
                </a:cubicBezTo>
                <a:cubicBezTo>
                  <a:pt x="61984" y="79555"/>
                  <a:pt x="61425" y="80139"/>
                  <a:pt x="60830" y="80698"/>
                </a:cubicBezTo>
                <a:cubicBezTo>
                  <a:pt x="60758" y="80781"/>
                  <a:pt x="60687" y="80841"/>
                  <a:pt x="60591" y="80912"/>
                </a:cubicBezTo>
                <a:cubicBezTo>
                  <a:pt x="60246" y="80781"/>
                  <a:pt x="59901" y="80639"/>
                  <a:pt x="59556" y="80520"/>
                </a:cubicBezTo>
                <a:cubicBezTo>
                  <a:pt x="59377" y="80460"/>
                  <a:pt x="59198" y="80389"/>
                  <a:pt x="59008" y="80329"/>
                </a:cubicBezTo>
                <a:cubicBezTo>
                  <a:pt x="59413" y="79888"/>
                  <a:pt x="59782" y="79388"/>
                  <a:pt x="60115" y="78936"/>
                </a:cubicBezTo>
                <a:cubicBezTo>
                  <a:pt x="60209" y="78790"/>
                  <a:pt x="60081" y="78651"/>
                  <a:pt x="59954" y="78651"/>
                </a:cubicBezTo>
                <a:cubicBezTo>
                  <a:pt x="59904" y="78651"/>
                  <a:pt x="59854" y="78672"/>
                  <a:pt x="59817" y="78722"/>
                </a:cubicBezTo>
                <a:cubicBezTo>
                  <a:pt x="59425" y="79257"/>
                  <a:pt x="58996" y="79722"/>
                  <a:pt x="58555" y="80186"/>
                </a:cubicBezTo>
                <a:cubicBezTo>
                  <a:pt x="57996" y="80008"/>
                  <a:pt x="57436" y="79829"/>
                  <a:pt x="56865" y="79650"/>
                </a:cubicBezTo>
                <a:cubicBezTo>
                  <a:pt x="57270" y="79150"/>
                  <a:pt x="57627" y="78650"/>
                  <a:pt x="57984" y="78162"/>
                </a:cubicBezTo>
                <a:cubicBezTo>
                  <a:pt x="58061" y="78051"/>
                  <a:pt x="57960" y="77934"/>
                  <a:pt x="57857" y="77934"/>
                </a:cubicBezTo>
                <a:cubicBezTo>
                  <a:pt x="57817" y="77934"/>
                  <a:pt x="57776" y="77952"/>
                  <a:pt x="57746" y="77995"/>
                </a:cubicBezTo>
                <a:cubicBezTo>
                  <a:pt x="57365" y="78531"/>
                  <a:pt x="56924" y="79031"/>
                  <a:pt x="56496" y="79531"/>
                </a:cubicBezTo>
                <a:cubicBezTo>
                  <a:pt x="56186" y="79424"/>
                  <a:pt x="55877" y="79305"/>
                  <a:pt x="55579" y="79186"/>
                </a:cubicBezTo>
                <a:cubicBezTo>
                  <a:pt x="55841" y="78769"/>
                  <a:pt x="56067" y="78305"/>
                  <a:pt x="56246" y="77864"/>
                </a:cubicBezTo>
                <a:cubicBezTo>
                  <a:pt x="56260" y="77813"/>
                  <a:pt x="56229" y="77784"/>
                  <a:pt x="56195" y="77784"/>
                </a:cubicBezTo>
                <a:cubicBezTo>
                  <a:pt x="56174" y="77784"/>
                  <a:pt x="56152" y="77794"/>
                  <a:pt x="56138" y="77817"/>
                </a:cubicBezTo>
                <a:cubicBezTo>
                  <a:pt x="55912" y="78281"/>
                  <a:pt x="55650" y="78698"/>
                  <a:pt x="55353" y="79091"/>
                </a:cubicBezTo>
                <a:cubicBezTo>
                  <a:pt x="54995" y="78948"/>
                  <a:pt x="54650" y="78793"/>
                  <a:pt x="54341" y="78638"/>
                </a:cubicBezTo>
                <a:cubicBezTo>
                  <a:pt x="54698" y="78234"/>
                  <a:pt x="55043" y="77781"/>
                  <a:pt x="55341" y="77388"/>
                </a:cubicBezTo>
                <a:cubicBezTo>
                  <a:pt x="55429" y="77265"/>
                  <a:pt x="55308" y="77129"/>
                  <a:pt x="55187" y="77129"/>
                </a:cubicBezTo>
                <a:cubicBezTo>
                  <a:pt x="55144" y="77129"/>
                  <a:pt x="55101" y="77145"/>
                  <a:pt x="55067" y="77186"/>
                </a:cubicBezTo>
                <a:cubicBezTo>
                  <a:pt x="54757" y="77602"/>
                  <a:pt x="54424" y="78007"/>
                  <a:pt x="54067" y="78376"/>
                </a:cubicBezTo>
                <a:lnTo>
                  <a:pt x="54007" y="78436"/>
                </a:lnTo>
                <a:cubicBezTo>
                  <a:pt x="53924" y="78376"/>
                  <a:pt x="53817" y="78341"/>
                  <a:pt x="53733" y="78281"/>
                </a:cubicBezTo>
                <a:cubicBezTo>
                  <a:pt x="53614" y="78186"/>
                  <a:pt x="53495" y="78079"/>
                  <a:pt x="53388" y="77960"/>
                </a:cubicBezTo>
                <a:cubicBezTo>
                  <a:pt x="53876" y="77400"/>
                  <a:pt x="54353" y="76817"/>
                  <a:pt x="54829" y="76257"/>
                </a:cubicBezTo>
                <a:cubicBezTo>
                  <a:pt x="54829" y="76257"/>
                  <a:pt x="54829" y="76233"/>
                  <a:pt x="54841" y="76233"/>
                </a:cubicBezTo>
                <a:close/>
                <a:moveTo>
                  <a:pt x="93286" y="88592"/>
                </a:moveTo>
                <a:lnTo>
                  <a:pt x="93286" y="88592"/>
                </a:lnTo>
                <a:cubicBezTo>
                  <a:pt x="93048" y="89056"/>
                  <a:pt x="92810" y="89533"/>
                  <a:pt x="92572" y="90009"/>
                </a:cubicBezTo>
                <a:cubicBezTo>
                  <a:pt x="91881" y="90568"/>
                  <a:pt x="91143" y="91104"/>
                  <a:pt x="90428" y="91652"/>
                </a:cubicBezTo>
                <a:cubicBezTo>
                  <a:pt x="90286" y="91616"/>
                  <a:pt x="90155" y="91557"/>
                  <a:pt x="90000" y="91509"/>
                </a:cubicBezTo>
                <a:cubicBezTo>
                  <a:pt x="91190" y="90676"/>
                  <a:pt x="92274" y="89628"/>
                  <a:pt x="93286" y="88592"/>
                </a:cubicBezTo>
                <a:close/>
                <a:moveTo>
                  <a:pt x="61711" y="82234"/>
                </a:moveTo>
                <a:cubicBezTo>
                  <a:pt x="63270" y="82817"/>
                  <a:pt x="64830" y="83413"/>
                  <a:pt x="66402" y="83996"/>
                </a:cubicBezTo>
                <a:cubicBezTo>
                  <a:pt x="73772" y="86723"/>
                  <a:pt x="81189" y="89354"/>
                  <a:pt x="88654" y="91830"/>
                </a:cubicBezTo>
                <a:cubicBezTo>
                  <a:pt x="88631" y="91830"/>
                  <a:pt x="88631" y="91866"/>
                  <a:pt x="88631" y="91890"/>
                </a:cubicBezTo>
                <a:cubicBezTo>
                  <a:pt x="82868" y="89842"/>
                  <a:pt x="77034" y="87949"/>
                  <a:pt x="71295" y="85877"/>
                </a:cubicBezTo>
                <a:cubicBezTo>
                  <a:pt x="68223" y="84770"/>
                  <a:pt x="65163" y="83639"/>
                  <a:pt x="62092" y="82508"/>
                </a:cubicBezTo>
                <a:cubicBezTo>
                  <a:pt x="61913" y="82448"/>
                  <a:pt x="61734" y="82365"/>
                  <a:pt x="61556" y="82305"/>
                </a:cubicBezTo>
                <a:cubicBezTo>
                  <a:pt x="61603" y="82282"/>
                  <a:pt x="61651" y="82270"/>
                  <a:pt x="61711" y="82234"/>
                </a:cubicBezTo>
                <a:close/>
                <a:moveTo>
                  <a:pt x="91881" y="91390"/>
                </a:moveTo>
                <a:cubicBezTo>
                  <a:pt x="91774" y="91616"/>
                  <a:pt x="91667" y="91819"/>
                  <a:pt x="91560" y="92045"/>
                </a:cubicBezTo>
                <a:cubicBezTo>
                  <a:pt x="91464" y="92009"/>
                  <a:pt x="91369" y="91973"/>
                  <a:pt x="91262" y="91938"/>
                </a:cubicBezTo>
                <a:cubicBezTo>
                  <a:pt x="91476" y="91759"/>
                  <a:pt x="91679" y="91580"/>
                  <a:pt x="91881" y="91390"/>
                </a:cubicBezTo>
                <a:close/>
                <a:moveTo>
                  <a:pt x="89226" y="92009"/>
                </a:moveTo>
                <a:cubicBezTo>
                  <a:pt x="89393" y="92057"/>
                  <a:pt x="89559" y="92116"/>
                  <a:pt x="89714" y="92176"/>
                </a:cubicBezTo>
                <a:cubicBezTo>
                  <a:pt x="89690" y="92211"/>
                  <a:pt x="89655" y="92223"/>
                  <a:pt x="89631" y="92247"/>
                </a:cubicBezTo>
                <a:lnTo>
                  <a:pt x="89143" y="92069"/>
                </a:lnTo>
                <a:cubicBezTo>
                  <a:pt x="89166" y="92057"/>
                  <a:pt x="89202" y="92033"/>
                  <a:pt x="89226" y="92009"/>
                </a:cubicBezTo>
                <a:close/>
                <a:moveTo>
                  <a:pt x="91821" y="92902"/>
                </a:moveTo>
                <a:cubicBezTo>
                  <a:pt x="91811" y="92921"/>
                  <a:pt x="91800" y="92940"/>
                  <a:pt x="91790" y="92958"/>
                </a:cubicBezTo>
                <a:lnTo>
                  <a:pt x="91790" y="92958"/>
                </a:lnTo>
                <a:cubicBezTo>
                  <a:pt x="91789" y="92952"/>
                  <a:pt x="91788" y="92945"/>
                  <a:pt x="91786" y="92938"/>
                </a:cubicBezTo>
                <a:lnTo>
                  <a:pt x="91786" y="92902"/>
                </a:lnTo>
                <a:close/>
                <a:moveTo>
                  <a:pt x="90631" y="92485"/>
                </a:moveTo>
                <a:cubicBezTo>
                  <a:pt x="90881" y="92569"/>
                  <a:pt x="91119" y="92640"/>
                  <a:pt x="91357" y="92711"/>
                </a:cubicBezTo>
                <a:cubicBezTo>
                  <a:pt x="91417" y="92831"/>
                  <a:pt x="91536" y="92902"/>
                  <a:pt x="91679" y="92926"/>
                </a:cubicBezTo>
                <a:cubicBezTo>
                  <a:pt x="91658" y="92968"/>
                  <a:pt x="91711" y="93006"/>
                  <a:pt x="91751" y="93006"/>
                </a:cubicBezTo>
                <a:cubicBezTo>
                  <a:pt x="91756" y="93006"/>
                  <a:pt x="91761" y="93005"/>
                  <a:pt x="91766" y="93003"/>
                </a:cubicBezTo>
                <a:lnTo>
                  <a:pt x="91766" y="93003"/>
                </a:lnTo>
                <a:cubicBezTo>
                  <a:pt x="91696" y="93137"/>
                  <a:pt x="91635" y="93272"/>
                  <a:pt x="91560" y="93414"/>
                </a:cubicBezTo>
                <a:cubicBezTo>
                  <a:pt x="91560" y="93152"/>
                  <a:pt x="91429" y="92902"/>
                  <a:pt x="91107" y="92783"/>
                </a:cubicBezTo>
                <a:cubicBezTo>
                  <a:pt x="90905" y="92711"/>
                  <a:pt x="90714" y="92652"/>
                  <a:pt x="90524" y="92581"/>
                </a:cubicBezTo>
                <a:cubicBezTo>
                  <a:pt x="90548" y="92545"/>
                  <a:pt x="90595" y="92521"/>
                  <a:pt x="90631" y="92485"/>
                </a:cubicBezTo>
                <a:close/>
                <a:moveTo>
                  <a:pt x="82213" y="92128"/>
                </a:moveTo>
                <a:lnTo>
                  <a:pt x="82213" y="92128"/>
                </a:lnTo>
                <a:cubicBezTo>
                  <a:pt x="82487" y="92188"/>
                  <a:pt x="82749" y="92247"/>
                  <a:pt x="83023" y="92330"/>
                </a:cubicBezTo>
                <a:cubicBezTo>
                  <a:pt x="83189" y="92366"/>
                  <a:pt x="84487" y="92962"/>
                  <a:pt x="85964" y="93604"/>
                </a:cubicBezTo>
                <a:cubicBezTo>
                  <a:pt x="84416" y="93021"/>
                  <a:pt x="82999" y="92450"/>
                  <a:pt x="82213" y="92128"/>
                </a:cubicBezTo>
                <a:close/>
                <a:moveTo>
                  <a:pt x="91071" y="94390"/>
                </a:moveTo>
                <a:cubicBezTo>
                  <a:pt x="91059" y="94438"/>
                  <a:pt x="91059" y="94450"/>
                  <a:pt x="91048" y="94474"/>
                </a:cubicBezTo>
                <a:cubicBezTo>
                  <a:pt x="91024" y="94438"/>
                  <a:pt x="91012" y="94426"/>
                  <a:pt x="91000" y="94414"/>
                </a:cubicBezTo>
                <a:cubicBezTo>
                  <a:pt x="91024" y="94414"/>
                  <a:pt x="91048" y="94390"/>
                  <a:pt x="91071" y="94390"/>
                </a:cubicBezTo>
                <a:close/>
                <a:moveTo>
                  <a:pt x="92453" y="94914"/>
                </a:moveTo>
                <a:cubicBezTo>
                  <a:pt x="92476" y="95045"/>
                  <a:pt x="92512" y="95164"/>
                  <a:pt x="92595" y="95259"/>
                </a:cubicBezTo>
                <a:cubicBezTo>
                  <a:pt x="92475" y="95293"/>
                  <a:pt x="92327" y="95308"/>
                  <a:pt x="92158" y="95308"/>
                </a:cubicBezTo>
                <a:cubicBezTo>
                  <a:pt x="92027" y="95308"/>
                  <a:pt x="91882" y="95299"/>
                  <a:pt x="91726" y="95283"/>
                </a:cubicBezTo>
                <a:cubicBezTo>
                  <a:pt x="91881" y="95283"/>
                  <a:pt x="92024" y="95248"/>
                  <a:pt x="92143" y="95164"/>
                </a:cubicBezTo>
                <a:cubicBezTo>
                  <a:pt x="92250" y="95093"/>
                  <a:pt x="92357" y="95009"/>
                  <a:pt x="92453" y="94914"/>
                </a:cubicBezTo>
                <a:close/>
                <a:moveTo>
                  <a:pt x="97917" y="86639"/>
                </a:moveTo>
                <a:cubicBezTo>
                  <a:pt x="96501" y="89616"/>
                  <a:pt x="95072" y="92592"/>
                  <a:pt x="93679" y="95557"/>
                </a:cubicBezTo>
                <a:cubicBezTo>
                  <a:pt x="93667" y="95486"/>
                  <a:pt x="93631" y="95426"/>
                  <a:pt x="93584" y="95367"/>
                </a:cubicBezTo>
                <a:cubicBezTo>
                  <a:pt x="93667" y="95307"/>
                  <a:pt x="93738" y="95212"/>
                  <a:pt x="93774" y="95093"/>
                </a:cubicBezTo>
                <a:cubicBezTo>
                  <a:pt x="95167" y="92283"/>
                  <a:pt x="96536" y="89449"/>
                  <a:pt x="97917" y="86639"/>
                </a:cubicBezTo>
                <a:close/>
                <a:moveTo>
                  <a:pt x="31417" y="0"/>
                </a:moveTo>
                <a:cubicBezTo>
                  <a:pt x="31339" y="0"/>
                  <a:pt x="31260" y="40"/>
                  <a:pt x="31231" y="129"/>
                </a:cubicBezTo>
                <a:cubicBezTo>
                  <a:pt x="31207" y="129"/>
                  <a:pt x="31207" y="105"/>
                  <a:pt x="31195" y="105"/>
                </a:cubicBezTo>
                <a:cubicBezTo>
                  <a:pt x="31160" y="75"/>
                  <a:pt x="31121" y="62"/>
                  <a:pt x="31082" y="62"/>
                </a:cubicBezTo>
                <a:cubicBezTo>
                  <a:pt x="30922" y="62"/>
                  <a:pt x="30763" y="283"/>
                  <a:pt x="30897" y="426"/>
                </a:cubicBezTo>
                <a:cubicBezTo>
                  <a:pt x="30957" y="486"/>
                  <a:pt x="31016" y="522"/>
                  <a:pt x="31064" y="581"/>
                </a:cubicBezTo>
                <a:cubicBezTo>
                  <a:pt x="30492" y="2391"/>
                  <a:pt x="29945" y="4189"/>
                  <a:pt x="29397" y="5987"/>
                </a:cubicBezTo>
                <a:cubicBezTo>
                  <a:pt x="29397" y="5987"/>
                  <a:pt x="29397" y="5975"/>
                  <a:pt x="29385" y="5975"/>
                </a:cubicBezTo>
                <a:cubicBezTo>
                  <a:pt x="27909" y="5606"/>
                  <a:pt x="26825" y="4784"/>
                  <a:pt x="25825" y="3653"/>
                </a:cubicBezTo>
                <a:cubicBezTo>
                  <a:pt x="25763" y="3579"/>
                  <a:pt x="25689" y="3548"/>
                  <a:pt x="25618" y="3548"/>
                </a:cubicBezTo>
                <a:cubicBezTo>
                  <a:pt x="25414" y="3548"/>
                  <a:pt x="25229" y="3799"/>
                  <a:pt x="25397" y="4010"/>
                </a:cubicBezTo>
                <a:lnTo>
                  <a:pt x="25408" y="4022"/>
                </a:lnTo>
                <a:cubicBezTo>
                  <a:pt x="19860" y="20155"/>
                  <a:pt x="15610" y="36812"/>
                  <a:pt x="10657" y="53135"/>
                </a:cubicBezTo>
                <a:cubicBezTo>
                  <a:pt x="10580" y="53423"/>
                  <a:pt x="10819" y="53625"/>
                  <a:pt x="11040" y="53625"/>
                </a:cubicBezTo>
                <a:cubicBezTo>
                  <a:pt x="11093" y="53625"/>
                  <a:pt x="11146" y="53613"/>
                  <a:pt x="11192" y="53588"/>
                </a:cubicBezTo>
                <a:cubicBezTo>
                  <a:pt x="17324" y="57017"/>
                  <a:pt x="23968" y="59684"/>
                  <a:pt x="30338" y="62613"/>
                </a:cubicBezTo>
                <a:cubicBezTo>
                  <a:pt x="36267" y="65339"/>
                  <a:pt x="42411" y="67827"/>
                  <a:pt x="47661" y="71721"/>
                </a:cubicBezTo>
                <a:cubicBezTo>
                  <a:pt x="47578" y="71721"/>
                  <a:pt x="47506" y="71745"/>
                  <a:pt x="47435" y="71757"/>
                </a:cubicBezTo>
                <a:cubicBezTo>
                  <a:pt x="40494" y="68613"/>
                  <a:pt x="33564" y="65458"/>
                  <a:pt x="26623" y="62339"/>
                </a:cubicBezTo>
                <a:cubicBezTo>
                  <a:pt x="23277" y="60839"/>
                  <a:pt x="19920" y="59303"/>
                  <a:pt x="16407" y="58219"/>
                </a:cubicBezTo>
                <a:cubicBezTo>
                  <a:pt x="14931" y="57755"/>
                  <a:pt x="13407" y="57540"/>
                  <a:pt x="11954" y="57112"/>
                </a:cubicBezTo>
                <a:cubicBezTo>
                  <a:pt x="11049" y="56850"/>
                  <a:pt x="9264" y="56636"/>
                  <a:pt x="8847" y="55600"/>
                </a:cubicBezTo>
                <a:cubicBezTo>
                  <a:pt x="8573" y="54957"/>
                  <a:pt x="9573" y="52826"/>
                  <a:pt x="9752" y="52183"/>
                </a:cubicBezTo>
                <a:cubicBezTo>
                  <a:pt x="13193" y="39050"/>
                  <a:pt x="16741" y="25548"/>
                  <a:pt x="18967" y="12047"/>
                </a:cubicBezTo>
                <a:cubicBezTo>
                  <a:pt x="19098" y="11821"/>
                  <a:pt x="19217" y="11618"/>
                  <a:pt x="19348" y="11392"/>
                </a:cubicBezTo>
                <a:cubicBezTo>
                  <a:pt x="19467" y="11201"/>
                  <a:pt x="19301" y="10987"/>
                  <a:pt x="19122" y="10987"/>
                </a:cubicBezTo>
                <a:cubicBezTo>
                  <a:pt x="19360" y="9475"/>
                  <a:pt x="19586" y="7939"/>
                  <a:pt x="19801" y="6427"/>
                </a:cubicBezTo>
                <a:cubicBezTo>
                  <a:pt x="20253" y="6725"/>
                  <a:pt x="20813" y="6903"/>
                  <a:pt x="21265" y="7201"/>
                </a:cubicBezTo>
                <a:cubicBezTo>
                  <a:pt x="21848" y="7558"/>
                  <a:pt x="22372" y="7987"/>
                  <a:pt x="22896" y="8415"/>
                </a:cubicBezTo>
                <a:cubicBezTo>
                  <a:pt x="22946" y="8455"/>
                  <a:pt x="22996" y="8472"/>
                  <a:pt x="23044" y="8472"/>
                </a:cubicBezTo>
                <a:cubicBezTo>
                  <a:pt x="23225" y="8472"/>
                  <a:pt x="23362" y="8226"/>
                  <a:pt x="23230" y="8046"/>
                </a:cubicBezTo>
                <a:cubicBezTo>
                  <a:pt x="22513" y="7064"/>
                  <a:pt x="21035" y="5769"/>
                  <a:pt x="19719" y="5769"/>
                </a:cubicBezTo>
                <a:cubicBezTo>
                  <a:pt x="19678" y="5769"/>
                  <a:pt x="19638" y="5770"/>
                  <a:pt x="19598" y="5772"/>
                </a:cubicBezTo>
                <a:cubicBezTo>
                  <a:pt x="19360" y="5784"/>
                  <a:pt x="19360" y="6082"/>
                  <a:pt x="19503" y="6213"/>
                </a:cubicBezTo>
                <a:cubicBezTo>
                  <a:pt x="19515" y="6225"/>
                  <a:pt x="19527" y="6225"/>
                  <a:pt x="19539" y="6248"/>
                </a:cubicBezTo>
                <a:cubicBezTo>
                  <a:pt x="19396" y="6808"/>
                  <a:pt x="19265" y="7368"/>
                  <a:pt x="19122" y="7939"/>
                </a:cubicBezTo>
                <a:cubicBezTo>
                  <a:pt x="19098" y="7880"/>
                  <a:pt x="19050" y="7820"/>
                  <a:pt x="19027" y="7761"/>
                </a:cubicBezTo>
                <a:cubicBezTo>
                  <a:pt x="18974" y="7666"/>
                  <a:pt x="18894" y="7627"/>
                  <a:pt x="18795" y="7627"/>
                </a:cubicBezTo>
                <a:cubicBezTo>
                  <a:pt x="18781" y="7627"/>
                  <a:pt x="18767" y="7628"/>
                  <a:pt x="18753" y="7630"/>
                </a:cubicBezTo>
                <a:cubicBezTo>
                  <a:pt x="18408" y="7653"/>
                  <a:pt x="18110" y="7796"/>
                  <a:pt x="17848" y="7987"/>
                </a:cubicBezTo>
                <a:cubicBezTo>
                  <a:pt x="17669" y="7975"/>
                  <a:pt x="17503" y="7951"/>
                  <a:pt x="17324" y="7927"/>
                </a:cubicBezTo>
                <a:cubicBezTo>
                  <a:pt x="16698" y="7811"/>
                  <a:pt x="16084" y="7402"/>
                  <a:pt x="15459" y="7402"/>
                </a:cubicBezTo>
                <a:cubicBezTo>
                  <a:pt x="15442" y="7402"/>
                  <a:pt x="15424" y="7403"/>
                  <a:pt x="15407" y="7403"/>
                </a:cubicBezTo>
                <a:cubicBezTo>
                  <a:pt x="15300" y="7403"/>
                  <a:pt x="15229" y="7463"/>
                  <a:pt x="15181" y="7522"/>
                </a:cubicBezTo>
                <a:cubicBezTo>
                  <a:pt x="15217" y="7380"/>
                  <a:pt x="15240" y="7225"/>
                  <a:pt x="15252" y="7082"/>
                </a:cubicBezTo>
                <a:cubicBezTo>
                  <a:pt x="15267" y="7018"/>
                  <a:pt x="15217" y="6979"/>
                  <a:pt x="15164" y="6979"/>
                </a:cubicBezTo>
                <a:cubicBezTo>
                  <a:pt x="15129" y="6979"/>
                  <a:pt x="15093" y="6996"/>
                  <a:pt x="15074" y="7034"/>
                </a:cubicBezTo>
                <a:cubicBezTo>
                  <a:pt x="11883" y="15690"/>
                  <a:pt x="10097" y="25060"/>
                  <a:pt x="7751" y="33990"/>
                </a:cubicBezTo>
                <a:cubicBezTo>
                  <a:pt x="5465" y="42777"/>
                  <a:pt x="3132" y="51564"/>
                  <a:pt x="834" y="60362"/>
                </a:cubicBezTo>
                <a:cubicBezTo>
                  <a:pt x="572" y="60898"/>
                  <a:pt x="298" y="61446"/>
                  <a:pt x="72" y="61993"/>
                </a:cubicBezTo>
                <a:cubicBezTo>
                  <a:pt x="0" y="62172"/>
                  <a:pt x="120" y="62363"/>
                  <a:pt x="286" y="62422"/>
                </a:cubicBezTo>
                <a:cubicBezTo>
                  <a:pt x="7037" y="65268"/>
                  <a:pt x="13978" y="67744"/>
                  <a:pt x="20825" y="70340"/>
                </a:cubicBezTo>
                <a:cubicBezTo>
                  <a:pt x="27599" y="72911"/>
                  <a:pt x="34445" y="76209"/>
                  <a:pt x="41446" y="78043"/>
                </a:cubicBezTo>
                <a:cubicBezTo>
                  <a:pt x="41477" y="78051"/>
                  <a:pt x="41505" y="78055"/>
                  <a:pt x="41532" y="78055"/>
                </a:cubicBezTo>
                <a:cubicBezTo>
                  <a:pt x="41746" y="78055"/>
                  <a:pt x="41839" y="77821"/>
                  <a:pt x="41744" y="77662"/>
                </a:cubicBezTo>
                <a:lnTo>
                  <a:pt x="41744" y="77662"/>
                </a:lnTo>
                <a:lnTo>
                  <a:pt x="42018" y="77757"/>
                </a:lnTo>
                <a:cubicBezTo>
                  <a:pt x="42018" y="77781"/>
                  <a:pt x="42018" y="77817"/>
                  <a:pt x="42041" y="77829"/>
                </a:cubicBezTo>
                <a:cubicBezTo>
                  <a:pt x="42458" y="78222"/>
                  <a:pt x="42911" y="78555"/>
                  <a:pt x="43375" y="78841"/>
                </a:cubicBezTo>
                <a:cubicBezTo>
                  <a:pt x="44488" y="81013"/>
                  <a:pt x="47024" y="82582"/>
                  <a:pt x="49457" y="82582"/>
                </a:cubicBezTo>
                <a:cubicBezTo>
                  <a:pt x="49758" y="82582"/>
                  <a:pt x="50057" y="82558"/>
                  <a:pt x="50352" y="82508"/>
                </a:cubicBezTo>
                <a:cubicBezTo>
                  <a:pt x="50622" y="82544"/>
                  <a:pt x="50896" y="82558"/>
                  <a:pt x="51175" y="82558"/>
                </a:cubicBezTo>
                <a:cubicBezTo>
                  <a:pt x="51351" y="82558"/>
                  <a:pt x="51529" y="82553"/>
                  <a:pt x="51709" y="82544"/>
                </a:cubicBezTo>
                <a:cubicBezTo>
                  <a:pt x="51793" y="82603"/>
                  <a:pt x="51900" y="82663"/>
                  <a:pt x="51983" y="82746"/>
                </a:cubicBezTo>
                <a:cubicBezTo>
                  <a:pt x="51924" y="82853"/>
                  <a:pt x="51959" y="83020"/>
                  <a:pt x="52126" y="83103"/>
                </a:cubicBezTo>
                <a:cubicBezTo>
                  <a:pt x="57020" y="85437"/>
                  <a:pt x="62389" y="87068"/>
                  <a:pt x="67664" y="88759"/>
                </a:cubicBezTo>
                <a:cubicBezTo>
                  <a:pt x="67926" y="88842"/>
                  <a:pt x="68211" y="88937"/>
                  <a:pt x="68473" y="89032"/>
                </a:cubicBezTo>
                <a:cubicBezTo>
                  <a:pt x="71807" y="90187"/>
                  <a:pt x="75141" y="91307"/>
                  <a:pt x="78498" y="92461"/>
                </a:cubicBezTo>
                <a:cubicBezTo>
                  <a:pt x="83535" y="94247"/>
                  <a:pt x="88583" y="96045"/>
                  <a:pt x="93691" y="97629"/>
                </a:cubicBezTo>
                <a:cubicBezTo>
                  <a:pt x="93721" y="97635"/>
                  <a:pt x="93753" y="97639"/>
                  <a:pt x="93785" y="97639"/>
                </a:cubicBezTo>
                <a:cubicBezTo>
                  <a:pt x="93930" y="97639"/>
                  <a:pt x="94080" y="97570"/>
                  <a:pt x="94119" y="97414"/>
                </a:cubicBezTo>
                <a:cubicBezTo>
                  <a:pt x="94298" y="96831"/>
                  <a:pt x="94453" y="96260"/>
                  <a:pt x="94584" y="95676"/>
                </a:cubicBezTo>
                <a:cubicBezTo>
                  <a:pt x="98489" y="87473"/>
                  <a:pt x="102359" y="79246"/>
                  <a:pt x="106240" y="71030"/>
                </a:cubicBezTo>
                <a:cubicBezTo>
                  <a:pt x="108800" y="65625"/>
                  <a:pt x="111622" y="60255"/>
                  <a:pt x="114170" y="54790"/>
                </a:cubicBezTo>
                <a:cubicBezTo>
                  <a:pt x="114300" y="54564"/>
                  <a:pt x="114420" y="54302"/>
                  <a:pt x="114515" y="54028"/>
                </a:cubicBezTo>
                <a:cubicBezTo>
                  <a:pt x="115777" y="51266"/>
                  <a:pt x="116956" y="48480"/>
                  <a:pt x="117980" y="45658"/>
                </a:cubicBezTo>
                <a:cubicBezTo>
                  <a:pt x="118005" y="45590"/>
                  <a:pt x="117939" y="45534"/>
                  <a:pt x="117878" y="45534"/>
                </a:cubicBezTo>
                <a:cubicBezTo>
                  <a:pt x="117853" y="45534"/>
                  <a:pt x="117830" y="45543"/>
                  <a:pt x="117813" y="45563"/>
                </a:cubicBezTo>
                <a:cubicBezTo>
                  <a:pt x="117741" y="45694"/>
                  <a:pt x="117670" y="45825"/>
                  <a:pt x="117587" y="45956"/>
                </a:cubicBezTo>
                <a:cubicBezTo>
                  <a:pt x="117610" y="45872"/>
                  <a:pt x="117575" y="45789"/>
                  <a:pt x="117503" y="45706"/>
                </a:cubicBezTo>
                <a:cubicBezTo>
                  <a:pt x="117456" y="45670"/>
                  <a:pt x="117384" y="45634"/>
                  <a:pt x="117325" y="45587"/>
                </a:cubicBezTo>
                <a:cubicBezTo>
                  <a:pt x="117297" y="45485"/>
                  <a:pt x="117219" y="45412"/>
                  <a:pt x="117130" y="45412"/>
                </a:cubicBezTo>
                <a:cubicBezTo>
                  <a:pt x="117104" y="45412"/>
                  <a:pt x="117078" y="45418"/>
                  <a:pt x="117051" y="45432"/>
                </a:cubicBezTo>
                <a:cubicBezTo>
                  <a:pt x="116622" y="45218"/>
                  <a:pt x="116098" y="45098"/>
                  <a:pt x="115682" y="44872"/>
                </a:cubicBezTo>
                <a:cubicBezTo>
                  <a:pt x="115539" y="44789"/>
                  <a:pt x="115384" y="44694"/>
                  <a:pt x="115241" y="44598"/>
                </a:cubicBezTo>
                <a:cubicBezTo>
                  <a:pt x="115170" y="44277"/>
                  <a:pt x="115027" y="43979"/>
                  <a:pt x="114777" y="43741"/>
                </a:cubicBezTo>
                <a:cubicBezTo>
                  <a:pt x="114725" y="43690"/>
                  <a:pt x="114670" y="43666"/>
                  <a:pt x="114609" y="43666"/>
                </a:cubicBezTo>
                <a:cubicBezTo>
                  <a:pt x="114572" y="43666"/>
                  <a:pt x="114532" y="43675"/>
                  <a:pt x="114491" y="43694"/>
                </a:cubicBezTo>
                <a:cubicBezTo>
                  <a:pt x="114431" y="43717"/>
                  <a:pt x="114360" y="43729"/>
                  <a:pt x="114300" y="43765"/>
                </a:cubicBezTo>
                <a:cubicBezTo>
                  <a:pt x="114562" y="43241"/>
                  <a:pt x="114824" y="42717"/>
                  <a:pt x="115074" y="42205"/>
                </a:cubicBezTo>
                <a:lnTo>
                  <a:pt x="115134" y="42205"/>
                </a:lnTo>
                <a:cubicBezTo>
                  <a:pt x="115313" y="42205"/>
                  <a:pt x="115503" y="41955"/>
                  <a:pt x="115348" y="41800"/>
                </a:cubicBezTo>
                <a:cubicBezTo>
                  <a:pt x="114740" y="41222"/>
                  <a:pt x="113717" y="41018"/>
                  <a:pt x="112735" y="41018"/>
                </a:cubicBezTo>
                <a:cubicBezTo>
                  <a:pt x="112140" y="41018"/>
                  <a:pt x="111560" y="41093"/>
                  <a:pt x="111098" y="41205"/>
                </a:cubicBezTo>
                <a:cubicBezTo>
                  <a:pt x="110836" y="41265"/>
                  <a:pt x="110824" y="41705"/>
                  <a:pt x="111133" y="41705"/>
                </a:cubicBezTo>
                <a:cubicBezTo>
                  <a:pt x="111550" y="41705"/>
                  <a:pt x="111955" y="41729"/>
                  <a:pt x="112372" y="41753"/>
                </a:cubicBezTo>
                <a:cubicBezTo>
                  <a:pt x="112336" y="41753"/>
                  <a:pt x="112288" y="41765"/>
                  <a:pt x="112276" y="41800"/>
                </a:cubicBezTo>
                <a:cubicBezTo>
                  <a:pt x="111133" y="43074"/>
                  <a:pt x="109871" y="44194"/>
                  <a:pt x="108574" y="45313"/>
                </a:cubicBezTo>
                <a:cubicBezTo>
                  <a:pt x="108538" y="45337"/>
                  <a:pt x="108538" y="45372"/>
                  <a:pt x="108526" y="45384"/>
                </a:cubicBezTo>
                <a:cubicBezTo>
                  <a:pt x="109717" y="42503"/>
                  <a:pt x="110895" y="39610"/>
                  <a:pt x="112014" y="36705"/>
                </a:cubicBezTo>
                <a:lnTo>
                  <a:pt x="112038" y="36705"/>
                </a:lnTo>
                <a:cubicBezTo>
                  <a:pt x="112380" y="36636"/>
                  <a:pt x="112318" y="36142"/>
                  <a:pt x="111978" y="36142"/>
                </a:cubicBezTo>
                <a:cubicBezTo>
                  <a:pt x="111963" y="36142"/>
                  <a:pt x="111947" y="36143"/>
                  <a:pt x="111931" y="36145"/>
                </a:cubicBezTo>
                <a:cubicBezTo>
                  <a:pt x="111452" y="36218"/>
                  <a:pt x="110990" y="36258"/>
                  <a:pt x="110536" y="36258"/>
                </a:cubicBezTo>
                <a:cubicBezTo>
                  <a:pt x="109580" y="36258"/>
                  <a:pt x="108665" y="36077"/>
                  <a:pt x="107728" y="35633"/>
                </a:cubicBezTo>
                <a:lnTo>
                  <a:pt x="107716" y="35633"/>
                </a:lnTo>
                <a:cubicBezTo>
                  <a:pt x="108443" y="33907"/>
                  <a:pt x="109169" y="32168"/>
                  <a:pt x="109895" y="30430"/>
                </a:cubicBezTo>
                <a:cubicBezTo>
                  <a:pt x="109979" y="30430"/>
                  <a:pt x="110062" y="30418"/>
                  <a:pt x="110133" y="30418"/>
                </a:cubicBezTo>
                <a:cubicBezTo>
                  <a:pt x="110371" y="30394"/>
                  <a:pt x="110360" y="29978"/>
                  <a:pt x="110121" y="29978"/>
                </a:cubicBezTo>
                <a:lnTo>
                  <a:pt x="110098" y="29978"/>
                </a:lnTo>
                <a:cubicBezTo>
                  <a:pt x="110147" y="29838"/>
                  <a:pt x="110009" y="29715"/>
                  <a:pt x="109884" y="29715"/>
                </a:cubicBezTo>
                <a:cubicBezTo>
                  <a:pt x="109827" y="29715"/>
                  <a:pt x="109774" y="29740"/>
                  <a:pt x="109740" y="29799"/>
                </a:cubicBezTo>
                <a:lnTo>
                  <a:pt x="109645" y="29978"/>
                </a:lnTo>
                <a:cubicBezTo>
                  <a:pt x="109163" y="29984"/>
                  <a:pt x="108681" y="29987"/>
                  <a:pt x="108199" y="29987"/>
                </a:cubicBezTo>
                <a:cubicBezTo>
                  <a:pt x="106955" y="29987"/>
                  <a:pt x="105710" y="29968"/>
                  <a:pt x="104466" y="29942"/>
                </a:cubicBezTo>
                <a:cubicBezTo>
                  <a:pt x="104656" y="29906"/>
                  <a:pt x="104871" y="29894"/>
                  <a:pt x="105061" y="29859"/>
                </a:cubicBezTo>
                <a:cubicBezTo>
                  <a:pt x="105265" y="29836"/>
                  <a:pt x="105221" y="29534"/>
                  <a:pt x="105033" y="29534"/>
                </a:cubicBezTo>
                <a:cubicBezTo>
                  <a:pt x="105023" y="29534"/>
                  <a:pt x="105013" y="29535"/>
                  <a:pt x="105002" y="29537"/>
                </a:cubicBezTo>
                <a:cubicBezTo>
                  <a:pt x="103670" y="29709"/>
                  <a:pt x="102347" y="29789"/>
                  <a:pt x="101033" y="29789"/>
                </a:cubicBezTo>
                <a:cubicBezTo>
                  <a:pt x="95415" y="29789"/>
                  <a:pt x="89958" y="28319"/>
                  <a:pt x="84690" y="26215"/>
                </a:cubicBezTo>
                <a:cubicBezTo>
                  <a:pt x="80939" y="24719"/>
                  <a:pt x="76853" y="21769"/>
                  <a:pt x="72688" y="21769"/>
                </a:cubicBezTo>
                <a:cubicBezTo>
                  <a:pt x="72145" y="21769"/>
                  <a:pt x="71601" y="21819"/>
                  <a:pt x="71057" y="21929"/>
                </a:cubicBezTo>
                <a:cubicBezTo>
                  <a:pt x="70485" y="21977"/>
                  <a:pt x="69938" y="22048"/>
                  <a:pt x="69390" y="22179"/>
                </a:cubicBezTo>
                <a:cubicBezTo>
                  <a:pt x="69235" y="22227"/>
                  <a:pt x="69057" y="22274"/>
                  <a:pt x="68878" y="22310"/>
                </a:cubicBezTo>
                <a:cubicBezTo>
                  <a:pt x="68866" y="22096"/>
                  <a:pt x="68854" y="21869"/>
                  <a:pt x="68819" y="21643"/>
                </a:cubicBezTo>
                <a:cubicBezTo>
                  <a:pt x="68813" y="21545"/>
                  <a:pt x="68750" y="21500"/>
                  <a:pt x="68679" y="21500"/>
                </a:cubicBezTo>
                <a:cubicBezTo>
                  <a:pt x="68588" y="21500"/>
                  <a:pt x="68485" y="21575"/>
                  <a:pt x="68485" y="21703"/>
                </a:cubicBezTo>
                <a:cubicBezTo>
                  <a:pt x="68470" y="21700"/>
                  <a:pt x="68455" y="21698"/>
                  <a:pt x="68441" y="21698"/>
                </a:cubicBezTo>
                <a:cubicBezTo>
                  <a:pt x="68396" y="21698"/>
                  <a:pt x="68351" y="21712"/>
                  <a:pt x="68307" y="21738"/>
                </a:cubicBezTo>
                <a:cubicBezTo>
                  <a:pt x="68033" y="21215"/>
                  <a:pt x="67676" y="20703"/>
                  <a:pt x="67390" y="20310"/>
                </a:cubicBezTo>
                <a:cubicBezTo>
                  <a:pt x="67068" y="19845"/>
                  <a:pt x="66675" y="19429"/>
                  <a:pt x="66271" y="19024"/>
                </a:cubicBezTo>
                <a:cubicBezTo>
                  <a:pt x="63258" y="15273"/>
                  <a:pt x="57424" y="14988"/>
                  <a:pt x="53090" y="13559"/>
                </a:cubicBezTo>
                <a:cubicBezTo>
                  <a:pt x="46435" y="11356"/>
                  <a:pt x="40184" y="8261"/>
                  <a:pt x="35398" y="3058"/>
                </a:cubicBezTo>
                <a:cubicBezTo>
                  <a:pt x="35359" y="3016"/>
                  <a:pt x="35314" y="2999"/>
                  <a:pt x="35271" y="2999"/>
                </a:cubicBezTo>
                <a:cubicBezTo>
                  <a:pt x="35143" y="2999"/>
                  <a:pt x="35029" y="3153"/>
                  <a:pt x="35136" y="3260"/>
                </a:cubicBezTo>
                <a:cubicBezTo>
                  <a:pt x="35279" y="3415"/>
                  <a:pt x="35422" y="3546"/>
                  <a:pt x="35553" y="3701"/>
                </a:cubicBezTo>
                <a:cubicBezTo>
                  <a:pt x="34219" y="2605"/>
                  <a:pt x="32874" y="1522"/>
                  <a:pt x="31564" y="403"/>
                </a:cubicBezTo>
                <a:cubicBezTo>
                  <a:pt x="31588" y="343"/>
                  <a:pt x="31600" y="272"/>
                  <a:pt x="31612" y="212"/>
                </a:cubicBezTo>
                <a:cubicBezTo>
                  <a:pt x="31639" y="80"/>
                  <a:pt x="31529" y="0"/>
                  <a:pt x="31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rot="1143741">
            <a:off x="3632648" y="380813"/>
            <a:ext cx="2167733" cy="2754518"/>
          </a:xfrm>
          <a:custGeom>
            <a:avLst/>
            <a:gdLst/>
            <a:ahLst/>
            <a:cxnLst/>
            <a:rect l="l" t="t" r="r" b="b"/>
            <a:pathLst>
              <a:path w="51062" h="64884" extrusionOk="0">
                <a:moveTo>
                  <a:pt x="47949" y="3049"/>
                </a:moveTo>
                <a:lnTo>
                  <a:pt x="47949" y="3049"/>
                </a:lnTo>
                <a:cubicBezTo>
                  <a:pt x="46163" y="5133"/>
                  <a:pt x="44413" y="7240"/>
                  <a:pt x="42663" y="9335"/>
                </a:cubicBezTo>
                <a:lnTo>
                  <a:pt x="42710" y="8716"/>
                </a:lnTo>
                <a:cubicBezTo>
                  <a:pt x="42782" y="7907"/>
                  <a:pt x="42937" y="7097"/>
                  <a:pt x="42889" y="6287"/>
                </a:cubicBezTo>
                <a:cubicBezTo>
                  <a:pt x="43020" y="6204"/>
                  <a:pt x="43151" y="6121"/>
                  <a:pt x="43306" y="6037"/>
                </a:cubicBezTo>
                <a:lnTo>
                  <a:pt x="43306" y="6037"/>
                </a:lnTo>
                <a:cubicBezTo>
                  <a:pt x="43151" y="6895"/>
                  <a:pt x="42949" y="7752"/>
                  <a:pt x="42758" y="8609"/>
                </a:cubicBezTo>
                <a:cubicBezTo>
                  <a:pt x="42715" y="8737"/>
                  <a:pt x="42804" y="8810"/>
                  <a:pt x="42898" y="8810"/>
                </a:cubicBezTo>
                <a:cubicBezTo>
                  <a:pt x="42961" y="8810"/>
                  <a:pt x="43027" y="8776"/>
                  <a:pt x="43056" y="8704"/>
                </a:cubicBezTo>
                <a:cubicBezTo>
                  <a:pt x="43425" y="7776"/>
                  <a:pt x="43603" y="6776"/>
                  <a:pt x="43699" y="5787"/>
                </a:cubicBezTo>
                <a:cubicBezTo>
                  <a:pt x="45139" y="4906"/>
                  <a:pt x="46568" y="4001"/>
                  <a:pt x="47949" y="3049"/>
                </a:cubicBezTo>
                <a:close/>
                <a:moveTo>
                  <a:pt x="50045" y="1513"/>
                </a:moveTo>
                <a:lnTo>
                  <a:pt x="50045" y="1513"/>
                </a:lnTo>
                <a:cubicBezTo>
                  <a:pt x="49902" y="1942"/>
                  <a:pt x="49140" y="3609"/>
                  <a:pt x="48961" y="4275"/>
                </a:cubicBezTo>
                <a:cubicBezTo>
                  <a:pt x="48533" y="5883"/>
                  <a:pt x="48223" y="7609"/>
                  <a:pt x="47818" y="9312"/>
                </a:cubicBezTo>
                <a:lnTo>
                  <a:pt x="47771" y="9312"/>
                </a:lnTo>
                <a:cubicBezTo>
                  <a:pt x="46092" y="9716"/>
                  <a:pt x="44270" y="10252"/>
                  <a:pt x="42603" y="11026"/>
                </a:cubicBezTo>
                <a:cubicBezTo>
                  <a:pt x="43353" y="10074"/>
                  <a:pt x="44115" y="9133"/>
                  <a:pt x="44854" y="8181"/>
                </a:cubicBezTo>
                <a:cubicBezTo>
                  <a:pt x="46342" y="6287"/>
                  <a:pt x="48294" y="4359"/>
                  <a:pt x="49497" y="2287"/>
                </a:cubicBezTo>
                <a:cubicBezTo>
                  <a:pt x="49664" y="1989"/>
                  <a:pt x="49795" y="1775"/>
                  <a:pt x="49878" y="1644"/>
                </a:cubicBezTo>
                <a:cubicBezTo>
                  <a:pt x="49949" y="1596"/>
                  <a:pt x="49997" y="1561"/>
                  <a:pt x="50045" y="1513"/>
                </a:cubicBezTo>
                <a:close/>
                <a:moveTo>
                  <a:pt x="42603" y="6454"/>
                </a:moveTo>
                <a:cubicBezTo>
                  <a:pt x="42389" y="7049"/>
                  <a:pt x="42306" y="7704"/>
                  <a:pt x="42234" y="8359"/>
                </a:cubicBezTo>
                <a:cubicBezTo>
                  <a:pt x="42175" y="8895"/>
                  <a:pt x="42115" y="9443"/>
                  <a:pt x="42115" y="9990"/>
                </a:cubicBezTo>
                <a:cubicBezTo>
                  <a:pt x="41817" y="10371"/>
                  <a:pt x="41508" y="10717"/>
                  <a:pt x="41210" y="11098"/>
                </a:cubicBezTo>
                <a:cubicBezTo>
                  <a:pt x="41532" y="9740"/>
                  <a:pt x="41770" y="8312"/>
                  <a:pt x="41817" y="6930"/>
                </a:cubicBezTo>
                <a:cubicBezTo>
                  <a:pt x="42091" y="6764"/>
                  <a:pt x="42341" y="6609"/>
                  <a:pt x="42603" y="6454"/>
                </a:cubicBezTo>
                <a:close/>
                <a:moveTo>
                  <a:pt x="41377" y="7192"/>
                </a:moveTo>
                <a:lnTo>
                  <a:pt x="41377" y="7192"/>
                </a:lnTo>
                <a:cubicBezTo>
                  <a:pt x="41032" y="8597"/>
                  <a:pt x="40865" y="10086"/>
                  <a:pt x="40805" y="11514"/>
                </a:cubicBezTo>
                <a:cubicBezTo>
                  <a:pt x="40805" y="11526"/>
                  <a:pt x="40817" y="11538"/>
                  <a:pt x="40817" y="11562"/>
                </a:cubicBezTo>
                <a:cubicBezTo>
                  <a:pt x="40698" y="11705"/>
                  <a:pt x="40567" y="11860"/>
                  <a:pt x="40448" y="12002"/>
                </a:cubicBezTo>
                <a:cubicBezTo>
                  <a:pt x="40567" y="11300"/>
                  <a:pt x="40627" y="10586"/>
                  <a:pt x="40674" y="9871"/>
                </a:cubicBezTo>
                <a:cubicBezTo>
                  <a:pt x="40722" y="9181"/>
                  <a:pt x="40817" y="8323"/>
                  <a:pt x="40746" y="7561"/>
                </a:cubicBezTo>
                <a:cubicBezTo>
                  <a:pt x="40948" y="7454"/>
                  <a:pt x="41163" y="7311"/>
                  <a:pt x="41377" y="7192"/>
                </a:cubicBezTo>
                <a:close/>
                <a:moveTo>
                  <a:pt x="40210" y="7895"/>
                </a:moveTo>
                <a:cubicBezTo>
                  <a:pt x="40186" y="8383"/>
                  <a:pt x="40198" y="8883"/>
                  <a:pt x="40151" y="9324"/>
                </a:cubicBezTo>
                <a:cubicBezTo>
                  <a:pt x="40067" y="10455"/>
                  <a:pt x="39912" y="11574"/>
                  <a:pt x="39805" y="12693"/>
                </a:cubicBezTo>
                <a:cubicBezTo>
                  <a:pt x="39662" y="12812"/>
                  <a:pt x="39496" y="12931"/>
                  <a:pt x="39365" y="13062"/>
                </a:cubicBezTo>
                <a:cubicBezTo>
                  <a:pt x="39627" y="11479"/>
                  <a:pt x="39710" y="9847"/>
                  <a:pt x="39603" y="8264"/>
                </a:cubicBezTo>
                <a:cubicBezTo>
                  <a:pt x="39805" y="8145"/>
                  <a:pt x="40008" y="8014"/>
                  <a:pt x="40210" y="7895"/>
                </a:cubicBezTo>
                <a:close/>
                <a:moveTo>
                  <a:pt x="11076" y="46590"/>
                </a:moveTo>
                <a:cubicBezTo>
                  <a:pt x="10849" y="46959"/>
                  <a:pt x="10623" y="47340"/>
                  <a:pt x="10397" y="47685"/>
                </a:cubicBezTo>
                <a:cubicBezTo>
                  <a:pt x="10325" y="47721"/>
                  <a:pt x="10278" y="47733"/>
                  <a:pt x="10218" y="47757"/>
                </a:cubicBezTo>
                <a:lnTo>
                  <a:pt x="11076" y="46590"/>
                </a:lnTo>
                <a:close/>
                <a:moveTo>
                  <a:pt x="9766" y="48674"/>
                </a:moveTo>
                <a:cubicBezTo>
                  <a:pt x="9528" y="49019"/>
                  <a:pt x="9290" y="49376"/>
                  <a:pt x="9016" y="49733"/>
                </a:cubicBezTo>
                <a:cubicBezTo>
                  <a:pt x="8980" y="49706"/>
                  <a:pt x="8958" y="49693"/>
                  <a:pt x="8924" y="49693"/>
                </a:cubicBezTo>
                <a:cubicBezTo>
                  <a:pt x="8912" y="49693"/>
                  <a:pt x="8900" y="49695"/>
                  <a:pt x="8885" y="49698"/>
                </a:cubicBezTo>
                <a:cubicBezTo>
                  <a:pt x="9111" y="49364"/>
                  <a:pt x="9325" y="49019"/>
                  <a:pt x="9563" y="48686"/>
                </a:cubicBezTo>
                <a:cubicBezTo>
                  <a:pt x="9623" y="48686"/>
                  <a:pt x="9706" y="48674"/>
                  <a:pt x="9766" y="48674"/>
                </a:cubicBezTo>
                <a:close/>
                <a:moveTo>
                  <a:pt x="39329" y="8454"/>
                </a:moveTo>
                <a:lnTo>
                  <a:pt x="39329" y="8454"/>
                </a:lnTo>
                <a:cubicBezTo>
                  <a:pt x="39198" y="10395"/>
                  <a:pt x="38936" y="12300"/>
                  <a:pt x="38650" y="14205"/>
                </a:cubicBezTo>
                <a:cubicBezTo>
                  <a:pt x="38377" y="14538"/>
                  <a:pt x="38103" y="14860"/>
                  <a:pt x="37829" y="15193"/>
                </a:cubicBezTo>
                <a:cubicBezTo>
                  <a:pt x="37960" y="14598"/>
                  <a:pt x="38007" y="13943"/>
                  <a:pt x="38019" y="13372"/>
                </a:cubicBezTo>
                <a:cubicBezTo>
                  <a:pt x="38019" y="13282"/>
                  <a:pt x="37954" y="13238"/>
                  <a:pt x="37888" y="13238"/>
                </a:cubicBezTo>
                <a:cubicBezTo>
                  <a:pt x="37823" y="13238"/>
                  <a:pt x="37757" y="13282"/>
                  <a:pt x="37757" y="13372"/>
                </a:cubicBezTo>
                <a:cubicBezTo>
                  <a:pt x="37710" y="14265"/>
                  <a:pt x="37424" y="15050"/>
                  <a:pt x="37245" y="15884"/>
                </a:cubicBezTo>
                <a:cubicBezTo>
                  <a:pt x="37210" y="15932"/>
                  <a:pt x="37174" y="15979"/>
                  <a:pt x="37126" y="16027"/>
                </a:cubicBezTo>
                <a:cubicBezTo>
                  <a:pt x="37341" y="15086"/>
                  <a:pt x="37531" y="14146"/>
                  <a:pt x="37769" y="13205"/>
                </a:cubicBezTo>
                <a:cubicBezTo>
                  <a:pt x="37806" y="13075"/>
                  <a:pt x="37687" y="12984"/>
                  <a:pt x="37576" y="12984"/>
                </a:cubicBezTo>
                <a:cubicBezTo>
                  <a:pt x="37504" y="12984"/>
                  <a:pt x="37435" y="13021"/>
                  <a:pt x="37412" y="13110"/>
                </a:cubicBezTo>
                <a:cubicBezTo>
                  <a:pt x="37126" y="14277"/>
                  <a:pt x="36817" y="15467"/>
                  <a:pt x="36591" y="16658"/>
                </a:cubicBezTo>
                <a:cubicBezTo>
                  <a:pt x="36460" y="16824"/>
                  <a:pt x="36305" y="16991"/>
                  <a:pt x="36174" y="17158"/>
                </a:cubicBezTo>
                <a:cubicBezTo>
                  <a:pt x="36352" y="16146"/>
                  <a:pt x="36472" y="15134"/>
                  <a:pt x="36555" y="14098"/>
                </a:cubicBezTo>
                <a:cubicBezTo>
                  <a:pt x="36561" y="14023"/>
                  <a:pt x="36506" y="13988"/>
                  <a:pt x="36446" y="13988"/>
                </a:cubicBezTo>
                <a:cubicBezTo>
                  <a:pt x="36392" y="13988"/>
                  <a:pt x="36334" y="14017"/>
                  <a:pt x="36317" y="14074"/>
                </a:cubicBezTo>
                <a:cubicBezTo>
                  <a:pt x="36281" y="14157"/>
                  <a:pt x="36233" y="14241"/>
                  <a:pt x="36210" y="14324"/>
                </a:cubicBezTo>
                <a:cubicBezTo>
                  <a:pt x="36174" y="14384"/>
                  <a:pt x="36222" y="14431"/>
                  <a:pt x="36269" y="14455"/>
                </a:cubicBezTo>
                <a:cubicBezTo>
                  <a:pt x="36150" y="15515"/>
                  <a:pt x="35983" y="16574"/>
                  <a:pt x="35793" y="17634"/>
                </a:cubicBezTo>
                <a:cubicBezTo>
                  <a:pt x="35579" y="17872"/>
                  <a:pt x="35376" y="18122"/>
                  <a:pt x="35162" y="18360"/>
                </a:cubicBezTo>
                <a:cubicBezTo>
                  <a:pt x="35567" y="16074"/>
                  <a:pt x="35936" y="13800"/>
                  <a:pt x="36388" y="11526"/>
                </a:cubicBezTo>
                <a:cubicBezTo>
                  <a:pt x="36403" y="11455"/>
                  <a:pt x="36344" y="11404"/>
                  <a:pt x="36287" y="11404"/>
                </a:cubicBezTo>
                <a:cubicBezTo>
                  <a:pt x="36249" y="11404"/>
                  <a:pt x="36212" y="11426"/>
                  <a:pt x="36198" y="11479"/>
                </a:cubicBezTo>
                <a:cubicBezTo>
                  <a:pt x="35495" y="13884"/>
                  <a:pt x="34948" y="16396"/>
                  <a:pt x="34686" y="18896"/>
                </a:cubicBezTo>
                <a:cubicBezTo>
                  <a:pt x="33900" y="19813"/>
                  <a:pt x="33114" y="20742"/>
                  <a:pt x="32304" y="21646"/>
                </a:cubicBezTo>
                <a:cubicBezTo>
                  <a:pt x="32935" y="18860"/>
                  <a:pt x="33590" y="15812"/>
                  <a:pt x="33543" y="12991"/>
                </a:cubicBezTo>
                <a:cubicBezTo>
                  <a:pt x="33543" y="12919"/>
                  <a:pt x="33492" y="12884"/>
                  <a:pt x="33441" y="12884"/>
                </a:cubicBezTo>
                <a:cubicBezTo>
                  <a:pt x="33391" y="12884"/>
                  <a:pt x="33340" y="12919"/>
                  <a:pt x="33340" y="12991"/>
                </a:cubicBezTo>
                <a:cubicBezTo>
                  <a:pt x="33340" y="13145"/>
                  <a:pt x="33340" y="13324"/>
                  <a:pt x="33316" y="13491"/>
                </a:cubicBezTo>
                <a:cubicBezTo>
                  <a:pt x="33316" y="13515"/>
                  <a:pt x="33340" y="13515"/>
                  <a:pt x="33352" y="13538"/>
                </a:cubicBezTo>
                <a:cubicBezTo>
                  <a:pt x="33043" y="13646"/>
                  <a:pt x="32923" y="13896"/>
                  <a:pt x="33043" y="14324"/>
                </a:cubicBezTo>
                <a:cubicBezTo>
                  <a:pt x="32995" y="14574"/>
                  <a:pt x="32959" y="14836"/>
                  <a:pt x="32935" y="15086"/>
                </a:cubicBezTo>
                <a:cubicBezTo>
                  <a:pt x="32804" y="15991"/>
                  <a:pt x="32697" y="16896"/>
                  <a:pt x="32566" y="17813"/>
                </a:cubicBezTo>
                <a:cubicBezTo>
                  <a:pt x="32364" y="19194"/>
                  <a:pt x="32161" y="20587"/>
                  <a:pt x="31995" y="21992"/>
                </a:cubicBezTo>
                <a:cubicBezTo>
                  <a:pt x="31804" y="22194"/>
                  <a:pt x="31614" y="22420"/>
                  <a:pt x="31435" y="22635"/>
                </a:cubicBezTo>
                <a:cubicBezTo>
                  <a:pt x="31638" y="20789"/>
                  <a:pt x="31554" y="18908"/>
                  <a:pt x="31221" y="17063"/>
                </a:cubicBezTo>
                <a:cubicBezTo>
                  <a:pt x="31216" y="17012"/>
                  <a:pt x="31172" y="16989"/>
                  <a:pt x="31124" y="16989"/>
                </a:cubicBezTo>
                <a:cubicBezTo>
                  <a:pt x="31059" y="16989"/>
                  <a:pt x="30988" y="17030"/>
                  <a:pt x="30995" y="17098"/>
                </a:cubicBezTo>
                <a:cubicBezTo>
                  <a:pt x="31233" y="19158"/>
                  <a:pt x="31197" y="21146"/>
                  <a:pt x="30959" y="23170"/>
                </a:cubicBezTo>
                <a:cubicBezTo>
                  <a:pt x="30757" y="23385"/>
                  <a:pt x="30566" y="23611"/>
                  <a:pt x="30376" y="23825"/>
                </a:cubicBezTo>
                <a:cubicBezTo>
                  <a:pt x="30483" y="22420"/>
                  <a:pt x="30376" y="20968"/>
                  <a:pt x="30256" y="19622"/>
                </a:cubicBezTo>
                <a:cubicBezTo>
                  <a:pt x="30256" y="19585"/>
                  <a:pt x="30224" y="19564"/>
                  <a:pt x="30194" y="19564"/>
                </a:cubicBezTo>
                <a:cubicBezTo>
                  <a:pt x="30165" y="19564"/>
                  <a:pt x="30137" y="19582"/>
                  <a:pt x="30137" y="19622"/>
                </a:cubicBezTo>
                <a:cubicBezTo>
                  <a:pt x="30078" y="21230"/>
                  <a:pt x="29840" y="22873"/>
                  <a:pt x="29768" y="24480"/>
                </a:cubicBezTo>
                <a:cubicBezTo>
                  <a:pt x="29602" y="24659"/>
                  <a:pt x="29423" y="24837"/>
                  <a:pt x="29256" y="25028"/>
                </a:cubicBezTo>
                <a:cubicBezTo>
                  <a:pt x="29375" y="23849"/>
                  <a:pt x="29364" y="22647"/>
                  <a:pt x="29328" y="21480"/>
                </a:cubicBezTo>
                <a:cubicBezTo>
                  <a:pt x="29328" y="21385"/>
                  <a:pt x="29253" y="21337"/>
                  <a:pt x="29179" y="21337"/>
                </a:cubicBezTo>
                <a:cubicBezTo>
                  <a:pt x="29105" y="21337"/>
                  <a:pt x="29030" y="21385"/>
                  <a:pt x="29030" y="21480"/>
                </a:cubicBezTo>
                <a:cubicBezTo>
                  <a:pt x="29066" y="22849"/>
                  <a:pt x="28935" y="24194"/>
                  <a:pt x="28780" y="25552"/>
                </a:cubicBezTo>
                <a:cubicBezTo>
                  <a:pt x="28649" y="25695"/>
                  <a:pt x="28518" y="25826"/>
                  <a:pt x="28375" y="25980"/>
                </a:cubicBezTo>
                <a:cubicBezTo>
                  <a:pt x="28459" y="25206"/>
                  <a:pt x="28411" y="24397"/>
                  <a:pt x="28363" y="23682"/>
                </a:cubicBezTo>
                <a:cubicBezTo>
                  <a:pt x="28357" y="23563"/>
                  <a:pt x="28262" y="23504"/>
                  <a:pt x="28170" y="23504"/>
                </a:cubicBezTo>
                <a:cubicBezTo>
                  <a:pt x="28078" y="23504"/>
                  <a:pt x="27988" y="23563"/>
                  <a:pt x="27994" y="23682"/>
                </a:cubicBezTo>
                <a:cubicBezTo>
                  <a:pt x="28054" y="24683"/>
                  <a:pt x="27935" y="25623"/>
                  <a:pt x="27828" y="26588"/>
                </a:cubicBezTo>
                <a:cubicBezTo>
                  <a:pt x="27685" y="26742"/>
                  <a:pt x="27542" y="26897"/>
                  <a:pt x="27411" y="27052"/>
                </a:cubicBezTo>
                <a:cubicBezTo>
                  <a:pt x="27006" y="27481"/>
                  <a:pt x="26589" y="27909"/>
                  <a:pt x="26196" y="28350"/>
                </a:cubicBezTo>
                <a:cubicBezTo>
                  <a:pt x="26411" y="26838"/>
                  <a:pt x="26458" y="25278"/>
                  <a:pt x="26470" y="23802"/>
                </a:cubicBezTo>
                <a:cubicBezTo>
                  <a:pt x="26470" y="23706"/>
                  <a:pt x="26396" y="23659"/>
                  <a:pt x="26321" y="23659"/>
                </a:cubicBezTo>
                <a:cubicBezTo>
                  <a:pt x="26247" y="23659"/>
                  <a:pt x="26173" y="23706"/>
                  <a:pt x="26173" y="23802"/>
                </a:cubicBezTo>
                <a:cubicBezTo>
                  <a:pt x="26149" y="25516"/>
                  <a:pt x="25923" y="27183"/>
                  <a:pt x="25696" y="28850"/>
                </a:cubicBezTo>
                <a:cubicBezTo>
                  <a:pt x="25042" y="29552"/>
                  <a:pt x="24375" y="30255"/>
                  <a:pt x="23720" y="30933"/>
                </a:cubicBezTo>
                <a:cubicBezTo>
                  <a:pt x="24018" y="29124"/>
                  <a:pt x="24184" y="27254"/>
                  <a:pt x="24327" y="25445"/>
                </a:cubicBezTo>
                <a:cubicBezTo>
                  <a:pt x="24339" y="25337"/>
                  <a:pt x="24262" y="25284"/>
                  <a:pt x="24180" y="25284"/>
                </a:cubicBezTo>
                <a:cubicBezTo>
                  <a:pt x="24098" y="25284"/>
                  <a:pt x="24012" y="25337"/>
                  <a:pt x="24006" y="25445"/>
                </a:cubicBezTo>
                <a:cubicBezTo>
                  <a:pt x="23815" y="27492"/>
                  <a:pt x="23482" y="29505"/>
                  <a:pt x="23160" y="31529"/>
                </a:cubicBezTo>
                <a:cubicBezTo>
                  <a:pt x="22708" y="31993"/>
                  <a:pt x="22267" y="32469"/>
                  <a:pt x="21815" y="32945"/>
                </a:cubicBezTo>
                <a:cubicBezTo>
                  <a:pt x="21946" y="31041"/>
                  <a:pt x="21732" y="29076"/>
                  <a:pt x="21922" y="27183"/>
                </a:cubicBezTo>
                <a:cubicBezTo>
                  <a:pt x="21929" y="27104"/>
                  <a:pt x="21856" y="27058"/>
                  <a:pt x="21787" y="27058"/>
                </a:cubicBezTo>
                <a:cubicBezTo>
                  <a:pt x="21731" y="27058"/>
                  <a:pt x="21677" y="27089"/>
                  <a:pt x="21672" y="27159"/>
                </a:cubicBezTo>
                <a:cubicBezTo>
                  <a:pt x="21351" y="29255"/>
                  <a:pt x="21315" y="31422"/>
                  <a:pt x="21232" y="33553"/>
                </a:cubicBezTo>
                <a:cubicBezTo>
                  <a:pt x="21017" y="33791"/>
                  <a:pt x="20791" y="34017"/>
                  <a:pt x="20565" y="34255"/>
                </a:cubicBezTo>
                <a:cubicBezTo>
                  <a:pt x="20565" y="34184"/>
                  <a:pt x="20565" y="34088"/>
                  <a:pt x="20577" y="34017"/>
                </a:cubicBezTo>
                <a:cubicBezTo>
                  <a:pt x="20660" y="33065"/>
                  <a:pt x="20731" y="32112"/>
                  <a:pt x="20803" y="31148"/>
                </a:cubicBezTo>
                <a:cubicBezTo>
                  <a:pt x="20809" y="31064"/>
                  <a:pt x="20749" y="31023"/>
                  <a:pt x="20685" y="31023"/>
                </a:cubicBezTo>
                <a:cubicBezTo>
                  <a:pt x="20621" y="31023"/>
                  <a:pt x="20553" y="31064"/>
                  <a:pt x="20541" y="31148"/>
                </a:cubicBezTo>
                <a:cubicBezTo>
                  <a:pt x="20446" y="31957"/>
                  <a:pt x="20362" y="32779"/>
                  <a:pt x="20255" y="33600"/>
                </a:cubicBezTo>
                <a:cubicBezTo>
                  <a:pt x="20220" y="33827"/>
                  <a:pt x="20220" y="34208"/>
                  <a:pt x="20196" y="34624"/>
                </a:cubicBezTo>
                <a:cubicBezTo>
                  <a:pt x="19981" y="34850"/>
                  <a:pt x="19779" y="35053"/>
                  <a:pt x="19565" y="35279"/>
                </a:cubicBezTo>
                <a:cubicBezTo>
                  <a:pt x="19624" y="34696"/>
                  <a:pt x="19660" y="34100"/>
                  <a:pt x="19731" y="33553"/>
                </a:cubicBezTo>
                <a:cubicBezTo>
                  <a:pt x="19738" y="33459"/>
                  <a:pt x="19650" y="33406"/>
                  <a:pt x="19568" y="33406"/>
                </a:cubicBezTo>
                <a:cubicBezTo>
                  <a:pt x="19504" y="33406"/>
                  <a:pt x="19444" y="33438"/>
                  <a:pt x="19434" y="33505"/>
                </a:cubicBezTo>
                <a:cubicBezTo>
                  <a:pt x="19327" y="34255"/>
                  <a:pt x="19148" y="35041"/>
                  <a:pt x="19041" y="35815"/>
                </a:cubicBezTo>
                <a:cubicBezTo>
                  <a:pt x="18862" y="36005"/>
                  <a:pt x="18684" y="36208"/>
                  <a:pt x="18493" y="36386"/>
                </a:cubicBezTo>
                <a:cubicBezTo>
                  <a:pt x="18553" y="35934"/>
                  <a:pt x="18588" y="35470"/>
                  <a:pt x="18612" y="35089"/>
                </a:cubicBezTo>
                <a:cubicBezTo>
                  <a:pt x="18618" y="34955"/>
                  <a:pt x="18527" y="34892"/>
                  <a:pt x="18430" y="34892"/>
                </a:cubicBezTo>
                <a:cubicBezTo>
                  <a:pt x="18328" y="34892"/>
                  <a:pt x="18220" y="34961"/>
                  <a:pt x="18207" y="35089"/>
                </a:cubicBezTo>
                <a:cubicBezTo>
                  <a:pt x="18172" y="35612"/>
                  <a:pt x="18088" y="36113"/>
                  <a:pt x="17969" y="36625"/>
                </a:cubicBezTo>
                <a:cubicBezTo>
                  <a:pt x="17945" y="36767"/>
                  <a:pt x="17898" y="36898"/>
                  <a:pt x="17850" y="37053"/>
                </a:cubicBezTo>
                <a:cubicBezTo>
                  <a:pt x="17600" y="37315"/>
                  <a:pt x="17338" y="37589"/>
                  <a:pt x="17076" y="37875"/>
                </a:cubicBezTo>
                <a:cubicBezTo>
                  <a:pt x="17172" y="37541"/>
                  <a:pt x="17255" y="37220"/>
                  <a:pt x="17350" y="36898"/>
                </a:cubicBezTo>
                <a:cubicBezTo>
                  <a:pt x="17386" y="36777"/>
                  <a:pt x="17279" y="36693"/>
                  <a:pt x="17181" y="36693"/>
                </a:cubicBezTo>
                <a:cubicBezTo>
                  <a:pt x="17116" y="36693"/>
                  <a:pt x="17055" y="36730"/>
                  <a:pt x="17041" y="36815"/>
                </a:cubicBezTo>
                <a:cubicBezTo>
                  <a:pt x="16886" y="37339"/>
                  <a:pt x="16731" y="37851"/>
                  <a:pt x="16600" y="38375"/>
                </a:cubicBezTo>
                <a:cubicBezTo>
                  <a:pt x="16529" y="38470"/>
                  <a:pt x="16445" y="38541"/>
                  <a:pt x="16362" y="38625"/>
                </a:cubicBezTo>
                <a:lnTo>
                  <a:pt x="16326" y="38672"/>
                </a:lnTo>
                <a:cubicBezTo>
                  <a:pt x="16529" y="37529"/>
                  <a:pt x="16660" y="36363"/>
                  <a:pt x="16874" y="35231"/>
                </a:cubicBezTo>
                <a:cubicBezTo>
                  <a:pt x="16902" y="35098"/>
                  <a:pt x="16794" y="35015"/>
                  <a:pt x="16690" y="35015"/>
                </a:cubicBezTo>
                <a:cubicBezTo>
                  <a:pt x="16618" y="35015"/>
                  <a:pt x="16548" y="35055"/>
                  <a:pt x="16529" y="35148"/>
                </a:cubicBezTo>
                <a:cubicBezTo>
                  <a:pt x="16279" y="36517"/>
                  <a:pt x="15921" y="37922"/>
                  <a:pt x="15731" y="39327"/>
                </a:cubicBezTo>
                <a:cubicBezTo>
                  <a:pt x="15719" y="39339"/>
                  <a:pt x="15719" y="39351"/>
                  <a:pt x="15695" y="39351"/>
                </a:cubicBezTo>
                <a:cubicBezTo>
                  <a:pt x="15576" y="39470"/>
                  <a:pt x="15457" y="39613"/>
                  <a:pt x="15338" y="39744"/>
                </a:cubicBezTo>
                <a:cubicBezTo>
                  <a:pt x="15648" y="38006"/>
                  <a:pt x="15874" y="36220"/>
                  <a:pt x="16124" y="34481"/>
                </a:cubicBezTo>
                <a:cubicBezTo>
                  <a:pt x="16145" y="34361"/>
                  <a:pt x="16052" y="34287"/>
                  <a:pt x="15969" y="34287"/>
                </a:cubicBezTo>
                <a:cubicBezTo>
                  <a:pt x="15912" y="34287"/>
                  <a:pt x="15860" y="34321"/>
                  <a:pt x="15850" y="34398"/>
                </a:cubicBezTo>
                <a:cubicBezTo>
                  <a:pt x="15505" y="36410"/>
                  <a:pt x="15076" y="38410"/>
                  <a:pt x="14731" y="40411"/>
                </a:cubicBezTo>
                <a:cubicBezTo>
                  <a:pt x="14421" y="40756"/>
                  <a:pt x="14100" y="41101"/>
                  <a:pt x="13790" y="41458"/>
                </a:cubicBezTo>
                <a:cubicBezTo>
                  <a:pt x="13969" y="40042"/>
                  <a:pt x="14100" y="38613"/>
                  <a:pt x="14207" y="37196"/>
                </a:cubicBezTo>
                <a:cubicBezTo>
                  <a:pt x="14213" y="37138"/>
                  <a:pt x="14173" y="37111"/>
                  <a:pt x="14130" y="37111"/>
                </a:cubicBezTo>
                <a:cubicBezTo>
                  <a:pt x="14084" y="37111"/>
                  <a:pt x="14034" y="37141"/>
                  <a:pt x="14028" y="37196"/>
                </a:cubicBezTo>
                <a:cubicBezTo>
                  <a:pt x="13850" y="38803"/>
                  <a:pt x="13600" y="40399"/>
                  <a:pt x="13314" y="41994"/>
                </a:cubicBezTo>
                <a:cubicBezTo>
                  <a:pt x="12611" y="42780"/>
                  <a:pt x="11945" y="43602"/>
                  <a:pt x="11290" y="44435"/>
                </a:cubicBezTo>
                <a:cubicBezTo>
                  <a:pt x="11349" y="43006"/>
                  <a:pt x="11349" y="41578"/>
                  <a:pt x="11623" y="40113"/>
                </a:cubicBezTo>
                <a:cubicBezTo>
                  <a:pt x="11645" y="39954"/>
                  <a:pt x="11508" y="39847"/>
                  <a:pt x="11384" y="39847"/>
                </a:cubicBezTo>
                <a:cubicBezTo>
                  <a:pt x="11304" y="39847"/>
                  <a:pt x="11230" y="39891"/>
                  <a:pt x="11206" y="39994"/>
                </a:cubicBezTo>
                <a:cubicBezTo>
                  <a:pt x="10873" y="41613"/>
                  <a:pt x="10552" y="43494"/>
                  <a:pt x="10683" y="45221"/>
                </a:cubicBezTo>
                <a:lnTo>
                  <a:pt x="10325" y="45709"/>
                </a:lnTo>
                <a:cubicBezTo>
                  <a:pt x="10373" y="43935"/>
                  <a:pt x="10254" y="42173"/>
                  <a:pt x="10456" y="40387"/>
                </a:cubicBezTo>
                <a:cubicBezTo>
                  <a:pt x="10476" y="40260"/>
                  <a:pt x="10362" y="40189"/>
                  <a:pt x="10253" y="40189"/>
                </a:cubicBezTo>
                <a:cubicBezTo>
                  <a:pt x="10168" y="40189"/>
                  <a:pt x="10086" y="40233"/>
                  <a:pt x="10075" y="40327"/>
                </a:cubicBezTo>
                <a:cubicBezTo>
                  <a:pt x="9730" y="42232"/>
                  <a:pt x="9421" y="44471"/>
                  <a:pt x="9802" y="46411"/>
                </a:cubicBezTo>
                <a:cubicBezTo>
                  <a:pt x="8944" y="47626"/>
                  <a:pt x="8135" y="48900"/>
                  <a:pt x="7361" y="50162"/>
                </a:cubicBezTo>
                <a:cubicBezTo>
                  <a:pt x="6396" y="47423"/>
                  <a:pt x="8468" y="45018"/>
                  <a:pt x="9182" y="42542"/>
                </a:cubicBezTo>
                <a:cubicBezTo>
                  <a:pt x="9790" y="40435"/>
                  <a:pt x="8968" y="39792"/>
                  <a:pt x="11552" y="39446"/>
                </a:cubicBezTo>
                <a:cubicBezTo>
                  <a:pt x="11766" y="39422"/>
                  <a:pt x="12004" y="39172"/>
                  <a:pt x="11849" y="38946"/>
                </a:cubicBezTo>
                <a:cubicBezTo>
                  <a:pt x="9718" y="35934"/>
                  <a:pt x="15243" y="32231"/>
                  <a:pt x="16921" y="30707"/>
                </a:cubicBezTo>
                <a:cubicBezTo>
                  <a:pt x="18529" y="29255"/>
                  <a:pt x="20184" y="27826"/>
                  <a:pt x="21755" y="26326"/>
                </a:cubicBezTo>
                <a:cubicBezTo>
                  <a:pt x="25161" y="23075"/>
                  <a:pt x="27161" y="18825"/>
                  <a:pt x="30376" y="15408"/>
                </a:cubicBezTo>
                <a:cubicBezTo>
                  <a:pt x="33007" y="12610"/>
                  <a:pt x="36114" y="10467"/>
                  <a:pt x="39329" y="8454"/>
                </a:cubicBezTo>
                <a:close/>
                <a:moveTo>
                  <a:pt x="47663" y="9693"/>
                </a:moveTo>
                <a:lnTo>
                  <a:pt x="47663" y="9693"/>
                </a:lnTo>
                <a:cubicBezTo>
                  <a:pt x="46949" y="12812"/>
                  <a:pt x="45842" y="15789"/>
                  <a:pt x="43103" y="17753"/>
                </a:cubicBezTo>
                <a:cubicBezTo>
                  <a:pt x="42091" y="18479"/>
                  <a:pt x="41032" y="18920"/>
                  <a:pt x="40305" y="19980"/>
                </a:cubicBezTo>
                <a:cubicBezTo>
                  <a:pt x="39183" y="21591"/>
                  <a:pt x="38632" y="26162"/>
                  <a:pt x="36132" y="26162"/>
                </a:cubicBezTo>
                <a:cubicBezTo>
                  <a:pt x="35769" y="26162"/>
                  <a:pt x="35365" y="26065"/>
                  <a:pt x="34912" y="25849"/>
                </a:cubicBezTo>
                <a:cubicBezTo>
                  <a:pt x="34847" y="25818"/>
                  <a:pt x="34782" y="25804"/>
                  <a:pt x="34720" y="25804"/>
                </a:cubicBezTo>
                <a:cubicBezTo>
                  <a:pt x="34448" y="25804"/>
                  <a:pt x="34233" y="26071"/>
                  <a:pt x="34388" y="26361"/>
                </a:cubicBezTo>
                <a:cubicBezTo>
                  <a:pt x="35364" y="28147"/>
                  <a:pt x="34436" y="28469"/>
                  <a:pt x="33078" y="29540"/>
                </a:cubicBezTo>
                <a:cubicBezTo>
                  <a:pt x="31792" y="30552"/>
                  <a:pt x="30566" y="31660"/>
                  <a:pt x="29435" y="32850"/>
                </a:cubicBezTo>
                <a:cubicBezTo>
                  <a:pt x="27506" y="34898"/>
                  <a:pt x="25780" y="37184"/>
                  <a:pt x="24363" y="39625"/>
                </a:cubicBezTo>
                <a:cubicBezTo>
                  <a:pt x="23649" y="40863"/>
                  <a:pt x="23113" y="42197"/>
                  <a:pt x="22303" y="43375"/>
                </a:cubicBezTo>
                <a:cubicBezTo>
                  <a:pt x="21255" y="44935"/>
                  <a:pt x="19791" y="45566"/>
                  <a:pt x="18398" y="46685"/>
                </a:cubicBezTo>
                <a:cubicBezTo>
                  <a:pt x="16314" y="48352"/>
                  <a:pt x="16231" y="49888"/>
                  <a:pt x="13016" y="50448"/>
                </a:cubicBezTo>
                <a:cubicBezTo>
                  <a:pt x="11576" y="50698"/>
                  <a:pt x="10040" y="50686"/>
                  <a:pt x="8551" y="50710"/>
                </a:cubicBezTo>
                <a:cubicBezTo>
                  <a:pt x="8647" y="50626"/>
                  <a:pt x="8730" y="50531"/>
                  <a:pt x="8813" y="50436"/>
                </a:cubicBezTo>
                <a:cubicBezTo>
                  <a:pt x="8894" y="50529"/>
                  <a:pt x="9026" y="50589"/>
                  <a:pt x="9161" y="50589"/>
                </a:cubicBezTo>
                <a:cubicBezTo>
                  <a:pt x="9285" y="50589"/>
                  <a:pt x="9412" y="50538"/>
                  <a:pt x="9504" y="50412"/>
                </a:cubicBezTo>
                <a:cubicBezTo>
                  <a:pt x="9587" y="50329"/>
                  <a:pt x="9659" y="50221"/>
                  <a:pt x="9730" y="50138"/>
                </a:cubicBezTo>
                <a:cubicBezTo>
                  <a:pt x="11349" y="49876"/>
                  <a:pt x="12957" y="49400"/>
                  <a:pt x="14588" y="49138"/>
                </a:cubicBezTo>
                <a:cubicBezTo>
                  <a:pt x="14926" y="49082"/>
                  <a:pt x="14794" y="48598"/>
                  <a:pt x="14486" y="48598"/>
                </a:cubicBezTo>
                <a:cubicBezTo>
                  <a:pt x="14469" y="48598"/>
                  <a:pt x="14451" y="48599"/>
                  <a:pt x="14433" y="48602"/>
                </a:cubicBezTo>
                <a:cubicBezTo>
                  <a:pt x="13076" y="48781"/>
                  <a:pt x="11671" y="48959"/>
                  <a:pt x="10325" y="49352"/>
                </a:cubicBezTo>
                <a:cubicBezTo>
                  <a:pt x="10552" y="49078"/>
                  <a:pt x="10754" y="48781"/>
                  <a:pt x="10968" y="48483"/>
                </a:cubicBezTo>
                <a:cubicBezTo>
                  <a:pt x="13540" y="47983"/>
                  <a:pt x="16088" y="46769"/>
                  <a:pt x="18291" y="45578"/>
                </a:cubicBezTo>
                <a:cubicBezTo>
                  <a:pt x="18548" y="45434"/>
                  <a:pt x="18378" y="45086"/>
                  <a:pt x="18136" y="45086"/>
                </a:cubicBezTo>
                <a:cubicBezTo>
                  <a:pt x="18097" y="45086"/>
                  <a:pt x="18057" y="45094"/>
                  <a:pt x="18017" y="45114"/>
                </a:cubicBezTo>
                <a:cubicBezTo>
                  <a:pt x="15981" y="46078"/>
                  <a:pt x="13897" y="46661"/>
                  <a:pt x="11802" y="47269"/>
                </a:cubicBezTo>
                <a:cubicBezTo>
                  <a:pt x="12123" y="46769"/>
                  <a:pt x="12445" y="46257"/>
                  <a:pt x="12719" y="45721"/>
                </a:cubicBezTo>
                <a:cubicBezTo>
                  <a:pt x="13909" y="45054"/>
                  <a:pt x="15016" y="44149"/>
                  <a:pt x="16159" y="43447"/>
                </a:cubicBezTo>
                <a:cubicBezTo>
                  <a:pt x="17624" y="42554"/>
                  <a:pt x="19112" y="41708"/>
                  <a:pt x="20601" y="40887"/>
                </a:cubicBezTo>
                <a:cubicBezTo>
                  <a:pt x="20708" y="40833"/>
                  <a:pt x="20651" y="40654"/>
                  <a:pt x="20534" y="40654"/>
                </a:cubicBezTo>
                <a:cubicBezTo>
                  <a:pt x="20521" y="40654"/>
                  <a:pt x="20507" y="40656"/>
                  <a:pt x="20493" y="40661"/>
                </a:cubicBezTo>
                <a:cubicBezTo>
                  <a:pt x="18898" y="41316"/>
                  <a:pt x="17338" y="42066"/>
                  <a:pt x="15838" y="42911"/>
                </a:cubicBezTo>
                <a:cubicBezTo>
                  <a:pt x="15076" y="43340"/>
                  <a:pt x="14254" y="43780"/>
                  <a:pt x="13469" y="44268"/>
                </a:cubicBezTo>
                <a:cubicBezTo>
                  <a:pt x="13671" y="43852"/>
                  <a:pt x="13885" y="43447"/>
                  <a:pt x="14112" y="43066"/>
                </a:cubicBezTo>
                <a:cubicBezTo>
                  <a:pt x="17541" y="41304"/>
                  <a:pt x="20672" y="39041"/>
                  <a:pt x="24244" y="37482"/>
                </a:cubicBezTo>
                <a:cubicBezTo>
                  <a:pt x="24372" y="37428"/>
                  <a:pt x="24308" y="37211"/>
                  <a:pt x="24173" y="37211"/>
                </a:cubicBezTo>
                <a:cubicBezTo>
                  <a:pt x="24158" y="37211"/>
                  <a:pt x="24142" y="37214"/>
                  <a:pt x="24125" y="37220"/>
                </a:cubicBezTo>
                <a:cubicBezTo>
                  <a:pt x="21101" y="38327"/>
                  <a:pt x="17719" y="39696"/>
                  <a:pt x="15064" y="41708"/>
                </a:cubicBezTo>
                <a:cubicBezTo>
                  <a:pt x="15386" y="41351"/>
                  <a:pt x="15719" y="40994"/>
                  <a:pt x="16052" y="40649"/>
                </a:cubicBezTo>
                <a:cubicBezTo>
                  <a:pt x="17302" y="39375"/>
                  <a:pt x="18541" y="38101"/>
                  <a:pt x="19791" y="36827"/>
                </a:cubicBezTo>
                <a:cubicBezTo>
                  <a:pt x="21196" y="36327"/>
                  <a:pt x="22482" y="35505"/>
                  <a:pt x="23827" y="34850"/>
                </a:cubicBezTo>
                <a:cubicBezTo>
                  <a:pt x="25327" y="34100"/>
                  <a:pt x="26935" y="33493"/>
                  <a:pt x="28316" y="32541"/>
                </a:cubicBezTo>
                <a:cubicBezTo>
                  <a:pt x="28351" y="32505"/>
                  <a:pt x="28340" y="32469"/>
                  <a:pt x="28292" y="32469"/>
                </a:cubicBezTo>
                <a:cubicBezTo>
                  <a:pt x="26827" y="32767"/>
                  <a:pt x="25446" y="33434"/>
                  <a:pt x="24089" y="34053"/>
                </a:cubicBezTo>
                <a:cubicBezTo>
                  <a:pt x="23077" y="34529"/>
                  <a:pt x="22005" y="34993"/>
                  <a:pt x="21005" y="35565"/>
                </a:cubicBezTo>
                <a:cubicBezTo>
                  <a:pt x="21624" y="34934"/>
                  <a:pt x="22232" y="34291"/>
                  <a:pt x="22839" y="33672"/>
                </a:cubicBezTo>
                <a:cubicBezTo>
                  <a:pt x="25935" y="32195"/>
                  <a:pt x="28852" y="30279"/>
                  <a:pt x="31923" y="28778"/>
                </a:cubicBezTo>
                <a:cubicBezTo>
                  <a:pt x="32139" y="28675"/>
                  <a:pt x="32000" y="28386"/>
                  <a:pt x="31797" y="28386"/>
                </a:cubicBezTo>
                <a:cubicBezTo>
                  <a:pt x="31765" y="28386"/>
                  <a:pt x="31731" y="28393"/>
                  <a:pt x="31697" y="28409"/>
                </a:cubicBezTo>
                <a:cubicBezTo>
                  <a:pt x="29316" y="29540"/>
                  <a:pt x="26768" y="30648"/>
                  <a:pt x="24434" y="32017"/>
                </a:cubicBezTo>
                <a:lnTo>
                  <a:pt x="26220" y="30148"/>
                </a:lnTo>
                <a:cubicBezTo>
                  <a:pt x="26248" y="30161"/>
                  <a:pt x="26279" y="30175"/>
                  <a:pt x="26315" y="30175"/>
                </a:cubicBezTo>
                <a:cubicBezTo>
                  <a:pt x="26341" y="30175"/>
                  <a:pt x="26369" y="30168"/>
                  <a:pt x="26399" y="30148"/>
                </a:cubicBezTo>
                <a:cubicBezTo>
                  <a:pt x="29566" y="28552"/>
                  <a:pt x="32578" y="26540"/>
                  <a:pt x="35686" y="24837"/>
                </a:cubicBezTo>
                <a:cubicBezTo>
                  <a:pt x="35777" y="24787"/>
                  <a:pt x="35721" y="24658"/>
                  <a:pt x="35629" y="24658"/>
                </a:cubicBezTo>
                <a:cubicBezTo>
                  <a:pt x="35613" y="24658"/>
                  <a:pt x="35596" y="24662"/>
                  <a:pt x="35579" y="24671"/>
                </a:cubicBezTo>
                <a:cubicBezTo>
                  <a:pt x="32721" y="25945"/>
                  <a:pt x="29733" y="27350"/>
                  <a:pt x="27149" y="29147"/>
                </a:cubicBezTo>
                <a:cubicBezTo>
                  <a:pt x="28613" y="27564"/>
                  <a:pt x="30090" y="25980"/>
                  <a:pt x="31519" y="24361"/>
                </a:cubicBezTo>
                <a:cubicBezTo>
                  <a:pt x="32959" y="23718"/>
                  <a:pt x="34352" y="22885"/>
                  <a:pt x="35721" y="22158"/>
                </a:cubicBezTo>
                <a:cubicBezTo>
                  <a:pt x="36150" y="21932"/>
                  <a:pt x="38043" y="21313"/>
                  <a:pt x="37841" y="20623"/>
                </a:cubicBezTo>
                <a:cubicBezTo>
                  <a:pt x="37829" y="20575"/>
                  <a:pt x="37781" y="20527"/>
                  <a:pt x="37746" y="20515"/>
                </a:cubicBezTo>
                <a:cubicBezTo>
                  <a:pt x="37710" y="20503"/>
                  <a:pt x="37674" y="20503"/>
                  <a:pt x="37638" y="20492"/>
                </a:cubicBezTo>
                <a:cubicBezTo>
                  <a:pt x="37624" y="20487"/>
                  <a:pt x="37611" y="20485"/>
                  <a:pt x="37598" y="20485"/>
                </a:cubicBezTo>
                <a:cubicBezTo>
                  <a:pt x="37469" y="20485"/>
                  <a:pt x="37393" y="20680"/>
                  <a:pt x="37524" y="20739"/>
                </a:cubicBezTo>
                <a:lnTo>
                  <a:pt x="37524" y="20739"/>
                </a:lnTo>
                <a:cubicBezTo>
                  <a:pt x="37511" y="20734"/>
                  <a:pt x="37495" y="20732"/>
                  <a:pt x="37476" y="20732"/>
                </a:cubicBezTo>
                <a:cubicBezTo>
                  <a:pt x="37113" y="20732"/>
                  <a:pt x="35765" y="21608"/>
                  <a:pt x="35495" y="21754"/>
                </a:cubicBezTo>
                <a:cubicBezTo>
                  <a:pt x="34995" y="22004"/>
                  <a:pt x="34507" y="22254"/>
                  <a:pt x="34031" y="22516"/>
                </a:cubicBezTo>
                <a:cubicBezTo>
                  <a:pt x="33495" y="22789"/>
                  <a:pt x="32947" y="23063"/>
                  <a:pt x="32412" y="23325"/>
                </a:cubicBezTo>
                <a:cubicBezTo>
                  <a:pt x="32638" y="23075"/>
                  <a:pt x="32876" y="22813"/>
                  <a:pt x="33090" y="22551"/>
                </a:cubicBezTo>
                <a:lnTo>
                  <a:pt x="33126" y="22551"/>
                </a:lnTo>
                <a:cubicBezTo>
                  <a:pt x="35269" y="21468"/>
                  <a:pt x="37245" y="20075"/>
                  <a:pt x="39389" y="18968"/>
                </a:cubicBezTo>
                <a:cubicBezTo>
                  <a:pt x="39470" y="18927"/>
                  <a:pt x="39421" y="18826"/>
                  <a:pt x="39354" y="18826"/>
                </a:cubicBezTo>
                <a:cubicBezTo>
                  <a:pt x="39342" y="18826"/>
                  <a:pt x="39330" y="18829"/>
                  <a:pt x="39317" y="18837"/>
                </a:cubicBezTo>
                <a:cubicBezTo>
                  <a:pt x="37495" y="19670"/>
                  <a:pt x="35579" y="20503"/>
                  <a:pt x="33900" y="21623"/>
                </a:cubicBezTo>
                <a:cubicBezTo>
                  <a:pt x="34436" y="20992"/>
                  <a:pt x="34971" y="20373"/>
                  <a:pt x="35507" y="19730"/>
                </a:cubicBezTo>
                <a:cubicBezTo>
                  <a:pt x="38567" y="18122"/>
                  <a:pt x="41603" y="16420"/>
                  <a:pt x="44639" y="14741"/>
                </a:cubicBezTo>
                <a:cubicBezTo>
                  <a:pt x="44712" y="14699"/>
                  <a:pt x="44675" y="14630"/>
                  <a:pt x="44609" y="14630"/>
                </a:cubicBezTo>
                <a:cubicBezTo>
                  <a:pt x="44599" y="14630"/>
                  <a:pt x="44590" y="14631"/>
                  <a:pt x="44580" y="14634"/>
                </a:cubicBezTo>
                <a:cubicBezTo>
                  <a:pt x="41782" y="15824"/>
                  <a:pt x="39008" y="17182"/>
                  <a:pt x="36352" y="18706"/>
                </a:cubicBezTo>
                <a:cubicBezTo>
                  <a:pt x="36936" y="18003"/>
                  <a:pt x="37495" y="17301"/>
                  <a:pt x="38067" y="16598"/>
                </a:cubicBezTo>
                <a:cubicBezTo>
                  <a:pt x="39972" y="15491"/>
                  <a:pt x="41984" y="14598"/>
                  <a:pt x="44080" y="13884"/>
                </a:cubicBezTo>
                <a:cubicBezTo>
                  <a:pt x="44212" y="13829"/>
                  <a:pt x="44171" y="13642"/>
                  <a:pt x="44051" y="13642"/>
                </a:cubicBezTo>
                <a:cubicBezTo>
                  <a:pt x="44041" y="13642"/>
                  <a:pt x="44031" y="13643"/>
                  <a:pt x="44020" y="13646"/>
                </a:cubicBezTo>
                <a:cubicBezTo>
                  <a:pt x="42175" y="13991"/>
                  <a:pt x="40460" y="14658"/>
                  <a:pt x="38900" y="15586"/>
                </a:cubicBezTo>
                <a:cubicBezTo>
                  <a:pt x="39043" y="15408"/>
                  <a:pt x="39198" y="15229"/>
                  <a:pt x="39329" y="15050"/>
                </a:cubicBezTo>
                <a:cubicBezTo>
                  <a:pt x="41294" y="13919"/>
                  <a:pt x="43246" y="12907"/>
                  <a:pt x="45437" y="12252"/>
                </a:cubicBezTo>
                <a:cubicBezTo>
                  <a:pt x="45684" y="12185"/>
                  <a:pt x="45592" y="11832"/>
                  <a:pt x="45361" y="11832"/>
                </a:cubicBezTo>
                <a:cubicBezTo>
                  <a:pt x="45347" y="11832"/>
                  <a:pt x="45333" y="11833"/>
                  <a:pt x="45318" y="11836"/>
                </a:cubicBezTo>
                <a:cubicBezTo>
                  <a:pt x="43615" y="12169"/>
                  <a:pt x="41948" y="12753"/>
                  <a:pt x="40472" y="13646"/>
                </a:cubicBezTo>
                <a:cubicBezTo>
                  <a:pt x="40770" y="13265"/>
                  <a:pt x="41067" y="12895"/>
                  <a:pt x="41353" y="12526"/>
                </a:cubicBezTo>
                <a:cubicBezTo>
                  <a:pt x="43425" y="11514"/>
                  <a:pt x="45413" y="10407"/>
                  <a:pt x="47663" y="9693"/>
                </a:cubicBezTo>
                <a:close/>
                <a:moveTo>
                  <a:pt x="50719" y="1"/>
                </a:moveTo>
                <a:cubicBezTo>
                  <a:pt x="50658" y="1"/>
                  <a:pt x="50597" y="29"/>
                  <a:pt x="50545" y="96"/>
                </a:cubicBezTo>
                <a:cubicBezTo>
                  <a:pt x="50330" y="370"/>
                  <a:pt x="50128" y="632"/>
                  <a:pt x="49914" y="882"/>
                </a:cubicBezTo>
                <a:cubicBezTo>
                  <a:pt x="46901" y="2930"/>
                  <a:pt x="43711" y="4799"/>
                  <a:pt x="40579" y="6752"/>
                </a:cubicBezTo>
                <a:lnTo>
                  <a:pt x="40543" y="6621"/>
                </a:lnTo>
                <a:cubicBezTo>
                  <a:pt x="40528" y="6598"/>
                  <a:pt x="40503" y="6585"/>
                  <a:pt x="40484" y="6585"/>
                </a:cubicBezTo>
                <a:cubicBezTo>
                  <a:pt x="40473" y="6585"/>
                  <a:pt x="40464" y="6589"/>
                  <a:pt x="40460" y="6597"/>
                </a:cubicBezTo>
                <a:cubicBezTo>
                  <a:pt x="40424" y="6692"/>
                  <a:pt x="40389" y="6799"/>
                  <a:pt x="40353" y="6883"/>
                </a:cubicBezTo>
                <a:cubicBezTo>
                  <a:pt x="35281" y="10086"/>
                  <a:pt x="30447" y="13550"/>
                  <a:pt x="26982" y="18527"/>
                </a:cubicBezTo>
                <a:cubicBezTo>
                  <a:pt x="25196" y="21087"/>
                  <a:pt x="23541" y="23647"/>
                  <a:pt x="21243" y="25814"/>
                </a:cubicBezTo>
                <a:cubicBezTo>
                  <a:pt x="19100" y="27838"/>
                  <a:pt x="16886" y="29778"/>
                  <a:pt x="14695" y="31755"/>
                </a:cubicBezTo>
                <a:cubicBezTo>
                  <a:pt x="13266" y="33053"/>
                  <a:pt x="11242" y="34398"/>
                  <a:pt x="10683" y="36351"/>
                </a:cubicBezTo>
                <a:cubicBezTo>
                  <a:pt x="10099" y="38375"/>
                  <a:pt x="11623" y="38732"/>
                  <a:pt x="8920" y="39101"/>
                </a:cubicBezTo>
                <a:cubicBezTo>
                  <a:pt x="8730" y="39137"/>
                  <a:pt x="8659" y="39363"/>
                  <a:pt x="8682" y="39518"/>
                </a:cubicBezTo>
                <a:cubicBezTo>
                  <a:pt x="9397" y="43506"/>
                  <a:pt x="5253" y="46650"/>
                  <a:pt x="6754" y="50626"/>
                </a:cubicBezTo>
                <a:cubicBezTo>
                  <a:pt x="6801" y="50733"/>
                  <a:pt x="6861" y="50805"/>
                  <a:pt x="6944" y="50852"/>
                </a:cubicBezTo>
                <a:cubicBezTo>
                  <a:pt x="4325" y="55270"/>
                  <a:pt x="2134" y="59937"/>
                  <a:pt x="50" y="64640"/>
                </a:cubicBezTo>
                <a:cubicBezTo>
                  <a:pt x="1" y="64764"/>
                  <a:pt x="107" y="64883"/>
                  <a:pt x="212" y="64883"/>
                </a:cubicBezTo>
                <a:cubicBezTo>
                  <a:pt x="258" y="64883"/>
                  <a:pt x="304" y="64861"/>
                  <a:pt x="336" y="64807"/>
                </a:cubicBezTo>
                <a:cubicBezTo>
                  <a:pt x="2670" y="60389"/>
                  <a:pt x="4956" y="55972"/>
                  <a:pt x="7575" y="51769"/>
                </a:cubicBezTo>
                <a:cubicBezTo>
                  <a:pt x="7881" y="51761"/>
                  <a:pt x="8203" y="51758"/>
                  <a:pt x="8536" y="51758"/>
                </a:cubicBezTo>
                <a:cubicBezTo>
                  <a:pt x="8926" y="51758"/>
                  <a:pt x="9332" y="51762"/>
                  <a:pt x="9746" y="51762"/>
                </a:cubicBezTo>
                <a:cubicBezTo>
                  <a:pt x="11964" y="51762"/>
                  <a:pt x="14425" y="51672"/>
                  <a:pt x="16052" y="50531"/>
                </a:cubicBezTo>
                <a:cubicBezTo>
                  <a:pt x="17231" y="49698"/>
                  <a:pt x="17945" y="48364"/>
                  <a:pt x="19065" y="47459"/>
                </a:cubicBezTo>
                <a:cubicBezTo>
                  <a:pt x="20231" y="46507"/>
                  <a:pt x="21529" y="45888"/>
                  <a:pt x="22494" y="44697"/>
                </a:cubicBezTo>
                <a:cubicBezTo>
                  <a:pt x="24315" y="42470"/>
                  <a:pt x="25208" y="39482"/>
                  <a:pt x="26875" y="37101"/>
                </a:cubicBezTo>
                <a:cubicBezTo>
                  <a:pt x="29304" y="33624"/>
                  <a:pt x="32376" y="30683"/>
                  <a:pt x="35912" y="28362"/>
                </a:cubicBezTo>
                <a:cubicBezTo>
                  <a:pt x="36067" y="28254"/>
                  <a:pt x="36126" y="28052"/>
                  <a:pt x="36043" y="27873"/>
                </a:cubicBezTo>
                <a:cubicBezTo>
                  <a:pt x="35852" y="27516"/>
                  <a:pt x="35674" y="27135"/>
                  <a:pt x="35483" y="26778"/>
                </a:cubicBezTo>
                <a:lnTo>
                  <a:pt x="35483" y="26778"/>
                </a:lnTo>
                <a:cubicBezTo>
                  <a:pt x="35636" y="26802"/>
                  <a:pt x="35787" y="26814"/>
                  <a:pt x="35936" y="26814"/>
                </a:cubicBezTo>
                <a:cubicBezTo>
                  <a:pt x="36898" y="26814"/>
                  <a:pt x="37768" y="26323"/>
                  <a:pt x="38531" y="25456"/>
                </a:cubicBezTo>
                <a:cubicBezTo>
                  <a:pt x="39139" y="24754"/>
                  <a:pt x="39448" y="23956"/>
                  <a:pt x="39781" y="23087"/>
                </a:cubicBezTo>
                <a:cubicBezTo>
                  <a:pt x="40198" y="22004"/>
                  <a:pt x="40615" y="20611"/>
                  <a:pt x="41436" y="19741"/>
                </a:cubicBezTo>
                <a:cubicBezTo>
                  <a:pt x="42056" y="19087"/>
                  <a:pt x="42841" y="18801"/>
                  <a:pt x="43520" y="18265"/>
                </a:cubicBezTo>
                <a:cubicBezTo>
                  <a:pt x="48890" y="14038"/>
                  <a:pt x="48342" y="6776"/>
                  <a:pt x="50747" y="930"/>
                </a:cubicBezTo>
                <a:cubicBezTo>
                  <a:pt x="50807" y="882"/>
                  <a:pt x="50854" y="846"/>
                  <a:pt x="50914" y="799"/>
                </a:cubicBezTo>
                <a:cubicBezTo>
                  <a:pt x="51009" y="703"/>
                  <a:pt x="50997" y="584"/>
                  <a:pt x="50938" y="489"/>
                </a:cubicBezTo>
                <a:cubicBezTo>
                  <a:pt x="50961" y="489"/>
                  <a:pt x="50961" y="453"/>
                  <a:pt x="50973" y="430"/>
                </a:cubicBezTo>
                <a:cubicBezTo>
                  <a:pt x="51062" y="235"/>
                  <a:pt x="50894" y="1"/>
                  <a:pt x="507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grpSp>
        <p:nvGrpSpPr>
          <p:cNvPr id="498" name="Google Shape;498;p35"/>
          <p:cNvGrpSpPr/>
          <p:nvPr/>
        </p:nvGrpSpPr>
        <p:grpSpPr>
          <a:xfrm>
            <a:off x="7205094" y="315131"/>
            <a:ext cx="2319893" cy="4649083"/>
            <a:chOff x="5108075" y="1607775"/>
            <a:chExt cx="1235300" cy="2475550"/>
          </a:xfrm>
        </p:grpSpPr>
        <p:sp>
          <p:nvSpPr>
            <p:cNvPr id="499" name="Google Shape;499;p35"/>
            <p:cNvSpPr/>
            <p:nvPr/>
          </p:nvSpPr>
          <p:spPr>
            <a:xfrm>
              <a:off x="5417325" y="2628675"/>
              <a:ext cx="284300" cy="45675"/>
            </a:xfrm>
            <a:custGeom>
              <a:avLst/>
              <a:gdLst/>
              <a:ahLst/>
              <a:cxnLst/>
              <a:rect l="l" t="t" r="r" b="b"/>
              <a:pathLst>
                <a:path w="11372" h="1827" extrusionOk="0">
                  <a:moveTo>
                    <a:pt x="854" y="1"/>
                  </a:moveTo>
                  <a:cubicBezTo>
                    <a:pt x="549" y="1"/>
                    <a:pt x="314" y="157"/>
                    <a:pt x="179" y="515"/>
                  </a:cubicBezTo>
                  <a:cubicBezTo>
                    <a:pt x="144" y="538"/>
                    <a:pt x="132" y="586"/>
                    <a:pt x="144" y="634"/>
                  </a:cubicBezTo>
                  <a:cubicBezTo>
                    <a:pt x="1" y="1015"/>
                    <a:pt x="13" y="1408"/>
                    <a:pt x="239" y="1765"/>
                  </a:cubicBezTo>
                  <a:cubicBezTo>
                    <a:pt x="273" y="1805"/>
                    <a:pt x="310" y="1827"/>
                    <a:pt x="350" y="1827"/>
                  </a:cubicBezTo>
                  <a:cubicBezTo>
                    <a:pt x="380" y="1827"/>
                    <a:pt x="410" y="1814"/>
                    <a:pt x="441" y="1789"/>
                  </a:cubicBezTo>
                  <a:lnTo>
                    <a:pt x="441" y="1777"/>
                  </a:lnTo>
                  <a:cubicBezTo>
                    <a:pt x="584" y="1658"/>
                    <a:pt x="513" y="1467"/>
                    <a:pt x="656" y="1360"/>
                  </a:cubicBezTo>
                  <a:cubicBezTo>
                    <a:pt x="715" y="955"/>
                    <a:pt x="1037" y="824"/>
                    <a:pt x="1334" y="657"/>
                  </a:cubicBezTo>
                  <a:cubicBezTo>
                    <a:pt x="1572" y="657"/>
                    <a:pt x="1811" y="681"/>
                    <a:pt x="2049" y="693"/>
                  </a:cubicBezTo>
                  <a:cubicBezTo>
                    <a:pt x="2668" y="753"/>
                    <a:pt x="3287" y="919"/>
                    <a:pt x="3882" y="931"/>
                  </a:cubicBezTo>
                  <a:cubicBezTo>
                    <a:pt x="4716" y="955"/>
                    <a:pt x="5537" y="1015"/>
                    <a:pt x="6371" y="1050"/>
                  </a:cubicBezTo>
                  <a:cubicBezTo>
                    <a:pt x="7740" y="1110"/>
                    <a:pt x="9109" y="1372"/>
                    <a:pt x="10490" y="1396"/>
                  </a:cubicBezTo>
                  <a:cubicBezTo>
                    <a:pt x="10740" y="1181"/>
                    <a:pt x="11133" y="1348"/>
                    <a:pt x="11371" y="1074"/>
                  </a:cubicBezTo>
                  <a:cubicBezTo>
                    <a:pt x="10995" y="980"/>
                    <a:pt x="10618" y="941"/>
                    <a:pt x="10225" y="941"/>
                  </a:cubicBezTo>
                  <a:cubicBezTo>
                    <a:pt x="10171" y="941"/>
                    <a:pt x="10116" y="942"/>
                    <a:pt x="10062" y="943"/>
                  </a:cubicBezTo>
                  <a:cubicBezTo>
                    <a:pt x="9958" y="1122"/>
                    <a:pt x="9839" y="1174"/>
                    <a:pt x="9720" y="1174"/>
                  </a:cubicBezTo>
                  <a:cubicBezTo>
                    <a:pt x="9624" y="1174"/>
                    <a:pt x="9528" y="1141"/>
                    <a:pt x="9438" y="1112"/>
                  </a:cubicBezTo>
                  <a:lnTo>
                    <a:pt x="9438" y="1112"/>
                  </a:lnTo>
                  <a:cubicBezTo>
                    <a:pt x="9498" y="1121"/>
                    <a:pt x="9545" y="1126"/>
                    <a:pt x="9586" y="1126"/>
                  </a:cubicBezTo>
                  <a:cubicBezTo>
                    <a:pt x="9716" y="1126"/>
                    <a:pt x="9772" y="1075"/>
                    <a:pt x="9919" y="943"/>
                  </a:cubicBezTo>
                  <a:cubicBezTo>
                    <a:pt x="9488" y="836"/>
                    <a:pt x="9058" y="780"/>
                    <a:pt x="8623" y="780"/>
                  </a:cubicBezTo>
                  <a:cubicBezTo>
                    <a:pt x="8433" y="780"/>
                    <a:pt x="8242" y="790"/>
                    <a:pt x="8049" y="812"/>
                  </a:cubicBezTo>
                  <a:cubicBezTo>
                    <a:pt x="8014" y="848"/>
                    <a:pt x="7990" y="872"/>
                    <a:pt x="7990" y="919"/>
                  </a:cubicBezTo>
                  <a:cubicBezTo>
                    <a:pt x="8026" y="955"/>
                    <a:pt x="8049" y="991"/>
                    <a:pt x="8109" y="991"/>
                  </a:cubicBezTo>
                  <a:cubicBezTo>
                    <a:pt x="8101" y="999"/>
                    <a:pt x="8093" y="1001"/>
                    <a:pt x="8085" y="1001"/>
                  </a:cubicBezTo>
                  <a:cubicBezTo>
                    <a:pt x="8069" y="1001"/>
                    <a:pt x="8053" y="991"/>
                    <a:pt x="8037" y="991"/>
                  </a:cubicBezTo>
                  <a:cubicBezTo>
                    <a:pt x="7978" y="955"/>
                    <a:pt x="7918" y="919"/>
                    <a:pt x="7918" y="836"/>
                  </a:cubicBezTo>
                  <a:lnTo>
                    <a:pt x="7918" y="765"/>
                  </a:lnTo>
                  <a:cubicBezTo>
                    <a:pt x="7799" y="622"/>
                    <a:pt x="7621" y="646"/>
                    <a:pt x="7454" y="634"/>
                  </a:cubicBezTo>
                  <a:cubicBezTo>
                    <a:pt x="5847" y="479"/>
                    <a:pt x="4227" y="419"/>
                    <a:pt x="2620" y="205"/>
                  </a:cubicBezTo>
                  <a:cubicBezTo>
                    <a:pt x="2498" y="152"/>
                    <a:pt x="2371" y="135"/>
                    <a:pt x="2242" y="135"/>
                  </a:cubicBezTo>
                  <a:cubicBezTo>
                    <a:pt x="2048" y="135"/>
                    <a:pt x="1849" y="172"/>
                    <a:pt x="1655" y="172"/>
                  </a:cubicBezTo>
                  <a:cubicBezTo>
                    <a:pt x="1492" y="172"/>
                    <a:pt x="1332" y="146"/>
                    <a:pt x="1179" y="50"/>
                  </a:cubicBezTo>
                  <a:cubicBezTo>
                    <a:pt x="1064" y="18"/>
                    <a:pt x="955" y="1"/>
                    <a:pt x="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5"/>
            <p:cNvSpPr/>
            <p:nvPr/>
          </p:nvSpPr>
          <p:spPr>
            <a:xfrm>
              <a:off x="5195875" y="2276300"/>
              <a:ext cx="175350" cy="78300"/>
            </a:xfrm>
            <a:custGeom>
              <a:avLst/>
              <a:gdLst/>
              <a:ahLst/>
              <a:cxnLst/>
              <a:rect l="l" t="t" r="r" b="b"/>
              <a:pathLst>
                <a:path w="7014" h="3132" extrusionOk="0">
                  <a:moveTo>
                    <a:pt x="1060" y="1"/>
                  </a:moveTo>
                  <a:cubicBezTo>
                    <a:pt x="1001" y="13"/>
                    <a:pt x="941" y="24"/>
                    <a:pt x="882" y="72"/>
                  </a:cubicBezTo>
                  <a:cubicBezTo>
                    <a:pt x="822" y="120"/>
                    <a:pt x="882" y="215"/>
                    <a:pt x="786" y="263"/>
                  </a:cubicBezTo>
                  <a:cubicBezTo>
                    <a:pt x="715" y="239"/>
                    <a:pt x="655" y="203"/>
                    <a:pt x="584" y="179"/>
                  </a:cubicBezTo>
                  <a:cubicBezTo>
                    <a:pt x="524" y="155"/>
                    <a:pt x="477" y="143"/>
                    <a:pt x="417" y="143"/>
                  </a:cubicBezTo>
                  <a:cubicBezTo>
                    <a:pt x="274" y="143"/>
                    <a:pt x="131" y="191"/>
                    <a:pt x="36" y="322"/>
                  </a:cubicBezTo>
                  <a:cubicBezTo>
                    <a:pt x="12" y="358"/>
                    <a:pt x="12" y="382"/>
                    <a:pt x="1" y="417"/>
                  </a:cubicBezTo>
                  <a:cubicBezTo>
                    <a:pt x="96" y="453"/>
                    <a:pt x="191" y="513"/>
                    <a:pt x="286" y="560"/>
                  </a:cubicBezTo>
                  <a:cubicBezTo>
                    <a:pt x="405" y="667"/>
                    <a:pt x="596" y="548"/>
                    <a:pt x="703" y="691"/>
                  </a:cubicBezTo>
                  <a:lnTo>
                    <a:pt x="715" y="691"/>
                  </a:lnTo>
                  <a:cubicBezTo>
                    <a:pt x="834" y="798"/>
                    <a:pt x="1024" y="715"/>
                    <a:pt x="1144" y="834"/>
                  </a:cubicBezTo>
                  <a:cubicBezTo>
                    <a:pt x="1263" y="965"/>
                    <a:pt x="1465" y="858"/>
                    <a:pt x="1596" y="965"/>
                  </a:cubicBezTo>
                  <a:cubicBezTo>
                    <a:pt x="1906" y="977"/>
                    <a:pt x="2239" y="977"/>
                    <a:pt x="2548" y="989"/>
                  </a:cubicBezTo>
                  <a:cubicBezTo>
                    <a:pt x="2672" y="1014"/>
                    <a:pt x="2779" y="1153"/>
                    <a:pt x="2904" y="1153"/>
                  </a:cubicBezTo>
                  <a:cubicBezTo>
                    <a:pt x="2959" y="1153"/>
                    <a:pt x="3018" y="1125"/>
                    <a:pt x="3084" y="1048"/>
                  </a:cubicBezTo>
                  <a:cubicBezTo>
                    <a:pt x="3132" y="1025"/>
                    <a:pt x="3132" y="989"/>
                    <a:pt x="3144" y="953"/>
                  </a:cubicBezTo>
                  <a:lnTo>
                    <a:pt x="3144" y="953"/>
                  </a:lnTo>
                  <a:cubicBezTo>
                    <a:pt x="3156" y="1036"/>
                    <a:pt x="3072" y="1072"/>
                    <a:pt x="3049" y="1120"/>
                  </a:cubicBezTo>
                  <a:cubicBezTo>
                    <a:pt x="2679" y="1667"/>
                    <a:pt x="2084" y="2037"/>
                    <a:pt x="1775" y="2632"/>
                  </a:cubicBezTo>
                  <a:cubicBezTo>
                    <a:pt x="1644" y="2882"/>
                    <a:pt x="1655" y="2882"/>
                    <a:pt x="1882" y="3132"/>
                  </a:cubicBezTo>
                  <a:cubicBezTo>
                    <a:pt x="1894" y="3072"/>
                    <a:pt x="1953" y="3037"/>
                    <a:pt x="2013" y="2989"/>
                  </a:cubicBezTo>
                  <a:cubicBezTo>
                    <a:pt x="2036" y="2930"/>
                    <a:pt x="2096" y="2882"/>
                    <a:pt x="2144" y="2834"/>
                  </a:cubicBezTo>
                  <a:cubicBezTo>
                    <a:pt x="2191" y="2799"/>
                    <a:pt x="2239" y="2751"/>
                    <a:pt x="2298" y="2703"/>
                  </a:cubicBezTo>
                  <a:cubicBezTo>
                    <a:pt x="2334" y="2656"/>
                    <a:pt x="2382" y="2632"/>
                    <a:pt x="2429" y="2608"/>
                  </a:cubicBezTo>
                  <a:cubicBezTo>
                    <a:pt x="2441" y="2596"/>
                    <a:pt x="2477" y="2584"/>
                    <a:pt x="2489" y="2572"/>
                  </a:cubicBezTo>
                  <a:cubicBezTo>
                    <a:pt x="2537" y="2537"/>
                    <a:pt x="2560" y="2489"/>
                    <a:pt x="2608" y="2465"/>
                  </a:cubicBezTo>
                  <a:lnTo>
                    <a:pt x="2668" y="2406"/>
                  </a:lnTo>
                  <a:lnTo>
                    <a:pt x="2787" y="2287"/>
                  </a:lnTo>
                  <a:lnTo>
                    <a:pt x="2870" y="2156"/>
                  </a:lnTo>
                  <a:cubicBezTo>
                    <a:pt x="2965" y="2037"/>
                    <a:pt x="3072" y="1929"/>
                    <a:pt x="3191" y="1858"/>
                  </a:cubicBezTo>
                  <a:cubicBezTo>
                    <a:pt x="3251" y="1822"/>
                    <a:pt x="3287" y="1798"/>
                    <a:pt x="3334" y="1763"/>
                  </a:cubicBezTo>
                  <a:cubicBezTo>
                    <a:pt x="3382" y="1739"/>
                    <a:pt x="3430" y="1703"/>
                    <a:pt x="3465" y="1667"/>
                  </a:cubicBezTo>
                  <a:lnTo>
                    <a:pt x="3525" y="1608"/>
                  </a:lnTo>
                  <a:cubicBezTo>
                    <a:pt x="3560" y="1560"/>
                    <a:pt x="3608" y="1525"/>
                    <a:pt x="3632" y="1489"/>
                  </a:cubicBezTo>
                  <a:lnTo>
                    <a:pt x="3739" y="1382"/>
                  </a:lnTo>
                  <a:cubicBezTo>
                    <a:pt x="3799" y="1334"/>
                    <a:pt x="3858" y="1322"/>
                    <a:pt x="3930" y="1310"/>
                  </a:cubicBezTo>
                  <a:cubicBezTo>
                    <a:pt x="3989" y="1310"/>
                    <a:pt x="4072" y="1334"/>
                    <a:pt x="4144" y="1346"/>
                  </a:cubicBezTo>
                  <a:cubicBezTo>
                    <a:pt x="4176" y="1362"/>
                    <a:pt x="4208" y="1369"/>
                    <a:pt x="4242" y="1369"/>
                  </a:cubicBezTo>
                  <a:cubicBezTo>
                    <a:pt x="4282" y="1369"/>
                    <a:pt x="4324" y="1359"/>
                    <a:pt x="4370" y="1346"/>
                  </a:cubicBezTo>
                  <a:cubicBezTo>
                    <a:pt x="4442" y="1346"/>
                    <a:pt x="4513" y="1346"/>
                    <a:pt x="4573" y="1406"/>
                  </a:cubicBezTo>
                  <a:cubicBezTo>
                    <a:pt x="4599" y="1432"/>
                    <a:pt x="4619" y="1446"/>
                    <a:pt x="4648" y="1446"/>
                  </a:cubicBezTo>
                  <a:cubicBezTo>
                    <a:pt x="4657" y="1446"/>
                    <a:pt x="4668" y="1444"/>
                    <a:pt x="4680" y="1441"/>
                  </a:cubicBezTo>
                  <a:cubicBezTo>
                    <a:pt x="4711" y="1441"/>
                    <a:pt x="4738" y="1447"/>
                    <a:pt x="4773" y="1447"/>
                  </a:cubicBezTo>
                  <a:cubicBezTo>
                    <a:pt x="4791" y="1447"/>
                    <a:pt x="4811" y="1445"/>
                    <a:pt x="4834" y="1441"/>
                  </a:cubicBezTo>
                  <a:cubicBezTo>
                    <a:pt x="4834" y="1408"/>
                    <a:pt x="4833" y="1397"/>
                    <a:pt x="4834" y="1397"/>
                  </a:cubicBezTo>
                  <a:lnTo>
                    <a:pt x="4834" y="1397"/>
                  </a:lnTo>
                  <a:cubicBezTo>
                    <a:pt x="4835" y="1397"/>
                    <a:pt x="4840" y="1422"/>
                    <a:pt x="4860" y="1422"/>
                  </a:cubicBezTo>
                  <a:cubicBezTo>
                    <a:pt x="4868" y="1422"/>
                    <a:pt x="4880" y="1418"/>
                    <a:pt x="4894" y="1406"/>
                  </a:cubicBezTo>
                  <a:cubicBezTo>
                    <a:pt x="4920" y="1392"/>
                    <a:pt x="4935" y="1383"/>
                    <a:pt x="4952" y="1383"/>
                  </a:cubicBezTo>
                  <a:cubicBezTo>
                    <a:pt x="4965" y="1383"/>
                    <a:pt x="4980" y="1389"/>
                    <a:pt x="5001" y="1406"/>
                  </a:cubicBezTo>
                  <a:cubicBezTo>
                    <a:pt x="5061" y="1453"/>
                    <a:pt x="5120" y="1465"/>
                    <a:pt x="5180" y="1513"/>
                  </a:cubicBezTo>
                  <a:cubicBezTo>
                    <a:pt x="5239" y="1525"/>
                    <a:pt x="5287" y="1525"/>
                    <a:pt x="5335" y="1525"/>
                  </a:cubicBezTo>
                  <a:cubicBezTo>
                    <a:pt x="5406" y="1477"/>
                    <a:pt x="5474" y="1453"/>
                    <a:pt x="5544" y="1453"/>
                  </a:cubicBezTo>
                  <a:cubicBezTo>
                    <a:pt x="5614" y="1453"/>
                    <a:pt x="5686" y="1477"/>
                    <a:pt x="5763" y="1525"/>
                  </a:cubicBezTo>
                  <a:cubicBezTo>
                    <a:pt x="5794" y="1548"/>
                    <a:pt x="5815" y="1561"/>
                    <a:pt x="5838" y="1561"/>
                  </a:cubicBezTo>
                  <a:cubicBezTo>
                    <a:pt x="5851" y="1561"/>
                    <a:pt x="5865" y="1557"/>
                    <a:pt x="5882" y="1548"/>
                  </a:cubicBezTo>
                  <a:cubicBezTo>
                    <a:pt x="6042" y="1561"/>
                    <a:pt x="6208" y="1586"/>
                    <a:pt x="6374" y="1586"/>
                  </a:cubicBezTo>
                  <a:cubicBezTo>
                    <a:pt x="6530" y="1586"/>
                    <a:pt x="6685" y="1564"/>
                    <a:pt x="6835" y="1489"/>
                  </a:cubicBezTo>
                  <a:cubicBezTo>
                    <a:pt x="6954" y="1406"/>
                    <a:pt x="7013" y="1286"/>
                    <a:pt x="6966" y="1144"/>
                  </a:cubicBezTo>
                  <a:cubicBezTo>
                    <a:pt x="6918" y="1096"/>
                    <a:pt x="6882" y="1048"/>
                    <a:pt x="6823" y="1025"/>
                  </a:cubicBezTo>
                  <a:cubicBezTo>
                    <a:pt x="6644" y="977"/>
                    <a:pt x="6466" y="977"/>
                    <a:pt x="6287" y="917"/>
                  </a:cubicBezTo>
                  <a:cubicBezTo>
                    <a:pt x="6227" y="905"/>
                    <a:pt x="6168" y="905"/>
                    <a:pt x="6108" y="905"/>
                  </a:cubicBezTo>
                  <a:cubicBezTo>
                    <a:pt x="6103" y="902"/>
                    <a:pt x="6098" y="901"/>
                    <a:pt x="6093" y="901"/>
                  </a:cubicBezTo>
                  <a:cubicBezTo>
                    <a:pt x="6059" y="901"/>
                    <a:pt x="6046" y="981"/>
                    <a:pt x="6003" y="981"/>
                  </a:cubicBezTo>
                  <a:cubicBezTo>
                    <a:pt x="5990" y="981"/>
                    <a:pt x="5974" y="974"/>
                    <a:pt x="5954" y="953"/>
                  </a:cubicBezTo>
                  <a:cubicBezTo>
                    <a:pt x="5930" y="917"/>
                    <a:pt x="5870" y="894"/>
                    <a:pt x="5823" y="870"/>
                  </a:cubicBezTo>
                  <a:cubicBezTo>
                    <a:pt x="5751" y="858"/>
                    <a:pt x="5656" y="858"/>
                    <a:pt x="5585" y="858"/>
                  </a:cubicBezTo>
                  <a:cubicBezTo>
                    <a:pt x="5477" y="858"/>
                    <a:pt x="5394" y="786"/>
                    <a:pt x="5299" y="739"/>
                  </a:cubicBezTo>
                  <a:cubicBezTo>
                    <a:pt x="5239" y="727"/>
                    <a:pt x="5192" y="715"/>
                    <a:pt x="5132" y="691"/>
                  </a:cubicBezTo>
                  <a:cubicBezTo>
                    <a:pt x="4954" y="667"/>
                    <a:pt x="4799" y="679"/>
                    <a:pt x="4620" y="667"/>
                  </a:cubicBezTo>
                  <a:cubicBezTo>
                    <a:pt x="4525" y="655"/>
                    <a:pt x="4453" y="632"/>
                    <a:pt x="4358" y="620"/>
                  </a:cubicBezTo>
                  <a:cubicBezTo>
                    <a:pt x="4328" y="614"/>
                    <a:pt x="4305" y="611"/>
                    <a:pt x="4281" y="611"/>
                  </a:cubicBezTo>
                  <a:cubicBezTo>
                    <a:pt x="4257" y="611"/>
                    <a:pt x="4233" y="614"/>
                    <a:pt x="4203" y="620"/>
                  </a:cubicBezTo>
                  <a:cubicBezTo>
                    <a:pt x="4159" y="646"/>
                    <a:pt x="4120" y="658"/>
                    <a:pt x="4084" y="658"/>
                  </a:cubicBezTo>
                  <a:cubicBezTo>
                    <a:pt x="4022" y="658"/>
                    <a:pt x="3970" y="624"/>
                    <a:pt x="3918" y="572"/>
                  </a:cubicBezTo>
                  <a:cubicBezTo>
                    <a:pt x="3846" y="548"/>
                    <a:pt x="3751" y="513"/>
                    <a:pt x="3668" y="513"/>
                  </a:cubicBezTo>
                  <a:cubicBezTo>
                    <a:pt x="3465" y="513"/>
                    <a:pt x="3275" y="477"/>
                    <a:pt x="3096" y="394"/>
                  </a:cubicBezTo>
                  <a:cubicBezTo>
                    <a:pt x="2441" y="179"/>
                    <a:pt x="1727" y="19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5"/>
            <p:cNvSpPr/>
            <p:nvPr/>
          </p:nvSpPr>
          <p:spPr>
            <a:xfrm>
              <a:off x="5201825" y="1843625"/>
              <a:ext cx="28000" cy="217500"/>
            </a:xfrm>
            <a:custGeom>
              <a:avLst/>
              <a:gdLst/>
              <a:ahLst/>
              <a:cxnLst/>
              <a:rect l="l" t="t" r="r" b="b"/>
              <a:pathLst>
                <a:path w="1120" h="8700" extrusionOk="0">
                  <a:moveTo>
                    <a:pt x="398" y="1955"/>
                  </a:moveTo>
                  <a:cubicBezTo>
                    <a:pt x="397" y="2007"/>
                    <a:pt x="396" y="2058"/>
                    <a:pt x="395" y="2108"/>
                  </a:cubicBezTo>
                  <a:lnTo>
                    <a:pt x="395" y="2108"/>
                  </a:lnTo>
                  <a:cubicBezTo>
                    <a:pt x="395" y="2058"/>
                    <a:pt x="396" y="2007"/>
                    <a:pt x="398" y="1955"/>
                  </a:cubicBezTo>
                  <a:close/>
                  <a:moveTo>
                    <a:pt x="596" y="0"/>
                  </a:moveTo>
                  <a:cubicBezTo>
                    <a:pt x="570" y="0"/>
                    <a:pt x="542" y="3"/>
                    <a:pt x="513" y="8"/>
                  </a:cubicBezTo>
                  <a:cubicBezTo>
                    <a:pt x="382" y="55"/>
                    <a:pt x="465" y="198"/>
                    <a:pt x="394" y="282"/>
                  </a:cubicBezTo>
                  <a:cubicBezTo>
                    <a:pt x="332" y="226"/>
                    <a:pt x="276" y="196"/>
                    <a:pt x="224" y="196"/>
                  </a:cubicBezTo>
                  <a:cubicBezTo>
                    <a:pt x="165" y="196"/>
                    <a:pt x="111" y="235"/>
                    <a:pt x="60" y="317"/>
                  </a:cubicBezTo>
                  <a:cubicBezTo>
                    <a:pt x="1" y="770"/>
                    <a:pt x="1" y="1210"/>
                    <a:pt x="1" y="1663"/>
                  </a:cubicBezTo>
                  <a:cubicBezTo>
                    <a:pt x="36" y="3032"/>
                    <a:pt x="155" y="4377"/>
                    <a:pt x="263" y="5735"/>
                  </a:cubicBezTo>
                  <a:cubicBezTo>
                    <a:pt x="298" y="6378"/>
                    <a:pt x="334" y="7021"/>
                    <a:pt x="215" y="7652"/>
                  </a:cubicBezTo>
                  <a:cubicBezTo>
                    <a:pt x="155" y="8033"/>
                    <a:pt x="155" y="8354"/>
                    <a:pt x="298" y="8699"/>
                  </a:cubicBezTo>
                  <a:cubicBezTo>
                    <a:pt x="441" y="8640"/>
                    <a:pt x="501" y="8521"/>
                    <a:pt x="548" y="8414"/>
                  </a:cubicBezTo>
                  <a:cubicBezTo>
                    <a:pt x="584" y="8354"/>
                    <a:pt x="596" y="8295"/>
                    <a:pt x="608" y="8235"/>
                  </a:cubicBezTo>
                  <a:cubicBezTo>
                    <a:pt x="644" y="8033"/>
                    <a:pt x="632" y="7806"/>
                    <a:pt x="667" y="7580"/>
                  </a:cubicBezTo>
                  <a:cubicBezTo>
                    <a:pt x="775" y="7318"/>
                    <a:pt x="929" y="7044"/>
                    <a:pt x="751" y="6747"/>
                  </a:cubicBezTo>
                  <a:cubicBezTo>
                    <a:pt x="608" y="6485"/>
                    <a:pt x="655" y="6187"/>
                    <a:pt x="655" y="5890"/>
                  </a:cubicBezTo>
                  <a:lnTo>
                    <a:pt x="655" y="5675"/>
                  </a:lnTo>
                  <a:lnTo>
                    <a:pt x="655" y="5473"/>
                  </a:lnTo>
                  <a:lnTo>
                    <a:pt x="655" y="5056"/>
                  </a:lnTo>
                  <a:cubicBezTo>
                    <a:pt x="703" y="4627"/>
                    <a:pt x="405" y="4163"/>
                    <a:pt x="775" y="3770"/>
                  </a:cubicBezTo>
                  <a:cubicBezTo>
                    <a:pt x="977" y="3115"/>
                    <a:pt x="870" y="2461"/>
                    <a:pt x="763" y="1806"/>
                  </a:cubicBezTo>
                  <a:cubicBezTo>
                    <a:pt x="735" y="1694"/>
                    <a:pt x="721" y="1504"/>
                    <a:pt x="576" y="1504"/>
                  </a:cubicBezTo>
                  <a:cubicBezTo>
                    <a:pt x="542" y="1504"/>
                    <a:pt x="501" y="1514"/>
                    <a:pt x="452" y="1538"/>
                  </a:cubicBezTo>
                  <a:lnTo>
                    <a:pt x="452" y="1538"/>
                  </a:lnTo>
                  <a:cubicBezTo>
                    <a:pt x="452" y="1536"/>
                    <a:pt x="453" y="1534"/>
                    <a:pt x="453" y="1532"/>
                  </a:cubicBezTo>
                  <a:cubicBezTo>
                    <a:pt x="822" y="1079"/>
                    <a:pt x="1120" y="615"/>
                    <a:pt x="703" y="20"/>
                  </a:cubicBezTo>
                  <a:cubicBezTo>
                    <a:pt x="668" y="6"/>
                    <a:pt x="633"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5"/>
            <p:cNvSpPr/>
            <p:nvPr/>
          </p:nvSpPr>
          <p:spPr>
            <a:xfrm>
              <a:off x="5292325" y="2607900"/>
              <a:ext cx="154500" cy="33675"/>
            </a:xfrm>
            <a:custGeom>
              <a:avLst/>
              <a:gdLst/>
              <a:ahLst/>
              <a:cxnLst/>
              <a:rect l="l" t="t" r="r" b="b"/>
              <a:pathLst>
                <a:path w="6180" h="1347" extrusionOk="0">
                  <a:moveTo>
                    <a:pt x="155" y="0"/>
                  </a:moveTo>
                  <a:lnTo>
                    <a:pt x="155" y="0"/>
                  </a:lnTo>
                  <a:cubicBezTo>
                    <a:pt x="0" y="298"/>
                    <a:pt x="310" y="322"/>
                    <a:pt x="417" y="464"/>
                  </a:cubicBezTo>
                  <a:cubicBezTo>
                    <a:pt x="643" y="500"/>
                    <a:pt x="845" y="619"/>
                    <a:pt x="1107" y="619"/>
                  </a:cubicBezTo>
                  <a:cubicBezTo>
                    <a:pt x="2334" y="655"/>
                    <a:pt x="3548" y="881"/>
                    <a:pt x="4763" y="1048"/>
                  </a:cubicBezTo>
                  <a:cubicBezTo>
                    <a:pt x="4977" y="1072"/>
                    <a:pt x="5132" y="1119"/>
                    <a:pt x="5179" y="1346"/>
                  </a:cubicBezTo>
                  <a:cubicBezTo>
                    <a:pt x="5192" y="1344"/>
                    <a:pt x="5207" y="1344"/>
                    <a:pt x="5222" y="1344"/>
                  </a:cubicBezTo>
                  <a:cubicBezTo>
                    <a:pt x="5255" y="1344"/>
                    <a:pt x="5293" y="1346"/>
                    <a:pt x="5331" y="1346"/>
                  </a:cubicBezTo>
                  <a:cubicBezTo>
                    <a:pt x="5430" y="1346"/>
                    <a:pt x="5525" y="1330"/>
                    <a:pt x="5525" y="1215"/>
                  </a:cubicBezTo>
                  <a:cubicBezTo>
                    <a:pt x="5534" y="1018"/>
                    <a:pt x="5569" y="922"/>
                    <a:pt x="5693" y="922"/>
                  </a:cubicBezTo>
                  <a:cubicBezTo>
                    <a:pt x="5734" y="922"/>
                    <a:pt x="5784" y="932"/>
                    <a:pt x="5846" y="953"/>
                  </a:cubicBezTo>
                  <a:cubicBezTo>
                    <a:pt x="5882" y="974"/>
                    <a:pt x="5917" y="983"/>
                    <a:pt x="5952" y="983"/>
                  </a:cubicBezTo>
                  <a:cubicBezTo>
                    <a:pt x="6030" y="983"/>
                    <a:pt x="6105" y="938"/>
                    <a:pt x="6179" y="905"/>
                  </a:cubicBezTo>
                  <a:cubicBezTo>
                    <a:pt x="6049" y="738"/>
                    <a:pt x="5846" y="726"/>
                    <a:pt x="5656" y="691"/>
                  </a:cubicBezTo>
                  <a:cubicBezTo>
                    <a:pt x="5132" y="691"/>
                    <a:pt x="4632" y="524"/>
                    <a:pt x="4108" y="500"/>
                  </a:cubicBezTo>
                  <a:cubicBezTo>
                    <a:pt x="3172" y="420"/>
                    <a:pt x="2225" y="165"/>
                    <a:pt x="1267" y="165"/>
                  </a:cubicBezTo>
                  <a:cubicBezTo>
                    <a:pt x="1226" y="165"/>
                    <a:pt x="1185" y="166"/>
                    <a:pt x="1143" y="167"/>
                  </a:cubicBezTo>
                  <a:cubicBezTo>
                    <a:pt x="1107" y="226"/>
                    <a:pt x="1048" y="286"/>
                    <a:pt x="953" y="286"/>
                  </a:cubicBezTo>
                  <a:cubicBezTo>
                    <a:pt x="945" y="282"/>
                    <a:pt x="934" y="281"/>
                    <a:pt x="922" y="281"/>
                  </a:cubicBezTo>
                  <a:cubicBezTo>
                    <a:pt x="897" y="281"/>
                    <a:pt x="865" y="286"/>
                    <a:pt x="834" y="286"/>
                  </a:cubicBezTo>
                  <a:cubicBezTo>
                    <a:pt x="859" y="269"/>
                    <a:pt x="878" y="252"/>
                    <a:pt x="904" y="252"/>
                  </a:cubicBezTo>
                  <a:cubicBezTo>
                    <a:pt x="915" y="252"/>
                    <a:pt x="927" y="255"/>
                    <a:pt x="941" y="262"/>
                  </a:cubicBezTo>
                  <a:cubicBezTo>
                    <a:pt x="988" y="238"/>
                    <a:pt x="1012" y="214"/>
                    <a:pt x="1024" y="155"/>
                  </a:cubicBezTo>
                  <a:cubicBezTo>
                    <a:pt x="762" y="24"/>
                    <a:pt x="429" y="83"/>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5"/>
            <p:cNvSpPr/>
            <p:nvPr/>
          </p:nvSpPr>
          <p:spPr>
            <a:xfrm>
              <a:off x="5198550" y="2368275"/>
              <a:ext cx="19675" cy="209900"/>
            </a:xfrm>
            <a:custGeom>
              <a:avLst/>
              <a:gdLst/>
              <a:ahLst/>
              <a:cxnLst/>
              <a:rect l="l" t="t" r="r" b="b"/>
              <a:pathLst>
                <a:path w="787" h="8396" extrusionOk="0">
                  <a:moveTo>
                    <a:pt x="596" y="1"/>
                  </a:moveTo>
                  <a:cubicBezTo>
                    <a:pt x="394" y="72"/>
                    <a:pt x="251" y="203"/>
                    <a:pt x="215" y="394"/>
                  </a:cubicBezTo>
                  <a:cubicBezTo>
                    <a:pt x="108" y="810"/>
                    <a:pt x="1" y="1215"/>
                    <a:pt x="60" y="1656"/>
                  </a:cubicBezTo>
                  <a:cubicBezTo>
                    <a:pt x="155" y="2358"/>
                    <a:pt x="191" y="3072"/>
                    <a:pt x="191" y="3787"/>
                  </a:cubicBezTo>
                  <a:cubicBezTo>
                    <a:pt x="191" y="5311"/>
                    <a:pt x="251" y="6823"/>
                    <a:pt x="298" y="8347"/>
                  </a:cubicBezTo>
                  <a:cubicBezTo>
                    <a:pt x="332" y="8380"/>
                    <a:pt x="365" y="8395"/>
                    <a:pt x="401" y="8395"/>
                  </a:cubicBezTo>
                  <a:cubicBezTo>
                    <a:pt x="429" y="8395"/>
                    <a:pt x="458" y="8386"/>
                    <a:pt x="489" y="8371"/>
                  </a:cubicBezTo>
                  <a:cubicBezTo>
                    <a:pt x="536" y="8323"/>
                    <a:pt x="584" y="8264"/>
                    <a:pt x="596" y="8192"/>
                  </a:cubicBezTo>
                  <a:cubicBezTo>
                    <a:pt x="679" y="7763"/>
                    <a:pt x="584" y="7323"/>
                    <a:pt x="679" y="6894"/>
                  </a:cubicBezTo>
                  <a:cubicBezTo>
                    <a:pt x="715" y="6835"/>
                    <a:pt x="715" y="6763"/>
                    <a:pt x="727" y="6704"/>
                  </a:cubicBezTo>
                  <a:cubicBezTo>
                    <a:pt x="739" y="6609"/>
                    <a:pt x="739" y="6513"/>
                    <a:pt x="727" y="6418"/>
                  </a:cubicBezTo>
                  <a:lnTo>
                    <a:pt x="679" y="6239"/>
                  </a:lnTo>
                  <a:cubicBezTo>
                    <a:pt x="596" y="5989"/>
                    <a:pt x="679" y="5763"/>
                    <a:pt x="739" y="5525"/>
                  </a:cubicBezTo>
                  <a:cubicBezTo>
                    <a:pt x="786" y="5323"/>
                    <a:pt x="775" y="5120"/>
                    <a:pt x="727" y="4930"/>
                  </a:cubicBezTo>
                  <a:cubicBezTo>
                    <a:pt x="691" y="4763"/>
                    <a:pt x="656" y="4585"/>
                    <a:pt x="656" y="4430"/>
                  </a:cubicBezTo>
                  <a:lnTo>
                    <a:pt x="656" y="3989"/>
                  </a:lnTo>
                  <a:lnTo>
                    <a:pt x="656" y="3322"/>
                  </a:lnTo>
                  <a:lnTo>
                    <a:pt x="656" y="2977"/>
                  </a:lnTo>
                  <a:cubicBezTo>
                    <a:pt x="691" y="2048"/>
                    <a:pt x="572" y="1120"/>
                    <a:pt x="727" y="203"/>
                  </a:cubicBezTo>
                  <a:cubicBezTo>
                    <a:pt x="703" y="120"/>
                    <a:pt x="656" y="4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5"/>
            <p:cNvSpPr/>
            <p:nvPr/>
          </p:nvSpPr>
          <p:spPr>
            <a:xfrm>
              <a:off x="5206000" y="2576925"/>
              <a:ext cx="97650" cy="50975"/>
            </a:xfrm>
            <a:custGeom>
              <a:avLst/>
              <a:gdLst/>
              <a:ahLst/>
              <a:cxnLst/>
              <a:rect l="l" t="t" r="r" b="b"/>
              <a:pathLst>
                <a:path w="3906" h="2039" extrusionOk="0">
                  <a:moveTo>
                    <a:pt x="0" y="1"/>
                  </a:moveTo>
                  <a:cubicBezTo>
                    <a:pt x="0" y="394"/>
                    <a:pt x="12" y="799"/>
                    <a:pt x="0" y="1180"/>
                  </a:cubicBezTo>
                  <a:cubicBezTo>
                    <a:pt x="28" y="1807"/>
                    <a:pt x="124" y="2039"/>
                    <a:pt x="530" y="2039"/>
                  </a:cubicBezTo>
                  <a:cubicBezTo>
                    <a:pt x="655" y="2039"/>
                    <a:pt x="809" y="2017"/>
                    <a:pt x="1000" y="1977"/>
                  </a:cubicBezTo>
                  <a:cubicBezTo>
                    <a:pt x="1107" y="1959"/>
                    <a:pt x="1181" y="1788"/>
                    <a:pt x="1296" y="1788"/>
                  </a:cubicBezTo>
                  <a:cubicBezTo>
                    <a:pt x="1335" y="1788"/>
                    <a:pt x="1378" y="1807"/>
                    <a:pt x="1429" y="1858"/>
                  </a:cubicBezTo>
                  <a:cubicBezTo>
                    <a:pt x="2251" y="1811"/>
                    <a:pt x="3048" y="1751"/>
                    <a:pt x="3870" y="1703"/>
                  </a:cubicBezTo>
                  <a:cubicBezTo>
                    <a:pt x="3906" y="1477"/>
                    <a:pt x="3644" y="1418"/>
                    <a:pt x="3608" y="1239"/>
                  </a:cubicBezTo>
                  <a:cubicBezTo>
                    <a:pt x="3466" y="1136"/>
                    <a:pt x="3314" y="1106"/>
                    <a:pt x="3162" y="1106"/>
                  </a:cubicBezTo>
                  <a:cubicBezTo>
                    <a:pt x="3034" y="1106"/>
                    <a:pt x="2906" y="1128"/>
                    <a:pt x="2786" y="1144"/>
                  </a:cubicBezTo>
                  <a:cubicBezTo>
                    <a:pt x="2596" y="1167"/>
                    <a:pt x="2404" y="1178"/>
                    <a:pt x="2212" y="1178"/>
                  </a:cubicBezTo>
                  <a:cubicBezTo>
                    <a:pt x="1910" y="1178"/>
                    <a:pt x="1608" y="1152"/>
                    <a:pt x="1310" y="1108"/>
                  </a:cubicBezTo>
                  <a:cubicBezTo>
                    <a:pt x="1095" y="1129"/>
                    <a:pt x="890" y="1289"/>
                    <a:pt x="677" y="1289"/>
                  </a:cubicBezTo>
                  <a:cubicBezTo>
                    <a:pt x="642" y="1289"/>
                    <a:pt x="607" y="1285"/>
                    <a:pt x="572" y="1275"/>
                  </a:cubicBezTo>
                  <a:cubicBezTo>
                    <a:pt x="155" y="1156"/>
                    <a:pt x="584" y="834"/>
                    <a:pt x="453" y="620"/>
                  </a:cubicBezTo>
                  <a:cubicBezTo>
                    <a:pt x="334" y="430"/>
                    <a:pt x="358" y="15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5"/>
            <p:cNvSpPr/>
            <p:nvPr/>
          </p:nvSpPr>
          <p:spPr>
            <a:xfrm>
              <a:off x="5111925" y="2177800"/>
              <a:ext cx="48250" cy="108950"/>
            </a:xfrm>
            <a:custGeom>
              <a:avLst/>
              <a:gdLst/>
              <a:ahLst/>
              <a:cxnLst/>
              <a:rect l="l" t="t" r="r" b="b"/>
              <a:pathLst>
                <a:path w="1930" h="4358" extrusionOk="0">
                  <a:moveTo>
                    <a:pt x="383" y="1"/>
                  </a:moveTo>
                  <a:cubicBezTo>
                    <a:pt x="347" y="1"/>
                    <a:pt x="308" y="8"/>
                    <a:pt x="263" y="23"/>
                  </a:cubicBezTo>
                  <a:cubicBezTo>
                    <a:pt x="49" y="95"/>
                    <a:pt x="191" y="309"/>
                    <a:pt x="168" y="452"/>
                  </a:cubicBezTo>
                  <a:cubicBezTo>
                    <a:pt x="1" y="1238"/>
                    <a:pt x="322" y="2012"/>
                    <a:pt x="311" y="2810"/>
                  </a:cubicBezTo>
                  <a:cubicBezTo>
                    <a:pt x="489" y="3429"/>
                    <a:pt x="739" y="4012"/>
                    <a:pt x="1334" y="4357"/>
                  </a:cubicBezTo>
                  <a:cubicBezTo>
                    <a:pt x="1454" y="4143"/>
                    <a:pt x="1501" y="3964"/>
                    <a:pt x="1203" y="3893"/>
                  </a:cubicBezTo>
                  <a:cubicBezTo>
                    <a:pt x="1193" y="3893"/>
                    <a:pt x="1158" y="3825"/>
                    <a:pt x="1169" y="3825"/>
                  </a:cubicBezTo>
                  <a:lnTo>
                    <a:pt x="1169" y="3825"/>
                  </a:lnTo>
                  <a:cubicBezTo>
                    <a:pt x="1170" y="3825"/>
                    <a:pt x="1174" y="3828"/>
                    <a:pt x="1180" y="3833"/>
                  </a:cubicBezTo>
                  <a:cubicBezTo>
                    <a:pt x="1328" y="3869"/>
                    <a:pt x="1471" y="3920"/>
                    <a:pt x="1599" y="3920"/>
                  </a:cubicBezTo>
                  <a:cubicBezTo>
                    <a:pt x="1727" y="3920"/>
                    <a:pt x="1840" y="3869"/>
                    <a:pt x="1930" y="3702"/>
                  </a:cubicBezTo>
                  <a:cubicBezTo>
                    <a:pt x="1477" y="3345"/>
                    <a:pt x="1073" y="2952"/>
                    <a:pt x="1013" y="2333"/>
                  </a:cubicBezTo>
                  <a:cubicBezTo>
                    <a:pt x="953" y="2155"/>
                    <a:pt x="918" y="1976"/>
                    <a:pt x="858" y="1809"/>
                  </a:cubicBezTo>
                  <a:cubicBezTo>
                    <a:pt x="739" y="1333"/>
                    <a:pt x="894" y="809"/>
                    <a:pt x="727" y="333"/>
                  </a:cubicBezTo>
                  <a:cubicBezTo>
                    <a:pt x="638" y="184"/>
                    <a:pt x="565" y="1"/>
                    <a:pt x="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5"/>
            <p:cNvSpPr/>
            <p:nvPr/>
          </p:nvSpPr>
          <p:spPr>
            <a:xfrm>
              <a:off x="5331300" y="2726650"/>
              <a:ext cx="53025" cy="134575"/>
            </a:xfrm>
            <a:custGeom>
              <a:avLst/>
              <a:gdLst/>
              <a:ahLst/>
              <a:cxnLst/>
              <a:rect l="l" t="t" r="r" b="b"/>
              <a:pathLst>
                <a:path w="2121" h="5383" extrusionOk="0">
                  <a:moveTo>
                    <a:pt x="1894" y="1"/>
                  </a:moveTo>
                  <a:cubicBezTo>
                    <a:pt x="1430" y="858"/>
                    <a:pt x="1120" y="1715"/>
                    <a:pt x="1346" y="2703"/>
                  </a:cubicBezTo>
                  <a:cubicBezTo>
                    <a:pt x="1418" y="3037"/>
                    <a:pt x="1430" y="3394"/>
                    <a:pt x="1465" y="3751"/>
                  </a:cubicBezTo>
                  <a:cubicBezTo>
                    <a:pt x="1477" y="3894"/>
                    <a:pt x="1525" y="4073"/>
                    <a:pt x="1334" y="4108"/>
                  </a:cubicBezTo>
                  <a:cubicBezTo>
                    <a:pt x="918" y="4216"/>
                    <a:pt x="703" y="4597"/>
                    <a:pt x="346" y="4787"/>
                  </a:cubicBezTo>
                  <a:cubicBezTo>
                    <a:pt x="227" y="4978"/>
                    <a:pt x="25" y="5097"/>
                    <a:pt x="1" y="5335"/>
                  </a:cubicBezTo>
                  <a:cubicBezTo>
                    <a:pt x="19" y="5344"/>
                    <a:pt x="30" y="5367"/>
                    <a:pt x="50" y="5367"/>
                  </a:cubicBezTo>
                  <a:cubicBezTo>
                    <a:pt x="56" y="5367"/>
                    <a:pt x="64" y="5364"/>
                    <a:pt x="72" y="5359"/>
                  </a:cubicBezTo>
                  <a:cubicBezTo>
                    <a:pt x="96" y="5359"/>
                    <a:pt x="120" y="5382"/>
                    <a:pt x="156" y="5382"/>
                  </a:cubicBezTo>
                  <a:cubicBezTo>
                    <a:pt x="168" y="5382"/>
                    <a:pt x="191" y="5359"/>
                    <a:pt x="227" y="5359"/>
                  </a:cubicBezTo>
                  <a:cubicBezTo>
                    <a:pt x="299" y="5335"/>
                    <a:pt x="370" y="5299"/>
                    <a:pt x="429" y="5263"/>
                  </a:cubicBezTo>
                  <a:cubicBezTo>
                    <a:pt x="477" y="5228"/>
                    <a:pt x="513" y="5204"/>
                    <a:pt x="537" y="5156"/>
                  </a:cubicBezTo>
                  <a:cubicBezTo>
                    <a:pt x="572" y="5120"/>
                    <a:pt x="596" y="5085"/>
                    <a:pt x="632" y="5037"/>
                  </a:cubicBezTo>
                  <a:cubicBezTo>
                    <a:pt x="656" y="4989"/>
                    <a:pt x="703" y="4966"/>
                    <a:pt x="727" y="4930"/>
                  </a:cubicBezTo>
                  <a:cubicBezTo>
                    <a:pt x="787" y="4906"/>
                    <a:pt x="870" y="4858"/>
                    <a:pt x="930" y="4823"/>
                  </a:cubicBezTo>
                  <a:cubicBezTo>
                    <a:pt x="965" y="4811"/>
                    <a:pt x="1001" y="4787"/>
                    <a:pt x="1049" y="4751"/>
                  </a:cubicBezTo>
                  <a:cubicBezTo>
                    <a:pt x="1072" y="4727"/>
                    <a:pt x="1120" y="4692"/>
                    <a:pt x="1144" y="4668"/>
                  </a:cubicBezTo>
                  <a:lnTo>
                    <a:pt x="1191" y="4668"/>
                  </a:lnTo>
                  <a:cubicBezTo>
                    <a:pt x="1191" y="4636"/>
                    <a:pt x="1193" y="4623"/>
                    <a:pt x="1194" y="4623"/>
                  </a:cubicBezTo>
                  <a:lnTo>
                    <a:pt x="1194" y="4623"/>
                  </a:lnTo>
                  <a:cubicBezTo>
                    <a:pt x="1195" y="4623"/>
                    <a:pt x="1195" y="4676"/>
                    <a:pt x="1180" y="4739"/>
                  </a:cubicBezTo>
                  <a:cubicBezTo>
                    <a:pt x="1144" y="4823"/>
                    <a:pt x="1120" y="4918"/>
                    <a:pt x="1132" y="5025"/>
                  </a:cubicBezTo>
                  <a:cubicBezTo>
                    <a:pt x="1196" y="5117"/>
                    <a:pt x="1272" y="5142"/>
                    <a:pt x="1355" y="5142"/>
                  </a:cubicBezTo>
                  <a:cubicBezTo>
                    <a:pt x="1413" y="5142"/>
                    <a:pt x="1474" y="5130"/>
                    <a:pt x="1537" y="5120"/>
                  </a:cubicBezTo>
                  <a:cubicBezTo>
                    <a:pt x="1559" y="5117"/>
                    <a:pt x="1582" y="5116"/>
                    <a:pt x="1606" y="5116"/>
                  </a:cubicBezTo>
                  <a:cubicBezTo>
                    <a:pt x="1670" y="5116"/>
                    <a:pt x="1738" y="5127"/>
                    <a:pt x="1799" y="5144"/>
                  </a:cubicBezTo>
                  <a:cubicBezTo>
                    <a:pt x="1818" y="5147"/>
                    <a:pt x="1835" y="5149"/>
                    <a:pt x="1852" y="5149"/>
                  </a:cubicBezTo>
                  <a:cubicBezTo>
                    <a:pt x="1897" y="5149"/>
                    <a:pt x="1934" y="5138"/>
                    <a:pt x="1977" y="5120"/>
                  </a:cubicBezTo>
                  <a:cubicBezTo>
                    <a:pt x="2084" y="5061"/>
                    <a:pt x="2120" y="4978"/>
                    <a:pt x="2120" y="4870"/>
                  </a:cubicBezTo>
                  <a:cubicBezTo>
                    <a:pt x="1894" y="3334"/>
                    <a:pt x="1596" y="1810"/>
                    <a:pt x="2025" y="251"/>
                  </a:cubicBezTo>
                  <a:cubicBezTo>
                    <a:pt x="2033" y="223"/>
                    <a:pt x="2034" y="216"/>
                    <a:pt x="2032" y="216"/>
                  </a:cubicBezTo>
                  <a:lnTo>
                    <a:pt x="2032" y="216"/>
                  </a:lnTo>
                  <a:cubicBezTo>
                    <a:pt x="2031" y="216"/>
                    <a:pt x="2027" y="222"/>
                    <a:pt x="2023" y="222"/>
                  </a:cubicBezTo>
                  <a:cubicBezTo>
                    <a:pt x="2018" y="222"/>
                    <a:pt x="2013" y="214"/>
                    <a:pt x="2013" y="179"/>
                  </a:cubicBezTo>
                  <a:cubicBezTo>
                    <a:pt x="2001" y="108"/>
                    <a:pt x="1953" y="48"/>
                    <a:pt x="1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5"/>
            <p:cNvSpPr/>
            <p:nvPr/>
          </p:nvSpPr>
          <p:spPr>
            <a:xfrm>
              <a:off x="5115525" y="2099800"/>
              <a:ext cx="115800" cy="75175"/>
            </a:xfrm>
            <a:custGeom>
              <a:avLst/>
              <a:gdLst/>
              <a:ahLst/>
              <a:cxnLst/>
              <a:rect l="l" t="t" r="r" b="b"/>
              <a:pathLst>
                <a:path w="4632" h="3007" extrusionOk="0">
                  <a:moveTo>
                    <a:pt x="3988" y="0"/>
                  </a:moveTo>
                  <a:cubicBezTo>
                    <a:pt x="3917" y="0"/>
                    <a:pt x="3857" y="12"/>
                    <a:pt x="3798" y="48"/>
                  </a:cubicBezTo>
                  <a:cubicBezTo>
                    <a:pt x="3760" y="99"/>
                    <a:pt x="3718" y="123"/>
                    <a:pt x="3675" y="123"/>
                  </a:cubicBezTo>
                  <a:cubicBezTo>
                    <a:pt x="3637" y="123"/>
                    <a:pt x="3598" y="105"/>
                    <a:pt x="3560" y="72"/>
                  </a:cubicBezTo>
                  <a:cubicBezTo>
                    <a:pt x="3429" y="72"/>
                    <a:pt x="3322" y="131"/>
                    <a:pt x="3215" y="179"/>
                  </a:cubicBezTo>
                  <a:cubicBezTo>
                    <a:pt x="3024" y="262"/>
                    <a:pt x="2822" y="238"/>
                    <a:pt x="2607" y="286"/>
                  </a:cubicBezTo>
                  <a:cubicBezTo>
                    <a:pt x="2546" y="286"/>
                    <a:pt x="2497" y="351"/>
                    <a:pt x="2437" y="351"/>
                  </a:cubicBezTo>
                  <a:cubicBezTo>
                    <a:pt x="2416" y="351"/>
                    <a:pt x="2394" y="343"/>
                    <a:pt x="2369" y="322"/>
                  </a:cubicBezTo>
                  <a:lnTo>
                    <a:pt x="2369" y="322"/>
                  </a:lnTo>
                  <a:cubicBezTo>
                    <a:pt x="2383" y="329"/>
                    <a:pt x="2397" y="332"/>
                    <a:pt x="2410" y="332"/>
                  </a:cubicBezTo>
                  <a:cubicBezTo>
                    <a:pt x="2443" y="332"/>
                    <a:pt x="2471" y="315"/>
                    <a:pt x="2488" y="298"/>
                  </a:cubicBezTo>
                  <a:cubicBezTo>
                    <a:pt x="2524" y="238"/>
                    <a:pt x="2524" y="179"/>
                    <a:pt x="2476" y="131"/>
                  </a:cubicBezTo>
                  <a:cubicBezTo>
                    <a:pt x="2060" y="191"/>
                    <a:pt x="1655" y="262"/>
                    <a:pt x="1333" y="584"/>
                  </a:cubicBezTo>
                  <a:cubicBezTo>
                    <a:pt x="1071" y="738"/>
                    <a:pt x="988" y="1072"/>
                    <a:pt x="750" y="1262"/>
                  </a:cubicBezTo>
                  <a:cubicBezTo>
                    <a:pt x="690" y="1358"/>
                    <a:pt x="714" y="1488"/>
                    <a:pt x="595" y="1548"/>
                  </a:cubicBezTo>
                  <a:cubicBezTo>
                    <a:pt x="571" y="1608"/>
                    <a:pt x="536" y="1667"/>
                    <a:pt x="488" y="1715"/>
                  </a:cubicBezTo>
                  <a:cubicBezTo>
                    <a:pt x="452" y="1727"/>
                    <a:pt x="440" y="1762"/>
                    <a:pt x="452" y="1798"/>
                  </a:cubicBezTo>
                  <a:cubicBezTo>
                    <a:pt x="452" y="1893"/>
                    <a:pt x="393" y="1953"/>
                    <a:pt x="345" y="2012"/>
                  </a:cubicBezTo>
                  <a:lnTo>
                    <a:pt x="333" y="2024"/>
                  </a:lnTo>
                  <a:cubicBezTo>
                    <a:pt x="190" y="2143"/>
                    <a:pt x="321" y="2334"/>
                    <a:pt x="178" y="2441"/>
                  </a:cubicBezTo>
                  <a:cubicBezTo>
                    <a:pt x="155" y="2477"/>
                    <a:pt x="155" y="2501"/>
                    <a:pt x="167" y="2548"/>
                  </a:cubicBezTo>
                  <a:cubicBezTo>
                    <a:pt x="145" y="2757"/>
                    <a:pt x="1" y="3006"/>
                    <a:pt x="325" y="3006"/>
                  </a:cubicBezTo>
                  <a:cubicBezTo>
                    <a:pt x="352" y="3006"/>
                    <a:pt x="382" y="3004"/>
                    <a:pt x="417" y="3001"/>
                  </a:cubicBezTo>
                  <a:cubicBezTo>
                    <a:pt x="476" y="2989"/>
                    <a:pt x="536" y="2965"/>
                    <a:pt x="595" y="2929"/>
                  </a:cubicBezTo>
                  <a:cubicBezTo>
                    <a:pt x="643" y="2882"/>
                    <a:pt x="678" y="2846"/>
                    <a:pt x="702" y="2786"/>
                  </a:cubicBezTo>
                  <a:cubicBezTo>
                    <a:pt x="714" y="2727"/>
                    <a:pt x="714" y="2667"/>
                    <a:pt x="714" y="2608"/>
                  </a:cubicBezTo>
                  <a:cubicBezTo>
                    <a:pt x="714" y="2512"/>
                    <a:pt x="750" y="2441"/>
                    <a:pt x="774" y="2370"/>
                  </a:cubicBezTo>
                  <a:lnTo>
                    <a:pt x="869" y="2227"/>
                  </a:lnTo>
                  <a:cubicBezTo>
                    <a:pt x="905" y="2155"/>
                    <a:pt x="952" y="2084"/>
                    <a:pt x="988" y="2012"/>
                  </a:cubicBezTo>
                  <a:cubicBezTo>
                    <a:pt x="1000" y="1965"/>
                    <a:pt x="1012" y="1917"/>
                    <a:pt x="1024" y="1858"/>
                  </a:cubicBezTo>
                  <a:cubicBezTo>
                    <a:pt x="1048" y="1786"/>
                    <a:pt x="1071" y="1715"/>
                    <a:pt x="1107" y="1631"/>
                  </a:cubicBezTo>
                  <a:lnTo>
                    <a:pt x="1190" y="1500"/>
                  </a:lnTo>
                  <a:cubicBezTo>
                    <a:pt x="1250" y="1441"/>
                    <a:pt x="1310" y="1405"/>
                    <a:pt x="1381" y="1358"/>
                  </a:cubicBezTo>
                  <a:cubicBezTo>
                    <a:pt x="1429" y="1322"/>
                    <a:pt x="1488" y="1298"/>
                    <a:pt x="1536" y="1262"/>
                  </a:cubicBezTo>
                  <a:cubicBezTo>
                    <a:pt x="2060" y="941"/>
                    <a:pt x="2655" y="881"/>
                    <a:pt x="3250" y="869"/>
                  </a:cubicBezTo>
                  <a:cubicBezTo>
                    <a:pt x="3667" y="762"/>
                    <a:pt x="4060" y="655"/>
                    <a:pt x="4453" y="476"/>
                  </a:cubicBezTo>
                  <a:cubicBezTo>
                    <a:pt x="4631" y="250"/>
                    <a:pt x="4405" y="179"/>
                    <a:pt x="4286" y="72"/>
                  </a:cubicBezTo>
                  <a:cubicBezTo>
                    <a:pt x="4179" y="24"/>
                    <a:pt x="4096" y="0"/>
                    <a:pt x="3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5"/>
            <p:cNvSpPr/>
            <p:nvPr/>
          </p:nvSpPr>
          <p:spPr>
            <a:xfrm>
              <a:off x="5213425" y="2300700"/>
              <a:ext cx="61050" cy="74125"/>
            </a:xfrm>
            <a:custGeom>
              <a:avLst/>
              <a:gdLst/>
              <a:ahLst/>
              <a:cxnLst/>
              <a:rect l="l" t="t" r="r" b="b"/>
              <a:pathLst>
                <a:path w="2442" h="2965" extrusionOk="0">
                  <a:moveTo>
                    <a:pt x="2442" y="1"/>
                  </a:moveTo>
                  <a:cubicBezTo>
                    <a:pt x="2382" y="53"/>
                    <a:pt x="2320" y="70"/>
                    <a:pt x="2257" y="70"/>
                  </a:cubicBezTo>
                  <a:cubicBezTo>
                    <a:pt x="2137" y="70"/>
                    <a:pt x="2014" y="8"/>
                    <a:pt x="1898" y="8"/>
                  </a:cubicBezTo>
                  <a:cubicBezTo>
                    <a:pt x="1881" y="8"/>
                    <a:pt x="1863" y="10"/>
                    <a:pt x="1846" y="13"/>
                  </a:cubicBezTo>
                  <a:cubicBezTo>
                    <a:pt x="2096" y="191"/>
                    <a:pt x="1918" y="310"/>
                    <a:pt x="1799" y="465"/>
                  </a:cubicBezTo>
                  <a:cubicBezTo>
                    <a:pt x="1204" y="1203"/>
                    <a:pt x="513" y="1882"/>
                    <a:pt x="1" y="2716"/>
                  </a:cubicBezTo>
                  <a:cubicBezTo>
                    <a:pt x="1" y="2775"/>
                    <a:pt x="13" y="2835"/>
                    <a:pt x="13" y="2894"/>
                  </a:cubicBezTo>
                  <a:cubicBezTo>
                    <a:pt x="71" y="2944"/>
                    <a:pt x="129" y="2965"/>
                    <a:pt x="195" y="2965"/>
                  </a:cubicBezTo>
                  <a:cubicBezTo>
                    <a:pt x="224" y="2965"/>
                    <a:pt x="254" y="2961"/>
                    <a:pt x="287" y="2954"/>
                  </a:cubicBezTo>
                  <a:cubicBezTo>
                    <a:pt x="465" y="2906"/>
                    <a:pt x="525" y="2656"/>
                    <a:pt x="739" y="2656"/>
                  </a:cubicBezTo>
                  <a:cubicBezTo>
                    <a:pt x="894" y="2489"/>
                    <a:pt x="1073" y="2382"/>
                    <a:pt x="1156" y="2180"/>
                  </a:cubicBezTo>
                  <a:cubicBezTo>
                    <a:pt x="1132" y="2108"/>
                    <a:pt x="1037" y="2025"/>
                    <a:pt x="1061" y="2013"/>
                  </a:cubicBezTo>
                  <a:cubicBezTo>
                    <a:pt x="1299" y="1715"/>
                    <a:pt x="1358" y="1311"/>
                    <a:pt x="1715" y="1072"/>
                  </a:cubicBezTo>
                  <a:cubicBezTo>
                    <a:pt x="2085" y="822"/>
                    <a:pt x="2382" y="477"/>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5"/>
            <p:cNvSpPr/>
            <p:nvPr/>
          </p:nvSpPr>
          <p:spPr>
            <a:xfrm>
              <a:off x="6136175" y="2788800"/>
              <a:ext cx="105975" cy="19850"/>
            </a:xfrm>
            <a:custGeom>
              <a:avLst/>
              <a:gdLst/>
              <a:ahLst/>
              <a:cxnLst/>
              <a:rect l="l" t="t" r="r" b="b"/>
              <a:pathLst>
                <a:path w="4239" h="794" extrusionOk="0">
                  <a:moveTo>
                    <a:pt x="483" y="0"/>
                  </a:moveTo>
                  <a:cubicBezTo>
                    <a:pt x="390" y="0"/>
                    <a:pt x="297" y="26"/>
                    <a:pt x="203" y="98"/>
                  </a:cubicBezTo>
                  <a:cubicBezTo>
                    <a:pt x="84" y="194"/>
                    <a:pt x="0" y="313"/>
                    <a:pt x="119" y="479"/>
                  </a:cubicBezTo>
                  <a:cubicBezTo>
                    <a:pt x="429" y="706"/>
                    <a:pt x="786" y="729"/>
                    <a:pt x="1143" y="729"/>
                  </a:cubicBezTo>
                  <a:cubicBezTo>
                    <a:pt x="1471" y="729"/>
                    <a:pt x="1793" y="667"/>
                    <a:pt x="2113" y="667"/>
                  </a:cubicBezTo>
                  <a:cubicBezTo>
                    <a:pt x="2258" y="667"/>
                    <a:pt x="2403" y="680"/>
                    <a:pt x="2548" y="717"/>
                  </a:cubicBezTo>
                  <a:lnTo>
                    <a:pt x="3406" y="717"/>
                  </a:lnTo>
                  <a:cubicBezTo>
                    <a:pt x="3492" y="769"/>
                    <a:pt x="3585" y="793"/>
                    <a:pt x="3678" y="793"/>
                  </a:cubicBezTo>
                  <a:cubicBezTo>
                    <a:pt x="3778" y="793"/>
                    <a:pt x="3879" y="767"/>
                    <a:pt x="3977" y="717"/>
                  </a:cubicBezTo>
                  <a:cubicBezTo>
                    <a:pt x="4025" y="706"/>
                    <a:pt x="4060" y="706"/>
                    <a:pt x="4108" y="706"/>
                  </a:cubicBezTo>
                  <a:cubicBezTo>
                    <a:pt x="4168" y="658"/>
                    <a:pt x="4215" y="610"/>
                    <a:pt x="4239" y="587"/>
                  </a:cubicBezTo>
                  <a:lnTo>
                    <a:pt x="4239" y="527"/>
                  </a:lnTo>
                  <a:lnTo>
                    <a:pt x="4239" y="467"/>
                  </a:lnTo>
                  <a:cubicBezTo>
                    <a:pt x="4150" y="253"/>
                    <a:pt x="3987" y="226"/>
                    <a:pt x="3810" y="226"/>
                  </a:cubicBezTo>
                  <a:cubicBezTo>
                    <a:pt x="3752" y="226"/>
                    <a:pt x="3691" y="229"/>
                    <a:pt x="3632" y="229"/>
                  </a:cubicBezTo>
                  <a:cubicBezTo>
                    <a:pt x="3601" y="230"/>
                    <a:pt x="3571" y="230"/>
                    <a:pt x="3541" y="230"/>
                  </a:cubicBezTo>
                  <a:cubicBezTo>
                    <a:pt x="2952" y="230"/>
                    <a:pt x="2370" y="143"/>
                    <a:pt x="1777" y="143"/>
                  </a:cubicBezTo>
                  <a:cubicBezTo>
                    <a:pt x="1645" y="143"/>
                    <a:pt x="1514" y="148"/>
                    <a:pt x="1381" y="158"/>
                  </a:cubicBezTo>
                  <a:lnTo>
                    <a:pt x="1251" y="158"/>
                  </a:lnTo>
                  <a:cubicBezTo>
                    <a:pt x="1226" y="162"/>
                    <a:pt x="1201" y="164"/>
                    <a:pt x="1176" y="164"/>
                  </a:cubicBezTo>
                  <a:cubicBezTo>
                    <a:pt x="946" y="164"/>
                    <a:pt x="717"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5"/>
            <p:cNvSpPr/>
            <p:nvPr/>
          </p:nvSpPr>
          <p:spPr>
            <a:xfrm>
              <a:off x="5383575" y="2681700"/>
              <a:ext cx="37950" cy="61675"/>
            </a:xfrm>
            <a:custGeom>
              <a:avLst/>
              <a:gdLst/>
              <a:ahLst/>
              <a:cxnLst/>
              <a:rect l="l" t="t" r="r" b="b"/>
              <a:pathLst>
                <a:path w="1518" h="2467" extrusionOk="0">
                  <a:moveTo>
                    <a:pt x="672" y="1"/>
                  </a:moveTo>
                  <a:cubicBezTo>
                    <a:pt x="434" y="287"/>
                    <a:pt x="208" y="572"/>
                    <a:pt x="208" y="953"/>
                  </a:cubicBezTo>
                  <a:cubicBezTo>
                    <a:pt x="208" y="989"/>
                    <a:pt x="208" y="1013"/>
                    <a:pt x="232" y="1049"/>
                  </a:cubicBezTo>
                  <a:cubicBezTo>
                    <a:pt x="279" y="1382"/>
                    <a:pt x="89" y="1680"/>
                    <a:pt x="41" y="2013"/>
                  </a:cubicBezTo>
                  <a:cubicBezTo>
                    <a:pt x="0" y="2318"/>
                    <a:pt x="99" y="2467"/>
                    <a:pt x="336" y="2467"/>
                  </a:cubicBezTo>
                  <a:cubicBezTo>
                    <a:pt x="376" y="2467"/>
                    <a:pt x="421" y="2462"/>
                    <a:pt x="470" y="2454"/>
                  </a:cubicBezTo>
                  <a:cubicBezTo>
                    <a:pt x="994" y="2061"/>
                    <a:pt x="922" y="1311"/>
                    <a:pt x="1339" y="846"/>
                  </a:cubicBezTo>
                  <a:cubicBezTo>
                    <a:pt x="1363" y="811"/>
                    <a:pt x="1398" y="751"/>
                    <a:pt x="1422" y="691"/>
                  </a:cubicBezTo>
                  <a:lnTo>
                    <a:pt x="1470" y="596"/>
                  </a:lnTo>
                  <a:cubicBezTo>
                    <a:pt x="1506" y="537"/>
                    <a:pt x="1517" y="477"/>
                    <a:pt x="1517" y="418"/>
                  </a:cubicBezTo>
                  <a:cubicBezTo>
                    <a:pt x="1517" y="299"/>
                    <a:pt x="1482" y="179"/>
                    <a:pt x="1375" y="108"/>
                  </a:cubicBezTo>
                  <a:cubicBezTo>
                    <a:pt x="1357" y="95"/>
                    <a:pt x="1338" y="90"/>
                    <a:pt x="1318" y="90"/>
                  </a:cubicBezTo>
                  <a:cubicBezTo>
                    <a:pt x="1285" y="90"/>
                    <a:pt x="1250" y="105"/>
                    <a:pt x="1220" y="120"/>
                  </a:cubicBezTo>
                  <a:cubicBezTo>
                    <a:pt x="1197" y="157"/>
                    <a:pt x="1177" y="170"/>
                    <a:pt x="1159" y="170"/>
                  </a:cubicBezTo>
                  <a:cubicBezTo>
                    <a:pt x="1112" y="170"/>
                    <a:pt x="1076" y="87"/>
                    <a:pt x="1032" y="87"/>
                  </a:cubicBezTo>
                  <a:cubicBezTo>
                    <a:pt x="1020" y="87"/>
                    <a:pt x="1007" y="93"/>
                    <a:pt x="994" y="108"/>
                  </a:cubicBezTo>
                  <a:cubicBezTo>
                    <a:pt x="935" y="173"/>
                    <a:pt x="891" y="197"/>
                    <a:pt x="857" y="197"/>
                  </a:cubicBezTo>
                  <a:cubicBezTo>
                    <a:pt x="767" y="197"/>
                    <a:pt x="741" y="27"/>
                    <a:pt x="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6112650" y="2762075"/>
              <a:ext cx="99450" cy="14250"/>
            </a:xfrm>
            <a:custGeom>
              <a:avLst/>
              <a:gdLst/>
              <a:ahLst/>
              <a:cxnLst/>
              <a:rect l="l" t="t" r="r" b="b"/>
              <a:pathLst>
                <a:path w="3978" h="570" extrusionOk="0">
                  <a:moveTo>
                    <a:pt x="173" y="1"/>
                  </a:moveTo>
                  <a:cubicBezTo>
                    <a:pt x="120" y="1"/>
                    <a:pt x="66" y="18"/>
                    <a:pt x="13" y="60"/>
                  </a:cubicBezTo>
                  <a:cubicBezTo>
                    <a:pt x="1" y="132"/>
                    <a:pt x="13" y="215"/>
                    <a:pt x="48" y="286"/>
                  </a:cubicBezTo>
                  <a:cubicBezTo>
                    <a:pt x="120" y="393"/>
                    <a:pt x="215" y="453"/>
                    <a:pt x="334" y="489"/>
                  </a:cubicBezTo>
                  <a:cubicBezTo>
                    <a:pt x="552" y="538"/>
                    <a:pt x="768" y="555"/>
                    <a:pt x="984" y="555"/>
                  </a:cubicBezTo>
                  <a:cubicBezTo>
                    <a:pt x="1418" y="555"/>
                    <a:pt x="1850" y="488"/>
                    <a:pt x="2287" y="488"/>
                  </a:cubicBezTo>
                  <a:cubicBezTo>
                    <a:pt x="2311" y="488"/>
                    <a:pt x="2334" y="488"/>
                    <a:pt x="2358" y="489"/>
                  </a:cubicBezTo>
                  <a:cubicBezTo>
                    <a:pt x="2447" y="542"/>
                    <a:pt x="2540" y="569"/>
                    <a:pt x="2634" y="569"/>
                  </a:cubicBezTo>
                  <a:cubicBezTo>
                    <a:pt x="2727" y="569"/>
                    <a:pt x="2823" y="542"/>
                    <a:pt x="2918" y="489"/>
                  </a:cubicBezTo>
                  <a:lnTo>
                    <a:pt x="3204" y="489"/>
                  </a:lnTo>
                  <a:cubicBezTo>
                    <a:pt x="3272" y="435"/>
                    <a:pt x="3346" y="421"/>
                    <a:pt x="3422" y="421"/>
                  </a:cubicBezTo>
                  <a:cubicBezTo>
                    <a:pt x="3502" y="421"/>
                    <a:pt x="3585" y="437"/>
                    <a:pt x="3665" y="437"/>
                  </a:cubicBezTo>
                  <a:cubicBezTo>
                    <a:pt x="3694" y="437"/>
                    <a:pt x="3723" y="435"/>
                    <a:pt x="3751" y="429"/>
                  </a:cubicBezTo>
                  <a:cubicBezTo>
                    <a:pt x="3846" y="393"/>
                    <a:pt x="3918" y="334"/>
                    <a:pt x="3966" y="239"/>
                  </a:cubicBezTo>
                  <a:cubicBezTo>
                    <a:pt x="3977" y="167"/>
                    <a:pt x="3966" y="108"/>
                    <a:pt x="3918" y="60"/>
                  </a:cubicBezTo>
                  <a:cubicBezTo>
                    <a:pt x="3476" y="73"/>
                    <a:pt x="3036" y="78"/>
                    <a:pt x="2596" y="78"/>
                  </a:cubicBezTo>
                  <a:cubicBezTo>
                    <a:pt x="1840" y="78"/>
                    <a:pt x="1087" y="63"/>
                    <a:pt x="334" y="48"/>
                  </a:cubicBezTo>
                  <a:cubicBezTo>
                    <a:pt x="281" y="18"/>
                    <a:pt x="227"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6080800" y="2345800"/>
              <a:ext cx="113450" cy="13825"/>
            </a:xfrm>
            <a:custGeom>
              <a:avLst/>
              <a:gdLst/>
              <a:ahLst/>
              <a:cxnLst/>
              <a:rect l="l" t="t" r="r" b="b"/>
              <a:pathLst>
                <a:path w="4538" h="553" extrusionOk="0">
                  <a:moveTo>
                    <a:pt x="3817" y="0"/>
                  </a:moveTo>
                  <a:cubicBezTo>
                    <a:pt x="3735" y="0"/>
                    <a:pt x="3656" y="18"/>
                    <a:pt x="3585" y="90"/>
                  </a:cubicBezTo>
                  <a:lnTo>
                    <a:pt x="3596" y="90"/>
                  </a:lnTo>
                  <a:cubicBezTo>
                    <a:pt x="3504" y="134"/>
                    <a:pt x="3412" y="149"/>
                    <a:pt x="3320" y="149"/>
                  </a:cubicBezTo>
                  <a:cubicBezTo>
                    <a:pt x="3162" y="149"/>
                    <a:pt x="3004" y="105"/>
                    <a:pt x="2846" y="90"/>
                  </a:cubicBezTo>
                  <a:cubicBezTo>
                    <a:pt x="2829" y="102"/>
                    <a:pt x="2808" y="108"/>
                    <a:pt x="2788" y="108"/>
                  </a:cubicBezTo>
                  <a:cubicBezTo>
                    <a:pt x="2769" y="108"/>
                    <a:pt x="2751" y="102"/>
                    <a:pt x="2739" y="90"/>
                  </a:cubicBezTo>
                  <a:cubicBezTo>
                    <a:pt x="2192" y="78"/>
                    <a:pt x="1620" y="78"/>
                    <a:pt x="1072" y="54"/>
                  </a:cubicBezTo>
                  <a:cubicBezTo>
                    <a:pt x="940" y="24"/>
                    <a:pt x="809" y="2"/>
                    <a:pt x="667" y="2"/>
                  </a:cubicBezTo>
                  <a:cubicBezTo>
                    <a:pt x="477" y="2"/>
                    <a:pt x="266" y="41"/>
                    <a:pt x="1" y="150"/>
                  </a:cubicBezTo>
                  <a:cubicBezTo>
                    <a:pt x="297" y="258"/>
                    <a:pt x="570" y="277"/>
                    <a:pt x="825" y="277"/>
                  </a:cubicBezTo>
                  <a:cubicBezTo>
                    <a:pt x="957" y="277"/>
                    <a:pt x="1083" y="272"/>
                    <a:pt x="1206" y="272"/>
                  </a:cubicBezTo>
                  <a:cubicBezTo>
                    <a:pt x="1392" y="272"/>
                    <a:pt x="1569" y="283"/>
                    <a:pt x="1739" y="340"/>
                  </a:cubicBezTo>
                  <a:cubicBezTo>
                    <a:pt x="2280" y="416"/>
                    <a:pt x="2822" y="552"/>
                    <a:pt x="3367" y="552"/>
                  </a:cubicBezTo>
                  <a:cubicBezTo>
                    <a:pt x="3590" y="552"/>
                    <a:pt x="3813" y="530"/>
                    <a:pt x="4037" y="471"/>
                  </a:cubicBezTo>
                  <a:cubicBezTo>
                    <a:pt x="4347" y="376"/>
                    <a:pt x="4537" y="257"/>
                    <a:pt x="4108" y="19"/>
                  </a:cubicBezTo>
                  <a:lnTo>
                    <a:pt x="4108" y="19"/>
                  </a:lnTo>
                  <a:cubicBezTo>
                    <a:pt x="4097" y="19"/>
                    <a:pt x="4086" y="20"/>
                    <a:pt x="4075" y="20"/>
                  </a:cubicBezTo>
                  <a:cubicBezTo>
                    <a:pt x="3989" y="20"/>
                    <a:pt x="3902" y="0"/>
                    <a:pt x="3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6149275" y="2998725"/>
              <a:ext cx="86925" cy="21150"/>
            </a:xfrm>
            <a:custGeom>
              <a:avLst/>
              <a:gdLst/>
              <a:ahLst/>
              <a:cxnLst/>
              <a:rect l="l" t="t" r="r" b="b"/>
              <a:pathLst>
                <a:path w="3477" h="846" extrusionOk="0">
                  <a:moveTo>
                    <a:pt x="3274" y="0"/>
                  </a:moveTo>
                  <a:cubicBezTo>
                    <a:pt x="3203" y="0"/>
                    <a:pt x="3143" y="12"/>
                    <a:pt x="3084" y="48"/>
                  </a:cubicBezTo>
                  <a:cubicBezTo>
                    <a:pt x="2832" y="121"/>
                    <a:pt x="2576" y="134"/>
                    <a:pt x="2321" y="134"/>
                  </a:cubicBezTo>
                  <a:cubicBezTo>
                    <a:pt x="2165" y="134"/>
                    <a:pt x="2009" y="129"/>
                    <a:pt x="1854" y="129"/>
                  </a:cubicBezTo>
                  <a:cubicBezTo>
                    <a:pt x="1808" y="129"/>
                    <a:pt x="1761" y="130"/>
                    <a:pt x="1715" y="131"/>
                  </a:cubicBezTo>
                  <a:cubicBezTo>
                    <a:pt x="1682" y="124"/>
                    <a:pt x="1650" y="120"/>
                    <a:pt x="1618" y="120"/>
                  </a:cubicBezTo>
                  <a:cubicBezTo>
                    <a:pt x="1389" y="120"/>
                    <a:pt x="1184" y="289"/>
                    <a:pt x="952" y="289"/>
                  </a:cubicBezTo>
                  <a:cubicBezTo>
                    <a:pt x="902" y="289"/>
                    <a:pt x="851" y="281"/>
                    <a:pt x="798" y="262"/>
                  </a:cubicBezTo>
                  <a:lnTo>
                    <a:pt x="607" y="262"/>
                  </a:lnTo>
                  <a:cubicBezTo>
                    <a:pt x="524" y="286"/>
                    <a:pt x="417" y="298"/>
                    <a:pt x="322" y="321"/>
                  </a:cubicBezTo>
                  <a:cubicBezTo>
                    <a:pt x="203" y="357"/>
                    <a:pt x="72" y="393"/>
                    <a:pt x="0" y="500"/>
                  </a:cubicBezTo>
                  <a:cubicBezTo>
                    <a:pt x="167" y="631"/>
                    <a:pt x="357" y="583"/>
                    <a:pt x="536" y="607"/>
                  </a:cubicBezTo>
                  <a:cubicBezTo>
                    <a:pt x="1000" y="667"/>
                    <a:pt x="1477" y="631"/>
                    <a:pt x="1917" y="762"/>
                  </a:cubicBezTo>
                  <a:lnTo>
                    <a:pt x="1977" y="750"/>
                  </a:lnTo>
                  <a:lnTo>
                    <a:pt x="2000" y="762"/>
                  </a:lnTo>
                  <a:cubicBezTo>
                    <a:pt x="2052" y="744"/>
                    <a:pt x="2105" y="737"/>
                    <a:pt x="2157" y="737"/>
                  </a:cubicBezTo>
                  <a:cubicBezTo>
                    <a:pt x="2362" y="737"/>
                    <a:pt x="2570" y="846"/>
                    <a:pt x="2775" y="846"/>
                  </a:cubicBezTo>
                  <a:cubicBezTo>
                    <a:pt x="2867" y="846"/>
                    <a:pt x="2958" y="824"/>
                    <a:pt x="3048" y="762"/>
                  </a:cubicBezTo>
                  <a:lnTo>
                    <a:pt x="3036" y="762"/>
                  </a:lnTo>
                  <a:cubicBezTo>
                    <a:pt x="3167" y="691"/>
                    <a:pt x="3382" y="714"/>
                    <a:pt x="3441" y="524"/>
                  </a:cubicBezTo>
                  <a:cubicBezTo>
                    <a:pt x="3477" y="393"/>
                    <a:pt x="3477" y="262"/>
                    <a:pt x="3417" y="131"/>
                  </a:cubicBezTo>
                  <a:cubicBezTo>
                    <a:pt x="3382" y="71"/>
                    <a:pt x="3334" y="36"/>
                    <a:pt x="3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5"/>
            <p:cNvSpPr/>
            <p:nvPr/>
          </p:nvSpPr>
          <p:spPr>
            <a:xfrm>
              <a:off x="5399775" y="2644800"/>
              <a:ext cx="25925" cy="47825"/>
            </a:xfrm>
            <a:custGeom>
              <a:avLst/>
              <a:gdLst/>
              <a:ahLst/>
              <a:cxnLst/>
              <a:rect l="l" t="t" r="r" b="b"/>
              <a:pathLst>
                <a:path w="1037" h="1913" extrusionOk="0">
                  <a:moveTo>
                    <a:pt x="858" y="1"/>
                  </a:moveTo>
                  <a:cubicBezTo>
                    <a:pt x="524" y="465"/>
                    <a:pt x="155" y="917"/>
                    <a:pt x="0" y="1477"/>
                  </a:cubicBezTo>
                  <a:cubicBezTo>
                    <a:pt x="24" y="1548"/>
                    <a:pt x="24" y="1608"/>
                    <a:pt x="24" y="1691"/>
                  </a:cubicBezTo>
                  <a:cubicBezTo>
                    <a:pt x="24" y="1775"/>
                    <a:pt x="60" y="1882"/>
                    <a:pt x="155" y="1906"/>
                  </a:cubicBezTo>
                  <a:cubicBezTo>
                    <a:pt x="175" y="1910"/>
                    <a:pt x="192" y="1913"/>
                    <a:pt x="206" y="1913"/>
                  </a:cubicBezTo>
                  <a:cubicBezTo>
                    <a:pt x="332" y="1913"/>
                    <a:pt x="282" y="1745"/>
                    <a:pt x="346" y="1691"/>
                  </a:cubicBezTo>
                  <a:cubicBezTo>
                    <a:pt x="381" y="1655"/>
                    <a:pt x="417" y="1632"/>
                    <a:pt x="453" y="1596"/>
                  </a:cubicBezTo>
                  <a:cubicBezTo>
                    <a:pt x="453" y="1608"/>
                    <a:pt x="465" y="1632"/>
                    <a:pt x="500" y="1655"/>
                  </a:cubicBezTo>
                  <a:cubicBezTo>
                    <a:pt x="524" y="1655"/>
                    <a:pt x="560" y="1644"/>
                    <a:pt x="584" y="1596"/>
                  </a:cubicBezTo>
                  <a:cubicBezTo>
                    <a:pt x="815" y="1538"/>
                    <a:pt x="709" y="1154"/>
                    <a:pt x="1009" y="1154"/>
                  </a:cubicBezTo>
                  <a:cubicBezTo>
                    <a:pt x="1017" y="1154"/>
                    <a:pt x="1027" y="1155"/>
                    <a:pt x="1036" y="1155"/>
                  </a:cubicBezTo>
                  <a:cubicBezTo>
                    <a:pt x="977" y="763"/>
                    <a:pt x="917" y="393"/>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5"/>
            <p:cNvSpPr/>
            <p:nvPr/>
          </p:nvSpPr>
          <p:spPr>
            <a:xfrm>
              <a:off x="5140500" y="2262900"/>
              <a:ext cx="49150" cy="25975"/>
            </a:xfrm>
            <a:custGeom>
              <a:avLst/>
              <a:gdLst/>
              <a:ahLst/>
              <a:cxnLst/>
              <a:rect l="l" t="t" r="r" b="b"/>
              <a:pathLst>
                <a:path w="1966" h="1039" extrusionOk="0">
                  <a:moveTo>
                    <a:pt x="1192" y="1"/>
                  </a:moveTo>
                  <a:cubicBezTo>
                    <a:pt x="1013" y="13"/>
                    <a:pt x="870" y="72"/>
                    <a:pt x="775" y="239"/>
                  </a:cubicBezTo>
                  <a:cubicBezTo>
                    <a:pt x="584" y="489"/>
                    <a:pt x="275" y="310"/>
                    <a:pt x="1" y="441"/>
                  </a:cubicBezTo>
                  <a:cubicBezTo>
                    <a:pt x="180" y="572"/>
                    <a:pt x="215" y="751"/>
                    <a:pt x="191" y="953"/>
                  </a:cubicBezTo>
                  <a:cubicBezTo>
                    <a:pt x="236" y="1018"/>
                    <a:pt x="285" y="1039"/>
                    <a:pt x="337" y="1039"/>
                  </a:cubicBezTo>
                  <a:cubicBezTo>
                    <a:pt x="410" y="1039"/>
                    <a:pt x="489" y="998"/>
                    <a:pt x="572" y="977"/>
                  </a:cubicBezTo>
                  <a:cubicBezTo>
                    <a:pt x="947" y="926"/>
                    <a:pt x="1314" y="824"/>
                    <a:pt x="1693" y="824"/>
                  </a:cubicBezTo>
                  <a:cubicBezTo>
                    <a:pt x="1760" y="824"/>
                    <a:pt x="1827" y="827"/>
                    <a:pt x="1894" y="834"/>
                  </a:cubicBezTo>
                  <a:cubicBezTo>
                    <a:pt x="1954" y="787"/>
                    <a:pt x="1965" y="727"/>
                    <a:pt x="1942" y="668"/>
                  </a:cubicBezTo>
                  <a:cubicBezTo>
                    <a:pt x="1739" y="477"/>
                    <a:pt x="1442" y="382"/>
                    <a:pt x="1370" y="72"/>
                  </a:cubicBezTo>
                  <a:cubicBezTo>
                    <a:pt x="1311" y="25"/>
                    <a:pt x="1251" y="13"/>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6088550" y="3166975"/>
              <a:ext cx="78900" cy="14600"/>
            </a:xfrm>
            <a:custGeom>
              <a:avLst/>
              <a:gdLst/>
              <a:ahLst/>
              <a:cxnLst/>
              <a:rect l="l" t="t" r="r" b="b"/>
              <a:pathLst>
                <a:path w="3156" h="584" extrusionOk="0">
                  <a:moveTo>
                    <a:pt x="1141" y="0"/>
                  </a:moveTo>
                  <a:cubicBezTo>
                    <a:pt x="985" y="0"/>
                    <a:pt x="829" y="13"/>
                    <a:pt x="671" y="13"/>
                  </a:cubicBezTo>
                  <a:cubicBezTo>
                    <a:pt x="622" y="13"/>
                    <a:pt x="573" y="12"/>
                    <a:pt x="524" y="9"/>
                  </a:cubicBezTo>
                  <a:cubicBezTo>
                    <a:pt x="346" y="92"/>
                    <a:pt x="131" y="57"/>
                    <a:pt x="0" y="235"/>
                  </a:cubicBezTo>
                  <a:cubicBezTo>
                    <a:pt x="142" y="344"/>
                    <a:pt x="293" y="368"/>
                    <a:pt x="449" y="368"/>
                  </a:cubicBezTo>
                  <a:cubicBezTo>
                    <a:pt x="575" y="368"/>
                    <a:pt x="703" y="352"/>
                    <a:pt x="832" y="352"/>
                  </a:cubicBezTo>
                  <a:cubicBezTo>
                    <a:pt x="892" y="352"/>
                    <a:pt x="952" y="356"/>
                    <a:pt x="1012" y="366"/>
                  </a:cubicBezTo>
                  <a:cubicBezTo>
                    <a:pt x="1102" y="355"/>
                    <a:pt x="1191" y="350"/>
                    <a:pt x="1281" y="350"/>
                  </a:cubicBezTo>
                  <a:cubicBezTo>
                    <a:pt x="1668" y="350"/>
                    <a:pt x="2054" y="441"/>
                    <a:pt x="2441" y="509"/>
                  </a:cubicBezTo>
                  <a:cubicBezTo>
                    <a:pt x="2667" y="555"/>
                    <a:pt x="2819" y="583"/>
                    <a:pt x="2923" y="583"/>
                  </a:cubicBezTo>
                  <a:cubicBezTo>
                    <a:pt x="3115" y="583"/>
                    <a:pt x="3140" y="486"/>
                    <a:pt x="3156" y="223"/>
                  </a:cubicBezTo>
                  <a:cubicBezTo>
                    <a:pt x="3057" y="154"/>
                    <a:pt x="2952" y="133"/>
                    <a:pt x="2845" y="133"/>
                  </a:cubicBezTo>
                  <a:cubicBezTo>
                    <a:pt x="2684" y="133"/>
                    <a:pt x="2517" y="181"/>
                    <a:pt x="2355" y="181"/>
                  </a:cubicBezTo>
                  <a:cubicBezTo>
                    <a:pt x="2237" y="181"/>
                    <a:pt x="2121" y="155"/>
                    <a:pt x="2013" y="68"/>
                  </a:cubicBezTo>
                  <a:cubicBezTo>
                    <a:pt x="1858" y="68"/>
                    <a:pt x="1727" y="57"/>
                    <a:pt x="1584" y="57"/>
                  </a:cubicBezTo>
                  <a:cubicBezTo>
                    <a:pt x="1435" y="12"/>
                    <a:pt x="1288"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6066525" y="2132225"/>
              <a:ext cx="75025" cy="25725"/>
            </a:xfrm>
            <a:custGeom>
              <a:avLst/>
              <a:gdLst/>
              <a:ahLst/>
              <a:cxnLst/>
              <a:rect l="l" t="t" r="r" b="b"/>
              <a:pathLst>
                <a:path w="3001" h="1029" extrusionOk="0">
                  <a:moveTo>
                    <a:pt x="2441" y="1"/>
                  </a:moveTo>
                  <a:cubicBezTo>
                    <a:pt x="1631" y="13"/>
                    <a:pt x="822" y="13"/>
                    <a:pt x="0" y="13"/>
                  </a:cubicBezTo>
                  <a:cubicBezTo>
                    <a:pt x="106" y="282"/>
                    <a:pt x="292" y="336"/>
                    <a:pt x="490" y="336"/>
                  </a:cubicBezTo>
                  <a:cubicBezTo>
                    <a:pt x="626" y="336"/>
                    <a:pt x="767" y="311"/>
                    <a:pt x="893" y="311"/>
                  </a:cubicBezTo>
                  <a:cubicBezTo>
                    <a:pt x="916" y="310"/>
                    <a:pt x="938" y="310"/>
                    <a:pt x="960" y="310"/>
                  </a:cubicBezTo>
                  <a:cubicBezTo>
                    <a:pt x="1386" y="310"/>
                    <a:pt x="1536" y="427"/>
                    <a:pt x="1286" y="858"/>
                  </a:cubicBezTo>
                  <a:cubicBezTo>
                    <a:pt x="1606" y="945"/>
                    <a:pt x="1929" y="1028"/>
                    <a:pt x="2255" y="1028"/>
                  </a:cubicBezTo>
                  <a:cubicBezTo>
                    <a:pt x="2463" y="1028"/>
                    <a:pt x="2672" y="994"/>
                    <a:pt x="2882" y="906"/>
                  </a:cubicBezTo>
                  <a:cubicBezTo>
                    <a:pt x="3001" y="703"/>
                    <a:pt x="2798" y="620"/>
                    <a:pt x="2679" y="525"/>
                  </a:cubicBezTo>
                  <a:cubicBezTo>
                    <a:pt x="2584" y="430"/>
                    <a:pt x="2417" y="358"/>
                    <a:pt x="2584" y="191"/>
                  </a:cubicBezTo>
                  <a:cubicBezTo>
                    <a:pt x="2596" y="180"/>
                    <a:pt x="2608" y="144"/>
                    <a:pt x="2620" y="120"/>
                  </a:cubicBezTo>
                  <a:cubicBezTo>
                    <a:pt x="2596" y="84"/>
                    <a:pt x="2584" y="49"/>
                    <a:pt x="2560" y="13"/>
                  </a:cubicBezTo>
                  <a:cubicBezTo>
                    <a:pt x="2549" y="29"/>
                    <a:pt x="2533" y="38"/>
                    <a:pt x="2514" y="38"/>
                  </a:cubicBezTo>
                  <a:cubicBezTo>
                    <a:pt x="2492" y="38"/>
                    <a:pt x="2467" y="27"/>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5"/>
            <p:cNvSpPr/>
            <p:nvPr/>
          </p:nvSpPr>
          <p:spPr>
            <a:xfrm>
              <a:off x="5108075" y="2163500"/>
              <a:ext cx="25025" cy="83350"/>
            </a:xfrm>
            <a:custGeom>
              <a:avLst/>
              <a:gdLst/>
              <a:ahLst/>
              <a:cxnLst/>
              <a:rect l="l" t="t" r="r" b="b"/>
              <a:pathLst>
                <a:path w="1001" h="3334" extrusionOk="0">
                  <a:moveTo>
                    <a:pt x="465" y="0"/>
                  </a:moveTo>
                  <a:lnTo>
                    <a:pt x="465" y="0"/>
                  </a:lnTo>
                  <a:cubicBezTo>
                    <a:pt x="0" y="1131"/>
                    <a:pt x="214" y="2250"/>
                    <a:pt x="453" y="3334"/>
                  </a:cubicBezTo>
                  <a:cubicBezTo>
                    <a:pt x="572" y="2917"/>
                    <a:pt x="512" y="2489"/>
                    <a:pt x="405" y="2096"/>
                  </a:cubicBezTo>
                  <a:cubicBezTo>
                    <a:pt x="262" y="1596"/>
                    <a:pt x="441" y="1131"/>
                    <a:pt x="417" y="572"/>
                  </a:cubicBezTo>
                  <a:lnTo>
                    <a:pt x="417" y="572"/>
                  </a:lnTo>
                  <a:cubicBezTo>
                    <a:pt x="584" y="726"/>
                    <a:pt x="679" y="798"/>
                    <a:pt x="762" y="869"/>
                  </a:cubicBezTo>
                  <a:cubicBezTo>
                    <a:pt x="869" y="857"/>
                    <a:pt x="929" y="822"/>
                    <a:pt x="976" y="726"/>
                  </a:cubicBezTo>
                  <a:cubicBezTo>
                    <a:pt x="1000" y="655"/>
                    <a:pt x="1000" y="560"/>
                    <a:pt x="976" y="476"/>
                  </a:cubicBezTo>
                  <a:cubicBezTo>
                    <a:pt x="929" y="405"/>
                    <a:pt x="822" y="381"/>
                    <a:pt x="762" y="322"/>
                  </a:cubicBezTo>
                  <a:cubicBezTo>
                    <a:pt x="691" y="353"/>
                    <a:pt x="638" y="366"/>
                    <a:pt x="598" y="366"/>
                  </a:cubicBezTo>
                  <a:cubicBezTo>
                    <a:pt x="428" y="366"/>
                    <a:pt x="513" y="116"/>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5"/>
            <p:cNvSpPr/>
            <p:nvPr/>
          </p:nvSpPr>
          <p:spPr>
            <a:xfrm>
              <a:off x="6109675" y="2303300"/>
              <a:ext cx="65225" cy="19450"/>
            </a:xfrm>
            <a:custGeom>
              <a:avLst/>
              <a:gdLst/>
              <a:ahLst/>
              <a:cxnLst/>
              <a:rect l="l" t="t" r="r" b="b"/>
              <a:pathLst>
                <a:path w="2609" h="778" extrusionOk="0">
                  <a:moveTo>
                    <a:pt x="684" y="1"/>
                  </a:moveTo>
                  <a:cubicBezTo>
                    <a:pt x="552" y="1"/>
                    <a:pt x="418" y="35"/>
                    <a:pt x="286" y="87"/>
                  </a:cubicBezTo>
                  <a:cubicBezTo>
                    <a:pt x="1" y="433"/>
                    <a:pt x="298" y="433"/>
                    <a:pt x="513" y="492"/>
                  </a:cubicBezTo>
                  <a:cubicBezTo>
                    <a:pt x="536" y="492"/>
                    <a:pt x="584" y="504"/>
                    <a:pt x="620" y="504"/>
                  </a:cubicBezTo>
                  <a:lnTo>
                    <a:pt x="703" y="504"/>
                  </a:lnTo>
                  <a:cubicBezTo>
                    <a:pt x="716" y="503"/>
                    <a:pt x="729" y="502"/>
                    <a:pt x="742" y="502"/>
                  </a:cubicBezTo>
                  <a:cubicBezTo>
                    <a:pt x="855" y="502"/>
                    <a:pt x="951" y="551"/>
                    <a:pt x="1037" y="647"/>
                  </a:cubicBezTo>
                  <a:cubicBezTo>
                    <a:pt x="1054" y="648"/>
                    <a:pt x="1072" y="648"/>
                    <a:pt x="1090" y="648"/>
                  </a:cubicBezTo>
                  <a:cubicBezTo>
                    <a:pt x="1153" y="648"/>
                    <a:pt x="1216" y="643"/>
                    <a:pt x="1278" y="643"/>
                  </a:cubicBezTo>
                  <a:cubicBezTo>
                    <a:pt x="1399" y="643"/>
                    <a:pt x="1514" y="663"/>
                    <a:pt x="1608" y="778"/>
                  </a:cubicBezTo>
                  <a:lnTo>
                    <a:pt x="1727" y="778"/>
                  </a:lnTo>
                  <a:cubicBezTo>
                    <a:pt x="1792" y="727"/>
                    <a:pt x="1858" y="711"/>
                    <a:pt x="1925" y="711"/>
                  </a:cubicBezTo>
                  <a:cubicBezTo>
                    <a:pt x="2041" y="711"/>
                    <a:pt x="2158" y="758"/>
                    <a:pt x="2273" y="758"/>
                  </a:cubicBezTo>
                  <a:cubicBezTo>
                    <a:pt x="2326" y="758"/>
                    <a:pt x="2378" y="748"/>
                    <a:pt x="2430" y="718"/>
                  </a:cubicBezTo>
                  <a:cubicBezTo>
                    <a:pt x="2537" y="659"/>
                    <a:pt x="2596" y="587"/>
                    <a:pt x="2608" y="468"/>
                  </a:cubicBezTo>
                  <a:cubicBezTo>
                    <a:pt x="2144" y="266"/>
                    <a:pt x="1632" y="385"/>
                    <a:pt x="1168" y="195"/>
                  </a:cubicBezTo>
                  <a:cubicBezTo>
                    <a:pt x="1015" y="55"/>
                    <a:pt x="851" y="1"/>
                    <a:pt x="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5197075" y="1819400"/>
              <a:ext cx="14300" cy="65800"/>
            </a:xfrm>
            <a:custGeom>
              <a:avLst/>
              <a:gdLst/>
              <a:ahLst/>
              <a:cxnLst/>
              <a:rect l="l" t="t" r="r" b="b"/>
              <a:pathLst>
                <a:path w="572" h="2632" extrusionOk="0">
                  <a:moveTo>
                    <a:pt x="357" y="1"/>
                  </a:moveTo>
                  <a:cubicBezTo>
                    <a:pt x="0" y="846"/>
                    <a:pt x="119" y="1727"/>
                    <a:pt x="107" y="2596"/>
                  </a:cubicBezTo>
                  <a:cubicBezTo>
                    <a:pt x="131" y="2620"/>
                    <a:pt x="179" y="2620"/>
                    <a:pt x="214" y="2632"/>
                  </a:cubicBezTo>
                  <a:cubicBezTo>
                    <a:pt x="453" y="2167"/>
                    <a:pt x="310" y="1667"/>
                    <a:pt x="393" y="1167"/>
                  </a:cubicBezTo>
                  <a:cubicBezTo>
                    <a:pt x="548" y="965"/>
                    <a:pt x="572" y="715"/>
                    <a:pt x="572" y="441"/>
                  </a:cubicBezTo>
                  <a:cubicBezTo>
                    <a:pt x="536" y="274"/>
                    <a:pt x="512" y="96"/>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6216250" y="1842025"/>
              <a:ext cx="43175" cy="14300"/>
            </a:xfrm>
            <a:custGeom>
              <a:avLst/>
              <a:gdLst/>
              <a:ahLst/>
              <a:cxnLst/>
              <a:rect l="l" t="t" r="r" b="b"/>
              <a:pathLst>
                <a:path w="1727" h="572" extrusionOk="0">
                  <a:moveTo>
                    <a:pt x="345" y="0"/>
                  </a:moveTo>
                  <a:cubicBezTo>
                    <a:pt x="286" y="60"/>
                    <a:pt x="203" y="72"/>
                    <a:pt x="131" y="119"/>
                  </a:cubicBezTo>
                  <a:cubicBezTo>
                    <a:pt x="48" y="203"/>
                    <a:pt x="0" y="298"/>
                    <a:pt x="12" y="417"/>
                  </a:cubicBezTo>
                  <a:cubicBezTo>
                    <a:pt x="60" y="489"/>
                    <a:pt x="143" y="500"/>
                    <a:pt x="203" y="560"/>
                  </a:cubicBezTo>
                  <a:lnTo>
                    <a:pt x="488" y="560"/>
                  </a:lnTo>
                  <a:cubicBezTo>
                    <a:pt x="536" y="524"/>
                    <a:pt x="584" y="500"/>
                    <a:pt x="619" y="500"/>
                  </a:cubicBezTo>
                  <a:cubicBezTo>
                    <a:pt x="679" y="524"/>
                    <a:pt x="726" y="536"/>
                    <a:pt x="774" y="572"/>
                  </a:cubicBezTo>
                  <a:lnTo>
                    <a:pt x="917" y="572"/>
                  </a:lnTo>
                  <a:cubicBezTo>
                    <a:pt x="965" y="524"/>
                    <a:pt x="1024" y="477"/>
                    <a:pt x="1072" y="429"/>
                  </a:cubicBezTo>
                  <a:lnTo>
                    <a:pt x="1357" y="429"/>
                  </a:lnTo>
                  <a:cubicBezTo>
                    <a:pt x="1357" y="429"/>
                    <a:pt x="1369" y="441"/>
                    <a:pt x="1393" y="453"/>
                  </a:cubicBezTo>
                  <a:cubicBezTo>
                    <a:pt x="1404" y="460"/>
                    <a:pt x="1413" y="463"/>
                    <a:pt x="1422" y="463"/>
                  </a:cubicBezTo>
                  <a:cubicBezTo>
                    <a:pt x="1444" y="463"/>
                    <a:pt x="1463" y="446"/>
                    <a:pt x="1488" y="429"/>
                  </a:cubicBezTo>
                  <a:lnTo>
                    <a:pt x="1631" y="429"/>
                  </a:lnTo>
                  <a:cubicBezTo>
                    <a:pt x="1727" y="346"/>
                    <a:pt x="1727" y="239"/>
                    <a:pt x="1631" y="143"/>
                  </a:cubicBezTo>
                  <a:cubicBezTo>
                    <a:pt x="1500" y="72"/>
                    <a:pt x="1310" y="131"/>
                    <a:pt x="1203" y="0"/>
                  </a:cubicBezTo>
                  <a:lnTo>
                    <a:pt x="917" y="0"/>
                  </a:lnTo>
                  <a:cubicBezTo>
                    <a:pt x="917" y="0"/>
                    <a:pt x="905" y="12"/>
                    <a:pt x="881" y="24"/>
                  </a:cubicBezTo>
                  <a:cubicBezTo>
                    <a:pt x="867" y="31"/>
                    <a:pt x="854" y="34"/>
                    <a:pt x="842" y="34"/>
                  </a:cubicBezTo>
                  <a:cubicBezTo>
                    <a:pt x="814" y="34"/>
                    <a:pt x="791" y="17"/>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5"/>
            <p:cNvSpPr/>
            <p:nvPr/>
          </p:nvSpPr>
          <p:spPr>
            <a:xfrm>
              <a:off x="6156400" y="2580500"/>
              <a:ext cx="40525" cy="19875"/>
            </a:xfrm>
            <a:custGeom>
              <a:avLst/>
              <a:gdLst/>
              <a:ahLst/>
              <a:cxnLst/>
              <a:rect l="l" t="t" r="r" b="b"/>
              <a:pathLst>
                <a:path w="1621" h="795" extrusionOk="0">
                  <a:moveTo>
                    <a:pt x="477" y="1"/>
                  </a:moveTo>
                  <a:cubicBezTo>
                    <a:pt x="358" y="108"/>
                    <a:pt x="203" y="167"/>
                    <a:pt x="96" y="298"/>
                  </a:cubicBezTo>
                  <a:cubicBezTo>
                    <a:pt x="61" y="346"/>
                    <a:pt x="25" y="406"/>
                    <a:pt x="1" y="465"/>
                  </a:cubicBezTo>
                  <a:cubicBezTo>
                    <a:pt x="10" y="538"/>
                    <a:pt x="26" y="604"/>
                    <a:pt x="98" y="604"/>
                  </a:cubicBezTo>
                  <a:cubicBezTo>
                    <a:pt x="119" y="604"/>
                    <a:pt x="146" y="598"/>
                    <a:pt x="180" y="584"/>
                  </a:cubicBezTo>
                  <a:cubicBezTo>
                    <a:pt x="381" y="712"/>
                    <a:pt x="594" y="737"/>
                    <a:pt x="811" y="737"/>
                  </a:cubicBezTo>
                  <a:cubicBezTo>
                    <a:pt x="955" y="737"/>
                    <a:pt x="1101" y="726"/>
                    <a:pt x="1248" y="726"/>
                  </a:cubicBezTo>
                  <a:cubicBezTo>
                    <a:pt x="1273" y="726"/>
                    <a:pt x="1298" y="726"/>
                    <a:pt x="1323" y="727"/>
                  </a:cubicBezTo>
                  <a:cubicBezTo>
                    <a:pt x="1363" y="773"/>
                    <a:pt x="1409" y="794"/>
                    <a:pt x="1456" y="794"/>
                  </a:cubicBezTo>
                  <a:cubicBezTo>
                    <a:pt x="1507" y="794"/>
                    <a:pt x="1559" y="770"/>
                    <a:pt x="1608" y="727"/>
                  </a:cubicBezTo>
                  <a:cubicBezTo>
                    <a:pt x="1585" y="572"/>
                    <a:pt x="1620" y="406"/>
                    <a:pt x="1454" y="298"/>
                  </a:cubicBezTo>
                  <a:cubicBezTo>
                    <a:pt x="1394" y="298"/>
                    <a:pt x="1346" y="287"/>
                    <a:pt x="1334" y="287"/>
                  </a:cubicBezTo>
                  <a:cubicBezTo>
                    <a:pt x="1196" y="298"/>
                    <a:pt x="1035" y="363"/>
                    <a:pt x="901" y="363"/>
                  </a:cubicBezTo>
                  <a:cubicBezTo>
                    <a:pt x="758" y="363"/>
                    <a:pt x="645" y="289"/>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5"/>
            <p:cNvSpPr/>
            <p:nvPr/>
          </p:nvSpPr>
          <p:spPr>
            <a:xfrm>
              <a:off x="6151050" y="2501600"/>
              <a:ext cx="41700" cy="10925"/>
            </a:xfrm>
            <a:custGeom>
              <a:avLst/>
              <a:gdLst/>
              <a:ahLst/>
              <a:cxnLst/>
              <a:rect l="l" t="t" r="r" b="b"/>
              <a:pathLst>
                <a:path w="1668" h="437" extrusionOk="0">
                  <a:moveTo>
                    <a:pt x="1622" y="0"/>
                  </a:moveTo>
                  <a:cubicBezTo>
                    <a:pt x="1490" y="0"/>
                    <a:pt x="1371" y="54"/>
                    <a:pt x="1233" y="54"/>
                  </a:cubicBezTo>
                  <a:cubicBezTo>
                    <a:pt x="1212" y="54"/>
                    <a:pt x="1190" y="52"/>
                    <a:pt x="1167" y="49"/>
                  </a:cubicBezTo>
                  <a:cubicBezTo>
                    <a:pt x="1034" y="27"/>
                    <a:pt x="897" y="13"/>
                    <a:pt x="759" y="13"/>
                  </a:cubicBezTo>
                  <a:cubicBezTo>
                    <a:pt x="529" y="13"/>
                    <a:pt x="296" y="52"/>
                    <a:pt x="72" y="156"/>
                  </a:cubicBezTo>
                  <a:cubicBezTo>
                    <a:pt x="1" y="216"/>
                    <a:pt x="1" y="252"/>
                    <a:pt x="72" y="299"/>
                  </a:cubicBezTo>
                  <a:cubicBezTo>
                    <a:pt x="161" y="414"/>
                    <a:pt x="267" y="436"/>
                    <a:pt x="376" y="436"/>
                  </a:cubicBezTo>
                  <a:cubicBezTo>
                    <a:pt x="447" y="436"/>
                    <a:pt x="520" y="427"/>
                    <a:pt x="590" y="427"/>
                  </a:cubicBezTo>
                  <a:cubicBezTo>
                    <a:pt x="612" y="427"/>
                    <a:pt x="634" y="428"/>
                    <a:pt x="656" y="430"/>
                  </a:cubicBezTo>
                  <a:lnTo>
                    <a:pt x="810" y="430"/>
                  </a:lnTo>
                  <a:cubicBezTo>
                    <a:pt x="864" y="414"/>
                    <a:pt x="918" y="410"/>
                    <a:pt x="973" y="410"/>
                  </a:cubicBezTo>
                  <a:cubicBezTo>
                    <a:pt x="1050" y="410"/>
                    <a:pt x="1127" y="419"/>
                    <a:pt x="1203" y="419"/>
                  </a:cubicBezTo>
                  <a:cubicBezTo>
                    <a:pt x="1316" y="419"/>
                    <a:pt x="1425" y="399"/>
                    <a:pt x="1525" y="299"/>
                  </a:cubicBezTo>
                  <a:cubicBezTo>
                    <a:pt x="1560" y="240"/>
                    <a:pt x="1656" y="228"/>
                    <a:pt x="1668" y="133"/>
                  </a:cubicBezTo>
                  <a:cubicBezTo>
                    <a:pt x="1668" y="97"/>
                    <a:pt x="1656" y="49"/>
                    <a:pt x="1656" y="2"/>
                  </a:cubicBezTo>
                  <a:cubicBezTo>
                    <a:pt x="1644" y="1"/>
                    <a:pt x="1633" y="0"/>
                    <a:pt x="1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5"/>
            <p:cNvSpPr/>
            <p:nvPr/>
          </p:nvSpPr>
          <p:spPr>
            <a:xfrm>
              <a:off x="6173075" y="2315000"/>
              <a:ext cx="44675" cy="10750"/>
            </a:xfrm>
            <a:custGeom>
              <a:avLst/>
              <a:gdLst/>
              <a:ahLst/>
              <a:cxnLst/>
              <a:rect l="l" t="t" r="r" b="b"/>
              <a:pathLst>
                <a:path w="1787" h="430" extrusionOk="0">
                  <a:moveTo>
                    <a:pt x="203" y="0"/>
                  </a:moveTo>
                  <a:cubicBezTo>
                    <a:pt x="120" y="84"/>
                    <a:pt x="60" y="179"/>
                    <a:pt x="13" y="274"/>
                  </a:cubicBezTo>
                  <a:cubicBezTo>
                    <a:pt x="1" y="334"/>
                    <a:pt x="25" y="381"/>
                    <a:pt x="72" y="429"/>
                  </a:cubicBezTo>
                  <a:lnTo>
                    <a:pt x="918" y="429"/>
                  </a:lnTo>
                  <a:cubicBezTo>
                    <a:pt x="1048" y="370"/>
                    <a:pt x="1173" y="340"/>
                    <a:pt x="1296" y="340"/>
                  </a:cubicBezTo>
                  <a:cubicBezTo>
                    <a:pt x="1418" y="340"/>
                    <a:pt x="1537" y="370"/>
                    <a:pt x="1656" y="429"/>
                  </a:cubicBezTo>
                  <a:lnTo>
                    <a:pt x="1787" y="429"/>
                  </a:lnTo>
                  <a:cubicBezTo>
                    <a:pt x="1748" y="161"/>
                    <a:pt x="1556" y="8"/>
                    <a:pt x="1371" y="8"/>
                  </a:cubicBezTo>
                  <a:cubicBezTo>
                    <a:pt x="1326" y="8"/>
                    <a:pt x="1281" y="17"/>
                    <a:pt x="1239" y="36"/>
                  </a:cubicBezTo>
                  <a:cubicBezTo>
                    <a:pt x="1120" y="88"/>
                    <a:pt x="1008" y="107"/>
                    <a:pt x="900" y="107"/>
                  </a:cubicBezTo>
                  <a:cubicBezTo>
                    <a:pt x="661" y="107"/>
                    <a:pt x="441" y="17"/>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a:off x="6177850" y="2295400"/>
              <a:ext cx="51500" cy="14675"/>
            </a:xfrm>
            <a:custGeom>
              <a:avLst/>
              <a:gdLst/>
              <a:ahLst/>
              <a:cxnLst/>
              <a:rect l="l" t="t" r="r" b="b"/>
              <a:pathLst>
                <a:path w="2060" h="587" extrusionOk="0">
                  <a:moveTo>
                    <a:pt x="1021" y="0"/>
                  </a:moveTo>
                  <a:cubicBezTo>
                    <a:pt x="971" y="0"/>
                    <a:pt x="925" y="21"/>
                    <a:pt x="881" y="70"/>
                  </a:cubicBezTo>
                  <a:cubicBezTo>
                    <a:pt x="774" y="165"/>
                    <a:pt x="643" y="130"/>
                    <a:pt x="524" y="189"/>
                  </a:cubicBezTo>
                  <a:cubicBezTo>
                    <a:pt x="346" y="249"/>
                    <a:pt x="107" y="165"/>
                    <a:pt x="0" y="392"/>
                  </a:cubicBezTo>
                  <a:cubicBezTo>
                    <a:pt x="165" y="492"/>
                    <a:pt x="339" y="518"/>
                    <a:pt x="516" y="518"/>
                  </a:cubicBezTo>
                  <a:cubicBezTo>
                    <a:pt x="692" y="518"/>
                    <a:pt x="870" y="493"/>
                    <a:pt x="1045" y="493"/>
                  </a:cubicBezTo>
                  <a:cubicBezTo>
                    <a:pt x="1090" y="493"/>
                    <a:pt x="1135" y="495"/>
                    <a:pt x="1179" y="499"/>
                  </a:cubicBezTo>
                  <a:cubicBezTo>
                    <a:pt x="1212" y="450"/>
                    <a:pt x="1250" y="417"/>
                    <a:pt x="1282" y="417"/>
                  </a:cubicBezTo>
                  <a:cubicBezTo>
                    <a:pt x="1297" y="417"/>
                    <a:pt x="1311" y="424"/>
                    <a:pt x="1322" y="439"/>
                  </a:cubicBezTo>
                  <a:cubicBezTo>
                    <a:pt x="1448" y="531"/>
                    <a:pt x="1563" y="587"/>
                    <a:pt x="1671" y="587"/>
                  </a:cubicBezTo>
                  <a:cubicBezTo>
                    <a:pt x="1787" y="587"/>
                    <a:pt x="1896" y="522"/>
                    <a:pt x="2000" y="368"/>
                  </a:cubicBezTo>
                  <a:cubicBezTo>
                    <a:pt x="2024" y="332"/>
                    <a:pt x="2036" y="320"/>
                    <a:pt x="2060" y="284"/>
                  </a:cubicBezTo>
                  <a:cubicBezTo>
                    <a:pt x="2036" y="261"/>
                    <a:pt x="2012" y="249"/>
                    <a:pt x="2000" y="213"/>
                  </a:cubicBezTo>
                  <a:lnTo>
                    <a:pt x="1858" y="213"/>
                  </a:lnTo>
                  <a:cubicBezTo>
                    <a:pt x="1858" y="201"/>
                    <a:pt x="1846" y="201"/>
                    <a:pt x="1822" y="189"/>
                  </a:cubicBezTo>
                  <a:cubicBezTo>
                    <a:pt x="1811" y="182"/>
                    <a:pt x="1802" y="179"/>
                    <a:pt x="1793" y="179"/>
                  </a:cubicBezTo>
                  <a:cubicBezTo>
                    <a:pt x="1771" y="179"/>
                    <a:pt x="1752" y="196"/>
                    <a:pt x="1727" y="213"/>
                  </a:cubicBezTo>
                  <a:cubicBezTo>
                    <a:pt x="1727" y="213"/>
                    <a:pt x="1715" y="225"/>
                    <a:pt x="1679" y="249"/>
                  </a:cubicBezTo>
                  <a:cubicBezTo>
                    <a:pt x="1655" y="249"/>
                    <a:pt x="1619" y="225"/>
                    <a:pt x="1596" y="201"/>
                  </a:cubicBezTo>
                  <a:cubicBezTo>
                    <a:pt x="1536" y="153"/>
                    <a:pt x="1489" y="106"/>
                    <a:pt x="1441" y="70"/>
                  </a:cubicBezTo>
                  <a:cubicBezTo>
                    <a:pt x="1358" y="70"/>
                    <a:pt x="1250" y="46"/>
                    <a:pt x="1167" y="46"/>
                  </a:cubicBezTo>
                  <a:cubicBezTo>
                    <a:pt x="1116" y="18"/>
                    <a:pt x="1067" y="0"/>
                    <a:pt x="10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5"/>
            <p:cNvSpPr/>
            <p:nvPr/>
          </p:nvSpPr>
          <p:spPr>
            <a:xfrm>
              <a:off x="6134100" y="1992350"/>
              <a:ext cx="36325" cy="14000"/>
            </a:xfrm>
            <a:custGeom>
              <a:avLst/>
              <a:gdLst/>
              <a:ahLst/>
              <a:cxnLst/>
              <a:rect l="l" t="t" r="r" b="b"/>
              <a:pathLst>
                <a:path w="1453" h="560" extrusionOk="0">
                  <a:moveTo>
                    <a:pt x="905" y="0"/>
                  </a:moveTo>
                  <a:cubicBezTo>
                    <a:pt x="747" y="75"/>
                    <a:pt x="606" y="254"/>
                    <a:pt x="435" y="254"/>
                  </a:cubicBezTo>
                  <a:cubicBezTo>
                    <a:pt x="360" y="254"/>
                    <a:pt x="280" y="221"/>
                    <a:pt x="191" y="131"/>
                  </a:cubicBezTo>
                  <a:cubicBezTo>
                    <a:pt x="60" y="179"/>
                    <a:pt x="0" y="262"/>
                    <a:pt x="0" y="393"/>
                  </a:cubicBezTo>
                  <a:cubicBezTo>
                    <a:pt x="12" y="429"/>
                    <a:pt x="24" y="441"/>
                    <a:pt x="36" y="476"/>
                  </a:cubicBezTo>
                  <a:cubicBezTo>
                    <a:pt x="95" y="488"/>
                    <a:pt x="143" y="536"/>
                    <a:pt x="191" y="560"/>
                  </a:cubicBezTo>
                  <a:lnTo>
                    <a:pt x="619" y="560"/>
                  </a:lnTo>
                  <a:cubicBezTo>
                    <a:pt x="689" y="454"/>
                    <a:pt x="771" y="423"/>
                    <a:pt x="858" y="423"/>
                  </a:cubicBezTo>
                  <a:cubicBezTo>
                    <a:pt x="978" y="423"/>
                    <a:pt x="1109" y="481"/>
                    <a:pt x="1233" y="481"/>
                  </a:cubicBezTo>
                  <a:cubicBezTo>
                    <a:pt x="1311" y="481"/>
                    <a:pt x="1385" y="458"/>
                    <a:pt x="1453" y="381"/>
                  </a:cubicBezTo>
                  <a:cubicBezTo>
                    <a:pt x="1310" y="202"/>
                    <a:pt x="905" y="357"/>
                    <a:pt x="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5"/>
            <p:cNvSpPr/>
            <p:nvPr/>
          </p:nvSpPr>
          <p:spPr>
            <a:xfrm>
              <a:off x="5208675" y="2053350"/>
              <a:ext cx="14900" cy="45425"/>
            </a:xfrm>
            <a:custGeom>
              <a:avLst/>
              <a:gdLst/>
              <a:ahLst/>
              <a:cxnLst/>
              <a:rect l="l" t="t" r="r" b="b"/>
              <a:pathLst>
                <a:path w="596" h="1817" extrusionOk="0">
                  <a:moveTo>
                    <a:pt x="179" y="1"/>
                  </a:moveTo>
                  <a:cubicBezTo>
                    <a:pt x="60" y="72"/>
                    <a:pt x="36" y="191"/>
                    <a:pt x="24" y="310"/>
                  </a:cubicBezTo>
                  <a:cubicBezTo>
                    <a:pt x="12" y="596"/>
                    <a:pt x="60" y="858"/>
                    <a:pt x="131" y="1096"/>
                  </a:cubicBezTo>
                  <a:cubicBezTo>
                    <a:pt x="227" y="1322"/>
                    <a:pt x="179" y="1513"/>
                    <a:pt x="0" y="1668"/>
                  </a:cubicBezTo>
                  <a:cubicBezTo>
                    <a:pt x="24" y="1727"/>
                    <a:pt x="72" y="1775"/>
                    <a:pt x="131" y="1799"/>
                  </a:cubicBezTo>
                  <a:cubicBezTo>
                    <a:pt x="165" y="1811"/>
                    <a:pt x="198" y="1816"/>
                    <a:pt x="231" y="1816"/>
                  </a:cubicBezTo>
                  <a:cubicBezTo>
                    <a:pt x="293" y="1816"/>
                    <a:pt x="355" y="1798"/>
                    <a:pt x="417" y="1775"/>
                  </a:cubicBezTo>
                  <a:cubicBezTo>
                    <a:pt x="501" y="1703"/>
                    <a:pt x="548" y="1632"/>
                    <a:pt x="584" y="1537"/>
                  </a:cubicBezTo>
                  <a:cubicBezTo>
                    <a:pt x="596" y="1465"/>
                    <a:pt x="596" y="1406"/>
                    <a:pt x="596" y="1334"/>
                  </a:cubicBezTo>
                  <a:cubicBezTo>
                    <a:pt x="560" y="1096"/>
                    <a:pt x="489" y="870"/>
                    <a:pt x="429" y="656"/>
                  </a:cubicBezTo>
                  <a:cubicBezTo>
                    <a:pt x="358" y="429"/>
                    <a:pt x="381" y="179"/>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5"/>
            <p:cNvSpPr/>
            <p:nvPr/>
          </p:nvSpPr>
          <p:spPr>
            <a:xfrm>
              <a:off x="6267150" y="3045025"/>
              <a:ext cx="53000" cy="11500"/>
            </a:xfrm>
            <a:custGeom>
              <a:avLst/>
              <a:gdLst/>
              <a:ahLst/>
              <a:cxnLst/>
              <a:rect l="l" t="t" r="r" b="b"/>
              <a:pathLst>
                <a:path w="2120" h="460" extrusionOk="0">
                  <a:moveTo>
                    <a:pt x="1007" y="0"/>
                  </a:moveTo>
                  <a:cubicBezTo>
                    <a:pt x="965" y="0"/>
                    <a:pt x="923" y="9"/>
                    <a:pt x="881" y="17"/>
                  </a:cubicBezTo>
                  <a:cubicBezTo>
                    <a:pt x="810" y="53"/>
                    <a:pt x="714" y="101"/>
                    <a:pt x="631" y="124"/>
                  </a:cubicBezTo>
                  <a:cubicBezTo>
                    <a:pt x="602" y="131"/>
                    <a:pt x="573" y="134"/>
                    <a:pt x="544" y="134"/>
                  </a:cubicBezTo>
                  <a:cubicBezTo>
                    <a:pt x="442" y="134"/>
                    <a:pt x="342" y="101"/>
                    <a:pt x="245" y="101"/>
                  </a:cubicBezTo>
                  <a:cubicBezTo>
                    <a:pt x="177" y="101"/>
                    <a:pt x="111" y="117"/>
                    <a:pt x="48" y="172"/>
                  </a:cubicBezTo>
                  <a:cubicBezTo>
                    <a:pt x="0" y="232"/>
                    <a:pt x="0" y="291"/>
                    <a:pt x="48" y="351"/>
                  </a:cubicBezTo>
                  <a:lnTo>
                    <a:pt x="1346" y="351"/>
                  </a:lnTo>
                  <a:cubicBezTo>
                    <a:pt x="1420" y="415"/>
                    <a:pt x="1505" y="460"/>
                    <a:pt x="1607" y="460"/>
                  </a:cubicBezTo>
                  <a:cubicBezTo>
                    <a:pt x="1619" y="460"/>
                    <a:pt x="1631" y="459"/>
                    <a:pt x="1643" y="458"/>
                  </a:cubicBezTo>
                  <a:cubicBezTo>
                    <a:pt x="1703" y="424"/>
                    <a:pt x="1769" y="396"/>
                    <a:pt x="1836" y="396"/>
                  </a:cubicBezTo>
                  <a:cubicBezTo>
                    <a:pt x="1863" y="396"/>
                    <a:pt x="1890" y="400"/>
                    <a:pt x="1917" y="410"/>
                  </a:cubicBezTo>
                  <a:cubicBezTo>
                    <a:pt x="1925" y="412"/>
                    <a:pt x="1933" y="413"/>
                    <a:pt x="1941" y="413"/>
                  </a:cubicBezTo>
                  <a:cubicBezTo>
                    <a:pt x="1980" y="413"/>
                    <a:pt x="2016" y="390"/>
                    <a:pt x="2036" y="351"/>
                  </a:cubicBezTo>
                  <a:cubicBezTo>
                    <a:pt x="2119" y="255"/>
                    <a:pt x="2119" y="160"/>
                    <a:pt x="2036" y="65"/>
                  </a:cubicBezTo>
                  <a:cubicBezTo>
                    <a:pt x="1994" y="29"/>
                    <a:pt x="1947" y="11"/>
                    <a:pt x="1899" y="11"/>
                  </a:cubicBezTo>
                  <a:cubicBezTo>
                    <a:pt x="1852" y="11"/>
                    <a:pt x="1804" y="29"/>
                    <a:pt x="1762" y="65"/>
                  </a:cubicBezTo>
                  <a:cubicBezTo>
                    <a:pt x="1643" y="89"/>
                    <a:pt x="1536" y="89"/>
                    <a:pt x="1429" y="101"/>
                  </a:cubicBezTo>
                  <a:cubicBezTo>
                    <a:pt x="1396" y="120"/>
                    <a:pt x="1364" y="128"/>
                    <a:pt x="1333" y="128"/>
                  </a:cubicBezTo>
                  <a:cubicBezTo>
                    <a:pt x="1231" y="128"/>
                    <a:pt x="1142" y="42"/>
                    <a:pt x="1060" y="5"/>
                  </a:cubicBezTo>
                  <a:cubicBezTo>
                    <a:pt x="1042" y="2"/>
                    <a:pt x="1025" y="0"/>
                    <a:pt x="10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5"/>
            <p:cNvSpPr/>
            <p:nvPr/>
          </p:nvSpPr>
          <p:spPr>
            <a:xfrm>
              <a:off x="6101650" y="2870650"/>
              <a:ext cx="44375" cy="10800"/>
            </a:xfrm>
            <a:custGeom>
              <a:avLst/>
              <a:gdLst/>
              <a:ahLst/>
              <a:cxnLst/>
              <a:rect l="l" t="t" r="r" b="b"/>
              <a:pathLst>
                <a:path w="1775" h="432" extrusionOk="0">
                  <a:moveTo>
                    <a:pt x="771" y="1"/>
                  </a:moveTo>
                  <a:cubicBezTo>
                    <a:pt x="713" y="1"/>
                    <a:pt x="655" y="5"/>
                    <a:pt x="596" y="15"/>
                  </a:cubicBezTo>
                  <a:cubicBezTo>
                    <a:pt x="537" y="66"/>
                    <a:pt x="469" y="77"/>
                    <a:pt x="398" y="77"/>
                  </a:cubicBezTo>
                  <a:cubicBezTo>
                    <a:pt x="342" y="77"/>
                    <a:pt x="285" y="70"/>
                    <a:pt x="230" y="70"/>
                  </a:cubicBezTo>
                  <a:cubicBezTo>
                    <a:pt x="141" y="70"/>
                    <a:pt x="60" y="88"/>
                    <a:pt x="0" y="182"/>
                  </a:cubicBezTo>
                  <a:cubicBezTo>
                    <a:pt x="147" y="287"/>
                    <a:pt x="306" y="305"/>
                    <a:pt x="470" y="305"/>
                  </a:cubicBezTo>
                  <a:cubicBezTo>
                    <a:pt x="561" y="305"/>
                    <a:pt x="654" y="300"/>
                    <a:pt x="748" y="300"/>
                  </a:cubicBezTo>
                  <a:cubicBezTo>
                    <a:pt x="772" y="300"/>
                    <a:pt x="797" y="300"/>
                    <a:pt x="822" y="301"/>
                  </a:cubicBezTo>
                  <a:cubicBezTo>
                    <a:pt x="863" y="305"/>
                    <a:pt x="906" y="306"/>
                    <a:pt x="948" y="306"/>
                  </a:cubicBezTo>
                  <a:cubicBezTo>
                    <a:pt x="1020" y="306"/>
                    <a:pt x="1093" y="302"/>
                    <a:pt x="1165" y="302"/>
                  </a:cubicBezTo>
                  <a:cubicBezTo>
                    <a:pt x="1330" y="302"/>
                    <a:pt x="1491" y="320"/>
                    <a:pt x="1631" y="432"/>
                  </a:cubicBezTo>
                  <a:lnTo>
                    <a:pt x="1739" y="432"/>
                  </a:lnTo>
                  <a:cubicBezTo>
                    <a:pt x="1750" y="349"/>
                    <a:pt x="1750" y="253"/>
                    <a:pt x="1774" y="170"/>
                  </a:cubicBezTo>
                  <a:cubicBezTo>
                    <a:pt x="1437" y="160"/>
                    <a:pt x="1118" y="1"/>
                    <a:pt x="7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5"/>
            <p:cNvSpPr/>
            <p:nvPr/>
          </p:nvSpPr>
          <p:spPr>
            <a:xfrm>
              <a:off x="6171300" y="2056925"/>
              <a:ext cx="28900" cy="12525"/>
            </a:xfrm>
            <a:custGeom>
              <a:avLst/>
              <a:gdLst/>
              <a:ahLst/>
              <a:cxnLst/>
              <a:rect l="l" t="t" r="r" b="b"/>
              <a:pathLst>
                <a:path w="1156" h="501" extrusionOk="0">
                  <a:moveTo>
                    <a:pt x="143" y="1"/>
                  </a:moveTo>
                  <a:cubicBezTo>
                    <a:pt x="84" y="60"/>
                    <a:pt x="12" y="120"/>
                    <a:pt x="0" y="215"/>
                  </a:cubicBezTo>
                  <a:lnTo>
                    <a:pt x="0" y="298"/>
                  </a:lnTo>
                  <a:cubicBezTo>
                    <a:pt x="60" y="388"/>
                    <a:pt x="139" y="445"/>
                    <a:pt x="219" y="445"/>
                  </a:cubicBezTo>
                  <a:cubicBezTo>
                    <a:pt x="266" y="445"/>
                    <a:pt x="313" y="426"/>
                    <a:pt x="357" y="382"/>
                  </a:cubicBezTo>
                  <a:cubicBezTo>
                    <a:pt x="439" y="291"/>
                    <a:pt x="513" y="253"/>
                    <a:pt x="581" y="253"/>
                  </a:cubicBezTo>
                  <a:cubicBezTo>
                    <a:pt x="683" y="253"/>
                    <a:pt x="772" y="335"/>
                    <a:pt x="858" y="441"/>
                  </a:cubicBezTo>
                  <a:cubicBezTo>
                    <a:pt x="869" y="453"/>
                    <a:pt x="905" y="465"/>
                    <a:pt x="929" y="501"/>
                  </a:cubicBezTo>
                  <a:cubicBezTo>
                    <a:pt x="965" y="465"/>
                    <a:pt x="977" y="453"/>
                    <a:pt x="1012" y="441"/>
                  </a:cubicBezTo>
                  <a:cubicBezTo>
                    <a:pt x="1072" y="382"/>
                    <a:pt x="1096" y="334"/>
                    <a:pt x="1155" y="286"/>
                  </a:cubicBezTo>
                  <a:lnTo>
                    <a:pt x="1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5"/>
            <p:cNvSpPr/>
            <p:nvPr/>
          </p:nvSpPr>
          <p:spPr>
            <a:xfrm>
              <a:off x="6198075" y="1840825"/>
              <a:ext cx="24750" cy="15125"/>
            </a:xfrm>
            <a:custGeom>
              <a:avLst/>
              <a:gdLst/>
              <a:ahLst/>
              <a:cxnLst/>
              <a:rect l="l" t="t" r="r" b="b"/>
              <a:pathLst>
                <a:path w="990" h="605" extrusionOk="0">
                  <a:moveTo>
                    <a:pt x="72" y="1"/>
                  </a:moveTo>
                  <a:cubicBezTo>
                    <a:pt x="37" y="25"/>
                    <a:pt x="25" y="48"/>
                    <a:pt x="13" y="72"/>
                  </a:cubicBezTo>
                  <a:cubicBezTo>
                    <a:pt x="1" y="167"/>
                    <a:pt x="13" y="251"/>
                    <a:pt x="84" y="310"/>
                  </a:cubicBezTo>
                  <a:cubicBezTo>
                    <a:pt x="221" y="457"/>
                    <a:pt x="348" y="604"/>
                    <a:pt x="564" y="604"/>
                  </a:cubicBezTo>
                  <a:cubicBezTo>
                    <a:pt x="593" y="604"/>
                    <a:pt x="623" y="602"/>
                    <a:pt x="656" y="596"/>
                  </a:cubicBezTo>
                  <a:cubicBezTo>
                    <a:pt x="691" y="548"/>
                    <a:pt x="787" y="548"/>
                    <a:pt x="799" y="465"/>
                  </a:cubicBezTo>
                  <a:cubicBezTo>
                    <a:pt x="858" y="358"/>
                    <a:pt x="906" y="263"/>
                    <a:pt x="953" y="167"/>
                  </a:cubicBezTo>
                  <a:cubicBezTo>
                    <a:pt x="989" y="120"/>
                    <a:pt x="989" y="72"/>
                    <a:pt x="930" y="25"/>
                  </a:cubicBezTo>
                  <a:lnTo>
                    <a:pt x="799" y="25"/>
                  </a:lnTo>
                  <a:cubicBezTo>
                    <a:pt x="739" y="84"/>
                    <a:pt x="656" y="108"/>
                    <a:pt x="572" y="108"/>
                  </a:cubicBezTo>
                  <a:cubicBezTo>
                    <a:pt x="489" y="108"/>
                    <a:pt x="418" y="84"/>
                    <a:pt x="358" y="25"/>
                  </a:cubicBezTo>
                  <a:lnTo>
                    <a:pt x="215" y="25"/>
                  </a:lnTo>
                  <a:cubicBezTo>
                    <a:pt x="156" y="25"/>
                    <a:pt x="120"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5"/>
            <p:cNvSpPr/>
            <p:nvPr/>
          </p:nvSpPr>
          <p:spPr>
            <a:xfrm>
              <a:off x="6131400" y="2910600"/>
              <a:ext cx="21475" cy="14550"/>
            </a:xfrm>
            <a:custGeom>
              <a:avLst/>
              <a:gdLst/>
              <a:ahLst/>
              <a:cxnLst/>
              <a:rect l="l" t="t" r="r" b="b"/>
              <a:pathLst>
                <a:path w="859" h="582" extrusionOk="0">
                  <a:moveTo>
                    <a:pt x="13" y="1"/>
                  </a:moveTo>
                  <a:cubicBezTo>
                    <a:pt x="1" y="251"/>
                    <a:pt x="25" y="489"/>
                    <a:pt x="322" y="548"/>
                  </a:cubicBezTo>
                  <a:cubicBezTo>
                    <a:pt x="400" y="565"/>
                    <a:pt x="483" y="581"/>
                    <a:pt x="560" y="581"/>
                  </a:cubicBezTo>
                  <a:cubicBezTo>
                    <a:pt x="708" y="581"/>
                    <a:pt x="835" y="521"/>
                    <a:pt x="858" y="287"/>
                  </a:cubicBezTo>
                  <a:cubicBezTo>
                    <a:pt x="763" y="156"/>
                    <a:pt x="549" y="287"/>
                    <a:pt x="429" y="132"/>
                  </a:cubicBezTo>
                  <a:lnTo>
                    <a:pt x="299" y="132"/>
                  </a:lnTo>
                  <a:cubicBezTo>
                    <a:pt x="239" y="84"/>
                    <a:pt x="191" y="3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5"/>
            <p:cNvSpPr/>
            <p:nvPr/>
          </p:nvSpPr>
          <p:spPr>
            <a:xfrm>
              <a:off x="6255525" y="2720100"/>
              <a:ext cx="25025" cy="12825"/>
            </a:xfrm>
            <a:custGeom>
              <a:avLst/>
              <a:gdLst/>
              <a:ahLst/>
              <a:cxnLst/>
              <a:rect l="l" t="t" r="r" b="b"/>
              <a:pathLst>
                <a:path w="1001" h="513" extrusionOk="0">
                  <a:moveTo>
                    <a:pt x="48" y="1"/>
                  </a:moveTo>
                  <a:lnTo>
                    <a:pt x="48" y="48"/>
                  </a:lnTo>
                  <a:cubicBezTo>
                    <a:pt x="1" y="167"/>
                    <a:pt x="60" y="251"/>
                    <a:pt x="132" y="322"/>
                  </a:cubicBezTo>
                  <a:cubicBezTo>
                    <a:pt x="215" y="370"/>
                    <a:pt x="287" y="382"/>
                    <a:pt x="346" y="441"/>
                  </a:cubicBezTo>
                  <a:cubicBezTo>
                    <a:pt x="423" y="489"/>
                    <a:pt x="495" y="513"/>
                    <a:pt x="565" y="513"/>
                  </a:cubicBezTo>
                  <a:cubicBezTo>
                    <a:pt x="635" y="513"/>
                    <a:pt x="703" y="489"/>
                    <a:pt x="775" y="441"/>
                  </a:cubicBezTo>
                  <a:lnTo>
                    <a:pt x="929" y="441"/>
                  </a:lnTo>
                  <a:cubicBezTo>
                    <a:pt x="1001" y="358"/>
                    <a:pt x="1001" y="263"/>
                    <a:pt x="929" y="167"/>
                  </a:cubicBezTo>
                  <a:cubicBezTo>
                    <a:pt x="882" y="167"/>
                    <a:pt x="822" y="144"/>
                    <a:pt x="775" y="144"/>
                  </a:cubicBezTo>
                  <a:cubicBezTo>
                    <a:pt x="739" y="108"/>
                    <a:pt x="679" y="60"/>
                    <a:pt x="620" y="25"/>
                  </a:cubicBezTo>
                  <a:lnTo>
                    <a:pt x="477" y="25"/>
                  </a:lnTo>
                  <a:cubicBezTo>
                    <a:pt x="477" y="25"/>
                    <a:pt x="465" y="48"/>
                    <a:pt x="441" y="60"/>
                  </a:cubicBezTo>
                  <a:cubicBezTo>
                    <a:pt x="394" y="60"/>
                    <a:pt x="358" y="48"/>
                    <a:pt x="334" y="13"/>
                  </a:cubicBezTo>
                  <a:cubicBezTo>
                    <a:pt x="239" y="13"/>
                    <a:pt x="132"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5"/>
            <p:cNvSpPr/>
            <p:nvPr/>
          </p:nvSpPr>
          <p:spPr>
            <a:xfrm>
              <a:off x="5177425" y="2099275"/>
              <a:ext cx="21450" cy="11625"/>
            </a:xfrm>
            <a:custGeom>
              <a:avLst/>
              <a:gdLst/>
              <a:ahLst/>
              <a:cxnLst/>
              <a:rect l="l" t="t" r="r" b="b"/>
              <a:pathLst>
                <a:path w="858" h="465" extrusionOk="0">
                  <a:moveTo>
                    <a:pt x="596" y="1"/>
                  </a:moveTo>
                  <a:cubicBezTo>
                    <a:pt x="389" y="1"/>
                    <a:pt x="191" y="76"/>
                    <a:pt x="0" y="176"/>
                  </a:cubicBezTo>
                  <a:lnTo>
                    <a:pt x="0" y="307"/>
                  </a:lnTo>
                  <a:cubicBezTo>
                    <a:pt x="12" y="390"/>
                    <a:pt x="107" y="390"/>
                    <a:pt x="143" y="450"/>
                  </a:cubicBezTo>
                  <a:cubicBezTo>
                    <a:pt x="165" y="448"/>
                    <a:pt x="187" y="447"/>
                    <a:pt x="209" y="447"/>
                  </a:cubicBezTo>
                  <a:cubicBezTo>
                    <a:pt x="309" y="447"/>
                    <a:pt x="413" y="465"/>
                    <a:pt x="514" y="465"/>
                  </a:cubicBezTo>
                  <a:cubicBezTo>
                    <a:pt x="637" y="465"/>
                    <a:pt x="756" y="438"/>
                    <a:pt x="858" y="319"/>
                  </a:cubicBezTo>
                  <a:cubicBezTo>
                    <a:pt x="798" y="247"/>
                    <a:pt x="619" y="236"/>
                    <a:pt x="762" y="81"/>
                  </a:cubicBezTo>
                  <a:cubicBezTo>
                    <a:pt x="739" y="57"/>
                    <a:pt x="727" y="33"/>
                    <a:pt x="715" y="9"/>
                  </a:cubicBezTo>
                  <a:cubicBezTo>
                    <a:pt x="675" y="4"/>
                    <a:pt x="636"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5"/>
            <p:cNvSpPr/>
            <p:nvPr/>
          </p:nvSpPr>
          <p:spPr>
            <a:xfrm>
              <a:off x="5378350" y="2705525"/>
              <a:ext cx="13100" cy="25625"/>
            </a:xfrm>
            <a:custGeom>
              <a:avLst/>
              <a:gdLst/>
              <a:ahLst/>
              <a:cxnLst/>
              <a:rect l="l" t="t" r="r" b="b"/>
              <a:pathLst>
                <a:path w="524" h="1025" extrusionOk="0">
                  <a:moveTo>
                    <a:pt x="417" y="0"/>
                  </a:moveTo>
                  <a:cubicBezTo>
                    <a:pt x="179" y="239"/>
                    <a:pt x="60" y="536"/>
                    <a:pt x="0" y="870"/>
                  </a:cubicBezTo>
                  <a:cubicBezTo>
                    <a:pt x="0" y="929"/>
                    <a:pt x="12" y="965"/>
                    <a:pt x="24" y="1024"/>
                  </a:cubicBezTo>
                  <a:cubicBezTo>
                    <a:pt x="429" y="822"/>
                    <a:pt x="524" y="477"/>
                    <a:pt x="464" y="60"/>
                  </a:cubicBezTo>
                  <a:cubicBezTo>
                    <a:pt x="441" y="48"/>
                    <a:pt x="429" y="12"/>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5"/>
            <p:cNvSpPr/>
            <p:nvPr/>
          </p:nvSpPr>
          <p:spPr>
            <a:xfrm>
              <a:off x="6195100" y="2243550"/>
              <a:ext cx="19075" cy="8750"/>
            </a:xfrm>
            <a:custGeom>
              <a:avLst/>
              <a:gdLst/>
              <a:ahLst/>
              <a:cxnLst/>
              <a:rect l="l" t="t" r="r" b="b"/>
              <a:pathLst>
                <a:path w="763" h="350" extrusionOk="0">
                  <a:moveTo>
                    <a:pt x="37" y="1"/>
                  </a:moveTo>
                  <a:cubicBezTo>
                    <a:pt x="1" y="37"/>
                    <a:pt x="1" y="96"/>
                    <a:pt x="25" y="132"/>
                  </a:cubicBezTo>
                  <a:cubicBezTo>
                    <a:pt x="72" y="191"/>
                    <a:pt x="132" y="227"/>
                    <a:pt x="167" y="275"/>
                  </a:cubicBezTo>
                  <a:cubicBezTo>
                    <a:pt x="215" y="275"/>
                    <a:pt x="275" y="299"/>
                    <a:pt x="322" y="299"/>
                  </a:cubicBezTo>
                  <a:cubicBezTo>
                    <a:pt x="389" y="332"/>
                    <a:pt x="457" y="349"/>
                    <a:pt x="525" y="349"/>
                  </a:cubicBezTo>
                  <a:cubicBezTo>
                    <a:pt x="604" y="349"/>
                    <a:pt x="681" y="326"/>
                    <a:pt x="751" y="275"/>
                  </a:cubicBezTo>
                  <a:cubicBezTo>
                    <a:pt x="763" y="72"/>
                    <a:pt x="656"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5"/>
            <p:cNvSpPr/>
            <p:nvPr/>
          </p:nvSpPr>
          <p:spPr>
            <a:xfrm>
              <a:off x="6203150" y="3174250"/>
              <a:ext cx="20550" cy="12300"/>
            </a:xfrm>
            <a:custGeom>
              <a:avLst/>
              <a:gdLst/>
              <a:ahLst/>
              <a:cxnLst/>
              <a:rect l="l" t="t" r="r" b="b"/>
              <a:pathLst>
                <a:path w="822" h="492" extrusionOk="0">
                  <a:moveTo>
                    <a:pt x="290" y="1"/>
                  </a:moveTo>
                  <a:cubicBezTo>
                    <a:pt x="194" y="1"/>
                    <a:pt x="96" y="22"/>
                    <a:pt x="0" y="63"/>
                  </a:cubicBezTo>
                  <a:cubicBezTo>
                    <a:pt x="0" y="158"/>
                    <a:pt x="12" y="254"/>
                    <a:pt x="12" y="349"/>
                  </a:cubicBezTo>
                  <a:cubicBezTo>
                    <a:pt x="215" y="408"/>
                    <a:pt x="417" y="349"/>
                    <a:pt x="572" y="492"/>
                  </a:cubicBezTo>
                  <a:lnTo>
                    <a:pt x="703" y="492"/>
                  </a:lnTo>
                  <a:cubicBezTo>
                    <a:pt x="786" y="420"/>
                    <a:pt x="822" y="337"/>
                    <a:pt x="810" y="230"/>
                  </a:cubicBezTo>
                  <a:cubicBezTo>
                    <a:pt x="786" y="170"/>
                    <a:pt x="762" y="123"/>
                    <a:pt x="703" y="75"/>
                  </a:cubicBezTo>
                  <a:cubicBezTo>
                    <a:pt x="655" y="75"/>
                    <a:pt x="607" y="75"/>
                    <a:pt x="572" y="63"/>
                  </a:cubicBezTo>
                  <a:cubicBezTo>
                    <a:pt x="482" y="22"/>
                    <a:pt x="387"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5134250" y="2114675"/>
              <a:ext cx="14625" cy="17300"/>
            </a:xfrm>
            <a:custGeom>
              <a:avLst/>
              <a:gdLst/>
              <a:ahLst/>
              <a:cxnLst/>
              <a:rect l="l" t="t" r="r" b="b"/>
              <a:pathLst>
                <a:path w="585" h="692" extrusionOk="0">
                  <a:moveTo>
                    <a:pt x="584" y="1"/>
                  </a:moveTo>
                  <a:lnTo>
                    <a:pt x="584" y="1"/>
                  </a:lnTo>
                  <a:cubicBezTo>
                    <a:pt x="203" y="96"/>
                    <a:pt x="108" y="393"/>
                    <a:pt x="1" y="691"/>
                  </a:cubicBezTo>
                  <a:cubicBezTo>
                    <a:pt x="322" y="584"/>
                    <a:pt x="430" y="27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6221900" y="3177525"/>
              <a:ext cx="17275" cy="10825"/>
            </a:xfrm>
            <a:custGeom>
              <a:avLst/>
              <a:gdLst/>
              <a:ahLst/>
              <a:cxnLst/>
              <a:rect l="l" t="t" r="r" b="b"/>
              <a:pathLst>
                <a:path w="691" h="433" extrusionOk="0">
                  <a:moveTo>
                    <a:pt x="292" y="1"/>
                  </a:moveTo>
                  <a:cubicBezTo>
                    <a:pt x="200" y="1"/>
                    <a:pt x="108" y="22"/>
                    <a:pt x="12" y="63"/>
                  </a:cubicBezTo>
                  <a:cubicBezTo>
                    <a:pt x="12" y="158"/>
                    <a:pt x="0" y="254"/>
                    <a:pt x="0" y="349"/>
                  </a:cubicBezTo>
                  <a:cubicBezTo>
                    <a:pt x="36" y="361"/>
                    <a:pt x="96" y="361"/>
                    <a:pt x="143" y="361"/>
                  </a:cubicBezTo>
                  <a:cubicBezTo>
                    <a:pt x="143" y="361"/>
                    <a:pt x="155" y="349"/>
                    <a:pt x="191" y="337"/>
                  </a:cubicBezTo>
                  <a:cubicBezTo>
                    <a:pt x="197" y="334"/>
                    <a:pt x="204" y="332"/>
                    <a:pt x="212" y="332"/>
                  </a:cubicBezTo>
                  <a:cubicBezTo>
                    <a:pt x="233" y="332"/>
                    <a:pt x="257" y="343"/>
                    <a:pt x="274" y="361"/>
                  </a:cubicBezTo>
                  <a:cubicBezTo>
                    <a:pt x="322" y="408"/>
                    <a:pt x="372" y="432"/>
                    <a:pt x="422" y="432"/>
                  </a:cubicBezTo>
                  <a:cubicBezTo>
                    <a:pt x="471" y="432"/>
                    <a:pt x="518" y="408"/>
                    <a:pt x="560" y="361"/>
                  </a:cubicBezTo>
                  <a:cubicBezTo>
                    <a:pt x="608" y="277"/>
                    <a:pt x="655" y="170"/>
                    <a:pt x="691" y="87"/>
                  </a:cubicBezTo>
                  <a:cubicBezTo>
                    <a:pt x="631" y="87"/>
                    <a:pt x="596" y="87"/>
                    <a:pt x="572" y="63"/>
                  </a:cubicBezTo>
                  <a:cubicBezTo>
                    <a:pt x="477" y="22"/>
                    <a:pt x="384"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6228750" y="2302800"/>
              <a:ext cx="17875" cy="8800"/>
            </a:xfrm>
            <a:custGeom>
              <a:avLst/>
              <a:gdLst/>
              <a:ahLst/>
              <a:cxnLst/>
              <a:rect l="l" t="t" r="r" b="b"/>
              <a:pathLst>
                <a:path w="715" h="352" extrusionOk="0">
                  <a:moveTo>
                    <a:pt x="148" y="0"/>
                  </a:moveTo>
                  <a:cubicBezTo>
                    <a:pt x="98" y="0"/>
                    <a:pt x="48" y="24"/>
                    <a:pt x="0" y="72"/>
                  </a:cubicBezTo>
                  <a:cubicBezTo>
                    <a:pt x="90" y="291"/>
                    <a:pt x="255" y="352"/>
                    <a:pt x="453" y="352"/>
                  </a:cubicBezTo>
                  <a:cubicBezTo>
                    <a:pt x="491" y="352"/>
                    <a:pt x="531" y="349"/>
                    <a:pt x="572" y="346"/>
                  </a:cubicBezTo>
                  <a:cubicBezTo>
                    <a:pt x="619" y="310"/>
                    <a:pt x="679" y="262"/>
                    <a:pt x="715" y="215"/>
                  </a:cubicBezTo>
                  <a:lnTo>
                    <a:pt x="572" y="72"/>
                  </a:lnTo>
                  <a:lnTo>
                    <a:pt x="286" y="72"/>
                  </a:lnTo>
                  <a:cubicBezTo>
                    <a:pt x="244" y="24"/>
                    <a:pt x="197"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5231300" y="2616475"/>
              <a:ext cx="13125" cy="10400"/>
            </a:xfrm>
            <a:custGeom>
              <a:avLst/>
              <a:gdLst/>
              <a:ahLst/>
              <a:cxnLst/>
              <a:rect l="l" t="t" r="r" b="b"/>
              <a:pathLst>
                <a:path w="525" h="416" extrusionOk="0">
                  <a:moveTo>
                    <a:pt x="342" y="0"/>
                  </a:moveTo>
                  <a:cubicBezTo>
                    <a:pt x="294" y="0"/>
                    <a:pt x="248" y="21"/>
                    <a:pt x="215" y="62"/>
                  </a:cubicBezTo>
                  <a:cubicBezTo>
                    <a:pt x="131" y="169"/>
                    <a:pt x="72" y="288"/>
                    <a:pt x="0" y="407"/>
                  </a:cubicBezTo>
                  <a:cubicBezTo>
                    <a:pt x="28" y="413"/>
                    <a:pt x="54" y="416"/>
                    <a:pt x="79" y="416"/>
                  </a:cubicBezTo>
                  <a:cubicBezTo>
                    <a:pt x="210" y="416"/>
                    <a:pt x="317" y="346"/>
                    <a:pt x="417" y="276"/>
                  </a:cubicBezTo>
                  <a:cubicBezTo>
                    <a:pt x="453" y="205"/>
                    <a:pt x="524" y="110"/>
                    <a:pt x="453" y="38"/>
                  </a:cubicBezTo>
                  <a:cubicBezTo>
                    <a:pt x="417" y="12"/>
                    <a:pt x="379"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5"/>
            <p:cNvSpPr/>
            <p:nvPr/>
          </p:nvSpPr>
          <p:spPr>
            <a:xfrm>
              <a:off x="6121050" y="2031325"/>
              <a:ext cx="18275" cy="8575"/>
            </a:xfrm>
            <a:custGeom>
              <a:avLst/>
              <a:gdLst/>
              <a:ahLst/>
              <a:cxnLst/>
              <a:rect l="l" t="t" r="r" b="b"/>
              <a:pathLst>
                <a:path w="731" h="343" extrusionOk="0">
                  <a:moveTo>
                    <a:pt x="427" y="1"/>
                  </a:moveTo>
                  <a:cubicBezTo>
                    <a:pt x="296" y="13"/>
                    <a:pt x="141" y="13"/>
                    <a:pt x="10" y="36"/>
                  </a:cubicBezTo>
                  <a:cubicBezTo>
                    <a:pt x="0" y="286"/>
                    <a:pt x="130" y="342"/>
                    <a:pt x="299" y="342"/>
                  </a:cubicBezTo>
                  <a:cubicBezTo>
                    <a:pt x="340" y="342"/>
                    <a:pt x="383" y="339"/>
                    <a:pt x="427" y="334"/>
                  </a:cubicBezTo>
                  <a:cubicBezTo>
                    <a:pt x="474" y="310"/>
                    <a:pt x="522" y="310"/>
                    <a:pt x="558" y="310"/>
                  </a:cubicBezTo>
                  <a:cubicBezTo>
                    <a:pt x="591" y="321"/>
                    <a:pt x="618" y="327"/>
                    <a:pt x="640" y="327"/>
                  </a:cubicBezTo>
                  <a:cubicBezTo>
                    <a:pt x="714" y="327"/>
                    <a:pt x="731" y="268"/>
                    <a:pt x="713" y="167"/>
                  </a:cubicBezTo>
                  <a:cubicBezTo>
                    <a:pt x="653" y="120"/>
                    <a:pt x="605" y="72"/>
                    <a:pt x="546" y="36"/>
                  </a:cubicBezTo>
                  <a:cubicBezTo>
                    <a:pt x="498" y="36"/>
                    <a:pt x="462" y="36"/>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5"/>
            <p:cNvSpPr/>
            <p:nvPr/>
          </p:nvSpPr>
          <p:spPr>
            <a:xfrm>
              <a:off x="6209100" y="2763575"/>
              <a:ext cx="12225" cy="7300"/>
            </a:xfrm>
            <a:custGeom>
              <a:avLst/>
              <a:gdLst/>
              <a:ahLst/>
              <a:cxnLst/>
              <a:rect l="l" t="t" r="r" b="b"/>
              <a:pathLst>
                <a:path w="489" h="292" extrusionOk="0">
                  <a:moveTo>
                    <a:pt x="48" y="0"/>
                  </a:moveTo>
                  <a:lnTo>
                    <a:pt x="48" y="155"/>
                  </a:lnTo>
                  <a:cubicBezTo>
                    <a:pt x="0" y="191"/>
                    <a:pt x="0" y="238"/>
                    <a:pt x="48" y="286"/>
                  </a:cubicBezTo>
                  <a:cubicBezTo>
                    <a:pt x="102" y="286"/>
                    <a:pt x="160" y="292"/>
                    <a:pt x="217" y="292"/>
                  </a:cubicBezTo>
                  <a:cubicBezTo>
                    <a:pt x="324" y="292"/>
                    <a:pt x="426" y="271"/>
                    <a:pt x="489" y="155"/>
                  </a:cubicBezTo>
                  <a:cubicBezTo>
                    <a:pt x="453" y="83"/>
                    <a:pt x="393" y="48"/>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5"/>
            <p:cNvSpPr/>
            <p:nvPr/>
          </p:nvSpPr>
          <p:spPr>
            <a:xfrm>
              <a:off x="5195275" y="2095325"/>
              <a:ext cx="14900" cy="7500"/>
            </a:xfrm>
            <a:custGeom>
              <a:avLst/>
              <a:gdLst/>
              <a:ahLst/>
              <a:cxnLst/>
              <a:rect l="l" t="t" r="r" b="b"/>
              <a:pathLst>
                <a:path w="596" h="300" extrusionOk="0">
                  <a:moveTo>
                    <a:pt x="548" y="1"/>
                  </a:moveTo>
                  <a:cubicBezTo>
                    <a:pt x="358" y="13"/>
                    <a:pt x="167" y="36"/>
                    <a:pt x="1" y="167"/>
                  </a:cubicBezTo>
                  <a:lnTo>
                    <a:pt x="1" y="239"/>
                  </a:lnTo>
                  <a:cubicBezTo>
                    <a:pt x="103" y="266"/>
                    <a:pt x="207" y="300"/>
                    <a:pt x="303" y="300"/>
                  </a:cubicBezTo>
                  <a:cubicBezTo>
                    <a:pt x="420" y="300"/>
                    <a:pt x="524" y="249"/>
                    <a:pt x="596" y="72"/>
                  </a:cubicBezTo>
                  <a:cubicBezTo>
                    <a:pt x="584" y="48"/>
                    <a:pt x="560" y="24"/>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5"/>
            <p:cNvSpPr/>
            <p:nvPr/>
          </p:nvSpPr>
          <p:spPr>
            <a:xfrm>
              <a:off x="6250175" y="3179975"/>
              <a:ext cx="10750" cy="7775"/>
            </a:xfrm>
            <a:custGeom>
              <a:avLst/>
              <a:gdLst/>
              <a:ahLst/>
              <a:cxnLst/>
              <a:rect l="l" t="t" r="r" b="b"/>
              <a:pathLst>
                <a:path w="430" h="311" extrusionOk="0">
                  <a:moveTo>
                    <a:pt x="143" y="1"/>
                  </a:moveTo>
                  <a:cubicBezTo>
                    <a:pt x="84" y="84"/>
                    <a:pt x="36" y="191"/>
                    <a:pt x="0" y="287"/>
                  </a:cubicBezTo>
                  <a:cubicBezTo>
                    <a:pt x="155" y="263"/>
                    <a:pt x="322" y="310"/>
                    <a:pt x="429" y="132"/>
                  </a:cubicBezTo>
                  <a:cubicBezTo>
                    <a:pt x="370" y="84"/>
                    <a:pt x="322" y="25"/>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5"/>
            <p:cNvSpPr/>
            <p:nvPr/>
          </p:nvSpPr>
          <p:spPr>
            <a:xfrm>
              <a:off x="6258500" y="1841425"/>
              <a:ext cx="11350" cy="11750"/>
            </a:xfrm>
            <a:custGeom>
              <a:avLst/>
              <a:gdLst/>
              <a:ahLst/>
              <a:cxnLst/>
              <a:rect l="l" t="t" r="r" b="b"/>
              <a:pathLst>
                <a:path w="454" h="470" extrusionOk="0">
                  <a:moveTo>
                    <a:pt x="227" y="1"/>
                  </a:moveTo>
                  <a:cubicBezTo>
                    <a:pt x="203" y="72"/>
                    <a:pt x="144" y="108"/>
                    <a:pt x="96" y="155"/>
                  </a:cubicBezTo>
                  <a:cubicBezTo>
                    <a:pt x="1" y="239"/>
                    <a:pt x="1" y="346"/>
                    <a:pt x="96" y="441"/>
                  </a:cubicBezTo>
                  <a:cubicBezTo>
                    <a:pt x="96" y="453"/>
                    <a:pt x="108" y="453"/>
                    <a:pt x="144" y="465"/>
                  </a:cubicBezTo>
                  <a:cubicBezTo>
                    <a:pt x="150" y="468"/>
                    <a:pt x="157" y="470"/>
                    <a:pt x="165" y="470"/>
                  </a:cubicBezTo>
                  <a:cubicBezTo>
                    <a:pt x="186" y="470"/>
                    <a:pt x="210" y="459"/>
                    <a:pt x="227" y="441"/>
                  </a:cubicBezTo>
                  <a:cubicBezTo>
                    <a:pt x="263" y="286"/>
                    <a:pt x="453" y="155"/>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5"/>
            <p:cNvSpPr/>
            <p:nvPr/>
          </p:nvSpPr>
          <p:spPr>
            <a:xfrm>
              <a:off x="6281125" y="3043650"/>
              <a:ext cx="9850" cy="6875"/>
            </a:xfrm>
            <a:custGeom>
              <a:avLst/>
              <a:gdLst/>
              <a:ahLst/>
              <a:cxnLst/>
              <a:rect l="l" t="t" r="r" b="b"/>
              <a:pathLst>
                <a:path w="394" h="275" extrusionOk="0">
                  <a:moveTo>
                    <a:pt x="72" y="1"/>
                  </a:moveTo>
                  <a:cubicBezTo>
                    <a:pt x="36" y="37"/>
                    <a:pt x="25" y="72"/>
                    <a:pt x="1" y="108"/>
                  </a:cubicBezTo>
                  <a:cubicBezTo>
                    <a:pt x="25" y="191"/>
                    <a:pt x="120" y="215"/>
                    <a:pt x="191" y="275"/>
                  </a:cubicBezTo>
                  <a:cubicBezTo>
                    <a:pt x="275" y="251"/>
                    <a:pt x="334" y="191"/>
                    <a:pt x="370" y="120"/>
                  </a:cubicBezTo>
                  <a:cubicBezTo>
                    <a:pt x="394" y="48"/>
                    <a:pt x="382" y="25"/>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5"/>
            <p:cNvSpPr/>
            <p:nvPr/>
          </p:nvSpPr>
          <p:spPr>
            <a:xfrm>
              <a:off x="6292750" y="3046350"/>
              <a:ext cx="10125" cy="4000"/>
            </a:xfrm>
            <a:custGeom>
              <a:avLst/>
              <a:gdLst/>
              <a:ahLst/>
              <a:cxnLst/>
              <a:rect l="l" t="t" r="r" b="b"/>
              <a:pathLst>
                <a:path w="405" h="160" extrusionOk="0">
                  <a:moveTo>
                    <a:pt x="298" y="0"/>
                  </a:moveTo>
                  <a:cubicBezTo>
                    <a:pt x="202" y="0"/>
                    <a:pt x="107" y="12"/>
                    <a:pt x="0" y="12"/>
                  </a:cubicBezTo>
                  <a:cubicBezTo>
                    <a:pt x="61" y="115"/>
                    <a:pt x="127" y="159"/>
                    <a:pt x="197" y="159"/>
                  </a:cubicBezTo>
                  <a:cubicBezTo>
                    <a:pt x="264" y="159"/>
                    <a:pt x="335" y="118"/>
                    <a:pt x="405" y="48"/>
                  </a:cubicBezTo>
                  <a:cubicBezTo>
                    <a:pt x="381" y="36"/>
                    <a:pt x="333" y="1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5"/>
            <p:cNvSpPr/>
            <p:nvPr/>
          </p:nvSpPr>
          <p:spPr>
            <a:xfrm>
              <a:off x="5224150" y="2296875"/>
              <a:ext cx="11350" cy="4375"/>
            </a:xfrm>
            <a:custGeom>
              <a:avLst/>
              <a:gdLst/>
              <a:ahLst/>
              <a:cxnLst/>
              <a:rect l="l" t="t" r="r" b="b"/>
              <a:pathLst>
                <a:path w="454" h="175" extrusionOk="0">
                  <a:moveTo>
                    <a:pt x="101" y="1"/>
                  </a:moveTo>
                  <a:cubicBezTo>
                    <a:pt x="69" y="1"/>
                    <a:pt x="36" y="4"/>
                    <a:pt x="1" y="11"/>
                  </a:cubicBezTo>
                  <a:cubicBezTo>
                    <a:pt x="71" y="129"/>
                    <a:pt x="168" y="174"/>
                    <a:pt x="277" y="174"/>
                  </a:cubicBezTo>
                  <a:cubicBezTo>
                    <a:pt x="333" y="174"/>
                    <a:pt x="392" y="162"/>
                    <a:pt x="453" y="142"/>
                  </a:cubicBezTo>
                  <a:cubicBezTo>
                    <a:pt x="338" y="56"/>
                    <a:pt x="231"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5"/>
            <p:cNvSpPr/>
            <p:nvPr/>
          </p:nvSpPr>
          <p:spPr>
            <a:xfrm>
              <a:off x="5119675" y="2150700"/>
              <a:ext cx="4500" cy="10425"/>
            </a:xfrm>
            <a:custGeom>
              <a:avLst/>
              <a:gdLst/>
              <a:ahLst/>
              <a:cxnLst/>
              <a:rect l="l" t="t" r="r" b="b"/>
              <a:pathLst>
                <a:path w="180" h="417" extrusionOk="0">
                  <a:moveTo>
                    <a:pt x="167" y="0"/>
                  </a:moveTo>
                  <a:cubicBezTo>
                    <a:pt x="36" y="107"/>
                    <a:pt x="1" y="238"/>
                    <a:pt x="12" y="417"/>
                  </a:cubicBezTo>
                  <a:cubicBezTo>
                    <a:pt x="179" y="322"/>
                    <a:pt x="167" y="155"/>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5"/>
            <p:cNvSpPr/>
            <p:nvPr/>
          </p:nvSpPr>
          <p:spPr>
            <a:xfrm>
              <a:off x="5202725" y="2290475"/>
              <a:ext cx="10450" cy="3875"/>
            </a:xfrm>
            <a:custGeom>
              <a:avLst/>
              <a:gdLst/>
              <a:ahLst/>
              <a:cxnLst/>
              <a:rect l="l" t="t" r="r" b="b"/>
              <a:pathLst>
                <a:path w="418" h="155" extrusionOk="0">
                  <a:moveTo>
                    <a:pt x="105" y="0"/>
                  </a:moveTo>
                  <a:cubicBezTo>
                    <a:pt x="72" y="0"/>
                    <a:pt x="37" y="3"/>
                    <a:pt x="0" y="5"/>
                  </a:cubicBezTo>
                  <a:cubicBezTo>
                    <a:pt x="62" y="129"/>
                    <a:pt x="170" y="154"/>
                    <a:pt x="289" y="154"/>
                  </a:cubicBezTo>
                  <a:cubicBezTo>
                    <a:pt x="331" y="154"/>
                    <a:pt x="374" y="151"/>
                    <a:pt x="417" y="148"/>
                  </a:cubicBezTo>
                  <a:cubicBezTo>
                    <a:pt x="333" y="27"/>
                    <a:pt x="227"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5"/>
            <p:cNvSpPr/>
            <p:nvPr/>
          </p:nvSpPr>
          <p:spPr>
            <a:xfrm>
              <a:off x="5213425" y="2294150"/>
              <a:ext cx="10750" cy="3800"/>
            </a:xfrm>
            <a:custGeom>
              <a:avLst/>
              <a:gdLst/>
              <a:ahLst/>
              <a:cxnLst/>
              <a:rect l="l" t="t" r="r" b="b"/>
              <a:pathLst>
                <a:path w="430" h="152" extrusionOk="0">
                  <a:moveTo>
                    <a:pt x="1" y="1"/>
                  </a:moveTo>
                  <a:cubicBezTo>
                    <a:pt x="68" y="121"/>
                    <a:pt x="160" y="151"/>
                    <a:pt x="256" y="151"/>
                  </a:cubicBezTo>
                  <a:cubicBezTo>
                    <a:pt x="313" y="151"/>
                    <a:pt x="372" y="141"/>
                    <a:pt x="430" y="132"/>
                  </a:cubicBezTo>
                  <a:cubicBezTo>
                    <a:pt x="311" y="13"/>
                    <a:pt x="1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5"/>
            <p:cNvSpPr/>
            <p:nvPr/>
          </p:nvSpPr>
          <p:spPr>
            <a:xfrm>
              <a:off x="5187550" y="2280975"/>
              <a:ext cx="8050" cy="5775"/>
            </a:xfrm>
            <a:custGeom>
              <a:avLst/>
              <a:gdLst/>
              <a:ahLst/>
              <a:cxnLst/>
              <a:rect l="l" t="t" r="r" b="b"/>
              <a:pathLst>
                <a:path w="322" h="231" extrusionOk="0">
                  <a:moveTo>
                    <a:pt x="154" y="0"/>
                  </a:moveTo>
                  <a:cubicBezTo>
                    <a:pt x="119" y="0"/>
                    <a:pt x="80" y="10"/>
                    <a:pt x="36" y="28"/>
                  </a:cubicBezTo>
                  <a:cubicBezTo>
                    <a:pt x="24" y="64"/>
                    <a:pt x="12" y="76"/>
                    <a:pt x="0" y="111"/>
                  </a:cubicBezTo>
                  <a:cubicBezTo>
                    <a:pt x="83" y="207"/>
                    <a:pt x="191" y="230"/>
                    <a:pt x="310" y="230"/>
                  </a:cubicBezTo>
                  <a:lnTo>
                    <a:pt x="322" y="147"/>
                  </a:lnTo>
                  <a:cubicBezTo>
                    <a:pt x="289" y="48"/>
                    <a:pt x="233"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5"/>
            <p:cNvSpPr/>
            <p:nvPr/>
          </p:nvSpPr>
          <p:spPr>
            <a:xfrm>
              <a:off x="5130100" y="2132225"/>
              <a:ext cx="4475" cy="7175"/>
            </a:xfrm>
            <a:custGeom>
              <a:avLst/>
              <a:gdLst/>
              <a:ahLst/>
              <a:cxnLst/>
              <a:rect l="l" t="t" r="r" b="b"/>
              <a:pathLst>
                <a:path w="179" h="287" extrusionOk="0">
                  <a:moveTo>
                    <a:pt x="167" y="1"/>
                  </a:moveTo>
                  <a:cubicBezTo>
                    <a:pt x="48" y="49"/>
                    <a:pt x="0" y="144"/>
                    <a:pt x="12" y="287"/>
                  </a:cubicBezTo>
                  <a:cubicBezTo>
                    <a:pt x="155" y="239"/>
                    <a:pt x="179" y="13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5"/>
            <p:cNvSpPr/>
            <p:nvPr/>
          </p:nvSpPr>
          <p:spPr>
            <a:xfrm>
              <a:off x="6187575" y="2067925"/>
              <a:ext cx="6375" cy="3625"/>
            </a:xfrm>
            <a:custGeom>
              <a:avLst/>
              <a:gdLst/>
              <a:ahLst/>
              <a:cxnLst/>
              <a:rect l="l" t="t" r="r" b="b"/>
              <a:pathLst>
                <a:path w="255" h="145" extrusionOk="0">
                  <a:moveTo>
                    <a:pt x="77" y="1"/>
                  </a:moveTo>
                  <a:cubicBezTo>
                    <a:pt x="28" y="1"/>
                    <a:pt x="0" y="23"/>
                    <a:pt x="64" y="144"/>
                  </a:cubicBezTo>
                  <a:cubicBezTo>
                    <a:pt x="87" y="144"/>
                    <a:pt x="117" y="139"/>
                    <a:pt x="151" y="139"/>
                  </a:cubicBezTo>
                  <a:cubicBezTo>
                    <a:pt x="168" y="139"/>
                    <a:pt x="187" y="140"/>
                    <a:pt x="207" y="144"/>
                  </a:cubicBezTo>
                  <a:cubicBezTo>
                    <a:pt x="254" y="85"/>
                    <a:pt x="254" y="37"/>
                    <a:pt x="207" y="1"/>
                  </a:cubicBezTo>
                  <a:cubicBezTo>
                    <a:pt x="197" y="7"/>
                    <a:pt x="185" y="9"/>
                    <a:pt x="171" y="9"/>
                  </a:cubicBezTo>
                  <a:cubicBezTo>
                    <a:pt x="142" y="9"/>
                    <a:pt x="106"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5"/>
            <p:cNvSpPr/>
            <p:nvPr/>
          </p:nvSpPr>
          <p:spPr>
            <a:xfrm>
              <a:off x="5989375" y="3108550"/>
              <a:ext cx="6625" cy="6500"/>
            </a:xfrm>
            <a:custGeom>
              <a:avLst/>
              <a:gdLst/>
              <a:ahLst/>
              <a:cxnLst/>
              <a:rect l="l" t="t" r="r" b="b"/>
              <a:pathLst>
                <a:path w="265" h="260" extrusionOk="0">
                  <a:moveTo>
                    <a:pt x="86" y="0"/>
                  </a:moveTo>
                  <a:cubicBezTo>
                    <a:pt x="34" y="125"/>
                    <a:pt x="0" y="259"/>
                    <a:pt x="167" y="259"/>
                  </a:cubicBezTo>
                  <a:cubicBezTo>
                    <a:pt x="191" y="259"/>
                    <a:pt x="220" y="256"/>
                    <a:pt x="253" y="250"/>
                  </a:cubicBezTo>
                  <a:cubicBezTo>
                    <a:pt x="265" y="203"/>
                    <a:pt x="265" y="155"/>
                    <a:pt x="265" y="119"/>
                  </a:cubicBezTo>
                  <a:cubicBezTo>
                    <a:pt x="229" y="72"/>
                    <a:pt x="217" y="36"/>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5"/>
            <p:cNvSpPr/>
            <p:nvPr/>
          </p:nvSpPr>
          <p:spPr>
            <a:xfrm>
              <a:off x="5127425" y="2138775"/>
              <a:ext cx="3000" cy="4200"/>
            </a:xfrm>
            <a:custGeom>
              <a:avLst/>
              <a:gdLst/>
              <a:ahLst/>
              <a:cxnLst/>
              <a:rect l="l" t="t" r="r" b="b"/>
              <a:pathLst>
                <a:path w="120" h="168" extrusionOk="0">
                  <a:moveTo>
                    <a:pt x="119" y="1"/>
                  </a:moveTo>
                  <a:cubicBezTo>
                    <a:pt x="36" y="37"/>
                    <a:pt x="0" y="84"/>
                    <a:pt x="24" y="168"/>
                  </a:cubicBezTo>
                  <a:cubicBezTo>
                    <a:pt x="95" y="144"/>
                    <a:pt x="119" y="8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5"/>
            <p:cNvSpPr/>
            <p:nvPr/>
          </p:nvSpPr>
          <p:spPr>
            <a:xfrm>
              <a:off x="5124150" y="2145325"/>
              <a:ext cx="2700" cy="5100"/>
            </a:xfrm>
            <a:custGeom>
              <a:avLst/>
              <a:gdLst/>
              <a:ahLst/>
              <a:cxnLst/>
              <a:rect l="l" t="t" r="r" b="b"/>
              <a:pathLst>
                <a:path w="108" h="204" extrusionOk="0">
                  <a:moveTo>
                    <a:pt x="107" y="1"/>
                  </a:moveTo>
                  <a:lnTo>
                    <a:pt x="107" y="1"/>
                  </a:lnTo>
                  <a:cubicBezTo>
                    <a:pt x="36" y="37"/>
                    <a:pt x="0" y="96"/>
                    <a:pt x="0" y="203"/>
                  </a:cubicBezTo>
                  <a:cubicBezTo>
                    <a:pt x="72" y="156"/>
                    <a:pt x="107" y="84"/>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5"/>
            <p:cNvSpPr/>
            <p:nvPr/>
          </p:nvSpPr>
          <p:spPr>
            <a:xfrm>
              <a:off x="6131175" y="2002875"/>
              <a:ext cx="3825" cy="3475"/>
            </a:xfrm>
            <a:custGeom>
              <a:avLst/>
              <a:gdLst/>
              <a:ahLst/>
              <a:cxnLst/>
              <a:rect l="l" t="t" r="r" b="b"/>
              <a:pathLst>
                <a:path w="153" h="139" extrusionOk="0">
                  <a:moveTo>
                    <a:pt x="92" y="1"/>
                  </a:moveTo>
                  <a:cubicBezTo>
                    <a:pt x="21" y="1"/>
                    <a:pt x="0" y="41"/>
                    <a:pt x="10" y="127"/>
                  </a:cubicBezTo>
                  <a:lnTo>
                    <a:pt x="10" y="139"/>
                  </a:lnTo>
                  <a:lnTo>
                    <a:pt x="153" y="139"/>
                  </a:lnTo>
                  <a:lnTo>
                    <a:pt x="153" y="8"/>
                  </a:lnTo>
                  <a:cubicBezTo>
                    <a:pt x="129" y="3"/>
                    <a:pt x="109"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5"/>
            <p:cNvSpPr/>
            <p:nvPr/>
          </p:nvSpPr>
          <p:spPr>
            <a:xfrm>
              <a:off x="6163850" y="1847675"/>
              <a:ext cx="4500" cy="4800"/>
            </a:xfrm>
            <a:custGeom>
              <a:avLst/>
              <a:gdLst/>
              <a:ahLst/>
              <a:cxnLst/>
              <a:rect l="l" t="t" r="r" b="b"/>
              <a:pathLst>
                <a:path w="180" h="192" extrusionOk="0">
                  <a:moveTo>
                    <a:pt x="132" y="1"/>
                  </a:moveTo>
                  <a:cubicBezTo>
                    <a:pt x="72" y="1"/>
                    <a:pt x="24" y="13"/>
                    <a:pt x="1" y="60"/>
                  </a:cubicBezTo>
                  <a:cubicBezTo>
                    <a:pt x="1" y="96"/>
                    <a:pt x="13" y="144"/>
                    <a:pt x="13" y="191"/>
                  </a:cubicBezTo>
                  <a:cubicBezTo>
                    <a:pt x="60" y="191"/>
                    <a:pt x="96" y="191"/>
                    <a:pt x="144" y="179"/>
                  </a:cubicBezTo>
                  <a:cubicBezTo>
                    <a:pt x="144" y="132"/>
                    <a:pt x="155" y="96"/>
                    <a:pt x="179" y="60"/>
                  </a:cubicBezTo>
                  <a:cubicBezTo>
                    <a:pt x="155" y="36"/>
                    <a:pt x="144" y="13"/>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5"/>
            <p:cNvSpPr/>
            <p:nvPr/>
          </p:nvSpPr>
          <p:spPr>
            <a:xfrm>
              <a:off x="5887925" y="2074375"/>
              <a:ext cx="283400" cy="29975"/>
            </a:xfrm>
            <a:custGeom>
              <a:avLst/>
              <a:gdLst/>
              <a:ahLst/>
              <a:cxnLst/>
              <a:rect l="l" t="t" r="r" b="b"/>
              <a:pathLst>
                <a:path w="11336" h="1199" extrusionOk="0">
                  <a:moveTo>
                    <a:pt x="7286" y="0"/>
                  </a:moveTo>
                  <a:cubicBezTo>
                    <a:pt x="7106" y="0"/>
                    <a:pt x="6923" y="25"/>
                    <a:pt x="6744" y="25"/>
                  </a:cubicBezTo>
                  <a:cubicBezTo>
                    <a:pt x="6691" y="25"/>
                    <a:pt x="6637" y="23"/>
                    <a:pt x="6585" y="17"/>
                  </a:cubicBezTo>
                  <a:lnTo>
                    <a:pt x="6585" y="17"/>
                  </a:lnTo>
                  <a:cubicBezTo>
                    <a:pt x="6537" y="255"/>
                    <a:pt x="6728" y="410"/>
                    <a:pt x="6823" y="600"/>
                  </a:cubicBezTo>
                  <a:cubicBezTo>
                    <a:pt x="6906" y="708"/>
                    <a:pt x="7025" y="720"/>
                    <a:pt x="7144" y="767"/>
                  </a:cubicBezTo>
                  <a:cubicBezTo>
                    <a:pt x="7168" y="779"/>
                    <a:pt x="7180" y="779"/>
                    <a:pt x="7228" y="779"/>
                  </a:cubicBezTo>
                  <a:cubicBezTo>
                    <a:pt x="7263" y="779"/>
                    <a:pt x="7311" y="779"/>
                    <a:pt x="7347" y="731"/>
                  </a:cubicBezTo>
                  <a:cubicBezTo>
                    <a:pt x="7359" y="731"/>
                    <a:pt x="7359" y="779"/>
                    <a:pt x="7359" y="779"/>
                  </a:cubicBezTo>
                  <a:cubicBezTo>
                    <a:pt x="7326" y="788"/>
                    <a:pt x="7294" y="791"/>
                    <a:pt x="7262" y="791"/>
                  </a:cubicBezTo>
                  <a:cubicBezTo>
                    <a:pt x="7119" y="791"/>
                    <a:pt x="6981" y="720"/>
                    <a:pt x="6835" y="720"/>
                  </a:cubicBezTo>
                  <a:cubicBezTo>
                    <a:pt x="6644" y="672"/>
                    <a:pt x="6466" y="672"/>
                    <a:pt x="6287" y="672"/>
                  </a:cubicBezTo>
                  <a:lnTo>
                    <a:pt x="5942" y="672"/>
                  </a:lnTo>
                  <a:cubicBezTo>
                    <a:pt x="5632" y="708"/>
                    <a:pt x="5287" y="612"/>
                    <a:pt x="5013" y="874"/>
                  </a:cubicBezTo>
                  <a:lnTo>
                    <a:pt x="667" y="874"/>
                  </a:lnTo>
                  <a:cubicBezTo>
                    <a:pt x="574" y="874"/>
                    <a:pt x="471" y="858"/>
                    <a:pt x="369" y="858"/>
                  </a:cubicBezTo>
                  <a:cubicBezTo>
                    <a:pt x="237" y="858"/>
                    <a:pt x="108" y="885"/>
                    <a:pt x="1" y="1005"/>
                  </a:cubicBezTo>
                  <a:cubicBezTo>
                    <a:pt x="134" y="1160"/>
                    <a:pt x="304" y="1198"/>
                    <a:pt x="493" y="1198"/>
                  </a:cubicBezTo>
                  <a:cubicBezTo>
                    <a:pt x="523" y="1198"/>
                    <a:pt x="553" y="1197"/>
                    <a:pt x="584" y="1196"/>
                  </a:cubicBezTo>
                  <a:cubicBezTo>
                    <a:pt x="1222" y="1161"/>
                    <a:pt x="1861" y="1150"/>
                    <a:pt x="2501" y="1150"/>
                  </a:cubicBezTo>
                  <a:cubicBezTo>
                    <a:pt x="3546" y="1150"/>
                    <a:pt x="4593" y="1179"/>
                    <a:pt x="5637" y="1179"/>
                  </a:cubicBezTo>
                  <a:cubicBezTo>
                    <a:pt x="5910" y="1179"/>
                    <a:pt x="6182" y="1177"/>
                    <a:pt x="6454" y="1172"/>
                  </a:cubicBezTo>
                  <a:cubicBezTo>
                    <a:pt x="6471" y="1174"/>
                    <a:pt x="6488" y="1174"/>
                    <a:pt x="6505" y="1174"/>
                  </a:cubicBezTo>
                  <a:cubicBezTo>
                    <a:pt x="6610" y="1174"/>
                    <a:pt x="6721" y="1148"/>
                    <a:pt x="6823" y="1148"/>
                  </a:cubicBezTo>
                  <a:lnTo>
                    <a:pt x="7525" y="1148"/>
                  </a:lnTo>
                  <a:cubicBezTo>
                    <a:pt x="8383" y="1041"/>
                    <a:pt x="9240" y="1008"/>
                    <a:pt x="10097" y="1008"/>
                  </a:cubicBezTo>
                  <a:cubicBezTo>
                    <a:pt x="10383" y="1008"/>
                    <a:pt x="10669" y="1011"/>
                    <a:pt x="10954" y="1017"/>
                  </a:cubicBezTo>
                  <a:cubicBezTo>
                    <a:pt x="11061" y="1005"/>
                    <a:pt x="11181" y="1005"/>
                    <a:pt x="11264" y="934"/>
                  </a:cubicBezTo>
                  <a:cubicBezTo>
                    <a:pt x="11288" y="898"/>
                    <a:pt x="11311" y="874"/>
                    <a:pt x="11335" y="839"/>
                  </a:cubicBezTo>
                  <a:cubicBezTo>
                    <a:pt x="11046" y="413"/>
                    <a:pt x="10690" y="201"/>
                    <a:pt x="10276" y="201"/>
                  </a:cubicBezTo>
                  <a:cubicBezTo>
                    <a:pt x="10110" y="201"/>
                    <a:pt x="9935" y="235"/>
                    <a:pt x="9752" y="303"/>
                  </a:cubicBezTo>
                  <a:cubicBezTo>
                    <a:pt x="9234" y="233"/>
                    <a:pt x="8707" y="163"/>
                    <a:pt x="8187" y="163"/>
                  </a:cubicBezTo>
                  <a:cubicBezTo>
                    <a:pt x="8085" y="163"/>
                    <a:pt x="7984" y="166"/>
                    <a:pt x="7882" y="172"/>
                  </a:cubicBezTo>
                  <a:cubicBezTo>
                    <a:pt x="7693" y="33"/>
                    <a:pt x="7491" y="0"/>
                    <a:pt x="7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5"/>
            <p:cNvSpPr/>
            <p:nvPr/>
          </p:nvSpPr>
          <p:spPr>
            <a:xfrm>
              <a:off x="5865300" y="2099800"/>
              <a:ext cx="192025" cy="10150"/>
            </a:xfrm>
            <a:custGeom>
              <a:avLst/>
              <a:gdLst/>
              <a:ahLst/>
              <a:cxnLst/>
              <a:rect l="l" t="t" r="r" b="b"/>
              <a:pathLst>
                <a:path w="7681" h="406" extrusionOk="0">
                  <a:moveTo>
                    <a:pt x="894" y="0"/>
                  </a:moveTo>
                  <a:cubicBezTo>
                    <a:pt x="828" y="16"/>
                    <a:pt x="762" y="21"/>
                    <a:pt x="695" y="21"/>
                  </a:cubicBezTo>
                  <a:cubicBezTo>
                    <a:pt x="595" y="21"/>
                    <a:pt x="494" y="10"/>
                    <a:pt x="393" y="10"/>
                  </a:cubicBezTo>
                  <a:cubicBezTo>
                    <a:pt x="260" y="10"/>
                    <a:pt x="128" y="29"/>
                    <a:pt x="1" y="119"/>
                  </a:cubicBezTo>
                  <a:cubicBezTo>
                    <a:pt x="1" y="167"/>
                    <a:pt x="36" y="215"/>
                    <a:pt x="72" y="238"/>
                  </a:cubicBezTo>
                  <a:cubicBezTo>
                    <a:pt x="132" y="286"/>
                    <a:pt x="215" y="298"/>
                    <a:pt x="286" y="310"/>
                  </a:cubicBezTo>
                  <a:cubicBezTo>
                    <a:pt x="310" y="310"/>
                    <a:pt x="334" y="334"/>
                    <a:pt x="358" y="334"/>
                  </a:cubicBezTo>
                  <a:cubicBezTo>
                    <a:pt x="367" y="337"/>
                    <a:pt x="375" y="338"/>
                    <a:pt x="382" y="338"/>
                  </a:cubicBezTo>
                  <a:cubicBezTo>
                    <a:pt x="401" y="338"/>
                    <a:pt x="412" y="327"/>
                    <a:pt x="429" y="310"/>
                  </a:cubicBezTo>
                  <a:cubicBezTo>
                    <a:pt x="478" y="397"/>
                    <a:pt x="551" y="405"/>
                    <a:pt x="634" y="405"/>
                  </a:cubicBezTo>
                  <a:cubicBezTo>
                    <a:pt x="653" y="405"/>
                    <a:pt x="672" y="405"/>
                    <a:pt x="691" y="405"/>
                  </a:cubicBezTo>
                  <a:cubicBezTo>
                    <a:pt x="1608" y="369"/>
                    <a:pt x="2513" y="345"/>
                    <a:pt x="3442" y="310"/>
                  </a:cubicBezTo>
                  <a:cubicBezTo>
                    <a:pt x="3508" y="308"/>
                    <a:pt x="3574" y="307"/>
                    <a:pt x="3640" y="307"/>
                  </a:cubicBezTo>
                  <a:cubicBezTo>
                    <a:pt x="4241" y="307"/>
                    <a:pt x="4839" y="368"/>
                    <a:pt x="5438" y="368"/>
                  </a:cubicBezTo>
                  <a:cubicBezTo>
                    <a:pt x="5732" y="368"/>
                    <a:pt x="6027" y="354"/>
                    <a:pt x="6323" y="310"/>
                  </a:cubicBezTo>
                  <a:cubicBezTo>
                    <a:pt x="6460" y="272"/>
                    <a:pt x="6590" y="255"/>
                    <a:pt x="6719" y="255"/>
                  </a:cubicBezTo>
                  <a:cubicBezTo>
                    <a:pt x="6837" y="255"/>
                    <a:pt x="6954" y="269"/>
                    <a:pt x="7073" y="298"/>
                  </a:cubicBezTo>
                  <a:cubicBezTo>
                    <a:pt x="7093" y="290"/>
                    <a:pt x="7113" y="287"/>
                    <a:pt x="7132" y="287"/>
                  </a:cubicBezTo>
                  <a:cubicBezTo>
                    <a:pt x="7250" y="287"/>
                    <a:pt x="7369" y="399"/>
                    <a:pt x="7494" y="399"/>
                  </a:cubicBezTo>
                  <a:cubicBezTo>
                    <a:pt x="7551" y="399"/>
                    <a:pt x="7608" y="376"/>
                    <a:pt x="7668" y="310"/>
                  </a:cubicBezTo>
                  <a:cubicBezTo>
                    <a:pt x="7680" y="179"/>
                    <a:pt x="7597" y="95"/>
                    <a:pt x="7502" y="12"/>
                  </a:cubicBezTo>
                  <a:cubicBezTo>
                    <a:pt x="5299" y="12"/>
                    <a:pt x="3096"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5"/>
            <p:cNvSpPr/>
            <p:nvPr/>
          </p:nvSpPr>
          <p:spPr>
            <a:xfrm>
              <a:off x="5251525" y="1855350"/>
              <a:ext cx="27425" cy="150825"/>
            </a:xfrm>
            <a:custGeom>
              <a:avLst/>
              <a:gdLst/>
              <a:ahLst/>
              <a:cxnLst/>
              <a:rect l="l" t="t" r="r" b="b"/>
              <a:pathLst>
                <a:path w="1097" h="6033" extrusionOk="0">
                  <a:moveTo>
                    <a:pt x="867" y="0"/>
                  </a:moveTo>
                  <a:cubicBezTo>
                    <a:pt x="776" y="0"/>
                    <a:pt x="693" y="53"/>
                    <a:pt x="620" y="134"/>
                  </a:cubicBezTo>
                  <a:cubicBezTo>
                    <a:pt x="394" y="372"/>
                    <a:pt x="370" y="670"/>
                    <a:pt x="311" y="980"/>
                  </a:cubicBezTo>
                  <a:cubicBezTo>
                    <a:pt x="144" y="1884"/>
                    <a:pt x="263" y="2825"/>
                    <a:pt x="37" y="3718"/>
                  </a:cubicBezTo>
                  <a:cubicBezTo>
                    <a:pt x="13" y="4385"/>
                    <a:pt x="1" y="5040"/>
                    <a:pt x="37" y="5718"/>
                  </a:cubicBezTo>
                  <a:cubicBezTo>
                    <a:pt x="72" y="5837"/>
                    <a:pt x="96" y="6016"/>
                    <a:pt x="251" y="6028"/>
                  </a:cubicBezTo>
                  <a:cubicBezTo>
                    <a:pt x="267" y="6031"/>
                    <a:pt x="281" y="6032"/>
                    <a:pt x="295" y="6032"/>
                  </a:cubicBezTo>
                  <a:cubicBezTo>
                    <a:pt x="440" y="6032"/>
                    <a:pt x="430" y="5862"/>
                    <a:pt x="430" y="5742"/>
                  </a:cubicBezTo>
                  <a:cubicBezTo>
                    <a:pt x="430" y="5611"/>
                    <a:pt x="394" y="5480"/>
                    <a:pt x="477" y="5349"/>
                  </a:cubicBezTo>
                  <a:cubicBezTo>
                    <a:pt x="513" y="4563"/>
                    <a:pt x="572" y="3777"/>
                    <a:pt x="751" y="3015"/>
                  </a:cubicBezTo>
                  <a:cubicBezTo>
                    <a:pt x="692" y="2075"/>
                    <a:pt x="811" y="1134"/>
                    <a:pt x="1096" y="218"/>
                  </a:cubicBezTo>
                  <a:cubicBezTo>
                    <a:pt x="1096" y="146"/>
                    <a:pt x="1061" y="87"/>
                    <a:pt x="1001" y="39"/>
                  </a:cubicBezTo>
                  <a:cubicBezTo>
                    <a:pt x="955" y="12"/>
                    <a:pt x="910" y="0"/>
                    <a:pt x="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5"/>
            <p:cNvSpPr/>
            <p:nvPr/>
          </p:nvSpPr>
          <p:spPr>
            <a:xfrm>
              <a:off x="5648025" y="1773275"/>
              <a:ext cx="167000" cy="25325"/>
            </a:xfrm>
            <a:custGeom>
              <a:avLst/>
              <a:gdLst/>
              <a:ahLst/>
              <a:cxnLst/>
              <a:rect l="l" t="t" r="r" b="b"/>
              <a:pathLst>
                <a:path w="6680" h="1013" extrusionOk="0">
                  <a:moveTo>
                    <a:pt x="935" y="0"/>
                  </a:moveTo>
                  <a:cubicBezTo>
                    <a:pt x="846" y="0"/>
                    <a:pt x="757" y="4"/>
                    <a:pt x="667" y="12"/>
                  </a:cubicBezTo>
                  <a:cubicBezTo>
                    <a:pt x="585" y="12"/>
                    <a:pt x="501" y="5"/>
                    <a:pt x="420" y="5"/>
                  </a:cubicBezTo>
                  <a:cubicBezTo>
                    <a:pt x="265" y="5"/>
                    <a:pt x="117" y="30"/>
                    <a:pt x="0" y="179"/>
                  </a:cubicBezTo>
                  <a:cubicBezTo>
                    <a:pt x="179" y="303"/>
                    <a:pt x="365" y="334"/>
                    <a:pt x="555" y="334"/>
                  </a:cubicBezTo>
                  <a:cubicBezTo>
                    <a:pt x="740" y="334"/>
                    <a:pt x="928" y="305"/>
                    <a:pt x="1115" y="305"/>
                  </a:cubicBezTo>
                  <a:cubicBezTo>
                    <a:pt x="1156" y="305"/>
                    <a:pt x="1197" y="306"/>
                    <a:pt x="1238" y="310"/>
                  </a:cubicBezTo>
                  <a:cubicBezTo>
                    <a:pt x="1560" y="333"/>
                    <a:pt x="1905" y="298"/>
                    <a:pt x="2143" y="595"/>
                  </a:cubicBezTo>
                  <a:cubicBezTo>
                    <a:pt x="2143" y="679"/>
                    <a:pt x="2203" y="738"/>
                    <a:pt x="2274" y="786"/>
                  </a:cubicBezTo>
                  <a:cubicBezTo>
                    <a:pt x="2369" y="834"/>
                    <a:pt x="2500" y="798"/>
                    <a:pt x="2572" y="893"/>
                  </a:cubicBezTo>
                  <a:lnTo>
                    <a:pt x="2715" y="893"/>
                  </a:lnTo>
                  <a:cubicBezTo>
                    <a:pt x="2715" y="869"/>
                    <a:pt x="2727" y="857"/>
                    <a:pt x="2750" y="845"/>
                  </a:cubicBezTo>
                  <a:cubicBezTo>
                    <a:pt x="2765" y="836"/>
                    <a:pt x="2778" y="830"/>
                    <a:pt x="2790" y="830"/>
                  </a:cubicBezTo>
                  <a:cubicBezTo>
                    <a:pt x="2808" y="830"/>
                    <a:pt x="2825" y="841"/>
                    <a:pt x="2846" y="869"/>
                  </a:cubicBezTo>
                  <a:cubicBezTo>
                    <a:pt x="2893" y="881"/>
                    <a:pt x="2929" y="881"/>
                    <a:pt x="2977" y="881"/>
                  </a:cubicBezTo>
                  <a:cubicBezTo>
                    <a:pt x="2989" y="869"/>
                    <a:pt x="3024" y="869"/>
                    <a:pt x="3048" y="857"/>
                  </a:cubicBezTo>
                  <a:cubicBezTo>
                    <a:pt x="3143" y="834"/>
                    <a:pt x="3215" y="845"/>
                    <a:pt x="3310" y="834"/>
                  </a:cubicBezTo>
                  <a:cubicBezTo>
                    <a:pt x="3370" y="834"/>
                    <a:pt x="3405" y="834"/>
                    <a:pt x="3465" y="810"/>
                  </a:cubicBezTo>
                  <a:cubicBezTo>
                    <a:pt x="3506" y="800"/>
                    <a:pt x="3548" y="795"/>
                    <a:pt x="3589" y="795"/>
                  </a:cubicBezTo>
                  <a:cubicBezTo>
                    <a:pt x="3655" y="795"/>
                    <a:pt x="3721" y="809"/>
                    <a:pt x="3786" y="845"/>
                  </a:cubicBezTo>
                  <a:cubicBezTo>
                    <a:pt x="3810" y="857"/>
                    <a:pt x="3822" y="869"/>
                    <a:pt x="3858" y="893"/>
                  </a:cubicBezTo>
                  <a:cubicBezTo>
                    <a:pt x="4048" y="917"/>
                    <a:pt x="4239" y="964"/>
                    <a:pt x="4441" y="1012"/>
                  </a:cubicBezTo>
                  <a:cubicBezTo>
                    <a:pt x="4477" y="964"/>
                    <a:pt x="4524" y="929"/>
                    <a:pt x="4596" y="881"/>
                  </a:cubicBezTo>
                  <a:cubicBezTo>
                    <a:pt x="4703" y="845"/>
                    <a:pt x="4834" y="845"/>
                    <a:pt x="4941" y="798"/>
                  </a:cubicBezTo>
                  <a:cubicBezTo>
                    <a:pt x="4965" y="796"/>
                    <a:pt x="4990" y="795"/>
                    <a:pt x="5014" y="795"/>
                  </a:cubicBezTo>
                  <a:cubicBezTo>
                    <a:pt x="5250" y="795"/>
                    <a:pt x="5481" y="870"/>
                    <a:pt x="5721" y="870"/>
                  </a:cubicBezTo>
                  <a:cubicBezTo>
                    <a:pt x="5793" y="870"/>
                    <a:pt x="5867" y="863"/>
                    <a:pt x="5941" y="845"/>
                  </a:cubicBezTo>
                  <a:cubicBezTo>
                    <a:pt x="6037" y="814"/>
                    <a:pt x="6137" y="803"/>
                    <a:pt x="6236" y="803"/>
                  </a:cubicBezTo>
                  <a:cubicBezTo>
                    <a:pt x="6285" y="803"/>
                    <a:pt x="6334" y="806"/>
                    <a:pt x="6382" y="810"/>
                  </a:cubicBezTo>
                  <a:cubicBezTo>
                    <a:pt x="6489" y="810"/>
                    <a:pt x="6572" y="786"/>
                    <a:pt x="6644" y="691"/>
                  </a:cubicBezTo>
                  <a:cubicBezTo>
                    <a:pt x="6680" y="583"/>
                    <a:pt x="6680" y="500"/>
                    <a:pt x="6620" y="417"/>
                  </a:cubicBezTo>
                  <a:cubicBezTo>
                    <a:pt x="6429" y="250"/>
                    <a:pt x="6191" y="286"/>
                    <a:pt x="5965" y="214"/>
                  </a:cubicBezTo>
                  <a:cubicBezTo>
                    <a:pt x="5906" y="202"/>
                    <a:pt x="5834" y="191"/>
                    <a:pt x="5775" y="191"/>
                  </a:cubicBezTo>
                  <a:cubicBezTo>
                    <a:pt x="5613" y="200"/>
                    <a:pt x="5454" y="205"/>
                    <a:pt x="5294" y="205"/>
                  </a:cubicBezTo>
                  <a:cubicBezTo>
                    <a:pt x="5042" y="205"/>
                    <a:pt x="4792" y="191"/>
                    <a:pt x="4536" y="155"/>
                  </a:cubicBezTo>
                  <a:cubicBezTo>
                    <a:pt x="4516" y="153"/>
                    <a:pt x="4496" y="152"/>
                    <a:pt x="4476" y="152"/>
                  </a:cubicBezTo>
                  <a:cubicBezTo>
                    <a:pt x="4243" y="152"/>
                    <a:pt x="4001" y="263"/>
                    <a:pt x="3760" y="263"/>
                  </a:cubicBezTo>
                  <a:cubicBezTo>
                    <a:pt x="3749" y="263"/>
                    <a:pt x="3738" y="262"/>
                    <a:pt x="3727" y="262"/>
                  </a:cubicBezTo>
                  <a:cubicBezTo>
                    <a:pt x="3596" y="262"/>
                    <a:pt x="3489" y="250"/>
                    <a:pt x="3370" y="238"/>
                  </a:cubicBezTo>
                  <a:cubicBezTo>
                    <a:pt x="3191" y="238"/>
                    <a:pt x="3036" y="143"/>
                    <a:pt x="2870" y="83"/>
                  </a:cubicBezTo>
                  <a:cubicBezTo>
                    <a:pt x="2821" y="69"/>
                    <a:pt x="2768" y="64"/>
                    <a:pt x="2716" y="64"/>
                  </a:cubicBezTo>
                  <a:cubicBezTo>
                    <a:pt x="2679" y="64"/>
                    <a:pt x="2642" y="67"/>
                    <a:pt x="2608" y="72"/>
                  </a:cubicBezTo>
                  <a:cubicBezTo>
                    <a:pt x="2530" y="83"/>
                    <a:pt x="2456" y="86"/>
                    <a:pt x="2381" y="86"/>
                  </a:cubicBezTo>
                  <a:cubicBezTo>
                    <a:pt x="2307" y="86"/>
                    <a:pt x="2233" y="83"/>
                    <a:pt x="2155" y="83"/>
                  </a:cubicBezTo>
                  <a:cubicBezTo>
                    <a:pt x="2024" y="83"/>
                    <a:pt x="1905" y="36"/>
                    <a:pt x="1774" y="24"/>
                  </a:cubicBezTo>
                  <a:cubicBezTo>
                    <a:pt x="1741" y="25"/>
                    <a:pt x="1707" y="25"/>
                    <a:pt x="1674" y="25"/>
                  </a:cubicBezTo>
                  <a:cubicBezTo>
                    <a:pt x="1433" y="25"/>
                    <a:pt x="1187" y="0"/>
                    <a:pt x="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5"/>
            <p:cNvSpPr/>
            <p:nvPr/>
          </p:nvSpPr>
          <p:spPr>
            <a:xfrm>
              <a:off x="5909650" y="1839675"/>
              <a:ext cx="162550" cy="12800"/>
            </a:xfrm>
            <a:custGeom>
              <a:avLst/>
              <a:gdLst/>
              <a:ahLst/>
              <a:cxnLst/>
              <a:rect l="l" t="t" r="r" b="b"/>
              <a:pathLst>
                <a:path w="6502" h="512" extrusionOk="0">
                  <a:moveTo>
                    <a:pt x="5684" y="1"/>
                  </a:moveTo>
                  <a:cubicBezTo>
                    <a:pt x="5621" y="1"/>
                    <a:pt x="5568" y="122"/>
                    <a:pt x="5506" y="122"/>
                  </a:cubicBezTo>
                  <a:cubicBezTo>
                    <a:pt x="5479" y="122"/>
                    <a:pt x="5450" y="99"/>
                    <a:pt x="5418" y="35"/>
                  </a:cubicBezTo>
                  <a:cubicBezTo>
                    <a:pt x="5353" y="22"/>
                    <a:pt x="5287" y="12"/>
                    <a:pt x="5222" y="12"/>
                  </a:cubicBezTo>
                  <a:cubicBezTo>
                    <a:pt x="5168" y="12"/>
                    <a:pt x="5115" y="19"/>
                    <a:pt x="5061" y="35"/>
                  </a:cubicBezTo>
                  <a:cubicBezTo>
                    <a:pt x="4993" y="35"/>
                    <a:pt x="5066" y="155"/>
                    <a:pt x="4979" y="155"/>
                  </a:cubicBezTo>
                  <a:cubicBezTo>
                    <a:pt x="4975" y="155"/>
                    <a:pt x="4970" y="154"/>
                    <a:pt x="4966" y="154"/>
                  </a:cubicBezTo>
                  <a:lnTo>
                    <a:pt x="4835" y="154"/>
                  </a:lnTo>
                  <a:cubicBezTo>
                    <a:pt x="4763" y="154"/>
                    <a:pt x="4704" y="118"/>
                    <a:pt x="4644" y="71"/>
                  </a:cubicBezTo>
                  <a:cubicBezTo>
                    <a:pt x="4597" y="47"/>
                    <a:pt x="4549" y="35"/>
                    <a:pt x="4513" y="23"/>
                  </a:cubicBezTo>
                  <a:cubicBezTo>
                    <a:pt x="4430" y="23"/>
                    <a:pt x="4346" y="23"/>
                    <a:pt x="4275" y="47"/>
                  </a:cubicBezTo>
                  <a:cubicBezTo>
                    <a:pt x="4192" y="94"/>
                    <a:pt x="4132" y="154"/>
                    <a:pt x="4049" y="166"/>
                  </a:cubicBezTo>
                  <a:cubicBezTo>
                    <a:pt x="3969" y="166"/>
                    <a:pt x="3890" y="161"/>
                    <a:pt x="3811" y="161"/>
                  </a:cubicBezTo>
                  <a:cubicBezTo>
                    <a:pt x="3771" y="161"/>
                    <a:pt x="3731" y="162"/>
                    <a:pt x="3692" y="166"/>
                  </a:cubicBezTo>
                  <a:cubicBezTo>
                    <a:pt x="3652" y="195"/>
                    <a:pt x="3619" y="207"/>
                    <a:pt x="3591" y="207"/>
                  </a:cubicBezTo>
                  <a:cubicBezTo>
                    <a:pt x="3473" y="207"/>
                    <a:pt x="3431" y="8"/>
                    <a:pt x="3319" y="8"/>
                  </a:cubicBezTo>
                  <a:cubicBezTo>
                    <a:pt x="3302" y="8"/>
                    <a:pt x="3284" y="13"/>
                    <a:pt x="3263" y="23"/>
                  </a:cubicBezTo>
                  <a:cubicBezTo>
                    <a:pt x="3013" y="17"/>
                    <a:pt x="2762" y="14"/>
                    <a:pt x="2511" y="14"/>
                  </a:cubicBezTo>
                  <a:cubicBezTo>
                    <a:pt x="1758" y="14"/>
                    <a:pt x="1001" y="41"/>
                    <a:pt x="251" y="94"/>
                  </a:cubicBezTo>
                  <a:cubicBezTo>
                    <a:pt x="179" y="130"/>
                    <a:pt x="84" y="178"/>
                    <a:pt x="1" y="225"/>
                  </a:cubicBezTo>
                  <a:cubicBezTo>
                    <a:pt x="9" y="443"/>
                    <a:pt x="123" y="496"/>
                    <a:pt x="260" y="496"/>
                  </a:cubicBezTo>
                  <a:cubicBezTo>
                    <a:pt x="318" y="496"/>
                    <a:pt x="381" y="486"/>
                    <a:pt x="441" y="475"/>
                  </a:cubicBezTo>
                  <a:cubicBezTo>
                    <a:pt x="571" y="462"/>
                    <a:pt x="698" y="442"/>
                    <a:pt x="823" y="442"/>
                  </a:cubicBezTo>
                  <a:cubicBezTo>
                    <a:pt x="927" y="442"/>
                    <a:pt x="1029" y="456"/>
                    <a:pt x="1132" y="499"/>
                  </a:cubicBezTo>
                  <a:cubicBezTo>
                    <a:pt x="2060" y="499"/>
                    <a:pt x="3025" y="511"/>
                    <a:pt x="3954" y="511"/>
                  </a:cubicBezTo>
                  <a:cubicBezTo>
                    <a:pt x="4597" y="511"/>
                    <a:pt x="5239" y="499"/>
                    <a:pt x="5882" y="475"/>
                  </a:cubicBezTo>
                  <a:cubicBezTo>
                    <a:pt x="5902" y="443"/>
                    <a:pt x="5929" y="414"/>
                    <a:pt x="5953" y="414"/>
                  </a:cubicBezTo>
                  <a:cubicBezTo>
                    <a:pt x="5973" y="414"/>
                    <a:pt x="5991" y="434"/>
                    <a:pt x="6001" y="487"/>
                  </a:cubicBezTo>
                  <a:lnTo>
                    <a:pt x="6299" y="487"/>
                  </a:lnTo>
                  <a:cubicBezTo>
                    <a:pt x="6394" y="452"/>
                    <a:pt x="6490" y="404"/>
                    <a:pt x="6502" y="273"/>
                  </a:cubicBezTo>
                  <a:cubicBezTo>
                    <a:pt x="6433" y="51"/>
                    <a:pt x="6311" y="3"/>
                    <a:pt x="6173" y="3"/>
                  </a:cubicBezTo>
                  <a:cubicBezTo>
                    <a:pt x="6068" y="3"/>
                    <a:pt x="5953" y="31"/>
                    <a:pt x="5847" y="31"/>
                  </a:cubicBezTo>
                  <a:cubicBezTo>
                    <a:pt x="5801" y="31"/>
                    <a:pt x="5757" y="26"/>
                    <a:pt x="5716" y="11"/>
                  </a:cubicBezTo>
                  <a:cubicBezTo>
                    <a:pt x="5705" y="4"/>
                    <a:pt x="5695" y="1"/>
                    <a:pt x="5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5"/>
            <p:cNvSpPr/>
            <p:nvPr/>
          </p:nvSpPr>
          <p:spPr>
            <a:xfrm>
              <a:off x="5398275" y="1728275"/>
              <a:ext cx="143800" cy="16300"/>
            </a:xfrm>
            <a:custGeom>
              <a:avLst/>
              <a:gdLst/>
              <a:ahLst/>
              <a:cxnLst/>
              <a:rect l="l" t="t" r="r" b="b"/>
              <a:pathLst>
                <a:path w="5752" h="652" extrusionOk="0">
                  <a:moveTo>
                    <a:pt x="3553" y="0"/>
                  </a:moveTo>
                  <a:cubicBezTo>
                    <a:pt x="2842" y="0"/>
                    <a:pt x="2132" y="5"/>
                    <a:pt x="1418" y="26"/>
                  </a:cubicBezTo>
                  <a:cubicBezTo>
                    <a:pt x="977" y="38"/>
                    <a:pt x="525" y="86"/>
                    <a:pt x="108" y="288"/>
                  </a:cubicBezTo>
                  <a:cubicBezTo>
                    <a:pt x="25" y="348"/>
                    <a:pt x="1" y="443"/>
                    <a:pt x="48" y="526"/>
                  </a:cubicBezTo>
                  <a:cubicBezTo>
                    <a:pt x="132" y="632"/>
                    <a:pt x="230" y="651"/>
                    <a:pt x="333" y="651"/>
                  </a:cubicBezTo>
                  <a:cubicBezTo>
                    <a:pt x="391" y="651"/>
                    <a:pt x="452" y="645"/>
                    <a:pt x="513" y="645"/>
                  </a:cubicBezTo>
                  <a:cubicBezTo>
                    <a:pt x="1644" y="621"/>
                    <a:pt x="2775" y="574"/>
                    <a:pt x="3906" y="550"/>
                  </a:cubicBezTo>
                  <a:cubicBezTo>
                    <a:pt x="3953" y="547"/>
                    <a:pt x="4000" y="546"/>
                    <a:pt x="4046" y="546"/>
                  </a:cubicBezTo>
                  <a:cubicBezTo>
                    <a:pt x="4384" y="546"/>
                    <a:pt x="4724" y="611"/>
                    <a:pt x="5061" y="611"/>
                  </a:cubicBezTo>
                  <a:cubicBezTo>
                    <a:pt x="5261" y="611"/>
                    <a:pt x="5460" y="588"/>
                    <a:pt x="5656" y="514"/>
                  </a:cubicBezTo>
                  <a:cubicBezTo>
                    <a:pt x="5751" y="383"/>
                    <a:pt x="5740" y="264"/>
                    <a:pt x="5597" y="145"/>
                  </a:cubicBezTo>
                  <a:cubicBezTo>
                    <a:pt x="5406" y="26"/>
                    <a:pt x="5180" y="2"/>
                    <a:pt x="4978" y="2"/>
                  </a:cubicBezTo>
                  <a:cubicBezTo>
                    <a:pt x="4501" y="2"/>
                    <a:pt x="4027" y="0"/>
                    <a:pt x="3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5"/>
            <p:cNvSpPr/>
            <p:nvPr/>
          </p:nvSpPr>
          <p:spPr>
            <a:xfrm>
              <a:off x="5889425" y="2070025"/>
              <a:ext cx="115500" cy="17125"/>
            </a:xfrm>
            <a:custGeom>
              <a:avLst/>
              <a:gdLst/>
              <a:ahLst/>
              <a:cxnLst/>
              <a:rect l="l" t="t" r="r" b="b"/>
              <a:pathLst>
                <a:path w="4620" h="685" extrusionOk="0">
                  <a:moveTo>
                    <a:pt x="137" y="6"/>
                  </a:moveTo>
                  <a:cubicBezTo>
                    <a:pt x="112" y="6"/>
                    <a:pt x="86" y="15"/>
                    <a:pt x="60" y="36"/>
                  </a:cubicBezTo>
                  <a:cubicBezTo>
                    <a:pt x="24" y="72"/>
                    <a:pt x="0" y="132"/>
                    <a:pt x="24" y="191"/>
                  </a:cubicBezTo>
                  <a:cubicBezTo>
                    <a:pt x="107" y="334"/>
                    <a:pt x="238" y="393"/>
                    <a:pt x="357" y="477"/>
                  </a:cubicBezTo>
                  <a:cubicBezTo>
                    <a:pt x="424" y="421"/>
                    <a:pt x="484" y="400"/>
                    <a:pt x="540" y="400"/>
                  </a:cubicBezTo>
                  <a:cubicBezTo>
                    <a:pt x="724" y="400"/>
                    <a:pt x="865" y="632"/>
                    <a:pt x="1048" y="632"/>
                  </a:cubicBezTo>
                  <a:lnTo>
                    <a:pt x="3370" y="632"/>
                  </a:lnTo>
                  <a:cubicBezTo>
                    <a:pt x="3391" y="630"/>
                    <a:pt x="3412" y="629"/>
                    <a:pt x="3433" y="629"/>
                  </a:cubicBezTo>
                  <a:cubicBezTo>
                    <a:pt x="3612" y="629"/>
                    <a:pt x="3794" y="685"/>
                    <a:pt x="3971" y="685"/>
                  </a:cubicBezTo>
                  <a:cubicBezTo>
                    <a:pt x="4058" y="685"/>
                    <a:pt x="4143" y="671"/>
                    <a:pt x="4227" y="632"/>
                  </a:cubicBezTo>
                  <a:cubicBezTo>
                    <a:pt x="4227" y="632"/>
                    <a:pt x="4251" y="608"/>
                    <a:pt x="4274" y="596"/>
                  </a:cubicBezTo>
                  <a:cubicBezTo>
                    <a:pt x="4286" y="593"/>
                    <a:pt x="4297" y="591"/>
                    <a:pt x="4306" y="591"/>
                  </a:cubicBezTo>
                  <a:cubicBezTo>
                    <a:pt x="4335" y="591"/>
                    <a:pt x="4355" y="605"/>
                    <a:pt x="4382" y="632"/>
                  </a:cubicBezTo>
                  <a:cubicBezTo>
                    <a:pt x="4408" y="665"/>
                    <a:pt x="4439" y="680"/>
                    <a:pt x="4471" y="680"/>
                  </a:cubicBezTo>
                  <a:cubicBezTo>
                    <a:pt x="4496" y="680"/>
                    <a:pt x="4522" y="671"/>
                    <a:pt x="4548" y="655"/>
                  </a:cubicBezTo>
                  <a:cubicBezTo>
                    <a:pt x="4608" y="584"/>
                    <a:pt x="4620" y="477"/>
                    <a:pt x="4584" y="393"/>
                  </a:cubicBezTo>
                  <a:cubicBezTo>
                    <a:pt x="4548" y="298"/>
                    <a:pt x="4453" y="274"/>
                    <a:pt x="4382" y="215"/>
                  </a:cubicBezTo>
                  <a:cubicBezTo>
                    <a:pt x="4001" y="215"/>
                    <a:pt x="3630" y="204"/>
                    <a:pt x="3260" y="204"/>
                  </a:cubicBezTo>
                  <a:cubicBezTo>
                    <a:pt x="3075" y="204"/>
                    <a:pt x="2889" y="207"/>
                    <a:pt x="2703" y="215"/>
                  </a:cubicBezTo>
                  <a:cubicBezTo>
                    <a:pt x="2511" y="215"/>
                    <a:pt x="2299" y="285"/>
                    <a:pt x="2121" y="285"/>
                  </a:cubicBezTo>
                  <a:cubicBezTo>
                    <a:pt x="2056" y="285"/>
                    <a:pt x="1995" y="276"/>
                    <a:pt x="1941" y="251"/>
                  </a:cubicBezTo>
                  <a:cubicBezTo>
                    <a:pt x="1369" y="1"/>
                    <a:pt x="798" y="120"/>
                    <a:pt x="226" y="48"/>
                  </a:cubicBezTo>
                  <a:cubicBezTo>
                    <a:pt x="200" y="21"/>
                    <a:pt x="169" y="6"/>
                    <a:pt x="137" y="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5"/>
            <p:cNvSpPr/>
            <p:nvPr/>
          </p:nvSpPr>
          <p:spPr>
            <a:xfrm>
              <a:off x="5328325" y="1920300"/>
              <a:ext cx="124450" cy="14200"/>
            </a:xfrm>
            <a:custGeom>
              <a:avLst/>
              <a:gdLst/>
              <a:ahLst/>
              <a:cxnLst/>
              <a:rect l="l" t="t" r="r" b="b"/>
              <a:pathLst>
                <a:path w="4978" h="568" extrusionOk="0">
                  <a:moveTo>
                    <a:pt x="584" y="1"/>
                  </a:moveTo>
                  <a:cubicBezTo>
                    <a:pt x="545" y="11"/>
                    <a:pt x="501" y="13"/>
                    <a:pt x="456" y="13"/>
                  </a:cubicBezTo>
                  <a:cubicBezTo>
                    <a:pt x="434" y="13"/>
                    <a:pt x="411" y="13"/>
                    <a:pt x="388" y="13"/>
                  </a:cubicBezTo>
                  <a:cubicBezTo>
                    <a:pt x="249" y="13"/>
                    <a:pt x="104" y="29"/>
                    <a:pt x="1" y="251"/>
                  </a:cubicBezTo>
                  <a:cubicBezTo>
                    <a:pt x="703" y="513"/>
                    <a:pt x="1418" y="501"/>
                    <a:pt x="2108" y="560"/>
                  </a:cubicBezTo>
                  <a:cubicBezTo>
                    <a:pt x="2165" y="565"/>
                    <a:pt x="2221" y="567"/>
                    <a:pt x="2278" y="567"/>
                  </a:cubicBezTo>
                  <a:cubicBezTo>
                    <a:pt x="2638" y="567"/>
                    <a:pt x="2999" y="482"/>
                    <a:pt x="3372" y="482"/>
                  </a:cubicBezTo>
                  <a:cubicBezTo>
                    <a:pt x="3508" y="482"/>
                    <a:pt x="3647" y="493"/>
                    <a:pt x="3787" y="525"/>
                  </a:cubicBezTo>
                  <a:cubicBezTo>
                    <a:pt x="3856" y="542"/>
                    <a:pt x="3926" y="550"/>
                    <a:pt x="3998" y="550"/>
                  </a:cubicBezTo>
                  <a:cubicBezTo>
                    <a:pt x="4311" y="550"/>
                    <a:pt x="4648" y="409"/>
                    <a:pt x="4978" y="370"/>
                  </a:cubicBezTo>
                  <a:cubicBezTo>
                    <a:pt x="4773" y="165"/>
                    <a:pt x="4549" y="155"/>
                    <a:pt x="4323" y="155"/>
                  </a:cubicBezTo>
                  <a:cubicBezTo>
                    <a:pt x="4299" y="155"/>
                    <a:pt x="4275" y="156"/>
                    <a:pt x="4251" y="156"/>
                  </a:cubicBezTo>
                  <a:cubicBezTo>
                    <a:pt x="3454" y="144"/>
                    <a:pt x="2668" y="144"/>
                    <a:pt x="1882" y="144"/>
                  </a:cubicBezTo>
                  <a:cubicBezTo>
                    <a:pt x="1834" y="144"/>
                    <a:pt x="1788" y="145"/>
                    <a:pt x="1742" y="145"/>
                  </a:cubicBezTo>
                  <a:cubicBezTo>
                    <a:pt x="1617" y="145"/>
                    <a:pt x="1502" y="133"/>
                    <a:pt x="1406" y="36"/>
                  </a:cubicBezTo>
                  <a:cubicBezTo>
                    <a:pt x="1362" y="20"/>
                    <a:pt x="1319" y="14"/>
                    <a:pt x="1276" y="14"/>
                  </a:cubicBezTo>
                  <a:cubicBezTo>
                    <a:pt x="1118" y="14"/>
                    <a:pt x="962" y="99"/>
                    <a:pt x="814" y="99"/>
                  </a:cubicBezTo>
                  <a:cubicBezTo>
                    <a:pt x="735" y="99"/>
                    <a:pt x="658" y="7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5"/>
            <p:cNvSpPr/>
            <p:nvPr/>
          </p:nvSpPr>
          <p:spPr>
            <a:xfrm>
              <a:off x="5802200" y="1773225"/>
              <a:ext cx="151225" cy="15550"/>
            </a:xfrm>
            <a:custGeom>
              <a:avLst/>
              <a:gdLst/>
              <a:ahLst/>
              <a:cxnLst/>
              <a:rect l="l" t="t" r="r" b="b"/>
              <a:pathLst>
                <a:path w="6049" h="622" extrusionOk="0">
                  <a:moveTo>
                    <a:pt x="3254" y="1"/>
                  </a:moveTo>
                  <a:cubicBezTo>
                    <a:pt x="3205" y="1"/>
                    <a:pt x="3156" y="2"/>
                    <a:pt x="3108" y="2"/>
                  </a:cubicBezTo>
                  <a:cubicBezTo>
                    <a:pt x="2156" y="14"/>
                    <a:pt x="1215" y="26"/>
                    <a:pt x="262" y="38"/>
                  </a:cubicBezTo>
                  <a:cubicBezTo>
                    <a:pt x="84" y="157"/>
                    <a:pt x="1" y="276"/>
                    <a:pt x="262" y="359"/>
                  </a:cubicBezTo>
                  <a:cubicBezTo>
                    <a:pt x="405" y="395"/>
                    <a:pt x="501" y="490"/>
                    <a:pt x="620" y="550"/>
                  </a:cubicBezTo>
                  <a:cubicBezTo>
                    <a:pt x="814" y="615"/>
                    <a:pt x="1023" y="622"/>
                    <a:pt x="1229" y="622"/>
                  </a:cubicBezTo>
                  <a:cubicBezTo>
                    <a:pt x="1288" y="622"/>
                    <a:pt x="1347" y="621"/>
                    <a:pt x="1405" y="621"/>
                  </a:cubicBezTo>
                  <a:cubicBezTo>
                    <a:pt x="1667" y="621"/>
                    <a:pt x="1917" y="574"/>
                    <a:pt x="2156" y="455"/>
                  </a:cubicBezTo>
                  <a:cubicBezTo>
                    <a:pt x="2306" y="377"/>
                    <a:pt x="2453" y="341"/>
                    <a:pt x="2596" y="341"/>
                  </a:cubicBezTo>
                  <a:cubicBezTo>
                    <a:pt x="2803" y="341"/>
                    <a:pt x="3001" y="416"/>
                    <a:pt x="3191" y="550"/>
                  </a:cubicBezTo>
                  <a:cubicBezTo>
                    <a:pt x="3570" y="599"/>
                    <a:pt x="3945" y="615"/>
                    <a:pt x="4319" y="615"/>
                  </a:cubicBezTo>
                  <a:cubicBezTo>
                    <a:pt x="4578" y="615"/>
                    <a:pt x="4837" y="607"/>
                    <a:pt x="5096" y="597"/>
                  </a:cubicBezTo>
                  <a:cubicBezTo>
                    <a:pt x="5156" y="574"/>
                    <a:pt x="5215" y="550"/>
                    <a:pt x="5275" y="514"/>
                  </a:cubicBezTo>
                  <a:cubicBezTo>
                    <a:pt x="5323" y="485"/>
                    <a:pt x="5325" y="361"/>
                    <a:pt x="5400" y="361"/>
                  </a:cubicBezTo>
                  <a:cubicBezTo>
                    <a:pt x="5418" y="361"/>
                    <a:pt x="5439" y="368"/>
                    <a:pt x="5466" y="383"/>
                  </a:cubicBezTo>
                  <a:cubicBezTo>
                    <a:pt x="5507" y="401"/>
                    <a:pt x="5549" y="410"/>
                    <a:pt x="5589" y="410"/>
                  </a:cubicBezTo>
                  <a:cubicBezTo>
                    <a:pt x="5629" y="410"/>
                    <a:pt x="5668" y="401"/>
                    <a:pt x="5704" y="383"/>
                  </a:cubicBezTo>
                  <a:cubicBezTo>
                    <a:pt x="5799" y="359"/>
                    <a:pt x="5858" y="324"/>
                    <a:pt x="5930" y="264"/>
                  </a:cubicBezTo>
                  <a:cubicBezTo>
                    <a:pt x="5989" y="204"/>
                    <a:pt x="6049" y="145"/>
                    <a:pt x="6001" y="38"/>
                  </a:cubicBezTo>
                  <a:cubicBezTo>
                    <a:pt x="5869" y="38"/>
                    <a:pt x="5726" y="18"/>
                    <a:pt x="5583" y="18"/>
                  </a:cubicBezTo>
                  <a:cubicBezTo>
                    <a:pt x="5431" y="18"/>
                    <a:pt x="5280" y="41"/>
                    <a:pt x="5144" y="133"/>
                  </a:cubicBezTo>
                  <a:cubicBezTo>
                    <a:pt x="5085" y="204"/>
                    <a:pt x="5025" y="240"/>
                    <a:pt x="4930" y="240"/>
                  </a:cubicBezTo>
                  <a:cubicBezTo>
                    <a:pt x="4906" y="240"/>
                    <a:pt x="4858" y="240"/>
                    <a:pt x="4811" y="216"/>
                  </a:cubicBezTo>
                  <a:lnTo>
                    <a:pt x="4954" y="216"/>
                  </a:lnTo>
                  <a:cubicBezTo>
                    <a:pt x="5013" y="216"/>
                    <a:pt x="5037" y="193"/>
                    <a:pt x="5061" y="133"/>
                  </a:cubicBezTo>
                  <a:cubicBezTo>
                    <a:pt x="4914" y="51"/>
                    <a:pt x="4769" y="22"/>
                    <a:pt x="4625" y="22"/>
                  </a:cubicBezTo>
                  <a:cubicBezTo>
                    <a:pt x="4371" y="22"/>
                    <a:pt x="4121" y="111"/>
                    <a:pt x="3870" y="157"/>
                  </a:cubicBezTo>
                  <a:cubicBezTo>
                    <a:pt x="3870" y="181"/>
                    <a:pt x="3834" y="193"/>
                    <a:pt x="3799" y="193"/>
                  </a:cubicBezTo>
                  <a:cubicBezTo>
                    <a:pt x="3775" y="193"/>
                    <a:pt x="3751" y="181"/>
                    <a:pt x="3715" y="133"/>
                  </a:cubicBezTo>
                  <a:cubicBezTo>
                    <a:pt x="3579" y="15"/>
                    <a:pt x="3414" y="1"/>
                    <a:pt x="3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5"/>
            <p:cNvSpPr/>
            <p:nvPr/>
          </p:nvSpPr>
          <p:spPr>
            <a:xfrm>
              <a:off x="5704650" y="1989350"/>
              <a:ext cx="120200" cy="13200"/>
            </a:xfrm>
            <a:custGeom>
              <a:avLst/>
              <a:gdLst/>
              <a:ahLst/>
              <a:cxnLst/>
              <a:rect l="l" t="t" r="r" b="b"/>
              <a:pathLst>
                <a:path w="4808" h="528" extrusionOk="0">
                  <a:moveTo>
                    <a:pt x="4176" y="1"/>
                  </a:moveTo>
                  <a:cubicBezTo>
                    <a:pt x="3938" y="96"/>
                    <a:pt x="3688" y="96"/>
                    <a:pt x="3426" y="96"/>
                  </a:cubicBezTo>
                  <a:cubicBezTo>
                    <a:pt x="2426" y="96"/>
                    <a:pt x="1438" y="120"/>
                    <a:pt x="462" y="120"/>
                  </a:cubicBezTo>
                  <a:cubicBezTo>
                    <a:pt x="378" y="89"/>
                    <a:pt x="304" y="72"/>
                    <a:pt x="241" y="72"/>
                  </a:cubicBezTo>
                  <a:cubicBezTo>
                    <a:pt x="88" y="72"/>
                    <a:pt x="1" y="173"/>
                    <a:pt x="9" y="418"/>
                  </a:cubicBezTo>
                  <a:cubicBezTo>
                    <a:pt x="652" y="442"/>
                    <a:pt x="1307" y="477"/>
                    <a:pt x="1962" y="501"/>
                  </a:cubicBezTo>
                  <a:cubicBezTo>
                    <a:pt x="2288" y="518"/>
                    <a:pt x="2613" y="527"/>
                    <a:pt x="2939" y="527"/>
                  </a:cubicBezTo>
                  <a:cubicBezTo>
                    <a:pt x="3542" y="527"/>
                    <a:pt x="4145" y="495"/>
                    <a:pt x="4748" y="418"/>
                  </a:cubicBezTo>
                  <a:cubicBezTo>
                    <a:pt x="4796" y="370"/>
                    <a:pt x="4807" y="322"/>
                    <a:pt x="4796" y="299"/>
                  </a:cubicBezTo>
                  <a:cubicBezTo>
                    <a:pt x="4760" y="251"/>
                    <a:pt x="4736" y="227"/>
                    <a:pt x="4676" y="203"/>
                  </a:cubicBezTo>
                  <a:cubicBezTo>
                    <a:pt x="4581" y="203"/>
                    <a:pt x="4510" y="191"/>
                    <a:pt x="4462" y="120"/>
                  </a:cubicBezTo>
                  <a:lnTo>
                    <a:pt x="4474" y="120"/>
                  </a:lnTo>
                  <a:cubicBezTo>
                    <a:pt x="4391" y="61"/>
                    <a:pt x="4272" y="72"/>
                    <a:pt x="4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5"/>
            <p:cNvSpPr/>
            <p:nvPr/>
          </p:nvSpPr>
          <p:spPr>
            <a:xfrm>
              <a:off x="5493225" y="1923875"/>
              <a:ext cx="81600" cy="28600"/>
            </a:xfrm>
            <a:custGeom>
              <a:avLst/>
              <a:gdLst/>
              <a:ahLst/>
              <a:cxnLst/>
              <a:rect l="l" t="t" r="r" b="b"/>
              <a:pathLst>
                <a:path w="3264" h="1144" extrusionOk="0">
                  <a:moveTo>
                    <a:pt x="715" y="13"/>
                  </a:moveTo>
                  <a:cubicBezTo>
                    <a:pt x="572" y="322"/>
                    <a:pt x="60" y="1"/>
                    <a:pt x="1" y="441"/>
                  </a:cubicBezTo>
                  <a:cubicBezTo>
                    <a:pt x="87" y="441"/>
                    <a:pt x="170" y="439"/>
                    <a:pt x="254" y="439"/>
                  </a:cubicBezTo>
                  <a:cubicBezTo>
                    <a:pt x="379" y="439"/>
                    <a:pt x="503" y="444"/>
                    <a:pt x="632" y="465"/>
                  </a:cubicBezTo>
                  <a:cubicBezTo>
                    <a:pt x="822" y="489"/>
                    <a:pt x="870" y="596"/>
                    <a:pt x="715" y="739"/>
                  </a:cubicBezTo>
                  <a:cubicBezTo>
                    <a:pt x="763" y="786"/>
                    <a:pt x="691" y="953"/>
                    <a:pt x="632" y="965"/>
                  </a:cubicBezTo>
                  <a:cubicBezTo>
                    <a:pt x="572" y="1013"/>
                    <a:pt x="549" y="1072"/>
                    <a:pt x="584" y="1144"/>
                  </a:cubicBezTo>
                  <a:cubicBezTo>
                    <a:pt x="1346" y="1132"/>
                    <a:pt x="2120" y="1132"/>
                    <a:pt x="2894" y="1132"/>
                  </a:cubicBezTo>
                  <a:cubicBezTo>
                    <a:pt x="2894" y="1120"/>
                    <a:pt x="2906" y="1096"/>
                    <a:pt x="2930" y="1084"/>
                  </a:cubicBezTo>
                  <a:cubicBezTo>
                    <a:pt x="2938" y="1081"/>
                    <a:pt x="2945" y="1080"/>
                    <a:pt x="2952" y="1080"/>
                  </a:cubicBezTo>
                  <a:cubicBezTo>
                    <a:pt x="2972" y="1080"/>
                    <a:pt x="2986" y="1095"/>
                    <a:pt x="3013" y="1132"/>
                  </a:cubicBezTo>
                  <a:cubicBezTo>
                    <a:pt x="3108" y="1120"/>
                    <a:pt x="3263" y="1132"/>
                    <a:pt x="3251" y="965"/>
                  </a:cubicBezTo>
                  <a:cubicBezTo>
                    <a:pt x="3227" y="846"/>
                    <a:pt x="3144" y="775"/>
                    <a:pt x="3025" y="739"/>
                  </a:cubicBezTo>
                  <a:cubicBezTo>
                    <a:pt x="3006" y="735"/>
                    <a:pt x="2986" y="734"/>
                    <a:pt x="2967" y="734"/>
                  </a:cubicBezTo>
                  <a:cubicBezTo>
                    <a:pt x="2852" y="734"/>
                    <a:pt x="2731" y="786"/>
                    <a:pt x="2613" y="786"/>
                  </a:cubicBezTo>
                  <a:cubicBezTo>
                    <a:pt x="2550" y="786"/>
                    <a:pt x="2489" y="771"/>
                    <a:pt x="2430" y="727"/>
                  </a:cubicBezTo>
                  <a:cubicBezTo>
                    <a:pt x="2393" y="742"/>
                    <a:pt x="2356" y="788"/>
                    <a:pt x="2331" y="788"/>
                  </a:cubicBezTo>
                  <a:cubicBezTo>
                    <a:pt x="2315" y="788"/>
                    <a:pt x="2303" y="770"/>
                    <a:pt x="2299" y="715"/>
                  </a:cubicBezTo>
                  <a:cubicBezTo>
                    <a:pt x="2265" y="614"/>
                    <a:pt x="2221" y="427"/>
                    <a:pt x="2206" y="427"/>
                  </a:cubicBezTo>
                  <a:cubicBezTo>
                    <a:pt x="2205" y="427"/>
                    <a:pt x="2204" y="428"/>
                    <a:pt x="2204" y="429"/>
                  </a:cubicBezTo>
                  <a:cubicBezTo>
                    <a:pt x="2086" y="611"/>
                    <a:pt x="1962" y="665"/>
                    <a:pt x="1828" y="665"/>
                  </a:cubicBezTo>
                  <a:cubicBezTo>
                    <a:pt x="1638" y="665"/>
                    <a:pt x="1429" y="555"/>
                    <a:pt x="1191" y="548"/>
                  </a:cubicBezTo>
                  <a:cubicBezTo>
                    <a:pt x="1489" y="370"/>
                    <a:pt x="1894" y="548"/>
                    <a:pt x="1906" y="48"/>
                  </a:cubicBezTo>
                  <a:lnTo>
                    <a:pt x="1906" y="48"/>
                  </a:lnTo>
                  <a:cubicBezTo>
                    <a:pt x="1814" y="90"/>
                    <a:pt x="1719" y="99"/>
                    <a:pt x="1623" y="99"/>
                  </a:cubicBezTo>
                  <a:cubicBezTo>
                    <a:pt x="1540" y="99"/>
                    <a:pt x="1458" y="92"/>
                    <a:pt x="1379" y="92"/>
                  </a:cubicBezTo>
                  <a:cubicBezTo>
                    <a:pt x="1287" y="92"/>
                    <a:pt x="1199" y="102"/>
                    <a:pt x="1120" y="144"/>
                  </a:cubicBezTo>
                  <a:cubicBezTo>
                    <a:pt x="1064" y="177"/>
                    <a:pt x="1020" y="190"/>
                    <a:pt x="982" y="190"/>
                  </a:cubicBezTo>
                  <a:cubicBezTo>
                    <a:pt x="860" y="190"/>
                    <a:pt x="816" y="49"/>
                    <a:pt x="715"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p:cNvSpPr/>
            <p:nvPr/>
          </p:nvSpPr>
          <p:spPr>
            <a:xfrm>
              <a:off x="5309875" y="1942325"/>
              <a:ext cx="103025" cy="13600"/>
            </a:xfrm>
            <a:custGeom>
              <a:avLst/>
              <a:gdLst/>
              <a:ahLst/>
              <a:cxnLst/>
              <a:rect l="l" t="t" r="r" b="b"/>
              <a:pathLst>
                <a:path w="4121" h="544" extrusionOk="0">
                  <a:moveTo>
                    <a:pt x="727" y="1"/>
                  </a:moveTo>
                  <a:cubicBezTo>
                    <a:pt x="683" y="7"/>
                    <a:pt x="639" y="9"/>
                    <a:pt x="594" y="9"/>
                  </a:cubicBezTo>
                  <a:cubicBezTo>
                    <a:pt x="526" y="9"/>
                    <a:pt x="458" y="5"/>
                    <a:pt x="390" y="5"/>
                  </a:cubicBezTo>
                  <a:cubicBezTo>
                    <a:pt x="249" y="5"/>
                    <a:pt x="114" y="24"/>
                    <a:pt x="1" y="144"/>
                  </a:cubicBezTo>
                  <a:cubicBezTo>
                    <a:pt x="143" y="179"/>
                    <a:pt x="203" y="275"/>
                    <a:pt x="167" y="418"/>
                  </a:cubicBezTo>
                  <a:cubicBezTo>
                    <a:pt x="675" y="504"/>
                    <a:pt x="1189" y="544"/>
                    <a:pt x="1712" y="544"/>
                  </a:cubicBezTo>
                  <a:cubicBezTo>
                    <a:pt x="1840" y="544"/>
                    <a:pt x="1968" y="541"/>
                    <a:pt x="2096" y="537"/>
                  </a:cubicBezTo>
                  <a:cubicBezTo>
                    <a:pt x="2217" y="532"/>
                    <a:pt x="2338" y="531"/>
                    <a:pt x="2459" y="531"/>
                  </a:cubicBezTo>
                  <a:cubicBezTo>
                    <a:pt x="2591" y="531"/>
                    <a:pt x="2723" y="532"/>
                    <a:pt x="2855" y="532"/>
                  </a:cubicBezTo>
                  <a:cubicBezTo>
                    <a:pt x="3256" y="532"/>
                    <a:pt x="3654" y="520"/>
                    <a:pt x="4049" y="418"/>
                  </a:cubicBezTo>
                  <a:cubicBezTo>
                    <a:pt x="4120" y="346"/>
                    <a:pt x="4120" y="275"/>
                    <a:pt x="4096" y="179"/>
                  </a:cubicBezTo>
                  <a:cubicBezTo>
                    <a:pt x="4061" y="168"/>
                    <a:pt x="4049" y="156"/>
                    <a:pt x="4013" y="132"/>
                  </a:cubicBezTo>
                  <a:cubicBezTo>
                    <a:pt x="3608" y="68"/>
                    <a:pt x="3203" y="26"/>
                    <a:pt x="2799" y="26"/>
                  </a:cubicBezTo>
                  <a:cubicBezTo>
                    <a:pt x="2596" y="26"/>
                    <a:pt x="2394" y="37"/>
                    <a:pt x="2191" y="60"/>
                  </a:cubicBezTo>
                  <a:cubicBezTo>
                    <a:pt x="1931" y="93"/>
                    <a:pt x="1660" y="143"/>
                    <a:pt x="1390" y="143"/>
                  </a:cubicBezTo>
                  <a:cubicBezTo>
                    <a:pt x="1166" y="143"/>
                    <a:pt x="943" y="109"/>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5"/>
            <p:cNvSpPr/>
            <p:nvPr/>
          </p:nvSpPr>
          <p:spPr>
            <a:xfrm>
              <a:off x="5707850" y="2014100"/>
              <a:ext cx="99725" cy="15275"/>
            </a:xfrm>
            <a:custGeom>
              <a:avLst/>
              <a:gdLst/>
              <a:ahLst/>
              <a:cxnLst/>
              <a:rect l="l" t="t" r="r" b="b"/>
              <a:pathLst>
                <a:path w="3989" h="611" extrusionOk="0">
                  <a:moveTo>
                    <a:pt x="1084" y="1"/>
                  </a:moveTo>
                  <a:cubicBezTo>
                    <a:pt x="918" y="1"/>
                    <a:pt x="751" y="7"/>
                    <a:pt x="584" y="23"/>
                  </a:cubicBezTo>
                  <a:cubicBezTo>
                    <a:pt x="381" y="142"/>
                    <a:pt x="143" y="214"/>
                    <a:pt x="0" y="452"/>
                  </a:cubicBezTo>
                  <a:cubicBezTo>
                    <a:pt x="76" y="532"/>
                    <a:pt x="153" y="560"/>
                    <a:pt x="231" y="560"/>
                  </a:cubicBezTo>
                  <a:cubicBezTo>
                    <a:pt x="349" y="560"/>
                    <a:pt x="469" y="495"/>
                    <a:pt x="584" y="452"/>
                  </a:cubicBezTo>
                  <a:cubicBezTo>
                    <a:pt x="631" y="440"/>
                    <a:pt x="667" y="440"/>
                    <a:pt x="715" y="440"/>
                  </a:cubicBezTo>
                  <a:cubicBezTo>
                    <a:pt x="762" y="440"/>
                    <a:pt x="810" y="452"/>
                    <a:pt x="846" y="452"/>
                  </a:cubicBezTo>
                  <a:lnTo>
                    <a:pt x="905" y="464"/>
                  </a:lnTo>
                  <a:cubicBezTo>
                    <a:pt x="932" y="460"/>
                    <a:pt x="958" y="458"/>
                    <a:pt x="984" y="458"/>
                  </a:cubicBezTo>
                  <a:cubicBezTo>
                    <a:pt x="1121" y="458"/>
                    <a:pt x="1251" y="505"/>
                    <a:pt x="1381" y="535"/>
                  </a:cubicBezTo>
                  <a:cubicBezTo>
                    <a:pt x="1492" y="576"/>
                    <a:pt x="1606" y="611"/>
                    <a:pt x="1715" y="611"/>
                  </a:cubicBezTo>
                  <a:cubicBezTo>
                    <a:pt x="1829" y="611"/>
                    <a:pt x="1939" y="573"/>
                    <a:pt x="2036" y="464"/>
                  </a:cubicBezTo>
                  <a:cubicBezTo>
                    <a:pt x="2012" y="440"/>
                    <a:pt x="1989" y="416"/>
                    <a:pt x="1953" y="392"/>
                  </a:cubicBezTo>
                  <a:lnTo>
                    <a:pt x="1953" y="392"/>
                  </a:lnTo>
                  <a:cubicBezTo>
                    <a:pt x="2001" y="404"/>
                    <a:pt x="2024" y="416"/>
                    <a:pt x="2060" y="452"/>
                  </a:cubicBezTo>
                  <a:cubicBezTo>
                    <a:pt x="2247" y="556"/>
                    <a:pt x="2442" y="583"/>
                    <a:pt x="2643" y="583"/>
                  </a:cubicBezTo>
                  <a:cubicBezTo>
                    <a:pt x="2787" y="583"/>
                    <a:pt x="2935" y="569"/>
                    <a:pt x="3084" y="559"/>
                  </a:cubicBezTo>
                  <a:cubicBezTo>
                    <a:pt x="3248" y="545"/>
                    <a:pt x="3411" y="513"/>
                    <a:pt x="3575" y="513"/>
                  </a:cubicBezTo>
                  <a:cubicBezTo>
                    <a:pt x="3685" y="513"/>
                    <a:pt x="3795" y="528"/>
                    <a:pt x="3906" y="571"/>
                  </a:cubicBezTo>
                  <a:cubicBezTo>
                    <a:pt x="3989" y="487"/>
                    <a:pt x="3989" y="380"/>
                    <a:pt x="3906" y="285"/>
                  </a:cubicBezTo>
                  <a:cubicBezTo>
                    <a:pt x="3873" y="133"/>
                    <a:pt x="3840" y="20"/>
                    <a:pt x="3680" y="20"/>
                  </a:cubicBezTo>
                  <a:cubicBezTo>
                    <a:pt x="3665" y="20"/>
                    <a:pt x="3649" y="21"/>
                    <a:pt x="3632" y="23"/>
                  </a:cubicBezTo>
                  <a:cubicBezTo>
                    <a:pt x="3477" y="35"/>
                    <a:pt x="3322" y="59"/>
                    <a:pt x="3155" y="83"/>
                  </a:cubicBezTo>
                  <a:cubicBezTo>
                    <a:pt x="3076" y="86"/>
                    <a:pt x="2996" y="87"/>
                    <a:pt x="2917" y="87"/>
                  </a:cubicBezTo>
                  <a:cubicBezTo>
                    <a:pt x="2306" y="87"/>
                    <a:pt x="1699"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5"/>
            <p:cNvSpPr/>
            <p:nvPr/>
          </p:nvSpPr>
          <p:spPr>
            <a:xfrm>
              <a:off x="5883750" y="1951650"/>
              <a:ext cx="128025" cy="12725"/>
            </a:xfrm>
            <a:custGeom>
              <a:avLst/>
              <a:gdLst/>
              <a:ahLst/>
              <a:cxnLst/>
              <a:rect l="l" t="t" r="r" b="b"/>
              <a:pathLst>
                <a:path w="5121" h="509" extrusionOk="0">
                  <a:moveTo>
                    <a:pt x="4185" y="0"/>
                  </a:moveTo>
                  <a:cubicBezTo>
                    <a:pt x="4127" y="0"/>
                    <a:pt x="4070" y="3"/>
                    <a:pt x="4013" y="9"/>
                  </a:cubicBezTo>
                  <a:cubicBezTo>
                    <a:pt x="3501" y="45"/>
                    <a:pt x="2992" y="53"/>
                    <a:pt x="2482" y="53"/>
                  </a:cubicBezTo>
                  <a:cubicBezTo>
                    <a:pt x="1971" y="53"/>
                    <a:pt x="1459" y="45"/>
                    <a:pt x="941" y="45"/>
                  </a:cubicBezTo>
                  <a:cubicBezTo>
                    <a:pt x="907" y="45"/>
                    <a:pt x="872" y="44"/>
                    <a:pt x="837" y="44"/>
                  </a:cubicBezTo>
                  <a:cubicBezTo>
                    <a:pt x="610" y="44"/>
                    <a:pt x="387" y="53"/>
                    <a:pt x="191" y="187"/>
                  </a:cubicBezTo>
                  <a:cubicBezTo>
                    <a:pt x="161" y="174"/>
                    <a:pt x="132" y="166"/>
                    <a:pt x="107" y="166"/>
                  </a:cubicBezTo>
                  <a:cubicBezTo>
                    <a:pt x="64" y="166"/>
                    <a:pt x="32" y="191"/>
                    <a:pt x="25" y="259"/>
                  </a:cubicBezTo>
                  <a:cubicBezTo>
                    <a:pt x="1" y="330"/>
                    <a:pt x="37" y="390"/>
                    <a:pt x="108" y="426"/>
                  </a:cubicBezTo>
                  <a:cubicBezTo>
                    <a:pt x="227" y="461"/>
                    <a:pt x="346" y="437"/>
                    <a:pt x="453" y="509"/>
                  </a:cubicBezTo>
                  <a:cubicBezTo>
                    <a:pt x="690" y="371"/>
                    <a:pt x="944" y="339"/>
                    <a:pt x="1193" y="339"/>
                  </a:cubicBezTo>
                  <a:cubicBezTo>
                    <a:pt x="1245" y="339"/>
                    <a:pt x="1296" y="340"/>
                    <a:pt x="1346" y="342"/>
                  </a:cubicBezTo>
                  <a:cubicBezTo>
                    <a:pt x="1798" y="362"/>
                    <a:pt x="2246" y="410"/>
                    <a:pt x="2695" y="410"/>
                  </a:cubicBezTo>
                  <a:cubicBezTo>
                    <a:pt x="3062" y="410"/>
                    <a:pt x="3429" y="378"/>
                    <a:pt x="3799" y="271"/>
                  </a:cubicBezTo>
                  <a:cubicBezTo>
                    <a:pt x="3813" y="267"/>
                    <a:pt x="3827" y="266"/>
                    <a:pt x="3840" y="266"/>
                  </a:cubicBezTo>
                  <a:cubicBezTo>
                    <a:pt x="3873" y="266"/>
                    <a:pt x="3905" y="274"/>
                    <a:pt x="3930" y="283"/>
                  </a:cubicBezTo>
                  <a:cubicBezTo>
                    <a:pt x="4322" y="386"/>
                    <a:pt x="4488" y="429"/>
                    <a:pt x="4640" y="429"/>
                  </a:cubicBezTo>
                  <a:cubicBezTo>
                    <a:pt x="4752" y="429"/>
                    <a:pt x="4856" y="406"/>
                    <a:pt x="5037" y="366"/>
                  </a:cubicBezTo>
                  <a:cubicBezTo>
                    <a:pt x="5121" y="271"/>
                    <a:pt x="5121" y="187"/>
                    <a:pt x="5049" y="92"/>
                  </a:cubicBezTo>
                  <a:cubicBezTo>
                    <a:pt x="4763" y="63"/>
                    <a:pt x="4468" y="0"/>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5"/>
            <p:cNvSpPr/>
            <p:nvPr/>
          </p:nvSpPr>
          <p:spPr>
            <a:xfrm>
              <a:off x="5447400" y="1838750"/>
              <a:ext cx="109550" cy="13975"/>
            </a:xfrm>
            <a:custGeom>
              <a:avLst/>
              <a:gdLst/>
              <a:ahLst/>
              <a:cxnLst/>
              <a:rect l="l" t="t" r="r" b="b"/>
              <a:pathLst>
                <a:path w="4382" h="559" extrusionOk="0">
                  <a:moveTo>
                    <a:pt x="4263" y="0"/>
                  </a:moveTo>
                  <a:cubicBezTo>
                    <a:pt x="4146" y="22"/>
                    <a:pt x="4011" y="99"/>
                    <a:pt x="3898" y="99"/>
                  </a:cubicBezTo>
                  <a:cubicBezTo>
                    <a:pt x="3884" y="99"/>
                    <a:pt x="3871" y="98"/>
                    <a:pt x="3858" y="96"/>
                  </a:cubicBezTo>
                  <a:cubicBezTo>
                    <a:pt x="3572" y="56"/>
                    <a:pt x="3286" y="41"/>
                    <a:pt x="3001" y="41"/>
                  </a:cubicBezTo>
                  <a:cubicBezTo>
                    <a:pt x="2429" y="41"/>
                    <a:pt x="1858" y="100"/>
                    <a:pt x="1286" y="131"/>
                  </a:cubicBezTo>
                  <a:cubicBezTo>
                    <a:pt x="1247" y="134"/>
                    <a:pt x="1207" y="135"/>
                    <a:pt x="1167" y="135"/>
                  </a:cubicBezTo>
                  <a:cubicBezTo>
                    <a:pt x="1014" y="135"/>
                    <a:pt x="859" y="121"/>
                    <a:pt x="706" y="121"/>
                  </a:cubicBezTo>
                  <a:cubicBezTo>
                    <a:pt x="500" y="121"/>
                    <a:pt x="298" y="146"/>
                    <a:pt x="107" y="262"/>
                  </a:cubicBezTo>
                  <a:cubicBezTo>
                    <a:pt x="0" y="429"/>
                    <a:pt x="155" y="477"/>
                    <a:pt x="238" y="548"/>
                  </a:cubicBezTo>
                  <a:cubicBezTo>
                    <a:pt x="396" y="555"/>
                    <a:pt x="554" y="558"/>
                    <a:pt x="712" y="558"/>
                  </a:cubicBezTo>
                  <a:cubicBezTo>
                    <a:pt x="1798" y="558"/>
                    <a:pt x="2878" y="413"/>
                    <a:pt x="3965" y="413"/>
                  </a:cubicBezTo>
                  <a:cubicBezTo>
                    <a:pt x="4064" y="413"/>
                    <a:pt x="4163" y="415"/>
                    <a:pt x="4263" y="417"/>
                  </a:cubicBezTo>
                  <a:cubicBezTo>
                    <a:pt x="4382" y="274"/>
                    <a:pt x="4382" y="131"/>
                    <a:pt x="4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5"/>
            <p:cNvSpPr/>
            <p:nvPr/>
          </p:nvSpPr>
          <p:spPr>
            <a:xfrm>
              <a:off x="5997750" y="1774550"/>
              <a:ext cx="65525" cy="29425"/>
            </a:xfrm>
            <a:custGeom>
              <a:avLst/>
              <a:gdLst/>
              <a:ahLst/>
              <a:cxnLst/>
              <a:rect l="l" t="t" r="r" b="b"/>
              <a:pathLst>
                <a:path w="2621" h="1177" extrusionOk="0">
                  <a:moveTo>
                    <a:pt x="1419" y="1"/>
                  </a:moveTo>
                  <a:cubicBezTo>
                    <a:pt x="1151" y="1"/>
                    <a:pt x="881" y="30"/>
                    <a:pt x="608" y="80"/>
                  </a:cubicBezTo>
                  <a:cubicBezTo>
                    <a:pt x="525" y="163"/>
                    <a:pt x="406" y="211"/>
                    <a:pt x="358" y="342"/>
                  </a:cubicBezTo>
                  <a:cubicBezTo>
                    <a:pt x="263" y="521"/>
                    <a:pt x="144" y="675"/>
                    <a:pt x="49" y="842"/>
                  </a:cubicBezTo>
                  <a:cubicBezTo>
                    <a:pt x="1" y="961"/>
                    <a:pt x="49" y="1033"/>
                    <a:pt x="144" y="1092"/>
                  </a:cubicBezTo>
                  <a:cubicBezTo>
                    <a:pt x="322" y="1164"/>
                    <a:pt x="501" y="1164"/>
                    <a:pt x="703" y="1175"/>
                  </a:cubicBezTo>
                  <a:cubicBezTo>
                    <a:pt x="793" y="1171"/>
                    <a:pt x="883" y="1169"/>
                    <a:pt x="973" y="1169"/>
                  </a:cubicBezTo>
                  <a:cubicBezTo>
                    <a:pt x="1163" y="1169"/>
                    <a:pt x="1353" y="1176"/>
                    <a:pt x="1540" y="1176"/>
                  </a:cubicBezTo>
                  <a:cubicBezTo>
                    <a:pt x="1733" y="1176"/>
                    <a:pt x="1922" y="1169"/>
                    <a:pt x="2108" y="1140"/>
                  </a:cubicBezTo>
                  <a:cubicBezTo>
                    <a:pt x="2192" y="1104"/>
                    <a:pt x="2263" y="1080"/>
                    <a:pt x="2323" y="1033"/>
                  </a:cubicBezTo>
                  <a:cubicBezTo>
                    <a:pt x="2454" y="806"/>
                    <a:pt x="2311" y="699"/>
                    <a:pt x="2156" y="604"/>
                  </a:cubicBezTo>
                  <a:cubicBezTo>
                    <a:pt x="2073" y="556"/>
                    <a:pt x="1965" y="544"/>
                    <a:pt x="1858" y="544"/>
                  </a:cubicBezTo>
                  <a:lnTo>
                    <a:pt x="1858" y="502"/>
                  </a:lnTo>
                  <a:lnTo>
                    <a:pt x="1858" y="502"/>
                  </a:lnTo>
                  <a:cubicBezTo>
                    <a:pt x="1876" y="501"/>
                    <a:pt x="1897" y="500"/>
                    <a:pt x="1918" y="497"/>
                  </a:cubicBezTo>
                  <a:cubicBezTo>
                    <a:pt x="1937" y="493"/>
                    <a:pt x="1956" y="492"/>
                    <a:pt x="1976" y="492"/>
                  </a:cubicBezTo>
                  <a:cubicBezTo>
                    <a:pt x="2097" y="492"/>
                    <a:pt x="2221" y="552"/>
                    <a:pt x="2344" y="552"/>
                  </a:cubicBezTo>
                  <a:cubicBezTo>
                    <a:pt x="2397" y="552"/>
                    <a:pt x="2450" y="541"/>
                    <a:pt x="2501" y="509"/>
                  </a:cubicBezTo>
                  <a:cubicBezTo>
                    <a:pt x="2620" y="306"/>
                    <a:pt x="2525" y="199"/>
                    <a:pt x="2335" y="128"/>
                  </a:cubicBezTo>
                  <a:cubicBezTo>
                    <a:pt x="2030" y="39"/>
                    <a:pt x="1725" y="1"/>
                    <a:pt x="1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5"/>
            <p:cNvSpPr/>
            <p:nvPr/>
          </p:nvSpPr>
          <p:spPr>
            <a:xfrm>
              <a:off x="5336975" y="1877450"/>
              <a:ext cx="110450" cy="11025"/>
            </a:xfrm>
            <a:custGeom>
              <a:avLst/>
              <a:gdLst/>
              <a:ahLst/>
              <a:cxnLst/>
              <a:rect l="l" t="t" r="r" b="b"/>
              <a:pathLst>
                <a:path w="4418" h="441" extrusionOk="0">
                  <a:moveTo>
                    <a:pt x="95" y="0"/>
                  </a:moveTo>
                  <a:lnTo>
                    <a:pt x="95" y="0"/>
                  </a:lnTo>
                  <a:cubicBezTo>
                    <a:pt x="0" y="179"/>
                    <a:pt x="167" y="203"/>
                    <a:pt x="238" y="298"/>
                  </a:cubicBezTo>
                  <a:cubicBezTo>
                    <a:pt x="417" y="393"/>
                    <a:pt x="631" y="441"/>
                    <a:pt x="845" y="441"/>
                  </a:cubicBezTo>
                  <a:cubicBezTo>
                    <a:pt x="1881" y="429"/>
                    <a:pt x="2917" y="429"/>
                    <a:pt x="3965" y="417"/>
                  </a:cubicBezTo>
                  <a:cubicBezTo>
                    <a:pt x="4060" y="250"/>
                    <a:pt x="4417" y="334"/>
                    <a:pt x="4393" y="12"/>
                  </a:cubicBezTo>
                  <a:lnTo>
                    <a:pt x="4393" y="12"/>
                  </a:lnTo>
                  <a:cubicBezTo>
                    <a:pt x="3572" y="26"/>
                    <a:pt x="2746" y="47"/>
                    <a:pt x="1921" y="47"/>
                  </a:cubicBezTo>
                  <a:cubicBezTo>
                    <a:pt x="1311" y="47"/>
                    <a:pt x="702" y="36"/>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5"/>
            <p:cNvSpPr/>
            <p:nvPr/>
          </p:nvSpPr>
          <p:spPr>
            <a:xfrm>
              <a:off x="5624200" y="2096725"/>
              <a:ext cx="110150" cy="18200"/>
            </a:xfrm>
            <a:custGeom>
              <a:avLst/>
              <a:gdLst/>
              <a:ahLst/>
              <a:cxnLst/>
              <a:rect l="l" t="t" r="r" b="b"/>
              <a:pathLst>
                <a:path w="4406" h="728" extrusionOk="0">
                  <a:moveTo>
                    <a:pt x="519" y="1"/>
                  </a:moveTo>
                  <a:cubicBezTo>
                    <a:pt x="399" y="1"/>
                    <a:pt x="277" y="12"/>
                    <a:pt x="155" y="40"/>
                  </a:cubicBezTo>
                  <a:cubicBezTo>
                    <a:pt x="60" y="76"/>
                    <a:pt x="13" y="135"/>
                    <a:pt x="1" y="230"/>
                  </a:cubicBezTo>
                  <a:cubicBezTo>
                    <a:pt x="60" y="457"/>
                    <a:pt x="239" y="540"/>
                    <a:pt x="429" y="588"/>
                  </a:cubicBezTo>
                  <a:cubicBezTo>
                    <a:pt x="1001" y="617"/>
                    <a:pt x="1569" y="728"/>
                    <a:pt x="2137" y="728"/>
                  </a:cubicBezTo>
                  <a:cubicBezTo>
                    <a:pt x="2492" y="728"/>
                    <a:pt x="2847" y="684"/>
                    <a:pt x="3203" y="552"/>
                  </a:cubicBezTo>
                  <a:cubicBezTo>
                    <a:pt x="3203" y="540"/>
                    <a:pt x="3215" y="540"/>
                    <a:pt x="3263" y="528"/>
                  </a:cubicBezTo>
                  <a:cubicBezTo>
                    <a:pt x="3269" y="525"/>
                    <a:pt x="3277" y="523"/>
                    <a:pt x="3286" y="523"/>
                  </a:cubicBezTo>
                  <a:cubicBezTo>
                    <a:pt x="3311" y="523"/>
                    <a:pt x="3344" y="534"/>
                    <a:pt x="3370" y="552"/>
                  </a:cubicBezTo>
                  <a:cubicBezTo>
                    <a:pt x="3469" y="618"/>
                    <a:pt x="3567" y="641"/>
                    <a:pt x="3663" y="641"/>
                  </a:cubicBezTo>
                  <a:cubicBezTo>
                    <a:pt x="3809" y="641"/>
                    <a:pt x="3953" y="588"/>
                    <a:pt x="4096" y="552"/>
                  </a:cubicBezTo>
                  <a:cubicBezTo>
                    <a:pt x="4239" y="468"/>
                    <a:pt x="4406" y="373"/>
                    <a:pt x="4358" y="159"/>
                  </a:cubicBezTo>
                  <a:cubicBezTo>
                    <a:pt x="3453" y="135"/>
                    <a:pt x="2560" y="123"/>
                    <a:pt x="1656" y="111"/>
                  </a:cubicBezTo>
                  <a:cubicBezTo>
                    <a:pt x="1284" y="111"/>
                    <a:pt x="905"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5"/>
            <p:cNvSpPr/>
            <p:nvPr/>
          </p:nvSpPr>
          <p:spPr>
            <a:xfrm>
              <a:off x="5373275" y="1762150"/>
              <a:ext cx="152725" cy="10750"/>
            </a:xfrm>
            <a:custGeom>
              <a:avLst/>
              <a:gdLst/>
              <a:ahLst/>
              <a:cxnLst/>
              <a:rect l="l" t="t" r="r" b="b"/>
              <a:pathLst>
                <a:path w="6109" h="430" extrusionOk="0">
                  <a:moveTo>
                    <a:pt x="4403" y="0"/>
                  </a:moveTo>
                  <a:cubicBezTo>
                    <a:pt x="3465" y="0"/>
                    <a:pt x="2528" y="41"/>
                    <a:pt x="1587" y="41"/>
                  </a:cubicBezTo>
                  <a:cubicBezTo>
                    <a:pt x="1507" y="41"/>
                    <a:pt x="1426" y="41"/>
                    <a:pt x="1346" y="40"/>
                  </a:cubicBezTo>
                  <a:cubicBezTo>
                    <a:pt x="1242" y="89"/>
                    <a:pt x="1134" y="105"/>
                    <a:pt x="1023" y="105"/>
                  </a:cubicBezTo>
                  <a:cubicBezTo>
                    <a:pt x="836" y="105"/>
                    <a:pt x="644" y="60"/>
                    <a:pt x="456" y="60"/>
                  </a:cubicBezTo>
                  <a:cubicBezTo>
                    <a:pt x="299" y="60"/>
                    <a:pt x="145" y="92"/>
                    <a:pt x="1" y="207"/>
                  </a:cubicBezTo>
                  <a:cubicBezTo>
                    <a:pt x="296" y="307"/>
                    <a:pt x="596" y="329"/>
                    <a:pt x="898" y="329"/>
                  </a:cubicBezTo>
                  <a:cubicBezTo>
                    <a:pt x="1136" y="329"/>
                    <a:pt x="1375" y="316"/>
                    <a:pt x="1614" y="316"/>
                  </a:cubicBezTo>
                  <a:cubicBezTo>
                    <a:pt x="1719" y="316"/>
                    <a:pt x="1824" y="318"/>
                    <a:pt x="1929" y="326"/>
                  </a:cubicBezTo>
                  <a:cubicBezTo>
                    <a:pt x="1929" y="302"/>
                    <a:pt x="1941" y="278"/>
                    <a:pt x="1977" y="278"/>
                  </a:cubicBezTo>
                  <a:cubicBezTo>
                    <a:pt x="2037" y="278"/>
                    <a:pt x="2060" y="290"/>
                    <a:pt x="2072" y="350"/>
                  </a:cubicBezTo>
                  <a:cubicBezTo>
                    <a:pt x="2176" y="409"/>
                    <a:pt x="2277" y="429"/>
                    <a:pt x="2377" y="429"/>
                  </a:cubicBezTo>
                  <a:cubicBezTo>
                    <a:pt x="2591" y="429"/>
                    <a:pt x="2801" y="337"/>
                    <a:pt x="3021" y="337"/>
                  </a:cubicBezTo>
                  <a:cubicBezTo>
                    <a:pt x="3030" y="337"/>
                    <a:pt x="3040" y="338"/>
                    <a:pt x="3049" y="338"/>
                  </a:cubicBezTo>
                  <a:cubicBezTo>
                    <a:pt x="3274" y="345"/>
                    <a:pt x="3499" y="348"/>
                    <a:pt x="3724" y="348"/>
                  </a:cubicBezTo>
                  <a:cubicBezTo>
                    <a:pt x="4225" y="348"/>
                    <a:pt x="4726" y="334"/>
                    <a:pt x="5227" y="326"/>
                  </a:cubicBezTo>
                  <a:cubicBezTo>
                    <a:pt x="5307" y="271"/>
                    <a:pt x="5381" y="247"/>
                    <a:pt x="5455" y="247"/>
                  </a:cubicBezTo>
                  <a:cubicBezTo>
                    <a:pt x="5524" y="247"/>
                    <a:pt x="5593" y="268"/>
                    <a:pt x="5668" y="302"/>
                  </a:cubicBezTo>
                  <a:cubicBezTo>
                    <a:pt x="5751" y="302"/>
                    <a:pt x="5847" y="326"/>
                    <a:pt x="5930" y="338"/>
                  </a:cubicBezTo>
                  <a:cubicBezTo>
                    <a:pt x="5951" y="346"/>
                    <a:pt x="5976" y="352"/>
                    <a:pt x="6000" y="352"/>
                  </a:cubicBezTo>
                  <a:cubicBezTo>
                    <a:pt x="6046" y="352"/>
                    <a:pt x="6089" y="333"/>
                    <a:pt x="6097" y="278"/>
                  </a:cubicBezTo>
                  <a:cubicBezTo>
                    <a:pt x="6109" y="64"/>
                    <a:pt x="5906" y="112"/>
                    <a:pt x="5799" y="40"/>
                  </a:cubicBezTo>
                  <a:cubicBezTo>
                    <a:pt x="5333" y="10"/>
                    <a:pt x="4868" y="0"/>
                    <a:pt x="4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5"/>
            <p:cNvSpPr/>
            <p:nvPr/>
          </p:nvSpPr>
          <p:spPr>
            <a:xfrm>
              <a:off x="5757850" y="2100625"/>
              <a:ext cx="105700" cy="9950"/>
            </a:xfrm>
            <a:custGeom>
              <a:avLst/>
              <a:gdLst/>
              <a:ahLst/>
              <a:cxnLst/>
              <a:rect l="l" t="t" r="r" b="b"/>
              <a:pathLst>
                <a:path w="4228" h="398" extrusionOk="0">
                  <a:moveTo>
                    <a:pt x="3942" y="1"/>
                  </a:moveTo>
                  <a:cubicBezTo>
                    <a:pt x="3898" y="1"/>
                    <a:pt x="3854" y="3"/>
                    <a:pt x="3811" y="3"/>
                  </a:cubicBezTo>
                  <a:lnTo>
                    <a:pt x="24" y="3"/>
                  </a:lnTo>
                  <a:cubicBezTo>
                    <a:pt x="1" y="241"/>
                    <a:pt x="191" y="241"/>
                    <a:pt x="346" y="277"/>
                  </a:cubicBezTo>
                  <a:cubicBezTo>
                    <a:pt x="471" y="384"/>
                    <a:pt x="629" y="397"/>
                    <a:pt x="791" y="397"/>
                  </a:cubicBezTo>
                  <a:cubicBezTo>
                    <a:pt x="845" y="397"/>
                    <a:pt x="899" y="396"/>
                    <a:pt x="953" y="396"/>
                  </a:cubicBezTo>
                  <a:cubicBezTo>
                    <a:pt x="1894" y="384"/>
                    <a:pt x="2822" y="384"/>
                    <a:pt x="3763" y="372"/>
                  </a:cubicBezTo>
                  <a:cubicBezTo>
                    <a:pt x="3811" y="336"/>
                    <a:pt x="3822" y="312"/>
                    <a:pt x="3834" y="253"/>
                  </a:cubicBezTo>
                  <a:cubicBezTo>
                    <a:pt x="3941" y="182"/>
                    <a:pt x="4096" y="265"/>
                    <a:pt x="4180" y="158"/>
                  </a:cubicBezTo>
                  <a:cubicBezTo>
                    <a:pt x="4192" y="134"/>
                    <a:pt x="4215" y="122"/>
                    <a:pt x="4227" y="86"/>
                  </a:cubicBezTo>
                  <a:cubicBezTo>
                    <a:pt x="4137" y="12"/>
                    <a:pt x="404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5"/>
            <p:cNvSpPr/>
            <p:nvPr/>
          </p:nvSpPr>
          <p:spPr>
            <a:xfrm>
              <a:off x="5518225" y="1762825"/>
              <a:ext cx="111950" cy="14575"/>
            </a:xfrm>
            <a:custGeom>
              <a:avLst/>
              <a:gdLst/>
              <a:ahLst/>
              <a:cxnLst/>
              <a:rect l="l" t="t" r="r" b="b"/>
              <a:pathLst>
                <a:path w="4478" h="583" extrusionOk="0">
                  <a:moveTo>
                    <a:pt x="354" y="1"/>
                  </a:moveTo>
                  <a:cubicBezTo>
                    <a:pt x="241" y="1"/>
                    <a:pt x="127" y="8"/>
                    <a:pt x="13" y="25"/>
                  </a:cubicBezTo>
                  <a:cubicBezTo>
                    <a:pt x="1" y="144"/>
                    <a:pt x="346" y="120"/>
                    <a:pt x="132" y="311"/>
                  </a:cubicBezTo>
                  <a:cubicBezTo>
                    <a:pt x="203" y="335"/>
                    <a:pt x="299" y="418"/>
                    <a:pt x="382" y="430"/>
                  </a:cubicBezTo>
                  <a:cubicBezTo>
                    <a:pt x="494" y="426"/>
                    <a:pt x="606" y="424"/>
                    <a:pt x="717" y="424"/>
                  </a:cubicBezTo>
                  <a:cubicBezTo>
                    <a:pt x="1739" y="424"/>
                    <a:pt x="2748" y="582"/>
                    <a:pt x="3762" y="582"/>
                  </a:cubicBezTo>
                  <a:cubicBezTo>
                    <a:pt x="3897" y="582"/>
                    <a:pt x="4033" y="579"/>
                    <a:pt x="4168" y="573"/>
                  </a:cubicBezTo>
                  <a:cubicBezTo>
                    <a:pt x="4252" y="454"/>
                    <a:pt x="4430" y="442"/>
                    <a:pt x="4478" y="275"/>
                  </a:cubicBezTo>
                  <a:cubicBezTo>
                    <a:pt x="4279" y="181"/>
                    <a:pt x="4075" y="162"/>
                    <a:pt x="3870" y="162"/>
                  </a:cubicBezTo>
                  <a:cubicBezTo>
                    <a:pt x="3722" y="162"/>
                    <a:pt x="3573" y="172"/>
                    <a:pt x="3425" y="172"/>
                  </a:cubicBezTo>
                  <a:cubicBezTo>
                    <a:pt x="3335" y="172"/>
                    <a:pt x="3245" y="168"/>
                    <a:pt x="3156" y="156"/>
                  </a:cubicBezTo>
                  <a:cubicBezTo>
                    <a:pt x="3120" y="192"/>
                    <a:pt x="3109" y="216"/>
                    <a:pt x="3097" y="251"/>
                  </a:cubicBezTo>
                  <a:lnTo>
                    <a:pt x="3061" y="204"/>
                  </a:lnTo>
                  <a:cubicBezTo>
                    <a:pt x="3085" y="204"/>
                    <a:pt x="3025" y="156"/>
                    <a:pt x="3025" y="156"/>
                  </a:cubicBezTo>
                  <a:cubicBezTo>
                    <a:pt x="2827" y="156"/>
                    <a:pt x="2618" y="151"/>
                    <a:pt x="2412" y="151"/>
                  </a:cubicBezTo>
                  <a:cubicBezTo>
                    <a:pt x="2309" y="151"/>
                    <a:pt x="2208" y="152"/>
                    <a:pt x="2108" y="156"/>
                  </a:cubicBezTo>
                  <a:cubicBezTo>
                    <a:pt x="2054" y="160"/>
                    <a:pt x="2001" y="162"/>
                    <a:pt x="1947" y="162"/>
                  </a:cubicBezTo>
                  <a:cubicBezTo>
                    <a:pt x="1420" y="162"/>
                    <a:pt x="893" y="1"/>
                    <a:pt x="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5"/>
            <p:cNvSpPr/>
            <p:nvPr/>
          </p:nvSpPr>
          <p:spPr>
            <a:xfrm>
              <a:off x="5919175" y="1793625"/>
              <a:ext cx="101225" cy="23675"/>
            </a:xfrm>
            <a:custGeom>
              <a:avLst/>
              <a:gdLst/>
              <a:ahLst/>
              <a:cxnLst/>
              <a:rect l="l" t="t" r="r" b="b"/>
              <a:pathLst>
                <a:path w="4049" h="947" extrusionOk="0">
                  <a:moveTo>
                    <a:pt x="1223" y="0"/>
                  </a:moveTo>
                  <a:cubicBezTo>
                    <a:pt x="1000" y="0"/>
                    <a:pt x="779" y="21"/>
                    <a:pt x="560" y="55"/>
                  </a:cubicBezTo>
                  <a:cubicBezTo>
                    <a:pt x="346" y="115"/>
                    <a:pt x="120" y="174"/>
                    <a:pt x="1" y="389"/>
                  </a:cubicBezTo>
                  <a:cubicBezTo>
                    <a:pt x="36" y="674"/>
                    <a:pt x="334" y="710"/>
                    <a:pt x="453" y="912"/>
                  </a:cubicBezTo>
                  <a:cubicBezTo>
                    <a:pt x="482" y="911"/>
                    <a:pt x="511" y="910"/>
                    <a:pt x="541" y="910"/>
                  </a:cubicBezTo>
                  <a:cubicBezTo>
                    <a:pt x="717" y="910"/>
                    <a:pt x="898" y="938"/>
                    <a:pt x="1077" y="938"/>
                  </a:cubicBezTo>
                  <a:cubicBezTo>
                    <a:pt x="1258" y="938"/>
                    <a:pt x="1437" y="909"/>
                    <a:pt x="1608" y="793"/>
                  </a:cubicBezTo>
                  <a:cubicBezTo>
                    <a:pt x="2024" y="890"/>
                    <a:pt x="2441" y="947"/>
                    <a:pt x="2854" y="947"/>
                  </a:cubicBezTo>
                  <a:cubicBezTo>
                    <a:pt x="3256" y="947"/>
                    <a:pt x="3655" y="893"/>
                    <a:pt x="4049" y="770"/>
                  </a:cubicBezTo>
                  <a:cubicBezTo>
                    <a:pt x="4013" y="710"/>
                    <a:pt x="3954" y="674"/>
                    <a:pt x="3870" y="639"/>
                  </a:cubicBezTo>
                  <a:cubicBezTo>
                    <a:pt x="3728" y="594"/>
                    <a:pt x="3580" y="583"/>
                    <a:pt x="3431" y="583"/>
                  </a:cubicBezTo>
                  <a:cubicBezTo>
                    <a:pt x="3291" y="583"/>
                    <a:pt x="3150" y="592"/>
                    <a:pt x="3010" y="592"/>
                  </a:cubicBezTo>
                  <a:cubicBezTo>
                    <a:pt x="2823" y="592"/>
                    <a:pt x="2639" y="575"/>
                    <a:pt x="2465" y="496"/>
                  </a:cubicBezTo>
                  <a:cubicBezTo>
                    <a:pt x="2299" y="353"/>
                    <a:pt x="2168" y="150"/>
                    <a:pt x="1941" y="79"/>
                  </a:cubicBezTo>
                  <a:cubicBezTo>
                    <a:pt x="1701" y="24"/>
                    <a:pt x="1462"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5"/>
            <p:cNvSpPr/>
            <p:nvPr/>
          </p:nvSpPr>
          <p:spPr>
            <a:xfrm>
              <a:off x="5779875" y="1919550"/>
              <a:ext cx="74450" cy="15425"/>
            </a:xfrm>
            <a:custGeom>
              <a:avLst/>
              <a:gdLst/>
              <a:ahLst/>
              <a:cxnLst/>
              <a:rect l="l" t="t" r="r" b="b"/>
              <a:pathLst>
                <a:path w="2978" h="617" extrusionOk="0">
                  <a:moveTo>
                    <a:pt x="464" y="0"/>
                  </a:moveTo>
                  <a:cubicBezTo>
                    <a:pt x="305" y="0"/>
                    <a:pt x="149" y="39"/>
                    <a:pt x="1" y="174"/>
                  </a:cubicBezTo>
                  <a:cubicBezTo>
                    <a:pt x="1" y="305"/>
                    <a:pt x="60" y="376"/>
                    <a:pt x="155" y="436"/>
                  </a:cubicBezTo>
                  <a:cubicBezTo>
                    <a:pt x="393" y="471"/>
                    <a:pt x="620" y="483"/>
                    <a:pt x="858" y="531"/>
                  </a:cubicBezTo>
                  <a:cubicBezTo>
                    <a:pt x="1171" y="585"/>
                    <a:pt x="1479" y="617"/>
                    <a:pt x="1784" y="617"/>
                  </a:cubicBezTo>
                  <a:cubicBezTo>
                    <a:pt x="2152" y="617"/>
                    <a:pt x="2517" y="570"/>
                    <a:pt x="2882" y="459"/>
                  </a:cubicBezTo>
                  <a:cubicBezTo>
                    <a:pt x="2977" y="305"/>
                    <a:pt x="2810" y="245"/>
                    <a:pt x="2751" y="162"/>
                  </a:cubicBezTo>
                  <a:cubicBezTo>
                    <a:pt x="2459" y="62"/>
                    <a:pt x="2150" y="26"/>
                    <a:pt x="1842" y="26"/>
                  </a:cubicBezTo>
                  <a:cubicBezTo>
                    <a:pt x="1635" y="26"/>
                    <a:pt x="1428" y="43"/>
                    <a:pt x="1227" y="66"/>
                  </a:cubicBezTo>
                  <a:cubicBezTo>
                    <a:pt x="1193" y="70"/>
                    <a:pt x="1159" y="72"/>
                    <a:pt x="1126" y="72"/>
                  </a:cubicBezTo>
                  <a:cubicBezTo>
                    <a:pt x="904" y="72"/>
                    <a:pt x="68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5"/>
            <p:cNvSpPr/>
            <p:nvPr/>
          </p:nvSpPr>
          <p:spPr>
            <a:xfrm>
              <a:off x="5972450" y="1989800"/>
              <a:ext cx="100325" cy="13875"/>
            </a:xfrm>
            <a:custGeom>
              <a:avLst/>
              <a:gdLst/>
              <a:ahLst/>
              <a:cxnLst/>
              <a:rect l="l" t="t" r="r" b="b"/>
              <a:pathLst>
                <a:path w="4013" h="555" extrusionOk="0">
                  <a:moveTo>
                    <a:pt x="1223" y="0"/>
                  </a:moveTo>
                  <a:cubicBezTo>
                    <a:pt x="936" y="0"/>
                    <a:pt x="645" y="88"/>
                    <a:pt x="358" y="102"/>
                  </a:cubicBezTo>
                  <a:cubicBezTo>
                    <a:pt x="287" y="221"/>
                    <a:pt x="1" y="114"/>
                    <a:pt x="60" y="364"/>
                  </a:cubicBezTo>
                  <a:cubicBezTo>
                    <a:pt x="185" y="376"/>
                    <a:pt x="310" y="397"/>
                    <a:pt x="437" y="397"/>
                  </a:cubicBezTo>
                  <a:cubicBezTo>
                    <a:pt x="563" y="397"/>
                    <a:pt x="691" y="376"/>
                    <a:pt x="822" y="304"/>
                  </a:cubicBezTo>
                  <a:cubicBezTo>
                    <a:pt x="857" y="291"/>
                    <a:pt x="937" y="285"/>
                    <a:pt x="997" y="285"/>
                  </a:cubicBezTo>
                  <a:cubicBezTo>
                    <a:pt x="1040" y="285"/>
                    <a:pt x="1072" y="288"/>
                    <a:pt x="1072" y="293"/>
                  </a:cubicBezTo>
                  <a:cubicBezTo>
                    <a:pt x="1128" y="501"/>
                    <a:pt x="1252" y="555"/>
                    <a:pt x="1382" y="555"/>
                  </a:cubicBezTo>
                  <a:cubicBezTo>
                    <a:pt x="1506" y="555"/>
                    <a:pt x="1634" y="507"/>
                    <a:pt x="1715" y="495"/>
                  </a:cubicBezTo>
                  <a:cubicBezTo>
                    <a:pt x="1796" y="492"/>
                    <a:pt x="1876" y="491"/>
                    <a:pt x="1956" y="491"/>
                  </a:cubicBezTo>
                  <a:cubicBezTo>
                    <a:pt x="2196" y="491"/>
                    <a:pt x="2435" y="501"/>
                    <a:pt x="2674" y="501"/>
                  </a:cubicBezTo>
                  <a:cubicBezTo>
                    <a:pt x="2992" y="501"/>
                    <a:pt x="3311" y="483"/>
                    <a:pt x="3632" y="400"/>
                  </a:cubicBezTo>
                  <a:cubicBezTo>
                    <a:pt x="3711" y="428"/>
                    <a:pt x="3776" y="442"/>
                    <a:pt x="3827" y="442"/>
                  </a:cubicBezTo>
                  <a:cubicBezTo>
                    <a:pt x="3972" y="442"/>
                    <a:pt x="4012" y="330"/>
                    <a:pt x="3942" y="102"/>
                  </a:cubicBezTo>
                  <a:lnTo>
                    <a:pt x="3942" y="102"/>
                  </a:lnTo>
                  <a:cubicBezTo>
                    <a:pt x="3871" y="108"/>
                    <a:pt x="3800" y="110"/>
                    <a:pt x="3729" y="110"/>
                  </a:cubicBezTo>
                  <a:cubicBezTo>
                    <a:pt x="3331" y="110"/>
                    <a:pt x="2931" y="32"/>
                    <a:pt x="2532" y="32"/>
                  </a:cubicBezTo>
                  <a:cubicBezTo>
                    <a:pt x="2283" y="32"/>
                    <a:pt x="2034" y="63"/>
                    <a:pt x="1787" y="162"/>
                  </a:cubicBezTo>
                  <a:cubicBezTo>
                    <a:pt x="1602" y="38"/>
                    <a:pt x="1413"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5"/>
            <p:cNvSpPr/>
            <p:nvPr/>
          </p:nvSpPr>
          <p:spPr>
            <a:xfrm>
              <a:off x="5608125" y="2013475"/>
              <a:ext cx="114325" cy="11625"/>
            </a:xfrm>
            <a:custGeom>
              <a:avLst/>
              <a:gdLst/>
              <a:ahLst/>
              <a:cxnLst/>
              <a:rect l="l" t="t" r="r" b="b"/>
              <a:pathLst>
                <a:path w="4573" h="465" extrusionOk="0">
                  <a:moveTo>
                    <a:pt x="1" y="0"/>
                  </a:moveTo>
                  <a:cubicBezTo>
                    <a:pt x="15" y="260"/>
                    <a:pt x="143" y="301"/>
                    <a:pt x="290" y="301"/>
                  </a:cubicBezTo>
                  <a:cubicBezTo>
                    <a:pt x="357" y="301"/>
                    <a:pt x="429" y="293"/>
                    <a:pt x="495" y="293"/>
                  </a:cubicBezTo>
                  <a:cubicBezTo>
                    <a:pt x="522" y="293"/>
                    <a:pt x="548" y="294"/>
                    <a:pt x="572" y="298"/>
                  </a:cubicBezTo>
                  <a:cubicBezTo>
                    <a:pt x="633" y="309"/>
                    <a:pt x="696" y="313"/>
                    <a:pt x="759" y="313"/>
                  </a:cubicBezTo>
                  <a:cubicBezTo>
                    <a:pt x="867" y="313"/>
                    <a:pt x="978" y="302"/>
                    <a:pt x="1088" y="302"/>
                  </a:cubicBezTo>
                  <a:cubicBezTo>
                    <a:pt x="1253" y="302"/>
                    <a:pt x="1417" y="326"/>
                    <a:pt x="1572" y="441"/>
                  </a:cubicBezTo>
                  <a:cubicBezTo>
                    <a:pt x="2382" y="441"/>
                    <a:pt x="3192" y="465"/>
                    <a:pt x="3989" y="465"/>
                  </a:cubicBezTo>
                  <a:cubicBezTo>
                    <a:pt x="4275" y="441"/>
                    <a:pt x="4442" y="262"/>
                    <a:pt x="4573" y="48"/>
                  </a:cubicBezTo>
                  <a:cubicBezTo>
                    <a:pt x="4245" y="48"/>
                    <a:pt x="3922" y="95"/>
                    <a:pt x="3601" y="95"/>
                  </a:cubicBezTo>
                  <a:cubicBezTo>
                    <a:pt x="3409" y="95"/>
                    <a:pt x="3217" y="78"/>
                    <a:pt x="3025" y="24"/>
                  </a:cubicBezTo>
                  <a:cubicBezTo>
                    <a:pt x="2013" y="12"/>
                    <a:pt x="10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5"/>
            <p:cNvSpPr/>
            <p:nvPr/>
          </p:nvSpPr>
          <p:spPr>
            <a:xfrm>
              <a:off x="5277725" y="1971500"/>
              <a:ext cx="92000" cy="14075"/>
            </a:xfrm>
            <a:custGeom>
              <a:avLst/>
              <a:gdLst/>
              <a:ahLst/>
              <a:cxnLst/>
              <a:rect l="l" t="t" r="r" b="b"/>
              <a:pathLst>
                <a:path w="3680" h="563" extrusionOk="0">
                  <a:moveTo>
                    <a:pt x="322" y="1"/>
                  </a:moveTo>
                  <a:cubicBezTo>
                    <a:pt x="263" y="96"/>
                    <a:pt x="1" y="84"/>
                    <a:pt x="96" y="298"/>
                  </a:cubicBezTo>
                  <a:cubicBezTo>
                    <a:pt x="167" y="477"/>
                    <a:pt x="286" y="536"/>
                    <a:pt x="477" y="536"/>
                  </a:cubicBezTo>
                  <a:cubicBezTo>
                    <a:pt x="1175" y="536"/>
                    <a:pt x="1869" y="563"/>
                    <a:pt x="2564" y="563"/>
                  </a:cubicBezTo>
                  <a:cubicBezTo>
                    <a:pt x="2911" y="563"/>
                    <a:pt x="3259" y="556"/>
                    <a:pt x="3608" y="536"/>
                  </a:cubicBezTo>
                  <a:cubicBezTo>
                    <a:pt x="3680" y="429"/>
                    <a:pt x="3668" y="322"/>
                    <a:pt x="3573" y="251"/>
                  </a:cubicBezTo>
                  <a:cubicBezTo>
                    <a:pt x="3459" y="199"/>
                    <a:pt x="3346" y="139"/>
                    <a:pt x="3217" y="139"/>
                  </a:cubicBezTo>
                  <a:cubicBezTo>
                    <a:pt x="3197" y="139"/>
                    <a:pt x="3177" y="140"/>
                    <a:pt x="3156" y="144"/>
                  </a:cubicBezTo>
                  <a:cubicBezTo>
                    <a:pt x="3156" y="155"/>
                    <a:pt x="3144" y="179"/>
                    <a:pt x="3120" y="191"/>
                  </a:cubicBezTo>
                  <a:cubicBezTo>
                    <a:pt x="3112" y="194"/>
                    <a:pt x="3104" y="195"/>
                    <a:pt x="3097" y="195"/>
                  </a:cubicBezTo>
                  <a:cubicBezTo>
                    <a:pt x="3073" y="195"/>
                    <a:pt x="3052" y="180"/>
                    <a:pt x="3025" y="144"/>
                  </a:cubicBezTo>
                  <a:cubicBezTo>
                    <a:pt x="2636" y="169"/>
                    <a:pt x="2246" y="195"/>
                    <a:pt x="1858" y="195"/>
                  </a:cubicBezTo>
                  <a:cubicBezTo>
                    <a:pt x="1343" y="195"/>
                    <a:pt x="831" y="150"/>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5"/>
            <p:cNvSpPr/>
            <p:nvPr/>
          </p:nvSpPr>
          <p:spPr>
            <a:xfrm>
              <a:off x="5756950" y="1728550"/>
              <a:ext cx="88725" cy="16475"/>
            </a:xfrm>
            <a:custGeom>
              <a:avLst/>
              <a:gdLst/>
              <a:ahLst/>
              <a:cxnLst/>
              <a:rect l="l" t="t" r="r" b="b"/>
              <a:pathLst>
                <a:path w="3549" h="659" extrusionOk="0">
                  <a:moveTo>
                    <a:pt x="1975" y="0"/>
                  </a:moveTo>
                  <a:cubicBezTo>
                    <a:pt x="1493" y="0"/>
                    <a:pt x="1007" y="62"/>
                    <a:pt x="525" y="86"/>
                  </a:cubicBezTo>
                  <a:cubicBezTo>
                    <a:pt x="334" y="206"/>
                    <a:pt x="1" y="182"/>
                    <a:pt x="84" y="551"/>
                  </a:cubicBezTo>
                  <a:cubicBezTo>
                    <a:pt x="694" y="632"/>
                    <a:pt x="1308" y="658"/>
                    <a:pt x="1927" y="658"/>
                  </a:cubicBezTo>
                  <a:cubicBezTo>
                    <a:pt x="2311" y="658"/>
                    <a:pt x="2697" y="648"/>
                    <a:pt x="3085" y="634"/>
                  </a:cubicBezTo>
                  <a:cubicBezTo>
                    <a:pt x="3192" y="539"/>
                    <a:pt x="3549" y="575"/>
                    <a:pt x="3335" y="253"/>
                  </a:cubicBezTo>
                  <a:cubicBezTo>
                    <a:pt x="2888" y="56"/>
                    <a:pt x="2433" y="0"/>
                    <a:pt x="19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5"/>
            <p:cNvSpPr/>
            <p:nvPr/>
          </p:nvSpPr>
          <p:spPr>
            <a:xfrm>
              <a:off x="5961150" y="1736650"/>
              <a:ext cx="92600" cy="15100"/>
            </a:xfrm>
            <a:custGeom>
              <a:avLst/>
              <a:gdLst/>
              <a:ahLst/>
              <a:cxnLst/>
              <a:rect l="l" t="t" r="r" b="b"/>
              <a:pathLst>
                <a:path w="3704" h="604" extrusionOk="0">
                  <a:moveTo>
                    <a:pt x="560" y="1"/>
                  </a:moveTo>
                  <a:cubicBezTo>
                    <a:pt x="346" y="96"/>
                    <a:pt x="0" y="120"/>
                    <a:pt x="370" y="465"/>
                  </a:cubicBezTo>
                  <a:cubicBezTo>
                    <a:pt x="1274" y="584"/>
                    <a:pt x="2191" y="584"/>
                    <a:pt x="3108" y="584"/>
                  </a:cubicBezTo>
                  <a:cubicBezTo>
                    <a:pt x="3126" y="566"/>
                    <a:pt x="3147" y="557"/>
                    <a:pt x="3169" y="557"/>
                  </a:cubicBezTo>
                  <a:cubicBezTo>
                    <a:pt x="3191" y="557"/>
                    <a:pt x="3215" y="566"/>
                    <a:pt x="3239" y="584"/>
                  </a:cubicBezTo>
                  <a:cubicBezTo>
                    <a:pt x="3308" y="584"/>
                    <a:pt x="3385" y="603"/>
                    <a:pt x="3463" y="603"/>
                  </a:cubicBezTo>
                  <a:cubicBezTo>
                    <a:pt x="3546" y="603"/>
                    <a:pt x="3629" y="581"/>
                    <a:pt x="3703" y="489"/>
                  </a:cubicBezTo>
                  <a:cubicBezTo>
                    <a:pt x="3644" y="274"/>
                    <a:pt x="3489" y="167"/>
                    <a:pt x="3275" y="108"/>
                  </a:cubicBezTo>
                  <a:cubicBezTo>
                    <a:pt x="3098" y="119"/>
                    <a:pt x="2922" y="124"/>
                    <a:pt x="2747" y="124"/>
                  </a:cubicBezTo>
                  <a:cubicBezTo>
                    <a:pt x="2013" y="124"/>
                    <a:pt x="1291" y="39"/>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5607525" y="1728025"/>
              <a:ext cx="109875" cy="16200"/>
            </a:xfrm>
            <a:custGeom>
              <a:avLst/>
              <a:gdLst/>
              <a:ahLst/>
              <a:cxnLst/>
              <a:rect l="l" t="t" r="r" b="b"/>
              <a:pathLst>
                <a:path w="4395" h="648" extrusionOk="0">
                  <a:moveTo>
                    <a:pt x="2614" y="0"/>
                  </a:moveTo>
                  <a:cubicBezTo>
                    <a:pt x="2102" y="0"/>
                    <a:pt x="1590" y="34"/>
                    <a:pt x="1084" y="72"/>
                  </a:cubicBezTo>
                  <a:cubicBezTo>
                    <a:pt x="911" y="101"/>
                    <a:pt x="769" y="168"/>
                    <a:pt x="608" y="168"/>
                  </a:cubicBezTo>
                  <a:cubicBezTo>
                    <a:pt x="570" y="168"/>
                    <a:pt x="530" y="164"/>
                    <a:pt x="489" y="155"/>
                  </a:cubicBezTo>
                  <a:cubicBezTo>
                    <a:pt x="429" y="155"/>
                    <a:pt x="358" y="155"/>
                    <a:pt x="299" y="167"/>
                  </a:cubicBezTo>
                  <a:cubicBezTo>
                    <a:pt x="179" y="215"/>
                    <a:pt x="60" y="274"/>
                    <a:pt x="1" y="393"/>
                  </a:cubicBezTo>
                  <a:cubicBezTo>
                    <a:pt x="70" y="509"/>
                    <a:pt x="170" y="525"/>
                    <a:pt x="273" y="525"/>
                  </a:cubicBezTo>
                  <a:cubicBezTo>
                    <a:pt x="312" y="525"/>
                    <a:pt x="351" y="522"/>
                    <a:pt x="390" y="522"/>
                  </a:cubicBezTo>
                  <a:cubicBezTo>
                    <a:pt x="407" y="522"/>
                    <a:pt x="424" y="523"/>
                    <a:pt x="441" y="524"/>
                  </a:cubicBezTo>
                  <a:cubicBezTo>
                    <a:pt x="741" y="548"/>
                    <a:pt x="1040" y="555"/>
                    <a:pt x="1340" y="555"/>
                  </a:cubicBezTo>
                  <a:cubicBezTo>
                    <a:pt x="1756" y="555"/>
                    <a:pt x="2172" y="541"/>
                    <a:pt x="2587" y="541"/>
                  </a:cubicBezTo>
                  <a:cubicBezTo>
                    <a:pt x="3084" y="541"/>
                    <a:pt x="3579" y="560"/>
                    <a:pt x="4073" y="643"/>
                  </a:cubicBezTo>
                  <a:cubicBezTo>
                    <a:pt x="4093" y="646"/>
                    <a:pt x="4113" y="647"/>
                    <a:pt x="4133" y="647"/>
                  </a:cubicBezTo>
                  <a:cubicBezTo>
                    <a:pt x="4210" y="647"/>
                    <a:pt x="4288" y="626"/>
                    <a:pt x="4335" y="560"/>
                  </a:cubicBezTo>
                  <a:cubicBezTo>
                    <a:pt x="4394" y="286"/>
                    <a:pt x="4180" y="215"/>
                    <a:pt x="4001" y="107"/>
                  </a:cubicBezTo>
                  <a:cubicBezTo>
                    <a:pt x="3543" y="28"/>
                    <a:pt x="3079" y="0"/>
                    <a:pt x="2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5"/>
            <p:cNvSpPr/>
            <p:nvPr/>
          </p:nvSpPr>
          <p:spPr>
            <a:xfrm>
              <a:off x="5886450" y="1988800"/>
              <a:ext cx="80975" cy="14900"/>
            </a:xfrm>
            <a:custGeom>
              <a:avLst/>
              <a:gdLst/>
              <a:ahLst/>
              <a:cxnLst/>
              <a:rect l="l" t="t" r="r" b="b"/>
              <a:pathLst>
                <a:path w="3239" h="596" extrusionOk="0">
                  <a:moveTo>
                    <a:pt x="1273" y="0"/>
                  </a:moveTo>
                  <a:cubicBezTo>
                    <a:pt x="893" y="0"/>
                    <a:pt x="513" y="36"/>
                    <a:pt x="135" y="36"/>
                  </a:cubicBezTo>
                  <a:cubicBezTo>
                    <a:pt x="106" y="36"/>
                    <a:pt x="77" y="35"/>
                    <a:pt x="48" y="35"/>
                  </a:cubicBezTo>
                  <a:lnTo>
                    <a:pt x="48" y="35"/>
                  </a:lnTo>
                  <a:cubicBezTo>
                    <a:pt x="0" y="273"/>
                    <a:pt x="298" y="273"/>
                    <a:pt x="333" y="464"/>
                  </a:cubicBezTo>
                  <a:cubicBezTo>
                    <a:pt x="430" y="542"/>
                    <a:pt x="533" y="587"/>
                    <a:pt x="636" y="587"/>
                  </a:cubicBezTo>
                  <a:cubicBezTo>
                    <a:pt x="736" y="587"/>
                    <a:pt x="835" y="545"/>
                    <a:pt x="929" y="452"/>
                  </a:cubicBezTo>
                  <a:cubicBezTo>
                    <a:pt x="1369" y="527"/>
                    <a:pt x="1814" y="595"/>
                    <a:pt x="2260" y="595"/>
                  </a:cubicBezTo>
                  <a:cubicBezTo>
                    <a:pt x="2585" y="595"/>
                    <a:pt x="2912" y="559"/>
                    <a:pt x="3239" y="464"/>
                  </a:cubicBezTo>
                  <a:cubicBezTo>
                    <a:pt x="3125" y="309"/>
                    <a:pt x="2956" y="309"/>
                    <a:pt x="2788" y="309"/>
                  </a:cubicBezTo>
                  <a:cubicBezTo>
                    <a:pt x="2619" y="309"/>
                    <a:pt x="2453" y="309"/>
                    <a:pt x="2346" y="154"/>
                  </a:cubicBezTo>
                  <a:cubicBezTo>
                    <a:pt x="1990" y="32"/>
                    <a:pt x="1631" y="0"/>
                    <a:pt x="1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5"/>
            <p:cNvSpPr/>
            <p:nvPr/>
          </p:nvSpPr>
          <p:spPr>
            <a:xfrm>
              <a:off x="5805475" y="2016125"/>
              <a:ext cx="77125" cy="13625"/>
            </a:xfrm>
            <a:custGeom>
              <a:avLst/>
              <a:gdLst/>
              <a:ahLst/>
              <a:cxnLst/>
              <a:rect l="l" t="t" r="r" b="b"/>
              <a:pathLst>
                <a:path w="3085" h="545" extrusionOk="0">
                  <a:moveTo>
                    <a:pt x="2035" y="1"/>
                  </a:moveTo>
                  <a:cubicBezTo>
                    <a:pt x="1691" y="1"/>
                    <a:pt x="1345" y="60"/>
                    <a:pt x="1001" y="60"/>
                  </a:cubicBezTo>
                  <a:cubicBezTo>
                    <a:pt x="866" y="60"/>
                    <a:pt x="730" y="51"/>
                    <a:pt x="596" y="25"/>
                  </a:cubicBezTo>
                  <a:cubicBezTo>
                    <a:pt x="568" y="22"/>
                    <a:pt x="541" y="21"/>
                    <a:pt x="513" y="21"/>
                  </a:cubicBezTo>
                  <a:cubicBezTo>
                    <a:pt x="330" y="21"/>
                    <a:pt x="156" y="88"/>
                    <a:pt x="1" y="192"/>
                  </a:cubicBezTo>
                  <a:lnTo>
                    <a:pt x="1" y="478"/>
                  </a:lnTo>
                  <a:cubicBezTo>
                    <a:pt x="322" y="478"/>
                    <a:pt x="655" y="478"/>
                    <a:pt x="965" y="442"/>
                  </a:cubicBezTo>
                  <a:cubicBezTo>
                    <a:pt x="1319" y="515"/>
                    <a:pt x="1667" y="545"/>
                    <a:pt x="2014" y="545"/>
                  </a:cubicBezTo>
                  <a:cubicBezTo>
                    <a:pt x="2343" y="545"/>
                    <a:pt x="2671" y="518"/>
                    <a:pt x="3001" y="478"/>
                  </a:cubicBezTo>
                  <a:cubicBezTo>
                    <a:pt x="3084" y="359"/>
                    <a:pt x="3084" y="252"/>
                    <a:pt x="2977" y="144"/>
                  </a:cubicBezTo>
                  <a:cubicBezTo>
                    <a:pt x="2882" y="109"/>
                    <a:pt x="2798" y="73"/>
                    <a:pt x="2703" y="25"/>
                  </a:cubicBezTo>
                  <a:cubicBezTo>
                    <a:pt x="2620" y="56"/>
                    <a:pt x="2522" y="192"/>
                    <a:pt x="2431" y="192"/>
                  </a:cubicBezTo>
                  <a:cubicBezTo>
                    <a:pt x="2379" y="192"/>
                    <a:pt x="2330" y="148"/>
                    <a:pt x="2287" y="13"/>
                  </a:cubicBezTo>
                  <a:cubicBezTo>
                    <a:pt x="2203" y="5"/>
                    <a:pt x="2119" y="1"/>
                    <a:pt x="2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5"/>
            <p:cNvSpPr/>
            <p:nvPr/>
          </p:nvSpPr>
          <p:spPr>
            <a:xfrm>
              <a:off x="5806975" y="1952650"/>
              <a:ext cx="87825" cy="13575"/>
            </a:xfrm>
            <a:custGeom>
              <a:avLst/>
              <a:gdLst/>
              <a:ahLst/>
              <a:cxnLst/>
              <a:rect l="l" t="t" r="r" b="b"/>
              <a:pathLst>
                <a:path w="3513" h="543" extrusionOk="0">
                  <a:moveTo>
                    <a:pt x="2771" y="0"/>
                  </a:moveTo>
                  <a:cubicBezTo>
                    <a:pt x="2642" y="0"/>
                    <a:pt x="2512" y="16"/>
                    <a:pt x="2381" y="16"/>
                  </a:cubicBezTo>
                  <a:cubicBezTo>
                    <a:pt x="1987" y="34"/>
                    <a:pt x="1599" y="160"/>
                    <a:pt x="1212" y="160"/>
                  </a:cubicBezTo>
                  <a:cubicBezTo>
                    <a:pt x="1086" y="160"/>
                    <a:pt x="960" y="147"/>
                    <a:pt x="833" y="112"/>
                  </a:cubicBezTo>
                  <a:cubicBezTo>
                    <a:pt x="753" y="91"/>
                    <a:pt x="676" y="84"/>
                    <a:pt x="603" y="84"/>
                  </a:cubicBezTo>
                  <a:cubicBezTo>
                    <a:pt x="418" y="84"/>
                    <a:pt x="251" y="134"/>
                    <a:pt x="71" y="159"/>
                  </a:cubicBezTo>
                  <a:cubicBezTo>
                    <a:pt x="0" y="314"/>
                    <a:pt x="107" y="374"/>
                    <a:pt x="214" y="433"/>
                  </a:cubicBezTo>
                  <a:cubicBezTo>
                    <a:pt x="334" y="514"/>
                    <a:pt x="454" y="542"/>
                    <a:pt x="574" y="542"/>
                  </a:cubicBezTo>
                  <a:cubicBezTo>
                    <a:pt x="839" y="542"/>
                    <a:pt x="1105" y="407"/>
                    <a:pt x="1376" y="407"/>
                  </a:cubicBezTo>
                  <a:cubicBezTo>
                    <a:pt x="1397" y="407"/>
                    <a:pt x="1419" y="407"/>
                    <a:pt x="1441" y="409"/>
                  </a:cubicBezTo>
                  <a:cubicBezTo>
                    <a:pt x="1717" y="428"/>
                    <a:pt x="1993" y="434"/>
                    <a:pt x="2269" y="434"/>
                  </a:cubicBezTo>
                  <a:cubicBezTo>
                    <a:pt x="2684" y="434"/>
                    <a:pt x="3098" y="421"/>
                    <a:pt x="3512" y="421"/>
                  </a:cubicBezTo>
                  <a:cubicBezTo>
                    <a:pt x="3453" y="314"/>
                    <a:pt x="3334" y="314"/>
                    <a:pt x="3239" y="278"/>
                  </a:cubicBezTo>
                  <a:cubicBezTo>
                    <a:pt x="3155" y="243"/>
                    <a:pt x="3215" y="183"/>
                    <a:pt x="3262" y="147"/>
                  </a:cubicBezTo>
                  <a:cubicBezTo>
                    <a:pt x="3102" y="27"/>
                    <a:pt x="2937" y="0"/>
                    <a:pt x="2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5"/>
            <p:cNvSpPr/>
            <p:nvPr/>
          </p:nvSpPr>
          <p:spPr>
            <a:xfrm>
              <a:off x="5591450" y="1872375"/>
              <a:ext cx="70275" cy="12025"/>
            </a:xfrm>
            <a:custGeom>
              <a:avLst/>
              <a:gdLst/>
              <a:ahLst/>
              <a:cxnLst/>
              <a:rect l="l" t="t" r="r" b="b"/>
              <a:pathLst>
                <a:path w="2811" h="481" extrusionOk="0">
                  <a:moveTo>
                    <a:pt x="2255" y="0"/>
                  </a:moveTo>
                  <a:cubicBezTo>
                    <a:pt x="2250" y="0"/>
                    <a:pt x="2245" y="0"/>
                    <a:pt x="2239" y="1"/>
                  </a:cubicBezTo>
                  <a:cubicBezTo>
                    <a:pt x="2050" y="13"/>
                    <a:pt x="1861" y="17"/>
                    <a:pt x="1672" y="17"/>
                  </a:cubicBezTo>
                  <a:cubicBezTo>
                    <a:pt x="1446" y="17"/>
                    <a:pt x="1219" y="12"/>
                    <a:pt x="993" y="12"/>
                  </a:cubicBezTo>
                  <a:cubicBezTo>
                    <a:pt x="694" y="12"/>
                    <a:pt x="395" y="21"/>
                    <a:pt x="96" y="60"/>
                  </a:cubicBezTo>
                  <a:cubicBezTo>
                    <a:pt x="1" y="168"/>
                    <a:pt x="1" y="251"/>
                    <a:pt x="72" y="346"/>
                  </a:cubicBezTo>
                  <a:cubicBezTo>
                    <a:pt x="334" y="435"/>
                    <a:pt x="891" y="480"/>
                    <a:pt x="1446" y="480"/>
                  </a:cubicBezTo>
                  <a:cubicBezTo>
                    <a:pt x="2001" y="480"/>
                    <a:pt x="2555" y="435"/>
                    <a:pt x="2811" y="346"/>
                  </a:cubicBezTo>
                  <a:cubicBezTo>
                    <a:pt x="2751" y="227"/>
                    <a:pt x="2632" y="203"/>
                    <a:pt x="2513" y="179"/>
                  </a:cubicBezTo>
                  <a:cubicBezTo>
                    <a:pt x="2421" y="145"/>
                    <a:pt x="2385" y="0"/>
                    <a:pt x="2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5"/>
            <p:cNvSpPr/>
            <p:nvPr/>
          </p:nvSpPr>
          <p:spPr>
            <a:xfrm>
              <a:off x="5435500" y="1876200"/>
              <a:ext cx="73825" cy="11700"/>
            </a:xfrm>
            <a:custGeom>
              <a:avLst/>
              <a:gdLst/>
              <a:ahLst/>
              <a:cxnLst/>
              <a:rect l="l" t="t" r="r" b="b"/>
              <a:pathLst>
                <a:path w="2953" h="468" extrusionOk="0">
                  <a:moveTo>
                    <a:pt x="1640" y="1"/>
                  </a:moveTo>
                  <a:cubicBezTo>
                    <a:pt x="1477" y="1"/>
                    <a:pt x="1316" y="18"/>
                    <a:pt x="1155" y="74"/>
                  </a:cubicBezTo>
                  <a:cubicBezTo>
                    <a:pt x="1086" y="108"/>
                    <a:pt x="1018" y="126"/>
                    <a:pt x="950" y="126"/>
                  </a:cubicBezTo>
                  <a:cubicBezTo>
                    <a:pt x="877" y="126"/>
                    <a:pt x="806" y="105"/>
                    <a:pt x="738" y="62"/>
                  </a:cubicBezTo>
                  <a:lnTo>
                    <a:pt x="441" y="62"/>
                  </a:lnTo>
                  <a:cubicBezTo>
                    <a:pt x="345" y="241"/>
                    <a:pt x="0" y="169"/>
                    <a:pt x="24" y="467"/>
                  </a:cubicBezTo>
                  <a:cubicBezTo>
                    <a:pt x="164" y="463"/>
                    <a:pt x="305" y="462"/>
                    <a:pt x="445" y="462"/>
                  </a:cubicBezTo>
                  <a:cubicBezTo>
                    <a:pt x="737" y="462"/>
                    <a:pt x="1030" y="467"/>
                    <a:pt x="1323" y="467"/>
                  </a:cubicBezTo>
                  <a:cubicBezTo>
                    <a:pt x="1847" y="467"/>
                    <a:pt x="2372" y="451"/>
                    <a:pt x="2893" y="360"/>
                  </a:cubicBezTo>
                  <a:cubicBezTo>
                    <a:pt x="2941" y="312"/>
                    <a:pt x="2953" y="253"/>
                    <a:pt x="2941" y="193"/>
                  </a:cubicBezTo>
                  <a:cubicBezTo>
                    <a:pt x="2893" y="134"/>
                    <a:pt x="2858" y="86"/>
                    <a:pt x="2798" y="62"/>
                  </a:cubicBezTo>
                  <a:cubicBezTo>
                    <a:pt x="2774" y="50"/>
                    <a:pt x="2738" y="50"/>
                    <a:pt x="2715" y="26"/>
                  </a:cubicBezTo>
                  <a:cubicBezTo>
                    <a:pt x="2623" y="41"/>
                    <a:pt x="2530" y="47"/>
                    <a:pt x="2438" y="47"/>
                  </a:cubicBezTo>
                  <a:cubicBezTo>
                    <a:pt x="2171" y="47"/>
                    <a:pt x="1905" y="1"/>
                    <a:pt x="1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5"/>
            <p:cNvSpPr/>
            <p:nvPr/>
          </p:nvSpPr>
          <p:spPr>
            <a:xfrm>
              <a:off x="5720650" y="1870200"/>
              <a:ext cx="65800" cy="16100"/>
            </a:xfrm>
            <a:custGeom>
              <a:avLst/>
              <a:gdLst/>
              <a:ahLst/>
              <a:cxnLst/>
              <a:rect l="l" t="t" r="r" b="b"/>
              <a:pathLst>
                <a:path w="2632" h="644" extrusionOk="0">
                  <a:moveTo>
                    <a:pt x="383" y="0"/>
                  </a:moveTo>
                  <a:cubicBezTo>
                    <a:pt x="286" y="0"/>
                    <a:pt x="186" y="51"/>
                    <a:pt x="84" y="147"/>
                  </a:cubicBezTo>
                  <a:cubicBezTo>
                    <a:pt x="107" y="255"/>
                    <a:pt x="0" y="362"/>
                    <a:pt x="107" y="445"/>
                  </a:cubicBezTo>
                  <a:cubicBezTo>
                    <a:pt x="281" y="558"/>
                    <a:pt x="474" y="600"/>
                    <a:pt x="667" y="600"/>
                  </a:cubicBezTo>
                  <a:cubicBezTo>
                    <a:pt x="779" y="600"/>
                    <a:pt x="891" y="586"/>
                    <a:pt x="1000" y="564"/>
                  </a:cubicBezTo>
                  <a:cubicBezTo>
                    <a:pt x="1171" y="525"/>
                    <a:pt x="1342" y="508"/>
                    <a:pt x="1510" y="508"/>
                  </a:cubicBezTo>
                  <a:cubicBezTo>
                    <a:pt x="1754" y="508"/>
                    <a:pt x="1995" y="544"/>
                    <a:pt x="2227" y="600"/>
                  </a:cubicBezTo>
                  <a:cubicBezTo>
                    <a:pt x="2299" y="620"/>
                    <a:pt x="2375" y="643"/>
                    <a:pt x="2442" y="643"/>
                  </a:cubicBezTo>
                  <a:cubicBezTo>
                    <a:pt x="2529" y="643"/>
                    <a:pt x="2599" y="604"/>
                    <a:pt x="2620" y="469"/>
                  </a:cubicBezTo>
                  <a:cubicBezTo>
                    <a:pt x="2632" y="266"/>
                    <a:pt x="2465" y="171"/>
                    <a:pt x="2286" y="171"/>
                  </a:cubicBezTo>
                  <a:cubicBezTo>
                    <a:pt x="1739" y="147"/>
                    <a:pt x="1203" y="147"/>
                    <a:pt x="655" y="147"/>
                  </a:cubicBezTo>
                  <a:cubicBezTo>
                    <a:pt x="567" y="48"/>
                    <a:pt x="476" y="0"/>
                    <a:pt x="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5"/>
            <p:cNvSpPr/>
            <p:nvPr/>
          </p:nvSpPr>
          <p:spPr>
            <a:xfrm>
              <a:off x="5457950" y="2062475"/>
              <a:ext cx="76975" cy="12625"/>
            </a:xfrm>
            <a:custGeom>
              <a:avLst/>
              <a:gdLst/>
              <a:ahLst/>
              <a:cxnLst/>
              <a:rect l="l" t="t" r="r" b="b"/>
              <a:pathLst>
                <a:path w="3079" h="505" extrusionOk="0">
                  <a:moveTo>
                    <a:pt x="2084" y="0"/>
                  </a:moveTo>
                  <a:cubicBezTo>
                    <a:pt x="1517" y="0"/>
                    <a:pt x="955" y="27"/>
                    <a:pt x="388" y="76"/>
                  </a:cubicBezTo>
                  <a:lnTo>
                    <a:pt x="162" y="76"/>
                  </a:lnTo>
                  <a:cubicBezTo>
                    <a:pt x="150" y="124"/>
                    <a:pt x="138" y="172"/>
                    <a:pt x="114" y="195"/>
                  </a:cubicBezTo>
                  <a:cubicBezTo>
                    <a:pt x="36" y="351"/>
                    <a:pt x="0" y="496"/>
                    <a:pt x="217" y="496"/>
                  </a:cubicBezTo>
                  <a:cubicBezTo>
                    <a:pt x="233" y="496"/>
                    <a:pt x="250" y="495"/>
                    <a:pt x="269" y="493"/>
                  </a:cubicBezTo>
                  <a:cubicBezTo>
                    <a:pt x="469" y="501"/>
                    <a:pt x="669" y="505"/>
                    <a:pt x="868" y="505"/>
                  </a:cubicBezTo>
                  <a:cubicBezTo>
                    <a:pt x="1570" y="505"/>
                    <a:pt x="2267" y="457"/>
                    <a:pt x="2972" y="374"/>
                  </a:cubicBezTo>
                  <a:cubicBezTo>
                    <a:pt x="3079" y="219"/>
                    <a:pt x="2972" y="112"/>
                    <a:pt x="2853" y="17"/>
                  </a:cubicBezTo>
                  <a:cubicBezTo>
                    <a:pt x="2594" y="6"/>
                    <a:pt x="2339" y="0"/>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5"/>
            <p:cNvSpPr/>
            <p:nvPr/>
          </p:nvSpPr>
          <p:spPr>
            <a:xfrm>
              <a:off x="5960250" y="2051550"/>
              <a:ext cx="66000" cy="14625"/>
            </a:xfrm>
            <a:custGeom>
              <a:avLst/>
              <a:gdLst/>
              <a:ahLst/>
              <a:cxnLst/>
              <a:rect l="l" t="t" r="r" b="b"/>
              <a:pathLst>
                <a:path w="2640" h="585" extrusionOk="0">
                  <a:moveTo>
                    <a:pt x="1229" y="1"/>
                  </a:moveTo>
                  <a:cubicBezTo>
                    <a:pt x="807" y="1"/>
                    <a:pt x="341" y="80"/>
                    <a:pt x="108" y="204"/>
                  </a:cubicBezTo>
                  <a:cubicBezTo>
                    <a:pt x="25" y="370"/>
                    <a:pt x="1" y="513"/>
                    <a:pt x="251" y="525"/>
                  </a:cubicBezTo>
                  <a:lnTo>
                    <a:pt x="382" y="525"/>
                  </a:lnTo>
                  <a:cubicBezTo>
                    <a:pt x="489" y="561"/>
                    <a:pt x="587" y="585"/>
                    <a:pt x="682" y="585"/>
                  </a:cubicBezTo>
                  <a:cubicBezTo>
                    <a:pt x="778" y="585"/>
                    <a:pt x="870" y="561"/>
                    <a:pt x="965" y="501"/>
                  </a:cubicBezTo>
                  <a:cubicBezTo>
                    <a:pt x="985" y="451"/>
                    <a:pt x="1008" y="433"/>
                    <a:pt x="1030" y="433"/>
                  </a:cubicBezTo>
                  <a:cubicBezTo>
                    <a:pt x="1061" y="433"/>
                    <a:pt x="1092" y="467"/>
                    <a:pt x="1120" y="501"/>
                  </a:cubicBezTo>
                  <a:cubicBezTo>
                    <a:pt x="1120" y="513"/>
                    <a:pt x="1132" y="513"/>
                    <a:pt x="1156" y="525"/>
                  </a:cubicBezTo>
                  <a:cubicBezTo>
                    <a:pt x="1166" y="532"/>
                    <a:pt x="1176" y="535"/>
                    <a:pt x="1185" y="535"/>
                  </a:cubicBezTo>
                  <a:cubicBezTo>
                    <a:pt x="1206" y="535"/>
                    <a:pt x="1226" y="518"/>
                    <a:pt x="1251" y="501"/>
                  </a:cubicBezTo>
                  <a:cubicBezTo>
                    <a:pt x="1281" y="496"/>
                    <a:pt x="1307" y="493"/>
                    <a:pt x="1331" y="493"/>
                  </a:cubicBezTo>
                  <a:cubicBezTo>
                    <a:pt x="1355" y="493"/>
                    <a:pt x="1376" y="496"/>
                    <a:pt x="1394" y="501"/>
                  </a:cubicBezTo>
                  <a:cubicBezTo>
                    <a:pt x="1433" y="521"/>
                    <a:pt x="1472" y="529"/>
                    <a:pt x="1512" y="529"/>
                  </a:cubicBezTo>
                  <a:cubicBezTo>
                    <a:pt x="1651" y="529"/>
                    <a:pt x="1790" y="433"/>
                    <a:pt x="1929" y="433"/>
                  </a:cubicBezTo>
                  <a:cubicBezTo>
                    <a:pt x="1988" y="433"/>
                    <a:pt x="2048" y="451"/>
                    <a:pt x="2108" y="501"/>
                  </a:cubicBezTo>
                  <a:cubicBezTo>
                    <a:pt x="2151" y="501"/>
                    <a:pt x="2196" y="503"/>
                    <a:pt x="2240" y="503"/>
                  </a:cubicBezTo>
                  <a:cubicBezTo>
                    <a:pt x="2437" y="503"/>
                    <a:pt x="2622" y="479"/>
                    <a:pt x="2632" y="216"/>
                  </a:cubicBezTo>
                  <a:cubicBezTo>
                    <a:pt x="2640" y="79"/>
                    <a:pt x="2546" y="59"/>
                    <a:pt x="2440" y="59"/>
                  </a:cubicBezTo>
                  <a:cubicBezTo>
                    <a:pt x="2394" y="59"/>
                    <a:pt x="2346" y="62"/>
                    <a:pt x="2303" y="62"/>
                  </a:cubicBezTo>
                  <a:cubicBezTo>
                    <a:pt x="2289" y="62"/>
                    <a:pt x="2276" y="62"/>
                    <a:pt x="2263" y="61"/>
                  </a:cubicBezTo>
                  <a:cubicBezTo>
                    <a:pt x="2230" y="126"/>
                    <a:pt x="2198" y="147"/>
                    <a:pt x="2165" y="147"/>
                  </a:cubicBezTo>
                  <a:cubicBezTo>
                    <a:pt x="2107" y="147"/>
                    <a:pt x="2048" y="83"/>
                    <a:pt x="1985" y="83"/>
                  </a:cubicBezTo>
                  <a:cubicBezTo>
                    <a:pt x="1978" y="83"/>
                    <a:pt x="1972" y="83"/>
                    <a:pt x="1965" y="85"/>
                  </a:cubicBezTo>
                  <a:cubicBezTo>
                    <a:pt x="1965" y="85"/>
                    <a:pt x="1941" y="97"/>
                    <a:pt x="1918" y="120"/>
                  </a:cubicBezTo>
                  <a:cubicBezTo>
                    <a:pt x="1894" y="120"/>
                    <a:pt x="1858" y="120"/>
                    <a:pt x="1822" y="73"/>
                  </a:cubicBezTo>
                  <a:cubicBezTo>
                    <a:pt x="1665" y="23"/>
                    <a:pt x="1453"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5570625" y="2010375"/>
              <a:ext cx="76225" cy="14000"/>
            </a:xfrm>
            <a:custGeom>
              <a:avLst/>
              <a:gdLst/>
              <a:ahLst/>
              <a:cxnLst/>
              <a:rect l="l" t="t" r="r" b="b"/>
              <a:pathLst>
                <a:path w="3049" h="560" extrusionOk="0">
                  <a:moveTo>
                    <a:pt x="483" y="1"/>
                  </a:moveTo>
                  <a:cubicBezTo>
                    <a:pt x="426" y="1"/>
                    <a:pt x="368" y="6"/>
                    <a:pt x="310" y="17"/>
                  </a:cubicBezTo>
                  <a:cubicBezTo>
                    <a:pt x="227" y="124"/>
                    <a:pt x="48" y="136"/>
                    <a:pt x="0" y="303"/>
                  </a:cubicBezTo>
                  <a:cubicBezTo>
                    <a:pt x="642" y="524"/>
                    <a:pt x="1293" y="560"/>
                    <a:pt x="1948" y="560"/>
                  </a:cubicBezTo>
                  <a:cubicBezTo>
                    <a:pt x="2255" y="560"/>
                    <a:pt x="2562" y="552"/>
                    <a:pt x="2870" y="552"/>
                  </a:cubicBezTo>
                  <a:cubicBezTo>
                    <a:pt x="2929" y="552"/>
                    <a:pt x="2989" y="552"/>
                    <a:pt x="3048" y="553"/>
                  </a:cubicBezTo>
                  <a:cubicBezTo>
                    <a:pt x="3025" y="243"/>
                    <a:pt x="2787" y="303"/>
                    <a:pt x="2572" y="279"/>
                  </a:cubicBezTo>
                  <a:cubicBezTo>
                    <a:pt x="2534" y="275"/>
                    <a:pt x="2496" y="274"/>
                    <a:pt x="2457" y="274"/>
                  </a:cubicBezTo>
                  <a:cubicBezTo>
                    <a:pt x="2310" y="274"/>
                    <a:pt x="2158" y="296"/>
                    <a:pt x="2009" y="296"/>
                  </a:cubicBezTo>
                  <a:cubicBezTo>
                    <a:pt x="1829" y="296"/>
                    <a:pt x="1652" y="264"/>
                    <a:pt x="1489" y="124"/>
                  </a:cubicBezTo>
                  <a:cubicBezTo>
                    <a:pt x="1442" y="133"/>
                    <a:pt x="1395" y="137"/>
                    <a:pt x="1349" y="137"/>
                  </a:cubicBezTo>
                  <a:cubicBezTo>
                    <a:pt x="1067" y="137"/>
                    <a:pt x="784"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5950125" y="1773275"/>
              <a:ext cx="62850" cy="27525"/>
            </a:xfrm>
            <a:custGeom>
              <a:avLst/>
              <a:gdLst/>
              <a:ahLst/>
              <a:cxnLst/>
              <a:rect l="l" t="t" r="r" b="b"/>
              <a:pathLst>
                <a:path w="2514" h="1101" extrusionOk="0">
                  <a:moveTo>
                    <a:pt x="1645" y="0"/>
                  </a:moveTo>
                  <a:cubicBezTo>
                    <a:pt x="1342" y="0"/>
                    <a:pt x="1041" y="29"/>
                    <a:pt x="748" y="29"/>
                  </a:cubicBezTo>
                  <a:cubicBezTo>
                    <a:pt x="681" y="29"/>
                    <a:pt x="615" y="28"/>
                    <a:pt x="549" y="24"/>
                  </a:cubicBezTo>
                  <a:lnTo>
                    <a:pt x="549" y="24"/>
                  </a:lnTo>
                  <a:cubicBezTo>
                    <a:pt x="489" y="202"/>
                    <a:pt x="608" y="214"/>
                    <a:pt x="727" y="238"/>
                  </a:cubicBezTo>
                  <a:cubicBezTo>
                    <a:pt x="751" y="244"/>
                    <a:pt x="784" y="247"/>
                    <a:pt x="811" y="247"/>
                  </a:cubicBezTo>
                  <a:cubicBezTo>
                    <a:pt x="837" y="247"/>
                    <a:pt x="858" y="244"/>
                    <a:pt x="858" y="238"/>
                  </a:cubicBezTo>
                  <a:cubicBezTo>
                    <a:pt x="858" y="212"/>
                    <a:pt x="866" y="203"/>
                    <a:pt x="875" y="203"/>
                  </a:cubicBezTo>
                  <a:cubicBezTo>
                    <a:pt x="895" y="203"/>
                    <a:pt x="920" y="253"/>
                    <a:pt x="854" y="253"/>
                  </a:cubicBezTo>
                  <a:cubicBezTo>
                    <a:pt x="845" y="253"/>
                    <a:pt x="835" y="252"/>
                    <a:pt x="822" y="250"/>
                  </a:cubicBezTo>
                  <a:cubicBezTo>
                    <a:pt x="794" y="258"/>
                    <a:pt x="766" y="262"/>
                    <a:pt x="738" y="262"/>
                  </a:cubicBezTo>
                  <a:cubicBezTo>
                    <a:pt x="607" y="262"/>
                    <a:pt x="494" y="172"/>
                    <a:pt x="406" y="24"/>
                  </a:cubicBezTo>
                  <a:lnTo>
                    <a:pt x="251" y="24"/>
                  </a:lnTo>
                  <a:cubicBezTo>
                    <a:pt x="180" y="179"/>
                    <a:pt x="1" y="274"/>
                    <a:pt x="108" y="488"/>
                  </a:cubicBezTo>
                  <a:cubicBezTo>
                    <a:pt x="239" y="595"/>
                    <a:pt x="406" y="607"/>
                    <a:pt x="561" y="607"/>
                  </a:cubicBezTo>
                  <a:cubicBezTo>
                    <a:pt x="603" y="607"/>
                    <a:pt x="652" y="593"/>
                    <a:pt x="694" y="593"/>
                  </a:cubicBezTo>
                  <a:cubicBezTo>
                    <a:pt x="746" y="593"/>
                    <a:pt x="787" y="615"/>
                    <a:pt x="787" y="714"/>
                  </a:cubicBezTo>
                  <a:cubicBezTo>
                    <a:pt x="811" y="774"/>
                    <a:pt x="846" y="798"/>
                    <a:pt x="894" y="834"/>
                  </a:cubicBezTo>
                  <a:cubicBezTo>
                    <a:pt x="1073" y="834"/>
                    <a:pt x="1061" y="1012"/>
                    <a:pt x="1144" y="1084"/>
                  </a:cubicBezTo>
                  <a:cubicBezTo>
                    <a:pt x="1187" y="1094"/>
                    <a:pt x="1227" y="1100"/>
                    <a:pt x="1267" y="1100"/>
                  </a:cubicBezTo>
                  <a:cubicBezTo>
                    <a:pt x="1317" y="1100"/>
                    <a:pt x="1365" y="1091"/>
                    <a:pt x="1418" y="1072"/>
                  </a:cubicBezTo>
                  <a:cubicBezTo>
                    <a:pt x="1501" y="976"/>
                    <a:pt x="1561" y="869"/>
                    <a:pt x="1608" y="750"/>
                  </a:cubicBezTo>
                  <a:cubicBezTo>
                    <a:pt x="1620" y="667"/>
                    <a:pt x="1632" y="595"/>
                    <a:pt x="1608" y="500"/>
                  </a:cubicBezTo>
                  <a:cubicBezTo>
                    <a:pt x="1632" y="474"/>
                    <a:pt x="1651" y="464"/>
                    <a:pt x="1666" y="464"/>
                  </a:cubicBezTo>
                  <a:cubicBezTo>
                    <a:pt x="1714" y="464"/>
                    <a:pt x="1731" y="564"/>
                    <a:pt x="1781" y="564"/>
                  </a:cubicBezTo>
                  <a:cubicBezTo>
                    <a:pt x="1786" y="564"/>
                    <a:pt x="1792" y="562"/>
                    <a:pt x="1799" y="560"/>
                  </a:cubicBezTo>
                  <a:cubicBezTo>
                    <a:pt x="1856" y="576"/>
                    <a:pt x="1912" y="583"/>
                    <a:pt x="1966" y="583"/>
                  </a:cubicBezTo>
                  <a:cubicBezTo>
                    <a:pt x="2114" y="583"/>
                    <a:pt x="2251" y="528"/>
                    <a:pt x="2382" y="441"/>
                  </a:cubicBezTo>
                  <a:lnTo>
                    <a:pt x="2513" y="131"/>
                  </a:lnTo>
                  <a:cubicBezTo>
                    <a:pt x="2226" y="27"/>
                    <a:pt x="1935" y="0"/>
                    <a:pt x="16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114150" y="1953300"/>
              <a:ext cx="56275" cy="14275"/>
            </a:xfrm>
            <a:custGeom>
              <a:avLst/>
              <a:gdLst/>
              <a:ahLst/>
              <a:cxnLst/>
              <a:rect l="l" t="t" r="r" b="b"/>
              <a:pathLst>
                <a:path w="2251" h="571" extrusionOk="0">
                  <a:moveTo>
                    <a:pt x="349" y="0"/>
                  </a:moveTo>
                  <a:cubicBezTo>
                    <a:pt x="267" y="0"/>
                    <a:pt x="188" y="30"/>
                    <a:pt x="119" y="133"/>
                  </a:cubicBezTo>
                  <a:cubicBezTo>
                    <a:pt x="0" y="264"/>
                    <a:pt x="24" y="419"/>
                    <a:pt x="119" y="562"/>
                  </a:cubicBezTo>
                  <a:cubicBezTo>
                    <a:pt x="174" y="568"/>
                    <a:pt x="228" y="570"/>
                    <a:pt x="282" y="570"/>
                  </a:cubicBezTo>
                  <a:cubicBezTo>
                    <a:pt x="648" y="570"/>
                    <a:pt x="1005" y="455"/>
                    <a:pt x="1368" y="455"/>
                  </a:cubicBezTo>
                  <a:cubicBezTo>
                    <a:pt x="1502" y="455"/>
                    <a:pt x="1638" y="471"/>
                    <a:pt x="1774" y="514"/>
                  </a:cubicBezTo>
                  <a:cubicBezTo>
                    <a:pt x="1805" y="524"/>
                    <a:pt x="1835" y="529"/>
                    <a:pt x="1865" y="529"/>
                  </a:cubicBezTo>
                  <a:cubicBezTo>
                    <a:pt x="2012" y="529"/>
                    <a:pt x="2152" y="410"/>
                    <a:pt x="2251" y="193"/>
                  </a:cubicBezTo>
                  <a:cubicBezTo>
                    <a:pt x="1703" y="133"/>
                    <a:pt x="1215" y="74"/>
                    <a:pt x="703" y="62"/>
                  </a:cubicBezTo>
                  <a:cubicBezTo>
                    <a:pt x="591" y="62"/>
                    <a:pt x="466"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5565575" y="2089375"/>
              <a:ext cx="100025" cy="16100"/>
            </a:xfrm>
            <a:custGeom>
              <a:avLst/>
              <a:gdLst/>
              <a:ahLst/>
              <a:cxnLst/>
              <a:rect l="l" t="t" r="r" b="b"/>
              <a:pathLst>
                <a:path w="4001" h="644" extrusionOk="0">
                  <a:moveTo>
                    <a:pt x="548" y="0"/>
                  </a:moveTo>
                  <a:cubicBezTo>
                    <a:pt x="381" y="0"/>
                    <a:pt x="214" y="0"/>
                    <a:pt x="83" y="120"/>
                  </a:cubicBezTo>
                  <a:cubicBezTo>
                    <a:pt x="0" y="643"/>
                    <a:pt x="393" y="560"/>
                    <a:pt x="679" y="608"/>
                  </a:cubicBezTo>
                  <a:cubicBezTo>
                    <a:pt x="1250" y="512"/>
                    <a:pt x="1846" y="584"/>
                    <a:pt x="2405" y="429"/>
                  </a:cubicBezTo>
                  <a:cubicBezTo>
                    <a:pt x="2941" y="417"/>
                    <a:pt x="3465" y="417"/>
                    <a:pt x="4001" y="405"/>
                  </a:cubicBezTo>
                  <a:cubicBezTo>
                    <a:pt x="3882" y="286"/>
                    <a:pt x="3724" y="286"/>
                    <a:pt x="3565" y="286"/>
                  </a:cubicBezTo>
                  <a:cubicBezTo>
                    <a:pt x="3405" y="286"/>
                    <a:pt x="3245" y="286"/>
                    <a:pt x="3120" y="167"/>
                  </a:cubicBezTo>
                  <a:cubicBezTo>
                    <a:pt x="3108" y="131"/>
                    <a:pt x="3072" y="108"/>
                    <a:pt x="3060" y="72"/>
                  </a:cubicBezTo>
                  <a:cubicBezTo>
                    <a:pt x="2977" y="12"/>
                    <a:pt x="2858" y="0"/>
                    <a:pt x="2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5"/>
            <p:cNvSpPr/>
            <p:nvPr/>
          </p:nvSpPr>
          <p:spPr>
            <a:xfrm>
              <a:off x="5510800" y="1818650"/>
              <a:ext cx="94250" cy="8150"/>
            </a:xfrm>
            <a:custGeom>
              <a:avLst/>
              <a:gdLst/>
              <a:ahLst/>
              <a:cxnLst/>
              <a:rect l="l" t="t" r="r" b="b"/>
              <a:pathLst>
                <a:path w="3770" h="326" extrusionOk="0">
                  <a:moveTo>
                    <a:pt x="2577" y="1"/>
                  </a:moveTo>
                  <a:cubicBezTo>
                    <a:pt x="1718" y="1"/>
                    <a:pt x="862" y="73"/>
                    <a:pt x="0" y="90"/>
                  </a:cubicBezTo>
                  <a:cubicBezTo>
                    <a:pt x="511" y="272"/>
                    <a:pt x="1026" y="326"/>
                    <a:pt x="1542" y="326"/>
                  </a:cubicBezTo>
                  <a:cubicBezTo>
                    <a:pt x="2278" y="326"/>
                    <a:pt x="3016" y="216"/>
                    <a:pt x="3751" y="209"/>
                  </a:cubicBezTo>
                  <a:cubicBezTo>
                    <a:pt x="3770" y="96"/>
                    <a:pt x="3759" y="28"/>
                    <a:pt x="3677" y="28"/>
                  </a:cubicBezTo>
                  <a:cubicBezTo>
                    <a:pt x="3655" y="28"/>
                    <a:pt x="3628" y="33"/>
                    <a:pt x="3596" y="42"/>
                  </a:cubicBezTo>
                  <a:cubicBezTo>
                    <a:pt x="3256" y="12"/>
                    <a:pt x="2916" y="1"/>
                    <a:pt x="2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5"/>
            <p:cNvSpPr/>
            <p:nvPr/>
          </p:nvSpPr>
          <p:spPr>
            <a:xfrm>
              <a:off x="6115325" y="1796625"/>
              <a:ext cx="62850" cy="25250"/>
            </a:xfrm>
            <a:custGeom>
              <a:avLst/>
              <a:gdLst/>
              <a:ahLst/>
              <a:cxnLst/>
              <a:rect l="l" t="t" r="r" b="b"/>
              <a:pathLst>
                <a:path w="2514" h="1010" extrusionOk="0">
                  <a:moveTo>
                    <a:pt x="965" y="1"/>
                  </a:moveTo>
                  <a:cubicBezTo>
                    <a:pt x="933" y="1"/>
                    <a:pt x="900" y="7"/>
                    <a:pt x="870" y="19"/>
                  </a:cubicBezTo>
                  <a:cubicBezTo>
                    <a:pt x="608" y="78"/>
                    <a:pt x="334" y="30"/>
                    <a:pt x="96" y="197"/>
                  </a:cubicBezTo>
                  <a:cubicBezTo>
                    <a:pt x="49" y="233"/>
                    <a:pt x="13" y="292"/>
                    <a:pt x="1" y="376"/>
                  </a:cubicBezTo>
                  <a:cubicBezTo>
                    <a:pt x="13" y="447"/>
                    <a:pt x="37" y="507"/>
                    <a:pt x="72" y="566"/>
                  </a:cubicBezTo>
                  <a:cubicBezTo>
                    <a:pt x="275" y="709"/>
                    <a:pt x="513" y="673"/>
                    <a:pt x="715" y="769"/>
                  </a:cubicBezTo>
                  <a:cubicBezTo>
                    <a:pt x="811" y="804"/>
                    <a:pt x="894" y="804"/>
                    <a:pt x="989" y="804"/>
                  </a:cubicBezTo>
                  <a:lnTo>
                    <a:pt x="1227" y="804"/>
                  </a:lnTo>
                  <a:cubicBezTo>
                    <a:pt x="1275" y="816"/>
                    <a:pt x="1358" y="816"/>
                    <a:pt x="1418" y="864"/>
                  </a:cubicBezTo>
                  <a:cubicBezTo>
                    <a:pt x="1465" y="888"/>
                    <a:pt x="1489" y="923"/>
                    <a:pt x="1525" y="947"/>
                  </a:cubicBezTo>
                  <a:lnTo>
                    <a:pt x="2239" y="947"/>
                  </a:lnTo>
                  <a:cubicBezTo>
                    <a:pt x="2281" y="989"/>
                    <a:pt x="2329" y="1010"/>
                    <a:pt x="2376" y="1010"/>
                  </a:cubicBezTo>
                  <a:cubicBezTo>
                    <a:pt x="2424" y="1010"/>
                    <a:pt x="2471" y="989"/>
                    <a:pt x="2513" y="947"/>
                  </a:cubicBezTo>
                  <a:lnTo>
                    <a:pt x="2513" y="804"/>
                  </a:lnTo>
                  <a:lnTo>
                    <a:pt x="2513" y="650"/>
                  </a:lnTo>
                  <a:cubicBezTo>
                    <a:pt x="2430" y="650"/>
                    <a:pt x="2323" y="650"/>
                    <a:pt x="2215" y="673"/>
                  </a:cubicBezTo>
                  <a:cubicBezTo>
                    <a:pt x="2215" y="673"/>
                    <a:pt x="2204" y="650"/>
                    <a:pt x="2180" y="638"/>
                  </a:cubicBezTo>
                  <a:cubicBezTo>
                    <a:pt x="2171" y="635"/>
                    <a:pt x="2163" y="633"/>
                    <a:pt x="2155" y="633"/>
                  </a:cubicBezTo>
                  <a:cubicBezTo>
                    <a:pt x="2131" y="633"/>
                    <a:pt x="2111" y="647"/>
                    <a:pt x="2085" y="673"/>
                  </a:cubicBezTo>
                  <a:cubicBezTo>
                    <a:pt x="2001" y="614"/>
                    <a:pt x="1894" y="566"/>
                    <a:pt x="1799" y="519"/>
                  </a:cubicBezTo>
                  <a:cubicBezTo>
                    <a:pt x="1644" y="447"/>
                    <a:pt x="1537" y="281"/>
                    <a:pt x="1406" y="173"/>
                  </a:cubicBezTo>
                  <a:cubicBezTo>
                    <a:pt x="1299" y="102"/>
                    <a:pt x="1180" y="42"/>
                    <a:pt x="1061" y="19"/>
                  </a:cubicBezTo>
                  <a:cubicBezTo>
                    <a:pt x="1031" y="7"/>
                    <a:pt x="998"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29525" y="1900625"/>
              <a:ext cx="71750" cy="15475"/>
            </a:xfrm>
            <a:custGeom>
              <a:avLst/>
              <a:gdLst/>
              <a:ahLst/>
              <a:cxnLst/>
              <a:rect l="l" t="t" r="r" b="b"/>
              <a:pathLst>
                <a:path w="2870" h="619" extrusionOk="0">
                  <a:moveTo>
                    <a:pt x="546" y="0"/>
                  </a:moveTo>
                  <a:cubicBezTo>
                    <a:pt x="377" y="0"/>
                    <a:pt x="196" y="35"/>
                    <a:pt x="0" y="145"/>
                  </a:cubicBezTo>
                  <a:cubicBezTo>
                    <a:pt x="762" y="288"/>
                    <a:pt x="1358" y="395"/>
                    <a:pt x="1953" y="514"/>
                  </a:cubicBezTo>
                  <a:lnTo>
                    <a:pt x="2096" y="514"/>
                  </a:lnTo>
                  <a:cubicBezTo>
                    <a:pt x="2204" y="591"/>
                    <a:pt x="2316" y="618"/>
                    <a:pt x="2434" y="618"/>
                  </a:cubicBezTo>
                  <a:cubicBezTo>
                    <a:pt x="2498" y="618"/>
                    <a:pt x="2564" y="610"/>
                    <a:pt x="2632" y="597"/>
                  </a:cubicBezTo>
                  <a:cubicBezTo>
                    <a:pt x="2786" y="514"/>
                    <a:pt x="2870" y="407"/>
                    <a:pt x="2810" y="228"/>
                  </a:cubicBezTo>
                  <a:cubicBezTo>
                    <a:pt x="2464" y="172"/>
                    <a:pt x="2111" y="72"/>
                    <a:pt x="1762" y="72"/>
                  </a:cubicBezTo>
                  <a:cubicBezTo>
                    <a:pt x="1666" y="72"/>
                    <a:pt x="1571" y="79"/>
                    <a:pt x="1477" y="97"/>
                  </a:cubicBezTo>
                  <a:cubicBezTo>
                    <a:pt x="1436" y="104"/>
                    <a:pt x="1395" y="107"/>
                    <a:pt x="1354" y="107"/>
                  </a:cubicBezTo>
                  <a:cubicBezTo>
                    <a:pt x="1104" y="107"/>
                    <a:pt x="842"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10200" y="1942025"/>
              <a:ext cx="59800" cy="11350"/>
            </a:xfrm>
            <a:custGeom>
              <a:avLst/>
              <a:gdLst/>
              <a:ahLst/>
              <a:cxnLst/>
              <a:rect l="l" t="t" r="r" b="b"/>
              <a:pathLst>
                <a:path w="2392" h="454" extrusionOk="0">
                  <a:moveTo>
                    <a:pt x="1210" y="1"/>
                  </a:moveTo>
                  <a:cubicBezTo>
                    <a:pt x="805" y="1"/>
                    <a:pt x="401" y="32"/>
                    <a:pt x="0" y="132"/>
                  </a:cubicBezTo>
                  <a:lnTo>
                    <a:pt x="36" y="180"/>
                  </a:lnTo>
                  <a:cubicBezTo>
                    <a:pt x="95" y="251"/>
                    <a:pt x="83" y="358"/>
                    <a:pt x="155" y="430"/>
                  </a:cubicBezTo>
                  <a:lnTo>
                    <a:pt x="298" y="430"/>
                  </a:lnTo>
                  <a:cubicBezTo>
                    <a:pt x="298" y="406"/>
                    <a:pt x="298" y="394"/>
                    <a:pt x="333" y="370"/>
                  </a:cubicBezTo>
                  <a:cubicBezTo>
                    <a:pt x="352" y="362"/>
                    <a:pt x="368" y="359"/>
                    <a:pt x="380" y="359"/>
                  </a:cubicBezTo>
                  <a:cubicBezTo>
                    <a:pt x="408" y="359"/>
                    <a:pt x="424" y="377"/>
                    <a:pt x="441" y="418"/>
                  </a:cubicBezTo>
                  <a:cubicBezTo>
                    <a:pt x="740" y="418"/>
                    <a:pt x="1043" y="454"/>
                    <a:pt x="1342" y="454"/>
                  </a:cubicBezTo>
                  <a:cubicBezTo>
                    <a:pt x="1613" y="454"/>
                    <a:pt x="1882" y="424"/>
                    <a:pt x="2143" y="310"/>
                  </a:cubicBezTo>
                  <a:cubicBezTo>
                    <a:pt x="2173" y="315"/>
                    <a:pt x="2199" y="317"/>
                    <a:pt x="2223" y="317"/>
                  </a:cubicBezTo>
                  <a:cubicBezTo>
                    <a:pt x="2392" y="317"/>
                    <a:pt x="2383" y="206"/>
                    <a:pt x="2310" y="49"/>
                  </a:cubicBezTo>
                  <a:cubicBezTo>
                    <a:pt x="1943" y="26"/>
                    <a:pt x="1576"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5"/>
            <p:cNvSpPr/>
            <p:nvPr/>
          </p:nvSpPr>
          <p:spPr>
            <a:xfrm>
              <a:off x="5331000" y="1787925"/>
              <a:ext cx="81900" cy="15725"/>
            </a:xfrm>
            <a:custGeom>
              <a:avLst/>
              <a:gdLst/>
              <a:ahLst/>
              <a:cxnLst/>
              <a:rect l="l" t="t" r="r" b="b"/>
              <a:pathLst>
                <a:path w="3276" h="629" extrusionOk="0">
                  <a:moveTo>
                    <a:pt x="2444" y="1"/>
                  </a:moveTo>
                  <a:cubicBezTo>
                    <a:pt x="2304" y="1"/>
                    <a:pt x="2162" y="15"/>
                    <a:pt x="2013" y="45"/>
                  </a:cubicBezTo>
                  <a:cubicBezTo>
                    <a:pt x="1710" y="123"/>
                    <a:pt x="1406" y="151"/>
                    <a:pt x="1098" y="151"/>
                  </a:cubicBezTo>
                  <a:cubicBezTo>
                    <a:pt x="983" y="151"/>
                    <a:pt x="868" y="147"/>
                    <a:pt x="751" y="140"/>
                  </a:cubicBezTo>
                  <a:cubicBezTo>
                    <a:pt x="607" y="109"/>
                    <a:pt x="459" y="45"/>
                    <a:pt x="324" y="45"/>
                  </a:cubicBezTo>
                  <a:cubicBezTo>
                    <a:pt x="203" y="45"/>
                    <a:pt x="91" y="97"/>
                    <a:pt x="1" y="271"/>
                  </a:cubicBezTo>
                  <a:cubicBezTo>
                    <a:pt x="370" y="629"/>
                    <a:pt x="870" y="390"/>
                    <a:pt x="1287" y="557"/>
                  </a:cubicBezTo>
                  <a:cubicBezTo>
                    <a:pt x="1346" y="565"/>
                    <a:pt x="1402" y="570"/>
                    <a:pt x="1455" y="570"/>
                  </a:cubicBezTo>
                  <a:cubicBezTo>
                    <a:pt x="1562" y="570"/>
                    <a:pt x="1660" y="549"/>
                    <a:pt x="1763" y="486"/>
                  </a:cubicBezTo>
                  <a:cubicBezTo>
                    <a:pt x="2239" y="450"/>
                    <a:pt x="2716" y="438"/>
                    <a:pt x="3192" y="402"/>
                  </a:cubicBezTo>
                  <a:cubicBezTo>
                    <a:pt x="3275" y="319"/>
                    <a:pt x="3275" y="224"/>
                    <a:pt x="3192" y="140"/>
                  </a:cubicBezTo>
                  <a:cubicBezTo>
                    <a:pt x="2939" y="48"/>
                    <a:pt x="2696" y="1"/>
                    <a:pt x="2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5"/>
            <p:cNvSpPr/>
            <p:nvPr/>
          </p:nvSpPr>
          <p:spPr>
            <a:xfrm>
              <a:off x="6063250" y="1992325"/>
              <a:ext cx="59550" cy="11950"/>
            </a:xfrm>
            <a:custGeom>
              <a:avLst/>
              <a:gdLst/>
              <a:ahLst/>
              <a:cxnLst/>
              <a:rect l="l" t="t" r="r" b="b"/>
              <a:pathLst>
                <a:path w="2382" h="478" extrusionOk="0">
                  <a:moveTo>
                    <a:pt x="1021" y="1"/>
                  </a:moveTo>
                  <a:cubicBezTo>
                    <a:pt x="781" y="1"/>
                    <a:pt x="539" y="13"/>
                    <a:pt x="298" y="13"/>
                  </a:cubicBezTo>
                  <a:cubicBezTo>
                    <a:pt x="286" y="192"/>
                    <a:pt x="179" y="275"/>
                    <a:pt x="0" y="299"/>
                  </a:cubicBezTo>
                  <a:cubicBezTo>
                    <a:pt x="381" y="442"/>
                    <a:pt x="765" y="477"/>
                    <a:pt x="1152" y="477"/>
                  </a:cubicBezTo>
                  <a:cubicBezTo>
                    <a:pt x="1539" y="477"/>
                    <a:pt x="1929" y="442"/>
                    <a:pt x="2322" y="442"/>
                  </a:cubicBezTo>
                  <a:cubicBezTo>
                    <a:pt x="2370" y="418"/>
                    <a:pt x="2382" y="370"/>
                    <a:pt x="2370" y="311"/>
                  </a:cubicBezTo>
                  <a:cubicBezTo>
                    <a:pt x="2334" y="263"/>
                    <a:pt x="2286" y="215"/>
                    <a:pt x="2251" y="203"/>
                  </a:cubicBezTo>
                  <a:cubicBezTo>
                    <a:pt x="2167" y="192"/>
                    <a:pt x="2084" y="203"/>
                    <a:pt x="2024" y="144"/>
                  </a:cubicBezTo>
                  <a:cubicBezTo>
                    <a:pt x="1696" y="25"/>
                    <a:pt x="1360" y="1"/>
                    <a:pt x="1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6055800" y="1739450"/>
              <a:ext cx="78300" cy="15150"/>
            </a:xfrm>
            <a:custGeom>
              <a:avLst/>
              <a:gdLst/>
              <a:ahLst/>
              <a:cxnLst/>
              <a:rect l="l" t="t" r="r" b="b"/>
              <a:pathLst>
                <a:path w="3132" h="606" extrusionOk="0">
                  <a:moveTo>
                    <a:pt x="819" y="0"/>
                  </a:moveTo>
                  <a:cubicBezTo>
                    <a:pt x="698" y="0"/>
                    <a:pt x="578" y="52"/>
                    <a:pt x="453" y="67"/>
                  </a:cubicBezTo>
                  <a:cubicBezTo>
                    <a:pt x="405" y="79"/>
                    <a:pt x="346" y="79"/>
                    <a:pt x="298" y="103"/>
                  </a:cubicBezTo>
                  <a:cubicBezTo>
                    <a:pt x="251" y="115"/>
                    <a:pt x="215" y="139"/>
                    <a:pt x="179" y="139"/>
                  </a:cubicBezTo>
                  <a:cubicBezTo>
                    <a:pt x="144" y="174"/>
                    <a:pt x="108" y="198"/>
                    <a:pt x="72" y="234"/>
                  </a:cubicBezTo>
                  <a:cubicBezTo>
                    <a:pt x="48" y="246"/>
                    <a:pt x="13" y="293"/>
                    <a:pt x="1" y="341"/>
                  </a:cubicBezTo>
                  <a:cubicBezTo>
                    <a:pt x="86" y="438"/>
                    <a:pt x="177" y="469"/>
                    <a:pt x="270" y="469"/>
                  </a:cubicBezTo>
                  <a:cubicBezTo>
                    <a:pt x="373" y="469"/>
                    <a:pt x="478" y="432"/>
                    <a:pt x="584" y="401"/>
                  </a:cubicBezTo>
                  <a:cubicBezTo>
                    <a:pt x="647" y="374"/>
                    <a:pt x="709" y="320"/>
                    <a:pt x="772" y="320"/>
                  </a:cubicBezTo>
                  <a:cubicBezTo>
                    <a:pt x="792" y="320"/>
                    <a:pt x="813" y="326"/>
                    <a:pt x="834" y="341"/>
                  </a:cubicBezTo>
                  <a:cubicBezTo>
                    <a:pt x="1056" y="470"/>
                    <a:pt x="1285" y="501"/>
                    <a:pt x="1517" y="501"/>
                  </a:cubicBezTo>
                  <a:cubicBezTo>
                    <a:pt x="1725" y="501"/>
                    <a:pt x="1935" y="476"/>
                    <a:pt x="2145" y="476"/>
                  </a:cubicBezTo>
                  <a:cubicBezTo>
                    <a:pt x="2240" y="476"/>
                    <a:pt x="2335" y="481"/>
                    <a:pt x="2430" y="496"/>
                  </a:cubicBezTo>
                  <a:cubicBezTo>
                    <a:pt x="2512" y="562"/>
                    <a:pt x="2601" y="605"/>
                    <a:pt x="2700" y="605"/>
                  </a:cubicBezTo>
                  <a:cubicBezTo>
                    <a:pt x="2743" y="605"/>
                    <a:pt x="2787" y="597"/>
                    <a:pt x="2834" y="579"/>
                  </a:cubicBezTo>
                  <a:cubicBezTo>
                    <a:pt x="2906" y="555"/>
                    <a:pt x="2977" y="543"/>
                    <a:pt x="3037" y="520"/>
                  </a:cubicBezTo>
                  <a:cubicBezTo>
                    <a:pt x="3108" y="424"/>
                    <a:pt x="3132" y="317"/>
                    <a:pt x="3084" y="222"/>
                  </a:cubicBezTo>
                  <a:cubicBezTo>
                    <a:pt x="3037" y="162"/>
                    <a:pt x="2977" y="139"/>
                    <a:pt x="2906" y="139"/>
                  </a:cubicBezTo>
                  <a:cubicBezTo>
                    <a:pt x="2831" y="174"/>
                    <a:pt x="2758" y="186"/>
                    <a:pt x="2687" y="186"/>
                  </a:cubicBezTo>
                  <a:cubicBezTo>
                    <a:pt x="2563" y="186"/>
                    <a:pt x="2443" y="149"/>
                    <a:pt x="2322" y="127"/>
                  </a:cubicBezTo>
                  <a:cubicBezTo>
                    <a:pt x="2270" y="116"/>
                    <a:pt x="2216" y="112"/>
                    <a:pt x="2163" y="112"/>
                  </a:cubicBezTo>
                  <a:cubicBezTo>
                    <a:pt x="2023" y="112"/>
                    <a:pt x="1882" y="138"/>
                    <a:pt x="1742" y="138"/>
                  </a:cubicBezTo>
                  <a:cubicBezTo>
                    <a:pt x="1633" y="138"/>
                    <a:pt x="1524" y="123"/>
                    <a:pt x="1418" y="67"/>
                  </a:cubicBezTo>
                  <a:cubicBezTo>
                    <a:pt x="1275" y="67"/>
                    <a:pt x="1144" y="55"/>
                    <a:pt x="1013" y="55"/>
                  </a:cubicBezTo>
                  <a:cubicBezTo>
                    <a:pt x="947" y="14"/>
                    <a:pt x="883"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272675" y="1837750"/>
              <a:ext cx="63125" cy="26100"/>
            </a:xfrm>
            <a:custGeom>
              <a:avLst/>
              <a:gdLst/>
              <a:ahLst/>
              <a:cxnLst/>
              <a:rect l="l" t="t" r="r" b="b"/>
              <a:pathLst>
                <a:path w="2525" h="1044" extrusionOk="0">
                  <a:moveTo>
                    <a:pt x="409" y="0"/>
                  </a:moveTo>
                  <a:cubicBezTo>
                    <a:pt x="353" y="0"/>
                    <a:pt x="308" y="16"/>
                    <a:pt x="262" y="52"/>
                  </a:cubicBezTo>
                  <a:cubicBezTo>
                    <a:pt x="0" y="350"/>
                    <a:pt x="143" y="612"/>
                    <a:pt x="358" y="886"/>
                  </a:cubicBezTo>
                  <a:cubicBezTo>
                    <a:pt x="786" y="910"/>
                    <a:pt x="1239" y="933"/>
                    <a:pt x="1667" y="957"/>
                  </a:cubicBezTo>
                  <a:cubicBezTo>
                    <a:pt x="1827" y="965"/>
                    <a:pt x="2014" y="1043"/>
                    <a:pt x="2195" y="1043"/>
                  </a:cubicBezTo>
                  <a:cubicBezTo>
                    <a:pt x="2310" y="1043"/>
                    <a:pt x="2423" y="1011"/>
                    <a:pt x="2524" y="910"/>
                  </a:cubicBezTo>
                  <a:cubicBezTo>
                    <a:pt x="2501" y="850"/>
                    <a:pt x="2465" y="791"/>
                    <a:pt x="2405" y="791"/>
                  </a:cubicBezTo>
                  <a:cubicBezTo>
                    <a:pt x="2310" y="731"/>
                    <a:pt x="2191" y="719"/>
                    <a:pt x="2084" y="624"/>
                  </a:cubicBezTo>
                  <a:cubicBezTo>
                    <a:pt x="1912" y="561"/>
                    <a:pt x="1732" y="542"/>
                    <a:pt x="1554" y="542"/>
                  </a:cubicBezTo>
                  <a:cubicBezTo>
                    <a:pt x="1362" y="542"/>
                    <a:pt x="1173" y="564"/>
                    <a:pt x="1000" y="576"/>
                  </a:cubicBezTo>
                  <a:cubicBezTo>
                    <a:pt x="987" y="577"/>
                    <a:pt x="973" y="577"/>
                    <a:pt x="960" y="577"/>
                  </a:cubicBezTo>
                  <a:cubicBezTo>
                    <a:pt x="558" y="577"/>
                    <a:pt x="524" y="400"/>
                    <a:pt x="524" y="100"/>
                  </a:cubicBezTo>
                  <a:cubicBezTo>
                    <a:pt x="488" y="64"/>
                    <a:pt x="477" y="29"/>
                    <a:pt x="465" y="5"/>
                  </a:cubicBezTo>
                  <a:cubicBezTo>
                    <a:pt x="445" y="2"/>
                    <a:pt x="427" y="0"/>
                    <a:pt x="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5"/>
            <p:cNvSpPr/>
            <p:nvPr/>
          </p:nvSpPr>
          <p:spPr>
            <a:xfrm>
              <a:off x="5850125" y="1794700"/>
              <a:ext cx="50500" cy="21750"/>
            </a:xfrm>
            <a:custGeom>
              <a:avLst/>
              <a:gdLst/>
              <a:ahLst/>
              <a:cxnLst/>
              <a:rect l="l" t="t" r="r" b="b"/>
              <a:pathLst>
                <a:path w="2020" h="870" extrusionOk="0">
                  <a:moveTo>
                    <a:pt x="654" y="3"/>
                  </a:moveTo>
                  <a:cubicBezTo>
                    <a:pt x="355" y="3"/>
                    <a:pt x="105" y="101"/>
                    <a:pt x="12" y="524"/>
                  </a:cubicBezTo>
                  <a:cubicBezTo>
                    <a:pt x="0" y="608"/>
                    <a:pt x="12" y="691"/>
                    <a:pt x="72" y="750"/>
                  </a:cubicBezTo>
                  <a:cubicBezTo>
                    <a:pt x="179" y="786"/>
                    <a:pt x="286" y="822"/>
                    <a:pt x="381" y="869"/>
                  </a:cubicBezTo>
                  <a:cubicBezTo>
                    <a:pt x="435" y="836"/>
                    <a:pt x="482" y="814"/>
                    <a:pt x="525" y="814"/>
                  </a:cubicBezTo>
                  <a:cubicBezTo>
                    <a:pt x="558" y="814"/>
                    <a:pt x="589" y="827"/>
                    <a:pt x="620" y="858"/>
                  </a:cubicBezTo>
                  <a:lnTo>
                    <a:pt x="1513" y="858"/>
                  </a:lnTo>
                  <a:cubicBezTo>
                    <a:pt x="1536" y="762"/>
                    <a:pt x="1489" y="715"/>
                    <a:pt x="1417" y="667"/>
                  </a:cubicBezTo>
                  <a:cubicBezTo>
                    <a:pt x="1409" y="661"/>
                    <a:pt x="1399" y="659"/>
                    <a:pt x="1388" y="659"/>
                  </a:cubicBezTo>
                  <a:cubicBezTo>
                    <a:pt x="1364" y="659"/>
                    <a:pt x="1335" y="670"/>
                    <a:pt x="1312" y="670"/>
                  </a:cubicBezTo>
                  <a:cubicBezTo>
                    <a:pt x="1287" y="670"/>
                    <a:pt x="1268" y="658"/>
                    <a:pt x="1263" y="608"/>
                  </a:cubicBezTo>
                  <a:lnTo>
                    <a:pt x="1322" y="584"/>
                  </a:lnTo>
                  <a:lnTo>
                    <a:pt x="1370" y="643"/>
                  </a:lnTo>
                  <a:cubicBezTo>
                    <a:pt x="1429" y="655"/>
                    <a:pt x="1477" y="655"/>
                    <a:pt x="1536" y="655"/>
                  </a:cubicBezTo>
                  <a:cubicBezTo>
                    <a:pt x="1563" y="649"/>
                    <a:pt x="1591" y="646"/>
                    <a:pt x="1621" y="646"/>
                  </a:cubicBezTo>
                  <a:cubicBezTo>
                    <a:pt x="1684" y="646"/>
                    <a:pt x="1752" y="657"/>
                    <a:pt x="1813" y="657"/>
                  </a:cubicBezTo>
                  <a:cubicBezTo>
                    <a:pt x="1928" y="657"/>
                    <a:pt x="2019" y="620"/>
                    <a:pt x="2013" y="405"/>
                  </a:cubicBezTo>
                  <a:cubicBezTo>
                    <a:pt x="1786" y="0"/>
                    <a:pt x="1358" y="179"/>
                    <a:pt x="1036" y="36"/>
                  </a:cubicBezTo>
                  <a:cubicBezTo>
                    <a:pt x="906" y="19"/>
                    <a:pt x="776" y="3"/>
                    <a:pt x="654" y="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5"/>
            <p:cNvSpPr/>
            <p:nvPr/>
          </p:nvSpPr>
          <p:spPr>
            <a:xfrm>
              <a:off x="5708450" y="1727200"/>
              <a:ext cx="61025" cy="17550"/>
            </a:xfrm>
            <a:custGeom>
              <a:avLst/>
              <a:gdLst/>
              <a:ahLst/>
              <a:cxnLst/>
              <a:rect l="l" t="t" r="r" b="b"/>
              <a:pathLst>
                <a:path w="2441" h="702" extrusionOk="0">
                  <a:moveTo>
                    <a:pt x="1220" y="1"/>
                  </a:moveTo>
                  <a:cubicBezTo>
                    <a:pt x="813" y="1"/>
                    <a:pt x="405" y="99"/>
                    <a:pt x="0" y="295"/>
                  </a:cubicBezTo>
                  <a:cubicBezTo>
                    <a:pt x="83" y="391"/>
                    <a:pt x="191" y="486"/>
                    <a:pt x="298" y="593"/>
                  </a:cubicBezTo>
                  <a:cubicBezTo>
                    <a:pt x="674" y="601"/>
                    <a:pt x="1050" y="701"/>
                    <a:pt x="1423" y="701"/>
                  </a:cubicBezTo>
                  <a:cubicBezTo>
                    <a:pt x="1616" y="701"/>
                    <a:pt x="1809" y="674"/>
                    <a:pt x="2000" y="593"/>
                  </a:cubicBezTo>
                  <a:cubicBezTo>
                    <a:pt x="2060" y="367"/>
                    <a:pt x="2334" y="450"/>
                    <a:pt x="2441" y="295"/>
                  </a:cubicBezTo>
                  <a:cubicBezTo>
                    <a:pt x="2036" y="99"/>
                    <a:pt x="1628" y="1"/>
                    <a:pt x="1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5"/>
            <p:cNvSpPr/>
            <p:nvPr/>
          </p:nvSpPr>
          <p:spPr>
            <a:xfrm>
              <a:off x="6004900" y="1798875"/>
              <a:ext cx="57775" cy="15825"/>
            </a:xfrm>
            <a:custGeom>
              <a:avLst/>
              <a:gdLst/>
              <a:ahLst/>
              <a:cxnLst/>
              <a:rect l="l" t="t" r="r" b="b"/>
              <a:pathLst>
                <a:path w="2311" h="633" extrusionOk="0">
                  <a:moveTo>
                    <a:pt x="346" y="0"/>
                  </a:moveTo>
                  <a:cubicBezTo>
                    <a:pt x="251" y="119"/>
                    <a:pt x="1" y="24"/>
                    <a:pt x="13" y="262"/>
                  </a:cubicBezTo>
                  <a:cubicBezTo>
                    <a:pt x="108" y="464"/>
                    <a:pt x="322" y="429"/>
                    <a:pt x="465" y="560"/>
                  </a:cubicBezTo>
                  <a:cubicBezTo>
                    <a:pt x="525" y="560"/>
                    <a:pt x="560" y="583"/>
                    <a:pt x="620" y="583"/>
                  </a:cubicBezTo>
                  <a:cubicBezTo>
                    <a:pt x="658" y="583"/>
                    <a:pt x="696" y="568"/>
                    <a:pt x="752" y="568"/>
                  </a:cubicBezTo>
                  <a:cubicBezTo>
                    <a:pt x="767" y="568"/>
                    <a:pt x="782" y="569"/>
                    <a:pt x="798" y="572"/>
                  </a:cubicBezTo>
                  <a:cubicBezTo>
                    <a:pt x="858" y="512"/>
                    <a:pt x="894" y="441"/>
                    <a:pt x="906" y="369"/>
                  </a:cubicBezTo>
                  <a:cubicBezTo>
                    <a:pt x="952" y="330"/>
                    <a:pt x="1004" y="261"/>
                    <a:pt x="1068" y="261"/>
                  </a:cubicBezTo>
                  <a:cubicBezTo>
                    <a:pt x="1101" y="261"/>
                    <a:pt x="1138" y="280"/>
                    <a:pt x="1179" y="333"/>
                  </a:cubicBezTo>
                  <a:cubicBezTo>
                    <a:pt x="1191" y="452"/>
                    <a:pt x="1298" y="500"/>
                    <a:pt x="1370" y="572"/>
                  </a:cubicBezTo>
                  <a:cubicBezTo>
                    <a:pt x="1448" y="617"/>
                    <a:pt x="1526" y="633"/>
                    <a:pt x="1603" y="633"/>
                  </a:cubicBezTo>
                  <a:cubicBezTo>
                    <a:pt x="1757" y="633"/>
                    <a:pt x="1909" y="572"/>
                    <a:pt x="2064" y="572"/>
                  </a:cubicBezTo>
                  <a:cubicBezTo>
                    <a:pt x="2114" y="572"/>
                    <a:pt x="2164" y="578"/>
                    <a:pt x="2215" y="595"/>
                  </a:cubicBezTo>
                  <a:cubicBezTo>
                    <a:pt x="2227" y="560"/>
                    <a:pt x="2263" y="548"/>
                    <a:pt x="2275" y="512"/>
                  </a:cubicBezTo>
                  <a:cubicBezTo>
                    <a:pt x="2311" y="429"/>
                    <a:pt x="2287" y="321"/>
                    <a:pt x="2251" y="238"/>
                  </a:cubicBezTo>
                  <a:cubicBezTo>
                    <a:pt x="2168" y="119"/>
                    <a:pt x="2037" y="83"/>
                    <a:pt x="1930" y="12"/>
                  </a:cubicBezTo>
                  <a:cubicBezTo>
                    <a:pt x="1394" y="12"/>
                    <a:pt x="882"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5585800" y="2060100"/>
              <a:ext cx="47650" cy="13900"/>
            </a:xfrm>
            <a:custGeom>
              <a:avLst/>
              <a:gdLst/>
              <a:ahLst/>
              <a:cxnLst/>
              <a:rect l="l" t="t" r="r" b="b"/>
              <a:pathLst>
                <a:path w="1906" h="556" extrusionOk="0">
                  <a:moveTo>
                    <a:pt x="789" y="0"/>
                  </a:moveTo>
                  <a:cubicBezTo>
                    <a:pt x="530" y="0"/>
                    <a:pt x="275" y="31"/>
                    <a:pt x="25" y="148"/>
                  </a:cubicBezTo>
                  <a:cubicBezTo>
                    <a:pt x="1" y="255"/>
                    <a:pt x="1" y="350"/>
                    <a:pt x="25" y="457"/>
                  </a:cubicBezTo>
                  <a:cubicBezTo>
                    <a:pt x="212" y="523"/>
                    <a:pt x="421" y="555"/>
                    <a:pt x="654" y="555"/>
                  </a:cubicBezTo>
                  <a:cubicBezTo>
                    <a:pt x="1013" y="555"/>
                    <a:pt x="1429" y="478"/>
                    <a:pt x="1906" y="326"/>
                  </a:cubicBezTo>
                  <a:cubicBezTo>
                    <a:pt x="1846" y="183"/>
                    <a:pt x="1691" y="159"/>
                    <a:pt x="1608" y="40"/>
                  </a:cubicBezTo>
                  <a:cubicBezTo>
                    <a:pt x="1334" y="34"/>
                    <a:pt x="1060" y="0"/>
                    <a:pt x="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134975" y="1775650"/>
              <a:ext cx="52125" cy="18975"/>
            </a:xfrm>
            <a:custGeom>
              <a:avLst/>
              <a:gdLst/>
              <a:ahLst/>
              <a:cxnLst/>
              <a:rect l="l" t="t" r="r" b="b"/>
              <a:pathLst>
                <a:path w="2085" h="759" extrusionOk="0">
                  <a:moveTo>
                    <a:pt x="346" y="0"/>
                  </a:moveTo>
                  <a:cubicBezTo>
                    <a:pt x="239" y="0"/>
                    <a:pt x="156" y="24"/>
                    <a:pt x="72" y="96"/>
                  </a:cubicBezTo>
                  <a:cubicBezTo>
                    <a:pt x="1" y="227"/>
                    <a:pt x="1" y="358"/>
                    <a:pt x="60" y="500"/>
                  </a:cubicBezTo>
                  <a:cubicBezTo>
                    <a:pt x="156" y="655"/>
                    <a:pt x="298" y="739"/>
                    <a:pt x="489" y="750"/>
                  </a:cubicBezTo>
                  <a:cubicBezTo>
                    <a:pt x="512" y="756"/>
                    <a:pt x="534" y="758"/>
                    <a:pt x="556" y="758"/>
                  </a:cubicBezTo>
                  <a:cubicBezTo>
                    <a:pt x="729" y="758"/>
                    <a:pt x="860" y="603"/>
                    <a:pt x="1031" y="603"/>
                  </a:cubicBezTo>
                  <a:cubicBezTo>
                    <a:pt x="1070" y="603"/>
                    <a:pt x="1111" y="611"/>
                    <a:pt x="1156" y="631"/>
                  </a:cubicBezTo>
                  <a:lnTo>
                    <a:pt x="1287" y="631"/>
                  </a:lnTo>
                  <a:cubicBezTo>
                    <a:pt x="1292" y="631"/>
                    <a:pt x="1297" y="631"/>
                    <a:pt x="1302" y="631"/>
                  </a:cubicBezTo>
                  <a:cubicBezTo>
                    <a:pt x="1369" y="631"/>
                    <a:pt x="1427" y="676"/>
                    <a:pt x="1488" y="676"/>
                  </a:cubicBezTo>
                  <a:cubicBezTo>
                    <a:pt x="1519" y="676"/>
                    <a:pt x="1550" y="665"/>
                    <a:pt x="1584" y="631"/>
                  </a:cubicBezTo>
                  <a:lnTo>
                    <a:pt x="1715" y="631"/>
                  </a:lnTo>
                  <a:cubicBezTo>
                    <a:pt x="1894" y="477"/>
                    <a:pt x="2084" y="346"/>
                    <a:pt x="2013" y="60"/>
                  </a:cubicBezTo>
                  <a:cubicBezTo>
                    <a:pt x="1930" y="60"/>
                    <a:pt x="1834" y="60"/>
                    <a:pt x="1727" y="96"/>
                  </a:cubicBezTo>
                  <a:cubicBezTo>
                    <a:pt x="1727" y="107"/>
                    <a:pt x="1703" y="107"/>
                    <a:pt x="1668" y="119"/>
                  </a:cubicBezTo>
                  <a:cubicBezTo>
                    <a:pt x="1661" y="126"/>
                    <a:pt x="1652" y="129"/>
                    <a:pt x="1641" y="129"/>
                  </a:cubicBezTo>
                  <a:cubicBezTo>
                    <a:pt x="1617" y="129"/>
                    <a:pt x="1586" y="112"/>
                    <a:pt x="1560" y="96"/>
                  </a:cubicBezTo>
                  <a:lnTo>
                    <a:pt x="1429" y="96"/>
                  </a:lnTo>
                  <a:cubicBezTo>
                    <a:pt x="1376" y="103"/>
                    <a:pt x="1313" y="130"/>
                    <a:pt x="1247" y="130"/>
                  </a:cubicBezTo>
                  <a:cubicBezTo>
                    <a:pt x="1209" y="130"/>
                    <a:pt x="1171" y="121"/>
                    <a:pt x="1132" y="96"/>
                  </a:cubicBezTo>
                  <a:cubicBezTo>
                    <a:pt x="1048" y="96"/>
                    <a:pt x="953" y="84"/>
                    <a:pt x="870" y="84"/>
                  </a:cubicBezTo>
                  <a:cubicBezTo>
                    <a:pt x="870" y="60"/>
                    <a:pt x="846" y="60"/>
                    <a:pt x="822" y="48"/>
                  </a:cubicBezTo>
                  <a:cubicBezTo>
                    <a:pt x="813" y="45"/>
                    <a:pt x="805" y="43"/>
                    <a:pt x="797" y="43"/>
                  </a:cubicBezTo>
                  <a:cubicBezTo>
                    <a:pt x="774" y="43"/>
                    <a:pt x="754" y="57"/>
                    <a:pt x="727" y="84"/>
                  </a:cubicBezTo>
                  <a:cubicBezTo>
                    <a:pt x="667" y="60"/>
                    <a:pt x="632" y="60"/>
                    <a:pt x="572" y="60"/>
                  </a:cubicBezTo>
                  <a:lnTo>
                    <a:pt x="549" y="91"/>
                  </a:lnTo>
                  <a:lnTo>
                    <a:pt x="549" y="91"/>
                  </a:lnTo>
                  <a:cubicBezTo>
                    <a:pt x="552" y="86"/>
                    <a:pt x="552" y="83"/>
                    <a:pt x="550" y="83"/>
                  </a:cubicBezTo>
                  <a:lnTo>
                    <a:pt x="550" y="83"/>
                  </a:lnTo>
                  <a:cubicBezTo>
                    <a:pt x="539" y="83"/>
                    <a:pt x="474" y="146"/>
                    <a:pt x="537" y="155"/>
                  </a:cubicBezTo>
                  <a:cubicBezTo>
                    <a:pt x="584" y="161"/>
                    <a:pt x="587" y="173"/>
                    <a:pt x="571" y="173"/>
                  </a:cubicBezTo>
                  <a:cubicBezTo>
                    <a:pt x="554" y="173"/>
                    <a:pt x="519" y="161"/>
                    <a:pt x="489" y="119"/>
                  </a:cubicBezTo>
                  <a:cubicBezTo>
                    <a:pt x="453" y="60"/>
                    <a:pt x="417" y="24"/>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5703975" y="1954825"/>
              <a:ext cx="63125" cy="12550"/>
            </a:xfrm>
            <a:custGeom>
              <a:avLst/>
              <a:gdLst/>
              <a:ahLst/>
              <a:cxnLst/>
              <a:rect l="l" t="t" r="r" b="b"/>
              <a:pathLst>
                <a:path w="2525" h="502" extrusionOk="0">
                  <a:moveTo>
                    <a:pt x="12" y="1"/>
                  </a:moveTo>
                  <a:cubicBezTo>
                    <a:pt x="1" y="207"/>
                    <a:pt x="89" y="359"/>
                    <a:pt x="255" y="359"/>
                  </a:cubicBezTo>
                  <a:cubicBezTo>
                    <a:pt x="262" y="359"/>
                    <a:pt x="268" y="358"/>
                    <a:pt x="274" y="358"/>
                  </a:cubicBezTo>
                  <a:cubicBezTo>
                    <a:pt x="335" y="354"/>
                    <a:pt x="396" y="352"/>
                    <a:pt x="456" y="352"/>
                  </a:cubicBezTo>
                  <a:cubicBezTo>
                    <a:pt x="996" y="352"/>
                    <a:pt x="1524" y="502"/>
                    <a:pt x="2069" y="502"/>
                  </a:cubicBezTo>
                  <a:cubicBezTo>
                    <a:pt x="2157" y="502"/>
                    <a:pt x="2245" y="498"/>
                    <a:pt x="2334" y="489"/>
                  </a:cubicBezTo>
                  <a:cubicBezTo>
                    <a:pt x="2120" y="227"/>
                    <a:pt x="2394" y="299"/>
                    <a:pt x="2501" y="251"/>
                  </a:cubicBezTo>
                  <a:cubicBezTo>
                    <a:pt x="2525" y="191"/>
                    <a:pt x="2525" y="144"/>
                    <a:pt x="2477" y="84"/>
                  </a:cubicBezTo>
                  <a:cubicBezTo>
                    <a:pt x="2088" y="84"/>
                    <a:pt x="1694" y="101"/>
                    <a:pt x="1299" y="101"/>
                  </a:cubicBezTo>
                  <a:cubicBezTo>
                    <a:pt x="870" y="101"/>
                    <a:pt x="440" y="81"/>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5953400" y="1927650"/>
              <a:ext cx="66125" cy="10550"/>
            </a:xfrm>
            <a:custGeom>
              <a:avLst/>
              <a:gdLst/>
              <a:ahLst/>
              <a:cxnLst/>
              <a:rect l="l" t="t" r="r" b="b"/>
              <a:pathLst>
                <a:path w="2645" h="422" extrusionOk="0">
                  <a:moveTo>
                    <a:pt x="161" y="1"/>
                  </a:moveTo>
                  <a:cubicBezTo>
                    <a:pt x="141" y="1"/>
                    <a:pt x="119" y="6"/>
                    <a:pt x="96" y="16"/>
                  </a:cubicBezTo>
                  <a:cubicBezTo>
                    <a:pt x="1" y="112"/>
                    <a:pt x="25" y="207"/>
                    <a:pt x="108" y="290"/>
                  </a:cubicBezTo>
                  <a:cubicBezTo>
                    <a:pt x="584" y="402"/>
                    <a:pt x="1065" y="411"/>
                    <a:pt x="1545" y="411"/>
                  </a:cubicBezTo>
                  <a:cubicBezTo>
                    <a:pt x="1641" y="411"/>
                    <a:pt x="1737" y="411"/>
                    <a:pt x="1833" y="411"/>
                  </a:cubicBezTo>
                  <a:cubicBezTo>
                    <a:pt x="2024" y="411"/>
                    <a:pt x="2215" y="412"/>
                    <a:pt x="2406" y="421"/>
                  </a:cubicBezTo>
                  <a:cubicBezTo>
                    <a:pt x="2525" y="338"/>
                    <a:pt x="2644" y="231"/>
                    <a:pt x="2466" y="88"/>
                  </a:cubicBezTo>
                  <a:cubicBezTo>
                    <a:pt x="2352" y="82"/>
                    <a:pt x="2239" y="70"/>
                    <a:pt x="2129" y="70"/>
                  </a:cubicBezTo>
                  <a:cubicBezTo>
                    <a:pt x="2019" y="70"/>
                    <a:pt x="1912" y="82"/>
                    <a:pt x="1811" y="123"/>
                  </a:cubicBezTo>
                  <a:cubicBezTo>
                    <a:pt x="1553" y="82"/>
                    <a:pt x="1299" y="15"/>
                    <a:pt x="1049" y="15"/>
                  </a:cubicBezTo>
                  <a:cubicBezTo>
                    <a:pt x="872" y="15"/>
                    <a:pt x="698" y="49"/>
                    <a:pt x="525" y="147"/>
                  </a:cubicBezTo>
                  <a:cubicBezTo>
                    <a:pt x="505" y="155"/>
                    <a:pt x="486" y="159"/>
                    <a:pt x="468" y="159"/>
                  </a:cubicBezTo>
                  <a:cubicBezTo>
                    <a:pt x="349" y="159"/>
                    <a:pt x="278"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6131700" y="1928350"/>
              <a:ext cx="55400" cy="13000"/>
            </a:xfrm>
            <a:custGeom>
              <a:avLst/>
              <a:gdLst/>
              <a:ahLst/>
              <a:cxnLst/>
              <a:rect l="l" t="t" r="r" b="b"/>
              <a:pathLst>
                <a:path w="2216" h="520" extrusionOk="0">
                  <a:moveTo>
                    <a:pt x="1882" y="0"/>
                  </a:moveTo>
                  <a:cubicBezTo>
                    <a:pt x="1728" y="60"/>
                    <a:pt x="1581" y="80"/>
                    <a:pt x="1436" y="80"/>
                  </a:cubicBezTo>
                  <a:cubicBezTo>
                    <a:pt x="1233" y="80"/>
                    <a:pt x="1036" y="40"/>
                    <a:pt x="834" y="12"/>
                  </a:cubicBezTo>
                  <a:cubicBezTo>
                    <a:pt x="608" y="143"/>
                    <a:pt x="370" y="131"/>
                    <a:pt x="132" y="143"/>
                  </a:cubicBezTo>
                  <a:cubicBezTo>
                    <a:pt x="96" y="167"/>
                    <a:pt x="60" y="191"/>
                    <a:pt x="48" y="238"/>
                  </a:cubicBezTo>
                  <a:cubicBezTo>
                    <a:pt x="36" y="262"/>
                    <a:pt x="13" y="310"/>
                    <a:pt x="1" y="357"/>
                  </a:cubicBezTo>
                  <a:lnTo>
                    <a:pt x="1" y="417"/>
                  </a:lnTo>
                  <a:cubicBezTo>
                    <a:pt x="113" y="491"/>
                    <a:pt x="228" y="515"/>
                    <a:pt x="345" y="515"/>
                  </a:cubicBezTo>
                  <a:cubicBezTo>
                    <a:pt x="538" y="515"/>
                    <a:pt x="736" y="451"/>
                    <a:pt x="930" y="451"/>
                  </a:cubicBezTo>
                  <a:cubicBezTo>
                    <a:pt x="994" y="451"/>
                    <a:pt x="1057" y="458"/>
                    <a:pt x="1120" y="476"/>
                  </a:cubicBezTo>
                  <a:cubicBezTo>
                    <a:pt x="1222" y="506"/>
                    <a:pt x="1320" y="520"/>
                    <a:pt x="1414" y="520"/>
                  </a:cubicBezTo>
                  <a:cubicBezTo>
                    <a:pt x="1702" y="520"/>
                    <a:pt x="1949" y="386"/>
                    <a:pt x="2156" y="143"/>
                  </a:cubicBezTo>
                  <a:cubicBezTo>
                    <a:pt x="2215" y="84"/>
                    <a:pt x="2215" y="48"/>
                    <a:pt x="2144" y="12"/>
                  </a:cubicBezTo>
                  <a:cubicBezTo>
                    <a:pt x="2061" y="12"/>
                    <a:pt x="1965" y="0"/>
                    <a:pt x="1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5532525" y="1902475"/>
              <a:ext cx="62825" cy="13400"/>
            </a:xfrm>
            <a:custGeom>
              <a:avLst/>
              <a:gdLst/>
              <a:ahLst/>
              <a:cxnLst/>
              <a:rect l="l" t="t" r="r" b="b"/>
              <a:pathLst>
                <a:path w="2513" h="536" extrusionOk="0">
                  <a:moveTo>
                    <a:pt x="293" y="1"/>
                  </a:moveTo>
                  <a:cubicBezTo>
                    <a:pt x="197" y="1"/>
                    <a:pt x="100" y="43"/>
                    <a:pt x="0" y="142"/>
                  </a:cubicBezTo>
                  <a:lnTo>
                    <a:pt x="0" y="226"/>
                  </a:lnTo>
                  <a:cubicBezTo>
                    <a:pt x="24" y="321"/>
                    <a:pt x="72" y="392"/>
                    <a:pt x="143" y="440"/>
                  </a:cubicBezTo>
                  <a:cubicBezTo>
                    <a:pt x="917" y="464"/>
                    <a:pt x="1691" y="511"/>
                    <a:pt x="2513" y="535"/>
                  </a:cubicBezTo>
                  <a:cubicBezTo>
                    <a:pt x="2180" y="236"/>
                    <a:pt x="1847" y="76"/>
                    <a:pt x="1481" y="76"/>
                  </a:cubicBezTo>
                  <a:cubicBezTo>
                    <a:pt x="1324" y="76"/>
                    <a:pt x="1161" y="105"/>
                    <a:pt x="989" y="166"/>
                  </a:cubicBezTo>
                  <a:cubicBezTo>
                    <a:pt x="927" y="216"/>
                    <a:pt x="858" y="227"/>
                    <a:pt x="789" y="227"/>
                  </a:cubicBezTo>
                  <a:cubicBezTo>
                    <a:pt x="734" y="227"/>
                    <a:pt x="679" y="220"/>
                    <a:pt x="627" y="220"/>
                  </a:cubicBezTo>
                  <a:cubicBezTo>
                    <a:pt x="604" y="220"/>
                    <a:pt x="581" y="222"/>
                    <a:pt x="560" y="226"/>
                  </a:cubicBezTo>
                  <a:cubicBezTo>
                    <a:pt x="530" y="232"/>
                    <a:pt x="509" y="240"/>
                    <a:pt x="501" y="240"/>
                  </a:cubicBezTo>
                  <a:cubicBezTo>
                    <a:pt x="492" y="240"/>
                    <a:pt x="495" y="232"/>
                    <a:pt x="512" y="202"/>
                  </a:cubicBezTo>
                  <a:cubicBezTo>
                    <a:pt x="524" y="178"/>
                    <a:pt x="584" y="166"/>
                    <a:pt x="596" y="118"/>
                  </a:cubicBezTo>
                  <a:cubicBezTo>
                    <a:pt x="493" y="46"/>
                    <a:pt x="393"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5929600" y="1881100"/>
              <a:ext cx="51500" cy="11550"/>
            </a:xfrm>
            <a:custGeom>
              <a:avLst/>
              <a:gdLst/>
              <a:ahLst/>
              <a:cxnLst/>
              <a:rect l="l" t="t" r="r" b="b"/>
              <a:pathLst>
                <a:path w="2060" h="462" extrusionOk="0">
                  <a:moveTo>
                    <a:pt x="844" y="1"/>
                  </a:moveTo>
                  <a:cubicBezTo>
                    <a:pt x="676" y="1"/>
                    <a:pt x="510" y="31"/>
                    <a:pt x="346" y="128"/>
                  </a:cubicBezTo>
                  <a:cubicBezTo>
                    <a:pt x="227" y="152"/>
                    <a:pt x="119" y="164"/>
                    <a:pt x="36" y="283"/>
                  </a:cubicBezTo>
                  <a:cubicBezTo>
                    <a:pt x="0" y="331"/>
                    <a:pt x="0" y="378"/>
                    <a:pt x="48" y="426"/>
                  </a:cubicBezTo>
                  <a:cubicBezTo>
                    <a:pt x="536" y="438"/>
                    <a:pt x="1048" y="461"/>
                    <a:pt x="1536" y="461"/>
                  </a:cubicBezTo>
                  <a:cubicBezTo>
                    <a:pt x="1667" y="461"/>
                    <a:pt x="1822" y="426"/>
                    <a:pt x="1953" y="378"/>
                  </a:cubicBezTo>
                  <a:cubicBezTo>
                    <a:pt x="2001" y="366"/>
                    <a:pt x="2024" y="259"/>
                    <a:pt x="2048" y="200"/>
                  </a:cubicBezTo>
                  <a:cubicBezTo>
                    <a:pt x="2060" y="154"/>
                    <a:pt x="2017" y="56"/>
                    <a:pt x="1952" y="56"/>
                  </a:cubicBezTo>
                  <a:cubicBezTo>
                    <a:pt x="1949" y="56"/>
                    <a:pt x="1945" y="56"/>
                    <a:pt x="1941" y="57"/>
                  </a:cubicBezTo>
                  <a:cubicBezTo>
                    <a:pt x="1856" y="78"/>
                    <a:pt x="1771" y="86"/>
                    <a:pt x="1685" y="86"/>
                  </a:cubicBezTo>
                  <a:cubicBezTo>
                    <a:pt x="1407" y="86"/>
                    <a:pt x="1124"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5539675" y="1727975"/>
              <a:ext cx="55975" cy="16200"/>
            </a:xfrm>
            <a:custGeom>
              <a:avLst/>
              <a:gdLst/>
              <a:ahLst/>
              <a:cxnLst/>
              <a:rect l="l" t="t" r="r" b="b"/>
              <a:pathLst>
                <a:path w="2239" h="648" extrusionOk="0">
                  <a:moveTo>
                    <a:pt x="1019" y="1"/>
                  </a:moveTo>
                  <a:cubicBezTo>
                    <a:pt x="676" y="1"/>
                    <a:pt x="335" y="74"/>
                    <a:pt x="0" y="288"/>
                  </a:cubicBezTo>
                  <a:lnTo>
                    <a:pt x="0" y="526"/>
                  </a:lnTo>
                  <a:cubicBezTo>
                    <a:pt x="334" y="558"/>
                    <a:pt x="656" y="648"/>
                    <a:pt x="976" y="648"/>
                  </a:cubicBezTo>
                  <a:cubicBezTo>
                    <a:pt x="1135" y="648"/>
                    <a:pt x="1294" y="625"/>
                    <a:pt x="1453" y="562"/>
                  </a:cubicBezTo>
                  <a:cubicBezTo>
                    <a:pt x="1553" y="523"/>
                    <a:pt x="1658" y="513"/>
                    <a:pt x="1766" y="513"/>
                  </a:cubicBezTo>
                  <a:cubicBezTo>
                    <a:pt x="1889" y="513"/>
                    <a:pt x="2016" y="526"/>
                    <a:pt x="2143" y="526"/>
                  </a:cubicBezTo>
                  <a:cubicBezTo>
                    <a:pt x="2239" y="395"/>
                    <a:pt x="2227" y="276"/>
                    <a:pt x="2108" y="169"/>
                  </a:cubicBezTo>
                  <a:cubicBezTo>
                    <a:pt x="1746" y="83"/>
                    <a:pt x="1382" y="1"/>
                    <a:pt x="10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5"/>
            <p:cNvSpPr/>
            <p:nvPr/>
          </p:nvSpPr>
          <p:spPr>
            <a:xfrm>
              <a:off x="6072175" y="1953050"/>
              <a:ext cx="44975" cy="14300"/>
            </a:xfrm>
            <a:custGeom>
              <a:avLst/>
              <a:gdLst/>
              <a:ahLst/>
              <a:cxnLst/>
              <a:rect l="l" t="t" r="r" b="b"/>
              <a:pathLst>
                <a:path w="1799" h="572" extrusionOk="0">
                  <a:moveTo>
                    <a:pt x="370" y="0"/>
                  </a:moveTo>
                  <a:cubicBezTo>
                    <a:pt x="298" y="120"/>
                    <a:pt x="1" y="0"/>
                    <a:pt x="96" y="286"/>
                  </a:cubicBezTo>
                  <a:cubicBezTo>
                    <a:pt x="436" y="405"/>
                    <a:pt x="764" y="567"/>
                    <a:pt x="1115" y="567"/>
                  </a:cubicBezTo>
                  <a:cubicBezTo>
                    <a:pt x="1255" y="567"/>
                    <a:pt x="1399" y="541"/>
                    <a:pt x="1548" y="477"/>
                  </a:cubicBezTo>
                  <a:cubicBezTo>
                    <a:pt x="1555" y="474"/>
                    <a:pt x="1562" y="473"/>
                    <a:pt x="1570" y="473"/>
                  </a:cubicBezTo>
                  <a:cubicBezTo>
                    <a:pt x="1631" y="473"/>
                    <a:pt x="1724" y="551"/>
                    <a:pt x="1798" y="572"/>
                  </a:cubicBezTo>
                  <a:lnTo>
                    <a:pt x="1798" y="143"/>
                  </a:lnTo>
                  <a:cubicBezTo>
                    <a:pt x="1763" y="131"/>
                    <a:pt x="1715" y="131"/>
                    <a:pt x="1679" y="131"/>
                  </a:cubicBezTo>
                  <a:cubicBezTo>
                    <a:pt x="1548" y="24"/>
                    <a:pt x="1358" y="131"/>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5"/>
            <p:cNvSpPr/>
            <p:nvPr/>
          </p:nvSpPr>
          <p:spPr>
            <a:xfrm>
              <a:off x="5985550" y="1881800"/>
              <a:ext cx="55325" cy="11150"/>
            </a:xfrm>
            <a:custGeom>
              <a:avLst/>
              <a:gdLst/>
              <a:ahLst/>
              <a:cxnLst/>
              <a:rect l="l" t="t" r="r" b="b"/>
              <a:pathLst>
                <a:path w="2213" h="446" extrusionOk="0">
                  <a:moveTo>
                    <a:pt x="685" y="0"/>
                  </a:moveTo>
                  <a:cubicBezTo>
                    <a:pt x="640" y="0"/>
                    <a:pt x="594" y="2"/>
                    <a:pt x="548" y="5"/>
                  </a:cubicBezTo>
                  <a:cubicBezTo>
                    <a:pt x="322" y="17"/>
                    <a:pt x="120" y="52"/>
                    <a:pt x="1" y="445"/>
                  </a:cubicBezTo>
                  <a:cubicBezTo>
                    <a:pt x="199" y="346"/>
                    <a:pt x="361" y="306"/>
                    <a:pt x="508" y="306"/>
                  </a:cubicBezTo>
                  <a:cubicBezTo>
                    <a:pt x="626" y="306"/>
                    <a:pt x="735" y="332"/>
                    <a:pt x="846" y="374"/>
                  </a:cubicBezTo>
                  <a:cubicBezTo>
                    <a:pt x="949" y="406"/>
                    <a:pt x="1054" y="418"/>
                    <a:pt x="1161" y="418"/>
                  </a:cubicBezTo>
                  <a:cubicBezTo>
                    <a:pt x="1407" y="418"/>
                    <a:pt x="1661" y="357"/>
                    <a:pt x="1915" y="357"/>
                  </a:cubicBezTo>
                  <a:cubicBezTo>
                    <a:pt x="1955" y="357"/>
                    <a:pt x="1996" y="358"/>
                    <a:pt x="2037" y="362"/>
                  </a:cubicBezTo>
                  <a:cubicBezTo>
                    <a:pt x="2041" y="363"/>
                    <a:pt x="2045" y="363"/>
                    <a:pt x="2049" y="363"/>
                  </a:cubicBezTo>
                  <a:cubicBezTo>
                    <a:pt x="2120" y="363"/>
                    <a:pt x="2213" y="272"/>
                    <a:pt x="2168" y="160"/>
                  </a:cubicBezTo>
                  <a:cubicBezTo>
                    <a:pt x="2146" y="105"/>
                    <a:pt x="2062" y="39"/>
                    <a:pt x="2022" y="39"/>
                  </a:cubicBezTo>
                  <a:cubicBezTo>
                    <a:pt x="2019" y="39"/>
                    <a:pt x="2016" y="40"/>
                    <a:pt x="2013" y="41"/>
                  </a:cubicBezTo>
                  <a:cubicBezTo>
                    <a:pt x="1895" y="66"/>
                    <a:pt x="1778" y="75"/>
                    <a:pt x="1662" y="75"/>
                  </a:cubicBezTo>
                  <a:cubicBezTo>
                    <a:pt x="1333" y="75"/>
                    <a:pt x="1011" y="0"/>
                    <a:pt x="6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5372375" y="1846350"/>
              <a:ext cx="51225" cy="12175"/>
            </a:xfrm>
            <a:custGeom>
              <a:avLst/>
              <a:gdLst/>
              <a:ahLst/>
              <a:cxnLst/>
              <a:rect l="l" t="t" r="r" b="b"/>
              <a:pathLst>
                <a:path w="2049" h="487" extrusionOk="0">
                  <a:moveTo>
                    <a:pt x="1157" y="0"/>
                  </a:moveTo>
                  <a:cubicBezTo>
                    <a:pt x="894" y="0"/>
                    <a:pt x="632" y="30"/>
                    <a:pt x="370" y="113"/>
                  </a:cubicBezTo>
                  <a:cubicBezTo>
                    <a:pt x="299" y="232"/>
                    <a:pt x="1" y="113"/>
                    <a:pt x="84" y="387"/>
                  </a:cubicBezTo>
                  <a:cubicBezTo>
                    <a:pt x="266" y="461"/>
                    <a:pt x="444" y="486"/>
                    <a:pt x="621" y="486"/>
                  </a:cubicBezTo>
                  <a:cubicBezTo>
                    <a:pt x="1020" y="486"/>
                    <a:pt x="1412" y="356"/>
                    <a:pt x="1811" y="356"/>
                  </a:cubicBezTo>
                  <a:cubicBezTo>
                    <a:pt x="1862" y="356"/>
                    <a:pt x="1914" y="358"/>
                    <a:pt x="1965" y="363"/>
                  </a:cubicBezTo>
                  <a:cubicBezTo>
                    <a:pt x="2049" y="256"/>
                    <a:pt x="2037" y="173"/>
                    <a:pt x="1954" y="66"/>
                  </a:cubicBezTo>
                  <a:cubicBezTo>
                    <a:pt x="1686" y="30"/>
                    <a:pt x="1421" y="0"/>
                    <a:pt x="1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5417025" y="1970350"/>
              <a:ext cx="49450" cy="11300"/>
            </a:xfrm>
            <a:custGeom>
              <a:avLst/>
              <a:gdLst/>
              <a:ahLst/>
              <a:cxnLst/>
              <a:rect l="l" t="t" r="r" b="b"/>
              <a:pathLst>
                <a:path w="1978" h="452" extrusionOk="0">
                  <a:moveTo>
                    <a:pt x="922" y="0"/>
                  </a:moveTo>
                  <a:cubicBezTo>
                    <a:pt x="611" y="0"/>
                    <a:pt x="303" y="31"/>
                    <a:pt x="1" y="130"/>
                  </a:cubicBezTo>
                  <a:cubicBezTo>
                    <a:pt x="1" y="273"/>
                    <a:pt x="84" y="344"/>
                    <a:pt x="179" y="416"/>
                  </a:cubicBezTo>
                  <a:cubicBezTo>
                    <a:pt x="703" y="428"/>
                    <a:pt x="1239" y="428"/>
                    <a:pt x="1751" y="451"/>
                  </a:cubicBezTo>
                  <a:cubicBezTo>
                    <a:pt x="1870" y="344"/>
                    <a:pt x="1977" y="237"/>
                    <a:pt x="1906" y="59"/>
                  </a:cubicBezTo>
                  <a:cubicBezTo>
                    <a:pt x="1577" y="34"/>
                    <a:pt x="1248"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5853400" y="1924175"/>
              <a:ext cx="53000" cy="10925"/>
            </a:xfrm>
            <a:custGeom>
              <a:avLst/>
              <a:gdLst/>
              <a:ahLst/>
              <a:cxnLst/>
              <a:rect l="l" t="t" r="r" b="b"/>
              <a:pathLst>
                <a:path w="2120" h="437" extrusionOk="0">
                  <a:moveTo>
                    <a:pt x="96" y="1"/>
                  </a:moveTo>
                  <a:cubicBezTo>
                    <a:pt x="0" y="96"/>
                    <a:pt x="96" y="215"/>
                    <a:pt x="60" y="298"/>
                  </a:cubicBezTo>
                  <a:cubicBezTo>
                    <a:pt x="169" y="402"/>
                    <a:pt x="284" y="436"/>
                    <a:pt x="401" y="436"/>
                  </a:cubicBezTo>
                  <a:cubicBezTo>
                    <a:pt x="567" y="436"/>
                    <a:pt x="738" y="369"/>
                    <a:pt x="905" y="334"/>
                  </a:cubicBezTo>
                  <a:cubicBezTo>
                    <a:pt x="943" y="325"/>
                    <a:pt x="981" y="321"/>
                    <a:pt x="1018" y="321"/>
                  </a:cubicBezTo>
                  <a:cubicBezTo>
                    <a:pt x="1188" y="321"/>
                    <a:pt x="1357" y="396"/>
                    <a:pt x="1524" y="396"/>
                  </a:cubicBezTo>
                  <a:cubicBezTo>
                    <a:pt x="1612" y="396"/>
                    <a:pt x="1700" y="375"/>
                    <a:pt x="1786" y="310"/>
                  </a:cubicBezTo>
                  <a:cubicBezTo>
                    <a:pt x="1917" y="286"/>
                    <a:pt x="2048" y="262"/>
                    <a:pt x="2120" y="132"/>
                  </a:cubicBezTo>
                  <a:cubicBezTo>
                    <a:pt x="2001" y="1"/>
                    <a:pt x="1822" y="1"/>
                    <a:pt x="1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5"/>
            <p:cNvSpPr/>
            <p:nvPr/>
          </p:nvSpPr>
          <p:spPr>
            <a:xfrm>
              <a:off x="6086750" y="1927600"/>
              <a:ext cx="48250" cy="13025"/>
            </a:xfrm>
            <a:custGeom>
              <a:avLst/>
              <a:gdLst/>
              <a:ahLst/>
              <a:cxnLst/>
              <a:rect l="l" t="t" r="r" b="b"/>
              <a:pathLst>
                <a:path w="1930" h="521" extrusionOk="0">
                  <a:moveTo>
                    <a:pt x="661" y="0"/>
                  </a:moveTo>
                  <a:cubicBezTo>
                    <a:pt x="464" y="0"/>
                    <a:pt x="267" y="48"/>
                    <a:pt x="72" y="161"/>
                  </a:cubicBezTo>
                  <a:lnTo>
                    <a:pt x="13" y="221"/>
                  </a:lnTo>
                  <a:cubicBezTo>
                    <a:pt x="13" y="256"/>
                    <a:pt x="1" y="268"/>
                    <a:pt x="1" y="292"/>
                  </a:cubicBezTo>
                  <a:cubicBezTo>
                    <a:pt x="1" y="352"/>
                    <a:pt x="25" y="399"/>
                    <a:pt x="72" y="423"/>
                  </a:cubicBezTo>
                  <a:cubicBezTo>
                    <a:pt x="294" y="497"/>
                    <a:pt x="516" y="521"/>
                    <a:pt x="738" y="521"/>
                  </a:cubicBezTo>
                  <a:cubicBezTo>
                    <a:pt x="1089" y="521"/>
                    <a:pt x="1442" y="462"/>
                    <a:pt x="1799" y="447"/>
                  </a:cubicBezTo>
                  <a:cubicBezTo>
                    <a:pt x="1834" y="399"/>
                    <a:pt x="1894" y="352"/>
                    <a:pt x="1930" y="316"/>
                  </a:cubicBezTo>
                  <a:lnTo>
                    <a:pt x="1930" y="161"/>
                  </a:lnTo>
                  <a:cubicBezTo>
                    <a:pt x="1888" y="120"/>
                    <a:pt x="1843" y="99"/>
                    <a:pt x="1799" y="99"/>
                  </a:cubicBezTo>
                  <a:cubicBezTo>
                    <a:pt x="1754" y="99"/>
                    <a:pt x="1709" y="120"/>
                    <a:pt x="1668" y="161"/>
                  </a:cubicBezTo>
                  <a:cubicBezTo>
                    <a:pt x="1621" y="219"/>
                    <a:pt x="1580" y="240"/>
                    <a:pt x="1540" y="240"/>
                  </a:cubicBezTo>
                  <a:cubicBezTo>
                    <a:pt x="1488" y="240"/>
                    <a:pt x="1437" y="206"/>
                    <a:pt x="1370" y="173"/>
                  </a:cubicBezTo>
                  <a:cubicBezTo>
                    <a:pt x="1136" y="69"/>
                    <a:pt x="898" y="0"/>
                    <a:pt x="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5"/>
            <p:cNvSpPr/>
            <p:nvPr/>
          </p:nvSpPr>
          <p:spPr>
            <a:xfrm>
              <a:off x="5945975" y="2021300"/>
              <a:ext cx="49350" cy="14925"/>
            </a:xfrm>
            <a:custGeom>
              <a:avLst/>
              <a:gdLst/>
              <a:ahLst/>
              <a:cxnLst/>
              <a:rect l="l" t="t" r="r" b="b"/>
              <a:pathLst>
                <a:path w="1974" h="597" extrusionOk="0">
                  <a:moveTo>
                    <a:pt x="592" y="0"/>
                  </a:moveTo>
                  <a:cubicBezTo>
                    <a:pt x="525" y="0"/>
                    <a:pt x="458" y="34"/>
                    <a:pt x="393" y="104"/>
                  </a:cubicBezTo>
                  <a:cubicBezTo>
                    <a:pt x="393" y="116"/>
                    <a:pt x="369" y="152"/>
                    <a:pt x="357" y="164"/>
                  </a:cubicBezTo>
                  <a:cubicBezTo>
                    <a:pt x="342" y="171"/>
                    <a:pt x="328" y="175"/>
                    <a:pt x="316" y="175"/>
                  </a:cubicBezTo>
                  <a:cubicBezTo>
                    <a:pt x="288" y="175"/>
                    <a:pt x="267" y="157"/>
                    <a:pt x="250" y="116"/>
                  </a:cubicBezTo>
                  <a:cubicBezTo>
                    <a:pt x="167" y="116"/>
                    <a:pt x="60" y="128"/>
                    <a:pt x="36" y="235"/>
                  </a:cubicBezTo>
                  <a:cubicBezTo>
                    <a:pt x="0" y="342"/>
                    <a:pt x="72" y="402"/>
                    <a:pt x="179" y="402"/>
                  </a:cubicBezTo>
                  <a:cubicBezTo>
                    <a:pt x="190" y="401"/>
                    <a:pt x="202" y="401"/>
                    <a:pt x="213" y="401"/>
                  </a:cubicBezTo>
                  <a:cubicBezTo>
                    <a:pt x="379" y="401"/>
                    <a:pt x="535" y="478"/>
                    <a:pt x="691" y="545"/>
                  </a:cubicBezTo>
                  <a:cubicBezTo>
                    <a:pt x="816" y="447"/>
                    <a:pt x="940" y="413"/>
                    <a:pt x="1064" y="413"/>
                  </a:cubicBezTo>
                  <a:cubicBezTo>
                    <a:pt x="1316" y="413"/>
                    <a:pt x="1566" y="552"/>
                    <a:pt x="1822" y="568"/>
                  </a:cubicBezTo>
                  <a:cubicBezTo>
                    <a:pt x="1861" y="588"/>
                    <a:pt x="1890" y="597"/>
                    <a:pt x="1911" y="597"/>
                  </a:cubicBezTo>
                  <a:cubicBezTo>
                    <a:pt x="1969" y="597"/>
                    <a:pt x="1973" y="533"/>
                    <a:pt x="1965" y="437"/>
                  </a:cubicBezTo>
                  <a:cubicBezTo>
                    <a:pt x="1840" y="180"/>
                    <a:pt x="1663" y="96"/>
                    <a:pt x="1456" y="96"/>
                  </a:cubicBezTo>
                  <a:cubicBezTo>
                    <a:pt x="1347" y="96"/>
                    <a:pt x="1230" y="119"/>
                    <a:pt x="1108" y="152"/>
                  </a:cubicBezTo>
                  <a:cubicBezTo>
                    <a:pt x="1108" y="164"/>
                    <a:pt x="1096" y="164"/>
                    <a:pt x="1060" y="176"/>
                  </a:cubicBezTo>
                  <a:cubicBezTo>
                    <a:pt x="1053" y="183"/>
                    <a:pt x="1045" y="185"/>
                    <a:pt x="1037" y="185"/>
                  </a:cubicBezTo>
                  <a:cubicBezTo>
                    <a:pt x="1016" y="185"/>
                    <a:pt x="993" y="169"/>
                    <a:pt x="977" y="152"/>
                  </a:cubicBezTo>
                  <a:cubicBezTo>
                    <a:pt x="929" y="152"/>
                    <a:pt x="869" y="140"/>
                    <a:pt x="822" y="140"/>
                  </a:cubicBezTo>
                  <a:cubicBezTo>
                    <a:pt x="750" y="49"/>
                    <a:pt x="672"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5"/>
            <p:cNvSpPr/>
            <p:nvPr/>
          </p:nvSpPr>
          <p:spPr>
            <a:xfrm>
              <a:off x="6088550" y="1775150"/>
              <a:ext cx="50325" cy="17775"/>
            </a:xfrm>
            <a:custGeom>
              <a:avLst/>
              <a:gdLst/>
              <a:ahLst/>
              <a:cxnLst/>
              <a:rect l="l" t="t" r="r" b="b"/>
              <a:pathLst>
                <a:path w="2013" h="711" extrusionOk="0">
                  <a:moveTo>
                    <a:pt x="1715" y="1"/>
                  </a:moveTo>
                  <a:cubicBezTo>
                    <a:pt x="1621" y="1"/>
                    <a:pt x="1528" y="28"/>
                    <a:pt x="1441" y="92"/>
                  </a:cubicBezTo>
                  <a:cubicBezTo>
                    <a:pt x="1364" y="128"/>
                    <a:pt x="1287" y="140"/>
                    <a:pt x="1210" y="140"/>
                  </a:cubicBezTo>
                  <a:cubicBezTo>
                    <a:pt x="1011" y="140"/>
                    <a:pt x="810" y="54"/>
                    <a:pt x="606" y="54"/>
                  </a:cubicBezTo>
                  <a:cubicBezTo>
                    <a:pt x="547" y="54"/>
                    <a:pt x="488" y="61"/>
                    <a:pt x="429" y="80"/>
                  </a:cubicBezTo>
                  <a:cubicBezTo>
                    <a:pt x="346" y="187"/>
                    <a:pt x="0" y="139"/>
                    <a:pt x="191" y="437"/>
                  </a:cubicBezTo>
                  <a:cubicBezTo>
                    <a:pt x="494" y="625"/>
                    <a:pt x="803" y="711"/>
                    <a:pt x="1114" y="711"/>
                  </a:cubicBezTo>
                  <a:cubicBezTo>
                    <a:pt x="1413" y="711"/>
                    <a:pt x="1714" y="631"/>
                    <a:pt x="2013" y="485"/>
                  </a:cubicBezTo>
                  <a:lnTo>
                    <a:pt x="2013" y="80"/>
                  </a:lnTo>
                  <a:cubicBezTo>
                    <a:pt x="1915" y="31"/>
                    <a:pt x="1814" y="1"/>
                    <a:pt x="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5"/>
            <p:cNvSpPr/>
            <p:nvPr/>
          </p:nvSpPr>
          <p:spPr>
            <a:xfrm>
              <a:off x="6127500" y="1884625"/>
              <a:ext cx="50675" cy="16100"/>
            </a:xfrm>
            <a:custGeom>
              <a:avLst/>
              <a:gdLst/>
              <a:ahLst/>
              <a:cxnLst/>
              <a:rect l="l" t="t" r="r" b="b"/>
              <a:pathLst>
                <a:path w="2027" h="644" extrusionOk="0">
                  <a:moveTo>
                    <a:pt x="266" y="0"/>
                  </a:moveTo>
                  <a:cubicBezTo>
                    <a:pt x="238" y="0"/>
                    <a:pt x="201" y="11"/>
                    <a:pt x="169" y="11"/>
                  </a:cubicBezTo>
                  <a:cubicBezTo>
                    <a:pt x="38" y="262"/>
                    <a:pt x="1" y="462"/>
                    <a:pt x="270" y="462"/>
                  </a:cubicBezTo>
                  <a:cubicBezTo>
                    <a:pt x="320" y="462"/>
                    <a:pt x="381" y="455"/>
                    <a:pt x="455" y="440"/>
                  </a:cubicBezTo>
                  <a:cubicBezTo>
                    <a:pt x="535" y="366"/>
                    <a:pt x="605" y="338"/>
                    <a:pt x="667" y="338"/>
                  </a:cubicBezTo>
                  <a:cubicBezTo>
                    <a:pt x="808" y="338"/>
                    <a:pt x="914" y="480"/>
                    <a:pt x="1038" y="571"/>
                  </a:cubicBezTo>
                  <a:cubicBezTo>
                    <a:pt x="1153" y="622"/>
                    <a:pt x="1268" y="644"/>
                    <a:pt x="1383" y="644"/>
                  </a:cubicBezTo>
                  <a:cubicBezTo>
                    <a:pt x="1506" y="644"/>
                    <a:pt x="1629" y="619"/>
                    <a:pt x="1752" y="582"/>
                  </a:cubicBezTo>
                  <a:lnTo>
                    <a:pt x="1883" y="582"/>
                  </a:lnTo>
                  <a:cubicBezTo>
                    <a:pt x="1931" y="523"/>
                    <a:pt x="1967" y="487"/>
                    <a:pt x="2026" y="440"/>
                  </a:cubicBezTo>
                  <a:lnTo>
                    <a:pt x="2026" y="154"/>
                  </a:lnTo>
                  <a:cubicBezTo>
                    <a:pt x="1810" y="167"/>
                    <a:pt x="1592" y="181"/>
                    <a:pt x="1374" y="181"/>
                  </a:cubicBezTo>
                  <a:cubicBezTo>
                    <a:pt x="1015" y="181"/>
                    <a:pt x="655" y="144"/>
                    <a:pt x="300" y="11"/>
                  </a:cubicBezTo>
                  <a:cubicBezTo>
                    <a:pt x="292" y="3"/>
                    <a:pt x="280" y="0"/>
                    <a:pt x="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a:off x="5460650" y="1903350"/>
              <a:ext cx="48975" cy="13700"/>
            </a:xfrm>
            <a:custGeom>
              <a:avLst/>
              <a:gdLst/>
              <a:ahLst/>
              <a:cxnLst/>
              <a:rect l="l" t="t" r="r" b="b"/>
              <a:pathLst>
                <a:path w="1959" h="548" extrusionOk="0">
                  <a:moveTo>
                    <a:pt x="1459" y="8"/>
                  </a:moveTo>
                  <a:cubicBezTo>
                    <a:pt x="1447" y="8"/>
                    <a:pt x="1436" y="9"/>
                    <a:pt x="1423" y="12"/>
                  </a:cubicBezTo>
                  <a:cubicBezTo>
                    <a:pt x="1006" y="119"/>
                    <a:pt x="542" y="0"/>
                    <a:pt x="161" y="250"/>
                  </a:cubicBezTo>
                  <a:cubicBezTo>
                    <a:pt x="134" y="244"/>
                    <a:pt x="111" y="241"/>
                    <a:pt x="92" y="241"/>
                  </a:cubicBezTo>
                  <a:cubicBezTo>
                    <a:pt x="3" y="241"/>
                    <a:pt x="0" y="307"/>
                    <a:pt x="30" y="405"/>
                  </a:cubicBezTo>
                  <a:cubicBezTo>
                    <a:pt x="637" y="548"/>
                    <a:pt x="1256" y="464"/>
                    <a:pt x="1887" y="536"/>
                  </a:cubicBezTo>
                  <a:cubicBezTo>
                    <a:pt x="1959" y="393"/>
                    <a:pt x="1816" y="345"/>
                    <a:pt x="1756" y="250"/>
                  </a:cubicBezTo>
                  <a:cubicBezTo>
                    <a:pt x="1624" y="195"/>
                    <a:pt x="1594" y="8"/>
                    <a:pt x="1459" y="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5"/>
            <p:cNvSpPr/>
            <p:nvPr/>
          </p:nvSpPr>
          <p:spPr>
            <a:xfrm>
              <a:off x="5463775" y="1939975"/>
              <a:ext cx="55975" cy="12500"/>
            </a:xfrm>
            <a:custGeom>
              <a:avLst/>
              <a:gdLst/>
              <a:ahLst/>
              <a:cxnLst/>
              <a:rect l="l" t="t" r="r" b="b"/>
              <a:pathLst>
                <a:path w="2239" h="500" extrusionOk="0">
                  <a:moveTo>
                    <a:pt x="1651" y="1"/>
                  </a:moveTo>
                  <a:cubicBezTo>
                    <a:pt x="1496" y="1"/>
                    <a:pt x="1342" y="83"/>
                    <a:pt x="1188" y="83"/>
                  </a:cubicBezTo>
                  <a:cubicBezTo>
                    <a:pt x="1181" y="83"/>
                    <a:pt x="1174" y="83"/>
                    <a:pt x="1167" y="83"/>
                  </a:cubicBezTo>
                  <a:cubicBezTo>
                    <a:pt x="1103" y="128"/>
                    <a:pt x="1038" y="143"/>
                    <a:pt x="974" y="143"/>
                  </a:cubicBezTo>
                  <a:cubicBezTo>
                    <a:pt x="833" y="143"/>
                    <a:pt x="692" y="69"/>
                    <a:pt x="550" y="69"/>
                  </a:cubicBezTo>
                  <a:cubicBezTo>
                    <a:pt x="518" y="69"/>
                    <a:pt x="485" y="73"/>
                    <a:pt x="453" y="83"/>
                  </a:cubicBezTo>
                  <a:cubicBezTo>
                    <a:pt x="453" y="107"/>
                    <a:pt x="453" y="131"/>
                    <a:pt x="417" y="142"/>
                  </a:cubicBezTo>
                  <a:cubicBezTo>
                    <a:pt x="398" y="150"/>
                    <a:pt x="383" y="154"/>
                    <a:pt x="370" y="154"/>
                  </a:cubicBezTo>
                  <a:cubicBezTo>
                    <a:pt x="343" y="154"/>
                    <a:pt x="330" y="135"/>
                    <a:pt x="322" y="95"/>
                  </a:cubicBezTo>
                  <a:cubicBezTo>
                    <a:pt x="274" y="95"/>
                    <a:pt x="214" y="107"/>
                    <a:pt x="167" y="107"/>
                  </a:cubicBezTo>
                  <a:cubicBezTo>
                    <a:pt x="155" y="226"/>
                    <a:pt x="107" y="321"/>
                    <a:pt x="0" y="381"/>
                  </a:cubicBezTo>
                  <a:cubicBezTo>
                    <a:pt x="71" y="451"/>
                    <a:pt x="155" y="489"/>
                    <a:pt x="238" y="489"/>
                  </a:cubicBezTo>
                  <a:cubicBezTo>
                    <a:pt x="266" y="489"/>
                    <a:pt x="294" y="485"/>
                    <a:pt x="322" y="476"/>
                  </a:cubicBezTo>
                  <a:cubicBezTo>
                    <a:pt x="467" y="443"/>
                    <a:pt x="611" y="431"/>
                    <a:pt x="753" y="431"/>
                  </a:cubicBezTo>
                  <a:cubicBezTo>
                    <a:pt x="1077" y="431"/>
                    <a:pt x="1396" y="491"/>
                    <a:pt x="1727" y="500"/>
                  </a:cubicBezTo>
                  <a:cubicBezTo>
                    <a:pt x="1834" y="309"/>
                    <a:pt x="2072" y="428"/>
                    <a:pt x="2239" y="250"/>
                  </a:cubicBezTo>
                  <a:cubicBezTo>
                    <a:pt x="2108" y="202"/>
                    <a:pt x="1941" y="214"/>
                    <a:pt x="1881" y="83"/>
                  </a:cubicBezTo>
                  <a:cubicBezTo>
                    <a:pt x="1804" y="21"/>
                    <a:pt x="1727" y="1"/>
                    <a:pt x="1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5"/>
            <p:cNvSpPr/>
            <p:nvPr/>
          </p:nvSpPr>
          <p:spPr>
            <a:xfrm>
              <a:off x="5465250" y="1970225"/>
              <a:ext cx="51525" cy="14050"/>
            </a:xfrm>
            <a:custGeom>
              <a:avLst/>
              <a:gdLst/>
              <a:ahLst/>
              <a:cxnLst/>
              <a:rect l="l" t="t" r="r" b="b"/>
              <a:pathLst>
                <a:path w="2061" h="562" extrusionOk="0">
                  <a:moveTo>
                    <a:pt x="1384" y="1"/>
                  </a:moveTo>
                  <a:cubicBezTo>
                    <a:pt x="1360" y="1"/>
                    <a:pt x="1336" y="2"/>
                    <a:pt x="1310" y="4"/>
                  </a:cubicBezTo>
                  <a:cubicBezTo>
                    <a:pt x="1114" y="28"/>
                    <a:pt x="914" y="31"/>
                    <a:pt x="714" y="31"/>
                  </a:cubicBezTo>
                  <a:cubicBezTo>
                    <a:pt x="647" y="31"/>
                    <a:pt x="579" y="30"/>
                    <a:pt x="512" y="30"/>
                  </a:cubicBezTo>
                  <a:cubicBezTo>
                    <a:pt x="378" y="30"/>
                    <a:pt x="243" y="32"/>
                    <a:pt x="108" y="40"/>
                  </a:cubicBezTo>
                  <a:cubicBezTo>
                    <a:pt x="24" y="183"/>
                    <a:pt x="1" y="314"/>
                    <a:pt x="120" y="456"/>
                  </a:cubicBezTo>
                  <a:cubicBezTo>
                    <a:pt x="167" y="456"/>
                    <a:pt x="227" y="433"/>
                    <a:pt x="275" y="433"/>
                  </a:cubicBezTo>
                  <a:lnTo>
                    <a:pt x="394" y="314"/>
                  </a:lnTo>
                  <a:cubicBezTo>
                    <a:pt x="462" y="291"/>
                    <a:pt x="520" y="249"/>
                    <a:pt x="581" y="249"/>
                  </a:cubicBezTo>
                  <a:cubicBezTo>
                    <a:pt x="616" y="249"/>
                    <a:pt x="652" y="263"/>
                    <a:pt x="691" y="302"/>
                  </a:cubicBezTo>
                  <a:lnTo>
                    <a:pt x="834" y="302"/>
                  </a:lnTo>
                  <a:cubicBezTo>
                    <a:pt x="1068" y="450"/>
                    <a:pt x="1312" y="562"/>
                    <a:pt x="1569" y="562"/>
                  </a:cubicBezTo>
                  <a:cubicBezTo>
                    <a:pt x="1705" y="562"/>
                    <a:pt x="1845" y="531"/>
                    <a:pt x="1989" y="456"/>
                  </a:cubicBezTo>
                  <a:cubicBezTo>
                    <a:pt x="2060" y="397"/>
                    <a:pt x="2049" y="349"/>
                    <a:pt x="1989" y="302"/>
                  </a:cubicBezTo>
                  <a:cubicBezTo>
                    <a:pt x="1826" y="116"/>
                    <a:pt x="1642" y="1"/>
                    <a:pt x="1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5759050" y="1788975"/>
              <a:ext cx="58650" cy="9625"/>
            </a:xfrm>
            <a:custGeom>
              <a:avLst/>
              <a:gdLst/>
              <a:ahLst/>
              <a:cxnLst/>
              <a:rect l="l" t="t" r="r" b="b"/>
              <a:pathLst>
                <a:path w="2346" h="385" extrusionOk="0">
                  <a:moveTo>
                    <a:pt x="598" y="1"/>
                  </a:moveTo>
                  <a:cubicBezTo>
                    <a:pt x="525" y="1"/>
                    <a:pt x="463" y="33"/>
                    <a:pt x="417" y="110"/>
                  </a:cubicBezTo>
                  <a:cubicBezTo>
                    <a:pt x="298" y="217"/>
                    <a:pt x="119" y="122"/>
                    <a:pt x="0" y="229"/>
                  </a:cubicBezTo>
                  <a:lnTo>
                    <a:pt x="0" y="384"/>
                  </a:lnTo>
                  <a:lnTo>
                    <a:pt x="2286" y="384"/>
                  </a:lnTo>
                  <a:cubicBezTo>
                    <a:pt x="2346" y="277"/>
                    <a:pt x="2298" y="206"/>
                    <a:pt x="2227" y="122"/>
                  </a:cubicBezTo>
                  <a:lnTo>
                    <a:pt x="2143" y="86"/>
                  </a:lnTo>
                  <a:lnTo>
                    <a:pt x="1858" y="86"/>
                  </a:lnTo>
                  <a:cubicBezTo>
                    <a:pt x="1810" y="45"/>
                    <a:pt x="1759" y="24"/>
                    <a:pt x="1710" y="24"/>
                  </a:cubicBezTo>
                  <a:cubicBezTo>
                    <a:pt x="1661" y="24"/>
                    <a:pt x="1613" y="45"/>
                    <a:pt x="1572" y="86"/>
                  </a:cubicBezTo>
                  <a:cubicBezTo>
                    <a:pt x="1449" y="86"/>
                    <a:pt x="1329" y="93"/>
                    <a:pt x="1209" y="93"/>
                  </a:cubicBezTo>
                  <a:cubicBezTo>
                    <a:pt x="1049" y="93"/>
                    <a:pt x="890" y="81"/>
                    <a:pt x="726" y="27"/>
                  </a:cubicBezTo>
                  <a:cubicBezTo>
                    <a:pt x="680" y="10"/>
                    <a:pt x="637" y="1"/>
                    <a:pt x="5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5762625" y="1772375"/>
              <a:ext cx="53600" cy="13125"/>
            </a:xfrm>
            <a:custGeom>
              <a:avLst/>
              <a:gdLst/>
              <a:ahLst/>
              <a:cxnLst/>
              <a:rect l="l" t="t" r="r" b="b"/>
              <a:pathLst>
                <a:path w="2144" h="525" extrusionOk="0">
                  <a:moveTo>
                    <a:pt x="771" y="9"/>
                  </a:moveTo>
                  <a:cubicBezTo>
                    <a:pt x="669" y="9"/>
                    <a:pt x="569" y="28"/>
                    <a:pt x="464" y="48"/>
                  </a:cubicBezTo>
                  <a:cubicBezTo>
                    <a:pt x="310" y="131"/>
                    <a:pt x="0" y="0"/>
                    <a:pt x="12" y="346"/>
                  </a:cubicBezTo>
                  <a:cubicBezTo>
                    <a:pt x="233" y="390"/>
                    <a:pt x="461" y="417"/>
                    <a:pt x="690" y="417"/>
                  </a:cubicBezTo>
                  <a:cubicBezTo>
                    <a:pt x="893" y="417"/>
                    <a:pt x="1097" y="396"/>
                    <a:pt x="1298" y="346"/>
                  </a:cubicBezTo>
                  <a:cubicBezTo>
                    <a:pt x="1403" y="457"/>
                    <a:pt x="1536" y="471"/>
                    <a:pt x="1675" y="471"/>
                  </a:cubicBezTo>
                  <a:cubicBezTo>
                    <a:pt x="1722" y="471"/>
                    <a:pt x="1769" y="470"/>
                    <a:pt x="1816" y="470"/>
                  </a:cubicBezTo>
                  <a:cubicBezTo>
                    <a:pt x="1883" y="470"/>
                    <a:pt x="1949" y="473"/>
                    <a:pt x="2012" y="489"/>
                  </a:cubicBezTo>
                  <a:cubicBezTo>
                    <a:pt x="2012" y="512"/>
                    <a:pt x="2024" y="512"/>
                    <a:pt x="2060" y="524"/>
                  </a:cubicBezTo>
                  <a:cubicBezTo>
                    <a:pt x="2084" y="524"/>
                    <a:pt x="2119" y="512"/>
                    <a:pt x="2143" y="477"/>
                  </a:cubicBezTo>
                  <a:cubicBezTo>
                    <a:pt x="2131" y="274"/>
                    <a:pt x="1643" y="429"/>
                    <a:pt x="1845" y="72"/>
                  </a:cubicBezTo>
                  <a:cubicBezTo>
                    <a:pt x="1687" y="72"/>
                    <a:pt x="1528" y="67"/>
                    <a:pt x="1380" y="67"/>
                  </a:cubicBezTo>
                  <a:cubicBezTo>
                    <a:pt x="1306" y="67"/>
                    <a:pt x="1234" y="68"/>
                    <a:pt x="1167" y="72"/>
                  </a:cubicBezTo>
                  <a:cubicBezTo>
                    <a:pt x="1167" y="72"/>
                    <a:pt x="1143" y="96"/>
                    <a:pt x="1119" y="108"/>
                  </a:cubicBezTo>
                  <a:cubicBezTo>
                    <a:pt x="1111" y="110"/>
                    <a:pt x="1103" y="112"/>
                    <a:pt x="1096" y="112"/>
                  </a:cubicBezTo>
                  <a:cubicBezTo>
                    <a:pt x="1072" y="112"/>
                    <a:pt x="1051" y="96"/>
                    <a:pt x="1024" y="60"/>
                  </a:cubicBezTo>
                  <a:cubicBezTo>
                    <a:pt x="938" y="22"/>
                    <a:pt x="854" y="9"/>
                    <a:pt x="771" y="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5"/>
            <p:cNvSpPr/>
            <p:nvPr/>
          </p:nvSpPr>
          <p:spPr>
            <a:xfrm>
              <a:off x="5293625" y="1730500"/>
              <a:ext cx="60025" cy="30150"/>
            </a:xfrm>
            <a:custGeom>
              <a:avLst/>
              <a:gdLst/>
              <a:ahLst/>
              <a:cxnLst/>
              <a:rect l="l" t="t" r="r" b="b"/>
              <a:pathLst>
                <a:path w="2401" h="1206" extrusionOk="0">
                  <a:moveTo>
                    <a:pt x="1074" y="1"/>
                  </a:moveTo>
                  <a:cubicBezTo>
                    <a:pt x="972" y="1"/>
                    <a:pt x="873" y="48"/>
                    <a:pt x="793" y="139"/>
                  </a:cubicBezTo>
                  <a:cubicBezTo>
                    <a:pt x="579" y="401"/>
                    <a:pt x="258" y="532"/>
                    <a:pt x="103" y="830"/>
                  </a:cubicBezTo>
                  <a:cubicBezTo>
                    <a:pt x="66" y="1014"/>
                    <a:pt x="1" y="1206"/>
                    <a:pt x="166" y="1206"/>
                  </a:cubicBezTo>
                  <a:cubicBezTo>
                    <a:pt x="214" y="1206"/>
                    <a:pt x="282" y="1189"/>
                    <a:pt x="377" y="1151"/>
                  </a:cubicBezTo>
                  <a:cubicBezTo>
                    <a:pt x="532" y="854"/>
                    <a:pt x="805" y="782"/>
                    <a:pt x="1091" y="711"/>
                  </a:cubicBezTo>
                  <a:cubicBezTo>
                    <a:pt x="1199" y="595"/>
                    <a:pt x="1332" y="580"/>
                    <a:pt x="1464" y="580"/>
                  </a:cubicBezTo>
                  <a:cubicBezTo>
                    <a:pt x="1514" y="580"/>
                    <a:pt x="1563" y="582"/>
                    <a:pt x="1611" y="582"/>
                  </a:cubicBezTo>
                  <a:cubicBezTo>
                    <a:pt x="1633" y="582"/>
                    <a:pt x="1654" y="581"/>
                    <a:pt x="1675" y="580"/>
                  </a:cubicBezTo>
                  <a:cubicBezTo>
                    <a:pt x="1925" y="556"/>
                    <a:pt x="2187" y="616"/>
                    <a:pt x="2401" y="437"/>
                  </a:cubicBezTo>
                  <a:cubicBezTo>
                    <a:pt x="2222" y="175"/>
                    <a:pt x="1913" y="259"/>
                    <a:pt x="1663" y="199"/>
                  </a:cubicBezTo>
                  <a:cubicBezTo>
                    <a:pt x="1623" y="199"/>
                    <a:pt x="1583" y="194"/>
                    <a:pt x="1544" y="194"/>
                  </a:cubicBezTo>
                  <a:cubicBezTo>
                    <a:pt x="1524" y="194"/>
                    <a:pt x="1504" y="195"/>
                    <a:pt x="1484" y="199"/>
                  </a:cubicBezTo>
                  <a:cubicBezTo>
                    <a:pt x="1436" y="247"/>
                    <a:pt x="1401" y="259"/>
                    <a:pt x="1377" y="282"/>
                  </a:cubicBezTo>
                  <a:cubicBezTo>
                    <a:pt x="1389" y="259"/>
                    <a:pt x="1401" y="223"/>
                    <a:pt x="1401" y="175"/>
                  </a:cubicBezTo>
                  <a:cubicBezTo>
                    <a:pt x="1301" y="57"/>
                    <a:pt x="1186"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p:cNvSpPr/>
            <p:nvPr/>
          </p:nvSpPr>
          <p:spPr>
            <a:xfrm>
              <a:off x="5712150" y="1922175"/>
              <a:ext cx="41550" cy="10975"/>
            </a:xfrm>
            <a:custGeom>
              <a:avLst/>
              <a:gdLst/>
              <a:ahLst/>
              <a:cxnLst/>
              <a:rect l="l" t="t" r="r" b="b"/>
              <a:pathLst>
                <a:path w="1662" h="439" extrusionOk="0">
                  <a:moveTo>
                    <a:pt x="734" y="0"/>
                  </a:moveTo>
                  <a:cubicBezTo>
                    <a:pt x="599" y="0"/>
                    <a:pt x="464" y="11"/>
                    <a:pt x="328" y="33"/>
                  </a:cubicBezTo>
                  <a:cubicBezTo>
                    <a:pt x="318" y="35"/>
                    <a:pt x="308" y="36"/>
                    <a:pt x="297" y="36"/>
                  </a:cubicBezTo>
                  <a:cubicBezTo>
                    <a:pt x="243" y="36"/>
                    <a:pt x="178" y="16"/>
                    <a:pt x="123" y="16"/>
                  </a:cubicBezTo>
                  <a:cubicBezTo>
                    <a:pt x="54" y="16"/>
                    <a:pt x="1" y="47"/>
                    <a:pt x="7" y="188"/>
                  </a:cubicBezTo>
                  <a:cubicBezTo>
                    <a:pt x="31" y="366"/>
                    <a:pt x="185" y="366"/>
                    <a:pt x="340" y="378"/>
                  </a:cubicBezTo>
                  <a:cubicBezTo>
                    <a:pt x="578" y="406"/>
                    <a:pt x="820" y="438"/>
                    <a:pt x="1063" y="438"/>
                  </a:cubicBezTo>
                  <a:cubicBezTo>
                    <a:pt x="1235" y="438"/>
                    <a:pt x="1407" y="422"/>
                    <a:pt x="1578" y="378"/>
                  </a:cubicBezTo>
                  <a:cubicBezTo>
                    <a:pt x="1662" y="212"/>
                    <a:pt x="1555" y="152"/>
                    <a:pt x="1436" y="92"/>
                  </a:cubicBezTo>
                  <a:cubicBezTo>
                    <a:pt x="1202" y="32"/>
                    <a:pt x="968"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p:cNvSpPr/>
            <p:nvPr/>
          </p:nvSpPr>
          <p:spPr>
            <a:xfrm>
              <a:off x="5460800" y="1922225"/>
              <a:ext cx="50325" cy="13275"/>
            </a:xfrm>
            <a:custGeom>
              <a:avLst/>
              <a:gdLst/>
              <a:ahLst/>
              <a:cxnLst/>
              <a:rect l="l" t="t" r="r" b="b"/>
              <a:pathLst>
                <a:path w="2013" h="531" extrusionOk="0">
                  <a:moveTo>
                    <a:pt x="371" y="1"/>
                  </a:moveTo>
                  <a:cubicBezTo>
                    <a:pt x="249" y="1"/>
                    <a:pt x="126" y="21"/>
                    <a:pt x="0" y="79"/>
                  </a:cubicBezTo>
                  <a:lnTo>
                    <a:pt x="0" y="233"/>
                  </a:lnTo>
                  <a:cubicBezTo>
                    <a:pt x="83" y="317"/>
                    <a:pt x="202" y="269"/>
                    <a:pt x="274" y="364"/>
                  </a:cubicBezTo>
                  <a:cubicBezTo>
                    <a:pt x="595" y="531"/>
                    <a:pt x="953" y="448"/>
                    <a:pt x="1298" y="507"/>
                  </a:cubicBezTo>
                  <a:cubicBezTo>
                    <a:pt x="1476" y="257"/>
                    <a:pt x="1905" y="448"/>
                    <a:pt x="2012" y="79"/>
                  </a:cubicBezTo>
                  <a:cubicBezTo>
                    <a:pt x="1994" y="77"/>
                    <a:pt x="1976" y="77"/>
                    <a:pt x="1959" y="77"/>
                  </a:cubicBezTo>
                  <a:cubicBezTo>
                    <a:pt x="1812" y="77"/>
                    <a:pt x="1674" y="117"/>
                    <a:pt x="1536" y="138"/>
                  </a:cubicBezTo>
                  <a:cubicBezTo>
                    <a:pt x="1477" y="149"/>
                    <a:pt x="1419" y="153"/>
                    <a:pt x="1361" y="153"/>
                  </a:cubicBezTo>
                  <a:cubicBezTo>
                    <a:pt x="1026" y="153"/>
                    <a:pt x="703"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5"/>
            <p:cNvSpPr/>
            <p:nvPr/>
          </p:nvSpPr>
          <p:spPr>
            <a:xfrm>
              <a:off x="6102825" y="1794050"/>
              <a:ext cx="50625" cy="26550"/>
            </a:xfrm>
            <a:custGeom>
              <a:avLst/>
              <a:gdLst/>
              <a:ahLst/>
              <a:cxnLst/>
              <a:rect l="l" t="t" r="r" b="b"/>
              <a:pathLst>
                <a:path w="2025" h="1062" extrusionOk="0">
                  <a:moveTo>
                    <a:pt x="230" y="0"/>
                  </a:moveTo>
                  <a:cubicBezTo>
                    <a:pt x="217" y="0"/>
                    <a:pt x="205" y="1"/>
                    <a:pt x="191" y="3"/>
                  </a:cubicBezTo>
                  <a:cubicBezTo>
                    <a:pt x="132" y="38"/>
                    <a:pt x="84" y="86"/>
                    <a:pt x="60" y="145"/>
                  </a:cubicBezTo>
                  <a:cubicBezTo>
                    <a:pt x="1" y="324"/>
                    <a:pt x="25" y="491"/>
                    <a:pt x="156" y="622"/>
                  </a:cubicBezTo>
                  <a:cubicBezTo>
                    <a:pt x="235" y="885"/>
                    <a:pt x="385" y="982"/>
                    <a:pt x="571" y="982"/>
                  </a:cubicBezTo>
                  <a:cubicBezTo>
                    <a:pt x="663" y="982"/>
                    <a:pt x="764" y="959"/>
                    <a:pt x="870" y="919"/>
                  </a:cubicBezTo>
                  <a:cubicBezTo>
                    <a:pt x="1168" y="1012"/>
                    <a:pt x="1466" y="1062"/>
                    <a:pt x="1770" y="1062"/>
                  </a:cubicBezTo>
                  <a:cubicBezTo>
                    <a:pt x="1854" y="1062"/>
                    <a:pt x="1939" y="1058"/>
                    <a:pt x="2025" y="1050"/>
                  </a:cubicBezTo>
                  <a:lnTo>
                    <a:pt x="2025" y="979"/>
                  </a:lnTo>
                  <a:lnTo>
                    <a:pt x="2025" y="907"/>
                  </a:lnTo>
                  <a:cubicBezTo>
                    <a:pt x="1965" y="860"/>
                    <a:pt x="1918" y="812"/>
                    <a:pt x="1906" y="776"/>
                  </a:cubicBezTo>
                  <a:lnTo>
                    <a:pt x="1608" y="776"/>
                  </a:lnTo>
                  <a:cubicBezTo>
                    <a:pt x="1555" y="818"/>
                    <a:pt x="1504" y="839"/>
                    <a:pt x="1455" y="839"/>
                  </a:cubicBezTo>
                  <a:cubicBezTo>
                    <a:pt x="1406" y="839"/>
                    <a:pt x="1358" y="818"/>
                    <a:pt x="1311" y="776"/>
                  </a:cubicBezTo>
                  <a:cubicBezTo>
                    <a:pt x="1089" y="754"/>
                    <a:pt x="889" y="619"/>
                    <a:pt x="661" y="619"/>
                  </a:cubicBezTo>
                  <a:cubicBezTo>
                    <a:pt x="643" y="619"/>
                    <a:pt x="626" y="620"/>
                    <a:pt x="608" y="622"/>
                  </a:cubicBezTo>
                  <a:cubicBezTo>
                    <a:pt x="501" y="598"/>
                    <a:pt x="501" y="550"/>
                    <a:pt x="572" y="491"/>
                  </a:cubicBezTo>
                  <a:cubicBezTo>
                    <a:pt x="572" y="431"/>
                    <a:pt x="596" y="384"/>
                    <a:pt x="596" y="336"/>
                  </a:cubicBezTo>
                  <a:cubicBezTo>
                    <a:pt x="596" y="312"/>
                    <a:pt x="572" y="276"/>
                    <a:pt x="560" y="253"/>
                  </a:cubicBezTo>
                  <a:cubicBezTo>
                    <a:pt x="483" y="142"/>
                    <a:pt x="395" y="0"/>
                    <a:pt x="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5"/>
            <p:cNvSpPr/>
            <p:nvPr/>
          </p:nvSpPr>
          <p:spPr>
            <a:xfrm>
              <a:off x="5659625" y="1768625"/>
              <a:ext cx="53300" cy="11500"/>
            </a:xfrm>
            <a:custGeom>
              <a:avLst/>
              <a:gdLst/>
              <a:ahLst/>
              <a:cxnLst/>
              <a:rect l="l" t="t" r="r" b="b"/>
              <a:pathLst>
                <a:path w="2132" h="460" extrusionOk="0">
                  <a:moveTo>
                    <a:pt x="450" y="1"/>
                  </a:moveTo>
                  <a:cubicBezTo>
                    <a:pt x="336" y="1"/>
                    <a:pt x="222" y="9"/>
                    <a:pt x="108" y="31"/>
                  </a:cubicBezTo>
                  <a:cubicBezTo>
                    <a:pt x="0" y="198"/>
                    <a:pt x="120" y="269"/>
                    <a:pt x="239" y="329"/>
                  </a:cubicBezTo>
                  <a:cubicBezTo>
                    <a:pt x="655" y="341"/>
                    <a:pt x="1084" y="341"/>
                    <a:pt x="1513" y="365"/>
                  </a:cubicBezTo>
                  <a:cubicBezTo>
                    <a:pt x="1539" y="354"/>
                    <a:pt x="1564" y="348"/>
                    <a:pt x="1589" y="348"/>
                  </a:cubicBezTo>
                  <a:cubicBezTo>
                    <a:pt x="1620" y="348"/>
                    <a:pt x="1652" y="357"/>
                    <a:pt x="1691" y="377"/>
                  </a:cubicBezTo>
                  <a:cubicBezTo>
                    <a:pt x="1774" y="418"/>
                    <a:pt x="1856" y="459"/>
                    <a:pt x="1941" y="459"/>
                  </a:cubicBezTo>
                  <a:cubicBezTo>
                    <a:pt x="2003" y="459"/>
                    <a:pt x="2066" y="437"/>
                    <a:pt x="2132" y="377"/>
                  </a:cubicBezTo>
                  <a:cubicBezTo>
                    <a:pt x="2132" y="281"/>
                    <a:pt x="2084" y="222"/>
                    <a:pt x="2013" y="186"/>
                  </a:cubicBezTo>
                  <a:lnTo>
                    <a:pt x="1786" y="91"/>
                  </a:lnTo>
                  <a:cubicBezTo>
                    <a:pt x="1728" y="96"/>
                    <a:pt x="1669" y="98"/>
                    <a:pt x="1611" y="98"/>
                  </a:cubicBezTo>
                  <a:cubicBezTo>
                    <a:pt x="1218" y="98"/>
                    <a:pt x="835" y="1"/>
                    <a:pt x="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5"/>
            <p:cNvSpPr/>
            <p:nvPr/>
          </p:nvSpPr>
          <p:spPr>
            <a:xfrm>
              <a:off x="6050750" y="1928075"/>
              <a:ext cx="37825" cy="12125"/>
            </a:xfrm>
            <a:custGeom>
              <a:avLst/>
              <a:gdLst/>
              <a:ahLst/>
              <a:cxnLst/>
              <a:rect l="l" t="t" r="r" b="b"/>
              <a:pathLst>
                <a:path w="1513" h="485" extrusionOk="0">
                  <a:moveTo>
                    <a:pt x="1512" y="130"/>
                  </a:moveTo>
                  <a:cubicBezTo>
                    <a:pt x="1508" y="133"/>
                    <a:pt x="1505" y="135"/>
                    <a:pt x="1501" y="138"/>
                  </a:cubicBezTo>
                  <a:lnTo>
                    <a:pt x="1501" y="138"/>
                  </a:lnTo>
                  <a:cubicBezTo>
                    <a:pt x="1505" y="139"/>
                    <a:pt x="1509" y="141"/>
                    <a:pt x="1512" y="142"/>
                  </a:cubicBezTo>
                  <a:lnTo>
                    <a:pt x="1512" y="130"/>
                  </a:lnTo>
                  <a:close/>
                  <a:moveTo>
                    <a:pt x="761" y="0"/>
                  </a:moveTo>
                  <a:cubicBezTo>
                    <a:pt x="535" y="0"/>
                    <a:pt x="309" y="39"/>
                    <a:pt x="84" y="118"/>
                  </a:cubicBezTo>
                  <a:cubicBezTo>
                    <a:pt x="12" y="214"/>
                    <a:pt x="0" y="309"/>
                    <a:pt x="84" y="416"/>
                  </a:cubicBezTo>
                  <a:cubicBezTo>
                    <a:pt x="285" y="466"/>
                    <a:pt x="486" y="485"/>
                    <a:pt x="687" y="485"/>
                  </a:cubicBezTo>
                  <a:cubicBezTo>
                    <a:pt x="962" y="485"/>
                    <a:pt x="1237" y="450"/>
                    <a:pt x="1512" y="416"/>
                  </a:cubicBezTo>
                  <a:lnTo>
                    <a:pt x="1512" y="297"/>
                  </a:lnTo>
                  <a:cubicBezTo>
                    <a:pt x="1445" y="241"/>
                    <a:pt x="1441" y="184"/>
                    <a:pt x="1501" y="138"/>
                  </a:cubicBezTo>
                  <a:lnTo>
                    <a:pt x="1501" y="138"/>
                  </a:lnTo>
                  <a:cubicBezTo>
                    <a:pt x="1255" y="47"/>
                    <a:pt x="1008"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5"/>
            <p:cNvSpPr/>
            <p:nvPr/>
          </p:nvSpPr>
          <p:spPr>
            <a:xfrm>
              <a:off x="5912925" y="1924125"/>
              <a:ext cx="42900" cy="10800"/>
            </a:xfrm>
            <a:custGeom>
              <a:avLst/>
              <a:gdLst/>
              <a:ahLst/>
              <a:cxnLst/>
              <a:rect l="l" t="t" r="r" b="b"/>
              <a:pathLst>
                <a:path w="1716" h="432" extrusionOk="0">
                  <a:moveTo>
                    <a:pt x="1120" y="1"/>
                  </a:moveTo>
                  <a:cubicBezTo>
                    <a:pt x="937" y="1"/>
                    <a:pt x="753" y="42"/>
                    <a:pt x="572" y="122"/>
                  </a:cubicBezTo>
                  <a:cubicBezTo>
                    <a:pt x="548" y="128"/>
                    <a:pt x="522" y="131"/>
                    <a:pt x="495" y="131"/>
                  </a:cubicBezTo>
                  <a:cubicBezTo>
                    <a:pt x="468" y="131"/>
                    <a:pt x="441" y="128"/>
                    <a:pt x="417" y="122"/>
                  </a:cubicBezTo>
                  <a:cubicBezTo>
                    <a:pt x="338" y="93"/>
                    <a:pt x="249" y="28"/>
                    <a:pt x="162" y="28"/>
                  </a:cubicBezTo>
                  <a:cubicBezTo>
                    <a:pt x="107" y="28"/>
                    <a:pt x="52" y="55"/>
                    <a:pt x="1" y="134"/>
                  </a:cubicBezTo>
                  <a:cubicBezTo>
                    <a:pt x="13" y="229"/>
                    <a:pt x="72" y="288"/>
                    <a:pt x="167" y="300"/>
                  </a:cubicBezTo>
                  <a:cubicBezTo>
                    <a:pt x="480" y="412"/>
                    <a:pt x="802" y="421"/>
                    <a:pt x="1127" y="421"/>
                  </a:cubicBezTo>
                  <a:cubicBezTo>
                    <a:pt x="1192" y="421"/>
                    <a:pt x="1257" y="421"/>
                    <a:pt x="1323" y="421"/>
                  </a:cubicBezTo>
                  <a:cubicBezTo>
                    <a:pt x="1453" y="421"/>
                    <a:pt x="1584" y="422"/>
                    <a:pt x="1715" y="431"/>
                  </a:cubicBezTo>
                  <a:lnTo>
                    <a:pt x="1715" y="157"/>
                  </a:lnTo>
                  <a:cubicBezTo>
                    <a:pt x="1522" y="51"/>
                    <a:pt x="1322"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5"/>
            <p:cNvSpPr/>
            <p:nvPr/>
          </p:nvSpPr>
          <p:spPr>
            <a:xfrm>
              <a:off x="5844775" y="1989350"/>
              <a:ext cx="42275" cy="14375"/>
            </a:xfrm>
            <a:custGeom>
              <a:avLst/>
              <a:gdLst/>
              <a:ahLst/>
              <a:cxnLst/>
              <a:rect l="l" t="t" r="r" b="b"/>
              <a:pathLst>
                <a:path w="1691" h="575" extrusionOk="0">
                  <a:moveTo>
                    <a:pt x="881" y="1"/>
                  </a:moveTo>
                  <a:cubicBezTo>
                    <a:pt x="679" y="1"/>
                    <a:pt x="476" y="13"/>
                    <a:pt x="286" y="13"/>
                  </a:cubicBezTo>
                  <a:cubicBezTo>
                    <a:pt x="167" y="132"/>
                    <a:pt x="48" y="251"/>
                    <a:pt x="0" y="418"/>
                  </a:cubicBezTo>
                  <a:cubicBezTo>
                    <a:pt x="212" y="533"/>
                    <a:pt x="425" y="575"/>
                    <a:pt x="639" y="575"/>
                  </a:cubicBezTo>
                  <a:cubicBezTo>
                    <a:pt x="955" y="575"/>
                    <a:pt x="1271" y="484"/>
                    <a:pt x="1584" y="406"/>
                  </a:cubicBezTo>
                  <a:cubicBezTo>
                    <a:pt x="1691" y="203"/>
                    <a:pt x="1226" y="203"/>
                    <a:pt x="1465" y="1"/>
                  </a:cubicBezTo>
                  <a:cubicBezTo>
                    <a:pt x="1357" y="1"/>
                    <a:pt x="1250" y="13"/>
                    <a:pt x="1155" y="13"/>
                  </a:cubicBezTo>
                  <a:cubicBezTo>
                    <a:pt x="1110" y="41"/>
                    <a:pt x="1067" y="56"/>
                    <a:pt x="1024" y="56"/>
                  </a:cubicBezTo>
                  <a:cubicBezTo>
                    <a:pt x="978" y="56"/>
                    <a:pt x="931" y="38"/>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5"/>
            <p:cNvSpPr/>
            <p:nvPr/>
          </p:nvSpPr>
          <p:spPr>
            <a:xfrm>
              <a:off x="5765600" y="1956325"/>
              <a:ext cx="46450" cy="10525"/>
            </a:xfrm>
            <a:custGeom>
              <a:avLst/>
              <a:gdLst/>
              <a:ahLst/>
              <a:cxnLst/>
              <a:rect l="l" t="t" r="r" b="b"/>
              <a:pathLst>
                <a:path w="1858" h="421" extrusionOk="0">
                  <a:moveTo>
                    <a:pt x="630" y="0"/>
                  </a:moveTo>
                  <a:cubicBezTo>
                    <a:pt x="450" y="0"/>
                    <a:pt x="269" y="14"/>
                    <a:pt x="90" y="14"/>
                  </a:cubicBezTo>
                  <a:cubicBezTo>
                    <a:pt x="60" y="14"/>
                    <a:pt x="30" y="13"/>
                    <a:pt x="0" y="12"/>
                  </a:cubicBezTo>
                  <a:lnTo>
                    <a:pt x="0" y="143"/>
                  </a:lnTo>
                  <a:cubicBezTo>
                    <a:pt x="131" y="262"/>
                    <a:pt x="310" y="215"/>
                    <a:pt x="429" y="298"/>
                  </a:cubicBezTo>
                  <a:cubicBezTo>
                    <a:pt x="682" y="368"/>
                    <a:pt x="936" y="421"/>
                    <a:pt x="1190" y="421"/>
                  </a:cubicBezTo>
                  <a:cubicBezTo>
                    <a:pt x="1412" y="421"/>
                    <a:pt x="1635" y="380"/>
                    <a:pt x="1857" y="274"/>
                  </a:cubicBezTo>
                  <a:cubicBezTo>
                    <a:pt x="1798" y="191"/>
                    <a:pt x="1762" y="84"/>
                    <a:pt x="1715" y="0"/>
                  </a:cubicBezTo>
                  <a:cubicBezTo>
                    <a:pt x="1598" y="45"/>
                    <a:pt x="1494" y="124"/>
                    <a:pt x="1374" y="124"/>
                  </a:cubicBezTo>
                  <a:cubicBezTo>
                    <a:pt x="1335" y="124"/>
                    <a:pt x="1294" y="116"/>
                    <a:pt x="1250" y="96"/>
                  </a:cubicBezTo>
                  <a:cubicBezTo>
                    <a:pt x="1048" y="18"/>
                    <a:pt x="839" y="0"/>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5"/>
            <p:cNvSpPr/>
            <p:nvPr/>
          </p:nvSpPr>
          <p:spPr>
            <a:xfrm>
              <a:off x="6077525" y="1841600"/>
              <a:ext cx="38125" cy="11850"/>
            </a:xfrm>
            <a:custGeom>
              <a:avLst/>
              <a:gdLst/>
              <a:ahLst/>
              <a:cxnLst/>
              <a:rect l="l" t="t" r="r" b="b"/>
              <a:pathLst>
                <a:path w="1525" h="474" extrusionOk="0">
                  <a:moveTo>
                    <a:pt x="691" y="1"/>
                  </a:moveTo>
                  <a:cubicBezTo>
                    <a:pt x="454" y="1"/>
                    <a:pt x="221" y="27"/>
                    <a:pt x="1" y="136"/>
                  </a:cubicBezTo>
                  <a:cubicBezTo>
                    <a:pt x="144" y="184"/>
                    <a:pt x="203" y="267"/>
                    <a:pt x="144" y="434"/>
                  </a:cubicBezTo>
                  <a:cubicBezTo>
                    <a:pt x="380" y="434"/>
                    <a:pt x="616" y="473"/>
                    <a:pt x="847" y="473"/>
                  </a:cubicBezTo>
                  <a:cubicBezTo>
                    <a:pt x="1059" y="473"/>
                    <a:pt x="1266" y="440"/>
                    <a:pt x="1465" y="315"/>
                  </a:cubicBezTo>
                  <a:cubicBezTo>
                    <a:pt x="1453" y="208"/>
                    <a:pt x="1525" y="101"/>
                    <a:pt x="1441" y="17"/>
                  </a:cubicBezTo>
                  <a:cubicBezTo>
                    <a:pt x="1398" y="20"/>
                    <a:pt x="1355" y="20"/>
                    <a:pt x="1311" y="20"/>
                  </a:cubicBezTo>
                  <a:cubicBezTo>
                    <a:pt x="1107" y="20"/>
                    <a:pt x="898"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5"/>
            <p:cNvSpPr/>
            <p:nvPr/>
          </p:nvSpPr>
          <p:spPr>
            <a:xfrm>
              <a:off x="5843975" y="1844900"/>
              <a:ext cx="63025" cy="11600"/>
            </a:xfrm>
            <a:custGeom>
              <a:avLst/>
              <a:gdLst/>
              <a:ahLst/>
              <a:cxnLst/>
              <a:rect l="l" t="t" r="r" b="b"/>
              <a:pathLst>
                <a:path w="2521" h="464" extrusionOk="0">
                  <a:moveTo>
                    <a:pt x="1361" y="1"/>
                  </a:moveTo>
                  <a:cubicBezTo>
                    <a:pt x="1055" y="1"/>
                    <a:pt x="749" y="28"/>
                    <a:pt x="449" y="135"/>
                  </a:cubicBezTo>
                  <a:cubicBezTo>
                    <a:pt x="426" y="219"/>
                    <a:pt x="348" y="227"/>
                    <a:pt x="266" y="227"/>
                  </a:cubicBezTo>
                  <a:cubicBezTo>
                    <a:pt x="248" y="227"/>
                    <a:pt x="229" y="226"/>
                    <a:pt x="210" y="226"/>
                  </a:cubicBezTo>
                  <a:cubicBezTo>
                    <a:pt x="100" y="226"/>
                    <a:pt x="1" y="240"/>
                    <a:pt x="32" y="433"/>
                  </a:cubicBezTo>
                  <a:cubicBezTo>
                    <a:pt x="178" y="454"/>
                    <a:pt x="327" y="463"/>
                    <a:pt x="474" y="463"/>
                  </a:cubicBezTo>
                  <a:cubicBezTo>
                    <a:pt x="664" y="463"/>
                    <a:pt x="852" y="448"/>
                    <a:pt x="1032" y="421"/>
                  </a:cubicBezTo>
                  <a:cubicBezTo>
                    <a:pt x="1204" y="317"/>
                    <a:pt x="1383" y="294"/>
                    <a:pt x="1562" y="294"/>
                  </a:cubicBezTo>
                  <a:cubicBezTo>
                    <a:pt x="1708" y="294"/>
                    <a:pt x="1855" y="309"/>
                    <a:pt x="2000" y="309"/>
                  </a:cubicBezTo>
                  <a:cubicBezTo>
                    <a:pt x="2145" y="309"/>
                    <a:pt x="2288" y="294"/>
                    <a:pt x="2425" y="231"/>
                  </a:cubicBezTo>
                  <a:cubicBezTo>
                    <a:pt x="2509" y="171"/>
                    <a:pt x="2521" y="112"/>
                    <a:pt x="2473" y="28"/>
                  </a:cubicBezTo>
                  <a:lnTo>
                    <a:pt x="2473" y="28"/>
                  </a:lnTo>
                  <a:cubicBezTo>
                    <a:pt x="2422" y="30"/>
                    <a:pt x="2372" y="31"/>
                    <a:pt x="2321" y="31"/>
                  </a:cubicBezTo>
                  <a:cubicBezTo>
                    <a:pt x="2004" y="31"/>
                    <a:pt x="1682" y="1"/>
                    <a:pt x="1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5"/>
            <p:cNvSpPr/>
            <p:nvPr/>
          </p:nvSpPr>
          <p:spPr>
            <a:xfrm>
              <a:off x="5831375" y="2048600"/>
              <a:ext cx="32775" cy="11925"/>
            </a:xfrm>
            <a:custGeom>
              <a:avLst/>
              <a:gdLst/>
              <a:ahLst/>
              <a:cxnLst/>
              <a:rect l="l" t="t" r="r" b="b"/>
              <a:pathLst>
                <a:path w="1311" h="477" extrusionOk="0">
                  <a:moveTo>
                    <a:pt x="181" y="0"/>
                  </a:moveTo>
                  <a:cubicBezTo>
                    <a:pt x="108" y="0"/>
                    <a:pt x="51" y="22"/>
                    <a:pt x="36" y="119"/>
                  </a:cubicBezTo>
                  <a:cubicBezTo>
                    <a:pt x="0" y="274"/>
                    <a:pt x="108" y="429"/>
                    <a:pt x="238" y="441"/>
                  </a:cubicBezTo>
                  <a:cubicBezTo>
                    <a:pt x="524" y="477"/>
                    <a:pt x="810" y="453"/>
                    <a:pt x="1096" y="477"/>
                  </a:cubicBezTo>
                  <a:cubicBezTo>
                    <a:pt x="1215" y="429"/>
                    <a:pt x="1298" y="346"/>
                    <a:pt x="1310" y="215"/>
                  </a:cubicBezTo>
                  <a:cubicBezTo>
                    <a:pt x="1310" y="155"/>
                    <a:pt x="1286" y="119"/>
                    <a:pt x="1239" y="72"/>
                  </a:cubicBezTo>
                  <a:cubicBezTo>
                    <a:pt x="929" y="60"/>
                    <a:pt x="631" y="36"/>
                    <a:pt x="322" y="12"/>
                  </a:cubicBezTo>
                  <a:cubicBezTo>
                    <a:pt x="273" y="8"/>
                    <a:pt x="224"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5"/>
            <p:cNvSpPr/>
            <p:nvPr/>
          </p:nvSpPr>
          <p:spPr>
            <a:xfrm>
              <a:off x="5834050" y="1732575"/>
              <a:ext cx="50925" cy="14775"/>
            </a:xfrm>
            <a:custGeom>
              <a:avLst/>
              <a:gdLst/>
              <a:ahLst/>
              <a:cxnLst/>
              <a:rect l="l" t="t" r="r" b="b"/>
              <a:pathLst>
                <a:path w="2037" h="591" extrusionOk="0">
                  <a:moveTo>
                    <a:pt x="830" y="1"/>
                  </a:moveTo>
                  <a:cubicBezTo>
                    <a:pt x="638" y="1"/>
                    <a:pt x="454" y="56"/>
                    <a:pt x="286" y="211"/>
                  </a:cubicBezTo>
                  <a:cubicBezTo>
                    <a:pt x="191" y="295"/>
                    <a:pt x="96" y="390"/>
                    <a:pt x="1" y="473"/>
                  </a:cubicBezTo>
                  <a:cubicBezTo>
                    <a:pt x="140" y="510"/>
                    <a:pt x="300" y="591"/>
                    <a:pt x="432" y="591"/>
                  </a:cubicBezTo>
                  <a:cubicBezTo>
                    <a:pt x="470" y="591"/>
                    <a:pt x="505" y="584"/>
                    <a:pt x="536" y="568"/>
                  </a:cubicBezTo>
                  <a:cubicBezTo>
                    <a:pt x="703" y="503"/>
                    <a:pt x="873" y="485"/>
                    <a:pt x="1043" y="485"/>
                  </a:cubicBezTo>
                  <a:cubicBezTo>
                    <a:pt x="1248" y="485"/>
                    <a:pt x="1454" y="512"/>
                    <a:pt x="1657" y="512"/>
                  </a:cubicBezTo>
                  <a:cubicBezTo>
                    <a:pt x="1777" y="512"/>
                    <a:pt x="1896" y="502"/>
                    <a:pt x="2013" y="473"/>
                  </a:cubicBezTo>
                  <a:cubicBezTo>
                    <a:pt x="2036" y="354"/>
                    <a:pt x="1965" y="295"/>
                    <a:pt x="1882" y="235"/>
                  </a:cubicBezTo>
                  <a:cubicBezTo>
                    <a:pt x="1679" y="164"/>
                    <a:pt x="1477" y="152"/>
                    <a:pt x="1286" y="80"/>
                  </a:cubicBezTo>
                  <a:cubicBezTo>
                    <a:pt x="1131" y="34"/>
                    <a:pt x="978"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5"/>
            <p:cNvSpPr/>
            <p:nvPr/>
          </p:nvSpPr>
          <p:spPr>
            <a:xfrm>
              <a:off x="5866800" y="2058075"/>
              <a:ext cx="32175" cy="24675"/>
            </a:xfrm>
            <a:custGeom>
              <a:avLst/>
              <a:gdLst/>
              <a:ahLst/>
              <a:cxnLst/>
              <a:rect l="l" t="t" r="r" b="b"/>
              <a:pathLst>
                <a:path w="1287" h="987" extrusionOk="0">
                  <a:moveTo>
                    <a:pt x="768" y="1"/>
                  </a:moveTo>
                  <a:cubicBezTo>
                    <a:pt x="567" y="1"/>
                    <a:pt x="406" y="65"/>
                    <a:pt x="286" y="240"/>
                  </a:cubicBezTo>
                  <a:lnTo>
                    <a:pt x="286" y="395"/>
                  </a:lnTo>
                  <a:cubicBezTo>
                    <a:pt x="357" y="645"/>
                    <a:pt x="119" y="693"/>
                    <a:pt x="0" y="812"/>
                  </a:cubicBezTo>
                  <a:cubicBezTo>
                    <a:pt x="102" y="947"/>
                    <a:pt x="234" y="986"/>
                    <a:pt x="366" y="986"/>
                  </a:cubicBezTo>
                  <a:cubicBezTo>
                    <a:pt x="467" y="986"/>
                    <a:pt x="567" y="964"/>
                    <a:pt x="655" y="943"/>
                  </a:cubicBezTo>
                  <a:cubicBezTo>
                    <a:pt x="720" y="929"/>
                    <a:pt x="781" y="924"/>
                    <a:pt x="842" y="924"/>
                  </a:cubicBezTo>
                  <a:cubicBezTo>
                    <a:pt x="992" y="924"/>
                    <a:pt x="1133" y="955"/>
                    <a:pt x="1286" y="955"/>
                  </a:cubicBezTo>
                  <a:cubicBezTo>
                    <a:pt x="1227" y="824"/>
                    <a:pt x="1131" y="729"/>
                    <a:pt x="1000" y="669"/>
                  </a:cubicBezTo>
                  <a:cubicBezTo>
                    <a:pt x="941" y="598"/>
                    <a:pt x="834" y="610"/>
                    <a:pt x="762" y="574"/>
                  </a:cubicBezTo>
                  <a:lnTo>
                    <a:pt x="762" y="574"/>
                  </a:lnTo>
                  <a:cubicBezTo>
                    <a:pt x="796" y="584"/>
                    <a:pt x="833" y="591"/>
                    <a:pt x="868" y="591"/>
                  </a:cubicBezTo>
                  <a:cubicBezTo>
                    <a:pt x="920" y="591"/>
                    <a:pt x="970" y="575"/>
                    <a:pt x="1012" y="526"/>
                  </a:cubicBezTo>
                  <a:lnTo>
                    <a:pt x="1143" y="526"/>
                  </a:lnTo>
                  <a:lnTo>
                    <a:pt x="1143" y="240"/>
                  </a:lnTo>
                  <a:cubicBezTo>
                    <a:pt x="1072" y="109"/>
                    <a:pt x="953" y="26"/>
                    <a:pt x="822" y="2"/>
                  </a:cubicBezTo>
                  <a:cubicBezTo>
                    <a:pt x="803" y="1"/>
                    <a:pt x="786"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5"/>
            <p:cNvSpPr/>
            <p:nvPr/>
          </p:nvSpPr>
          <p:spPr>
            <a:xfrm>
              <a:off x="6082300" y="1789625"/>
              <a:ext cx="24425" cy="27000"/>
            </a:xfrm>
            <a:custGeom>
              <a:avLst/>
              <a:gdLst/>
              <a:ahLst/>
              <a:cxnLst/>
              <a:rect l="l" t="t" r="r" b="b"/>
              <a:pathLst>
                <a:path w="977" h="1080" extrusionOk="0">
                  <a:moveTo>
                    <a:pt x="787" y="0"/>
                  </a:moveTo>
                  <a:cubicBezTo>
                    <a:pt x="716" y="0"/>
                    <a:pt x="635" y="20"/>
                    <a:pt x="560" y="25"/>
                  </a:cubicBezTo>
                  <a:cubicBezTo>
                    <a:pt x="494" y="58"/>
                    <a:pt x="550" y="182"/>
                    <a:pt x="456" y="182"/>
                  </a:cubicBezTo>
                  <a:cubicBezTo>
                    <a:pt x="448" y="182"/>
                    <a:pt x="439" y="181"/>
                    <a:pt x="429" y="180"/>
                  </a:cubicBezTo>
                  <a:cubicBezTo>
                    <a:pt x="381" y="203"/>
                    <a:pt x="346" y="215"/>
                    <a:pt x="298" y="263"/>
                  </a:cubicBezTo>
                  <a:cubicBezTo>
                    <a:pt x="179" y="453"/>
                    <a:pt x="0" y="656"/>
                    <a:pt x="107" y="918"/>
                  </a:cubicBezTo>
                  <a:cubicBezTo>
                    <a:pt x="298" y="1023"/>
                    <a:pt x="417" y="1080"/>
                    <a:pt x="512" y="1080"/>
                  </a:cubicBezTo>
                  <a:cubicBezTo>
                    <a:pt x="630" y="1080"/>
                    <a:pt x="708" y="991"/>
                    <a:pt x="834" y="799"/>
                  </a:cubicBezTo>
                  <a:lnTo>
                    <a:pt x="846" y="799"/>
                  </a:lnTo>
                  <a:cubicBezTo>
                    <a:pt x="893" y="799"/>
                    <a:pt x="917" y="787"/>
                    <a:pt x="965" y="787"/>
                  </a:cubicBezTo>
                  <a:cubicBezTo>
                    <a:pt x="965" y="596"/>
                    <a:pt x="977" y="394"/>
                    <a:pt x="977" y="203"/>
                  </a:cubicBezTo>
                  <a:cubicBezTo>
                    <a:pt x="963" y="38"/>
                    <a:pt x="885"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5"/>
            <p:cNvSpPr/>
            <p:nvPr/>
          </p:nvSpPr>
          <p:spPr>
            <a:xfrm>
              <a:off x="6065925" y="1879525"/>
              <a:ext cx="42875" cy="16125"/>
            </a:xfrm>
            <a:custGeom>
              <a:avLst/>
              <a:gdLst/>
              <a:ahLst/>
              <a:cxnLst/>
              <a:rect l="l" t="t" r="r" b="b"/>
              <a:pathLst>
                <a:path w="1715" h="645" extrusionOk="0">
                  <a:moveTo>
                    <a:pt x="24" y="72"/>
                  </a:moveTo>
                  <a:lnTo>
                    <a:pt x="24" y="72"/>
                  </a:lnTo>
                  <a:cubicBezTo>
                    <a:pt x="0" y="132"/>
                    <a:pt x="0" y="191"/>
                    <a:pt x="48" y="251"/>
                  </a:cubicBezTo>
                  <a:cubicBezTo>
                    <a:pt x="310" y="251"/>
                    <a:pt x="417" y="417"/>
                    <a:pt x="477" y="644"/>
                  </a:cubicBezTo>
                  <a:cubicBezTo>
                    <a:pt x="667" y="632"/>
                    <a:pt x="882" y="632"/>
                    <a:pt x="1072" y="632"/>
                  </a:cubicBezTo>
                  <a:cubicBezTo>
                    <a:pt x="1116" y="584"/>
                    <a:pt x="1159" y="568"/>
                    <a:pt x="1203" y="568"/>
                  </a:cubicBezTo>
                  <a:cubicBezTo>
                    <a:pt x="1298" y="568"/>
                    <a:pt x="1392" y="644"/>
                    <a:pt x="1487" y="644"/>
                  </a:cubicBezTo>
                  <a:cubicBezTo>
                    <a:pt x="1491" y="644"/>
                    <a:pt x="1496" y="644"/>
                    <a:pt x="1501" y="644"/>
                  </a:cubicBezTo>
                  <a:lnTo>
                    <a:pt x="1620" y="644"/>
                  </a:lnTo>
                  <a:cubicBezTo>
                    <a:pt x="1715" y="536"/>
                    <a:pt x="1715" y="429"/>
                    <a:pt x="1620" y="346"/>
                  </a:cubicBezTo>
                  <a:cubicBezTo>
                    <a:pt x="1132" y="1"/>
                    <a:pt x="548" y="167"/>
                    <a:pt x="24" y="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5825425" y="1786950"/>
              <a:ext cx="52100" cy="22950"/>
            </a:xfrm>
            <a:custGeom>
              <a:avLst/>
              <a:gdLst/>
              <a:ahLst/>
              <a:cxnLst/>
              <a:rect l="l" t="t" r="r" b="b"/>
              <a:pathLst>
                <a:path w="2084" h="918" extrusionOk="0">
                  <a:moveTo>
                    <a:pt x="393" y="1"/>
                  </a:moveTo>
                  <a:cubicBezTo>
                    <a:pt x="179" y="108"/>
                    <a:pt x="0" y="203"/>
                    <a:pt x="179" y="477"/>
                  </a:cubicBezTo>
                  <a:cubicBezTo>
                    <a:pt x="204" y="503"/>
                    <a:pt x="233" y="514"/>
                    <a:pt x="262" y="514"/>
                  </a:cubicBezTo>
                  <a:cubicBezTo>
                    <a:pt x="287" y="514"/>
                    <a:pt x="311" y="505"/>
                    <a:pt x="334" y="489"/>
                  </a:cubicBezTo>
                  <a:lnTo>
                    <a:pt x="465" y="489"/>
                  </a:lnTo>
                  <a:cubicBezTo>
                    <a:pt x="596" y="620"/>
                    <a:pt x="798" y="668"/>
                    <a:pt x="917" y="822"/>
                  </a:cubicBezTo>
                  <a:cubicBezTo>
                    <a:pt x="953" y="858"/>
                    <a:pt x="1000" y="894"/>
                    <a:pt x="1060" y="918"/>
                  </a:cubicBezTo>
                  <a:cubicBezTo>
                    <a:pt x="1172" y="548"/>
                    <a:pt x="1404" y="477"/>
                    <a:pt x="1668" y="477"/>
                  </a:cubicBezTo>
                  <a:cubicBezTo>
                    <a:pt x="1794" y="477"/>
                    <a:pt x="1928" y="493"/>
                    <a:pt x="2060" y="501"/>
                  </a:cubicBezTo>
                  <a:cubicBezTo>
                    <a:pt x="2072" y="477"/>
                    <a:pt x="2084" y="441"/>
                    <a:pt x="2084" y="417"/>
                  </a:cubicBezTo>
                  <a:cubicBezTo>
                    <a:pt x="2084" y="358"/>
                    <a:pt x="2060" y="298"/>
                    <a:pt x="2012" y="239"/>
                  </a:cubicBezTo>
                  <a:cubicBezTo>
                    <a:pt x="1824" y="100"/>
                    <a:pt x="1619" y="67"/>
                    <a:pt x="1409" y="67"/>
                  </a:cubicBezTo>
                  <a:cubicBezTo>
                    <a:pt x="1224" y="67"/>
                    <a:pt x="1036" y="93"/>
                    <a:pt x="853" y="93"/>
                  </a:cubicBezTo>
                  <a:cubicBezTo>
                    <a:pt x="694" y="93"/>
                    <a:pt x="538" y="73"/>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5"/>
            <p:cNvSpPr/>
            <p:nvPr/>
          </p:nvSpPr>
          <p:spPr>
            <a:xfrm>
              <a:off x="5563475" y="1971200"/>
              <a:ext cx="45875" cy="10450"/>
            </a:xfrm>
            <a:custGeom>
              <a:avLst/>
              <a:gdLst/>
              <a:ahLst/>
              <a:cxnLst/>
              <a:rect l="l" t="t" r="r" b="b"/>
              <a:pathLst>
                <a:path w="1835" h="418" extrusionOk="0">
                  <a:moveTo>
                    <a:pt x="561" y="1"/>
                  </a:moveTo>
                  <a:cubicBezTo>
                    <a:pt x="446" y="1"/>
                    <a:pt x="331" y="5"/>
                    <a:pt x="215" y="13"/>
                  </a:cubicBezTo>
                  <a:cubicBezTo>
                    <a:pt x="156" y="13"/>
                    <a:pt x="108" y="84"/>
                    <a:pt x="48" y="132"/>
                  </a:cubicBezTo>
                  <a:cubicBezTo>
                    <a:pt x="1" y="167"/>
                    <a:pt x="1" y="227"/>
                    <a:pt x="60" y="275"/>
                  </a:cubicBezTo>
                  <a:cubicBezTo>
                    <a:pt x="196" y="356"/>
                    <a:pt x="346" y="410"/>
                    <a:pt x="499" y="410"/>
                  </a:cubicBezTo>
                  <a:cubicBezTo>
                    <a:pt x="547" y="410"/>
                    <a:pt x="596" y="405"/>
                    <a:pt x="644" y="394"/>
                  </a:cubicBezTo>
                  <a:cubicBezTo>
                    <a:pt x="684" y="354"/>
                    <a:pt x="722" y="337"/>
                    <a:pt x="759" y="337"/>
                  </a:cubicBezTo>
                  <a:cubicBezTo>
                    <a:pt x="811" y="337"/>
                    <a:pt x="862" y="369"/>
                    <a:pt x="918" y="417"/>
                  </a:cubicBezTo>
                  <a:cubicBezTo>
                    <a:pt x="1123" y="296"/>
                    <a:pt x="1350" y="270"/>
                    <a:pt x="1581" y="270"/>
                  </a:cubicBezTo>
                  <a:cubicBezTo>
                    <a:pt x="1645" y="270"/>
                    <a:pt x="1710" y="272"/>
                    <a:pt x="1775" y="275"/>
                  </a:cubicBezTo>
                  <a:cubicBezTo>
                    <a:pt x="1834" y="239"/>
                    <a:pt x="1834" y="191"/>
                    <a:pt x="1775" y="132"/>
                  </a:cubicBezTo>
                  <a:cubicBezTo>
                    <a:pt x="1367" y="48"/>
                    <a:pt x="966" y="1"/>
                    <a:pt x="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5600400" y="1814800"/>
              <a:ext cx="52775" cy="9325"/>
            </a:xfrm>
            <a:custGeom>
              <a:avLst/>
              <a:gdLst/>
              <a:ahLst/>
              <a:cxnLst/>
              <a:rect l="l" t="t" r="r" b="b"/>
              <a:pathLst>
                <a:path w="2111" h="373" extrusionOk="0">
                  <a:moveTo>
                    <a:pt x="1581" y="1"/>
                  </a:moveTo>
                  <a:cubicBezTo>
                    <a:pt x="1048" y="1"/>
                    <a:pt x="532" y="196"/>
                    <a:pt x="0" y="196"/>
                  </a:cubicBezTo>
                  <a:lnTo>
                    <a:pt x="167" y="363"/>
                  </a:lnTo>
                  <a:cubicBezTo>
                    <a:pt x="244" y="359"/>
                    <a:pt x="322" y="357"/>
                    <a:pt x="400" y="357"/>
                  </a:cubicBezTo>
                  <a:cubicBezTo>
                    <a:pt x="634" y="357"/>
                    <a:pt x="871" y="372"/>
                    <a:pt x="1109" y="372"/>
                  </a:cubicBezTo>
                  <a:cubicBezTo>
                    <a:pt x="1426" y="372"/>
                    <a:pt x="1744" y="345"/>
                    <a:pt x="2060" y="220"/>
                  </a:cubicBezTo>
                  <a:cubicBezTo>
                    <a:pt x="2110" y="157"/>
                    <a:pt x="2101" y="138"/>
                    <a:pt x="2065" y="138"/>
                  </a:cubicBezTo>
                  <a:cubicBezTo>
                    <a:pt x="2013" y="138"/>
                    <a:pt x="1905" y="180"/>
                    <a:pt x="1852" y="180"/>
                  </a:cubicBezTo>
                  <a:cubicBezTo>
                    <a:pt x="1806" y="180"/>
                    <a:pt x="1803" y="148"/>
                    <a:pt x="1917" y="30"/>
                  </a:cubicBezTo>
                  <a:cubicBezTo>
                    <a:pt x="1804" y="9"/>
                    <a:pt x="1692" y="1"/>
                    <a:pt x="15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5"/>
            <p:cNvSpPr/>
            <p:nvPr/>
          </p:nvSpPr>
          <p:spPr>
            <a:xfrm>
              <a:off x="5600475" y="2085750"/>
              <a:ext cx="84175" cy="7825"/>
            </a:xfrm>
            <a:custGeom>
              <a:avLst/>
              <a:gdLst/>
              <a:ahLst/>
              <a:cxnLst/>
              <a:rect l="l" t="t" r="r" b="b"/>
              <a:pathLst>
                <a:path w="3367" h="313" extrusionOk="0">
                  <a:moveTo>
                    <a:pt x="2917" y="0"/>
                  </a:moveTo>
                  <a:cubicBezTo>
                    <a:pt x="2683" y="0"/>
                    <a:pt x="2442" y="83"/>
                    <a:pt x="2215" y="83"/>
                  </a:cubicBezTo>
                  <a:cubicBezTo>
                    <a:pt x="2103" y="83"/>
                    <a:pt x="1994" y="63"/>
                    <a:pt x="1890" y="3"/>
                  </a:cubicBezTo>
                  <a:cubicBezTo>
                    <a:pt x="1259" y="3"/>
                    <a:pt x="640" y="15"/>
                    <a:pt x="9" y="15"/>
                  </a:cubicBezTo>
                  <a:cubicBezTo>
                    <a:pt x="1" y="185"/>
                    <a:pt x="81" y="206"/>
                    <a:pt x="185" y="206"/>
                  </a:cubicBezTo>
                  <a:cubicBezTo>
                    <a:pt x="220" y="206"/>
                    <a:pt x="258" y="204"/>
                    <a:pt x="296" y="204"/>
                  </a:cubicBezTo>
                  <a:cubicBezTo>
                    <a:pt x="312" y="204"/>
                    <a:pt x="327" y="204"/>
                    <a:pt x="342" y="205"/>
                  </a:cubicBezTo>
                  <a:lnTo>
                    <a:pt x="1366" y="205"/>
                  </a:lnTo>
                  <a:cubicBezTo>
                    <a:pt x="1485" y="217"/>
                    <a:pt x="1616" y="193"/>
                    <a:pt x="1735" y="253"/>
                  </a:cubicBezTo>
                  <a:lnTo>
                    <a:pt x="1759" y="312"/>
                  </a:lnTo>
                  <a:cubicBezTo>
                    <a:pt x="1945" y="275"/>
                    <a:pt x="2132" y="269"/>
                    <a:pt x="2318" y="269"/>
                  </a:cubicBezTo>
                  <a:cubicBezTo>
                    <a:pt x="2401" y="269"/>
                    <a:pt x="2484" y="271"/>
                    <a:pt x="2567" y="271"/>
                  </a:cubicBezTo>
                  <a:cubicBezTo>
                    <a:pt x="2837" y="271"/>
                    <a:pt x="3105" y="259"/>
                    <a:pt x="3367" y="157"/>
                  </a:cubicBezTo>
                  <a:cubicBezTo>
                    <a:pt x="3224" y="36"/>
                    <a:pt x="3072" y="0"/>
                    <a:pt x="2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6062050" y="1789200"/>
              <a:ext cx="29800" cy="25275"/>
            </a:xfrm>
            <a:custGeom>
              <a:avLst/>
              <a:gdLst/>
              <a:ahLst/>
              <a:cxnLst/>
              <a:rect l="l" t="t" r="r" b="b"/>
              <a:pathLst>
                <a:path w="1192" h="1011" extrusionOk="0">
                  <a:moveTo>
                    <a:pt x="490" y="1"/>
                  </a:moveTo>
                  <a:cubicBezTo>
                    <a:pt x="469" y="1"/>
                    <a:pt x="449" y="2"/>
                    <a:pt x="429" y="6"/>
                  </a:cubicBezTo>
                  <a:cubicBezTo>
                    <a:pt x="298" y="42"/>
                    <a:pt x="179" y="101"/>
                    <a:pt x="96" y="185"/>
                  </a:cubicBezTo>
                  <a:cubicBezTo>
                    <a:pt x="36" y="268"/>
                    <a:pt x="1" y="351"/>
                    <a:pt x="72" y="447"/>
                  </a:cubicBezTo>
                  <a:cubicBezTo>
                    <a:pt x="390" y="447"/>
                    <a:pt x="303" y="1011"/>
                    <a:pt x="631" y="1011"/>
                  </a:cubicBezTo>
                  <a:cubicBezTo>
                    <a:pt x="672" y="1011"/>
                    <a:pt x="719" y="1002"/>
                    <a:pt x="775" y="982"/>
                  </a:cubicBezTo>
                  <a:cubicBezTo>
                    <a:pt x="822" y="970"/>
                    <a:pt x="870" y="947"/>
                    <a:pt x="917" y="947"/>
                  </a:cubicBezTo>
                  <a:cubicBezTo>
                    <a:pt x="1037" y="732"/>
                    <a:pt x="1191" y="518"/>
                    <a:pt x="1191" y="256"/>
                  </a:cubicBezTo>
                  <a:cubicBezTo>
                    <a:pt x="1179" y="220"/>
                    <a:pt x="1168" y="208"/>
                    <a:pt x="1144" y="173"/>
                  </a:cubicBezTo>
                  <a:cubicBezTo>
                    <a:pt x="989" y="89"/>
                    <a:pt x="810" y="77"/>
                    <a:pt x="632" y="6"/>
                  </a:cubicBezTo>
                  <a:cubicBezTo>
                    <a:pt x="576" y="6"/>
                    <a:pt x="531"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5747725" y="1922150"/>
              <a:ext cx="35750" cy="9925"/>
            </a:xfrm>
            <a:custGeom>
              <a:avLst/>
              <a:gdLst/>
              <a:ahLst/>
              <a:cxnLst/>
              <a:rect l="l" t="t" r="r" b="b"/>
              <a:pathLst>
                <a:path w="1430" h="397" extrusionOk="0">
                  <a:moveTo>
                    <a:pt x="597" y="1"/>
                  </a:moveTo>
                  <a:cubicBezTo>
                    <a:pt x="397" y="1"/>
                    <a:pt x="198" y="26"/>
                    <a:pt x="1" y="93"/>
                  </a:cubicBezTo>
                  <a:cubicBezTo>
                    <a:pt x="60" y="189"/>
                    <a:pt x="108" y="296"/>
                    <a:pt x="155" y="379"/>
                  </a:cubicBezTo>
                  <a:cubicBezTo>
                    <a:pt x="190" y="378"/>
                    <a:pt x="225" y="378"/>
                    <a:pt x="259" y="378"/>
                  </a:cubicBezTo>
                  <a:cubicBezTo>
                    <a:pt x="490" y="378"/>
                    <a:pt x="721" y="396"/>
                    <a:pt x="949" y="396"/>
                  </a:cubicBezTo>
                  <a:cubicBezTo>
                    <a:pt x="1110" y="396"/>
                    <a:pt x="1271" y="387"/>
                    <a:pt x="1429" y="355"/>
                  </a:cubicBezTo>
                  <a:cubicBezTo>
                    <a:pt x="1429" y="236"/>
                    <a:pt x="1382" y="129"/>
                    <a:pt x="1263" y="70"/>
                  </a:cubicBezTo>
                  <a:cubicBezTo>
                    <a:pt x="1043" y="32"/>
                    <a:pt x="820"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5455425" y="1994050"/>
              <a:ext cx="33075" cy="14975"/>
            </a:xfrm>
            <a:custGeom>
              <a:avLst/>
              <a:gdLst/>
              <a:ahLst/>
              <a:cxnLst/>
              <a:rect l="l" t="t" r="r" b="b"/>
              <a:pathLst>
                <a:path w="1323" h="599" extrusionOk="0">
                  <a:moveTo>
                    <a:pt x="766" y="1"/>
                  </a:moveTo>
                  <a:cubicBezTo>
                    <a:pt x="633" y="1"/>
                    <a:pt x="501" y="28"/>
                    <a:pt x="370" y="63"/>
                  </a:cubicBezTo>
                  <a:cubicBezTo>
                    <a:pt x="239" y="134"/>
                    <a:pt x="120" y="218"/>
                    <a:pt x="13" y="349"/>
                  </a:cubicBezTo>
                  <a:cubicBezTo>
                    <a:pt x="13" y="373"/>
                    <a:pt x="1" y="408"/>
                    <a:pt x="1" y="432"/>
                  </a:cubicBezTo>
                  <a:cubicBezTo>
                    <a:pt x="13" y="468"/>
                    <a:pt x="36" y="480"/>
                    <a:pt x="60" y="515"/>
                  </a:cubicBezTo>
                  <a:cubicBezTo>
                    <a:pt x="489" y="444"/>
                    <a:pt x="965" y="599"/>
                    <a:pt x="1322" y="194"/>
                  </a:cubicBezTo>
                  <a:cubicBezTo>
                    <a:pt x="1130" y="50"/>
                    <a:pt x="947"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5529250" y="2061650"/>
              <a:ext cx="46150" cy="12450"/>
            </a:xfrm>
            <a:custGeom>
              <a:avLst/>
              <a:gdLst/>
              <a:ahLst/>
              <a:cxnLst/>
              <a:rect l="l" t="t" r="r" b="b"/>
              <a:pathLst>
                <a:path w="1846" h="498" extrusionOk="0">
                  <a:moveTo>
                    <a:pt x="1388" y="1"/>
                  </a:moveTo>
                  <a:cubicBezTo>
                    <a:pt x="1174" y="1"/>
                    <a:pt x="946" y="86"/>
                    <a:pt x="727" y="86"/>
                  </a:cubicBezTo>
                  <a:cubicBezTo>
                    <a:pt x="719" y="86"/>
                    <a:pt x="711" y="86"/>
                    <a:pt x="703" y="86"/>
                  </a:cubicBezTo>
                  <a:cubicBezTo>
                    <a:pt x="694" y="83"/>
                    <a:pt x="684" y="82"/>
                    <a:pt x="675" y="82"/>
                  </a:cubicBezTo>
                  <a:cubicBezTo>
                    <a:pt x="591" y="82"/>
                    <a:pt x="507" y="172"/>
                    <a:pt x="416" y="172"/>
                  </a:cubicBezTo>
                  <a:cubicBezTo>
                    <a:pt x="375" y="172"/>
                    <a:pt x="331" y="153"/>
                    <a:pt x="286" y="97"/>
                  </a:cubicBezTo>
                  <a:cubicBezTo>
                    <a:pt x="203" y="97"/>
                    <a:pt x="96" y="109"/>
                    <a:pt x="1" y="109"/>
                  </a:cubicBezTo>
                  <a:cubicBezTo>
                    <a:pt x="36" y="217"/>
                    <a:pt x="84" y="324"/>
                    <a:pt x="143" y="407"/>
                  </a:cubicBezTo>
                  <a:cubicBezTo>
                    <a:pt x="233" y="474"/>
                    <a:pt x="324" y="497"/>
                    <a:pt x="415" y="497"/>
                  </a:cubicBezTo>
                  <a:cubicBezTo>
                    <a:pt x="567" y="497"/>
                    <a:pt x="721" y="432"/>
                    <a:pt x="870" y="395"/>
                  </a:cubicBezTo>
                  <a:cubicBezTo>
                    <a:pt x="870" y="383"/>
                    <a:pt x="882" y="371"/>
                    <a:pt x="917" y="347"/>
                  </a:cubicBezTo>
                  <a:cubicBezTo>
                    <a:pt x="920" y="345"/>
                    <a:pt x="925" y="343"/>
                    <a:pt x="932" y="343"/>
                  </a:cubicBezTo>
                  <a:cubicBezTo>
                    <a:pt x="952" y="343"/>
                    <a:pt x="983" y="356"/>
                    <a:pt x="1001" y="383"/>
                  </a:cubicBezTo>
                  <a:cubicBezTo>
                    <a:pt x="1096" y="383"/>
                    <a:pt x="1191" y="395"/>
                    <a:pt x="1286" y="395"/>
                  </a:cubicBezTo>
                  <a:cubicBezTo>
                    <a:pt x="1453" y="395"/>
                    <a:pt x="1608" y="371"/>
                    <a:pt x="1751" y="276"/>
                  </a:cubicBezTo>
                  <a:cubicBezTo>
                    <a:pt x="1775" y="264"/>
                    <a:pt x="1822" y="252"/>
                    <a:pt x="1846" y="228"/>
                  </a:cubicBezTo>
                  <a:cubicBezTo>
                    <a:pt x="1709" y="51"/>
                    <a:pt x="1553" y="1"/>
                    <a:pt x="13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5786125" y="1805700"/>
              <a:ext cx="44975" cy="11350"/>
            </a:xfrm>
            <a:custGeom>
              <a:avLst/>
              <a:gdLst/>
              <a:ahLst/>
              <a:cxnLst/>
              <a:rect l="l" t="t" r="r" b="b"/>
              <a:pathLst>
                <a:path w="1799" h="454" extrusionOk="0">
                  <a:moveTo>
                    <a:pt x="1243" y="1"/>
                  </a:moveTo>
                  <a:cubicBezTo>
                    <a:pt x="1131" y="1"/>
                    <a:pt x="1020" y="95"/>
                    <a:pt x="900" y="95"/>
                  </a:cubicBezTo>
                  <a:cubicBezTo>
                    <a:pt x="852" y="95"/>
                    <a:pt x="802" y="80"/>
                    <a:pt x="751" y="37"/>
                  </a:cubicBezTo>
                  <a:lnTo>
                    <a:pt x="489" y="37"/>
                  </a:lnTo>
                  <a:cubicBezTo>
                    <a:pt x="370" y="215"/>
                    <a:pt x="1" y="96"/>
                    <a:pt x="48" y="453"/>
                  </a:cubicBezTo>
                  <a:cubicBezTo>
                    <a:pt x="152" y="445"/>
                    <a:pt x="257" y="442"/>
                    <a:pt x="362" y="442"/>
                  </a:cubicBezTo>
                  <a:cubicBezTo>
                    <a:pt x="546" y="442"/>
                    <a:pt x="732" y="450"/>
                    <a:pt x="917" y="450"/>
                  </a:cubicBezTo>
                  <a:cubicBezTo>
                    <a:pt x="1209" y="450"/>
                    <a:pt x="1501" y="429"/>
                    <a:pt x="1787" y="322"/>
                  </a:cubicBezTo>
                  <a:cubicBezTo>
                    <a:pt x="1798" y="263"/>
                    <a:pt x="1787" y="227"/>
                    <a:pt x="1751" y="215"/>
                  </a:cubicBezTo>
                  <a:cubicBezTo>
                    <a:pt x="1727" y="168"/>
                    <a:pt x="1691" y="144"/>
                    <a:pt x="1656" y="120"/>
                  </a:cubicBezTo>
                  <a:cubicBezTo>
                    <a:pt x="1632" y="132"/>
                    <a:pt x="1611" y="138"/>
                    <a:pt x="1592" y="138"/>
                  </a:cubicBezTo>
                  <a:cubicBezTo>
                    <a:pt x="1572" y="138"/>
                    <a:pt x="1554" y="132"/>
                    <a:pt x="1537" y="120"/>
                  </a:cubicBezTo>
                  <a:cubicBezTo>
                    <a:pt x="1537" y="84"/>
                    <a:pt x="1513" y="48"/>
                    <a:pt x="1477" y="37"/>
                  </a:cubicBezTo>
                  <a:cubicBezTo>
                    <a:pt x="1429" y="37"/>
                    <a:pt x="1382" y="25"/>
                    <a:pt x="1334" y="25"/>
                  </a:cubicBezTo>
                  <a:cubicBezTo>
                    <a:pt x="1304" y="7"/>
                    <a:pt x="1273" y="1"/>
                    <a:pt x="1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5818575" y="1988700"/>
              <a:ext cx="33650" cy="10800"/>
            </a:xfrm>
            <a:custGeom>
              <a:avLst/>
              <a:gdLst/>
              <a:ahLst/>
              <a:cxnLst/>
              <a:rect l="l" t="t" r="r" b="b"/>
              <a:pathLst>
                <a:path w="1346" h="432" extrusionOk="0">
                  <a:moveTo>
                    <a:pt x="853" y="1"/>
                  </a:moveTo>
                  <a:cubicBezTo>
                    <a:pt x="567" y="1"/>
                    <a:pt x="286" y="33"/>
                    <a:pt x="0" y="110"/>
                  </a:cubicBezTo>
                  <a:cubicBezTo>
                    <a:pt x="24" y="206"/>
                    <a:pt x="119" y="217"/>
                    <a:pt x="179" y="277"/>
                  </a:cubicBezTo>
                  <a:cubicBezTo>
                    <a:pt x="215" y="337"/>
                    <a:pt x="274" y="384"/>
                    <a:pt x="322" y="432"/>
                  </a:cubicBezTo>
                  <a:lnTo>
                    <a:pt x="1036" y="432"/>
                  </a:lnTo>
                  <a:cubicBezTo>
                    <a:pt x="1322" y="432"/>
                    <a:pt x="1346" y="229"/>
                    <a:pt x="1322" y="27"/>
                  </a:cubicBezTo>
                  <a:cubicBezTo>
                    <a:pt x="1163" y="10"/>
                    <a:pt x="1007"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5517950" y="1973400"/>
              <a:ext cx="47650" cy="8575"/>
            </a:xfrm>
            <a:custGeom>
              <a:avLst/>
              <a:gdLst/>
              <a:ahLst/>
              <a:cxnLst/>
              <a:rect l="l" t="t" r="r" b="b"/>
              <a:pathLst>
                <a:path w="1906" h="343" extrusionOk="0">
                  <a:moveTo>
                    <a:pt x="993" y="0"/>
                  </a:moveTo>
                  <a:cubicBezTo>
                    <a:pt x="603" y="0"/>
                    <a:pt x="210" y="36"/>
                    <a:pt x="0" y="163"/>
                  </a:cubicBezTo>
                  <a:cubicBezTo>
                    <a:pt x="155" y="341"/>
                    <a:pt x="429" y="210"/>
                    <a:pt x="607" y="341"/>
                  </a:cubicBezTo>
                  <a:cubicBezTo>
                    <a:pt x="645" y="342"/>
                    <a:pt x="682" y="343"/>
                    <a:pt x="719" y="343"/>
                  </a:cubicBezTo>
                  <a:cubicBezTo>
                    <a:pt x="1118" y="343"/>
                    <a:pt x="1502" y="285"/>
                    <a:pt x="1905" y="187"/>
                  </a:cubicBezTo>
                  <a:cubicBezTo>
                    <a:pt x="1881" y="151"/>
                    <a:pt x="1881" y="91"/>
                    <a:pt x="1881" y="44"/>
                  </a:cubicBezTo>
                  <a:cubicBezTo>
                    <a:pt x="1671" y="27"/>
                    <a:pt x="1333" y="0"/>
                    <a:pt x="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5658125" y="1786825"/>
              <a:ext cx="48250" cy="8200"/>
            </a:xfrm>
            <a:custGeom>
              <a:avLst/>
              <a:gdLst/>
              <a:ahLst/>
              <a:cxnLst/>
              <a:rect l="l" t="t" r="r" b="b"/>
              <a:pathLst>
                <a:path w="1930" h="328" extrusionOk="0">
                  <a:moveTo>
                    <a:pt x="710" y="0"/>
                  </a:moveTo>
                  <a:cubicBezTo>
                    <a:pt x="466" y="0"/>
                    <a:pt x="227" y="39"/>
                    <a:pt x="1" y="184"/>
                  </a:cubicBezTo>
                  <a:cubicBezTo>
                    <a:pt x="120" y="303"/>
                    <a:pt x="299" y="196"/>
                    <a:pt x="418" y="315"/>
                  </a:cubicBezTo>
                  <a:cubicBezTo>
                    <a:pt x="894" y="327"/>
                    <a:pt x="1382" y="327"/>
                    <a:pt x="1858" y="327"/>
                  </a:cubicBezTo>
                  <a:cubicBezTo>
                    <a:pt x="1930" y="292"/>
                    <a:pt x="1930" y="232"/>
                    <a:pt x="1858" y="184"/>
                  </a:cubicBezTo>
                  <a:lnTo>
                    <a:pt x="1715" y="30"/>
                  </a:lnTo>
                  <a:cubicBezTo>
                    <a:pt x="1648" y="83"/>
                    <a:pt x="1582" y="102"/>
                    <a:pt x="1517" y="102"/>
                  </a:cubicBezTo>
                  <a:cubicBezTo>
                    <a:pt x="1408" y="102"/>
                    <a:pt x="1298" y="52"/>
                    <a:pt x="1180" y="30"/>
                  </a:cubicBezTo>
                  <a:cubicBezTo>
                    <a:pt x="1022" y="16"/>
                    <a:pt x="865" y="0"/>
                    <a:pt x="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5876925" y="1786500"/>
              <a:ext cx="34250" cy="26975"/>
            </a:xfrm>
            <a:custGeom>
              <a:avLst/>
              <a:gdLst/>
              <a:ahLst/>
              <a:cxnLst/>
              <a:rect l="l" t="t" r="r" b="b"/>
              <a:pathLst>
                <a:path w="1370" h="1079" extrusionOk="0">
                  <a:moveTo>
                    <a:pt x="917" y="0"/>
                  </a:moveTo>
                  <a:cubicBezTo>
                    <a:pt x="752" y="0"/>
                    <a:pt x="593" y="92"/>
                    <a:pt x="429" y="150"/>
                  </a:cubicBezTo>
                  <a:cubicBezTo>
                    <a:pt x="324" y="159"/>
                    <a:pt x="522" y="440"/>
                    <a:pt x="403" y="440"/>
                  </a:cubicBezTo>
                  <a:cubicBezTo>
                    <a:pt x="372" y="440"/>
                    <a:pt x="321" y="422"/>
                    <a:pt x="238" y="376"/>
                  </a:cubicBezTo>
                  <a:cubicBezTo>
                    <a:pt x="225" y="365"/>
                    <a:pt x="209" y="361"/>
                    <a:pt x="191" y="361"/>
                  </a:cubicBezTo>
                  <a:cubicBezTo>
                    <a:pt x="129" y="361"/>
                    <a:pt x="46" y="418"/>
                    <a:pt x="0" y="483"/>
                  </a:cubicBezTo>
                  <a:lnTo>
                    <a:pt x="0" y="507"/>
                  </a:lnTo>
                  <a:cubicBezTo>
                    <a:pt x="98" y="613"/>
                    <a:pt x="223" y="630"/>
                    <a:pt x="350" y="630"/>
                  </a:cubicBezTo>
                  <a:cubicBezTo>
                    <a:pt x="409" y="630"/>
                    <a:pt x="467" y="626"/>
                    <a:pt x="524" y="626"/>
                  </a:cubicBezTo>
                  <a:cubicBezTo>
                    <a:pt x="714" y="626"/>
                    <a:pt x="845" y="686"/>
                    <a:pt x="845" y="900"/>
                  </a:cubicBezTo>
                  <a:cubicBezTo>
                    <a:pt x="857" y="995"/>
                    <a:pt x="953" y="1007"/>
                    <a:pt x="976" y="1055"/>
                  </a:cubicBezTo>
                  <a:cubicBezTo>
                    <a:pt x="1024" y="1078"/>
                    <a:pt x="1072" y="1078"/>
                    <a:pt x="1119" y="1078"/>
                  </a:cubicBezTo>
                  <a:cubicBezTo>
                    <a:pt x="1238" y="1031"/>
                    <a:pt x="1310" y="959"/>
                    <a:pt x="1334" y="840"/>
                  </a:cubicBezTo>
                  <a:cubicBezTo>
                    <a:pt x="1322" y="697"/>
                    <a:pt x="1369" y="555"/>
                    <a:pt x="1274" y="435"/>
                  </a:cubicBezTo>
                  <a:cubicBezTo>
                    <a:pt x="1143" y="340"/>
                    <a:pt x="1203" y="185"/>
                    <a:pt x="1143" y="66"/>
                  </a:cubicBezTo>
                  <a:cubicBezTo>
                    <a:pt x="1066" y="19"/>
                    <a:pt x="991"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5"/>
            <p:cNvSpPr/>
            <p:nvPr/>
          </p:nvSpPr>
          <p:spPr>
            <a:xfrm>
              <a:off x="5924825" y="1734125"/>
              <a:ext cx="49450" cy="14475"/>
            </a:xfrm>
            <a:custGeom>
              <a:avLst/>
              <a:gdLst/>
              <a:ahLst/>
              <a:cxnLst/>
              <a:rect l="l" t="t" r="r" b="b"/>
              <a:pathLst>
                <a:path w="1978" h="579" extrusionOk="0">
                  <a:moveTo>
                    <a:pt x="1659" y="1"/>
                  </a:moveTo>
                  <a:cubicBezTo>
                    <a:pt x="1507" y="1"/>
                    <a:pt x="1338" y="94"/>
                    <a:pt x="1180" y="114"/>
                  </a:cubicBezTo>
                  <a:cubicBezTo>
                    <a:pt x="1054" y="177"/>
                    <a:pt x="932" y="219"/>
                    <a:pt x="809" y="219"/>
                  </a:cubicBezTo>
                  <a:cubicBezTo>
                    <a:pt x="723" y="219"/>
                    <a:pt x="637" y="198"/>
                    <a:pt x="549" y="149"/>
                  </a:cubicBezTo>
                  <a:cubicBezTo>
                    <a:pt x="455" y="102"/>
                    <a:pt x="356" y="50"/>
                    <a:pt x="255" y="50"/>
                  </a:cubicBezTo>
                  <a:cubicBezTo>
                    <a:pt x="203" y="50"/>
                    <a:pt x="149" y="65"/>
                    <a:pt x="96" y="102"/>
                  </a:cubicBezTo>
                  <a:cubicBezTo>
                    <a:pt x="1" y="268"/>
                    <a:pt x="132" y="340"/>
                    <a:pt x="239" y="411"/>
                  </a:cubicBezTo>
                  <a:cubicBezTo>
                    <a:pt x="473" y="547"/>
                    <a:pt x="714" y="579"/>
                    <a:pt x="956" y="579"/>
                  </a:cubicBezTo>
                  <a:cubicBezTo>
                    <a:pt x="1169" y="579"/>
                    <a:pt x="1384" y="554"/>
                    <a:pt x="1596" y="554"/>
                  </a:cubicBezTo>
                  <a:cubicBezTo>
                    <a:pt x="1672" y="554"/>
                    <a:pt x="1747" y="557"/>
                    <a:pt x="1823" y="566"/>
                  </a:cubicBezTo>
                  <a:cubicBezTo>
                    <a:pt x="1715" y="387"/>
                    <a:pt x="1739" y="268"/>
                    <a:pt x="1977" y="268"/>
                  </a:cubicBezTo>
                  <a:cubicBezTo>
                    <a:pt x="1892" y="61"/>
                    <a:pt x="1781" y="1"/>
                    <a:pt x="1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5"/>
            <p:cNvSpPr/>
            <p:nvPr/>
          </p:nvSpPr>
          <p:spPr>
            <a:xfrm>
              <a:off x="6012350" y="1952750"/>
              <a:ext cx="39025" cy="11050"/>
            </a:xfrm>
            <a:custGeom>
              <a:avLst/>
              <a:gdLst/>
              <a:ahLst/>
              <a:cxnLst/>
              <a:rect l="l" t="t" r="r" b="b"/>
              <a:pathLst>
                <a:path w="1561" h="442" extrusionOk="0">
                  <a:moveTo>
                    <a:pt x="1322" y="1"/>
                  </a:moveTo>
                  <a:cubicBezTo>
                    <a:pt x="893" y="1"/>
                    <a:pt x="477" y="24"/>
                    <a:pt x="48" y="24"/>
                  </a:cubicBezTo>
                  <a:cubicBezTo>
                    <a:pt x="0" y="334"/>
                    <a:pt x="381" y="227"/>
                    <a:pt x="465" y="417"/>
                  </a:cubicBezTo>
                  <a:cubicBezTo>
                    <a:pt x="500" y="417"/>
                    <a:pt x="560" y="441"/>
                    <a:pt x="608" y="441"/>
                  </a:cubicBezTo>
                  <a:cubicBezTo>
                    <a:pt x="608" y="417"/>
                    <a:pt x="619" y="405"/>
                    <a:pt x="655" y="393"/>
                  </a:cubicBezTo>
                  <a:cubicBezTo>
                    <a:pt x="662" y="390"/>
                    <a:pt x="669" y="389"/>
                    <a:pt x="676" y="389"/>
                  </a:cubicBezTo>
                  <a:cubicBezTo>
                    <a:pt x="697" y="389"/>
                    <a:pt x="721" y="400"/>
                    <a:pt x="739" y="417"/>
                  </a:cubicBezTo>
                  <a:cubicBezTo>
                    <a:pt x="762" y="415"/>
                    <a:pt x="786" y="414"/>
                    <a:pt x="810" y="414"/>
                  </a:cubicBezTo>
                  <a:cubicBezTo>
                    <a:pt x="920" y="414"/>
                    <a:pt x="1030" y="434"/>
                    <a:pt x="1136" y="434"/>
                  </a:cubicBezTo>
                  <a:cubicBezTo>
                    <a:pt x="1257" y="434"/>
                    <a:pt x="1373" y="408"/>
                    <a:pt x="1477" y="298"/>
                  </a:cubicBezTo>
                  <a:cubicBezTo>
                    <a:pt x="1560" y="143"/>
                    <a:pt x="1429" y="60"/>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5333400" y="1848950"/>
              <a:ext cx="36625" cy="12750"/>
            </a:xfrm>
            <a:custGeom>
              <a:avLst/>
              <a:gdLst/>
              <a:ahLst/>
              <a:cxnLst/>
              <a:rect l="l" t="t" r="r" b="b"/>
              <a:pathLst>
                <a:path w="1465" h="510" extrusionOk="0">
                  <a:moveTo>
                    <a:pt x="892" y="1"/>
                  </a:moveTo>
                  <a:cubicBezTo>
                    <a:pt x="609" y="1"/>
                    <a:pt x="337" y="46"/>
                    <a:pt x="72" y="140"/>
                  </a:cubicBezTo>
                  <a:cubicBezTo>
                    <a:pt x="0" y="223"/>
                    <a:pt x="0" y="331"/>
                    <a:pt x="72" y="426"/>
                  </a:cubicBezTo>
                  <a:lnTo>
                    <a:pt x="95" y="462"/>
                  </a:lnTo>
                  <a:cubicBezTo>
                    <a:pt x="512" y="390"/>
                    <a:pt x="965" y="509"/>
                    <a:pt x="1369" y="295"/>
                  </a:cubicBezTo>
                  <a:cubicBezTo>
                    <a:pt x="1465" y="140"/>
                    <a:pt x="1334" y="81"/>
                    <a:pt x="1227" y="21"/>
                  </a:cubicBezTo>
                  <a:cubicBezTo>
                    <a:pt x="1113" y="8"/>
                    <a:pt x="1002" y="1"/>
                    <a:pt x="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5536100" y="1875075"/>
              <a:ext cx="39900" cy="9400"/>
            </a:xfrm>
            <a:custGeom>
              <a:avLst/>
              <a:gdLst/>
              <a:ahLst/>
              <a:cxnLst/>
              <a:rect l="l" t="t" r="r" b="b"/>
              <a:pathLst>
                <a:path w="1596" h="376" extrusionOk="0">
                  <a:moveTo>
                    <a:pt x="143" y="0"/>
                  </a:moveTo>
                  <a:cubicBezTo>
                    <a:pt x="72" y="48"/>
                    <a:pt x="24" y="107"/>
                    <a:pt x="0" y="179"/>
                  </a:cubicBezTo>
                  <a:lnTo>
                    <a:pt x="0" y="250"/>
                  </a:lnTo>
                  <a:cubicBezTo>
                    <a:pt x="72" y="357"/>
                    <a:pt x="179" y="369"/>
                    <a:pt x="298" y="369"/>
                  </a:cubicBezTo>
                  <a:cubicBezTo>
                    <a:pt x="298" y="357"/>
                    <a:pt x="310" y="345"/>
                    <a:pt x="346" y="345"/>
                  </a:cubicBezTo>
                  <a:cubicBezTo>
                    <a:pt x="369" y="345"/>
                    <a:pt x="405" y="345"/>
                    <a:pt x="429" y="369"/>
                  </a:cubicBezTo>
                  <a:cubicBezTo>
                    <a:pt x="468" y="374"/>
                    <a:pt x="506" y="376"/>
                    <a:pt x="544" y="376"/>
                  </a:cubicBezTo>
                  <a:cubicBezTo>
                    <a:pt x="719" y="376"/>
                    <a:pt x="888" y="334"/>
                    <a:pt x="1061" y="334"/>
                  </a:cubicBezTo>
                  <a:cubicBezTo>
                    <a:pt x="1127" y="334"/>
                    <a:pt x="1194" y="340"/>
                    <a:pt x="1262" y="357"/>
                  </a:cubicBezTo>
                  <a:cubicBezTo>
                    <a:pt x="1292" y="366"/>
                    <a:pt x="1323" y="371"/>
                    <a:pt x="1354" y="371"/>
                  </a:cubicBezTo>
                  <a:cubicBezTo>
                    <a:pt x="1480" y="371"/>
                    <a:pt x="1596" y="289"/>
                    <a:pt x="1596" y="107"/>
                  </a:cubicBezTo>
                  <a:cubicBezTo>
                    <a:pt x="1548" y="60"/>
                    <a:pt x="1498" y="36"/>
                    <a:pt x="1447" y="36"/>
                  </a:cubicBezTo>
                  <a:cubicBezTo>
                    <a:pt x="1396" y="36"/>
                    <a:pt x="1346" y="60"/>
                    <a:pt x="1298" y="107"/>
                  </a:cubicBezTo>
                  <a:cubicBezTo>
                    <a:pt x="1188" y="62"/>
                    <a:pt x="1076" y="49"/>
                    <a:pt x="965" y="49"/>
                  </a:cubicBezTo>
                  <a:cubicBezTo>
                    <a:pt x="814" y="49"/>
                    <a:pt x="663" y="73"/>
                    <a:pt x="512" y="73"/>
                  </a:cubicBezTo>
                  <a:cubicBezTo>
                    <a:pt x="388" y="73"/>
                    <a:pt x="265" y="57"/>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5"/>
            <p:cNvSpPr/>
            <p:nvPr/>
          </p:nvSpPr>
          <p:spPr>
            <a:xfrm>
              <a:off x="6053125" y="1796900"/>
              <a:ext cx="28300" cy="20025"/>
            </a:xfrm>
            <a:custGeom>
              <a:avLst/>
              <a:gdLst/>
              <a:ahLst/>
              <a:cxnLst/>
              <a:rect l="l" t="t" r="r" b="b"/>
              <a:pathLst>
                <a:path w="1132" h="801" extrusionOk="0">
                  <a:moveTo>
                    <a:pt x="242" y="0"/>
                  </a:moveTo>
                  <a:cubicBezTo>
                    <a:pt x="201" y="0"/>
                    <a:pt x="159" y="12"/>
                    <a:pt x="120" y="31"/>
                  </a:cubicBezTo>
                  <a:cubicBezTo>
                    <a:pt x="72" y="43"/>
                    <a:pt x="48" y="43"/>
                    <a:pt x="1" y="67"/>
                  </a:cubicBezTo>
                  <a:cubicBezTo>
                    <a:pt x="60" y="198"/>
                    <a:pt x="155" y="293"/>
                    <a:pt x="286" y="341"/>
                  </a:cubicBezTo>
                  <a:cubicBezTo>
                    <a:pt x="370" y="436"/>
                    <a:pt x="405" y="520"/>
                    <a:pt x="286" y="615"/>
                  </a:cubicBezTo>
                  <a:lnTo>
                    <a:pt x="274" y="662"/>
                  </a:lnTo>
                  <a:cubicBezTo>
                    <a:pt x="413" y="753"/>
                    <a:pt x="556" y="801"/>
                    <a:pt x="701" y="801"/>
                  </a:cubicBezTo>
                  <a:cubicBezTo>
                    <a:pt x="842" y="801"/>
                    <a:pt x="985" y="756"/>
                    <a:pt x="1132" y="662"/>
                  </a:cubicBezTo>
                  <a:cubicBezTo>
                    <a:pt x="1048" y="639"/>
                    <a:pt x="882" y="615"/>
                    <a:pt x="893" y="543"/>
                  </a:cubicBezTo>
                  <a:cubicBezTo>
                    <a:pt x="1028" y="130"/>
                    <a:pt x="829" y="74"/>
                    <a:pt x="584" y="74"/>
                  </a:cubicBezTo>
                  <a:cubicBezTo>
                    <a:pt x="525" y="74"/>
                    <a:pt x="465" y="77"/>
                    <a:pt x="405" y="79"/>
                  </a:cubicBezTo>
                  <a:cubicBezTo>
                    <a:pt x="356" y="23"/>
                    <a:pt x="300"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5503050" y="1873575"/>
              <a:ext cx="34850" cy="11325"/>
            </a:xfrm>
            <a:custGeom>
              <a:avLst/>
              <a:gdLst/>
              <a:ahLst/>
              <a:cxnLst/>
              <a:rect l="l" t="t" r="r" b="b"/>
              <a:pathLst>
                <a:path w="1394" h="453" extrusionOk="0">
                  <a:moveTo>
                    <a:pt x="1322" y="0"/>
                  </a:moveTo>
                  <a:cubicBezTo>
                    <a:pt x="1246" y="7"/>
                    <a:pt x="1170" y="8"/>
                    <a:pt x="1094" y="8"/>
                  </a:cubicBezTo>
                  <a:cubicBezTo>
                    <a:pt x="955" y="8"/>
                    <a:pt x="817" y="2"/>
                    <a:pt x="680" y="2"/>
                  </a:cubicBezTo>
                  <a:cubicBezTo>
                    <a:pt x="450" y="2"/>
                    <a:pt x="224" y="20"/>
                    <a:pt x="1" y="120"/>
                  </a:cubicBezTo>
                  <a:lnTo>
                    <a:pt x="36" y="167"/>
                  </a:lnTo>
                  <a:cubicBezTo>
                    <a:pt x="84" y="191"/>
                    <a:pt x="132" y="215"/>
                    <a:pt x="179" y="227"/>
                  </a:cubicBezTo>
                  <a:lnTo>
                    <a:pt x="215" y="179"/>
                  </a:lnTo>
                  <a:lnTo>
                    <a:pt x="239" y="239"/>
                  </a:lnTo>
                  <a:lnTo>
                    <a:pt x="191" y="251"/>
                  </a:lnTo>
                  <a:lnTo>
                    <a:pt x="179" y="310"/>
                  </a:lnTo>
                  <a:lnTo>
                    <a:pt x="179" y="453"/>
                  </a:lnTo>
                  <a:cubicBezTo>
                    <a:pt x="244" y="445"/>
                    <a:pt x="308" y="442"/>
                    <a:pt x="374" y="442"/>
                  </a:cubicBezTo>
                  <a:cubicBezTo>
                    <a:pt x="496" y="442"/>
                    <a:pt x="619" y="451"/>
                    <a:pt x="741" y="451"/>
                  </a:cubicBezTo>
                  <a:cubicBezTo>
                    <a:pt x="939" y="451"/>
                    <a:pt x="1132" y="427"/>
                    <a:pt x="1310" y="298"/>
                  </a:cubicBezTo>
                  <a:lnTo>
                    <a:pt x="1370" y="274"/>
                  </a:lnTo>
                  <a:cubicBezTo>
                    <a:pt x="1382" y="167"/>
                    <a:pt x="1394" y="72"/>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6109675" y="1841425"/>
              <a:ext cx="38125" cy="11400"/>
            </a:xfrm>
            <a:custGeom>
              <a:avLst/>
              <a:gdLst/>
              <a:ahLst/>
              <a:cxnLst/>
              <a:rect l="l" t="t" r="r" b="b"/>
              <a:pathLst>
                <a:path w="1525" h="456" extrusionOk="0">
                  <a:moveTo>
                    <a:pt x="1453" y="1"/>
                  </a:moveTo>
                  <a:cubicBezTo>
                    <a:pt x="1013" y="1"/>
                    <a:pt x="584" y="24"/>
                    <a:pt x="155" y="24"/>
                  </a:cubicBezTo>
                  <a:cubicBezTo>
                    <a:pt x="120" y="132"/>
                    <a:pt x="1" y="251"/>
                    <a:pt x="179" y="322"/>
                  </a:cubicBezTo>
                  <a:cubicBezTo>
                    <a:pt x="275" y="370"/>
                    <a:pt x="346" y="405"/>
                    <a:pt x="417" y="453"/>
                  </a:cubicBezTo>
                  <a:cubicBezTo>
                    <a:pt x="513" y="394"/>
                    <a:pt x="513" y="286"/>
                    <a:pt x="513" y="203"/>
                  </a:cubicBezTo>
                  <a:cubicBezTo>
                    <a:pt x="513" y="286"/>
                    <a:pt x="513" y="382"/>
                    <a:pt x="596" y="453"/>
                  </a:cubicBezTo>
                  <a:cubicBezTo>
                    <a:pt x="633" y="455"/>
                    <a:pt x="670" y="456"/>
                    <a:pt x="706" y="456"/>
                  </a:cubicBezTo>
                  <a:cubicBezTo>
                    <a:pt x="919" y="456"/>
                    <a:pt x="1105" y="421"/>
                    <a:pt x="1298" y="298"/>
                  </a:cubicBezTo>
                  <a:cubicBezTo>
                    <a:pt x="1429" y="251"/>
                    <a:pt x="1525" y="167"/>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5"/>
            <p:cNvSpPr/>
            <p:nvPr/>
          </p:nvSpPr>
          <p:spPr>
            <a:xfrm>
              <a:off x="5554250" y="1838450"/>
              <a:ext cx="37225" cy="10450"/>
            </a:xfrm>
            <a:custGeom>
              <a:avLst/>
              <a:gdLst/>
              <a:ahLst/>
              <a:cxnLst/>
              <a:rect l="l" t="t" r="r" b="b"/>
              <a:pathLst>
                <a:path w="1489" h="418" extrusionOk="0">
                  <a:moveTo>
                    <a:pt x="1" y="1"/>
                  </a:moveTo>
                  <a:lnTo>
                    <a:pt x="1" y="417"/>
                  </a:lnTo>
                  <a:cubicBezTo>
                    <a:pt x="477" y="382"/>
                    <a:pt x="953" y="334"/>
                    <a:pt x="1441" y="286"/>
                  </a:cubicBezTo>
                  <a:cubicBezTo>
                    <a:pt x="1489" y="227"/>
                    <a:pt x="1489" y="167"/>
                    <a:pt x="1429" y="108"/>
                  </a:cubicBezTo>
                  <a:cubicBezTo>
                    <a:pt x="1279" y="35"/>
                    <a:pt x="1127" y="14"/>
                    <a:pt x="973" y="14"/>
                  </a:cubicBezTo>
                  <a:cubicBezTo>
                    <a:pt x="768" y="14"/>
                    <a:pt x="561" y="51"/>
                    <a:pt x="354" y="51"/>
                  </a:cubicBezTo>
                  <a:cubicBezTo>
                    <a:pt x="236" y="51"/>
                    <a:pt x="118" y="3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5679275" y="2060800"/>
              <a:ext cx="41400" cy="10150"/>
            </a:xfrm>
            <a:custGeom>
              <a:avLst/>
              <a:gdLst/>
              <a:ahLst/>
              <a:cxnLst/>
              <a:rect l="l" t="t" r="r" b="b"/>
              <a:pathLst>
                <a:path w="1656" h="406" extrusionOk="0">
                  <a:moveTo>
                    <a:pt x="465" y="0"/>
                  </a:moveTo>
                  <a:cubicBezTo>
                    <a:pt x="410" y="61"/>
                    <a:pt x="333" y="63"/>
                    <a:pt x="254" y="63"/>
                  </a:cubicBezTo>
                  <a:cubicBezTo>
                    <a:pt x="247" y="63"/>
                    <a:pt x="240" y="63"/>
                    <a:pt x="232" y="63"/>
                  </a:cubicBezTo>
                  <a:cubicBezTo>
                    <a:pt x="146" y="63"/>
                    <a:pt x="60" y="66"/>
                    <a:pt x="0" y="143"/>
                  </a:cubicBezTo>
                  <a:cubicBezTo>
                    <a:pt x="189" y="327"/>
                    <a:pt x="398" y="371"/>
                    <a:pt x="613" y="371"/>
                  </a:cubicBezTo>
                  <a:cubicBezTo>
                    <a:pt x="810" y="371"/>
                    <a:pt x="1013" y="334"/>
                    <a:pt x="1211" y="334"/>
                  </a:cubicBezTo>
                  <a:cubicBezTo>
                    <a:pt x="1342" y="334"/>
                    <a:pt x="1472" y="351"/>
                    <a:pt x="1596" y="405"/>
                  </a:cubicBezTo>
                  <a:cubicBezTo>
                    <a:pt x="1643" y="358"/>
                    <a:pt x="1655" y="310"/>
                    <a:pt x="1631" y="251"/>
                  </a:cubicBezTo>
                  <a:cubicBezTo>
                    <a:pt x="1608" y="179"/>
                    <a:pt x="1548" y="120"/>
                    <a:pt x="1477" y="72"/>
                  </a:cubicBezTo>
                  <a:cubicBezTo>
                    <a:pt x="1369" y="60"/>
                    <a:pt x="1262" y="84"/>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5817450" y="1846075"/>
              <a:ext cx="37750" cy="10125"/>
            </a:xfrm>
            <a:custGeom>
              <a:avLst/>
              <a:gdLst/>
              <a:ahLst/>
              <a:cxnLst/>
              <a:rect l="l" t="t" r="r" b="b"/>
              <a:pathLst>
                <a:path w="1510" h="405" extrusionOk="0">
                  <a:moveTo>
                    <a:pt x="128" y="1"/>
                  </a:moveTo>
                  <a:cubicBezTo>
                    <a:pt x="61" y="1"/>
                    <a:pt x="1" y="57"/>
                    <a:pt x="10" y="148"/>
                  </a:cubicBezTo>
                  <a:cubicBezTo>
                    <a:pt x="10" y="196"/>
                    <a:pt x="81" y="279"/>
                    <a:pt x="129" y="291"/>
                  </a:cubicBezTo>
                  <a:cubicBezTo>
                    <a:pt x="355" y="361"/>
                    <a:pt x="595" y="405"/>
                    <a:pt x="833" y="405"/>
                  </a:cubicBezTo>
                  <a:cubicBezTo>
                    <a:pt x="920" y="405"/>
                    <a:pt x="1007" y="399"/>
                    <a:pt x="1093" y="386"/>
                  </a:cubicBezTo>
                  <a:cubicBezTo>
                    <a:pt x="1188" y="219"/>
                    <a:pt x="1450" y="291"/>
                    <a:pt x="1510" y="88"/>
                  </a:cubicBezTo>
                  <a:cubicBezTo>
                    <a:pt x="1423" y="74"/>
                    <a:pt x="1337" y="70"/>
                    <a:pt x="1249" y="70"/>
                  </a:cubicBezTo>
                  <a:cubicBezTo>
                    <a:pt x="1054" y="70"/>
                    <a:pt x="857" y="94"/>
                    <a:pt x="663" y="94"/>
                  </a:cubicBezTo>
                  <a:cubicBezTo>
                    <a:pt x="502" y="94"/>
                    <a:pt x="344" y="77"/>
                    <a:pt x="188" y="17"/>
                  </a:cubicBezTo>
                  <a:cubicBezTo>
                    <a:pt x="169" y="6"/>
                    <a:pt x="148"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5333700" y="1825250"/>
              <a:ext cx="35425" cy="10250"/>
            </a:xfrm>
            <a:custGeom>
              <a:avLst/>
              <a:gdLst/>
              <a:ahLst/>
              <a:cxnLst/>
              <a:rect l="l" t="t" r="r" b="b"/>
              <a:pathLst>
                <a:path w="1417" h="410" extrusionOk="0">
                  <a:moveTo>
                    <a:pt x="1053" y="1"/>
                  </a:moveTo>
                  <a:cubicBezTo>
                    <a:pt x="769" y="1"/>
                    <a:pt x="486" y="30"/>
                    <a:pt x="203" y="88"/>
                  </a:cubicBezTo>
                  <a:cubicBezTo>
                    <a:pt x="83" y="148"/>
                    <a:pt x="0" y="219"/>
                    <a:pt x="72" y="350"/>
                  </a:cubicBezTo>
                  <a:cubicBezTo>
                    <a:pt x="179" y="395"/>
                    <a:pt x="289" y="410"/>
                    <a:pt x="400" y="410"/>
                  </a:cubicBezTo>
                  <a:cubicBezTo>
                    <a:pt x="608" y="410"/>
                    <a:pt x="821" y="358"/>
                    <a:pt x="1031" y="358"/>
                  </a:cubicBezTo>
                  <a:cubicBezTo>
                    <a:pt x="1092" y="358"/>
                    <a:pt x="1154" y="362"/>
                    <a:pt x="1215" y="374"/>
                  </a:cubicBezTo>
                  <a:cubicBezTo>
                    <a:pt x="1262" y="243"/>
                    <a:pt x="1417" y="183"/>
                    <a:pt x="1417" y="17"/>
                  </a:cubicBezTo>
                  <a:cubicBezTo>
                    <a:pt x="1296" y="6"/>
                    <a:pt x="1174" y="1"/>
                    <a:pt x="10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5433400" y="1994850"/>
              <a:ext cx="31275" cy="13250"/>
            </a:xfrm>
            <a:custGeom>
              <a:avLst/>
              <a:gdLst/>
              <a:ahLst/>
              <a:cxnLst/>
              <a:rect l="l" t="t" r="r" b="b"/>
              <a:pathLst>
                <a:path w="1251" h="530" extrusionOk="0">
                  <a:moveTo>
                    <a:pt x="828" y="0"/>
                  </a:moveTo>
                  <a:cubicBezTo>
                    <a:pt x="581" y="0"/>
                    <a:pt x="335" y="29"/>
                    <a:pt x="84" y="67"/>
                  </a:cubicBezTo>
                  <a:cubicBezTo>
                    <a:pt x="13" y="126"/>
                    <a:pt x="1" y="210"/>
                    <a:pt x="48" y="305"/>
                  </a:cubicBezTo>
                  <a:cubicBezTo>
                    <a:pt x="84" y="376"/>
                    <a:pt x="179" y="424"/>
                    <a:pt x="239" y="483"/>
                  </a:cubicBezTo>
                  <a:cubicBezTo>
                    <a:pt x="258" y="503"/>
                    <a:pt x="289" y="512"/>
                    <a:pt x="318" y="512"/>
                  </a:cubicBezTo>
                  <a:cubicBezTo>
                    <a:pt x="342" y="512"/>
                    <a:pt x="366" y="506"/>
                    <a:pt x="382" y="495"/>
                  </a:cubicBezTo>
                  <a:lnTo>
                    <a:pt x="667" y="495"/>
                  </a:lnTo>
                  <a:cubicBezTo>
                    <a:pt x="667" y="507"/>
                    <a:pt x="679" y="507"/>
                    <a:pt x="715" y="519"/>
                  </a:cubicBezTo>
                  <a:cubicBezTo>
                    <a:pt x="729" y="526"/>
                    <a:pt x="741" y="529"/>
                    <a:pt x="752" y="529"/>
                  </a:cubicBezTo>
                  <a:cubicBezTo>
                    <a:pt x="778" y="529"/>
                    <a:pt x="797" y="512"/>
                    <a:pt x="822" y="495"/>
                  </a:cubicBezTo>
                  <a:cubicBezTo>
                    <a:pt x="858" y="495"/>
                    <a:pt x="906" y="483"/>
                    <a:pt x="953" y="483"/>
                  </a:cubicBezTo>
                  <a:lnTo>
                    <a:pt x="953" y="329"/>
                  </a:lnTo>
                  <a:cubicBezTo>
                    <a:pt x="1096" y="269"/>
                    <a:pt x="1191" y="186"/>
                    <a:pt x="1251" y="31"/>
                  </a:cubicBezTo>
                  <a:cubicBezTo>
                    <a:pt x="1109" y="10"/>
                    <a:pt x="968"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5884350" y="1881325"/>
              <a:ext cx="32475" cy="10425"/>
            </a:xfrm>
            <a:custGeom>
              <a:avLst/>
              <a:gdLst/>
              <a:ahLst/>
              <a:cxnLst/>
              <a:rect l="l" t="t" r="r" b="b"/>
              <a:pathLst>
                <a:path w="1299" h="417" extrusionOk="0">
                  <a:moveTo>
                    <a:pt x="263" y="0"/>
                  </a:moveTo>
                  <a:cubicBezTo>
                    <a:pt x="144" y="0"/>
                    <a:pt x="13" y="36"/>
                    <a:pt x="13" y="179"/>
                  </a:cubicBezTo>
                  <a:cubicBezTo>
                    <a:pt x="1" y="310"/>
                    <a:pt x="108" y="393"/>
                    <a:pt x="227" y="405"/>
                  </a:cubicBezTo>
                  <a:cubicBezTo>
                    <a:pt x="477" y="417"/>
                    <a:pt x="739" y="417"/>
                    <a:pt x="1001" y="417"/>
                  </a:cubicBezTo>
                  <a:cubicBezTo>
                    <a:pt x="1132" y="322"/>
                    <a:pt x="1298" y="226"/>
                    <a:pt x="1144" y="24"/>
                  </a:cubicBezTo>
                  <a:lnTo>
                    <a:pt x="1144" y="24"/>
                  </a:lnTo>
                  <a:cubicBezTo>
                    <a:pt x="1046" y="86"/>
                    <a:pt x="950" y="108"/>
                    <a:pt x="855" y="108"/>
                  </a:cubicBezTo>
                  <a:cubicBezTo>
                    <a:pt x="658" y="108"/>
                    <a:pt x="463" y="16"/>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5867975" y="2049775"/>
              <a:ext cx="36350" cy="14325"/>
            </a:xfrm>
            <a:custGeom>
              <a:avLst/>
              <a:gdLst/>
              <a:ahLst/>
              <a:cxnLst/>
              <a:rect l="l" t="t" r="r" b="b"/>
              <a:pathLst>
                <a:path w="1454" h="573" extrusionOk="0">
                  <a:moveTo>
                    <a:pt x="656" y="1"/>
                  </a:moveTo>
                  <a:cubicBezTo>
                    <a:pt x="465" y="1"/>
                    <a:pt x="263" y="25"/>
                    <a:pt x="72" y="25"/>
                  </a:cubicBezTo>
                  <a:cubicBezTo>
                    <a:pt x="1" y="84"/>
                    <a:pt x="1" y="168"/>
                    <a:pt x="25" y="263"/>
                  </a:cubicBezTo>
                  <a:cubicBezTo>
                    <a:pt x="120" y="346"/>
                    <a:pt x="179" y="453"/>
                    <a:pt x="227" y="572"/>
                  </a:cubicBezTo>
                  <a:cubicBezTo>
                    <a:pt x="418" y="525"/>
                    <a:pt x="596" y="489"/>
                    <a:pt x="787" y="441"/>
                  </a:cubicBezTo>
                  <a:cubicBezTo>
                    <a:pt x="850" y="481"/>
                    <a:pt x="915" y="494"/>
                    <a:pt x="980" y="494"/>
                  </a:cubicBezTo>
                  <a:cubicBezTo>
                    <a:pt x="1111" y="494"/>
                    <a:pt x="1243" y="441"/>
                    <a:pt x="1370" y="441"/>
                  </a:cubicBezTo>
                  <a:cubicBezTo>
                    <a:pt x="1453" y="334"/>
                    <a:pt x="1453" y="227"/>
                    <a:pt x="1394" y="120"/>
                  </a:cubicBezTo>
                  <a:cubicBezTo>
                    <a:pt x="1318" y="82"/>
                    <a:pt x="1239" y="73"/>
                    <a:pt x="1159" y="73"/>
                  </a:cubicBezTo>
                  <a:cubicBezTo>
                    <a:pt x="1086" y="73"/>
                    <a:pt x="1013" y="81"/>
                    <a:pt x="941" y="81"/>
                  </a:cubicBezTo>
                  <a:cubicBezTo>
                    <a:pt x="842" y="81"/>
                    <a:pt x="745" y="67"/>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5654275" y="1871200"/>
              <a:ext cx="32450" cy="12225"/>
            </a:xfrm>
            <a:custGeom>
              <a:avLst/>
              <a:gdLst/>
              <a:ahLst/>
              <a:cxnLst/>
              <a:rect l="l" t="t" r="r" b="b"/>
              <a:pathLst>
                <a:path w="1298" h="489" extrusionOk="0">
                  <a:moveTo>
                    <a:pt x="1298" y="250"/>
                  </a:moveTo>
                  <a:cubicBezTo>
                    <a:pt x="1296" y="251"/>
                    <a:pt x="1294" y="251"/>
                    <a:pt x="1292" y="252"/>
                  </a:cubicBezTo>
                  <a:lnTo>
                    <a:pt x="1292" y="252"/>
                  </a:lnTo>
                  <a:cubicBezTo>
                    <a:pt x="1294" y="255"/>
                    <a:pt x="1296" y="259"/>
                    <a:pt x="1298" y="262"/>
                  </a:cubicBezTo>
                  <a:lnTo>
                    <a:pt x="1298" y="250"/>
                  </a:lnTo>
                  <a:close/>
                  <a:moveTo>
                    <a:pt x="1081" y="33"/>
                  </a:moveTo>
                  <a:cubicBezTo>
                    <a:pt x="1074" y="33"/>
                    <a:pt x="1067" y="34"/>
                    <a:pt x="1060" y="36"/>
                  </a:cubicBezTo>
                  <a:cubicBezTo>
                    <a:pt x="715" y="167"/>
                    <a:pt x="322" y="0"/>
                    <a:pt x="0" y="250"/>
                  </a:cubicBezTo>
                  <a:cubicBezTo>
                    <a:pt x="60" y="381"/>
                    <a:pt x="179" y="393"/>
                    <a:pt x="298" y="405"/>
                  </a:cubicBezTo>
                  <a:cubicBezTo>
                    <a:pt x="399" y="465"/>
                    <a:pt x="494" y="488"/>
                    <a:pt x="586" y="488"/>
                  </a:cubicBezTo>
                  <a:cubicBezTo>
                    <a:pt x="837" y="488"/>
                    <a:pt x="1058" y="314"/>
                    <a:pt x="1292" y="252"/>
                  </a:cubicBezTo>
                  <a:lnTo>
                    <a:pt x="1292" y="252"/>
                  </a:lnTo>
                  <a:cubicBezTo>
                    <a:pt x="1238" y="154"/>
                    <a:pt x="1164" y="33"/>
                    <a:pt x="1081" y="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5622425" y="1766425"/>
              <a:ext cx="42875" cy="10725"/>
            </a:xfrm>
            <a:custGeom>
              <a:avLst/>
              <a:gdLst/>
              <a:ahLst/>
              <a:cxnLst/>
              <a:rect l="l" t="t" r="r" b="b"/>
              <a:pathLst>
                <a:path w="1715" h="429" extrusionOk="0">
                  <a:moveTo>
                    <a:pt x="1363" y="1"/>
                  </a:moveTo>
                  <a:cubicBezTo>
                    <a:pt x="1280" y="1"/>
                    <a:pt x="1198" y="47"/>
                    <a:pt x="1119" y="119"/>
                  </a:cubicBezTo>
                  <a:cubicBezTo>
                    <a:pt x="1111" y="174"/>
                    <a:pt x="1098" y="191"/>
                    <a:pt x="1084" y="191"/>
                  </a:cubicBezTo>
                  <a:cubicBezTo>
                    <a:pt x="1057" y="191"/>
                    <a:pt x="1023" y="131"/>
                    <a:pt x="1000" y="131"/>
                  </a:cubicBezTo>
                  <a:lnTo>
                    <a:pt x="846" y="131"/>
                  </a:lnTo>
                  <a:cubicBezTo>
                    <a:pt x="774" y="191"/>
                    <a:pt x="703" y="221"/>
                    <a:pt x="631" y="221"/>
                  </a:cubicBezTo>
                  <a:cubicBezTo>
                    <a:pt x="560" y="221"/>
                    <a:pt x="488" y="191"/>
                    <a:pt x="417" y="131"/>
                  </a:cubicBezTo>
                  <a:cubicBezTo>
                    <a:pt x="392" y="123"/>
                    <a:pt x="372" y="114"/>
                    <a:pt x="346" y="114"/>
                  </a:cubicBezTo>
                  <a:cubicBezTo>
                    <a:pt x="336" y="114"/>
                    <a:pt x="324" y="116"/>
                    <a:pt x="310" y="119"/>
                  </a:cubicBezTo>
                  <a:cubicBezTo>
                    <a:pt x="143" y="155"/>
                    <a:pt x="0" y="215"/>
                    <a:pt x="0" y="417"/>
                  </a:cubicBezTo>
                  <a:cubicBezTo>
                    <a:pt x="322" y="417"/>
                    <a:pt x="667" y="429"/>
                    <a:pt x="1000" y="429"/>
                  </a:cubicBezTo>
                  <a:cubicBezTo>
                    <a:pt x="1238" y="417"/>
                    <a:pt x="1477" y="417"/>
                    <a:pt x="1715" y="405"/>
                  </a:cubicBezTo>
                  <a:cubicBezTo>
                    <a:pt x="1667" y="298"/>
                    <a:pt x="1619" y="215"/>
                    <a:pt x="1572" y="107"/>
                  </a:cubicBezTo>
                  <a:cubicBezTo>
                    <a:pt x="1502" y="32"/>
                    <a:pt x="1432" y="1"/>
                    <a:pt x="1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5441450" y="1791725"/>
              <a:ext cx="43175" cy="7425"/>
            </a:xfrm>
            <a:custGeom>
              <a:avLst/>
              <a:gdLst/>
              <a:ahLst/>
              <a:cxnLst/>
              <a:rect l="l" t="t" r="r" b="b"/>
              <a:pathLst>
                <a:path w="1727" h="297" extrusionOk="0">
                  <a:moveTo>
                    <a:pt x="84" y="0"/>
                  </a:moveTo>
                  <a:cubicBezTo>
                    <a:pt x="24" y="36"/>
                    <a:pt x="0" y="72"/>
                    <a:pt x="24" y="131"/>
                  </a:cubicBezTo>
                  <a:cubicBezTo>
                    <a:pt x="48" y="155"/>
                    <a:pt x="60" y="167"/>
                    <a:pt x="95" y="179"/>
                  </a:cubicBezTo>
                  <a:cubicBezTo>
                    <a:pt x="290" y="273"/>
                    <a:pt x="495" y="296"/>
                    <a:pt x="703" y="296"/>
                  </a:cubicBezTo>
                  <a:cubicBezTo>
                    <a:pt x="897" y="296"/>
                    <a:pt x="1093" y="276"/>
                    <a:pt x="1283" y="276"/>
                  </a:cubicBezTo>
                  <a:cubicBezTo>
                    <a:pt x="1353" y="276"/>
                    <a:pt x="1421" y="279"/>
                    <a:pt x="1488" y="286"/>
                  </a:cubicBezTo>
                  <a:cubicBezTo>
                    <a:pt x="1584" y="191"/>
                    <a:pt x="1727" y="155"/>
                    <a:pt x="1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5647425" y="2083725"/>
              <a:ext cx="72950" cy="5975"/>
            </a:xfrm>
            <a:custGeom>
              <a:avLst/>
              <a:gdLst/>
              <a:ahLst/>
              <a:cxnLst/>
              <a:rect l="l" t="t" r="r" b="b"/>
              <a:pathLst>
                <a:path w="2918" h="239" extrusionOk="0">
                  <a:moveTo>
                    <a:pt x="1209" y="0"/>
                  </a:moveTo>
                  <a:cubicBezTo>
                    <a:pt x="1027" y="0"/>
                    <a:pt x="846" y="18"/>
                    <a:pt x="667" y="48"/>
                  </a:cubicBezTo>
                  <a:cubicBezTo>
                    <a:pt x="441" y="48"/>
                    <a:pt x="215" y="60"/>
                    <a:pt x="0" y="84"/>
                  </a:cubicBezTo>
                  <a:cubicBezTo>
                    <a:pt x="196" y="196"/>
                    <a:pt x="397" y="222"/>
                    <a:pt x="600" y="222"/>
                  </a:cubicBezTo>
                  <a:cubicBezTo>
                    <a:pt x="776" y="222"/>
                    <a:pt x="953" y="202"/>
                    <a:pt x="1128" y="202"/>
                  </a:cubicBezTo>
                  <a:cubicBezTo>
                    <a:pt x="1242" y="202"/>
                    <a:pt x="1354" y="211"/>
                    <a:pt x="1465" y="238"/>
                  </a:cubicBezTo>
                  <a:cubicBezTo>
                    <a:pt x="1941" y="238"/>
                    <a:pt x="2405" y="226"/>
                    <a:pt x="2870" y="226"/>
                  </a:cubicBezTo>
                  <a:cubicBezTo>
                    <a:pt x="2917" y="167"/>
                    <a:pt x="2917" y="107"/>
                    <a:pt x="2870" y="48"/>
                  </a:cubicBezTo>
                  <a:cubicBezTo>
                    <a:pt x="2798" y="36"/>
                    <a:pt x="2727" y="24"/>
                    <a:pt x="2655" y="24"/>
                  </a:cubicBezTo>
                  <a:cubicBezTo>
                    <a:pt x="2633" y="25"/>
                    <a:pt x="2611" y="25"/>
                    <a:pt x="2588" y="25"/>
                  </a:cubicBezTo>
                  <a:cubicBezTo>
                    <a:pt x="2449" y="25"/>
                    <a:pt x="2308" y="9"/>
                    <a:pt x="2167" y="9"/>
                  </a:cubicBezTo>
                  <a:cubicBezTo>
                    <a:pt x="2051" y="9"/>
                    <a:pt x="1936" y="20"/>
                    <a:pt x="1822" y="60"/>
                  </a:cubicBezTo>
                  <a:cubicBezTo>
                    <a:pt x="1810" y="54"/>
                    <a:pt x="1801" y="51"/>
                    <a:pt x="1791" y="51"/>
                  </a:cubicBezTo>
                  <a:cubicBezTo>
                    <a:pt x="1780" y="51"/>
                    <a:pt x="1768" y="54"/>
                    <a:pt x="1751" y="60"/>
                  </a:cubicBezTo>
                  <a:cubicBezTo>
                    <a:pt x="1572" y="18"/>
                    <a:pt x="1390" y="0"/>
                    <a:pt x="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5421200" y="1845225"/>
              <a:ext cx="29200" cy="10275"/>
            </a:xfrm>
            <a:custGeom>
              <a:avLst/>
              <a:gdLst/>
              <a:ahLst/>
              <a:cxnLst/>
              <a:rect l="l" t="t" r="r" b="b"/>
              <a:pathLst>
                <a:path w="1168" h="411" extrusionOk="0">
                  <a:moveTo>
                    <a:pt x="464" y="0"/>
                  </a:moveTo>
                  <a:cubicBezTo>
                    <a:pt x="306" y="0"/>
                    <a:pt x="151" y="22"/>
                    <a:pt x="1" y="111"/>
                  </a:cubicBezTo>
                  <a:cubicBezTo>
                    <a:pt x="12" y="218"/>
                    <a:pt x="12" y="301"/>
                    <a:pt x="12" y="408"/>
                  </a:cubicBezTo>
                  <a:cubicBezTo>
                    <a:pt x="54" y="409"/>
                    <a:pt x="96" y="410"/>
                    <a:pt x="137" y="410"/>
                  </a:cubicBezTo>
                  <a:cubicBezTo>
                    <a:pt x="496" y="410"/>
                    <a:pt x="836" y="365"/>
                    <a:pt x="1167" y="301"/>
                  </a:cubicBezTo>
                  <a:cubicBezTo>
                    <a:pt x="1132" y="194"/>
                    <a:pt x="1096" y="99"/>
                    <a:pt x="1013" y="15"/>
                  </a:cubicBezTo>
                  <a:cubicBezTo>
                    <a:pt x="978" y="18"/>
                    <a:pt x="944" y="19"/>
                    <a:pt x="910" y="19"/>
                  </a:cubicBezTo>
                  <a:cubicBezTo>
                    <a:pt x="761" y="19"/>
                    <a:pt x="61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5991500" y="2026625"/>
              <a:ext cx="40825" cy="12000"/>
            </a:xfrm>
            <a:custGeom>
              <a:avLst/>
              <a:gdLst/>
              <a:ahLst/>
              <a:cxnLst/>
              <a:rect l="l" t="t" r="r" b="b"/>
              <a:pathLst>
                <a:path w="1633" h="480" extrusionOk="0">
                  <a:moveTo>
                    <a:pt x="580" y="0"/>
                  </a:moveTo>
                  <a:cubicBezTo>
                    <a:pt x="424" y="0"/>
                    <a:pt x="275" y="50"/>
                    <a:pt x="144" y="236"/>
                  </a:cubicBezTo>
                  <a:cubicBezTo>
                    <a:pt x="108" y="284"/>
                    <a:pt x="49" y="320"/>
                    <a:pt x="1" y="367"/>
                  </a:cubicBezTo>
                  <a:cubicBezTo>
                    <a:pt x="75" y="450"/>
                    <a:pt x="149" y="480"/>
                    <a:pt x="223" y="480"/>
                  </a:cubicBezTo>
                  <a:cubicBezTo>
                    <a:pt x="341" y="480"/>
                    <a:pt x="460" y="406"/>
                    <a:pt x="584" y="355"/>
                  </a:cubicBezTo>
                  <a:cubicBezTo>
                    <a:pt x="591" y="355"/>
                    <a:pt x="597" y="355"/>
                    <a:pt x="603" y="355"/>
                  </a:cubicBezTo>
                  <a:cubicBezTo>
                    <a:pt x="805" y="355"/>
                    <a:pt x="1017" y="458"/>
                    <a:pt x="1216" y="458"/>
                  </a:cubicBezTo>
                  <a:cubicBezTo>
                    <a:pt x="1365" y="458"/>
                    <a:pt x="1507" y="401"/>
                    <a:pt x="1632" y="201"/>
                  </a:cubicBezTo>
                  <a:cubicBezTo>
                    <a:pt x="1620" y="82"/>
                    <a:pt x="1561" y="22"/>
                    <a:pt x="1442" y="10"/>
                  </a:cubicBezTo>
                  <a:cubicBezTo>
                    <a:pt x="1334" y="10"/>
                    <a:pt x="1239" y="10"/>
                    <a:pt x="1144" y="70"/>
                  </a:cubicBezTo>
                  <a:cubicBezTo>
                    <a:pt x="957" y="70"/>
                    <a:pt x="764" y="0"/>
                    <a:pt x="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5387275" y="1973575"/>
              <a:ext cx="34250" cy="10125"/>
            </a:xfrm>
            <a:custGeom>
              <a:avLst/>
              <a:gdLst/>
              <a:ahLst/>
              <a:cxnLst/>
              <a:rect l="l" t="t" r="r" b="b"/>
              <a:pathLst>
                <a:path w="1370" h="405" extrusionOk="0">
                  <a:moveTo>
                    <a:pt x="1191" y="1"/>
                  </a:moveTo>
                  <a:cubicBezTo>
                    <a:pt x="905" y="25"/>
                    <a:pt x="643" y="37"/>
                    <a:pt x="357" y="37"/>
                  </a:cubicBezTo>
                  <a:cubicBezTo>
                    <a:pt x="357" y="49"/>
                    <a:pt x="346" y="49"/>
                    <a:pt x="310" y="61"/>
                  </a:cubicBezTo>
                  <a:cubicBezTo>
                    <a:pt x="286" y="61"/>
                    <a:pt x="250" y="61"/>
                    <a:pt x="226" y="13"/>
                  </a:cubicBezTo>
                  <a:cubicBezTo>
                    <a:pt x="179" y="37"/>
                    <a:pt x="119" y="37"/>
                    <a:pt x="72" y="37"/>
                  </a:cubicBezTo>
                  <a:cubicBezTo>
                    <a:pt x="0" y="132"/>
                    <a:pt x="0" y="239"/>
                    <a:pt x="107" y="334"/>
                  </a:cubicBezTo>
                  <a:cubicBezTo>
                    <a:pt x="336" y="366"/>
                    <a:pt x="562" y="405"/>
                    <a:pt x="786" y="405"/>
                  </a:cubicBezTo>
                  <a:cubicBezTo>
                    <a:pt x="981" y="405"/>
                    <a:pt x="1175" y="375"/>
                    <a:pt x="1369" y="287"/>
                  </a:cubicBezTo>
                  <a:cubicBezTo>
                    <a:pt x="1358" y="156"/>
                    <a:pt x="1310" y="6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5725400" y="2099775"/>
              <a:ext cx="41100" cy="12725"/>
            </a:xfrm>
            <a:custGeom>
              <a:avLst/>
              <a:gdLst/>
              <a:ahLst/>
              <a:cxnLst/>
              <a:rect l="l" t="t" r="r" b="b"/>
              <a:pathLst>
                <a:path w="1644" h="509" extrusionOk="0">
                  <a:moveTo>
                    <a:pt x="764" y="1"/>
                  </a:moveTo>
                  <a:cubicBezTo>
                    <a:pt x="614" y="1"/>
                    <a:pt x="462" y="11"/>
                    <a:pt x="310" y="37"/>
                  </a:cubicBezTo>
                  <a:cubicBezTo>
                    <a:pt x="251" y="168"/>
                    <a:pt x="132" y="251"/>
                    <a:pt x="1" y="311"/>
                  </a:cubicBezTo>
                  <a:cubicBezTo>
                    <a:pt x="29" y="440"/>
                    <a:pt x="80" y="509"/>
                    <a:pt x="149" y="509"/>
                  </a:cubicBezTo>
                  <a:cubicBezTo>
                    <a:pt x="195" y="509"/>
                    <a:pt x="249" y="479"/>
                    <a:pt x="310" y="418"/>
                  </a:cubicBezTo>
                  <a:cubicBezTo>
                    <a:pt x="417" y="287"/>
                    <a:pt x="584" y="335"/>
                    <a:pt x="715" y="311"/>
                  </a:cubicBezTo>
                  <a:cubicBezTo>
                    <a:pt x="864" y="352"/>
                    <a:pt x="1016" y="373"/>
                    <a:pt x="1168" y="373"/>
                  </a:cubicBezTo>
                  <a:cubicBezTo>
                    <a:pt x="1319" y="373"/>
                    <a:pt x="1471" y="352"/>
                    <a:pt x="1620" y="311"/>
                  </a:cubicBezTo>
                  <a:lnTo>
                    <a:pt x="1644" y="311"/>
                  </a:lnTo>
                  <a:cubicBezTo>
                    <a:pt x="1537" y="227"/>
                    <a:pt x="1429" y="120"/>
                    <a:pt x="1322" y="37"/>
                  </a:cubicBezTo>
                  <a:cubicBezTo>
                    <a:pt x="1142" y="17"/>
                    <a:pt x="955" y="1"/>
                    <a:pt x="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5646825" y="2060500"/>
              <a:ext cx="43775" cy="10425"/>
            </a:xfrm>
            <a:custGeom>
              <a:avLst/>
              <a:gdLst/>
              <a:ahLst/>
              <a:cxnLst/>
              <a:rect l="l" t="t" r="r" b="b"/>
              <a:pathLst>
                <a:path w="1751" h="417" extrusionOk="0">
                  <a:moveTo>
                    <a:pt x="1751" y="1"/>
                  </a:moveTo>
                  <a:lnTo>
                    <a:pt x="1751" y="1"/>
                  </a:lnTo>
                  <a:cubicBezTo>
                    <a:pt x="1274" y="12"/>
                    <a:pt x="798" y="12"/>
                    <a:pt x="298" y="12"/>
                  </a:cubicBezTo>
                  <a:cubicBezTo>
                    <a:pt x="262" y="48"/>
                    <a:pt x="203" y="120"/>
                    <a:pt x="120" y="143"/>
                  </a:cubicBezTo>
                  <a:cubicBezTo>
                    <a:pt x="84" y="167"/>
                    <a:pt x="36" y="203"/>
                    <a:pt x="0" y="251"/>
                  </a:cubicBezTo>
                  <a:lnTo>
                    <a:pt x="0" y="322"/>
                  </a:lnTo>
                  <a:cubicBezTo>
                    <a:pt x="112" y="390"/>
                    <a:pt x="219" y="417"/>
                    <a:pt x="323" y="417"/>
                  </a:cubicBezTo>
                  <a:cubicBezTo>
                    <a:pt x="655" y="417"/>
                    <a:pt x="960" y="153"/>
                    <a:pt x="1286" y="143"/>
                  </a:cubicBezTo>
                  <a:cubicBezTo>
                    <a:pt x="1453" y="132"/>
                    <a:pt x="1644" y="167"/>
                    <a:pt x="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5478650" y="1789175"/>
              <a:ext cx="33950" cy="9725"/>
            </a:xfrm>
            <a:custGeom>
              <a:avLst/>
              <a:gdLst/>
              <a:ahLst/>
              <a:cxnLst/>
              <a:rect l="l" t="t" r="r" b="b"/>
              <a:pathLst>
                <a:path w="1358" h="389" extrusionOk="0">
                  <a:moveTo>
                    <a:pt x="642" y="0"/>
                  </a:moveTo>
                  <a:cubicBezTo>
                    <a:pt x="482" y="0"/>
                    <a:pt x="319" y="32"/>
                    <a:pt x="155" y="102"/>
                  </a:cubicBezTo>
                  <a:cubicBezTo>
                    <a:pt x="96" y="198"/>
                    <a:pt x="48" y="293"/>
                    <a:pt x="0" y="388"/>
                  </a:cubicBezTo>
                  <a:cubicBezTo>
                    <a:pt x="76" y="350"/>
                    <a:pt x="155" y="341"/>
                    <a:pt x="235" y="341"/>
                  </a:cubicBezTo>
                  <a:cubicBezTo>
                    <a:pt x="308" y="341"/>
                    <a:pt x="382" y="349"/>
                    <a:pt x="454" y="349"/>
                  </a:cubicBezTo>
                  <a:cubicBezTo>
                    <a:pt x="553" y="349"/>
                    <a:pt x="649" y="335"/>
                    <a:pt x="739" y="269"/>
                  </a:cubicBezTo>
                  <a:lnTo>
                    <a:pt x="751" y="257"/>
                  </a:lnTo>
                  <a:cubicBezTo>
                    <a:pt x="916" y="311"/>
                    <a:pt x="1008" y="340"/>
                    <a:pt x="1080" y="340"/>
                  </a:cubicBezTo>
                  <a:cubicBezTo>
                    <a:pt x="1168" y="340"/>
                    <a:pt x="1227" y="296"/>
                    <a:pt x="1358" y="198"/>
                  </a:cubicBezTo>
                  <a:cubicBezTo>
                    <a:pt x="1127" y="75"/>
                    <a:pt x="887"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5941450" y="1992350"/>
              <a:ext cx="39375" cy="7775"/>
            </a:xfrm>
            <a:custGeom>
              <a:avLst/>
              <a:gdLst/>
              <a:ahLst/>
              <a:cxnLst/>
              <a:rect l="l" t="t" r="r" b="b"/>
              <a:pathLst>
                <a:path w="1575" h="311" extrusionOk="0">
                  <a:moveTo>
                    <a:pt x="122" y="0"/>
                  </a:moveTo>
                  <a:cubicBezTo>
                    <a:pt x="145" y="81"/>
                    <a:pt x="0" y="251"/>
                    <a:pt x="164" y="251"/>
                  </a:cubicBezTo>
                  <a:cubicBezTo>
                    <a:pt x="169" y="251"/>
                    <a:pt x="175" y="250"/>
                    <a:pt x="181" y="250"/>
                  </a:cubicBezTo>
                  <a:cubicBezTo>
                    <a:pt x="200" y="249"/>
                    <a:pt x="219" y="249"/>
                    <a:pt x="239" y="249"/>
                  </a:cubicBezTo>
                  <a:cubicBezTo>
                    <a:pt x="485" y="249"/>
                    <a:pt x="722" y="311"/>
                    <a:pt x="960" y="311"/>
                  </a:cubicBezTo>
                  <a:cubicBezTo>
                    <a:pt x="978" y="311"/>
                    <a:pt x="996" y="310"/>
                    <a:pt x="1015" y="310"/>
                  </a:cubicBezTo>
                  <a:cubicBezTo>
                    <a:pt x="1110" y="298"/>
                    <a:pt x="1193" y="286"/>
                    <a:pt x="1277" y="286"/>
                  </a:cubicBezTo>
                  <a:cubicBezTo>
                    <a:pt x="1372" y="191"/>
                    <a:pt x="1467" y="107"/>
                    <a:pt x="1574" y="12"/>
                  </a:cubicBezTo>
                  <a:cubicBezTo>
                    <a:pt x="1098" y="12"/>
                    <a:pt x="598"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5735225" y="2056925"/>
              <a:ext cx="32775" cy="15150"/>
            </a:xfrm>
            <a:custGeom>
              <a:avLst/>
              <a:gdLst/>
              <a:ahLst/>
              <a:cxnLst/>
              <a:rect l="l" t="t" r="r" b="b"/>
              <a:pathLst>
                <a:path w="1311" h="606" extrusionOk="0">
                  <a:moveTo>
                    <a:pt x="513" y="1"/>
                  </a:moveTo>
                  <a:cubicBezTo>
                    <a:pt x="322" y="144"/>
                    <a:pt x="1" y="215"/>
                    <a:pt x="239" y="560"/>
                  </a:cubicBezTo>
                  <a:cubicBezTo>
                    <a:pt x="392" y="530"/>
                    <a:pt x="545" y="396"/>
                    <a:pt x="698" y="396"/>
                  </a:cubicBezTo>
                  <a:cubicBezTo>
                    <a:pt x="783" y="396"/>
                    <a:pt x="868" y="437"/>
                    <a:pt x="953" y="560"/>
                  </a:cubicBezTo>
                  <a:cubicBezTo>
                    <a:pt x="953" y="572"/>
                    <a:pt x="965" y="584"/>
                    <a:pt x="989" y="596"/>
                  </a:cubicBezTo>
                  <a:cubicBezTo>
                    <a:pt x="999" y="603"/>
                    <a:pt x="1008" y="606"/>
                    <a:pt x="1017" y="606"/>
                  </a:cubicBezTo>
                  <a:cubicBezTo>
                    <a:pt x="1039" y="606"/>
                    <a:pt x="1058" y="586"/>
                    <a:pt x="1084" y="560"/>
                  </a:cubicBezTo>
                  <a:cubicBezTo>
                    <a:pt x="1310" y="346"/>
                    <a:pt x="1251" y="179"/>
                    <a:pt x="989" y="84"/>
                  </a:cubicBezTo>
                  <a:cubicBezTo>
                    <a:pt x="846" y="25"/>
                    <a:pt x="679" y="25"/>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5607825" y="1973050"/>
              <a:ext cx="32775" cy="9725"/>
            </a:xfrm>
            <a:custGeom>
              <a:avLst/>
              <a:gdLst/>
              <a:ahLst/>
              <a:cxnLst/>
              <a:rect l="l" t="t" r="r" b="b"/>
              <a:pathLst>
                <a:path w="1311" h="389" extrusionOk="0">
                  <a:moveTo>
                    <a:pt x="290" y="1"/>
                  </a:moveTo>
                  <a:cubicBezTo>
                    <a:pt x="194" y="1"/>
                    <a:pt x="98" y="16"/>
                    <a:pt x="1" y="58"/>
                  </a:cubicBezTo>
                  <a:lnTo>
                    <a:pt x="1" y="201"/>
                  </a:lnTo>
                  <a:cubicBezTo>
                    <a:pt x="225" y="284"/>
                    <a:pt x="447" y="388"/>
                    <a:pt x="679" y="388"/>
                  </a:cubicBezTo>
                  <a:cubicBezTo>
                    <a:pt x="878" y="388"/>
                    <a:pt x="1085" y="312"/>
                    <a:pt x="1310" y="82"/>
                  </a:cubicBezTo>
                  <a:lnTo>
                    <a:pt x="1310" y="82"/>
                  </a:lnTo>
                  <a:cubicBezTo>
                    <a:pt x="1233" y="98"/>
                    <a:pt x="1159" y="105"/>
                    <a:pt x="1086" y="105"/>
                  </a:cubicBezTo>
                  <a:cubicBezTo>
                    <a:pt x="798" y="105"/>
                    <a:pt x="543"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6110275" y="1884825"/>
              <a:ext cx="28600" cy="14750"/>
            </a:xfrm>
            <a:custGeom>
              <a:avLst/>
              <a:gdLst/>
              <a:ahLst/>
              <a:cxnLst/>
              <a:rect l="l" t="t" r="r" b="b"/>
              <a:pathLst>
                <a:path w="1144" h="590" extrusionOk="0">
                  <a:moveTo>
                    <a:pt x="721" y="0"/>
                  </a:moveTo>
                  <a:cubicBezTo>
                    <a:pt x="601" y="0"/>
                    <a:pt x="490" y="19"/>
                    <a:pt x="429" y="158"/>
                  </a:cubicBezTo>
                  <a:cubicBezTo>
                    <a:pt x="429" y="193"/>
                    <a:pt x="417" y="217"/>
                    <a:pt x="393" y="217"/>
                  </a:cubicBezTo>
                  <a:cubicBezTo>
                    <a:pt x="378" y="223"/>
                    <a:pt x="365" y="226"/>
                    <a:pt x="354" y="226"/>
                  </a:cubicBezTo>
                  <a:cubicBezTo>
                    <a:pt x="322" y="226"/>
                    <a:pt x="307" y="202"/>
                    <a:pt x="298" y="158"/>
                  </a:cubicBezTo>
                  <a:cubicBezTo>
                    <a:pt x="251" y="146"/>
                    <a:pt x="191" y="146"/>
                    <a:pt x="143" y="146"/>
                  </a:cubicBezTo>
                  <a:cubicBezTo>
                    <a:pt x="24" y="205"/>
                    <a:pt x="12" y="324"/>
                    <a:pt x="1" y="443"/>
                  </a:cubicBezTo>
                  <a:cubicBezTo>
                    <a:pt x="191" y="539"/>
                    <a:pt x="379" y="589"/>
                    <a:pt x="568" y="589"/>
                  </a:cubicBezTo>
                  <a:cubicBezTo>
                    <a:pt x="757" y="589"/>
                    <a:pt x="947" y="539"/>
                    <a:pt x="1144" y="432"/>
                  </a:cubicBezTo>
                  <a:cubicBezTo>
                    <a:pt x="858" y="420"/>
                    <a:pt x="858" y="205"/>
                    <a:pt x="858" y="3"/>
                  </a:cubicBezTo>
                  <a:cubicBezTo>
                    <a:pt x="812" y="3"/>
                    <a:pt x="766" y="0"/>
                    <a:pt x="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5681950" y="1988325"/>
              <a:ext cx="33950" cy="11775"/>
            </a:xfrm>
            <a:custGeom>
              <a:avLst/>
              <a:gdLst/>
              <a:ahLst/>
              <a:cxnLst/>
              <a:rect l="l" t="t" r="r" b="b"/>
              <a:pathLst>
                <a:path w="1358" h="471" extrusionOk="0">
                  <a:moveTo>
                    <a:pt x="805" y="1"/>
                  </a:moveTo>
                  <a:cubicBezTo>
                    <a:pt x="653" y="1"/>
                    <a:pt x="502" y="28"/>
                    <a:pt x="358" y="66"/>
                  </a:cubicBezTo>
                  <a:cubicBezTo>
                    <a:pt x="0" y="149"/>
                    <a:pt x="119" y="328"/>
                    <a:pt x="346" y="471"/>
                  </a:cubicBezTo>
                  <a:cubicBezTo>
                    <a:pt x="437" y="404"/>
                    <a:pt x="532" y="371"/>
                    <a:pt x="628" y="371"/>
                  </a:cubicBezTo>
                  <a:cubicBezTo>
                    <a:pt x="719" y="371"/>
                    <a:pt x="812" y="401"/>
                    <a:pt x="905" y="459"/>
                  </a:cubicBezTo>
                  <a:cubicBezTo>
                    <a:pt x="977" y="256"/>
                    <a:pt x="1143" y="173"/>
                    <a:pt x="1358" y="161"/>
                  </a:cubicBezTo>
                  <a:cubicBezTo>
                    <a:pt x="1180" y="43"/>
                    <a:pt x="992" y="1"/>
                    <a:pt x="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6044200" y="1879225"/>
              <a:ext cx="24725" cy="17000"/>
            </a:xfrm>
            <a:custGeom>
              <a:avLst/>
              <a:gdLst/>
              <a:ahLst/>
              <a:cxnLst/>
              <a:rect l="l" t="t" r="r" b="b"/>
              <a:pathLst>
                <a:path w="989" h="680" extrusionOk="0">
                  <a:moveTo>
                    <a:pt x="893" y="84"/>
                  </a:moveTo>
                  <a:cubicBezTo>
                    <a:pt x="596" y="203"/>
                    <a:pt x="96" y="1"/>
                    <a:pt x="0" y="679"/>
                  </a:cubicBezTo>
                  <a:cubicBezTo>
                    <a:pt x="322" y="406"/>
                    <a:pt x="679" y="608"/>
                    <a:pt x="917" y="370"/>
                  </a:cubicBezTo>
                  <a:cubicBezTo>
                    <a:pt x="989" y="322"/>
                    <a:pt x="989" y="263"/>
                    <a:pt x="917" y="227"/>
                  </a:cubicBezTo>
                  <a:cubicBezTo>
                    <a:pt x="917" y="179"/>
                    <a:pt x="917" y="132"/>
                    <a:pt x="893"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5366350" y="1759900"/>
              <a:ext cx="40600" cy="7500"/>
            </a:xfrm>
            <a:custGeom>
              <a:avLst/>
              <a:gdLst/>
              <a:ahLst/>
              <a:cxnLst/>
              <a:rect l="l" t="t" r="r" b="b"/>
              <a:pathLst>
                <a:path w="1624" h="300" extrusionOk="0">
                  <a:moveTo>
                    <a:pt x="127" y="0"/>
                  </a:moveTo>
                  <a:cubicBezTo>
                    <a:pt x="56" y="0"/>
                    <a:pt x="0" y="25"/>
                    <a:pt x="16" y="142"/>
                  </a:cubicBezTo>
                  <a:cubicBezTo>
                    <a:pt x="26" y="258"/>
                    <a:pt x="139" y="299"/>
                    <a:pt x="247" y="299"/>
                  </a:cubicBezTo>
                  <a:cubicBezTo>
                    <a:pt x="261" y="299"/>
                    <a:pt x="275" y="298"/>
                    <a:pt x="290" y="297"/>
                  </a:cubicBezTo>
                  <a:cubicBezTo>
                    <a:pt x="401" y="270"/>
                    <a:pt x="515" y="263"/>
                    <a:pt x="630" y="263"/>
                  </a:cubicBezTo>
                  <a:cubicBezTo>
                    <a:pt x="762" y="263"/>
                    <a:pt x="896" y="272"/>
                    <a:pt x="1029" y="272"/>
                  </a:cubicBezTo>
                  <a:cubicBezTo>
                    <a:pt x="1233" y="272"/>
                    <a:pt x="1434" y="249"/>
                    <a:pt x="1623" y="130"/>
                  </a:cubicBezTo>
                  <a:cubicBezTo>
                    <a:pt x="1159" y="83"/>
                    <a:pt x="706" y="35"/>
                    <a:pt x="242" y="11"/>
                  </a:cubicBezTo>
                  <a:cubicBezTo>
                    <a:pt x="205" y="7"/>
                    <a:pt x="164"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5429475" y="1904525"/>
              <a:ext cx="34900" cy="12225"/>
            </a:xfrm>
            <a:custGeom>
              <a:avLst/>
              <a:gdLst/>
              <a:ahLst/>
              <a:cxnLst/>
              <a:rect l="l" t="t" r="r" b="b"/>
              <a:pathLst>
                <a:path w="1396" h="489" extrusionOk="0">
                  <a:moveTo>
                    <a:pt x="576" y="0"/>
                  </a:moveTo>
                  <a:cubicBezTo>
                    <a:pt x="464" y="0"/>
                    <a:pt x="353" y="22"/>
                    <a:pt x="241" y="72"/>
                  </a:cubicBezTo>
                  <a:cubicBezTo>
                    <a:pt x="193" y="84"/>
                    <a:pt x="158" y="84"/>
                    <a:pt x="110" y="108"/>
                  </a:cubicBezTo>
                  <a:cubicBezTo>
                    <a:pt x="1" y="416"/>
                    <a:pt x="165" y="484"/>
                    <a:pt x="361" y="484"/>
                  </a:cubicBezTo>
                  <a:cubicBezTo>
                    <a:pt x="400" y="484"/>
                    <a:pt x="440" y="481"/>
                    <a:pt x="479" y="477"/>
                  </a:cubicBezTo>
                  <a:cubicBezTo>
                    <a:pt x="753" y="441"/>
                    <a:pt x="1003" y="489"/>
                    <a:pt x="1253" y="382"/>
                  </a:cubicBezTo>
                  <a:lnTo>
                    <a:pt x="1253" y="370"/>
                  </a:lnTo>
                  <a:cubicBezTo>
                    <a:pt x="1301" y="310"/>
                    <a:pt x="1348" y="263"/>
                    <a:pt x="1396" y="227"/>
                  </a:cubicBezTo>
                  <a:cubicBezTo>
                    <a:pt x="1331" y="89"/>
                    <a:pt x="1228" y="67"/>
                    <a:pt x="1116" y="67"/>
                  </a:cubicBezTo>
                  <a:cubicBezTo>
                    <a:pt x="1063" y="67"/>
                    <a:pt x="1009" y="72"/>
                    <a:pt x="955" y="72"/>
                  </a:cubicBezTo>
                  <a:cubicBezTo>
                    <a:pt x="829" y="28"/>
                    <a:pt x="703" y="0"/>
                    <a:pt x="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5734050" y="1770575"/>
              <a:ext cx="39300" cy="13275"/>
            </a:xfrm>
            <a:custGeom>
              <a:avLst/>
              <a:gdLst/>
              <a:ahLst/>
              <a:cxnLst/>
              <a:rect l="l" t="t" r="r" b="b"/>
              <a:pathLst>
                <a:path w="1572" h="531" extrusionOk="0">
                  <a:moveTo>
                    <a:pt x="857" y="60"/>
                  </a:moveTo>
                  <a:cubicBezTo>
                    <a:pt x="786" y="60"/>
                    <a:pt x="714" y="72"/>
                    <a:pt x="655" y="84"/>
                  </a:cubicBezTo>
                  <a:cubicBezTo>
                    <a:pt x="441" y="191"/>
                    <a:pt x="0" y="1"/>
                    <a:pt x="131" y="501"/>
                  </a:cubicBezTo>
                  <a:cubicBezTo>
                    <a:pt x="207" y="522"/>
                    <a:pt x="281" y="530"/>
                    <a:pt x="355" y="530"/>
                  </a:cubicBezTo>
                  <a:cubicBezTo>
                    <a:pt x="618" y="530"/>
                    <a:pt x="871" y="424"/>
                    <a:pt x="1131" y="406"/>
                  </a:cubicBezTo>
                  <a:cubicBezTo>
                    <a:pt x="1214" y="227"/>
                    <a:pt x="1488" y="299"/>
                    <a:pt x="1572" y="108"/>
                  </a:cubicBezTo>
                  <a:cubicBezTo>
                    <a:pt x="1515" y="80"/>
                    <a:pt x="1463" y="65"/>
                    <a:pt x="1412" y="65"/>
                  </a:cubicBezTo>
                  <a:cubicBezTo>
                    <a:pt x="1356" y="65"/>
                    <a:pt x="1301" y="83"/>
                    <a:pt x="1238" y="120"/>
                  </a:cubicBezTo>
                  <a:cubicBezTo>
                    <a:pt x="1220" y="114"/>
                    <a:pt x="1208" y="111"/>
                    <a:pt x="1197" y="111"/>
                  </a:cubicBezTo>
                  <a:cubicBezTo>
                    <a:pt x="1185" y="111"/>
                    <a:pt x="1173" y="114"/>
                    <a:pt x="1155" y="120"/>
                  </a:cubicBezTo>
                  <a:cubicBezTo>
                    <a:pt x="1072" y="60"/>
                    <a:pt x="964" y="60"/>
                    <a:pt x="857"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5927525" y="2049950"/>
              <a:ext cx="39300" cy="18725"/>
            </a:xfrm>
            <a:custGeom>
              <a:avLst/>
              <a:gdLst/>
              <a:ahLst/>
              <a:cxnLst/>
              <a:rect l="l" t="t" r="r" b="b"/>
              <a:pathLst>
                <a:path w="1572" h="749" extrusionOk="0">
                  <a:moveTo>
                    <a:pt x="1227" y="1"/>
                  </a:moveTo>
                  <a:cubicBezTo>
                    <a:pt x="1162" y="1"/>
                    <a:pt x="1085" y="47"/>
                    <a:pt x="1000" y="137"/>
                  </a:cubicBezTo>
                  <a:cubicBezTo>
                    <a:pt x="1012" y="161"/>
                    <a:pt x="1012" y="196"/>
                    <a:pt x="1012" y="220"/>
                  </a:cubicBezTo>
                  <a:cubicBezTo>
                    <a:pt x="949" y="380"/>
                    <a:pt x="843" y="414"/>
                    <a:pt x="727" y="414"/>
                  </a:cubicBezTo>
                  <a:cubicBezTo>
                    <a:pt x="640" y="414"/>
                    <a:pt x="549" y="395"/>
                    <a:pt x="465" y="395"/>
                  </a:cubicBezTo>
                  <a:cubicBezTo>
                    <a:pt x="427" y="395"/>
                    <a:pt x="391" y="399"/>
                    <a:pt x="357" y="411"/>
                  </a:cubicBezTo>
                  <a:cubicBezTo>
                    <a:pt x="226" y="434"/>
                    <a:pt x="83" y="458"/>
                    <a:pt x="0" y="577"/>
                  </a:cubicBezTo>
                  <a:cubicBezTo>
                    <a:pt x="258" y="695"/>
                    <a:pt x="514" y="749"/>
                    <a:pt x="771" y="749"/>
                  </a:cubicBezTo>
                  <a:cubicBezTo>
                    <a:pt x="1035" y="749"/>
                    <a:pt x="1300" y="692"/>
                    <a:pt x="1572" y="589"/>
                  </a:cubicBezTo>
                  <a:cubicBezTo>
                    <a:pt x="1453" y="518"/>
                    <a:pt x="1429" y="399"/>
                    <a:pt x="1429" y="268"/>
                  </a:cubicBezTo>
                  <a:cubicBezTo>
                    <a:pt x="1387" y="88"/>
                    <a:pt x="1318"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5812625" y="1783975"/>
              <a:ext cx="25925" cy="14625"/>
            </a:xfrm>
            <a:custGeom>
              <a:avLst/>
              <a:gdLst/>
              <a:ahLst/>
              <a:cxnLst/>
              <a:rect l="l" t="t" r="r" b="b"/>
              <a:pathLst>
                <a:path w="1037" h="585" extrusionOk="0">
                  <a:moveTo>
                    <a:pt x="143" y="1"/>
                  </a:moveTo>
                  <a:cubicBezTo>
                    <a:pt x="96" y="1"/>
                    <a:pt x="36" y="13"/>
                    <a:pt x="0" y="13"/>
                  </a:cubicBezTo>
                  <a:lnTo>
                    <a:pt x="0" y="286"/>
                  </a:lnTo>
                  <a:lnTo>
                    <a:pt x="12" y="310"/>
                  </a:lnTo>
                  <a:cubicBezTo>
                    <a:pt x="143" y="406"/>
                    <a:pt x="357" y="382"/>
                    <a:pt x="429" y="584"/>
                  </a:cubicBezTo>
                  <a:lnTo>
                    <a:pt x="715" y="584"/>
                  </a:lnTo>
                  <a:cubicBezTo>
                    <a:pt x="715" y="382"/>
                    <a:pt x="798" y="251"/>
                    <a:pt x="977" y="179"/>
                  </a:cubicBezTo>
                  <a:cubicBezTo>
                    <a:pt x="1036" y="132"/>
                    <a:pt x="1036" y="84"/>
                    <a:pt x="1012" y="13"/>
                  </a:cubicBezTo>
                  <a:cubicBezTo>
                    <a:pt x="727" y="13"/>
                    <a:pt x="429"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5314650" y="1876800"/>
              <a:ext cx="28000" cy="8400"/>
            </a:xfrm>
            <a:custGeom>
              <a:avLst/>
              <a:gdLst/>
              <a:ahLst/>
              <a:cxnLst/>
              <a:rect l="l" t="t" r="r" b="b"/>
              <a:pathLst>
                <a:path w="1120" h="336" extrusionOk="0">
                  <a:moveTo>
                    <a:pt x="304" y="0"/>
                  </a:moveTo>
                  <a:cubicBezTo>
                    <a:pt x="267" y="0"/>
                    <a:pt x="229" y="1"/>
                    <a:pt x="191" y="2"/>
                  </a:cubicBezTo>
                  <a:cubicBezTo>
                    <a:pt x="107" y="2"/>
                    <a:pt x="0" y="62"/>
                    <a:pt x="0" y="169"/>
                  </a:cubicBezTo>
                  <a:cubicBezTo>
                    <a:pt x="0" y="276"/>
                    <a:pt x="95" y="324"/>
                    <a:pt x="191" y="324"/>
                  </a:cubicBezTo>
                  <a:cubicBezTo>
                    <a:pt x="512" y="336"/>
                    <a:pt x="810" y="336"/>
                    <a:pt x="1119" y="336"/>
                  </a:cubicBezTo>
                  <a:cubicBezTo>
                    <a:pt x="1060" y="229"/>
                    <a:pt x="1012" y="145"/>
                    <a:pt x="965" y="38"/>
                  </a:cubicBezTo>
                  <a:cubicBezTo>
                    <a:pt x="749" y="28"/>
                    <a:pt x="534" y="0"/>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5"/>
            <p:cNvSpPr/>
            <p:nvPr/>
          </p:nvSpPr>
          <p:spPr>
            <a:xfrm>
              <a:off x="5265225" y="1824150"/>
              <a:ext cx="18475" cy="36350"/>
            </a:xfrm>
            <a:custGeom>
              <a:avLst/>
              <a:gdLst/>
              <a:ahLst/>
              <a:cxnLst/>
              <a:rect l="l" t="t" r="r" b="b"/>
              <a:pathLst>
                <a:path w="739" h="1454" extrusionOk="0">
                  <a:moveTo>
                    <a:pt x="283" y="0"/>
                  </a:moveTo>
                  <a:cubicBezTo>
                    <a:pt x="145" y="0"/>
                    <a:pt x="42" y="70"/>
                    <a:pt x="1" y="275"/>
                  </a:cubicBezTo>
                  <a:cubicBezTo>
                    <a:pt x="48" y="501"/>
                    <a:pt x="203" y="680"/>
                    <a:pt x="227" y="906"/>
                  </a:cubicBezTo>
                  <a:cubicBezTo>
                    <a:pt x="239" y="965"/>
                    <a:pt x="251" y="1025"/>
                    <a:pt x="286" y="1085"/>
                  </a:cubicBezTo>
                  <a:cubicBezTo>
                    <a:pt x="358" y="1192"/>
                    <a:pt x="441" y="1275"/>
                    <a:pt x="501" y="1382"/>
                  </a:cubicBezTo>
                  <a:cubicBezTo>
                    <a:pt x="525" y="1406"/>
                    <a:pt x="536" y="1430"/>
                    <a:pt x="548" y="1454"/>
                  </a:cubicBezTo>
                  <a:cubicBezTo>
                    <a:pt x="584" y="1442"/>
                    <a:pt x="620" y="1430"/>
                    <a:pt x="656" y="1394"/>
                  </a:cubicBezTo>
                  <a:cubicBezTo>
                    <a:pt x="703" y="1120"/>
                    <a:pt x="417" y="834"/>
                    <a:pt x="656" y="549"/>
                  </a:cubicBezTo>
                  <a:cubicBezTo>
                    <a:pt x="739" y="346"/>
                    <a:pt x="656" y="192"/>
                    <a:pt x="489" y="37"/>
                  </a:cubicBezTo>
                  <a:cubicBezTo>
                    <a:pt x="415" y="15"/>
                    <a:pt x="345"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5672125" y="1816500"/>
              <a:ext cx="32775" cy="7575"/>
            </a:xfrm>
            <a:custGeom>
              <a:avLst/>
              <a:gdLst/>
              <a:ahLst/>
              <a:cxnLst/>
              <a:rect l="l" t="t" r="r" b="b"/>
              <a:pathLst>
                <a:path w="1311" h="303" extrusionOk="0">
                  <a:moveTo>
                    <a:pt x="748" y="1"/>
                  </a:moveTo>
                  <a:cubicBezTo>
                    <a:pt x="594" y="1"/>
                    <a:pt x="438" y="21"/>
                    <a:pt x="286" y="21"/>
                  </a:cubicBezTo>
                  <a:cubicBezTo>
                    <a:pt x="215" y="105"/>
                    <a:pt x="60" y="33"/>
                    <a:pt x="1" y="176"/>
                  </a:cubicBezTo>
                  <a:cubicBezTo>
                    <a:pt x="271" y="258"/>
                    <a:pt x="468" y="303"/>
                    <a:pt x="674" y="303"/>
                  </a:cubicBezTo>
                  <a:cubicBezTo>
                    <a:pt x="859" y="303"/>
                    <a:pt x="1051" y="267"/>
                    <a:pt x="1310" y="188"/>
                  </a:cubicBezTo>
                  <a:cubicBezTo>
                    <a:pt x="1137" y="34"/>
                    <a:pt x="944" y="1"/>
                    <a:pt x="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5"/>
            <p:cNvSpPr/>
            <p:nvPr/>
          </p:nvSpPr>
          <p:spPr>
            <a:xfrm>
              <a:off x="5621225" y="2060800"/>
              <a:ext cx="33075" cy="9550"/>
            </a:xfrm>
            <a:custGeom>
              <a:avLst/>
              <a:gdLst/>
              <a:ahLst/>
              <a:cxnLst/>
              <a:rect l="l" t="t" r="r" b="b"/>
              <a:pathLst>
                <a:path w="1323" h="382" extrusionOk="0">
                  <a:moveTo>
                    <a:pt x="1322" y="0"/>
                  </a:moveTo>
                  <a:lnTo>
                    <a:pt x="1322" y="0"/>
                  </a:lnTo>
                  <a:cubicBezTo>
                    <a:pt x="953" y="12"/>
                    <a:pt x="572" y="12"/>
                    <a:pt x="179" y="12"/>
                  </a:cubicBezTo>
                  <a:cubicBezTo>
                    <a:pt x="1" y="381"/>
                    <a:pt x="346" y="239"/>
                    <a:pt x="477" y="298"/>
                  </a:cubicBezTo>
                  <a:cubicBezTo>
                    <a:pt x="535" y="276"/>
                    <a:pt x="594" y="218"/>
                    <a:pt x="652" y="218"/>
                  </a:cubicBezTo>
                  <a:cubicBezTo>
                    <a:pt x="689" y="218"/>
                    <a:pt x="726" y="241"/>
                    <a:pt x="763" y="310"/>
                  </a:cubicBezTo>
                  <a:cubicBezTo>
                    <a:pt x="783" y="350"/>
                    <a:pt x="808" y="363"/>
                    <a:pt x="837" y="363"/>
                  </a:cubicBezTo>
                  <a:cubicBezTo>
                    <a:pt x="888" y="363"/>
                    <a:pt x="948" y="321"/>
                    <a:pt x="1000" y="321"/>
                  </a:cubicBezTo>
                  <a:cubicBezTo>
                    <a:pt x="1004" y="321"/>
                    <a:pt x="1009" y="321"/>
                    <a:pt x="1013" y="322"/>
                  </a:cubicBezTo>
                  <a:cubicBezTo>
                    <a:pt x="1024" y="298"/>
                    <a:pt x="1048" y="262"/>
                    <a:pt x="1060" y="251"/>
                  </a:cubicBezTo>
                  <a:cubicBezTo>
                    <a:pt x="1060" y="239"/>
                    <a:pt x="1072" y="227"/>
                    <a:pt x="1108" y="227"/>
                  </a:cubicBezTo>
                  <a:cubicBezTo>
                    <a:pt x="1132" y="227"/>
                    <a:pt x="1167" y="239"/>
                    <a:pt x="1179" y="262"/>
                  </a:cubicBezTo>
                  <a:cubicBezTo>
                    <a:pt x="1298" y="227"/>
                    <a:pt x="1322" y="120"/>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5"/>
            <p:cNvSpPr/>
            <p:nvPr/>
          </p:nvSpPr>
          <p:spPr>
            <a:xfrm>
              <a:off x="5419725" y="1903450"/>
              <a:ext cx="41100" cy="15500"/>
            </a:xfrm>
            <a:custGeom>
              <a:avLst/>
              <a:gdLst/>
              <a:ahLst/>
              <a:cxnLst/>
              <a:rect l="l" t="t" r="r" b="b"/>
              <a:pathLst>
                <a:path w="1644" h="620" extrusionOk="0">
                  <a:moveTo>
                    <a:pt x="343" y="1"/>
                  </a:moveTo>
                  <a:cubicBezTo>
                    <a:pt x="254" y="1"/>
                    <a:pt x="160" y="86"/>
                    <a:pt x="71" y="115"/>
                  </a:cubicBezTo>
                  <a:cubicBezTo>
                    <a:pt x="0" y="294"/>
                    <a:pt x="119" y="401"/>
                    <a:pt x="214" y="496"/>
                  </a:cubicBezTo>
                  <a:cubicBezTo>
                    <a:pt x="364" y="581"/>
                    <a:pt x="520" y="619"/>
                    <a:pt x="678" y="619"/>
                  </a:cubicBezTo>
                  <a:cubicBezTo>
                    <a:pt x="810" y="619"/>
                    <a:pt x="942" y="592"/>
                    <a:pt x="1072" y="544"/>
                  </a:cubicBezTo>
                  <a:lnTo>
                    <a:pt x="1214" y="544"/>
                  </a:lnTo>
                  <a:cubicBezTo>
                    <a:pt x="1239" y="542"/>
                    <a:pt x="1263" y="542"/>
                    <a:pt x="1288" y="542"/>
                  </a:cubicBezTo>
                  <a:cubicBezTo>
                    <a:pt x="1308" y="542"/>
                    <a:pt x="1328" y="542"/>
                    <a:pt x="1347" y="542"/>
                  </a:cubicBezTo>
                  <a:cubicBezTo>
                    <a:pt x="1462" y="542"/>
                    <a:pt x="1574" y="533"/>
                    <a:pt x="1643" y="413"/>
                  </a:cubicBezTo>
                  <a:cubicBezTo>
                    <a:pt x="1381" y="413"/>
                    <a:pt x="1095" y="401"/>
                    <a:pt x="833" y="401"/>
                  </a:cubicBezTo>
                  <a:cubicBezTo>
                    <a:pt x="655" y="401"/>
                    <a:pt x="512" y="341"/>
                    <a:pt x="500" y="127"/>
                  </a:cubicBezTo>
                  <a:cubicBezTo>
                    <a:pt x="450" y="32"/>
                    <a:pt x="397"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5767375" y="1805400"/>
              <a:ext cx="31275" cy="12775"/>
            </a:xfrm>
            <a:custGeom>
              <a:avLst/>
              <a:gdLst/>
              <a:ahLst/>
              <a:cxnLst/>
              <a:rect l="l" t="t" r="r" b="b"/>
              <a:pathLst>
                <a:path w="1251" h="511" extrusionOk="0">
                  <a:moveTo>
                    <a:pt x="810" y="1"/>
                  </a:moveTo>
                  <a:cubicBezTo>
                    <a:pt x="590" y="34"/>
                    <a:pt x="380" y="158"/>
                    <a:pt x="153" y="158"/>
                  </a:cubicBezTo>
                  <a:cubicBezTo>
                    <a:pt x="134" y="158"/>
                    <a:pt x="115" y="158"/>
                    <a:pt x="96" y="156"/>
                  </a:cubicBezTo>
                  <a:lnTo>
                    <a:pt x="96" y="156"/>
                  </a:lnTo>
                  <a:cubicBezTo>
                    <a:pt x="1" y="311"/>
                    <a:pt x="155" y="358"/>
                    <a:pt x="227" y="430"/>
                  </a:cubicBezTo>
                  <a:cubicBezTo>
                    <a:pt x="347" y="446"/>
                    <a:pt x="474" y="511"/>
                    <a:pt x="605" y="511"/>
                  </a:cubicBezTo>
                  <a:cubicBezTo>
                    <a:pt x="668" y="511"/>
                    <a:pt x="733" y="496"/>
                    <a:pt x="798" y="453"/>
                  </a:cubicBezTo>
                  <a:cubicBezTo>
                    <a:pt x="882" y="239"/>
                    <a:pt x="1251" y="346"/>
                    <a:pt x="1239" y="37"/>
                  </a:cubicBezTo>
                  <a:cubicBezTo>
                    <a:pt x="1191" y="37"/>
                    <a:pt x="1132" y="37"/>
                    <a:pt x="1096" y="25"/>
                  </a:cubicBezTo>
                  <a:cubicBezTo>
                    <a:pt x="1065" y="51"/>
                    <a:pt x="1034" y="61"/>
                    <a:pt x="1002" y="61"/>
                  </a:cubicBezTo>
                  <a:cubicBezTo>
                    <a:pt x="935" y="61"/>
                    <a:pt x="867" y="17"/>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5708725" y="2056975"/>
              <a:ext cx="30400" cy="14275"/>
            </a:xfrm>
            <a:custGeom>
              <a:avLst/>
              <a:gdLst/>
              <a:ahLst/>
              <a:cxnLst/>
              <a:rect l="l" t="t" r="r" b="b"/>
              <a:pathLst>
                <a:path w="1216" h="571" extrusionOk="0">
                  <a:moveTo>
                    <a:pt x="677" y="0"/>
                  </a:moveTo>
                  <a:cubicBezTo>
                    <a:pt x="451" y="0"/>
                    <a:pt x="231" y="122"/>
                    <a:pt x="1" y="153"/>
                  </a:cubicBezTo>
                  <a:cubicBezTo>
                    <a:pt x="61" y="273"/>
                    <a:pt x="168" y="284"/>
                    <a:pt x="287" y="284"/>
                  </a:cubicBezTo>
                  <a:cubicBezTo>
                    <a:pt x="346" y="308"/>
                    <a:pt x="418" y="332"/>
                    <a:pt x="430" y="439"/>
                  </a:cubicBezTo>
                  <a:lnTo>
                    <a:pt x="430" y="558"/>
                  </a:lnTo>
                  <a:cubicBezTo>
                    <a:pt x="525" y="558"/>
                    <a:pt x="620" y="570"/>
                    <a:pt x="715" y="570"/>
                  </a:cubicBezTo>
                  <a:cubicBezTo>
                    <a:pt x="823" y="415"/>
                    <a:pt x="1215" y="499"/>
                    <a:pt x="1025" y="118"/>
                  </a:cubicBezTo>
                  <a:cubicBezTo>
                    <a:pt x="906" y="30"/>
                    <a:pt x="791" y="0"/>
                    <a:pt x="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5"/>
            <p:cNvSpPr/>
            <p:nvPr/>
          </p:nvSpPr>
          <p:spPr>
            <a:xfrm>
              <a:off x="5733150" y="1806000"/>
              <a:ext cx="39600" cy="11075"/>
            </a:xfrm>
            <a:custGeom>
              <a:avLst/>
              <a:gdLst/>
              <a:ahLst/>
              <a:cxnLst/>
              <a:rect l="l" t="t" r="r" b="b"/>
              <a:pathLst>
                <a:path w="1584" h="443" extrusionOk="0">
                  <a:moveTo>
                    <a:pt x="869" y="1"/>
                  </a:moveTo>
                  <a:cubicBezTo>
                    <a:pt x="738" y="120"/>
                    <a:pt x="560" y="25"/>
                    <a:pt x="417" y="120"/>
                  </a:cubicBezTo>
                  <a:lnTo>
                    <a:pt x="286" y="120"/>
                  </a:lnTo>
                  <a:cubicBezTo>
                    <a:pt x="237" y="93"/>
                    <a:pt x="193" y="78"/>
                    <a:pt x="150" y="78"/>
                  </a:cubicBezTo>
                  <a:cubicBezTo>
                    <a:pt x="100" y="78"/>
                    <a:pt x="52" y="98"/>
                    <a:pt x="0" y="144"/>
                  </a:cubicBezTo>
                  <a:cubicBezTo>
                    <a:pt x="421" y="349"/>
                    <a:pt x="851" y="442"/>
                    <a:pt x="1294" y="442"/>
                  </a:cubicBezTo>
                  <a:cubicBezTo>
                    <a:pt x="1390" y="442"/>
                    <a:pt x="1487" y="438"/>
                    <a:pt x="1584" y="429"/>
                  </a:cubicBezTo>
                  <a:cubicBezTo>
                    <a:pt x="1536" y="334"/>
                    <a:pt x="1489" y="239"/>
                    <a:pt x="1453" y="144"/>
                  </a:cubicBezTo>
                  <a:cubicBezTo>
                    <a:pt x="1425" y="116"/>
                    <a:pt x="1397" y="104"/>
                    <a:pt x="1364" y="104"/>
                  </a:cubicBezTo>
                  <a:cubicBezTo>
                    <a:pt x="1341" y="104"/>
                    <a:pt x="1316" y="110"/>
                    <a:pt x="1286" y="120"/>
                  </a:cubicBezTo>
                  <a:cubicBezTo>
                    <a:pt x="1237" y="163"/>
                    <a:pt x="1191" y="187"/>
                    <a:pt x="1145" y="187"/>
                  </a:cubicBezTo>
                  <a:cubicBezTo>
                    <a:pt x="1102" y="187"/>
                    <a:pt x="1058" y="166"/>
                    <a:pt x="1012" y="120"/>
                  </a:cubicBezTo>
                  <a:cubicBezTo>
                    <a:pt x="977" y="84"/>
                    <a:pt x="917" y="36"/>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5493525" y="1993525"/>
              <a:ext cx="15500" cy="12825"/>
            </a:xfrm>
            <a:custGeom>
              <a:avLst/>
              <a:gdLst/>
              <a:ahLst/>
              <a:cxnLst/>
              <a:rect l="l" t="t" r="r" b="b"/>
              <a:pathLst>
                <a:path w="620" h="513" extrusionOk="0">
                  <a:moveTo>
                    <a:pt x="263" y="1"/>
                  </a:moveTo>
                  <a:cubicBezTo>
                    <a:pt x="96" y="13"/>
                    <a:pt x="1" y="132"/>
                    <a:pt x="1" y="298"/>
                  </a:cubicBezTo>
                  <a:cubicBezTo>
                    <a:pt x="1" y="489"/>
                    <a:pt x="156" y="513"/>
                    <a:pt x="298" y="513"/>
                  </a:cubicBezTo>
                  <a:cubicBezTo>
                    <a:pt x="453" y="513"/>
                    <a:pt x="584" y="489"/>
                    <a:pt x="620" y="298"/>
                  </a:cubicBezTo>
                  <a:cubicBezTo>
                    <a:pt x="537" y="132"/>
                    <a:pt x="453"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5905200" y="1803550"/>
              <a:ext cx="25625" cy="13200"/>
            </a:xfrm>
            <a:custGeom>
              <a:avLst/>
              <a:gdLst/>
              <a:ahLst/>
              <a:cxnLst/>
              <a:rect l="l" t="t" r="r" b="b"/>
              <a:pathLst>
                <a:path w="1025" h="528" extrusionOk="0">
                  <a:moveTo>
                    <a:pt x="371" y="1"/>
                  </a:moveTo>
                  <a:cubicBezTo>
                    <a:pt x="355" y="1"/>
                    <a:pt x="339" y="2"/>
                    <a:pt x="322" y="4"/>
                  </a:cubicBezTo>
                  <a:cubicBezTo>
                    <a:pt x="250" y="27"/>
                    <a:pt x="203" y="63"/>
                    <a:pt x="155" y="123"/>
                  </a:cubicBezTo>
                  <a:cubicBezTo>
                    <a:pt x="107" y="206"/>
                    <a:pt x="60" y="313"/>
                    <a:pt x="0" y="408"/>
                  </a:cubicBezTo>
                  <a:cubicBezTo>
                    <a:pt x="345" y="432"/>
                    <a:pt x="679" y="396"/>
                    <a:pt x="988" y="527"/>
                  </a:cubicBezTo>
                  <a:cubicBezTo>
                    <a:pt x="1024" y="230"/>
                    <a:pt x="857" y="111"/>
                    <a:pt x="595" y="99"/>
                  </a:cubicBezTo>
                  <a:cubicBezTo>
                    <a:pt x="525" y="29"/>
                    <a:pt x="455"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5909350" y="1881325"/>
              <a:ext cx="23850" cy="10425"/>
            </a:xfrm>
            <a:custGeom>
              <a:avLst/>
              <a:gdLst/>
              <a:ahLst/>
              <a:cxnLst/>
              <a:rect l="l" t="t" r="r" b="b"/>
              <a:pathLst>
                <a:path w="954" h="417" extrusionOk="0">
                  <a:moveTo>
                    <a:pt x="858" y="0"/>
                  </a:moveTo>
                  <a:cubicBezTo>
                    <a:pt x="620" y="0"/>
                    <a:pt x="382" y="24"/>
                    <a:pt x="144" y="24"/>
                  </a:cubicBezTo>
                  <a:cubicBezTo>
                    <a:pt x="96" y="155"/>
                    <a:pt x="37" y="286"/>
                    <a:pt x="1" y="417"/>
                  </a:cubicBezTo>
                  <a:cubicBezTo>
                    <a:pt x="275" y="417"/>
                    <a:pt x="560" y="405"/>
                    <a:pt x="858" y="405"/>
                  </a:cubicBezTo>
                  <a:lnTo>
                    <a:pt x="858" y="286"/>
                  </a:lnTo>
                  <a:cubicBezTo>
                    <a:pt x="953" y="179"/>
                    <a:pt x="953" y="9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5915900" y="2051675"/>
              <a:ext cx="27700" cy="12725"/>
            </a:xfrm>
            <a:custGeom>
              <a:avLst/>
              <a:gdLst/>
              <a:ahLst/>
              <a:cxnLst/>
              <a:rect l="l" t="t" r="r" b="b"/>
              <a:pathLst>
                <a:path w="1108" h="509" extrusionOk="0">
                  <a:moveTo>
                    <a:pt x="526" y="1"/>
                  </a:moveTo>
                  <a:cubicBezTo>
                    <a:pt x="467" y="1"/>
                    <a:pt x="406" y="8"/>
                    <a:pt x="346" y="8"/>
                  </a:cubicBezTo>
                  <a:cubicBezTo>
                    <a:pt x="191" y="80"/>
                    <a:pt x="1" y="92"/>
                    <a:pt x="13" y="330"/>
                  </a:cubicBezTo>
                  <a:cubicBezTo>
                    <a:pt x="179" y="365"/>
                    <a:pt x="358" y="330"/>
                    <a:pt x="453" y="508"/>
                  </a:cubicBezTo>
                  <a:cubicBezTo>
                    <a:pt x="596" y="496"/>
                    <a:pt x="751" y="496"/>
                    <a:pt x="894" y="485"/>
                  </a:cubicBezTo>
                  <a:cubicBezTo>
                    <a:pt x="1001" y="425"/>
                    <a:pt x="1108" y="354"/>
                    <a:pt x="1108" y="211"/>
                  </a:cubicBezTo>
                  <a:cubicBezTo>
                    <a:pt x="1084" y="151"/>
                    <a:pt x="1060" y="92"/>
                    <a:pt x="1013" y="68"/>
                  </a:cubicBezTo>
                  <a:cubicBezTo>
                    <a:pt x="986" y="41"/>
                    <a:pt x="956" y="26"/>
                    <a:pt x="928" y="26"/>
                  </a:cubicBezTo>
                  <a:cubicBezTo>
                    <a:pt x="906" y="26"/>
                    <a:pt x="886" y="35"/>
                    <a:pt x="870" y="56"/>
                  </a:cubicBezTo>
                  <a:lnTo>
                    <a:pt x="727" y="56"/>
                  </a:lnTo>
                  <a:cubicBezTo>
                    <a:pt x="663" y="11"/>
                    <a:pt x="595"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5873050" y="1850250"/>
              <a:ext cx="50625" cy="5800"/>
            </a:xfrm>
            <a:custGeom>
              <a:avLst/>
              <a:gdLst/>
              <a:ahLst/>
              <a:cxnLst/>
              <a:rect l="l" t="t" r="r" b="b"/>
              <a:pathLst>
                <a:path w="2025" h="232" extrusionOk="0">
                  <a:moveTo>
                    <a:pt x="507" y="0"/>
                  </a:moveTo>
                  <a:cubicBezTo>
                    <a:pt x="328" y="0"/>
                    <a:pt x="155" y="45"/>
                    <a:pt x="0" y="219"/>
                  </a:cubicBezTo>
                  <a:cubicBezTo>
                    <a:pt x="44" y="218"/>
                    <a:pt x="87" y="218"/>
                    <a:pt x="131" y="218"/>
                  </a:cubicBezTo>
                  <a:cubicBezTo>
                    <a:pt x="408" y="218"/>
                    <a:pt x="682" y="231"/>
                    <a:pt x="953" y="231"/>
                  </a:cubicBezTo>
                  <a:cubicBezTo>
                    <a:pt x="1313" y="231"/>
                    <a:pt x="1668" y="208"/>
                    <a:pt x="2024" y="100"/>
                  </a:cubicBezTo>
                  <a:cubicBezTo>
                    <a:pt x="1922" y="26"/>
                    <a:pt x="1806" y="9"/>
                    <a:pt x="1685" y="9"/>
                  </a:cubicBezTo>
                  <a:cubicBezTo>
                    <a:pt x="1585" y="9"/>
                    <a:pt x="1481" y="21"/>
                    <a:pt x="1380" y="21"/>
                  </a:cubicBezTo>
                  <a:cubicBezTo>
                    <a:pt x="1348" y="21"/>
                    <a:pt x="1317" y="20"/>
                    <a:pt x="1286" y="17"/>
                  </a:cubicBezTo>
                  <a:cubicBezTo>
                    <a:pt x="1214" y="39"/>
                    <a:pt x="1139" y="47"/>
                    <a:pt x="1064" y="47"/>
                  </a:cubicBezTo>
                  <a:cubicBezTo>
                    <a:pt x="881" y="47"/>
                    <a:pt x="691"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5879600" y="1733000"/>
              <a:ext cx="34550" cy="13950"/>
            </a:xfrm>
            <a:custGeom>
              <a:avLst/>
              <a:gdLst/>
              <a:ahLst/>
              <a:cxnLst/>
              <a:rect l="l" t="t" r="r" b="b"/>
              <a:pathLst>
                <a:path w="1382" h="558" extrusionOk="0">
                  <a:moveTo>
                    <a:pt x="570" y="1"/>
                  </a:moveTo>
                  <a:cubicBezTo>
                    <a:pt x="414" y="1"/>
                    <a:pt x="256" y="34"/>
                    <a:pt x="95" y="99"/>
                  </a:cubicBezTo>
                  <a:cubicBezTo>
                    <a:pt x="24" y="159"/>
                    <a:pt x="0" y="218"/>
                    <a:pt x="24" y="313"/>
                  </a:cubicBezTo>
                  <a:lnTo>
                    <a:pt x="191" y="480"/>
                  </a:lnTo>
                  <a:cubicBezTo>
                    <a:pt x="280" y="536"/>
                    <a:pt x="369" y="558"/>
                    <a:pt x="461" y="558"/>
                  </a:cubicBezTo>
                  <a:cubicBezTo>
                    <a:pt x="565" y="558"/>
                    <a:pt x="672" y="530"/>
                    <a:pt x="786" y="492"/>
                  </a:cubicBezTo>
                  <a:lnTo>
                    <a:pt x="1036" y="492"/>
                  </a:lnTo>
                  <a:cubicBezTo>
                    <a:pt x="1381" y="361"/>
                    <a:pt x="1155" y="242"/>
                    <a:pt x="1036" y="99"/>
                  </a:cubicBezTo>
                  <a:cubicBezTo>
                    <a:pt x="881" y="34"/>
                    <a:pt x="726"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5332200" y="1731550"/>
              <a:ext cx="43600" cy="11500"/>
            </a:xfrm>
            <a:custGeom>
              <a:avLst/>
              <a:gdLst/>
              <a:ahLst/>
              <a:cxnLst/>
              <a:rect l="l" t="t" r="r" b="b"/>
              <a:pathLst>
                <a:path w="1744" h="460" extrusionOk="0">
                  <a:moveTo>
                    <a:pt x="824" y="1"/>
                  </a:moveTo>
                  <a:cubicBezTo>
                    <a:pt x="547" y="1"/>
                    <a:pt x="272" y="73"/>
                    <a:pt x="1" y="252"/>
                  </a:cubicBezTo>
                  <a:cubicBezTo>
                    <a:pt x="114" y="371"/>
                    <a:pt x="247" y="394"/>
                    <a:pt x="385" y="394"/>
                  </a:cubicBezTo>
                  <a:cubicBezTo>
                    <a:pt x="474" y="394"/>
                    <a:pt x="566" y="385"/>
                    <a:pt x="656" y="385"/>
                  </a:cubicBezTo>
                  <a:cubicBezTo>
                    <a:pt x="733" y="385"/>
                    <a:pt x="809" y="392"/>
                    <a:pt x="882" y="419"/>
                  </a:cubicBezTo>
                  <a:cubicBezTo>
                    <a:pt x="898" y="417"/>
                    <a:pt x="914" y="416"/>
                    <a:pt x="931" y="416"/>
                  </a:cubicBezTo>
                  <a:cubicBezTo>
                    <a:pt x="1050" y="416"/>
                    <a:pt x="1176" y="460"/>
                    <a:pt x="1304" y="460"/>
                  </a:cubicBezTo>
                  <a:cubicBezTo>
                    <a:pt x="1381" y="460"/>
                    <a:pt x="1459" y="444"/>
                    <a:pt x="1536" y="395"/>
                  </a:cubicBezTo>
                  <a:cubicBezTo>
                    <a:pt x="1573" y="404"/>
                    <a:pt x="1603" y="408"/>
                    <a:pt x="1628" y="408"/>
                  </a:cubicBezTo>
                  <a:cubicBezTo>
                    <a:pt x="1734" y="408"/>
                    <a:pt x="1744" y="330"/>
                    <a:pt x="1715" y="205"/>
                  </a:cubicBezTo>
                  <a:cubicBezTo>
                    <a:pt x="1415" y="82"/>
                    <a:pt x="1118" y="1"/>
                    <a:pt x="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5884350" y="2049700"/>
              <a:ext cx="50325" cy="7250"/>
            </a:xfrm>
            <a:custGeom>
              <a:avLst/>
              <a:gdLst/>
              <a:ahLst/>
              <a:cxnLst/>
              <a:rect l="l" t="t" r="r" b="b"/>
              <a:pathLst>
                <a:path w="2013" h="290" extrusionOk="0">
                  <a:moveTo>
                    <a:pt x="1652" y="1"/>
                  </a:moveTo>
                  <a:cubicBezTo>
                    <a:pt x="1597" y="1"/>
                    <a:pt x="1543" y="4"/>
                    <a:pt x="1489" y="4"/>
                  </a:cubicBezTo>
                  <a:lnTo>
                    <a:pt x="1" y="4"/>
                  </a:lnTo>
                  <a:cubicBezTo>
                    <a:pt x="96" y="135"/>
                    <a:pt x="215" y="162"/>
                    <a:pt x="340" y="162"/>
                  </a:cubicBezTo>
                  <a:cubicBezTo>
                    <a:pt x="427" y="162"/>
                    <a:pt x="516" y="149"/>
                    <a:pt x="602" y="149"/>
                  </a:cubicBezTo>
                  <a:cubicBezTo>
                    <a:pt x="641" y="149"/>
                    <a:pt x="678" y="151"/>
                    <a:pt x="715" y="159"/>
                  </a:cubicBezTo>
                  <a:cubicBezTo>
                    <a:pt x="763" y="206"/>
                    <a:pt x="798" y="230"/>
                    <a:pt x="858" y="266"/>
                  </a:cubicBezTo>
                  <a:cubicBezTo>
                    <a:pt x="917" y="278"/>
                    <a:pt x="977" y="290"/>
                    <a:pt x="1037" y="290"/>
                  </a:cubicBezTo>
                  <a:cubicBezTo>
                    <a:pt x="1096" y="278"/>
                    <a:pt x="1156" y="278"/>
                    <a:pt x="1215" y="266"/>
                  </a:cubicBezTo>
                  <a:cubicBezTo>
                    <a:pt x="1322" y="218"/>
                    <a:pt x="1453" y="230"/>
                    <a:pt x="1560" y="159"/>
                  </a:cubicBezTo>
                  <a:cubicBezTo>
                    <a:pt x="1715" y="147"/>
                    <a:pt x="1858" y="147"/>
                    <a:pt x="2013" y="135"/>
                  </a:cubicBezTo>
                  <a:cubicBezTo>
                    <a:pt x="1904" y="18"/>
                    <a:pt x="1779" y="1"/>
                    <a:pt x="1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6013525" y="1926725"/>
              <a:ext cx="32775" cy="12350"/>
            </a:xfrm>
            <a:custGeom>
              <a:avLst/>
              <a:gdLst/>
              <a:ahLst/>
              <a:cxnLst/>
              <a:rect l="l" t="t" r="r" b="b"/>
              <a:pathLst>
                <a:path w="1311" h="494" extrusionOk="0">
                  <a:moveTo>
                    <a:pt x="914" y="0"/>
                  </a:moveTo>
                  <a:cubicBezTo>
                    <a:pt x="847" y="0"/>
                    <a:pt x="781" y="20"/>
                    <a:pt x="715" y="77"/>
                  </a:cubicBezTo>
                  <a:cubicBezTo>
                    <a:pt x="619" y="151"/>
                    <a:pt x="519" y="184"/>
                    <a:pt x="414" y="184"/>
                  </a:cubicBezTo>
                  <a:cubicBezTo>
                    <a:pt x="349" y="184"/>
                    <a:pt x="283" y="171"/>
                    <a:pt x="215" y="149"/>
                  </a:cubicBezTo>
                  <a:cubicBezTo>
                    <a:pt x="191" y="172"/>
                    <a:pt x="180" y="184"/>
                    <a:pt x="144" y="196"/>
                  </a:cubicBezTo>
                  <a:cubicBezTo>
                    <a:pt x="96" y="291"/>
                    <a:pt x="37" y="387"/>
                    <a:pt x="1" y="482"/>
                  </a:cubicBezTo>
                  <a:cubicBezTo>
                    <a:pt x="108" y="471"/>
                    <a:pt x="215" y="465"/>
                    <a:pt x="324" y="465"/>
                  </a:cubicBezTo>
                  <a:cubicBezTo>
                    <a:pt x="458" y="465"/>
                    <a:pt x="595" y="474"/>
                    <a:pt x="739" y="494"/>
                  </a:cubicBezTo>
                  <a:cubicBezTo>
                    <a:pt x="906" y="327"/>
                    <a:pt x="1311" y="482"/>
                    <a:pt x="1311" y="77"/>
                  </a:cubicBezTo>
                  <a:cubicBezTo>
                    <a:pt x="1170" y="69"/>
                    <a:pt x="1040" y="0"/>
                    <a:pt x="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5313450" y="1825500"/>
              <a:ext cx="25325" cy="11850"/>
            </a:xfrm>
            <a:custGeom>
              <a:avLst/>
              <a:gdLst/>
              <a:ahLst/>
              <a:cxnLst/>
              <a:rect l="l" t="t" r="r" b="b"/>
              <a:pathLst>
                <a:path w="1013" h="474" extrusionOk="0">
                  <a:moveTo>
                    <a:pt x="744" y="0"/>
                  </a:moveTo>
                  <a:cubicBezTo>
                    <a:pt x="643" y="0"/>
                    <a:pt x="542" y="28"/>
                    <a:pt x="441" y="66"/>
                  </a:cubicBezTo>
                  <a:lnTo>
                    <a:pt x="167" y="197"/>
                  </a:lnTo>
                  <a:cubicBezTo>
                    <a:pt x="96" y="233"/>
                    <a:pt x="36" y="292"/>
                    <a:pt x="0" y="376"/>
                  </a:cubicBezTo>
                  <a:cubicBezTo>
                    <a:pt x="109" y="448"/>
                    <a:pt x="219" y="474"/>
                    <a:pt x="329" y="474"/>
                  </a:cubicBezTo>
                  <a:cubicBezTo>
                    <a:pt x="510" y="474"/>
                    <a:pt x="692" y="404"/>
                    <a:pt x="870" y="352"/>
                  </a:cubicBezTo>
                  <a:cubicBezTo>
                    <a:pt x="929" y="257"/>
                    <a:pt x="977" y="173"/>
                    <a:pt x="1013" y="78"/>
                  </a:cubicBezTo>
                  <a:cubicBezTo>
                    <a:pt x="923" y="22"/>
                    <a:pt x="834"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6185275" y="1928050"/>
              <a:ext cx="23850" cy="13650"/>
            </a:xfrm>
            <a:custGeom>
              <a:avLst/>
              <a:gdLst/>
              <a:ahLst/>
              <a:cxnLst/>
              <a:rect l="l" t="t" r="r" b="b"/>
              <a:pathLst>
                <a:path w="954" h="546" extrusionOk="0">
                  <a:moveTo>
                    <a:pt x="430" y="0"/>
                  </a:moveTo>
                  <a:cubicBezTo>
                    <a:pt x="299" y="12"/>
                    <a:pt x="156" y="12"/>
                    <a:pt x="1" y="24"/>
                  </a:cubicBezTo>
                  <a:cubicBezTo>
                    <a:pt x="1" y="72"/>
                    <a:pt x="1" y="107"/>
                    <a:pt x="13" y="155"/>
                  </a:cubicBezTo>
                  <a:cubicBezTo>
                    <a:pt x="120" y="179"/>
                    <a:pt x="215" y="238"/>
                    <a:pt x="215" y="322"/>
                  </a:cubicBezTo>
                  <a:cubicBezTo>
                    <a:pt x="222" y="478"/>
                    <a:pt x="252" y="545"/>
                    <a:pt x="310" y="545"/>
                  </a:cubicBezTo>
                  <a:cubicBezTo>
                    <a:pt x="353" y="545"/>
                    <a:pt x="412" y="507"/>
                    <a:pt x="489" y="441"/>
                  </a:cubicBezTo>
                  <a:cubicBezTo>
                    <a:pt x="549" y="381"/>
                    <a:pt x="644" y="334"/>
                    <a:pt x="715" y="298"/>
                  </a:cubicBezTo>
                  <a:cubicBezTo>
                    <a:pt x="953" y="298"/>
                    <a:pt x="953" y="179"/>
                    <a:pt x="846" y="12"/>
                  </a:cubicBezTo>
                  <a:cubicBezTo>
                    <a:pt x="763" y="0"/>
                    <a:pt x="656" y="0"/>
                    <a:pt x="572" y="0"/>
                  </a:cubicBezTo>
                  <a:cubicBezTo>
                    <a:pt x="572" y="12"/>
                    <a:pt x="549" y="24"/>
                    <a:pt x="525" y="36"/>
                  </a:cubicBezTo>
                  <a:cubicBezTo>
                    <a:pt x="489" y="36"/>
                    <a:pt x="465" y="36"/>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5394700" y="1994425"/>
              <a:ext cx="25850" cy="11675"/>
            </a:xfrm>
            <a:custGeom>
              <a:avLst/>
              <a:gdLst/>
              <a:ahLst/>
              <a:cxnLst/>
              <a:rect l="l" t="t" r="r" b="b"/>
              <a:pathLst>
                <a:path w="1034" h="467" extrusionOk="0">
                  <a:moveTo>
                    <a:pt x="842" y="1"/>
                  </a:moveTo>
                  <a:cubicBezTo>
                    <a:pt x="792" y="1"/>
                    <a:pt x="730" y="12"/>
                    <a:pt x="656" y="36"/>
                  </a:cubicBezTo>
                  <a:cubicBezTo>
                    <a:pt x="560" y="36"/>
                    <a:pt x="453" y="48"/>
                    <a:pt x="370" y="48"/>
                  </a:cubicBezTo>
                  <a:cubicBezTo>
                    <a:pt x="363" y="49"/>
                    <a:pt x="355" y="49"/>
                    <a:pt x="348" y="49"/>
                  </a:cubicBezTo>
                  <a:cubicBezTo>
                    <a:pt x="283" y="49"/>
                    <a:pt x="226" y="19"/>
                    <a:pt x="166" y="19"/>
                  </a:cubicBezTo>
                  <a:cubicBezTo>
                    <a:pt x="136" y="19"/>
                    <a:pt x="105" y="26"/>
                    <a:pt x="72" y="48"/>
                  </a:cubicBezTo>
                  <a:cubicBezTo>
                    <a:pt x="25" y="96"/>
                    <a:pt x="1" y="143"/>
                    <a:pt x="1" y="203"/>
                  </a:cubicBezTo>
                  <a:cubicBezTo>
                    <a:pt x="1" y="262"/>
                    <a:pt x="25" y="298"/>
                    <a:pt x="72" y="346"/>
                  </a:cubicBezTo>
                  <a:cubicBezTo>
                    <a:pt x="218" y="429"/>
                    <a:pt x="383" y="467"/>
                    <a:pt x="550" y="467"/>
                  </a:cubicBezTo>
                  <a:cubicBezTo>
                    <a:pt x="573" y="467"/>
                    <a:pt x="597" y="466"/>
                    <a:pt x="620" y="465"/>
                  </a:cubicBezTo>
                  <a:cubicBezTo>
                    <a:pt x="715" y="417"/>
                    <a:pt x="846" y="429"/>
                    <a:pt x="953" y="334"/>
                  </a:cubicBezTo>
                  <a:cubicBezTo>
                    <a:pt x="1034" y="110"/>
                    <a:pt x="993"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5503950" y="1905725"/>
              <a:ext cx="29800" cy="11500"/>
            </a:xfrm>
            <a:custGeom>
              <a:avLst/>
              <a:gdLst/>
              <a:ahLst/>
              <a:cxnLst/>
              <a:rect l="l" t="t" r="r" b="b"/>
              <a:pathLst>
                <a:path w="1192" h="460" extrusionOk="0">
                  <a:moveTo>
                    <a:pt x="1155" y="0"/>
                  </a:moveTo>
                  <a:lnTo>
                    <a:pt x="1155" y="0"/>
                  </a:lnTo>
                  <a:cubicBezTo>
                    <a:pt x="808" y="53"/>
                    <a:pt x="489" y="161"/>
                    <a:pt x="141" y="161"/>
                  </a:cubicBezTo>
                  <a:cubicBezTo>
                    <a:pt x="94" y="161"/>
                    <a:pt x="48" y="159"/>
                    <a:pt x="0" y="155"/>
                  </a:cubicBezTo>
                  <a:lnTo>
                    <a:pt x="0" y="155"/>
                  </a:lnTo>
                  <a:cubicBezTo>
                    <a:pt x="48" y="262"/>
                    <a:pt x="108" y="358"/>
                    <a:pt x="155" y="441"/>
                  </a:cubicBezTo>
                  <a:cubicBezTo>
                    <a:pt x="210" y="454"/>
                    <a:pt x="263" y="459"/>
                    <a:pt x="315" y="459"/>
                  </a:cubicBezTo>
                  <a:cubicBezTo>
                    <a:pt x="549" y="459"/>
                    <a:pt x="767" y="349"/>
                    <a:pt x="1001" y="310"/>
                  </a:cubicBezTo>
                  <a:cubicBezTo>
                    <a:pt x="1120" y="262"/>
                    <a:pt x="1191" y="191"/>
                    <a:pt x="1132" y="36"/>
                  </a:cubicBezTo>
                  <a:lnTo>
                    <a:pt x="1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5717675" y="2081925"/>
              <a:ext cx="48825" cy="7475"/>
            </a:xfrm>
            <a:custGeom>
              <a:avLst/>
              <a:gdLst/>
              <a:ahLst/>
              <a:cxnLst/>
              <a:rect l="l" t="t" r="r" b="b"/>
              <a:pathLst>
                <a:path w="1953" h="299" extrusionOk="0">
                  <a:moveTo>
                    <a:pt x="1631" y="1"/>
                  </a:moveTo>
                  <a:cubicBezTo>
                    <a:pt x="1096" y="1"/>
                    <a:pt x="584" y="13"/>
                    <a:pt x="48" y="13"/>
                  </a:cubicBezTo>
                  <a:cubicBezTo>
                    <a:pt x="0" y="72"/>
                    <a:pt x="0" y="108"/>
                    <a:pt x="72" y="132"/>
                  </a:cubicBezTo>
                  <a:cubicBezTo>
                    <a:pt x="188" y="202"/>
                    <a:pt x="312" y="220"/>
                    <a:pt x="438" y="220"/>
                  </a:cubicBezTo>
                  <a:cubicBezTo>
                    <a:pt x="574" y="220"/>
                    <a:pt x="712" y="199"/>
                    <a:pt x="848" y="199"/>
                  </a:cubicBezTo>
                  <a:cubicBezTo>
                    <a:pt x="975" y="199"/>
                    <a:pt x="1098" y="217"/>
                    <a:pt x="1215" y="287"/>
                  </a:cubicBezTo>
                  <a:cubicBezTo>
                    <a:pt x="1250" y="298"/>
                    <a:pt x="1298" y="298"/>
                    <a:pt x="1334" y="298"/>
                  </a:cubicBezTo>
                  <a:cubicBezTo>
                    <a:pt x="1396" y="227"/>
                    <a:pt x="1478" y="214"/>
                    <a:pt x="1563" y="214"/>
                  </a:cubicBezTo>
                  <a:cubicBezTo>
                    <a:pt x="1610" y="214"/>
                    <a:pt x="1658" y="218"/>
                    <a:pt x="1704" y="218"/>
                  </a:cubicBezTo>
                  <a:cubicBezTo>
                    <a:pt x="1799" y="218"/>
                    <a:pt x="1888" y="202"/>
                    <a:pt x="1953" y="108"/>
                  </a:cubicBezTo>
                  <a:cubicBezTo>
                    <a:pt x="1858" y="13"/>
                    <a:pt x="1750" y="13"/>
                    <a:pt x="1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6069500" y="1776550"/>
              <a:ext cx="29775" cy="11575"/>
            </a:xfrm>
            <a:custGeom>
              <a:avLst/>
              <a:gdLst/>
              <a:ahLst/>
              <a:cxnLst/>
              <a:rect l="l" t="t" r="r" b="b"/>
              <a:pathLst>
                <a:path w="1191" h="463" extrusionOk="0">
                  <a:moveTo>
                    <a:pt x="714" y="0"/>
                  </a:moveTo>
                  <a:cubicBezTo>
                    <a:pt x="489" y="0"/>
                    <a:pt x="264" y="18"/>
                    <a:pt x="48" y="60"/>
                  </a:cubicBezTo>
                  <a:cubicBezTo>
                    <a:pt x="0" y="119"/>
                    <a:pt x="0" y="179"/>
                    <a:pt x="36" y="238"/>
                  </a:cubicBezTo>
                  <a:cubicBezTo>
                    <a:pt x="108" y="357"/>
                    <a:pt x="227" y="417"/>
                    <a:pt x="358" y="441"/>
                  </a:cubicBezTo>
                  <a:cubicBezTo>
                    <a:pt x="421" y="454"/>
                    <a:pt x="484" y="463"/>
                    <a:pt x="546" y="463"/>
                  </a:cubicBezTo>
                  <a:cubicBezTo>
                    <a:pt x="647" y="463"/>
                    <a:pt x="745" y="440"/>
                    <a:pt x="834" y="381"/>
                  </a:cubicBezTo>
                  <a:lnTo>
                    <a:pt x="917" y="310"/>
                  </a:lnTo>
                  <a:lnTo>
                    <a:pt x="1191" y="24"/>
                  </a:lnTo>
                  <a:cubicBezTo>
                    <a:pt x="1033" y="9"/>
                    <a:pt x="873"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6203150" y="1928050"/>
              <a:ext cx="17875" cy="12600"/>
            </a:xfrm>
            <a:custGeom>
              <a:avLst/>
              <a:gdLst/>
              <a:ahLst/>
              <a:cxnLst/>
              <a:rect l="l" t="t" r="r" b="b"/>
              <a:pathLst>
                <a:path w="715" h="504" extrusionOk="0">
                  <a:moveTo>
                    <a:pt x="429" y="0"/>
                  </a:moveTo>
                  <a:cubicBezTo>
                    <a:pt x="334" y="12"/>
                    <a:pt x="238" y="12"/>
                    <a:pt x="131" y="12"/>
                  </a:cubicBezTo>
                  <a:cubicBezTo>
                    <a:pt x="155" y="131"/>
                    <a:pt x="107" y="238"/>
                    <a:pt x="0" y="298"/>
                  </a:cubicBezTo>
                  <a:cubicBezTo>
                    <a:pt x="17" y="464"/>
                    <a:pt x="90" y="504"/>
                    <a:pt x="178" y="504"/>
                  </a:cubicBezTo>
                  <a:cubicBezTo>
                    <a:pt x="260" y="504"/>
                    <a:pt x="354" y="470"/>
                    <a:pt x="427" y="470"/>
                  </a:cubicBezTo>
                  <a:cubicBezTo>
                    <a:pt x="445" y="470"/>
                    <a:pt x="462" y="472"/>
                    <a:pt x="477" y="477"/>
                  </a:cubicBezTo>
                  <a:cubicBezTo>
                    <a:pt x="498" y="483"/>
                    <a:pt x="517" y="486"/>
                    <a:pt x="535" y="486"/>
                  </a:cubicBezTo>
                  <a:cubicBezTo>
                    <a:pt x="675" y="486"/>
                    <a:pt x="704" y="291"/>
                    <a:pt x="715" y="143"/>
                  </a:cubicBezTo>
                  <a:cubicBezTo>
                    <a:pt x="596" y="131"/>
                    <a:pt x="488" y="11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5370600" y="1731275"/>
              <a:ext cx="29200" cy="13250"/>
            </a:xfrm>
            <a:custGeom>
              <a:avLst/>
              <a:gdLst/>
              <a:ahLst/>
              <a:cxnLst/>
              <a:rect l="l" t="t" r="r" b="b"/>
              <a:pathLst>
                <a:path w="1168" h="530" extrusionOk="0">
                  <a:moveTo>
                    <a:pt x="699" y="0"/>
                  </a:moveTo>
                  <a:cubicBezTo>
                    <a:pt x="520" y="0"/>
                    <a:pt x="339" y="105"/>
                    <a:pt x="155" y="263"/>
                  </a:cubicBezTo>
                  <a:cubicBezTo>
                    <a:pt x="120" y="323"/>
                    <a:pt x="60" y="370"/>
                    <a:pt x="0" y="430"/>
                  </a:cubicBezTo>
                  <a:cubicBezTo>
                    <a:pt x="108" y="504"/>
                    <a:pt x="217" y="529"/>
                    <a:pt x="327" y="529"/>
                  </a:cubicBezTo>
                  <a:cubicBezTo>
                    <a:pt x="576" y="529"/>
                    <a:pt x="829" y="399"/>
                    <a:pt x="1073" y="399"/>
                  </a:cubicBezTo>
                  <a:cubicBezTo>
                    <a:pt x="1105" y="399"/>
                    <a:pt x="1136" y="401"/>
                    <a:pt x="1167" y="406"/>
                  </a:cubicBezTo>
                  <a:lnTo>
                    <a:pt x="1167" y="275"/>
                  </a:lnTo>
                  <a:cubicBezTo>
                    <a:pt x="1012" y="80"/>
                    <a:pt x="856"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5607400" y="1906825"/>
              <a:ext cx="27550" cy="10475"/>
            </a:xfrm>
            <a:custGeom>
              <a:avLst/>
              <a:gdLst/>
              <a:ahLst/>
              <a:cxnLst/>
              <a:rect l="l" t="t" r="r" b="b"/>
              <a:pathLst>
                <a:path w="1102" h="419" extrusionOk="0">
                  <a:moveTo>
                    <a:pt x="904" y="0"/>
                  </a:moveTo>
                  <a:cubicBezTo>
                    <a:pt x="644" y="0"/>
                    <a:pt x="461" y="269"/>
                    <a:pt x="230" y="269"/>
                  </a:cubicBezTo>
                  <a:cubicBezTo>
                    <a:pt x="215" y="269"/>
                    <a:pt x="200" y="268"/>
                    <a:pt x="184" y="266"/>
                  </a:cubicBezTo>
                  <a:cubicBezTo>
                    <a:pt x="143" y="247"/>
                    <a:pt x="110" y="238"/>
                    <a:pt x="85" y="238"/>
                  </a:cubicBezTo>
                  <a:cubicBezTo>
                    <a:pt x="15" y="238"/>
                    <a:pt x="0" y="304"/>
                    <a:pt x="18" y="409"/>
                  </a:cubicBezTo>
                  <a:cubicBezTo>
                    <a:pt x="103" y="414"/>
                    <a:pt x="189" y="419"/>
                    <a:pt x="273" y="419"/>
                  </a:cubicBezTo>
                  <a:cubicBezTo>
                    <a:pt x="577" y="419"/>
                    <a:pt x="868" y="359"/>
                    <a:pt x="1101" y="52"/>
                  </a:cubicBezTo>
                  <a:cubicBezTo>
                    <a:pt x="1030" y="15"/>
                    <a:pt x="965" y="0"/>
                    <a:pt x="9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5287550" y="1827375"/>
              <a:ext cx="30100" cy="9225"/>
            </a:xfrm>
            <a:custGeom>
              <a:avLst/>
              <a:gdLst/>
              <a:ahLst/>
              <a:cxnLst/>
              <a:rect l="l" t="t" r="r" b="b"/>
              <a:pathLst>
                <a:path w="1204" h="369" extrusionOk="0">
                  <a:moveTo>
                    <a:pt x="293" y="0"/>
                  </a:moveTo>
                  <a:cubicBezTo>
                    <a:pt x="208" y="0"/>
                    <a:pt x="132" y="25"/>
                    <a:pt x="72" y="74"/>
                  </a:cubicBezTo>
                  <a:cubicBezTo>
                    <a:pt x="24" y="122"/>
                    <a:pt x="1" y="182"/>
                    <a:pt x="13" y="241"/>
                  </a:cubicBezTo>
                  <a:cubicBezTo>
                    <a:pt x="48" y="265"/>
                    <a:pt x="60" y="289"/>
                    <a:pt x="84" y="301"/>
                  </a:cubicBezTo>
                  <a:cubicBezTo>
                    <a:pt x="121" y="294"/>
                    <a:pt x="159" y="291"/>
                    <a:pt x="196" y="291"/>
                  </a:cubicBezTo>
                  <a:cubicBezTo>
                    <a:pt x="389" y="291"/>
                    <a:pt x="582" y="368"/>
                    <a:pt x="771" y="368"/>
                  </a:cubicBezTo>
                  <a:cubicBezTo>
                    <a:pt x="860" y="368"/>
                    <a:pt x="949" y="351"/>
                    <a:pt x="1036" y="301"/>
                  </a:cubicBezTo>
                  <a:cubicBezTo>
                    <a:pt x="1084" y="241"/>
                    <a:pt x="1144" y="182"/>
                    <a:pt x="1203" y="122"/>
                  </a:cubicBezTo>
                  <a:cubicBezTo>
                    <a:pt x="1126" y="80"/>
                    <a:pt x="1047" y="68"/>
                    <a:pt x="967" y="68"/>
                  </a:cubicBezTo>
                  <a:cubicBezTo>
                    <a:pt x="850" y="68"/>
                    <a:pt x="732" y="95"/>
                    <a:pt x="619" y="95"/>
                  </a:cubicBezTo>
                  <a:cubicBezTo>
                    <a:pt x="523" y="95"/>
                    <a:pt x="430" y="75"/>
                    <a:pt x="346" y="3"/>
                  </a:cubicBezTo>
                  <a:cubicBezTo>
                    <a:pt x="328" y="1"/>
                    <a:pt x="311"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5686700" y="1873800"/>
              <a:ext cx="22650" cy="10450"/>
            </a:xfrm>
            <a:custGeom>
              <a:avLst/>
              <a:gdLst/>
              <a:ahLst/>
              <a:cxnLst/>
              <a:rect l="l" t="t" r="r" b="b"/>
              <a:pathLst>
                <a:path w="906" h="418" extrusionOk="0">
                  <a:moveTo>
                    <a:pt x="393" y="0"/>
                  </a:moveTo>
                  <a:cubicBezTo>
                    <a:pt x="261" y="0"/>
                    <a:pt x="130" y="45"/>
                    <a:pt x="1" y="158"/>
                  </a:cubicBezTo>
                  <a:cubicBezTo>
                    <a:pt x="29" y="311"/>
                    <a:pt x="89" y="417"/>
                    <a:pt x="221" y="417"/>
                  </a:cubicBezTo>
                  <a:cubicBezTo>
                    <a:pt x="254" y="417"/>
                    <a:pt x="291" y="411"/>
                    <a:pt x="334" y="396"/>
                  </a:cubicBezTo>
                  <a:cubicBezTo>
                    <a:pt x="513" y="337"/>
                    <a:pt x="668" y="289"/>
                    <a:pt x="870" y="289"/>
                  </a:cubicBezTo>
                  <a:cubicBezTo>
                    <a:pt x="906" y="242"/>
                    <a:pt x="894" y="206"/>
                    <a:pt x="870" y="158"/>
                  </a:cubicBezTo>
                  <a:cubicBezTo>
                    <a:pt x="713" y="67"/>
                    <a:pt x="553"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5725100" y="2056800"/>
              <a:ext cx="22950" cy="14450"/>
            </a:xfrm>
            <a:custGeom>
              <a:avLst/>
              <a:gdLst/>
              <a:ahLst/>
              <a:cxnLst/>
              <a:rect l="l" t="t" r="r" b="b"/>
              <a:pathLst>
                <a:path w="918" h="578" extrusionOk="0">
                  <a:moveTo>
                    <a:pt x="827" y="0"/>
                  </a:moveTo>
                  <a:cubicBezTo>
                    <a:pt x="661" y="0"/>
                    <a:pt x="510" y="54"/>
                    <a:pt x="358" y="125"/>
                  </a:cubicBezTo>
                  <a:cubicBezTo>
                    <a:pt x="418" y="399"/>
                    <a:pt x="1" y="327"/>
                    <a:pt x="48" y="577"/>
                  </a:cubicBezTo>
                  <a:cubicBezTo>
                    <a:pt x="239" y="565"/>
                    <a:pt x="441" y="565"/>
                    <a:pt x="632" y="565"/>
                  </a:cubicBezTo>
                  <a:cubicBezTo>
                    <a:pt x="608" y="303"/>
                    <a:pt x="846" y="208"/>
                    <a:pt x="918" y="6"/>
                  </a:cubicBezTo>
                  <a:cubicBezTo>
                    <a:pt x="887" y="2"/>
                    <a:pt x="85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5546800" y="2060050"/>
              <a:ext cx="38425" cy="12525"/>
            </a:xfrm>
            <a:custGeom>
              <a:avLst/>
              <a:gdLst/>
              <a:ahLst/>
              <a:cxnLst/>
              <a:rect l="l" t="t" r="r" b="b"/>
              <a:pathLst>
                <a:path w="1537" h="501" extrusionOk="0">
                  <a:moveTo>
                    <a:pt x="729" y="1"/>
                  </a:moveTo>
                  <a:cubicBezTo>
                    <a:pt x="486" y="1"/>
                    <a:pt x="245" y="54"/>
                    <a:pt x="1" y="150"/>
                  </a:cubicBezTo>
                  <a:cubicBezTo>
                    <a:pt x="69" y="165"/>
                    <a:pt x="139" y="170"/>
                    <a:pt x="210" y="170"/>
                  </a:cubicBezTo>
                  <a:cubicBezTo>
                    <a:pt x="359" y="170"/>
                    <a:pt x="511" y="147"/>
                    <a:pt x="661" y="147"/>
                  </a:cubicBezTo>
                  <a:cubicBezTo>
                    <a:pt x="827" y="147"/>
                    <a:pt x="991" y="175"/>
                    <a:pt x="1144" y="292"/>
                  </a:cubicBezTo>
                  <a:cubicBezTo>
                    <a:pt x="1146" y="292"/>
                    <a:pt x="1149" y="292"/>
                    <a:pt x="1151" y="292"/>
                  </a:cubicBezTo>
                  <a:cubicBezTo>
                    <a:pt x="1259" y="292"/>
                    <a:pt x="1253" y="500"/>
                    <a:pt x="1363" y="500"/>
                  </a:cubicBezTo>
                  <a:cubicBezTo>
                    <a:pt x="1390" y="500"/>
                    <a:pt x="1423" y="488"/>
                    <a:pt x="1465" y="459"/>
                  </a:cubicBezTo>
                  <a:cubicBezTo>
                    <a:pt x="1537" y="376"/>
                    <a:pt x="1537" y="269"/>
                    <a:pt x="1465" y="173"/>
                  </a:cubicBezTo>
                  <a:cubicBezTo>
                    <a:pt x="1215" y="54"/>
                    <a:pt x="971" y="1"/>
                    <a:pt x="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5559025" y="2010425"/>
              <a:ext cx="20250" cy="8750"/>
            </a:xfrm>
            <a:custGeom>
              <a:avLst/>
              <a:gdLst/>
              <a:ahLst/>
              <a:cxnLst/>
              <a:rect l="l" t="t" r="r" b="b"/>
              <a:pathLst>
                <a:path w="810" h="350" extrusionOk="0">
                  <a:moveTo>
                    <a:pt x="296" y="0"/>
                  </a:moveTo>
                  <a:cubicBezTo>
                    <a:pt x="257" y="0"/>
                    <a:pt x="218" y="1"/>
                    <a:pt x="179" y="3"/>
                  </a:cubicBezTo>
                  <a:cubicBezTo>
                    <a:pt x="83" y="3"/>
                    <a:pt x="0" y="63"/>
                    <a:pt x="24" y="182"/>
                  </a:cubicBezTo>
                  <a:cubicBezTo>
                    <a:pt x="35" y="281"/>
                    <a:pt x="87" y="350"/>
                    <a:pt x="189" y="350"/>
                  </a:cubicBezTo>
                  <a:cubicBezTo>
                    <a:pt x="197" y="350"/>
                    <a:pt x="206" y="349"/>
                    <a:pt x="214" y="349"/>
                  </a:cubicBezTo>
                  <a:cubicBezTo>
                    <a:pt x="322" y="337"/>
                    <a:pt x="405" y="337"/>
                    <a:pt x="500" y="313"/>
                  </a:cubicBezTo>
                  <a:cubicBezTo>
                    <a:pt x="655" y="289"/>
                    <a:pt x="810" y="241"/>
                    <a:pt x="810" y="39"/>
                  </a:cubicBezTo>
                  <a:cubicBezTo>
                    <a:pt x="635" y="20"/>
                    <a:pt x="468"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6006100" y="2031625"/>
              <a:ext cx="31275" cy="9750"/>
            </a:xfrm>
            <a:custGeom>
              <a:avLst/>
              <a:gdLst/>
              <a:ahLst/>
              <a:cxnLst/>
              <a:rect l="l" t="t" r="r" b="b"/>
              <a:pathLst>
                <a:path w="1251" h="390" extrusionOk="0">
                  <a:moveTo>
                    <a:pt x="989" y="1"/>
                  </a:moveTo>
                  <a:cubicBezTo>
                    <a:pt x="872" y="89"/>
                    <a:pt x="745" y="110"/>
                    <a:pt x="614" y="110"/>
                  </a:cubicBezTo>
                  <a:cubicBezTo>
                    <a:pt x="494" y="110"/>
                    <a:pt x="372" y="93"/>
                    <a:pt x="251" y="93"/>
                  </a:cubicBezTo>
                  <a:cubicBezTo>
                    <a:pt x="166" y="93"/>
                    <a:pt x="82" y="102"/>
                    <a:pt x="0" y="132"/>
                  </a:cubicBezTo>
                  <a:cubicBezTo>
                    <a:pt x="84" y="179"/>
                    <a:pt x="191" y="239"/>
                    <a:pt x="298" y="322"/>
                  </a:cubicBezTo>
                  <a:cubicBezTo>
                    <a:pt x="384" y="368"/>
                    <a:pt x="473" y="389"/>
                    <a:pt x="564" y="389"/>
                  </a:cubicBezTo>
                  <a:cubicBezTo>
                    <a:pt x="661" y="389"/>
                    <a:pt x="759" y="365"/>
                    <a:pt x="858" y="322"/>
                  </a:cubicBezTo>
                  <a:lnTo>
                    <a:pt x="1012" y="322"/>
                  </a:lnTo>
                  <a:cubicBezTo>
                    <a:pt x="1048" y="298"/>
                    <a:pt x="1108" y="298"/>
                    <a:pt x="1155" y="298"/>
                  </a:cubicBezTo>
                  <a:cubicBezTo>
                    <a:pt x="1250" y="120"/>
                    <a:pt x="1227" y="1"/>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5568550" y="1873525"/>
              <a:ext cx="25325" cy="8775"/>
            </a:xfrm>
            <a:custGeom>
              <a:avLst/>
              <a:gdLst/>
              <a:ahLst/>
              <a:cxnLst/>
              <a:rect l="l" t="t" r="r" b="b"/>
              <a:pathLst>
                <a:path w="1013" h="351" extrusionOk="0">
                  <a:moveTo>
                    <a:pt x="507" y="1"/>
                  </a:moveTo>
                  <a:cubicBezTo>
                    <a:pt x="331" y="1"/>
                    <a:pt x="159" y="29"/>
                    <a:pt x="0" y="157"/>
                  </a:cubicBezTo>
                  <a:cubicBezTo>
                    <a:pt x="95" y="169"/>
                    <a:pt x="191" y="169"/>
                    <a:pt x="298" y="169"/>
                  </a:cubicBezTo>
                  <a:cubicBezTo>
                    <a:pt x="390" y="312"/>
                    <a:pt x="498" y="351"/>
                    <a:pt x="615" y="351"/>
                  </a:cubicBezTo>
                  <a:cubicBezTo>
                    <a:pt x="740" y="351"/>
                    <a:pt x="876" y="306"/>
                    <a:pt x="1012" y="300"/>
                  </a:cubicBezTo>
                  <a:lnTo>
                    <a:pt x="1012" y="14"/>
                  </a:lnTo>
                  <a:cubicBezTo>
                    <a:pt x="981" y="17"/>
                    <a:pt x="949" y="17"/>
                    <a:pt x="917" y="17"/>
                  </a:cubicBezTo>
                  <a:cubicBezTo>
                    <a:pt x="780" y="17"/>
                    <a:pt x="642" y="1"/>
                    <a:pt x="5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6050750" y="1952750"/>
              <a:ext cx="20850" cy="11000"/>
            </a:xfrm>
            <a:custGeom>
              <a:avLst/>
              <a:gdLst/>
              <a:ahLst/>
              <a:cxnLst/>
              <a:rect l="l" t="t" r="r" b="b"/>
              <a:pathLst>
                <a:path w="834" h="440" extrusionOk="0">
                  <a:moveTo>
                    <a:pt x="84" y="1"/>
                  </a:moveTo>
                  <a:cubicBezTo>
                    <a:pt x="0" y="96"/>
                    <a:pt x="0" y="203"/>
                    <a:pt x="84" y="286"/>
                  </a:cubicBezTo>
                  <a:cubicBezTo>
                    <a:pt x="234" y="365"/>
                    <a:pt x="380" y="440"/>
                    <a:pt x="530" y="440"/>
                  </a:cubicBezTo>
                  <a:cubicBezTo>
                    <a:pt x="629" y="440"/>
                    <a:pt x="730" y="407"/>
                    <a:pt x="834" y="322"/>
                  </a:cubicBezTo>
                  <a:cubicBezTo>
                    <a:pt x="810" y="203"/>
                    <a:pt x="750" y="96"/>
                    <a:pt x="667" y="24"/>
                  </a:cubicBezTo>
                  <a:cubicBezTo>
                    <a:pt x="477" y="1"/>
                    <a:pt x="274"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6056100" y="1777725"/>
              <a:ext cx="23850" cy="14025"/>
            </a:xfrm>
            <a:custGeom>
              <a:avLst/>
              <a:gdLst/>
              <a:ahLst/>
              <a:cxnLst/>
              <a:rect l="l" t="t" r="r" b="b"/>
              <a:pathLst>
                <a:path w="954" h="561" extrusionOk="0">
                  <a:moveTo>
                    <a:pt x="453" y="1"/>
                  </a:moveTo>
                  <a:cubicBezTo>
                    <a:pt x="298" y="1"/>
                    <a:pt x="155" y="13"/>
                    <a:pt x="1" y="13"/>
                  </a:cubicBezTo>
                  <a:cubicBezTo>
                    <a:pt x="84" y="132"/>
                    <a:pt x="167" y="251"/>
                    <a:pt x="143" y="394"/>
                  </a:cubicBezTo>
                  <a:cubicBezTo>
                    <a:pt x="155" y="429"/>
                    <a:pt x="167" y="441"/>
                    <a:pt x="179" y="477"/>
                  </a:cubicBezTo>
                  <a:cubicBezTo>
                    <a:pt x="241" y="526"/>
                    <a:pt x="307" y="538"/>
                    <a:pt x="374" y="538"/>
                  </a:cubicBezTo>
                  <a:cubicBezTo>
                    <a:pt x="441" y="538"/>
                    <a:pt x="510" y="525"/>
                    <a:pt x="577" y="525"/>
                  </a:cubicBezTo>
                  <a:cubicBezTo>
                    <a:pt x="620" y="525"/>
                    <a:pt x="662" y="531"/>
                    <a:pt x="703" y="548"/>
                  </a:cubicBezTo>
                  <a:cubicBezTo>
                    <a:pt x="763" y="548"/>
                    <a:pt x="810" y="560"/>
                    <a:pt x="870" y="560"/>
                  </a:cubicBezTo>
                  <a:cubicBezTo>
                    <a:pt x="941" y="477"/>
                    <a:pt x="953" y="370"/>
                    <a:pt x="870" y="275"/>
                  </a:cubicBezTo>
                  <a:cubicBezTo>
                    <a:pt x="774" y="215"/>
                    <a:pt x="667" y="179"/>
                    <a:pt x="584" y="132"/>
                  </a:cubicBezTo>
                  <a:cubicBezTo>
                    <a:pt x="501" y="132"/>
                    <a:pt x="501" y="24"/>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6031400" y="1927650"/>
              <a:ext cx="21450" cy="10550"/>
            </a:xfrm>
            <a:custGeom>
              <a:avLst/>
              <a:gdLst/>
              <a:ahLst/>
              <a:cxnLst/>
              <a:rect l="l" t="t" r="r" b="b"/>
              <a:pathLst>
                <a:path w="858" h="422" extrusionOk="0">
                  <a:moveTo>
                    <a:pt x="628" y="1"/>
                  </a:moveTo>
                  <a:cubicBezTo>
                    <a:pt x="606" y="1"/>
                    <a:pt x="583" y="2"/>
                    <a:pt x="560" y="4"/>
                  </a:cubicBezTo>
                  <a:cubicBezTo>
                    <a:pt x="369" y="159"/>
                    <a:pt x="191" y="290"/>
                    <a:pt x="0" y="421"/>
                  </a:cubicBezTo>
                  <a:cubicBezTo>
                    <a:pt x="298" y="421"/>
                    <a:pt x="572" y="409"/>
                    <a:pt x="858" y="409"/>
                  </a:cubicBezTo>
                  <a:lnTo>
                    <a:pt x="858" y="112"/>
                  </a:lnTo>
                  <a:cubicBezTo>
                    <a:pt x="800" y="25"/>
                    <a:pt x="719" y="1"/>
                    <a:pt x="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5905200" y="1734050"/>
              <a:ext cx="22625" cy="14600"/>
            </a:xfrm>
            <a:custGeom>
              <a:avLst/>
              <a:gdLst/>
              <a:ahLst/>
              <a:cxnLst/>
              <a:rect l="l" t="t" r="r" b="b"/>
              <a:pathLst>
                <a:path w="905" h="584" extrusionOk="0">
                  <a:moveTo>
                    <a:pt x="377" y="0"/>
                  </a:moveTo>
                  <a:cubicBezTo>
                    <a:pt x="248" y="0"/>
                    <a:pt x="124" y="45"/>
                    <a:pt x="12" y="164"/>
                  </a:cubicBezTo>
                  <a:cubicBezTo>
                    <a:pt x="48" y="259"/>
                    <a:pt x="155" y="355"/>
                    <a:pt x="0" y="450"/>
                  </a:cubicBezTo>
                  <a:cubicBezTo>
                    <a:pt x="149" y="539"/>
                    <a:pt x="301" y="584"/>
                    <a:pt x="453" y="584"/>
                  </a:cubicBezTo>
                  <a:cubicBezTo>
                    <a:pt x="604" y="584"/>
                    <a:pt x="756" y="539"/>
                    <a:pt x="905" y="450"/>
                  </a:cubicBezTo>
                  <a:cubicBezTo>
                    <a:pt x="905" y="319"/>
                    <a:pt x="453" y="438"/>
                    <a:pt x="738" y="152"/>
                  </a:cubicBezTo>
                  <a:cubicBezTo>
                    <a:pt x="750" y="152"/>
                    <a:pt x="691" y="93"/>
                    <a:pt x="655" y="57"/>
                  </a:cubicBezTo>
                  <a:cubicBezTo>
                    <a:pt x="562" y="23"/>
                    <a:pt x="468" y="0"/>
                    <a:pt x="3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5880175" y="2019350"/>
              <a:ext cx="17300" cy="12300"/>
            </a:xfrm>
            <a:custGeom>
              <a:avLst/>
              <a:gdLst/>
              <a:ahLst/>
              <a:cxnLst/>
              <a:rect l="l" t="t" r="r" b="b"/>
              <a:pathLst>
                <a:path w="692" h="492" extrusionOk="0">
                  <a:moveTo>
                    <a:pt x="147" y="1"/>
                  </a:moveTo>
                  <a:cubicBezTo>
                    <a:pt x="100" y="1"/>
                    <a:pt x="51" y="11"/>
                    <a:pt x="1" y="39"/>
                  </a:cubicBezTo>
                  <a:cubicBezTo>
                    <a:pt x="1" y="158"/>
                    <a:pt x="13" y="254"/>
                    <a:pt x="13" y="361"/>
                  </a:cubicBezTo>
                  <a:cubicBezTo>
                    <a:pt x="132" y="373"/>
                    <a:pt x="239" y="396"/>
                    <a:pt x="311" y="492"/>
                  </a:cubicBezTo>
                  <a:lnTo>
                    <a:pt x="453" y="492"/>
                  </a:lnTo>
                  <a:cubicBezTo>
                    <a:pt x="489" y="456"/>
                    <a:pt x="549" y="408"/>
                    <a:pt x="596" y="361"/>
                  </a:cubicBezTo>
                  <a:cubicBezTo>
                    <a:pt x="692" y="254"/>
                    <a:pt x="692" y="170"/>
                    <a:pt x="596" y="63"/>
                  </a:cubicBezTo>
                  <a:cubicBezTo>
                    <a:pt x="569" y="71"/>
                    <a:pt x="543" y="74"/>
                    <a:pt x="516" y="74"/>
                  </a:cubicBezTo>
                  <a:cubicBezTo>
                    <a:pt x="392" y="74"/>
                    <a:pt x="274"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5715000" y="1770300"/>
              <a:ext cx="41375" cy="6725"/>
            </a:xfrm>
            <a:custGeom>
              <a:avLst/>
              <a:gdLst/>
              <a:ahLst/>
              <a:cxnLst/>
              <a:rect l="l" t="t" r="r" b="b"/>
              <a:pathLst>
                <a:path w="1655" h="269" extrusionOk="0">
                  <a:moveTo>
                    <a:pt x="1619" y="0"/>
                  </a:moveTo>
                  <a:cubicBezTo>
                    <a:pt x="1083" y="0"/>
                    <a:pt x="536" y="12"/>
                    <a:pt x="0" y="12"/>
                  </a:cubicBezTo>
                  <a:cubicBezTo>
                    <a:pt x="0" y="155"/>
                    <a:pt x="107" y="191"/>
                    <a:pt x="226" y="214"/>
                  </a:cubicBezTo>
                  <a:cubicBezTo>
                    <a:pt x="325" y="255"/>
                    <a:pt x="429" y="268"/>
                    <a:pt x="532" y="268"/>
                  </a:cubicBezTo>
                  <a:cubicBezTo>
                    <a:pt x="577" y="268"/>
                    <a:pt x="623" y="266"/>
                    <a:pt x="667" y="262"/>
                  </a:cubicBezTo>
                  <a:cubicBezTo>
                    <a:pt x="929" y="167"/>
                    <a:pt x="1203" y="238"/>
                    <a:pt x="1464" y="143"/>
                  </a:cubicBezTo>
                  <a:cubicBezTo>
                    <a:pt x="1488" y="131"/>
                    <a:pt x="1536" y="119"/>
                    <a:pt x="1584" y="119"/>
                  </a:cubicBezTo>
                  <a:cubicBezTo>
                    <a:pt x="1643" y="95"/>
                    <a:pt x="1655" y="60"/>
                    <a:pt x="1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5876025" y="1989075"/>
              <a:ext cx="22050" cy="11325"/>
            </a:xfrm>
            <a:custGeom>
              <a:avLst/>
              <a:gdLst/>
              <a:ahLst/>
              <a:cxnLst/>
              <a:rect l="l" t="t" r="r" b="b"/>
              <a:pathLst>
                <a:path w="882" h="453" extrusionOk="0">
                  <a:moveTo>
                    <a:pt x="179" y="0"/>
                  </a:moveTo>
                  <a:cubicBezTo>
                    <a:pt x="0" y="214"/>
                    <a:pt x="238" y="298"/>
                    <a:pt x="334" y="417"/>
                  </a:cubicBezTo>
                  <a:cubicBezTo>
                    <a:pt x="465" y="429"/>
                    <a:pt x="596" y="429"/>
                    <a:pt x="750" y="453"/>
                  </a:cubicBezTo>
                  <a:cubicBezTo>
                    <a:pt x="881" y="369"/>
                    <a:pt x="834" y="274"/>
                    <a:pt x="738" y="202"/>
                  </a:cubicBezTo>
                  <a:cubicBezTo>
                    <a:pt x="643" y="131"/>
                    <a:pt x="560" y="72"/>
                    <a:pt x="465" y="12"/>
                  </a:cubicBezTo>
                  <a:cubicBezTo>
                    <a:pt x="357" y="1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5870075" y="1848575"/>
              <a:ext cx="36925" cy="7350"/>
            </a:xfrm>
            <a:custGeom>
              <a:avLst/>
              <a:gdLst/>
              <a:ahLst/>
              <a:cxnLst/>
              <a:rect l="l" t="t" r="r" b="b"/>
              <a:pathLst>
                <a:path w="1477" h="294" extrusionOk="0">
                  <a:moveTo>
                    <a:pt x="1417" y="0"/>
                  </a:moveTo>
                  <a:cubicBezTo>
                    <a:pt x="1072" y="24"/>
                    <a:pt x="715" y="24"/>
                    <a:pt x="357" y="24"/>
                  </a:cubicBezTo>
                  <a:cubicBezTo>
                    <a:pt x="167" y="24"/>
                    <a:pt x="36" y="60"/>
                    <a:pt x="0" y="274"/>
                  </a:cubicBezTo>
                  <a:cubicBezTo>
                    <a:pt x="28" y="288"/>
                    <a:pt x="56" y="294"/>
                    <a:pt x="84" y="294"/>
                  </a:cubicBezTo>
                  <a:cubicBezTo>
                    <a:pt x="104" y="294"/>
                    <a:pt x="123" y="291"/>
                    <a:pt x="143" y="286"/>
                  </a:cubicBezTo>
                  <a:cubicBezTo>
                    <a:pt x="338" y="163"/>
                    <a:pt x="541" y="140"/>
                    <a:pt x="748" y="140"/>
                  </a:cubicBezTo>
                  <a:cubicBezTo>
                    <a:pt x="874" y="140"/>
                    <a:pt x="1002" y="149"/>
                    <a:pt x="1130" y="149"/>
                  </a:cubicBezTo>
                  <a:cubicBezTo>
                    <a:pt x="1238" y="149"/>
                    <a:pt x="1346" y="143"/>
                    <a:pt x="1453" y="119"/>
                  </a:cubicBezTo>
                  <a:cubicBezTo>
                    <a:pt x="1477" y="84"/>
                    <a:pt x="1477" y="36"/>
                    <a:pt x="1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5367025" y="1973875"/>
              <a:ext cx="22950" cy="11175"/>
            </a:xfrm>
            <a:custGeom>
              <a:avLst/>
              <a:gdLst/>
              <a:ahLst/>
              <a:cxnLst/>
              <a:rect l="l" t="t" r="r" b="b"/>
              <a:pathLst>
                <a:path w="918" h="447" extrusionOk="0">
                  <a:moveTo>
                    <a:pt x="432" y="1"/>
                  </a:moveTo>
                  <a:cubicBezTo>
                    <a:pt x="283" y="1"/>
                    <a:pt x="138" y="31"/>
                    <a:pt x="1" y="144"/>
                  </a:cubicBezTo>
                  <a:cubicBezTo>
                    <a:pt x="24" y="251"/>
                    <a:pt x="24" y="334"/>
                    <a:pt x="36" y="441"/>
                  </a:cubicBezTo>
                  <a:cubicBezTo>
                    <a:pt x="50" y="445"/>
                    <a:pt x="63" y="446"/>
                    <a:pt x="76" y="446"/>
                  </a:cubicBezTo>
                  <a:cubicBezTo>
                    <a:pt x="106" y="446"/>
                    <a:pt x="134" y="438"/>
                    <a:pt x="167" y="430"/>
                  </a:cubicBezTo>
                  <a:cubicBezTo>
                    <a:pt x="247" y="358"/>
                    <a:pt x="335" y="338"/>
                    <a:pt x="425" y="338"/>
                  </a:cubicBezTo>
                  <a:cubicBezTo>
                    <a:pt x="532" y="338"/>
                    <a:pt x="644" y="366"/>
                    <a:pt x="751" y="366"/>
                  </a:cubicBezTo>
                  <a:cubicBezTo>
                    <a:pt x="808" y="366"/>
                    <a:pt x="864" y="358"/>
                    <a:pt x="917" y="334"/>
                  </a:cubicBezTo>
                  <a:cubicBezTo>
                    <a:pt x="894" y="227"/>
                    <a:pt x="894" y="144"/>
                    <a:pt x="882" y="37"/>
                  </a:cubicBezTo>
                  <a:cubicBezTo>
                    <a:pt x="733" y="31"/>
                    <a:pt x="581"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5589675" y="1839250"/>
              <a:ext cx="21450" cy="6375"/>
            </a:xfrm>
            <a:custGeom>
              <a:avLst/>
              <a:gdLst/>
              <a:ahLst/>
              <a:cxnLst/>
              <a:rect l="l" t="t" r="r" b="b"/>
              <a:pathLst>
                <a:path w="858" h="255" extrusionOk="0">
                  <a:moveTo>
                    <a:pt x="650" y="0"/>
                  </a:moveTo>
                  <a:cubicBezTo>
                    <a:pt x="408" y="0"/>
                    <a:pt x="197" y="20"/>
                    <a:pt x="0" y="76"/>
                  </a:cubicBezTo>
                  <a:cubicBezTo>
                    <a:pt x="12" y="135"/>
                    <a:pt x="12" y="195"/>
                    <a:pt x="12" y="254"/>
                  </a:cubicBezTo>
                  <a:cubicBezTo>
                    <a:pt x="66" y="236"/>
                    <a:pt x="125" y="232"/>
                    <a:pt x="185" y="232"/>
                  </a:cubicBezTo>
                  <a:cubicBezTo>
                    <a:pt x="252" y="232"/>
                    <a:pt x="321" y="237"/>
                    <a:pt x="391" y="237"/>
                  </a:cubicBezTo>
                  <a:cubicBezTo>
                    <a:pt x="555" y="237"/>
                    <a:pt x="721" y="207"/>
                    <a:pt x="858" y="4"/>
                  </a:cubicBezTo>
                  <a:cubicBezTo>
                    <a:pt x="786" y="2"/>
                    <a:pt x="717"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6142425" y="1840825"/>
              <a:ext cx="18775" cy="11875"/>
            </a:xfrm>
            <a:custGeom>
              <a:avLst/>
              <a:gdLst/>
              <a:ahLst/>
              <a:cxnLst/>
              <a:rect l="l" t="t" r="r" b="b"/>
              <a:pathLst>
                <a:path w="751" h="475" extrusionOk="0">
                  <a:moveTo>
                    <a:pt x="596" y="1"/>
                  </a:moveTo>
                  <a:cubicBezTo>
                    <a:pt x="536" y="1"/>
                    <a:pt x="500" y="13"/>
                    <a:pt x="441" y="13"/>
                  </a:cubicBezTo>
                  <a:cubicBezTo>
                    <a:pt x="346" y="25"/>
                    <a:pt x="239" y="25"/>
                    <a:pt x="155" y="25"/>
                  </a:cubicBezTo>
                  <a:cubicBezTo>
                    <a:pt x="108" y="132"/>
                    <a:pt x="48" y="227"/>
                    <a:pt x="0" y="322"/>
                  </a:cubicBezTo>
                  <a:cubicBezTo>
                    <a:pt x="102" y="447"/>
                    <a:pt x="221" y="474"/>
                    <a:pt x="347" y="474"/>
                  </a:cubicBezTo>
                  <a:cubicBezTo>
                    <a:pt x="442" y="474"/>
                    <a:pt x="541" y="459"/>
                    <a:pt x="640" y="459"/>
                  </a:cubicBezTo>
                  <a:cubicBezTo>
                    <a:pt x="673" y="459"/>
                    <a:pt x="706" y="461"/>
                    <a:pt x="739" y="465"/>
                  </a:cubicBezTo>
                  <a:cubicBezTo>
                    <a:pt x="739" y="418"/>
                    <a:pt x="750" y="382"/>
                    <a:pt x="750" y="346"/>
                  </a:cubicBezTo>
                  <a:cubicBezTo>
                    <a:pt x="715" y="251"/>
                    <a:pt x="584" y="191"/>
                    <a:pt x="631" y="72"/>
                  </a:cubicBezTo>
                  <a:cubicBezTo>
                    <a:pt x="620" y="48"/>
                    <a:pt x="620" y="25"/>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5905500" y="1845100"/>
              <a:ext cx="32150" cy="8550"/>
            </a:xfrm>
            <a:custGeom>
              <a:avLst/>
              <a:gdLst/>
              <a:ahLst/>
              <a:cxnLst/>
              <a:rect l="l" t="t" r="r" b="b"/>
              <a:pathLst>
                <a:path w="1286" h="342" extrusionOk="0">
                  <a:moveTo>
                    <a:pt x="96" y="1"/>
                  </a:moveTo>
                  <a:cubicBezTo>
                    <a:pt x="68" y="1"/>
                    <a:pt x="40" y="6"/>
                    <a:pt x="12" y="20"/>
                  </a:cubicBezTo>
                  <a:cubicBezTo>
                    <a:pt x="12" y="56"/>
                    <a:pt x="12" y="104"/>
                    <a:pt x="0" y="139"/>
                  </a:cubicBezTo>
                  <a:cubicBezTo>
                    <a:pt x="0" y="187"/>
                    <a:pt x="12" y="223"/>
                    <a:pt x="36" y="258"/>
                  </a:cubicBezTo>
                  <a:cubicBezTo>
                    <a:pt x="274" y="282"/>
                    <a:pt x="488" y="294"/>
                    <a:pt x="750" y="306"/>
                  </a:cubicBezTo>
                  <a:lnTo>
                    <a:pt x="869" y="306"/>
                  </a:lnTo>
                  <a:cubicBezTo>
                    <a:pt x="887" y="330"/>
                    <a:pt x="911" y="342"/>
                    <a:pt x="938" y="342"/>
                  </a:cubicBezTo>
                  <a:cubicBezTo>
                    <a:pt x="964" y="342"/>
                    <a:pt x="994" y="330"/>
                    <a:pt x="1024" y="306"/>
                  </a:cubicBezTo>
                  <a:cubicBezTo>
                    <a:pt x="1107" y="294"/>
                    <a:pt x="1191" y="294"/>
                    <a:pt x="1286" y="282"/>
                  </a:cubicBezTo>
                  <a:cubicBezTo>
                    <a:pt x="1186" y="169"/>
                    <a:pt x="1068" y="149"/>
                    <a:pt x="944" y="149"/>
                  </a:cubicBezTo>
                  <a:cubicBezTo>
                    <a:pt x="874" y="149"/>
                    <a:pt x="802" y="155"/>
                    <a:pt x="731" y="155"/>
                  </a:cubicBezTo>
                  <a:cubicBezTo>
                    <a:pt x="702" y="155"/>
                    <a:pt x="672" y="154"/>
                    <a:pt x="643" y="151"/>
                  </a:cubicBezTo>
                  <a:cubicBezTo>
                    <a:pt x="583" y="151"/>
                    <a:pt x="523" y="157"/>
                    <a:pt x="463" y="157"/>
                  </a:cubicBezTo>
                  <a:cubicBezTo>
                    <a:pt x="345" y="157"/>
                    <a:pt x="234" y="135"/>
                    <a:pt x="155" y="8"/>
                  </a:cubicBezTo>
                  <a:cubicBezTo>
                    <a:pt x="135" y="3"/>
                    <a:pt x="115"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5410775" y="1992000"/>
              <a:ext cx="21750" cy="11975"/>
            </a:xfrm>
            <a:custGeom>
              <a:avLst/>
              <a:gdLst/>
              <a:ahLst/>
              <a:cxnLst/>
              <a:rect l="l" t="t" r="r" b="b"/>
              <a:pathLst>
                <a:path w="870" h="479" extrusionOk="0">
                  <a:moveTo>
                    <a:pt x="442" y="1"/>
                  </a:moveTo>
                  <a:cubicBezTo>
                    <a:pt x="297" y="1"/>
                    <a:pt x="152" y="48"/>
                    <a:pt x="1" y="145"/>
                  </a:cubicBezTo>
                  <a:cubicBezTo>
                    <a:pt x="191" y="157"/>
                    <a:pt x="310" y="240"/>
                    <a:pt x="298" y="443"/>
                  </a:cubicBezTo>
                  <a:cubicBezTo>
                    <a:pt x="322" y="455"/>
                    <a:pt x="370" y="455"/>
                    <a:pt x="394" y="478"/>
                  </a:cubicBezTo>
                  <a:cubicBezTo>
                    <a:pt x="429" y="455"/>
                    <a:pt x="441" y="455"/>
                    <a:pt x="477" y="443"/>
                  </a:cubicBezTo>
                  <a:cubicBezTo>
                    <a:pt x="537" y="419"/>
                    <a:pt x="608" y="383"/>
                    <a:pt x="679" y="371"/>
                  </a:cubicBezTo>
                  <a:lnTo>
                    <a:pt x="810" y="276"/>
                  </a:lnTo>
                  <a:cubicBezTo>
                    <a:pt x="846" y="228"/>
                    <a:pt x="870" y="193"/>
                    <a:pt x="870" y="133"/>
                  </a:cubicBezTo>
                  <a:cubicBezTo>
                    <a:pt x="724" y="45"/>
                    <a:pt x="583"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6113850" y="1992425"/>
              <a:ext cx="18175" cy="14525"/>
            </a:xfrm>
            <a:custGeom>
              <a:avLst/>
              <a:gdLst/>
              <a:ahLst/>
              <a:cxnLst/>
              <a:rect l="l" t="t" r="r" b="b"/>
              <a:pathLst>
                <a:path w="727" h="581" extrusionOk="0">
                  <a:moveTo>
                    <a:pt x="481" y="0"/>
                  </a:moveTo>
                  <a:cubicBezTo>
                    <a:pt x="308" y="0"/>
                    <a:pt x="150" y="70"/>
                    <a:pt x="0" y="140"/>
                  </a:cubicBezTo>
                  <a:cubicBezTo>
                    <a:pt x="60" y="259"/>
                    <a:pt x="167" y="295"/>
                    <a:pt x="286" y="295"/>
                  </a:cubicBezTo>
                  <a:cubicBezTo>
                    <a:pt x="286" y="342"/>
                    <a:pt x="286" y="378"/>
                    <a:pt x="298" y="438"/>
                  </a:cubicBezTo>
                  <a:cubicBezTo>
                    <a:pt x="393" y="485"/>
                    <a:pt x="489" y="533"/>
                    <a:pt x="584" y="580"/>
                  </a:cubicBezTo>
                  <a:cubicBezTo>
                    <a:pt x="715" y="378"/>
                    <a:pt x="727" y="199"/>
                    <a:pt x="584" y="9"/>
                  </a:cubicBezTo>
                  <a:cubicBezTo>
                    <a:pt x="549" y="3"/>
                    <a:pt x="514" y="0"/>
                    <a:pt x="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5866500" y="2067950"/>
              <a:ext cx="14000" cy="10425"/>
            </a:xfrm>
            <a:custGeom>
              <a:avLst/>
              <a:gdLst/>
              <a:ahLst/>
              <a:cxnLst/>
              <a:rect l="l" t="t" r="r" b="b"/>
              <a:pathLst>
                <a:path w="560" h="417" extrusionOk="0">
                  <a:moveTo>
                    <a:pt x="286" y="0"/>
                  </a:moveTo>
                  <a:cubicBezTo>
                    <a:pt x="238" y="36"/>
                    <a:pt x="179" y="84"/>
                    <a:pt x="131" y="131"/>
                  </a:cubicBezTo>
                  <a:cubicBezTo>
                    <a:pt x="84" y="179"/>
                    <a:pt x="36" y="238"/>
                    <a:pt x="0" y="274"/>
                  </a:cubicBezTo>
                  <a:lnTo>
                    <a:pt x="0" y="417"/>
                  </a:lnTo>
                  <a:lnTo>
                    <a:pt x="286" y="417"/>
                  </a:lnTo>
                  <a:cubicBezTo>
                    <a:pt x="405" y="417"/>
                    <a:pt x="524" y="381"/>
                    <a:pt x="536" y="250"/>
                  </a:cubicBezTo>
                  <a:cubicBezTo>
                    <a:pt x="560" y="60"/>
                    <a:pt x="429" y="1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5858750" y="2052600"/>
              <a:ext cx="17300" cy="11625"/>
            </a:xfrm>
            <a:custGeom>
              <a:avLst/>
              <a:gdLst/>
              <a:ahLst/>
              <a:cxnLst/>
              <a:rect l="l" t="t" r="r" b="b"/>
              <a:pathLst>
                <a:path w="692" h="465" extrusionOk="0">
                  <a:moveTo>
                    <a:pt x="237" y="1"/>
                  </a:moveTo>
                  <a:cubicBezTo>
                    <a:pt x="212" y="1"/>
                    <a:pt x="182" y="10"/>
                    <a:pt x="144" y="31"/>
                  </a:cubicBezTo>
                  <a:cubicBezTo>
                    <a:pt x="96" y="114"/>
                    <a:pt x="36" y="221"/>
                    <a:pt x="1" y="317"/>
                  </a:cubicBezTo>
                  <a:cubicBezTo>
                    <a:pt x="156" y="399"/>
                    <a:pt x="311" y="464"/>
                    <a:pt x="489" y="464"/>
                  </a:cubicBezTo>
                  <a:cubicBezTo>
                    <a:pt x="516" y="464"/>
                    <a:pt x="544" y="463"/>
                    <a:pt x="572" y="459"/>
                  </a:cubicBezTo>
                  <a:cubicBezTo>
                    <a:pt x="608" y="352"/>
                    <a:pt x="691" y="233"/>
                    <a:pt x="667" y="162"/>
                  </a:cubicBezTo>
                  <a:cubicBezTo>
                    <a:pt x="654" y="131"/>
                    <a:pt x="635" y="120"/>
                    <a:pt x="613" y="120"/>
                  </a:cubicBezTo>
                  <a:cubicBezTo>
                    <a:pt x="561" y="120"/>
                    <a:pt x="492" y="186"/>
                    <a:pt x="441" y="186"/>
                  </a:cubicBezTo>
                  <a:cubicBezTo>
                    <a:pt x="343" y="186"/>
                    <a:pt x="350" y="1"/>
                    <a:pt x="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5898050" y="1927450"/>
              <a:ext cx="19075" cy="7300"/>
            </a:xfrm>
            <a:custGeom>
              <a:avLst/>
              <a:gdLst/>
              <a:ahLst/>
              <a:cxnLst/>
              <a:rect l="l" t="t" r="r" b="b"/>
              <a:pathLst>
                <a:path w="763" h="292" extrusionOk="0">
                  <a:moveTo>
                    <a:pt x="334" y="1"/>
                  </a:moveTo>
                  <a:cubicBezTo>
                    <a:pt x="191" y="24"/>
                    <a:pt x="60" y="48"/>
                    <a:pt x="0" y="179"/>
                  </a:cubicBezTo>
                  <a:cubicBezTo>
                    <a:pt x="75" y="270"/>
                    <a:pt x="165" y="291"/>
                    <a:pt x="258" y="291"/>
                  </a:cubicBezTo>
                  <a:cubicBezTo>
                    <a:pt x="339" y="291"/>
                    <a:pt x="421" y="276"/>
                    <a:pt x="500" y="276"/>
                  </a:cubicBezTo>
                  <a:cubicBezTo>
                    <a:pt x="533" y="276"/>
                    <a:pt x="565" y="279"/>
                    <a:pt x="596" y="286"/>
                  </a:cubicBezTo>
                  <a:cubicBezTo>
                    <a:pt x="643" y="239"/>
                    <a:pt x="691" y="203"/>
                    <a:pt x="750" y="167"/>
                  </a:cubicBezTo>
                  <a:lnTo>
                    <a:pt x="762" y="179"/>
                  </a:lnTo>
                  <a:cubicBezTo>
                    <a:pt x="715" y="120"/>
                    <a:pt x="655" y="84"/>
                    <a:pt x="596" y="24"/>
                  </a:cubicBezTo>
                  <a:cubicBezTo>
                    <a:pt x="512" y="24"/>
                    <a:pt x="41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a:off x="5934650" y="1773550"/>
              <a:ext cx="21475" cy="14175"/>
            </a:xfrm>
            <a:custGeom>
              <a:avLst/>
              <a:gdLst/>
              <a:ahLst/>
              <a:cxnLst/>
              <a:rect l="l" t="t" r="r" b="b"/>
              <a:pathLst>
                <a:path w="859" h="567" extrusionOk="0">
                  <a:moveTo>
                    <a:pt x="846" y="1"/>
                  </a:moveTo>
                  <a:cubicBezTo>
                    <a:pt x="799" y="13"/>
                    <a:pt x="751" y="13"/>
                    <a:pt x="715" y="13"/>
                  </a:cubicBezTo>
                  <a:cubicBezTo>
                    <a:pt x="656" y="61"/>
                    <a:pt x="608" y="96"/>
                    <a:pt x="560" y="144"/>
                  </a:cubicBezTo>
                  <a:cubicBezTo>
                    <a:pt x="501" y="191"/>
                    <a:pt x="453" y="239"/>
                    <a:pt x="418" y="275"/>
                  </a:cubicBezTo>
                  <a:lnTo>
                    <a:pt x="132" y="275"/>
                  </a:lnTo>
                  <a:cubicBezTo>
                    <a:pt x="132" y="263"/>
                    <a:pt x="120" y="263"/>
                    <a:pt x="84" y="251"/>
                  </a:cubicBezTo>
                  <a:cubicBezTo>
                    <a:pt x="78" y="248"/>
                    <a:pt x="71" y="246"/>
                    <a:pt x="63" y="246"/>
                  </a:cubicBezTo>
                  <a:cubicBezTo>
                    <a:pt x="42" y="246"/>
                    <a:pt x="18" y="257"/>
                    <a:pt x="1" y="275"/>
                  </a:cubicBezTo>
                  <a:lnTo>
                    <a:pt x="1" y="406"/>
                  </a:lnTo>
                  <a:cubicBezTo>
                    <a:pt x="108" y="513"/>
                    <a:pt x="221" y="567"/>
                    <a:pt x="337" y="567"/>
                  </a:cubicBezTo>
                  <a:cubicBezTo>
                    <a:pt x="453" y="567"/>
                    <a:pt x="572" y="513"/>
                    <a:pt x="691" y="406"/>
                  </a:cubicBezTo>
                  <a:cubicBezTo>
                    <a:pt x="775" y="287"/>
                    <a:pt x="858" y="168"/>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a:off x="5833450" y="1804125"/>
              <a:ext cx="18475" cy="12400"/>
            </a:xfrm>
            <a:custGeom>
              <a:avLst/>
              <a:gdLst/>
              <a:ahLst/>
              <a:cxnLst/>
              <a:rect l="l" t="t" r="r" b="b"/>
              <a:pathLst>
                <a:path w="739" h="496" extrusionOk="0">
                  <a:moveTo>
                    <a:pt x="613" y="0"/>
                  </a:moveTo>
                  <a:cubicBezTo>
                    <a:pt x="600" y="0"/>
                    <a:pt x="586" y="2"/>
                    <a:pt x="572" y="4"/>
                  </a:cubicBezTo>
                  <a:cubicBezTo>
                    <a:pt x="417" y="28"/>
                    <a:pt x="322" y="147"/>
                    <a:pt x="191" y="219"/>
                  </a:cubicBezTo>
                  <a:cubicBezTo>
                    <a:pt x="120" y="254"/>
                    <a:pt x="36" y="290"/>
                    <a:pt x="1" y="385"/>
                  </a:cubicBezTo>
                  <a:cubicBezTo>
                    <a:pt x="100" y="466"/>
                    <a:pt x="197" y="495"/>
                    <a:pt x="294" y="495"/>
                  </a:cubicBezTo>
                  <a:cubicBezTo>
                    <a:pt x="441" y="495"/>
                    <a:pt x="588" y="426"/>
                    <a:pt x="739" y="362"/>
                  </a:cubicBezTo>
                  <a:lnTo>
                    <a:pt x="739" y="231"/>
                  </a:lnTo>
                  <a:cubicBezTo>
                    <a:pt x="739" y="171"/>
                    <a:pt x="727" y="111"/>
                    <a:pt x="727" y="52"/>
                  </a:cubicBezTo>
                  <a:cubicBezTo>
                    <a:pt x="691" y="16"/>
                    <a:pt x="654"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a:off x="5396500" y="1823975"/>
              <a:ext cx="10450" cy="10625"/>
            </a:xfrm>
            <a:custGeom>
              <a:avLst/>
              <a:gdLst/>
              <a:ahLst/>
              <a:cxnLst/>
              <a:rect l="l" t="t" r="r" b="b"/>
              <a:pathLst>
                <a:path w="418" h="425" extrusionOk="0">
                  <a:moveTo>
                    <a:pt x="230" y="1"/>
                  </a:moveTo>
                  <a:cubicBezTo>
                    <a:pt x="156" y="1"/>
                    <a:pt x="69" y="64"/>
                    <a:pt x="0" y="139"/>
                  </a:cubicBezTo>
                  <a:lnTo>
                    <a:pt x="0" y="425"/>
                  </a:lnTo>
                  <a:cubicBezTo>
                    <a:pt x="179" y="401"/>
                    <a:pt x="417" y="353"/>
                    <a:pt x="358" y="127"/>
                  </a:cubicBezTo>
                  <a:cubicBezTo>
                    <a:pt x="332" y="36"/>
                    <a:pt x="285"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5364050" y="1847875"/>
              <a:ext cx="17575" cy="9775"/>
            </a:xfrm>
            <a:custGeom>
              <a:avLst/>
              <a:gdLst/>
              <a:ahLst/>
              <a:cxnLst/>
              <a:rect l="l" t="t" r="r" b="b"/>
              <a:pathLst>
                <a:path w="703" h="391" extrusionOk="0">
                  <a:moveTo>
                    <a:pt x="456" y="0"/>
                  </a:moveTo>
                  <a:cubicBezTo>
                    <a:pt x="306" y="0"/>
                    <a:pt x="153" y="33"/>
                    <a:pt x="1" y="40"/>
                  </a:cubicBezTo>
                  <a:cubicBezTo>
                    <a:pt x="48" y="147"/>
                    <a:pt x="96" y="243"/>
                    <a:pt x="143" y="338"/>
                  </a:cubicBezTo>
                  <a:cubicBezTo>
                    <a:pt x="178" y="377"/>
                    <a:pt x="213" y="391"/>
                    <a:pt x="247" y="391"/>
                  </a:cubicBezTo>
                  <a:cubicBezTo>
                    <a:pt x="306" y="391"/>
                    <a:pt x="364" y="349"/>
                    <a:pt x="417" y="326"/>
                  </a:cubicBezTo>
                  <a:lnTo>
                    <a:pt x="703" y="40"/>
                  </a:lnTo>
                  <a:cubicBezTo>
                    <a:pt x="622" y="10"/>
                    <a:pt x="540"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5325050" y="1850175"/>
              <a:ext cx="10450" cy="9550"/>
            </a:xfrm>
            <a:custGeom>
              <a:avLst/>
              <a:gdLst/>
              <a:ahLst/>
              <a:cxnLst/>
              <a:rect l="l" t="t" r="r" b="b"/>
              <a:pathLst>
                <a:path w="418" h="382" extrusionOk="0">
                  <a:moveTo>
                    <a:pt x="254" y="1"/>
                  </a:moveTo>
                  <a:cubicBezTo>
                    <a:pt x="164" y="1"/>
                    <a:pt x="75" y="66"/>
                    <a:pt x="1" y="103"/>
                  </a:cubicBezTo>
                  <a:cubicBezTo>
                    <a:pt x="1" y="342"/>
                    <a:pt x="139" y="382"/>
                    <a:pt x="299" y="382"/>
                  </a:cubicBezTo>
                  <a:cubicBezTo>
                    <a:pt x="338" y="382"/>
                    <a:pt x="378" y="379"/>
                    <a:pt x="418" y="377"/>
                  </a:cubicBezTo>
                  <a:lnTo>
                    <a:pt x="418" y="91"/>
                  </a:lnTo>
                  <a:cubicBezTo>
                    <a:pt x="364" y="24"/>
                    <a:pt x="309"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a:off x="5293500" y="1945900"/>
              <a:ext cx="15200" cy="7475"/>
            </a:xfrm>
            <a:custGeom>
              <a:avLst/>
              <a:gdLst/>
              <a:ahLst/>
              <a:cxnLst/>
              <a:rect l="l" t="t" r="r" b="b"/>
              <a:pathLst>
                <a:path w="608" h="299" extrusionOk="0">
                  <a:moveTo>
                    <a:pt x="263" y="1"/>
                  </a:moveTo>
                  <a:cubicBezTo>
                    <a:pt x="144" y="13"/>
                    <a:pt x="1" y="13"/>
                    <a:pt x="25" y="179"/>
                  </a:cubicBezTo>
                  <a:cubicBezTo>
                    <a:pt x="36" y="275"/>
                    <a:pt x="167" y="298"/>
                    <a:pt x="251" y="298"/>
                  </a:cubicBezTo>
                  <a:cubicBezTo>
                    <a:pt x="346" y="298"/>
                    <a:pt x="441" y="275"/>
                    <a:pt x="537" y="275"/>
                  </a:cubicBezTo>
                  <a:cubicBezTo>
                    <a:pt x="608" y="191"/>
                    <a:pt x="608" y="96"/>
                    <a:pt x="548" y="25"/>
                  </a:cubicBezTo>
                  <a:cubicBezTo>
                    <a:pt x="453" y="13"/>
                    <a:pt x="358"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5"/>
            <p:cNvSpPr/>
            <p:nvPr/>
          </p:nvSpPr>
          <p:spPr>
            <a:xfrm>
              <a:off x="5757550" y="1959300"/>
              <a:ext cx="19375" cy="7475"/>
            </a:xfrm>
            <a:custGeom>
              <a:avLst/>
              <a:gdLst/>
              <a:ahLst/>
              <a:cxnLst/>
              <a:rect l="l" t="t" r="r" b="b"/>
              <a:pathLst>
                <a:path w="775" h="299" extrusionOk="0">
                  <a:moveTo>
                    <a:pt x="322" y="24"/>
                  </a:moveTo>
                  <a:cubicBezTo>
                    <a:pt x="304" y="28"/>
                    <a:pt x="286" y="30"/>
                    <a:pt x="267" y="30"/>
                  </a:cubicBezTo>
                  <a:cubicBezTo>
                    <a:pt x="229" y="30"/>
                    <a:pt x="191" y="24"/>
                    <a:pt x="155" y="24"/>
                  </a:cubicBezTo>
                  <a:cubicBezTo>
                    <a:pt x="102" y="24"/>
                    <a:pt x="54" y="36"/>
                    <a:pt x="24" y="96"/>
                  </a:cubicBezTo>
                  <a:cubicBezTo>
                    <a:pt x="1" y="131"/>
                    <a:pt x="132" y="215"/>
                    <a:pt x="191" y="298"/>
                  </a:cubicBezTo>
                  <a:cubicBezTo>
                    <a:pt x="270" y="224"/>
                    <a:pt x="358" y="211"/>
                    <a:pt x="448" y="211"/>
                  </a:cubicBezTo>
                  <a:cubicBezTo>
                    <a:pt x="497" y="211"/>
                    <a:pt x="547" y="215"/>
                    <a:pt x="596" y="215"/>
                  </a:cubicBezTo>
                  <a:cubicBezTo>
                    <a:pt x="659" y="215"/>
                    <a:pt x="719" y="209"/>
                    <a:pt x="775" y="179"/>
                  </a:cubicBezTo>
                  <a:cubicBezTo>
                    <a:pt x="667" y="0"/>
                    <a:pt x="489" y="36"/>
                    <a:pt x="322"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5"/>
            <p:cNvSpPr/>
            <p:nvPr/>
          </p:nvSpPr>
          <p:spPr>
            <a:xfrm>
              <a:off x="5719150" y="2085675"/>
              <a:ext cx="28600" cy="3725"/>
            </a:xfrm>
            <a:custGeom>
              <a:avLst/>
              <a:gdLst/>
              <a:ahLst/>
              <a:cxnLst/>
              <a:rect l="l" t="t" r="r" b="b"/>
              <a:pathLst>
                <a:path w="1144" h="149" extrusionOk="0">
                  <a:moveTo>
                    <a:pt x="626" y="1"/>
                  </a:moveTo>
                  <a:cubicBezTo>
                    <a:pt x="481" y="1"/>
                    <a:pt x="334" y="19"/>
                    <a:pt x="188" y="19"/>
                  </a:cubicBezTo>
                  <a:cubicBezTo>
                    <a:pt x="125" y="19"/>
                    <a:pt x="63" y="15"/>
                    <a:pt x="1" y="6"/>
                  </a:cubicBezTo>
                  <a:lnTo>
                    <a:pt x="1" y="148"/>
                  </a:lnTo>
                  <a:lnTo>
                    <a:pt x="1144" y="148"/>
                  </a:lnTo>
                  <a:cubicBezTo>
                    <a:pt x="979" y="28"/>
                    <a:pt x="804"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5643550" y="1814700"/>
              <a:ext cx="22050" cy="7000"/>
            </a:xfrm>
            <a:custGeom>
              <a:avLst/>
              <a:gdLst/>
              <a:ahLst/>
              <a:cxnLst/>
              <a:rect l="l" t="t" r="r" b="b"/>
              <a:pathLst>
                <a:path w="882" h="280" extrusionOk="0">
                  <a:moveTo>
                    <a:pt x="644" y="1"/>
                  </a:moveTo>
                  <a:cubicBezTo>
                    <a:pt x="514" y="1"/>
                    <a:pt x="384" y="51"/>
                    <a:pt x="256" y="51"/>
                  </a:cubicBezTo>
                  <a:cubicBezTo>
                    <a:pt x="234" y="51"/>
                    <a:pt x="213" y="49"/>
                    <a:pt x="191" y="46"/>
                  </a:cubicBezTo>
                  <a:cubicBezTo>
                    <a:pt x="120" y="93"/>
                    <a:pt x="1" y="58"/>
                    <a:pt x="12" y="177"/>
                  </a:cubicBezTo>
                  <a:cubicBezTo>
                    <a:pt x="12" y="200"/>
                    <a:pt x="131" y="212"/>
                    <a:pt x="191" y="224"/>
                  </a:cubicBezTo>
                  <a:cubicBezTo>
                    <a:pt x="239" y="248"/>
                    <a:pt x="286" y="248"/>
                    <a:pt x="334" y="248"/>
                  </a:cubicBezTo>
                  <a:cubicBezTo>
                    <a:pt x="405" y="248"/>
                    <a:pt x="477" y="248"/>
                    <a:pt x="572" y="224"/>
                  </a:cubicBezTo>
                  <a:cubicBezTo>
                    <a:pt x="635" y="251"/>
                    <a:pt x="703" y="279"/>
                    <a:pt x="759" y="279"/>
                  </a:cubicBezTo>
                  <a:cubicBezTo>
                    <a:pt x="830" y="279"/>
                    <a:pt x="882" y="234"/>
                    <a:pt x="882" y="81"/>
                  </a:cubicBezTo>
                  <a:cubicBezTo>
                    <a:pt x="803" y="20"/>
                    <a:pt x="724" y="1"/>
                    <a:pt x="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a:off x="6045675" y="1738975"/>
              <a:ext cx="17900" cy="9600"/>
            </a:xfrm>
            <a:custGeom>
              <a:avLst/>
              <a:gdLst/>
              <a:ahLst/>
              <a:cxnLst/>
              <a:rect l="l" t="t" r="r" b="b"/>
              <a:pathLst>
                <a:path w="716" h="384" extrusionOk="0">
                  <a:moveTo>
                    <a:pt x="317" y="0"/>
                  </a:moveTo>
                  <a:cubicBezTo>
                    <a:pt x="209" y="0"/>
                    <a:pt x="103" y="32"/>
                    <a:pt x="1" y="134"/>
                  </a:cubicBezTo>
                  <a:cubicBezTo>
                    <a:pt x="84" y="241"/>
                    <a:pt x="179" y="336"/>
                    <a:pt x="322" y="384"/>
                  </a:cubicBezTo>
                  <a:lnTo>
                    <a:pt x="406" y="384"/>
                  </a:lnTo>
                  <a:cubicBezTo>
                    <a:pt x="465" y="384"/>
                    <a:pt x="525" y="372"/>
                    <a:pt x="584" y="372"/>
                  </a:cubicBezTo>
                  <a:cubicBezTo>
                    <a:pt x="620" y="324"/>
                    <a:pt x="656" y="277"/>
                    <a:pt x="703" y="241"/>
                  </a:cubicBezTo>
                  <a:lnTo>
                    <a:pt x="703" y="122"/>
                  </a:lnTo>
                  <a:lnTo>
                    <a:pt x="715" y="74"/>
                  </a:lnTo>
                  <a:cubicBezTo>
                    <a:pt x="584" y="48"/>
                    <a:pt x="449"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a:off x="6128125" y="1992350"/>
              <a:ext cx="10750" cy="14000"/>
            </a:xfrm>
            <a:custGeom>
              <a:avLst/>
              <a:gdLst/>
              <a:ahLst/>
              <a:cxnLst/>
              <a:rect l="l" t="t" r="r" b="b"/>
              <a:pathLst>
                <a:path w="430" h="560" extrusionOk="0">
                  <a:moveTo>
                    <a:pt x="1" y="0"/>
                  </a:moveTo>
                  <a:lnTo>
                    <a:pt x="1" y="560"/>
                  </a:lnTo>
                  <a:cubicBezTo>
                    <a:pt x="37" y="560"/>
                    <a:pt x="96" y="560"/>
                    <a:pt x="144" y="548"/>
                  </a:cubicBezTo>
                  <a:lnTo>
                    <a:pt x="275" y="417"/>
                  </a:lnTo>
                  <a:cubicBezTo>
                    <a:pt x="322" y="322"/>
                    <a:pt x="382" y="214"/>
                    <a:pt x="430" y="131"/>
                  </a:cubicBezTo>
                  <a:cubicBezTo>
                    <a:pt x="370" y="83"/>
                    <a:pt x="322"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5657250" y="1816725"/>
              <a:ext cx="22050" cy="6125"/>
            </a:xfrm>
            <a:custGeom>
              <a:avLst/>
              <a:gdLst/>
              <a:ahLst/>
              <a:cxnLst/>
              <a:rect l="l" t="t" r="r" b="b"/>
              <a:pathLst>
                <a:path w="882" h="245" extrusionOk="0">
                  <a:moveTo>
                    <a:pt x="322" y="0"/>
                  </a:moveTo>
                  <a:cubicBezTo>
                    <a:pt x="262" y="119"/>
                    <a:pt x="119" y="131"/>
                    <a:pt x="0" y="143"/>
                  </a:cubicBezTo>
                  <a:cubicBezTo>
                    <a:pt x="85" y="218"/>
                    <a:pt x="169" y="245"/>
                    <a:pt x="252" y="245"/>
                  </a:cubicBezTo>
                  <a:cubicBezTo>
                    <a:pt x="369" y="245"/>
                    <a:pt x="484" y="192"/>
                    <a:pt x="596" y="143"/>
                  </a:cubicBezTo>
                  <a:cubicBezTo>
                    <a:pt x="703" y="131"/>
                    <a:pt x="822" y="119"/>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5"/>
            <p:cNvSpPr/>
            <p:nvPr/>
          </p:nvSpPr>
          <p:spPr>
            <a:xfrm>
              <a:off x="6009675" y="1952925"/>
              <a:ext cx="14900" cy="10275"/>
            </a:xfrm>
            <a:custGeom>
              <a:avLst/>
              <a:gdLst/>
              <a:ahLst/>
              <a:cxnLst/>
              <a:rect l="l" t="t" r="r" b="b"/>
              <a:pathLst>
                <a:path w="596" h="411" extrusionOk="0">
                  <a:moveTo>
                    <a:pt x="102" y="0"/>
                  </a:moveTo>
                  <a:cubicBezTo>
                    <a:pt x="70" y="0"/>
                    <a:pt x="44" y="5"/>
                    <a:pt x="12" y="5"/>
                  </a:cubicBezTo>
                  <a:cubicBezTo>
                    <a:pt x="12" y="101"/>
                    <a:pt x="0" y="184"/>
                    <a:pt x="0" y="279"/>
                  </a:cubicBezTo>
                  <a:cubicBezTo>
                    <a:pt x="191" y="327"/>
                    <a:pt x="369" y="363"/>
                    <a:pt x="572" y="410"/>
                  </a:cubicBezTo>
                  <a:cubicBezTo>
                    <a:pt x="596" y="113"/>
                    <a:pt x="250" y="184"/>
                    <a:pt x="155" y="5"/>
                  </a:cubicBezTo>
                  <a:cubicBezTo>
                    <a:pt x="135" y="1"/>
                    <a:pt x="118"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5"/>
            <p:cNvSpPr/>
            <p:nvPr/>
          </p:nvSpPr>
          <p:spPr>
            <a:xfrm>
              <a:off x="6067425" y="1845000"/>
              <a:ext cx="16975" cy="8425"/>
            </a:xfrm>
            <a:custGeom>
              <a:avLst/>
              <a:gdLst/>
              <a:ahLst/>
              <a:cxnLst/>
              <a:rect l="l" t="t" r="r" b="b"/>
              <a:pathLst>
                <a:path w="679" h="337" extrusionOk="0">
                  <a:moveTo>
                    <a:pt x="405" y="0"/>
                  </a:moveTo>
                  <a:cubicBezTo>
                    <a:pt x="321" y="48"/>
                    <a:pt x="238" y="84"/>
                    <a:pt x="179" y="120"/>
                  </a:cubicBezTo>
                  <a:cubicBezTo>
                    <a:pt x="119" y="179"/>
                    <a:pt x="60" y="227"/>
                    <a:pt x="0" y="286"/>
                  </a:cubicBezTo>
                  <a:cubicBezTo>
                    <a:pt x="95" y="322"/>
                    <a:pt x="188" y="337"/>
                    <a:pt x="280" y="337"/>
                  </a:cubicBezTo>
                  <a:cubicBezTo>
                    <a:pt x="372" y="337"/>
                    <a:pt x="464" y="322"/>
                    <a:pt x="560" y="298"/>
                  </a:cubicBezTo>
                  <a:cubicBezTo>
                    <a:pt x="679" y="108"/>
                    <a:pt x="607" y="12"/>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5622725" y="1835450"/>
              <a:ext cx="12225" cy="8075"/>
            </a:xfrm>
            <a:custGeom>
              <a:avLst/>
              <a:gdLst/>
              <a:ahLst/>
              <a:cxnLst/>
              <a:rect l="l" t="t" r="r" b="b"/>
              <a:pathLst>
                <a:path w="489" h="323" extrusionOk="0">
                  <a:moveTo>
                    <a:pt x="246" y="0"/>
                  </a:moveTo>
                  <a:cubicBezTo>
                    <a:pt x="118" y="0"/>
                    <a:pt x="47" y="124"/>
                    <a:pt x="0" y="323"/>
                  </a:cubicBezTo>
                  <a:cubicBezTo>
                    <a:pt x="167" y="275"/>
                    <a:pt x="333" y="311"/>
                    <a:pt x="453" y="168"/>
                  </a:cubicBezTo>
                  <a:cubicBezTo>
                    <a:pt x="488" y="121"/>
                    <a:pt x="417" y="49"/>
                    <a:pt x="357" y="25"/>
                  </a:cubicBezTo>
                  <a:cubicBezTo>
                    <a:pt x="316" y="8"/>
                    <a:pt x="279" y="0"/>
                    <a:pt x="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6023950" y="1804000"/>
              <a:ext cx="14325" cy="9325"/>
            </a:xfrm>
            <a:custGeom>
              <a:avLst/>
              <a:gdLst/>
              <a:ahLst/>
              <a:cxnLst/>
              <a:rect l="l" t="t" r="r" b="b"/>
              <a:pathLst>
                <a:path w="573" h="373" extrusionOk="0">
                  <a:moveTo>
                    <a:pt x="233" y="0"/>
                  </a:moveTo>
                  <a:cubicBezTo>
                    <a:pt x="158" y="0"/>
                    <a:pt x="82" y="30"/>
                    <a:pt x="13" y="93"/>
                  </a:cubicBezTo>
                  <a:cubicBezTo>
                    <a:pt x="1" y="176"/>
                    <a:pt x="1" y="271"/>
                    <a:pt x="1" y="355"/>
                  </a:cubicBezTo>
                  <a:cubicBezTo>
                    <a:pt x="96" y="367"/>
                    <a:pt x="191" y="372"/>
                    <a:pt x="286" y="372"/>
                  </a:cubicBezTo>
                  <a:cubicBezTo>
                    <a:pt x="382" y="372"/>
                    <a:pt x="477" y="367"/>
                    <a:pt x="572" y="355"/>
                  </a:cubicBezTo>
                  <a:cubicBezTo>
                    <a:pt x="536" y="271"/>
                    <a:pt x="465" y="164"/>
                    <a:pt x="429" y="69"/>
                  </a:cubicBezTo>
                  <a:cubicBezTo>
                    <a:pt x="367" y="24"/>
                    <a:pt x="300" y="0"/>
                    <a:pt x="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5751000" y="2084600"/>
              <a:ext cx="26225" cy="5000"/>
            </a:xfrm>
            <a:custGeom>
              <a:avLst/>
              <a:gdLst/>
              <a:ahLst/>
              <a:cxnLst/>
              <a:rect l="l" t="t" r="r" b="b"/>
              <a:pathLst>
                <a:path w="1049" h="200" extrusionOk="0">
                  <a:moveTo>
                    <a:pt x="620" y="1"/>
                  </a:moveTo>
                  <a:cubicBezTo>
                    <a:pt x="549" y="39"/>
                    <a:pt x="470" y="42"/>
                    <a:pt x="392" y="42"/>
                  </a:cubicBezTo>
                  <a:cubicBezTo>
                    <a:pt x="371" y="42"/>
                    <a:pt x="351" y="42"/>
                    <a:pt x="331" y="42"/>
                  </a:cubicBezTo>
                  <a:cubicBezTo>
                    <a:pt x="207" y="42"/>
                    <a:pt x="87" y="52"/>
                    <a:pt x="1" y="191"/>
                  </a:cubicBezTo>
                  <a:cubicBezTo>
                    <a:pt x="26" y="190"/>
                    <a:pt x="51" y="190"/>
                    <a:pt x="76" y="190"/>
                  </a:cubicBezTo>
                  <a:cubicBezTo>
                    <a:pt x="193" y="190"/>
                    <a:pt x="312" y="199"/>
                    <a:pt x="442" y="199"/>
                  </a:cubicBezTo>
                  <a:cubicBezTo>
                    <a:pt x="617" y="199"/>
                    <a:pt x="811" y="183"/>
                    <a:pt x="1048" y="108"/>
                  </a:cubicBezTo>
                  <a:cubicBezTo>
                    <a:pt x="798" y="49"/>
                    <a:pt x="703" y="13"/>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5374475" y="1992050"/>
              <a:ext cx="22050" cy="9600"/>
            </a:xfrm>
            <a:custGeom>
              <a:avLst/>
              <a:gdLst/>
              <a:ahLst/>
              <a:cxnLst/>
              <a:rect l="l" t="t" r="r" b="b"/>
              <a:pathLst>
                <a:path w="882" h="384" extrusionOk="0">
                  <a:moveTo>
                    <a:pt x="298" y="0"/>
                  </a:moveTo>
                  <a:cubicBezTo>
                    <a:pt x="215" y="12"/>
                    <a:pt x="107" y="12"/>
                    <a:pt x="0" y="24"/>
                  </a:cubicBezTo>
                  <a:cubicBezTo>
                    <a:pt x="154" y="258"/>
                    <a:pt x="335" y="383"/>
                    <a:pt x="551" y="383"/>
                  </a:cubicBezTo>
                  <a:cubicBezTo>
                    <a:pt x="653" y="383"/>
                    <a:pt x="763" y="355"/>
                    <a:pt x="881" y="298"/>
                  </a:cubicBezTo>
                  <a:cubicBezTo>
                    <a:pt x="869" y="250"/>
                    <a:pt x="869" y="191"/>
                    <a:pt x="869" y="143"/>
                  </a:cubicBezTo>
                  <a:cubicBezTo>
                    <a:pt x="691" y="36"/>
                    <a:pt x="512" y="1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5371200" y="1979050"/>
              <a:ext cx="18775" cy="6175"/>
            </a:xfrm>
            <a:custGeom>
              <a:avLst/>
              <a:gdLst/>
              <a:ahLst/>
              <a:cxnLst/>
              <a:rect l="l" t="t" r="r" b="b"/>
              <a:pathLst>
                <a:path w="751" h="247" extrusionOk="0">
                  <a:moveTo>
                    <a:pt x="287" y="0"/>
                  </a:moveTo>
                  <a:cubicBezTo>
                    <a:pt x="179" y="0"/>
                    <a:pt x="80" y="52"/>
                    <a:pt x="0" y="223"/>
                  </a:cubicBezTo>
                  <a:cubicBezTo>
                    <a:pt x="238" y="234"/>
                    <a:pt x="477" y="234"/>
                    <a:pt x="727" y="246"/>
                  </a:cubicBezTo>
                  <a:cubicBezTo>
                    <a:pt x="727" y="199"/>
                    <a:pt x="750" y="175"/>
                    <a:pt x="750" y="127"/>
                  </a:cubicBezTo>
                  <a:cubicBezTo>
                    <a:pt x="599" y="100"/>
                    <a:pt x="435" y="0"/>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5514375" y="1977750"/>
              <a:ext cx="18475" cy="6025"/>
            </a:xfrm>
            <a:custGeom>
              <a:avLst/>
              <a:gdLst/>
              <a:ahLst/>
              <a:cxnLst/>
              <a:rect l="l" t="t" r="r" b="b"/>
              <a:pathLst>
                <a:path w="739" h="241" extrusionOk="0">
                  <a:moveTo>
                    <a:pt x="119" y="1"/>
                  </a:moveTo>
                  <a:cubicBezTo>
                    <a:pt x="95" y="1"/>
                    <a:pt x="48" y="1"/>
                    <a:pt x="0" y="13"/>
                  </a:cubicBezTo>
                  <a:lnTo>
                    <a:pt x="0" y="167"/>
                  </a:lnTo>
                  <a:cubicBezTo>
                    <a:pt x="108" y="221"/>
                    <a:pt x="220" y="241"/>
                    <a:pt x="333" y="241"/>
                  </a:cubicBezTo>
                  <a:cubicBezTo>
                    <a:pt x="470" y="241"/>
                    <a:pt x="608" y="212"/>
                    <a:pt x="738" y="179"/>
                  </a:cubicBezTo>
                  <a:cubicBezTo>
                    <a:pt x="635" y="21"/>
                    <a:pt x="490" y="15"/>
                    <a:pt x="341" y="15"/>
                  </a:cubicBezTo>
                  <a:cubicBezTo>
                    <a:pt x="330" y="15"/>
                    <a:pt x="319" y="15"/>
                    <a:pt x="309" y="15"/>
                  </a:cubicBezTo>
                  <a:cubicBezTo>
                    <a:pt x="245" y="15"/>
                    <a:pt x="180" y="1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5410775" y="1789475"/>
              <a:ext cx="15500" cy="9700"/>
            </a:xfrm>
            <a:custGeom>
              <a:avLst/>
              <a:gdLst/>
              <a:ahLst/>
              <a:cxnLst/>
              <a:rect l="l" t="t" r="r" b="b"/>
              <a:pathLst>
                <a:path w="620" h="388" extrusionOk="0">
                  <a:moveTo>
                    <a:pt x="231" y="0"/>
                  </a:moveTo>
                  <a:cubicBezTo>
                    <a:pt x="155" y="0"/>
                    <a:pt x="78" y="23"/>
                    <a:pt x="1" y="90"/>
                  </a:cubicBezTo>
                  <a:lnTo>
                    <a:pt x="1" y="340"/>
                  </a:lnTo>
                  <a:cubicBezTo>
                    <a:pt x="37" y="364"/>
                    <a:pt x="96" y="376"/>
                    <a:pt x="132" y="388"/>
                  </a:cubicBezTo>
                  <a:lnTo>
                    <a:pt x="120" y="376"/>
                  </a:lnTo>
                  <a:cubicBezTo>
                    <a:pt x="203" y="293"/>
                    <a:pt x="322" y="316"/>
                    <a:pt x="429" y="269"/>
                  </a:cubicBezTo>
                  <a:cubicBezTo>
                    <a:pt x="477" y="257"/>
                    <a:pt x="513" y="245"/>
                    <a:pt x="560" y="245"/>
                  </a:cubicBezTo>
                  <a:cubicBezTo>
                    <a:pt x="620" y="186"/>
                    <a:pt x="620" y="138"/>
                    <a:pt x="572" y="78"/>
                  </a:cubicBezTo>
                  <a:cubicBezTo>
                    <a:pt x="459" y="50"/>
                    <a:pt x="345"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5396500" y="1906325"/>
              <a:ext cx="19075" cy="9900"/>
            </a:xfrm>
            <a:custGeom>
              <a:avLst/>
              <a:gdLst/>
              <a:ahLst/>
              <a:cxnLst/>
              <a:rect l="l" t="t" r="r" b="b"/>
              <a:pathLst>
                <a:path w="763" h="396" extrusionOk="0">
                  <a:moveTo>
                    <a:pt x="131" y="0"/>
                  </a:moveTo>
                  <a:cubicBezTo>
                    <a:pt x="96" y="84"/>
                    <a:pt x="48" y="191"/>
                    <a:pt x="0" y="286"/>
                  </a:cubicBezTo>
                  <a:cubicBezTo>
                    <a:pt x="70" y="363"/>
                    <a:pt x="149" y="395"/>
                    <a:pt x="239" y="395"/>
                  </a:cubicBezTo>
                  <a:cubicBezTo>
                    <a:pt x="288" y="395"/>
                    <a:pt x="339" y="386"/>
                    <a:pt x="393" y="369"/>
                  </a:cubicBezTo>
                  <a:cubicBezTo>
                    <a:pt x="465" y="226"/>
                    <a:pt x="762" y="286"/>
                    <a:pt x="703" y="12"/>
                  </a:cubicBezTo>
                  <a:cubicBezTo>
                    <a:pt x="512" y="0"/>
                    <a:pt x="334"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a:off x="5452750" y="2013575"/>
              <a:ext cx="11925" cy="10675"/>
            </a:xfrm>
            <a:custGeom>
              <a:avLst/>
              <a:gdLst/>
              <a:ahLst/>
              <a:cxnLst/>
              <a:rect l="l" t="t" r="r" b="b"/>
              <a:pathLst>
                <a:path w="477" h="427" extrusionOk="0">
                  <a:moveTo>
                    <a:pt x="244" y="0"/>
                  </a:moveTo>
                  <a:cubicBezTo>
                    <a:pt x="225" y="0"/>
                    <a:pt x="204" y="3"/>
                    <a:pt x="179" y="8"/>
                  </a:cubicBezTo>
                  <a:cubicBezTo>
                    <a:pt x="143" y="127"/>
                    <a:pt x="1" y="246"/>
                    <a:pt x="132" y="365"/>
                  </a:cubicBezTo>
                  <a:cubicBezTo>
                    <a:pt x="179" y="409"/>
                    <a:pt x="225" y="427"/>
                    <a:pt x="268" y="427"/>
                  </a:cubicBezTo>
                  <a:cubicBezTo>
                    <a:pt x="346" y="427"/>
                    <a:pt x="416" y="370"/>
                    <a:pt x="477" y="294"/>
                  </a:cubicBezTo>
                  <a:cubicBezTo>
                    <a:pt x="358" y="240"/>
                    <a:pt x="42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a:off x="5851900" y="2102775"/>
              <a:ext cx="22650" cy="8175"/>
            </a:xfrm>
            <a:custGeom>
              <a:avLst/>
              <a:gdLst/>
              <a:ahLst/>
              <a:cxnLst/>
              <a:rect l="l" t="t" r="r" b="b"/>
              <a:pathLst>
                <a:path w="906" h="327" extrusionOk="0">
                  <a:moveTo>
                    <a:pt x="453" y="0"/>
                  </a:moveTo>
                  <a:cubicBezTo>
                    <a:pt x="430" y="12"/>
                    <a:pt x="418" y="48"/>
                    <a:pt x="406" y="60"/>
                  </a:cubicBezTo>
                  <a:cubicBezTo>
                    <a:pt x="352" y="108"/>
                    <a:pt x="286" y="110"/>
                    <a:pt x="221" y="110"/>
                  </a:cubicBezTo>
                  <a:cubicBezTo>
                    <a:pt x="213" y="110"/>
                    <a:pt x="206" y="110"/>
                    <a:pt x="199" y="110"/>
                  </a:cubicBezTo>
                  <a:cubicBezTo>
                    <a:pt x="126" y="110"/>
                    <a:pt x="54" y="113"/>
                    <a:pt x="1" y="179"/>
                  </a:cubicBezTo>
                  <a:lnTo>
                    <a:pt x="1" y="286"/>
                  </a:lnTo>
                  <a:cubicBezTo>
                    <a:pt x="154" y="298"/>
                    <a:pt x="310" y="326"/>
                    <a:pt x="466" y="326"/>
                  </a:cubicBezTo>
                  <a:cubicBezTo>
                    <a:pt x="614" y="326"/>
                    <a:pt x="761" y="301"/>
                    <a:pt x="906" y="215"/>
                  </a:cubicBezTo>
                  <a:cubicBezTo>
                    <a:pt x="894" y="191"/>
                    <a:pt x="870" y="179"/>
                    <a:pt x="846" y="167"/>
                  </a:cubicBezTo>
                  <a:cubicBezTo>
                    <a:pt x="775" y="107"/>
                    <a:pt x="668" y="119"/>
                    <a:pt x="596" y="48"/>
                  </a:cubicBezTo>
                  <a:cubicBezTo>
                    <a:pt x="572" y="36"/>
                    <a:pt x="549" y="12"/>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a:off x="5832550" y="1800200"/>
              <a:ext cx="15800" cy="12675"/>
            </a:xfrm>
            <a:custGeom>
              <a:avLst/>
              <a:gdLst/>
              <a:ahLst/>
              <a:cxnLst/>
              <a:rect l="l" t="t" r="r" b="b"/>
              <a:pathLst>
                <a:path w="632" h="507" extrusionOk="0">
                  <a:moveTo>
                    <a:pt x="471" y="0"/>
                  </a:moveTo>
                  <a:cubicBezTo>
                    <a:pt x="391" y="0"/>
                    <a:pt x="295" y="53"/>
                    <a:pt x="215" y="78"/>
                  </a:cubicBezTo>
                  <a:cubicBezTo>
                    <a:pt x="168" y="138"/>
                    <a:pt x="108" y="185"/>
                    <a:pt x="49" y="245"/>
                  </a:cubicBezTo>
                  <a:cubicBezTo>
                    <a:pt x="1" y="495"/>
                    <a:pt x="287" y="388"/>
                    <a:pt x="358" y="507"/>
                  </a:cubicBezTo>
                  <a:cubicBezTo>
                    <a:pt x="453" y="411"/>
                    <a:pt x="537" y="316"/>
                    <a:pt x="632" y="209"/>
                  </a:cubicBezTo>
                  <a:cubicBezTo>
                    <a:pt x="609" y="47"/>
                    <a:pt x="547" y="0"/>
                    <a:pt x="4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a:off x="5998350" y="1926100"/>
              <a:ext cx="22050" cy="5250"/>
            </a:xfrm>
            <a:custGeom>
              <a:avLst/>
              <a:gdLst/>
              <a:ahLst/>
              <a:cxnLst/>
              <a:rect l="l" t="t" r="r" b="b"/>
              <a:pathLst>
                <a:path w="882" h="210" extrusionOk="0">
                  <a:moveTo>
                    <a:pt x="615" y="0"/>
                  </a:moveTo>
                  <a:cubicBezTo>
                    <a:pt x="405" y="0"/>
                    <a:pt x="203" y="93"/>
                    <a:pt x="1" y="185"/>
                  </a:cubicBezTo>
                  <a:cubicBezTo>
                    <a:pt x="251" y="185"/>
                    <a:pt x="501" y="209"/>
                    <a:pt x="739" y="209"/>
                  </a:cubicBezTo>
                  <a:cubicBezTo>
                    <a:pt x="798" y="162"/>
                    <a:pt x="882" y="150"/>
                    <a:pt x="882" y="55"/>
                  </a:cubicBezTo>
                  <a:cubicBezTo>
                    <a:pt x="791" y="16"/>
                    <a:pt x="703"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a:off x="5959950" y="1773725"/>
              <a:ext cx="19675" cy="7725"/>
            </a:xfrm>
            <a:custGeom>
              <a:avLst/>
              <a:gdLst/>
              <a:ahLst/>
              <a:cxnLst/>
              <a:rect l="l" t="t" r="r" b="b"/>
              <a:pathLst>
                <a:path w="787" h="309" extrusionOk="0">
                  <a:moveTo>
                    <a:pt x="32" y="1"/>
                  </a:moveTo>
                  <a:cubicBezTo>
                    <a:pt x="19" y="1"/>
                    <a:pt x="9" y="2"/>
                    <a:pt x="1" y="6"/>
                  </a:cubicBezTo>
                  <a:cubicBezTo>
                    <a:pt x="51" y="254"/>
                    <a:pt x="168" y="308"/>
                    <a:pt x="318" y="308"/>
                  </a:cubicBezTo>
                  <a:cubicBezTo>
                    <a:pt x="434" y="308"/>
                    <a:pt x="570" y="276"/>
                    <a:pt x="709" y="276"/>
                  </a:cubicBezTo>
                  <a:cubicBezTo>
                    <a:pt x="735" y="276"/>
                    <a:pt x="761" y="277"/>
                    <a:pt x="787" y="280"/>
                  </a:cubicBezTo>
                  <a:cubicBezTo>
                    <a:pt x="537" y="77"/>
                    <a:pt x="263" y="232"/>
                    <a:pt x="132" y="6"/>
                  </a:cubicBezTo>
                  <a:cubicBezTo>
                    <a:pt x="92" y="6"/>
                    <a:pt x="58" y="1"/>
                    <a:pt x="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a:off x="5882875" y="1807850"/>
              <a:ext cx="19375" cy="8000"/>
            </a:xfrm>
            <a:custGeom>
              <a:avLst/>
              <a:gdLst/>
              <a:ahLst/>
              <a:cxnLst/>
              <a:rect l="l" t="t" r="r" b="b"/>
              <a:pathLst>
                <a:path w="775" h="320" extrusionOk="0">
                  <a:moveTo>
                    <a:pt x="216" y="0"/>
                  </a:moveTo>
                  <a:cubicBezTo>
                    <a:pt x="163" y="0"/>
                    <a:pt x="111" y="12"/>
                    <a:pt x="60" y="46"/>
                  </a:cubicBezTo>
                  <a:cubicBezTo>
                    <a:pt x="0" y="82"/>
                    <a:pt x="0" y="129"/>
                    <a:pt x="48" y="177"/>
                  </a:cubicBezTo>
                  <a:cubicBezTo>
                    <a:pt x="83" y="224"/>
                    <a:pt x="143" y="284"/>
                    <a:pt x="203" y="320"/>
                  </a:cubicBezTo>
                  <a:cubicBezTo>
                    <a:pt x="405" y="296"/>
                    <a:pt x="584" y="248"/>
                    <a:pt x="774" y="201"/>
                  </a:cubicBezTo>
                  <a:lnTo>
                    <a:pt x="607" y="46"/>
                  </a:lnTo>
                  <a:cubicBezTo>
                    <a:pt x="588" y="50"/>
                    <a:pt x="569" y="51"/>
                    <a:pt x="549" y="51"/>
                  </a:cubicBezTo>
                  <a:cubicBezTo>
                    <a:pt x="440" y="51"/>
                    <a:pt x="327"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a:off x="5641775" y="1906625"/>
              <a:ext cx="8050" cy="5975"/>
            </a:xfrm>
            <a:custGeom>
              <a:avLst/>
              <a:gdLst/>
              <a:ahLst/>
              <a:cxnLst/>
              <a:rect l="l" t="t" r="r" b="b"/>
              <a:pathLst>
                <a:path w="322" h="239" extrusionOk="0">
                  <a:moveTo>
                    <a:pt x="167" y="0"/>
                  </a:moveTo>
                  <a:cubicBezTo>
                    <a:pt x="72" y="24"/>
                    <a:pt x="12" y="48"/>
                    <a:pt x="0" y="119"/>
                  </a:cubicBezTo>
                  <a:cubicBezTo>
                    <a:pt x="0" y="202"/>
                    <a:pt x="60" y="238"/>
                    <a:pt x="131" y="238"/>
                  </a:cubicBezTo>
                  <a:cubicBezTo>
                    <a:pt x="226" y="238"/>
                    <a:pt x="322" y="214"/>
                    <a:pt x="298" y="95"/>
                  </a:cubicBezTo>
                  <a:cubicBezTo>
                    <a:pt x="286" y="48"/>
                    <a:pt x="191" y="36"/>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a:off x="5916200" y="1737300"/>
              <a:ext cx="14900" cy="8000"/>
            </a:xfrm>
            <a:custGeom>
              <a:avLst/>
              <a:gdLst/>
              <a:ahLst/>
              <a:cxnLst/>
              <a:rect l="l" t="t" r="r" b="b"/>
              <a:pathLst>
                <a:path w="596" h="320" extrusionOk="0">
                  <a:moveTo>
                    <a:pt x="382" y="0"/>
                  </a:moveTo>
                  <a:cubicBezTo>
                    <a:pt x="362" y="0"/>
                    <a:pt x="339" y="17"/>
                    <a:pt x="322" y="34"/>
                  </a:cubicBezTo>
                  <a:cubicBezTo>
                    <a:pt x="263" y="165"/>
                    <a:pt x="48" y="106"/>
                    <a:pt x="1" y="272"/>
                  </a:cubicBezTo>
                  <a:cubicBezTo>
                    <a:pt x="155" y="284"/>
                    <a:pt x="322" y="308"/>
                    <a:pt x="465" y="320"/>
                  </a:cubicBezTo>
                  <a:cubicBezTo>
                    <a:pt x="513" y="320"/>
                    <a:pt x="536" y="320"/>
                    <a:pt x="596" y="308"/>
                  </a:cubicBezTo>
                  <a:cubicBezTo>
                    <a:pt x="560" y="213"/>
                    <a:pt x="501" y="129"/>
                    <a:pt x="453" y="34"/>
                  </a:cubicBezTo>
                  <a:cubicBezTo>
                    <a:pt x="453" y="22"/>
                    <a:pt x="441" y="22"/>
                    <a:pt x="405" y="10"/>
                  </a:cubicBezTo>
                  <a:cubicBezTo>
                    <a:pt x="398" y="3"/>
                    <a:pt x="390"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a:off x="6067125" y="1953050"/>
              <a:ext cx="14000" cy="7475"/>
            </a:xfrm>
            <a:custGeom>
              <a:avLst/>
              <a:gdLst/>
              <a:ahLst/>
              <a:cxnLst/>
              <a:rect l="l" t="t" r="r" b="b"/>
              <a:pathLst>
                <a:path w="560" h="299" extrusionOk="0">
                  <a:moveTo>
                    <a:pt x="0" y="0"/>
                  </a:moveTo>
                  <a:cubicBezTo>
                    <a:pt x="0" y="143"/>
                    <a:pt x="36" y="250"/>
                    <a:pt x="155" y="298"/>
                  </a:cubicBezTo>
                  <a:cubicBezTo>
                    <a:pt x="203" y="298"/>
                    <a:pt x="250" y="286"/>
                    <a:pt x="274" y="286"/>
                  </a:cubicBezTo>
                  <a:lnTo>
                    <a:pt x="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a:off x="5425075" y="1791125"/>
              <a:ext cx="18775" cy="8125"/>
            </a:xfrm>
            <a:custGeom>
              <a:avLst/>
              <a:gdLst/>
              <a:ahLst/>
              <a:cxnLst/>
              <a:rect l="l" t="t" r="r" b="b"/>
              <a:pathLst>
                <a:path w="751" h="325" extrusionOk="0">
                  <a:moveTo>
                    <a:pt x="12" y="0"/>
                  </a:moveTo>
                  <a:cubicBezTo>
                    <a:pt x="12" y="60"/>
                    <a:pt x="0" y="96"/>
                    <a:pt x="0" y="155"/>
                  </a:cubicBezTo>
                  <a:cubicBezTo>
                    <a:pt x="119" y="274"/>
                    <a:pt x="244" y="325"/>
                    <a:pt x="371" y="325"/>
                  </a:cubicBezTo>
                  <a:cubicBezTo>
                    <a:pt x="497" y="325"/>
                    <a:pt x="625" y="274"/>
                    <a:pt x="750" y="191"/>
                  </a:cubicBezTo>
                  <a:lnTo>
                    <a:pt x="715" y="143"/>
                  </a:lnTo>
                  <a:cubicBezTo>
                    <a:pt x="661" y="94"/>
                    <a:pt x="596" y="83"/>
                    <a:pt x="527" y="83"/>
                  </a:cubicBezTo>
                  <a:cubicBezTo>
                    <a:pt x="474" y="83"/>
                    <a:pt x="418" y="89"/>
                    <a:pt x="364" y="89"/>
                  </a:cubicBezTo>
                  <a:cubicBezTo>
                    <a:pt x="288" y="89"/>
                    <a:pt x="214" y="76"/>
                    <a:pt x="155" y="12"/>
                  </a:cubicBezTo>
                  <a:cubicBezTo>
                    <a:pt x="107" y="0"/>
                    <a:pt x="60" y="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a:off x="5596225" y="1730800"/>
              <a:ext cx="19075" cy="10150"/>
            </a:xfrm>
            <a:custGeom>
              <a:avLst/>
              <a:gdLst/>
              <a:ahLst/>
              <a:cxnLst/>
              <a:rect l="l" t="t" r="r" b="b"/>
              <a:pathLst>
                <a:path w="763" h="406" extrusionOk="0">
                  <a:moveTo>
                    <a:pt x="444" y="1"/>
                  </a:moveTo>
                  <a:cubicBezTo>
                    <a:pt x="373" y="1"/>
                    <a:pt x="301" y="14"/>
                    <a:pt x="227" y="32"/>
                  </a:cubicBezTo>
                  <a:cubicBezTo>
                    <a:pt x="84" y="116"/>
                    <a:pt x="0" y="223"/>
                    <a:pt x="48" y="401"/>
                  </a:cubicBezTo>
                  <a:cubicBezTo>
                    <a:pt x="68" y="404"/>
                    <a:pt x="87" y="405"/>
                    <a:pt x="106" y="405"/>
                  </a:cubicBezTo>
                  <a:cubicBezTo>
                    <a:pt x="243" y="405"/>
                    <a:pt x="349" y="335"/>
                    <a:pt x="465" y="282"/>
                  </a:cubicBezTo>
                  <a:cubicBezTo>
                    <a:pt x="584" y="270"/>
                    <a:pt x="703" y="270"/>
                    <a:pt x="762" y="127"/>
                  </a:cubicBezTo>
                  <a:cubicBezTo>
                    <a:pt x="661" y="33"/>
                    <a:pt x="554"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a:off x="5812625" y="1790850"/>
              <a:ext cx="12125" cy="8050"/>
            </a:xfrm>
            <a:custGeom>
              <a:avLst/>
              <a:gdLst/>
              <a:ahLst/>
              <a:cxnLst/>
              <a:rect l="l" t="t" r="r" b="b"/>
              <a:pathLst>
                <a:path w="485" h="322" extrusionOk="0">
                  <a:moveTo>
                    <a:pt x="337" y="0"/>
                  </a:moveTo>
                  <a:cubicBezTo>
                    <a:pt x="251" y="0"/>
                    <a:pt x="131" y="55"/>
                    <a:pt x="47" y="55"/>
                  </a:cubicBezTo>
                  <a:cubicBezTo>
                    <a:pt x="30" y="55"/>
                    <a:pt x="14" y="52"/>
                    <a:pt x="0" y="47"/>
                  </a:cubicBezTo>
                  <a:lnTo>
                    <a:pt x="0" y="47"/>
                  </a:lnTo>
                  <a:cubicBezTo>
                    <a:pt x="60" y="142"/>
                    <a:pt x="96" y="226"/>
                    <a:pt x="131" y="321"/>
                  </a:cubicBezTo>
                  <a:lnTo>
                    <a:pt x="417" y="321"/>
                  </a:lnTo>
                  <a:cubicBezTo>
                    <a:pt x="484" y="63"/>
                    <a:pt x="430"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a:off x="6016800" y="1927450"/>
              <a:ext cx="13725" cy="6575"/>
            </a:xfrm>
            <a:custGeom>
              <a:avLst/>
              <a:gdLst/>
              <a:ahLst/>
              <a:cxnLst/>
              <a:rect l="l" t="t" r="r" b="b"/>
              <a:pathLst>
                <a:path w="549" h="263" extrusionOk="0">
                  <a:moveTo>
                    <a:pt x="144" y="1"/>
                  </a:moveTo>
                  <a:lnTo>
                    <a:pt x="1" y="155"/>
                  </a:lnTo>
                  <a:cubicBezTo>
                    <a:pt x="108" y="220"/>
                    <a:pt x="206" y="262"/>
                    <a:pt x="292" y="262"/>
                  </a:cubicBezTo>
                  <a:cubicBezTo>
                    <a:pt x="397" y="262"/>
                    <a:pt x="483" y="199"/>
                    <a:pt x="549" y="36"/>
                  </a:cubicBezTo>
                  <a:cubicBezTo>
                    <a:pt x="418" y="24"/>
                    <a:pt x="287" y="2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5722725" y="1792175"/>
              <a:ext cx="21750" cy="6850"/>
            </a:xfrm>
            <a:custGeom>
              <a:avLst/>
              <a:gdLst/>
              <a:ahLst/>
              <a:cxnLst/>
              <a:rect l="l" t="t" r="r" b="b"/>
              <a:pathLst>
                <a:path w="870" h="274" extrusionOk="0">
                  <a:moveTo>
                    <a:pt x="613" y="0"/>
                  </a:moveTo>
                  <a:cubicBezTo>
                    <a:pt x="570" y="0"/>
                    <a:pt x="525" y="7"/>
                    <a:pt x="477" y="18"/>
                  </a:cubicBezTo>
                  <a:cubicBezTo>
                    <a:pt x="442" y="28"/>
                    <a:pt x="402" y="32"/>
                    <a:pt x="360" y="32"/>
                  </a:cubicBezTo>
                  <a:cubicBezTo>
                    <a:pt x="303" y="32"/>
                    <a:pt x="241" y="25"/>
                    <a:pt x="179" y="18"/>
                  </a:cubicBezTo>
                  <a:cubicBezTo>
                    <a:pt x="108" y="30"/>
                    <a:pt x="48" y="54"/>
                    <a:pt x="1" y="101"/>
                  </a:cubicBezTo>
                  <a:lnTo>
                    <a:pt x="1" y="113"/>
                  </a:lnTo>
                  <a:cubicBezTo>
                    <a:pt x="143" y="220"/>
                    <a:pt x="289" y="274"/>
                    <a:pt x="435" y="274"/>
                  </a:cubicBezTo>
                  <a:cubicBezTo>
                    <a:pt x="581" y="274"/>
                    <a:pt x="727" y="220"/>
                    <a:pt x="870" y="113"/>
                  </a:cubicBezTo>
                  <a:cubicBezTo>
                    <a:pt x="788" y="32"/>
                    <a:pt x="706"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a:off x="6185575" y="1956725"/>
              <a:ext cx="14625" cy="3500"/>
            </a:xfrm>
            <a:custGeom>
              <a:avLst/>
              <a:gdLst/>
              <a:ahLst/>
              <a:cxnLst/>
              <a:rect l="l" t="t" r="r" b="b"/>
              <a:pathLst>
                <a:path w="585" h="140" extrusionOk="0">
                  <a:moveTo>
                    <a:pt x="284" y="1"/>
                  </a:moveTo>
                  <a:cubicBezTo>
                    <a:pt x="194" y="1"/>
                    <a:pt x="106" y="45"/>
                    <a:pt x="1" y="139"/>
                  </a:cubicBezTo>
                  <a:lnTo>
                    <a:pt x="584" y="139"/>
                  </a:lnTo>
                  <a:cubicBezTo>
                    <a:pt x="469" y="48"/>
                    <a:pt x="376" y="1"/>
                    <a:pt x="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a:off x="5460800" y="1971325"/>
              <a:ext cx="7450" cy="10625"/>
            </a:xfrm>
            <a:custGeom>
              <a:avLst/>
              <a:gdLst/>
              <a:ahLst/>
              <a:cxnLst/>
              <a:rect l="l" t="t" r="r" b="b"/>
              <a:pathLst>
                <a:path w="298" h="425" extrusionOk="0">
                  <a:moveTo>
                    <a:pt x="232" y="1"/>
                  </a:moveTo>
                  <a:cubicBezTo>
                    <a:pt x="207" y="1"/>
                    <a:pt x="189" y="9"/>
                    <a:pt x="167" y="31"/>
                  </a:cubicBezTo>
                  <a:cubicBezTo>
                    <a:pt x="95" y="151"/>
                    <a:pt x="0" y="270"/>
                    <a:pt x="12" y="424"/>
                  </a:cubicBezTo>
                  <a:lnTo>
                    <a:pt x="298" y="424"/>
                  </a:lnTo>
                  <a:cubicBezTo>
                    <a:pt x="286" y="270"/>
                    <a:pt x="286" y="139"/>
                    <a:pt x="286" y="8"/>
                  </a:cubicBezTo>
                  <a:cubicBezTo>
                    <a:pt x="264" y="3"/>
                    <a:pt x="247" y="1"/>
                    <a:pt x="2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a:off x="5436075" y="1902225"/>
              <a:ext cx="17900" cy="3825"/>
            </a:xfrm>
            <a:custGeom>
              <a:avLst/>
              <a:gdLst/>
              <a:ahLst/>
              <a:cxnLst/>
              <a:rect l="l" t="t" r="r" b="b"/>
              <a:pathLst>
                <a:path w="716" h="153" extrusionOk="0">
                  <a:moveTo>
                    <a:pt x="349" y="0"/>
                  </a:moveTo>
                  <a:cubicBezTo>
                    <a:pt x="227" y="0"/>
                    <a:pt x="108" y="51"/>
                    <a:pt x="1" y="152"/>
                  </a:cubicBezTo>
                  <a:lnTo>
                    <a:pt x="715" y="152"/>
                  </a:lnTo>
                  <a:cubicBezTo>
                    <a:pt x="596" y="51"/>
                    <a:pt x="471"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a:off x="5306900" y="1945300"/>
              <a:ext cx="9550" cy="7475"/>
            </a:xfrm>
            <a:custGeom>
              <a:avLst/>
              <a:gdLst/>
              <a:ahLst/>
              <a:cxnLst/>
              <a:rect l="l" t="t" r="r" b="b"/>
              <a:pathLst>
                <a:path w="382" h="299" extrusionOk="0">
                  <a:moveTo>
                    <a:pt x="120" y="1"/>
                  </a:moveTo>
                  <a:cubicBezTo>
                    <a:pt x="72" y="1"/>
                    <a:pt x="24" y="13"/>
                    <a:pt x="1" y="37"/>
                  </a:cubicBezTo>
                  <a:lnTo>
                    <a:pt x="1" y="299"/>
                  </a:lnTo>
                  <a:cubicBezTo>
                    <a:pt x="84" y="299"/>
                    <a:pt x="179" y="287"/>
                    <a:pt x="274" y="287"/>
                  </a:cubicBezTo>
                  <a:cubicBezTo>
                    <a:pt x="382" y="108"/>
                    <a:pt x="322"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5415850" y="1906325"/>
              <a:ext cx="10000" cy="10975"/>
            </a:xfrm>
            <a:custGeom>
              <a:avLst/>
              <a:gdLst/>
              <a:ahLst/>
              <a:cxnLst/>
              <a:rect l="l" t="t" r="r" b="b"/>
              <a:pathLst>
                <a:path w="400" h="439" extrusionOk="0">
                  <a:moveTo>
                    <a:pt x="107" y="0"/>
                  </a:moveTo>
                  <a:cubicBezTo>
                    <a:pt x="0" y="84"/>
                    <a:pt x="0" y="179"/>
                    <a:pt x="72" y="286"/>
                  </a:cubicBezTo>
                  <a:cubicBezTo>
                    <a:pt x="131" y="322"/>
                    <a:pt x="179" y="369"/>
                    <a:pt x="238" y="417"/>
                  </a:cubicBezTo>
                  <a:cubicBezTo>
                    <a:pt x="271" y="432"/>
                    <a:pt x="297" y="438"/>
                    <a:pt x="318" y="438"/>
                  </a:cubicBezTo>
                  <a:cubicBezTo>
                    <a:pt x="383" y="438"/>
                    <a:pt x="399" y="376"/>
                    <a:pt x="381" y="286"/>
                  </a:cubicBezTo>
                  <a:cubicBezTo>
                    <a:pt x="334" y="191"/>
                    <a:pt x="286" y="95"/>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5826600" y="1806000"/>
              <a:ext cx="14625" cy="7475"/>
            </a:xfrm>
            <a:custGeom>
              <a:avLst/>
              <a:gdLst/>
              <a:ahLst/>
              <a:cxnLst/>
              <a:rect l="l" t="t" r="r" b="b"/>
              <a:pathLst>
                <a:path w="585" h="299" extrusionOk="0">
                  <a:moveTo>
                    <a:pt x="168" y="1"/>
                  </a:moveTo>
                  <a:cubicBezTo>
                    <a:pt x="108" y="25"/>
                    <a:pt x="13" y="36"/>
                    <a:pt x="1" y="132"/>
                  </a:cubicBezTo>
                  <a:lnTo>
                    <a:pt x="168" y="298"/>
                  </a:lnTo>
                  <a:lnTo>
                    <a:pt x="251" y="298"/>
                  </a:lnTo>
                  <a:cubicBezTo>
                    <a:pt x="370" y="298"/>
                    <a:pt x="477" y="275"/>
                    <a:pt x="584" y="275"/>
                  </a:cubicBezTo>
                  <a:cubicBezTo>
                    <a:pt x="537" y="108"/>
                    <a:pt x="358" y="132"/>
                    <a:pt x="275" y="13"/>
                  </a:cubicBezTo>
                  <a:cubicBezTo>
                    <a:pt x="239" y="13"/>
                    <a:pt x="215" y="13"/>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5"/>
            <p:cNvSpPr/>
            <p:nvPr/>
          </p:nvSpPr>
          <p:spPr>
            <a:xfrm>
              <a:off x="6067125" y="1884700"/>
              <a:ext cx="12025" cy="10625"/>
            </a:xfrm>
            <a:custGeom>
              <a:avLst/>
              <a:gdLst/>
              <a:ahLst/>
              <a:cxnLst/>
              <a:rect l="l" t="t" r="r" b="b"/>
              <a:pathLst>
                <a:path w="481" h="425" extrusionOk="0">
                  <a:moveTo>
                    <a:pt x="120" y="0"/>
                  </a:moveTo>
                  <a:cubicBezTo>
                    <a:pt x="82" y="0"/>
                    <a:pt x="42" y="3"/>
                    <a:pt x="0" y="8"/>
                  </a:cubicBezTo>
                  <a:lnTo>
                    <a:pt x="0" y="151"/>
                  </a:lnTo>
                  <a:cubicBezTo>
                    <a:pt x="10" y="150"/>
                    <a:pt x="19" y="149"/>
                    <a:pt x="28" y="149"/>
                  </a:cubicBezTo>
                  <a:cubicBezTo>
                    <a:pt x="219" y="149"/>
                    <a:pt x="270" y="379"/>
                    <a:pt x="429" y="425"/>
                  </a:cubicBezTo>
                  <a:cubicBezTo>
                    <a:pt x="480" y="106"/>
                    <a:pt x="354"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5"/>
            <p:cNvSpPr/>
            <p:nvPr/>
          </p:nvSpPr>
          <p:spPr>
            <a:xfrm>
              <a:off x="5837325" y="1798675"/>
              <a:ext cx="14600" cy="6750"/>
            </a:xfrm>
            <a:custGeom>
              <a:avLst/>
              <a:gdLst/>
              <a:ahLst/>
              <a:cxnLst/>
              <a:rect l="l" t="t" r="r" b="b"/>
              <a:pathLst>
                <a:path w="584" h="270" extrusionOk="0">
                  <a:moveTo>
                    <a:pt x="283" y="1"/>
                  </a:moveTo>
                  <a:cubicBezTo>
                    <a:pt x="211" y="1"/>
                    <a:pt x="134" y="11"/>
                    <a:pt x="61" y="11"/>
                  </a:cubicBezTo>
                  <a:cubicBezTo>
                    <a:pt x="40" y="11"/>
                    <a:pt x="20" y="10"/>
                    <a:pt x="0" y="8"/>
                  </a:cubicBezTo>
                  <a:lnTo>
                    <a:pt x="0" y="8"/>
                  </a:lnTo>
                  <a:cubicBezTo>
                    <a:pt x="24" y="56"/>
                    <a:pt x="24" y="91"/>
                    <a:pt x="24" y="139"/>
                  </a:cubicBezTo>
                  <a:cubicBezTo>
                    <a:pt x="47" y="141"/>
                    <a:pt x="69" y="141"/>
                    <a:pt x="93" y="141"/>
                  </a:cubicBezTo>
                  <a:cubicBezTo>
                    <a:pt x="111" y="141"/>
                    <a:pt x="129" y="141"/>
                    <a:pt x="148" y="141"/>
                  </a:cubicBezTo>
                  <a:cubicBezTo>
                    <a:pt x="256" y="141"/>
                    <a:pt x="364" y="150"/>
                    <a:pt x="441" y="270"/>
                  </a:cubicBezTo>
                  <a:lnTo>
                    <a:pt x="584" y="270"/>
                  </a:lnTo>
                  <a:cubicBezTo>
                    <a:pt x="548" y="40"/>
                    <a:pt x="425" y="1"/>
                    <a:pt x="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a:off x="5804875" y="1803275"/>
              <a:ext cx="14625" cy="6175"/>
            </a:xfrm>
            <a:custGeom>
              <a:avLst/>
              <a:gdLst/>
              <a:ahLst/>
              <a:cxnLst/>
              <a:rect l="l" t="t" r="r" b="b"/>
              <a:pathLst>
                <a:path w="585" h="247" extrusionOk="0">
                  <a:moveTo>
                    <a:pt x="409" y="1"/>
                  </a:moveTo>
                  <a:cubicBezTo>
                    <a:pt x="287" y="1"/>
                    <a:pt x="168" y="126"/>
                    <a:pt x="42" y="126"/>
                  </a:cubicBezTo>
                  <a:cubicBezTo>
                    <a:pt x="28" y="126"/>
                    <a:pt x="15" y="125"/>
                    <a:pt x="1" y="122"/>
                  </a:cubicBezTo>
                  <a:lnTo>
                    <a:pt x="1" y="122"/>
                  </a:lnTo>
                  <a:cubicBezTo>
                    <a:pt x="76" y="215"/>
                    <a:pt x="149" y="247"/>
                    <a:pt x="222" y="247"/>
                  </a:cubicBezTo>
                  <a:cubicBezTo>
                    <a:pt x="345" y="247"/>
                    <a:pt x="464" y="155"/>
                    <a:pt x="584" y="110"/>
                  </a:cubicBezTo>
                  <a:cubicBezTo>
                    <a:pt x="524" y="28"/>
                    <a:pt x="466" y="1"/>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5528950" y="1907200"/>
              <a:ext cx="7175" cy="8900"/>
            </a:xfrm>
            <a:custGeom>
              <a:avLst/>
              <a:gdLst/>
              <a:ahLst/>
              <a:cxnLst/>
              <a:rect l="l" t="t" r="r" b="b"/>
              <a:pathLst>
                <a:path w="287" h="356" extrusionOk="0">
                  <a:moveTo>
                    <a:pt x="132" y="1"/>
                  </a:moveTo>
                  <a:lnTo>
                    <a:pt x="1" y="263"/>
                  </a:lnTo>
                  <a:cubicBezTo>
                    <a:pt x="52" y="325"/>
                    <a:pt x="97" y="355"/>
                    <a:pt x="142" y="355"/>
                  </a:cubicBezTo>
                  <a:cubicBezTo>
                    <a:pt x="190" y="355"/>
                    <a:pt x="237" y="319"/>
                    <a:pt x="286" y="251"/>
                  </a:cubicBezTo>
                  <a:cubicBezTo>
                    <a:pt x="286" y="144"/>
                    <a:pt x="286" y="25"/>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5542050" y="1906025"/>
              <a:ext cx="15200" cy="4075"/>
            </a:xfrm>
            <a:custGeom>
              <a:avLst/>
              <a:gdLst/>
              <a:ahLst/>
              <a:cxnLst/>
              <a:rect l="l" t="t" r="r" b="b"/>
              <a:pathLst>
                <a:path w="608" h="163" extrusionOk="0">
                  <a:moveTo>
                    <a:pt x="191" y="0"/>
                  </a:moveTo>
                  <a:cubicBezTo>
                    <a:pt x="143" y="24"/>
                    <a:pt x="72" y="36"/>
                    <a:pt x="24" y="84"/>
                  </a:cubicBezTo>
                  <a:cubicBezTo>
                    <a:pt x="0" y="119"/>
                    <a:pt x="36" y="155"/>
                    <a:pt x="96" y="155"/>
                  </a:cubicBezTo>
                  <a:cubicBezTo>
                    <a:pt x="110" y="154"/>
                    <a:pt x="124" y="154"/>
                    <a:pt x="138" y="154"/>
                  </a:cubicBezTo>
                  <a:cubicBezTo>
                    <a:pt x="205" y="154"/>
                    <a:pt x="271" y="162"/>
                    <a:pt x="335" y="162"/>
                  </a:cubicBezTo>
                  <a:cubicBezTo>
                    <a:pt x="438" y="162"/>
                    <a:pt x="533" y="140"/>
                    <a:pt x="608" y="24"/>
                  </a:cubicBezTo>
                  <a:cubicBezTo>
                    <a:pt x="477" y="12"/>
                    <a:pt x="35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5848625" y="1923275"/>
              <a:ext cx="10750" cy="8675"/>
            </a:xfrm>
            <a:custGeom>
              <a:avLst/>
              <a:gdLst/>
              <a:ahLst/>
              <a:cxnLst/>
              <a:rect l="l" t="t" r="r" b="b"/>
              <a:pathLst>
                <a:path w="430" h="347" extrusionOk="0">
                  <a:moveTo>
                    <a:pt x="199" y="1"/>
                  </a:moveTo>
                  <a:cubicBezTo>
                    <a:pt x="171" y="1"/>
                    <a:pt x="144" y="13"/>
                    <a:pt x="120" y="37"/>
                  </a:cubicBezTo>
                  <a:cubicBezTo>
                    <a:pt x="72" y="25"/>
                    <a:pt x="37" y="25"/>
                    <a:pt x="1" y="25"/>
                  </a:cubicBezTo>
                  <a:cubicBezTo>
                    <a:pt x="49" y="108"/>
                    <a:pt x="84" y="215"/>
                    <a:pt x="132" y="322"/>
                  </a:cubicBezTo>
                  <a:cubicBezTo>
                    <a:pt x="180" y="334"/>
                    <a:pt x="203" y="346"/>
                    <a:pt x="251" y="346"/>
                  </a:cubicBezTo>
                  <a:cubicBezTo>
                    <a:pt x="430" y="263"/>
                    <a:pt x="299" y="144"/>
                    <a:pt x="287" y="37"/>
                  </a:cubicBezTo>
                  <a:cubicBezTo>
                    <a:pt x="257" y="13"/>
                    <a:pt x="227" y="1"/>
                    <a:pt x="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6106700" y="1886625"/>
              <a:ext cx="7175" cy="9300"/>
            </a:xfrm>
            <a:custGeom>
              <a:avLst/>
              <a:gdLst/>
              <a:ahLst/>
              <a:cxnLst/>
              <a:rect l="l" t="t" r="r" b="b"/>
              <a:pathLst>
                <a:path w="287" h="372" extrusionOk="0">
                  <a:moveTo>
                    <a:pt x="134" y="1"/>
                  </a:moveTo>
                  <a:cubicBezTo>
                    <a:pt x="90" y="1"/>
                    <a:pt x="47" y="22"/>
                    <a:pt x="1" y="62"/>
                  </a:cubicBezTo>
                  <a:lnTo>
                    <a:pt x="1" y="360"/>
                  </a:lnTo>
                  <a:cubicBezTo>
                    <a:pt x="48" y="371"/>
                    <a:pt x="96" y="371"/>
                    <a:pt x="144" y="371"/>
                  </a:cubicBezTo>
                  <a:cubicBezTo>
                    <a:pt x="239" y="300"/>
                    <a:pt x="286" y="193"/>
                    <a:pt x="286" y="74"/>
                  </a:cubicBezTo>
                  <a:cubicBezTo>
                    <a:pt x="231" y="25"/>
                    <a:pt x="182"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5"/>
            <p:cNvSpPr/>
            <p:nvPr/>
          </p:nvSpPr>
          <p:spPr>
            <a:xfrm>
              <a:off x="6092725" y="1890425"/>
              <a:ext cx="10725" cy="6425"/>
            </a:xfrm>
            <a:custGeom>
              <a:avLst/>
              <a:gdLst/>
              <a:ahLst/>
              <a:cxnLst/>
              <a:rect l="l" t="t" r="r" b="b"/>
              <a:pathLst>
                <a:path w="429" h="257" extrusionOk="0">
                  <a:moveTo>
                    <a:pt x="146" y="1"/>
                  </a:moveTo>
                  <a:cubicBezTo>
                    <a:pt x="92" y="1"/>
                    <a:pt x="59" y="66"/>
                    <a:pt x="0" y="196"/>
                  </a:cubicBezTo>
                  <a:cubicBezTo>
                    <a:pt x="24" y="208"/>
                    <a:pt x="71" y="208"/>
                    <a:pt x="119" y="208"/>
                  </a:cubicBezTo>
                  <a:cubicBezTo>
                    <a:pt x="170" y="242"/>
                    <a:pt x="216" y="257"/>
                    <a:pt x="261" y="257"/>
                  </a:cubicBezTo>
                  <a:cubicBezTo>
                    <a:pt x="311" y="257"/>
                    <a:pt x="361" y="239"/>
                    <a:pt x="417" y="208"/>
                  </a:cubicBezTo>
                  <a:lnTo>
                    <a:pt x="429" y="208"/>
                  </a:lnTo>
                  <a:cubicBezTo>
                    <a:pt x="278" y="69"/>
                    <a:pt x="201"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5"/>
            <p:cNvSpPr/>
            <p:nvPr/>
          </p:nvSpPr>
          <p:spPr>
            <a:xfrm>
              <a:off x="5582825" y="2063775"/>
              <a:ext cx="8075" cy="7775"/>
            </a:xfrm>
            <a:custGeom>
              <a:avLst/>
              <a:gdLst/>
              <a:ahLst/>
              <a:cxnLst/>
              <a:rect l="l" t="t" r="r" b="b"/>
              <a:pathLst>
                <a:path w="323" h="311" extrusionOk="0">
                  <a:moveTo>
                    <a:pt x="144" y="1"/>
                  </a:moveTo>
                  <a:cubicBezTo>
                    <a:pt x="96" y="1"/>
                    <a:pt x="48" y="1"/>
                    <a:pt x="1" y="12"/>
                  </a:cubicBezTo>
                  <a:lnTo>
                    <a:pt x="1" y="298"/>
                  </a:lnTo>
                  <a:cubicBezTo>
                    <a:pt x="48" y="298"/>
                    <a:pt x="96" y="310"/>
                    <a:pt x="144" y="310"/>
                  </a:cubicBezTo>
                  <a:cubicBezTo>
                    <a:pt x="322" y="203"/>
                    <a:pt x="286" y="10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5"/>
            <p:cNvSpPr/>
            <p:nvPr/>
          </p:nvSpPr>
          <p:spPr>
            <a:xfrm>
              <a:off x="5428650" y="1791425"/>
              <a:ext cx="14300" cy="4100"/>
            </a:xfrm>
            <a:custGeom>
              <a:avLst/>
              <a:gdLst/>
              <a:ahLst/>
              <a:cxnLst/>
              <a:rect l="l" t="t" r="r" b="b"/>
              <a:pathLst>
                <a:path w="572" h="164" extrusionOk="0">
                  <a:moveTo>
                    <a:pt x="572" y="0"/>
                  </a:moveTo>
                  <a:lnTo>
                    <a:pt x="572" y="0"/>
                  </a:lnTo>
                  <a:cubicBezTo>
                    <a:pt x="381" y="12"/>
                    <a:pt x="191" y="12"/>
                    <a:pt x="0" y="12"/>
                  </a:cubicBezTo>
                  <a:cubicBezTo>
                    <a:pt x="78" y="135"/>
                    <a:pt x="180" y="163"/>
                    <a:pt x="288" y="163"/>
                  </a:cubicBezTo>
                  <a:cubicBezTo>
                    <a:pt x="378" y="163"/>
                    <a:pt x="473" y="143"/>
                    <a:pt x="560" y="143"/>
                  </a:cubicBezTo>
                  <a:cubicBezTo>
                    <a:pt x="572" y="84"/>
                    <a:pt x="572" y="48"/>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5"/>
            <p:cNvSpPr/>
            <p:nvPr/>
          </p:nvSpPr>
          <p:spPr>
            <a:xfrm>
              <a:off x="5930800" y="1880975"/>
              <a:ext cx="7450" cy="7500"/>
            </a:xfrm>
            <a:custGeom>
              <a:avLst/>
              <a:gdLst/>
              <a:ahLst/>
              <a:cxnLst/>
              <a:rect l="l" t="t" r="r" b="b"/>
              <a:pathLst>
                <a:path w="298" h="300" extrusionOk="0">
                  <a:moveTo>
                    <a:pt x="90" y="1"/>
                  </a:moveTo>
                  <a:cubicBezTo>
                    <a:pt x="62" y="1"/>
                    <a:pt x="32" y="5"/>
                    <a:pt x="0" y="14"/>
                  </a:cubicBezTo>
                  <a:lnTo>
                    <a:pt x="0" y="300"/>
                  </a:lnTo>
                  <a:cubicBezTo>
                    <a:pt x="119" y="288"/>
                    <a:pt x="238" y="252"/>
                    <a:pt x="298" y="133"/>
                  </a:cubicBezTo>
                  <a:cubicBezTo>
                    <a:pt x="244" y="43"/>
                    <a:pt x="176"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5"/>
            <p:cNvSpPr/>
            <p:nvPr/>
          </p:nvSpPr>
          <p:spPr>
            <a:xfrm>
              <a:off x="5941500" y="2051525"/>
              <a:ext cx="11625" cy="7675"/>
            </a:xfrm>
            <a:custGeom>
              <a:avLst/>
              <a:gdLst/>
              <a:ahLst/>
              <a:cxnLst/>
              <a:rect l="l" t="t" r="r" b="b"/>
              <a:pathLst>
                <a:path w="465" h="307" extrusionOk="0">
                  <a:moveTo>
                    <a:pt x="224" y="1"/>
                  </a:moveTo>
                  <a:cubicBezTo>
                    <a:pt x="148" y="1"/>
                    <a:pt x="74" y="25"/>
                    <a:pt x="1" y="74"/>
                  </a:cubicBezTo>
                  <a:lnTo>
                    <a:pt x="1" y="217"/>
                  </a:lnTo>
                  <a:cubicBezTo>
                    <a:pt x="91" y="270"/>
                    <a:pt x="171" y="306"/>
                    <a:pt x="243" y="306"/>
                  </a:cubicBezTo>
                  <a:cubicBezTo>
                    <a:pt x="331" y="306"/>
                    <a:pt x="406" y="250"/>
                    <a:pt x="465" y="98"/>
                  </a:cubicBezTo>
                  <a:lnTo>
                    <a:pt x="441" y="62"/>
                  </a:lnTo>
                  <a:cubicBezTo>
                    <a:pt x="366" y="22"/>
                    <a:pt x="294"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5"/>
            <p:cNvSpPr/>
            <p:nvPr/>
          </p:nvSpPr>
          <p:spPr>
            <a:xfrm>
              <a:off x="5862325" y="2050375"/>
              <a:ext cx="7475" cy="7725"/>
            </a:xfrm>
            <a:custGeom>
              <a:avLst/>
              <a:gdLst/>
              <a:ahLst/>
              <a:cxnLst/>
              <a:rect l="l" t="t" r="r" b="b"/>
              <a:pathLst>
                <a:path w="299" h="309" extrusionOk="0">
                  <a:moveTo>
                    <a:pt x="1" y="1"/>
                  </a:moveTo>
                  <a:lnTo>
                    <a:pt x="1" y="120"/>
                  </a:lnTo>
                  <a:cubicBezTo>
                    <a:pt x="107" y="120"/>
                    <a:pt x="111" y="309"/>
                    <a:pt x="212" y="309"/>
                  </a:cubicBezTo>
                  <a:cubicBezTo>
                    <a:pt x="235" y="309"/>
                    <a:pt x="263" y="299"/>
                    <a:pt x="298" y="275"/>
                  </a:cubicBezTo>
                  <a:cubicBezTo>
                    <a:pt x="298" y="179"/>
                    <a:pt x="298" y="8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5"/>
            <p:cNvSpPr/>
            <p:nvPr/>
          </p:nvSpPr>
          <p:spPr>
            <a:xfrm>
              <a:off x="5884350" y="1744975"/>
              <a:ext cx="14900" cy="3200"/>
            </a:xfrm>
            <a:custGeom>
              <a:avLst/>
              <a:gdLst/>
              <a:ahLst/>
              <a:cxnLst/>
              <a:rect l="l" t="t" r="r" b="b"/>
              <a:pathLst>
                <a:path w="596" h="128" extrusionOk="0">
                  <a:moveTo>
                    <a:pt x="1" y="1"/>
                  </a:moveTo>
                  <a:cubicBezTo>
                    <a:pt x="91" y="91"/>
                    <a:pt x="181" y="128"/>
                    <a:pt x="273" y="128"/>
                  </a:cubicBezTo>
                  <a:cubicBezTo>
                    <a:pt x="377" y="128"/>
                    <a:pt x="483" y="82"/>
                    <a:pt x="596" y="13"/>
                  </a:cubicBezTo>
                  <a:cubicBezTo>
                    <a:pt x="382" y="13"/>
                    <a:pt x="19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5"/>
            <p:cNvSpPr/>
            <p:nvPr/>
          </p:nvSpPr>
          <p:spPr>
            <a:xfrm>
              <a:off x="5401250" y="2042350"/>
              <a:ext cx="9550" cy="8775"/>
            </a:xfrm>
            <a:custGeom>
              <a:avLst/>
              <a:gdLst/>
              <a:ahLst/>
              <a:cxnLst/>
              <a:rect l="l" t="t" r="r" b="b"/>
              <a:pathLst>
                <a:path w="382" h="351" extrusionOk="0">
                  <a:moveTo>
                    <a:pt x="382" y="0"/>
                  </a:moveTo>
                  <a:cubicBezTo>
                    <a:pt x="334" y="0"/>
                    <a:pt x="287" y="0"/>
                    <a:pt x="239" y="24"/>
                  </a:cubicBezTo>
                  <a:cubicBezTo>
                    <a:pt x="239" y="143"/>
                    <a:pt x="1" y="262"/>
                    <a:pt x="215" y="346"/>
                  </a:cubicBezTo>
                  <a:cubicBezTo>
                    <a:pt x="222" y="349"/>
                    <a:pt x="230" y="350"/>
                    <a:pt x="237" y="350"/>
                  </a:cubicBezTo>
                  <a:cubicBezTo>
                    <a:pt x="309" y="350"/>
                    <a:pt x="360" y="192"/>
                    <a:pt x="382" y="84"/>
                  </a:cubicBezTo>
                  <a:lnTo>
                    <a:pt x="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5"/>
            <p:cNvSpPr/>
            <p:nvPr/>
          </p:nvSpPr>
          <p:spPr>
            <a:xfrm>
              <a:off x="5406625" y="1906625"/>
              <a:ext cx="11625" cy="7825"/>
            </a:xfrm>
            <a:custGeom>
              <a:avLst/>
              <a:gdLst/>
              <a:ahLst/>
              <a:cxnLst/>
              <a:rect l="l" t="t" r="r" b="b"/>
              <a:pathLst>
                <a:path w="465" h="313" extrusionOk="0">
                  <a:moveTo>
                    <a:pt x="286" y="0"/>
                  </a:moveTo>
                  <a:cubicBezTo>
                    <a:pt x="191" y="95"/>
                    <a:pt x="83" y="179"/>
                    <a:pt x="0" y="274"/>
                  </a:cubicBezTo>
                  <a:cubicBezTo>
                    <a:pt x="36" y="295"/>
                    <a:pt x="67" y="312"/>
                    <a:pt x="100" y="312"/>
                  </a:cubicBezTo>
                  <a:cubicBezTo>
                    <a:pt x="121" y="312"/>
                    <a:pt x="143" y="305"/>
                    <a:pt x="167" y="286"/>
                  </a:cubicBezTo>
                  <a:lnTo>
                    <a:pt x="429" y="286"/>
                  </a:lnTo>
                  <a:cubicBezTo>
                    <a:pt x="441" y="202"/>
                    <a:pt x="441" y="95"/>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5"/>
            <p:cNvSpPr/>
            <p:nvPr/>
          </p:nvSpPr>
          <p:spPr>
            <a:xfrm>
              <a:off x="5708725" y="1770575"/>
              <a:ext cx="11650" cy="7175"/>
            </a:xfrm>
            <a:custGeom>
              <a:avLst/>
              <a:gdLst/>
              <a:ahLst/>
              <a:cxnLst/>
              <a:rect l="l" t="t" r="r" b="b"/>
              <a:pathLst>
                <a:path w="466" h="287" extrusionOk="0">
                  <a:moveTo>
                    <a:pt x="168" y="1"/>
                  </a:moveTo>
                  <a:cubicBezTo>
                    <a:pt x="108" y="25"/>
                    <a:pt x="25" y="25"/>
                    <a:pt x="1" y="120"/>
                  </a:cubicBezTo>
                  <a:cubicBezTo>
                    <a:pt x="49" y="180"/>
                    <a:pt x="108" y="227"/>
                    <a:pt x="168" y="287"/>
                  </a:cubicBezTo>
                  <a:lnTo>
                    <a:pt x="418" y="287"/>
                  </a:lnTo>
                  <a:cubicBezTo>
                    <a:pt x="465" y="239"/>
                    <a:pt x="465" y="191"/>
                    <a:pt x="418" y="144"/>
                  </a:cubicBezTo>
                  <a:cubicBezTo>
                    <a:pt x="358" y="108"/>
                    <a:pt x="299" y="49"/>
                    <a:pt x="239" y="1"/>
                  </a:cubicBezTo>
                  <a:cubicBezTo>
                    <a:pt x="221" y="7"/>
                    <a:pt x="206" y="10"/>
                    <a:pt x="194" y="10"/>
                  </a:cubicBezTo>
                  <a:cubicBezTo>
                    <a:pt x="183" y="10"/>
                    <a:pt x="174" y="7"/>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5718250" y="1873875"/>
              <a:ext cx="8675" cy="8775"/>
            </a:xfrm>
            <a:custGeom>
              <a:avLst/>
              <a:gdLst/>
              <a:ahLst/>
              <a:cxnLst/>
              <a:rect l="l" t="t" r="r" b="b"/>
              <a:pathLst>
                <a:path w="347" h="351" extrusionOk="0">
                  <a:moveTo>
                    <a:pt x="180" y="0"/>
                  </a:moveTo>
                  <a:cubicBezTo>
                    <a:pt x="84" y="60"/>
                    <a:pt x="1" y="155"/>
                    <a:pt x="49" y="286"/>
                  </a:cubicBezTo>
                  <a:cubicBezTo>
                    <a:pt x="66" y="332"/>
                    <a:pt x="86" y="350"/>
                    <a:pt x="108" y="350"/>
                  </a:cubicBezTo>
                  <a:cubicBezTo>
                    <a:pt x="133" y="350"/>
                    <a:pt x="161" y="329"/>
                    <a:pt x="191" y="298"/>
                  </a:cubicBezTo>
                  <a:cubicBezTo>
                    <a:pt x="191" y="203"/>
                    <a:pt x="346" y="96"/>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5722425" y="2021200"/>
              <a:ext cx="8075" cy="6075"/>
            </a:xfrm>
            <a:custGeom>
              <a:avLst/>
              <a:gdLst/>
              <a:ahLst/>
              <a:cxnLst/>
              <a:rect l="l" t="t" r="r" b="b"/>
              <a:pathLst>
                <a:path w="323" h="243" extrusionOk="0">
                  <a:moveTo>
                    <a:pt x="167" y="1"/>
                  </a:moveTo>
                  <a:cubicBezTo>
                    <a:pt x="108" y="49"/>
                    <a:pt x="60" y="108"/>
                    <a:pt x="1" y="156"/>
                  </a:cubicBezTo>
                  <a:cubicBezTo>
                    <a:pt x="51" y="218"/>
                    <a:pt x="105" y="242"/>
                    <a:pt x="157" y="242"/>
                  </a:cubicBezTo>
                  <a:cubicBezTo>
                    <a:pt x="215" y="242"/>
                    <a:pt x="272" y="212"/>
                    <a:pt x="322" y="168"/>
                  </a:cubicBezTo>
                  <a:lnTo>
                    <a:pt x="286" y="132"/>
                  </a:lnTo>
                  <a:cubicBezTo>
                    <a:pt x="239" y="96"/>
                    <a:pt x="215" y="49"/>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5792375" y="1876250"/>
              <a:ext cx="4200" cy="3600"/>
            </a:xfrm>
            <a:custGeom>
              <a:avLst/>
              <a:gdLst/>
              <a:ahLst/>
              <a:cxnLst/>
              <a:rect l="l" t="t" r="r" b="b"/>
              <a:pathLst>
                <a:path w="168" h="144" extrusionOk="0">
                  <a:moveTo>
                    <a:pt x="155" y="1"/>
                  </a:moveTo>
                  <a:cubicBezTo>
                    <a:pt x="120" y="24"/>
                    <a:pt x="60" y="24"/>
                    <a:pt x="24" y="60"/>
                  </a:cubicBezTo>
                  <a:cubicBezTo>
                    <a:pt x="1" y="96"/>
                    <a:pt x="24" y="144"/>
                    <a:pt x="96" y="144"/>
                  </a:cubicBezTo>
                  <a:cubicBezTo>
                    <a:pt x="120" y="144"/>
                    <a:pt x="155" y="132"/>
                    <a:pt x="155" y="120"/>
                  </a:cubicBezTo>
                  <a:cubicBezTo>
                    <a:pt x="167" y="72"/>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5787625" y="1803950"/>
              <a:ext cx="7150" cy="4875"/>
            </a:xfrm>
            <a:custGeom>
              <a:avLst/>
              <a:gdLst/>
              <a:ahLst/>
              <a:cxnLst/>
              <a:rect l="l" t="t" r="r" b="b"/>
              <a:pathLst>
                <a:path w="286" h="195" extrusionOk="0">
                  <a:moveTo>
                    <a:pt x="89" y="0"/>
                  </a:moveTo>
                  <a:cubicBezTo>
                    <a:pt x="58" y="0"/>
                    <a:pt x="28" y="19"/>
                    <a:pt x="0" y="71"/>
                  </a:cubicBezTo>
                  <a:cubicBezTo>
                    <a:pt x="38" y="153"/>
                    <a:pt x="86" y="195"/>
                    <a:pt x="138" y="195"/>
                  </a:cubicBezTo>
                  <a:cubicBezTo>
                    <a:pt x="185" y="195"/>
                    <a:pt x="236" y="162"/>
                    <a:pt x="286" y="95"/>
                  </a:cubicBezTo>
                  <a:cubicBezTo>
                    <a:pt x="215" y="71"/>
                    <a:pt x="149"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5810250" y="2062575"/>
              <a:ext cx="4775" cy="4200"/>
            </a:xfrm>
            <a:custGeom>
              <a:avLst/>
              <a:gdLst/>
              <a:ahLst/>
              <a:cxnLst/>
              <a:rect l="l" t="t" r="r" b="b"/>
              <a:pathLst>
                <a:path w="191" h="168" extrusionOk="0">
                  <a:moveTo>
                    <a:pt x="155" y="1"/>
                  </a:moveTo>
                  <a:cubicBezTo>
                    <a:pt x="119" y="13"/>
                    <a:pt x="71" y="37"/>
                    <a:pt x="48" y="60"/>
                  </a:cubicBezTo>
                  <a:cubicBezTo>
                    <a:pt x="0" y="108"/>
                    <a:pt x="12" y="132"/>
                    <a:pt x="71" y="168"/>
                  </a:cubicBezTo>
                  <a:cubicBezTo>
                    <a:pt x="107" y="156"/>
                    <a:pt x="167" y="156"/>
                    <a:pt x="179" y="120"/>
                  </a:cubicBezTo>
                  <a:cubicBezTo>
                    <a:pt x="191" y="96"/>
                    <a:pt x="167" y="4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5859650" y="1811375"/>
              <a:ext cx="7175" cy="5075"/>
            </a:xfrm>
            <a:custGeom>
              <a:avLst/>
              <a:gdLst/>
              <a:ahLst/>
              <a:cxnLst/>
              <a:rect l="l" t="t" r="r" b="b"/>
              <a:pathLst>
                <a:path w="287" h="203" extrusionOk="0">
                  <a:moveTo>
                    <a:pt x="155" y="0"/>
                  </a:moveTo>
                  <a:cubicBezTo>
                    <a:pt x="60" y="0"/>
                    <a:pt x="24" y="107"/>
                    <a:pt x="0" y="202"/>
                  </a:cubicBezTo>
                  <a:lnTo>
                    <a:pt x="239" y="202"/>
                  </a:lnTo>
                  <a:cubicBezTo>
                    <a:pt x="239" y="119"/>
                    <a:pt x="286"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5744150" y="1806025"/>
              <a:ext cx="11050" cy="3575"/>
            </a:xfrm>
            <a:custGeom>
              <a:avLst/>
              <a:gdLst/>
              <a:ahLst/>
              <a:cxnLst/>
              <a:rect l="l" t="t" r="r" b="b"/>
              <a:pathLst>
                <a:path w="442" h="143" extrusionOk="0">
                  <a:moveTo>
                    <a:pt x="268" y="0"/>
                  </a:moveTo>
                  <a:cubicBezTo>
                    <a:pt x="169" y="0"/>
                    <a:pt x="77" y="24"/>
                    <a:pt x="1" y="131"/>
                  </a:cubicBezTo>
                  <a:cubicBezTo>
                    <a:pt x="56" y="135"/>
                    <a:pt x="113" y="142"/>
                    <a:pt x="169" y="142"/>
                  </a:cubicBezTo>
                  <a:cubicBezTo>
                    <a:pt x="269" y="142"/>
                    <a:pt x="365" y="119"/>
                    <a:pt x="441" y="12"/>
                  </a:cubicBezTo>
                  <a:cubicBezTo>
                    <a:pt x="382" y="7"/>
                    <a:pt x="324"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6102825" y="1953025"/>
              <a:ext cx="11050" cy="3400"/>
            </a:xfrm>
            <a:custGeom>
              <a:avLst/>
              <a:gdLst/>
              <a:ahLst/>
              <a:cxnLst/>
              <a:rect l="l" t="t" r="r" b="b"/>
              <a:pathLst>
                <a:path w="442" h="136" extrusionOk="0">
                  <a:moveTo>
                    <a:pt x="111" y="0"/>
                  </a:moveTo>
                  <a:cubicBezTo>
                    <a:pt x="74" y="0"/>
                    <a:pt x="37" y="1"/>
                    <a:pt x="1" y="1"/>
                  </a:cubicBezTo>
                  <a:cubicBezTo>
                    <a:pt x="84" y="118"/>
                    <a:pt x="185" y="136"/>
                    <a:pt x="295" y="136"/>
                  </a:cubicBezTo>
                  <a:cubicBezTo>
                    <a:pt x="342" y="136"/>
                    <a:pt x="391" y="132"/>
                    <a:pt x="441" y="132"/>
                  </a:cubicBezTo>
                  <a:cubicBezTo>
                    <a:pt x="350" y="14"/>
                    <a:pt x="231"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6116825" y="1752425"/>
              <a:ext cx="12825" cy="5050"/>
            </a:xfrm>
            <a:custGeom>
              <a:avLst/>
              <a:gdLst/>
              <a:ahLst/>
              <a:cxnLst/>
              <a:rect l="l" t="t" r="r" b="b"/>
              <a:pathLst>
                <a:path w="513" h="202" extrusionOk="0">
                  <a:moveTo>
                    <a:pt x="0" y="1"/>
                  </a:moveTo>
                  <a:cubicBezTo>
                    <a:pt x="12" y="36"/>
                    <a:pt x="12" y="72"/>
                    <a:pt x="12" y="120"/>
                  </a:cubicBezTo>
                  <a:cubicBezTo>
                    <a:pt x="82" y="177"/>
                    <a:pt x="151" y="202"/>
                    <a:pt x="222" y="202"/>
                  </a:cubicBezTo>
                  <a:cubicBezTo>
                    <a:pt x="297" y="202"/>
                    <a:pt x="373" y="175"/>
                    <a:pt x="453" y="132"/>
                  </a:cubicBezTo>
                  <a:cubicBezTo>
                    <a:pt x="489" y="96"/>
                    <a:pt x="512" y="60"/>
                    <a:pt x="477" y="13"/>
                  </a:cubicBezTo>
                  <a:cubicBezTo>
                    <a:pt x="310" y="13"/>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6117425" y="1888450"/>
              <a:ext cx="6575" cy="5900"/>
            </a:xfrm>
            <a:custGeom>
              <a:avLst/>
              <a:gdLst/>
              <a:ahLst/>
              <a:cxnLst/>
              <a:rect l="l" t="t" r="r" b="b"/>
              <a:pathLst>
                <a:path w="263" h="236" extrusionOk="0">
                  <a:moveTo>
                    <a:pt x="0" y="1"/>
                  </a:moveTo>
                  <a:cubicBezTo>
                    <a:pt x="21" y="95"/>
                    <a:pt x="5" y="235"/>
                    <a:pt x="107" y="235"/>
                  </a:cubicBezTo>
                  <a:cubicBezTo>
                    <a:pt x="120" y="235"/>
                    <a:pt x="136" y="233"/>
                    <a:pt x="155" y="227"/>
                  </a:cubicBezTo>
                  <a:cubicBezTo>
                    <a:pt x="262" y="191"/>
                    <a:pt x="143"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6056700" y="1846350"/>
              <a:ext cx="7475" cy="5825"/>
            </a:xfrm>
            <a:custGeom>
              <a:avLst/>
              <a:gdLst/>
              <a:ahLst/>
              <a:cxnLst/>
              <a:rect l="l" t="t" r="r" b="b"/>
              <a:pathLst>
                <a:path w="299" h="233" extrusionOk="0">
                  <a:moveTo>
                    <a:pt x="99" y="1"/>
                  </a:moveTo>
                  <a:cubicBezTo>
                    <a:pt x="12" y="1"/>
                    <a:pt x="11" y="133"/>
                    <a:pt x="0" y="208"/>
                  </a:cubicBezTo>
                  <a:cubicBezTo>
                    <a:pt x="36" y="232"/>
                    <a:pt x="84" y="232"/>
                    <a:pt x="143" y="232"/>
                  </a:cubicBezTo>
                  <a:cubicBezTo>
                    <a:pt x="143" y="149"/>
                    <a:pt x="298" y="30"/>
                    <a:pt x="131" y="6"/>
                  </a:cubicBezTo>
                  <a:cubicBezTo>
                    <a:pt x="119" y="2"/>
                    <a:pt x="109" y="1"/>
                    <a:pt x="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6045375" y="1951950"/>
              <a:ext cx="7475" cy="8275"/>
            </a:xfrm>
            <a:custGeom>
              <a:avLst/>
              <a:gdLst/>
              <a:ahLst/>
              <a:cxnLst/>
              <a:rect l="l" t="t" r="r" b="b"/>
              <a:pathLst>
                <a:path w="299" h="331" extrusionOk="0">
                  <a:moveTo>
                    <a:pt x="103" y="1"/>
                  </a:moveTo>
                  <a:cubicBezTo>
                    <a:pt x="71" y="1"/>
                    <a:pt x="36" y="7"/>
                    <a:pt x="1" y="21"/>
                  </a:cubicBezTo>
                  <a:cubicBezTo>
                    <a:pt x="60" y="128"/>
                    <a:pt x="108" y="235"/>
                    <a:pt x="168" y="330"/>
                  </a:cubicBezTo>
                  <a:cubicBezTo>
                    <a:pt x="215" y="330"/>
                    <a:pt x="251" y="330"/>
                    <a:pt x="299" y="318"/>
                  </a:cubicBezTo>
                  <a:lnTo>
                    <a:pt x="299" y="33"/>
                  </a:lnTo>
                  <a:cubicBezTo>
                    <a:pt x="251" y="21"/>
                    <a:pt x="215" y="21"/>
                    <a:pt x="168" y="9"/>
                  </a:cubicBezTo>
                  <a:cubicBezTo>
                    <a:pt x="148" y="4"/>
                    <a:pt x="126"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5998950" y="2083925"/>
              <a:ext cx="11050" cy="5550"/>
            </a:xfrm>
            <a:custGeom>
              <a:avLst/>
              <a:gdLst/>
              <a:ahLst/>
              <a:cxnLst/>
              <a:rect l="l" t="t" r="r" b="b"/>
              <a:pathLst>
                <a:path w="442" h="222" extrusionOk="0">
                  <a:moveTo>
                    <a:pt x="283" y="0"/>
                  </a:moveTo>
                  <a:cubicBezTo>
                    <a:pt x="230" y="0"/>
                    <a:pt x="180" y="24"/>
                    <a:pt x="143" y="76"/>
                  </a:cubicBezTo>
                  <a:lnTo>
                    <a:pt x="1" y="76"/>
                  </a:lnTo>
                  <a:cubicBezTo>
                    <a:pt x="77" y="203"/>
                    <a:pt x="178" y="221"/>
                    <a:pt x="290" y="221"/>
                  </a:cubicBezTo>
                  <a:cubicBezTo>
                    <a:pt x="335" y="221"/>
                    <a:pt x="382" y="218"/>
                    <a:pt x="429" y="218"/>
                  </a:cubicBezTo>
                  <a:cubicBezTo>
                    <a:pt x="429" y="171"/>
                    <a:pt x="441" y="135"/>
                    <a:pt x="441" y="88"/>
                  </a:cubicBezTo>
                  <a:lnTo>
                    <a:pt x="382" y="28"/>
                  </a:lnTo>
                  <a:cubicBezTo>
                    <a:pt x="349" y="10"/>
                    <a:pt x="316"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5453950" y="1877750"/>
              <a:ext cx="10425" cy="3400"/>
            </a:xfrm>
            <a:custGeom>
              <a:avLst/>
              <a:gdLst/>
              <a:ahLst/>
              <a:cxnLst/>
              <a:rect l="l" t="t" r="r" b="b"/>
              <a:pathLst>
                <a:path w="417" h="136" extrusionOk="0">
                  <a:moveTo>
                    <a:pt x="0" y="0"/>
                  </a:moveTo>
                  <a:lnTo>
                    <a:pt x="0" y="0"/>
                  </a:lnTo>
                  <a:cubicBezTo>
                    <a:pt x="67" y="91"/>
                    <a:pt x="133" y="136"/>
                    <a:pt x="203" y="136"/>
                  </a:cubicBezTo>
                  <a:cubicBezTo>
                    <a:pt x="271" y="136"/>
                    <a:pt x="341" y="94"/>
                    <a:pt x="417" y="12"/>
                  </a:cubicBezTo>
                  <a:cubicBezTo>
                    <a:pt x="274" y="12"/>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5472100" y="1974475"/>
              <a:ext cx="10450" cy="5125"/>
            </a:xfrm>
            <a:custGeom>
              <a:avLst/>
              <a:gdLst/>
              <a:ahLst/>
              <a:cxnLst/>
              <a:rect l="l" t="t" r="r" b="b"/>
              <a:pathLst>
                <a:path w="418" h="205" extrusionOk="0">
                  <a:moveTo>
                    <a:pt x="209" y="1"/>
                  </a:moveTo>
                  <a:cubicBezTo>
                    <a:pt x="137" y="1"/>
                    <a:pt x="66" y="48"/>
                    <a:pt x="1" y="144"/>
                  </a:cubicBezTo>
                  <a:cubicBezTo>
                    <a:pt x="40" y="189"/>
                    <a:pt x="86" y="205"/>
                    <a:pt x="135" y="205"/>
                  </a:cubicBezTo>
                  <a:cubicBezTo>
                    <a:pt x="189" y="205"/>
                    <a:pt x="248" y="186"/>
                    <a:pt x="310" y="167"/>
                  </a:cubicBezTo>
                  <a:cubicBezTo>
                    <a:pt x="320" y="171"/>
                    <a:pt x="329" y="172"/>
                    <a:pt x="339" y="172"/>
                  </a:cubicBezTo>
                  <a:cubicBezTo>
                    <a:pt x="365" y="172"/>
                    <a:pt x="391" y="161"/>
                    <a:pt x="417" y="144"/>
                  </a:cubicBezTo>
                  <a:cubicBezTo>
                    <a:pt x="352" y="48"/>
                    <a:pt x="280"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5579550" y="1976775"/>
              <a:ext cx="6875" cy="4775"/>
            </a:xfrm>
            <a:custGeom>
              <a:avLst/>
              <a:gdLst/>
              <a:ahLst/>
              <a:cxnLst/>
              <a:rect l="l" t="t" r="r" b="b"/>
              <a:pathLst>
                <a:path w="275" h="191" extrusionOk="0">
                  <a:moveTo>
                    <a:pt x="96" y="1"/>
                  </a:moveTo>
                  <a:cubicBezTo>
                    <a:pt x="85" y="1"/>
                    <a:pt x="73" y="2"/>
                    <a:pt x="60" y="4"/>
                  </a:cubicBezTo>
                  <a:cubicBezTo>
                    <a:pt x="36" y="4"/>
                    <a:pt x="13" y="111"/>
                    <a:pt x="1" y="171"/>
                  </a:cubicBezTo>
                  <a:cubicBezTo>
                    <a:pt x="56" y="185"/>
                    <a:pt x="108" y="190"/>
                    <a:pt x="161" y="190"/>
                  </a:cubicBezTo>
                  <a:cubicBezTo>
                    <a:pt x="198" y="190"/>
                    <a:pt x="235" y="187"/>
                    <a:pt x="275" y="183"/>
                  </a:cubicBezTo>
                  <a:cubicBezTo>
                    <a:pt x="242" y="96"/>
                    <a:pt x="200"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5"/>
            <p:cNvSpPr/>
            <p:nvPr/>
          </p:nvSpPr>
          <p:spPr>
            <a:xfrm>
              <a:off x="5503950" y="1766750"/>
              <a:ext cx="11025" cy="2975"/>
            </a:xfrm>
            <a:custGeom>
              <a:avLst/>
              <a:gdLst/>
              <a:ahLst/>
              <a:cxnLst/>
              <a:rect l="l" t="t" r="r" b="b"/>
              <a:pathLst>
                <a:path w="441" h="119" extrusionOk="0">
                  <a:moveTo>
                    <a:pt x="221" y="1"/>
                  </a:moveTo>
                  <a:cubicBezTo>
                    <a:pt x="146" y="1"/>
                    <a:pt x="73" y="39"/>
                    <a:pt x="0" y="118"/>
                  </a:cubicBezTo>
                  <a:cubicBezTo>
                    <a:pt x="143" y="118"/>
                    <a:pt x="286" y="118"/>
                    <a:pt x="441" y="106"/>
                  </a:cubicBezTo>
                  <a:cubicBezTo>
                    <a:pt x="365" y="36"/>
                    <a:pt x="292"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5396200" y="1993225"/>
              <a:ext cx="7475" cy="4825"/>
            </a:xfrm>
            <a:custGeom>
              <a:avLst/>
              <a:gdLst/>
              <a:ahLst/>
              <a:cxnLst/>
              <a:rect l="l" t="t" r="r" b="b"/>
              <a:pathLst>
                <a:path w="299" h="193" extrusionOk="0">
                  <a:moveTo>
                    <a:pt x="154" y="1"/>
                  </a:moveTo>
                  <a:cubicBezTo>
                    <a:pt x="105" y="1"/>
                    <a:pt x="54" y="36"/>
                    <a:pt x="0" y="108"/>
                  </a:cubicBezTo>
                  <a:cubicBezTo>
                    <a:pt x="69" y="123"/>
                    <a:pt x="129" y="193"/>
                    <a:pt x="190" y="193"/>
                  </a:cubicBezTo>
                  <a:cubicBezTo>
                    <a:pt x="225" y="193"/>
                    <a:pt x="260" y="172"/>
                    <a:pt x="298" y="108"/>
                  </a:cubicBezTo>
                  <a:cubicBezTo>
                    <a:pt x="250" y="36"/>
                    <a:pt x="203"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5428650" y="1995325"/>
              <a:ext cx="7150" cy="9550"/>
            </a:xfrm>
            <a:custGeom>
              <a:avLst/>
              <a:gdLst/>
              <a:ahLst/>
              <a:cxnLst/>
              <a:rect l="l" t="t" r="r" b="b"/>
              <a:pathLst>
                <a:path w="286" h="382" extrusionOk="0">
                  <a:moveTo>
                    <a:pt x="155" y="0"/>
                  </a:moveTo>
                  <a:cubicBezTo>
                    <a:pt x="95" y="60"/>
                    <a:pt x="60" y="119"/>
                    <a:pt x="0" y="179"/>
                  </a:cubicBezTo>
                  <a:cubicBezTo>
                    <a:pt x="0" y="262"/>
                    <a:pt x="84" y="262"/>
                    <a:pt x="143" y="322"/>
                  </a:cubicBezTo>
                  <a:cubicBezTo>
                    <a:pt x="167" y="333"/>
                    <a:pt x="191" y="369"/>
                    <a:pt x="215" y="381"/>
                  </a:cubicBezTo>
                  <a:cubicBezTo>
                    <a:pt x="250" y="357"/>
                    <a:pt x="262" y="345"/>
                    <a:pt x="286" y="322"/>
                  </a:cubicBezTo>
                  <a:cubicBezTo>
                    <a:pt x="286" y="238"/>
                    <a:pt x="274" y="131"/>
                    <a:pt x="274" y="48"/>
                  </a:cubicBezTo>
                  <a:cubicBezTo>
                    <a:pt x="238" y="24"/>
                    <a:pt x="203" y="1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5446800" y="1845000"/>
              <a:ext cx="7175" cy="7875"/>
            </a:xfrm>
            <a:custGeom>
              <a:avLst/>
              <a:gdLst/>
              <a:ahLst/>
              <a:cxnLst/>
              <a:rect l="l" t="t" r="r" b="b"/>
              <a:pathLst>
                <a:path w="287" h="315" extrusionOk="0">
                  <a:moveTo>
                    <a:pt x="143" y="0"/>
                  </a:moveTo>
                  <a:cubicBezTo>
                    <a:pt x="108" y="12"/>
                    <a:pt x="48" y="12"/>
                    <a:pt x="0" y="24"/>
                  </a:cubicBezTo>
                  <a:cubicBezTo>
                    <a:pt x="0" y="143"/>
                    <a:pt x="48" y="251"/>
                    <a:pt x="167" y="310"/>
                  </a:cubicBezTo>
                  <a:cubicBezTo>
                    <a:pt x="177" y="313"/>
                    <a:pt x="186" y="315"/>
                    <a:pt x="196" y="315"/>
                  </a:cubicBezTo>
                  <a:cubicBezTo>
                    <a:pt x="223" y="315"/>
                    <a:pt x="251" y="304"/>
                    <a:pt x="286" y="286"/>
                  </a:cubicBezTo>
                  <a:cubicBezTo>
                    <a:pt x="239" y="191"/>
                    <a:pt x="191" y="8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5658125" y="1791575"/>
              <a:ext cx="10450" cy="3575"/>
            </a:xfrm>
            <a:custGeom>
              <a:avLst/>
              <a:gdLst/>
              <a:ahLst/>
              <a:cxnLst/>
              <a:rect l="l" t="t" r="r" b="b"/>
              <a:pathLst>
                <a:path w="418" h="143" extrusionOk="0">
                  <a:moveTo>
                    <a:pt x="155" y="1"/>
                  </a:moveTo>
                  <a:cubicBezTo>
                    <a:pt x="103" y="1"/>
                    <a:pt x="51" y="6"/>
                    <a:pt x="1" y="6"/>
                  </a:cubicBezTo>
                  <a:cubicBezTo>
                    <a:pt x="71" y="123"/>
                    <a:pt x="161" y="143"/>
                    <a:pt x="258" y="143"/>
                  </a:cubicBezTo>
                  <a:cubicBezTo>
                    <a:pt x="310" y="143"/>
                    <a:pt x="364" y="137"/>
                    <a:pt x="418" y="137"/>
                  </a:cubicBezTo>
                  <a:cubicBezTo>
                    <a:pt x="348" y="21"/>
                    <a:pt x="25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5633125" y="1769175"/>
              <a:ext cx="10750" cy="4500"/>
            </a:xfrm>
            <a:custGeom>
              <a:avLst/>
              <a:gdLst/>
              <a:ahLst/>
              <a:cxnLst/>
              <a:rect l="l" t="t" r="r" b="b"/>
              <a:pathLst>
                <a:path w="430" h="180" extrusionOk="0">
                  <a:moveTo>
                    <a:pt x="211" y="0"/>
                  </a:moveTo>
                  <a:cubicBezTo>
                    <a:pt x="138" y="0"/>
                    <a:pt x="66" y="15"/>
                    <a:pt x="1" y="45"/>
                  </a:cubicBezTo>
                  <a:cubicBezTo>
                    <a:pt x="81" y="131"/>
                    <a:pt x="154" y="179"/>
                    <a:pt x="227" y="179"/>
                  </a:cubicBezTo>
                  <a:cubicBezTo>
                    <a:pt x="294" y="179"/>
                    <a:pt x="360" y="137"/>
                    <a:pt x="429" y="45"/>
                  </a:cubicBezTo>
                  <a:cubicBezTo>
                    <a:pt x="358" y="15"/>
                    <a:pt x="284"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5647725" y="1769400"/>
              <a:ext cx="7450" cy="3925"/>
            </a:xfrm>
            <a:custGeom>
              <a:avLst/>
              <a:gdLst/>
              <a:ahLst/>
              <a:cxnLst/>
              <a:rect l="l" t="t" r="r" b="b"/>
              <a:pathLst>
                <a:path w="298" h="157" extrusionOk="0">
                  <a:moveTo>
                    <a:pt x="107" y="0"/>
                  </a:moveTo>
                  <a:cubicBezTo>
                    <a:pt x="60" y="0"/>
                    <a:pt x="24" y="0"/>
                    <a:pt x="0" y="36"/>
                  </a:cubicBezTo>
                  <a:cubicBezTo>
                    <a:pt x="32" y="111"/>
                    <a:pt x="103" y="157"/>
                    <a:pt x="194" y="157"/>
                  </a:cubicBezTo>
                  <a:cubicBezTo>
                    <a:pt x="205" y="157"/>
                    <a:pt x="215" y="156"/>
                    <a:pt x="226" y="155"/>
                  </a:cubicBezTo>
                  <a:cubicBezTo>
                    <a:pt x="250" y="155"/>
                    <a:pt x="262" y="107"/>
                    <a:pt x="298" y="72"/>
                  </a:cubicBezTo>
                  <a:cubicBezTo>
                    <a:pt x="238" y="48"/>
                    <a:pt x="167" y="36"/>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5593250" y="1732700"/>
              <a:ext cx="7450" cy="8750"/>
            </a:xfrm>
            <a:custGeom>
              <a:avLst/>
              <a:gdLst/>
              <a:ahLst/>
              <a:cxnLst/>
              <a:rect l="l" t="t" r="r" b="b"/>
              <a:pathLst>
                <a:path w="298" h="350" extrusionOk="0">
                  <a:moveTo>
                    <a:pt x="164" y="1"/>
                  </a:moveTo>
                  <a:cubicBezTo>
                    <a:pt x="112" y="1"/>
                    <a:pt x="58" y="24"/>
                    <a:pt x="0" y="75"/>
                  </a:cubicBezTo>
                  <a:lnTo>
                    <a:pt x="0" y="349"/>
                  </a:lnTo>
                  <a:cubicBezTo>
                    <a:pt x="48" y="337"/>
                    <a:pt x="108" y="337"/>
                    <a:pt x="155" y="337"/>
                  </a:cubicBezTo>
                  <a:cubicBezTo>
                    <a:pt x="215" y="254"/>
                    <a:pt x="262" y="147"/>
                    <a:pt x="298" y="51"/>
                  </a:cubicBezTo>
                  <a:cubicBezTo>
                    <a:pt x="254" y="18"/>
                    <a:pt x="210"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5603675" y="1910775"/>
              <a:ext cx="8350" cy="6275"/>
            </a:xfrm>
            <a:custGeom>
              <a:avLst/>
              <a:gdLst/>
              <a:ahLst/>
              <a:cxnLst/>
              <a:rect l="l" t="t" r="r" b="b"/>
              <a:pathLst>
                <a:path w="334" h="251" extrusionOk="0">
                  <a:moveTo>
                    <a:pt x="201" y="0"/>
                  </a:moveTo>
                  <a:cubicBezTo>
                    <a:pt x="172" y="0"/>
                    <a:pt x="141" y="14"/>
                    <a:pt x="107" y="48"/>
                  </a:cubicBezTo>
                  <a:cubicBezTo>
                    <a:pt x="0" y="132"/>
                    <a:pt x="60" y="203"/>
                    <a:pt x="167" y="251"/>
                  </a:cubicBezTo>
                  <a:cubicBezTo>
                    <a:pt x="226" y="203"/>
                    <a:pt x="274" y="156"/>
                    <a:pt x="333" y="108"/>
                  </a:cubicBezTo>
                  <a:cubicBezTo>
                    <a:pt x="295" y="47"/>
                    <a:pt x="252"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095700" y="1895900"/>
              <a:ext cx="7450" cy="2375"/>
            </a:xfrm>
            <a:custGeom>
              <a:avLst/>
              <a:gdLst/>
              <a:ahLst/>
              <a:cxnLst/>
              <a:rect l="l" t="t" r="r" b="b"/>
              <a:pathLst>
                <a:path w="298" h="95" extrusionOk="0">
                  <a:moveTo>
                    <a:pt x="0" y="0"/>
                  </a:moveTo>
                  <a:cubicBezTo>
                    <a:pt x="55" y="61"/>
                    <a:pt x="104" y="94"/>
                    <a:pt x="152" y="94"/>
                  </a:cubicBezTo>
                  <a:cubicBezTo>
                    <a:pt x="199" y="94"/>
                    <a:pt x="245"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6067425" y="1776950"/>
              <a:ext cx="3275" cy="5700"/>
            </a:xfrm>
            <a:custGeom>
              <a:avLst/>
              <a:gdLst/>
              <a:ahLst/>
              <a:cxnLst/>
              <a:rect l="l" t="t" r="r" b="b"/>
              <a:pathLst>
                <a:path w="131" h="228" extrusionOk="0">
                  <a:moveTo>
                    <a:pt x="43" y="1"/>
                  </a:moveTo>
                  <a:cubicBezTo>
                    <a:pt x="28" y="1"/>
                    <a:pt x="13" y="4"/>
                    <a:pt x="0" y="8"/>
                  </a:cubicBezTo>
                  <a:cubicBezTo>
                    <a:pt x="0" y="67"/>
                    <a:pt x="0" y="163"/>
                    <a:pt x="24" y="210"/>
                  </a:cubicBezTo>
                  <a:cubicBezTo>
                    <a:pt x="35" y="222"/>
                    <a:pt x="49" y="227"/>
                    <a:pt x="63" y="227"/>
                  </a:cubicBezTo>
                  <a:cubicBezTo>
                    <a:pt x="93" y="227"/>
                    <a:pt x="123" y="203"/>
                    <a:pt x="131" y="163"/>
                  </a:cubicBezTo>
                  <a:lnTo>
                    <a:pt x="131" y="32"/>
                  </a:lnTo>
                  <a:cubicBezTo>
                    <a:pt x="101" y="9"/>
                    <a:pt x="71"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6128125" y="1928950"/>
              <a:ext cx="6875" cy="2700"/>
            </a:xfrm>
            <a:custGeom>
              <a:avLst/>
              <a:gdLst/>
              <a:ahLst/>
              <a:cxnLst/>
              <a:rect l="l" t="t" r="r" b="b"/>
              <a:pathLst>
                <a:path w="275" h="108" extrusionOk="0">
                  <a:moveTo>
                    <a:pt x="142" y="0"/>
                  </a:moveTo>
                  <a:cubicBezTo>
                    <a:pt x="96" y="0"/>
                    <a:pt x="49" y="36"/>
                    <a:pt x="1" y="107"/>
                  </a:cubicBezTo>
                  <a:lnTo>
                    <a:pt x="275" y="107"/>
                  </a:lnTo>
                  <a:cubicBezTo>
                    <a:pt x="233" y="36"/>
                    <a:pt x="188" y="0"/>
                    <a:pt x="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106400" y="1885525"/>
              <a:ext cx="7475" cy="2950"/>
            </a:xfrm>
            <a:custGeom>
              <a:avLst/>
              <a:gdLst/>
              <a:ahLst/>
              <a:cxnLst/>
              <a:rect l="l" t="t" r="r" b="b"/>
              <a:pathLst>
                <a:path w="299" h="118" extrusionOk="0">
                  <a:moveTo>
                    <a:pt x="152" y="0"/>
                  </a:moveTo>
                  <a:cubicBezTo>
                    <a:pt x="104" y="0"/>
                    <a:pt x="55" y="39"/>
                    <a:pt x="1" y="106"/>
                  </a:cubicBezTo>
                  <a:cubicBezTo>
                    <a:pt x="108" y="118"/>
                    <a:pt x="191" y="118"/>
                    <a:pt x="298" y="118"/>
                  </a:cubicBezTo>
                  <a:cubicBezTo>
                    <a:pt x="246" y="36"/>
                    <a:pt x="199"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120175" y="1848250"/>
              <a:ext cx="5000" cy="4525"/>
            </a:xfrm>
            <a:custGeom>
              <a:avLst/>
              <a:gdLst/>
              <a:ahLst/>
              <a:cxnLst/>
              <a:rect l="l" t="t" r="r" b="b"/>
              <a:pathLst>
                <a:path w="200" h="181" extrusionOk="0">
                  <a:moveTo>
                    <a:pt x="121" y="1"/>
                  </a:moveTo>
                  <a:cubicBezTo>
                    <a:pt x="1" y="1"/>
                    <a:pt x="33" y="112"/>
                    <a:pt x="21" y="180"/>
                  </a:cubicBezTo>
                  <a:lnTo>
                    <a:pt x="200" y="180"/>
                  </a:lnTo>
                  <a:cubicBezTo>
                    <a:pt x="176" y="121"/>
                    <a:pt x="164" y="1"/>
                    <a:pt x="140" y="1"/>
                  </a:cubicBezTo>
                  <a:cubicBezTo>
                    <a:pt x="134" y="1"/>
                    <a:pt x="127" y="1"/>
                    <a:pt x="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5808750" y="1988775"/>
              <a:ext cx="7475" cy="3375"/>
            </a:xfrm>
            <a:custGeom>
              <a:avLst/>
              <a:gdLst/>
              <a:ahLst/>
              <a:cxnLst/>
              <a:rect l="l" t="t" r="r" b="b"/>
              <a:pathLst>
                <a:path w="299" h="135" extrusionOk="0">
                  <a:moveTo>
                    <a:pt x="110" y="0"/>
                  </a:moveTo>
                  <a:cubicBezTo>
                    <a:pt x="75" y="0"/>
                    <a:pt x="38" y="5"/>
                    <a:pt x="0" y="12"/>
                  </a:cubicBezTo>
                  <a:cubicBezTo>
                    <a:pt x="58" y="109"/>
                    <a:pt x="140" y="135"/>
                    <a:pt x="232" y="135"/>
                  </a:cubicBezTo>
                  <a:cubicBezTo>
                    <a:pt x="254" y="135"/>
                    <a:pt x="276" y="133"/>
                    <a:pt x="298" y="131"/>
                  </a:cubicBezTo>
                  <a:cubicBezTo>
                    <a:pt x="264" y="30"/>
                    <a:pt x="194" y="0"/>
                    <a:pt x="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5822450" y="1806300"/>
              <a:ext cx="8350" cy="3300"/>
            </a:xfrm>
            <a:custGeom>
              <a:avLst/>
              <a:gdLst/>
              <a:ahLst/>
              <a:cxnLst/>
              <a:rect l="l" t="t" r="r" b="b"/>
              <a:pathLst>
                <a:path w="334" h="132" extrusionOk="0">
                  <a:moveTo>
                    <a:pt x="0" y="1"/>
                  </a:moveTo>
                  <a:cubicBezTo>
                    <a:pt x="24" y="36"/>
                    <a:pt x="24" y="84"/>
                    <a:pt x="24" y="132"/>
                  </a:cubicBezTo>
                  <a:lnTo>
                    <a:pt x="167" y="132"/>
                  </a:lnTo>
                  <a:cubicBezTo>
                    <a:pt x="226" y="84"/>
                    <a:pt x="274" y="48"/>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5816200" y="1991600"/>
              <a:ext cx="7150" cy="4325"/>
            </a:xfrm>
            <a:custGeom>
              <a:avLst/>
              <a:gdLst/>
              <a:ahLst/>
              <a:cxnLst/>
              <a:rect l="l" t="t" r="r" b="b"/>
              <a:pathLst>
                <a:path w="286" h="173" extrusionOk="0">
                  <a:moveTo>
                    <a:pt x="54" y="0"/>
                  </a:moveTo>
                  <a:cubicBezTo>
                    <a:pt x="36" y="0"/>
                    <a:pt x="18" y="6"/>
                    <a:pt x="0" y="18"/>
                  </a:cubicBezTo>
                  <a:cubicBezTo>
                    <a:pt x="48" y="149"/>
                    <a:pt x="167" y="173"/>
                    <a:pt x="286" y="173"/>
                  </a:cubicBezTo>
                  <a:cubicBezTo>
                    <a:pt x="226" y="113"/>
                    <a:pt x="167" y="78"/>
                    <a:pt x="107" y="18"/>
                  </a:cubicBezTo>
                  <a:cubicBezTo>
                    <a:pt x="89" y="6"/>
                    <a:pt x="72"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5866200" y="1989075"/>
              <a:ext cx="6575" cy="2725"/>
            </a:xfrm>
            <a:custGeom>
              <a:avLst/>
              <a:gdLst/>
              <a:ahLst/>
              <a:cxnLst/>
              <a:rect l="l" t="t" r="r" b="b"/>
              <a:pathLst>
                <a:path w="263" h="109" extrusionOk="0">
                  <a:moveTo>
                    <a:pt x="0" y="0"/>
                  </a:moveTo>
                  <a:cubicBezTo>
                    <a:pt x="43" y="73"/>
                    <a:pt x="89" y="109"/>
                    <a:pt x="134" y="109"/>
                  </a:cubicBezTo>
                  <a:cubicBezTo>
                    <a:pt x="178" y="109"/>
                    <a:pt x="222" y="76"/>
                    <a:pt x="262" y="12"/>
                  </a:cubicBezTo>
                  <a:cubicBezTo>
                    <a:pt x="191" y="12"/>
                    <a:pt x="9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5565575" y="1948275"/>
              <a:ext cx="3575" cy="4500"/>
            </a:xfrm>
            <a:custGeom>
              <a:avLst/>
              <a:gdLst/>
              <a:ahLst/>
              <a:cxnLst/>
              <a:rect l="l" t="t" r="r" b="b"/>
              <a:pathLst>
                <a:path w="143" h="180" extrusionOk="0">
                  <a:moveTo>
                    <a:pt x="24" y="1"/>
                  </a:moveTo>
                  <a:cubicBezTo>
                    <a:pt x="24" y="1"/>
                    <a:pt x="12" y="108"/>
                    <a:pt x="0" y="168"/>
                  </a:cubicBezTo>
                  <a:cubicBezTo>
                    <a:pt x="24" y="180"/>
                    <a:pt x="72" y="180"/>
                    <a:pt x="95" y="180"/>
                  </a:cubicBezTo>
                  <a:cubicBezTo>
                    <a:pt x="83" y="108"/>
                    <a:pt x="143"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5536400" y="1873875"/>
              <a:ext cx="3300" cy="6875"/>
            </a:xfrm>
            <a:custGeom>
              <a:avLst/>
              <a:gdLst/>
              <a:ahLst/>
              <a:cxnLst/>
              <a:rect l="l" t="t" r="r" b="b"/>
              <a:pathLst>
                <a:path w="132" h="275" extrusionOk="0">
                  <a:moveTo>
                    <a:pt x="0" y="0"/>
                  </a:moveTo>
                  <a:lnTo>
                    <a:pt x="48" y="274"/>
                  </a:lnTo>
                  <a:cubicBezTo>
                    <a:pt x="119" y="215"/>
                    <a:pt x="131" y="143"/>
                    <a:pt x="131" y="36"/>
                  </a:cubicBezTo>
                  <a:cubicBezTo>
                    <a:pt x="96" y="36"/>
                    <a:pt x="48"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5549200" y="1941750"/>
              <a:ext cx="4775" cy="3475"/>
            </a:xfrm>
            <a:custGeom>
              <a:avLst/>
              <a:gdLst/>
              <a:ahLst/>
              <a:cxnLst/>
              <a:rect l="l" t="t" r="r" b="b"/>
              <a:pathLst>
                <a:path w="191" h="139" extrusionOk="0">
                  <a:moveTo>
                    <a:pt x="60" y="0"/>
                  </a:moveTo>
                  <a:cubicBezTo>
                    <a:pt x="36" y="48"/>
                    <a:pt x="0" y="107"/>
                    <a:pt x="0" y="107"/>
                  </a:cubicBezTo>
                  <a:cubicBezTo>
                    <a:pt x="29" y="129"/>
                    <a:pt x="54" y="139"/>
                    <a:pt x="76" y="139"/>
                  </a:cubicBezTo>
                  <a:cubicBezTo>
                    <a:pt x="125" y="139"/>
                    <a:pt x="158" y="90"/>
                    <a:pt x="191" y="24"/>
                  </a:cubicBezTo>
                  <a:cubicBezTo>
                    <a:pt x="143" y="24"/>
                    <a:pt x="95"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5733750" y="1806600"/>
              <a:ext cx="6850" cy="3000"/>
            </a:xfrm>
            <a:custGeom>
              <a:avLst/>
              <a:gdLst/>
              <a:ahLst/>
              <a:cxnLst/>
              <a:rect l="l" t="t" r="r" b="b"/>
              <a:pathLst>
                <a:path w="274" h="120" extrusionOk="0">
                  <a:moveTo>
                    <a:pt x="128" y="1"/>
                  </a:moveTo>
                  <a:cubicBezTo>
                    <a:pt x="80" y="1"/>
                    <a:pt x="36" y="36"/>
                    <a:pt x="0" y="120"/>
                  </a:cubicBezTo>
                  <a:cubicBezTo>
                    <a:pt x="83" y="108"/>
                    <a:pt x="191" y="108"/>
                    <a:pt x="274" y="96"/>
                  </a:cubicBezTo>
                  <a:cubicBezTo>
                    <a:pt x="226" y="36"/>
                    <a:pt x="176"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5704275" y="1770575"/>
              <a:ext cx="8650" cy="3000"/>
            </a:xfrm>
            <a:custGeom>
              <a:avLst/>
              <a:gdLst/>
              <a:ahLst/>
              <a:cxnLst/>
              <a:rect l="l" t="t" r="r" b="b"/>
              <a:pathLst>
                <a:path w="346" h="120" extrusionOk="0">
                  <a:moveTo>
                    <a:pt x="0" y="1"/>
                  </a:moveTo>
                  <a:cubicBezTo>
                    <a:pt x="60" y="25"/>
                    <a:pt x="119" y="72"/>
                    <a:pt x="179" y="120"/>
                  </a:cubicBezTo>
                  <a:cubicBezTo>
                    <a:pt x="227" y="84"/>
                    <a:pt x="286" y="49"/>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5704875" y="1791425"/>
              <a:ext cx="7450" cy="3600"/>
            </a:xfrm>
            <a:custGeom>
              <a:avLst/>
              <a:gdLst/>
              <a:ahLst/>
              <a:cxnLst/>
              <a:rect l="l" t="t" r="r" b="b"/>
              <a:pathLst>
                <a:path w="298" h="144" extrusionOk="0">
                  <a:moveTo>
                    <a:pt x="0" y="0"/>
                  </a:moveTo>
                  <a:lnTo>
                    <a:pt x="0" y="143"/>
                  </a:lnTo>
                  <a:lnTo>
                    <a:pt x="298" y="143"/>
                  </a:lnTo>
                  <a:cubicBezTo>
                    <a:pt x="238" y="24"/>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5759050" y="1809275"/>
              <a:ext cx="6575" cy="2925"/>
            </a:xfrm>
            <a:custGeom>
              <a:avLst/>
              <a:gdLst/>
              <a:ahLst/>
              <a:cxnLst/>
              <a:rect l="l" t="t" r="r" b="b"/>
              <a:pathLst>
                <a:path w="263" h="117" extrusionOk="0">
                  <a:moveTo>
                    <a:pt x="0" y="1"/>
                  </a:moveTo>
                  <a:cubicBezTo>
                    <a:pt x="40" y="81"/>
                    <a:pt x="83" y="117"/>
                    <a:pt x="126" y="117"/>
                  </a:cubicBezTo>
                  <a:cubicBezTo>
                    <a:pt x="172" y="117"/>
                    <a:pt x="219" y="75"/>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5754575" y="1770300"/>
              <a:ext cx="8350" cy="3000"/>
            </a:xfrm>
            <a:custGeom>
              <a:avLst/>
              <a:gdLst/>
              <a:ahLst/>
              <a:cxnLst/>
              <a:rect l="l" t="t" r="r" b="b"/>
              <a:pathLst>
                <a:path w="334" h="120" extrusionOk="0">
                  <a:moveTo>
                    <a:pt x="36" y="0"/>
                  </a:moveTo>
                  <a:cubicBezTo>
                    <a:pt x="24" y="36"/>
                    <a:pt x="12" y="71"/>
                    <a:pt x="1" y="119"/>
                  </a:cubicBezTo>
                  <a:lnTo>
                    <a:pt x="334" y="119"/>
                  </a:lnTo>
                  <a:cubicBezTo>
                    <a:pt x="262" y="24"/>
                    <a:pt x="155"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5765000" y="1771100"/>
              <a:ext cx="8350" cy="2475"/>
            </a:xfrm>
            <a:custGeom>
              <a:avLst/>
              <a:gdLst/>
              <a:ahLst/>
              <a:cxnLst/>
              <a:rect l="l" t="t" r="r" b="b"/>
              <a:pathLst>
                <a:path w="334" h="99" extrusionOk="0">
                  <a:moveTo>
                    <a:pt x="167" y="1"/>
                  </a:moveTo>
                  <a:cubicBezTo>
                    <a:pt x="113" y="1"/>
                    <a:pt x="60" y="34"/>
                    <a:pt x="0" y="99"/>
                  </a:cubicBezTo>
                  <a:lnTo>
                    <a:pt x="334" y="99"/>
                  </a:lnTo>
                  <a:cubicBezTo>
                    <a:pt x="274" y="34"/>
                    <a:pt x="22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5764100" y="2047100"/>
              <a:ext cx="3900" cy="1825"/>
            </a:xfrm>
            <a:custGeom>
              <a:avLst/>
              <a:gdLst/>
              <a:ahLst/>
              <a:cxnLst/>
              <a:rect l="l" t="t" r="r" b="b"/>
              <a:pathLst>
                <a:path w="156" h="73" extrusionOk="0">
                  <a:moveTo>
                    <a:pt x="108" y="1"/>
                  </a:moveTo>
                  <a:cubicBezTo>
                    <a:pt x="60" y="13"/>
                    <a:pt x="36" y="13"/>
                    <a:pt x="1" y="25"/>
                  </a:cubicBezTo>
                  <a:cubicBezTo>
                    <a:pt x="12" y="37"/>
                    <a:pt x="36" y="72"/>
                    <a:pt x="48" y="72"/>
                  </a:cubicBezTo>
                  <a:cubicBezTo>
                    <a:pt x="72" y="72"/>
                    <a:pt x="120" y="60"/>
                    <a:pt x="155" y="37"/>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5414050" y="1795750"/>
              <a:ext cx="7775" cy="2925"/>
            </a:xfrm>
            <a:custGeom>
              <a:avLst/>
              <a:gdLst/>
              <a:ahLst/>
              <a:cxnLst/>
              <a:rect l="l" t="t" r="r" b="b"/>
              <a:pathLst>
                <a:path w="311" h="117" extrusionOk="0">
                  <a:moveTo>
                    <a:pt x="225" y="1"/>
                  </a:moveTo>
                  <a:cubicBezTo>
                    <a:pt x="137" y="1"/>
                    <a:pt x="55" y="23"/>
                    <a:pt x="1" y="113"/>
                  </a:cubicBezTo>
                  <a:cubicBezTo>
                    <a:pt x="24" y="115"/>
                    <a:pt x="47" y="117"/>
                    <a:pt x="70" y="117"/>
                  </a:cubicBezTo>
                  <a:cubicBezTo>
                    <a:pt x="164" y="117"/>
                    <a:pt x="253" y="92"/>
                    <a:pt x="310" y="6"/>
                  </a:cubicBezTo>
                  <a:cubicBezTo>
                    <a:pt x="282" y="3"/>
                    <a:pt x="253"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5418225" y="1948000"/>
              <a:ext cx="3300" cy="4800"/>
            </a:xfrm>
            <a:custGeom>
              <a:avLst/>
              <a:gdLst/>
              <a:ahLst/>
              <a:cxnLst/>
              <a:rect l="l" t="t" r="r" b="b"/>
              <a:pathLst>
                <a:path w="132" h="192" extrusionOk="0">
                  <a:moveTo>
                    <a:pt x="60" y="0"/>
                  </a:moveTo>
                  <a:cubicBezTo>
                    <a:pt x="36" y="60"/>
                    <a:pt x="12" y="119"/>
                    <a:pt x="0" y="179"/>
                  </a:cubicBezTo>
                  <a:cubicBezTo>
                    <a:pt x="14" y="188"/>
                    <a:pt x="30" y="192"/>
                    <a:pt x="46" y="192"/>
                  </a:cubicBezTo>
                  <a:cubicBezTo>
                    <a:pt x="73" y="192"/>
                    <a:pt x="102" y="181"/>
                    <a:pt x="131" y="167"/>
                  </a:cubicBezTo>
                  <a:cubicBezTo>
                    <a:pt x="131" y="107"/>
                    <a:pt x="131"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5411075" y="1946200"/>
              <a:ext cx="3300" cy="6500"/>
            </a:xfrm>
            <a:custGeom>
              <a:avLst/>
              <a:gdLst/>
              <a:ahLst/>
              <a:cxnLst/>
              <a:rect l="l" t="t" r="r" b="b"/>
              <a:pathLst>
                <a:path w="132" h="260" extrusionOk="0">
                  <a:moveTo>
                    <a:pt x="13" y="1"/>
                  </a:moveTo>
                  <a:cubicBezTo>
                    <a:pt x="1" y="84"/>
                    <a:pt x="1" y="179"/>
                    <a:pt x="1" y="251"/>
                  </a:cubicBezTo>
                  <a:cubicBezTo>
                    <a:pt x="25" y="257"/>
                    <a:pt x="45" y="260"/>
                    <a:pt x="66" y="260"/>
                  </a:cubicBezTo>
                  <a:cubicBezTo>
                    <a:pt x="87" y="260"/>
                    <a:pt x="108" y="257"/>
                    <a:pt x="132" y="251"/>
                  </a:cubicBezTo>
                  <a:cubicBezTo>
                    <a:pt x="120" y="143"/>
                    <a:pt x="120" y="60"/>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5353325" y="1974550"/>
              <a:ext cx="3300" cy="4725"/>
            </a:xfrm>
            <a:custGeom>
              <a:avLst/>
              <a:gdLst/>
              <a:ahLst/>
              <a:cxnLst/>
              <a:rect l="l" t="t" r="r" b="b"/>
              <a:pathLst>
                <a:path w="132" h="189" extrusionOk="0">
                  <a:moveTo>
                    <a:pt x="72" y="1"/>
                  </a:moveTo>
                  <a:cubicBezTo>
                    <a:pt x="52" y="1"/>
                    <a:pt x="31" y="4"/>
                    <a:pt x="13" y="10"/>
                  </a:cubicBezTo>
                  <a:cubicBezTo>
                    <a:pt x="13" y="81"/>
                    <a:pt x="1" y="141"/>
                    <a:pt x="72" y="188"/>
                  </a:cubicBezTo>
                  <a:cubicBezTo>
                    <a:pt x="96" y="129"/>
                    <a:pt x="120" y="69"/>
                    <a:pt x="132" y="10"/>
                  </a:cubicBezTo>
                  <a:cubicBezTo>
                    <a:pt x="114" y="4"/>
                    <a:pt x="9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5471800" y="1978050"/>
              <a:ext cx="8075" cy="3600"/>
            </a:xfrm>
            <a:custGeom>
              <a:avLst/>
              <a:gdLst/>
              <a:ahLst/>
              <a:cxnLst/>
              <a:rect l="l" t="t" r="r" b="b"/>
              <a:pathLst>
                <a:path w="323" h="144" extrusionOk="0">
                  <a:moveTo>
                    <a:pt x="13" y="1"/>
                  </a:moveTo>
                  <a:cubicBezTo>
                    <a:pt x="1" y="48"/>
                    <a:pt x="1" y="84"/>
                    <a:pt x="13" y="143"/>
                  </a:cubicBezTo>
                  <a:cubicBezTo>
                    <a:pt x="132" y="143"/>
                    <a:pt x="239" y="108"/>
                    <a:pt x="322" y="24"/>
                  </a:cubicBezTo>
                  <a:cubicBezTo>
                    <a:pt x="215" y="24"/>
                    <a:pt x="120" y="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5922750" y="1776400"/>
              <a:ext cx="8075" cy="4325"/>
            </a:xfrm>
            <a:custGeom>
              <a:avLst/>
              <a:gdLst/>
              <a:ahLst/>
              <a:cxnLst/>
              <a:rect l="l" t="t" r="r" b="b"/>
              <a:pathLst>
                <a:path w="323" h="173" extrusionOk="0">
                  <a:moveTo>
                    <a:pt x="260" y="1"/>
                  </a:moveTo>
                  <a:cubicBezTo>
                    <a:pt x="251" y="1"/>
                    <a:pt x="243" y="2"/>
                    <a:pt x="239" y="6"/>
                  </a:cubicBezTo>
                  <a:cubicBezTo>
                    <a:pt x="155" y="6"/>
                    <a:pt x="96" y="18"/>
                    <a:pt x="36" y="30"/>
                  </a:cubicBezTo>
                  <a:cubicBezTo>
                    <a:pt x="1" y="77"/>
                    <a:pt x="1" y="125"/>
                    <a:pt x="36" y="173"/>
                  </a:cubicBezTo>
                  <a:cubicBezTo>
                    <a:pt x="155" y="173"/>
                    <a:pt x="274" y="137"/>
                    <a:pt x="322" y="6"/>
                  </a:cubicBezTo>
                  <a:cubicBezTo>
                    <a:pt x="306" y="6"/>
                    <a:pt x="280" y="1"/>
                    <a:pt x="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5923350" y="1926550"/>
              <a:ext cx="3900" cy="2925"/>
            </a:xfrm>
            <a:custGeom>
              <a:avLst/>
              <a:gdLst/>
              <a:ahLst/>
              <a:cxnLst/>
              <a:rect l="l" t="t" r="r" b="b"/>
              <a:pathLst>
                <a:path w="156" h="117" extrusionOk="0">
                  <a:moveTo>
                    <a:pt x="108" y="1"/>
                  </a:moveTo>
                  <a:cubicBezTo>
                    <a:pt x="72" y="13"/>
                    <a:pt x="36" y="25"/>
                    <a:pt x="0" y="37"/>
                  </a:cubicBezTo>
                  <a:cubicBezTo>
                    <a:pt x="24" y="90"/>
                    <a:pt x="48" y="117"/>
                    <a:pt x="73" y="117"/>
                  </a:cubicBezTo>
                  <a:cubicBezTo>
                    <a:pt x="99" y="117"/>
                    <a:pt x="125" y="90"/>
                    <a:pt x="155" y="37"/>
                  </a:cubicBezTo>
                  <a:cubicBezTo>
                    <a:pt x="131" y="25"/>
                    <a:pt x="119"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5421500" y="1768275"/>
              <a:ext cx="3600" cy="2325"/>
            </a:xfrm>
            <a:custGeom>
              <a:avLst/>
              <a:gdLst/>
              <a:ahLst/>
              <a:cxnLst/>
              <a:rect l="l" t="t" r="r" b="b"/>
              <a:pathLst>
                <a:path w="144" h="93" extrusionOk="0">
                  <a:moveTo>
                    <a:pt x="72" y="1"/>
                  </a:moveTo>
                  <a:cubicBezTo>
                    <a:pt x="50" y="1"/>
                    <a:pt x="26" y="24"/>
                    <a:pt x="0" y="81"/>
                  </a:cubicBezTo>
                  <a:cubicBezTo>
                    <a:pt x="48" y="81"/>
                    <a:pt x="108" y="81"/>
                    <a:pt x="143" y="93"/>
                  </a:cubicBezTo>
                  <a:cubicBezTo>
                    <a:pt x="123" y="39"/>
                    <a:pt x="99"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5432225" y="2003050"/>
              <a:ext cx="3875" cy="3900"/>
            </a:xfrm>
            <a:custGeom>
              <a:avLst/>
              <a:gdLst/>
              <a:ahLst/>
              <a:cxnLst/>
              <a:rect l="l" t="t" r="r" b="b"/>
              <a:pathLst>
                <a:path w="155" h="156" extrusionOk="0">
                  <a:moveTo>
                    <a:pt x="0" y="1"/>
                  </a:moveTo>
                  <a:lnTo>
                    <a:pt x="0" y="155"/>
                  </a:lnTo>
                  <a:lnTo>
                    <a:pt x="155" y="155"/>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5593250" y="1766725"/>
              <a:ext cx="3900" cy="3600"/>
            </a:xfrm>
            <a:custGeom>
              <a:avLst/>
              <a:gdLst/>
              <a:ahLst/>
              <a:cxnLst/>
              <a:rect l="l" t="t" r="r" b="b"/>
              <a:pathLst>
                <a:path w="156" h="144" extrusionOk="0">
                  <a:moveTo>
                    <a:pt x="0" y="0"/>
                  </a:moveTo>
                  <a:cubicBezTo>
                    <a:pt x="60" y="48"/>
                    <a:pt x="108" y="95"/>
                    <a:pt x="155" y="143"/>
                  </a:cubicBezTo>
                  <a:lnTo>
                    <a:pt x="155" y="83"/>
                  </a:ln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5543550" y="1882800"/>
              <a:ext cx="3000" cy="1875"/>
            </a:xfrm>
            <a:custGeom>
              <a:avLst/>
              <a:gdLst/>
              <a:ahLst/>
              <a:cxnLst/>
              <a:rect l="l" t="t" r="r" b="b"/>
              <a:pathLst>
                <a:path w="120" h="75" extrusionOk="0">
                  <a:moveTo>
                    <a:pt x="83" y="1"/>
                  </a:moveTo>
                  <a:lnTo>
                    <a:pt x="0" y="48"/>
                  </a:lnTo>
                  <a:cubicBezTo>
                    <a:pt x="24" y="66"/>
                    <a:pt x="45" y="75"/>
                    <a:pt x="64" y="75"/>
                  </a:cubicBezTo>
                  <a:cubicBezTo>
                    <a:pt x="83" y="75"/>
                    <a:pt x="101" y="66"/>
                    <a:pt x="119" y="48"/>
                  </a:cubicBezTo>
                  <a:cubicBezTo>
                    <a:pt x="119" y="36"/>
                    <a:pt x="107"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5392925" y="1974275"/>
              <a:ext cx="3300" cy="2000"/>
            </a:xfrm>
            <a:custGeom>
              <a:avLst/>
              <a:gdLst/>
              <a:ahLst/>
              <a:cxnLst/>
              <a:rect l="l" t="t" r="r" b="b"/>
              <a:pathLst>
                <a:path w="132" h="80" extrusionOk="0">
                  <a:moveTo>
                    <a:pt x="50" y="1"/>
                  </a:moveTo>
                  <a:cubicBezTo>
                    <a:pt x="32" y="1"/>
                    <a:pt x="15" y="4"/>
                    <a:pt x="0" y="9"/>
                  </a:cubicBezTo>
                  <a:cubicBezTo>
                    <a:pt x="0" y="33"/>
                    <a:pt x="12" y="44"/>
                    <a:pt x="24" y="68"/>
                  </a:cubicBezTo>
                  <a:cubicBezTo>
                    <a:pt x="39" y="76"/>
                    <a:pt x="52" y="80"/>
                    <a:pt x="63" y="80"/>
                  </a:cubicBezTo>
                  <a:cubicBezTo>
                    <a:pt x="88" y="80"/>
                    <a:pt x="107" y="61"/>
                    <a:pt x="131" y="21"/>
                  </a:cubicBezTo>
                  <a:cubicBezTo>
                    <a:pt x="104" y="7"/>
                    <a:pt x="76" y="1"/>
                    <a:pt x="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5"/>
            <p:cNvSpPr/>
            <p:nvPr/>
          </p:nvSpPr>
          <p:spPr>
            <a:xfrm>
              <a:off x="5285175" y="1834575"/>
              <a:ext cx="4475" cy="4800"/>
            </a:xfrm>
            <a:custGeom>
              <a:avLst/>
              <a:gdLst/>
              <a:ahLst/>
              <a:cxnLst/>
              <a:rect l="l" t="t" r="r" b="b"/>
              <a:pathLst>
                <a:path w="179" h="192" extrusionOk="0">
                  <a:moveTo>
                    <a:pt x="119" y="1"/>
                  </a:moveTo>
                  <a:cubicBezTo>
                    <a:pt x="48" y="1"/>
                    <a:pt x="24" y="25"/>
                    <a:pt x="0" y="108"/>
                  </a:cubicBezTo>
                  <a:cubicBezTo>
                    <a:pt x="0" y="132"/>
                    <a:pt x="24" y="167"/>
                    <a:pt x="24" y="191"/>
                  </a:cubicBezTo>
                  <a:cubicBezTo>
                    <a:pt x="60" y="132"/>
                    <a:pt x="119" y="72"/>
                    <a:pt x="179" y="13"/>
                  </a:cubicBezTo>
                  <a:cubicBezTo>
                    <a:pt x="155" y="13"/>
                    <a:pt x="143"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6045375" y="1950700"/>
              <a:ext cx="4200" cy="2075"/>
            </a:xfrm>
            <a:custGeom>
              <a:avLst/>
              <a:gdLst/>
              <a:ahLst/>
              <a:cxnLst/>
              <a:rect l="l" t="t" r="r" b="b"/>
              <a:pathLst>
                <a:path w="168" h="83" extrusionOk="0">
                  <a:moveTo>
                    <a:pt x="77" y="1"/>
                  </a:moveTo>
                  <a:cubicBezTo>
                    <a:pt x="50" y="1"/>
                    <a:pt x="24" y="25"/>
                    <a:pt x="1" y="83"/>
                  </a:cubicBezTo>
                  <a:cubicBezTo>
                    <a:pt x="49" y="83"/>
                    <a:pt x="108" y="71"/>
                    <a:pt x="168" y="71"/>
                  </a:cubicBezTo>
                  <a:cubicBezTo>
                    <a:pt x="137" y="28"/>
                    <a:pt x="106"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5"/>
            <p:cNvSpPr/>
            <p:nvPr/>
          </p:nvSpPr>
          <p:spPr>
            <a:xfrm>
              <a:off x="6038850" y="1750350"/>
              <a:ext cx="3275" cy="1875"/>
            </a:xfrm>
            <a:custGeom>
              <a:avLst/>
              <a:gdLst/>
              <a:ahLst/>
              <a:cxnLst/>
              <a:rect l="l" t="t" r="r" b="b"/>
              <a:pathLst>
                <a:path w="131" h="75" extrusionOk="0">
                  <a:moveTo>
                    <a:pt x="83" y="0"/>
                  </a:moveTo>
                  <a:lnTo>
                    <a:pt x="0" y="48"/>
                  </a:lnTo>
                  <a:cubicBezTo>
                    <a:pt x="12" y="66"/>
                    <a:pt x="30" y="75"/>
                    <a:pt x="52" y="75"/>
                  </a:cubicBezTo>
                  <a:cubicBezTo>
                    <a:pt x="74" y="75"/>
                    <a:pt x="101" y="66"/>
                    <a:pt x="131" y="48"/>
                  </a:cubicBezTo>
                  <a:cubicBezTo>
                    <a:pt x="119" y="36"/>
                    <a:pt x="95"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5"/>
            <p:cNvSpPr/>
            <p:nvPr/>
          </p:nvSpPr>
          <p:spPr>
            <a:xfrm>
              <a:off x="6027525" y="1961750"/>
              <a:ext cx="3300" cy="2250"/>
            </a:xfrm>
            <a:custGeom>
              <a:avLst/>
              <a:gdLst/>
              <a:ahLst/>
              <a:cxnLst/>
              <a:rect l="l" t="t" r="r" b="b"/>
              <a:pathLst>
                <a:path w="132" h="90" extrusionOk="0">
                  <a:moveTo>
                    <a:pt x="71" y="1"/>
                  </a:moveTo>
                  <a:cubicBezTo>
                    <a:pt x="48" y="1"/>
                    <a:pt x="24" y="27"/>
                    <a:pt x="1" y="81"/>
                  </a:cubicBezTo>
                  <a:cubicBezTo>
                    <a:pt x="24" y="87"/>
                    <a:pt x="48" y="90"/>
                    <a:pt x="71" y="90"/>
                  </a:cubicBezTo>
                  <a:cubicBezTo>
                    <a:pt x="93" y="90"/>
                    <a:pt x="114" y="87"/>
                    <a:pt x="132" y="81"/>
                  </a:cubicBezTo>
                  <a:cubicBezTo>
                    <a:pt x="114" y="27"/>
                    <a:pt x="93"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5995075" y="2083800"/>
              <a:ext cx="3900" cy="2025"/>
            </a:xfrm>
            <a:custGeom>
              <a:avLst/>
              <a:gdLst/>
              <a:ahLst/>
              <a:cxnLst/>
              <a:rect l="l" t="t" r="r" b="b"/>
              <a:pathLst>
                <a:path w="156" h="81" extrusionOk="0">
                  <a:moveTo>
                    <a:pt x="74" y="0"/>
                  </a:moveTo>
                  <a:cubicBezTo>
                    <a:pt x="48" y="0"/>
                    <a:pt x="25" y="27"/>
                    <a:pt x="1" y="81"/>
                  </a:cubicBezTo>
                  <a:lnTo>
                    <a:pt x="156" y="81"/>
                  </a:lnTo>
                  <a:cubicBezTo>
                    <a:pt x="126" y="27"/>
                    <a:pt x="99" y="0"/>
                    <a:pt x="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5"/>
            <p:cNvSpPr/>
            <p:nvPr/>
          </p:nvSpPr>
          <p:spPr>
            <a:xfrm>
              <a:off x="6006100" y="2053350"/>
              <a:ext cx="3600" cy="2150"/>
            </a:xfrm>
            <a:custGeom>
              <a:avLst/>
              <a:gdLst/>
              <a:ahLst/>
              <a:cxnLst/>
              <a:rect l="l" t="t" r="r" b="b"/>
              <a:pathLst>
                <a:path w="144" h="86" extrusionOk="0">
                  <a:moveTo>
                    <a:pt x="0" y="1"/>
                  </a:moveTo>
                  <a:cubicBezTo>
                    <a:pt x="19" y="56"/>
                    <a:pt x="43" y="86"/>
                    <a:pt x="69" y="86"/>
                  </a:cubicBezTo>
                  <a:cubicBezTo>
                    <a:pt x="94" y="86"/>
                    <a:pt x="120" y="59"/>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5"/>
            <p:cNvSpPr/>
            <p:nvPr/>
          </p:nvSpPr>
          <p:spPr>
            <a:xfrm>
              <a:off x="6134975" y="1992650"/>
              <a:ext cx="3900" cy="3275"/>
            </a:xfrm>
            <a:custGeom>
              <a:avLst/>
              <a:gdLst/>
              <a:ahLst/>
              <a:cxnLst/>
              <a:rect l="l" t="t" r="r" b="b"/>
              <a:pathLst>
                <a:path w="156" h="131" extrusionOk="0">
                  <a:moveTo>
                    <a:pt x="1" y="0"/>
                  </a:moveTo>
                  <a:cubicBezTo>
                    <a:pt x="60" y="48"/>
                    <a:pt x="108" y="95"/>
                    <a:pt x="156" y="131"/>
                  </a:cubicBezTo>
                  <a:cubicBezTo>
                    <a:pt x="108" y="83"/>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65600" y="1807500"/>
              <a:ext cx="3875" cy="1800"/>
            </a:xfrm>
            <a:custGeom>
              <a:avLst/>
              <a:gdLst/>
              <a:ahLst/>
              <a:cxnLst/>
              <a:rect l="l" t="t" r="r" b="b"/>
              <a:pathLst>
                <a:path w="155" h="72" extrusionOk="0">
                  <a:moveTo>
                    <a:pt x="77" y="0"/>
                  </a:moveTo>
                  <a:cubicBezTo>
                    <a:pt x="51" y="0"/>
                    <a:pt x="24" y="24"/>
                    <a:pt x="0" y="72"/>
                  </a:cubicBezTo>
                  <a:lnTo>
                    <a:pt x="155" y="72"/>
                  </a:lnTo>
                  <a:cubicBezTo>
                    <a:pt x="131" y="24"/>
                    <a:pt x="104"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87325" y="1773550"/>
              <a:ext cx="3600" cy="1225"/>
            </a:xfrm>
            <a:custGeom>
              <a:avLst/>
              <a:gdLst/>
              <a:ahLst/>
              <a:cxnLst/>
              <a:rect l="l" t="t" r="r" b="b"/>
              <a:pathLst>
                <a:path w="144" h="49" extrusionOk="0">
                  <a:moveTo>
                    <a:pt x="0" y="1"/>
                  </a:moveTo>
                  <a:cubicBezTo>
                    <a:pt x="12" y="13"/>
                    <a:pt x="24" y="49"/>
                    <a:pt x="36" y="49"/>
                  </a:cubicBezTo>
                  <a:cubicBezTo>
                    <a:pt x="72" y="25"/>
                    <a:pt x="119" y="13"/>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15275" y="1793200"/>
              <a:ext cx="3900" cy="1825"/>
            </a:xfrm>
            <a:custGeom>
              <a:avLst/>
              <a:gdLst/>
              <a:ahLst/>
              <a:cxnLst/>
              <a:rect l="l" t="t" r="r" b="b"/>
              <a:pathLst>
                <a:path w="156" h="73" extrusionOk="0">
                  <a:moveTo>
                    <a:pt x="74" y="1"/>
                  </a:moveTo>
                  <a:cubicBezTo>
                    <a:pt x="49" y="1"/>
                    <a:pt x="25" y="25"/>
                    <a:pt x="1" y="72"/>
                  </a:cubicBezTo>
                  <a:lnTo>
                    <a:pt x="156" y="72"/>
                  </a:lnTo>
                  <a:cubicBezTo>
                    <a:pt x="126" y="25"/>
                    <a:pt x="99"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708450" y="1877750"/>
              <a:ext cx="2400" cy="3300"/>
            </a:xfrm>
            <a:custGeom>
              <a:avLst/>
              <a:gdLst/>
              <a:ahLst/>
              <a:cxnLst/>
              <a:rect l="l" t="t" r="r" b="b"/>
              <a:pathLst>
                <a:path w="96" h="132" extrusionOk="0">
                  <a:moveTo>
                    <a:pt x="0" y="0"/>
                  </a:moveTo>
                  <a:lnTo>
                    <a:pt x="0" y="131"/>
                  </a:lnTo>
                  <a:cubicBezTo>
                    <a:pt x="36" y="119"/>
                    <a:pt x="72" y="84"/>
                    <a:pt x="95" y="72"/>
                  </a:cubicBezTo>
                  <a:cubicBezTo>
                    <a:pt x="72" y="48"/>
                    <a:pt x="24"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5912925" y="1931625"/>
              <a:ext cx="3900" cy="3025"/>
            </a:xfrm>
            <a:custGeom>
              <a:avLst/>
              <a:gdLst/>
              <a:ahLst/>
              <a:cxnLst/>
              <a:rect l="l" t="t" r="r" b="b"/>
              <a:pathLst>
                <a:path w="156" h="121" extrusionOk="0">
                  <a:moveTo>
                    <a:pt x="155" y="0"/>
                  </a:moveTo>
                  <a:cubicBezTo>
                    <a:pt x="108" y="24"/>
                    <a:pt x="48" y="72"/>
                    <a:pt x="1" y="119"/>
                  </a:cubicBezTo>
                  <a:cubicBezTo>
                    <a:pt x="10" y="120"/>
                    <a:pt x="19" y="121"/>
                    <a:pt x="27" y="121"/>
                  </a:cubicBezTo>
                  <a:cubicBezTo>
                    <a:pt x="112" y="121"/>
                    <a:pt x="134" y="6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5895075" y="1776550"/>
              <a:ext cx="3300" cy="2350"/>
            </a:xfrm>
            <a:custGeom>
              <a:avLst/>
              <a:gdLst/>
              <a:ahLst/>
              <a:cxnLst/>
              <a:rect l="l" t="t" r="r" b="b"/>
              <a:pathLst>
                <a:path w="132" h="94" extrusionOk="0">
                  <a:moveTo>
                    <a:pt x="0" y="0"/>
                  </a:moveTo>
                  <a:cubicBezTo>
                    <a:pt x="20" y="60"/>
                    <a:pt x="40" y="93"/>
                    <a:pt x="64" y="93"/>
                  </a:cubicBezTo>
                  <a:cubicBezTo>
                    <a:pt x="83" y="93"/>
                    <a:pt x="105" y="72"/>
                    <a:pt x="131" y="24"/>
                  </a:cubicBezTo>
                  <a:cubicBezTo>
                    <a:pt x="96" y="12"/>
                    <a:pt x="48"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5926625" y="1852750"/>
              <a:ext cx="4200" cy="1800"/>
            </a:xfrm>
            <a:custGeom>
              <a:avLst/>
              <a:gdLst/>
              <a:ahLst/>
              <a:cxnLst/>
              <a:rect l="l" t="t" r="r" b="b"/>
              <a:pathLst>
                <a:path w="168" h="72" extrusionOk="0">
                  <a:moveTo>
                    <a:pt x="0" y="0"/>
                  </a:moveTo>
                  <a:cubicBezTo>
                    <a:pt x="30" y="48"/>
                    <a:pt x="60" y="71"/>
                    <a:pt x="88" y="71"/>
                  </a:cubicBezTo>
                  <a:cubicBezTo>
                    <a:pt x="116" y="71"/>
                    <a:pt x="143"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5937925" y="2051450"/>
              <a:ext cx="3600" cy="1925"/>
            </a:xfrm>
            <a:custGeom>
              <a:avLst/>
              <a:gdLst/>
              <a:ahLst/>
              <a:cxnLst/>
              <a:rect l="l" t="t" r="r" b="b"/>
              <a:pathLst>
                <a:path w="144" h="77" extrusionOk="0">
                  <a:moveTo>
                    <a:pt x="66" y="1"/>
                  </a:moveTo>
                  <a:cubicBezTo>
                    <a:pt x="39" y="1"/>
                    <a:pt x="17" y="24"/>
                    <a:pt x="1" y="65"/>
                  </a:cubicBezTo>
                  <a:cubicBezTo>
                    <a:pt x="60" y="65"/>
                    <a:pt x="108" y="77"/>
                    <a:pt x="144" y="77"/>
                  </a:cubicBezTo>
                  <a:cubicBezTo>
                    <a:pt x="132" y="65"/>
                    <a:pt x="120" y="29"/>
                    <a:pt x="108" y="17"/>
                  </a:cubicBezTo>
                  <a:cubicBezTo>
                    <a:pt x="93" y="6"/>
                    <a:pt x="79"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5830475" y="1798875"/>
              <a:ext cx="3600" cy="1800"/>
            </a:xfrm>
            <a:custGeom>
              <a:avLst/>
              <a:gdLst/>
              <a:ahLst/>
              <a:cxnLst/>
              <a:rect l="l" t="t" r="r" b="b"/>
              <a:pathLst>
                <a:path w="144" h="72" extrusionOk="0">
                  <a:moveTo>
                    <a:pt x="1" y="0"/>
                  </a:moveTo>
                  <a:cubicBezTo>
                    <a:pt x="13" y="12"/>
                    <a:pt x="13" y="48"/>
                    <a:pt x="36" y="60"/>
                  </a:cubicBezTo>
                  <a:cubicBezTo>
                    <a:pt x="51" y="67"/>
                    <a:pt x="65" y="71"/>
                    <a:pt x="78" y="71"/>
                  </a:cubicBezTo>
                  <a:cubicBezTo>
                    <a:pt x="105" y="71"/>
                    <a:pt x="127" y="53"/>
                    <a:pt x="144" y="12"/>
                  </a:cubicBezTo>
                  <a:cubicBezTo>
                    <a:pt x="84" y="0"/>
                    <a:pt x="3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869775" y="2067950"/>
              <a:ext cx="3900" cy="3300"/>
            </a:xfrm>
            <a:custGeom>
              <a:avLst/>
              <a:gdLst/>
              <a:ahLst/>
              <a:cxnLst/>
              <a:rect l="l" t="t" r="r" b="b"/>
              <a:pathLst>
                <a:path w="156" h="132" extrusionOk="0">
                  <a:moveTo>
                    <a:pt x="155" y="0"/>
                  </a:moveTo>
                  <a:cubicBezTo>
                    <a:pt x="107" y="36"/>
                    <a:pt x="48" y="84"/>
                    <a:pt x="0" y="131"/>
                  </a:cubicBezTo>
                  <a:cubicBezTo>
                    <a:pt x="48" y="84"/>
                    <a:pt x="10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851325" y="1922350"/>
              <a:ext cx="4475" cy="1850"/>
            </a:xfrm>
            <a:custGeom>
              <a:avLst/>
              <a:gdLst/>
              <a:ahLst/>
              <a:cxnLst/>
              <a:rect l="l" t="t" r="r" b="b"/>
              <a:pathLst>
                <a:path w="179" h="74" extrusionOk="0">
                  <a:moveTo>
                    <a:pt x="92" y="1"/>
                  </a:moveTo>
                  <a:cubicBezTo>
                    <a:pt x="62" y="1"/>
                    <a:pt x="31" y="25"/>
                    <a:pt x="0" y="62"/>
                  </a:cubicBezTo>
                  <a:cubicBezTo>
                    <a:pt x="60" y="74"/>
                    <a:pt x="119" y="74"/>
                    <a:pt x="179" y="74"/>
                  </a:cubicBezTo>
                  <a:cubicBezTo>
                    <a:pt x="150" y="22"/>
                    <a:pt x="12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5866500" y="2071225"/>
              <a:ext cx="3300" cy="3600"/>
            </a:xfrm>
            <a:custGeom>
              <a:avLst/>
              <a:gdLst/>
              <a:ahLst/>
              <a:cxnLst/>
              <a:rect l="l" t="t" r="r" b="b"/>
              <a:pathLst>
                <a:path w="132" h="144" extrusionOk="0">
                  <a:moveTo>
                    <a:pt x="131" y="0"/>
                  </a:moveTo>
                  <a:cubicBezTo>
                    <a:pt x="84" y="48"/>
                    <a:pt x="48" y="107"/>
                    <a:pt x="0" y="143"/>
                  </a:cubicBezTo>
                  <a:cubicBezTo>
                    <a:pt x="48" y="107"/>
                    <a:pt x="84" y="6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5"/>
            <p:cNvSpPr/>
            <p:nvPr/>
          </p:nvSpPr>
          <p:spPr>
            <a:xfrm>
              <a:off x="5395900" y="2309350"/>
              <a:ext cx="184575" cy="34850"/>
            </a:xfrm>
            <a:custGeom>
              <a:avLst/>
              <a:gdLst/>
              <a:ahLst/>
              <a:cxnLst/>
              <a:rect l="l" t="t" r="r" b="b"/>
              <a:pathLst>
                <a:path w="7383" h="1394" extrusionOk="0">
                  <a:moveTo>
                    <a:pt x="512" y="0"/>
                  </a:moveTo>
                  <a:cubicBezTo>
                    <a:pt x="274" y="12"/>
                    <a:pt x="1" y="24"/>
                    <a:pt x="24" y="345"/>
                  </a:cubicBezTo>
                  <a:cubicBezTo>
                    <a:pt x="60" y="560"/>
                    <a:pt x="322" y="524"/>
                    <a:pt x="501" y="536"/>
                  </a:cubicBezTo>
                  <a:cubicBezTo>
                    <a:pt x="751" y="560"/>
                    <a:pt x="1013" y="560"/>
                    <a:pt x="1263" y="643"/>
                  </a:cubicBezTo>
                  <a:cubicBezTo>
                    <a:pt x="1394" y="667"/>
                    <a:pt x="1513" y="679"/>
                    <a:pt x="1644" y="703"/>
                  </a:cubicBezTo>
                  <a:cubicBezTo>
                    <a:pt x="1727" y="715"/>
                    <a:pt x="1775" y="726"/>
                    <a:pt x="1846" y="726"/>
                  </a:cubicBezTo>
                  <a:cubicBezTo>
                    <a:pt x="1929" y="762"/>
                    <a:pt x="2025" y="774"/>
                    <a:pt x="2108" y="798"/>
                  </a:cubicBezTo>
                  <a:cubicBezTo>
                    <a:pt x="2453" y="905"/>
                    <a:pt x="2834" y="822"/>
                    <a:pt x="3179" y="965"/>
                  </a:cubicBezTo>
                  <a:lnTo>
                    <a:pt x="3215" y="1000"/>
                  </a:lnTo>
                  <a:lnTo>
                    <a:pt x="3251" y="977"/>
                  </a:lnTo>
                  <a:cubicBezTo>
                    <a:pt x="3846" y="1012"/>
                    <a:pt x="4442" y="977"/>
                    <a:pt x="5037" y="1096"/>
                  </a:cubicBezTo>
                  <a:cubicBezTo>
                    <a:pt x="5799" y="1262"/>
                    <a:pt x="6561" y="1369"/>
                    <a:pt x="7335" y="1393"/>
                  </a:cubicBezTo>
                  <a:cubicBezTo>
                    <a:pt x="7344" y="1375"/>
                    <a:pt x="7353" y="1350"/>
                    <a:pt x="7368" y="1350"/>
                  </a:cubicBezTo>
                  <a:cubicBezTo>
                    <a:pt x="7372" y="1350"/>
                    <a:pt x="7377" y="1352"/>
                    <a:pt x="7382" y="1358"/>
                  </a:cubicBezTo>
                  <a:cubicBezTo>
                    <a:pt x="7299" y="977"/>
                    <a:pt x="6906" y="893"/>
                    <a:pt x="6751" y="584"/>
                  </a:cubicBezTo>
                  <a:cubicBezTo>
                    <a:pt x="6437" y="501"/>
                    <a:pt x="6118" y="482"/>
                    <a:pt x="5797" y="482"/>
                  </a:cubicBezTo>
                  <a:cubicBezTo>
                    <a:pt x="5527" y="482"/>
                    <a:pt x="5255" y="496"/>
                    <a:pt x="4985" y="496"/>
                  </a:cubicBezTo>
                  <a:cubicBezTo>
                    <a:pt x="4883" y="496"/>
                    <a:pt x="4781" y="494"/>
                    <a:pt x="4680" y="488"/>
                  </a:cubicBezTo>
                  <a:cubicBezTo>
                    <a:pt x="4552" y="488"/>
                    <a:pt x="4425" y="495"/>
                    <a:pt x="4299" y="495"/>
                  </a:cubicBezTo>
                  <a:cubicBezTo>
                    <a:pt x="4131" y="495"/>
                    <a:pt x="3967" y="483"/>
                    <a:pt x="3811" y="429"/>
                  </a:cubicBezTo>
                  <a:cubicBezTo>
                    <a:pt x="3751" y="405"/>
                    <a:pt x="3668" y="381"/>
                    <a:pt x="3596" y="381"/>
                  </a:cubicBezTo>
                  <a:cubicBezTo>
                    <a:pt x="3489" y="369"/>
                    <a:pt x="3378" y="368"/>
                    <a:pt x="3265" y="368"/>
                  </a:cubicBezTo>
                  <a:cubicBezTo>
                    <a:pt x="3233" y="368"/>
                    <a:pt x="3200" y="368"/>
                    <a:pt x="3168" y="368"/>
                  </a:cubicBezTo>
                  <a:cubicBezTo>
                    <a:pt x="2973" y="368"/>
                    <a:pt x="2775" y="364"/>
                    <a:pt x="2584" y="310"/>
                  </a:cubicBezTo>
                  <a:cubicBezTo>
                    <a:pt x="2525" y="298"/>
                    <a:pt x="2453" y="286"/>
                    <a:pt x="2394" y="262"/>
                  </a:cubicBezTo>
                  <a:cubicBezTo>
                    <a:pt x="2239" y="238"/>
                    <a:pt x="2096" y="203"/>
                    <a:pt x="1941" y="167"/>
                  </a:cubicBezTo>
                  <a:lnTo>
                    <a:pt x="1763" y="119"/>
                  </a:lnTo>
                  <a:cubicBezTo>
                    <a:pt x="1584" y="84"/>
                    <a:pt x="1405" y="84"/>
                    <a:pt x="1227" y="48"/>
                  </a:cubicBezTo>
                  <a:cubicBezTo>
                    <a:pt x="1167" y="24"/>
                    <a:pt x="1108" y="24"/>
                    <a:pt x="1048" y="24"/>
                  </a:cubicBezTo>
                  <a:cubicBezTo>
                    <a:pt x="1011" y="31"/>
                    <a:pt x="974" y="34"/>
                    <a:pt x="937" y="34"/>
                  </a:cubicBezTo>
                  <a:cubicBezTo>
                    <a:pt x="855" y="34"/>
                    <a:pt x="773" y="20"/>
                    <a:pt x="691" y="12"/>
                  </a:cubicBezTo>
                  <a:cubicBezTo>
                    <a:pt x="632" y="12"/>
                    <a:pt x="572" y="0"/>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5"/>
            <p:cNvSpPr/>
            <p:nvPr/>
          </p:nvSpPr>
          <p:spPr>
            <a:xfrm>
              <a:off x="5863825" y="2637075"/>
              <a:ext cx="167900" cy="18775"/>
            </a:xfrm>
            <a:custGeom>
              <a:avLst/>
              <a:gdLst/>
              <a:ahLst/>
              <a:cxnLst/>
              <a:rect l="l" t="t" r="r" b="b"/>
              <a:pathLst>
                <a:path w="6716" h="751" extrusionOk="0">
                  <a:moveTo>
                    <a:pt x="391" y="0"/>
                  </a:moveTo>
                  <a:cubicBezTo>
                    <a:pt x="290" y="0"/>
                    <a:pt x="190" y="11"/>
                    <a:pt x="95" y="36"/>
                  </a:cubicBezTo>
                  <a:cubicBezTo>
                    <a:pt x="0" y="190"/>
                    <a:pt x="155" y="238"/>
                    <a:pt x="238" y="310"/>
                  </a:cubicBezTo>
                  <a:lnTo>
                    <a:pt x="3370" y="536"/>
                  </a:lnTo>
                  <a:cubicBezTo>
                    <a:pt x="4344" y="605"/>
                    <a:pt x="5308" y="751"/>
                    <a:pt x="6304" y="751"/>
                  </a:cubicBezTo>
                  <a:cubicBezTo>
                    <a:pt x="6342" y="751"/>
                    <a:pt x="6380" y="750"/>
                    <a:pt x="6418" y="750"/>
                  </a:cubicBezTo>
                  <a:cubicBezTo>
                    <a:pt x="6537" y="643"/>
                    <a:pt x="6715" y="571"/>
                    <a:pt x="6465" y="393"/>
                  </a:cubicBezTo>
                  <a:cubicBezTo>
                    <a:pt x="6028" y="238"/>
                    <a:pt x="5576" y="232"/>
                    <a:pt x="5124" y="232"/>
                  </a:cubicBezTo>
                  <a:cubicBezTo>
                    <a:pt x="5082" y="232"/>
                    <a:pt x="5040" y="232"/>
                    <a:pt x="4998" y="232"/>
                  </a:cubicBezTo>
                  <a:cubicBezTo>
                    <a:pt x="4691" y="232"/>
                    <a:pt x="4385" y="229"/>
                    <a:pt x="4084" y="179"/>
                  </a:cubicBezTo>
                  <a:cubicBezTo>
                    <a:pt x="3994" y="197"/>
                    <a:pt x="3906" y="203"/>
                    <a:pt x="3818" y="203"/>
                  </a:cubicBezTo>
                  <a:cubicBezTo>
                    <a:pt x="3674" y="203"/>
                    <a:pt x="3530" y="186"/>
                    <a:pt x="3382" y="179"/>
                  </a:cubicBezTo>
                  <a:cubicBezTo>
                    <a:pt x="2755" y="130"/>
                    <a:pt x="2129" y="32"/>
                    <a:pt x="1496" y="32"/>
                  </a:cubicBezTo>
                  <a:cubicBezTo>
                    <a:pt x="1359" y="32"/>
                    <a:pt x="1221" y="37"/>
                    <a:pt x="1084" y="48"/>
                  </a:cubicBezTo>
                  <a:cubicBezTo>
                    <a:pt x="1042" y="83"/>
                    <a:pt x="994" y="101"/>
                    <a:pt x="947" y="101"/>
                  </a:cubicBezTo>
                  <a:cubicBezTo>
                    <a:pt x="899" y="101"/>
                    <a:pt x="851" y="83"/>
                    <a:pt x="810" y="48"/>
                  </a:cubicBezTo>
                  <a:cubicBezTo>
                    <a:pt x="672" y="20"/>
                    <a:pt x="530"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5905200" y="2379000"/>
              <a:ext cx="146175" cy="15500"/>
            </a:xfrm>
            <a:custGeom>
              <a:avLst/>
              <a:gdLst/>
              <a:ahLst/>
              <a:cxnLst/>
              <a:rect l="l" t="t" r="r" b="b"/>
              <a:pathLst>
                <a:path w="5847" h="620" extrusionOk="0">
                  <a:moveTo>
                    <a:pt x="3262" y="0"/>
                  </a:moveTo>
                  <a:cubicBezTo>
                    <a:pt x="3154" y="24"/>
                    <a:pt x="3045" y="30"/>
                    <a:pt x="2935" y="30"/>
                  </a:cubicBezTo>
                  <a:cubicBezTo>
                    <a:pt x="2807" y="30"/>
                    <a:pt x="2679" y="22"/>
                    <a:pt x="2551" y="22"/>
                  </a:cubicBezTo>
                  <a:cubicBezTo>
                    <a:pt x="2402" y="22"/>
                    <a:pt x="2254" y="33"/>
                    <a:pt x="2108" y="84"/>
                  </a:cubicBezTo>
                  <a:cubicBezTo>
                    <a:pt x="2071" y="215"/>
                    <a:pt x="2039" y="259"/>
                    <a:pt x="2009" y="259"/>
                  </a:cubicBezTo>
                  <a:cubicBezTo>
                    <a:pt x="1947" y="259"/>
                    <a:pt x="1894" y="67"/>
                    <a:pt x="1828" y="67"/>
                  </a:cubicBezTo>
                  <a:cubicBezTo>
                    <a:pt x="1822" y="67"/>
                    <a:pt x="1816" y="68"/>
                    <a:pt x="1810" y="72"/>
                  </a:cubicBezTo>
                  <a:cubicBezTo>
                    <a:pt x="1710" y="42"/>
                    <a:pt x="1616" y="20"/>
                    <a:pt x="1527" y="20"/>
                  </a:cubicBezTo>
                  <a:cubicBezTo>
                    <a:pt x="1404" y="20"/>
                    <a:pt x="1289" y="61"/>
                    <a:pt x="1179" y="179"/>
                  </a:cubicBezTo>
                  <a:cubicBezTo>
                    <a:pt x="1143" y="274"/>
                    <a:pt x="1191" y="322"/>
                    <a:pt x="1262" y="357"/>
                  </a:cubicBezTo>
                  <a:cubicBezTo>
                    <a:pt x="1131" y="357"/>
                    <a:pt x="1143" y="215"/>
                    <a:pt x="1072" y="155"/>
                  </a:cubicBezTo>
                  <a:cubicBezTo>
                    <a:pt x="916" y="55"/>
                    <a:pt x="760" y="4"/>
                    <a:pt x="604" y="4"/>
                  </a:cubicBezTo>
                  <a:cubicBezTo>
                    <a:pt x="462" y="4"/>
                    <a:pt x="320" y="46"/>
                    <a:pt x="179" y="131"/>
                  </a:cubicBezTo>
                  <a:cubicBezTo>
                    <a:pt x="0" y="560"/>
                    <a:pt x="548" y="238"/>
                    <a:pt x="548" y="488"/>
                  </a:cubicBezTo>
                  <a:cubicBezTo>
                    <a:pt x="645" y="563"/>
                    <a:pt x="741" y="577"/>
                    <a:pt x="841" y="577"/>
                  </a:cubicBezTo>
                  <a:cubicBezTo>
                    <a:pt x="901" y="577"/>
                    <a:pt x="962" y="572"/>
                    <a:pt x="1024" y="572"/>
                  </a:cubicBezTo>
                  <a:lnTo>
                    <a:pt x="5763" y="619"/>
                  </a:lnTo>
                  <a:cubicBezTo>
                    <a:pt x="5846" y="500"/>
                    <a:pt x="5846" y="393"/>
                    <a:pt x="5775" y="274"/>
                  </a:cubicBezTo>
                  <a:cubicBezTo>
                    <a:pt x="5411" y="54"/>
                    <a:pt x="5025" y="7"/>
                    <a:pt x="4633" y="7"/>
                  </a:cubicBezTo>
                  <a:cubicBezTo>
                    <a:pt x="4338" y="7"/>
                    <a:pt x="4040" y="33"/>
                    <a:pt x="3746" y="33"/>
                  </a:cubicBezTo>
                  <a:cubicBezTo>
                    <a:pt x="3583" y="33"/>
                    <a:pt x="3422" y="25"/>
                    <a:pt x="3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5232475" y="2373050"/>
              <a:ext cx="47650" cy="135775"/>
            </a:xfrm>
            <a:custGeom>
              <a:avLst/>
              <a:gdLst/>
              <a:ahLst/>
              <a:cxnLst/>
              <a:rect l="l" t="t" r="r" b="b"/>
              <a:pathLst>
                <a:path w="1906" h="5431" extrusionOk="0">
                  <a:moveTo>
                    <a:pt x="1418" y="0"/>
                  </a:moveTo>
                  <a:cubicBezTo>
                    <a:pt x="1275" y="0"/>
                    <a:pt x="1180" y="12"/>
                    <a:pt x="1120" y="143"/>
                  </a:cubicBezTo>
                  <a:cubicBezTo>
                    <a:pt x="942" y="834"/>
                    <a:pt x="620" y="1453"/>
                    <a:pt x="370" y="2108"/>
                  </a:cubicBezTo>
                  <a:cubicBezTo>
                    <a:pt x="108" y="2870"/>
                    <a:pt x="1" y="3655"/>
                    <a:pt x="49" y="4465"/>
                  </a:cubicBezTo>
                  <a:cubicBezTo>
                    <a:pt x="84" y="4786"/>
                    <a:pt x="1" y="5120"/>
                    <a:pt x="203" y="5417"/>
                  </a:cubicBezTo>
                  <a:cubicBezTo>
                    <a:pt x="248" y="5427"/>
                    <a:pt x="287" y="5431"/>
                    <a:pt x="322" y="5431"/>
                  </a:cubicBezTo>
                  <a:cubicBezTo>
                    <a:pt x="596" y="5431"/>
                    <a:pt x="551" y="5157"/>
                    <a:pt x="572" y="4977"/>
                  </a:cubicBezTo>
                  <a:cubicBezTo>
                    <a:pt x="620" y="4584"/>
                    <a:pt x="727" y="4191"/>
                    <a:pt x="787" y="3810"/>
                  </a:cubicBezTo>
                  <a:cubicBezTo>
                    <a:pt x="799" y="3727"/>
                    <a:pt x="823" y="3655"/>
                    <a:pt x="823" y="3584"/>
                  </a:cubicBezTo>
                  <a:cubicBezTo>
                    <a:pt x="918" y="3036"/>
                    <a:pt x="1073" y="2500"/>
                    <a:pt x="1204" y="1941"/>
                  </a:cubicBezTo>
                  <a:cubicBezTo>
                    <a:pt x="1215" y="1881"/>
                    <a:pt x="1251" y="1822"/>
                    <a:pt x="1263" y="1750"/>
                  </a:cubicBezTo>
                  <a:cubicBezTo>
                    <a:pt x="1370" y="1405"/>
                    <a:pt x="1465" y="1048"/>
                    <a:pt x="1656" y="738"/>
                  </a:cubicBezTo>
                  <a:cubicBezTo>
                    <a:pt x="1906" y="381"/>
                    <a:pt x="1656" y="191"/>
                    <a:pt x="1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5717975" y="2552525"/>
              <a:ext cx="102700" cy="16325"/>
            </a:xfrm>
            <a:custGeom>
              <a:avLst/>
              <a:gdLst/>
              <a:ahLst/>
              <a:cxnLst/>
              <a:rect l="l" t="t" r="r" b="b"/>
              <a:pathLst>
                <a:path w="4108" h="653" extrusionOk="0">
                  <a:moveTo>
                    <a:pt x="488" y="1"/>
                  </a:moveTo>
                  <a:cubicBezTo>
                    <a:pt x="369" y="203"/>
                    <a:pt x="107" y="48"/>
                    <a:pt x="0" y="239"/>
                  </a:cubicBezTo>
                  <a:cubicBezTo>
                    <a:pt x="12" y="263"/>
                    <a:pt x="12" y="298"/>
                    <a:pt x="36" y="298"/>
                  </a:cubicBezTo>
                  <a:cubicBezTo>
                    <a:pt x="425" y="433"/>
                    <a:pt x="819" y="554"/>
                    <a:pt x="1215" y="554"/>
                  </a:cubicBezTo>
                  <a:cubicBezTo>
                    <a:pt x="1448" y="554"/>
                    <a:pt x="1683" y="511"/>
                    <a:pt x="1917" y="405"/>
                  </a:cubicBezTo>
                  <a:cubicBezTo>
                    <a:pt x="1957" y="389"/>
                    <a:pt x="1992" y="382"/>
                    <a:pt x="2023" y="382"/>
                  </a:cubicBezTo>
                  <a:cubicBezTo>
                    <a:pt x="2103" y="382"/>
                    <a:pt x="2161" y="424"/>
                    <a:pt x="2238" y="441"/>
                  </a:cubicBezTo>
                  <a:cubicBezTo>
                    <a:pt x="2649" y="499"/>
                    <a:pt x="3065" y="652"/>
                    <a:pt x="3487" y="652"/>
                  </a:cubicBezTo>
                  <a:cubicBezTo>
                    <a:pt x="3677" y="652"/>
                    <a:pt x="3868" y="621"/>
                    <a:pt x="4060" y="536"/>
                  </a:cubicBezTo>
                  <a:cubicBezTo>
                    <a:pt x="4108" y="477"/>
                    <a:pt x="4108" y="441"/>
                    <a:pt x="4060" y="417"/>
                  </a:cubicBezTo>
                  <a:cubicBezTo>
                    <a:pt x="3929" y="322"/>
                    <a:pt x="3870" y="155"/>
                    <a:pt x="3620" y="155"/>
                  </a:cubicBezTo>
                  <a:cubicBezTo>
                    <a:pt x="2774" y="155"/>
                    <a:pt x="1929" y="84"/>
                    <a:pt x="1095" y="48"/>
                  </a:cubicBezTo>
                  <a:cubicBezTo>
                    <a:pt x="1086" y="48"/>
                    <a:pt x="1077" y="47"/>
                    <a:pt x="1068" y="47"/>
                  </a:cubicBezTo>
                  <a:cubicBezTo>
                    <a:pt x="955" y="47"/>
                    <a:pt x="842" y="86"/>
                    <a:pt x="729" y="86"/>
                  </a:cubicBezTo>
                  <a:cubicBezTo>
                    <a:pt x="649" y="86"/>
                    <a:pt x="568" y="67"/>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680450" y="2421500"/>
              <a:ext cx="169100" cy="9275"/>
            </a:xfrm>
            <a:custGeom>
              <a:avLst/>
              <a:gdLst/>
              <a:ahLst/>
              <a:cxnLst/>
              <a:rect l="l" t="t" r="r" b="b"/>
              <a:pathLst>
                <a:path w="6764" h="371" extrusionOk="0">
                  <a:moveTo>
                    <a:pt x="3200" y="1"/>
                  </a:moveTo>
                  <a:cubicBezTo>
                    <a:pt x="2412" y="1"/>
                    <a:pt x="1623" y="29"/>
                    <a:pt x="834" y="62"/>
                  </a:cubicBezTo>
                  <a:cubicBezTo>
                    <a:pt x="769" y="110"/>
                    <a:pt x="697" y="134"/>
                    <a:pt x="626" y="134"/>
                  </a:cubicBezTo>
                  <a:cubicBezTo>
                    <a:pt x="555" y="134"/>
                    <a:pt x="483" y="110"/>
                    <a:pt x="418" y="62"/>
                  </a:cubicBezTo>
                  <a:lnTo>
                    <a:pt x="251" y="62"/>
                  </a:lnTo>
                  <a:cubicBezTo>
                    <a:pt x="179" y="158"/>
                    <a:pt x="25" y="98"/>
                    <a:pt x="1" y="217"/>
                  </a:cubicBezTo>
                  <a:cubicBezTo>
                    <a:pt x="140" y="339"/>
                    <a:pt x="291" y="370"/>
                    <a:pt x="448" y="370"/>
                  </a:cubicBezTo>
                  <a:cubicBezTo>
                    <a:pt x="612" y="370"/>
                    <a:pt x="783" y="336"/>
                    <a:pt x="953" y="336"/>
                  </a:cubicBezTo>
                  <a:cubicBezTo>
                    <a:pt x="1391" y="336"/>
                    <a:pt x="1838" y="272"/>
                    <a:pt x="2293" y="272"/>
                  </a:cubicBezTo>
                  <a:cubicBezTo>
                    <a:pt x="2359" y="272"/>
                    <a:pt x="2424" y="274"/>
                    <a:pt x="2489" y="277"/>
                  </a:cubicBezTo>
                  <a:cubicBezTo>
                    <a:pt x="3568" y="313"/>
                    <a:pt x="4653" y="364"/>
                    <a:pt x="5740" y="364"/>
                  </a:cubicBezTo>
                  <a:cubicBezTo>
                    <a:pt x="6069" y="364"/>
                    <a:pt x="6399" y="359"/>
                    <a:pt x="6728" y="348"/>
                  </a:cubicBezTo>
                  <a:cubicBezTo>
                    <a:pt x="6764" y="300"/>
                    <a:pt x="6764" y="265"/>
                    <a:pt x="6728" y="217"/>
                  </a:cubicBezTo>
                  <a:cubicBezTo>
                    <a:pt x="6625" y="123"/>
                    <a:pt x="6516" y="96"/>
                    <a:pt x="6406" y="96"/>
                  </a:cubicBezTo>
                  <a:cubicBezTo>
                    <a:pt x="6254" y="96"/>
                    <a:pt x="6100" y="148"/>
                    <a:pt x="5955" y="148"/>
                  </a:cubicBezTo>
                  <a:cubicBezTo>
                    <a:pt x="5939" y="148"/>
                    <a:pt x="5922" y="147"/>
                    <a:pt x="5906" y="146"/>
                  </a:cubicBezTo>
                  <a:cubicBezTo>
                    <a:pt x="5004" y="38"/>
                    <a:pt x="4102" y="1"/>
                    <a:pt x="3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758150" y="2368500"/>
              <a:ext cx="99150" cy="18250"/>
            </a:xfrm>
            <a:custGeom>
              <a:avLst/>
              <a:gdLst/>
              <a:ahLst/>
              <a:cxnLst/>
              <a:rect l="l" t="t" r="r" b="b"/>
              <a:pathLst>
                <a:path w="3966" h="730" extrusionOk="0">
                  <a:moveTo>
                    <a:pt x="2826" y="1"/>
                  </a:moveTo>
                  <a:cubicBezTo>
                    <a:pt x="2732" y="1"/>
                    <a:pt x="2636" y="13"/>
                    <a:pt x="2536" y="39"/>
                  </a:cubicBezTo>
                  <a:cubicBezTo>
                    <a:pt x="2334" y="206"/>
                    <a:pt x="2072" y="146"/>
                    <a:pt x="1882" y="301"/>
                  </a:cubicBezTo>
                  <a:cubicBezTo>
                    <a:pt x="1715" y="332"/>
                    <a:pt x="1552" y="349"/>
                    <a:pt x="1390" y="349"/>
                  </a:cubicBezTo>
                  <a:cubicBezTo>
                    <a:pt x="1171" y="349"/>
                    <a:pt x="953" y="317"/>
                    <a:pt x="727" y="242"/>
                  </a:cubicBezTo>
                  <a:cubicBezTo>
                    <a:pt x="613" y="202"/>
                    <a:pt x="494" y="173"/>
                    <a:pt x="376" y="173"/>
                  </a:cubicBezTo>
                  <a:cubicBezTo>
                    <a:pt x="247" y="173"/>
                    <a:pt x="119" y="208"/>
                    <a:pt x="0" y="301"/>
                  </a:cubicBezTo>
                  <a:cubicBezTo>
                    <a:pt x="12" y="480"/>
                    <a:pt x="250" y="444"/>
                    <a:pt x="286" y="587"/>
                  </a:cubicBezTo>
                  <a:cubicBezTo>
                    <a:pt x="358" y="623"/>
                    <a:pt x="417" y="682"/>
                    <a:pt x="477" y="682"/>
                  </a:cubicBezTo>
                  <a:cubicBezTo>
                    <a:pt x="1608" y="694"/>
                    <a:pt x="2751" y="706"/>
                    <a:pt x="3882" y="730"/>
                  </a:cubicBezTo>
                  <a:cubicBezTo>
                    <a:pt x="3965" y="575"/>
                    <a:pt x="3870" y="456"/>
                    <a:pt x="3787" y="361"/>
                  </a:cubicBezTo>
                  <a:cubicBezTo>
                    <a:pt x="3703" y="277"/>
                    <a:pt x="3620" y="218"/>
                    <a:pt x="3525" y="182"/>
                  </a:cubicBezTo>
                  <a:cubicBezTo>
                    <a:pt x="3293" y="79"/>
                    <a:pt x="3067" y="1"/>
                    <a:pt x="2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5403350" y="2369175"/>
              <a:ext cx="206300" cy="10875"/>
            </a:xfrm>
            <a:custGeom>
              <a:avLst/>
              <a:gdLst/>
              <a:ahLst/>
              <a:cxnLst/>
              <a:rect l="l" t="t" r="r" b="b"/>
              <a:pathLst>
                <a:path w="8252" h="435" extrusionOk="0">
                  <a:moveTo>
                    <a:pt x="1012" y="0"/>
                  </a:moveTo>
                  <a:cubicBezTo>
                    <a:pt x="965" y="12"/>
                    <a:pt x="905" y="12"/>
                    <a:pt x="857" y="36"/>
                  </a:cubicBezTo>
                  <a:cubicBezTo>
                    <a:pt x="803" y="73"/>
                    <a:pt x="741" y="85"/>
                    <a:pt x="675" y="85"/>
                  </a:cubicBezTo>
                  <a:cubicBezTo>
                    <a:pt x="557" y="85"/>
                    <a:pt x="427" y="46"/>
                    <a:pt x="309" y="46"/>
                  </a:cubicBezTo>
                  <a:cubicBezTo>
                    <a:pt x="179" y="46"/>
                    <a:pt x="65" y="94"/>
                    <a:pt x="0" y="298"/>
                  </a:cubicBezTo>
                  <a:lnTo>
                    <a:pt x="12" y="298"/>
                  </a:lnTo>
                  <a:cubicBezTo>
                    <a:pt x="191" y="334"/>
                    <a:pt x="369" y="352"/>
                    <a:pt x="548" y="352"/>
                  </a:cubicBezTo>
                  <a:cubicBezTo>
                    <a:pt x="726" y="352"/>
                    <a:pt x="905" y="334"/>
                    <a:pt x="1084" y="298"/>
                  </a:cubicBezTo>
                  <a:lnTo>
                    <a:pt x="1107" y="298"/>
                  </a:lnTo>
                  <a:cubicBezTo>
                    <a:pt x="1428" y="345"/>
                    <a:pt x="1751" y="358"/>
                    <a:pt x="2073" y="358"/>
                  </a:cubicBezTo>
                  <a:cubicBezTo>
                    <a:pt x="2477" y="358"/>
                    <a:pt x="2881" y="338"/>
                    <a:pt x="3286" y="338"/>
                  </a:cubicBezTo>
                  <a:cubicBezTo>
                    <a:pt x="3627" y="338"/>
                    <a:pt x="3969" y="352"/>
                    <a:pt x="4310" y="405"/>
                  </a:cubicBezTo>
                  <a:cubicBezTo>
                    <a:pt x="4705" y="427"/>
                    <a:pt x="5099" y="434"/>
                    <a:pt x="5494" y="434"/>
                  </a:cubicBezTo>
                  <a:cubicBezTo>
                    <a:pt x="6298" y="434"/>
                    <a:pt x="7103" y="404"/>
                    <a:pt x="7912" y="404"/>
                  </a:cubicBezTo>
                  <a:cubicBezTo>
                    <a:pt x="8002" y="404"/>
                    <a:pt x="8091" y="404"/>
                    <a:pt x="8180" y="405"/>
                  </a:cubicBezTo>
                  <a:cubicBezTo>
                    <a:pt x="8251" y="250"/>
                    <a:pt x="8108" y="215"/>
                    <a:pt x="8037" y="131"/>
                  </a:cubicBezTo>
                  <a:lnTo>
                    <a:pt x="7882" y="131"/>
                  </a:lnTo>
                  <a:cubicBezTo>
                    <a:pt x="7648" y="153"/>
                    <a:pt x="7414" y="193"/>
                    <a:pt x="7181" y="193"/>
                  </a:cubicBezTo>
                  <a:cubicBezTo>
                    <a:pt x="7033" y="193"/>
                    <a:pt x="6886" y="177"/>
                    <a:pt x="6739" y="131"/>
                  </a:cubicBezTo>
                  <a:cubicBezTo>
                    <a:pt x="6711" y="117"/>
                    <a:pt x="6683" y="112"/>
                    <a:pt x="6658" y="112"/>
                  </a:cubicBezTo>
                  <a:cubicBezTo>
                    <a:pt x="6640" y="112"/>
                    <a:pt x="6623" y="114"/>
                    <a:pt x="6608" y="119"/>
                  </a:cubicBezTo>
                  <a:cubicBezTo>
                    <a:pt x="6430" y="141"/>
                    <a:pt x="6255" y="171"/>
                    <a:pt x="6080" y="171"/>
                  </a:cubicBezTo>
                  <a:cubicBezTo>
                    <a:pt x="5963" y="171"/>
                    <a:pt x="5846" y="158"/>
                    <a:pt x="5727" y="119"/>
                  </a:cubicBezTo>
                  <a:cubicBezTo>
                    <a:pt x="5227" y="119"/>
                    <a:pt x="4727" y="61"/>
                    <a:pt x="4223" y="61"/>
                  </a:cubicBezTo>
                  <a:cubicBezTo>
                    <a:pt x="3972" y="61"/>
                    <a:pt x="3719" y="76"/>
                    <a:pt x="3465" y="119"/>
                  </a:cubicBezTo>
                  <a:cubicBezTo>
                    <a:pt x="3211" y="68"/>
                    <a:pt x="2957" y="54"/>
                    <a:pt x="2703" y="54"/>
                  </a:cubicBezTo>
                  <a:cubicBezTo>
                    <a:pt x="2402" y="54"/>
                    <a:pt x="2102" y="74"/>
                    <a:pt x="1803" y="74"/>
                  </a:cubicBezTo>
                  <a:cubicBezTo>
                    <a:pt x="1538" y="74"/>
                    <a:pt x="1275" y="58"/>
                    <a:pt x="1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5"/>
            <p:cNvSpPr/>
            <p:nvPr/>
          </p:nvSpPr>
          <p:spPr>
            <a:xfrm>
              <a:off x="5247075" y="2474850"/>
              <a:ext cx="93200" cy="22375"/>
            </a:xfrm>
            <a:custGeom>
              <a:avLst/>
              <a:gdLst/>
              <a:ahLst/>
              <a:cxnLst/>
              <a:rect l="l" t="t" r="r" b="b"/>
              <a:pathLst>
                <a:path w="3728" h="895" extrusionOk="0">
                  <a:moveTo>
                    <a:pt x="322" y="0"/>
                  </a:moveTo>
                  <a:cubicBezTo>
                    <a:pt x="72" y="179"/>
                    <a:pt x="0" y="405"/>
                    <a:pt x="119" y="691"/>
                  </a:cubicBezTo>
                  <a:cubicBezTo>
                    <a:pt x="239" y="774"/>
                    <a:pt x="369" y="833"/>
                    <a:pt x="500" y="869"/>
                  </a:cubicBezTo>
                  <a:cubicBezTo>
                    <a:pt x="572" y="881"/>
                    <a:pt x="631" y="881"/>
                    <a:pt x="715" y="881"/>
                  </a:cubicBezTo>
                  <a:cubicBezTo>
                    <a:pt x="852" y="865"/>
                    <a:pt x="990" y="859"/>
                    <a:pt x="1129" y="859"/>
                  </a:cubicBezTo>
                  <a:cubicBezTo>
                    <a:pt x="1473" y="859"/>
                    <a:pt x="1820" y="894"/>
                    <a:pt x="2167" y="894"/>
                  </a:cubicBezTo>
                  <a:cubicBezTo>
                    <a:pt x="2203" y="894"/>
                    <a:pt x="2239" y="894"/>
                    <a:pt x="2274" y="893"/>
                  </a:cubicBezTo>
                  <a:cubicBezTo>
                    <a:pt x="2465" y="845"/>
                    <a:pt x="2679" y="822"/>
                    <a:pt x="2822" y="667"/>
                  </a:cubicBezTo>
                  <a:cubicBezTo>
                    <a:pt x="2834" y="476"/>
                    <a:pt x="2941" y="369"/>
                    <a:pt x="3132" y="369"/>
                  </a:cubicBezTo>
                  <a:cubicBezTo>
                    <a:pt x="3310" y="369"/>
                    <a:pt x="3513" y="357"/>
                    <a:pt x="3691" y="357"/>
                  </a:cubicBezTo>
                  <a:cubicBezTo>
                    <a:pt x="3727" y="250"/>
                    <a:pt x="3703" y="191"/>
                    <a:pt x="3608" y="167"/>
                  </a:cubicBezTo>
                  <a:cubicBezTo>
                    <a:pt x="3170" y="79"/>
                    <a:pt x="2723" y="71"/>
                    <a:pt x="2282" y="71"/>
                  </a:cubicBezTo>
                  <a:cubicBezTo>
                    <a:pt x="2184" y="71"/>
                    <a:pt x="2086" y="71"/>
                    <a:pt x="1989" y="71"/>
                  </a:cubicBezTo>
                  <a:cubicBezTo>
                    <a:pt x="1806" y="71"/>
                    <a:pt x="1621" y="74"/>
                    <a:pt x="1435" y="74"/>
                  </a:cubicBezTo>
                  <a:cubicBezTo>
                    <a:pt x="1063" y="74"/>
                    <a:pt x="687" y="64"/>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5"/>
            <p:cNvSpPr/>
            <p:nvPr/>
          </p:nvSpPr>
          <p:spPr>
            <a:xfrm>
              <a:off x="5656350" y="2330950"/>
              <a:ext cx="82475" cy="31700"/>
            </a:xfrm>
            <a:custGeom>
              <a:avLst/>
              <a:gdLst/>
              <a:ahLst/>
              <a:cxnLst/>
              <a:rect l="l" t="t" r="r" b="b"/>
              <a:pathLst>
                <a:path w="3299" h="1268" extrusionOk="0">
                  <a:moveTo>
                    <a:pt x="1389" y="1"/>
                  </a:moveTo>
                  <a:cubicBezTo>
                    <a:pt x="1103" y="1"/>
                    <a:pt x="815" y="46"/>
                    <a:pt x="524" y="89"/>
                  </a:cubicBezTo>
                  <a:cubicBezTo>
                    <a:pt x="453" y="113"/>
                    <a:pt x="393" y="160"/>
                    <a:pt x="346" y="208"/>
                  </a:cubicBezTo>
                  <a:cubicBezTo>
                    <a:pt x="274" y="410"/>
                    <a:pt x="465" y="398"/>
                    <a:pt x="572" y="470"/>
                  </a:cubicBezTo>
                  <a:cubicBezTo>
                    <a:pt x="554" y="496"/>
                    <a:pt x="539" y="506"/>
                    <a:pt x="526" y="506"/>
                  </a:cubicBezTo>
                  <a:cubicBezTo>
                    <a:pt x="491" y="506"/>
                    <a:pt x="466" y="441"/>
                    <a:pt x="425" y="441"/>
                  </a:cubicBezTo>
                  <a:cubicBezTo>
                    <a:pt x="419" y="441"/>
                    <a:pt x="412" y="442"/>
                    <a:pt x="405" y="446"/>
                  </a:cubicBezTo>
                  <a:cubicBezTo>
                    <a:pt x="387" y="443"/>
                    <a:pt x="368" y="442"/>
                    <a:pt x="350" y="442"/>
                  </a:cubicBezTo>
                  <a:cubicBezTo>
                    <a:pt x="207" y="442"/>
                    <a:pt x="88" y="524"/>
                    <a:pt x="24" y="672"/>
                  </a:cubicBezTo>
                  <a:cubicBezTo>
                    <a:pt x="0" y="767"/>
                    <a:pt x="12" y="875"/>
                    <a:pt x="84" y="946"/>
                  </a:cubicBezTo>
                  <a:cubicBezTo>
                    <a:pt x="1084" y="994"/>
                    <a:pt x="2060" y="1244"/>
                    <a:pt x="3060" y="1267"/>
                  </a:cubicBezTo>
                  <a:cubicBezTo>
                    <a:pt x="3096" y="1244"/>
                    <a:pt x="3120" y="1232"/>
                    <a:pt x="3132" y="1232"/>
                  </a:cubicBezTo>
                  <a:cubicBezTo>
                    <a:pt x="3299" y="1065"/>
                    <a:pt x="3251" y="934"/>
                    <a:pt x="3060" y="851"/>
                  </a:cubicBezTo>
                  <a:cubicBezTo>
                    <a:pt x="2870" y="755"/>
                    <a:pt x="2656" y="744"/>
                    <a:pt x="2453" y="684"/>
                  </a:cubicBezTo>
                  <a:cubicBezTo>
                    <a:pt x="2275" y="648"/>
                    <a:pt x="2096" y="636"/>
                    <a:pt x="1917" y="613"/>
                  </a:cubicBezTo>
                  <a:cubicBezTo>
                    <a:pt x="1870" y="613"/>
                    <a:pt x="1810" y="589"/>
                    <a:pt x="1751" y="589"/>
                  </a:cubicBezTo>
                  <a:lnTo>
                    <a:pt x="1679" y="589"/>
                  </a:lnTo>
                  <a:cubicBezTo>
                    <a:pt x="1632" y="601"/>
                    <a:pt x="1572" y="601"/>
                    <a:pt x="1524" y="624"/>
                  </a:cubicBezTo>
                  <a:lnTo>
                    <a:pt x="1394" y="624"/>
                  </a:lnTo>
                  <a:cubicBezTo>
                    <a:pt x="1370" y="601"/>
                    <a:pt x="1322" y="589"/>
                    <a:pt x="1286" y="577"/>
                  </a:cubicBezTo>
                  <a:lnTo>
                    <a:pt x="1274" y="529"/>
                  </a:lnTo>
                  <a:lnTo>
                    <a:pt x="1322" y="517"/>
                  </a:lnTo>
                  <a:cubicBezTo>
                    <a:pt x="1346" y="529"/>
                    <a:pt x="1394" y="529"/>
                    <a:pt x="1441" y="529"/>
                  </a:cubicBezTo>
                  <a:cubicBezTo>
                    <a:pt x="1524" y="541"/>
                    <a:pt x="1608" y="565"/>
                    <a:pt x="1691" y="565"/>
                  </a:cubicBezTo>
                  <a:lnTo>
                    <a:pt x="1775" y="565"/>
                  </a:lnTo>
                  <a:cubicBezTo>
                    <a:pt x="1834" y="565"/>
                    <a:pt x="1917" y="553"/>
                    <a:pt x="1977" y="529"/>
                  </a:cubicBezTo>
                  <a:cubicBezTo>
                    <a:pt x="2120" y="458"/>
                    <a:pt x="2370" y="446"/>
                    <a:pt x="2215" y="172"/>
                  </a:cubicBezTo>
                  <a:cubicBezTo>
                    <a:pt x="1940" y="43"/>
                    <a:pt x="1665"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5753975" y="2630050"/>
              <a:ext cx="115825" cy="14950"/>
            </a:xfrm>
            <a:custGeom>
              <a:avLst/>
              <a:gdLst/>
              <a:ahLst/>
              <a:cxnLst/>
              <a:rect l="l" t="t" r="r" b="b"/>
              <a:pathLst>
                <a:path w="4633" h="598" extrusionOk="0">
                  <a:moveTo>
                    <a:pt x="950" y="0"/>
                  </a:moveTo>
                  <a:cubicBezTo>
                    <a:pt x="758" y="0"/>
                    <a:pt x="564" y="9"/>
                    <a:pt x="370" y="31"/>
                  </a:cubicBezTo>
                  <a:cubicBezTo>
                    <a:pt x="310" y="31"/>
                    <a:pt x="251" y="31"/>
                    <a:pt x="191" y="43"/>
                  </a:cubicBezTo>
                  <a:cubicBezTo>
                    <a:pt x="108" y="79"/>
                    <a:pt x="36" y="114"/>
                    <a:pt x="1" y="210"/>
                  </a:cubicBezTo>
                  <a:cubicBezTo>
                    <a:pt x="195" y="326"/>
                    <a:pt x="409" y="346"/>
                    <a:pt x="624" y="346"/>
                  </a:cubicBezTo>
                  <a:cubicBezTo>
                    <a:pt x="739" y="346"/>
                    <a:pt x="853" y="340"/>
                    <a:pt x="965" y="340"/>
                  </a:cubicBezTo>
                  <a:cubicBezTo>
                    <a:pt x="1049" y="339"/>
                    <a:pt x="1134" y="338"/>
                    <a:pt x="1218" y="338"/>
                  </a:cubicBezTo>
                  <a:cubicBezTo>
                    <a:pt x="1845" y="338"/>
                    <a:pt x="2465" y="380"/>
                    <a:pt x="3084" y="495"/>
                  </a:cubicBezTo>
                  <a:cubicBezTo>
                    <a:pt x="3501" y="562"/>
                    <a:pt x="3903" y="598"/>
                    <a:pt x="4314" y="598"/>
                  </a:cubicBezTo>
                  <a:cubicBezTo>
                    <a:pt x="4419" y="598"/>
                    <a:pt x="4525" y="595"/>
                    <a:pt x="4632" y="591"/>
                  </a:cubicBezTo>
                  <a:cubicBezTo>
                    <a:pt x="4573" y="507"/>
                    <a:pt x="4525" y="400"/>
                    <a:pt x="4489" y="317"/>
                  </a:cubicBezTo>
                  <a:cubicBezTo>
                    <a:pt x="4285" y="211"/>
                    <a:pt x="4075" y="191"/>
                    <a:pt x="3864" y="191"/>
                  </a:cubicBezTo>
                  <a:cubicBezTo>
                    <a:pt x="3744" y="191"/>
                    <a:pt x="3622" y="198"/>
                    <a:pt x="3501" y="198"/>
                  </a:cubicBezTo>
                  <a:cubicBezTo>
                    <a:pt x="2646" y="178"/>
                    <a:pt x="1806" y="0"/>
                    <a:pt x="9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5822750" y="2556125"/>
              <a:ext cx="92000" cy="14525"/>
            </a:xfrm>
            <a:custGeom>
              <a:avLst/>
              <a:gdLst/>
              <a:ahLst/>
              <a:cxnLst/>
              <a:rect l="l" t="t" r="r" b="b"/>
              <a:pathLst>
                <a:path w="3680" h="581" extrusionOk="0">
                  <a:moveTo>
                    <a:pt x="2463" y="1"/>
                  </a:moveTo>
                  <a:cubicBezTo>
                    <a:pt x="2413" y="1"/>
                    <a:pt x="2363" y="25"/>
                    <a:pt x="2310" y="95"/>
                  </a:cubicBezTo>
                  <a:cubicBezTo>
                    <a:pt x="2238" y="190"/>
                    <a:pt x="2156" y="232"/>
                    <a:pt x="2071" y="232"/>
                  </a:cubicBezTo>
                  <a:cubicBezTo>
                    <a:pt x="2028" y="232"/>
                    <a:pt x="1984" y="222"/>
                    <a:pt x="1941" y="202"/>
                  </a:cubicBezTo>
                  <a:cubicBezTo>
                    <a:pt x="1667" y="68"/>
                    <a:pt x="1387" y="23"/>
                    <a:pt x="1107" y="23"/>
                  </a:cubicBezTo>
                  <a:cubicBezTo>
                    <a:pt x="789" y="23"/>
                    <a:pt x="470" y="80"/>
                    <a:pt x="155" y="130"/>
                  </a:cubicBezTo>
                  <a:cubicBezTo>
                    <a:pt x="72" y="214"/>
                    <a:pt x="24" y="309"/>
                    <a:pt x="0" y="428"/>
                  </a:cubicBezTo>
                  <a:cubicBezTo>
                    <a:pt x="72" y="476"/>
                    <a:pt x="119" y="535"/>
                    <a:pt x="179" y="535"/>
                  </a:cubicBezTo>
                  <a:lnTo>
                    <a:pt x="3441" y="571"/>
                  </a:lnTo>
                  <a:cubicBezTo>
                    <a:pt x="3471" y="577"/>
                    <a:pt x="3497" y="580"/>
                    <a:pt x="3519" y="580"/>
                  </a:cubicBezTo>
                  <a:cubicBezTo>
                    <a:pt x="3665" y="580"/>
                    <a:pt x="3658" y="455"/>
                    <a:pt x="3679" y="321"/>
                  </a:cubicBezTo>
                  <a:cubicBezTo>
                    <a:pt x="3585" y="231"/>
                    <a:pt x="3473" y="210"/>
                    <a:pt x="3357" y="210"/>
                  </a:cubicBezTo>
                  <a:cubicBezTo>
                    <a:pt x="3259" y="210"/>
                    <a:pt x="3157" y="225"/>
                    <a:pt x="3059" y="225"/>
                  </a:cubicBezTo>
                  <a:cubicBezTo>
                    <a:pt x="2949" y="225"/>
                    <a:pt x="2843" y="207"/>
                    <a:pt x="2750" y="130"/>
                  </a:cubicBezTo>
                  <a:cubicBezTo>
                    <a:pt x="2649" y="91"/>
                    <a:pt x="2557" y="1"/>
                    <a:pt x="2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5"/>
            <p:cNvSpPr/>
            <p:nvPr/>
          </p:nvSpPr>
          <p:spPr>
            <a:xfrm>
              <a:off x="5218800" y="2417975"/>
              <a:ext cx="27700" cy="82900"/>
            </a:xfrm>
            <a:custGeom>
              <a:avLst/>
              <a:gdLst/>
              <a:ahLst/>
              <a:cxnLst/>
              <a:rect l="l" t="t" r="r" b="b"/>
              <a:pathLst>
                <a:path w="1108" h="3316" extrusionOk="0">
                  <a:moveTo>
                    <a:pt x="846" y="1"/>
                  </a:moveTo>
                  <a:cubicBezTo>
                    <a:pt x="738" y="49"/>
                    <a:pt x="715" y="132"/>
                    <a:pt x="679" y="227"/>
                  </a:cubicBezTo>
                  <a:cubicBezTo>
                    <a:pt x="679" y="251"/>
                    <a:pt x="667" y="299"/>
                    <a:pt x="643" y="322"/>
                  </a:cubicBezTo>
                  <a:cubicBezTo>
                    <a:pt x="346" y="644"/>
                    <a:pt x="334" y="1037"/>
                    <a:pt x="227" y="1430"/>
                  </a:cubicBezTo>
                  <a:cubicBezTo>
                    <a:pt x="167" y="1692"/>
                    <a:pt x="215" y="1965"/>
                    <a:pt x="131" y="2227"/>
                  </a:cubicBezTo>
                  <a:cubicBezTo>
                    <a:pt x="84" y="2370"/>
                    <a:pt x="36" y="2489"/>
                    <a:pt x="12" y="2620"/>
                  </a:cubicBezTo>
                  <a:cubicBezTo>
                    <a:pt x="0" y="2692"/>
                    <a:pt x="0" y="2751"/>
                    <a:pt x="12" y="2823"/>
                  </a:cubicBezTo>
                  <a:cubicBezTo>
                    <a:pt x="48" y="3001"/>
                    <a:pt x="96" y="3168"/>
                    <a:pt x="262" y="3275"/>
                  </a:cubicBezTo>
                  <a:cubicBezTo>
                    <a:pt x="318" y="3301"/>
                    <a:pt x="378" y="3315"/>
                    <a:pt x="438" y="3315"/>
                  </a:cubicBezTo>
                  <a:cubicBezTo>
                    <a:pt x="519" y="3315"/>
                    <a:pt x="599" y="3289"/>
                    <a:pt x="667" y="3228"/>
                  </a:cubicBezTo>
                  <a:cubicBezTo>
                    <a:pt x="774" y="3037"/>
                    <a:pt x="655" y="2799"/>
                    <a:pt x="774" y="2608"/>
                  </a:cubicBezTo>
                  <a:cubicBezTo>
                    <a:pt x="679" y="1775"/>
                    <a:pt x="929" y="977"/>
                    <a:pt x="1108" y="191"/>
                  </a:cubicBezTo>
                  <a:cubicBezTo>
                    <a:pt x="1072" y="60"/>
                    <a:pt x="965" y="1"/>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5"/>
            <p:cNvSpPr/>
            <p:nvPr/>
          </p:nvSpPr>
          <p:spPr>
            <a:xfrm>
              <a:off x="5232775" y="2465900"/>
              <a:ext cx="33075" cy="88150"/>
            </a:xfrm>
            <a:custGeom>
              <a:avLst/>
              <a:gdLst/>
              <a:ahLst/>
              <a:cxnLst/>
              <a:rect l="l" t="t" r="r" b="b"/>
              <a:pathLst>
                <a:path w="1323" h="3526" extrusionOk="0">
                  <a:moveTo>
                    <a:pt x="691" y="1"/>
                  </a:moveTo>
                  <a:cubicBezTo>
                    <a:pt x="489" y="382"/>
                    <a:pt x="430" y="810"/>
                    <a:pt x="430" y="1239"/>
                  </a:cubicBezTo>
                  <a:cubicBezTo>
                    <a:pt x="430" y="1418"/>
                    <a:pt x="489" y="1620"/>
                    <a:pt x="251" y="1727"/>
                  </a:cubicBezTo>
                  <a:cubicBezTo>
                    <a:pt x="1" y="2323"/>
                    <a:pt x="287" y="2858"/>
                    <a:pt x="453" y="3406"/>
                  </a:cubicBezTo>
                  <a:cubicBezTo>
                    <a:pt x="489" y="3489"/>
                    <a:pt x="572" y="3513"/>
                    <a:pt x="644" y="3525"/>
                  </a:cubicBezTo>
                  <a:cubicBezTo>
                    <a:pt x="775" y="3513"/>
                    <a:pt x="870" y="3454"/>
                    <a:pt x="930" y="3347"/>
                  </a:cubicBezTo>
                  <a:cubicBezTo>
                    <a:pt x="965" y="3227"/>
                    <a:pt x="989" y="3132"/>
                    <a:pt x="965" y="3013"/>
                  </a:cubicBezTo>
                  <a:cubicBezTo>
                    <a:pt x="953" y="2906"/>
                    <a:pt x="894" y="2799"/>
                    <a:pt x="834" y="2715"/>
                  </a:cubicBezTo>
                  <a:lnTo>
                    <a:pt x="834" y="2192"/>
                  </a:lnTo>
                  <a:cubicBezTo>
                    <a:pt x="953" y="2037"/>
                    <a:pt x="882" y="1846"/>
                    <a:pt x="930" y="1680"/>
                  </a:cubicBezTo>
                  <a:cubicBezTo>
                    <a:pt x="941" y="1620"/>
                    <a:pt x="965" y="1584"/>
                    <a:pt x="1001" y="1537"/>
                  </a:cubicBezTo>
                  <a:cubicBezTo>
                    <a:pt x="1084" y="1406"/>
                    <a:pt x="1322" y="1370"/>
                    <a:pt x="1239" y="1132"/>
                  </a:cubicBezTo>
                  <a:cubicBezTo>
                    <a:pt x="1215" y="1126"/>
                    <a:pt x="1197" y="1123"/>
                    <a:pt x="1181" y="1123"/>
                  </a:cubicBezTo>
                  <a:cubicBezTo>
                    <a:pt x="1165" y="1123"/>
                    <a:pt x="1150" y="1126"/>
                    <a:pt x="1132" y="1132"/>
                  </a:cubicBezTo>
                  <a:cubicBezTo>
                    <a:pt x="1025" y="1072"/>
                    <a:pt x="894" y="1084"/>
                    <a:pt x="846" y="1049"/>
                  </a:cubicBezTo>
                  <a:cubicBezTo>
                    <a:pt x="727" y="846"/>
                    <a:pt x="846" y="656"/>
                    <a:pt x="882" y="477"/>
                  </a:cubicBezTo>
                  <a:lnTo>
                    <a:pt x="882" y="382"/>
                  </a:lnTo>
                  <a:cubicBezTo>
                    <a:pt x="846" y="239"/>
                    <a:pt x="834" y="84"/>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5"/>
            <p:cNvSpPr/>
            <p:nvPr/>
          </p:nvSpPr>
          <p:spPr>
            <a:xfrm>
              <a:off x="5832275" y="2588875"/>
              <a:ext cx="79500" cy="17800"/>
            </a:xfrm>
            <a:custGeom>
              <a:avLst/>
              <a:gdLst/>
              <a:ahLst/>
              <a:cxnLst/>
              <a:rect l="l" t="t" r="r" b="b"/>
              <a:pathLst>
                <a:path w="3180" h="712" extrusionOk="0">
                  <a:moveTo>
                    <a:pt x="1094" y="1"/>
                  </a:moveTo>
                  <a:cubicBezTo>
                    <a:pt x="985" y="1"/>
                    <a:pt x="874" y="10"/>
                    <a:pt x="762" y="35"/>
                  </a:cubicBezTo>
                  <a:cubicBezTo>
                    <a:pt x="596" y="70"/>
                    <a:pt x="430" y="162"/>
                    <a:pt x="260" y="162"/>
                  </a:cubicBezTo>
                  <a:cubicBezTo>
                    <a:pt x="198" y="162"/>
                    <a:pt x="135" y="150"/>
                    <a:pt x="72" y="118"/>
                  </a:cubicBezTo>
                  <a:cubicBezTo>
                    <a:pt x="0" y="202"/>
                    <a:pt x="0" y="273"/>
                    <a:pt x="72" y="368"/>
                  </a:cubicBezTo>
                  <a:cubicBezTo>
                    <a:pt x="119" y="428"/>
                    <a:pt x="179" y="475"/>
                    <a:pt x="226" y="535"/>
                  </a:cubicBezTo>
                  <a:cubicBezTo>
                    <a:pt x="306" y="536"/>
                    <a:pt x="386" y="536"/>
                    <a:pt x="465" y="536"/>
                  </a:cubicBezTo>
                  <a:cubicBezTo>
                    <a:pt x="728" y="536"/>
                    <a:pt x="991" y="532"/>
                    <a:pt x="1255" y="532"/>
                  </a:cubicBezTo>
                  <a:cubicBezTo>
                    <a:pt x="1820" y="532"/>
                    <a:pt x="2388" y="552"/>
                    <a:pt x="2965" y="678"/>
                  </a:cubicBezTo>
                  <a:cubicBezTo>
                    <a:pt x="2965" y="678"/>
                    <a:pt x="2977" y="690"/>
                    <a:pt x="3024" y="702"/>
                  </a:cubicBezTo>
                  <a:cubicBezTo>
                    <a:pt x="3035" y="709"/>
                    <a:pt x="3045" y="711"/>
                    <a:pt x="3056" y="711"/>
                  </a:cubicBezTo>
                  <a:cubicBezTo>
                    <a:pt x="3082" y="711"/>
                    <a:pt x="3110" y="695"/>
                    <a:pt x="3143" y="678"/>
                  </a:cubicBezTo>
                  <a:cubicBezTo>
                    <a:pt x="3179" y="571"/>
                    <a:pt x="3179" y="487"/>
                    <a:pt x="3096" y="392"/>
                  </a:cubicBezTo>
                  <a:cubicBezTo>
                    <a:pt x="2946" y="311"/>
                    <a:pt x="2807" y="141"/>
                    <a:pt x="2690" y="141"/>
                  </a:cubicBezTo>
                  <a:cubicBezTo>
                    <a:pt x="2687" y="141"/>
                    <a:pt x="2683" y="142"/>
                    <a:pt x="2679" y="142"/>
                  </a:cubicBezTo>
                  <a:cubicBezTo>
                    <a:pt x="2591" y="156"/>
                    <a:pt x="2504" y="162"/>
                    <a:pt x="2418" y="162"/>
                  </a:cubicBezTo>
                  <a:cubicBezTo>
                    <a:pt x="1971" y="162"/>
                    <a:pt x="1540" y="1"/>
                    <a:pt x="1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5"/>
            <p:cNvSpPr/>
            <p:nvPr/>
          </p:nvSpPr>
          <p:spPr>
            <a:xfrm>
              <a:off x="5314950" y="2544500"/>
              <a:ext cx="92275" cy="14600"/>
            </a:xfrm>
            <a:custGeom>
              <a:avLst/>
              <a:gdLst/>
              <a:ahLst/>
              <a:cxnLst/>
              <a:rect l="l" t="t" r="r" b="b"/>
              <a:pathLst>
                <a:path w="3691" h="584" extrusionOk="0">
                  <a:moveTo>
                    <a:pt x="2536" y="0"/>
                  </a:moveTo>
                  <a:cubicBezTo>
                    <a:pt x="2456" y="51"/>
                    <a:pt x="2372" y="66"/>
                    <a:pt x="2288" y="66"/>
                  </a:cubicBezTo>
                  <a:cubicBezTo>
                    <a:pt x="2172" y="66"/>
                    <a:pt x="2054" y="38"/>
                    <a:pt x="1940" y="38"/>
                  </a:cubicBezTo>
                  <a:cubicBezTo>
                    <a:pt x="1904" y="38"/>
                    <a:pt x="1869" y="40"/>
                    <a:pt x="1834" y="48"/>
                  </a:cubicBezTo>
                  <a:cubicBezTo>
                    <a:pt x="1623" y="25"/>
                    <a:pt x="1411" y="10"/>
                    <a:pt x="1198" y="10"/>
                  </a:cubicBezTo>
                  <a:cubicBezTo>
                    <a:pt x="964" y="10"/>
                    <a:pt x="730" y="28"/>
                    <a:pt x="500" y="72"/>
                  </a:cubicBezTo>
                  <a:cubicBezTo>
                    <a:pt x="333" y="119"/>
                    <a:pt x="167" y="167"/>
                    <a:pt x="48" y="298"/>
                  </a:cubicBezTo>
                  <a:cubicBezTo>
                    <a:pt x="0" y="405"/>
                    <a:pt x="0" y="488"/>
                    <a:pt x="95" y="584"/>
                  </a:cubicBezTo>
                  <a:cubicBezTo>
                    <a:pt x="953" y="584"/>
                    <a:pt x="1810" y="560"/>
                    <a:pt x="2667" y="560"/>
                  </a:cubicBezTo>
                  <a:cubicBezTo>
                    <a:pt x="2774" y="483"/>
                    <a:pt x="2885" y="461"/>
                    <a:pt x="2996" y="461"/>
                  </a:cubicBezTo>
                  <a:cubicBezTo>
                    <a:pt x="3156" y="461"/>
                    <a:pt x="3317" y="507"/>
                    <a:pt x="3472" y="507"/>
                  </a:cubicBezTo>
                  <a:cubicBezTo>
                    <a:pt x="3547" y="507"/>
                    <a:pt x="3620" y="496"/>
                    <a:pt x="3691" y="464"/>
                  </a:cubicBezTo>
                  <a:cubicBezTo>
                    <a:pt x="3680" y="181"/>
                    <a:pt x="3503" y="129"/>
                    <a:pt x="3297" y="129"/>
                  </a:cubicBezTo>
                  <a:cubicBezTo>
                    <a:pt x="3270" y="129"/>
                    <a:pt x="3242" y="130"/>
                    <a:pt x="3215" y="131"/>
                  </a:cubicBezTo>
                  <a:cubicBezTo>
                    <a:pt x="3000" y="60"/>
                    <a:pt x="2738" y="131"/>
                    <a:pt x="2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5"/>
            <p:cNvSpPr/>
            <p:nvPr/>
          </p:nvSpPr>
          <p:spPr>
            <a:xfrm>
              <a:off x="5636100" y="2373025"/>
              <a:ext cx="96175" cy="10450"/>
            </a:xfrm>
            <a:custGeom>
              <a:avLst/>
              <a:gdLst/>
              <a:ahLst/>
              <a:cxnLst/>
              <a:rect l="l" t="t" r="r" b="b"/>
              <a:pathLst>
                <a:path w="3847" h="418" extrusionOk="0">
                  <a:moveTo>
                    <a:pt x="1892" y="1"/>
                  </a:moveTo>
                  <a:cubicBezTo>
                    <a:pt x="1659" y="1"/>
                    <a:pt x="1426" y="3"/>
                    <a:pt x="1194" y="3"/>
                  </a:cubicBezTo>
                  <a:cubicBezTo>
                    <a:pt x="1090" y="3"/>
                    <a:pt x="986" y="2"/>
                    <a:pt x="882" y="1"/>
                  </a:cubicBezTo>
                  <a:cubicBezTo>
                    <a:pt x="846" y="13"/>
                    <a:pt x="834" y="37"/>
                    <a:pt x="822" y="61"/>
                  </a:cubicBezTo>
                  <a:cubicBezTo>
                    <a:pt x="822" y="73"/>
                    <a:pt x="834" y="96"/>
                    <a:pt x="834" y="132"/>
                  </a:cubicBezTo>
                  <a:cubicBezTo>
                    <a:pt x="882" y="180"/>
                    <a:pt x="918" y="192"/>
                    <a:pt x="989" y="192"/>
                  </a:cubicBezTo>
                  <a:cubicBezTo>
                    <a:pt x="1002" y="199"/>
                    <a:pt x="1012" y="202"/>
                    <a:pt x="1021" y="202"/>
                  </a:cubicBezTo>
                  <a:cubicBezTo>
                    <a:pt x="1035" y="202"/>
                    <a:pt x="1044" y="194"/>
                    <a:pt x="1050" y="185"/>
                  </a:cubicBezTo>
                  <a:lnTo>
                    <a:pt x="1050" y="185"/>
                  </a:lnTo>
                  <a:cubicBezTo>
                    <a:pt x="1049" y="187"/>
                    <a:pt x="1049" y="189"/>
                    <a:pt x="1049" y="192"/>
                  </a:cubicBezTo>
                  <a:cubicBezTo>
                    <a:pt x="1041" y="210"/>
                    <a:pt x="1028" y="216"/>
                    <a:pt x="1010" y="216"/>
                  </a:cubicBezTo>
                  <a:cubicBezTo>
                    <a:pt x="975" y="216"/>
                    <a:pt x="925" y="190"/>
                    <a:pt x="885" y="190"/>
                  </a:cubicBezTo>
                  <a:cubicBezTo>
                    <a:pt x="880" y="190"/>
                    <a:pt x="875" y="191"/>
                    <a:pt x="870" y="192"/>
                  </a:cubicBezTo>
                  <a:lnTo>
                    <a:pt x="691" y="144"/>
                  </a:lnTo>
                  <a:cubicBezTo>
                    <a:pt x="674" y="145"/>
                    <a:pt x="656" y="145"/>
                    <a:pt x="638" y="145"/>
                  </a:cubicBezTo>
                  <a:cubicBezTo>
                    <a:pt x="560" y="145"/>
                    <a:pt x="481" y="138"/>
                    <a:pt x="403" y="138"/>
                  </a:cubicBezTo>
                  <a:cubicBezTo>
                    <a:pt x="257" y="138"/>
                    <a:pt x="116" y="162"/>
                    <a:pt x="1" y="299"/>
                  </a:cubicBezTo>
                  <a:cubicBezTo>
                    <a:pt x="96" y="375"/>
                    <a:pt x="199" y="383"/>
                    <a:pt x="316" y="383"/>
                  </a:cubicBezTo>
                  <a:cubicBezTo>
                    <a:pt x="345" y="383"/>
                    <a:pt x="375" y="382"/>
                    <a:pt x="406" y="382"/>
                  </a:cubicBezTo>
                  <a:cubicBezTo>
                    <a:pt x="1525" y="382"/>
                    <a:pt x="2632" y="394"/>
                    <a:pt x="3751" y="418"/>
                  </a:cubicBezTo>
                  <a:cubicBezTo>
                    <a:pt x="3847" y="323"/>
                    <a:pt x="3847" y="239"/>
                    <a:pt x="3751" y="132"/>
                  </a:cubicBezTo>
                  <a:cubicBezTo>
                    <a:pt x="3134" y="16"/>
                    <a:pt x="2513" y="1"/>
                    <a:pt x="1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5"/>
            <p:cNvSpPr/>
            <p:nvPr/>
          </p:nvSpPr>
          <p:spPr>
            <a:xfrm>
              <a:off x="5792975" y="2473150"/>
              <a:ext cx="100625" cy="15600"/>
            </a:xfrm>
            <a:custGeom>
              <a:avLst/>
              <a:gdLst/>
              <a:ahLst/>
              <a:cxnLst/>
              <a:rect l="l" t="t" r="r" b="b"/>
              <a:pathLst>
                <a:path w="4025" h="624" extrusionOk="0">
                  <a:moveTo>
                    <a:pt x="612" y="0"/>
                  </a:moveTo>
                  <a:cubicBezTo>
                    <a:pt x="536" y="0"/>
                    <a:pt x="460" y="10"/>
                    <a:pt x="388" y="10"/>
                  </a:cubicBezTo>
                  <a:cubicBezTo>
                    <a:pt x="374" y="10"/>
                    <a:pt x="360" y="9"/>
                    <a:pt x="346" y="9"/>
                  </a:cubicBezTo>
                  <a:lnTo>
                    <a:pt x="346" y="9"/>
                  </a:lnTo>
                  <a:cubicBezTo>
                    <a:pt x="381" y="259"/>
                    <a:pt x="96" y="128"/>
                    <a:pt x="36" y="259"/>
                  </a:cubicBezTo>
                  <a:cubicBezTo>
                    <a:pt x="0" y="318"/>
                    <a:pt x="24" y="378"/>
                    <a:pt x="60" y="425"/>
                  </a:cubicBezTo>
                  <a:cubicBezTo>
                    <a:pt x="108" y="461"/>
                    <a:pt x="158" y="479"/>
                    <a:pt x="207" y="479"/>
                  </a:cubicBezTo>
                  <a:cubicBezTo>
                    <a:pt x="256" y="479"/>
                    <a:pt x="304" y="461"/>
                    <a:pt x="346" y="425"/>
                  </a:cubicBezTo>
                  <a:cubicBezTo>
                    <a:pt x="501" y="425"/>
                    <a:pt x="631" y="437"/>
                    <a:pt x="774" y="437"/>
                  </a:cubicBezTo>
                  <a:cubicBezTo>
                    <a:pt x="944" y="437"/>
                    <a:pt x="1115" y="445"/>
                    <a:pt x="1285" y="445"/>
                  </a:cubicBezTo>
                  <a:cubicBezTo>
                    <a:pt x="1412" y="445"/>
                    <a:pt x="1540" y="441"/>
                    <a:pt x="1667" y="425"/>
                  </a:cubicBezTo>
                  <a:cubicBezTo>
                    <a:pt x="1801" y="415"/>
                    <a:pt x="1926" y="399"/>
                    <a:pt x="2046" y="399"/>
                  </a:cubicBezTo>
                  <a:cubicBezTo>
                    <a:pt x="2214" y="399"/>
                    <a:pt x="2372" y="431"/>
                    <a:pt x="2525" y="556"/>
                  </a:cubicBezTo>
                  <a:cubicBezTo>
                    <a:pt x="2534" y="593"/>
                    <a:pt x="2565" y="623"/>
                    <a:pt x="2595" y="623"/>
                  </a:cubicBezTo>
                  <a:cubicBezTo>
                    <a:pt x="2604" y="623"/>
                    <a:pt x="2612" y="621"/>
                    <a:pt x="2620" y="616"/>
                  </a:cubicBezTo>
                  <a:cubicBezTo>
                    <a:pt x="2656" y="604"/>
                    <a:pt x="2703" y="592"/>
                    <a:pt x="2727" y="556"/>
                  </a:cubicBezTo>
                  <a:lnTo>
                    <a:pt x="2787" y="556"/>
                  </a:lnTo>
                  <a:cubicBezTo>
                    <a:pt x="2929" y="556"/>
                    <a:pt x="3072" y="544"/>
                    <a:pt x="3227" y="544"/>
                  </a:cubicBezTo>
                  <a:cubicBezTo>
                    <a:pt x="3269" y="518"/>
                    <a:pt x="3311" y="503"/>
                    <a:pt x="3352" y="503"/>
                  </a:cubicBezTo>
                  <a:cubicBezTo>
                    <a:pt x="3404" y="503"/>
                    <a:pt x="3454" y="527"/>
                    <a:pt x="3501" y="580"/>
                  </a:cubicBezTo>
                  <a:lnTo>
                    <a:pt x="3941" y="580"/>
                  </a:lnTo>
                  <a:cubicBezTo>
                    <a:pt x="4025" y="294"/>
                    <a:pt x="3739" y="378"/>
                    <a:pt x="3656" y="259"/>
                  </a:cubicBezTo>
                  <a:cubicBezTo>
                    <a:pt x="3402" y="170"/>
                    <a:pt x="3169" y="42"/>
                    <a:pt x="2910" y="42"/>
                  </a:cubicBezTo>
                  <a:cubicBezTo>
                    <a:pt x="2889" y="42"/>
                    <a:pt x="2867" y="42"/>
                    <a:pt x="2846" y="44"/>
                  </a:cubicBezTo>
                  <a:lnTo>
                    <a:pt x="929" y="128"/>
                  </a:lnTo>
                  <a:cubicBezTo>
                    <a:pt x="836" y="22"/>
                    <a:pt x="725"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5"/>
            <p:cNvSpPr/>
            <p:nvPr/>
          </p:nvSpPr>
          <p:spPr>
            <a:xfrm>
              <a:off x="5623600" y="2616525"/>
              <a:ext cx="117000" cy="14675"/>
            </a:xfrm>
            <a:custGeom>
              <a:avLst/>
              <a:gdLst/>
              <a:ahLst/>
              <a:cxnLst/>
              <a:rect l="l" t="t" r="r" b="b"/>
              <a:pathLst>
                <a:path w="4680" h="587" extrusionOk="0">
                  <a:moveTo>
                    <a:pt x="668" y="0"/>
                  </a:moveTo>
                  <a:cubicBezTo>
                    <a:pt x="620" y="24"/>
                    <a:pt x="560" y="24"/>
                    <a:pt x="513" y="24"/>
                  </a:cubicBezTo>
                  <a:cubicBezTo>
                    <a:pt x="469" y="62"/>
                    <a:pt x="419" y="79"/>
                    <a:pt x="369" y="79"/>
                  </a:cubicBezTo>
                  <a:cubicBezTo>
                    <a:pt x="324" y="79"/>
                    <a:pt x="279" y="65"/>
                    <a:pt x="239" y="36"/>
                  </a:cubicBezTo>
                  <a:cubicBezTo>
                    <a:pt x="191" y="36"/>
                    <a:pt x="132" y="24"/>
                    <a:pt x="84" y="24"/>
                  </a:cubicBezTo>
                  <a:cubicBezTo>
                    <a:pt x="1" y="96"/>
                    <a:pt x="1" y="179"/>
                    <a:pt x="84" y="274"/>
                  </a:cubicBezTo>
                  <a:cubicBezTo>
                    <a:pt x="1057" y="379"/>
                    <a:pt x="2011" y="585"/>
                    <a:pt x="2988" y="585"/>
                  </a:cubicBezTo>
                  <a:cubicBezTo>
                    <a:pt x="3123" y="585"/>
                    <a:pt x="3258" y="581"/>
                    <a:pt x="3394" y="572"/>
                  </a:cubicBezTo>
                  <a:cubicBezTo>
                    <a:pt x="3484" y="526"/>
                    <a:pt x="3576" y="510"/>
                    <a:pt x="3671" y="510"/>
                  </a:cubicBezTo>
                  <a:cubicBezTo>
                    <a:pt x="3878" y="510"/>
                    <a:pt x="4093" y="586"/>
                    <a:pt x="4296" y="586"/>
                  </a:cubicBezTo>
                  <a:cubicBezTo>
                    <a:pt x="4431" y="586"/>
                    <a:pt x="4561" y="553"/>
                    <a:pt x="4680" y="441"/>
                  </a:cubicBezTo>
                  <a:cubicBezTo>
                    <a:pt x="3466" y="262"/>
                    <a:pt x="2239" y="167"/>
                    <a:pt x="1013" y="119"/>
                  </a:cubicBezTo>
                  <a:cubicBezTo>
                    <a:pt x="894" y="84"/>
                    <a:pt x="775" y="96"/>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5"/>
            <p:cNvSpPr/>
            <p:nvPr/>
          </p:nvSpPr>
          <p:spPr>
            <a:xfrm>
              <a:off x="5597700" y="2327425"/>
              <a:ext cx="67900" cy="24525"/>
            </a:xfrm>
            <a:custGeom>
              <a:avLst/>
              <a:gdLst/>
              <a:ahLst/>
              <a:cxnLst/>
              <a:rect l="l" t="t" r="r" b="b"/>
              <a:pathLst>
                <a:path w="2716" h="981" extrusionOk="0">
                  <a:moveTo>
                    <a:pt x="1485" y="0"/>
                  </a:moveTo>
                  <a:cubicBezTo>
                    <a:pt x="1077" y="0"/>
                    <a:pt x="660" y="76"/>
                    <a:pt x="239" y="111"/>
                  </a:cubicBezTo>
                  <a:cubicBezTo>
                    <a:pt x="37" y="230"/>
                    <a:pt x="1" y="373"/>
                    <a:pt x="156" y="575"/>
                  </a:cubicBezTo>
                  <a:cubicBezTo>
                    <a:pt x="239" y="635"/>
                    <a:pt x="334" y="658"/>
                    <a:pt x="418" y="706"/>
                  </a:cubicBezTo>
                  <a:cubicBezTo>
                    <a:pt x="465" y="730"/>
                    <a:pt x="513" y="777"/>
                    <a:pt x="537" y="837"/>
                  </a:cubicBezTo>
                  <a:cubicBezTo>
                    <a:pt x="727" y="951"/>
                    <a:pt x="928" y="974"/>
                    <a:pt x="1132" y="974"/>
                  </a:cubicBezTo>
                  <a:cubicBezTo>
                    <a:pt x="1267" y="974"/>
                    <a:pt x="1403" y="964"/>
                    <a:pt x="1538" y="964"/>
                  </a:cubicBezTo>
                  <a:cubicBezTo>
                    <a:pt x="1582" y="964"/>
                    <a:pt x="1625" y="965"/>
                    <a:pt x="1668" y="968"/>
                  </a:cubicBezTo>
                  <a:cubicBezTo>
                    <a:pt x="1702" y="976"/>
                    <a:pt x="1731" y="980"/>
                    <a:pt x="1754" y="980"/>
                  </a:cubicBezTo>
                  <a:cubicBezTo>
                    <a:pt x="1896" y="980"/>
                    <a:pt x="1865" y="842"/>
                    <a:pt x="1835" y="730"/>
                  </a:cubicBezTo>
                  <a:cubicBezTo>
                    <a:pt x="1811" y="694"/>
                    <a:pt x="1787" y="658"/>
                    <a:pt x="1811" y="611"/>
                  </a:cubicBezTo>
                  <a:lnTo>
                    <a:pt x="1811" y="611"/>
                  </a:lnTo>
                  <a:cubicBezTo>
                    <a:pt x="1846" y="623"/>
                    <a:pt x="1882" y="646"/>
                    <a:pt x="1906" y="670"/>
                  </a:cubicBezTo>
                  <a:cubicBezTo>
                    <a:pt x="1954" y="706"/>
                    <a:pt x="2001" y="718"/>
                    <a:pt x="2061" y="718"/>
                  </a:cubicBezTo>
                  <a:cubicBezTo>
                    <a:pt x="2099" y="680"/>
                    <a:pt x="2137" y="655"/>
                    <a:pt x="2177" y="655"/>
                  </a:cubicBezTo>
                  <a:cubicBezTo>
                    <a:pt x="2212" y="655"/>
                    <a:pt x="2248" y="674"/>
                    <a:pt x="2287" y="718"/>
                  </a:cubicBezTo>
                  <a:cubicBezTo>
                    <a:pt x="2346" y="718"/>
                    <a:pt x="2406" y="718"/>
                    <a:pt x="2442" y="694"/>
                  </a:cubicBezTo>
                  <a:cubicBezTo>
                    <a:pt x="2525" y="611"/>
                    <a:pt x="2644" y="599"/>
                    <a:pt x="2716" y="515"/>
                  </a:cubicBezTo>
                  <a:lnTo>
                    <a:pt x="2716" y="373"/>
                  </a:lnTo>
                  <a:cubicBezTo>
                    <a:pt x="2321" y="81"/>
                    <a:pt x="1909" y="0"/>
                    <a:pt x="1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5"/>
            <p:cNvSpPr/>
            <p:nvPr/>
          </p:nvSpPr>
          <p:spPr>
            <a:xfrm>
              <a:off x="5877500" y="2501400"/>
              <a:ext cx="61650" cy="18400"/>
            </a:xfrm>
            <a:custGeom>
              <a:avLst/>
              <a:gdLst/>
              <a:ahLst/>
              <a:cxnLst/>
              <a:rect l="l" t="t" r="r" b="b"/>
              <a:pathLst>
                <a:path w="2466" h="736" extrusionOk="0">
                  <a:moveTo>
                    <a:pt x="935" y="1"/>
                  </a:moveTo>
                  <a:cubicBezTo>
                    <a:pt x="674" y="1"/>
                    <a:pt x="408" y="58"/>
                    <a:pt x="144" y="141"/>
                  </a:cubicBezTo>
                  <a:cubicBezTo>
                    <a:pt x="1" y="283"/>
                    <a:pt x="120" y="414"/>
                    <a:pt x="120" y="545"/>
                  </a:cubicBezTo>
                  <a:lnTo>
                    <a:pt x="120" y="605"/>
                  </a:lnTo>
                  <a:cubicBezTo>
                    <a:pt x="247" y="585"/>
                    <a:pt x="372" y="577"/>
                    <a:pt x="497" y="577"/>
                  </a:cubicBezTo>
                  <a:cubicBezTo>
                    <a:pt x="1051" y="577"/>
                    <a:pt x="1588" y="736"/>
                    <a:pt x="2132" y="736"/>
                  </a:cubicBezTo>
                  <a:cubicBezTo>
                    <a:pt x="2168" y="557"/>
                    <a:pt x="2465" y="676"/>
                    <a:pt x="2465" y="498"/>
                  </a:cubicBezTo>
                  <a:cubicBezTo>
                    <a:pt x="2394" y="339"/>
                    <a:pt x="2302" y="303"/>
                    <a:pt x="2203" y="303"/>
                  </a:cubicBezTo>
                  <a:cubicBezTo>
                    <a:pt x="2125" y="303"/>
                    <a:pt x="2043" y="326"/>
                    <a:pt x="1964" y="326"/>
                  </a:cubicBezTo>
                  <a:cubicBezTo>
                    <a:pt x="1911" y="326"/>
                    <a:pt x="1859" y="316"/>
                    <a:pt x="1811" y="283"/>
                  </a:cubicBezTo>
                  <a:cubicBezTo>
                    <a:pt x="1535" y="78"/>
                    <a:pt x="1239" y="1"/>
                    <a:pt x="9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5"/>
            <p:cNvSpPr/>
            <p:nvPr/>
          </p:nvSpPr>
          <p:spPr>
            <a:xfrm>
              <a:off x="5603825" y="2467850"/>
              <a:ext cx="100475" cy="10875"/>
            </a:xfrm>
            <a:custGeom>
              <a:avLst/>
              <a:gdLst/>
              <a:ahLst/>
              <a:cxnLst/>
              <a:rect l="l" t="t" r="r" b="b"/>
              <a:pathLst>
                <a:path w="4019" h="435" extrusionOk="0">
                  <a:moveTo>
                    <a:pt x="1889" y="0"/>
                  </a:moveTo>
                  <a:cubicBezTo>
                    <a:pt x="1363" y="0"/>
                    <a:pt x="839" y="18"/>
                    <a:pt x="316" y="54"/>
                  </a:cubicBezTo>
                  <a:cubicBezTo>
                    <a:pt x="274" y="43"/>
                    <a:pt x="237" y="38"/>
                    <a:pt x="205" y="38"/>
                  </a:cubicBezTo>
                  <a:cubicBezTo>
                    <a:pt x="52" y="38"/>
                    <a:pt x="0" y="149"/>
                    <a:pt x="30" y="316"/>
                  </a:cubicBezTo>
                  <a:cubicBezTo>
                    <a:pt x="518" y="328"/>
                    <a:pt x="994" y="340"/>
                    <a:pt x="1470" y="351"/>
                  </a:cubicBezTo>
                  <a:cubicBezTo>
                    <a:pt x="1773" y="412"/>
                    <a:pt x="2078" y="426"/>
                    <a:pt x="2383" y="426"/>
                  </a:cubicBezTo>
                  <a:cubicBezTo>
                    <a:pt x="2629" y="426"/>
                    <a:pt x="2876" y="417"/>
                    <a:pt x="3121" y="417"/>
                  </a:cubicBezTo>
                  <a:cubicBezTo>
                    <a:pt x="3290" y="417"/>
                    <a:pt x="3458" y="421"/>
                    <a:pt x="3625" y="435"/>
                  </a:cubicBezTo>
                  <a:cubicBezTo>
                    <a:pt x="4018" y="101"/>
                    <a:pt x="3542" y="173"/>
                    <a:pt x="3471" y="54"/>
                  </a:cubicBezTo>
                  <a:cubicBezTo>
                    <a:pt x="2941" y="18"/>
                    <a:pt x="241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5"/>
            <p:cNvSpPr/>
            <p:nvPr/>
          </p:nvSpPr>
          <p:spPr>
            <a:xfrm>
              <a:off x="5993000" y="2597550"/>
              <a:ext cx="66100" cy="19375"/>
            </a:xfrm>
            <a:custGeom>
              <a:avLst/>
              <a:gdLst/>
              <a:ahLst/>
              <a:cxnLst/>
              <a:rect l="l" t="t" r="r" b="b"/>
              <a:pathLst>
                <a:path w="2644" h="775" extrusionOk="0">
                  <a:moveTo>
                    <a:pt x="1691" y="299"/>
                  </a:moveTo>
                  <a:cubicBezTo>
                    <a:pt x="1699" y="299"/>
                    <a:pt x="1707" y="307"/>
                    <a:pt x="1715" y="315"/>
                  </a:cubicBezTo>
                  <a:lnTo>
                    <a:pt x="1715" y="315"/>
                  </a:lnTo>
                  <a:cubicBezTo>
                    <a:pt x="1712" y="314"/>
                    <a:pt x="1709" y="314"/>
                    <a:pt x="1707" y="314"/>
                  </a:cubicBezTo>
                  <a:cubicBezTo>
                    <a:pt x="1691" y="314"/>
                    <a:pt x="1678" y="320"/>
                    <a:pt x="1667" y="331"/>
                  </a:cubicBezTo>
                  <a:cubicBezTo>
                    <a:pt x="1675" y="307"/>
                    <a:pt x="1683" y="299"/>
                    <a:pt x="1691" y="299"/>
                  </a:cubicBezTo>
                  <a:close/>
                  <a:moveTo>
                    <a:pt x="705" y="0"/>
                  </a:moveTo>
                  <a:cubicBezTo>
                    <a:pt x="597" y="0"/>
                    <a:pt x="481" y="21"/>
                    <a:pt x="370" y="21"/>
                  </a:cubicBezTo>
                  <a:cubicBezTo>
                    <a:pt x="310" y="57"/>
                    <a:pt x="310" y="105"/>
                    <a:pt x="358" y="152"/>
                  </a:cubicBezTo>
                  <a:cubicBezTo>
                    <a:pt x="405" y="188"/>
                    <a:pt x="429" y="212"/>
                    <a:pt x="477" y="247"/>
                  </a:cubicBezTo>
                  <a:cubicBezTo>
                    <a:pt x="405" y="212"/>
                    <a:pt x="358" y="152"/>
                    <a:pt x="262" y="140"/>
                  </a:cubicBezTo>
                  <a:cubicBezTo>
                    <a:pt x="84" y="212"/>
                    <a:pt x="0" y="331"/>
                    <a:pt x="24" y="521"/>
                  </a:cubicBezTo>
                  <a:cubicBezTo>
                    <a:pt x="76" y="618"/>
                    <a:pt x="143" y="664"/>
                    <a:pt x="220" y="664"/>
                  </a:cubicBezTo>
                  <a:cubicBezTo>
                    <a:pt x="266" y="664"/>
                    <a:pt x="316" y="648"/>
                    <a:pt x="370" y="617"/>
                  </a:cubicBezTo>
                  <a:cubicBezTo>
                    <a:pt x="417" y="605"/>
                    <a:pt x="465" y="605"/>
                    <a:pt x="501" y="605"/>
                  </a:cubicBezTo>
                  <a:cubicBezTo>
                    <a:pt x="527" y="604"/>
                    <a:pt x="554" y="603"/>
                    <a:pt x="581" y="603"/>
                  </a:cubicBezTo>
                  <a:cubicBezTo>
                    <a:pt x="1108" y="603"/>
                    <a:pt x="1615" y="775"/>
                    <a:pt x="2130" y="775"/>
                  </a:cubicBezTo>
                  <a:cubicBezTo>
                    <a:pt x="2261" y="775"/>
                    <a:pt x="2392" y="763"/>
                    <a:pt x="2525" y="736"/>
                  </a:cubicBezTo>
                  <a:lnTo>
                    <a:pt x="2513" y="736"/>
                  </a:lnTo>
                  <a:cubicBezTo>
                    <a:pt x="2513" y="688"/>
                    <a:pt x="2525" y="628"/>
                    <a:pt x="2525" y="581"/>
                  </a:cubicBezTo>
                  <a:cubicBezTo>
                    <a:pt x="2644" y="462"/>
                    <a:pt x="2644" y="331"/>
                    <a:pt x="2548" y="188"/>
                  </a:cubicBezTo>
                  <a:cubicBezTo>
                    <a:pt x="2501" y="164"/>
                    <a:pt x="2441" y="164"/>
                    <a:pt x="2394" y="164"/>
                  </a:cubicBezTo>
                  <a:cubicBezTo>
                    <a:pt x="2275" y="224"/>
                    <a:pt x="2382" y="390"/>
                    <a:pt x="2263" y="450"/>
                  </a:cubicBezTo>
                  <a:cubicBezTo>
                    <a:pt x="2346" y="343"/>
                    <a:pt x="2310" y="259"/>
                    <a:pt x="2251" y="152"/>
                  </a:cubicBezTo>
                  <a:cubicBezTo>
                    <a:pt x="2222" y="112"/>
                    <a:pt x="2193" y="91"/>
                    <a:pt x="2167" y="91"/>
                  </a:cubicBezTo>
                  <a:cubicBezTo>
                    <a:pt x="2139" y="91"/>
                    <a:pt x="2114" y="115"/>
                    <a:pt x="2096" y="164"/>
                  </a:cubicBezTo>
                  <a:cubicBezTo>
                    <a:pt x="2013" y="259"/>
                    <a:pt x="1905" y="319"/>
                    <a:pt x="1774" y="343"/>
                  </a:cubicBezTo>
                  <a:cubicBezTo>
                    <a:pt x="1767" y="337"/>
                    <a:pt x="1760" y="333"/>
                    <a:pt x="1754" y="329"/>
                  </a:cubicBezTo>
                  <a:lnTo>
                    <a:pt x="1754" y="329"/>
                  </a:lnTo>
                  <a:cubicBezTo>
                    <a:pt x="1854" y="314"/>
                    <a:pt x="1931" y="266"/>
                    <a:pt x="1965" y="152"/>
                  </a:cubicBezTo>
                  <a:cubicBezTo>
                    <a:pt x="1862" y="57"/>
                    <a:pt x="1722" y="4"/>
                    <a:pt x="1601" y="4"/>
                  </a:cubicBezTo>
                  <a:cubicBezTo>
                    <a:pt x="1540" y="4"/>
                    <a:pt x="1485" y="17"/>
                    <a:pt x="1441" y="45"/>
                  </a:cubicBezTo>
                  <a:cubicBezTo>
                    <a:pt x="1355" y="99"/>
                    <a:pt x="1282" y="119"/>
                    <a:pt x="1211" y="119"/>
                  </a:cubicBezTo>
                  <a:cubicBezTo>
                    <a:pt x="1096" y="119"/>
                    <a:pt x="991" y="66"/>
                    <a:pt x="858" y="21"/>
                  </a:cubicBezTo>
                  <a:cubicBezTo>
                    <a:pt x="810" y="5"/>
                    <a:pt x="758" y="0"/>
                    <a:pt x="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5"/>
            <p:cNvSpPr/>
            <p:nvPr/>
          </p:nvSpPr>
          <p:spPr>
            <a:xfrm>
              <a:off x="5851600" y="2375000"/>
              <a:ext cx="71925" cy="16625"/>
            </a:xfrm>
            <a:custGeom>
              <a:avLst/>
              <a:gdLst/>
              <a:ahLst/>
              <a:cxnLst/>
              <a:rect l="l" t="t" r="r" b="b"/>
              <a:pathLst>
                <a:path w="2877" h="665" extrusionOk="0">
                  <a:moveTo>
                    <a:pt x="671" y="1"/>
                  </a:moveTo>
                  <a:cubicBezTo>
                    <a:pt x="434" y="1"/>
                    <a:pt x="204" y="36"/>
                    <a:pt x="1" y="220"/>
                  </a:cubicBezTo>
                  <a:cubicBezTo>
                    <a:pt x="61" y="303"/>
                    <a:pt x="108" y="398"/>
                    <a:pt x="144" y="482"/>
                  </a:cubicBezTo>
                  <a:cubicBezTo>
                    <a:pt x="843" y="569"/>
                    <a:pt x="1533" y="664"/>
                    <a:pt x="2216" y="664"/>
                  </a:cubicBezTo>
                  <a:cubicBezTo>
                    <a:pt x="2371" y="664"/>
                    <a:pt x="2526" y="659"/>
                    <a:pt x="2680" y="648"/>
                  </a:cubicBezTo>
                  <a:cubicBezTo>
                    <a:pt x="2739" y="613"/>
                    <a:pt x="2847" y="601"/>
                    <a:pt x="2858" y="553"/>
                  </a:cubicBezTo>
                  <a:cubicBezTo>
                    <a:pt x="2877" y="488"/>
                    <a:pt x="2831" y="481"/>
                    <a:pt x="2781" y="481"/>
                  </a:cubicBezTo>
                  <a:cubicBezTo>
                    <a:pt x="2767" y="481"/>
                    <a:pt x="2753" y="482"/>
                    <a:pt x="2739" y="482"/>
                  </a:cubicBezTo>
                  <a:cubicBezTo>
                    <a:pt x="2585" y="470"/>
                    <a:pt x="2406" y="494"/>
                    <a:pt x="2311" y="339"/>
                  </a:cubicBezTo>
                  <a:cubicBezTo>
                    <a:pt x="2175" y="60"/>
                    <a:pt x="1958" y="30"/>
                    <a:pt x="1734" y="30"/>
                  </a:cubicBezTo>
                  <a:cubicBezTo>
                    <a:pt x="1672" y="30"/>
                    <a:pt x="1610" y="32"/>
                    <a:pt x="1549" y="32"/>
                  </a:cubicBezTo>
                  <a:cubicBezTo>
                    <a:pt x="1462" y="32"/>
                    <a:pt x="1377" y="28"/>
                    <a:pt x="1299" y="5"/>
                  </a:cubicBezTo>
                  <a:cubicBezTo>
                    <a:pt x="1239" y="12"/>
                    <a:pt x="1178" y="14"/>
                    <a:pt x="1118" y="14"/>
                  </a:cubicBezTo>
                  <a:cubicBezTo>
                    <a:pt x="969" y="14"/>
                    <a:pt x="819" y="1"/>
                    <a:pt x="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5"/>
            <p:cNvSpPr/>
            <p:nvPr/>
          </p:nvSpPr>
          <p:spPr>
            <a:xfrm>
              <a:off x="5271775" y="2507575"/>
              <a:ext cx="81575" cy="16075"/>
            </a:xfrm>
            <a:custGeom>
              <a:avLst/>
              <a:gdLst/>
              <a:ahLst/>
              <a:cxnLst/>
              <a:rect l="l" t="t" r="r" b="b"/>
              <a:pathLst>
                <a:path w="3263" h="643" extrusionOk="0">
                  <a:moveTo>
                    <a:pt x="2686" y="313"/>
                  </a:moveTo>
                  <a:cubicBezTo>
                    <a:pt x="2693" y="313"/>
                    <a:pt x="2712" y="326"/>
                    <a:pt x="2739" y="358"/>
                  </a:cubicBezTo>
                  <a:cubicBezTo>
                    <a:pt x="2753" y="368"/>
                    <a:pt x="2764" y="372"/>
                    <a:pt x="2773" y="372"/>
                  </a:cubicBezTo>
                  <a:cubicBezTo>
                    <a:pt x="2788" y="372"/>
                    <a:pt x="2795" y="361"/>
                    <a:pt x="2799" y="350"/>
                  </a:cubicBezTo>
                  <a:lnTo>
                    <a:pt x="2799" y="350"/>
                  </a:lnTo>
                  <a:cubicBezTo>
                    <a:pt x="2799" y="355"/>
                    <a:pt x="2799" y="362"/>
                    <a:pt x="2799" y="370"/>
                  </a:cubicBezTo>
                  <a:cubicBezTo>
                    <a:pt x="2799" y="376"/>
                    <a:pt x="2799" y="382"/>
                    <a:pt x="2800" y="386"/>
                  </a:cubicBezTo>
                  <a:lnTo>
                    <a:pt x="2800" y="386"/>
                  </a:lnTo>
                  <a:cubicBezTo>
                    <a:pt x="2774" y="382"/>
                    <a:pt x="2749" y="374"/>
                    <a:pt x="2727" y="358"/>
                  </a:cubicBezTo>
                  <a:cubicBezTo>
                    <a:pt x="2688" y="332"/>
                    <a:pt x="2677" y="313"/>
                    <a:pt x="2686" y="313"/>
                  </a:cubicBezTo>
                  <a:close/>
                  <a:moveTo>
                    <a:pt x="715" y="1"/>
                  </a:moveTo>
                  <a:cubicBezTo>
                    <a:pt x="513" y="13"/>
                    <a:pt x="286" y="1"/>
                    <a:pt x="108" y="156"/>
                  </a:cubicBezTo>
                  <a:cubicBezTo>
                    <a:pt x="1" y="453"/>
                    <a:pt x="334" y="358"/>
                    <a:pt x="405" y="489"/>
                  </a:cubicBezTo>
                  <a:cubicBezTo>
                    <a:pt x="443" y="481"/>
                    <a:pt x="480" y="478"/>
                    <a:pt x="517" y="478"/>
                  </a:cubicBezTo>
                  <a:cubicBezTo>
                    <a:pt x="716" y="478"/>
                    <a:pt x="913" y="575"/>
                    <a:pt x="1111" y="575"/>
                  </a:cubicBezTo>
                  <a:cubicBezTo>
                    <a:pt x="1204" y="575"/>
                    <a:pt x="1299" y="553"/>
                    <a:pt x="1394" y="489"/>
                  </a:cubicBezTo>
                  <a:cubicBezTo>
                    <a:pt x="1417" y="465"/>
                    <a:pt x="1453" y="429"/>
                    <a:pt x="1477" y="417"/>
                  </a:cubicBezTo>
                  <a:lnTo>
                    <a:pt x="1477" y="417"/>
                  </a:lnTo>
                  <a:cubicBezTo>
                    <a:pt x="1453" y="453"/>
                    <a:pt x="1417" y="477"/>
                    <a:pt x="1394" y="489"/>
                  </a:cubicBezTo>
                  <a:cubicBezTo>
                    <a:pt x="1661" y="610"/>
                    <a:pt x="1936" y="642"/>
                    <a:pt x="2212" y="642"/>
                  </a:cubicBezTo>
                  <a:cubicBezTo>
                    <a:pt x="2542" y="642"/>
                    <a:pt x="2875" y="595"/>
                    <a:pt x="3201" y="595"/>
                  </a:cubicBezTo>
                  <a:cubicBezTo>
                    <a:pt x="3222" y="595"/>
                    <a:pt x="3242" y="596"/>
                    <a:pt x="3263" y="596"/>
                  </a:cubicBezTo>
                  <a:cubicBezTo>
                    <a:pt x="3241" y="408"/>
                    <a:pt x="3160" y="369"/>
                    <a:pt x="3063" y="369"/>
                  </a:cubicBezTo>
                  <a:cubicBezTo>
                    <a:pt x="2995" y="369"/>
                    <a:pt x="2919" y="389"/>
                    <a:pt x="2849" y="390"/>
                  </a:cubicBezTo>
                  <a:lnTo>
                    <a:pt x="2849" y="390"/>
                  </a:lnTo>
                  <a:cubicBezTo>
                    <a:pt x="2873" y="370"/>
                    <a:pt x="2894" y="338"/>
                    <a:pt x="2879" y="338"/>
                  </a:cubicBezTo>
                  <a:cubicBezTo>
                    <a:pt x="2875" y="338"/>
                    <a:pt x="2868" y="340"/>
                    <a:pt x="2858" y="346"/>
                  </a:cubicBezTo>
                  <a:cubicBezTo>
                    <a:pt x="2894" y="286"/>
                    <a:pt x="2882" y="239"/>
                    <a:pt x="2822" y="191"/>
                  </a:cubicBezTo>
                  <a:cubicBezTo>
                    <a:pt x="2771" y="146"/>
                    <a:pt x="2723" y="125"/>
                    <a:pt x="2672" y="125"/>
                  </a:cubicBezTo>
                  <a:cubicBezTo>
                    <a:pt x="2630" y="125"/>
                    <a:pt x="2586" y="140"/>
                    <a:pt x="2537" y="167"/>
                  </a:cubicBezTo>
                  <a:cubicBezTo>
                    <a:pt x="2489" y="167"/>
                    <a:pt x="2429" y="179"/>
                    <a:pt x="2382" y="179"/>
                  </a:cubicBezTo>
                  <a:cubicBezTo>
                    <a:pt x="2302" y="129"/>
                    <a:pt x="2216" y="117"/>
                    <a:pt x="2128" y="117"/>
                  </a:cubicBezTo>
                  <a:cubicBezTo>
                    <a:pt x="2043" y="117"/>
                    <a:pt x="1957" y="128"/>
                    <a:pt x="1873" y="128"/>
                  </a:cubicBezTo>
                  <a:cubicBezTo>
                    <a:pt x="1836" y="128"/>
                    <a:pt x="1799" y="126"/>
                    <a:pt x="1763" y="120"/>
                  </a:cubicBezTo>
                  <a:cubicBezTo>
                    <a:pt x="1656" y="120"/>
                    <a:pt x="1548" y="108"/>
                    <a:pt x="1453" y="60"/>
                  </a:cubicBezTo>
                  <a:cubicBezTo>
                    <a:pt x="1370" y="36"/>
                    <a:pt x="1310" y="13"/>
                    <a:pt x="1239" y="13"/>
                  </a:cubicBezTo>
                  <a:cubicBezTo>
                    <a:pt x="1132" y="1"/>
                    <a:pt x="1036"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5"/>
            <p:cNvSpPr/>
            <p:nvPr/>
          </p:nvSpPr>
          <p:spPr>
            <a:xfrm>
              <a:off x="5432225" y="2546225"/>
              <a:ext cx="79775" cy="14975"/>
            </a:xfrm>
            <a:custGeom>
              <a:avLst/>
              <a:gdLst/>
              <a:ahLst/>
              <a:cxnLst/>
              <a:rect l="l" t="t" r="r" b="b"/>
              <a:pathLst>
                <a:path w="3191" h="599" extrusionOk="0">
                  <a:moveTo>
                    <a:pt x="1541" y="0"/>
                  </a:moveTo>
                  <a:cubicBezTo>
                    <a:pt x="1421" y="0"/>
                    <a:pt x="1298" y="117"/>
                    <a:pt x="1180" y="117"/>
                  </a:cubicBezTo>
                  <a:cubicBezTo>
                    <a:pt x="1164" y="117"/>
                    <a:pt x="1147" y="115"/>
                    <a:pt x="1131" y="110"/>
                  </a:cubicBezTo>
                  <a:cubicBezTo>
                    <a:pt x="1131" y="134"/>
                    <a:pt x="1131" y="169"/>
                    <a:pt x="1107" y="169"/>
                  </a:cubicBezTo>
                  <a:cubicBezTo>
                    <a:pt x="1100" y="171"/>
                    <a:pt x="1092" y="172"/>
                    <a:pt x="1085" y="172"/>
                  </a:cubicBezTo>
                  <a:cubicBezTo>
                    <a:pt x="1039" y="172"/>
                    <a:pt x="1011" y="139"/>
                    <a:pt x="1000" y="98"/>
                  </a:cubicBezTo>
                  <a:lnTo>
                    <a:pt x="0" y="98"/>
                  </a:lnTo>
                  <a:cubicBezTo>
                    <a:pt x="0" y="273"/>
                    <a:pt x="75" y="311"/>
                    <a:pt x="172" y="311"/>
                  </a:cubicBezTo>
                  <a:cubicBezTo>
                    <a:pt x="245" y="311"/>
                    <a:pt x="332" y="288"/>
                    <a:pt x="407" y="288"/>
                  </a:cubicBezTo>
                  <a:cubicBezTo>
                    <a:pt x="480" y="288"/>
                    <a:pt x="543" y="310"/>
                    <a:pt x="572" y="395"/>
                  </a:cubicBezTo>
                  <a:cubicBezTo>
                    <a:pt x="572" y="431"/>
                    <a:pt x="583" y="467"/>
                    <a:pt x="583" y="515"/>
                  </a:cubicBezTo>
                  <a:cubicBezTo>
                    <a:pt x="1238" y="515"/>
                    <a:pt x="1905" y="526"/>
                    <a:pt x="2572" y="526"/>
                  </a:cubicBezTo>
                  <a:cubicBezTo>
                    <a:pt x="2679" y="571"/>
                    <a:pt x="2787" y="598"/>
                    <a:pt x="2896" y="598"/>
                  </a:cubicBezTo>
                  <a:cubicBezTo>
                    <a:pt x="2992" y="598"/>
                    <a:pt x="3090" y="577"/>
                    <a:pt x="3191" y="526"/>
                  </a:cubicBezTo>
                  <a:cubicBezTo>
                    <a:pt x="3145" y="412"/>
                    <a:pt x="3056" y="288"/>
                    <a:pt x="2965" y="288"/>
                  </a:cubicBezTo>
                  <a:cubicBezTo>
                    <a:pt x="2961" y="288"/>
                    <a:pt x="2957" y="288"/>
                    <a:pt x="2953" y="288"/>
                  </a:cubicBezTo>
                  <a:cubicBezTo>
                    <a:pt x="2900" y="298"/>
                    <a:pt x="2848" y="303"/>
                    <a:pt x="2797" y="303"/>
                  </a:cubicBezTo>
                  <a:cubicBezTo>
                    <a:pt x="2454" y="303"/>
                    <a:pt x="2148" y="105"/>
                    <a:pt x="1816" y="105"/>
                  </a:cubicBezTo>
                  <a:cubicBezTo>
                    <a:pt x="1786" y="105"/>
                    <a:pt x="1757" y="106"/>
                    <a:pt x="1726" y="110"/>
                  </a:cubicBezTo>
                  <a:lnTo>
                    <a:pt x="1703" y="157"/>
                  </a:lnTo>
                  <a:lnTo>
                    <a:pt x="1715" y="110"/>
                  </a:lnTo>
                  <a:cubicBezTo>
                    <a:pt x="1658" y="28"/>
                    <a:pt x="1599" y="0"/>
                    <a:pt x="1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5"/>
            <p:cNvSpPr/>
            <p:nvPr/>
          </p:nvSpPr>
          <p:spPr>
            <a:xfrm>
              <a:off x="5575375" y="2441425"/>
              <a:ext cx="90375" cy="10525"/>
            </a:xfrm>
            <a:custGeom>
              <a:avLst/>
              <a:gdLst/>
              <a:ahLst/>
              <a:cxnLst/>
              <a:rect l="l" t="t" r="r" b="b"/>
              <a:pathLst>
                <a:path w="3615" h="421" extrusionOk="0">
                  <a:moveTo>
                    <a:pt x="717" y="0"/>
                  </a:moveTo>
                  <a:cubicBezTo>
                    <a:pt x="477" y="0"/>
                    <a:pt x="238" y="27"/>
                    <a:pt x="1" y="123"/>
                  </a:cubicBezTo>
                  <a:lnTo>
                    <a:pt x="1" y="254"/>
                  </a:lnTo>
                  <a:cubicBezTo>
                    <a:pt x="145" y="378"/>
                    <a:pt x="303" y="402"/>
                    <a:pt x="466" y="402"/>
                  </a:cubicBezTo>
                  <a:cubicBezTo>
                    <a:pt x="566" y="402"/>
                    <a:pt x="667" y="393"/>
                    <a:pt x="768" y="393"/>
                  </a:cubicBezTo>
                  <a:cubicBezTo>
                    <a:pt x="802" y="393"/>
                    <a:pt x="836" y="394"/>
                    <a:pt x="870" y="396"/>
                  </a:cubicBezTo>
                  <a:lnTo>
                    <a:pt x="1001" y="396"/>
                  </a:lnTo>
                  <a:cubicBezTo>
                    <a:pt x="1079" y="301"/>
                    <a:pt x="1176" y="262"/>
                    <a:pt x="1279" y="262"/>
                  </a:cubicBezTo>
                  <a:cubicBezTo>
                    <a:pt x="1317" y="262"/>
                    <a:pt x="1355" y="268"/>
                    <a:pt x="1394" y="277"/>
                  </a:cubicBezTo>
                  <a:cubicBezTo>
                    <a:pt x="1714" y="397"/>
                    <a:pt x="2040" y="417"/>
                    <a:pt x="2371" y="417"/>
                  </a:cubicBezTo>
                  <a:cubicBezTo>
                    <a:pt x="2528" y="417"/>
                    <a:pt x="2686" y="412"/>
                    <a:pt x="2845" y="412"/>
                  </a:cubicBezTo>
                  <a:cubicBezTo>
                    <a:pt x="2948" y="412"/>
                    <a:pt x="3052" y="414"/>
                    <a:pt x="3156" y="420"/>
                  </a:cubicBezTo>
                  <a:cubicBezTo>
                    <a:pt x="3193" y="343"/>
                    <a:pt x="3269" y="335"/>
                    <a:pt x="3349" y="335"/>
                  </a:cubicBezTo>
                  <a:cubicBezTo>
                    <a:pt x="3369" y="335"/>
                    <a:pt x="3389" y="336"/>
                    <a:pt x="3408" y="336"/>
                  </a:cubicBezTo>
                  <a:cubicBezTo>
                    <a:pt x="3517" y="336"/>
                    <a:pt x="3615" y="321"/>
                    <a:pt x="3609" y="135"/>
                  </a:cubicBezTo>
                  <a:cubicBezTo>
                    <a:pt x="2906" y="87"/>
                    <a:pt x="2204" y="75"/>
                    <a:pt x="1513" y="39"/>
                  </a:cubicBezTo>
                  <a:cubicBezTo>
                    <a:pt x="1250" y="33"/>
                    <a:pt x="983" y="0"/>
                    <a:pt x="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5"/>
            <p:cNvSpPr/>
            <p:nvPr/>
          </p:nvSpPr>
          <p:spPr>
            <a:xfrm>
              <a:off x="5317025" y="2448200"/>
              <a:ext cx="94100" cy="7900"/>
            </a:xfrm>
            <a:custGeom>
              <a:avLst/>
              <a:gdLst/>
              <a:ahLst/>
              <a:cxnLst/>
              <a:rect l="l" t="t" r="r" b="b"/>
              <a:pathLst>
                <a:path w="3764" h="316" extrusionOk="0">
                  <a:moveTo>
                    <a:pt x="1911" y="0"/>
                  </a:moveTo>
                  <a:cubicBezTo>
                    <a:pt x="1584" y="0"/>
                    <a:pt x="1256" y="6"/>
                    <a:pt x="929" y="30"/>
                  </a:cubicBezTo>
                  <a:cubicBezTo>
                    <a:pt x="915" y="31"/>
                    <a:pt x="901" y="31"/>
                    <a:pt x="887" y="31"/>
                  </a:cubicBezTo>
                  <a:cubicBezTo>
                    <a:pt x="732" y="31"/>
                    <a:pt x="570" y="1"/>
                    <a:pt x="413" y="1"/>
                  </a:cubicBezTo>
                  <a:cubicBezTo>
                    <a:pt x="267" y="1"/>
                    <a:pt x="126" y="27"/>
                    <a:pt x="0" y="125"/>
                  </a:cubicBezTo>
                  <a:cubicBezTo>
                    <a:pt x="72" y="268"/>
                    <a:pt x="238" y="185"/>
                    <a:pt x="310" y="292"/>
                  </a:cubicBezTo>
                  <a:cubicBezTo>
                    <a:pt x="635" y="292"/>
                    <a:pt x="961" y="297"/>
                    <a:pt x="1290" y="297"/>
                  </a:cubicBezTo>
                  <a:cubicBezTo>
                    <a:pt x="1454" y="297"/>
                    <a:pt x="1620" y="296"/>
                    <a:pt x="1786" y="292"/>
                  </a:cubicBezTo>
                  <a:cubicBezTo>
                    <a:pt x="1860" y="289"/>
                    <a:pt x="1934" y="288"/>
                    <a:pt x="2009" y="288"/>
                  </a:cubicBezTo>
                  <a:cubicBezTo>
                    <a:pt x="2369" y="288"/>
                    <a:pt x="2736" y="315"/>
                    <a:pt x="3105" y="315"/>
                  </a:cubicBezTo>
                  <a:cubicBezTo>
                    <a:pt x="3312" y="315"/>
                    <a:pt x="3519" y="307"/>
                    <a:pt x="3727" y="280"/>
                  </a:cubicBezTo>
                  <a:cubicBezTo>
                    <a:pt x="3763" y="108"/>
                    <a:pt x="3676" y="88"/>
                    <a:pt x="3579" y="88"/>
                  </a:cubicBezTo>
                  <a:cubicBezTo>
                    <a:pt x="3549" y="88"/>
                    <a:pt x="3517" y="90"/>
                    <a:pt x="3489" y="90"/>
                  </a:cubicBezTo>
                  <a:cubicBezTo>
                    <a:pt x="3458" y="84"/>
                    <a:pt x="3426" y="82"/>
                    <a:pt x="3394" y="82"/>
                  </a:cubicBezTo>
                  <a:cubicBezTo>
                    <a:pt x="3317" y="82"/>
                    <a:pt x="3238" y="93"/>
                    <a:pt x="3160" y="93"/>
                  </a:cubicBezTo>
                  <a:cubicBezTo>
                    <a:pt x="3067" y="93"/>
                    <a:pt x="2975" y="77"/>
                    <a:pt x="2894" y="6"/>
                  </a:cubicBezTo>
                  <a:cubicBezTo>
                    <a:pt x="2566" y="6"/>
                    <a:pt x="2239" y="0"/>
                    <a:pt x="1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5"/>
            <p:cNvSpPr/>
            <p:nvPr/>
          </p:nvSpPr>
          <p:spPr>
            <a:xfrm>
              <a:off x="5372975" y="2303350"/>
              <a:ext cx="55700" cy="23475"/>
            </a:xfrm>
            <a:custGeom>
              <a:avLst/>
              <a:gdLst/>
              <a:ahLst/>
              <a:cxnLst/>
              <a:rect l="l" t="t" r="r" b="b"/>
              <a:pathLst>
                <a:path w="2228" h="939" extrusionOk="0">
                  <a:moveTo>
                    <a:pt x="1070" y="0"/>
                  </a:moveTo>
                  <a:cubicBezTo>
                    <a:pt x="990" y="0"/>
                    <a:pt x="908" y="2"/>
                    <a:pt x="822" y="2"/>
                  </a:cubicBezTo>
                  <a:cubicBezTo>
                    <a:pt x="560" y="14"/>
                    <a:pt x="298" y="74"/>
                    <a:pt x="108" y="288"/>
                  </a:cubicBezTo>
                  <a:cubicBezTo>
                    <a:pt x="60" y="324"/>
                    <a:pt x="36" y="383"/>
                    <a:pt x="1" y="443"/>
                  </a:cubicBezTo>
                  <a:cubicBezTo>
                    <a:pt x="1" y="502"/>
                    <a:pt x="1" y="562"/>
                    <a:pt x="48" y="621"/>
                  </a:cubicBezTo>
                  <a:cubicBezTo>
                    <a:pt x="179" y="705"/>
                    <a:pt x="358" y="621"/>
                    <a:pt x="501" y="728"/>
                  </a:cubicBezTo>
                  <a:cubicBezTo>
                    <a:pt x="742" y="892"/>
                    <a:pt x="1006" y="908"/>
                    <a:pt x="1281" y="908"/>
                  </a:cubicBezTo>
                  <a:cubicBezTo>
                    <a:pt x="1346" y="908"/>
                    <a:pt x="1411" y="907"/>
                    <a:pt x="1477" y="907"/>
                  </a:cubicBezTo>
                  <a:cubicBezTo>
                    <a:pt x="1559" y="927"/>
                    <a:pt x="1639" y="938"/>
                    <a:pt x="1715" y="938"/>
                  </a:cubicBezTo>
                  <a:cubicBezTo>
                    <a:pt x="1904" y="938"/>
                    <a:pt x="2075" y="873"/>
                    <a:pt x="2227" y="728"/>
                  </a:cubicBezTo>
                  <a:cubicBezTo>
                    <a:pt x="2103" y="626"/>
                    <a:pt x="1962" y="601"/>
                    <a:pt x="1815" y="601"/>
                  </a:cubicBezTo>
                  <a:cubicBezTo>
                    <a:pt x="1684" y="601"/>
                    <a:pt x="1547" y="621"/>
                    <a:pt x="1414" y="621"/>
                  </a:cubicBezTo>
                  <a:cubicBezTo>
                    <a:pt x="1283" y="621"/>
                    <a:pt x="1154" y="602"/>
                    <a:pt x="1037" y="526"/>
                  </a:cubicBezTo>
                  <a:cubicBezTo>
                    <a:pt x="1092" y="398"/>
                    <a:pt x="1175" y="368"/>
                    <a:pt x="1265" y="368"/>
                  </a:cubicBezTo>
                  <a:cubicBezTo>
                    <a:pt x="1342" y="368"/>
                    <a:pt x="1425" y="390"/>
                    <a:pt x="1499" y="390"/>
                  </a:cubicBezTo>
                  <a:cubicBezTo>
                    <a:pt x="1564" y="390"/>
                    <a:pt x="1623" y="373"/>
                    <a:pt x="1668" y="312"/>
                  </a:cubicBezTo>
                  <a:cubicBezTo>
                    <a:pt x="1691" y="252"/>
                    <a:pt x="1691" y="193"/>
                    <a:pt x="1632" y="121"/>
                  </a:cubicBezTo>
                  <a:cubicBezTo>
                    <a:pt x="1572" y="74"/>
                    <a:pt x="1513" y="50"/>
                    <a:pt x="1429" y="26"/>
                  </a:cubicBezTo>
                  <a:cubicBezTo>
                    <a:pt x="1308" y="4"/>
                    <a:pt x="1191" y="0"/>
                    <a:pt x="1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5"/>
            <p:cNvSpPr/>
            <p:nvPr/>
          </p:nvSpPr>
          <p:spPr>
            <a:xfrm>
              <a:off x="5497400" y="2409350"/>
              <a:ext cx="92725" cy="10850"/>
            </a:xfrm>
            <a:custGeom>
              <a:avLst/>
              <a:gdLst/>
              <a:ahLst/>
              <a:cxnLst/>
              <a:rect l="l" t="t" r="r" b="b"/>
              <a:pathLst>
                <a:path w="3709" h="434" extrusionOk="0">
                  <a:moveTo>
                    <a:pt x="1" y="1"/>
                  </a:moveTo>
                  <a:cubicBezTo>
                    <a:pt x="417" y="310"/>
                    <a:pt x="810" y="405"/>
                    <a:pt x="1251" y="405"/>
                  </a:cubicBezTo>
                  <a:lnTo>
                    <a:pt x="3537" y="405"/>
                  </a:lnTo>
                  <a:cubicBezTo>
                    <a:pt x="3582" y="425"/>
                    <a:pt x="3616" y="434"/>
                    <a:pt x="3641" y="434"/>
                  </a:cubicBezTo>
                  <a:cubicBezTo>
                    <a:pt x="3707" y="434"/>
                    <a:pt x="3709" y="370"/>
                    <a:pt x="3691" y="275"/>
                  </a:cubicBezTo>
                  <a:cubicBezTo>
                    <a:pt x="2477" y="179"/>
                    <a:pt x="1275"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5"/>
            <p:cNvSpPr/>
            <p:nvPr/>
          </p:nvSpPr>
          <p:spPr>
            <a:xfrm>
              <a:off x="5266425" y="2306950"/>
              <a:ext cx="41700" cy="53300"/>
            </a:xfrm>
            <a:custGeom>
              <a:avLst/>
              <a:gdLst/>
              <a:ahLst/>
              <a:cxnLst/>
              <a:rect l="l" t="t" r="r" b="b"/>
              <a:pathLst>
                <a:path w="1668" h="2132" extrusionOk="0">
                  <a:moveTo>
                    <a:pt x="1244" y="0"/>
                  </a:moveTo>
                  <a:cubicBezTo>
                    <a:pt x="1210" y="0"/>
                    <a:pt x="1177" y="15"/>
                    <a:pt x="1143" y="49"/>
                  </a:cubicBezTo>
                  <a:cubicBezTo>
                    <a:pt x="1084" y="84"/>
                    <a:pt x="1036" y="120"/>
                    <a:pt x="989" y="168"/>
                  </a:cubicBezTo>
                  <a:cubicBezTo>
                    <a:pt x="750" y="441"/>
                    <a:pt x="560" y="715"/>
                    <a:pt x="477" y="1073"/>
                  </a:cubicBezTo>
                  <a:cubicBezTo>
                    <a:pt x="429" y="1120"/>
                    <a:pt x="381" y="1180"/>
                    <a:pt x="334" y="1227"/>
                  </a:cubicBezTo>
                  <a:cubicBezTo>
                    <a:pt x="298" y="1275"/>
                    <a:pt x="238" y="1311"/>
                    <a:pt x="203" y="1370"/>
                  </a:cubicBezTo>
                  <a:cubicBezTo>
                    <a:pt x="96" y="1430"/>
                    <a:pt x="143" y="1584"/>
                    <a:pt x="36" y="1644"/>
                  </a:cubicBezTo>
                  <a:lnTo>
                    <a:pt x="36" y="1656"/>
                  </a:lnTo>
                  <a:cubicBezTo>
                    <a:pt x="12" y="1692"/>
                    <a:pt x="0" y="1727"/>
                    <a:pt x="12" y="1787"/>
                  </a:cubicBezTo>
                  <a:cubicBezTo>
                    <a:pt x="36" y="1846"/>
                    <a:pt x="96" y="1894"/>
                    <a:pt x="119" y="1965"/>
                  </a:cubicBezTo>
                  <a:cubicBezTo>
                    <a:pt x="119" y="2013"/>
                    <a:pt x="143" y="2061"/>
                    <a:pt x="191" y="2073"/>
                  </a:cubicBezTo>
                  <a:cubicBezTo>
                    <a:pt x="238" y="2073"/>
                    <a:pt x="274" y="2085"/>
                    <a:pt x="322" y="2085"/>
                  </a:cubicBezTo>
                  <a:cubicBezTo>
                    <a:pt x="385" y="2109"/>
                    <a:pt x="448" y="2131"/>
                    <a:pt x="500" y="2131"/>
                  </a:cubicBezTo>
                  <a:cubicBezTo>
                    <a:pt x="575" y="2131"/>
                    <a:pt x="626" y="2085"/>
                    <a:pt x="619" y="1930"/>
                  </a:cubicBezTo>
                  <a:cubicBezTo>
                    <a:pt x="453" y="1811"/>
                    <a:pt x="536" y="1692"/>
                    <a:pt x="619" y="1573"/>
                  </a:cubicBezTo>
                  <a:cubicBezTo>
                    <a:pt x="953" y="1096"/>
                    <a:pt x="1262" y="620"/>
                    <a:pt x="1631" y="180"/>
                  </a:cubicBezTo>
                  <a:cubicBezTo>
                    <a:pt x="1667" y="144"/>
                    <a:pt x="1643" y="96"/>
                    <a:pt x="1608" y="60"/>
                  </a:cubicBezTo>
                  <a:cubicBezTo>
                    <a:pt x="1500" y="49"/>
                    <a:pt x="1405" y="37"/>
                    <a:pt x="1322" y="25"/>
                  </a:cubicBezTo>
                  <a:cubicBezTo>
                    <a:pt x="1296" y="9"/>
                    <a:pt x="1270" y="0"/>
                    <a:pt x="1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5"/>
            <p:cNvSpPr/>
            <p:nvPr/>
          </p:nvSpPr>
          <p:spPr>
            <a:xfrm>
              <a:off x="5251825" y="2498350"/>
              <a:ext cx="63725" cy="17525"/>
            </a:xfrm>
            <a:custGeom>
              <a:avLst/>
              <a:gdLst/>
              <a:ahLst/>
              <a:cxnLst/>
              <a:rect l="l" t="t" r="r" b="b"/>
              <a:pathLst>
                <a:path w="2549" h="701" extrusionOk="0">
                  <a:moveTo>
                    <a:pt x="2251" y="1"/>
                  </a:moveTo>
                  <a:cubicBezTo>
                    <a:pt x="2192" y="1"/>
                    <a:pt x="2132" y="1"/>
                    <a:pt x="2073" y="24"/>
                  </a:cubicBezTo>
                  <a:cubicBezTo>
                    <a:pt x="2013" y="48"/>
                    <a:pt x="1954" y="48"/>
                    <a:pt x="1894" y="48"/>
                  </a:cubicBezTo>
                  <a:cubicBezTo>
                    <a:pt x="1811" y="30"/>
                    <a:pt x="1727" y="30"/>
                    <a:pt x="1644" y="30"/>
                  </a:cubicBezTo>
                  <a:cubicBezTo>
                    <a:pt x="1561" y="30"/>
                    <a:pt x="1477" y="30"/>
                    <a:pt x="1394" y="13"/>
                  </a:cubicBezTo>
                  <a:cubicBezTo>
                    <a:pt x="1334" y="7"/>
                    <a:pt x="1281" y="4"/>
                    <a:pt x="1229" y="4"/>
                  </a:cubicBezTo>
                  <a:cubicBezTo>
                    <a:pt x="1177" y="4"/>
                    <a:pt x="1126" y="7"/>
                    <a:pt x="1072" y="13"/>
                  </a:cubicBezTo>
                  <a:cubicBezTo>
                    <a:pt x="1032" y="10"/>
                    <a:pt x="992" y="8"/>
                    <a:pt x="952" y="8"/>
                  </a:cubicBezTo>
                  <a:cubicBezTo>
                    <a:pt x="647" y="8"/>
                    <a:pt x="344" y="85"/>
                    <a:pt x="60" y="179"/>
                  </a:cubicBezTo>
                  <a:cubicBezTo>
                    <a:pt x="49" y="227"/>
                    <a:pt x="49" y="263"/>
                    <a:pt x="25" y="310"/>
                  </a:cubicBezTo>
                  <a:cubicBezTo>
                    <a:pt x="1" y="417"/>
                    <a:pt x="60" y="489"/>
                    <a:pt x="132" y="548"/>
                  </a:cubicBezTo>
                  <a:cubicBezTo>
                    <a:pt x="203" y="608"/>
                    <a:pt x="287" y="655"/>
                    <a:pt x="382" y="679"/>
                  </a:cubicBezTo>
                  <a:cubicBezTo>
                    <a:pt x="427" y="694"/>
                    <a:pt x="472" y="701"/>
                    <a:pt x="515" y="701"/>
                  </a:cubicBezTo>
                  <a:cubicBezTo>
                    <a:pt x="575" y="701"/>
                    <a:pt x="631" y="688"/>
                    <a:pt x="680" y="667"/>
                  </a:cubicBezTo>
                  <a:cubicBezTo>
                    <a:pt x="842" y="542"/>
                    <a:pt x="1019" y="522"/>
                    <a:pt x="1195" y="522"/>
                  </a:cubicBezTo>
                  <a:cubicBezTo>
                    <a:pt x="1277" y="522"/>
                    <a:pt x="1359" y="526"/>
                    <a:pt x="1440" y="526"/>
                  </a:cubicBezTo>
                  <a:cubicBezTo>
                    <a:pt x="1465" y="526"/>
                    <a:pt x="1489" y="526"/>
                    <a:pt x="1513" y="525"/>
                  </a:cubicBezTo>
                  <a:cubicBezTo>
                    <a:pt x="1548" y="525"/>
                    <a:pt x="1584" y="521"/>
                    <a:pt x="1619" y="521"/>
                  </a:cubicBezTo>
                  <a:cubicBezTo>
                    <a:pt x="1681" y="521"/>
                    <a:pt x="1741" y="531"/>
                    <a:pt x="1787" y="584"/>
                  </a:cubicBezTo>
                  <a:cubicBezTo>
                    <a:pt x="1870" y="584"/>
                    <a:pt x="1977" y="560"/>
                    <a:pt x="2073" y="560"/>
                  </a:cubicBezTo>
                  <a:cubicBezTo>
                    <a:pt x="2073" y="548"/>
                    <a:pt x="2084" y="548"/>
                    <a:pt x="2108" y="536"/>
                  </a:cubicBezTo>
                  <a:cubicBezTo>
                    <a:pt x="2118" y="533"/>
                    <a:pt x="2127" y="532"/>
                    <a:pt x="2135" y="532"/>
                  </a:cubicBezTo>
                  <a:cubicBezTo>
                    <a:pt x="2158" y="532"/>
                    <a:pt x="2177" y="543"/>
                    <a:pt x="2204" y="560"/>
                  </a:cubicBezTo>
                  <a:lnTo>
                    <a:pt x="2489" y="560"/>
                  </a:lnTo>
                  <a:cubicBezTo>
                    <a:pt x="2549" y="525"/>
                    <a:pt x="2549" y="477"/>
                    <a:pt x="2501" y="477"/>
                  </a:cubicBezTo>
                  <a:cubicBezTo>
                    <a:pt x="2442" y="429"/>
                    <a:pt x="2394" y="370"/>
                    <a:pt x="2346" y="322"/>
                  </a:cubicBezTo>
                  <a:cubicBezTo>
                    <a:pt x="2394" y="298"/>
                    <a:pt x="2430" y="239"/>
                    <a:pt x="2430" y="179"/>
                  </a:cubicBezTo>
                  <a:cubicBezTo>
                    <a:pt x="2394" y="84"/>
                    <a:pt x="2346" y="24"/>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5"/>
            <p:cNvSpPr/>
            <p:nvPr/>
          </p:nvSpPr>
          <p:spPr>
            <a:xfrm>
              <a:off x="5750400" y="2587950"/>
              <a:ext cx="65825" cy="10150"/>
            </a:xfrm>
            <a:custGeom>
              <a:avLst/>
              <a:gdLst/>
              <a:ahLst/>
              <a:cxnLst/>
              <a:rect l="l" t="t" r="r" b="b"/>
              <a:pathLst>
                <a:path w="2633" h="406" extrusionOk="0">
                  <a:moveTo>
                    <a:pt x="322" y="0"/>
                  </a:moveTo>
                  <a:cubicBezTo>
                    <a:pt x="239" y="108"/>
                    <a:pt x="48" y="36"/>
                    <a:pt x="1" y="179"/>
                  </a:cubicBezTo>
                  <a:cubicBezTo>
                    <a:pt x="13" y="250"/>
                    <a:pt x="60" y="298"/>
                    <a:pt x="120" y="334"/>
                  </a:cubicBezTo>
                  <a:cubicBezTo>
                    <a:pt x="198" y="345"/>
                    <a:pt x="277" y="349"/>
                    <a:pt x="356" y="349"/>
                  </a:cubicBezTo>
                  <a:cubicBezTo>
                    <a:pt x="528" y="349"/>
                    <a:pt x="702" y="330"/>
                    <a:pt x="874" y="330"/>
                  </a:cubicBezTo>
                  <a:cubicBezTo>
                    <a:pt x="1029" y="330"/>
                    <a:pt x="1184" y="346"/>
                    <a:pt x="1334" y="405"/>
                  </a:cubicBezTo>
                  <a:lnTo>
                    <a:pt x="1727" y="405"/>
                  </a:lnTo>
                  <a:cubicBezTo>
                    <a:pt x="1805" y="336"/>
                    <a:pt x="1883" y="314"/>
                    <a:pt x="1961" y="314"/>
                  </a:cubicBezTo>
                  <a:cubicBezTo>
                    <a:pt x="2086" y="314"/>
                    <a:pt x="2210" y="371"/>
                    <a:pt x="2334" y="393"/>
                  </a:cubicBezTo>
                  <a:cubicBezTo>
                    <a:pt x="2347" y="394"/>
                    <a:pt x="2360" y="395"/>
                    <a:pt x="2373" y="395"/>
                  </a:cubicBezTo>
                  <a:cubicBezTo>
                    <a:pt x="2488" y="395"/>
                    <a:pt x="2587" y="345"/>
                    <a:pt x="2608" y="227"/>
                  </a:cubicBezTo>
                  <a:cubicBezTo>
                    <a:pt x="2632" y="12"/>
                    <a:pt x="2489" y="0"/>
                    <a:pt x="2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5"/>
            <p:cNvSpPr/>
            <p:nvPr/>
          </p:nvSpPr>
          <p:spPr>
            <a:xfrm>
              <a:off x="5352150" y="2425725"/>
              <a:ext cx="78300" cy="10550"/>
            </a:xfrm>
            <a:custGeom>
              <a:avLst/>
              <a:gdLst/>
              <a:ahLst/>
              <a:cxnLst/>
              <a:rect l="l" t="t" r="r" b="b"/>
              <a:pathLst>
                <a:path w="3132" h="422" extrusionOk="0">
                  <a:moveTo>
                    <a:pt x="1677" y="1"/>
                  </a:moveTo>
                  <a:cubicBezTo>
                    <a:pt x="1118" y="1"/>
                    <a:pt x="559" y="42"/>
                    <a:pt x="0" y="167"/>
                  </a:cubicBezTo>
                  <a:cubicBezTo>
                    <a:pt x="24" y="334"/>
                    <a:pt x="286" y="155"/>
                    <a:pt x="286" y="358"/>
                  </a:cubicBezTo>
                  <a:cubicBezTo>
                    <a:pt x="347" y="394"/>
                    <a:pt x="405" y="422"/>
                    <a:pt x="462" y="422"/>
                  </a:cubicBezTo>
                  <a:cubicBezTo>
                    <a:pt x="515" y="422"/>
                    <a:pt x="567" y="397"/>
                    <a:pt x="619" y="334"/>
                  </a:cubicBezTo>
                  <a:cubicBezTo>
                    <a:pt x="715" y="262"/>
                    <a:pt x="810" y="227"/>
                    <a:pt x="905" y="227"/>
                  </a:cubicBezTo>
                  <a:cubicBezTo>
                    <a:pt x="1000" y="227"/>
                    <a:pt x="1096" y="262"/>
                    <a:pt x="1191" y="334"/>
                  </a:cubicBezTo>
                  <a:cubicBezTo>
                    <a:pt x="1810" y="310"/>
                    <a:pt x="2429" y="310"/>
                    <a:pt x="3036" y="298"/>
                  </a:cubicBezTo>
                  <a:cubicBezTo>
                    <a:pt x="3132" y="227"/>
                    <a:pt x="3132" y="131"/>
                    <a:pt x="3036" y="60"/>
                  </a:cubicBezTo>
                  <a:cubicBezTo>
                    <a:pt x="2583" y="28"/>
                    <a:pt x="2130" y="1"/>
                    <a:pt x="1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5"/>
            <p:cNvSpPr/>
            <p:nvPr/>
          </p:nvSpPr>
          <p:spPr>
            <a:xfrm>
              <a:off x="5698625" y="2440225"/>
              <a:ext cx="67875" cy="11425"/>
            </a:xfrm>
            <a:custGeom>
              <a:avLst/>
              <a:gdLst/>
              <a:ahLst/>
              <a:cxnLst/>
              <a:rect l="l" t="t" r="r" b="b"/>
              <a:pathLst>
                <a:path w="2715" h="457" extrusionOk="0">
                  <a:moveTo>
                    <a:pt x="2211" y="1"/>
                  </a:moveTo>
                  <a:cubicBezTo>
                    <a:pt x="2069" y="1"/>
                    <a:pt x="1926" y="22"/>
                    <a:pt x="1786" y="28"/>
                  </a:cubicBezTo>
                  <a:cubicBezTo>
                    <a:pt x="1746" y="74"/>
                    <a:pt x="1702" y="98"/>
                    <a:pt x="1659" y="98"/>
                  </a:cubicBezTo>
                  <a:cubicBezTo>
                    <a:pt x="1613" y="98"/>
                    <a:pt x="1567" y="71"/>
                    <a:pt x="1524" y="16"/>
                  </a:cubicBezTo>
                  <a:cubicBezTo>
                    <a:pt x="1466" y="10"/>
                    <a:pt x="1407" y="8"/>
                    <a:pt x="1349" y="8"/>
                  </a:cubicBezTo>
                  <a:cubicBezTo>
                    <a:pt x="1054" y="8"/>
                    <a:pt x="758" y="69"/>
                    <a:pt x="456" y="69"/>
                  </a:cubicBezTo>
                  <a:cubicBezTo>
                    <a:pt x="329" y="69"/>
                    <a:pt x="201" y="59"/>
                    <a:pt x="72" y="28"/>
                  </a:cubicBezTo>
                  <a:lnTo>
                    <a:pt x="72" y="28"/>
                  </a:lnTo>
                  <a:cubicBezTo>
                    <a:pt x="12" y="123"/>
                    <a:pt x="0" y="206"/>
                    <a:pt x="95" y="302"/>
                  </a:cubicBezTo>
                  <a:cubicBezTo>
                    <a:pt x="423" y="427"/>
                    <a:pt x="756" y="456"/>
                    <a:pt x="1091" y="456"/>
                  </a:cubicBezTo>
                  <a:cubicBezTo>
                    <a:pt x="1395" y="456"/>
                    <a:pt x="1701" y="432"/>
                    <a:pt x="2005" y="432"/>
                  </a:cubicBezTo>
                  <a:cubicBezTo>
                    <a:pt x="2035" y="432"/>
                    <a:pt x="2065" y="432"/>
                    <a:pt x="2096" y="433"/>
                  </a:cubicBezTo>
                  <a:cubicBezTo>
                    <a:pt x="2145" y="378"/>
                    <a:pt x="2191" y="356"/>
                    <a:pt x="2235" y="356"/>
                  </a:cubicBezTo>
                  <a:cubicBezTo>
                    <a:pt x="2287" y="356"/>
                    <a:pt x="2336" y="387"/>
                    <a:pt x="2381" y="433"/>
                  </a:cubicBezTo>
                  <a:lnTo>
                    <a:pt x="2548" y="433"/>
                  </a:lnTo>
                  <a:cubicBezTo>
                    <a:pt x="2631" y="361"/>
                    <a:pt x="2715" y="266"/>
                    <a:pt x="2679" y="135"/>
                  </a:cubicBezTo>
                  <a:cubicBezTo>
                    <a:pt x="2528" y="28"/>
                    <a:pt x="2370" y="1"/>
                    <a:pt x="2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5"/>
            <p:cNvSpPr/>
            <p:nvPr/>
          </p:nvSpPr>
          <p:spPr>
            <a:xfrm>
              <a:off x="5896850" y="2426025"/>
              <a:ext cx="76825" cy="16525"/>
            </a:xfrm>
            <a:custGeom>
              <a:avLst/>
              <a:gdLst/>
              <a:ahLst/>
              <a:cxnLst/>
              <a:rect l="l" t="t" r="r" b="b"/>
              <a:pathLst>
                <a:path w="3073" h="661" extrusionOk="0">
                  <a:moveTo>
                    <a:pt x="215" y="0"/>
                  </a:moveTo>
                  <a:cubicBezTo>
                    <a:pt x="156" y="60"/>
                    <a:pt x="84" y="84"/>
                    <a:pt x="25" y="143"/>
                  </a:cubicBezTo>
                  <a:cubicBezTo>
                    <a:pt x="1" y="179"/>
                    <a:pt x="25" y="239"/>
                    <a:pt x="60" y="274"/>
                  </a:cubicBezTo>
                  <a:cubicBezTo>
                    <a:pt x="537" y="393"/>
                    <a:pt x="1013" y="453"/>
                    <a:pt x="1513" y="453"/>
                  </a:cubicBezTo>
                  <a:cubicBezTo>
                    <a:pt x="1736" y="602"/>
                    <a:pt x="1962" y="660"/>
                    <a:pt x="2193" y="660"/>
                  </a:cubicBezTo>
                  <a:cubicBezTo>
                    <a:pt x="2406" y="660"/>
                    <a:pt x="2624" y="610"/>
                    <a:pt x="2846" y="536"/>
                  </a:cubicBezTo>
                  <a:cubicBezTo>
                    <a:pt x="3073" y="381"/>
                    <a:pt x="2942" y="262"/>
                    <a:pt x="2787" y="155"/>
                  </a:cubicBezTo>
                  <a:cubicBezTo>
                    <a:pt x="2577" y="117"/>
                    <a:pt x="2366" y="104"/>
                    <a:pt x="2155" y="104"/>
                  </a:cubicBezTo>
                  <a:cubicBezTo>
                    <a:pt x="1838" y="104"/>
                    <a:pt x="1522" y="134"/>
                    <a:pt x="1215" y="155"/>
                  </a:cubicBezTo>
                  <a:cubicBezTo>
                    <a:pt x="1145" y="204"/>
                    <a:pt x="1079" y="226"/>
                    <a:pt x="1014" y="226"/>
                  </a:cubicBezTo>
                  <a:cubicBezTo>
                    <a:pt x="936" y="226"/>
                    <a:pt x="859" y="195"/>
                    <a:pt x="775" y="143"/>
                  </a:cubicBezTo>
                  <a:cubicBezTo>
                    <a:pt x="584" y="96"/>
                    <a:pt x="406" y="48"/>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5"/>
            <p:cNvSpPr/>
            <p:nvPr/>
          </p:nvSpPr>
          <p:spPr>
            <a:xfrm>
              <a:off x="5541750" y="2505500"/>
              <a:ext cx="74450" cy="8275"/>
            </a:xfrm>
            <a:custGeom>
              <a:avLst/>
              <a:gdLst/>
              <a:ahLst/>
              <a:cxnLst/>
              <a:rect l="l" t="t" r="r" b="b"/>
              <a:pathLst>
                <a:path w="2978" h="331" extrusionOk="0">
                  <a:moveTo>
                    <a:pt x="203" y="0"/>
                  </a:moveTo>
                  <a:cubicBezTo>
                    <a:pt x="132" y="72"/>
                    <a:pt x="1" y="119"/>
                    <a:pt x="60" y="262"/>
                  </a:cubicBezTo>
                  <a:cubicBezTo>
                    <a:pt x="223" y="266"/>
                    <a:pt x="387" y="266"/>
                    <a:pt x="552" y="266"/>
                  </a:cubicBezTo>
                  <a:cubicBezTo>
                    <a:pt x="882" y="266"/>
                    <a:pt x="1215" y="266"/>
                    <a:pt x="1548" y="298"/>
                  </a:cubicBezTo>
                  <a:cubicBezTo>
                    <a:pt x="1787" y="310"/>
                    <a:pt x="2025" y="331"/>
                    <a:pt x="2263" y="331"/>
                  </a:cubicBezTo>
                  <a:cubicBezTo>
                    <a:pt x="2501" y="331"/>
                    <a:pt x="2739" y="310"/>
                    <a:pt x="2977" y="239"/>
                  </a:cubicBezTo>
                  <a:cubicBezTo>
                    <a:pt x="2394" y="24"/>
                    <a:pt x="1798" y="36"/>
                    <a:pt x="1203" y="0"/>
                  </a:cubicBezTo>
                  <a:cubicBezTo>
                    <a:pt x="1157" y="40"/>
                    <a:pt x="1114" y="59"/>
                    <a:pt x="1071" y="59"/>
                  </a:cubicBezTo>
                  <a:cubicBezTo>
                    <a:pt x="1025" y="59"/>
                    <a:pt x="979" y="37"/>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5"/>
            <p:cNvSpPr/>
            <p:nvPr/>
          </p:nvSpPr>
          <p:spPr>
            <a:xfrm>
              <a:off x="5236650" y="2376600"/>
              <a:ext cx="26825" cy="46175"/>
            </a:xfrm>
            <a:custGeom>
              <a:avLst/>
              <a:gdLst/>
              <a:ahLst/>
              <a:cxnLst/>
              <a:rect l="l" t="t" r="r" b="b"/>
              <a:pathLst>
                <a:path w="1073" h="1847" extrusionOk="0">
                  <a:moveTo>
                    <a:pt x="929" y="1"/>
                  </a:moveTo>
                  <a:cubicBezTo>
                    <a:pt x="798" y="61"/>
                    <a:pt x="727" y="168"/>
                    <a:pt x="632" y="275"/>
                  </a:cubicBezTo>
                  <a:cubicBezTo>
                    <a:pt x="513" y="727"/>
                    <a:pt x="275" y="1144"/>
                    <a:pt x="60" y="1561"/>
                  </a:cubicBezTo>
                  <a:cubicBezTo>
                    <a:pt x="1" y="1620"/>
                    <a:pt x="13" y="1668"/>
                    <a:pt x="84" y="1715"/>
                  </a:cubicBezTo>
                  <a:lnTo>
                    <a:pt x="394" y="1846"/>
                  </a:lnTo>
                  <a:cubicBezTo>
                    <a:pt x="667" y="1382"/>
                    <a:pt x="834" y="882"/>
                    <a:pt x="1013" y="370"/>
                  </a:cubicBezTo>
                  <a:cubicBezTo>
                    <a:pt x="1072" y="239"/>
                    <a:pt x="1072" y="108"/>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5"/>
            <p:cNvSpPr/>
            <p:nvPr/>
          </p:nvSpPr>
          <p:spPr>
            <a:xfrm>
              <a:off x="5260475" y="2390150"/>
              <a:ext cx="65800" cy="27925"/>
            </a:xfrm>
            <a:custGeom>
              <a:avLst/>
              <a:gdLst/>
              <a:ahLst/>
              <a:cxnLst/>
              <a:rect l="l" t="t" r="r" b="b"/>
              <a:pathLst>
                <a:path w="2632" h="1117" extrusionOk="0">
                  <a:moveTo>
                    <a:pt x="488" y="1"/>
                  </a:moveTo>
                  <a:cubicBezTo>
                    <a:pt x="470" y="1"/>
                    <a:pt x="450" y="3"/>
                    <a:pt x="429" y="7"/>
                  </a:cubicBezTo>
                  <a:cubicBezTo>
                    <a:pt x="143" y="292"/>
                    <a:pt x="72" y="662"/>
                    <a:pt x="0" y="1019"/>
                  </a:cubicBezTo>
                  <a:cubicBezTo>
                    <a:pt x="36" y="1066"/>
                    <a:pt x="95" y="1102"/>
                    <a:pt x="155" y="1114"/>
                  </a:cubicBezTo>
                  <a:cubicBezTo>
                    <a:pt x="172" y="1116"/>
                    <a:pt x="188" y="1117"/>
                    <a:pt x="205" y="1117"/>
                  </a:cubicBezTo>
                  <a:cubicBezTo>
                    <a:pt x="294" y="1117"/>
                    <a:pt x="378" y="1087"/>
                    <a:pt x="429" y="1007"/>
                  </a:cubicBezTo>
                  <a:cubicBezTo>
                    <a:pt x="429" y="935"/>
                    <a:pt x="441" y="840"/>
                    <a:pt x="441" y="769"/>
                  </a:cubicBezTo>
                  <a:cubicBezTo>
                    <a:pt x="504" y="667"/>
                    <a:pt x="572" y="636"/>
                    <a:pt x="644" y="636"/>
                  </a:cubicBezTo>
                  <a:cubicBezTo>
                    <a:pt x="748" y="636"/>
                    <a:pt x="859" y="702"/>
                    <a:pt x="965" y="709"/>
                  </a:cubicBezTo>
                  <a:cubicBezTo>
                    <a:pt x="1500" y="662"/>
                    <a:pt x="2024" y="626"/>
                    <a:pt x="2560" y="578"/>
                  </a:cubicBezTo>
                  <a:cubicBezTo>
                    <a:pt x="2631" y="531"/>
                    <a:pt x="2631" y="471"/>
                    <a:pt x="2572" y="423"/>
                  </a:cubicBezTo>
                  <a:lnTo>
                    <a:pt x="976" y="423"/>
                  </a:lnTo>
                  <a:cubicBezTo>
                    <a:pt x="941" y="423"/>
                    <a:pt x="904" y="425"/>
                    <a:pt x="868" y="425"/>
                  </a:cubicBezTo>
                  <a:cubicBezTo>
                    <a:pt x="725" y="425"/>
                    <a:pt x="595" y="402"/>
                    <a:pt x="595" y="173"/>
                  </a:cubicBezTo>
                  <a:cubicBezTo>
                    <a:pt x="625" y="54"/>
                    <a:pt x="580"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5"/>
            <p:cNvSpPr/>
            <p:nvPr/>
          </p:nvSpPr>
          <p:spPr>
            <a:xfrm>
              <a:off x="6013150" y="2572200"/>
              <a:ext cx="55475" cy="14775"/>
            </a:xfrm>
            <a:custGeom>
              <a:avLst/>
              <a:gdLst/>
              <a:ahLst/>
              <a:cxnLst/>
              <a:rect l="l" t="t" r="r" b="b"/>
              <a:pathLst>
                <a:path w="2219" h="591" extrusionOk="0">
                  <a:moveTo>
                    <a:pt x="285" y="0"/>
                  </a:moveTo>
                  <a:cubicBezTo>
                    <a:pt x="171" y="0"/>
                    <a:pt x="121" y="179"/>
                    <a:pt x="28" y="226"/>
                  </a:cubicBezTo>
                  <a:cubicBezTo>
                    <a:pt x="1" y="316"/>
                    <a:pt x="15" y="393"/>
                    <a:pt x="86" y="393"/>
                  </a:cubicBezTo>
                  <a:cubicBezTo>
                    <a:pt x="109" y="393"/>
                    <a:pt x="137" y="386"/>
                    <a:pt x="171" y="368"/>
                  </a:cubicBezTo>
                  <a:cubicBezTo>
                    <a:pt x="300" y="401"/>
                    <a:pt x="428" y="491"/>
                    <a:pt x="540" y="491"/>
                  </a:cubicBezTo>
                  <a:cubicBezTo>
                    <a:pt x="552" y="491"/>
                    <a:pt x="564" y="490"/>
                    <a:pt x="576" y="488"/>
                  </a:cubicBezTo>
                  <a:cubicBezTo>
                    <a:pt x="722" y="448"/>
                    <a:pt x="865" y="433"/>
                    <a:pt x="1006" y="433"/>
                  </a:cubicBezTo>
                  <a:cubicBezTo>
                    <a:pt x="1380" y="433"/>
                    <a:pt x="1740" y="540"/>
                    <a:pt x="2111" y="583"/>
                  </a:cubicBezTo>
                  <a:cubicBezTo>
                    <a:pt x="2124" y="588"/>
                    <a:pt x="2135" y="590"/>
                    <a:pt x="2145" y="590"/>
                  </a:cubicBezTo>
                  <a:cubicBezTo>
                    <a:pt x="2181" y="590"/>
                    <a:pt x="2200" y="558"/>
                    <a:pt x="2219" y="511"/>
                  </a:cubicBezTo>
                  <a:cubicBezTo>
                    <a:pt x="2179" y="324"/>
                    <a:pt x="2099" y="210"/>
                    <a:pt x="1931" y="210"/>
                  </a:cubicBezTo>
                  <a:cubicBezTo>
                    <a:pt x="1896" y="210"/>
                    <a:pt x="1857" y="215"/>
                    <a:pt x="1814" y="226"/>
                  </a:cubicBezTo>
                  <a:cubicBezTo>
                    <a:pt x="1743" y="242"/>
                    <a:pt x="1674" y="252"/>
                    <a:pt x="1608" y="252"/>
                  </a:cubicBezTo>
                  <a:cubicBezTo>
                    <a:pt x="1440" y="252"/>
                    <a:pt x="1287" y="192"/>
                    <a:pt x="1159" y="47"/>
                  </a:cubicBezTo>
                  <a:cubicBezTo>
                    <a:pt x="997" y="62"/>
                    <a:pt x="831" y="143"/>
                    <a:pt x="666" y="143"/>
                  </a:cubicBezTo>
                  <a:cubicBezTo>
                    <a:pt x="575" y="143"/>
                    <a:pt x="485" y="119"/>
                    <a:pt x="397" y="47"/>
                  </a:cubicBezTo>
                  <a:cubicBezTo>
                    <a:pt x="353" y="14"/>
                    <a:pt x="317"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5"/>
            <p:cNvSpPr/>
            <p:nvPr/>
          </p:nvSpPr>
          <p:spPr>
            <a:xfrm>
              <a:off x="5552475" y="2464175"/>
              <a:ext cx="59250" cy="11875"/>
            </a:xfrm>
            <a:custGeom>
              <a:avLst/>
              <a:gdLst/>
              <a:ahLst/>
              <a:cxnLst/>
              <a:rect l="l" t="t" r="r" b="b"/>
              <a:pathLst>
                <a:path w="2370" h="475" extrusionOk="0">
                  <a:moveTo>
                    <a:pt x="1200" y="1"/>
                  </a:moveTo>
                  <a:cubicBezTo>
                    <a:pt x="1062" y="1"/>
                    <a:pt x="924" y="18"/>
                    <a:pt x="786" y="70"/>
                  </a:cubicBezTo>
                  <a:cubicBezTo>
                    <a:pt x="736" y="104"/>
                    <a:pt x="679" y="114"/>
                    <a:pt x="618" y="114"/>
                  </a:cubicBezTo>
                  <a:cubicBezTo>
                    <a:pt x="526" y="114"/>
                    <a:pt x="425" y="90"/>
                    <a:pt x="328" y="90"/>
                  </a:cubicBezTo>
                  <a:cubicBezTo>
                    <a:pt x="203" y="90"/>
                    <a:pt x="84" y="131"/>
                    <a:pt x="0" y="320"/>
                  </a:cubicBezTo>
                  <a:cubicBezTo>
                    <a:pt x="726" y="368"/>
                    <a:pt x="1393" y="427"/>
                    <a:pt x="2084" y="475"/>
                  </a:cubicBezTo>
                  <a:cubicBezTo>
                    <a:pt x="2143" y="344"/>
                    <a:pt x="2227" y="248"/>
                    <a:pt x="2370" y="201"/>
                  </a:cubicBezTo>
                  <a:cubicBezTo>
                    <a:pt x="2310" y="106"/>
                    <a:pt x="2203" y="82"/>
                    <a:pt x="2084" y="82"/>
                  </a:cubicBezTo>
                  <a:lnTo>
                    <a:pt x="2084" y="70"/>
                  </a:lnTo>
                  <a:cubicBezTo>
                    <a:pt x="2054" y="94"/>
                    <a:pt x="2027" y="106"/>
                    <a:pt x="2000" y="106"/>
                  </a:cubicBezTo>
                  <a:cubicBezTo>
                    <a:pt x="1974" y="106"/>
                    <a:pt x="1947" y="94"/>
                    <a:pt x="1917" y="70"/>
                  </a:cubicBezTo>
                  <a:lnTo>
                    <a:pt x="1929" y="70"/>
                  </a:lnTo>
                  <a:cubicBezTo>
                    <a:pt x="1686" y="55"/>
                    <a:pt x="1443"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5"/>
            <p:cNvSpPr/>
            <p:nvPr/>
          </p:nvSpPr>
          <p:spPr>
            <a:xfrm>
              <a:off x="5703375" y="2579075"/>
              <a:ext cx="50025" cy="15750"/>
            </a:xfrm>
            <a:custGeom>
              <a:avLst/>
              <a:gdLst/>
              <a:ahLst/>
              <a:cxnLst/>
              <a:rect l="l" t="t" r="r" b="b"/>
              <a:pathLst>
                <a:path w="2001" h="630" extrusionOk="0">
                  <a:moveTo>
                    <a:pt x="678" y="0"/>
                  </a:moveTo>
                  <a:cubicBezTo>
                    <a:pt x="526" y="0"/>
                    <a:pt x="372" y="15"/>
                    <a:pt x="215" y="46"/>
                  </a:cubicBezTo>
                  <a:cubicBezTo>
                    <a:pt x="84" y="93"/>
                    <a:pt x="1" y="177"/>
                    <a:pt x="1" y="308"/>
                  </a:cubicBezTo>
                  <a:cubicBezTo>
                    <a:pt x="36" y="367"/>
                    <a:pt x="72" y="403"/>
                    <a:pt x="132" y="415"/>
                  </a:cubicBezTo>
                  <a:cubicBezTo>
                    <a:pt x="154" y="417"/>
                    <a:pt x="176" y="418"/>
                    <a:pt x="198" y="418"/>
                  </a:cubicBezTo>
                  <a:cubicBezTo>
                    <a:pt x="222" y="418"/>
                    <a:pt x="245" y="417"/>
                    <a:pt x="269" y="417"/>
                  </a:cubicBezTo>
                  <a:cubicBezTo>
                    <a:pt x="341" y="417"/>
                    <a:pt x="411" y="423"/>
                    <a:pt x="477" y="474"/>
                  </a:cubicBezTo>
                  <a:lnTo>
                    <a:pt x="632" y="474"/>
                  </a:lnTo>
                  <a:cubicBezTo>
                    <a:pt x="703" y="439"/>
                    <a:pt x="778" y="412"/>
                    <a:pt x="850" y="412"/>
                  </a:cubicBezTo>
                  <a:cubicBezTo>
                    <a:pt x="923" y="412"/>
                    <a:pt x="995" y="439"/>
                    <a:pt x="1060" y="510"/>
                  </a:cubicBezTo>
                  <a:cubicBezTo>
                    <a:pt x="1298" y="534"/>
                    <a:pt x="1537" y="582"/>
                    <a:pt x="1775" y="629"/>
                  </a:cubicBezTo>
                  <a:cubicBezTo>
                    <a:pt x="1846" y="605"/>
                    <a:pt x="1894" y="570"/>
                    <a:pt x="1906" y="510"/>
                  </a:cubicBezTo>
                  <a:lnTo>
                    <a:pt x="1965" y="486"/>
                  </a:lnTo>
                  <a:cubicBezTo>
                    <a:pt x="2001" y="427"/>
                    <a:pt x="1989" y="391"/>
                    <a:pt x="1929" y="344"/>
                  </a:cubicBezTo>
                  <a:cubicBezTo>
                    <a:pt x="1532" y="123"/>
                    <a:pt x="1115" y="0"/>
                    <a:pt x="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5"/>
            <p:cNvSpPr/>
            <p:nvPr/>
          </p:nvSpPr>
          <p:spPr>
            <a:xfrm>
              <a:off x="5965325" y="2484375"/>
              <a:ext cx="46150" cy="13700"/>
            </a:xfrm>
            <a:custGeom>
              <a:avLst/>
              <a:gdLst/>
              <a:ahLst/>
              <a:cxnLst/>
              <a:rect l="l" t="t" r="r" b="b"/>
              <a:pathLst>
                <a:path w="1846" h="548" extrusionOk="0">
                  <a:moveTo>
                    <a:pt x="919" y="0"/>
                  </a:moveTo>
                  <a:cubicBezTo>
                    <a:pt x="859" y="0"/>
                    <a:pt x="802" y="19"/>
                    <a:pt x="750" y="71"/>
                  </a:cubicBezTo>
                  <a:cubicBezTo>
                    <a:pt x="695" y="119"/>
                    <a:pt x="641" y="137"/>
                    <a:pt x="588" y="137"/>
                  </a:cubicBezTo>
                  <a:cubicBezTo>
                    <a:pt x="443" y="137"/>
                    <a:pt x="306" y="5"/>
                    <a:pt x="182" y="5"/>
                  </a:cubicBezTo>
                  <a:cubicBezTo>
                    <a:pt x="127" y="5"/>
                    <a:pt x="74" y="31"/>
                    <a:pt x="24" y="107"/>
                  </a:cubicBezTo>
                  <a:cubicBezTo>
                    <a:pt x="0" y="250"/>
                    <a:pt x="95" y="322"/>
                    <a:pt x="179" y="405"/>
                  </a:cubicBezTo>
                  <a:lnTo>
                    <a:pt x="357" y="548"/>
                  </a:lnTo>
                  <a:cubicBezTo>
                    <a:pt x="445" y="497"/>
                    <a:pt x="532" y="441"/>
                    <a:pt x="617" y="441"/>
                  </a:cubicBezTo>
                  <a:cubicBezTo>
                    <a:pt x="670" y="441"/>
                    <a:pt x="723" y="464"/>
                    <a:pt x="774" y="524"/>
                  </a:cubicBezTo>
                  <a:cubicBezTo>
                    <a:pt x="1107" y="524"/>
                    <a:pt x="1453" y="548"/>
                    <a:pt x="1774" y="548"/>
                  </a:cubicBezTo>
                  <a:cubicBezTo>
                    <a:pt x="1846" y="286"/>
                    <a:pt x="1584" y="250"/>
                    <a:pt x="1477" y="131"/>
                  </a:cubicBezTo>
                  <a:cubicBezTo>
                    <a:pt x="1462" y="133"/>
                    <a:pt x="1448" y="134"/>
                    <a:pt x="1433" y="134"/>
                  </a:cubicBezTo>
                  <a:cubicBezTo>
                    <a:pt x="1260" y="134"/>
                    <a:pt x="1079" y="0"/>
                    <a:pt x="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5"/>
            <p:cNvSpPr/>
            <p:nvPr/>
          </p:nvSpPr>
          <p:spPr>
            <a:xfrm>
              <a:off x="5966500" y="2429575"/>
              <a:ext cx="59275" cy="13875"/>
            </a:xfrm>
            <a:custGeom>
              <a:avLst/>
              <a:gdLst/>
              <a:ahLst/>
              <a:cxnLst/>
              <a:rect l="l" t="t" r="r" b="b"/>
              <a:pathLst>
                <a:path w="2371" h="555" extrusionOk="0">
                  <a:moveTo>
                    <a:pt x="323" y="1"/>
                  </a:moveTo>
                  <a:cubicBezTo>
                    <a:pt x="215" y="1"/>
                    <a:pt x="108" y="4"/>
                    <a:pt x="1" y="13"/>
                  </a:cubicBezTo>
                  <a:cubicBezTo>
                    <a:pt x="60" y="97"/>
                    <a:pt x="108" y="204"/>
                    <a:pt x="156" y="299"/>
                  </a:cubicBezTo>
                  <a:cubicBezTo>
                    <a:pt x="191" y="335"/>
                    <a:pt x="251" y="358"/>
                    <a:pt x="310" y="358"/>
                  </a:cubicBezTo>
                  <a:cubicBezTo>
                    <a:pt x="343" y="354"/>
                    <a:pt x="374" y="351"/>
                    <a:pt x="406" y="351"/>
                  </a:cubicBezTo>
                  <a:cubicBezTo>
                    <a:pt x="525" y="351"/>
                    <a:pt x="638" y="385"/>
                    <a:pt x="751" y="442"/>
                  </a:cubicBezTo>
                  <a:cubicBezTo>
                    <a:pt x="977" y="525"/>
                    <a:pt x="1212" y="555"/>
                    <a:pt x="1450" y="555"/>
                  </a:cubicBezTo>
                  <a:cubicBezTo>
                    <a:pt x="1689" y="555"/>
                    <a:pt x="1930" y="525"/>
                    <a:pt x="2168" y="489"/>
                  </a:cubicBezTo>
                  <a:cubicBezTo>
                    <a:pt x="2299" y="394"/>
                    <a:pt x="2370" y="311"/>
                    <a:pt x="2311" y="144"/>
                  </a:cubicBezTo>
                  <a:cubicBezTo>
                    <a:pt x="2263" y="120"/>
                    <a:pt x="2239" y="61"/>
                    <a:pt x="2203" y="61"/>
                  </a:cubicBezTo>
                  <a:cubicBezTo>
                    <a:pt x="2079" y="73"/>
                    <a:pt x="1953" y="78"/>
                    <a:pt x="1828" y="78"/>
                  </a:cubicBezTo>
                  <a:cubicBezTo>
                    <a:pt x="1328" y="78"/>
                    <a:pt x="822"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5"/>
            <p:cNvSpPr/>
            <p:nvPr/>
          </p:nvSpPr>
          <p:spPr>
            <a:xfrm>
              <a:off x="5389050" y="2448050"/>
              <a:ext cx="68775" cy="10400"/>
            </a:xfrm>
            <a:custGeom>
              <a:avLst/>
              <a:gdLst/>
              <a:ahLst/>
              <a:cxnLst/>
              <a:rect l="l" t="t" r="r" b="b"/>
              <a:pathLst>
                <a:path w="2751" h="416" extrusionOk="0">
                  <a:moveTo>
                    <a:pt x="1" y="0"/>
                  </a:moveTo>
                  <a:cubicBezTo>
                    <a:pt x="59" y="117"/>
                    <a:pt x="164" y="135"/>
                    <a:pt x="275" y="135"/>
                  </a:cubicBezTo>
                  <a:cubicBezTo>
                    <a:pt x="322" y="135"/>
                    <a:pt x="371" y="131"/>
                    <a:pt x="417" y="131"/>
                  </a:cubicBezTo>
                  <a:cubicBezTo>
                    <a:pt x="584" y="155"/>
                    <a:pt x="751" y="120"/>
                    <a:pt x="846" y="286"/>
                  </a:cubicBezTo>
                  <a:cubicBezTo>
                    <a:pt x="1107" y="390"/>
                    <a:pt x="1372" y="416"/>
                    <a:pt x="1637" y="416"/>
                  </a:cubicBezTo>
                  <a:cubicBezTo>
                    <a:pt x="1905" y="416"/>
                    <a:pt x="2173" y="389"/>
                    <a:pt x="2437" y="389"/>
                  </a:cubicBezTo>
                  <a:cubicBezTo>
                    <a:pt x="2542" y="389"/>
                    <a:pt x="2647" y="393"/>
                    <a:pt x="2751" y="405"/>
                  </a:cubicBezTo>
                  <a:cubicBezTo>
                    <a:pt x="1858" y="108"/>
                    <a:pt x="94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5"/>
            <p:cNvSpPr/>
            <p:nvPr/>
          </p:nvSpPr>
          <p:spPr>
            <a:xfrm>
              <a:off x="5908750" y="2559375"/>
              <a:ext cx="45275" cy="16575"/>
            </a:xfrm>
            <a:custGeom>
              <a:avLst/>
              <a:gdLst/>
              <a:ahLst/>
              <a:cxnLst/>
              <a:rect l="l" t="t" r="r" b="b"/>
              <a:pathLst>
                <a:path w="1811" h="663" extrusionOk="0">
                  <a:moveTo>
                    <a:pt x="311" y="0"/>
                  </a:moveTo>
                  <a:cubicBezTo>
                    <a:pt x="239" y="24"/>
                    <a:pt x="203" y="72"/>
                    <a:pt x="168" y="131"/>
                  </a:cubicBezTo>
                  <a:cubicBezTo>
                    <a:pt x="168" y="262"/>
                    <a:pt x="120" y="381"/>
                    <a:pt x="1" y="441"/>
                  </a:cubicBezTo>
                  <a:cubicBezTo>
                    <a:pt x="248" y="473"/>
                    <a:pt x="485" y="563"/>
                    <a:pt x="748" y="563"/>
                  </a:cubicBezTo>
                  <a:cubicBezTo>
                    <a:pt x="776" y="563"/>
                    <a:pt x="805" y="562"/>
                    <a:pt x="834" y="560"/>
                  </a:cubicBezTo>
                  <a:cubicBezTo>
                    <a:pt x="851" y="559"/>
                    <a:pt x="868" y="558"/>
                    <a:pt x="885" y="558"/>
                  </a:cubicBezTo>
                  <a:cubicBezTo>
                    <a:pt x="1114" y="558"/>
                    <a:pt x="1332" y="662"/>
                    <a:pt x="1556" y="662"/>
                  </a:cubicBezTo>
                  <a:cubicBezTo>
                    <a:pt x="1640" y="662"/>
                    <a:pt x="1725" y="648"/>
                    <a:pt x="1811" y="608"/>
                  </a:cubicBezTo>
                  <a:cubicBezTo>
                    <a:pt x="1811" y="548"/>
                    <a:pt x="1787" y="489"/>
                    <a:pt x="1763" y="441"/>
                  </a:cubicBezTo>
                  <a:cubicBezTo>
                    <a:pt x="1715" y="405"/>
                    <a:pt x="1668" y="358"/>
                    <a:pt x="1632" y="322"/>
                  </a:cubicBezTo>
                  <a:cubicBezTo>
                    <a:pt x="1572" y="195"/>
                    <a:pt x="1499" y="148"/>
                    <a:pt x="1408" y="148"/>
                  </a:cubicBezTo>
                  <a:cubicBezTo>
                    <a:pt x="1354" y="148"/>
                    <a:pt x="1294" y="164"/>
                    <a:pt x="1227" y="191"/>
                  </a:cubicBezTo>
                  <a:cubicBezTo>
                    <a:pt x="1169" y="220"/>
                    <a:pt x="1119" y="233"/>
                    <a:pt x="1077" y="233"/>
                  </a:cubicBezTo>
                  <a:cubicBezTo>
                    <a:pt x="965" y="233"/>
                    <a:pt x="908" y="139"/>
                    <a:pt x="882" y="0"/>
                  </a:cubicBezTo>
                  <a:lnTo>
                    <a:pt x="620" y="0"/>
                  </a:lnTo>
                  <a:cubicBezTo>
                    <a:pt x="620" y="12"/>
                    <a:pt x="584" y="12"/>
                    <a:pt x="561" y="24"/>
                  </a:cubicBezTo>
                  <a:cubicBezTo>
                    <a:pt x="550" y="31"/>
                    <a:pt x="539" y="34"/>
                    <a:pt x="527" y="34"/>
                  </a:cubicBezTo>
                  <a:cubicBezTo>
                    <a:pt x="499" y="34"/>
                    <a:pt x="470" y="17"/>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5"/>
            <p:cNvSpPr/>
            <p:nvPr/>
          </p:nvSpPr>
          <p:spPr>
            <a:xfrm>
              <a:off x="5334000" y="2491525"/>
              <a:ext cx="55375" cy="12350"/>
            </a:xfrm>
            <a:custGeom>
              <a:avLst/>
              <a:gdLst/>
              <a:ahLst/>
              <a:cxnLst/>
              <a:rect l="l" t="t" r="r" b="b"/>
              <a:pathLst>
                <a:path w="2215" h="494" extrusionOk="0">
                  <a:moveTo>
                    <a:pt x="677" y="1"/>
                  </a:moveTo>
                  <a:cubicBezTo>
                    <a:pt x="513" y="1"/>
                    <a:pt x="350" y="31"/>
                    <a:pt x="191" y="119"/>
                  </a:cubicBezTo>
                  <a:cubicBezTo>
                    <a:pt x="191" y="238"/>
                    <a:pt x="0" y="250"/>
                    <a:pt x="60" y="405"/>
                  </a:cubicBezTo>
                  <a:cubicBezTo>
                    <a:pt x="107" y="417"/>
                    <a:pt x="167" y="417"/>
                    <a:pt x="214" y="428"/>
                  </a:cubicBezTo>
                  <a:cubicBezTo>
                    <a:pt x="460" y="480"/>
                    <a:pt x="710" y="493"/>
                    <a:pt x="962" y="493"/>
                  </a:cubicBezTo>
                  <a:cubicBezTo>
                    <a:pt x="1255" y="493"/>
                    <a:pt x="1549" y="475"/>
                    <a:pt x="1842" y="475"/>
                  </a:cubicBezTo>
                  <a:cubicBezTo>
                    <a:pt x="1883" y="475"/>
                    <a:pt x="1924" y="475"/>
                    <a:pt x="1965" y="476"/>
                  </a:cubicBezTo>
                  <a:cubicBezTo>
                    <a:pt x="2215" y="333"/>
                    <a:pt x="2036" y="226"/>
                    <a:pt x="1917" y="119"/>
                  </a:cubicBezTo>
                  <a:cubicBezTo>
                    <a:pt x="1857" y="119"/>
                    <a:pt x="1822" y="143"/>
                    <a:pt x="1774" y="143"/>
                  </a:cubicBezTo>
                  <a:cubicBezTo>
                    <a:pt x="1774" y="155"/>
                    <a:pt x="1762" y="155"/>
                    <a:pt x="1726" y="166"/>
                  </a:cubicBezTo>
                  <a:cubicBezTo>
                    <a:pt x="1720" y="170"/>
                    <a:pt x="1713" y="171"/>
                    <a:pt x="1705" y="171"/>
                  </a:cubicBezTo>
                  <a:cubicBezTo>
                    <a:pt x="1684" y="171"/>
                    <a:pt x="1661" y="160"/>
                    <a:pt x="1643" y="143"/>
                  </a:cubicBezTo>
                  <a:cubicBezTo>
                    <a:pt x="1327" y="119"/>
                    <a:pt x="1000" y="1"/>
                    <a:pt x="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5"/>
            <p:cNvSpPr/>
            <p:nvPr/>
          </p:nvSpPr>
          <p:spPr>
            <a:xfrm>
              <a:off x="5276250" y="2533050"/>
              <a:ext cx="61025" cy="13025"/>
            </a:xfrm>
            <a:custGeom>
              <a:avLst/>
              <a:gdLst/>
              <a:ahLst/>
              <a:cxnLst/>
              <a:rect l="l" t="t" r="r" b="b"/>
              <a:pathLst>
                <a:path w="2441" h="521" extrusionOk="0">
                  <a:moveTo>
                    <a:pt x="1161" y="0"/>
                  </a:moveTo>
                  <a:cubicBezTo>
                    <a:pt x="910" y="0"/>
                    <a:pt x="657" y="17"/>
                    <a:pt x="405" y="77"/>
                  </a:cubicBezTo>
                  <a:cubicBezTo>
                    <a:pt x="381" y="85"/>
                    <a:pt x="357" y="88"/>
                    <a:pt x="332" y="88"/>
                  </a:cubicBezTo>
                  <a:cubicBezTo>
                    <a:pt x="245" y="88"/>
                    <a:pt x="152" y="48"/>
                    <a:pt x="60" y="29"/>
                  </a:cubicBezTo>
                  <a:lnTo>
                    <a:pt x="60" y="29"/>
                  </a:lnTo>
                  <a:cubicBezTo>
                    <a:pt x="0" y="232"/>
                    <a:pt x="107" y="351"/>
                    <a:pt x="262" y="422"/>
                  </a:cubicBezTo>
                  <a:cubicBezTo>
                    <a:pt x="491" y="506"/>
                    <a:pt x="728" y="520"/>
                    <a:pt x="968" y="520"/>
                  </a:cubicBezTo>
                  <a:cubicBezTo>
                    <a:pt x="1097" y="520"/>
                    <a:pt x="1228" y="516"/>
                    <a:pt x="1358" y="516"/>
                  </a:cubicBezTo>
                  <a:cubicBezTo>
                    <a:pt x="1402" y="516"/>
                    <a:pt x="1445" y="516"/>
                    <a:pt x="1488" y="518"/>
                  </a:cubicBezTo>
                  <a:cubicBezTo>
                    <a:pt x="1774" y="506"/>
                    <a:pt x="2072" y="506"/>
                    <a:pt x="2346" y="363"/>
                  </a:cubicBezTo>
                  <a:cubicBezTo>
                    <a:pt x="2441" y="244"/>
                    <a:pt x="2429" y="149"/>
                    <a:pt x="2358" y="29"/>
                  </a:cubicBezTo>
                  <a:lnTo>
                    <a:pt x="2358" y="29"/>
                  </a:lnTo>
                  <a:cubicBezTo>
                    <a:pt x="2301" y="32"/>
                    <a:pt x="2244" y="32"/>
                    <a:pt x="2188" y="32"/>
                  </a:cubicBezTo>
                  <a:cubicBezTo>
                    <a:pt x="1848" y="32"/>
                    <a:pt x="1505" y="0"/>
                    <a:pt x="1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5"/>
            <p:cNvSpPr/>
            <p:nvPr/>
          </p:nvSpPr>
          <p:spPr>
            <a:xfrm>
              <a:off x="6127750" y="2463775"/>
              <a:ext cx="47150" cy="13050"/>
            </a:xfrm>
            <a:custGeom>
              <a:avLst/>
              <a:gdLst/>
              <a:ahLst/>
              <a:cxnLst/>
              <a:rect l="l" t="t" r="r" b="b"/>
              <a:pathLst>
                <a:path w="1886" h="522" extrusionOk="0">
                  <a:moveTo>
                    <a:pt x="1001" y="1"/>
                  </a:moveTo>
                  <a:cubicBezTo>
                    <a:pt x="720" y="1"/>
                    <a:pt x="450" y="111"/>
                    <a:pt x="171" y="217"/>
                  </a:cubicBezTo>
                  <a:cubicBezTo>
                    <a:pt x="138" y="203"/>
                    <a:pt x="112" y="197"/>
                    <a:pt x="90" y="197"/>
                  </a:cubicBezTo>
                  <a:cubicBezTo>
                    <a:pt x="15" y="197"/>
                    <a:pt x="0" y="270"/>
                    <a:pt x="28" y="372"/>
                  </a:cubicBezTo>
                  <a:cubicBezTo>
                    <a:pt x="327" y="478"/>
                    <a:pt x="642" y="521"/>
                    <a:pt x="953" y="521"/>
                  </a:cubicBezTo>
                  <a:cubicBezTo>
                    <a:pt x="1026" y="521"/>
                    <a:pt x="1099" y="519"/>
                    <a:pt x="1171" y="514"/>
                  </a:cubicBezTo>
                  <a:cubicBezTo>
                    <a:pt x="1254" y="385"/>
                    <a:pt x="1373" y="370"/>
                    <a:pt x="1490" y="370"/>
                  </a:cubicBezTo>
                  <a:cubicBezTo>
                    <a:pt x="1523" y="370"/>
                    <a:pt x="1556" y="372"/>
                    <a:pt x="1588" y="372"/>
                  </a:cubicBezTo>
                  <a:cubicBezTo>
                    <a:pt x="1778" y="372"/>
                    <a:pt x="1873" y="264"/>
                    <a:pt x="1885" y="86"/>
                  </a:cubicBezTo>
                  <a:lnTo>
                    <a:pt x="1885" y="86"/>
                  </a:lnTo>
                  <a:cubicBezTo>
                    <a:pt x="1785" y="95"/>
                    <a:pt x="1657" y="153"/>
                    <a:pt x="1570" y="153"/>
                  </a:cubicBezTo>
                  <a:cubicBezTo>
                    <a:pt x="1544" y="153"/>
                    <a:pt x="1521" y="147"/>
                    <a:pt x="1504" y="133"/>
                  </a:cubicBezTo>
                  <a:cubicBezTo>
                    <a:pt x="1330" y="38"/>
                    <a:pt x="1163" y="1"/>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5"/>
            <p:cNvSpPr/>
            <p:nvPr/>
          </p:nvSpPr>
          <p:spPr>
            <a:xfrm>
              <a:off x="5542750" y="2580250"/>
              <a:ext cx="55575" cy="11125"/>
            </a:xfrm>
            <a:custGeom>
              <a:avLst/>
              <a:gdLst/>
              <a:ahLst/>
              <a:cxnLst/>
              <a:rect l="l" t="t" r="r" b="b"/>
              <a:pathLst>
                <a:path w="2223" h="445" extrusionOk="0">
                  <a:moveTo>
                    <a:pt x="301" y="0"/>
                  </a:moveTo>
                  <a:cubicBezTo>
                    <a:pt x="205" y="0"/>
                    <a:pt x="115" y="11"/>
                    <a:pt x="20" y="11"/>
                  </a:cubicBezTo>
                  <a:cubicBezTo>
                    <a:pt x="1" y="210"/>
                    <a:pt x="100" y="225"/>
                    <a:pt x="210" y="225"/>
                  </a:cubicBezTo>
                  <a:cubicBezTo>
                    <a:pt x="230" y="225"/>
                    <a:pt x="250" y="225"/>
                    <a:pt x="269" y="225"/>
                  </a:cubicBezTo>
                  <a:cubicBezTo>
                    <a:pt x="344" y="225"/>
                    <a:pt x="414" y="232"/>
                    <a:pt x="449" y="297"/>
                  </a:cubicBezTo>
                  <a:cubicBezTo>
                    <a:pt x="568" y="308"/>
                    <a:pt x="687" y="320"/>
                    <a:pt x="746" y="439"/>
                  </a:cubicBezTo>
                  <a:cubicBezTo>
                    <a:pt x="794" y="443"/>
                    <a:pt x="842" y="445"/>
                    <a:pt x="890" y="445"/>
                  </a:cubicBezTo>
                  <a:cubicBezTo>
                    <a:pt x="1180" y="445"/>
                    <a:pt x="1469" y="388"/>
                    <a:pt x="1759" y="388"/>
                  </a:cubicBezTo>
                  <a:cubicBezTo>
                    <a:pt x="1898" y="388"/>
                    <a:pt x="2036" y="401"/>
                    <a:pt x="2175" y="439"/>
                  </a:cubicBezTo>
                  <a:cubicBezTo>
                    <a:pt x="2223" y="404"/>
                    <a:pt x="2223" y="344"/>
                    <a:pt x="2175" y="297"/>
                  </a:cubicBezTo>
                  <a:lnTo>
                    <a:pt x="2175" y="11"/>
                  </a:lnTo>
                  <a:cubicBezTo>
                    <a:pt x="1841" y="46"/>
                    <a:pt x="1506" y="85"/>
                    <a:pt x="1169" y="85"/>
                  </a:cubicBezTo>
                  <a:cubicBezTo>
                    <a:pt x="930" y="85"/>
                    <a:pt x="691" y="65"/>
                    <a:pt x="449" y="11"/>
                  </a:cubicBezTo>
                  <a:cubicBezTo>
                    <a:pt x="397" y="3"/>
                    <a:pt x="348"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5"/>
            <p:cNvSpPr/>
            <p:nvPr/>
          </p:nvSpPr>
          <p:spPr>
            <a:xfrm>
              <a:off x="5513175" y="2607475"/>
              <a:ext cx="57475" cy="12200"/>
            </a:xfrm>
            <a:custGeom>
              <a:avLst/>
              <a:gdLst/>
              <a:ahLst/>
              <a:cxnLst/>
              <a:rect l="l" t="t" r="r" b="b"/>
              <a:pathLst>
                <a:path w="2299" h="488" extrusionOk="0">
                  <a:moveTo>
                    <a:pt x="293" y="1"/>
                  </a:moveTo>
                  <a:cubicBezTo>
                    <a:pt x="225" y="1"/>
                    <a:pt x="158" y="12"/>
                    <a:pt x="96" y="29"/>
                  </a:cubicBezTo>
                  <a:cubicBezTo>
                    <a:pt x="24" y="89"/>
                    <a:pt x="1" y="148"/>
                    <a:pt x="60" y="220"/>
                  </a:cubicBezTo>
                  <a:cubicBezTo>
                    <a:pt x="85" y="228"/>
                    <a:pt x="111" y="236"/>
                    <a:pt x="136" y="236"/>
                  </a:cubicBezTo>
                  <a:cubicBezTo>
                    <a:pt x="146" y="236"/>
                    <a:pt x="157" y="235"/>
                    <a:pt x="167" y="231"/>
                  </a:cubicBezTo>
                  <a:cubicBezTo>
                    <a:pt x="322" y="327"/>
                    <a:pt x="501" y="231"/>
                    <a:pt x="632" y="339"/>
                  </a:cubicBezTo>
                  <a:cubicBezTo>
                    <a:pt x="1028" y="438"/>
                    <a:pt x="1425" y="487"/>
                    <a:pt x="1829" y="487"/>
                  </a:cubicBezTo>
                  <a:cubicBezTo>
                    <a:pt x="1910" y="487"/>
                    <a:pt x="1991" y="485"/>
                    <a:pt x="2072" y="481"/>
                  </a:cubicBezTo>
                  <a:cubicBezTo>
                    <a:pt x="2144" y="410"/>
                    <a:pt x="2298" y="386"/>
                    <a:pt x="2215" y="220"/>
                  </a:cubicBezTo>
                  <a:cubicBezTo>
                    <a:pt x="1977" y="172"/>
                    <a:pt x="1739" y="112"/>
                    <a:pt x="1501" y="65"/>
                  </a:cubicBezTo>
                  <a:cubicBezTo>
                    <a:pt x="1422" y="88"/>
                    <a:pt x="1343" y="96"/>
                    <a:pt x="1265" y="96"/>
                  </a:cubicBezTo>
                  <a:cubicBezTo>
                    <a:pt x="1066" y="96"/>
                    <a:pt x="867" y="44"/>
                    <a:pt x="663" y="44"/>
                  </a:cubicBezTo>
                  <a:cubicBezTo>
                    <a:pt x="617" y="44"/>
                    <a:pt x="571" y="46"/>
                    <a:pt x="524" y="53"/>
                  </a:cubicBezTo>
                  <a:cubicBezTo>
                    <a:pt x="449" y="15"/>
                    <a:pt x="370"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5"/>
            <p:cNvSpPr/>
            <p:nvPr/>
          </p:nvSpPr>
          <p:spPr>
            <a:xfrm>
              <a:off x="5210175" y="2419175"/>
              <a:ext cx="19050" cy="64625"/>
            </a:xfrm>
            <a:custGeom>
              <a:avLst/>
              <a:gdLst/>
              <a:ahLst/>
              <a:cxnLst/>
              <a:rect l="l" t="t" r="r" b="b"/>
              <a:pathLst>
                <a:path w="762" h="2585" extrusionOk="0">
                  <a:moveTo>
                    <a:pt x="310" y="1"/>
                  </a:moveTo>
                  <a:cubicBezTo>
                    <a:pt x="0" y="310"/>
                    <a:pt x="191" y="715"/>
                    <a:pt x="131" y="1060"/>
                  </a:cubicBezTo>
                  <a:cubicBezTo>
                    <a:pt x="131" y="1406"/>
                    <a:pt x="119" y="1763"/>
                    <a:pt x="131" y="2120"/>
                  </a:cubicBezTo>
                  <a:cubicBezTo>
                    <a:pt x="131" y="2322"/>
                    <a:pt x="83" y="2584"/>
                    <a:pt x="417" y="2584"/>
                  </a:cubicBezTo>
                  <a:cubicBezTo>
                    <a:pt x="536" y="2513"/>
                    <a:pt x="524" y="2394"/>
                    <a:pt x="560" y="2287"/>
                  </a:cubicBezTo>
                  <a:cubicBezTo>
                    <a:pt x="607" y="2239"/>
                    <a:pt x="619" y="2179"/>
                    <a:pt x="595" y="2156"/>
                  </a:cubicBezTo>
                  <a:cubicBezTo>
                    <a:pt x="512" y="1977"/>
                    <a:pt x="595" y="1798"/>
                    <a:pt x="619" y="1620"/>
                  </a:cubicBezTo>
                  <a:cubicBezTo>
                    <a:pt x="619" y="1513"/>
                    <a:pt x="619" y="1417"/>
                    <a:pt x="655" y="1322"/>
                  </a:cubicBezTo>
                  <a:cubicBezTo>
                    <a:pt x="714" y="1060"/>
                    <a:pt x="762" y="810"/>
                    <a:pt x="560" y="584"/>
                  </a:cubicBezTo>
                  <a:lnTo>
                    <a:pt x="536" y="524"/>
                  </a:lnTo>
                  <a:lnTo>
                    <a:pt x="548" y="465"/>
                  </a:lnTo>
                  <a:cubicBezTo>
                    <a:pt x="393" y="334"/>
                    <a:pt x="643" y="24"/>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5"/>
            <p:cNvSpPr/>
            <p:nvPr/>
          </p:nvSpPr>
          <p:spPr>
            <a:xfrm>
              <a:off x="5324475" y="2396850"/>
              <a:ext cx="71750" cy="7925"/>
            </a:xfrm>
            <a:custGeom>
              <a:avLst/>
              <a:gdLst/>
              <a:ahLst/>
              <a:cxnLst/>
              <a:rect l="l" t="t" r="r" b="b"/>
              <a:pathLst>
                <a:path w="2870" h="317" extrusionOk="0">
                  <a:moveTo>
                    <a:pt x="1492" y="0"/>
                  </a:moveTo>
                  <a:cubicBezTo>
                    <a:pt x="999" y="0"/>
                    <a:pt x="505" y="44"/>
                    <a:pt x="12" y="155"/>
                  </a:cubicBezTo>
                  <a:cubicBezTo>
                    <a:pt x="0" y="215"/>
                    <a:pt x="0" y="263"/>
                    <a:pt x="0" y="310"/>
                  </a:cubicBezTo>
                  <a:cubicBezTo>
                    <a:pt x="87" y="314"/>
                    <a:pt x="174" y="316"/>
                    <a:pt x="262" y="316"/>
                  </a:cubicBezTo>
                  <a:cubicBezTo>
                    <a:pt x="1137" y="316"/>
                    <a:pt x="2003" y="118"/>
                    <a:pt x="2869" y="96"/>
                  </a:cubicBezTo>
                  <a:cubicBezTo>
                    <a:pt x="2410" y="38"/>
                    <a:pt x="1951"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5"/>
            <p:cNvSpPr/>
            <p:nvPr/>
          </p:nvSpPr>
          <p:spPr>
            <a:xfrm>
              <a:off x="6079625" y="2577225"/>
              <a:ext cx="43175" cy="14400"/>
            </a:xfrm>
            <a:custGeom>
              <a:avLst/>
              <a:gdLst/>
              <a:ahLst/>
              <a:cxnLst/>
              <a:rect l="l" t="t" r="r" b="b"/>
              <a:pathLst>
                <a:path w="1727" h="576" extrusionOk="0">
                  <a:moveTo>
                    <a:pt x="60" y="1"/>
                  </a:moveTo>
                  <a:cubicBezTo>
                    <a:pt x="12" y="48"/>
                    <a:pt x="0" y="84"/>
                    <a:pt x="12" y="144"/>
                  </a:cubicBezTo>
                  <a:cubicBezTo>
                    <a:pt x="60" y="239"/>
                    <a:pt x="131" y="275"/>
                    <a:pt x="226" y="298"/>
                  </a:cubicBezTo>
                  <a:cubicBezTo>
                    <a:pt x="370" y="527"/>
                    <a:pt x="587" y="575"/>
                    <a:pt x="811" y="575"/>
                  </a:cubicBezTo>
                  <a:cubicBezTo>
                    <a:pt x="902" y="575"/>
                    <a:pt x="994" y="567"/>
                    <a:pt x="1084" y="560"/>
                  </a:cubicBezTo>
                  <a:cubicBezTo>
                    <a:pt x="1144" y="500"/>
                    <a:pt x="1204" y="478"/>
                    <a:pt x="1263" y="478"/>
                  </a:cubicBezTo>
                  <a:cubicBezTo>
                    <a:pt x="1343" y="478"/>
                    <a:pt x="1420" y="519"/>
                    <a:pt x="1488" y="560"/>
                  </a:cubicBezTo>
                  <a:cubicBezTo>
                    <a:pt x="1548" y="513"/>
                    <a:pt x="1596" y="453"/>
                    <a:pt x="1631" y="418"/>
                  </a:cubicBezTo>
                  <a:cubicBezTo>
                    <a:pt x="1727" y="322"/>
                    <a:pt x="1727" y="227"/>
                    <a:pt x="1631" y="132"/>
                  </a:cubicBezTo>
                  <a:cubicBezTo>
                    <a:pt x="1601" y="132"/>
                    <a:pt x="1571" y="133"/>
                    <a:pt x="1540" y="133"/>
                  </a:cubicBezTo>
                  <a:cubicBezTo>
                    <a:pt x="1047" y="133"/>
                    <a:pt x="553" y="4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5"/>
            <p:cNvSpPr/>
            <p:nvPr/>
          </p:nvSpPr>
          <p:spPr>
            <a:xfrm>
              <a:off x="5496500" y="2552125"/>
              <a:ext cx="57775" cy="11125"/>
            </a:xfrm>
            <a:custGeom>
              <a:avLst/>
              <a:gdLst/>
              <a:ahLst/>
              <a:cxnLst/>
              <a:rect l="l" t="t" r="r" b="b"/>
              <a:pathLst>
                <a:path w="2311" h="445" extrusionOk="0">
                  <a:moveTo>
                    <a:pt x="1039" y="0"/>
                  </a:moveTo>
                  <a:cubicBezTo>
                    <a:pt x="863" y="0"/>
                    <a:pt x="717" y="114"/>
                    <a:pt x="596" y="279"/>
                  </a:cubicBezTo>
                  <a:cubicBezTo>
                    <a:pt x="406" y="279"/>
                    <a:pt x="203" y="290"/>
                    <a:pt x="1" y="290"/>
                  </a:cubicBezTo>
                  <a:cubicBezTo>
                    <a:pt x="310" y="414"/>
                    <a:pt x="624" y="444"/>
                    <a:pt x="950" y="444"/>
                  </a:cubicBezTo>
                  <a:cubicBezTo>
                    <a:pt x="1256" y="444"/>
                    <a:pt x="1573" y="418"/>
                    <a:pt x="1907" y="418"/>
                  </a:cubicBezTo>
                  <a:cubicBezTo>
                    <a:pt x="2039" y="418"/>
                    <a:pt x="2173" y="422"/>
                    <a:pt x="2311" y="433"/>
                  </a:cubicBezTo>
                  <a:cubicBezTo>
                    <a:pt x="2073" y="279"/>
                    <a:pt x="1965" y="219"/>
                    <a:pt x="1882" y="136"/>
                  </a:cubicBezTo>
                  <a:cubicBezTo>
                    <a:pt x="1668" y="124"/>
                    <a:pt x="1465" y="136"/>
                    <a:pt x="1251" y="52"/>
                  </a:cubicBezTo>
                  <a:cubicBezTo>
                    <a:pt x="1176" y="16"/>
                    <a:pt x="1105" y="0"/>
                    <a:pt x="10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5"/>
            <p:cNvSpPr/>
            <p:nvPr/>
          </p:nvSpPr>
          <p:spPr>
            <a:xfrm>
              <a:off x="5335175" y="2534075"/>
              <a:ext cx="43200" cy="16650"/>
            </a:xfrm>
            <a:custGeom>
              <a:avLst/>
              <a:gdLst/>
              <a:ahLst/>
              <a:cxnLst/>
              <a:rect l="l" t="t" r="r" b="b"/>
              <a:pathLst>
                <a:path w="1728" h="666" extrusionOk="0">
                  <a:moveTo>
                    <a:pt x="1" y="0"/>
                  </a:moveTo>
                  <a:lnTo>
                    <a:pt x="1" y="262"/>
                  </a:lnTo>
                  <a:cubicBezTo>
                    <a:pt x="116" y="430"/>
                    <a:pt x="270" y="457"/>
                    <a:pt x="432" y="457"/>
                  </a:cubicBezTo>
                  <a:cubicBezTo>
                    <a:pt x="508" y="457"/>
                    <a:pt x="586" y="451"/>
                    <a:pt x="662" y="451"/>
                  </a:cubicBezTo>
                  <a:cubicBezTo>
                    <a:pt x="790" y="451"/>
                    <a:pt x="912" y="468"/>
                    <a:pt x="1013" y="560"/>
                  </a:cubicBezTo>
                  <a:cubicBezTo>
                    <a:pt x="1153" y="573"/>
                    <a:pt x="1313" y="666"/>
                    <a:pt x="1453" y="666"/>
                  </a:cubicBezTo>
                  <a:cubicBezTo>
                    <a:pt x="1562" y="666"/>
                    <a:pt x="1659" y="610"/>
                    <a:pt x="1727" y="417"/>
                  </a:cubicBezTo>
                  <a:cubicBezTo>
                    <a:pt x="1548" y="250"/>
                    <a:pt x="1358" y="143"/>
                    <a:pt x="1096" y="131"/>
                  </a:cubicBezTo>
                  <a:cubicBezTo>
                    <a:pt x="727" y="108"/>
                    <a:pt x="37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5"/>
            <p:cNvSpPr/>
            <p:nvPr/>
          </p:nvSpPr>
          <p:spPr>
            <a:xfrm>
              <a:off x="5754575" y="2355350"/>
              <a:ext cx="52425" cy="17725"/>
            </a:xfrm>
            <a:custGeom>
              <a:avLst/>
              <a:gdLst/>
              <a:ahLst/>
              <a:cxnLst/>
              <a:rect l="l" t="t" r="r" b="b"/>
              <a:pathLst>
                <a:path w="2097" h="709" extrusionOk="0">
                  <a:moveTo>
                    <a:pt x="1089" y="1"/>
                  </a:moveTo>
                  <a:cubicBezTo>
                    <a:pt x="1043" y="1"/>
                    <a:pt x="995" y="9"/>
                    <a:pt x="953" y="18"/>
                  </a:cubicBezTo>
                  <a:cubicBezTo>
                    <a:pt x="632" y="149"/>
                    <a:pt x="251" y="125"/>
                    <a:pt x="1" y="410"/>
                  </a:cubicBezTo>
                  <a:cubicBezTo>
                    <a:pt x="110" y="513"/>
                    <a:pt x="240" y="533"/>
                    <a:pt x="376" y="533"/>
                  </a:cubicBezTo>
                  <a:cubicBezTo>
                    <a:pt x="459" y="533"/>
                    <a:pt x="545" y="525"/>
                    <a:pt x="630" y="525"/>
                  </a:cubicBezTo>
                  <a:cubicBezTo>
                    <a:pt x="663" y="525"/>
                    <a:pt x="695" y="526"/>
                    <a:pt x="727" y="530"/>
                  </a:cubicBezTo>
                  <a:cubicBezTo>
                    <a:pt x="1155" y="553"/>
                    <a:pt x="1608" y="530"/>
                    <a:pt x="2025" y="708"/>
                  </a:cubicBezTo>
                  <a:cubicBezTo>
                    <a:pt x="2048" y="684"/>
                    <a:pt x="2060" y="660"/>
                    <a:pt x="2084" y="613"/>
                  </a:cubicBezTo>
                  <a:cubicBezTo>
                    <a:pt x="2096" y="553"/>
                    <a:pt x="2096" y="482"/>
                    <a:pt x="2084" y="422"/>
                  </a:cubicBezTo>
                  <a:cubicBezTo>
                    <a:pt x="2015" y="84"/>
                    <a:pt x="1809" y="46"/>
                    <a:pt x="1591" y="46"/>
                  </a:cubicBezTo>
                  <a:cubicBezTo>
                    <a:pt x="1528" y="46"/>
                    <a:pt x="1465" y="49"/>
                    <a:pt x="1403" y="49"/>
                  </a:cubicBezTo>
                  <a:cubicBezTo>
                    <a:pt x="1309" y="49"/>
                    <a:pt x="1219" y="42"/>
                    <a:pt x="1144" y="6"/>
                  </a:cubicBezTo>
                  <a:cubicBezTo>
                    <a:pt x="1126" y="2"/>
                    <a:pt x="1108" y="1"/>
                    <a:pt x="10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5"/>
            <p:cNvSpPr/>
            <p:nvPr/>
          </p:nvSpPr>
          <p:spPr>
            <a:xfrm>
              <a:off x="5567050" y="2324250"/>
              <a:ext cx="44675" cy="24100"/>
            </a:xfrm>
            <a:custGeom>
              <a:avLst/>
              <a:gdLst/>
              <a:ahLst/>
              <a:cxnLst/>
              <a:rect l="l" t="t" r="r" b="b"/>
              <a:pathLst>
                <a:path w="1787" h="964" extrusionOk="0">
                  <a:moveTo>
                    <a:pt x="888" y="1"/>
                  </a:moveTo>
                  <a:cubicBezTo>
                    <a:pt x="710" y="1"/>
                    <a:pt x="518" y="60"/>
                    <a:pt x="334" y="83"/>
                  </a:cubicBezTo>
                  <a:cubicBezTo>
                    <a:pt x="1" y="369"/>
                    <a:pt x="263" y="392"/>
                    <a:pt x="489" y="440"/>
                  </a:cubicBezTo>
                  <a:cubicBezTo>
                    <a:pt x="810" y="511"/>
                    <a:pt x="548" y="654"/>
                    <a:pt x="513" y="750"/>
                  </a:cubicBezTo>
                  <a:lnTo>
                    <a:pt x="489" y="797"/>
                  </a:lnTo>
                  <a:cubicBezTo>
                    <a:pt x="724" y="929"/>
                    <a:pt x="972" y="940"/>
                    <a:pt x="1222" y="940"/>
                  </a:cubicBezTo>
                  <a:cubicBezTo>
                    <a:pt x="1271" y="940"/>
                    <a:pt x="1319" y="939"/>
                    <a:pt x="1368" y="939"/>
                  </a:cubicBezTo>
                  <a:cubicBezTo>
                    <a:pt x="1500" y="939"/>
                    <a:pt x="1632" y="942"/>
                    <a:pt x="1763" y="964"/>
                  </a:cubicBezTo>
                  <a:cubicBezTo>
                    <a:pt x="1763" y="904"/>
                    <a:pt x="1787" y="845"/>
                    <a:pt x="1787" y="785"/>
                  </a:cubicBezTo>
                  <a:cubicBezTo>
                    <a:pt x="1727" y="738"/>
                    <a:pt x="1679" y="702"/>
                    <a:pt x="1667" y="642"/>
                  </a:cubicBezTo>
                  <a:cubicBezTo>
                    <a:pt x="1465" y="619"/>
                    <a:pt x="1370" y="523"/>
                    <a:pt x="1382" y="321"/>
                  </a:cubicBezTo>
                  <a:cubicBezTo>
                    <a:pt x="1252" y="69"/>
                    <a:pt x="1079"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5"/>
            <p:cNvSpPr/>
            <p:nvPr/>
          </p:nvSpPr>
          <p:spPr>
            <a:xfrm>
              <a:off x="6049250" y="2381425"/>
              <a:ext cx="48550" cy="16050"/>
            </a:xfrm>
            <a:custGeom>
              <a:avLst/>
              <a:gdLst/>
              <a:ahLst/>
              <a:cxnLst/>
              <a:rect l="l" t="t" r="r" b="b"/>
              <a:pathLst>
                <a:path w="1942" h="642" extrusionOk="0">
                  <a:moveTo>
                    <a:pt x="491" y="1"/>
                  </a:moveTo>
                  <a:cubicBezTo>
                    <a:pt x="325" y="1"/>
                    <a:pt x="162" y="58"/>
                    <a:pt x="1" y="225"/>
                  </a:cubicBezTo>
                  <a:lnTo>
                    <a:pt x="1" y="522"/>
                  </a:lnTo>
                  <a:cubicBezTo>
                    <a:pt x="429" y="570"/>
                    <a:pt x="858" y="618"/>
                    <a:pt x="1287" y="641"/>
                  </a:cubicBezTo>
                  <a:cubicBezTo>
                    <a:pt x="1489" y="630"/>
                    <a:pt x="1680" y="630"/>
                    <a:pt x="1870" y="618"/>
                  </a:cubicBezTo>
                  <a:cubicBezTo>
                    <a:pt x="1918" y="570"/>
                    <a:pt x="1941" y="510"/>
                    <a:pt x="1941" y="451"/>
                  </a:cubicBezTo>
                  <a:cubicBezTo>
                    <a:pt x="1930" y="391"/>
                    <a:pt x="1906" y="344"/>
                    <a:pt x="1858" y="296"/>
                  </a:cubicBezTo>
                  <a:cubicBezTo>
                    <a:pt x="1813" y="274"/>
                    <a:pt x="1758" y="265"/>
                    <a:pt x="1703" y="265"/>
                  </a:cubicBezTo>
                  <a:cubicBezTo>
                    <a:pt x="1671" y="265"/>
                    <a:pt x="1639" y="268"/>
                    <a:pt x="1608" y="272"/>
                  </a:cubicBezTo>
                  <a:cubicBezTo>
                    <a:pt x="1513" y="284"/>
                    <a:pt x="1441" y="320"/>
                    <a:pt x="1346" y="332"/>
                  </a:cubicBezTo>
                  <a:cubicBezTo>
                    <a:pt x="1321" y="342"/>
                    <a:pt x="1300" y="347"/>
                    <a:pt x="1281" y="347"/>
                  </a:cubicBezTo>
                  <a:cubicBezTo>
                    <a:pt x="1190" y="347"/>
                    <a:pt x="1157" y="244"/>
                    <a:pt x="1108" y="165"/>
                  </a:cubicBezTo>
                  <a:cubicBezTo>
                    <a:pt x="899" y="87"/>
                    <a:pt x="693"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5"/>
            <p:cNvSpPr/>
            <p:nvPr/>
          </p:nvSpPr>
          <p:spPr>
            <a:xfrm>
              <a:off x="5249450" y="2418275"/>
              <a:ext cx="17000" cy="52125"/>
            </a:xfrm>
            <a:custGeom>
              <a:avLst/>
              <a:gdLst/>
              <a:ahLst/>
              <a:cxnLst/>
              <a:rect l="l" t="t" r="r" b="b"/>
              <a:pathLst>
                <a:path w="680" h="2085" extrusionOk="0">
                  <a:moveTo>
                    <a:pt x="405" y="1"/>
                  </a:moveTo>
                  <a:cubicBezTo>
                    <a:pt x="227" y="584"/>
                    <a:pt x="96" y="1168"/>
                    <a:pt x="1" y="1763"/>
                  </a:cubicBezTo>
                  <a:cubicBezTo>
                    <a:pt x="108" y="1846"/>
                    <a:pt x="24" y="2061"/>
                    <a:pt x="263" y="2084"/>
                  </a:cubicBezTo>
                  <a:cubicBezTo>
                    <a:pt x="286" y="2073"/>
                    <a:pt x="298" y="2061"/>
                    <a:pt x="334" y="2037"/>
                  </a:cubicBezTo>
                  <a:cubicBezTo>
                    <a:pt x="298" y="1787"/>
                    <a:pt x="334" y="1537"/>
                    <a:pt x="453" y="1311"/>
                  </a:cubicBezTo>
                  <a:cubicBezTo>
                    <a:pt x="525" y="1263"/>
                    <a:pt x="536" y="1227"/>
                    <a:pt x="465" y="1168"/>
                  </a:cubicBezTo>
                  <a:lnTo>
                    <a:pt x="596" y="763"/>
                  </a:lnTo>
                  <a:cubicBezTo>
                    <a:pt x="679" y="656"/>
                    <a:pt x="679" y="549"/>
                    <a:pt x="596" y="429"/>
                  </a:cubicBezTo>
                  <a:lnTo>
                    <a:pt x="620" y="394"/>
                  </a:lnTo>
                  <a:lnTo>
                    <a:pt x="596" y="346"/>
                  </a:lnTo>
                  <a:cubicBezTo>
                    <a:pt x="584" y="203"/>
                    <a:pt x="560" y="60"/>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5"/>
            <p:cNvSpPr/>
            <p:nvPr/>
          </p:nvSpPr>
          <p:spPr>
            <a:xfrm>
              <a:off x="5284700" y="2472725"/>
              <a:ext cx="58400" cy="8200"/>
            </a:xfrm>
            <a:custGeom>
              <a:avLst/>
              <a:gdLst/>
              <a:ahLst/>
              <a:cxnLst/>
              <a:rect l="l" t="t" r="r" b="b"/>
              <a:pathLst>
                <a:path w="2336" h="328" extrusionOk="0">
                  <a:moveTo>
                    <a:pt x="652" y="1"/>
                  </a:moveTo>
                  <a:cubicBezTo>
                    <a:pt x="442" y="1"/>
                    <a:pt x="231" y="9"/>
                    <a:pt x="19" y="26"/>
                  </a:cubicBezTo>
                  <a:cubicBezTo>
                    <a:pt x="0" y="218"/>
                    <a:pt x="99" y="234"/>
                    <a:pt x="207" y="234"/>
                  </a:cubicBezTo>
                  <a:cubicBezTo>
                    <a:pt x="228" y="234"/>
                    <a:pt x="250" y="234"/>
                    <a:pt x="271" y="234"/>
                  </a:cubicBezTo>
                  <a:cubicBezTo>
                    <a:pt x="341" y="234"/>
                    <a:pt x="407" y="240"/>
                    <a:pt x="436" y="299"/>
                  </a:cubicBezTo>
                  <a:cubicBezTo>
                    <a:pt x="1020" y="299"/>
                    <a:pt x="1591" y="311"/>
                    <a:pt x="2163" y="311"/>
                  </a:cubicBezTo>
                  <a:cubicBezTo>
                    <a:pt x="2199" y="322"/>
                    <a:pt x="2228" y="328"/>
                    <a:pt x="2251" y="328"/>
                  </a:cubicBezTo>
                  <a:cubicBezTo>
                    <a:pt x="2326" y="328"/>
                    <a:pt x="2336" y="271"/>
                    <a:pt x="2317" y="180"/>
                  </a:cubicBezTo>
                  <a:cubicBezTo>
                    <a:pt x="1764" y="59"/>
                    <a:pt x="1210" y="1"/>
                    <a:pt x="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5"/>
            <p:cNvSpPr/>
            <p:nvPr/>
          </p:nvSpPr>
          <p:spPr>
            <a:xfrm>
              <a:off x="5715275" y="2503550"/>
              <a:ext cx="43800" cy="9375"/>
            </a:xfrm>
            <a:custGeom>
              <a:avLst/>
              <a:gdLst/>
              <a:ahLst/>
              <a:cxnLst/>
              <a:rect l="l" t="t" r="r" b="b"/>
              <a:pathLst>
                <a:path w="1752" h="375" extrusionOk="0">
                  <a:moveTo>
                    <a:pt x="1288" y="0"/>
                  </a:moveTo>
                  <a:cubicBezTo>
                    <a:pt x="1029" y="0"/>
                    <a:pt x="770" y="74"/>
                    <a:pt x="511" y="74"/>
                  </a:cubicBezTo>
                  <a:cubicBezTo>
                    <a:pt x="440" y="74"/>
                    <a:pt x="369" y="69"/>
                    <a:pt x="299" y="55"/>
                  </a:cubicBezTo>
                  <a:cubicBezTo>
                    <a:pt x="275" y="55"/>
                    <a:pt x="239" y="55"/>
                    <a:pt x="227" y="78"/>
                  </a:cubicBezTo>
                  <a:cubicBezTo>
                    <a:pt x="120" y="102"/>
                    <a:pt x="49" y="150"/>
                    <a:pt x="1" y="233"/>
                  </a:cubicBezTo>
                  <a:cubicBezTo>
                    <a:pt x="175" y="343"/>
                    <a:pt x="355" y="375"/>
                    <a:pt x="537" y="375"/>
                  </a:cubicBezTo>
                  <a:cubicBezTo>
                    <a:pt x="797" y="375"/>
                    <a:pt x="1061" y="309"/>
                    <a:pt x="1321" y="309"/>
                  </a:cubicBezTo>
                  <a:cubicBezTo>
                    <a:pt x="1413" y="309"/>
                    <a:pt x="1505" y="318"/>
                    <a:pt x="1596" y="340"/>
                  </a:cubicBezTo>
                  <a:cubicBezTo>
                    <a:pt x="1632" y="340"/>
                    <a:pt x="1704" y="257"/>
                    <a:pt x="1715" y="197"/>
                  </a:cubicBezTo>
                  <a:cubicBezTo>
                    <a:pt x="1751" y="78"/>
                    <a:pt x="1656" y="55"/>
                    <a:pt x="1549" y="31"/>
                  </a:cubicBezTo>
                  <a:cubicBezTo>
                    <a:pt x="1462" y="8"/>
                    <a:pt x="1375" y="0"/>
                    <a:pt x="1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5"/>
            <p:cNvSpPr/>
            <p:nvPr/>
          </p:nvSpPr>
          <p:spPr>
            <a:xfrm>
              <a:off x="5410200" y="2321825"/>
              <a:ext cx="41675" cy="11825"/>
            </a:xfrm>
            <a:custGeom>
              <a:avLst/>
              <a:gdLst/>
              <a:ahLst/>
              <a:cxnLst/>
              <a:rect l="l" t="t" r="r" b="b"/>
              <a:pathLst>
                <a:path w="1667" h="473" extrusionOk="0">
                  <a:moveTo>
                    <a:pt x="715" y="0"/>
                  </a:moveTo>
                  <a:cubicBezTo>
                    <a:pt x="458" y="0"/>
                    <a:pt x="251" y="123"/>
                    <a:pt x="0" y="180"/>
                  </a:cubicBezTo>
                  <a:cubicBezTo>
                    <a:pt x="385" y="377"/>
                    <a:pt x="784" y="473"/>
                    <a:pt x="1196" y="473"/>
                  </a:cubicBezTo>
                  <a:cubicBezTo>
                    <a:pt x="1331" y="473"/>
                    <a:pt x="1469" y="462"/>
                    <a:pt x="1607" y="442"/>
                  </a:cubicBezTo>
                  <a:cubicBezTo>
                    <a:pt x="1667" y="287"/>
                    <a:pt x="1536" y="239"/>
                    <a:pt x="1464" y="168"/>
                  </a:cubicBezTo>
                  <a:cubicBezTo>
                    <a:pt x="1429" y="120"/>
                    <a:pt x="1393" y="85"/>
                    <a:pt x="1345" y="37"/>
                  </a:cubicBezTo>
                  <a:cubicBezTo>
                    <a:pt x="1345" y="49"/>
                    <a:pt x="1322" y="61"/>
                    <a:pt x="1286" y="85"/>
                  </a:cubicBezTo>
                  <a:cubicBezTo>
                    <a:pt x="1275" y="87"/>
                    <a:pt x="1263" y="89"/>
                    <a:pt x="1252" y="89"/>
                  </a:cubicBezTo>
                  <a:cubicBezTo>
                    <a:pt x="1217" y="89"/>
                    <a:pt x="1185" y="73"/>
                    <a:pt x="1167" y="37"/>
                  </a:cubicBezTo>
                  <a:cubicBezTo>
                    <a:pt x="1036" y="25"/>
                    <a:pt x="881" y="25"/>
                    <a:pt x="750" y="1"/>
                  </a:cubicBezTo>
                  <a:cubicBezTo>
                    <a:pt x="738" y="1"/>
                    <a:pt x="727" y="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5"/>
            <p:cNvSpPr/>
            <p:nvPr/>
          </p:nvSpPr>
          <p:spPr>
            <a:xfrm>
              <a:off x="5395900" y="2545675"/>
              <a:ext cx="55100" cy="10975"/>
            </a:xfrm>
            <a:custGeom>
              <a:avLst/>
              <a:gdLst/>
              <a:ahLst/>
              <a:cxnLst/>
              <a:rect l="l" t="t" r="r" b="b"/>
              <a:pathLst>
                <a:path w="2204" h="439" extrusionOk="0">
                  <a:moveTo>
                    <a:pt x="429" y="1"/>
                  </a:moveTo>
                  <a:cubicBezTo>
                    <a:pt x="285" y="1"/>
                    <a:pt x="142" y="25"/>
                    <a:pt x="1" y="96"/>
                  </a:cubicBezTo>
                  <a:cubicBezTo>
                    <a:pt x="155" y="191"/>
                    <a:pt x="370" y="239"/>
                    <a:pt x="477" y="429"/>
                  </a:cubicBezTo>
                  <a:cubicBezTo>
                    <a:pt x="495" y="435"/>
                    <a:pt x="512" y="438"/>
                    <a:pt x="532" y="438"/>
                  </a:cubicBezTo>
                  <a:cubicBezTo>
                    <a:pt x="551" y="438"/>
                    <a:pt x="572" y="435"/>
                    <a:pt x="596" y="429"/>
                  </a:cubicBezTo>
                  <a:cubicBezTo>
                    <a:pt x="652" y="394"/>
                    <a:pt x="708" y="363"/>
                    <a:pt x="767" y="363"/>
                  </a:cubicBezTo>
                  <a:cubicBezTo>
                    <a:pt x="807" y="363"/>
                    <a:pt x="849" y="378"/>
                    <a:pt x="893" y="417"/>
                  </a:cubicBezTo>
                  <a:cubicBezTo>
                    <a:pt x="1263" y="429"/>
                    <a:pt x="1644" y="429"/>
                    <a:pt x="2025" y="429"/>
                  </a:cubicBezTo>
                  <a:cubicBezTo>
                    <a:pt x="2060" y="417"/>
                    <a:pt x="2108" y="417"/>
                    <a:pt x="2144" y="382"/>
                  </a:cubicBezTo>
                  <a:cubicBezTo>
                    <a:pt x="2203" y="310"/>
                    <a:pt x="2156" y="275"/>
                    <a:pt x="2084" y="263"/>
                  </a:cubicBezTo>
                  <a:cubicBezTo>
                    <a:pt x="2051" y="259"/>
                    <a:pt x="2017" y="258"/>
                    <a:pt x="1983" y="258"/>
                  </a:cubicBezTo>
                  <a:cubicBezTo>
                    <a:pt x="1931" y="258"/>
                    <a:pt x="1879" y="260"/>
                    <a:pt x="1827" y="260"/>
                  </a:cubicBezTo>
                  <a:cubicBezTo>
                    <a:pt x="1693" y="260"/>
                    <a:pt x="1562" y="243"/>
                    <a:pt x="1453" y="120"/>
                  </a:cubicBezTo>
                  <a:cubicBezTo>
                    <a:pt x="1433" y="121"/>
                    <a:pt x="1413" y="121"/>
                    <a:pt x="1393" y="121"/>
                  </a:cubicBezTo>
                  <a:cubicBezTo>
                    <a:pt x="1071" y="121"/>
                    <a:pt x="748"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5"/>
            <p:cNvSpPr/>
            <p:nvPr/>
          </p:nvSpPr>
          <p:spPr>
            <a:xfrm>
              <a:off x="5506025" y="2501625"/>
              <a:ext cx="40800" cy="10450"/>
            </a:xfrm>
            <a:custGeom>
              <a:avLst/>
              <a:gdLst/>
              <a:ahLst/>
              <a:cxnLst/>
              <a:rect l="l" t="t" r="r" b="b"/>
              <a:pathLst>
                <a:path w="1632" h="418" extrusionOk="0">
                  <a:moveTo>
                    <a:pt x="742" y="1"/>
                  </a:moveTo>
                  <a:cubicBezTo>
                    <a:pt x="496" y="1"/>
                    <a:pt x="250" y="49"/>
                    <a:pt x="1" y="179"/>
                  </a:cubicBezTo>
                  <a:cubicBezTo>
                    <a:pt x="477" y="370"/>
                    <a:pt x="1013" y="191"/>
                    <a:pt x="1489" y="417"/>
                  </a:cubicBezTo>
                  <a:cubicBezTo>
                    <a:pt x="1525" y="334"/>
                    <a:pt x="1584" y="239"/>
                    <a:pt x="1632" y="155"/>
                  </a:cubicBezTo>
                  <a:cubicBezTo>
                    <a:pt x="1333" y="71"/>
                    <a:pt x="1038" y="1"/>
                    <a:pt x="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5"/>
            <p:cNvSpPr/>
            <p:nvPr/>
          </p:nvSpPr>
          <p:spPr>
            <a:xfrm>
              <a:off x="5365550" y="2510750"/>
              <a:ext cx="47350" cy="12975"/>
            </a:xfrm>
            <a:custGeom>
              <a:avLst/>
              <a:gdLst/>
              <a:ahLst/>
              <a:cxnLst/>
              <a:rect l="l" t="t" r="r" b="b"/>
              <a:pathLst>
                <a:path w="1894" h="519" extrusionOk="0">
                  <a:moveTo>
                    <a:pt x="294" y="0"/>
                  </a:moveTo>
                  <a:cubicBezTo>
                    <a:pt x="224" y="0"/>
                    <a:pt x="152" y="18"/>
                    <a:pt x="83" y="52"/>
                  </a:cubicBezTo>
                  <a:cubicBezTo>
                    <a:pt x="36" y="100"/>
                    <a:pt x="12" y="124"/>
                    <a:pt x="12" y="183"/>
                  </a:cubicBezTo>
                  <a:cubicBezTo>
                    <a:pt x="36" y="290"/>
                    <a:pt x="0" y="398"/>
                    <a:pt x="83" y="481"/>
                  </a:cubicBezTo>
                  <a:cubicBezTo>
                    <a:pt x="523" y="503"/>
                    <a:pt x="829" y="519"/>
                    <a:pt x="1054" y="519"/>
                  </a:cubicBezTo>
                  <a:cubicBezTo>
                    <a:pt x="1548" y="519"/>
                    <a:pt x="1648" y="444"/>
                    <a:pt x="1893" y="207"/>
                  </a:cubicBezTo>
                  <a:lnTo>
                    <a:pt x="1893" y="207"/>
                  </a:lnTo>
                  <a:cubicBezTo>
                    <a:pt x="1645" y="273"/>
                    <a:pt x="1412" y="324"/>
                    <a:pt x="1196" y="324"/>
                  </a:cubicBezTo>
                  <a:cubicBezTo>
                    <a:pt x="945" y="324"/>
                    <a:pt x="717" y="256"/>
                    <a:pt x="512" y="64"/>
                  </a:cubicBezTo>
                  <a:cubicBezTo>
                    <a:pt x="444" y="21"/>
                    <a:pt x="370"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5"/>
            <p:cNvSpPr/>
            <p:nvPr/>
          </p:nvSpPr>
          <p:spPr>
            <a:xfrm>
              <a:off x="5708450" y="2626825"/>
              <a:ext cx="55075" cy="7650"/>
            </a:xfrm>
            <a:custGeom>
              <a:avLst/>
              <a:gdLst/>
              <a:ahLst/>
              <a:cxnLst/>
              <a:rect l="l" t="t" r="r" b="b"/>
              <a:pathLst>
                <a:path w="2203" h="306" extrusionOk="0">
                  <a:moveTo>
                    <a:pt x="1734" y="1"/>
                  </a:moveTo>
                  <a:cubicBezTo>
                    <a:pt x="1626" y="1"/>
                    <a:pt x="1517" y="12"/>
                    <a:pt x="1411" y="12"/>
                  </a:cubicBezTo>
                  <a:cubicBezTo>
                    <a:pt x="1369" y="12"/>
                    <a:pt x="1327" y="10"/>
                    <a:pt x="1286" y="5"/>
                  </a:cubicBezTo>
                  <a:cubicBezTo>
                    <a:pt x="1195" y="28"/>
                    <a:pt x="1103" y="35"/>
                    <a:pt x="1010" y="35"/>
                  </a:cubicBezTo>
                  <a:cubicBezTo>
                    <a:pt x="847" y="35"/>
                    <a:pt x="682" y="13"/>
                    <a:pt x="521" y="13"/>
                  </a:cubicBezTo>
                  <a:cubicBezTo>
                    <a:pt x="340" y="13"/>
                    <a:pt x="164" y="41"/>
                    <a:pt x="0" y="160"/>
                  </a:cubicBezTo>
                  <a:cubicBezTo>
                    <a:pt x="373" y="244"/>
                    <a:pt x="746" y="306"/>
                    <a:pt x="1125" y="306"/>
                  </a:cubicBezTo>
                  <a:cubicBezTo>
                    <a:pt x="1230" y="306"/>
                    <a:pt x="1335" y="301"/>
                    <a:pt x="1441" y="291"/>
                  </a:cubicBezTo>
                  <a:cubicBezTo>
                    <a:pt x="1441" y="279"/>
                    <a:pt x="1453" y="279"/>
                    <a:pt x="1488" y="255"/>
                  </a:cubicBezTo>
                  <a:cubicBezTo>
                    <a:pt x="1512" y="255"/>
                    <a:pt x="1548" y="279"/>
                    <a:pt x="1572" y="303"/>
                  </a:cubicBezTo>
                  <a:lnTo>
                    <a:pt x="1726" y="303"/>
                  </a:lnTo>
                  <a:cubicBezTo>
                    <a:pt x="1810" y="184"/>
                    <a:pt x="1988" y="279"/>
                    <a:pt x="2096" y="172"/>
                  </a:cubicBezTo>
                  <a:cubicBezTo>
                    <a:pt x="2119" y="148"/>
                    <a:pt x="2155" y="148"/>
                    <a:pt x="2203" y="148"/>
                  </a:cubicBezTo>
                  <a:cubicBezTo>
                    <a:pt x="2055" y="25"/>
                    <a:pt x="1896" y="1"/>
                    <a:pt x="1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5"/>
            <p:cNvSpPr/>
            <p:nvPr/>
          </p:nvSpPr>
          <p:spPr>
            <a:xfrm>
              <a:off x="5811725" y="2444475"/>
              <a:ext cx="48550" cy="11100"/>
            </a:xfrm>
            <a:custGeom>
              <a:avLst/>
              <a:gdLst/>
              <a:ahLst/>
              <a:cxnLst/>
              <a:rect l="l" t="t" r="r" b="b"/>
              <a:pathLst>
                <a:path w="1942" h="444" extrusionOk="0">
                  <a:moveTo>
                    <a:pt x="1441" y="1"/>
                  </a:moveTo>
                  <a:cubicBezTo>
                    <a:pt x="1203" y="60"/>
                    <a:pt x="953" y="24"/>
                    <a:pt x="727" y="143"/>
                  </a:cubicBezTo>
                  <a:cubicBezTo>
                    <a:pt x="668" y="192"/>
                    <a:pt x="601" y="207"/>
                    <a:pt x="531" y="207"/>
                  </a:cubicBezTo>
                  <a:cubicBezTo>
                    <a:pt x="437" y="207"/>
                    <a:pt x="337" y="181"/>
                    <a:pt x="244" y="181"/>
                  </a:cubicBezTo>
                  <a:cubicBezTo>
                    <a:pt x="153" y="181"/>
                    <a:pt x="68" y="205"/>
                    <a:pt x="1" y="298"/>
                  </a:cubicBezTo>
                  <a:cubicBezTo>
                    <a:pt x="280" y="414"/>
                    <a:pt x="560" y="444"/>
                    <a:pt x="840" y="444"/>
                  </a:cubicBezTo>
                  <a:cubicBezTo>
                    <a:pt x="1129" y="444"/>
                    <a:pt x="1419" y="412"/>
                    <a:pt x="1708" y="412"/>
                  </a:cubicBezTo>
                  <a:cubicBezTo>
                    <a:pt x="1770" y="412"/>
                    <a:pt x="1832" y="414"/>
                    <a:pt x="1894" y="417"/>
                  </a:cubicBezTo>
                  <a:cubicBezTo>
                    <a:pt x="1941" y="370"/>
                    <a:pt x="1917" y="310"/>
                    <a:pt x="1882" y="263"/>
                  </a:cubicBezTo>
                  <a:cubicBezTo>
                    <a:pt x="1727" y="191"/>
                    <a:pt x="1548" y="143"/>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5"/>
            <p:cNvSpPr/>
            <p:nvPr/>
          </p:nvSpPr>
          <p:spPr>
            <a:xfrm>
              <a:off x="5819475" y="2501625"/>
              <a:ext cx="39300" cy="14625"/>
            </a:xfrm>
            <a:custGeom>
              <a:avLst/>
              <a:gdLst/>
              <a:ahLst/>
              <a:cxnLst/>
              <a:rect l="l" t="t" r="r" b="b"/>
              <a:pathLst>
                <a:path w="1572" h="585" extrusionOk="0">
                  <a:moveTo>
                    <a:pt x="0" y="1"/>
                  </a:moveTo>
                  <a:lnTo>
                    <a:pt x="0" y="132"/>
                  </a:lnTo>
                  <a:lnTo>
                    <a:pt x="0" y="227"/>
                  </a:lnTo>
                  <a:cubicBezTo>
                    <a:pt x="12" y="310"/>
                    <a:pt x="72" y="370"/>
                    <a:pt x="155" y="429"/>
                  </a:cubicBezTo>
                  <a:cubicBezTo>
                    <a:pt x="203" y="429"/>
                    <a:pt x="238" y="453"/>
                    <a:pt x="286" y="453"/>
                  </a:cubicBezTo>
                  <a:cubicBezTo>
                    <a:pt x="310" y="453"/>
                    <a:pt x="333" y="429"/>
                    <a:pt x="357" y="429"/>
                  </a:cubicBezTo>
                  <a:cubicBezTo>
                    <a:pt x="387" y="423"/>
                    <a:pt x="417" y="420"/>
                    <a:pt x="445" y="420"/>
                  </a:cubicBezTo>
                  <a:cubicBezTo>
                    <a:pt x="473" y="420"/>
                    <a:pt x="500" y="423"/>
                    <a:pt x="524" y="429"/>
                  </a:cubicBezTo>
                  <a:cubicBezTo>
                    <a:pt x="536" y="429"/>
                    <a:pt x="572" y="453"/>
                    <a:pt x="595" y="453"/>
                  </a:cubicBezTo>
                  <a:cubicBezTo>
                    <a:pt x="755" y="526"/>
                    <a:pt x="914" y="584"/>
                    <a:pt x="1072" y="584"/>
                  </a:cubicBezTo>
                  <a:cubicBezTo>
                    <a:pt x="1196" y="584"/>
                    <a:pt x="1320" y="548"/>
                    <a:pt x="1441" y="453"/>
                  </a:cubicBezTo>
                  <a:cubicBezTo>
                    <a:pt x="1388" y="401"/>
                    <a:pt x="1334" y="371"/>
                    <a:pt x="1278" y="361"/>
                  </a:cubicBezTo>
                  <a:lnTo>
                    <a:pt x="1278" y="361"/>
                  </a:lnTo>
                  <a:cubicBezTo>
                    <a:pt x="1397" y="345"/>
                    <a:pt x="1513" y="318"/>
                    <a:pt x="1572" y="179"/>
                  </a:cubicBezTo>
                  <a:cubicBezTo>
                    <a:pt x="1048" y="72"/>
                    <a:pt x="52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5"/>
            <p:cNvSpPr/>
            <p:nvPr/>
          </p:nvSpPr>
          <p:spPr>
            <a:xfrm>
              <a:off x="5430725" y="2376325"/>
              <a:ext cx="80100" cy="3350"/>
            </a:xfrm>
            <a:custGeom>
              <a:avLst/>
              <a:gdLst/>
              <a:ahLst/>
              <a:cxnLst/>
              <a:rect l="l" t="t" r="r" b="b"/>
              <a:pathLst>
                <a:path w="3204" h="134" extrusionOk="0">
                  <a:moveTo>
                    <a:pt x="2810" y="0"/>
                  </a:moveTo>
                  <a:cubicBezTo>
                    <a:pt x="1870" y="0"/>
                    <a:pt x="941" y="12"/>
                    <a:pt x="1" y="12"/>
                  </a:cubicBezTo>
                  <a:cubicBezTo>
                    <a:pt x="596" y="111"/>
                    <a:pt x="1191" y="133"/>
                    <a:pt x="1784" y="133"/>
                  </a:cubicBezTo>
                  <a:cubicBezTo>
                    <a:pt x="2259" y="133"/>
                    <a:pt x="2732" y="119"/>
                    <a:pt x="3203" y="119"/>
                  </a:cubicBezTo>
                  <a:cubicBezTo>
                    <a:pt x="3096" y="0"/>
                    <a:pt x="2965" y="0"/>
                    <a:pt x="2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5"/>
            <p:cNvSpPr/>
            <p:nvPr/>
          </p:nvSpPr>
          <p:spPr>
            <a:xfrm>
              <a:off x="6020375" y="2432350"/>
              <a:ext cx="36350" cy="15000"/>
            </a:xfrm>
            <a:custGeom>
              <a:avLst/>
              <a:gdLst/>
              <a:ahLst/>
              <a:cxnLst/>
              <a:rect l="l" t="t" r="r" b="b"/>
              <a:pathLst>
                <a:path w="1454" h="600" extrusionOk="0">
                  <a:moveTo>
                    <a:pt x="978" y="0"/>
                  </a:moveTo>
                  <a:cubicBezTo>
                    <a:pt x="864" y="0"/>
                    <a:pt x="745" y="23"/>
                    <a:pt x="632" y="45"/>
                  </a:cubicBezTo>
                  <a:cubicBezTo>
                    <a:pt x="531" y="67"/>
                    <a:pt x="434" y="102"/>
                    <a:pt x="339" y="102"/>
                  </a:cubicBezTo>
                  <a:cubicBezTo>
                    <a:pt x="277" y="102"/>
                    <a:pt x="216" y="87"/>
                    <a:pt x="156" y="45"/>
                  </a:cubicBezTo>
                  <a:cubicBezTo>
                    <a:pt x="108" y="140"/>
                    <a:pt x="48" y="236"/>
                    <a:pt x="1" y="331"/>
                  </a:cubicBezTo>
                  <a:cubicBezTo>
                    <a:pt x="198" y="533"/>
                    <a:pt x="402" y="600"/>
                    <a:pt x="611" y="600"/>
                  </a:cubicBezTo>
                  <a:cubicBezTo>
                    <a:pt x="868" y="600"/>
                    <a:pt x="1131" y="498"/>
                    <a:pt x="1394" y="426"/>
                  </a:cubicBezTo>
                  <a:cubicBezTo>
                    <a:pt x="1406" y="390"/>
                    <a:pt x="1430" y="378"/>
                    <a:pt x="1453" y="343"/>
                  </a:cubicBezTo>
                  <a:cubicBezTo>
                    <a:pt x="1355" y="71"/>
                    <a:pt x="1175" y="0"/>
                    <a:pt x="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5"/>
            <p:cNvSpPr/>
            <p:nvPr/>
          </p:nvSpPr>
          <p:spPr>
            <a:xfrm>
              <a:off x="5985850" y="2566425"/>
              <a:ext cx="31275" cy="15800"/>
            </a:xfrm>
            <a:custGeom>
              <a:avLst/>
              <a:gdLst/>
              <a:ahLst/>
              <a:cxnLst/>
              <a:rect l="l" t="t" r="r" b="b"/>
              <a:pathLst>
                <a:path w="1251" h="632" extrusionOk="0">
                  <a:moveTo>
                    <a:pt x="581" y="1"/>
                  </a:moveTo>
                  <a:cubicBezTo>
                    <a:pt x="470" y="1"/>
                    <a:pt x="328" y="52"/>
                    <a:pt x="96" y="135"/>
                  </a:cubicBezTo>
                  <a:cubicBezTo>
                    <a:pt x="1" y="290"/>
                    <a:pt x="132" y="338"/>
                    <a:pt x="227" y="409"/>
                  </a:cubicBezTo>
                  <a:cubicBezTo>
                    <a:pt x="466" y="497"/>
                    <a:pt x="711" y="632"/>
                    <a:pt x="972" y="632"/>
                  </a:cubicBezTo>
                  <a:cubicBezTo>
                    <a:pt x="1063" y="632"/>
                    <a:pt x="1156" y="616"/>
                    <a:pt x="1251" y="576"/>
                  </a:cubicBezTo>
                  <a:cubicBezTo>
                    <a:pt x="1203" y="540"/>
                    <a:pt x="1144" y="492"/>
                    <a:pt x="1108" y="445"/>
                  </a:cubicBezTo>
                  <a:cubicBezTo>
                    <a:pt x="854" y="125"/>
                    <a:pt x="755" y="1"/>
                    <a:pt x="5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5"/>
            <p:cNvSpPr/>
            <p:nvPr/>
          </p:nvSpPr>
          <p:spPr>
            <a:xfrm>
              <a:off x="5712000" y="2468450"/>
              <a:ext cx="34575" cy="11775"/>
            </a:xfrm>
            <a:custGeom>
              <a:avLst/>
              <a:gdLst/>
              <a:ahLst/>
              <a:cxnLst/>
              <a:rect l="l" t="t" r="r" b="b"/>
              <a:pathLst>
                <a:path w="1383" h="471" extrusionOk="0">
                  <a:moveTo>
                    <a:pt x="635" y="0"/>
                  </a:moveTo>
                  <a:cubicBezTo>
                    <a:pt x="470" y="0"/>
                    <a:pt x="302" y="26"/>
                    <a:pt x="132" y="66"/>
                  </a:cubicBezTo>
                  <a:cubicBezTo>
                    <a:pt x="1" y="137"/>
                    <a:pt x="418" y="268"/>
                    <a:pt x="108" y="316"/>
                  </a:cubicBezTo>
                  <a:cubicBezTo>
                    <a:pt x="72" y="375"/>
                    <a:pt x="96" y="423"/>
                    <a:pt x="156" y="470"/>
                  </a:cubicBezTo>
                  <a:cubicBezTo>
                    <a:pt x="287" y="447"/>
                    <a:pt x="430" y="447"/>
                    <a:pt x="572" y="447"/>
                  </a:cubicBezTo>
                  <a:cubicBezTo>
                    <a:pt x="628" y="425"/>
                    <a:pt x="683" y="418"/>
                    <a:pt x="737" y="418"/>
                  </a:cubicBezTo>
                  <a:cubicBezTo>
                    <a:pt x="879" y="418"/>
                    <a:pt x="1018" y="469"/>
                    <a:pt x="1156" y="469"/>
                  </a:cubicBezTo>
                  <a:cubicBezTo>
                    <a:pt x="1203" y="469"/>
                    <a:pt x="1251" y="463"/>
                    <a:pt x="1299" y="447"/>
                  </a:cubicBezTo>
                  <a:cubicBezTo>
                    <a:pt x="1370" y="363"/>
                    <a:pt x="1382" y="268"/>
                    <a:pt x="1299" y="173"/>
                  </a:cubicBezTo>
                  <a:cubicBezTo>
                    <a:pt x="1085" y="48"/>
                    <a:pt x="863"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5"/>
            <p:cNvSpPr/>
            <p:nvPr/>
          </p:nvSpPr>
          <p:spPr>
            <a:xfrm>
              <a:off x="5613775" y="2583475"/>
              <a:ext cx="39025" cy="10775"/>
            </a:xfrm>
            <a:custGeom>
              <a:avLst/>
              <a:gdLst/>
              <a:ahLst/>
              <a:cxnLst/>
              <a:rect l="l" t="t" r="r" b="b"/>
              <a:pathLst>
                <a:path w="1561" h="431" extrusionOk="0">
                  <a:moveTo>
                    <a:pt x="234" y="0"/>
                  </a:moveTo>
                  <a:cubicBezTo>
                    <a:pt x="195" y="0"/>
                    <a:pt x="105" y="122"/>
                    <a:pt x="49" y="179"/>
                  </a:cubicBezTo>
                  <a:cubicBezTo>
                    <a:pt x="1" y="227"/>
                    <a:pt x="1" y="251"/>
                    <a:pt x="49" y="298"/>
                  </a:cubicBezTo>
                  <a:cubicBezTo>
                    <a:pt x="347" y="343"/>
                    <a:pt x="645" y="430"/>
                    <a:pt x="947" y="430"/>
                  </a:cubicBezTo>
                  <a:cubicBezTo>
                    <a:pt x="1126" y="430"/>
                    <a:pt x="1307" y="399"/>
                    <a:pt x="1489" y="310"/>
                  </a:cubicBezTo>
                  <a:cubicBezTo>
                    <a:pt x="1549" y="275"/>
                    <a:pt x="1561" y="227"/>
                    <a:pt x="1489" y="179"/>
                  </a:cubicBezTo>
                  <a:cubicBezTo>
                    <a:pt x="1300" y="102"/>
                    <a:pt x="1104" y="99"/>
                    <a:pt x="906" y="99"/>
                  </a:cubicBezTo>
                  <a:cubicBezTo>
                    <a:pt x="892" y="99"/>
                    <a:pt x="878" y="99"/>
                    <a:pt x="864" y="99"/>
                  </a:cubicBezTo>
                  <a:cubicBezTo>
                    <a:pt x="653" y="99"/>
                    <a:pt x="441" y="96"/>
                    <a:pt x="239" y="1"/>
                  </a:cubicBezTo>
                  <a:cubicBezTo>
                    <a:pt x="237" y="0"/>
                    <a:pt x="236"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5"/>
            <p:cNvSpPr/>
            <p:nvPr/>
          </p:nvSpPr>
          <p:spPr>
            <a:xfrm>
              <a:off x="5603675" y="2372450"/>
              <a:ext cx="54475" cy="7800"/>
            </a:xfrm>
            <a:custGeom>
              <a:avLst/>
              <a:gdLst/>
              <a:ahLst/>
              <a:cxnLst/>
              <a:rect l="l" t="t" r="r" b="b"/>
              <a:pathLst>
                <a:path w="2179" h="312" extrusionOk="0">
                  <a:moveTo>
                    <a:pt x="0" y="0"/>
                  </a:moveTo>
                  <a:cubicBezTo>
                    <a:pt x="60" y="96"/>
                    <a:pt x="107" y="179"/>
                    <a:pt x="155" y="274"/>
                  </a:cubicBezTo>
                  <a:cubicBezTo>
                    <a:pt x="340" y="300"/>
                    <a:pt x="518" y="312"/>
                    <a:pt x="697" y="312"/>
                  </a:cubicBezTo>
                  <a:cubicBezTo>
                    <a:pt x="852" y="312"/>
                    <a:pt x="1007" y="303"/>
                    <a:pt x="1167" y="286"/>
                  </a:cubicBezTo>
                  <a:cubicBezTo>
                    <a:pt x="1274" y="223"/>
                    <a:pt x="1388" y="207"/>
                    <a:pt x="1503" y="207"/>
                  </a:cubicBezTo>
                  <a:cubicBezTo>
                    <a:pt x="1619" y="207"/>
                    <a:pt x="1736" y="223"/>
                    <a:pt x="1850" y="223"/>
                  </a:cubicBezTo>
                  <a:cubicBezTo>
                    <a:pt x="1965" y="223"/>
                    <a:pt x="2076" y="207"/>
                    <a:pt x="2179" y="143"/>
                  </a:cubicBezTo>
                  <a:lnTo>
                    <a:pt x="2179" y="24"/>
                  </a:lnTo>
                  <a:cubicBezTo>
                    <a:pt x="1465" y="24"/>
                    <a:pt x="75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5"/>
            <p:cNvSpPr/>
            <p:nvPr/>
          </p:nvSpPr>
          <p:spPr>
            <a:xfrm>
              <a:off x="5732550" y="2349950"/>
              <a:ext cx="47650" cy="16575"/>
            </a:xfrm>
            <a:custGeom>
              <a:avLst/>
              <a:gdLst/>
              <a:ahLst/>
              <a:cxnLst/>
              <a:rect l="l" t="t" r="r" b="b"/>
              <a:pathLst>
                <a:path w="1906" h="663" extrusionOk="0">
                  <a:moveTo>
                    <a:pt x="669" y="0"/>
                  </a:moveTo>
                  <a:cubicBezTo>
                    <a:pt x="428" y="0"/>
                    <a:pt x="268" y="270"/>
                    <a:pt x="72" y="424"/>
                  </a:cubicBezTo>
                  <a:cubicBezTo>
                    <a:pt x="60" y="460"/>
                    <a:pt x="24" y="472"/>
                    <a:pt x="0" y="507"/>
                  </a:cubicBezTo>
                  <a:cubicBezTo>
                    <a:pt x="262" y="662"/>
                    <a:pt x="584" y="591"/>
                    <a:pt x="858" y="638"/>
                  </a:cubicBezTo>
                  <a:cubicBezTo>
                    <a:pt x="1239" y="603"/>
                    <a:pt x="1608" y="591"/>
                    <a:pt x="1905" y="341"/>
                  </a:cubicBezTo>
                  <a:cubicBezTo>
                    <a:pt x="1834" y="222"/>
                    <a:pt x="1715" y="210"/>
                    <a:pt x="1560" y="174"/>
                  </a:cubicBezTo>
                  <a:cubicBezTo>
                    <a:pt x="1501" y="186"/>
                    <a:pt x="1441" y="186"/>
                    <a:pt x="1382" y="210"/>
                  </a:cubicBezTo>
                  <a:cubicBezTo>
                    <a:pt x="1337" y="230"/>
                    <a:pt x="1292" y="239"/>
                    <a:pt x="1248" y="239"/>
                  </a:cubicBezTo>
                  <a:cubicBezTo>
                    <a:pt x="1163" y="239"/>
                    <a:pt x="1079" y="205"/>
                    <a:pt x="1001" y="150"/>
                  </a:cubicBezTo>
                  <a:cubicBezTo>
                    <a:pt x="873" y="42"/>
                    <a:pt x="765"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5"/>
            <p:cNvSpPr/>
            <p:nvPr/>
          </p:nvSpPr>
          <p:spPr>
            <a:xfrm>
              <a:off x="5761425" y="2502575"/>
              <a:ext cx="35450" cy="11500"/>
            </a:xfrm>
            <a:custGeom>
              <a:avLst/>
              <a:gdLst/>
              <a:ahLst/>
              <a:cxnLst/>
              <a:rect l="l" t="t" r="r" b="b"/>
              <a:pathLst>
                <a:path w="1418" h="460" extrusionOk="0">
                  <a:moveTo>
                    <a:pt x="725" y="1"/>
                  </a:moveTo>
                  <a:cubicBezTo>
                    <a:pt x="590" y="1"/>
                    <a:pt x="456" y="31"/>
                    <a:pt x="322" y="117"/>
                  </a:cubicBezTo>
                  <a:cubicBezTo>
                    <a:pt x="119" y="117"/>
                    <a:pt x="0" y="189"/>
                    <a:pt x="36" y="379"/>
                  </a:cubicBezTo>
                  <a:cubicBezTo>
                    <a:pt x="102" y="433"/>
                    <a:pt x="170" y="457"/>
                    <a:pt x="241" y="457"/>
                  </a:cubicBezTo>
                  <a:cubicBezTo>
                    <a:pt x="313" y="457"/>
                    <a:pt x="387" y="433"/>
                    <a:pt x="465" y="391"/>
                  </a:cubicBezTo>
                  <a:lnTo>
                    <a:pt x="596" y="391"/>
                  </a:lnTo>
                  <a:cubicBezTo>
                    <a:pt x="596" y="403"/>
                    <a:pt x="608" y="403"/>
                    <a:pt x="643" y="427"/>
                  </a:cubicBezTo>
                  <a:cubicBezTo>
                    <a:pt x="655" y="430"/>
                    <a:pt x="666" y="431"/>
                    <a:pt x="675" y="431"/>
                  </a:cubicBezTo>
                  <a:cubicBezTo>
                    <a:pt x="704" y="431"/>
                    <a:pt x="724" y="418"/>
                    <a:pt x="750" y="391"/>
                  </a:cubicBezTo>
                  <a:cubicBezTo>
                    <a:pt x="834" y="391"/>
                    <a:pt x="941" y="415"/>
                    <a:pt x="1036" y="415"/>
                  </a:cubicBezTo>
                  <a:cubicBezTo>
                    <a:pt x="1084" y="445"/>
                    <a:pt x="1131" y="460"/>
                    <a:pt x="1181" y="460"/>
                  </a:cubicBezTo>
                  <a:cubicBezTo>
                    <a:pt x="1230" y="460"/>
                    <a:pt x="1280" y="445"/>
                    <a:pt x="1334" y="415"/>
                  </a:cubicBezTo>
                  <a:lnTo>
                    <a:pt x="1346" y="415"/>
                  </a:lnTo>
                  <a:cubicBezTo>
                    <a:pt x="1417" y="308"/>
                    <a:pt x="1417" y="201"/>
                    <a:pt x="1334" y="117"/>
                  </a:cubicBezTo>
                  <a:cubicBezTo>
                    <a:pt x="1128" y="68"/>
                    <a:pt x="926"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5"/>
            <p:cNvSpPr/>
            <p:nvPr/>
          </p:nvSpPr>
          <p:spPr>
            <a:xfrm>
              <a:off x="5301250" y="2429325"/>
              <a:ext cx="43475" cy="8400"/>
            </a:xfrm>
            <a:custGeom>
              <a:avLst/>
              <a:gdLst/>
              <a:ahLst/>
              <a:cxnLst/>
              <a:rect l="l" t="t" r="r" b="b"/>
              <a:pathLst>
                <a:path w="1739" h="336" extrusionOk="0">
                  <a:moveTo>
                    <a:pt x="1080" y="0"/>
                  </a:moveTo>
                  <a:cubicBezTo>
                    <a:pt x="738" y="0"/>
                    <a:pt x="400" y="44"/>
                    <a:pt x="72" y="166"/>
                  </a:cubicBezTo>
                  <a:cubicBezTo>
                    <a:pt x="12" y="202"/>
                    <a:pt x="0" y="249"/>
                    <a:pt x="72" y="285"/>
                  </a:cubicBezTo>
                  <a:cubicBezTo>
                    <a:pt x="300" y="321"/>
                    <a:pt x="530" y="335"/>
                    <a:pt x="761" y="335"/>
                  </a:cubicBezTo>
                  <a:cubicBezTo>
                    <a:pt x="1060" y="335"/>
                    <a:pt x="1359" y="312"/>
                    <a:pt x="1655" y="285"/>
                  </a:cubicBezTo>
                  <a:cubicBezTo>
                    <a:pt x="1739" y="214"/>
                    <a:pt x="1739" y="130"/>
                    <a:pt x="1655" y="35"/>
                  </a:cubicBezTo>
                  <a:cubicBezTo>
                    <a:pt x="1463" y="14"/>
                    <a:pt x="1271" y="0"/>
                    <a:pt x="1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5"/>
            <p:cNvSpPr/>
            <p:nvPr/>
          </p:nvSpPr>
          <p:spPr>
            <a:xfrm>
              <a:off x="5729875" y="2374975"/>
              <a:ext cx="37825" cy="9850"/>
            </a:xfrm>
            <a:custGeom>
              <a:avLst/>
              <a:gdLst/>
              <a:ahLst/>
              <a:cxnLst/>
              <a:rect l="l" t="t" r="r" b="b"/>
              <a:pathLst>
                <a:path w="1513" h="394" extrusionOk="0">
                  <a:moveTo>
                    <a:pt x="468" y="0"/>
                  </a:moveTo>
                  <a:cubicBezTo>
                    <a:pt x="310" y="0"/>
                    <a:pt x="153" y="17"/>
                    <a:pt x="0" y="66"/>
                  </a:cubicBezTo>
                  <a:lnTo>
                    <a:pt x="0" y="340"/>
                  </a:lnTo>
                  <a:cubicBezTo>
                    <a:pt x="278" y="375"/>
                    <a:pt x="555" y="393"/>
                    <a:pt x="830" y="393"/>
                  </a:cubicBezTo>
                  <a:cubicBezTo>
                    <a:pt x="1027" y="393"/>
                    <a:pt x="1223" y="384"/>
                    <a:pt x="1417" y="364"/>
                  </a:cubicBezTo>
                  <a:cubicBezTo>
                    <a:pt x="1512" y="78"/>
                    <a:pt x="1215" y="149"/>
                    <a:pt x="1131" y="54"/>
                  </a:cubicBezTo>
                  <a:cubicBezTo>
                    <a:pt x="915" y="33"/>
                    <a:pt x="691" y="0"/>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5"/>
            <p:cNvSpPr/>
            <p:nvPr/>
          </p:nvSpPr>
          <p:spPr>
            <a:xfrm>
              <a:off x="5441450" y="2498650"/>
              <a:ext cx="45250" cy="9075"/>
            </a:xfrm>
            <a:custGeom>
              <a:avLst/>
              <a:gdLst/>
              <a:ahLst/>
              <a:cxnLst/>
              <a:rect l="l" t="t" r="r" b="b"/>
              <a:pathLst>
                <a:path w="1810" h="363" extrusionOk="0">
                  <a:moveTo>
                    <a:pt x="334" y="1"/>
                  </a:moveTo>
                  <a:cubicBezTo>
                    <a:pt x="238" y="72"/>
                    <a:pt x="107" y="36"/>
                    <a:pt x="36" y="108"/>
                  </a:cubicBezTo>
                  <a:cubicBezTo>
                    <a:pt x="0" y="167"/>
                    <a:pt x="24" y="215"/>
                    <a:pt x="60" y="251"/>
                  </a:cubicBezTo>
                  <a:cubicBezTo>
                    <a:pt x="102" y="246"/>
                    <a:pt x="144" y="244"/>
                    <a:pt x="186" y="244"/>
                  </a:cubicBezTo>
                  <a:cubicBezTo>
                    <a:pt x="511" y="244"/>
                    <a:pt x="835" y="363"/>
                    <a:pt x="1178" y="363"/>
                  </a:cubicBezTo>
                  <a:cubicBezTo>
                    <a:pt x="1381" y="363"/>
                    <a:pt x="1590" y="322"/>
                    <a:pt x="1810" y="191"/>
                  </a:cubicBezTo>
                  <a:cubicBezTo>
                    <a:pt x="1250" y="12"/>
                    <a:pt x="798" y="72"/>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5"/>
            <p:cNvSpPr/>
            <p:nvPr/>
          </p:nvSpPr>
          <p:spPr>
            <a:xfrm>
              <a:off x="5359300" y="2367975"/>
              <a:ext cx="42875" cy="8525"/>
            </a:xfrm>
            <a:custGeom>
              <a:avLst/>
              <a:gdLst/>
              <a:ahLst/>
              <a:cxnLst/>
              <a:rect l="l" t="t" r="r" b="b"/>
              <a:pathLst>
                <a:path w="1715" h="341" extrusionOk="0">
                  <a:moveTo>
                    <a:pt x="1191" y="0"/>
                  </a:moveTo>
                  <a:cubicBezTo>
                    <a:pt x="934" y="0"/>
                    <a:pt x="675" y="37"/>
                    <a:pt x="415" y="37"/>
                  </a:cubicBezTo>
                  <a:cubicBezTo>
                    <a:pt x="392" y="37"/>
                    <a:pt x="369" y="37"/>
                    <a:pt x="345" y="36"/>
                  </a:cubicBezTo>
                  <a:cubicBezTo>
                    <a:pt x="250" y="155"/>
                    <a:pt x="60" y="60"/>
                    <a:pt x="0" y="215"/>
                  </a:cubicBezTo>
                  <a:cubicBezTo>
                    <a:pt x="333" y="321"/>
                    <a:pt x="676" y="340"/>
                    <a:pt x="1023" y="340"/>
                  </a:cubicBezTo>
                  <a:cubicBezTo>
                    <a:pt x="1221" y="340"/>
                    <a:pt x="1420" y="334"/>
                    <a:pt x="1619" y="334"/>
                  </a:cubicBezTo>
                  <a:cubicBezTo>
                    <a:pt x="1715" y="239"/>
                    <a:pt x="1715" y="155"/>
                    <a:pt x="1619" y="48"/>
                  </a:cubicBezTo>
                  <a:cubicBezTo>
                    <a:pt x="1478" y="12"/>
                    <a:pt x="1335" y="0"/>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5"/>
            <p:cNvSpPr/>
            <p:nvPr/>
          </p:nvSpPr>
          <p:spPr>
            <a:xfrm>
              <a:off x="5784925" y="2443975"/>
              <a:ext cx="44975" cy="7975"/>
            </a:xfrm>
            <a:custGeom>
              <a:avLst/>
              <a:gdLst/>
              <a:ahLst/>
              <a:cxnLst/>
              <a:rect l="l" t="t" r="r" b="b"/>
              <a:pathLst>
                <a:path w="1799" h="319" extrusionOk="0">
                  <a:moveTo>
                    <a:pt x="681" y="0"/>
                  </a:moveTo>
                  <a:cubicBezTo>
                    <a:pt x="486" y="0"/>
                    <a:pt x="290" y="12"/>
                    <a:pt x="96" y="33"/>
                  </a:cubicBezTo>
                  <a:cubicBezTo>
                    <a:pt x="13" y="116"/>
                    <a:pt x="1" y="211"/>
                    <a:pt x="96" y="294"/>
                  </a:cubicBezTo>
                  <a:cubicBezTo>
                    <a:pt x="418" y="294"/>
                    <a:pt x="751" y="318"/>
                    <a:pt x="1073" y="318"/>
                  </a:cubicBezTo>
                  <a:cubicBezTo>
                    <a:pt x="1123" y="306"/>
                    <a:pt x="1175" y="302"/>
                    <a:pt x="1229" y="302"/>
                  </a:cubicBezTo>
                  <a:cubicBezTo>
                    <a:pt x="1297" y="302"/>
                    <a:pt x="1367" y="308"/>
                    <a:pt x="1436" y="308"/>
                  </a:cubicBezTo>
                  <a:cubicBezTo>
                    <a:pt x="1567" y="308"/>
                    <a:pt x="1694" y="287"/>
                    <a:pt x="1799" y="163"/>
                  </a:cubicBezTo>
                  <a:cubicBezTo>
                    <a:pt x="1437" y="46"/>
                    <a:pt x="1060" y="0"/>
                    <a:pt x="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5"/>
            <p:cNvSpPr/>
            <p:nvPr/>
          </p:nvSpPr>
          <p:spPr>
            <a:xfrm>
              <a:off x="5564975" y="2613250"/>
              <a:ext cx="60750" cy="10150"/>
            </a:xfrm>
            <a:custGeom>
              <a:avLst/>
              <a:gdLst/>
              <a:ahLst/>
              <a:cxnLst/>
              <a:rect l="l" t="t" r="r" b="b"/>
              <a:pathLst>
                <a:path w="2430" h="406" extrusionOk="0">
                  <a:moveTo>
                    <a:pt x="143" y="0"/>
                  </a:moveTo>
                  <a:lnTo>
                    <a:pt x="0" y="274"/>
                  </a:lnTo>
                  <a:cubicBezTo>
                    <a:pt x="141" y="298"/>
                    <a:pt x="277" y="326"/>
                    <a:pt x="414" y="326"/>
                  </a:cubicBezTo>
                  <a:cubicBezTo>
                    <a:pt x="486" y="326"/>
                    <a:pt x="558" y="319"/>
                    <a:pt x="631" y="298"/>
                  </a:cubicBezTo>
                  <a:cubicBezTo>
                    <a:pt x="784" y="339"/>
                    <a:pt x="941" y="350"/>
                    <a:pt x="1099" y="350"/>
                  </a:cubicBezTo>
                  <a:cubicBezTo>
                    <a:pt x="1268" y="350"/>
                    <a:pt x="1438" y="338"/>
                    <a:pt x="1608" y="338"/>
                  </a:cubicBezTo>
                  <a:cubicBezTo>
                    <a:pt x="1785" y="338"/>
                    <a:pt x="1960" y="351"/>
                    <a:pt x="2131" y="405"/>
                  </a:cubicBezTo>
                  <a:lnTo>
                    <a:pt x="2429" y="405"/>
                  </a:lnTo>
                  <a:lnTo>
                    <a:pt x="2429" y="155"/>
                  </a:lnTo>
                  <a:cubicBezTo>
                    <a:pt x="2245" y="107"/>
                    <a:pt x="2059" y="92"/>
                    <a:pt x="1872" y="92"/>
                  </a:cubicBezTo>
                  <a:cubicBezTo>
                    <a:pt x="1646" y="92"/>
                    <a:pt x="1418" y="113"/>
                    <a:pt x="1191" y="120"/>
                  </a:cubicBezTo>
                  <a:cubicBezTo>
                    <a:pt x="1083" y="73"/>
                    <a:pt x="969" y="63"/>
                    <a:pt x="851" y="63"/>
                  </a:cubicBezTo>
                  <a:cubicBezTo>
                    <a:pt x="762" y="63"/>
                    <a:pt x="671" y="68"/>
                    <a:pt x="581" y="68"/>
                  </a:cubicBezTo>
                  <a:cubicBezTo>
                    <a:pt x="486" y="68"/>
                    <a:pt x="391" y="62"/>
                    <a:pt x="298" y="36"/>
                  </a:cubicBezTo>
                  <a:cubicBezTo>
                    <a:pt x="238" y="36"/>
                    <a:pt x="203"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5"/>
            <p:cNvSpPr/>
            <p:nvPr/>
          </p:nvSpPr>
          <p:spPr>
            <a:xfrm>
              <a:off x="5687900" y="2498375"/>
              <a:ext cx="34850" cy="10425"/>
            </a:xfrm>
            <a:custGeom>
              <a:avLst/>
              <a:gdLst/>
              <a:ahLst/>
              <a:cxnLst/>
              <a:rect l="l" t="t" r="r" b="b"/>
              <a:pathLst>
                <a:path w="1394" h="417" extrusionOk="0">
                  <a:moveTo>
                    <a:pt x="256" y="0"/>
                  </a:moveTo>
                  <a:cubicBezTo>
                    <a:pt x="163" y="0"/>
                    <a:pt x="68" y="93"/>
                    <a:pt x="48" y="202"/>
                  </a:cubicBezTo>
                  <a:cubicBezTo>
                    <a:pt x="1" y="369"/>
                    <a:pt x="132" y="416"/>
                    <a:pt x="251" y="416"/>
                  </a:cubicBezTo>
                  <a:lnTo>
                    <a:pt x="822" y="416"/>
                  </a:lnTo>
                  <a:cubicBezTo>
                    <a:pt x="1001" y="321"/>
                    <a:pt x="1203" y="381"/>
                    <a:pt x="1394" y="285"/>
                  </a:cubicBezTo>
                  <a:lnTo>
                    <a:pt x="1394" y="250"/>
                  </a:lnTo>
                  <a:cubicBezTo>
                    <a:pt x="1072" y="12"/>
                    <a:pt x="667" y="166"/>
                    <a:pt x="310" y="12"/>
                  </a:cubicBezTo>
                  <a:cubicBezTo>
                    <a:pt x="292" y="4"/>
                    <a:pt x="274"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5"/>
            <p:cNvSpPr/>
            <p:nvPr/>
          </p:nvSpPr>
          <p:spPr>
            <a:xfrm>
              <a:off x="5250950" y="2469175"/>
              <a:ext cx="44675" cy="10925"/>
            </a:xfrm>
            <a:custGeom>
              <a:avLst/>
              <a:gdLst/>
              <a:ahLst/>
              <a:cxnLst/>
              <a:rect l="l" t="t" r="r" b="b"/>
              <a:pathLst>
                <a:path w="1787" h="437" extrusionOk="0">
                  <a:moveTo>
                    <a:pt x="226" y="1"/>
                  </a:moveTo>
                  <a:lnTo>
                    <a:pt x="179" y="37"/>
                  </a:lnTo>
                  <a:cubicBezTo>
                    <a:pt x="95" y="96"/>
                    <a:pt x="0" y="156"/>
                    <a:pt x="60" y="287"/>
                  </a:cubicBezTo>
                  <a:lnTo>
                    <a:pt x="107" y="322"/>
                  </a:lnTo>
                  <a:cubicBezTo>
                    <a:pt x="551" y="369"/>
                    <a:pt x="981" y="436"/>
                    <a:pt x="1413" y="436"/>
                  </a:cubicBezTo>
                  <a:cubicBezTo>
                    <a:pt x="1537" y="436"/>
                    <a:pt x="1661" y="431"/>
                    <a:pt x="1786" y="418"/>
                  </a:cubicBezTo>
                  <a:cubicBezTo>
                    <a:pt x="1715" y="239"/>
                    <a:pt x="1453" y="334"/>
                    <a:pt x="1369" y="156"/>
                  </a:cubicBezTo>
                  <a:cubicBezTo>
                    <a:pt x="1281" y="139"/>
                    <a:pt x="1192" y="135"/>
                    <a:pt x="1103" y="135"/>
                  </a:cubicBezTo>
                  <a:cubicBezTo>
                    <a:pt x="998" y="135"/>
                    <a:pt x="893" y="141"/>
                    <a:pt x="789" y="141"/>
                  </a:cubicBezTo>
                  <a:cubicBezTo>
                    <a:pt x="595" y="141"/>
                    <a:pt x="405" y="120"/>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5"/>
            <p:cNvSpPr/>
            <p:nvPr/>
          </p:nvSpPr>
          <p:spPr>
            <a:xfrm>
              <a:off x="5320425" y="2366850"/>
              <a:ext cx="47225" cy="7725"/>
            </a:xfrm>
            <a:custGeom>
              <a:avLst/>
              <a:gdLst/>
              <a:ahLst/>
              <a:cxnLst/>
              <a:rect l="l" t="t" r="r" b="b"/>
              <a:pathLst>
                <a:path w="1889" h="309" extrusionOk="0">
                  <a:moveTo>
                    <a:pt x="1354" y="1"/>
                  </a:moveTo>
                  <a:cubicBezTo>
                    <a:pt x="1065" y="1"/>
                    <a:pt x="775" y="51"/>
                    <a:pt x="488" y="51"/>
                  </a:cubicBezTo>
                  <a:cubicBezTo>
                    <a:pt x="438" y="51"/>
                    <a:pt x="389" y="49"/>
                    <a:pt x="341" y="46"/>
                  </a:cubicBezTo>
                  <a:cubicBezTo>
                    <a:pt x="275" y="36"/>
                    <a:pt x="207" y="19"/>
                    <a:pt x="150" y="19"/>
                  </a:cubicBezTo>
                  <a:cubicBezTo>
                    <a:pt x="62" y="19"/>
                    <a:pt x="0" y="59"/>
                    <a:pt x="7" y="224"/>
                  </a:cubicBezTo>
                  <a:cubicBezTo>
                    <a:pt x="24" y="224"/>
                    <a:pt x="41" y="224"/>
                    <a:pt x="57" y="224"/>
                  </a:cubicBezTo>
                  <a:cubicBezTo>
                    <a:pt x="414" y="224"/>
                    <a:pt x="771" y="308"/>
                    <a:pt x="1127" y="308"/>
                  </a:cubicBezTo>
                  <a:cubicBezTo>
                    <a:pt x="1266" y="308"/>
                    <a:pt x="1405" y="295"/>
                    <a:pt x="1543" y="260"/>
                  </a:cubicBezTo>
                  <a:cubicBezTo>
                    <a:pt x="1674" y="224"/>
                    <a:pt x="1805" y="212"/>
                    <a:pt x="1888" y="81"/>
                  </a:cubicBezTo>
                  <a:cubicBezTo>
                    <a:pt x="1712" y="20"/>
                    <a:pt x="1533"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5"/>
            <p:cNvSpPr/>
            <p:nvPr/>
          </p:nvSpPr>
          <p:spPr>
            <a:xfrm>
              <a:off x="6128125" y="2580500"/>
              <a:ext cx="34550" cy="15225"/>
            </a:xfrm>
            <a:custGeom>
              <a:avLst/>
              <a:gdLst/>
              <a:ahLst/>
              <a:cxnLst/>
              <a:rect l="l" t="t" r="r" b="b"/>
              <a:pathLst>
                <a:path w="1382" h="609" extrusionOk="0">
                  <a:moveTo>
                    <a:pt x="989" y="1"/>
                  </a:moveTo>
                  <a:cubicBezTo>
                    <a:pt x="806" y="193"/>
                    <a:pt x="608" y="323"/>
                    <a:pt x="363" y="323"/>
                  </a:cubicBezTo>
                  <a:cubicBezTo>
                    <a:pt x="291" y="323"/>
                    <a:pt x="214" y="311"/>
                    <a:pt x="132" y="287"/>
                  </a:cubicBezTo>
                  <a:cubicBezTo>
                    <a:pt x="122" y="284"/>
                    <a:pt x="113" y="283"/>
                    <a:pt x="103" y="283"/>
                  </a:cubicBezTo>
                  <a:cubicBezTo>
                    <a:pt x="66" y="283"/>
                    <a:pt x="29" y="298"/>
                    <a:pt x="1" y="298"/>
                  </a:cubicBezTo>
                  <a:cubicBezTo>
                    <a:pt x="159" y="532"/>
                    <a:pt x="339" y="608"/>
                    <a:pt x="530" y="608"/>
                  </a:cubicBezTo>
                  <a:cubicBezTo>
                    <a:pt x="728" y="608"/>
                    <a:pt x="938" y="526"/>
                    <a:pt x="1144" y="453"/>
                  </a:cubicBezTo>
                  <a:cubicBezTo>
                    <a:pt x="1192" y="453"/>
                    <a:pt x="1251" y="429"/>
                    <a:pt x="1287" y="429"/>
                  </a:cubicBezTo>
                  <a:cubicBezTo>
                    <a:pt x="1382" y="167"/>
                    <a:pt x="1108" y="120"/>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5"/>
            <p:cNvSpPr/>
            <p:nvPr/>
          </p:nvSpPr>
          <p:spPr>
            <a:xfrm>
              <a:off x="5430125" y="2424600"/>
              <a:ext cx="41700" cy="9300"/>
            </a:xfrm>
            <a:custGeom>
              <a:avLst/>
              <a:gdLst/>
              <a:ahLst/>
              <a:cxnLst/>
              <a:rect l="l" t="t" r="r" b="b"/>
              <a:pathLst>
                <a:path w="1668" h="372" extrusionOk="0">
                  <a:moveTo>
                    <a:pt x="1156" y="1"/>
                  </a:moveTo>
                  <a:cubicBezTo>
                    <a:pt x="1008" y="1"/>
                    <a:pt x="864" y="85"/>
                    <a:pt x="712" y="85"/>
                  </a:cubicBezTo>
                  <a:cubicBezTo>
                    <a:pt x="693" y="85"/>
                    <a:pt x="674" y="84"/>
                    <a:pt x="656" y="81"/>
                  </a:cubicBezTo>
                  <a:cubicBezTo>
                    <a:pt x="576" y="26"/>
                    <a:pt x="499" y="2"/>
                    <a:pt x="420" y="2"/>
                  </a:cubicBezTo>
                  <a:cubicBezTo>
                    <a:pt x="347" y="2"/>
                    <a:pt x="272" y="23"/>
                    <a:pt x="191" y="57"/>
                  </a:cubicBezTo>
                  <a:cubicBezTo>
                    <a:pt x="156" y="57"/>
                    <a:pt x="120" y="81"/>
                    <a:pt x="84" y="93"/>
                  </a:cubicBezTo>
                  <a:cubicBezTo>
                    <a:pt x="1" y="176"/>
                    <a:pt x="1" y="272"/>
                    <a:pt x="72" y="343"/>
                  </a:cubicBezTo>
                  <a:cubicBezTo>
                    <a:pt x="108" y="343"/>
                    <a:pt x="179" y="331"/>
                    <a:pt x="215" y="331"/>
                  </a:cubicBezTo>
                  <a:cubicBezTo>
                    <a:pt x="281" y="302"/>
                    <a:pt x="352" y="287"/>
                    <a:pt x="423" y="287"/>
                  </a:cubicBezTo>
                  <a:cubicBezTo>
                    <a:pt x="495" y="287"/>
                    <a:pt x="566" y="302"/>
                    <a:pt x="632" y="331"/>
                  </a:cubicBezTo>
                  <a:cubicBezTo>
                    <a:pt x="809" y="344"/>
                    <a:pt x="990" y="372"/>
                    <a:pt x="1169" y="372"/>
                  </a:cubicBezTo>
                  <a:cubicBezTo>
                    <a:pt x="1338" y="372"/>
                    <a:pt x="1506" y="347"/>
                    <a:pt x="1668" y="260"/>
                  </a:cubicBezTo>
                  <a:cubicBezTo>
                    <a:pt x="1668" y="200"/>
                    <a:pt x="1644" y="153"/>
                    <a:pt x="1572" y="153"/>
                  </a:cubicBezTo>
                  <a:cubicBezTo>
                    <a:pt x="1501" y="153"/>
                    <a:pt x="1406" y="141"/>
                    <a:pt x="1346" y="57"/>
                  </a:cubicBezTo>
                  <a:cubicBezTo>
                    <a:pt x="1281" y="15"/>
                    <a:pt x="1219"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5"/>
            <p:cNvSpPr/>
            <p:nvPr/>
          </p:nvSpPr>
          <p:spPr>
            <a:xfrm>
              <a:off x="5491150" y="2426625"/>
              <a:ext cx="45275" cy="6875"/>
            </a:xfrm>
            <a:custGeom>
              <a:avLst/>
              <a:gdLst/>
              <a:ahLst/>
              <a:cxnLst/>
              <a:rect l="l" t="t" r="r" b="b"/>
              <a:pathLst>
                <a:path w="1811" h="275" extrusionOk="0">
                  <a:moveTo>
                    <a:pt x="84" y="0"/>
                  </a:moveTo>
                  <a:lnTo>
                    <a:pt x="84" y="0"/>
                  </a:lnTo>
                  <a:cubicBezTo>
                    <a:pt x="1" y="262"/>
                    <a:pt x="298" y="155"/>
                    <a:pt x="370" y="274"/>
                  </a:cubicBezTo>
                  <a:lnTo>
                    <a:pt x="1810" y="274"/>
                  </a:lnTo>
                  <a:lnTo>
                    <a:pt x="1810" y="119"/>
                  </a:lnTo>
                  <a:cubicBezTo>
                    <a:pt x="1251" y="72"/>
                    <a:pt x="667"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5"/>
            <p:cNvSpPr/>
            <p:nvPr/>
          </p:nvSpPr>
          <p:spPr>
            <a:xfrm>
              <a:off x="5381900" y="2494250"/>
              <a:ext cx="30400" cy="11275"/>
            </a:xfrm>
            <a:custGeom>
              <a:avLst/>
              <a:gdLst/>
              <a:ahLst/>
              <a:cxnLst/>
              <a:rect l="l" t="t" r="r" b="b"/>
              <a:pathLst>
                <a:path w="1216" h="451" extrusionOk="0">
                  <a:moveTo>
                    <a:pt x="558" y="1"/>
                  </a:moveTo>
                  <a:cubicBezTo>
                    <a:pt x="413" y="1"/>
                    <a:pt x="266" y="13"/>
                    <a:pt x="121" y="13"/>
                  </a:cubicBezTo>
                  <a:cubicBezTo>
                    <a:pt x="81" y="13"/>
                    <a:pt x="41" y="12"/>
                    <a:pt x="1" y="10"/>
                  </a:cubicBezTo>
                  <a:lnTo>
                    <a:pt x="1" y="10"/>
                  </a:lnTo>
                  <a:cubicBezTo>
                    <a:pt x="60" y="105"/>
                    <a:pt x="108" y="212"/>
                    <a:pt x="156" y="296"/>
                  </a:cubicBezTo>
                  <a:cubicBezTo>
                    <a:pt x="168" y="391"/>
                    <a:pt x="263" y="403"/>
                    <a:pt x="322" y="450"/>
                  </a:cubicBezTo>
                  <a:cubicBezTo>
                    <a:pt x="596" y="403"/>
                    <a:pt x="870" y="367"/>
                    <a:pt x="1156" y="331"/>
                  </a:cubicBezTo>
                  <a:cubicBezTo>
                    <a:pt x="1215" y="272"/>
                    <a:pt x="1215" y="212"/>
                    <a:pt x="1168" y="153"/>
                  </a:cubicBezTo>
                  <a:cubicBezTo>
                    <a:pt x="972" y="27"/>
                    <a:pt x="767" y="1"/>
                    <a:pt x="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5"/>
            <p:cNvSpPr/>
            <p:nvPr/>
          </p:nvSpPr>
          <p:spPr>
            <a:xfrm>
              <a:off x="6097775" y="2496625"/>
              <a:ext cx="36325" cy="12175"/>
            </a:xfrm>
            <a:custGeom>
              <a:avLst/>
              <a:gdLst/>
              <a:ahLst/>
              <a:cxnLst/>
              <a:rect l="l" t="t" r="r" b="b"/>
              <a:pathLst>
                <a:path w="1453" h="487" extrusionOk="0">
                  <a:moveTo>
                    <a:pt x="435" y="1"/>
                  </a:moveTo>
                  <a:cubicBezTo>
                    <a:pt x="350" y="1"/>
                    <a:pt x="268" y="52"/>
                    <a:pt x="179" y="70"/>
                  </a:cubicBezTo>
                  <a:cubicBezTo>
                    <a:pt x="120" y="93"/>
                    <a:pt x="84" y="129"/>
                    <a:pt x="36" y="177"/>
                  </a:cubicBezTo>
                  <a:cubicBezTo>
                    <a:pt x="12" y="201"/>
                    <a:pt x="12" y="236"/>
                    <a:pt x="0" y="260"/>
                  </a:cubicBezTo>
                  <a:cubicBezTo>
                    <a:pt x="36" y="296"/>
                    <a:pt x="48" y="308"/>
                    <a:pt x="60" y="332"/>
                  </a:cubicBezTo>
                  <a:lnTo>
                    <a:pt x="215" y="486"/>
                  </a:lnTo>
                  <a:cubicBezTo>
                    <a:pt x="262" y="486"/>
                    <a:pt x="298" y="486"/>
                    <a:pt x="358" y="474"/>
                  </a:cubicBezTo>
                  <a:cubicBezTo>
                    <a:pt x="503" y="353"/>
                    <a:pt x="662" y="324"/>
                    <a:pt x="827" y="324"/>
                  </a:cubicBezTo>
                  <a:cubicBezTo>
                    <a:pt x="972" y="324"/>
                    <a:pt x="1123" y="346"/>
                    <a:pt x="1272" y="346"/>
                  </a:cubicBezTo>
                  <a:cubicBezTo>
                    <a:pt x="1300" y="346"/>
                    <a:pt x="1329" y="345"/>
                    <a:pt x="1358" y="343"/>
                  </a:cubicBezTo>
                  <a:cubicBezTo>
                    <a:pt x="1453" y="260"/>
                    <a:pt x="1453" y="177"/>
                    <a:pt x="1370" y="70"/>
                  </a:cubicBezTo>
                  <a:lnTo>
                    <a:pt x="524" y="22"/>
                  </a:lnTo>
                  <a:cubicBezTo>
                    <a:pt x="494" y="7"/>
                    <a:pt x="465"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5"/>
            <p:cNvSpPr/>
            <p:nvPr/>
          </p:nvSpPr>
          <p:spPr>
            <a:xfrm>
              <a:off x="5428950" y="2368875"/>
              <a:ext cx="61325" cy="3450"/>
            </a:xfrm>
            <a:custGeom>
              <a:avLst/>
              <a:gdLst/>
              <a:ahLst/>
              <a:cxnLst/>
              <a:rect l="l" t="t" r="r" b="b"/>
              <a:pathLst>
                <a:path w="2453" h="138" extrusionOk="0">
                  <a:moveTo>
                    <a:pt x="0" y="0"/>
                  </a:moveTo>
                  <a:cubicBezTo>
                    <a:pt x="93" y="117"/>
                    <a:pt x="217" y="137"/>
                    <a:pt x="341" y="137"/>
                  </a:cubicBezTo>
                  <a:cubicBezTo>
                    <a:pt x="407" y="137"/>
                    <a:pt x="474" y="131"/>
                    <a:pt x="536" y="131"/>
                  </a:cubicBezTo>
                  <a:cubicBezTo>
                    <a:pt x="750" y="135"/>
                    <a:pt x="963" y="137"/>
                    <a:pt x="1176" y="137"/>
                  </a:cubicBezTo>
                  <a:cubicBezTo>
                    <a:pt x="1601" y="137"/>
                    <a:pt x="2024" y="131"/>
                    <a:pt x="2453" y="131"/>
                  </a:cubicBezTo>
                  <a:cubicBezTo>
                    <a:pt x="2334" y="48"/>
                    <a:pt x="2203" y="12"/>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5"/>
            <p:cNvSpPr/>
            <p:nvPr/>
          </p:nvSpPr>
          <p:spPr>
            <a:xfrm>
              <a:off x="5259875" y="2447450"/>
              <a:ext cx="34250" cy="8450"/>
            </a:xfrm>
            <a:custGeom>
              <a:avLst/>
              <a:gdLst/>
              <a:ahLst/>
              <a:cxnLst/>
              <a:rect l="l" t="t" r="r" b="b"/>
              <a:pathLst>
                <a:path w="1370" h="338" extrusionOk="0">
                  <a:moveTo>
                    <a:pt x="24" y="1"/>
                  </a:moveTo>
                  <a:cubicBezTo>
                    <a:pt x="24" y="36"/>
                    <a:pt x="0" y="96"/>
                    <a:pt x="0" y="144"/>
                  </a:cubicBezTo>
                  <a:cubicBezTo>
                    <a:pt x="219" y="298"/>
                    <a:pt x="452" y="338"/>
                    <a:pt x="688" y="338"/>
                  </a:cubicBezTo>
                  <a:cubicBezTo>
                    <a:pt x="888" y="338"/>
                    <a:pt x="1090" y="309"/>
                    <a:pt x="1286" y="298"/>
                  </a:cubicBezTo>
                  <a:cubicBezTo>
                    <a:pt x="1370" y="203"/>
                    <a:pt x="1370" y="120"/>
                    <a:pt x="1286" y="36"/>
                  </a:cubicBezTo>
                  <a:cubicBezTo>
                    <a:pt x="870" y="24"/>
                    <a:pt x="441" y="13"/>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5"/>
            <p:cNvSpPr/>
            <p:nvPr/>
          </p:nvSpPr>
          <p:spPr>
            <a:xfrm>
              <a:off x="5214925" y="2374375"/>
              <a:ext cx="12525" cy="56150"/>
            </a:xfrm>
            <a:custGeom>
              <a:avLst/>
              <a:gdLst/>
              <a:ahLst/>
              <a:cxnLst/>
              <a:rect l="l" t="t" r="r" b="b"/>
              <a:pathLst>
                <a:path w="501" h="2246" extrusionOk="0">
                  <a:moveTo>
                    <a:pt x="371" y="0"/>
                  </a:moveTo>
                  <a:cubicBezTo>
                    <a:pt x="301" y="0"/>
                    <a:pt x="237" y="32"/>
                    <a:pt x="167" y="78"/>
                  </a:cubicBezTo>
                  <a:cubicBezTo>
                    <a:pt x="120" y="150"/>
                    <a:pt x="84" y="221"/>
                    <a:pt x="72" y="304"/>
                  </a:cubicBezTo>
                  <a:cubicBezTo>
                    <a:pt x="1" y="733"/>
                    <a:pt x="1" y="1162"/>
                    <a:pt x="72" y="1590"/>
                  </a:cubicBezTo>
                  <a:cubicBezTo>
                    <a:pt x="108" y="1662"/>
                    <a:pt x="155" y="1733"/>
                    <a:pt x="215" y="1793"/>
                  </a:cubicBezTo>
                  <a:cubicBezTo>
                    <a:pt x="286" y="1935"/>
                    <a:pt x="215" y="2126"/>
                    <a:pt x="358" y="2245"/>
                  </a:cubicBezTo>
                  <a:cubicBezTo>
                    <a:pt x="405" y="2102"/>
                    <a:pt x="465" y="1947"/>
                    <a:pt x="501" y="1793"/>
                  </a:cubicBezTo>
                  <a:cubicBezTo>
                    <a:pt x="239" y="1209"/>
                    <a:pt x="358" y="626"/>
                    <a:pt x="489" y="30"/>
                  </a:cubicBezTo>
                  <a:cubicBezTo>
                    <a:pt x="447" y="10"/>
                    <a:pt x="408"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5"/>
            <p:cNvSpPr/>
            <p:nvPr/>
          </p:nvSpPr>
          <p:spPr>
            <a:xfrm>
              <a:off x="5263750" y="2415300"/>
              <a:ext cx="44375" cy="7300"/>
            </a:xfrm>
            <a:custGeom>
              <a:avLst/>
              <a:gdLst/>
              <a:ahLst/>
              <a:cxnLst/>
              <a:rect l="l" t="t" r="r" b="b"/>
              <a:pathLst>
                <a:path w="1775" h="292" extrusionOk="0">
                  <a:moveTo>
                    <a:pt x="1396" y="0"/>
                  </a:moveTo>
                  <a:cubicBezTo>
                    <a:pt x="1148" y="0"/>
                    <a:pt x="904" y="50"/>
                    <a:pt x="660" y="50"/>
                  </a:cubicBezTo>
                  <a:cubicBezTo>
                    <a:pt x="539" y="50"/>
                    <a:pt x="419" y="38"/>
                    <a:pt x="298" y="1"/>
                  </a:cubicBezTo>
                  <a:cubicBezTo>
                    <a:pt x="191" y="13"/>
                    <a:pt x="107" y="13"/>
                    <a:pt x="0" y="37"/>
                  </a:cubicBezTo>
                  <a:cubicBezTo>
                    <a:pt x="43" y="208"/>
                    <a:pt x="135" y="248"/>
                    <a:pt x="243" y="248"/>
                  </a:cubicBezTo>
                  <a:cubicBezTo>
                    <a:pt x="337" y="248"/>
                    <a:pt x="443" y="217"/>
                    <a:pt x="538" y="217"/>
                  </a:cubicBezTo>
                  <a:cubicBezTo>
                    <a:pt x="605" y="217"/>
                    <a:pt x="667" y="233"/>
                    <a:pt x="715" y="287"/>
                  </a:cubicBezTo>
                  <a:cubicBezTo>
                    <a:pt x="745" y="286"/>
                    <a:pt x="776" y="285"/>
                    <a:pt x="806" y="285"/>
                  </a:cubicBezTo>
                  <a:cubicBezTo>
                    <a:pt x="930" y="285"/>
                    <a:pt x="1054" y="292"/>
                    <a:pt x="1178" y="292"/>
                  </a:cubicBezTo>
                  <a:cubicBezTo>
                    <a:pt x="1379" y="292"/>
                    <a:pt x="1578" y="274"/>
                    <a:pt x="1774" y="179"/>
                  </a:cubicBezTo>
                  <a:cubicBezTo>
                    <a:pt x="1750" y="72"/>
                    <a:pt x="1655" y="60"/>
                    <a:pt x="1596" y="13"/>
                  </a:cubicBezTo>
                  <a:cubicBezTo>
                    <a:pt x="1529" y="4"/>
                    <a:pt x="1463" y="0"/>
                    <a:pt x="1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5"/>
            <p:cNvSpPr/>
            <p:nvPr/>
          </p:nvSpPr>
          <p:spPr>
            <a:xfrm>
              <a:off x="6102075" y="2462450"/>
              <a:ext cx="29650" cy="11200"/>
            </a:xfrm>
            <a:custGeom>
              <a:avLst/>
              <a:gdLst/>
              <a:ahLst/>
              <a:cxnLst/>
              <a:rect l="l" t="t" r="r" b="b"/>
              <a:pathLst>
                <a:path w="1186" h="448" extrusionOk="0">
                  <a:moveTo>
                    <a:pt x="131" y="0"/>
                  </a:moveTo>
                  <a:cubicBezTo>
                    <a:pt x="60" y="0"/>
                    <a:pt x="1" y="11"/>
                    <a:pt x="7" y="56"/>
                  </a:cubicBezTo>
                  <a:cubicBezTo>
                    <a:pt x="40" y="167"/>
                    <a:pt x="53" y="392"/>
                    <a:pt x="190" y="392"/>
                  </a:cubicBezTo>
                  <a:cubicBezTo>
                    <a:pt x="200" y="392"/>
                    <a:pt x="210" y="391"/>
                    <a:pt x="221" y="389"/>
                  </a:cubicBezTo>
                  <a:cubicBezTo>
                    <a:pt x="264" y="380"/>
                    <a:pt x="305" y="376"/>
                    <a:pt x="347" y="376"/>
                  </a:cubicBezTo>
                  <a:cubicBezTo>
                    <a:pt x="530" y="376"/>
                    <a:pt x="706" y="447"/>
                    <a:pt x="883" y="447"/>
                  </a:cubicBezTo>
                  <a:cubicBezTo>
                    <a:pt x="936" y="447"/>
                    <a:pt x="989" y="441"/>
                    <a:pt x="1043" y="425"/>
                  </a:cubicBezTo>
                  <a:cubicBezTo>
                    <a:pt x="1079" y="365"/>
                    <a:pt x="1138" y="317"/>
                    <a:pt x="1186" y="270"/>
                  </a:cubicBezTo>
                  <a:cubicBezTo>
                    <a:pt x="1122" y="169"/>
                    <a:pt x="1023" y="146"/>
                    <a:pt x="915" y="146"/>
                  </a:cubicBezTo>
                  <a:cubicBezTo>
                    <a:pt x="883" y="146"/>
                    <a:pt x="850" y="148"/>
                    <a:pt x="817" y="151"/>
                  </a:cubicBezTo>
                  <a:cubicBezTo>
                    <a:pt x="787" y="149"/>
                    <a:pt x="757" y="148"/>
                    <a:pt x="727" y="148"/>
                  </a:cubicBezTo>
                  <a:cubicBezTo>
                    <a:pt x="712" y="148"/>
                    <a:pt x="696" y="149"/>
                    <a:pt x="681" y="149"/>
                  </a:cubicBezTo>
                  <a:cubicBezTo>
                    <a:pt x="546" y="149"/>
                    <a:pt x="412" y="142"/>
                    <a:pt x="305" y="8"/>
                  </a:cubicBezTo>
                  <a:cubicBezTo>
                    <a:pt x="261" y="8"/>
                    <a:pt x="191"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5"/>
            <p:cNvSpPr/>
            <p:nvPr/>
          </p:nvSpPr>
          <p:spPr>
            <a:xfrm>
              <a:off x="5585800" y="2416200"/>
              <a:ext cx="43050" cy="8175"/>
            </a:xfrm>
            <a:custGeom>
              <a:avLst/>
              <a:gdLst/>
              <a:ahLst/>
              <a:cxnLst/>
              <a:rect l="l" t="t" r="r" b="b"/>
              <a:pathLst>
                <a:path w="1722" h="327" extrusionOk="0">
                  <a:moveTo>
                    <a:pt x="155" y="1"/>
                  </a:moveTo>
                  <a:cubicBezTo>
                    <a:pt x="108" y="36"/>
                    <a:pt x="48" y="84"/>
                    <a:pt x="1" y="131"/>
                  </a:cubicBezTo>
                  <a:cubicBezTo>
                    <a:pt x="220" y="249"/>
                    <a:pt x="449" y="275"/>
                    <a:pt x="678" y="275"/>
                  </a:cubicBezTo>
                  <a:cubicBezTo>
                    <a:pt x="850" y="275"/>
                    <a:pt x="1021" y="260"/>
                    <a:pt x="1187" y="260"/>
                  </a:cubicBezTo>
                  <a:cubicBezTo>
                    <a:pt x="1269" y="260"/>
                    <a:pt x="1350" y="264"/>
                    <a:pt x="1429" y="274"/>
                  </a:cubicBezTo>
                  <a:cubicBezTo>
                    <a:pt x="1497" y="300"/>
                    <a:pt x="1563" y="327"/>
                    <a:pt x="1614" y="327"/>
                  </a:cubicBezTo>
                  <a:cubicBezTo>
                    <a:pt x="1680" y="327"/>
                    <a:pt x="1722" y="284"/>
                    <a:pt x="1715" y="143"/>
                  </a:cubicBezTo>
                  <a:cubicBezTo>
                    <a:pt x="1191" y="96"/>
                    <a:pt x="679"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5"/>
            <p:cNvSpPr/>
            <p:nvPr/>
          </p:nvSpPr>
          <p:spPr>
            <a:xfrm>
              <a:off x="5263750" y="2429000"/>
              <a:ext cx="39300" cy="9600"/>
            </a:xfrm>
            <a:custGeom>
              <a:avLst/>
              <a:gdLst/>
              <a:ahLst/>
              <a:cxnLst/>
              <a:rect l="l" t="t" r="r" b="b"/>
              <a:pathLst>
                <a:path w="1572" h="384" extrusionOk="0">
                  <a:moveTo>
                    <a:pt x="0" y="0"/>
                  </a:moveTo>
                  <a:lnTo>
                    <a:pt x="0" y="334"/>
                  </a:lnTo>
                  <a:cubicBezTo>
                    <a:pt x="241" y="366"/>
                    <a:pt x="479" y="384"/>
                    <a:pt x="715" y="384"/>
                  </a:cubicBezTo>
                  <a:cubicBezTo>
                    <a:pt x="1004" y="384"/>
                    <a:pt x="1290" y="357"/>
                    <a:pt x="1572" y="298"/>
                  </a:cubicBezTo>
                  <a:lnTo>
                    <a:pt x="1572" y="179"/>
                  </a:lnTo>
                  <a:cubicBezTo>
                    <a:pt x="1470" y="147"/>
                    <a:pt x="1368" y="136"/>
                    <a:pt x="1264" y="136"/>
                  </a:cubicBezTo>
                  <a:cubicBezTo>
                    <a:pt x="1082" y="136"/>
                    <a:pt x="897" y="168"/>
                    <a:pt x="711" y="168"/>
                  </a:cubicBezTo>
                  <a:cubicBezTo>
                    <a:pt x="693" y="168"/>
                    <a:pt x="674" y="168"/>
                    <a:pt x="655" y="167"/>
                  </a:cubicBezTo>
                  <a:cubicBezTo>
                    <a:pt x="573" y="167"/>
                    <a:pt x="491" y="174"/>
                    <a:pt x="411" y="174"/>
                  </a:cubicBezTo>
                  <a:cubicBezTo>
                    <a:pt x="260" y="174"/>
                    <a:pt x="117" y="14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5"/>
            <p:cNvSpPr/>
            <p:nvPr/>
          </p:nvSpPr>
          <p:spPr>
            <a:xfrm>
              <a:off x="5247075" y="2505500"/>
              <a:ext cx="34850" cy="15200"/>
            </a:xfrm>
            <a:custGeom>
              <a:avLst/>
              <a:gdLst/>
              <a:ahLst/>
              <a:cxnLst/>
              <a:rect l="l" t="t" r="r" b="b"/>
              <a:pathLst>
                <a:path w="1394" h="608" extrusionOk="0">
                  <a:moveTo>
                    <a:pt x="203" y="0"/>
                  </a:moveTo>
                  <a:cubicBezTo>
                    <a:pt x="0" y="215"/>
                    <a:pt x="298" y="393"/>
                    <a:pt x="250" y="608"/>
                  </a:cubicBezTo>
                  <a:cubicBezTo>
                    <a:pt x="631" y="608"/>
                    <a:pt x="1012" y="596"/>
                    <a:pt x="1393" y="596"/>
                  </a:cubicBezTo>
                  <a:lnTo>
                    <a:pt x="1096" y="298"/>
                  </a:lnTo>
                  <a:cubicBezTo>
                    <a:pt x="1051" y="247"/>
                    <a:pt x="1003" y="223"/>
                    <a:pt x="952" y="223"/>
                  </a:cubicBezTo>
                  <a:cubicBezTo>
                    <a:pt x="907" y="223"/>
                    <a:pt x="860" y="241"/>
                    <a:pt x="810" y="274"/>
                  </a:cubicBezTo>
                  <a:lnTo>
                    <a:pt x="512" y="274"/>
                  </a:lnTo>
                  <a:cubicBezTo>
                    <a:pt x="429" y="274"/>
                    <a:pt x="417" y="179"/>
                    <a:pt x="334" y="155"/>
                  </a:cubicBezTo>
                  <a:cubicBezTo>
                    <a:pt x="298" y="96"/>
                    <a:pt x="250" y="6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5"/>
            <p:cNvSpPr/>
            <p:nvPr/>
          </p:nvSpPr>
          <p:spPr>
            <a:xfrm>
              <a:off x="5253025" y="2533175"/>
              <a:ext cx="28300" cy="12975"/>
            </a:xfrm>
            <a:custGeom>
              <a:avLst/>
              <a:gdLst/>
              <a:ahLst/>
              <a:cxnLst/>
              <a:rect l="l" t="t" r="r" b="b"/>
              <a:pathLst>
                <a:path w="1132" h="519" extrusionOk="0">
                  <a:moveTo>
                    <a:pt x="1" y="1"/>
                  </a:moveTo>
                  <a:cubicBezTo>
                    <a:pt x="12" y="120"/>
                    <a:pt x="12" y="227"/>
                    <a:pt x="12" y="346"/>
                  </a:cubicBezTo>
                  <a:cubicBezTo>
                    <a:pt x="193" y="456"/>
                    <a:pt x="379" y="519"/>
                    <a:pt x="564" y="519"/>
                  </a:cubicBezTo>
                  <a:cubicBezTo>
                    <a:pt x="757" y="519"/>
                    <a:pt x="949" y="451"/>
                    <a:pt x="1132" y="298"/>
                  </a:cubicBezTo>
                  <a:cubicBezTo>
                    <a:pt x="1084" y="215"/>
                    <a:pt x="1036" y="108"/>
                    <a:pt x="989" y="24"/>
                  </a:cubicBezTo>
                  <a:cubicBezTo>
                    <a:pt x="796" y="24"/>
                    <a:pt x="599" y="50"/>
                    <a:pt x="400" y="50"/>
                  </a:cubicBezTo>
                  <a:cubicBezTo>
                    <a:pt x="267" y="50"/>
                    <a:pt x="134" y="3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5"/>
            <p:cNvSpPr/>
            <p:nvPr/>
          </p:nvSpPr>
          <p:spPr>
            <a:xfrm>
              <a:off x="5222075" y="2426525"/>
              <a:ext cx="12525" cy="30000"/>
            </a:xfrm>
            <a:custGeom>
              <a:avLst/>
              <a:gdLst/>
              <a:ahLst/>
              <a:cxnLst/>
              <a:rect l="l" t="t" r="r" b="b"/>
              <a:pathLst>
                <a:path w="501" h="1200" extrusionOk="0">
                  <a:moveTo>
                    <a:pt x="456" y="0"/>
                  </a:moveTo>
                  <a:cubicBezTo>
                    <a:pt x="279" y="0"/>
                    <a:pt x="227" y="201"/>
                    <a:pt x="84" y="278"/>
                  </a:cubicBezTo>
                  <a:cubicBezTo>
                    <a:pt x="0" y="564"/>
                    <a:pt x="60" y="861"/>
                    <a:pt x="84" y="1147"/>
                  </a:cubicBezTo>
                  <a:cubicBezTo>
                    <a:pt x="84" y="1159"/>
                    <a:pt x="107" y="1171"/>
                    <a:pt x="131" y="1195"/>
                  </a:cubicBezTo>
                  <a:cubicBezTo>
                    <a:pt x="137" y="1198"/>
                    <a:pt x="143" y="1199"/>
                    <a:pt x="150" y="1199"/>
                  </a:cubicBezTo>
                  <a:cubicBezTo>
                    <a:pt x="171" y="1199"/>
                    <a:pt x="196" y="1184"/>
                    <a:pt x="215" y="1147"/>
                  </a:cubicBezTo>
                  <a:cubicBezTo>
                    <a:pt x="393" y="790"/>
                    <a:pt x="393" y="385"/>
                    <a:pt x="500" y="4"/>
                  </a:cubicBezTo>
                  <a:cubicBezTo>
                    <a:pt x="485" y="2"/>
                    <a:pt x="470"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5"/>
            <p:cNvSpPr/>
            <p:nvPr/>
          </p:nvSpPr>
          <p:spPr>
            <a:xfrm>
              <a:off x="5477150" y="2331275"/>
              <a:ext cx="44675" cy="5475"/>
            </a:xfrm>
            <a:custGeom>
              <a:avLst/>
              <a:gdLst/>
              <a:ahLst/>
              <a:cxnLst/>
              <a:rect l="l" t="t" r="r" b="b"/>
              <a:pathLst>
                <a:path w="1787" h="219" extrusionOk="0">
                  <a:moveTo>
                    <a:pt x="626" y="1"/>
                  </a:moveTo>
                  <a:cubicBezTo>
                    <a:pt x="420" y="1"/>
                    <a:pt x="212" y="29"/>
                    <a:pt x="1" y="100"/>
                  </a:cubicBezTo>
                  <a:cubicBezTo>
                    <a:pt x="359" y="202"/>
                    <a:pt x="725" y="214"/>
                    <a:pt x="1093" y="214"/>
                  </a:cubicBezTo>
                  <a:cubicBezTo>
                    <a:pt x="1214" y="214"/>
                    <a:pt x="1335" y="213"/>
                    <a:pt x="1456" y="213"/>
                  </a:cubicBezTo>
                  <a:cubicBezTo>
                    <a:pt x="1567" y="213"/>
                    <a:pt x="1677" y="214"/>
                    <a:pt x="1787" y="219"/>
                  </a:cubicBezTo>
                  <a:cubicBezTo>
                    <a:pt x="1398" y="102"/>
                    <a:pt x="1015"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5"/>
            <p:cNvSpPr/>
            <p:nvPr/>
          </p:nvSpPr>
          <p:spPr>
            <a:xfrm>
              <a:off x="5410775" y="2497175"/>
              <a:ext cx="32775" cy="8175"/>
            </a:xfrm>
            <a:custGeom>
              <a:avLst/>
              <a:gdLst/>
              <a:ahLst/>
              <a:cxnLst/>
              <a:rect l="l" t="t" r="r" b="b"/>
              <a:pathLst>
                <a:path w="1311" h="327" extrusionOk="0">
                  <a:moveTo>
                    <a:pt x="165" y="1"/>
                  </a:moveTo>
                  <a:cubicBezTo>
                    <a:pt x="114" y="1"/>
                    <a:pt x="63" y="4"/>
                    <a:pt x="13" y="12"/>
                  </a:cubicBezTo>
                  <a:cubicBezTo>
                    <a:pt x="1" y="71"/>
                    <a:pt x="1" y="131"/>
                    <a:pt x="1" y="191"/>
                  </a:cubicBezTo>
                  <a:cubicBezTo>
                    <a:pt x="247" y="296"/>
                    <a:pt x="498" y="327"/>
                    <a:pt x="753" y="327"/>
                  </a:cubicBezTo>
                  <a:cubicBezTo>
                    <a:pt x="929" y="327"/>
                    <a:pt x="1107" y="312"/>
                    <a:pt x="1287" y="298"/>
                  </a:cubicBezTo>
                  <a:cubicBezTo>
                    <a:pt x="1311" y="250"/>
                    <a:pt x="1311" y="226"/>
                    <a:pt x="1311" y="179"/>
                  </a:cubicBezTo>
                  <a:cubicBezTo>
                    <a:pt x="1311" y="95"/>
                    <a:pt x="1203" y="95"/>
                    <a:pt x="1156" y="48"/>
                  </a:cubicBezTo>
                  <a:cubicBezTo>
                    <a:pt x="1073" y="71"/>
                    <a:pt x="991" y="80"/>
                    <a:pt x="909" y="80"/>
                  </a:cubicBezTo>
                  <a:cubicBezTo>
                    <a:pt x="661" y="80"/>
                    <a:pt x="413"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5"/>
            <p:cNvSpPr/>
            <p:nvPr/>
          </p:nvSpPr>
          <p:spPr>
            <a:xfrm>
              <a:off x="5273850" y="2306600"/>
              <a:ext cx="22350" cy="26575"/>
            </a:xfrm>
            <a:custGeom>
              <a:avLst/>
              <a:gdLst/>
              <a:ahLst/>
              <a:cxnLst/>
              <a:rect l="l" t="t" r="r" b="b"/>
              <a:pathLst>
                <a:path w="894" h="1063" extrusionOk="0">
                  <a:moveTo>
                    <a:pt x="722" y="1"/>
                  </a:moveTo>
                  <a:cubicBezTo>
                    <a:pt x="610" y="1"/>
                    <a:pt x="535" y="94"/>
                    <a:pt x="477" y="194"/>
                  </a:cubicBezTo>
                  <a:cubicBezTo>
                    <a:pt x="430" y="253"/>
                    <a:pt x="358" y="301"/>
                    <a:pt x="358" y="372"/>
                  </a:cubicBezTo>
                  <a:cubicBezTo>
                    <a:pt x="275" y="396"/>
                    <a:pt x="215" y="432"/>
                    <a:pt x="191" y="515"/>
                  </a:cubicBezTo>
                  <a:cubicBezTo>
                    <a:pt x="84" y="551"/>
                    <a:pt x="13" y="610"/>
                    <a:pt x="1" y="729"/>
                  </a:cubicBezTo>
                  <a:cubicBezTo>
                    <a:pt x="25" y="753"/>
                    <a:pt x="37" y="777"/>
                    <a:pt x="72" y="813"/>
                  </a:cubicBezTo>
                  <a:cubicBezTo>
                    <a:pt x="180" y="872"/>
                    <a:pt x="156" y="967"/>
                    <a:pt x="180" y="1063"/>
                  </a:cubicBezTo>
                  <a:cubicBezTo>
                    <a:pt x="441" y="765"/>
                    <a:pt x="727" y="455"/>
                    <a:pt x="894" y="63"/>
                  </a:cubicBezTo>
                  <a:cubicBezTo>
                    <a:pt x="828" y="19"/>
                    <a:pt x="772" y="1"/>
                    <a:pt x="7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5"/>
            <p:cNvSpPr/>
            <p:nvPr/>
          </p:nvSpPr>
          <p:spPr>
            <a:xfrm>
              <a:off x="5266725" y="2373050"/>
              <a:ext cx="24125" cy="21750"/>
            </a:xfrm>
            <a:custGeom>
              <a:avLst/>
              <a:gdLst/>
              <a:ahLst/>
              <a:cxnLst/>
              <a:rect l="l" t="t" r="r" b="b"/>
              <a:pathLst>
                <a:path w="965" h="870" extrusionOk="0">
                  <a:moveTo>
                    <a:pt x="24" y="0"/>
                  </a:moveTo>
                  <a:cubicBezTo>
                    <a:pt x="0" y="250"/>
                    <a:pt x="441" y="417"/>
                    <a:pt x="167" y="714"/>
                  </a:cubicBezTo>
                  <a:lnTo>
                    <a:pt x="322" y="869"/>
                  </a:lnTo>
                  <a:cubicBezTo>
                    <a:pt x="476" y="655"/>
                    <a:pt x="667" y="536"/>
                    <a:pt x="965" y="524"/>
                  </a:cubicBezTo>
                  <a:cubicBezTo>
                    <a:pt x="857" y="333"/>
                    <a:pt x="726" y="322"/>
                    <a:pt x="596" y="274"/>
                  </a:cubicBezTo>
                  <a:cubicBezTo>
                    <a:pt x="596" y="286"/>
                    <a:pt x="560" y="310"/>
                    <a:pt x="536" y="310"/>
                  </a:cubicBezTo>
                  <a:cubicBezTo>
                    <a:pt x="488" y="310"/>
                    <a:pt x="465" y="298"/>
                    <a:pt x="441" y="250"/>
                  </a:cubicBezTo>
                  <a:cubicBezTo>
                    <a:pt x="357" y="83"/>
                    <a:pt x="226"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5"/>
            <p:cNvSpPr/>
            <p:nvPr/>
          </p:nvSpPr>
          <p:spPr>
            <a:xfrm>
              <a:off x="5639375" y="2342300"/>
              <a:ext cx="20575" cy="12875"/>
            </a:xfrm>
            <a:custGeom>
              <a:avLst/>
              <a:gdLst/>
              <a:ahLst/>
              <a:cxnLst/>
              <a:rect l="l" t="t" r="r" b="b"/>
              <a:pathLst>
                <a:path w="823" h="515" extrusionOk="0">
                  <a:moveTo>
                    <a:pt x="179" y="0"/>
                  </a:moveTo>
                  <a:cubicBezTo>
                    <a:pt x="127" y="0"/>
                    <a:pt x="76" y="25"/>
                    <a:pt x="25" y="63"/>
                  </a:cubicBezTo>
                  <a:cubicBezTo>
                    <a:pt x="48" y="170"/>
                    <a:pt x="168" y="290"/>
                    <a:pt x="1" y="373"/>
                  </a:cubicBezTo>
                  <a:cubicBezTo>
                    <a:pt x="155" y="481"/>
                    <a:pt x="320" y="514"/>
                    <a:pt x="485" y="514"/>
                  </a:cubicBezTo>
                  <a:cubicBezTo>
                    <a:pt x="574" y="514"/>
                    <a:pt x="663" y="504"/>
                    <a:pt x="751" y="492"/>
                  </a:cubicBezTo>
                  <a:lnTo>
                    <a:pt x="751" y="218"/>
                  </a:lnTo>
                  <a:cubicBezTo>
                    <a:pt x="822" y="170"/>
                    <a:pt x="810" y="123"/>
                    <a:pt x="739" y="99"/>
                  </a:cubicBezTo>
                  <a:cubicBezTo>
                    <a:pt x="691" y="75"/>
                    <a:pt x="644" y="75"/>
                    <a:pt x="596" y="63"/>
                  </a:cubicBezTo>
                  <a:cubicBezTo>
                    <a:pt x="577" y="38"/>
                    <a:pt x="554" y="26"/>
                    <a:pt x="530" y="26"/>
                  </a:cubicBezTo>
                  <a:cubicBezTo>
                    <a:pt x="509" y="26"/>
                    <a:pt x="487" y="35"/>
                    <a:pt x="465" y="51"/>
                  </a:cubicBezTo>
                  <a:cubicBezTo>
                    <a:pt x="418" y="63"/>
                    <a:pt x="358" y="63"/>
                    <a:pt x="322" y="63"/>
                  </a:cubicBezTo>
                  <a:cubicBezTo>
                    <a:pt x="272" y="19"/>
                    <a:pt x="225"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5"/>
            <p:cNvSpPr/>
            <p:nvPr/>
          </p:nvSpPr>
          <p:spPr>
            <a:xfrm>
              <a:off x="5641775" y="2420950"/>
              <a:ext cx="36025" cy="6125"/>
            </a:xfrm>
            <a:custGeom>
              <a:avLst/>
              <a:gdLst/>
              <a:ahLst/>
              <a:cxnLst/>
              <a:rect l="l" t="t" r="r" b="b"/>
              <a:pathLst>
                <a:path w="1441" h="245" extrusionOk="0">
                  <a:moveTo>
                    <a:pt x="495" y="1"/>
                  </a:moveTo>
                  <a:cubicBezTo>
                    <a:pt x="349" y="1"/>
                    <a:pt x="205" y="16"/>
                    <a:pt x="60" y="61"/>
                  </a:cubicBezTo>
                  <a:cubicBezTo>
                    <a:pt x="0" y="120"/>
                    <a:pt x="0" y="180"/>
                    <a:pt x="72" y="227"/>
                  </a:cubicBezTo>
                  <a:cubicBezTo>
                    <a:pt x="137" y="222"/>
                    <a:pt x="203" y="220"/>
                    <a:pt x="270" y="220"/>
                  </a:cubicBezTo>
                  <a:cubicBezTo>
                    <a:pt x="494" y="220"/>
                    <a:pt x="721" y="244"/>
                    <a:pt x="947" y="244"/>
                  </a:cubicBezTo>
                  <a:cubicBezTo>
                    <a:pt x="1089" y="244"/>
                    <a:pt x="1230" y="234"/>
                    <a:pt x="1369" y="203"/>
                  </a:cubicBezTo>
                  <a:cubicBezTo>
                    <a:pt x="1441" y="168"/>
                    <a:pt x="1441" y="132"/>
                    <a:pt x="1357" y="84"/>
                  </a:cubicBezTo>
                  <a:cubicBezTo>
                    <a:pt x="1066" y="61"/>
                    <a:pt x="779" y="1"/>
                    <a:pt x="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5"/>
            <p:cNvSpPr/>
            <p:nvPr/>
          </p:nvSpPr>
          <p:spPr>
            <a:xfrm>
              <a:off x="6055600" y="2437025"/>
              <a:ext cx="36250" cy="10750"/>
            </a:xfrm>
            <a:custGeom>
              <a:avLst/>
              <a:gdLst/>
              <a:ahLst/>
              <a:cxnLst/>
              <a:rect l="l" t="t" r="r" b="b"/>
              <a:pathLst>
                <a:path w="1450" h="430" extrusionOk="0">
                  <a:moveTo>
                    <a:pt x="515" y="1"/>
                  </a:moveTo>
                  <a:cubicBezTo>
                    <a:pt x="351" y="1"/>
                    <a:pt x="186" y="37"/>
                    <a:pt x="21" y="144"/>
                  </a:cubicBezTo>
                  <a:cubicBezTo>
                    <a:pt x="1" y="253"/>
                    <a:pt x="22" y="305"/>
                    <a:pt x="113" y="305"/>
                  </a:cubicBezTo>
                  <a:cubicBezTo>
                    <a:pt x="131" y="305"/>
                    <a:pt x="152" y="303"/>
                    <a:pt x="175" y="299"/>
                  </a:cubicBezTo>
                  <a:lnTo>
                    <a:pt x="461" y="299"/>
                  </a:lnTo>
                  <a:cubicBezTo>
                    <a:pt x="652" y="322"/>
                    <a:pt x="830" y="430"/>
                    <a:pt x="1021" y="430"/>
                  </a:cubicBezTo>
                  <a:cubicBezTo>
                    <a:pt x="1164" y="346"/>
                    <a:pt x="1342" y="311"/>
                    <a:pt x="1449" y="144"/>
                  </a:cubicBezTo>
                  <a:cubicBezTo>
                    <a:pt x="1138" y="128"/>
                    <a:pt x="827" y="1"/>
                    <a:pt x="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5"/>
            <p:cNvSpPr/>
            <p:nvPr/>
          </p:nvSpPr>
          <p:spPr>
            <a:xfrm>
              <a:off x="5339350" y="2501575"/>
              <a:ext cx="50625" cy="3950"/>
            </a:xfrm>
            <a:custGeom>
              <a:avLst/>
              <a:gdLst/>
              <a:ahLst/>
              <a:cxnLst/>
              <a:rect l="l" t="t" r="r" b="b"/>
              <a:pathLst>
                <a:path w="2025" h="158" extrusionOk="0">
                  <a:moveTo>
                    <a:pt x="314" y="0"/>
                  </a:moveTo>
                  <a:cubicBezTo>
                    <a:pt x="209" y="0"/>
                    <a:pt x="105" y="4"/>
                    <a:pt x="0" y="15"/>
                  </a:cubicBezTo>
                  <a:cubicBezTo>
                    <a:pt x="104" y="149"/>
                    <a:pt x="251" y="158"/>
                    <a:pt x="390" y="158"/>
                  </a:cubicBezTo>
                  <a:cubicBezTo>
                    <a:pt x="411" y="158"/>
                    <a:pt x="432" y="157"/>
                    <a:pt x="453" y="157"/>
                  </a:cubicBezTo>
                  <a:cubicBezTo>
                    <a:pt x="977" y="157"/>
                    <a:pt x="1501" y="134"/>
                    <a:pt x="2024" y="134"/>
                  </a:cubicBezTo>
                  <a:cubicBezTo>
                    <a:pt x="1977" y="98"/>
                    <a:pt x="1917" y="50"/>
                    <a:pt x="1858" y="3"/>
                  </a:cubicBezTo>
                  <a:cubicBezTo>
                    <a:pt x="1686" y="32"/>
                    <a:pt x="1516" y="41"/>
                    <a:pt x="1346" y="41"/>
                  </a:cubicBezTo>
                  <a:cubicBezTo>
                    <a:pt x="998" y="41"/>
                    <a:pt x="654" y="0"/>
                    <a:pt x="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5"/>
            <p:cNvSpPr/>
            <p:nvPr/>
          </p:nvSpPr>
          <p:spPr>
            <a:xfrm>
              <a:off x="5338750" y="2473750"/>
              <a:ext cx="26225" cy="10050"/>
            </a:xfrm>
            <a:custGeom>
              <a:avLst/>
              <a:gdLst/>
              <a:ahLst/>
              <a:cxnLst/>
              <a:rect l="l" t="t" r="r" b="b"/>
              <a:pathLst>
                <a:path w="1049" h="402" extrusionOk="0">
                  <a:moveTo>
                    <a:pt x="492" y="1"/>
                  </a:moveTo>
                  <a:cubicBezTo>
                    <a:pt x="380" y="1"/>
                    <a:pt x="269" y="34"/>
                    <a:pt x="155" y="115"/>
                  </a:cubicBezTo>
                  <a:lnTo>
                    <a:pt x="1" y="270"/>
                  </a:lnTo>
                  <a:cubicBezTo>
                    <a:pt x="1" y="318"/>
                    <a:pt x="1" y="354"/>
                    <a:pt x="24" y="401"/>
                  </a:cubicBezTo>
                  <a:cubicBezTo>
                    <a:pt x="346" y="330"/>
                    <a:pt x="679" y="270"/>
                    <a:pt x="1048" y="199"/>
                  </a:cubicBezTo>
                  <a:cubicBezTo>
                    <a:pt x="857" y="88"/>
                    <a:pt x="674" y="1"/>
                    <a:pt x="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5"/>
            <p:cNvSpPr/>
            <p:nvPr/>
          </p:nvSpPr>
          <p:spPr>
            <a:xfrm>
              <a:off x="5302725" y="2365150"/>
              <a:ext cx="26525" cy="7950"/>
            </a:xfrm>
            <a:custGeom>
              <a:avLst/>
              <a:gdLst/>
              <a:ahLst/>
              <a:cxnLst/>
              <a:rect l="l" t="t" r="r" b="b"/>
              <a:pathLst>
                <a:path w="1061" h="318" extrusionOk="0">
                  <a:moveTo>
                    <a:pt x="531" y="1"/>
                  </a:moveTo>
                  <a:cubicBezTo>
                    <a:pt x="355" y="1"/>
                    <a:pt x="179" y="60"/>
                    <a:pt x="1" y="221"/>
                  </a:cubicBezTo>
                  <a:cubicBezTo>
                    <a:pt x="144" y="302"/>
                    <a:pt x="278" y="318"/>
                    <a:pt x="404" y="318"/>
                  </a:cubicBezTo>
                  <a:cubicBezTo>
                    <a:pt x="483" y="318"/>
                    <a:pt x="559" y="311"/>
                    <a:pt x="632" y="311"/>
                  </a:cubicBezTo>
                  <a:cubicBezTo>
                    <a:pt x="664" y="311"/>
                    <a:pt x="696" y="313"/>
                    <a:pt x="727" y="316"/>
                  </a:cubicBezTo>
                  <a:cubicBezTo>
                    <a:pt x="787" y="161"/>
                    <a:pt x="941" y="161"/>
                    <a:pt x="1061" y="138"/>
                  </a:cubicBezTo>
                  <a:cubicBezTo>
                    <a:pt x="882" y="60"/>
                    <a:pt x="70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5"/>
            <p:cNvSpPr/>
            <p:nvPr/>
          </p:nvSpPr>
          <p:spPr>
            <a:xfrm>
              <a:off x="5597125" y="2577975"/>
              <a:ext cx="14600" cy="17250"/>
            </a:xfrm>
            <a:custGeom>
              <a:avLst/>
              <a:gdLst/>
              <a:ahLst/>
              <a:cxnLst/>
              <a:rect l="l" t="t" r="r" b="b"/>
              <a:pathLst>
                <a:path w="584" h="690" extrusionOk="0">
                  <a:moveTo>
                    <a:pt x="349" y="0"/>
                  </a:moveTo>
                  <a:cubicBezTo>
                    <a:pt x="298" y="0"/>
                    <a:pt x="248" y="69"/>
                    <a:pt x="203" y="257"/>
                  </a:cubicBezTo>
                  <a:cubicBezTo>
                    <a:pt x="179" y="388"/>
                    <a:pt x="83" y="364"/>
                    <a:pt x="0" y="388"/>
                  </a:cubicBezTo>
                  <a:lnTo>
                    <a:pt x="0" y="530"/>
                  </a:lnTo>
                  <a:cubicBezTo>
                    <a:pt x="97" y="639"/>
                    <a:pt x="194" y="690"/>
                    <a:pt x="292" y="690"/>
                  </a:cubicBezTo>
                  <a:cubicBezTo>
                    <a:pt x="387" y="690"/>
                    <a:pt x="484" y="642"/>
                    <a:pt x="584" y="554"/>
                  </a:cubicBezTo>
                  <a:cubicBezTo>
                    <a:pt x="560" y="447"/>
                    <a:pt x="560" y="352"/>
                    <a:pt x="560" y="257"/>
                  </a:cubicBezTo>
                  <a:cubicBezTo>
                    <a:pt x="491" y="126"/>
                    <a:pt x="419"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5"/>
            <p:cNvSpPr/>
            <p:nvPr/>
          </p:nvSpPr>
          <p:spPr>
            <a:xfrm>
              <a:off x="5572125" y="2369775"/>
              <a:ext cx="28575" cy="6725"/>
            </a:xfrm>
            <a:custGeom>
              <a:avLst/>
              <a:gdLst/>
              <a:ahLst/>
              <a:cxnLst/>
              <a:rect l="l" t="t" r="r" b="b"/>
              <a:pathLst>
                <a:path w="1143" h="269" extrusionOk="0">
                  <a:moveTo>
                    <a:pt x="676" y="1"/>
                  </a:moveTo>
                  <a:cubicBezTo>
                    <a:pt x="454" y="1"/>
                    <a:pt x="231" y="58"/>
                    <a:pt x="0" y="107"/>
                  </a:cubicBezTo>
                  <a:cubicBezTo>
                    <a:pt x="196" y="214"/>
                    <a:pt x="387" y="268"/>
                    <a:pt x="576" y="268"/>
                  </a:cubicBezTo>
                  <a:cubicBezTo>
                    <a:pt x="765" y="268"/>
                    <a:pt x="953" y="214"/>
                    <a:pt x="1143" y="107"/>
                  </a:cubicBezTo>
                  <a:cubicBezTo>
                    <a:pt x="986" y="29"/>
                    <a:pt x="832" y="1"/>
                    <a:pt x="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5"/>
            <p:cNvSpPr/>
            <p:nvPr/>
          </p:nvSpPr>
          <p:spPr>
            <a:xfrm>
              <a:off x="5308400" y="2413600"/>
              <a:ext cx="30375" cy="6200"/>
            </a:xfrm>
            <a:custGeom>
              <a:avLst/>
              <a:gdLst/>
              <a:ahLst/>
              <a:cxnLst/>
              <a:rect l="l" t="t" r="r" b="b"/>
              <a:pathLst>
                <a:path w="1215" h="248" extrusionOk="0">
                  <a:moveTo>
                    <a:pt x="396" y="1"/>
                  </a:moveTo>
                  <a:cubicBezTo>
                    <a:pt x="289" y="1"/>
                    <a:pt x="181" y="19"/>
                    <a:pt x="72" y="69"/>
                  </a:cubicBezTo>
                  <a:cubicBezTo>
                    <a:pt x="0" y="128"/>
                    <a:pt x="0" y="188"/>
                    <a:pt x="83" y="247"/>
                  </a:cubicBezTo>
                  <a:cubicBezTo>
                    <a:pt x="147" y="247"/>
                    <a:pt x="210" y="248"/>
                    <a:pt x="274" y="248"/>
                  </a:cubicBezTo>
                  <a:cubicBezTo>
                    <a:pt x="591" y="248"/>
                    <a:pt x="907" y="239"/>
                    <a:pt x="1215" y="140"/>
                  </a:cubicBezTo>
                  <a:cubicBezTo>
                    <a:pt x="940" y="123"/>
                    <a:pt x="671"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5"/>
            <p:cNvSpPr/>
            <p:nvPr/>
          </p:nvSpPr>
          <p:spPr>
            <a:xfrm>
              <a:off x="5292325" y="2447450"/>
              <a:ext cx="22050" cy="7600"/>
            </a:xfrm>
            <a:custGeom>
              <a:avLst/>
              <a:gdLst/>
              <a:ahLst/>
              <a:cxnLst/>
              <a:rect l="l" t="t" r="r" b="b"/>
              <a:pathLst>
                <a:path w="882" h="304" extrusionOk="0">
                  <a:moveTo>
                    <a:pt x="450" y="1"/>
                  </a:moveTo>
                  <a:cubicBezTo>
                    <a:pt x="301" y="1"/>
                    <a:pt x="149" y="30"/>
                    <a:pt x="0" y="36"/>
                  </a:cubicBezTo>
                  <a:lnTo>
                    <a:pt x="0" y="298"/>
                  </a:lnTo>
                  <a:cubicBezTo>
                    <a:pt x="159" y="298"/>
                    <a:pt x="318" y="304"/>
                    <a:pt x="480" y="304"/>
                  </a:cubicBezTo>
                  <a:cubicBezTo>
                    <a:pt x="561" y="304"/>
                    <a:pt x="643" y="302"/>
                    <a:pt x="726" y="298"/>
                  </a:cubicBezTo>
                  <a:cubicBezTo>
                    <a:pt x="774" y="251"/>
                    <a:pt x="869" y="239"/>
                    <a:pt x="881" y="144"/>
                  </a:cubicBezTo>
                  <a:cubicBezTo>
                    <a:pt x="744" y="30"/>
                    <a:pt x="598" y="1"/>
                    <a:pt x="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5"/>
            <p:cNvSpPr/>
            <p:nvPr/>
          </p:nvSpPr>
          <p:spPr>
            <a:xfrm>
              <a:off x="5690575" y="2469775"/>
              <a:ext cx="22950" cy="10750"/>
            </a:xfrm>
            <a:custGeom>
              <a:avLst/>
              <a:gdLst/>
              <a:ahLst/>
              <a:cxnLst/>
              <a:rect l="l" t="t" r="r" b="b"/>
              <a:pathLst>
                <a:path w="918" h="430" extrusionOk="0">
                  <a:moveTo>
                    <a:pt x="1" y="1"/>
                  </a:moveTo>
                  <a:cubicBezTo>
                    <a:pt x="84" y="96"/>
                    <a:pt x="191" y="191"/>
                    <a:pt x="275" y="274"/>
                  </a:cubicBezTo>
                  <a:cubicBezTo>
                    <a:pt x="394" y="298"/>
                    <a:pt x="513" y="310"/>
                    <a:pt x="596" y="417"/>
                  </a:cubicBezTo>
                  <a:cubicBezTo>
                    <a:pt x="679" y="417"/>
                    <a:pt x="775" y="417"/>
                    <a:pt x="846" y="429"/>
                  </a:cubicBezTo>
                  <a:cubicBezTo>
                    <a:pt x="894" y="382"/>
                    <a:pt x="906" y="358"/>
                    <a:pt x="906" y="298"/>
                  </a:cubicBezTo>
                  <a:cubicBezTo>
                    <a:pt x="894" y="191"/>
                    <a:pt x="917" y="84"/>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5"/>
            <p:cNvSpPr/>
            <p:nvPr/>
          </p:nvSpPr>
          <p:spPr>
            <a:xfrm>
              <a:off x="5546800" y="2370225"/>
              <a:ext cx="22075" cy="6425"/>
            </a:xfrm>
            <a:custGeom>
              <a:avLst/>
              <a:gdLst/>
              <a:ahLst/>
              <a:cxnLst/>
              <a:rect l="l" t="t" r="r" b="b"/>
              <a:pathLst>
                <a:path w="883" h="257" extrusionOk="0">
                  <a:moveTo>
                    <a:pt x="479" y="1"/>
                  </a:moveTo>
                  <a:cubicBezTo>
                    <a:pt x="321" y="1"/>
                    <a:pt x="163" y="32"/>
                    <a:pt x="1" y="77"/>
                  </a:cubicBezTo>
                  <a:cubicBezTo>
                    <a:pt x="146" y="199"/>
                    <a:pt x="288" y="256"/>
                    <a:pt x="431" y="256"/>
                  </a:cubicBezTo>
                  <a:cubicBezTo>
                    <a:pt x="580" y="256"/>
                    <a:pt x="729" y="193"/>
                    <a:pt x="882" y="77"/>
                  </a:cubicBezTo>
                  <a:cubicBezTo>
                    <a:pt x="746" y="23"/>
                    <a:pt x="613"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5"/>
            <p:cNvSpPr/>
            <p:nvPr/>
          </p:nvSpPr>
          <p:spPr>
            <a:xfrm>
              <a:off x="5342325" y="2311125"/>
              <a:ext cx="32775" cy="8950"/>
            </a:xfrm>
            <a:custGeom>
              <a:avLst/>
              <a:gdLst/>
              <a:ahLst/>
              <a:cxnLst/>
              <a:rect l="l" t="t" r="r" b="b"/>
              <a:pathLst>
                <a:path w="1311" h="358" extrusionOk="0">
                  <a:moveTo>
                    <a:pt x="893" y="13"/>
                  </a:moveTo>
                  <a:cubicBezTo>
                    <a:pt x="791" y="110"/>
                    <a:pt x="680" y="133"/>
                    <a:pt x="565" y="133"/>
                  </a:cubicBezTo>
                  <a:cubicBezTo>
                    <a:pt x="461" y="133"/>
                    <a:pt x="354" y="114"/>
                    <a:pt x="251" y="114"/>
                  </a:cubicBezTo>
                  <a:cubicBezTo>
                    <a:pt x="164" y="114"/>
                    <a:pt x="79" y="128"/>
                    <a:pt x="0" y="179"/>
                  </a:cubicBezTo>
                  <a:cubicBezTo>
                    <a:pt x="417" y="358"/>
                    <a:pt x="846" y="322"/>
                    <a:pt x="1286" y="346"/>
                  </a:cubicBezTo>
                  <a:cubicBezTo>
                    <a:pt x="1286" y="286"/>
                    <a:pt x="1310" y="227"/>
                    <a:pt x="1310" y="167"/>
                  </a:cubicBezTo>
                  <a:cubicBezTo>
                    <a:pt x="1203" y="1"/>
                    <a:pt x="989" y="120"/>
                    <a:pt x="893"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5654275" y="2442900"/>
              <a:ext cx="25900" cy="9050"/>
            </a:xfrm>
            <a:custGeom>
              <a:avLst/>
              <a:gdLst/>
              <a:ahLst/>
              <a:cxnLst/>
              <a:rect l="l" t="t" r="r" b="b"/>
              <a:pathLst>
                <a:path w="1036" h="362" extrusionOk="0">
                  <a:moveTo>
                    <a:pt x="840" y="1"/>
                  </a:moveTo>
                  <a:cubicBezTo>
                    <a:pt x="708" y="1"/>
                    <a:pt x="580" y="68"/>
                    <a:pt x="453" y="76"/>
                  </a:cubicBezTo>
                  <a:cubicBezTo>
                    <a:pt x="357" y="254"/>
                    <a:pt x="95" y="159"/>
                    <a:pt x="0" y="361"/>
                  </a:cubicBezTo>
                  <a:cubicBezTo>
                    <a:pt x="298" y="326"/>
                    <a:pt x="619" y="326"/>
                    <a:pt x="917" y="302"/>
                  </a:cubicBezTo>
                  <a:cubicBezTo>
                    <a:pt x="1000" y="278"/>
                    <a:pt x="1012" y="147"/>
                    <a:pt x="1036" y="64"/>
                  </a:cubicBezTo>
                  <a:cubicBezTo>
                    <a:pt x="969" y="17"/>
                    <a:pt x="90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5311950" y="2492550"/>
              <a:ext cx="31000" cy="11275"/>
            </a:xfrm>
            <a:custGeom>
              <a:avLst/>
              <a:gdLst/>
              <a:ahLst/>
              <a:cxnLst/>
              <a:rect l="l" t="t" r="r" b="b"/>
              <a:pathLst>
                <a:path w="1240" h="451" extrusionOk="0">
                  <a:moveTo>
                    <a:pt x="589" y="0"/>
                  </a:moveTo>
                  <a:cubicBezTo>
                    <a:pt x="497" y="0"/>
                    <a:pt x="406" y="22"/>
                    <a:pt x="322" y="54"/>
                  </a:cubicBezTo>
                  <a:lnTo>
                    <a:pt x="263" y="54"/>
                  </a:lnTo>
                  <a:cubicBezTo>
                    <a:pt x="226" y="43"/>
                    <a:pt x="195" y="38"/>
                    <a:pt x="169" y="38"/>
                  </a:cubicBezTo>
                  <a:cubicBezTo>
                    <a:pt x="48" y="38"/>
                    <a:pt x="20" y="139"/>
                    <a:pt x="1" y="256"/>
                  </a:cubicBezTo>
                  <a:cubicBezTo>
                    <a:pt x="25" y="328"/>
                    <a:pt x="49" y="376"/>
                    <a:pt x="108" y="423"/>
                  </a:cubicBezTo>
                  <a:lnTo>
                    <a:pt x="215" y="423"/>
                  </a:lnTo>
                  <a:cubicBezTo>
                    <a:pt x="283" y="401"/>
                    <a:pt x="355" y="389"/>
                    <a:pt x="430" y="389"/>
                  </a:cubicBezTo>
                  <a:cubicBezTo>
                    <a:pt x="513" y="389"/>
                    <a:pt x="598" y="404"/>
                    <a:pt x="680" y="435"/>
                  </a:cubicBezTo>
                  <a:cubicBezTo>
                    <a:pt x="714" y="445"/>
                    <a:pt x="751" y="451"/>
                    <a:pt x="788" y="451"/>
                  </a:cubicBezTo>
                  <a:cubicBezTo>
                    <a:pt x="840" y="451"/>
                    <a:pt x="893" y="439"/>
                    <a:pt x="942" y="411"/>
                  </a:cubicBezTo>
                  <a:lnTo>
                    <a:pt x="942" y="364"/>
                  </a:lnTo>
                  <a:cubicBezTo>
                    <a:pt x="930" y="233"/>
                    <a:pt x="1239" y="280"/>
                    <a:pt x="1073" y="78"/>
                  </a:cubicBezTo>
                  <a:cubicBezTo>
                    <a:pt x="989" y="66"/>
                    <a:pt x="918" y="66"/>
                    <a:pt x="822" y="54"/>
                  </a:cubicBezTo>
                  <a:cubicBezTo>
                    <a:pt x="746" y="16"/>
                    <a:pt x="667"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5686700" y="2576600"/>
              <a:ext cx="22050" cy="12375"/>
            </a:xfrm>
            <a:custGeom>
              <a:avLst/>
              <a:gdLst/>
              <a:ahLst/>
              <a:cxnLst/>
              <a:rect l="l" t="t" r="r" b="b"/>
              <a:pathLst>
                <a:path w="882" h="495" extrusionOk="0">
                  <a:moveTo>
                    <a:pt x="736" y="0"/>
                  </a:moveTo>
                  <a:cubicBezTo>
                    <a:pt x="623" y="0"/>
                    <a:pt x="507" y="14"/>
                    <a:pt x="418" y="121"/>
                  </a:cubicBezTo>
                  <a:cubicBezTo>
                    <a:pt x="413" y="181"/>
                    <a:pt x="398" y="200"/>
                    <a:pt x="379" y="200"/>
                  </a:cubicBezTo>
                  <a:cubicBezTo>
                    <a:pt x="348" y="200"/>
                    <a:pt x="309" y="152"/>
                    <a:pt x="287" y="145"/>
                  </a:cubicBezTo>
                  <a:cubicBezTo>
                    <a:pt x="168" y="145"/>
                    <a:pt x="60" y="169"/>
                    <a:pt x="1" y="288"/>
                  </a:cubicBezTo>
                  <a:cubicBezTo>
                    <a:pt x="49" y="335"/>
                    <a:pt x="84" y="395"/>
                    <a:pt x="132" y="443"/>
                  </a:cubicBezTo>
                  <a:cubicBezTo>
                    <a:pt x="287" y="443"/>
                    <a:pt x="418" y="454"/>
                    <a:pt x="561" y="454"/>
                  </a:cubicBezTo>
                  <a:cubicBezTo>
                    <a:pt x="561" y="466"/>
                    <a:pt x="596" y="466"/>
                    <a:pt x="632" y="490"/>
                  </a:cubicBezTo>
                  <a:cubicBezTo>
                    <a:pt x="640" y="493"/>
                    <a:pt x="649" y="494"/>
                    <a:pt x="657" y="494"/>
                  </a:cubicBezTo>
                  <a:cubicBezTo>
                    <a:pt x="684" y="494"/>
                    <a:pt x="709" y="479"/>
                    <a:pt x="727" y="443"/>
                  </a:cubicBezTo>
                  <a:cubicBezTo>
                    <a:pt x="775" y="335"/>
                    <a:pt x="834" y="252"/>
                    <a:pt x="882" y="145"/>
                  </a:cubicBezTo>
                  <a:cubicBezTo>
                    <a:pt x="870" y="109"/>
                    <a:pt x="870" y="73"/>
                    <a:pt x="846" y="2"/>
                  </a:cubicBezTo>
                  <a:cubicBezTo>
                    <a:pt x="811" y="2"/>
                    <a:pt x="773" y="0"/>
                    <a:pt x="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5"/>
            <p:cNvSpPr/>
            <p:nvPr/>
          </p:nvSpPr>
          <p:spPr>
            <a:xfrm>
              <a:off x="5843875" y="2506100"/>
              <a:ext cx="25625" cy="10150"/>
            </a:xfrm>
            <a:custGeom>
              <a:avLst/>
              <a:gdLst/>
              <a:ahLst/>
              <a:cxnLst/>
              <a:rect l="l" t="t" r="r" b="b"/>
              <a:pathLst>
                <a:path w="1025" h="406" extrusionOk="0">
                  <a:moveTo>
                    <a:pt x="596" y="0"/>
                  </a:moveTo>
                  <a:cubicBezTo>
                    <a:pt x="393" y="60"/>
                    <a:pt x="203" y="119"/>
                    <a:pt x="0" y="179"/>
                  </a:cubicBezTo>
                  <a:cubicBezTo>
                    <a:pt x="155" y="298"/>
                    <a:pt x="322" y="238"/>
                    <a:pt x="477" y="274"/>
                  </a:cubicBezTo>
                  <a:cubicBezTo>
                    <a:pt x="500" y="274"/>
                    <a:pt x="530" y="263"/>
                    <a:pt x="560" y="263"/>
                  </a:cubicBezTo>
                  <a:cubicBezTo>
                    <a:pt x="576" y="263"/>
                    <a:pt x="592" y="266"/>
                    <a:pt x="608" y="274"/>
                  </a:cubicBezTo>
                  <a:cubicBezTo>
                    <a:pt x="643" y="310"/>
                    <a:pt x="715" y="357"/>
                    <a:pt x="751" y="405"/>
                  </a:cubicBezTo>
                  <a:cubicBezTo>
                    <a:pt x="858" y="393"/>
                    <a:pt x="989" y="405"/>
                    <a:pt x="1012" y="250"/>
                  </a:cubicBezTo>
                  <a:cubicBezTo>
                    <a:pt x="1024" y="131"/>
                    <a:pt x="917" y="131"/>
                    <a:pt x="822" y="107"/>
                  </a:cubicBezTo>
                  <a:cubicBezTo>
                    <a:pt x="739" y="72"/>
                    <a:pt x="667" y="36"/>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5"/>
            <p:cNvSpPr/>
            <p:nvPr/>
          </p:nvSpPr>
          <p:spPr>
            <a:xfrm>
              <a:off x="5446800" y="2326000"/>
              <a:ext cx="28600" cy="7475"/>
            </a:xfrm>
            <a:custGeom>
              <a:avLst/>
              <a:gdLst/>
              <a:ahLst/>
              <a:cxnLst/>
              <a:rect l="l" t="t" r="r" b="b"/>
              <a:pathLst>
                <a:path w="1144" h="299" extrusionOk="0">
                  <a:moveTo>
                    <a:pt x="0" y="1"/>
                  </a:moveTo>
                  <a:cubicBezTo>
                    <a:pt x="48" y="96"/>
                    <a:pt x="108" y="180"/>
                    <a:pt x="143" y="275"/>
                  </a:cubicBezTo>
                  <a:cubicBezTo>
                    <a:pt x="477" y="275"/>
                    <a:pt x="798" y="287"/>
                    <a:pt x="1143" y="299"/>
                  </a:cubicBezTo>
                  <a:cubicBezTo>
                    <a:pt x="1120" y="239"/>
                    <a:pt x="1084" y="120"/>
                    <a:pt x="1072" y="120"/>
                  </a:cubicBezTo>
                  <a:cubicBezTo>
                    <a:pt x="1009" y="134"/>
                    <a:pt x="947" y="140"/>
                    <a:pt x="885" y="140"/>
                  </a:cubicBezTo>
                  <a:cubicBezTo>
                    <a:pt x="585" y="140"/>
                    <a:pt x="29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5848350" y="2425050"/>
              <a:ext cx="18475" cy="9625"/>
            </a:xfrm>
            <a:custGeom>
              <a:avLst/>
              <a:gdLst/>
              <a:ahLst/>
              <a:cxnLst/>
              <a:rect l="l" t="t" r="r" b="b"/>
              <a:pathLst>
                <a:path w="739" h="385" extrusionOk="0">
                  <a:moveTo>
                    <a:pt x="193" y="1"/>
                  </a:moveTo>
                  <a:cubicBezTo>
                    <a:pt x="129" y="1"/>
                    <a:pt x="64" y="19"/>
                    <a:pt x="0" y="75"/>
                  </a:cubicBezTo>
                  <a:lnTo>
                    <a:pt x="0" y="206"/>
                  </a:lnTo>
                  <a:cubicBezTo>
                    <a:pt x="60" y="313"/>
                    <a:pt x="179" y="337"/>
                    <a:pt x="298" y="361"/>
                  </a:cubicBezTo>
                  <a:cubicBezTo>
                    <a:pt x="441" y="337"/>
                    <a:pt x="619" y="385"/>
                    <a:pt x="738" y="242"/>
                  </a:cubicBezTo>
                  <a:cubicBezTo>
                    <a:pt x="726" y="135"/>
                    <a:pt x="631" y="123"/>
                    <a:pt x="572" y="63"/>
                  </a:cubicBezTo>
                  <a:cubicBezTo>
                    <a:pt x="565" y="64"/>
                    <a:pt x="558" y="64"/>
                    <a:pt x="551" y="64"/>
                  </a:cubicBezTo>
                  <a:cubicBezTo>
                    <a:pt x="432" y="64"/>
                    <a:pt x="312"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5416725" y="2518000"/>
              <a:ext cx="14925" cy="8875"/>
            </a:xfrm>
            <a:custGeom>
              <a:avLst/>
              <a:gdLst/>
              <a:ahLst/>
              <a:cxnLst/>
              <a:rect l="l" t="t" r="r" b="b"/>
              <a:pathLst>
                <a:path w="597" h="355" extrusionOk="0">
                  <a:moveTo>
                    <a:pt x="132" y="12"/>
                  </a:moveTo>
                  <a:cubicBezTo>
                    <a:pt x="56" y="12"/>
                    <a:pt x="12" y="125"/>
                    <a:pt x="1" y="239"/>
                  </a:cubicBezTo>
                  <a:cubicBezTo>
                    <a:pt x="49" y="328"/>
                    <a:pt x="117" y="355"/>
                    <a:pt x="193" y="355"/>
                  </a:cubicBezTo>
                  <a:cubicBezTo>
                    <a:pt x="269" y="355"/>
                    <a:pt x="352" y="328"/>
                    <a:pt x="430" y="310"/>
                  </a:cubicBezTo>
                  <a:cubicBezTo>
                    <a:pt x="489" y="310"/>
                    <a:pt x="596" y="286"/>
                    <a:pt x="561" y="191"/>
                  </a:cubicBezTo>
                  <a:cubicBezTo>
                    <a:pt x="501" y="0"/>
                    <a:pt x="299" y="48"/>
                    <a:pt x="144" y="12"/>
                  </a:cubicBezTo>
                  <a:cubicBezTo>
                    <a:pt x="140" y="12"/>
                    <a:pt x="136" y="12"/>
                    <a:pt x="132"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5"/>
            <p:cNvSpPr/>
            <p:nvPr/>
          </p:nvSpPr>
          <p:spPr>
            <a:xfrm>
              <a:off x="5342625" y="2429600"/>
              <a:ext cx="17875" cy="7175"/>
            </a:xfrm>
            <a:custGeom>
              <a:avLst/>
              <a:gdLst/>
              <a:ahLst/>
              <a:cxnLst/>
              <a:rect l="l" t="t" r="r" b="b"/>
              <a:pathLst>
                <a:path w="715" h="287" extrusionOk="0">
                  <a:moveTo>
                    <a:pt x="381" y="0"/>
                  </a:moveTo>
                  <a:cubicBezTo>
                    <a:pt x="262" y="12"/>
                    <a:pt x="131" y="12"/>
                    <a:pt x="0" y="24"/>
                  </a:cubicBezTo>
                  <a:lnTo>
                    <a:pt x="0" y="274"/>
                  </a:lnTo>
                  <a:cubicBezTo>
                    <a:pt x="56" y="283"/>
                    <a:pt x="111" y="286"/>
                    <a:pt x="165" y="286"/>
                  </a:cubicBezTo>
                  <a:cubicBezTo>
                    <a:pt x="343" y="286"/>
                    <a:pt x="512" y="246"/>
                    <a:pt x="667" y="191"/>
                  </a:cubicBezTo>
                  <a:cubicBezTo>
                    <a:pt x="715" y="24"/>
                    <a:pt x="715" y="24"/>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5"/>
            <p:cNvSpPr/>
            <p:nvPr/>
          </p:nvSpPr>
          <p:spPr>
            <a:xfrm>
              <a:off x="5259575" y="2415600"/>
              <a:ext cx="22050" cy="11350"/>
            </a:xfrm>
            <a:custGeom>
              <a:avLst/>
              <a:gdLst/>
              <a:ahLst/>
              <a:cxnLst/>
              <a:rect l="l" t="t" r="r" b="b"/>
              <a:pathLst>
                <a:path w="882" h="454" extrusionOk="0">
                  <a:moveTo>
                    <a:pt x="36" y="1"/>
                  </a:moveTo>
                  <a:cubicBezTo>
                    <a:pt x="12" y="36"/>
                    <a:pt x="0" y="60"/>
                    <a:pt x="0" y="108"/>
                  </a:cubicBezTo>
                  <a:cubicBezTo>
                    <a:pt x="36" y="239"/>
                    <a:pt x="48" y="382"/>
                    <a:pt x="191" y="453"/>
                  </a:cubicBezTo>
                  <a:cubicBezTo>
                    <a:pt x="393" y="263"/>
                    <a:pt x="655" y="334"/>
                    <a:pt x="882" y="275"/>
                  </a:cubicBezTo>
                  <a:cubicBezTo>
                    <a:pt x="703" y="36"/>
                    <a:pt x="346" y="263"/>
                    <a:pt x="167" y="25"/>
                  </a:cubicBezTo>
                  <a:cubicBezTo>
                    <a:pt x="120" y="1"/>
                    <a:pt x="72" y="1"/>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5765600" y="2440900"/>
              <a:ext cx="21750" cy="10450"/>
            </a:xfrm>
            <a:custGeom>
              <a:avLst/>
              <a:gdLst/>
              <a:ahLst/>
              <a:cxnLst/>
              <a:rect l="l" t="t" r="r" b="b"/>
              <a:pathLst>
                <a:path w="870" h="418" extrusionOk="0">
                  <a:moveTo>
                    <a:pt x="572" y="1"/>
                  </a:moveTo>
                  <a:cubicBezTo>
                    <a:pt x="464" y="263"/>
                    <a:pt x="48" y="60"/>
                    <a:pt x="0" y="406"/>
                  </a:cubicBezTo>
                  <a:cubicBezTo>
                    <a:pt x="286" y="406"/>
                    <a:pt x="583" y="417"/>
                    <a:pt x="869" y="417"/>
                  </a:cubicBezTo>
                  <a:lnTo>
                    <a:pt x="869" y="156"/>
                  </a:lnTo>
                  <a:cubicBezTo>
                    <a:pt x="810" y="36"/>
                    <a:pt x="703"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5762325" y="2441500"/>
              <a:ext cx="20550" cy="9850"/>
            </a:xfrm>
            <a:custGeom>
              <a:avLst/>
              <a:gdLst/>
              <a:ahLst/>
              <a:cxnLst/>
              <a:rect l="l" t="t" r="r" b="b"/>
              <a:pathLst>
                <a:path w="822" h="394" extrusionOk="0">
                  <a:moveTo>
                    <a:pt x="714" y="1"/>
                  </a:moveTo>
                  <a:cubicBezTo>
                    <a:pt x="524" y="24"/>
                    <a:pt x="345" y="60"/>
                    <a:pt x="143" y="96"/>
                  </a:cubicBezTo>
                  <a:cubicBezTo>
                    <a:pt x="36" y="155"/>
                    <a:pt x="0" y="262"/>
                    <a:pt x="0" y="393"/>
                  </a:cubicBezTo>
                  <a:lnTo>
                    <a:pt x="131" y="393"/>
                  </a:lnTo>
                  <a:cubicBezTo>
                    <a:pt x="233" y="271"/>
                    <a:pt x="370" y="262"/>
                    <a:pt x="512" y="262"/>
                  </a:cubicBezTo>
                  <a:cubicBezTo>
                    <a:pt x="536" y="262"/>
                    <a:pt x="560" y="262"/>
                    <a:pt x="584" y="262"/>
                  </a:cubicBezTo>
                  <a:cubicBezTo>
                    <a:pt x="822" y="262"/>
                    <a:pt x="786" y="143"/>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5274150" y="2352250"/>
              <a:ext cx="18500" cy="9850"/>
            </a:xfrm>
            <a:custGeom>
              <a:avLst/>
              <a:gdLst/>
              <a:ahLst/>
              <a:cxnLst/>
              <a:rect l="l" t="t" r="r" b="b"/>
              <a:pathLst>
                <a:path w="740" h="394" extrusionOk="0">
                  <a:moveTo>
                    <a:pt x="545" y="0"/>
                  </a:moveTo>
                  <a:cubicBezTo>
                    <a:pt x="466" y="0"/>
                    <a:pt x="377" y="78"/>
                    <a:pt x="299" y="94"/>
                  </a:cubicBezTo>
                  <a:cubicBezTo>
                    <a:pt x="239" y="237"/>
                    <a:pt x="120" y="237"/>
                    <a:pt x="1" y="261"/>
                  </a:cubicBezTo>
                  <a:cubicBezTo>
                    <a:pt x="85" y="345"/>
                    <a:pt x="193" y="393"/>
                    <a:pt x="300" y="393"/>
                  </a:cubicBezTo>
                  <a:cubicBezTo>
                    <a:pt x="344" y="393"/>
                    <a:pt x="388" y="385"/>
                    <a:pt x="429" y="368"/>
                  </a:cubicBezTo>
                  <a:cubicBezTo>
                    <a:pt x="560" y="320"/>
                    <a:pt x="739" y="249"/>
                    <a:pt x="656" y="82"/>
                  </a:cubicBezTo>
                  <a:cubicBezTo>
                    <a:pt x="623" y="21"/>
                    <a:pt x="585" y="0"/>
                    <a:pt x="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5"/>
            <p:cNvSpPr/>
            <p:nvPr/>
          </p:nvSpPr>
          <p:spPr>
            <a:xfrm>
              <a:off x="5867975" y="2426625"/>
              <a:ext cx="21475" cy="7200"/>
            </a:xfrm>
            <a:custGeom>
              <a:avLst/>
              <a:gdLst/>
              <a:ahLst/>
              <a:cxnLst/>
              <a:rect l="l" t="t" r="r" b="b"/>
              <a:pathLst>
                <a:path w="859" h="288" extrusionOk="0">
                  <a:moveTo>
                    <a:pt x="72" y="0"/>
                  </a:moveTo>
                  <a:cubicBezTo>
                    <a:pt x="1" y="36"/>
                    <a:pt x="13" y="84"/>
                    <a:pt x="72" y="131"/>
                  </a:cubicBezTo>
                  <a:cubicBezTo>
                    <a:pt x="170" y="260"/>
                    <a:pt x="293" y="288"/>
                    <a:pt x="422" y="288"/>
                  </a:cubicBezTo>
                  <a:cubicBezTo>
                    <a:pt x="521" y="288"/>
                    <a:pt x="623" y="271"/>
                    <a:pt x="720" y="271"/>
                  </a:cubicBezTo>
                  <a:cubicBezTo>
                    <a:pt x="743" y="271"/>
                    <a:pt x="765" y="272"/>
                    <a:pt x="787" y="274"/>
                  </a:cubicBezTo>
                  <a:cubicBezTo>
                    <a:pt x="834" y="250"/>
                    <a:pt x="858" y="203"/>
                    <a:pt x="846" y="143"/>
                  </a:cubicBezTo>
                  <a:cubicBezTo>
                    <a:pt x="787" y="84"/>
                    <a:pt x="715" y="60"/>
                    <a:pt x="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5354525" y="2511725"/>
              <a:ext cx="17575" cy="11050"/>
            </a:xfrm>
            <a:custGeom>
              <a:avLst/>
              <a:gdLst/>
              <a:ahLst/>
              <a:cxnLst/>
              <a:rect l="l" t="t" r="r" b="b"/>
              <a:pathLst>
                <a:path w="703" h="442" extrusionOk="0">
                  <a:moveTo>
                    <a:pt x="166" y="0"/>
                  </a:moveTo>
                  <a:cubicBezTo>
                    <a:pt x="91" y="0"/>
                    <a:pt x="48" y="70"/>
                    <a:pt x="12" y="132"/>
                  </a:cubicBezTo>
                  <a:cubicBezTo>
                    <a:pt x="1" y="240"/>
                    <a:pt x="24" y="323"/>
                    <a:pt x="108" y="418"/>
                  </a:cubicBezTo>
                  <a:cubicBezTo>
                    <a:pt x="251" y="430"/>
                    <a:pt x="382" y="430"/>
                    <a:pt x="536" y="442"/>
                  </a:cubicBezTo>
                  <a:cubicBezTo>
                    <a:pt x="584" y="347"/>
                    <a:pt x="703" y="240"/>
                    <a:pt x="501" y="144"/>
                  </a:cubicBezTo>
                  <a:cubicBezTo>
                    <a:pt x="465" y="109"/>
                    <a:pt x="417" y="61"/>
                    <a:pt x="370" y="49"/>
                  </a:cubicBezTo>
                  <a:cubicBezTo>
                    <a:pt x="322" y="49"/>
                    <a:pt x="298" y="49"/>
                    <a:pt x="251" y="25"/>
                  </a:cubicBezTo>
                  <a:cubicBezTo>
                    <a:pt x="218" y="8"/>
                    <a:pt x="190"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5399775" y="2368975"/>
              <a:ext cx="25025" cy="7950"/>
            </a:xfrm>
            <a:custGeom>
              <a:avLst/>
              <a:gdLst/>
              <a:ahLst/>
              <a:cxnLst/>
              <a:rect l="l" t="t" r="r" b="b"/>
              <a:pathLst>
                <a:path w="1001" h="318" extrusionOk="0">
                  <a:moveTo>
                    <a:pt x="378" y="0"/>
                  </a:moveTo>
                  <a:cubicBezTo>
                    <a:pt x="252" y="0"/>
                    <a:pt x="125" y="7"/>
                    <a:pt x="0" y="20"/>
                  </a:cubicBezTo>
                  <a:lnTo>
                    <a:pt x="0" y="294"/>
                  </a:lnTo>
                  <a:cubicBezTo>
                    <a:pt x="48" y="318"/>
                    <a:pt x="84" y="318"/>
                    <a:pt x="119" y="318"/>
                  </a:cubicBezTo>
                  <a:cubicBezTo>
                    <a:pt x="219" y="176"/>
                    <a:pt x="356" y="155"/>
                    <a:pt x="498" y="155"/>
                  </a:cubicBezTo>
                  <a:cubicBezTo>
                    <a:pt x="559" y="155"/>
                    <a:pt x="622" y="159"/>
                    <a:pt x="683" y="159"/>
                  </a:cubicBezTo>
                  <a:cubicBezTo>
                    <a:pt x="800" y="159"/>
                    <a:pt x="913" y="144"/>
                    <a:pt x="1000" y="56"/>
                  </a:cubicBezTo>
                  <a:cubicBezTo>
                    <a:pt x="799" y="19"/>
                    <a:pt x="589"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5480725" y="2426625"/>
              <a:ext cx="19675" cy="6875"/>
            </a:xfrm>
            <a:custGeom>
              <a:avLst/>
              <a:gdLst/>
              <a:ahLst/>
              <a:cxnLst/>
              <a:rect l="l" t="t" r="r" b="b"/>
              <a:pathLst>
                <a:path w="787" h="275" extrusionOk="0">
                  <a:moveTo>
                    <a:pt x="501" y="0"/>
                  </a:moveTo>
                  <a:cubicBezTo>
                    <a:pt x="358" y="12"/>
                    <a:pt x="203" y="12"/>
                    <a:pt x="72" y="24"/>
                  </a:cubicBezTo>
                  <a:cubicBezTo>
                    <a:pt x="1" y="95"/>
                    <a:pt x="1" y="179"/>
                    <a:pt x="72" y="250"/>
                  </a:cubicBezTo>
                  <a:cubicBezTo>
                    <a:pt x="310" y="250"/>
                    <a:pt x="548" y="262"/>
                    <a:pt x="787" y="274"/>
                  </a:cubicBezTo>
                  <a:cubicBezTo>
                    <a:pt x="691" y="179"/>
                    <a:pt x="596" y="84"/>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5219100" y="2364700"/>
              <a:ext cx="12525" cy="12825"/>
            </a:xfrm>
            <a:custGeom>
              <a:avLst/>
              <a:gdLst/>
              <a:ahLst/>
              <a:cxnLst/>
              <a:rect l="l" t="t" r="r" b="b"/>
              <a:pathLst>
                <a:path w="501" h="513" extrusionOk="0">
                  <a:moveTo>
                    <a:pt x="322" y="0"/>
                  </a:moveTo>
                  <a:cubicBezTo>
                    <a:pt x="174" y="0"/>
                    <a:pt x="138" y="211"/>
                    <a:pt x="48" y="310"/>
                  </a:cubicBezTo>
                  <a:cubicBezTo>
                    <a:pt x="0" y="394"/>
                    <a:pt x="0" y="453"/>
                    <a:pt x="72" y="513"/>
                  </a:cubicBezTo>
                  <a:cubicBezTo>
                    <a:pt x="167" y="477"/>
                    <a:pt x="238" y="453"/>
                    <a:pt x="322" y="417"/>
                  </a:cubicBezTo>
                  <a:cubicBezTo>
                    <a:pt x="405" y="310"/>
                    <a:pt x="465" y="191"/>
                    <a:pt x="500" y="72"/>
                  </a:cubicBezTo>
                  <a:cubicBezTo>
                    <a:pt x="426" y="21"/>
                    <a:pt x="369"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5794175" y="2502475"/>
              <a:ext cx="11625" cy="12825"/>
            </a:xfrm>
            <a:custGeom>
              <a:avLst/>
              <a:gdLst/>
              <a:ahLst/>
              <a:cxnLst/>
              <a:rect l="l" t="t" r="r" b="b"/>
              <a:pathLst>
                <a:path w="465" h="513" extrusionOk="0">
                  <a:moveTo>
                    <a:pt x="291" y="0"/>
                  </a:moveTo>
                  <a:cubicBezTo>
                    <a:pt x="195" y="0"/>
                    <a:pt x="100" y="83"/>
                    <a:pt x="0" y="121"/>
                  </a:cubicBezTo>
                  <a:cubicBezTo>
                    <a:pt x="0" y="217"/>
                    <a:pt x="24" y="312"/>
                    <a:pt x="24" y="419"/>
                  </a:cubicBezTo>
                  <a:cubicBezTo>
                    <a:pt x="114" y="442"/>
                    <a:pt x="200" y="512"/>
                    <a:pt x="287" y="512"/>
                  </a:cubicBezTo>
                  <a:cubicBezTo>
                    <a:pt x="338" y="512"/>
                    <a:pt x="388" y="489"/>
                    <a:pt x="441" y="419"/>
                  </a:cubicBezTo>
                  <a:cubicBezTo>
                    <a:pt x="441" y="336"/>
                    <a:pt x="464" y="252"/>
                    <a:pt x="453" y="181"/>
                  </a:cubicBezTo>
                  <a:lnTo>
                    <a:pt x="453" y="98"/>
                  </a:lnTo>
                  <a:cubicBezTo>
                    <a:pt x="397" y="26"/>
                    <a:pt x="344"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5682300" y="2441500"/>
              <a:ext cx="19025" cy="8975"/>
            </a:xfrm>
            <a:custGeom>
              <a:avLst/>
              <a:gdLst/>
              <a:ahLst/>
              <a:cxnLst/>
              <a:rect l="l" t="t" r="r" b="b"/>
              <a:pathLst>
                <a:path w="761" h="359" extrusionOk="0">
                  <a:moveTo>
                    <a:pt x="748" y="1"/>
                  </a:moveTo>
                  <a:cubicBezTo>
                    <a:pt x="591" y="53"/>
                    <a:pt x="434" y="124"/>
                    <a:pt x="253" y="124"/>
                  </a:cubicBezTo>
                  <a:cubicBezTo>
                    <a:pt x="228" y="124"/>
                    <a:pt x="203" y="122"/>
                    <a:pt x="177" y="120"/>
                  </a:cubicBezTo>
                  <a:lnTo>
                    <a:pt x="177" y="120"/>
                  </a:lnTo>
                  <a:cubicBezTo>
                    <a:pt x="188" y="200"/>
                    <a:pt x="0" y="358"/>
                    <a:pt x="202" y="358"/>
                  </a:cubicBezTo>
                  <a:cubicBezTo>
                    <a:pt x="209" y="358"/>
                    <a:pt x="216" y="358"/>
                    <a:pt x="225" y="358"/>
                  </a:cubicBezTo>
                  <a:cubicBezTo>
                    <a:pt x="265" y="352"/>
                    <a:pt x="307" y="351"/>
                    <a:pt x="349" y="351"/>
                  </a:cubicBezTo>
                  <a:cubicBezTo>
                    <a:pt x="376" y="351"/>
                    <a:pt x="404" y="352"/>
                    <a:pt x="431" y="352"/>
                  </a:cubicBezTo>
                  <a:cubicBezTo>
                    <a:pt x="544" y="352"/>
                    <a:pt x="657" y="344"/>
                    <a:pt x="760" y="262"/>
                  </a:cubicBezTo>
                  <a:cubicBezTo>
                    <a:pt x="760" y="179"/>
                    <a:pt x="748" y="84"/>
                    <a:pt x="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5642050" y="2510850"/>
              <a:ext cx="19075" cy="7000"/>
            </a:xfrm>
            <a:custGeom>
              <a:avLst/>
              <a:gdLst/>
              <a:ahLst/>
              <a:cxnLst/>
              <a:rect l="l" t="t" r="r" b="b"/>
              <a:pathLst>
                <a:path w="763" h="280" extrusionOk="0">
                  <a:moveTo>
                    <a:pt x="294" y="1"/>
                  </a:moveTo>
                  <a:cubicBezTo>
                    <a:pt x="222" y="1"/>
                    <a:pt x="149" y="18"/>
                    <a:pt x="72" y="60"/>
                  </a:cubicBezTo>
                  <a:cubicBezTo>
                    <a:pt x="1" y="108"/>
                    <a:pt x="1" y="155"/>
                    <a:pt x="72" y="203"/>
                  </a:cubicBezTo>
                  <a:cubicBezTo>
                    <a:pt x="182" y="246"/>
                    <a:pt x="289" y="279"/>
                    <a:pt x="403" y="279"/>
                  </a:cubicBezTo>
                  <a:cubicBezTo>
                    <a:pt x="513" y="279"/>
                    <a:pt x="629" y="249"/>
                    <a:pt x="763" y="167"/>
                  </a:cubicBezTo>
                  <a:cubicBezTo>
                    <a:pt x="593" y="79"/>
                    <a:pt x="446" y="1"/>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5621825" y="2419750"/>
              <a:ext cx="22050" cy="6975"/>
            </a:xfrm>
            <a:custGeom>
              <a:avLst/>
              <a:gdLst/>
              <a:ahLst/>
              <a:cxnLst/>
              <a:rect l="l" t="t" r="r" b="b"/>
              <a:pathLst>
                <a:path w="882" h="279" extrusionOk="0">
                  <a:moveTo>
                    <a:pt x="381" y="0"/>
                  </a:moveTo>
                  <a:cubicBezTo>
                    <a:pt x="350" y="0"/>
                    <a:pt x="319" y="4"/>
                    <a:pt x="286" y="13"/>
                  </a:cubicBezTo>
                  <a:cubicBezTo>
                    <a:pt x="227" y="120"/>
                    <a:pt x="108" y="132"/>
                    <a:pt x="0" y="156"/>
                  </a:cubicBezTo>
                  <a:cubicBezTo>
                    <a:pt x="128" y="256"/>
                    <a:pt x="264" y="279"/>
                    <a:pt x="403" y="279"/>
                  </a:cubicBezTo>
                  <a:cubicBezTo>
                    <a:pt x="513" y="279"/>
                    <a:pt x="624" y="265"/>
                    <a:pt x="735" y="265"/>
                  </a:cubicBezTo>
                  <a:cubicBezTo>
                    <a:pt x="784" y="265"/>
                    <a:pt x="833" y="267"/>
                    <a:pt x="881" y="275"/>
                  </a:cubicBezTo>
                  <a:cubicBezTo>
                    <a:pt x="881" y="216"/>
                    <a:pt x="870" y="168"/>
                    <a:pt x="870" y="109"/>
                  </a:cubicBezTo>
                  <a:cubicBezTo>
                    <a:pt x="862" y="109"/>
                    <a:pt x="856" y="109"/>
                    <a:pt x="849" y="109"/>
                  </a:cubicBezTo>
                  <a:cubicBezTo>
                    <a:pt x="686" y="109"/>
                    <a:pt x="545"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5622725" y="2510900"/>
              <a:ext cx="21150" cy="5050"/>
            </a:xfrm>
            <a:custGeom>
              <a:avLst/>
              <a:gdLst/>
              <a:ahLst/>
              <a:cxnLst/>
              <a:rect l="l" t="t" r="r" b="b"/>
              <a:pathLst>
                <a:path w="846" h="202" extrusionOk="0">
                  <a:moveTo>
                    <a:pt x="299" y="0"/>
                  </a:moveTo>
                  <a:cubicBezTo>
                    <a:pt x="202" y="0"/>
                    <a:pt x="103" y="23"/>
                    <a:pt x="0" y="94"/>
                  </a:cubicBezTo>
                  <a:cubicBezTo>
                    <a:pt x="149" y="183"/>
                    <a:pt x="295" y="201"/>
                    <a:pt x="436" y="201"/>
                  </a:cubicBezTo>
                  <a:cubicBezTo>
                    <a:pt x="530" y="201"/>
                    <a:pt x="623" y="193"/>
                    <a:pt x="713" y="193"/>
                  </a:cubicBezTo>
                  <a:cubicBezTo>
                    <a:pt x="757" y="193"/>
                    <a:pt x="802" y="195"/>
                    <a:pt x="845" y="201"/>
                  </a:cubicBezTo>
                  <a:lnTo>
                    <a:pt x="845" y="58"/>
                  </a:lnTo>
                  <a:cubicBezTo>
                    <a:pt x="819" y="63"/>
                    <a:pt x="793" y="65"/>
                    <a:pt x="766" y="65"/>
                  </a:cubicBezTo>
                  <a:cubicBezTo>
                    <a:pt x="617" y="65"/>
                    <a:pt x="462"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633125" y="2376000"/>
              <a:ext cx="26825" cy="4325"/>
            </a:xfrm>
            <a:custGeom>
              <a:avLst/>
              <a:gdLst/>
              <a:ahLst/>
              <a:cxnLst/>
              <a:rect l="l" t="t" r="r" b="b"/>
              <a:pathLst>
                <a:path w="1073" h="173" extrusionOk="0">
                  <a:moveTo>
                    <a:pt x="459" y="1"/>
                  </a:moveTo>
                  <a:cubicBezTo>
                    <a:pt x="297" y="1"/>
                    <a:pt x="141" y="26"/>
                    <a:pt x="1" y="144"/>
                  </a:cubicBezTo>
                  <a:cubicBezTo>
                    <a:pt x="20" y="164"/>
                    <a:pt x="40" y="173"/>
                    <a:pt x="64" y="173"/>
                  </a:cubicBezTo>
                  <a:cubicBezTo>
                    <a:pt x="83" y="173"/>
                    <a:pt x="105" y="167"/>
                    <a:pt x="132" y="156"/>
                  </a:cubicBezTo>
                  <a:cubicBezTo>
                    <a:pt x="429" y="156"/>
                    <a:pt x="715" y="144"/>
                    <a:pt x="1013" y="144"/>
                  </a:cubicBezTo>
                  <a:cubicBezTo>
                    <a:pt x="1072" y="85"/>
                    <a:pt x="1072" y="37"/>
                    <a:pt x="1013" y="1"/>
                  </a:cubicBezTo>
                  <a:cubicBezTo>
                    <a:pt x="952" y="12"/>
                    <a:pt x="891" y="15"/>
                    <a:pt x="830" y="15"/>
                  </a:cubicBezTo>
                  <a:cubicBezTo>
                    <a:pt x="706" y="15"/>
                    <a:pt x="58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803100" y="2504900"/>
              <a:ext cx="19375" cy="10575"/>
            </a:xfrm>
            <a:custGeom>
              <a:avLst/>
              <a:gdLst/>
              <a:ahLst/>
              <a:cxnLst/>
              <a:rect l="l" t="t" r="r" b="b"/>
              <a:pathLst>
                <a:path w="775" h="423" extrusionOk="0">
                  <a:moveTo>
                    <a:pt x="107" y="1"/>
                  </a:moveTo>
                  <a:lnTo>
                    <a:pt x="96" y="36"/>
                  </a:lnTo>
                  <a:cubicBezTo>
                    <a:pt x="0" y="203"/>
                    <a:pt x="143" y="227"/>
                    <a:pt x="226" y="298"/>
                  </a:cubicBezTo>
                  <a:cubicBezTo>
                    <a:pt x="267" y="379"/>
                    <a:pt x="319" y="422"/>
                    <a:pt x="378" y="422"/>
                  </a:cubicBezTo>
                  <a:cubicBezTo>
                    <a:pt x="423" y="422"/>
                    <a:pt x="473" y="397"/>
                    <a:pt x="524" y="346"/>
                  </a:cubicBezTo>
                  <a:cubicBezTo>
                    <a:pt x="453" y="203"/>
                    <a:pt x="774" y="227"/>
                    <a:pt x="679" y="48"/>
                  </a:cubicBezTo>
                  <a:lnTo>
                    <a:pt x="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5666175" y="2512900"/>
              <a:ext cx="11025" cy="6600"/>
            </a:xfrm>
            <a:custGeom>
              <a:avLst/>
              <a:gdLst/>
              <a:ahLst/>
              <a:cxnLst/>
              <a:rect l="l" t="t" r="r" b="b"/>
              <a:pathLst>
                <a:path w="441" h="264" extrusionOk="0">
                  <a:moveTo>
                    <a:pt x="225" y="1"/>
                  </a:moveTo>
                  <a:cubicBezTo>
                    <a:pt x="199" y="1"/>
                    <a:pt x="172" y="5"/>
                    <a:pt x="143" y="14"/>
                  </a:cubicBezTo>
                  <a:cubicBezTo>
                    <a:pt x="60" y="38"/>
                    <a:pt x="0" y="97"/>
                    <a:pt x="48" y="181"/>
                  </a:cubicBezTo>
                  <a:cubicBezTo>
                    <a:pt x="96" y="264"/>
                    <a:pt x="215" y="264"/>
                    <a:pt x="298" y="264"/>
                  </a:cubicBezTo>
                  <a:cubicBezTo>
                    <a:pt x="358" y="264"/>
                    <a:pt x="441" y="252"/>
                    <a:pt x="417" y="145"/>
                  </a:cubicBezTo>
                  <a:cubicBezTo>
                    <a:pt x="372" y="45"/>
                    <a:pt x="306"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5337850" y="2514200"/>
              <a:ext cx="18775" cy="8575"/>
            </a:xfrm>
            <a:custGeom>
              <a:avLst/>
              <a:gdLst/>
              <a:ahLst/>
              <a:cxnLst/>
              <a:rect l="l" t="t" r="r" b="b"/>
              <a:pathLst>
                <a:path w="751" h="343" extrusionOk="0">
                  <a:moveTo>
                    <a:pt x="492" y="0"/>
                  </a:moveTo>
                  <a:cubicBezTo>
                    <a:pt x="395" y="0"/>
                    <a:pt x="297" y="30"/>
                    <a:pt x="203" y="93"/>
                  </a:cubicBezTo>
                  <a:cubicBezTo>
                    <a:pt x="156" y="93"/>
                    <a:pt x="96" y="93"/>
                    <a:pt x="72" y="129"/>
                  </a:cubicBezTo>
                  <a:cubicBezTo>
                    <a:pt x="1" y="188"/>
                    <a:pt x="37" y="212"/>
                    <a:pt x="120" y="224"/>
                  </a:cubicBezTo>
                  <a:cubicBezTo>
                    <a:pt x="275" y="248"/>
                    <a:pt x="477" y="188"/>
                    <a:pt x="608" y="343"/>
                  </a:cubicBezTo>
                  <a:cubicBezTo>
                    <a:pt x="668" y="331"/>
                    <a:pt x="715" y="331"/>
                    <a:pt x="751" y="331"/>
                  </a:cubicBezTo>
                  <a:lnTo>
                    <a:pt x="751" y="69"/>
                  </a:lnTo>
                  <a:cubicBezTo>
                    <a:pt x="667" y="24"/>
                    <a:pt x="580" y="0"/>
                    <a:pt x="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5302725" y="2491475"/>
              <a:ext cx="15800" cy="11375"/>
            </a:xfrm>
            <a:custGeom>
              <a:avLst/>
              <a:gdLst/>
              <a:ahLst/>
              <a:cxnLst/>
              <a:rect l="l" t="t" r="r" b="b"/>
              <a:pathLst>
                <a:path w="632" h="455" extrusionOk="0">
                  <a:moveTo>
                    <a:pt x="436" y="0"/>
                  </a:moveTo>
                  <a:cubicBezTo>
                    <a:pt x="284" y="0"/>
                    <a:pt x="126" y="14"/>
                    <a:pt x="1" y="121"/>
                  </a:cubicBezTo>
                  <a:cubicBezTo>
                    <a:pt x="13" y="204"/>
                    <a:pt x="72" y="240"/>
                    <a:pt x="156" y="252"/>
                  </a:cubicBezTo>
                  <a:cubicBezTo>
                    <a:pt x="215" y="288"/>
                    <a:pt x="251" y="335"/>
                    <a:pt x="310" y="383"/>
                  </a:cubicBezTo>
                  <a:cubicBezTo>
                    <a:pt x="334" y="430"/>
                    <a:pt x="358" y="454"/>
                    <a:pt x="382" y="454"/>
                  </a:cubicBezTo>
                  <a:cubicBezTo>
                    <a:pt x="406" y="454"/>
                    <a:pt x="429" y="430"/>
                    <a:pt x="453" y="383"/>
                  </a:cubicBezTo>
                  <a:cubicBezTo>
                    <a:pt x="453" y="240"/>
                    <a:pt x="513" y="157"/>
                    <a:pt x="632" y="97"/>
                  </a:cubicBezTo>
                  <a:cubicBezTo>
                    <a:pt x="608" y="61"/>
                    <a:pt x="596" y="26"/>
                    <a:pt x="584" y="2"/>
                  </a:cubicBezTo>
                  <a:cubicBezTo>
                    <a:pt x="537" y="2"/>
                    <a:pt x="4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5403350" y="2376600"/>
              <a:ext cx="26800" cy="2725"/>
            </a:xfrm>
            <a:custGeom>
              <a:avLst/>
              <a:gdLst/>
              <a:ahLst/>
              <a:cxnLst/>
              <a:rect l="l" t="t" r="r" b="b"/>
              <a:pathLst>
                <a:path w="1072" h="109" extrusionOk="0">
                  <a:moveTo>
                    <a:pt x="0" y="1"/>
                  </a:moveTo>
                  <a:cubicBezTo>
                    <a:pt x="164" y="78"/>
                    <a:pt x="328" y="109"/>
                    <a:pt x="492" y="109"/>
                  </a:cubicBezTo>
                  <a:cubicBezTo>
                    <a:pt x="685" y="109"/>
                    <a:pt x="879" y="65"/>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342325" y="2510250"/>
              <a:ext cx="18175" cy="6000"/>
            </a:xfrm>
            <a:custGeom>
              <a:avLst/>
              <a:gdLst/>
              <a:ahLst/>
              <a:cxnLst/>
              <a:rect l="l" t="t" r="r" b="b"/>
              <a:pathLst>
                <a:path w="727" h="240" extrusionOk="0">
                  <a:moveTo>
                    <a:pt x="510" y="1"/>
                  </a:moveTo>
                  <a:cubicBezTo>
                    <a:pt x="361" y="1"/>
                    <a:pt x="215" y="118"/>
                    <a:pt x="70" y="118"/>
                  </a:cubicBezTo>
                  <a:cubicBezTo>
                    <a:pt x="47" y="118"/>
                    <a:pt x="24" y="115"/>
                    <a:pt x="0" y="108"/>
                  </a:cubicBezTo>
                  <a:lnTo>
                    <a:pt x="0" y="108"/>
                  </a:lnTo>
                  <a:cubicBezTo>
                    <a:pt x="0" y="144"/>
                    <a:pt x="0" y="191"/>
                    <a:pt x="12" y="239"/>
                  </a:cubicBezTo>
                  <a:cubicBezTo>
                    <a:pt x="203" y="239"/>
                    <a:pt x="381" y="227"/>
                    <a:pt x="572" y="227"/>
                  </a:cubicBezTo>
                  <a:cubicBezTo>
                    <a:pt x="631" y="179"/>
                    <a:pt x="679" y="132"/>
                    <a:pt x="727" y="108"/>
                  </a:cubicBezTo>
                  <a:cubicBezTo>
                    <a:pt x="653" y="28"/>
                    <a:pt x="581" y="1"/>
                    <a:pt x="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564075" y="2429600"/>
              <a:ext cx="9850" cy="6300"/>
            </a:xfrm>
            <a:custGeom>
              <a:avLst/>
              <a:gdLst/>
              <a:ahLst/>
              <a:cxnLst/>
              <a:rect l="l" t="t" r="r" b="b"/>
              <a:pathLst>
                <a:path w="394" h="252" extrusionOk="0">
                  <a:moveTo>
                    <a:pt x="203" y="12"/>
                  </a:moveTo>
                  <a:cubicBezTo>
                    <a:pt x="120" y="24"/>
                    <a:pt x="1" y="0"/>
                    <a:pt x="1" y="96"/>
                  </a:cubicBezTo>
                  <a:cubicBezTo>
                    <a:pt x="1" y="194"/>
                    <a:pt x="70" y="252"/>
                    <a:pt x="164" y="252"/>
                  </a:cubicBezTo>
                  <a:cubicBezTo>
                    <a:pt x="173" y="252"/>
                    <a:pt x="182" y="251"/>
                    <a:pt x="191" y="250"/>
                  </a:cubicBezTo>
                  <a:cubicBezTo>
                    <a:pt x="251" y="250"/>
                    <a:pt x="334" y="203"/>
                    <a:pt x="358" y="155"/>
                  </a:cubicBezTo>
                  <a:cubicBezTo>
                    <a:pt x="393" y="24"/>
                    <a:pt x="274" y="24"/>
                    <a:pt x="203"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572400" y="2613400"/>
              <a:ext cx="22350" cy="3500"/>
            </a:xfrm>
            <a:custGeom>
              <a:avLst/>
              <a:gdLst/>
              <a:ahLst/>
              <a:cxnLst/>
              <a:rect l="l" t="t" r="r" b="b"/>
              <a:pathLst>
                <a:path w="894" h="140" extrusionOk="0">
                  <a:moveTo>
                    <a:pt x="426" y="0"/>
                  </a:moveTo>
                  <a:cubicBezTo>
                    <a:pt x="284" y="0"/>
                    <a:pt x="140" y="19"/>
                    <a:pt x="1" y="30"/>
                  </a:cubicBezTo>
                  <a:cubicBezTo>
                    <a:pt x="131" y="117"/>
                    <a:pt x="266" y="139"/>
                    <a:pt x="402" y="139"/>
                  </a:cubicBezTo>
                  <a:cubicBezTo>
                    <a:pt x="551" y="139"/>
                    <a:pt x="702" y="113"/>
                    <a:pt x="850" y="113"/>
                  </a:cubicBezTo>
                  <a:cubicBezTo>
                    <a:pt x="864" y="113"/>
                    <a:pt x="879" y="113"/>
                    <a:pt x="894" y="114"/>
                  </a:cubicBezTo>
                  <a:cubicBezTo>
                    <a:pt x="748" y="25"/>
                    <a:pt x="589"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5805175" y="2369500"/>
              <a:ext cx="14025" cy="9100"/>
            </a:xfrm>
            <a:custGeom>
              <a:avLst/>
              <a:gdLst/>
              <a:ahLst/>
              <a:cxnLst/>
              <a:rect l="l" t="t" r="r" b="b"/>
              <a:pathLst>
                <a:path w="561" h="364" extrusionOk="0">
                  <a:moveTo>
                    <a:pt x="263" y="1"/>
                  </a:moveTo>
                  <a:cubicBezTo>
                    <a:pt x="181" y="1"/>
                    <a:pt x="97" y="30"/>
                    <a:pt x="13" y="83"/>
                  </a:cubicBezTo>
                  <a:cubicBezTo>
                    <a:pt x="1" y="106"/>
                    <a:pt x="1" y="118"/>
                    <a:pt x="13" y="154"/>
                  </a:cubicBezTo>
                  <a:lnTo>
                    <a:pt x="13" y="273"/>
                  </a:lnTo>
                  <a:cubicBezTo>
                    <a:pt x="120" y="285"/>
                    <a:pt x="215" y="321"/>
                    <a:pt x="322" y="345"/>
                  </a:cubicBezTo>
                  <a:cubicBezTo>
                    <a:pt x="361" y="358"/>
                    <a:pt x="394" y="364"/>
                    <a:pt x="423" y="364"/>
                  </a:cubicBezTo>
                  <a:cubicBezTo>
                    <a:pt x="524" y="364"/>
                    <a:pt x="560" y="284"/>
                    <a:pt x="560" y="154"/>
                  </a:cubicBezTo>
                  <a:cubicBezTo>
                    <a:pt x="467" y="48"/>
                    <a:pt x="367"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5980800" y="2567100"/>
              <a:ext cx="10725" cy="10125"/>
            </a:xfrm>
            <a:custGeom>
              <a:avLst/>
              <a:gdLst/>
              <a:ahLst/>
              <a:cxnLst/>
              <a:rect l="l" t="t" r="r" b="b"/>
              <a:pathLst>
                <a:path w="429" h="405" extrusionOk="0">
                  <a:moveTo>
                    <a:pt x="274" y="1"/>
                  </a:moveTo>
                  <a:cubicBezTo>
                    <a:pt x="155" y="61"/>
                    <a:pt x="0" y="108"/>
                    <a:pt x="72" y="287"/>
                  </a:cubicBezTo>
                  <a:cubicBezTo>
                    <a:pt x="106" y="384"/>
                    <a:pt x="178" y="404"/>
                    <a:pt x="257" y="404"/>
                  </a:cubicBezTo>
                  <a:cubicBezTo>
                    <a:pt x="314" y="404"/>
                    <a:pt x="374" y="394"/>
                    <a:pt x="429" y="394"/>
                  </a:cubicBezTo>
                  <a:cubicBezTo>
                    <a:pt x="381" y="299"/>
                    <a:pt x="334" y="191"/>
                    <a:pt x="298" y="108"/>
                  </a:cubicBezTo>
                  <a:cubicBezTo>
                    <a:pt x="298" y="72"/>
                    <a:pt x="274" y="37"/>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5314050" y="2508800"/>
              <a:ext cx="17875" cy="3575"/>
            </a:xfrm>
            <a:custGeom>
              <a:avLst/>
              <a:gdLst/>
              <a:ahLst/>
              <a:cxnLst/>
              <a:rect l="l" t="t" r="r" b="b"/>
              <a:pathLst>
                <a:path w="715" h="143" extrusionOk="0">
                  <a:moveTo>
                    <a:pt x="381" y="1"/>
                  </a:moveTo>
                  <a:cubicBezTo>
                    <a:pt x="285" y="1"/>
                    <a:pt x="186" y="17"/>
                    <a:pt x="90" y="17"/>
                  </a:cubicBezTo>
                  <a:cubicBezTo>
                    <a:pt x="60" y="17"/>
                    <a:pt x="30" y="16"/>
                    <a:pt x="0" y="11"/>
                  </a:cubicBezTo>
                  <a:lnTo>
                    <a:pt x="0" y="142"/>
                  </a:lnTo>
                  <a:lnTo>
                    <a:pt x="715" y="142"/>
                  </a:lnTo>
                  <a:cubicBezTo>
                    <a:pt x="616" y="27"/>
                    <a:pt x="501"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5940900" y="2600125"/>
              <a:ext cx="11925" cy="8975"/>
            </a:xfrm>
            <a:custGeom>
              <a:avLst/>
              <a:gdLst/>
              <a:ahLst/>
              <a:cxnLst/>
              <a:rect l="l" t="t" r="r" b="b"/>
              <a:pathLst>
                <a:path w="477" h="359" extrusionOk="0">
                  <a:moveTo>
                    <a:pt x="242" y="0"/>
                  </a:moveTo>
                  <a:cubicBezTo>
                    <a:pt x="230" y="0"/>
                    <a:pt x="217" y="1"/>
                    <a:pt x="203" y="2"/>
                  </a:cubicBezTo>
                  <a:cubicBezTo>
                    <a:pt x="72" y="2"/>
                    <a:pt x="1" y="85"/>
                    <a:pt x="13" y="228"/>
                  </a:cubicBezTo>
                  <a:cubicBezTo>
                    <a:pt x="120" y="275"/>
                    <a:pt x="203" y="323"/>
                    <a:pt x="310" y="359"/>
                  </a:cubicBezTo>
                  <a:cubicBezTo>
                    <a:pt x="358" y="347"/>
                    <a:pt x="406" y="335"/>
                    <a:pt x="429" y="335"/>
                  </a:cubicBezTo>
                  <a:cubicBezTo>
                    <a:pt x="429" y="299"/>
                    <a:pt x="441" y="275"/>
                    <a:pt x="465" y="240"/>
                  </a:cubicBezTo>
                  <a:cubicBezTo>
                    <a:pt x="476" y="65"/>
                    <a:pt x="386"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268200" y="2404525"/>
              <a:ext cx="16400" cy="4850"/>
            </a:xfrm>
            <a:custGeom>
              <a:avLst/>
              <a:gdLst/>
              <a:ahLst/>
              <a:cxnLst/>
              <a:rect l="l" t="t" r="r" b="b"/>
              <a:pathLst>
                <a:path w="656" h="194" extrusionOk="0">
                  <a:moveTo>
                    <a:pt x="357" y="0"/>
                  </a:moveTo>
                  <a:cubicBezTo>
                    <a:pt x="286" y="0"/>
                    <a:pt x="213" y="10"/>
                    <a:pt x="144" y="15"/>
                  </a:cubicBezTo>
                  <a:cubicBezTo>
                    <a:pt x="1" y="27"/>
                    <a:pt x="60" y="134"/>
                    <a:pt x="132" y="194"/>
                  </a:cubicBezTo>
                  <a:cubicBezTo>
                    <a:pt x="310" y="182"/>
                    <a:pt x="477" y="146"/>
                    <a:pt x="656" y="134"/>
                  </a:cubicBezTo>
                  <a:cubicBezTo>
                    <a:pt x="576" y="25"/>
                    <a:pt x="469"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90550" y="2501625"/>
              <a:ext cx="8375" cy="6050"/>
            </a:xfrm>
            <a:custGeom>
              <a:avLst/>
              <a:gdLst/>
              <a:ahLst/>
              <a:cxnLst/>
              <a:rect l="l" t="t" r="r" b="b"/>
              <a:pathLst>
                <a:path w="335" h="242" extrusionOk="0">
                  <a:moveTo>
                    <a:pt x="179" y="1"/>
                  </a:moveTo>
                  <a:cubicBezTo>
                    <a:pt x="108" y="13"/>
                    <a:pt x="1" y="13"/>
                    <a:pt x="1" y="155"/>
                  </a:cubicBezTo>
                  <a:cubicBezTo>
                    <a:pt x="21" y="215"/>
                    <a:pt x="74" y="242"/>
                    <a:pt x="126" y="242"/>
                  </a:cubicBezTo>
                  <a:cubicBezTo>
                    <a:pt x="136" y="242"/>
                    <a:pt x="146" y="241"/>
                    <a:pt x="155" y="239"/>
                  </a:cubicBezTo>
                  <a:cubicBezTo>
                    <a:pt x="215" y="227"/>
                    <a:pt x="286" y="167"/>
                    <a:pt x="298" y="120"/>
                  </a:cubicBezTo>
                  <a:cubicBezTo>
                    <a:pt x="334" y="36"/>
                    <a:pt x="263" y="13"/>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08450" y="2505150"/>
              <a:ext cx="14000" cy="5550"/>
            </a:xfrm>
            <a:custGeom>
              <a:avLst/>
              <a:gdLst/>
              <a:ahLst/>
              <a:cxnLst/>
              <a:rect l="l" t="t" r="r" b="b"/>
              <a:pathLst>
                <a:path w="560" h="222" extrusionOk="0">
                  <a:moveTo>
                    <a:pt x="287" y="0"/>
                  </a:moveTo>
                  <a:cubicBezTo>
                    <a:pt x="180" y="0"/>
                    <a:pt x="78" y="29"/>
                    <a:pt x="0" y="145"/>
                  </a:cubicBezTo>
                  <a:cubicBezTo>
                    <a:pt x="33" y="203"/>
                    <a:pt x="69" y="222"/>
                    <a:pt x="104" y="222"/>
                  </a:cubicBezTo>
                  <a:cubicBezTo>
                    <a:pt x="158" y="222"/>
                    <a:pt x="212" y="179"/>
                    <a:pt x="262" y="157"/>
                  </a:cubicBezTo>
                  <a:cubicBezTo>
                    <a:pt x="369" y="145"/>
                    <a:pt x="488" y="133"/>
                    <a:pt x="560" y="26"/>
                  </a:cubicBezTo>
                  <a:cubicBezTo>
                    <a:pt x="472" y="21"/>
                    <a:pt x="378" y="0"/>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5471200" y="2426425"/>
              <a:ext cx="11350" cy="6975"/>
            </a:xfrm>
            <a:custGeom>
              <a:avLst/>
              <a:gdLst/>
              <a:ahLst/>
              <a:cxnLst/>
              <a:rect l="l" t="t" r="r" b="b"/>
              <a:pathLst>
                <a:path w="454" h="279" extrusionOk="0">
                  <a:moveTo>
                    <a:pt x="279" y="0"/>
                  </a:moveTo>
                  <a:cubicBezTo>
                    <a:pt x="189" y="0"/>
                    <a:pt x="105" y="22"/>
                    <a:pt x="25" y="44"/>
                  </a:cubicBezTo>
                  <a:lnTo>
                    <a:pt x="1" y="103"/>
                  </a:lnTo>
                  <a:cubicBezTo>
                    <a:pt x="25" y="139"/>
                    <a:pt x="37" y="163"/>
                    <a:pt x="37" y="199"/>
                  </a:cubicBezTo>
                  <a:cubicBezTo>
                    <a:pt x="42" y="198"/>
                    <a:pt x="48" y="198"/>
                    <a:pt x="54" y="198"/>
                  </a:cubicBezTo>
                  <a:cubicBezTo>
                    <a:pt x="161" y="198"/>
                    <a:pt x="255" y="278"/>
                    <a:pt x="363" y="278"/>
                  </a:cubicBezTo>
                  <a:cubicBezTo>
                    <a:pt x="392" y="278"/>
                    <a:pt x="422" y="273"/>
                    <a:pt x="453" y="258"/>
                  </a:cubicBezTo>
                  <a:lnTo>
                    <a:pt x="453" y="32"/>
                  </a:lnTo>
                  <a:cubicBezTo>
                    <a:pt x="393" y="9"/>
                    <a:pt x="335"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5367625" y="2429925"/>
              <a:ext cx="14300" cy="4150"/>
            </a:xfrm>
            <a:custGeom>
              <a:avLst/>
              <a:gdLst/>
              <a:ahLst/>
              <a:cxnLst/>
              <a:rect l="l" t="t" r="r" b="b"/>
              <a:pathLst>
                <a:path w="572" h="166" extrusionOk="0">
                  <a:moveTo>
                    <a:pt x="282" y="1"/>
                  </a:moveTo>
                  <a:cubicBezTo>
                    <a:pt x="188" y="1"/>
                    <a:pt x="94" y="54"/>
                    <a:pt x="0" y="166"/>
                  </a:cubicBezTo>
                  <a:cubicBezTo>
                    <a:pt x="96" y="154"/>
                    <a:pt x="191" y="148"/>
                    <a:pt x="286" y="148"/>
                  </a:cubicBezTo>
                  <a:cubicBezTo>
                    <a:pt x="381" y="148"/>
                    <a:pt x="477" y="154"/>
                    <a:pt x="572" y="166"/>
                  </a:cubicBezTo>
                  <a:cubicBezTo>
                    <a:pt x="475" y="57"/>
                    <a:pt x="379" y="1"/>
                    <a:pt x="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5538775" y="2465900"/>
              <a:ext cx="6875" cy="4900"/>
            </a:xfrm>
            <a:custGeom>
              <a:avLst/>
              <a:gdLst/>
              <a:ahLst/>
              <a:cxnLst/>
              <a:rect l="l" t="t" r="r" b="b"/>
              <a:pathLst>
                <a:path w="275" h="196" extrusionOk="0">
                  <a:moveTo>
                    <a:pt x="143" y="1"/>
                  </a:moveTo>
                  <a:cubicBezTo>
                    <a:pt x="84" y="1"/>
                    <a:pt x="1" y="1"/>
                    <a:pt x="1" y="72"/>
                  </a:cubicBezTo>
                  <a:cubicBezTo>
                    <a:pt x="1" y="108"/>
                    <a:pt x="84" y="156"/>
                    <a:pt x="143" y="179"/>
                  </a:cubicBezTo>
                  <a:cubicBezTo>
                    <a:pt x="161" y="190"/>
                    <a:pt x="180" y="196"/>
                    <a:pt x="198" y="196"/>
                  </a:cubicBezTo>
                  <a:cubicBezTo>
                    <a:pt x="239" y="196"/>
                    <a:pt x="274" y="166"/>
                    <a:pt x="274" y="108"/>
                  </a:cubicBezTo>
                  <a:cubicBezTo>
                    <a:pt x="274" y="37"/>
                    <a:pt x="215" y="13"/>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5810525" y="2506100"/>
              <a:ext cx="12825" cy="7750"/>
            </a:xfrm>
            <a:custGeom>
              <a:avLst/>
              <a:gdLst/>
              <a:ahLst/>
              <a:cxnLst/>
              <a:rect l="l" t="t" r="r" b="b"/>
              <a:pathLst>
                <a:path w="513" h="310" extrusionOk="0">
                  <a:moveTo>
                    <a:pt x="382" y="0"/>
                  </a:moveTo>
                  <a:cubicBezTo>
                    <a:pt x="382" y="119"/>
                    <a:pt x="1" y="60"/>
                    <a:pt x="227" y="298"/>
                  </a:cubicBezTo>
                  <a:cubicBezTo>
                    <a:pt x="251" y="286"/>
                    <a:pt x="275" y="280"/>
                    <a:pt x="297" y="280"/>
                  </a:cubicBezTo>
                  <a:cubicBezTo>
                    <a:pt x="319" y="280"/>
                    <a:pt x="340" y="286"/>
                    <a:pt x="358" y="298"/>
                  </a:cubicBezTo>
                  <a:cubicBezTo>
                    <a:pt x="358" y="298"/>
                    <a:pt x="394" y="310"/>
                    <a:pt x="418" y="310"/>
                  </a:cubicBezTo>
                  <a:cubicBezTo>
                    <a:pt x="453" y="310"/>
                    <a:pt x="477" y="298"/>
                    <a:pt x="513" y="274"/>
                  </a:cubicBezTo>
                  <a:cubicBezTo>
                    <a:pt x="513" y="167"/>
                    <a:pt x="501" y="48"/>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310175" y="2451325"/>
              <a:ext cx="14600" cy="4650"/>
            </a:xfrm>
            <a:custGeom>
              <a:avLst/>
              <a:gdLst/>
              <a:ahLst/>
              <a:cxnLst/>
              <a:rect l="l" t="t" r="r" b="b"/>
              <a:pathLst>
                <a:path w="584" h="186" extrusionOk="0">
                  <a:moveTo>
                    <a:pt x="155" y="0"/>
                  </a:moveTo>
                  <a:lnTo>
                    <a:pt x="1" y="155"/>
                  </a:lnTo>
                  <a:cubicBezTo>
                    <a:pt x="121" y="170"/>
                    <a:pt x="246" y="185"/>
                    <a:pt x="370" y="185"/>
                  </a:cubicBezTo>
                  <a:cubicBezTo>
                    <a:pt x="442" y="185"/>
                    <a:pt x="514" y="180"/>
                    <a:pt x="584" y="167"/>
                  </a:cubicBezTo>
                  <a:cubicBezTo>
                    <a:pt x="524" y="24"/>
                    <a:pt x="393" y="3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945375" y="2510525"/>
              <a:ext cx="5075" cy="9275"/>
            </a:xfrm>
            <a:custGeom>
              <a:avLst/>
              <a:gdLst/>
              <a:ahLst/>
              <a:cxnLst/>
              <a:rect l="l" t="t" r="r" b="b"/>
              <a:pathLst>
                <a:path w="203" h="371" extrusionOk="0">
                  <a:moveTo>
                    <a:pt x="92" y="1"/>
                  </a:moveTo>
                  <a:cubicBezTo>
                    <a:pt x="21" y="1"/>
                    <a:pt x="0" y="79"/>
                    <a:pt x="0" y="157"/>
                  </a:cubicBezTo>
                  <a:lnTo>
                    <a:pt x="0" y="359"/>
                  </a:lnTo>
                  <a:cubicBezTo>
                    <a:pt x="48" y="359"/>
                    <a:pt x="84" y="359"/>
                    <a:pt x="108" y="371"/>
                  </a:cubicBezTo>
                  <a:cubicBezTo>
                    <a:pt x="120" y="299"/>
                    <a:pt x="131" y="240"/>
                    <a:pt x="143" y="168"/>
                  </a:cubicBezTo>
                  <a:cubicBezTo>
                    <a:pt x="167" y="97"/>
                    <a:pt x="203" y="14"/>
                    <a:pt x="108" y="2"/>
                  </a:cubicBezTo>
                  <a:cubicBezTo>
                    <a:pt x="102" y="1"/>
                    <a:pt x="97"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37300" y="2440600"/>
              <a:ext cx="6875" cy="5700"/>
            </a:xfrm>
            <a:custGeom>
              <a:avLst/>
              <a:gdLst/>
              <a:ahLst/>
              <a:cxnLst/>
              <a:rect l="l" t="t" r="r" b="b"/>
              <a:pathLst>
                <a:path w="275" h="228" extrusionOk="0">
                  <a:moveTo>
                    <a:pt x="1" y="1"/>
                  </a:moveTo>
                  <a:cubicBezTo>
                    <a:pt x="12" y="103"/>
                    <a:pt x="2" y="228"/>
                    <a:pt x="147" y="228"/>
                  </a:cubicBezTo>
                  <a:cubicBezTo>
                    <a:pt x="154" y="228"/>
                    <a:pt x="161" y="228"/>
                    <a:pt x="168" y="227"/>
                  </a:cubicBezTo>
                  <a:cubicBezTo>
                    <a:pt x="251" y="215"/>
                    <a:pt x="275" y="108"/>
                    <a:pt x="275" y="13"/>
                  </a:cubicBezTo>
                  <a:cubicBezTo>
                    <a:pt x="180" y="13"/>
                    <a:pt x="96"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5261050" y="2347750"/>
              <a:ext cx="10150" cy="10725"/>
            </a:xfrm>
            <a:custGeom>
              <a:avLst/>
              <a:gdLst/>
              <a:ahLst/>
              <a:cxnLst/>
              <a:rect l="l" t="t" r="r" b="b"/>
              <a:pathLst>
                <a:path w="406" h="429" extrusionOk="0">
                  <a:moveTo>
                    <a:pt x="239" y="0"/>
                  </a:moveTo>
                  <a:lnTo>
                    <a:pt x="239" y="0"/>
                  </a:lnTo>
                  <a:cubicBezTo>
                    <a:pt x="1" y="238"/>
                    <a:pt x="96" y="369"/>
                    <a:pt x="406" y="429"/>
                  </a:cubicBezTo>
                  <a:cubicBezTo>
                    <a:pt x="394" y="381"/>
                    <a:pt x="370" y="357"/>
                    <a:pt x="370" y="310"/>
                  </a:cubicBezTo>
                  <a:cubicBezTo>
                    <a:pt x="358" y="238"/>
                    <a:pt x="334" y="179"/>
                    <a:pt x="275" y="143"/>
                  </a:cubicBezTo>
                  <a:cubicBezTo>
                    <a:pt x="251" y="95"/>
                    <a:pt x="251" y="36"/>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5801000" y="2505500"/>
              <a:ext cx="7475" cy="7475"/>
            </a:xfrm>
            <a:custGeom>
              <a:avLst/>
              <a:gdLst/>
              <a:ahLst/>
              <a:cxnLst/>
              <a:rect l="l" t="t" r="r" b="b"/>
              <a:pathLst>
                <a:path w="299" h="299" extrusionOk="0">
                  <a:moveTo>
                    <a:pt x="168" y="0"/>
                  </a:moveTo>
                  <a:cubicBezTo>
                    <a:pt x="1" y="96"/>
                    <a:pt x="13" y="203"/>
                    <a:pt x="168" y="298"/>
                  </a:cubicBezTo>
                  <a:cubicBezTo>
                    <a:pt x="203" y="274"/>
                    <a:pt x="251" y="262"/>
                    <a:pt x="299" y="262"/>
                  </a:cubicBezTo>
                  <a:lnTo>
                    <a:pt x="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5704875" y="2587925"/>
              <a:ext cx="11025" cy="3325"/>
            </a:xfrm>
            <a:custGeom>
              <a:avLst/>
              <a:gdLst/>
              <a:ahLst/>
              <a:cxnLst/>
              <a:rect l="l" t="t" r="r" b="b"/>
              <a:pathLst>
                <a:path w="441" h="133" extrusionOk="0">
                  <a:moveTo>
                    <a:pt x="111" y="0"/>
                  </a:moveTo>
                  <a:cubicBezTo>
                    <a:pt x="74" y="0"/>
                    <a:pt x="37" y="1"/>
                    <a:pt x="0" y="1"/>
                  </a:cubicBezTo>
                  <a:lnTo>
                    <a:pt x="0" y="132"/>
                  </a:lnTo>
                  <a:cubicBezTo>
                    <a:pt x="95" y="132"/>
                    <a:pt x="191" y="127"/>
                    <a:pt x="289" y="127"/>
                  </a:cubicBezTo>
                  <a:cubicBezTo>
                    <a:pt x="339" y="127"/>
                    <a:pt x="389" y="128"/>
                    <a:pt x="441" y="132"/>
                  </a:cubicBezTo>
                  <a:cubicBezTo>
                    <a:pt x="350" y="14"/>
                    <a:pt x="231"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5719150" y="2587900"/>
              <a:ext cx="10750" cy="3950"/>
            </a:xfrm>
            <a:custGeom>
              <a:avLst/>
              <a:gdLst/>
              <a:ahLst/>
              <a:cxnLst/>
              <a:rect l="l" t="t" r="r" b="b"/>
              <a:pathLst>
                <a:path w="430" h="158" extrusionOk="0">
                  <a:moveTo>
                    <a:pt x="209" y="1"/>
                  </a:moveTo>
                  <a:cubicBezTo>
                    <a:pt x="139" y="1"/>
                    <a:pt x="69" y="42"/>
                    <a:pt x="1" y="121"/>
                  </a:cubicBezTo>
                  <a:cubicBezTo>
                    <a:pt x="144" y="121"/>
                    <a:pt x="286" y="133"/>
                    <a:pt x="429" y="157"/>
                  </a:cubicBezTo>
                  <a:cubicBezTo>
                    <a:pt x="361" y="51"/>
                    <a:pt x="285"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p:nvPr/>
          </p:nvSpPr>
          <p:spPr>
            <a:xfrm>
              <a:off x="5762325" y="2512350"/>
              <a:ext cx="10725" cy="3675"/>
            </a:xfrm>
            <a:custGeom>
              <a:avLst/>
              <a:gdLst/>
              <a:ahLst/>
              <a:cxnLst/>
              <a:rect l="l" t="t" r="r" b="b"/>
              <a:pathLst>
                <a:path w="429" h="147" extrusionOk="0">
                  <a:moveTo>
                    <a:pt x="0" y="0"/>
                  </a:moveTo>
                  <a:cubicBezTo>
                    <a:pt x="66" y="101"/>
                    <a:pt x="137" y="146"/>
                    <a:pt x="210" y="146"/>
                  </a:cubicBezTo>
                  <a:cubicBezTo>
                    <a:pt x="283" y="146"/>
                    <a:pt x="357" y="101"/>
                    <a:pt x="429" y="24"/>
                  </a:cubicBezTo>
                  <a:cubicBezTo>
                    <a:pt x="286" y="24"/>
                    <a:pt x="14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5819175" y="2559150"/>
              <a:ext cx="7450" cy="7700"/>
            </a:xfrm>
            <a:custGeom>
              <a:avLst/>
              <a:gdLst/>
              <a:ahLst/>
              <a:cxnLst/>
              <a:rect l="l" t="t" r="r" b="b"/>
              <a:pathLst>
                <a:path w="298" h="308" extrusionOk="0">
                  <a:moveTo>
                    <a:pt x="231" y="0"/>
                  </a:moveTo>
                  <a:cubicBezTo>
                    <a:pt x="209" y="0"/>
                    <a:pt x="185" y="3"/>
                    <a:pt x="155" y="9"/>
                  </a:cubicBezTo>
                  <a:cubicBezTo>
                    <a:pt x="107" y="57"/>
                    <a:pt x="60" y="117"/>
                    <a:pt x="0" y="140"/>
                  </a:cubicBezTo>
                  <a:cubicBezTo>
                    <a:pt x="12" y="188"/>
                    <a:pt x="12" y="236"/>
                    <a:pt x="12" y="271"/>
                  </a:cubicBezTo>
                  <a:cubicBezTo>
                    <a:pt x="60" y="295"/>
                    <a:pt x="107" y="307"/>
                    <a:pt x="155" y="307"/>
                  </a:cubicBezTo>
                  <a:cubicBezTo>
                    <a:pt x="274" y="236"/>
                    <a:pt x="298" y="128"/>
                    <a:pt x="298" y="9"/>
                  </a:cubicBezTo>
                  <a:cubicBezTo>
                    <a:pt x="274" y="3"/>
                    <a:pt x="253"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6121000" y="2580500"/>
              <a:ext cx="7450" cy="7175"/>
            </a:xfrm>
            <a:custGeom>
              <a:avLst/>
              <a:gdLst/>
              <a:ahLst/>
              <a:cxnLst/>
              <a:rect l="l" t="t" r="r" b="b"/>
              <a:pathLst>
                <a:path w="298" h="287" extrusionOk="0">
                  <a:moveTo>
                    <a:pt x="0" y="1"/>
                  </a:moveTo>
                  <a:lnTo>
                    <a:pt x="0" y="287"/>
                  </a:lnTo>
                  <a:lnTo>
                    <a:pt x="298" y="287"/>
                  </a:lnTo>
                  <a:cubicBezTo>
                    <a:pt x="238" y="156"/>
                    <a:pt x="143"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5916200" y="2429600"/>
              <a:ext cx="11050" cy="3750"/>
            </a:xfrm>
            <a:custGeom>
              <a:avLst/>
              <a:gdLst/>
              <a:ahLst/>
              <a:cxnLst/>
              <a:rect l="l" t="t" r="r" b="b"/>
              <a:pathLst>
                <a:path w="442" h="150" extrusionOk="0">
                  <a:moveTo>
                    <a:pt x="1" y="0"/>
                  </a:moveTo>
                  <a:cubicBezTo>
                    <a:pt x="72" y="102"/>
                    <a:pt x="144" y="149"/>
                    <a:pt x="216" y="149"/>
                  </a:cubicBezTo>
                  <a:cubicBezTo>
                    <a:pt x="289" y="149"/>
                    <a:pt x="364" y="102"/>
                    <a:pt x="441" y="12"/>
                  </a:cubicBezTo>
                  <a:cubicBezTo>
                    <a:pt x="286" y="12"/>
                    <a:pt x="144"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5253025" y="2376325"/>
              <a:ext cx="7475" cy="6575"/>
            </a:xfrm>
            <a:custGeom>
              <a:avLst/>
              <a:gdLst/>
              <a:ahLst/>
              <a:cxnLst/>
              <a:rect l="l" t="t" r="r" b="b"/>
              <a:pathLst>
                <a:path w="299" h="263" extrusionOk="0">
                  <a:moveTo>
                    <a:pt x="298" y="0"/>
                  </a:moveTo>
                  <a:cubicBezTo>
                    <a:pt x="96" y="0"/>
                    <a:pt x="1" y="83"/>
                    <a:pt x="1" y="262"/>
                  </a:cubicBezTo>
                  <a:cubicBezTo>
                    <a:pt x="131" y="202"/>
                    <a:pt x="239" y="131"/>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5570025" y="2441750"/>
              <a:ext cx="5975" cy="4075"/>
            </a:xfrm>
            <a:custGeom>
              <a:avLst/>
              <a:gdLst/>
              <a:ahLst/>
              <a:cxnLst/>
              <a:rect l="l" t="t" r="r" b="b"/>
              <a:pathLst>
                <a:path w="239" h="163" extrusionOk="0">
                  <a:moveTo>
                    <a:pt x="106" y="0"/>
                  </a:moveTo>
                  <a:cubicBezTo>
                    <a:pt x="85" y="0"/>
                    <a:pt x="62" y="8"/>
                    <a:pt x="36" y="26"/>
                  </a:cubicBezTo>
                  <a:cubicBezTo>
                    <a:pt x="13" y="38"/>
                    <a:pt x="1" y="122"/>
                    <a:pt x="13" y="133"/>
                  </a:cubicBezTo>
                  <a:cubicBezTo>
                    <a:pt x="34" y="154"/>
                    <a:pt x="55" y="162"/>
                    <a:pt x="76" y="162"/>
                  </a:cubicBezTo>
                  <a:cubicBezTo>
                    <a:pt x="127" y="162"/>
                    <a:pt x="180" y="118"/>
                    <a:pt x="239" y="110"/>
                  </a:cubicBezTo>
                  <a:cubicBezTo>
                    <a:pt x="197" y="43"/>
                    <a:pt x="156" y="0"/>
                    <a:pt x="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5320000" y="2491725"/>
              <a:ext cx="12525" cy="2475"/>
            </a:xfrm>
            <a:custGeom>
              <a:avLst/>
              <a:gdLst/>
              <a:ahLst/>
              <a:cxnLst/>
              <a:rect l="l" t="t" r="r" b="b"/>
              <a:pathLst>
                <a:path w="501" h="99" extrusionOk="0">
                  <a:moveTo>
                    <a:pt x="244" y="1"/>
                  </a:moveTo>
                  <a:cubicBezTo>
                    <a:pt x="166" y="1"/>
                    <a:pt x="86" y="31"/>
                    <a:pt x="0" y="99"/>
                  </a:cubicBezTo>
                  <a:lnTo>
                    <a:pt x="500" y="99"/>
                  </a:lnTo>
                  <a:cubicBezTo>
                    <a:pt x="413" y="37"/>
                    <a:pt x="330"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5323275" y="2500425"/>
              <a:ext cx="12225" cy="5125"/>
            </a:xfrm>
            <a:custGeom>
              <a:avLst/>
              <a:gdLst/>
              <a:ahLst/>
              <a:cxnLst/>
              <a:rect l="l" t="t" r="r" b="b"/>
              <a:pathLst>
                <a:path w="489" h="205" extrusionOk="0">
                  <a:moveTo>
                    <a:pt x="108" y="1"/>
                  </a:moveTo>
                  <a:cubicBezTo>
                    <a:pt x="81" y="1"/>
                    <a:pt x="54" y="13"/>
                    <a:pt x="24" y="37"/>
                  </a:cubicBezTo>
                  <a:cubicBezTo>
                    <a:pt x="0" y="96"/>
                    <a:pt x="12" y="156"/>
                    <a:pt x="60" y="203"/>
                  </a:cubicBezTo>
                  <a:cubicBezTo>
                    <a:pt x="96" y="203"/>
                    <a:pt x="133" y="205"/>
                    <a:pt x="170" y="205"/>
                  </a:cubicBezTo>
                  <a:cubicBezTo>
                    <a:pt x="283" y="205"/>
                    <a:pt x="399" y="191"/>
                    <a:pt x="489" y="84"/>
                  </a:cubicBezTo>
                  <a:cubicBezTo>
                    <a:pt x="381" y="61"/>
                    <a:pt x="298" y="49"/>
                    <a:pt x="191" y="37"/>
                  </a:cubicBezTo>
                  <a:cubicBezTo>
                    <a:pt x="161" y="13"/>
                    <a:pt x="134"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5"/>
            <p:cNvSpPr/>
            <p:nvPr/>
          </p:nvSpPr>
          <p:spPr>
            <a:xfrm>
              <a:off x="5312850" y="2310725"/>
              <a:ext cx="11925" cy="4400"/>
            </a:xfrm>
            <a:custGeom>
              <a:avLst/>
              <a:gdLst/>
              <a:ahLst/>
              <a:cxnLst/>
              <a:rect l="l" t="t" r="r" b="b"/>
              <a:pathLst>
                <a:path w="477" h="176" extrusionOk="0">
                  <a:moveTo>
                    <a:pt x="254" y="0"/>
                  </a:moveTo>
                  <a:cubicBezTo>
                    <a:pt x="234" y="0"/>
                    <a:pt x="213" y="6"/>
                    <a:pt x="191" y="17"/>
                  </a:cubicBezTo>
                  <a:cubicBezTo>
                    <a:pt x="132" y="29"/>
                    <a:pt x="60" y="40"/>
                    <a:pt x="1" y="64"/>
                  </a:cubicBezTo>
                  <a:cubicBezTo>
                    <a:pt x="106" y="151"/>
                    <a:pt x="235" y="175"/>
                    <a:pt x="375" y="175"/>
                  </a:cubicBezTo>
                  <a:cubicBezTo>
                    <a:pt x="408" y="175"/>
                    <a:pt x="442" y="174"/>
                    <a:pt x="477" y="171"/>
                  </a:cubicBezTo>
                  <a:cubicBezTo>
                    <a:pt x="417" y="124"/>
                    <a:pt x="370" y="76"/>
                    <a:pt x="322" y="29"/>
                  </a:cubicBezTo>
                  <a:cubicBezTo>
                    <a:pt x="302" y="9"/>
                    <a:pt x="279"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5"/>
            <p:cNvSpPr/>
            <p:nvPr/>
          </p:nvSpPr>
          <p:spPr>
            <a:xfrm>
              <a:off x="5374175" y="2318800"/>
              <a:ext cx="11325" cy="3450"/>
            </a:xfrm>
            <a:custGeom>
              <a:avLst/>
              <a:gdLst/>
              <a:ahLst/>
              <a:cxnLst/>
              <a:rect l="l" t="t" r="r" b="b"/>
              <a:pathLst>
                <a:path w="453" h="138" extrusionOk="0">
                  <a:moveTo>
                    <a:pt x="196" y="1"/>
                  </a:moveTo>
                  <a:cubicBezTo>
                    <a:pt x="133" y="1"/>
                    <a:pt x="67" y="13"/>
                    <a:pt x="0" y="27"/>
                  </a:cubicBezTo>
                  <a:cubicBezTo>
                    <a:pt x="86" y="113"/>
                    <a:pt x="187" y="137"/>
                    <a:pt x="290" y="137"/>
                  </a:cubicBezTo>
                  <a:cubicBezTo>
                    <a:pt x="345" y="137"/>
                    <a:pt x="399" y="130"/>
                    <a:pt x="453" y="122"/>
                  </a:cubicBezTo>
                  <a:cubicBezTo>
                    <a:pt x="381" y="29"/>
                    <a:pt x="292" y="1"/>
                    <a:pt x="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5328025" y="2311650"/>
              <a:ext cx="10750" cy="3600"/>
            </a:xfrm>
            <a:custGeom>
              <a:avLst/>
              <a:gdLst/>
              <a:ahLst/>
              <a:cxnLst/>
              <a:rect l="l" t="t" r="r" b="b"/>
              <a:pathLst>
                <a:path w="430" h="144" extrusionOk="0">
                  <a:moveTo>
                    <a:pt x="220" y="0"/>
                  </a:moveTo>
                  <a:cubicBezTo>
                    <a:pt x="150" y="0"/>
                    <a:pt x="78" y="45"/>
                    <a:pt x="1" y="134"/>
                  </a:cubicBezTo>
                  <a:cubicBezTo>
                    <a:pt x="78" y="140"/>
                    <a:pt x="153" y="143"/>
                    <a:pt x="224" y="143"/>
                  </a:cubicBezTo>
                  <a:cubicBezTo>
                    <a:pt x="296" y="143"/>
                    <a:pt x="364" y="140"/>
                    <a:pt x="430" y="134"/>
                  </a:cubicBezTo>
                  <a:cubicBezTo>
                    <a:pt x="358" y="45"/>
                    <a:pt x="290"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5367625" y="2509000"/>
              <a:ext cx="10750" cy="3375"/>
            </a:xfrm>
            <a:custGeom>
              <a:avLst/>
              <a:gdLst/>
              <a:ahLst/>
              <a:cxnLst/>
              <a:rect l="l" t="t" r="r" b="b"/>
              <a:pathLst>
                <a:path w="430" h="135" extrusionOk="0">
                  <a:moveTo>
                    <a:pt x="219" y="0"/>
                  </a:moveTo>
                  <a:cubicBezTo>
                    <a:pt x="146" y="0"/>
                    <a:pt x="72" y="45"/>
                    <a:pt x="0" y="134"/>
                  </a:cubicBezTo>
                  <a:lnTo>
                    <a:pt x="429" y="134"/>
                  </a:lnTo>
                  <a:cubicBezTo>
                    <a:pt x="364" y="45"/>
                    <a:pt x="292"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5"/>
            <p:cNvSpPr/>
            <p:nvPr/>
          </p:nvSpPr>
          <p:spPr>
            <a:xfrm>
              <a:off x="5439350" y="2497800"/>
              <a:ext cx="10150" cy="4150"/>
            </a:xfrm>
            <a:custGeom>
              <a:avLst/>
              <a:gdLst/>
              <a:ahLst/>
              <a:cxnLst/>
              <a:rect l="l" t="t" r="r" b="b"/>
              <a:pathLst>
                <a:path w="406" h="166" extrusionOk="0">
                  <a:moveTo>
                    <a:pt x="188" y="0"/>
                  </a:moveTo>
                  <a:cubicBezTo>
                    <a:pt x="124" y="0"/>
                    <a:pt x="63" y="12"/>
                    <a:pt x="1" y="35"/>
                  </a:cubicBezTo>
                  <a:cubicBezTo>
                    <a:pt x="48" y="82"/>
                    <a:pt x="108" y="130"/>
                    <a:pt x="144" y="166"/>
                  </a:cubicBezTo>
                  <a:cubicBezTo>
                    <a:pt x="251" y="154"/>
                    <a:pt x="358" y="142"/>
                    <a:pt x="406" y="46"/>
                  </a:cubicBezTo>
                  <a:cubicBezTo>
                    <a:pt x="330" y="15"/>
                    <a:pt x="258"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5"/>
            <p:cNvSpPr/>
            <p:nvPr/>
          </p:nvSpPr>
          <p:spPr>
            <a:xfrm>
              <a:off x="5435200" y="2423200"/>
              <a:ext cx="11625" cy="3450"/>
            </a:xfrm>
            <a:custGeom>
              <a:avLst/>
              <a:gdLst/>
              <a:ahLst/>
              <a:cxnLst/>
              <a:rect l="l" t="t" r="r" b="b"/>
              <a:pathLst>
                <a:path w="465" h="138" extrusionOk="0">
                  <a:moveTo>
                    <a:pt x="241" y="0"/>
                  </a:moveTo>
                  <a:cubicBezTo>
                    <a:pt x="160" y="0"/>
                    <a:pt x="80" y="46"/>
                    <a:pt x="0" y="113"/>
                  </a:cubicBezTo>
                  <a:cubicBezTo>
                    <a:pt x="155" y="113"/>
                    <a:pt x="310" y="137"/>
                    <a:pt x="464" y="137"/>
                  </a:cubicBezTo>
                  <a:cubicBezTo>
                    <a:pt x="390" y="40"/>
                    <a:pt x="315"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5"/>
            <p:cNvSpPr/>
            <p:nvPr/>
          </p:nvSpPr>
          <p:spPr>
            <a:xfrm>
              <a:off x="5436075" y="2429975"/>
              <a:ext cx="10450" cy="2925"/>
            </a:xfrm>
            <a:custGeom>
              <a:avLst/>
              <a:gdLst/>
              <a:ahLst/>
              <a:cxnLst/>
              <a:rect l="l" t="t" r="r" b="b"/>
              <a:pathLst>
                <a:path w="418" h="117" extrusionOk="0">
                  <a:moveTo>
                    <a:pt x="205" y="0"/>
                  </a:moveTo>
                  <a:cubicBezTo>
                    <a:pt x="135" y="0"/>
                    <a:pt x="66" y="39"/>
                    <a:pt x="1" y="116"/>
                  </a:cubicBezTo>
                  <a:lnTo>
                    <a:pt x="418" y="116"/>
                  </a:lnTo>
                  <a:cubicBezTo>
                    <a:pt x="346" y="39"/>
                    <a:pt x="275"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5"/>
            <p:cNvSpPr/>
            <p:nvPr/>
          </p:nvSpPr>
          <p:spPr>
            <a:xfrm>
              <a:off x="5676000" y="2423050"/>
              <a:ext cx="10725" cy="3600"/>
            </a:xfrm>
            <a:custGeom>
              <a:avLst/>
              <a:gdLst/>
              <a:ahLst/>
              <a:cxnLst/>
              <a:rect l="l" t="t" r="r" b="b"/>
              <a:pathLst>
                <a:path w="429" h="144" extrusionOk="0">
                  <a:moveTo>
                    <a:pt x="0" y="0"/>
                  </a:moveTo>
                  <a:lnTo>
                    <a:pt x="0" y="119"/>
                  </a:lnTo>
                  <a:cubicBezTo>
                    <a:pt x="48" y="119"/>
                    <a:pt x="107" y="143"/>
                    <a:pt x="143" y="143"/>
                  </a:cubicBezTo>
                  <a:cubicBezTo>
                    <a:pt x="262" y="119"/>
                    <a:pt x="369" y="108"/>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5"/>
            <p:cNvSpPr/>
            <p:nvPr/>
          </p:nvSpPr>
          <p:spPr>
            <a:xfrm>
              <a:off x="5607525" y="2584375"/>
              <a:ext cx="7475" cy="7475"/>
            </a:xfrm>
            <a:custGeom>
              <a:avLst/>
              <a:gdLst/>
              <a:ahLst/>
              <a:cxnLst/>
              <a:rect l="l" t="t" r="r" b="b"/>
              <a:pathLst>
                <a:path w="299" h="299" extrusionOk="0">
                  <a:moveTo>
                    <a:pt x="144" y="1"/>
                  </a:moveTo>
                  <a:lnTo>
                    <a:pt x="144" y="1"/>
                  </a:lnTo>
                  <a:cubicBezTo>
                    <a:pt x="1" y="96"/>
                    <a:pt x="13" y="203"/>
                    <a:pt x="168" y="298"/>
                  </a:cubicBezTo>
                  <a:cubicBezTo>
                    <a:pt x="203" y="274"/>
                    <a:pt x="251" y="274"/>
                    <a:pt x="299" y="262"/>
                  </a:cubicBezTo>
                  <a:lnTo>
                    <a:pt x="299" y="143"/>
                  </a:lnTo>
                  <a:cubicBezTo>
                    <a:pt x="239" y="96"/>
                    <a:pt x="191" y="3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5"/>
            <p:cNvSpPr/>
            <p:nvPr/>
          </p:nvSpPr>
          <p:spPr>
            <a:xfrm>
              <a:off x="5690575" y="2423050"/>
              <a:ext cx="10450" cy="3250"/>
            </a:xfrm>
            <a:custGeom>
              <a:avLst/>
              <a:gdLst/>
              <a:ahLst/>
              <a:cxnLst/>
              <a:rect l="l" t="t" r="r" b="b"/>
              <a:pathLst>
                <a:path w="418" h="130" extrusionOk="0">
                  <a:moveTo>
                    <a:pt x="1" y="0"/>
                  </a:moveTo>
                  <a:cubicBezTo>
                    <a:pt x="65" y="88"/>
                    <a:pt x="132" y="130"/>
                    <a:pt x="201" y="130"/>
                  </a:cubicBezTo>
                  <a:cubicBezTo>
                    <a:pt x="272" y="130"/>
                    <a:pt x="345" y="8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5"/>
            <p:cNvSpPr/>
            <p:nvPr/>
          </p:nvSpPr>
          <p:spPr>
            <a:xfrm>
              <a:off x="5303025" y="2415300"/>
              <a:ext cx="7175" cy="4625"/>
            </a:xfrm>
            <a:custGeom>
              <a:avLst/>
              <a:gdLst/>
              <a:ahLst/>
              <a:cxnLst/>
              <a:rect l="l" t="t" r="r" b="b"/>
              <a:pathLst>
                <a:path w="287" h="185" extrusionOk="0">
                  <a:moveTo>
                    <a:pt x="287" y="1"/>
                  </a:moveTo>
                  <a:cubicBezTo>
                    <a:pt x="203" y="13"/>
                    <a:pt x="108" y="13"/>
                    <a:pt x="1" y="13"/>
                  </a:cubicBezTo>
                  <a:cubicBezTo>
                    <a:pt x="60" y="72"/>
                    <a:pt x="120" y="120"/>
                    <a:pt x="179" y="179"/>
                  </a:cubicBezTo>
                  <a:cubicBezTo>
                    <a:pt x="190" y="183"/>
                    <a:pt x="201" y="184"/>
                    <a:pt x="213" y="184"/>
                  </a:cubicBezTo>
                  <a:cubicBezTo>
                    <a:pt x="241" y="184"/>
                    <a:pt x="270" y="176"/>
                    <a:pt x="287" y="167"/>
                  </a:cubicBezTo>
                  <a:lnTo>
                    <a:pt x="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5"/>
            <p:cNvSpPr/>
            <p:nvPr/>
          </p:nvSpPr>
          <p:spPr>
            <a:xfrm>
              <a:off x="5335475" y="2509800"/>
              <a:ext cx="7175" cy="3175"/>
            </a:xfrm>
            <a:custGeom>
              <a:avLst/>
              <a:gdLst/>
              <a:ahLst/>
              <a:cxnLst/>
              <a:rect l="l" t="t" r="r" b="b"/>
              <a:pathLst>
                <a:path w="287" h="127" extrusionOk="0">
                  <a:moveTo>
                    <a:pt x="136" y="0"/>
                  </a:moveTo>
                  <a:cubicBezTo>
                    <a:pt x="94" y="0"/>
                    <a:pt x="50" y="30"/>
                    <a:pt x="1" y="90"/>
                  </a:cubicBezTo>
                  <a:cubicBezTo>
                    <a:pt x="96" y="102"/>
                    <a:pt x="191" y="102"/>
                    <a:pt x="286" y="126"/>
                  </a:cubicBezTo>
                  <a:cubicBezTo>
                    <a:pt x="235" y="42"/>
                    <a:pt x="187"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5"/>
            <p:cNvSpPr/>
            <p:nvPr/>
          </p:nvSpPr>
          <p:spPr>
            <a:xfrm>
              <a:off x="5310175" y="2501025"/>
              <a:ext cx="8350" cy="4500"/>
            </a:xfrm>
            <a:custGeom>
              <a:avLst/>
              <a:gdLst/>
              <a:ahLst/>
              <a:cxnLst/>
              <a:rect l="l" t="t" r="r" b="b"/>
              <a:pathLst>
                <a:path w="334" h="180" extrusionOk="0">
                  <a:moveTo>
                    <a:pt x="12" y="1"/>
                  </a:moveTo>
                  <a:cubicBezTo>
                    <a:pt x="12" y="60"/>
                    <a:pt x="12" y="120"/>
                    <a:pt x="1" y="179"/>
                  </a:cubicBezTo>
                  <a:lnTo>
                    <a:pt x="286" y="179"/>
                  </a:lnTo>
                  <a:cubicBezTo>
                    <a:pt x="334" y="132"/>
                    <a:pt x="334" y="84"/>
                    <a:pt x="286" y="37"/>
                  </a:cubicBezTo>
                  <a:lnTo>
                    <a:pt x="155" y="1"/>
                  </a:lnTo>
                  <a:cubicBezTo>
                    <a:pt x="131" y="7"/>
                    <a:pt x="108" y="10"/>
                    <a:pt x="84" y="10"/>
                  </a:cubicBezTo>
                  <a:cubicBezTo>
                    <a:pt x="60" y="10"/>
                    <a:pt x="36" y="7"/>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5"/>
            <p:cNvSpPr/>
            <p:nvPr/>
          </p:nvSpPr>
          <p:spPr>
            <a:xfrm>
              <a:off x="5235175" y="2415600"/>
              <a:ext cx="3875" cy="8075"/>
            </a:xfrm>
            <a:custGeom>
              <a:avLst/>
              <a:gdLst/>
              <a:ahLst/>
              <a:cxnLst/>
              <a:rect l="l" t="t" r="r" b="b"/>
              <a:pathLst>
                <a:path w="155" h="323" extrusionOk="0">
                  <a:moveTo>
                    <a:pt x="131" y="1"/>
                  </a:moveTo>
                  <a:cubicBezTo>
                    <a:pt x="12" y="84"/>
                    <a:pt x="0" y="203"/>
                    <a:pt x="12" y="322"/>
                  </a:cubicBezTo>
                  <a:cubicBezTo>
                    <a:pt x="60" y="275"/>
                    <a:pt x="119" y="215"/>
                    <a:pt x="155" y="155"/>
                  </a:cubicBezTo>
                  <a:cubicBezTo>
                    <a:pt x="143" y="108"/>
                    <a:pt x="143" y="4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5"/>
            <p:cNvSpPr/>
            <p:nvPr/>
          </p:nvSpPr>
          <p:spPr>
            <a:xfrm>
              <a:off x="5267025" y="2340600"/>
              <a:ext cx="4175" cy="6575"/>
            </a:xfrm>
            <a:custGeom>
              <a:avLst/>
              <a:gdLst/>
              <a:ahLst/>
              <a:cxnLst/>
              <a:rect l="l" t="t" r="r" b="b"/>
              <a:pathLst>
                <a:path w="167" h="263" extrusionOk="0">
                  <a:moveTo>
                    <a:pt x="167" y="0"/>
                  </a:moveTo>
                  <a:lnTo>
                    <a:pt x="167" y="0"/>
                  </a:lnTo>
                  <a:cubicBezTo>
                    <a:pt x="48" y="48"/>
                    <a:pt x="0" y="143"/>
                    <a:pt x="0" y="262"/>
                  </a:cubicBezTo>
                  <a:cubicBezTo>
                    <a:pt x="119" y="227"/>
                    <a:pt x="167" y="119"/>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5"/>
            <p:cNvSpPr/>
            <p:nvPr/>
          </p:nvSpPr>
          <p:spPr>
            <a:xfrm>
              <a:off x="5826600" y="2511300"/>
              <a:ext cx="7775" cy="4300"/>
            </a:xfrm>
            <a:custGeom>
              <a:avLst/>
              <a:gdLst/>
              <a:ahLst/>
              <a:cxnLst/>
              <a:rect l="l" t="t" r="r" b="b"/>
              <a:pathLst>
                <a:path w="311" h="172" extrusionOk="0">
                  <a:moveTo>
                    <a:pt x="165" y="1"/>
                  </a:moveTo>
                  <a:cubicBezTo>
                    <a:pt x="117" y="1"/>
                    <a:pt x="66" y="18"/>
                    <a:pt x="13" y="54"/>
                  </a:cubicBezTo>
                  <a:lnTo>
                    <a:pt x="1" y="78"/>
                  </a:lnTo>
                  <a:cubicBezTo>
                    <a:pt x="53" y="142"/>
                    <a:pt x="105" y="172"/>
                    <a:pt x="156" y="172"/>
                  </a:cubicBezTo>
                  <a:cubicBezTo>
                    <a:pt x="210" y="172"/>
                    <a:pt x="262" y="139"/>
                    <a:pt x="310" y="78"/>
                  </a:cubicBezTo>
                  <a:lnTo>
                    <a:pt x="299" y="54"/>
                  </a:lnTo>
                  <a:cubicBezTo>
                    <a:pt x="257" y="18"/>
                    <a:pt x="212"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5"/>
            <p:cNvSpPr/>
            <p:nvPr/>
          </p:nvSpPr>
          <p:spPr>
            <a:xfrm>
              <a:off x="5787325" y="2512950"/>
              <a:ext cx="7450" cy="2475"/>
            </a:xfrm>
            <a:custGeom>
              <a:avLst/>
              <a:gdLst/>
              <a:ahLst/>
              <a:cxnLst/>
              <a:rect l="l" t="t" r="r" b="b"/>
              <a:pathLst>
                <a:path w="298" h="99" extrusionOk="0">
                  <a:moveTo>
                    <a:pt x="0" y="0"/>
                  </a:moveTo>
                  <a:cubicBezTo>
                    <a:pt x="48" y="66"/>
                    <a:pt x="95" y="98"/>
                    <a:pt x="145" y="98"/>
                  </a:cubicBezTo>
                  <a:cubicBezTo>
                    <a:pt x="194" y="98"/>
                    <a:pt x="244" y="6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5"/>
            <p:cNvSpPr/>
            <p:nvPr/>
          </p:nvSpPr>
          <p:spPr>
            <a:xfrm>
              <a:off x="5862325" y="2426025"/>
              <a:ext cx="7475" cy="4500"/>
            </a:xfrm>
            <a:custGeom>
              <a:avLst/>
              <a:gdLst/>
              <a:ahLst/>
              <a:cxnLst/>
              <a:rect l="l" t="t" r="r" b="b"/>
              <a:pathLst>
                <a:path w="299" h="180" extrusionOk="0">
                  <a:moveTo>
                    <a:pt x="1" y="0"/>
                  </a:moveTo>
                  <a:lnTo>
                    <a:pt x="1" y="0"/>
                  </a:lnTo>
                  <a:cubicBezTo>
                    <a:pt x="60" y="60"/>
                    <a:pt x="108" y="119"/>
                    <a:pt x="167" y="179"/>
                  </a:cubicBezTo>
                  <a:cubicBezTo>
                    <a:pt x="215" y="167"/>
                    <a:pt x="251" y="155"/>
                    <a:pt x="298" y="155"/>
                  </a:cubicBezTo>
                  <a:lnTo>
                    <a:pt x="298" y="24"/>
                  </a:lnTo>
                  <a:cubicBezTo>
                    <a:pt x="191" y="24"/>
                    <a:pt x="108"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5"/>
            <p:cNvSpPr/>
            <p:nvPr/>
          </p:nvSpPr>
          <p:spPr>
            <a:xfrm>
              <a:off x="5564975" y="2504900"/>
              <a:ext cx="6875" cy="3125"/>
            </a:xfrm>
            <a:custGeom>
              <a:avLst/>
              <a:gdLst/>
              <a:ahLst/>
              <a:cxnLst/>
              <a:rect l="l" t="t" r="r" b="b"/>
              <a:pathLst>
                <a:path w="275" h="125" extrusionOk="0">
                  <a:moveTo>
                    <a:pt x="0" y="1"/>
                  </a:moveTo>
                  <a:lnTo>
                    <a:pt x="0" y="1"/>
                  </a:lnTo>
                  <a:cubicBezTo>
                    <a:pt x="51" y="83"/>
                    <a:pt x="98" y="125"/>
                    <a:pt x="145" y="125"/>
                  </a:cubicBezTo>
                  <a:cubicBezTo>
                    <a:pt x="187" y="125"/>
                    <a:pt x="229" y="92"/>
                    <a:pt x="274" y="24"/>
                  </a:cubicBezTo>
                  <a:cubicBezTo>
                    <a:pt x="179" y="24"/>
                    <a:pt x="96"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5"/>
            <p:cNvSpPr/>
            <p:nvPr/>
          </p:nvSpPr>
          <p:spPr>
            <a:xfrm>
              <a:off x="5694150" y="2580200"/>
              <a:ext cx="4800" cy="3500"/>
            </a:xfrm>
            <a:custGeom>
              <a:avLst/>
              <a:gdLst/>
              <a:ahLst/>
              <a:cxnLst/>
              <a:rect l="l" t="t" r="r" b="b"/>
              <a:pathLst>
                <a:path w="192" h="140" extrusionOk="0">
                  <a:moveTo>
                    <a:pt x="120" y="1"/>
                  </a:moveTo>
                  <a:cubicBezTo>
                    <a:pt x="72" y="1"/>
                    <a:pt x="48" y="13"/>
                    <a:pt x="1" y="13"/>
                  </a:cubicBezTo>
                  <a:cubicBezTo>
                    <a:pt x="26" y="88"/>
                    <a:pt x="62" y="139"/>
                    <a:pt x="114" y="139"/>
                  </a:cubicBezTo>
                  <a:cubicBezTo>
                    <a:pt x="137" y="139"/>
                    <a:pt x="162" y="130"/>
                    <a:pt x="191" y="108"/>
                  </a:cubicBezTo>
                  <a:cubicBezTo>
                    <a:pt x="191" y="108"/>
                    <a:pt x="155"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5"/>
            <p:cNvSpPr/>
            <p:nvPr/>
          </p:nvSpPr>
          <p:spPr>
            <a:xfrm>
              <a:off x="5629550" y="2617125"/>
              <a:ext cx="6875" cy="2625"/>
            </a:xfrm>
            <a:custGeom>
              <a:avLst/>
              <a:gdLst/>
              <a:ahLst/>
              <a:cxnLst/>
              <a:rect l="l" t="t" r="r" b="b"/>
              <a:pathLst>
                <a:path w="275" h="105" extrusionOk="0">
                  <a:moveTo>
                    <a:pt x="275" y="0"/>
                  </a:moveTo>
                  <a:cubicBezTo>
                    <a:pt x="191" y="0"/>
                    <a:pt x="96" y="0"/>
                    <a:pt x="1" y="12"/>
                  </a:cubicBezTo>
                  <a:cubicBezTo>
                    <a:pt x="46" y="75"/>
                    <a:pt x="92" y="105"/>
                    <a:pt x="136" y="105"/>
                  </a:cubicBezTo>
                  <a:cubicBezTo>
                    <a:pt x="184" y="105"/>
                    <a:pt x="231" y="69"/>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5"/>
            <p:cNvSpPr/>
            <p:nvPr/>
          </p:nvSpPr>
          <p:spPr>
            <a:xfrm>
              <a:off x="5640275" y="2616375"/>
              <a:ext cx="8650" cy="3450"/>
            </a:xfrm>
            <a:custGeom>
              <a:avLst/>
              <a:gdLst/>
              <a:ahLst/>
              <a:cxnLst/>
              <a:rect l="l" t="t" r="r" b="b"/>
              <a:pathLst>
                <a:path w="346" h="138" extrusionOk="0">
                  <a:moveTo>
                    <a:pt x="67" y="0"/>
                  </a:moveTo>
                  <a:cubicBezTo>
                    <a:pt x="45" y="0"/>
                    <a:pt x="23" y="2"/>
                    <a:pt x="1" y="6"/>
                  </a:cubicBezTo>
                  <a:cubicBezTo>
                    <a:pt x="51" y="108"/>
                    <a:pt x="132" y="137"/>
                    <a:pt x="226" y="137"/>
                  </a:cubicBezTo>
                  <a:cubicBezTo>
                    <a:pt x="264" y="137"/>
                    <a:pt x="304" y="132"/>
                    <a:pt x="346" y="125"/>
                  </a:cubicBezTo>
                  <a:cubicBezTo>
                    <a:pt x="267" y="47"/>
                    <a:pt x="172"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5"/>
            <p:cNvSpPr/>
            <p:nvPr/>
          </p:nvSpPr>
          <p:spPr>
            <a:xfrm>
              <a:off x="5405125" y="2398350"/>
              <a:ext cx="3600" cy="2100"/>
            </a:xfrm>
            <a:custGeom>
              <a:avLst/>
              <a:gdLst/>
              <a:ahLst/>
              <a:cxnLst/>
              <a:rect l="l" t="t" r="r" b="b"/>
              <a:pathLst>
                <a:path w="144" h="84" extrusionOk="0">
                  <a:moveTo>
                    <a:pt x="48" y="0"/>
                  </a:moveTo>
                  <a:lnTo>
                    <a:pt x="1" y="36"/>
                  </a:lnTo>
                  <a:cubicBezTo>
                    <a:pt x="24" y="60"/>
                    <a:pt x="72" y="72"/>
                    <a:pt x="108" y="83"/>
                  </a:cubicBezTo>
                  <a:cubicBezTo>
                    <a:pt x="120" y="83"/>
                    <a:pt x="132" y="60"/>
                    <a:pt x="143" y="36"/>
                  </a:cubicBezTo>
                  <a:cubicBezTo>
                    <a:pt x="120" y="24"/>
                    <a:pt x="72"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5"/>
            <p:cNvSpPr/>
            <p:nvPr/>
          </p:nvSpPr>
          <p:spPr>
            <a:xfrm>
              <a:off x="5884350" y="2638325"/>
              <a:ext cx="7175" cy="2700"/>
            </a:xfrm>
            <a:custGeom>
              <a:avLst/>
              <a:gdLst/>
              <a:ahLst/>
              <a:cxnLst/>
              <a:rect l="l" t="t" r="r" b="b"/>
              <a:pathLst>
                <a:path w="287" h="108" extrusionOk="0">
                  <a:moveTo>
                    <a:pt x="135" y="1"/>
                  </a:moveTo>
                  <a:cubicBezTo>
                    <a:pt x="87" y="1"/>
                    <a:pt x="42" y="4"/>
                    <a:pt x="1" y="9"/>
                  </a:cubicBezTo>
                  <a:cubicBezTo>
                    <a:pt x="42" y="75"/>
                    <a:pt x="90" y="108"/>
                    <a:pt x="139" y="108"/>
                  </a:cubicBezTo>
                  <a:cubicBezTo>
                    <a:pt x="188" y="108"/>
                    <a:pt x="239" y="75"/>
                    <a:pt x="286" y="9"/>
                  </a:cubicBezTo>
                  <a:cubicBezTo>
                    <a:pt x="233" y="4"/>
                    <a:pt x="182"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5"/>
            <p:cNvSpPr/>
            <p:nvPr/>
          </p:nvSpPr>
          <p:spPr>
            <a:xfrm>
              <a:off x="5428650" y="2426925"/>
              <a:ext cx="3600" cy="6575"/>
            </a:xfrm>
            <a:custGeom>
              <a:avLst/>
              <a:gdLst/>
              <a:ahLst/>
              <a:cxnLst/>
              <a:rect l="l" t="t" r="r" b="b"/>
              <a:pathLst>
                <a:path w="144" h="263" extrusionOk="0">
                  <a:moveTo>
                    <a:pt x="143" y="0"/>
                  </a:moveTo>
                  <a:cubicBezTo>
                    <a:pt x="95" y="0"/>
                    <a:pt x="36" y="0"/>
                    <a:pt x="0" y="12"/>
                  </a:cubicBezTo>
                  <a:lnTo>
                    <a:pt x="0" y="250"/>
                  </a:lnTo>
                  <a:cubicBezTo>
                    <a:pt x="36" y="250"/>
                    <a:pt x="95" y="262"/>
                    <a:pt x="143" y="262"/>
                  </a:cubicBez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5"/>
            <p:cNvSpPr/>
            <p:nvPr/>
          </p:nvSpPr>
          <p:spPr>
            <a:xfrm>
              <a:off x="5463775" y="2425800"/>
              <a:ext cx="7450" cy="3425"/>
            </a:xfrm>
            <a:custGeom>
              <a:avLst/>
              <a:gdLst/>
              <a:ahLst/>
              <a:cxnLst/>
              <a:rect l="l" t="t" r="r" b="b"/>
              <a:pathLst>
                <a:path w="298" h="137" extrusionOk="0">
                  <a:moveTo>
                    <a:pt x="91" y="0"/>
                  </a:moveTo>
                  <a:cubicBezTo>
                    <a:pt x="62" y="0"/>
                    <a:pt x="32" y="3"/>
                    <a:pt x="0" y="9"/>
                  </a:cubicBezTo>
                  <a:cubicBezTo>
                    <a:pt x="43" y="94"/>
                    <a:pt x="103" y="137"/>
                    <a:pt x="182" y="137"/>
                  </a:cubicBezTo>
                  <a:cubicBezTo>
                    <a:pt x="214" y="137"/>
                    <a:pt x="248" y="130"/>
                    <a:pt x="286" y="117"/>
                  </a:cubicBezTo>
                  <a:lnTo>
                    <a:pt x="298" y="57"/>
                  </a:lnTo>
                  <a:cubicBezTo>
                    <a:pt x="237" y="22"/>
                    <a:pt x="169"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5"/>
            <p:cNvSpPr/>
            <p:nvPr/>
          </p:nvSpPr>
          <p:spPr>
            <a:xfrm>
              <a:off x="5456325" y="2547950"/>
              <a:ext cx="4200" cy="4600"/>
            </a:xfrm>
            <a:custGeom>
              <a:avLst/>
              <a:gdLst/>
              <a:ahLst/>
              <a:cxnLst/>
              <a:rect l="l" t="t" r="r" b="b"/>
              <a:pathLst>
                <a:path w="168" h="184" extrusionOk="0">
                  <a:moveTo>
                    <a:pt x="72" y="0"/>
                  </a:moveTo>
                  <a:cubicBezTo>
                    <a:pt x="61" y="0"/>
                    <a:pt x="49" y="2"/>
                    <a:pt x="36" y="5"/>
                  </a:cubicBezTo>
                  <a:cubicBezTo>
                    <a:pt x="48" y="65"/>
                    <a:pt x="0" y="172"/>
                    <a:pt x="120" y="184"/>
                  </a:cubicBezTo>
                  <a:cubicBezTo>
                    <a:pt x="120" y="184"/>
                    <a:pt x="155" y="76"/>
                    <a:pt x="167" y="29"/>
                  </a:cubicBezTo>
                  <a:cubicBezTo>
                    <a:pt x="132" y="11"/>
                    <a:pt x="104"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5"/>
            <p:cNvSpPr/>
            <p:nvPr/>
          </p:nvSpPr>
          <p:spPr>
            <a:xfrm>
              <a:off x="5611100" y="2584375"/>
              <a:ext cx="3900" cy="3600"/>
            </a:xfrm>
            <a:custGeom>
              <a:avLst/>
              <a:gdLst/>
              <a:ahLst/>
              <a:cxnLst/>
              <a:rect l="l" t="t" r="r" b="b"/>
              <a:pathLst>
                <a:path w="156" h="144" extrusionOk="0">
                  <a:moveTo>
                    <a:pt x="1" y="1"/>
                  </a:moveTo>
                  <a:lnTo>
                    <a:pt x="156" y="143"/>
                  </a:lnTo>
                  <a:cubicBezTo>
                    <a:pt x="108" y="96"/>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5"/>
            <p:cNvSpPr/>
            <p:nvPr/>
          </p:nvSpPr>
          <p:spPr>
            <a:xfrm>
              <a:off x="5227725" y="2417700"/>
              <a:ext cx="2100" cy="1500"/>
            </a:xfrm>
            <a:custGeom>
              <a:avLst/>
              <a:gdLst/>
              <a:ahLst/>
              <a:cxnLst/>
              <a:rect l="l" t="t" r="r" b="b"/>
              <a:pathLst>
                <a:path w="84" h="60" extrusionOk="0">
                  <a:moveTo>
                    <a:pt x="24" y="0"/>
                  </a:moveTo>
                  <a:cubicBezTo>
                    <a:pt x="24" y="0"/>
                    <a:pt x="12" y="36"/>
                    <a:pt x="0" y="60"/>
                  </a:cubicBezTo>
                  <a:cubicBezTo>
                    <a:pt x="72" y="36"/>
                    <a:pt x="84" y="12"/>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5"/>
            <p:cNvSpPr/>
            <p:nvPr/>
          </p:nvSpPr>
          <p:spPr>
            <a:xfrm>
              <a:off x="5242600" y="2351300"/>
              <a:ext cx="3300" cy="3900"/>
            </a:xfrm>
            <a:custGeom>
              <a:avLst/>
              <a:gdLst/>
              <a:ahLst/>
              <a:cxnLst/>
              <a:rect l="l" t="t" r="r" b="b"/>
              <a:pathLst>
                <a:path w="132" h="156" extrusionOk="0">
                  <a:moveTo>
                    <a:pt x="132" y="1"/>
                  </a:moveTo>
                  <a:lnTo>
                    <a:pt x="132" y="1"/>
                  </a:lnTo>
                  <a:cubicBezTo>
                    <a:pt x="60" y="13"/>
                    <a:pt x="13" y="72"/>
                    <a:pt x="1" y="156"/>
                  </a:cubicBezTo>
                  <a:cubicBezTo>
                    <a:pt x="84" y="132"/>
                    <a:pt x="132" y="72"/>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5"/>
            <p:cNvSpPr/>
            <p:nvPr/>
          </p:nvSpPr>
          <p:spPr>
            <a:xfrm>
              <a:off x="5253025" y="2340300"/>
              <a:ext cx="4775" cy="3600"/>
            </a:xfrm>
            <a:custGeom>
              <a:avLst/>
              <a:gdLst/>
              <a:ahLst/>
              <a:cxnLst/>
              <a:rect l="l" t="t" r="r" b="b"/>
              <a:pathLst>
                <a:path w="191" h="144" extrusionOk="0">
                  <a:moveTo>
                    <a:pt x="143" y="0"/>
                  </a:moveTo>
                  <a:lnTo>
                    <a:pt x="143" y="0"/>
                  </a:lnTo>
                  <a:cubicBezTo>
                    <a:pt x="72" y="24"/>
                    <a:pt x="12" y="72"/>
                    <a:pt x="1" y="143"/>
                  </a:cubicBezTo>
                  <a:cubicBezTo>
                    <a:pt x="36" y="143"/>
                    <a:pt x="84" y="143"/>
                    <a:pt x="131" y="131"/>
                  </a:cubicBezTo>
                  <a:cubicBezTo>
                    <a:pt x="191" y="84"/>
                    <a:pt x="191"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5"/>
            <p:cNvSpPr/>
            <p:nvPr/>
          </p:nvSpPr>
          <p:spPr>
            <a:xfrm>
              <a:off x="5249150" y="2344175"/>
              <a:ext cx="3900" cy="3600"/>
            </a:xfrm>
            <a:custGeom>
              <a:avLst/>
              <a:gdLst/>
              <a:ahLst/>
              <a:cxnLst/>
              <a:rect l="l" t="t" r="r" b="b"/>
              <a:pathLst>
                <a:path w="156" h="144" extrusionOk="0">
                  <a:moveTo>
                    <a:pt x="156" y="0"/>
                  </a:moveTo>
                  <a:lnTo>
                    <a:pt x="156" y="0"/>
                  </a:lnTo>
                  <a:cubicBezTo>
                    <a:pt x="72" y="24"/>
                    <a:pt x="36" y="60"/>
                    <a:pt x="1" y="143"/>
                  </a:cubicBezTo>
                  <a:cubicBezTo>
                    <a:pt x="96" y="119"/>
                    <a:pt x="132" y="8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5"/>
            <p:cNvSpPr/>
            <p:nvPr/>
          </p:nvSpPr>
          <p:spPr>
            <a:xfrm>
              <a:off x="5245875" y="2347750"/>
              <a:ext cx="3300" cy="3575"/>
            </a:xfrm>
            <a:custGeom>
              <a:avLst/>
              <a:gdLst/>
              <a:ahLst/>
              <a:cxnLst/>
              <a:rect l="l" t="t" r="r" b="b"/>
              <a:pathLst>
                <a:path w="132" h="143" extrusionOk="0">
                  <a:moveTo>
                    <a:pt x="132" y="0"/>
                  </a:moveTo>
                  <a:cubicBezTo>
                    <a:pt x="60" y="12"/>
                    <a:pt x="13" y="72"/>
                    <a:pt x="1" y="143"/>
                  </a:cubicBezTo>
                  <a:cubicBezTo>
                    <a:pt x="48" y="83"/>
                    <a:pt x="84"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5"/>
            <p:cNvSpPr/>
            <p:nvPr/>
          </p:nvSpPr>
          <p:spPr>
            <a:xfrm>
              <a:off x="5363450" y="2512350"/>
              <a:ext cx="4200" cy="3000"/>
            </a:xfrm>
            <a:custGeom>
              <a:avLst/>
              <a:gdLst/>
              <a:ahLst/>
              <a:cxnLst/>
              <a:rect l="l" t="t" r="r" b="b"/>
              <a:pathLst>
                <a:path w="168" h="120" extrusionOk="0">
                  <a:moveTo>
                    <a:pt x="167" y="0"/>
                  </a:moveTo>
                  <a:cubicBezTo>
                    <a:pt x="108" y="0"/>
                    <a:pt x="60" y="24"/>
                    <a:pt x="1" y="24"/>
                  </a:cubicBezTo>
                  <a:cubicBezTo>
                    <a:pt x="60" y="60"/>
                    <a:pt x="108" y="95"/>
                    <a:pt x="144" y="119"/>
                  </a:cubicBezTo>
                  <a:cubicBezTo>
                    <a:pt x="144" y="84"/>
                    <a:pt x="167"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5"/>
            <p:cNvSpPr/>
            <p:nvPr/>
          </p:nvSpPr>
          <p:spPr>
            <a:xfrm>
              <a:off x="5374475" y="2494475"/>
              <a:ext cx="3900" cy="2025"/>
            </a:xfrm>
            <a:custGeom>
              <a:avLst/>
              <a:gdLst/>
              <a:ahLst/>
              <a:cxnLst/>
              <a:rect l="l" t="t" r="r" b="b"/>
              <a:pathLst>
                <a:path w="156" h="81" extrusionOk="0">
                  <a:moveTo>
                    <a:pt x="0" y="1"/>
                  </a:moveTo>
                  <a:cubicBezTo>
                    <a:pt x="24" y="37"/>
                    <a:pt x="36" y="48"/>
                    <a:pt x="48" y="60"/>
                  </a:cubicBezTo>
                  <a:cubicBezTo>
                    <a:pt x="66" y="74"/>
                    <a:pt x="84" y="80"/>
                    <a:pt x="100" y="80"/>
                  </a:cubicBezTo>
                  <a:cubicBezTo>
                    <a:pt x="126" y="80"/>
                    <a:pt x="148" y="62"/>
                    <a:pt x="155" y="25"/>
                  </a:cubicBezTo>
                  <a:cubicBezTo>
                    <a:pt x="107" y="1"/>
                    <a:pt x="6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5"/>
            <p:cNvSpPr/>
            <p:nvPr/>
          </p:nvSpPr>
          <p:spPr>
            <a:xfrm>
              <a:off x="5278325" y="2379300"/>
              <a:ext cx="3300" cy="2675"/>
            </a:xfrm>
            <a:custGeom>
              <a:avLst/>
              <a:gdLst/>
              <a:ahLst/>
              <a:cxnLst/>
              <a:rect l="l" t="t" r="r" b="b"/>
              <a:pathLst>
                <a:path w="132" h="107" extrusionOk="0">
                  <a:moveTo>
                    <a:pt x="1" y="0"/>
                  </a:moveTo>
                  <a:cubicBezTo>
                    <a:pt x="15" y="51"/>
                    <a:pt x="34" y="107"/>
                    <a:pt x="63" y="107"/>
                  </a:cubicBezTo>
                  <a:cubicBezTo>
                    <a:pt x="81" y="107"/>
                    <a:pt x="104" y="84"/>
                    <a:pt x="132" y="24"/>
                  </a:cubicBezTo>
                  <a:cubicBezTo>
                    <a:pt x="84" y="0"/>
                    <a:pt x="3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5"/>
            <p:cNvSpPr/>
            <p:nvPr/>
          </p:nvSpPr>
          <p:spPr>
            <a:xfrm>
              <a:off x="5262550" y="2331675"/>
              <a:ext cx="5675" cy="5975"/>
            </a:xfrm>
            <a:custGeom>
              <a:avLst/>
              <a:gdLst/>
              <a:ahLst/>
              <a:cxnLst/>
              <a:rect l="l" t="t" r="r" b="b"/>
              <a:pathLst>
                <a:path w="227" h="239" extrusionOk="0">
                  <a:moveTo>
                    <a:pt x="155" y="0"/>
                  </a:moveTo>
                  <a:cubicBezTo>
                    <a:pt x="120" y="12"/>
                    <a:pt x="96" y="48"/>
                    <a:pt x="60" y="60"/>
                  </a:cubicBezTo>
                  <a:cubicBezTo>
                    <a:pt x="12" y="107"/>
                    <a:pt x="1" y="143"/>
                    <a:pt x="1" y="203"/>
                  </a:cubicBezTo>
                  <a:cubicBezTo>
                    <a:pt x="12" y="226"/>
                    <a:pt x="48" y="226"/>
                    <a:pt x="72" y="238"/>
                  </a:cubicBezTo>
                  <a:cubicBezTo>
                    <a:pt x="131" y="191"/>
                    <a:pt x="179" y="131"/>
                    <a:pt x="227" y="84"/>
                  </a:cubicBezTo>
                  <a:cubicBezTo>
                    <a:pt x="191" y="60"/>
                    <a:pt x="16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5"/>
            <p:cNvSpPr/>
            <p:nvPr/>
          </p:nvSpPr>
          <p:spPr>
            <a:xfrm>
              <a:off x="5258975" y="2335825"/>
              <a:ext cx="5375" cy="5400"/>
            </a:xfrm>
            <a:custGeom>
              <a:avLst/>
              <a:gdLst/>
              <a:ahLst/>
              <a:cxnLst/>
              <a:rect l="l" t="t" r="r" b="b"/>
              <a:pathLst>
                <a:path w="215" h="216" extrusionOk="0">
                  <a:moveTo>
                    <a:pt x="144" y="1"/>
                  </a:moveTo>
                  <a:cubicBezTo>
                    <a:pt x="120" y="1"/>
                    <a:pt x="84" y="13"/>
                    <a:pt x="60" y="37"/>
                  </a:cubicBezTo>
                  <a:cubicBezTo>
                    <a:pt x="13" y="84"/>
                    <a:pt x="1" y="132"/>
                    <a:pt x="1" y="191"/>
                  </a:cubicBezTo>
                  <a:cubicBezTo>
                    <a:pt x="13" y="203"/>
                    <a:pt x="36" y="203"/>
                    <a:pt x="72" y="215"/>
                  </a:cubicBezTo>
                  <a:lnTo>
                    <a:pt x="215" y="72"/>
                  </a:lnTo>
                  <a:lnTo>
                    <a:pt x="191" y="25"/>
                  </a:lnTo>
                  <a:cubicBezTo>
                    <a:pt x="191" y="13"/>
                    <a:pt x="17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5"/>
            <p:cNvSpPr/>
            <p:nvPr/>
          </p:nvSpPr>
          <p:spPr>
            <a:xfrm>
              <a:off x="5256300" y="2339400"/>
              <a:ext cx="4500" cy="4500"/>
            </a:xfrm>
            <a:custGeom>
              <a:avLst/>
              <a:gdLst/>
              <a:ahLst/>
              <a:cxnLst/>
              <a:rect l="l" t="t" r="r" b="b"/>
              <a:pathLst>
                <a:path w="180" h="180" extrusionOk="0">
                  <a:moveTo>
                    <a:pt x="108" y="1"/>
                  </a:moveTo>
                  <a:cubicBezTo>
                    <a:pt x="72" y="1"/>
                    <a:pt x="48" y="13"/>
                    <a:pt x="12" y="48"/>
                  </a:cubicBezTo>
                  <a:cubicBezTo>
                    <a:pt x="12" y="84"/>
                    <a:pt x="12" y="132"/>
                    <a:pt x="0" y="179"/>
                  </a:cubicBezTo>
                  <a:cubicBezTo>
                    <a:pt x="60" y="132"/>
                    <a:pt x="120" y="108"/>
                    <a:pt x="179" y="72"/>
                  </a:cubicBezTo>
                  <a:lnTo>
                    <a:pt x="143" y="36"/>
                  </a:lnTo>
                  <a:cubicBezTo>
                    <a:pt x="143" y="13"/>
                    <a:pt x="131"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5"/>
            <p:cNvSpPr/>
            <p:nvPr/>
          </p:nvSpPr>
          <p:spPr>
            <a:xfrm>
              <a:off x="5274450" y="2333150"/>
              <a:ext cx="3300" cy="3600"/>
            </a:xfrm>
            <a:custGeom>
              <a:avLst/>
              <a:gdLst/>
              <a:ahLst/>
              <a:cxnLst/>
              <a:rect l="l" t="t" r="r" b="b"/>
              <a:pathLst>
                <a:path w="132" h="144" extrusionOk="0">
                  <a:moveTo>
                    <a:pt x="132" y="1"/>
                  </a:moveTo>
                  <a:lnTo>
                    <a:pt x="132" y="1"/>
                  </a:lnTo>
                  <a:cubicBezTo>
                    <a:pt x="60" y="13"/>
                    <a:pt x="13" y="72"/>
                    <a:pt x="1" y="144"/>
                  </a:cubicBezTo>
                  <a:cubicBezTo>
                    <a:pt x="72" y="132"/>
                    <a:pt x="120" y="72"/>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5"/>
            <p:cNvSpPr/>
            <p:nvPr/>
          </p:nvSpPr>
          <p:spPr>
            <a:xfrm>
              <a:off x="5269700" y="2325600"/>
              <a:ext cx="5675" cy="4900"/>
            </a:xfrm>
            <a:custGeom>
              <a:avLst/>
              <a:gdLst/>
              <a:ahLst/>
              <a:cxnLst/>
              <a:rect l="l" t="t" r="r" b="b"/>
              <a:pathLst>
                <a:path w="227" h="196" extrusionOk="0">
                  <a:moveTo>
                    <a:pt x="106" y="0"/>
                  </a:moveTo>
                  <a:cubicBezTo>
                    <a:pt x="39" y="0"/>
                    <a:pt x="9" y="54"/>
                    <a:pt x="0" y="136"/>
                  </a:cubicBezTo>
                  <a:cubicBezTo>
                    <a:pt x="24" y="148"/>
                    <a:pt x="48" y="184"/>
                    <a:pt x="72" y="196"/>
                  </a:cubicBezTo>
                  <a:cubicBezTo>
                    <a:pt x="119" y="136"/>
                    <a:pt x="179" y="88"/>
                    <a:pt x="226" y="53"/>
                  </a:cubicBezTo>
                  <a:lnTo>
                    <a:pt x="179" y="17"/>
                  </a:lnTo>
                  <a:cubicBezTo>
                    <a:pt x="151" y="6"/>
                    <a:pt x="126" y="0"/>
                    <a:pt x="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5"/>
            <p:cNvSpPr/>
            <p:nvPr/>
          </p:nvSpPr>
          <p:spPr>
            <a:xfrm>
              <a:off x="5271175" y="2336725"/>
              <a:ext cx="3300" cy="3900"/>
            </a:xfrm>
            <a:custGeom>
              <a:avLst/>
              <a:gdLst/>
              <a:ahLst/>
              <a:cxnLst/>
              <a:rect l="l" t="t" r="r" b="b"/>
              <a:pathLst>
                <a:path w="132" h="156" extrusionOk="0">
                  <a:moveTo>
                    <a:pt x="132" y="1"/>
                  </a:moveTo>
                  <a:cubicBezTo>
                    <a:pt x="60" y="24"/>
                    <a:pt x="13" y="84"/>
                    <a:pt x="1" y="155"/>
                  </a:cubicBezTo>
                  <a:cubicBezTo>
                    <a:pt x="72" y="143"/>
                    <a:pt x="120" y="96"/>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5"/>
            <p:cNvSpPr/>
            <p:nvPr/>
          </p:nvSpPr>
          <p:spPr>
            <a:xfrm>
              <a:off x="5266575" y="2329150"/>
              <a:ext cx="4925" cy="4625"/>
            </a:xfrm>
            <a:custGeom>
              <a:avLst/>
              <a:gdLst/>
              <a:ahLst/>
              <a:cxnLst/>
              <a:rect l="l" t="t" r="r" b="b"/>
              <a:pathLst>
                <a:path w="197" h="185" extrusionOk="0">
                  <a:moveTo>
                    <a:pt x="122" y="0"/>
                  </a:moveTo>
                  <a:cubicBezTo>
                    <a:pt x="29" y="0"/>
                    <a:pt x="0" y="51"/>
                    <a:pt x="30" y="161"/>
                  </a:cubicBezTo>
                  <a:lnTo>
                    <a:pt x="66" y="185"/>
                  </a:lnTo>
                  <a:lnTo>
                    <a:pt x="197" y="54"/>
                  </a:lnTo>
                  <a:lnTo>
                    <a:pt x="185" y="6"/>
                  </a:lnTo>
                  <a:cubicBezTo>
                    <a:pt x="161" y="2"/>
                    <a:pt x="140"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5"/>
            <p:cNvSpPr/>
            <p:nvPr/>
          </p:nvSpPr>
          <p:spPr>
            <a:xfrm>
              <a:off x="5319700" y="2500525"/>
              <a:ext cx="5075" cy="4400"/>
            </a:xfrm>
            <a:custGeom>
              <a:avLst/>
              <a:gdLst/>
              <a:ahLst/>
              <a:cxnLst/>
              <a:rect l="l" t="t" r="r" b="b"/>
              <a:pathLst>
                <a:path w="203" h="176" extrusionOk="0">
                  <a:moveTo>
                    <a:pt x="105" y="1"/>
                  </a:moveTo>
                  <a:cubicBezTo>
                    <a:pt x="86" y="1"/>
                    <a:pt x="66" y="7"/>
                    <a:pt x="48" y="21"/>
                  </a:cubicBezTo>
                  <a:cubicBezTo>
                    <a:pt x="1" y="80"/>
                    <a:pt x="1" y="140"/>
                    <a:pt x="60" y="176"/>
                  </a:cubicBezTo>
                  <a:lnTo>
                    <a:pt x="203" y="176"/>
                  </a:lnTo>
                  <a:lnTo>
                    <a:pt x="203" y="57"/>
                  </a:lnTo>
                  <a:cubicBezTo>
                    <a:pt x="173" y="19"/>
                    <a:pt x="139"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5"/>
            <p:cNvSpPr/>
            <p:nvPr/>
          </p:nvSpPr>
          <p:spPr>
            <a:xfrm>
              <a:off x="5306000" y="2308150"/>
              <a:ext cx="4200" cy="3225"/>
            </a:xfrm>
            <a:custGeom>
              <a:avLst/>
              <a:gdLst/>
              <a:ahLst/>
              <a:cxnLst/>
              <a:rect l="l" t="t" r="r" b="b"/>
              <a:pathLst>
                <a:path w="168" h="129" extrusionOk="0">
                  <a:moveTo>
                    <a:pt x="1" y="1"/>
                  </a:moveTo>
                  <a:lnTo>
                    <a:pt x="1" y="1"/>
                  </a:lnTo>
                  <a:cubicBezTo>
                    <a:pt x="25" y="48"/>
                    <a:pt x="37" y="72"/>
                    <a:pt x="37" y="120"/>
                  </a:cubicBezTo>
                  <a:cubicBezTo>
                    <a:pt x="60" y="126"/>
                    <a:pt x="81" y="129"/>
                    <a:pt x="102" y="129"/>
                  </a:cubicBezTo>
                  <a:cubicBezTo>
                    <a:pt x="123" y="129"/>
                    <a:pt x="144" y="126"/>
                    <a:pt x="168" y="120"/>
                  </a:cubicBezTo>
                  <a:cubicBezTo>
                    <a:pt x="144" y="48"/>
                    <a:pt x="84" y="1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5"/>
            <p:cNvSpPr/>
            <p:nvPr/>
          </p:nvSpPr>
          <p:spPr>
            <a:xfrm>
              <a:off x="5317325" y="2500525"/>
              <a:ext cx="3600" cy="4700"/>
            </a:xfrm>
            <a:custGeom>
              <a:avLst/>
              <a:gdLst/>
              <a:ahLst/>
              <a:cxnLst/>
              <a:rect l="l" t="t" r="r" b="b"/>
              <a:pathLst>
                <a:path w="144" h="188" extrusionOk="0">
                  <a:moveTo>
                    <a:pt x="65" y="1"/>
                  </a:moveTo>
                  <a:cubicBezTo>
                    <a:pt x="45" y="1"/>
                    <a:pt x="23" y="7"/>
                    <a:pt x="0" y="21"/>
                  </a:cubicBezTo>
                  <a:lnTo>
                    <a:pt x="0" y="57"/>
                  </a:lnTo>
                  <a:lnTo>
                    <a:pt x="0" y="187"/>
                  </a:lnTo>
                  <a:lnTo>
                    <a:pt x="143" y="187"/>
                  </a:lnTo>
                  <a:lnTo>
                    <a:pt x="143" y="57"/>
                  </a:lnTo>
                  <a:cubicBezTo>
                    <a:pt x="128" y="19"/>
                    <a:pt x="99" y="1"/>
                    <a:pt x="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5"/>
            <p:cNvSpPr/>
            <p:nvPr/>
          </p:nvSpPr>
          <p:spPr>
            <a:xfrm>
              <a:off x="5776300" y="2512950"/>
              <a:ext cx="3900" cy="1600"/>
            </a:xfrm>
            <a:custGeom>
              <a:avLst/>
              <a:gdLst/>
              <a:ahLst/>
              <a:cxnLst/>
              <a:rect l="l" t="t" r="r" b="b"/>
              <a:pathLst>
                <a:path w="156" h="64" extrusionOk="0">
                  <a:moveTo>
                    <a:pt x="1" y="0"/>
                  </a:moveTo>
                  <a:cubicBezTo>
                    <a:pt x="25" y="12"/>
                    <a:pt x="36" y="36"/>
                    <a:pt x="48" y="60"/>
                  </a:cubicBezTo>
                  <a:cubicBezTo>
                    <a:pt x="59" y="62"/>
                    <a:pt x="70" y="64"/>
                    <a:pt x="80" y="64"/>
                  </a:cubicBezTo>
                  <a:cubicBezTo>
                    <a:pt x="116" y="64"/>
                    <a:pt x="146" y="4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5"/>
            <p:cNvSpPr/>
            <p:nvPr/>
          </p:nvSpPr>
          <p:spPr>
            <a:xfrm>
              <a:off x="5819475" y="2512650"/>
              <a:ext cx="3875" cy="1500"/>
            </a:xfrm>
            <a:custGeom>
              <a:avLst/>
              <a:gdLst/>
              <a:ahLst/>
              <a:cxnLst/>
              <a:rect l="l" t="t" r="r" b="b"/>
              <a:pathLst>
                <a:path w="155" h="60" extrusionOk="0">
                  <a:moveTo>
                    <a:pt x="155" y="0"/>
                  </a:moveTo>
                  <a:cubicBezTo>
                    <a:pt x="107" y="0"/>
                    <a:pt x="48" y="24"/>
                    <a:pt x="0" y="24"/>
                  </a:cubicBezTo>
                  <a:lnTo>
                    <a:pt x="48" y="60"/>
                  </a:lnTo>
                  <a:cubicBezTo>
                    <a:pt x="95" y="48"/>
                    <a:pt x="119"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5"/>
            <p:cNvSpPr/>
            <p:nvPr/>
          </p:nvSpPr>
          <p:spPr>
            <a:xfrm>
              <a:off x="5819475" y="2559375"/>
              <a:ext cx="3875" cy="3300"/>
            </a:xfrm>
            <a:custGeom>
              <a:avLst/>
              <a:gdLst/>
              <a:ahLst/>
              <a:cxnLst/>
              <a:rect l="l" t="t" r="r" b="b"/>
              <a:pathLst>
                <a:path w="155" h="132" extrusionOk="0">
                  <a:moveTo>
                    <a:pt x="155" y="0"/>
                  </a:moveTo>
                  <a:cubicBezTo>
                    <a:pt x="60" y="0"/>
                    <a:pt x="24" y="48"/>
                    <a:pt x="0" y="131"/>
                  </a:cubicBezTo>
                  <a:cubicBezTo>
                    <a:pt x="48" y="84"/>
                    <a:pt x="10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5"/>
            <p:cNvSpPr/>
            <p:nvPr/>
          </p:nvSpPr>
          <p:spPr>
            <a:xfrm>
              <a:off x="5859050" y="2512950"/>
              <a:ext cx="3600" cy="3300"/>
            </a:xfrm>
            <a:custGeom>
              <a:avLst/>
              <a:gdLst/>
              <a:ahLst/>
              <a:cxnLst/>
              <a:rect l="l" t="t" r="r" b="b"/>
              <a:pathLst>
                <a:path w="144" h="132" extrusionOk="0">
                  <a:moveTo>
                    <a:pt x="1" y="0"/>
                  </a:moveTo>
                  <a:lnTo>
                    <a:pt x="1" y="131"/>
                  </a:lnTo>
                  <a:lnTo>
                    <a:pt x="144" y="131"/>
                  </a:lnTo>
                  <a:cubicBezTo>
                    <a:pt x="120" y="60"/>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5"/>
            <p:cNvSpPr/>
            <p:nvPr/>
          </p:nvSpPr>
          <p:spPr>
            <a:xfrm>
              <a:off x="5856375" y="3881650"/>
              <a:ext cx="135750" cy="38450"/>
            </a:xfrm>
            <a:custGeom>
              <a:avLst/>
              <a:gdLst/>
              <a:ahLst/>
              <a:cxnLst/>
              <a:rect l="l" t="t" r="r" b="b"/>
              <a:pathLst>
                <a:path w="5430" h="1538" extrusionOk="0">
                  <a:moveTo>
                    <a:pt x="604" y="0"/>
                  </a:moveTo>
                  <a:cubicBezTo>
                    <a:pt x="434" y="0"/>
                    <a:pt x="267" y="37"/>
                    <a:pt x="108" y="164"/>
                  </a:cubicBezTo>
                  <a:cubicBezTo>
                    <a:pt x="0" y="497"/>
                    <a:pt x="429" y="497"/>
                    <a:pt x="465" y="735"/>
                  </a:cubicBezTo>
                  <a:cubicBezTo>
                    <a:pt x="512" y="806"/>
                    <a:pt x="596" y="830"/>
                    <a:pt x="667" y="890"/>
                  </a:cubicBezTo>
                  <a:cubicBezTo>
                    <a:pt x="822" y="937"/>
                    <a:pt x="953" y="985"/>
                    <a:pt x="1108" y="1033"/>
                  </a:cubicBezTo>
                  <a:cubicBezTo>
                    <a:pt x="2256" y="1222"/>
                    <a:pt x="3395" y="1537"/>
                    <a:pt x="4552" y="1537"/>
                  </a:cubicBezTo>
                  <a:cubicBezTo>
                    <a:pt x="4630" y="1537"/>
                    <a:pt x="4708" y="1536"/>
                    <a:pt x="4787" y="1533"/>
                  </a:cubicBezTo>
                  <a:cubicBezTo>
                    <a:pt x="5061" y="1509"/>
                    <a:pt x="5299" y="1426"/>
                    <a:pt x="5382" y="1128"/>
                  </a:cubicBezTo>
                  <a:cubicBezTo>
                    <a:pt x="5430" y="973"/>
                    <a:pt x="5418" y="818"/>
                    <a:pt x="5346" y="676"/>
                  </a:cubicBezTo>
                  <a:cubicBezTo>
                    <a:pt x="5227" y="497"/>
                    <a:pt x="5025" y="497"/>
                    <a:pt x="4834" y="473"/>
                  </a:cubicBezTo>
                  <a:cubicBezTo>
                    <a:pt x="3560" y="402"/>
                    <a:pt x="2275" y="271"/>
                    <a:pt x="1013" y="44"/>
                  </a:cubicBezTo>
                  <a:cubicBezTo>
                    <a:pt x="876" y="23"/>
                    <a:pt x="739" y="0"/>
                    <a:pt x="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5"/>
            <p:cNvSpPr/>
            <p:nvPr/>
          </p:nvSpPr>
          <p:spPr>
            <a:xfrm>
              <a:off x="5908175" y="3921725"/>
              <a:ext cx="158975" cy="25575"/>
            </a:xfrm>
            <a:custGeom>
              <a:avLst/>
              <a:gdLst/>
              <a:ahLst/>
              <a:cxnLst/>
              <a:rect l="l" t="t" r="r" b="b"/>
              <a:pathLst>
                <a:path w="6359" h="1023" extrusionOk="0">
                  <a:moveTo>
                    <a:pt x="559" y="1"/>
                  </a:moveTo>
                  <a:cubicBezTo>
                    <a:pt x="379" y="1"/>
                    <a:pt x="200" y="42"/>
                    <a:pt x="24" y="168"/>
                  </a:cubicBezTo>
                  <a:cubicBezTo>
                    <a:pt x="36" y="335"/>
                    <a:pt x="0" y="513"/>
                    <a:pt x="191" y="597"/>
                  </a:cubicBezTo>
                  <a:cubicBezTo>
                    <a:pt x="235" y="579"/>
                    <a:pt x="278" y="571"/>
                    <a:pt x="319" y="571"/>
                  </a:cubicBezTo>
                  <a:cubicBezTo>
                    <a:pt x="497" y="571"/>
                    <a:pt x="648" y="710"/>
                    <a:pt x="822" y="739"/>
                  </a:cubicBezTo>
                  <a:cubicBezTo>
                    <a:pt x="869" y="739"/>
                    <a:pt x="953" y="751"/>
                    <a:pt x="1012" y="751"/>
                  </a:cubicBezTo>
                  <a:cubicBezTo>
                    <a:pt x="1357" y="811"/>
                    <a:pt x="1715" y="739"/>
                    <a:pt x="2036" y="870"/>
                  </a:cubicBezTo>
                  <a:cubicBezTo>
                    <a:pt x="2156" y="890"/>
                    <a:pt x="2277" y="896"/>
                    <a:pt x="2398" y="896"/>
                  </a:cubicBezTo>
                  <a:cubicBezTo>
                    <a:pt x="2633" y="896"/>
                    <a:pt x="2868" y="872"/>
                    <a:pt x="3100" y="872"/>
                  </a:cubicBezTo>
                  <a:cubicBezTo>
                    <a:pt x="3328" y="872"/>
                    <a:pt x="3554" y="896"/>
                    <a:pt x="3774" y="989"/>
                  </a:cubicBezTo>
                  <a:cubicBezTo>
                    <a:pt x="3929" y="1013"/>
                    <a:pt x="4096" y="1013"/>
                    <a:pt x="4239" y="1013"/>
                  </a:cubicBezTo>
                  <a:cubicBezTo>
                    <a:pt x="4272" y="1012"/>
                    <a:pt x="4306" y="1011"/>
                    <a:pt x="4340" y="1011"/>
                  </a:cubicBezTo>
                  <a:cubicBezTo>
                    <a:pt x="4429" y="1011"/>
                    <a:pt x="4520" y="1015"/>
                    <a:pt x="4612" y="1015"/>
                  </a:cubicBezTo>
                  <a:cubicBezTo>
                    <a:pt x="4761" y="1015"/>
                    <a:pt x="4913" y="1005"/>
                    <a:pt x="5060" y="954"/>
                  </a:cubicBezTo>
                  <a:cubicBezTo>
                    <a:pt x="5200" y="974"/>
                    <a:pt x="5323" y="1019"/>
                    <a:pt x="5457" y="1019"/>
                  </a:cubicBezTo>
                  <a:cubicBezTo>
                    <a:pt x="5483" y="1019"/>
                    <a:pt x="5510" y="1017"/>
                    <a:pt x="5537" y="1013"/>
                  </a:cubicBezTo>
                  <a:cubicBezTo>
                    <a:pt x="5566" y="1011"/>
                    <a:pt x="5595" y="1010"/>
                    <a:pt x="5624" y="1010"/>
                  </a:cubicBezTo>
                  <a:cubicBezTo>
                    <a:pt x="5730" y="1010"/>
                    <a:pt x="5836" y="1022"/>
                    <a:pt x="5940" y="1022"/>
                  </a:cubicBezTo>
                  <a:cubicBezTo>
                    <a:pt x="6089" y="1022"/>
                    <a:pt x="6232" y="997"/>
                    <a:pt x="6358" y="870"/>
                  </a:cubicBezTo>
                  <a:lnTo>
                    <a:pt x="6358" y="585"/>
                  </a:lnTo>
                  <a:cubicBezTo>
                    <a:pt x="6251" y="406"/>
                    <a:pt x="6072" y="335"/>
                    <a:pt x="5858" y="323"/>
                  </a:cubicBezTo>
                  <a:cubicBezTo>
                    <a:pt x="5632" y="275"/>
                    <a:pt x="5418" y="275"/>
                    <a:pt x="5191" y="275"/>
                  </a:cubicBezTo>
                  <a:lnTo>
                    <a:pt x="2977" y="275"/>
                  </a:lnTo>
                  <a:cubicBezTo>
                    <a:pt x="2739" y="275"/>
                    <a:pt x="2512" y="263"/>
                    <a:pt x="2286" y="180"/>
                  </a:cubicBezTo>
                  <a:cubicBezTo>
                    <a:pt x="2119" y="144"/>
                    <a:pt x="1977" y="120"/>
                    <a:pt x="1810" y="120"/>
                  </a:cubicBezTo>
                  <a:cubicBezTo>
                    <a:pt x="1733" y="139"/>
                    <a:pt x="1656" y="146"/>
                    <a:pt x="1578" y="146"/>
                  </a:cubicBezTo>
                  <a:cubicBezTo>
                    <a:pt x="1239" y="146"/>
                    <a:pt x="896"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5"/>
            <p:cNvSpPr/>
            <p:nvPr/>
          </p:nvSpPr>
          <p:spPr>
            <a:xfrm>
              <a:off x="5765000" y="3799100"/>
              <a:ext cx="57175" cy="115525"/>
            </a:xfrm>
            <a:custGeom>
              <a:avLst/>
              <a:gdLst/>
              <a:ahLst/>
              <a:cxnLst/>
              <a:rect l="l" t="t" r="r" b="b"/>
              <a:pathLst>
                <a:path w="2287" h="4621" extrusionOk="0">
                  <a:moveTo>
                    <a:pt x="1077" y="5"/>
                  </a:moveTo>
                  <a:cubicBezTo>
                    <a:pt x="1038" y="5"/>
                    <a:pt x="1000" y="11"/>
                    <a:pt x="965" y="25"/>
                  </a:cubicBezTo>
                  <a:cubicBezTo>
                    <a:pt x="691" y="275"/>
                    <a:pt x="155" y="1"/>
                    <a:pt x="0" y="477"/>
                  </a:cubicBezTo>
                  <a:cubicBezTo>
                    <a:pt x="24" y="572"/>
                    <a:pt x="96" y="656"/>
                    <a:pt x="191" y="715"/>
                  </a:cubicBezTo>
                  <a:cubicBezTo>
                    <a:pt x="548" y="846"/>
                    <a:pt x="917" y="846"/>
                    <a:pt x="1274" y="977"/>
                  </a:cubicBezTo>
                  <a:cubicBezTo>
                    <a:pt x="1584" y="1334"/>
                    <a:pt x="1215" y="1703"/>
                    <a:pt x="1286" y="2084"/>
                  </a:cubicBezTo>
                  <a:cubicBezTo>
                    <a:pt x="1286" y="2323"/>
                    <a:pt x="1274" y="2561"/>
                    <a:pt x="1203" y="2799"/>
                  </a:cubicBezTo>
                  <a:cubicBezTo>
                    <a:pt x="1155" y="3001"/>
                    <a:pt x="1143" y="3216"/>
                    <a:pt x="1250" y="3418"/>
                  </a:cubicBezTo>
                  <a:cubicBezTo>
                    <a:pt x="1274" y="3477"/>
                    <a:pt x="1334" y="3525"/>
                    <a:pt x="1405" y="3525"/>
                  </a:cubicBezTo>
                  <a:cubicBezTo>
                    <a:pt x="1465" y="3477"/>
                    <a:pt x="1512" y="3406"/>
                    <a:pt x="1524" y="3335"/>
                  </a:cubicBezTo>
                  <a:lnTo>
                    <a:pt x="1524" y="3335"/>
                  </a:lnTo>
                  <a:cubicBezTo>
                    <a:pt x="1548" y="3418"/>
                    <a:pt x="1489" y="3454"/>
                    <a:pt x="1441" y="3513"/>
                  </a:cubicBezTo>
                  <a:cubicBezTo>
                    <a:pt x="1334" y="3632"/>
                    <a:pt x="1262" y="3775"/>
                    <a:pt x="1227" y="3942"/>
                  </a:cubicBezTo>
                  <a:cubicBezTo>
                    <a:pt x="1227" y="4049"/>
                    <a:pt x="1227" y="4132"/>
                    <a:pt x="1274" y="4239"/>
                  </a:cubicBezTo>
                  <a:cubicBezTo>
                    <a:pt x="1393" y="4418"/>
                    <a:pt x="1489" y="4609"/>
                    <a:pt x="1739" y="4620"/>
                  </a:cubicBezTo>
                  <a:cubicBezTo>
                    <a:pt x="1929" y="4478"/>
                    <a:pt x="1739" y="4216"/>
                    <a:pt x="1905" y="4049"/>
                  </a:cubicBezTo>
                  <a:cubicBezTo>
                    <a:pt x="1941" y="4001"/>
                    <a:pt x="2001" y="3954"/>
                    <a:pt x="2048" y="3918"/>
                  </a:cubicBezTo>
                  <a:cubicBezTo>
                    <a:pt x="2084" y="3870"/>
                    <a:pt x="2084" y="3811"/>
                    <a:pt x="2048" y="3763"/>
                  </a:cubicBezTo>
                  <a:cubicBezTo>
                    <a:pt x="1846" y="3501"/>
                    <a:pt x="2286" y="3573"/>
                    <a:pt x="2227" y="3394"/>
                  </a:cubicBezTo>
                  <a:cubicBezTo>
                    <a:pt x="2227" y="3239"/>
                    <a:pt x="2120" y="3120"/>
                    <a:pt x="2096" y="2977"/>
                  </a:cubicBezTo>
                  <a:cubicBezTo>
                    <a:pt x="2060" y="2870"/>
                    <a:pt x="2060" y="2751"/>
                    <a:pt x="2084" y="2632"/>
                  </a:cubicBezTo>
                  <a:cubicBezTo>
                    <a:pt x="2155" y="2430"/>
                    <a:pt x="2024" y="2275"/>
                    <a:pt x="1929" y="2132"/>
                  </a:cubicBezTo>
                  <a:cubicBezTo>
                    <a:pt x="1977" y="1775"/>
                    <a:pt x="2001" y="1418"/>
                    <a:pt x="2048" y="1061"/>
                  </a:cubicBezTo>
                  <a:cubicBezTo>
                    <a:pt x="2096" y="1013"/>
                    <a:pt x="2108" y="953"/>
                    <a:pt x="2096" y="906"/>
                  </a:cubicBezTo>
                  <a:cubicBezTo>
                    <a:pt x="2001" y="691"/>
                    <a:pt x="1929" y="477"/>
                    <a:pt x="1762" y="310"/>
                  </a:cubicBezTo>
                  <a:cubicBezTo>
                    <a:pt x="1722" y="318"/>
                    <a:pt x="1682" y="321"/>
                    <a:pt x="1644" y="321"/>
                  </a:cubicBezTo>
                  <a:cubicBezTo>
                    <a:pt x="1436" y="321"/>
                    <a:pt x="1266" y="214"/>
                    <a:pt x="1155" y="13"/>
                  </a:cubicBezTo>
                  <a:cubicBezTo>
                    <a:pt x="1131" y="8"/>
                    <a:pt x="1104" y="5"/>
                    <a:pt x="1077"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5"/>
            <p:cNvSpPr/>
            <p:nvPr/>
          </p:nvSpPr>
          <p:spPr>
            <a:xfrm>
              <a:off x="6018300" y="3917275"/>
              <a:ext cx="158850" cy="23600"/>
            </a:xfrm>
            <a:custGeom>
              <a:avLst/>
              <a:gdLst/>
              <a:ahLst/>
              <a:cxnLst/>
              <a:rect l="l" t="t" r="r" b="b"/>
              <a:pathLst>
                <a:path w="6354" h="944" extrusionOk="0">
                  <a:moveTo>
                    <a:pt x="1191" y="1"/>
                  </a:moveTo>
                  <a:cubicBezTo>
                    <a:pt x="1120" y="1"/>
                    <a:pt x="1060" y="1"/>
                    <a:pt x="977" y="13"/>
                  </a:cubicBezTo>
                  <a:cubicBezTo>
                    <a:pt x="882" y="36"/>
                    <a:pt x="786" y="60"/>
                    <a:pt x="691" y="108"/>
                  </a:cubicBezTo>
                  <a:cubicBezTo>
                    <a:pt x="657" y="230"/>
                    <a:pt x="621" y="270"/>
                    <a:pt x="583" y="270"/>
                  </a:cubicBezTo>
                  <a:cubicBezTo>
                    <a:pt x="513" y="270"/>
                    <a:pt x="439" y="135"/>
                    <a:pt x="370" y="120"/>
                  </a:cubicBezTo>
                  <a:cubicBezTo>
                    <a:pt x="342" y="112"/>
                    <a:pt x="313" y="108"/>
                    <a:pt x="283" y="108"/>
                  </a:cubicBezTo>
                  <a:cubicBezTo>
                    <a:pt x="223" y="108"/>
                    <a:pt x="159" y="124"/>
                    <a:pt x="96" y="155"/>
                  </a:cubicBezTo>
                  <a:cubicBezTo>
                    <a:pt x="24" y="215"/>
                    <a:pt x="0" y="286"/>
                    <a:pt x="0" y="394"/>
                  </a:cubicBezTo>
                  <a:cubicBezTo>
                    <a:pt x="12" y="453"/>
                    <a:pt x="36" y="489"/>
                    <a:pt x="96" y="524"/>
                  </a:cubicBezTo>
                  <a:cubicBezTo>
                    <a:pt x="191" y="536"/>
                    <a:pt x="286" y="536"/>
                    <a:pt x="358" y="596"/>
                  </a:cubicBezTo>
                  <a:cubicBezTo>
                    <a:pt x="501" y="596"/>
                    <a:pt x="655" y="620"/>
                    <a:pt x="798" y="620"/>
                  </a:cubicBezTo>
                  <a:cubicBezTo>
                    <a:pt x="917" y="566"/>
                    <a:pt x="1036" y="539"/>
                    <a:pt x="1155" y="539"/>
                  </a:cubicBezTo>
                  <a:cubicBezTo>
                    <a:pt x="1274" y="539"/>
                    <a:pt x="1394" y="566"/>
                    <a:pt x="1513" y="620"/>
                  </a:cubicBezTo>
                  <a:cubicBezTo>
                    <a:pt x="1667" y="655"/>
                    <a:pt x="1798" y="715"/>
                    <a:pt x="1953" y="763"/>
                  </a:cubicBezTo>
                  <a:cubicBezTo>
                    <a:pt x="2029" y="706"/>
                    <a:pt x="2108" y="679"/>
                    <a:pt x="2186" y="679"/>
                  </a:cubicBezTo>
                  <a:cubicBezTo>
                    <a:pt x="2254" y="679"/>
                    <a:pt x="2320" y="700"/>
                    <a:pt x="2382" y="739"/>
                  </a:cubicBezTo>
                  <a:lnTo>
                    <a:pt x="2667" y="739"/>
                  </a:lnTo>
                  <a:cubicBezTo>
                    <a:pt x="2697" y="715"/>
                    <a:pt x="2721" y="703"/>
                    <a:pt x="2745" y="703"/>
                  </a:cubicBezTo>
                  <a:cubicBezTo>
                    <a:pt x="2769" y="703"/>
                    <a:pt x="2792" y="715"/>
                    <a:pt x="2822" y="739"/>
                  </a:cubicBezTo>
                  <a:cubicBezTo>
                    <a:pt x="3073" y="805"/>
                    <a:pt x="3329" y="823"/>
                    <a:pt x="3587" y="823"/>
                  </a:cubicBezTo>
                  <a:cubicBezTo>
                    <a:pt x="3875" y="823"/>
                    <a:pt x="4164" y="801"/>
                    <a:pt x="4451" y="801"/>
                  </a:cubicBezTo>
                  <a:cubicBezTo>
                    <a:pt x="4685" y="801"/>
                    <a:pt x="4917" y="816"/>
                    <a:pt x="5144" y="870"/>
                  </a:cubicBezTo>
                  <a:cubicBezTo>
                    <a:pt x="5192" y="870"/>
                    <a:pt x="5239" y="870"/>
                    <a:pt x="5263" y="882"/>
                  </a:cubicBezTo>
                  <a:cubicBezTo>
                    <a:pt x="5263" y="882"/>
                    <a:pt x="5287" y="894"/>
                    <a:pt x="5311" y="917"/>
                  </a:cubicBezTo>
                  <a:cubicBezTo>
                    <a:pt x="5320" y="920"/>
                    <a:pt x="5328" y="922"/>
                    <a:pt x="5336" y="922"/>
                  </a:cubicBezTo>
                  <a:cubicBezTo>
                    <a:pt x="5359" y="922"/>
                    <a:pt x="5379" y="908"/>
                    <a:pt x="5406" y="882"/>
                  </a:cubicBezTo>
                  <a:cubicBezTo>
                    <a:pt x="5464" y="838"/>
                    <a:pt x="5518" y="822"/>
                    <a:pt x="5569" y="822"/>
                  </a:cubicBezTo>
                  <a:cubicBezTo>
                    <a:pt x="5687" y="822"/>
                    <a:pt x="5794" y="904"/>
                    <a:pt x="5918" y="929"/>
                  </a:cubicBezTo>
                  <a:cubicBezTo>
                    <a:pt x="5981" y="936"/>
                    <a:pt x="6044" y="943"/>
                    <a:pt x="6101" y="943"/>
                  </a:cubicBezTo>
                  <a:cubicBezTo>
                    <a:pt x="6248" y="943"/>
                    <a:pt x="6354" y="893"/>
                    <a:pt x="6311" y="644"/>
                  </a:cubicBezTo>
                  <a:cubicBezTo>
                    <a:pt x="6132" y="394"/>
                    <a:pt x="5858" y="417"/>
                    <a:pt x="5608" y="405"/>
                  </a:cubicBezTo>
                  <a:cubicBezTo>
                    <a:pt x="5571" y="404"/>
                    <a:pt x="5535" y="404"/>
                    <a:pt x="5498" y="404"/>
                  </a:cubicBezTo>
                  <a:cubicBezTo>
                    <a:pt x="5350" y="404"/>
                    <a:pt x="5202" y="411"/>
                    <a:pt x="5053" y="411"/>
                  </a:cubicBezTo>
                  <a:cubicBezTo>
                    <a:pt x="4867" y="411"/>
                    <a:pt x="4680" y="399"/>
                    <a:pt x="4489" y="346"/>
                  </a:cubicBezTo>
                  <a:cubicBezTo>
                    <a:pt x="3620" y="155"/>
                    <a:pt x="2703" y="167"/>
                    <a:pt x="1834" y="36"/>
                  </a:cubicBezTo>
                  <a:cubicBezTo>
                    <a:pt x="1620" y="1"/>
                    <a:pt x="1394"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5"/>
            <p:cNvSpPr/>
            <p:nvPr/>
          </p:nvSpPr>
          <p:spPr>
            <a:xfrm>
              <a:off x="5791200" y="3900600"/>
              <a:ext cx="32450" cy="67175"/>
            </a:xfrm>
            <a:custGeom>
              <a:avLst/>
              <a:gdLst/>
              <a:ahLst/>
              <a:cxnLst/>
              <a:rect l="l" t="t" r="r" b="b"/>
              <a:pathLst>
                <a:path w="1298" h="2687" extrusionOk="0">
                  <a:moveTo>
                    <a:pt x="845" y="1"/>
                  </a:moveTo>
                  <a:lnTo>
                    <a:pt x="845" y="1"/>
                  </a:lnTo>
                  <a:cubicBezTo>
                    <a:pt x="655" y="96"/>
                    <a:pt x="774" y="334"/>
                    <a:pt x="619" y="477"/>
                  </a:cubicBezTo>
                  <a:cubicBezTo>
                    <a:pt x="524" y="346"/>
                    <a:pt x="441" y="215"/>
                    <a:pt x="298" y="132"/>
                  </a:cubicBezTo>
                  <a:cubicBezTo>
                    <a:pt x="36" y="334"/>
                    <a:pt x="107" y="632"/>
                    <a:pt x="71" y="894"/>
                  </a:cubicBezTo>
                  <a:cubicBezTo>
                    <a:pt x="71" y="1144"/>
                    <a:pt x="95" y="1406"/>
                    <a:pt x="60" y="1656"/>
                  </a:cubicBezTo>
                  <a:cubicBezTo>
                    <a:pt x="0" y="2001"/>
                    <a:pt x="619" y="2037"/>
                    <a:pt x="405" y="2454"/>
                  </a:cubicBezTo>
                  <a:cubicBezTo>
                    <a:pt x="508" y="2612"/>
                    <a:pt x="636" y="2687"/>
                    <a:pt x="771" y="2687"/>
                  </a:cubicBezTo>
                  <a:cubicBezTo>
                    <a:pt x="869" y="2687"/>
                    <a:pt x="971" y="2648"/>
                    <a:pt x="1072" y="2573"/>
                  </a:cubicBezTo>
                  <a:cubicBezTo>
                    <a:pt x="1298" y="2394"/>
                    <a:pt x="988" y="2251"/>
                    <a:pt x="964" y="2084"/>
                  </a:cubicBezTo>
                  <a:lnTo>
                    <a:pt x="964" y="2013"/>
                  </a:lnTo>
                  <a:cubicBezTo>
                    <a:pt x="714" y="1358"/>
                    <a:pt x="869" y="668"/>
                    <a:pt x="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5"/>
            <p:cNvSpPr/>
            <p:nvPr/>
          </p:nvSpPr>
          <p:spPr>
            <a:xfrm>
              <a:off x="6127550" y="3920600"/>
              <a:ext cx="106275" cy="22175"/>
            </a:xfrm>
            <a:custGeom>
              <a:avLst/>
              <a:gdLst/>
              <a:ahLst/>
              <a:cxnLst/>
              <a:rect l="l" t="t" r="r" b="b"/>
              <a:pathLst>
                <a:path w="4251" h="887" extrusionOk="0">
                  <a:moveTo>
                    <a:pt x="3468" y="0"/>
                  </a:moveTo>
                  <a:cubicBezTo>
                    <a:pt x="3435" y="0"/>
                    <a:pt x="3401" y="9"/>
                    <a:pt x="3370" y="22"/>
                  </a:cubicBezTo>
                  <a:cubicBezTo>
                    <a:pt x="3242" y="104"/>
                    <a:pt x="3239" y="332"/>
                    <a:pt x="3028" y="332"/>
                  </a:cubicBezTo>
                  <a:cubicBezTo>
                    <a:pt x="3023" y="332"/>
                    <a:pt x="3018" y="332"/>
                    <a:pt x="3012" y="332"/>
                  </a:cubicBezTo>
                  <a:cubicBezTo>
                    <a:pt x="2983" y="334"/>
                    <a:pt x="2954" y="335"/>
                    <a:pt x="2925" y="335"/>
                  </a:cubicBezTo>
                  <a:cubicBezTo>
                    <a:pt x="2776" y="335"/>
                    <a:pt x="2628" y="308"/>
                    <a:pt x="2488" y="249"/>
                  </a:cubicBezTo>
                  <a:cubicBezTo>
                    <a:pt x="2429" y="213"/>
                    <a:pt x="2369" y="189"/>
                    <a:pt x="2310" y="165"/>
                  </a:cubicBezTo>
                  <a:cubicBezTo>
                    <a:pt x="2082" y="116"/>
                    <a:pt x="1847" y="112"/>
                    <a:pt x="1612" y="112"/>
                  </a:cubicBezTo>
                  <a:cubicBezTo>
                    <a:pt x="1565" y="112"/>
                    <a:pt x="1518" y="112"/>
                    <a:pt x="1470" y="112"/>
                  </a:cubicBezTo>
                  <a:cubicBezTo>
                    <a:pt x="1188" y="112"/>
                    <a:pt x="905" y="106"/>
                    <a:pt x="631" y="22"/>
                  </a:cubicBezTo>
                  <a:cubicBezTo>
                    <a:pt x="581" y="8"/>
                    <a:pt x="531" y="1"/>
                    <a:pt x="481" y="1"/>
                  </a:cubicBezTo>
                  <a:cubicBezTo>
                    <a:pt x="279" y="1"/>
                    <a:pt x="86" y="117"/>
                    <a:pt x="0" y="356"/>
                  </a:cubicBezTo>
                  <a:cubicBezTo>
                    <a:pt x="70" y="447"/>
                    <a:pt x="160" y="460"/>
                    <a:pt x="254" y="460"/>
                  </a:cubicBezTo>
                  <a:cubicBezTo>
                    <a:pt x="292" y="460"/>
                    <a:pt x="330" y="457"/>
                    <a:pt x="367" y="457"/>
                  </a:cubicBezTo>
                  <a:cubicBezTo>
                    <a:pt x="396" y="457"/>
                    <a:pt x="425" y="459"/>
                    <a:pt x="453" y="463"/>
                  </a:cubicBezTo>
                  <a:cubicBezTo>
                    <a:pt x="568" y="486"/>
                    <a:pt x="685" y="492"/>
                    <a:pt x="803" y="492"/>
                  </a:cubicBezTo>
                  <a:cubicBezTo>
                    <a:pt x="942" y="492"/>
                    <a:pt x="1082" y="483"/>
                    <a:pt x="1221" y="483"/>
                  </a:cubicBezTo>
                  <a:cubicBezTo>
                    <a:pt x="1447" y="483"/>
                    <a:pt x="1669" y="507"/>
                    <a:pt x="1881" y="630"/>
                  </a:cubicBezTo>
                  <a:cubicBezTo>
                    <a:pt x="2238" y="844"/>
                    <a:pt x="2613" y="887"/>
                    <a:pt x="2991" y="887"/>
                  </a:cubicBezTo>
                  <a:cubicBezTo>
                    <a:pt x="3244" y="887"/>
                    <a:pt x="3498" y="868"/>
                    <a:pt x="3751" y="868"/>
                  </a:cubicBezTo>
                  <a:cubicBezTo>
                    <a:pt x="3777" y="860"/>
                    <a:pt x="3805" y="858"/>
                    <a:pt x="3835" y="858"/>
                  </a:cubicBezTo>
                  <a:cubicBezTo>
                    <a:pt x="3891" y="858"/>
                    <a:pt x="3950" y="867"/>
                    <a:pt x="4006" y="867"/>
                  </a:cubicBezTo>
                  <a:cubicBezTo>
                    <a:pt x="4104" y="867"/>
                    <a:pt x="4189" y="838"/>
                    <a:pt x="4215" y="677"/>
                  </a:cubicBezTo>
                  <a:cubicBezTo>
                    <a:pt x="4251" y="356"/>
                    <a:pt x="3929" y="344"/>
                    <a:pt x="3774" y="201"/>
                  </a:cubicBezTo>
                  <a:cubicBezTo>
                    <a:pt x="3727" y="153"/>
                    <a:pt x="3667" y="118"/>
                    <a:pt x="3620" y="82"/>
                  </a:cubicBezTo>
                  <a:cubicBezTo>
                    <a:pt x="3575" y="23"/>
                    <a:pt x="3522" y="0"/>
                    <a:pt x="3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5"/>
            <p:cNvSpPr/>
            <p:nvPr/>
          </p:nvSpPr>
          <p:spPr>
            <a:xfrm>
              <a:off x="5884050" y="3907175"/>
              <a:ext cx="104800" cy="19175"/>
            </a:xfrm>
            <a:custGeom>
              <a:avLst/>
              <a:gdLst/>
              <a:ahLst/>
              <a:cxnLst/>
              <a:rect l="l" t="t" r="r" b="b"/>
              <a:pathLst>
                <a:path w="4192" h="767" extrusionOk="0">
                  <a:moveTo>
                    <a:pt x="597" y="1"/>
                  </a:moveTo>
                  <a:cubicBezTo>
                    <a:pt x="397" y="1"/>
                    <a:pt x="198" y="5"/>
                    <a:pt x="1" y="12"/>
                  </a:cubicBezTo>
                  <a:cubicBezTo>
                    <a:pt x="132" y="262"/>
                    <a:pt x="489" y="83"/>
                    <a:pt x="608" y="333"/>
                  </a:cubicBezTo>
                  <a:cubicBezTo>
                    <a:pt x="989" y="678"/>
                    <a:pt x="1501" y="500"/>
                    <a:pt x="1930" y="678"/>
                  </a:cubicBezTo>
                  <a:cubicBezTo>
                    <a:pt x="1989" y="702"/>
                    <a:pt x="2061" y="726"/>
                    <a:pt x="2144" y="726"/>
                  </a:cubicBezTo>
                  <a:lnTo>
                    <a:pt x="3120" y="726"/>
                  </a:lnTo>
                  <a:cubicBezTo>
                    <a:pt x="3140" y="725"/>
                    <a:pt x="3159" y="724"/>
                    <a:pt x="3179" y="724"/>
                  </a:cubicBezTo>
                  <a:cubicBezTo>
                    <a:pt x="3349" y="724"/>
                    <a:pt x="3527" y="766"/>
                    <a:pt x="3696" y="766"/>
                  </a:cubicBezTo>
                  <a:cubicBezTo>
                    <a:pt x="3878" y="766"/>
                    <a:pt x="4051" y="717"/>
                    <a:pt x="4192" y="512"/>
                  </a:cubicBezTo>
                  <a:cubicBezTo>
                    <a:pt x="4150" y="387"/>
                    <a:pt x="4061" y="372"/>
                    <a:pt x="3966" y="372"/>
                  </a:cubicBezTo>
                  <a:cubicBezTo>
                    <a:pt x="3936" y="372"/>
                    <a:pt x="3905" y="373"/>
                    <a:pt x="3876" y="373"/>
                  </a:cubicBezTo>
                  <a:cubicBezTo>
                    <a:pt x="3811" y="373"/>
                    <a:pt x="3749" y="366"/>
                    <a:pt x="3704" y="321"/>
                  </a:cubicBezTo>
                  <a:cubicBezTo>
                    <a:pt x="3215" y="274"/>
                    <a:pt x="2703" y="286"/>
                    <a:pt x="2227" y="166"/>
                  </a:cubicBezTo>
                  <a:cubicBezTo>
                    <a:pt x="1695" y="36"/>
                    <a:pt x="1144"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5"/>
            <p:cNvSpPr/>
            <p:nvPr/>
          </p:nvSpPr>
          <p:spPr>
            <a:xfrm>
              <a:off x="6132000" y="3898150"/>
              <a:ext cx="70575" cy="22725"/>
            </a:xfrm>
            <a:custGeom>
              <a:avLst/>
              <a:gdLst/>
              <a:ahLst/>
              <a:cxnLst/>
              <a:rect l="l" t="t" r="r" b="b"/>
              <a:pathLst>
                <a:path w="2823" h="909" extrusionOk="0">
                  <a:moveTo>
                    <a:pt x="689" y="1"/>
                  </a:moveTo>
                  <a:cubicBezTo>
                    <a:pt x="481" y="1"/>
                    <a:pt x="273" y="29"/>
                    <a:pt x="72" y="135"/>
                  </a:cubicBezTo>
                  <a:cubicBezTo>
                    <a:pt x="13" y="230"/>
                    <a:pt x="1" y="349"/>
                    <a:pt x="36" y="468"/>
                  </a:cubicBezTo>
                  <a:cubicBezTo>
                    <a:pt x="167" y="754"/>
                    <a:pt x="405" y="908"/>
                    <a:pt x="715" y="908"/>
                  </a:cubicBezTo>
                  <a:cubicBezTo>
                    <a:pt x="836" y="890"/>
                    <a:pt x="949" y="850"/>
                    <a:pt x="1072" y="850"/>
                  </a:cubicBezTo>
                  <a:cubicBezTo>
                    <a:pt x="1107" y="850"/>
                    <a:pt x="1143" y="853"/>
                    <a:pt x="1179" y="861"/>
                  </a:cubicBezTo>
                  <a:cubicBezTo>
                    <a:pt x="1239" y="873"/>
                    <a:pt x="1298" y="885"/>
                    <a:pt x="1358" y="885"/>
                  </a:cubicBezTo>
                  <a:cubicBezTo>
                    <a:pt x="1418" y="885"/>
                    <a:pt x="1465" y="873"/>
                    <a:pt x="1525" y="861"/>
                  </a:cubicBezTo>
                  <a:cubicBezTo>
                    <a:pt x="1560" y="849"/>
                    <a:pt x="1608" y="813"/>
                    <a:pt x="1644" y="766"/>
                  </a:cubicBezTo>
                  <a:cubicBezTo>
                    <a:pt x="1666" y="728"/>
                    <a:pt x="1698" y="710"/>
                    <a:pt x="1739" y="710"/>
                  </a:cubicBezTo>
                  <a:cubicBezTo>
                    <a:pt x="1763" y="710"/>
                    <a:pt x="1791" y="717"/>
                    <a:pt x="1822" y="730"/>
                  </a:cubicBezTo>
                  <a:cubicBezTo>
                    <a:pt x="1846" y="754"/>
                    <a:pt x="1894" y="789"/>
                    <a:pt x="1918" y="813"/>
                  </a:cubicBezTo>
                  <a:cubicBezTo>
                    <a:pt x="1977" y="861"/>
                    <a:pt x="2060" y="885"/>
                    <a:pt x="2132" y="885"/>
                  </a:cubicBezTo>
                  <a:cubicBezTo>
                    <a:pt x="2180" y="885"/>
                    <a:pt x="2215" y="885"/>
                    <a:pt x="2263" y="861"/>
                  </a:cubicBezTo>
                  <a:lnTo>
                    <a:pt x="2322" y="825"/>
                  </a:lnTo>
                  <a:cubicBezTo>
                    <a:pt x="2346" y="819"/>
                    <a:pt x="2370" y="816"/>
                    <a:pt x="2394" y="816"/>
                  </a:cubicBezTo>
                  <a:cubicBezTo>
                    <a:pt x="2418" y="816"/>
                    <a:pt x="2441" y="819"/>
                    <a:pt x="2465" y="825"/>
                  </a:cubicBezTo>
                  <a:cubicBezTo>
                    <a:pt x="2511" y="848"/>
                    <a:pt x="2558" y="861"/>
                    <a:pt x="2604" y="861"/>
                  </a:cubicBezTo>
                  <a:cubicBezTo>
                    <a:pt x="2629" y="861"/>
                    <a:pt x="2654" y="857"/>
                    <a:pt x="2680" y="849"/>
                  </a:cubicBezTo>
                  <a:cubicBezTo>
                    <a:pt x="2727" y="813"/>
                    <a:pt x="2763" y="766"/>
                    <a:pt x="2787" y="730"/>
                  </a:cubicBezTo>
                  <a:cubicBezTo>
                    <a:pt x="2822" y="587"/>
                    <a:pt x="2822" y="492"/>
                    <a:pt x="2703" y="397"/>
                  </a:cubicBezTo>
                  <a:lnTo>
                    <a:pt x="2561" y="266"/>
                  </a:lnTo>
                  <a:cubicBezTo>
                    <a:pt x="2287" y="27"/>
                    <a:pt x="1929" y="135"/>
                    <a:pt x="1608" y="27"/>
                  </a:cubicBezTo>
                  <a:cubicBezTo>
                    <a:pt x="1542" y="35"/>
                    <a:pt x="1474" y="38"/>
                    <a:pt x="1407" y="38"/>
                  </a:cubicBezTo>
                  <a:cubicBezTo>
                    <a:pt x="1171" y="38"/>
                    <a:pt x="929" y="1"/>
                    <a:pt x="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5"/>
            <p:cNvSpPr/>
            <p:nvPr/>
          </p:nvSpPr>
          <p:spPr>
            <a:xfrm>
              <a:off x="5812625" y="3873675"/>
              <a:ext cx="72050" cy="27850"/>
            </a:xfrm>
            <a:custGeom>
              <a:avLst/>
              <a:gdLst/>
              <a:ahLst/>
              <a:cxnLst/>
              <a:rect l="l" t="t" r="r" b="b"/>
              <a:pathLst>
                <a:path w="2882" h="1114" extrusionOk="0">
                  <a:moveTo>
                    <a:pt x="882" y="1"/>
                  </a:moveTo>
                  <a:cubicBezTo>
                    <a:pt x="590" y="1"/>
                    <a:pt x="296" y="22"/>
                    <a:pt x="0" y="66"/>
                  </a:cubicBezTo>
                  <a:cubicBezTo>
                    <a:pt x="36" y="233"/>
                    <a:pt x="155" y="304"/>
                    <a:pt x="298" y="375"/>
                  </a:cubicBezTo>
                  <a:cubicBezTo>
                    <a:pt x="322" y="411"/>
                    <a:pt x="357" y="459"/>
                    <a:pt x="381" y="494"/>
                  </a:cubicBezTo>
                  <a:cubicBezTo>
                    <a:pt x="417" y="649"/>
                    <a:pt x="274" y="649"/>
                    <a:pt x="203" y="721"/>
                  </a:cubicBezTo>
                  <a:cubicBezTo>
                    <a:pt x="191" y="756"/>
                    <a:pt x="155" y="768"/>
                    <a:pt x="143" y="792"/>
                  </a:cubicBezTo>
                  <a:lnTo>
                    <a:pt x="143" y="947"/>
                  </a:lnTo>
                  <a:cubicBezTo>
                    <a:pt x="655" y="995"/>
                    <a:pt x="1167" y="1054"/>
                    <a:pt x="1691" y="1114"/>
                  </a:cubicBezTo>
                  <a:cubicBezTo>
                    <a:pt x="1739" y="1078"/>
                    <a:pt x="1750" y="1018"/>
                    <a:pt x="1739" y="959"/>
                  </a:cubicBezTo>
                  <a:cubicBezTo>
                    <a:pt x="1620" y="816"/>
                    <a:pt x="1727" y="709"/>
                    <a:pt x="1846" y="637"/>
                  </a:cubicBezTo>
                  <a:cubicBezTo>
                    <a:pt x="1989" y="533"/>
                    <a:pt x="2140" y="504"/>
                    <a:pt x="2294" y="504"/>
                  </a:cubicBezTo>
                  <a:cubicBezTo>
                    <a:pt x="2473" y="504"/>
                    <a:pt x="2655" y="542"/>
                    <a:pt x="2834" y="542"/>
                  </a:cubicBezTo>
                  <a:cubicBezTo>
                    <a:pt x="2882" y="471"/>
                    <a:pt x="2882" y="399"/>
                    <a:pt x="2822" y="316"/>
                  </a:cubicBezTo>
                  <a:cubicBezTo>
                    <a:pt x="2187" y="110"/>
                    <a:pt x="1540"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5"/>
            <p:cNvSpPr/>
            <p:nvPr/>
          </p:nvSpPr>
          <p:spPr>
            <a:xfrm>
              <a:off x="5829875" y="3982500"/>
              <a:ext cx="83075" cy="9425"/>
            </a:xfrm>
            <a:custGeom>
              <a:avLst/>
              <a:gdLst/>
              <a:ahLst/>
              <a:cxnLst/>
              <a:rect l="l" t="t" r="r" b="b"/>
              <a:pathLst>
                <a:path w="3323" h="377" extrusionOk="0">
                  <a:moveTo>
                    <a:pt x="2458" y="0"/>
                  </a:moveTo>
                  <a:cubicBezTo>
                    <a:pt x="2118" y="0"/>
                    <a:pt x="1775" y="37"/>
                    <a:pt x="1440" y="37"/>
                  </a:cubicBezTo>
                  <a:cubicBezTo>
                    <a:pt x="1392" y="37"/>
                    <a:pt x="1345" y="36"/>
                    <a:pt x="1299" y="35"/>
                  </a:cubicBezTo>
                  <a:cubicBezTo>
                    <a:pt x="1176" y="78"/>
                    <a:pt x="1056" y="102"/>
                    <a:pt x="936" y="102"/>
                  </a:cubicBezTo>
                  <a:cubicBezTo>
                    <a:pt x="824" y="102"/>
                    <a:pt x="711" y="81"/>
                    <a:pt x="596" y="35"/>
                  </a:cubicBezTo>
                  <a:lnTo>
                    <a:pt x="441" y="35"/>
                  </a:lnTo>
                  <a:cubicBezTo>
                    <a:pt x="408" y="64"/>
                    <a:pt x="370" y="72"/>
                    <a:pt x="329" y="72"/>
                  </a:cubicBezTo>
                  <a:cubicBezTo>
                    <a:pt x="281" y="72"/>
                    <a:pt x="229" y="61"/>
                    <a:pt x="179" y="61"/>
                  </a:cubicBezTo>
                  <a:cubicBezTo>
                    <a:pt x="133" y="61"/>
                    <a:pt x="88" y="71"/>
                    <a:pt x="48" y="106"/>
                  </a:cubicBezTo>
                  <a:cubicBezTo>
                    <a:pt x="37" y="130"/>
                    <a:pt x="25" y="154"/>
                    <a:pt x="1" y="178"/>
                  </a:cubicBezTo>
                  <a:cubicBezTo>
                    <a:pt x="190" y="291"/>
                    <a:pt x="389" y="318"/>
                    <a:pt x="589" y="318"/>
                  </a:cubicBezTo>
                  <a:cubicBezTo>
                    <a:pt x="767" y="318"/>
                    <a:pt x="946" y="297"/>
                    <a:pt x="1120" y="297"/>
                  </a:cubicBezTo>
                  <a:cubicBezTo>
                    <a:pt x="1551" y="305"/>
                    <a:pt x="1972" y="377"/>
                    <a:pt x="2396" y="377"/>
                  </a:cubicBezTo>
                  <a:cubicBezTo>
                    <a:pt x="2604" y="377"/>
                    <a:pt x="2813" y="360"/>
                    <a:pt x="3025" y="309"/>
                  </a:cubicBezTo>
                  <a:cubicBezTo>
                    <a:pt x="3096" y="237"/>
                    <a:pt x="3192" y="237"/>
                    <a:pt x="3275" y="213"/>
                  </a:cubicBezTo>
                  <a:cubicBezTo>
                    <a:pt x="3287" y="178"/>
                    <a:pt x="3311" y="166"/>
                    <a:pt x="3323" y="130"/>
                  </a:cubicBezTo>
                  <a:cubicBezTo>
                    <a:pt x="3041" y="28"/>
                    <a:pt x="2750" y="0"/>
                    <a:pt x="2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5"/>
            <p:cNvSpPr/>
            <p:nvPr/>
          </p:nvSpPr>
          <p:spPr>
            <a:xfrm>
              <a:off x="5924825" y="3936775"/>
              <a:ext cx="78925" cy="11625"/>
            </a:xfrm>
            <a:custGeom>
              <a:avLst/>
              <a:gdLst/>
              <a:ahLst/>
              <a:cxnLst/>
              <a:rect l="l" t="t" r="r" b="b"/>
              <a:pathLst>
                <a:path w="3157" h="465" extrusionOk="0">
                  <a:moveTo>
                    <a:pt x="174" y="0"/>
                  </a:moveTo>
                  <a:cubicBezTo>
                    <a:pt x="153" y="0"/>
                    <a:pt x="132" y="6"/>
                    <a:pt x="108" y="18"/>
                  </a:cubicBezTo>
                  <a:cubicBezTo>
                    <a:pt x="1" y="102"/>
                    <a:pt x="13" y="197"/>
                    <a:pt x="120" y="280"/>
                  </a:cubicBezTo>
                  <a:cubicBezTo>
                    <a:pt x="729" y="400"/>
                    <a:pt x="1350" y="465"/>
                    <a:pt x="1970" y="465"/>
                  </a:cubicBezTo>
                  <a:cubicBezTo>
                    <a:pt x="2211" y="465"/>
                    <a:pt x="2452" y="455"/>
                    <a:pt x="2692" y="435"/>
                  </a:cubicBezTo>
                  <a:cubicBezTo>
                    <a:pt x="2747" y="357"/>
                    <a:pt x="2829" y="355"/>
                    <a:pt x="2911" y="355"/>
                  </a:cubicBezTo>
                  <a:cubicBezTo>
                    <a:pt x="2917" y="355"/>
                    <a:pt x="2923" y="355"/>
                    <a:pt x="2928" y="355"/>
                  </a:cubicBezTo>
                  <a:cubicBezTo>
                    <a:pt x="3016" y="355"/>
                    <a:pt x="3102" y="352"/>
                    <a:pt x="3156" y="256"/>
                  </a:cubicBezTo>
                  <a:cubicBezTo>
                    <a:pt x="3049" y="169"/>
                    <a:pt x="2910" y="161"/>
                    <a:pt x="2772" y="161"/>
                  </a:cubicBezTo>
                  <a:cubicBezTo>
                    <a:pt x="2741" y="161"/>
                    <a:pt x="2710" y="161"/>
                    <a:pt x="2680" y="161"/>
                  </a:cubicBezTo>
                  <a:cubicBezTo>
                    <a:pt x="2251" y="149"/>
                    <a:pt x="1834" y="149"/>
                    <a:pt x="1406" y="137"/>
                  </a:cubicBezTo>
                  <a:cubicBezTo>
                    <a:pt x="1277" y="81"/>
                    <a:pt x="1144" y="67"/>
                    <a:pt x="1010" y="67"/>
                  </a:cubicBezTo>
                  <a:cubicBezTo>
                    <a:pt x="876" y="67"/>
                    <a:pt x="741" y="81"/>
                    <a:pt x="608" y="81"/>
                  </a:cubicBezTo>
                  <a:cubicBezTo>
                    <a:pt x="482" y="81"/>
                    <a:pt x="358" y="68"/>
                    <a:pt x="239" y="18"/>
                  </a:cubicBezTo>
                  <a:cubicBezTo>
                    <a:pt x="215" y="6"/>
                    <a:pt x="194" y="0"/>
                    <a:pt x="1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5"/>
            <p:cNvSpPr/>
            <p:nvPr/>
          </p:nvSpPr>
          <p:spPr>
            <a:xfrm>
              <a:off x="6152550" y="3936325"/>
              <a:ext cx="69975" cy="10400"/>
            </a:xfrm>
            <a:custGeom>
              <a:avLst/>
              <a:gdLst/>
              <a:ahLst/>
              <a:cxnLst/>
              <a:rect l="l" t="t" r="r" b="b"/>
              <a:pathLst>
                <a:path w="2799" h="416" extrusionOk="0">
                  <a:moveTo>
                    <a:pt x="881" y="1"/>
                  </a:moveTo>
                  <a:cubicBezTo>
                    <a:pt x="832" y="80"/>
                    <a:pt x="774" y="106"/>
                    <a:pt x="709" y="106"/>
                  </a:cubicBezTo>
                  <a:cubicBezTo>
                    <a:pt x="648" y="106"/>
                    <a:pt x="581" y="83"/>
                    <a:pt x="512" y="60"/>
                  </a:cubicBezTo>
                  <a:cubicBezTo>
                    <a:pt x="439" y="36"/>
                    <a:pt x="365" y="19"/>
                    <a:pt x="293" y="19"/>
                  </a:cubicBezTo>
                  <a:cubicBezTo>
                    <a:pt x="190" y="19"/>
                    <a:pt x="91" y="53"/>
                    <a:pt x="0" y="143"/>
                  </a:cubicBezTo>
                  <a:cubicBezTo>
                    <a:pt x="174" y="222"/>
                    <a:pt x="323" y="415"/>
                    <a:pt x="521" y="415"/>
                  </a:cubicBezTo>
                  <a:cubicBezTo>
                    <a:pt x="594" y="415"/>
                    <a:pt x="673" y="389"/>
                    <a:pt x="762" y="322"/>
                  </a:cubicBezTo>
                  <a:cubicBezTo>
                    <a:pt x="770" y="318"/>
                    <a:pt x="780" y="316"/>
                    <a:pt x="790" y="316"/>
                  </a:cubicBezTo>
                  <a:cubicBezTo>
                    <a:pt x="835" y="316"/>
                    <a:pt x="899" y="347"/>
                    <a:pt x="947" y="347"/>
                  </a:cubicBezTo>
                  <a:cubicBezTo>
                    <a:pt x="953" y="347"/>
                    <a:pt x="959" y="347"/>
                    <a:pt x="965" y="346"/>
                  </a:cubicBezTo>
                  <a:cubicBezTo>
                    <a:pt x="1059" y="331"/>
                    <a:pt x="1155" y="325"/>
                    <a:pt x="1250" y="325"/>
                  </a:cubicBezTo>
                  <a:cubicBezTo>
                    <a:pt x="1560" y="325"/>
                    <a:pt x="1873" y="387"/>
                    <a:pt x="2182" y="387"/>
                  </a:cubicBezTo>
                  <a:cubicBezTo>
                    <a:pt x="2373" y="387"/>
                    <a:pt x="2563" y="363"/>
                    <a:pt x="2751" y="286"/>
                  </a:cubicBezTo>
                  <a:cubicBezTo>
                    <a:pt x="2798" y="227"/>
                    <a:pt x="2786" y="179"/>
                    <a:pt x="2715" y="167"/>
                  </a:cubicBezTo>
                  <a:cubicBezTo>
                    <a:pt x="2096" y="167"/>
                    <a:pt x="1488" y="72"/>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5"/>
            <p:cNvSpPr/>
            <p:nvPr/>
          </p:nvSpPr>
          <p:spPr>
            <a:xfrm>
              <a:off x="6066225" y="3943775"/>
              <a:ext cx="62825" cy="13125"/>
            </a:xfrm>
            <a:custGeom>
              <a:avLst/>
              <a:gdLst/>
              <a:ahLst/>
              <a:cxnLst/>
              <a:rect l="l" t="t" r="r" b="b"/>
              <a:pathLst>
                <a:path w="2513" h="525" extrusionOk="0">
                  <a:moveTo>
                    <a:pt x="477" y="0"/>
                  </a:moveTo>
                  <a:cubicBezTo>
                    <a:pt x="393" y="72"/>
                    <a:pt x="250" y="60"/>
                    <a:pt x="155" y="72"/>
                  </a:cubicBezTo>
                  <a:cubicBezTo>
                    <a:pt x="60" y="119"/>
                    <a:pt x="12" y="191"/>
                    <a:pt x="0" y="286"/>
                  </a:cubicBezTo>
                  <a:cubicBezTo>
                    <a:pt x="155" y="399"/>
                    <a:pt x="328" y="420"/>
                    <a:pt x="503" y="420"/>
                  </a:cubicBezTo>
                  <a:cubicBezTo>
                    <a:pt x="606" y="420"/>
                    <a:pt x="709" y="413"/>
                    <a:pt x="811" y="413"/>
                  </a:cubicBezTo>
                  <a:cubicBezTo>
                    <a:pt x="883" y="413"/>
                    <a:pt x="955" y="416"/>
                    <a:pt x="1024" y="429"/>
                  </a:cubicBezTo>
                  <a:cubicBezTo>
                    <a:pt x="1175" y="476"/>
                    <a:pt x="1327" y="486"/>
                    <a:pt x="1480" y="486"/>
                  </a:cubicBezTo>
                  <a:cubicBezTo>
                    <a:pt x="1606" y="486"/>
                    <a:pt x="1733" y="479"/>
                    <a:pt x="1859" y="479"/>
                  </a:cubicBezTo>
                  <a:cubicBezTo>
                    <a:pt x="1931" y="479"/>
                    <a:pt x="2002" y="481"/>
                    <a:pt x="2072" y="488"/>
                  </a:cubicBezTo>
                  <a:cubicBezTo>
                    <a:pt x="2203" y="465"/>
                    <a:pt x="2382" y="524"/>
                    <a:pt x="2489" y="369"/>
                  </a:cubicBezTo>
                  <a:cubicBezTo>
                    <a:pt x="2513" y="226"/>
                    <a:pt x="2417" y="179"/>
                    <a:pt x="2310" y="131"/>
                  </a:cubicBezTo>
                  <a:cubicBezTo>
                    <a:pt x="2310" y="119"/>
                    <a:pt x="2298" y="107"/>
                    <a:pt x="2263" y="96"/>
                  </a:cubicBezTo>
                  <a:cubicBezTo>
                    <a:pt x="2253" y="86"/>
                    <a:pt x="2241" y="80"/>
                    <a:pt x="2229" y="80"/>
                  </a:cubicBezTo>
                  <a:cubicBezTo>
                    <a:pt x="2211" y="80"/>
                    <a:pt x="2193" y="91"/>
                    <a:pt x="2179" y="119"/>
                  </a:cubicBezTo>
                  <a:lnTo>
                    <a:pt x="1893" y="119"/>
                  </a:lnTo>
                  <a:cubicBezTo>
                    <a:pt x="1893" y="107"/>
                    <a:pt x="1882" y="107"/>
                    <a:pt x="1846" y="96"/>
                  </a:cubicBezTo>
                  <a:cubicBezTo>
                    <a:pt x="1839" y="89"/>
                    <a:pt x="1832" y="86"/>
                    <a:pt x="1824" y="86"/>
                  </a:cubicBezTo>
                  <a:cubicBezTo>
                    <a:pt x="1803" y="86"/>
                    <a:pt x="1780" y="105"/>
                    <a:pt x="1763" y="131"/>
                  </a:cubicBezTo>
                  <a:cubicBezTo>
                    <a:pt x="1707" y="174"/>
                    <a:pt x="1655" y="198"/>
                    <a:pt x="1604" y="198"/>
                  </a:cubicBezTo>
                  <a:cubicBezTo>
                    <a:pt x="1557" y="198"/>
                    <a:pt x="1511" y="177"/>
                    <a:pt x="1465" y="131"/>
                  </a:cubicBezTo>
                  <a:cubicBezTo>
                    <a:pt x="1371" y="70"/>
                    <a:pt x="1271" y="55"/>
                    <a:pt x="1169" y="55"/>
                  </a:cubicBezTo>
                  <a:cubicBezTo>
                    <a:pt x="1072" y="55"/>
                    <a:pt x="972" y="69"/>
                    <a:pt x="874" y="69"/>
                  </a:cubicBezTo>
                  <a:cubicBezTo>
                    <a:pt x="775" y="69"/>
                    <a:pt x="678" y="55"/>
                    <a:pt x="584" y="0"/>
                  </a:cubicBezTo>
                  <a:cubicBezTo>
                    <a:pt x="566" y="6"/>
                    <a:pt x="548" y="9"/>
                    <a:pt x="530" y="9"/>
                  </a:cubicBezTo>
                  <a:cubicBezTo>
                    <a:pt x="512" y="9"/>
                    <a:pt x="494" y="6"/>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5"/>
            <p:cNvSpPr/>
            <p:nvPr/>
          </p:nvSpPr>
          <p:spPr>
            <a:xfrm>
              <a:off x="5898350" y="3915500"/>
              <a:ext cx="62525" cy="13425"/>
            </a:xfrm>
            <a:custGeom>
              <a:avLst/>
              <a:gdLst/>
              <a:ahLst/>
              <a:cxnLst/>
              <a:rect l="l" t="t" r="r" b="b"/>
              <a:pathLst>
                <a:path w="2501" h="537" extrusionOk="0">
                  <a:moveTo>
                    <a:pt x="0" y="0"/>
                  </a:moveTo>
                  <a:lnTo>
                    <a:pt x="0" y="72"/>
                  </a:lnTo>
                  <a:cubicBezTo>
                    <a:pt x="36" y="155"/>
                    <a:pt x="84" y="214"/>
                    <a:pt x="143" y="250"/>
                  </a:cubicBezTo>
                  <a:cubicBezTo>
                    <a:pt x="226" y="298"/>
                    <a:pt x="334" y="345"/>
                    <a:pt x="417" y="393"/>
                  </a:cubicBezTo>
                  <a:cubicBezTo>
                    <a:pt x="474" y="389"/>
                    <a:pt x="530" y="387"/>
                    <a:pt x="586" y="387"/>
                  </a:cubicBezTo>
                  <a:cubicBezTo>
                    <a:pt x="1086" y="387"/>
                    <a:pt x="1568" y="537"/>
                    <a:pt x="2060" y="537"/>
                  </a:cubicBezTo>
                  <a:cubicBezTo>
                    <a:pt x="2139" y="537"/>
                    <a:pt x="2218" y="533"/>
                    <a:pt x="2298" y="524"/>
                  </a:cubicBezTo>
                  <a:cubicBezTo>
                    <a:pt x="2358" y="476"/>
                    <a:pt x="2441" y="465"/>
                    <a:pt x="2489" y="393"/>
                  </a:cubicBezTo>
                  <a:cubicBezTo>
                    <a:pt x="2501" y="334"/>
                    <a:pt x="2489" y="298"/>
                    <a:pt x="2429" y="274"/>
                  </a:cubicBezTo>
                  <a:cubicBezTo>
                    <a:pt x="2346" y="274"/>
                    <a:pt x="2239" y="286"/>
                    <a:pt x="2143" y="286"/>
                  </a:cubicBezTo>
                  <a:cubicBezTo>
                    <a:pt x="2076" y="319"/>
                    <a:pt x="2007" y="340"/>
                    <a:pt x="1937" y="340"/>
                  </a:cubicBezTo>
                  <a:cubicBezTo>
                    <a:pt x="1858" y="340"/>
                    <a:pt x="1779" y="314"/>
                    <a:pt x="1703" y="250"/>
                  </a:cubicBezTo>
                  <a:cubicBezTo>
                    <a:pt x="1673" y="244"/>
                    <a:pt x="1646" y="241"/>
                    <a:pt x="1621" y="241"/>
                  </a:cubicBezTo>
                  <a:cubicBezTo>
                    <a:pt x="1596" y="241"/>
                    <a:pt x="1572" y="244"/>
                    <a:pt x="1548" y="250"/>
                  </a:cubicBezTo>
                  <a:cubicBezTo>
                    <a:pt x="1548" y="262"/>
                    <a:pt x="1536" y="286"/>
                    <a:pt x="1512" y="298"/>
                  </a:cubicBezTo>
                  <a:cubicBezTo>
                    <a:pt x="1503" y="301"/>
                    <a:pt x="1495" y="302"/>
                    <a:pt x="1487" y="302"/>
                  </a:cubicBezTo>
                  <a:cubicBezTo>
                    <a:pt x="1464" y="302"/>
                    <a:pt x="1444" y="289"/>
                    <a:pt x="1417" y="262"/>
                  </a:cubicBezTo>
                  <a:cubicBezTo>
                    <a:pt x="977" y="72"/>
                    <a:pt x="477"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5"/>
            <p:cNvSpPr/>
            <p:nvPr/>
          </p:nvSpPr>
          <p:spPr>
            <a:xfrm>
              <a:off x="6075450" y="3994075"/>
              <a:ext cx="47350" cy="11075"/>
            </a:xfrm>
            <a:custGeom>
              <a:avLst/>
              <a:gdLst/>
              <a:ahLst/>
              <a:cxnLst/>
              <a:rect l="l" t="t" r="r" b="b"/>
              <a:pathLst>
                <a:path w="1894" h="443" extrusionOk="0">
                  <a:moveTo>
                    <a:pt x="84" y="0"/>
                  </a:moveTo>
                  <a:lnTo>
                    <a:pt x="84" y="0"/>
                  </a:lnTo>
                  <a:cubicBezTo>
                    <a:pt x="0" y="143"/>
                    <a:pt x="155" y="191"/>
                    <a:pt x="227" y="262"/>
                  </a:cubicBezTo>
                  <a:cubicBezTo>
                    <a:pt x="469" y="403"/>
                    <a:pt x="720" y="443"/>
                    <a:pt x="972" y="443"/>
                  </a:cubicBezTo>
                  <a:cubicBezTo>
                    <a:pt x="1252" y="443"/>
                    <a:pt x="1534" y="394"/>
                    <a:pt x="1810" y="381"/>
                  </a:cubicBezTo>
                  <a:cubicBezTo>
                    <a:pt x="1894" y="381"/>
                    <a:pt x="1834" y="239"/>
                    <a:pt x="1810" y="143"/>
                  </a:cubicBezTo>
                  <a:cubicBezTo>
                    <a:pt x="1239" y="84"/>
                    <a:pt x="655" y="48"/>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5"/>
            <p:cNvSpPr/>
            <p:nvPr/>
          </p:nvSpPr>
          <p:spPr>
            <a:xfrm>
              <a:off x="5977225" y="3987150"/>
              <a:ext cx="63125" cy="10225"/>
            </a:xfrm>
            <a:custGeom>
              <a:avLst/>
              <a:gdLst/>
              <a:ahLst/>
              <a:cxnLst/>
              <a:rect l="l" t="t" r="r" b="b"/>
              <a:pathLst>
                <a:path w="2525" h="409" extrusionOk="0">
                  <a:moveTo>
                    <a:pt x="486" y="0"/>
                  </a:moveTo>
                  <a:cubicBezTo>
                    <a:pt x="471" y="0"/>
                    <a:pt x="456" y="1"/>
                    <a:pt x="441" y="4"/>
                  </a:cubicBezTo>
                  <a:cubicBezTo>
                    <a:pt x="334" y="170"/>
                    <a:pt x="108" y="111"/>
                    <a:pt x="0" y="277"/>
                  </a:cubicBezTo>
                  <a:cubicBezTo>
                    <a:pt x="108" y="396"/>
                    <a:pt x="239" y="408"/>
                    <a:pt x="393" y="408"/>
                  </a:cubicBezTo>
                  <a:lnTo>
                    <a:pt x="2441" y="408"/>
                  </a:lnTo>
                  <a:cubicBezTo>
                    <a:pt x="2525" y="349"/>
                    <a:pt x="2525" y="301"/>
                    <a:pt x="2429" y="266"/>
                  </a:cubicBezTo>
                  <a:cubicBezTo>
                    <a:pt x="2191" y="177"/>
                    <a:pt x="1939" y="128"/>
                    <a:pt x="1684" y="128"/>
                  </a:cubicBezTo>
                  <a:cubicBezTo>
                    <a:pt x="1596" y="128"/>
                    <a:pt x="1506" y="134"/>
                    <a:pt x="1417" y="146"/>
                  </a:cubicBezTo>
                  <a:cubicBezTo>
                    <a:pt x="1328" y="188"/>
                    <a:pt x="1236" y="209"/>
                    <a:pt x="1143" y="209"/>
                  </a:cubicBezTo>
                  <a:cubicBezTo>
                    <a:pt x="1051" y="209"/>
                    <a:pt x="959" y="188"/>
                    <a:pt x="870" y="146"/>
                  </a:cubicBezTo>
                  <a:cubicBezTo>
                    <a:pt x="751" y="93"/>
                    <a:pt x="623"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5"/>
            <p:cNvSpPr/>
            <p:nvPr/>
          </p:nvSpPr>
          <p:spPr>
            <a:xfrm>
              <a:off x="6220700" y="3924725"/>
              <a:ext cx="28300" cy="19125"/>
            </a:xfrm>
            <a:custGeom>
              <a:avLst/>
              <a:gdLst/>
              <a:ahLst/>
              <a:cxnLst/>
              <a:rect l="l" t="t" r="r" b="b"/>
              <a:pathLst>
                <a:path w="1132" h="765" extrusionOk="0">
                  <a:moveTo>
                    <a:pt x="48" y="0"/>
                  </a:moveTo>
                  <a:cubicBezTo>
                    <a:pt x="84" y="60"/>
                    <a:pt x="120" y="119"/>
                    <a:pt x="167" y="167"/>
                  </a:cubicBezTo>
                  <a:cubicBezTo>
                    <a:pt x="465" y="524"/>
                    <a:pt x="465" y="524"/>
                    <a:pt x="1" y="631"/>
                  </a:cubicBezTo>
                  <a:cubicBezTo>
                    <a:pt x="13" y="679"/>
                    <a:pt x="25" y="703"/>
                    <a:pt x="48" y="750"/>
                  </a:cubicBezTo>
                  <a:cubicBezTo>
                    <a:pt x="172" y="757"/>
                    <a:pt x="304" y="764"/>
                    <a:pt x="439" y="764"/>
                  </a:cubicBezTo>
                  <a:cubicBezTo>
                    <a:pt x="538" y="764"/>
                    <a:pt x="638" y="760"/>
                    <a:pt x="739" y="750"/>
                  </a:cubicBezTo>
                  <a:cubicBezTo>
                    <a:pt x="894" y="750"/>
                    <a:pt x="1037" y="738"/>
                    <a:pt x="1084" y="572"/>
                  </a:cubicBezTo>
                  <a:cubicBezTo>
                    <a:pt x="1132" y="381"/>
                    <a:pt x="1013" y="250"/>
                    <a:pt x="846" y="191"/>
                  </a:cubicBezTo>
                  <a:cubicBezTo>
                    <a:pt x="596" y="119"/>
                    <a:pt x="310" y="6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5"/>
            <p:cNvSpPr/>
            <p:nvPr/>
          </p:nvSpPr>
          <p:spPr>
            <a:xfrm>
              <a:off x="5789700" y="3977250"/>
              <a:ext cx="48250" cy="10375"/>
            </a:xfrm>
            <a:custGeom>
              <a:avLst/>
              <a:gdLst/>
              <a:ahLst/>
              <a:cxnLst/>
              <a:rect l="l" t="t" r="r" b="b"/>
              <a:pathLst>
                <a:path w="1930" h="415" extrusionOk="0">
                  <a:moveTo>
                    <a:pt x="328" y="1"/>
                  </a:moveTo>
                  <a:cubicBezTo>
                    <a:pt x="222" y="1"/>
                    <a:pt x="114" y="9"/>
                    <a:pt x="0" y="30"/>
                  </a:cubicBezTo>
                  <a:cubicBezTo>
                    <a:pt x="497" y="289"/>
                    <a:pt x="927" y="414"/>
                    <a:pt x="1354" y="414"/>
                  </a:cubicBezTo>
                  <a:cubicBezTo>
                    <a:pt x="1438" y="414"/>
                    <a:pt x="1523" y="409"/>
                    <a:pt x="1608" y="400"/>
                  </a:cubicBezTo>
                  <a:lnTo>
                    <a:pt x="1655" y="340"/>
                  </a:lnTo>
                  <a:cubicBezTo>
                    <a:pt x="1727" y="269"/>
                    <a:pt x="1870" y="328"/>
                    <a:pt x="1929" y="221"/>
                  </a:cubicBezTo>
                  <a:cubicBezTo>
                    <a:pt x="1882" y="185"/>
                    <a:pt x="1822" y="138"/>
                    <a:pt x="1775" y="90"/>
                  </a:cubicBezTo>
                  <a:cubicBezTo>
                    <a:pt x="1669" y="123"/>
                    <a:pt x="1564" y="135"/>
                    <a:pt x="1458" y="135"/>
                  </a:cubicBezTo>
                  <a:cubicBezTo>
                    <a:pt x="1109" y="135"/>
                    <a:pt x="747" y="1"/>
                    <a:pt x="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5"/>
            <p:cNvSpPr/>
            <p:nvPr/>
          </p:nvSpPr>
          <p:spPr>
            <a:xfrm>
              <a:off x="6119500" y="3948600"/>
              <a:ext cx="56575" cy="13425"/>
            </a:xfrm>
            <a:custGeom>
              <a:avLst/>
              <a:gdLst/>
              <a:ahLst/>
              <a:cxnLst/>
              <a:rect l="l" t="t" r="r" b="b"/>
              <a:pathLst>
                <a:path w="2263" h="537" extrusionOk="0">
                  <a:moveTo>
                    <a:pt x="556" y="1"/>
                  </a:moveTo>
                  <a:cubicBezTo>
                    <a:pt x="486" y="1"/>
                    <a:pt x="417" y="28"/>
                    <a:pt x="346" y="81"/>
                  </a:cubicBezTo>
                  <a:cubicBezTo>
                    <a:pt x="286" y="224"/>
                    <a:pt x="143" y="224"/>
                    <a:pt x="24" y="260"/>
                  </a:cubicBezTo>
                  <a:cubicBezTo>
                    <a:pt x="1" y="319"/>
                    <a:pt x="1" y="343"/>
                    <a:pt x="60" y="367"/>
                  </a:cubicBezTo>
                  <a:cubicBezTo>
                    <a:pt x="143" y="367"/>
                    <a:pt x="251" y="391"/>
                    <a:pt x="346" y="391"/>
                  </a:cubicBezTo>
                  <a:cubicBezTo>
                    <a:pt x="503" y="447"/>
                    <a:pt x="665" y="462"/>
                    <a:pt x="830" y="462"/>
                  </a:cubicBezTo>
                  <a:cubicBezTo>
                    <a:pt x="1016" y="462"/>
                    <a:pt x="1206" y="443"/>
                    <a:pt x="1395" y="443"/>
                  </a:cubicBezTo>
                  <a:cubicBezTo>
                    <a:pt x="1570" y="443"/>
                    <a:pt x="1745" y="459"/>
                    <a:pt x="1918" y="522"/>
                  </a:cubicBezTo>
                  <a:cubicBezTo>
                    <a:pt x="1971" y="522"/>
                    <a:pt x="2040" y="537"/>
                    <a:pt x="2098" y="537"/>
                  </a:cubicBezTo>
                  <a:cubicBezTo>
                    <a:pt x="2156" y="537"/>
                    <a:pt x="2203" y="522"/>
                    <a:pt x="2215" y="462"/>
                  </a:cubicBezTo>
                  <a:cubicBezTo>
                    <a:pt x="2263" y="284"/>
                    <a:pt x="2084" y="272"/>
                    <a:pt x="1965" y="236"/>
                  </a:cubicBezTo>
                  <a:lnTo>
                    <a:pt x="1775" y="236"/>
                  </a:lnTo>
                  <a:cubicBezTo>
                    <a:pt x="1775" y="224"/>
                    <a:pt x="1751" y="224"/>
                    <a:pt x="1727" y="212"/>
                  </a:cubicBezTo>
                  <a:cubicBezTo>
                    <a:pt x="1717" y="205"/>
                    <a:pt x="1707" y="202"/>
                    <a:pt x="1698" y="202"/>
                  </a:cubicBezTo>
                  <a:cubicBezTo>
                    <a:pt x="1676" y="202"/>
                    <a:pt x="1657" y="219"/>
                    <a:pt x="1632" y="236"/>
                  </a:cubicBezTo>
                  <a:lnTo>
                    <a:pt x="1489" y="236"/>
                  </a:lnTo>
                  <a:cubicBezTo>
                    <a:pt x="1429" y="188"/>
                    <a:pt x="1382" y="153"/>
                    <a:pt x="1322" y="105"/>
                  </a:cubicBezTo>
                  <a:lnTo>
                    <a:pt x="1203" y="105"/>
                  </a:lnTo>
                  <a:cubicBezTo>
                    <a:pt x="1203" y="105"/>
                    <a:pt x="1191" y="117"/>
                    <a:pt x="1156" y="129"/>
                  </a:cubicBezTo>
                  <a:cubicBezTo>
                    <a:pt x="1120" y="129"/>
                    <a:pt x="1084" y="117"/>
                    <a:pt x="1060" y="93"/>
                  </a:cubicBezTo>
                  <a:lnTo>
                    <a:pt x="917" y="93"/>
                  </a:lnTo>
                  <a:cubicBezTo>
                    <a:pt x="917" y="93"/>
                    <a:pt x="905" y="105"/>
                    <a:pt x="882" y="117"/>
                  </a:cubicBezTo>
                  <a:cubicBezTo>
                    <a:pt x="834" y="117"/>
                    <a:pt x="798" y="105"/>
                    <a:pt x="775" y="81"/>
                  </a:cubicBezTo>
                  <a:cubicBezTo>
                    <a:pt x="697" y="28"/>
                    <a:pt x="626" y="1"/>
                    <a:pt x="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5"/>
            <p:cNvSpPr/>
            <p:nvPr/>
          </p:nvSpPr>
          <p:spPr>
            <a:xfrm>
              <a:off x="5942700" y="3986925"/>
              <a:ext cx="46525" cy="7450"/>
            </a:xfrm>
            <a:custGeom>
              <a:avLst/>
              <a:gdLst/>
              <a:ahLst/>
              <a:cxnLst/>
              <a:rect l="l" t="t" r="r" b="b"/>
              <a:pathLst>
                <a:path w="1861" h="298" extrusionOk="0">
                  <a:moveTo>
                    <a:pt x="96" y="1"/>
                  </a:moveTo>
                  <a:cubicBezTo>
                    <a:pt x="12" y="84"/>
                    <a:pt x="0" y="179"/>
                    <a:pt x="96" y="275"/>
                  </a:cubicBezTo>
                  <a:cubicBezTo>
                    <a:pt x="393" y="275"/>
                    <a:pt x="667" y="286"/>
                    <a:pt x="953" y="286"/>
                  </a:cubicBezTo>
                  <a:cubicBezTo>
                    <a:pt x="1007" y="246"/>
                    <a:pt x="1057" y="217"/>
                    <a:pt x="1110" y="217"/>
                  </a:cubicBezTo>
                  <a:cubicBezTo>
                    <a:pt x="1151" y="217"/>
                    <a:pt x="1192" y="233"/>
                    <a:pt x="1239" y="275"/>
                  </a:cubicBezTo>
                  <a:cubicBezTo>
                    <a:pt x="1286" y="275"/>
                    <a:pt x="1346" y="286"/>
                    <a:pt x="1381" y="286"/>
                  </a:cubicBezTo>
                  <a:cubicBezTo>
                    <a:pt x="1404" y="270"/>
                    <a:pt x="1432" y="264"/>
                    <a:pt x="1464" y="264"/>
                  </a:cubicBezTo>
                  <a:cubicBezTo>
                    <a:pt x="1539" y="264"/>
                    <a:pt x="1633" y="298"/>
                    <a:pt x="1707" y="298"/>
                  </a:cubicBezTo>
                  <a:cubicBezTo>
                    <a:pt x="1799" y="298"/>
                    <a:pt x="1861" y="246"/>
                    <a:pt x="1822" y="13"/>
                  </a:cubicBezTo>
                  <a:cubicBezTo>
                    <a:pt x="1250" y="1"/>
                    <a:pt x="667"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5"/>
            <p:cNvSpPr/>
            <p:nvPr/>
          </p:nvSpPr>
          <p:spPr>
            <a:xfrm>
              <a:off x="6199875" y="3907750"/>
              <a:ext cx="30375" cy="16100"/>
            </a:xfrm>
            <a:custGeom>
              <a:avLst/>
              <a:gdLst/>
              <a:ahLst/>
              <a:cxnLst/>
              <a:rect l="l" t="t" r="r" b="b"/>
              <a:pathLst>
                <a:path w="1215" h="644" extrusionOk="0">
                  <a:moveTo>
                    <a:pt x="174" y="1"/>
                  </a:moveTo>
                  <a:cubicBezTo>
                    <a:pt x="117" y="1"/>
                    <a:pt x="59" y="5"/>
                    <a:pt x="0" y="13"/>
                  </a:cubicBezTo>
                  <a:cubicBezTo>
                    <a:pt x="0" y="143"/>
                    <a:pt x="12" y="286"/>
                    <a:pt x="12" y="417"/>
                  </a:cubicBezTo>
                  <a:cubicBezTo>
                    <a:pt x="12" y="441"/>
                    <a:pt x="24" y="477"/>
                    <a:pt x="60" y="489"/>
                  </a:cubicBezTo>
                  <a:cubicBezTo>
                    <a:pt x="131" y="548"/>
                    <a:pt x="191" y="596"/>
                    <a:pt x="286" y="620"/>
                  </a:cubicBezTo>
                  <a:cubicBezTo>
                    <a:pt x="310" y="644"/>
                    <a:pt x="346" y="644"/>
                    <a:pt x="369" y="644"/>
                  </a:cubicBezTo>
                  <a:cubicBezTo>
                    <a:pt x="405" y="620"/>
                    <a:pt x="417" y="608"/>
                    <a:pt x="441" y="596"/>
                  </a:cubicBezTo>
                  <a:cubicBezTo>
                    <a:pt x="536" y="596"/>
                    <a:pt x="643" y="584"/>
                    <a:pt x="727" y="584"/>
                  </a:cubicBezTo>
                  <a:cubicBezTo>
                    <a:pt x="798" y="358"/>
                    <a:pt x="1072" y="501"/>
                    <a:pt x="1215" y="322"/>
                  </a:cubicBezTo>
                  <a:cubicBezTo>
                    <a:pt x="885" y="157"/>
                    <a:pt x="54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5"/>
            <p:cNvSpPr/>
            <p:nvPr/>
          </p:nvSpPr>
          <p:spPr>
            <a:xfrm>
              <a:off x="6119500" y="4022350"/>
              <a:ext cx="52125" cy="7925"/>
            </a:xfrm>
            <a:custGeom>
              <a:avLst/>
              <a:gdLst/>
              <a:ahLst/>
              <a:cxnLst/>
              <a:rect l="l" t="t" r="r" b="b"/>
              <a:pathLst>
                <a:path w="2085" h="317" extrusionOk="0">
                  <a:moveTo>
                    <a:pt x="1370" y="1"/>
                  </a:moveTo>
                  <a:cubicBezTo>
                    <a:pt x="1025" y="12"/>
                    <a:pt x="703" y="12"/>
                    <a:pt x="358" y="12"/>
                  </a:cubicBezTo>
                  <a:cubicBezTo>
                    <a:pt x="227" y="12"/>
                    <a:pt x="120" y="48"/>
                    <a:pt x="24" y="143"/>
                  </a:cubicBezTo>
                  <a:cubicBezTo>
                    <a:pt x="1" y="203"/>
                    <a:pt x="13" y="262"/>
                    <a:pt x="72" y="298"/>
                  </a:cubicBezTo>
                  <a:cubicBezTo>
                    <a:pt x="203" y="298"/>
                    <a:pt x="358" y="310"/>
                    <a:pt x="489" y="310"/>
                  </a:cubicBezTo>
                  <a:cubicBezTo>
                    <a:pt x="613" y="240"/>
                    <a:pt x="742" y="186"/>
                    <a:pt x="876" y="186"/>
                  </a:cubicBezTo>
                  <a:cubicBezTo>
                    <a:pt x="948" y="186"/>
                    <a:pt x="1021" y="201"/>
                    <a:pt x="1096" y="239"/>
                  </a:cubicBezTo>
                  <a:cubicBezTo>
                    <a:pt x="1225" y="297"/>
                    <a:pt x="1369" y="316"/>
                    <a:pt x="1513" y="316"/>
                  </a:cubicBezTo>
                  <a:cubicBezTo>
                    <a:pt x="1634" y="316"/>
                    <a:pt x="1756" y="303"/>
                    <a:pt x="1870" y="286"/>
                  </a:cubicBezTo>
                  <a:cubicBezTo>
                    <a:pt x="2084" y="239"/>
                    <a:pt x="1929" y="108"/>
                    <a:pt x="1906" y="12"/>
                  </a:cubicBezTo>
                  <a:lnTo>
                    <a:pt x="1667" y="12"/>
                  </a:lnTo>
                  <a:cubicBezTo>
                    <a:pt x="1610" y="44"/>
                    <a:pt x="1553" y="69"/>
                    <a:pt x="1499" y="69"/>
                  </a:cubicBezTo>
                  <a:cubicBezTo>
                    <a:pt x="1453" y="69"/>
                    <a:pt x="1409" y="50"/>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5"/>
            <p:cNvSpPr/>
            <p:nvPr/>
          </p:nvSpPr>
          <p:spPr>
            <a:xfrm>
              <a:off x="5912325" y="3985750"/>
              <a:ext cx="32775" cy="7575"/>
            </a:xfrm>
            <a:custGeom>
              <a:avLst/>
              <a:gdLst/>
              <a:ahLst/>
              <a:cxnLst/>
              <a:rect l="l" t="t" r="r" b="b"/>
              <a:pathLst>
                <a:path w="1311" h="303" extrusionOk="0">
                  <a:moveTo>
                    <a:pt x="25" y="0"/>
                  </a:moveTo>
                  <a:lnTo>
                    <a:pt x="1" y="60"/>
                  </a:lnTo>
                  <a:cubicBezTo>
                    <a:pt x="1" y="95"/>
                    <a:pt x="13" y="119"/>
                    <a:pt x="13" y="155"/>
                  </a:cubicBezTo>
                  <a:cubicBezTo>
                    <a:pt x="242" y="279"/>
                    <a:pt x="478" y="303"/>
                    <a:pt x="718" y="303"/>
                  </a:cubicBezTo>
                  <a:cubicBezTo>
                    <a:pt x="864" y="303"/>
                    <a:pt x="1012" y="294"/>
                    <a:pt x="1160" y="294"/>
                  </a:cubicBezTo>
                  <a:cubicBezTo>
                    <a:pt x="1210" y="294"/>
                    <a:pt x="1260" y="295"/>
                    <a:pt x="1311" y="298"/>
                  </a:cubicBezTo>
                  <a:lnTo>
                    <a:pt x="1311" y="36"/>
                  </a:lnTo>
                  <a:cubicBezTo>
                    <a:pt x="894" y="36"/>
                    <a:pt x="453" y="24"/>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5"/>
            <p:cNvSpPr/>
            <p:nvPr/>
          </p:nvSpPr>
          <p:spPr>
            <a:xfrm>
              <a:off x="6047175" y="3993775"/>
              <a:ext cx="34250" cy="6875"/>
            </a:xfrm>
            <a:custGeom>
              <a:avLst/>
              <a:gdLst/>
              <a:ahLst/>
              <a:cxnLst/>
              <a:rect l="l" t="t" r="r" b="b"/>
              <a:pathLst>
                <a:path w="1370" h="275" extrusionOk="0">
                  <a:moveTo>
                    <a:pt x="96" y="1"/>
                  </a:moveTo>
                  <a:cubicBezTo>
                    <a:pt x="0" y="84"/>
                    <a:pt x="0" y="167"/>
                    <a:pt x="84" y="262"/>
                  </a:cubicBezTo>
                  <a:cubicBezTo>
                    <a:pt x="512" y="262"/>
                    <a:pt x="941" y="274"/>
                    <a:pt x="1370" y="274"/>
                  </a:cubicBezTo>
                  <a:cubicBezTo>
                    <a:pt x="1334" y="191"/>
                    <a:pt x="1274" y="96"/>
                    <a:pt x="1227" y="12"/>
                  </a:cubicBezTo>
                  <a:cubicBezTo>
                    <a:pt x="834" y="12"/>
                    <a:pt x="465"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5"/>
            <p:cNvSpPr/>
            <p:nvPr/>
          </p:nvSpPr>
          <p:spPr>
            <a:xfrm>
              <a:off x="5998050" y="3942800"/>
              <a:ext cx="38725" cy="7675"/>
            </a:xfrm>
            <a:custGeom>
              <a:avLst/>
              <a:gdLst/>
              <a:ahLst/>
              <a:cxnLst/>
              <a:rect l="l" t="t" r="r" b="b"/>
              <a:pathLst>
                <a:path w="1549" h="307" extrusionOk="0">
                  <a:moveTo>
                    <a:pt x="1158" y="0"/>
                  </a:moveTo>
                  <a:cubicBezTo>
                    <a:pt x="1003" y="0"/>
                    <a:pt x="848" y="31"/>
                    <a:pt x="699" y="31"/>
                  </a:cubicBezTo>
                  <a:cubicBezTo>
                    <a:pt x="673" y="31"/>
                    <a:pt x="646" y="30"/>
                    <a:pt x="620" y="27"/>
                  </a:cubicBezTo>
                  <a:cubicBezTo>
                    <a:pt x="554" y="94"/>
                    <a:pt x="474" y="106"/>
                    <a:pt x="392" y="106"/>
                  </a:cubicBezTo>
                  <a:cubicBezTo>
                    <a:pt x="345" y="106"/>
                    <a:pt x="296" y="102"/>
                    <a:pt x="249" y="102"/>
                  </a:cubicBezTo>
                  <a:cubicBezTo>
                    <a:pt x="158" y="102"/>
                    <a:pt x="70" y="117"/>
                    <a:pt x="1" y="206"/>
                  </a:cubicBezTo>
                  <a:cubicBezTo>
                    <a:pt x="275" y="258"/>
                    <a:pt x="545" y="307"/>
                    <a:pt x="814" y="307"/>
                  </a:cubicBezTo>
                  <a:cubicBezTo>
                    <a:pt x="1036" y="307"/>
                    <a:pt x="1257" y="274"/>
                    <a:pt x="1477" y="182"/>
                  </a:cubicBezTo>
                  <a:cubicBezTo>
                    <a:pt x="1549" y="146"/>
                    <a:pt x="1549" y="111"/>
                    <a:pt x="1477" y="63"/>
                  </a:cubicBezTo>
                  <a:cubicBezTo>
                    <a:pt x="1372" y="15"/>
                    <a:pt x="1265" y="0"/>
                    <a:pt x="1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5"/>
            <p:cNvSpPr/>
            <p:nvPr/>
          </p:nvSpPr>
          <p:spPr>
            <a:xfrm>
              <a:off x="6088550" y="3936025"/>
              <a:ext cx="57775" cy="4225"/>
            </a:xfrm>
            <a:custGeom>
              <a:avLst/>
              <a:gdLst/>
              <a:ahLst/>
              <a:cxnLst/>
              <a:rect l="l" t="t" r="r" b="b"/>
              <a:pathLst>
                <a:path w="2311" h="169" extrusionOk="0">
                  <a:moveTo>
                    <a:pt x="0" y="1"/>
                  </a:moveTo>
                  <a:lnTo>
                    <a:pt x="0" y="1"/>
                  </a:lnTo>
                  <a:cubicBezTo>
                    <a:pt x="105" y="153"/>
                    <a:pt x="256" y="168"/>
                    <a:pt x="391" y="168"/>
                  </a:cubicBezTo>
                  <a:cubicBezTo>
                    <a:pt x="425" y="168"/>
                    <a:pt x="458" y="167"/>
                    <a:pt x="489" y="167"/>
                  </a:cubicBezTo>
                  <a:cubicBezTo>
                    <a:pt x="1108" y="167"/>
                    <a:pt x="1703" y="144"/>
                    <a:pt x="2310" y="144"/>
                  </a:cubicBezTo>
                  <a:cubicBezTo>
                    <a:pt x="2221" y="36"/>
                    <a:pt x="2098" y="23"/>
                    <a:pt x="1972" y="23"/>
                  </a:cubicBezTo>
                  <a:cubicBezTo>
                    <a:pt x="1930" y="23"/>
                    <a:pt x="1887" y="25"/>
                    <a:pt x="1846" y="25"/>
                  </a:cubicBezTo>
                  <a:cubicBezTo>
                    <a:pt x="1239" y="13"/>
                    <a:pt x="608"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5"/>
            <p:cNvSpPr/>
            <p:nvPr/>
          </p:nvSpPr>
          <p:spPr>
            <a:xfrm>
              <a:off x="6043600" y="3943475"/>
              <a:ext cx="28300" cy="7750"/>
            </a:xfrm>
            <a:custGeom>
              <a:avLst/>
              <a:gdLst/>
              <a:ahLst/>
              <a:cxnLst/>
              <a:rect l="l" t="t" r="r" b="b"/>
              <a:pathLst>
                <a:path w="1132" h="310" extrusionOk="0">
                  <a:moveTo>
                    <a:pt x="953" y="0"/>
                  </a:moveTo>
                  <a:cubicBezTo>
                    <a:pt x="831" y="26"/>
                    <a:pt x="707" y="34"/>
                    <a:pt x="583" y="34"/>
                  </a:cubicBezTo>
                  <a:cubicBezTo>
                    <a:pt x="416" y="34"/>
                    <a:pt x="248" y="19"/>
                    <a:pt x="84" y="12"/>
                  </a:cubicBezTo>
                  <a:cubicBezTo>
                    <a:pt x="1" y="96"/>
                    <a:pt x="1" y="191"/>
                    <a:pt x="84" y="286"/>
                  </a:cubicBezTo>
                  <a:cubicBezTo>
                    <a:pt x="358" y="298"/>
                    <a:pt x="643" y="298"/>
                    <a:pt x="917" y="310"/>
                  </a:cubicBezTo>
                  <a:cubicBezTo>
                    <a:pt x="977" y="238"/>
                    <a:pt x="1036" y="179"/>
                    <a:pt x="1096" y="119"/>
                  </a:cubicBezTo>
                  <a:cubicBezTo>
                    <a:pt x="1132" y="60"/>
                    <a:pt x="1120" y="24"/>
                    <a:pt x="1060" y="12"/>
                  </a:cubicBezTo>
                  <a:cubicBezTo>
                    <a:pt x="1045" y="17"/>
                    <a:pt x="1029" y="20"/>
                    <a:pt x="1012" y="20"/>
                  </a:cubicBezTo>
                  <a:cubicBezTo>
                    <a:pt x="989" y="20"/>
                    <a:pt x="967" y="14"/>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5"/>
            <p:cNvSpPr/>
            <p:nvPr/>
          </p:nvSpPr>
          <p:spPr>
            <a:xfrm>
              <a:off x="6152550" y="3828875"/>
              <a:ext cx="18175" cy="10675"/>
            </a:xfrm>
            <a:custGeom>
              <a:avLst/>
              <a:gdLst/>
              <a:ahLst/>
              <a:cxnLst/>
              <a:rect l="l" t="t" r="r" b="b"/>
              <a:pathLst>
                <a:path w="727" h="427" extrusionOk="0">
                  <a:moveTo>
                    <a:pt x="167" y="0"/>
                  </a:moveTo>
                  <a:cubicBezTo>
                    <a:pt x="107" y="48"/>
                    <a:pt x="12" y="60"/>
                    <a:pt x="0" y="167"/>
                  </a:cubicBezTo>
                  <a:cubicBezTo>
                    <a:pt x="213" y="337"/>
                    <a:pt x="357" y="427"/>
                    <a:pt x="462" y="427"/>
                  </a:cubicBezTo>
                  <a:cubicBezTo>
                    <a:pt x="591" y="427"/>
                    <a:pt x="661" y="290"/>
                    <a:pt x="726" y="0"/>
                  </a:cubicBezTo>
                  <a:lnTo>
                    <a:pt x="596" y="0"/>
                  </a:lnTo>
                  <a:cubicBezTo>
                    <a:pt x="545" y="80"/>
                    <a:pt x="495" y="107"/>
                    <a:pt x="445" y="107"/>
                  </a:cubicBezTo>
                  <a:cubicBezTo>
                    <a:pt x="352" y="107"/>
                    <a:pt x="260" y="16"/>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5"/>
            <p:cNvSpPr/>
            <p:nvPr/>
          </p:nvSpPr>
          <p:spPr>
            <a:xfrm>
              <a:off x="6148075" y="3804175"/>
              <a:ext cx="23250" cy="10675"/>
            </a:xfrm>
            <a:custGeom>
              <a:avLst/>
              <a:gdLst/>
              <a:ahLst/>
              <a:cxnLst/>
              <a:rect l="l" t="t" r="r" b="b"/>
              <a:pathLst>
                <a:path w="930" h="427" extrusionOk="0">
                  <a:moveTo>
                    <a:pt x="227" y="0"/>
                  </a:moveTo>
                  <a:cubicBezTo>
                    <a:pt x="155" y="48"/>
                    <a:pt x="60" y="84"/>
                    <a:pt x="13" y="155"/>
                  </a:cubicBezTo>
                  <a:cubicBezTo>
                    <a:pt x="1" y="215"/>
                    <a:pt x="13" y="262"/>
                    <a:pt x="72" y="286"/>
                  </a:cubicBezTo>
                  <a:cubicBezTo>
                    <a:pt x="236" y="354"/>
                    <a:pt x="399" y="426"/>
                    <a:pt x="563" y="426"/>
                  </a:cubicBezTo>
                  <a:cubicBezTo>
                    <a:pt x="685" y="426"/>
                    <a:pt x="807" y="386"/>
                    <a:pt x="929" y="274"/>
                  </a:cubicBezTo>
                  <a:cubicBezTo>
                    <a:pt x="870" y="226"/>
                    <a:pt x="834" y="167"/>
                    <a:pt x="786" y="143"/>
                  </a:cubicBezTo>
                  <a:cubicBezTo>
                    <a:pt x="667" y="24"/>
                    <a:pt x="465" y="119"/>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5"/>
            <p:cNvSpPr/>
            <p:nvPr/>
          </p:nvSpPr>
          <p:spPr>
            <a:xfrm>
              <a:off x="6128125" y="3957850"/>
              <a:ext cx="39325" cy="4250"/>
            </a:xfrm>
            <a:custGeom>
              <a:avLst/>
              <a:gdLst/>
              <a:ahLst/>
              <a:cxnLst/>
              <a:rect l="l" t="t" r="r" b="b"/>
              <a:pathLst>
                <a:path w="1573" h="170" extrusionOk="0">
                  <a:moveTo>
                    <a:pt x="848" y="1"/>
                  </a:moveTo>
                  <a:cubicBezTo>
                    <a:pt x="619" y="1"/>
                    <a:pt x="389" y="26"/>
                    <a:pt x="165" y="26"/>
                  </a:cubicBezTo>
                  <a:cubicBezTo>
                    <a:pt x="110" y="26"/>
                    <a:pt x="55" y="24"/>
                    <a:pt x="1" y="21"/>
                  </a:cubicBezTo>
                  <a:lnTo>
                    <a:pt x="1" y="21"/>
                  </a:lnTo>
                  <a:cubicBezTo>
                    <a:pt x="209" y="139"/>
                    <a:pt x="425" y="170"/>
                    <a:pt x="644" y="170"/>
                  </a:cubicBezTo>
                  <a:cubicBezTo>
                    <a:pt x="873" y="170"/>
                    <a:pt x="1104" y="137"/>
                    <a:pt x="1334" y="137"/>
                  </a:cubicBezTo>
                  <a:cubicBezTo>
                    <a:pt x="1414" y="137"/>
                    <a:pt x="1493" y="141"/>
                    <a:pt x="1573" y="152"/>
                  </a:cubicBezTo>
                  <a:cubicBezTo>
                    <a:pt x="1340" y="30"/>
                    <a:pt x="1096" y="1"/>
                    <a:pt x="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5"/>
            <p:cNvSpPr/>
            <p:nvPr/>
          </p:nvSpPr>
          <p:spPr>
            <a:xfrm>
              <a:off x="6215350" y="4050025"/>
              <a:ext cx="22350" cy="8375"/>
            </a:xfrm>
            <a:custGeom>
              <a:avLst/>
              <a:gdLst/>
              <a:ahLst/>
              <a:cxnLst/>
              <a:rect l="l" t="t" r="r" b="b"/>
              <a:pathLst>
                <a:path w="894" h="335" extrusionOk="0">
                  <a:moveTo>
                    <a:pt x="137" y="1"/>
                  </a:moveTo>
                  <a:cubicBezTo>
                    <a:pt x="108" y="1"/>
                    <a:pt x="78" y="13"/>
                    <a:pt x="48" y="37"/>
                  </a:cubicBezTo>
                  <a:cubicBezTo>
                    <a:pt x="0" y="132"/>
                    <a:pt x="0" y="227"/>
                    <a:pt x="60" y="322"/>
                  </a:cubicBezTo>
                  <a:cubicBezTo>
                    <a:pt x="215" y="322"/>
                    <a:pt x="381" y="334"/>
                    <a:pt x="524" y="334"/>
                  </a:cubicBezTo>
                  <a:lnTo>
                    <a:pt x="810" y="334"/>
                  </a:lnTo>
                  <a:cubicBezTo>
                    <a:pt x="893" y="251"/>
                    <a:pt x="893" y="144"/>
                    <a:pt x="810" y="48"/>
                  </a:cubicBezTo>
                  <a:cubicBezTo>
                    <a:pt x="751" y="48"/>
                    <a:pt x="703" y="37"/>
                    <a:pt x="655" y="37"/>
                  </a:cubicBezTo>
                  <a:cubicBezTo>
                    <a:pt x="655" y="25"/>
                    <a:pt x="643" y="25"/>
                    <a:pt x="620" y="13"/>
                  </a:cubicBezTo>
                  <a:cubicBezTo>
                    <a:pt x="609" y="6"/>
                    <a:pt x="600" y="3"/>
                    <a:pt x="591" y="3"/>
                  </a:cubicBezTo>
                  <a:cubicBezTo>
                    <a:pt x="569" y="3"/>
                    <a:pt x="550" y="20"/>
                    <a:pt x="524" y="37"/>
                  </a:cubicBezTo>
                  <a:lnTo>
                    <a:pt x="227" y="37"/>
                  </a:lnTo>
                  <a:cubicBezTo>
                    <a:pt x="197" y="13"/>
                    <a:pt x="167"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5"/>
            <p:cNvSpPr/>
            <p:nvPr/>
          </p:nvSpPr>
          <p:spPr>
            <a:xfrm>
              <a:off x="6091825" y="3955075"/>
              <a:ext cx="28900" cy="3425"/>
            </a:xfrm>
            <a:custGeom>
              <a:avLst/>
              <a:gdLst/>
              <a:ahLst/>
              <a:cxnLst/>
              <a:rect l="l" t="t" r="r" b="b"/>
              <a:pathLst>
                <a:path w="1156" h="137" extrusionOk="0">
                  <a:moveTo>
                    <a:pt x="0" y="1"/>
                  </a:moveTo>
                  <a:cubicBezTo>
                    <a:pt x="196" y="112"/>
                    <a:pt x="406" y="137"/>
                    <a:pt x="621" y="137"/>
                  </a:cubicBezTo>
                  <a:cubicBezTo>
                    <a:pt x="798" y="137"/>
                    <a:pt x="978" y="120"/>
                    <a:pt x="1155" y="120"/>
                  </a:cubicBezTo>
                  <a:cubicBezTo>
                    <a:pt x="1155" y="72"/>
                    <a:pt x="1155" y="25"/>
                    <a:pt x="1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5"/>
            <p:cNvSpPr/>
            <p:nvPr/>
          </p:nvSpPr>
          <p:spPr>
            <a:xfrm>
              <a:off x="5913225" y="3933150"/>
              <a:ext cx="14325" cy="10650"/>
            </a:xfrm>
            <a:custGeom>
              <a:avLst/>
              <a:gdLst/>
              <a:ahLst/>
              <a:cxnLst/>
              <a:rect l="l" t="t" r="r" b="b"/>
              <a:pathLst>
                <a:path w="573" h="426" extrusionOk="0">
                  <a:moveTo>
                    <a:pt x="222" y="1"/>
                  </a:moveTo>
                  <a:cubicBezTo>
                    <a:pt x="150" y="1"/>
                    <a:pt x="76" y="34"/>
                    <a:pt x="1" y="128"/>
                  </a:cubicBezTo>
                  <a:cubicBezTo>
                    <a:pt x="155" y="282"/>
                    <a:pt x="346" y="366"/>
                    <a:pt x="560" y="425"/>
                  </a:cubicBezTo>
                  <a:cubicBezTo>
                    <a:pt x="560" y="342"/>
                    <a:pt x="572" y="247"/>
                    <a:pt x="572" y="163"/>
                  </a:cubicBezTo>
                  <a:cubicBezTo>
                    <a:pt x="460" y="96"/>
                    <a:pt x="343"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5"/>
            <p:cNvSpPr/>
            <p:nvPr/>
          </p:nvSpPr>
          <p:spPr>
            <a:xfrm>
              <a:off x="6080800" y="3943400"/>
              <a:ext cx="22050" cy="4275"/>
            </a:xfrm>
            <a:custGeom>
              <a:avLst/>
              <a:gdLst/>
              <a:ahLst/>
              <a:cxnLst/>
              <a:rect l="l" t="t" r="r" b="b"/>
              <a:pathLst>
                <a:path w="882" h="171" extrusionOk="0">
                  <a:moveTo>
                    <a:pt x="474" y="0"/>
                  </a:moveTo>
                  <a:cubicBezTo>
                    <a:pt x="339" y="0"/>
                    <a:pt x="200" y="30"/>
                    <a:pt x="65" y="30"/>
                  </a:cubicBezTo>
                  <a:cubicBezTo>
                    <a:pt x="43" y="30"/>
                    <a:pt x="22" y="29"/>
                    <a:pt x="1" y="27"/>
                  </a:cubicBezTo>
                  <a:lnTo>
                    <a:pt x="1" y="27"/>
                  </a:lnTo>
                  <a:cubicBezTo>
                    <a:pt x="122" y="132"/>
                    <a:pt x="257" y="153"/>
                    <a:pt x="396" y="153"/>
                  </a:cubicBezTo>
                  <a:cubicBezTo>
                    <a:pt x="484" y="153"/>
                    <a:pt x="573" y="144"/>
                    <a:pt x="663" y="144"/>
                  </a:cubicBezTo>
                  <a:cubicBezTo>
                    <a:pt x="736" y="144"/>
                    <a:pt x="810" y="150"/>
                    <a:pt x="882" y="170"/>
                  </a:cubicBezTo>
                  <a:cubicBezTo>
                    <a:pt x="757" y="33"/>
                    <a:pt x="618"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5"/>
            <p:cNvSpPr/>
            <p:nvPr/>
          </p:nvSpPr>
          <p:spPr>
            <a:xfrm>
              <a:off x="6135575" y="3999900"/>
              <a:ext cx="16400" cy="8200"/>
            </a:xfrm>
            <a:custGeom>
              <a:avLst/>
              <a:gdLst/>
              <a:ahLst/>
              <a:cxnLst/>
              <a:rect l="l" t="t" r="r" b="b"/>
              <a:pathLst>
                <a:path w="656" h="328" extrusionOk="0">
                  <a:moveTo>
                    <a:pt x="63" y="1"/>
                  </a:moveTo>
                  <a:cubicBezTo>
                    <a:pt x="42" y="1"/>
                    <a:pt x="18" y="12"/>
                    <a:pt x="1" y="29"/>
                  </a:cubicBezTo>
                  <a:cubicBezTo>
                    <a:pt x="36" y="184"/>
                    <a:pt x="143" y="267"/>
                    <a:pt x="274" y="327"/>
                  </a:cubicBezTo>
                  <a:cubicBezTo>
                    <a:pt x="322" y="327"/>
                    <a:pt x="370" y="327"/>
                    <a:pt x="429" y="315"/>
                  </a:cubicBezTo>
                  <a:cubicBezTo>
                    <a:pt x="501" y="244"/>
                    <a:pt x="655" y="196"/>
                    <a:pt x="560" y="29"/>
                  </a:cubicBezTo>
                  <a:lnTo>
                    <a:pt x="132" y="29"/>
                  </a:lnTo>
                  <a:cubicBezTo>
                    <a:pt x="132" y="17"/>
                    <a:pt x="120" y="17"/>
                    <a:pt x="84" y="6"/>
                  </a:cubicBezTo>
                  <a:cubicBezTo>
                    <a:pt x="78" y="2"/>
                    <a:pt x="70" y="1"/>
                    <a:pt x="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5"/>
            <p:cNvSpPr/>
            <p:nvPr/>
          </p:nvSpPr>
          <p:spPr>
            <a:xfrm>
              <a:off x="6153425" y="3854175"/>
              <a:ext cx="10750" cy="8775"/>
            </a:xfrm>
            <a:custGeom>
              <a:avLst/>
              <a:gdLst/>
              <a:ahLst/>
              <a:cxnLst/>
              <a:rect l="l" t="t" r="r" b="b"/>
              <a:pathLst>
                <a:path w="430" h="351" extrusionOk="0">
                  <a:moveTo>
                    <a:pt x="275" y="1"/>
                  </a:moveTo>
                  <a:cubicBezTo>
                    <a:pt x="96" y="1"/>
                    <a:pt x="1" y="84"/>
                    <a:pt x="1" y="286"/>
                  </a:cubicBezTo>
                  <a:cubicBezTo>
                    <a:pt x="69" y="330"/>
                    <a:pt x="140" y="350"/>
                    <a:pt x="215" y="350"/>
                  </a:cubicBezTo>
                  <a:cubicBezTo>
                    <a:pt x="283" y="350"/>
                    <a:pt x="355" y="332"/>
                    <a:pt x="430" y="298"/>
                  </a:cubicBezTo>
                  <a:cubicBezTo>
                    <a:pt x="430" y="179"/>
                    <a:pt x="394" y="60"/>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5"/>
            <p:cNvSpPr/>
            <p:nvPr/>
          </p:nvSpPr>
          <p:spPr>
            <a:xfrm>
              <a:off x="5991800" y="3943175"/>
              <a:ext cx="21750" cy="5975"/>
            </a:xfrm>
            <a:custGeom>
              <a:avLst/>
              <a:gdLst/>
              <a:ahLst/>
              <a:cxnLst/>
              <a:rect l="l" t="t" r="r" b="b"/>
              <a:pathLst>
                <a:path w="870" h="239" extrusionOk="0">
                  <a:moveTo>
                    <a:pt x="465" y="0"/>
                  </a:moveTo>
                  <a:cubicBezTo>
                    <a:pt x="310" y="60"/>
                    <a:pt x="108" y="0"/>
                    <a:pt x="1" y="179"/>
                  </a:cubicBezTo>
                  <a:cubicBezTo>
                    <a:pt x="96" y="179"/>
                    <a:pt x="168" y="191"/>
                    <a:pt x="251" y="191"/>
                  </a:cubicBezTo>
                  <a:cubicBezTo>
                    <a:pt x="453" y="120"/>
                    <a:pt x="703" y="239"/>
                    <a:pt x="870" y="12"/>
                  </a:cubicBezTo>
                  <a:cubicBezTo>
                    <a:pt x="727" y="12"/>
                    <a:pt x="596"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5"/>
            <p:cNvSpPr/>
            <p:nvPr/>
          </p:nvSpPr>
          <p:spPr>
            <a:xfrm>
              <a:off x="6034675" y="3943200"/>
              <a:ext cx="10725" cy="7900"/>
            </a:xfrm>
            <a:custGeom>
              <a:avLst/>
              <a:gdLst/>
              <a:ahLst/>
              <a:cxnLst/>
              <a:rect l="l" t="t" r="r" b="b"/>
              <a:pathLst>
                <a:path w="429" h="316" extrusionOk="0">
                  <a:moveTo>
                    <a:pt x="286" y="1"/>
                  </a:moveTo>
                  <a:cubicBezTo>
                    <a:pt x="191" y="1"/>
                    <a:pt x="96" y="27"/>
                    <a:pt x="0" y="59"/>
                  </a:cubicBezTo>
                  <a:lnTo>
                    <a:pt x="0" y="178"/>
                  </a:lnTo>
                  <a:cubicBezTo>
                    <a:pt x="117" y="207"/>
                    <a:pt x="210" y="316"/>
                    <a:pt x="337" y="316"/>
                  </a:cubicBezTo>
                  <a:cubicBezTo>
                    <a:pt x="366" y="316"/>
                    <a:pt x="396" y="310"/>
                    <a:pt x="429" y="297"/>
                  </a:cubicBezTo>
                  <a:lnTo>
                    <a:pt x="429" y="23"/>
                  </a:lnTo>
                  <a:cubicBezTo>
                    <a:pt x="381" y="7"/>
                    <a:pt x="33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5"/>
            <p:cNvSpPr/>
            <p:nvPr/>
          </p:nvSpPr>
          <p:spPr>
            <a:xfrm>
              <a:off x="5844775" y="3982425"/>
              <a:ext cx="17575" cy="4725"/>
            </a:xfrm>
            <a:custGeom>
              <a:avLst/>
              <a:gdLst/>
              <a:ahLst/>
              <a:cxnLst/>
              <a:rect l="l" t="t" r="r" b="b"/>
              <a:pathLst>
                <a:path w="703" h="189" extrusionOk="0">
                  <a:moveTo>
                    <a:pt x="336" y="0"/>
                  </a:moveTo>
                  <a:cubicBezTo>
                    <a:pt x="225" y="0"/>
                    <a:pt x="114" y="16"/>
                    <a:pt x="0" y="50"/>
                  </a:cubicBezTo>
                  <a:cubicBezTo>
                    <a:pt x="121" y="140"/>
                    <a:pt x="239" y="188"/>
                    <a:pt x="357" y="188"/>
                  </a:cubicBezTo>
                  <a:cubicBezTo>
                    <a:pt x="471" y="188"/>
                    <a:pt x="585" y="143"/>
                    <a:pt x="703" y="50"/>
                  </a:cubicBezTo>
                  <a:cubicBezTo>
                    <a:pt x="578" y="19"/>
                    <a:pt x="457" y="0"/>
                    <a:pt x="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5"/>
            <p:cNvSpPr/>
            <p:nvPr/>
          </p:nvSpPr>
          <p:spPr>
            <a:xfrm>
              <a:off x="5854875" y="3897325"/>
              <a:ext cx="18800" cy="7875"/>
            </a:xfrm>
            <a:custGeom>
              <a:avLst/>
              <a:gdLst/>
              <a:ahLst/>
              <a:cxnLst/>
              <a:rect l="l" t="t" r="r" b="b"/>
              <a:pathLst>
                <a:path w="752" h="315" extrusionOk="0">
                  <a:moveTo>
                    <a:pt x="315" y="0"/>
                  </a:moveTo>
                  <a:cubicBezTo>
                    <a:pt x="232" y="0"/>
                    <a:pt x="148" y="30"/>
                    <a:pt x="60" y="84"/>
                  </a:cubicBezTo>
                  <a:cubicBezTo>
                    <a:pt x="49" y="120"/>
                    <a:pt x="13" y="144"/>
                    <a:pt x="1" y="179"/>
                  </a:cubicBezTo>
                  <a:cubicBezTo>
                    <a:pt x="165" y="270"/>
                    <a:pt x="328" y="315"/>
                    <a:pt x="504" y="315"/>
                  </a:cubicBezTo>
                  <a:cubicBezTo>
                    <a:pt x="583" y="315"/>
                    <a:pt x="665" y="305"/>
                    <a:pt x="751" y="287"/>
                  </a:cubicBezTo>
                  <a:cubicBezTo>
                    <a:pt x="703" y="227"/>
                    <a:pt x="644" y="179"/>
                    <a:pt x="596" y="132"/>
                  </a:cubicBezTo>
                  <a:cubicBezTo>
                    <a:pt x="506" y="42"/>
                    <a:pt x="412"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5"/>
            <p:cNvSpPr/>
            <p:nvPr/>
          </p:nvSpPr>
          <p:spPr>
            <a:xfrm>
              <a:off x="6038250" y="3993775"/>
              <a:ext cx="11025" cy="6750"/>
            </a:xfrm>
            <a:custGeom>
              <a:avLst/>
              <a:gdLst/>
              <a:ahLst/>
              <a:cxnLst/>
              <a:rect l="l" t="t" r="r" b="b"/>
              <a:pathLst>
                <a:path w="441" h="270" extrusionOk="0">
                  <a:moveTo>
                    <a:pt x="0" y="1"/>
                  </a:moveTo>
                  <a:lnTo>
                    <a:pt x="0" y="143"/>
                  </a:lnTo>
                  <a:cubicBezTo>
                    <a:pt x="123" y="184"/>
                    <a:pt x="229" y="270"/>
                    <a:pt x="354" y="270"/>
                  </a:cubicBezTo>
                  <a:cubicBezTo>
                    <a:pt x="375" y="270"/>
                    <a:pt x="395" y="267"/>
                    <a:pt x="417" y="262"/>
                  </a:cubicBezTo>
                  <a:cubicBezTo>
                    <a:pt x="441" y="179"/>
                    <a:pt x="441" y="84"/>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5"/>
            <p:cNvSpPr/>
            <p:nvPr/>
          </p:nvSpPr>
          <p:spPr>
            <a:xfrm>
              <a:off x="5999250" y="3989800"/>
              <a:ext cx="13725" cy="4600"/>
            </a:xfrm>
            <a:custGeom>
              <a:avLst/>
              <a:gdLst/>
              <a:ahLst/>
              <a:cxnLst/>
              <a:rect l="l" t="t" r="r" b="b"/>
              <a:pathLst>
                <a:path w="549" h="184" extrusionOk="0">
                  <a:moveTo>
                    <a:pt x="259" y="0"/>
                  </a:moveTo>
                  <a:cubicBezTo>
                    <a:pt x="172" y="0"/>
                    <a:pt x="85" y="12"/>
                    <a:pt x="0" y="40"/>
                  </a:cubicBezTo>
                  <a:cubicBezTo>
                    <a:pt x="90" y="136"/>
                    <a:pt x="182" y="183"/>
                    <a:pt x="274" y="183"/>
                  </a:cubicBezTo>
                  <a:cubicBezTo>
                    <a:pt x="367" y="183"/>
                    <a:pt x="459" y="136"/>
                    <a:pt x="548" y="40"/>
                  </a:cubicBezTo>
                  <a:cubicBezTo>
                    <a:pt x="454" y="15"/>
                    <a:pt x="356"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5"/>
            <p:cNvSpPr/>
            <p:nvPr/>
          </p:nvSpPr>
          <p:spPr>
            <a:xfrm>
              <a:off x="6123975" y="3947250"/>
              <a:ext cx="14900" cy="3700"/>
            </a:xfrm>
            <a:custGeom>
              <a:avLst/>
              <a:gdLst/>
              <a:ahLst/>
              <a:cxnLst/>
              <a:rect l="l" t="t" r="r" b="b"/>
              <a:pathLst>
                <a:path w="596" h="148" extrusionOk="0">
                  <a:moveTo>
                    <a:pt x="273" y="0"/>
                  </a:moveTo>
                  <a:cubicBezTo>
                    <a:pt x="182" y="0"/>
                    <a:pt x="89" y="16"/>
                    <a:pt x="0" y="16"/>
                  </a:cubicBezTo>
                  <a:cubicBezTo>
                    <a:pt x="60" y="52"/>
                    <a:pt x="107" y="99"/>
                    <a:pt x="167" y="147"/>
                  </a:cubicBezTo>
                  <a:lnTo>
                    <a:pt x="596" y="147"/>
                  </a:lnTo>
                  <a:cubicBezTo>
                    <a:pt x="502" y="26"/>
                    <a:pt x="389"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5"/>
            <p:cNvSpPr/>
            <p:nvPr/>
          </p:nvSpPr>
          <p:spPr>
            <a:xfrm>
              <a:off x="5831075" y="3982750"/>
              <a:ext cx="9850" cy="3600"/>
            </a:xfrm>
            <a:custGeom>
              <a:avLst/>
              <a:gdLst/>
              <a:ahLst/>
              <a:cxnLst/>
              <a:rect l="l" t="t" r="r" b="b"/>
              <a:pathLst>
                <a:path w="394" h="144" extrusionOk="0">
                  <a:moveTo>
                    <a:pt x="274" y="1"/>
                  </a:moveTo>
                  <a:cubicBezTo>
                    <a:pt x="167" y="25"/>
                    <a:pt x="60" y="1"/>
                    <a:pt x="0" y="120"/>
                  </a:cubicBezTo>
                  <a:cubicBezTo>
                    <a:pt x="51" y="134"/>
                    <a:pt x="104" y="144"/>
                    <a:pt x="157" y="144"/>
                  </a:cubicBezTo>
                  <a:cubicBezTo>
                    <a:pt x="243" y="144"/>
                    <a:pt x="327" y="118"/>
                    <a:pt x="393" y="37"/>
                  </a:cubicBezTo>
                  <a:cubicBezTo>
                    <a:pt x="358" y="1"/>
                    <a:pt x="31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5"/>
            <p:cNvSpPr/>
            <p:nvPr/>
          </p:nvSpPr>
          <p:spPr>
            <a:xfrm>
              <a:off x="6157000" y="4001225"/>
              <a:ext cx="7175" cy="8150"/>
            </a:xfrm>
            <a:custGeom>
              <a:avLst/>
              <a:gdLst/>
              <a:ahLst/>
              <a:cxnLst/>
              <a:rect l="l" t="t" r="r" b="b"/>
              <a:pathLst>
                <a:path w="287" h="326" extrusionOk="0">
                  <a:moveTo>
                    <a:pt x="132" y="0"/>
                  </a:moveTo>
                  <a:cubicBezTo>
                    <a:pt x="96" y="84"/>
                    <a:pt x="48" y="191"/>
                    <a:pt x="1" y="274"/>
                  </a:cubicBezTo>
                  <a:lnTo>
                    <a:pt x="132" y="274"/>
                  </a:lnTo>
                  <a:cubicBezTo>
                    <a:pt x="132" y="286"/>
                    <a:pt x="156" y="310"/>
                    <a:pt x="179" y="322"/>
                  </a:cubicBezTo>
                  <a:cubicBezTo>
                    <a:pt x="191" y="324"/>
                    <a:pt x="201" y="326"/>
                    <a:pt x="210" y="326"/>
                  </a:cubicBezTo>
                  <a:cubicBezTo>
                    <a:pt x="239" y="326"/>
                    <a:pt x="259" y="310"/>
                    <a:pt x="287" y="274"/>
                  </a:cubicBezTo>
                  <a:lnTo>
                    <a:pt x="2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5"/>
            <p:cNvSpPr/>
            <p:nvPr/>
          </p:nvSpPr>
          <p:spPr>
            <a:xfrm>
              <a:off x="6067125" y="3933425"/>
              <a:ext cx="10725" cy="2925"/>
            </a:xfrm>
            <a:custGeom>
              <a:avLst/>
              <a:gdLst/>
              <a:ahLst/>
              <a:cxnLst/>
              <a:rect l="l" t="t" r="r" b="b"/>
              <a:pathLst>
                <a:path w="429" h="117" extrusionOk="0">
                  <a:moveTo>
                    <a:pt x="210" y="0"/>
                  </a:moveTo>
                  <a:cubicBezTo>
                    <a:pt x="140" y="0"/>
                    <a:pt x="69" y="36"/>
                    <a:pt x="0" y="117"/>
                  </a:cubicBezTo>
                  <a:lnTo>
                    <a:pt x="429" y="117"/>
                  </a:lnTo>
                  <a:cubicBezTo>
                    <a:pt x="361" y="42"/>
                    <a:pt x="286"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5"/>
            <p:cNvSpPr/>
            <p:nvPr/>
          </p:nvSpPr>
          <p:spPr>
            <a:xfrm>
              <a:off x="6070100" y="3943775"/>
              <a:ext cx="8050" cy="2700"/>
            </a:xfrm>
            <a:custGeom>
              <a:avLst/>
              <a:gdLst/>
              <a:ahLst/>
              <a:cxnLst/>
              <a:rect l="l" t="t" r="r" b="b"/>
              <a:pathLst>
                <a:path w="322" h="108" extrusionOk="0">
                  <a:moveTo>
                    <a:pt x="0" y="0"/>
                  </a:moveTo>
                  <a:cubicBezTo>
                    <a:pt x="12" y="36"/>
                    <a:pt x="24" y="72"/>
                    <a:pt x="36" y="107"/>
                  </a:cubicBezTo>
                  <a:cubicBezTo>
                    <a:pt x="143" y="107"/>
                    <a:pt x="250" y="96"/>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5"/>
            <p:cNvSpPr/>
            <p:nvPr/>
          </p:nvSpPr>
          <p:spPr>
            <a:xfrm>
              <a:off x="6103125" y="3947650"/>
              <a:ext cx="7475" cy="2350"/>
            </a:xfrm>
            <a:custGeom>
              <a:avLst/>
              <a:gdLst/>
              <a:ahLst/>
              <a:cxnLst/>
              <a:rect l="l" t="t" r="r" b="b"/>
              <a:pathLst>
                <a:path w="299" h="94" extrusionOk="0">
                  <a:moveTo>
                    <a:pt x="1" y="0"/>
                  </a:moveTo>
                  <a:cubicBezTo>
                    <a:pt x="43" y="61"/>
                    <a:pt x="92" y="94"/>
                    <a:pt x="144" y="94"/>
                  </a:cubicBezTo>
                  <a:cubicBezTo>
                    <a:pt x="194" y="94"/>
                    <a:pt x="246"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5"/>
            <p:cNvSpPr/>
            <p:nvPr/>
          </p:nvSpPr>
          <p:spPr>
            <a:xfrm>
              <a:off x="6084975" y="3934525"/>
              <a:ext cx="3900" cy="1825"/>
            </a:xfrm>
            <a:custGeom>
              <a:avLst/>
              <a:gdLst/>
              <a:ahLst/>
              <a:cxnLst/>
              <a:rect l="l" t="t" r="r" b="b"/>
              <a:pathLst>
                <a:path w="156" h="73" extrusionOk="0">
                  <a:moveTo>
                    <a:pt x="74" y="1"/>
                  </a:moveTo>
                  <a:cubicBezTo>
                    <a:pt x="45" y="1"/>
                    <a:pt x="19" y="28"/>
                    <a:pt x="0" y="73"/>
                  </a:cubicBezTo>
                  <a:lnTo>
                    <a:pt x="155" y="73"/>
                  </a:lnTo>
                  <a:cubicBezTo>
                    <a:pt x="127" y="22"/>
                    <a:pt x="99"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5"/>
            <p:cNvSpPr/>
            <p:nvPr/>
          </p:nvSpPr>
          <p:spPr>
            <a:xfrm>
              <a:off x="6110575" y="3945425"/>
              <a:ext cx="3300" cy="2250"/>
            </a:xfrm>
            <a:custGeom>
              <a:avLst/>
              <a:gdLst/>
              <a:ahLst/>
              <a:cxnLst/>
              <a:rect l="l" t="t" r="r" b="b"/>
              <a:pathLst>
                <a:path w="132" h="90" extrusionOk="0">
                  <a:moveTo>
                    <a:pt x="59" y="1"/>
                  </a:moveTo>
                  <a:cubicBezTo>
                    <a:pt x="33" y="1"/>
                    <a:pt x="13" y="31"/>
                    <a:pt x="0" y="89"/>
                  </a:cubicBezTo>
                  <a:cubicBezTo>
                    <a:pt x="48" y="89"/>
                    <a:pt x="84" y="89"/>
                    <a:pt x="131" y="65"/>
                  </a:cubicBezTo>
                  <a:cubicBezTo>
                    <a:pt x="104" y="22"/>
                    <a:pt x="80" y="1"/>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5"/>
            <p:cNvSpPr/>
            <p:nvPr/>
          </p:nvSpPr>
          <p:spPr>
            <a:xfrm>
              <a:off x="6121000" y="3945675"/>
              <a:ext cx="3300" cy="2275"/>
            </a:xfrm>
            <a:custGeom>
              <a:avLst/>
              <a:gdLst/>
              <a:ahLst/>
              <a:cxnLst/>
              <a:rect l="l" t="t" r="r" b="b"/>
              <a:pathLst>
                <a:path w="132" h="91" extrusionOk="0">
                  <a:moveTo>
                    <a:pt x="64" y="0"/>
                  </a:moveTo>
                  <a:cubicBezTo>
                    <a:pt x="44" y="0"/>
                    <a:pt x="23" y="27"/>
                    <a:pt x="0" y="79"/>
                  </a:cubicBezTo>
                  <a:cubicBezTo>
                    <a:pt x="48" y="91"/>
                    <a:pt x="83" y="91"/>
                    <a:pt x="131" y="91"/>
                  </a:cubicBezTo>
                  <a:cubicBezTo>
                    <a:pt x="107" y="30"/>
                    <a:pt x="85"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5"/>
            <p:cNvSpPr/>
            <p:nvPr/>
          </p:nvSpPr>
          <p:spPr>
            <a:xfrm>
              <a:off x="6160275" y="3952700"/>
              <a:ext cx="3900" cy="1500"/>
            </a:xfrm>
            <a:custGeom>
              <a:avLst/>
              <a:gdLst/>
              <a:ahLst/>
              <a:cxnLst/>
              <a:rect l="l" t="t" r="r" b="b"/>
              <a:pathLst>
                <a:path w="156" h="60" extrusionOk="0">
                  <a:moveTo>
                    <a:pt x="108" y="0"/>
                  </a:moveTo>
                  <a:cubicBezTo>
                    <a:pt x="60" y="12"/>
                    <a:pt x="36" y="48"/>
                    <a:pt x="1" y="60"/>
                  </a:cubicBezTo>
                  <a:lnTo>
                    <a:pt x="156" y="60"/>
                  </a:lnTo>
                  <a:cubicBezTo>
                    <a:pt x="144" y="48"/>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5"/>
            <p:cNvSpPr/>
            <p:nvPr/>
          </p:nvSpPr>
          <p:spPr>
            <a:xfrm>
              <a:off x="6138850" y="3950925"/>
              <a:ext cx="3600" cy="2025"/>
            </a:xfrm>
            <a:custGeom>
              <a:avLst/>
              <a:gdLst/>
              <a:ahLst/>
              <a:cxnLst/>
              <a:rect l="l" t="t" r="r" b="b"/>
              <a:pathLst>
                <a:path w="144" h="81" extrusionOk="0">
                  <a:moveTo>
                    <a:pt x="1" y="0"/>
                  </a:moveTo>
                  <a:cubicBezTo>
                    <a:pt x="24" y="54"/>
                    <a:pt x="45" y="80"/>
                    <a:pt x="67" y="80"/>
                  </a:cubicBezTo>
                  <a:cubicBezTo>
                    <a:pt x="90" y="80"/>
                    <a:pt x="114" y="5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5"/>
            <p:cNvSpPr/>
            <p:nvPr/>
          </p:nvSpPr>
          <p:spPr>
            <a:xfrm>
              <a:off x="6152550" y="3950925"/>
              <a:ext cx="4175" cy="3275"/>
            </a:xfrm>
            <a:custGeom>
              <a:avLst/>
              <a:gdLst/>
              <a:ahLst/>
              <a:cxnLst/>
              <a:rect l="l" t="t" r="r" b="b"/>
              <a:pathLst>
                <a:path w="167" h="131" extrusionOk="0">
                  <a:moveTo>
                    <a:pt x="167" y="131"/>
                  </a:moveTo>
                  <a:cubicBezTo>
                    <a:pt x="119" y="83"/>
                    <a:pt x="60" y="48"/>
                    <a:pt x="0" y="0"/>
                  </a:cubicBezTo>
                  <a:cubicBezTo>
                    <a:pt x="60" y="48"/>
                    <a:pt x="119" y="83"/>
                    <a:pt x="167"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5"/>
            <p:cNvSpPr/>
            <p:nvPr/>
          </p:nvSpPr>
          <p:spPr>
            <a:xfrm>
              <a:off x="6146000" y="3950925"/>
              <a:ext cx="3600" cy="1575"/>
            </a:xfrm>
            <a:custGeom>
              <a:avLst/>
              <a:gdLst/>
              <a:ahLst/>
              <a:cxnLst/>
              <a:rect l="l" t="t" r="r" b="b"/>
              <a:pathLst>
                <a:path w="144" h="63" extrusionOk="0">
                  <a:moveTo>
                    <a:pt x="0" y="0"/>
                  </a:moveTo>
                  <a:cubicBezTo>
                    <a:pt x="18" y="42"/>
                    <a:pt x="39" y="63"/>
                    <a:pt x="63" y="63"/>
                  </a:cubicBezTo>
                  <a:cubicBezTo>
                    <a:pt x="87" y="63"/>
                    <a:pt x="113" y="4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5"/>
            <p:cNvSpPr/>
            <p:nvPr/>
          </p:nvSpPr>
          <p:spPr>
            <a:xfrm>
              <a:off x="6149575" y="3939750"/>
              <a:ext cx="3875" cy="2025"/>
            </a:xfrm>
            <a:custGeom>
              <a:avLst/>
              <a:gdLst/>
              <a:ahLst/>
              <a:cxnLst/>
              <a:rect l="l" t="t" r="r" b="b"/>
              <a:pathLst>
                <a:path w="155" h="81" extrusionOk="0">
                  <a:moveTo>
                    <a:pt x="73" y="1"/>
                  </a:moveTo>
                  <a:cubicBezTo>
                    <a:pt x="48" y="1"/>
                    <a:pt x="24" y="6"/>
                    <a:pt x="0" y="18"/>
                  </a:cubicBezTo>
                  <a:cubicBezTo>
                    <a:pt x="24" y="60"/>
                    <a:pt x="48" y="81"/>
                    <a:pt x="73" y="81"/>
                  </a:cubicBezTo>
                  <a:cubicBezTo>
                    <a:pt x="98" y="81"/>
                    <a:pt x="125" y="60"/>
                    <a:pt x="155" y="18"/>
                  </a:cubicBezTo>
                  <a:cubicBezTo>
                    <a:pt x="125" y="6"/>
                    <a:pt x="98" y="1"/>
                    <a:pt x="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5"/>
            <p:cNvSpPr/>
            <p:nvPr/>
          </p:nvSpPr>
          <p:spPr>
            <a:xfrm>
              <a:off x="5898950" y="3917875"/>
              <a:ext cx="3300" cy="4500"/>
            </a:xfrm>
            <a:custGeom>
              <a:avLst/>
              <a:gdLst/>
              <a:ahLst/>
              <a:cxnLst/>
              <a:rect l="l" t="t" r="r" b="b"/>
              <a:pathLst>
                <a:path w="132" h="180" extrusionOk="0">
                  <a:moveTo>
                    <a:pt x="0" y="0"/>
                  </a:moveTo>
                  <a:lnTo>
                    <a:pt x="0" y="0"/>
                  </a:lnTo>
                  <a:cubicBezTo>
                    <a:pt x="12" y="84"/>
                    <a:pt x="60" y="131"/>
                    <a:pt x="131" y="179"/>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5"/>
            <p:cNvSpPr/>
            <p:nvPr/>
          </p:nvSpPr>
          <p:spPr>
            <a:xfrm>
              <a:off x="5778975" y="3207800"/>
              <a:ext cx="266725" cy="48525"/>
            </a:xfrm>
            <a:custGeom>
              <a:avLst/>
              <a:gdLst/>
              <a:ahLst/>
              <a:cxnLst/>
              <a:rect l="l" t="t" r="r" b="b"/>
              <a:pathLst>
                <a:path w="10669" h="1941" extrusionOk="0">
                  <a:moveTo>
                    <a:pt x="2149" y="0"/>
                  </a:moveTo>
                  <a:cubicBezTo>
                    <a:pt x="1976" y="0"/>
                    <a:pt x="1805" y="37"/>
                    <a:pt x="1644" y="162"/>
                  </a:cubicBezTo>
                  <a:cubicBezTo>
                    <a:pt x="1537" y="317"/>
                    <a:pt x="1358" y="317"/>
                    <a:pt x="1191" y="317"/>
                  </a:cubicBezTo>
                  <a:lnTo>
                    <a:pt x="48" y="317"/>
                  </a:lnTo>
                  <a:cubicBezTo>
                    <a:pt x="1" y="400"/>
                    <a:pt x="13" y="471"/>
                    <a:pt x="108" y="555"/>
                  </a:cubicBezTo>
                  <a:cubicBezTo>
                    <a:pt x="346" y="698"/>
                    <a:pt x="608" y="662"/>
                    <a:pt x="882" y="674"/>
                  </a:cubicBezTo>
                  <a:cubicBezTo>
                    <a:pt x="942" y="675"/>
                    <a:pt x="1002" y="676"/>
                    <a:pt x="1063" y="676"/>
                  </a:cubicBezTo>
                  <a:cubicBezTo>
                    <a:pt x="1213" y="676"/>
                    <a:pt x="1364" y="673"/>
                    <a:pt x="1515" y="673"/>
                  </a:cubicBezTo>
                  <a:cubicBezTo>
                    <a:pt x="1873" y="673"/>
                    <a:pt x="2233" y="688"/>
                    <a:pt x="2585" y="793"/>
                  </a:cubicBezTo>
                  <a:cubicBezTo>
                    <a:pt x="3466" y="852"/>
                    <a:pt x="4311" y="1091"/>
                    <a:pt x="5180" y="1162"/>
                  </a:cubicBezTo>
                  <a:cubicBezTo>
                    <a:pt x="6144" y="1233"/>
                    <a:pt x="7085" y="1388"/>
                    <a:pt x="8038" y="1579"/>
                  </a:cubicBezTo>
                  <a:cubicBezTo>
                    <a:pt x="8169" y="1614"/>
                    <a:pt x="8323" y="1638"/>
                    <a:pt x="8454" y="1638"/>
                  </a:cubicBezTo>
                  <a:cubicBezTo>
                    <a:pt x="8621" y="1638"/>
                    <a:pt x="8776" y="1674"/>
                    <a:pt x="8942" y="1710"/>
                  </a:cubicBezTo>
                  <a:cubicBezTo>
                    <a:pt x="9038" y="1745"/>
                    <a:pt x="9121" y="1769"/>
                    <a:pt x="9228" y="1793"/>
                  </a:cubicBezTo>
                  <a:cubicBezTo>
                    <a:pt x="9359" y="1817"/>
                    <a:pt x="9490" y="1864"/>
                    <a:pt x="9633" y="1888"/>
                  </a:cubicBezTo>
                  <a:cubicBezTo>
                    <a:pt x="9788" y="1925"/>
                    <a:pt x="9949" y="1940"/>
                    <a:pt x="10112" y="1940"/>
                  </a:cubicBezTo>
                  <a:cubicBezTo>
                    <a:pt x="10163" y="1940"/>
                    <a:pt x="10213" y="1939"/>
                    <a:pt x="10264" y="1936"/>
                  </a:cubicBezTo>
                  <a:cubicBezTo>
                    <a:pt x="10419" y="1924"/>
                    <a:pt x="10562" y="1888"/>
                    <a:pt x="10669" y="1769"/>
                  </a:cubicBezTo>
                  <a:cubicBezTo>
                    <a:pt x="10538" y="1519"/>
                    <a:pt x="10240" y="1698"/>
                    <a:pt x="10062" y="1555"/>
                  </a:cubicBezTo>
                  <a:cubicBezTo>
                    <a:pt x="10109" y="1341"/>
                    <a:pt x="10288" y="1352"/>
                    <a:pt x="10431" y="1317"/>
                  </a:cubicBezTo>
                  <a:cubicBezTo>
                    <a:pt x="10312" y="960"/>
                    <a:pt x="9978" y="1031"/>
                    <a:pt x="9716" y="995"/>
                  </a:cubicBezTo>
                  <a:cubicBezTo>
                    <a:pt x="8728" y="864"/>
                    <a:pt x="7728" y="733"/>
                    <a:pt x="6728" y="567"/>
                  </a:cubicBezTo>
                  <a:cubicBezTo>
                    <a:pt x="6133" y="460"/>
                    <a:pt x="5537" y="400"/>
                    <a:pt x="4954" y="281"/>
                  </a:cubicBezTo>
                  <a:cubicBezTo>
                    <a:pt x="4299" y="186"/>
                    <a:pt x="3644" y="102"/>
                    <a:pt x="2977" y="79"/>
                  </a:cubicBezTo>
                  <a:cubicBezTo>
                    <a:pt x="2958" y="80"/>
                    <a:pt x="2938" y="80"/>
                    <a:pt x="2918" y="80"/>
                  </a:cubicBezTo>
                  <a:cubicBezTo>
                    <a:pt x="2666" y="80"/>
                    <a:pt x="2404" y="0"/>
                    <a:pt x="2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5"/>
            <p:cNvSpPr/>
            <p:nvPr/>
          </p:nvSpPr>
          <p:spPr>
            <a:xfrm>
              <a:off x="5943450" y="3218025"/>
              <a:ext cx="203450" cy="29550"/>
            </a:xfrm>
            <a:custGeom>
              <a:avLst/>
              <a:gdLst/>
              <a:ahLst/>
              <a:cxnLst/>
              <a:rect l="l" t="t" r="r" b="b"/>
              <a:pathLst>
                <a:path w="8138" h="1182" extrusionOk="0">
                  <a:moveTo>
                    <a:pt x="161" y="1"/>
                  </a:moveTo>
                  <a:cubicBezTo>
                    <a:pt x="28" y="1"/>
                    <a:pt x="0" y="110"/>
                    <a:pt x="77" y="324"/>
                  </a:cubicBezTo>
                  <a:cubicBezTo>
                    <a:pt x="1316" y="586"/>
                    <a:pt x="2590" y="658"/>
                    <a:pt x="3840" y="884"/>
                  </a:cubicBezTo>
                  <a:cubicBezTo>
                    <a:pt x="3944" y="877"/>
                    <a:pt x="4049" y="874"/>
                    <a:pt x="4153" y="874"/>
                  </a:cubicBezTo>
                  <a:cubicBezTo>
                    <a:pt x="4593" y="874"/>
                    <a:pt x="5030" y="926"/>
                    <a:pt x="5483" y="955"/>
                  </a:cubicBezTo>
                  <a:cubicBezTo>
                    <a:pt x="6221" y="1051"/>
                    <a:pt x="6947" y="1110"/>
                    <a:pt x="7686" y="1182"/>
                  </a:cubicBezTo>
                  <a:cubicBezTo>
                    <a:pt x="7713" y="1123"/>
                    <a:pt x="7773" y="1113"/>
                    <a:pt x="7840" y="1113"/>
                  </a:cubicBezTo>
                  <a:cubicBezTo>
                    <a:pt x="7876" y="1113"/>
                    <a:pt x="7913" y="1116"/>
                    <a:pt x="7949" y="1116"/>
                  </a:cubicBezTo>
                  <a:cubicBezTo>
                    <a:pt x="8052" y="1116"/>
                    <a:pt x="8138" y="1092"/>
                    <a:pt x="8114" y="908"/>
                  </a:cubicBezTo>
                  <a:cubicBezTo>
                    <a:pt x="6995" y="646"/>
                    <a:pt x="5876" y="491"/>
                    <a:pt x="4733" y="455"/>
                  </a:cubicBezTo>
                  <a:cubicBezTo>
                    <a:pt x="4173" y="443"/>
                    <a:pt x="3602" y="372"/>
                    <a:pt x="3042" y="336"/>
                  </a:cubicBezTo>
                  <a:cubicBezTo>
                    <a:pt x="2241" y="294"/>
                    <a:pt x="1449" y="40"/>
                    <a:pt x="641" y="40"/>
                  </a:cubicBezTo>
                  <a:cubicBezTo>
                    <a:pt x="549" y="40"/>
                    <a:pt x="456" y="43"/>
                    <a:pt x="363" y="51"/>
                  </a:cubicBezTo>
                  <a:cubicBezTo>
                    <a:pt x="280" y="17"/>
                    <a:pt x="21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5"/>
            <p:cNvSpPr/>
            <p:nvPr/>
          </p:nvSpPr>
          <p:spPr>
            <a:xfrm>
              <a:off x="5247975" y="3081175"/>
              <a:ext cx="155975" cy="33075"/>
            </a:xfrm>
            <a:custGeom>
              <a:avLst/>
              <a:gdLst/>
              <a:ahLst/>
              <a:cxnLst/>
              <a:rect l="l" t="t" r="r" b="b"/>
              <a:pathLst>
                <a:path w="6239" h="1323" extrusionOk="0">
                  <a:moveTo>
                    <a:pt x="369" y="0"/>
                  </a:moveTo>
                  <a:cubicBezTo>
                    <a:pt x="191" y="83"/>
                    <a:pt x="119" y="226"/>
                    <a:pt x="72" y="393"/>
                  </a:cubicBezTo>
                  <a:cubicBezTo>
                    <a:pt x="48" y="524"/>
                    <a:pt x="12" y="643"/>
                    <a:pt x="0" y="774"/>
                  </a:cubicBezTo>
                  <a:cubicBezTo>
                    <a:pt x="0" y="833"/>
                    <a:pt x="36" y="893"/>
                    <a:pt x="60" y="953"/>
                  </a:cubicBezTo>
                  <a:cubicBezTo>
                    <a:pt x="173" y="1059"/>
                    <a:pt x="301" y="1112"/>
                    <a:pt x="435" y="1112"/>
                  </a:cubicBezTo>
                  <a:cubicBezTo>
                    <a:pt x="511" y="1112"/>
                    <a:pt x="589" y="1094"/>
                    <a:pt x="667" y="1060"/>
                  </a:cubicBezTo>
                  <a:cubicBezTo>
                    <a:pt x="738" y="1036"/>
                    <a:pt x="774" y="1000"/>
                    <a:pt x="822" y="953"/>
                  </a:cubicBezTo>
                  <a:cubicBezTo>
                    <a:pt x="822" y="929"/>
                    <a:pt x="834" y="917"/>
                    <a:pt x="834" y="893"/>
                  </a:cubicBezTo>
                  <a:cubicBezTo>
                    <a:pt x="834" y="890"/>
                    <a:pt x="834" y="889"/>
                    <a:pt x="836" y="889"/>
                  </a:cubicBezTo>
                  <a:cubicBezTo>
                    <a:pt x="840" y="889"/>
                    <a:pt x="854" y="904"/>
                    <a:pt x="881" y="941"/>
                  </a:cubicBezTo>
                  <a:cubicBezTo>
                    <a:pt x="929" y="988"/>
                    <a:pt x="965" y="1012"/>
                    <a:pt x="1024" y="1036"/>
                  </a:cubicBezTo>
                  <a:cubicBezTo>
                    <a:pt x="1072" y="1060"/>
                    <a:pt x="1131" y="1060"/>
                    <a:pt x="1191" y="1072"/>
                  </a:cubicBezTo>
                  <a:cubicBezTo>
                    <a:pt x="1310" y="1095"/>
                    <a:pt x="1417" y="1119"/>
                    <a:pt x="1536" y="1131"/>
                  </a:cubicBezTo>
                  <a:cubicBezTo>
                    <a:pt x="1715" y="1131"/>
                    <a:pt x="1881" y="1131"/>
                    <a:pt x="2036" y="1226"/>
                  </a:cubicBezTo>
                  <a:cubicBezTo>
                    <a:pt x="2166" y="1299"/>
                    <a:pt x="2296" y="1322"/>
                    <a:pt x="2427" y="1322"/>
                  </a:cubicBezTo>
                  <a:cubicBezTo>
                    <a:pt x="2620" y="1322"/>
                    <a:pt x="2814" y="1271"/>
                    <a:pt x="3012" y="1250"/>
                  </a:cubicBezTo>
                  <a:cubicBezTo>
                    <a:pt x="3070" y="1247"/>
                    <a:pt x="3128" y="1246"/>
                    <a:pt x="3186" y="1246"/>
                  </a:cubicBezTo>
                  <a:cubicBezTo>
                    <a:pt x="3450" y="1246"/>
                    <a:pt x="3717" y="1272"/>
                    <a:pt x="3982" y="1272"/>
                  </a:cubicBezTo>
                  <a:cubicBezTo>
                    <a:pt x="4104" y="1272"/>
                    <a:pt x="4225" y="1266"/>
                    <a:pt x="4346" y="1250"/>
                  </a:cubicBezTo>
                  <a:lnTo>
                    <a:pt x="4977" y="1250"/>
                  </a:lnTo>
                  <a:cubicBezTo>
                    <a:pt x="5179" y="1250"/>
                    <a:pt x="5394" y="1238"/>
                    <a:pt x="5596" y="1191"/>
                  </a:cubicBezTo>
                  <a:cubicBezTo>
                    <a:pt x="5798" y="1119"/>
                    <a:pt x="6001" y="1095"/>
                    <a:pt x="6179" y="988"/>
                  </a:cubicBezTo>
                  <a:cubicBezTo>
                    <a:pt x="6191" y="976"/>
                    <a:pt x="6227" y="941"/>
                    <a:pt x="6239" y="917"/>
                  </a:cubicBezTo>
                  <a:cubicBezTo>
                    <a:pt x="6227" y="869"/>
                    <a:pt x="6227" y="822"/>
                    <a:pt x="6227" y="774"/>
                  </a:cubicBezTo>
                  <a:cubicBezTo>
                    <a:pt x="5918" y="476"/>
                    <a:pt x="5525" y="429"/>
                    <a:pt x="5120" y="417"/>
                  </a:cubicBezTo>
                  <a:cubicBezTo>
                    <a:pt x="4785" y="417"/>
                    <a:pt x="4443" y="446"/>
                    <a:pt x="4101" y="446"/>
                  </a:cubicBezTo>
                  <a:cubicBezTo>
                    <a:pt x="3824" y="446"/>
                    <a:pt x="3547" y="427"/>
                    <a:pt x="3274" y="357"/>
                  </a:cubicBezTo>
                  <a:cubicBezTo>
                    <a:pt x="3048" y="321"/>
                    <a:pt x="2834" y="298"/>
                    <a:pt x="2608" y="298"/>
                  </a:cubicBezTo>
                  <a:lnTo>
                    <a:pt x="2298" y="298"/>
                  </a:lnTo>
                  <a:cubicBezTo>
                    <a:pt x="2155" y="286"/>
                    <a:pt x="2024" y="262"/>
                    <a:pt x="1893" y="238"/>
                  </a:cubicBezTo>
                  <a:cubicBezTo>
                    <a:pt x="1780" y="275"/>
                    <a:pt x="1671" y="290"/>
                    <a:pt x="1564" y="290"/>
                  </a:cubicBezTo>
                  <a:cubicBezTo>
                    <a:pt x="1152" y="290"/>
                    <a:pt x="776" y="66"/>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5"/>
            <p:cNvSpPr/>
            <p:nvPr/>
          </p:nvSpPr>
          <p:spPr>
            <a:xfrm>
              <a:off x="6055200" y="3256475"/>
              <a:ext cx="226550" cy="31925"/>
            </a:xfrm>
            <a:custGeom>
              <a:avLst/>
              <a:gdLst/>
              <a:ahLst/>
              <a:cxnLst/>
              <a:rect l="l" t="t" r="r" b="b"/>
              <a:pathLst>
                <a:path w="9062" h="1277" extrusionOk="0">
                  <a:moveTo>
                    <a:pt x="84" y="1"/>
                  </a:moveTo>
                  <a:cubicBezTo>
                    <a:pt x="13" y="48"/>
                    <a:pt x="1" y="108"/>
                    <a:pt x="13" y="203"/>
                  </a:cubicBezTo>
                  <a:cubicBezTo>
                    <a:pt x="203" y="406"/>
                    <a:pt x="501" y="358"/>
                    <a:pt x="739" y="465"/>
                  </a:cubicBezTo>
                  <a:cubicBezTo>
                    <a:pt x="810" y="477"/>
                    <a:pt x="894" y="513"/>
                    <a:pt x="965" y="513"/>
                  </a:cubicBezTo>
                  <a:cubicBezTo>
                    <a:pt x="1263" y="537"/>
                    <a:pt x="1572" y="548"/>
                    <a:pt x="1858" y="644"/>
                  </a:cubicBezTo>
                  <a:cubicBezTo>
                    <a:pt x="3354" y="777"/>
                    <a:pt x="4839" y="1126"/>
                    <a:pt x="6352" y="1126"/>
                  </a:cubicBezTo>
                  <a:cubicBezTo>
                    <a:pt x="6465" y="1126"/>
                    <a:pt x="6579" y="1124"/>
                    <a:pt x="6692" y="1120"/>
                  </a:cubicBezTo>
                  <a:cubicBezTo>
                    <a:pt x="6896" y="1120"/>
                    <a:pt x="7096" y="1112"/>
                    <a:pt x="7297" y="1112"/>
                  </a:cubicBezTo>
                  <a:cubicBezTo>
                    <a:pt x="7448" y="1112"/>
                    <a:pt x="7599" y="1117"/>
                    <a:pt x="7752" y="1132"/>
                  </a:cubicBezTo>
                  <a:cubicBezTo>
                    <a:pt x="7811" y="1156"/>
                    <a:pt x="7883" y="1156"/>
                    <a:pt x="7942" y="1156"/>
                  </a:cubicBezTo>
                  <a:cubicBezTo>
                    <a:pt x="8000" y="1116"/>
                    <a:pt x="8053" y="1100"/>
                    <a:pt x="8103" y="1100"/>
                  </a:cubicBezTo>
                  <a:cubicBezTo>
                    <a:pt x="8186" y="1100"/>
                    <a:pt x="8261" y="1142"/>
                    <a:pt x="8335" y="1180"/>
                  </a:cubicBezTo>
                  <a:lnTo>
                    <a:pt x="8514" y="1227"/>
                  </a:lnTo>
                  <a:cubicBezTo>
                    <a:pt x="8620" y="1238"/>
                    <a:pt x="8726" y="1277"/>
                    <a:pt x="8832" y="1277"/>
                  </a:cubicBezTo>
                  <a:cubicBezTo>
                    <a:pt x="8845" y="1277"/>
                    <a:pt x="8858" y="1276"/>
                    <a:pt x="8871" y="1275"/>
                  </a:cubicBezTo>
                  <a:cubicBezTo>
                    <a:pt x="8931" y="1251"/>
                    <a:pt x="8966" y="1215"/>
                    <a:pt x="9002" y="1156"/>
                  </a:cubicBezTo>
                  <a:cubicBezTo>
                    <a:pt x="9062" y="858"/>
                    <a:pt x="8776" y="894"/>
                    <a:pt x="8645" y="799"/>
                  </a:cubicBezTo>
                  <a:cubicBezTo>
                    <a:pt x="8573" y="799"/>
                    <a:pt x="8478" y="775"/>
                    <a:pt x="8395" y="775"/>
                  </a:cubicBezTo>
                  <a:cubicBezTo>
                    <a:pt x="8353" y="763"/>
                    <a:pt x="8317" y="757"/>
                    <a:pt x="8283" y="757"/>
                  </a:cubicBezTo>
                  <a:cubicBezTo>
                    <a:pt x="8249" y="757"/>
                    <a:pt x="8216" y="763"/>
                    <a:pt x="8180" y="775"/>
                  </a:cubicBezTo>
                  <a:cubicBezTo>
                    <a:pt x="8169" y="769"/>
                    <a:pt x="8157" y="766"/>
                    <a:pt x="8145" y="766"/>
                  </a:cubicBezTo>
                  <a:cubicBezTo>
                    <a:pt x="8133" y="766"/>
                    <a:pt x="8121" y="769"/>
                    <a:pt x="8109" y="775"/>
                  </a:cubicBezTo>
                  <a:cubicBezTo>
                    <a:pt x="8014" y="735"/>
                    <a:pt x="7915" y="726"/>
                    <a:pt x="7814" y="726"/>
                  </a:cubicBezTo>
                  <a:cubicBezTo>
                    <a:pt x="7726" y="726"/>
                    <a:pt x="7637" y="733"/>
                    <a:pt x="7549" y="733"/>
                  </a:cubicBezTo>
                  <a:cubicBezTo>
                    <a:pt x="7435" y="733"/>
                    <a:pt x="7323" y="721"/>
                    <a:pt x="7216" y="668"/>
                  </a:cubicBezTo>
                  <a:cubicBezTo>
                    <a:pt x="6633" y="572"/>
                    <a:pt x="6049" y="513"/>
                    <a:pt x="5478" y="465"/>
                  </a:cubicBezTo>
                  <a:cubicBezTo>
                    <a:pt x="4549" y="394"/>
                    <a:pt x="3608" y="287"/>
                    <a:pt x="2692" y="203"/>
                  </a:cubicBezTo>
                  <a:cubicBezTo>
                    <a:pt x="2554" y="160"/>
                    <a:pt x="2414" y="148"/>
                    <a:pt x="2274" y="148"/>
                  </a:cubicBezTo>
                  <a:cubicBezTo>
                    <a:pt x="2117" y="148"/>
                    <a:pt x="1959" y="163"/>
                    <a:pt x="1804" y="163"/>
                  </a:cubicBezTo>
                  <a:cubicBezTo>
                    <a:pt x="1643" y="163"/>
                    <a:pt x="1486" y="147"/>
                    <a:pt x="1334" y="84"/>
                  </a:cubicBezTo>
                  <a:cubicBezTo>
                    <a:pt x="1239" y="52"/>
                    <a:pt x="1139" y="41"/>
                    <a:pt x="1040" y="41"/>
                  </a:cubicBezTo>
                  <a:cubicBezTo>
                    <a:pt x="955" y="41"/>
                    <a:pt x="869" y="49"/>
                    <a:pt x="787" y="60"/>
                  </a:cubicBezTo>
                  <a:cubicBezTo>
                    <a:pt x="648" y="9"/>
                    <a:pt x="505" y="3"/>
                    <a:pt x="360" y="3"/>
                  </a:cubicBezTo>
                  <a:cubicBezTo>
                    <a:pt x="312" y="3"/>
                    <a:pt x="264" y="4"/>
                    <a:pt x="216" y="4"/>
                  </a:cubicBezTo>
                  <a:cubicBezTo>
                    <a:pt x="172" y="4"/>
                    <a:pt x="128" y="3"/>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5"/>
            <p:cNvSpPr/>
            <p:nvPr/>
          </p:nvSpPr>
          <p:spPr>
            <a:xfrm>
              <a:off x="5867975" y="3171000"/>
              <a:ext cx="202725" cy="25175"/>
            </a:xfrm>
            <a:custGeom>
              <a:avLst/>
              <a:gdLst/>
              <a:ahLst/>
              <a:cxnLst/>
              <a:rect l="l" t="t" r="r" b="b"/>
              <a:pathLst>
                <a:path w="8109" h="1007" extrusionOk="0">
                  <a:moveTo>
                    <a:pt x="341" y="1"/>
                  </a:moveTo>
                  <a:cubicBezTo>
                    <a:pt x="251" y="1"/>
                    <a:pt x="161" y="16"/>
                    <a:pt x="72" y="62"/>
                  </a:cubicBezTo>
                  <a:cubicBezTo>
                    <a:pt x="13" y="146"/>
                    <a:pt x="1" y="241"/>
                    <a:pt x="84" y="324"/>
                  </a:cubicBezTo>
                  <a:cubicBezTo>
                    <a:pt x="108" y="336"/>
                    <a:pt x="132" y="342"/>
                    <a:pt x="156" y="342"/>
                  </a:cubicBezTo>
                  <a:cubicBezTo>
                    <a:pt x="179" y="342"/>
                    <a:pt x="203" y="336"/>
                    <a:pt x="227" y="324"/>
                  </a:cubicBezTo>
                  <a:cubicBezTo>
                    <a:pt x="227" y="312"/>
                    <a:pt x="239" y="312"/>
                    <a:pt x="263" y="300"/>
                  </a:cubicBezTo>
                  <a:cubicBezTo>
                    <a:pt x="272" y="297"/>
                    <a:pt x="281" y="296"/>
                    <a:pt x="289" y="296"/>
                  </a:cubicBezTo>
                  <a:cubicBezTo>
                    <a:pt x="312" y="296"/>
                    <a:pt x="332" y="307"/>
                    <a:pt x="358" y="324"/>
                  </a:cubicBezTo>
                  <a:cubicBezTo>
                    <a:pt x="1203" y="419"/>
                    <a:pt x="2049" y="527"/>
                    <a:pt x="2906" y="586"/>
                  </a:cubicBezTo>
                  <a:cubicBezTo>
                    <a:pt x="4299" y="681"/>
                    <a:pt x="5680" y="896"/>
                    <a:pt x="7085" y="919"/>
                  </a:cubicBezTo>
                  <a:cubicBezTo>
                    <a:pt x="7273" y="938"/>
                    <a:pt x="7467" y="1006"/>
                    <a:pt x="7650" y="1006"/>
                  </a:cubicBezTo>
                  <a:cubicBezTo>
                    <a:pt x="7816" y="1006"/>
                    <a:pt x="7973" y="951"/>
                    <a:pt x="8109" y="753"/>
                  </a:cubicBezTo>
                  <a:cubicBezTo>
                    <a:pt x="8035" y="699"/>
                    <a:pt x="7954" y="689"/>
                    <a:pt x="7871" y="689"/>
                  </a:cubicBezTo>
                  <a:cubicBezTo>
                    <a:pt x="7826" y="689"/>
                    <a:pt x="7780" y="692"/>
                    <a:pt x="7735" y="692"/>
                  </a:cubicBezTo>
                  <a:cubicBezTo>
                    <a:pt x="7662" y="692"/>
                    <a:pt x="7591" y="685"/>
                    <a:pt x="7526" y="646"/>
                  </a:cubicBezTo>
                  <a:cubicBezTo>
                    <a:pt x="7508" y="634"/>
                    <a:pt x="7487" y="628"/>
                    <a:pt x="7465" y="628"/>
                  </a:cubicBezTo>
                  <a:cubicBezTo>
                    <a:pt x="7442" y="628"/>
                    <a:pt x="7418" y="634"/>
                    <a:pt x="7395" y="646"/>
                  </a:cubicBezTo>
                  <a:cubicBezTo>
                    <a:pt x="7339" y="683"/>
                    <a:pt x="7289" y="701"/>
                    <a:pt x="7239" y="701"/>
                  </a:cubicBezTo>
                  <a:cubicBezTo>
                    <a:pt x="7194" y="701"/>
                    <a:pt x="7148" y="686"/>
                    <a:pt x="7097" y="658"/>
                  </a:cubicBezTo>
                  <a:cubicBezTo>
                    <a:pt x="6895" y="598"/>
                    <a:pt x="6668" y="646"/>
                    <a:pt x="6490" y="503"/>
                  </a:cubicBezTo>
                  <a:cubicBezTo>
                    <a:pt x="6410" y="503"/>
                    <a:pt x="6331" y="513"/>
                    <a:pt x="6255" y="513"/>
                  </a:cubicBezTo>
                  <a:cubicBezTo>
                    <a:pt x="6217" y="513"/>
                    <a:pt x="6180" y="511"/>
                    <a:pt x="6144" y="503"/>
                  </a:cubicBezTo>
                  <a:cubicBezTo>
                    <a:pt x="4955" y="386"/>
                    <a:pt x="3756" y="184"/>
                    <a:pt x="2547" y="184"/>
                  </a:cubicBezTo>
                  <a:cubicBezTo>
                    <a:pt x="2401" y="184"/>
                    <a:pt x="2255" y="187"/>
                    <a:pt x="2108" y="193"/>
                  </a:cubicBezTo>
                  <a:cubicBezTo>
                    <a:pt x="1993" y="141"/>
                    <a:pt x="1871" y="127"/>
                    <a:pt x="1748" y="127"/>
                  </a:cubicBezTo>
                  <a:cubicBezTo>
                    <a:pt x="1612" y="127"/>
                    <a:pt x="1473" y="144"/>
                    <a:pt x="1337" y="144"/>
                  </a:cubicBezTo>
                  <a:cubicBezTo>
                    <a:pt x="1201" y="144"/>
                    <a:pt x="1068" y="128"/>
                    <a:pt x="941" y="62"/>
                  </a:cubicBezTo>
                  <a:cubicBezTo>
                    <a:pt x="922" y="43"/>
                    <a:pt x="898" y="34"/>
                    <a:pt x="876" y="34"/>
                  </a:cubicBezTo>
                  <a:cubicBezTo>
                    <a:pt x="857" y="34"/>
                    <a:pt x="838" y="40"/>
                    <a:pt x="822" y="50"/>
                  </a:cubicBezTo>
                  <a:cubicBezTo>
                    <a:pt x="669" y="50"/>
                    <a:pt x="505"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5"/>
            <p:cNvSpPr/>
            <p:nvPr/>
          </p:nvSpPr>
          <p:spPr>
            <a:xfrm>
              <a:off x="5292325" y="3039500"/>
              <a:ext cx="187250" cy="16275"/>
            </a:xfrm>
            <a:custGeom>
              <a:avLst/>
              <a:gdLst/>
              <a:ahLst/>
              <a:cxnLst/>
              <a:rect l="l" t="t" r="r" b="b"/>
              <a:pathLst>
                <a:path w="7490" h="651" extrusionOk="0">
                  <a:moveTo>
                    <a:pt x="286" y="0"/>
                  </a:moveTo>
                  <a:cubicBezTo>
                    <a:pt x="238" y="24"/>
                    <a:pt x="214" y="60"/>
                    <a:pt x="226" y="107"/>
                  </a:cubicBezTo>
                  <a:cubicBezTo>
                    <a:pt x="179" y="107"/>
                    <a:pt x="155" y="119"/>
                    <a:pt x="107" y="143"/>
                  </a:cubicBezTo>
                  <a:cubicBezTo>
                    <a:pt x="48" y="191"/>
                    <a:pt x="0" y="226"/>
                    <a:pt x="0" y="310"/>
                  </a:cubicBezTo>
                  <a:cubicBezTo>
                    <a:pt x="238" y="476"/>
                    <a:pt x="512" y="417"/>
                    <a:pt x="762" y="441"/>
                  </a:cubicBezTo>
                  <a:cubicBezTo>
                    <a:pt x="1369" y="465"/>
                    <a:pt x="2000" y="465"/>
                    <a:pt x="2608" y="512"/>
                  </a:cubicBezTo>
                  <a:cubicBezTo>
                    <a:pt x="3817" y="588"/>
                    <a:pt x="5027" y="611"/>
                    <a:pt x="6237" y="611"/>
                  </a:cubicBezTo>
                  <a:cubicBezTo>
                    <a:pt x="6539" y="611"/>
                    <a:pt x="6841" y="610"/>
                    <a:pt x="7144" y="607"/>
                  </a:cubicBezTo>
                  <a:cubicBezTo>
                    <a:pt x="7202" y="625"/>
                    <a:pt x="7271" y="651"/>
                    <a:pt x="7330" y="651"/>
                  </a:cubicBezTo>
                  <a:cubicBezTo>
                    <a:pt x="7391" y="651"/>
                    <a:pt x="7441" y="622"/>
                    <a:pt x="7453" y="524"/>
                  </a:cubicBezTo>
                  <a:cubicBezTo>
                    <a:pt x="7489" y="345"/>
                    <a:pt x="7251" y="405"/>
                    <a:pt x="7180" y="310"/>
                  </a:cubicBezTo>
                  <a:cubicBezTo>
                    <a:pt x="7084" y="310"/>
                    <a:pt x="6977" y="286"/>
                    <a:pt x="6894" y="286"/>
                  </a:cubicBezTo>
                  <a:cubicBezTo>
                    <a:pt x="6845" y="344"/>
                    <a:pt x="6797" y="403"/>
                    <a:pt x="6716" y="403"/>
                  </a:cubicBezTo>
                  <a:cubicBezTo>
                    <a:pt x="6697" y="403"/>
                    <a:pt x="6678" y="400"/>
                    <a:pt x="6656" y="393"/>
                  </a:cubicBezTo>
                  <a:cubicBezTo>
                    <a:pt x="6072" y="208"/>
                    <a:pt x="5465" y="103"/>
                    <a:pt x="4854" y="103"/>
                  </a:cubicBezTo>
                  <a:cubicBezTo>
                    <a:pt x="4716" y="103"/>
                    <a:pt x="4579" y="108"/>
                    <a:pt x="4441" y="119"/>
                  </a:cubicBezTo>
                  <a:cubicBezTo>
                    <a:pt x="4363" y="259"/>
                    <a:pt x="4263" y="296"/>
                    <a:pt x="4156" y="296"/>
                  </a:cubicBezTo>
                  <a:cubicBezTo>
                    <a:pt x="4032" y="296"/>
                    <a:pt x="3897" y="247"/>
                    <a:pt x="3770" y="247"/>
                  </a:cubicBezTo>
                  <a:cubicBezTo>
                    <a:pt x="3705" y="247"/>
                    <a:pt x="3642" y="260"/>
                    <a:pt x="3584" y="298"/>
                  </a:cubicBezTo>
                  <a:cubicBezTo>
                    <a:pt x="3580" y="302"/>
                    <a:pt x="3577" y="304"/>
                    <a:pt x="3576" y="304"/>
                  </a:cubicBezTo>
                  <a:cubicBezTo>
                    <a:pt x="3568" y="304"/>
                    <a:pt x="3635" y="196"/>
                    <a:pt x="3572" y="143"/>
                  </a:cubicBezTo>
                  <a:cubicBezTo>
                    <a:pt x="2727" y="95"/>
                    <a:pt x="1858" y="48"/>
                    <a:pt x="1000" y="0"/>
                  </a:cubicBezTo>
                  <a:cubicBezTo>
                    <a:pt x="976" y="79"/>
                    <a:pt x="952" y="115"/>
                    <a:pt x="926" y="115"/>
                  </a:cubicBezTo>
                  <a:cubicBezTo>
                    <a:pt x="901" y="115"/>
                    <a:pt x="875" y="82"/>
                    <a:pt x="845" y="24"/>
                  </a:cubicBezTo>
                  <a:cubicBezTo>
                    <a:pt x="667" y="24"/>
                    <a:pt x="476"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5"/>
            <p:cNvSpPr/>
            <p:nvPr/>
          </p:nvSpPr>
          <p:spPr>
            <a:xfrm>
              <a:off x="5743275" y="2963875"/>
              <a:ext cx="131575" cy="134250"/>
            </a:xfrm>
            <a:custGeom>
              <a:avLst/>
              <a:gdLst/>
              <a:ahLst/>
              <a:cxnLst/>
              <a:rect l="l" t="t" r="r" b="b"/>
              <a:pathLst>
                <a:path w="5263" h="5370" extrusionOk="0">
                  <a:moveTo>
                    <a:pt x="405" y="1"/>
                  </a:moveTo>
                  <a:cubicBezTo>
                    <a:pt x="226" y="37"/>
                    <a:pt x="107" y="156"/>
                    <a:pt x="12" y="311"/>
                  </a:cubicBezTo>
                  <a:cubicBezTo>
                    <a:pt x="0" y="382"/>
                    <a:pt x="12" y="442"/>
                    <a:pt x="72" y="501"/>
                  </a:cubicBezTo>
                  <a:cubicBezTo>
                    <a:pt x="726" y="870"/>
                    <a:pt x="1488" y="703"/>
                    <a:pt x="2191" y="918"/>
                  </a:cubicBezTo>
                  <a:cubicBezTo>
                    <a:pt x="2229" y="915"/>
                    <a:pt x="2267" y="913"/>
                    <a:pt x="2304" y="913"/>
                  </a:cubicBezTo>
                  <a:cubicBezTo>
                    <a:pt x="2681" y="913"/>
                    <a:pt x="3050" y="1061"/>
                    <a:pt x="3429" y="1061"/>
                  </a:cubicBezTo>
                  <a:cubicBezTo>
                    <a:pt x="3596" y="1061"/>
                    <a:pt x="3774" y="1049"/>
                    <a:pt x="3953" y="1049"/>
                  </a:cubicBezTo>
                  <a:cubicBezTo>
                    <a:pt x="4072" y="1049"/>
                    <a:pt x="4215" y="1049"/>
                    <a:pt x="4334" y="1061"/>
                  </a:cubicBezTo>
                  <a:cubicBezTo>
                    <a:pt x="4417" y="1096"/>
                    <a:pt x="4477" y="1144"/>
                    <a:pt x="4536" y="1215"/>
                  </a:cubicBezTo>
                  <a:cubicBezTo>
                    <a:pt x="4620" y="1334"/>
                    <a:pt x="4644" y="1465"/>
                    <a:pt x="4679" y="1596"/>
                  </a:cubicBezTo>
                  <a:cubicBezTo>
                    <a:pt x="4775" y="2489"/>
                    <a:pt x="4584" y="3418"/>
                    <a:pt x="4775" y="4323"/>
                  </a:cubicBezTo>
                  <a:cubicBezTo>
                    <a:pt x="4894" y="4549"/>
                    <a:pt x="4894" y="4787"/>
                    <a:pt x="4894" y="5025"/>
                  </a:cubicBezTo>
                  <a:cubicBezTo>
                    <a:pt x="4834" y="5133"/>
                    <a:pt x="4834" y="5240"/>
                    <a:pt x="4941" y="5335"/>
                  </a:cubicBezTo>
                  <a:cubicBezTo>
                    <a:pt x="4969" y="5357"/>
                    <a:pt x="5000" y="5369"/>
                    <a:pt x="5031" y="5369"/>
                  </a:cubicBezTo>
                  <a:cubicBezTo>
                    <a:pt x="5066" y="5369"/>
                    <a:pt x="5100" y="5354"/>
                    <a:pt x="5132" y="5323"/>
                  </a:cubicBezTo>
                  <a:cubicBezTo>
                    <a:pt x="5215" y="5216"/>
                    <a:pt x="5239" y="5121"/>
                    <a:pt x="5251" y="5013"/>
                  </a:cubicBezTo>
                  <a:cubicBezTo>
                    <a:pt x="5263" y="4883"/>
                    <a:pt x="5263" y="4728"/>
                    <a:pt x="5263" y="4585"/>
                  </a:cubicBezTo>
                  <a:cubicBezTo>
                    <a:pt x="5263" y="4430"/>
                    <a:pt x="5239" y="4299"/>
                    <a:pt x="5203" y="4144"/>
                  </a:cubicBezTo>
                  <a:cubicBezTo>
                    <a:pt x="5132" y="3942"/>
                    <a:pt x="5132" y="3716"/>
                    <a:pt x="5144" y="3490"/>
                  </a:cubicBezTo>
                  <a:lnTo>
                    <a:pt x="5144" y="2335"/>
                  </a:lnTo>
                  <a:cubicBezTo>
                    <a:pt x="5132" y="1942"/>
                    <a:pt x="5084" y="1561"/>
                    <a:pt x="5203" y="1192"/>
                  </a:cubicBezTo>
                  <a:cubicBezTo>
                    <a:pt x="5239" y="918"/>
                    <a:pt x="5263" y="656"/>
                    <a:pt x="4941" y="513"/>
                  </a:cubicBezTo>
                  <a:cubicBezTo>
                    <a:pt x="4179" y="358"/>
                    <a:pt x="3417" y="299"/>
                    <a:pt x="2643" y="251"/>
                  </a:cubicBezTo>
                  <a:cubicBezTo>
                    <a:pt x="2566" y="298"/>
                    <a:pt x="2483" y="339"/>
                    <a:pt x="2398" y="339"/>
                  </a:cubicBezTo>
                  <a:cubicBezTo>
                    <a:pt x="2353" y="339"/>
                    <a:pt x="2308" y="328"/>
                    <a:pt x="2262" y="299"/>
                  </a:cubicBezTo>
                  <a:cubicBezTo>
                    <a:pt x="2215" y="275"/>
                    <a:pt x="2155" y="263"/>
                    <a:pt x="2096" y="263"/>
                  </a:cubicBezTo>
                  <a:cubicBezTo>
                    <a:pt x="2092" y="261"/>
                    <a:pt x="2088" y="261"/>
                    <a:pt x="2084" y="261"/>
                  </a:cubicBezTo>
                  <a:cubicBezTo>
                    <a:pt x="2046" y="261"/>
                    <a:pt x="2004" y="327"/>
                    <a:pt x="1967" y="327"/>
                  </a:cubicBezTo>
                  <a:cubicBezTo>
                    <a:pt x="1949" y="327"/>
                    <a:pt x="1932" y="311"/>
                    <a:pt x="1917" y="263"/>
                  </a:cubicBezTo>
                  <a:cubicBezTo>
                    <a:pt x="1869" y="215"/>
                    <a:pt x="1834" y="191"/>
                    <a:pt x="1774" y="156"/>
                  </a:cubicBezTo>
                  <a:cubicBezTo>
                    <a:pt x="1568" y="184"/>
                    <a:pt x="1362" y="234"/>
                    <a:pt x="1161" y="234"/>
                  </a:cubicBezTo>
                  <a:cubicBezTo>
                    <a:pt x="1025" y="234"/>
                    <a:pt x="892" y="211"/>
                    <a:pt x="762" y="144"/>
                  </a:cubicBezTo>
                  <a:cubicBezTo>
                    <a:pt x="619" y="108"/>
                    <a:pt x="536" y="13"/>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5"/>
            <p:cNvSpPr/>
            <p:nvPr/>
          </p:nvSpPr>
          <p:spPr>
            <a:xfrm>
              <a:off x="5581925" y="2970350"/>
              <a:ext cx="156000" cy="21250"/>
            </a:xfrm>
            <a:custGeom>
              <a:avLst/>
              <a:gdLst/>
              <a:ahLst/>
              <a:cxnLst/>
              <a:rect l="l" t="t" r="r" b="b"/>
              <a:pathLst>
                <a:path w="6240" h="850" extrusionOk="0">
                  <a:moveTo>
                    <a:pt x="2143" y="1"/>
                  </a:moveTo>
                  <a:cubicBezTo>
                    <a:pt x="1849" y="1"/>
                    <a:pt x="1555" y="10"/>
                    <a:pt x="1263" y="28"/>
                  </a:cubicBezTo>
                  <a:cubicBezTo>
                    <a:pt x="1109" y="66"/>
                    <a:pt x="947" y="136"/>
                    <a:pt x="784" y="136"/>
                  </a:cubicBezTo>
                  <a:cubicBezTo>
                    <a:pt x="745" y="136"/>
                    <a:pt x="706" y="132"/>
                    <a:pt x="668" y="123"/>
                  </a:cubicBezTo>
                  <a:cubicBezTo>
                    <a:pt x="638" y="117"/>
                    <a:pt x="605" y="114"/>
                    <a:pt x="572" y="114"/>
                  </a:cubicBezTo>
                  <a:cubicBezTo>
                    <a:pt x="540" y="114"/>
                    <a:pt x="507" y="117"/>
                    <a:pt x="477" y="123"/>
                  </a:cubicBezTo>
                  <a:cubicBezTo>
                    <a:pt x="322" y="171"/>
                    <a:pt x="180" y="194"/>
                    <a:pt x="37" y="302"/>
                  </a:cubicBezTo>
                  <a:cubicBezTo>
                    <a:pt x="1" y="361"/>
                    <a:pt x="1" y="409"/>
                    <a:pt x="37" y="468"/>
                  </a:cubicBezTo>
                  <a:cubicBezTo>
                    <a:pt x="1799" y="492"/>
                    <a:pt x="3549" y="647"/>
                    <a:pt x="5311" y="790"/>
                  </a:cubicBezTo>
                  <a:cubicBezTo>
                    <a:pt x="5439" y="837"/>
                    <a:pt x="5562" y="842"/>
                    <a:pt x="5687" y="842"/>
                  </a:cubicBezTo>
                  <a:cubicBezTo>
                    <a:pt x="5723" y="842"/>
                    <a:pt x="5760" y="842"/>
                    <a:pt x="5797" y="842"/>
                  </a:cubicBezTo>
                  <a:cubicBezTo>
                    <a:pt x="5857" y="842"/>
                    <a:pt x="5917" y="843"/>
                    <a:pt x="5978" y="849"/>
                  </a:cubicBezTo>
                  <a:cubicBezTo>
                    <a:pt x="6049" y="849"/>
                    <a:pt x="6133" y="837"/>
                    <a:pt x="6204" y="802"/>
                  </a:cubicBezTo>
                  <a:cubicBezTo>
                    <a:pt x="6240" y="730"/>
                    <a:pt x="6240" y="671"/>
                    <a:pt x="6204" y="599"/>
                  </a:cubicBezTo>
                  <a:cubicBezTo>
                    <a:pt x="6109" y="528"/>
                    <a:pt x="6014" y="480"/>
                    <a:pt x="5895" y="468"/>
                  </a:cubicBezTo>
                  <a:cubicBezTo>
                    <a:pt x="5621" y="433"/>
                    <a:pt x="5347" y="421"/>
                    <a:pt x="5121" y="313"/>
                  </a:cubicBezTo>
                  <a:cubicBezTo>
                    <a:pt x="4442" y="28"/>
                    <a:pt x="3704" y="254"/>
                    <a:pt x="3013" y="28"/>
                  </a:cubicBezTo>
                  <a:cubicBezTo>
                    <a:pt x="2727" y="10"/>
                    <a:pt x="2436" y="1"/>
                    <a:pt x="2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5"/>
            <p:cNvSpPr/>
            <p:nvPr/>
          </p:nvSpPr>
          <p:spPr>
            <a:xfrm>
              <a:off x="5768575" y="3190025"/>
              <a:ext cx="85750" cy="24050"/>
            </a:xfrm>
            <a:custGeom>
              <a:avLst/>
              <a:gdLst/>
              <a:ahLst/>
              <a:cxnLst/>
              <a:rect l="l" t="t" r="r" b="b"/>
              <a:pathLst>
                <a:path w="3430" h="962" extrusionOk="0">
                  <a:moveTo>
                    <a:pt x="588" y="0"/>
                  </a:moveTo>
                  <a:cubicBezTo>
                    <a:pt x="488" y="0"/>
                    <a:pt x="390" y="13"/>
                    <a:pt x="310" y="39"/>
                  </a:cubicBezTo>
                  <a:cubicBezTo>
                    <a:pt x="0" y="147"/>
                    <a:pt x="60" y="325"/>
                    <a:pt x="334" y="456"/>
                  </a:cubicBezTo>
                  <a:cubicBezTo>
                    <a:pt x="667" y="516"/>
                    <a:pt x="1024" y="563"/>
                    <a:pt x="1357" y="706"/>
                  </a:cubicBezTo>
                  <a:cubicBezTo>
                    <a:pt x="1370" y="703"/>
                    <a:pt x="1382" y="702"/>
                    <a:pt x="1393" y="702"/>
                  </a:cubicBezTo>
                  <a:cubicBezTo>
                    <a:pt x="1424" y="702"/>
                    <a:pt x="1450" y="713"/>
                    <a:pt x="1477" y="730"/>
                  </a:cubicBezTo>
                  <a:cubicBezTo>
                    <a:pt x="1550" y="798"/>
                    <a:pt x="1639" y="806"/>
                    <a:pt x="1730" y="806"/>
                  </a:cubicBezTo>
                  <a:cubicBezTo>
                    <a:pt x="1760" y="806"/>
                    <a:pt x="1789" y="805"/>
                    <a:pt x="1818" y="805"/>
                  </a:cubicBezTo>
                  <a:cubicBezTo>
                    <a:pt x="1905" y="805"/>
                    <a:pt x="1990" y="813"/>
                    <a:pt x="2060" y="873"/>
                  </a:cubicBezTo>
                  <a:cubicBezTo>
                    <a:pt x="2115" y="862"/>
                    <a:pt x="2170" y="857"/>
                    <a:pt x="2225" y="857"/>
                  </a:cubicBezTo>
                  <a:cubicBezTo>
                    <a:pt x="2490" y="857"/>
                    <a:pt x="2755" y="962"/>
                    <a:pt x="3023" y="962"/>
                  </a:cubicBezTo>
                  <a:cubicBezTo>
                    <a:pt x="3122" y="962"/>
                    <a:pt x="3222" y="948"/>
                    <a:pt x="3322" y="909"/>
                  </a:cubicBezTo>
                  <a:cubicBezTo>
                    <a:pt x="3405" y="801"/>
                    <a:pt x="3429" y="682"/>
                    <a:pt x="3334" y="575"/>
                  </a:cubicBezTo>
                  <a:cubicBezTo>
                    <a:pt x="3251" y="551"/>
                    <a:pt x="3167" y="468"/>
                    <a:pt x="3084" y="468"/>
                  </a:cubicBezTo>
                  <a:cubicBezTo>
                    <a:pt x="2358" y="409"/>
                    <a:pt x="1643" y="289"/>
                    <a:pt x="941" y="51"/>
                  </a:cubicBezTo>
                  <a:cubicBezTo>
                    <a:pt x="836" y="19"/>
                    <a:pt x="710" y="0"/>
                    <a:pt x="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5"/>
            <p:cNvSpPr/>
            <p:nvPr/>
          </p:nvSpPr>
          <p:spPr>
            <a:xfrm>
              <a:off x="5725100" y="3209675"/>
              <a:ext cx="126825" cy="24600"/>
            </a:xfrm>
            <a:custGeom>
              <a:avLst/>
              <a:gdLst/>
              <a:ahLst/>
              <a:cxnLst/>
              <a:rect l="l" t="t" r="r" b="b"/>
              <a:pathLst>
                <a:path w="5073" h="984" extrusionOk="0">
                  <a:moveTo>
                    <a:pt x="480" y="0"/>
                  </a:moveTo>
                  <a:cubicBezTo>
                    <a:pt x="321" y="0"/>
                    <a:pt x="163" y="35"/>
                    <a:pt x="1" y="123"/>
                  </a:cubicBezTo>
                  <a:cubicBezTo>
                    <a:pt x="108" y="385"/>
                    <a:pt x="346" y="396"/>
                    <a:pt x="525" y="492"/>
                  </a:cubicBezTo>
                  <a:cubicBezTo>
                    <a:pt x="668" y="539"/>
                    <a:pt x="822" y="563"/>
                    <a:pt x="977" y="563"/>
                  </a:cubicBezTo>
                  <a:cubicBezTo>
                    <a:pt x="1007" y="564"/>
                    <a:pt x="1038" y="565"/>
                    <a:pt x="1068" y="565"/>
                  </a:cubicBezTo>
                  <a:cubicBezTo>
                    <a:pt x="1151" y="565"/>
                    <a:pt x="1235" y="561"/>
                    <a:pt x="1319" y="561"/>
                  </a:cubicBezTo>
                  <a:cubicBezTo>
                    <a:pt x="1494" y="561"/>
                    <a:pt x="1669" y="577"/>
                    <a:pt x="1834" y="670"/>
                  </a:cubicBezTo>
                  <a:cubicBezTo>
                    <a:pt x="1918" y="730"/>
                    <a:pt x="2025" y="777"/>
                    <a:pt x="2132" y="801"/>
                  </a:cubicBezTo>
                  <a:cubicBezTo>
                    <a:pt x="2645" y="841"/>
                    <a:pt x="3141" y="984"/>
                    <a:pt x="3656" y="984"/>
                  </a:cubicBezTo>
                  <a:cubicBezTo>
                    <a:pt x="3751" y="984"/>
                    <a:pt x="3846" y="979"/>
                    <a:pt x="3942" y="968"/>
                  </a:cubicBezTo>
                  <a:cubicBezTo>
                    <a:pt x="4037" y="932"/>
                    <a:pt x="4120" y="896"/>
                    <a:pt x="4216" y="873"/>
                  </a:cubicBezTo>
                  <a:lnTo>
                    <a:pt x="4394" y="873"/>
                  </a:lnTo>
                  <a:cubicBezTo>
                    <a:pt x="4418" y="873"/>
                    <a:pt x="4430" y="861"/>
                    <a:pt x="4466" y="861"/>
                  </a:cubicBezTo>
                  <a:cubicBezTo>
                    <a:pt x="4487" y="836"/>
                    <a:pt x="4507" y="827"/>
                    <a:pt x="4526" y="827"/>
                  </a:cubicBezTo>
                  <a:cubicBezTo>
                    <a:pt x="4572" y="827"/>
                    <a:pt x="4614" y="880"/>
                    <a:pt x="4656" y="896"/>
                  </a:cubicBezTo>
                  <a:cubicBezTo>
                    <a:pt x="4704" y="908"/>
                    <a:pt x="4763" y="920"/>
                    <a:pt x="4823" y="920"/>
                  </a:cubicBezTo>
                  <a:cubicBezTo>
                    <a:pt x="4930" y="896"/>
                    <a:pt x="5061" y="873"/>
                    <a:pt x="5061" y="742"/>
                  </a:cubicBezTo>
                  <a:cubicBezTo>
                    <a:pt x="5073" y="563"/>
                    <a:pt x="4870" y="646"/>
                    <a:pt x="4775" y="551"/>
                  </a:cubicBezTo>
                  <a:cubicBezTo>
                    <a:pt x="3954" y="313"/>
                    <a:pt x="3096" y="420"/>
                    <a:pt x="2263" y="361"/>
                  </a:cubicBezTo>
                  <a:cubicBezTo>
                    <a:pt x="2192" y="349"/>
                    <a:pt x="2132" y="301"/>
                    <a:pt x="2037" y="254"/>
                  </a:cubicBezTo>
                  <a:cubicBezTo>
                    <a:pt x="1953" y="254"/>
                    <a:pt x="1858" y="242"/>
                    <a:pt x="1775" y="218"/>
                  </a:cubicBezTo>
                  <a:cubicBezTo>
                    <a:pt x="1708" y="174"/>
                    <a:pt x="1634" y="166"/>
                    <a:pt x="1557" y="166"/>
                  </a:cubicBezTo>
                  <a:cubicBezTo>
                    <a:pt x="1513" y="166"/>
                    <a:pt x="1468" y="168"/>
                    <a:pt x="1424" y="168"/>
                  </a:cubicBezTo>
                  <a:cubicBezTo>
                    <a:pt x="1338" y="168"/>
                    <a:pt x="1254" y="158"/>
                    <a:pt x="1180" y="99"/>
                  </a:cubicBezTo>
                  <a:cubicBezTo>
                    <a:pt x="1084" y="87"/>
                    <a:pt x="1013" y="87"/>
                    <a:pt x="918" y="75"/>
                  </a:cubicBezTo>
                  <a:cubicBezTo>
                    <a:pt x="770" y="30"/>
                    <a:pt x="625" y="0"/>
                    <a:pt x="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5"/>
            <p:cNvSpPr/>
            <p:nvPr/>
          </p:nvSpPr>
          <p:spPr>
            <a:xfrm>
              <a:off x="5398575" y="3118375"/>
              <a:ext cx="103325" cy="20000"/>
            </a:xfrm>
            <a:custGeom>
              <a:avLst/>
              <a:gdLst/>
              <a:ahLst/>
              <a:cxnLst/>
              <a:rect l="l" t="t" r="r" b="b"/>
              <a:pathLst>
                <a:path w="4133" h="800" extrusionOk="0">
                  <a:moveTo>
                    <a:pt x="2060" y="0"/>
                  </a:moveTo>
                  <a:cubicBezTo>
                    <a:pt x="1941" y="0"/>
                    <a:pt x="1822" y="24"/>
                    <a:pt x="1703" y="60"/>
                  </a:cubicBezTo>
                  <a:cubicBezTo>
                    <a:pt x="1701" y="60"/>
                    <a:pt x="1699" y="59"/>
                    <a:pt x="1698" y="59"/>
                  </a:cubicBezTo>
                  <a:cubicBezTo>
                    <a:pt x="1648" y="59"/>
                    <a:pt x="1648" y="179"/>
                    <a:pt x="1602" y="179"/>
                  </a:cubicBezTo>
                  <a:cubicBezTo>
                    <a:pt x="1589" y="179"/>
                    <a:pt x="1572" y="169"/>
                    <a:pt x="1548" y="143"/>
                  </a:cubicBezTo>
                  <a:cubicBezTo>
                    <a:pt x="1513" y="107"/>
                    <a:pt x="1465" y="84"/>
                    <a:pt x="1406" y="60"/>
                  </a:cubicBezTo>
                  <a:cubicBezTo>
                    <a:pt x="1388" y="57"/>
                    <a:pt x="1368" y="55"/>
                    <a:pt x="1348" y="55"/>
                  </a:cubicBezTo>
                  <a:cubicBezTo>
                    <a:pt x="1288" y="55"/>
                    <a:pt x="1221" y="69"/>
                    <a:pt x="1167" y="96"/>
                  </a:cubicBezTo>
                  <a:cubicBezTo>
                    <a:pt x="1092" y="121"/>
                    <a:pt x="1028" y="146"/>
                    <a:pt x="959" y="146"/>
                  </a:cubicBezTo>
                  <a:cubicBezTo>
                    <a:pt x="931" y="146"/>
                    <a:pt x="901" y="142"/>
                    <a:pt x="870" y="131"/>
                  </a:cubicBezTo>
                  <a:cubicBezTo>
                    <a:pt x="822" y="107"/>
                    <a:pt x="763" y="96"/>
                    <a:pt x="715" y="96"/>
                  </a:cubicBezTo>
                  <a:cubicBezTo>
                    <a:pt x="691" y="96"/>
                    <a:pt x="679" y="96"/>
                    <a:pt x="644" y="107"/>
                  </a:cubicBezTo>
                  <a:cubicBezTo>
                    <a:pt x="621" y="133"/>
                    <a:pt x="602" y="142"/>
                    <a:pt x="584" y="142"/>
                  </a:cubicBezTo>
                  <a:cubicBezTo>
                    <a:pt x="534" y="142"/>
                    <a:pt x="497" y="72"/>
                    <a:pt x="453" y="72"/>
                  </a:cubicBezTo>
                  <a:cubicBezTo>
                    <a:pt x="418" y="57"/>
                    <a:pt x="381" y="50"/>
                    <a:pt x="343" y="50"/>
                  </a:cubicBezTo>
                  <a:cubicBezTo>
                    <a:pt x="290" y="50"/>
                    <a:pt x="235" y="63"/>
                    <a:pt x="179" y="84"/>
                  </a:cubicBezTo>
                  <a:cubicBezTo>
                    <a:pt x="144" y="107"/>
                    <a:pt x="84" y="155"/>
                    <a:pt x="48" y="215"/>
                  </a:cubicBezTo>
                  <a:cubicBezTo>
                    <a:pt x="24" y="274"/>
                    <a:pt x="1" y="334"/>
                    <a:pt x="24" y="405"/>
                  </a:cubicBezTo>
                  <a:cubicBezTo>
                    <a:pt x="84" y="536"/>
                    <a:pt x="179" y="619"/>
                    <a:pt x="334" y="631"/>
                  </a:cubicBezTo>
                  <a:cubicBezTo>
                    <a:pt x="487" y="631"/>
                    <a:pt x="640" y="633"/>
                    <a:pt x="793" y="633"/>
                  </a:cubicBezTo>
                  <a:cubicBezTo>
                    <a:pt x="1175" y="633"/>
                    <a:pt x="1555" y="621"/>
                    <a:pt x="1929" y="536"/>
                  </a:cubicBezTo>
                  <a:cubicBezTo>
                    <a:pt x="1953" y="584"/>
                    <a:pt x="2001" y="619"/>
                    <a:pt x="2060" y="631"/>
                  </a:cubicBezTo>
                  <a:cubicBezTo>
                    <a:pt x="2108" y="631"/>
                    <a:pt x="2156" y="619"/>
                    <a:pt x="2191" y="584"/>
                  </a:cubicBezTo>
                  <a:lnTo>
                    <a:pt x="2191" y="524"/>
                  </a:lnTo>
                  <a:lnTo>
                    <a:pt x="2251" y="548"/>
                  </a:lnTo>
                  <a:cubicBezTo>
                    <a:pt x="2227" y="560"/>
                    <a:pt x="2180" y="584"/>
                    <a:pt x="2168" y="619"/>
                  </a:cubicBezTo>
                  <a:lnTo>
                    <a:pt x="2156" y="679"/>
                  </a:lnTo>
                  <a:lnTo>
                    <a:pt x="2191" y="727"/>
                  </a:lnTo>
                  <a:cubicBezTo>
                    <a:pt x="2287" y="703"/>
                    <a:pt x="2370" y="703"/>
                    <a:pt x="2465" y="703"/>
                  </a:cubicBezTo>
                  <a:cubicBezTo>
                    <a:pt x="2519" y="667"/>
                    <a:pt x="2575" y="649"/>
                    <a:pt x="2630" y="649"/>
                  </a:cubicBezTo>
                  <a:cubicBezTo>
                    <a:pt x="2686" y="649"/>
                    <a:pt x="2739" y="667"/>
                    <a:pt x="2787" y="703"/>
                  </a:cubicBezTo>
                  <a:cubicBezTo>
                    <a:pt x="2811" y="697"/>
                    <a:pt x="2831" y="694"/>
                    <a:pt x="2849" y="694"/>
                  </a:cubicBezTo>
                  <a:cubicBezTo>
                    <a:pt x="2867" y="694"/>
                    <a:pt x="2882" y="697"/>
                    <a:pt x="2894" y="703"/>
                  </a:cubicBezTo>
                  <a:cubicBezTo>
                    <a:pt x="2951" y="674"/>
                    <a:pt x="3005" y="660"/>
                    <a:pt x="3059" y="660"/>
                  </a:cubicBezTo>
                  <a:cubicBezTo>
                    <a:pt x="3118" y="660"/>
                    <a:pt x="3177" y="677"/>
                    <a:pt x="3239" y="715"/>
                  </a:cubicBezTo>
                  <a:lnTo>
                    <a:pt x="3489" y="715"/>
                  </a:lnTo>
                  <a:cubicBezTo>
                    <a:pt x="3515" y="688"/>
                    <a:pt x="3542" y="678"/>
                    <a:pt x="3568" y="678"/>
                  </a:cubicBezTo>
                  <a:cubicBezTo>
                    <a:pt x="3601" y="678"/>
                    <a:pt x="3634" y="695"/>
                    <a:pt x="3668" y="715"/>
                  </a:cubicBezTo>
                  <a:cubicBezTo>
                    <a:pt x="3715" y="715"/>
                    <a:pt x="3739" y="715"/>
                    <a:pt x="3787" y="738"/>
                  </a:cubicBezTo>
                  <a:cubicBezTo>
                    <a:pt x="3849" y="780"/>
                    <a:pt x="3902" y="799"/>
                    <a:pt x="3947" y="799"/>
                  </a:cubicBezTo>
                  <a:cubicBezTo>
                    <a:pt x="4034" y="799"/>
                    <a:pt x="4093" y="728"/>
                    <a:pt x="4132" y="596"/>
                  </a:cubicBezTo>
                  <a:cubicBezTo>
                    <a:pt x="4049" y="215"/>
                    <a:pt x="3692" y="357"/>
                    <a:pt x="3477" y="238"/>
                  </a:cubicBezTo>
                  <a:cubicBezTo>
                    <a:pt x="3413" y="227"/>
                    <a:pt x="3349" y="223"/>
                    <a:pt x="3285" y="223"/>
                  </a:cubicBezTo>
                  <a:cubicBezTo>
                    <a:pt x="3146" y="223"/>
                    <a:pt x="3008" y="242"/>
                    <a:pt x="2869" y="242"/>
                  </a:cubicBezTo>
                  <a:cubicBezTo>
                    <a:pt x="2743" y="242"/>
                    <a:pt x="2617" y="226"/>
                    <a:pt x="2489" y="167"/>
                  </a:cubicBezTo>
                  <a:cubicBezTo>
                    <a:pt x="2453" y="119"/>
                    <a:pt x="2406" y="84"/>
                    <a:pt x="2346" y="48"/>
                  </a:cubicBezTo>
                  <a:cubicBezTo>
                    <a:pt x="2251" y="24"/>
                    <a:pt x="2144"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5"/>
            <p:cNvSpPr/>
            <p:nvPr/>
          </p:nvSpPr>
          <p:spPr>
            <a:xfrm>
              <a:off x="5777225" y="3139250"/>
              <a:ext cx="126500" cy="19625"/>
            </a:xfrm>
            <a:custGeom>
              <a:avLst/>
              <a:gdLst/>
              <a:ahLst/>
              <a:cxnLst/>
              <a:rect l="l" t="t" r="r" b="b"/>
              <a:pathLst>
                <a:path w="5060" h="785" extrusionOk="0">
                  <a:moveTo>
                    <a:pt x="475" y="0"/>
                  </a:moveTo>
                  <a:cubicBezTo>
                    <a:pt x="443" y="0"/>
                    <a:pt x="412" y="15"/>
                    <a:pt x="380" y="46"/>
                  </a:cubicBezTo>
                  <a:cubicBezTo>
                    <a:pt x="380" y="58"/>
                    <a:pt x="369" y="82"/>
                    <a:pt x="345" y="94"/>
                  </a:cubicBezTo>
                  <a:cubicBezTo>
                    <a:pt x="336" y="97"/>
                    <a:pt x="328" y="98"/>
                    <a:pt x="321" y="98"/>
                  </a:cubicBezTo>
                  <a:cubicBezTo>
                    <a:pt x="297" y="98"/>
                    <a:pt x="277" y="83"/>
                    <a:pt x="249" y="46"/>
                  </a:cubicBezTo>
                  <a:cubicBezTo>
                    <a:pt x="239" y="46"/>
                    <a:pt x="229" y="46"/>
                    <a:pt x="219" y="46"/>
                  </a:cubicBezTo>
                  <a:cubicBezTo>
                    <a:pt x="1" y="46"/>
                    <a:pt x="15" y="172"/>
                    <a:pt x="107" y="332"/>
                  </a:cubicBezTo>
                  <a:cubicBezTo>
                    <a:pt x="535" y="404"/>
                    <a:pt x="952" y="392"/>
                    <a:pt x="1381" y="439"/>
                  </a:cubicBezTo>
                  <a:cubicBezTo>
                    <a:pt x="2109" y="511"/>
                    <a:pt x="2846" y="654"/>
                    <a:pt x="3584" y="654"/>
                  </a:cubicBezTo>
                  <a:cubicBezTo>
                    <a:pt x="3703" y="654"/>
                    <a:pt x="3822" y="650"/>
                    <a:pt x="3940" y="642"/>
                  </a:cubicBezTo>
                  <a:cubicBezTo>
                    <a:pt x="4043" y="693"/>
                    <a:pt x="4153" y="700"/>
                    <a:pt x="4263" y="700"/>
                  </a:cubicBezTo>
                  <a:cubicBezTo>
                    <a:pt x="4304" y="700"/>
                    <a:pt x="4346" y="699"/>
                    <a:pt x="4387" y="699"/>
                  </a:cubicBezTo>
                  <a:cubicBezTo>
                    <a:pt x="4491" y="699"/>
                    <a:pt x="4594" y="705"/>
                    <a:pt x="4690" y="749"/>
                  </a:cubicBezTo>
                  <a:cubicBezTo>
                    <a:pt x="4786" y="761"/>
                    <a:pt x="4881" y="761"/>
                    <a:pt x="4988" y="785"/>
                  </a:cubicBezTo>
                  <a:cubicBezTo>
                    <a:pt x="5060" y="594"/>
                    <a:pt x="4952" y="499"/>
                    <a:pt x="4833" y="404"/>
                  </a:cubicBezTo>
                  <a:cubicBezTo>
                    <a:pt x="4703" y="347"/>
                    <a:pt x="4564" y="328"/>
                    <a:pt x="4425" y="328"/>
                  </a:cubicBezTo>
                  <a:cubicBezTo>
                    <a:pt x="4386" y="328"/>
                    <a:pt x="4348" y="330"/>
                    <a:pt x="4309" y="332"/>
                  </a:cubicBezTo>
                  <a:cubicBezTo>
                    <a:pt x="4206" y="340"/>
                    <a:pt x="4102" y="412"/>
                    <a:pt x="3994" y="412"/>
                  </a:cubicBezTo>
                  <a:cubicBezTo>
                    <a:pt x="3942" y="412"/>
                    <a:pt x="3888" y="395"/>
                    <a:pt x="3833" y="344"/>
                  </a:cubicBezTo>
                  <a:cubicBezTo>
                    <a:pt x="3750" y="332"/>
                    <a:pt x="3643" y="332"/>
                    <a:pt x="3559" y="332"/>
                  </a:cubicBezTo>
                  <a:cubicBezTo>
                    <a:pt x="3510" y="381"/>
                    <a:pt x="3464" y="405"/>
                    <a:pt x="3416" y="405"/>
                  </a:cubicBezTo>
                  <a:cubicBezTo>
                    <a:pt x="3372" y="405"/>
                    <a:pt x="3325" y="384"/>
                    <a:pt x="3274" y="344"/>
                  </a:cubicBezTo>
                  <a:cubicBezTo>
                    <a:pt x="2381" y="142"/>
                    <a:pt x="1476" y="154"/>
                    <a:pt x="559" y="34"/>
                  </a:cubicBezTo>
                  <a:cubicBezTo>
                    <a:pt x="531" y="12"/>
                    <a:pt x="503" y="0"/>
                    <a:pt x="4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5"/>
            <p:cNvSpPr/>
            <p:nvPr/>
          </p:nvSpPr>
          <p:spPr>
            <a:xfrm>
              <a:off x="5231300" y="3042475"/>
              <a:ext cx="36925" cy="73300"/>
            </a:xfrm>
            <a:custGeom>
              <a:avLst/>
              <a:gdLst/>
              <a:ahLst/>
              <a:cxnLst/>
              <a:rect l="l" t="t" r="r" b="b"/>
              <a:pathLst>
                <a:path w="1477" h="2932" extrusionOk="0">
                  <a:moveTo>
                    <a:pt x="1210" y="1"/>
                  </a:moveTo>
                  <a:cubicBezTo>
                    <a:pt x="1112" y="1"/>
                    <a:pt x="1025" y="88"/>
                    <a:pt x="953" y="226"/>
                  </a:cubicBezTo>
                  <a:cubicBezTo>
                    <a:pt x="911" y="310"/>
                    <a:pt x="934" y="449"/>
                    <a:pt x="818" y="449"/>
                  </a:cubicBezTo>
                  <a:cubicBezTo>
                    <a:pt x="802" y="449"/>
                    <a:pt x="784" y="447"/>
                    <a:pt x="762" y="441"/>
                  </a:cubicBezTo>
                  <a:cubicBezTo>
                    <a:pt x="346" y="893"/>
                    <a:pt x="346" y="1524"/>
                    <a:pt x="119" y="2048"/>
                  </a:cubicBezTo>
                  <a:cubicBezTo>
                    <a:pt x="96" y="2155"/>
                    <a:pt x="60" y="2239"/>
                    <a:pt x="48" y="2346"/>
                  </a:cubicBezTo>
                  <a:cubicBezTo>
                    <a:pt x="12" y="2453"/>
                    <a:pt x="0" y="2536"/>
                    <a:pt x="12" y="2643"/>
                  </a:cubicBezTo>
                  <a:cubicBezTo>
                    <a:pt x="88" y="2859"/>
                    <a:pt x="160" y="2932"/>
                    <a:pt x="229" y="2932"/>
                  </a:cubicBezTo>
                  <a:cubicBezTo>
                    <a:pt x="355" y="2932"/>
                    <a:pt x="473" y="2689"/>
                    <a:pt x="596" y="2620"/>
                  </a:cubicBezTo>
                  <a:cubicBezTo>
                    <a:pt x="655" y="2584"/>
                    <a:pt x="691" y="2536"/>
                    <a:pt x="715" y="2477"/>
                  </a:cubicBezTo>
                  <a:cubicBezTo>
                    <a:pt x="715" y="2429"/>
                    <a:pt x="727" y="2381"/>
                    <a:pt x="727" y="2346"/>
                  </a:cubicBezTo>
                  <a:cubicBezTo>
                    <a:pt x="810" y="2239"/>
                    <a:pt x="810" y="2108"/>
                    <a:pt x="846" y="2000"/>
                  </a:cubicBezTo>
                  <a:cubicBezTo>
                    <a:pt x="834" y="1834"/>
                    <a:pt x="953" y="1727"/>
                    <a:pt x="1012" y="1619"/>
                  </a:cubicBezTo>
                  <a:lnTo>
                    <a:pt x="1143" y="1477"/>
                  </a:lnTo>
                  <a:cubicBezTo>
                    <a:pt x="1477" y="1227"/>
                    <a:pt x="1143" y="869"/>
                    <a:pt x="1298" y="607"/>
                  </a:cubicBezTo>
                  <a:cubicBezTo>
                    <a:pt x="1358" y="465"/>
                    <a:pt x="1405" y="322"/>
                    <a:pt x="1465" y="191"/>
                  </a:cubicBezTo>
                  <a:cubicBezTo>
                    <a:pt x="1374" y="58"/>
                    <a:pt x="1289"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5"/>
            <p:cNvSpPr/>
            <p:nvPr/>
          </p:nvSpPr>
          <p:spPr>
            <a:xfrm>
              <a:off x="5479250" y="2963500"/>
              <a:ext cx="104800" cy="18875"/>
            </a:xfrm>
            <a:custGeom>
              <a:avLst/>
              <a:gdLst/>
              <a:ahLst/>
              <a:cxnLst/>
              <a:rect l="l" t="t" r="r" b="b"/>
              <a:pathLst>
                <a:path w="4192" h="755" extrusionOk="0">
                  <a:moveTo>
                    <a:pt x="381" y="0"/>
                  </a:moveTo>
                  <a:cubicBezTo>
                    <a:pt x="322" y="0"/>
                    <a:pt x="262" y="4"/>
                    <a:pt x="203" y="16"/>
                  </a:cubicBezTo>
                  <a:cubicBezTo>
                    <a:pt x="0" y="135"/>
                    <a:pt x="0" y="290"/>
                    <a:pt x="131" y="468"/>
                  </a:cubicBezTo>
                  <a:cubicBezTo>
                    <a:pt x="1012" y="552"/>
                    <a:pt x="1881" y="516"/>
                    <a:pt x="2739" y="754"/>
                  </a:cubicBezTo>
                  <a:cubicBezTo>
                    <a:pt x="3108" y="742"/>
                    <a:pt x="3489" y="742"/>
                    <a:pt x="3870" y="742"/>
                  </a:cubicBezTo>
                  <a:cubicBezTo>
                    <a:pt x="3870" y="718"/>
                    <a:pt x="3882" y="718"/>
                    <a:pt x="3906" y="707"/>
                  </a:cubicBezTo>
                  <a:cubicBezTo>
                    <a:pt x="3914" y="704"/>
                    <a:pt x="3923" y="702"/>
                    <a:pt x="3930" y="702"/>
                  </a:cubicBezTo>
                  <a:cubicBezTo>
                    <a:pt x="3954" y="702"/>
                    <a:pt x="3974" y="715"/>
                    <a:pt x="4001" y="742"/>
                  </a:cubicBezTo>
                  <a:lnTo>
                    <a:pt x="4144" y="742"/>
                  </a:lnTo>
                  <a:lnTo>
                    <a:pt x="4144" y="611"/>
                  </a:lnTo>
                  <a:cubicBezTo>
                    <a:pt x="4191" y="528"/>
                    <a:pt x="4191" y="468"/>
                    <a:pt x="4120" y="409"/>
                  </a:cubicBezTo>
                  <a:cubicBezTo>
                    <a:pt x="3775" y="206"/>
                    <a:pt x="3394" y="337"/>
                    <a:pt x="3036" y="230"/>
                  </a:cubicBezTo>
                  <a:cubicBezTo>
                    <a:pt x="2274" y="123"/>
                    <a:pt x="1500" y="111"/>
                    <a:pt x="738" y="16"/>
                  </a:cubicBezTo>
                  <a:cubicBezTo>
                    <a:pt x="619" y="16"/>
                    <a:pt x="500"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5"/>
            <p:cNvSpPr/>
            <p:nvPr/>
          </p:nvSpPr>
          <p:spPr>
            <a:xfrm>
              <a:off x="5580750" y="3170925"/>
              <a:ext cx="88125" cy="26950"/>
            </a:xfrm>
            <a:custGeom>
              <a:avLst/>
              <a:gdLst/>
              <a:ahLst/>
              <a:cxnLst/>
              <a:rect l="l" t="t" r="r" b="b"/>
              <a:pathLst>
                <a:path w="3525" h="1078" extrusionOk="0">
                  <a:moveTo>
                    <a:pt x="249" y="0"/>
                  </a:moveTo>
                  <a:cubicBezTo>
                    <a:pt x="222" y="0"/>
                    <a:pt x="195" y="2"/>
                    <a:pt x="167" y="6"/>
                  </a:cubicBezTo>
                  <a:cubicBezTo>
                    <a:pt x="48" y="53"/>
                    <a:pt x="0" y="137"/>
                    <a:pt x="12" y="256"/>
                  </a:cubicBezTo>
                  <a:cubicBezTo>
                    <a:pt x="72" y="446"/>
                    <a:pt x="238" y="541"/>
                    <a:pt x="405" y="613"/>
                  </a:cubicBezTo>
                  <a:cubicBezTo>
                    <a:pt x="786" y="792"/>
                    <a:pt x="1203" y="792"/>
                    <a:pt x="1596" y="922"/>
                  </a:cubicBezTo>
                  <a:cubicBezTo>
                    <a:pt x="1886" y="922"/>
                    <a:pt x="2187" y="1078"/>
                    <a:pt x="2485" y="1078"/>
                  </a:cubicBezTo>
                  <a:cubicBezTo>
                    <a:pt x="2638" y="1078"/>
                    <a:pt x="2791" y="1036"/>
                    <a:pt x="2941" y="911"/>
                  </a:cubicBezTo>
                  <a:cubicBezTo>
                    <a:pt x="3084" y="708"/>
                    <a:pt x="3405" y="887"/>
                    <a:pt x="3525" y="649"/>
                  </a:cubicBezTo>
                  <a:cubicBezTo>
                    <a:pt x="3179" y="530"/>
                    <a:pt x="2786" y="530"/>
                    <a:pt x="2501" y="196"/>
                  </a:cubicBezTo>
                  <a:cubicBezTo>
                    <a:pt x="2340" y="86"/>
                    <a:pt x="2168" y="49"/>
                    <a:pt x="1992" y="49"/>
                  </a:cubicBezTo>
                  <a:cubicBezTo>
                    <a:pt x="1920" y="49"/>
                    <a:pt x="1847" y="55"/>
                    <a:pt x="1774" y="65"/>
                  </a:cubicBezTo>
                  <a:cubicBezTo>
                    <a:pt x="1621" y="172"/>
                    <a:pt x="1462" y="210"/>
                    <a:pt x="1300" y="210"/>
                  </a:cubicBezTo>
                  <a:cubicBezTo>
                    <a:pt x="1085" y="210"/>
                    <a:pt x="866" y="143"/>
                    <a:pt x="655" y="89"/>
                  </a:cubicBezTo>
                  <a:cubicBezTo>
                    <a:pt x="515" y="49"/>
                    <a:pt x="391"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5"/>
            <p:cNvSpPr/>
            <p:nvPr/>
          </p:nvSpPr>
          <p:spPr>
            <a:xfrm>
              <a:off x="5712900" y="3129075"/>
              <a:ext cx="70875" cy="17600"/>
            </a:xfrm>
            <a:custGeom>
              <a:avLst/>
              <a:gdLst/>
              <a:ahLst/>
              <a:cxnLst/>
              <a:rect l="l" t="t" r="r" b="b"/>
              <a:pathLst>
                <a:path w="2835" h="704" extrusionOk="0">
                  <a:moveTo>
                    <a:pt x="203" y="1"/>
                  </a:moveTo>
                  <a:cubicBezTo>
                    <a:pt x="120" y="1"/>
                    <a:pt x="13" y="25"/>
                    <a:pt x="13" y="144"/>
                  </a:cubicBezTo>
                  <a:cubicBezTo>
                    <a:pt x="1" y="215"/>
                    <a:pt x="36" y="275"/>
                    <a:pt x="120" y="310"/>
                  </a:cubicBezTo>
                  <a:cubicBezTo>
                    <a:pt x="275" y="346"/>
                    <a:pt x="429" y="406"/>
                    <a:pt x="596" y="441"/>
                  </a:cubicBezTo>
                  <a:lnTo>
                    <a:pt x="2691" y="703"/>
                  </a:lnTo>
                  <a:cubicBezTo>
                    <a:pt x="2691" y="596"/>
                    <a:pt x="2739" y="489"/>
                    <a:pt x="2834" y="430"/>
                  </a:cubicBezTo>
                  <a:cubicBezTo>
                    <a:pt x="2751" y="334"/>
                    <a:pt x="2644" y="310"/>
                    <a:pt x="2525" y="299"/>
                  </a:cubicBezTo>
                  <a:cubicBezTo>
                    <a:pt x="1882" y="275"/>
                    <a:pt x="1263" y="168"/>
                    <a:pt x="632" y="37"/>
                  </a:cubicBezTo>
                  <a:cubicBezTo>
                    <a:pt x="489" y="13"/>
                    <a:pt x="358"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5"/>
            <p:cNvSpPr/>
            <p:nvPr/>
          </p:nvSpPr>
          <p:spPr>
            <a:xfrm>
              <a:off x="5606950" y="3188500"/>
              <a:ext cx="91400" cy="23375"/>
            </a:xfrm>
            <a:custGeom>
              <a:avLst/>
              <a:gdLst/>
              <a:ahLst/>
              <a:cxnLst/>
              <a:rect l="l" t="t" r="r" b="b"/>
              <a:pathLst>
                <a:path w="3656" h="935" extrusionOk="0">
                  <a:moveTo>
                    <a:pt x="247" y="1"/>
                  </a:moveTo>
                  <a:cubicBezTo>
                    <a:pt x="160" y="1"/>
                    <a:pt x="76" y="31"/>
                    <a:pt x="0" y="136"/>
                  </a:cubicBezTo>
                  <a:cubicBezTo>
                    <a:pt x="48" y="350"/>
                    <a:pt x="226" y="458"/>
                    <a:pt x="405" y="493"/>
                  </a:cubicBezTo>
                  <a:cubicBezTo>
                    <a:pt x="1199" y="645"/>
                    <a:pt x="1970" y="934"/>
                    <a:pt x="2785" y="934"/>
                  </a:cubicBezTo>
                  <a:cubicBezTo>
                    <a:pt x="2801" y="934"/>
                    <a:pt x="2817" y="934"/>
                    <a:pt x="2834" y="934"/>
                  </a:cubicBezTo>
                  <a:cubicBezTo>
                    <a:pt x="2905" y="922"/>
                    <a:pt x="2977" y="910"/>
                    <a:pt x="3048" y="886"/>
                  </a:cubicBezTo>
                  <a:cubicBezTo>
                    <a:pt x="3119" y="874"/>
                    <a:pt x="3179" y="862"/>
                    <a:pt x="3239" y="827"/>
                  </a:cubicBezTo>
                  <a:cubicBezTo>
                    <a:pt x="3358" y="791"/>
                    <a:pt x="3489" y="767"/>
                    <a:pt x="3596" y="696"/>
                  </a:cubicBezTo>
                  <a:cubicBezTo>
                    <a:pt x="3608" y="672"/>
                    <a:pt x="3643" y="648"/>
                    <a:pt x="3655" y="624"/>
                  </a:cubicBezTo>
                  <a:cubicBezTo>
                    <a:pt x="3499" y="515"/>
                    <a:pt x="3331" y="492"/>
                    <a:pt x="3160" y="492"/>
                  </a:cubicBezTo>
                  <a:cubicBezTo>
                    <a:pt x="3032" y="492"/>
                    <a:pt x="2902" y="505"/>
                    <a:pt x="2774" y="505"/>
                  </a:cubicBezTo>
                  <a:cubicBezTo>
                    <a:pt x="2774" y="517"/>
                    <a:pt x="2762" y="529"/>
                    <a:pt x="2715" y="553"/>
                  </a:cubicBezTo>
                  <a:cubicBezTo>
                    <a:pt x="2667" y="553"/>
                    <a:pt x="2655" y="553"/>
                    <a:pt x="2643" y="529"/>
                  </a:cubicBezTo>
                  <a:cubicBezTo>
                    <a:pt x="2643" y="529"/>
                    <a:pt x="2655" y="517"/>
                    <a:pt x="2667" y="470"/>
                  </a:cubicBezTo>
                  <a:cubicBezTo>
                    <a:pt x="2453" y="279"/>
                    <a:pt x="2131" y="386"/>
                    <a:pt x="1917" y="208"/>
                  </a:cubicBezTo>
                  <a:cubicBezTo>
                    <a:pt x="1866" y="214"/>
                    <a:pt x="1815" y="217"/>
                    <a:pt x="1765" y="217"/>
                  </a:cubicBezTo>
                  <a:cubicBezTo>
                    <a:pt x="1377" y="217"/>
                    <a:pt x="1009" y="49"/>
                    <a:pt x="619" y="49"/>
                  </a:cubicBezTo>
                  <a:cubicBezTo>
                    <a:pt x="588" y="49"/>
                    <a:pt x="556" y="50"/>
                    <a:pt x="524" y="53"/>
                  </a:cubicBezTo>
                  <a:cubicBezTo>
                    <a:pt x="433" y="35"/>
                    <a:pt x="33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5"/>
            <p:cNvSpPr/>
            <p:nvPr/>
          </p:nvSpPr>
          <p:spPr>
            <a:xfrm>
              <a:off x="5360050" y="2982025"/>
              <a:ext cx="104925" cy="13175"/>
            </a:xfrm>
            <a:custGeom>
              <a:avLst/>
              <a:gdLst/>
              <a:ahLst/>
              <a:cxnLst/>
              <a:rect l="l" t="t" r="r" b="b"/>
              <a:pathLst>
                <a:path w="4197" h="527" extrusionOk="0">
                  <a:moveTo>
                    <a:pt x="1137" y="1"/>
                  </a:moveTo>
                  <a:cubicBezTo>
                    <a:pt x="765" y="1"/>
                    <a:pt x="392" y="14"/>
                    <a:pt x="18" y="25"/>
                  </a:cubicBezTo>
                  <a:cubicBezTo>
                    <a:pt x="1" y="195"/>
                    <a:pt x="72" y="225"/>
                    <a:pt x="164" y="225"/>
                  </a:cubicBezTo>
                  <a:cubicBezTo>
                    <a:pt x="214" y="225"/>
                    <a:pt x="269" y="216"/>
                    <a:pt x="320" y="216"/>
                  </a:cubicBezTo>
                  <a:cubicBezTo>
                    <a:pt x="372" y="216"/>
                    <a:pt x="418" y="225"/>
                    <a:pt x="446" y="263"/>
                  </a:cubicBezTo>
                  <a:cubicBezTo>
                    <a:pt x="673" y="299"/>
                    <a:pt x="893" y="314"/>
                    <a:pt x="1110" y="314"/>
                  </a:cubicBezTo>
                  <a:cubicBezTo>
                    <a:pt x="1327" y="314"/>
                    <a:pt x="1542" y="299"/>
                    <a:pt x="1756" y="275"/>
                  </a:cubicBezTo>
                  <a:cubicBezTo>
                    <a:pt x="1829" y="230"/>
                    <a:pt x="1899" y="206"/>
                    <a:pt x="1967" y="206"/>
                  </a:cubicBezTo>
                  <a:cubicBezTo>
                    <a:pt x="2043" y="206"/>
                    <a:pt x="2115" y="236"/>
                    <a:pt x="2185" y="299"/>
                  </a:cubicBezTo>
                  <a:cubicBezTo>
                    <a:pt x="2578" y="323"/>
                    <a:pt x="2947" y="370"/>
                    <a:pt x="3340" y="406"/>
                  </a:cubicBezTo>
                  <a:cubicBezTo>
                    <a:pt x="3479" y="479"/>
                    <a:pt x="3618" y="527"/>
                    <a:pt x="3755" y="527"/>
                  </a:cubicBezTo>
                  <a:cubicBezTo>
                    <a:pt x="3889" y="527"/>
                    <a:pt x="4020" y="482"/>
                    <a:pt x="4149" y="370"/>
                  </a:cubicBezTo>
                  <a:cubicBezTo>
                    <a:pt x="4197" y="311"/>
                    <a:pt x="4197" y="239"/>
                    <a:pt x="4173" y="168"/>
                  </a:cubicBezTo>
                  <a:lnTo>
                    <a:pt x="4185" y="168"/>
                  </a:lnTo>
                  <a:cubicBezTo>
                    <a:pt x="4023" y="89"/>
                    <a:pt x="3853" y="69"/>
                    <a:pt x="3682" y="69"/>
                  </a:cubicBezTo>
                  <a:cubicBezTo>
                    <a:pt x="3516" y="69"/>
                    <a:pt x="3348" y="88"/>
                    <a:pt x="3183" y="88"/>
                  </a:cubicBezTo>
                  <a:cubicBezTo>
                    <a:pt x="3033" y="88"/>
                    <a:pt x="2885" y="72"/>
                    <a:pt x="2744" y="13"/>
                  </a:cubicBezTo>
                  <a:lnTo>
                    <a:pt x="2744" y="25"/>
                  </a:lnTo>
                  <a:cubicBezTo>
                    <a:pt x="2667" y="54"/>
                    <a:pt x="2597" y="91"/>
                    <a:pt x="2523" y="91"/>
                  </a:cubicBezTo>
                  <a:cubicBezTo>
                    <a:pt x="2506" y="91"/>
                    <a:pt x="2488" y="89"/>
                    <a:pt x="2470" y="85"/>
                  </a:cubicBezTo>
                  <a:cubicBezTo>
                    <a:pt x="2024" y="20"/>
                    <a:pt x="158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5"/>
            <p:cNvSpPr/>
            <p:nvPr/>
          </p:nvSpPr>
          <p:spPr>
            <a:xfrm>
              <a:off x="5404825" y="3102675"/>
              <a:ext cx="83675" cy="16025"/>
            </a:xfrm>
            <a:custGeom>
              <a:avLst/>
              <a:gdLst/>
              <a:ahLst/>
              <a:cxnLst/>
              <a:rect l="l" t="t" r="r" b="b"/>
              <a:pathLst>
                <a:path w="3347" h="641" extrusionOk="0">
                  <a:moveTo>
                    <a:pt x="2844" y="1"/>
                  </a:moveTo>
                  <a:cubicBezTo>
                    <a:pt x="2572" y="1"/>
                    <a:pt x="2312" y="79"/>
                    <a:pt x="2043" y="79"/>
                  </a:cubicBezTo>
                  <a:cubicBezTo>
                    <a:pt x="1966" y="79"/>
                    <a:pt x="1889" y="73"/>
                    <a:pt x="1810" y="57"/>
                  </a:cubicBezTo>
                  <a:cubicBezTo>
                    <a:pt x="1287" y="57"/>
                    <a:pt x="775" y="69"/>
                    <a:pt x="251" y="69"/>
                  </a:cubicBezTo>
                  <a:cubicBezTo>
                    <a:pt x="179" y="116"/>
                    <a:pt x="96" y="140"/>
                    <a:pt x="25" y="200"/>
                  </a:cubicBezTo>
                  <a:cubicBezTo>
                    <a:pt x="13" y="247"/>
                    <a:pt x="1" y="307"/>
                    <a:pt x="1" y="366"/>
                  </a:cubicBezTo>
                  <a:cubicBezTo>
                    <a:pt x="13" y="426"/>
                    <a:pt x="36" y="485"/>
                    <a:pt x="72" y="533"/>
                  </a:cubicBezTo>
                  <a:cubicBezTo>
                    <a:pt x="132" y="569"/>
                    <a:pt x="179" y="593"/>
                    <a:pt x="239" y="604"/>
                  </a:cubicBezTo>
                  <a:cubicBezTo>
                    <a:pt x="259" y="606"/>
                    <a:pt x="279" y="607"/>
                    <a:pt x="298" y="607"/>
                  </a:cubicBezTo>
                  <a:cubicBezTo>
                    <a:pt x="397" y="607"/>
                    <a:pt x="493" y="583"/>
                    <a:pt x="572" y="533"/>
                  </a:cubicBezTo>
                  <a:cubicBezTo>
                    <a:pt x="711" y="468"/>
                    <a:pt x="845" y="442"/>
                    <a:pt x="977" y="442"/>
                  </a:cubicBezTo>
                  <a:cubicBezTo>
                    <a:pt x="1231" y="442"/>
                    <a:pt x="1476" y="538"/>
                    <a:pt x="1727" y="640"/>
                  </a:cubicBezTo>
                  <a:cubicBezTo>
                    <a:pt x="2215" y="604"/>
                    <a:pt x="2715" y="557"/>
                    <a:pt x="3215" y="557"/>
                  </a:cubicBezTo>
                  <a:cubicBezTo>
                    <a:pt x="3311" y="485"/>
                    <a:pt x="3346" y="378"/>
                    <a:pt x="3346" y="259"/>
                  </a:cubicBezTo>
                  <a:cubicBezTo>
                    <a:pt x="3299" y="57"/>
                    <a:pt x="3180" y="21"/>
                    <a:pt x="2989" y="9"/>
                  </a:cubicBezTo>
                  <a:cubicBezTo>
                    <a:pt x="2940" y="3"/>
                    <a:pt x="2892" y="1"/>
                    <a:pt x="2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5"/>
            <p:cNvSpPr/>
            <p:nvPr/>
          </p:nvSpPr>
          <p:spPr>
            <a:xfrm>
              <a:off x="5359300" y="3068425"/>
              <a:ext cx="53900" cy="25750"/>
            </a:xfrm>
            <a:custGeom>
              <a:avLst/>
              <a:gdLst/>
              <a:ahLst/>
              <a:cxnLst/>
              <a:rect l="l" t="t" r="r" b="b"/>
              <a:pathLst>
                <a:path w="2156" h="1030" extrusionOk="0">
                  <a:moveTo>
                    <a:pt x="750" y="1"/>
                  </a:moveTo>
                  <a:cubicBezTo>
                    <a:pt x="651" y="1"/>
                    <a:pt x="548" y="22"/>
                    <a:pt x="452" y="22"/>
                  </a:cubicBezTo>
                  <a:cubicBezTo>
                    <a:pt x="393" y="236"/>
                    <a:pt x="131" y="260"/>
                    <a:pt x="12" y="415"/>
                  </a:cubicBezTo>
                  <a:cubicBezTo>
                    <a:pt x="0" y="474"/>
                    <a:pt x="0" y="546"/>
                    <a:pt x="12" y="605"/>
                  </a:cubicBezTo>
                  <a:cubicBezTo>
                    <a:pt x="177" y="876"/>
                    <a:pt x="353" y="1029"/>
                    <a:pt x="546" y="1029"/>
                  </a:cubicBezTo>
                  <a:cubicBezTo>
                    <a:pt x="701" y="1029"/>
                    <a:pt x="867" y="930"/>
                    <a:pt x="1048" y="712"/>
                  </a:cubicBezTo>
                  <a:cubicBezTo>
                    <a:pt x="1120" y="576"/>
                    <a:pt x="1207" y="461"/>
                    <a:pt x="1344" y="461"/>
                  </a:cubicBezTo>
                  <a:cubicBezTo>
                    <a:pt x="1386" y="461"/>
                    <a:pt x="1434" y="473"/>
                    <a:pt x="1488" y="498"/>
                  </a:cubicBezTo>
                  <a:cubicBezTo>
                    <a:pt x="1563" y="535"/>
                    <a:pt x="1635" y="552"/>
                    <a:pt x="1706" y="552"/>
                  </a:cubicBezTo>
                  <a:cubicBezTo>
                    <a:pt x="1861" y="552"/>
                    <a:pt x="2008" y="473"/>
                    <a:pt x="2155" y="367"/>
                  </a:cubicBezTo>
                  <a:cubicBezTo>
                    <a:pt x="1917" y="248"/>
                    <a:pt x="1667" y="284"/>
                    <a:pt x="1488" y="105"/>
                  </a:cubicBezTo>
                  <a:cubicBezTo>
                    <a:pt x="1439" y="52"/>
                    <a:pt x="1388" y="32"/>
                    <a:pt x="1337" y="32"/>
                  </a:cubicBezTo>
                  <a:cubicBezTo>
                    <a:pt x="1240" y="32"/>
                    <a:pt x="1141" y="102"/>
                    <a:pt x="1048" y="141"/>
                  </a:cubicBezTo>
                  <a:cubicBezTo>
                    <a:pt x="966" y="27"/>
                    <a:pt x="861"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5"/>
            <p:cNvSpPr/>
            <p:nvPr/>
          </p:nvSpPr>
          <p:spPr>
            <a:xfrm>
              <a:off x="5981100" y="3156550"/>
              <a:ext cx="93475" cy="16325"/>
            </a:xfrm>
            <a:custGeom>
              <a:avLst/>
              <a:gdLst/>
              <a:ahLst/>
              <a:cxnLst/>
              <a:rect l="l" t="t" r="r" b="b"/>
              <a:pathLst>
                <a:path w="3739" h="653" extrusionOk="0">
                  <a:moveTo>
                    <a:pt x="372" y="0"/>
                  </a:moveTo>
                  <a:cubicBezTo>
                    <a:pt x="307" y="0"/>
                    <a:pt x="238" y="21"/>
                    <a:pt x="167" y="33"/>
                  </a:cubicBezTo>
                  <a:cubicBezTo>
                    <a:pt x="0" y="343"/>
                    <a:pt x="381" y="235"/>
                    <a:pt x="429" y="390"/>
                  </a:cubicBezTo>
                  <a:cubicBezTo>
                    <a:pt x="619" y="545"/>
                    <a:pt x="881" y="485"/>
                    <a:pt x="1096" y="509"/>
                  </a:cubicBezTo>
                  <a:cubicBezTo>
                    <a:pt x="1243" y="521"/>
                    <a:pt x="1391" y="524"/>
                    <a:pt x="1539" y="524"/>
                  </a:cubicBezTo>
                  <a:cubicBezTo>
                    <a:pt x="1794" y="524"/>
                    <a:pt x="2050" y="514"/>
                    <a:pt x="2306" y="514"/>
                  </a:cubicBezTo>
                  <a:cubicBezTo>
                    <a:pt x="2686" y="514"/>
                    <a:pt x="3066" y="537"/>
                    <a:pt x="3441" y="652"/>
                  </a:cubicBezTo>
                  <a:cubicBezTo>
                    <a:pt x="3620" y="605"/>
                    <a:pt x="3739" y="545"/>
                    <a:pt x="3524" y="402"/>
                  </a:cubicBezTo>
                  <a:cubicBezTo>
                    <a:pt x="3382" y="295"/>
                    <a:pt x="3120" y="402"/>
                    <a:pt x="3001" y="212"/>
                  </a:cubicBezTo>
                  <a:lnTo>
                    <a:pt x="1238" y="212"/>
                  </a:lnTo>
                  <a:cubicBezTo>
                    <a:pt x="1210" y="209"/>
                    <a:pt x="1180" y="207"/>
                    <a:pt x="1151" y="207"/>
                  </a:cubicBezTo>
                  <a:cubicBezTo>
                    <a:pt x="1074" y="207"/>
                    <a:pt x="995" y="215"/>
                    <a:pt x="918" y="215"/>
                  </a:cubicBezTo>
                  <a:cubicBezTo>
                    <a:pt x="792" y="215"/>
                    <a:pt x="669" y="195"/>
                    <a:pt x="560" y="93"/>
                  </a:cubicBezTo>
                  <a:cubicBezTo>
                    <a:pt x="500" y="21"/>
                    <a:pt x="438"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5"/>
            <p:cNvSpPr/>
            <p:nvPr/>
          </p:nvSpPr>
          <p:spPr>
            <a:xfrm>
              <a:off x="5660225" y="3090400"/>
              <a:ext cx="91400" cy="16350"/>
            </a:xfrm>
            <a:custGeom>
              <a:avLst/>
              <a:gdLst/>
              <a:ahLst/>
              <a:cxnLst/>
              <a:rect l="l" t="t" r="r" b="b"/>
              <a:pathLst>
                <a:path w="3656" h="654" extrusionOk="0">
                  <a:moveTo>
                    <a:pt x="643" y="0"/>
                  </a:moveTo>
                  <a:cubicBezTo>
                    <a:pt x="596" y="12"/>
                    <a:pt x="536" y="12"/>
                    <a:pt x="500" y="12"/>
                  </a:cubicBezTo>
                  <a:cubicBezTo>
                    <a:pt x="381" y="83"/>
                    <a:pt x="262" y="60"/>
                    <a:pt x="119" y="72"/>
                  </a:cubicBezTo>
                  <a:cubicBezTo>
                    <a:pt x="60" y="83"/>
                    <a:pt x="24" y="131"/>
                    <a:pt x="0" y="191"/>
                  </a:cubicBezTo>
                  <a:cubicBezTo>
                    <a:pt x="36" y="214"/>
                    <a:pt x="48" y="238"/>
                    <a:pt x="60" y="262"/>
                  </a:cubicBezTo>
                  <a:cubicBezTo>
                    <a:pt x="298" y="274"/>
                    <a:pt x="524" y="274"/>
                    <a:pt x="750" y="298"/>
                  </a:cubicBezTo>
                  <a:cubicBezTo>
                    <a:pt x="881" y="381"/>
                    <a:pt x="1072" y="298"/>
                    <a:pt x="1215" y="393"/>
                  </a:cubicBezTo>
                  <a:cubicBezTo>
                    <a:pt x="1822" y="476"/>
                    <a:pt x="2429" y="536"/>
                    <a:pt x="3036" y="595"/>
                  </a:cubicBezTo>
                  <a:cubicBezTo>
                    <a:pt x="3154" y="595"/>
                    <a:pt x="3289" y="654"/>
                    <a:pt x="3405" y="654"/>
                  </a:cubicBezTo>
                  <a:cubicBezTo>
                    <a:pt x="3512" y="654"/>
                    <a:pt x="3604" y="605"/>
                    <a:pt x="3655" y="417"/>
                  </a:cubicBezTo>
                  <a:cubicBezTo>
                    <a:pt x="2883" y="229"/>
                    <a:pt x="2111" y="93"/>
                    <a:pt x="1310" y="93"/>
                  </a:cubicBezTo>
                  <a:cubicBezTo>
                    <a:pt x="1246" y="93"/>
                    <a:pt x="1183" y="94"/>
                    <a:pt x="1119" y="95"/>
                  </a:cubicBezTo>
                  <a:cubicBezTo>
                    <a:pt x="977" y="24"/>
                    <a:pt x="798" y="95"/>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5"/>
            <p:cNvSpPr/>
            <p:nvPr/>
          </p:nvSpPr>
          <p:spPr>
            <a:xfrm>
              <a:off x="5327725" y="3082950"/>
              <a:ext cx="75650" cy="17575"/>
            </a:xfrm>
            <a:custGeom>
              <a:avLst/>
              <a:gdLst/>
              <a:ahLst/>
              <a:cxnLst/>
              <a:rect l="l" t="t" r="r" b="b"/>
              <a:pathLst>
                <a:path w="3026" h="703" extrusionOk="0">
                  <a:moveTo>
                    <a:pt x="1311" y="0"/>
                  </a:moveTo>
                  <a:cubicBezTo>
                    <a:pt x="1275" y="0"/>
                    <a:pt x="1263" y="0"/>
                    <a:pt x="1204" y="12"/>
                  </a:cubicBezTo>
                  <a:cubicBezTo>
                    <a:pt x="1156" y="24"/>
                    <a:pt x="1132" y="48"/>
                    <a:pt x="1084" y="84"/>
                  </a:cubicBezTo>
                  <a:cubicBezTo>
                    <a:pt x="1061" y="108"/>
                    <a:pt x="1013" y="143"/>
                    <a:pt x="977" y="167"/>
                  </a:cubicBezTo>
                  <a:cubicBezTo>
                    <a:pt x="960" y="178"/>
                    <a:pt x="946" y="183"/>
                    <a:pt x="936" y="183"/>
                  </a:cubicBezTo>
                  <a:cubicBezTo>
                    <a:pt x="888" y="183"/>
                    <a:pt x="897" y="94"/>
                    <a:pt x="858" y="84"/>
                  </a:cubicBezTo>
                  <a:cubicBezTo>
                    <a:pt x="823" y="60"/>
                    <a:pt x="775" y="36"/>
                    <a:pt x="715" y="24"/>
                  </a:cubicBezTo>
                  <a:cubicBezTo>
                    <a:pt x="692" y="22"/>
                    <a:pt x="670" y="21"/>
                    <a:pt x="648" y="21"/>
                  </a:cubicBezTo>
                  <a:cubicBezTo>
                    <a:pt x="556" y="21"/>
                    <a:pt x="473" y="45"/>
                    <a:pt x="406" y="131"/>
                  </a:cubicBezTo>
                  <a:cubicBezTo>
                    <a:pt x="499" y="283"/>
                    <a:pt x="481" y="318"/>
                    <a:pt x="429" y="318"/>
                  </a:cubicBezTo>
                  <a:cubicBezTo>
                    <a:pt x="385" y="318"/>
                    <a:pt x="316" y="293"/>
                    <a:pt x="269" y="293"/>
                  </a:cubicBezTo>
                  <a:cubicBezTo>
                    <a:pt x="258" y="293"/>
                    <a:pt x="247" y="295"/>
                    <a:pt x="239" y="298"/>
                  </a:cubicBezTo>
                  <a:cubicBezTo>
                    <a:pt x="144" y="310"/>
                    <a:pt x="61" y="334"/>
                    <a:pt x="1" y="429"/>
                  </a:cubicBezTo>
                  <a:cubicBezTo>
                    <a:pt x="121" y="549"/>
                    <a:pt x="251" y="575"/>
                    <a:pt x="383" y="575"/>
                  </a:cubicBezTo>
                  <a:cubicBezTo>
                    <a:pt x="487" y="575"/>
                    <a:pt x="593" y="559"/>
                    <a:pt x="697" y="559"/>
                  </a:cubicBezTo>
                  <a:cubicBezTo>
                    <a:pt x="711" y="559"/>
                    <a:pt x="725" y="559"/>
                    <a:pt x="739" y="560"/>
                  </a:cubicBezTo>
                  <a:cubicBezTo>
                    <a:pt x="844" y="565"/>
                    <a:pt x="949" y="567"/>
                    <a:pt x="1054" y="567"/>
                  </a:cubicBezTo>
                  <a:cubicBezTo>
                    <a:pt x="1320" y="567"/>
                    <a:pt x="1586" y="556"/>
                    <a:pt x="1851" y="556"/>
                  </a:cubicBezTo>
                  <a:cubicBezTo>
                    <a:pt x="2246" y="556"/>
                    <a:pt x="2639" y="580"/>
                    <a:pt x="3025" y="703"/>
                  </a:cubicBezTo>
                  <a:lnTo>
                    <a:pt x="3025" y="429"/>
                  </a:lnTo>
                  <a:cubicBezTo>
                    <a:pt x="2943" y="311"/>
                    <a:pt x="2826" y="297"/>
                    <a:pt x="2702" y="297"/>
                  </a:cubicBezTo>
                  <a:cubicBezTo>
                    <a:pt x="2663" y="297"/>
                    <a:pt x="2624" y="298"/>
                    <a:pt x="2585" y="298"/>
                  </a:cubicBezTo>
                  <a:cubicBezTo>
                    <a:pt x="2549" y="298"/>
                    <a:pt x="2501" y="274"/>
                    <a:pt x="2454" y="274"/>
                  </a:cubicBezTo>
                  <a:cubicBezTo>
                    <a:pt x="2394" y="239"/>
                    <a:pt x="2347" y="191"/>
                    <a:pt x="2311" y="143"/>
                  </a:cubicBezTo>
                  <a:cubicBezTo>
                    <a:pt x="2150" y="234"/>
                    <a:pt x="1999" y="282"/>
                    <a:pt x="1856" y="282"/>
                  </a:cubicBezTo>
                  <a:cubicBezTo>
                    <a:pt x="1662" y="282"/>
                    <a:pt x="1482" y="193"/>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5"/>
            <p:cNvSpPr/>
            <p:nvPr/>
          </p:nvSpPr>
          <p:spPr>
            <a:xfrm>
              <a:off x="5338750" y="3000475"/>
              <a:ext cx="72050" cy="19350"/>
            </a:xfrm>
            <a:custGeom>
              <a:avLst/>
              <a:gdLst/>
              <a:ahLst/>
              <a:cxnLst/>
              <a:rect l="l" t="t" r="r" b="b"/>
              <a:pathLst>
                <a:path w="2882" h="774" extrusionOk="0">
                  <a:moveTo>
                    <a:pt x="515" y="0"/>
                  </a:moveTo>
                  <a:cubicBezTo>
                    <a:pt x="345" y="0"/>
                    <a:pt x="174" y="11"/>
                    <a:pt x="1" y="37"/>
                  </a:cubicBezTo>
                  <a:cubicBezTo>
                    <a:pt x="91" y="232"/>
                    <a:pt x="206" y="287"/>
                    <a:pt x="331" y="287"/>
                  </a:cubicBezTo>
                  <a:cubicBezTo>
                    <a:pt x="489" y="287"/>
                    <a:pt x="662" y="201"/>
                    <a:pt x="822" y="201"/>
                  </a:cubicBezTo>
                  <a:cubicBezTo>
                    <a:pt x="838" y="201"/>
                    <a:pt x="854" y="202"/>
                    <a:pt x="870" y="204"/>
                  </a:cubicBezTo>
                  <a:cubicBezTo>
                    <a:pt x="739" y="228"/>
                    <a:pt x="572" y="180"/>
                    <a:pt x="560" y="394"/>
                  </a:cubicBezTo>
                  <a:cubicBezTo>
                    <a:pt x="703" y="621"/>
                    <a:pt x="953" y="573"/>
                    <a:pt x="1167" y="632"/>
                  </a:cubicBezTo>
                  <a:cubicBezTo>
                    <a:pt x="1227" y="644"/>
                    <a:pt x="1286" y="644"/>
                    <a:pt x="1346" y="644"/>
                  </a:cubicBezTo>
                  <a:cubicBezTo>
                    <a:pt x="1405" y="638"/>
                    <a:pt x="1462" y="635"/>
                    <a:pt x="1519" y="635"/>
                  </a:cubicBezTo>
                  <a:cubicBezTo>
                    <a:pt x="1575" y="635"/>
                    <a:pt x="1632" y="638"/>
                    <a:pt x="1691" y="644"/>
                  </a:cubicBezTo>
                  <a:cubicBezTo>
                    <a:pt x="1703" y="644"/>
                    <a:pt x="1727" y="656"/>
                    <a:pt x="1763" y="656"/>
                  </a:cubicBezTo>
                  <a:cubicBezTo>
                    <a:pt x="1810" y="680"/>
                    <a:pt x="1870" y="692"/>
                    <a:pt x="1929" y="692"/>
                  </a:cubicBezTo>
                  <a:cubicBezTo>
                    <a:pt x="2013" y="704"/>
                    <a:pt x="2108" y="704"/>
                    <a:pt x="2191" y="740"/>
                  </a:cubicBezTo>
                  <a:cubicBezTo>
                    <a:pt x="2298" y="750"/>
                    <a:pt x="2409" y="773"/>
                    <a:pt x="2515" y="773"/>
                  </a:cubicBezTo>
                  <a:cubicBezTo>
                    <a:pt x="2656" y="773"/>
                    <a:pt x="2786" y="731"/>
                    <a:pt x="2882" y="561"/>
                  </a:cubicBezTo>
                  <a:cubicBezTo>
                    <a:pt x="2798" y="430"/>
                    <a:pt x="2715" y="335"/>
                    <a:pt x="2560" y="299"/>
                  </a:cubicBezTo>
                  <a:cubicBezTo>
                    <a:pt x="1881" y="184"/>
                    <a:pt x="1210"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5"/>
            <p:cNvSpPr/>
            <p:nvPr/>
          </p:nvSpPr>
          <p:spPr>
            <a:xfrm>
              <a:off x="5892100" y="3207400"/>
              <a:ext cx="59850" cy="18450"/>
            </a:xfrm>
            <a:custGeom>
              <a:avLst/>
              <a:gdLst/>
              <a:ahLst/>
              <a:cxnLst/>
              <a:rect l="l" t="t" r="r" b="b"/>
              <a:pathLst>
                <a:path w="2394" h="738" extrusionOk="0">
                  <a:moveTo>
                    <a:pt x="378" y="1"/>
                  </a:moveTo>
                  <a:cubicBezTo>
                    <a:pt x="287" y="1"/>
                    <a:pt x="197" y="13"/>
                    <a:pt x="107" y="35"/>
                  </a:cubicBezTo>
                  <a:cubicBezTo>
                    <a:pt x="0" y="321"/>
                    <a:pt x="250" y="345"/>
                    <a:pt x="393" y="452"/>
                  </a:cubicBezTo>
                  <a:cubicBezTo>
                    <a:pt x="953" y="618"/>
                    <a:pt x="1536" y="654"/>
                    <a:pt x="2120" y="737"/>
                  </a:cubicBezTo>
                  <a:cubicBezTo>
                    <a:pt x="2120" y="559"/>
                    <a:pt x="2215" y="464"/>
                    <a:pt x="2393" y="464"/>
                  </a:cubicBezTo>
                  <a:cubicBezTo>
                    <a:pt x="2012" y="261"/>
                    <a:pt x="1584" y="214"/>
                    <a:pt x="1143" y="154"/>
                  </a:cubicBezTo>
                  <a:cubicBezTo>
                    <a:pt x="1000" y="59"/>
                    <a:pt x="822" y="142"/>
                    <a:pt x="691" y="47"/>
                  </a:cubicBezTo>
                  <a:cubicBezTo>
                    <a:pt x="584" y="15"/>
                    <a:pt x="480"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5"/>
            <p:cNvSpPr/>
            <p:nvPr/>
          </p:nvSpPr>
          <p:spPr>
            <a:xfrm>
              <a:off x="6084375" y="3193675"/>
              <a:ext cx="79500" cy="13425"/>
            </a:xfrm>
            <a:custGeom>
              <a:avLst/>
              <a:gdLst/>
              <a:ahLst/>
              <a:cxnLst/>
              <a:rect l="l" t="t" r="r" b="b"/>
              <a:pathLst>
                <a:path w="3180" h="537" extrusionOk="0">
                  <a:moveTo>
                    <a:pt x="894" y="1"/>
                  </a:moveTo>
                  <a:cubicBezTo>
                    <a:pt x="830" y="64"/>
                    <a:pt x="763" y="84"/>
                    <a:pt x="694" y="84"/>
                  </a:cubicBezTo>
                  <a:cubicBezTo>
                    <a:pt x="579" y="84"/>
                    <a:pt x="461" y="29"/>
                    <a:pt x="351" y="29"/>
                  </a:cubicBezTo>
                  <a:cubicBezTo>
                    <a:pt x="329" y="29"/>
                    <a:pt x="308" y="31"/>
                    <a:pt x="286" y="36"/>
                  </a:cubicBezTo>
                  <a:cubicBezTo>
                    <a:pt x="167" y="48"/>
                    <a:pt x="60" y="72"/>
                    <a:pt x="1" y="179"/>
                  </a:cubicBezTo>
                  <a:cubicBezTo>
                    <a:pt x="186" y="285"/>
                    <a:pt x="379" y="306"/>
                    <a:pt x="573" y="306"/>
                  </a:cubicBezTo>
                  <a:cubicBezTo>
                    <a:pt x="703" y="306"/>
                    <a:pt x="832" y="297"/>
                    <a:pt x="961" y="297"/>
                  </a:cubicBezTo>
                  <a:cubicBezTo>
                    <a:pt x="986" y="297"/>
                    <a:pt x="1011" y="297"/>
                    <a:pt x="1037" y="298"/>
                  </a:cubicBezTo>
                  <a:cubicBezTo>
                    <a:pt x="1216" y="424"/>
                    <a:pt x="1411" y="449"/>
                    <a:pt x="1610" y="449"/>
                  </a:cubicBezTo>
                  <a:cubicBezTo>
                    <a:pt x="1746" y="449"/>
                    <a:pt x="1884" y="437"/>
                    <a:pt x="2021" y="437"/>
                  </a:cubicBezTo>
                  <a:cubicBezTo>
                    <a:pt x="2119" y="437"/>
                    <a:pt x="2216" y="443"/>
                    <a:pt x="2310" y="465"/>
                  </a:cubicBezTo>
                  <a:cubicBezTo>
                    <a:pt x="2322" y="464"/>
                    <a:pt x="2334" y="463"/>
                    <a:pt x="2346" y="463"/>
                  </a:cubicBezTo>
                  <a:cubicBezTo>
                    <a:pt x="2498" y="463"/>
                    <a:pt x="2668" y="536"/>
                    <a:pt x="2825" y="536"/>
                  </a:cubicBezTo>
                  <a:cubicBezTo>
                    <a:pt x="2957" y="536"/>
                    <a:pt x="3081" y="485"/>
                    <a:pt x="3180" y="298"/>
                  </a:cubicBezTo>
                  <a:cubicBezTo>
                    <a:pt x="2668" y="60"/>
                    <a:pt x="2108" y="203"/>
                    <a:pt x="1596" y="12"/>
                  </a:cubicBezTo>
                  <a:cubicBezTo>
                    <a:pt x="1370" y="1"/>
                    <a:pt x="1132" y="1"/>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5"/>
            <p:cNvSpPr/>
            <p:nvPr/>
          </p:nvSpPr>
          <p:spPr>
            <a:xfrm>
              <a:off x="5290225" y="2971475"/>
              <a:ext cx="80700" cy="18725"/>
            </a:xfrm>
            <a:custGeom>
              <a:avLst/>
              <a:gdLst/>
              <a:ahLst/>
              <a:cxnLst/>
              <a:rect l="l" t="t" r="r" b="b"/>
              <a:pathLst>
                <a:path w="3228" h="749" extrusionOk="0">
                  <a:moveTo>
                    <a:pt x="168" y="0"/>
                  </a:moveTo>
                  <a:cubicBezTo>
                    <a:pt x="105" y="0"/>
                    <a:pt x="50" y="63"/>
                    <a:pt x="1" y="197"/>
                  </a:cubicBezTo>
                  <a:cubicBezTo>
                    <a:pt x="11" y="331"/>
                    <a:pt x="12" y="456"/>
                    <a:pt x="160" y="456"/>
                  </a:cubicBezTo>
                  <a:cubicBezTo>
                    <a:pt x="183" y="456"/>
                    <a:pt x="209" y="453"/>
                    <a:pt x="239" y="447"/>
                  </a:cubicBezTo>
                  <a:cubicBezTo>
                    <a:pt x="971" y="661"/>
                    <a:pt x="1717" y="748"/>
                    <a:pt x="2471" y="748"/>
                  </a:cubicBezTo>
                  <a:cubicBezTo>
                    <a:pt x="2722" y="748"/>
                    <a:pt x="2974" y="739"/>
                    <a:pt x="3227" y="721"/>
                  </a:cubicBezTo>
                  <a:cubicBezTo>
                    <a:pt x="3096" y="626"/>
                    <a:pt x="2942" y="542"/>
                    <a:pt x="2811" y="447"/>
                  </a:cubicBezTo>
                  <a:cubicBezTo>
                    <a:pt x="2406" y="435"/>
                    <a:pt x="2001" y="423"/>
                    <a:pt x="1608" y="423"/>
                  </a:cubicBezTo>
                  <a:cubicBezTo>
                    <a:pt x="1168" y="399"/>
                    <a:pt x="751" y="376"/>
                    <a:pt x="370" y="161"/>
                  </a:cubicBezTo>
                  <a:cubicBezTo>
                    <a:pt x="294" y="57"/>
                    <a:pt x="227"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5"/>
            <p:cNvSpPr/>
            <p:nvPr/>
          </p:nvSpPr>
          <p:spPr>
            <a:xfrm>
              <a:off x="5851600" y="3203225"/>
              <a:ext cx="50650" cy="15775"/>
            </a:xfrm>
            <a:custGeom>
              <a:avLst/>
              <a:gdLst/>
              <a:ahLst/>
              <a:cxnLst/>
              <a:rect l="l" t="t" r="r" b="b"/>
              <a:pathLst>
                <a:path w="2026" h="631" extrusionOk="0">
                  <a:moveTo>
                    <a:pt x="418" y="1"/>
                  </a:moveTo>
                  <a:cubicBezTo>
                    <a:pt x="285" y="1"/>
                    <a:pt x="150" y="14"/>
                    <a:pt x="13" y="47"/>
                  </a:cubicBezTo>
                  <a:cubicBezTo>
                    <a:pt x="13" y="154"/>
                    <a:pt x="1" y="273"/>
                    <a:pt x="1" y="381"/>
                  </a:cubicBezTo>
                  <a:cubicBezTo>
                    <a:pt x="656" y="583"/>
                    <a:pt x="1358" y="512"/>
                    <a:pt x="2025" y="631"/>
                  </a:cubicBezTo>
                  <a:cubicBezTo>
                    <a:pt x="1930" y="476"/>
                    <a:pt x="1835" y="345"/>
                    <a:pt x="1739" y="214"/>
                  </a:cubicBezTo>
                  <a:cubicBezTo>
                    <a:pt x="1290" y="150"/>
                    <a:pt x="862" y="1"/>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5"/>
            <p:cNvSpPr/>
            <p:nvPr/>
          </p:nvSpPr>
          <p:spPr>
            <a:xfrm>
              <a:off x="5246175" y="3025425"/>
              <a:ext cx="52725" cy="29650"/>
            </a:xfrm>
            <a:custGeom>
              <a:avLst/>
              <a:gdLst/>
              <a:ahLst/>
              <a:cxnLst/>
              <a:rect l="l" t="t" r="r" b="b"/>
              <a:pathLst>
                <a:path w="2109" h="1186" extrusionOk="0">
                  <a:moveTo>
                    <a:pt x="520" y="0"/>
                  </a:moveTo>
                  <a:cubicBezTo>
                    <a:pt x="502" y="0"/>
                    <a:pt x="484" y="1"/>
                    <a:pt x="465" y="4"/>
                  </a:cubicBezTo>
                  <a:cubicBezTo>
                    <a:pt x="191" y="325"/>
                    <a:pt x="1" y="670"/>
                    <a:pt x="239" y="1111"/>
                  </a:cubicBezTo>
                  <a:cubicBezTo>
                    <a:pt x="289" y="1165"/>
                    <a:pt x="324" y="1185"/>
                    <a:pt x="348" y="1185"/>
                  </a:cubicBezTo>
                  <a:cubicBezTo>
                    <a:pt x="408" y="1185"/>
                    <a:pt x="400" y="1055"/>
                    <a:pt x="417" y="1004"/>
                  </a:cubicBezTo>
                  <a:cubicBezTo>
                    <a:pt x="473" y="858"/>
                    <a:pt x="544" y="806"/>
                    <a:pt x="632" y="806"/>
                  </a:cubicBezTo>
                  <a:cubicBezTo>
                    <a:pt x="695" y="806"/>
                    <a:pt x="766" y="833"/>
                    <a:pt x="846" y="873"/>
                  </a:cubicBezTo>
                  <a:lnTo>
                    <a:pt x="1810" y="873"/>
                  </a:lnTo>
                  <a:cubicBezTo>
                    <a:pt x="1918" y="825"/>
                    <a:pt x="2013" y="766"/>
                    <a:pt x="2108" y="718"/>
                  </a:cubicBezTo>
                  <a:lnTo>
                    <a:pt x="2108" y="647"/>
                  </a:lnTo>
                  <a:lnTo>
                    <a:pt x="2108" y="575"/>
                  </a:lnTo>
                  <a:cubicBezTo>
                    <a:pt x="1846" y="575"/>
                    <a:pt x="1560" y="551"/>
                    <a:pt x="1287" y="551"/>
                  </a:cubicBezTo>
                  <a:cubicBezTo>
                    <a:pt x="968" y="472"/>
                    <a:pt x="899"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5"/>
            <p:cNvSpPr/>
            <p:nvPr/>
          </p:nvSpPr>
          <p:spPr>
            <a:xfrm>
              <a:off x="5509300" y="3050700"/>
              <a:ext cx="77300" cy="15925"/>
            </a:xfrm>
            <a:custGeom>
              <a:avLst/>
              <a:gdLst/>
              <a:ahLst/>
              <a:cxnLst/>
              <a:rect l="l" t="t" r="r" b="b"/>
              <a:pathLst>
                <a:path w="3092" h="637" extrusionOk="0">
                  <a:moveTo>
                    <a:pt x="600" y="0"/>
                  </a:moveTo>
                  <a:cubicBezTo>
                    <a:pt x="515" y="0"/>
                    <a:pt x="430" y="5"/>
                    <a:pt x="346" y="17"/>
                  </a:cubicBezTo>
                  <a:cubicBezTo>
                    <a:pt x="263" y="112"/>
                    <a:pt x="1" y="17"/>
                    <a:pt x="72" y="278"/>
                  </a:cubicBezTo>
                  <a:cubicBezTo>
                    <a:pt x="203" y="290"/>
                    <a:pt x="358" y="290"/>
                    <a:pt x="489" y="302"/>
                  </a:cubicBezTo>
                  <a:cubicBezTo>
                    <a:pt x="543" y="296"/>
                    <a:pt x="596" y="293"/>
                    <a:pt x="648" y="293"/>
                  </a:cubicBezTo>
                  <a:cubicBezTo>
                    <a:pt x="700" y="293"/>
                    <a:pt x="751" y="296"/>
                    <a:pt x="799" y="302"/>
                  </a:cubicBezTo>
                  <a:cubicBezTo>
                    <a:pt x="1441" y="540"/>
                    <a:pt x="2132" y="517"/>
                    <a:pt x="2799" y="576"/>
                  </a:cubicBezTo>
                  <a:cubicBezTo>
                    <a:pt x="2867" y="610"/>
                    <a:pt x="2930" y="637"/>
                    <a:pt x="2979" y="637"/>
                  </a:cubicBezTo>
                  <a:cubicBezTo>
                    <a:pt x="3049" y="637"/>
                    <a:pt x="3092" y="583"/>
                    <a:pt x="3085" y="421"/>
                  </a:cubicBezTo>
                  <a:cubicBezTo>
                    <a:pt x="2620" y="326"/>
                    <a:pt x="2144" y="207"/>
                    <a:pt x="1668" y="136"/>
                  </a:cubicBezTo>
                  <a:cubicBezTo>
                    <a:pt x="1321" y="87"/>
                    <a:pt x="959"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5"/>
            <p:cNvSpPr/>
            <p:nvPr/>
          </p:nvSpPr>
          <p:spPr>
            <a:xfrm>
              <a:off x="6271600" y="3276550"/>
              <a:ext cx="56275" cy="18525"/>
            </a:xfrm>
            <a:custGeom>
              <a:avLst/>
              <a:gdLst/>
              <a:ahLst/>
              <a:cxnLst/>
              <a:rect l="l" t="t" r="r" b="b"/>
              <a:pathLst>
                <a:path w="2251" h="741" extrusionOk="0">
                  <a:moveTo>
                    <a:pt x="167" y="1"/>
                  </a:moveTo>
                  <a:cubicBezTo>
                    <a:pt x="112" y="1"/>
                    <a:pt x="57" y="3"/>
                    <a:pt x="1" y="7"/>
                  </a:cubicBezTo>
                  <a:cubicBezTo>
                    <a:pt x="96" y="150"/>
                    <a:pt x="310" y="198"/>
                    <a:pt x="286" y="424"/>
                  </a:cubicBezTo>
                  <a:cubicBezTo>
                    <a:pt x="467" y="687"/>
                    <a:pt x="715" y="740"/>
                    <a:pt x="985" y="740"/>
                  </a:cubicBezTo>
                  <a:cubicBezTo>
                    <a:pt x="1106" y="740"/>
                    <a:pt x="1232" y="729"/>
                    <a:pt x="1358" y="722"/>
                  </a:cubicBezTo>
                  <a:cubicBezTo>
                    <a:pt x="1477" y="710"/>
                    <a:pt x="1596" y="662"/>
                    <a:pt x="1715" y="627"/>
                  </a:cubicBezTo>
                  <a:cubicBezTo>
                    <a:pt x="1775" y="650"/>
                    <a:pt x="1834" y="662"/>
                    <a:pt x="1882" y="686"/>
                  </a:cubicBezTo>
                  <a:cubicBezTo>
                    <a:pt x="1965" y="650"/>
                    <a:pt x="2060" y="615"/>
                    <a:pt x="2144" y="567"/>
                  </a:cubicBezTo>
                  <a:cubicBezTo>
                    <a:pt x="2251" y="412"/>
                    <a:pt x="2096" y="365"/>
                    <a:pt x="2013" y="305"/>
                  </a:cubicBezTo>
                  <a:cubicBezTo>
                    <a:pt x="1906" y="257"/>
                    <a:pt x="1822" y="198"/>
                    <a:pt x="1715" y="150"/>
                  </a:cubicBezTo>
                  <a:cubicBezTo>
                    <a:pt x="1618" y="191"/>
                    <a:pt x="1538" y="220"/>
                    <a:pt x="1448" y="220"/>
                  </a:cubicBezTo>
                  <a:cubicBezTo>
                    <a:pt x="1405" y="220"/>
                    <a:pt x="1360" y="213"/>
                    <a:pt x="1310" y="198"/>
                  </a:cubicBezTo>
                  <a:cubicBezTo>
                    <a:pt x="935" y="104"/>
                    <a:pt x="559"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5"/>
            <p:cNvSpPr/>
            <p:nvPr/>
          </p:nvSpPr>
          <p:spPr>
            <a:xfrm>
              <a:off x="5276250" y="3011400"/>
              <a:ext cx="70850" cy="14550"/>
            </a:xfrm>
            <a:custGeom>
              <a:avLst/>
              <a:gdLst/>
              <a:ahLst/>
              <a:cxnLst/>
              <a:rect l="l" t="t" r="r" b="b"/>
              <a:pathLst>
                <a:path w="2834" h="582" extrusionOk="0">
                  <a:moveTo>
                    <a:pt x="1581" y="0"/>
                  </a:moveTo>
                  <a:cubicBezTo>
                    <a:pt x="1515" y="0"/>
                    <a:pt x="1452" y="9"/>
                    <a:pt x="1393" y="29"/>
                  </a:cubicBezTo>
                  <a:cubicBezTo>
                    <a:pt x="1286" y="76"/>
                    <a:pt x="1167" y="100"/>
                    <a:pt x="1060" y="148"/>
                  </a:cubicBezTo>
                  <a:cubicBezTo>
                    <a:pt x="1012" y="160"/>
                    <a:pt x="965" y="195"/>
                    <a:pt x="929" y="243"/>
                  </a:cubicBezTo>
                  <a:cubicBezTo>
                    <a:pt x="923" y="268"/>
                    <a:pt x="925" y="283"/>
                    <a:pt x="932" y="290"/>
                  </a:cubicBezTo>
                  <a:lnTo>
                    <a:pt x="932" y="290"/>
                  </a:lnTo>
                  <a:cubicBezTo>
                    <a:pt x="931" y="290"/>
                    <a:pt x="930" y="291"/>
                    <a:pt x="929" y="291"/>
                  </a:cubicBezTo>
                  <a:cubicBezTo>
                    <a:pt x="869" y="291"/>
                    <a:pt x="846" y="243"/>
                    <a:pt x="810" y="207"/>
                  </a:cubicBezTo>
                  <a:cubicBezTo>
                    <a:pt x="762" y="195"/>
                    <a:pt x="715" y="160"/>
                    <a:pt x="655" y="148"/>
                  </a:cubicBezTo>
                  <a:cubicBezTo>
                    <a:pt x="584" y="136"/>
                    <a:pt x="500" y="100"/>
                    <a:pt x="417" y="88"/>
                  </a:cubicBezTo>
                  <a:cubicBezTo>
                    <a:pt x="393" y="88"/>
                    <a:pt x="357" y="76"/>
                    <a:pt x="334" y="76"/>
                  </a:cubicBezTo>
                  <a:cubicBezTo>
                    <a:pt x="298" y="88"/>
                    <a:pt x="274" y="88"/>
                    <a:pt x="238" y="88"/>
                  </a:cubicBezTo>
                  <a:cubicBezTo>
                    <a:pt x="203" y="124"/>
                    <a:pt x="155" y="148"/>
                    <a:pt x="119" y="195"/>
                  </a:cubicBezTo>
                  <a:cubicBezTo>
                    <a:pt x="84" y="255"/>
                    <a:pt x="36" y="326"/>
                    <a:pt x="24" y="422"/>
                  </a:cubicBezTo>
                  <a:cubicBezTo>
                    <a:pt x="0" y="481"/>
                    <a:pt x="24" y="517"/>
                    <a:pt x="60" y="565"/>
                  </a:cubicBezTo>
                  <a:cubicBezTo>
                    <a:pt x="134" y="564"/>
                    <a:pt x="208" y="563"/>
                    <a:pt x="282" y="563"/>
                  </a:cubicBezTo>
                  <a:cubicBezTo>
                    <a:pt x="774" y="563"/>
                    <a:pt x="1264" y="582"/>
                    <a:pt x="1752" y="582"/>
                  </a:cubicBezTo>
                  <a:cubicBezTo>
                    <a:pt x="2097" y="582"/>
                    <a:pt x="2442" y="572"/>
                    <a:pt x="2786" y="541"/>
                  </a:cubicBezTo>
                  <a:cubicBezTo>
                    <a:pt x="2834" y="481"/>
                    <a:pt x="2834" y="434"/>
                    <a:pt x="2822" y="374"/>
                  </a:cubicBezTo>
                  <a:cubicBezTo>
                    <a:pt x="2643" y="243"/>
                    <a:pt x="2429" y="279"/>
                    <a:pt x="2239" y="207"/>
                  </a:cubicBezTo>
                  <a:cubicBezTo>
                    <a:pt x="2179" y="195"/>
                    <a:pt x="2131" y="160"/>
                    <a:pt x="2072" y="148"/>
                  </a:cubicBezTo>
                  <a:cubicBezTo>
                    <a:pt x="1965" y="100"/>
                    <a:pt x="1869" y="41"/>
                    <a:pt x="1750" y="17"/>
                  </a:cubicBezTo>
                  <a:cubicBezTo>
                    <a:pt x="1692" y="6"/>
                    <a:pt x="1635"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5"/>
            <p:cNvSpPr/>
            <p:nvPr/>
          </p:nvSpPr>
          <p:spPr>
            <a:xfrm>
              <a:off x="5256600" y="3077000"/>
              <a:ext cx="55375" cy="16975"/>
            </a:xfrm>
            <a:custGeom>
              <a:avLst/>
              <a:gdLst/>
              <a:ahLst/>
              <a:cxnLst/>
              <a:rect l="l" t="t" r="r" b="b"/>
              <a:pathLst>
                <a:path w="2215" h="679" extrusionOk="0">
                  <a:moveTo>
                    <a:pt x="167" y="0"/>
                  </a:moveTo>
                  <a:cubicBezTo>
                    <a:pt x="108" y="12"/>
                    <a:pt x="48" y="36"/>
                    <a:pt x="0" y="84"/>
                  </a:cubicBezTo>
                  <a:lnTo>
                    <a:pt x="0" y="238"/>
                  </a:lnTo>
                  <a:cubicBezTo>
                    <a:pt x="352" y="435"/>
                    <a:pt x="709" y="645"/>
                    <a:pt x="1095" y="645"/>
                  </a:cubicBezTo>
                  <a:cubicBezTo>
                    <a:pt x="1245" y="645"/>
                    <a:pt x="1400" y="613"/>
                    <a:pt x="1560" y="536"/>
                  </a:cubicBezTo>
                  <a:cubicBezTo>
                    <a:pt x="1643" y="619"/>
                    <a:pt x="1774" y="596"/>
                    <a:pt x="1846" y="679"/>
                  </a:cubicBezTo>
                  <a:cubicBezTo>
                    <a:pt x="1941" y="679"/>
                    <a:pt x="2036" y="667"/>
                    <a:pt x="2132" y="667"/>
                  </a:cubicBezTo>
                  <a:cubicBezTo>
                    <a:pt x="2215" y="512"/>
                    <a:pt x="2132" y="381"/>
                    <a:pt x="2060" y="262"/>
                  </a:cubicBezTo>
                  <a:cubicBezTo>
                    <a:pt x="2013" y="238"/>
                    <a:pt x="1965" y="203"/>
                    <a:pt x="1905" y="203"/>
                  </a:cubicBezTo>
                  <a:cubicBezTo>
                    <a:pt x="1893" y="203"/>
                    <a:pt x="1882" y="250"/>
                    <a:pt x="1846" y="250"/>
                  </a:cubicBezTo>
                  <a:cubicBezTo>
                    <a:pt x="1849" y="220"/>
                    <a:pt x="1851" y="211"/>
                    <a:pt x="1852" y="211"/>
                  </a:cubicBezTo>
                  <a:cubicBezTo>
                    <a:pt x="1854" y="211"/>
                    <a:pt x="1857" y="235"/>
                    <a:pt x="1867" y="235"/>
                  </a:cubicBezTo>
                  <a:cubicBezTo>
                    <a:pt x="1873" y="235"/>
                    <a:pt x="1881" y="227"/>
                    <a:pt x="1893" y="203"/>
                  </a:cubicBezTo>
                  <a:cubicBezTo>
                    <a:pt x="1893" y="143"/>
                    <a:pt x="1882" y="96"/>
                    <a:pt x="1834" y="60"/>
                  </a:cubicBezTo>
                  <a:cubicBezTo>
                    <a:pt x="1817" y="53"/>
                    <a:pt x="1802" y="50"/>
                    <a:pt x="1787" y="50"/>
                  </a:cubicBezTo>
                  <a:cubicBezTo>
                    <a:pt x="1749" y="50"/>
                    <a:pt x="1717" y="70"/>
                    <a:pt x="1691" y="96"/>
                  </a:cubicBezTo>
                  <a:lnTo>
                    <a:pt x="1560" y="96"/>
                  </a:lnTo>
                  <a:cubicBezTo>
                    <a:pt x="1513" y="30"/>
                    <a:pt x="1451" y="8"/>
                    <a:pt x="1380" y="8"/>
                  </a:cubicBezTo>
                  <a:cubicBezTo>
                    <a:pt x="1361" y="8"/>
                    <a:pt x="1342" y="10"/>
                    <a:pt x="1322" y="12"/>
                  </a:cubicBezTo>
                  <a:cubicBezTo>
                    <a:pt x="1286" y="24"/>
                    <a:pt x="1227" y="36"/>
                    <a:pt x="1167" y="72"/>
                  </a:cubicBezTo>
                  <a:cubicBezTo>
                    <a:pt x="1094" y="89"/>
                    <a:pt x="1022" y="96"/>
                    <a:pt x="950" y="96"/>
                  </a:cubicBezTo>
                  <a:cubicBezTo>
                    <a:pt x="685" y="96"/>
                    <a:pt x="43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5"/>
            <p:cNvSpPr/>
            <p:nvPr/>
          </p:nvSpPr>
          <p:spPr>
            <a:xfrm>
              <a:off x="5736125" y="3100100"/>
              <a:ext cx="69550" cy="11950"/>
            </a:xfrm>
            <a:custGeom>
              <a:avLst/>
              <a:gdLst/>
              <a:ahLst/>
              <a:cxnLst/>
              <a:rect l="l" t="t" r="r" b="b"/>
              <a:pathLst>
                <a:path w="2782" h="478" extrusionOk="0">
                  <a:moveTo>
                    <a:pt x="800" y="1"/>
                  </a:moveTo>
                  <a:cubicBezTo>
                    <a:pt x="740" y="1"/>
                    <a:pt x="680" y="2"/>
                    <a:pt x="619" y="5"/>
                  </a:cubicBezTo>
                  <a:cubicBezTo>
                    <a:pt x="523" y="154"/>
                    <a:pt x="384" y="159"/>
                    <a:pt x="244" y="159"/>
                  </a:cubicBezTo>
                  <a:cubicBezTo>
                    <a:pt x="235" y="159"/>
                    <a:pt x="226" y="158"/>
                    <a:pt x="216" y="158"/>
                  </a:cubicBezTo>
                  <a:cubicBezTo>
                    <a:pt x="142" y="158"/>
                    <a:pt x="68" y="160"/>
                    <a:pt x="0" y="184"/>
                  </a:cubicBezTo>
                  <a:cubicBezTo>
                    <a:pt x="730" y="356"/>
                    <a:pt x="1469" y="468"/>
                    <a:pt x="2216" y="468"/>
                  </a:cubicBezTo>
                  <a:cubicBezTo>
                    <a:pt x="2347" y="468"/>
                    <a:pt x="2477" y="465"/>
                    <a:pt x="2608" y="457"/>
                  </a:cubicBezTo>
                  <a:cubicBezTo>
                    <a:pt x="2643" y="471"/>
                    <a:pt x="2671" y="477"/>
                    <a:pt x="2693" y="477"/>
                  </a:cubicBezTo>
                  <a:cubicBezTo>
                    <a:pt x="2771" y="477"/>
                    <a:pt x="2781" y="404"/>
                    <a:pt x="2763" y="303"/>
                  </a:cubicBezTo>
                  <a:cubicBezTo>
                    <a:pt x="2119" y="172"/>
                    <a:pt x="1464"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5"/>
            <p:cNvSpPr/>
            <p:nvPr/>
          </p:nvSpPr>
          <p:spPr>
            <a:xfrm>
              <a:off x="5596450" y="3084575"/>
              <a:ext cx="66775" cy="12100"/>
            </a:xfrm>
            <a:custGeom>
              <a:avLst/>
              <a:gdLst/>
              <a:ahLst/>
              <a:cxnLst/>
              <a:rect l="l" t="t" r="r" b="b"/>
              <a:pathLst>
                <a:path w="2671" h="484" extrusionOk="0">
                  <a:moveTo>
                    <a:pt x="169" y="1"/>
                  </a:moveTo>
                  <a:cubicBezTo>
                    <a:pt x="74" y="1"/>
                    <a:pt x="0" y="47"/>
                    <a:pt x="15" y="233"/>
                  </a:cubicBezTo>
                  <a:cubicBezTo>
                    <a:pt x="380" y="360"/>
                    <a:pt x="751" y="381"/>
                    <a:pt x="1126" y="381"/>
                  </a:cubicBezTo>
                  <a:cubicBezTo>
                    <a:pt x="1314" y="381"/>
                    <a:pt x="1504" y="376"/>
                    <a:pt x="1694" y="376"/>
                  </a:cubicBezTo>
                  <a:cubicBezTo>
                    <a:pt x="1795" y="424"/>
                    <a:pt x="1902" y="424"/>
                    <a:pt x="2008" y="424"/>
                  </a:cubicBezTo>
                  <a:cubicBezTo>
                    <a:pt x="2114" y="424"/>
                    <a:pt x="2218" y="424"/>
                    <a:pt x="2313" y="471"/>
                  </a:cubicBezTo>
                  <a:cubicBezTo>
                    <a:pt x="2361" y="483"/>
                    <a:pt x="2420" y="483"/>
                    <a:pt x="2468" y="483"/>
                  </a:cubicBezTo>
                  <a:cubicBezTo>
                    <a:pt x="2527" y="447"/>
                    <a:pt x="2575" y="412"/>
                    <a:pt x="2599" y="340"/>
                  </a:cubicBezTo>
                  <a:cubicBezTo>
                    <a:pt x="2670" y="305"/>
                    <a:pt x="2658" y="257"/>
                    <a:pt x="2599" y="233"/>
                  </a:cubicBezTo>
                  <a:cubicBezTo>
                    <a:pt x="1873" y="7"/>
                    <a:pt x="1111" y="66"/>
                    <a:pt x="349" y="31"/>
                  </a:cubicBezTo>
                  <a:cubicBezTo>
                    <a:pt x="291" y="17"/>
                    <a:pt x="226"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5"/>
            <p:cNvSpPr/>
            <p:nvPr/>
          </p:nvSpPr>
          <p:spPr>
            <a:xfrm>
              <a:off x="5391725" y="3141450"/>
              <a:ext cx="51225" cy="17425"/>
            </a:xfrm>
            <a:custGeom>
              <a:avLst/>
              <a:gdLst/>
              <a:ahLst/>
              <a:cxnLst/>
              <a:rect l="l" t="t" r="r" b="b"/>
              <a:pathLst>
                <a:path w="2049" h="697" extrusionOk="0">
                  <a:moveTo>
                    <a:pt x="522" y="0"/>
                  </a:moveTo>
                  <a:cubicBezTo>
                    <a:pt x="460" y="0"/>
                    <a:pt x="396" y="8"/>
                    <a:pt x="333" y="8"/>
                  </a:cubicBezTo>
                  <a:cubicBezTo>
                    <a:pt x="318" y="8"/>
                    <a:pt x="302" y="7"/>
                    <a:pt x="287" y="6"/>
                  </a:cubicBezTo>
                  <a:cubicBezTo>
                    <a:pt x="60" y="77"/>
                    <a:pt x="60" y="292"/>
                    <a:pt x="1" y="447"/>
                  </a:cubicBezTo>
                  <a:cubicBezTo>
                    <a:pt x="25" y="506"/>
                    <a:pt x="72" y="566"/>
                    <a:pt x="132" y="601"/>
                  </a:cubicBezTo>
                  <a:cubicBezTo>
                    <a:pt x="351" y="681"/>
                    <a:pt x="571" y="694"/>
                    <a:pt x="791" y="694"/>
                  </a:cubicBezTo>
                  <a:cubicBezTo>
                    <a:pt x="895" y="694"/>
                    <a:pt x="1000" y="691"/>
                    <a:pt x="1105" y="691"/>
                  </a:cubicBezTo>
                  <a:cubicBezTo>
                    <a:pt x="1173" y="691"/>
                    <a:pt x="1242" y="692"/>
                    <a:pt x="1311" y="697"/>
                  </a:cubicBezTo>
                  <a:cubicBezTo>
                    <a:pt x="1501" y="697"/>
                    <a:pt x="1680" y="673"/>
                    <a:pt x="1846" y="577"/>
                  </a:cubicBezTo>
                  <a:cubicBezTo>
                    <a:pt x="2049" y="280"/>
                    <a:pt x="1799" y="220"/>
                    <a:pt x="1608" y="113"/>
                  </a:cubicBezTo>
                  <a:lnTo>
                    <a:pt x="1620" y="101"/>
                  </a:lnTo>
                  <a:cubicBezTo>
                    <a:pt x="1576" y="44"/>
                    <a:pt x="1528" y="18"/>
                    <a:pt x="1477" y="18"/>
                  </a:cubicBezTo>
                  <a:cubicBezTo>
                    <a:pt x="1432" y="18"/>
                    <a:pt x="1385" y="38"/>
                    <a:pt x="1334" y="77"/>
                  </a:cubicBezTo>
                  <a:lnTo>
                    <a:pt x="1191" y="77"/>
                  </a:lnTo>
                  <a:cubicBezTo>
                    <a:pt x="1138" y="42"/>
                    <a:pt x="1090" y="24"/>
                    <a:pt x="1043" y="24"/>
                  </a:cubicBezTo>
                  <a:cubicBezTo>
                    <a:pt x="995" y="24"/>
                    <a:pt x="947" y="42"/>
                    <a:pt x="894" y="77"/>
                  </a:cubicBezTo>
                  <a:cubicBezTo>
                    <a:pt x="834" y="66"/>
                    <a:pt x="787" y="66"/>
                    <a:pt x="739" y="66"/>
                  </a:cubicBezTo>
                  <a:cubicBezTo>
                    <a:pt x="674" y="12"/>
                    <a:pt x="599"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5"/>
            <p:cNvSpPr/>
            <p:nvPr/>
          </p:nvSpPr>
          <p:spPr>
            <a:xfrm>
              <a:off x="5791775" y="2981850"/>
              <a:ext cx="72075" cy="18375"/>
            </a:xfrm>
            <a:custGeom>
              <a:avLst/>
              <a:gdLst/>
              <a:ahLst/>
              <a:cxnLst/>
              <a:rect l="l" t="t" r="r" b="b"/>
              <a:pathLst>
                <a:path w="2883" h="735" extrusionOk="0">
                  <a:moveTo>
                    <a:pt x="464" y="1"/>
                  </a:moveTo>
                  <a:cubicBezTo>
                    <a:pt x="394" y="1"/>
                    <a:pt x="323" y="7"/>
                    <a:pt x="251" y="20"/>
                  </a:cubicBezTo>
                  <a:cubicBezTo>
                    <a:pt x="132" y="115"/>
                    <a:pt x="1" y="187"/>
                    <a:pt x="132" y="318"/>
                  </a:cubicBezTo>
                  <a:cubicBezTo>
                    <a:pt x="215" y="377"/>
                    <a:pt x="322" y="401"/>
                    <a:pt x="429" y="425"/>
                  </a:cubicBezTo>
                  <a:cubicBezTo>
                    <a:pt x="596" y="437"/>
                    <a:pt x="775" y="437"/>
                    <a:pt x="930" y="437"/>
                  </a:cubicBezTo>
                  <a:cubicBezTo>
                    <a:pt x="1084" y="437"/>
                    <a:pt x="1239" y="473"/>
                    <a:pt x="1394" y="508"/>
                  </a:cubicBezTo>
                  <a:cubicBezTo>
                    <a:pt x="1513" y="556"/>
                    <a:pt x="1632" y="556"/>
                    <a:pt x="1751" y="556"/>
                  </a:cubicBezTo>
                  <a:cubicBezTo>
                    <a:pt x="1882" y="568"/>
                    <a:pt x="2037" y="556"/>
                    <a:pt x="2168" y="580"/>
                  </a:cubicBezTo>
                  <a:cubicBezTo>
                    <a:pt x="2239" y="615"/>
                    <a:pt x="2311" y="627"/>
                    <a:pt x="2382" y="687"/>
                  </a:cubicBezTo>
                  <a:cubicBezTo>
                    <a:pt x="2430" y="699"/>
                    <a:pt x="2477" y="723"/>
                    <a:pt x="2537" y="735"/>
                  </a:cubicBezTo>
                  <a:cubicBezTo>
                    <a:pt x="2656" y="723"/>
                    <a:pt x="2751" y="663"/>
                    <a:pt x="2823" y="568"/>
                  </a:cubicBezTo>
                  <a:cubicBezTo>
                    <a:pt x="2870" y="449"/>
                    <a:pt x="2882" y="330"/>
                    <a:pt x="2739" y="270"/>
                  </a:cubicBezTo>
                  <a:cubicBezTo>
                    <a:pt x="2680" y="258"/>
                    <a:pt x="2632" y="234"/>
                    <a:pt x="2573" y="211"/>
                  </a:cubicBezTo>
                  <a:cubicBezTo>
                    <a:pt x="2490" y="150"/>
                    <a:pt x="2397" y="119"/>
                    <a:pt x="2298" y="119"/>
                  </a:cubicBezTo>
                  <a:cubicBezTo>
                    <a:pt x="2241" y="119"/>
                    <a:pt x="2181" y="129"/>
                    <a:pt x="2120" y="151"/>
                  </a:cubicBezTo>
                  <a:cubicBezTo>
                    <a:pt x="2025" y="211"/>
                    <a:pt x="1930" y="240"/>
                    <a:pt x="1834" y="240"/>
                  </a:cubicBezTo>
                  <a:cubicBezTo>
                    <a:pt x="1739" y="240"/>
                    <a:pt x="1644" y="211"/>
                    <a:pt x="1549" y="151"/>
                  </a:cubicBezTo>
                  <a:cubicBezTo>
                    <a:pt x="1180" y="151"/>
                    <a:pt x="828"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5"/>
            <p:cNvSpPr/>
            <p:nvPr/>
          </p:nvSpPr>
          <p:spPr>
            <a:xfrm>
              <a:off x="5806675" y="3162375"/>
              <a:ext cx="40800" cy="14375"/>
            </a:xfrm>
            <a:custGeom>
              <a:avLst/>
              <a:gdLst/>
              <a:ahLst/>
              <a:cxnLst/>
              <a:rect l="l" t="t" r="r" b="b"/>
              <a:pathLst>
                <a:path w="1632" h="575" extrusionOk="0">
                  <a:moveTo>
                    <a:pt x="319" y="1"/>
                  </a:moveTo>
                  <a:cubicBezTo>
                    <a:pt x="280" y="1"/>
                    <a:pt x="241" y="1"/>
                    <a:pt x="203" y="2"/>
                  </a:cubicBezTo>
                  <a:cubicBezTo>
                    <a:pt x="95" y="14"/>
                    <a:pt x="24" y="98"/>
                    <a:pt x="12" y="181"/>
                  </a:cubicBezTo>
                  <a:cubicBezTo>
                    <a:pt x="0" y="288"/>
                    <a:pt x="72" y="360"/>
                    <a:pt x="179" y="395"/>
                  </a:cubicBezTo>
                  <a:cubicBezTo>
                    <a:pt x="538" y="485"/>
                    <a:pt x="908" y="575"/>
                    <a:pt x="1298" y="575"/>
                  </a:cubicBezTo>
                  <a:cubicBezTo>
                    <a:pt x="1322" y="575"/>
                    <a:pt x="1346" y="575"/>
                    <a:pt x="1369" y="574"/>
                  </a:cubicBezTo>
                  <a:cubicBezTo>
                    <a:pt x="1465" y="467"/>
                    <a:pt x="1607" y="419"/>
                    <a:pt x="1631" y="264"/>
                  </a:cubicBezTo>
                  <a:cubicBezTo>
                    <a:pt x="1226" y="67"/>
                    <a:pt x="770" y="1"/>
                    <a:pt x="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5"/>
            <p:cNvSpPr/>
            <p:nvPr/>
          </p:nvSpPr>
          <p:spPr>
            <a:xfrm>
              <a:off x="5406925" y="3112300"/>
              <a:ext cx="83350" cy="12425"/>
            </a:xfrm>
            <a:custGeom>
              <a:avLst/>
              <a:gdLst/>
              <a:ahLst/>
              <a:cxnLst/>
              <a:rect l="l" t="t" r="r" b="b"/>
              <a:pathLst>
                <a:path w="3334" h="497" extrusionOk="0">
                  <a:moveTo>
                    <a:pt x="1048" y="0"/>
                  </a:moveTo>
                  <a:cubicBezTo>
                    <a:pt x="848" y="0"/>
                    <a:pt x="652" y="60"/>
                    <a:pt x="464" y="89"/>
                  </a:cubicBezTo>
                  <a:cubicBezTo>
                    <a:pt x="310" y="100"/>
                    <a:pt x="179" y="112"/>
                    <a:pt x="36" y="136"/>
                  </a:cubicBezTo>
                  <a:cubicBezTo>
                    <a:pt x="0" y="172"/>
                    <a:pt x="0" y="219"/>
                    <a:pt x="36" y="279"/>
                  </a:cubicBezTo>
                  <a:lnTo>
                    <a:pt x="345" y="410"/>
                  </a:lnTo>
                  <a:cubicBezTo>
                    <a:pt x="369" y="434"/>
                    <a:pt x="417" y="446"/>
                    <a:pt x="464" y="446"/>
                  </a:cubicBezTo>
                  <a:cubicBezTo>
                    <a:pt x="524" y="481"/>
                    <a:pt x="584" y="497"/>
                    <a:pt x="643" y="497"/>
                  </a:cubicBezTo>
                  <a:cubicBezTo>
                    <a:pt x="725" y="497"/>
                    <a:pt x="805" y="465"/>
                    <a:pt x="881" y="410"/>
                  </a:cubicBezTo>
                  <a:cubicBezTo>
                    <a:pt x="988" y="410"/>
                    <a:pt x="1072" y="398"/>
                    <a:pt x="1179" y="398"/>
                  </a:cubicBezTo>
                  <a:cubicBezTo>
                    <a:pt x="1287" y="357"/>
                    <a:pt x="1392" y="321"/>
                    <a:pt x="1497" y="321"/>
                  </a:cubicBezTo>
                  <a:cubicBezTo>
                    <a:pt x="1576" y="321"/>
                    <a:pt x="1656" y="342"/>
                    <a:pt x="1738" y="398"/>
                  </a:cubicBezTo>
                  <a:lnTo>
                    <a:pt x="2024" y="398"/>
                  </a:lnTo>
                  <a:cubicBezTo>
                    <a:pt x="2072" y="350"/>
                    <a:pt x="2131" y="315"/>
                    <a:pt x="2179" y="267"/>
                  </a:cubicBezTo>
                  <a:cubicBezTo>
                    <a:pt x="2560" y="255"/>
                    <a:pt x="2953" y="255"/>
                    <a:pt x="3334" y="231"/>
                  </a:cubicBezTo>
                  <a:cubicBezTo>
                    <a:pt x="3323" y="135"/>
                    <a:pt x="3283" y="87"/>
                    <a:pt x="3189" y="87"/>
                  </a:cubicBezTo>
                  <a:cubicBezTo>
                    <a:pt x="3178" y="87"/>
                    <a:pt x="3167" y="87"/>
                    <a:pt x="3155" y="89"/>
                  </a:cubicBezTo>
                  <a:cubicBezTo>
                    <a:pt x="2860" y="120"/>
                    <a:pt x="2558" y="135"/>
                    <a:pt x="2254" y="135"/>
                  </a:cubicBezTo>
                  <a:cubicBezTo>
                    <a:pt x="1983" y="135"/>
                    <a:pt x="1711" y="123"/>
                    <a:pt x="1441" y="100"/>
                  </a:cubicBezTo>
                  <a:cubicBezTo>
                    <a:pt x="1309" y="25"/>
                    <a:pt x="1178"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5"/>
            <p:cNvSpPr/>
            <p:nvPr/>
          </p:nvSpPr>
          <p:spPr>
            <a:xfrm>
              <a:off x="5268200" y="2974625"/>
              <a:ext cx="39025" cy="42400"/>
            </a:xfrm>
            <a:custGeom>
              <a:avLst/>
              <a:gdLst/>
              <a:ahLst/>
              <a:cxnLst/>
              <a:rect l="l" t="t" r="r" b="b"/>
              <a:pathLst>
                <a:path w="1561" h="1696" extrusionOk="0">
                  <a:moveTo>
                    <a:pt x="887" y="1"/>
                  </a:moveTo>
                  <a:cubicBezTo>
                    <a:pt x="779" y="1"/>
                    <a:pt x="726" y="96"/>
                    <a:pt x="656" y="166"/>
                  </a:cubicBezTo>
                  <a:cubicBezTo>
                    <a:pt x="596" y="238"/>
                    <a:pt x="537" y="297"/>
                    <a:pt x="489" y="369"/>
                  </a:cubicBezTo>
                  <a:cubicBezTo>
                    <a:pt x="465" y="416"/>
                    <a:pt x="429" y="476"/>
                    <a:pt x="406" y="523"/>
                  </a:cubicBezTo>
                  <a:cubicBezTo>
                    <a:pt x="370" y="595"/>
                    <a:pt x="322" y="666"/>
                    <a:pt x="298" y="738"/>
                  </a:cubicBezTo>
                  <a:cubicBezTo>
                    <a:pt x="263" y="797"/>
                    <a:pt x="251" y="845"/>
                    <a:pt x="239" y="904"/>
                  </a:cubicBezTo>
                  <a:cubicBezTo>
                    <a:pt x="203" y="1035"/>
                    <a:pt x="132" y="1178"/>
                    <a:pt x="84" y="1309"/>
                  </a:cubicBezTo>
                  <a:cubicBezTo>
                    <a:pt x="48" y="1428"/>
                    <a:pt x="1" y="1547"/>
                    <a:pt x="132" y="1655"/>
                  </a:cubicBezTo>
                  <a:cubicBezTo>
                    <a:pt x="190" y="1681"/>
                    <a:pt x="245" y="1696"/>
                    <a:pt x="299" y="1696"/>
                  </a:cubicBezTo>
                  <a:cubicBezTo>
                    <a:pt x="368" y="1696"/>
                    <a:pt x="434" y="1672"/>
                    <a:pt x="501" y="1619"/>
                  </a:cubicBezTo>
                  <a:cubicBezTo>
                    <a:pt x="525" y="1607"/>
                    <a:pt x="537" y="1571"/>
                    <a:pt x="548" y="1559"/>
                  </a:cubicBezTo>
                  <a:cubicBezTo>
                    <a:pt x="620" y="1524"/>
                    <a:pt x="703" y="1500"/>
                    <a:pt x="727" y="1416"/>
                  </a:cubicBezTo>
                  <a:cubicBezTo>
                    <a:pt x="739" y="1369"/>
                    <a:pt x="763" y="1321"/>
                    <a:pt x="775" y="1262"/>
                  </a:cubicBezTo>
                  <a:cubicBezTo>
                    <a:pt x="865" y="1171"/>
                    <a:pt x="981" y="1162"/>
                    <a:pt x="1100" y="1162"/>
                  </a:cubicBezTo>
                  <a:cubicBezTo>
                    <a:pt x="1133" y="1162"/>
                    <a:pt x="1166" y="1162"/>
                    <a:pt x="1199" y="1162"/>
                  </a:cubicBezTo>
                  <a:cubicBezTo>
                    <a:pt x="1314" y="1162"/>
                    <a:pt x="1426" y="1153"/>
                    <a:pt x="1513" y="1071"/>
                  </a:cubicBezTo>
                  <a:lnTo>
                    <a:pt x="1560" y="976"/>
                  </a:lnTo>
                  <a:cubicBezTo>
                    <a:pt x="906" y="797"/>
                    <a:pt x="906" y="797"/>
                    <a:pt x="1120" y="309"/>
                  </a:cubicBezTo>
                  <a:cubicBezTo>
                    <a:pt x="1013" y="238"/>
                    <a:pt x="965" y="131"/>
                    <a:pt x="953" y="12"/>
                  </a:cubicBezTo>
                  <a:cubicBezTo>
                    <a:pt x="929" y="4"/>
                    <a:pt x="907" y="1"/>
                    <a:pt x="8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5"/>
            <p:cNvSpPr/>
            <p:nvPr/>
          </p:nvSpPr>
          <p:spPr>
            <a:xfrm>
              <a:off x="5362275" y="3128500"/>
              <a:ext cx="84550" cy="18050"/>
            </a:xfrm>
            <a:custGeom>
              <a:avLst/>
              <a:gdLst/>
              <a:ahLst/>
              <a:cxnLst/>
              <a:rect l="l" t="t" r="r" b="b"/>
              <a:pathLst>
                <a:path w="3382" h="722" extrusionOk="0">
                  <a:moveTo>
                    <a:pt x="893" y="0"/>
                  </a:moveTo>
                  <a:cubicBezTo>
                    <a:pt x="667" y="0"/>
                    <a:pt x="429" y="0"/>
                    <a:pt x="226" y="95"/>
                  </a:cubicBezTo>
                  <a:cubicBezTo>
                    <a:pt x="72" y="179"/>
                    <a:pt x="0" y="286"/>
                    <a:pt x="12" y="464"/>
                  </a:cubicBezTo>
                  <a:cubicBezTo>
                    <a:pt x="107" y="595"/>
                    <a:pt x="226" y="667"/>
                    <a:pt x="369" y="714"/>
                  </a:cubicBezTo>
                  <a:cubicBezTo>
                    <a:pt x="419" y="717"/>
                    <a:pt x="467" y="721"/>
                    <a:pt x="512" y="721"/>
                  </a:cubicBezTo>
                  <a:cubicBezTo>
                    <a:pt x="652" y="721"/>
                    <a:pt x="765" y="686"/>
                    <a:pt x="810" y="488"/>
                  </a:cubicBezTo>
                  <a:cubicBezTo>
                    <a:pt x="810" y="476"/>
                    <a:pt x="774" y="453"/>
                    <a:pt x="774" y="429"/>
                  </a:cubicBezTo>
                  <a:cubicBezTo>
                    <a:pt x="774" y="417"/>
                    <a:pt x="774" y="369"/>
                    <a:pt x="786" y="369"/>
                  </a:cubicBezTo>
                  <a:cubicBezTo>
                    <a:pt x="1023" y="330"/>
                    <a:pt x="1258" y="319"/>
                    <a:pt x="1492" y="319"/>
                  </a:cubicBezTo>
                  <a:cubicBezTo>
                    <a:pt x="1778" y="319"/>
                    <a:pt x="2062" y="335"/>
                    <a:pt x="2349" y="335"/>
                  </a:cubicBezTo>
                  <a:cubicBezTo>
                    <a:pt x="2396" y="335"/>
                    <a:pt x="2442" y="334"/>
                    <a:pt x="2489" y="333"/>
                  </a:cubicBezTo>
                  <a:cubicBezTo>
                    <a:pt x="2550" y="333"/>
                    <a:pt x="2612" y="334"/>
                    <a:pt x="2674" y="334"/>
                  </a:cubicBezTo>
                  <a:cubicBezTo>
                    <a:pt x="2920" y="334"/>
                    <a:pt x="3162" y="319"/>
                    <a:pt x="3381" y="167"/>
                  </a:cubicBezTo>
                  <a:lnTo>
                    <a:pt x="1667" y="167"/>
                  </a:lnTo>
                  <a:cubicBezTo>
                    <a:pt x="1536" y="107"/>
                    <a:pt x="1405" y="36"/>
                    <a:pt x="1238" y="12"/>
                  </a:cubicBezTo>
                  <a:cubicBezTo>
                    <a:pt x="1119" y="0"/>
                    <a:pt x="1012"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5"/>
            <p:cNvSpPr/>
            <p:nvPr/>
          </p:nvSpPr>
          <p:spPr>
            <a:xfrm>
              <a:off x="5297975" y="2999000"/>
              <a:ext cx="65800" cy="13425"/>
            </a:xfrm>
            <a:custGeom>
              <a:avLst/>
              <a:gdLst/>
              <a:ahLst/>
              <a:cxnLst/>
              <a:rect l="l" t="t" r="r" b="b"/>
              <a:pathLst>
                <a:path w="2632" h="537" extrusionOk="0">
                  <a:moveTo>
                    <a:pt x="369" y="1"/>
                  </a:moveTo>
                  <a:cubicBezTo>
                    <a:pt x="358" y="37"/>
                    <a:pt x="322" y="60"/>
                    <a:pt x="310" y="84"/>
                  </a:cubicBezTo>
                  <a:cubicBezTo>
                    <a:pt x="203" y="156"/>
                    <a:pt x="0" y="84"/>
                    <a:pt x="12" y="299"/>
                  </a:cubicBezTo>
                  <a:cubicBezTo>
                    <a:pt x="48" y="382"/>
                    <a:pt x="84" y="418"/>
                    <a:pt x="167" y="453"/>
                  </a:cubicBezTo>
                  <a:cubicBezTo>
                    <a:pt x="257" y="474"/>
                    <a:pt x="347" y="480"/>
                    <a:pt x="438" y="480"/>
                  </a:cubicBezTo>
                  <a:cubicBezTo>
                    <a:pt x="552" y="480"/>
                    <a:pt x="666" y="471"/>
                    <a:pt x="781" y="471"/>
                  </a:cubicBezTo>
                  <a:cubicBezTo>
                    <a:pt x="893" y="471"/>
                    <a:pt x="1006" y="479"/>
                    <a:pt x="1120" y="513"/>
                  </a:cubicBezTo>
                  <a:lnTo>
                    <a:pt x="1429" y="513"/>
                  </a:lnTo>
                  <a:cubicBezTo>
                    <a:pt x="1632" y="513"/>
                    <a:pt x="1834" y="525"/>
                    <a:pt x="2024" y="537"/>
                  </a:cubicBezTo>
                  <a:cubicBezTo>
                    <a:pt x="2096" y="537"/>
                    <a:pt x="2155" y="513"/>
                    <a:pt x="2203" y="465"/>
                  </a:cubicBezTo>
                  <a:cubicBezTo>
                    <a:pt x="2286" y="287"/>
                    <a:pt x="2548" y="406"/>
                    <a:pt x="2632" y="239"/>
                  </a:cubicBezTo>
                  <a:cubicBezTo>
                    <a:pt x="2547" y="205"/>
                    <a:pt x="2460" y="195"/>
                    <a:pt x="2372" y="195"/>
                  </a:cubicBezTo>
                  <a:cubicBezTo>
                    <a:pt x="2257" y="195"/>
                    <a:pt x="2139" y="212"/>
                    <a:pt x="2023" y="212"/>
                  </a:cubicBezTo>
                  <a:cubicBezTo>
                    <a:pt x="1890" y="212"/>
                    <a:pt x="1758" y="190"/>
                    <a:pt x="1632" y="96"/>
                  </a:cubicBezTo>
                  <a:cubicBezTo>
                    <a:pt x="1215" y="60"/>
                    <a:pt x="786" y="37"/>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5"/>
            <p:cNvSpPr/>
            <p:nvPr/>
          </p:nvSpPr>
          <p:spPr>
            <a:xfrm>
              <a:off x="5485800" y="3103525"/>
              <a:ext cx="41700" cy="15475"/>
            </a:xfrm>
            <a:custGeom>
              <a:avLst/>
              <a:gdLst/>
              <a:ahLst/>
              <a:cxnLst/>
              <a:rect l="l" t="t" r="r" b="b"/>
              <a:pathLst>
                <a:path w="1668" h="619" extrusionOk="0">
                  <a:moveTo>
                    <a:pt x="500" y="0"/>
                  </a:moveTo>
                  <a:cubicBezTo>
                    <a:pt x="439" y="0"/>
                    <a:pt x="376" y="10"/>
                    <a:pt x="310" y="35"/>
                  </a:cubicBezTo>
                  <a:cubicBezTo>
                    <a:pt x="226" y="94"/>
                    <a:pt x="107" y="70"/>
                    <a:pt x="36" y="142"/>
                  </a:cubicBezTo>
                  <a:cubicBezTo>
                    <a:pt x="12" y="249"/>
                    <a:pt x="12" y="332"/>
                    <a:pt x="0" y="440"/>
                  </a:cubicBezTo>
                  <a:cubicBezTo>
                    <a:pt x="60" y="475"/>
                    <a:pt x="119" y="547"/>
                    <a:pt x="179" y="582"/>
                  </a:cubicBezTo>
                  <a:lnTo>
                    <a:pt x="572" y="582"/>
                  </a:lnTo>
                  <a:cubicBezTo>
                    <a:pt x="634" y="551"/>
                    <a:pt x="690" y="533"/>
                    <a:pt x="746" y="533"/>
                  </a:cubicBezTo>
                  <a:cubicBezTo>
                    <a:pt x="797" y="533"/>
                    <a:pt x="848" y="548"/>
                    <a:pt x="905" y="582"/>
                  </a:cubicBezTo>
                  <a:lnTo>
                    <a:pt x="1143" y="582"/>
                  </a:lnTo>
                  <a:cubicBezTo>
                    <a:pt x="1286" y="463"/>
                    <a:pt x="1548" y="618"/>
                    <a:pt x="1655" y="392"/>
                  </a:cubicBezTo>
                  <a:cubicBezTo>
                    <a:pt x="1667" y="320"/>
                    <a:pt x="1667" y="261"/>
                    <a:pt x="1655" y="201"/>
                  </a:cubicBezTo>
                  <a:cubicBezTo>
                    <a:pt x="1615" y="146"/>
                    <a:pt x="1573" y="127"/>
                    <a:pt x="1529" y="127"/>
                  </a:cubicBezTo>
                  <a:cubicBezTo>
                    <a:pt x="1439" y="127"/>
                    <a:pt x="1344" y="208"/>
                    <a:pt x="1259" y="208"/>
                  </a:cubicBezTo>
                  <a:cubicBezTo>
                    <a:pt x="1227" y="208"/>
                    <a:pt x="1196" y="197"/>
                    <a:pt x="1167" y="166"/>
                  </a:cubicBezTo>
                  <a:cubicBezTo>
                    <a:pt x="940" y="147"/>
                    <a:pt x="736"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5"/>
            <p:cNvSpPr/>
            <p:nvPr/>
          </p:nvSpPr>
          <p:spPr>
            <a:xfrm>
              <a:off x="5493225" y="3125225"/>
              <a:ext cx="51825" cy="15200"/>
            </a:xfrm>
            <a:custGeom>
              <a:avLst/>
              <a:gdLst/>
              <a:ahLst/>
              <a:cxnLst/>
              <a:rect l="l" t="t" r="r" b="b"/>
              <a:pathLst>
                <a:path w="2073" h="608" extrusionOk="0">
                  <a:moveTo>
                    <a:pt x="1013" y="0"/>
                  </a:moveTo>
                  <a:lnTo>
                    <a:pt x="965" y="48"/>
                  </a:lnTo>
                  <a:cubicBezTo>
                    <a:pt x="953" y="83"/>
                    <a:pt x="953" y="119"/>
                    <a:pt x="965" y="167"/>
                  </a:cubicBezTo>
                  <a:cubicBezTo>
                    <a:pt x="1001" y="191"/>
                    <a:pt x="1013" y="226"/>
                    <a:pt x="1013" y="262"/>
                  </a:cubicBezTo>
                  <a:cubicBezTo>
                    <a:pt x="999" y="265"/>
                    <a:pt x="986" y="266"/>
                    <a:pt x="974" y="266"/>
                  </a:cubicBezTo>
                  <a:cubicBezTo>
                    <a:pt x="900" y="266"/>
                    <a:pt x="840" y="222"/>
                    <a:pt x="766" y="222"/>
                  </a:cubicBezTo>
                  <a:cubicBezTo>
                    <a:pt x="754" y="222"/>
                    <a:pt x="741" y="223"/>
                    <a:pt x="727" y="226"/>
                  </a:cubicBezTo>
                  <a:cubicBezTo>
                    <a:pt x="657" y="235"/>
                    <a:pt x="580" y="263"/>
                    <a:pt x="502" y="263"/>
                  </a:cubicBezTo>
                  <a:cubicBezTo>
                    <a:pt x="474" y="263"/>
                    <a:pt x="446" y="260"/>
                    <a:pt x="418" y="250"/>
                  </a:cubicBezTo>
                  <a:cubicBezTo>
                    <a:pt x="410" y="249"/>
                    <a:pt x="402" y="248"/>
                    <a:pt x="395" y="248"/>
                  </a:cubicBezTo>
                  <a:cubicBezTo>
                    <a:pt x="346" y="248"/>
                    <a:pt x="309" y="282"/>
                    <a:pt x="299" y="334"/>
                  </a:cubicBezTo>
                  <a:cubicBezTo>
                    <a:pt x="227" y="429"/>
                    <a:pt x="108" y="405"/>
                    <a:pt x="1" y="453"/>
                  </a:cubicBezTo>
                  <a:cubicBezTo>
                    <a:pt x="94" y="580"/>
                    <a:pt x="224" y="598"/>
                    <a:pt x="360" y="598"/>
                  </a:cubicBezTo>
                  <a:cubicBezTo>
                    <a:pt x="415" y="598"/>
                    <a:pt x="470" y="595"/>
                    <a:pt x="525" y="595"/>
                  </a:cubicBezTo>
                  <a:cubicBezTo>
                    <a:pt x="1013" y="607"/>
                    <a:pt x="1501" y="607"/>
                    <a:pt x="2001" y="607"/>
                  </a:cubicBezTo>
                  <a:cubicBezTo>
                    <a:pt x="2037" y="595"/>
                    <a:pt x="2073" y="560"/>
                    <a:pt x="2073" y="500"/>
                  </a:cubicBezTo>
                  <a:cubicBezTo>
                    <a:pt x="2061" y="453"/>
                    <a:pt x="2013" y="369"/>
                    <a:pt x="2061" y="310"/>
                  </a:cubicBezTo>
                  <a:lnTo>
                    <a:pt x="2073" y="238"/>
                  </a:lnTo>
                  <a:lnTo>
                    <a:pt x="2025" y="179"/>
                  </a:lnTo>
                  <a:cubicBezTo>
                    <a:pt x="1977" y="167"/>
                    <a:pt x="1918" y="167"/>
                    <a:pt x="1882" y="155"/>
                  </a:cubicBezTo>
                  <a:cubicBezTo>
                    <a:pt x="1823" y="119"/>
                    <a:pt x="1775" y="95"/>
                    <a:pt x="1727" y="36"/>
                  </a:cubicBezTo>
                  <a:cubicBezTo>
                    <a:pt x="1489" y="12"/>
                    <a:pt x="1251" y="12"/>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5"/>
            <p:cNvSpPr/>
            <p:nvPr/>
          </p:nvSpPr>
          <p:spPr>
            <a:xfrm>
              <a:off x="5934075" y="3152375"/>
              <a:ext cx="57450" cy="13550"/>
            </a:xfrm>
            <a:custGeom>
              <a:avLst/>
              <a:gdLst/>
              <a:ahLst/>
              <a:cxnLst/>
              <a:rect l="l" t="t" r="r" b="b"/>
              <a:pathLst>
                <a:path w="2298" h="542" extrusionOk="0">
                  <a:moveTo>
                    <a:pt x="542" y="1"/>
                  </a:moveTo>
                  <a:cubicBezTo>
                    <a:pt x="435" y="1"/>
                    <a:pt x="327" y="10"/>
                    <a:pt x="214" y="10"/>
                  </a:cubicBezTo>
                  <a:cubicBezTo>
                    <a:pt x="0" y="176"/>
                    <a:pt x="167" y="260"/>
                    <a:pt x="286" y="343"/>
                  </a:cubicBezTo>
                  <a:cubicBezTo>
                    <a:pt x="871" y="406"/>
                    <a:pt x="1448" y="542"/>
                    <a:pt x="2047" y="542"/>
                  </a:cubicBezTo>
                  <a:cubicBezTo>
                    <a:pt x="2130" y="542"/>
                    <a:pt x="2214" y="539"/>
                    <a:pt x="2298" y="533"/>
                  </a:cubicBezTo>
                  <a:cubicBezTo>
                    <a:pt x="2203" y="426"/>
                    <a:pt x="2107" y="343"/>
                    <a:pt x="2012" y="236"/>
                  </a:cubicBezTo>
                  <a:cubicBezTo>
                    <a:pt x="1917" y="166"/>
                    <a:pt x="1811" y="151"/>
                    <a:pt x="1701" y="151"/>
                  </a:cubicBezTo>
                  <a:cubicBezTo>
                    <a:pt x="1609" y="151"/>
                    <a:pt x="1515" y="162"/>
                    <a:pt x="1423" y="162"/>
                  </a:cubicBezTo>
                  <a:cubicBezTo>
                    <a:pt x="1322" y="162"/>
                    <a:pt x="1222" y="148"/>
                    <a:pt x="1131" y="93"/>
                  </a:cubicBezTo>
                  <a:lnTo>
                    <a:pt x="869" y="45"/>
                  </a:lnTo>
                  <a:cubicBezTo>
                    <a:pt x="756" y="10"/>
                    <a:pt x="649"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5"/>
            <p:cNvSpPr/>
            <p:nvPr/>
          </p:nvSpPr>
          <p:spPr>
            <a:xfrm>
              <a:off x="5256300" y="3057650"/>
              <a:ext cx="36925" cy="23900"/>
            </a:xfrm>
            <a:custGeom>
              <a:avLst/>
              <a:gdLst/>
              <a:ahLst/>
              <a:cxnLst/>
              <a:rect l="l" t="t" r="r" b="b"/>
              <a:pathLst>
                <a:path w="1477" h="956" extrusionOk="0">
                  <a:moveTo>
                    <a:pt x="298" y="0"/>
                  </a:moveTo>
                  <a:cubicBezTo>
                    <a:pt x="191" y="274"/>
                    <a:pt x="108" y="572"/>
                    <a:pt x="0" y="858"/>
                  </a:cubicBezTo>
                  <a:lnTo>
                    <a:pt x="131" y="858"/>
                  </a:lnTo>
                  <a:cubicBezTo>
                    <a:pt x="168" y="852"/>
                    <a:pt x="205" y="850"/>
                    <a:pt x="242" y="850"/>
                  </a:cubicBezTo>
                  <a:cubicBezTo>
                    <a:pt x="486" y="850"/>
                    <a:pt x="725" y="956"/>
                    <a:pt x="966" y="956"/>
                  </a:cubicBezTo>
                  <a:cubicBezTo>
                    <a:pt x="1076" y="956"/>
                    <a:pt x="1187" y="934"/>
                    <a:pt x="1298" y="870"/>
                  </a:cubicBezTo>
                  <a:lnTo>
                    <a:pt x="1310" y="846"/>
                  </a:lnTo>
                  <a:cubicBezTo>
                    <a:pt x="1394" y="774"/>
                    <a:pt x="1453" y="679"/>
                    <a:pt x="1477" y="560"/>
                  </a:cubicBezTo>
                  <a:cubicBezTo>
                    <a:pt x="1251" y="393"/>
                    <a:pt x="977" y="477"/>
                    <a:pt x="727" y="429"/>
                  </a:cubicBezTo>
                  <a:cubicBezTo>
                    <a:pt x="477" y="381"/>
                    <a:pt x="298" y="298"/>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5"/>
            <p:cNvSpPr/>
            <p:nvPr/>
          </p:nvSpPr>
          <p:spPr>
            <a:xfrm>
              <a:off x="5801000" y="3086475"/>
              <a:ext cx="64625" cy="10775"/>
            </a:xfrm>
            <a:custGeom>
              <a:avLst/>
              <a:gdLst/>
              <a:ahLst/>
              <a:cxnLst/>
              <a:rect l="l" t="t" r="r" b="b"/>
              <a:pathLst>
                <a:path w="2585" h="431" extrusionOk="0">
                  <a:moveTo>
                    <a:pt x="1002" y="1"/>
                  </a:moveTo>
                  <a:cubicBezTo>
                    <a:pt x="911" y="1"/>
                    <a:pt x="819" y="8"/>
                    <a:pt x="727" y="26"/>
                  </a:cubicBezTo>
                  <a:cubicBezTo>
                    <a:pt x="656" y="71"/>
                    <a:pt x="578" y="82"/>
                    <a:pt x="498" y="82"/>
                  </a:cubicBezTo>
                  <a:cubicBezTo>
                    <a:pt x="424" y="82"/>
                    <a:pt x="347" y="72"/>
                    <a:pt x="274" y="72"/>
                  </a:cubicBezTo>
                  <a:cubicBezTo>
                    <a:pt x="175" y="72"/>
                    <a:pt x="81" y="89"/>
                    <a:pt x="1" y="169"/>
                  </a:cubicBezTo>
                  <a:cubicBezTo>
                    <a:pt x="130" y="253"/>
                    <a:pt x="274" y="263"/>
                    <a:pt x="423" y="263"/>
                  </a:cubicBezTo>
                  <a:cubicBezTo>
                    <a:pt x="475" y="263"/>
                    <a:pt x="528" y="262"/>
                    <a:pt x="581" y="262"/>
                  </a:cubicBezTo>
                  <a:cubicBezTo>
                    <a:pt x="614" y="262"/>
                    <a:pt x="647" y="263"/>
                    <a:pt x="680" y="264"/>
                  </a:cubicBezTo>
                  <a:cubicBezTo>
                    <a:pt x="1323" y="288"/>
                    <a:pt x="1965" y="300"/>
                    <a:pt x="2585" y="431"/>
                  </a:cubicBezTo>
                  <a:lnTo>
                    <a:pt x="2585" y="121"/>
                  </a:lnTo>
                  <a:cubicBezTo>
                    <a:pt x="2418" y="121"/>
                    <a:pt x="2251" y="137"/>
                    <a:pt x="2085" y="137"/>
                  </a:cubicBezTo>
                  <a:cubicBezTo>
                    <a:pt x="2001" y="137"/>
                    <a:pt x="1918" y="133"/>
                    <a:pt x="1834" y="121"/>
                  </a:cubicBezTo>
                  <a:cubicBezTo>
                    <a:pt x="1549" y="68"/>
                    <a:pt x="1276" y="1"/>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5"/>
            <p:cNvSpPr/>
            <p:nvPr/>
          </p:nvSpPr>
          <p:spPr>
            <a:xfrm>
              <a:off x="6134975" y="3240100"/>
              <a:ext cx="43775" cy="11650"/>
            </a:xfrm>
            <a:custGeom>
              <a:avLst/>
              <a:gdLst/>
              <a:ahLst/>
              <a:cxnLst/>
              <a:rect l="l" t="t" r="r" b="b"/>
              <a:pathLst>
                <a:path w="1751" h="466" extrusionOk="0">
                  <a:moveTo>
                    <a:pt x="1538" y="358"/>
                  </a:moveTo>
                  <a:cubicBezTo>
                    <a:pt x="1538" y="358"/>
                    <a:pt x="1537" y="358"/>
                    <a:pt x="1537" y="358"/>
                  </a:cubicBezTo>
                  <a:cubicBezTo>
                    <a:pt x="1538" y="358"/>
                    <a:pt x="1538" y="358"/>
                    <a:pt x="1538" y="358"/>
                  </a:cubicBezTo>
                  <a:close/>
                  <a:moveTo>
                    <a:pt x="865" y="0"/>
                  </a:moveTo>
                  <a:cubicBezTo>
                    <a:pt x="723" y="0"/>
                    <a:pt x="582" y="10"/>
                    <a:pt x="441" y="25"/>
                  </a:cubicBezTo>
                  <a:cubicBezTo>
                    <a:pt x="346" y="191"/>
                    <a:pt x="96" y="120"/>
                    <a:pt x="1" y="299"/>
                  </a:cubicBezTo>
                  <a:cubicBezTo>
                    <a:pt x="477" y="358"/>
                    <a:pt x="977" y="406"/>
                    <a:pt x="1429" y="465"/>
                  </a:cubicBezTo>
                  <a:lnTo>
                    <a:pt x="1477" y="430"/>
                  </a:lnTo>
                  <a:lnTo>
                    <a:pt x="1489" y="394"/>
                  </a:lnTo>
                  <a:lnTo>
                    <a:pt x="1489" y="346"/>
                  </a:lnTo>
                  <a:cubicBezTo>
                    <a:pt x="1489" y="346"/>
                    <a:pt x="1537" y="356"/>
                    <a:pt x="1538" y="358"/>
                  </a:cubicBezTo>
                  <a:lnTo>
                    <a:pt x="1538" y="358"/>
                  </a:lnTo>
                  <a:cubicBezTo>
                    <a:pt x="1644" y="334"/>
                    <a:pt x="1715" y="274"/>
                    <a:pt x="1751" y="156"/>
                  </a:cubicBezTo>
                  <a:cubicBezTo>
                    <a:pt x="1467" y="42"/>
                    <a:pt x="1167"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5"/>
            <p:cNvSpPr/>
            <p:nvPr/>
          </p:nvSpPr>
          <p:spPr>
            <a:xfrm>
              <a:off x="6171300" y="3243625"/>
              <a:ext cx="52100" cy="12425"/>
            </a:xfrm>
            <a:custGeom>
              <a:avLst/>
              <a:gdLst/>
              <a:ahLst/>
              <a:cxnLst/>
              <a:rect l="l" t="t" r="r" b="b"/>
              <a:pathLst>
                <a:path w="2084" h="497" extrusionOk="0">
                  <a:moveTo>
                    <a:pt x="640" y="1"/>
                  </a:moveTo>
                  <a:cubicBezTo>
                    <a:pt x="566" y="1"/>
                    <a:pt x="492" y="8"/>
                    <a:pt x="417" y="27"/>
                  </a:cubicBezTo>
                  <a:cubicBezTo>
                    <a:pt x="310" y="146"/>
                    <a:pt x="155" y="217"/>
                    <a:pt x="12" y="253"/>
                  </a:cubicBezTo>
                  <a:cubicBezTo>
                    <a:pt x="0" y="277"/>
                    <a:pt x="0" y="289"/>
                    <a:pt x="0" y="324"/>
                  </a:cubicBezTo>
                  <a:cubicBezTo>
                    <a:pt x="608" y="491"/>
                    <a:pt x="1227" y="443"/>
                    <a:pt x="1846" y="479"/>
                  </a:cubicBezTo>
                  <a:cubicBezTo>
                    <a:pt x="1876" y="491"/>
                    <a:pt x="1905" y="497"/>
                    <a:pt x="1935" y="497"/>
                  </a:cubicBezTo>
                  <a:cubicBezTo>
                    <a:pt x="1965" y="497"/>
                    <a:pt x="1995" y="491"/>
                    <a:pt x="2024" y="479"/>
                  </a:cubicBezTo>
                  <a:cubicBezTo>
                    <a:pt x="2084" y="205"/>
                    <a:pt x="1810" y="277"/>
                    <a:pt x="1703" y="181"/>
                  </a:cubicBezTo>
                  <a:cubicBezTo>
                    <a:pt x="1347" y="181"/>
                    <a:pt x="999"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5"/>
            <p:cNvSpPr/>
            <p:nvPr/>
          </p:nvSpPr>
          <p:spPr>
            <a:xfrm>
              <a:off x="5651000" y="3034175"/>
              <a:ext cx="50325" cy="9800"/>
            </a:xfrm>
            <a:custGeom>
              <a:avLst/>
              <a:gdLst/>
              <a:ahLst/>
              <a:cxnLst/>
              <a:rect l="l" t="t" r="r" b="b"/>
              <a:pathLst>
                <a:path w="2013" h="392" extrusionOk="0">
                  <a:moveTo>
                    <a:pt x="865" y="0"/>
                  </a:moveTo>
                  <a:cubicBezTo>
                    <a:pt x="721" y="0"/>
                    <a:pt x="576" y="23"/>
                    <a:pt x="429" y="82"/>
                  </a:cubicBezTo>
                  <a:cubicBezTo>
                    <a:pt x="310" y="201"/>
                    <a:pt x="167" y="118"/>
                    <a:pt x="48" y="189"/>
                  </a:cubicBezTo>
                  <a:cubicBezTo>
                    <a:pt x="36" y="225"/>
                    <a:pt x="12" y="237"/>
                    <a:pt x="0" y="261"/>
                  </a:cubicBezTo>
                  <a:cubicBezTo>
                    <a:pt x="323" y="347"/>
                    <a:pt x="691" y="392"/>
                    <a:pt x="1039" y="392"/>
                  </a:cubicBezTo>
                  <a:cubicBezTo>
                    <a:pt x="1411" y="392"/>
                    <a:pt x="1761" y="341"/>
                    <a:pt x="2012" y="237"/>
                  </a:cubicBezTo>
                  <a:cubicBezTo>
                    <a:pt x="1615" y="159"/>
                    <a:pt x="1243"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5"/>
            <p:cNvSpPr/>
            <p:nvPr/>
          </p:nvSpPr>
          <p:spPr>
            <a:xfrm>
              <a:off x="5731650" y="2984800"/>
              <a:ext cx="72350" cy="13725"/>
            </a:xfrm>
            <a:custGeom>
              <a:avLst/>
              <a:gdLst/>
              <a:ahLst/>
              <a:cxnLst/>
              <a:rect l="l" t="t" r="r" b="b"/>
              <a:pathLst>
                <a:path w="2894" h="549" extrusionOk="0">
                  <a:moveTo>
                    <a:pt x="483" y="0"/>
                  </a:moveTo>
                  <a:cubicBezTo>
                    <a:pt x="453" y="0"/>
                    <a:pt x="423" y="3"/>
                    <a:pt x="394" y="9"/>
                  </a:cubicBezTo>
                  <a:cubicBezTo>
                    <a:pt x="298" y="33"/>
                    <a:pt x="287" y="140"/>
                    <a:pt x="227" y="200"/>
                  </a:cubicBezTo>
                  <a:lnTo>
                    <a:pt x="84" y="200"/>
                  </a:lnTo>
                  <a:cubicBezTo>
                    <a:pt x="1" y="224"/>
                    <a:pt x="25" y="271"/>
                    <a:pt x="84" y="319"/>
                  </a:cubicBezTo>
                  <a:cubicBezTo>
                    <a:pt x="267" y="354"/>
                    <a:pt x="455" y="364"/>
                    <a:pt x="644" y="364"/>
                  </a:cubicBezTo>
                  <a:cubicBezTo>
                    <a:pt x="774" y="364"/>
                    <a:pt x="905" y="359"/>
                    <a:pt x="1037" y="355"/>
                  </a:cubicBezTo>
                  <a:cubicBezTo>
                    <a:pt x="1130" y="385"/>
                    <a:pt x="1226" y="392"/>
                    <a:pt x="1323" y="392"/>
                  </a:cubicBezTo>
                  <a:cubicBezTo>
                    <a:pt x="1422" y="392"/>
                    <a:pt x="1521" y="384"/>
                    <a:pt x="1620" y="384"/>
                  </a:cubicBezTo>
                  <a:cubicBezTo>
                    <a:pt x="1733" y="384"/>
                    <a:pt x="1845" y="394"/>
                    <a:pt x="1953" y="438"/>
                  </a:cubicBezTo>
                  <a:lnTo>
                    <a:pt x="1941" y="486"/>
                  </a:lnTo>
                  <a:cubicBezTo>
                    <a:pt x="2084" y="533"/>
                    <a:pt x="2221" y="548"/>
                    <a:pt x="2358" y="548"/>
                  </a:cubicBezTo>
                  <a:cubicBezTo>
                    <a:pt x="2495" y="548"/>
                    <a:pt x="2632" y="533"/>
                    <a:pt x="2775" y="521"/>
                  </a:cubicBezTo>
                  <a:cubicBezTo>
                    <a:pt x="2894" y="438"/>
                    <a:pt x="2894" y="331"/>
                    <a:pt x="2799" y="212"/>
                  </a:cubicBezTo>
                  <a:cubicBezTo>
                    <a:pt x="2715" y="200"/>
                    <a:pt x="2608" y="188"/>
                    <a:pt x="2525" y="164"/>
                  </a:cubicBezTo>
                  <a:cubicBezTo>
                    <a:pt x="2465" y="128"/>
                    <a:pt x="2418" y="93"/>
                    <a:pt x="2358" y="81"/>
                  </a:cubicBezTo>
                  <a:cubicBezTo>
                    <a:pt x="2239" y="57"/>
                    <a:pt x="2108" y="57"/>
                    <a:pt x="1989" y="57"/>
                  </a:cubicBezTo>
                  <a:lnTo>
                    <a:pt x="1179" y="57"/>
                  </a:lnTo>
                  <a:cubicBezTo>
                    <a:pt x="1132" y="60"/>
                    <a:pt x="1083" y="61"/>
                    <a:pt x="1035" y="61"/>
                  </a:cubicBezTo>
                  <a:cubicBezTo>
                    <a:pt x="877" y="61"/>
                    <a:pt x="718" y="46"/>
                    <a:pt x="572" y="9"/>
                  </a:cubicBezTo>
                  <a:cubicBezTo>
                    <a:pt x="542" y="3"/>
                    <a:pt x="513"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5"/>
            <p:cNvSpPr/>
            <p:nvPr/>
          </p:nvSpPr>
          <p:spPr>
            <a:xfrm>
              <a:off x="5564075" y="3131250"/>
              <a:ext cx="42300" cy="14000"/>
            </a:xfrm>
            <a:custGeom>
              <a:avLst/>
              <a:gdLst/>
              <a:ahLst/>
              <a:cxnLst/>
              <a:rect l="l" t="t" r="r" b="b"/>
              <a:pathLst>
                <a:path w="1692" h="560" extrusionOk="0">
                  <a:moveTo>
                    <a:pt x="309" y="1"/>
                  </a:moveTo>
                  <a:cubicBezTo>
                    <a:pt x="276" y="1"/>
                    <a:pt x="241" y="5"/>
                    <a:pt x="203" y="9"/>
                  </a:cubicBezTo>
                  <a:cubicBezTo>
                    <a:pt x="72" y="81"/>
                    <a:pt x="1" y="176"/>
                    <a:pt x="36" y="319"/>
                  </a:cubicBezTo>
                  <a:cubicBezTo>
                    <a:pt x="390" y="450"/>
                    <a:pt x="749" y="559"/>
                    <a:pt x="1117" y="559"/>
                  </a:cubicBezTo>
                  <a:cubicBezTo>
                    <a:pt x="1283" y="559"/>
                    <a:pt x="1450" y="537"/>
                    <a:pt x="1620" y="485"/>
                  </a:cubicBezTo>
                  <a:cubicBezTo>
                    <a:pt x="1691" y="390"/>
                    <a:pt x="1691" y="283"/>
                    <a:pt x="1620" y="176"/>
                  </a:cubicBezTo>
                  <a:cubicBezTo>
                    <a:pt x="1286" y="128"/>
                    <a:pt x="953" y="116"/>
                    <a:pt x="620" y="69"/>
                  </a:cubicBezTo>
                  <a:cubicBezTo>
                    <a:pt x="620" y="69"/>
                    <a:pt x="608" y="81"/>
                    <a:pt x="572" y="104"/>
                  </a:cubicBezTo>
                  <a:cubicBezTo>
                    <a:pt x="566" y="107"/>
                    <a:pt x="559" y="109"/>
                    <a:pt x="550" y="109"/>
                  </a:cubicBezTo>
                  <a:cubicBezTo>
                    <a:pt x="526" y="109"/>
                    <a:pt x="495" y="96"/>
                    <a:pt x="477" y="69"/>
                  </a:cubicBezTo>
                  <a:cubicBezTo>
                    <a:pt x="423" y="15"/>
                    <a:pt x="369"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5"/>
            <p:cNvSpPr/>
            <p:nvPr/>
          </p:nvSpPr>
          <p:spPr>
            <a:xfrm>
              <a:off x="5514375" y="3103400"/>
              <a:ext cx="43475" cy="14700"/>
            </a:xfrm>
            <a:custGeom>
              <a:avLst/>
              <a:gdLst/>
              <a:ahLst/>
              <a:cxnLst/>
              <a:rect l="l" t="t" r="r" b="b"/>
              <a:pathLst>
                <a:path w="1739" h="588" extrusionOk="0">
                  <a:moveTo>
                    <a:pt x="925" y="1"/>
                  </a:moveTo>
                  <a:cubicBezTo>
                    <a:pt x="623" y="1"/>
                    <a:pt x="319" y="64"/>
                    <a:pt x="12" y="171"/>
                  </a:cubicBezTo>
                  <a:cubicBezTo>
                    <a:pt x="66" y="255"/>
                    <a:pt x="119" y="283"/>
                    <a:pt x="173" y="283"/>
                  </a:cubicBezTo>
                  <a:cubicBezTo>
                    <a:pt x="264" y="283"/>
                    <a:pt x="356" y="205"/>
                    <a:pt x="453" y="183"/>
                  </a:cubicBezTo>
                  <a:cubicBezTo>
                    <a:pt x="524" y="230"/>
                    <a:pt x="560" y="278"/>
                    <a:pt x="453" y="302"/>
                  </a:cubicBezTo>
                  <a:cubicBezTo>
                    <a:pt x="357" y="504"/>
                    <a:pt x="119" y="445"/>
                    <a:pt x="0" y="587"/>
                  </a:cubicBezTo>
                  <a:lnTo>
                    <a:pt x="1048" y="587"/>
                  </a:lnTo>
                  <a:cubicBezTo>
                    <a:pt x="1167" y="397"/>
                    <a:pt x="1381" y="349"/>
                    <a:pt x="1596" y="290"/>
                  </a:cubicBezTo>
                  <a:cubicBezTo>
                    <a:pt x="1655" y="266"/>
                    <a:pt x="1703" y="218"/>
                    <a:pt x="1739" y="171"/>
                  </a:cubicBezTo>
                  <a:cubicBezTo>
                    <a:pt x="1468" y="52"/>
                    <a:pt x="1197"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5"/>
            <p:cNvSpPr/>
            <p:nvPr/>
          </p:nvSpPr>
          <p:spPr>
            <a:xfrm>
              <a:off x="5387275" y="3014200"/>
              <a:ext cx="39600" cy="10725"/>
            </a:xfrm>
            <a:custGeom>
              <a:avLst/>
              <a:gdLst/>
              <a:ahLst/>
              <a:cxnLst/>
              <a:rect l="l" t="t" r="r" b="b"/>
              <a:pathLst>
                <a:path w="1584" h="429" extrusionOk="0">
                  <a:moveTo>
                    <a:pt x="929" y="0"/>
                  </a:moveTo>
                  <a:cubicBezTo>
                    <a:pt x="808" y="69"/>
                    <a:pt x="686" y="94"/>
                    <a:pt x="565" y="94"/>
                  </a:cubicBezTo>
                  <a:cubicBezTo>
                    <a:pt x="436" y="94"/>
                    <a:pt x="307" y="66"/>
                    <a:pt x="179" y="36"/>
                  </a:cubicBezTo>
                  <a:cubicBezTo>
                    <a:pt x="84" y="107"/>
                    <a:pt x="0" y="167"/>
                    <a:pt x="72" y="298"/>
                  </a:cubicBezTo>
                  <a:cubicBezTo>
                    <a:pt x="304" y="405"/>
                    <a:pt x="542" y="429"/>
                    <a:pt x="782" y="429"/>
                  </a:cubicBezTo>
                  <a:cubicBezTo>
                    <a:pt x="973" y="429"/>
                    <a:pt x="1166" y="414"/>
                    <a:pt x="1357" y="414"/>
                  </a:cubicBezTo>
                  <a:cubicBezTo>
                    <a:pt x="1405" y="414"/>
                    <a:pt x="1453" y="414"/>
                    <a:pt x="1500" y="417"/>
                  </a:cubicBezTo>
                  <a:cubicBezTo>
                    <a:pt x="1584" y="334"/>
                    <a:pt x="1584" y="238"/>
                    <a:pt x="1500" y="155"/>
                  </a:cubicBezTo>
                  <a:cubicBezTo>
                    <a:pt x="1310" y="95"/>
                    <a:pt x="1131" y="48"/>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5"/>
            <p:cNvSpPr/>
            <p:nvPr/>
          </p:nvSpPr>
          <p:spPr>
            <a:xfrm>
              <a:off x="5558425" y="3082050"/>
              <a:ext cx="47350" cy="8675"/>
            </a:xfrm>
            <a:custGeom>
              <a:avLst/>
              <a:gdLst/>
              <a:ahLst/>
              <a:cxnLst/>
              <a:rect l="l" t="t" r="r" b="b"/>
              <a:pathLst>
                <a:path w="1894" h="347" extrusionOk="0">
                  <a:moveTo>
                    <a:pt x="777" y="1"/>
                  </a:moveTo>
                  <a:cubicBezTo>
                    <a:pt x="447" y="1"/>
                    <a:pt x="173" y="48"/>
                    <a:pt x="0" y="144"/>
                  </a:cubicBezTo>
                  <a:cubicBezTo>
                    <a:pt x="433" y="331"/>
                    <a:pt x="850" y="347"/>
                    <a:pt x="1277" y="347"/>
                  </a:cubicBezTo>
                  <a:cubicBezTo>
                    <a:pt x="1367" y="347"/>
                    <a:pt x="1457" y="346"/>
                    <a:pt x="1548" y="346"/>
                  </a:cubicBezTo>
                  <a:cubicBezTo>
                    <a:pt x="1608" y="191"/>
                    <a:pt x="1751" y="179"/>
                    <a:pt x="1893" y="144"/>
                  </a:cubicBezTo>
                  <a:cubicBezTo>
                    <a:pt x="1495" y="48"/>
                    <a:pt x="1108" y="1"/>
                    <a:pt x="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5"/>
            <p:cNvSpPr/>
            <p:nvPr/>
          </p:nvSpPr>
          <p:spPr>
            <a:xfrm>
              <a:off x="5855175" y="2996925"/>
              <a:ext cx="7475" cy="75325"/>
            </a:xfrm>
            <a:custGeom>
              <a:avLst/>
              <a:gdLst/>
              <a:ahLst/>
              <a:cxnLst/>
              <a:rect l="l" t="t" r="r" b="b"/>
              <a:pathLst>
                <a:path w="299" h="3013" extrusionOk="0">
                  <a:moveTo>
                    <a:pt x="287" y="1"/>
                  </a:moveTo>
                  <a:cubicBezTo>
                    <a:pt x="168" y="1"/>
                    <a:pt x="60" y="48"/>
                    <a:pt x="1" y="167"/>
                  </a:cubicBezTo>
                  <a:cubicBezTo>
                    <a:pt x="168" y="382"/>
                    <a:pt x="144" y="655"/>
                    <a:pt x="144" y="917"/>
                  </a:cubicBezTo>
                  <a:cubicBezTo>
                    <a:pt x="156" y="1453"/>
                    <a:pt x="156" y="1977"/>
                    <a:pt x="156" y="2501"/>
                  </a:cubicBezTo>
                  <a:cubicBezTo>
                    <a:pt x="156" y="2679"/>
                    <a:pt x="120" y="2882"/>
                    <a:pt x="299" y="3013"/>
                  </a:cubicBezTo>
                  <a:cubicBezTo>
                    <a:pt x="299" y="2013"/>
                    <a:pt x="287" y="1013"/>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5"/>
            <p:cNvSpPr/>
            <p:nvPr/>
          </p:nvSpPr>
          <p:spPr>
            <a:xfrm>
              <a:off x="5898350" y="3148675"/>
              <a:ext cx="42875" cy="12575"/>
            </a:xfrm>
            <a:custGeom>
              <a:avLst/>
              <a:gdLst/>
              <a:ahLst/>
              <a:cxnLst/>
              <a:rect l="l" t="t" r="r" b="b"/>
              <a:pathLst>
                <a:path w="1715" h="503" extrusionOk="0">
                  <a:moveTo>
                    <a:pt x="445" y="1"/>
                  </a:moveTo>
                  <a:cubicBezTo>
                    <a:pt x="300" y="1"/>
                    <a:pt x="153" y="36"/>
                    <a:pt x="0" y="134"/>
                  </a:cubicBezTo>
                  <a:cubicBezTo>
                    <a:pt x="48" y="229"/>
                    <a:pt x="107" y="300"/>
                    <a:pt x="155" y="384"/>
                  </a:cubicBezTo>
                  <a:cubicBezTo>
                    <a:pt x="655" y="491"/>
                    <a:pt x="1191" y="491"/>
                    <a:pt x="1715" y="503"/>
                  </a:cubicBezTo>
                  <a:cubicBezTo>
                    <a:pt x="1667" y="419"/>
                    <a:pt x="1631" y="348"/>
                    <a:pt x="1584" y="253"/>
                  </a:cubicBezTo>
                  <a:cubicBezTo>
                    <a:pt x="1194" y="253"/>
                    <a:pt x="830"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5"/>
            <p:cNvSpPr/>
            <p:nvPr/>
          </p:nvSpPr>
          <p:spPr>
            <a:xfrm>
              <a:off x="5254800" y="3006575"/>
              <a:ext cx="23550" cy="32650"/>
            </a:xfrm>
            <a:custGeom>
              <a:avLst/>
              <a:gdLst/>
              <a:ahLst/>
              <a:cxnLst/>
              <a:rect l="l" t="t" r="r" b="b"/>
              <a:pathLst>
                <a:path w="942" h="1306" extrusionOk="0">
                  <a:moveTo>
                    <a:pt x="297" y="0"/>
                  </a:moveTo>
                  <a:cubicBezTo>
                    <a:pt x="267" y="0"/>
                    <a:pt x="232" y="9"/>
                    <a:pt x="191" y="31"/>
                  </a:cubicBezTo>
                  <a:cubicBezTo>
                    <a:pt x="13" y="269"/>
                    <a:pt x="1" y="508"/>
                    <a:pt x="191" y="746"/>
                  </a:cubicBezTo>
                  <a:cubicBezTo>
                    <a:pt x="382" y="1008"/>
                    <a:pt x="549" y="1293"/>
                    <a:pt x="942" y="1305"/>
                  </a:cubicBezTo>
                  <a:cubicBezTo>
                    <a:pt x="727" y="1127"/>
                    <a:pt x="775" y="936"/>
                    <a:pt x="918" y="746"/>
                  </a:cubicBezTo>
                  <a:lnTo>
                    <a:pt x="918" y="627"/>
                  </a:lnTo>
                  <a:cubicBezTo>
                    <a:pt x="858" y="531"/>
                    <a:pt x="763" y="484"/>
                    <a:pt x="656" y="412"/>
                  </a:cubicBezTo>
                  <a:cubicBezTo>
                    <a:pt x="572" y="353"/>
                    <a:pt x="537" y="281"/>
                    <a:pt x="501" y="198"/>
                  </a:cubicBezTo>
                  <a:cubicBezTo>
                    <a:pt x="446" y="106"/>
                    <a:pt x="398"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5"/>
            <p:cNvSpPr/>
            <p:nvPr/>
          </p:nvSpPr>
          <p:spPr>
            <a:xfrm>
              <a:off x="5606050" y="3032000"/>
              <a:ext cx="46150" cy="8700"/>
            </a:xfrm>
            <a:custGeom>
              <a:avLst/>
              <a:gdLst/>
              <a:ahLst/>
              <a:cxnLst/>
              <a:rect l="l" t="t" r="r" b="b"/>
              <a:pathLst>
                <a:path w="1846" h="348" extrusionOk="0">
                  <a:moveTo>
                    <a:pt x="1057" y="1"/>
                  </a:moveTo>
                  <a:cubicBezTo>
                    <a:pt x="824" y="1"/>
                    <a:pt x="589" y="27"/>
                    <a:pt x="358" y="38"/>
                  </a:cubicBezTo>
                  <a:cubicBezTo>
                    <a:pt x="358" y="47"/>
                    <a:pt x="352" y="55"/>
                    <a:pt x="335" y="55"/>
                  </a:cubicBezTo>
                  <a:cubicBezTo>
                    <a:pt x="329" y="55"/>
                    <a:pt x="320" y="54"/>
                    <a:pt x="310" y="50"/>
                  </a:cubicBezTo>
                  <a:cubicBezTo>
                    <a:pt x="286" y="50"/>
                    <a:pt x="250" y="38"/>
                    <a:pt x="215" y="14"/>
                  </a:cubicBezTo>
                  <a:lnTo>
                    <a:pt x="72" y="14"/>
                  </a:lnTo>
                  <a:cubicBezTo>
                    <a:pt x="0" y="62"/>
                    <a:pt x="0" y="110"/>
                    <a:pt x="72" y="169"/>
                  </a:cubicBezTo>
                  <a:cubicBezTo>
                    <a:pt x="631" y="348"/>
                    <a:pt x="1215" y="288"/>
                    <a:pt x="1798" y="324"/>
                  </a:cubicBezTo>
                  <a:lnTo>
                    <a:pt x="1798" y="264"/>
                  </a:lnTo>
                  <a:cubicBezTo>
                    <a:pt x="1846" y="217"/>
                    <a:pt x="1846" y="169"/>
                    <a:pt x="1786" y="133"/>
                  </a:cubicBezTo>
                  <a:cubicBezTo>
                    <a:pt x="1548" y="30"/>
                    <a:pt x="1303"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5"/>
            <p:cNvSpPr/>
            <p:nvPr/>
          </p:nvSpPr>
          <p:spPr>
            <a:xfrm>
              <a:off x="5682550" y="3204400"/>
              <a:ext cx="41700" cy="15350"/>
            </a:xfrm>
            <a:custGeom>
              <a:avLst/>
              <a:gdLst/>
              <a:ahLst/>
              <a:cxnLst/>
              <a:rect l="l" t="t" r="r" b="b"/>
              <a:pathLst>
                <a:path w="1668" h="614" extrusionOk="0">
                  <a:moveTo>
                    <a:pt x="619" y="0"/>
                  </a:moveTo>
                  <a:cubicBezTo>
                    <a:pt x="596" y="12"/>
                    <a:pt x="572" y="36"/>
                    <a:pt x="560" y="48"/>
                  </a:cubicBezTo>
                  <a:cubicBezTo>
                    <a:pt x="453" y="107"/>
                    <a:pt x="334" y="84"/>
                    <a:pt x="226" y="95"/>
                  </a:cubicBezTo>
                  <a:cubicBezTo>
                    <a:pt x="167" y="95"/>
                    <a:pt x="107" y="107"/>
                    <a:pt x="60" y="143"/>
                  </a:cubicBezTo>
                  <a:cubicBezTo>
                    <a:pt x="48" y="155"/>
                    <a:pt x="24" y="167"/>
                    <a:pt x="0" y="203"/>
                  </a:cubicBezTo>
                  <a:cubicBezTo>
                    <a:pt x="36" y="393"/>
                    <a:pt x="179" y="441"/>
                    <a:pt x="334" y="476"/>
                  </a:cubicBezTo>
                  <a:cubicBezTo>
                    <a:pt x="600" y="512"/>
                    <a:pt x="866" y="614"/>
                    <a:pt x="1143" y="614"/>
                  </a:cubicBezTo>
                  <a:cubicBezTo>
                    <a:pt x="1237" y="614"/>
                    <a:pt x="1332" y="602"/>
                    <a:pt x="1429" y="572"/>
                  </a:cubicBezTo>
                  <a:cubicBezTo>
                    <a:pt x="1667" y="453"/>
                    <a:pt x="1655" y="298"/>
                    <a:pt x="1465" y="155"/>
                  </a:cubicBezTo>
                  <a:cubicBezTo>
                    <a:pt x="1191" y="0"/>
                    <a:pt x="917"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5"/>
            <p:cNvSpPr/>
            <p:nvPr/>
          </p:nvSpPr>
          <p:spPr>
            <a:xfrm>
              <a:off x="6045375" y="3189975"/>
              <a:ext cx="54800" cy="7900"/>
            </a:xfrm>
            <a:custGeom>
              <a:avLst/>
              <a:gdLst/>
              <a:ahLst/>
              <a:cxnLst/>
              <a:rect l="l" t="t" r="r" b="b"/>
              <a:pathLst>
                <a:path w="2192" h="316" extrusionOk="0">
                  <a:moveTo>
                    <a:pt x="1558" y="1"/>
                  </a:moveTo>
                  <a:cubicBezTo>
                    <a:pt x="1426" y="1"/>
                    <a:pt x="1292" y="9"/>
                    <a:pt x="1160" y="9"/>
                  </a:cubicBezTo>
                  <a:cubicBezTo>
                    <a:pt x="1115" y="9"/>
                    <a:pt x="1070" y="8"/>
                    <a:pt x="1025" y="6"/>
                  </a:cubicBezTo>
                  <a:cubicBezTo>
                    <a:pt x="891" y="128"/>
                    <a:pt x="741" y="156"/>
                    <a:pt x="585" y="156"/>
                  </a:cubicBezTo>
                  <a:cubicBezTo>
                    <a:pt x="462" y="156"/>
                    <a:pt x="335" y="139"/>
                    <a:pt x="210" y="139"/>
                  </a:cubicBezTo>
                  <a:cubicBezTo>
                    <a:pt x="139" y="139"/>
                    <a:pt x="69" y="144"/>
                    <a:pt x="1" y="160"/>
                  </a:cubicBezTo>
                  <a:cubicBezTo>
                    <a:pt x="308" y="289"/>
                    <a:pt x="624" y="302"/>
                    <a:pt x="938" y="302"/>
                  </a:cubicBezTo>
                  <a:cubicBezTo>
                    <a:pt x="1016" y="302"/>
                    <a:pt x="1095" y="301"/>
                    <a:pt x="1173" y="301"/>
                  </a:cubicBezTo>
                  <a:cubicBezTo>
                    <a:pt x="1303" y="301"/>
                    <a:pt x="1433" y="303"/>
                    <a:pt x="1561" y="315"/>
                  </a:cubicBezTo>
                  <a:cubicBezTo>
                    <a:pt x="1668" y="303"/>
                    <a:pt x="1787" y="303"/>
                    <a:pt x="1894" y="280"/>
                  </a:cubicBezTo>
                  <a:cubicBezTo>
                    <a:pt x="1965" y="196"/>
                    <a:pt x="2120" y="268"/>
                    <a:pt x="2192" y="149"/>
                  </a:cubicBezTo>
                  <a:cubicBezTo>
                    <a:pt x="1989" y="24"/>
                    <a:pt x="1775"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5"/>
            <p:cNvSpPr/>
            <p:nvPr/>
          </p:nvSpPr>
          <p:spPr>
            <a:xfrm>
              <a:off x="5561700" y="3162725"/>
              <a:ext cx="30900" cy="17100"/>
            </a:xfrm>
            <a:custGeom>
              <a:avLst/>
              <a:gdLst/>
              <a:ahLst/>
              <a:cxnLst/>
              <a:rect l="l" t="t" r="r" b="b"/>
              <a:pathLst>
                <a:path w="1236" h="684" extrusionOk="0">
                  <a:moveTo>
                    <a:pt x="107" y="0"/>
                  </a:moveTo>
                  <a:cubicBezTo>
                    <a:pt x="60" y="48"/>
                    <a:pt x="12" y="107"/>
                    <a:pt x="0" y="179"/>
                  </a:cubicBezTo>
                  <a:cubicBezTo>
                    <a:pt x="0" y="262"/>
                    <a:pt x="0" y="322"/>
                    <a:pt x="12" y="393"/>
                  </a:cubicBezTo>
                  <a:cubicBezTo>
                    <a:pt x="48" y="465"/>
                    <a:pt x="72" y="524"/>
                    <a:pt x="131" y="572"/>
                  </a:cubicBezTo>
                  <a:cubicBezTo>
                    <a:pt x="260" y="642"/>
                    <a:pt x="383" y="683"/>
                    <a:pt x="500" y="683"/>
                  </a:cubicBezTo>
                  <a:cubicBezTo>
                    <a:pt x="621" y="683"/>
                    <a:pt x="737" y="639"/>
                    <a:pt x="846" y="536"/>
                  </a:cubicBezTo>
                  <a:cubicBezTo>
                    <a:pt x="893" y="500"/>
                    <a:pt x="929" y="453"/>
                    <a:pt x="965" y="405"/>
                  </a:cubicBezTo>
                  <a:cubicBezTo>
                    <a:pt x="993" y="409"/>
                    <a:pt x="1019" y="411"/>
                    <a:pt x="1041" y="411"/>
                  </a:cubicBezTo>
                  <a:cubicBezTo>
                    <a:pt x="1235" y="411"/>
                    <a:pt x="1215" y="279"/>
                    <a:pt x="1119" y="119"/>
                  </a:cubicBezTo>
                  <a:cubicBezTo>
                    <a:pt x="774" y="107"/>
                    <a:pt x="429" y="119"/>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5"/>
            <p:cNvSpPr/>
            <p:nvPr/>
          </p:nvSpPr>
          <p:spPr>
            <a:xfrm>
              <a:off x="5695950" y="3074600"/>
              <a:ext cx="43175" cy="10900"/>
            </a:xfrm>
            <a:custGeom>
              <a:avLst/>
              <a:gdLst/>
              <a:ahLst/>
              <a:cxnLst/>
              <a:rect l="l" t="t" r="r" b="b"/>
              <a:pathLst>
                <a:path w="1727" h="436" extrusionOk="0">
                  <a:moveTo>
                    <a:pt x="101" y="1"/>
                  </a:moveTo>
                  <a:cubicBezTo>
                    <a:pt x="87" y="1"/>
                    <a:pt x="73" y="1"/>
                    <a:pt x="60" y="1"/>
                  </a:cubicBezTo>
                  <a:cubicBezTo>
                    <a:pt x="0" y="49"/>
                    <a:pt x="0" y="96"/>
                    <a:pt x="60" y="156"/>
                  </a:cubicBezTo>
                  <a:cubicBezTo>
                    <a:pt x="525" y="315"/>
                    <a:pt x="981" y="436"/>
                    <a:pt x="1461" y="436"/>
                  </a:cubicBezTo>
                  <a:cubicBezTo>
                    <a:pt x="1521" y="436"/>
                    <a:pt x="1582" y="434"/>
                    <a:pt x="1643" y="430"/>
                  </a:cubicBezTo>
                  <a:cubicBezTo>
                    <a:pt x="1726" y="358"/>
                    <a:pt x="1726" y="287"/>
                    <a:pt x="1631" y="215"/>
                  </a:cubicBezTo>
                  <a:cubicBezTo>
                    <a:pt x="1121" y="215"/>
                    <a:pt x="622"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5"/>
            <p:cNvSpPr/>
            <p:nvPr/>
          </p:nvSpPr>
          <p:spPr>
            <a:xfrm>
              <a:off x="6012350" y="3250125"/>
              <a:ext cx="44375" cy="15275"/>
            </a:xfrm>
            <a:custGeom>
              <a:avLst/>
              <a:gdLst/>
              <a:ahLst/>
              <a:cxnLst/>
              <a:rect l="l" t="t" r="r" b="b"/>
              <a:pathLst>
                <a:path w="1775" h="611" extrusionOk="0">
                  <a:moveTo>
                    <a:pt x="131" y="0"/>
                  </a:moveTo>
                  <a:cubicBezTo>
                    <a:pt x="100" y="0"/>
                    <a:pt x="68" y="6"/>
                    <a:pt x="36" y="17"/>
                  </a:cubicBezTo>
                  <a:cubicBezTo>
                    <a:pt x="12" y="76"/>
                    <a:pt x="0" y="148"/>
                    <a:pt x="24" y="207"/>
                  </a:cubicBezTo>
                  <a:cubicBezTo>
                    <a:pt x="119" y="314"/>
                    <a:pt x="227" y="386"/>
                    <a:pt x="358" y="433"/>
                  </a:cubicBezTo>
                  <a:cubicBezTo>
                    <a:pt x="441" y="469"/>
                    <a:pt x="536" y="481"/>
                    <a:pt x="643" y="493"/>
                  </a:cubicBezTo>
                  <a:cubicBezTo>
                    <a:pt x="834" y="493"/>
                    <a:pt x="1012" y="529"/>
                    <a:pt x="1203" y="588"/>
                  </a:cubicBezTo>
                  <a:cubicBezTo>
                    <a:pt x="1275" y="601"/>
                    <a:pt x="1350" y="611"/>
                    <a:pt x="1425" y="611"/>
                  </a:cubicBezTo>
                  <a:cubicBezTo>
                    <a:pt x="1487" y="611"/>
                    <a:pt x="1549" y="604"/>
                    <a:pt x="1608" y="588"/>
                  </a:cubicBezTo>
                  <a:cubicBezTo>
                    <a:pt x="1667" y="552"/>
                    <a:pt x="1727" y="529"/>
                    <a:pt x="1774" y="469"/>
                  </a:cubicBezTo>
                  <a:lnTo>
                    <a:pt x="1774" y="410"/>
                  </a:lnTo>
                  <a:lnTo>
                    <a:pt x="1774" y="350"/>
                  </a:lnTo>
                  <a:cubicBezTo>
                    <a:pt x="1751" y="255"/>
                    <a:pt x="1667" y="243"/>
                    <a:pt x="1632" y="219"/>
                  </a:cubicBezTo>
                  <a:cubicBezTo>
                    <a:pt x="1616" y="187"/>
                    <a:pt x="1594" y="177"/>
                    <a:pt x="1568" y="177"/>
                  </a:cubicBezTo>
                  <a:cubicBezTo>
                    <a:pt x="1555" y="177"/>
                    <a:pt x="1540" y="179"/>
                    <a:pt x="1524" y="183"/>
                  </a:cubicBezTo>
                  <a:cubicBezTo>
                    <a:pt x="1334" y="76"/>
                    <a:pt x="1108" y="171"/>
                    <a:pt x="917" y="76"/>
                  </a:cubicBezTo>
                  <a:cubicBezTo>
                    <a:pt x="774" y="31"/>
                    <a:pt x="635" y="14"/>
                    <a:pt x="492" y="14"/>
                  </a:cubicBezTo>
                  <a:cubicBezTo>
                    <a:pt x="410" y="14"/>
                    <a:pt x="326" y="20"/>
                    <a:pt x="238" y="29"/>
                  </a:cubicBezTo>
                  <a:cubicBezTo>
                    <a:pt x="206" y="9"/>
                    <a:pt x="169"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5"/>
            <p:cNvSpPr/>
            <p:nvPr/>
          </p:nvSpPr>
          <p:spPr>
            <a:xfrm>
              <a:off x="5553950" y="3027000"/>
              <a:ext cx="40225" cy="9250"/>
            </a:xfrm>
            <a:custGeom>
              <a:avLst/>
              <a:gdLst/>
              <a:ahLst/>
              <a:cxnLst/>
              <a:rect l="l" t="t" r="r" b="b"/>
              <a:pathLst>
                <a:path w="1609" h="370" extrusionOk="0">
                  <a:moveTo>
                    <a:pt x="809" y="0"/>
                  </a:moveTo>
                  <a:cubicBezTo>
                    <a:pt x="539" y="0"/>
                    <a:pt x="269" y="60"/>
                    <a:pt x="1" y="167"/>
                  </a:cubicBezTo>
                  <a:cubicBezTo>
                    <a:pt x="351" y="187"/>
                    <a:pt x="665" y="359"/>
                    <a:pt x="1013" y="359"/>
                  </a:cubicBezTo>
                  <a:cubicBezTo>
                    <a:pt x="1068" y="359"/>
                    <a:pt x="1123" y="355"/>
                    <a:pt x="1179" y="345"/>
                  </a:cubicBezTo>
                  <a:cubicBezTo>
                    <a:pt x="1299" y="226"/>
                    <a:pt x="1501" y="369"/>
                    <a:pt x="1608" y="191"/>
                  </a:cubicBezTo>
                  <a:cubicBezTo>
                    <a:pt x="1346" y="60"/>
                    <a:pt x="1078"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5"/>
            <p:cNvSpPr/>
            <p:nvPr/>
          </p:nvSpPr>
          <p:spPr>
            <a:xfrm>
              <a:off x="6142125" y="3201100"/>
              <a:ext cx="42250" cy="9900"/>
            </a:xfrm>
            <a:custGeom>
              <a:avLst/>
              <a:gdLst/>
              <a:ahLst/>
              <a:cxnLst/>
              <a:rect l="l" t="t" r="r" b="b"/>
              <a:pathLst>
                <a:path w="1690" h="396" extrusionOk="0">
                  <a:moveTo>
                    <a:pt x="889" y="1"/>
                  </a:moveTo>
                  <a:cubicBezTo>
                    <a:pt x="883" y="1"/>
                    <a:pt x="876" y="1"/>
                    <a:pt x="870" y="1"/>
                  </a:cubicBezTo>
                  <a:cubicBezTo>
                    <a:pt x="754" y="134"/>
                    <a:pt x="613" y="161"/>
                    <a:pt x="466" y="161"/>
                  </a:cubicBezTo>
                  <a:cubicBezTo>
                    <a:pt x="370" y="161"/>
                    <a:pt x="272" y="149"/>
                    <a:pt x="176" y="149"/>
                  </a:cubicBezTo>
                  <a:cubicBezTo>
                    <a:pt x="116" y="149"/>
                    <a:pt x="57" y="154"/>
                    <a:pt x="0" y="168"/>
                  </a:cubicBezTo>
                  <a:cubicBezTo>
                    <a:pt x="489" y="358"/>
                    <a:pt x="1001" y="335"/>
                    <a:pt x="1501" y="394"/>
                  </a:cubicBezTo>
                  <a:cubicBezTo>
                    <a:pt x="1511" y="395"/>
                    <a:pt x="1522" y="396"/>
                    <a:pt x="1532" y="396"/>
                  </a:cubicBezTo>
                  <a:cubicBezTo>
                    <a:pt x="1623" y="396"/>
                    <a:pt x="1690" y="347"/>
                    <a:pt x="1679" y="239"/>
                  </a:cubicBezTo>
                  <a:cubicBezTo>
                    <a:pt x="1669" y="154"/>
                    <a:pt x="1601" y="69"/>
                    <a:pt x="1518" y="69"/>
                  </a:cubicBezTo>
                  <a:cubicBezTo>
                    <a:pt x="1509" y="69"/>
                    <a:pt x="1499" y="70"/>
                    <a:pt x="1489" y="73"/>
                  </a:cubicBezTo>
                  <a:cubicBezTo>
                    <a:pt x="1438" y="93"/>
                    <a:pt x="1390" y="101"/>
                    <a:pt x="1345" y="101"/>
                  </a:cubicBezTo>
                  <a:cubicBezTo>
                    <a:pt x="1181" y="101"/>
                    <a:pt x="1041"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5"/>
            <p:cNvSpPr/>
            <p:nvPr/>
          </p:nvSpPr>
          <p:spPr>
            <a:xfrm>
              <a:off x="5491450" y="3153125"/>
              <a:ext cx="37825" cy="16525"/>
            </a:xfrm>
            <a:custGeom>
              <a:avLst/>
              <a:gdLst/>
              <a:ahLst/>
              <a:cxnLst/>
              <a:rect l="l" t="t" r="r" b="b"/>
              <a:pathLst>
                <a:path w="1513" h="661" extrusionOk="0">
                  <a:moveTo>
                    <a:pt x="289" y="0"/>
                  </a:moveTo>
                  <a:cubicBezTo>
                    <a:pt x="221" y="0"/>
                    <a:pt x="149" y="15"/>
                    <a:pt x="72" y="27"/>
                  </a:cubicBezTo>
                  <a:cubicBezTo>
                    <a:pt x="12" y="87"/>
                    <a:pt x="0" y="170"/>
                    <a:pt x="12" y="241"/>
                  </a:cubicBezTo>
                  <a:cubicBezTo>
                    <a:pt x="24" y="313"/>
                    <a:pt x="72" y="372"/>
                    <a:pt x="119" y="432"/>
                  </a:cubicBezTo>
                  <a:cubicBezTo>
                    <a:pt x="143" y="468"/>
                    <a:pt x="179" y="480"/>
                    <a:pt x="203" y="503"/>
                  </a:cubicBezTo>
                  <a:cubicBezTo>
                    <a:pt x="262" y="551"/>
                    <a:pt x="322" y="575"/>
                    <a:pt x="405" y="611"/>
                  </a:cubicBezTo>
                  <a:cubicBezTo>
                    <a:pt x="523" y="643"/>
                    <a:pt x="638" y="660"/>
                    <a:pt x="753" y="660"/>
                  </a:cubicBezTo>
                  <a:cubicBezTo>
                    <a:pt x="894" y="660"/>
                    <a:pt x="1035" y="634"/>
                    <a:pt x="1179" y="575"/>
                  </a:cubicBezTo>
                  <a:cubicBezTo>
                    <a:pt x="1513" y="313"/>
                    <a:pt x="1382" y="182"/>
                    <a:pt x="1060" y="75"/>
                  </a:cubicBezTo>
                  <a:cubicBezTo>
                    <a:pt x="1048" y="71"/>
                    <a:pt x="1035" y="69"/>
                    <a:pt x="1021" y="69"/>
                  </a:cubicBezTo>
                  <a:cubicBezTo>
                    <a:pt x="994" y="69"/>
                    <a:pt x="965" y="75"/>
                    <a:pt x="941" y="75"/>
                  </a:cubicBezTo>
                  <a:cubicBezTo>
                    <a:pt x="917" y="93"/>
                    <a:pt x="890" y="102"/>
                    <a:pt x="861" y="102"/>
                  </a:cubicBezTo>
                  <a:cubicBezTo>
                    <a:pt x="831" y="102"/>
                    <a:pt x="798" y="93"/>
                    <a:pt x="762" y="75"/>
                  </a:cubicBezTo>
                  <a:lnTo>
                    <a:pt x="643" y="75"/>
                  </a:lnTo>
                  <a:cubicBezTo>
                    <a:pt x="614" y="99"/>
                    <a:pt x="587" y="110"/>
                    <a:pt x="560" y="110"/>
                  </a:cubicBezTo>
                  <a:cubicBezTo>
                    <a:pt x="533" y="110"/>
                    <a:pt x="506" y="99"/>
                    <a:pt x="477" y="75"/>
                  </a:cubicBezTo>
                  <a:lnTo>
                    <a:pt x="489" y="63"/>
                  </a:lnTo>
                  <a:cubicBezTo>
                    <a:pt x="423" y="15"/>
                    <a:pt x="358"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5"/>
            <p:cNvSpPr/>
            <p:nvPr/>
          </p:nvSpPr>
          <p:spPr>
            <a:xfrm>
              <a:off x="5595925" y="3169450"/>
              <a:ext cx="29750" cy="12650"/>
            </a:xfrm>
            <a:custGeom>
              <a:avLst/>
              <a:gdLst/>
              <a:ahLst/>
              <a:cxnLst/>
              <a:rect l="l" t="t" r="r" b="b"/>
              <a:pathLst>
                <a:path w="1190" h="506" extrusionOk="0">
                  <a:moveTo>
                    <a:pt x="644" y="0"/>
                  </a:moveTo>
                  <a:cubicBezTo>
                    <a:pt x="549" y="0"/>
                    <a:pt x="451" y="24"/>
                    <a:pt x="346" y="89"/>
                  </a:cubicBezTo>
                  <a:cubicBezTo>
                    <a:pt x="310" y="89"/>
                    <a:pt x="298" y="112"/>
                    <a:pt x="274" y="112"/>
                  </a:cubicBezTo>
                  <a:cubicBezTo>
                    <a:pt x="191" y="124"/>
                    <a:pt x="120" y="136"/>
                    <a:pt x="60" y="184"/>
                  </a:cubicBezTo>
                  <a:cubicBezTo>
                    <a:pt x="12" y="208"/>
                    <a:pt x="1" y="243"/>
                    <a:pt x="1" y="303"/>
                  </a:cubicBezTo>
                  <a:cubicBezTo>
                    <a:pt x="286" y="505"/>
                    <a:pt x="632" y="362"/>
                    <a:pt x="941" y="470"/>
                  </a:cubicBezTo>
                  <a:cubicBezTo>
                    <a:pt x="964" y="479"/>
                    <a:pt x="986" y="483"/>
                    <a:pt x="1005" y="483"/>
                  </a:cubicBezTo>
                  <a:cubicBezTo>
                    <a:pt x="1137" y="483"/>
                    <a:pt x="1190" y="292"/>
                    <a:pt x="1179" y="136"/>
                  </a:cubicBezTo>
                  <a:cubicBezTo>
                    <a:pt x="998" y="89"/>
                    <a:pt x="828" y="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5"/>
            <p:cNvSpPr/>
            <p:nvPr/>
          </p:nvSpPr>
          <p:spPr>
            <a:xfrm>
              <a:off x="5553075" y="3107650"/>
              <a:ext cx="36625" cy="12800"/>
            </a:xfrm>
            <a:custGeom>
              <a:avLst/>
              <a:gdLst/>
              <a:ahLst/>
              <a:cxnLst/>
              <a:rect l="l" t="t" r="r" b="b"/>
              <a:pathLst>
                <a:path w="1465" h="512" extrusionOk="0">
                  <a:moveTo>
                    <a:pt x="179" y="1"/>
                  </a:moveTo>
                  <a:cubicBezTo>
                    <a:pt x="143" y="13"/>
                    <a:pt x="83" y="13"/>
                    <a:pt x="36" y="36"/>
                  </a:cubicBezTo>
                  <a:cubicBezTo>
                    <a:pt x="0" y="96"/>
                    <a:pt x="0" y="155"/>
                    <a:pt x="12" y="215"/>
                  </a:cubicBezTo>
                  <a:cubicBezTo>
                    <a:pt x="95" y="334"/>
                    <a:pt x="226" y="346"/>
                    <a:pt x="310" y="453"/>
                  </a:cubicBezTo>
                  <a:cubicBezTo>
                    <a:pt x="333" y="465"/>
                    <a:pt x="360" y="471"/>
                    <a:pt x="387" y="471"/>
                  </a:cubicBezTo>
                  <a:cubicBezTo>
                    <a:pt x="414" y="471"/>
                    <a:pt x="441" y="465"/>
                    <a:pt x="464" y="453"/>
                  </a:cubicBezTo>
                  <a:cubicBezTo>
                    <a:pt x="488" y="441"/>
                    <a:pt x="509" y="435"/>
                    <a:pt x="530" y="435"/>
                  </a:cubicBezTo>
                  <a:cubicBezTo>
                    <a:pt x="551" y="435"/>
                    <a:pt x="572" y="441"/>
                    <a:pt x="595" y="453"/>
                  </a:cubicBezTo>
                  <a:cubicBezTo>
                    <a:pt x="643" y="483"/>
                    <a:pt x="688" y="498"/>
                    <a:pt x="734" y="498"/>
                  </a:cubicBezTo>
                  <a:cubicBezTo>
                    <a:pt x="780" y="498"/>
                    <a:pt x="827" y="483"/>
                    <a:pt x="881" y="453"/>
                  </a:cubicBezTo>
                  <a:cubicBezTo>
                    <a:pt x="911" y="441"/>
                    <a:pt x="938" y="435"/>
                    <a:pt x="963" y="435"/>
                  </a:cubicBezTo>
                  <a:cubicBezTo>
                    <a:pt x="988" y="435"/>
                    <a:pt x="1012" y="441"/>
                    <a:pt x="1036" y="453"/>
                  </a:cubicBezTo>
                  <a:cubicBezTo>
                    <a:pt x="1105" y="488"/>
                    <a:pt x="1177" y="511"/>
                    <a:pt x="1248" y="511"/>
                  </a:cubicBezTo>
                  <a:cubicBezTo>
                    <a:pt x="1323" y="511"/>
                    <a:pt x="1397" y="485"/>
                    <a:pt x="1464" y="417"/>
                  </a:cubicBezTo>
                  <a:cubicBezTo>
                    <a:pt x="1464" y="273"/>
                    <a:pt x="1411" y="120"/>
                    <a:pt x="1296" y="120"/>
                  </a:cubicBezTo>
                  <a:cubicBezTo>
                    <a:pt x="1278" y="120"/>
                    <a:pt x="1259" y="124"/>
                    <a:pt x="1238" y="132"/>
                  </a:cubicBezTo>
                  <a:cubicBezTo>
                    <a:pt x="1127" y="184"/>
                    <a:pt x="1019" y="205"/>
                    <a:pt x="914" y="205"/>
                  </a:cubicBezTo>
                  <a:cubicBezTo>
                    <a:pt x="661" y="205"/>
                    <a:pt x="423" y="8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5"/>
            <p:cNvSpPr/>
            <p:nvPr/>
          </p:nvSpPr>
          <p:spPr>
            <a:xfrm>
              <a:off x="6217425" y="3248175"/>
              <a:ext cx="43200" cy="10700"/>
            </a:xfrm>
            <a:custGeom>
              <a:avLst/>
              <a:gdLst/>
              <a:ahLst/>
              <a:cxnLst/>
              <a:rect l="l" t="t" r="r" b="b"/>
              <a:pathLst>
                <a:path w="1728" h="428" extrusionOk="0">
                  <a:moveTo>
                    <a:pt x="1023" y="1"/>
                  </a:moveTo>
                  <a:cubicBezTo>
                    <a:pt x="975" y="1"/>
                    <a:pt x="922" y="36"/>
                    <a:pt x="870" y="95"/>
                  </a:cubicBezTo>
                  <a:cubicBezTo>
                    <a:pt x="804" y="143"/>
                    <a:pt x="729" y="154"/>
                    <a:pt x="652" y="154"/>
                  </a:cubicBezTo>
                  <a:cubicBezTo>
                    <a:pt x="581" y="154"/>
                    <a:pt x="508" y="144"/>
                    <a:pt x="436" y="144"/>
                  </a:cubicBezTo>
                  <a:cubicBezTo>
                    <a:pt x="332" y="144"/>
                    <a:pt x="231" y="164"/>
                    <a:pt x="144" y="261"/>
                  </a:cubicBezTo>
                  <a:cubicBezTo>
                    <a:pt x="96" y="261"/>
                    <a:pt x="36" y="273"/>
                    <a:pt x="1" y="297"/>
                  </a:cubicBezTo>
                  <a:cubicBezTo>
                    <a:pt x="214" y="392"/>
                    <a:pt x="425" y="427"/>
                    <a:pt x="639" y="427"/>
                  </a:cubicBezTo>
                  <a:cubicBezTo>
                    <a:pt x="988" y="427"/>
                    <a:pt x="1344" y="335"/>
                    <a:pt x="1727" y="261"/>
                  </a:cubicBezTo>
                  <a:cubicBezTo>
                    <a:pt x="1623" y="145"/>
                    <a:pt x="1522" y="120"/>
                    <a:pt x="1424" y="120"/>
                  </a:cubicBezTo>
                  <a:cubicBezTo>
                    <a:pt x="1351" y="120"/>
                    <a:pt x="1279" y="134"/>
                    <a:pt x="1210" y="134"/>
                  </a:cubicBezTo>
                  <a:cubicBezTo>
                    <a:pt x="1192" y="134"/>
                    <a:pt x="1174" y="133"/>
                    <a:pt x="1156" y="130"/>
                  </a:cubicBezTo>
                  <a:cubicBezTo>
                    <a:pt x="1119" y="39"/>
                    <a:pt x="1074" y="1"/>
                    <a:pt x="1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5"/>
            <p:cNvSpPr/>
            <p:nvPr/>
          </p:nvSpPr>
          <p:spPr>
            <a:xfrm>
              <a:off x="5362100" y="3141000"/>
              <a:ext cx="32325" cy="14725"/>
            </a:xfrm>
            <a:custGeom>
              <a:avLst/>
              <a:gdLst/>
              <a:ahLst/>
              <a:cxnLst/>
              <a:rect l="l" t="t" r="r" b="b"/>
              <a:pathLst>
                <a:path w="1293" h="589" extrusionOk="0">
                  <a:moveTo>
                    <a:pt x="829" y="0"/>
                  </a:moveTo>
                  <a:cubicBezTo>
                    <a:pt x="756" y="73"/>
                    <a:pt x="666" y="83"/>
                    <a:pt x="575" y="83"/>
                  </a:cubicBezTo>
                  <a:cubicBezTo>
                    <a:pt x="536" y="83"/>
                    <a:pt x="497" y="81"/>
                    <a:pt x="459" y="81"/>
                  </a:cubicBezTo>
                  <a:cubicBezTo>
                    <a:pt x="439" y="81"/>
                    <a:pt x="419" y="82"/>
                    <a:pt x="400" y="84"/>
                  </a:cubicBezTo>
                  <a:cubicBezTo>
                    <a:pt x="331" y="66"/>
                    <a:pt x="270" y="57"/>
                    <a:pt x="220" y="57"/>
                  </a:cubicBezTo>
                  <a:cubicBezTo>
                    <a:pt x="63" y="57"/>
                    <a:pt x="1" y="150"/>
                    <a:pt x="55" y="393"/>
                  </a:cubicBezTo>
                  <a:cubicBezTo>
                    <a:pt x="213" y="552"/>
                    <a:pt x="399" y="589"/>
                    <a:pt x="593" y="589"/>
                  </a:cubicBezTo>
                  <a:cubicBezTo>
                    <a:pt x="690" y="589"/>
                    <a:pt x="789" y="580"/>
                    <a:pt x="888" y="572"/>
                  </a:cubicBezTo>
                  <a:cubicBezTo>
                    <a:pt x="1019" y="560"/>
                    <a:pt x="1126" y="500"/>
                    <a:pt x="1210" y="417"/>
                  </a:cubicBezTo>
                  <a:lnTo>
                    <a:pt x="1245" y="381"/>
                  </a:lnTo>
                  <a:cubicBezTo>
                    <a:pt x="1293" y="298"/>
                    <a:pt x="1293" y="203"/>
                    <a:pt x="1245" y="119"/>
                  </a:cubicBezTo>
                  <a:cubicBezTo>
                    <a:pt x="1150" y="24"/>
                    <a:pt x="1007" y="60"/>
                    <a:pt x="900" y="0"/>
                  </a:cubicBezTo>
                  <a:cubicBezTo>
                    <a:pt x="894" y="6"/>
                    <a:pt x="882" y="9"/>
                    <a:pt x="869" y="9"/>
                  </a:cubicBezTo>
                  <a:cubicBezTo>
                    <a:pt x="855" y="9"/>
                    <a:pt x="841" y="6"/>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5"/>
            <p:cNvSpPr/>
            <p:nvPr/>
          </p:nvSpPr>
          <p:spPr>
            <a:xfrm>
              <a:off x="5801300" y="3107050"/>
              <a:ext cx="34275" cy="9650"/>
            </a:xfrm>
            <a:custGeom>
              <a:avLst/>
              <a:gdLst/>
              <a:ahLst/>
              <a:cxnLst/>
              <a:rect l="l" t="t" r="r" b="b"/>
              <a:pathLst>
                <a:path w="1371" h="386" extrusionOk="0">
                  <a:moveTo>
                    <a:pt x="156" y="37"/>
                  </a:moveTo>
                  <a:cubicBezTo>
                    <a:pt x="108" y="96"/>
                    <a:pt x="48" y="144"/>
                    <a:pt x="1" y="191"/>
                  </a:cubicBezTo>
                  <a:cubicBezTo>
                    <a:pt x="316" y="321"/>
                    <a:pt x="631" y="386"/>
                    <a:pt x="1018" y="386"/>
                  </a:cubicBezTo>
                  <a:cubicBezTo>
                    <a:pt x="1129" y="386"/>
                    <a:pt x="1246" y="381"/>
                    <a:pt x="1370" y="370"/>
                  </a:cubicBezTo>
                  <a:cubicBezTo>
                    <a:pt x="930" y="1"/>
                    <a:pt x="525" y="72"/>
                    <a:pt x="156"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5"/>
            <p:cNvSpPr/>
            <p:nvPr/>
          </p:nvSpPr>
          <p:spPr>
            <a:xfrm>
              <a:off x="5840900" y="3169275"/>
              <a:ext cx="28900" cy="10225"/>
            </a:xfrm>
            <a:custGeom>
              <a:avLst/>
              <a:gdLst/>
              <a:ahLst/>
              <a:cxnLst/>
              <a:rect l="l" t="t" r="r" b="b"/>
              <a:pathLst>
                <a:path w="1156" h="409" extrusionOk="0">
                  <a:moveTo>
                    <a:pt x="274" y="0"/>
                  </a:moveTo>
                  <a:cubicBezTo>
                    <a:pt x="84" y="0"/>
                    <a:pt x="0" y="96"/>
                    <a:pt x="0" y="298"/>
                  </a:cubicBezTo>
                  <a:cubicBezTo>
                    <a:pt x="250" y="384"/>
                    <a:pt x="505" y="408"/>
                    <a:pt x="758" y="408"/>
                  </a:cubicBezTo>
                  <a:cubicBezTo>
                    <a:pt x="891" y="408"/>
                    <a:pt x="1024" y="401"/>
                    <a:pt x="1155" y="393"/>
                  </a:cubicBezTo>
                  <a:lnTo>
                    <a:pt x="1155" y="131"/>
                  </a:lnTo>
                  <a:cubicBezTo>
                    <a:pt x="1143" y="119"/>
                    <a:pt x="1108" y="84"/>
                    <a:pt x="1084" y="72"/>
                  </a:cubicBezTo>
                  <a:cubicBezTo>
                    <a:pt x="1021" y="58"/>
                    <a:pt x="958" y="54"/>
                    <a:pt x="896" y="54"/>
                  </a:cubicBezTo>
                  <a:cubicBezTo>
                    <a:pt x="796" y="54"/>
                    <a:pt x="698" y="65"/>
                    <a:pt x="601" y="65"/>
                  </a:cubicBezTo>
                  <a:cubicBezTo>
                    <a:pt x="498" y="65"/>
                    <a:pt x="397" y="5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5"/>
            <p:cNvSpPr/>
            <p:nvPr/>
          </p:nvSpPr>
          <p:spPr>
            <a:xfrm>
              <a:off x="5311950" y="3069650"/>
              <a:ext cx="35450" cy="13325"/>
            </a:xfrm>
            <a:custGeom>
              <a:avLst/>
              <a:gdLst/>
              <a:ahLst/>
              <a:cxnLst/>
              <a:rect l="l" t="t" r="r" b="b"/>
              <a:pathLst>
                <a:path w="1418" h="533" extrusionOk="0">
                  <a:moveTo>
                    <a:pt x="519" y="0"/>
                  </a:moveTo>
                  <a:cubicBezTo>
                    <a:pt x="422" y="0"/>
                    <a:pt x="325" y="20"/>
                    <a:pt x="227" y="80"/>
                  </a:cubicBezTo>
                  <a:cubicBezTo>
                    <a:pt x="96" y="151"/>
                    <a:pt x="1" y="247"/>
                    <a:pt x="84" y="390"/>
                  </a:cubicBezTo>
                  <a:cubicBezTo>
                    <a:pt x="240" y="500"/>
                    <a:pt x="403" y="532"/>
                    <a:pt x="567" y="532"/>
                  </a:cubicBezTo>
                  <a:cubicBezTo>
                    <a:pt x="792" y="532"/>
                    <a:pt x="1019" y="473"/>
                    <a:pt x="1239" y="473"/>
                  </a:cubicBezTo>
                  <a:cubicBezTo>
                    <a:pt x="1299" y="449"/>
                    <a:pt x="1358" y="425"/>
                    <a:pt x="1406" y="378"/>
                  </a:cubicBezTo>
                  <a:cubicBezTo>
                    <a:pt x="1406" y="342"/>
                    <a:pt x="1418" y="318"/>
                    <a:pt x="1418" y="294"/>
                  </a:cubicBezTo>
                  <a:cubicBezTo>
                    <a:pt x="1406" y="187"/>
                    <a:pt x="1299" y="151"/>
                    <a:pt x="1227" y="92"/>
                  </a:cubicBezTo>
                  <a:cubicBezTo>
                    <a:pt x="1204" y="94"/>
                    <a:pt x="1180" y="95"/>
                    <a:pt x="1157" y="95"/>
                  </a:cubicBezTo>
                  <a:cubicBezTo>
                    <a:pt x="939" y="95"/>
                    <a:pt x="729"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5"/>
            <p:cNvSpPr/>
            <p:nvPr/>
          </p:nvSpPr>
          <p:spPr>
            <a:xfrm>
              <a:off x="5579250" y="3061050"/>
              <a:ext cx="32475" cy="7650"/>
            </a:xfrm>
            <a:custGeom>
              <a:avLst/>
              <a:gdLst/>
              <a:ahLst/>
              <a:cxnLst/>
              <a:rect l="l" t="t" r="r" b="b"/>
              <a:pathLst>
                <a:path w="1299" h="306" extrusionOk="0">
                  <a:moveTo>
                    <a:pt x="699" y="1"/>
                  </a:moveTo>
                  <a:cubicBezTo>
                    <a:pt x="588" y="1"/>
                    <a:pt x="477" y="8"/>
                    <a:pt x="366" y="8"/>
                  </a:cubicBezTo>
                  <a:cubicBezTo>
                    <a:pt x="343" y="8"/>
                    <a:pt x="321" y="8"/>
                    <a:pt x="298" y="7"/>
                  </a:cubicBezTo>
                  <a:cubicBezTo>
                    <a:pt x="239" y="138"/>
                    <a:pt x="120" y="138"/>
                    <a:pt x="1" y="162"/>
                  </a:cubicBezTo>
                  <a:cubicBezTo>
                    <a:pt x="262" y="258"/>
                    <a:pt x="428" y="306"/>
                    <a:pt x="626" y="306"/>
                  </a:cubicBezTo>
                  <a:cubicBezTo>
                    <a:pt x="798" y="306"/>
                    <a:pt x="995" y="270"/>
                    <a:pt x="1299" y="198"/>
                  </a:cubicBezTo>
                  <a:cubicBezTo>
                    <a:pt x="1116" y="29"/>
                    <a:pt x="910"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5"/>
            <p:cNvSpPr/>
            <p:nvPr/>
          </p:nvSpPr>
          <p:spPr>
            <a:xfrm>
              <a:off x="5543250" y="3129075"/>
              <a:ext cx="26800" cy="11500"/>
            </a:xfrm>
            <a:custGeom>
              <a:avLst/>
              <a:gdLst/>
              <a:ahLst/>
              <a:cxnLst/>
              <a:rect l="l" t="t" r="r" b="b"/>
              <a:pathLst>
                <a:path w="1072" h="460" extrusionOk="0">
                  <a:moveTo>
                    <a:pt x="441" y="1"/>
                  </a:moveTo>
                  <a:cubicBezTo>
                    <a:pt x="413" y="22"/>
                    <a:pt x="381" y="34"/>
                    <a:pt x="348" y="34"/>
                  </a:cubicBezTo>
                  <a:cubicBezTo>
                    <a:pt x="324" y="34"/>
                    <a:pt x="299" y="28"/>
                    <a:pt x="274" y="13"/>
                  </a:cubicBezTo>
                  <a:lnTo>
                    <a:pt x="24" y="13"/>
                  </a:lnTo>
                  <a:cubicBezTo>
                    <a:pt x="24" y="49"/>
                    <a:pt x="12" y="96"/>
                    <a:pt x="12" y="144"/>
                  </a:cubicBezTo>
                  <a:cubicBezTo>
                    <a:pt x="24" y="203"/>
                    <a:pt x="12" y="251"/>
                    <a:pt x="0" y="310"/>
                  </a:cubicBezTo>
                  <a:lnTo>
                    <a:pt x="0" y="441"/>
                  </a:lnTo>
                  <a:cubicBezTo>
                    <a:pt x="165" y="441"/>
                    <a:pt x="331" y="460"/>
                    <a:pt x="492" y="460"/>
                  </a:cubicBezTo>
                  <a:cubicBezTo>
                    <a:pt x="621" y="460"/>
                    <a:pt x="748" y="448"/>
                    <a:pt x="869" y="406"/>
                  </a:cubicBezTo>
                  <a:cubicBezTo>
                    <a:pt x="917" y="322"/>
                    <a:pt x="976" y="239"/>
                    <a:pt x="1024" y="144"/>
                  </a:cubicBezTo>
                  <a:cubicBezTo>
                    <a:pt x="1072" y="84"/>
                    <a:pt x="1048" y="37"/>
                    <a:pt x="976" y="13"/>
                  </a:cubicBezTo>
                  <a:cubicBezTo>
                    <a:pt x="941" y="13"/>
                    <a:pt x="929" y="13"/>
                    <a:pt x="905" y="1"/>
                  </a:cubicBezTo>
                  <a:cubicBezTo>
                    <a:pt x="843" y="38"/>
                    <a:pt x="785" y="59"/>
                    <a:pt x="728" y="59"/>
                  </a:cubicBezTo>
                  <a:cubicBezTo>
                    <a:pt x="675" y="59"/>
                    <a:pt x="623" y="4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5"/>
            <p:cNvSpPr/>
            <p:nvPr/>
          </p:nvSpPr>
          <p:spPr>
            <a:xfrm>
              <a:off x="5347375" y="3012850"/>
              <a:ext cx="44375" cy="10725"/>
            </a:xfrm>
            <a:custGeom>
              <a:avLst/>
              <a:gdLst/>
              <a:ahLst/>
              <a:cxnLst/>
              <a:rect l="l" t="t" r="r" b="b"/>
              <a:pathLst>
                <a:path w="1775" h="429" extrusionOk="0">
                  <a:moveTo>
                    <a:pt x="721" y="1"/>
                  </a:moveTo>
                  <a:cubicBezTo>
                    <a:pt x="691" y="1"/>
                    <a:pt x="662" y="7"/>
                    <a:pt x="632" y="18"/>
                  </a:cubicBezTo>
                  <a:cubicBezTo>
                    <a:pt x="583" y="39"/>
                    <a:pt x="534" y="46"/>
                    <a:pt x="486" y="46"/>
                  </a:cubicBezTo>
                  <a:cubicBezTo>
                    <a:pt x="385" y="46"/>
                    <a:pt x="286" y="15"/>
                    <a:pt x="188" y="15"/>
                  </a:cubicBezTo>
                  <a:cubicBezTo>
                    <a:pt x="141" y="15"/>
                    <a:pt x="95" y="22"/>
                    <a:pt x="48" y="42"/>
                  </a:cubicBezTo>
                  <a:cubicBezTo>
                    <a:pt x="13" y="126"/>
                    <a:pt x="1" y="185"/>
                    <a:pt x="13" y="257"/>
                  </a:cubicBezTo>
                  <a:cubicBezTo>
                    <a:pt x="143" y="392"/>
                    <a:pt x="285" y="429"/>
                    <a:pt x="431" y="429"/>
                  </a:cubicBezTo>
                  <a:cubicBezTo>
                    <a:pt x="607" y="429"/>
                    <a:pt x="790" y="376"/>
                    <a:pt x="965" y="376"/>
                  </a:cubicBezTo>
                  <a:lnTo>
                    <a:pt x="1060" y="376"/>
                  </a:lnTo>
                  <a:cubicBezTo>
                    <a:pt x="1158" y="404"/>
                    <a:pt x="1258" y="422"/>
                    <a:pt x="1357" y="422"/>
                  </a:cubicBezTo>
                  <a:cubicBezTo>
                    <a:pt x="1463" y="422"/>
                    <a:pt x="1569" y="401"/>
                    <a:pt x="1668" y="352"/>
                  </a:cubicBezTo>
                  <a:cubicBezTo>
                    <a:pt x="1715" y="268"/>
                    <a:pt x="1739" y="185"/>
                    <a:pt x="1775" y="90"/>
                  </a:cubicBezTo>
                  <a:cubicBezTo>
                    <a:pt x="1703" y="90"/>
                    <a:pt x="1608" y="78"/>
                    <a:pt x="1525" y="66"/>
                  </a:cubicBezTo>
                  <a:cubicBezTo>
                    <a:pt x="1492" y="86"/>
                    <a:pt x="1463" y="95"/>
                    <a:pt x="1433" y="95"/>
                  </a:cubicBezTo>
                  <a:cubicBezTo>
                    <a:pt x="1409" y="95"/>
                    <a:pt x="1385" y="89"/>
                    <a:pt x="1358" y="78"/>
                  </a:cubicBezTo>
                  <a:lnTo>
                    <a:pt x="1370" y="66"/>
                  </a:lnTo>
                  <a:cubicBezTo>
                    <a:pt x="1338" y="34"/>
                    <a:pt x="1301" y="13"/>
                    <a:pt x="1262" y="13"/>
                  </a:cubicBezTo>
                  <a:cubicBezTo>
                    <a:pt x="1243" y="13"/>
                    <a:pt x="1223" y="18"/>
                    <a:pt x="1203" y="30"/>
                  </a:cubicBezTo>
                  <a:cubicBezTo>
                    <a:pt x="1141" y="87"/>
                    <a:pt x="1079" y="114"/>
                    <a:pt x="1017" y="114"/>
                  </a:cubicBezTo>
                  <a:cubicBezTo>
                    <a:pt x="948" y="114"/>
                    <a:pt x="879" y="81"/>
                    <a:pt x="810" y="18"/>
                  </a:cubicBezTo>
                  <a:cubicBezTo>
                    <a:pt x="781" y="7"/>
                    <a:pt x="751" y="1"/>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5460800" y="3122225"/>
              <a:ext cx="57750" cy="7050"/>
            </a:xfrm>
            <a:custGeom>
              <a:avLst/>
              <a:gdLst/>
              <a:ahLst/>
              <a:cxnLst/>
              <a:rect l="l" t="t" r="r" b="b"/>
              <a:pathLst>
                <a:path w="2310" h="282" extrusionOk="0">
                  <a:moveTo>
                    <a:pt x="1922" y="1"/>
                  </a:moveTo>
                  <a:cubicBezTo>
                    <a:pt x="1897" y="1"/>
                    <a:pt x="1871" y="1"/>
                    <a:pt x="1846" y="1"/>
                  </a:cubicBezTo>
                  <a:lnTo>
                    <a:pt x="0" y="1"/>
                  </a:lnTo>
                  <a:cubicBezTo>
                    <a:pt x="119" y="121"/>
                    <a:pt x="254" y="152"/>
                    <a:pt x="394" y="152"/>
                  </a:cubicBezTo>
                  <a:cubicBezTo>
                    <a:pt x="547" y="152"/>
                    <a:pt x="705" y="114"/>
                    <a:pt x="855" y="114"/>
                  </a:cubicBezTo>
                  <a:cubicBezTo>
                    <a:pt x="909" y="114"/>
                    <a:pt x="961" y="119"/>
                    <a:pt x="1012" y="132"/>
                  </a:cubicBezTo>
                  <a:cubicBezTo>
                    <a:pt x="1284" y="186"/>
                    <a:pt x="1556" y="281"/>
                    <a:pt x="1834" y="281"/>
                  </a:cubicBezTo>
                  <a:cubicBezTo>
                    <a:pt x="1982" y="281"/>
                    <a:pt x="2133" y="254"/>
                    <a:pt x="2286" y="180"/>
                  </a:cubicBezTo>
                  <a:lnTo>
                    <a:pt x="2310" y="120"/>
                  </a:lnTo>
                  <a:cubicBezTo>
                    <a:pt x="2199" y="9"/>
                    <a:pt x="2063" y="1"/>
                    <a:pt x="1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5450075" y="3100325"/>
              <a:ext cx="43475" cy="7125"/>
            </a:xfrm>
            <a:custGeom>
              <a:avLst/>
              <a:gdLst/>
              <a:ahLst/>
              <a:cxnLst/>
              <a:rect l="l" t="t" r="r" b="b"/>
              <a:pathLst>
                <a:path w="1739" h="285" extrusionOk="0">
                  <a:moveTo>
                    <a:pt x="841" y="0"/>
                  </a:moveTo>
                  <a:cubicBezTo>
                    <a:pt x="562" y="0"/>
                    <a:pt x="281" y="54"/>
                    <a:pt x="0" y="175"/>
                  </a:cubicBezTo>
                  <a:cubicBezTo>
                    <a:pt x="12" y="173"/>
                    <a:pt x="23" y="173"/>
                    <a:pt x="34" y="173"/>
                  </a:cubicBezTo>
                  <a:cubicBezTo>
                    <a:pt x="171" y="173"/>
                    <a:pt x="283" y="267"/>
                    <a:pt x="432" y="267"/>
                  </a:cubicBezTo>
                  <a:cubicBezTo>
                    <a:pt x="485" y="267"/>
                    <a:pt x="543" y="255"/>
                    <a:pt x="608" y="222"/>
                  </a:cubicBezTo>
                  <a:cubicBezTo>
                    <a:pt x="703" y="175"/>
                    <a:pt x="829" y="148"/>
                    <a:pt x="964" y="148"/>
                  </a:cubicBezTo>
                  <a:cubicBezTo>
                    <a:pt x="1132" y="148"/>
                    <a:pt x="1313" y="189"/>
                    <a:pt x="1465" y="282"/>
                  </a:cubicBezTo>
                  <a:cubicBezTo>
                    <a:pt x="1483" y="284"/>
                    <a:pt x="1501" y="285"/>
                    <a:pt x="1518" y="285"/>
                  </a:cubicBezTo>
                  <a:cubicBezTo>
                    <a:pt x="1609" y="285"/>
                    <a:pt x="1678" y="255"/>
                    <a:pt x="1739" y="175"/>
                  </a:cubicBezTo>
                  <a:cubicBezTo>
                    <a:pt x="1442" y="63"/>
                    <a:pt x="1142"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5"/>
            <p:cNvSpPr/>
            <p:nvPr/>
          </p:nvSpPr>
          <p:spPr>
            <a:xfrm>
              <a:off x="5737025" y="3079675"/>
              <a:ext cx="35425" cy="9100"/>
            </a:xfrm>
            <a:custGeom>
              <a:avLst/>
              <a:gdLst/>
              <a:ahLst/>
              <a:cxnLst/>
              <a:rect l="l" t="t" r="r" b="b"/>
              <a:pathLst>
                <a:path w="1417" h="364" extrusionOk="0">
                  <a:moveTo>
                    <a:pt x="202" y="0"/>
                  </a:moveTo>
                  <a:cubicBezTo>
                    <a:pt x="135" y="0"/>
                    <a:pt x="67" y="4"/>
                    <a:pt x="0" y="12"/>
                  </a:cubicBezTo>
                  <a:lnTo>
                    <a:pt x="0" y="227"/>
                  </a:lnTo>
                  <a:cubicBezTo>
                    <a:pt x="238" y="239"/>
                    <a:pt x="464" y="274"/>
                    <a:pt x="679" y="310"/>
                  </a:cubicBezTo>
                  <a:cubicBezTo>
                    <a:pt x="692" y="309"/>
                    <a:pt x="705" y="308"/>
                    <a:pt x="718" y="308"/>
                  </a:cubicBezTo>
                  <a:cubicBezTo>
                    <a:pt x="851" y="308"/>
                    <a:pt x="992" y="364"/>
                    <a:pt x="1120" y="364"/>
                  </a:cubicBezTo>
                  <a:cubicBezTo>
                    <a:pt x="1234" y="364"/>
                    <a:pt x="1337" y="320"/>
                    <a:pt x="1417" y="155"/>
                  </a:cubicBezTo>
                  <a:cubicBezTo>
                    <a:pt x="1008" y="135"/>
                    <a:pt x="608"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5718250" y="3207375"/>
              <a:ext cx="30400" cy="16200"/>
            </a:xfrm>
            <a:custGeom>
              <a:avLst/>
              <a:gdLst/>
              <a:ahLst/>
              <a:cxnLst/>
              <a:rect l="l" t="t" r="r" b="b"/>
              <a:pathLst>
                <a:path w="1216" h="648" extrusionOk="0">
                  <a:moveTo>
                    <a:pt x="37" y="24"/>
                  </a:moveTo>
                  <a:lnTo>
                    <a:pt x="37" y="24"/>
                  </a:lnTo>
                  <a:cubicBezTo>
                    <a:pt x="49" y="119"/>
                    <a:pt x="180" y="238"/>
                    <a:pt x="1" y="334"/>
                  </a:cubicBezTo>
                  <a:cubicBezTo>
                    <a:pt x="123" y="560"/>
                    <a:pt x="271" y="648"/>
                    <a:pt x="428" y="648"/>
                  </a:cubicBezTo>
                  <a:cubicBezTo>
                    <a:pt x="578" y="648"/>
                    <a:pt x="737" y="569"/>
                    <a:pt x="894" y="453"/>
                  </a:cubicBezTo>
                  <a:cubicBezTo>
                    <a:pt x="811" y="262"/>
                    <a:pt x="537" y="393"/>
                    <a:pt x="442" y="155"/>
                  </a:cubicBezTo>
                  <a:lnTo>
                    <a:pt x="1215" y="155"/>
                  </a:lnTo>
                  <a:cubicBezTo>
                    <a:pt x="834" y="0"/>
                    <a:pt x="442" y="36"/>
                    <a:pt x="3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5342625" y="3069000"/>
              <a:ext cx="20550" cy="20825"/>
            </a:xfrm>
            <a:custGeom>
              <a:avLst/>
              <a:gdLst/>
              <a:ahLst/>
              <a:cxnLst/>
              <a:rect l="l" t="t" r="r" b="b"/>
              <a:pathLst>
                <a:path w="822" h="833" extrusionOk="0">
                  <a:moveTo>
                    <a:pt x="511" y="0"/>
                  </a:moveTo>
                  <a:cubicBezTo>
                    <a:pt x="344" y="0"/>
                    <a:pt x="184" y="142"/>
                    <a:pt x="15" y="142"/>
                  </a:cubicBezTo>
                  <a:cubicBezTo>
                    <a:pt x="10" y="142"/>
                    <a:pt x="5" y="142"/>
                    <a:pt x="0" y="142"/>
                  </a:cubicBezTo>
                  <a:lnTo>
                    <a:pt x="0" y="142"/>
                  </a:lnTo>
                  <a:cubicBezTo>
                    <a:pt x="48" y="177"/>
                    <a:pt x="107" y="225"/>
                    <a:pt x="143" y="273"/>
                  </a:cubicBezTo>
                  <a:cubicBezTo>
                    <a:pt x="191" y="320"/>
                    <a:pt x="191" y="356"/>
                    <a:pt x="131" y="392"/>
                  </a:cubicBezTo>
                  <a:lnTo>
                    <a:pt x="143" y="451"/>
                  </a:lnTo>
                  <a:cubicBezTo>
                    <a:pt x="107" y="558"/>
                    <a:pt x="167" y="618"/>
                    <a:pt x="250" y="654"/>
                  </a:cubicBezTo>
                  <a:lnTo>
                    <a:pt x="298" y="701"/>
                  </a:lnTo>
                  <a:cubicBezTo>
                    <a:pt x="322" y="761"/>
                    <a:pt x="357" y="832"/>
                    <a:pt x="441" y="832"/>
                  </a:cubicBezTo>
                  <a:cubicBezTo>
                    <a:pt x="488" y="797"/>
                    <a:pt x="536" y="725"/>
                    <a:pt x="584" y="689"/>
                  </a:cubicBezTo>
                  <a:cubicBezTo>
                    <a:pt x="643" y="642"/>
                    <a:pt x="679" y="594"/>
                    <a:pt x="727" y="558"/>
                  </a:cubicBezTo>
                  <a:lnTo>
                    <a:pt x="727" y="416"/>
                  </a:lnTo>
                  <a:cubicBezTo>
                    <a:pt x="357" y="297"/>
                    <a:pt x="822" y="213"/>
                    <a:pt x="738" y="106"/>
                  </a:cubicBezTo>
                  <a:cubicBezTo>
                    <a:pt x="660" y="28"/>
                    <a:pt x="585" y="0"/>
                    <a:pt x="5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5"/>
            <p:cNvSpPr/>
            <p:nvPr/>
          </p:nvSpPr>
          <p:spPr>
            <a:xfrm>
              <a:off x="5488175" y="3047475"/>
              <a:ext cx="29800" cy="10900"/>
            </a:xfrm>
            <a:custGeom>
              <a:avLst/>
              <a:gdLst/>
              <a:ahLst/>
              <a:cxnLst/>
              <a:rect l="l" t="t" r="r" b="b"/>
              <a:pathLst>
                <a:path w="1192" h="436" extrusionOk="0">
                  <a:moveTo>
                    <a:pt x="694" y="1"/>
                  </a:moveTo>
                  <a:cubicBezTo>
                    <a:pt x="582" y="1"/>
                    <a:pt x="470" y="36"/>
                    <a:pt x="358" y="134"/>
                  </a:cubicBezTo>
                  <a:cubicBezTo>
                    <a:pt x="298" y="253"/>
                    <a:pt x="0" y="134"/>
                    <a:pt x="72" y="384"/>
                  </a:cubicBezTo>
                  <a:cubicBezTo>
                    <a:pt x="207" y="423"/>
                    <a:pt x="340" y="436"/>
                    <a:pt x="472" y="436"/>
                  </a:cubicBezTo>
                  <a:cubicBezTo>
                    <a:pt x="619" y="436"/>
                    <a:pt x="767" y="420"/>
                    <a:pt x="917" y="407"/>
                  </a:cubicBezTo>
                  <a:cubicBezTo>
                    <a:pt x="1012" y="324"/>
                    <a:pt x="1096" y="241"/>
                    <a:pt x="1191" y="146"/>
                  </a:cubicBezTo>
                  <a:cubicBezTo>
                    <a:pt x="1022" y="75"/>
                    <a:pt x="857"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5327450" y="3011050"/>
              <a:ext cx="44650" cy="14525"/>
            </a:xfrm>
            <a:custGeom>
              <a:avLst/>
              <a:gdLst/>
              <a:ahLst/>
              <a:cxnLst/>
              <a:rect l="l" t="t" r="r" b="b"/>
              <a:pathLst>
                <a:path w="1786" h="581" extrusionOk="0">
                  <a:moveTo>
                    <a:pt x="486" y="0"/>
                  </a:moveTo>
                  <a:cubicBezTo>
                    <a:pt x="363" y="0"/>
                    <a:pt x="239" y="28"/>
                    <a:pt x="119" y="55"/>
                  </a:cubicBezTo>
                  <a:cubicBezTo>
                    <a:pt x="24" y="102"/>
                    <a:pt x="0" y="162"/>
                    <a:pt x="24" y="257"/>
                  </a:cubicBezTo>
                  <a:lnTo>
                    <a:pt x="60" y="305"/>
                  </a:lnTo>
                  <a:cubicBezTo>
                    <a:pt x="127" y="340"/>
                    <a:pt x="202" y="348"/>
                    <a:pt x="281" y="348"/>
                  </a:cubicBezTo>
                  <a:cubicBezTo>
                    <a:pt x="343" y="348"/>
                    <a:pt x="407" y="343"/>
                    <a:pt x="470" y="343"/>
                  </a:cubicBezTo>
                  <a:cubicBezTo>
                    <a:pt x="565" y="343"/>
                    <a:pt x="657" y="355"/>
                    <a:pt x="738" y="412"/>
                  </a:cubicBezTo>
                  <a:lnTo>
                    <a:pt x="738" y="531"/>
                  </a:lnTo>
                  <a:cubicBezTo>
                    <a:pt x="921" y="549"/>
                    <a:pt x="1105" y="580"/>
                    <a:pt x="1285" y="580"/>
                  </a:cubicBezTo>
                  <a:cubicBezTo>
                    <a:pt x="1456" y="580"/>
                    <a:pt x="1624" y="552"/>
                    <a:pt x="1786" y="460"/>
                  </a:cubicBezTo>
                  <a:cubicBezTo>
                    <a:pt x="1572" y="460"/>
                    <a:pt x="1369" y="448"/>
                    <a:pt x="1155" y="424"/>
                  </a:cubicBezTo>
                  <a:cubicBezTo>
                    <a:pt x="976" y="412"/>
                    <a:pt x="905" y="329"/>
                    <a:pt x="905" y="162"/>
                  </a:cubicBezTo>
                  <a:cubicBezTo>
                    <a:pt x="776" y="39"/>
                    <a:pt x="632"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5640575" y="3175450"/>
              <a:ext cx="31875" cy="11825"/>
            </a:xfrm>
            <a:custGeom>
              <a:avLst/>
              <a:gdLst/>
              <a:ahLst/>
              <a:cxnLst/>
              <a:rect l="l" t="t" r="r" b="b"/>
              <a:pathLst>
                <a:path w="1275" h="473" extrusionOk="0">
                  <a:moveTo>
                    <a:pt x="195" y="0"/>
                  </a:moveTo>
                  <a:cubicBezTo>
                    <a:pt x="170" y="0"/>
                    <a:pt x="143" y="9"/>
                    <a:pt x="120" y="27"/>
                  </a:cubicBezTo>
                  <a:cubicBezTo>
                    <a:pt x="120" y="134"/>
                    <a:pt x="0" y="253"/>
                    <a:pt x="179" y="313"/>
                  </a:cubicBezTo>
                  <a:cubicBezTo>
                    <a:pt x="433" y="415"/>
                    <a:pt x="714" y="473"/>
                    <a:pt x="990" y="473"/>
                  </a:cubicBezTo>
                  <a:cubicBezTo>
                    <a:pt x="1037" y="473"/>
                    <a:pt x="1085" y="471"/>
                    <a:pt x="1132" y="468"/>
                  </a:cubicBezTo>
                  <a:cubicBezTo>
                    <a:pt x="1166" y="450"/>
                    <a:pt x="1201" y="439"/>
                    <a:pt x="1231" y="439"/>
                  </a:cubicBezTo>
                  <a:cubicBezTo>
                    <a:pt x="1243" y="439"/>
                    <a:pt x="1253" y="441"/>
                    <a:pt x="1263" y="444"/>
                  </a:cubicBezTo>
                  <a:cubicBezTo>
                    <a:pt x="1274" y="432"/>
                    <a:pt x="1274" y="408"/>
                    <a:pt x="1274" y="384"/>
                  </a:cubicBezTo>
                  <a:cubicBezTo>
                    <a:pt x="905" y="325"/>
                    <a:pt x="560" y="241"/>
                    <a:pt x="262" y="27"/>
                  </a:cubicBezTo>
                  <a:cubicBezTo>
                    <a:pt x="245" y="9"/>
                    <a:pt x="221"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5"/>
            <p:cNvSpPr/>
            <p:nvPr/>
          </p:nvSpPr>
          <p:spPr>
            <a:xfrm>
              <a:off x="5518225" y="3154675"/>
              <a:ext cx="25925" cy="16425"/>
            </a:xfrm>
            <a:custGeom>
              <a:avLst/>
              <a:gdLst/>
              <a:ahLst/>
              <a:cxnLst/>
              <a:rect l="l" t="t" r="r" b="b"/>
              <a:pathLst>
                <a:path w="1037" h="657" extrusionOk="0">
                  <a:moveTo>
                    <a:pt x="1" y="1"/>
                  </a:moveTo>
                  <a:lnTo>
                    <a:pt x="1" y="1"/>
                  </a:lnTo>
                  <a:cubicBezTo>
                    <a:pt x="108" y="120"/>
                    <a:pt x="299" y="227"/>
                    <a:pt x="144" y="429"/>
                  </a:cubicBezTo>
                  <a:cubicBezTo>
                    <a:pt x="124" y="640"/>
                    <a:pt x="247" y="656"/>
                    <a:pt x="378" y="656"/>
                  </a:cubicBezTo>
                  <a:cubicBezTo>
                    <a:pt x="403" y="656"/>
                    <a:pt x="429" y="656"/>
                    <a:pt x="453" y="656"/>
                  </a:cubicBezTo>
                  <a:cubicBezTo>
                    <a:pt x="525" y="644"/>
                    <a:pt x="561" y="620"/>
                    <a:pt x="608" y="584"/>
                  </a:cubicBezTo>
                  <a:cubicBezTo>
                    <a:pt x="664" y="562"/>
                    <a:pt x="562" y="476"/>
                    <a:pt x="649" y="476"/>
                  </a:cubicBezTo>
                  <a:cubicBezTo>
                    <a:pt x="655" y="476"/>
                    <a:pt x="661" y="476"/>
                    <a:pt x="668" y="477"/>
                  </a:cubicBezTo>
                  <a:cubicBezTo>
                    <a:pt x="727" y="477"/>
                    <a:pt x="775" y="465"/>
                    <a:pt x="823" y="441"/>
                  </a:cubicBezTo>
                  <a:cubicBezTo>
                    <a:pt x="906" y="406"/>
                    <a:pt x="1013" y="358"/>
                    <a:pt x="1037" y="239"/>
                  </a:cubicBezTo>
                  <a:cubicBezTo>
                    <a:pt x="715" y="72"/>
                    <a:pt x="35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5"/>
            <p:cNvSpPr/>
            <p:nvPr/>
          </p:nvSpPr>
          <p:spPr>
            <a:xfrm>
              <a:off x="5470600" y="3046275"/>
              <a:ext cx="25925" cy="11075"/>
            </a:xfrm>
            <a:custGeom>
              <a:avLst/>
              <a:gdLst/>
              <a:ahLst/>
              <a:cxnLst/>
              <a:rect l="l" t="t" r="r" b="b"/>
              <a:pathLst>
                <a:path w="1037" h="443" extrusionOk="0">
                  <a:moveTo>
                    <a:pt x="198" y="0"/>
                  </a:moveTo>
                  <a:cubicBezTo>
                    <a:pt x="149" y="0"/>
                    <a:pt x="99" y="5"/>
                    <a:pt x="49" y="15"/>
                  </a:cubicBezTo>
                  <a:cubicBezTo>
                    <a:pt x="72" y="122"/>
                    <a:pt x="430" y="277"/>
                    <a:pt x="1" y="313"/>
                  </a:cubicBezTo>
                  <a:cubicBezTo>
                    <a:pt x="153" y="412"/>
                    <a:pt x="310" y="442"/>
                    <a:pt x="476" y="442"/>
                  </a:cubicBezTo>
                  <a:cubicBezTo>
                    <a:pt x="569" y="442"/>
                    <a:pt x="664" y="433"/>
                    <a:pt x="763" y="420"/>
                  </a:cubicBezTo>
                  <a:cubicBezTo>
                    <a:pt x="858" y="336"/>
                    <a:pt x="953" y="253"/>
                    <a:pt x="1037" y="170"/>
                  </a:cubicBezTo>
                  <a:cubicBezTo>
                    <a:pt x="761" y="159"/>
                    <a:pt x="494"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5"/>
            <p:cNvSpPr/>
            <p:nvPr/>
          </p:nvSpPr>
          <p:spPr>
            <a:xfrm>
              <a:off x="5687000" y="3149950"/>
              <a:ext cx="26225" cy="9600"/>
            </a:xfrm>
            <a:custGeom>
              <a:avLst/>
              <a:gdLst/>
              <a:ahLst/>
              <a:cxnLst/>
              <a:rect l="l" t="t" r="r" b="b"/>
              <a:pathLst>
                <a:path w="1049" h="384" extrusionOk="0">
                  <a:moveTo>
                    <a:pt x="222" y="1"/>
                  </a:moveTo>
                  <a:cubicBezTo>
                    <a:pt x="154" y="1"/>
                    <a:pt x="81" y="11"/>
                    <a:pt x="1" y="35"/>
                  </a:cubicBezTo>
                  <a:cubicBezTo>
                    <a:pt x="343" y="337"/>
                    <a:pt x="396" y="384"/>
                    <a:pt x="793" y="384"/>
                  </a:cubicBezTo>
                  <a:cubicBezTo>
                    <a:pt x="865" y="384"/>
                    <a:pt x="949" y="382"/>
                    <a:pt x="1049" y="380"/>
                  </a:cubicBezTo>
                  <a:cubicBezTo>
                    <a:pt x="746" y="215"/>
                    <a:pt x="532"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5"/>
            <p:cNvSpPr/>
            <p:nvPr/>
          </p:nvSpPr>
          <p:spPr>
            <a:xfrm>
              <a:off x="5814400" y="2991450"/>
              <a:ext cx="36950" cy="9150"/>
            </a:xfrm>
            <a:custGeom>
              <a:avLst/>
              <a:gdLst/>
              <a:ahLst/>
              <a:cxnLst/>
              <a:rect l="l" t="t" r="r" b="b"/>
              <a:pathLst>
                <a:path w="1478" h="366" extrusionOk="0">
                  <a:moveTo>
                    <a:pt x="381" y="1"/>
                  </a:moveTo>
                  <a:cubicBezTo>
                    <a:pt x="366" y="1"/>
                    <a:pt x="351" y="2"/>
                    <a:pt x="334" y="5"/>
                  </a:cubicBezTo>
                  <a:cubicBezTo>
                    <a:pt x="215" y="53"/>
                    <a:pt x="108" y="77"/>
                    <a:pt x="25" y="184"/>
                  </a:cubicBezTo>
                  <a:cubicBezTo>
                    <a:pt x="1" y="255"/>
                    <a:pt x="13" y="303"/>
                    <a:pt x="84" y="315"/>
                  </a:cubicBezTo>
                  <a:cubicBezTo>
                    <a:pt x="215" y="339"/>
                    <a:pt x="334" y="339"/>
                    <a:pt x="477" y="339"/>
                  </a:cubicBezTo>
                  <a:cubicBezTo>
                    <a:pt x="507" y="321"/>
                    <a:pt x="536" y="312"/>
                    <a:pt x="566" y="312"/>
                  </a:cubicBezTo>
                  <a:cubicBezTo>
                    <a:pt x="596" y="312"/>
                    <a:pt x="626" y="321"/>
                    <a:pt x="656" y="339"/>
                  </a:cubicBezTo>
                  <a:cubicBezTo>
                    <a:pt x="689" y="336"/>
                    <a:pt x="722" y="335"/>
                    <a:pt x="754" y="335"/>
                  </a:cubicBezTo>
                  <a:cubicBezTo>
                    <a:pt x="923" y="335"/>
                    <a:pt x="1085" y="366"/>
                    <a:pt x="1247" y="366"/>
                  </a:cubicBezTo>
                  <a:cubicBezTo>
                    <a:pt x="1323" y="366"/>
                    <a:pt x="1400" y="359"/>
                    <a:pt x="1477" y="339"/>
                  </a:cubicBezTo>
                  <a:cubicBezTo>
                    <a:pt x="1429" y="303"/>
                    <a:pt x="1394" y="255"/>
                    <a:pt x="1358" y="220"/>
                  </a:cubicBezTo>
                  <a:cubicBezTo>
                    <a:pt x="1215" y="89"/>
                    <a:pt x="1025" y="172"/>
                    <a:pt x="894" y="65"/>
                  </a:cubicBezTo>
                  <a:cubicBezTo>
                    <a:pt x="751" y="65"/>
                    <a:pt x="632" y="53"/>
                    <a:pt x="501" y="53"/>
                  </a:cubicBezTo>
                  <a:cubicBezTo>
                    <a:pt x="464" y="17"/>
                    <a:pt x="428"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5"/>
            <p:cNvSpPr/>
            <p:nvPr/>
          </p:nvSpPr>
          <p:spPr>
            <a:xfrm>
              <a:off x="5579250" y="3132250"/>
              <a:ext cx="43200" cy="7250"/>
            </a:xfrm>
            <a:custGeom>
              <a:avLst/>
              <a:gdLst/>
              <a:ahLst/>
              <a:cxnLst/>
              <a:rect l="l" t="t" r="r" b="b"/>
              <a:pathLst>
                <a:path w="1728" h="290" extrusionOk="0">
                  <a:moveTo>
                    <a:pt x="416" y="1"/>
                  </a:moveTo>
                  <a:cubicBezTo>
                    <a:pt x="249" y="1"/>
                    <a:pt x="103" y="10"/>
                    <a:pt x="1" y="29"/>
                  </a:cubicBezTo>
                  <a:cubicBezTo>
                    <a:pt x="310" y="243"/>
                    <a:pt x="679" y="112"/>
                    <a:pt x="1013" y="207"/>
                  </a:cubicBezTo>
                  <a:cubicBezTo>
                    <a:pt x="1108" y="267"/>
                    <a:pt x="1201" y="289"/>
                    <a:pt x="1291" y="289"/>
                  </a:cubicBezTo>
                  <a:cubicBezTo>
                    <a:pt x="1438" y="289"/>
                    <a:pt x="1580" y="230"/>
                    <a:pt x="1727" y="172"/>
                  </a:cubicBezTo>
                  <a:cubicBezTo>
                    <a:pt x="1474" y="67"/>
                    <a:pt x="871"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5"/>
            <p:cNvSpPr/>
            <p:nvPr/>
          </p:nvSpPr>
          <p:spPr>
            <a:xfrm>
              <a:off x="5709925" y="3039675"/>
              <a:ext cx="33650" cy="7850"/>
            </a:xfrm>
            <a:custGeom>
              <a:avLst/>
              <a:gdLst/>
              <a:ahLst/>
              <a:cxnLst/>
              <a:rect l="l" t="t" r="r" b="b"/>
              <a:pathLst>
                <a:path w="1346" h="314" extrusionOk="0">
                  <a:moveTo>
                    <a:pt x="887" y="0"/>
                  </a:moveTo>
                  <a:cubicBezTo>
                    <a:pt x="818" y="0"/>
                    <a:pt x="750" y="17"/>
                    <a:pt x="679" y="53"/>
                  </a:cubicBezTo>
                  <a:cubicBezTo>
                    <a:pt x="607" y="99"/>
                    <a:pt x="535" y="117"/>
                    <a:pt x="463" y="117"/>
                  </a:cubicBezTo>
                  <a:cubicBezTo>
                    <a:pt x="334" y="117"/>
                    <a:pt x="207" y="59"/>
                    <a:pt x="84" y="5"/>
                  </a:cubicBezTo>
                  <a:cubicBezTo>
                    <a:pt x="1" y="88"/>
                    <a:pt x="1" y="184"/>
                    <a:pt x="72" y="303"/>
                  </a:cubicBezTo>
                  <a:cubicBezTo>
                    <a:pt x="158" y="310"/>
                    <a:pt x="242" y="313"/>
                    <a:pt x="326" y="313"/>
                  </a:cubicBezTo>
                  <a:cubicBezTo>
                    <a:pt x="650" y="313"/>
                    <a:pt x="968" y="264"/>
                    <a:pt x="1346" y="207"/>
                  </a:cubicBezTo>
                  <a:cubicBezTo>
                    <a:pt x="1170" y="72"/>
                    <a:pt x="1027"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5"/>
            <p:cNvSpPr/>
            <p:nvPr/>
          </p:nvSpPr>
          <p:spPr>
            <a:xfrm>
              <a:off x="5542050" y="3161225"/>
              <a:ext cx="22650" cy="15450"/>
            </a:xfrm>
            <a:custGeom>
              <a:avLst/>
              <a:gdLst/>
              <a:ahLst/>
              <a:cxnLst/>
              <a:rect l="l" t="t" r="r" b="b"/>
              <a:pathLst>
                <a:path w="906" h="618" extrusionOk="0">
                  <a:moveTo>
                    <a:pt x="322" y="1"/>
                  </a:moveTo>
                  <a:cubicBezTo>
                    <a:pt x="298" y="48"/>
                    <a:pt x="251" y="96"/>
                    <a:pt x="203" y="120"/>
                  </a:cubicBezTo>
                  <a:cubicBezTo>
                    <a:pt x="131" y="167"/>
                    <a:pt x="60" y="227"/>
                    <a:pt x="12" y="298"/>
                  </a:cubicBezTo>
                  <a:cubicBezTo>
                    <a:pt x="0" y="358"/>
                    <a:pt x="0" y="418"/>
                    <a:pt x="24" y="477"/>
                  </a:cubicBezTo>
                  <a:cubicBezTo>
                    <a:pt x="84" y="525"/>
                    <a:pt x="143" y="572"/>
                    <a:pt x="203" y="584"/>
                  </a:cubicBezTo>
                  <a:cubicBezTo>
                    <a:pt x="303" y="602"/>
                    <a:pt x="398" y="617"/>
                    <a:pt x="488" y="617"/>
                  </a:cubicBezTo>
                  <a:cubicBezTo>
                    <a:pt x="636" y="617"/>
                    <a:pt x="773" y="578"/>
                    <a:pt x="905" y="453"/>
                  </a:cubicBezTo>
                  <a:cubicBezTo>
                    <a:pt x="905" y="394"/>
                    <a:pt x="893" y="346"/>
                    <a:pt x="893" y="287"/>
                  </a:cubicBezTo>
                  <a:lnTo>
                    <a:pt x="846" y="239"/>
                  </a:lnTo>
                  <a:lnTo>
                    <a:pt x="893" y="203"/>
                  </a:lnTo>
                  <a:cubicBezTo>
                    <a:pt x="893" y="156"/>
                    <a:pt x="905" y="108"/>
                    <a:pt x="905" y="60"/>
                  </a:cubicBezTo>
                  <a:cubicBezTo>
                    <a:pt x="727" y="48"/>
                    <a:pt x="536" y="37"/>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5"/>
            <p:cNvSpPr/>
            <p:nvPr/>
          </p:nvSpPr>
          <p:spPr>
            <a:xfrm>
              <a:off x="5377450" y="3043150"/>
              <a:ext cx="30675" cy="6200"/>
            </a:xfrm>
            <a:custGeom>
              <a:avLst/>
              <a:gdLst/>
              <a:ahLst/>
              <a:cxnLst/>
              <a:rect l="l" t="t" r="r" b="b"/>
              <a:pathLst>
                <a:path w="1227" h="248" extrusionOk="0">
                  <a:moveTo>
                    <a:pt x="264" y="0"/>
                  </a:moveTo>
                  <a:cubicBezTo>
                    <a:pt x="241" y="0"/>
                    <a:pt x="221" y="3"/>
                    <a:pt x="203" y="9"/>
                  </a:cubicBezTo>
                  <a:cubicBezTo>
                    <a:pt x="155" y="68"/>
                    <a:pt x="96" y="140"/>
                    <a:pt x="0" y="247"/>
                  </a:cubicBezTo>
                  <a:lnTo>
                    <a:pt x="1227" y="247"/>
                  </a:lnTo>
                  <a:cubicBezTo>
                    <a:pt x="1155" y="164"/>
                    <a:pt x="1096" y="80"/>
                    <a:pt x="1048" y="9"/>
                  </a:cubicBezTo>
                  <a:lnTo>
                    <a:pt x="917" y="9"/>
                  </a:lnTo>
                  <a:cubicBezTo>
                    <a:pt x="795" y="38"/>
                    <a:pt x="678" y="79"/>
                    <a:pt x="562" y="79"/>
                  </a:cubicBezTo>
                  <a:cubicBezTo>
                    <a:pt x="485" y="79"/>
                    <a:pt x="409" y="61"/>
                    <a:pt x="334" y="9"/>
                  </a:cubicBezTo>
                  <a:cubicBezTo>
                    <a:pt x="310" y="3"/>
                    <a:pt x="286"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5"/>
            <p:cNvSpPr/>
            <p:nvPr/>
          </p:nvSpPr>
          <p:spPr>
            <a:xfrm>
              <a:off x="5618550" y="3140400"/>
              <a:ext cx="23825" cy="9425"/>
            </a:xfrm>
            <a:custGeom>
              <a:avLst/>
              <a:gdLst/>
              <a:ahLst/>
              <a:cxnLst/>
              <a:rect l="l" t="t" r="r" b="b"/>
              <a:pathLst>
                <a:path w="953" h="377" extrusionOk="0">
                  <a:moveTo>
                    <a:pt x="286" y="0"/>
                  </a:moveTo>
                  <a:cubicBezTo>
                    <a:pt x="215" y="96"/>
                    <a:pt x="60" y="36"/>
                    <a:pt x="0" y="143"/>
                  </a:cubicBezTo>
                  <a:cubicBezTo>
                    <a:pt x="176" y="279"/>
                    <a:pt x="351" y="377"/>
                    <a:pt x="548" y="377"/>
                  </a:cubicBezTo>
                  <a:cubicBezTo>
                    <a:pt x="645" y="377"/>
                    <a:pt x="748" y="353"/>
                    <a:pt x="858" y="298"/>
                  </a:cubicBezTo>
                  <a:cubicBezTo>
                    <a:pt x="953" y="215"/>
                    <a:pt x="941" y="119"/>
                    <a:pt x="870" y="36"/>
                  </a:cubicBezTo>
                  <a:cubicBezTo>
                    <a:pt x="679" y="24"/>
                    <a:pt x="477" y="24"/>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5"/>
            <p:cNvSpPr/>
            <p:nvPr/>
          </p:nvSpPr>
          <p:spPr>
            <a:xfrm>
              <a:off x="5781675" y="3083250"/>
              <a:ext cx="37525" cy="7175"/>
            </a:xfrm>
            <a:custGeom>
              <a:avLst/>
              <a:gdLst/>
              <a:ahLst/>
              <a:cxnLst/>
              <a:rect l="l" t="t" r="r" b="b"/>
              <a:pathLst>
                <a:path w="1501" h="287" extrusionOk="0">
                  <a:moveTo>
                    <a:pt x="83" y="0"/>
                  </a:moveTo>
                  <a:cubicBezTo>
                    <a:pt x="0" y="72"/>
                    <a:pt x="0" y="155"/>
                    <a:pt x="83" y="250"/>
                  </a:cubicBezTo>
                  <a:cubicBezTo>
                    <a:pt x="310" y="250"/>
                    <a:pt x="548" y="262"/>
                    <a:pt x="774" y="286"/>
                  </a:cubicBezTo>
                  <a:cubicBezTo>
                    <a:pt x="843" y="262"/>
                    <a:pt x="917" y="257"/>
                    <a:pt x="991" y="257"/>
                  </a:cubicBezTo>
                  <a:cubicBezTo>
                    <a:pt x="1044" y="257"/>
                    <a:pt x="1098" y="259"/>
                    <a:pt x="1150" y="259"/>
                  </a:cubicBezTo>
                  <a:cubicBezTo>
                    <a:pt x="1277" y="259"/>
                    <a:pt x="1399" y="244"/>
                    <a:pt x="1500" y="143"/>
                  </a:cubicBezTo>
                  <a:cubicBezTo>
                    <a:pt x="1024" y="96"/>
                    <a:pt x="560" y="48"/>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5"/>
            <p:cNvSpPr/>
            <p:nvPr/>
          </p:nvSpPr>
          <p:spPr>
            <a:xfrm>
              <a:off x="6214450" y="3247625"/>
              <a:ext cx="24725" cy="7475"/>
            </a:xfrm>
            <a:custGeom>
              <a:avLst/>
              <a:gdLst/>
              <a:ahLst/>
              <a:cxnLst/>
              <a:rect l="l" t="t" r="r" b="b"/>
              <a:pathLst>
                <a:path w="989" h="299" extrusionOk="0">
                  <a:moveTo>
                    <a:pt x="402" y="0"/>
                  </a:moveTo>
                  <a:cubicBezTo>
                    <a:pt x="266" y="0"/>
                    <a:pt x="131" y="12"/>
                    <a:pt x="1" y="21"/>
                  </a:cubicBezTo>
                  <a:lnTo>
                    <a:pt x="263" y="283"/>
                  </a:lnTo>
                  <a:cubicBezTo>
                    <a:pt x="284" y="281"/>
                    <a:pt x="305" y="281"/>
                    <a:pt x="326" y="281"/>
                  </a:cubicBezTo>
                  <a:cubicBezTo>
                    <a:pt x="426" y="281"/>
                    <a:pt x="530" y="298"/>
                    <a:pt x="630" y="298"/>
                  </a:cubicBezTo>
                  <a:cubicBezTo>
                    <a:pt x="763" y="298"/>
                    <a:pt x="889" y="266"/>
                    <a:pt x="989" y="117"/>
                  </a:cubicBezTo>
                  <a:cubicBezTo>
                    <a:pt x="798" y="25"/>
                    <a:pt x="599" y="0"/>
                    <a:pt x="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5"/>
            <p:cNvSpPr/>
            <p:nvPr/>
          </p:nvSpPr>
          <p:spPr>
            <a:xfrm>
              <a:off x="5753975" y="3082950"/>
              <a:ext cx="29800" cy="6750"/>
            </a:xfrm>
            <a:custGeom>
              <a:avLst/>
              <a:gdLst/>
              <a:ahLst/>
              <a:cxnLst/>
              <a:rect l="l" t="t" r="r" b="b"/>
              <a:pathLst>
                <a:path w="1192" h="270" extrusionOk="0">
                  <a:moveTo>
                    <a:pt x="739" y="0"/>
                  </a:moveTo>
                  <a:cubicBezTo>
                    <a:pt x="626" y="107"/>
                    <a:pt x="494" y="121"/>
                    <a:pt x="359" y="121"/>
                  </a:cubicBezTo>
                  <a:cubicBezTo>
                    <a:pt x="310" y="121"/>
                    <a:pt x="260" y="119"/>
                    <a:pt x="210" y="119"/>
                  </a:cubicBezTo>
                  <a:cubicBezTo>
                    <a:pt x="138" y="119"/>
                    <a:pt x="68" y="123"/>
                    <a:pt x="1" y="143"/>
                  </a:cubicBezTo>
                  <a:cubicBezTo>
                    <a:pt x="225" y="245"/>
                    <a:pt x="452" y="270"/>
                    <a:pt x="680" y="270"/>
                  </a:cubicBezTo>
                  <a:cubicBezTo>
                    <a:pt x="851" y="270"/>
                    <a:pt x="1022" y="256"/>
                    <a:pt x="1191" y="250"/>
                  </a:cubicBezTo>
                  <a:lnTo>
                    <a:pt x="1191" y="0"/>
                  </a:lnTo>
                  <a:cubicBezTo>
                    <a:pt x="1120" y="6"/>
                    <a:pt x="1046" y="9"/>
                    <a:pt x="970" y="9"/>
                  </a:cubicBezTo>
                  <a:cubicBezTo>
                    <a:pt x="894" y="9"/>
                    <a:pt x="816" y="6"/>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5"/>
            <p:cNvSpPr/>
            <p:nvPr/>
          </p:nvSpPr>
          <p:spPr>
            <a:xfrm>
              <a:off x="5876625" y="3121050"/>
              <a:ext cx="16375" cy="25325"/>
            </a:xfrm>
            <a:custGeom>
              <a:avLst/>
              <a:gdLst/>
              <a:ahLst/>
              <a:cxnLst/>
              <a:rect l="l" t="t" r="r" b="b"/>
              <a:pathLst>
                <a:path w="655" h="1013" extrusionOk="0">
                  <a:moveTo>
                    <a:pt x="72" y="0"/>
                  </a:moveTo>
                  <a:cubicBezTo>
                    <a:pt x="36" y="24"/>
                    <a:pt x="24" y="48"/>
                    <a:pt x="0" y="60"/>
                  </a:cubicBezTo>
                  <a:cubicBezTo>
                    <a:pt x="0" y="346"/>
                    <a:pt x="119" y="620"/>
                    <a:pt x="191" y="882"/>
                  </a:cubicBezTo>
                  <a:cubicBezTo>
                    <a:pt x="250" y="989"/>
                    <a:pt x="333" y="1012"/>
                    <a:pt x="453" y="1012"/>
                  </a:cubicBezTo>
                  <a:cubicBezTo>
                    <a:pt x="560" y="989"/>
                    <a:pt x="631" y="917"/>
                    <a:pt x="655" y="810"/>
                  </a:cubicBezTo>
                  <a:cubicBezTo>
                    <a:pt x="607" y="620"/>
                    <a:pt x="500" y="453"/>
                    <a:pt x="429" y="274"/>
                  </a:cubicBezTo>
                  <a:cubicBezTo>
                    <a:pt x="381" y="179"/>
                    <a:pt x="322" y="108"/>
                    <a:pt x="250" y="48"/>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5"/>
            <p:cNvSpPr/>
            <p:nvPr/>
          </p:nvSpPr>
          <p:spPr>
            <a:xfrm>
              <a:off x="5867675" y="3089075"/>
              <a:ext cx="12525" cy="33475"/>
            </a:xfrm>
            <a:custGeom>
              <a:avLst/>
              <a:gdLst/>
              <a:ahLst/>
              <a:cxnLst/>
              <a:rect l="l" t="t" r="r" b="b"/>
              <a:pathLst>
                <a:path w="501" h="1339" extrusionOk="0">
                  <a:moveTo>
                    <a:pt x="156" y="0"/>
                  </a:moveTo>
                  <a:cubicBezTo>
                    <a:pt x="136" y="0"/>
                    <a:pt x="116" y="5"/>
                    <a:pt x="96" y="17"/>
                  </a:cubicBezTo>
                  <a:cubicBezTo>
                    <a:pt x="96" y="125"/>
                    <a:pt x="84" y="220"/>
                    <a:pt x="84" y="327"/>
                  </a:cubicBezTo>
                  <a:cubicBezTo>
                    <a:pt x="1" y="422"/>
                    <a:pt x="13" y="529"/>
                    <a:pt x="72" y="625"/>
                  </a:cubicBezTo>
                  <a:cubicBezTo>
                    <a:pt x="132" y="863"/>
                    <a:pt x="72" y="1172"/>
                    <a:pt x="358" y="1339"/>
                  </a:cubicBezTo>
                  <a:cubicBezTo>
                    <a:pt x="382" y="1327"/>
                    <a:pt x="394" y="1315"/>
                    <a:pt x="418" y="1303"/>
                  </a:cubicBezTo>
                  <a:cubicBezTo>
                    <a:pt x="453" y="1256"/>
                    <a:pt x="477" y="1196"/>
                    <a:pt x="489" y="1137"/>
                  </a:cubicBezTo>
                  <a:cubicBezTo>
                    <a:pt x="501" y="1041"/>
                    <a:pt x="489" y="958"/>
                    <a:pt x="453" y="863"/>
                  </a:cubicBezTo>
                  <a:cubicBezTo>
                    <a:pt x="418" y="720"/>
                    <a:pt x="382" y="565"/>
                    <a:pt x="382" y="422"/>
                  </a:cubicBezTo>
                  <a:cubicBezTo>
                    <a:pt x="382" y="291"/>
                    <a:pt x="358" y="148"/>
                    <a:pt x="275" y="53"/>
                  </a:cubicBezTo>
                  <a:cubicBezTo>
                    <a:pt x="235" y="21"/>
                    <a:pt x="195"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5"/>
            <p:cNvSpPr/>
            <p:nvPr/>
          </p:nvSpPr>
          <p:spPr>
            <a:xfrm>
              <a:off x="5540275" y="3107850"/>
              <a:ext cx="15500" cy="11150"/>
            </a:xfrm>
            <a:custGeom>
              <a:avLst/>
              <a:gdLst/>
              <a:ahLst/>
              <a:cxnLst/>
              <a:rect l="l" t="t" r="r" b="b"/>
              <a:pathLst>
                <a:path w="620" h="446" extrusionOk="0">
                  <a:moveTo>
                    <a:pt x="230" y="1"/>
                  </a:moveTo>
                  <a:cubicBezTo>
                    <a:pt x="22" y="1"/>
                    <a:pt x="18" y="89"/>
                    <a:pt x="0" y="421"/>
                  </a:cubicBezTo>
                  <a:cubicBezTo>
                    <a:pt x="83" y="445"/>
                    <a:pt x="179" y="445"/>
                    <a:pt x="262" y="445"/>
                  </a:cubicBezTo>
                  <a:cubicBezTo>
                    <a:pt x="322" y="302"/>
                    <a:pt x="619" y="421"/>
                    <a:pt x="548" y="159"/>
                  </a:cubicBezTo>
                  <a:lnTo>
                    <a:pt x="548" y="28"/>
                  </a:lnTo>
                  <a:cubicBezTo>
                    <a:pt x="408" y="13"/>
                    <a:pt x="306"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5"/>
            <p:cNvSpPr/>
            <p:nvPr/>
          </p:nvSpPr>
          <p:spPr>
            <a:xfrm>
              <a:off x="5780175" y="2993775"/>
              <a:ext cx="36925" cy="7175"/>
            </a:xfrm>
            <a:custGeom>
              <a:avLst/>
              <a:gdLst/>
              <a:ahLst/>
              <a:cxnLst/>
              <a:rect l="l" t="t" r="r" b="b"/>
              <a:pathLst>
                <a:path w="1477" h="287" extrusionOk="0">
                  <a:moveTo>
                    <a:pt x="1141" y="0"/>
                  </a:moveTo>
                  <a:cubicBezTo>
                    <a:pt x="1051" y="0"/>
                    <a:pt x="957" y="38"/>
                    <a:pt x="858" y="103"/>
                  </a:cubicBezTo>
                  <a:cubicBezTo>
                    <a:pt x="584" y="103"/>
                    <a:pt x="286" y="127"/>
                    <a:pt x="0" y="138"/>
                  </a:cubicBezTo>
                  <a:cubicBezTo>
                    <a:pt x="223" y="255"/>
                    <a:pt x="450" y="286"/>
                    <a:pt x="680" y="286"/>
                  </a:cubicBezTo>
                  <a:cubicBezTo>
                    <a:pt x="943" y="286"/>
                    <a:pt x="1210" y="246"/>
                    <a:pt x="1477" y="246"/>
                  </a:cubicBezTo>
                  <a:cubicBezTo>
                    <a:pt x="1453" y="198"/>
                    <a:pt x="1429" y="174"/>
                    <a:pt x="1417" y="138"/>
                  </a:cubicBezTo>
                  <a:cubicBezTo>
                    <a:pt x="1326" y="41"/>
                    <a:pt x="1235"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5"/>
            <p:cNvSpPr/>
            <p:nvPr/>
          </p:nvSpPr>
          <p:spPr>
            <a:xfrm>
              <a:off x="5657850" y="3146200"/>
              <a:ext cx="20250" cy="6075"/>
            </a:xfrm>
            <a:custGeom>
              <a:avLst/>
              <a:gdLst/>
              <a:ahLst/>
              <a:cxnLst/>
              <a:rect l="l" t="t" r="r" b="b"/>
              <a:pathLst>
                <a:path w="810" h="243" extrusionOk="0">
                  <a:moveTo>
                    <a:pt x="235" y="0"/>
                  </a:moveTo>
                  <a:cubicBezTo>
                    <a:pt x="162" y="0"/>
                    <a:pt x="84" y="12"/>
                    <a:pt x="0" y="42"/>
                  </a:cubicBezTo>
                  <a:cubicBezTo>
                    <a:pt x="179" y="180"/>
                    <a:pt x="335" y="242"/>
                    <a:pt x="485" y="242"/>
                  </a:cubicBezTo>
                  <a:cubicBezTo>
                    <a:pt x="593" y="242"/>
                    <a:pt x="699" y="209"/>
                    <a:pt x="810" y="149"/>
                  </a:cubicBezTo>
                  <a:cubicBezTo>
                    <a:pt x="632" y="105"/>
                    <a:pt x="453" y="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5"/>
            <p:cNvSpPr/>
            <p:nvPr/>
          </p:nvSpPr>
          <p:spPr>
            <a:xfrm>
              <a:off x="5604550" y="3136400"/>
              <a:ext cx="19075" cy="9275"/>
            </a:xfrm>
            <a:custGeom>
              <a:avLst/>
              <a:gdLst/>
              <a:ahLst/>
              <a:cxnLst/>
              <a:rect l="l" t="t" r="r" b="b"/>
              <a:pathLst>
                <a:path w="763" h="371" extrusionOk="0">
                  <a:moveTo>
                    <a:pt x="326" y="1"/>
                  </a:moveTo>
                  <a:cubicBezTo>
                    <a:pt x="218" y="1"/>
                    <a:pt x="109" y="9"/>
                    <a:pt x="1" y="41"/>
                  </a:cubicBezTo>
                  <a:lnTo>
                    <a:pt x="1" y="268"/>
                  </a:lnTo>
                  <a:cubicBezTo>
                    <a:pt x="75" y="342"/>
                    <a:pt x="138" y="370"/>
                    <a:pt x="194" y="370"/>
                  </a:cubicBezTo>
                  <a:cubicBezTo>
                    <a:pt x="326" y="370"/>
                    <a:pt x="420" y="215"/>
                    <a:pt x="537" y="148"/>
                  </a:cubicBezTo>
                  <a:cubicBezTo>
                    <a:pt x="573" y="180"/>
                    <a:pt x="608" y="195"/>
                    <a:pt x="641" y="195"/>
                  </a:cubicBezTo>
                  <a:cubicBezTo>
                    <a:pt x="683" y="195"/>
                    <a:pt x="723" y="171"/>
                    <a:pt x="763" y="125"/>
                  </a:cubicBezTo>
                  <a:cubicBezTo>
                    <a:pt x="739" y="77"/>
                    <a:pt x="727" y="41"/>
                    <a:pt x="715" y="6"/>
                  </a:cubicBezTo>
                  <a:cubicBezTo>
                    <a:pt x="686" y="7"/>
                    <a:pt x="657" y="8"/>
                    <a:pt x="628" y="8"/>
                  </a:cubicBezTo>
                  <a:cubicBezTo>
                    <a:pt x="527" y="8"/>
                    <a:pt x="427"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5"/>
            <p:cNvSpPr/>
            <p:nvPr/>
          </p:nvSpPr>
          <p:spPr>
            <a:xfrm>
              <a:off x="5299450" y="3070750"/>
              <a:ext cx="18200" cy="10025"/>
            </a:xfrm>
            <a:custGeom>
              <a:avLst/>
              <a:gdLst/>
              <a:ahLst/>
              <a:cxnLst/>
              <a:rect l="l" t="t" r="r" b="b"/>
              <a:pathLst>
                <a:path w="728" h="401" extrusionOk="0">
                  <a:moveTo>
                    <a:pt x="294" y="0"/>
                  </a:moveTo>
                  <a:cubicBezTo>
                    <a:pt x="152" y="0"/>
                    <a:pt x="38" y="59"/>
                    <a:pt x="1" y="322"/>
                  </a:cubicBezTo>
                  <a:cubicBezTo>
                    <a:pt x="60" y="334"/>
                    <a:pt x="120" y="334"/>
                    <a:pt x="179" y="346"/>
                  </a:cubicBezTo>
                  <a:cubicBezTo>
                    <a:pt x="243" y="375"/>
                    <a:pt x="313" y="401"/>
                    <a:pt x="378" y="401"/>
                  </a:cubicBezTo>
                  <a:cubicBezTo>
                    <a:pt x="447" y="401"/>
                    <a:pt x="512" y="372"/>
                    <a:pt x="560" y="286"/>
                  </a:cubicBezTo>
                  <a:cubicBezTo>
                    <a:pt x="620" y="215"/>
                    <a:pt x="668" y="131"/>
                    <a:pt x="727" y="36"/>
                  </a:cubicBezTo>
                  <a:lnTo>
                    <a:pt x="727" y="36"/>
                  </a:lnTo>
                  <a:cubicBezTo>
                    <a:pt x="708" y="38"/>
                    <a:pt x="688" y="40"/>
                    <a:pt x="667" y="40"/>
                  </a:cubicBezTo>
                  <a:cubicBezTo>
                    <a:pt x="544" y="40"/>
                    <a:pt x="410"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5"/>
            <p:cNvSpPr/>
            <p:nvPr/>
          </p:nvSpPr>
          <p:spPr>
            <a:xfrm>
              <a:off x="5456325" y="3146050"/>
              <a:ext cx="21750" cy="16825"/>
            </a:xfrm>
            <a:custGeom>
              <a:avLst/>
              <a:gdLst/>
              <a:ahLst/>
              <a:cxnLst/>
              <a:rect l="l" t="t" r="r" b="b"/>
              <a:pathLst>
                <a:path w="870" h="673" extrusionOk="0">
                  <a:moveTo>
                    <a:pt x="120" y="1"/>
                  </a:moveTo>
                  <a:cubicBezTo>
                    <a:pt x="84" y="1"/>
                    <a:pt x="36" y="12"/>
                    <a:pt x="0" y="48"/>
                  </a:cubicBezTo>
                  <a:cubicBezTo>
                    <a:pt x="0" y="346"/>
                    <a:pt x="286" y="370"/>
                    <a:pt x="417" y="548"/>
                  </a:cubicBezTo>
                  <a:cubicBezTo>
                    <a:pt x="494" y="617"/>
                    <a:pt x="571" y="673"/>
                    <a:pt x="661" y="673"/>
                  </a:cubicBezTo>
                  <a:cubicBezTo>
                    <a:pt x="696" y="673"/>
                    <a:pt x="734" y="664"/>
                    <a:pt x="774" y="644"/>
                  </a:cubicBezTo>
                  <a:cubicBezTo>
                    <a:pt x="870" y="524"/>
                    <a:pt x="870" y="382"/>
                    <a:pt x="822" y="251"/>
                  </a:cubicBezTo>
                  <a:cubicBezTo>
                    <a:pt x="774" y="155"/>
                    <a:pt x="679" y="120"/>
                    <a:pt x="596" y="60"/>
                  </a:cubicBezTo>
                  <a:cubicBezTo>
                    <a:pt x="465" y="48"/>
                    <a:pt x="322" y="36"/>
                    <a:pt x="179" y="12"/>
                  </a:cubicBezTo>
                  <a:cubicBezTo>
                    <a:pt x="179" y="1"/>
                    <a:pt x="167"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5"/>
            <p:cNvSpPr/>
            <p:nvPr/>
          </p:nvSpPr>
          <p:spPr>
            <a:xfrm>
              <a:off x="5355725" y="3069550"/>
              <a:ext cx="16375" cy="9850"/>
            </a:xfrm>
            <a:custGeom>
              <a:avLst/>
              <a:gdLst/>
              <a:ahLst/>
              <a:cxnLst/>
              <a:rect l="l" t="t" r="r" b="b"/>
              <a:pathLst>
                <a:path w="655" h="394" extrusionOk="0">
                  <a:moveTo>
                    <a:pt x="595" y="1"/>
                  </a:moveTo>
                  <a:cubicBezTo>
                    <a:pt x="477" y="30"/>
                    <a:pt x="375" y="93"/>
                    <a:pt x="269" y="93"/>
                  </a:cubicBezTo>
                  <a:cubicBezTo>
                    <a:pt x="247" y="93"/>
                    <a:pt x="225" y="90"/>
                    <a:pt x="203" y="84"/>
                  </a:cubicBezTo>
                  <a:cubicBezTo>
                    <a:pt x="119" y="132"/>
                    <a:pt x="0" y="179"/>
                    <a:pt x="0" y="298"/>
                  </a:cubicBezTo>
                  <a:cubicBezTo>
                    <a:pt x="0" y="394"/>
                    <a:pt x="119" y="382"/>
                    <a:pt x="191" y="394"/>
                  </a:cubicBezTo>
                  <a:cubicBezTo>
                    <a:pt x="429" y="346"/>
                    <a:pt x="655" y="310"/>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5"/>
            <p:cNvSpPr/>
            <p:nvPr/>
          </p:nvSpPr>
          <p:spPr>
            <a:xfrm>
              <a:off x="5639975" y="3141000"/>
              <a:ext cx="14325" cy="9900"/>
            </a:xfrm>
            <a:custGeom>
              <a:avLst/>
              <a:gdLst/>
              <a:ahLst/>
              <a:cxnLst/>
              <a:rect l="l" t="t" r="r" b="b"/>
              <a:pathLst>
                <a:path w="573" h="396" extrusionOk="0">
                  <a:moveTo>
                    <a:pt x="13" y="0"/>
                  </a:moveTo>
                  <a:cubicBezTo>
                    <a:pt x="13" y="84"/>
                    <a:pt x="1" y="191"/>
                    <a:pt x="1" y="274"/>
                  </a:cubicBezTo>
                  <a:cubicBezTo>
                    <a:pt x="95" y="359"/>
                    <a:pt x="175" y="396"/>
                    <a:pt x="246" y="396"/>
                  </a:cubicBezTo>
                  <a:cubicBezTo>
                    <a:pt x="374" y="396"/>
                    <a:pt x="473" y="280"/>
                    <a:pt x="572" y="119"/>
                  </a:cubicBezTo>
                  <a:cubicBezTo>
                    <a:pt x="370" y="72"/>
                    <a:pt x="191" y="24"/>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5"/>
            <p:cNvSpPr/>
            <p:nvPr/>
          </p:nvSpPr>
          <p:spPr>
            <a:xfrm>
              <a:off x="6088550" y="3258575"/>
              <a:ext cx="33950" cy="4075"/>
            </a:xfrm>
            <a:custGeom>
              <a:avLst/>
              <a:gdLst/>
              <a:ahLst/>
              <a:cxnLst/>
              <a:rect l="l" t="t" r="r" b="b"/>
              <a:pathLst>
                <a:path w="1358" h="163" extrusionOk="0">
                  <a:moveTo>
                    <a:pt x="0" y="0"/>
                  </a:moveTo>
                  <a:lnTo>
                    <a:pt x="0" y="0"/>
                  </a:lnTo>
                  <a:cubicBezTo>
                    <a:pt x="202" y="129"/>
                    <a:pt x="411" y="163"/>
                    <a:pt x="624" y="163"/>
                  </a:cubicBezTo>
                  <a:cubicBezTo>
                    <a:pt x="865" y="163"/>
                    <a:pt x="1111" y="119"/>
                    <a:pt x="1358" y="119"/>
                  </a:cubicBezTo>
                  <a:cubicBezTo>
                    <a:pt x="905" y="0"/>
                    <a:pt x="45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5"/>
            <p:cNvSpPr/>
            <p:nvPr/>
          </p:nvSpPr>
          <p:spPr>
            <a:xfrm>
              <a:off x="5891500" y="3171825"/>
              <a:ext cx="29200" cy="4650"/>
            </a:xfrm>
            <a:custGeom>
              <a:avLst/>
              <a:gdLst/>
              <a:ahLst/>
              <a:cxnLst/>
              <a:rect l="l" t="t" r="r" b="b"/>
              <a:pathLst>
                <a:path w="1168" h="186" extrusionOk="0">
                  <a:moveTo>
                    <a:pt x="574" y="1"/>
                  </a:moveTo>
                  <a:cubicBezTo>
                    <a:pt x="381" y="1"/>
                    <a:pt x="186" y="29"/>
                    <a:pt x="0" y="29"/>
                  </a:cubicBezTo>
                  <a:cubicBezTo>
                    <a:pt x="162" y="154"/>
                    <a:pt x="332" y="186"/>
                    <a:pt x="505" y="186"/>
                  </a:cubicBezTo>
                  <a:cubicBezTo>
                    <a:pt x="682" y="186"/>
                    <a:pt x="861" y="153"/>
                    <a:pt x="1035" y="153"/>
                  </a:cubicBezTo>
                  <a:cubicBezTo>
                    <a:pt x="1079" y="153"/>
                    <a:pt x="1124" y="155"/>
                    <a:pt x="1167" y="160"/>
                  </a:cubicBezTo>
                  <a:cubicBezTo>
                    <a:pt x="978" y="32"/>
                    <a:pt x="777" y="1"/>
                    <a:pt x="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5"/>
            <p:cNvSpPr/>
            <p:nvPr/>
          </p:nvSpPr>
          <p:spPr>
            <a:xfrm>
              <a:off x="5776900" y="3201125"/>
              <a:ext cx="25625" cy="6875"/>
            </a:xfrm>
            <a:custGeom>
              <a:avLst/>
              <a:gdLst/>
              <a:ahLst/>
              <a:cxnLst/>
              <a:rect l="l" t="t" r="r" b="b"/>
              <a:pathLst>
                <a:path w="1025" h="275" extrusionOk="0">
                  <a:moveTo>
                    <a:pt x="225" y="1"/>
                  </a:moveTo>
                  <a:cubicBezTo>
                    <a:pt x="151" y="1"/>
                    <a:pt x="76" y="5"/>
                    <a:pt x="1" y="12"/>
                  </a:cubicBezTo>
                  <a:cubicBezTo>
                    <a:pt x="294" y="170"/>
                    <a:pt x="620" y="275"/>
                    <a:pt x="969" y="275"/>
                  </a:cubicBezTo>
                  <a:cubicBezTo>
                    <a:pt x="987" y="275"/>
                    <a:pt x="1006" y="275"/>
                    <a:pt x="1024" y="274"/>
                  </a:cubicBezTo>
                  <a:cubicBezTo>
                    <a:pt x="788" y="66"/>
                    <a:pt x="513"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5"/>
            <p:cNvSpPr/>
            <p:nvPr/>
          </p:nvSpPr>
          <p:spPr>
            <a:xfrm>
              <a:off x="5585800" y="3165700"/>
              <a:ext cx="19375" cy="11325"/>
            </a:xfrm>
            <a:custGeom>
              <a:avLst/>
              <a:gdLst/>
              <a:ahLst/>
              <a:cxnLst/>
              <a:rect l="l" t="t" r="r" b="b"/>
              <a:pathLst>
                <a:path w="775" h="453" extrusionOk="0">
                  <a:moveTo>
                    <a:pt x="167" y="0"/>
                  </a:moveTo>
                  <a:cubicBezTo>
                    <a:pt x="167" y="119"/>
                    <a:pt x="120" y="227"/>
                    <a:pt x="1" y="286"/>
                  </a:cubicBezTo>
                  <a:cubicBezTo>
                    <a:pt x="108" y="417"/>
                    <a:pt x="275" y="405"/>
                    <a:pt x="417" y="453"/>
                  </a:cubicBezTo>
                  <a:lnTo>
                    <a:pt x="465" y="405"/>
                  </a:lnTo>
                  <a:cubicBezTo>
                    <a:pt x="525" y="334"/>
                    <a:pt x="632" y="346"/>
                    <a:pt x="703" y="298"/>
                  </a:cubicBezTo>
                  <a:cubicBezTo>
                    <a:pt x="727" y="286"/>
                    <a:pt x="751" y="262"/>
                    <a:pt x="775" y="239"/>
                  </a:cubicBezTo>
                  <a:cubicBezTo>
                    <a:pt x="620" y="36"/>
                    <a:pt x="358" y="10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5"/>
            <p:cNvSpPr/>
            <p:nvPr/>
          </p:nvSpPr>
          <p:spPr>
            <a:xfrm>
              <a:off x="5731050" y="3154975"/>
              <a:ext cx="10750" cy="8400"/>
            </a:xfrm>
            <a:custGeom>
              <a:avLst/>
              <a:gdLst/>
              <a:ahLst/>
              <a:cxnLst/>
              <a:rect l="l" t="t" r="r" b="b"/>
              <a:pathLst>
                <a:path w="430" h="336" extrusionOk="0">
                  <a:moveTo>
                    <a:pt x="227" y="1"/>
                  </a:moveTo>
                  <a:cubicBezTo>
                    <a:pt x="120" y="1"/>
                    <a:pt x="13" y="1"/>
                    <a:pt x="13" y="132"/>
                  </a:cubicBezTo>
                  <a:cubicBezTo>
                    <a:pt x="1" y="227"/>
                    <a:pt x="72" y="334"/>
                    <a:pt x="168" y="334"/>
                  </a:cubicBezTo>
                  <a:cubicBezTo>
                    <a:pt x="179" y="335"/>
                    <a:pt x="191" y="336"/>
                    <a:pt x="203" y="336"/>
                  </a:cubicBezTo>
                  <a:cubicBezTo>
                    <a:pt x="311" y="336"/>
                    <a:pt x="419" y="286"/>
                    <a:pt x="430" y="167"/>
                  </a:cubicBezTo>
                  <a:cubicBezTo>
                    <a:pt x="430" y="60"/>
                    <a:pt x="311" y="13"/>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5"/>
            <p:cNvSpPr/>
            <p:nvPr/>
          </p:nvSpPr>
          <p:spPr>
            <a:xfrm>
              <a:off x="5595650" y="3113525"/>
              <a:ext cx="11900" cy="6975"/>
            </a:xfrm>
            <a:custGeom>
              <a:avLst/>
              <a:gdLst/>
              <a:ahLst/>
              <a:cxnLst/>
              <a:rect l="l" t="t" r="r" b="b"/>
              <a:pathLst>
                <a:path w="476" h="279" extrusionOk="0">
                  <a:moveTo>
                    <a:pt x="225" y="0"/>
                  </a:moveTo>
                  <a:cubicBezTo>
                    <a:pt x="130" y="0"/>
                    <a:pt x="53" y="50"/>
                    <a:pt x="12" y="159"/>
                  </a:cubicBezTo>
                  <a:cubicBezTo>
                    <a:pt x="0" y="214"/>
                    <a:pt x="71" y="279"/>
                    <a:pt x="129" y="279"/>
                  </a:cubicBezTo>
                  <a:cubicBezTo>
                    <a:pt x="133" y="279"/>
                    <a:pt x="138" y="279"/>
                    <a:pt x="142" y="278"/>
                  </a:cubicBezTo>
                  <a:cubicBezTo>
                    <a:pt x="165" y="270"/>
                    <a:pt x="188" y="268"/>
                    <a:pt x="212" y="268"/>
                  </a:cubicBezTo>
                  <a:cubicBezTo>
                    <a:pt x="249" y="268"/>
                    <a:pt x="287" y="273"/>
                    <a:pt x="323" y="273"/>
                  </a:cubicBezTo>
                  <a:cubicBezTo>
                    <a:pt x="375" y="273"/>
                    <a:pt x="425" y="262"/>
                    <a:pt x="464" y="206"/>
                  </a:cubicBezTo>
                  <a:cubicBezTo>
                    <a:pt x="476" y="111"/>
                    <a:pt x="416" y="51"/>
                    <a:pt x="357" y="28"/>
                  </a:cubicBezTo>
                  <a:cubicBezTo>
                    <a:pt x="310" y="10"/>
                    <a:pt x="266"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5"/>
            <p:cNvSpPr/>
            <p:nvPr/>
          </p:nvSpPr>
          <p:spPr>
            <a:xfrm>
              <a:off x="5392925" y="3086675"/>
              <a:ext cx="14025" cy="7600"/>
            </a:xfrm>
            <a:custGeom>
              <a:avLst/>
              <a:gdLst/>
              <a:ahLst/>
              <a:cxnLst/>
              <a:rect l="l" t="t" r="r" b="b"/>
              <a:pathLst>
                <a:path w="561" h="304" extrusionOk="0">
                  <a:moveTo>
                    <a:pt x="208" y="1"/>
                  </a:moveTo>
                  <a:cubicBezTo>
                    <a:pt x="127" y="1"/>
                    <a:pt x="56" y="54"/>
                    <a:pt x="0" y="149"/>
                  </a:cubicBezTo>
                  <a:cubicBezTo>
                    <a:pt x="96" y="304"/>
                    <a:pt x="274" y="256"/>
                    <a:pt x="429" y="280"/>
                  </a:cubicBezTo>
                  <a:cubicBezTo>
                    <a:pt x="560" y="149"/>
                    <a:pt x="441" y="66"/>
                    <a:pt x="334" y="42"/>
                  </a:cubicBezTo>
                  <a:cubicBezTo>
                    <a:pt x="290" y="14"/>
                    <a:pt x="248"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5"/>
            <p:cNvSpPr/>
            <p:nvPr/>
          </p:nvSpPr>
          <p:spPr>
            <a:xfrm>
              <a:off x="5535200" y="3160625"/>
              <a:ext cx="15500" cy="9825"/>
            </a:xfrm>
            <a:custGeom>
              <a:avLst/>
              <a:gdLst/>
              <a:ahLst/>
              <a:cxnLst/>
              <a:rect l="l" t="t" r="r" b="b"/>
              <a:pathLst>
                <a:path w="620" h="393" extrusionOk="0">
                  <a:moveTo>
                    <a:pt x="346" y="1"/>
                  </a:moveTo>
                  <a:cubicBezTo>
                    <a:pt x="215" y="25"/>
                    <a:pt x="84" y="72"/>
                    <a:pt x="36" y="227"/>
                  </a:cubicBezTo>
                  <a:cubicBezTo>
                    <a:pt x="1" y="275"/>
                    <a:pt x="24" y="322"/>
                    <a:pt x="84" y="370"/>
                  </a:cubicBezTo>
                  <a:cubicBezTo>
                    <a:pt x="117" y="384"/>
                    <a:pt x="148" y="393"/>
                    <a:pt x="179" y="393"/>
                  </a:cubicBezTo>
                  <a:cubicBezTo>
                    <a:pt x="226" y="393"/>
                    <a:pt x="272" y="373"/>
                    <a:pt x="322" y="322"/>
                  </a:cubicBezTo>
                  <a:cubicBezTo>
                    <a:pt x="382" y="322"/>
                    <a:pt x="417" y="311"/>
                    <a:pt x="477" y="311"/>
                  </a:cubicBezTo>
                  <a:cubicBezTo>
                    <a:pt x="513" y="263"/>
                    <a:pt x="560" y="239"/>
                    <a:pt x="596" y="191"/>
                  </a:cubicBezTo>
                  <a:cubicBezTo>
                    <a:pt x="620" y="132"/>
                    <a:pt x="620" y="84"/>
                    <a:pt x="620" y="25"/>
                  </a:cubicBezTo>
                  <a:cubicBezTo>
                    <a:pt x="525" y="25"/>
                    <a:pt x="441" y="13"/>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5"/>
            <p:cNvSpPr/>
            <p:nvPr/>
          </p:nvSpPr>
          <p:spPr>
            <a:xfrm>
              <a:off x="5481625" y="3150225"/>
              <a:ext cx="22350" cy="6625"/>
            </a:xfrm>
            <a:custGeom>
              <a:avLst/>
              <a:gdLst/>
              <a:ahLst/>
              <a:cxnLst/>
              <a:rect l="l" t="t" r="r" b="b"/>
              <a:pathLst>
                <a:path w="894" h="265" extrusionOk="0">
                  <a:moveTo>
                    <a:pt x="48" y="0"/>
                  </a:moveTo>
                  <a:cubicBezTo>
                    <a:pt x="36" y="48"/>
                    <a:pt x="24" y="72"/>
                    <a:pt x="1" y="107"/>
                  </a:cubicBezTo>
                  <a:cubicBezTo>
                    <a:pt x="66" y="218"/>
                    <a:pt x="145" y="265"/>
                    <a:pt x="233" y="265"/>
                  </a:cubicBezTo>
                  <a:cubicBezTo>
                    <a:pt x="306" y="265"/>
                    <a:pt x="384" y="233"/>
                    <a:pt x="465" y="179"/>
                  </a:cubicBezTo>
                  <a:cubicBezTo>
                    <a:pt x="620" y="179"/>
                    <a:pt x="751" y="167"/>
                    <a:pt x="893" y="167"/>
                  </a:cubicBezTo>
                  <a:cubicBezTo>
                    <a:pt x="774" y="36"/>
                    <a:pt x="635" y="12"/>
                    <a:pt x="489" y="12"/>
                  </a:cubicBezTo>
                  <a:cubicBezTo>
                    <a:pt x="405" y="12"/>
                    <a:pt x="320" y="20"/>
                    <a:pt x="236" y="20"/>
                  </a:cubicBezTo>
                  <a:cubicBezTo>
                    <a:pt x="172" y="20"/>
                    <a:pt x="109" y="16"/>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5"/>
            <p:cNvSpPr/>
            <p:nvPr/>
          </p:nvSpPr>
          <p:spPr>
            <a:xfrm>
              <a:off x="5433700" y="3018050"/>
              <a:ext cx="11925" cy="7300"/>
            </a:xfrm>
            <a:custGeom>
              <a:avLst/>
              <a:gdLst/>
              <a:ahLst/>
              <a:cxnLst/>
              <a:rect l="l" t="t" r="r" b="b"/>
              <a:pathLst>
                <a:path w="477" h="292" extrusionOk="0">
                  <a:moveTo>
                    <a:pt x="72" y="1"/>
                  </a:moveTo>
                  <a:cubicBezTo>
                    <a:pt x="1" y="96"/>
                    <a:pt x="1" y="191"/>
                    <a:pt x="60" y="287"/>
                  </a:cubicBezTo>
                  <a:cubicBezTo>
                    <a:pt x="108" y="287"/>
                    <a:pt x="161" y="292"/>
                    <a:pt x="208" y="292"/>
                  </a:cubicBezTo>
                  <a:cubicBezTo>
                    <a:pt x="232" y="292"/>
                    <a:pt x="255" y="291"/>
                    <a:pt x="274" y="287"/>
                  </a:cubicBezTo>
                  <a:cubicBezTo>
                    <a:pt x="334" y="275"/>
                    <a:pt x="417" y="239"/>
                    <a:pt x="429" y="191"/>
                  </a:cubicBezTo>
                  <a:cubicBezTo>
                    <a:pt x="477" y="72"/>
                    <a:pt x="370" y="37"/>
                    <a:pt x="286" y="13"/>
                  </a:cubicBezTo>
                  <a:cubicBezTo>
                    <a:pt x="215" y="1"/>
                    <a:pt x="155"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5"/>
            <p:cNvSpPr/>
            <p:nvPr/>
          </p:nvSpPr>
          <p:spPr>
            <a:xfrm>
              <a:off x="5424775" y="3018050"/>
              <a:ext cx="10750" cy="7175"/>
            </a:xfrm>
            <a:custGeom>
              <a:avLst/>
              <a:gdLst/>
              <a:ahLst/>
              <a:cxnLst/>
              <a:rect l="l" t="t" r="r" b="b"/>
              <a:pathLst>
                <a:path w="430" h="287" extrusionOk="0">
                  <a:moveTo>
                    <a:pt x="0" y="1"/>
                  </a:moveTo>
                  <a:lnTo>
                    <a:pt x="0" y="275"/>
                  </a:lnTo>
                  <a:cubicBezTo>
                    <a:pt x="131" y="287"/>
                    <a:pt x="286" y="287"/>
                    <a:pt x="417" y="287"/>
                  </a:cubicBezTo>
                  <a:cubicBezTo>
                    <a:pt x="429" y="180"/>
                    <a:pt x="429" y="96"/>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5"/>
            <p:cNvSpPr/>
            <p:nvPr/>
          </p:nvSpPr>
          <p:spPr>
            <a:xfrm>
              <a:off x="5868275" y="3168675"/>
              <a:ext cx="20275" cy="5400"/>
            </a:xfrm>
            <a:custGeom>
              <a:avLst/>
              <a:gdLst/>
              <a:ahLst/>
              <a:cxnLst/>
              <a:rect l="l" t="t" r="r" b="b"/>
              <a:pathLst>
                <a:path w="811" h="216" extrusionOk="0">
                  <a:moveTo>
                    <a:pt x="169" y="0"/>
                  </a:moveTo>
                  <a:cubicBezTo>
                    <a:pt x="136" y="0"/>
                    <a:pt x="104" y="0"/>
                    <a:pt x="72" y="0"/>
                  </a:cubicBezTo>
                  <a:cubicBezTo>
                    <a:pt x="1" y="48"/>
                    <a:pt x="1" y="96"/>
                    <a:pt x="60" y="143"/>
                  </a:cubicBezTo>
                  <a:lnTo>
                    <a:pt x="72" y="155"/>
                  </a:lnTo>
                  <a:cubicBezTo>
                    <a:pt x="97" y="150"/>
                    <a:pt x="122" y="148"/>
                    <a:pt x="148" y="148"/>
                  </a:cubicBezTo>
                  <a:cubicBezTo>
                    <a:pt x="291" y="148"/>
                    <a:pt x="441" y="216"/>
                    <a:pt x="587" y="216"/>
                  </a:cubicBezTo>
                  <a:cubicBezTo>
                    <a:pt x="663" y="216"/>
                    <a:pt x="738" y="198"/>
                    <a:pt x="810" y="143"/>
                  </a:cubicBezTo>
                  <a:cubicBezTo>
                    <a:pt x="604" y="9"/>
                    <a:pt x="380"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5"/>
            <p:cNvSpPr/>
            <p:nvPr/>
          </p:nvSpPr>
          <p:spPr>
            <a:xfrm>
              <a:off x="5757550" y="2992875"/>
              <a:ext cx="22950" cy="3175"/>
            </a:xfrm>
            <a:custGeom>
              <a:avLst/>
              <a:gdLst/>
              <a:ahLst/>
              <a:cxnLst/>
              <a:rect l="l" t="t" r="r" b="b"/>
              <a:pathLst>
                <a:path w="918" h="127" extrusionOk="0">
                  <a:moveTo>
                    <a:pt x="514" y="1"/>
                  </a:moveTo>
                  <a:cubicBezTo>
                    <a:pt x="358" y="1"/>
                    <a:pt x="200" y="32"/>
                    <a:pt x="42" y="32"/>
                  </a:cubicBezTo>
                  <a:cubicBezTo>
                    <a:pt x="28" y="32"/>
                    <a:pt x="15" y="32"/>
                    <a:pt x="1" y="32"/>
                  </a:cubicBezTo>
                  <a:lnTo>
                    <a:pt x="1" y="32"/>
                  </a:lnTo>
                  <a:cubicBezTo>
                    <a:pt x="138" y="109"/>
                    <a:pt x="289" y="127"/>
                    <a:pt x="446" y="127"/>
                  </a:cubicBezTo>
                  <a:cubicBezTo>
                    <a:pt x="580" y="127"/>
                    <a:pt x="717" y="114"/>
                    <a:pt x="851" y="114"/>
                  </a:cubicBezTo>
                  <a:cubicBezTo>
                    <a:pt x="873" y="114"/>
                    <a:pt x="895" y="114"/>
                    <a:pt x="917" y="115"/>
                  </a:cubicBezTo>
                  <a:cubicBezTo>
                    <a:pt x="785" y="25"/>
                    <a:pt x="650" y="1"/>
                    <a:pt x="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5"/>
            <p:cNvSpPr/>
            <p:nvPr/>
          </p:nvSpPr>
          <p:spPr>
            <a:xfrm>
              <a:off x="6192125" y="3204625"/>
              <a:ext cx="11350" cy="7100"/>
            </a:xfrm>
            <a:custGeom>
              <a:avLst/>
              <a:gdLst/>
              <a:ahLst/>
              <a:cxnLst/>
              <a:rect l="l" t="t" r="r" b="b"/>
              <a:pathLst>
                <a:path w="454" h="284" extrusionOk="0">
                  <a:moveTo>
                    <a:pt x="111" y="0"/>
                  </a:moveTo>
                  <a:cubicBezTo>
                    <a:pt x="48" y="0"/>
                    <a:pt x="1" y="21"/>
                    <a:pt x="1" y="122"/>
                  </a:cubicBezTo>
                  <a:cubicBezTo>
                    <a:pt x="1" y="238"/>
                    <a:pt x="95" y="284"/>
                    <a:pt x="195" y="284"/>
                  </a:cubicBezTo>
                  <a:cubicBezTo>
                    <a:pt x="218" y="284"/>
                    <a:pt x="241" y="281"/>
                    <a:pt x="263" y="277"/>
                  </a:cubicBezTo>
                  <a:cubicBezTo>
                    <a:pt x="453" y="229"/>
                    <a:pt x="322" y="110"/>
                    <a:pt x="310" y="3"/>
                  </a:cubicBezTo>
                  <a:lnTo>
                    <a:pt x="310" y="3"/>
                  </a:lnTo>
                  <a:cubicBezTo>
                    <a:pt x="292" y="8"/>
                    <a:pt x="273" y="10"/>
                    <a:pt x="253" y="10"/>
                  </a:cubicBezTo>
                  <a:cubicBezTo>
                    <a:pt x="206" y="10"/>
                    <a:pt x="155"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5"/>
            <p:cNvSpPr/>
            <p:nvPr/>
          </p:nvSpPr>
          <p:spPr>
            <a:xfrm>
              <a:off x="5848350" y="3169275"/>
              <a:ext cx="21450" cy="3825"/>
            </a:xfrm>
            <a:custGeom>
              <a:avLst/>
              <a:gdLst/>
              <a:ahLst/>
              <a:cxnLst/>
              <a:rect l="l" t="t" r="r" b="b"/>
              <a:pathLst>
                <a:path w="858" h="153" extrusionOk="0">
                  <a:moveTo>
                    <a:pt x="857" y="0"/>
                  </a:moveTo>
                  <a:cubicBezTo>
                    <a:pt x="572" y="0"/>
                    <a:pt x="274" y="0"/>
                    <a:pt x="0" y="12"/>
                  </a:cubicBezTo>
                  <a:cubicBezTo>
                    <a:pt x="125" y="125"/>
                    <a:pt x="265" y="152"/>
                    <a:pt x="409" y="152"/>
                  </a:cubicBezTo>
                  <a:cubicBezTo>
                    <a:pt x="539" y="152"/>
                    <a:pt x="673" y="130"/>
                    <a:pt x="802" y="130"/>
                  </a:cubicBezTo>
                  <a:cubicBezTo>
                    <a:pt x="817" y="130"/>
                    <a:pt x="831" y="131"/>
                    <a:pt x="845" y="131"/>
                  </a:cubicBezTo>
                  <a:cubicBezTo>
                    <a:pt x="857" y="84"/>
                    <a:pt x="857" y="36"/>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5"/>
            <p:cNvSpPr/>
            <p:nvPr/>
          </p:nvSpPr>
          <p:spPr>
            <a:xfrm>
              <a:off x="6052825" y="3255000"/>
              <a:ext cx="22050" cy="3900"/>
            </a:xfrm>
            <a:custGeom>
              <a:avLst/>
              <a:gdLst/>
              <a:ahLst/>
              <a:cxnLst/>
              <a:rect l="l" t="t" r="r" b="b"/>
              <a:pathLst>
                <a:path w="882" h="156" extrusionOk="0">
                  <a:moveTo>
                    <a:pt x="1" y="0"/>
                  </a:moveTo>
                  <a:lnTo>
                    <a:pt x="155" y="155"/>
                  </a:lnTo>
                  <a:cubicBezTo>
                    <a:pt x="394" y="143"/>
                    <a:pt x="644" y="143"/>
                    <a:pt x="882" y="119"/>
                  </a:cubicBezTo>
                  <a:cubicBezTo>
                    <a:pt x="755" y="26"/>
                    <a:pt x="620" y="6"/>
                    <a:pt x="483" y="6"/>
                  </a:cubicBezTo>
                  <a:cubicBezTo>
                    <a:pt x="384" y="6"/>
                    <a:pt x="283" y="16"/>
                    <a:pt x="183" y="16"/>
                  </a:cubicBezTo>
                  <a:cubicBezTo>
                    <a:pt x="122" y="16"/>
                    <a:pt x="61"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5"/>
            <p:cNvSpPr/>
            <p:nvPr/>
          </p:nvSpPr>
          <p:spPr>
            <a:xfrm>
              <a:off x="6235875" y="3272550"/>
              <a:ext cx="22350" cy="4100"/>
            </a:xfrm>
            <a:custGeom>
              <a:avLst/>
              <a:gdLst/>
              <a:ahLst/>
              <a:cxnLst/>
              <a:rect l="l" t="t" r="r" b="b"/>
              <a:pathLst>
                <a:path w="894" h="164" extrusionOk="0">
                  <a:moveTo>
                    <a:pt x="378" y="0"/>
                  </a:moveTo>
                  <a:cubicBezTo>
                    <a:pt x="252" y="0"/>
                    <a:pt x="125" y="15"/>
                    <a:pt x="1" y="25"/>
                  </a:cubicBezTo>
                  <a:cubicBezTo>
                    <a:pt x="134" y="135"/>
                    <a:pt x="279" y="163"/>
                    <a:pt x="427" y="163"/>
                  </a:cubicBezTo>
                  <a:cubicBezTo>
                    <a:pt x="582" y="163"/>
                    <a:pt x="741" y="132"/>
                    <a:pt x="894" y="132"/>
                  </a:cubicBezTo>
                  <a:cubicBezTo>
                    <a:pt x="728" y="28"/>
                    <a:pt x="553"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5"/>
            <p:cNvSpPr/>
            <p:nvPr/>
          </p:nvSpPr>
          <p:spPr>
            <a:xfrm>
              <a:off x="5431625" y="3144275"/>
              <a:ext cx="12825" cy="10725"/>
            </a:xfrm>
            <a:custGeom>
              <a:avLst/>
              <a:gdLst/>
              <a:ahLst/>
              <a:cxnLst/>
              <a:rect l="l" t="t" r="r" b="b"/>
              <a:pathLst>
                <a:path w="513" h="429" extrusionOk="0">
                  <a:moveTo>
                    <a:pt x="298" y="0"/>
                  </a:moveTo>
                  <a:cubicBezTo>
                    <a:pt x="203" y="0"/>
                    <a:pt x="96" y="12"/>
                    <a:pt x="0" y="12"/>
                  </a:cubicBezTo>
                  <a:cubicBezTo>
                    <a:pt x="96" y="131"/>
                    <a:pt x="191" y="262"/>
                    <a:pt x="298" y="405"/>
                  </a:cubicBezTo>
                  <a:lnTo>
                    <a:pt x="357" y="429"/>
                  </a:lnTo>
                  <a:cubicBezTo>
                    <a:pt x="369" y="429"/>
                    <a:pt x="393" y="417"/>
                    <a:pt x="429" y="417"/>
                  </a:cubicBezTo>
                  <a:cubicBezTo>
                    <a:pt x="500" y="369"/>
                    <a:pt x="512" y="298"/>
                    <a:pt x="512" y="203"/>
                  </a:cubicBezTo>
                  <a:cubicBezTo>
                    <a:pt x="500" y="143"/>
                    <a:pt x="477" y="107"/>
                    <a:pt x="429" y="72"/>
                  </a:cubicBezTo>
                  <a:cubicBezTo>
                    <a:pt x="381" y="60"/>
                    <a:pt x="334" y="2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5"/>
            <p:cNvSpPr/>
            <p:nvPr/>
          </p:nvSpPr>
          <p:spPr>
            <a:xfrm>
              <a:off x="5311075" y="3040075"/>
              <a:ext cx="10725" cy="7100"/>
            </a:xfrm>
            <a:custGeom>
              <a:avLst/>
              <a:gdLst/>
              <a:ahLst/>
              <a:cxnLst/>
              <a:rect l="l" t="t" r="r" b="b"/>
              <a:pathLst>
                <a:path w="429" h="284" extrusionOk="0">
                  <a:moveTo>
                    <a:pt x="262" y="1"/>
                  </a:moveTo>
                  <a:cubicBezTo>
                    <a:pt x="203" y="1"/>
                    <a:pt x="155" y="13"/>
                    <a:pt x="119" y="13"/>
                  </a:cubicBezTo>
                  <a:cubicBezTo>
                    <a:pt x="84" y="120"/>
                    <a:pt x="0" y="239"/>
                    <a:pt x="191" y="263"/>
                  </a:cubicBezTo>
                  <a:cubicBezTo>
                    <a:pt x="226" y="273"/>
                    <a:pt x="273" y="283"/>
                    <a:pt x="315" y="283"/>
                  </a:cubicBezTo>
                  <a:cubicBezTo>
                    <a:pt x="372" y="283"/>
                    <a:pt x="422" y="265"/>
                    <a:pt x="429" y="203"/>
                  </a:cubicBezTo>
                  <a:cubicBezTo>
                    <a:pt x="429" y="144"/>
                    <a:pt x="322" y="72"/>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5"/>
            <p:cNvSpPr/>
            <p:nvPr/>
          </p:nvSpPr>
          <p:spPr>
            <a:xfrm>
              <a:off x="6171300" y="3243375"/>
              <a:ext cx="10425" cy="7500"/>
            </a:xfrm>
            <a:custGeom>
              <a:avLst/>
              <a:gdLst/>
              <a:ahLst/>
              <a:cxnLst/>
              <a:rect l="l" t="t" r="r" b="b"/>
              <a:pathLst>
                <a:path w="417" h="300" extrusionOk="0">
                  <a:moveTo>
                    <a:pt x="310" y="1"/>
                  </a:moveTo>
                  <a:cubicBezTo>
                    <a:pt x="203" y="60"/>
                    <a:pt x="96" y="108"/>
                    <a:pt x="0" y="168"/>
                  </a:cubicBezTo>
                  <a:lnTo>
                    <a:pt x="0" y="263"/>
                  </a:lnTo>
                  <a:cubicBezTo>
                    <a:pt x="70" y="283"/>
                    <a:pt x="138" y="300"/>
                    <a:pt x="198" y="300"/>
                  </a:cubicBezTo>
                  <a:cubicBezTo>
                    <a:pt x="314" y="300"/>
                    <a:pt x="401" y="240"/>
                    <a:pt x="417" y="37"/>
                  </a:cubicBezTo>
                  <a:cubicBezTo>
                    <a:pt x="381" y="13"/>
                    <a:pt x="334" y="1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5"/>
            <p:cNvSpPr/>
            <p:nvPr/>
          </p:nvSpPr>
          <p:spPr>
            <a:xfrm>
              <a:off x="5442025" y="3143675"/>
              <a:ext cx="18800" cy="6775"/>
            </a:xfrm>
            <a:custGeom>
              <a:avLst/>
              <a:gdLst/>
              <a:ahLst/>
              <a:cxnLst/>
              <a:rect l="l" t="t" r="r" b="b"/>
              <a:pathLst>
                <a:path w="752" h="271" extrusionOk="0">
                  <a:moveTo>
                    <a:pt x="423" y="0"/>
                  </a:moveTo>
                  <a:cubicBezTo>
                    <a:pt x="293" y="0"/>
                    <a:pt x="157" y="30"/>
                    <a:pt x="25" y="36"/>
                  </a:cubicBezTo>
                  <a:lnTo>
                    <a:pt x="1" y="96"/>
                  </a:lnTo>
                  <a:lnTo>
                    <a:pt x="37" y="143"/>
                  </a:lnTo>
                  <a:lnTo>
                    <a:pt x="37" y="167"/>
                  </a:lnTo>
                  <a:cubicBezTo>
                    <a:pt x="132" y="230"/>
                    <a:pt x="227" y="270"/>
                    <a:pt x="322" y="270"/>
                  </a:cubicBezTo>
                  <a:cubicBezTo>
                    <a:pt x="405" y="270"/>
                    <a:pt x="489" y="239"/>
                    <a:pt x="572" y="167"/>
                  </a:cubicBezTo>
                  <a:cubicBezTo>
                    <a:pt x="632" y="155"/>
                    <a:pt x="692" y="131"/>
                    <a:pt x="751" y="107"/>
                  </a:cubicBezTo>
                  <a:cubicBezTo>
                    <a:pt x="650" y="23"/>
                    <a:pt x="539" y="0"/>
                    <a:pt x="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5"/>
            <p:cNvSpPr/>
            <p:nvPr/>
          </p:nvSpPr>
          <p:spPr>
            <a:xfrm>
              <a:off x="5385475" y="3041675"/>
              <a:ext cx="14325" cy="5500"/>
            </a:xfrm>
            <a:custGeom>
              <a:avLst/>
              <a:gdLst/>
              <a:ahLst/>
              <a:cxnLst/>
              <a:rect l="l" t="t" r="r" b="b"/>
              <a:pathLst>
                <a:path w="573" h="220" extrusionOk="0">
                  <a:moveTo>
                    <a:pt x="314" y="0"/>
                  </a:moveTo>
                  <a:cubicBezTo>
                    <a:pt x="210" y="0"/>
                    <a:pt x="105" y="29"/>
                    <a:pt x="1" y="68"/>
                  </a:cubicBezTo>
                  <a:cubicBezTo>
                    <a:pt x="96" y="169"/>
                    <a:pt x="191" y="220"/>
                    <a:pt x="287" y="220"/>
                  </a:cubicBezTo>
                  <a:cubicBezTo>
                    <a:pt x="382" y="220"/>
                    <a:pt x="477" y="169"/>
                    <a:pt x="572" y="68"/>
                  </a:cubicBezTo>
                  <a:cubicBezTo>
                    <a:pt x="486" y="20"/>
                    <a:pt x="400" y="0"/>
                    <a:pt x="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5"/>
            <p:cNvSpPr/>
            <p:nvPr/>
          </p:nvSpPr>
          <p:spPr>
            <a:xfrm>
              <a:off x="5546800" y="3111525"/>
              <a:ext cx="14325" cy="7175"/>
            </a:xfrm>
            <a:custGeom>
              <a:avLst/>
              <a:gdLst/>
              <a:ahLst/>
              <a:cxnLst/>
              <a:rect l="l" t="t" r="r" b="b"/>
              <a:pathLst>
                <a:path w="573" h="287" extrusionOk="0">
                  <a:moveTo>
                    <a:pt x="287" y="0"/>
                  </a:moveTo>
                  <a:cubicBezTo>
                    <a:pt x="191" y="108"/>
                    <a:pt x="96" y="191"/>
                    <a:pt x="1" y="286"/>
                  </a:cubicBezTo>
                  <a:lnTo>
                    <a:pt x="572" y="286"/>
                  </a:lnTo>
                  <a:cubicBezTo>
                    <a:pt x="489" y="167"/>
                    <a:pt x="430" y="48"/>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5"/>
            <p:cNvSpPr/>
            <p:nvPr/>
          </p:nvSpPr>
          <p:spPr>
            <a:xfrm>
              <a:off x="5873650" y="3143075"/>
              <a:ext cx="15500" cy="7525"/>
            </a:xfrm>
            <a:custGeom>
              <a:avLst/>
              <a:gdLst/>
              <a:ahLst/>
              <a:cxnLst/>
              <a:rect l="l" t="t" r="r" b="b"/>
              <a:pathLst>
                <a:path w="620" h="301" extrusionOk="0">
                  <a:moveTo>
                    <a:pt x="310" y="1"/>
                  </a:moveTo>
                  <a:cubicBezTo>
                    <a:pt x="250" y="155"/>
                    <a:pt x="119" y="155"/>
                    <a:pt x="0" y="167"/>
                  </a:cubicBezTo>
                  <a:cubicBezTo>
                    <a:pt x="80" y="276"/>
                    <a:pt x="178" y="301"/>
                    <a:pt x="280" y="301"/>
                  </a:cubicBezTo>
                  <a:cubicBezTo>
                    <a:pt x="345" y="301"/>
                    <a:pt x="411" y="291"/>
                    <a:pt x="476" y="286"/>
                  </a:cubicBezTo>
                  <a:cubicBezTo>
                    <a:pt x="548" y="227"/>
                    <a:pt x="619" y="155"/>
                    <a:pt x="595" y="48"/>
                  </a:cubicBezTo>
                  <a:cubicBezTo>
                    <a:pt x="500" y="36"/>
                    <a:pt x="393" y="12"/>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5"/>
            <p:cNvSpPr/>
            <p:nvPr/>
          </p:nvSpPr>
          <p:spPr>
            <a:xfrm>
              <a:off x="5714700" y="2989475"/>
              <a:ext cx="19075" cy="3275"/>
            </a:xfrm>
            <a:custGeom>
              <a:avLst/>
              <a:gdLst/>
              <a:ahLst/>
              <a:cxnLst/>
              <a:rect l="l" t="t" r="r" b="b"/>
              <a:pathLst>
                <a:path w="763" h="131" extrusionOk="0">
                  <a:moveTo>
                    <a:pt x="762" y="1"/>
                  </a:moveTo>
                  <a:cubicBezTo>
                    <a:pt x="500" y="13"/>
                    <a:pt x="250" y="13"/>
                    <a:pt x="0" y="13"/>
                  </a:cubicBezTo>
                  <a:cubicBezTo>
                    <a:pt x="139" y="110"/>
                    <a:pt x="286" y="130"/>
                    <a:pt x="436" y="130"/>
                  </a:cubicBezTo>
                  <a:cubicBezTo>
                    <a:pt x="544" y="130"/>
                    <a:pt x="653" y="120"/>
                    <a:pt x="762" y="120"/>
                  </a:cubicBez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5"/>
            <p:cNvSpPr/>
            <p:nvPr/>
          </p:nvSpPr>
          <p:spPr>
            <a:xfrm>
              <a:off x="5876025" y="3154300"/>
              <a:ext cx="18775" cy="3775"/>
            </a:xfrm>
            <a:custGeom>
              <a:avLst/>
              <a:gdLst/>
              <a:ahLst/>
              <a:cxnLst/>
              <a:rect l="l" t="t" r="r" b="b"/>
              <a:pathLst>
                <a:path w="751" h="151" extrusionOk="0">
                  <a:moveTo>
                    <a:pt x="389" y="1"/>
                  </a:moveTo>
                  <a:cubicBezTo>
                    <a:pt x="262" y="1"/>
                    <a:pt x="131" y="28"/>
                    <a:pt x="0" y="28"/>
                  </a:cubicBezTo>
                  <a:cubicBezTo>
                    <a:pt x="135" y="127"/>
                    <a:pt x="287" y="150"/>
                    <a:pt x="441" y="150"/>
                  </a:cubicBezTo>
                  <a:cubicBezTo>
                    <a:pt x="545" y="150"/>
                    <a:pt x="649" y="140"/>
                    <a:pt x="750" y="135"/>
                  </a:cubicBezTo>
                  <a:cubicBezTo>
                    <a:pt x="637" y="28"/>
                    <a:pt x="515" y="1"/>
                    <a:pt x="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5"/>
            <p:cNvSpPr/>
            <p:nvPr/>
          </p:nvSpPr>
          <p:spPr>
            <a:xfrm>
              <a:off x="6034975" y="3251425"/>
              <a:ext cx="15200" cy="3650"/>
            </a:xfrm>
            <a:custGeom>
              <a:avLst/>
              <a:gdLst/>
              <a:ahLst/>
              <a:cxnLst/>
              <a:rect l="l" t="t" r="r" b="b"/>
              <a:pathLst>
                <a:path w="608" h="146" extrusionOk="0">
                  <a:moveTo>
                    <a:pt x="417" y="0"/>
                  </a:moveTo>
                  <a:cubicBezTo>
                    <a:pt x="286" y="12"/>
                    <a:pt x="131" y="12"/>
                    <a:pt x="0" y="24"/>
                  </a:cubicBezTo>
                  <a:cubicBezTo>
                    <a:pt x="99" y="123"/>
                    <a:pt x="213" y="145"/>
                    <a:pt x="330" y="145"/>
                  </a:cubicBezTo>
                  <a:cubicBezTo>
                    <a:pt x="423" y="145"/>
                    <a:pt x="517" y="131"/>
                    <a:pt x="607" y="131"/>
                  </a:cubicBezTo>
                  <a:cubicBezTo>
                    <a:pt x="548" y="84"/>
                    <a:pt x="488" y="4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5"/>
            <p:cNvSpPr/>
            <p:nvPr/>
          </p:nvSpPr>
          <p:spPr>
            <a:xfrm>
              <a:off x="5374175" y="3021475"/>
              <a:ext cx="15200" cy="3725"/>
            </a:xfrm>
            <a:custGeom>
              <a:avLst/>
              <a:gdLst/>
              <a:ahLst/>
              <a:cxnLst/>
              <a:rect l="l" t="t" r="r" b="b"/>
              <a:pathLst>
                <a:path w="608" h="149" extrusionOk="0">
                  <a:moveTo>
                    <a:pt x="299" y="1"/>
                  </a:moveTo>
                  <a:cubicBezTo>
                    <a:pt x="197" y="1"/>
                    <a:pt x="96" y="13"/>
                    <a:pt x="0" y="43"/>
                  </a:cubicBezTo>
                  <a:cubicBezTo>
                    <a:pt x="105" y="113"/>
                    <a:pt x="205" y="148"/>
                    <a:pt x="302" y="148"/>
                  </a:cubicBezTo>
                  <a:cubicBezTo>
                    <a:pt x="404" y="148"/>
                    <a:pt x="504" y="110"/>
                    <a:pt x="608" y="31"/>
                  </a:cubicBezTo>
                  <a:cubicBezTo>
                    <a:pt x="506" y="13"/>
                    <a:pt x="402"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5"/>
            <p:cNvSpPr/>
            <p:nvPr/>
          </p:nvSpPr>
          <p:spPr>
            <a:xfrm>
              <a:off x="5288750" y="3071650"/>
              <a:ext cx="8050" cy="7450"/>
            </a:xfrm>
            <a:custGeom>
              <a:avLst/>
              <a:gdLst/>
              <a:ahLst/>
              <a:cxnLst/>
              <a:rect l="l" t="t" r="r" b="b"/>
              <a:pathLst>
                <a:path w="322" h="298" extrusionOk="0">
                  <a:moveTo>
                    <a:pt x="179" y="0"/>
                  </a:moveTo>
                  <a:cubicBezTo>
                    <a:pt x="60" y="60"/>
                    <a:pt x="0" y="155"/>
                    <a:pt x="12" y="286"/>
                  </a:cubicBezTo>
                  <a:cubicBezTo>
                    <a:pt x="96" y="286"/>
                    <a:pt x="191" y="298"/>
                    <a:pt x="298" y="298"/>
                  </a:cubicBezTo>
                  <a:cubicBezTo>
                    <a:pt x="322" y="179"/>
                    <a:pt x="310" y="6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p:nvPr/>
          </p:nvSpPr>
          <p:spPr>
            <a:xfrm>
              <a:off x="5805175" y="3208250"/>
              <a:ext cx="14325" cy="3675"/>
            </a:xfrm>
            <a:custGeom>
              <a:avLst/>
              <a:gdLst/>
              <a:ahLst/>
              <a:cxnLst/>
              <a:rect l="l" t="t" r="r" b="b"/>
              <a:pathLst>
                <a:path w="573" h="147" extrusionOk="0">
                  <a:moveTo>
                    <a:pt x="204" y="1"/>
                  </a:moveTo>
                  <a:cubicBezTo>
                    <a:pt x="159" y="1"/>
                    <a:pt x="114" y="3"/>
                    <a:pt x="68" y="3"/>
                  </a:cubicBezTo>
                  <a:cubicBezTo>
                    <a:pt x="46" y="3"/>
                    <a:pt x="23" y="2"/>
                    <a:pt x="1" y="1"/>
                  </a:cubicBezTo>
                  <a:lnTo>
                    <a:pt x="1" y="1"/>
                  </a:lnTo>
                  <a:cubicBezTo>
                    <a:pt x="97" y="127"/>
                    <a:pt x="221" y="147"/>
                    <a:pt x="346" y="147"/>
                  </a:cubicBezTo>
                  <a:cubicBezTo>
                    <a:pt x="405" y="147"/>
                    <a:pt x="464" y="142"/>
                    <a:pt x="521" y="142"/>
                  </a:cubicBezTo>
                  <a:cubicBezTo>
                    <a:pt x="538" y="142"/>
                    <a:pt x="555" y="143"/>
                    <a:pt x="572" y="144"/>
                  </a:cubicBezTo>
                  <a:cubicBezTo>
                    <a:pt x="469" y="17"/>
                    <a:pt x="339"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5"/>
            <p:cNvSpPr/>
            <p:nvPr/>
          </p:nvSpPr>
          <p:spPr>
            <a:xfrm>
              <a:off x="5485800" y="2988175"/>
              <a:ext cx="11925" cy="7850"/>
            </a:xfrm>
            <a:custGeom>
              <a:avLst/>
              <a:gdLst/>
              <a:ahLst/>
              <a:cxnLst/>
              <a:rect l="l" t="t" r="r" b="b"/>
              <a:pathLst>
                <a:path w="477" h="314" extrusionOk="0">
                  <a:moveTo>
                    <a:pt x="291" y="1"/>
                  </a:moveTo>
                  <a:cubicBezTo>
                    <a:pt x="247" y="1"/>
                    <a:pt x="201" y="19"/>
                    <a:pt x="155" y="53"/>
                  </a:cubicBezTo>
                  <a:cubicBezTo>
                    <a:pt x="95" y="89"/>
                    <a:pt x="48" y="160"/>
                    <a:pt x="0" y="196"/>
                  </a:cubicBezTo>
                  <a:cubicBezTo>
                    <a:pt x="57" y="283"/>
                    <a:pt x="111" y="313"/>
                    <a:pt x="163" y="313"/>
                  </a:cubicBezTo>
                  <a:cubicBezTo>
                    <a:pt x="253" y="313"/>
                    <a:pt x="339" y="226"/>
                    <a:pt x="429" y="196"/>
                  </a:cubicBezTo>
                  <a:cubicBezTo>
                    <a:pt x="476" y="160"/>
                    <a:pt x="476" y="112"/>
                    <a:pt x="429" y="65"/>
                  </a:cubicBezTo>
                  <a:cubicBezTo>
                    <a:pt x="386" y="22"/>
                    <a:pt x="339"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5"/>
            <p:cNvSpPr/>
            <p:nvPr/>
          </p:nvSpPr>
          <p:spPr>
            <a:xfrm>
              <a:off x="5390850" y="3141000"/>
              <a:ext cx="9625" cy="9300"/>
            </a:xfrm>
            <a:custGeom>
              <a:avLst/>
              <a:gdLst/>
              <a:ahLst/>
              <a:cxnLst/>
              <a:rect l="l" t="t" r="r" b="b"/>
              <a:pathLst>
                <a:path w="385" h="372" extrusionOk="0">
                  <a:moveTo>
                    <a:pt x="119" y="0"/>
                  </a:moveTo>
                  <a:cubicBezTo>
                    <a:pt x="12" y="12"/>
                    <a:pt x="0" y="36"/>
                    <a:pt x="83" y="119"/>
                  </a:cubicBezTo>
                  <a:cubicBezTo>
                    <a:pt x="95" y="191"/>
                    <a:pt x="95" y="274"/>
                    <a:pt x="107" y="369"/>
                  </a:cubicBezTo>
                  <a:cubicBezTo>
                    <a:pt x="126" y="371"/>
                    <a:pt x="142" y="371"/>
                    <a:pt x="157" y="371"/>
                  </a:cubicBezTo>
                  <a:cubicBezTo>
                    <a:pt x="385" y="371"/>
                    <a:pt x="237" y="209"/>
                    <a:pt x="226" y="119"/>
                  </a:cubicBezTo>
                  <a:cubicBezTo>
                    <a:pt x="298" y="36"/>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5"/>
            <p:cNvSpPr/>
            <p:nvPr/>
          </p:nvSpPr>
          <p:spPr>
            <a:xfrm>
              <a:off x="5395300" y="3139950"/>
              <a:ext cx="15800" cy="4050"/>
            </a:xfrm>
            <a:custGeom>
              <a:avLst/>
              <a:gdLst/>
              <a:ahLst/>
              <a:cxnLst/>
              <a:rect l="l" t="t" r="r" b="b"/>
              <a:pathLst>
                <a:path w="632" h="162" extrusionOk="0">
                  <a:moveTo>
                    <a:pt x="334" y="1"/>
                  </a:moveTo>
                  <a:cubicBezTo>
                    <a:pt x="227" y="1"/>
                    <a:pt x="114" y="30"/>
                    <a:pt x="1" y="42"/>
                  </a:cubicBezTo>
                  <a:cubicBezTo>
                    <a:pt x="1" y="78"/>
                    <a:pt x="25" y="126"/>
                    <a:pt x="48" y="161"/>
                  </a:cubicBezTo>
                  <a:cubicBezTo>
                    <a:pt x="227" y="161"/>
                    <a:pt x="417" y="137"/>
                    <a:pt x="632" y="137"/>
                  </a:cubicBezTo>
                  <a:cubicBezTo>
                    <a:pt x="542" y="30"/>
                    <a:pt x="441"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5"/>
            <p:cNvSpPr/>
            <p:nvPr/>
          </p:nvSpPr>
          <p:spPr>
            <a:xfrm>
              <a:off x="5521500" y="3054825"/>
              <a:ext cx="7775" cy="5275"/>
            </a:xfrm>
            <a:custGeom>
              <a:avLst/>
              <a:gdLst/>
              <a:ahLst/>
              <a:cxnLst/>
              <a:rect l="l" t="t" r="r" b="b"/>
              <a:pathLst>
                <a:path w="311" h="211" extrusionOk="0">
                  <a:moveTo>
                    <a:pt x="155" y="0"/>
                  </a:moveTo>
                  <a:cubicBezTo>
                    <a:pt x="104" y="0"/>
                    <a:pt x="53" y="39"/>
                    <a:pt x="1" y="125"/>
                  </a:cubicBezTo>
                  <a:cubicBezTo>
                    <a:pt x="56" y="180"/>
                    <a:pt x="111" y="210"/>
                    <a:pt x="164" y="210"/>
                  </a:cubicBezTo>
                  <a:cubicBezTo>
                    <a:pt x="215" y="210"/>
                    <a:pt x="264" y="183"/>
                    <a:pt x="311" y="125"/>
                  </a:cubicBezTo>
                  <a:cubicBezTo>
                    <a:pt x="261" y="45"/>
                    <a:pt x="209"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5"/>
            <p:cNvSpPr/>
            <p:nvPr/>
          </p:nvSpPr>
          <p:spPr>
            <a:xfrm>
              <a:off x="5650700" y="3033700"/>
              <a:ext cx="11025" cy="5775"/>
            </a:xfrm>
            <a:custGeom>
              <a:avLst/>
              <a:gdLst/>
              <a:ahLst/>
              <a:cxnLst/>
              <a:rect l="l" t="t" r="r" b="b"/>
              <a:pathLst>
                <a:path w="441" h="231" extrusionOk="0">
                  <a:moveTo>
                    <a:pt x="137" y="0"/>
                  </a:moveTo>
                  <a:cubicBezTo>
                    <a:pt x="91" y="0"/>
                    <a:pt x="45" y="17"/>
                    <a:pt x="0" y="65"/>
                  </a:cubicBezTo>
                  <a:cubicBezTo>
                    <a:pt x="12" y="101"/>
                    <a:pt x="12" y="149"/>
                    <a:pt x="12" y="196"/>
                  </a:cubicBezTo>
                  <a:cubicBezTo>
                    <a:pt x="79" y="215"/>
                    <a:pt x="142" y="231"/>
                    <a:pt x="201" y="231"/>
                  </a:cubicBezTo>
                  <a:cubicBezTo>
                    <a:pt x="289" y="231"/>
                    <a:pt x="369" y="196"/>
                    <a:pt x="441" y="89"/>
                  </a:cubicBezTo>
                  <a:cubicBezTo>
                    <a:pt x="343" y="81"/>
                    <a:pt x="23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5"/>
            <p:cNvSpPr/>
            <p:nvPr/>
          </p:nvSpPr>
          <p:spPr>
            <a:xfrm>
              <a:off x="5755175" y="3212175"/>
              <a:ext cx="14900" cy="3575"/>
            </a:xfrm>
            <a:custGeom>
              <a:avLst/>
              <a:gdLst/>
              <a:ahLst/>
              <a:cxnLst/>
              <a:rect l="l" t="t" r="r" b="b"/>
              <a:pathLst>
                <a:path w="596" h="143" extrusionOk="0">
                  <a:moveTo>
                    <a:pt x="161" y="1"/>
                  </a:moveTo>
                  <a:cubicBezTo>
                    <a:pt x="109" y="1"/>
                    <a:pt x="55" y="5"/>
                    <a:pt x="0" y="11"/>
                  </a:cubicBezTo>
                  <a:cubicBezTo>
                    <a:pt x="96" y="120"/>
                    <a:pt x="210" y="143"/>
                    <a:pt x="329" y="143"/>
                  </a:cubicBezTo>
                  <a:cubicBezTo>
                    <a:pt x="418" y="143"/>
                    <a:pt x="509" y="130"/>
                    <a:pt x="596" y="130"/>
                  </a:cubicBezTo>
                  <a:cubicBezTo>
                    <a:pt x="454" y="32"/>
                    <a:pt x="31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5"/>
            <p:cNvSpPr/>
            <p:nvPr/>
          </p:nvSpPr>
          <p:spPr>
            <a:xfrm>
              <a:off x="5638800" y="3093350"/>
              <a:ext cx="15500" cy="3200"/>
            </a:xfrm>
            <a:custGeom>
              <a:avLst/>
              <a:gdLst/>
              <a:ahLst/>
              <a:cxnLst/>
              <a:rect l="l" t="t" r="r" b="b"/>
              <a:pathLst>
                <a:path w="620" h="128" extrusionOk="0">
                  <a:moveTo>
                    <a:pt x="293" y="1"/>
                  </a:moveTo>
                  <a:cubicBezTo>
                    <a:pt x="194" y="1"/>
                    <a:pt x="95" y="19"/>
                    <a:pt x="0" y="25"/>
                  </a:cubicBezTo>
                  <a:cubicBezTo>
                    <a:pt x="133" y="108"/>
                    <a:pt x="284" y="127"/>
                    <a:pt x="431" y="127"/>
                  </a:cubicBezTo>
                  <a:cubicBezTo>
                    <a:pt x="495" y="127"/>
                    <a:pt x="558" y="124"/>
                    <a:pt x="619" y="120"/>
                  </a:cubicBezTo>
                  <a:cubicBezTo>
                    <a:pt x="518" y="25"/>
                    <a:pt x="406"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5"/>
            <p:cNvSpPr/>
            <p:nvPr/>
          </p:nvSpPr>
          <p:spPr>
            <a:xfrm>
              <a:off x="5705750" y="3039700"/>
              <a:ext cx="6275" cy="6950"/>
            </a:xfrm>
            <a:custGeom>
              <a:avLst/>
              <a:gdLst/>
              <a:ahLst/>
              <a:cxnLst/>
              <a:rect l="l" t="t" r="r" b="b"/>
              <a:pathLst>
                <a:path w="251" h="278" extrusionOk="0">
                  <a:moveTo>
                    <a:pt x="152" y="1"/>
                  </a:moveTo>
                  <a:cubicBezTo>
                    <a:pt x="76" y="1"/>
                    <a:pt x="9" y="18"/>
                    <a:pt x="1" y="135"/>
                  </a:cubicBezTo>
                  <a:cubicBezTo>
                    <a:pt x="1" y="266"/>
                    <a:pt x="132" y="278"/>
                    <a:pt x="239" y="278"/>
                  </a:cubicBezTo>
                  <a:cubicBezTo>
                    <a:pt x="251" y="195"/>
                    <a:pt x="251" y="87"/>
                    <a:pt x="251" y="4"/>
                  </a:cubicBezTo>
                  <a:cubicBezTo>
                    <a:pt x="219" y="4"/>
                    <a:pt x="185"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5"/>
            <p:cNvSpPr/>
            <p:nvPr/>
          </p:nvSpPr>
          <p:spPr>
            <a:xfrm>
              <a:off x="5909350" y="3208850"/>
              <a:ext cx="11350" cy="3025"/>
            </a:xfrm>
            <a:custGeom>
              <a:avLst/>
              <a:gdLst/>
              <a:ahLst/>
              <a:cxnLst/>
              <a:rect l="l" t="t" r="r" b="b"/>
              <a:pathLst>
                <a:path w="454" h="121" extrusionOk="0">
                  <a:moveTo>
                    <a:pt x="1" y="1"/>
                  </a:moveTo>
                  <a:cubicBezTo>
                    <a:pt x="83" y="98"/>
                    <a:pt x="179" y="120"/>
                    <a:pt x="278" y="120"/>
                  </a:cubicBezTo>
                  <a:cubicBezTo>
                    <a:pt x="337" y="120"/>
                    <a:pt x="396" y="112"/>
                    <a:pt x="453" y="108"/>
                  </a:cubicBezTo>
                  <a:cubicBezTo>
                    <a:pt x="322" y="1"/>
                    <a:pt x="15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5"/>
            <p:cNvSpPr/>
            <p:nvPr/>
          </p:nvSpPr>
          <p:spPr>
            <a:xfrm>
              <a:off x="5471800" y="3147125"/>
              <a:ext cx="11350" cy="5550"/>
            </a:xfrm>
            <a:custGeom>
              <a:avLst/>
              <a:gdLst/>
              <a:ahLst/>
              <a:cxnLst/>
              <a:rect l="l" t="t" r="r" b="b"/>
              <a:pathLst>
                <a:path w="454" h="222" extrusionOk="0">
                  <a:moveTo>
                    <a:pt x="109" y="0"/>
                  </a:moveTo>
                  <a:cubicBezTo>
                    <a:pt x="73" y="0"/>
                    <a:pt x="36" y="2"/>
                    <a:pt x="1" y="5"/>
                  </a:cubicBezTo>
                  <a:lnTo>
                    <a:pt x="132" y="136"/>
                  </a:lnTo>
                  <a:cubicBezTo>
                    <a:pt x="177" y="195"/>
                    <a:pt x="227" y="222"/>
                    <a:pt x="282" y="222"/>
                  </a:cubicBezTo>
                  <a:cubicBezTo>
                    <a:pt x="327" y="222"/>
                    <a:pt x="376" y="204"/>
                    <a:pt x="429" y="172"/>
                  </a:cubicBezTo>
                  <a:lnTo>
                    <a:pt x="453" y="124"/>
                  </a:lnTo>
                  <a:cubicBezTo>
                    <a:pt x="352" y="24"/>
                    <a:pt x="231"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5"/>
            <p:cNvSpPr/>
            <p:nvPr/>
          </p:nvSpPr>
          <p:spPr>
            <a:xfrm>
              <a:off x="5579250" y="3118075"/>
              <a:ext cx="10750" cy="3925"/>
            </a:xfrm>
            <a:custGeom>
              <a:avLst/>
              <a:gdLst/>
              <a:ahLst/>
              <a:cxnLst/>
              <a:rect l="l" t="t" r="r" b="b"/>
              <a:pathLst>
                <a:path w="430" h="157" extrusionOk="0">
                  <a:moveTo>
                    <a:pt x="429" y="0"/>
                  </a:moveTo>
                  <a:lnTo>
                    <a:pt x="429" y="0"/>
                  </a:lnTo>
                  <a:cubicBezTo>
                    <a:pt x="287" y="24"/>
                    <a:pt x="144" y="24"/>
                    <a:pt x="1" y="36"/>
                  </a:cubicBezTo>
                  <a:cubicBezTo>
                    <a:pt x="71" y="112"/>
                    <a:pt x="144" y="157"/>
                    <a:pt x="216" y="157"/>
                  </a:cubicBezTo>
                  <a:cubicBezTo>
                    <a:pt x="290" y="157"/>
                    <a:pt x="363" y="10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5"/>
            <p:cNvSpPr/>
            <p:nvPr/>
          </p:nvSpPr>
          <p:spPr>
            <a:xfrm>
              <a:off x="5403650" y="2986175"/>
              <a:ext cx="10725" cy="3625"/>
            </a:xfrm>
            <a:custGeom>
              <a:avLst/>
              <a:gdLst/>
              <a:ahLst/>
              <a:cxnLst/>
              <a:rect l="l" t="t" r="r" b="b"/>
              <a:pathLst>
                <a:path w="429" h="145" extrusionOk="0">
                  <a:moveTo>
                    <a:pt x="215" y="0"/>
                  </a:moveTo>
                  <a:cubicBezTo>
                    <a:pt x="144" y="0"/>
                    <a:pt x="70" y="45"/>
                    <a:pt x="0" y="133"/>
                  </a:cubicBezTo>
                  <a:cubicBezTo>
                    <a:pt x="143" y="133"/>
                    <a:pt x="286" y="145"/>
                    <a:pt x="429" y="145"/>
                  </a:cubicBezTo>
                  <a:cubicBezTo>
                    <a:pt x="362" y="48"/>
                    <a:pt x="28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5"/>
            <p:cNvSpPr/>
            <p:nvPr/>
          </p:nvSpPr>
          <p:spPr>
            <a:xfrm>
              <a:off x="5668550" y="3199925"/>
              <a:ext cx="7475" cy="4025"/>
            </a:xfrm>
            <a:custGeom>
              <a:avLst/>
              <a:gdLst/>
              <a:ahLst/>
              <a:cxnLst/>
              <a:rect l="l" t="t" r="r" b="b"/>
              <a:pathLst>
                <a:path w="299" h="161" extrusionOk="0">
                  <a:moveTo>
                    <a:pt x="191" y="24"/>
                  </a:moveTo>
                  <a:cubicBezTo>
                    <a:pt x="132" y="60"/>
                    <a:pt x="1" y="1"/>
                    <a:pt x="13" y="143"/>
                  </a:cubicBezTo>
                  <a:cubicBezTo>
                    <a:pt x="13" y="152"/>
                    <a:pt x="72" y="160"/>
                    <a:pt x="128" y="160"/>
                  </a:cubicBezTo>
                  <a:cubicBezTo>
                    <a:pt x="151" y="160"/>
                    <a:pt x="174" y="159"/>
                    <a:pt x="191" y="155"/>
                  </a:cubicBezTo>
                  <a:cubicBezTo>
                    <a:pt x="239" y="143"/>
                    <a:pt x="263" y="96"/>
                    <a:pt x="298" y="60"/>
                  </a:cubicBezTo>
                  <a:cubicBezTo>
                    <a:pt x="263" y="36"/>
                    <a:pt x="239" y="24"/>
                    <a:pt x="19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5"/>
            <p:cNvSpPr/>
            <p:nvPr/>
          </p:nvSpPr>
          <p:spPr>
            <a:xfrm>
              <a:off x="5661700" y="3090700"/>
              <a:ext cx="11050" cy="3575"/>
            </a:xfrm>
            <a:custGeom>
              <a:avLst/>
              <a:gdLst/>
              <a:ahLst/>
              <a:cxnLst/>
              <a:rect l="l" t="t" r="r" b="b"/>
              <a:pathLst>
                <a:path w="442" h="143" extrusionOk="0">
                  <a:moveTo>
                    <a:pt x="1" y="0"/>
                  </a:moveTo>
                  <a:lnTo>
                    <a:pt x="1" y="119"/>
                  </a:lnTo>
                  <a:cubicBezTo>
                    <a:pt x="156" y="95"/>
                    <a:pt x="322" y="143"/>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5"/>
            <p:cNvSpPr/>
            <p:nvPr/>
          </p:nvSpPr>
          <p:spPr>
            <a:xfrm>
              <a:off x="5676300" y="3089875"/>
              <a:ext cx="11925" cy="3450"/>
            </a:xfrm>
            <a:custGeom>
              <a:avLst/>
              <a:gdLst/>
              <a:ahLst/>
              <a:cxnLst/>
              <a:rect l="l" t="t" r="r" b="b"/>
              <a:pathLst>
                <a:path w="477" h="138" extrusionOk="0">
                  <a:moveTo>
                    <a:pt x="171" y="1"/>
                  </a:moveTo>
                  <a:cubicBezTo>
                    <a:pt x="115" y="1"/>
                    <a:pt x="57" y="9"/>
                    <a:pt x="0" y="21"/>
                  </a:cubicBezTo>
                  <a:cubicBezTo>
                    <a:pt x="78" y="113"/>
                    <a:pt x="168" y="138"/>
                    <a:pt x="266" y="138"/>
                  </a:cubicBezTo>
                  <a:cubicBezTo>
                    <a:pt x="333" y="138"/>
                    <a:pt x="404" y="126"/>
                    <a:pt x="476" y="116"/>
                  </a:cubicBezTo>
                  <a:cubicBezTo>
                    <a:pt x="383" y="30"/>
                    <a:pt x="278"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5"/>
            <p:cNvSpPr/>
            <p:nvPr/>
          </p:nvSpPr>
          <p:spPr>
            <a:xfrm>
              <a:off x="5678975" y="3097375"/>
              <a:ext cx="11625" cy="3250"/>
            </a:xfrm>
            <a:custGeom>
              <a:avLst/>
              <a:gdLst/>
              <a:ahLst/>
              <a:cxnLst/>
              <a:rect l="l" t="t" r="r" b="b"/>
              <a:pathLst>
                <a:path w="465" h="130" extrusionOk="0">
                  <a:moveTo>
                    <a:pt x="191" y="1"/>
                  </a:moveTo>
                  <a:cubicBezTo>
                    <a:pt x="128" y="1"/>
                    <a:pt x="63" y="10"/>
                    <a:pt x="0" y="19"/>
                  </a:cubicBezTo>
                  <a:cubicBezTo>
                    <a:pt x="94" y="96"/>
                    <a:pt x="200" y="130"/>
                    <a:pt x="318" y="130"/>
                  </a:cubicBezTo>
                  <a:cubicBezTo>
                    <a:pt x="365" y="130"/>
                    <a:pt x="414" y="124"/>
                    <a:pt x="465" y="114"/>
                  </a:cubicBezTo>
                  <a:cubicBezTo>
                    <a:pt x="391" y="25"/>
                    <a:pt x="294"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5"/>
            <p:cNvSpPr/>
            <p:nvPr/>
          </p:nvSpPr>
          <p:spPr>
            <a:xfrm>
              <a:off x="5595625" y="3030600"/>
              <a:ext cx="12225" cy="6650"/>
            </a:xfrm>
            <a:custGeom>
              <a:avLst/>
              <a:gdLst/>
              <a:ahLst/>
              <a:cxnLst/>
              <a:rect l="l" t="t" r="r" b="b"/>
              <a:pathLst>
                <a:path w="489" h="266" extrusionOk="0">
                  <a:moveTo>
                    <a:pt x="215" y="0"/>
                  </a:moveTo>
                  <a:cubicBezTo>
                    <a:pt x="155" y="0"/>
                    <a:pt x="99" y="15"/>
                    <a:pt x="48" y="47"/>
                  </a:cubicBezTo>
                  <a:cubicBezTo>
                    <a:pt x="1" y="106"/>
                    <a:pt x="13" y="154"/>
                    <a:pt x="72" y="201"/>
                  </a:cubicBezTo>
                  <a:cubicBezTo>
                    <a:pt x="161" y="242"/>
                    <a:pt x="256" y="266"/>
                    <a:pt x="352" y="266"/>
                  </a:cubicBezTo>
                  <a:cubicBezTo>
                    <a:pt x="397" y="266"/>
                    <a:pt x="443" y="260"/>
                    <a:pt x="489" y="249"/>
                  </a:cubicBezTo>
                  <a:lnTo>
                    <a:pt x="489" y="82"/>
                  </a:lnTo>
                  <a:cubicBezTo>
                    <a:pt x="465" y="70"/>
                    <a:pt x="429" y="47"/>
                    <a:pt x="382" y="35"/>
                  </a:cubicBezTo>
                  <a:cubicBezTo>
                    <a:pt x="325" y="12"/>
                    <a:pt x="26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5"/>
            <p:cNvSpPr/>
            <p:nvPr/>
          </p:nvSpPr>
          <p:spPr>
            <a:xfrm>
              <a:off x="5583425" y="3031450"/>
              <a:ext cx="11925" cy="4425"/>
            </a:xfrm>
            <a:custGeom>
              <a:avLst/>
              <a:gdLst/>
              <a:ahLst/>
              <a:cxnLst/>
              <a:rect l="l" t="t" r="r" b="b"/>
              <a:pathLst>
                <a:path w="477" h="177" extrusionOk="0">
                  <a:moveTo>
                    <a:pt x="429" y="13"/>
                  </a:moveTo>
                  <a:lnTo>
                    <a:pt x="429" y="13"/>
                  </a:lnTo>
                  <a:cubicBezTo>
                    <a:pt x="274" y="60"/>
                    <a:pt x="96" y="1"/>
                    <a:pt x="0" y="167"/>
                  </a:cubicBezTo>
                  <a:cubicBezTo>
                    <a:pt x="66" y="173"/>
                    <a:pt x="131" y="176"/>
                    <a:pt x="200" y="176"/>
                  </a:cubicBezTo>
                  <a:cubicBezTo>
                    <a:pt x="268" y="176"/>
                    <a:pt x="340" y="173"/>
                    <a:pt x="417" y="167"/>
                  </a:cubicBezTo>
                  <a:cubicBezTo>
                    <a:pt x="453" y="120"/>
                    <a:pt x="477" y="72"/>
                    <a:pt x="429"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5"/>
            <p:cNvSpPr/>
            <p:nvPr/>
          </p:nvSpPr>
          <p:spPr>
            <a:xfrm>
              <a:off x="5596825" y="3029100"/>
              <a:ext cx="8350" cy="3275"/>
            </a:xfrm>
            <a:custGeom>
              <a:avLst/>
              <a:gdLst/>
              <a:ahLst/>
              <a:cxnLst/>
              <a:rect l="l" t="t" r="r" b="b"/>
              <a:pathLst>
                <a:path w="334" h="131" extrusionOk="0">
                  <a:moveTo>
                    <a:pt x="140" y="1"/>
                  </a:moveTo>
                  <a:cubicBezTo>
                    <a:pt x="90" y="1"/>
                    <a:pt x="43" y="35"/>
                    <a:pt x="0" y="130"/>
                  </a:cubicBezTo>
                  <a:cubicBezTo>
                    <a:pt x="119" y="107"/>
                    <a:pt x="215" y="107"/>
                    <a:pt x="334" y="107"/>
                  </a:cubicBezTo>
                  <a:cubicBezTo>
                    <a:pt x="268" y="54"/>
                    <a:pt x="202"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5"/>
            <p:cNvSpPr/>
            <p:nvPr/>
          </p:nvSpPr>
          <p:spPr>
            <a:xfrm>
              <a:off x="5859050" y="3147250"/>
              <a:ext cx="7175" cy="2875"/>
            </a:xfrm>
            <a:custGeom>
              <a:avLst/>
              <a:gdLst/>
              <a:ahLst/>
              <a:cxnLst/>
              <a:rect l="l" t="t" r="r" b="b"/>
              <a:pathLst>
                <a:path w="287" h="115" extrusionOk="0">
                  <a:moveTo>
                    <a:pt x="286" y="0"/>
                  </a:moveTo>
                  <a:lnTo>
                    <a:pt x="286" y="0"/>
                  </a:lnTo>
                  <a:cubicBezTo>
                    <a:pt x="191" y="12"/>
                    <a:pt x="108" y="12"/>
                    <a:pt x="1" y="12"/>
                  </a:cubicBezTo>
                  <a:cubicBezTo>
                    <a:pt x="50" y="83"/>
                    <a:pt x="94" y="114"/>
                    <a:pt x="137" y="114"/>
                  </a:cubicBezTo>
                  <a:cubicBezTo>
                    <a:pt x="187" y="114"/>
                    <a:pt x="235" y="7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5"/>
            <p:cNvSpPr/>
            <p:nvPr/>
          </p:nvSpPr>
          <p:spPr>
            <a:xfrm>
              <a:off x="5866200" y="3097225"/>
              <a:ext cx="3600" cy="7475"/>
            </a:xfrm>
            <a:custGeom>
              <a:avLst/>
              <a:gdLst/>
              <a:ahLst/>
              <a:cxnLst/>
              <a:rect l="l" t="t" r="r" b="b"/>
              <a:pathLst>
                <a:path w="144" h="299" extrusionOk="0">
                  <a:moveTo>
                    <a:pt x="0" y="1"/>
                  </a:moveTo>
                  <a:cubicBezTo>
                    <a:pt x="0" y="120"/>
                    <a:pt x="24" y="227"/>
                    <a:pt x="131" y="299"/>
                  </a:cubicBezTo>
                  <a:cubicBezTo>
                    <a:pt x="131" y="191"/>
                    <a:pt x="143" y="10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5"/>
            <p:cNvSpPr/>
            <p:nvPr/>
          </p:nvSpPr>
          <p:spPr>
            <a:xfrm>
              <a:off x="5557225" y="3129675"/>
              <a:ext cx="8375" cy="2275"/>
            </a:xfrm>
            <a:custGeom>
              <a:avLst/>
              <a:gdLst/>
              <a:ahLst/>
              <a:cxnLst/>
              <a:rect l="l" t="t" r="r" b="b"/>
              <a:pathLst>
                <a:path w="335" h="91" extrusionOk="0">
                  <a:moveTo>
                    <a:pt x="1" y="1"/>
                  </a:moveTo>
                  <a:cubicBezTo>
                    <a:pt x="52" y="63"/>
                    <a:pt x="105" y="90"/>
                    <a:pt x="159" y="90"/>
                  </a:cubicBezTo>
                  <a:cubicBezTo>
                    <a:pt x="218" y="90"/>
                    <a:pt x="278" y="57"/>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5"/>
            <p:cNvSpPr/>
            <p:nvPr/>
          </p:nvSpPr>
          <p:spPr>
            <a:xfrm>
              <a:off x="5567650" y="3129575"/>
              <a:ext cx="8350" cy="3400"/>
            </a:xfrm>
            <a:custGeom>
              <a:avLst/>
              <a:gdLst/>
              <a:ahLst/>
              <a:cxnLst/>
              <a:rect l="l" t="t" r="r" b="b"/>
              <a:pathLst>
                <a:path w="334" h="136" extrusionOk="0">
                  <a:moveTo>
                    <a:pt x="86" y="0"/>
                  </a:moveTo>
                  <a:cubicBezTo>
                    <a:pt x="58" y="0"/>
                    <a:pt x="30" y="2"/>
                    <a:pt x="0" y="5"/>
                  </a:cubicBezTo>
                  <a:cubicBezTo>
                    <a:pt x="12" y="52"/>
                    <a:pt x="36" y="88"/>
                    <a:pt x="48" y="124"/>
                  </a:cubicBezTo>
                  <a:cubicBezTo>
                    <a:pt x="131" y="136"/>
                    <a:pt x="227" y="136"/>
                    <a:pt x="334" y="136"/>
                  </a:cubicBezTo>
                  <a:cubicBezTo>
                    <a:pt x="269" y="25"/>
                    <a:pt x="183"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5"/>
            <p:cNvSpPr/>
            <p:nvPr/>
          </p:nvSpPr>
          <p:spPr>
            <a:xfrm>
              <a:off x="5568550" y="3118975"/>
              <a:ext cx="6850" cy="2475"/>
            </a:xfrm>
            <a:custGeom>
              <a:avLst/>
              <a:gdLst/>
              <a:ahLst/>
              <a:cxnLst/>
              <a:rect l="l" t="t" r="r" b="b"/>
              <a:pathLst>
                <a:path w="274" h="99" extrusionOk="0">
                  <a:moveTo>
                    <a:pt x="0" y="0"/>
                  </a:moveTo>
                  <a:cubicBezTo>
                    <a:pt x="42" y="66"/>
                    <a:pt x="89" y="98"/>
                    <a:pt x="137" y="98"/>
                  </a:cubicBezTo>
                  <a:cubicBezTo>
                    <a:pt x="185" y="98"/>
                    <a:pt x="232" y="6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5"/>
            <p:cNvSpPr/>
            <p:nvPr/>
          </p:nvSpPr>
          <p:spPr>
            <a:xfrm>
              <a:off x="5693550" y="3073125"/>
              <a:ext cx="4500" cy="5075"/>
            </a:xfrm>
            <a:custGeom>
              <a:avLst/>
              <a:gdLst/>
              <a:ahLst/>
              <a:cxnLst/>
              <a:rect l="l" t="t" r="r" b="b"/>
              <a:pathLst>
                <a:path w="180" h="203" extrusionOk="0">
                  <a:moveTo>
                    <a:pt x="96" y="1"/>
                  </a:moveTo>
                  <a:cubicBezTo>
                    <a:pt x="85" y="1"/>
                    <a:pt x="76" y="5"/>
                    <a:pt x="72" y="12"/>
                  </a:cubicBezTo>
                  <a:cubicBezTo>
                    <a:pt x="1" y="120"/>
                    <a:pt x="36" y="191"/>
                    <a:pt x="179" y="203"/>
                  </a:cubicBezTo>
                  <a:lnTo>
                    <a:pt x="179" y="60"/>
                  </a:lnTo>
                  <a:cubicBezTo>
                    <a:pt x="155" y="19"/>
                    <a:pt x="119"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5"/>
            <p:cNvSpPr/>
            <p:nvPr/>
          </p:nvSpPr>
          <p:spPr>
            <a:xfrm>
              <a:off x="5617950" y="3139800"/>
              <a:ext cx="7775" cy="4200"/>
            </a:xfrm>
            <a:custGeom>
              <a:avLst/>
              <a:gdLst/>
              <a:ahLst/>
              <a:cxnLst/>
              <a:rect l="l" t="t" r="r" b="b"/>
              <a:pathLst>
                <a:path w="311" h="168" extrusionOk="0">
                  <a:moveTo>
                    <a:pt x="227" y="1"/>
                  </a:moveTo>
                  <a:cubicBezTo>
                    <a:pt x="143" y="1"/>
                    <a:pt x="72" y="12"/>
                    <a:pt x="1" y="24"/>
                  </a:cubicBezTo>
                  <a:cubicBezTo>
                    <a:pt x="1" y="72"/>
                    <a:pt x="12" y="120"/>
                    <a:pt x="24" y="167"/>
                  </a:cubicBezTo>
                  <a:cubicBezTo>
                    <a:pt x="143" y="167"/>
                    <a:pt x="251" y="143"/>
                    <a:pt x="310" y="24"/>
                  </a:cubicBezTo>
                  <a:cubicBezTo>
                    <a:pt x="286" y="12"/>
                    <a:pt x="251"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5"/>
            <p:cNvSpPr/>
            <p:nvPr/>
          </p:nvSpPr>
          <p:spPr>
            <a:xfrm>
              <a:off x="5402150" y="3103475"/>
              <a:ext cx="8950" cy="5175"/>
            </a:xfrm>
            <a:custGeom>
              <a:avLst/>
              <a:gdLst/>
              <a:ahLst/>
              <a:cxnLst/>
              <a:rect l="l" t="t" r="r" b="b"/>
              <a:pathLst>
                <a:path w="358" h="207" extrusionOk="0">
                  <a:moveTo>
                    <a:pt x="72" y="1"/>
                  </a:moveTo>
                  <a:lnTo>
                    <a:pt x="60" y="25"/>
                  </a:lnTo>
                  <a:cubicBezTo>
                    <a:pt x="1" y="84"/>
                    <a:pt x="1" y="132"/>
                    <a:pt x="24" y="180"/>
                  </a:cubicBezTo>
                  <a:cubicBezTo>
                    <a:pt x="54" y="197"/>
                    <a:pt x="81" y="206"/>
                    <a:pt x="108" y="206"/>
                  </a:cubicBezTo>
                  <a:cubicBezTo>
                    <a:pt x="134" y="206"/>
                    <a:pt x="161" y="197"/>
                    <a:pt x="191" y="180"/>
                  </a:cubicBezTo>
                  <a:cubicBezTo>
                    <a:pt x="251" y="144"/>
                    <a:pt x="298" y="84"/>
                    <a:pt x="358" y="37"/>
                  </a:cubicBezTo>
                  <a:cubicBezTo>
                    <a:pt x="262" y="37"/>
                    <a:pt x="167"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5"/>
            <p:cNvSpPr/>
            <p:nvPr/>
          </p:nvSpPr>
          <p:spPr>
            <a:xfrm>
              <a:off x="5425075" y="3140875"/>
              <a:ext cx="7175" cy="3125"/>
            </a:xfrm>
            <a:custGeom>
              <a:avLst/>
              <a:gdLst/>
              <a:ahLst/>
              <a:cxnLst/>
              <a:rect l="l" t="t" r="r" b="b"/>
              <a:pathLst>
                <a:path w="287" h="125" extrusionOk="0">
                  <a:moveTo>
                    <a:pt x="145" y="1"/>
                  </a:moveTo>
                  <a:cubicBezTo>
                    <a:pt x="97" y="1"/>
                    <a:pt x="47" y="36"/>
                    <a:pt x="0" y="100"/>
                  </a:cubicBezTo>
                  <a:cubicBezTo>
                    <a:pt x="96" y="124"/>
                    <a:pt x="203" y="124"/>
                    <a:pt x="286" y="124"/>
                  </a:cubicBezTo>
                  <a:cubicBezTo>
                    <a:pt x="244" y="39"/>
                    <a:pt x="19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5"/>
            <p:cNvSpPr/>
            <p:nvPr/>
          </p:nvSpPr>
          <p:spPr>
            <a:xfrm>
              <a:off x="5414350" y="3140975"/>
              <a:ext cx="7175" cy="3025"/>
            </a:xfrm>
            <a:custGeom>
              <a:avLst/>
              <a:gdLst/>
              <a:ahLst/>
              <a:cxnLst/>
              <a:rect l="l" t="t" r="r" b="b"/>
              <a:pathLst>
                <a:path w="287" h="121" extrusionOk="0">
                  <a:moveTo>
                    <a:pt x="145" y="1"/>
                  </a:moveTo>
                  <a:cubicBezTo>
                    <a:pt x="97" y="1"/>
                    <a:pt x="50" y="40"/>
                    <a:pt x="1" y="120"/>
                  </a:cubicBezTo>
                  <a:cubicBezTo>
                    <a:pt x="96" y="96"/>
                    <a:pt x="191" y="96"/>
                    <a:pt x="286" y="96"/>
                  </a:cubicBezTo>
                  <a:cubicBezTo>
                    <a:pt x="235" y="34"/>
                    <a:pt x="189"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5"/>
            <p:cNvSpPr/>
            <p:nvPr/>
          </p:nvSpPr>
          <p:spPr>
            <a:xfrm>
              <a:off x="5384600" y="3140725"/>
              <a:ext cx="8950" cy="3275"/>
            </a:xfrm>
            <a:custGeom>
              <a:avLst/>
              <a:gdLst/>
              <a:ahLst/>
              <a:cxnLst/>
              <a:rect l="l" t="t" r="r" b="b"/>
              <a:pathLst>
                <a:path w="358" h="131" extrusionOk="0">
                  <a:moveTo>
                    <a:pt x="127" y="1"/>
                  </a:moveTo>
                  <a:cubicBezTo>
                    <a:pt x="86" y="1"/>
                    <a:pt x="44" y="3"/>
                    <a:pt x="0" y="11"/>
                  </a:cubicBezTo>
                  <a:cubicBezTo>
                    <a:pt x="107" y="35"/>
                    <a:pt x="214" y="83"/>
                    <a:pt x="310" y="130"/>
                  </a:cubicBezTo>
                  <a:cubicBezTo>
                    <a:pt x="333" y="83"/>
                    <a:pt x="345" y="47"/>
                    <a:pt x="357" y="11"/>
                  </a:cubicBezTo>
                  <a:cubicBezTo>
                    <a:pt x="286" y="11"/>
                    <a:pt x="209" y="1"/>
                    <a:pt x="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5"/>
            <p:cNvSpPr/>
            <p:nvPr/>
          </p:nvSpPr>
          <p:spPr>
            <a:xfrm>
              <a:off x="5470900" y="3133925"/>
              <a:ext cx="8375" cy="2475"/>
            </a:xfrm>
            <a:custGeom>
              <a:avLst/>
              <a:gdLst/>
              <a:ahLst/>
              <a:cxnLst/>
              <a:rect l="l" t="t" r="r" b="b"/>
              <a:pathLst>
                <a:path w="335" h="99" extrusionOk="0">
                  <a:moveTo>
                    <a:pt x="168" y="0"/>
                  </a:moveTo>
                  <a:cubicBezTo>
                    <a:pt x="111" y="0"/>
                    <a:pt x="54" y="27"/>
                    <a:pt x="1" y="81"/>
                  </a:cubicBezTo>
                  <a:cubicBezTo>
                    <a:pt x="60" y="93"/>
                    <a:pt x="117" y="99"/>
                    <a:pt x="172" y="99"/>
                  </a:cubicBezTo>
                  <a:cubicBezTo>
                    <a:pt x="227" y="99"/>
                    <a:pt x="281" y="93"/>
                    <a:pt x="334" y="81"/>
                  </a:cubicBezTo>
                  <a:cubicBezTo>
                    <a:pt x="281" y="27"/>
                    <a:pt x="224"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5"/>
            <p:cNvSpPr/>
            <p:nvPr/>
          </p:nvSpPr>
          <p:spPr>
            <a:xfrm>
              <a:off x="5499475" y="3115725"/>
              <a:ext cx="8675" cy="2375"/>
            </a:xfrm>
            <a:custGeom>
              <a:avLst/>
              <a:gdLst/>
              <a:ahLst/>
              <a:cxnLst/>
              <a:rect l="l" t="t" r="r" b="b"/>
              <a:pathLst>
                <a:path w="347" h="95" extrusionOk="0">
                  <a:moveTo>
                    <a:pt x="190" y="0"/>
                  </a:moveTo>
                  <a:cubicBezTo>
                    <a:pt x="128" y="0"/>
                    <a:pt x="65" y="37"/>
                    <a:pt x="1" y="94"/>
                  </a:cubicBezTo>
                  <a:lnTo>
                    <a:pt x="346" y="94"/>
                  </a:lnTo>
                  <a:cubicBezTo>
                    <a:pt x="296" y="28"/>
                    <a:pt x="244" y="0"/>
                    <a:pt x="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5"/>
            <p:cNvSpPr/>
            <p:nvPr/>
          </p:nvSpPr>
          <p:spPr>
            <a:xfrm>
              <a:off x="5446800" y="3132650"/>
              <a:ext cx="6575" cy="4200"/>
            </a:xfrm>
            <a:custGeom>
              <a:avLst/>
              <a:gdLst/>
              <a:ahLst/>
              <a:cxnLst/>
              <a:rect l="l" t="t" r="r" b="b"/>
              <a:pathLst>
                <a:path w="263" h="168" extrusionOk="0">
                  <a:moveTo>
                    <a:pt x="0" y="1"/>
                  </a:moveTo>
                  <a:lnTo>
                    <a:pt x="0" y="1"/>
                  </a:lnTo>
                  <a:cubicBezTo>
                    <a:pt x="48" y="120"/>
                    <a:pt x="143" y="167"/>
                    <a:pt x="262" y="167"/>
                  </a:cubicBezTo>
                  <a:cubicBezTo>
                    <a:pt x="262" y="120"/>
                    <a:pt x="251" y="84"/>
                    <a:pt x="251" y="48"/>
                  </a:cubicBezTo>
                  <a:cubicBezTo>
                    <a:pt x="167" y="37"/>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5"/>
            <p:cNvSpPr/>
            <p:nvPr/>
          </p:nvSpPr>
          <p:spPr>
            <a:xfrm>
              <a:off x="5460500" y="3134525"/>
              <a:ext cx="8350" cy="2025"/>
            </a:xfrm>
            <a:custGeom>
              <a:avLst/>
              <a:gdLst/>
              <a:ahLst/>
              <a:cxnLst/>
              <a:rect l="l" t="t" r="r" b="b"/>
              <a:pathLst>
                <a:path w="334" h="81" extrusionOk="0">
                  <a:moveTo>
                    <a:pt x="167" y="0"/>
                  </a:moveTo>
                  <a:cubicBezTo>
                    <a:pt x="110" y="0"/>
                    <a:pt x="54" y="27"/>
                    <a:pt x="0" y="81"/>
                  </a:cubicBezTo>
                  <a:lnTo>
                    <a:pt x="334" y="81"/>
                  </a:lnTo>
                  <a:cubicBezTo>
                    <a:pt x="280" y="27"/>
                    <a:pt x="223"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5"/>
            <p:cNvSpPr/>
            <p:nvPr/>
          </p:nvSpPr>
          <p:spPr>
            <a:xfrm>
              <a:off x="5439350" y="3144125"/>
              <a:ext cx="3600" cy="3150"/>
            </a:xfrm>
            <a:custGeom>
              <a:avLst/>
              <a:gdLst/>
              <a:ahLst/>
              <a:cxnLst/>
              <a:rect l="l" t="t" r="r" b="b"/>
              <a:pathLst>
                <a:path w="144" h="126" extrusionOk="0">
                  <a:moveTo>
                    <a:pt x="45" y="1"/>
                  </a:moveTo>
                  <a:cubicBezTo>
                    <a:pt x="31" y="1"/>
                    <a:pt x="17" y="2"/>
                    <a:pt x="1" y="6"/>
                  </a:cubicBezTo>
                  <a:cubicBezTo>
                    <a:pt x="37" y="42"/>
                    <a:pt x="108" y="78"/>
                    <a:pt x="144" y="125"/>
                  </a:cubicBezTo>
                  <a:cubicBezTo>
                    <a:pt x="144" y="78"/>
                    <a:pt x="132" y="42"/>
                    <a:pt x="132" y="6"/>
                  </a:cubicBezTo>
                  <a:cubicBezTo>
                    <a:pt x="100" y="6"/>
                    <a:pt x="74" y="1"/>
                    <a:pt x="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5"/>
            <p:cNvSpPr/>
            <p:nvPr/>
          </p:nvSpPr>
          <p:spPr>
            <a:xfrm>
              <a:off x="5457225" y="3118975"/>
              <a:ext cx="3600" cy="3700"/>
            </a:xfrm>
            <a:custGeom>
              <a:avLst/>
              <a:gdLst/>
              <a:ahLst/>
              <a:cxnLst/>
              <a:rect l="l" t="t" r="r" b="b"/>
              <a:pathLst>
                <a:path w="144" h="148" extrusionOk="0">
                  <a:moveTo>
                    <a:pt x="143" y="0"/>
                  </a:moveTo>
                  <a:lnTo>
                    <a:pt x="143" y="0"/>
                  </a:lnTo>
                  <a:cubicBezTo>
                    <a:pt x="107" y="48"/>
                    <a:pt x="48" y="83"/>
                    <a:pt x="0" y="131"/>
                  </a:cubicBezTo>
                  <a:cubicBezTo>
                    <a:pt x="34" y="140"/>
                    <a:pt x="62" y="148"/>
                    <a:pt x="92" y="148"/>
                  </a:cubicBezTo>
                  <a:cubicBezTo>
                    <a:pt x="104" y="148"/>
                    <a:pt x="117" y="146"/>
                    <a:pt x="131" y="143"/>
                  </a:cubicBezTo>
                  <a:cubicBezTo>
                    <a:pt x="131" y="107"/>
                    <a:pt x="143"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5"/>
            <p:cNvSpPr/>
            <p:nvPr/>
          </p:nvSpPr>
          <p:spPr>
            <a:xfrm>
              <a:off x="5575975" y="2980850"/>
              <a:ext cx="3600" cy="1225"/>
            </a:xfrm>
            <a:custGeom>
              <a:avLst/>
              <a:gdLst/>
              <a:ahLst/>
              <a:cxnLst/>
              <a:rect l="l" t="t" r="r" b="b"/>
              <a:pathLst>
                <a:path w="144" h="49" extrusionOk="0">
                  <a:moveTo>
                    <a:pt x="96" y="1"/>
                  </a:moveTo>
                  <a:cubicBezTo>
                    <a:pt x="60" y="13"/>
                    <a:pt x="25" y="24"/>
                    <a:pt x="1" y="48"/>
                  </a:cubicBezTo>
                  <a:lnTo>
                    <a:pt x="144" y="48"/>
                  </a:lnTo>
                  <a:cubicBezTo>
                    <a:pt x="132" y="36"/>
                    <a:pt x="120"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5"/>
            <p:cNvSpPr/>
            <p:nvPr/>
          </p:nvSpPr>
          <p:spPr>
            <a:xfrm>
              <a:off x="5575375" y="3132950"/>
              <a:ext cx="3900" cy="1925"/>
            </a:xfrm>
            <a:custGeom>
              <a:avLst/>
              <a:gdLst/>
              <a:ahLst/>
              <a:cxnLst/>
              <a:rect l="l" t="t" r="r" b="b"/>
              <a:pathLst>
                <a:path w="156" h="77" extrusionOk="0">
                  <a:moveTo>
                    <a:pt x="1" y="1"/>
                  </a:moveTo>
                  <a:cubicBezTo>
                    <a:pt x="24" y="53"/>
                    <a:pt x="50" y="77"/>
                    <a:pt x="76" y="77"/>
                  </a:cubicBezTo>
                  <a:cubicBezTo>
                    <a:pt x="104" y="77"/>
                    <a:pt x="131" y="50"/>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5"/>
            <p:cNvSpPr/>
            <p:nvPr/>
          </p:nvSpPr>
          <p:spPr>
            <a:xfrm>
              <a:off x="5593250" y="3032350"/>
              <a:ext cx="3900" cy="3600"/>
            </a:xfrm>
            <a:custGeom>
              <a:avLst/>
              <a:gdLst/>
              <a:ahLst/>
              <a:cxnLst/>
              <a:rect l="l" t="t" r="r" b="b"/>
              <a:pathLst>
                <a:path w="156" h="144" extrusionOk="0">
                  <a:moveTo>
                    <a:pt x="24" y="0"/>
                  </a:moveTo>
                  <a:cubicBezTo>
                    <a:pt x="24" y="36"/>
                    <a:pt x="0" y="96"/>
                    <a:pt x="0" y="143"/>
                  </a:cubicBezTo>
                  <a:lnTo>
                    <a:pt x="155" y="143"/>
                  </a:lnTo>
                  <a:cubicBezTo>
                    <a:pt x="131" y="84"/>
                    <a:pt x="131" y="36"/>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5"/>
            <p:cNvSpPr/>
            <p:nvPr/>
          </p:nvSpPr>
          <p:spPr>
            <a:xfrm>
              <a:off x="5550075" y="3129375"/>
              <a:ext cx="4200" cy="1625"/>
            </a:xfrm>
            <a:custGeom>
              <a:avLst/>
              <a:gdLst/>
              <a:ahLst/>
              <a:cxnLst/>
              <a:rect l="l" t="t" r="r" b="b"/>
              <a:pathLst>
                <a:path w="168" h="65" extrusionOk="0">
                  <a:moveTo>
                    <a:pt x="168" y="1"/>
                  </a:moveTo>
                  <a:cubicBezTo>
                    <a:pt x="108" y="1"/>
                    <a:pt x="49" y="13"/>
                    <a:pt x="1" y="13"/>
                  </a:cubicBezTo>
                  <a:cubicBezTo>
                    <a:pt x="30" y="47"/>
                    <a:pt x="58" y="65"/>
                    <a:pt x="85" y="65"/>
                  </a:cubicBezTo>
                  <a:cubicBezTo>
                    <a:pt x="115" y="65"/>
                    <a:pt x="143" y="44"/>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5"/>
            <p:cNvSpPr/>
            <p:nvPr/>
          </p:nvSpPr>
          <p:spPr>
            <a:xfrm>
              <a:off x="5561400" y="3118975"/>
              <a:ext cx="3600" cy="1200"/>
            </a:xfrm>
            <a:custGeom>
              <a:avLst/>
              <a:gdLst/>
              <a:ahLst/>
              <a:cxnLst/>
              <a:rect l="l" t="t" r="r" b="b"/>
              <a:pathLst>
                <a:path w="144" h="48" extrusionOk="0">
                  <a:moveTo>
                    <a:pt x="0" y="0"/>
                  </a:moveTo>
                  <a:cubicBezTo>
                    <a:pt x="12" y="12"/>
                    <a:pt x="24" y="48"/>
                    <a:pt x="48" y="48"/>
                  </a:cubicBezTo>
                  <a:cubicBezTo>
                    <a:pt x="72" y="24"/>
                    <a:pt x="119"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5"/>
            <p:cNvSpPr/>
            <p:nvPr/>
          </p:nvSpPr>
          <p:spPr>
            <a:xfrm>
              <a:off x="5611400" y="3032350"/>
              <a:ext cx="3600" cy="1800"/>
            </a:xfrm>
            <a:custGeom>
              <a:avLst/>
              <a:gdLst/>
              <a:ahLst/>
              <a:cxnLst/>
              <a:rect l="l" t="t" r="r" b="b"/>
              <a:pathLst>
                <a:path w="144" h="72" extrusionOk="0">
                  <a:moveTo>
                    <a:pt x="1" y="0"/>
                  </a:moveTo>
                  <a:cubicBezTo>
                    <a:pt x="1" y="24"/>
                    <a:pt x="24" y="36"/>
                    <a:pt x="36" y="60"/>
                  </a:cubicBezTo>
                  <a:cubicBezTo>
                    <a:pt x="52" y="68"/>
                    <a:pt x="65" y="72"/>
                    <a:pt x="77" y="72"/>
                  </a:cubicBezTo>
                  <a:cubicBezTo>
                    <a:pt x="101" y="72"/>
                    <a:pt x="120" y="56"/>
                    <a:pt x="144" y="24"/>
                  </a:cubicBezTo>
                  <a:cubicBezTo>
                    <a:pt x="96" y="24"/>
                    <a:pt x="48"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5"/>
            <p:cNvSpPr/>
            <p:nvPr/>
          </p:nvSpPr>
          <p:spPr>
            <a:xfrm>
              <a:off x="5485500" y="3134525"/>
              <a:ext cx="4475" cy="2025"/>
            </a:xfrm>
            <a:custGeom>
              <a:avLst/>
              <a:gdLst/>
              <a:ahLst/>
              <a:cxnLst/>
              <a:rect l="l" t="t" r="r" b="b"/>
              <a:pathLst>
                <a:path w="179" h="81" extrusionOk="0">
                  <a:moveTo>
                    <a:pt x="90" y="0"/>
                  </a:moveTo>
                  <a:cubicBezTo>
                    <a:pt x="60" y="0"/>
                    <a:pt x="30" y="27"/>
                    <a:pt x="0" y="81"/>
                  </a:cubicBezTo>
                  <a:cubicBezTo>
                    <a:pt x="48" y="81"/>
                    <a:pt x="90" y="70"/>
                    <a:pt x="127" y="70"/>
                  </a:cubicBezTo>
                  <a:cubicBezTo>
                    <a:pt x="146" y="70"/>
                    <a:pt x="163" y="73"/>
                    <a:pt x="179" y="81"/>
                  </a:cubicBezTo>
                  <a:cubicBezTo>
                    <a:pt x="149" y="27"/>
                    <a:pt x="119"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5"/>
            <p:cNvSpPr/>
            <p:nvPr/>
          </p:nvSpPr>
          <p:spPr>
            <a:xfrm>
              <a:off x="5459000" y="3046600"/>
              <a:ext cx="5675" cy="3325"/>
            </a:xfrm>
            <a:custGeom>
              <a:avLst/>
              <a:gdLst/>
              <a:ahLst/>
              <a:cxnLst/>
              <a:rect l="l" t="t" r="r" b="b"/>
              <a:pathLst>
                <a:path w="227" h="133" extrusionOk="0">
                  <a:moveTo>
                    <a:pt x="204" y="1"/>
                  </a:moveTo>
                  <a:cubicBezTo>
                    <a:pt x="111" y="1"/>
                    <a:pt x="56" y="67"/>
                    <a:pt x="1" y="133"/>
                  </a:cubicBezTo>
                  <a:cubicBezTo>
                    <a:pt x="108" y="133"/>
                    <a:pt x="179" y="97"/>
                    <a:pt x="227" y="2"/>
                  </a:cubicBezTo>
                  <a:cubicBezTo>
                    <a:pt x="219" y="1"/>
                    <a:pt x="211"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5"/>
            <p:cNvSpPr/>
            <p:nvPr/>
          </p:nvSpPr>
          <p:spPr>
            <a:xfrm>
              <a:off x="5536400" y="3126100"/>
              <a:ext cx="3900" cy="3000"/>
            </a:xfrm>
            <a:custGeom>
              <a:avLst/>
              <a:gdLst/>
              <a:ahLst/>
              <a:cxnLst/>
              <a:rect l="l" t="t" r="r" b="b"/>
              <a:pathLst>
                <a:path w="156" h="120" extrusionOk="0">
                  <a:moveTo>
                    <a:pt x="0" y="1"/>
                  </a:moveTo>
                  <a:cubicBezTo>
                    <a:pt x="48" y="25"/>
                    <a:pt x="96" y="72"/>
                    <a:pt x="155" y="120"/>
                  </a:cubicBezTo>
                  <a:cubicBezTo>
                    <a:pt x="107" y="72"/>
                    <a:pt x="48"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5"/>
            <p:cNvSpPr/>
            <p:nvPr/>
          </p:nvSpPr>
          <p:spPr>
            <a:xfrm>
              <a:off x="5510800" y="3154975"/>
              <a:ext cx="4175" cy="1825"/>
            </a:xfrm>
            <a:custGeom>
              <a:avLst/>
              <a:gdLst/>
              <a:ahLst/>
              <a:cxnLst/>
              <a:rect l="l" t="t" r="r" b="b"/>
              <a:pathLst>
                <a:path w="167" h="73" extrusionOk="0">
                  <a:moveTo>
                    <a:pt x="0" y="1"/>
                  </a:moveTo>
                  <a:cubicBezTo>
                    <a:pt x="30" y="48"/>
                    <a:pt x="57" y="72"/>
                    <a:pt x="84" y="72"/>
                  </a:cubicBezTo>
                  <a:cubicBezTo>
                    <a:pt x="110" y="72"/>
                    <a:pt x="137"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5"/>
            <p:cNvSpPr/>
            <p:nvPr/>
          </p:nvSpPr>
          <p:spPr>
            <a:xfrm>
              <a:off x="5503650" y="3154975"/>
              <a:ext cx="4200" cy="1825"/>
            </a:xfrm>
            <a:custGeom>
              <a:avLst/>
              <a:gdLst/>
              <a:ahLst/>
              <a:cxnLst/>
              <a:rect l="l" t="t" r="r" b="b"/>
              <a:pathLst>
                <a:path w="168" h="73" extrusionOk="0">
                  <a:moveTo>
                    <a:pt x="1" y="1"/>
                  </a:moveTo>
                  <a:cubicBezTo>
                    <a:pt x="30" y="48"/>
                    <a:pt x="57" y="72"/>
                    <a:pt x="84" y="72"/>
                  </a:cubicBezTo>
                  <a:cubicBezTo>
                    <a:pt x="111" y="72"/>
                    <a:pt x="137"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5"/>
            <p:cNvSpPr/>
            <p:nvPr/>
          </p:nvSpPr>
          <p:spPr>
            <a:xfrm>
              <a:off x="5385475" y="3086225"/>
              <a:ext cx="3600" cy="3300"/>
            </a:xfrm>
            <a:custGeom>
              <a:avLst/>
              <a:gdLst/>
              <a:ahLst/>
              <a:cxnLst/>
              <a:rect l="l" t="t" r="r" b="b"/>
              <a:pathLst>
                <a:path w="144" h="132" extrusionOk="0">
                  <a:moveTo>
                    <a:pt x="1" y="0"/>
                  </a:moveTo>
                  <a:lnTo>
                    <a:pt x="1" y="0"/>
                  </a:lnTo>
                  <a:cubicBezTo>
                    <a:pt x="37" y="36"/>
                    <a:pt x="96" y="84"/>
                    <a:pt x="144" y="131"/>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5"/>
            <p:cNvSpPr/>
            <p:nvPr/>
          </p:nvSpPr>
          <p:spPr>
            <a:xfrm>
              <a:off x="6259700" y="3274500"/>
              <a:ext cx="5375" cy="1350"/>
            </a:xfrm>
            <a:custGeom>
              <a:avLst/>
              <a:gdLst/>
              <a:ahLst/>
              <a:cxnLst/>
              <a:rect l="l" t="t" r="r" b="b"/>
              <a:pathLst>
                <a:path w="215" h="54" extrusionOk="0">
                  <a:moveTo>
                    <a:pt x="112" y="0"/>
                  </a:moveTo>
                  <a:cubicBezTo>
                    <a:pt x="75" y="0"/>
                    <a:pt x="36" y="18"/>
                    <a:pt x="0" y="54"/>
                  </a:cubicBezTo>
                  <a:lnTo>
                    <a:pt x="215" y="54"/>
                  </a:lnTo>
                  <a:cubicBezTo>
                    <a:pt x="185" y="18"/>
                    <a:pt x="149"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5"/>
            <p:cNvSpPr/>
            <p:nvPr/>
          </p:nvSpPr>
          <p:spPr>
            <a:xfrm>
              <a:off x="5776300" y="3215700"/>
              <a:ext cx="5375" cy="3000"/>
            </a:xfrm>
            <a:custGeom>
              <a:avLst/>
              <a:gdLst/>
              <a:ahLst/>
              <a:cxnLst/>
              <a:rect l="l" t="t" r="r" b="b"/>
              <a:pathLst>
                <a:path w="215" h="120" extrusionOk="0">
                  <a:moveTo>
                    <a:pt x="144" y="1"/>
                  </a:moveTo>
                  <a:cubicBezTo>
                    <a:pt x="96" y="1"/>
                    <a:pt x="48" y="13"/>
                    <a:pt x="1" y="24"/>
                  </a:cubicBezTo>
                  <a:cubicBezTo>
                    <a:pt x="60" y="84"/>
                    <a:pt x="120" y="120"/>
                    <a:pt x="215" y="120"/>
                  </a:cubicBezTo>
                  <a:cubicBezTo>
                    <a:pt x="179" y="72"/>
                    <a:pt x="167" y="2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5"/>
            <p:cNvSpPr/>
            <p:nvPr/>
          </p:nvSpPr>
          <p:spPr>
            <a:xfrm>
              <a:off x="5786725" y="3138400"/>
              <a:ext cx="4475" cy="1725"/>
            </a:xfrm>
            <a:custGeom>
              <a:avLst/>
              <a:gdLst/>
              <a:ahLst/>
              <a:cxnLst/>
              <a:rect l="l" t="t" r="r" b="b"/>
              <a:pathLst>
                <a:path w="179" h="69" extrusionOk="0">
                  <a:moveTo>
                    <a:pt x="81" y="1"/>
                  </a:moveTo>
                  <a:cubicBezTo>
                    <a:pt x="54" y="1"/>
                    <a:pt x="27" y="20"/>
                    <a:pt x="0" y="68"/>
                  </a:cubicBezTo>
                  <a:lnTo>
                    <a:pt x="179" y="68"/>
                  </a:lnTo>
                  <a:cubicBezTo>
                    <a:pt x="146" y="29"/>
                    <a:pt x="114"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5"/>
            <p:cNvSpPr/>
            <p:nvPr/>
          </p:nvSpPr>
          <p:spPr>
            <a:xfrm>
              <a:off x="5783750" y="3139800"/>
              <a:ext cx="3600" cy="2150"/>
            </a:xfrm>
            <a:custGeom>
              <a:avLst/>
              <a:gdLst/>
              <a:ahLst/>
              <a:cxnLst/>
              <a:rect l="l" t="t" r="r" b="b"/>
              <a:pathLst>
                <a:path w="144" h="86" extrusionOk="0">
                  <a:moveTo>
                    <a:pt x="0" y="1"/>
                  </a:moveTo>
                  <a:cubicBezTo>
                    <a:pt x="24" y="59"/>
                    <a:pt x="47" y="85"/>
                    <a:pt x="70" y="85"/>
                  </a:cubicBezTo>
                  <a:cubicBezTo>
                    <a:pt x="94" y="85"/>
                    <a:pt x="119" y="5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5"/>
            <p:cNvSpPr/>
            <p:nvPr/>
          </p:nvSpPr>
          <p:spPr>
            <a:xfrm>
              <a:off x="5643850" y="3174325"/>
              <a:ext cx="3900" cy="1525"/>
            </a:xfrm>
            <a:custGeom>
              <a:avLst/>
              <a:gdLst/>
              <a:ahLst/>
              <a:cxnLst/>
              <a:rect l="l" t="t" r="r" b="b"/>
              <a:pathLst>
                <a:path w="156" h="61" extrusionOk="0">
                  <a:moveTo>
                    <a:pt x="108" y="1"/>
                  </a:moveTo>
                  <a:cubicBezTo>
                    <a:pt x="84" y="13"/>
                    <a:pt x="36" y="48"/>
                    <a:pt x="0" y="60"/>
                  </a:cubicBezTo>
                  <a:lnTo>
                    <a:pt x="155" y="60"/>
                  </a:lnTo>
                  <a:cubicBezTo>
                    <a:pt x="143" y="48"/>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5"/>
            <p:cNvSpPr/>
            <p:nvPr/>
          </p:nvSpPr>
          <p:spPr>
            <a:xfrm>
              <a:off x="5658125" y="3093675"/>
              <a:ext cx="3600" cy="3125"/>
            </a:xfrm>
            <a:custGeom>
              <a:avLst/>
              <a:gdLst/>
              <a:ahLst/>
              <a:cxnLst/>
              <a:rect l="l" t="t" r="r" b="b"/>
              <a:pathLst>
                <a:path w="144" h="125" extrusionOk="0">
                  <a:moveTo>
                    <a:pt x="144" y="0"/>
                  </a:moveTo>
                  <a:cubicBezTo>
                    <a:pt x="84" y="24"/>
                    <a:pt x="49" y="72"/>
                    <a:pt x="1" y="119"/>
                  </a:cubicBezTo>
                  <a:cubicBezTo>
                    <a:pt x="41" y="119"/>
                    <a:pt x="75" y="124"/>
                    <a:pt x="104" y="124"/>
                  </a:cubicBezTo>
                  <a:cubicBezTo>
                    <a:pt x="119" y="124"/>
                    <a:pt x="132" y="123"/>
                    <a:pt x="144" y="119"/>
                  </a:cubicBezTo>
                  <a:lnTo>
                    <a:pt x="144" y="60"/>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5"/>
            <p:cNvSpPr/>
            <p:nvPr/>
          </p:nvSpPr>
          <p:spPr>
            <a:xfrm>
              <a:off x="5826300" y="2997900"/>
              <a:ext cx="4500" cy="2025"/>
            </a:xfrm>
            <a:custGeom>
              <a:avLst/>
              <a:gdLst/>
              <a:ahLst/>
              <a:cxnLst/>
              <a:rect l="l" t="t" r="r" b="b"/>
              <a:pathLst>
                <a:path w="180" h="81" extrusionOk="0">
                  <a:moveTo>
                    <a:pt x="90" y="0"/>
                  </a:moveTo>
                  <a:cubicBezTo>
                    <a:pt x="60" y="0"/>
                    <a:pt x="31" y="27"/>
                    <a:pt x="1" y="81"/>
                  </a:cubicBezTo>
                  <a:lnTo>
                    <a:pt x="180" y="81"/>
                  </a:lnTo>
                  <a:cubicBezTo>
                    <a:pt x="150" y="27"/>
                    <a:pt x="120"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5"/>
            <p:cNvSpPr/>
            <p:nvPr/>
          </p:nvSpPr>
          <p:spPr>
            <a:xfrm>
              <a:off x="5873650" y="3178200"/>
              <a:ext cx="3575" cy="925"/>
            </a:xfrm>
            <a:custGeom>
              <a:avLst/>
              <a:gdLst/>
              <a:ahLst/>
              <a:cxnLst/>
              <a:rect l="l" t="t" r="r" b="b"/>
              <a:pathLst>
                <a:path w="143" h="37" extrusionOk="0">
                  <a:moveTo>
                    <a:pt x="95" y="0"/>
                  </a:moveTo>
                  <a:cubicBezTo>
                    <a:pt x="71" y="12"/>
                    <a:pt x="24" y="24"/>
                    <a:pt x="0" y="36"/>
                  </a:cubicBezTo>
                  <a:lnTo>
                    <a:pt x="143" y="36"/>
                  </a:lnTo>
                  <a:cubicBezTo>
                    <a:pt x="131" y="24"/>
                    <a:pt x="119"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5"/>
            <p:cNvSpPr/>
            <p:nvPr/>
          </p:nvSpPr>
          <p:spPr>
            <a:xfrm>
              <a:off x="5608125" y="3278000"/>
              <a:ext cx="142900" cy="20100"/>
            </a:xfrm>
            <a:custGeom>
              <a:avLst/>
              <a:gdLst/>
              <a:ahLst/>
              <a:cxnLst/>
              <a:rect l="l" t="t" r="r" b="b"/>
              <a:pathLst>
                <a:path w="5716" h="804" extrusionOk="0">
                  <a:moveTo>
                    <a:pt x="2811" y="0"/>
                  </a:moveTo>
                  <a:cubicBezTo>
                    <a:pt x="2102" y="0"/>
                    <a:pt x="1394" y="3"/>
                    <a:pt x="679" y="9"/>
                  </a:cubicBezTo>
                  <a:cubicBezTo>
                    <a:pt x="441" y="9"/>
                    <a:pt x="203" y="21"/>
                    <a:pt x="1" y="199"/>
                  </a:cubicBezTo>
                  <a:cubicBezTo>
                    <a:pt x="24" y="652"/>
                    <a:pt x="453" y="569"/>
                    <a:pt x="679" y="771"/>
                  </a:cubicBezTo>
                  <a:cubicBezTo>
                    <a:pt x="738" y="795"/>
                    <a:pt x="797" y="803"/>
                    <a:pt x="856" y="803"/>
                  </a:cubicBezTo>
                  <a:cubicBezTo>
                    <a:pt x="1018" y="803"/>
                    <a:pt x="1181" y="737"/>
                    <a:pt x="1343" y="737"/>
                  </a:cubicBezTo>
                  <a:cubicBezTo>
                    <a:pt x="1419" y="737"/>
                    <a:pt x="1496" y="752"/>
                    <a:pt x="1572" y="795"/>
                  </a:cubicBezTo>
                  <a:cubicBezTo>
                    <a:pt x="2310" y="795"/>
                    <a:pt x="3037" y="783"/>
                    <a:pt x="3775" y="783"/>
                  </a:cubicBezTo>
                  <a:cubicBezTo>
                    <a:pt x="3876" y="783"/>
                    <a:pt x="3977" y="783"/>
                    <a:pt x="4079" y="783"/>
                  </a:cubicBezTo>
                  <a:cubicBezTo>
                    <a:pt x="4585" y="783"/>
                    <a:pt x="5091" y="775"/>
                    <a:pt x="5597" y="676"/>
                  </a:cubicBezTo>
                  <a:cubicBezTo>
                    <a:pt x="5704" y="497"/>
                    <a:pt x="5716" y="319"/>
                    <a:pt x="5561" y="152"/>
                  </a:cubicBezTo>
                  <a:cubicBezTo>
                    <a:pt x="5382" y="33"/>
                    <a:pt x="5156" y="9"/>
                    <a:pt x="4942" y="9"/>
                  </a:cubicBezTo>
                  <a:cubicBezTo>
                    <a:pt x="4227" y="3"/>
                    <a:pt x="3519" y="0"/>
                    <a:pt x="2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5"/>
            <p:cNvSpPr/>
            <p:nvPr/>
          </p:nvSpPr>
          <p:spPr>
            <a:xfrm>
              <a:off x="5448875" y="3389525"/>
              <a:ext cx="64625" cy="78925"/>
            </a:xfrm>
            <a:custGeom>
              <a:avLst/>
              <a:gdLst/>
              <a:ahLst/>
              <a:cxnLst/>
              <a:rect l="l" t="t" r="r" b="b"/>
              <a:pathLst>
                <a:path w="2585" h="3157" extrusionOk="0">
                  <a:moveTo>
                    <a:pt x="632" y="1"/>
                  </a:moveTo>
                  <a:cubicBezTo>
                    <a:pt x="513" y="1"/>
                    <a:pt x="394" y="1"/>
                    <a:pt x="298" y="96"/>
                  </a:cubicBezTo>
                  <a:cubicBezTo>
                    <a:pt x="346" y="513"/>
                    <a:pt x="322" y="930"/>
                    <a:pt x="346" y="1334"/>
                  </a:cubicBezTo>
                  <a:lnTo>
                    <a:pt x="394" y="1513"/>
                  </a:lnTo>
                  <a:cubicBezTo>
                    <a:pt x="453" y="1668"/>
                    <a:pt x="465" y="1846"/>
                    <a:pt x="465" y="2001"/>
                  </a:cubicBezTo>
                  <a:cubicBezTo>
                    <a:pt x="453" y="2084"/>
                    <a:pt x="441" y="2156"/>
                    <a:pt x="406" y="2227"/>
                  </a:cubicBezTo>
                  <a:cubicBezTo>
                    <a:pt x="334" y="2323"/>
                    <a:pt x="215" y="2335"/>
                    <a:pt x="108" y="2394"/>
                  </a:cubicBezTo>
                  <a:cubicBezTo>
                    <a:pt x="48" y="2418"/>
                    <a:pt x="25" y="2477"/>
                    <a:pt x="1" y="2537"/>
                  </a:cubicBezTo>
                  <a:cubicBezTo>
                    <a:pt x="48" y="2692"/>
                    <a:pt x="179" y="2739"/>
                    <a:pt x="322" y="2763"/>
                  </a:cubicBezTo>
                  <a:cubicBezTo>
                    <a:pt x="362" y="2768"/>
                    <a:pt x="401" y="2771"/>
                    <a:pt x="441" y="2771"/>
                  </a:cubicBezTo>
                  <a:cubicBezTo>
                    <a:pt x="498" y="2771"/>
                    <a:pt x="557" y="2765"/>
                    <a:pt x="620" y="2751"/>
                  </a:cubicBezTo>
                  <a:cubicBezTo>
                    <a:pt x="679" y="2739"/>
                    <a:pt x="739" y="2704"/>
                    <a:pt x="775" y="2656"/>
                  </a:cubicBezTo>
                  <a:cubicBezTo>
                    <a:pt x="779" y="2658"/>
                    <a:pt x="784" y="2659"/>
                    <a:pt x="787" y="2659"/>
                  </a:cubicBezTo>
                  <a:cubicBezTo>
                    <a:pt x="834" y="2659"/>
                    <a:pt x="823" y="2520"/>
                    <a:pt x="865" y="2520"/>
                  </a:cubicBezTo>
                  <a:cubicBezTo>
                    <a:pt x="881" y="2520"/>
                    <a:pt x="904" y="2540"/>
                    <a:pt x="941" y="2596"/>
                  </a:cubicBezTo>
                  <a:cubicBezTo>
                    <a:pt x="1013" y="2704"/>
                    <a:pt x="1096" y="2823"/>
                    <a:pt x="1168" y="2930"/>
                  </a:cubicBezTo>
                  <a:cubicBezTo>
                    <a:pt x="1227" y="3001"/>
                    <a:pt x="1287" y="3073"/>
                    <a:pt x="1370" y="3120"/>
                  </a:cubicBezTo>
                  <a:cubicBezTo>
                    <a:pt x="1430" y="3156"/>
                    <a:pt x="1489" y="3156"/>
                    <a:pt x="1549" y="3156"/>
                  </a:cubicBezTo>
                  <a:cubicBezTo>
                    <a:pt x="1584" y="3132"/>
                    <a:pt x="1608" y="3132"/>
                    <a:pt x="1644" y="3120"/>
                  </a:cubicBezTo>
                  <a:cubicBezTo>
                    <a:pt x="1692" y="3097"/>
                    <a:pt x="1751" y="3061"/>
                    <a:pt x="1787" y="3037"/>
                  </a:cubicBezTo>
                  <a:cubicBezTo>
                    <a:pt x="1834" y="3001"/>
                    <a:pt x="1894" y="2977"/>
                    <a:pt x="1942" y="2942"/>
                  </a:cubicBezTo>
                  <a:cubicBezTo>
                    <a:pt x="2025" y="2894"/>
                    <a:pt x="2108" y="2858"/>
                    <a:pt x="2180" y="2811"/>
                  </a:cubicBezTo>
                  <a:cubicBezTo>
                    <a:pt x="2239" y="2692"/>
                    <a:pt x="2584" y="2585"/>
                    <a:pt x="2180" y="2477"/>
                  </a:cubicBezTo>
                  <a:lnTo>
                    <a:pt x="1942" y="2477"/>
                  </a:lnTo>
                  <a:cubicBezTo>
                    <a:pt x="1870" y="2454"/>
                    <a:pt x="1787" y="2442"/>
                    <a:pt x="1715" y="2418"/>
                  </a:cubicBezTo>
                  <a:cubicBezTo>
                    <a:pt x="1656" y="2442"/>
                    <a:pt x="1632" y="2454"/>
                    <a:pt x="1584" y="2465"/>
                  </a:cubicBezTo>
                  <a:cubicBezTo>
                    <a:pt x="1572" y="2394"/>
                    <a:pt x="1632" y="2346"/>
                    <a:pt x="1644" y="2287"/>
                  </a:cubicBezTo>
                  <a:cubicBezTo>
                    <a:pt x="1656" y="2275"/>
                    <a:pt x="1656" y="2239"/>
                    <a:pt x="1668" y="2215"/>
                  </a:cubicBezTo>
                  <a:cubicBezTo>
                    <a:pt x="1692" y="1823"/>
                    <a:pt x="1430" y="1465"/>
                    <a:pt x="1632" y="1084"/>
                  </a:cubicBezTo>
                  <a:cubicBezTo>
                    <a:pt x="1692" y="1037"/>
                    <a:pt x="1703" y="989"/>
                    <a:pt x="1715" y="906"/>
                  </a:cubicBezTo>
                  <a:cubicBezTo>
                    <a:pt x="1692" y="799"/>
                    <a:pt x="1656" y="680"/>
                    <a:pt x="1644" y="572"/>
                  </a:cubicBezTo>
                  <a:cubicBezTo>
                    <a:pt x="1632" y="513"/>
                    <a:pt x="1608" y="477"/>
                    <a:pt x="1596" y="418"/>
                  </a:cubicBezTo>
                  <a:cubicBezTo>
                    <a:pt x="1584" y="358"/>
                    <a:pt x="1549" y="310"/>
                    <a:pt x="1513" y="263"/>
                  </a:cubicBezTo>
                  <a:cubicBezTo>
                    <a:pt x="1391" y="161"/>
                    <a:pt x="1261" y="129"/>
                    <a:pt x="1115" y="129"/>
                  </a:cubicBezTo>
                  <a:cubicBezTo>
                    <a:pt x="1089" y="129"/>
                    <a:pt x="1063" y="130"/>
                    <a:pt x="1037" y="132"/>
                  </a:cubicBezTo>
                  <a:cubicBezTo>
                    <a:pt x="1031" y="131"/>
                    <a:pt x="1025" y="131"/>
                    <a:pt x="1019" y="131"/>
                  </a:cubicBezTo>
                  <a:cubicBezTo>
                    <a:pt x="976" y="131"/>
                    <a:pt x="937" y="152"/>
                    <a:pt x="903" y="152"/>
                  </a:cubicBezTo>
                  <a:cubicBezTo>
                    <a:pt x="877" y="152"/>
                    <a:pt x="853" y="139"/>
                    <a:pt x="834" y="96"/>
                  </a:cubicBezTo>
                  <a:cubicBezTo>
                    <a:pt x="799" y="25"/>
                    <a:pt x="715" y="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5"/>
            <p:cNvSpPr/>
            <p:nvPr/>
          </p:nvSpPr>
          <p:spPr>
            <a:xfrm>
              <a:off x="5540550" y="3420450"/>
              <a:ext cx="199175" cy="29050"/>
            </a:xfrm>
            <a:custGeom>
              <a:avLst/>
              <a:gdLst/>
              <a:ahLst/>
              <a:cxnLst/>
              <a:rect l="l" t="t" r="r" b="b"/>
              <a:pathLst>
                <a:path w="7967" h="1162" extrusionOk="0">
                  <a:moveTo>
                    <a:pt x="4067" y="1"/>
                  </a:moveTo>
                  <a:cubicBezTo>
                    <a:pt x="3995" y="1"/>
                    <a:pt x="3925" y="48"/>
                    <a:pt x="3859" y="145"/>
                  </a:cubicBezTo>
                  <a:cubicBezTo>
                    <a:pt x="3775" y="268"/>
                    <a:pt x="3669" y="296"/>
                    <a:pt x="3559" y="296"/>
                  </a:cubicBezTo>
                  <a:cubicBezTo>
                    <a:pt x="3465" y="296"/>
                    <a:pt x="3368" y="276"/>
                    <a:pt x="3275" y="276"/>
                  </a:cubicBezTo>
                  <a:lnTo>
                    <a:pt x="3120" y="276"/>
                  </a:lnTo>
                  <a:cubicBezTo>
                    <a:pt x="3049" y="359"/>
                    <a:pt x="2980" y="398"/>
                    <a:pt x="2915" y="398"/>
                  </a:cubicBezTo>
                  <a:cubicBezTo>
                    <a:pt x="2850" y="398"/>
                    <a:pt x="2787" y="359"/>
                    <a:pt x="2727" y="288"/>
                  </a:cubicBezTo>
                  <a:lnTo>
                    <a:pt x="2573" y="288"/>
                  </a:lnTo>
                  <a:cubicBezTo>
                    <a:pt x="2519" y="357"/>
                    <a:pt x="2456" y="379"/>
                    <a:pt x="2389" y="379"/>
                  </a:cubicBezTo>
                  <a:cubicBezTo>
                    <a:pt x="2277" y="379"/>
                    <a:pt x="2153" y="318"/>
                    <a:pt x="2042" y="318"/>
                  </a:cubicBezTo>
                  <a:cubicBezTo>
                    <a:pt x="1969" y="318"/>
                    <a:pt x="1902" y="344"/>
                    <a:pt x="1846" y="431"/>
                  </a:cubicBezTo>
                  <a:cubicBezTo>
                    <a:pt x="1615" y="283"/>
                    <a:pt x="1391" y="227"/>
                    <a:pt x="1172" y="227"/>
                  </a:cubicBezTo>
                  <a:cubicBezTo>
                    <a:pt x="771" y="227"/>
                    <a:pt x="386" y="416"/>
                    <a:pt x="1" y="586"/>
                  </a:cubicBezTo>
                  <a:cubicBezTo>
                    <a:pt x="203" y="788"/>
                    <a:pt x="489" y="740"/>
                    <a:pt x="739" y="752"/>
                  </a:cubicBezTo>
                  <a:cubicBezTo>
                    <a:pt x="754" y="753"/>
                    <a:pt x="769" y="753"/>
                    <a:pt x="783" y="753"/>
                  </a:cubicBezTo>
                  <a:cubicBezTo>
                    <a:pt x="937" y="753"/>
                    <a:pt x="1096" y="724"/>
                    <a:pt x="1255" y="724"/>
                  </a:cubicBezTo>
                  <a:cubicBezTo>
                    <a:pt x="1390" y="724"/>
                    <a:pt x="1525" y="745"/>
                    <a:pt x="1656" y="824"/>
                  </a:cubicBezTo>
                  <a:cubicBezTo>
                    <a:pt x="2634" y="1049"/>
                    <a:pt x="3612" y="1161"/>
                    <a:pt x="4597" y="1161"/>
                  </a:cubicBezTo>
                  <a:cubicBezTo>
                    <a:pt x="4811" y="1161"/>
                    <a:pt x="5025" y="1156"/>
                    <a:pt x="5240" y="1145"/>
                  </a:cubicBezTo>
                  <a:cubicBezTo>
                    <a:pt x="5486" y="1060"/>
                    <a:pt x="5733" y="1048"/>
                    <a:pt x="5988" y="1048"/>
                  </a:cubicBezTo>
                  <a:cubicBezTo>
                    <a:pt x="6090" y="1048"/>
                    <a:pt x="6194" y="1050"/>
                    <a:pt x="6299" y="1050"/>
                  </a:cubicBezTo>
                  <a:cubicBezTo>
                    <a:pt x="6505" y="1055"/>
                    <a:pt x="6718" y="1072"/>
                    <a:pt x="6930" y="1072"/>
                  </a:cubicBezTo>
                  <a:cubicBezTo>
                    <a:pt x="7233" y="1072"/>
                    <a:pt x="7536" y="1037"/>
                    <a:pt x="7823" y="883"/>
                  </a:cubicBezTo>
                  <a:cubicBezTo>
                    <a:pt x="7966" y="562"/>
                    <a:pt x="7680" y="609"/>
                    <a:pt x="7514" y="526"/>
                  </a:cubicBezTo>
                  <a:cubicBezTo>
                    <a:pt x="7442" y="514"/>
                    <a:pt x="7347" y="514"/>
                    <a:pt x="7276" y="514"/>
                  </a:cubicBezTo>
                  <a:lnTo>
                    <a:pt x="5799" y="514"/>
                  </a:lnTo>
                  <a:cubicBezTo>
                    <a:pt x="5675" y="514"/>
                    <a:pt x="5544" y="528"/>
                    <a:pt x="5415" y="528"/>
                  </a:cubicBezTo>
                  <a:cubicBezTo>
                    <a:pt x="5273" y="528"/>
                    <a:pt x="5133" y="511"/>
                    <a:pt x="5002" y="443"/>
                  </a:cubicBezTo>
                  <a:cubicBezTo>
                    <a:pt x="4787" y="252"/>
                    <a:pt x="4466" y="347"/>
                    <a:pt x="4287" y="133"/>
                  </a:cubicBezTo>
                  <a:cubicBezTo>
                    <a:pt x="4211" y="45"/>
                    <a:pt x="4138" y="1"/>
                    <a:pt x="4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5"/>
            <p:cNvSpPr/>
            <p:nvPr/>
          </p:nvSpPr>
          <p:spPr>
            <a:xfrm>
              <a:off x="5837925" y="3320450"/>
              <a:ext cx="176300" cy="14825"/>
            </a:xfrm>
            <a:custGeom>
              <a:avLst/>
              <a:gdLst/>
              <a:ahLst/>
              <a:cxnLst/>
              <a:rect l="l" t="t" r="r" b="b"/>
              <a:pathLst>
                <a:path w="7052" h="593" extrusionOk="0">
                  <a:moveTo>
                    <a:pt x="6609" y="0"/>
                  </a:moveTo>
                  <a:cubicBezTo>
                    <a:pt x="6601" y="0"/>
                    <a:pt x="6593" y="1"/>
                    <a:pt x="6584" y="2"/>
                  </a:cubicBezTo>
                  <a:cubicBezTo>
                    <a:pt x="6238" y="66"/>
                    <a:pt x="5892" y="84"/>
                    <a:pt x="5545" y="84"/>
                  </a:cubicBezTo>
                  <a:cubicBezTo>
                    <a:pt x="5118" y="84"/>
                    <a:pt x="4690" y="56"/>
                    <a:pt x="4263" y="49"/>
                  </a:cubicBezTo>
                  <a:cubicBezTo>
                    <a:pt x="4055" y="49"/>
                    <a:pt x="3904" y="217"/>
                    <a:pt x="3678" y="217"/>
                  </a:cubicBezTo>
                  <a:cubicBezTo>
                    <a:pt x="3671" y="217"/>
                    <a:pt x="3663" y="216"/>
                    <a:pt x="3656" y="216"/>
                  </a:cubicBezTo>
                  <a:cubicBezTo>
                    <a:pt x="3436" y="197"/>
                    <a:pt x="3217" y="192"/>
                    <a:pt x="2999" y="192"/>
                  </a:cubicBezTo>
                  <a:cubicBezTo>
                    <a:pt x="2678" y="192"/>
                    <a:pt x="2357" y="204"/>
                    <a:pt x="2037" y="204"/>
                  </a:cubicBezTo>
                  <a:cubicBezTo>
                    <a:pt x="1748" y="204"/>
                    <a:pt x="1458" y="194"/>
                    <a:pt x="1167" y="156"/>
                  </a:cubicBezTo>
                  <a:cubicBezTo>
                    <a:pt x="1101" y="146"/>
                    <a:pt x="1033" y="141"/>
                    <a:pt x="964" y="141"/>
                  </a:cubicBezTo>
                  <a:cubicBezTo>
                    <a:pt x="650" y="141"/>
                    <a:pt x="313" y="236"/>
                    <a:pt x="0" y="275"/>
                  </a:cubicBezTo>
                  <a:cubicBezTo>
                    <a:pt x="1703" y="561"/>
                    <a:pt x="3429" y="561"/>
                    <a:pt x="5144" y="561"/>
                  </a:cubicBezTo>
                  <a:cubicBezTo>
                    <a:pt x="5239" y="537"/>
                    <a:pt x="5310" y="514"/>
                    <a:pt x="5418" y="478"/>
                  </a:cubicBezTo>
                  <a:cubicBezTo>
                    <a:pt x="5483" y="452"/>
                    <a:pt x="5549" y="441"/>
                    <a:pt x="5615" y="441"/>
                  </a:cubicBezTo>
                  <a:cubicBezTo>
                    <a:pt x="5728" y="441"/>
                    <a:pt x="5840" y="472"/>
                    <a:pt x="5953" y="502"/>
                  </a:cubicBezTo>
                  <a:cubicBezTo>
                    <a:pt x="6156" y="514"/>
                    <a:pt x="6346" y="561"/>
                    <a:pt x="6561" y="585"/>
                  </a:cubicBezTo>
                  <a:cubicBezTo>
                    <a:pt x="6587" y="590"/>
                    <a:pt x="6612" y="593"/>
                    <a:pt x="6636" y="593"/>
                  </a:cubicBezTo>
                  <a:cubicBezTo>
                    <a:pt x="6827" y="593"/>
                    <a:pt x="6939" y="433"/>
                    <a:pt x="7013" y="264"/>
                  </a:cubicBezTo>
                  <a:cubicBezTo>
                    <a:pt x="7052" y="148"/>
                    <a:pt x="7043" y="72"/>
                    <a:pt x="6945" y="72"/>
                  </a:cubicBezTo>
                  <a:cubicBezTo>
                    <a:pt x="6921" y="72"/>
                    <a:pt x="6893" y="76"/>
                    <a:pt x="6858" y="85"/>
                  </a:cubicBezTo>
                  <a:cubicBezTo>
                    <a:pt x="6771" y="52"/>
                    <a:pt x="6695" y="0"/>
                    <a:pt x="6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5"/>
            <p:cNvSpPr/>
            <p:nvPr/>
          </p:nvSpPr>
          <p:spPr>
            <a:xfrm>
              <a:off x="5830475" y="3372575"/>
              <a:ext cx="184575" cy="13550"/>
            </a:xfrm>
            <a:custGeom>
              <a:avLst/>
              <a:gdLst/>
              <a:ahLst/>
              <a:cxnLst/>
              <a:rect l="l" t="t" r="r" b="b"/>
              <a:pathLst>
                <a:path w="7383" h="542" extrusionOk="0">
                  <a:moveTo>
                    <a:pt x="7323" y="0"/>
                  </a:moveTo>
                  <a:lnTo>
                    <a:pt x="7323" y="0"/>
                  </a:lnTo>
                  <a:cubicBezTo>
                    <a:pt x="7037" y="24"/>
                    <a:pt x="6740" y="24"/>
                    <a:pt x="6454" y="36"/>
                  </a:cubicBezTo>
                  <a:cubicBezTo>
                    <a:pt x="6406" y="48"/>
                    <a:pt x="6394" y="84"/>
                    <a:pt x="6406" y="119"/>
                  </a:cubicBezTo>
                  <a:lnTo>
                    <a:pt x="6370" y="167"/>
                  </a:lnTo>
                  <a:lnTo>
                    <a:pt x="6335" y="119"/>
                  </a:lnTo>
                  <a:cubicBezTo>
                    <a:pt x="6216" y="142"/>
                    <a:pt x="6091" y="170"/>
                    <a:pt x="5970" y="170"/>
                  </a:cubicBezTo>
                  <a:cubicBezTo>
                    <a:pt x="5837" y="170"/>
                    <a:pt x="5709" y="136"/>
                    <a:pt x="5597" y="24"/>
                  </a:cubicBezTo>
                  <a:cubicBezTo>
                    <a:pt x="4954" y="48"/>
                    <a:pt x="4323" y="84"/>
                    <a:pt x="3692" y="119"/>
                  </a:cubicBezTo>
                  <a:cubicBezTo>
                    <a:pt x="2703" y="203"/>
                    <a:pt x="1703" y="179"/>
                    <a:pt x="727" y="203"/>
                  </a:cubicBezTo>
                  <a:cubicBezTo>
                    <a:pt x="682" y="234"/>
                    <a:pt x="629" y="244"/>
                    <a:pt x="573" y="244"/>
                  </a:cubicBezTo>
                  <a:cubicBezTo>
                    <a:pt x="470" y="244"/>
                    <a:pt x="355" y="210"/>
                    <a:pt x="255" y="210"/>
                  </a:cubicBezTo>
                  <a:cubicBezTo>
                    <a:pt x="136" y="210"/>
                    <a:pt x="37" y="258"/>
                    <a:pt x="1" y="465"/>
                  </a:cubicBezTo>
                  <a:cubicBezTo>
                    <a:pt x="191" y="518"/>
                    <a:pt x="388" y="542"/>
                    <a:pt x="584" y="542"/>
                  </a:cubicBezTo>
                  <a:cubicBezTo>
                    <a:pt x="780" y="542"/>
                    <a:pt x="977" y="518"/>
                    <a:pt x="1167" y="476"/>
                  </a:cubicBezTo>
                  <a:lnTo>
                    <a:pt x="1275" y="476"/>
                  </a:lnTo>
                  <a:cubicBezTo>
                    <a:pt x="1346" y="512"/>
                    <a:pt x="1429" y="524"/>
                    <a:pt x="1513" y="524"/>
                  </a:cubicBezTo>
                  <a:cubicBezTo>
                    <a:pt x="1585" y="520"/>
                    <a:pt x="1658" y="519"/>
                    <a:pt x="1730" y="519"/>
                  </a:cubicBezTo>
                  <a:cubicBezTo>
                    <a:pt x="1912" y="519"/>
                    <a:pt x="2094" y="528"/>
                    <a:pt x="2275" y="528"/>
                  </a:cubicBezTo>
                  <a:cubicBezTo>
                    <a:pt x="2468" y="528"/>
                    <a:pt x="2662" y="518"/>
                    <a:pt x="2858" y="476"/>
                  </a:cubicBezTo>
                  <a:lnTo>
                    <a:pt x="3013" y="476"/>
                  </a:lnTo>
                  <a:cubicBezTo>
                    <a:pt x="3037" y="494"/>
                    <a:pt x="3061" y="503"/>
                    <a:pt x="3084" y="503"/>
                  </a:cubicBezTo>
                  <a:cubicBezTo>
                    <a:pt x="3108" y="503"/>
                    <a:pt x="3132" y="494"/>
                    <a:pt x="3156" y="476"/>
                  </a:cubicBezTo>
                  <a:lnTo>
                    <a:pt x="3311" y="476"/>
                  </a:lnTo>
                  <a:cubicBezTo>
                    <a:pt x="3438" y="510"/>
                    <a:pt x="3566" y="525"/>
                    <a:pt x="3695" y="525"/>
                  </a:cubicBezTo>
                  <a:cubicBezTo>
                    <a:pt x="3796" y="525"/>
                    <a:pt x="3897" y="516"/>
                    <a:pt x="4001" y="500"/>
                  </a:cubicBezTo>
                  <a:cubicBezTo>
                    <a:pt x="4061" y="476"/>
                    <a:pt x="4108" y="476"/>
                    <a:pt x="4168" y="476"/>
                  </a:cubicBezTo>
                  <a:cubicBezTo>
                    <a:pt x="4209" y="500"/>
                    <a:pt x="4254" y="512"/>
                    <a:pt x="4299" y="512"/>
                  </a:cubicBezTo>
                  <a:cubicBezTo>
                    <a:pt x="4343" y="512"/>
                    <a:pt x="4388" y="500"/>
                    <a:pt x="4430" y="476"/>
                  </a:cubicBezTo>
                  <a:lnTo>
                    <a:pt x="4739" y="476"/>
                  </a:lnTo>
                  <a:cubicBezTo>
                    <a:pt x="4739" y="476"/>
                    <a:pt x="4763" y="500"/>
                    <a:pt x="4799" y="500"/>
                  </a:cubicBezTo>
                  <a:cubicBezTo>
                    <a:pt x="4846" y="500"/>
                    <a:pt x="4882" y="476"/>
                    <a:pt x="4906" y="441"/>
                  </a:cubicBezTo>
                  <a:cubicBezTo>
                    <a:pt x="4906" y="393"/>
                    <a:pt x="4906" y="346"/>
                    <a:pt x="4882" y="322"/>
                  </a:cubicBezTo>
                  <a:cubicBezTo>
                    <a:pt x="4823" y="226"/>
                    <a:pt x="4716" y="262"/>
                    <a:pt x="4644" y="215"/>
                  </a:cubicBezTo>
                  <a:lnTo>
                    <a:pt x="4644" y="215"/>
                  </a:lnTo>
                  <a:cubicBezTo>
                    <a:pt x="4716" y="226"/>
                    <a:pt x="4799" y="226"/>
                    <a:pt x="4882" y="262"/>
                  </a:cubicBezTo>
                  <a:cubicBezTo>
                    <a:pt x="4977" y="298"/>
                    <a:pt x="5037" y="393"/>
                    <a:pt x="5132" y="465"/>
                  </a:cubicBezTo>
                  <a:cubicBezTo>
                    <a:pt x="5160" y="481"/>
                    <a:pt x="5182" y="490"/>
                    <a:pt x="5206" y="490"/>
                  </a:cubicBezTo>
                  <a:cubicBezTo>
                    <a:pt x="5233" y="490"/>
                    <a:pt x="5261" y="478"/>
                    <a:pt x="5299" y="453"/>
                  </a:cubicBezTo>
                  <a:cubicBezTo>
                    <a:pt x="5966" y="453"/>
                    <a:pt x="6632" y="441"/>
                    <a:pt x="7299" y="441"/>
                  </a:cubicBezTo>
                  <a:cubicBezTo>
                    <a:pt x="7359" y="405"/>
                    <a:pt x="7383" y="357"/>
                    <a:pt x="7359" y="298"/>
                  </a:cubicBezTo>
                  <a:cubicBezTo>
                    <a:pt x="7263" y="215"/>
                    <a:pt x="7383" y="95"/>
                    <a:pt x="7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5"/>
            <p:cNvSpPr/>
            <p:nvPr/>
          </p:nvSpPr>
          <p:spPr>
            <a:xfrm>
              <a:off x="6204625" y="3293875"/>
              <a:ext cx="89025" cy="29600"/>
            </a:xfrm>
            <a:custGeom>
              <a:avLst/>
              <a:gdLst/>
              <a:ahLst/>
              <a:cxnLst/>
              <a:rect l="l" t="t" r="r" b="b"/>
              <a:pathLst>
                <a:path w="3561" h="1184" extrusionOk="0">
                  <a:moveTo>
                    <a:pt x="525" y="1"/>
                  </a:moveTo>
                  <a:cubicBezTo>
                    <a:pt x="405" y="1"/>
                    <a:pt x="285" y="36"/>
                    <a:pt x="167" y="100"/>
                  </a:cubicBezTo>
                  <a:cubicBezTo>
                    <a:pt x="1" y="291"/>
                    <a:pt x="179" y="350"/>
                    <a:pt x="298" y="446"/>
                  </a:cubicBezTo>
                  <a:cubicBezTo>
                    <a:pt x="632" y="541"/>
                    <a:pt x="965" y="541"/>
                    <a:pt x="1322" y="707"/>
                  </a:cubicBezTo>
                  <a:cubicBezTo>
                    <a:pt x="1072" y="719"/>
                    <a:pt x="870" y="707"/>
                    <a:pt x="691" y="838"/>
                  </a:cubicBezTo>
                  <a:cubicBezTo>
                    <a:pt x="644" y="898"/>
                    <a:pt x="644" y="969"/>
                    <a:pt x="703" y="1005"/>
                  </a:cubicBezTo>
                  <a:cubicBezTo>
                    <a:pt x="787" y="1017"/>
                    <a:pt x="882" y="1017"/>
                    <a:pt x="965" y="1041"/>
                  </a:cubicBezTo>
                  <a:cubicBezTo>
                    <a:pt x="1132" y="1060"/>
                    <a:pt x="1267" y="1178"/>
                    <a:pt x="1429" y="1178"/>
                  </a:cubicBezTo>
                  <a:cubicBezTo>
                    <a:pt x="1464" y="1178"/>
                    <a:pt x="1499" y="1172"/>
                    <a:pt x="1537" y="1160"/>
                  </a:cubicBezTo>
                  <a:cubicBezTo>
                    <a:pt x="1581" y="1141"/>
                    <a:pt x="1633" y="1128"/>
                    <a:pt x="1685" y="1128"/>
                  </a:cubicBezTo>
                  <a:cubicBezTo>
                    <a:pt x="1731" y="1128"/>
                    <a:pt x="1778" y="1138"/>
                    <a:pt x="1822" y="1160"/>
                  </a:cubicBezTo>
                  <a:cubicBezTo>
                    <a:pt x="1822" y="1160"/>
                    <a:pt x="1834" y="1172"/>
                    <a:pt x="1858" y="1184"/>
                  </a:cubicBezTo>
                  <a:cubicBezTo>
                    <a:pt x="1894" y="1184"/>
                    <a:pt x="1918" y="1172"/>
                    <a:pt x="1953" y="1124"/>
                  </a:cubicBezTo>
                  <a:cubicBezTo>
                    <a:pt x="2041" y="1091"/>
                    <a:pt x="2128" y="1078"/>
                    <a:pt x="2214" y="1078"/>
                  </a:cubicBezTo>
                  <a:cubicBezTo>
                    <a:pt x="2371" y="1078"/>
                    <a:pt x="2525" y="1121"/>
                    <a:pt x="2680" y="1160"/>
                  </a:cubicBezTo>
                  <a:cubicBezTo>
                    <a:pt x="2870" y="1160"/>
                    <a:pt x="3049" y="1148"/>
                    <a:pt x="3251" y="1148"/>
                  </a:cubicBezTo>
                  <a:cubicBezTo>
                    <a:pt x="3394" y="1148"/>
                    <a:pt x="3561" y="1148"/>
                    <a:pt x="3561" y="946"/>
                  </a:cubicBezTo>
                  <a:cubicBezTo>
                    <a:pt x="3561" y="791"/>
                    <a:pt x="3513" y="612"/>
                    <a:pt x="3323" y="565"/>
                  </a:cubicBezTo>
                  <a:cubicBezTo>
                    <a:pt x="3096" y="505"/>
                    <a:pt x="2858" y="493"/>
                    <a:pt x="2620" y="457"/>
                  </a:cubicBezTo>
                  <a:cubicBezTo>
                    <a:pt x="2061" y="386"/>
                    <a:pt x="1501" y="326"/>
                    <a:pt x="953" y="172"/>
                  </a:cubicBezTo>
                  <a:cubicBezTo>
                    <a:pt x="816" y="54"/>
                    <a:pt x="671"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5"/>
            <p:cNvSpPr/>
            <p:nvPr/>
          </p:nvSpPr>
          <p:spPr>
            <a:xfrm>
              <a:off x="5466450" y="3293100"/>
              <a:ext cx="53000" cy="75775"/>
            </a:xfrm>
            <a:custGeom>
              <a:avLst/>
              <a:gdLst/>
              <a:ahLst/>
              <a:cxnLst/>
              <a:rect l="l" t="t" r="r" b="b"/>
              <a:pathLst>
                <a:path w="2120" h="3031" extrusionOk="0">
                  <a:moveTo>
                    <a:pt x="1917" y="0"/>
                  </a:moveTo>
                  <a:cubicBezTo>
                    <a:pt x="1643" y="107"/>
                    <a:pt x="1286" y="0"/>
                    <a:pt x="1060" y="286"/>
                  </a:cubicBezTo>
                  <a:cubicBezTo>
                    <a:pt x="488" y="893"/>
                    <a:pt x="429" y="1739"/>
                    <a:pt x="72" y="2441"/>
                  </a:cubicBezTo>
                  <a:cubicBezTo>
                    <a:pt x="36" y="2572"/>
                    <a:pt x="0" y="2703"/>
                    <a:pt x="36" y="2858"/>
                  </a:cubicBezTo>
                  <a:cubicBezTo>
                    <a:pt x="116" y="2981"/>
                    <a:pt x="202" y="3031"/>
                    <a:pt x="294" y="3031"/>
                  </a:cubicBezTo>
                  <a:cubicBezTo>
                    <a:pt x="381" y="3031"/>
                    <a:pt x="474" y="2986"/>
                    <a:pt x="572" y="2917"/>
                  </a:cubicBezTo>
                  <a:cubicBezTo>
                    <a:pt x="822" y="2703"/>
                    <a:pt x="655" y="2227"/>
                    <a:pt x="1072" y="2108"/>
                  </a:cubicBezTo>
                  <a:cubicBezTo>
                    <a:pt x="1167" y="2024"/>
                    <a:pt x="1108" y="1858"/>
                    <a:pt x="1227" y="1786"/>
                  </a:cubicBezTo>
                  <a:cubicBezTo>
                    <a:pt x="1310" y="1727"/>
                    <a:pt x="1405" y="1679"/>
                    <a:pt x="1489" y="1620"/>
                  </a:cubicBezTo>
                  <a:cubicBezTo>
                    <a:pt x="1703" y="1405"/>
                    <a:pt x="1417" y="1108"/>
                    <a:pt x="1655" y="917"/>
                  </a:cubicBezTo>
                  <a:cubicBezTo>
                    <a:pt x="1703" y="834"/>
                    <a:pt x="1762" y="738"/>
                    <a:pt x="1798" y="655"/>
                  </a:cubicBezTo>
                  <a:cubicBezTo>
                    <a:pt x="1834" y="584"/>
                    <a:pt x="1881" y="536"/>
                    <a:pt x="1917" y="488"/>
                  </a:cubicBezTo>
                  <a:cubicBezTo>
                    <a:pt x="2012" y="381"/>
                    <a:pt x="2072" y="286"/>
                    <a:pt x="2120" y="167"/>
                  </a:cubicBezTo>
                  <a:cubicBezTo>
                    <a:pt x="2096" y="60"/>
                    <a:pt x="2024" y="12"/>
                    <a:pt x="1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5"/>
            <p:cNvSpPr/>
            <p:nvPr/>
          </p:nvSpPr>
          <p:spPr>
            <a:xfrm>
              <a:off x="5486675" y="3387325"/>
              <a:ext cx="78325" cy="25500"/>
            </a:xfrm>
            <a:custGeom>
              <a:avLst/>
              <a:gdLst/>
              <a:ahLst/>
              <a:cxnLst/>
              <a:rect l="l" t="t" r="r" b="b"/>
              <a:pathLst>
                <a:path w="3133" h="1020" extrusionOk="0">
                  <a:moveTo>
                    <a:pt x="2210" y="1"/>
                  </a:moveTo>
                  <a:cubicBezTo>
                    <a:pt x="2181" y="1"/>
                    <a:pt x="2150" y="2"/>
                    <a:pt x="2120" y="6"/>
                  </a:cubicBezTo>
                  <a:cubicBezTo>
                    <a:pt x="2102" y="141"/>
                    <a:pt x="2146" y="201"/>
                    <a:pt x="2236" y="201"/>
                  </a:cubicBezTo>
                  <a:cubicBezTo>
                    <a:pt x="2265" y="201"/>
                    <a:pt x="2298" y="196"/>
                    <a:pt x="2335" y="184"/>
                  </a:cubicBezTo>
                  <a:lnTo>
                    <a:pt x="2335" y="184"/>
                  </a:lnTo>
                  <a:cubicBezTo>
                    <a:pt x="2286" y="215"/>
                    <a:pt x="2239" y="226"/>
                    <a:pt x="2192" y="226"/>
                  </a:cubicBezTo>
                  <a:cubicBezTo>
                    <a:pt x="2079" y="226"/>
                    <a:pt x="1972" y="160"/>
                    <a:pt x="1870" y="160"/>
                  </a:cubicBezTo>
                  <a:cubicBezTo>
                    <a:pt x="1802" y="158"/>
                    <a:pt x="1734" y="157"/>
                    <a:pt x="1665" y="157"/>
                  </a:cubicBezTo>
                  <a:cubicBezTo>
                    <a:pt x="1477" y="157"/>
                    <a:pt x="1287" y="164"/>
                    <a:pt x="1099" y="164"/>
                  </a:cubicBezTo>
                  <a:cubicBezTo>
                    <a:pt x="1030" y="164"/>
                    <a:pt x="962" y="163"/>
                    <a:pt x="894" y="160"/>
                  </a:cubicBezTo>
                  <a:cubicBezTo>
                    <a:pt x="739" y="160"/>
                    <a:pt x="596" y="160"/>
                    <a:pt x="441" y="172"/>
                  </a:cubicBezTo>
                  <a:cubicBezTo>
                    <a:pt x="191" y="208"/>
                    <a:pt x="72" y="387"/>
                    <a:pt x="1" y="601"/>
                  </a:cubicBezTo>
                  <a:lnTo>
                    <a:pt x="1" y="696"/>
                  </a:lnTo>
                  <a:cubicBezTo>
                    <a:pt x="60" y="922"/>
                    <a:pt x="215" y="982"/>
                    <a:pt x="430" y="1006"/>
                  </a:cubicBezTo>
                  <a:cubicBezTo>
                    <a:pt x="497" y="1016"/>
                    <a:pt x="563" y="1020"/>
                    <a:pt x="629" y="1020"/>
                  </a:cubicBezTo>
                  <a:cubicBezTo>
                    <a:pt x="938" y="1020"/>
                    <a:pt x="1236" y="929"/>
                    <a:pt x="1544" y="929"/>
                  </a:cubicBezTo>
                  <a:cubicBezTo>
                    <a:pt x="1636" y="929"/>
                    <a:pt x="1728" y="937"/>
                    <a:pt x="1823" y="958"/>
                  </a:cubicBezTo>
                  <a:cubicBezTo>
                    <a:pt x="2049" y="958"/>
                    <a:pt x="2251" y="922"/>
                    <a:pt x="2477" y="887"/>
                  </a:cubicBezTo>
                  <a:cubicBezTo>
                    <a:pt x="2716" y="839"/>
                    <a:pt x="3013" y="899"/>
                    <a:pt x="3132" y="577"/>
                  </a:cubicBezTo>
                  <a:cubicBezTo>
                    <a:pt x="3132" y="303"/>
                    <a:pt x="3120" y="89"/>
                    <a:pt x="2727" y="65"/>
                  </a:cubicBezTo>
                  <a:cubicBezTo>
                    <a:pt x="2564" y="55"/>
                    <a:pt x="2391" y="1"/>
                    <a:pt x="2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5"/>
            <p:cNvSpPr/>
            <p:nvPr/>
          </p:nvSpPr>
          <p:spPr>
            <a:xfrm>
              <a:off x="5997750" y="3414500"/>
              <a:ext cx="100950" cy="12575"/>
            </a:xfrm>
            <a:custGeom>
              <a:avLst/>
              <a:gdLst/>
              <a:ahLst/>
              <a:cxnLst/>
              <a:rect l="l" t="t" r="r" b="b"/>
              <a:pathLst>
                <a:path w="4038" h="503" extrusionOk="0">
                  <a:moveTo>
                    <a:pt x="862" y="0"/>
                  </a:moveTo>
                  <a:cubicBezTo>
                    <a:pt x="787" y="0"/>
                    <a:pt x="712" y="19"/>
                    <a:pt x="644" y="50"/>
                  </a:cubicBezTo>
                  <a:cubicBezTo>
                    <a:pt x="596" y="73"/>
                    <a:pt x="537" y="73"/>
                    <a:pt x="489" y="85"/>
                  </a:cubicBezTo>
                  <a:cubicBezTo>
                    <a:pt x="418" y="145"/>
                    <a:pt x="346" y="169"/>
                    <a:pt x="275" y="204"/>
                  </a:cubicBezTo>
                  <a:cubicBezTo>
                    <a:pt x="168" y="276"/>
                    <a:pt x="1" y="312"/>
                    <a:pt x="60" y="502"/>
                  </a:cubicBezTo>
                  <a:lnTo>
                    <a:pt x="3787" y="502"/>
                  </a:lnTo>
                  <a:cubicBezTo>
                    <a:pt x="3870" y="431"/>
                    <a:pt x="3990" y="371"/>
                    <a:pt x="4037" y="252"/>
                  </a:cubicBezTo>
                  <a:cubicBezTo>
                    <a:pt x="4025" y="193"/>
                    <a:pt x="3990" y="145"/>
                    <a:pt x="3942" y="97"/>
                  </a:cubicBezTo>
                  <a:cubicBezTo>
                    <a:pt x="3927" y="68"/>
                    <a:pt x="3904" y="53"/>
                    <a:pt x="3875" y="53"/>
                  </a:cubicBezTo>
                  <a:cubicBezTo>
                    <a:pt x="3856" y="53"/>
                    <a:pt x="3834" y="59"/>
                    <a:pt x="3811" y="73"/>
                  </a:cubicBezTo>
                  <a:cubicBezTo>
                    <a:pt x="3751" y="85"/>
                    <a:pt x="3704" y="85"/>
                    <a:pt x="3668" y="97"/>
                  </a:cubicBezTo>
                  <a:cubicBezTo>
                    <a:pt x="3668" y="109"/>
                    <a:pt x="3644" y="133"/>
                    <a:pt x="3620" y="145"/>
                  </a:cubicBezTo>
                  <a:cubicBezTo>
                    <a:pt x="3573" y="145"/>
                    <a:pt x="3525" y="133"/>
                    <a:pt x="3501" y="97"/>
                  </a:cubicBezTo>
                  <a:cubicBezTo>
                    <a:pt x="3484" y="103"/>
                    <a:pt x="3469" y="106"/>
                    <a:pt x="3454" y="106"/>
                  </a:cubicBezTo>
                  <a:cubicBezTo>
                    <a:pt x="3439" y="106"/>
                    <a:pt x="3424" y="103"/>
                    <a:pt x="3406" y="97"/>
                  </a:cubicBezTo>
                  <a:cubicBezTo>
                    <a:pt x="3326" y="146"/>
                    <a:pt x="3244" y="173"/>
                    <a:pt x="3161" y="173"/>
                  </a:cubicBezTo>
                  <a:cubicBezTo>
                    <a:pt x="3083" y="173"/>
                    <a:pt x="3005" y="149"/>
                    <a:pt x="2930" y="97"/>
                  </a:cubicBezTo>
                  <a:cubicBezTo>
                    <a:pt x="2886" y="40"/>
                    <a:pt x="2838" y="14"/>
                    <a:pt x="2789" y="14"/>
                  </a:cubicBezTo>
                  <a:cubicBezTo>
                    <a:pt x="2745" y="14"/>
                    <a:pt x="2701" y="34"/>
                    <a:pt x="2656" y="73"/>
                  </a:cubicBezTo>
                  <a:lnTo>
                    <a:pt x="2358" y="73"/>
                  </a:lnTo>
                  <a:cubicBezTo>
                    <a:pt x="2330" y="46"/>
                    <a:pt x="2303" y="34"/>
                    <a:pt x="2275" y="34"/>
                  </a:cubicBezTo>
                  <a:cubicBezTo>
                    <a:pt x="2255" y="34"/>
                    <a:pt x="2235" y="40"/>
                    <a:pt x="2216" y="50"/>
                  </a:cubicBezTo>
                  <a:cubicBezTo>
                    <a:pt x="2156" y="50"/>
                    <a:pt x="2120" y="38"/>
                    <a:pt x="2061" y="38"/>
                  </a:cubicBezTo>
                  <a:cubicBezTo>
                    <a:pt x="1959" y="17"/>
                    <a:pt x="1858" y="9"/>
                    <a:pt x="1757" y="9"/>
                  </a:cubicBezTo>
                  <a:cubicBezTo>
                    <a:pt x="1572" y="9"/>
                    <a:pt x="1388" y="34"/>
                    <a:pt x="1203" y="50"/>
                  </a:cubicBezTo>
                  <a:lnTo>
                    <a:pt x="1061" y="50"/>
                  </a:lnTo>
                  <a:cubicBezTo>
                    <a:pt x="998" y="16"/>
                    <a:pt x="930" y="0"/>
                    <a:pt x="8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5"/>
            <p:cNvSpPr/>
            <p:nvPr/>
          </p:nvSpPr>
          <p:spPr>
            <a:xfrm>
              <a:off x="5742675" y="3375575"/>
              <a:ext cx="105975" cy="12500"/>
            </a:xfrm>
            <a:custGeom>
              <a:avLst/>
              <a:gdLst/>
              <a:ahLst/>
              <a:cxnLst/>
              <a:rect l="l" t="t" r="r" b="b"/>
              <a:pathLst>
                <a:path w="4239" h="500" extrusionOk="0">
                  <a:moveTo>
                    <a:pt x="3726" y="1"/>
                  </a:moveTo>
                  <a:cubicBezTo>
                    <a:pt x="3568" y="1"/>
                    <a:pt x="3411" y="18"/>
                    <a:pt x="3251" y="35"/>
                  </a:cubicBezTo>
                  <a:cubicBezTo>
                    <a:pt x="2703" y="106"/>
                    <a:pt x="2155" y="106"/>
                    <a:pt x="1608" y="118"/>
                  </a:cubicBezTo>
                  <a:cubicBezTo>
                    <a:pt x="1573" y="120"/>
                    <a:pt x="1537" y="121"/>
                    <a:pt x="1502" y="121"/>
                  </a:cubicBezTo>
                  <a:cubicBezTo>
                    <a:pt x="1172" y="121"/>
                    <a:pt x="835" y="56"/>
                    <a:pt x="483" y="56"/>
                  </a:cubicBezTo>
                  <a:cubicBezTo>
                    <a:pt x="326" y="56"/>
                    <a:pt x="165" y="69"/>
                    <a:pt x="0" y="106"/>
                  </a:cubicBezTo>
                  <a:cubicBezTo>
                    <a:pt x="203" y="273"/>
                    <a:pt x="357" y="333"/>
                    <a:pt x="512" y="356"/>
                  </a:cubicBezTo>
                  <a:cubicBezTo>
                    <a:pt x="655" y="452"/>
                    <a:pt x="834" y="356"/>
                    <a:pt x="953" y="476"/>
                  </a:cubicBezTo>
                  <a:lnTo>
                    <a:pt x="1084" y="476"/>
                  </a:lnTo>
                  <a:cubicBezTo>
                    <a:pt x="1084" y="464"/>
                    <a:pt x="1096" y="452"/>
                    <a:pt x="1131" y="440"/>
                  </a:cubicBezTo>
                  <a:cubicBezTo>
                    <a:pt x="1155" y="440"/>
                    <a:pt x="1191" y="440"/>
                    <a:pt x="1215" y="476"/>
                  </a:cubicBezTo>
                  <a:lnTo>
                    <a:pt x="1631" y="476"/>
                  </a:lnTo>
                  <a:cubicBezTo>
                    <a:pt x="1631" y="464"/>
                    <a:pt x="1643" y="464"/>
                    <a:pt x="1679" y="452"/>
                  </a:cubicBezTo>
                  <a:cubicBezTo>
                    <a:pt x="1727" y="452"/>
                    <a:pt x="1751" y="452"/>
                    <a:pt x="1786" y="499"/>
                  </a:cubicBezTo>
                  <a:cubicBezTo>
                    <a:pt x="1903" y="487"/>
                    <a:pt x="2021" y="483"/>
                    <a:pt x="2140" y="483"/>
                  </a:cubicBezTo>
                  <a:cubicBezTo>
                    <a:pt x="2306" y="483"/>
                    <a:pt x="2474" y="490"/>
                    <a:pt x="2642" y="490"/>
                  </a:cubicBezTo>
                  <a:cubicBezTo>
                    <a:pt x="2929" y="490"/>
                    <a:pt x="3215" y="470"/>
                    <a:pt x="3489" y="356"/>
                  </a:cubicBezTo>
                  <a:cubicBezTo>
                    <a:pt x="3567" y="211"/>
                    <a:pt x="3695" y="197"/>
                    <a:pt x="3828" y="197"/>
                  </a:cubicBezTo>
                  <a:cubicBezTo>
                    <a:pt x="3861" y="197"/>
                    <a:pt x="3894" y="198"/>
                    <a:pt x="3927" y="198"/>
                  </a:cubicBezTo>
                  <a:cubicBezTo>
                    <a:pt x="4045" y="198"/>
                    <a:pt x="4160" y="187"/>
                    <a:pt x="4239" y="83"/>
                  </a:cubicBezTo>
                  <a:cubicBezTo>
                    <a:pt x="4066" y="21"/>
                    <a:pt x="3896" y="1"/>
                    <a:pt x="3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5"/>
            <p:cNvSpPr/>
            <p:nvPr/>
          </p:nvSpPr>
          <p:spPr>
            <a:xfrm>
              <a:off x="5937925" y="3332650"/>
              <a:ext cx="131000" cy="19200"/>
            </a:xfrm>
            <a:custGeom>
              <a:avLst/>
              <a:gdLst/>
              <a:ahLst/>
              <a:cxnLst/>
              <a:rect l="l" t="t" r="r" b="b"/>
              <a:pathLst>
                <a:path w="5240" h="768" extrusionOk="0">
                  <a:moveTo>
                    <a:pt x="3372" y="0"/>
                  </a:moveTo>
                  <a:cubicBezTo>
                    <a:pt x="3196" y="0"/>
                    <a:pt x="3027" y="53"/>
                    <a:pt x="2870" y="204"/>
                  </a:cubicBezTo>
                  <a:cubicBezTo>
                    <a:pt x="2930" y="347"/>
                    <a:pt x="2942" y="466"/>
                    <a:pt x="2715" y="466"/>
                  </a:cubicBezTo>
                  <a:cubicBezTo>
                    <a:pt x="2263" y="466"/>
                    <a:pt x="1805" y="461"/>
                    <a:pt x="1349" y="461"/>
                  </a:cubicBezTo>
                  <a:cubicBezTo>
                    <a:pt x="1121" y="461"/>
                    <a:pt x="894" y="462"/>
                    <a:pt x="668" y="466"/>
                  </a:cubicBezTo>
                  <a:cubicBezTo>
                    <a:pt x="636" y="469"/>
                    <a:pt x="604" y="470"/>
                    <a:pt x="572" y="470"/>
                  </a:cubicBezTo>
                  <a:cubicBezTo>
                    <a:pt x="506" y="470"/>
                    <a:pt x="440" y="466"/>
                    <a:pt x="376" y="466"/>
                  </a:cubicBezTo>
                  <a:cubicBezTo>
                    <a:pt x="237" y="466"/>
                    <a:pt x="107" y="487"/>
                    <a:pt x="1" y="621"/>
                  </a:cubicBezTo>
                  <a:cubicBezTo>
                    <a:pt x="135" y="739"/>
                    <a:pt x="282" y="768"/>
                    <a:pt x="431" y="768"/>
                  </a:cubicBezTo>
                  <a:cubicBezTo>
                    <a:pt x="568" y="768"/>
                    <a:pt x="708" y="743"/>
                    <a:pt x="842" y="743"/>
                  </a:cubicBezTo>
                  <a:cubicBezTo>
                    <a:pt x="884" y="743"/>
                    <a:pt x="925" y="746"/>
                    <a:pt x="965" y="752"/>
                  </a:cubicBezTo>
                  <a:lnTo>
                    <a:pt x="2049" y="752"/>
                  </a:lnTo>
                  <a:cubicBezTo>
                    <a:pt x="2221" y="746"/>
                    <a:pt x="2394" y="746"/>
                    <a:pt x="2567" y="746"/>
                  </a:cubicBezTo>
                  <a:cubicBezTo>
                    <a:pt x="2739" y="746"/>
                    <a:pt x="2912" y="746"/>
                    <a:pt x="3085" y="740"/>
                  </a:cubicBezTo>
                  <a:cubicBezTo>
                    <a:pt x="3181" y="713"/>
                    <a:pt x="3276" y="703"/>
                    <a:pt x="3371" y="703"/>
                  </a:cubicBezTo>
                  <a:cubicBezTo>
                    <a:pt x="3604" y="703"/>
                    <a:pt x="3836" y="761"/>
                    <a:pt x="4075" y="761"/>
                  </a:cubicBezTo>
                  <a:cubicBezTo>
                    <a:pt x="4125" y="761"/>
                    <a:pt x="4176" y="758"/>
                    <a:pt x="4228" y="752"/>
                  </a:cubicBezTo>
                  <a:cubicBezTo>
                    <a:pt x="4335" y="752"/>
                    <a:pt x="4418" y="752"/>
                    <a:pt x="4525" y="740"/>
                  </a:cubicBezTo>
                  <a:cubicBezTo>
                    <a:pt x="4644" y="704"/>
                    <a:pt x="4775" y="669"/>
                    <a:pt x="4894" y="633"/>
                  </a:cubicBezTo>
                  <a:cubicBezTo>
                    <a:pt x="4954" y="621"/>
                    <a:pt x="5013" y="609"/>
                    <a:pt x="5073" y="573"/>
                  </a:cubicBezTo>
                  <a:cubicBezTo>
                    <a:pt x="5168" y="526"/>
                    <a:pt x="5228" y="454"/>
                    <a:pt x="5240" y="347"/>
                  </a:cubicBezTo>
                  <a:cubicBezTo>
                    <a:pt x="5240" y="276"/>
                    <a:pt x="5204" y="228"/>
                    <a:pt x="5144" y="192"/>
                  </a:cubicBezTo>
                  <a:lnTo>
                    <a:pt x="5025" y="192"/>
                  </a:lnTo>
                  <a:cubicBezTo>
                    <a:pt x="4949" y="195"/>
                    <a:pt x="4872" y="196"/>
                    <a:pt x="4794" y="196"/>
                  </a:cubicBezTo>
                  <a:cubicBezTo>
                    <a:pt x="4498" y="196"/>
                    <a:pt x="4196" y="175"/>
                    <a:pt x="3894" y="109"/>
                  </a:cubicBezTo>
                  <a:cubicBezTo>
                    <a:pt x="3718" y="50"/>
                    <a:pt x="3542" y="0"/>
                    <a:pt x="3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5"/>
            <p:cNvSpPr/>
            <p:nvPr/>
          </p:nvSpPr>
          <p:spPr>
            <a:xfrm>
              <a:off x="5783750" y="3276600"/>
              <a:ext cx="158675" cy="20975"/>
            </a:xfrm>
            <a:custGeom>
              <a:avLst/>
              <a:gdLst/>
              <a:ahLst/>
              <a:cxnLst/>
              <a:rect l="l" t="t" r="r" b="b"/>
              <a:pathLst>
                <a:path w="6347" h="839" extrusionOk="0">
                  <a:moveTo>
                    <a:pt x="389" y="0"/>
                  </a:moveTo>
                  <a:cubicBezTo>
                    <a:pt x="259" y="0"/>
                    <a:pt x="128" y="51"/>
                    <a:pt x="0" y="184"/>
                  </a:cubicBezTo>
                  <a:cubicBezTo>
                    <a:pt x="108" y="470"/>
                    <a:pt x="441" y="505"/>
                    <a:pt x="584" y="732"/>
                  </a:cubicBezTo>
                  <a:cubicBezTo>
                    <a:pt x="762" y="803"/>
                    <a:pt x="941" y="839"/>
                    <a:pt x="1131" y="839"/>
                  </a:cubicBezTo>
                  <a:lnTo>
                    <a:pt x="6311" y="839"/>
                  </a:lnTo>
                  <a:cubicBezTo>
                    <a:pt x="6346" y="732"/>
                    <a:pt x="6311" y="672"/>
                    <a:pt x="6251" y="636"/>
                  </a:cubicBezTo>
                  <a:cubicBezTo>
                    <a:pt x="5895" y="547"/>
                    <a:pt x="5534" y="525"/>
                    <a:pt x="5171" y="525"/>
                  </a:cubicBezTo>
                  <a:cubicBezTo>
                    <a:pt x="4809" y="525"/>
                    <a:pt x="4444" y="547"/>
                    <a:pt x="4079" y="547"/>
                  </a:cubicBezTo>
                  <a:cubicBezTo>
                    <a:pt x="3978" y="547"/>
                    <a:pt x="3876" y="546"/>
                    <a:pt x="3775" y="541"/>
                  </a:cubicBezTo>
                  <a:cubicBezTo>
                    <a:pt x="3483" y="529"/>
                    <a:pt x="3191" y="523"/>
                    <a:pt x="2900" y="523"/>
                  </a:cubicBezTo>
                  <a:cubicBezTo>
                    <a:pt x="2608" y="523"/>
                    <a:pt x="2316" y="529"/>
                    <a:pt x="2024" y="541"/>
                  </a:cubicBezTo>
                  <a:cubicBezTo>
                    <a:pt x="1882" y="541"/>
                    <a:pt x="1727" y="541"/>
                    <a:pt x="1584" y="553"/>
                  </a:cubicBezTo>
                  <a:lnTo>
                    <a:pt x="1298" y="553"/>
                  </a:lnTo>
                  <a:lnTo>
                    <a:pt x="1120" y="505"/>
                  </a:lnTo>
                  <a:cubicBezTo>
                    <a:pt x="1000" y="410"/>
                    <a:pt x="953" y="255"/>
                    <a:pt x="834" y="148"/>
                  </a:cubicBezTo>
                  <a:cubicBezTo>
                    <a:pt x="688" y="66"/>
                    <a:pt x="538"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5"/>
            <p:cNvSpPr/>
            <p:nvPr/>
          </p:nvSpPr>
          <p:spPr>
            <a:xfrm>
              <a:off x="5559025" y="3346100"/>
              <a:ext cx="84550" cy="9000"/>
            </a:xfrm>
            <a:custGeom>
              <a:avLst/>
              <a:gdLst/>
              <a:ahLst/>
              <a:cxnLst/>
              <a:rect l="l" t="t" r="r" b="b"/>
              <a:pathLst>
                <a:path w="3382" h="360" extrusionOk="0">
                  <a:moveTo>
                    <a:pt x="3134" y="0"/>
                  </a:moveTo>
                  <a:cubicBezTo>
                    <a:pt x="3026" y="0"/>
                    <a:pt x="2904" y="49"/>
                    <a:pt x="2797" y="49"/>
                  </a:cubicBezTo>
                  <a:cubicBezTo>
                    <a:pt x="2785" y="49"/>
                    <a:pt x="2774" y="48"/>
                    <a:pt x="2762" y="47"/>
                  </a:cubicBezTo>
                  <a:cubicBezTo>
                    <a:pt x="2432" y="34"/>
                    <a:pt x="2100" y="27"/>
                    <a:pt x="1767" y="27"/>
                  </a:cubicBezTo>
                  <a:cubicBezTo>
                    <a:pt x="1212" y="27"/>
                    <a:pt x="653" y="46"/>
                    <a:pt x="95" y="83"/>
                  </a:cubicBezTo>
                  <a:cubicBezTo>
                    <a:pt x="0" y="250"/>
                    <a:pt x="143" y="285"/>
                    <a:pt x="226" y="345"/>
                  </a:cubicBezTo>
                  <a:cubicBezTo>
                    <a:pt x="323" y="343"/>
                    <a:pt x="419" y="342"/>
                    <a:pt x="515" y="342"/>
                  </a:cubicBezTo>
                  <a:cubicBezTo>
                    <a:pt x="949" y="342"/>
                    <a:pt x="1382" y="360"/>
                    <a:pt x="1813" y="360"/>
                  </a:cubicBezTo>
                  <a:cubicBezTo>
                    <a:pt x="2340" y="360"/>
                    <a:pt x="2864" y="333"/>
                    <a:pt x="3382" y="214"/>
                  </a:cubicBezTo>
                  <a:cubicBezTo>
                    <a:pt x="3327" y="44"/>
                    <a:pt x="3236" y="0"/>
                    <a:pt x="3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5"/>
            <p:cNvSpPr/>
            <p:nvPr/>
          </p:nvSpPr>
          <p:spPr>
            <a:xfrm>
              <a:off x="5671225" y="3413900"/>
              <a:ext cx="71775" cy="22050"/>
            </a:xfrm>
            <a:custGeom>
              <a:avLst/>
              <a:gdLst/>
              <a:ahLst/>
              <a:cxnLst/>
              <a:rect l="l" t="t" r="r" b="b"/>
              <a:pathLst>
                <a:path w="2871" h="882" extrusionOk="0">
                  <a:moveTo>
                    <a:pt x="481" y="0"/>
                  </a:moveTo>
                  <a:cubicBezTo>
                    <a:pt x="415" y="0"/>
                    <a:pt x="362" y="52"/>
                    <a:pt x="334" y="157"/>
                  </a:cubicBezTo>
                  <a:cubicBezTo>
                    <a:pt x="287" y="300"/>
                    <a:pt x="203" y="371"/>
                    <a:pt x="60" y="395"/>
                  </a:cubicBezTo>
                  <a:cubicBezTo>
                    <a:pt x="13" y="455"/>
                    <a:pt x="1" y="514"/>
                    <a:pt x="25" y="586"/>
                  </a:cubicBezTo>
                  <a:cubicBezTo>
                    <a:pt x="156" y="812"/>
                    <a:pt x="418" y="812"/>
                    <a:pt x="632" y="871"/>
                  </a:cubicBezTo>
                  <a:cubicBezTo>
                    <a:pt x="894" y="871"/>
                    <a:pt x="1150" y="882"/>
                    <a:pt x="1409" y="882"/>
                  </a:cubicBezTo>
                  <a:cubicBezTo>
                    <a:pt x="1538" y="882"/>
                    <a:pt x="1668" y="879"/>
                    <a:pt x="1799" y="871"/>
                  </a:cubicBezTo>
                  <a:cubicBezTo>
                    <a:pt x="1913" y="833"/>
                    <a:pt x="2030" y="822"/>
                    <a:pt x="2148" y="822"/>
                  </a:cubicBezTo>
                  <a:cubicBezTo>
                    <a:pt x="2312" y="822"/>
                    <a:pt x="2478" y="843"/>
                    <a:pt x="2643" y="843"/>
                  </a:cubicBezTo>
                  <a:cubicBezTo>
                    <a:pt x="2695" y="843"/>
                    <a:pt x="2747" y="841"/>
                    <a:pt x="2799" y="836"/>
                  </a:cubicBezTo>
                  <a:cubicBezTo>
                    <a:pt x="2858" y="752"/>
                    <a:pt x="2870" y="645"/>
                    <a:pt x="2834" y="538"/>
                  </a:cubicBezTo>
                  <a:cubicBezTo>
                    <a:pt x="2720" y="309"/>
                    <a:pt x="2522" y="302"/>
                    <a:pt x="2319" y="302"/>
                  </a:cubicBezTo>
                  <a:cubicBezTo>
                    <a:pt x="2305" y="302"/>
                    <a:pt x="2290" y="302"/>
                    <a:pt x="2276" y="302"/>
                  </a:cubicBezTo>
                  <a:cubicBezTo>
                    <a:pt x="2240" y="302"/>
                    <a:pt x="2203" y="302"/>
                    <a:pt x="2168" y="300"/>
                  </a:cubicBezTo>
                  <a:cubicBezTo>
                    <a:pt x="1644" y="288"/>
                    <a:pt x="1132" y="276"/>
                    <a:pt x="632" y="74"/>
                  </a:cubicBezTo>
                  <a:cubicBezTo>
                    <a:pt x="578" y="25"/>
                    <a:pt x="527" y="0"/>
                    <a:pt x="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5"/>
            <p:cNvSpPr/>
            <p:nvPr/>
          </p:nvSpPr>
          <p:spPr>
            <a:xfrm>
              <a:off x="5844275" y="3347050"/>
              <a:ext cx="145775" cy="10450"/>
            </a:xfrm>
            <a:custGeom>
              <a:avLst/>
              <a:gdLst/>
              <a:ahLst/>
              <a:cxnLst/>
              <a:rect l="l" t="t" r="r" b="b"/>
              <a:pathLst>
                <a:path w="5831" h="418" extrusionOk="0">
                  <a:moveTo>
                    <a:pt x="113" y="0"/>
                  </a:moveTo>
                  <a:cubicBezTo>
                    <a:pt x="13" y="0"/>
                    <a:pt x="0" y="68"/>
                    <a:pt x="20" y="176"/>
                  </a:cubicBezTo>
                  <a:cubicBezTo>
                    <a:pt x="47" y="203"/>
                    <a:pt x="67" y="216"/>
                    <a:pt x="95" y="216"/>
                  </a:cubicBezTo>
                  <a:cubicBezTo>
                    <a:pt x="105" y="216"/>
                    <a:pt x="115" y="215"/>
                    <a:pt x="127" y="212"/>
                  </a:cubicBezTo>
                  <a:cubicBezTo>
                    <a:pt x="234" y="247"/>
                    <a:pt x="330" y="247"/>
                    <a:pt x="437" y="295"/>
                  </a:cubicBezTo>
                  <a:cubicBezTo>
                    <a:pt x="682" y="344"/>
                    <a:pt x="933" y="376"/>
                    <a:pt x="1181" y="376"/>
                  </a:cubicBezTo>
                  <a:cubicBezTo>
                    <a:pt x="1295" y="376"/>
                    <a:pt x="1408" y="369"/>
                    <a:pt x="1520" y="354"/>
                  </a:cubicBezTo>
                  <a:cubicBezTo>
                    <a:pt x="1724" y="393"/>
                    <a:pt x="1925" y="417"/>
                    <a:pt x="2124" y="417"/>
                  </a:cubicBezTo>
                  <a:cubicBezTo>
                    <a:pt x="2296" y="417"/>
                    <a:pt x="2468" y="399"/>
                    <a:pt x="2640" y="354"/>
                  </a:cubicBezTo>
                  <a:lnTo>
                    <a:pt x="2973" y="354"/>
                  </a:lnTo>
                  <a:cubicBezTo>
                    <a:pt x="3074" y="384"/>
                    <a:pt x="3181" y="402"/>
                    <a:pt x="3291" y="402"/>
                  </a:cubicBezTo>
                  <a:cubicBezTo>
                    <a:pt x="3402" y="402"/>
                    <a:pt x="3515" y="384"/>
                    <a:pt x="3628" y="343"/>
                  </a:cubicBezTo>
                  <a:cubicBezTo>
                    <a:pt x="3814" y="376"/>
                    <a:pt x="4001" y="388"/>
                    <a:pt x="4188" y="388"/>
                  </a:cubicBezTo>
                  <a:cubicBezTo>
                    <a:pt x="4612" y="388"/>
                    <a:pt x="5038" y="328"/>
                    <a:pt x="5460" y="328"/>
                  </a:cubicBezTo>
                  <a:cubicBezTo>
                    <a:pt x="5508" y="328"/>
                    <a:pt x="5556" y="329"/>
                    <a:pt x="5604" y="331"/>
                  </a:cubicBezTo>
                  <a:cubicBezTo>
                    <a:pt x="5676" y="247"/>
                    <a:pt x="5830" y="224"/>
                    <a:pt x="5735" y="69"/>
                  </a:cubicBezTo>
                  <a:cubicBezTo>
                    <a:pt x="5652" y="69"/>
                    <a:pt x="5557" y="57"/>
                    <a:pt x="5473" y="57"/>
                  </a:cubicBezTo>
                  <a:cubicBezTo>
                    <a:pt x="5346" y="110"/>
                    <a:pt x="5216" y="123"/>
                    <a:pt x="5085" y="123"/>
                  </a:cubicBezTo>
                  <a:cubicBezTo>
                    <a:pt x="4964" y="123"/>
                    <a:pt x="4843" y="112"/>
                    <a:pt x="4724" y="112"/>
                  </a:cubicBezTo>
                  <a:cubicBezTo>
                    <a:pt x="4684" y="112"/>
                    <a:pt x="4644" y="113"/>
                    <a:pt x="4604" y="116"/>
                  </a:cubicBezTo>
                  <a:cubicBezTo>
                    <a:pt x="4544" y="117"/>
                    <a:pt x="4485" y="118"/>
                    <a:pt x="4425" y="118"/>
                  </a:cubicBezTo>
                  <a:cubicBezTo>
                    <a:pt x="4080" y="118"/>
                    <a:pt x="3731" y="104"/>
                    <a:pt x="3382" y="104"/>
                  </a:cubicBezTo>
                  <a:cubicBezTo>
                    <a:pt x="3053" y="104"/>
                    <a:pt x="2725" y="116"/>
                    <a:pt x="2401" y="164"/>
                  </a:cubicBezTo>
                  <a:lnTo>
                    <a:pt x="2354" y="164"/>
                  </a:lnTo>
                  <a:cubicBezTo>
                    <a:pt x="2247" y="128"/>
                    <a:pt x="2136" y="110"/>
                    <a:pt x="2025" y="110"/>
                  </a:cubicBezTo>
                  <a:cubicBezTo>
                    <a:pt x="1913" y="110"/>
                    <a:pt x="1800" y="128"/>
                    <a:pt x="1687" y="164"/>
                  </a:cubicBezTo>
                  <a:lnTo>
                    <a:pt x="1639" y="164"/>
                  </a:lnTo>
                  <a:cubicBezTo>
                    <a:pt x="1527" y="122"/>
                    <a:pt x="1409" y="113"/>
                    <a:pt x="1288" y="113"/>
                  </a:cubicBezTo>
                  <a:cubicBezTo>
                    <a:pt x="1184" y="113"/>
                    <a:pt x="1077" y="120"/>
                    <a:pt x="971" y="120"/>
                  </a:cubicBezTo>
                  <a:cubicBezTo>
                    <a:pt x="848" y="120"/>
                    <a:pt x="724" y="110"/>
                    <a:pt x="604" y="69"/>
                  </a:cubicBezTo>
                  <a:cubicBezTo>
                    <a:pt x="511" y="18"/>
                    <a:pt x="406" y="3"/>
                    <a:pt x="306" y="3"/>
                  </a:cubicBezTo>
                  <a:cubicBezTo>
                    <a:pt x="265" y="3"/>
                    <a:pt x="225" y="6"/>
                    <a:pt x="187" y="9"/>
                  </a:cubicBezTo>
                  <a:cubicBezTo>
                    <a:pt x="158" y="3"/>
                    <a:pt x="133"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5"/>
            <p:cNvSpPr/>
            <p:nvPr/>
          </p:nvSpPr>
          <p:spPr>
            <a:xfrm>
              <a:off x="6048650" y="3339600"/>
              <a:ext cx="102425" cy="16400"/>
            </a:xfrm>
            <a:custGeom>
              <a:avLst/>
              <a:gdLst/>
              <a:ahLst/>
              <a:cxnLst/>
              <a:rect l="l" t="t" r="r" b="b"/>
              <a:pathLst>
                <a:path w="4097" h="656" extrusionOk="0">
                  <a:moveTo>
                    <a:pt x="2131" y="0"/>
                  </a:moveTo>
                  <a:cubicBezTo>
                    <a:pt x="2007" y="0"/>
                    <a:pt x="1918" y="98"/>
                    <a:pt x="1834" y="248"/>
                  </a:cubicBezTo>
                  <a:cubicBezTo>
                    <a:pt x="1816" y="356"/>
                    <a:pt x="1780" y="387"/>
                    <a:pt x="1736" y="387"/>
                  </a:cubicBezTo>
                  <a:cubicBezTo>
                    <a:pt x="1675" y="387"/>
                    <a:pt x="1599" y="325"/>
                    <a:pt x="1541" y="325"/>
                  </a:cubicBezTo>
                  <a:cubicBezTo>
                    <a:pt x="1531" y="325"/>
                    <a:pt x="1522" y="327"/>
                    <a:pt x="1513" y="331"/>
                  </a:cubicBezTo>
                  <a:cubicBezTo>
                    <a:pt x="1458" y="336"/>
                    <a:pt x="1402" y="338"/>
                    <a:pt x="1345" y="338"/>
                  </a:cubicBezTo>
                  <a:cubicBezTo>
                    <a:pt x="1167" y="338"/>
                    <a:pt x="985" y="319"/>
                    <a:pt x="806" y="319"/>
                  </a:cubicBezTo>
                  <a:cubicBezTo>
                    <a:pt x="514" y="319"/>
                    <a:pt x="232" y="370"/>
                    <a:pt x="1" y="641"/>
                  </a:cubicBezTo>
                  <a:cubicBezTo>
                    <a:pt x="310" y="641"/>
                    <a:pt x="617" y="638"/>
                    <a:pt x="922" y="638"/>
                  </a:cubicBezTo>
                  <a:cubicBezTo>
                    <a:pt x="1227" y="638"/>
                    <a:pt x="1531" y="641"/>
                    <a:pt x="1834" y="652"/>
                  </a:cubicBezTo>
                  <a:cubicBezTo>
                    <a:pt x="1885" y="654"/>
                    <a:pt x="1935" y="655"/>
                    <a:pt x="1985" y="655"/>
                  </a:cubicBezTo>
                  <a:cubicBezTo>
                    <a:pt x="2389" y="655"/>
                    <a:pt x="2794" y="600"/>
                    <a:pt x="3199" y="600"/>
                  </a:cubicBezTo>
                  <a:cubicBezTo>
                    <a:pt x="3375" y="600"/>
                    <a:pt x="3551" y="611"/>
                    <a:pt x="3728" y="641"/>
                  </a:cubicBezTo>
                  <a:cubicBezTo>
                    <a:pt x="3799" y="522"/>
                    <a:pt x="4097" y="641"/>
                    <a:pt x="4025" y="355"/>
                  </a:cubicBezTo>
                  <a:cubicBezTo>
                    <a:pt x="3978" y="343"/>
                    <a:pt x="3918" y="343"/>
                    <a:pt x="3870" y="331"/>
                  </a:cubicBezTo>
                  <a:cubicBezTo>
                    <a:pt x="3821" y="300"/>
                    <a:pt x="3772" y="279"/>
                    <a:pt x="3724" y="279"/>
                  </a:cubicBezTo>
                  <a:cubicBezTo>
                    <a:pt x="3680" y="279"/>
                    <a:pt x="3637" y="297"/>
                    <a:pt x="3597" y="343"/>
                  </a:cubicBezTo>
                  <a:cubicBezTo>
                    <a:pt x="3311" y="343"/>
                    <a:pt x="3025" y="331"/>
                    <a:pt x="2739" y="331"/>
                  </a:cubicBezTo>
                  <a:cubicBezTo>
                    <a:pt x="2704" y="295"/>
                    <a:pt x="2656" y="271"/>
                    <a:pt x="2608" y="248"/>
                  </a:cubicBezTo>
                  <a:cubicBezTo>
                    <a:pt x="2604" y="241"/>
                    <a:pt x="2597" y="239"/>
                    <a:pt x="2587" y="239"/>
                  </a:cubicBezTo>
                  <a:cubicBezTo>
                    <a:pt x="2569" y="239"/>
                    <a:pt x="2543" y="248"/>
                    <a:pt x="2522" y="248"/>
                  </a:cubicBezTo>
                  <a:cubicBezTo>
                    <a:pt x="2497" y="248"/>
                    <a:pt x="2479" y="235"/>
                    <a:pt x="2489" y="176"/>
                  </a:cubicBezTo>
                  <a:cubicBezTo>
                    <a:pt x="2501" y="117"/>
                    <a:pt x="2489" y="93"/>
                    <a:pt x="2442" y="57"/>
                  </a:cubicBezTo>
                  <a:lnTo>
                    <a:pt x="2311" y="57"/>
                  </a:lnTo>
                  <a:cubicBezTo>
                    <a:pt x="2243" y="18"/>
                    <a:pt x="2184" y="0"/>
                    <a:pt x="2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5"/>
            <p:cNvSpPr/>
            <p:nvPr/>
          </p:nvSpPr>
          <p:spPr>
            <a:xfrm>
              <a:off x="6057600" y="3370300"/>
              <a:ext cx="68175" cy="11825"/>
            </a:xfrm>
            <a:custGeom>
              <a:avLst/>
              <a:gdLst/>
              <a:ahLst/>
              <a:cxnLst/>
              <a:rect l="l" t="t" r="r" b="b"/>
              <a:pathLst>
                <a:path w="2727" h="473" extrusionOk="0">
                  <a:moveTo>
                    <a:pt x="1105" y="0"/>
                  </a:moveTo>
                  <a:cubicBezTo>
                    <a:pt x="768" y="0"/>
                    <a:pt x="430" y="36"/>
                    <a:pt x="95" y="115"/>
                  </a:cubicBezTo>
                  <a:cubicBezTo>
                    <a:pt x="0" y="246"/>
                    <a:pt x="0" y="353"/>
                    <a:pt x="119" y="448"/>
                  </a:cubicBezTo>
                  <a:cubicBezTo>
                    <a:pt x="418" y="466"/>
                    <a:pt x="716" y="471"/>
                    <a:pt x="1013" y="471"/>
                  </a:cubicBezTo>
                  <a:cubicBezTo>
                    <a:pt x="1338" y="471"/>
                    <a:pt x="1662" y="465"/>
                    <a:pt x="1987" y="465"/>
                  </a:cubicBezTo>
                  <a:cubicBezTo>
                    <a:pt x="2170" y="465"/>
                    <a:pt x="2353" y="467"/>
                    <a:pt x="2536" y="472"/>
                  </a:cubicBezTo>
                  <a:cubicBezTo>
                    <a:pt x="2643" y="448"/>
                    <a:pt x="2727" y="413"/>
                    <a:pt x="2679" y="306"/>
                  </a:cubicBezTo>
                  <a:cubicBezTo>
                    <a:pt x="2584" y="91"/>
                    <a:pt x="2369" y="139"/>
                    <a:pt x="2191" y="115"/>
                  </a:cubicBezTo>
                  <a:cubicBezTo>
                    <a:pt x="2143" y="115"/>
                    <a:pt x="2119" y="91"/>
                    <a:pt x="2072" y="91"/>
                  </a:cubicBezTo>
                  <a:cubicBezTo>
                    <a:pt x="1752" y="33"/>
                    <a:pt x="1428" y="0"/>
                    <a:pt x="1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5"/>
            <p:cNvSpPr/>
            <p:nvPr/>
          </p:nvSpPr>
          <p:spPr>
            <a:xfrm>
              <a:off x="5491150" y="3337750"/>
              <a:ext cx="73550" cy="18700"/>
            </a:xfrm>
            <a:custGeom>
              <a:avLst/>
              <a:gdLst/>
              <a:ahLst/>
              <a:cxnLst/>
              <a:rect l="l" t="t" r="r" b="b"/>
              <a:pathLst>
                <a:path w="2942" h="748" extrusionOk="0">
                  <a:moveTo>
                    <a:pt x="239" y="0"/>
                  </a:moveTo>
                  <a:lnTo>
                    <a:pt x="239" y="0"/>
                  </a:lnTo>
                  <a:cubicBezTo>
                    <a:pt x="120" y="60"/>
                    <a:pt x="72" y="155"/>
                    <a:pt x="36" y="274"/>
                  </a:cubicBezTo>
                  <a:cubicBezTo>
                    <a:pt x="12" y="322"/>
                    <a:pt x="1" y="381"/>
                    <a:pt x="1" y="441"/>
                  </a:cubicBezTo>
                  <a:cubicBezTo>
                    <a:pt x="12" y="500"/>
                    <a:pt x="60" y="548"/>
                    <a:pt x="96" y="596"/>
                  </a:cubicBezTo>
                  <a:cubicBezTo>
                    <a:pt x="546" y="715"/>
                    <a:pt x="998" y="748"/>
                    <a:pt x="1452" y="748"/>
                  </a:cubicBezTo>
                  <a:cubicBezTo>
                    <a:pt x="1947" y="748"/>
                    <a:pt x="2444" y="709"/>
                    <a:pt x="2941" y="703"/>
                  </a:cubicBezTo>
                  <a:lnTo>
                    <a:pt x="2810" y="429"/>
                  </a:lnTo>
                  <a:cubicBezTo>
                    <a:pt x="2391" y="422"/>
                    <a:pt x="1964" y="415"/>
                    <a:pt x="1538" y="415"/>
                  </a:cubicBezTo>
                  <a:cubicBezTo>
                    <a:pt x="1226" y="415"/>
                    <a:pt x="915" y="419"/>
                    <a:pt x="608" y="429"/>
                  </a:cubicBezTo>
                  <a:cubicBezTo>
                    <a:pt x="274" y="429"/>
                    <a:pt x="179" y="298"/>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5"/>
            <p:cNvSpPr/>
            <p:nvPr/>
          </p:nvSpPr>
          <p:spPr>
            <a:xfrm>
              <a:off x="5875425" y="3414800"/>
              <a:ext cx="71175" cy="17000"/>
            </a:xfrm>
            <a:custGeom>
              <a:avLst/>
              <a:gdLst/>
              <a:ahLst/>
              <a:cxnLst/>
              <a:rect l="l" t="t" r="r" b="b"/>
              <a:pathLst>
                <a:path w="2847" h="680" extrusionOk="0">
                  <a:moveTo>
                    <a:pt x="1208" y="0"/>
                  </a:moveTo>
                  <a:cubicBezTo>
                    <a:pt x="1156" y="0"/>
                    <a:pt x="1104" y="24"/>
                    <a:pt x="1048" y="73"/>
                  </a:cubicBezTo>
                  <a:lnTo>
                    <a:pt x="643" y="73"/>
                  </a:lnTo>
                  <a:cubicBezTo>
                    <a:pt x="615" y="101"/>
                    <a:pt x="587" y="114"/>
                    <a:pt x="557" y="114"/>
                  </a:cubicBezTo>
                  <a:cubicBezTo>
                    <a:pt x="522" y="114"/>
                    <a:pt x="485" y="98"/>
                    <a:pt x="441" y="73"/>
                  </a:cubicBezTo>
                  <a:cubicBezTo>
                    <a:pt x="310" y="73"/>
                    <a:pt x="191" y="61"/>
                    <a:pt x="60" y="61"/>
                  </a:cubicBezTo>
                  <a:cubicBezTo>
                    <a:pt x="12" y="85"/>
                    <a:pt x="0" y="145"/>
                    <a:pt x="0" y="204"/>
                  </a:cubicBezTo>
                  <a:cubicBezTo>
                    <a:pt x="24" y="323"/>
                    <a:pt x="84" y="431"/>
                    <a:pt x="179" y="514"/>
                  </a:cubicBezTo>
                  <a:cubicBezTo>
                    <a:pt x="228" y="555"/>
                    <a:pt x="289" y="568"/>
                    <a:pt x="349" y="568"/>
                  </a:cubicBezTo>
                  <a:cubicBezTo>
                    <a:pt x="376" y="568"/>
                    <a:pt x="403" y="565"/>
                    <a:pt x="429" y="562"/>
                  </a:cubicBezTo>
                  <a:cubicBezTo>
                    <a:pt x="472" y="519"/>
                    <a:pt x="511" y="484"/>
                    <a:pt x="555" y="484"/>
                  </a:cubicBezTo>
                  <a:cubicBezTo>
                    <a:pt x="585" y="484"/>
                    <a:pt x="617" y="500"/>
                    <a:pt x="655" y="538"/>
                  </a:cubicBezTo>
                  <a:cubicBezTo>
                    <a:pt x="685" y="544"/>
                    <a:pt x="709" y="547"/>
                    <a:pt x="734" y="547"/>
                  </a:cubicBezTo>
                  <a:cubicBezTo>
                    <a:pt x="760" y="547"/>
                    <a:pt x="786" y="544"/>
                    <a:pt x="822" y="538"/>
                  </a:cubicBezTo>
                  <a:cubicBezTo>
                    <a:pt x="848" y="529"/>
                    <a:pt x="873" y="526"/>
                    <a:pt x="898" y="526"/>
                  </a:cubicBezTo>
                  <a:cubicBezTo>
                    <a:pt x="1012" y="526"/>
                    <a:pt x="1122" y="599"/>
                    <a:pt x="1239" y="609"/>
                  </a:cubicBezTo>
                  <a:cubicBezTo>
                    <a:pt x="1537" y="616"/>
                    <a:pt x="1839" y="680"/>
                    <a:pt x="2141" y="680"/>
                  </a:cubicBezTo>
                  <a:cubicBezTo>
                    <a:pt x="2357" y="680"/>
                    <a:pt x="2573" y="647"/>
                    <a:pt x="2787" y="538"/>
                  </a:cubicBezTo>
                  <a:cubicBezTo>
                    <a:pt x="2822" y="454"/>
                    <a:pt x="2846" y="395"/>
                    <a:pt x="2810" y="323"/>
                  </a:cubicBezTo>
                  <a:cubicBezTo>
                    <a:pt x="2704" y="161"/>
                    <a:pt x="2561" y="136"/>
                    <a:pt x="2409" y="136"/>
                  </a:cubicBezTo>
                  <a:cubicBezTo>
                    <a:pt x="2340" y="136"/>
                    <a:pt x="2269" y="141"/>
                    <a:pt x="2198" y="141"/>
                  </a:cubicBezTo>
                  <a:cubicBezTo>
                    <a:pt x="2096" y="141"/>
                    <a:pt x="1995" y="130"/>
                    <a:pt x="1905" y="73"/>
                  </a:cubicBezTo>
                  <a:lnTo>
                    <a:pt x="1667" y="73"/>
                  </a:lnTo>
                  <a:cubicBezTo>
                    <a:pt x="1667" y="85"/>
                    <a:pt x="1655" y="85"/>
                    <a:pt x="1608" y="97"/>
                  </a:cubicBezTo>
                  <a:cubicBezTo>
                    <a:pt x="1597" y="104"/>
                    <a:pt x="1587" y="107"/>
                    <a:pt x="1576" y="107"/>
                  </a:cubicBezTo>
                  <a:cubicBezTo>
                    <a:pt x="1551" y="107"/>
                    <a:pt x="1526" y="90"/>
                    <a:pt x="1501" y="73"/>
                  </a:cubicBezTo>
                  <a:cubicBezTo>
                    <a:pt x="1453" y="61"/>
                    <a:pt x="1394" y="61"/>
                    <a:pt x="1358" y="61"/>
                  </a:cubicBezTo>
                  <a:cubicBezTo>
                    <a:pt x="1306" y="21"/>
                    <a:pt x="1257"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5"/>
            <p:cNvSpPr/>
            <p:nvPr/>
          </p:nvSpPr>
          <p:spPr>
            <a:xfrm>
              <a:off x="5966500" y="3319950"/>
              <a:ext cx="73850" cy="18125"/>
            </a:xfrm>
            <a:custGeom>
              <a:avLst/>
              <a:gdLst/>
              <a:ahLst/>
              <a:cxnLst/>
              <a:rect l="l" t="t" r="r" b="b"/>
              <a:pathLst>
                <a:path w="2954" h="725" extrusionOk="0">
                  <a:moveTo>
                    <a:pt x="2089" y="0"/>
                  </a:moveTo>
                  <a:cubicBezTo>
                    <a:pt x="1952" y="0"/>
                    <a:pt x="1819" y="21"/>
                    <a:pt x="1703" y="117"/>
                  </a:cubicBezTo>
                  <a:cubicBezTo>
                    <a:pt x="1686" y="330"/>
                    <a:pt x="1615" y="504"/>
                    <a:pt x="1456" y="504"/>
                  </a:cubicBezTo>
                  <a:cubicBezTo>
                    <a:pt x="1402" y="504"/>
                    <a:pt x="1338" y="484"/>
                    <a:pt x="1263" y="438"/>
                  </a:cubicBezTo>
                  <a:cubicBezTo>
                    <a:pt x="1194" y="394"/>
                    <a:pt x="1131" y="380"/>
                    <a:pt x="1071" y="380"/>
                  </a:cubicBezTo>
                  <a:cubicBezTo>
                    <a:pt x="961" y="380"/>
                    <a:pt x="860" y="427"/>
                    <a:pt x="751" y="427"/>
                  </a:cubicBezTo>
                  <a:cubicBezTo>
                    <a:pt x="743" y="427"/>
                    <a:pt x="735" y="427"/>
                    <a:pt x="727" y="426"/>
                  </a:cubicBezTo>
                  <a:cubicBezTo>
                    <a:pt x="668" y="367"/>
                    <a:pt x="584" y="367"/>
                    <a:pt x="489" y="367"/>
                  </a:cubicBezTo>
                  <a:cubicBezTo>
                    <a:pt x="406" y="379"/>
                    <a:pt x="334" y="426"/>
                    <a:pt x="239" y="426"/>
                  </a:cubicBezTo>
                  <a:lnTo>
                    <a:pt x="156" y="426"/>
                  </a:lnTo>
                  <a:cubicBezTo>
                    <a:pt x="108" y="474"/>
                    <a:pt x="48" y="534"/>
                    <a:pt x="1" y="593"/>
                  </a:cubicBezTo>
                  <a:cubicBezTo>
                    <a:pt x="250" y="692"/>
                    <a:pt x="504" y="713"/>
                    <a:pt x="757" y="713"/>
                  </a:cubicBezTo>
                  <a:cubicBezTo>
                    <a:pt x="956" y="713"/>
                    <a:pt x="1154" y="700"/>
                    <a:pt x="1351" y="700"/>
                  </a:cubicBezTo>
                  <a:cubicBezTo>
                    <a:pt x="1477" y="700"/>
                    <a:pt x="1603" y="706"/>
                    <a:pt x="1727" y="724"/>
                  </a:cubicBezTo>
                  <a:cubicBezTo>
                    <a:pt x="2120" y="712"/>
                    <a:pt x="2489" y="712"/>
                    <a:pt x="2870" y="700"/>
                  </a:cubicBezTo>
                  <a:cubicBezTo>
                    <a:pt x="2954" y="653"/>
                    <a:pt x="2930" y="605"/>
                    <a:pt x="2858" y="557"/>
                  </a:cubicBezTo>
                  <a:cubicBezTo>
                    <a:pt x="2811" y="557"/>
                    <a:pt x="2787" y="546"/>
                    <a:pt x="2739" y="546"/>
                  </a:cubicBezTo>
                  <a:cubicBezTo>
                    <a:pt x="2650" y="462"/>
                    <a:pt x="2558" y="435"/>
                    <a:pt x="2464" y="435"/>
                  </a:cubicBezTo>
                  <a:cubicBezTo>
                    <a:pt x="2370" y="435"/>
                    <a:pt x="2275" y="462"/>
                    <a:pt x="2180" y="486"/>
                  </a:cubicBezTo>
                  <a:cubicBezTo>
                    <a:pt x="2143" y="486"/>
                    <a:pt x="2097" y="504"/>
                    <a:pt x="2054" y="504"/>
                  </a:cubicBezTo>
                  <a:cubicBezTo>
                    <a:pt x="2027" y="504"/>
                    <a:pt x="2000" y="497"/>
                    <a:pt x="1977" y="474"/>
                  </a:cubicBezTo>
                  <a:lnTo>
                    <a:pt x="1977" y="474"/>
                  </a:lnTo>
                  <a:cubicBezTo>
                    <a:pt x="2025" y="486"/>
                    <a:pt x="2072" y="486"/>
                    <a:pt x="2096" y="486"/>
                  </a:cubicBezTo>
                  <a:cubicBezTo>
                    <a:pt x="2215" y="486"/>
                    <a:pt x="2334" y="474"/>
                    <a:pt x="2334" y="307"/>
                  </a:cubicBezTo>
                  <a:cubicBezTo>
                    <a:pt x="2376" y="287"/>
                    <a:pt x="2103" y="167"/>
                    <a:pt x="2264" y="167"/>
                  </a:cubicBezTo>
                  <a:cubicBezTo>
                    <a:pt x="2288" y="167"/>
                    <a:pt x="2323" y="170"/>
                    <a:pt x="2370" y="176"/>
                  </a:cubicBezTo>
                  <a:cubicBezTo>
                    <a:pt x="2430" y="176"/>
                    <a:pt x="2477" y="81"/>
                    <a:pt x="2442" y="10"/>
                  </a:cubicBezTo>
                  <a:lnTo>
                    <a:pt x="2442" y="10"/>
                  </a:lnTo>
                  <a:cubicBezTo>
                    <a:pt x="2423" y="11"/>
                    <a:pt x="2405" y="11"/>
                    <a:pt x="2387" y="11"/>
                  </a:cubicBezTo>
                  <a:cubicBezTo>
                    <a:pt x="2289" y="11"/>
                    <a:pt x="2188" y="0"/>
                    <a:pt x="2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5"/>
            <p:cNvSpPr/>
            <p:nvPr/>
          </p:nvSpPr>
          <p:spPr>
            <a:xfrm>
              <a:off x="5682775" y="3411850"/>
              <a:ext cx="65875" cy="17125"/>
            </a:xfrm>
            <a:custGeom>
              <a:avLst/>
              <a:gdLst/>
              <a:ahLst/>
              <a:cxnLst/>
              <a:rect l="l" t="t" r="r" b="b"/>
              <a:pathLst>
                <a:path w="2635" h="685" extrusionOk="0">
                  <a:moveTo>
                    <a:pt x="713" y="0"/>
                  </a:moveTo>
                  <a:cubicBezTo>
                    <a:pt x="673" y="0"/>
                    <a:pt x="631" y="8"/>
                    <a:pt x="587" y="25"/>
                  </a:cubicBezTo>
                  <a:cubicBezTo>
                    <a:pt x="485" y="106"/>
                    <a:pt x="375" y="161"/>
                    <a:pt x="242" y="161"/>
                  </a:cubicBezTo>
                  <a:cubicBezTo>
                    <a:pt x="219" y="161"/>
                    <a:pt x="195" y="159"/>
                    <a:pt x="170" y="156"/>
                  </a:cubicBezTo>
                  <a:cubicBezTo>
                    <a:pt x="80" y="212"/>
                    <a:pt x="0" y="396"/>
                    <a:pt x="113" y="396"/>
                  </a:cubicBezTo>
                  <a:cubicBezTo>
                    <a:pt x="119" y="396"/>
                    <a:pt x="126" y="395"/>
                    <a:pt x="134" y="394"/>
                  </a:cubicBezTo>
                  <a:cubicBezTo>
                    <a:pt x="158" y="393"/>
                    <a:pt x="182" y="392"/>
                    <a:pt x="206" y="392"/>
                  </a:cubicBezTo>
                  <a:cubicBezTo>
                    <a:pt x="671" y="392"/>
                    <a:pt x="1109" y="566"/>
                    <a:pt x="1559" y="566"/>
                  </a:cubicBezTo>
                  <a:cubicBezTo>
                    <a:pt x="1659" y="566"/>
                    <a:pt x="1759" y="557"/>
                    <a:pt x="1861" y="537"/>
                  </a:cubicBezTo>
                  <a:cubicBezTo>
                    <a:pt x="1910" y="523"/>
                    <a:pt x="1957" y="517"/>
                    <a:pt x="2000" y="517"/>
                  </a:cubicBezTo>
                  <a:cubicBezTo>
                    <a:pt x="2113" y="517"/>
                    <a:pt x="2210" y="557"/>
                    <a:pt x="2313" y="608"/>
                  </a:cubicBezTo>
                  <a:cubicBezTo>
                    <a:pt x="2362" y="662"/>
                    <a:pt x="2411" y="685"/>
                    <a:pt x="2458" y="685"/>
                  </a:cubicBezTo>
                  <a:cubicBezTo>
                    <a:pt x="2513" y="685"/>
                    <a:pt x="2565" y="653"/>
                    <a:pt x="2611" y="608"/>
                  </a:cubicBezTo>
                  <a:cubicBezTo>
                    <a:pt x="2634" y="549"/>
                    <a:pt x="2634" y="501"/>
                    <a:pt x="2599" y="441"/>
                  </a:cubicBezTo>
                  <a:cubicBezTo>
                    <a:pt x="2527" y="370"/>
                    <a:pt x="2456" y="334"/>
                    <a:pt x="2372" y="310"/>
                  </a:cubicBezTo>
                  <a:cubicBezTo>
                    <a:pt x="2349" y="310"/>
                    <a:pt x="2337" y="299"/>
                    <a:pt x="2301" y="275"/>
                  </a:cubicBezTo>
                  <a:cubicBezTo>
                    <a:pt x="2242" y="263"/>
                    <a:pt x="2194" y="239"/>
                    <a:pt x="2170" y="191"/>
                  </a:cubicBezTo>
                  <a:lnTo>
                    <a:pt x="2158" y="179"/>
                  </a:lnTo>
                  <a:cubicBezTo>
                    <a:pt x="2107" y="143"/>
                    <a:pt x="2052" y="129"/>
                    <a:pt x="1994" y="129"/>
                  </a:cubicBezTo>
                  <a:cubicBezTo>
                    <a:pt x="1958" y="129"/>
                    <a:pt x="1921" y="135"/>
                    <a:pt x="1884" y="144"/>
                  </a:cubicBezTo>
                  <a:cubicBezTo>
                    <a:pt x="1801" y="156"/>
                    <a:pt x="1694" y="156"/>
                    <a:pt x="1587" y="179"/>
                  </a:cubicBezTo>
                  <a:cubicBezTo>
                    <a:pt x="1546" y="146"/>
                    <a:pt x="1495" y="131"/>
                    <a:pt x="1443" y="131"/>
                  </a:cubicBezTo>
                  <a:cubicBezTo>
                    <a:pt x="1402" y="131"/>
                    <a:pt x="1361" y="140"/>
                    <a:pt x="1325" y="156"/>
                  </a:cubicBezTo>
                  <a:cubicBezTo>
                    <a:pt x="1265" y="144"/>
                    <a:pt x="1218" y="144"/>
                    <a:pt x="1158" y="144"/>
                  </a:cubicBezTo>
                  <a:cubicBezTo>
                    <a:pt x="1007" y="106"/>
                    <a:pt x="870" y="0"/>
                    <a:pt x="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5"/>
            <p:cNvSpPr/>
            <p:nvPr/>
          </p:nvSpPr>
          <p:spPr>
            <a:xfrm>
              <a:off x="6129025" y="3414675"/>
              <a:ext cx="57475" cy="12400"/>
            </a:xfrm>
            <a:custGeom>
              <a:avLst/>
              <a:gdLst/>
              <a:ahLst/>
              <a:cxnLst/>
              <a:rect l="l" t="t" r="r" b="b"/>
              <a:pathLst>
                <a:path w="2299" h="496" extrusionOk="0">
                  <a:moveTo>
                    <a:pt x="540" y="1"/>
                  </a:moveTo>
                  <a:cubicBezTo>
                    <a:pt x="487" y="1"/>
                    <a:pt x="439" y="21"/>
                    <a:pt x="394" y="66"/>
                  </a:cubicBezTo>
                  <a:cubicBezTo>
                    <a:pt x="346" y="78"/>
                    <a:pt x="298" y="78"/>
                    <a:pt x="263" y="78"/>
                  </a:cubicBezTo>
                  <a:cubicBezTo>
                    <a:pt x="215" y="102"/>
                    <a:pt x="155" y="138"/>
                    <a:pt x="108" y="150"/>
                  </a:cubicBezTo>
                  <a:cubicBezTo>
                    <a:pt x="60" y="186"/>
                    <a:pt x="36" y="221"/>
                    <a:pt x="24" y="269"/>
                  </a:cubicBezTo>
                  <a:cubicBezTo>
                    <a:pt x="1" y="364"/>
                    <a:pt x="24" y="436"/>
                    <a:pt x="96" y="495"/>
                  </a:cubicBezTo>
                  <a:cubicBezTo>
                    <a:pt x="286" y="483"/>
                    <a:pt x="501" y="483"/>
                    <a:pt x="691" y="483"/>
                  </a:cubicBezTo>
                  <a:cubicBezTo>
                    <a:pt x="691" y="436"/>
                    <a:pt x="691" y="400"/>
                    <a:pt x="703" y="376"/>
                  </a:cubicBezTo>
                  <a:cubicBezTo>
                    <a:pt x="763" y="376"/>
                    <a:pt x="798" y="388"/>
                    <a:pt x="810" y="447"/>
                  </a:cubicBezTo>
                  <a:cubicBezTo>
                    <a:pt x="993" y="465"/>
                    <a:pt x="1180" y="495"/>
                    <a:pt x="1366" y="495"/>
                  </a:cubicBezTo>
                  <a:cubicBezTo>
                    <a:pt x="1568" y="495"/>
                    <a:pt x="1767" y="459"/>
                    <a:pt x="1953" y="328"/>
                  </a:cubicBezTo>
                  <a:cubicBezTo>
                    <a:pt x="2013" y="364"/>
                    <a:pt x="2072" y="388"/>
                    <a:pt x="2130" y="388"/>
                  </a:cubicBezTo>
                  <a:cubicBezTo>
                    <a:pt x="2188" y="388"/>
                    <a:pt x="2245" y="364"/>
                    <a:pt x="2299" y="305"/>
                  </a:cubicBezTo>
                  <a:cubicBezTo>
                    <a:pt x="2287" y="221"/>
                    <a:pt x="2251" y="138"/>
                    <a:pt x="2239" y="66"/>
                  </a:cubicBezTo>
                  <a:cubicBezTo>
                    <a:pt x="2221" y="72"/>
                    <a:pt x="2206" y="75"/>
                    <a:pt x="2191" y="75"/>
                  </a:cubicBezTo>
                  <a:cubicBezTo>
                    <a:pt x="2176" y="75"/>
                    <a:pt x="2162" y="72"/>
                    <a:pt x="2144" y="66"/>
                  </a:cubicBezTo>
                  <a:cubicBezTo>
                    <a:pt x="2144" y="78"/>
                    <a:pt x="2120" y="90"/>
                    <a:pt x="2084" y="102"/>
                  </a:cubicBezTo>
                  <a:cubicBezTo>
                    <a:pt x="2068" y="109"/>
                    <a:pt x="2054" y="112"/>
                    <a:pt x="2042" y="112"/>
                  </a:cubicBezTo>
                  <a:cubicBezTo>
                    <a:pt x="2010" y="112"/>
                    <a:pt x="1991" y="92"/>
                    <a:pt x="1965" y="66"/>
                  </a:cubicBezTo>
                  <a:lnTo>
                    <a:pt x="1251" y="66"/>
                  </a:lnTo>
                  <a:cubicBezTo>
                    <a:pt x="1251" y="78"/>
                    <a:pt x="1239" y="90"/>
                    <a:pt x="1215" y="102"/>
                  </a:cubicBezTo>
                  <a:cubicBezTo>
                    <a:pt x="1205" y="109"/>
                    <a:pt x="1196" y="112"/>
                    <a:pt x="1187" y="112"/>
                  </a:cubicBezTo>
                  <a:cubicBezTo>
                    <a:pt x="1165" y="112"/>
                    <a:pt x="1146" y="92"/>
                    <a:pt x="1120" y="66"/>
                  </a:cubicBezTo>
                  <a:cubicBezTo>
                    <a:pt x="977" y="66"/>
                    <a:pt x="822" y="43"/>
                    <a:pt x="679" y="43"/>
                  </a:cubicBezTo>
                  <a:cubicBezTo>
                    <a:pt x="630" y="15"/>
                    <a:pt x="584" y="1"/>
                    <a:pt x="5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5"/>
            <p:cNvSpPr/>
            <p:nvPr/>
          </p:nvSpPr>
          <p:spPr>
            <a:xfrm>
              <a:off x="6123975" y="3371750"/>
              <a:ext cx="70275" cy="12150"/>
            </a:xfrm>
            <a:custGeom>
              <a:avLst/>
              <a:gdLst/>
              <a:ahLst/>
              <a:cxnLst/>
              <a:rect l="l" t="t" r="r" b="b"/>
              <a:pathLst>
                <a:path w="2811" h="486" extrusionOk="0">
                  <a:moveTo>
                    <a:pt x="1047" y="0"/>
                  </a:moveTo>
                  <a:cubicBezTo>
                    <a:pt x="875" y="0"/>
                    <a:pt x="702" y="13"/>
                    <a:pt x="530" y="13"/>
                  </a:cubicBezTo>
                  <a:cubicBezTo>
                    <a:pt x="481" y="13"/>
                    <a:pt x="431" y="12"/>
                    <a:pt x="381" y="9"/>
                  </a:cubicBezTo>
                  <a:cubicBezTo>
                    <a:pt x="310" y="9"/>
                    <a:pt x="250" y="9"/>
                    <a:pt x="179" y="21"/>
                  </a:cubicBezTo>
                  <a:cubicBezTo>
                    <a:pt x="0" y="259"/>
                    <a:pt x="298" y="259"/>
                    <a:pt x="357" y="390"/>
                  </a:cubicBezTo>
                  <a:cubicBezTo>
                    <a:pt x="369" y="438"/>
                    <a:pt x="417" y="474"/>
                    <a:pt x="465" y="486"/>
                  </a:cubicBezTo>
                  <a:lnTo>
                    <a:pt x="679" y="486"/>
                  </a:lnTo>
                  <a:cubicBezTo>
                    <a:pt x="789" y="437"/>
                    <a:pt x="903" y="410"/>
                    <a:pt x="1014" y="410"/>
                  </a:cubicBezTo>
                  <a:cubicBezTo>
                    <a:pt x="1120" y="410"/>
                    <a:pt x="1224" y="434"/>
                    <a:pt x="1322" y="486"/>
                  </a:cubicBezTo>
                  <a:cubicBezTo>
                    <a:pt x="1334" y="480"/>
                    <a:pt x="1349" y="477"/>
                    <a:pt x="1365" y="477"/>
                  </a:cubicBezTo>
                  <a:cubicBezTo>
                    <a:pt x="1381" y="477"/>
                    <a:pt x="1399" y="480"/>
                    <a:pt x="1417" y="486"/>
                  </a:cubicBezTo>
                  <a:cubicBezTo>
                    <a:pt x="1442" y="461"/>
                    <a:pt x="1477" y="445"/>
                    <a:pt x="1513" y="445"/>
                  </a:cubicBezTo>
                  <a:cubicBezTo>
                    <a:pt x="1546" y="445"/>
                    <a:pt x="1579" y="458"/>
                    <a:pt x="1608" y="486"/>
                  </a:cubicBezTo>
                  <a:cubicBezTo>
                    <a:pt x="1619" y="480"/>
                    <a:pt x="1637" y="477"/>
                    <a:pt x="1657" y="477"/>
                  </a:cubicBezTo>
                  <a:cubicBezTo>
                    <a:pt x="1676" y="477"/>
                    <a:pt x="1697" y="480"/>
                    <a:pt x="1715" y="486"/>
                  </a:cubicBezTo>
                  <a:cubicBezTo>
                    <a:pt x="1715" y="474"/>
                    <a:pt x="1727" y="450"/>
                    <a:pt x="1774" y="438"/>
                  </a:cubicBezTo>
                  <a:cubicBezTo>
                    <a:pt x="1788" y="435"/>
                    <a:pt x="1801" y="434"/>
                    <a:pt x="1813" y="434"/>
                  </a:cubicBezTo>
                  <a:cubicBezTo>
                    <a:pt x="1851" y="434"/>
                    <a:pt x="1878" y="449"/>
                    <a:pt x="1905" y="486"/>
                  </a:cubicBezTo>
                  <a:cubicBezTo>
                    <a:pt x="1917" y="480"/>
                    <a:pt x="1935" y="477"/>
                    <a:pt x="1954" y="477"/>
                  </a:cubicBezTo>
                  <a:cubicBezTo>
                    <a:pt x="1974" y="477"/>
                    <a:pt x="1994" y="480"/>
                    <a:pt x="2012" y="486"/>
                  </a:cubicBezTo>
                  <a:cubicBezTo>
                    <a:pt x="2092" y="436"/>
                    <a:pt x="2172" y="413"/>
                    <a:pt x="2251" y="413"/>
                  </a:cubicBezTo>
                  <a:cubicBezTo>
                    <a:pt x="2324" y="413"/>
                    <a:pt x="2396" y="433"/>
                    <a:pt x="2465" y="474"/>
                  </a:cubicBezTo>
                  <a:cubicBezTo>
                    <a:pt x="2483" y="462"/>
                    <a:pt x="2498" y="456"/>
                    <a:pt x="2512" y="456"/>
                  </a:cubicBezTo>
                  <a:cubicBezTo>
                    <a:pt x="2527" y="456"/>
                    <a:pt x="2542" y="462"/>
                    <a:pt x="2560" y="474"/>
                  </a:cubicBezTo>
                  <a:cubicBezTo>
                    <a:pt x="2631" y="438"/>
                    <a:pt x="2715" y="426"/>
                    <a:pt x="2774" y="355"/>
                  </a:cubicBezTo>
                  <a:cubicBezTo>
                    <a:pt x="2810" y="307"/>
                    <a:pt x="2810" y="248"/>
                    <a:pt x="2810" y="188"/>
                  </a:cubicBezTo>
                  <a:cubicBezTo>
                    <a:pt x="2798" y="128"/>
                    <a:pt x="2751" y="93"/>
                    <a:pt x="2691" y="81"/>
                  </a:cubicBezTo>
                  <a:cubicBezTo>
                    <a:pt x="2620" y="69"/>
                    <a:pt x="2536" y="69"/>
                    <a:pt x="2465" y="69"/>
                  </a:cubicBezTo>
                  <a:cubicBezTo>
                    <a:pt x="2415" y="106"/>
                    <a:pt x="2363" y="127"/>
                    <a:pt x="2308" y="127"/>
                  </a:cubicBezTo>
                  <a:cubicBezTo>
                    <a:pt x="2258" y="127"/>
                    <a:pt x="2207" y="109"/>
                    <a:pt x="2155" y="69"/>
                  </a:cubicBezTo>
                  <a:cubicBezTo>
                    <a:pt x="2108" y="45"/>
                    <a:pt x="2048" y="45"/>
                    <a:pt x="2012" y="33"/>
                  </a:cubicBezTo>
                  <a:cubicBezTo>
                    <a:pt x="2012" y="33"/>
                    <a:pt x="1989" y="21"/>
                    <a:pt x="1965" y="21"/>
                  </a:cubicBezTo>
                  <a:cubicBezTo>
                    <a:pt x="1929" y="21"/>
                    <a:pt x="1905" y="21"/>
                    <a:pt x="1869" y="45"/>
                  </a:cubicBezTo>
                  <a:cubicBezTo>
                    <a:pt x="1852" y="72"/>
                    <a:pt x="1820" y="85"/>
                    <a:pt x="1786" y="85"/>
                  </a:cubicBezTo>
                  <a:cubicBezTo>
                    <a:pt x="1774" y="85"/>
                    <a:pt x="1762" y="84"/>
                    <a:pt x="1750" y="81"/>
                  </a:cubicBezTo>
                  <a:cubicBezTo>
                    <a:pt x="1750" y="93"/>
                    <a:pt x="1739" y="93"/>
                    <a:pt x="1691" y="117"/>
                  </a:cubicBezTo>
                  <a:cubicBezTo>
                    <a:pt x="1685" y="120"/>
                    <a:pt x="1677" y="121"/>
                    <a:pt x="1669" y="121"/>
                  </a:cubicBezTo>
                  <a:cubicBezTo>
                    <a:pt x="1645" y="121"/>
                    <a:pt x="1613" y="108"/>
                    <a:pt x="1596" y="81"/>
                  </a:cubicBezTo>
                  <a:cubicBezTo>
                    <a:pt x="1417" y="16"/>
                    <a:pt x="1232" y="0"/>
                    <a:pt x="10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5"/>
            <p:cNvSpPr/>
            <p:nvPr/>
          </p:nvSpPr>
          <p:spPr>
            <a:xfrm>
              <a:off x="5525375" y="3287150"/>
              <a:ext cx="66400" cy="15425"/>
            </a:xfrm>
            <a:custGeom>
              <a:avLst/>
              <a:gdLst/>
              <a:ahLst/>
              <a:cxnLst/>
              <a:rect l="l" t="t" r="r" b="b"/>
              <a:pathLst>
                <a:path w="2656" h="617" extrusionOk="0">
                  <a:moveTo>
                    <a:pt x="501" y="0"/>
                  </a:moveTo>
                  <a:cubicBezTo>
                    <a:pt x="275" y="60"/>
                    <a:pt x="1" y="72"/>
                    <a:pt x="215" y="429"/>
                  </a:cubicBezTo>
                  <a:cubicBezTo>
                    <a:pt x="275" y="476"/>
                    <a:pt x="334" y="500"/>
                    <a:pt x="394" y="524"/>
                  </a:cubicBezTo>
                  <a:cubicBezTo>
                    <a:pt x="520" y="587"/>
                    <a:pt x="648" y="606"/>
                    <a:pt x="775" y="606"/>
                  </a:cubicBezTo>
                  <a:cubicBezTo>
                    <a:pt x="971" y="606"/>
                    <a:pt x="1168" y="562"/>
                    <a:pt x="1363" y="562"/>
                  </a:cubicBezTo>
                  <a:cubicBezTo>
                    <a:pt x="1449" y="562"/>
                    <a:pt x="1535" y="570"/>
                    <a:pt x="1620" y="595"/>
                  </a:cubicBezTo>
                  <a:cubicBezTo>
                    <a:pt x="1723" y="602"/>
                    <a:pt x="1825" y="617"/>
                    <a:pt x="1928" y="617"/>
                  </a:cubicBezTo>
                  <a:cubicBezTo>
                    <a:pt x="2004" y="617"/>
                    <a:pt x="2080" y="609"/>
                    <a:pt x="2156" y="584"/>
                  </a:cubicBezTo>
                  <a:cubicBezTo>
                    <a:pt x="2287" y="441"/>
                    <a:pt x="2477" y="548"/>
                    <a:pt x="2632" y="453"/>
                  </a:cubicBezTo>
                  <a:cubicBezTo>
                    <a:pt x="2656" y="381"/>
                    <a:pt x="2656" y="322"/>
                    <a:pt x="2632" y="262"/>
                  </a:cubicBezTo>
                  <a:cubicBezTo>
                    <a:pt x="2475" y="86"/>
                    <a:pt x="2295" y="43"/>
                    <a:pt x="2109" y="43"/>
                  </a:cubicBezTo>
                  <a:cubicBezTo>
                    <a:pt x="1929" y="43"/>
                    <a:pt x="1742" y="83"/>
                    <a:pt x="1560" y="83"/>
                  </a:cubicBezTo>
                  <a:cubicBezTo>
                    <a:pt x="1501" y="83"/>
                    <a:pt x="1441" y="83"/>
                    <a:pt x="1382" y="95"/>
                  </a:cubicBezTo>
                  <a:cubicBezTo>
                    <a:pt x="1349" y="118"/>
                    <a:pt x="1313" y="127"/>
                    <a:pt x="1277" y="127"/>
                  </a:cubicBezTo>
                  <a:cubicBezTo>
                    <a:pt x="1236" y="127"/>
                    <a:pt x="1194" y="115"/>
                    <a:pt x="1156" y="95"/>
                  </a:cubicBezTo>
                  <a:cubicBezTo>
                    <a:pt x="1132" y="95"/>
                    <a:pt x="1108" y="83"/>
                    <a:pt x="1084" y="83"/>
                  </a:cubicBezTo>
                  <a:cubicBezTo>
                    <a:pt x="1048" y="83"/>
                    <a:pt x="1037" y="95"/>
                    <a:pt x="1013" y="95"/>
                  </a:cubicBezTo>
                  <a:cubicBezTo>
                    <a:pt x="977" y="119"/>
                    <a:pt x="965" y="119"/>
                    <a:pt x="929" y="131"/>
                  </a:cubicBezTo>
                  <a:cubicBezTo>
                    <a:pt x="913" y="141"/>
                    <a:pt x="900" y="146"/>
                    <a:pt x="889" y="146"/>
                  </a:cubicBezTo>
                  <a:cubicBezTo>
                    <a:pt x="836" y="146"/>
                    <a:pt x="834" y="48"/>
                    <a:pt x="775" y="48"/>
                  </a:cubicBezTo>
                  <a:cubicBezTo>
                    <a:pt x="679" y="12"/>
                    <a:pt x="596"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5"/>
            <p:cNvSpPr/>
            <p:nvPr/>
          </p:nvSpPr>
          <p:spPr>
            <a:xfrm>
              <a:off x="5749525" y="3280225"/>
              <a:ext cx="48825" cy="16025"/>
            </a:xfrm>
            <a:custGeom>
              <a:avLst/>
              <a:gdLst/>
              <a:ahLst/>
              <a:cxnLst/>
              <a:rect l="l" t="t" r="r" b="b"/>
              <a:pathLst>
                <a:path w="1953" h="641" extrusionOk="0">
                  <a:moveTo>
                    <a:pt x="593" y="0"/>
                  </a:moveTo>
                  <a:cubicBezTo>
                    <a:pt x="481" y="0"/>
                    <a:pt x="371" y="14"/>
                    <a:pt x="262" y="51"/>
                  </a:cubicBezTo>
                  <a:cubicBezTo>
                    <a:pt x="203" y="75"/>
                    <a:pt x="155" y="122"/>
                    <a:pt x="107" y="170"/>
                  </a:cubicBezTo>
                  <a:cubicBezTo>
                    <a:pt x="0" y="349"/>
                    <a:pt x="60" y="468"/>
                    <a:pt x="226" y="575"/>
                  </a:cubicBezTo>
                  <a:cubicBezTo>
                    <a:pt x="247" y="589"/>
                    <a:pt x="264" y="595"/>
                    <a:pt x="284" y="595"/>
                  </a:cubicBezTo>
                  <a:cubicBezTo>
                    <a:pt x="298" y="595"/>
                    <a:pt x="314" y="592"/>
                    <a:pt x="334" y="587"/>
                  </a:cubicBezTo>
                  <a:cubicBezTo>
                    <a:pt x="464" y="622"/>
                    <a:pt x="598" y="640"/>
                    <a:pt x="732" y="640"/>
                  </a:cubicBezTo>
                  <a:cubicBezTo>
                    <a:pt x="866" y="640"/>
                    <a:pt x="1000" y="622"/>
                    <a:pt x="1131" y="587"/>
                  </a:cubicBezTo>
                  <a:lnTo>
                    <a:pt x="1179" y="587"/>
                  </a:lnTo>
                  <a:cubicBezTo>
                    <a:pt x="1292" y="622"/>
                    <a:pt x="1405" y="640"/>
                    <a:pt x="1517" y="640"/>
                  </a:cubicBezTo>
                  <a:cubicBezTo>
                    <a:pt x="1628" y="640"/>
                    <a:pt x="1738" y="622"/>
                    <a:pt x="1846" y="587"/>
                  </a:cubicBezTo>
                  <a:cubicBezTo>
                    <a:pt x="1865" y="592"/>
                    <a:pt x="1883" y="595"/>
                    <a:pt x="1899" y="595"/>
                  </a:cubicBezTo>
                  <a:cubicBezTo>
                    <a:pt x="1921" y="595"/>
                    <a:pt x="1939" y="589"/>
                    <a:pt x="1953" y="575"/>
                  </a:cubicBezTo>
                  <a:cubicBezTo>
                    <a:pt x="1907" y="244"/>
                    <a:pt x="1708" y="110"/>
                    <a:pt x="1398" y="110"/>
                  </a:cubicBezTo>
                  <a:cubicBezTo>
                    <a:pt x="1385" y="110"/>
                    <a:pt x="1371" y="110"/>
                    <a:pt x="1357" y="110"/>
                  </a:cubicBezTo>
                  <a:lnTo>
                    <a:pt x="1286" y="110"/>
                  </a:lnTo>
                  <a:cubicBezTo>
                    <a:pt x="1179" y="110"/>
                    <a:pt x="1072" y="99"/>
                    <a:pt x="976" y="63"/>
                  </a:cubicBezTo>
                  <a:cubicBezTo>
                    <a:pt x="917" y="51"/>
                    <a:pt x="869" y="39"/>
                    <a:pt x="810" y="15"/>
                  </a:cubicBezTo>
                  <a:cubicBezTo>
                    <a:pt x="736" y="6"/>
                    <a:pt x="664" y="0"/>
                    <a:pt x="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5"/>
            <p:cNvSpPr/>
            <p:nvPr/>
          </p:nvSpPr>
          <p:spPr>
            <a:xfrm>
              <a:off x="6152250" y="3289775"/>
              <a:ext cx="40300" cy="21225"/>
            </a:xfrm>
            <a:custGeom>
              <a:avLst/>
              <a:gdLst/>
              <a:ahLst/>
              <a:cxnLst/>
              <a:rect l="l" t="t" r="r" b="b"/>
              <a:pathLst>
                <a:path w="1612" h="849" extrusionOk="0">
                  <a:moveTo>
                    <a:pt x="961" y="0"/>
                  </a:moveTo>
                  <a:cubicBezTo>
                    <a:pt x="819" y="0"/>
                    <a:pt x="670" y="24"/>
                    <a:pt x="524" y="38"/>
                  </a:cubicBezTo>
                  <a:cubicBezTo>
                    <a:pt x="227" y="121"/>
                    <a:pt x="227" y="443"/>
                    <a:pt x="24" y="610"/>
                  </a:cubicBezTo>
                  <a:cubicBezTo>
                    <a:pt x="0" y="681"/>
                    <a:pt x="12" y="729"/>
                    <a:pt x="84" y="740"/>
                  </a:cubicBezTo>
                  <a:cubicBezTo>
                    <a:pt x="179" y="752"/>
                    <a:pt x="250" y="752"/>
                    <a:pt x="322" y="776"/>
                  </a:cubicBezTo>
                  <a:cubicBezTo>
                    <a:pt x="431" y="820"/>
                    <a:pt x="547" y="828"/>
                    <a:pt x="663" y="828"/>
                  </a:cubicBezTo>
                  <a:cubicBezTo>
                    <a:pt x="740" y="828"/>
                    <a:pt x="816" y="825"/>
                    <a:pt x="889" y="825"/>
                  </a:cubicBezTo>
                  <a:cubicBezTo>
                    <a:pt x="948" y="825"/>
                    <a:pt x="1005" y="827"/>
                    <a:pt x="1060" y="836"/>
                  </a:cubicBezTo>
                  <a:cubicBezTo>
                    <a:pt x="1112" y="844"/>
                    <a:pt x="1161" y="848"/>
                    <a:pt x="1205" y="848"/>
                  </a:cubicBezTo>
                  <a:cubicBezTo>
                    <a:pt x="1486" y="848"/>
                    <a:pt x="1611" y="685"/>
                    <a:pt x="1560" y="336"/>
                  </a:cubicBezTo>
                  <a:cubicBezTo>
                    <a:pt x="1405" y="63"/>
                    <a:pt x="1192" y="0"/>
                    <a:pt x="9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5"/>
            <p:cNvSpPr/>
            <p:nvPr/>
          </p:nvSpPr>
          <p:spPr>
            <a:xfrm>
              <a:off x="5803100" y="3416325"/>
              <a:ext cx="58050" cy="15400"/>
            </a:xfrm>
            <a:custGeom>
              <a:avLst/>
              <a:gdLst/>
              <a:ahLst/>
              <a:cxnLst/>
              <a:rect l="l" t="t" r="r" b="b"/>
              <a:pathLst>
                <a:path w="2322" h="616" extrusionOk="0">
                  <a:moveTo>
                    <a:pt x="226" y="0"/>
                  </a:moveTo>
                  <a:cubicBezTo>
                    <a:pt x="143" y="72"/>
                    <a:pt x="24" y="120"/>
                    <a:pt x="0" y="239"/>
                  </a:cubicBezTo>
                  <a:cubicBezTo>
                    <a:pt x="0" y="346"/>
                    <a:pt x="48" y="453"/>
                    <a:pt x="167" y="512"/>
                  </a:cubicBezTo>
                  <a:cubicBezTo>
                    <a:pt x="405" y="588"/>
                    <a:pt x="645" y="615"/>
                    <a:pt x="886" y="615"/>
                  </a:cubicBezTo>
                  <a:cubicBezTo>
                    <a:pt x="1139" y="615"/>
                    <a:pt x="1393" y="585"/>
                    <a:pt x="1643" y="548"/>
                  </a:cubicBezTo>
                  <a:cubicBezTo>
                    <a:pt x="1728" y="502"/>
                    <a:pt x="1812" y="476"/>
                    <a:pt x="1900" y="476"/>
                  </a:cubicBezTo>
                  <a:cubicBezTo>
                    <a:pt x="1948" y="476"/>
                    <a:pt x="1998" y="484"/>
                    <a:pt x="2048" y="501"/>
                  </a:cubicBezTo>
                  <a:cubicBezTo>
                    <a:pt x="2167" y="501"/>
                    <a:pt x="2262" y="477"/>
                    <a:pt x="2310" y="334"/>
                  </a:cubicBezTo>
                  <a:cubicBezTo>
                    <a:pt x="2322" y="215"/>
                    <a:pt x="2310" y="120"/>
                    <a:pt x="2167" y="72"/>
                  </a:cubicBezTo>
                  <a:cubicBezTo>
                    <a:pt x="2061" y="63"/>
                    <a:pt x="1955" y="60"/>
                    <a:pt x="1849" y="60"/>
                  </a:cubicBezTo>
                  <a:cubicBezTo>
                    <a:pt x="1606" y="60"/>
                    <a:pt x="1366" y="76"/>
                    <a:pt x="1126" y="76"/>
                  </a:cubicBezTo>
                  <a:cubicBezTo>
                    <a:pt x="909" y="76"/>
                    <a:pt x="693" y="63"/>
                    <a:pt x="477" y="12"/>
                  </a:cubicBezTo>
                  <a:cubicBezTo>
                    <a:pt x="393" y="12"/>
                    <a:pt x="322"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5"/>
            <p:cNvSpPr/>
            <p:nvPr/>
          </p:nvSpPr>
          <p:spPr>
            <a:xfrm>
              <a:off x="5514075" y="3433300"/>
              <a:ext cx="65200" cy="20550"/>
            </a:xfrm>
            <a:custGeom>
              <a:avLst/>
              <a:gdLst/>
              <a:ahLst/>
              <a:cxnLst/>
              <a:rect l="l" t="t" r="r" b="b"/>
              <a:pathLst>
                <a:path w="2608" h="822" extrusionOk="0">
                  <a:moveTo>
                    <a:pt x="2548" y="0"/>
                  </a:moveTo>
                  <a:cubicBezTo>
                    <a:pt x="2388" y="43"/>
                    <a:pt x="2225" y="55"/>
                    <a:pt x="2060" y="55"/>
                  </a:cubicBezTo>
                  <a:cubicBezTo>
                    <a:pt x="1840" y="55"/>
                    <a:pt x="1618" y="34"/>
                    <a:pt x="1400" y="34"/>
                  </a:cubicBezTo>
                  <a:cubicBezTo>
                    <a:pt x="1281" y="34"/>
                    <a:pt x="1164" y="40"/>
                    <a:pt x="1048" y="60"/>
                  </a:cubicBezTo>
                  <a:cubicBezTo>
                    <a:pt x="989" y="179"/>
                    <a:pt x="881" y="179"/>
                    <a:pt x="774" y="179"/>
                  </a:cubicBezTo>
                  <a:cubicBezTo>
                    <a:pt x="715" y="226"/>
                    <a:pt x="655" y="250"/>
                    <a:pt x="596" y="286"/>
                  </a:cubicBezTo>
                  <a:cubicBezTo>
                    <a:pt x="417" y="417"/>
                    <a:pt x="167" y="417"/>
                    <a:pt x="0" y="595"/>
                  </a:cubicBezTo>
                  <a:cubicBezTo>
                    <a:pt x="60" y="726"/>
                    <a:pt x="179" y="786"/>
                    <a:pt x="334" y="822"/>
                  </a:cubicBezTo>
                  <a:cubicBezTo>
                    <a:pt x="655" y="786"/>
                    <a:pt x="965" y="655"/>
                    <a:pt x="1262" y="536"/>
                  </a:cubicBezTo>
                  <a:cubicBezTo>
                    <a:pt x="1313" y="384"/>
                    <a:pt x="1390" y="342"/>
                    <a:pt x="1475" y="342"/>
                  </a:cubicBezTo>
                  <a:cubicBezTo>
                    <a:pt x="1582" y="342"/>
                    <a:pt x="1703" y="407"/>
                    <a:pt x="1807" y="407"/>
                  </a:cubicBezTo>
                  <a:cubicBezTo>
                    <a:pt x="1816" y="407"/>
                    <a:pt x="1825" y="406"/>
                    <a:pt x="1834" y="405"/>
                  </a:cubicBezTo>
                  <a:cubicBezTo>
                    <a:pt x="2096" y="357"/>
                    <a:pt x="2393" y="405"/>
                    <a:pt x="2608" y="179"/>
                  </a:cubicBezTo>
                  <a:cubicBezTo>
                    <a:pt x="2596" y="119"/>
                    <a:pt x="2548" y="0"/>
                    <a:pt x="2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5"/>
            <p:cNvSpPr/>
            <p:nvPr/>
          </p:nvSpPr>
          <p:spPr>
            <a:xfrm>
              <a:off x="6177250" y="3292100"/>
              <a:ext cx="38725" cy="22375"/>
            </a:xfrm>
            <a:custGeom>
              <a:avLst/>
              <a:gdLst/>
              <a:ahLst/>
              <a:cxnLst/>
              <a:rect l="l" t="t" r="r" b="b"/>
              <a:pathLst>
                <a:path w="1549" h="895" extrusionOk="0">
                  <a:moveTo>
                    <a:pt x="810" y="0"/>
                  </a:moveTo>
                  <a:cubicBezTo>
                    <a:pt x="706" y="0"/>
                    <a:pt x="599" y="59"/>
                    <a:pt x="489" y="207"/>
                  </a:cubicBezTo>
                  <a:cubicBezTo>
                    <a:pt x="512" y="564"/>
                    <a:pt x="310" y="683"/>
                    <a:pt x="0" y="695"/>
                  </a:cubicBezTo>
                  <a:cubicBezTo>
                    <a:pt x="12" y="743"/>
                    <a:pt x="36" y="778"/>
                    <a:pt x="119" y="802"/>
                  </a:cubicBezTo>
                  <a:cubicBezTo>
                    <a:pt x="131" y="786"/>
                    <a:pt x="144" y="777"/>
                    <a:pt x="158" y="777"/>
                  </a:cubicBezTo>
                  <a:cubicBezTo>
                    <a:pt x="174" y="777"/>
                    <a:pt x="190" y="789"/>
                    <a:pt x="203" y="814"/>
                  </a:cubicBezTo>
                  <a:cubicBezTo>
                    <a:pt x="286" y="880"/>
                    <a:pt x="372" y="895"/>
                    <a:pt x="460" y="895"/>
                  </a:cubicBezTo>
                  <a:cubicBezTo>
                    <a:pt x="533" y="895"/>
                    <a:pt x="608" y="884"/>
                    <a:pt x="682" y="884"/>
                  </a:cubicBezTo>
                  <a:cubicBezTo>
                    <a:pt x="697" y="884"/>
                    <a:pt x="712" y="885"/>
                    <a:pt x="727" y="886"/>
                  </a:cubicBezTo>
                  <a:cubicBezTo>
                    <a:pt x="796" y="886"/>
                    <a:pt x="865" y="889"/>
                    <a:pt x="932" y="889"/>
                  </a:cubicBezTo>
                  <a:cubicBezTo>
                    <a:pt x="1109" y="889"/>
                    <a:pt x="1276" y="864"/>
                    <a:pt x="1405" y="683"/>
                  </a:cubicBezTo>
                  <a:cubicBezTo>
                    <a:pt x="1489" y="588"/>
                    <a:pt x="1548" y="505"/>
                    <a:pt x="1501" y="386"/>
                  </a:cubicBezTo>
                  <a:cubicBezTo>
                    <a:pt x="1370" y="362"/>
                    <a:pt x="1262" y="338"/>
                    <a:pt x="1203" y="219"/>
                  </a:cubicBezTo>
                  <a:cubicBezTo>
                    <a:pt x="1070" y="93"/>
                    <a:pt x="942"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5"/>
            <p:cNvSpPr/>
            <p:nvPr/>
          </p:nvSpPr>
          <p:spPr>
            <a:xfrm>
              <a:off x="5628075" y="3343775"/>
              <a:ext cx="72050" cy="10250"/>
            </a:xfrm>
            <a:custGeom>
              <a:avLst/>
              <a:gdLst/>
              <a:ahLst/>
              <a:cxnLst/>
              <a:rect l="l" t="t" r="r" b="b"/>
              <a:pathLst>
                <a:path w="2882" h="410" extrusionOk="0">
                  <a:moveTo>
                    <a:pt x="580" y="0"/>
                  </a:moveTo>
                  <a:cubicBezTo>
                    <a:pt x="384" y="0"/>
                    <a:pt x="187" y="34"/>
                    <a:pt x="0" y="140"/>
                  </a:cubicBezTo>
                  <a:cubicBezTo>
                    <a:pt x="203" y="200"/>
                    <a:pt x="453" y="104"/>
                    <a:pt x="620" y="307"/>
                  </a:cubicBezTo>
                  <a:cubicBezTo>
                    <a:pt x="829" y="341"/>
                    <a:pt x="1035" y="351"/>
                    <a:pt x="1239" y="351"/>
                  </a:cubicBezTo>
                  <a:cubicBezTo>
                    <a:pt x="1507" y="351"/>
                    <a:pt x="1772" y="334"/>
                    <a:pt x="2038" y="334"/>
                  </a:cubicBezTo>
                  <a:cubicBezTo>
                    <a:pt x="2136" y="334"/>
                    <a:pt x="2235" y="336"/>
                    <a:pt x="2334" y="343"/>
                  </a:cubicBezTo>
                  <a:cubicBezTo>
                    <a:pt x="2437" y="361"/>
                    <a:pt x="2546" y="410"/>
                    <a:pt x="2644" y="410"/>
                  </a:cubicBezTo>
                  <a:cubicBezTo>
                    <a:pt x="2739" y="410"/>
                    <a:pt x="2823" y="364"/>
                    <a:pt x="2882" y="200"/>
                  </a:cubicBezTo>
                  <a:cubicBezTo>
                    <a:pt x="2298" y="128"/>
                    <a:pt x="1703" y="164"/>
                    <a:pt x="1108" y="57"/>
                  </a:cubicBezTo>
                  <a:cubicBezTo>
                    <a:pt x="937" y="28"/>
                    <a:pt x="759" y="0"/>
                    <a:pt x="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5"/>
            <p:cNvSpPr/>
            <p:nvPr/>
          </p:nvSpPr>
          <p:spPr>
            <a:xfrm>
              <a:off x="5544725" y="3400525"/>
              <a:ext cx="47650" cy="13875"/>
            </a:xfrm>
            <a:custGeom>
              <a:avLst/>
              <a:gdLst/>
              <a:ahLst/>
              <a:cxnLst/>
              <a:rect l="l" t="t" r="r" b="b"/>
              <a:pathLst>
                <a:path w="1906" h="555" extrusionOk="0">
                  <a:moveTo>
                    <a:pt x="1478" y="1"/>
                  </a:moveTo>
                  <a:cubicBezTo>
                    <a:pt x="1400" y="1"/>
                    <a:pt x="1325" y="14"/>
                    <a:pt x="1251" y="61"/>
                  </a:cubicBezTo>
                  <a:cubicBezTo>
                    <a:pt x="1221" y="67"/>
                    <a:pt x="1194" y="70"/>
                    <a:pt x="1169" y="70"/>
                  </a:cubicBezTo>
                  <a:cubicBezTo>
                    <a:pt x="1144" y="70"/>
                    <a:pt x="1120" y="67"/>
                    <a:pt x="1096" y="61"/>
                  </a:cubicBezTo>
                  <a:cubicBezTo>
                    <a:pt x="1096" y="49"/>
                    <a:pt x="1084" y="49"/>
                    <a:pt x="1048" y="25"/>
                  </a:cubicBezTo>
                  <a:cubicBezTo>
                    <a:pt x="1039" y="22"/>
                    <a:pt x="1031" y="21"/>
                    <a:pt x="1022" y="21"/>
                  </a:cubicBezTo>
                  <a:cubicBezTo>
                    <a:pt x="996" y="21"/>
                    <a:pt x="971" y="34"/>
                    <a:pt x="953" y="61"/>
                  </a:cubicBezTo>
                  <a:cubicBezTo>
                    <a:pt x="929" y="67"/>
                    <a:pt x="906" y="70"/>
                    <a:pt x="882" y="70"/>
                  </a:cubicBezTo>
                  <a:cubicBezTo>
                    <a:pt x="858" y="70"/>
                    <a:pt x="834" y="67"/>
                    <a:pt x="810" y="61"/>
                  </a:cubicBezTo>
                  <a:cubicBezTo>
                    <a:pt x="596" y="192"/>
                    <a:pt x="322" y="168"/>
                    <a:pt x="84" y="216"/>
                  </a:cubicBezTo>
                  <a:cubicBezTo>
                    <a:pt x="13" y="287"/>
                    <a:pt x="1" y="394"/>
                    <a:pt x="72" y="513"/>
                  </a:cubicBezTo>
                  <a:cubicBezTo>
                    <a:pt x="103" y="537"/>
                    <a:pt x="139" y="555"/>
                    <a:pt x="180" y="555"/>
                  </a:cubicBezTo>
                  <a:cubicBezTo>
                    <a:pt x="202" y="555"/>
                    <a:pt x="226" y="550"/>
                    <a:pt x="251" y="537"/>
                  </a:cubicBezTo>
                  <a:cubicBezTo>
                    <a:pt x="775" y="478"/>
                    <a:pt x="1310" y="418"/>
                    <a:pt x="1822" y="359"/>
                  </a:cubicBezTo>
                  <a:cubicBezTo>
                    <a:pt x="1906" y="180"/>
                    <a:pt x="1798" y="97"/>
                    <a:pt x="1668" y="13"/>
                  </a:cubicBezTo>
                  <a:cubicBezTo>
                    <a:pt x="1601" y="8"/>
                    <a:pt x="1538" y="1"/>
                    <a:pt x="1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5"/>
            <p:cNvSpPr/>
            <p:nvPr/>
          </p:nvSpPr>
          <p:spPr>
            <a:xfrm>
              <a:off x="5964725" y="3415650"/>
              <a:ext cx="42875" cy="13225"/>
            </a:xfrm>
            <a:custGeom>
              <a:avLst/>
              <a:gdLst/>
              <a:ahLst/>
              <a:cxnLst/>
              <a:rect l="l" t="t" r="r" b="b"/>
              <a:pathLst>
                <a:path w="1715" h="529" extrusionOk="0">
                  <a:moveTo>
                    <a:pt x="862" y="1"/>
                  </a:moveTo>
                  <a:cubicBezTo>
                    <a:pt x="842" y="1"/>
                    <a:pt x="821" y="6"/>
                    <a:pt x="798" y="16"/>
                  </a:cubicBezTo>
                  <a:cubicBezTo>
                    <a:pt x="715" y="39"/>
                    <a:pt x="608" y="39"/>
                    <a:pt x="524" y="51"/>
                  </a:cubicBezTo>
                  <a:cubicBezTo>
                    <a:pt x="358" y="111"/>
                    <a:pt x="167" y="63"/>
                    <a:pt x="24" y="206"/>
                  </a:cubicBezTo>
                  <a:cubicBezTo>
                    <a:pt x="0" y="301"/>
                    <a:pt x="0" y="408"/>
                    <a:pt x="72" y="504"/>
                  </a:cubicBezTo>
                  <a:cubicBezTo>
                    <a:pt x="108" y="519"/>
                    <a:pt x="149" y="528"/>
                    <a:pt x="193" y="528"/>
                  </a:cubicBezTo>
                  <a:cubicBezTo>
                    <a:pt x="249" y="528"/>
                    <a:pt x="309" y="513"/>
                    <a:pt x="369" y="480"/>
                  </a:cubicBezTo>
                  <a:cubicBezTo>
                    <a:pt x="703" y="468"/>
                    <a:pt x="1036" y="456"/>
                    <a:pt x="1370" y="444"/>
                  </a:cubicBezTo>
                  <a:lnTo>
                    <a:pt x="1667" y="147"/>
                  </a:lnTo>
                  <a:cubicBezTo>
                    <a:pt x="1715" y="99"/>
                    <a:pt x="1691" y="51"/>
                    <a:pt x="1632" y="51"/>
                  </a:cubicBezTo>
                  <a:cubicBezTo>
                    <a:pt x="1620" y="57"/>
                    <a:pt x="1602" y="60"/>
                    <a:pt x="1584" y="60"/>
                  </a:cubicBezTo>
                  <a:cubicBezTo>
                    <a:pt x="1566" y="60"/>
                    <a:pt x="1548" y="57"/>
                    <a:pt x="1536" y="51"/>
                  </a:cubicBezTo>
                  <a:cubicBezTo>
                    <a:pt x="1536" y="63"/>
                    <a:pt x="1501" y="63"/>
                    <a:pt x="1477" y="87"/>
                  </a:cubicBezTo>
                  <a:cubicBezTo>
                    <a:pt x="1468" y="90"/>
                    <a:pt x="1458" y="91"/>
                    <a:pt x="1448" y="91"/>
                  </a:cubicBezTo>
                  <a:cubicBezTo>
                    <a:pt x="1419" y="91"/>
                    <a:pt x="1387" y="78"/>
                    <a:pt x="1370" y="51"/>
                  </a:cubicBezTo>
                  <a:cubicBezTo>
                    <a:pt x="1350" y="26"/>
                    <a:pt x="1324" y="14"/>
                    <a:pt x="1299" y="14"/>
                  </a:cubicBezTo>
                  <a:cubicBezTo>
                    <a:pt x="1277" y="14"/>
                    <a:pt x="1255" y="23"/>
                    <a:pt x="1239" y="39"/>
                  </a:cubicBezTo>
                  <a:cubicBezTo>
                    <a:pt x="1205" y="48"/>
                    <a:pt x="1171" y="56"/>
                    <a:pt x="1138" y="56"/>
                  </a:cubicBezTo>
                  <a:cubicBezTo>
                    <a:pt x="1124" y="56"/>
                    <a:pt x="1110" y="55"/>
                    <a:pt x="1096" y="51"/>
                  </a:cubicBezTo>
                  <a:cubicBezTo>
                    <a:pt x="1078" y="75"/>
                    <a:pt x="1054" y="87"/>
                    <a:pt x="1027" y="87"/>
                  </a:cubicBezTo>
                  <a:cubicBezTo>
                    <a:pt x="1000" y="87"/>
                    <a:pt x="971" y="75"/>
                    <a:pt x="941" y="51"/>
                  </a:cubicBezTo>
                  <a:cubicBezTo>
                    <a:pt x="919" y="15"/>
                    <a:pt x="893" y="1"/>
                    <a:pt x="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5"/>
            <p:cNvSpPr/>
            <p:nvPr/>
          </p:nvSpPr>
          <p:spPr>
            <a:xfrm>
              <a:off x="5543250" y="3322300"/>
              <a:ext cx="73525" cy="8250"/>
            </a:xfrm>
            <a:custGeom>
              <a:avLst/>
              <a:gdLst/>
              <a:ahLst/>
              <a:cxnLst/>
              <a:rect l="l" t="t" r="r" b="b"/>
              <a:pathLst>
                <a:path w="2941" h="330" extrusionOk="0">
                  <a:moveTo>
                    <a:pt x="670" y="1"/>
                  </a:moveTo>
                  <a:cubicBezTo>
                    <a:pt x="442" y="1"/>
                    <a:pt x="215" y="31"/>
                    <a:pt x="0" y="142"/>
                  </a:cubicBezTo>
                  <a:cubicBezTo>
                    <a:pt x="69" y="234"/>
                    <a:pt x="149" y="254"/>
                    <a:pt x="233" y="254"/>
                  </a:cubicBezTo>
                  <a:cubicBezTo>
                    <a:pt x="298" y="254"/>
                    <a:pt x="365" y="242"/>
                    <a:pt x="432" y="242"/>
                  </a:cubicBezTo>
                  <a:cubicBezTo>
                    <a:pt x="459" y="242"/>
                    <a:pt x="486" y="244"/>
                    <a:pt x="512" y="249"/>
                  </a:cubicBezTo>
                  <a:cubicBezTo>
                    <a:pt x="547" y="252"/>
                    <a:pt x="582" y="254"/>
                    <a:pt x="617" y="254"/>
                  </a:cubicBezTo>
                  <a:cubicBezTo>
                    <a:pt x="722" y="254"/>
                    <a:pt x="828" y="243"/>
                    <a:pt x="934" y="243"/>
                  </a:cubicBezTo>
                  <a:cubicBezTo>
                    <a:pt x="1048" y="243"/>
                    <a:pt x="1162" y="255"/>
                    <a:pt x="1274" y="309"/>
                  </a:cubicBezTo>
                  <a:cubicBezTo>
                    <a:pt x="1472" y="321"/>
                    <a:pt x="1670" y="329"/>
                    <a:pt x="1868" y="329"/>
                  </a:cubicBezTo>
                  <a:cubicBezTo>
                    <a:pt x="2228" y="329"/>
                    <a:pt x="2587" y="302"/>
                    <a:pt x="2941" y="225"/>
                  </a:cubicBezTo>
                  <a:cubicBezTo>
                    <a:pt x="2405" y="201"/>
                    <a:pt x="1905" y="82"/>
                    <a:pt x="1381" y="47"/>
                  </a:cubicBezTo>
                  <a:cubicBezTo>
                    <a:pt x="1150" y="35"/>
                    <a:pt x="909"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5"/>
            <p:cNvSpPr/>
            <p:nvPr/>
          </p:nvSpPr>
          <p:spPr>
            <a:xfrm>
              <a:off x="5686700" y="3347300"/>
              <a:ext cx="52425" cy="8375"/>
            </a:xfrm>
            <a:custGeom>
              <a:avLst/>
              <a:gdLst/>
              <a:ahLst/>
              <a:cxnLst/>
              <a:rect l="l" t="t" r="r" b="b"/>
              <a:pathLst>
                <a:path w="2097" h="335" extrusionOk="0">
                  <a:moveTo>
                    <a:pt x="1502" y="1"/>
                  </a:moveTo>
                  <a:cubicBezTo>
                    <a:pt x="1187" y="1"/>
                    <a:pt x="873" y="31"/>
                    <a:pt x="549" y="47"/>
                  </a:cubicBezTo>
                  <a:cubicBezTo>
                    <a:pt x="475" y="158"/>
                    <a:pt x="378" y="179"/>
                    <a:pt x="278" y="179"/>
                  </a:cubicBezTo>
                  <a:cubicBezTo>
                    <a:pt x="214" y="179"/>
                    <a:pt x="148" y="171"/>
                    <a:pt x="85" y="171"/>
                  </a:cubicBezTo>
                  <a:cubicBezTo>
                    <a:pt x="56" y="171"/>
                    <a:pt x="28" y="172"/>
                    <a:pt x="1" y="178"/>
                  </a:cubicBezTo>
                  <a:cubicBezTo>
                    <a:pt x="107" y="306"/>
                    <a:pt x="237" y="334"/>
                    <a:pt x="370" y="334"/>
                  </a:cubicBezTo>
                  <a:cubicBezTo>
                    <a:pt x="446" y="334"/>
                    <a:pt x="522" y="325"/>
                    <a:pt x="596" y="321"/>
                  </a:cubicBezTo>
                  <a:cubicBezTo>
                    <a:pt x="1072" y="321"/>
                    <a:pt x="1537" y="297"/>
                    <a:pt x="2013" y="297"/>
                  </a:cubicBezTo>
                  <a:cubicBezTo>
                    <a:pt x="2096" y="214"/>
                    <a:pt x="2096" y="118"/>
                    <a:pt x="2013" y="35"/>
                  </a:cubicBezTo>
                  <a:cubicBezTo>
                    <a:pt x="1842" y="10"/>
                    <a:pt x="1672" y="1"/>
                    <a:pt x="15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5"/>
            <p:cNvSpPr/>
            <p:nvPr/>
          </p:nvSpPr>
          <p:spPr>
            <a:xfrm>
              <a:off x="5487275" y="3369000"/>
              <a:ext cx="61950" cy="8400"/>
            </a:xfrm>
            <a:custGeom>
              <a:avLst/>
              <a:gdLst/>
              <a:ahLst/>
              <a:cxnLst/>
              <a:rect l="l" t="t" r="r" b="b"/>
              <a:pathLst>
                <a:path w="2478" h="336" extrusionOk="0">
                  <a:moveTo>
                    <a:pt x="108" y="0"/>
                  </a:moveTo>
                  <a:lnTo>
                    <a:pt x="108" y="0"/>
                  </a:lnTo>
                  <a:cubicBezTo>
                    <a:pt x="1" y="286"/>
                    <a:pt x="298" y="191"/>
                    <a:pt x="370" y="298"/>
                  </a:cubicBezTo>
                  <a:cubicBezTo>
                    <a:pt x="782" y="312"/>
                    <a:pt x="1190" y="336"/>
                    <a:pt x="1596" y="336"/>
                  </a:cubicBezTo>
                  <a:cubicBezTo>
                    <a:pt x="1859" y="336"/>
                    <a:pt x="2120" y="326"/>
                    <a:pt x="2382" y="298"/>
                  </a:cubicBezTo>
                  <a:cubicBezTo>
                    <a:pt x="2477" y="203"/>
                    <a:pt x="2477" y="131"/>
                    <a:pt x="2382" y="24"/>
                  </a:cubicBezTo>
                  <a:cubicBezTo>
                    <a:pt x="1919" y="39"/>
                    <a:pt x="1459" y="93"/>
                    <a:pt x="999" y="93"/>
                  </a:cubicBezTo>
                  <a:cubicBezTo>
                    <a:pt x="703" y="93"/>
                    <a:pt x="406" y="7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5"/>
            <p:cNvSpPr/>
            <p:nvPr/>
          </p:nvSpPr>
          <p:spPr>
            <a:xfrm>
              <a:off x="6076350" y="3318000"/>
              <a:ext cx="44675" cy="10350"/>
            </a:xfrm>
            <a:custGeom>
              <a:avLst/>
              <a:gdLst/>
              <a:ahLst/>
              <a:cxnLst/>
              <a:rect l="l" t="t" r="r" b="b"/>
              <a:pathLst>
                <a:path w="1787" h="414" extrusionOk="0">
                  <a:moveTo>
                    <a:pt x="521" y="1"/>
                  </a:moveTo>
                  <a:cubicBezTo>
                    <a:pt x="361" y="1"/>
                    <a:pt x="202" y="19"/>
                    <a:pt x="48" y="64"/>
                  </a:cubicBezTo>
                  <a:cubicBezTo>
                    <a:pt x="0" y="219"/>
                    <a:pt x="72" y="302"/>
                    <a:pt x="203" y="338"/>
                  </a:cubicBezTo>
                  <a:cubicBezTo>
                    <a:pt x="380" y="394"/>
                    <a:pt x="554" y="413"/>
                    <a:pt x="727" y="413"/>
                  </a:cubicBezTo>
                  <a:cubicBezTo>
                    <a:pt x="995" y="413"/>
                    <a:pt x="1261" y="367"/>
                    <a:pt x="1536" y="338"/>
                  </a:cubicBezTo>
                  <a:cubicBezTo>
                    <a:pt x="1715" y="326"/>
                    <a:pt x="1774" y="219"/>
                    <a:pt x="1786" y="64"/>
                  </a:cubicBezTo>
                  <a:lnTo>
                    <a:pt x="1786" y="64"/>
                  </a:lnTo>
                  <a:cubicBezTo>
                    <a:pt x="1687" y="102"/>
                    <a:pt x="1593" y="130"/>
                    <a:pt x="1489" y="130"/>
                  </a:cubicBezTo>
                  <a:cubicBezTo>
                    <a:pt x="1429" y="130"/>
                    <a:pt x="1367" y="121"/>
                    <a:pt x="1298" y="100"/>
                  </a:cubicBezTo>
                  <a:cubicBezTo>
                    <a:pt x="1047" y="48"/>
                    <a:pt x="783"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5"/>
            <p:cNvSpPr/>
            <p:nvPr/>
          </p:nvSpPr>
          <p:spPr>
            <a:xfrm>
              <a:off x="5807250" y="3390425"/>
              <a:ext cx="50350" cy="13500"/>
            </a:xfrm>
            <a:custGeom>
              <a:avLst/>
              <a:gdLst/>
              <a:ahLst/>
              <a:cxnLst/>
              <a:rect l="l" t="t" r="r" b="b"/>
              <a:pathLst>
                <a:path w="2014" h="540" extrusionOk="0">
                  <a:moveTo>
                    <a:pt x="1073" y="1"/>
                  </a:moveTo>
                  <a:cubicBezTo>
                    <a:pt x="1013" y="48"/>
                    <a:pt x="942" y="108"/>
                    <a:pt x="882" y="155"/>
                  </a:cubicBezTo>
                  <a:lnTo>
                    <a:pt x="834" y="215"/>
                  </a:lnTo>
                  <a:lnTo>
                    <a:pt x="787" y="155"/>
                  </a:lnTo>
                  <a:lnTo>
                    <a:pt x="775" y="155"/>
                  </a:lnTo>
                  <a:cubicBezTo>
                    <a:pt x="656" y="48"/>
                    <a:pt x="465" y="155"/>
                    <a:pt x="346" y="24"/>
                  </a:cubicBezTo>
                  <a:cubicBezTo>
                    <a:pt x="287" y="84"/>
                    <a:pt x="239" y="120"/>
                    <a:pt x="180" y="167"/>
                  </a:cubicBezTo>
                  <a:cubicBezTo>
                    <a:pt x="120" y="239"/>
                    <a:pt x="13" y="274"/>
                    <a:pt x="1" y="382"/>
                  </a:cubicBezTo>
                  <a:cubicBezTo>
                    <a:pt x="13" y="453"/>
                    <a:pt x="49" y="501"/>
                    <a:pt x="108" y="524"/>
                  </a:cubicBezTo>
                  <a:cubicBezTo>
                    <a:pt x="174" y="530"/>
                    <a:pt x="236" y="539"/>
                    <a:pt x="297" y="539"/>
                  </a:cubicBezTo>
                  <a:cubicBezTo>
                    <a:pt x="358" y="539"/>
                    <a:pt x="418" y="530"/>
                    <a:pt x="477" y="501"/>
                  </a:cubicBezTo>
                  <a:lnTo>
                    <a:pt x="787" y="501"/>
                  </a:lnTo>
                  <a:cubicBezTo>
                    <a:pt x="806" y="511"/>
                    <a:pt x="824" y="516"/>
                    <a:pt x="841" y="516"/>
                  </a:cubicBezTo>
                  <a:cubicBezTo>
                    <a:pt x="864" y="516"/>
                    <a:pt x="885" y="505"/>
                    <a:pt x="906" y="477"/>
                  </a:cubicBezTo>
                  <a:lnTo>
                    <a:pt x="1489" y="441"/>
                  </a:lnTo>
                  <a:cubicBezTo>
                    <a:pt x="1489" y="441"/>
                    <a:pt x="1501" y="417"/>
                    <a:pt x="1537" y="405"/>
                  </a:cubicBezTo>
                  <a:cubicBezTo>
                    <a:pt x="1542" y="403"/>
                    <a:pt x="1549" y="401"/>
                    <a:pt x="1555" y="401"/>
                  </a:cubicBezTo>
                  <a:cubicBezTo>
                    <a:pt x="1577" y="401"/>
                    <a:pt x="1602" y="417"/>
                    <a:pt x="1620" y="453"/>
                  </a:cubicBezTo>
                  <a:lnTo>
                    <a:pt x="1918" y="453"/>
                  </a:lnTo>
                  <a:cubicBezTo>
                    <a:pt x="2013" y="286"/>
                    <a:pt x="1858" y="239"/>
                    <a:pt x="1787" y="155"/>
                  </a:cubicBezTo>
                  <a:lnTo>
                    <a:pt x="1775" y="143"/>
                  </a:lnTo>
                  <a:cubicBezTo>
                    <a:pt x="1727" y="114"/>
                    <a:pt x="1677" y="99"/>
                    <a:pt x="1628" y="99"/>
                  </a:cubicBezTo>
                  <a:cubicBezTo>
                    <a:pt x="1579" y="99"/>
                    <a:pt x="1531" y="114"/>
                    <a:pt x="1489" y="143"/>
                  </a:cubicBezTo>
                  <a:lnTo>
                    <a:pt x="1334" y="143"/>
                  </a:lnTo>
                  <a:cubicBezTo>
                    <a:pt x="1263" y="60"/>
                    <a:pt x="1132" y="108"/>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5"/>
            <p:cNvSpPr/>
            <p:nvPr/>
          </p:nvSpPr>
          <p:spPr>
            <a:xfrm>
              <a:off x="5653975" y="3395775"/>
              <a:ext cx="47500" cy="9350"/>
            </a:xfrm>
            <a:custGeom>
              <a:avLst/>
              <a:gdLst/>
              <a:ahLst/>
              <a:cxnLst/>
              <a:rect l="l" t="t" r="r" b="b"/>
              <a:pathLst>
                <a:path w="1900" h="374" extrusionOk="0">
                  <a:moveTo>
                    <a:pt x="0" y="1"/>
                  </a:moveTo>
                  <a:cubicBezTo>
                    <a:pt x="547" y="325"/>
                    <a:pt x="637" y="373"/>
                    <a:pt x="1412" y="373"/>
                  </a:cubicBezTo>
                  <a:cubicBezTo>
                    <a:pt x="1549" y="373"/>
                    <a:pt x="1707" y="372"/>
                    <a:pt x="1893" y="370"/>
                  </a:cubicBezTo>
                  <a:cubicBezTo>
                    <a:pt x="1899" y="197"/>
                    <a:pt x="1813" y="177"/>
                    <a:pt x="1715" y="177"/>
                  </a:cubicBezTo>
                  <a:cubicBezTo>
                    <a:pt x="1683" y="177"/>
                    <a:pt x="1651" y="179"/>
                    <a:pt x="1620" y="179"/>
                  </a:cubicBezTo>
                  <a:cubicBezTo>
                    <a:pt x="1553" y="179"/>
                    <a:pt x="1493" y="169"/>
                    <a:pt x="1465" y="108"/>
                  </a:cubicBezTo>
                  <a:cubicBezTo>
                    <a:pt x="1417" y="84"/>
                    <a:pt x="1369" y="84"/>
                    <a:pt x="1322" y="84"/>
                  </a:cubicBezTo>
                  <a:cubicBezTo>
                    <a:pt x="1176" y="40"/>
                    <a:pt x="1029" y="28"/>
                    <a:pt x="881" y="28"/>
                  </a:cubicBezTo>
                  <a:cubicBezTo>
                    <a:pt x="722" y="28"/>
                    <a:pt x="561" y="41"/>
                    <a:pt x="399" y="41"/>
                  </a:cubicBezTo>
                  <a:cubicBezTo>
                    <a:pt x="267" y="41"/>
                    <a:pt x="134" y="3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5"/>
            <p:cNvSpPr/>
            <p:nvPr/>
          </p:nvSpPr>
          <p:spPr>
            <a:xfrm>
              <a:off x="6004000" y="3373175"/>
              <a:ext cx="51225" cy="8050"/>
            </a:xfrm>
            <a:custGeom>
              <a:avLst/>
              <a:gdLst/>
              <a:ahLst/>
              <a:cxnLst/>
              <a:rect l="l" t="t" r="r" b="b"/>
              <a:pathLst>
                <a:path w="2049" h="322" extrusionOk="0">
                  <a:moveTo>
                    <a:pt x="382" y="0"/>
                  </a:moveTo>
                  <a:cubicBezTo>
                    <a:pt x="322" y="119"/>
                    <a:pt x="1" y="274"/>
                    <a:pt x="418" y="322"/>
                  </a:cubicBezTo>
                  <a:cubicBezTo>
                    <a:pt x="942" y="310"/>
                    <a:pt x="1454" y="310"/>
                    <a:pt x="1954" y="298"/>
                  </a:cubicBezTo>
                  <a:cubicBezTo>
                    <a:pt x="2025" y="202"/>
                    <a:pt x="2049" y="95"/>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5"/>
            <p:cNvSpPr/>
            <p:nvPr/>
          </p:nvSpPr>
          <p:spPr>
            <a:xfrm>
              <a:off x="5499475" y="3316025"/>
              <a:ext cx="42300" cy="17950"/>
            </a:xfrm>
            <a:custGeom>
              <a:avLst/>
              <a:gdLst/>
              <a:ahLst/>
              <a:cxnLst/>
              <a:rect l="l" t="t" r="r" b="b"/>
              <a:pathLst>
                <a:path w="1692" h="718" extrusionOk="0">
                  <a:moveTo>
                    <a:pt x="334" y="0"/>
                  </a:moveTo>
                  <a:lnTo>
                    <a:pt x="334" y="0"/>
                  </a:lnTo>
                  <a:cubicBezTo>
                    <a:pt x="1" y="179"/>
                    <a:pt x="144" y="452"/>
                    <a:pt x="168" y="703"/>
                  </a:cubicBezTo>
                  <a:cubicBezTo>
                    <a:pt x="358" y="707"/>
                    <a:pt x="546" y="717"/>
                    <a:pt x="733" y="717"/>
                  </a:cubicBezTo>
                  <a:cubicBezTo>
                    <a:pt x="1027" y="717"/>
                    <a:pt x="1317" y="692"/>
                    <a:pt x="1608" y="583"/>
                  </a:cubicBezTo>
                  <a:cubicBezTo>
                    <a:pt x="1692" y="536"/>
                    <a:pt x="1692" y="488"/>
                    <a:pt x="1620" y="452"/>
                  </a:cubicBezTo>
                  <a:cubicBezTo>
                    <a:pt x="1299" y="429"/>
                    <a:pt x="977" y="417"/>
                    <a:pt x="644" y="417"/>
                  </a:cubicBezTo>
                  <a:cubicBezTo>
                    <a:pt x="346" y="417"/>
                    <a:pt x="299" y="238"/>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5"/>
            <p:cNvSpPr/>
            <p:nvPr/>
          </p:nvSpPr>
          <p:spPr>
            <a:xfrm>
              <a:off x="5728075" y="3395225"/>
              <a:ext cx="37825" cy="11600"/>
            </a:xfrm>
            <a:custGeom>
              <a:avLst/>
              <a:gdLst/>
              <a:ahLst/>
              <a:cxnLst/>
              <a:rect l="l" t="t" r="r" b="b"/>
              <a:pathLst>
                <a:path w="1513" h="464" extrusionOk="0">
                  <a:moveTo>
                    <a:pt x="1320" y="0"/>
                  </a:moveTo>
                  <a:cubicBezTo>
                    <a:pt x="1302" y="0"/>
                    <a:pt x="1283" y="4"/>
                    <a:pt x="1263" y="11"/>
                  </a:cubicBezTo>
                  <a:cubicBezTo>
                    <a:pt x="1050" y="91"/>
                    <a:pt x="829" y="104"/>
                    <a:pt x="606" y="104"/>
                  </a:cubicBezTo>
                  <a:cubicBezTo>
                    <a:pt x="499" y="104"/>
                    <a:pt x="392" y="101"/>
                    <a:pt x="284" y="101"/>
                  </a:cubicBezTo>
                  <a:cubicBezTo>
                    <a:pt x="214" y="101"/>
                    <a:pt x="143" y="102"/>
                    <a:pt x="72" y="106"/>
                  </a:cubicBezTo>
                  <a:cubicBezTo>
                    <a:pt x="1" y="202"/>
                    <a:pt x="1" y="309"/>
                    <a:pt x="72" y="392"/>
                  </a:cubicBezTo>
                  <a:cubicBezTo>
                    <a:pt x="310" y="404"/>
                    <a:pt x="560" y="428"/>
                    <a:pt x="799" y="440"/>
                  </a:cubicBezTo>
                  <a:cubicBezTo>
                    <a:pt x="799" y="440"/>
                    <a:pt x="822" y="452"/>
                    <a:pt x="846" y="452"/>
                  </a:cubicBezTo>
                  <a:cubicBezTo>
                    <a:pt x="882" y="452"/>
                    <a:pt x="906" y="452"/>
                    <a:pt x="941" y="428"/>
                  </a:cubicBezTo>
                  <a:cubicBezTo>
                    <a:pt x="1132" y="344"/>
                    <a:pt x="1358" y="463"/>
                    <a:pt x="1513" y="273"/>
                  </a:cubicBezTo>
                  <a:lnTo>
                    <a:pt x="1489" y="202"/>
                  </a:lnTo>
                  <a:lnTo>
                    <a:pt x="1430" y="190"/>
                  </a:lnTo>
                  <a:lnTo>
                    <a:pt x="1477" y="154"/>
                  </a:lnTo>
                  <a:lnTo>
                    <a:pt x="1501" y="106"/>
                  </a:lnTo>
                  <a:cubicBezTo>
                    <a:pt x="1454" y="50"/>
                    <a:pt x="1392" y="0"/>
                    <a:pt x="1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5"/>
            <p:cNvSpPr/>
            <p:nvPr/>
          </p:nvSpPr>
          <p:spPr>
            <a:xfrm>
              <a:off x="5506325" y="3386475"/>
              <a:ext cx="42300" cy="7550"/>
            </a:xfrm>
            <a:custGeom>
              <a:avLst/>
              <a:gdLst/>
              <a:ahLst/>
              <a:cxnLst/>
              <a:rect l="l" t="t" r="r" b="b"/>
              <a:pathLst>
                <a:path w="1692" h="302" extrusionOk="0">
                  <a:moveTo>
                    <a:pt x="656" y="1"/>
                  </a:moveTo>
                  <a:cubicBezTo>
                    <a:pt x="506" y="1"/>
                    <a:pt x="356" y="9"/>
                    <a:pt x="203" y="28"/>
                  </a:cubicBezTo>
                  <a:cubicBezTo>
                    <a:pt x="84" y="87"/>
                    <a:pt x="1" y="147"/>
                    <a:pt x="60" y="301"/>
                  </a:cubicBezTo>
                  <a:lnTo>
                    <a:pt x="1691" y="301"/>
                  </a:lnTo>
                  <a:cubicBezTo>
                    <a:pt x="1513" y="182"/>
                    <a:pt x="1429" y="99"/>
                    <a:pt x="1334" y="40"/>
                  </a:cubicBezTo>
                  <a:cubicBezTo>
                    <a:pt x="1106" y="18"/>
                    <a:pt x="881" y="1"/>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5"/>
            <p:cNvSpPr/>
            <p:nvPr/>
          </p:nvSpPr>
          <p:spPr>
            <a:xfrm>
              <a:off x="5489075" y="3405725"/>
              <a:ext cx="44075" cy="10925"/>
            </a:xfrm>
            <a:custGeom>
              <a:avLst/>
              <a:gdLst/>
              <a:ahLst/>
              <a:cxnLst/>
              <a:rect l="l" t="t" r="r" b="b"/>
              <a:pathLst>
                <a:path w="1763" h="437" extrusionOk="0">
                  <a:moveTo>
                    <a:pt x="1393" y="1"/>
                  </a:moveTo>
                  <a:cubicBezTo>
                    <a:pt x="1313" y="1"/>
                    <a:pt x="1233" y="16"/>
                    <a:pt x="1155" y="43"/>
                  </a:cubicBezTo>
                  <a:cubicBezTo>
                    <a:pt x="869" y="151"/>
                    <a:pt x="584" y="127"/>
                    <a:pt x="298" y="139"/>
                  </a:cubicBezTo>
                  <a:cubicBezTo>
                    <a:pt x="226" y="246"/>
                    <a:pt x="84" y="186"/>
                    <a:pt x="0" y="282"/>
                  </a:cubicBezTo>
                  <a:cubicBezTo>
                    <a:pt x="0" y="329"/>
                    <a:pt x="24" y="389"/>
                    <a:pt x="24" y="436"/>
                  </a:cubicBezTo>
                  <a:cubicBezTo>
                    <a:pt x="393" y="436"/>
                    <a:pt x="774" y="424"/>
                    <a:pt x="1143" y="424"/>
                  </a:cubicBezTo>
                  <a:cubicBezTo>
                    <a:pt x="1238" y="341"/>
                    <a:pt x="1369" y="377"/>
                    <a:pt x="1477" y="329"/>
                  </a:cubicBezTo>
                  <a:cubicBezTo>
                    <a:pt x="1596" y="282"/>
                    <a:pt x="1715" y="258"/>
                    <a:pt x="1762" y="127"/>
                  </a:cubicBezTo>
                  <a:cubicBezTo>
                    <a:pt x="1645" y="39"/>
                    <a:pt x="1519" y="1"/>
                    <a:pt x="1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5"/>
            <p:cNvSpPr/>
            <p:nvPr/>
          </p:nvSpPr>
          <p:spPr>
            <a:xfrm>
              <a:off x="5975725" y="3280600"/>
              <a:ext cx="41400" cy="16975"/>
            </a:xfrm>
            <a:custGeom>
              <a:avLst/>
              <a:gdLst/>
              <a:ahLst/>
              <a:cxnLst/>
              <a:rect l="l" t="t" r="r" b="b"/>
              <a:pathLst>
                <a:path w="1656" h="679" extrusionOk="0">
                  <a:moveTo>
                    <a:pt x="1130" y="0"/>
                  </a:moveTo>
                  <a:cubicBezTo>
                    <a:pt x="1020" y="0"/>
                    <a:pt x="925" y="68"/>
                    <a:pt x="858" y="250"/>
                  </a:cubicBezTo>
                  <a:cubicBezTo>
                    <a:pt x="820" y="356"/>
                    <a:pt x="768" y="386"/>
                    <a:pt x="711" y="386"/>
                  </a:cubicBezTo>
                  <a:cubicBezTo>
                    <a:pt x="635" y="386"/>
                    <a:pt x="550" y="332"/>
                    <a:pt x="476" y="332"/>
                  </a:cubicBezTo>
                  <a:cubicBezTo>
                    <a:pt x="469" y="332"/>
                    <a:pt x="461" y="332"/>
                    <a:pt x="453" y="334"/>
                  </a:cubicBezTo>
                  <a:cubicBezTo>
                    <a:pt x="424" y="328"/>
                    <a:pt x="391" y="325"/>
                    <a:pt x="358" y="325"/>
                  </a:cubicBezTo>
                  <a:cubicBezTo>
                    <a:pt x="325" y="325"/>
                    <a:pt x="293" y="328"/>
                    <a:pt x="263" y="334"/>
                  </a:cubicBezTo>
                  <a:cubicBezTo>
                    <a:pt x="168" y="369"/>
                    <a:pt x="96" y="429"/>
                    <a:pt x="37" y="500"/>
                  </a:cubicBezTo>
                  <a:cubicBezTo>
                    <a:pt x="1" y="572"/>
                    <a:pt x="25" y="631"/>
                    <a:pt x="60" y="679"/>
                  </a:cubicBezTo>
                  <a:cubicBezTo>
                    <a:pt x="572" y="667"/>
                    <a:pt x="1096" y="667"/>
                    <a:pt x="1596" y="667"/>
                  </a:cubicBezTo>
                  <a:cubicBezTo>
                    <a:pt x="1608" y="631"/>
                    <a:pt x="1632" y="607"/>
                    <a:pt x="1656" y="572"/>
                  </a:cubicBezTo>
                  <a:cubicBezTo>
                    <a:pt x="1656" y="548"/>
                    <a:pt x="1656" y="512"/>
                    <a:pt x="1644" y="476"/>
                  </a:cubicBezTo>
                  <a:cubicBezTo>
                    <a:pt x="1632" y="345"/>
                    <a:pt x="1584" y="226"/>
                    <a:pt x="1477" y="143"/>
                  </a:cubicBezTo>
                  <a:cubicBezTo>
                    <a:pt x="1355" y="62"/>
                    <a:pt x="1236" y="0"/>
                    <a:pt x="1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5"/>
            <p:cNvSpPr/>
            <p:nvPr/>
          </p:nvSpPr>
          <p:spPr>
            <a:xfrm>
              <a:off x="5690875" y="3397100"/>
              <a:ext cx="39325" cy="10325"/>
            </a:xfrm>
            <a:custGeom>
              <a:avLst/>
              <a:gdLst/>
              <a:ahLst/>
              <a:cxnLst/>
              <a:rect l="l" t="t" r="r" b="b"/>
              <a:pathLst>
                <a:path w="1573" h="413" extrusionOk="0">
                  <a:moveTo>
                    <a:pt x="601" y="0"/>
                  </a:moveTo>
                  <a:cubicBezTo>
                    <a:pt x="397" y="0"/>
                    <a:pt x="196" y="13"/>
                    <a:pt x="1" y="55"/>
                  </a:cubicBezTo>
                  <a:cubicBezTo>
                    <a:pt x="84" y="234"/>
                    <a:pt x="322" y="150"/>
                    <a:pt x="429" y="317"/>
                  </a:cubicBezTo>
                  <a:lnTo>
                    <a:pt x="417" y="365"/>
                  </a:lnTo>
                  <a:cubicBezTo>
                    <a:pt x="461" y="397"/>
                    <a:pt x="505" y="413"/>
                    <a:pt x="550" y="413"/>
                  </a:cubicBezTo>
                  <a:cubicBezTo>
                    <a:pt x="602" y="413"/>
                    <a:pt x="657" y="391"/>
                    <a:pt x="715" y="353"/>
                  </a:cubicBezTo>
                  <a:cubicBezTo>
                    <a:pt x="863" y="325"/>
                    <a:pt x="1006" y="280"/>
                    <a:pt x="1148" y="280"/>
                  </a:cubicBezTo>
                  <a:cubicBezTo>
                    <a:pt x="1246" y="280"/>
                    <a:pt x="1344" y="301"/>
                    <a:pt x="1441" y="365"/>
                  </a:cubicBezTo>
                  <a:cubicBezTo>
                    <a:pt x="1465" y="371"/>
                    <a:pt x="1489" y="374"/>
                    <a:pt x="1511" y="374"/>
                  </a:cubicBezTo>
                  <a:cubicBezTo>
                    <a:pt x="1534" y="374"/>
                    <a:pt x="1554" y="371"/>
                    <a:pt x="1572" y="365"/>
                  </a:cubicBezTo>
                  <a:lnTo>
                    <a:pt x="1560" y="317"/>
                  </a:lnTo>
                  <a:lnTo>
                    <a:pt x="1560" y="31"/>
                  </a:lnTo>
                  <a:cubicBezTo>
                    <a:pt x="1241" y="31"/>
                    <a:pt x="918"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5"/>
            <p:cNvSpPr/>
            <p:nvPr/>
          </p:nvSpPr>
          <p:spPr>
            <a:xfrm>
              <a:off x="5984375" y="3346600"/>
              <a:ext cx="41400" cy="8725"/>
            </a:xfrm>
            <a:custGeom>
              <a:avLst/>
              <a:gdLst/>
              <a:ahLst/>
              <a:cxnLst/>
              <a:rect l="l" t="t" r="r" b="b"/>
              <a:pathLst>
                <a:path w="1656" h="349" extrusionOk="0">
                  <a:moveTo>
                    <a:pt x="1448" y="0"/>
                  </a:moveTo>
                  <a:cubicBezTo>
                    <a:pt x="1393" y="0"/>
                    <a:pt x="1334" y="21"/>
                    <a:pt x="1286" y="51"/>
                  </a:cubicBezTo>
                  <a:cubicBezTo>
                    <a:pt x="893" y="63"/>
                    <a:pt x="524" y="75"/>
                    <a:pt x="131" y="87"/>
                  </a:cubicBezTo>
                  <a:cubicBezTo>
                    <a:pt x="95" y="182"/>
                    <a:pt x="48" y="253"/>
                    <a:pt x="0" y="349"/>
                  </a:cubicBezTo>
                  <a:lnTo>
                    <a:pt x="1441" y="349"/>
                  </a:lnTo>
                  <a:cubicBezTo>
                    <a:pt x="1548" y="289"/>
                    <a:pt x="1655" y="194"/>
                    <a:pt x="1584" y="75"/>
                  </a:cubicBezTo>
                  <a:cubicBezTo>
                    <a:pt x="1554" y="21"/>
                    <a:pt x="1503" y="0"/>
                    <a:pt x="1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5"/>
            <p:cNvSpPr/>
            <p:nvPr/>
          </p:nvSpPr>
          <p:spPr>
            <a:xfrm>
              <a:off x="6092425" y="3414825"/>
              <a:ext cx="40500" cy="12250"/>
            </a:xfrm>
            <a:custGeom>
              <a:avLst/>
              <a:gdLst/>
              <a:ahLst/>
              <a:cxnLst/>
              <a:rect l="l" t="t" r="r" b="b"/>
              <a:pathLst>
                <a:path w="1620" h="490" extrusionOk="0">
                  <a:moveTo>
                    <a:pt x="1372" y="1"/>
                  </a:moveTo>
                  <a:cubicBezTo>
                    <a:pt x="1304" y="1"/>
                    <a:pt x="1232" y="19"/>
                    <a:pt x="1155" y="37"/>
                  </a:cubicBezTo>
                  <a:cubicBezTo>
                    <a:pt x="1072" y="37"/>
                    <a:pt x="965" y="60"/>
                    <a:pt x="857" y="60"/>
                  </a:cubicBezTo>
                  <a:cubicBezTo>
                    <a:pt x="829" y="33"/>
                    <a:pt x="806" y="21"/>
                    <a:pt x="781" y="21"/>
                  </a:cubicBezTo>
                  <a:cubicBezTo>
                    <a:pt x="764" y="21"/>
                    <a:pt x="746" y="27"/>
                    <a:pt x="726" y="37"/>
                  </a:cubicBezTo>
                  <a:cubicBezTo>
                    <a:pt x="667" y="49"/>
                    <a:pt x="619" y="72"/>
                    <a:pt x="560" y="84"/>
                  </a:cubicBezTo>
                  <a:cubicBezTo>
                    <a:pt x="512" y="96"/>
                    <a:pt x="500" y="132"/>
                    <a:pt x="500" y="180"/>
                  </a:cubicBezTo>
                  <a:cubicBezTo>
                    <a:pt x="476" y="168"/>
                    <a:pt x="459" y="162"/>
                    <a:pt x="441" y="162"/>
                  </a:cubicBezTo>
                  <a:cubicBezTo>
                    <a:pt x="423" y="162"/>
                    <a:pt x="405" y="168"/>
                    <a:pt x="381" y="180"/>
                  </a:cubicBezTo>
                  <a:cubicBezTo>
                    <a:pt x="368" y="183"/>
                    <a:pt x="357" y="184"/>
                    <a:pt x="347" y="184"/>
                  </a:cubicBezTo>
                  <a:cubicBezTo>
                    <a:pt x="319" y="184"/>
                    <a:pt x="297" y="173"/>
                    <a:pt x="262" y="156"/>
                  </a:cubicBezTo>
                  <a:cubicBezTo>
                    <a:pt x="246" y="148"/>
                    <a:pt x="232" y="144"/>
                    <a:pt x="218" y="144"/>
                  </a:cubicBezTo>
                  <a:cubicBezTo>
                    <a:pt x="191" y="144"/>
                    <a:pt x="167" y="160"/>
                    <a:pt x="143" y="191"/>
                  </a:cubicBezTo>
                  <a:cubicBezTo>
                    <a:pt x="95" y="299"/>
                    <a:pt x="36" y="382"/>
                    <a:pt x="0" y="489"/>
                  </a:cubicBezTo>
                  <a:lnTo>
                    <a:pt x="1286" y="489"/>
                  </a:lnTo>
                  <a:cubicBezTo>
                    <a:pt x="1369" y="299"/>
                    <a:pt x="1215" y="299"/>
                    <a:pt x="1096" y="275"/>
                  </a:cubicBezTo>
                  <a:cubicBezTo>
                    <a:pt x="1083" y="280"/>
                    <a:pt x="1071" y="282"/>
                    <a:pt x="1059" y="282"/>
                  </a:cubicBezTo>
                  <a:cubicBezTo>
                    <a:pt x="1017" y="282"/>
                    <a:pt x="983" y="250"/>
                    <a:pt x="965" y="203"/>
                  </a:cubicBezTo>
                  <a:lnTo>
                    <a:pt x="965" y="203"/>
                  </a:lnTo>
                  <a:cubicBezTo>
                    <a:pt x="988" y="263"/>
                    <a:pt x="1048" y="275"/>
                    <a:pt x="1107" y="275"/>
                  </a:cubicBezTo>
                  <a:cubicBezTo>
                    <a:pt x="1199" y="275"/>
                    <a:pt x="1295" y="308"/>
                    <a:pt x="1385" y="308"/>
                  </a:cubicBezTo>
                  <a:cubicBezTo>
                    <a:pt x="1447" y="308"/>
                    <a:pt x="1506" y="292"/>
                    <a:pt x="1560" y="239"/>
                  </a:cubicBezTo>
                  <a:cubicBezTo>
                    <a:pt x="1572" y="203"/>
                    <a:pt x="1584" y="191"/>
                    <a:pt x="1607" y="180"/>
                  </a:cubicBezTo>
                  <a:lnTo>
                    <a:pt x="1619" y="120"/>
                  </a:lnTo>
                  <a:lnTo>
                    <a:pt x="1572" y="72"/>
                  </a:lnTo>
                  <a:cubicBezTo>
                    <a:pt x="1506" y="19"/>
                    <a:pt x="1441" y="1"/>
                    <a:pt x="1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5"/>
            <p:cNvSpPr/>
            <p:nvPr/>
          </p:nvSpPr>
          <p:spPr>
            <a:xfrm>
              <a:off x="6042700" y="3341850"/>
              <a:ext cx="50625" cy="13600"/>
            </a:xfrm>
            <a:custGeom>
              <a:avLst/>
              <a:gdLst/>
              <a:ahLst/>
              <a:cxnLst/>
              <a:rect l="l" t="t" r="r" b="b"/>
              <a:pathLst>
                <a:path w="2025" h="544" extrusionOk="0">
                  <a:moveTo>
                    <a:pt x="1463" y="1"/>
                  </a:moveTo>
                  <a:cubicBezTo>
                    <a:pt x="1236" y="1"/>
                    <a:pt x="1003" y="97"/>
                    <a:pt x="775" y="146"/>
                  </a:cubicBezTo>
                  <a:cubicBezTo>
                    <a:pt x="751" y="146"/>
                    <a:pt x="703" y="146"/>
                    <a:pt x="679" y="134"/>
                  </a:cubicBezTo>
                  <a:cubicBezTo>
                    <a:pt x="584" y="193"/>
                    <a:pt x="465" y="181"/>
                    <a:pt x="382" y="241"/>
                  </a:cubicBezTo>
                  <a:cubicBezTo>
                    <a:pt x="287" y="265"/>
                    <a:pt x="179" y="277"/>
                    <a:pt x="96" y="301"/>
                  </a:cubicBezTo>
                  <a:cubicBezTo>
                    <a:pt x="1" y="372"/>
                    <a:pt x="25" y="455"/>
                    <a:pt x="96" y="539"/>
                  </a:cubicBezTo>
                  <a:cubicBezTo>
                    <a:pt x="136" y="539"/>
                    <a:pt x="170" y="544"/>
                    <a:pt x="199" y="544"/>
                  </a:cubicBezTo>
                  <a:cubicBezTo>
                    <a:pt x="214" y="544"/>
                    <a:pt x="227" y="543"/>
                    <a:pt x="239" y="539"/>
                  </a:cubicBezTo>
                  <a:cubicBezTo>
                    <a:pt x="363" y="405"/>
                    <a:pt x="496" y="396"/>
                    <a:pt x="637" y="396"/>
                  </a:cubicBezTo>
                  <a:cubicBezTo>
                    <a:pt x="659" y="396"/>
                    <a:pt x="681" y="396"/>
                    <a:pt x="703" y="396"/>
                  </a:cubicBezTo>
                  <a:cubicBezTo>
                    <a:pt x="1132" y="396"/>
                    <a:pt x="1549" y="384"/>
                    <a:pt x="1989" y="384"/>
                  </a:cubicBezTo>
                  <a:cubicBezTo>
                    <a:pt x="2025" y="312"/>
                    <a:pt x="2025" y="253"/>
                    <a:pt x="1942" y="205"/>
                  </a:cubicBezTo>
                  <a:cubicBezTo>
                    <a:pt x="1787" y="51"/>
                    <a:pt x="1626" y="1"/>
                    <a:pt x="1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5"/>
            <p:cNvSpPr/>
            <p:nvPr/>
          </p:nvSpPr>
          <p:spPr>
            <a:xfrm>
              <a:off x="5768875" y="3393425"/>
              <a:ext cx="41375" cy="11900"/>
            </a:xfrm>
            <a:custGeom>
              <a:avLst/>
              <a:gdLst/>
              <a:ahLst/>
              <a:cxnLst/>
              <a:rect l="l" t="t" r="r" b="b"/>
              <a:pathLst>
                <a:path w="1655" h="476" extrusionOk="0">
                  <a:moveTo>
                    <a:pt x="631" y="1"/>
                  </a:moveTo>
                  <a:cubicBezTo>
                    <a:pt x="568" y="1"/>
                    <a:pt x="504" y="16"/>
                    <a:pt x="441" y="59"/>
                  </a:cubicBezTo>
                  <a:lnTo>
                    <a:pt x="286" y="59"/>
                  </a:lnTo>
                  <a:cubicBezTo>
                    <a:pt x="260" y="34"/>
                    <a:pt x="238" y="22"/>
                    <a:pt x="216" y="22"/>
                  </a:cubicBezTo>
                  <a:cubicBezTo>
                    <a:pt x="196" y="22"/>
                    <a:pt x="177" y="31"/>
                    <a:pt x="155" y="47"/>
                  </a:cubicBezTo>
                  <a:cubicBezTo>
                    <a:pt x="95" y="95"/>
                    <a:pt x="48" y="154"/>
                    <a:pt x="0" y="214"/>
                  </a:cubicBezTo>
                  <a:cubicBezTo>
                    <a:pt x="119" y="345"/>
                    <a:pt x="333" y="214"/>
                    <a:pt x="441" y="357"/>
                  </a:cubicBezTo>
                  <a:cubicBezTo>
                    <a:pt x="714" y="357"/>
                    <a:pt x="1000" y="393"/>
                    <a:pt x="1274" y="476"/>
                  </a:cubicBezTo>
                  <a:cubicBezTo>
                    <a:pt x="1357" y="404"/>
                    <a:pt x="1512" y="452"/>
                    <a:pt x="1584" y="333"/>
                  </a:cubicBezTo>
                  <a:cubicBezTo>
                    <a:pt x="1584" y="285"/>
                    <a:pt x="1595" y="238"/>
                    <a:pt x="1595" y="202"/>
                  </a:cubicBezTo>
                  <a:cubicBezTo>
                    <a:pt x="1655" y="143"/>
                    <a:pt x="1643" y="95"/>
                    <a:pt x="1548" y="83"/>
                  </a:cubicBezTo>
                  <a:cubicBezTo>
                    <a:pt x="1476" y="59"/>
                    <a:pt x="1393" y="59"/>
                    <a:pt x="1298" y="59"/>
                  </a:cubicBezTo>
                  <a:cubicBezTo>
                    <a:pt x="1255" y="108"/>
                    <a:pt x="1206" y="135"/>
                    <a:pt x="1155" y="135"/>
                  </a:cubicBezTo>
                  <a:cubicBezTo>
                    <a:pt x="1107" y="135"/>
                    <a:pt x="1058" y="111"/>
                    <a:pt x="1012" y="59"/>
                  </a:cubicBezTo>
                  <a:cubicBezTo>
                    <a:pt x="885" y="59"/>
                    <a:pt x="758" y="1"/>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5"/>
            <p:cNvSpPr/>
            <p:nvPr/>
          </p:nvSpPr>
          <p:spPr>
            <a:xfrm>
              <a:off x="5546800" y="3369350"/>
              <a:ext cx="36050" cy="7725"/>
            </a:xfrm>
            <a:custGeom>
              <a:avLst/>
              <a:gdLst/>
              <a:ahLst/>
              <a:cxnLst/>
              <a:rect l="l" t="t" r="r" b="b"/>
              <a:pathLst>
                <a:path w="1442" h="309" extrusionOk="0">
                  <a:moveTo>
                    <a:pt x="302" y="0"/>
                  </a:moveTo>
                  <a:cubicBezTo>
                    <a:pt x="204" y="0"/>
                    <a:pt x="104" y="10"/>
                    <a:pt x="1" y="34"/>
                  </a:cubicBezTo>
                  <a:lnTo>
                    <a:pt x="1" y="284"/>
                  </a:lnTo>
                  <a:cubicBezTo>
                    <a:pt x="218" y="295"/>
                    <a:pt x="435" y="308"/>
                    <a:pt x="654" y="308"/>
                  </a:cubicBezTo>
                  <a:cubicBezTo>
                    <a:pt x="914" y="308"/>
                    <a:pt x="1176" y="289"/>
                    <a:pt x="1442" y="224"/>
                  </a:cubicBezTo>
                  <a:cubicBezTo>
                    <a:pt x="1052" y="158"/>
                    <a:pt x="692" y="0"/>
                    <a:pt x="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5"/>
            <p:cNvSpPr/>
            <p:nvPr/>
          </p:nvSpPr>
          <p:spPr>
            <a:xfrm>
              <a:off x="6015925" y="3345575"/>
              <a:ext cx="29475" cy="9750"/>
            </a:xfrm>
            <a:custGeom>
              <a:avLst/>
              <a:gdLst/>
              <a:ahLst/>
              <a:cxnLst/>
              <a:rect l="l" t="t" r="r" b="b"/>
              <a:pathLst>
                <a:path w="1179" h="390" extrusionOk="0">
                  <a:moveTo>
                    <a:pt x="316" y="0"/>
                  </a:moveTo>
                  <a:cubicBezTo>
                    <a:pt x="213" y="0"/>
                    <a:pt x="108" y="24"/>
                    <a:pt x="0" y="92"/>
                  </a:cubicBezTo>
                  <a:cubicBezTo>
                    <a:pt x="226" y="104"/>
                    <a:pt x="286" y="187"/>
                    <a:pt x="167" y="390"/>
                  </a:cubicBezTo>
                  <a:cubicBezTo>
                    <a:pt x="512" y="366"/>
                    <a:pt x="834" y="366"/>
                    <a:pt x="1179" y="366"/>
                  </a:cubicBezTo>
                  <a:lnTo>
                    <a:pt x="1179" y="128"/>
                  </a:lnTo>
                  <a:cubicBezTo>
                    <a:pt x="1136" y="138"/>
                    <a:pt x="1093" y="143"/>
                    <a:pt x="1050" y="143"/>
                  </a:cubicBezTo>
                  <a:cubicBezTo>
                    <a:pt x="810" y="143"/>
                    <a:pt x="569" y="0"/>
                    <a:pt x="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5"/>
            <p:cNvSpPr/>
            <p:nvPr/>
          </p:nvSpPr>
          <p:spPr>
            <a:xfrm>
              <a:off x="5904300" y="3347925"/>
              <a:ext cx="60450" cy="3825"/>
            </a:xfrm>
            <a:custGeom>
              <a:avLst/>
              <a:gdLst/>
              <a:ahLst/>
              <a:cxnLst/>
              <a:rect l="l" t="t" r="r" b="b"/>
              <a:pathLst>
                <a:path w="2418" h="153" extrusionOk="0">
                  <a:moveTo>
                    <a:pt x="578" y="1"/>
                  </a:moveTo>
                  <a:cubicBezTo>
                    <a:pt x="384" y="1"/>
                    <a:pt x="191" y="26"/>
                    <a:pt x="0" y="129"/>
                  </a:cubicBezTo>
                  <a:cubicBezTo>
                    <a:pt x="774" y="141"/>
                    <a:pt x="1572" y="141"/>
                    <a:pt x="2346" y="153"/>
                  </a:cubicBezTo>
                  <a:cubicBezTo>
                    <a:pt x="2417" y="129"/>
                    <a:pt x="2417" y="81"/>
                    <a:pt x="2346" y="34"/>
                  </a:cubicBezTo>
                  <a:cubicBezTo>
                    <a:pt x="2013" y="22"/>
                    <a:pt x="1667" y="22"/>
                    <a:pt x="1346" y="10"/>
                  </a:cubicBezTo>
                  <a:cubicBezTo>
                    <a:pt x="1273" y="19"/>
                    <a:pt x="1201" y="23"/>
                    <a:pt x="1128" y="23"/>
                  </a:cubicBezTo>
                  <a:cubicBezTo>
                    <a:pt x="944" y="23"/>
                    <a:pt x="761" y="1"/>
                    <a:pt x="5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5"/>
            <p:cNvSpPr/>
            <p:nvPr/>
          </p:nvSpPr>
          <p:spPr>
            <a:xfrm>
              <a:off x="5771250" y="3416325"/>
              <a:ext cx="34250" cy="15625"/>
            </a:xfrm>
            <a:custGeom>
              <a:avLst/>
              <a:gdLst/>
              <a:ahLst/>
              <a:cxnLst/>
              <a:rect l="l" t="t" r="r" b="b"/>
              <a:pathLst>
                <a:path w="1370" h="625" extrusionOk="0">
                  <a:moveTo>
                    <a:pt x="1060" y="0"/>
                  </a:moveTo>
                  <a:cubicBezTo>
                    <a:pt x="977" y="84"/>
                    <a:pt x="846" y="60"/>
                    <a:pt x="738" y="84"/>
                  </a:cubicBezTo>
                  <a:cubicBezTo>
                    <a:pt x="674" y="116"/>
                    <a:pt x="607" y="129"/>
                    <a:pt x="540" y="129"/>
                  </a:cubicBezTo>
                  <a:cubicBezTo>
                    <a:pt x="458" y="129"/>
                    <a:pt x="376" y="110"/>
                    <a:pt x="298" y="84"/>
                  </a:cubicBezTo>
                  <a:cubicBezTo>
                    <a:pt x="238" y="84"/>
                    <a:pt x="179" y="96"/>
                    <a:pt x="119" y="143"/>
                  </a:cubicBezTo>
                  <a:cubicBezTo>
                    <a:pt x="48" y="239"/>
                    <a:pt x="0" y="322"/>
                    <a:pt x="48" y="441"/>
                  </a:cubicBezTo>
                  <a:cubicBezTo>
                    <a:pt x="107" y="489"/>
                    <a:pt x="167" y="536"/>
                    <a:pt x="238" y="560"/>
                  </a:cubicBezTo>
                  <a:cubicBezTo>
                    <a:pt x="420" y="583"/>
                    <a:pt x="607" y="624"/>
                    <a:pt x="790" y="624"/>
                  </a:cubicBezTo>
                  <a:cubicBezTo>
                    <a:pt x="992" y="624"/>
                    <a:pt x="1189" y="574"/>
                    <a:pt x="1370" y="393"/>
                  </a:cubicBezTo>
                  <a:cubicBezTo>
                    <a:pt x="1370" y="310"/>
                    <a:pt x="1358" y="215"/>
                    <a:pt x="1358" y="131"/>
                  </a:cubicBezTo>
                  <a:cubicBezTo>
                    <a:pt x="1334" y="60"/>
                    <a:pt x="1250" y="60"/>
                    <a:pt x="1191" y="0"/>
                  </a:cubicBezTo>
                  <a:cubicBezTo>
                    <a:pt x="1167" y="6"/>
                    <a:pt x="1143" y="9"/>
                    <a:pt x="1121" y="9"/>
                  </a:cubicBezTo>
                  <a:cubicBezTo>
                    <a:pt x="1099" y="9"/>
                    <a:pt x="1078" y="6"/>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5"/>
            <p:cNvSpPr/>
            <p:nvPr/>
          </p:nvSpPr>
          <p:spPr>
            <a:xfrm>
              <a:off x="6219525" y="3419600"/>
              <a:ext cx="29475" cy="12925"/>
            </a:xfrm>
            <a:custGeom>
              <a:avLst/>
              <a:gdLst/>
              <a:ahLst/>
              <a:cxnLst/>
              <a:rect l="l" t="t" r="r" b="b"/>
              <a:pathLst>
                <a:path w="1179" h="517" extrusionOk="0">
                  <a:moveTo>
                    <a:pt x="512" y="0"/>
                  </a:moveTo>
                  <a:cubicBezTo>
                    <a:pt x="357" y="12"/>
                    <a:pt x="214" y="12"/>
                    <a:pt x="60" y="24"/>
                  </a:cubicBezTo>
                  <a:cubicBezTo>
                    <a:pt x="0" y="119"/>
                    <a:pt x="0" y="203"/>
                    <a:pt x="72" y="298"/>
                  </a:cubicBezTo>
                  <a:cubicBezTo>
                    <a:pt x="226" y="322"/>
                    <a:pt x="405" y="298"/>
                    <a:pt x="512" y="441"/>
                  </a:cubicBezTo>
                  <a:cubicBezTo>
                    <a:pt x="579" y="490"/>
                    <a:pt x="650" y="517"/>
                    <a:pt x="724" y="517"/>
                  </a:cubicBezTo>
                  <a:cubicBezTo>
                    <a:pt x="793" y="517"/>
                    <a:pt x="866" y="493"/>
                    <a:pt x="941" y="441"/>
                  </a:cubicBezTo>
                  <a:cubicBezTo>
                    <a:pt x="988" y="381"/>
                    <a:pt x="1024" y="346"/>
                    <a:pt x="1072" y="298"/>
                  </a:cubicBezTo>
                  <a:cubicBezTo>
                    <a:pt x="1179" y="119"/>
                    <a:pt x="1012" y="84"/>
                    <a:pt x="929" y="12"/>
                  </a:cubicBezTo>
                  <a:cubicBezTo>
                    <a:pt x="917" y="16"/>
                    <a:pt x="904" y="18"/>
                    <a:pt x="890" y="18"/>
                  </a:cubicBezTo>
                  <a:cubicBezTo>
                    <a:pt x="863" y="18"/>
                    <a:pt x="834" y="12"/>
                    <a:pt x="810" y="12"/>
                  </a:cubicBezTo>
                  <a:lnTo>
                    <a:pt x="750" y="48"/>
                  </a:lnTo>
                  <a:cubicBezTo>
                    <a:pt x="741" y="51"/>
                    <a:pt x="732" y="53"/>
                    <a:pt x="722" y="53"/>
                  </a:cubicBezTo>
                  <a:cubicBezTo>
                    <a:pt x="692" y="53"/>
                    <a:pt x="661" y="39"/>
                    <a:pt x="643" y="12"/>
                  </a:cubicBezTo>
                  <a:cubicBezTo>
                    <a:pt x="629" y="16"/>
                    <a:pt x="615" y="17"/>
                    <a:pt x="601" y="17"/>
                  </a:cubicBezTo>
                  <a:cubicBezTo>
                    <a:pt x="569" y="17"/>
                    <a:pt x="537" y="9"/>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5"/>
            <p:cNvSpPr/>
            <p:nvPr/>
          </p:nvSpPr>
          <p:spPr>
            <a:xfrm>
              <a:off x="5586400" y="3400100"/>
              <a:ext cx="30675" cy="9100"/>
            </a:xfrm>
            <a:custGeom>
              <a:avLst/>
              <a:gdLst/>
              <a:ahLst/>
              <a:cxnLst/>
              <a:rect l="l" t="t" r="r" b="b"/>
              <a:pathLst>
                <a:path w="1227" h="364" extrusionOk="0">
                  <a:moveTo>
                    <a:pt x="337" y="0"/>
                  </a:moveTo>
                  <a:cubicBezTo>
                    <a:pt x="224" y="0"/>
                    <a:pt x="112" y="23"/>
                    <a:pt x="1" y="90"/>
                  </a:cubicBezTo>
                  <a:cubicBezTo>
                    <a:pt x="36" y="185"/>
                    <a:pt x="96" y="268"/>
                    <a:pt x="143" y="364"/>
                  </a:cubicBezTo>
                  <a:cubicBezTo>
                    <a:pt x="477" y="364"/>
                    <a:pt x="798" y="352"/>
                    <a:pt x="1132" y="328"/>
                  </a:cubicBezTo>
                  <a:cubicBezTo>
                    <a:pt x="1227" y="257"/>
                    <a:pt x="1227" y="173"/>
                    <a:pt x="1155" y="66"/>
                  </a:cubicBezTo>
                  <a:cubicBezTo>
                    <a:pt x="1024" y="66"/>
                    <a:pt x="870" y="54"/>
                    <a:pt x="727" y="54"/>
                  </a:cubicBezTo>
                  <a:cubicBezTo>
                    <a:pt x="594" y="29"/>
                    <a:pt x="465"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5"/>
            <p:cNvSpPr/>
            <p:nvPr/>
          </p:nvSpPr>
          <p:spPr>
            <a:xfrm>
              <a:off x="5643550" y="3421900"/>
              <a:ext cx="31075" cy="13200"/>
            </a:xfrm>
            <a:custGeom>
              <a:avLst/>
              <a:gdLst/>
              <a:ahLst/>
              <a:cxnLst/>
              <a:rect l="l" t="t" r="r" b="b"/>
              <a:pathLst>
                <a:path w="1243" h="528" extrusionOk="0">
                  <a:moveTo>
                    <a:pt x="500" y="0"/>
                  </a:moveTo>
                  <a:cubicBezTo>
                    <a:pt x="432" y="0"/>
                    <a:pt x="365" y="10"/>
                    <a:pt x="298" y="39"/>
                  </a:cubicBezTo>
                  <a:cubicBezTo>
                    <a:pt x="239" y="51"/>
                    <a:pt x="191" y="51"/>
                    <a:pt x="155" y="51"/>
                  </a:cubicBezTo>
                  <a:cubicBezTo>
                    <a:pt x="120" y="170"/>
                    <a:pt x="1" y="325"/>
                    <a:pt x="251" y="337"/>
                  </a:cubicBezTo>
                  <a:cubicBezTo>
                    <a:pt x="271" y="338"/>
                    <a:pt x="291" y="339"/>
                    <a:pt x="312" y="339"/>
                  </a:cubicBezTo>
                  <a:cubicBezTo>
                    <a:pt x="349" y="339"/>
                    <a:pt x="386" y="337"/>
                    <a:pt x="423" y="337"/>
                  </a:cubicBezTo>
                  <a:cubicBezTo>
                    <a:pt x="548" y="337"/>
                    <a:pt x="669" y="353"/>
                    <a:pt x="751" y="492"/>
                  </a:cubicBezTo>
                  <a:cubicBezTo>
                    <a:pt x="765" y="486"/>
                    <a:pt x="783" y="484"/>
                    <a:pt x="802" y="484"/>
                  </a:cubicBezTo>
                  <a:cubicBezTo>
                    <a:pt x="884" y="484"/>
                    <a:pt x="997" y="528"/>
                    <a:pt x="1083" y="528"/>
                  </a:cubicBezTo>
                  <a:cubicBezTo>
                    <a:pt x="1182" y="528"/>
                    <a:pt x="1243" y="467"/>
                    <a:pt x="1167" y="206"/>
                  </a:cubicBezTo>
                  <a:lnTo>
                    <a:pt x="1167" y="75"/>
                  </a:lnTo>
                  <a:cubicBezTo>
                    <a:pt x="1101" y="82"/>
                    <a:pt x="1034" y="140"/>
                    <a:pt x="973" y="140"/>
                  </a:cubicBezTo>
                  <a:cubicBezTo>
                    <a:pt x="936" y="140"/>
                    <a:pt x="901" y="119"/>
                    <a:pt x="870" y="51"/>
                  </a:cubicBezTo>
                  <a:cubicBezTo>
                    <a:pt x="753" y="36"/>
                    <a:pt x="62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5"/>
            <p:cNvSpPr/>
            <p:nvPr/>
          </p:nvSpPr>
          <p:spPr>
            <a:xfrm>
              <a:off x="6019800" y="3318700"/>
              <a:ext cx="33950" cy="10600"/>
            </a:xfrm>
            <a:custGeom>
              <a:avLst/>
              <a:gdLst/>
              <a:ahLst/>
              <a:cxnLst/>
              <a:rect l="l" t="t" r="r" b="b"/>
              <a:pathLst>
                <a:path w="1358" h="424" extrusionOk="0">
                  <a:moveTo>
                    <a:pt x="881" y="36"/>
                  </a:moveTo>
                  <a:cubicBezTo>
                    <a:pt x="702" y="36"/>
                    <a:pt x="500" y="48"/>
                    <a:pt x="310" y="48"/>
                  </a:cubicBezTo>
                  <a:cubicBezTo>
                    <a:pt x="250" y="95"/>
                    <a:pt x="202" y="131"/>
                    <a:pt x="143" y="167"/>
                  </a:cubicBezTo>
                  <a:cubicBezTo>
                    <a:pt x="83" y="191"/>
                    <a:pt x="0" y="191"/>
                    <a:pt x="12" y="274"/>
                  </a:cubicBezTo>
                  <a:cubicBezTo>
                    <a:pt x="24" y="298"/>
                    <a:pt x="131" y="310"/>
                    <a:pt x="191" y="345"/>
                  </a:cubicBezTo>
                  <a:cubicBezTo>
                    <a:pt x="294" y="404"/>
                    <a:pt x="399" y="423"/>
                    <a:pt x="505" y="423"/>
                  </a:cubicBezTo>
                  <a:cubicBezTo>
                    <a:pt x="699" y="423"/>
                    <a:pt x="896" y="359"/>
                    <a:pt x="1083" y="359"/>
                  </a:cubicBezTo>
                  <a:cubicBezTo>
                    <a:pt x="1123" y="359"/>
                    <a:pt x="1163" y="362"/>
                    <a:pt x="1203" y="369"/>
                  </a:cubicBezTo>
                  <a:cubicBezTo>
                    <a:pt x="1298" y="357"/>
                    <a:pt x="1334" y="310"/>
                    <a:pt x="1357" y="226"/>
                  </a:cubicBezTo>
                  <a:cubicBezTo>
                    <a:pt x="1262" y="0"/>
                    <a:pt x="1012" y="179"/>
                    <a:pt x="88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5"/>
            <p:cNvSpPr/>
            <p:nvPr/>
          </p:nvSpPr>
          <p:spPr>
            <a:xfrm>
              <a:off x="6209100" y="3380600"/>
              <a:ext cx="35750" cy="9550"/>
            </a:xfrm>
            <a:custGeom>
              <a:avLst/>
              <a:gdLst/>
              <a:ahLst/>
              <a:cxnLst/>
              <a:rect l="l" t="t" r="r" b="b"/>
              <a:pathLst>
                <a:path w="1430" h="382" extrusionOk="0">
                  <a:moveTo>
                    <a:pt x="489" y="1"/>
                  </a:moveTo>
                  <a:cubicBezTo>
                    <a:pt x="334" y="13"/>
                    <a:pt x="167" y="1"/>
                    <a:pt x="36" y="120"/>
                  </a:cubicBezTo>
                  <a:cubicBezTo>
                    <a:pt x="0" y="179"/>
                    <a:pt x="12" y="239"/>
                    <a:pt x="60" y="275"/>
                  </a:cubicBezTo>
                  <a:cubicBezTo>
                    <a:pt x="512" y="298"/>
                    <a:pt x="953" y="251"/>
                    <a:pt x="1429" y="382"/>
                  </a:cubicBezTo>
                  <a:cubicBezTo>
                    <a:pt x="1316" y="148"/>
                    <a:pt x="1193" y="43"/>
                    <a:pt x="1049" y="43"/>
                  </a:cubicBezTo>
                  <a:cubicBezTo>
                    <a:pt x="965" y="43"/>
                    <a:pt x="875" y="78"/>
                    <a:pt x="774" y="144"/>
                  </a:cubicBezTo>
                  <a:lnTo>
                    <a:pt x="643" y="13"/>
                  </a:lnTo>
                  <a:cubicBezTo>
                    <a:pt x="584" y="1"/>
                    <a:pt x="536" y="1"/>
                    <a:pt x="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5"/>
            <p:cNvSpPr/>
            <p:nvPr/>
          </p:nvSpPr>
          <p:spPr>
            <a:xfrm>
              <a:off x="5941500" y="3278325"/>
              <a:ext cx="26825" cy="20125"/>
            </a:xfrm>
            <a:custGeom>
              <a:avLst/>
              <a:gdLst/>
              <a:ahLst/>
              <a:cxnLst/>
              <a:rect l="l" t="t" r="r" b="b"/>
              <a:pathLst>
                <a:path w="1073" h="805" extrusionOk="0">
                  <a:moveTo>
                    <a:pt x="525" y="0"/>
                  </a:moveTo>
                  <a:cubicBezTo>
                    <a:pt x="502" y="0"/>
                    <a:pt x="478" y="3"/>
                    <a:pt x="453" y="8"/>
                  </a:cubicBezTo>
                  <a:cubicBezTo>
                    <a:pt x="405" y="44"/>
                    <a:pt x="358" y="79"/>
                    <a:pt x="346" y="139"/>
                  </a:cubicBezTo>
                  <a:cubicBezTo>
                    <a:pt x="310" y="258"/>
                    <a:pt x="310" y="377"/>
                    <a:pt x="382" y="484"/>
                  </a:cubicBezTo>
                  <a:cubicBezTo>
                    <a:pt x="405" y="520"/>
                    <a:pt x="441" y="556"/>
                    <a:pt x="441" y="603"/>
                  </a:cubicBezTo>
                  <a:cubicBezTo>
                    <a:pt x="394" y="591"/>
                    <a:pt x="358" y="544"/>
                    <a:pt x="322" y="532"/>
                  </a:cubicBezTo>
                  <a:cubicBezTo>
                    <a:pt x="304" y="530"/>
                    <a:pt x="286" y="529"/>
                    <a:pt x="268" y="529"/>
                  </a:cubicBezTo>
                  <a:cubicBezTo>
                    <a:pt x="168" y="529"/>
                    <a:pt x="71" y="560"/>
                    <a:pt x="1" y="651"/>
                  </a:cubicBezTo>
                  <a:lnTo>
                    <a:pt x="1" y="770"/>
                  </a:lnTo>
                  <a:cubicBezTo>
                    <a:pt x="158" y="792"/>
                    <a:pt x="318" y="804"/>
                    <a:pt x="478" y="804"/>
                  </a:cubicBezTo>
                  <a:cubicBezTo>
                    <a:pt x="657" y="804"/>
                    <a:pt x="837" y="789"/>
                    <a:pt x="1013" y="758"/>
                  </a:cubicBezTo>
                  <a:cubicBezTo>
                    <a:pt x="1060" y="710"/>
                    <a:pt x="1072" y="663"/>
                    <a:pt x="1060" y="603"/>
                  </a:cubicBezTo>
                  <a:cubicBezTo>
                    <a:pt x="1048" y="579"/>
                    <a:pt x="1025" y="556"/>
                    <a:pt x="1013" y="532"/>
                  </a:cubicBezTo>
                  <a:cubicBezTo>
                    <a:pt x="941" y="460"/>
                    <a:pt x="882" y="365"/>
                    <a:pt x="834" y="258"/>
                  </a:cubicBezTo>
                  <a:lnTo>
                    <a:pt x="751" y="127"/>
                  </a:lnTo>
                  <a:cubicBezTo>
                    <a:pt x="703" y="79"/>
                    <a:pt x="656" y="55"/>
                    <a:pt x="608" y="20"/>
                  </a:cubicBezTo>
                  <a:cubicBezTo>
                    <a:pt x="587" y="6"/>
                    <a:pt x="558"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5"/>
            <p:cNvSpPr/>
            <p:nvPr/>
          </p:nvSpPr>
          <p:spPr>
            <a:xfrm>
              <a:off x="5739700" y="3414175"/>
              <a:ext cx="30375" cy="13750"/>
            </a:xfrm>
            <a:custGeom>
              <a:avLst/>
              <a:gdLst/>
              <a:ahLst/>
              <a:cxnLst/>
              <a:rect l="l" t="t" r="r" b="b"/>
              <a:pathLst>
                <a:path w="1215" h="550" extrusionOk="0">
                  <a:moveTo>
                    <a:pt x="733" y="1"/>
                  </a:moveTo>
                  <a:cubicBezTo>
                    <a:pt x="601" y="1"/>
                    <a:pt x="461" y="33"/>
                    <a:pt x="322" y="63"/>
                  </a:cubicBezTo>
                  <a:cubicBezTo>
                    <a:pt x="238" y="86"/>
                    <a:pt x="143" y="86"/>
                    <a:pt x="60" y="98"/>
                  </a:cubicBezTo>
                  <a:lnTo>
                    <a:pt x="0" y="122"/>
                  </a:lnTo>
                  <a:lnTo>
                    <a:pt x="0" y="182"/>
                  </a:lnTo>
                  <a:lnTo>
                    <a:pt x="60" y="241"/>
                  </a:lnTo>
                  <a:cubicBezTo>
                    <a:pt x="119" y="289"/>
                    <a:pt x="215" y="289"/>
                    <a:pt x="274" y="348"/>
                  </a:cubicBezTo>
                  <a:lnTo>
                    <a:pt x="322" y="384"/>
                  </a:lnTo>
                  <a:cubicBezTo>
                    <a:pt x="480" y="486"/>
                    <a:pt x="633" y="550"/>
                    <a:pt x="776" y="550"/>
                  </a:cubicBezTo>
                  <a:cubicBezTo>
                    <a:pt x="935" y="550"/>
                    <a:pt x="1083" y="471"/>
                    <a:pt x="1215" y="277"/>
                  </a:cubicBezTo>
                  <a:cubicBezTo>
                    <a:pt x="1083" y="62"/>
                    <a:pt x="915" y="1"/>
                    <a:pt x="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5"/>
            <p:cNvSpPr/>
            <p:nvPr/>
          </p:nvSpPr>
          <p:spPr>
            <a:xfrm>
              <a:off x="5478350" y="3341800"/>
              <a:ext cx="14025" cy="28325"/>
            </a:xfrm>
            <a:custGeom>
              <a:avLst/>
              <a:gdLst/>
              <a:ahLst/>
              <a:cxnLst/>
              <a:rect l="l" t="t" r="r" b="b"/>
              <a:pathLst>
                <a:path w="561" h="1133" extrusionOk="0">
                  <a:moveTo>
                    <a:pt x="331" y="1"/>
                  </a:moveTo>
                  <a:cubicBezTo>
                    <a:pt x="285" y="1"/>
                    <a:pt x="244" y="41"/>
                    <a:pt x="215" y="172"/>
                  </a:cubicBezTo>
                  <a:cubicBezTo>
                    <a:pt x="179" y="398"/>
                    <a:pt x="72" y="612"/>
                    <a:pt x="1" y="826"/>
                  </a:cubicBezTo>
                  <a:cubicBezTo>
                    <a:pt x="61" y="928"/>
                    <a:pt x="36" y="1133"/>
                    <a:pt x="203" y="1133"/>
                  </a:cubicBezTo>
                  <a:cubicBezTo>
                    <a:pt x="232" y="1133"/>
                    <a:pt x="268" y="1126"/>
                    <a:pt x="310" y="1112"/>
                  </a:cubicBezTo>
                  <a:cubicBezTo>
                    <a:pt x="417" y="934"/>
                    <a:pt x="262" y="695"/>
                    <a:pt x="429" y="529"/>
                  </a:cubicBezTo>
                  <a:lnTo>
                    <a:pt x="465" y="493"/>
                  </a:lnTo>
                  <a:lnTo>
                    <a:pt x="465" y="445"/>
                  </a:lnTo>
                  <a:cubicBezTo>
                    <a:pt x="477" y="374"/>
                    <a:pt x="524" y="314"/>
                    <a:pt x="560" y="255"/>
                  </a:cubicBezTo>
                  <a:cubicBezTo>
                    <a:pt x="560" y="207"/>
                    <a:pt x="548" y="148"/>
                    <a:pt x="548" y="100"/>
                  </a:cubicBezTo>
                  <a:cubicBezTo>
                    <a:pt x="478" y="86"/>
                    <a:pt x="399" y="1"/>
                    <a:pt x="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5"/>
            <p:cNvSpPr/>
            <p:nvPr/>
          </p:nvSpPr>
          <p:spPr>
            <a:xfrm>
              <a:off x="6194800" y="3375650"/>
              <a:ext cx="26525" cy="10225"/>
            </a:xfrm>
            <a:custGeom>
              <a:avLst/>
              <a:gdLst/>
              <a:ahLst/>
              <a:cxnLst/>
              <a:rect l="l" t="t" r="r" b="b"/>
              <a:pathLst>
                <a:path w="1061" h="409" extrusionOk="0">
                  <a:moveTo>
                    <a:pt x="466" y="1"/>
                  </a:moveTo>
                  <a:cubicBezTo>
                    <a:pt x="419" y="1"/>
                    <a:pt x="374" y="16"/>
                    <a:pt x="334" y="44"/>
                  </a:cubicBezTo>
                  <a:lnTo>
                    <a:pt x="168" y="44"/>
                  </a:lnTo>
                  <a:cubicBezTo>
                    <a:pt x="168" y="32"/>
                    <a:pt x="156" y="20"/>
                    <a:pt x="108" y="20"/>
                  </a:cubicBezTo>
                  <a:cubicBezTo>
                    <a:pt x="84" y="20"/>
                    <a:pt x="37" y="32"/>
                    <a:pt x="1" y="80"/>
                  </a:cubicBezTo>
                  <a:cubicBezTo>
                    <a:pt x="1" y="234"/>
                    <a:pt x="84" y="342"/>
                    <a:pt x="215" y="401"/>
                  </a:cubicBezTo>
                  <a:cubicBezTo>
                    <a:pt x="276" y="401"/>
                    <a:pt x="341" y="409"/>
                    <a:pt x="406" y="409"/>
                  </a:cubicBezTo>
                  <a:cubicBezTo>
                    <a:pt x="481" y="409"/>
                    <a:pt x="556" y="398"/>
                    <a:pt x="620" y="353"/>
                  </a:cubicBezTo>
                  <a:cubicBezTo>
                    <a:pt x="775" y="342"/>
                    <a:pt x="965" y="377"/>
                    <a:pt x="1061" y="199"/>
                  </a:cubicBezTo>
                  <a:lnTo>
                    <a:pt x="1049" y="175"/>
                  </a:lnTo>
                  <a:cubicBezTo>
                    <a:pt x="989" y="151"/>
                    <a:pt x="941" y="103"/>
                    <a:pt x="906" y="56"/>
                  </a:cubicBezTo>
                  <a:lnTo>
                    <a:pt x="620" y="56"/>
                  </a:lnTo>
                  <a:cubicBezTo>
                    <a:pt x="570" y="18"/>
                    <a:pt x="517"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5"/>
            <p:cNvSpPr/>
            <p:nvPr/>
          </p:nvSpPr>
          <p:spPr>
            <a:xfrm>
              <a:off x="5531325" y="3297850"/>
              <a:ext cx="34550" cy="6475"/>
            </a:xfrm>
            <a:custGeom>
              <a:avLst/>
              <a:gdLst/>
              <a:ahLst/>
              <a:cxnLst/>
              <a:rect l="l" t="t" r="r" b="b"/>
              <a:pathLst>
                <a:path w="1382" h="259" extrusionOk="0">
                  <a:moveTo>
                    <a:pt x="60" y="1"/>
                  </a:moveTo>
                  <a:cubicBezTo>
                    <a:pt x="13" y="48"/>
                    <a:pt x="1" y="108"/>
                    <a:pt x="60" y="132"/>
                  </a:cubicBezTo>
                  <a:cubicBezTo>
                    <a:pt x="255" y="226"/>
                    <a:pt x="447" y="258"/>
                    <a:pt x="640" y="258"/>
                  </a:cubicBezTo>
                  <a:cubicBezTo>
                    <a:pt x="884" y="258"/>
                    <a:pt x="1129" y="207"/>
                    <a:pt x="1382" y="167"/>
                  </a:cubicBezTo>
                  <a:cubicBezTo>
                    <a:pt x="1218" y="74"/>
                    <a:pt x="1046" y="54"/>
                    <a:pt x="870" y="54"/>
                  </a:cubicBezTo>
                  <a:cubicBezTo>
                    <a:pt x="738" y="54"/>
                    <a:pt x="604" y="65"/>
                    <a:pt x="471" y="65"/>
                  </a:cubicBezTo>
                  <a:cubicBezTo>
                    <a:pt x="332" y="65"/>
                    <a:pt x="194" y="5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5"/>
            <p:cNvSpPr/>
            <p:nvPr/>
          </p:nvSpPr>
          <p:spPr>
            <a:xfrm>
              <a:off x="5618250" y="3294150"/>
              <a:ext cx="29200" cy="6250"/>
            </a:xfrm>
            <a:custGeom>
              <a:avLst/>
              <a:gdLst/>
              <a:ahLst/>
              <a:cxnLst/>
              <a:rect l="l" t="t" r="r" b="b"/>
              <a:pathLst>
                <a:path w="1168" h="250" extrusionOk="0">
                  <a:moveTo>
                    <a:pt x="775" y="1"/>
                  </a:moveTo>
                  <a:cubicBezTo>
                    <a:pt x="663" y="1"/>
                    <a:pt x="547" y="19"/>
                    <a:pt x="433" y="19"/>
                  </a:cubicBezTo>
                  <a:cubicBezTo>
                    <a:pt x="384" y="19"/>
                    <a:pt x="335" y="16"/>
                    <a:pt x="286" y="6"/>
                  </a:cubicBezTo>
                  <a:cubicBezTo>
                    <a:pt x="227" y="77"/>
                    <a:pt x="120" y="42"/>
                    <a:pt x="48" y="89"/>
                  </a:cubicBezTo>
                  <a:cubicBezTo>
                    <a:pt x="36" y="125"/>
                    <a:pt x="12" y="137"/>
                    <a:pt x="0" y="161"/>
                  </a:cubicBezTo>
                  <a:cubicBezTo>
                    <a:pt x="154" y="226"/>
                    <a:pt x="306" y="249"/>
                    <a:pt x="457" y="249"/>
                  </a:cubicBezTo>
                  <a:cubicBezTo>
                    <a:pt x="693" y="249"/>
                    <a:pt x="928" y="192"/>
                    <a:pt x="1167" y="149"/>
                  </a:cubicBezTo>
                  <a:cubicBezTo>
                    <a:pt x="1047" y="28"/>
                    <a:pt x="913"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5"/>
            <p:cNvSpPr/>
            <p:nvPr/>
          </p:nvSpPr>
          <p:spPr>
            <a:xfrm>
              <a:off x="5499475" y="3448175"/>
              <a:ext cx="22350" cy="13600"/>
            </a:xfrm>
            <a:custGeom>
              <a:avLst/>
              <a:gdLst/>
              <a:ahLst/>
              <a:cxnLst/>
              <a:rect l="l" t="t" r="r" b="b"/>
              <a:pathLst>
                <a:path w="894" h="544" extrusionOk="0">
                  <a:moveTo>
                    <a:pt x="584" y="0"/>
                  </a:moveTo>
                  <a:cubicBezTo>
                    <a:pt x="441" y="12"/>
                    <a:pt x="275" y="36"/>
                    <a:pt x="156" y="131"/>
                  </a:cubicBezTo>
                  <a:cubicBezTo>
                    <a:pt x="334" y="346"/>
                    <a:pt x="13" y="298"/>
                    <a:pt x="1" y="405"/>
                  </a:cubicBezTo>
                  <a:cubicBezTo>
                    <a:pt x="37" y="465"/>
                    <a:pt x="96" y="512"/>
                    <a:pt x="156" y="536"/>
                  </a:cubicBezTo>
                  <a:cubicBezTo>
                    <a:pt x="200" y="541"/>
                    <a:pt x="243" y="543"/>
                    <a:pt x="285" y="543"/>
                  </a:cubicBezTo>
                  <a:cubicBezTo>
                    <a:pt x="566" y="543"/>
                    <a:pt x="780" y="432"/>
                    <a:pt x="894" y="131"/>
                  </a:cubicBezTo>
                  <a:cubicBezTo>
                    <a:pt x="822" y="36"/>
                    <a:pt x="703" y="12"/>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5"/>
            <p:cNvSpPr/>
            <p:nvPr/>
          </p:nvSpPr>
          <p:spPr>
            <a:xfrm>
              <a:off x="5970375" y="3372650"/>
              <a:ext cx="21450" cy="7900"/>
            </a:xfrm>
            <a:custGeom>
              <a:avLst/>
              <a:gdLst/>
              <a:ahLst/>
              <a:cxnLst/>
              <a:rect l="l" t="t" r="r" b="b"/>
              <a:pathLst>
                <a:path w="858" h="316" extrusionOk="0">
                  <a:moveTo>
                    <a:pt x="501" y="0"/>
                  </a:moveTo>
                  <a:cubicBezTo>
                    <a:pt x="331" y="0"/>
                    <a:pt x="162" y="21"/>
                    <a:pt x="1" y="21"/>
                  </a:cubicBezTo>
                  <a:cubicBezTo>
                    <a:pt x="122" y="224"/>
                    <a:pt x="194" y="315"/>
                    <a:pt x="340" y="315"/>
                  </a:cubicBezTo>
                  <a:cubicBezTo>
                    <a:pt x="451" y="315"/>
                    <a:pt x="605" y="262"/>
                    <a:pt x="858" y="164"/>
                  </a:cubicBezTo>
                  <a:lnTo>
                    <a:pt x="858" y="45"/>
                  </a:lnTo>
                  <a:cubicBezTo>
                    <a:pt x="740" y="11"/>
                    <a:pt x="620"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5"/>
            <p:cNvSpPr/>
            <p:nvPr/>
          </p:nvSpPr>
          <p:spPr>
            <a:xfrm>
              <a:off x="5484600" y="3386375"/>
              <a:ext cx="26525" cy="8250"/>
            </a:xfrm>
            <a:custGeom>
              <a:avLst/>
              <a:gdLst/>
              <a:ahLst/>
              <a:cxnLst/>
              <a:rect l="l" t="t" r="r" b="b"/>
              <a:pathLst>
                <a:path w="1061" h="330" extrusionOk="0">
                  <a:moveTo>
                    <a:pt x="856" y="1"/>
                  </a:moveTo>
                  <a:cubicBezTo>
                    <a:pt x="661" y="1"/>
                    <a:pt x="461" y="69"/>
                    <a:pt x="257" y="69"/>
                  </a:cubicBezTo>
                  <a:cubicBezTo>
                    <a:pt x="192" y="69"/>
                    <a:pt x="126" y="62"/>
                    <a:pt x="60" y="44"/>
                  </a:cubicBezTo>
                  <a:lnTo>
                    <a:pt x="1" y="103"/>
                  </a:lnTo>
                  <a:cubicBezTo>
                    <a:pt x="1" y="163"/>
                    <a:pt x="36" y="222"/>
                    <a:pt x="84" y="258"/>
                  </a:cubicBezTo>
                  <a:cubicBezTo>
                    <a:pt x="120" y="283"/>
                    <a:pt x="159" y="290"/>
                    <a:pt x="200" y="290"/>
                  </a:cubicBezTo>
                  <a:cubicBezTo>
                    <a:pt x="245" y="290"/>
                    <a:pt x="292" y="282"/>
                    <a:pt x="338" y="282"/>
                  </a:cubicBezTo>
                  <a:cubicBezTo>
                    <a:pt x="387" y="282"/>
                    <a:pt x="434" y="291"/>
                    <a:pt x="477" y="329"/>
                  </a:cubicBezTo>
                  <a:cubicBezTo>
                    <a:pt x="620" y="329"/>
                    <a:pt x="763" y="317"/>
                    <a:pt x="917" y="294"/>
                  </a:cubicBezTo>
                  <a:cubicBezTo>
                    <a:pt x="977" y="210"/>
                    <a:pt x="1013" y="127"/>
                    <a:pt x="1060" y="32"/>
                  </a:cubicBezTo>
                  <a:cubicBezTo>
                    <a:pt x="993" y="9"/>
                    <a:pt x="925" y="1"/>
                    <a:pt x="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5"/>
            <p:cNvSpPr/>
            <p:nvPr/>
          </p:nvSpPr>
          <p:spPr>
            <a:xfrm>
              <a:off x="5585800" y="3423950"/>
              <a:ext cx="18475" cy="9550"/>
            </a:xfrm>
            <a:custGeom>
              <a:avLst/>
              <a:gdLst/>
              <a:ahLst/>
              <a:cxnLst/>
              <a:rect l="l" t="t" r="r" b="b"/>
              <a:pathLst>
                <a:path w="739" h="382" extrusionOk="0">
                  <a:moveTo>
                    <a:pt x="259" y="1"/>
                  </a:moveTo>
                  <a:cubicBezTo>
                    <a:pt x="116" y="1"/>
                    <a:pt x="37" y="102"/>
                    <a:pt x="1" y="267"/>
                  </a:cubicBezTo>
                  <a:cubicBezTo>
                    <a:pt x="167" y="267"/>
                    <a:pt x="322" y="303"/>
                    <a:pt x="477" y="362"/>
                  </a:cubicBezTo>
                  <a:cubicBezTo>
                    <a:pt x="514" y="375"/>
                    <a:pt x="545" y="381"/>
                    <a:pt x="572" y="381"/>
                  </a:cubicBezTo>
                  <a:cubicBezTo>
                    <a:pt x="692" y="381"/>
                    <a:pt x="719" y="263"/>
                    <a:pt x="739" y="136"/>
                  </a:cubicBezTo>
                  <a:cubicBezTo>
                    <a:pt x="632" y="88"/>
                    <a:pt x="513" y="76"/>
                    <a:pt x="406" y="29"/>
                  </a:cubicBezTo>
                  <a:cubicBezTo>
                    <a:pt x="351" y="10"/>
                    <a:pt x="302"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5"/>
            <p:cNvSpPr/>
            <p:nvPr/>
          </p:nvSpPr>
          <p:spPr>
            <a:xfrm>
              <a:off x="5579250" y="3293450"/>
              <a:ext cx="36350" cy="8600"/>
            </a:xfrm>
            <a:custGeom>
              <a:avLst/>
              <a:gdLst/>
              <a:ahLst/>
              <a:cxnLst/>
              <a:rect l="l" t="t" r="r" b="b"/>
              <a:pathLst>
                <a:path w="1454" h="344" extrusionOk="0">
                  <a:moveTo>
                    <a:pt x="896" y="0"/>
                  </a:moveTo>
                  <a:cubicBezTo>
                    <a:pt x="736" y="0"/>
                    <a:pt x="579" y="37"/>
                    <a:pt x="429" y="141"/>
                  </a:cubicBezTo>
                  <a:cubicBezTo>
                    <a:pt x="263" y="189"/>
                    <a:pt x="108" y="165"/>
                    <a:pt x="1" y="332"/>
                  </a:cubicBezTo>
                  <a:cubicBezTo>
                    <a:pt x="489" y="284"/>
                    <a:pt x="977" y="343"/>
                    <a:pt x="1453" y="201"/>
                  </a:cubicBezTo>
                  <a:cubicBezTo>
                    <a:pt x="1430" y="129"/>
                    <a:pt x="1370" y="93"/>
                    <a:pt x="1299" y="58"/>
                  </a:cubicBezTo>
                  <a:cubicBezTo>
                    <a:pt x="1164" y="25"/>
                    <a:pt x="1029" y="0"/>
                    <a:pt x="8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5"/>
            <p:cNvSpPr/>
            <p:nvPr/>
          </p:nvSpPr>
          <p:spPr>
            <a:xfrm>
              <a:off x="5858750" y="3416325"/>
              <a:ext cx="15500" cy="13325"/>
            </a:xfrm>
            <a:custGeom>
              <a:avLst/>
              <a:gdLst/>
              <a:ahLst/>
              <a:cxnLst/>
              <a:rect l="l" t="t" r="r" b="b"/>
              <a:pathLst>
                <a:path w="620" h="533" extrusionOk="0">
                  <a:moveTo>
                    <a:pt x="13" y="0"/>
                  </a:moveTo>
                  <a:cubicBezTo>
                    <a:pt x="13" y="36"/>
                    <a:pt x="1" y="72"/>
                    <a:pt x="1" y="120"/>
                  </a:cubicBezTo>
                  <a:cubicBezTo>
                    <a:pt x="13" y="215"/>
                    <a:pt x="13" y="322"/>
                    <a:pt x="1" y="417"/>
                  </a:cubicBezTo>
                  <a:cubicBezTo>
                    <a:pt x="63" y="503"/>
                    <a:pt x="141" y="533"/>
                    <a:pt x="231" y="533"/>
                  </a:cubicBezTo>
                  <a:cubicBezTo>
                    <a:pt x="278" y="533"/>
                    <a:pt x="329" y="525"/>
                    <a:pt x="382" y="512"/>
                  </a:cubicBezTo>
                  <a:cubicBezTo>
                    <a:pt x="513" y="441"/>
                    <a:pt x="608" y="358"/>
                    <a:pt x="620" y="191"/>
                  </a:cubicBezTo>
                  <a:cubicBezTo>
                    <a:pt x="584" y="84"/>
                    <a:pt x="501" y="36"/>
                    <a:pt x="394" y="12"/>
                  </a:cubicBezTo>
                  <a:cubicBezTo>
                    <a:pt x="263" y="12"/>
                    <a:pt x="144" y="0"/>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5"/>
            <p:cNvSpPr/>
            <p:nvPr/>
          </p:nvSpPr>
          <p:spPr>
            <a:xfrm>
              <a:off x="5865000" y="3394625"/>
              <a:ext cx="20575" cy="8925"/>
            </a:xfrm>
            <a:custGeom>
              <a:avLst/>
              <a:gdLst/>
              <a:ahLst/>
              <a:cxnLst/>
              <a:rect l="l" t="t" r="r" b="b"/>
              <a:pathLst>
                <a:path w="823" h="357" extrusionOk="0">
                  <a:moveTo>
                    <a:pt x="414" y="1"/>
                  </a:moveTo>
                  <a:cubicBezTo>
                    <a:pt x="295" y="1"/>
                    <a:pt x="178" y="54"/>
                    <a:pt x="60" y="166"/>
                  </a:cubicBezTo>
                  <a:cubicBezTo>
                    <a:pt x="1" y="214"/>
                    <a:pt x="1" y="261"/>
                    <a:pt x="25" y="321"/>
                  </a:cubicBezTo>
                  <a:cubicBezTo>
                    <a:pt x="25" y="345"/>
                    <a:pt x="48" y="356"/>
                    <a:pt x="84" y="356"/>
                  </a:cubicBezTo>
                  <a:cubicBezTo>
                    <a:pt x="120" y="356"/>
                    <a:pt x="167" y="345"/>
                    <a:pt x="191" y="309"/>
                  </a:cubicBezTo>
                  <a:cubicBezTo>
                    <a:pt x="382" y="297"/>
                    <a:pt x="584" y="297"/>
                    <a:pt x="775" y="297"/>
                  </a:cubicBezTo>
                  <a:cubicBezTo>
                    <a:pt x="798" y="249"/>
                    <a:pt x="822" y="214"/>
                    <a:pt x="787" y="166"/>
                  </a:cubicBezTo>
                  <a:cubicBezTo>
                    <a:pt x="660" y="57"/>
                    <a:pt x="536"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5"/>
            <p:cNvSpPr/>
            <p:nvPr/>
          </p:nvSpPr>
          <p:spPr>
            <a:xfrm>
              <a:off x="5737025" y="3348275"/>
              <a:ext cx="17575" cy="7075"/>
            </a:xfrm>
            <a:custGeom>
              <a:avLst/>
              <a:gdLst/>
              <a:ahLst/>
              <a:cxnLst/>
              <a:rect l="l" t="t" r="r" b="b"/>
              <a:pathLst>
                <a:path w="703" h="283" extrusionOk="0">
                  <a:moveTo>
                    <a:pt x="295" y="1"/>
                  </a:moveTo>
                  <a:cubicBezTo>
                    <a:pt x="212" y="1"/>
                    <a:pt x="131" y="9"/>
                    <a:pt x="50" y="9"/>
                  </a:cubicBezTo>
                  <a:cubicBezTo>
                    <a:pt x="33" y="9"/>
                    <a:pt x="17" y="9"/>
                    <a:pt x="0" y="8"/>
                  </a:cubicBezTo>
                  <a:lnTo>
                    <a:pt x="0" y="282"/>
                  </a:lnTo>
                  <a:cubicBezTo>
                    <a:pt x="30" y="279"/>
                    <a:pt x="59" y="277"/>
                    <a:pt x="89" y="277"/>
                  </a:cubicBezTo>
                  <a:cubicBezTo>
                    <a:pt x="157" y="277"/>
                    <a:pt x="225" y="283"/>
                    <a:pt x="294" y="283"/>
                  </a:cubicBezTo>
                  <a:cubicBezTo>
                    <a:pt x="429" y="283"/>
                    <a:pt x="566" y="262"/>
                    <a:pt x="703" y="139"/>
                  </a:cubicBezTo>
                  <a:cubicBezTo>
                    <a:pt x="566" y="23"/>
                    <a:pt x="430" y="1"/>
                    <a:pt x="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5"/>
            <p:cNvSpPr/>
            <p:nvPr/>
          </p:nvSpPr>
          <p:spPr>
            <a:xfrm>
              <a:off x="5517950" y="3409900"/>
              <a:ext cx="32750" cy="6750"/>
            </a:xfrm>
            <a:custGeom>
              <a:avLst/>
              <a:gdLst/>
              <a:ahLst/>
              <a:cxnLst/>
              <a:rect l="l" t="t" r="r" b="b"/>
              <a:pathLst>
                <a:path w="1310" h="270" extrusionOk="0">
                  <a:moveTo>
                    <a:pt x="837" y="0"/>
                  </a:moveTo>
                  <a:cubicBezTo>
                    <a:pt x="662" y="0"/>
                    <a:pt x="488" y="65"/>
                    <a:pt x="310" y="103"/>
                  </a:cubicBezTo>
                  <a:cubicBezTo>
                    <a:pt x="202" y="162"/>
                    <a:pt x="95" y="210"/>
                    <a:pt x="0" y="257"/>
                  </a:cubicBezTo>
                  <a:cubicBezTo>
                    <a:pt x="44" y="255"/>
                    <a:pt x="88" y="254"/>
                    <a:pt x="133" y="254"/>
                  </a:cubicBezTo>
                  <a:cubicBezTo>
                    <a:pt x="310" y="254"/>
                    <a:pt x="488" y="269"/>
                    <a:pt x="664" y="269"/>
                  </a:cubicBezTo>
                  <a:cubicBezTo>
                    <a:pt x="884" y="269"/>
                    <a:pt x="1101" y="246"/>
                    <a:pt x="1310" y="138"/>
                  </a:cubicBezTo>
                  <a:cubicBezTo>
                    <a:pt x="1262" y="115"/>
                    <a:pt x="1203" y="103"/>
                    <a:pt x="1155" y="91"/>
                  </a:cubicBezTo>
                  <a:cubicBezTo>
                    <a:pt x="1048" y="24"/>
                    <a:pt x="942"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5"/>
            <p:cNvSpPr/>
            <p:nvPr/>
          </p:nvSpPr>
          <p:spPr>
            <a:xfrm>
              <a:off x="5482825" y="3355600"/>
              <a:ext cx="13700" cy="25625"/>
            </a:xfrm>
            <a:custGeom>
              <a:avLst/>
              <a:gdLst/>
              <a:ahLst/>
              <a:cxnLst/>
              <a:rect l="l" t="t" r="r" b="b"/>
              <a:pathLst>
                <a:path w="548" h="1025" extrusionOk="0">
                  <a:moveTo>
                    <a:pt x="286" y="1"/>
                  </a:moveTo>
                  <a:cubicBezTo>
                    <a:pt x="95" y="143"/>
                    <a:pt x="119" y="358"/>
                    <a:pt x="107" y="560"/>
                  </a:cubicBezTo>
                  <a:cubicBezTo>
                    <a:pt x="12" y="644"/>
                    <a:pt x="0" y="739"/>
                    <a:pt x="36" y="858"/>
                  </a:cubicBezTo>
                  <a:cubicBezTo>
                    <a:pt x="48" y="941"/>
                    <a:pt x="83" y="977"/>
                    <a:pt x="155" y="1025"/>
                  </a:cubicBezTo>
                  <a:cubicBezTo>
                    <a:pt x="250" y="894"/>
                    <a:pt x="405" y="882"/>
                    <a:pt x="548" y="846"/>
                  </a:cubicBezTo>
                  <a:cubicBezTo>
                    <a:pt x="464" y="739"/>
                    <a:pt x="369" y="655"/>
                    <a:pt x="286" y="548"/>
                  </a:cubicBezTo>
                  <a:cubicBezTo>
                    <a:pt x="214" y="370"/>
                    <a:pt x="310" y="179"/>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5"/>
            <p:cNvSpPr/>
            <p:nvPr/>
          </p:nvSpPr>
          <p:spPr>
            <a:xfrm>
              <a:off x="5622125" y="3423175"/>
              <a:ext cx="14300" cy="10000"/>
            </a:xfrm>
            <a:custGeom>
              <a:avLst/>
              <a:gdLst/>
              <a:ahLst/>
              <a:cxnLst/>
              <a:rect l="l" t="t" r="r" b="b"/>
              <a:pathLst>
                <a:path w="572" h="400" extrusionOk="0">
                  <a:moveTo>
                    <a:pt x="298" y="0"/>
                  </a:moveTo>
                  <a:cubicBezTo>
                    <a:pt x="179" y="0"/>
                    <a:pt x="72" y="36"/>
                    <a:pt x="0" y="155"/>
                  </a:cubicBezTo>
                  <a:cubicBezTo>
                    <a:pt x="219" y="314"/>
                    <a:pt x="343" y="400"/>
                    <a:pt x="419" y="400"/>
                  </a:cubicBezTo>
                  <a:cubicBezTo>
                    <a:pt x="508" y="400"/>
                    <a:pt x="533" y="281"/>
                    <a:pt x="572" y="24"/>
                  </a:cubicBezTo>
                  <a:lnTo>
                    <a:pt x="429" y="12"/>
                  </a:lnTo>
                  <a:cubicBezTo>
                    <a:pt x="429" y="12"/>
                    <a:pt x="417" y="36"/>
                    <a:pt x="381" y="48"/>
                  </a:cubicBezTo>
                  <a:cubicBezTo>
                    <a:pt x="376" y="51"/>
                    <a:pt x="369" y="52"/>
                    <a:pt x="363" y="52"/>
                  </a:cubicBezTo>
                  <a:cubicBezTo>
                    <a:pt x="341" y="52"/>
                    <a:pt x="316" y="3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5"/>
            <p:cNvSpPr/>
            <p:nvPr/>
          </p:nvSpPr>
          <p:spPr>
            <a:xfrm>
              <a:off x="5614675" y="3400550"/>
              <a:ext cx="16400" cy="8850"/>
            </a:xfrm>
            <a:custGeom>
              <a:avLst/>
              <a:gdLst/>
              <a:ahLst/>
              <a:cxnLst/>
              <a:rect l="l" t="t" r="r" b="b"/>
              <a:pathLst>
                <a:path w="656" h="354" extrusionOk="0">
                  <a:moveTo>
                    <a:pt x="24" y="60"/>
                  </a:moveTo>
                  <a:cubicBezTo>
                    <a:pt x="13" y="155"/>
                    <a:pt x="13" y="239"/>
                    <a:pt x="1" y="334"/>
                  </a:cubicBezTo>
                  <a:cubicBezTo>
                    <a:pt x="112" y="334"/>
                    <a:pt x="227" y="353"/>
                    <a:pt x="342" y="353"/>
                  </a:cubicBezTo>
                  <a:cubicBezTo>
                    <a:pt x="448" y="353"/>
                    <a:pt x="553" y="337"/>
                    <a:pt x="655" y="274"/>
                  </a:cubicBezTo>
                  <a:cubicBezTo>
                    <a:pt x="453" y="0"/>
                    <a:pt x="239" y="96"/>
                    <a:pt x="24"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5"/>
            <p:cNvSpPr/>
            <p:nvPr/>
          </p:nvSpPr>
          <p:spPr>
            <a:xfrm>
              <a:off x="5829875" y="3383650"/>
              <a:ext cx="29500" cy="4175"/>
            </a:xfrm>
            <a:custGeom>
              <a:avLst/>
              <a:gdLst/>
              <a:ahLst/>
              <a:cxnLst/>
              <a:rect l="l" t="t" r="r" b="b"/>
              <a:pathLst>
                <a:path w="1180" h="167" extrusionOk="0">
                  <a:moveTo>
                    <a:pt x="683" y="0"/>
                  </a:moveTo>
                  <a:cubicBezTo>
                    <a:pt x="456" y="0"/>
                    <a:pt x="226" y="15"/>
                    <a:pt x="1" y="22"/>
                  </a:cubicBezTo>
                  <a:cubicBezTo>
                    <a:pt x="194" y="124"/>
                    <a:pt x="384" y="166"/>
                    <a:pt x="571" y="166"/>
                  </a:cubicBezTo>
                  <a:cubicBezTo>
                    <a:pt x="777" y="166"/>
                    <a:pt x="980" y="115"/>
                    <a:pt x="1180" y="33"/>
                  </a:cubicBezTo>
                  <a:cubicBezTo>
                    <a:pt x="1017" y="8"/>
                    <a:pt x="851" y="0"/>
                    <a:pt x="6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5"/>
            <p:cNvSpPr/>
            <p:nvPr/>
          </p:nvSpPr>
          <p:spPr>
            <a:xfrm>
              <a:off x="5575375" y="3397900"/>
              <a:ext cx="29200" cy="4450"/>
            </a:xfrm>
            <a:custGeom>
              <a:avLst/>
              <a:gdLst/>
              <a:ahLst/>
              <a:cxnLst/>
              <a:rect l="l" t="t" r="r" b="b"/>
              <a:pathLst>
                <a:path w="1168" h="178" extrusionOk="0">
                  <a:moveTo>
                    <a:pt x="576" y="1"/>
                  </a:moveTo>
                  <a:cubicBezTo>
                    <a:pt x="385" y="1"/>
                    <a:pt x="194" y="49"/>
                    <a:pt x="1" y="154"/>
                  </a:cubicBezTo>
                  <a:cubicBezTo>
                    <a:pt x="156" y="166"/>
                    <a:pt x="287" y="166"/>
                    <a:pt x="442" y="178"/>
                  </a:cubicBezTo>
                  <a:cubicBezTo>
                    <a:pt x="692" y="166"/>
                    <a:pt x="930" y="154"/>
                    <a:pt x="1168" y="142"/>
                  </a:cubicBezTo>
                  <a:cubicBezTo>
                    <a:pt x="968" y="51"/>
                    <a:pt x="772" y="1"/>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5"/>
            <p:cNvSpPr/>
            <p:nvPr/>
          </p:nvSpPr>
          <p:spPr>
            <a:xfrm>
              <a:off x="6041825" y="3319875"/>
              <a:ext cx="27100" cy="7175"/>
            </a:xfrm>
            <a:custGeom>
              <a:avLst/>
              <a:gdLst/>
              <a:ahLst/>
              <a:cxnLst/>
              <a:rect l="l" t="t" r="r" b="b"/>
              <a:pathLst>
                <a:path w="1084" h="287" extrusionOk="0">
                  <a:moveTo>
                    <a:pt x="0" y="1"/>
                  </a:moveTo>
                  <a:cubicBezTo>
                    <a:pt x="95" y="168"/>
                    <a:pt x="274" y="132"/>
                    <a:pt x="429" y="144"/>
                  </a:cubicBezTo>
                  <a:cubicBezTo>
                    <a:pt x="560" y="263"/>
                    <a:pt x="714" y="263"/>
                    <a:pt x="869" y="287"/>
                  </a:cubicBezTo>
                  <a:lnTo>
                    <a:pt x="988" y="287"/>
                  </a:lnTo>
                  <a:cubicBezTo>
                    <a:pt x="1084" y="191"/>
                    <a:pt x="1084" y="108"/>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6195100" y="3305000"/>
              <a:ext cx="27125" cy="12725"/>
            </a:xfrm>
            <a:custGeom>
              <a:avLst/>
              <a:gdLst/>
              <a:ahLst/>
              <a:cxnLst/>
              <a:rect l="l" t="t" r="r" b="b"/>
              <a:pathLst>
                <a:path w="1085" h="509" extrusionOk="0">
                  <a:moveTo>
                    <a:pt x="620" y="1"/>
                  </a:moveTo>
                  <a:cubicBezTo>
                    <a:pt x="472" y="149"/>
                    <a:pt x="343" y="306"/>
                    <a:pt x="124" y="306"/>
                  </a:cubicBezTo>
                  <a:cubicBezTo>
                    <a:pt x="96" y="306"/>
                    <a:pt x="67" y="303"/>
                    <a:pt x="37" y="298"/>
                  </a:cubicBezTo>
                  <a:lnTo>
                    <a:pt x="37" y="298"/>
                  </a:lnTo>
                  <a:cubicBezTo>
                    <a:pt x="1" y="370"/>
                    <a:pt x="13" y="417"/>
                    <a:pt x="96" y="417"/>
                  </a:cubicBezTo>
                  <a:cubicBezTo>
                    <a:pt x="179" y="429"/>
                    <a:pt x="251" y="429"/>
                    <a:pt x="322" y="429"/>
                  </a:cubicBezTo>
                  <a:cubicBezTo>
                    <a:pt x="402" y="492"/>
                    <a:pt x="487" y="508"/>
                    <a:pt x="574" y="508"/>
                  </a:cubicBezTo>
                  <a:cubicBezTo>
                    <a:pt x="668" y="508"/>
                    <a:pt x="765" y="489"/>
                    <a:pt x="858" y="489"/>
                  </a:cubicBezTo>
                  <a:cubicBezTo>
                    <a:pt x="1084" y="179"/>
                    <a:pt x="739" y="13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5"/>
            <p:cNvSpPr/>
            <p:nvPr/>
          </p:nvSpPr>
          <p:spPr>
            <a:xfrm>
              <a:off x="6067125" y="3319875"/>
              <a:ext cx="14600" cy="8750"/>
            </a:xfrm>
            <a:custGeom>
              <a:avLst/>
              <a:gdLst/>
              <a:ahLst/>
              <a:cxnLst/>
              <a:rect l="l" t="t" r="r" b="b"/>
              <a:pathLst>
                <a:path w="584" h="350" extrusionOk="0">
                  <a:moveTo>
                    <a:pt x="12" y="1"/>
                  </a:moveTo>
                  <a:cubicBezTo>
                    <a:pt x="12" y="84"/>
                    <a:pt x="0" y="191"/>
                    <a:pt x="0" y="287"/>
                  </a:cubicBezTo>
                  <a:cubicBezTo>
                    <a:pt x="95" y="328"/>
                    <a:pt x="191" y="349"/>
                    <a:pt x="287" y="349"/>
                  </a:cubicBezTo>
                  <a:cubicBezTo>
                    <a:pt x="384" y="349"/>
                    <a:pt x="482" y="328"/>
                    <a:pt x="584" y="287"/>
                  </a:cubicBezTo>
                  <a:cubicBezTo>
                    <a:pt x="524" y="179"/>
                    <a:pt x="464" y="8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5"/>
            <p:cNvSpPr/>
            <p:nvPr/>
          </p:nvSpPr>
          <p:spPr>
            <a:xfrm>
              <a:off x="5859350" y="3348750"/>
              <a:ext cx="26225" cy="3350"/>
            </a:xfrm>
            <a:custGeom>
              <a:avLst/>
              <a:gdLst/>
              <a:ahLst/>
              <a:cxnLst/>
              <a:rect l="l" t="t" r="r" b="b"/>
              <a:pathLst>
                <a:path w="1049" h="134" extrusionOk="0">
                  <a:moveTo>
                    <a:pt x="1" y="1"/>
                  </a:moveTo>
                  <a:lnTo>
                    <a:pt x="1" y="1"/>
                  </a:lnTo>
                  <a:cubicBezTo>
                    <a:pt x="155" y="106"/>
                    <a:pt x="315" y="134"/>
                    <a:pt x="477" y="134"/>
                  </a:cubicBezTo>
                  <a:cubicBezTo>
                    <a:pt x="665" y="134"/>
                    <a:pt x="857" y="96"/>
                    <a:pt x="1048" y="96"/>
                  </a:cubicBezTo>
                  <a:cubicBezTo>
                    <a:pt x="876" y="19"/>
                    <a:pt x="700" y="4"/>
                    <a:pt x="524" y="4"/>
                  </a:cubicBezTo>
                  <a:cubicBezTo>
                    <a:pt x="415" y="4"/>
                    <a:pt x="305" y="10"/>
                    <a:pt x="196" y="10"/>
                  </a:cubicBezTo>
                  <a:cubicBezTo>
                    <a:pt x="130" y="10"/>
                    <a:pt x="65" y="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5"/>
            <p:cNvSpPr/>
            <p:nvPr/>
          </p:nvSpPr>
          <p:spPr>
            <a:xfrm>
              <a:off x="5882575" y="3355900"/>
              <a:ext cx="27700" cy="3150"/>
            </a:xfrm>
            <a:custGeom>
              <a:avLst/>
              <a:gdLst/>
              <a:ahLst/>
              <a:cxnLst/>
              <a:rect l="l" t="t" r="r" b="b"/>
              <a:pathLst>
                <a:path w="1108" h="126" extrusionOk="0">
                  <a:moveTo>
                    <a:pt x="0" y="0"/>
                  </a:moveTo>
                  <a:cubicBezTo>
                    <a:pt x="178" y="87"/>
                    <a:pt x="356" y="126"/>
                    <a:pt x="534" y="126"/>
                  </a:cubicBezTo>
                  <a:cubicBezTo>
                    <a:pt x="725" y="126"/>
                    <a:pt x="916" y="81"/>
                    <a:pt x="1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5"/>
            <p:cNvSpPr/>
            <p:nvPr/>
          </p:nvSpPr>
          <p:spPr>
            <a:xfrm>
              <a:off x="5607825" y="3427050"/>
              <a:ext cx="10750" cy="6625"/>
            </a:xfrm>
            <a:custGeom>
              <a:avLst/>
              <a:gdLst/>
              <a:ahLst/>
              <a:cxnLst/>
              <a:rect l="l" t="t" r="r" b="b"/>
              <a:pathLst>
                <a:path w="430" h="265" extrusionOk="0">
                  <a:moveTo>
                    <a:pt x="1" y="0"/>
                  </a:moveTo>
                  <a:cubicBezTo>
                    <a:pt x="12" y="132"/>
                    <a:pt x="53" y="265"/>
                    <a:pt x="211" y="265"/>
                  </a:cubicBezTo>
                  <a:cubicBezTo>
                    <a:pt x="223" y="265"/>
                    <a:pt x="237" y="264"/>
                    <a:pt x="251" y="262"/>
                  </a:cubicBezTo>
                  <a:cubicBezTo>
                    <a:pt x="417" y="250"/>
                    <a:pt x="417" y="131"/>
                    <a:pt x="429" y="12"/>
                  </a:cubicBezTo>
                  <a:cubicBezTo>
                    <a:pt x="287" y="12"/>
                    <a:pt x="15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5"/>
            <p:cNvSpPr/>
            <p:nvPr/>
          </p:nvSpPr>
          <p:spPr>
            <a:xfrm>
              <a:off x="5539675" y="3326125"/>
              <a:ext cx="19950" cy="5675"/>
            </a:xfrm>
            <a:custGeom>
              <a:avLst/>
              <a:gdLst/>
              <a:ahLst/>
              <a:cxnLst/>
              <a:rect l="l" t="t" r="r" b="b"/>
              <a:pathLst>
                <a:path w="798" h="227" extrusionOk="0">
                  <a:moveTo>
                    <a:pt x="143" y="1"/>
                  </a:moveTo>
                  <a:cubicBezTo>
                    <a:pt x="95" y="13"/>
                    <a:pt x="60" y="37"/>
                    <a:pt x="24" y="48"/>
                  </a:cubicBezTo>
                  <a:cubicBezTo>
                    <a:pt x="24" y="96"/>
                    <a:pt x="0" y="132"/>
                    <a:pt x="0" y="179"/>
                  </a:cubicBezTo>
                  <a:cubicBezTo>
                    <a:pt x="78" y="215"/>
                    <a:pt x="156" y="227"/>
                    <a:pt x="234" y="227"/>
                  </a:cubicBezTo>
                  <a:cubicBezTo>
                    <a:pt x="394" y="227"/>
                    <a:pt x="554" y="176"/>
                    <a:pt x="715" y="168"/>
                  </a:cubicBezTo>
                  <a:cubicBezTo>
                    <a:pt x="798" y="120"/>
                    <a:pt x="798" y="96"/>
                    <a:pt x="715" y="48"/>
                  </a:cubicBez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5"/>
            <p:cNvSpPr/>
            <p:nvPr/>
          </p:nvSpPr>
          <p:spPr>
            <a:xfrm>
              <a:off x="5514075" y="3294575"/>
              <a:ext cx="18775" cy="9850"/>
            </a:xfrm>
            <a:custGeom>
              <a:avLst/>
              <a:gdLst/>
              <a:ahLst/>
              <a:cxnLst/>
              <a:rect l="l" t="t" r="r" b="b"/>
              <a:pathLst>
                <a:path w="751" h="394" extrusionOk="0">
                  <a:moveTo>
                    <a:pt x="453" y="1"/>
                  </a:moveTo>
                  <a:cubicBezTo>
                    <a:pt x="346" y="1"/>
                    <a:pt x="238" y="13"/>
                    <a:pt x="167" y="96"/>
                  </a:cubicBezTo>
                  <a:cubicBezTo>
                    <a:pt x="60" y="179"/>
                    <a:pt x="0" y="263"/>
                    <a:pt x="12" y="394"/>
                  </a:cubicBezTo>
                  <a:cubicBezTo>
                    <a:pt x="146" y="275"/>
                    <a:pt x="298" y="249"/>
                    <a:pt x="457" y="249"/>
                  </a:cubicBezTo>
                  <a:cubicBezTo>
                    <a:pt x="553" y="249"/>
                    <a:pt x="652" y="258"/>
                    <a:pt x="750" y="263"/>
                  </a:cubicBezTo>
                  <a:lnTo>
                    <a:pt x="750" y="132"/>
                  </a:lnTo>
                  <a:cubicBezTo>
                    <a:pt x="655" y="72"/>
                    <a:pt x="548" y="25"/>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5"/>
            <p:cNvSpPr/>
            <p:nvPr/>
          </p:nvSpPr>
          <p:spPr>
            <a:xfrm>
              <a:off x="5779875" y="3415725"/>
              <a:ext cx="12750" cy="7625"/>
            </a:xfrm>
            <a:custGeom>
              <a:avLst/>
              <a:gdLst/>
              <a:ahLst/>
              <a:cxnLst/>
              <a:rect l="l" t="t" r="r" b="b"/>
              <a:pathLst>
                <a:path w="510" h="305" extrusionOk="0">
                  <a:moveTo>
                    <a:pt x="376" y="0"/>
                  </a:moveTo>
                  <a:cubicBezTo>
                    <a:pt x="362" y="0"/>
                    <a:pt x="341" y="13"/>
                    <a:pt x="310" y="36"/>
                  </a:cubicBezTo>
                  <a:cubicBezTo>
                    <a:pt x="215" y="36"/>
                    <a:pt x="143" y="48"/>
                    <a:pt x="60" y="48"/>
                  </a:cubicBezTo>
                  <a:cubicBezTo>
                    <a:pt x="36" y="96"/>
                    <a:pt x="24" y="120"/>
                    <a:pt x="1" y="155"/>
                  </a:cubicBezTo>
                  <a:cubicBezTo>
                    <a:pt x="74" y="254"/>
                    <a:pt x="151" y="304"/>
                    <a:pt x="228" y="304"/>
                  </a:cubicBezTo>
                  <a:cubicBezTo>
                    <a:pt x="300" y="304"/>
                    <a:pt x="372" y="260"/>
                    <a:pt x="441" y="167"/>
                  </a:cubicBezTo>
                  <a:cubicBezTo>
                    <a:pt x="510" y="110"/>
                    <a:pt x="501" y="64"/>
                    <a:pt x="426" y="50"/>
                  </a:cubicBezTo>
                  <a:lnTo>
                    <a:pt x="426" y="50"/>
                  </a:lnTo>
                  <a:cubicBezTo>
                    <a:pt x="421" y="41"/>
                    <a:pt x="411" y="30"/>
                    <a:pt x="393" y="13"/>
                  </a:cubicBezTo>
                  <a:cubicBezTo>
                    <a:pt x="389" y="4"/>
                    <a:pt x="384" y="0"/>
                    <a:pt x="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5"/>
            <p:cNvSpPr/>
            <p:nvPr/>
          </p:nvSpPr>
          <p:spPr>
            <a:xfrm>
              <a:off x="5757850" y="3294875"/>
              <a:ext cx="19975" cy="2500"/>
            </a:xfrm>
            <a:custGeom>
              <a:avLst/>
              <a:gdLst/>
              <a:ahLst/>
              <a:cxnLst/>
              <a:rect l="l" t="t" r="r" b="b"/>
              <a:pathLst>
                <a:path w="799" h="100" extrusionOk="0">
                  <a:moveTo>
                    <a:pt x="1" y="1"/>
                  </a:moveTo>
                  <a:cubicBezTo>
                    <a:pt x="120" y="71"/>
                    <a:pt x="242" y="100"/>
                    <a:pt x="364" y="100"/>
                  </a:cubicBezTo>
                  <a:cubicBezTo>
                    <a:pt x="510" y="100"/>
                    <a:pt x="656" y="59"/>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5557525" y="3326925"/>
              <a:ext cx="17875" cy="3400"/>
            </a:xfrm>
            <a:custGeom>
              <a:avLst/>
              <a:gdLst/>
              <a:ahLst/>
              <a:cxnLst/>
              <a:rect l="l" t="t" r="r" b="b"/>
              <a:pathLst>
                <a:path w="715" h="136" extrusionOk="0">
                  <a:moveTo>
                    <a:pt x="382" y="0"/>
                  </a:moveTo>
                  <a:cubicBezTo>
                    <a:pt x="277" y="0"/>
                    <a:pt x="169" y="20"/>
                    <a:pt x="66" y="20"/>
                  </a:cubicBezTo>
                  <a:cubicBezTo>
                    <a:pt x="44" y="20"/>
                    <a:pt x="22" y="19"/>
                    <a:pt x="1" y="16"/>
                  </a:cubicBezTo>
                  <a:lnTo>
                    <a:pt x="1" y="136"/>
                  </a:lnTo>
                  <a:cubicBezTo>
                    <a:pt x="120" y="130"/>
                    <a:pt x="239" y="127"/>
                    <a:pt x="358" y="127"/>
                  </a:cubicBezTo>
                  <a:cubicBezTo>
                    <a:pt x="477" y="127"/>
                    <a:pt x="596" y="130"/>
                    <a:pt x="715" y="136"/>
                  </a:cubicBezTo>
                  <a:cubicBezTo>
                    <a:pt x="617" y="26"/>
                    <a:pt x="501"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5"/>
            <p:cNvSpPr/>
            <p:nvPr/>
          </p:nvSpPr>
          <p:spPr>
            <a:xfrm>
              <a:off x="5747425" y="3282000"/>
              <a:ext cx="7475" cy="12600"/>
            </a:xfrm>
            <a:custGeom>
              <a:avLst/>
              <a:gdLst/>
              <a:ahLst/>
              <a:cxnLst/>
              <a:rect l="l" t="t" r="r" b="b"/>
              <a:pathLst>
                <a:path w="299" h="504" extrusionOk="0">
                  <a:moveTo>
                    <a:pt x="162" y="0"/>
                  </a:moveTo>
                  <a:cubicBezTo>
                    <a:pt x="111" y="0"/>
                    <a:pt x="60" y="19"/>
                    <a:pt x="1" y="51"/>
                  </a:cubicBezTo>
                  <a:cubicBezTo>
                    <a:pt x="13" y="206"/>
                    <a:pt x="13" y="349"/>
                    <a:pt x="13" y="504"/>
                  </a:cubicBezTo>
                  <a:cubicBezTo>
                    <a:pt x="108" y="504"/>
                    <a:pt x="203" y="492"/>
                    <a:pt x="298" y="492"/>
                  </a:cubicBezTo>
                  <a:cubicBezTo>
                    <a:pt x="203" y="349"/>
                    <a:pt x="239" y="194"/>
                    <a:pt x="287" y="39"/>
                  </a:cubicBezTo>
                  <a:cubicBezTo>
                    <a:pt x="244" y="13"/>
                    <a:pt x="203"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5"/>
            <p:cNvSpPr/>
            <p:nvPr/>
          </p:nvSpPr>
          <p:spPr>
            <a:xfrm>
              <a:off x="5651300" y="3419675"/>
              <a:ext cx="14300" cy="5625"/>
            </a:xfrm>
            <a:custGeom>
              <a:avLst/>
              <a:gdLst/>
              <a:ahLst/>
              <a:cxnLst/>
              <a:rect l="l" t="t" r="r" b="b"/>
              <a:pathLst>
                <a:path w="572" h="225" extrusionOk="0">
                  <a:moveTo>
                    <a:pt x="273" y="0"/>
                  </a:moveTo>
                  <a:cubicBezTo>
                    <a:pt x="179" y="0"/>
                    <a:pt x="87" y="48"/>
                    <a:pt x="0" y="140"/>
                  </a:cubicBezTo>
                  <a:cubicBezTo>
                    <a:pt x="118" y="164"/>
                    <a:pt x="247" y="224"/>
                    <a:pt x="376" y="224"/>
                  </a:cubicBezTo>
                  <a:cubicBezTo>
                    <a:pt x="441" y="224"/>
                    <a:pt x="507" y="208"/>
                    <a:pt x="572" y="164"/>
                  </a:cubicBezTo>
                  <a:cubicBezTo>
                    <a:pt x="474" y="54"/>
                    <a:pt x="372"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6109675" y="3370100"/>
              <a:ext cx="19075" cy="4925"/>
            </a:xfrm>
            <a:custGeom>
              <a:avLst/>
              <a:gdLst/>
              <a:ahLst/>
              <a:cxnLst/>
              <a:rect l="l" t="t" r="r" b="b"/>
              <a:pathLst>
                <a:path w="763" h="197" extrusionOk="0">
                  <a:moveTo>
                    <a:pt x="384" y="1"/>
                  </a:moveTo>
                  <a:cubicBezTo>
                    <a:pt x="251" y="1"/>
                    <a:pt x="120" y="14"/>
                    <a:pt x="1" y="87"/>
                  </a:cubicBezTo>
                  <a:cubicBezTo>
                    <a:pt x="25" y="123"/>
                    <a:pt x="36" y="135"/>
                    <a:pt x="60" y="147"/>
                  </a:cubicBezTo>
                  <a:cubicBezTo>
                    <a:pt x="178" y="178"/>
                    <a:pt x="293" y="196"/>
                    <a:pt x="407" y="196"/>
                  </a:cubicBezTo>
                  <a:cubicBezTo>
                    <a:pt x="510" y="196"/>
                    <a:pt x="613" y="181"/>
                    <a:pt x="715" y="147"/>
                  </a:cubicBezTo>
                  <a:lnTo>
                    <a:pt x="763" y="99"/>
                  </a:lnTo>
                  <a:cubicBezTo>
                    <a:pt x="739" y="75"/>
                    <a:pt x="715" y="40"/>
                    <a:pt x="703" y="4"/>
                  </a:cubicBezTo>
                  <a:cubicBezTo>
                    <a:pt x="679" y="5"/>
                    <a:pt x="654" y="6"/>
                    <a:pt x="630" y="6"/>
                  </a:cubicBezTo>
                  <a:cubicBezTo>
                    <a:pt x="548" y="6"/>
                    <a:pt x="465"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5"/>
            <p:cNvSpPr/>
            <p:nvPr/>
          </p:nvSpPr>
          <p:spPr>
            <a:xfrm>
              <a:off x="6052825" y="3371750"/>
              <a:ext cx="7175" cy="9175"/>
            </a:xfrm>
            <a:custGeom>
              <a:avLst/>
              <a:gdLst/>
              <a:ahLst/>
              <a:cxnLst/>
              <a:rect l="l" t="t" r="r" b="b"/>
              <a:pathLst>
                <a:path w="287" h="367" extrusionOk="0">
                  <a:moveTo>
                    <a:pt x="166" y="0"/>
                  </a:moveTo>
                  <a:cubicBezTo>
                    <a:pt x="111" y="0"/>
                    <a:pt x="56" y="35"/>
                    <a:pt x="1" y="69"/>
                  </a:cubicBezTo>
                  <a:lnTo>
                    <a:pt x="1" y="355"/>
                  </a:lnTo>
                  <a:cubicBezTo>
                    <a:pt x="96" y="355"/>
                    <a:pt x="191" y="355"/>
                    <a:pt x="286" y="367"/>
                  </a:cubicBezTo>
                  <a:lnTo>
                    <a:pt x="286" y="69"/>
                  </a:lnTo>
                  <a:cubicBezTo>
                    <a:pt x="246" y="19"/>
                    <a:pt x="206"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5"/>
            <p:cNvSpPr/>
            <p:nvPr/>
          </p:nvSpPr>
          <p:spPr>
            <a:xfrm>
              <a:off x="5838225" y="3344400"/>
              <a:ext cx="10725" cy="7350"/>
            </a:xfrm>
            <a:custGeom>
              <a:avLst/>
              <a:gdLst/>
              <a:ahLst/>
              <a:cxnLst/>
              <a:rect l="l" t="t" r="r" b="b"/>
              <a:pathLst>
                <a:path w="429" h="294" extrusionOk="0">
                  <a:moveTo>
                    <a:pt x="188" y="1"/>
                  </a:moveTo>
                  <a:cubicBezTo>
                    <a:pt x="140" y="1"/>
                    <a:pt x="92" y="28"/>
                    <a:pt x="48" y="103"/>
                  </a:cubicBezTo>
                  <a:cubicBezTo>
                    <a:pt x="0" y="199"/>
                    <a:pt x="143" y="282"/>
                    <a:pt x="262" y="294"/>
                  </a:cubicBezTo>
                  <a:lnTo>
                    <a:pt x="429" y="139"/>
                  </a:lnTo>
                  <a:cubicBezTo>
                    <a:pt x="354" y="79"/>
                    <a:pt x="270"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5918575" y="3355600"/>
              <a:ext cx="16400" cy="2625"/>
            </a:xfrm>
            <a:custGeom>
              <a:avLst/>
              <a:gdLst/>
              <a:ahLst/>
              <a:cxnLst/>
              <a:rect l="l" t="t" r="r" b="b"/>
              <a:pathLst>
                <a:path w="656" h="105" extrusionOk="0">
                  <a:moveTo>
                    <a:pt x="656" y="1"/>
                  </a:moveTo>
                  <a:lnTo>
                    <a:pt x="656" y="1"/>
                  </a:lnTo>
                  <a:cubicBezTo>
                    <a:pt x="441" y="12"/>
                    <a:pt x="227" y="12"/>
                    <a:pt x="1" y="12"/>
                  </a:cubicBezTo>
                  <a:cubicBezTo>
                    <a:pt x="114" y="72"/>
                    <a:pt x="224" y="105"/>
                    <a:pt x="333" y="105"/>
                  </a:cubicBezTo>
                  <a:cubicBezTo>
                    <a:pt x="441" y="105"/>
                    <a:pt x="549" y="72"/>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5"/>
            <p:cNvSpPr/>
            <p:nvPr/>
          </p:nvSpPr>
          <p:spPr>
            <a:xfrm>
              <a:off x="5886450" y="3348975"/>
              <a:ext cx="16975" cy="2475"/>
            </a:xfrm>
            <a:custGeom>
              <a:avLst/>
              <a:gdLst/>
              <a:ahLst/>
              <a:cxnLst/>
              <a:rect l="l" t="t" r="r" b="b"/>
              <a:pathLst>
                <a:path w="679" h="99" extrusionOk="0">
                  <a:moveTo>
                    <a:pt x="355" y="0"/>
                  </a:moveTo>
                  <a:cubicBezTo>
                    <a:pt x="236" y="0"/>
                    <a:pt x="118" y="37"/>
                    <a:pt x="0" y="99"/>
                  </a:cubicBezTo>
                  <a:lnTo>
                    <a:pt x="679" y="99"/>
                  </a:lnTo>
                  <a:cubicBezTo>
                    <a:pt x="571" y="31"/>
                    <a:pt x="463" y="0"/>
                    <a:pt x="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5"/>
            <p:cNvSpPr/>
            <p:nvPr/>
          </p:nvSpPr>
          <p:spPr>
            <a:xfrm>
              <a:off x="5765300" y="3397875"/>
              <a:ext cx="15200" cy="4175"/>
            </a:xfrm>
            <a:custGeom>
              <a:avLst/>
              <a:gdLst/>
              <a:ahLst/>
              <a:cxnLst/>
              <a:rect l="l" t="t" r="r" b="b"/>
              <a:pathLst>
                <a:path w="608" h="167" extrusionOk="0">
                  <a:moveTo>
                    <a:pt x="24" y="0"/>
                  </a:moveTo>
                  <a:lnTo>
                    <a:pt x="0" y="48"/>
                  </a:lnTo>
                  <a:lnTo>
                    <a:pt x="0" y="107"/>
                  </a:lnTo>
                  <a:lnTo>
                    <a:pt x="24" y="167"/>
                  </a:lnTo>
                  <a:lnTo>
                    <a:pt x="607" y="167"/>
                  </a:lnTo>
                  <a:cubicBezTo>
                    <a:pt x="531" y="39"/>
                    <a:pt x="430" y="21"/>
                    <a:pt x="318" y="21"/>
                  </a:cubicBezTo>
                  <a:cubicBezTo>
                    <a:pt x="273" y="21"/>
                    <a:pt x="226" y="24"/>
                    <a:pt x="179" y="24"/>
                  </a:cubicBezTo>
                  <a:cubicBezTo>
                    <a:pt x="119" y="24"/>
                    <a:pt x="72"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5"/>
            <p:cNvSpPr/>
            <p:nvPr/>
          </p:nvSpPr>
          <p:spPr>
            <a:xfrm>
              <a:off x="5778975" y="3294875"/>
              <a:ext cx="16700" cy="2050"/>
            </a:xfrm>
            <a:custGeom>
              <a:avLst/>
              <a:gdLst/>
              <a:ahLst/>
              <a:cxnLst/>
              <a:rect l="l" t="t" r="r" b="b"/>
              <a:pathLst>
                <a:path w="668" h="82" extrusionOk="0">
                  <a:moveTo>
                    <a:pt x="1" y="1"/>
                  </a:moveTo>
                  <a:cubicBezTo>
                    <a:pt x="120" y="51"/>
                    <a:pt x="240" y="81"/>
                    <a:pt x="357" y="81"/>
                  </a:cubicBezTo>
                  <a:cubicBezTo>
                    <a:pt x="462" y="81"/>
                    <a:pt x="566" y="57"/>
                    <a:pt x="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5"/>
            <p:cNvSpPr/>
            <p:nvPr/>
          </p:nvSpPr>
          <p:spPr>
            <a:xfrm>
              <a:off x="5966500" y="3292050"/>
              <a:ext cx="11350" cy="5525"/>
            </a:xfrm>
            <a:custGeom>
              <a:avLst/>
              <a:gdLst/>
              <a:ahLst/>
              <a:cxnLst/>
              <a:rect l="l" t="t" r="r" b="b"/>
              <a:pathLst>
                <a:path w="454" h="221" extrusionOk="0">
                  <a:moveTo>
                    <a:pt x="227" y="1"/>
                  </a:moveTo>
                  <a:cubicBezTo>
                    <a:pt x="153" y="1"/>
                    <a:pt x="78" y="30"/>
                    <a:pt x="1" y="90"/>
                  </a:cubicBezTo>
                  <a:lnTo>
                    <a:pt x="1" y="221"/>
                  </a:lnTo>
                  <a:cubicBezTo>
                    <a:pt x="156" y="221"/>
                    <a:pt x="298" y="221"/>
                    <a:pt x="429" y="209"/>
                  </a:cubicBezTo>
                  <a:cubicBezTo>
                    <a:pt x="453" y="173"/>
                    <a:pt x="453" y="126"/>
                    <a:pt x="453" y="90"/>
                  </a:cubicBezTo>
                  <a:cubicBezTo>
                    <a:pt x="376" y="30"/>
                    <a:pt x="301"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5"/>
            <p:cNvSpPr/>
            <p:nvPr/>
          </p:nvSpPr>
          <p:spPr>
            <a:xfrm>
              <a:off x="6097775" y="3415300"/>
              <a:ext cx="8650" cy="6475"/>
            </a:xfrm>
            <a:custGeom>
              <a:avLst/>
              <a:gdLst/>
              <a:ahLst/>
              <a:cxnLst/>
              <a:rect l="l" t="t" r="r" b="b"/>
              <a:pathLst>
                <a:path w="346" h="259" extrusionOk="0">
                  <a:moveTo>
                    <a:pt x="292" y="1"/>
                  </a:moveTo>
                  <a:cubicBezTo>
                    <a:pt x="259" y="1"/>
                    <a:pt x="228" y="9"/>
                    <a:pt x="203" y="18"/>
                  </a:cubicBezTo>
                  <a:cubicBezTo>
                    <a:pt x="167" y="53"/>
                    <a:pt x="143" y="65"/>
                    <a:pt x="96" y="65"/>
                  </a:cubicBezTo>
                  <a:cubicBezTo>
                    <a:pt x="24" y="77"/>
                    <a:pt x="0" y="125"/>
                    <a:pt x="48" y="184"/>
                  </a:cubicBezTo>
                  <a:cubicBezTo>
                    <a:pt x="84" y="240"/>
                    <a:pt x="117" y="258"/>
                    <a:pt x="149" y="258"/>
                  </a:cubicBezTo>
                  <a:cubicBezTo>
                    <a:pt x="213" y="258"/>
                    <a:pt x="274" y="184"/>
                    <a:pt x="346" y="184"/>
                  </a:cubicBezTo>
                  <a:cubicBezTo>
                    <a:pt x="346" y="137"/>
                    <a:pt x="346" y="101"/>
                    <a:pt x="322" y="53"/>
                  </a:cubicBezTo>
                  <a:lnTo>
                    <a:pt x="334" y="6"/>
                  </a:lnTo>
                  <a:cubicBezTo>
                    <a:pt x="320" y="2"/>
                    <a:pt x="306"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5"/>
            <p:cNvSpPr/>
            <p:nvPr/>
          </p:nvSpPr>
          <p:spPr>
            <a:xfrm>
              <a:off x="5486975" y="3444900"/>
              <a:ext cx="10450" cy="7175"/>
            </a:xfrm>
            <a:custGeom>
              <a:avLst/>
              <a:gdLst/>
              <a:ahLst/>
              <a:cxnLst/>
              <a:rect l="l" t="t" r="r" b="b"/>
              <a:pathLst>
                <a:path w="418" h="287" extrusionOk="0">
                  <a:moveTo>
                    <a:pt x="144" y="0"/>
                  </a:moveTo>
                  <a:cubicBezTo>
                    <a:pt x="120" y="0"/>
                    <a:pt x="84" y="12"/>
                    <a:pt x="60" y="24"/>
                  </a:cubicBezTo>
                  <a:cubicBezTo>
                    <a:pt x="13" y="120"/>
                    <a:pt x="1" y="203"/>
                    <a:pt x="108" y="286"/>
                  </a:cubicBezTo>
                  <a:lnTo>
                    <a:pt x="418" y="286"/>
                  </a:lnTo>
                  <a:cubicBezTo>
                    <a:pt x="322" y="179"/>
                    <a:pt x="239" y="8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5"/>
            <p:cNvSpPr/>
            <p:nvPr/>
          </p:nvSpPr>
          <p:spPr>
            <a:xfrm>
              <a:off x="5477150" y="3377025"/>
              <a:ext cx="8975" cy="10450"/>
            </a:xfrm>
            <a:custGeom>
              <a:avLst/>
              <a:gdLst/>
              <a:ahLst/>
              <a:cxnLst/>
              <a:rect l="l" t="t" r="r" b="b"/>
              <a:pathLst>
                <a:path w="359" h="418" extrusionOk="0">
                  <a:moveTo>
                    <a:pt x="322" y="1"/>
                  </a:moveTo>
                  <a:cubicBezTo>
                    <a:pt x="25" y="120"/>
                    <a:pt x="1" y="263"/>
                    <a:pt x="287" y="394"/>
                  </a:cubicBezTo>
                  <a:cubicBezTo>
                    <a:pt x="296" y="391"/>
                    <a:pt x="305" y="389"/>
                    <a:pt x="313" y="389"/>
                  </a:cubicBezTo>
                  <a:cubicBezTo>
                    <a:pt x="334" y="389"/>
                    <a:pt x="349" y="400"/>
                    <a:pt x="358" y="418"/>
                  </a:cubicBezTo>
                  <a:lnTo>
                    <a:pt x="358" y="156"/>
                  </a:lnTo>
                  <a:cubicBezTo>
                    <a:pt x="346" y="108"/>
                    <a:pt x="334" y="48"/>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5"/>
            <p:cNvSpPr/>
            <p:nvPr/>
          </p:nvSpPr>
          <p:spPr>
            <a:xfrm>
              <a:off x="5859050" y="3397875"/>
              <a:ext cx="7475" cy="4175"/>
            </a:xfrm>
            <a:custGeom>
              <a:avLst/>
              <a:gdLst/>
              <a:ahLst/>
              <a:cxnLst/>
              <a:rect l="l" t="t" r="r" b="b"/>
              <a:pathLst>
                <a:path w="299" h="167" extrusionOk="0">
                  <a:moveTo>
                    <a:pt x="144" y="0"/>
                  </a:moveTo>
                  <a:cubicBezTo>
                    <a:pt x="60" y="36"/>
                    <a:pt x="13" y="84"/>
                    <a:pt x="1" y="167"/>
                  </a:cubicBezTo>
                  <a:lnTo>
                    <a:pt x="286" y="167"/>
                  </a:lnTo>
                  <a:lnTo>
                    <a:pt x="298" y="107"/>
                  </a:lnTo>
                  <a:lnTo>
                    <a:pt x="298" y="36"/>
                  </a:lnTo>
                  <a:cubicBezTo>
                    <a:pt x="239" y="24"/>
                    <a:pt x="191" y="2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5"/>
            <p:cNvSpPr/>
            <p:nvPr/>
          </p:nvSpPr>
          <p:spPr>
            <a:xfrm>
              <a:off x="5847450" y="3352100"/>
              <a:ext cx="7750" cy="2675"/>
            </a:xfrm>
            <a:custGeom>
              <a:avLst/>
              <a:gdLst/>
              <a:ahLst/>
              <a:cxnLst/>
              <a:rect l="l" t="t" r="r" b="b"/>
              <a:pathLst>
                <a:path w="310" h="107" extrusionOk="0">
                  <a:moveTo>
                    <a:pt x="85" y="1"/>
                  </a:moveTo>
                  <a:cubicBezTo>
                    <a:pt x="57" y="1"/>
                    <a:pt x="29" y="4"/>
                    <a:pt x="0" y="10"/>
                  </a:cubicBezTo>
                  <a:cubicBezTo>
                    <a:pt x="71" y="71"/>
                    <a:pt x="141" y="107"/>
                    <a:pt x="221" y="107"/>
                  </a:cubicBezTo>
                  <a:cubicBezTo>
                    <a:pt x="249" y="107"/>
                    <a:pt x="279" y="102"/>
                    <a:pt x="310" y="93"/>
                  </a:cubicBezTo>
                  <a:cubicBezTo>
                    <a:pt x="247" y="30"/>
                    <a:pt x="170"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5"/>
            <p:cNvSpPr/>
            <p:nvPr/>
          </p:nvSpPr>
          <p:spPr>
            <a:xfrm>
              <a:off x="5568550" y="3400150"/>
              <a:ext cx="3575" cy="1625"/>
            </a:xfrm>
            <a:custGeom>
              <a:avLst/>
              <a:gdLst/>
              <a:ahLst/>
              <a:cxnLst/>
              <a:rect l="l" t="t" r="r" b="b"/>
              <a:pathLst>
                <a:path w="143" h="65" extrusionOk="0">
                  <a:moveTo>
                    <a:pt x="70" y="0"/>
                  </a:moveTo>
                  <a:cubicBezTo>
                    <a:pt x="40" y="0"/>
                    <a:pt x="9" y="18"/>
                    <a:pt x="0" y="64"/>
                  </a:cubicBezTo>
                  <a:lnTo>
                    <a:pt x="143" y="64"/>
                  </a:lnTo>
                  <a:cubicBezTo>
                    <a:pt x="131" y="52"/>
                    <a:pt x="119" y="16"/>
                    <a:pt x="95" y="5"/>
                  </a:cubicBezTo>
                  <a:cubicBezTo>
                    <a:pt x="87" y="2"/>
                    <a:pt x="79"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5"/>
            <p:cNvSpPr/>
            <p:nvPr/>
          </p:nvSpPr>
          <p:spPr>
            <a:xfrm>
              <a:off x="5614675" y="3294475"/>
              <a:ext cx="4800" cy="4650"/>
            </a:xfrm>
            <a:custGeom>
              <a:avLst/>
              <a:gdLst/>
              <a:ahLst/>
              <a:cxnLst/>
              <a:rect l="l" t="t" r="r" b="b"/>
              <a:pathLst>
                <a:path w="192" h="186" extrusionOk="0">
                  <a:moveTo>
                    <a:pt x="93" y="0"/>
                  </a:moveTo>
                  <a:cubicBezTo>
                    <a:pt x="61" y="0"/>
                    <a:pt x="31" y="39"/>
                    <a:pt x="1" y="112"/>
                  </a:cubicBezTo>
                  <a:cubicBezTo>
                    <a:pt x="13" y="124"/>
                    <a:pt x="24" y="148"/>
                    <a:pt x="36" y="171"/>
                  </a:cubicBezTo>
                  <a:cubicBezTo>
                    <a:pt x="51" y="182"/>
                    <a:pt x="69" y="185"/>
                    <a:pt x="85" y="185"/>
                  </a:cubicBezTo>
                  <a:cubicBezTo>
                    <a:pt x="108" y="185"/>
                    <a:pt x="130" y="178"/>
                    <a:pt x="143" y="171"/>
                  </a:cubicBezTo>
                  <a:cubicBezTo>
                    <a:pt x="155" y="136"/>
                    <a:pt x="179" y="124"/>
                    <a:pt x="191" y="112"/>
                  </a:cubicBezTo>
                  <a:cubicBezTo>
                    <a:pt x="156" y="36"/>
                    <a:pt x="124" y="0"/>
                    <a:pt x="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5"/>
            <p:cNvSpPr/>
            <p:nvPr/>
          </p:nvSpPr>
          <p:spPr>
            <a:xfrm>
              <a:off x="5629550" y="3423775"/>
              <a:ext cx="3600" cy="1575"/>
            </a:xfrm>
            <a:custGeom>
              <a:avLst/>
              <a:gdLst/>
              <a:ahLst/>
              <a:cxnLst/>
              <a:rect l="l" t="t" r="r" b="b"/>
              <a:pathLst>
                <a:path w="144" h="63" extrusionOk="0">
                  <a:moveTo>
                    <a:pt x="1" y="0"/>
                  </a:moveTo>
                  <a:cubicBezTo>
                    <a:pt x="19" y="42"/>
                    <a:pt x="40" y="63"/>
                    <a:pt x="63" y="63"/>
                  </a:cubicBezTo>
                  <a:cubicBezTo>
                    <a:pt x="87" y="63"/>
                    <a:pt x="114" y="42"/>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5"/>
            <p:cNvSpPr/>
            <p:nvPr/>
          </p:nvSpPr>
          <p:spPr>
            <a:xfrm>
              <a:off x="5490250" y="3348450"/>
              <a:ext cx="3900" cy="4800"/>
            </a:xfrm>
            <a:custGeom>
              <a:avLst/>
              <a:gdLst/>
              <a:ahLst/>
              <a:cxnLst/>
              <a:rect l="l" t="t" r="r" b="b"/>
              <a:pathLst>
                <a:path w="156" h="192" extrusionOk="0">
                  <a:moveTo>
                    <a:pt x="108" y="1"/>
                  </a:moveTo>
                  <a:cubicBezTo>
                    <a:pt x="72" y="60"/>
                    <a:pt x="37" y="132"/>
                    <a:pt x="1" y="191"/>
                  </a:cubicBezTo>
                  <a:cubicBezTo>
                    <a:pt x="48" y="179"/>
                    <a:pt x="96" y="168"/>
                    <a:pt x="156" y="168"/>
                  </a:cubicBezTo>
                  <a:cubicBezTo>
                    <a:pt x="132" y="108"/>
                    <a:pt x="120"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5"/>
            <p:cNvSpPr/>
            <p:nvPr/>
          </p:nvSpPr>
          <p:spPr>
            <a:xfrm>
              <a:off x="5528950" y="3438050"/>
              <a:ext cx="4500" cy="2700"/>
            </a:xfrm>
            <a:custGeom>
              <a:avLst/>
              <a:gdLst/>
              <a:ahLst/>
              <a:cxnLst/>
              <a:rect l="l" t="t" r="r" b="b"/>
              <a:pathLst>
                <a:path w="180" h="108" extrusionOk="0">
                  <a:moveTo>
                    <a:pt x="179" y="1"/>
                  </a:moveTo>
                  <a:cubicBezTo>
                    <a:pt x="96" y="1"/>
                    <a:pt x="36" y="36"/>
                    <a:pt x="1" y="108"/>
                  </a:cubicBezTo>
                  <a:cubicBezTo>
                    <a:pt x="96" y="108"/>
                    <a:pt x="155"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5"/>
            <p:cNvSpPr/>
            <p:nvPr/>
          </p:nvSpPr>
          <p:spPr>
            <a:xfrm>
              <a:off x="5511400" y="3305300"/>
              <a:ext cx="3000" cy="4200"/>
            </a:xfrm>
            <a:custGeom>
              <a:avLst/>
              <a:gdLst/>
              <a:ahLst/>
              <a:cxnLst/>
              <a:rect l="l" t="t" r="r" b="b"/>
              <a:pathLst>
                <a:path w="120" h="168" extrusionOk="0">
                  <a:moveTo>
                    <a:pt x="119" y="0"/>
                  </a:moveTo>
                  <a:cubicBezTo>
                    <a:pt x="36" y="12"/>
                    <a:pt x="0" y="72"/>
                    <a:pt x="0" y="167"/>
                  </a:cubicBezTo>
                  <a:cubicBezTo>
                    <a:pt x="83" y="131"/>
                    <a:pt x="119" y="72"/>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5"/>
            <p:cNvSpPr/>
            <p:nvPr/>
          </p:nvSpPr>
          <p:spPr>
            <a:xfrm>
              <a:off x="6225175" y="3380900"/>
              <a:ext cx="3300" cy="3300"/>
            </a:xfrm>
            <a:custGeom>
              <a:avLst/>
              <a:gdLst/>
              <a:ahLst/>
              <a:cxnLst/>
              <a:rect l="l" t="t" r="r" b="b"/>
              <a:pathLst>
                <a:path w="132" h="132" extrusionOk="0">
                  <a:moveTo>
                    <a:pt x="0" y="1"/>
                  </a:moveTo>
                  <a:lnTo>
                    <a:pt x="131" y="132"/>
                  </a:lnTo>
                  <a:cubicBezTo>
                    <a:pt x="84" y="84"/>
                    <a:pt x="48"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5"/>
            <p:cNvSpPr/>
            <p:nvPr/>
          </p:nvSpPr>
          <p:spPr>
            <a:xfrm>
              <a:off x="5862325" y="3384475"/>
              <a:ext cx="4500" cy="3000"/>
            </a:xfrm>
            <a:custGeom>
              <a:avLst/>
              <a:gdLst/>
              <a:ahLst/>
              <a:cxnLst/>
              <a:rect l="l" t="t" r="r" b="b"/>
              <a:pathLst>
                <a:path w="180" h="120" extrusionOk="0">
                  <a:moveTo>
                    <a:pt x="1" y="0"/>
                  </a:moveTo>
                  <a:cubicBezTo>
                    <a:pt x="60" y="48"/>
                    <a:pt x="108" y="84"/>
                    <a:pt x="167" y="120"/>
                  </a:cubicBezTo>
                  <a:cubicBezTo>
                    <a:pt x="167" y="96"/>
                    <a:pt x="167" y="4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5"/>
            <p:cNvSpPr/>
            <p:nvPr/>
          </p:nvSpPr>
          <p:spPr>
            <a:xfrm>
              <a:off x="5509900" y="3614675"/>
              <a:ext cx="185775" cy="47525"/>
            </a:xfrm>
            <a:custGeom>
              <a:avLst/>
              <a:gdLst/>
              <a:ahLst/>
              <a:cxnLst/>
              <a:rect l="l" t="t" r="r" b="b"/>
              <a:pathLst>
                <a:path w="7431" h="1901" extrusionOk="0">
                  <a:moveTo>
                    <a:pt x="519" y="0"/>
                  </a:moveTo>
                  <a:cubicBezTo>
                    <a:pt x="479" y="0"/>
                    <a:pt x="440" y="3"/>
                    <a:pt x="405" y="8"/>
                  </a:cubicBezTo>
                  <a:cubicBezTo>
                    <a:pt x="310" y="32"/>
                    <a:pt x="239" y="91"/>
                    <a:pt x="167" y="151"/>
                  </a:cubicBezTo>
                  <a:cubicBezTo>
                    <a:pt x="155" y="186"/>
                    <a:pt x="120" y="198"/>
                    <a:pt x="108" y="234"/>
                  </a:cubicBezTo>
                  <a:cubicBezTo>
                    <a:pt x="60" y="294"/>
                    <a:pt x="36" y="329"/>
                    <a:pt x="13" y="389"/>
                  </a:cubicBezTo>
                  <a:cubicBezTo>
                    <a:pt x="1" y="472"/>
                    <a:pt x="13" y="508"/>
                    <a:pt x="48" y="567"/>
                  </a:cubicBezTo>
                  <a:cubicBezTo>
                    <a:pt x="132" y="627"/>
                    <a:pt x="274" y="591"/>
                    <a:pt x="346" y="710"/>
                  </a:cubicBezTo>
                  <a:lnTo>
                    <a:pt x="334" y="710"/>
                  </a:lnTo>
                  <a:cubicBezTo>
                    <a:pt x="404" y="749"/>
                    <a:pt x="481" y="759"/>
                    <a:pt x="562" y="759"/>
                  </a:cubicBezTo>
                  <a:cubicBezTo>
                    <a:pt x="642" y="759"/>
                    <a:pt x="726" y="749"/>
                    <a:pt x="809" y="749"/>
                  </a:cubicBezTo>
                  <a:cubicBezTo>
                    <a:pt x="896" y="749"/>
                    <a:pt x="982" y="760"/>
                    <a:pt x="1060" y="806"/>
                  </a:cubicBezTo>
                  <a:cubicBezTo>
                    <a:pt x="1108" y="829"/>
                    <a:pt x="1167" y="829"/>
                    <a:pt x="1203" y="829"/>
                  </a:cubicBezTo>
                  <a:cubicBezTo>
                    <a:pt x="1249" y="789"/>
                    <a:pt x="1298" y="768"/>
                    <a:pt x="1346" y="768"/>
                  </a:cubicBezTo>
                  <a:cubicBezTo>
                    <a:pt x="1396" y="768"/>
                    <a:pt x="1446" y="792"/>
                    <a:pt x="1489" y="841"/>
                  </a:cubicBezTo>
                  <a:cubicBezTo>
                    <a:pt x="2763" y="1199"/>
                    <a:pt x="4061" y="1341"/>
                    <a:pt x="5358" y="1556"/>
                  </a:cubicBezTo>
                  <a:cubicBezTo>
                    <a:pt x="5402" y="1550"/>
                    <a:pt x="5446" y="1548"/>
                    <a:pt x="5489" y="1548"/>
                  </a:cubicBezTo>
                  <a:cubicBezTo>
                    <a:pt x="5882" y="1548"/>
                    <a:pt x="6238" y="1760"/>
                    <a:pt x="6636" y="1760"/>
                  </a:cubicBezTo>
                  <a:cubicBezTo>
                    <a:pt x="6655" y="1760"/>
                    <a:pt x="6673" y="1759"/>
                    <a:pt x="6692" y="1758"/>
                  </a:cubicBezTo>
                  <a:cubicBezTo>
                    <a:pt x="6734" y="1744"/>
                    <a:pt x="6781" y="1692"/>
                    <a:pt x="6822" y="1692"/>
                  </a:cubicBezTo>
                  <a:cubicBezTo>
                    <a:pt x="6850" y="1692"/>
                    <a:pt x="6875" y="1716"/>
                    <a:pt x="6894" y="1794"/>
                  </a:cubicBezTo>
                  <a:cubicBezTo>
                    <a:pt x="6954" y="1865"/>
                    <a:pt x="7049" y="1901"/>
                    <a:pt x="7132" y="1901"/>
                  </a:cubicBezTo>
                  <a:cubicBezTo>
                    <a:pt x="7311" y="1865"/>
                    <a:pt x="7418" y="1770"/>
                    <a:pt x="7430" y="1580"/>
                  </a:cubicBezTo>
                  <a:cubicBezTo>
                    <a:pt x="7406" y="1484"/>
                    <a:pt x="7299" y="1449"/>
                    <a:pt x="7240" y="1389"/>
                  </a:cubicBezTo>
                  <a:cubicBezTo>
                    <a:pt x="7179" y="1333"/>
                    <a:pt x="7108" y="1322"/>
                    <a:pt x="7034" y="1322"/>
                  </a:cubicBezTo>
                  <a:cubicBezTo>
                    <a:pt x="6988" y="1322"/>
                    <a:pt x="6941" y="1326"/>
                    <a:pt x="6895" y="1326"/>
                  </a:cubicBezTo>
                  <a:cubicBezTo>
                    <a:pt x="6811" y="1326"/>
                    <a:pt x="6732" y="1313"/>
                    <a:pt x="6668" y="1234"/>
                  </a:cubicBezTo>
                  <a:cubicBezTo>
                    <a:pt x="6595" y="1186"/>
                    <a:pt x="6514" y="1174"/>
                    <a:pt x="6430" y="1174"/>
                  </a:cubicBezTo>
                  <a:cubicBezTo>
                    <a:pt x="6355" y="1174"/>
                    <a:pt x="6278" y="1183"/>
                    <a:pt x="6202" y="1183"/>
                  </a:cubicBezTo>
                  <a:cubicBezTo>
                    <a:pt x="6111" y="1183"/>
                    <a:pt x="6023" y="1171"/>
                    <a:pt x="5942" y="1115"/>
                  </a:cubicBezTo>
                  <a:cubicBezTo>
                    <a:pt x="5763" y="1056"/>
                    <a:pt x="5585" y="948"/>
                    <a:pt x="5406" y="913"/>
                  </a:cubicBezTo>
                  <a:cubicBezTo>
                    <a:pt x="4156" y="675"/>
                    <a:pt x="2894" y="472"/>
                    <a:pt x="1644" y="246"/>
                  </a:cubicBezTo>
                  <a:cubicBezTo>
                    <a:pt x="1310" y="175"/>
                    <a:pt x="977" y="175"/>
                    <a:pt x="691" y="20"/>
                  </a:cubicBezTo>
                  <a:cubicBezTo>
                    <a:pt x="635" y="6"/>
                    <a:pt x="575"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p:cNvSpPr/>
            <p:nvPr/>
          </p:nvSpPr>
          <p:spPr>
            <a:xfrm>
              <a:off x="5535800" y="3688950"/>
              <a:ext cx="199575" cy="31600"/>
            </a:xfrm>
            <a:custGeom>
              <a:avLst/>
              <a:gdLst/>
              <a:ahLst/>
              <a:cxnLst/>
              <a:rect l="l" t="t" r="r" b="b"/>
              <a:pathLst>
                <a:path w="7983" h="1264" extrusionOk="0">
                  <a:moveTo>
                    <a:pt x="525" y="1"/>
                  </a:moveTo>
                  <a:cubicBezTo>
                    <a:pt x="497" y="1"/>
                    <a:pt x="469" y="1"/>
                    <a:pt x="441" y="2"/>
                  </a:cubicBezTo>
                  <a:cubicBezTo>
                    <a:pt x="410" y="32"/>
                    <a:pt x="380" y="41"/>
                    <a:pt x="347" y="41"/>
                  </a:cubicBezTo>
                  <a:cubicBezTo>
                    <a:pt x="304" y="41"/>
                    <a:pt x="257" y="25"/>
                    <a:pt x="203" y="25"/>
                  </a:cubicBezTo>
                  <a:cubicBezTo>
                    <a:pt x="120" y="49"/>
                    <a:pt x="36" y="73"/>
                    <a:pt x="0" y="168"/>
                  </a:cubicBezTo>
                  <a:cubicBezTo>
                    <a:pt x="148" y="261"/>
                    <a:pt x="296" y="296"/>
                    <a:pt x="460" y="296"/>
                  </a:cubicBezTo>
                  <a:cubicBezTo>
                    <a:pt x="508" y="296"/>
                    <a:pt x="557" y="293"/>
                    <a:pt x="608" y="287"/>
                  </a:cubicBezTo>
                  <a:cubicBezTo>
                    <a:pt x="624" y="262"/>
                    <a:pt x="653" y="232"/>
                    <a:pt x="684" y="232"/>
                  </a:cubicBezTo>
                  <a:cubicBezTo>
                    <a:pt x="698" y="232"/>
                    <a:pt x="712" y="237"/>
                    <a:pt x="727" y="252"/>
                  </a:cubicBezTo>
                  <a:cubicBezTo>
                    <a:pt x="729" y="254"/>
                    <a:pt x="732" y="256"/>
                    <a:pt x="734" y="258"/>
                  </a:cubicBezTo>
                  <a:lnTo>
                    <a:pt x="734" y="258"/>
                  </a:lnTo>
                  <a:cubicBezTo>
                    <a:pt x="724" y="258"/>
                    <a:pt x="715" y="267"/>
                    <a:pt x="715" y="299"/>
                  </a:cubicBezTo>
                  <a:cubicBezTo>
                    <a:pt x="858" y="430"/>
                    <a:pt x="1072" y="418"/>
                    <a:pt x="1251" y="442"/>
                  </a:cubicBezTo>
                  <a:cubicBezTo>
                    <a:pt x="2263" y="597"/>
                    <a:pt x="3287" y="728"/>
                    <a:pt x="4299" y="847"/>
                  </a:cubicBezTo>
                  <a:cubicBezTo>
                    <a:pt x="4858" y="918"/>
                    <a:pt x="5442" y="954"/>
                    <a:pt x="6013" y="1014"/>
                  </a:cubicBezTo>
                  <a:cubicBezTo>
                    <a:pt x="6090" y="1057"/>
                    <a:pt x="6174" y="1063"/>
                    <a:pt x="6258" y="1063"/>
                  </a:cubicBezTo>
                  <a:cubicBezTo>
                    <a:pt x="6292" y="1063"/>
                    <a:pt x="6326" y="1062"/>
                    <a:pt x="6359" y="1062"/>
                  </a:cubicBezTo>
                  <a:cubicBezTo>
                    <a:pt x="6449" y="1062"/>
                    <a:pt x="6538" y="1069"/>
                    <a:pt x="6620" y="1121"/>
                  </a:cubicBezTo>
                  <a:cubicBezTo>
                    <a:pt x="6695" y="1158"/>
                    <a:pt x="6774" y="1177"/>
                    <a:pt x="6855" y="1177"/>
                  </a:cubicBezTo>
                  <a:cubicBezTo>
                    <a:pt x="6903" y="1177"/>
                    <a:pt x="6952" y="1170"/>
                    <a:pt x="7001" y="1156"/>
                  </a:cubicBezTo>
                  <a:cubicBezTo>
                    <a:pt x="7094" y="1203"/>
                    <a:pt x="7195" y="1211"/>
                    <a:pt x="7297" y="1211"/>
                  </a:cubicBezTo>
                  <a:cubicBezTo>
                    <a:pt x="7354" y="1211"/>
                    <a:pt x="7411" y="1209"/>
                    <a:pt x="7468" y="1209"/>
                  </a:cubicBezTo>
                  <a:cubicBezTo>
                    <a:pt x="7570" y="1209"/>
                    <a:pt x="7670" y="1217"/>
                    <a:pt x="7763" y="1264"/>
                  </a:cubicBezTo>
                  <a:lnTo>
                    <a:pt x="7918" y="1264"/>
                  </a:lnTo>
                  <a:cubicBezTo>
                    <a:pt x="7983" y="971"/>
                    <a:pt x="7871" y="926"/>
                    <a:pt x="7726" y="926"/>
                  </a:cubicBezTo>
                  <a:cubicBezTo>
                    <a:pt x="7661" y="926"/>
                    <a:pt x="7590" y="935"/>
                    <a:pt x="7524" y="935"/>
                  </a:cubicBezTo>
                  <a:cubicBezTo>
                    <a:pt x="7437" y="935"/>
                    <a:pt x="7361" y="919"/>
                    <a:pt x="7323" y="847"/>
                  </a:cubicBezTo>
                  <a:cubicBezTo>
                    <a:pt x="7269" y="811"/>
                    <a:pt x="7216" y="796"/>
                    <a:pt x="7162" y="796"/>
                  </a:cubicBezTo>
                  <a:cubicBezTo>
                    <a:pt x="7111" y="796"/>
                    <a:pt x="7059" y="810"/>
                    <a:pt x="7007" y="832"/>
                  </a:cubicBezTo>
                  <a:lnTo>
                    <a:pt x="7007" y="832"/>
                  </a:lnTo>
                  <a:cubicBezTo>
                    <a:pt x="7013" y="826"/>
                    <a:pt x="7019" y="819"/>
                    <a:pt x="7025" y="811"/>
                  </a:cubicBezTo>
                  <a:lnTo>
                    <a:pt x="7025" y="811"/>
                  </a:lnTo>
                  <a:lnTo>
                    <a:pt x="7001" y="835"/>
                  </a:lnTo>
                  <a:cubicBezTo>
                    <a:pt x="7003" y="834"/>
                    <a:pt x="7005" y="833"/>
                    <a:pt x="7007" y="832"/>
                  </a:cubicBezTo>
                  <a:lnTo>
                    <a:pt x="7007" y="832"/>
                  </a:lnTo>
                  <a:cubicBezTo>
                    <a:pt x="6964" y="882"/>
                    <a:pt x="6923" y="910"/>
                    <a:pt x="6882" y="910"/>
                  </a:cubicBezTo>
                  <a:cubicBezTo>
                    <a:pt x="6840" y="910"/>
                    <a:pt x="6797" y="879"/>
                    <a:pt x="6751" y="811"/>
                  </a:cubicBezTo>
                  <a:lnTo>
                    <a:pt x="6751" y="811"/>
                  </a:lnTo>
                  <a:lnTo>
                    <a:pt x="6763" y="835"/>
                  </a:lnTo>
                  <a:cubicBezTo>
                    <a:pt x="6668" y="784"/>
                    <a:pt x="6566" y="771"/>
                    <a:pt x="6461" y="771"/>
                  </a:cubicBezTo>
                  <a:cubicBezTo>
                    <a:pt x="6353" y="771"/>
                    <a:pt x="6242" y="785"/>
                    <a:pt x="6132" y="785"/>
                  </a:cubicBezTo>
                  <a:cubicBezTo>
                    <a:pt x="6001" y="785"/>
                    <a:pt x="5872" y="765"/>
                    <a:pt x="5751" y="680"/>
                  </a:cubicBezTo>
                  <a:cubicBezTo>
                    <a:pt x="5680" y="585"/>
                    <a:pt x="5561" y="561"/>
                    <a:pt x="5442" y="549"/>
                  </a:cubicBezTo>
                  <a:cubicBezTo>
                    <a:pt x="4644" y="490"/>
                    <a:pt x="3846" y="383"/>
                    <a:pt x="3048" y="287"/>
                  </a:cubicBezTo>
                  <a:cubicBezTo>
                    <a:pt x="2207" y="172"/>
                    <a:pt x="1377"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5"/>
            <p:cNvSpPr/>
            <p:nvPr/>
          </p:nvSpPr>
          <p:spPr>
            <a:xfrm>
              <a:off x="5338750" y="3665200"/>
              <a:ext cx="173550" cy="26150"/>
            </a:xfrm>
            <a:custGeom>
              <a:avLst/>
              <a:gdLst/>
              <a:ahLst/>
              <a:cxnLst/>
              <a:rect l="l" t="t" r="r" b="b"/>
              <a:pathLst>
                <a:path w="6942" h="1046" extrusionOk="0">
                  <a:moveTo>
                    <a:pt x="460" y="1"/>
                  </a:moveTo>
                  <a:cubicBezTo>
                    <a:pt x="294" y="1"/>
                    <a:pt x="137" y="51"/>
                    <a:pt x="1" y="237"/>
                  </a:cubicBezTo>
                  <a:cubicBezTo>
                    <a:pt x="691" y="321"/>
                    <a:pt x="1358" y="416"/>
                    <a:pt x="2048" y="487"/>
                  </a:cubicBezTo>
                  <a:cubicBezTo>
                    <a:pt x="3084" y="606"/>
                    <a:pt x="4108" y="713"/>
                    <a:pt x="5156" y="821"/>
                  </a:cubicBezTo>
                  <a:cubicBezTo>
                    <a:pt x="5287" y="916"/>
                    <a:pt x="5465" y="832"/>
                    <a:pt x="5620" y="952"/>
                  </a:cubicBezTo>
                  <a:cubicBezTo>
                    <a:pt x="5694" y="981"/>
                    <a:pt x="5767" y="1001"/>
                    <a:pt x="5841" y="1001"/>
                  </a:cubicBezTo>
                  <a:cubicBezTo>
                    <a:pt x="5886" y="1001"/>
                    <a:pt x="5932" y="994"/>
                    <a:pt x="5977" y="975"/>
                  </a:cubicBezTo>
                  <a:cubicBezTo>
                    <a:pt x="6141" y="1001"/>
                    <a:pt x="6308" y="1046"/>
                    <a:pt x="6478" y="1046"/>
                  </a:cubicBezTo>
                  <a:cubicBezTo>
                    <a:pt x="6630" y="1046"/>
                    <a:pt x="6785" y="1010"/>
                    <a:pt x="6942" y="892"/>
                  </a:cubicBezTo>
                  <a:cubicBezTo>
                    <a:pt x="6751" y="678"/>
                    <a:pt x="6489" y="809"/>
                    <a:pt x="6335" y="702"/>
                  </a:cubicBezTo>
                  <a:lnTo>
                    <a:pt x="5977" y="654"/>
                  </a:lnTo>
                  <a:cubicBezTo>
                    <a:pt x="5811" y="594"/>
                    <a:pt x="5620" y="642"/>
                    <a:pt x="5465" y="547"/>
                  </a:cubicBezTo>
                  <a:cubicBezTo>
                    <a:pt x="5370" y="502"/>
                    <a:pt x="5271" y="492"/>
                    <a:pt x="5170" y="492"/>
                  </a:cubicBezTo>
                  <a:cubicBezTo>
                    <a:pt x="5101" y="492"/>
                    <a:pt x="5032" y="497"/>
                    <a:pt x="4963" y="497"/>
                  </a:cubicBezTo>
                  <a:cubicBezTo>
                    <a:pt x="4895" y="497"/>
                    <a:pt x="4828" y="492"/>
                    <a:pt x="4763" y="475"/>
                  </a:cubicBezTo>
                  <a:cubicBezTo>
                    <a:pt x="3549" y="178"/>
                    <a:pt x="2298" y="213"/>
                    <a:pt x="1060" y="70"/>
                  </a:cubicBezTo>
                  <a:cubicBezTo>
                    <a:pt x="861" y="70"/>
                    <a:pt x="654"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5"/>
            <p:cNvSpPr/>
            <p:nvPr/>
          </p:nvSpPr>
          <p:spPr>
            <a:xfrm>
              <a:off x="6030800" y="3682725"/>
              <a:ext cx="158975" cy="33725"/>
            </a:xfrm>
            <a:custGeom>
              <a:avLst/>
              <a:gdLst/>
              <a:ahLst/>
              <a:cxnLst/>
              <a:rect l="l" t="t" r="r" b="b"/>
              <a:pathLst>
                <a:path w="6359" h="1349" extrusionOk="0">
                  <a:moveTo>
                    <a:pt x="417" y="84"/>
                  </a:moveTo>
                  <a:lnTo>
                    <a:pt x="417" y="84"/>
                  </a:lnTo>
                  <a:cubicBezTo>
                    <a:pt x="739" y="596"/>
                    <a:pt x="227" y="632"/>
                    <a:pt x="1" y="846"/>
                  </a:cubicBezTo>
                  <a:cubicBezTo>
                    <a:pt x="822" y="989"/>
                    <a:pt x="1656" y="929"/>
                    <a:pt x="2477" y="965"/>
                  </a:cubicBezTo>
                  <a:cubicBezTo>
                    <a:pt x="3441" y="1013"/>
                    <a:pt x="4406" y="1013"/>
                    <a:pt x="5346" y="1227"/>
                  </a:cubicBezTo>
                  <a:cubicBezTo>
                    <a:pt x="5519" y="1304"/>
                    <a:pt x="5692" y="1349"/>
                    <a:pt x="5861" y="1349"/>
                  </a:cubicBezTo>
                  <a:cubicBezTo>
                    <a:pt x="6031" y="1349"/>
                    <a:pt x="6198" y="1304"/>
                    <a:pt x="6358" y="1203"/>
                  </a:cubicBezTo>
                  <a:cubicBezTo>
                    <a:pt x="6287" y="905"/>
                    <a:pt x="6013" y="917"/>
                    <a:pt x="5799" y="893"/>
                  </a:cubicBezTo>
                  <a:cubicBezTo>
                    <a:pt x="5215" y="798"/>
                    <a:pt x="4620" y="786"/>
                    <a:pt x="4037" y="667"/>
                  </a:cubicBezTo>
                  <a:cubicBezTo>
                    <a:pt x="3983" y="656"/>
                    <a:pt x="3928" y="654"/>
                    <a:pt x="3873" y="654"/>
                  </a:cubicBezTo>
                  <a:cubicBezTo>
                    <a:pt x="3813" y="654"/>
                    <a:pt x="3753" y="657"/>
                    <a:pt x="3694" y="657"/>
                  </a:cubicBezTo>
                  <a:cubicBezTo>
                    <a:pt x="3569" y="657"/>
                    <a:pt x="3447" y="642"/>
                    <a:pt x="3334" y="548"/>
                  </a:cubicBezTo>
                  <a:cubicBezTo>
                    <a:pt x="3322" y="489"/>
                    <a:pt x="3322" y="441"/>
                    <a:pt x="3334" y="382"/>
                  </a:cubicBezTo>
                  <a:cubicBezTo>
                    <a:pt x="2382" y="1"/>
                    <a:pt x="1394" y="155"/>
                    <a:pt x="417"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p:cNvSpPr/>
            <p:nvPr/>
          </p:nvSpPr>
          <p:spPr>
            <a:xfrm>
              <a:off x="5372675" y="3597650"/>
              <a:ext cx="107475" cy="28475"/>
            </a:xfrm>
            <a:custGeom>
              <a:avLst/>
              <a:gdLst/>
              <a:ahLst/>
              <a:cxnLst/>
              <a:rect l="l" t="t" r="r" b="b"/>
              <a:pathLst>
                <a:path w="4299" h="1139" extrusionOk="0">
                  <a:moveTo>
                    <a:pt x="1139" y="0"/>
                  </a:moveTo>
                  <a:cubicBezTo>
                    <a:pt x="996" y="0"/>
                    <a:pt x="855" y="23"/>
                    <a:pt x="715" y="82"/>
                  </a:cubicBezTo>
                  <a:cubicBezTo>
                    <a:pt x="662" y="147"/>
                    <a:pt x="611" y="177"/>
                    <a:pt x="560" y="177"/>
                  </a:cubicBezTo>
                  <a:cubicBezTo>
                    <a:pt x="510" y="177"/>
                    <a:pt x="459" y="147"/>
                    <a:pt x="406" y="94"/>
                  </a:cubicBezTo>
                  <a:cubicBezTo>
                    <a:pt x="371" y="91"/>
                    <a:pt x="338" y="89"/>
                    <a:pt x="306" y="89"/>
                  </a:cubicBezTo>
                  <a:cubicBezTo>
                    <a:pt x="183" y="89"/>
                    <a:pt x="79" y="118"/>
                    <a:pt x="13" y="260"/>
                  </a:cubicBezTo>
                  <a:cubicBezTo>
                    <a:pt x="1" y="546"/>
                    <a:pt x="179" y="546"/>
                    <a:pt x="394" y="558"/>
                  </a:cubicBezTo>
                  <a:cubicBezTo>
                    <a:pt x="438" y="561"/>
                    <a:pt x="484" y="562"/>
                    <a:pt x="529" y="562"/>
                  </a:cubicBezTo>
                  <a:cubicBezTo>
                    <a:pt x="664" y="562"/>
                    <a:pt x="803" y="551"/>
                    <a:pt x="939" y="551"/>
                  </a:cubicBezTo>
                  <a:cubicBezTo>
                    <a:pt x="1086" y="551"/>
                    <a:pt x="1232" y="564"/>
                    <a:pt x="1370" y="617"/>
                  </a:cubicBezTo>
                  <a:cubicBezTo>
                    <a:pt x="1965" y="856"/>
                    <a:pt x="2561" y="1034"/>
                    <a:pt x="3204" y="1094"/>
                  </a:cubicBezTo>
                  <a:cubicBezTo>
                    <a:pt x="3336" y="1128"/>
                    <a:pt x="3470" y="1138"/>
                    <a:pt x="3603" y="1138"/>
                  </a:cubicBezTo>
                  <a:cubicBezTo>
                    <a:pt x="3794" y="1138"/>
                    <a:pt x="3981" y="1118"/>
                    <a:pt x="4156" y="1118"/>
                  </a:cubicBezTo>
                  <a:cubicBezTo>
                    <a:pt x="4299" y="1058"/>
                    <a:pt x="4299" y="963"/>
                    <a:pt x="4287" y="820"/>
                  </a:cubicBezTo>
                  <a:cubicBezTo>
                    <a:pt x="4144" y="463"/>
                    <a:pt x="3799" y="463"/>
                    <a:pt x="3513" y="367"/>
                  </a:cubicBezTo>
                  <a:cubicBezTo>
                    <a:pt x="3287" y="308"/>
                    <a:pt x="3085" y="260"/>
                    <a:pt x="2858" y="201"/>
                  </a:cubicBezTo>
                  <a:cubicBezTo>
                    <a:pt x="2382" y="129"/>
                    <a:pt x="1882" y="141"/>
                    <a:pt x="1406" y="22"/>
                  </a:cubicBezTo>
                  <a:cubicBezTo>
                    <a:pt x="1315" y="9"/>
                    <a:pt x="1227"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p:cNvSpPr/>
            <p:nvPr/>
          </p:nvSpPr>
          <p:spPr>
            <a:xfrm>
              <a:off x="5332500" y="3491325"/>
              <a:ext cx="75625" cy="119100"/>
            </a:xfrm>
            <a:custGeom>
              <a:avLst/>
              <a:gdLst/>
              <a:ahLst/>
              <a:cxnLst/>
              <a:rect l="l" t="t" r="r" b="b"/>
              <a:pathLst>
                <a:path w="3025" h="4764" extrusionOk="0">
                  <a:moveTo>
                    <a:pt x="215" y="1"/>
                  </a:moveTo>
                  <a:cubicBezTo>
                    <a:pt x="179" y="84"/>
                    <a:pt x="120" y="168"/>
                    <a:pt x="108" y="251"/>
                  </a:cubicBezTo>
                  <a:cubicBezTo>
                    <a:pt x="36" y="1084"/>
                    <a:pt x="0" y="1918"/>
                    <a:pt x="131" y="2739"/>
                  </a:cubicBezTo>
                  <a:cubicBezTo>
                    <a:pt x="274" y="3513"/>
                    <a:pt x="453" y="4335"/>
                    <a:pt x="1251" y="4763"/>
                  </a:cubicBezTo>
                  <a:cubicBezTo>
                    <a:pt x="1405" y="4656"/>
                    <a:pt x="1596" y="4644"/>
                    <a:pt x="1703" y="4478"/>
                  </a:cubicBezTo>
                  <a:lnTo>
                    <a:pt x="2120" y="4478"/>
                  </a:lnTo>
                  <a:lnTo>
                    <a:pt x="2156" y="4525"/>
                  </a:lnTo>
                  <a:cubicBezTo>
                    <a:pt x="2167" y="4528"/>
                    <a:pt x="2179" y="4530"/>
                    <a:pt x="2189" y="4530"/>
                  </a:cubicBezTo>
                  <a:cubicBezTo>
                    <a:pt x="2220" y="4530"/>
                    <a:pt x="2245" y="4516"/>
                    <a:pt x="2263" y="4489"/>
                  </a:cubicBezTo>
                  <a:cubicBezTo>
                    <a:pt x="2513" y="4478"/>
                    <a:pt x="2775" y="4478"/>
                    <a:pt x="3025" y="4466"/>
                  </a:cubicBezTo>
                  <a:cubicBezTo>
                    <a:pt x="2918" y="4156"/>
                    <a:pt x="2656" y="4180"/>
                    <a:pt x="2429" y="4168"/>
                  </a:cubicBezTo>
                  <a:cubicBezTo>
                    <a:pt x="2144" y="4156"/>
                    <a:pt x="1858" y="4132"/>
                    <a:pt x="1620" y="3930"/>
                  </a:cubicBezTo>
                  <a:cubicBezTo>
                    <a:pt x="1571" y="3900"/>
                    <a:pt x="1522" y="3879"/>
                    <a:pt x="1466" y="3879"/>
                  </a:cubicBezTo>
                  <a:cubicBezTo>
                    <a:pt x="1454" y="3879"/>
                    <a:pt x="1442" y="3880"/>
                    <a:pt x="1429" y="3882"/>
                  </a:cubicBezTo>
                  <a:cubicBezTo>
                    <a:pt x="1374" y="3901"/>
                    <a:pt x="1327" y="3910"/>
                    <a:pt x="1284" y="3910"/>
                  </a:cubicBezTo>
                  <a:cubicBezTo>
                    <a:pt x="1062" y="3910"/>
                    <a:pt x="1003" y="3673"/>
                    <a:pt x="953" y="3513"/>
                  </a:cubicBezTo>
                  <a:cubicBezTo>
                    <a:pt x="774" y="3025"/>
                    <a:pt x="608" y="2525"/>
                    <a:pt x="572" y="2013"/>
                  </a:cubicBezTo>
                  <a:cubicBezTo>
                    <a:pt x="512" y="1358"/>
                    <a:pt x="489" y="703"/>
                    <a:pt x="298" y="60"/>
                  </a:cubicBezTo>
                  <a:cubicBezTo>
                    <a:pt x="274" y="48"/>
                    <a:pt x="239" y="13"/>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5"/>
            <p:cNvSpPr/>
            <p:nvPr/>
          </p:nvSpPr>
          <p:spPr>
            <a:xfrm>
              <a:off x="5230700" y="3487750"/>
              <a:ext cx="46150" cy="72075"/>
            </a:xfrm>
            <a:custGeom>
              <a:avLst/>
              <a:gdLst/>
              <a:ahLst/>
              <a:cxnLst/>
              <a:rect l="l" t="t" r="r" b="b"/>
              <a:pathLst>
                <a:path w="1846" h="2883" extrusionOk="0">
                  <a:moveTo>
                    <a:pt x="1584" y="1"/>
                  </a:moveTo>
                  <a:lnTo>
                    <a:pt x="1584" y="1"/>
                  </a:lnTo>
                  <a:cubicBezTo>
                    <a:pt x="1072" y="668"/>
                    <a:pt x="382" y="1215"/>
                    <a:pt x="1" y="1989"/>
                  </a:cubicBezTo>
                  <a:cubicBezTo>
                    <a:pt x="24" y="2049"/>
                    <a:pt x="84" y="2085"/>
                    <a:pt x="167" y="2096"/>
                  </a:cubicBezTo>
                  <a:cubicBezTo>
                    <a:pt x="298" y="2085"/>
                    <a:pt x="382" y="2025"/>
                    <a:pt x="453" y="1918"/>
                  </a:cubicBezTo>
                  <a:cubicBezTo>
                    <a:pt x="477" y="1882"/>
                    <a:pt x="501" y="1870"/>
                    <a:pt x="489" y="1858"/>
                  </a:cubicBezTo>
                  <a:cubicBezTo>
                    <a:pt x="465" y="1835"/>
                    <a:pt x="469" y="1826"/>
                    <a:pt x="481" y="1826"/>
                  </a:cubicBezTo>
                  <a:cubicBezTo>
                    <a:pt x="506" y="1826"/>
                    <a:pt x="569" y="1866"/>
                    <a:pt x="513" y="1906"/>
                  </a:cubicBezTo>
                  <a:cubicBezTo>
                    <a:pt x="417" y="2168"/>
                    <a:pt x="96" y="2382"/>
                    <a:pt x="262" y="2716"/>
                  </a:cubicBezTo>
                  <a:cubicBezTo>
                    <a:pt x="334" y="2858"/>
                    <a:pt x="465" y="2882"/>
                    <a:pt x="608" y="2882"/>
                  </a:cubicBezTo>
                  <a:cubicBezTo>
                    <a:pt x="941" y="2632"/>
                    <a:pt x="1060" y="2215"/>
                    <a:pt x="1346" y="1906"/>
                  </a:cubicBezTo>
                  <a:cubicBezTo>
                    <a:pt x="1358" y="1608"/>
                    <a:pt x="1727" y="1251"/>
                    <a:pt x="1203" y="1025"/>
                  </a:cubicBezTo>
                  <a:cubicBezTo>
                    <a:pt x="1132" y="989"/>
                    <a:pt x="1286" y="918"/>
                    <a:pt x="1334" y="846"/>
                  </a:cubicBezTo>
                  <a:cubicBezTo>
                    <a:pt x="1489" y="596"/>
                    <a:pt x="1846" y="382"/>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5"/>
            <p:cNvSpPr/>
            <p:nvPr/>
          </p:nvSpPr>
          <p:spPr>
            <a:xfrm>
              <a:off x="5291050" y="3408600"/>
              <a:ext cx="59325" cy="62225"/>
            </a:xfrm>
            <a:custGeom>
              <a:avLst/>
              <a:gdLst/>
              <a:ahLst/>
              <a:cxnLst/>
              <a:rect l="l" t="t" r="r" b="b"/>
              <a:pathLst>
                <a:path w="2373" h="2489" extrusionOk="0">
                  <a:moveTo>
                    <a:pt x="1753" y="564"/>
                  </a:moveTo>
                  <a:cubicBezTo>
                    <a:pt x="1746" y="567"/>
                    <a:pt x="1738" y="569"/>
                    <a:pt x="1730" y="571"/>
                  </a:cubicBezTo>
                  <a:cubicBezTo>
                    <a:pt x="1718" y="619"/>
                    <a:pt x="1694" y="643"/>
                    <a:pt x="1647" y="643"/>
                  </a:cubicBezTo>
                  <a:cubicBezTo>
                    <a:pt x="1647" y="607"/>
                    <a:pt x="1670" y="571"/>
                    <a:pt x="1718" y="571"/>
                  </a:cubicBezTo>
                  <a:cubicBezTo>
                    <a:pt x="1711" y="571"/>
                    <a:pt x="1734" y="567"/>
                    <a:pt x="1753" y="564"/>
                  </a:cubicBezTo>
                  <a:close/>
                  <a:moveTo>
                    <a:pt x="2094" y="1"/>
                  </a:moveTo>
                  <a:cubicBezTo>
                    <a:pt x="1930" y="1"/>
                    <a:pt x="1890" y="204"/>
                    <a:pt x="1837" y="381"/>
                  </a:cubicBezTo>
                  <a:cubicBezTo>
                    <a:pt x="1828" y="446"/>
                    <a:pt x="1826" y="511"/>
                    <a:pt x="1780" y="548"/>
                  </a:cubicBezTo>
                  <a:lnTo>
                    <a:pt x="1780" y="548"/>
                  </a:lnTo>
                  <a:lnTo>
                    <a:pt x="1789" y="500"/>
                  </a:lnTo>
                  <a:cubicBezTo>
                    <a:pt x="1813" y="452"/>
                    <a:pt x="1825" y="393"/>
                    <a:pt x="1813" y="345"/>
                  </a:cubicBezTo>
                  <a:cubicBezTo>
                    <a:pt x="1648" y="198"/>
                    <a:pt x="1522" y="141"/>
                    <a:pt x="1422" y="141"/>
                  </a:cubicBezTo>
                  <a:cubicBezTo>
                    <a:pt x="1132" y="141"/>
                    <a:pt x="1058" y="618"/>
                    <a:pt x="873" y="786"/>
                  </a:cubicBezTo>
                  <a:cubicBezTo>
                    <a:pt x="575" y="1060"/>
                    <a:pt x="706" y="1286"/>
                    <a:pt x="1111" y="1333"/>
                  </a:cubicBezTo>
                  <a:cubicBezTo>
                    <a:pt x="1177" y="1322"/>
                    <a:pt x="1182" y="1200"/>
                    <a:pt x="1276" y="1200"/>
                  </a:cubicBezTo>
                  <a:cubicBezTo>
                    <a:pt x="1284" y="1200"/>
                    <a:pt x="1292" y="1201"/>
                    <a:pt x="1301" y="1202"/>
                  </a:cubicBezTo>
                  <a:cubicBezTo>
                    <a:pt x="1194" y="1214"/>
                    <a:pt x="1182" y="1321"/>
                    <a:pt x="1111" y="1357"/>
                  </a:cubicBezTo>
                  <a:cubicBezTo>
                    <a:pt x="942" y="1492"/>
                    <a:pt x="901" y="1765"/>
                    <a:pt x="626" y="1765"/>
                  </a:cubicBezTo>
                  <a:cubicBezTo>
                    <a:pt x="610" y="1765"/>
                    <a:pt x="593" y="1764"/>
                    <a:pt x="575" y="1762"/>
                  </a:cubicBezTo>
                  <a:cubicBezTo>
                    <a:pt x="525" y="1757"/>
                    <a:pt x="480" y="1755"/>
                    <a:pt x="440" y="1755"/>
                  </a:cubicBezTo>
                  <a:cubicBezTo>
                    <a:pt x="0" y="1755"/>
                    <a:pt x="116" y="2041"/>
                    <a:pt x="301" y="2357"/>
                  </a:cubicBezTo>
                  <a:cubicBezTo>
                    <a:pt x="407" y="2447"/>
                    <a:pt x="511" y="2489"/>
                    <a:pt x="612" y="2489"/>
                  </a:cubicBezTo>
                  <a:cubicBezTo>
                    <a:pt x="726" y="2489"/>
                    <a:pt x="837" y="2435"/>
                    <a:pt x="944" y="2334"/>
                  </a:cubicBezTo>
                  <a:cubicBezTo>
                    <a:pt x="1408" y="1917"/>
                    <a:pt x="1658" y="1333"/>
                    <a:pt x="2075" y="881"/>
                  </a:cubicBezTo>
                  <a:cubicBezTo>
                    <a:pt x="2123" y="821"/>
                    <a:pt x="2147" y="786"/>
                    <a:pt x="2147" y="702"/>
                  </a:cubicBezTo>
                  <a:cubicBezTo>
                    <a:pt x="2242" y="667"/>
                    <a:pt x="2242" y="571"/>
                    <a:pt x="2254" y="488"/>
                  </a:cubicBezTo>
                  <a:cubicBezTo>
                    <a:pt x="2290" y="393"/>
                    <a:pt x="2361" y="333"/>
                    <a:pt x="2373" y="250"/>
                  </a:cubicBezTo>
                  <a:cubicBezTo>
                    <a:pt x="2373" y="190"/>
                    <a:pt x="2361" y="131"/>
                    <a:pt x="2313" y="83"/>
                  </a:cubicBezTo>
                  <a:cubicBezTo>
                    <a:pt x="2222" y="25"/>
                    <a:pt x="2150" y="1"/>
                    <a:pt x="2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p:cNvSpPr/>
            <p:nvPr/>
          </p:nvSpPr>
          <p:spPr>
            <a:xfrm>
              <a:off x="5259875" y="3473475"/>
              <a:ext cx="32475" cy="61925"/>
            </a:xfrm>
            <a:custGeom>
              <a:avLst/>
              <a:gdLst/>
              <a:ahLst/>
              <a:cxnLst/>
              <a:rect l="l" t="t" r="r" b="b"/>
              <a:pathLst>
                <a:path w="1299" h="2477" extrusionOk="0">
                  <a:moveTo>
                    <a:pt x="1039" y="1"/>
                  </a:moveTo>
                  <a:cubicBezTo>
                    <a:pt x="945" y="1"/>
                    <a:pt x="831" y="56"/>
                    <a:pt x="703" y="155"/>
                  </a:cubicBezTo>
                  <a:cubicBezTo>
                    <a:pt x="536" y="239"/>
                    <a:pt x="465" y="393"/>
                    <a:pt x="417" y="572"/>
                  </a:cubicBezTo>
                  <a:cubicBezTo>
                    <a:pt x="417" y="643"/>
                    <a:pt x="441" y="715"/>
                    <a:pt x="405" y="774"/>
                  </a:cubicBezTo>
                  <a:cubicBezTo>
                    <a:pt x="179" y="1251"/>
                    <a:pt x="167" y="1239"/>
                    <a:pt x="167" y="2024"/>
                  </a:cubicBezTo>
                  <a:cubicBezTo>
                    <a:pt x="167" y="2179"/>
                    <a:pt x="0" y="2334"/>
                    <a:pt x="179" y="2477"/>
                  </a:cubicBezTo>
                  <a:cubicBezTo>
                    <a:pt x="512" y="2179"/>
                    <a:pt x="762" y="1822"/>
                    <a:pt x="1012" y="1477"/>
                  </a:cubicBezTo>
                  <a:cubicBezTo>
                    <a:pt x="881" y="1048"/>
                    <a:pt x="1298" y="762"/>
                    <a:pt x="1298" y="370"/>
                  </a:cubicBezTo>
                  <a:cubicBezTo>
                    <a:pt x="1263" y="112"/>
                    <a:pt x="1171" y="1"/>
                    <a:pt x="1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p:cNvSpPr/>
            <p:nvPr/>
          </p:nvSpPr>
          <p:spPr>
            <a:xfrm>
              <a:off x="5731350" y="3661650"/>
              <a:ext cx="91125" cy="24375"/>
            </a:xfrm>
            <a:custGeom>
              <a:avLst/>
              <a:gdLst/>
              <a:ahLst/>
              <a:cxnLst/>
              <a:rect l="l" t="t" r="r" b="b"/>
              <a:pathLst>
                <a:path w="3645" h="975" extrusionOk="0">
                  <a:moveTo>
                    <a:pt x="1615" y="428"/>
                  </a:moveTo>
                  <a:cubicBezTo>
                    <a:pt x="1682" y="428"/>
                    <a:pt x="1755" y="446"/>
                    <a:pt x="1825" y="454"/>
                  </a:cubicBezTo>
                  <a:lnTo>
                    <a:pt x="1825" y="454"/>
                  </a:lnTo>
                  <a:cubicBezTo>
                    <a:pt x="1822" y="454"/>
                    <a:pt x="1820" y="454"/>
                    <a:pt x="1817" y="454"/>
                  </a:cubicBezTo>
                  <a:cubicBezTo>
                    <a:pt x="1721" y="454"/>
                    <a:pt x="1626" y="439"/>
                    <a:pt x="1537" y="439"/>
                  </a:cubicBezTo>
                  <a:cubicBezTo>
                    <a:pt x="1561" y="431"/>
                    <a:pt x="1588" y="428"/>
                    <a:pt x="1615" y="428"/>
                  </a:cubicBezTo>
                  <a:close/>
                  <a:moveTo>
                    <a:pt x="373" y="1"/>
                  </a:moveTo>
                  <a:cubicBezTo>
                    <a:pt x="299" y="1"/>
                    <a:pt x="232" y="25"/>
                    <a:pt x="179" y="70"/>
                  </a:cubicBezTo>
                  <a:cubicBezTo>
                    <a:pt x="96" y="201"/>
                    <a:pt x="1" y="332"/>
                    <a:pt x="96" y="510"/>
                  </a:cubicBezTo>
                  <a:cubicBezTo>
                    <a:pt x="164" y="570"/>
                    <a:pt x="243" y="583"/>
                    <a:pt x="326" y="583"/>
                  </a:cubicBezTo>
                  <a:cubicBezTo>
                    <a:pt x="393" y="583"/>
                    <a:pt x="462" y="574"/>
                    <a:pt x="530" y="574"/>
                  </a:cubicBezTo>
                  <a:cubicBezTo>
                    <a:pt x="631" y="574"/>
                    <a:pt x="730" y="593"/>
                    <a:pt x="810" y="689"/>
                  </a:cubicBezTo>
                  <a:cubicBezTo>
                    <a:pt x="1644" y="915"/>
                    <a:pt x="2501" y="939"/>
                    <a:pt x="3370" y="974"/>
                  </a:cubicBezTo>
                  <a:cubicBezTo>
                    <a:pt x="3394" y="963"/>
                    <a:pt x="3430" y="939"/>
                    <a:pt x="3466" y="927"/>
                  </a:cubicBezTo>
                  <a:cubicBezTo>
                    <a:pt x="3644" y="320"/>
                    <a:pt x="3049" y="486"/>
                    <a:pt x="2811" y="272"/>
                  </a:cubicBezTo>
                  <a:cubicBezTo>
                    <a:pt x="2773" y="244"/>
                    <a:pt x="2737" y="232"/>
                    <a:pt x="2703" y="232"/>
                  </a:cubicBezTo>
                  <a:cubicBezTo>
                    <a:pt x="2544" y="232"/>
                    <a:pt x="2421" y="482"/>
                    <a:pt x="2266" y="482"/>
                  </a:cubicBezTo>
                  <a:cubicBezTo>
                    <a:pt x="2214" y="482"/>
                    <a:pt x="2158" y="454"/>
                    <a:pt x="2096" y="379"/>
                  </a:cubicBezTo>
                  <a:cubicBezTo>
                    <a:pt x="2075" y="393"/>
                    <a:pt x="2053" y="405"/>
                    <a:pt x="2032" y="415"/>
                  </a:cubicBezTo>
                  <a:lnTo>
                    <a:pt x="2032" y="415"/>
                  </a:lnTo>
                  <a:cubicBezTo>
                    <a:pt x="2071" y="385"/>
                    <a:pt x="2106" y="336"/>
                    <a:pt x="2132" y="260"/>
                  </a:cubicBezTo>
                  <a:cubicBezTo>
                    <a:pt x="1956" y="84"/>
                    <a:pt x="1767" y="41"/>
                    <a:pt x="1570" y="41"/>
                  </a:cubicBezTo>
                  <a:cubicBezTo>
                    <a:pt x="1394" y="41"/>
                    <a:pt x="1211" y="76"/>
                    <a:pt x="1025" y="82"/>
                  </a:cubicBezTo>
                  <a:cubicBezTo>
                    <a:pt x="1021" y="81"/>
                    <a:pt x="1017" y="81"/>
                    <a:pt x="1013" y="81"/>
                  </a:cubicBezTo>
                  <a:cubicBezTo>
                    <a:pt x="917" y="81"/>
                    <a:pt x="826" y="177"/>
                    <a:pt x="724" y="177"/>
                  </a:cubicBezTo>
                  <a:cubicBezTo>
                    <a:pt x="680" y="177"/>
                    <a:pt x="634" y="158"/>
                    <a:pt x="584" y="105"/>
                  </a:cubicBezTo>
                  <a:cubicBezTo>
                    <a:pt x="537" y="70"/>
                    <a:pt x="513" y="22"/>
                    <a:pt x="453" y="10"/>
                  </a:cubicBezTo>
                  <a:cubicBezTo>
                    <a:pt x="426" y="4"/>
                    <a:pt x="399" y="1"/>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p:cNvSpPr/>
            <p:nvPr/>
          </p:nvSpPr>
          <p:spPr>
            <a:xfrm>
              <a:off x="5893275" y="3729875"/>
              <a:ext cx="93800" cy="20150"/>
            </a:xfrm>
            <a:custGeom>
              <a:avLst/>
              <a:gdLst/>
              <a:ahLst/>
              <a:cxnLst/>
              <a:rect l="l" t="t" r="r" b="b"/>
              <a:pathLst>
                <a:path w="3752" h="806" extrusionOk="0">
                  <a:moveTo>
                    <a:pt x="613" y="0"/>
                  </a:moveTo>
                  <a:cubicBezTo>
                    <a:pt x="409" y="0"/>
                    <a:pt x="205" y="34"/>
                    <a:pt x="1" y="150"/>
                  </a:cubicBezTo>
                  <a:cubicBezTo>
                    <a:pt x="203" y="377"/>
                    <a:pt x="465" y="222"/>
                    <a:pt x="620" y="353"/>
                  </a:cubicBezTo>
                  <a:cubicBezTo>
                    <a:pt x="1632" y="531"/>
                    <a:pt x="2620" y="770"/>
                    <a:pt x="3644" y="805"/>
                  </a:cubicBezTo>
                  <a:cubicBezTo>
                    <a:pt x="3751" y="698"/>
                    <a:pt x="3739" y="591"/>
                    <a:pt x="3620" y="472"/>
                  </a:cubicBezTo>
                  <a:cubicBezTo>
                    <a:pt x="2858" y="198"/>
                    <a:pt x="2037" y="198"/>
                    <a:pt x="1251" y="55"/>
                  </a:cubicBezTo>
                  <a:cubicBezTo>
                    <a:pt x="1038" y="37"/>
                    <a:pt x="825"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p:cNvSpPr/>
            <p:nvPr/>
          </p:nvSpPr>
          <p:spPr>
            <a:xfrm>
              <a:off x="5202725" y="3551475"/>
              <a:ext cx="43175" cy="45200"/>
            </a:xfrm>
            <a:custGeom>
              <a:avLst/>
              <a:gdLst/>
              <a:ahLst/>
              <a:cxnLst/>
              <a:rect l="l" t="t" r="r" b="b"/>
              <a:pathLst>
                <a:path w="1727" h="1808" extrusionOk="0">
                  <a:moveTo>
                    <a:pt x="1035" y="0"/>
                  </a:moveTo>
                  <a:cubicBezTo>
                    <a:pt x="941" y="0"/>
                    <a:pt x="849" y="54"/>
                    <a:pt x="762" y="202"/>
                  </a:cubicBezTo>
                  <a:cubicBezTo>
                    <a:pt x="703" y="393"/>
                    <a:pt x="667" y="607"/>
                    <a:pt x="441" y="702"/>
                  </a:cubicBezTo>
                  <a:cubicBezTo>
                    <a:pt x="381" y="750"/>
                    <a:pt x="346" y="798"/>
                    <a:pt x="310" y="845"/>
                  </a:cubicBezTo>
                  <a:cubicBezTo>
                    <a:pt x="179" y="1095"/>
                    <a:pt x="0" y="1333"/>
                    <a:pt x="72" y="1643"/>
                  </a:cubicBezTo>
                  <a:cubicBezTo>
                    <a:pt x="126" y="1774"/>
                    <a:pt x="204" y="1807"/>
                    <a:pt x="288" y="1807"/>
                  </a:cubicBezTo>
                  <a:cubicBezTo>
                    <a:pt x="376" y="1807"/>
                    <a:pt x="472" y="1772"/>
                    <a:pt x="560" y="1772"/>
                  </a:cubicBezTo>
                  <a:cubicBezTo>
                    <a:pt x="572" y="1772"/>
                    <a:pt x="584" y="1772"/>
                    <a:pt x="596" y="1774"/>
                  </a:cubicBezTo>
                  <a:cubicBezTo>
                    <a:pt x="1024" y="1476"/>
                    <a:pt x="1179" y="929"/>
                    <a:pt x="1596" y="619"/>
                  </a:cubicBezTo>
                  <a:cubicBezTo>
                    <a:pt x="1572" y="571"/>
                    <a:pt x="1596" y="524"/>
                    <a:pt x="1596" y="488"/>
                  </a:cubicBezTo>
                  <a:cubicBezTo>
                    <a:pt x="1632" y="428"/>
                    <a:pt x="1667" y="369"/>
                    <a:pt x="1727" y="321"/>
                  </a:cubicBezTo>
                  <a:cubicBezTo>
                    <a:pt x="1655" y="214"/>
                    <a:pt x="1548" y="190"/>
                    <a:pt x="1429" y="190"/>
                  </a:cubicBezTo>
                  <a:cubicBezTo>
                    <a:pt x="1293" y="95"/>
                    <a:pt x="1161"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5"/>
            <p:cNvSpPr/>
            <p:nvPr/>
          </p:nvSpPr>
          <p:spPr>
            <a:xfrm>
              <a:off x="5685225" y="3651100"/>
              <a:ext cx="67300" cy="21350"/>
            </a:xfrm>
            <a:custGeom>
              <a:avLst/>
              <a:gdLst/>
              <a:ahLst/>
              <a:cxnLst/>
              <a:rect l="l" t="t" r="r" b="b"/>
              <a:pathLst>
                <a:path w="2692" h="854" extrusionOk="0">
                  <a:moveTo>
                    <a:pt x="842" y="0"/>
                  </a:moveTo>
                  <a:cubicBezTo>
                    <a:pt x="681" y="0"/>
                    <a:pt x="521" y="25"/>
                    <a:pt x="358" y="87"/>
                  </a:cubicBezTo>
                  <a:cubicBezTo>
                    <a:pt x="298" y="218"/>
                    <a:pt x="191" y="313"/>
                    <a:pt x="60" y="373"/>
                  </a:cubicBezTo>
                  <a:cubicBezTo>
                    <a:pt x="0" y="408"/>
                    <a:pt x="0" y="468"/>
                    <a:pt x="60" y="515"/>
                  </a:cubicBezTo>
                  <a:cubicBezTo>
                    <a:pt x="130" y="556"/>
                    <a:pt x="203" y="569"/>
                    <a:pt x="278" y="569"/>
                  </a:cubicBezTo>
                  <a:cubicBezTo>
                    <a:pt x="409" y="569"/>
                    <a:pt x="544" y="530"/>
                    <a:pt x="670" y="530"/>
                  </a:cubicBezTo>
                  <a:cubicBezTo>
                    <a:pt x="767" y="530"/>
                    <a:pt x="859" y="553"/>
                    <a:pt x="941" y="634"/>
                  </a:cubicBezTo>
                  <a:cubicBezTo>
                    <a:pt x="1094" y="744"/>
                    <a:pt x="1256" y="803"/>
                    <a:pt x="1438" y="803"/>
                  </a:cubicBezTo>
                  <a:cubicBezTo>
                    <a:pt x="1455" y="803"/>
                    <a:pt x="1472" y="802"/>
                    <a:pt x="1489" y="801"/>
                  </a:cubicBezTo>
                  <a:cubicBezTo>
                    <a:pt x="1551" y="838"/>
                    <a:pt x="1603" y="853"/>
                    <a:pt x="1647" y="853"/>
                  </a:cubicBezTo>
                  <a:cubicBezTo>
                    <a:pt x="1845" y="853"/>
                    <a:pt x="1887" y="545"/>
                    <a:pt x="2072" y="515"/>
                  </a:cubicBezTo>
                  <a:lnTo>
                    <a:pt x="2370" y="515"/>
                  </a:lnTo>
                  <a:cubicBezTo>
                    <a:pt x="2419" y="565"/>
                    <a:pt x="2468" y="591"/>
                    <a:pt x="2529" y="591"/>
                  </a:cubicBezTo>
                  <a:cubicBezTo>
                    <a:pt x="2557" y="591"/>
                    <a:pt x="2587" y="586"/>
                    <a:pt x="2620" y="575"/>
                  </a:cubicBezTo>
                  <a:cubicBezTo>
                    <a:pt x="2667" y="527"/>
                    <a:pt x="2691" y="468"/>
                    <a:pt x="2691" y="408"/>
                  </a:cubicBezTo>
                  <a:cubicBezTo>
                    <a:pt x="2667" y="313"/>
                    <a:pt x="2572" y="277"/>
                    <a:pt x="2501" y="218"/>
                  </a:cubicBezTo>
                  <a:cubicBezTo>
                    <a:pt x="2271" y="91"/>
                    <a:pt x="2024" y="59"/>
                    <a:pt x="1770" y="59"/>
                  </a:cubicBezTo>
                  <a:cubicBezTo>
                    <a:pt x="1642" y="59"/>
                    <a:pt x="1512" y="67"/>
                    <a:pt x="1382" y="75"/>
                  </a:cubicBezTo>
                  <a:cubicBezTo>
                    <a:pt x="1199" y="31"/>
                    <a:pt x="1021" y="0"/>
                    <a:pt x="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5"/>
            <p:cNvSpPr/>
            <p:nvPr/>
          </p:nvSpPr>
          <p:spPr>
            <a:xfrm>
              <a:off x="5933175" y="3675250"/>
              <a:ext cx="58650" cy="25650"/>
            </a:xfrm>
            <a:custGeom>
              <a:avLst/>
              <a:gdLst/>
              <a:ahLst/>
              <a:cxnLst/>
              <a:rect l="l" t="t" r="r" b="b"/>
              <a:pathLst>
                <a:path w="2346" h="1026" extrusionOk="0">
                  <a:moveTo>
                    <a:pt x="537" y="0"/>
                  </a:moveTo>
                  <a:cubicBezTo>
                    <a:pt x="471" y="0"/>
                    <a:pt x="404" y="2"/>
                    <a:pt x="334" y="2"/>
                  </a:cubicBezTo>
                  <a:cubicBezTo>
                    <a:pt x="250" y="192"/>
                    <a:pt x="262" y="430"/>
                    <a:pt x="96" y="597"/>
                  </a:cubicBezTo>
                  <a:cubicBezTo>
                    <a:pt x="36" y="669"/>
                    <a:pt x="0" y="740"/>
                    <a:pt x="60" y="847"/>
                  </a:cubicBezTo>
                  <a:cubicBezTo>
                    <a:pt x="492" y="968"/>
                    <a:pt x="936" y="1001"/>
                    <a:pt x="1380" y="1001"/>
                  </a:cubicBezTo>
                  <a:cubicBezTo>
                    <a:pt x="1547" y="1001"/>
                    <a:pt x="1715" y="997"/>
                    <a:pt x="1881" y="990"/>
                  </a:cubicBezTo>
                  <a:cubicBezTo>
                    <a:pt x="1923" y="1014"/>
                    <a:pt x="1959" y="1026"/>
                    <a:pt x="1993" y="1026"/>
                  </a:cubicBezTo>
                  <a:cubicBezTo>
                    <a:pt x="2027" y="1026"/>
                    <a:pt x="2060" y="1014"/>
                    <a:pt x="2096" y="990"/>
                  </a:cubicBezTo>
                  <a:cubicBezTo>
                    <a:pt x="2346" y="383"/>
                    <a:pt x="1703" y="419"/>
                    <a:pt x="1489" y="133"/>
                  </a:cubicBezTo>
                  <a:cubicBezTo>
                    <a:pt x="1435" y="106"/>
                    <a:pt x="1385" y="91"/>
                    <a:pt x="1333" y="91"/>
                  </a:cubicBezTo>
                  <a:cubicBezTo>
                    <a:pt x="1292" y="91"/>
                    <a:pt x="1250" y="100"/>
                    <a:pt x="1203" y="121"/>
                  </a:cubicBezTo>
                  <a:cubicBezTo>
                    <a:pt x="1155" y="192"/>
                    <a:pt x="1143" y="300"/>
                    <a:pt x="1131" y="383"/>
                  </a:cubicBezTo>
                  <a:cubicBezTo>
                    <a:pt x="1048" y="311"/>
                    <a:pt x="1155" y="192"/>
                    <a:pt x="1072" y="109"/>
                  </a:cubicBezTo>
                  <a:cubicBezTo>
                    <a:pt x="888" y="13"/>
                    <a:pt x="718" y="0"/>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5"/>
            <p:cNvSpPr/>
            <p:nvPr/>
          </p:nvSpPr>
          <p:spPr>
            <a:xfrm>
              <a:off x="5983775" y="3741175"/>
              <a:ext cx="79200" cy="18800"/>
            </a:xfrm>
            <a:custGeom>
              <a:avLst/>
              <a:gdLst/>
              <a:ahLst/>
              <a:cxnLst/>
              <a:rect l="l" t="t" r="r" b="b"/>
              <a:pathLst>
                <a:path w="3168" h="752" extrusionOk="0">
                  <a:moveTo>
                    <a:pt x="149" y="0"/>
                  </a:moveTo>
                  <a:cubicBezTo>
                    <a:pt x="97" y="0"/>
                    <a:pt x="46" y="15"/>
                    <a:pt x="0" y="44"/>
                  </a:cubicBezTo>
                  <a:cubicBezTo>
                    <a:pt x="12" y="139"/>
                    <a:pt x="12" y="246"/>
                    <a:pt x="24" y="353"/>
                  </a:cubicBezTo>
                  <a:cubicBezTo>
                    <a:pt x="834" y="496"/>
                    <a:pt x="1620" y="639"/>
                    <a:pt x="2405" y="663"/>
                  </a:cubicBezTo>
                  <a:cubicBezTo>
                    <a:pt x="2426" y="656"/>
                    <a:pt x="2449" y="653"/>
                    <a:pt x="2473" y="653"/>
                  </a:cubicBezTo>
                  <a:cubicBezTo>
                    <a:pt x="2611" y="653"/>
                    <a:pt x="2793" y="751"/>
                    <a:pt x="2935" y="751"/>
                  </a:cubicBezTo>
                  <a:cubicBezTo>
                    <a:pt x="3065" y="751"/>
                    <a:pt x="3162" y="671"/>
                    <a:pt x="3167" y="365"/>
                  </a:cubicBezTo>
                  <a:cubicBezTo>
                    <a:pt x="3112" y="351"/>
                    <a:pt x="3057" y="338"/>
                    <a:pt x="3002" y="338"/>
                  </a:cubicBezTo>
                  <a:cubicBezTo>
                    <a:pt x="2962" y="338"/>
                    <a:pt x="2922" y="345"/>
                    <a:pt x="2882" y="365"/>
                  </a:cubicBezTo>
                  <a:cubicBezTo>
                    <a:pt x="2560" y="306"/>
                    <a:pt x="2215" y="306"/>
                    <a:pt x="1882" y="222"/>
                  </a:cubicBezTo>
                  <a:cubicBezTo>
                    <a:pt x="1420" y="104"/>
                    <a:pt x="948" y="54"/>
                    <a:pt x="476" y="54"/>
                  </a:cubicBezTo>
                  <a:cubicBezTo>
                    <a:pt x="425" y="54"/>
                    <a:pt x="373" y="54"/>
                    <a:pt x="322" y="56"/>
                  </a:cubicBezTo>
                  <a:cubicBezTo>
                    <a:pt x="266" y="18"/>
                    <a:pt x="207"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p:cNvSpPr/>
            <p:nvPr/>
          </p:nvSpPr>
          <p:spPr>
            <a:xfrm>
              <a:off x="6000150" y="3682775"/>
              <a:ext cx="51225" cy="21250"/>
            </a:xfrm>
            <a:custGeom>
              <a:avLst/>
              <a:gdLst/>
              <a:ahLst/>
              <a:cxnLst/>
              <a:rect l="l" t="t" r="r" b="b"/>
              <a:pathLst>
                <a:path w="2049" h="850" extrusionOk="0">
                  <a:moveTo>
                    <a:pt x="659" y="1"/>
                  </a:moveTo>
                  <a:cubicBezTo>
                    <a:pt x="491" y="1"/>
                    <a:pt x="331" y="48"/>
                    <a:pt x="191" y="201"/>
                  </a:cubicBezTo>
                  <a:cubicBezTo>
                    <a:pt x="0" y="570"/>
                    <a:pt x="298" y="665"/>
                    <a:pt x="512" y="796"/>
                  </a:cubicBezTo>
                  <a:cubicBezTo>
                    <a:pt x="599" y="828"/>
                    <a:pt x="681" y="849"/>
                    <a:pt x="769" y="849"/>
                  </a:cubicBezTo>
                  <a:cubicBezTo>
                    <a:pt x="812" y="849"/>
                    <a:pt x="857" y="844"/>
                    <a:pt x="905" y="832"/>
                  </a:cubicBezTo>
                  <a:cubicBezTo>
                    <a:pt x="941" y="844"/>
                    <a:pt x="974" y="850"/>
                    <a:pt x="1006" y="850"/>
                  </a:cubicBezTo>
                  <a:cubicBezTo>
                    <a:pt x="1039" y="850"/>
                    <a:pt x="1072" y="844"/>
                    <a:pt x="1107" y="832"/>
                  </a:cubicBezTo>
                  <a:cubicBezTo>
                    <a:pt x="1131" y="796"/>
                    <a:pt x="1143" y="772"/>
                    <a:pt x="1167" y="737"/>
                  </a:cubicBezTo>
                  <a:lnTo>
                    <a:pt x="1227" y="737"/>
                  </a:lnTo>
                  <a:lnTo>
                    <a:pt x="1191" y="784"/>
                  </a:lnTo>
                  <a:lnTo>
                    <a:pt x="1215" y="832"/>
                  </a:lnTo>
                  <a:cubicBezTo>
                    <a:pt x="1310" y="832"/>
                    <a:pt x="1405" y="808"/>
                    <a:pt x="1500" y="796"/>
                  </a:cubicBezTo>
                  <a:cubicBezTo>
                    <a:pt x="1516" y="795"/>
                    <a:pt x="1533" y="795"/>
                    <a:pt x="1550" y="795"/>
                  </a:cubicBezTo>
                  <a:cubicBezTo>
                    <a:pt x="1599" y="795"/>
                    <a:pt x="1651" y="798"/>
                    <a:pt x="1702" y="798"/>
                  </a:cubicBezTo>
                  <a:cubicBezTo>
                    <a:pt x="1830" y="798"/>
                    <a:pt x="1950" y="777"/>
                    <a:pt x="1989" y="630"/>
                  </a:cubicBezTo>
                  <a:cubicBezTo>
                    <a:pt x="2048" y="415"/>
                    <a:pt x="1917" y="237"/>
                    <a:pt x="1703" y="118"/>
                  </a:cubicBezTo>
                  <a:cubicBezTo>
                    <a:pt x="1691" y="94"/>
                    <a:pt x="1667" y="94"/>
                    <a:pt x="1643" y="82"/>
                  </a:cubicBezTo>
                  <a:cubicBezTo>
                    <a:pt x="1548" y="56"/>
                    <a:pt x="1459" y="44"/>
                    <a:pt x="1366" y="44"/>
                  </a:cubicBezTo>
                  <a:cubicBezTo>
                    <a:pt x="1285" y="44"/>
                    <a:pt x="1201" y="53"/>
                    <a:pt x="1107" y="70"/>
                  </a:cubicBezTo>
                  <a:cubicBezTo>
                    <a:pt x="958" y="37"/>
                    <a:pt x="806"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p:cNvSpPr/>
            <p:nvPr/>
          </p:nvSpPr>
          <p:spPr>
            <a:xfrm>
              <a:off x="5838825" y="3665200"/>
              <a:ext cx="44650" cy="25350"/>
            </a:xfrm>
            <a:custGeom>
              <a:avLst/>
              <a:gdLst/>
              <a:ahLst/>
              <a:cxnLst/>
              <a:rect l="l" t="t" r="r" b="b"/>
              <a:pathLst>
                <a:path w="1786" h="1014" extrusionOk="0">
                  <a:moveTo>
                    <a:pt x="611" y="1"/>
                  </a:moveTo>
                  <a:cubicBezTo>
                    <a:pt x="474" y="1"/>
                    <a:pt x="330" y="23"/>
                    <a:pt x="179" y="70"/>
                  </a:cubicBezTo>
                  <a:cubicBezTo>
                    <a:pt x="48" y="273"/>
                    <a:pt x="24" y="511"/>
                    <a:pt x="0" y="749"/>
                  </a:cubicBezTo>
                  <a:cubicBezTo>
                    <a:pt x="24" y="832"/>
                    <a:pt x="48" y="892"/>
                    <a:pt x="95" y="940"/>
                  </a:cubicBezTo>
                  <a:cubicBezTo>
                    <a:pt x="216" y="975"/>
                    <a:pt x="345" y="998"/>
                    <a:pt x="478" y="998"/>
                  </a:cubicBezTo>
                  <a:cubicBezTo>
                    <a:pt x="567" y="998"/>
                    <a:pt x="659" y="987"/>
                    <a:pt x="750" y="963"/>
                  </a:cubicBezTo>
                  <a:cubicBezTo>
                    <a:pt x="847" y="1001"/>
                    <a:pt x="944" y="1013"/>
                    <a:pt x="1041" y="1013"/>
                  </a:cubicBezTo>
                  <a:cubicBezTo>
                    <a:pt x="1254" y="1013"/>
                    <a:pt x="1470" y="952"/>
                    <a:pt x="1691" y="952"/>
                  </a:cubicBezTo>
                  <a:cubicBezTo>
                    <a:pt x="1786" y="749"/>
                    <a:pt x="1726" y="606"/>
                    <a:pt x="1607" y="451"/>
                  </a:cubicBezTo>
                  <a:cubicBezTo>
                    <a:pt x="1319" y="172"/>
                    <a:pt x="991"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5"/>
            <p:cNvSpPr/>
            <p:nvPr/>
          </p:nvSpPr>
          <p:spPr>
            <a:xfrm>
              <a:off x="5886150" y="3673150"/>
              <a:ext cx="53300" cy="23300"/>
            </a:xfrm>
            <a:custGeom>
              <a:avLst/>
              <a:gdLst/>
              <a:ahLst/>
              <a:cxnLst/>
              <a:rect l="l" t="t" r="r" b="b"/>
              <a:pathLst>
                <a:path w="2132" h="932" extrusionOk="0">
                  <a:moveTo>
                    <a:pt x="1704" y="1"/>
                  </a:moveTo>
                  <a:cubicBezTo>
                    <a:pt x="1296" y="1"/>
                    <a:pt x="902" y="167"/>
                    <a:pt x="480" y="167"/>
                  </a:cubicBezTo>
                  <a:cubicBezTo>
                    <a:pt x="423" y="167"/>
                    <a:pt x="367" y="164"/>
                    <a:pt x="310" y="157"/>
                  </a:cubicBezTo>
                  <a:cubicBezTo>
                    <a:pt x="304" y="157"/>
                    <a:pt x="299" y="157"/>
                    <a:pt x="293" y="157"/>
                  </a:cubicBezTo>
                  <a:cubicBezTo>
                    <a:pt x="159" y="157"/>
                    <a:pt x="69" y="293"/>
                    <a:pt x="12" y="419"/>
                  </a:cubicBezTo>
                  <a:cubicBezTo>
                    <a:pt x="0" y="479"/>
                    <a:pt x="0" y="562"/>
                    <a:pt x="12" y="622"/>
                  </a:cubicBezTo>
                  <a:cubicBezTo>
                    <a:pt x="95" y="741"/>
                    <a:pt x="250" y="681"/>
                    <a:pt x="345" y="776"/>
                  </a:cubicBezTo>
                  <a:lnTo>
                    <a:pt x="488" y="776"/>
                  </a:lnTo>
                  <a:cubicBezTo>
                    <a:pt x="538" y="743"/>
                    <a:pt x="586" y="723"/>
                    <a:pt x="631" y="723"/>
                  </a:cubicBezTo>
                  <a:cubicBezTo>
                    <a:pt x="682" y="723"/>
                    <a:pt x="730" y="749"/>
                    <a:pt x="774" y="812"/>
                  </a:cubicBezTo>
                  <a:lnTo>
                    <a:pt x="774" y="800"/>
                  </a:lnTo>
                  <a:cubicBezTo>
                    <a:pt x="882" y="839"/>
                    <a:pt x="993" y="847"/>
                    <a:pt x="1104" y="847"/>
                  </a:cubicBezTo>
                  <a:cubicBezTo>
                    <a:pt x="1192" y="847"/>
                    <a:pt x="1280" y="842"/>
                    <a:pt x="1367" y="842"/>
                  </a:cubicBezTo>
                  <a:cubicBezTo>
                    <a:pt x="1510" y="842"/>
                    <a:pt x="1651" y="856"/>
                    <a:pt x="1786" y="931"/>
                  </a:cubicBezTo>
                  <a:lnTo>
                    <a:pt x="1941" y="931"/>
                  </a:lnTo>
                  <a:cubicBezTo>
                    <a:pt x="1977" y="884"/>
                    <a:pt x="2024" y="824"/>
                    <a:pt x="2072" y="776"/>
                  </a:cubicBezTo>
                  <a:cubicBezTo>
                    <a:pt x="2119" y="717"/>
                    <a:pt x="2131" y="657"/>
                    <a:pt x="2096" y="586"/>
                  </a:cubicBezTo>
                  <a:cubicBezTo>
                    <a:pt x="2072" y="348"/>
                    <a:pt x="2024" y="122"/>
                    <a:pt x="1774" y="3"/>
                  </a:cubicBezTo>
                  <a:cubicBezTo>
                    <a:pt x="1751" y="1"/>
                    <a:pt x="1727" y="1"/>
                    <a:pt x="17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5"/>
            <p:cNvSpPr/>
            <p:nvPr/>
          </p:nvSpPr>
          <p:spPr>
            <a:xfrm>
              <a:off x="5348275" y="3375550"/>
              <a:ext cx="33350" cy="56575"/>
            </a:xfrm>
            <a:custGeom>
              <a:avLst/>
              <a:gdLst/>
              <a:ahLst/>
              <a:cxnLst/>
              <a:rect l="l" t="t" r="r" b="b"/>
              <a:pathLst>
                <a:path w="1334" h="2263" extrusionOk="0">
                  <a:moveTo>
                    <a:pt x="1084" y="0"/>
                  </a:moveTo>
                  <a:cubicBezTo>
                    <a:pt x="274" y="262"/>
                    <a:pt x="310" y="1024"/>
                    <a:pt x="60" y="1643"/>
                  </a:cubicBezTo>
                  <a:cubicBezTo>
                    <a:pt x="12" y="1691"/>
                    <a:pt x="1" y="1751"/>
                    <a:pt x="12" y="1810"/>
                  </a:cubicBezTo>
                  <a:cubicBezTo>
                    <a:pt x="36" y="1810"/>
                    <a:pt x="72" y="1822"/>
                    <a:pt x="96" y="1822"/>
                  </a:cubicBezTo>
                  <a:cubicBezTo>
                    <a:pt x="239" y="1929"/>
                    <a:pt x="179" y="2060"/>
                    <a:pt x="179" y="2191"/>
                  </a:cubicBezTo>
                  <a:cubicBezTo>
                    <a:pt x="203" y="2203"/>
                    <a:pt x="239" y="2227"/>
                    <a:pt x="262" y="2262"/>
                  </a:cubicBezTo>
                  <a:cubicBezTo>
                    <a:pt x="739" y="1667"/>
                    <a:pt x="1155" y="1072"/>
                    <a:pt x="1334" y="334"/>
                  </a:cubicBezTo>
                  <a:cubicBezTo>
                    <a:pt x="1322" y="167"/>
                    <a:pt x="1251" y="48"/>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p:cNvSpPr/>
            <p:nvPr/>
          </p:nvSpPr>
          <p:spPr>
            <a:xfrm>
              <a:off x="5719450" y="3709725"/>
              <a:ext cx="84550" cy="18575"/>
            </a:xfrm>
            <a:custGeom>
              <a:avLst/>
              <a:gdLst/>
              <a:ahLst/>
              <a:cxnLst/>
              <a:rect l="l" t="t" r="r" b="b"/>
              <a:pathLst>
                <a:path w="3382" h="743" extrusionOk="0">
                  <a:moveTo>
                    <a:pt x="238" y="1"/>
                  </a:moveTo>
                  <a:cubicBezTo>
                    <a:pt x="159" y="1"/>
                    <a:pt x="80" y="5"/>
                    <a:pt x="1" y="16"/>
                  </a:cubicBezTo>
                  <a:cubicBezTo>
                    <a:pt x="60" y="135"/>
                    <a:pt x="179" y="171"/>
                    <a:pt x="298" y="171"/>
                  </a:cubicBezTo>
                  <a:cubicBezTo>
                    <a:pt x="477" y="171"/>
                    <a:pt x="548" y="266"/>
                    <a:pt x="572" y="433"/>
                  </a:cubicBezTo>
                  <a:cubicBezTo>
                    <a:pt x="655" y="445"/>
                    <a:pt x="763" y="445"/>
                    <a:pt x="870" y="456"/>
                  </a:cubicBezTo>
                  <a:cubicBezTo>
                    <a:pt x="913" y="419"/>
                    <a:pt x="956" y="401"/>
                    <a:pt x="997" y="401"/>
                  </a:cubicBezTo>
                  <a:cubicBezTo>
                    <a:pt x="1048" y="401"/>
                    <a:pt x="1098" y="428"/>
                    <a:pt x="1144" y="480"/>
                  </a:cubicBezTo>
                  <a:cubicBezTo>
                    <a:pt x="1166" y="495"/>
                    <a:pt x="1183" y="505"/>
                    <a:pt x="1202" y="505"/>
                  </a:cubicBezTo>
                  <a:cubicBezTo>
                    <a:pt x="1213" y="505"/>
                    <a:pt x="1225" y="501"/>
                    <a:pt x="1239" y="492"/>
                  </a:cubicBezTo>
                  <a:cubicBezTo>
                    <a:pt x="1340" y="536"/>
                    <a:pt x="1448" y="542"/>
                    <a:pt x="1556" y="542"/>
                  </a:cubicBezTo>
                  <a:cubicBezTo>
                    <a:pt x="1599" y="542"/>
                    <a:pt x="1642" y="541"/>
                    <a:pt x="1684" y="541"/>
                  </a:cubicBezTo>
                  <a:cubicBezTo>
                    <a:pt x="1798" y="541"/>
                    <a:pt x="1910" y="548"/>
                    <a:pt x="2013" y="599"/>
                  </a:cubicBezTo>
                  <a:cubicBezTo>
                    <a:pt x="2085" y="628"/>
                    <a:pt x="2157" y="644"/>
                    <a:pt x="2232" y="644"/>
                  </a:cubicBezTo>
                  <a:cubicBezTo>
                    <a:pt x="2280" y="644"/>
                    <a:pt x="2330" y="637"/>
                    <a:pt x="2382" y="623"/>
                  </a:cubicBezTo>
                  <a:cubicBezTo>
                    <a:pt x="2572" y="730"/>
                    <a:pt x="2810" y="647"/>
                    <a:pt x="3013" y="730"/>
                  </a:cubicBezTo>
                  <a:cubicBezTo>
                    <a:pt x="3108" y="730"/>
                    <a:pt x="3203" y="742"/>
                    <a:pt x="3311" y="742"/>
                  </a:cubicBezTo>
                  <a:cubicBezTo>
                    <a:pt x="3346" y="706"/>
                    <a:pt x="3382" y="659"/>
                    <a:pt x="3382" y="599"/>
                  </a:cubicBezTo>
                  <a:cubicBezTo>
                    <a:pt x="3370" y="456"/>
                    <a:pt x="3263" y="409"/>
                    <a:pt x="3156" y="349"/>
                  </a:cubicBezTo>
                  <a:cubicBezTo>
                    <a:pt x="3108" y="349"/>
                    <a:pt x="3049" y="361"/>
                    <a:pt x="3013" y="361"/>
                  </a:cubicBezTo>
                  <a:cubicBezTo>
                    <a:pt x="2941" y="383"/>
                    <a:pt x="2872" y="400"/>
                    <a:pt x="2804" y="400"/>
                  </a:cubicBezTo>
                  <a:cubicBezTo>
                    <a:pt x="2726" y="400"/>
                    <a:pt x="2649" y="377"/>
                    <a:pt x="2572" y="314"/>
                  </a:cubicBezTo>
                  <a:lnTo>
                    <a:pt x="2549" y="290"/>
                  </a:lnTo>
                  <a:lnTo>
                    <a:pt x="2513" y="302"/>
                  </a:lnTo>
                  <a:cubicBezTo>
                    <a:pt x="2390" y="250"/>
                    <a:pt x="2266" y="241"/>
                    <a:pt x="2142" y="241"/>
                  </a:cubicBezTo>
                  <a:cubicBezTo>
                    <a:pt x="2077" y="241"/>
                    <a:pt x="2011" y="243"/>
                    <a:pt x="1946" y="243"/>
                  </a:cubicBezTo>
                  <a:cubicBezTo>
                    <a:pt x="1823" y="243"/>
                    <a:pt x="1702" y="234"/>
                    <a:pt x="1584" y="183"/>
                  </a:cubicBezTo>
                  <a:cubicBezTo>
                    <a:pt x="1138" y="152"/>
                    <a:pt x="692"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p:cNvSpPr/>
            <p:nvPr/>
          </p:nvSpPr>
          <p:spPr>
            <a:xfrm>
              <a:off x="5815900" y="3663525"/>
              <a:ext cx="64025" cy="25300"/>
            </a:xfrm>
            <a:custGeom>
              <a:avLst/>
              <a:gdLst/>
              <a:ahLst/>
              <a:cxnLst/>
              <a:rect l="l" t="t" r="r" b="b"/>
              <a:pathLst>
                <a:path w="2561" h="1012" extrusionOk="0">
                  <a:moveTo>
                    <a:pt x="921" y="1"/>
                  </a:moveTo>
                  <a:cubicBezTo>
                    <a:pt x="667" y="1"/>
                    <a:pt x="412" y="7"/>
                    <a:pt x="155" y="7"/>
                  </a:cubicBezTo>
                  <a:cubicBezTo>
                    <a:pt x="274" y="280"/>
                    <a:pt x="548" y="602"/>
                    <a:pt x="72" y="816"/>
                  </a:cubicBezTo>
                  <a:lnTo>
                    <a:pt x="0" y="899"/>
                  </a:lnTo>
                  <a:cubicBezTo>
                    <a:pt x="244" y="990"/>
                    <a:pt x="509" y="1012"/>
                    <a:pt x="774" y="1012"/>
                  </a:cubicBezTo>
                  <a:cubicBezTo>
                    <a:pt x="858" y="1012"/>
                    <a:pt x="941" y="1010"/>
                    <a:pt x="1024" y="1007"/>
                  </a:cubicBezTo>
                  <a:lnTo>
                    <a:pt x="1024" y="864"/>
                  </a:lnTo>
                  <a:cubicBezTo>
                    <a:pt x="953" y="852"/>
                    <a:pt x="905" y="745"/>
                    <a:pt x="941" y="685"/>
                  </a:cubicBezTo>
                  <a:cubicBezTo>
                    <a:pt x="1036" y="518"/>
                    <a:pt x="1024" y="316"/>
                    <a:pt x="1143" y="173"/>
                  </a:cubicBezTo>
                  <a:cubicBezTo>
                    <a:pt x="1191" y="209"/>
                    <a:pt x="1244" y="222"/>
                    <a:pt x="1299" y="222"/>
                  </a:cubicBezTo>
                  <a:cubicBezTo>
                    <a:pt x="1435" y="222"/>
                    <a:pt x="1585" y="145"/>
                    <a:pt x="1713" y="145"/>
                  </a:cubicBezTo>
                  <a:cubicBezTo>
                    <a:pt x="1792" y="145"/>
                    <a:pt x="1863" y="174"/>
                    <a:pt x="1917" y="268"/>
                  </a:cubicBezTo>
                  <a:cubicBezTo>
                    <a:pt x="2048" y="507"/>
                    <a:pt x="2310" y="435"/>
                    <a:pt x="2441" y="590"/>
                  </a:cubicBezTo>
                  <a:cubicBezTo>
                    <a:pt x="2489" y="542"/>
                    <a:pt x="2512" y="495"/>
                    <a:pt x="2524" y="435"/>
                  </a:cubicBezTo>
                  <a:cubicBezTo>
                    <a:pt x="2560" y="268"/>
                    <a:pt x="2322" y="280"/>
                    <a:pt x="2334" y="137"/>
                  </a:cubicBezTo>
                  <a:cubicBezTo>
                    <a:pt x="1868" y="21"/>
                    <a:pt x="1397" y="1"/>
                    <a:pt x="9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p:cNvSpPr/>
            <p:nvPr/>
          </p:nvSpPr>
          <p:spPr>
            <a:xfrm>
              <a:off x="6090325" y="3753075"/>
              <a:ext cx="50325" cy="13400"/>
            </a:xfrm>
            <a:custGeom>
              <a:avLst/>
              <a:gdLst/>
              <a:ahLst/>
              <a:cxnLst/>
              <a:rect l="l" t="t" r="r" b="b"/>
              <a:pathLst>
                <a:path w="2013" h="536" extrusionOk="0">
                  <a:moveTo>
                    <a:pt x="467" y="1"/>
                  </a:moveTo>
                  <a:cubicBezTo>
                    <a:pt x="387" y="1"/>
                    <a:pt x="307" y="3"/>
                    <a:pt x="227" y="8"/>
                  </a:cubicBezTo>
                  <a:cubicBezTo>
                    <a:pt x="108" y="127"/>
                    <a:pt x="1" y="235"/>
                    <a:pt x="84" y="413"/>
                  </a:cubicBezTo>
                  <a:cubicBezTo>
                    <a:pt x="454" y="422"/>
                    <a:pt x="824" y="536"/>
                    <a:pt x="1198" y="536"/>
                  </a:cubicBezTo>
                  <a:cubicBezTo>
                    <a:pt x="1342" y="536"/>
                    <a:pt x="1486" y="519"/>
                    <a:pt x="1632" y="473"/>
                  </a:cubicBezTo>
                  <a:cubicBezTo>
                    <a:pt x="1685" y="494"/>
                    <a:pt x="1739" y="511"/>
                    <a:pt x="1788" y="511"/>
                  </a:cubicBezTo>
                  <a:cubicBezTo>
                    <a:pt x="1848" y="511"/>
                    <a:pt x="1902" y="485"/>
                    <a:pt x="1942" y="413"/>
                  </a:cubicBezTo>
                  <a:cubicBezTo>
                    <a:pt x="2013" y="294"/>
                    <a:pt x="1894" y="211"/>
                    <a:pt x="1799" y="139"/>
                  </a:cubicBezTo>
                  <a:cubicBezTo>
                    <a:pt x="1363" y="79"/>
                    <a:pt x="919"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p:cNvSpPr/>
            <p:nvPr/>
          </p:nvSpPr>
          <p:spPr>
            <a:xfrm>
              <a:off x="5222675" y="3599375"/>
              <a:ext cx="36925" cy="32250"/>
            </a:xfrm>
            <a:custGeom>
              <a:avLst/>
              <a:gdLst/>
              <a:ahLst/>
              <a:cxnLst/>
              <a:rect l="l" t="t" r="r" b="b"/>
              <a:pathLst>
                <a:path w="1477" h="1290" extrusionOk="0">
                  <a:moveTo>
                    <a:pt x="1072" y="25"/>
                  </a:moveTo>
                  <a:cubicBezTo>
                    <a:pt x="655" y="251"/>
                    <a:pt x="464" y="668"/>
                    <a:pt x="167" y="977"/>
                  </a:cubicBezTo>
                  <a:cubicBezTo>
                    <a:pt x="0" y="1144"/>
                    <a:pt x="107" y="1263"/>
                    <a:pt x="322" y="1287"/>
                  </a:cubicBezTo>
                  <a:cubicBezTo>
                    <a:pt x="340" y="1289"/>
                    <a:pt x="358" y="1290"/>
                    <a:pt x="376" y="1290"/>
                  </a:cubicBezTo>
                  <a:cubicBezTo>
                    <a:pt x="453" y="1290"/>
                    <a:pt x="528" y="1272"/>
                    <a:pt x="595" y="1263"/>
                  </a:cubicBezTo>
                  <a:lnTo>
                    <a:pt x="595" y="1287"/>
                  </a:lnTo>
                  <a:cubicBezTo>
                    <a:pt x="714" y="1227"/>
                    <a:pt x="667" y="1084"/>
                    <a:pt x="774" y="1025"/>
                  </a:cubicBezTo>
                  <a:cubicBezTo>
                    <a:pt x="893" y="965"/>
                    <a:pt x="988" y="846"/>
                    <a:pt x="1048" y="727"/>
                  </a:cubicBezTo>
                  <a:cubicBezTo>
                    <a:pt x="1119" y="691"/>
                    <a:pt x="1167" y="632"/>
                    <a:pt x="1191" y="572"/>
                  </a:cubicBezTo>
                  <a:cubicBezTo>
                    <a:pt x="1286" y="429"/>
                    <a:pt x="1393" y="298"/>
                    <a:pt x="1476" y="144"/>
                  </a:cubicBezTo>
                  <a:cubicBezTo>
                    <a:pt x="1369" y="1"/>
                    <a:pt x="1215" y="72"/>
                    <a:pt x="1072"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p:cNvSpPr/>
            <p:nvPr/>
          </p:nvSpPr>
          <p:spPr>
            <a:xfrm>
              <a:off x="5801600" y="3719825"/>
              <a:ext cx="51225" cy="13525"/>
            </a:xfrm>
            <a:custGeom>
              <a:avLst/>
              <a:gdLst/>
              <a:ahLst/>
              <a:cxnLst/>
              <a:rect l="l" t="t" r="r" b="b"/>
              <a:pathLst>
                <a:path w="2049" h="541" extrusionOk="0">
                  <a:moveTo>
                    <a:pt x="548" y="1"/>
                  </a:moveTo>
                  <a:cubicBezTo>
                    <a:pt x="351" y="1"/>
                    <a:pt x="183" y="122"/>
                    <a:pt x="1" y="195"/>
                  </a:cubicBezTo>
                  <a:lnTo>
                    <a:pt x="1" y="326"/>
                  </a:lnTo>
                  <a:cubicBezTo>
                    <a:pt x="572" y="386"/>
                    <a:pt x="1120" y="445"/>
                    <a:pt x="1703" y="505"/>
                  </a:cubicBezTo>
                  <a:cubicBezTo>
                    <a:pt x="1751" y="517"/>
                    <a:pt x="1810" y="541"/>
                    <a:pt x="1870" y="541"/>
                  </a:cubicBezTo>
                  <a:cubicBezTo>
                    <a:pt x="1989" y="481"/>
                    <a:pt x="2013" y="374"/>
                    <a:pt x="2049" y="255"/>
                  </a:cubicBezTo>
                  <a:lnTo>
                    <a:pt x="2049" y="160"/>
                  </a:lnTo>
                  <a:cubicBezTo>
                    <a:pt x="1800" y="43"/>
                    <a:pt x="1547" y="23"/>
                    <a:pt x="1291" y="23"/>
                  </a:cubicBezTo>
                  <a:cubicBezTo>
                    <a:pt x="1155" y="23"/>
                    <a:pt x="1018" y="29"/>
                    <a:pt x="882" y="29"/>
                  </a:cubicBezTo>
                  <a:cubicBezTo>
                    <a:pt x="882" y="41"/>
                    <a:pt x="870" y="64"/>
                    <a:pt x="834" y="76"/>
                  </a:cubicBezTo>
                  <a:cubicBezTo>
                    <a:pt x="825" y="79"/>
                    <a:pt x="816" y="81"/>
                    <a:pt x="808" y="81"/>
                  </a:cubicBezTo>
                  <a:cubicBezTo>
                    <a:pt x="781" y="81"/>
                    <a:pt x="757" y="67"/>
                    <a:pt x="739" y="41"/>
                  </a:cubicBezTo>
                  <a:cubicBezTo>
                    <a:pt x="672" y="12"/>
                    <a:pt x="608" y="1"/>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p:cNvSpPr/>
            <p:nvPr/>
          </p:nvSpPr>
          <p:spPr>
            <a:xfrm>
              <a:off x="5292325" y="3658250"/>
              <a:ext cx="72950" cy="12900"/>
            </a:xfrm>
            <a:custGeom>
              <a:avLst/>
              <a:gdLst/>
              <a:ahLst/>
              <a:cxnLst/>
              <a:rect l="l" t="t" r="r" b="b"/>
              <a:pathLst>
                <a:path w="2918" h="516" extrusionOk="0">
                  <a:moveTo>
                    <a:pt x="310" y="1"/>
                  </a:moveTo>
                  <a:cubicBezTo>
                    <a:pt x="191" y="1"/>
                    <a:pt x="83" y="47"/>
                    <a:pt x="0" y="218"/>
                  </a:cubicBezTo>
                  <a:cubicBezTo>
                    <a:pt x="616" y="287"/>
                    <a:pt x="1198" y="516"/>
                    <a:pt x="1812" y="516"/>
                  </a:cubicBezTo>
                  <a:cubicBezTo>
                    <a:pt x="1827" y="516"/>
                    <a:pt x="1842" y="515"/>
                    <a:pt x="1858" y="515"/>
                  </a:cubicBezTo>
                  <a:cubicBezTo>
                    <a:pt x="1999" y="394"/>
                    <a:pt x="2149" y="367"/>
                    <a:pt x="2301" y="367"/>
                  </a:cubicBezTo>
                  <a:cubicBezTo>
                    <a:pt x="2423" y="367"/>
                    <a:pt x="2547" y="385"/>
                    <a:pt x="2669" y="385"/>
                  </a:cubicBezTo>
                  <a:cubicBezTo>
                    <a:pt x="2753" y="385"/>
                    <a:pt x="2836" y="376"/>
                    <a:pt x="2917" y="348"/>
                  </a:cubicBezTo>
                  <a:cubicBezTo>
                    <a:pt x="2203" y="146"/>
                    <a:pt x="1465" y="265"/>
                    <a:pt x="750" y="63"/>
                  </a:cubicBezTo>
                  <a:cubicBezTo>
                    <a:pt x="603" y="63"/>
                    <a:pt x="449"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5"/>
            <p:cNvSpPr/>
            <p:nvPr/>
          </p:nvSpPr>
          <p:spPr>
            <a:xfrm>
              <a:off x="6044200" y="3749900"/>
              <a:ext cx="51800" cy="13800"/>
            </a:xfrm>
            <a:custGeom>
              <a:avLst/>
              <a:gdLst/>
              <a:ahLst/>
              <a:cxnLst/>
              <a:rect l="l" t="t" r="r" b="b"/>
              <a:pathLst>
                <a:path w="2072" h="552" extrusionOk="0">
                  <a:moveTo>
                    <a:pt x="1017" y="0"/>
                  </a:moveTo>
                  <a:cubicBezTo>
                    <a:pt x="933" y="0"/>
                    <a:pt x="848" y="5"/>
                    <a:pt x="762" y="16"/>
                  </a:cubicBezTo>
                  <a:cubicBezTo>
                    <a:pt x="739" y="231"/>
                    <a:pt x="619" y="290"/>
                    <a:pt x="417" y="290"/>
                  </a:cubicBezTo>
                  <a:cubicBezTo>
                    <a:pt x="286" y="290"/>
                    <a:pt x="143" y="302"/>
                    <a:pt x="0" y="314"/>
                  </a:cubicBezTo>
                  <a:cubicBezTo>
                    <a:pt x="283" y="408"/>
                    <a:pt x="572" y="453"/>
                    <a:pt x="858" y="453"/>
                  </a:cubicBezTo>
                  <a:cubicBezTo>
                    <a:pt x="970" y="453"/>
                    <a:pt x="1081" y="446"/>
                    <a:pt x="1191" y="433"/>
                  </a:cubicBezTo>
                  <a:cubicBezTo>
                    <a:pt x="1228" y="419"/>
                    <a:pt x="1263" y="413"/>
                    <a:pt x="1297" y="413"/>
                  </a:cubicBezTo>
                  <a:cubicBezTo>
                    <a:pt x="1463" y="413"/>
                    <a:pt x="1604" y="552"/>
                    <a:pt x="1762" y="552"/>
                  </a:cubicBezTo>
                  <a:lnTo>
                    <a:pt x="1905" y="552"/>
                  </a:lnTo>
                  <a:cubicBezTo>
                    <a:pt x="1989" y="421"/>
                    <a:pt x="2072" y="302"/>
                    <a:pt x="2060" y="147"/>
                  </a:cubicBezTo>
                  <a:cubicBezTo>
                    <a:pt x="1722" y="89"/>
                    <a:pt x="1377" y="0"/>
                    <a:pt x="1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5480725" y="3611875"/>
              <a:ext cx="32175" cy="19750"/>
            </a:xfrm>
            <a:custGeom>
              <a:avLst/>
              <a:gdLst/>
              <a:ahLst/>
              <a:cxnLst/>
              <a:rect l="l" t="t" r="r" b="b"/>
              <a:pathLst>
                <a:path w="1287" h="790" extrusionOk="0">
                  <a:moveTo>
                    <a:pt x="739" y="1"/>
                  </a:moveTo>
                  <a:cubicBezTo>
                    <a:pt x="548" y="1"/>
                    <a:pt x="370" y="48"/>
                    <a:pt x="203" y="156"/>
                  </a:cubicBezTo>
                  <a:cubicBezTo>
                    <a:pt x="96" y="239"/>
                    <a:pt x="72" y="358"/>
                    <a:pt x="25" y="477"/>
                  </a:cubicBezTo>
                  <a:cubicBezTo>
                    <a:pt x="1" y="549"/>
                    <a:pt x="13" y="596"/>
                    <a:pt x="72" y="644"/>
                  </a:cubicBezTo>
                  <a:cubicBezTo>
                    <a:pt x="419" y="687"/>
                    <a:pt x="766" y="790"/>
                    <a:pt x="1113" y="790"/>
                  </a:cubicBezTo>
                  <a:cubicBezTo>
                    <a:pt x="1147" y="790"/>
                    <a:pt x="1181" y="789"/>
                    <a:pt x="1215" y="787"/>
                  </a:cubicBezTo>
                  <a:cubicBezTo>
                    <a:pt x="1275" y="751"/>
                    <a:pt x="1287" y="691"/>
                    <a:pt x="1215" y="644"/>
                  </a:cubicBezTo>
                  <a:lnTo>
                    <a:pt x="1215" y="489"/>
                  </a:lnTo>
                  <a:cubicBezTo>
                    <a:pt x="1263" y="453"/>
                    <a:pt x="1287" y="394"/>
                    <a:pt x="1275" y="310"/>
                  </a:cubicBezTo>
                  <a:cubicBezTo>
                    <a:pt x="1251" y="227"/>
                    <a:pt x="1191" y="156"/>
                    <a:pt x="1096" y="108"/>
                  </a:cubicBezTo>
                  <a:cubicBezTo>
                    <a:pt x="989" y="60"/>
                    <a:pt x="870" y="13"/>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5487575" y="3682000"/>
              <a:ext cx="55975" cy="10750"/>
            </a:xfrm>
            <a:custGeom>
              <a:avLst/>
              <a:gdLst/>
              <a:ahLst/>
              <a:cxnLst/>
              <a:rect l="l" t="t" r="r" b="b"/>
              <a:pathLst>
                <a:path w="2239" h="430" extrusionOk="0">
                  <a:moveTo>
                    <a:pt x="662" y="0"/>
                  </a:moveTo>
                  <a:cubicBezTo>
                    <a:pt x="569" y="0"/>
                    <a:pt x="475" y="2"/>
                    <a:pt x="382" y="6"/>
                  </a:cubicBezTo>
                  <a:cubicBezTo>
                    <a:pt x="453" y="184"/>
                    <a:pt x="715" y="65"/>
                    <a:pt x="822" y="291"/>
                  </a:cubicBezTo>
                  <a:lnTo>
                    <a:pt x="1" y="291"/>
                  </a:lnTo>
                  <a:cubicBezTo>
                    <a:pt x="379" y="396"/>
                    <a:pt x="751" y="430"/>
                    <a:pt x="1126" y="430"/>
                  </a:cubicBezTo>
                  <a:cubicBezTo>
                    <a:pt x="1306" y="430"/>
                    <a:pt x="1486" y="422"/>
                    <a:pt x="1668" y="411"/>
                  </a:cubicBezTo>
                  <a:cubicBezTo>
                    <a:pt x="1740" y="359"/>
                    <a:pt x="1818" y="347"/>
                    <a:pt x="1896" y="347"/>
                  </a:cubicBezTo>
                  <a:cubicBezTo>
                    <a:pt x="1954" y="347"/>
                    <a:pt x="2012" y="354"/>
                    <a:pt x="2070" y="354"/>
                  </a:cubicBezTo>
                  <a:cubicBezTo>
                    <a:pt x="2111" y="354"/>
                    <a:pt x="2152" y="350"/>
                    <a:pt x="2191" y="339"/>
                  </a:cubicBezTo>
                  <a:cubicBezTo>
                    <a:pt x="2203" y="303"/>
                    <a:pt x="2227" y="291"/>
                    <a:pt x="2239" y="268"/>
                  </a:cubicBezTo>
                  <a:cubicBezTo>
                    <a:pt x="1732" y="65"/>
                    <a:pt x="1199"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5278625" y="3476300"/>
              <a:ext cx="21450" cy="33800"/>
            </a:xfrm>
            <a:custGeom>
              <a:avLst/>
              <a:gdLst/>
              <a:ahLst/>
              <a:cxnLst/>
              <a:rect l="l" t="t" r="r" b="b"/>
              <a:pathLst>
                <a:path w="858" h="1352" extrusionOk="0">
                  <a:moveTo>
                    <a:pt x="626" y="1"/>
                  </a:moveTo>
                  <a:cubicBezTo>
                    <a:pt x="443" y="1"/>
                    <a:pt x="515" y="239"/>
                    <a:pt x="405" y="316"/>
                  </a:cubicBezTo>
                  <a:cubicBezTo>
                    <a:pt x="405" y="483"/>
                    <a:pt x="286" y="566"/>
                    <a:pt x="191" y="673"/>
                  </a:cubicBezTo>
                  <a:cubicBezTo>
                    <a:pt x="0" y="911"/>
                    <a:pt x="48" y="1138"/>
                    <a:pt x="262" y="1352"/>
                  </a:cubicBezTo>
                  <a:cubicBezTo>
                    <a:pt x="501" y="1197"/>
                    <a:pt x="679" y="1007"/>
                    <a:pt x="786" y="757"/>
                  </a:cubicBezTo>
                  <a:cubicBezTo>
                    <a:pt x="762" y="554"/>
                    <a:pt x="858" y="364"/>
                    <a:pt x="786" y="173"/>
                  </a:cubicBezTo>
                  <a:cubicBezTo>
                    <a:pt x="774" y="114"/>
                    <a:pt x="727" y="54"/>
                    <a:pt x="679" y="7"/>
                  </a:cubicBezTo>
                  <a:cubicBezTo>
                    <a:pt x="659" y="3"/>
                    <a:pt x="642"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5294400" y="3466925"/>
              <a:ext cx="20550" cy="28300"/>
            </a:xfrm>
            <a:custGeom>
              <a:avLst/>
              <a:gdLst/>
              <a:ahLst/>
              <a:cxnLst/>
              <a:rect l="l" t="t" r="r" b="b"/>
              <a:pathLst>
                <a:path w="822" h="1132" extrusionOk="0">
                  <a:moveTo>
                    <a:pt x="215" y="1"/>
                  </a:moveTo>
                  <a:cubicBezTo>
                    <a:pt x="179" y="12"/>
                    <a:pt x="167" y="36"/>
                    <a:pt x="143" y="48"/>
                  </a:cubicBezTo>
                  <a:cubicBezTo>
                    <a:pt x="0" y="215"/>
                    <a:pt x="203" y="405"/>
                    <a:pt x="72" y="572"/>
                  </a:cubicBezTo>
                  <a:cubicBezTo>
                    <a:pt x="84" y="751"/>
                    <a:pt x="12" y="965"/>
                    <a:pt x="167" y="1132"/>
                  </a:cubicBezTo>
                  <a:cubicBezTo>
                    <a:pt x="381" y="751"/>
                    <a:pt x="608" y="370"/>
                    <a:pt x="822" y="12"/>
                  </a:cubicBezTo>
                  <a:lnTo>
                    <a:pt x="822" y="12"/>
                  </a:lnTo>
                  <a:cubicBezTo>
                    <a:pt x="756" y="44"/>
                    <a:pt x="691" y="54"/>
                    <a:pt x="626" y="54"/>
                  </a:cubicBezTo>
                  <a:cubicBezTo>
                    <a:pt x="493" y="54"/>
                    <a:pt x="359" y="9"/>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5643550" y="3650600"/>
              <a:ext cx="43175" cy="13400"/>
            </a:xfrm>
            <a:custGeom>
              <a:avLst/>
              <a:gdLst/>
              <a:ahLst/>
              <a:cxnLst/>
              <a:rect l="l" t="t" r="r" b="b"/>
              <a:pathLst>
                <a:path w="1727" h="536" extrusionOk="0">
                  <a:moveTo>
                    <a:pt x="312" y="1"/>
                  </a:moveTo>
                  <a:cubicBezTo>
                    <a:pt x="206" y="1"/>
                    <a:pt x="109" y="57"/>
                    <a:pt x="1" y="107"/>
                  </a:cubicBezTo>
                  <a:cubicBezTo>
                    <a:pt x="584" y="250"/>
                    <a:pt x="1132" y="476"/>
                    <a:pt x="1727" y="535"/>
                  </a:cubicBezTo>
                  <a:lnTo>
                    <a:pt x="1727" y="393"/>
                  </a:lnTo>
                  <a:cubicBezTo>
                    <a:pt x="1679" y="345"/>
                    <a:pt x="1620" y="297"/>
                    <a:pt x="1584" y="250"/>
                  </a:cubicBezTo>
                  <a:cubicBezTo>
                    <a:pt x="1561" y="226"/>
                    <a:pt x="1532" y="208"/>
                    <a:pt x="1499" y="208"/>
                  </a:cubicBezTo>
                  <a:cubicBezTo>
                    <a:pt x="1481" y="208"/>
                    <a:pt x="1462" y="213"/>
                    <a:pt x="1441" y="226"/>
                  </a:cubicBezTo>
                  <a:cubicBezTo>
                    <a:pt x="1108" y="166"/>
                    <a:pt x="763" y="178"/>
                    <a:pt x="453" y="35"/>
                  </a:cubicBezTo>
                  <a:cubicBezTo>
                    <a:pt x="403" y="11"/>
                    <a:pt x="357"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6131100" y="3757150"/>
              <a:ext cx="30700" cy="9800"/>
            </a:xfrm>
            <a:custGeom>
              <a:avLst/>
              <a:gdLst/>
              <a:ahLst/>
              <a:cxnLst/>
              <a:rect l="l" t="t" r="r" b="b"/>
              <a:pathLst>
                <a:path w="1228" h="392" extrusionOk="0">
                  <a:moveTo>
                    <a:pt x="156" y="0"/>
                  </a:moveTo>
                  <a:cubicBezTo>
                    <a:pt x="299" y="202"/>
                    <a:pt x="239" y="298"/>
                    <a:pt x="1" y="310"/>
                  </a:cubicBezTo>
                  <a:cubicBezTo>
                    <a:pt x="196" y="363"/>
                    <a:pt x="394" y="391"/>
                    <a:pt x="577" y="391"/>
                  </a:cubicBezTo>
                  <a:cubicBezTo>
                    <a:pt x="840" y="391"/>
                    <a:pt x="1073" y="334"/>
                    <a:pt x="1227" y="214"/>
                  </a:cubicBezTo>
                  <a:cubicBezTo>
                    <a:pt x="1084" y="119"/>
                    <a:pt x="846" y="191"/>
                    <a:pt x="727" y="12"/>
                  </a:cubicBezTo>
                  <a:cubicBezTo>
                    <a:pt x="537" y="0"/>
                    <a:pt x="346"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5363750" y="3601475"/>
              <a:ext cx="43475" cy="12875"/>
            </a:xfrm>
            <a:custGeom>
              <a:avLst/>
              <a:gdLst/>
              <a:ahLst/>
              <a:cxnLst/>
              <a:rect l="l" t="t" r="r" b="b"/>
              <a:pathLst>
                <a:path w="1739" h="515" extrusionOk="0">
                  <a:moveTo>
                    <a:pt x="465" y="60"/>
                  </a:moveTo>
                  <a:cubicBezTo>
                    <a:pt x="334" y="179"/>
                    <a:pt x="1" y="0"/>
                    <a:pt x="13" y="345"/>
                  </a:cubicBezTo>
                  <a:cubicBezTo>
                    <a:pt x="155" y="472"/>
                    <a:pt x="314" y="515"/>
                    <a:pt x="489" y="515"/>
                  </a:cubicBezTo>
                  <a:cubicBezTo>
                    <a:pt x="576" y="515"/>
                    <a:pt x="667" y="504"/>
                    <a:pt x="763" y="488"/>
                  </a:cubicBezTo>
                  <a:cubicBezTo>
                    <a:pt x="944" y="455"/>
                    <a:pt x="1129" y="440"/>
                    <a:pt x="1313" y="440"/>
                  </a:cubicBezTo>
                  <a:cubicBezTo>
                    <a:pt x="1456" y="440"/>
                    <a:pt x="1599" y="449"/>
                    <a:pt x="1739" y="464"/>
                  </a:cubicBezTo>
                  <a:cubicBezTo>
                    <a:pt x="1615" y="352"/>
                    <a:pt x="1480" y="324"/>
                    <a:pt x="1341" y="324"/>
                  </a:cubicBezTo>
                  <a:cubicBezTo>
                    <a:pt x="1211" y="324"/>
                    <a:pt x="1076" y="348"/>
                    <a:pt x="944" y="348"/>
                  </a:cubicBezTo>
                  <a:cubicBezTo>
                    <a:pt x="919" y="348"/>
                    <a:pt x="894" y="347"/>
                    <a:pt x="870" y="345"/>
                  </a:cubicBezTo>
                  <a:cubicBezTo>
                    <a:pt x="667" y="333"/>
                    <a:pt x="477" y="333"/>
                    <a:pt x="465"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5980200" y="3689950"/>
              <a:ext cx="33350" cy="13625"/>
            </a:xfrm>
            <a:custGeom>
              <a:avLst/>
              <a:gdLst/>
              <a:ahLst/>
              <a:cxnLst/>
              <a:rect l="l" t="t" r="r" b="b"/>
              <a:pathLst>
                <a:path w="1334" h="545" extrusionOk="0">
                  <a:moveTo>
                    <a:pt x="799" y="1"/>
                  </a:moveTo>
                  <a:cubicBezTo>
                    <a:pt x="771" y="1"/>
                    <a:pt x="743" y="4"/>
                    <a:pt x="715" y="9"/>
                  </a:cubicBezTo>
                  <a:cubicBezTo>
                    <a:pt x="679" y="21"/>
                    <a:pt x="620" y="45"/>
                    <a:pt x="572" y="81"/>
                  </a:cubicBezTo>
                  <a:cubicBezTo>
                    <a:pt x="477" y="152"/>
                    <a:pt x="405" y="212"/>
                    <a:pt x="322" y="271"/>
                  </a:cubicBezTo>
                  <a:cubicBezTo>
                    <a:pt x="286" y="307"/>
                    <a:pt x="239" y="331"/>
                    <a:pt x="203" y="366"/>
                  </a:cubicBezTo>
                  <a:cubicBezTo>
                    <a:pt x="120" y="378"/>
                    <a:pt x="60" y="402"/>
                    <a:pt x="0" y="426"/>
                  </a:cubicBezTo>
                  <a:cubicBezTo>
                    <a:pt x="251" y="528"/>
                    <a:pt x="502" y="544"/>
                    <a:pt x="755" y="544"/>
                  </a:cubicBezTo>
                  <a:cubicBezTo>
                    <a:pt x="880" y="544"/>
                    <a:pt x="1005" y="540"/>
                    <a:pt x="1132" y="540"/>
                  </a:cubicBezTo>
                  <a:cubicBezTo>
                    <a:pt x="1199" y="540"/>
                    <a:pt x="1266" y="541"/>
                    <a:pt x="1334" y="545"/>
                  </a:cubicBezTo>
                  <a:cubicBezTo>
                    <a:pt x="1310" y="450"/>
                    <a:pt x="1334" y="343"/>
                    <a:pt x="1215" y="331"/>
                  </a:cubicBezTo>
                  <a:cubicBezTo>
                    <a:pt x="1060" y="319"/>
                    <a:pt x="1036" y="223"/>
                    <a:pt x="1036" y="104"/>
                  </a:cubicBezTo>
                  <a:cubicBezTo>
                    <a:pt x="973" y="32"/>
                    <a:pt x="888" y="1"/>
                    <a:pt x="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5888825" y="3728225"/>
              <a:ext cx="36025" cy="11475"/>
            </a:xfrm>
            <a:custGeom>
              <a:avLst/>
              <a:gdLst/>
              <a:ahLst/>
              <a:cxnLst/>
              <a:rect l="l" t="t" r="r" b="b"/>
              <a:pathLst>
                <a:path w="1441" h="459" extrusionOk="0">
                  <a:moveTo>
                    <a:pt x="414" y="1"/>
                  </a:moveTo>
                  <a:cubicBezTo>
                    <a:pt x="316" y="1"/>
                    <a:pt x="217" y="2"/>
                    <a:pt x="119" y="2"/>
                  </a:cubicBezTo>
                  <a:lnTo>
                    <a:pt x="48" y="86"/>
                  </a:lnTo>
                  <a:cubicBezTo>
                    <a:pt x="0" y="169"/>
                    <a:pt x="24" y="264"/>
                    <a:pt x="84" y="347"/>
                  </a:cubicBezTo>
                  <a:cubicBezTo>
                    <a:pt x="215" y="437"/>
                    <a:pt x="354" y="459"/>
                    <a:pt x="499" y="459"/>
                  </a:cubicBezTo>
                  <a:cubicBezTo>
                    <a:pt x="604" y="459"/>
                    <a:pt x="712" y="448"/>
                    <a:pt x="822" y="443"/>
                  </a:cubicBezTo>
                  <a:cubicBezTo>
                    <a:pt x="738" y="240"/>
                    <a:pt x="465" y="395"/>
                    <a:pt x="381" y="145"/>
                  </a:cubicBezTo>
                  <a:lnTo>
                    <a:pt x="1441" y="145"/>
                  </a:lnTo>
                  <a:cubicBezTo>
                    <a:pt x="1108" y="15"/>
                    <a:pt x="760"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5273275" y="3652950"/>
              <a:ext cx="37825" cy="10750"/>
            </a:xfrm>
            <a:custGeom>
              <a:avLst/>
              <a:gdLst/>
              <a:ahLst/>
              <a:cxnLst/>
              <a:rect l="l" t="t" r="r" b="b"/>
              <a:pathLst>
                <a:path w="1513" h="430" extrusionOk="0">
                  <a:moveTo>
                    <a:pt x="322" y="1"/>
                  </a:moveTo>
                  <a:cubicBezTo>
                    <a:pt x="274" y="13"/>
                    <a:pt x="214" y="13"/>
                    <a:pt x="167" y="25"/>
                  </a:cubicBezTo>
                  <a:cubicBezTo>
                    <a:pt x="95" y="72"/>
                    <a:pt x="24" y="72"/>
                    <a:pt x="0" y="179"/>
                  </a:cubicBezTo>
                  <a:cubicBezTo>
                    <a:pt x="238" y="310"/>
                    <a:pt x="476" y="430"/>
                    <a:pt x="762" y="430"/>
                  </a:cubicBezTo>
                  <a:cubicBezTo>
                    <a:pt x="865" y="315"/>
                    <a:pt x="988" y="294"/>
                    <a:pt x="1114" y="294"/>
                  </a:cubicBezTo>
                  <a:cubicBezTo>
                    <a:pt x="1185" y="294"/>
                    <a:pt x="1258" y="301"/>
                    <a:pt x="1328" y="301"/>
                  </a:cubicBezTo>
                  <a:cubicBezTo>
                    <a:pt x="1392" y="301"/>
                    <a:pt x="1454" y="295"/>
                    <a:pt x="1512" y="275"/>
                  </a:cubicBezTo>
                  <a:cubicBezTo>
                    <a:pt x="1155" y="37"/>
                    <a:pt x="691" y="25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5282200" y="3557450"/>
              <a:ext cx="22050" cy="16950"/>
            </a:xfrm>
            <a:custGeom>
              <a:avLst/>
              <a:gdLst/>
              <a:ahLst/>
              <a:cxnLst/>
              <a:rect l="l" t="t" r="r" b="b"/>
              <a:pathLst>
                <a:path w="882" h="678" extrusionOk="0">
                  <a:moveTo>
                    <a:pt x="547" y="1"/>
                  </a:moveTo>
                  <a:cubicBezTo>
                    <a:pt x="407" y="1"/>
                    <a:pt x="262" y="328"/>
                    <a:pt x="84" y="368"/>
                  </a:cubicBezTo>
                  <a:cubicBezTo>
                    <a:pt x="60" y="368"/>
                    <a:pt x="36" y="380"/>
                    <a:pt x="24" y="392"/>
                  </a:cubicBezTo>
                  <a:cubicBezTo>
                    <a:pt x="0" y="440"/>
                    <a:pt x="0" y="499"/>
                    <a:pt x="0" y="547"/>
                  </a:cubicBezTo>
                  <a:cubicBezTo>
                    <a:pt x="60" y="630"/>
                    <a:pt x="155" y="678"/>
                    <a:pt x="286" y="678"/>
                  </a:cubicBezTo>
                  <a:cubicBezTo>
                    <a:pt x="512" y="523"/>
                    <a:pt x="881" y="344"/>
                    <a:pt x="631" y="47"/>
                  </a:cubicBezTo>
                  <a:cubicBezTo>
                    <a:pt x="603" y="14"/>
                    <a:pt x="575"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5257800" y="3576450"/>
              <a:ext cx="19350" cy="23850"/>
            </a:xfrm>
            <a:custGeom>
              <a:avLst/>
              <a:gdLst/>
              <a:ahLst/>
              <a:cxnLst/>
              <a:rect l="l" t="t" r="r" b="b"/>
              <a:pathLst>
                <a:path w="774" h="954" extrusionOk="0">
                  <a:moveTo>
                    <a:pt x="655" y="1"/>
                  </a:moveTo>
                  <a:cubicBezTo>
                    <a:pt x="607" y="1"/>
                    <a:pt x="583" y="25"/>
                    <a:pt x="548" y="61"/>
                  </a:cubicBezTo>
                  <a:lnTo>
                    <a:pt x="536" y="84"/>
                  </a:lnTo>
                  <a:cubicBezTo>
                    <a:pt x="476" y="108"/>
                    <a:pt x="429" y="144"/>
                    <a:pt x="381" y="203"/>
                  </a:cubicBezTo>
                  <a:cubicBezTo>
                    <a:pt x="298" y="334"/>
                    <a:pt x="191" y="453"/>
                    <a:pt x="83" y="584"/>
                  </a:cubicBezTo>
                  <a:cubicBezTo>
                    <a:pt x="0" y="715"/>
                    <a:pt x="0" y="858"/>
                    <a:pt x="131" y="953"/>
                  </a:cubicBezTo>
                  <a:cubicBezTo>
                    <a:pt x="298" y="894"/>
                    <a:pt x="429" y="799"/>
                    <a:pt x="536" y="644"/>
                  </a:cubicBezTo>
                  <a:cubicBezTo>
                    <a:pt x="595" y="525"/>
                    <a:pt x="655" y="418"/>
                    <a:pt x="726" y="322"/>
                  </a:cubicBezTo>
                  <a:cubicBezTo>
                    <a:pt x="774" y="215"/>
                    <a:pt x="774" y="120"/>
                    <a:pt x="714" y="37"/>
                  </a:cubicBezTo>
                  <a:cubicBezTo>
                    <a:pt x="714" y="25"/>
                    <a:pt x="702" y="25"/>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5272975" y="3571400"/>
              <a:ext cx="16100" cy="15025"/>
            </a:xfrm>
            <a:custGeom>
              <a:avLst/>
              <a:gdLst/>
              <a:ahLst/>
              <a:cxnLst/>
              <a:rect l="l" t="t" r="r" b="b"/>
              <a:pathLst>
                <a:path w="644" h="601" extrusionOk="0">
                  <a:moveTo>
                    <a:pt x="369" y="1"/>
                  </a:moveTo>
                  <a:cubicBezTo>
                    <a:pt x="262" y="48"/>
                    <a:pt x="179" y="108"/>
                    <a:pt x="72" y="143"/>
                  </a:cubicBezTo>
                  <a:cubicBezTo>
                    <a:pt x="12" y="179"/>
                    <a:pt x="0" y="227"/>
                    <a:pt x="60" y="263"/>
                  </a:cubicBezTo>
                  <a:lnTo>
                    <a:pt x="60" y="548"/>
                  </a:lnTo>
                  <a:cubicBezTo>
                    <a:pt x="60" y="560"/>
                    <a:pt x="72" y="560"/>
                    <a:pt x="119" y="596"/>
                  </a:cubicBezTo>
                  <a:cubicBezTo>
                    <a:pt x="125" y="599"/>
                    <a:pt x="132" y="600"/>
                    <a:pt x="139" y="600"/>
                  </a:cubicBezTo>
                  <a:cubicBezTo>
                    <a:pt x="162" y="600"/>
                    <a:pt x="191" y="587"/>
                    <a:pt x="226" y="560"/>
                  </a:cubicBezTo>
                  <a:cubicBezTo>
                    <a:pt x="357" y="429"/>
                    <a:pt x="500" y="286"/>
                    <a:pt x="643" y="132"/>
                  </a:cubicBezTo>
                  <a:cubicBezTo>
                    <a:pt x="596" y="12"/>
                    <a:pt x="476"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5857575" y="3686850"/>
              <a:ext cx="37225" cy="6350"/>
            </a:xfrm>
            <a:custGeom>
              <a:avLst/>
              <a:gdLst/>
              <a:ahLst/>
              <a:cxnLst/>
              <a:rect l="l" t="t" r="r" b="b"/>
              <a:pathLst>
                <a:path w="1489" h="254" extrusionOk="0">
                  <a:moveTo>
                    <a:pt x="646" y="1"/>
                  </a:moveTo>
                  <a:cubicBezTo>
                    <a:pt x="445" y="1"/>
                    <a:pt x="245" y="111"/>
                    <a:pt x="41" y="111"/>
                  </a:cubicBezTo>
                  <a:cubicBezTo>
                    <a:pt x="27" y="111"/>
                    <a:pt x="14" y="110"/>
                    <a:pt x="0" y="109"/>
                  </a:cubicBezTo>
                  <a:lnTo>
                    <a:pt x="0" y="109"/>
                  </a:lnTo>
                  <a:cubicBezTo>
                    <a:pt x="298" y="221"/>
                    <a:pt x="605" y="254"/>
                    <a:pt x="918" y="254"/>
                  </a:cubicBezTo>
                  <a:cubicBezTo>
                    <a:pt x="1106" y="254"/>
                    <a:pt x="1296" y="242"/>
                    <a:pt x="1488" y="228"/>
                  </a:cubicBezTo>
                  <a:cubicBezTo>
                    <a:pt x="1429" y="109"/>
                    <a:pt x="1322" y="86"/>
                    <a:pt x="1203" y="86"/>
                  </a:cubicBezTo>
                  <a:cubicBezTo>
                    <a:pt x="1161" y="38"/>
                    <a:pt x="1116" y="14"/>
                    <a:pt x="1069" y="14"/>
                  </a:cubicBezTo>
                  <a:cubicBezTo>
                    <a:pt x="1021" y="14"/>
                    <a:pt x="970" y="38"/>
                    <a:pt x="917" y="86"/>
                  </a:cubicBezTo>
                  <a:cubicBezTo>
                    <a:pt x="826" y="22"/>
                    <a:pt x="736"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5341725" y="3430025"/>
              <a:ext cx="17600" cy="33350"/>
            </a:xfrm>
            <a:custGeom>
              <a:avLst/>
              <a:gdLst/>
              <a:ahLst/>
              <a:cxnLst/>
              <a:rect l="l" t="t" r="r" b="b"/>
              <a:pathLst>
                <a:path w="704" h="1334" extrusionOk="0">
                  <a:moveTo>
                    <a:pt x="441" y="0"/>
                  </a:moveTo>
                  <a:cubicBezTo>
                    <a:pt x="227" y="417"/>
                    <a:pt x="96" y="845"/>
                    <a:pt x="1" y="1298"/>
                  </a:cubicBezTo>
                  <a:cubicBezTo>
                    <a:pt x="36" y="1310"/>
                    <a:pt x="84" y="1334"/>
                    <a:pt x="108" y="1334"/>
                  </a:cubicBezTo>
                  <a:cubicBezTo>
                    <a:pt x="536" y="988"/>
                    <a:pt x="703" y="584"/>
                    <a:pt x="501" y="36"/>
                  </a:cubicBezTo>
                  <a:cubicBezTo>
                    <a:pt x="477" y="24"/>
                    <a:pt x="453" y="12"/>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5851325" y="3723500"/>
              <a:ext cx="40200" cy="8550"/>
            </a:xfrm>
            <a:custGeom>
              <a:avLst/>
              <a:gdLst/>
              <a:ahLst/>
              <a:cxnLst/>
              <a:rect l="l" t="t" r="r" b="b"/>
              <a:pathLst>
                <a:path w="1608" h="342" extrusionOk="0">
                  <a:moveTo>
                    <a:pt x="36" y="36"/>
                  </a:moveTo>
                  <a:cubicBezTo>
                    <a:pt x="24" y="48"/>
                    <a:pt x="12" y="72"/>
                    <a:pt x="0" y="96"/>
                  </a:cubicBezTo>
                  <a:cubicBezTo>
                    <a:pt x="24" y="298"/>
                    <a:pt x="202" y="310"/>
                    <a:pt x="369" y="334"/>
                  </a:cubicBezTo>
                  <a:cubicBezTo>
                    <a:pt x="424" y="329"/>
                    <a:pt x="479" y="327"/>
                    <a:pt x="534" y="327"/>
                  </a:cubicBezTo>
                  <a:cubicBezTo>
                    <a:pt x="689" y="327"/>
                    <a:pt x="845" y="342"/>
                    <a:pt x="999" y="342"/>
                  </a:cubicBezTo>
                  <a:cubicBezTo>
                    <a:pt x="1194" y="342"/>
                    <a:pt x="1387" y="319"/>
                    <a:pt x="1572" y="215"/>
                  </a:cubicBezTo>
                  <a:lnTo>
                    <a:pt x="1607" y="179"/>
                  </a:lnTo>
                  <a:cubicBezTo>
                    <a:pt x="1095" y="1"/>
                    <a:pt x="560" y="108"/>
                    <a:pt x="36"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5722425" y="3660850"/>
              <a:ext cx="15200" cy="14025"/>
            </a:xfrm>
            <a:custGeom>
              <a:avLst/>
              <a:gdLst/>
              <a:ahLst/>
              <a:cxnLst/>
              <a:rect l="l" t="t" r="r" b="b"/>
              <a:pathLst>
                <a:path w="608" h="561" extrusionOk="0">
                  <a:moveTo>
                    <a:pt x="309" y="1"/>
                  </a:moveTo>
                  <a:cubicBezTo>
                    <a:pt x="241" y="1"/>
                    <a:pt x="198" y="65"/>
                    <a:pt x="215" y="280"/>
                  </a:cubicBezTo>
                  <a:cubicBezTo>
                    <a:pt x="215" y="399"/>
                    <a:pt x="72" y="375"/>
                    <a:pt x="1" y="411"/>
                  </a:cubicBezTo>
                  <a:cubicBezTo>
                    <a:pt x="97" y="517"/>
                    <a:pt x="217" y="561"/>
                    <a:pt x="354" y="561"/>
                  </a:cubicBezTo>
                  <a:cubicBezTo>
                    <a:pt x="386" y="561"/>
                    <a:pt x="419" y="559"/>
                    <a:pt x="453" y="554"/>
                  </a:cubicBezTo>
                  <a:cubicBezTo>
                    <a:pt x="513" y="411"/>
                    <a:pt x="608" y="292"/>
                    <a:pt x="596" y="125"/>
                  </a:cubicBezTo>
                  <a:cubicBezTo>
                    <a:pt x="500" y="87"/>
                    <a:pt x="387"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5905500" y="3691025"/>
              <a:ext cx="25325" cy="5325"/>
            </a:xfrm>
            <a:custGeom>
              <a:avLst/>
              <a:gdLst/>
              <a:ahLst/>
              <a:cxnLst/>
              <a:rect l="l" t="t" r="r" b="b"/>
              <a:pathLst>
                <a:path w="1013" h="213" extrusionOk="0">
                  <a:moveTo>
                    <a:pt x="439" y="0"/>
                  </a:moveTo>
                  <a:cubicBezTo>
                    <a:pt x="296" y="0"/>
                    <a:pt x="149" y="27"/>
                    <a:pt x="0" y="61"/>
                  </a:cubicBezTo>
                  <a:cubicBezTo>
                    <a:pt x="217" y="187"/>
                    <a:pt x="458" y="212"/>
                    <a:pt x="702" y="212"/>
                  </a:cubicBezTo>
                  <a:cubicBezTo>
                    <a:pt x="805" y="212"/>
                    <a:pt x="909" y="208"/>
                    <a:pt x="1012" y="204"/>
                  </a:cubicBezTo>
                  <a:cubicBezTo>
                    <a:pt x="832" y="52"/>
                    <a:pt x="639" y="0"/>
                    <a:pt x="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5452750" y="3623575"/>
              <a:ext cx="29800" cy="4475"/>
            </a:xfrm>
            <a:custGeom>
              <a:avLst/>
              <a:gdLst/>
              <a:ahLst/>
              <a:cxnLst/>
              <a:rect l="l" t="t" r="r" b="b"/>
              <a:pathLst>
                <a:path w="1192" h="179" extrusionOk="0">
                  <a:moveTo>
                    <a:pt x="1107" y="0"/>
                  </a:moveTo>
                  <a:cubicBezTo>
                    <a:pt x="1090" y="0"/>
                    <a:pt x="1074" y="7"/>
                    <a:pt x="1060" y="21"/>
                  </a:cubicBezTo>
                  <a:cubicBezTo>
                    <a:pt x="703" y="21"/>
                    <a:pt x="358" y="45"/>
                    <a:pt x="1" y="57"/>
                  </a:cubicBezTo>
                  <a:cubicBezTo>
                    <a:pt x="185" y="158"/>
                    <a:pt x="382" y="179"/>
                    <a:pt x="583" y="179"/>
                  </a:cubicBezTo>
                  <a:cubicBezTo>
                    <a:pt x="723" y="179"/>
                    <a:pt x="866" y="169"/>
                    <a:pt x="1008" y="169"/>
                  </a:cubicBezTo>
                  <a:cubicBezTo>
                    <a:pt x="1070" y="169"/>
                    <a:pt x="1131" y="170"/>
                    <a:pt x="1191" y="176"/>
                  </a:cubicBezTo>
                  <a:cubicBezTo>
                    <a:pt x="1191" y="128"/>
                    <a:pt x="1179" y="81"/>
                    <a:pt x="1179" y="45"/>
                  </a:cubicBezTo>
                  <a:cubicBezTo>
                    <a:pt x="1158" y="16"/>
                    <a:pt x="1132" y="0"/>
                    <a:pt x="1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5798025" y="3718250"/>
              <a:ext cx="21475" cy="6975"/>
            </a:xfrm>
            <a:custGeom>
              <a:avLst/>
              <a:gdLst/>
              <a:ahLst/>
              <a:cxnLst/>
              <a:rect l="l" t="t" r="r" b="b"/>
              <a:pathLst>
                <a:path w="859" h="279" extrusionOk="0">
                  <a:moveTo>
                    <a:pt x="562" y="1"/>
                  </a:moveTo>
                  <a:cubicBezTo>
                    <a:pt x="436" y="1"/>
                    <a:pt x="304" y="40"/>
                    <a:pt x="175" y="40"/>
                  </a:cubicBezTo>
                  <a:cubicBezTo>
                    <a:pt x="116" y="40"/>
                    <a:pt x="58" y="32"/>
                    <a:pt x="1" y="8"/>
                  </a:cubicBezTo>
                  <a:lnTo>
                    <a:pt x="1" y="8"/>
                  </a:lnTo>
                  <a:lnTo>
                    <a:pt x="132" y="270"/>
                  </a:lnTo>
                  <a:cubicBezTo>
                    <a:pt x="164" y="276"/>
                    <a:pt x="195" y="278"/>
                    <a:pt x="225" y="278"/>
                  </a:cubicBezTo>
                  <a:cubicBezTo>
                    <a:pt x="454" y="278"/>
                    <a:pt x="637" y="138"/>
                    <a:pt x="858" y="127"/>
                  </a:cubicBezTo>
                  <a:cubicBezTo>
                    <a:pt x="767" y="28"/>
                    <a:pt x="667" y="1"/>
                    <a:pt x="5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5686700" y="3662150"/>
              <a:ext cx="22050" cy="5450"/>
            </a:xfrm>
            <a:custGeom>
              <a:avLst/>
              <a:gdLst/>
              <a:ahLst/>
              <a:cxnLst/>
              <a:rect l="l" t="t" r="r" b="b"/>
              <a:pathLst>
                <a:path w="882" h="218" extrusionOk="0">
                  <a:moveTo>
                    <a:pt x="720" y="1"/>
                  </a:moveTo>
                  <a:cubicBezTo>
                    <a:pt x="711" y="1"/>
                    <a:pt x="701" y="1"/>
                    <a:pt x="691" y="2"/>
                  </a:cubicBezTo>
                  <a:cubicBezTo>
                    <a:pt x="453" y="26"/>
                    <a:pt x="227" y="50"/>
                    <a:pt x="1" y="73"/>
                  </a:cubicBezTo>
                  <a:cubicBezTo>
                    <a:pt x="196" y="167"/>
                    <a:pt x="404" y="218"/>
                    <a:pt x="619" y="218"/>
                  </a:cubicBezTo>
                  <a:cubicBezTo>
                    <a:pt x="705" y="218"/>
                    <a:pt x="793" y="210"/>
                    <a:pt x="882" y="192"/>
                  </a:cubicBezTo>
                  <a:cubicBezTo>
                    <a:pt x="882" y="81"/>
                    <a:pt x="851" y="1"/>
                    <a:pt x="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6031400" y="3746375"/>
              <a:ext cx="24725" cy="5225"/>
            </a:xfrm>
            <a:custGeom>
              <a:avLst/>
              <a:gdLst/>
              <a:ahLst/>
              <a:cxnLst/>
              <a:rect l="l" t="t" r="r" b="b"/>
              <a:pathLst>
                <a:path w="989" h="209" extrusionOk="0">
                  <a:moveTo>
                    <a:pt x="307" y="1"/>
                  </a:moveTo>
                  <a:cubicBezTo>
                    <a:pt x="204" y="1"/>
                    <a:pt x="102" y="7"/>
                    <a:pt x="0" y="14"/>
                  </a:cubicBezTo>
                  <a:cubicBezTo>
                    <a:pt x="218" y="123"/>
                    <a:pt x="441" y="208"/>
                    <a:pt x="678" y="208"/>
                  </a:cubicBezTo>
                  <a:cubicBezTo>
                    <a:pt x="779" y="208"/>
                    <a:pt x="882" y="193"/>
                    <a:pt x="989" y="157"/>
                  </a:cubicBezTo>
                  <a:cubicBezTo>
                    <a:pt x="773" y="33"/>
                    <a:pt x="541"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5680150" y="3706550"/>
              <a:ext cx="25325" cy="4500"/>
            </a:xfrm>
            <a:custGeom>
              <a:avLst/>
              <a:gdLst/>
              <a:ahLst/>
              <a:cxnLst/>
              <a:rect l="l" t="t" r="r" b="b"/>
              <a:pathLst>
                <a:path w="1013" h="180" extrusionOk="0">
                  <a:moveTo>
                    <a:pt x="1" y="0"/>
                  </a:moveTo>
                  <a:lnTo>
                    <a:pt x="1" y="0"/>
                  </a:lnTo>
                  <a:cubicBezTo>
                    <a:pt x="138" y="143"/>
                    <a:pt x="291" y="179"/>
                    <a:pt x="450" y="179"/>
                  </a:cubicBezTo>
                  <a:cubicBezTo>
                    <a:pt x="613" y="179"/>
                    <a:pt x="783" y="141"/>
                    <a:pt x="949" y="141"/>
                  </a:cubicBezTo>
                  <a:cubicBezTo>
                    <a:pt x="970" y="141"/>
                    <a:pt x="992" y="141"/>
                    <a:pt x="1013" y="143"/>
                  </a:cubicBezTo>
                  <a:cubicBezTo>
                    <a:pt x="871" y="32"/>
                    <a:pt x="719" y="8"/>
                    <a:pt x="566" y="8"/>
                  </a:cubicBezTo>
                  <a:cubicBezTo>
                    <a:pt x="446" y="8"/>
                    <a:pt x="326" y="23"/>
                    <a:pt x="208" y="23"/>
                  </a:cubicBezTo>
                  <a:cubicBezTo>
                    <a:pt x="138" y="23"/>
                    <a:pt x="68" y="1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5758450" y="3714050"/>
              <a:ext cx="23525" cy="3650"/>
            </a:xfrm>
            <a:custGeom>
              <a:avLst/>
              <a:gdLst/>
              <a:ahLst/>
              <a:cxnLst/>
              <a:rect l="l" t="t" r="r" b="b"/>
              <a:pathLst>
                <a:path w="941" h="146" extrusionOk="0">
                  <a:moveTo>
                    <a:pt x="314" y="1"/>
                  </a:moveTo>
                  <a:cubicBezTo>
                    <a:pt x="211" y="1"/>
                    <a:pt x="107" y="6"/>
                    <a:pt x="0" y="10"/>
                  </a:cubicBezTo>
                  <a:cubicBezTo>
                    <a:pt x="137" y="119"/>
                    <a:pt x="282" y="146"/>
                    <a:pt x="428" y="146"/>
                  </a:cubicBezTo>
                  <a:cubicBezTo>
                    <a:pt x="564" y="146"/>
                    <a:pt x="701" y="123"/>
                    <a:pt x="835" y="123"/>
                  </a:cubicBezTo>
                  <a:cubicBezTo>
                    <a:pt x="870" y="123"/>
                    <a:pt x="906" y="125"/>
                    <a:pt x="941" y="129"/>
                  </a:cubicBezTo>
                  <a:cubicBezTo>
                    <a:pt x="739" y="23"/>
                    <a:pt x="531"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5250050" y="3591050"/>
              <a:ext cx="11025" cy="11925"/>
            </a:xfrm>
            <a:custGeom>
              <a:avLst/>
              <a:gdLst/>
              <a:ahLst/>
              <a:cxnLst/>
              <a:rect l="l" t="t" r="r" b="b"/>
              <a:pathLst>
                <a:path w="441" h="477" extrusionOk="0">
                  <a:moveTo>
                    <a:pt x="393" y="0"/>
                  </a:moveTo>
                  <a:lnTo>
                    <a:pt x="262" y="96"/>
                  </a:lnTo>
                  <a:cubicBezTo>
                    <a:pt x="203" y="108"/>
                    <a:pt x="179" y="131"/>
                    <a:pt x="143" y="191"/>
                  </a:cubicBezTo>
                  <a:cubicBezTo>
                    <a:pt x="96" y="250"/>
                    <a:pt x="36" y="298"/>
                    <a:pt x="0" y="358"/>
                  </a:cubicBezTo>
                  <a:cubicBezTo>
                    <a:pt x="67" y="465"/>
                    <a:pt x="161" y="475"/>
                    <a:pt x="261" y="475"/>
                  </a:cubicBezTo>
                  <a:cubicBezTo>
                    <a:pt x="283" y="475"/>
                    <a:pt x="306" y="474"/>
                    <a:pt x="329" y="474"/>
                  </a:cubicBezTo>
                  <a:cubicBezTo>
                    <a:pt x="351" y="474"/>
                    <a:pt x="372" y="475"/>
                    <a:pt x="393" y="477"/>
                  </a:cubicBezTo>
                  <a:cubicBezTo>
                    <a:pt x="429" y="453"/>
                    <a:pt x="441" y="417"/>
                    <a:pt x="441" y="369"/>
                  </a:cubicBezTo>
                  <a:cubicBezTo>
                    <a:pt x="429" y="239"/>
                    <a:pt x="417" y="119"/>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5338150" y="3475250"/>
              <a:ext cx="9550" cy="16100"/>
            </a:xfrm>
            <a:custGeom>
              <a:avLst/>
              <a:gdLst/>
              <a:ahLst/>
              <a:cxnLst/>
              <a:rect l="l" t="t" r="r" b="b"/>
              <a:pathLst>
                <a:path w="382" h="644" extrusionOk="0">
                  <a:moveTo>
                    <a:pt x="179" y="1"/>
                  </a:moveTo>
                  <a:cubicBezTo>
                    <a:pt x="108" y="1"/>
                    <a:pt x="60" y="49"/>
                    <a:pt x="48" y="120"/>
                  </a:cubicBezTo>
                  <a:cubicBezTo>
                    <a:pt x="25" y="287"/>
                    <a:pt x="13" y="465"/>
                    <a:pt x="1" y="632"/>
                  </a:cubicBezTo>
                  <a:lnTo>
                    <a:pt x="48" y="644"/>
                  </a:lnTo>
                  <a:cubicBezTo>
                    <a:pt x="382" y="596"/>
                    <a:pt x="346" y="346"/>
                    <a:pt x="346" y="108"/>
                  </a:cubicBezTo>
                  <a:cubicBezTo>
                    <a:pt x="298" y="60"/>
                    <a:pt x="251" y="2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5733150" y="3674450"/>
              <a:ext cx="17875" cy="4725"/>
            </a:xfrm>
            <a:custGeom>
              <a:avLst/>
              <a:gdLst/>
              <a:ahLst/>
              <a:cxnLst/>
              <a:rect l="l" t="t" r="r" b="b"/>
              <a:pathLst>
                <a:path w="715" h="189" extrusionOk="0">
                  <a:moveTo>
                    <a:pt x="361" y="1"/>
                  </a:moveTo>
                  <a:cubicBezTo>
                    <a:pt x="270" y="1"/>
                    <a:pt x="175" y="16"/>
                    <a:pt x="86" y="16"/>
                  </a:cubicBezTo>
                  <a:cubicBezTo>
                    <a:pt x="57" y="16"/>
                    <a:pt x="28" y="14"/>
                    <a:pt x="0" y="10"/>
                  </a:cubicBezTo>
                  <a:lnTo>
                    <a:pt x="0" y="10"/>
                  </a:lnTo>
                  <a:cubicBezTo>
                    <a:pt x="227" y="177"/>
                    <a:pt x="477" y="165"/>
                    <a:pt x="715" y="189"/>
                  </a:cubicBezTo>
                  <a:cubicBezTo>
                    <a:pt x="621" y="33"/>
                    <a:pt x="495" y="1"/>
                    <a:pt x="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5517950" y="3631200"/>
              <a:ext cx="18175" cy="3550"/>
            </a:xfrm>
            <a:custGeom>
              <a:avLst/>
              <a:gdLst/>
              <a:ahLst/>
              <a:cxnLst/>
              <a:rect l="l" t="t" r="r" b="b"/>
              <a:pathLst>
                <a:path w="727" h="142" extrusionOk="0">
                  <a:moveTo>
                    <a:pt x="367" y="0"/>
                  </a:moveTo>
                  <a:cubicBezTo>
                    <a:pt x="246" y="0"/>
                    <a:pt x="122" y="26"/>
                    <a:pt x="0" y="37"/>
                  </a:cubicBezTo>
                  <a:cubicBezTo>
                    <a:pt x="182" y="110"/>
                    <a:pt x="364" y="141"/>
                    <a:pt x="551" y="141"/>
                  </a:cubicBezTo>
                  <a:cubicBezTo>
                    <a:pt x="609" y="141"/>
                    <a:pt x="667" y="138"/>
                    <a:pt x="726" y="133"/>
                  </a:cubicBezTo>
                  <a:cubicBezTo>
                    <a:pt x="616" y="29"/>
                    <a:pt x="494"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5337850" y="3462450"/>
              <a:ext cx="8950" cy="15800"/>
            </a:xfrm>
            <a:custGeom>
              <a:avLst/>
              <a:gdLst/>
              <a:ahLst/>
              <a:cxnLst/>
              <a:rect l="l" t="t" r="r" b="b"/>
              <a:pathLst>
                <a:path w="358" h="632" extrusionOk="0">
                  <a:moveTo>
                    <a:pt x="144" y="1"/>
                  </a:moveTo>
                  <a:cubicBezTo>
                    <a:pt x="1" y="191"/>
                    <a:pt x="25" y="418"/>
                    <a:pt x="60" y="632"/>
                  </a:cubicBezTo>
                  <a:lnTo>
                    <a:pt x="191" y="596"/>
                  </a:lnTo>
                  <a:cubicBezTo>
                    <a:pt x="358" y="418"/>
                    <a:pt x="358" y="239"/>
                    <a:pt x="203" y="37"/>
                  </a:cubicBez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5783450" y="3717250"/>
              <a:ext cx="10750" cy="3775"/>
            </a:xfrm>
            <a:custGeom>
              <a:avLst/>
              <a:gdLst/>
              <a:ahLst/>
              <a:cxnLst/>
              <a:rect l="l" t="t" r="r" b="b"/>
              <a:pathLst>
                <a:path w="430" h="151" extrusionOk="0">
                  <a:moveTo>
                    <a:pt x="0" y="1"/>
                  </a:moveTo>
                  <a:cubicBezTo>
                    <a:pt x="71" y="103"/>
                    <a:pt x="144" y="150"/>
                    <a:pt x="221" y="150"/>
                  </a:cubicBezTo>
                  <a:cubicBezTo>
                    <a:pt x="288" y="150"/>
                    <a:pt x="357" y="115"/>
                    <a:pt x="429" y="48"/>
                  </a:cubicBezTo>
                  <a:cubicBezTo>
                    <a:pt x="286" y="24"/>
                    <a:pt x="155"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5271175" y="3585100"/>
              <a:ext cx="7475" cy="7750"/>
            </a:xfrm>
            <a:custGeom>
              <a:avLst/>
              <a:gdLst/>
              <a:ahLst/>
              <a:cxnLst/>
              <a:rect l="l" t="t" r="r" b="b"/>
              <a:pathLst>
                <a:path w="299" h="310" extrusionOk="0">
                  <a:moveTo>
                    <a:pt x="132" y="0"/>
                  </a:moveTo>
                  <a:cubicBezTo>
                    <a:pt x="13" y="60"/>
                    <a:pt x="1" y="179"/>
                    <a:pt x="13" y="310"/>
                  </a:cubicBezTo>
                  <a:cubicBezTo>
                    <a:pt x="132" y="238"/>
                    <a:pt x="239" y="155"/>
                    <a:pt x="298" y="12"/>
                  </a:cubicBezTo>
                  <a:cubicBezTo>
                    <a:pt x="239" y="0"/>
                    <a:pt x="191"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5475375" y="3678425"/>
              <a:ext cx="12825" cy="3225"/>
            </a:xfrm>
            <a:custGeom>
              <a:avLst/>
              <a:gdLst/>
              <a:ahLst/>
              <a:cxnLst/>
              <a:rect l="l" t="t" r="r" b="b"/>
              <a:pathLst>
                <a:path w="513" h="129" extrusionOk="0">
                  <a:moveTo>
                    <a:pt x="129" y="1"/>
                  </a:moveTo>
                  <a:cubicBezTo>
                    <a:pt x="86" y="1"/>
                    <a:pt x="43" y="3"/>
                    <a:pt x="0" y="6"/>
                  </a:cubicBezTo>
                  <a:cubicBezTo>
                    <a:pt x="93" y="105"/>
                    <a:pt x="194" y="128"/>
                    <a:pt x="298" y="128"/>
                  </a:cubicBezTo>
                  <a:cubicBezTo>
                    <a:pt x="368" y="128"/>
                    <a:pt x="440" y="118"/>
                    <a:pt x="512" y="113"/>
                  </a:cubicBezTo>
                  <a:cubicBezTo>
                    <a:pt x="395" y="23"/>
                    <a:pt x="264"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5345600" y="3419600"/>
              <a:ext cx="5075" cy="7475"/>
            </a:xfrm>
            <a:custGeom>
              <a:avLst/>
              <a:gdLst/>
              <a:ahLst/>
              <a:cxnLst/>
              <a:rect l="l" t="t" r="r" b="b"/>
              <a:pathLst>
                <a:path w="203" h="299" extrusionOk="0">
                  <a:moveTo>
                    <a:pt x="108" y="0"/>
                  </a:moveTo>
                  <a:cubicBezTo>
                    <a:pt x="72" y="0"/>
                    <a:pt x="60" y="24"/>
                    <a:pt x="48" y="72"/>
                  </a:cubicBezTo>
                  <a:lnTo>
                    <a:pt x="0" y="298"/>
                  </a:lnTo>
                  <a:cubicBezTo>
                    <a:pt x="131" y="250"/>
                    <a:pt x="167" y="143"/>
                    <a:pt x="203" y="48"/>
                  </a:cubicBezTo>
                  <a:lnTo>
                    <a:pt x="167" y="12"/>
                  </a:lnTo>
                  <a:cubicBezTo>
                    <a:pt x="167" y="12"/>
                    <a:pt x="131"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5539675" y="3632350"/>
              <a:ext cx="7150" cy="3500"/>
            </a:xfrm>
            <a:custGeom>
              <a:avLst/>
              <a:gdLst/>
              <a:ahLst/>
              <a:cxnLst/>
              <a:rect l="l" t="t" r="r" b="b"/>
              <a:pathLst>
                <a:path w="286" h="140" extrusionOk="0">
                  <a:moveTo>
                    <a:pt x="147" y="0"/>
                  </a:moveTo>
                  <a:cubicBezTo>
                    <a:pt x="101" y="0"/>
                    <a:pt x="52" y="36"/>
                    <a:pt x="0" y="111"/>
                  </a:cubicBezTo>
                  <a:cubicBezTo>
                    <a:pt x="53" y="130"/>
                    <a:pt x="109" y="139"/>
                    <a:pt x="162" y="139"/>
                  </a:cubicBezTo>
                  <a:cubicBezTo>
                    <a:pt x="206" y="139"/>
                    <a:pt x="249" y="133"/>
                    <a:pt x="286" y="122"/>
                  </a:cubicBezTo>
                  <a:cubicBezTo>
                    <a:pt x="243" y="42"/>
                    <a:pt x="196"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5711425" y="3708100"/>
              <a:ext cx="7750" cy="2325"/>
            </a:xfrm>
            <a:custGeom>
              <a:avLst/>
              <a:gdLst/>
              <a:ahLst/>
              <a:cxnLst/>
              <a:rect l="l" t="t" r="r" b="b"/>
              <a:pathLst>
                <a:path w="310" h="93" extrusionOk="0">
                  <a:moveTo>
                    <a:pt x="144" y="1"/>
                  </a:moveTo>
                  <a:cubicBezTo>
                    <a:pt x="100" y="1"/>
                    <a:pt x="52" y="24"/>
                    <a:pt x="0" y="81"/>
                  </a:cubicBezTo>
                  <a:cubicBezTo>
                    <a:pt x="95" y="81"/>
                    <a:pt x="203" y="93"/>
                    <a:pt x="310" y="93"/>
                  </a:cubicBezTo>
                  <a:cubicBezTo>
                    <a:pt x="256" y="39"/>
                    <a:pt x="202"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5704875" y="3709800"/>
              <a:ext cx="6875" cy="3375"/>
            </a:xfrm>
            <a:custGeom>
              <a:avLst/>
              <a:gdLst/>
              <a:ahLst/>
              <a:cxnLst/>
              <a:rect l="l" t="t" r="r" b="b"/>
              <a:pathLst>
                <a:path w="275" h="135" extrusionOk="0">
                  <a:moveTo>
                    <a:pt x="0" y="1"/>
                  </a:moveTo>
                  <a:cubicBezTo>
                    <a:pt x="48" y="90"/>
                    <a:pt x="92" y="135"/>
                    <a:pt x="137" y="135"/>
                  </a:cubicBezTo>
                  <a:cubicBezTo>
                    <a:pt x="182" y="135"/>
                    <a:pt x="226" y="90"/>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5984075" y="3740050"/>
              <a:ext cx="8050" cy="2525"/>
            </a:xfrm>
            <a:custGeom>
              <a:avLst/>
              <a:gdLst/>
              <a:ahLst/>
              <a:cxnLst/>
              <a:rect l="l" t="t" r="r" b="b"/>
              <a:pathLst>
                <a:path w="322" h="101" extrusionOk="0">
                  <a:moveTo>
                    <a:pt x="166" y="1"/>
                  </a:moveTo>
                  <a:cubicBezTo>
                    <a:pt x="114" y="1"/>
                    <a:pt x="58" y="31"/>
                    <a:pt x="0" y="89"/>
                  </a:cubicBezTo>
                  <a:cubicBezTo>
                    <a:pt x="107" y="89"/>
                    <a:pt x="226" y="101"/>
                    <a:pt x="322" y="101"/>
                  </a:cubicBezTo>
                  <a:cubicBezTo>
                    <a:pt x="273" y="34"/>
                    <a:pt x="221" y="1"/>
                    <a:pt x="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5898350" y="3689775"/>
              <a:ext cx="7150" cy="3700"/>
            </a:xfrm>
            <a:custGeom>
              <a:avLst/>
              <a:gdLst/>
              <a:ahLst/>
              <a:cxnLst/>
              <a:rect l="l" t="t" r="r" b="b"/>
              <a:pathLst>
                <a:path w="286" h="148" extrusionOk="0">
                  <a:moveTo>
                    <a:pt x="141" y="1"/>
                  </a:moveTo>
                  <a:cubicBezTo>
                    <a:pt x="97" y="1"/>
                    <a:pt x="50" y="34"/>
                    <a:pt x="0" y="100"/>
                  </a:cubicBezTo>
                  <a:cubicBezTo>
                    <a:pt x="64" y="131"/>
                    <a:pt x="122" y="147"/>
                    <a:pt x="185" y="147"/>
                  </a:cubicBezTo>
                  <a:cubicBezTo>
                    <a:pt x="217" y="147"/>
                    <a:pt x="250" y="143"/>
                    <a:pt x="286" y="135"/>
                  </a:cubicBezTo>
                  <a:cubicBezTo>
                    <a:pt x="241" y="45"/>
                    <a:pt x="193"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5511100" y="3627950"/>
              <a:ext cx="7150" cy="4800"/>
            </a:xfrm>
            <a:custGeom>
              <a:avLst/>
              <a:gdLst/>
              <a:ahLst/>
              <a:cxnLst/>
              <a:rect l="l" t="t" r="r" b="b"/>
              <a:pathLst>
                <a:path w="286" h="192" extrusionOk="0">
                  <a:moveTo>
                    <a:pt x="0" y="1"/>
                  </a:moveTo>
                  <a:lnTo>
                    <a:pt x="0" y="144"/>
                  </a:lnTo>
                  <a:cubicBezTo>
                    <a:pt x="54" y="177"/>
                    <a:pt x="104" y="192"/>
                    <a:pt x="156" y="192"/>
                  </a:cubicBezTo>
                  <a:cubicBezTo>
                    <a:pt x="197" y="192"/>
                    <a:pt x="239" y="183"/>
                    <a:pt x="286" y="167"/>
                  </a:cubicBezTo>
                  <a:cubicBezTo>
                    <a:pt x="226" y="25"/>
                    <a:pt x="1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5543550" y="3688425"/>
              <a:ext cx="3275" cy="3850"/>
            </a:xfrm>
            <a:custGeom>
              <a:avLst/>
              <a:gdLst/>
              <a:ahLst/>
              <a:cxnLst/>
              <a:rect l="l" t="t" r="r" b="b"/>
              <a:pathLst>
                <a:path w="131" h="154" extrusionOk="0">
                  <a:moveTo>
                    <a:pt x="44" y="1"/>
                  </a:moveTo>
                  <a:cubicBezTo>
                    <a:pt x="33" y="1"/>
                    <a:pt x="22" y="4"/>
                    <a:pt x="12" y="11"/>
                  </a:cubicBezTo>
                  <a:lnTo>
                    <a:pt x="0" y="70"/>
                  </a:lnTo>
                  <a:lnTo>
                    <a:pt x="0" y="154"/>
                  </a:lnTo>
                  <a:cubicBezTo>
                    <a:pt x="48" y="106"/>
                    <a:pt x="83" y="82"/>
                    <a:pt x="131" y="34"/>
                  </a:cubicBezTo>
                  <a:cubicBezTo>
                    <a:pt x="97" y="18"/>
                    <a:pt x="70" y="1"/>
                    <a:pt x="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5242000" y="3559800"/>
              <a:ext cx="3600" cy="4175"/>
            </a:xfrm>
            <a:custGeom>
              <a:avLst/>
              <a:gdLst/>
              <a:ahLst/>
              <a:cxnLst/>
              <a:rect l="l" t="t" r="r" b="b"/>
              <a:pathLst>
                <a:path w="144" h="167" extrusionOk="0">
                  <a:moveTo>
                    <a:pt x="144" y="0"/>
                  </a:moveTo>
                  <a:lnTo>
                    <a:pt x="144" y="0"/>
                  </a:lnTo>
                  <a:cubicBezTo>
                    <a:pt x="96" y="60"/>
                    <a:pt x="49" y="107"/>
                    <a:pt x="1" y="167"/>
                  </a:cubicBezTo>
                  <a:cubicBezTo>
                    <a:pt x="96" y="131"/>
                    <a:pt x="144" y="95"/>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5342925" y="3426750"/>
              <a:ext cx="3000" cy="3875"/>
            </a:xfrm>
            <a:custGeom>
              <a:avLst/>
              <a:gdLst/>
              <a:ahLst/>
              <a:cxnLst/>
              <a:rect l="l" t="t" r="r" b="b"/>
              <a:pathLst>
                <a:path w="120" h="155" extrusionOk="0">
                  <a:moveTo>
                    <a:pt x="107" y="0"/>
                  </a:moveTo>
                  <a:lnTo>
                    <a:pt x="107" y="0"/>
                  </a:lnTo>
                  <a:cubicBezTo>
                    <a:pt x="36" y="24"/>
                    <a:pt x="0" y="84"/>
                    <a:pt x="0" y="155"/>
                  </a:cubicBezTo>
                  <a:cubicBezTo>
                    <a:pt x="72" y="131"/>
                    <a:pt x="119" y="84"/>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6027825" y="3699700"/>
              <a:ext cx="3600" cy="5075"/>
            </a:xfrm>
            <a:custGeom>
              <a:avLst/>
              <a:gdLst/>
              <a:ahLst/>
              <a:cxnLst/>
              <a:rect l="l" t="t" r="r" b="b"/>
              <a:pathLst>
                <a:path w="144" h="203" extrusionOk="0">
                  <a:moveTo>
                    <a:pt x="143" y="0"/>
                  </a:moveTo>
                  <a:lnTo>
                    <a:pt x="143" y="0"/>
                  </a:lnTo>
                  <a:cubicBezTo>
                    <a:pt x="96" y="60"/>
                    <a:pt x="48" y="107"/>
                    <a:pt x="0" y="167"/>
                  </a:cubicBezTo>
                  <a:cubicBezTo>
                    <a:pt x="24" y="191"/>
                    <a:pt x="45" y="203"/>
                    <a:pt x="64" y="203"/>
                  </a:cubicBezTo>
                  <a:cubicBezTo>
                    <a:pt x="84" y="203"/>
                    <a:pt x="102" y="191"/>
                    <a:pt x="120" y="167"/>
                  </a:cubicBezTo>
                  <a:cubicBezTo>
                    <a:pt x="120" y="107"/>
                    <a:pt x="143" y="6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6022775" y="3703850"/>
              <a:ext cx="5075" cy="1475"/>
            </a:xfrm>
            <a:custGeom>
              <a:avLst/>
              <a:gdLst/>
              <a:ahLst/>
              <a:cxnLst/>
              <a:rect l="l" t="t" r="r" b="b"/>
              <a:pathLst>
                <a:path w="203" h="59" extrusionOk="0">
                  <a:moveTo>
                    <a:pt x="0" y="1"/>
                  </a:moveTo>
                  <a:cubicBezTo>
                    <a:pt x="37" y="38"/>
                    <a:pt x="74" y="59"/>
                    <a:pt x="110" y="59"/>
                  </a:cubicBezTo>
                  <a:cubicBezTo>
                    <a:pt x="142" y="59"/>
                    <a:pt x="174" y="4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5819475" y="3720825"/>
              <a:ext cx="3875" cy="2225"/>
            </a:xfrm>
            <a:custGeom>
              <a:avLst/>
              <a:gdLst/>
              <a:ahLst/>
              <a:cxnLst/>
              <a:rect l="l" t="t" r="r" b="b"/>
              <a:pathLst>
                <a:path w="155" h="89" extrusionOk="0">
                  <a:moveTo>
                    <a:pt x="155" y="1"/>
                  </a:moveTo>
                  <a:cubicBezTo>
                    <a:pt x="107" y="1"/>
                    <a:pt x="48" y="1"/>
                    <a:pt x="0" y="24"/>
                  </a:cubicBezTo>
                  <a:cubicBezTo>
                    <a:pt x="27" y="68"/>
                    <a:pt x="52" y="89"/>
                    <a:pt x="75" y="89"/>
                  </a:cubicBezTo>
                  <a:cubicBezTo>
                    <a:pt x="103" y="89"/>
                    <a:pt x="129" y="5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5466750" y="1698400"/>
              <a:ext cx="175925" cy="27800"/>
            </a:xfrm>
            <a:custGeom>
              <a:avLst/>
              <a:gdLst/>
              <a:ahLst/>
              <a:cxnLst/>
              <a:rect l="l" t="t" r="r" b="b"/>
              <a:pathLst>
                <a:path w="7037" h="1112" extrusionOk="0">
                  <a:moveTo>
                    <a:pt x="1129" y="1"/>
                  </a:moveTo>
                  <a:cubicBezTo>
                    <a:pt x="811" y="1"/>
                    <a:pt x="493" y="37"/>
                    <a:pt x="179" y="138"/>
                  </a:cubicBezTo>
                  <a:cubicBezTo>
                    <a:pt x="357" y="388"/>
                    <a:pt x="0" y="745"/>
                    <a:pt x="334" y="995"/>
                  </a:cubicBezTo>
                  <a:cubicBezTo>
                    <a:pt x="405" y="1031"/>
                    <a:pt x="465" y="1054"/>
                    <a:pt x="536" y="1054"/>
                  </a:cubicBezTo>
                  <a:cubicBezTo>
                    <a:pt x="945" y="1096"/>
                    <a:pt x="1354" y="1112"/>
                    <a:pt x="1763" y="1112"/>
                  </a:cubicBezTo>
                  <a:cubicBezTo>
                    <a:pt x="2884" y="1112"/>
                    <a:pt x="4003" y="996"/>
                    <a:pt x="5129" y="996"/>
                  </a:cubicBezTo>
                  <a:cubicBezTo>
                    <a:pt x="5455" y="996"/>
                    <a:pt x="5781" y="1006"/>
                    <a:pt x="6108" y="1031"/>
                  </a:cubicBezTo>
                  <a:cubicBezTo>
                    <a:pt x="6275" y="1031"/>
                    <a:pt x="6430" y="947"/>
                    <a:pt x="6584" y="876"/>
                  </a:cubicBezTo>
                  <a:cubicBezTo>
                    <a:pt x="6799" y="733"/>
                    <a:pt x="7037" y="590"/>
                    <a:pt x="6953" y="269"/>
                  </a:cubicBezTo>
                  <a:cubicBezTo>
                    <a:pt x="6168" y="78"/>
                    <a:pt x="5346" y="173"/>
                    <a:pt x="4560" y="102"/>
                  </a:cubicBezTo>
                  <a:cubicBezTo>
                    <a:pt x="4348" y="85"/>
                    <a:pt x="4134" y="79"/>
                    <a:pt x="3920" y="79"/>
                  </a:cubicBezTo>
                  <a:cubicBezTo>
                    <a:pt x="3523" y="79"/>
                    <a:pt x="3125" y="98"/>
                    <a:pt x="2728" y="98"/>
                  </a:cubicBezTo>
                  <a:cubicBezTo>
                    <a:pt x="2441" y="98"/>
                    <a:pt x="2155" y="88"/>
                    <a:pt x="1869" y="54"/>
                  </a:cubicBezTo>
                  <a:cubicBezTo>
                    <a:pt x="1624" y="23"/>
                    <a:pt x="1377" y="1"/>
                    <a:pt x="1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5415250" y="1630525"/>
              <a:ext cx="147350" cy="79375"/>
            </a:xfrm>
            <a:custGeom>
              <a:avLst/>
              <a:gdLst/>
              <a:ahLst/>
              <a:cxnLst/>
              <a:rect l="l" t="t" r="r" b="b"/>
              <a:pathLst>
                <a:path w="5894" h="3175" extrusionOk="0">
                  <a:moveTo>
                    <a:pt x="5755" y="1"/>
                  </a:moveTo>
                  <a:cubicBezTo>
                    <a:pt x="5543" y="1"/>
                    <a:pt x="5354" y="102"/>
                    <a:pt x="5156" y="186"/>
                  </a:cubicBezTo>
                  <a:cubicBezTo>
                    <a:pt x="4191" y="555"/>
                    <a:pt x="3239" y="924"/>
                    <a:pt x="2275" y="1305"/>
                  </a:cubicBezTo>
                  <a:cubicBezTo>
                    <a:pt x="1667" y="1626"/>
                    <a:pt x="917" y="1662"/>
                    <a:pt x="370" y="2114"/>
                  </a:cubicBezTo>
                  <a:cubicBezTo>
                    <a:pt x="358" y="2174"/>
                    <a:pt x="596" y="2233"/>
                    <a:pt x="393" y="2281"/>
                  </a:cubicBezTo>
                  <a:cubicBezTo>
                    <a:pt x="143" y="2341"/>
                    <a:pt x="0" y="2460"/>
                    <a:pt x="12" y="2734"/>
                  </a:cubicBezTo>
                  <a:cubicBezTo>
                    <a:pt x="24" y="2805"/>
                    <a:pt x="48" y="2864"/>
                    <a:pt x="84" y="2924"/>
                  </a:cubicBezTo>
                  <a:cubicBezTo>
                    <a:pt x="131" y="2984"/>
                    <a:pt x="167" y="3031"/>
                    <a:pt x="227" y="3067"/>
                  </a:cubicBezTo>
                  <a:cubicBezTo>
                    <a:pt x="286" y="3103"/>
                    <a:pt x="346" y="3126"/>
                    <a:pt x="429" y="3150"/>
                  </a:cubicBezTo>
                  <a:cubicBezTo>
                    <a:pt x="500" y="3162"/>
                    <a:pt x="560" y="3174"/>
                    <a:pt x="631" y="3174"/>
                  </a:cubicBezTo>
                  <a:cubicBezTo>
                    <a:pt x="674" y="3163"/>
                    <a:pt x="720" y="3159"/>
                    <a:pt x="767" y="3159"/>
                  </a:cubicBezTo>
                  <a:cubicBezTo>
                    <a:pt x="853" y="3159"/>
                    <a:pt x="943" y="3171"/>
                    <a:pt x="1029" y="3171"/>
                  </a:cubicBezTo>
                  <a:cubicBezTo>
                    <a:pt x="1197" y="3171"/>
                    <a:pt x="1346" y="3125"/>
                    <a:pt x="1405" y="2853"/>
                  </a:cubicBezTo>
                  <a:cubicBezTo>
                    <a:pt x="1345" y="2832"/>
                    <a:pt x="1282" y="2826"/>
                    <a:pt x="1217" y="2826"/>
                  </a:cubicBezTo>
                  <a:cubicBezTo>
                    <a:pt x="1114" y="2826"/>
                    <a:pt x="1006" y="2842"/>
                    <a:pt x="893" y="2842"/>
                  </a:cubicBezTo>
                  <a:cubicBezTo>
                    <a:pt x="783" y="2842"/>
                    <a:pt x="668" y="2827"/>
                    <a:pt x="548" y="2769"/>
                  </a:cubicBezTo>
                  <a:cubicBezTo>
                    <a:pt x="905" y="2519"/>
                    <a:pt x="1298" y="2531"/>
                    <a:pt x="1560" y="2281"/>
                  </a:cubicBezTo>
                  <a:cubicBezTo>
                    <a:pt x="1608" y="2233"/>
                    <a:pt x="1572" y="2162"/>
                    <a:pt x="1620" y="2102"/>
                  </a:cubicBezTo>
                  <a:lnTo>
                    <a:pt x="1679" y="2102"/>
                  </a:lnTo>
                  <a:lnTo>
                    <a:pt x="1691" y="2162"/>
                  </a:lnTo>
                  <a:cubicBezTo>
                    <a:pt x="1721" y="2192"/>
                    <a:pt x="1751" y="2204"/>
                    <a:pt x="1782" y="2204"/>
                  </a:cubicBezTo>
                  <a:cubicBezTo>
                    <a:pt x="1813" y="2204"/>
                    <a:pt x="1846" y="2192"/>
                    <a:pt x="1882" y="2174"/>
                  </a:cubicBezTo>
                  <a:cubicBezTo>
                    <a:pt x="1917" y="2174"/>
                    <a:pt x="1965" y="2174"/>
                    <a:pt x="1989" y="2150"/>
                  </a:cubicBezTo>
                  <a:cubicBezTo>
                    <a:pt x="2084" y="2055"/>
                    <a:pt x="2215" y="2079"/>
                    <a:pt x="2322" y="2031"/>
                  </a:cubicBezTo>
                  <a:cubicBezTo>
                    <a:pt x="2775" y="1972"/>
                    <a:pt x="3179" y="1757"/>
                    <a:pt x="3608" y="1614"/>
                  </a:cubicBezTo>
                  <a:cubicBezTo>
                    <a:pt x="3608" y="1543"/>
                    <a:pt x="3584" y="1424"/>
                    <a:pt x="3632" y="1400"/>
                  </a:cubicBezTo>
                  <a:cubicBezTo>
                    <a:pt x="4263" y="1138"/>
                    <a:pt x="4787" y="614"/>
                    <a:pt x="5477" y="448"/>
                  </a:cubicBezTo>
                  <a:cubicBezTo>
                    <a:pt x="5513" y="424"/>
                    <a:pt x="5573" y="388"/>
                    <a:pt x="5632" y="364"/>
                  </a:cubicBezTo>
                  <a:cubicBezTo>
                    <a:pt x="5715" y="305"/>
                    <a:pt x="5799" y="257"/>
                    <a:pt x="5858" y="186"/>
                  </a:cubicBezTo>
                  <a:cubicBezTo>
                    <a:pt x="5894" y="126"/>
                    <a:pt x="5894" y="67"/>
                    <a:pt x="5846" y="7"/>
                  </a:cubicBezTo>
                  <a:cubicBezTo>
                    <a:pt x="5815" y="3"/>
                    <a:pt x="5785" y="1"/>
                    <a:pt x="57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5967700" y="1699875"/>
              <a:ext cx="159275" cy="23400"/>
            </a:xfrm>
            <a:custGeom>
              <a:avLst/>
              <a:gdLst/>
              <a:ahLst/>
              <a:cxnLst/>
              <a:rect l="l" t="t" r="r" b="b"/>
              <a:pathLst>
                <a:path w="6371" h="936" extrusionOk="0">
                  <a:moveTo>
                    <a:pt x="1048" y="0"/>
                  </a:moveTo>
                  <a:cubicBezTo>
                    <a:pt x="923" y="0"/>
                    <a:pt x="800" y="27"/>
                    <a:pt x="679" y="102"/>
                  </a:cubicBezTo>
                  <a:cubicBezTo>
                    <a:pt x="667" y="150"/>
                    <a:pt x="655" y="174"/>
                    <a:pt x="643" y="210"/>
                  </a:cubicBezTo>
                  <a:cubicBezTo>
                    <a:pt x="652" y="218"/>
                    <a:pt x="660" y="226"/>
                    <a:pt x="669" y="226"/>
                  </a:cubicBezTo>
                  <a:cubicBezTo>
                    <a:pt x="672" y="226"/>
                    <a:pt x="676" y="225"/>
                    <a:pt x="679" y="221"/>
                  </a:cubicBezTo>
                  <a:lnTo>
                    <a:pt x="679" y="221"/>
                  </a:lnTo>
                  <a:cubicBezTo>
                    <a:pt x="679" y="233"/>
                    <a:pt x="655" y="257"/>
                    <a:pt x="631" y="269"/>
                  </a:cubicBezTo>
                  <a:cubicBezTo>
                    <a:pt x="227" y="436"/>
                    <a:pt x="0" y="626"/>
                    <a:pt x="536" y="936"/>
                  </a:cubicBezTo>
                  <a:cubicBezTo>
                    <a:pt x="1237" y="875"/>
                    <a:pt x="1936" y="862"/>
                    <a:pt x="2636" y="862"/>
                  </a:cubicBezTo>
                  <a:cubicBezTo>
                    <a:pt x="3200" y="862"/>
                    <a:pt x="3765" y="871"/>
                    <a:pt x="4332" y="871"/>
                  </a:cubicBezTo>
                  <a:cubicBezTo>
                    <a:pt x="4721" y="871"/>
                    <a:pt x="5110" y="866"/>
                    <a:pt x="5501" y="852"/>
                  </a:cubicBezTo>
                  <a:cubicBezTo>
                    <a:pt x="5823" y="757"/>
                    <a:pt x="6180" y="710"/>
                    <a:pt x="6358" y="388"/>
                  </a:cubicBezTo>
                  <a:cubicBezTo>
                    <a:pt x="6370" y="329"/>
                    <a:pt x="6358" y="257"/>
                    <a:pt x="6323" y="198"/>
                  </a:cubicBezTo>
                  <a:cubicBezTo>
                    <a:pt x="6289" y="171"/>
                    <a:pt x="6253" y="164"/>
                    <a:pt x="6216" y="164"/>
                  </a:cubicBezTo>
                  <a:cubicBezTo>
                    <a:pt x="6169" y="164"/>
                    <a:pt x="6120" y="176"/>
                    <a:pt x="6073" y="176"/>
                  </a:cubicBezTo>
                  <a:cubicBezTo>
                    <a:pt x="6040" y="176"/>
                    <a:pt x="6008" y="170"/>
                    <a:pt x="5977" y="150"/>
                  </a:cubicBezTo>
                  <a:cubicBezTo>
                    <a:pt x="5918" y="150"/>
                    <a:pt x="5858" y="150"/>
                    <a:pt x="5799" y="174"/>
                  </a:cubicBezTo>
                  <a:cubicBezTo>
                    <a:pt x="5784" y="177"/>
                    <a:pt x="5769" y="178"/>
                    <a:pt x="5755" y="178"/>
                  </a:cubicBezTo>
                  <a:cubicBezTo>
                    <a:pt x="5663" y="178"/>
                    <a:pt x="5582" y="130"/>
                    <a:pt x="5491" y="130"/>
                  </a:cubicBezTo>
                  <a:cubicBezTo>
                    <a:pt x="5471" y="130"/>
                    <a:pt x="5451" y="132"/>
                    <a:pt x="5430" y="138"/>
                  </a:cubicBezTo>
                  <a:cubicBezTo>
                    <a:pt x="4894" y="138"/>
                    <a:pt x="4358" y="114"/>
                    <a:pt x="3822" y="114"/>
                  </a:cubicBezTo>
                  <a:cubicBezTo>
                    <a:pt x="3820" y="114"/>
                    <a:pt x="3818" y="114"/>
                    <a:pt x="3816" y="114"/>
                  </a:cubicBezTo>
                  <a:cubicBezTo>
                    <a:pt x="3728" y="114"/>
                    <a:pt x="3640" y="278"/>
                    <a:pt x="3545" y="278"/>
                  </a:cubicBezTo>
                  <a:cubicBezTo>
                    <a:pt x="3500" y="278"/>
                    <a:pt x="3454" y="242"/>
                    <a:pt x="3406" y="138"/>
                  </a:cubicBezTo>
                  <a:cubicBezTo>
                    <a:pt x="3338" y="144"/>
                    <a:pt x="3270" y="146"/>
                    <a:pt x="3202" y="146"/>
                  </a:cubicBezTo>
                  <a:cubicBezTo>
                    <a:pt x="2964" y="146"/>
                    <a:pt x="2722" y="118"/>
                    <a:pt x="2480" y="118"/>
                  </a:cubicBezTo>
                  <a:cubicBezTo>
                    <a:pt x="2376" y="118"/>
                    <a:pt x="2272" y="123"/>
                    <a:pt x="2167" y="138"/>
                  </a:cubicBezTo>
                  <a:cubicBezTo>
                    <a:pt x="2013" y="138"/>
                    <a:pt x="1894" y="210"/>
                    <a:pt x="1798" y="341"/>
                  </a:cubicBezTo>
                  <a:cubicBezTo>
                    <a:pt x="1780" y="344"/>
                    <a:pt x="1765" y="346"/>
                    <a:pt x="1753" y="346"/>
                  </a:cubicBezTo>
                  <a:cubicBezTo>
                    <a:pt x="1640" y="346"/>
                    <a:pt x="1780" y="206"/>
                    <a:pt x="1715" y="174"/>
                  </a:cubicBezTo>
                  <a:cubicBezTo>
                    <a:pt x="1667" y="150"/>
                    <a:pt x="1620" y="102"/>
                    <a:pt x="1560" y="90"/>
                  </a:cubicBezTo>
                  <a:cubicBezTo>
                    <a:pt x="1389" y="49"/>
                    <a:pt x="1217"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5633125" y="1699750"/>
              <a:ext cx="158075" cy="22300"/>
            </a:xfrm>
            <a:custGeom>
              <a:avLst/>
              <a:gdLst/>
              <a:ahLst/>
              <a:cxnLst/>
              <a:rect l="l" t="t" r="r" b="b"/>
              <a:pathLst>
                <a:path w="6323" h="892" extrusionOk="0">
                  <a:moveTo>
                    <a:pt x="5001" y="84"/>
                  </a:moveTo>
                  <a:cubicBezTo>
                    <a:pt x="5049" y="119"/>
                    <a:pt x="5073" y="167"/>
                    <a:pt x="5109" y="226"/>
                  </a:cubicBezTo>
                  <a:cubicBezTo>
                    <a:pt x="5073" y="179"/>
                    <a:pt x="5037" y="119"/>
                    <a:pt x="5001" y="84"/>
                  </a:cubicBezTo>
                  <a:close/>
                  <a:moveTo>
                    <a:pt x="2886" y="155"/>
                  </a:moveTo>
                  <a:cubicBezTo>
                    <a:pt x="2907" y="214"/>
                    <a:pt x="2900" y="271"/>
                    <a:pt x="2846" y="334"/>
                  </a:cubicBezTo>
                  <a:cubicBezTo>
                    <a:pt x="2838" y="338"/>
                    <a:pt x="2832" y="339"/>
                    <a:pt x="2827" y="339"/>
                  </a:cubicBezTo>
                  <a:cubicBezTo>
                    <a:pt x="2816" y="339"/>
                    <a:pt x="2811" y="334"/>
                    <a:pt x="2811" y="334"/>
                  </a:cubicBezTo>
                  <a:cubicBezTo>
                    <a:pt x="2837" y="262"/>
                    <a:pt x="2891" y="211"/>
                    <a:pt x="2886" y="155"/>
                  </a:cubicBezTo>
                  <a:close/>
                  <a:moveTo>
                    <a:pt x="3877" y="0"/>
                  </a:moveTo>
                  <a:cubicBezTo>
                    <a:pt x="3537" y="0"/>
                    <a:pt x="3198" y="28"/>
                    <a:pt x="2858" y="95"/>
                  </a:cubicBezTo>
                  <a:cubicBezTo>
                    <a:pt x="2628" y="88"/>
                    <a:pt x="2389" y="71"/>
                    <a:pt x="2155" y="71"/>
                  </a:cubicBezTo>
                  <a:cubicBezTo>
                    <a:pt x="2014" y="71"/>
                    <a:pt x="1874" y="78"/>
                    <a:pt x="1739" y="95"/>
                  </a:cubicBezTo>
                  <a:cubicBezTo>
                    <a:pt x="1661" y="108"/>
                    <a:pt x="1581" y="113"/>
                    <a:pt x="1501" y="113"/>
                  </a:cubicBezTo>
                  <a:cubicBezTo>
                    <a:pt x="1319" y="113"/>
                    <a:pt x="1135" y="90"/>
                    <a:pt x="952" y="90"/>
                  </a:cubicBezTo>
                  <a:cubicBezTo>
                    <a:pt x="762" y="90"/>
                    <a:pt x="574" y="115"/>
                    <a:pt x="394" y="215"/>
                  </a:cubicBezTo>
                  <a:cubicBezTo>
                    <a:pt x="376" y="197"/>
                    <a:pt x="361" y="188"/>
                    <a:pt x="346" y="188"/>
                  </a:cubicBezTo>
                  <a:cubicBezTo>
                    <a:pt x="331" y="188"/>
                    <a:pt x="316" y="197"/>
                    <a:pt x="298" y="215"/>
                  </a:cubicBezTo>
                  <a:cubicBezTo>
                    <a:pt x="191" y="357"/>
                    <a:pt x="108" y="512"/>
                    <a:pt x="1" y="655"/>
                  </a:cubicBezTo>
                  <a:cubicBezTo>
                    <a:pt x="227" y="881"/>
                    <a:pt x="513" y="869"/>
                    <a:pt x="787" y="881"/>
                  </a:cubicBezTo>
                  <a:cubicBezTo>
                    <a:pt x="1114" y="887"/>
                    <a:pt x="1438" y="890"/>
                    <a:pt x="1761" y="890"/>
                  </a:cubicBezTo>
                  <a:cubicBezTo>
                    <a:pt x="2084" y="890"/>
                    <a:pt x="2406" y="887"/>
                    <a:pt x="2727" y="881"/>
                  </a:cubicBezTo>
                  <a:cubicBezTo>
                    <a:pt x="2887" y="874"/>
                    <a:pt x="3047" y="872"/>
                    <a:pt x="3206" y="872"/>
                  </a:cubicBezTo>
                  <a:cubicBezTo>
                    <a:pt x="3646" y="872"/>
                    <a:pt x="4085" y="891"/>
                    <a:pt x="4523" y="891"/>
                  </a:cubicBezTo>
                  <a:cubicBezTo>
                    <a:pt x="4994" y="891"/>
                    <a:pt x="5463" y="869"/>
                    <a:pt x="5930" y="774"/>
                  </a:cubicBezTo>
                  <a:cubicBezTo>
                    <a:pt x="6192" y="607"/>
                    <a:pt x="6323" y="405"/>
                    <a:pt x="6168" y="95"/>
                  </a:cubicBezTo>
                  <a:cubicBezTo>
                    <a:pt x="5905" y="88"/>
                    <a:pt x="5641" y="15"/>
                    <a:pt x="5381" y="15"/>
                  </a:cubicBezTo>
                  <a:cubicBezTo>
                    <a:pt x="5254" y="15"/>
                    <a:pt x="5127" y="33"/>
                    <a:pt x="5001" y="84"/>
                  </a:cubicBezTo>
                  <a:cubicBezTo>
                    <a:pt x="4627" y="34"/>
                    <a:pt x="4252"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5878100" y="1701975"/>
              <a:ext cx="110450" cy="23450"/>
            </a:xfrm>
            <a:custGeom>
              <a:avLst/>
              <a:gdLst/>
              <a:ahLst/>
              <a:cxnLst/>
              <a:rect l="l" t="t" r="r" b="b"/>
              <a:pathLst>
                <a:path w="4418" h="938" extrusionOk="0">
                  <a:moveTo>
                    <a:pt x="1477" y="1"/>
                  </a:moveTo>
                  <a:cubicBezTo>
                    <a:pt x="1206" y="1"/>
                    <a:pt x="935" y="24"/>
                    <a:pt x="667" y="114"/>
                  </a:cubicBezTo>
                  <a:cubicBezTo>
                    <a:pt x="548" y="304"/>
                    <a:pt x="1" y="209"/>
                    <a:pt x="310" y="673"/>
                  </a:cubicBezTo>
                  <a:cubicBezTo>
                    <a:pt x="757" y="885"/>
                    <a:pt x="1214" y="924"/>
                    <a:pt x="1674" y="924"/>
                  </a:cubicBezTo>
                  <a:cubicBezTo>
                    <a:pt x="1937" y="924"/>
                    <a:pt x="2201" y="911"/>
                    <a:pt x="2465" y="911"/>
                  </a:cubicBezTo>
                  <a:cubicBezTo>
                    <a:pt x="2668" y="911"/>
                    <a:pt x="2879" y="938"/>
                    <a:pt x="3087" y="938"/>
                  </a:cubicBezTo>
                  <a:cubicBezTo>
                    <a:pt x="3342" y="938"/>
                    <a:pt x="3593" y="898"/>
                    <a:pt x="3823" y="721"/>
                  </a:cubicBezTo>
                  <a:cubicBezTo>
                    <a:pt x="4001" y="542"/>
                    <a:pt x="4084" y="257"/>
                    <a:pt x="4406" y="221"/>
                  </a:cubicBezTo>
                  <a:cubicBezTo>
                    <a:pt x="4418" y="221"/>
                    <a:pt x="4287" y="173"/>
                    <a:pt x="4227" y="126"/>
                  </a:cubicBezTo>
                  <a:cubicBezTo>
                    <a:pt x="3584" y="90"/>
                    <a:pt x="2930" y="54"/>
                    <a:pt x="2287" y="30"/>
                  </a:cubicBezTo>
                  <a:cubicBezTo>
                    <a:pt x="2019" y="24"/>
                    <a:pt x="1748"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5957575" y="1612525"/>
              <a:ext cx="88725" cy="30500"/>
            </a:xfrm>
            <a:custGeom>
              <a:avLst/>
              <a:gdLst/>
              <a:ahLst/>
              <a:cxnLst/>
              <a:rect l="l" t="t" r="r" b="b"/>
              <a:pathLst>
                <a:path w="3549" h="1220" extrusionOk="0">
                  <a:moveTo>
                    <a:pt x="2893" y="1"/>
                  </a:moveTo>
                  <a:cubicBezTo>
                    <a:pt x="2151" y="1"/>
                    <a:pt x="1409" y="48"/>
                    <a:pt x="667" y="132"/>
                  </a:cubicBezTo>
                  <a:cubicBezTo>
                    <a:pt x="586" y="102"/>
                    <a:pt x="517" y="90"/>
                    <a:pt x="459" y="90"/>
                  </a:cubicBezTo>
                  <a:cubicBezTo>
                    <a:pt x="164" y="90"/>
                    <a:pt x="150" y="428"/>
                    <a:pt x="60" y="667"/>
                  </a:cubicBezTo>
                  <a:cubicBezTo>
                    <a:pt x="13" y="751"/>
                    <a:pt x="1" y="846"/>
                    <a:pt x="36" y="953"/>
                  </a:cubicBezTo>
                  <a:cubicBezTo>
                    <a:pt x="60" y="1048"/>
                    <a:pt x="167" y="1084"/>
                    <a:pt x="239" y="1120"/>
                  </a:cubicBezTo>
                  <a:cubicBezTo>
                    <a:pt x="580" y="1195"/>
                    <a:pt x="924" y="1219"/>
                    <a:pt x="1268" y="1219"/>
                  </a:cubicBezTo>
                  <a:cubicBezTo>
                    <a:pt x="1692" y="1219"/>
                    <a:pt x="2116" y="1182"/>
                    <a:pt x="2537" y="1156"/>
                  </a:cubicBezTo>
                  <a:cubicBezTo>
                    <a:pt x="2620" y="608"/>
                    <a:pt x="2846" y="203"/>
                    <a:pt x="3465" y="191"/>
                  </a:cubicBezTo>
                  <a:cubicBezTo>
                    <a:pt x="3513" y="191"/>
                    <a:pt x="3549" y="84"/>
                    <a:pt x="3525" y="13"/>
                  </a:cubicBezTo>
                  <a:cubicBezTo>
                    <a:pt x="3314" y="5"/>
                    <a:pt x="3103" y="1"/>
                    <a:pt x="2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5500375" y="1614700"/>
              <a:ext cx="123325" cy="56000"/>
            </a:xfrm>
            <a:custGeom>
              <a:avLst/>
              <a:gdLst/>
              <a:ahLst/>
              <a:cxnLst/>
              <a:rect l="l" t="t" r="r" b="b"/>
              <a:pathLst>
                <a:path w="4933" h="2240" extrusionOk="0">
                  <a:moveTo>
                    <a:pt x="3715" y="688"/>
                  </a:moveTo>
                  <a:cubicBezTo>
                    <a:pt x="3768" y="688"/>
                    <a:pt x="3755" y="716"/>
                    <a:pt x="3745" y="742"/>
                  </a:cubicBezTo>
                  <a:lnTo>
                    <a:pt x="3745" y="742"/>
                  </a:lnTo>
                  <a:cubicBezTo>
                    <a:pt x="3735" y="723"/>
                    <a:pt x="3726" y="704"/>
                    <a:pt x="3715" y="688"/>
                  </a:cubicBezTo>
                  <a:close/>
                  <a:moveTo>
                    <a:pt x="4718" y="0"/>
                  </a:moveTo>
                  <a:cubicBezTo>
                    <a:pt x="4558" y="0"/>
                    <a:pt x="4332" y="163"/>
                    <a:pt x="4168" y="176"/>
                  </a:cubicBezTo>
                  <a:cubicBezTo>
                    <a:pt x="4168" y="188"/>
                    <a:pt x="4156" y="211"/>
                    <a:pt x="4120" y="223"/>
                  </a:cubicBezTo>
                  <a:cubicBezTo>
                    <a:pt x="4115" y="226"/>
                    <a:pt x="4108" y="228"/>
                    <a:pt x="4102" y="228"/>
                  </a:cubicBezTo>
                  <a:cubicBezTo>
                    <a:pt x="4080" y="228"/>
                    <a:pt x="4055" y="212"/>
                    <a:pt x="4037" y="176"/>
                  </a:cubicBezTo>
                  <a:cubicBezTo>
                    <a:pt x="4006" y="163"/>
                    <a:pt x="3977" y="158"/>
                    <a:pt x="3950" y="158"/>
                  </a:cubicBezTo>
                  <a:cubicBezTo>
                    <a:pt x="3816" y="158"/>
                    <a:pt x="3713" y="281"/>
                    <a:pt x="3584" y="330"/>
                  </a:cubicBezTo>
                  <a:cubicBezTo>
                    <a:pt x="3227" y="569"/>
                    <a:pt x="2787" y="521"/>
                    <a:pt x="2441" y="771"/>
                  </a:cubicBezTo>
                  <a:cubicBezTo>
                    <a:pt x="2334" y="771"/>
                    <a:pt x="2215" y="783"/>
                    <a:pt x="2156" y="902"/>
                  </a:cubicBezTo>
                  <a:cubicBezTo>
                    <a:pt x="1679" y="1009"/>
                    <a:pt x="1275" y="1295"/>
                    <a:pt x="822" y="1354"/>
                  </a:cubicBezTo>
                  <a:cubicBezTo>
                    <a:pt x="715" y="1366"/>
                    <a:pt x="620" y="1414"/>
                    <a:pt x="644" y="1533"/>
                  </a:cubicBezTo>
                  <a:cubicBezTo>
                    <a:pt x="644" y="1652"/>
                    <a:pt x="667" y="1783"/>
                    <a:pt x="536" y="1843"/>
                  </a:cubicBezTo>
                  <a:cubicBezTo>
                    <a:pt x="510" y="1853"/>
                    <a:pt x="489" y="1858"/>
                    <a:pt x="471" y="1858"/>
                  </a:cubicBezTo>
                  <a:cubicBezTo>
                    <a:pt x="369" y="1858"/>
                    <a:pt x="391" y="1705"/>
                    <a:pt x="310" y="1664"/>
                  </a:cubicBezTo>
                  <a:cubicBezTo>
                    <a:pt x="279" y="1648"/>
                    <a:pt x="247" y="1641"/>
                    <a:pt x="218" y="1641"/>
                  </a:cubicBezTo>
                  <a:cubicBezTo>
                    <a:pt x="135" y="1641"/>
                    <a:pt x="66" y="1699"/>
                    <a:pt x="48" y="1795"/>
                  </a:cubicBezTo>
                  <a:cubicBezTo>
                    <a:pt x="1" y="1973"/>
                    <a:pt x="24" y="2128"/>
                    <a:pt x="203" y="2235"/>
                  </a:cubicBezTo>
                  <a:cubicBezTo>
                    <a:pt x="215" y="2238"/>
                    <a:pt x="226" y="2240"/>
                    <a:pt x="236" y="2240"/>
                  </a:cubicBezTo>
                  <a:cubicBezTo>
                    <a:pt x="268" y="2240"/>
                    <a:pt x="292" y="2227"/>
                    <a:pt x="310" y="2200"/>
                  </a:cubicBezTo>
                  <a:cubicBezTo>
                    <a:pt x="441" y="2069"/>
                    <a:pt x="644" y="2188"/>
                    <a:pt x="763" y="2069"/>
                  </a:cubicBezTo>
                  <a:cubicBezTo>
                    <a:pt x="965" y="2021"/>
                    <a:pt x="1156" y="1950"/>
                    <a:pt x="1322" y="1795"/>
                  </a:cubicBezTo>
                  <a:cubicBezTo>
                    <a:pt x="1725" y="1546"/>
                    <a:pt x="2188" y="1462"/>
                    <a:pt x="2627" y="1356"/>
                  </a:cubicBezTo>
                  <a:lnTo>
                    <a:pt x="2627" y="1356"/>
                  </a:lnTo>
                  <a:cubicBezTo>
                    <a:pt x="2624" y="1359"/>
                    <a:pt x="2622" y="1363"/>
                    <a:pt x="2620" y="1366"/>
                  </a:cubicBezTo>
                  <a:lnTo>
                    <a:pt x="2632" y="1354"/>
                  </a:lnTo>
                  <a:lnTo>
                    <a:pt x="2632" y="1354"/>
                  </a:lnTo>
                  <a:cubicBezTo>
                    <a:pt x="2630" y="1355"/>
                    <a:pt x="2628" y="1355"/>
                    <a:pt x="2627" y="1356"/>
                  </a:cubicBezTo>
                  <a:lnTo>
                    <a:pt x="2627" y="1356"/>
                  </a:lnTo>
                  <a:cubicBezTo>
                    <a:pt x="2735" y="1193"/>
                    <a:pt x="2932" y="1316"/>
                    <a:pt x="3049" y="1200"/>
                  </a:cubicBezTo>
                  <a:cubicBezTo>
                    <a:pt x="3120" y="1104"/>
                    <a:pt x="3263" y="1128"/>
                    <a:pt x="3358" y="1069"/>
                  </a:cubicBezTo>
                  <a:cubicBezTo>
                    <a:pt x="3379" y="1081"/>
                    <a:pt x="3397" y="1086"/>
                    <a:pt x="3412" y="1086"/>
                  </a:cubicBezTo>
                  <a:cubicBezTo>
                    <a:pt x="3441" y="1086"/>
                    <a:pt x="3462" y="1068"/>
                    <a:pt x="3477" y="1045"/>
                  </a:cubicBezTo>
                  <a:cubicBezTo>
                    <a:pt x="3561" y="997"/>
                    <a:pt x="3620" y="938"/>
                    <a:pt x="3703" y="938"/>
                  </a:cubicBezTo>
                  <a:lnTo>
                    <a:pt x="3739" y="961"/>
                  </a:lnTo>
                  <a:lnTo>
                    <a:pt x="3763" y="938"/>
                  </a:lnTo>
                  <a:cubicBezTo>
                    <a:pt x="3810" y="890"/>
                    <a:pt x="3811" y="843"/>
                    <a:pt x="3799" y="807"/>
                  </a:cubicBezTo>
                  <a:lnTo>
                    <a:pt x="3799" y="807"/>
                  </a:lnTo>
                  <a:cubicBezTo>
                    <a:pt x="3835" y="829"/>
                    <a:pt x="3873" y="842"/>
                    <a:pt x="3918" y="842"/>
                  </a:cubicBezTo>
                  <a:cubicBezTo>
                    <a:pt x="3931" y="841"/>
                    <a:pt x="3944" y="841"/>
                    <a:pt x="3958" y="841"/>
                  </a:cubicBezTo>
                  <a:cubicBezTo>
                    <a:pt x="4007" y="841"/>
                    <a:pt x="4057" y="847"/>
                    <a:pt x="4107" y="847"/>
                  </a:cubicBezTo>
                  <a:cubicBezTo>
                    <a:pt x="4178" y="847"/>
                    <a:pt x="4248" y="834"/>
                    <a:pt x="4311" y="771"/>
                  </a:cubicBezTo>
                  <a:lnTo>
                    <a:pt x="4334" y="771"/>
                  </a:lnTo>
                  <a:cubicBezTo>
                    <a:pt x="4418" y="700"/>
                    <a:pt x="4537" y="711"/>
                    <a:pt x="4644" y="652"/>
                  </a:cubicBezTo>
                  <a:cubicBezTo>
                    <a:pt x="4692" y="652"/>
                    <a:pt x="4727" y="640"/>
                    <a:pt x="4763" y="592"/>
                  </a:cubicBezTo>
                  <a:cubicBezTo>
                    <a:pt x="4823" y="569"/>
                    <a:pt x="4870" y="533"/>
                    <a:pt x="4906" y="485"/>
                  </a:cubicBezTo>
                  <a:cubicBezTo>
                    <a:pt x="4933" y="107"/>
                    <a:pt x="4847" y="0"/>
                    <a:pt x="4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5877200" y="1612800"/>
              <a:ext cx="72375" cy="28250"/>
            </a:xfrm>
            <a:custGeom>
              <a:avLst/>
              <a:gdLst/>
              <a:ahLst/>
              <a:cxnLst/>
              <a:rect l="l" t="t" r="r" b="b"/>
              <a:pathLst>
                <a:path w="2895" h="1130" extrusionOk="0">
                  <a:moveTo>
                    <a:pt x="1828" y="1"/>
                  </a:moveTo>
                  <a:cubicBezTo>
                    <a:pt x="1271" y="1"/>
                    <a:pt x="716" y="70"/>
                    <a:pt x="156" y="85"/>
                  </a:cubicBezTo>
                  <a:cubicBezTo>
                    <a:pt x="1" y="371"/>
                    <a:pt x="251" y="585"/>
                    <a:pt x="299" y="835"/>
                  </a:cubicBezTo>
                  <a:cubicBezTo>
                    <a:pt x="334" y="895"/>
                    <a:pt x="370" y="954"/>
                    <a:pt x="418" y="990"/>
                  </a:cubicBezTo>
                  <a:cubicBezTo>
                    <a:pt x="703" y="1103"/>
                    <a:pt x="989" y="1130"/>
                    <a:pt x="1276" y="1130"/>
                  </a:cubicBezTo>
                  <a:cubicBezTo>
                    <a:pt x="1535" y="1130"/>
                    <a:pt x="1795" y="1108"/>
                    <a:pt x="2057" y="1108"/>
                  </a:cubicBezTo>
                  <a:cubicBezTo>
                    <a:pt x="2086" y="1108"/>
                    <a:pt x="2115" y="1108"/>
                    <a:pt x="2144" y="1109"/>
                  </a:cubicBezTo>
                  <a:cubicBezTo>
                    <a:pt x="2192" y="942"/>
                    <a:pt x="2025" y="883"/>
                    <a:pt x="1942" y="787"/>
                  </a:cubicBezTo>
                  <a:cubicBezTo>
                    <a:pt x="1704" y="514"/>
                    <a:pt x="1834" y="418"/>
                    <a:pt x="2096" y="371"/>
                  </a:cubicBezTo>
                  <a:cubicBezTo>
                    <a:pt x="2132" y="363"/>
                    <a:pt x="2168" y="360"/>
                    <a:pt x="2205" y="360"/>
                  </a:cubicBezTo>
                  <a:cubicBezTo>
                    <a:pt x="2320" y="360"/>
                    <a:pt x="2440" y="389"/>
                    <a:pt x="2553" y="389"/>
                  </a:cubicBezTo>
                  <a:cubicBezTo>
                    <a:pt x="2681" y="389"/>
                    <a:pt x="2801" y="352"/>
                    <a:pt x="2894" y="192"/>
                  </a:cubicBezTo>
                  <a:cubicBezTo>
                    <a:pt x="2870" y="168"/>
                    <a:pt x="2870" y="133"/>
                    <a:pt x="2858" y="109"/>
                  </a:cubicBezTo>
                  <a:cubicBezTo>
                    <a:pt x="2514" y="27"/>
                    <a:pt x="2170" y="1"/>
                    <a:pt x="1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6014125" y="1612450"/>
              <a:ext cx="59850" cy="29250"/>
            </a:xfrm>
            <a:custGeom>
              <a:avLst/>
              <a:gdLst/>
              <a:ahLst/>
              <a:cxnLst/>
              <a:rect l="l" t="t" r="r" b="b"/>
              <a:pathLst>
                <a:path w="2394" h="1170" extrusionOk="0">
                  <a:moveTo>
                    <a:pt x="1895" y="0"/>
                  </a:moveTo>
                  <a:cubicBezTo>
                    <a:pt x="1749" y="0"/>
                    <a:pt x="1597" y="38"/>
                    <a:pt x="1449" y="38"/>
                  </a:cubicBezTo>
                  <a:cubicBezTo>
                    <a:pt x="1378" y="38"/>
                    <a:pt x="1308" y="29"/>
                    <a:pt x="1239" y="4"/>
                  </a:cubicBezTo>
                  <a:cubicBezTo>
                    <a:pt x="1180" y="39"/>
                    <a:pt x="1120" y="99"/>
                    <a:pt x="1060" y="123"/>
                  </a:cubicBezTo>
                  <a:cubicBezTo>
                    <a:pt x="1011" y="137"/>
                    <a:pt x="957" y="142"/>
                    <a:pt x="902" y="142"/>
                  </a:cubicBezTo>
                  <a:cubicBezTo>
                    <a:pt x="770" y="142"/>
                    <a:pt x="627" y="113"/>
                    <a:pt x="498" y="113"/>
                  </a:cubicBezTo>
                  <a:cubicBezTo>
                    <a:pt x="371" y="113"/>
                    <a:pt x="257" y="142"/>
                    <a:pt x="179" y="254"/>
                  </a:cubicBezTo>
                  <a:cubicBezTo>
                    <a:pt x="1" y="492"/>
                    <a:pt x="334" y="837"/>
                    <a:pt x="239" y="1147"/>
                  </a:cubicBezTo>
                  <a:cubicBezTo>
                    <a:pt x="272" y="1159"/>
                    <a:pt x="301" y="1164"/>
                    <a:pt x="326" y="1164"/>
                  </a:cubicBezTo>
                  <a:cubicBezTo>
                    <a:pt x="427" y="1164"/>
                    <a:pt x="467" y="1078"/>
                    <a:pt x="477" y="992"/>
                  </a:cubicBezTo>
                  <a:cubicBezTo>
                    <a:pt x="548" y="897"/>
                    <a:pt x="525" y="754"/>
                    <a:pt x="608" y="670"/>
                  </a:cubicBezTo>
                  <a:cubicBezTo>
                    <a:pt x="665" y="622"/>
                    <a:pt x="727" y="568"/>
                    <a:pt x="805" y="568"/>
                  </a:cubicBezTo>
                  <a:cubicBezTo>
                    <a:pt x="842" y="568"/>
                    <a:pt x="883" y="580"/>
                    <a:pt x="929" y="611"/>
                  </a:cubicBezTo>
                  <a:cubicBezTo>
                    <a:pt x="907" y="609"/>
                    <a:pt x="885" y="608"/>
                    <a:pt x="865" y="608"/>
                  </a:cubicBezTo>
                  <a:cubicBezTo>
                    <a:pt x="745" y="608"/>
                    <a:pt x="664" y="642"/>
                    <a:pt x="644" y="754"/>
                  </a:cubicBezTo>
                  <a:cubicBezTo>
                    <a:pt x="632" y="897"/>
                    <a:pt x="715" y="980"/>
                    <a:pt x="834" y="1028"/>
                  </a:cubicBezTo>
                  <a:cubicBezTo>
                    <a:pt x="890" y="1048"/>
                    <a:pt x="947" y="1054"/>
                    <a:pt x="1005" y="1054"/>
                  </a:cubicBezTo>
                  <a:cubicBezTo>
                    <a:pt x="1089" y="1054"/>
                    <a:pt x="1174" y="1041"/>
                    <a:pt x="1258" y="1041"/>
                  </a:cubicBezTo>
                  <a:cubicBezTo>
                    <a:pt x="1350" y="1041"/>
                    <a:pt x="1440" y="1057"/>
                    <a:pt x="1525" y="1123"/>
                  </a:cubicBezTo>
                  <a:cubicBezTo>
                    <a:pt x="1587" y="1146"/>
                    <a:pt x="1650" y="1170"/>
                    <a:pt x="1715" y="1170"/>
                  </a:cubicBezTo>
                  <a:cubicBezTo>
                    <a:pt x="1750" y="1170"/>
                    <a:pt x="1785" y="1163"/>
                    <a:pt x="1822" y="1147"/>
                  </a:cubicBezTo>
                  <a:cubicBezTo>
                    <a:pt x="2120" y="968"/>
                    <a:pt x="2394" y="766"/>
                    <a:pt x="2358" y="349"/>
                  </a:cubicBezTo>
                  <a:cubicBezTo>
                    <a:pt x="2334" y="254"/>
                    <a:pt x="2311" y="158"/>
                    <a:pt x="2215" y="99"/>
                  </a:cubicBezTo>
                  <a:cubicBezTo>
                    <a:pt x="2114" y="22"/>
                    <a:pt x="2006" y="0"/>
                    <a:pt x="18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5771250" y="1608650"/>
              <a:ext cx="104200" cy="30725"/>
            </a:xfrm>
            <a:custGeom>
              <a:avLst/>
              <a:gdLst/>
              <a:ahLst/>
              <a:cxnLst/>
              <a:rect l="l" t="t" r="r" b="b"/>
              <a:pathLst>
                <a:path w="4168" h="1229" extrusionOk="0">
                  <a:moveTo>
                    <a:pt x="2847" y="490"/>
                  </a:moveTo>
                  <a:cubicBezTo>
                    <a:pt x="2862" y="497"/>
                    <a:pt x="2878" y="505"/>
                    <a:pt x="2894" y="513"/>
                  </a:cubicBezTo>
                  <a:cubicBezTo>
                    <a:pt x="2870" y="549"/>
                    <a:pt x="2989" y="608"/>
                    <a:pt x="2882" y="656"/>
                  </a:cubicBezTo>
                  <a:cubicBezTo>
                    <a:pt x="2905" y="608"/>
                    <a:pt x="2882" y="572"/>
                    <a:pt x="2870" y="525"/>
                  </a:cubicBezTo>
                  <a:cubicBezTo>
                    <a:pt x="2862" y="513"/>
                    <a:pt x="2855" y="501"/>
                    <a:pt x="2847" y="490"/>
                  </a:cubicBezTo>
                  <a:close/>
                  <a:moveTo>
                    <a:pt x="72" y="1"/>
                  </a:moveTo>
                  <a:cubicBezTo>
                    <a:pt x="24" y="37"/>
                    <a:pt x="0" y="72"/>
                    <a:pt x="48" y="168"/>
                  </a:cubicBezTo>
                  <a:cubicBezTo>
                    <a:pt x="60" y="239"/>
                    <a:pt x="96" y="299"/>
                    <a:pt x="155" y="358"/>
                  </a:cubicBezTo>
                  <a:cubicBezTo>
                    <a:pt x="215" y="418"/>
                    <a:pt x="179" y="489"/>
                    <a:pt x="179" y="572"/>
                  </a:cubicBezTo>
                  <a:cubicBezTo>
                    <a:pt x="179" y="584"/>
                    <a:pt x="191" y="608"/>
                    <a:pt x="191" y="644"/>
                  </a:cubicBezTo>
                  <a:cubicBezTo>
                    <a:pt x="215" y="656"/>
                    <a:pt x="238" y="691"/>
                    <a:pt x="250" y="703"/>
                  </a:cubicBezTo>
                  <a:cubicBezTo>
                    <a:pt x="319" y="758"/>
                    <a:pt x="382" y="783"/>
                    <a:pt x="441" y="783"/>
                  </a:cubicBezTo>
                  <a:cubicBezTo>
                    <a:pt x="535" y="783"/>
                    <a:pt x="617" y="718"/>
                    <a:pt x="691" y="608"/>
                  </a:cubicBezTo>
                  <a:cubicBezTo>
                    <a:pt x="727" y="537"/>
                    <a:pt x="738" y="453"/>
                    <a:pt x="810" y="406"/>
                  </a:cubicBezTo>
                  <a:cubicBezTo>
                    <a:pt x="989" y="379"/>
                    <a:pt x="1180" y="366"/>
                    <a:pt x="1371" y="366"/>
                  </a:cubicBezTo>
                  <a:cubicBezTo>
                    <a:pt x="1434" y="366"/>
                    <a:pt x="1498" y="367"/>
                    <a:pt x="1560" y="370"/>
                  </a:cubicBezTo>
                  <a:cubicBezTo>
                    <a:pt x="1692" y="451"/>
                    <a:pt x="1828" y="474"/>
                    <a:pt x="1966" y="474"/>
                  </a:cubicBezTo>
                  <a:cubicBezTo>
                    <a:pt x="2153" y="474"/>
                    <a:pt x="2342" y="431"/>
                    <a:pt x="2528" y="431"/>
                  </a:cubicBezTo>
                  <a:cubicBezTo>
                    <a:pt x="2560" y="431"/>
                    <a:pt x="2591" y="433"/>
                    <a:pt x="2623" y="436"/>
                  </a:cubicBezTo>
                  <a:lnTo>
                    <a:pt x="2623" y="436"/>
                  </a:lnTo>
                  <a:cubicBezTo>
                    <a:pt x="2279" y="545"/>
                    <a:pt x="2144" y="723"/>
                    <a:pt x="2524" y="1049"/>
                  </a:cubicBezTo>
                  <a:cubicBezTo>
                    <a:pt x="2819" y="1186"/>
                    <a:pt x="3121" y="1228"/>
                    <a:pt x="3427" y="1228"/>
                  </a:cubicBezTo>
                  <a:cubicBezTo>
                    <a:pt x="3653" y="1228"/>
                    <a:pt x="3880" y="1205"/>
                    <a:pt x="4108" y="1180"/>
                  </a:cubicBezTo>
                  <a:cubicBezTo>
                    <a:pt x="4167" y="1025"/>
                    <a:pt x="4048" y="965"/>
                    <a:pt x="3953" y="906"/>
                  </a:cubicBezTo>
                  <a:cubicBezTo>
                    <a:pt x="3846" y="870"/>
                    <a:pt x="3786" y="811"/>
                    <a:pt x="3775" y="691"/>
                  </a:cubicBezTo>
                  <a:cubicBezTo>
                    <a:pt x="3763" y="611"/>
                    <a:pt x="3763" y="541"/>
                    <a:pt x="3730" y="483"/>
                  </a:cubicBezTo>
                  <a:lnTo>
                    <a:pt x="3730" y="483"/>
                  </a:lnTo>
                  <a:cubicBezTo>
                    <a:pt x="3733" y="457"/>
                    <a:pt x="3733" y="418"/>
                    <a:pt x="3714" y="418"/>
                  </a:cubicBezTo>
                  <a:cubicBezTo>
                    <a:pt x="3708" y="418"/>
                    <a:pt x="3701" y="422"/>
                    <a:pt x="3691" y="430"/>
                  </a:cubicBezTo>
                  <a:cubicBezTo>
                    <a:pt x="3674" y="444"/>
                    <a:pt x="3662" y="449"/>
                    <a:pt x="3654" y="449"/>
                  </a:cubicBezTo>
                  <a:cubicBezTo>
                    <a:pt x="3630" y="449"/>
                    <a:pt x="3652" y="394"/>
                    <a:pt x="3715" y="394"/>
                  </a:cubicBezTo>
                  <a:cubicBezTo>
                    <a:pt x="3834" y="394"/>
                    <a:pt x="3929" y="358"/>
                    <a:pt x="3989" y="275"/>
                  </a:cubicBezTo>
                  <a:cubicBezTo>
                    <a:pt x="3917" y="239"/>
                    <a:pt x="3822" y="191"/>
                    <a:pt x="3727" y="180"/>
                  </a:cubicBezTo>
                  <a:cubicBezTo>
                    <a:pt x="2513" y="49"/>
                    <a:pt x="1298"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6059975" y="1620375"/>
              <a:ext cx="116400" cy="25225"/>
            </a:xfrm>
            <a:custGeom>
              <a:avLst/>
              <a:gdLst/>
              <a:ahLst/>
              <a:cxnLst/>
              <a:rect l="l" t="t" r="r" b="b"/>
              <a:pathLst>
                <a:path w="4656" h="1009" extrusionOk="0">
                  <a:moveTo>
                    <a:pt x="688" y="0"/>
                  </a:moveTo>
                  <a:cubicBezTo>
                    <a:pt x="615" y="0"/>
                    <a:pt x="527" y="43"/>
                    <a:pt x="429" y="115"/>
                  </a:cubicBezTo>
                  <a:cubicBezTo>
                    <a:pt x="322" y="342"/>
                    <a:pt x="369" y="663"/>
                    <a:pt x="12" y="711"/>
                  </a:cubicBezTo>
                  <a:cubicBezTo>
                    <a:pt x="0" y="711"/>
                    <a:pt x="0" y="794"/>
                    <a:pt x="0" y="842"/>
                  </a:cubicBezTo>
                  <a:cubicBezTo>
                    <a:pt x="536" y="877"/>
                    <a:pt x="1060" y="913"/>
                    <a:pt x="1584" y="949"/>
                  </a:cubicBezTo>
                  <a:cubicBezTo>
                    <a:pt x="2596" y="973"/>
                    <a:pt x="3596" y="996"/>
                    <a:pt x="4608" y="1008"/>
                  </a:cubicBezTo>
                  <a:cubicBezTo>
                    <a:pt x="4656" y="937"/>
                    <a:pt x="4656" y="877"/>
                    <a:pt x="4608" y="794"/>
                  </a:cubicBezTo>
                  <a:cubicBezTo>
                    <a:pt x="4441" y="663"/>
                    <a:pt x="4263" y="663"/>
                    <a:pt x="4072" y="651"/>
                  </a:cubicBezTo>
                  <a:lnTo>
                    <a:pt x="3763" y="651"/>
                  </a:lnTo>
                  <a:cubicBezTo>
                    <a:pt x="3709" y="653"/>
                    <a:pt x="3655" y="654"/>
                    <a:pt x="3601" y="654"/>
                  </a:cubicBezTo>
                  <a:cubicBezTo>
                    <a:pt x="3330" y="654"/>
                    <a:pt x="3054" y="629"/>
                    <a:pt x="2786" y="580"/>
                  </a:cubicBezTo>
                  <a:cubicBezTo>
                    <a:pt x="2703" y="580"/>
                    <a:pt x="2644" y="580"/>
                    <a:pt x="2584" y="592"/>
                  </a:cubicBezTo>
                  <a:cubicBezTo>
                    <a:pt x="2501" y="603"/>
                    <a:pt x="2405" y="615"/>
                    <a:pt x="2322" y="615"/>
                  </a:cubicBezTo>
                  <a:cubicBezTo>
                    <a:pt x="2227" y="603"/>
                    <a:pt x="2155" y="592"/>
                    <a:pt x="2072" y="556"/>
                  </a:cubicBezTo>
                  <a:cubicBezTo>
                    <a:pt x="1798" y="508"/>
                    <a:pt x="1810" y="151"/>
                    <a:pt x="1572" y="68"/>
                  </a:cubicBezTo>
                  <a:cubicBezTo>
                    <a:pt x="1560" y="66"/>
                    <a:pt x="1548" y="65"/>
                    <a:pt x="1536" y="65"/>
                  </a:cubicBezTo>
                  <a:cubicBezTo>
                    <a:pt x="1293" y="65"/>
                    <a:pt x="1263" y="463"/>
                    <a:pt x="1023" y="463"/>
                  </a:cubicBezTo>
                  <a:cubicBezTo>
                    <a:pt x="982" y="463"/>
                    <a:pt x="936" y="451"/>
                    <a:pt x="881" y="425"/>
                  </a:cubicBezTo>
                  <a:cubicBezTo>
                    <a:pt x="858" y="365"/>
                    <a:pt x="881" y="318"/>
                    <a:pt x="881" y="258"/>
                  </a:cubicBezTo>
                  <a:cubicBezTo>
                    <a:pt x="854" y="75"/>
                    <a:pt x="785" y="0"/>
                    <a:pt x="6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5783750" y="1701600"/>
              <a:ext cx="67600" cy="21000"/>
            </a:xfrm>
            <a:custGeom>
              <a:avLst/>
              <a:gdLst/>
              <a:ahLst/>
              <a:cxnLst/>
              <a:rect l="l" t="t" r="r" b="b"/>
              <a:pathLst>
                <a:path w="2704" h="840" extrusionOk="0">
                  <a:moveTo>
                    <a:pt x="653" y="1"/>
                  </a:moveTo>
                  <a:cubicBezTo>
                    <a:pt x="488" y="1"/>
                    <a:pt x="322" y="7"/>
                    <a:pt x="155" y="21"/>
                  </a:cubicBezTo>
                  <a:cubicBezTo>
                    <a:pt x="96" y="212"/>
                    <a:pt x="48" y="391"/>
                    <a:pt x="0" y="569"/>
                  </a:cubicBezTo>
                  <a:cubicBezTo>
                    <a:pt x="358" y="778"/>
                    <a:pt x="725" y="840"/>
                    <a:pt x="1098" y="840"/>
                  </a:cubicBezTo>
                  <a:cubicBezTo>
                    <a:pt x="1533" y="840"/>
                    <a:pt x="1975" y="756"/>
                    <a:pt x="2417" y="724"/>
                  </a:cubicBezTo>
                  <a:cubicBezTo>
                    <a:pt x="2703" y="581"/>
                    <a:pt x="2679" y="426"/>
                    <a:pt x="2382" y="391"/>
                  </a:cubicBezTo>
                  <a:cubicBezTo>
                    <a:pt x="2024" y="343"/>
                    <a:pt x="1691" y="367"/>
                    <a:pt x="1310" y="272"/>
                  </a:cubicBezTo>
                  <a:lnTo>
                    <a:pt x="1310" y="272"/>
                  </a:lnTo>
                  <a:cubicBezTo>
                    <a:pt x="1720" y="327"/>
                    <a:pt x="1958" y="358"/>
                    <a:pt x="2119" y="358"/>
                  </a:cubicBezTo>
                  <a:cubicBezTo>
                    <a:pt x="2341" y="358"/>
                    <a:pt x="2416" y="298"/>
                    <a:pt x="2596" y="152"/>
                  </a:cubicBezTo>
                  <a:cubicBezTo>
                    <a:pt x="1941" y="96"/>
                    <a:pt x="1302" y="1"/>
                    <a:pt x="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5655750" y="1608475"/>
              <a:ext cx="56000" cy="19700"/>
            </a:xfrm>
            <a:custGeom>
              <a:avLst/>
              <a:gdLst/>
              <a:ahLst/>
              <a:cxnLst/>
              <a:rect l="l" t="t" r="r" b="b"/>
              <a:pathLst>
                <a:path w="2240" h="788" extrusionOk="0">
                  <a:moveTo>
                    <a:pt x="781" y="1"/>
                  </a:moveTo>
                  <a:cubicBezTo>
                    <a:pt x="555" y="1"/>
                    <a:pt x="326" y="15"/>
                    <a:pt x="96" y="20"/>
                  </a:cubicBezTo>
                  <a:cubicBezTo>
                    <a:pt x="1" y="246"/>
                    <a:pt x="96" y="413"/>
                    <a:pt x="239" y="544"/>
                  </a:cubicBezTo>
                  <a:cubicBezTo>
                    <a:pt x="567" y="595"/>
                    <a:pt x="877" y="734"/>
                    <a:pt x="1207" y="734"/>
                  </a:cubicBezTo>
                  <a:cubicBezTo>
                    <a:pt x="1261" y="734"/>
                    <a:pt x="1315" y="731"/>
                    <a:pt x="1370" y="722"/>
                  </a:cubicBezTo>
                  <a:cubicBezTo>
                    <a:pt x="1471" y="776"/>
                    <a:pt x="1575" y="788"/>
                    <a:pt x="1681" y="788"/>
                  </a:cubicBezTo>
                  <a:cubicBezTo>
                    <a:pt x="1765" y="788"/>
                    <a:pt x="1851" y="780"/>
                    <a:pt x="1937" y="780"/>
                  </a:cubicBezTo>
                  <a:cubicBezTo>
                    <a:pt x="1958" y="780"/>
                    <a:pt x="1979" y="781"/>
                    <a:pt x="2001" y="782"/>
                  </a:cubicBezTo>
                  <a:cubicBezTo>
                    <a:pt x="2239" y="675"/>
                    <a:pt x="2132" y="556"/>
                    <a:pt x="2001" y="484"/>
                  </a:cubicBezTo>
                  <a:cubicBezTo>
                    <a:pt x="1834" y="413"/>
                    <a:pt x="1727" y="294"/>
                    <a:pt x="1668" y="127"/>
                  </a:cubicBezTo>
                  <a:cubicBezTo>
                    <a:pt x="1376" y="25"/>
                    <a:pt x="1080" y="1"/>
                    <a:pt x="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5770350" y="1612425"/>
              <a:ext cx="45575" cy="21100"/>
            </a:xfrm>
            <a:custGeom>
              <a:avLst/>
              <a:gdLst/>
              <a:ahLst/>
              <a:cxnLst/>
              <a:rect l="l" t="t" r="r" b="b"/>
              <a:pathLst>
                <a:path w="1823" h="844" extrusionOk="0">
                  <a:moveTo>
                    <a:pt x="962" y="1"/>
                  </a:moveTo>
                  <a:cubicBezTo>
                    <a:pt x="809" y="1"/>
                    <a:pt x="661" y="24"/>
                    <a:pt x="524" y="124"/>
                  </a:cubicBezTo>
                  <a:cubicBezTo>
                    <a:pt x="572" y="159"/>
                    <a:pt x="620" y="219"/>
                    <a:pt x="655" y="267"/>
                  </a:cubicBezTo>
                  <a:cubicBezTo>
                    <a:pt x="610" y="418"/>
                    <a:pt x="536" y="488"/>
                    <a:pt x="436" y="488"/>
                  </a:cubicBezTo>
                  <a:cubicBezTo>
                    <a:pt x="378" y="488"/>
                    <a:pt x="312" y="465"/>
                    <a:pt x="239" y="421"/>
                  </a:cubicBezTo>
                  <a:cubicBezTo>
                    <a:pt x="211" y="385"/>
                    <a:pt x="170" y="370"/>
                    <a:pt x="126" y="370"/>
                  </a:cubicBezTo>
                  <a:cubicBezTo>
                    <a:pt x="112" y="370"/>
                    <a:pt x="98" y="371"/>
                    <a:pt x="84" y="374"/>
                  </a:cubicBezTo>
                  <a:cubicBezTo>
                    <a:pt x="24" y="445"/>
                    <a:pt x="1" y="540"/>
                    <a:pt x="36" y="636"/>
                  </a:cubicBezTo>
                  <a:cubicBezTo>
                    <a:pt x="84" y="731"/>
                    <a:pt x="167" y="755"/>
                    <a:pt x="239" y="814"/>
                  </a:cubicBezTo>
                  <a:cubicBezTo>
                    <a:pt x="570" y="822"/>
                    <a:pt x="906" y="844"/>
                    <a:pt x="1240" y="844"/>
                  </a:cubicBezTo>
                  <a:cubicBezTo>
                    <a:pt x="1435" y="844"/>
                    <a:pt x="1629" y="836"/>
                    <a:pt x="1822" y="814"/>
                  </a:cubicBezTo>
                  <a:cubicBezTo>
                    <a:pt x="1632" y="576"/>
                    <a:pt x="1810" y="219"/>
                    <a:pt x="1548" y="5"/>
                  </a:cubicBezTo>
                  <a:cubicBezTo>
                    <a:pt x="1489" y="15"/>
                    <a:pt x="1429" y="19"/>
                    <a:pt x="1368" y="19"/>
                  </a:cubicBezTo>
                  <a:cubicBezTo>
                    <a:pt x="1233" y="19"/>
                    <a:pt x="1096" y="1"/>
                    <a:pt x="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5410475" y="1700900"/>
              <a:ext cx="68200" cy="19100"/>
            </a:xfrm>
            <a:custGeom>
              <a:avLst/>
              <a:gdLst/>
              <a:ahLst/>
              <a:cxnLst/>
              <a:rect l="l" t="t" r="r" b="b"/>
              <a:pathLst>
                <a:path w="2728" h="764" extrusionOk="0">
                  <a:moveTo>
                    <a:pt x="1906" y="0"/>
                  </a:moveTo>
                  <a:cubicBezTo>
                    <a:pt x="1840" y="0"/>
                    <a:pt x="1774" y="4"/>
                    <a:pt x="1704" y="14"/>
                  </a:cubicBezTo>
                  <a:cubicBezTo>
                    <a:pt x="1686" y="9"/>
                    <a:pt x="1672" y="7"/>
                    <a:pt x="1658" y="7"/>
                  </a:cubicBezTo>
                  <a:cubicBezTo>
                    <a:pt x="1635" y="7"/>
                    <a:pt x="1615" y="15"/>
                    <a:pt x="1584" y="38"/>
                  </a:cubicBezTo>
                  <a:cubicBezTo>
                    <a:pt x="1440" y="165"/>
                    <a:pt x="1278" y="191"/>
                    <a:pt x="1112" y="191"/>
                  </a:cubicBezTo>
                  <a:cubicBezTo>
                    <a:pt x="997" y="191"/>
                    <a:pt x="879" y="178"/>
                    <a:pt x="764" y="178"/>
                  </a:cubicBezTo>
                  <a:cubicBezTo>
                    <a:pt x="703" y="178"/>
                    <a:pt x="643" y="182"/>
                    <a:pt x="584" y="192"/>
                  </a:cubicBezTo>
                  <a:cubicBezTo>
                    <a:pt x="584" y="216"/>
                    <a:pt x="572" y="216"/>
                    <a:pt x="549" y="228"/>
                  </a:cubicBezTo>
                  <a:cubicBezTo>
                    <a:pt x="540" y="231"/>
                    <a:pt x="530" y="233"/>
                    <a:pt x="520" y="233"/>
                  </a:cubicBezTo>
                  <a:cubicBezTo>
                    <a:pt x="491" y="233"/>
                    <a:pt x="459" y="219"/>
                    <a:pt x="441" y="192"/>
                  </a:cubicBezTo>
                  <a:cubicBezTo>
                    <a:pt x="406" y="133"/>
                    <a:pt x="346" y="97"/>
                    <a:pt x="299" y="49"/>
                  </a:cubicBezTo>
                  <a:cubicBezTo>
                    <a:pt x="279" y="40"/>
                    <a:pt x="259" y="35"/>
                    <a:pt x="240" y="35"/>
                  </a:cubicBezTo>
                  <a:cubicBezTo>
                    <a:pt x="190" y="35"/>
                    <a:pt x="143" y="66"/>
                    <a:pt x="108" y="109"/>
                  </a:cubicBezTo>
                  <a:cubicBezTo>
                    <a:pt x="1" y="288"/>
                    <a:pt x="1" y="454"/>
                    <a:pt x="120" y="633"/>
                  </a:cubicBezTo>
                  <a:cubicBezTo>
                    <a:pt x="239" y="728"/>
                    <a:pt x="382" y="764"/>
                    <a:pt x="525" y="764"/>
                  </a:cubicBezTo>
                  <a:cubicBezTo>
                    <a:pt x="596" y="764"/>
                    <a:pt x="668" y="764"/>
                    <a:pt x="739" y="752"/>
                  </a:cubicBezTo>
                  <a:cubicBezTo>
                    <a:pt x="1217" y="699"/>
                    <a:pt x="1694" y="580"/>
                    <a:pt x="2180" y="580"/>
                  </a:cubicBezTo>
                  <a:cubicBezTo>
                    <a:pt x="2239" y="580"/>
                    <a:pt x="2299" y="581"/>
                    <a:pt x="2358" y="585"/>
                  </a:cubicBezTo>
                  <a:cubicBezTo>
                    <a:pt x="2382" y="597"/>
                    <a:pt x="2418" y="597"/>
                    <a:pt x="2454" y="609"/>
                  </a:cubicBezTo>
                  <a:cubicBezTo>
                    <a:pt x="2727" y="419"/>
                    <a:pt x="2727" y="216"/>
                    <a:pt x="2454" y="14"/>
                  </a:cubicBezTo>
                  <a:cubicBezTo>
                    <a:pt x="2406" y="73"/>
                    <a:pt x="2361" y="103"/>
                    <a:pt x="2317" y="103"/>
                  </a:cubicBezTo>
                  <a:cubicBezTo>
                    <a:pt x="2272" y="103"/>
                    <a:pt x="2227" y="73"/>
                    <a:pt x="2180" y="14"/>
                  </a:cubicBezTo>
                  <a:cubicBezTo>
                    <a:pt x="2084" y="7"/>
                    <a:pt x="1995" y="0"/>
                    <a:pt x="1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5803700" y="1613125"/>
              <a:ext cx="41675" cy="22150"/>
            </a:xfrm>
            <a:custGeom>
              <a:avLst/>
              <a:gdLst/>
              <a:ahLst/>
              <a:cxnLst/>
              <a:rect l="l" t="t" r="r" b="b"/>
              <a:pathLst>
                <a:path w="1667" h="886" extrusionOk="0">
                  <a:moveTo>
                    <a:pt x="214" y="1"/>
                  </a:moveTo>
                  <a:cubicBezTo>
                    <a:pt x="322" y="251"/>
                    <a:pt x="119" y="429"/>
                    <a:pt x="0" y="632"/>
                  </a:cubicBezTo>
                  <a:cubicBezTo>
                    <a:pt x="191" y="727"/>
                    <a:pt x="381" y="643"/>
                    <a:pt x="488" y="822"/>
                  </a:cubicBezTo>
                  <a:cubicBezTo>
                    <a:pt x="623" y="856"/>
                    <a:pt x="759" y="886"/>
                    <a:pt x="894" y="886"/>
                  </a:cubicBezTo>
                  <a:cubicBezTo>
                    <a:pt x="997" y="886"/>
                    <a:pt x="1100" y="868"/>
                    <a:pt x="1203" y="822"/>
                  </a:cubicBezTo>
                  <a:cubicBezTo>
                    <a:pt x="1048" y="393"/>
                    <a:pt x="1048" y="393"/>
                    <a:pt x="1488" y="239"/>
                  </a:cubicBezTo>
                  <a:cubicBezTo>
                    <a:pt x="1488" y="251"/>
                    <a:pt x="1500" y="274"/>
                    <a:pt x="1524" y="286"/>
                  </a:cubicBezTo>
                  <a:cubicBezTo>
                    <a:pt x="1535" y="289"/>
                    <a:pt x="1546" y="291"/>
                    <a:pt x="1556" y="291"/>
                  </a:cubicBezTo>
                  <a:cubicBezTo>
                    <a:pt x="1588" y="291"/>
                    <a:pt x="1613" y="275"/>
                    <a:pt x="1631" y="239"/>
                  </a:cubicBezTo>
                  <a:cubicBezTo>
                    <a:pt x="1643" y="227"/>
                    <a:pt x="1667" y="191"/>
                    <a:pt x="1667" y="179"/>
                  </a:cubicBezTo>
                  <a:cubicBezTo>
                    <a:pt x="1667" y="167"/>
                    <a:pt x="1643" y="131"/>
                    <a:pt x="1631" y="131"/>
                  </a:cubicBezTo>
                  <a:cubicBezTo>
                    <a:pt x="1155" y="108"/>
                    <a:pt x="679" y="13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6020375" y="1623550"/>
              <a:ext cx="32475" cy="18575"/>
            </a:xfrm>
            <a:custGeom>
              <a:avLst/>
              <a:gdLst/>
              <a:ahLst/>
              <a:cxnLst/>
              <a:rect l="l" t="t" r="r" b="b"/>
              <a:pathLst>
                <a:path w="1299" h="743" extrusionOk="0">
                  <a:moveTo>
                    <a:pt x="766" y="0"/>
                  </a:moveTo>
                  <a:cubicBezTo>
                    <a:pt x="647" y="0"/>
                    <a:pt x="519" y="24"/>
                    <a:pt x="406" y="72"/>
                  </a:cubicBezTo>
                  <a:cubicBezTo>
                    <a:pt x="275" y="119"/>
                    <a:pt x="239" y="215"/>
                    <a:pt x="227" y="346"/>
                  </a:cubicBezTo>
                  <a:cubicBezTo>
                    <a:pt x="215" y="488"/>
                    <a:pt x="144" y="607"/>
                    <a:pt x="1" y="703"/>
                  </a:cubicBezTo>
                  <a:cubicBezTo>
                    <a:pt x="158" y="733"/>
                    <a:pt x="315" y="743"/>
                    <a:pt x="470" y="743"/>
                  </a:cubicBezTo>
                  <a:cubicBezTo>
                    <a:pt x="748" y="743"/>
                    <a:pt x="1023" y="710"/>
                    <a:pt x="1299" y="703"/>
                  </a:cubicBezTo>
                  <a:cubicBezTo>
                    <a:pt x="1144" y="381"/>
                    <a:pt x="679" y="715"/>
                    <a:pt x="537" y="346"/>
                  </a:cubicBezTo>
                  <a:cubicBezTo>
                    <a:pt x="594" y="297"/>
                    <a:pt x="645" y="282"/>
                    <a:pt x="692" y="282"/>
                  </a:cubicBezTo>
                  <a:cubicBezTo>
                    <a:pt x="761" y="282"/>
                    <a:pt x="823" y="315"/>
                    <a:pt x="894" y="322"/>
                  </a:cubicBezTo>
                  <a:cubicBezTo>
                    <a:pt x="928" y="329"/>
                    <a:pt x="959" y="332"/>
                    <a:pt x="986" y="332"/>
                  </a:cubicBezTo>
                  <a:cubicBezTo>
                    <a:pt x="1182" y="332"/>
                    <a:pt x="1218" y="166"/>
                    <a:pt x="1072" y="72"/>
                  </a:cubicBezTo>
                  <a:cubicBezTo>
                    <a:pt x="995" y="24"/>
                    <a:pt x="885"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5622125" y="1608375"/>
              <a:ext cx="40500" cy="16800"/>
            </a:xfrm>
            <a:custGeom>
              <a:avLst/>
              <a:gdLst/>
              <a:ahLst/>
              <a:cxnLst/>
              <a:rect l="l" t="t" r="r" b="b"/>
              <a:pathLst>
                <a:path w="1620" h="672" extrusionOk="0">
                  <a:moveTo>
                    <a:pt x="1286" y="0"/>
                  </a:moveTo>
                  <a:cubicBezTo>
                    <a:pt x="1165" y="74"/>
                    <a:pt x="1033" y="91"/>
                    <a:pt x="898" y="91"/>
                  </a:cubicBezTo>
                  <a:cubicBezTo>
                    <a:pt x="792" y="91"/>
                    <a:pt x="685" y="81"/>
                    <a:pt x="578" y="81"/>
                  </a:cubicBezTo>
                  <a:cubicBezTo>
                    <a:pt x="471" y="81"/>
                    <a:pt x="364" y="91"/>
                    <a:pt x="262" y="131"/>
                  </a:cubicBezTo>
                  <a:lnTo>
                    <a:pt x="262" y="119"/>
                  </a:lnTo>
                  <a:cubicBezTo>
                    <a:pt x="191" y="238"/>
                    <a:pt x="0" y="369"/>
                    <a:pt x="131" y="524"/>
                  </a:cubicBezTo>
                  <a:cubicBezTo>
                    <a:pt x="221" y="636"/>
                    <a:pt x="334" y="672"/>
                    <a:pt x="456" y="672"/>
                  </a:cubicBezTo>
                  <a:cubicBezTo>
                    <a:pt x="592" y="672"/>
                    <a:pt x="737" y="627"/>
                    <a:pt x="869" y="595"/>
                  </a:cubicBezTo>
                  <a:cubicBezTo>
                    <a:pt x="956" y="532"/>
                    <a:pt x="1049" y="504"/>
                    <a:pt x="1143" y="504"/>
                  </a:cubicBezTo>
                  <a:cubicBezTo>
                    <a:pt x="1242" y="504"/>
                    <a:pt x="1343" y="535"/>
                    <a:pt x="1441" y="583"/>
                  </a:cubicBezTo>
                  <a:cubicBezTo>
                    <a:pt x="1458" y="588"/>
                    <a:pt x="1474" y="591"/>
                    <a:pt x="1490" y="591"/>
                  </a:cubicBezTo>
                  <a:cubicBezTo>
                    <a:pt x="1516" y="591"/>
                    <a:pt x="1542" y="582"/>
                    <a:pt x="1572" y="560"/>
                  </a:cubicBezTo>
                  <a:cubicBezTo>
                    <a:pt x="1620" y="357"/>
                    <a:pt x="1524" y="191"/>
                    <a:pt x="1441" y="24"/>
                  </a:cubicBezTo>
                  <a:cubicBezTo>
                    <a:pt x="1393" y="24"/>
                    <a:pt x="1346" y="12"/>
                    <a:pt x="1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5807250" y="1704825"/>
              <a:ext cx="56000" cy="13550"/>
            </a:xfrm>
            <a:custGeom>
              <a:avLst/>
              <a:gdLst/>
              <a:ahLst/>
              <a:cxnLst/>
              <a:rect l="l" t="t" r="r" b="b"/>
              <a:pathLst>
                <a:path w="2240" h="542" extrusionOk="0">
                  <a:moveTo>
                    <a:pt x="1829" y="1"/>
                  </a:moveTo>
                  <a:cubicBezTo>
                    <a:pt x="1771" y="1"/>
                    <a:pt x="1714" y="11"/>
                    <a:pt x="1656" y="35"/>
                  </a:cubicBezTo>
                  <a:cubicBezTo>
                    <a:pt x="1530" y="161"/>
                    <a:pt x="1388" y="204"/>
                    <a:pt x="1244" y="204"/>
                  </a:cubicBezTo>
                  <a:cubicBezTo>
                    <a:pt x="1116" y="204"/>
                    <a:pt x="988" y="170"/>
                    <a:pt x="870" y="131"/>
                  </a:cubicBezTo>
                  <a:cubicBezTo>
                    <a:pt x="770" y="97"/>
                    <a:pt x="675" y="85"/>
                    <a:pt x="584" y="85"/>
                  </a:cubicBezTo>
                  <a:cubicBezTo>
                    <a:pt x="383" y="85"/>
                    <a:pt x="197" y="145"/>
                    <a:pt x="1" y="178"/>
                  </a:cubicBezTo>
                  <a:cubicBezTo>
                    <a:pt x="139" y="302"/>
                    <a:pt x="299" y="319"/>
                    <a:pt x="462" y="319"/>
                  </a:cubicBezTo>
                  <a:cubicBezTo>
                    <a:pt x="525" y="319"/>
                    <a:pt x="589" y="316"/>
                    <a:pt x="651" y="316"/>
                  </a:cubicBezTo>
                  <a:cubicBezTo>
                    <a:pt x="693" y="316"/>
                    <a:pt x="734" y="317"/>
                    <a:pt x="775" y="321"/>
                  </a:cubicBezTo>
                  <a:cubicBezTo>
                    <a:pt x="805" y="325"/>
                    <a:pt x="836" y="326"/>
                    <a:pt x="867" y="326"/>
                  </a:cubicBezTo>
                  <a:cubicBezTo>
                    <a:pt x="986" y="326"/>
                    <a:pt x="1108" y="305"/>
                    <a:pt x="1229" y="305"/>
                  </a:cubicBezTo>
                  <a:cubicBezTo>
                    <a:pt x="1374" y="305"/>
                    <a:pt x="1516" y="336"/>
                    <a:pt x="1644" y="476"/>
                  </a:cubicBezTo>
                  <a:cubicBezTo>
                    <a:pt x="1712" y="527"/>
                    <a:pt x="1785" y="541"/>
                    <a:pt x="1865" y="541"/>
                  </a:cubicBezTo>
                  <a:cubicBezTo>
                    <a:pt x="1897" y="541"/>
                    <a:pt x="1931" y="539"/>
                    <a:pt x="1965" y="535"/>
                  </a:cubicBezTo>
                  <a:cubicBezTo>
                    <a:pt x="2132" y="393"/>
                    <a:pt x="2239" y="262"/>
                    <a:pt x="2085" y="59"/>
                  </a:cubicBezTo>
                  <a:cubicBezTo>
                    <a:pt x="1999" y="24"/>
                    <a:pt x="1914" y="1"/>
                    <a:pt x="1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5914725" y="1618125"/>
              <a:ext cx="30675" cy="22700"/>
            </a:xfrm>
            <a:custGeom>
              <a:avLst/>
              <a:gdLst/>
              <a:ahLst/>
              <a:cxnLst/>
              <a:rect l="l" t="t" r="r" b="b"/>
              <a:pathLst>
                <a:path w="1227" h="908" extrusionOk="0">
                  <a:moveTo>
                    <a:pt x="308" y="0"/>
                  </a:moveTo>
                  <a:cubicBezTo>
                    <a:pt x="226" y="0"/>
                    <a:pt x="153" y="37"/>
                    <a:pt x="107" y="170"/>
                  </a:cubicBezTo>
                  <a:cubicBezTo>
                    <a:pt x="0" y="455"/>
                    <a:pt x="95" y="682"/>
                    <a:pt x="405" y="765"/>
                  </a:cubicBezTo>
                  <a:cubicBezTo>
                    <a:pt x="512" y="789"/>
                    <a:pt x="584" y="824"/>
                    <a:pt x="643" y="908"/>
                  </a:cubicBezTo>
                  <a:lnTo>
                    <a:pt x="798" y="896"/>
                  </a:lnTo>
                  <a:cubicBezTo>
                    <a:pt x="1226" y="670"/>
                    <a:pt x="822" y="443"/>
                    <a:pt x="762" y="205"/>
                  </a:cubicBezTo>
                  <a:cubicBezTo>
                    <a:pt x="738" y="146"/>
                    <a:pt x="691" y="98"/>
                    <a:pt x="643" y="51"/>
                  </a:cubicBezTo>
                  <a:cubicBezTo>
                    <a:pt x="633" y="52"/>
                    <a:pt x="623" y="52"/>
                    <a:pt x="613" y="52"/>
                  </a:cubicBezTo>
                  <a:cubicBezTo>
                    <a:pt x="517" y="52"/>
                    <a:pt x="406"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5864400" y="1613825"/>
              <a:ext cx="24750" cy="24325"/>
            </a:xfrm>
            <a:custGeom>
              <a:avLst/>
              <a:gdLst/>
              <a:ahLst/>
              <a:cxnLst/>
              <a:rect l="l" t="t" r="r" b="b"/>
              <a:pathLst>
                <a:path w="990" h="973" extrusionOk="0">
                  <a:moveTo>
                    <a:pt x="565" y="0"/>
                  </a:moveTo>
                  <a:cubicBezTo>
                    <a:pt x="533" y="0"/>
                    <a:pt x="503" y="27"/>
                    <a:pt x="477" y="80"/>
                  </a:cubicBezTo>
                  <a:cubicBezTo>
                    <a:pt x="441" y="151"/>
                    <a:pt x="382" y="211"/>
                    <a:pt x="322" y="270"/>
                  </a:cubicBezTo>
                  <a:lnTo>
                    <a:pt x="227" y="401"/>
                  </a:lnTo>
                  <a:cubicBezTo>
                    <a:pt x="168" y="473"/>
                    <a:pt x="132" y="544"/>
                    <a:pt x="72" y="604"/>
                  </a:cubicBezTo>
                  <a:cubicBezTo>
                    <a:pt x="37" y="639"/>
                    <a:pt x="1" y="687"/>
                    <a:pt x="1" y="746"/>
                  </a:cubicBezTo>
                  <a:cubicBezTo>
                    <a:pt x="37" y="758"/>
                    <a:pt x="49" y="794"/>
                    <a:pt x="72" y="806"/>
                  </a:cubicBezTo>
                  <a:cubicBezTo>
                    <a:pt x="191" y="806"/>
                    <a:pt x="299" y="818"/>
                    <a:pt x="370" y="937"/>
                  </a:cubicBezTo>
                  <a:cubicBezTo>
                    <a:pt x="406" y="937"/>
                    <a:pt x="453" y="961"/>
                    <a:pt x="477" y="973"/>
                  </a:cubicBezTo>
                  <a:cubicBezTo>
                    <a:pt x="632" y="937"/>
                    <a:pt x="811" y="925"/>
                    <a:pt x="918" y="794"/>
                  </a:cubicBezTo>
                  <a:cubicBezTo>
                    <a:pt x="989" y="496"/>
                    <a:pt x="739" y="318"/>
                    <a:pt x="644" y="56"/>
                  </a:cubicBezTo>
                  <a:cubicBezTo>
                    <a:pt x="617" y="18"/>
                    <a:pt x="590" y="0"/>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5604250" y="1609550"/>
              <a:ext cx="40225" cy="17000"/>
            </a:xfrm>
            <a:custGeom>
              <a:avLst/>
              <a:gdLst/>
              <a:ahLst/>
              <a:cxnLst/>
              <a:rect l="l" t="t" r="r" b="b"/>
              <a:pathLst>
                <a:path w="1609" h="680" extrusionOk="0">
                  <a:moveTo>
                    <a:pt x="977" y="72"/>
                  </a:moveTo>
                  <a:cubicBezTo>
                    <a:pt x="656" y="155"/>
                    <a:pt x="239" y="1"/>
                    <a:pt x="1" y="370"/>
                  </a:cubicBezTo>
                  <a:cubicBezTo>
                    <a:pt x="60" y="370"/>
                    <a:pt x="120" y="373"/>
                    <a:pt x="177" y="373"/>
                  </a:cubicBezTo>
                  <a:cubicBezTo>
                    <a:pt x="233" y="373"/>
                    <a:pt x="287" y="370"/>
                    <a:pt x="334" y="358"/>
                  </a:cubicBezTo>
                  <a:cubicBezTo>
                    <a:pt x="390" y="340"/>
                    <a:pt x="438" y="332"/>
                    <a:pt x="478" y="332"/>
                  </a:cubicBezTo>
                  <a:cubicBezTo>
                    <a:pt x="653" y="332"/>
                    <a:pt x="698" y="486"/>
                    <a:pt x="727" y="679"/>
                  </a:cubicBezTo>
                  <a:cubicBezTo>
                    <a:pt x="787" y="672"/>
                    <a:pt x="847" y="670"/>
                    <a:pt x="907" y="670"/>
                  </a:cubicBezTo>
                  <a:cubicBezTo>
                    <a:pt x="975" y="670"/>
                    <a:pt x="1044" y="673"/>
                    <a:pt x="1113" y="673"/>
                  </a:cubicBezTo>
                  <a:cubicBezTo>
                    <a:pt x="1284" y="673"/>
                    <a:pt x="1452" y="657"/>
                    <a:pt x="1608" y="548"/>
                  </a:cubicBezTo>
                  <a:cubicBezTo>
                    <a:pt x="1519" y="548"/>
                    <a:pt x="1430" y="528"/>
                    <a:pt x="1345" y="528"/>
                  </a:cubicBezTo>
                  <a:cubicBezTo>
                    <a:pt x="1317" y="528"/>
                    <a:pt x="1290" y="530"/>
                    <a:pt x="1263" y="536"/>
                  </a:cubicBezTo>
                  <a:cubicBezTo>
                    <a:pt x="1244" y="538"/>
                    <a:pt x="1225" y="538"/>
                    <a:pt x="1208" y="538"/>
                  </a:cubicBezTo>
                  <a:cubicBezTo>
                    <a:pt x="851" y="538"/>
                    <a:pt x="898" y="311"/>
                    <a:pt x="977" y="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5930800" y="1622575"/>
              <a:ext cx="32450" cy="18250"/>
            </a:xfrm>
            <a:custGeom>
              <a:avLst/>
              <a:gdLst/>
              <a:ahLst/>
              <a:cxnLst/>
              <a:rect l="l" t="t" r="r" b="b"/>
              <a:pathLst>
                <a:path w="1298" h="730" extrusionOk="0">
                  <a:moveTo>
                    <a:pt x="183" y="1"/>
                  </a:moveTo>
                  <a:cubicBezTo>
                    <a:pt x="126" y="1"/>
                    <a:pt x="66" y="9"/>
                    <a:pt x="0" y="27"/>
                  </a:cubicBezTo>
                  <a:cubicBezTo>
                    <a:pt x="12" y="134"/>
                    <a:pt x="12" y="337"/>
                    <a:pt x="48" y="337"/>
                  </a:cubicBezTo>
                  <a:cubicBezTo>
                    <a:pt x="393" y="396"/>
                    <a:pt x="179" y="575"/>
                    <a:pt x="131" y="730"/>
                  </a:cubicBezTo>
                  <a:lnTo>
                    <a:pt x="1298" y="730"/>
                  </a:lnTo>
                  <a:cubicBezTo>
                    <a:pt x="1238" y="682"/>
                    <a:pt x="1191" y="635"/>
                    <a:pt x="1143" y="587"/>
                  </a:cubicBezTo>
                  <a:cubicBezTo>
                    <a:pt x="797" y="451"/>
                    <a:pt x="599"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5855775" y="1704975"/>
              <a:ext cx="24425" cy="15575"/>
            </a:xfrm>
            <a:custGeom>
              <a:avLst/>
              <a:gdLst/>
              <a:ahLst/>
              <a:cxnLst/>
              <a:rect l="l" t="t" r="r" b="b"/>
              <a:pathLst>
                <a:path w="977" h="623" extrusionOk="0">
                  <a:moveTo>
                    <a:pt x="525" y="1"/>
                  </a:moveTo>
                  <a:cubicBezTo>
                    <a:pt x="394" y="1"/>
                    <a:pt x="263" y="10"/>
                    <a:pt x="132" y="29"/>
                  </a:cubicBezTo>
                  <a:cubicBezTo>
                    <a:pt x="84" y="184"/>
                    <a:pt x="36" y="315"/>
                    <a:pt x="1" y="470"/>
                  </a:cubicBezTo>
                  <a:cubicBezTo>
                    <a:pt x="118" y="580"/>
                    <a:pt x="251" y="623"/>
                    <a:pt x="396" y="623"/>
                  </a:cubicBezTo>
                  <a:cubicBezTo>
                    <a:pt x="501" y="623"/>
                    <a:pt x="612" y="600"/>
                    <a:pt x="727" y="565"/>
                  </a:cubicBezTo>
                  <a:cubicBezTo>
                    <a:pt x="977" y="434"/>
                    <a:pt x="929" y="232"/>
                    <a:pt x="846" y="17"/>
                  </a:cubicBezTo>
                  <a:cubicBezTo>
                    <a:pt x="739" y="7"/>
                    <a:pt x="632"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5689675" y="1622400"/>
              <a:ext cx="44375" cy="8825"/>
            </a:xfrm>
            <a:custGeom>
              <a:avLst/>
              <a:gdLst/>
              <a:ahLst/>
              <a:cxnLst/>
              <a:rect l="l" t="t" r="r" b="b"/>
              <a:pathLst>
                <a:path w="1775" h="353" extrusionOk="0">
                  <a:moveTo>
                    <a:pt x="1211" y="1"/>
                  </a:moveTo>
                  <a:cubicBezTo>
                    <a:pt x="1052" y="1"/>
                    <a:pt x="901" y="37"/>
                    <a:pt x="763" y="153"/>
                  </a:cubicBezTo>
                  <a:cubicBezTo>
                    <a:pt x="513" y="165"/>
                    <a:pt x="251" y="165"/>
                    <a:pt x="1" y="177"/>
                  </a:cubicBezTo>
                  <a:cubicBezTo>
                    <a:pt x="492" y="277"/>
                    <a:pt x="966" y="352"/>
                    <a:pt x="1451" y="352"/>
                  </a:cubicBezTo>
                  <a:cubicBezTo>
                    <a:pt x="1543" y="352"/>
                    <a:pt x="1635" y="350"/>
                    <a:pt x="1727" y="344"/>
                  </a:cubicBezTo>
                  <a:cubicBezTo>
                    <a:pt x="1739" y="320"/>
                    <a:pt x="1763" y="272"/>
                    <a:pt x="1775" y="237"/>
                  </a:cubicBezTo>
                  <a:cubicBezTo>
                    <a:pt x="1727" y="118"/>
                    <a:pt x="1632" y="58"/>
                    <a:pt x="1525" y="34"/>
                  </a:cubicBezTo>
                  <a:cubicBezTo>
                    <a:pt x="1418" y="16"/>
                    <a:pt x="1313" y="1"/>
                    <a:pt x="1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5732850" y="1622050"/>
              <a:ext cx="38125" cy="12150"/>
            </a:xfrm>
            <a:custGeom>
              <a:avLst/>
              <a:gdLst/>
              <a:ahLst/>
              <a:cxnLst/>
              <a:rect l="l" t="t" r="r" b="b"/>
              <a:pathLst>
                <a:path w="1525" h="486" extrusionOk="0">
                  <a:moveTo>
                    <a:pt x="393" y="1"/>
                  </a:moveTo>
                  <a:cubicBezTo>
                    <a:pt x="191" y="1"/>
                    <a:pt x="108" y="132"/>
                    <a:pt x="48" y="286"/>
                  </a:cubicBezTo>
                  <a:cubicBezTo>
                    <a:pt x="36" y="310"/>
                    <a:pt x="12" y="334"/>
                    <a:pt x="0" y="358"/>
                  </a:cubicBezTo>
                  <a:cubicBezTo>
                    <a:pt x="289" y="459"/>
                    <a:pt x="582" y="486"/>
                    <a:pt x="880" y="486"/>
                  </a:cubicBezTo>
                  <a:cubicBezTo>
                    <a:pt x="1073" y="486"/>
                    <a:pt x="1268" y="474"/>
                    <a:pt x="1465" y="465"/>
                  </a:cubicBezTo>
                  <a:cubicBezTo>
                    <a:pt x="1501" y="406"/>
                    <a:pt x="1524" y="346"/>
                    <a:pt x="1465" y="298"/>
                  </a:cubicBezTo>
                  <a:cubicBezTo>
                    <a:pt x="1441" y="286"/>
                    <a:pt x="1417" y="251"/>
                    <a:pt x="1382" y="239"/>
                  </a:cubicBezTo>
                  <a:cubicBezTo>
                    <a:pt x="1298" y="215"/>
                    <a:pt x="1203" y="179"/>
                    <a:pt x="1096" y="179"/>
                  </a:cubicBezTo>
                  <a:cubicBezTo>
                    <a:pt x="1081" y="180"/>
                    <a:pt x="1067" y="180"/>
                    <a:pt x="1053" y="180"/>
                  </a:cubicBezTo>
                  <a:cubicBezTo>
                    <a:pt x="819" y="180"/>
                    <a:pt x="595" y="9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5874525" y="1704125"/>
              <a:ext cx="20275" cy="13575"/>
            </a:xfrm>
            <a:custGeom>
              <a:avLst/>
              <a:gdLst/>
              <a:ahLst/>
              <a:cxnLst/>
              <a:rect l="l" t="t" r="r" b="b"/>
              <a:pathLst>
                <a:path w="811" h="543" extrusionOk="0">
                  <a:moveTo>
                    <a:pt x="419" y="0"/>
                  </a:moveTo>
                  <a:cubicBezTo>
                    <a:pt x="311" y="0"/>
                    <a:pt x="204" y="14"/>
                    <a:pt x="96" y="51"/>
                  </a:cubicBezTo>
                  <a:cubicBezTo>
                    <a:pt x="1" y="206"/>
                    <a:pt x="25" y="337"/>
                    <a:pt x="96" y="480"/>
                  </a:cubicBezTo>
                  <a:cubicBezTo>
                    <a:pt x="150" y="522"/>
                    <a:pt x="197" y="543"/>
                    <a:pt x="243" y="543"/>
                  </a:cubicBezTo>
                  <a:cubicBezTo>
                    <a:pt x="289" y="543"/>
                    <a:pt x="334" y="522"/>
                    <a:pt x="382" y="480"/>
                  </a:cubicBezTo>
                  <a:cubicBezTo>
                    <a:pt x="453" y="266"/>
                    <a:pt x="715" y="230"/>
                    <a:pt x="810" y="40"/>
                  </a:cubicBezTo>
                  <a:cubicBezTo>
                    <a:pt x="680" y="20"/>
                    <a:pt x="550"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5532825" y="1648525"/>
              <a:ext cx="32775" cy="11050"/>
            </a:xfrm>
            <a:custGeom>
              <a:avLst/>
              <a:gdLst/>
              <a:ahLst/>
              <a:cxnLst/>
              <a:rect l="l" t="t" r="r" b="b"/>
              <a:pathLst>
                <a:path w="1311" h="442" extrusionOk="0">
                  <a:moveTo>
                    <a:pt x="1222" y="0"/>
                  </a:moveTo>
                  <a:cubicBezTo>
                    <a:pt x="757" y="0"/>
                    <a:pt x="336" y="95"/>
                    <a:pt x="0" y="442"/>
                  </a:cubicBezTo>
                  <a:cubicBezTo>
                    <a:pt x="453" y="359"/>
                    <a:pt x="870" y="180"/>
                    <a:pt x="1310" y="1"/>
                  </a:cubicBezTo>
                  <a:cubicBezTo>
                    <a:pt x="1281" y="1"/>
                    <a:pt x="1251"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5449475" y="1679975"/>
              <a:ext cx="12225" cy="7425"/>
            </a:xfrm>
            <a:custGeom>
              <a:avLst/>
              <a:gdLst/>
              <a:ahLst/>
              <a:cxnLst/>
              <a:rect l="l" t="t" r="r" b="b"/>
              <a:pathLst>
                <a:path w="489" h="297" extrusionOk="0">
                  <a:moveTo>
                    <a:pt x="153" y="1"/>
                  </a:moveTo>
                  <a:cubicBezTo>
                    <a:pt x="96" y="1"/>
                    <a:pt x="44" y="14"/>
                    <a:pt x="13" y="77"/>
                  </a:cubicBezTo>
                  <a:cubicBezTo>
                    <a:pt x="1" y="124"/>
                    <a:pt x="96" y="220"/>
                    <a:pt x="155" y="291"/>
                  </a:cubicBezTo>
                  <a:cubicBezTo>
                    <a:pt x="189" y="294"/>
                    <a:pt x="220" y="296"/>
                    <a:pt x="251" y="296"/>
                  </a:cubicBezTo>
                  <a:cubicBezTo>
                    <a:pt x="351" y="296"/>
                    <a:pt x="434" y="273"/>
                    <a:pt x="489" y="172"/>
                  </a:cubicBezTo>
                  <a:cubicBezTo>
                    <a:pt x="429" y="113"/>
                    <a:pt x="370" y="65"/>
                    <a:pt x="310" y="5"/>
                  </a:cubicBezTo>
                  <a:cubicBezTo>
                    <a:pt x="299" y="7"/>
                    <a:pt x="288" y="7"/>
                    <a:pt x="277" y="7"/>
                  </a:cubicBezTo>
                  <a:cubicBezTo>
                    <a:pt x="236" y="7"/>
                    <a:pt x="193"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5876925" y="1633375"/>
              <a:ext cx="10725" cy="6650"/>
            </a:xfrm>
            <a:custGeom>
              <a:avLst/>
              <a:gdLst/>
              <a:ahLst/>
              <a:cxnLst/>
              <a:rect l="l" t="t" r="r" b="b"/>
              <a:pathLst>
                <a:path w="429" h="266" extrusionOk="0">
                  <a:moveTo>
                    <a:pt x="429" y="0"/>
                  </a:moveTo>
                  <a:cubicBezTo>
                    <a:pt x="262" y="24"/>
                    <a:pt x="83" y="0"/>
                    <a:pt x="0" y="179"/>
                  </a:cubicBezTo>
                  <a:cubicBezTo>
                    <a:pt x="51" y="243"/>
                    <a:pt x="103" y="266"/>
                    <a:pt x="154" y="266"/>
                  </a:cubicBezTo>
                  <a:cubicBezTo>
                    <a:pt x="245" y="266"/>
                    <a:pt x="337" y="193"/>
                    <a:pt x="429" y="155"/>
                  </a:cubicBez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5593850" y="1633675"/>
              <a:ext cx="14000" cy="4175"/>
            </a:xfrm>
            <a:custGeom>
              <a:avLst/>
              <a:gdLst/>
              <a:ahLst/>
              <a:cxnLst/>
              <a:rect l="l" t="t" r="r" b="b"/>
              <a:pathLst>
                <a:path w="560" h="167" extrusionOk="0">
                  <a:moveTo>
                    <a:pt x="0" y="0"/>
                  </a:moveTo>
                  <a:lnTo>
                    <a:pt x="0" y="167"/>
                  </a:lnTo>
                  <a:cubicBezTo>
                    <a:pt x="191" y="131"/>
                    <a:pt x="393" y="167"/>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5453050" y="1698975"/>
              <a:ext cx="11925" cy="4400"/>
            </a:xfrm>
            <a:custGeom>
              <a:avLst/>
              <a:gdLst/>
              <a:ahLst/>
              <a:cxnLst/>
              <a:rect l="l" t="t" r="r" b="b"/>
              <a:pathLst>
                <a:path w="477" h="176" extrusionOk="0">
                  <a:moveTo>
                    <a:pt x="261" y="1"/>
                  </a:moveTo>
                  <a:cubicBezTo>
                    <a:pt x="176" y="1"/>
                    <a:pt x="92" y="39"/>
                    <a:pt x="1" y="91"/>
                  </a:cubicBezTo>
                  <a:cubicBezTo>
                    <a:pt x="86" y="146"/>
                    <a:pt x="165" y="176"/>
                    <a:pt x="245" y="176"/>
                  </a:cubicBezTo>
                  <a:cubicBezTo>
                    <a:pt x="320" y="176"/>
                    <a:pt x="396" y="149"/>
                    <a:pt x="477" y="91"/>
                  </a:cubicBezTo>
                  <a:cubicBezTo>
                    <a:pt x="402" y="26"/>
                    <a:pt x="331"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5643850" y="1618975"/>
              <a:ext cx="14300" cy="4875"/>
            </a:xfrm>
            <a:custGeom>
              <a:avLst/>
              <a:gdLst/>
              <a:ahLst/>
              <a:cxnLst/>
              <a:rect l="l" t="t" r="r" b="b"/>
              <a:pathLst>
                <a:path w="572" h="195" extrusionOk="0">
                  <a:moveTo>
                    <a:pt x="278" y="0"/>
                  </a:moveTo>
                  <a:cubicBezTo>
                    <a:pt x="182" y="0"/>
                    <a:pt x="89" y="54"/>
                    <a:pt x="0" y="171"/>
                  </a:cubicBezTo>
                  <a:cubicBezTo>
                    <a:pt x="127" y="171"/>
                    <a:pt x="249" y="195"/>
                    <a:pt x="366" y="195"/>
                  </a:cubicBezTo>
                  <a:cubicBezTo>
                    <a:pt x="436" y="195"/>
                    <a:pt x="505" y="186"/>
                    <a:pt x="572" y="159"/>
                  </a:cubicBezTo>
                  <a:cubicBezTo>
                    <a:pt x="475" y="57"/>
                    <a:pt x="376" y="0"/>
                    <a:pt x="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5564975" y="1644650"/>
              <a:ext cx="11025" cy="4225"/>
            </a:xfrm>
            <a:custGeom>
              <a:avLst/>
              <a:gdLst/>
              <a:ahLst/>
              <a:cxnLst/>
              <a:rect l="l" t="t" r="r" b="b"/>
              <a:pathLst>
                <a:path w="441" h="169" extrusionOk="0">
                  <a:moveTo>
                    <a:pt x="340" y="1"/>
                  </a:moveTo>
                  <a:cubicBezTo>
                    <a:pt x="206" y="1"/>
                    <a:pt x="76" y="16"/>
                    <a:pt x="0" y="168"/>
                  </a:cubicBezTo>
                  <a:cubicBezTo>
                    <a:pt x="155" y="121"/>
                    <a:pt x="322" y="121"/>
                    <a:pt x="441" y="2"/>
                  </a:cubicBezTo>
                  <a:cubicBezTo>
                    <a:pt x="407" y="2"/>
                    <a:pt x="374"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5507525" y="1665775"/>
              <a:ext cx="11025" cy="3925"/>
            </a:xfrm>
            <a:custGeom>
              <a:avLst/>
              <a:gdLst/>
              <a:ahLst/>
              <a:cxnLst/>
              <a:rect l="l" t="t" r="r" b="b"/>
              <a:pathLst>
                <a:path w="441" h="157" extrusionOk="0">
                  <a:moveTo>
                    <a:pt x="284" y="0"/>
                  </a:moveTo>
                  <a:cubicBezTo>
                    <a:pt x="170" y="0"/>
                    <a:pt x="66" y="30"/>
                    <a:pt x="0" y="145"/>
                  </a:cubicBezTo>
                  <a:cubicBezTo>
                    <a:pt x="51" y="152"/>
                    <a:pt x="98" y="156"/>
                    <a:pt x="143" y="156"/>
                  </a:cubicBezTo>
                  <a:cubicBezTo>
                    <a:pt x="258" y="156"/>
                    <a:pt x="355" y="125"/>
                    <a:pt x="441" y="14"/>
                  </a:cubicBezTo>
                  <a:cubicBezTo>
                    <a:pt x="389" y="6"/>
                    <a:pt x="335"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5575975" y="1641325"/>
              <a:ext cx="7775" cy="3375"/>
            </a:xfrm>
            <a:custGeom>
              <a:avLst/>
              <a:gdLst/>
              <a:ahLst/>
              <a:cxnLst/>
              <a:rect l="l" t="t" r="r" b="b"/>
              <a:pathLst>
                <a:path w="311" h="135" extrusionOk="0">
                  <a:moveTo>
                    <a:pt x="245" y="0"/>
                  </a:moveTo>
                  <a:cubicBezTo>
                    <a:pt x="149" y="0"/>
                    <a:pt x="59" y="28"/>
                    <a:pt x="1" y="135"/>
                  </a:cubicBezTo>
                  <a:cubicBezTo>
                    <a:pt x="120" y="135"/>
                    <a:pt x="215" y="75"/>
                    <a:pt x="310" y="4"/>
                  </a:cubicBezTo>
                  <a:cubicBezTo>
                    <a:pt x="289" y="1"/>
                    <a:pt x="267"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5607825" y="1630600"/>
              <a:ext cx="7775" cy="3100"/>
            </a:xfrm>
            <a:custGeom>
              <a:avLst/>
              <a:gdLst/>
              <a:ahLst/>
              <a:cxnLst/>
              <a:rect l="l" t="t" r="r" b="b"/>
              <a:pathLst>
                <a:path w="311" h="124" extrusionOk="0">
                  <a:moveTo>
                    <a:pt x="243" y="0"/>
                  </a:moveTo>
                  <a:cubicBezTo>
                    <a:pt x="148" y="0"/>
                    <a:pt x="59" y="26"/>
                    <a:pt x="1" y="123"/>
                  </a:cubicBezTo>
                  <a:cubicBezTo>
                    <a:pt x="120" y="123"/>
                    <a:pt x="239" y="111"/>
                    <a:pt x="310" y="4"/>
                  </a:cubicBezTo>
                  <a:cubicBezTo>
                    <a:pt x="288" y="2"/>
                    <a:pt x="266"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5769450" y="1629200"/>
              <a:ext cx="6875" cy="4500"/>
            </a:xfrm>
            <a:custGeom>
              <a:avLst/>
              <a:gdLst/>
              <a:ahLst/>
              <a:cxnLst/>
              <a:rect l="l" t="t" r="r" b="b"/>
              <a:pathLst>
                <a:path w="275" h="180" extrusionOk="0">
                  <a:moveTo>
                    <a:pt x="84" y="0"/>
                  </a:moveTo>
                  <a:cubicBezTo>
                    <a:pt x="60" y="0"/>
                    <a:pt x="25" y="12"/>
                    <a:pt x="1" y="48"/>
                  </a:cubicBezTo>
                  <a:lnTo>
                    <a:pt x="1" y="179"/>
                  </a:lnTo>
                  <a:lnTo>
                    <a:pt x="275" y="179"/>
                  </a:lnTo>
                  <a:cubicBezTo>
                    <a:pt x="227" y="120"/>
                    <a:pt x="168" y="72"/>
                    <a:pt x="132" y="24"/>
                  </a:cubicBezTo>
                  <a:cubicBezTo>
                    <a:pt x="132" y="12"/>
                    <a:pt x="120"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5464950" y="1701375"/>
              <a:ext cx="6875" cy="3375"/>
            </a:xfrm>
            <a:custGeom>
              <a:avLst/>
              <a:gdLst/>
              <a:ahLst/>
              <a:cxnLst/>
              <a:rect l="l" t="t" r="r" b="b"/>
              <a:pathLst>
                <a:path w="275" h="135" extrusionOk="0">
                  <a:moveTo>
                    <a:pt x="124" y="1"/>
                  </a:moveTo>
                  <a:cubicBezTo>
                    <a:pt x="78" y="1"/>
                    <a:pt x="36" y="7"/>
                    <a:pt x="1" y="19"/>
                  </a:cubicBezTo>
                  <a:cubicBezTo>
                    <a:pt x="48" y="96"/>
                    <a:pt x="93" y="135"/>
                    <a:pt x="138" y="135"/>
                  </a:cubicBezTo>
                  <a:cubicBezTo>
                    <a:pt x="182" y="135"/>
                    <a:pt x="227" y="96"/>
                    <a:pt x="275" y="19"/>
                  </a:cubicBezTo>
                  <a:cubicBezTo>
                    <a:pt x="221" y="7"/>
                    <a:pt x="170" y="1"/>
                    <a:pt x="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5464650" y="1680700"/>
              <a:ext cx="8075" cy="3350"/>
            </a:xfrm>
            <a:custGeom>
              <a:avLst/>
              <a:gdLst/>
              <a:ahLst/>
              <a:cxnLst/>
              <a:rect l="l" t="t" r="r" b="b"/>
              <a:pathLst>
                <a:path w="323" h="134" extrusionOk="0">
                  <a:moveTo>
                    <a:pt x="218" y="0"/>
                  </a:moveTo>
                  <a:cubicBezTo>
                    <a:pt x="132" y="0"/>
                    <a:pt x="52" y="30"/>
                    <a:pt x="1" y="131"/>
                  </a:cubicBezTo>
                  <a:cubicBezTo>
                    <a:pt x="17" y="133"/>
                    <a:pt x="33" y="133"/>
                    <a:pt x="48" y="133"/>
                  </a:cubicBezTo>
                  <a:cubicBezTo>
                    <a:pt x="158" y="133"/>
                    <a:pt x="249" y="96"/>
                    <a:pt x="322" y="12"/>
                  </a:cubicBezTo>
                  <a:cubicBezTo>
                    <a:pt x="288" y="5"/>
                    <a:pt x="252"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5586700" y="1637825"/>
              <a:ext cx="5675" cy="2575"/>
            </a:xfrm>
            <a:custGeom>
              <a:avLst/>
              <a:gdLst/>
              <a:ahLst/>
              <a:cxnLst/>
              <a:rect l="l" t="t" r="r" b="b"/>
              <a:pathLst>
                <a:path w="227" h="103" extrusionOk="0">
                  <a:moveTo>
                    <a:pt x="227" y="1"/>
                  </a:moveTo>
                  <a:cubicBezTo>
                    <a:pt x="131" y="1"/>
                    <a:pt x="60" y="25"/>
                    <a:pt x="0" y="96"/>
                  </a:cubicBezTo>
                  <a:cubicBezTo>
                    <a:pt x="15" y="100"/>
                    <a:pt x="30" y="102"/>
                    <a:pt x="45" y="102"/>
                  </a:cubicBezTo>
                  <a:cubicBezTo>
                    <a:pt x="113" y="102"/>
                    <a:pt x="178" y="60"/>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5618550" y="1626525"/>
              <a:ext cx="3900" cy="2700"/>
            </a:xfrm>
            <a:custGeom>
              <a:avLst/>
              <a:gdLst/>
              <a:ahLst/>
              <a:cxnLst/>
              <a:rect l="l" t="t" r="r" b="b"/>
              <a:pathLst>
                <a:path w="156" h="108" extrusionOk="0">
                  <a:moveTo>
                    <a:pt x="155" y="0"/>
                  </a:moveTo>
                  <a:cubicBezTo>
                    <a:pt x="96" y="48"/>
                    <a:pt x="48" y="72"/>
                    <a:pt x="0" y="107"/>
                  </a:cubicBezTo>
                  <a:cubicBezTo>
                    <a:pt x="84" y="107"/>
                    <a:pt x="119" y="7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5277725" y="3257975"/>
              <a:ext cx="160775" cy="226825"/>
            </a:xfrm>
            <a:custGeom>
              <a:avLst/>
              <a:gdLst/>
              <a:ahLst/>
              <a:cxnLst/>
              <a:rect l="l" t="t" r="r" b="b"/>
              <a:pathLst>
                <a:path w="6431" h="9073" extrusionOk="0">
                  <a:moveTo>
                    <a:pt x="6180" y="0"/>
                  </a:moveTo>
                  <a:cubicBezTo>
                    <a:pt x="5656" y="96"/>
                    <a:pt x="5680" y="750"/>
                    <a:pt x="5216" y="893"/>
                  </a:cubicBezTo>
                  <a:lnTo>
                    <a:pt x="5204" y="893"/>
                  </a:lnTo>
                  <a:cubicBezTo>
                    <a:pt x="5109" y="1000"/>
                    <a:pt x="5097" y="1155"/>
                    <a:pt x="5085" y="1286"/>
                  </a:cubicBezTo>
                  <a:cubicBezTo>
                    <a:pt x="5049" y="1536"/>
                    <a:pt x="4978" y="1643"/>
                    <a:pt x="4751" y="1727"/>
                  </a:cubicBezTo>
                  <a:cubicBezTo>
                    <a:pt x="4442" y="2167"/>
                    <a:pt x="4216" y="2644"/>
                    <a:pt x="3858" y="3025"/>
                  </a:cubicBezTo>
                  <a:cubicBezTo>
                    <a:pt x="3620" y="3275"/>
                    <a:pt x="3477" y="3572"/>
                    <a:pt x="3323" y="3894"/>
                  </a:cubicBezTo>
                  <a:cubicBezTo>
                    <a:pt x="3180" y="4203"/>
                    <a:pt x="3025" y="4525"/>
                    <a:pt x="2727" y="4739"/>
                  </a:cubicBezTo>
                  <a:cubicBezTo>
                    <a:pt x="2715" y="4822"/>
                    <a:pt x="2656" y="4858"/>
                    <a:pt x="2596" y="4906"/>
                  </a:cubicBezTo>
                  <a:cubicBezTo>
                    <a:pt x="2227" y="5275"/>
                    <a:pt x="2013" y="5763"/>
                    <a:pt x="1715" y="6180"/>
                  </a:cubicBezTo>
                  <a:cubicBezTo>
                    <a:pt x="1108" y="7013"/>
                    <a:pt x="501" y="7847"/>
                    <a:pt x="1" y="8775"/>
                  </a:cubicBezTo>
                  <a:cubicBezTo>
                    <a:pt x="91" y="8766"/>
                    <a:pt x="192" y="8739"/>
                    <a:pt x="276" y="8739"/>
                  </a:cubicBezTo>
                  <a:cubicBezTo>
                    <a:pt x="405" y="8739"/>
                    <a:pt x="496" y="8800"/>
                    <a:pt x="453" y="9073"/>
                  </a:cubicBezTo>
                  <a:cubicBezTo>
                    <a:pt x="537" y="8966"/>
                    <a:pt x="644" y="8870"/>
                    <a:pt x="739" y="8775"/>
                  </a:cubicBezTo>
                  <a:cubicBezTo>
                    <a:pt x="870" y="8668"/>
                    <a:pt x="739" y="8454"/>
                    <a:pt x="941" y="8370"/>
                  </a:cubicBezTo>
                  <a:lnTo>
                    <a:pt x="941" y="8347"/>
                  </a:lnTo>
                  <a:cubicBezTo>
                    <a:pt x="904" y="8098"/>
                    <a:pt x="890" y="8006"/>
                    <a:pt x="976" y="8006"/>
                  </a:cubicBezTo>
                  <a:cubicBezTo>
                    <a:pt x="1025" y="8006"/>
                    <a:pt x="1108" y="8037"/>
                    <a:pt x="1239" y="8085"/>
                  </a:cubicBezTo>
                  <a:cubicBezTo>
                    <a:pt x="1277" y="8097"/>
                    <a:pt x="1312" y="8110"/>
                    <a:pt x="1343" y="8110"/>
                  </a:cubicBezTo>
                  <a:cubicBezTo>
                    <a:pt x="1371" y="8110"/>
                    <a:pt x="1395" y="8100"/>
                    <a:pt x="1418" y="8073"/>
                  </a:cubicBezTo>
                  <a:cubicBezTo>
                    <a:pt x="1549" y="7835"/>
                    <a:pt x="1846" y="7692"/>
                    <a:pt x="1787" y="7358"/>
                  </a:cubicBezTo>
                  <a:cubicBezTo>
                    <a:pt x="1668" y="7275"/>
                    <a:pt x="1525" y="7251"/>
                    <a:pt x="1453" y="7120"/>
                  </a:cubicBezTo>
                  <a:cubicBezTo>
                    <a:pt x="1596" y="6894"/>
                    <a:pt x="1727" y="6680"/>
                    <a:pt x="1894" y="6477"/>
                  </a:cubicBezTo>
                  <a:cubicBezTo>
                    <a:pt x="1993" y="6352"/>
                    <a:pt x="2063" y="6286"/>
                    <a:pt x="2125" y="6286"/>
                  </a:cubicBezTo>
                  <a:cubicBezTo>
                    <a:pt x="2203" y="6286"/>
                    <a:pt x="2270" y="6393"/>
                    <a:pt x="2370" y="6620"/>
                  </a:cubicBezTo>
                  <a:cubicBezTo>
                    <a:pt x="2501" y="6549"/>
                    <a:pt x="2537" y="6406"/>
                    <a:pt x="2608" y="6287"/>
                  </a:cubicBezTo>
                  <a:cubicBezTo>
                    <a:pt x="2668" y="6176"/>
                    <a:pt x="2718" y="6135"/>
                    <a:pt x="2761" y="6135"/>
                  </a:cubicBezTo>
                  <a:cubicBezTo>
                    <a:pt x="2830" y="6135"/>
                    <a:pt x="2883" y="6235"/>
                    <a:pt x="2942" y="6323"/>
                  </a:cubicBezTo>
                  <a:cubicBezTo>
                    <a:pt x="3239" y="6073"/>
                    <a:pt x="3358" y="5692"/>
                    <a:pt x="3477" y="5346"/>
                  </a:cubicBezTo>
                  <a:cubicBezTo>
                    <a:pt x="3561" y="5084"/>
                    <a:pt x="3692" y="4882"/>
                    <a:pt x="3930" y="4751"/>
                  </a:cubicBezTo>
                  <a:cubicBezTo>
                    <a:pt x="4489" y="4501"/>
                    <a:pt x="4525" y="3894"/>
                    <a:pt x="4870" y="3489"/>
                  </a:cubicBezTo>
                  <a:cubicBezTo>
                    <a:pt x="4942" y="3310"/>
                    <a:pt x="4989" y="3132"/>
                    <a:pt x="5085" y="2953"/>
                  </a:cubicBezTo>
                  <a:cubicBezTo>
                    <a:pt x="5263" y="2667"/>
                    <a:pt x="5442" y="2382"/>
                    <a:pt x="5751" y="2215"/>
                  </a:cubicBezTo>
                  <a:cubicBezTo>
                    <a:pt x="6168" y="1858"/>
                    <a:pt x="6216" y="1405"/>
                    <a:pt x="6180" y="893"/>
                  </a:cubicBezTo>
                  <a:cubicBezTo>
                    <a:pt x="6156" y="691"/>
                    <a:pt x="6240" y="548"/>
                    <a:pt x="6406" y="453"/>
                  </a:cubicBezTo>
                  <a:cubicBezTo>
                    <a:pt x="6418" y="405"/>
                    <a:pt x="6430" y="334"/>
                    <a:pt x="6430" y="274"/>
                  </a:cubicBezTo>
                  <a:cubicBezTo>
                    <a:pt x="6406" y="131"/>
                    <a:pt x="6311" y="48"/>
                    <a:pt x="6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5431625" y="4018100"/>
              <a:ext cx="219700" cy="19750"/>
            </a:xfrm>
            <a:custGeom>
              <a:avLst/>
              <a:gdLst/>
              <a:ahLst/>
              <a:cxnLst/>
              <a:rect l="l" t="t" r="r" b="b"/>
              <a:pathLst>
                <a:path w="8788" h="790" extrusionOk="0">
                  <a:moveTo>
                    <a:pt x="8141" y="0"/>
                  </a:moveTo>
                  <a:cubicBezTo>
                    <a:pt x="7935" y="0"/>
                    <a:pt x="7721" y="46"/>
                    <a:pt x="7513" y="63"/>
                  </a:cubicBezTo>
                  <a:cubicBezTo>
                    <a:pt x="7398" y="125"/>
                    <a:pt x="7283" y="260"/>
                    <a:pt x="7159" y="260"/>
                  </a:cubicBezTo>
                  <a:cubicBezTo>
                    <a:pt x="7090" y="260"/>
                    <a:pt x="7018" y="218"/>
                    <a:pt x="6942" y="99"/>
                  </a:cubicBezTo>
                  <a:cubicBezTo>
                    <a:pt x="6852" y="66"/>
                    <a:pt x="6763" y="45"/>
                    <a:pt x="6674" y="45"/>
                  </a:cubicBezTo>
                  <a:cubicBezTo>
                    <a:pt x="6573" y="45"/>
                    <a:pt x="6471" y="72"/>
                    <a:pt x="6370" y="135"/>
                  </a:cubicBezTo>
                  <a:cubicBezTo>
                    <a:pt x="6266" y="182"/>
                    <a:pt x="6389" y="458"/>
                    <a:pt x="6249" y="458"/>
                  </a:cubicBezTo>
                  <a:cubicBezTo>
                    <a:pt x="6213" y="458"/>
                    <a:pt x="6161" y="440"/>
                    <a:pt x="6084" y="397"/>
                  </a:cubicBezTo>
                  <a:cubicBezTo>
                    <a:pt x="5989" y="337"/>
                    <a:pt x="5858" y="337"/>
                    <a:pt x="5739" y="313"/>
                  </a:cubicBezTo>
                  <a:cubicBezTo>
                    <a:pt x="5025" y="218"/>
                    <a:pt x="4263" y="349"/>
                    <a:pt x="3572" y="99"/>
                  </a:cubicBezTo>
                  <a:cubicBezTo>
                    <a:pt x="3517" y="94"/>
                    <a:pt x="3463" y="91"/>
                    <a:pt x="3409" y="91"/>
                  </a:cubicBezTo>
                  <a:cubicBezTo>
                    <a:pt x="3112" y="91"/>
                    <a:pt x="2829" y="164"/>
                    <a:pt x="2536" y="194"/>
                  </a:cubicBezTo>
                  <a:cubicBezTo>
                    <a:pt x="2441" y="224"/>
                    <a:pt x="2346" y="239"/>
                    <a:pt x="2249" y="239"/>
                  </a:cubicBezTo>
                  <a:cubicBezTo>
                    <a:pt x="2152" y="239"/>
                    <a:pt x="2054" y="224"/>
                    <a:pt x="1953" y="194"/>
                  </a:cubicBezTo>
                  <a:cubicBezTo>
                    <a:pt x="1762" y="159"/>
                    <a:pt x="1560" y="135"/>
                    <a:pt x="1346" y="135"/>
                  </a:cubicBezTo>
                  <a:lnTo>
                    <a:pt x="607" y="135"/>
                  </a:lnTo>
                  <a:cubicBezTo>
                    <a:pt x="536" y="135"/>
                    <a:pt x="453" y="135"/>
                    <a:pt x="381" y="159"/>
                  </a:cubicBezTo>
                  <a:cubicBezTo>
                    <a:pt x="238" y="182"/>
                    <a:pt x="84" y="218"/>
                    <a:pt x="0" y="349"/>
                  </a:cubicBezTo>
                  <a:cubicBezTo>
                    <a:pt x="84" y="432"/>
                    <a:pt x="203" y="432"/>
                    <a:pt x="322" y="432"/>
                  </a:cubicBezTo>
                  <a:cubicBezTo>
                    <a:pt x="1346" y="492"/>
                    <a:pt x="2382" y="516"/>
                    <a:pt x="3394" y="635"/>
                  </a:cubicBezTo>
                  <a:cubicBezTo>
                    <a:pt x="4894" y="790"/>
                    <a:pt x="6382" y="754"/>
                    <a:pt x="7882" y="790"/>
                  </a:cubicBezTo>
                  <a:cubicBezTo>
                    <a:pt x="7918" y="778"/>
                    <a:pt x="7930" y="766"/>
                    <a:pt x="7942" y="766"/>
                  </a:cubicBezTo>
                  <a:cubicBezTo>
                    <a:pt x="7942" y="742"/>
                    <a:pt x="7954" y="718"/>
                    <a:pt x="7954" y="682"/>
                  </a:cubicBezTo>
                  <a:cubicBezTo>
                    <a:pt x="7954" y="671"/>
                    <a:pt x="7942" y="647"/>
                    <a:pt x="7942" y="611"/>
                  </a:cubicBezTo>
                  <a:lnTo>
                    <a:pt x="7858" y="480"/>
                  </a:lnTo>
                  <a:cubicBezTo>
                    <a:pt x="7811" y="456"/>
                    <a:pt x="7811" y="409"/>
                    <a:pt x="7835" y="361"/>
                  </a:cubicBezTo>
                  <a:lnTo>
                    <a:pt x="7835" y="361"/>
                  </a:lnTo>
                  <a:cubicBezTo>
                    <a:pt x="7870" y="468"/>
                    <a:pt x="7942" y="480"/>
                    <a:pt x="8037" y="516"/>
                  </a:cubicBezTo>
                  <a:cubicBezTo>
                    <a:pt x="8130" y="516"/>
                    <a:pt x="8227" y="526"/>
                    <a:pt x="8320" y="526"/>
                  </a:cubicBezTo>
                  <a:cubicBezTo>
                    <a:pt x="8500" y="526"/>
                    <a:pt x="8669" y="489"/>
                    <a:pt x="8787" y="278"/>
                  </a:cubicBezTo>
                  <a:cubicBezTo>
                    <a:pt x="8592" y="58"/>
                    <a:pt x="8371" y="0"/>
                    <a:pt x="8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5393225" y="4009450"/>
              <a:ext cx="130100" cy="18525"/>
            </a:xfrm>
            <a:custGeom>
              <a:avLst/>
              <a:gdLst/>
              <a:ahLst/>
              <a:cxnLst/>
              <a:rect l="l" t="t" r="r" b="b"/>
              <a:pathLst>
                <a:path w="5204" h="741" extrusionOk="0">
                  <a:moveTo>
                    <a:pt x="1569" y="706"/>
                  </a:moveTo>
                  <a:lnTo>
                    <a:pt x="1569" y="706"/>
                  </a:lnTo>
                  <a:cubicBezTo>
                    <a:pt x="1566" y="706"/>
                    <a:pt x="1563" y="707"/>
                    <a:pt x="1560" y="707"/>
                  </a:cubicBezTo>
                  <a:lnTo>
                    <a:pt x="1572" y="707"/>
                  </a:lnTo>
                  <a:cubicBezTo>
                    <a:pt x="1571" y="707"/>
                    <a:pt x="1570" y="706"/>
                    <a:pt x="1569" y="706"/>
                  </a:cubicBezTo>
                  <a:close/>
                  <a:moveTo>
                    <a:pt x="1206" y="0"/>
                  </a:moveTo>
                  <a:cubicBezTo>
                    <a:pt x="1185" y="0"/>
                    <a:pt x="1164" y="2"/>
                    <a:pt x="1143" y="5"/>
                  </a:cubicBezTo>
                  <a:cubicBezTo>
                    <a:pt x="1096" y="28"/>
                    <a:pt x="1036" y="40"/>
                    <a:pt x="989" y="64"/>
                  </a:cubicBezTo>
                  <a:cubicBezTo>
                    <a:pt x="952" y="106"/>
                    <a:pt x="910" y="123"/>
                    <a:pt x="868" y="123"/>
                  </a:cubicBezTo>
                  <a:cubicBezTo>
                    <a:pt x="815" y="123"/>
                    <a:pt x="761" y="97"/>
                    <a:pt x="715" y="64"/>
                  </a:cubicBezTo>
                  <a:cubicBezTo>
                    <a:pt x="635" y="30"/>
                    <a:pt x="557" y="12"/>
                    <a:pt x="481" y="12"/>
                  </a:cubicBezTo>
                  <a:cubicBezTo>
                    <a:pt x="399" y="12"/>
                    <a:pt x="319" y="33"/>
                    <a:pt x="238" y="76"/>
                  </a:cubicBezTo>
                  <a:cubicBezTo>
                    <a:pt x="84" y="219"/>
                    <a:pt x="0" y="362"/>
                    <a:pt x="143" y="564"/>
                  </a:cubicBezTo>
                  <a:cubicBezTo>
                    <a:pt x="181" y="596"/>
                    <a:pt x="219" y="610"/>
                    <a:pt x="256" y="610"/>
                  </a:cubicBezTo>
                  <a:cubicBezTo>
                    <a:pt x="290" y="610"/>
                    <a:pt x="324" y="599"/>
                    <a:pt x="358" y="576"/>
                  </a:cubicBezTo>
                  <a:cubicBezTo>
                    <a:pt x="468" y="614"/>
                    <a:pt x="583" y="624"/>
                    <a:pt x="702" y="624"/>
                  </a:cubicBezTo>
                  <a:cubicBezTo>
                    <a:pt x="836" y="624"/>
                    <a:pt x="973" y="611"/>
                    <a:pt x="1108" y="611"/>
                  </a:cubicBezTo>
                  <a:cubicBezTo>
                    <a:pt x="1267" y="611"/>
                    <a:pt x="1423" y="629"/>
                    <a:pt x="1569" y="706"/>
                  </a:cubicBezTo>
                  <a:lnTo>
                    <a:pt x="1569" y="706"/>
                  </a:lnTo>
                  <a:cubicBezTo>
                    <a:pt x="1721" y="682"/>
                    <a:pt x="1861" y="659"/>
                    <a:pt x="2013" y="647"/>
                  </a:cubicBezTo>
                  <a:cubicBezTo>
                    <a:pt x="2030" y="636"/>
                    <a:pt x="2051" y="630"/>
                    <a:pt x="2074" y="630"/>
                  </a:cubicBezTo>
                  <a:cubicBezTo>
                    <a:pt x="2096" y="630"/>
                    <a:pt x="2120" y="636"/>
                    <a:pt x="2143" y="647"/>
                  </a:cubicBezTo>
                  <a:cubicBezTo>
                    <a:pt x="2334" y="647"/>
                    <a:pt x="2524" y="659"/>
                    <a:pt x="2727" y="659"/>
                  </a:cubicBezTo>
                  <a:cubicBezTo>
                    <a:pt x="2727" y="659"/>
                    <a:pt x="2739" y="647"/>
                    <a:pt x="2763" y="636"/>
                  </a:cubicBezTo>
                  <a:cubicBezTo>
                    <a:pt x="2772" y="632"/>
                    <a:pt x="2781" y="631"/>
                    <a:pt x="2789" y="631"/>
                  </a:cubicBezTo>
                  <a:cubicBezTo>
                    <a:pt x="2812" y="631"/>
                    <a:pt x="2832" y="642"/>
                    <a:pt x="2858" y="659"/>
                  </a:cubicBezTo>
                  <a:cubicBezTo>
                    <a:pt x="3084" y="659"/>
                    <a:pt x="3322" y="683"/>
                    <a:pt x="3560" y="683"/>
                  </a:cubicBezTo>
                  <a:cubicBezTo>
                    <a:pt x="3627" y="722"/>
                    <a:pt x="3698" y="740"/>
                    <a:pt x="3770" y="740"/>
                  </a:cubicBezTo>
                  <a:cubicBezTo>
                    <a:pt x="3853" y="740"/>
                    <a:pt x="3936" y="716"/>
                    <a:pt x="4013" y="671"/>
                  </a:cubicBezTo>
                  <a:cubicBezTo>
                    <a:pt x="4093" y="679"/>
                    <a:pt x="4174" y="683"/>
                    <a:pt x="4255" y="683"/>
                  </a:cubicBezTo>
                  <a:cubicBezTo>
                    <a:pt x="4547" y="683"/>
                    <a:pt x="4843" y="633"/>
                    <a:pt x="5132" y="540"/>
                  </a:cubicBezTo>
                  <a:cubicBezTo>
                    <a:pt x="5191" y="505"/>
                    <a:pt x="5203" y="421"/>
                    <a:pt x="5203" y="350"/>
                  </a:cubicBezTo>
                  <a:cubicBezTo>
                    <a:pt x="5180" y="231"/>
                    <a:pt x="5084" y="171"/>
                    <a:pt x="4977" y="124"/>
                  </a:cubicBezTo>
                  <a:cubicBezTo>
                    <a:pt x="4846" y="88"/>
                    <a:pt x="4703" y="64"/>
                    <a:pt x="4549" y="64"/>
                  </a:cubicBezTo>
                  <a:lnTo>
                    <a:pt x="3810" y="64"/>
                  </a:lnTo>
                  <a:cubicBezTo>
                    <a:pt x="3429" y="76"/>
                    <a:pt x="3048" y="52"/>
                    <a:pt x="2679" y="112"/>
                  </a:cubicBezTo>
                  <a:cubicBezTo>
                    <a:pt x="2676" y="111"/>
                    <a:pt x="2672" y="111"/>
                    <a:pt x="2669" y="111"/>
                  </a:cubicBezTo>
                  <a:cubicBezTo>
                    <a:pt x="2583" y="111"/>
                    <a:pt x="2561" y="239"/>
                    <a:pt x="2479" y="239"/>
                  </a:cubicBezTo>
                  <a:cubicBezTo>
                    <a:pt x="2468" y="239"/>
                    <a:pt x="2455" y="236"/>
                    <a:pt x="2441" y="231"/>
                  </a:cubicBezTo>
                  <a:cubicBezTo>
                    <a:pt x="2465" y="183"/>
                    <a:pt x="2477" y="136"/>
                    <a:pt x="2453" y="100"/>
                  </a:cubicBezTo>
                  <a:cubicBezTo>
                    <a:pt x="2405" y="64"/>
                    <a:pt x="2358" y="40"/>
                    <a:pt x="2298" y="28"/>
                  </a:cubicBezTo>
                  <a:cubicBezTo>
                    <a:pt x="2255" y="18"/>
                    <a:pt x="2208" y="12"/>
                    <a:pt x="2159" y="12"/>
                  </a:cubicBezTo>
                  <a:cubicBezTo>
                    <a:pt x="2098" y="12"/>
                    <a:pt x="2036" y="21"/>
                    <a:pt x="1977" y="40"/>
                  </a:cubicBezTo>
                  <a:cubicBezTo>
                    <a:pt x="1905" y="52"/>
                    <a:pt x="1810" y="52"/>
                    <a:pt x="1739" y="52"/>
                  </a:cubicBezTo>
                  <a:cubicBezTo>
                    <a:pt x="1721" y="49"/>
                    <a:pt x="1705" y="47"/>
                    <a:pt x="1689" y="47"/>
                  </a:cubicBezTo>
                  <a:cubicBezTo>
                    <a:pt x="1650" y="47"/>
                    <a:pt x="1614" y="56"/>
                    <a:pt x="1572" y="64"/>
                  </a:cubicBezTo>
                  <a:cubicBezTo>
                    <a:pt x="1543" y="108"/>
                    <a:pt x="1515" y="126"/>
                    <a:pt x="1489" y="126"/>
                  </a:cubicBezTo>
                  <a:cubicBezTo>
                    <a:pt x="1452" y="126"/>
                    <a:pt x="1417" y="89"/>
                    <a:pt x="1381" y="40"/>
                  </a:cubicBezTo>
                  <a:cubicBezTo>
                    <a:pt x="1328" y="13"/>
                    <a:pt x="1268" y="0"/>
                    <a:pt x="1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5235175" y="2925200"/>
              <a:ext cx="37225" cy="76225"/>
            </a:xfrm>
            <a:custGeom>
              <a:avLst/>
              <a:gdLst/>
              <a:ahLst/>
              <a:cxnLst/>
              <a:rect l="l" t="t" r="r" b="b"/>
              <a:pathLst>
                <a:path w="1489" h="3049" extrusionOk="0">
                  <a:moveTo>
                    <a:pt x="834" y="0"/>
                  </a:moveTo>
                  <a:cubicBezTo>
                    <a:pt x="464" y="24"/>
                    <a:pt x="322" y="250"/>
                    <a:pt x="238" y="572"/>
                  </a:cubicBezTo>
                  <a:cubicBezTo>
                    <a:pt x="95" y="1084"/>
                    <a:pt x="95" y="1584"/>
                    <a:pt x="119" y="2108"/>
                  </a:cubicBezTo>
                  <a:cubicBezTo>
                    <a:pt x="36" y="2453"/>
                    <a:pt x="0" y="2810"/>
                    <a:pt x="334" y="3048"/>
                  </a:cubicBezTo>
                  <a:cubicBezTo>
                    <a:pt x="703" y="2941"/>
                    <a:pt x="738" y="2596"/>
                    <a:pt x="845" y="2322"/>
                  </a:cubicBezTo>
                  <a:cubicBezTo>
                    <a:pt x="1036" y="1786"/>
                    <a:pt x="1131" y="1203"/>
                    <a:pt x="1357" y="679"/>
                  </a:cubicBezTo>
                  <a:cubicBezTo>
                    <a:pt x="1429" y="560"/>
                    <a:pt x="1488" y="429"/>
                    <a:pt x="1429" y="274"/>
                  </a:cubicBezTo>
                  <a:cubicBezTo>
                    <a:pt x="1262" y="131"/>
                    <a:pt x="917" y="322"/>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5948350" y="4044250"/>
              <a:ext cx="98250" cy="24250"/>
            </a:xfrm>
            <a:custGeom>
              <a:avLst/>
              <a:gdLst/>
              <a:ahLst/>
              <a:cxnLst/>
              <a:rect l="l" t="t" r="r" b="b"/>
              <a:pathLst>
                <a:path w="3930" h="970" extrusionOk="0">
                  <a:moveTo>
                    <a:pt x="624" y="0"/>
                  </a:moveTo>
                  <a:cubicBezTo>
                    <a:pt x="520" y="0"/>
                    <a:pt x="416" y="17"/>
                    <a:pt x="310" y="65"/>
                  </a:cubicBezTo>
                  <a:cubicBezTo>
                    <a:pt x="24" y="268"/>
                    <a:pt x="1" y="494"/>
                    <a:pt x="310" y="720"/>
                  </a:cubicBezTo>
                  <a:cubicBezTo>
                    <a:pt x="1013" y="899"/>
                    <a:pt x="1739" y="910"/>
                    <a:pt x="2453" y="970"/>
                  </a:cubicBezTo>
                  <a:cubicBezTo>
                    <a:pt x="2525" y="970"/>
                    <a:pt x="2620" y="899"/>
                    <a:pt x="2703" y="863"/>
                  </a:cubicBezTo>
                  <a:cubicBezTo>
                    <a:pt x="2840" y="924"/>
                    <a:pt x="2985" y="935"/>
                    <a:pt x="3133" y="935"/>
                  </a:cubicBezTo>
                  <a:cubicBezTo>
                    <a:pt x="3209" y="935"/>
                    <a:pt x="3286" y="932"/>
                    <a:pt x="3363" y="932"/>
                  </a:cubicBezTo>
                  <a:cubicBezTo>
                    <a:pt x="3397" y="932"/>
                    <a:pt x="3431" y="933"/>
                    <a:pt x="3465" y="934"/>
                  </a:cubicBezTo>
                  <a:cubicBezTo>
                    <a:pt x="3930" y="922"/>
                    <a:pt x="3894" y="684"/>
                    <a:pt x="3656" y="398"/>
                  </a:cubicBezTo>
                  <a:cubicBezTo>
                    <a:pt x="3410" y="255"/>
                    <a:pt x="3150" y="229"/>
                    <a:pt x="2885" y="229"/>
                  </a:cubicBezTo>
                  <a:cubicBezTo>
                    <a:pt x="2726" y="229"/>
                    <a:pt x="2566" y="238"/>
                    <a:pt x="2407" y="238"/>
                  </a:cubicBezTo>
                  <a:cubicBezTo>
                    <a:pt x="2213" y="238"/>
                    <a:pt x="2021" y="224"/>
                    <a:pt x="1834" y="160"/>
                  </a:cubicBezTo>
                  <a:cubicBezTo>
                    <a:pt x="1703" y="137"/>
                    <a:pt x="1596" y="125"/>
                    <a:pt x="1477" y="101"/>
                  </a:cubicBezTo>
                  <a:cubicBezTo>
                    <a:pt x="1450" y="103"/>
                    <a:pt x="1423" y="104"/>
                    <a:pt x="1396" y="104"/>
                  </a:cubicBezTo>
                  <a:cubicBezTo>
                    <a:pt x="1137" y="104"/>
                    <a:pt x="882"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5194375" y="3808325"/>
              <a:ext cx="95575" cy="28325"/>
            </a:xfrm>
            <a:custGeom>
              <a:avLst/>
              <a:gdLst/>
              <a:ahLst/>
              <a:cxnLst/>
              <a:rect l="l" t="t" r="r" b="b"/>
              <a:pathLst>
                <a:path w="3823" h="1133" extrusionOk="0">
                  <a:moveTo>
                    <a:pt x="2025" y="1"/>
                  </a:moveTo>
                  <a:cubicBezTo>
                    <a:pt x="1775" y="132"/>
                    <a:pt x="1465" y="180"/>
                    <a:pt x="1239" y="370"/>
                  </a:cubicBezTo>
                  <a:cubicBezTo>
                    <a:pt x="1131" y="493"/>
                    <a:pt x="1009" y="529"/>
                    <a:pt x="881" y="529"/>
                  </a:cubicBezTo>
                  <a:cubicBezTo>
                    <a:pt x="700" y="529"/>
                    <a:pt x="507" y="457"/>
                    <a:pt x="324" y="457"/>
                  </a:cubicBezTo>
                  <a:cubicBezTo>
                    <a:pt x="211" y="457"/>
                    <a:pt x="102" y="484"/>
                    <a:pt x="1" y="572"/>
                  </a:cubicBezTo>
                  <a:cubicBezTo>
                    <a:pt x="358" y="894"/>
                    <a:pt x="811" y="942"/>
                    <a:pt x="1251" y="989"/>
                  </a:cubicBezTo>
                  <a:cubicBezTo>
                    <a:pt x="1942" y="1025"/>
                    <a:pt x="2620" y="1084"/>
                    <a:pt x="3311" y="1132"/>
                  </a:cubicBezTo>
                  <a:cubicBezTo>
                    <a:pt x="3323" y="1126"/>
                    <a:pt x="3335" y="1123"/>
                    <a:pt x="3345" y="1123"/>
                  </a:cubicBezTo>
                  <a:cubicBezTo>
                    <a:pt x="3356" y="1123"/>
                    <a:pt x="3364" y="1126"/>
                    <a:pt x="3370" y="1132"/>
                  </a:cubicBezTo>
                  <a:cubicBezTo>
                    <a:pt x="3382" y="1073"/>
                    <a:pt x="3394" y="1025"/>
                    <a:pt x="3382" y="989"/>
                  </a:cubicBezTo>
                  <a:lnTo>
                    <a:pt x="3335" y="846"/>
                  </a:lnTo>
                  <a:cubicBezTo>
                    <a:pt x="3370" y="763"/>
                    <a:pt x="3442" y="751"/>
                    <a:pt x="3501" y="715"/>
                  </a:cubicBezTo>
                  <a:cubicBezTo>
                    <a:pt x="3561" y="703"/>
                    <a:pt x="3620" y="692"/>
                    <a:pt x="3668" y="656"/>
                  </a:cubicBezTo>
                  <a:cubicBezTo>
                    <a:pt x="3751" y="596"/>
                    <a:pt x="3823" y="537"/>
                    <a:pt x="3787" y="418"/>
                  </a:cubicBezTo>
                  <a:cubicBezTo>
                    <a:pt x="3228" y="108"/>
                    <a:pt x="2656" y="1"/>
                    <a:pt x="2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5158675" y="3573375"/>
              <a:ext cx="58650" cy="66625"/>
            </a:xfrm>
            <a:custGeom>
              <a:avLst/>
              <a:gdLst/>
              <a:ahLst/>
              <a:cxnLst/>
              <a:rect l="l" t="t" r="r" b="b"/>
              <a:pathLst>
                <a:path w="2346" h="2665" extrusionOk="0">
                  <a:moveTo>
                    <a:pt x="1244" y="1541"/>
                  </a:moveTo>
                  <a:cubicBezTo>
                    <a:pt x="1253" y="1541"/>
                    <a:pt x="1266" y="1550"/>
                    <a:pt x="1286" y="1565"/>
                  </a:cubicBezTo>
                  <a:cubicBezTo>
                    <a:pt x="1286" y="1565"/>
                    <a:pt x="1274" y="1565"/>
                    <a:pt x="1238" y="1588"/>
                  </a:cubicBezTo>
                  <a:cubicBezTo>
                    <a:pt x="1238" y="1589"/>
                    <a:pt x="1238" y="1590"/>
                    <a:pt x="1237" y="1591"/>
                  </a:cubicBezTo>
                  <a:lnTo>
                    <a:pt x="1237" y="1591"/>
                  </a:lnTo>
                  <a:cubicBezTo>
                    <a:pt x="1232" y="1556"/>
                    <a:pt x="1234" y="1541"/>
                    <a:pt x="1244" y="1541"/>
                  </a:cubicBezTo>
                  <a:close/>
                  <a:moveTo>
                    <a:pt x="1855" y="0"/>
                  </a:moveTo>
                  <a:cubicBezTo>
                    <a:pt x="1828" y="0"/>
                    <a:pt x="1801" y="14"/>
                    <a:pt x="1774" y="41"/>
                  </a:cubicBezTo>
                  <a:cubicBezTo>
                    <a:pt x="1334" y="636"/>
                    <a:pt x="869" y="1196"/>
                    <a:pt x="441" y="1791"/>
                  </a:cubicBezTo>
                  <a:cubicBezTo>
                    <a:pt x="262" y="2029"/>
                    <a:pt x="60" y="2291"/>
                    <a:pt x="0" y="2600"/>
                  </a:cubicBezTo>
                  <a:cubicBezTo>
                    <a:pt x="36" y="2612"/>
                    <a:pt x="48" y="2636"/>
                    <a:pt x="84" y="2660"/>
                  </a:cubicBezTo>
                  <a:cubicBezTo>
                    <a:pt x="106" y="2663"/>
                    <a:pt x="128" y="2665"/>
                    <a:pt x="149" y="2665"/>
                  </a:cubicBezTo>
                  <a:cubicBezTo>
                    <a:pt x="291" y="2665"/>
                    <a:pt x="422" y="2601"/>
                    <a:pt x="536" y="2529"/>
                  </a:cubicBezTo>
                  <a:cubicBezTo>
                    <a:pt x="871" y="2310"/>
                    <a:pt x="1004" y="1956"/>
                    <a:pt x="1218" y="1631"/>
                  </a:cubicBezTo>
                  <a:lnTo>
                    <a:pt x="1218" y="1631"/>
                  </a:lnTo>
                  <a:cubicBezTo>
                    <a:pt x="1107" y="1871"/>
                    <a:pt x="1117" y="2041"/>
                    <a:pt x="1489" y="2041"/>
                  </a:cubicBezTo>
                  <a:cubicBezTo>
                    <a:pt x="1870" y="1838"/>
                    <a:pt x="2048" y="1481"/>
                    <a:pt x="2203" y="1112"/>
                  </a:cubicBezTo>
                  <a:cubicBezTo>
                    <a:pt x="2203" y="1017"/>
                    <a:pt x="2262" y="946"/>
                    <a:pt x="2346" y="898"/>
                  </a:cubicBezTo>
                  <a:cubicBezTo>
                    <a:pt x="2316" y="808"/>
                    <a:pt x="2263" y="786"/>
                    <a:pt x="2203" y="786"/>
                  </a:cubicBezTo>
                  <a:cubicBezTo>
                    <a:pt x="2143" y="786"/>
                    <a:pt x="2075" y="808"/>
                    <a:pt x="2015" y="808"/>
                  </a:cubicBezTo>
                  <a:cubicBezTo>
                    <a:pt x="1967" y="808"/>
                    <a:pt x="1924" y="794"/>
                    <a:pt x="1893" y="743"/>
                  </a:cubicBezTo>
                  <a:cubicBezTo>
                    <a:pt x="1667" y="505"/>
                    <a:pt x="2024" y="279"/>
                    <a:pt x="1941" y="41"/>
                  </a:cubicBezTo>
                  <a:lnTo>
                    <a:pt x="1881" y="5"/>
                  </a:lnTo>
                  <a:cubicBezTo>
                    <a:pt x="1872" y="2"/>
                    <a:pt x="1864" y="0"/>
                    <a:pt x="18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5768575" y="4031875"/>
              <a:ext cx="110150" cy="25250"/>
            </a:xfrm>
            <a:custGeom>
              <a:avLst/>
              <a:gdLst/>
              <a:ahLst/>
              <a:cxnLst/>
              <a:rect l="l" t="t" r="r" b="b"/>
              <a:pathLst>
                <a:path w="4406" h="1010" extrusionOk="0">
                  <a:moveTo>
                    <a:pt x="488" y="1"/>
                  </a:moveTo>
                  <a:cubicBezTo>
                    <a:pt x="369" y="24"/>
                    <a:pt x="250" y="60"/>
                    <a:pt x="131" y="120"/>
                  </a:cubicBezTo>
                  <a:cubicBezTo>
                    <a:pt x="48" y="167"/>
                    <a:pt x="0" y="239"/>
                    <a:pt x="0" y="346"/>
                  </a:cubicBezTo>
                  <a:cubicBezTo>
                    <a:pt x="60" y="501"/>
                    <a:pt x="226" y="524"/>
                    <a:pt x="310" y="643"/>
                  </a:cubicBezTo>
                  <a:cubicBezTo>
                    <a:pt x="449" y="697"/>
                    <a:pt x="589" y="712"/>
                    <a:pt x="730" y="712"/>
                  </a:cubicBezTo>
                  <a:cubicBezTo>
                    <a:pt x="920" y="712"/>
                    <a:pt x="1110" y="684"/>
                    <a:pt x="1299" y="684"/>
                  </a:cubicBezTo>
                  <a:cubicBezTo>
                    <a:pt x="1378" y="684"/>
                    <a:pt x="1457" y="689"/>
                    <a:pt x="1536" y="703"/>
                  </a:cubicBezTo>
                  <a:lnTo>
                    <a:pt x="1834" y="703"/>
                  </a:lnTo>
                  <a:cubicBezTo>
                    <a:pt x="2191" y="798"/>
                    <a:pt x="2560" y="798"/>
                    <a:pt x="2905" y="917"/>
                  </a:cubicBezTo>
                  <a:cubicBezTo>
                    <a:pt x="2975" y="952"/>
                    <a:pt x="3048" y="970"/>
                    <a:pt x="3123" y="970"/>
                  </a:cubicBezTo>
                  <a:cubicBezTo>
                    <a:pt x="3177" y="970"/>
                    <a:pt x="3232" y="961"/>
                    <a:pt x="3286" y="941"/>
                  </a:cubicBezTo>
                  <a:cubicBezTo>
                    <a:pt x="3318" y="935"/>
                    <a:pt x="3350" y="933"/>
                    <a:pt x="3384" y="933"/>
                  </a:cubicBezTo>
                  <a:cubicBezTo>
                    <a:pt x="3571" y="933"/>
                    <a:pt x="3782" y="1009"/>
                    <a:pt x="3968" y="1009"/>
                  </a:cubicBezTo>
                  <a:cubicBezTo>
                    <a:pt x="4162" y="1009"/>
                    <a:pt x="4327" y="926"/>
                    <a:pt x="4405" y="584"/>
                  </a:cubicBezTo>
                  <a:cubicBezTo>
                    <a:pt x="4394" y="512"/>
                    <a:pt x="4346" y="465"/>
                    <a:pt x="4286" y="417"/>
                  </a:cubicBezTo>
                  <a:cubicBezTo>
                    <a:pt x="4060" y="322"/>
                    <a:pt x="3810" y="322"/>
                    <a:pt x="3584" y="239"/>
                  </a:cubicBezTo>
                  <a:cubicBezTo>
                    <a:pt x="3516" y="223"/>
                    <a:pt x="3447" y="214"/>
                    <a:pt x="3375" y="214"/>
                  </a:cubicBezTo>
                  <a:cubicBezTo>
                    <a:pt x="3284" y="214"/>
                    <a:pt x="3190" y="229"/>
                    <a:pt x="3096" y="262"/>
                  </a:cubicBezTo>
                  <a:cubicBezTo>
                    <a:pt x="2996" y="347"/>
                    <a:pt x="2898" y="382"/>
                    <a:pt x="2802" y="382"/>
                  </a:cubicBezTo>
                  <a:cubicBezTo>
                    <a:pt x="2680" y="382"/>
                    <a:pt x="2561" y="325"/>
                    <a:pt x="2441" y="239"/>
                  </a:cubicBezTo>
                  <a:cubicBezTo>
                    <a:pt x="2298" y="179"/>
                    <a:pt x="2143" y="120"/>
                    <a:pt x="1977" y="84"/>
                  </a:cubicBezTo>
                  <a:cubicBezTo>
                    <a:pt x="1738" y="36"/>
                    <a:pt x="1500" y="36"/>
                    <a:pt x="1262" y="36"/>
                  </a:cubicBezTo>
                  <a:cubicBezTo>
                    <a:pt x="1199" y="40"/>
                    <a:pt x="1135" y="43"/>
                    <a:pt x="1072" y="43"/>
                  </a:cubicBezTo>
                  <a:cubicBezTo>
                    <a:pt x="945" y="43"/>
                    <a:pt x="818" y="32"/>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5127425" y="3659500"/>
              <a:ext cx="26200" cy="116050"/>
            </a:xfrm>
            <a:custGeom>
              <a:avLst/>
              <a:gdLst/>
              <a:ahLst/>
              <a:cxnLst/>
              <a:rect l="l" t="t" r="r" b="b"/>
              <a:pathLst>
                <a:path w="1048" h="4642" extrusionOk="0">
                  <a:moveTo>
                    <a:pt x="834" y="1"/>
                  </a:moveTo>
                  <a:cubicBezTo>
                    <a:pt x="381" y="870"/>
                    <a:pt x="107" y="1799"/>
                    <a:pt x="48" y="2775"/>
                  </a:cubicBezTo>
                  <a:cubicBezTo>
                    <a:pt x="0" y="3335"/>
                    <a:pt x="36" y="3930"/>
                    <a:pt x="262" y="4501"/>
                  </a:cubicBezTo>
                  <a:cubicBezTo>
                    <a:pt x="343" y="4553"/>
                    <a:pt x="420" y="4641"/>
                    <a:pt x="500" y="4641"/>
                  </a:cubicBezTo>
                  <a:cubicBezTo>
                    <a:pt x="550" y="4641"/>
                    <a:pt x="601" y="4608"/>
                    <a:pt x="655" y="4513"/>
                  </a:cubicBezTo>
                  <a:cubicBezTo>
                    <a:pt x="714" y="4251"/>
                    <a:pt x="643" y="3989"/>
                    <a:pt x="643" y="3739"/>
                  </a:cubicBezTo>
                  <a:cubicBezTo>
                    <a:pt x="429" y="2965"/>
                    <a:pt x="762" y="2203"/>
                    <a:pt x="798" y="1441"/>
                  </a:cubicBezTo>
                  <a:cubicBezTo>
                    <a:pt x="798" y="1251"/>
                    <a:pt x="905" y="1084"/>
                    <a:pt x="988" y="930"/>
                  </a:cubicBezTo>
                  <a:cubicBezTo>
                    <a:pt x="1036" y="787"/>
                    <a:pt x="1048" y="656"/>
                    <a:pt x="1048" y="513"/>
                  </a:cubicBezTo>
                  <a:cubicBezTo>
                    <a:pt x="1024" y="310"/>
                    <a:pt x="1012" y="120"/>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5391725" y="3190175"/>
              <a:ext cx="60750" cy="91400"/>
            </a:xfrm>
            <a:custGeom>
              <a:avLst/>
              <a:gdLst/>
              <a:ahLst/>
              <a:cxnLst/>
              <a:rect l="l" t="t" r="r" b="b"/>
              <a:pathLst>
                <a:path w="2430" h="3656" extrusionOk="0">
                  <a:moveTo>
                    <a:pt x="392" y="0"/>
                  </a:moveTo>
                  <a:cubicBezTo>
                    <a:pt x="240" y="0"/>
                    <a:pt x="100" y="31"/>
                    <a:pt x="1" y="188"/>
                  </a:cubicBezTo>
                  <a:cubicBezTo>
                    <a:pt x="441" y="438"/>
                    <a:pt x="953" y="426"/>
                    <a:pt x="1430" y="569"/>
                  </a:cubicBezTo>
                  <a:cubicBezTo>
                    <a:pt x="2013" y="736"/>
                    <a:pt x="1989" y="712"/>
                    <a:pt x="1811" y="1260"/>
                  </a:cubicBezTo>
                  <a:cubicBezTo>
                    <a:pt x="1537" y="2093"/>
                    <a:pt x="1072" y="2831"/>
                    <a:pt x="644" y="3593"/>
                  </a:cubicBezTo>
                  <a:cubicBezTo>
                    <a:pt x="707" y="3632"/>
                    <a:pt x="764" y="3655"/>
                    <a:pt x="817" y="3655"/>
                  </a:cubicBezTo>
                  <a:cubicBezTo>
                    <a:pt x="895" y="3655"/>
                    <a:pt x="966" y="3606"/>
                    <a:pt x="1037" y="3486"/>
                  </a:cubicBezTo>
                  <a:cubicBezTo>
                    <a:pt x="1203" y="3224"/>
                    <a:pt x="1322" y="2915"/>
                    <a:pt x="1620" y="2736"/>
                  </a:cubicBezTo>
                  <a:cubicBezTo>
                    <a:pt x="1632" y="2712"/>
                    <a:pt x="1668" y="2700"/>
                    <a:pt x="1692" y="2700"/>
                  </a:cubicBezTo>
                  <a:cubicBezTo>
                    <a:pt x="1739" y="2641"/>
                    <a:pt x="1787" y="2569"/>
                    <a:pt x="1811" y="2486"/>
                  </a:cubicBezTo>
                  <a:cubicBezTo>
                    <a:pt x="1834" y="2427"/>
                    <a:pt x="1834" y="2391"/>
                    <a:pt x="1834" y="2331"/>
                  </a:cubicBezTo>
                  <a:cubicBezTo>
                    <a:pt x="1787" y="2212"/>
                    <a:pt x="1858" y="2129"/>
                    <a:pt x="1930" y="2057"/>
                  </a:cubicBezTo>
                  <a:cubicBezTo>
                    <a:pt x="2263" y="1510"/>
                    <a:pt x="2430" y="938"/>
                    <a:pt x="2251" y="307"/>
                  </a:cubicBezTo>
                  <a:cubicBezTo>
                    <a:pt x="1692" y="212"/>
                    <a:pt x="1144" y="129"/>
                    <a:pt x="596" y="10"/>
                  </a:cubicBezTo>
                  <a:cubicBezTo>
                    <a:pt x="527" y="6"/>
                    <a:pt x="459" y="0"/>
                    <a:pt x="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5306600" y="3849125"/>
              <a:ext cx="27700" cy="120875"/>
            </a:xfrm>
            <a:custGeom>
              <a:avLst/>
              <a:gdLst/>
              <a:ahLst/>
              <a:cxnLst/>
              <a:rect l="l" t="t" r="r" b="b"/>
              <a:pathLst>
                <a:path w="1108" h="4835" extrusionOk="0">
                  <a:moveTo>
                    <a:pt x="816" y="0"/>
                  </a:moveTo>
                  <a:cubicBezTo>
                    <a:pt x="786" y="0"/>
                    <a:pt x="757" y="12"/>
                    <a:pt x="727" y="36"/>
                  </a:cubicBezTo>
                  <a:cubicBezTo>
                    <a:pt x="453" y="453"/>
                    <a:pt x="155" y="857"/>
                    <a:pt x="120" y="1357"/>
                  </a:cubicBezTo>
                  <a:cubicBezTo>
                    <a:pt x="1" y="2524"/>
                    <a:pt x="144" y="3667"/>
                    <a:pt x="394" y="4798"/>
                  </a:cubicBezTo>
                  <a:cubicBezTo>
                    <a:pt x="435" y="4822"/>
                    <a:pt x="471" y="4834"/>
                    <a:pt x="507" y="4834"/>
                  </a:cubicBezTo>
                  <a:cubicBezTo>
                    <a:pt x="542" y="4834"/>
                    <a:pt x="578" y="4822"/>
                    <a:pt x="620" y="4798"/>
                  </a:cubicBezTo>
                  <a:cubicBezTo>
                    <a:pt x="917" y="4060"/>
                    <a:pt x="560" y="3358"/>
                    <a:pt x="501" y="2643"/>
                  </a:cubicBezTo>
                  <a:cubicBezTo>
                    <a:pt x="429" y="2179"/>
                    <a:pt x="572" y="1750"/>
                    <a:pt x="679" y="1322"/>
                  </a:cubicBezTo>
                  <a:cubicBezTo>
                    <a:pt x="667" y="869"/>
                    <a:pt x="1108" y="512"/>
                    <a:pt x="906" y="36"/>
                  </a:cubicBezTo>
                  <a:cubicBezTo>
                    <a:pt x="876" y="12"/>
                    <a:pt x="846" y="0"/>
                    <a:pt x="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5189625" y="3107050"/>
              <a:ext cx="40500" cy="76525"/>
            </a:xfrm>
            <a:custGeom>
              <a:avLst/>
              <a:gdLst/>
              <a:ahLst/>
              <a:cxnLst/>
              <a:rect l="l" t="t" r="r" b="b"/>
              <a:pathLst>
                <a:path w="1620" h="3061" extrusionOk="0">
                  <a:moveTo>
                    <a:pt x="615" y="1"/>
                  </a:moveTo>
                  <a:cubicBezTo>
                    <a:pt x="584" y="1"/>
                    <a:pt x="554" y="13"/>
                    <a:pt x="524" y="37"/>
                  </a:cubicBezTo>
                  <a:cubicBezTo>
                    <a:pt x="393" y="441"/>
                    <a:pt x="251" y="858"/>
                    <a:pt x="120" y="1263"/>
                  </a:cubicBezTo>
                  <a:cubicBezTo>
                    <a:pt x="0" y="1668"/>
                    <a:pt x="12" y="2073"/>
                    <a:pt x="96" y="2465"/>
                  </a:cubicBezTo>
                  <a:cubicBezTo>
                    <a:pt x="179" y="2930"/>
                    <a:pt x="346" y="3049"/>
                    <a:pt x="810" y="3061"/>
                  </a:cubicBezTo>
                  <a:lnTo>
                    <a:pt x="1524" y="3061"/>
                  </a:lnTo>
                  <a:cubicBezTo>
                    <a:pt x="1620" y="2846"/>
                    <a:pt x="1501" y="2608"/>
                    <a:pt x="1584" y="2382"/>
                  </a:cubicBezTo>
                  <a:cubicBezTo>
                    <a:pt x="1405" y="2084"/>
                    <a:pt x="1072" y="2215"/>
                    <a:pt x="822" y="2096"/>
                  </a:cubicBezTo>
                  <a:cubicBezTo>
                    <a:pt x="762" y="2084"/>
                    <a:pt x="715" y="2049"/>
                    <a:pt x="655" y="2025"/>
                  </a:cubicBezTo>
                  <a:cubicBezTo>
                    <a:pt x="417" y="1846"/>
                    <a:pt x="465" y="1608"/>
                    <a:pt x="536" y="1370"/>
                  </a:cubicBezTo>
                  <a:cubicBezTo>
                    <a:pt x="596" y="918"/>
                    <a:pt x="870" y="525"/>
                    <a:pt x="715" y="37"/>
                  </a:cubicBezTo>
                  <a:cubicBezTo>
                    <a:pt x="679" y="13"/>
                    <a:pt x="646"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5313450" y="3171025"/>
              <a:ext cx="84850" cy="21000"/>
            </a:xfrm>
            <a:custGeom>
              <a:avLst/>
              <a:gdLst/>
              <a:ahLst/>
              <a:cxnLst/>
              <a:rect l="l" t="t" r="r" b="b"/>
              <a:pathLst>
                <a:path w="3394" h="840" extrusionOk="0">
                  <a:moveTo>
                    <a:pt x="913" y="1"/>
                  </a:moveTo>
                  <a:cubicBezTo>
                    <a:pt x="665" y="1"/>
                    <a:pt x="416" y="39"/>
                    <a:pt x="167" y="145"/>
                  </a:cubicBezTo>
                  <a:cubicBezTo>
                    <a:pt x="0" y="371"/>
                    <a:pt x="465" y="585"/>
                    <a:pt x="167" y="799"/>
                  </a:cubicBezTo>
                  <a:cubicBezTo>
                    <a:pt x="214" y="820"/>
                    <a:pt x="261" y="830"/>
                    <a:pt x="307" y="830"/>
                  </a:cubicBezTo>
                  <a:cubicBezTo>
                    <a:pt x="366" y="830"/>
                    <a:pt x="423" y="814"/>
                    <a:pt x="477" y="788"/>
                  </a:cubicBezTo>
                  <a:lnTo>
                    <a:pt x="739" y="788"/>
                  </a:lnTo>
                  <a:cubicBezTo>
                    <a:pt x="1041" y="828"/>
                    <a:pt x="1346" y="840"/>
                    <a:pt x="1652" y="840"/>
                  </a:cubicBezTo>
                  <a:cubicBezTo>
                    <a:pt x="2058" y="840"/>
                    <a:pt x="2466" y="819"/>
                    <a:pt x="2869" y="819"/>
                  </a:cubicBezTo>
                  <a:cubicBezTo>
                    <a:pt x="2965" y="819"/>
                    <a:pt x="3061" y="820"/>
                    <a:pt x="3156" y="823"/>
                  </a:cubicBezTo>
                  <a:cubicBezTo>
                    <a:pt x="3310" y="728"/>
                    <a:pt x="3394" y="621"/>
                    <a:pt x="3310" y="442"/>
                  </a:cubicBezTo>
                  <a:cubicBezTo>
                    <a:pt x="3001" y="204"/>
                    <a:pt x="2596" y="359"/>
                    <a:pt x="2251" y="204"/>
                  </a:cubicBezTo>
                  <a:cubicBezTo>
                    <a:pt x="1813" y="127"/>
                    <a:pt x="1365"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6047175" y="4055100"/>
              <a:ext cx="72350" cy="20175"/>
            </a:xfrm>
            <a:custGeom>
              <a:avLst/>
              <a:gdLst/>
              <a:ahLst/>
              <a:cxnLst/>
              <a:rect l="l" t="t" r="r" b="b"/>
              <a:pathLst>
                <a:path w="2894" h="807" extrusionOk="0">
                  <a:moveTo>
                    <a:pt x="417" y="0"/>
                  </a:moveTo>
                  <a:cubicBezTo>
                    <a:pt x="227" y="12"/>
                    <a:pt x="36" y="48"/>
                    <a:pt x="24" y="286"/>
                  </a:cubicBezTo>
                  <a:cubicBezTo>
                    <a:pt x="0" y="500"/>
                    <a:pt x="262" y="441"/>
                    <a:pt x="358" y="548"/>
                  </a:cubicBezTo>
                  <a:cubicBezTo>
                    <a:pt x="405" y="560"/>
                    <a:pt x="453" y="560"/>
                    <a:pt x="500" y="584"/>
                  </a:cubicBezTo>
                  <a:cubicBezTo>
                    <a:pt x="527" y="573"/>
                    <a:pt x="554" y="567"/>
                    <a:pt x="579" y="567"/>
                  </a:cubicBezTo>
                  <a:cubicBezTo>
                    <a:pt x="609" y="567"/>
                    <a:pt x="636" y="576"/>
                    <a:pt x="655" y="596"/>
                  </a:cubicBezTo>
                  <a:cubicBezTo>
                    <a:pt x="739" y="596"/>
                    <a:pt x="822" y="584"/>
                    <a:pt x="893" y="584"/>
                  </a:cubicBezTo>
                  <a:cubicBezTo>
                    <a:pt x="969" y="628"/>
                    <a:pt x="1049" y="636"/>
                    <a:pt x="1129" y="636"/>
                  </a:cubicBezTo>
                  <a:cubicBezTo>
                    <a:pt x="1175" y="636"/>
                    <a:pt x="1221" y="633"/>
                    <a:pt x="1266" y="633"/>
                  </a:cubicBezTo>
                  <a:cubicBezTo>
                    <a:pt x="1354" y="633"/>
                    <a:pt x="1438" y="643"/>
                    <a:pt x="1512" y="703"/>
                  </a:cubicBezTo>
                  <a:cubicBezTo>
                    <a:pt x="1520" y="725"/>
                    <a:pt x="1532" y="734"/>
                    <a:pt x="1553" y="734"/>
                  </a:cubicBezTo>
                  <a:cubicBezTo>
                    <a:pt x="1564" y="734"/>
                    <a:pt x="1578" y="731"/>
                    <a:pt x="1596" y="726"/>
                  </a:cubicBezTo>
                  <a:cubicBezTo>
                    <a:pt x="1752" y="781"/>
                    <a:pt x="1909" y="785"/>
                    <a:pt x="2065" y="785"/>
                  </a:cubicBezTo>
                  <a:cubicBezTo>
                    <a:pt x="2091" y="785"/>
                    <a:pt x="2117" y="785"/>
                    <a:pt x="2144" y="785"/>
                  </a:cubicBezTo>
                  <a:cubicBezTo>
                    <a:pt x="2235" y="785"/>
                    <a:pt x="2326" y="786"/>
                    <a:pt x="2417" y="798"/>
                  </a:cubicBezTo>
                  <a:cubicBezTo>
                    <a:pt x="2467" y="803"/>
                    <a:pt x="2516" y="807"/>
                    <a:pt x="2564" y="807"/>
                  </a:cubicBezTo>
                  <a:cubicBezTo>
                    <a:pt x="2744" y="807"/>
                    <a:pt x="2894" y="750"/>
                    <a:pt x="2894" y="476"/>
                  </a:cubicBezTo>
                  <a:cubicBezTo>
                    <a:pt x="2882" y="357"/>
                    <a:pt x="2822" y="262"/>
                    <a:pt x="2703" y="238"/>
                  </a:cubicBezTo>
                  <a:cubicBezTo>
                    <a:pt x="2642" y="238"/>
                    <a:pt x="2577" y="277"/>
                    <a:pt x="2521" y="277"/>
                  </a:cubicBezTo>
                  <a:cubicBezTo>
                    <a:pt x="2479" y="277"/>
                    <a:pt x="2443" y="255"/>
                    <a:pt x="2417" y="179"/>
                  </a:cubicBezTo>
                  <a:cubicBezTo>
                    <a:pt x="2295" y="48"/>
                    <a:pt x="2154" y="13"/>
                    <a:pt x="1998" y="13"/>
                  </a:cubicBezTo>
                  <a:cubicBezTo>
                    <a:pt x="1941" y="13"/>
                    <a:pt x="1883" y="18"/>
                    <a:pt x="1822" y="24"/>
                  </a:cubicBezTo>
                  <a:cubicBezTo>
                    <a:pt x="1739" y="43"/>
                    <a:pt x="1670" y="83"/>
                    <a:pt x="1587" y="83"/>
                  </a:cubicBezTo>
                  <a:cubicBezTo>
                    <a:pt x="1563" y="83"/>
                    <a:pt x="1539" y="80"/>
                    <a:pt x="1512" y="72"/>
                  </a:cubicBezTo>
                  <a:cubicBezTo>
                    <a:pt x="1465" y="60"/>
                    <a:pt x="1417" y="48"/>
                    <a:pt x="1358" y="24"/>
                  </a:cubicBezTo>
                  <a:cubicBezTo>
                    <a:pt x="1307" y="16"/>
                    <a:pt x="1256" y="12"/>
                    <a:pt x="1206" y="12"/>
                  </a:cubicBezTo>
                  <a:cubicBezTo>
                    <a:pt x="1115" y="12"/>
                    <a:pt x="1026" y="25"/>
                    <a:pt x="941" y="48"/>
                  </a:cubicBezTo>
                  <a:cubicBezTo>
                    <a:pt x="899" y="56"/>
                    <a:pt x="858" y="60"/>
                    <a:pt x="818" y="60"/>
                  </a:cubicBezTo>
                  <a:cubicBezTo>
                    <a:pt x="744" y="60"/>
                    <a:pt x="673" y="47"/>
                    <a:pt x="596" y="24"/>
                  </a:cubicBezTo>
                  <a:cubicBezTo>
                    <a:pt x="536" y="12"/>
                    <a:pt x="477"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5222075" y="2977875"/>
              <a:ext cx="29775" cy="57250"/>
            </a:xfrm>
            <a:custGeom>
              <a:avLst/>
              <a:gdLst/>
              <a:ahLst/>
              <a:cxnLst/>
              <a:rect l="l" t="t" r="r" b="b"/>
              <a:pathLst>
                <a:path w="1191" h="2290" extrusionOk="0">
                  <a:moveTo>
                    <a:pt x="643" y="1"/>
                  </a:moveTo>
                  <a:cubicBezTo>
                    <a:pt x="286" y="608"/>
                    <a:pt x="107" y="1286"/>
                    <a:pt x="60" y="1989"/>
                  </a:cubicBezTo>
                  <a:cubicBezTo>
                    <a:pt x="24" y="2096"/>
                    <a:pt x="0" y="2191"/>
                    <a:pt x="12" y="2287"/>
                  </a:cubicBezTo>
                  <a:cubicBezTo>
                    <a:pt x="37" y="2289"/>
                    <a:pt x="61" y="2290"/>
                    <a:pt x="84" y="2290"/>
                  </a:cubicBezTo>
                  <a:cubicBezTo>
                    <a:pt x="325" y="2290"/>
                    <a:pt x="524" y="2188"/>
                    <a:pt x="762" y="2156"/>
                  </a:cubicBezTo>
                  <a:cubicBezTo>
                    <a:pt x="977" y="1763"/>
                    <a:pt x="1191" y="1370"/>
                    <a:pt x="953" y="905"/>
                  </a:cubicBezTo>
                  <a:cubicBezTo>
                    <a:pt x="727" y="644"/>
                    <a:pt x="762" y="298"/>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5136950" y="3743525"/>
              <a:ext cx="36025" cy="68100"/>
            </a:xfrm>
            <a:custGeom>
              <a:avLst/>
              <a:gdLst/>
              <a:ahLst/>
              <a:cxnLst/>
              <a:rect l="l" t="t" r="r" b="b"/>
              <a:pathLst>
                <a:path w="1441" h="2724" extrusionOk="0">
                  <a:moveTo>
                    <a:pt x="286" y="1"/>
                  </a:moveTo>
                  <a:cubicBezTo>
                    <a:pt x="264" y="1"/>
                    <a:pt x="240" y="4"/>
                    <a:pt x="214" y="9"/>
                  </a:cubicBezTo>
                  <a:cubicBezTo>
                    <a:pt x="36" y="45"/>
                    <a:pt x="95" y="259"/>
                    <a:pt x="191" y="402"/>
                  </a:cubicBezTo>
                  <a:cubicBezTo>
                    <a:pt x="0" y="640"/>
                    <a:pt x="155" y="878"/>
                    <a:pt x="191" y="1117"/>
                  </a:cubicBezTo>
                  <a:cubicBezTo>
                    <a:pt x="262" y="1640"/>
                    <a:pt x="441" y="2117"/>
                    <a:pt x="893" y="2426"/>
                  </a:cubicBezTo>
                  <a:cubicBezTo>
                    <a:pt x="988" y="2593"/>
                    <a:pt x="1107" y="2712"/>
                    <a:pt x="1310" y="2724"/>
                  </a:cubicBezTo>
                  <a:cubicBezTo>
                    <a:pt x="1369" y="2700"/>
                    <a:pt x="1393" y="2652"/>
                    <a:pt x="1405" y="2593"/>
                  </a:cubicBezTo>
                  <a:cubicBezTo>
                    <a:pt x="1322" y="2402"/>
                    <a:pt x="1393" y="2200"/>
                    <a:pt x="1441" y="2010"/>
                  </a:cubicBezTo>
                  <a:cubicBezTo>
                    <a:pt x="1429" y="1879"/>
                    <a:pt x="1369" y="1771"/>
                    <a:pt x="1286" y="1676"/>
                  </a:cubicBezTo>
                  <a:cubicBezTo>
                    <a:pt x="1250" y="1593"/>
                    <a:pt x="1167" y="1521"/>
                    <a:pt x="1107" y="1462"/>
                  </a:cubicBezTo>
                  <a:cubicBezTo>
                    <a:pt x="1048" y="1390"/>
                    <a:pt x="988" y="1331"/>
                    <a:pt x="929" y="1259"/>
                  </a:cubicBezTo>
                  <a:cubicBezTo>
                    <a:pt x="714" y="1021"/>
                    <a:pt x="667" y="700"/>
                    <a:pt x="595" y="390"/>
                  </a:cubicBezTo>
                  <a:cubicBezTo>
                    <a:pt x="509" y="239"/>
                    <a:pt x="491"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5219100" y="3162200"/>
              <a:ext cx="69975" cy="25700"/>
            </a:xfrm>
            <a:custGeom>
              <a:avLst/>
              <a:gdLst/>
              <a:ahLst/>
              <a:cxnLst/>
              <a:rect l="l" t="t" r="r" b="b"/>
              <a:pathLst>
                <a:path w="2799" h="1028" extrusionOk="0">
                  <a:moveTo>
                    <a:pt x="1617" y="0"/>
                  </a:moveTo>
                  <a:cubicBezTo>
                    <a:pt x="1204" y="0"/>
                    <a:pt x="787" y="96"/>
                    <a:pt x="369" y="248"/>
                  </a:cubicBezTo>
                  <a:cubicBezTo>
                    <a:pt x="131" y="295"/>
                    <a:pt x="0" y="379"/>
                    <a:pt x="191" y="617"/>
                  </a:cubicBezTo>
                  <a:cubicBezTo>
                    <a:pt x="250" y="700"/>
                    <a:pt x="298" y="783"/>
                    <a:pt x="345" y="855"/>
                  </a:cubicBezTo>
                  <a:cubicBezTo>
                    <a:pt x="726" y="902"/>
                    <a:pt x="1096" y="950"/>
                    <a:pt x="1477" y="1010"/>
                  </a:cubicBezTo>
                  <a:cubicBezTo>
                    <a:pt x="1506" y="1021"/>
                    <a:pt x="1536" y="1027"/>
                    <a:pt x="1566" y="1027"/>
                  </a:cubicBezTo>
                  <a:cubicBezTo>
                    <a:pt x="1596" y="1027"/>
                    <a:pt x="1625" y="1021"/>
                    <a:pt x="1655" y="1010"/>
                  </a:cubicBezTo>
                  <a:cubicBezTo>
                    <a:pt x="1715" y="914"/>
                    <a:pt x="1846" y="855"/>
                    <a:pt x="1810" y="712"/>
                  </a:cubicBezTo>
                  <a:cubicBezTo>
                    <a:pt x="1774" y="640"/>
                    <a:pt x="1715" y="605"/>
                    <a:pt x="1631" y="581"/>
                  </a:cubicBezTo>
                  <a:cubicBezTo>
                    <a:pt x="1643" y="554"/>
                    <a:pt x="1657" y="546"/>
                    <a:pt x="1672" y="546"/>
                  </a:cubicBezTo>
                  <a:cubicBezTo>
                    <a:pt x="1694" y="546"/>
                    <a:pt x="1718" y="565"/>
                    <a:pt x="1735" y="565"/>
                  </a:cubicBezTo>
                  <a:cubicBezTo>
                    <a:pt x="1741" y="565"/>
                    <a:pt x="1746" y="563"/>
                    <a:pt x="1750" y="557"/>
                  </a:cubicBezTo>
                  <a:cubicBezTo>
                    <a:pt x="1760" y="557"/>
                    <a:pt x="1769" y="557"/>
                    <a:pt x="1779" y="557"/>
                  </a:cubicBezTo>
                  <a:cubicBezTo>
                    <a:pt x="1945" y="557"/>
                    <a:pt x="2127" y="602"/>
                    <a:pt x="2299" y="602"/>
                  </a:cubicBezTo>
                  <a:cubicBezTo>
                    <a:pt x="2491" y="602"/>
                    <a:pt x="2670" y="546"/>
                    <a:pt x="2798" y="307"/>
                  </a:cubicBezTo>
                  <a:cubicBezTo>
                    <a:pt x="2412" y="90"/>
                    <a:pt x="2016" y="0"/>
                    <a:pt x="1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5175925" y="3793075"/>
              <a:ext cx="52125" cy="34325"/>
            </a:xfrm>
            <a:custGeom>
              <a:avLst/>
              <a:gdLst/>
              <a:ahLst/>
              <a:cxnLst/>
              <a:rect l="l" t="t" r="r" b="b"/>
              <a:pathLst>
                <a:path w="2085" h="1373" extrusionOk="0">
                  <a:moveTo>
                    <a:pt x="353" y="0"/>
                  </a:moveTo>
                  <a:cubicBezTo>
                    <a:pt x="299" y="0"/>
                    <a:pt x="226" y="28"/>
                    <a:pt x="132" y="87"/>
                  </a:cubicBezTo>
                  <a:cubicBezTo>
                    <a:pt x="72" y="230"/>
                    <a:pt x="48" y="361"/>
                    <a:pt x="48" y="504"/>
                  </a:cubicBezTo>
                  <a:cubicBezTo>
                    <a:pt x="1" y="956"/>
                    <a:pt x="298" y="1075"/>
                    <a:pt x="656" y="1147"/>
                  </a:cubicBezTo>
                  <a:cubicBezTo>
                    <a:pt x="673" y="1174"/>
                    <a:pt x="698" y="1187"/>
                    <a:pt x="729" y="1187"/>
                  </a:cubicBezTo>
                  <a:cubicBezTo>
                    <a:pt x="740" y="1187"/>
                    <a:pt x="751" y="1185"/>
                    <a:pt x="763" y="1182"/>
                  </a:cubicBezTo>
                  <a:cubicBezTo>
                    <a:pt x="1072" y="1218"/>
                    <a:pt x="1394" y="1242"/>
                    <a:pt x="1691" y="1337"/>
                  </a:cubicBezTo>
                  <a:cubicBezTo>
                    <a:pt x="1769" y="1361"/>
                    <a:pt x="1830" y="1372"/>
                    <a:pt x="1879" y="1372"/>
                  </a:cubicBezTo>
                  <a:cubicBezTo>
                    <a:pt x="2073" y="1372"/>
                    <a:pt x="2075" y="1203"/>
                    <a:pt x="2084" y="1004"/>
                  </a:cubicBezTo>
                  <a:cubicBezTo>
                    <a:pt x="2032" y="709"/>
                    <a:pt x="1841" y="686"/>
                    <a:pt x="1639" y="686"/>
                  </a:cubicBezTo>
                  <a:cubicBezTo>
                    <a:pt x="1602" y="686"/>
                    <a:pt x="1565" y="686"/>
                    <a:pt x="1528" y="686"/>
                  </a:cubicBezTo>
                  <a:cubicBezTo>
                    <a:pt x="1491" y="686"/>
                    <a:pt x="1454" y="686"/>
                    <a:pt x="1418" y="682"/>
                  </a:cubicBezTo>
                  <a:cubicBezTo>
                    <a:pt x="1364" y="705"/>
                    <a:pt x="1315" y="719"/>
                    <a:pt x="1268" y="719"/>
                  </a:cubicBezTo>
                  <a:cubicBezTo>
                    <a:pt x="1242" y="719"/>
                    <a:pt x="1217" y="715"/>
                    <a:pt x="1191" y="706"/>
                  </a:cubicBezTo>
                  <a:cubicBezTo>
                    <a:pt x="1144" y="670"/>
                    <a:pt x="1120" y="647"/>
                    <a:pt x="1084" y="599"/>
                  </a:cubicBezTo>
                  <a:cubicBezTo>
                    <a:pt x="1037" y="540"/>
                    <a:pt x="1001" y="468"/>
                    <a:pt x="953" y="409"/>
                  </a:cubicBezTo>
                  <a:cubicBezTo>
                    <a:pt x="906" y="325"/>
                    <a:pt x="834" y="289"/>
                    <a:pt x="763" y="254"/>
                  </a:cubicBezTo>
                  <a:cubicBezTo>
                    <a:pt x="743" y="249"/>
                    <a:pt x="721" y="246"/>
                    <a:pt x="699" y="246"/>
                  </a:cubicBezTo>
                  <a:cubicBezTo>
                    <a:pt x="668" y="246"/>
                    <a:pt x="636" y="252"/>
                    <a:pt x="608" y="266"/>
                  </a:cubicBezTo>
                  <a:cubicBezTo>
                    <a:pt x="596" y="289"/>
                    <a:pt x="584" y="313"/>
                    <a:pt x="560" y="313"/>
                  </a:cubicBezTo>
                  <a:cubicBezTo>
                    <a:pt x="556" y="317"/>
                    <a:pt x="548" y="319"/>
                    <a:pt x="540" y="319"/>
                  </a:cubicBezTo>
                  <a:cubicBezTo>
                    <a:pt x="522" y="319"/>
                    <a:pt x="501" y="313"/>
                    <a:pt x="501" y="313"/>
                  </a:cubicBezTo>
                  <a:cubicBezTo>
                    <a:pt x="501" y="114"/>
                    <a:pt x="464" y="0"/>
                    <a:pt x="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5255500" y="2897800"/>
              <a:ext cx="41600" cy="36825"/>
            </a:xfrm>
            <a:custGeom>
              <a:avLst/>
              <a:gdLst/>
              <a:ahLst/>
              <a:cxnLst/>
              <a:rect l="l" t="t" r="r" b="b"/>
              <a:pathLst>
                <a:path w="1664" h="1473" extrusionOk="0">
                  <a:moveTo>
                    <a:pt x="1366" y="1"/>
                  </a:moveTo>
                  <a:cubicBezTo>
                    <a:pt x="1295" y="1"/>
                    <a:pt x="1235" y="37"/>
                    <a:pt x="1187" y="72"/>
                  </a:cubicBezTo>
                  <a:cubicBezTo>
                    <a:pt x="914" y="239"/>
                    <a:pt x="628" y="370"/>
                    <a:pt x="473" y="691"/>
                  </a:cubicBezTo>
                  <a:cubicBezTo>
                    <a:pt x="342" y="834"/>
                    <a:pt x="223" y="1001"/>
                    <a:pt x="32" y="1072"/>
                  </a:cubicBezTo>
                  <a:cubicBezTo>
                    <a:pt x="9" y="1371"/>
                    <a:pt x="1" y="1473"/>
                    <a:pt x="118" y="1473"/>
                  </a:cubicBezTo>
                  <a:cubicBezTo>
                    <a:pt x="179" y="1473"/>
                    <a:pt x="272" y="1446"/>
                    <a:pt x="413" y="1406"/>
                  </a:cubicBezTo>
                  <a:cubicBezTo>
                    <a:pt x="497" y="1394"/>
                    <a:pt x="556" y="1394"/>
                    <a:pt x="628" y="1370"/>
                  </a:cubicBezTo>
                  <a:cubicBezTo>
                    <a:pt x="668" y="1382"/>
                    <a:pt x="706" y="1387"/>
                    <a:pt x="740" y="1387"/>
                  </a:cubicBezTo>
                  <a:cubicBezTo>
                    <a:pt x="948" y="1387"/>
                    <a:pt x="1051" y="1192"/>
                    <a:pt x="1164" y="1049"/>
                  </a:cubicBezTo>
                  <a:cubicBezTo>
                    <a:pt x="1295" y="787"/>
                    <a:pt x="1580" y="632"/>
                    <a:pt x="1664" y="346"/>
                  </a:cubicBezTo>
                  <a:cubicBezTo>
                    <a:pt x="1664" y="156"/>
                    <a:pt x="1568" y="48"/>
                    <a:pt x="1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5703375" y="4025675"/>
              <a:ext cx="72950" cy="22300"/>
            </a:xfrm>
            <a:custGeom>
              <a:avLst/>
              <a:gdLst/>
              <a:ahLst/>
              <a:cxnLst/>
              <a:rect l="l" t="t" r="r" b="b"/>
              <a:pathLst>
                <a:path w="2918" h="892" extrusionOk="0">
                  <a:moveTo>
                    <a:pt x="1773" y="1"/>
                  </a:moveTo>
                  <a:cubicBezTo>
                    <a:pt x="1644" y="1"/>
                    <a:pt x="1508" y="26"/>
                    <a:pt x="1370" y="46"/>
                  </a:cubicBezTo>
                  <a:cubicBezTo>
                    <a:pt x="1298" y="70"/>
                    <a:pt x="1239" y="106"/>
                    <a:pt x="1191" y="141"/>
                  </a:cubicBezTo>
                  <a:cubicBezTo>
                    <a:pt x="1156" y="249"/>
                    <a:pt x="1167" y="320"/>
                    <a:pt x="1239" y="403"/>
                  </a:cubicBezTo>
                  <a:cubicBezTo>
                    <a:pt x="1245" y="404"/>
                    <a:pt x="1250" y="404"/>
                    <a:pt x="1255" y="404"/>
                  </a:cubicBezTo>
                  <a:cubicBezTo>
                    <a:pt x="1277" y="404"/>
                    <a:pt x="1291" y="399"/>
                    <a:pt x="1300" y="391"/>
                  </a:cubicBezTo>
                  <a:lnTo>
                    <a:pt x="1300" y="391"/>
                  </a:lnTo>
                  <a:cubicBezTo>
                    <a:pt x="1300" y="395"/>
                    <a:pt x="1299" y="399"/>
                    <a:pt x="1298" y="403"/>
                  </a:cubicBezTo>
                  <a:cubicBezTo>
                    <a:pt x="1294" y="427"/>
                    <a:pt x="1281" y="436"/>
                    <a:pt x="1265" y="436"/>
                  </a:cubicBezTo>
                  <a:cubicBezTo>
                    <a:pt x="1240" y="436"/>
                    <a:pt x="1208" y="417"/>
                    <a:pt x="1179" y="403"/>
                  </a:cubicBezTo>
                  <a:cubicBezTo>
                    <a:pt x="1132" y="368"/>
                    <a:pt x="1096" y="356"/>
                    <a:pt x="1037" y="344"/>
                  </a:cubicBezTo>
                  <a:cubicBezTo>
                    <a:pt x="941" y="320"/>
                    <a:pt x="870" y="320"/>
                    <a:pt x="775" y="320"/>
                  </a:cubicBezTo>
                  <a:cubicBezTo>
                    <a:pt x="691" y="320"/>
                    <a:pt x="596" y="344"/>
                    <a:pt x="525" y="379"/>
                  </a:cubicBezTo>
                  <a:cubicBezTo>
                    <a:pt x="492" y="438"/>
                    <a:pt x="455" y="465"/>
                    <a:pt x="417" y="465"/>
                  </a:cubicBezTo>
                  <a:cubicBezTo>
                    <a:pt x="386" y="465"/>
                    <a:pt x="354" y="447"/>
                    <a:pt x="322" y="415"/>
                  </a:cubicBezTo>
                  <a:cubicBezTo>
                    <a:pt x="179" y="415"/>
                    <a:pt x="96" y="475"/>
                    <a:pt x="24" y="582"/>
                  </a:cubicBezTo>
                  <a:cubicBezTo>
                    <a:pt x="1" y="641"/>
                    <a:pt x="24" y="689"/>
                    <a:pt x="60" y="725"/>
                  </a:cubicBezTo>
                  <a:cubicBezTo>
                    <a:pt x="1013" y="784"/>
                    <a:pt x="1965" y="832"/>
                    <a:pt x="2918" y="891"/>
                  </a:cubicBezTo>
                  <a:cubicBezTo>
                    <a:pt x="2918" y="701"/>
                    <a:pt x="2834" y="594"/>
                    <a:pt x="2644" y="594"/>
                  </a:cubicBezTo>
                  <a:cubicBezTo>
                    <a:pt x="2561" y="531"/>
                    <a:pt x="2459" y="496"/>
                    <a:pt x="2364" y="496"/>
                  </a:cubicBezTo>
                  <a:cubicBezTo>
                    <a:pt x="2350" y="496"/>
                    <a:pt x="2336" y="497"/>
                    <a:pt x="2322" y="499"/>
                  </a:cubicBezTo>
                  <a:cubicBezTo>
                    <a:pt x="1989" y="499"/>
                    <a:pt x="2120" y="356"/>
                    <a:pt x="2239" y="201"/>
                  </a:cubicBezTo>
                  <a:cubicBezTo>
                    <a:pt x="2103" y="45"/>
                    <a:pt x="1944" y="1"/>
                    <a:pt x="17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6138850" y="4061050"/>
              <a:ext cx="51875" cy="22050"/>
            </a:xfrm>
            <a:custGeom>
              <a:avLst/>
              <a:gdLst/>
              <a:ahLst/>
              <a:cxnLst/>
              <a:rect l="l" t="t" r="r" b="b"/>
              <a:pathLst>
                <a:path w="2075" h="882" extrusionOk="0">
                  <a:moveTo>
                    <a:pt x="663" y="0"/>
                  </a:moveTo>
                  <a:cubicBezTo>
                    <a:pt x="489" y="0"/>
                    <a:pt x="320" y="22"/>
                    <a:pt x="155" y="119"/>
                  </a:cubicBezTo>
                  <a:cubicBezTo>
                    <a:pt x="1" y="298"/>
                    <a:pt x="60" y="465"/>
                    <a:pt x="203" y="608"/>
                  </a:cubicBezTo>
                  <a:cubicBezTo>
                    <a:pt x="358" y="727"/>
                    <a:pt x="560" y="619"/>
                    <a:pt x="715" y="739"/>
                  </a:cubicBezTo>
                  <a:cubicBezTo>
                    <a:pt x="822" y="786"/>
                    <a:pt x="905" y="834"/>
                    <a:pt x="1001" y="881"/>
                  </a:cubicBezTo>
                  <a:cubicBezTo>
                    <a:pt x="1108" y="804"/>
                    <a:pt x="1230" y="795"/>
                    <a:pt x="1355" y="795"/>
                  </a:cubicBezTo>
                  <a:cubicBezTo>
                    <a:pt x="1392" y="795"/>
                    <a:pt x="1430" y="796"/>
                    <a:pt x="1468" y="796"/>
                  </a:cubicBezTo>
                  <a:cubicBezTo>
                    <a:pt x="1556" y="796"/>
                    <a:pt x="1644" y="791"/>
                    <a:pt x="1727" y="762"/>
                  </a:cubicBezTo>
                  <a:cubicBezTo>
                    <a:pt x="2075" y="314"/>
                    <a:pt x="1926" y="257"/>
                    <a:pt x="1708" y="257"/>
                  </a:cubicBezTo>
                  <a:cubicBezTo>
                    <a:pt x="1634" y="257"/>
                    <a:pt x="1551" y="263"/>
                    <a:pt x="1478" y="263"/>
                  </a:cubicBezTo>
                  <a:cubicBezTo>
                    <a:pt x="1383" y="263"/>
                    <a:pt x="1304" y="252"/>
                    <a:pt x="1274" y="203"/>
                  </a:cubicBezTo>
                  <a:lnTo>
                    <a:pt x="1286" y="179"/>
                  </a:lnTo>
                  <a:cubicBezTo>
                    <a:pt x="1215" y="84"/>
                    <a:pt x="1096" y="24"/>
                    <a:pt x="977" y="12"/>
                  </a:cubicBezTo>
                  <a:cubicBezTo>
                    <a:pt x="871" y="8"/>
                    <a:pt x="766"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5202425" y="3027300"/>
              <a:ext cx="24425" cy="80675"/>
            </a:xfrm>
            <a:custGeom>
              <a:avLst/>
              <a:gdLst/>
              <a:ahLst/>
              <a:cxnLst/>
              <a:rect l="l" t="t" r="r" b="b"/>
              <a:pathLst>
                <a:path w="977" h="3227" extrusionOk="0">
                  <a:moveTo>
                    <a:pt x="858" y="0"/>
                  </a:moveTo>
                  <a:cubicBezTo>
                    <a:pt x="572" y="917"/>
                    <a:pt x="298" y="1822"/>
                    <a:pt x="36" y="2738"/>
                  </a:cubicBezTo>
                  <a:cubicBezTo>
                    <a:pt x="0" y="2893"/>
                    <a:pt x="12" y="3072"/>
                    <a:pt x="12" y="3227"/>
                  </a:cubicBezTo>
                  <a:lnTo>
                    <a:pt x="155" y="3227"/>
                  </a:lnTo>
                  <a:cubicBezTo>
                    <a:pt x="727" y="2667"/>
                    <a:pt x="727" y="1893"/>
                    <a:pt x="917" y="1191"/>
                  </a:cubicBezTo>
                  <a:cubicBezTo>
                    <a:pt x="917" y="964"/>
                    <a:pt x="965" y="762"/>
                    <a:pt x="977" y="548"/>
                  </a:cubicBezTo>
                  <a:cubicBezTo>
                    <a:pt x="965" y="476"/>
                    <a:pt x="929" y="417"/>
                    <a:pt x="893" y="357"/>
                  </a:cubicBezTo>
                  <a:cubicBezTo>
                    <a:pt x="870" y="238"/>
                    <a:pt x="870" y="119"/>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5260475" y="3176775"/>
              <a:ext cx="65500" cy="16725"/>
            </a:xfrm>
            <a:custGeom>
              <a:avLst/>
              <a:gdLst/>
              <a:ahLst/>
              <a:cxnLst/>
              <a:rect l="l" t="t" r="r" b="b"/>
              <a:pathLst>
                <a:path w="2620" h="669" extrusionOk="0">
                  <a:moveTo>
                    <a:pt x="667" y="0"/>
                  </a:moveTo>
                  <a:cubicBezTo>
                    <a:pt x="488" y="0"/>
                    <a:pt x="309" y="28"/>
                    <a:pt x="131" y="117"/>
                  </a:cubicBezTo>
                  <a:cubicBezTo>
                    <a:pt x="84" y="212"/>
                    <a:pt x="36" y="307"/>
                    <a:pt x="0" y="415"/>
                  </a:cubicBezTo>
                  <a:cubicBezTo>
                    <a:pt x="667" y="569"/>
                    <a:pt x="1369" y="546"/>
                    <a:pt x="2060" y="653"/>
                  </a:cubicBezTo>
                  <a:cubicBezTo>
                    <a:pt x="2132" y="661"/>
                    <a:pt x="2203" y="668"/>
                    <a:pt x="2272" y="668"/>
                  </a:cubicBezTo>
                  <a:cubicBezTo>
                    <a:pt x="2396" y="668"/>
                    <a:pt x="2513" y="646"/>
                    <a:pt x="2620" y="569"/>
                  </a:cubicBezTo>
                  <a:cubicBezTo>
                    <a:pt x="2500" y="558"/>
                    <a:pt x="2393" y="534"/>
                    <a:pt x="2286" y="510"/>
                  </a:cubicBezTo>
                  <a:cubicBezTo>
                    <a:pt x="2239" y="427"/>
                    <a:pt x="2179" y="355"/>
                    <a:pt x="2096" y="307"/>
                  </a:cubicBezTo>
                  <a:cubicBezTo>
                    <a:pt x="1917" y="248"/>
                    <a:pt x="1738" y="177"/>
                    <a:pt x="1572" y="69"/>
                  </a:cubicBezTo>
                  <a:cubicBezTo>
                    <a:pt x="1558" y="70"/>
                    <a:pt x="1543" y="70"/>
                    <a:pt x="1529" y="70"/>
                  </a:cubicBezTo>
                  <a:cubicBezTo>
                    <a:pt x="1239" y="70"/>
                    <a:pt x="952"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6087050" y="4058225"/>
              <a:ext cx="69675" cy="21875"/>
            </a:xfrm>
            <a:custGeom>
              <a:avLst/>
              <a:gdLst/>
              <a:ahLst/>
              <a:cxnLst/>
              <a:rect l="l" t="t" r="r" b="b"/>
              <a:pathLst>
                <a:path w="2787" h="875" extrusionOk="0">
                  <a:moveTo>
                    <a:pt x="1558" y="1"/>
                  </a:moveTo>
                  <a:cubicBezTo>
                    <a:pt x="1425" y="1"/>
                    <a:pt x="1300" y="43"/>
                    <a:pt x="1191" y="173"/>
                  </a:cubicBezTo>
                  <a:cubicBezTo>
                    <a:pt x="1203" y="423"/>
                    <a:pt x="1144" y="590"/>
                    <a:pt x="846" y="590"/>
                  </a:cubicBezTo>
                  <a:cubicBezTo>
                    <a:pt x="761" y="582"/>
                    <a:pt x="675" y="579"/>
                    <a:pt x="588" y="579"/>
                  </a:cubicBezTo>
                  <a:cubicBezTo>
                    <a:pt x="395" y="579"/>
                    <a:pt x="198" y="593"/>
                    <a:pt x="1" y="601"/>
                  </a:cubicBezTo>
                  <a:cubicBezTo>
                    <a:pt x="775" y="701"/>
                    <a:pt x="1540" y="874"/>
                    <a:pt x="2318" y="874"/>
                  </a:cubicBezTo>
                  <a:cubicBezTo>
                    <a:pt x="2474" y="874"/>
                    <a:pt x="2630" y="867"/>
                    <a:pt x="2787" y="852"/>
                  </a:cubicBezTo>
                  <a:cubicBezTo>
                    <a:pt x="2668" y="697"/>
                    <a:pt x="2501" y="732"/>
                    <a:pt x="2334" y="721"/>
                  </a:cubicBezTo>
                  <a:cubicBezTo>
                    <a:pt x="2025" y="661"/>
                    <a:pt x="2192" y="375"/>
                    <a:pt x="2073" y="220"/>
                  </a:cubicBezTo>
                  <a:cubicBezTo>
                    <a:pt x="2013" y="137"/>
                    <a:pt x="1918" y="66"/>
                    <a:pt x="1822" y="42"/>
                  </a:cubicBezTo>
                  <a:cubicBezTo>
                    <a:pt x="1733" y="18"/>
                    <a:pt x="1644"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5331900" y="3179000"/>
              <a:ext cx="90225" cy="15400"/>
            </a:xfrm>
            <a:custGeom>
              <a:avLst/>
              <a:gdLst/>
              <a:ahLst/>
              <a:cxnLst/>
              <a:rect l="l" t="t" r="r" b="b"/>
              <a:pathLst>
                <a:path w="3609" h="616" extrusionOk="0">
                  <a:moveTo>
                    <a:pt x="3196" y="1"/>
                  </a:moveTo>
                  <a:cubicBezTo>
                    <a:pt x="3093" y="1"/>
                    <a:pt x="2982" y="21"/>
                    <a:pt x="2870" y="40"/>
                  </a:cubicBezTo>
                  <a:cubicBezTo>
                    <a:pt x="2811" y="64"/>
                    <a:pt x="2751" y="99"/>
                    <a:pt x="2703" y="135"/>
                  </a:cubicBezTo>
                  <a:cubicBezTo>
                    <a:pt x="2834" y="433"/>
                    <a:pt x="2513" y="349"/>
                    <a:pt x="2441" y="457"/>
                  </a:cubicBezTo>
                  <a:cubicBezTo>
                    <a:pt x="2243" y="425"/>
                    <a:pt x="2055" y="383"/>
                    <a:pt x="1857" y="383"/>
                  </a:cubicBezTo>
                  <a:cubicBezTo>
                    <a:pt x="1757" y="383"/>
                    <a:pt x="1656" y="393"/>
                    <a:pt x="1548" y="421"/>
                  </a:cubicBezTo>
                  <a:cubicBezTo>
                    <a:pt x="1390" y="465"/>
                    <a:pt x="1218" y="488"/>
                    <a:pt x="1043" y="488"/>
                  </a:cubicBezTo>
                  <a:cubicBezTo>
                    <a:pt x="838" y="488"/>
                    <a:pt x="628" y="456"/>
                    <a:pt x="429" y="385"/>
                  </a:cubicBezTo>
                  <a:cubicBezTo>
                    <a:pt x="355" y="359"/>
                    <a:pt x="285" y="337"/>
                    <a:pt x="220" y="337"/>
                  </a:cubicBezTo>
                  <a:cubicBezTo>
                    <a:pt x="139" y="337"/>
                    <a:pt x="66" y="370"/>
                    <a:pt x="1" y="469"/>
                  </a:cubicBezTo>
                  <a:cubicBezTo>
                    <a:pt x="399" y="591"/>
                    <a:pt x="808" y="616"/>
                    <a:pt x="1219" y="616"/>
                  </a:cubicBezTo>
                  <a:cubicBezTo>
                    <a:pt x="1496" y="616"/>
                    <a:pt x="1774" y="605"/>
                    <a:pt x="2052" y="605"/>
                  </a:cubicBezTo>
                  <a:cubicBezTo>
                    <a:pt x="2162" y="605"/>
                    <a:pt x="2272" y="606"/>
                    <a:pt x="2382" y="611"/>
                  </a:cubicBezTo>
                  <a:cubicBezTo>
                    <a:pt x="2644" y="599"/>
                    <a:pt x="2894" y="599"/>
                    <a:pt x="3156" y="588"/>
                  </a:cubicBezTo>
                  <a:cubicBezTo>
                    <a:pt x="3311" y="480"/>
                    <a:pt x="3549" y="469"/>
                    <a:pt x="3608" y="230"/>
                  </a:cubicBezTo>
                  <a:cubicBezTo>
                    <a:pt x="3500" y="50"/>
                    <a:pt x="3356" y="1"/>
                    <a:pt x="3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5353050" y="4005200"/>
              <a:ext cx="46750" cy="18225"/>
            </a:xfrm>
            <a:custGeom>
              <a:avLst/>
              <a:gdLst/>
              <a:ahLst/>
              <a:cxnLst/>
              <a:rect l="l" t="t" r="r" b="b"/>
              <a:pathLst>
                <a:path w="1870" h="729" extrusionOk="0">
                  <a:moveTo>
                    <a:pt x="651" y="1"/>
                  </a:moveTo>
                  <a:cubicBezTo>
                    <a:pt x="566" y="1"/>
                    <a:pt x="483" y="25"/>
                    <a:pt x="405" y="79"/>
                  </a:cubicBezTo>
                  <a:cubicBezTo>
                    <a:pt x="0" y="698"/>
                    <a:pt x="643" y="520"/>
                    <a:pt x="857" y="687"/>
                  </a:cubicBezTo>
                  <a:cubicBezTo>
                    <a:pt x="1000" y="716"/>
                    <a:pt x="1146" y="728"/>
                    <a:pt x="1292" y="728"/>
                  </a:cubicBezTo>
                  <a:cubicBezTo>
                    <a:pt x="1438" y="728"/>
                    <a:pt x="1584" y="716"/>
                    <a:pt x="1726" y="698"/>
                  </a:cubicBezTo>
                  <a:cubicBezTo>
                    <a:pt x="1726" y="532"/>
                    <a:pt x="1810" y="413"/>
                    <a:pt x="1869" y="270"/>
                  </a:cubicBezTo>
                  <a:cubicBezTo>
                    <a:pt x="1810" y="151"/>
                    <a:pt x="1691" y="91"/>
                    <a:pt x="1572" y="79"/>
                  </a:cubicBezTo>
                  <a:cubicBezTo>
                    <a:pt x="1512" y="79"/>
                    <a:pt x="1453" y="79"/>
                    <a:pt x="1393" y="91"/>
                  </a:cubicBezTo>
                  <a:cubicBezTo>
                    <a:pt x="1336" y="120"/>
                    <a:pt x="1281" y="130"/>
                    <a:pt x="1226" y="130"/>
                  </a:cubicBezTo>
                  <a:cubicBezTo>
                    <a:pt x="1073" y="130"/>
                    <a:pt x="926" y="46"/>
                    <a:pt x="786" y="20"/>
                  </a:cubicBezTo>
                  <a:cubicBezTo>
                    <a:pt x="741" y="7"/>
                    <a:pt x="695" y="1"/>
                    <a:pt x="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5320300" y="3836900"/>
              <a:ext cx="27100" cy="45575"/>
            </a:xfrm>
            <a:custGeom>
              <a:avLst/>
              <a:gdLst/>
              <a:ahLst/>
              <a:cxnLst/>
              <a:rect l="l" t="t" r="r" b="b"/>
              <a:pathLst>
                <a:path w="1084" h="1823" extrusionOk="0">
                  <a:moveTo>
                    <a:pt x="524" y="1"/>
                  </a:moveTo>
                  <a:cubicBezTo>
                    <a:pt x="369" y="25"/>
                    <a:pt x="250" y="60"/>
                    <a:pt x="131" y="120"/>
                  </a:cubicBezTo>
                  <a:cubicBezTo>
                    <a:pt x="84" y="156"/>
                    <a:pt x="24" y="203"/>
                    <a:pt x="0" y="263"/>
                  </a:cubicBezTo>
                  <a:cubicBezTo>
                    <a:pt x="60" y="346"/>
                    <a:pt x="107" y="430"/>
                    <a:pt x="167" y="525"/>
                  </a:cubicBezTo>
                  <a:cubicBezTo>
                    <a:pt x="203" y="537"/>
                    <a:pt x="262" y="537"/>
                    <a:pt x="310" y="561"/>
                  </a:cubicBezTo>
                  <a:cubicBezTo>
                    <a:pt x="381" y="692"/>
                    <a:pt x="358" y="822"/>
                    <a:pt x="381" y="942"/>
                  </a:cubicBezTo>
                  <a:cubicBezTo>
                    <a:pt x="405" y="1037"/>
                    <a:pt x="417" y="1120"/>
                    <a:pt x="441" y="1192"/>
                  </a:cubicBezTo>
                  <a:cubicBezTo>
                    <a:pt x="465" y="1251"/>
                    <a:pt x="477" y="1299"/>
                    <a:pt x="488" y="1358"/>
                  </a:cubicBezTo>
                  <a:cubicBezTo>
                    <a:pt x="548" y="1525"/>
                    <a:pt x="596" y="1715"/>
                    <a:pt x="762" y="1823"/>
                  </a:cubicBezTo>
                  <a:cubicBezTo>
                    <a:pt x="1060" y="1811"/>
                    <a:pt x="1024" y="1537"/>
                    <a:pt x="1084" y="1346"/>
                  </a:cubicBezTo>
                  <a:cubicBezTo>
                    <a:pt x="1084" y="1227"/>
                    <a:pt x="1036" y="1120"/>
                    <a:pt x="1000" y="1001"/>
                  </a:cubicBezTo>
                  <a:cubicBezTo>
                    <a:pt x="977" y="942"/>
                    <a:pt x="953" y="894"/>
                    <a:pt x="941" y="834"/>
                  </a:cubicBezTo>
                  <a:cubicBezTo>
                    <a:pt x="893" y="692"/>
                    <a:pt x="893" y="537"/>
                    <a:pt x="881" y="394"/>
                  </a:cubicBezTo>
                  <a:cubicBezTo>
                    <a:pt x="846" y="180"/>
                    <a:pt x="774" y="25"/>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5628675" y="4030375"/>
              <a:ext cx="76225" cy="13300"/>
            </a:xfrm>
            <a:custGeom>
              <a:avLst/>
              <a:gdLst/>
              <a:ahLst/>
              <a:cxnLst/>
              <a:rect l="l" t="t" r="r" b="b"/>
              <a:pathLst>
                <a:path w="3049" h="532" extrusionOk="0">
                  <a:moveTo>
                    <a:pt x="703" y="1"/>
                  </a:moveTo>
                  <a:cubicBezTo>
                    <a:pt x="655" y="1"/>
                    <a:pt x="596" y="1"/>
                    <a:pt x="536" y="13"/>
                  </a:cubicBezTo>
                  <a:cubicBezTo>
                    <a:pt x="369" y="84"/>
                    <a:pt x="191" y="84"/>
                    <a:pt x="60" y="191"/>
                  </a:cubicBezTo>
                  <a:cubicBezTo>
                    <a:pt x="48" y="227"/>
                    <a:pt x="12" y="239"/>
                    <a:pt x="0" y="275"/>
                  </a:cubicBezTo>
                  <a:cubicBezTo>
                    <a:pt x="800" y="444"/>
                    <a:pt x="1599" y="532"/>
                    <a:pt x="2404" y="532"/>
                  </a:cubicBezTo>
                  <a:cubicBezTo>
                    <a:pt x="2618" y="532"/>
                    <a:pt x="2833" y="525"/>
                    <a:pt x="3048" y="513"/>
                  </a:cubicBezTo>
                  <a:lnTo>
                    <a:pt x="3048" y="453"/>
                  </a:lnTo>
                  <a:lnTo>
                    <a:pt x="3048" y="394"/>
                  </a:lnTo>
                  <a:cubicBezTo>
                    <a:pt x="3024" y="287"/>
                    <a:pt x="2929" y="227"/>
                    <a:pt x="2834" y="168"/>
                  </a:cubicBezTo>
                  <a:cubicBezTo>
                    <a:pt x="2778" y="168"/>
                    <a:pt x="2733" y="184"/>
                    <a:pt x="2688" y="184"/>
                  </a:cubicBezTo>
                  <a:cubicBezTo>
                    <a:pt x="2666" y="184"/>
                    <a:pt x="2643" y="180"/>
                    <a:pt x="2620" y="168"/>
                  </a:cubicBezTo>
                  <a:cubicBezTo>
                    <a:pt x="2572" y="156"/>
                    <a:pt x="2536" y="156"/>
                    <a:pt x="2489" y="156"/>
                  </a:cubicBezTo>
                  <a:cubicBezTo>
                    <a:pt x="2417" y="180"/>
                    <a:pt x="2358" y="191"/>
                    <a:pt x="2274" y="215"/>
                  </a:cubicBezTo>
                  <a:lnTo>
                    <a:pt x="2131" y="215"/>
                  </a:lnTo>
                  <a:cubicBezTo>
                    <a:pt x="2060" y="191"/>
                    <a:pt x="2000" y="168"/>
                    <a:pt x="1917" y="156"/>
                  </a:cubicBezTo>
                  <a:cubicBezTo>
                    <a:pt x="1893" y="156"/>
                    <a:pt x="1881" y="132"/>
                    <a:pt x="1846" y="132"/>
                  </a:cubicBezTo>
                  <a:lnTo>
                    <a:pt x="1774" y="132"/>
                  </a:lnTo>
                  <a:lnTo>
                    <a:pt x="1703" y="156"/>
                  </a:lnTo>
                  <a:cubicBezTo>
                    <a:pt x="1680" y="159"/>
                    <a:pt x="1660" y="160"/>
                    <a:pt x="1640" y="160"/>
                  </a:cubicBezTo>
                  <a:cubicBezTo>
                    <a:pt x="1587" y="160"/>
                    <a:pt x="1541" y="149"/>
                    <a:pt x="1488" y="132"/>
                  </a:cubicBezTo>
                  <a:cubicBezTo>
                    <a:pt x="1465" y="132"/>
                    <a:pt x="1441" y="120"/>
                    <a:pt x="1417" y="120"/>
                  </a:cubicBezTo>
                  <a:cubicBezTo>
                    <a:pt x="1369" y="108"/>
                    <a:pt x="1310" y="96"/>
                    <a:pt x="1262" y="96"/>
                  </a:cubicBezTo>
                  <a:cubicBezTo>
                    <a:pt x="1191" y="72"/>
                    <a:pt x="1107" y="61"/>
                    <a:pt x="1024" y="61"/>
                  </a:cubicBezTo>
                  <a:cubicBezTo>
                    <a:pt x="905" y="49"/>
                    <a:pt x="810" y="13"/>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5338150" y="3995675"/>
              <a:ext cx="36950" cy="26750"/>
            </a:xfrm>
            <a:custGeom>
              <a:avLst/>
              <a:gdLst/>
              <a:ahLst/>
              <a:cxnLst/>
              <a:rect l="l" t="t" r="r" b="b"/>
              <a:pathLst>
                <a:path w="1478" h="1070" extrusionOk="0">
                  <a:moveTo>
                    <a:pt x="369" y="0"/>
                  </a:moveTo>
                  <a:cubicBezTo>
                    <a:pt x="328" y="0"/>
                    <a:pt x="285" y="6"/>
                    <a:pt x="239" y="20"/>
                  </a:cubicBezTo>
                  <a:cubicBezTo>
                    <a:pt x="120" y="115"/>
                    <a:pt x="120" y="258"/>
                    <a:pt x="48" y="377"/>
                  </a:cubicBezTo>
                  <a:cubicBezTo>
                    <a:pt x="13" y="436"/>
                    <a:pt x="1" y="484"/>
                    <a:pt x="1" y="544"/>
                  </a:cubicBezTo>
                  <a:cubicBezTo>
                    <a:pt x="445" y="817"/>
                    <a:pt x="868" y="1069"/>
                    <a:pt x="1405" y="1069"/>
                  </a:cubicBezTo>
                  <a:cubicBezTo>
                    <a:pt x="1429" y="1069"/>
                    <a:pt x="1453" y="1069"/>
                    <a:pt x="1477" y="1068"/>
                  </a:cubicBezTo>
                  <a:cubicBezTo>
                    <a:pt x="1418" y="960"/>
                    <a:pt x="1298" y="948"/>
                    <a:pt x="1191" y="913"/>
                  </a:cubicBezTo>
                  <a:cubicBezTo>
                    <a:pt x="941" y="853"/>
                    <a:pt x="953" y="698"/>
                    <a:pt x="1037" y="496"/>
                  </a:cubicBezTo>
                  <a:cubicBezTo>
                    <a:pt x="1025" y="401"/>
                    <a:pt x="965" y="317"/>
                    <a:pt x="894" y="258"/>
                  </a:cubicBezTo>
                  <a:cubicBezTo>
                    <a:pt x="714" y="158"/>
                    <a:pt x="577"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5892100" y="4039625"/>
              <a:ext cx="53900" cy="23525"/>
            </a:xfrm>
            <a:custGeom>
              <a:avLst/>
              <a:gdLst/>
              <a:ahLst/>
              <a:cxnLst/>
              <a:rect l="l" t="t" r="r" b="b"/>
              <a:pathLst>
                <a:path w="2156" h="941" extrusionOk="0">
                  <a:moveTo>
                    <a:pt x="697" y="1"/>
                  </a:moveTo>
                  <a:cubicBezTo>
                    <a:pt x="570" y="1"/>
                    <a:pt x="441" y="15"/>
                    <a:pt x="310" y="36"/>
                  </a:cubicBezTo>
                  <a:cubicBezTo>
                    <a:pt x="238" y="48"/>
                    <a:pt x="179" y="83"/>
                    <a:pt x="119" y="119"/>
                  </a:cubicBezTo>
                  <a:cubicBezTo>
                    <a:pt x="0" y="333"/>
                    <a:pt x="191" y="381"/>
                    <a:pt x="310" y="453"/>
                  </a:cubicBezTo>
                  <a:cubicBezTo>
                    <a:pt x="476" y="572"/>
                    <a:pt x="334" y="619"/>
                    <a:pt x="274" y="691"/>
                  </a:cubicBezTo>
                  <a:cubicBezTo>
                    <a:pt x="250" y="703"/>
                    <a:pt x="238" y="738"/>
                    <a:pt x="226" y="762"/>
                  </a:cubicBezTo>
                  <a:cubicBezTo>
                    <a:pt x="846" y="941"/>
                    <a:pt x="1477" y="905"/>
                    <a:pt x="2096" y="917"/>
                  </a:cubicBezTo>
                  <a:cubicBezTo>
                    <a:pt x="2131" y="881"/>
                    <a:pt x="2143" y="857"/>
                    <a:pt x="2155" y="822"/>
                  </a:cubicBezTo>
                  <a:cubicBezTo>
                    <a:pt x="2060" y="572"/>
                    <a:pt x="1822" y="595"/>
                    <a:pt x="1608" y="583"/>
                  </a:cubicBezTo>
                  <a:cubicBezTo>
                    <a:pt x="1358" y="572"/>
                    <a:pt x="1262" y="464"/>
                    <a:pt x="1310" y="226"/>
                  </a:cubicBezTo>
                  <a:cubicBezTo>
                    <a:pt x="1286" y="167"/>
                    <a:pt x="1238" y="107"/>
                    <a:pt x="1179" y="83"/>
                  </a:cubicBezTo>
                  <a:cubicBezTo>
                    <a:pt x="1019" y="23"/>
                    <a:pt x="859" y="1"/>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5133975" y="3771425"/>
              <a:ext cx="25325" cy="32775"/>
            </a:xfrm>
            <a:custGeom>
              <a:avLst/>
              <a:gdLst/>
              <a:ahLst/>
              <a:cxnLst/>
              <a:rect l="l" t="t" r="r" b="b"/>
              <a:pathLst>
                <a:path w="1013" h="1311" extrusionOk="0">
                  <a:moveTo>
                    <a:pt x="0" y="1"/>
                  </a:moveTo>
                  <a:cubicBezTo>
                    <a:pt x="191" y="560"/>
                    <a:pt x="321" y="1155"/>
                    <a:pt x="1012" y="1310"/>
                  </a:cubicBezTo>
                  <a:cubicBezTo>
                    <a:pt x="679" y="941"/>
                    <a:pt x="619" y="405"/>
                    <a:pt x="310" y="1"/>
                  </a:cubicBezTo>
                  <a:cubicBezTo>
                    <a:pt x="274" y="56"/>
                    <a:pt x="238" y="75"/>
                    <a:pt x="203" y="75"/>
                  </a:cubicBezTo>
                  <a:cubicBezTo>
                    <a:pt x="132" y="75"/>
                    <a:pt x="6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6015925" y="4050925"/>
              <a:ext cx="48525" cy="17975"/>
            </a:xfrm>
            <a:custGeom>
              <a:avLst/>
              <a:gdLst/>
              <a:ahLst/>
              <a:cxnLst/>
              <a:rect l="l" t="t" r="r" b="b"/>
              <a:pathLst>
                <a:path w="1941" h="719" extrusionOk="0">
                  <a:moveTo>
                    <a:pt x="1453" y="1"/>
                  </a:moveTo>
                  <a:cubicBezTo>
                    <a:pt x="1286" y="12"/>
                    <a:pt x="1119" y="12"/>
                    <a:pt x="977" y="108"/>
                  </a:cubicBezTo>
                  <a:cubicBezTo>
                    <a:pt x="953" y="131"/>
                    <a:pt x="929" y="155"/>
                    <a:pt x="917" y="179"/>
                  </a:cubicBezTo>
                  <a:cubicBezTo>
                    <a:pt x="977" y="346"/>
                    <a:pt x="1108" y="548"/>
                    <a:pt x="774" y="584"/>
                  </a:cubicBezTo>
                  <a:cubicBezTo>
                    <a:pt x="524" y="596"/>
                    <a:pt x="262" y="596"/>
                    <a:pt x="0" y="596"/>
                  </a:cubicBezTo>
                  <a:cubicBezTo>
                    <a:pt x="245" y="696"/>
                    <a:pt x="495" y="718"/>
                    <a:pt x="747" y="718"/>
                  </a:cubicBezTo>
                  <a:cubicBezTo>
                    <a:pt x="946" y="718"/>
                    <a:pt x="1145" y="704"/>
                    <a:pt x="1344" y="704"/>
                  </a:cubicBezTo>
                  <a:cubicBezTo>
                    <a:pt x="1432" y="704"/>
                    <a:pt x="1520" y="707"/>
                    <a:pt x="1608" y="715"/>
                  </a:cubicBezTo>
                  <a:cubicBezTo>
                    <a:pt x="1560" y="596"/>
                    <a:pt x="1346" y="572"/>
                    <a:pt x="1405" y="405"/>
                  </a:cubicBezTo>
                  <a:cubicBezTo>
                    <a:pt x="1441" y="312"/>
                    <a:pt x="1512" y="296"/>
                    <a:pt x="1594" y="296"/>
                  </a:cubicBezTo>
                  <a:cubicBezTo>
                    <a:pt x="1633" y="296"/>
                    <a:pt x="1675" y="300"/>
                    <a:pt x="1717" y="300"/>
                  </a:cubicBezTo>
                  <a:cubicBezTo>
                    <a:pt x="1732" y="300"/>
                    <a:pt x="1747" y="299"/>
                    <a:pt x="1762" y="298"/>
                  </a:cubicBezTo>
                  <a:lnTo>
                    <a:pt x="1893" y="298"/>
                  </a:lnTo>
                  <a:cubicBezTo>
                    <a:pt x="1941" y="239"/>
                    <a:pt x="1941" y="179"/>
                    <a:pt x="1905" y="120"/>
                  </a:cubicBezTo>
                  <a:cubicBezTo>
                    <a:pt x="1834" y="60"/>
                    <a:pt x="1750" y="36"/>
                    <a:pt x="1643" y="12"/>
                  </a:cubicBezTo>
                  <a:cubicBezTo>
                    <a:pt x="1584" y="1"/>
                    <a:pt x="1512"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5850725" y="4042175"/>
              <a:ext cx="48825" cy="17100"/>
            </a:xfrm>
            <a:custGeom>
              <a:avLst/>
              <a:gdLst/>
              <a:ahLst/>
              <a:cxnLst/>
              <a:rect l="l" t="t" r="r" b="b"/>
              <a:pathLst>
                <a:path w="1953" h="684" extrusionOk="0">
                  <a:moveTo>
                    <a:pt x="1211" y="0"/>
                  </a:moveTo>
                  <a:cubicBezTo>
                    <a:pt x="1152" y="0"/>
                    <a:pt x="1098" y="22"/>
                    <a:pt x="1048" y="65"/>
                  </a:cubicBezTo>
                  <a:cubicBezTo>
                    <a:pt x="1038" y="354"/>
                    <a:pt x="893" y="491"/>
                    <a:pt x="652" y="491"/>
                  </a:cubicBezTo>
                  <a:cubicBezTo>
                    <a:pt x="616" y="491"/>
                    <a:pt x="577" y="488"/>
                    <a:pt x="536" y="481"/>
                  </a:cubicBezTo>
                  <a:cubicBezTo>
                    <a:pt x="441" y="470"/>
                    <a:pt x="349" y="452"/>
                    <a:pt x="259" y="452"/>
                  </a:cubicBezTo>
                  <a:cubicBezTo>
                    <a:pt x="170" y="452"/>
                    <a:pt x="84" y="470"/>
                    <a:pt x="0" y="529"/>
                  </a:cubicBezTo>
                  <a:cubicBezTo>
                    <a:pt x="379" y="658"/>
                    <a:pt x="753" y="671"/>
                    <a:pt x="1131" y="671"/>
                  </a:cubicBezTo>
                  <a:cubicBezTo>
                    <a:pt x="1225" y="671"/>
                    <a:pt x="1320" y="670"/>
                    <a:pt x="1415" y="670"/>
                  </a:cubicBezTo>
                  <a:cubicBezTo>
                    <a:pt x="1573" y="670"/>
                    <a:pt x="1733" y="672"/>
                    <a:pt x="1893" y="684"/>
                  </a:cubicBezTo>
                  <a:lnTo>
                    <a:pt x="1953" y="624"/>
                  </a:lnTo>
                  <a:cubicBezTo>
                    <a:pt x="1834" y="327"/>
                    <a:pt x="1477" y="279"/>
                    <a:pt x="1334" y="29"/>
                  </a:cubicBezTo>
                  <a:cubicBezTo>
                    <a:pt x="1291" y="10"/>
                    <a:pt x="1250" y="0"/>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5147950" y="3638075"/>
              <a:ext cx="18175" cy="36350"/>
            </a:xfrm>
            <a:custGeom>
              <a:avLst/>
              <a:gdLst/>
              <a:ahLst/>
              <a:cxnLst/>
              <a:rect l="l" t="t" r="r" b="b"/>
              <a:pathLst>
                <a:path w="727" h="1454" extrusionOk="0">
                  <a:moveTo>
                    <a:pt x="453" y="1"/>
                  </a:moveTo>
                  <a:cubicBezTo>
                    <a:pt x="298" y="274"/>
                    <a:pt x="1" y="489"/>
                    <a:pt x="13" y="846"/>
                  </a:cubicBezTo>
                  <a:cubicBezTo>
                    <a:pt x="36" y="1048"/>
                    <a:pt x="36" y="1251"/>
                    <a:pt x="48" y="1453"/>
                  </a:cubicBezTo>
                  <a:cubicBezTo>
                    <a:pt x="477" y="1251"/>
                    <a:pt x="465" y="739"/>
                    <a:pt x="727" y="382"/>
                  </a:cubicBezTo>
                  <a:cubicBezTo>
                    <a:pt x="715" y="227"/>
                    <a:pt x="667" y="108"/>
                    <a:pt x="524" y="36"/>
                  </a:cubicBezTo>
                  <a:cubicBezTo>
                    <a:pt x="489" y="24"/>
                    <a:pt x="477" y="1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5316425" y="3968775"/>
              <a:ext cx="23250" cy="40500"/>
            </a:xfrm>
            <a:custGeom>
              <a:avLst/>
              <a:gdLst/>
              <a:ahLst/>
              <a:cxnLst/>
              <a:rect l="l" t="t" r="r" b="b"/>
              <a:pathLst>
                <a:path w="930" h="1620" extrusionOk="0">
                  <a:moveTo>
                    <a:pt x="179" y="0"/>
                  </a:moveTo>
                  <a:cubicBezTo>
                    <a:pt x="120" y="0"/>
                    <a:pt x="60" y="12"/>
                    <a:pt x="1" y="12"/>
                  </a:cubicBezTo>
                  <a:cubicBezTo>
                    <a:pt x="143" y="620"/>
                    <a:pt x="179" y="1298"/>
                    <a:pt x="870" y="1620"/>
                  </a:cubicBezTo>
                  <a:cubicBezTo>
                    <a:pt x="894" y="1596"/>
                    <a:pt x="917" y="1572"/>
                    <a:pt x="929" y="1548"/>
                  </a:cubicBezTo>
                  <a:cubicBezTo>
                    <a:pt x="917" y="1131"/>
                    <a:pt x="513" y="893"/>
                    <a:pt x="453" y="489"/>
                  </a:cubicBezTo>
                  <a:cubicBezTo>
                    <a:pt x="417" y="405"/>
                    <a:pt x="393" y="310"/>
                    <a:pt x="346" y="227"/>
                  </a:cubicBezTo>
                  <a:cubicBezTo>
                    <a:pt x="298" y="131"/>
                    <a:pt x="274" y="4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5"/>
            <p:cNvSpPr/>
            <p:nvPr/>
          </p:nvSpPr>
          <p:spPr>
            <a:xfrm>
              <a:off x="5373575" y="3301125"/>
              <a:ext cx="22350" cy="32475"/>
            </a:xfrm>
            <a:custGeom>
              <a:avLst/>
              <a:gdLst/>
              <a:ahLst/>
              <a:cxnLst/>
              <a:rect l="l" t="t" r="r" b="b"/>
              <a:pathLst>
                <a:path w="894" h="1299" extrusionOk="0">
                  <a:moveTo>
                    <a:pt x="894" y="1"/>
                  </a:moveTo>
                  <a:lnTo>
                    <a:pt x="894" y="1"/>
                  </a:lnTo>
                  <a:cubicBezTo>
                    <a:pt x="453" y="334"/>
                    <a:pt x="239" y="822"/>
                    <a:pt x="1" y="1299"/>
                  </a:cubicBezTo>
                  <a:cubicBezTo>
                    <a:pt x="477" y="989"/>
                    <a:pt x="715" y="513"/>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5"/>
            <p:cNvSpPr/>
            <p:nvPr/>
          </p:nvSpPr>
          <p:spPr>
            <a:xfrm>
              <a:off x="5395900" y="3280000"/>
              <a:ext cx="11050" cy="21350"/>
            </a:xfrm>
            <a:custGeom>
              <a:avLst/>
              <a:gdLst/>
              <a:ahLst/>
              <a:cxnLst/>
              <a:rect l="l" t="t" r="r" b="b"/>
              <a:pathLst>
                <a:path w="442" h="854" extrusionOk="0">
                  <a:moveTo>
                    <a:pt x="441" y="0"/>
                  </a:moveTo>
                  <a:cubicBezTo>
                    <a:pt x="203" y="239"/>
                    <a:pt x="36" y="512"/>
                    <a:pt x="1" y="846"/>
                  </a:cubicBezTo>
                  <a:cubicBezTo>
                    <a:pt x="36" y="822"/>
                    <a:pt x="73" y="814"/>
                    <a:pt x="110" y="814"/>
                  </a:cubicBezTo>
                  <a:cubicBezTo>
                    <a:pt x="191" y="814"/>
                    <a:pt x="273" y="853"/>
                    <a:pt x="354" y="853"/>
                  </a:cubicBezTo>
                  <a:cubicBezTo>
                    <a:pt x="383" y="853"/>
                    <a:pt x="412" y="848"/>
                    <a:pt x="441" y="834"/>
                  </a:cubicBez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5"/>
            <p:cNvSpPr/>
            <p:nvPr/>
          </p:nvSpPr>
          <p:spPr>
            <a:xfrm>
              <a:off x="5169675" y="3802025"/>
              <a:ext cx="22350" cy="19475"/>
            </a:xfrm>
            <a:custGeom>
              <a:avLst/>
              <a:gdLst/>
              <a:ahLst/>
              <a:cxnLst/>
              <a:rect l="l" t="t" r="r" b="b"/>
              <a:pathLst>
                <a:path w="894" h="779" extrusionOk="0">
                  <a:moveTo>
                    <a:pt x="284" y="0"/>
                  </a:moveTo>
                  <a:cubicBezTo>
                    <a:pt x="142" y="0"/>
                    <a:pt x="162" y="257"/>
                    <a:pt x="60" y="312"/>
                  </a:cubicBezTo>
                  <a:cubicBezTo>
                    <a:pt x="36" y="348"/>
                    <a:pt x="13" y="360"/>
                    <a:pt x="1" y="384"/>
                  </a:cubicBezTo>
                  <a:cubicBezTo>
                    <a:pt x="188" y="703"/>
                    <a:pt x="487" y="778"/>
                    <a:pt x="814" y="778"/>
                  </a:cubicBezTo>
                  <a:cubicBezTo>
                    <a:pt x="840" y="778"/>
                    <a:pt x="867" y="778"/>
                    <a:pt x="894" y="777"/>
                  </a:cubicBezTo>
                  <a:cubicBezTo>
                    <a:pt x="620" y="610"/>
                    <a:pt x="370" y="467"/>
                    <a:pt x="453" y="74"/>
                  </a:cubicBezTo>
                  <a:cubicBezTo>
                    <a:pt x="379" y="21"/>
                    <a:pt x="325"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5"/>
            <p:cNvSpPr/>
            <p:nvPr/>
          </p:nvSpPr>
          <p:spPr>
            <a:xfrm>
              <a:off x="5345600" y="3354700"/>
              <a:ext cx="14900" cy="21475"/>
            </a:xfrm>
            <a:custGeom>
              <a:avLst/>
              <a:gdLst/>
              <a:ahLst/>
              <a:cxnLst/>
              <a:rect l="l" t="t" r="r" b="b"/>
              <a:pathLst>
                <a:path w="596" h="859" extrusionOk="0">
                  <a:moveTo>
                    <a:pt x="596" y="1"/>
                  </a:moveTo>
                  <a:cubicBezTo>
                    <a:pt x="346" y="275"/>
                    <a:pt x="84" y="513"/>
                    <a:pt x="0" y="858"/>
                  </a:cubicBezTo>
                  <a:cubicBezTo>
                    <a:pt x="465" y="763"/>
                    <a:pt x="596" y="41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5"/>
            <p:cNvSpPr/>
            <p:nvPr/>
          </p:nvSpPr>
          <p:spPr>
            <a:xfrm>
              <a:off x="5814100" y="4047625"/>
              <a:ext cx="26825" cy="7200"/>
            </a:xfrm>
            <a:custGeom>
              <a:avLst/>
              <a:gdLst/>
              <a:ahLst/>
              <a:cxnLst/>
              <a:rect l="l" t="t" r="r" b="b"/>
              <a:pathLst>
                <a:path w="1073" h="288" extrusionOk="0">
                  <a:moveTo>
                    <a:pt x="132" y="1"/>
                  </a:moveTo>
                  <a:cubicBezTo>
                    <a:pt x="112" y="1"/>
                    <a:pt x="92" y="1"/>
                    <a:pt x="72" y="2"/>
                  </a:cubicBezTo>
                  <a:cubicBezTo>
                    <a:pt x="1" y="61"/>
                    <a:pt x="1" y="109"/>
                    <a:pt x="60" y="168"/>
                  </a:cubicBezTo>
                  <a:cubicBezTo>
                    <a:pt x="242" y="262"/>
                    <a:pt x="430" y="273"/>
                    <a:pt x="623" y="273"/>
                  </a:cubicBezTo>
                  <a:cubicBezTo>
                    <a:pt x="679" y="273"/>
                    <a:pt x="736" y="272"/>
                    <a:pt x="793" y="272"/>
                  </a:cubicBezTo>
                  <a:cubicBezTo>
                    <a:pt x="886" y="272"/>
                    <a:pt x="979" y="274"/>
                    <a:pt x="1072" y="287"/>
                  </a:cubicBezTo>
                  <a:cubicBezTo>
                    <a:pt x="791" y="96"/>
                    <a:pt x="468"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5"/>
            <p:cNvSpPr/>
            <p:nvPr/>
          </p:nvSpPr>
          <p:spPr>
            <a:xfrm>
              <a:off x="5776300" y="4046600"/>
              <a:ext cx="34250" cy="4400"/>
            </a:xfrm>
            <a:custGeom>
              <a:avLst/>
              <a:gdLst/>
              <a:ahLst/>
              <a:cxnLst/>
              <a:rect l="l" t="t" r="r" b="b"/>
              <a:pathLst>
                <a:path w="1370" h="176" extrusionOk="0">
                  <a:moveTo>
                    <a:pt x="869" y="0"/>
                  </a:moveTo>
                  <a:cubicBezTo>
                    <a:pt x="583" y="0"/>
                    <a:pt x="294" y="43"/>
                    <a:pt x="1" y="43"/>
                  </a:cubicBezTo>
                  <a:cubicBezTo>
                    <a:pt x="233" y="155"/>
                    <a:pt x="477" y="176"/>
                    <a:pt x="721" y="176"/>
                  </a:cubicBezTo>
                  <a:cubicBezTo>
                    <a:pt x="858" y="176"/>
                    <a:pt x="995" y="169"/>
                    <a:pt x="1131" y="169"/>
                  </a:cubicBezTo>
                  <a:cubicBezTo>
                    <a:pt x="1187" y="169"/>
                    <a:pt x="1243" y="170"/>
                    <a:pt x="1298" y="174"/>
                  </a:cubicBezTo>
                  <a:cubicBezTo>
                    <a:pt x="1370" y="126"/>
                    <a:pt x="1370" y="78"/>
                    <a:pt x="1298" y="43"/>
                  </a:cubicBezTo>
                  <a:cubicBezTo>
                    <a:pt x="1156" y="11"/>
                    <a:pt x="1013" y="0"/>
                    <a:pt x="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5"/>
            <p:cNvSpPr/>
            <p:nvPr/>
          </p:nvSpPr>
          <p:spPr>
            <a:xfrm>
              <a:off x="5205400" y="3549075"/>
              <a:ext cx="17300" cy="23425"/>
            </a:xfrm>
            <a:custGeom>
              <a:avLst/>
              <a:gdLst/>
              <a:ahLst/>
              <a:cxnLst/>
              <a:rect l="l" t="t" r="r" b="b"/>
              <a:pathLst>
                <a:path w="692" h="937" extrusionOk="0">
                  <a:moveTo>
                    <a:pt x="608" y="1"/>
                  </a:moveTo>
                  <a:cubicBezTo>
                    <a:pt x="334" y="239"/>
                    <a:pt x="131" y="501"/>
                    <a:pt x="1" y="834"/>
                  </a:cubicBezTo>
                  <a:cubicBezTo>
                    <a:pt x="12" y="894"/>
                    <a:pt x="36" y="917"/>
                    <a:pt x="84" y="929"/>
                  </a:cubicBezTo>
                  <a:cubicBezTo>
                    <a:pt x="104" y="934"/>
                    <a:pt x="123" y="937"/>
                    <a:pt x="140" y="937"/>
                  </a:cubicBezTo>
                  <a:cubicBezTo>
                    <a:pt x="208" y="937"/>
                    <a:pt x="263" y="902"/>
                    <a:pt x="310" y="846"/>
                  </a:cubicBezTo>
                  <a:cubicBezTo>
                    <a:pt x="429" y="751"/>
                    <a:pt x="512" y="632"/>
                    <a:pt x="572" y="489"/>
                  </a:cubicBezTo>
                  <a:cubicBezTo>
                    <a:pt x="608" y="358"/>
                    <a:pt x="691" y="227"/>
                    <a:pt x="667" y="60"/>
                  </a:cubicBezTo>
                  <a:lnTo>
                    <a:pt x="6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5"/>
            <p:cNvSpPr/>
            <p:nvPr/>
          </p:nvSpPr>
          <p:spPr>
            <a:xfrm>
              <a:off x="5401250" y="4022100"/>
              <a:ext cx="30700" cy="5050"/>
            </a:xfrm>
            <a:custGeom>
              <a:avLst/>
              <a:gdLst/>
              <a:ahLst/>
              <a:cxnLst/>
              <a:rect l="l" t="t" r="r" b="b"/>
              <a:pathLst>
                <a:path w="1228" h="202" extrusionOk="0">
                  <a:moveTo>
                    <a:pt x="708" y="1"/>
                  </a:moveTo>
                  <a:cubicBezTo>
                    <a:pt x="515" y="1"/>
                    <a:pt x="318" y="41"/>
                    <a:pt x="127" y="41"/>
                  </a:cubicBezTo>
                  <a:cubicBezTo>
                    <a:pt x="85" y="41"/>
                    <a:pt x="42" y="39"/>
                    <a:pt x="1" y="34"/>
                  </a:cubicBezTo>
                  <a:lnTo>
                    <a:pt x="1" y="34"/>
                  </a:lnTo>
                  <a:cubicBezTo>
                    <a:pt x="406" y="201"/>
                    <a:pt x="822" y="118"/>
                    <a:pt x="1227" y="177"/>
                  </a:cubicBezTo>
                  <a:cubicBezTo>
                    <a:pt x="1066" y="37"/>
                    <a:pt x="889"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5"/>
            <p:cNvSpPr/>
            <p:nvPr/>
          </p:nvSpPr>
          <p:spPr>
            <a:xfrm>
              <a:off x="5299450" y="3834275"/>
              <a:ext cx="25025" cy="9500"/>
            </a:xfrm>
            <a:custGeom>
              <a:avLst/>
              <a:gdLst/>
              <a:ahLst/>
              <a:cxnLst/>
              <a:rect l="l" t="t" r="r" b="b"/>
              <a:pathLst>
                <a:path w="1001" h="380" extrusionOk="0">
                  <a:moveTo>
                    <a:pt x="509" y="1"/>
                  </a:moveTo>
                  <a:cubicBezTo>
                    <a:pt x="365" y="1"/>
                    <a:pt x="214" y="57"/>
                    <a:pt x="60" y="142"/>
                  </a:cubicBezTo>
                  <a:cubicBezTo>
                    <a:pt x="25" y="165"/>
                    <a:pt x="13" y="201"/>
                    <a:pt x="1" y="225"/>
                  </a:cubicBezTo>
                  <a:cubicBezTo>
                    <a:pt x="263" y="380"/>
                    <a:pt x="549" y="380"/>
                    <a:pt x="846" y="380"/>
                  </a:cubicBezTo>
                  <a:cubicBezTo>
                    <a:pt x="894" y="368"/>
                    <a:pt x="953" y="332"/>
                    <a:pt x="1001" y="320"/>
                  </a:cubicBezTo>
                  <a:cubicBezTo>
                    <a:pt x="855" y="89"/>
                    <a:pt x="688" y="1"/>
                    <a:pt x="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5"/>
            <p:cNvSpPr/>
            <p:nvPr/>
          </p:nvSpPr>
          <p:spPr>
            <a:xfrm>
              <a:off x="5320600" y="2860000"/>
              <a:ext cx="13700" cy="12450"/>
            </a:xfrm>
            <a:custGeom>
              <a:avLst/>
              <a:gdLst/>
              <a:ahLst/>
              <a:cxnLst/>
              <a:rect l="l" t="t" r="r" b="b"/>
              <a:pathLst>
                <a:path w="548" h="498" extrusionOk="0">
                  <a:moveTo>
                    <a:pt x="429" y="1"/>
                  </a:moveTo>
                  <a:cubicBezTo>
                    <a:pt x="179" y="48"/>
                    <a:pt x="12" y="167"/>
                    <a:pt x="0" y="429"/>
                  </a:cubicBezTo>
                  <a:cubicBezTo>
                    <a:pt x="12" y="441"/>
                    <a:pt x="36" y="477"/>
                    <a:pt x="48" y="489"/>
                  </a:cubicBezTo>
                  <a:cubicBezTo>
                    <a:pt x="72" y="495"/>
                    <a:pt x="98" y="498"/>
                    <a:pt x="124" y="498"/>
                  </a:cubicBezTo>
                  <a:cubicBezTo>
                    <a:pt x="149" y="498"/>
                    <a:pt x="173" y="495"/>
                    <a:pt x="191" y="489"/>
                  </a:cubicBezTo>
                  <a:cubicBezTo>
                    <a:pt x="250" y="477"/>
                    <a:pt x="298" y="465"/>
                    <a:pt x="346" y="429"/>
                  </a:cubicBezTo>
                  <a:lnTo>
                    <a:pt x="476" y="346"/>
                  </a:lnTo>
                  <a:cubicBezTo>
                    <a:pt x="488" y="310"/>
                    <a:pt x="512" y="298"/>
                    <a:pt x="524" y="263"/>
                  </a:cubicBezTo>
                  <a:cubicBezTo>
                    <a:pt x="548" y="191"/>
                    <a:pt x="548" y="120"/>
                    <a:pt x="488" y="48"/>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5"/>
            <p:cNvSpPr/>
            <p:nvPr/>
          </p:nvSpPr>
          <p:spPr>
            <a:xfrm>
              <a:off x="5277125" y="3831550"/>
              <a:ext cx="22950" cy="8950"/>
            </a:xfrm>
            <a:custGeom>
              <a:avLst/>
              <a:gdLst/>
              <a:ahLst/>
              <a:cxnLst/>
              <a:rect l="l" t="t" r="r" b="b"/>
              <a:pathLst>
                <a:path w="918" h="358" extrusionOk="0">
                  <a:moveTo>
                    <a:pt x="508" y="1"/>
                  </a:moveTo>
                  <a:cubicBezTo>
                    <a:pt x="374" y="1"/>
                    <a:pt x="227" y="61"/>
                    <a:pt x="72" y="144"/>
                  </a:cubicBezTo>
                  <a:cubicBezTo>
                    <a:pt x="49" y="179"/>
                    <a:pt x="25" y="191"/>
                    <a:pt x="1" y="203"/>
                  </a:cubicBezTo>
                  <a:cubicBezTo>
                    <a:pt x="287" y="358"/>
                    <a:pt x="584" y="298"/>
                    <a:pt x="882" y="334"/>
                  </a:cubicBezTo>
                  <a:lnTo>
                    <a:pt x="918" y="298"/>
                  </a:lnTo>
                  <a:cubicBezTo>
                    <a:pt x="803" y="81"/>
                    <a:pt x="664" y="1"/>
                    <a:pt x="5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5"/>
            <p:cNvSpPr/>
            <p:nvPr/>
          </p:nvSpPr>
          <p:spPr>
            <a:xfrm>
              <a:off x="5944475" y="4046125"/>
              <a:ext cx="11650" cy="16850"/>
            </a:xfrm>
            <a:custGeom>
              <a:avLst/>
              <a:gdLst/>
              <a:ahLst/>
              <a:cxnLst/>
              <a:rect l="l" t="t" r="r" b="b"/>
              <a:pathLst>
                <a:path w="466" h="674" extrusionOk="0">
                  <a:moveTo>
                    <a:pt x="274" y="1"/>
                  </a:moveTo>
                  <a:cubicBezTo>
                    <a:pt x="239" y="1"/>
                    <a:pt x="203" y="6"/>
                    <a:pt x="167" y="14"/>
                  </a:cubicBezTo>
                  <a:cubicBezTo>
                    <a:pt x="1" y="193"/>
                    <a:pt x="48" y="371"/>
                    <a:pt x="120" y="562"/>
                  </a:cubicBezTo>
                  <a:cubicBezTo>
                    <a:pt x="144" y="597"/>
                    <a:pt x="167" y="621"/>
                    <a:pt x="203" y="657"/>
                  </a:cubicBezTo>
                  <a:cubicBezTo>
                    <a:pt x="241" y="668"/>
                    <a:pt x="280" y="673"/>
                    <a:pt x="321" y="673"/>
                  </a:cubicBezTo>
                  <a:cubicBezTo>
                    <a:pt x="370" y="673"/>
                    <a:pt x="419" y="665"/>
                    <a:pt x="465" y="645"/>
                  </a:cubicBezTo>
                  <a:cubicBezTo>
                    <a:pt x="358" y="466"/>
                    <a:pt x="298" y="264"/>
                    <a:pt x="465" y="85"/>
                  </a:cubicBezTo>
                  <a:cubicBezTo>
                    <a:pt x="410" y="22"/>
                    <a:pt x="343"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5"/>
            <p:cNvSpPr/>
            <p:nvPr/>
          </p:nvSpPr>
          <p:spPr>
            <a:xfrm>
              <a:off x="5220575" y="3537475"/>
              <a:ext cx="12800" cy="12800"/>
            </a:xfrm>
            <a:custGeom>
              <a:avLst/>
              <a:gdLst/>
              <a:ahLst/>
              <a:cxnLst/>
              <a:rect l="l" t="t" r="r" b="b"/>
              <a:pathLst>
                <a:path w="512" h="512" extrusionOk="0">
                  <a:moveTo>
                    <a:pt x="406" y="0"/>
                  </a:moveTo>
                  <a:cubicBezTo>
                    <a:pt x="263" y="155"/>
                    <a:pt x="48" y="226"/>
                    <a:pt x="1" y="465"/>
                  </a:cubicBezTo>
                  <a:lnTo>
                    <a:pt x="25" y="500"/>
                  </a:lnTo>
                  <a:cubicBezTo>
                    <a:pt x="79" y="508"/>
                    <a:pt x="128" y="512"/>
                    <a:pt x="172" y="512"/>
                  </a:cubicBezTo>
                  <a:cubicBezTo>
                    <a:pt x="412" y="512"/>
                    <a:pt x="512" y="397"/>
                    <a:pt x="441" y="96"/>
                  </a:cubicBezTo>
                  <a:lnTo>
                    <a:pt x="4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5"/>
            <p:cNvSpPr/>
            <p:nvPr/>
          </p:nvSpPr>
          <p:spPr>
            <a:xfrm>
              <a:off x="5256300" y="2915075"/>
              <a:ext cx="11025" cy="9600"/>
            </a:xfrm>
            <a:custGeom>
              <a:avLst/>
              <a:gdLst/>
              <a:ahLst/>
              <a:cxnLst/>
              <a:rect l="l" t="t" r="r" b="b"/>
              <a:pathLst>
                <a:path w="441" h="384" extrusionOk="0">
                  <a:moveTo>
                    <a:pt x="441" y="0"/>
                  </a:moveTo>
                  <a:lnTo>
                    <a:pt x="441" y="0"/>
                  </a:lnTo>
                  <a:cubicBezTo>
                    <a:pt x="286" y="108"/>
                    <a:pt x="84" y="179"/>
                    <a:pt x="0" y="381"/>
                  </a:cubicBezTo>
                  <a:cubicBezTo>
                    <a:pt x="18" y="383"/>
                    <a:pt x="35" y="384"/>
                    <a:pt x="52" y="384"/>
                  </a:cubicBezTo>
                  <a:cubicBezTo>
                    <a:pt x="283" y="384"/>
                    <a:pt x="419" y="233"/>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5"/>
            <p:cNvSpPr/>
            <p:nvPr/>
          </p:nvSpPr>
          <p:spPr>
            <a:xfrm>
              <a:off x="5288750" y="2888875"/>
              <a:ext cx="12650" cy="9600"/>
            </a:xfrm>
            <a:custGeom>
              <a:avLst/>
              <a:gdLst/>
              <a:ahLst/>
              <a:cxnLst/>
              <a:rect l="l" t="t" r="r" b="b"/>
              <a:pathLst>
                <a:path w="506" h="384" extrusionOk="0">
                  <a:moveTo>
                    <a:pt x="417" y="1"/>
                  </a:moveTo>
                  <a:cubicBezTo>
                    <a:pt x="274" y="96"/>
                    <a:pt x="96" y="132"/>
                    <a:pt x="0" y="298"/>
                  </a:cubicBezTo>
                  <a:cubicBezTo>
                    <a:pt x="24" y="322"/>
                    <a:pt x="60" y="334"/>
                    <a:pt x="84" y="358"/>
                  </a:cubicBezTo>
                  <a:cubicBezTo>
                    <a:pt x="148" y="374"/>
                    <a:pt x="208" y="384"/>
                    <a:pt x="262" y="384"/>
                  </a:cubicBezTo>
                  <a:cubicBezTo>
                    <a:pt x="409" y="384"/>
                    <a:pt x="506" y="310"/>
                    <a:pt x="488" y="84"/>
                  </a:cubicBezTo>
                  <a:cubicBezTo>
                    <a:pt x="453" y="60"/>
                    <a:pt x="441" y="36"/>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5"/>
            <p:cNvSpPr/>
            <p:nvPr/>
          </p:nvSpPr>
          <p:spPr>
            <a:xfrm>
              <a:off x="5309575" y="2870725"/>
              <a:ext cx="12225" cy="10150"/>
            </a:xfrm>
            <a:custGeom>
              <a:avLst/>
              <a:gdLst/>
              <a:ahLst/>
              <a:cxnLst/>
              <a:rect l="l" t="t" r="r" b="b"/>
              <a:pathLst>
                <a:path w="489" h="406" extrusionOk="0">
                  <a:moveTo>
                    <a:pt x="429" y="0"/>
                  </a:moveTo>
                  <a:cubicBezTo>
                    <a:pt x="239" y="24"/>
                    <a:pt x="72" y="72"/>
                    <a:pt x="1" y="286"/>
                  </a:cubicBezTo>
                  <a:cubicBezTo>
                    <a:pt x="25" y="334"/>
                    <a:pt x="72" y="369"/>
                    <a:pt x="96" y="405"/>
                  </a:cubicBezTo>
                  <a:cubicBezTo>
                    <a:pt x="144" y="405"/>
                    <a:pt x="203" y="405"/>
                    <a:pt x="263" y="393"/>
                  </a:cubicBezTo>
                  <a:cubicBezTo>
                    <a:pt x="358" y="358"/>
                    <a:pt x="417" y="298"/>
                    <a:pt x="453" y="227"/>
                  </a:cubicBezTo>
                  <a:cubicBezTo>
                    <a:pt x="489" y="167"/>
                    <a:pt x="489" y="119"/>
                    <a:pt x="477" y="60"/>
                  </a:cubicBezTo>
                  <a:cubicBezTo>
                    <a:pt x="453" y="36"/>
                    <a:pt x="441" y="12"/>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5"/>
            <p:cNvSpPr/>
            <p:nvPr/>
          </p:nvSpPr>
          <p:spPr>
            <a:xfrm>
              <a:off x="6069500" y="4069150"/>
              <a:ext cx="15500" cy="4125"/>
            </a:xfrm>
            <a:custGeom>
              <a:avLst/>
              <a:gdLst/>
              <a:ahLst/>
              <a:cxnLst/>
              <a:rect l="l" t="t" r="r" b="b"/>
              <a:pathLst>
                <a:path w="620" h="165" extrusionOk="0">
                  <a:moveTo>
                    <a:pt x="305" y="1"/>
                  </a:moveTo>
                  <a:cubicBezTo>
                    <a:pt x="205" y="1"/>
                    <a:pt x="101" y="22"/>
                    <a:pt x="0" y="22"/>
                  </a:cubicBezTo>
                  <a:cubicBezTo>
                    <a:pt x="179" y="164"/>
                    <a:pt x="405" y="117"/>
                    <a:pt x="619" y="141"/>
                  </a:cubicBezTo>
                  <a:cubicBezTo>
                    <a:pt x="525" y="27"/>
                    <a:pt x="417"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5"/>
            <p:cNvSpPr/>
            <p:nvPr/>
          </p:nvSpPr>
          <p:spPr>
            <a:xfrm>
              <a:off x="6059975" y="4067700"/>
              <a:ext cx="4200" cy="2900"/>
            </a:xfrm>
            <a:custGeom>
              <a:avLst/>
              <a:gdLst/>
              <a:ahLst/>
              <a:cxnLst/>
              <a:rect l="l" t="t" r="r" b="b"/>
              <a:pathLst>
                <a:path w="168" h="116" extrusionOk="0">
                  <a:moveTo>
                    <a:pt x="82" y="0"/>
                  </a:moveTo>
                  <a:cubicBezTo>
                    <a:pt x="55" y="0"/>
                    <a:pt x="28" y="25"/>
                    <a:pt x="0" y="80"/>
                  </a:cubicBezTo>
                  <a:cubicBezTo>
                    <a:pt x="12" y="92"/>
                    <a:pt x="24" y="115"/>
                    <a:pt x="48" y="115"/>
                  </a:cubicBezTo>
                  <a:cubicBezTo>
                    <a:pt x="84" y="115"/>
                    <a:pt x="119" y="103"/>
                    <a:pt x="167" y="92"/>
                  </a:cubicBezTo>
                  <a:cubicBezTo>
                    <a:pt x="141" y="34"/>
                    <a:pt x="112" y="0"/>
                    <a:pt x="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5808750" y="4047950"/>
              <a:ext cx="7475" cy="4200"/>
            </a:xfrm>
            <a:custGeom>
              <a:avLst/>
              <a:gdLst/>
              <a:ahLst/>
              <a:cxnLst/>
              <a:rect l="l" t="t" r="r" b="b"/>
              <a:pathLst>
                <a:path w="299" h="168" extrusionOk="0">
                  <a:moveTo>
                    <a:pt x="0" y="0"/>
                  </a:moveTo>
                  <a:lnTo>
                    <a:pt x="0" y="131"/>
                  </a:lnTo>
                  <a:cubicBezTo>
                    <a:pt x="96" y="131"/>
                    <a:pt x="191" y="155"/>
                    <a:pt x="286" y="167"/>
                  </a:cubicBezTo>
                  <a:cubicBezTo>
                    <a:pt x="298" y="120"/>
                    <a:pt x="298" y="6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5"/>
            <p:cNvSpPr/>
            <p:nvPr/>
          </p:nvSpPr>
          <p:spPr>
            <a:xfrm>
              <a:off x="5203025" y="3569925"/>
              <a:ext cx="4775" cy="4475"/>
            </a:xfrm>
            <a:custGeom>
              <a:avLst/>
              <a:gdLst/>
              <a:ahLst/>
              <a:cxnLst/>
              <a:rect l="l" t="t" r="r" b="b"/>
              <a:pathLst>
                <a:path w="191" h="179" extrusionOk="0">
                  <a:moveTo>
                    <a:pt x="107" y="0"/>
                  </a:moveTo>
                  <a:cubicBezTo>
                    <a:pt x="36" y="48"/>
                    <a:pt x="0" y="107"/>
                    <a:pt x="0" y="179"/>
                  </a:cubicBezTo>
                  <a:lnTo>
                    <a:pt x="131" y="179"/>
                  </a:lnTo>
                  <a:lnTo>
                    <a:pt x="191" y="131"/>
                  </a:lnTo>
                  <a:lnTo>
                    <a:pt x="179" y="71"/>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5"/>
            <p:cNvSpPr/>
            <p:nvPr/>
          </p:nvSpPr>
          <p:spPr>
            <a:xfrm>
              <a:off x="5342325" y="3376450"/>
              <a:ext cx="3300" cy="4175"/>
            </a:xfrm>
            <a:custGeom>
              <a:avLst/>
              <a:gdLst/>
              <a:ahLst/>
              <a:cxnLst/>
              <a:rect l="l" t="t" r="r" b="b"/>
              <a:pathLst>
                <a:path w="132" h="167" extrusionOk="0">
                  <a:moveTo>
                    <a:pt x="131" y="0"/>
                  </a:moveTo>
                  <a:lnTo>
                    <a:pt x="131" y="0"/>
                  </a:lnTo>
                  <a:cubicBezTo>
                    <a:pt x="36" y="12"/>
                    <a:pt x="0" y="71"/>
                    <a:pt x="0" y="167"/>
                  </a:cubicBezTo>
                  <a:cubicBezTo>
                    <a:pt x="84" y="143"/>
                    <a:pt x="131" y="83"/>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5"/>
            <p:cNvSpPr/>
            <p:nvPr/>
          </p:nvSpPr>
          <p:spPr>
            <a:xfrm>
              <a:off x="5285175" y="2896325"/>
              <a:ext cx="5375" cy="3900"/>
            </a:xfrm>
            <a:custGeom>
              <a:avLst/>
              <a:gdLst/>
              <a:ahLst/>
              <a:cxnLst/>
              <a:rect l="l" t="t" r="r" b="b"/>
              <a:pathLst>
                <a:path w="215" h="156" extrusionOk="0">
                  <a:moveTo>
                    <a:pt x="155" y="0"/>
                  </a:moveTo>
                  <a:cubicBezTo>
                    <a:pt x="60" y="0"/>
                    <a:pt x="24" y="60"/>
                    <a:pt x="0" y="131"/>
                  </a:cubicBezTo>
                  <a:cubicBezTo>
                    <a:pt x="48" y="131"/>
                    <a:pt x="108" y="155"/>
                    <a:pt x="155" y="155"/>
                  </a:cubicBezTo>
                  <a:cubicBezTo>
                    <a:pt x="203" y="119"/>
                    <a:pt x="215" y="84"/>
                    <a:pt x="179" y="36"/>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5"/>
            <p:cNvSpPr/>
            <p:nvPr/>
          </p:nvSpPr>
          <p:spPr>
            <a:xfrm>
              <a:off x="5302425" y="2881150"/>
              <a:ext cx="4800" cy="5075"/>
            </a:xfrm>
            <a:custGeom>
              <a:avLst/>
              <a:gdLst/>
              <a:ahLst/>
              <a:cxnLst/>
              <a:rect l="l" t="t" r="r" b="b"/>
              <a:pathLst>
                <a:path w="192" h="203" extrusionOk="0">
                  <a:moveTo>
                    <a:pt x="132" y="0"/>
                  </a:moveTo>
                  <a:cubicBezTo>
                    <a:pt x="49" y="12"/>
                    <a:pt x="1" y="71"/>
                    <a:pt x="1" y="143"/>
                  </a:cubicBezTo>
                  <a:cubicBezTo>
                    <a:pt x="25" y="167"/>
                    <a:pt x="60" y="179"/>
                    <a:pt x="72" y="202"/>
                  </a:cubicBezTo>
                  <a:cubicBezTo>
                    <a:pt x="132" y="179"/>
                    <a:pt x="180" y="131"/>
                    <a:pt x="191" y="71"/>
                  </a:cubicBezTo>
                  <a:cubicBezTo>
                    <a:pt x="180" y="48"/>
                    <a:pt x="144"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5"/>
            <p:cNvSpPr/>
            <p:nvPr/>
          </p:nvSpPr>
          <p:spPr>
            <a:xfrm>
              <a:off x="5299150" y="2884425"/>
              <a:ext cx="3900" cy="4775"/>
            </a:xfrm>
            <a:custGeom>
              <a:avLst/>
              <a:gdLst/>
              <a:ahLst/>
              <a:cxnLst/>
              <a:rect l="l" t="t" r="r" b="b"/>
              <a:pathLst>
                <a:path w="156" h="191" extrusionOk="0">
                  <a:moveTo>
                    <a:pt x="132" y="0"/>
                  </a:moveTo>
                  <a:cubicBezTo>
                    <a:pt x="84" y="60"/>
                    <a:pt x="37" y="107"/>
                    <a:pt x="1" y="167"/>
                  </a:cubicBezTo>
                  <a:lnTo>
                    <a:pt x="25" y="191"/>
                  </a:lnTo>
                  <a:cubicBezTo>
                    <a:pt x="96" y="179"/>
                    <a:pt x="144" y="131"/>
                    <a:pt x="156" y="60"/>
                  </a:cubicBez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5"/>
            <p:cNvSpPr/>
            <p:nvPr/>
          </p:nvSpPr>
          <p:spPr>
            <a:xfrm>
              <a:off x="5256000" y="3187125"/>
              <a:ext cx="4500" cy="1825"/>
            </a:xfrm>
            <a:custGeom>
              <a:avLst/>
              <a:gdLst/>
              <a:ahLst/>
              <a:cxnLst/>
              <a:rect l="l" t="t" r="r" b="b"/>
              <a:pathLst>
                <a:path w="180" h="73" extrusionOk="0">
                  <a:moveTo>
                    <a:pt x="1" y="1"/>
                  </a:moveTo>
                  <a:cubicBezTo>
                    <a:pt x="30" y="48"/>
                    <a:pt x="60" y="72"/>
                    <a:pt x="90" y="72"/>
                  </a:cubicBezTo>
                  <a:cubicBezTo>
                    <a:pt x="120" y="72"/>
                    <a:pt x="149" y="4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5"/>
            <p:cNvSpPr/>
            <p:nvPr/>
          </p:nvSpPr>
          <p:spPr>
            <a:xfrm>
              <a:off x="5305700" y="2877875"/>
              <a:ext cx="4800" cy="4825"/>
            </a:xfrm>
            <a:custGeom>
              <a:avLst/>
              <a:gdLst/>
              <a:ahLst/>
              <a:cxnLst/>
              <a:rect l="l" t="t" r="r" b="b"/>
              <a:pathLst>
                <a:path w="192" h="193" extrusionOk="0">
                  <a:moveTo>
                    <a:pt x="156" y="0"/>
                  </a:moveTo>
                  <a:cubicBezTo>
                    <a:pt x="72" y="12"/>
                    <a:pt x="37" y="60"/>
                    <a:pt x="1" y="131"/>
                  </a:cubicBezTo>
                  <a:cubicBezTo>
                    <a:pt x="13" y="143"/>
                    <a:pt x="49" y="167"/>
                    <a:pt x="49" y="191"/>
                  </a:cubicBezTo>
                  <a:cubicBezTo>
                    <a:pt x="62" y="192"/>
                    <a:pt x="73" y="193"/>
                    <a:pt x="84" y="193"/>
                  </a:cubicBezTo>
                  <a:cubicBezTo>
                    <a:pt x="164" y="193"/>
                    <a:pt x="191" y="154"/>
                    <a:pt x="191" y="60"/>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5"/>
            <p:cNvSpPr/>
            <p:nvPr/>
          </p:nvSpPr>
          <p:spPr>
            <a:xfrm>
              <a:off x="5945075" y="4060150"/>
              <a:ext cx="4500" cy="3650"/>
            </a:xfrm>
            <a:custGeom>
              <a:avLst/>
              <a:gdLst/>
              <a:ahLst/>
              <a:cxnLst/>
              <a:rect l="l" t="t" r="r" b="b"/>
              <a:pathLst>
                <a:path w="180" h="146" extrusionOk="0">
                  <a:moveTo>
                    <a:pt x="96" y="1"/>
                  </a:moveTo>
                  <a:cubicBezTo>
                    <a:pt x="72" y="1"/>
                    <a:pt x="36" y="24"/>
                    <a:pt x="24" y="48"/>
                  </a:cubicBezTo>
                  <a:lnTo>
                    <a:pt x="1" y="96"/>
                  </a:lnTo>
                  <a:cubicBezTo>
                    <a:pt x="32" y="127"/>
                    <a:pt x="63" y="145"/>
                    <a:pt x="94" y="145"/>
                  </a:cubicBezTo>
                  <a:cubicBezTo>
                    <a:pt x="122" y="145"/>
                    <a:pt x="151" y="130"/>
                    <a:pt x="179" y="96"/>
                  </a:cubicBezTo>
                  <a:lnTo>
                    <a:pt x="132" y="36"/>
                  </a:lnTo>
                  <a:cubicBezTo>
                    <a:pt x="132" y="24"/>
                    <a:pt x="132" y="2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5"/>
            <p:cNvSpPr/>
            <p:nvPr/>
          </p:nvSpPr>
          <p:spPr>
            <a:xfrm>
              <a:off x="6009375" y="2675100"/>
              <a:ext cx="159575" cy="24575"/>
            </a:xfrm>
            <a:custGeom>
              <a:avLst/>
              <a:gdLst/>
              <a:ahLst/>
              <a:cxnLst/>
              <a:rect l="l" t="t" r="r" b="b"/>
              <a:pathLst>
                <a:path w="6383" h="983" extrusionOk="0">
                  <a:moveTo>
                    <a:pt x="519" y="0"/>
                  </a:moveTo>
                  <a:cubicBezTo>
                    <a:pt x="346" y="0"/>
                    <a:pt x="173" y="19"/>
                    <a:pt x="0" y="74"/>
                  </a:cubicBezTo>
                  <a:cubicBezTo>
                    <a:pt x="12" y="98"/>
                    <a:pt x="24" y="146"/>
                    <a:pt x="48" y="205"/>
                  </a:cubicBezTo>
                  <a:cubicBezTo>
                    <a:pt x="219" y="434"/>
                    <a:pt x="467" y="457"/>
                    <a:pt x="712" y="457"/>
                  </a:cubicBezTo>
                  <a:cubicBezTo>
                    <a:pt x="773" y="457"/>
                    <a:pt x="834" y="455"/>
                    <a:pt x="893" y="455"/>
                  </a:cubicBezTo>
                  <a:cubicBezTo>
                    <a:pt x="1584" y="479"/>
                    <a:pt x="2286" y="455"/>
                    <a:pt x="2989" y="574"/>
                  </a:cubicBezTo>
                  <a:cubicBezTo>
                    <a:pt x="3048" y="574"/>
                    <a:pt x="3120" y="563"/>
                    <a:pt x="3179" y="551"/>
                  </a:cubicBezTo>
                  <a:cubicBezTo>
                    <a:pt x="3275" y="515"/>
                    <a:pt x="3358" y="479"/>
                    <a:pt x="3465" y="479"/>
                  </a:cubicBezTo>
                  <a:cubicBezTo>
                    <a:pt x="3513" y="479"/>
                    <a:pt x="3536" y="491"/>
                    <a:pt x="3572" y="515"/>
                  </a:cubicBezTo>
                  <a:cubicBezTo>
                    <a:pt x="3572" y="551"/>
                    <a:pt x="3560" y="574"/>
                    <a:pt x="3525" y="598"/>
                  </a:cubicBezTo>
                  <a:cubicBezTo>
                    <a:pt x="3465" y="622"/>
                    <a:pt x="3417" y="670"/>
                    <a:pt x="3394" y="729"/>
                  </a:cubicBezTo>
                  <a:cubicBezTo>
                    <a:pt x="3394" y="777"/>
                    <a:pt x="3405" y="813"/>
                    <a:pt x="3453" y="848"/>
                  </a:cubicBezTo>
                  <a:cubicBezTo>
                    <a:pt x="4160" y="923"/>
                    <a:pt x="4866" y="983"/>
                    <a:pt x="5578" y="983"/>
                  </a:cubicBezTo>
                  <a:cubicBezTo>
                    <a:pt x="5778" y="983"/>
                    <a:pt x="5979" y="978"/>
                    <a:pt x="6180" y="967"/>
                  </a:cubicBezTo>
                  <a:cubicBezTo>
                    <a:pt x="6215" y="932"/>
                    <a:pt x="6239" y="896"/>
                    <a:pt x="6251" y="836"/>
                  </a:cubicBezTo>
                  <a:cubicBezTo>
                    <a:pt x="6263" y="729"/>
                    <a:pt x="6382" y="634"/>
                    <a:pt x="6311" y="515"/>
                  </a:cubicBezTo>
                  <a:cubicBezTo>
                    <a:pt x="4826" y="250"/>
                    <a:pt x="3331" y="86"/>
                    <a:pt x="1824" y="86"/>
                  </a:cubicBezTo>
                  <a:cubicBezTo>
                    <a:pt x="1772" y="86"/>
                    <a:pt x="1720" y="86"/>
                    <a:pt x="1667" y="86"/>
                  </a:cubicBezTo>
                  <a:cubicBezTo>
                    <a:pt x="1651" y="87"/>
                    <a:pt x="1635" y="87"/>
                    <a:pt x="1620" y="87"/>
                  </a:cubicBezTo>
                  <a:cubicBezTo>
                    <a:pt x="1256" y="87"/>
                    <a:pt x="888"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5"/>
            <p:cNvSpPr/>
            <p:nvPr/>
          </p:nvSpPr>
          <p:spPr>
            <a:xfrm>
              <a:off x="5474175" y="2677250"/>
              <a:ext cx="120000" cy="32475"/>
            </a:xfrm>
            <a:custGeom>
              <a:avLst/>
              <a:gdLst/>
              <a:ahLst/>
              <a:cxnLst/>
              <a:rect l="l" t="t" r="r" b="b"/>
              <a:pathLst>
                <a:path w="4800" h="1299" extrusionOk="0">
                  <a:moveTo>
                    <a:pt x="215" y="0"/>
                  </a:moveTo>
                  <a:cubicBezTo>
                    <a:pt x="108" y="12"/>
                    <a:pt x="48" y="72"/>
                    <a:pt x="1" y="179"/>
                  </a:cubicBezTo>
                  <a:cubicBezTo>
                    <a:pt x="1" y="250"/>
                    <a:pt x="1" y="310"/>
                    <a:pt x="37" y="369"/>
                  </a:cubicBezTo>
                  <a:cubicBezTo>
                    <a:pt x="96" y="548"/>
                    <a:pt x="382" y="584"/>
                    <a:pt x="334" y="834"/>
                  </a:cubicBezTo>
                  <a:cubicBezTo>
                    <a:pt x="287" y="905"/>
                    <a:pt x="263" y="977"/>
                    <a:pt x="275" y="1072"/>
                  </a:cubicBezTo>
                  <a:cubicBezTo>
                    <a:pt x="287" y="1131"/>
                    <a:pt x="322" y="1179"/>
                    <a:pt x="382" y="1191"/>
                  </a:cubicBezTo>
                  <a:cubicBezTo>
                    <a:pt x="590" y="1274"/>
                    <a:pt x="803" y="1293"/>
                    <a:pt x="1015" y="1293"/>
                  </a:cubicBezTo>
                  <a:cubicBezTo>
                    <a:pt x="1106" y="1293"/>
                    <a:pt x="1197" y="1290"/>
                    <a:pt x="1287" y="1286"/>
                  </a:cubicBezTo>
                  <a:cubicBezTo>
                    <a:pt x="1823" y="1270"/>
                    <a:pt x="2364" y="1261"/>
                    <a:pt x="2907" y="1261"/>
                  </a:cubicBezTo>
                  <a:cubicBezTo>
                    <a:pt x="3533" y="1261"/>
                    <a:pt x="4162" y="1273"/>
                    <a:pt x="4787" y="1298"/>
                  </a:cubicBezTo>
                  <a:cubicBezTo>
                    <a:pt x="4799" y="893"/>
                    <a:pt x="4501" y="881"/>
                    <a:pt x="4251" y="834"/>
                  </a:cubicBezTo>
                  <a:cubicBezTo>
                    <a:pt x="3906" y="786"/>
                    <a:pt x="3549" y="846"/>
                    <a:pt x="3204" y="762"/>
                  </a:cubicBezTo>
                  <a:cubicBezTo>
                    <a:pt x="3025" y="711"/>
                    <a:pt x="2843" y="698"/>
                    <a:pt x="2659" y="698"/>
                  </a:cubicBezTo>
                  <a:cubicBezTo>
                    <a:pt x="2469" y="698"/>
                    <a:pt x="2277" y="712"/>
                    <a:pt x="2086" y="712"/>
                  </a:cubicBezTo>
                  <a:cubicBezTo>
                    <a:pt x="1946" y="712"/>
                    <a:pt x="1806" y="705"/>
                    <a:pt x="1668" y="679"/>
                  </a:cubicBezTo>
                  <a:cubicBezTo>
                    <a:pt x="1596" y="667"/>
                    <a:pt x="1537" y="655"/>
                    <a:pt x="1477" y="655"/>
                  </a:cubicBezTo>
                  <a:cubicBezTo>
                    <a:pt x="1457" y="657"/>
                    <a:pt x="1436" y="658"/>
                    <a:pt x="1416" y="658"/>
                  </a:cubicBezTo>
                  <a:cubicBezTo>
                    <a:pt x="1318" y="658"/>
                    <a:pt x="1221" y="635"/>
                    <a:pt x="1132" y="596"/>
                  </a:cubicBezTo>
                  <a:cubicBezTo>
                    <a:pt x="1108" y="596"/>
                    <a:pt x="1072" y="584"/>
                    <a:pt x="1049" y="584"/>
                  </a:cubicBezTo>
                  <a:cubicBezTo>
                    <a:pt x="775" y="369"/>
                    <a:pt x="418" y="286"/>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5"/>
            <p:cNvSpPr/>
            <p:nvPr/>
          </p:nvSpPr>
          <p:spPr>
            <a:xfrm>
              <a:off x="5929000" y="2671575"/>
              <a:ext cx="112850" cy="20925"/>
            </a:xfrm>
            <a:custGeom>
              <a:avLst/>
              <a:gdLst/>
              <a:ahLst/>
              <a:cxnLst/>
              <a:rect l="l" t="t" r="r" b="b"/>
              <a:pathLst>
                <a:path w="4514" h="837" extrusionOk="0">
                  <a:moveTo>
                    <a:pt x="673" y="0"/>
                  </a:moveTo>
                  <a:cubicBezTo>
                    <a:pt x="634" y="0"/>
                    <a:pt x="557" y="86"/>
                    <a:pt x="501" y="108"/>
                  </a:cubicBezTo>
                  <a:cubicBezTo>
                    <a:pt x="382" y="168"/>
                    <a:pt x="239" y="120"/>
                    <a:pt x="132" y="215"/>
                  </a:cubicBezTo>
                  <a:cubicBezTo>
                    <a:pt x="60" y="287"/>
                    <a:pt x="1" y="382"/>
                    <a:pt x="24" y="477"/>
                  </a:cubicBezTo>
                  <a:cubicBezTo>
                    <a:pt x="191" y="573"/>
                    <a:pt x="367" y="592"/>
                    <a:pt x="547" y="592"/>
                  </a:cubicBezTo>
                  <a:cubicBezTo>
                    <a:pt x="667" y="592"/>
                    <a:pt x="788" y="583"/>
                    <a:pt x="909" y="583"/>
                  </a:cubicBezTo>
                  <a:cubicBezTo>
                    <a:pt x="1060" y="583"/>
                    <a:pt x="1211" y="596"/>
                    <a:pt x="1358" y="656"/>
                  </a:cubicBezTo>
                  <a:cubicBezTo>
                    <a:pt x="2135" y="790"/>
                    <a:pt x="2925" y="837"/>
                    <a:pt x="3719" y="837"/>
                  </a:cubicBezTo>
                  <a:cubicBezTo>
                    <a:pt x="3983" y="837"/>
                    <a:pt x="4248" y="832"/>
                    <a:pt x="4513" y="823"/>
                  </a:cubicBezTo>
                  <a:cubicBezTo>
                    <a:pt x="4491" y="564"/>
                    <a:pt x="4359" y="530"/>
                    <a:pt x="4211" y="530"/>
                  </a:cubicBezTo>
                  <a:cubicBezTo>
                    <a:pt x="4158" y="530"/>
                    <a:pt x="4102" y="535"/>
                    <a:pt x="4049" y="535"/>
                  </a:cubicBezTo>
                  <a:cubicBezTo>
                    <a:pt x="4011" y="535"/>
                    <a:pt x="3975" y="532"/>
                    <a:pt x="3942" y="525"/>
                  </a:cubicBezTo>
                  <a:cubicBezTo>
                    <a:pt x="3913" y="519"/>
                    <a:pt x="3883" y="517"/>
                    <a:pt x="3852" y="517"/>
                  </a:cubicBezTo>
                  <a:cubicBezTo>
                    <a:pt x="3761" y="517"/>
                    <a:pt x="3661" y="536"/>
                    <a:pt x="3566" y="536"/>
                  </a:cubicBezTo>
                  <a:cubicBezTo>
                    <a:pt x="3425" y="536"/>
                    <a:pt x="3296" y="494"/>
                    <a:pt x="3227" y="287"/>
                  </a:cubicBezTo>
                  <a:cubicBezTo>
                    <a:pt x="3227" y="263"/>
                    <a:pt x="3215" y="239"/>
                    <a:pt x="3215" y="215"/>
                  </a:cubicBezTo>
                  <a:cubicBezTo>
                    <a:pt x="2382" y="49"/>
                    <a:pt x="1513" y="120"/>
                    <a:pt x="679" y="1"/>
                  </a:cubicBezTo>
                  <a:cubicBezTo>
                    <a:pt x="677" y="0"/>
                    <a:pt x="675"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5"/>
            <p:cNvSpPr/>
            <p:nvPr/>
          </p:nvSpPr>
          <p:spPr>
            <a:xfrm>
              <a:off x="5782250" y="2661200"/>
              <a:ext cx="153925" cy="21100"/>
            </a:xfrm>
            <a:custGeom>
              <a:avLst/>
              <a:gdLst/>
              <a:ahLst/>
              <a:cxnLst/>
              <a:rect l="l" t="t" r="r" b="b"/>
              <a:pathLst>
                <a:path w="6157" h="844" extrusionOk="0">
                  <a:moveTo>
                    <a:pt x="352" y="0"/>
                  </a:moveTo>
                  <a:cubicBezTo>
                    <a:pt x="231" y="0"/>
                    <a:pt x="125" y="53"/>
                    <a:pt x="37" y="166"/>
                  </a:cubicBezTo>
                  <a:cubicBezTo>
                    <a:pt x="1" y="237"/>
                    <a:pt x="25" y="321"/>
                    <a:pt x="60" y="380"/>
                  </a:cubicBezTo>
                  <a:cubicBezTo>
                    <a:pt x="142" y="409"/>
                    <a:pt x="226" y="416"/>
                    <a:pt x="312" y="416"/>
                  </a:cubicBezTo>
                  <a:cubicBezTo>
                    <a:pt x="403" y="416"/>
                    <a:pt x="495" y="408"/>
                    <a:pt x="587" y="408"/>
                  </a:cubicBezTo>
                  <a:cubicBezTo>
                    <a:pt x="700" y="408"/>
                    <a:pt x="811" y="420"/>
                    <a:pt x="918" y="476"/>
                  </a:cubicBezTo>
                  <a:cubicBezTo>
                    <a:pt x="989" y="499"/>
                    <a:pt x="1072" y="499"/>
                    <a:pt x="1156" y="511"/>
                  </a:cubicBezTo>
                  <a:cubicBezTo>
                    <a:pt x="1257" y="556"/>
                    <a:pt x="1361" y="566"/>
                    <a:pt x="1466" y="566"/>
                  </a:cubicBezTo>
                  <a:cubicBezTo>
                    <a:pt x="1552" y="566"/>
                    <a:pt x="1638" y="559"/>
                    <a:pt x="1723" y="559"/>
                  </a:cubicBezTo>
                  <a:cubicBezTo>
                    <a:pt x="1839" y="559"/>
                    <a:pt x="1952" y="572"/>
                    <a:pt x="2061" y="630"/>
                  </a:cubicBezTo>
                  <a:cubicBezTo>
                    <a:pt x="2132" y="642"/>
                    <a:pt x="2203" y="642"/>
                    <a:pt x="2287" y="654"/>
                  </a:cubicBezTo>
                  <a:cubicBezTo>
                    <a:pt x="2379" y="691"/>
                    <a:pt x="2474" y="699"/>
                    <a:pt x="2570" y="699"/>
                  </a:cubicBezTo>
                  <a:cubicBezTo>
                    <a:pt x="2651" y="699"/>
                    <a:pt x="2733" y="693"/>
                    <a:pt x="2814" y="693"/>
                  </a:cubicBezTo>
                  <a:cubicBezTo>
                    <a:pt x="2948" y="693"/>
                    <a:pt x="3080" y="710"/>
                    <a:pt x="3204" y="797"/>
                  </a:cubicBezTo>
                  <a:cubicBezTo>
                    <a:pt x="3738" y="818"/>
                    <a:pt x="4280" y="843"/>
                    <a:pt x="4821" y="843"/>
                  </a:cubicBezTo>
                  <a:cubicBezTo>
                    <a:pt x="5196" y="843"/>
                    <a:pt x="5571" y="831"/>
                    <a:pt x="5942" y="797"/>
                  </a:cubicBezTo>
                  <a:lnTo>
                    <a:pt x="6097" y="642"/>
                  </a:lnTo>
                  <a:cubicBezTo>
                    <a:pt x="6156" y="452"/>
                    <a:pt x="6002" y="452"/>
                    <a:pt x="5883" y="416"/>
                  </a:cubicBezTo>
                  <a:cubicBezTo>
                    <a:pt x="5815" y="444"/>
                    <a:pt x="5742" y="456"/>
                    <a:pt x="5668" y="456"/>
                  </a:cubicBezTo>
                  <a:cubicBezTo>
                    <a:pt x="5585" y="456"/>
                    <a:pt x="5500" y="441"/>
                    <a:pt x="5418" y="416"/>
                  </a:cubicBezTo>
                  <a:cubicBezTo>
                    <a:pt x="5395" y="412"/>
                    <a:pt x="5371" y="410"/>
                    <a:pt x="5347" y="410"/>
                  </a:cubicBezTo>
                  <a:cubicBezTo>
                    <a:pt x="5259" y="410"/>
                    <a:pt x="5164" y="432"/>
                    <a:pt x="5072" y="432"/>
                  </a:cubicBezTo>
                  <a:cubicBezTo>
                    <a:pt x="4980" y="432"/>
                    <a:pt x="4890" y="410"/>
                    <a:pt x="4811" y="321"/>
                  </a:cubicBezTo>
                  <a:lnTo>
                    <a:pt x="4823" y="321"/>
                  </a:lnTo>
                  <a:cubicBezTo>
                    <a:pt x="4721" y="288"/>
                    <a:pt x="4619" y="279"/>
                    <a:pt x="4518" y="279"/>
                  </a:cubicBezTo>
                  <a:cubicBezTo>
                    <a:pt x="4395" y="279"/>
                    <a:pt x="4272" y="292"/>
                    <a:pt x="4149" y="292"/>
                  </a:cubicBezTo>
                  <a:cubicBezTo>
                    <a:pt x="4076" y="292"/>
                    <a:pt x="4003" y="288"/>
                    <a:pt x="3930" y="273"/>
                  </a:cubicBezTo>
                  <a:cubicBezTo>
                    <a:pt x="3866" y="281"/>
                    <a:pt x="3796" y="316"/>
                    <a:pt x="3721" y="316"/>
                  </a:cubicBezTo>
                  <a:cubicBezTo>
                    <a:pt x="3684" y="316"/>
                    <a:pt x="3647" y="308"/>
                    <a:pt x="3608" y="285"/>
                  </a:cubicBezTo>
                  <a:cubicBezTo>
                    <a:pt x="3549" y="285"/>
                    <a:pt x="3489" y="297"/>
                    <a:pt x="3430" y="321"/>
                  </a:cubicBezTo>
                  <a:cubicBezTo>
                    <a:pt x="3391" y="325"/>
                    <a:pt x="3351" y="328"/>
                    <a:pt x="3313" y="328"/>
                  </a:cubicBezTo>
                  <a:cubicBezTo>
                    <a:pt x="3247" y="328"/>
                    <a:pt x="3185" y="320"/>
                    <a:pt x="3132" y="297"/>
                  </a:cubicBezTo>
                  <a:cubicBezTo>
                    <a:pt x="2299" y="47"/>
                    <a:pt x="1430" y="178"/>
                    <a:pt x="584" y="35"/>
                  </a:cubicBezTo>
                  <a:lnTo>
                    <a:pt x="537" y="35"/>
                  </a:lnTo>
                  <a:cubicBezTo>
                    <a:pt x="471" y="12"/>
                    <a:pt x="410"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5"/>
            <p:cNvSpPr/>
            <p:nvPr/>
          </p:nvSpPr>
          <p:spPr>
            <a:xfrm>
              <a:off x="6062650" y="2713850"/>
              <a:ext cx="153625" cy="11350"/>
            </a:xfrm>
            <a:custGeom>
              <a:avLst/>
              <a:gdLst/>
              <a:ahLst/>
              <a:cxnLst/>
              <a:rect l="l" t="t" r="r" b="b"/>
              <a:pathLst>
                <a:path w="6145" h="454" extrusionOk="0">
                  <a:moveTo>
                    <a:pt x="24" y="1"/>
                  </a:moveTo>
                  <a:cubicBezTo>
                    <a:pt x="1" y="60"/>
                    <a:pt x="12" y="132"/>
                    <a:pt x="36" y="215"/>
                  </a:cubicBezTo>
                  <a:cubicBezTo>
                    <a:pt x="101" y="236"/>
                    <a:pt x="165" y="241"/>
                    <a:pt x="227" y="241"/>
                  </a:cubicBezTo>
                  <a:cubicBezTo>
                    <a:pt x="268" y="241"/>
                    <a:pt x="308" y="239"/>
                    <a:pt x="346" y="239"/>
                  </a:cubicBezTo>
                  <a:cubicBezTo>
                    <a:pt x="469" y="255"/>
                    <a:pt x="593" y="261"/>
                    <a:pt x="716" y="261"/>
                  </a:cubicBezTo>
                  <a:cubicBezTo>
                    <a:pt x="864" y="261"/>
                    <a:pt x="1012" y="252"/>
                    <a:pt x="1155" y="239"/>
                  </a:cubicBezTo>
                  <a:lnTo>
                    <a:pt x="1263" y="239"/>
                  </a:lnTo>
                  <a:cubicBezTo>
                    <a:pt x="1203" y="239"/>
                    <a:pt x="1155" y="263"/>
                    <a:pt x="1144" y="322"/>
                  </a:cubicBezTo>
                  <a:cubicBezTo>
                    <a:pt x="1227" y="358"/>
                    <a:pt x="1322" y="394"/>
                    <a:pt x="1405" y="394"/>
                  </a:cubicBezTo>
                  <a:cubicBezTo>
                    <a:pt x="2906" y="429"/>
                    <a:pt x="4394" y="441"/>
                    <a:pt x="5882" y="453"/>
                  </a:cubicBezTo>
                  <a:cubicBezTo>
                    <a:pt x="5989" y="453"/>
                    <a:pt x="6144" y="453"/>
                    <a:pt x="6120" y="203"/>
                  </a:cubicBezTo>
                  <a:cubicBezTo>
                    <a:pt x="5369" y="159"/>
                    <a:pt x="4617" y="109"/>
                    <a:pt x="3856" y="109"/>
                  </a:cubicBezTo>
                  <a:cubicBezTo>
                    <a:pt x="3580" y="109"/>
                    <a:pt x="3303" y="116"/>
                    <a:pt x="3025" y="132"/>
                  </a:cubicBezTo>
                  <a:lnTo>
                    <a:pt x="3013" y="132"/>
                  </a:lnTo>
                  <a:cubicBezTo>
                    <a:pt x="3001" y="114"/>
                    <a:pt x="2986" y="105"/>
                    <a:pt x="2971" y="105"/>
                  </a:cubicBezTo>
                  <a:cubicBezTo>
                    <a:pt x="2956" y="105"/>
                    <a:pt x="2941" y="114"/>
                    <a:pt x="2929" y="132"/>
                  </a:cubicBezTo>
                  <a:cubicBezTo>
                    <a:pt x="2877" y="153"/>
                    <a:pt x="2843" y="219"/>
                    <a:pt x="2780" y="219"/>
                  </a:cubicBezTo>
                  <a:cubicBezTo>
                    <a:pt x="2771" y="219"/>
                    <a:pt x="2761" y="218"/>
                    <a:pt x="2751" y="215"/>
                  </a:cubicBezTo>
                  <a:lnTo>
                    <a:pt x="2453" y="215"/>
                  </a:lnTo>
                  <a:cubicBezTo>
                    <a:pt x="2437" y="212"/>
                    <a:pt x="2422" y="210"/>
                    <a:pt x="2408" y="210"/>
                  </a:cubicBezTo>
                  <a:cubicBezTo>
                    <a:pt x="2368" y="210"/>
                    <a:pt x="2333" y="221"/>
                    <a:pt x="2298" y="239"/>
                  </a:cubicBezTo>
                  <a:lnTo>
                    <a:pt x="2263" y="191"/>
                  </a:lnTo>
                  <a:lnTo>
                    <a:pt x="2322" y="215"/>
                  </a:lnTo>
                  <a:cubicBezTo>
                    <a:pt x="2358" y="203"/>
                    <a:pt x="2417" y="203"/>
                    <a:pt x="2465" y="203"/>
                  </a:cubicBezTo>
                  <a:lnTo>
                    <a:pt x="2632" y="203"/>
                  </a:lnTo>
                  <a:cubicBezTo>
                    <a:pt x="2652" y="207"/>
                    <a:pt x="2671" y="208"/>
                    <a:pt x="2690" y="208"/>
                  </a:cubicBezTo>
                  <a:cubicBezTo>
                    <a:pt x="2728" y="208"/>
                    <a:pt x="2763" y="203"/>
                    <a:pt x="2787" y="203"/>
                  </a:cubicBezTo>
                  <a:lnTo>
                    <a:pt x="2929" y="120"/>
                  </a:lnTo>
                  <a:cubicBezTo>
                    <a:pt x="2830" y="21"/>
                    <a:pt x="2706" y="12"/>
                    <a:pt x="2592" y="12"/>
                  </a:cubicBezTo>
                  <a:cubicBezTo>
                    <a:pt x="2569" y="12"/>
                    <a:pt x="2546" y="13"/>
                    <a:pt x="2525" y="13"/>
                  </a:cubicBezTo>
                  <a:cubicBezTo>
                    <a:pt x="1691" y="1"/>
                    <a:pt x="858"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5"/>
            <p:cNvSpPr/>
            <p:nvPr/>
          </p:nvSpPr>
          <p:spPr>
            <a:xfrm>
              <a:off x="5799525" y="2698675"/>
              <a:ext cx="159875" cy="19125"/>
            </a:xfrm>
            <a:custGeom>
              <a:avLst/>
              <a:gdLst/>
              <a:ahLst/>
              <a:cxnLst/>
              <a:rect l="l" t="t" r="r" b="b"/>
              <a:pathLst>
                <a:path w="6395" h="765" extrusionOk="0">
                  <a:moveTo>
                    <a:pt x="84" y="1"/>
                  </a:moveTo>
                  <a:cubicBezTo>
                    <a:pt x="0" y="96"/>
                    <a:pt x="0" y="179"/>
                    <a:pt x="84" y="274"/>
                  </a:cubicBezTo>
                  <a:cubicBezTo>
                    <a:pt x="184" y="308"/>
                    <a:pt x="285" y="323"/>
                    <a:pt x="386" y="323"/>
                  </a:cubicBezTo>
                  <a:cubicBezTo>
                    <a:pt x="464" y="323"/>
                    <a:pt x="542" y="314"/>
                    <a:pt x="620" y="298"/>
                  </a:cubicBezTo>
                  <a:cubicBezTo>
                    <a:pt x="746" y="355"/>
                    <a:pt x="876" y="367"/>
                    <a:pt x="1006" y="367"/>
                  </a:cubicBezTo>
                  <a:cubicBezTo>
                    <a:pt x="1100" y="367"/>
                    <a:pt x="1195" y="360"/>
                    <a:pt x="1289" y="360"/>
                  </a:cubicBezTo>
                  <a:cubicBezTo>
                    <a:pt x="1418" y="360"/>
                    <a:pt x="1545" y="372"/>
                    <a:pt x="1667" y="429"/>
                  </a:cubicBezTo>
                  <a:lnTo>
                    <a:pt x="1810" y="429"/>
                  </a:lnTo>
                  <a:cubicBezTo>
                    <a:pt x="1810" y="405"/>
                    <a:pt x="1834" y="405"/>
                    <a:pt x="1858" y="393"/>
                  </a:cubicBezTo>
                  <a:cubicBezTo>
                    <a:pt x="1893" y="393"/>
                    <a:pt x="1917" y="393"/>
                    <a:pt x="1953" y="441"/>
                  </a:cubicBezTo>
                  <a:cubicBezTo>
                    <a:pt x="2286" y="489"/>
                    <a:pt x="2620" y="513"/>
                    <a:pt x="2965" y="560"/>
                  </a:cubicBezTo>
                  <a:cubicBezTo>
                    <a:pt x="3247" y="683"/>
                    <a:pt x="3539" y="708"/>
                    <a:pt x="3834" y="708"/>
                  </a:cubicBezTo>
                  <a:cubicBezTo>
                    <a:pt x="4032" y="708"/>
                    <a:pt x="4232" y="696"/>
                    <a:pt x="4431" y="696"/>
                  </a:cubicBezTo>
                  <a:cubicBezTo>
                    <a:pt x="4510" y="696"/>
                    <a:pt x="4589" y="698"/>
                    <a:pt x="4668" y="703"/>
                  </a:cubicBezTo>
                  <a:cubicBezTo>
                    <a:pt x="4882" y="742"/>
                    <a:pt x="5094" y="765"/>
                    <a:pt x="5304" y="765"/>
                  </a:cubicBezTo>
                  <a:cubicBezTo>
                    <a:pt x="5678" y="765"/>
                    <a:pt x="6043" y="691"/>
                    <a:pt x="6394" y="501"/>
                  </a:cubicBezTo>
                  <a:cubicBezTo>
                    <a:pt x="5834" y="274"/>
                    <a:pt x="5251" y="441"/>
                    <a:pt x="4691" y="298"/>
                  </a:cubicBezTo>
                  <a:cubicBezTo>
                    <a:pt x="3825" y="185"/>
                    <a:pt x="2965" y="117"/>
                    <a:pt x="2102" y="117"/>
                  </a:cubicBezTo>
                  <a:cubicBezTo>
                    <a:pt x="1874" y="117"/>
                    <a:pt x="1646" y="122"/>
                    <a:pt x="1417" y="132"/>
                  </a:cubicBezTo>
                  <a:cubicBezTo>
                    <a:pt x="1286" y="78"/>
                    <a:pt x="1150" y="66"/>
                    <a:pt x="1012" y="66"/>
                  </a:cubicBezTo>
                  <a:cubicBezTo>
                    <a:pt x="896" y="66"/>
                    <a:pt x="780" y="74"/>
                    <a:pt x="664" y="74"/>
                  </a:cubicBezTo>
                  <a:cubicBezTo>
                    <a:pt x="520" y="74"/>
                    <a:pt x="377" y="6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5"/>
            <p:cNvSpPr/>
            <p:nvPr/>
          </p:nvSpPr>
          <p:spPr>
            <a:xfrm>
              <a:off x="6003725" y="2678425"/>
              <a:ext cx="92275" cy="17000"/>
            </a:xfrm>
            <a:custGeom>
              <a:avLst/>
              <a:gdLst/>
              <a:ahLst/>
              <a:cxnLst/>
              <a:rect l="l" t="t" r="r" b="b"/>
              <a:pathLst>
                <a:path w="3691" h="680" extrusionOk="0">
                  <a:moveTo>
                    <a:pt x="250" y="1"/>
                  </a:moveTo>
                  <a:cubicBezTo>
                    <a:pt x="179" y="84"/>
                    <a:pt x="0" y="120"/>
                    <a:pt x="36" y="251"/>
                  </a:cubicBezTo>
                  <a:cubicBezTo>
                    <a:pt x="48" y="406"/>
                    <a:pt x="214" y="370"/>
                    <a:pt x="310" y="382"/>
                  </a:cubicBezTo>
                  <a:cubicBezTo>
                    <a:pt x="382" y="397"/>
                    <a:pt x="455" y="402"/>
                    <a:pt x="529" y="402"/>
                  </a:cubicBezTo>
                  <a:cubicBezTo>
                    <a:pt x="687" y="402"/>
                    <a:pt x="848" y="379"/>
                    <a:pt x="1005" y="379"/>
                  </a:cubicBezTo>
                  <a:cubicBezTo>
                    <a:pt x="1191" y="379"/>
                    <a:pt x="1372" y="411"/>
                    <a:pt x="1536" y="549"/>
                  </a:cubicBezTo>
                  <a:cubicBezTo>
                    <a:pt x="2250" y="596"/>
                    <a:pt x="2965" y="644"/>
                    <a:pt x="3691" y="680"/>
                  </a:cubicBezTo>
                  <a:lnTo>
                    <a:pt x="3691" y="608"/>
                  </a:lnTo>
                  <a:lnTo>
                    <a:pt x="3691" y="537"/>
                  </a:lnTo>
                  <a:cubicBezTo>
                    <a:pt x="3548" y="489"/>
                    <a:pt x="3489" y="382"/>
                    <a:pt x="3548" y="239"/>
                  </a:cubicBezTo>
                  <a:cubicBezTo>
                    <a:pt x="2631" y="108"/>
                    <a:pt x="1726" y="84"/>
                    <a:pt x="810" y="84"/>
                  </a:cubicBezTo>
                  <a:cubicBezTo>
                    <a:pt x="631" y="84"/>
                    <a:pt x="429" y="25"/>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5"/>
            <p:cNvSpPr/>
            <p:nvPr/>
          </p:nvSpPr>
          <p:spPr>
            <a:xfrm>
              <a:off x="5676600" y="2654900"/>
              <a:ext cx="91400" cy="13525"/>
            </a:xfrm>
            <a:custGeom>
              <a:avLst/>
              <a:gdLst/>
              <a:ahLst/>
              <a:cxnLst/>
              <a:rect l="l" t="t" r="r" b="b"/>
              <a:pathLst>
                <a:path w="3656" h="541" extrusionOk="0">
                  <a:moveTo>
                    <a:pt x="1535" y="1"/>
                  </a:moveTo>
                  <a:cubicBezTo>
                    <a:pt x="1357" y="1"/>
                    <a:pt x="1178" y="12"/>
                    <a:pt x="1000" y="37"/>
                  </a:cubicBezTo>
                  <a:cubicBezTo>
                    <a:pt x="750" y="37"/>
                    <a:pt x="500" y="37"/>
                    <a:pt x="238" y="49"/>
                  </a:cubicBezTo>
                  <a:cubicBezTo>
                    <a:pt x="0" y="49"/>
                    <a:pt x="107" y="228"/>
                    <a:pt x="119" y="347"/>
                  </a:cubicBezTo>
                  <a:cubicBezTo>
                    <a:pt x="445" y="463"/>
                    <a:pt x="776" y="483"/>
                    <a:pt x="1113" y="483"/>
                  </a:cubicBezTo>
                  <a:cubicBezTo>
                    <a:pt x="1292" y="483"/>
                    <a:pt x="1473" y="478"/>
                    <a:pt x="1655" y="478"/>
                  </a:cubicBezTo>
                  <a:cubicBezTo>
                    <a:pt x="1999" y="516"/>
                    <a:pt x="2343" y="540"/>
                    <a:pt x="2698" y="540"/>
                  </a:cubicBezTo>
                  <a:cubicBezTo>
                    <a:pt x="3007" y="540"/>
                    <a:pt x="3323" y="522"/>
                    <a:pt x="3655" y="478"/>
                  </a:cubicBezTo>
                  <a:cubicBezTo>
                    <a:pt x="3429" y="156"/>
                    <a:pt x="3155" y="335"/>
                    <a:pt x="3000" y="180"/>
                  </a:cubicBezTo>
                  <a:cubicBezTo>
                    <a:pt x="2520" y="84"/>
                    <a:pt x="2027"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5"/>
            <p:cNvSpPr/>
            <p:nvPr/>
          </p:nvSpPr>
          <p:spPr>
            <a:xfrm>
              <a:off x="5502450" y="2684575"/>
              <a:ext cx="96175" cy="14425"/>
            </a:xfrm>
            <a:custGeom>
              <a:avLst/>
              <a:gdLst/>
              <a:ahLst/>
              <a:cxnLst/>
              <a:rect l="l" t="t" r="r" b="b"/>
              <a:pathLst>
                <a:path w="3847" h="577" extrusionOk="0">
                  <a:moveTo>
                    <a:pt x="594" y="0"/>
                  </a:moveTo>
                  <a:cubicBezTo>
                    <a:pt x="405" y="0"/>
                    <a:pt x="240" y="69"/>
                    <a:pt x="84" y="184"/>
                  </a:cubicBezTo>
                  <a:cubicBezTo>
                    <a:pt x="25" y="219"/>
                    <a:pt x="1" y="255"/>
                    <a:pt x="37" y="315"/>
                  </a:cubicBezTo>
                  <a:cubicBezTo>
                    <a:pt x="84" y="374"/>
                    <a:pt x="144" y="434"/>
                    <a:pt x="227" y="457"/>
                  </a:cubicBezTo>
                  <a:cubicBezTo>
                    <a:pt x="263" y="434"/>
                    <a:pt x="299" y="434"/>
                    <a:pt x="346" y="434"/>
                  </a:cubicBezTo>
                  <a:cubicBezTo>
                    <a:pt x="410" y="431"/>
                    <a:pt x="474" y="430"/>
                    <a:pt x="537" y="430"/>
                  </a:cubicBezTo>
                  <a:cubicBezTo>
                    <a:pt x="1186" y="430"/>
                    <a:pt x="1828" y="533"/>
                    <a:pt x="2489" y="576"/>
                  </a:cubicBezTo>
                  <a:cubicBezTo>
                    <a:pt x="2582" y="571"/>
                    <a:pt x="2675" y="569"/>
                    <a:pt x="2768" y="569"/>
                  </a:cubicBezTo>
                  <a:cubicBezTo>
                    <a:pt x="2897" y="569"/>
                    <a:pt x="3025" y="572"/>
                    <a:pt x="3153" y="572"/>
                  </a:cubicBezTo>
                  <a:cubicBezTo>
                    <a:pt x="3325" y="572"/>
                    <a:pt x="3496" y="567"/>
                    <a:pt x="3668" y="541"/>
                  </a:cubicBezTo>
                  <a:cubicBezTo>
                    <a:pt x="3740" y="517"/>
                    <a:pt x="3799" y="469"/>
                    <a:pt x="3847" y="398"/>
                  </a:cubicBezTo>
                  <a:cubicBezTo>
                    <a:pt x="3835" y="362"/>
                    <a:pt x="3811" y="315"/>
                    <a:pt x="3799" y="291"/>
                  </a:cubicBezTo>
                  <a:cubicBezTo>
                    <a:pt x="3680" y="255"/>
                    <a:pt x="3573" y="184"/>
                    <a:pt x="3454" y="184"/>
                  </a:cubicBezTo>
                  <a:cubicBezTo>
                    <a:pt x="2525" y="172"/>
                    <a:pt x="1596" y="100"/>
                    <a:pt x="680" y="5"/>
                  </a:cubicBezTo>
                  <a:cubicBezTo>
                    <a:pt x="651" y="2"/>
                    <a:pt x="622"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5"/>
            <p:cNvSpPr/>
            <p:nvPr/>
          </p:nvSpPr>
          <p:spPr>
            <a:xfrm>
              <a:off x="5713500" y="2694900"/>
              <a:ext cx="88125" cy="10950"/>
            </a:xfrm>
            <a:custGeom>
              <a:avLst/>
              <a:gdLst/>
              <a:ahLst/>
              <a:cxnLst/>
              <a:rect l="l" t="t" r="r" b="b"/>
              <a:pathLst>
                <a:path w="3525" h="438" extrusionOk="0">
                  <a:moveTo>
                    <a:pt x="1579" y="1"/>
                  </a:moveTo>
                  <a:cubicBezTo>
                    <a:pt x="1085" y="1"/>
                    <a:pt x="590" y="24"/>
                    <a:pt x="96" y="44"/>
                  </a:cubicBezTo>
                  <a:cubicBezTo>
                    <a:pt x="48" y="68"/>
                    <a:pt x="12" y="116"/>
                    <a:pt x="0" y="175"/>
                  </a:cubicBezTo>
                  <a:cubicBezTo>
                    <a:pt x="12" y="235"/>
                    <a:pt x="48" y="283"/>
                    <a:pt x="96" y="306"/>
                  </a:cubicBezTo>
                  <a:lnTo>
                    <a:pt x="3525" y="437"/>
                  </a:lnTo>
                  <a:lnTo>
                    <a:pt x="3525" y="175"/>
                  </a:lnTo>
                  <a:cubicBezTo>
                    <a:pt x="2876" y="40"/>
                    <a:pt x="2228" y="1"/>
                    <a:pt x="1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5"/>
            <p:cNvSpPr/>
            <p:nvPr/>
          </p:nvSpPr>
          <p:spPr>
            <a:xfrm>
              <a:off x="6167725" y="2687000"/>
              <a:ext cx="65500" cy="19450"/>
            </a:xfrm>
            <a:custGeom>
              <a:avLst/>
              <a:gdLst/>
              <a:ahLst/>
              <a:cxnLst/>
              <a:rect l="l" t="t" r="r" b="b"/>
              <a:pathLst>
                <a:path w="2620" h="778" extrusionOk="0">
                  <a:moveTo>
                    <a:pt x="345" y="0"/>
                  </a:moveTo>
                  <a:cubicBezTo>
                    <a:pt x="322" y="0"/>
                    <a:pt x="298" y="8"/>
                    <a:pt x="274" y="27"/>
                  </a:cubicBezTo>
                  <a:cubicBezTo>
                    <a:pt x="477" y="253"/>
                    <a:pt x="0" y="301"/>
                    <a:pt x="131" y="503"/>
                  </a:cubicBezTo>
                  <a:cubicBezTo>
                    <a:pt x="941" y="599"/>
                    <a:pt x="1763" y="682"/>
                    <a:pt x="2572" y="777"/>
                  </a:cubicBezTo>
                  <a:cubicBezTo>
                    <a:pt x="2620" y="622"/>
                    <a:pt x="2382" y="444"/>
                    <a:pt x="2608" y="313"/>
                  </a:cubicBezTo>
                  <a:cubicBezTo>
                    <a:pt x="1894" y="170"/>
                    <a:pt x="1167" y="87"/>
                    <a:pt x="441" y="39"/>
                  </a:cubicBezTo>
                  <a:cubicBezTo>
                    <a:pt x="412" y="17"/>
                    <a:pt x="380"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5"/>
            <p:cNvSpPr/>
            <p:nvPr/>
          </p:nvSpPr>
          <p:spPr>
            <a:xfrm>
              <a:off x="5915600" y="2706150"/>
              <a:ext cx="66100" cy="15975"/>
            </a:xfrm>
            <a:custGeom>
              <a:avLst/>
              <a:gdLst/>
              <a:ahLst/>
              <a:cxnLst/>
              <a:rect l="l" t="t" r="r" b="b"/>
              <a:pathLst>
                <a:path w="2644" h="639" extrusionOk="0">
                  <a:moveTo>
                    <a:pt x="1192" y="1"/>
                  </a:moveTo>
                  <a:cubicBezTo>
                    <a:pt x="814" y="1"/>
                    <a:pt x="436" y="23"/>
                    <a:pt x="60" y="23"/>
                  </a:cubicBezTo>
                  <a:cubicBezTo>
                    <a:pt x="304" y="166"/>
                    <a:pt x="569" y="166"/>
                    <a:pt x="836" y="166"/>
                  </a:cubicBezTo>
                  <a:cubicBezTo>
                    <a:pt x="1102" y="166"/>
                    <a:pt x="1370" y="166"/>
                    <a:pt x="1620" y="309"/>
                  </a:cubicBezTo>
                  <a:lnTo>
                    <a:pt x="1" y="309"/>
                  </a:lnTo>
                  <a:cubicBezTo>
                    <a:pt x="112" y="549"/>
                    <a:pt x="316" y="639"/>
                    <a:pt x="536" y="639"/>
                  </a:cubicBezTo>
                  <a:cubicBezTo>
                    <a:pt x="599" y="639"/>
                    <a:pt x="663" y="632"/>
                    <a:pt x="727" y="618"/>
                  </a:cubicBezTo>
                  <a:cubicBezTo>
                    <a:pt x="964" y="546"/>
                    <a:pt x="1197" y="526"/>
                    <a:pt x="1429" y="526"/>
                  </a:cubicBezTo>
                  <a:cubicBezTo>
                    <a:pt x="1700" y="526"/>
                    <a:pt x="1970" y="553"/>
                    <a:pt x="2244" y="553"/>
                  </a:cubicBezTo>
                  <a:cubicBezTo>
                    <a:pt x="2314" y="553"/>
                    <a:pt x="2383" y="551"/>
                    <a:pt x="2454" y="547"/>
                  </a:cubicBezTo>
                  <a:cubicBezTo>
                    <a:pt x="2644" y="380"/>
                    <a:pt x="2644" y="380"/>
                    <a:pt x="2287" y="202"/>
                  </a:cubicBezTo>
                  <a:cubicBezTo>
                    <a:pt x="2238" y="174"/>
                    <a:pt x="2242" y="154"/>
                    <a:pt x="2268" y="154"/>
                  </a:cubicBezTo>
                  <a:cubicBezTo>
                    <a:pt x="2286" y="154"/>
                    <a:pt x="2316" y="165"/>
                    <a:pt x="2346" y="190"/>
                  </a:cubicBezTo>
                  <a:cubicBezTo>
                    <a:pt x="2357" y="197"/>
                    <a:pt x="2365" y="200"/>
                    <a:pt x="2372" y="200"/>
                  </a:cubicBezTo>
                  <a:cubicBezTo>
                    <a:pt x="2409" y="200"/>
                    <a:pt x="2395" y="105"/>
                    <a:pt x="2392" y="105"/>
                  </a:cubicBezTo>
                  <a:lnTo>
                    <a:pt x="2392" y="105"/>
                  </a:lnTo>
                  <a:cubicBezTo>
                    <a:pt x="2392" y="105"/>
                    <a:pt x="2392" y="112"/>
                    <a:pt x="2394" y="130"/>
                  </a:cubicBezTo>
                  <a:cubicBezTo>
                    <a:pt x="1995" y="26"/>
                    <a:pt x="1593"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5"/>
            <p:cNvSpPr/>
            <p:nvPr/>
          </p:nvSpPr>
          <p:spPr>
            <a:xfrm>
              <a:off x="5862325" y="2679275"/>
              <a:ext cx="100925" cy="8975"/>
            </a:xfrm>
            <a:custGeom>
              <a:avLst/>
              <a:gdLst/>
              <a:ahLst/>
              <a:cxnLst/>
              <a:rect l="l" t="t" r="r" b="b"/>
              <a:pathLst>
                <a:path w="4037" h="359" extrusionOk="0">
                  <a:moveTo>
                    <a:pt x="1050" y="0"/>
                  </a:moveTo>
                  <a:cubicBezTo>
                    <a:pt x="698" y="0"/>
                    <a:pt x="348" y="22"/>
                    <a:pt x="1" y="86"/>
                  </a:cubicBezTo>
                  <a:cubicBezTo>
                    <a:pt x="250" y="185"/>
                    <a:pt x="506" y="206"/>
                    <a:pt x="764" y="206"/>
                  </a:cubicBezTo>
                  <a:cubicBezTo>
                    <a:pt x="968" y="206"/>
                    <a:pt x="1173" y="193"/>
                    <a:pt x="1378" y="193"/>
                  </a:cubicBezTo>
                  <a:cubicBezTo>
                    <a:pt x="1510" y="193"/>
                    <a:pt x="1643" y="198"/>
                    <a:pt x="1775" y="217"/>
                  </a:cubicBezTo>
                  <a:cubicBezTo>
                    <a:pt x="2367" y="303"/>
                    <a:pt x="2975" y="358"/>
                    <a:pt x="3586" y="358"/>
                  </a:cubicBezTo>
                  <a:cubicBezTo>
                    <a:pt x="3736" y="358"/>
                    <a:pt x="3887" y="355"/>
                    <a:pt x="4037" y="348"/>
                  </a:cubicBezTo>
                  <a:cubicBezTo>
                    <a:pt x="3942" y="217"/>
                    <a:pt x="3799" y="229"/>
                    <a:pt x="3668" y="217"/>
                  </a:cubicBezTo>
                  <a:cubicBezTo>
                    <a:pt x="3346" y="193"/>
                    <a:pt x="3037" y="217"/>
                    <a:pt x="2739" y="86"/>
                  </a:cubicBezTo>
                  <a:cubicBezTo>
                    <a:pt x="2181" y="57"/>
                    <a:pt x="1615"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5"/>
            <p:cNvSpPr/>
            <p:nvPr/>
          </p:nvSpPr>
          <p:spPr>
            <a:xfrm>
              <a:off x="5443525" y="2667175"/>
              <a:ext cx="35750" cy="32350"/>
            </a:xfrm>
            <a:custGeom>
              <a:avLst/>
              <a:gdLst/>
              <a:ahLst/>
              <a:cxnLst/>
              <a:rect l="l" t="t" r="r" b="b"/>
              <a:pathLst>
                <a:path w="1430" h="1294" extrusionOk="0">
                  <a:moveTo>
                    <a:pt x="973" y="1"/>
                  </a:moveTo>
                  <a:cubicBezTo>
                    <a:pt x="867" y="1"/>
                    <a:pt x="746" y="72"/>
                    <a:pt x="560" y="201"/>
                  </a:cubicBezTo>
                  <a:cubicBezTo>
                    <a:pt x="465" y="260"/>
                    <a:pt x="393" y="344"/>
                    <a:pt x="310" y="415"/>
                  </a:cubicBezTo>
                  <a:cubicBezTo>
                    <a:pt x="203" y="618"/>
                    <a:pt x="96" y="796"/>
                    <a:pt x="1" y="987"/>
                  </a:cubicBezTo>
                  <a:cubicBezTo>
                    <a:pt x="36" y="1034"/>
                    <a:pt x="72" y="1094"/>
                    <a:pt x="96" y="1130"/>
                  </a:cubicBezTo>
                  <a:cubicBezTo>
                    <a:pt x="178" y="1212"/>
                    <a:pt x="254" y="1294"/>
                    <a:pt x="353" y="1294"/>
                  </a:cubicBezTo>
                  <a:cubicBezTo>
                    <a:pt x="397" y="1294"/>
                    <a:pt x="445" y="1277"/>
                    <a:pt x="501" y="1237"/>
                  </a:cubicBezTo>
                  <a:cubicBezTo>
                    <a:pt x="739" y="999"/>
                    <a:pt x="846" y="618"/>
                    <a:pt x="1263" y="558"/>
                  </a:cubicBezTo>
                  <a:lnTo>
                    <a:pt x="1429" y="391"/>
                  </a:lnTo>
                  <a:cubicBezTo>
                    <a:pt x="1227" y="122"/>
                    <a:pt x="1113" y="1"/>
                    <a:pt x="9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5"/>
            <p:cNvSpPr/>
            <p:nvPr/>
          </p:nvSpPr>
          <p:spPr>
            <a:xfrm>
              <a:off x="6063550" y="2758650"/>
              <a:ext cx="53900" cy="12675"/>
            </a:xfrm>
            <a:custGeom>
              <a:avLst/>
              <a:gdLst/>
              <a:ahLst/>
              <a:cxnLst/>
              <a:rect l="l" t="t" r="r" b="b"/>
              <a:pathLst>
                <a:path w="2156" h="507" extrusionOk="0">
                  <a:moveTo>
                    <a:pt x="1721" y="1"/>
                  </a:moveTo>
                  <a:cubicBezTo>
                    <a:pt x="1679" y="1"/>
                    <a:pt x="1635" y="20"/>
                    <a:pt x="1584" y="66"/>
                  </a:cubicBezTo>
                  <a:cubicBezTo>
                    <a:pt x="1364" y="84"/>
                    <a:pt x="1138" y="145"/>
                    <a:pt x="931" y="145"/>
                  </a:cubicBezTo>
                  <a:cubicBezTo>
                    <a:pt x="869" y="145"/>
                    <a:pt x="808" y="139"/>
                    <a:pt x="750" y="126"/>
                  </a:cubicBezTo>
                  <a:cubicBezTo>
                    <a:pt x="672" y="105"/>
                    <a:pt x="603" y="95"/>
                    <a:pt x="540" y="95"/>
                  </a:cubicBezTo>
                  <a:cubicBezTo>
                    <a:pt x="277" y="95"/>
                    <a:pt x="135" y="264"/>
                    <a:pt x="0" y="495"/>
                  </a:cubicBezTo>
                  <a:cubicBezTo>
                    <a:pt x="120" y="437"/>
                    <a:pt x="237" y="417"/>
                    <a:pt x="353" y="417"/>
                  </a:cubicBezTo>
                  <a:cubicBezTo>
                    <a:pt x="591" y="417"/>
                    <a:pt x="825" y="499"/>
                    <a:pt x="1066" y="499"/>
                  </a:cubicBezTo>
                  <a:cubicBezTo>
                    <a:pt x="1096" y="499"/>
                    <a:pt x="1125" y="497"/>
                    <a:pt x="1155" y="495"/>
                  </a:cubicBezTo>
                  <a:lnTo>
                    <a:pt x="2012" y="495"/>
                  </a:lnTo>
                  <a:cubicBezTo>
                    <a:pt x="2032" y="490"/>
                    <a:pt x="2052" y="487"/>
                    <a:pt x="2072" y="487"/>
                  </a:cubicBezTo>
                  <a:cubicBezTo>
                    <a:pt x="2099" y="487"/>
                    <a:pt x="2127" y="493"/>
                    <a:pt x="2155" y="507"/>
                  </a:cubicBezTo>
                  <a:cubicBezTo>
                    <a:pt x="2108" y="411"/>
                    <a:pt x="2060" y="316"/>
                    <a:pt x="2000" y="209"/>
                  </a:cubicBezTo>
                  <a:cubicBezTo>
                    <a:pt x="1993" y="186"/>
                    <a:pt x="1976" y="178"/>
                    <a:pt x="1952" y="178"/>
                  </a:cubicBezTo>
                  <a:cubicBezTo>
                    <a:pt x="1938" y="178"/>
                    <a:pt x="1923" y="181"/>
                    <a:pt x="1905" y="185"/>
                  </a:cubicBezTo>
                  <a:cubicBezTo>
                    <a:pt x="1846" y="173"/>
                    <a:pt x="1905" y="114"/>
                    <a:pt x="1881" y="90"/>
                  </a:cubicBezTo>
                  <a:cubicBezTo>
                    <a:pt x="1827" y="36"/>
                    <a:pt x="1776" y="1"/>
                    <a:pt x="1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5"/>
            <p:cNvSpPr/>
            <p:nvPr/>
          </p:nvSpPr>
          <p:spPr>
            <a:xfrm>
              <a:off x="5717975" y="2659325"/>
              <a:ext cx="77700" cy="11600"/>
            </a:xfrm>
            <a:custGeom>
              <a:avLst/>
              <a:gdLst/>
              <a:ahLst/>
              <a:cxnLst/>
              <a:rect l="l" t="t" r="r" b="b"/>
              <a:pathLst>
                <a:path w="3108" h="464" extrusionOk="0">
                  <a:moveTo>
                    <a:pt x="2040" y="0"/>
                  </a:moveTo>
                  <a:cubicBezTo>
                    <a:pt x="1809" y="0"/>
                    <a:pt x="1577" y="10"/>
                    <a:pt x="1345" y="15"/>
                  </a:cubicBezTo>
                  <a:cubicBezTo>
                    <a:pt x="1417" y="217"/>
                    <a:pt x="1715" y="62"/>
                    <a:pt x="1786" y="312"/>
                  </a:cubicBezTo>
                  <a:lnTo>
                    <a:pt x="0" y="312"/>
                  </a:lnTo>
                  <a:cubicBezTo>
                    <a:pt x="570" y="425"/>
                    <a:pt x="1147" y="463"/>
                    <a:pt x="1726" y="463"/>
                  </a:cubicBezTo>
                  <a:cubicBezTo>
                    <a:pt x="1885" y="463"/>
                    <a:pt x="2044" y="460"/>
                    <a:pt x="2203" y="455"/>
                  </a:cubicBezTo>
                  <a:cubicBezTo>
                    <a:pt x="2245" y="356"/>
                    <a:pt x="2310" y="337"/>
                    <a:pt x="2380" y="337"/>
                  </a:cubicBezTo>
                  <a:cubicBezTo>
                    <a:pt x="2422" y="337"/>
                    <a:pt x="2466" y="344"/>
                    <a:pt x="2508" y="344"/>
                  </a:cubicBezTo>
                  <a:cubicBezTo>
                    <a:pt x="2553" y="344"/>
                    <a:pt x="2596" y="335"/>
                    <a:pt x="2631" y="301"/>
                  </a:cubicBezTo>
                  <a:cubicBezTo>
                    <a:pt x="2798" y="241"/>
                    <a:pt x="2953" y="193"/>
                    <a:pt x="3108" y="134"/>
                  </a:cubicBezTo>
                  <a:cubicBezTo>
                    <a:pt x="2759" y="25"/>
                    <a:pt x="2401" y="0"/>
                    <a:pt x="2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5"/>
            <p:cNvSpPr/>
            <p:nvPr/>
          </p:nvSpPr>
          <p:spPr>
            <a:xfrm>
              <a:off x="5596825" y="2690050"/>
              <a:ext cx="64600" cy="14000"/>
            </a:xfrm>
            <a:custGeom>
              <a:avLst/>
              <a:gdLst/>
              <a:ahLst/>
              <a:cxnLst/>
              <a:rect l="l" t="t" r="r" b="b"/>
              <a:pathLst>
                <a:path w="2584" h="560" extrusionOk="0">
                  <a:moveTo>
                    <a:pt x="1477" y="46"/>
                  </a:moveTo>
                  <a:cubicBezTo>
                    <a:pt x="1089" y="46"/>
                    <a:pt x="705" y="76"/>
                    <a:pt x="310" y="84"/>
                  </a:cubicBezTo>
                  <a:cubicBezTo>
                    <a:pt x="238" y="143"/>
                    <a:pt x="131" y="143"/>
                    <a:pt x="84" y="203"/>
                  </a:cubicBezTo>
                  <a:cubicBezTo>
                    <a:pt x="60" y="215"/>
                    <a:pt x="24" y="215"/>
                    <a:pt x="0" y="226"/>
                  </a:cubicBezTo>
                  <a:cubicBezTo>
                    <a:pt x="129" y="525"/>
                    <a:pt x="346" y="550"/>
                    <a:pt x="576" y="550"/>
                  </a:cubicBezTo>
                  <a:cubicBezTo>
                    <a:pt x="622" y="550"/>
                    <a:pt x="669" y="549"/>
                    <a:pt x="716" y="549"/>
                  </a:cubicBezTo>
                  <a:cubicBezTo>
                    <a:pt x="780" y="549"/>
                    <a:pt x="843" y="551"/>
                    <a:pt x="905" y="560"/>
                  </a:cubicBezTo>
                  <a:cubicBezTo>
                    <a:pt x="989" y="554"/>
                    <a:pt x="1074" y="552"/>
                    <a:pt x="1159" y="552"/>
                  </a:cubicBezTo>
                  <a:cubicBezTo>
                    <a:pt x="1303" y="552"/>
                    <a:pt x="1448" y="557"/>
                    <a:pt x="1593" y="557"/>
                  </a:cubicBezTo>
                  <a:cubicBezTo>
                    <a:pt x="1865" y="557"/>
                    <a:pt x="2136" y="538"/>
                    <a:pt x="2393" y="429"/>
                  </a:cubicBezTo>
                  <a:cubicBezTo>
                    <a:pt x="2584" y="0"/>
                    <a:pt x="2096" y="250"/>
                    <a:pt x="2036" y="72"/>
                  </a:cubicBezTo>
                  <a:cubicBezTo>
                    <a:pt x="1848" y="52"/>
                    <a:pt x="1662" y="46"/>
                    <a:pt x="1477"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5"/>
            <p:cNvSpPr/>
            <p:nvPr/>
          </p:nvSpPr>
          <p:spPr>
            <a:xfrm>
              <a:off x="5966500" y="2708375"/>
              <a:ext cx="73850" cy="13550"/>
            </a:xfrm>
            <a:custGeom>
              <a:avLst/>
              <a:gdLst/>
              <a:ahLst/>
              <a:cxnLst/>
              <a:rect l="l" t="t" r="r" b="b"/>
              <a:pathLst>
                <a:path w="2954" h="542" extrusionOk="0">
                  <a:moveTo>
                    <a:pt x="643" y="0"/>
                  </a:moveTo>
                  <a:cubicBezTo>
                    <a:pt x="546" y="0"/>
                    <a:pt x="447" y="12"/>
                    <a:pt x="346" y="41"/>
                  </a:cubicBezTo>
                  <a:cubicBezTo>
                    <a:pt x="322" y="49"/>
                    <a:pt x="296" y="51"/>
                    <a:pt x="270" y="51"/>
                  </a:cubicBezTo>
                  <a:cubicBezTo>
                    <a:pt x="239" y="51"/>
                    <a:pt x="207" y="48"/>
                    <a:pt x="176" y="48"/>
                  </a:cubicBezTo>
                  <a:cubicBezTo>
                    <a:pt x="109" y="48"/>
                    <a:pt x="45" y="61"/>
                    <a:pt x="1" y="136"/>
                  </a:cubicBezTo>
                  <a:cubicBezTo>
                    <a:pt x="191" y="255"/>
                    <a:pt x="453" y="125"/>
                    <a:pt x="584" y="339"/>
                  </a:cubicBezTo>
                  <a:cubicBezTo>
                    <a:pt x="775" y="470"/>
                    <a:pt x="1001" y="482"/>
                    <a:pt x="1203" y="517"/>
                  </a:cubicBezTo>
                  <a:cubicBezTo>
                    <a:pt x="1307" y="498"/>
                    <a:pt x="1411" y="491"/>
                    <a:pt x="1516" y="491"/>
                  </a:cubicBezTo>
                  <a:cubicBezTo>
                    <a:pt x="1726" y="491"/>
                    <a:pt x="1938" y="517"/>
                    <a:pt x="2144" y="517"/>
                  </a:cubicBezTo>
                  <a:cubicBezTo>
                    <a:pt x="2203" y="517"/>
                    <a:pt x="2275" y="529"/>
                    <a:pt x="2334" y="541"/>
                  </a:cubicBezTo>
                  <a:cubicBezTo>
                    <a:pt x="2419" y="541"/>
                    <a:pt x="2505" y="511"/>
                    <a:pt x="2590" y="511"/>
                  </a:cubicBezTo>
                  <a:cubicBezTo>
                    <a:pt x="2624" y="511"/>
                    <a:pt x="2658" y="516"/>
                    <a:pt x="2692" y="529"/>
                  </a:cubicBezTo>
                  <a:cubicBezTo>
                    <a:pt x="2721" y="535"/>
                    <a:pt x="2751" y="538"/>
                    <a:pt x="2781" y="538"/>
                  </a:cubicBezTo>
                  <a:cubicBezTo>
                    <a:pt x="2811" y="538"/>
                    <a:pt x="2840" y="535"/>
                    <a:pt x="2870" y="529"/>
                  </a:cubicBezTo>
                  <a:cubicBezTo>
                    <a:pt x="2918" y="482"/>
                    <a:pt x="2930" y="434"/>
                    <a:pt x="2954" y="375"/>
                  </a:cubicBezTo>
                  <a:cubicBezTo>
                    <a:pt x="2954" y="315"/>
                    <a:pt x="2918" y="279"/>
                    <a:pt x="2870" y="232"/>
                  </a:cubicBezTo>
                  <a:cubicBezTo>
                    <a:pt x="2767" y="200"/>
                    <a:pt x="2659" y="163"/>
                    <a:pt x="2548" y="163"/>
                  </a:cubicBezTo>
                  <a:cubicBezTo>
                    <a:pt x="2493" y="163"/>
                    <a:pt x="2438" y="172"/>
                    <a:pt x="2382" y="196"/>
                  </a:cubicBezTo>
                  <a:cubicBezTo>
                    <a:pt x="2244" y="147"/>
                    <a:pt x="2105" y="136"/>
                    <a:pt x="1967" y="136"/>
                  </a:cubicBezTo>
                  <a:cubicBezTo>
                    <a:pt x="1843" y="136"/>
                    <a:pt x="1720" y="145"/>
                    <a:pt x="1597" y="145"/>
                  </a:cubicBezTo>
                  <a:cubicBezTo>
                    <a:pt x="1452" y="145"/>
                    <a:pt x="1308" y="132"/>
                    <a:pt x="1168" y="77"/>
                  </a:cubicBezTo>
                  <a:cubicBezTo>
                    <a:pt x="991" y="38"/>
                    <a:pt x="819" y="0"/>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5"/>
            <p:cNvSpPr/>
            <p:nvPr/>
          </p:nvSpPr>
          <p:spPr>
            <a:xfrm>
              <a:off x="6123975" y="2739425"/>
              <a:ext cx="51225" cy="9575"/>
            </a:xfrm>
            <a:custGeom>
              <a:avLst/>
              <a:gdLst/>
              <a:ahLst/>
              <a:cxnLst/>
              <a:rect l="l" t="t" r="r" b="b"/>
              <a:pathLst>
                <a:path w="2049" h="383" extrusionOk="0">
                  <a:moveTo>
                    <a:pt x="884" y="0"/>
                  </a:moveTo>
                  <a:cubicBezTo>
                    <a:pt x="607" y="0"/>
                    <a:pt x="315" y="43"/>
                    <a:pt x="0" y="192"/>
                  </a:cubicBezTo>
                  <a:cubicBezTo>
                    <a:pt x="703" y="287"/>
                    <a:pt x="1250" y="347"/>
                    <a:pt x="1798" y="383"/>
                  </a:cubicBezTo>
                  <a:cubicBezTo>
                    <a:pt x="1893" y="383"/>
                    <a:pt x="1965" y="311"/>
                    <a:pt x="2048" y="264"/>
                  </a:cubicBezTo>
                  <a:cubicBezTo>
                    <a:pt x="2024" y="228"/>
                    <a:pt x="1977" y="192"/>
                    <a:pt x="1929" y="192"/>
                  </a:cubicBezTo>
                  <a:cubicBezTo>
                    <a:pt x="1903" y="192"/>
                    <a:pt x="1876" y="187"/>
                    <a:pt x="1850" y="187"/>
                  </a:cubicBezTo>
                  <a:cubicBezTo>
                    <a:pt x="1817" y="187"/>
                    <a:pt x="1783" y="195"/>
                    <a:pt x="1750" y="228"/>
                  </a:cubicBezTo>
                  <a:cubicBezTo>
                    <a:pt x="1786" y="133"/>
                    <a:pt x="1905" y="168"/>
                    <a:pt x="1917" y="73"/>
                  </a:cubicBezTo>
                  <a:cubicBezTo>
                    <a:pt x="1586" y="73"/>
                    <a:pt x="1248" y="0"/>
                    <a:pt x="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5"/>
            <p:cNvSpPr/>
            <p:nvPr/>
          </p:nvSpPr>
          <p:spPr>
            <a:xfrm>
              <a:off x="6219225" y="2693925"/>
              <a:ext cx="39300" cy="14300"/>
            </a:xfrm>
            <a:custGeom>
              <a:avLst/>
              <a:gdLst/>
              <a:ahLst/>
              <a:cxnLst/>
              <a:rect l="l" t="t" r="r" b="b"/>
              <a:pathLst>
                <a:path w="1572" h="572" extrusionOk="0">
                  <a:moveTo>
                    <a:pt x="548" y="48"/>
                  </a:moveTo>
                  <a:cubicBezTo>
                    <a:pt x="500" y="83"/>
                    <a:pt x="437" y="87"/>
                    <a:pt x="369" y="87"/>
                  </a:cubicBezTo>
                  <a:cubicBezTo>
                    <a:pt x="349" y="87"/>
                    <a:pt x="330" y="87"/>
                    <a:pt x="310" y="87"/>
                  </a:cubicBezTo>
                  <a:cubicBezTo>
                    <a:pt x="191" y="87"/>
                    <a:pt x="68" y="99"/>
                    <a:pt x="0" y="262"/>
                  </a:cubicBezTo>
                  <a:cubicBezTo>
                    <a:pt x="179" y="381"/>
                    <a:pt x="417" y="298"/>
                    <a:pt x="524" y="500"/>
                  </a:cubicBezTo>
                  <a:cubicBezTo>
                    <a:pt x="655" y="500"/>
                    <a:pt x="786" y="512"/>
                    <a:pt x="917" y="524"/>
                  </a:cubicBezTo>
                  <a:cubicBezTo>
                    <a:pt x="994" y="554"/>
                    <a:pt x="1075" y="572"/>
                    <a:pt x="1154" y="572"/>
                  </a:cubicBezTo>
                  <a:cubicBezTo>
                    <a:pt x="1232" y="572"/>
                    <a:pt x="1310" y="554"/>
                    <a:pt x="1381" y="512"/>
                  </a:cubicBezTo>
                  <a:cubicBezTo>
                    <a:pt x="1572" y="0"/>
                    <a:pt x="1072" y="226"/>
                    <a:pt x="941" y="83"/>
                  </a:cubicBezTo>
                  <a:cubicBezTo>
                    <a:pt x="822" y="83"/>
                    <a:pt x="679" y="60"/>
                    <a:pt x="548"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5"/>
            <p:cNvSpPr/>
            <p:nvPr/>
          </p:nvSpPr>
          <p:spPr>
            <a:xfrm>
              <a:off x="5997750" y="2785600"/>
              <a:ext cx="42000" cy="14850"/>
            </a:xfrm>
            <a:custGeom>
              <a:avLst/>
              <a:gdLst/>
              <a:ahLst/>
              <a:cxnLst/>
              <a:rect l="l" t="t" r="r" b="b"/>
              <a:pathLst>
                <a:path w="1680" h="594" extrusionOk="0">
                  <a:moveTo>
                    <a:pt x="596" y="0"/>
                  </a:moveTo>
                  <a:cubicBezTo>
                    <a:pt x="498" y="59"/>
                    <a:pt x="392" y="102"/>
                    <a:pt x="285" y="102"/>
                  </a:cubicBezTo>
                  <a:cubicBezTo>
                    <a:pt x="262" y="102"/>
                    <a:pt x="238" y="100"/>
                    <a:pt x="215" y="95"/>
                  </a:cubicBezTo>
                  <a:cubicBezTo>
                    <a:pt x="185" y="86"/>
                    <a:pt x="159" y="82"/>
                    <a:pt x="136" y="82"/>
                  </a:cubicBezTo>
                  <a:cubicBezTo>
                    <a:pt x="43" y="82"/>
                    <a:pt x="11" y="154"/>
                    <a:pt x="1" y="250"/>
                  </a:cubicBezTo>
                  <a:cubicBezTo>
                    <a:pt x="37" y="310"/>
                    <a:pt x="96" y="369"/>
                    <a:pt x="156" y="417"/>
                  </a:cubicBezTo>
                  <a:cubicBezTo>
                    <a:pt x="239" y="476"/>
                    <a:pt x="346" y="512"/>
                    <a:pt x="465" y="548"/>
                  </a:cubicBezTo>
                  <a:cubicBezTo>
                    <a:pt x="638" y="569"/>
                    <a:pt x="812" y="593"/>
                    <a:pt x="986" y="593"/>
                  </a:cubicBezTo>
                  <a:cubicBezTo>
                    <a:pt x="1197" y="593"/>
                    <a:pt x="1406" y="558"/>
                    <a:pt x="1608" y="441"/>
                  </a:cubicBezTo>
                  <a:cubicBezTo>
                    <a:pt x="1680" y="381"/>
                    <a:pt x="1680" y="310"/>
                    <a:pt x="1644" y="238"/>
                  </a:cubicBezTo>
                  <a:lnTo>
                    <a:pt x="1644" y="238"/>
                  </a:lnTo>
                  <a:lnTo>
                    <a:pt x="1644" y="250"/>
                  </a:lnTo>
                  <a:cubicBezTo>
                    <a:pt x="1596" y="226"/>
                    <a:pt x="1537" y="179"/>
                    <a:pt x="1489" y="131"/>
                  </a:cubicBezTo>
                  <a:cubicBezTo>
                    <a:pt x="1382" y="131"/>
                    <a:pt x="1299" y="119"/>
                    <a:pt x="1192" y="119"/>
                  </a:cubicBezTo>
                  <a:cubicBezTo>
                    <a:pt x="1192" y="131"/>
                    <a:pt x="1180" y="143"/>
                    <a:pt x="1144" y="155"/>
                  </a:cubicBezTo>
                  <a:cubicBezTo>
                    <a:pt x="1137" y="162"/>
                    <a:pt x="1128" y="165"/>
                    <a:pt x="1118" y="165"/>
                  </a:cubicBezTo>
                  <a:cubicBezTo>
                    <a:pt x="1094" y="165"/>
                    <a:pt x="1066" y="148"/>
                    <a:pt x="1049" y="131"/>
                  </a:cubicBezTo>
                  <a:cubicBezTo>
                    <a:pt x="882" y="131"/>
                    <a:pt x="715" y="131"/>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5"/>
            <p:cNvSpPr/>
            <p:nvPr/>
          </p:nvSpPr>
          <p:spPr>
            <a:xfrm>
              <a:off x="6195200" y="2738675"/>
              <a:ext cx="32975" cy="10325"/>
            </a:xfrm>
            <a:custGeom>
              <a:avLst/>
              <a:gdLst/>
              <a:ahLst/>
              <a:cxnLst/>
              <a:rect l="l" t="t" r="r" b="b"/>
              <a:pathLst>
                <a:path w="1319" h="413" extrusionOk="0">
                  <a:moveTo>
                    <a:pt x="858" y="0"/>
                  </a:moveTo>
                  <a:cubicBezTo>
                    <a:pt x="717" y="0"/>
                    <a:pt x="576" y="23"/>
                    <a:pt x="437" y="115"/>
                  </a:cubicBezTo>
                  <a:cubicBezTo>
                    <a:pt x="411" y="180"/>
                    <a:pt x="343" y="187"/>
                    <a:pt x="270" y="187"/>
                  </a:cubicBezTo>
                  <a:cubicBezTo>
                    <a:pt x="250" y="187"/>
                    <a:pt x="230" y="186"/>
                    <a:pt x="210" y="186"/>
                  </a:cubicBezTo>
                  <a:cubicBezTo>
                    <a:pt x="100" y="186"/>
                    <a:pt x="0" y="201"/>
                    <a:pt x="33" y="401"/>
                  </a:cubicBezTo>
                  <a:cubicBezTo>
                    <a:pt x="461" y="401"/>
                    <a:pt x="878" y="413"/>
                    <a:pt x="1318" y="413"/>
                  </a:cubicBezTo>
                  <a:cubicBezTo>
                    <a:pt x="1318" y="282"/>
                    <a:pt x="1306" y="151"/>
                    <a:pt x="1306" y="20"/>
                  </a:cubicBezTo>
                  <a:cubicBezTo>
                    <a:pt x="1291" y="20"/>
                    <a:pt x="1275" y="21"/>
                    <a:pt x="1259" y="21"/>
                  </a:cubicBezTo>
                  <a:cubicBezTo>
                    <a:pt x="1127" y="21"/>
                    <a:pt x="992"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5"/>
            <p:cNvSpPr/>
            <p:nvPr/>
          </p:nvSpPr>
          <p:spPr>
            <a:xfrm>
              <a:off x="6167125" y="2739675"/>
              <a:ext cx="42300" cy="9325"/>
            </a:xfrm>
            <a:custGeom>
              <a:avLst/>
              <a:gdLst/>
              <a:ahLst/>
              <a:cxnLst/>
              <a:rect l="l" t="t" r="r" b="b"/>
              <a:pathLst>
                <a:path w="1692" h="373" extrusionOk="0">
                  <a:moveTo>
                    <a:pt x="1169" y="0"/>
                  </a:moveTo>
                  <a:cubicBezTo>
                    <a:pt x="889" y="0"/>
                    <a:pt x="604" y="81"/>
                    <a:pt x="314" y="81"/>
                  </a:cubicBezTo>
                  <a:cubicBezTo>
                    <a:pt x="269" y="81"/>
                    <a:pt x="224" y="80"/>
                    <a:pt x="179" y="75"/>
                  </a:cubicBezTo>
                  <a:cubicBezTo>
                    <a:pt x="96" y="111"/>
                    <a:pt x="1" y="99"/>
                    <a:pt x="1" y="218"/>
                  </a:cubicBezTo>
                  <a:cubicBezTo>
                    <a:pt x="1" y="230"/>
                    <a:pt x="120" y="242"/>
                    <a:pt x="179" y="254"/>
                  </a:cubicBezTo>
                  <a:cubicBezTo>
                    <a:pt x="227" y="277"/>
                    <a:pt x="263" y="277"/>
                    <a:pt x="310" y="277"/>
                  </a:cubicBezTo>
                  <a:lnTo>
                    <a:pt x="417" y="277"/>
                  </a:lnTo>
                  <a:cubicBezTo>
                    <a:pt x="474" y="312"/>
                    <a:pt x="531" y="327"/>
                    <a:pt x="588" y="327"/>
                  </a:cubicBezTo>
                  <a:cubicBezTo>
                    <a:pt x="650" y="327"/>
                    <a:pt x="712" y="309"/>
                    <a:pt x="775" y="277"/>
                  </a:cubicBezTo>
                  <a:lnTo>
                    <a:pt x="834" y="277"/>
                  </a:lnTo>
                  <a:cubicBezTo>
                    <a:pt x="905" y="289"/>
                    <a:pt x="953" y="337"/>
                    <a:pt x="1013" y="373"/>
                  </a:cubicBezTo>
                  <a:lnTo>
                    <a:pt x="1179" y="373"/>
                  </a:lnTo>
                  <a:cubicBezTo>
                    <a:pt x="1251" y="254"/>
                    <a:pt x="1370" y="254"/>
                    <a:pt x="1489" y="242"/>
                  </a:cubicBezTo>
                  <a:cubicBezTo>
                    <a:pt x="1584" y="230"/>
                    <a:pt x="1691" y="218"/>
                    <a:pt x="1572" y="75"/>
                  </a:cubicBezTo>
                  <a:cubicBezTo>
                    <a:pt x="1439" y="19"/>
                    <a:pt x="1305" y="0"/>
                    <a:pt x="1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5"/>
            <p:cNvSpPr/>
            <p:nvPr/>
          </p:nvSpPr>
          <p:spPr>
            <a:xfrm>
              <a:off x="5426550" y="2645325"/>
              <a:ext cx="24450" cy="22425"/>
            </a:xfrm>
            <a:custGeom>
              <a:avLst/>
              <a:gdLst/>
              <a:ahLst/>
              <a:cxnLst/>
              <a:rect l="l" t="t" r="r" b="b"/>
              <a:pathLst>
                <a:path w="978" h="897" extrusionOk="0">
                  <a:moveTo>
                    <a:pt x="878" y="0"/>
                  </a:moveTo>
                  <a:cubicBezTo>
                    <a:pt x="696" y="0"/>
                    <a:pt x="568" y="153"/>
                    <a:pt x="406" y="194"/>
                  </a:cubicBezTo>
                  <a:cubicBezTo>
                    <a:pt x="1" y="277"/>
                    <a:pt x="144" y="491"/>
                    <a:pt x="227" y="718"/>
                  </a:cubicBezTo>
                  <a:cubicBezTo>
                    <a:pt x="156" y="777"/>
                    <a:pt x="168" y="849"/>
                    <a:pt x="263" y="896"/>
                  </a:cubicBezTo>
                  <a:cubicBezTo>
                    <a:pt x="501" y="611"/>
                    <a:pt x="739" y="313"/>
                    <a:pt x="977" y="15"/>
                  </a:cubicBezTo>
                  <a:cubicBezTo>
                    <a:pt x="942" y="5"/>
                    <a:pt x="909" y="0"/>
                    <a:pt x="8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5"/>
            <p:cNvSpPr/>
            <p:nvPr/>
          </p:nvSpPr>
          <p:spPr>
            <a:xfrm>
              <a:off x="5663800" y="2691675"/>
              <a:ext cx="49125" cy="9100"/>
            </a:xfrm>
            <a:custGeom>
              <a:avLst/>
              <a:gdLst/>
              <a:ahLst/>
              <a:cxnLst/>
              <a:rect l="l" t="t" r="r" b="b"/>
              <a:pathLst>
                <a:path w="1965" h="364" extrusionOk="0">
                  <a:moveTo>
                    <a:pt x="765" y="0"/>
                  </a:moveTo>
                  <a:cubicBezTo>
                    <a:pt x="536" y="0"/>
                    <a:pt x="305" y="7"/>
                    <a:pt x="72" y="7"/>
                  </a:cubicBezTo>
                  <a:cubicBezTo>
                    <a:pt x="0" y="197"/>
                    <a:pt x="119" y="292"/>
                    <a:pt x="250" y="364"/>
                  </a:cubicBezTo>
                  <a:cubicBezTo>
                    <a:pt x="369" y="364"/>
                    <a:pt x="488" y="352"/>
                    <a:pt x="595" y="316"/>
                  </a:cubicBezTo>
                  <a:cubicBezTo>
                    <a:pt x="698" y="289"/>
                    <a:pt x="803" y="281"/>
                    <a:pt x="909" y="281"/>
                  </a:cubicBezTo>
                  <a:cubicBezTo>
                    <a:pt x="1064" y="281"/>
                    <a:pt x="1221" y="298"/>
                    <a:pt x="1374" y="298"/>
                  </a:cubicBezTo>
                  <a:cubicBezTo>
                    <a:pt x="1580" y="298"/>
                    <a:pt x="1780" y="268"/>
                    <a:pt x="1965" y="126"/>
                  </a:cubicBezTo>
                  <a:cubicBezTo>
                    <a:pt x="1563" y="20"/>
                    <a:pt x="1166" y="0"/>
                    <a:pt x="7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5"/>
            <p:cNvSpPr/>
            <p:nvPr/>
          </p:nvSpPr>
          <p:spPr>
            <a:xfrm>
              <a:off x="6159400" y="2686775"/>
              <a:ext cx="28300" cy="13025"/>
            </a:xfrm>
            <a:custGeom>
              <a:avLst/>
              <a:gdLst/>
              <a:ahLst/>
              <a:cxnLst/>
              <a:rect l="l" t="t" r="r" b="b"/>
              <a:pathLst>
                <a:path w="1132" h="521" extrusionOk="0">
                  <a:moveTo>
                    <a:pt x="450" y="0"/>
                  </a:moveTo>
                  <a:cubicBezTo>
                    <a:pt x="407" y="0"/>
                    <a:pt x="360" y="20"/>
                    <a:pt x="310" y="48"/>
                  </a:cubicBezTo>
                  <a:cubicBezTo>
                    <a:pt x="357" y="203"/>
                    <a:pt x="0" y="155"/>
                    <a:pt x="179" y="369"/>
                  </a:cubicBezTo>
                  <a:cubicBezTo>
                    <a:pt x="214" y="405"/>
                    <a:pt x="274" y="453"/>
                    <a:pt x="322" y="500"/>
                  </a:cubicBezTo>
                  <a:cubicBezTo>
                    <a:pt x="349" y="514"/>
                    <a:pt x="377" y="520"/>
                    <a:pt x="403" y="520"/>
                  </a:cubicBezTo>
                  <a:cubicBezTo>
                    <a:pt x="421" y="520"/>
                    <a:pt x="438" y="517"/>
                    <a:pt x="452" y="512"/>
                  </a:cubicBezTo>
                  <a:cubicBezTo>
                    <a:pt x="498" y="410"/>
                    <a:pt x="562" y="380"/>
                    <a:pt x="633" y="380"/>
                  </a:cubicBezTo>
                  <a:cubicBezTo>
                    <a:pt x="736" y="380"/>
                    <a:pt x="856" y="444"/>
                    <a:pt x="960" y="444"/>
                  </a:cubicBezTo>
                  <a:cubicBezTo>
                    <a:pt x="1026" y="444"/>
                    <a:pt x="1086" y="418"/>
                    <a:pt x="1131" y="334"/>
                  </a:cubicBezTo>
                  <a:cubicBezTo>
                    <a:pt x="988" y="143"/>
                    <a:pt x="714" y="274"/>
                    <a:pt x="572" y="96"/>
                  </a:cubicBezTo>
                  <a:cubicBezTo>
                    <a:pt x="540" y="26"/>
                    <a:pt x="498"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5"/>
            <p:cNvSpPr/>
            <p:nvPr/>
          </p:nvSpPr>
          <p:spPr>
            <a:xfrm>
              <a:off x="6050750" y="2788875"/>
              <a:ext cx="25925" cy="12475"/>
            </a:xfrm>
            <a:custGeom>
              <a:avLst/>
              <a:gdLst/>
              <a:ahLst/>
              <a:cxnLst/>
              <a:rect l="l" t="t" r="r" b="b"/>
              <a:pathLst>
                <a:path w="1037" h="499" extrusionOk="0">
                  <a:moveTo>
                    <a:pt x="72" y="0"/>
                  </a:moveTo>
                  <a:cubicBezTo>
                    <a:pt x="0" y="95"/>
                    <a:pt x="0" y="179"/>
                    <a:pt x="24" y="286"/>
                  </a:cubicBezTo>
                  <a:cubicBezTo>
                    <a:pt x="201" y="433"/>
                    <a:pt x="387" y="499"/>
                    <a:pt x="585" y="499"/>
                  </a:cubicBezTo>
                  <a:cubicBezTo>
                    <a:pt x="707" y="499"/>
                    <a:pt x="833" y="474"/>
                    <a:pt x="965" y="429"/>
                  </a:cubicBezTo>
                  <a:cubicBezTo>
                    <a:pt x="1024" y="345"/>
                    <a:pt x="1036" y="250"/>
                    <a:pt x="988" y="155"/>
                  </a:cubicBezTo>
                  <a:cubicBezTo>
                    <a:pt x="905" y="36"/>
                    <a:pt x="738" y="95"/>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5"/>
            <p:cNvSpPr/>
            <p:nvPr/>
          </p:nvSpPr>
          <p:spPr>
            <a:xfrm>
              <a:off x="6230525" y="2719600"/>
              <a:ext cx="30100" cy="7975"/>
            </a:xfrm>
            <a:custGeom>
              <a:avLst/>
              <a:gdLst/>
              <a:ahLst/>
              <a:cxnLst/>
              <a:rect l="l" t="t" r="r" b="b"/>
              <a:pathLst>
                <a:path w="1204" h="319" extrusionOk="0">
                  <a:moveTo>
                    <a:pt x="273" y="0"/>
                  </a:moveTo>
                  <a:cubicBezTo>
                    <a:pt x="203" y="0"/>
                    <a:pt x="132" y="6"/>
                    <a:pt x="60" y="21"/>
                  </a:cubicBezTo>
                  <a:cubicBezTo>
                    <a:pt x="1" y="68"/>
                    <a:pt x="1" y="128"/>
                    <a:pt x="60" y="164"/>
                  </a:cubicBezTo>
                  <a:cubicBezTo>
                    <a:pt x="155" y="211"/>
                    <a:pt x="286" y="199"/>
                    <a:pt x="346" y="318"/>
                  </a:cubicBezTo>
                  <a:lnTo>
                    <a:pt x="1203" y="318"/>
                  </a:lnTo>
                  <a:cubicBezTo>
                    <a:pt x="1156" y="223"/>
                    <a:pt x="1108" y="152"/>
                    <a:pt x="1060" y="45"/>
                  </a:cubicBezTo>
                  <a:cubicBezTo>
                    <a:pt x="1013" y="52"/>
                    <a:pt x="965" y="55"/>
                    <a:pt x="916" y="55"/>
                  </a:cubicBezTo>
                  <a:cubicBezTo>
                    <a:pt x="707" y="55"/>
                    <a:pt x="493"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5"/>
            <p:cNvSpPr/>
            <p:nvPr/>
          </p:nvSpPr>
          <p:spPr>
            <a:xfrm>
              <a:off x="5414050" y="2672450"/>
              <a:ext cx="14025" cy="19800"/>
            </a:xfrm>
            <a:custGeom>
              <a:avLst/>
              <a:gdLst/>
              <a:ahLst/>
              <a:cxnLst/>
              <a:rect l="l" t="t" r="r" b="b"/>
              <a:pathLst>
                <a:path w="561" h="792" extrusionOk="0">
                  <a:moveTo>
                    <a:pt x="288" y="1"/>
                  </a:moveTo>
                  <a:cubicBezTo>
                    <a:pt x="33" y="1"/>
                    <a:pt x="52" y="274"/>
                    <a:pt x="1" y="478"/>
                  </a:cubicBezTo>
                  <a:cubicBezTo>
                    <a:pt x="132" y="549"/>
                    <a:pt x="144" y="669"/>
                    <a:pt x="167" y="788"/>
                  </a:cubicBezTo>
                  <a:cubicBezTo>
                    <a:pt x="176" y="790"/>
                    <a:pt x="185" y="792"/>
                    <a:pt x="194" y="792"/>
                  </a:cubicBezTo>
                  <a:cubicBezTo>
                    <a:pt x="225" y="792"/>
                    <a:pt x="259" y="776"/>
                    <a:pt x="287" y="740"/>
                  </a:cubicBezTo>
                  <a:cubicBezTo>
                    <a:pt x="298" y="645"/>
                    <a:pt x="322" y="538"/>
                    <a:pt x="429" y="466"/>
                  </a:cubicBezTo>
                  <a:cubicBezTo>
                    <a:pt x="477" y="323"/>
                    <a:pt x="537" y="192"/>
                    <a:pt x="560" y="49"/>
                  </a:cubicBezTo>
                  <a:cubicBezTo>
                    <a:pt x="525" y="49"/>
                    <a:pt x="489" y="26"/>
                    <a:pt x="441" y="26"/>
                  </a:cubicBezTo>
                  <a:cubicBezTo>
                    <a:pt x="381" y="8"/>
                    <a:pt x="331"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5"/>
            <p:cNvSpPr/>
            <p:nvPr/>
          </p:nvSpPr>
          <p:spPr>
            <a:xfrm>
              <a:off x="6045375" y="2757525"/>
              <a:ext cx="17900" cy="9625"/>
            </a:xfrm>
            <a:custGeom>
              <a:avLst/>
              <a:gdLst/>
              <a:ahLst/>
              <a:cxnLst/>
              <a:rect l="l" t="t" r="r" b="b"/>
              <a:pathLst>
                <a:path w="716" h="385" extrusionOk="0">
                  <a:moveTo>
                    <a:pt x="261" y="1"/>
                  </a:moveTo>
                  <a:cubicBezTo>
                    <a:pt x="174" y="1"/>
                    <a:pt x="88" y="26"/>
                    <a:pt x="1" y="99"/>
                  </a:cubicBezTo>
                  <a:cubicBezTo>
                    <a:pt x="114" y="290"/>
                    <a:pt x="206" y="385"/>
                    <a:pt x="313" y="385"/>
                  </a:cubicBezTo>
                  <a:cubicBezTo>
                    <a:pt x="421" y="385"/>
                    <a:pt x="543" y="290"/>
                    <a:pt x="715" y="99"/>
                  </a:cubicBezTo>
                  <a:cubicBezTo>
                    <a:pt x="564" y="76"/>
                    <a:pt x="412"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5"/>
            <p:cNvSpPr/>
            <p:nvPr/>
          </p:nvSpPr>
          <p:spPr>
            <a:xfrm>
              <a:off x="5676300" y="2694675"/>
              <a:ext cx="39300" cy="6200"/>
            </a:xfrm>
            <a:custGeom>
              <a:avLst/>
              <a:gdLst/>
              <a:ahLst/>
              <a:cxnLst/>
              <a:rect l="l" t="t" r="r" b="b"/>
              <a:pathLst>
                <a:path w="1572" h="248" extrusionOk="0">
                  <a:moveTo>
                    <a:pt x="1496" y="1"/>
                  </a:moveTo>
                  <a:cubicBezTo>
                    <a:pt x="1486" y="1"/>
                    <a:pt x="1475" y="2"/>
                    <a:pt x="1465" y="6"/>
                  </a:cubicBezTo>
                  <a:cubicBezTo>
                    <a:pt x="1350" y="39"/>
                    <a:pt x="1235" y="50"/>
                    <a:pt x="1119" y="50"/>
                  </a:cubicBezTo>
                  <a:cubicBezTo>
                    <a:pt x="917" y="50"/>
                    <a:pt x="715" y="18"/>
                    <a:pt x="515" y="18"/>
                  </a:cubicBezTo>
                  <a:cubicBezTo>
                    <a:pt x="340" y="18"/>
                    <a:pt x="167" y="43"/>
                    <a:pt x="0" y="137"/>
                  </a:cubicBezTo>
                  <a:cubicBezTo>
                    <a:pt x="84" y="226"/>
                    <a:pt x="177" y="247"/>
                    <a:pt x="273" y="247"/>
                  </a:cubicBezTo>
                  <a:cubicBezTo>
                    <a:pt x="362" y="247"/>
                    <a:pt x="453" y="229"/>
                    <a:pt x="538" y="229"/>
                  </a:cubicBezTo>
                  <a:cubicBezTo>
                    <a:pt x="558" y="229"/>
                    <a:pt x="577" y="230"/>
                    <a:pt x="596" y="232"/>
                  </a:cubicBezTo>
                  <a:cubicBezTo>
                    <a:pt x="646" y="226"/>
                    <a:pt x="698" y="224"/>
                    <a:pt x="750" y="224"/>
                  </a:cubicBezTo>
                  <a:cubicBezTo>
                    <a:pt x="892" y="224"/>
                    <a:pt x="1036" y="240"/>
                    <a:pt x="1179" y="240"/>
                  </a:cubicBezTo>
                  <a:cubicBezTo>
                    <a:pt x="1313" y="240"/>
                    <a:pt x="1445" y="226"/>
                    <a:pt x="1572" y="172"/>
                  </a:cubicBezTo>
                  <a:lnTo>
                    <a:pt x="1572" y="18"/>
                  </a:lnTo>
                  <a:cubicBezTo>
                    <a:pt x="1547" y="9"/>
                    <a:pt x="1521" y="1"/>
                    <a:pt x="1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5"/>
            <p:cNvSpPr/>
            <p:nvPr/>
          </p:nvSpPr>
          <p:spPr>
            <a:xfrm>
              <a:off x="6019800" y="2756500"/>
              <a:ext cx="22050" cy="7100"/>
            </a:xfrm>
            <a:custGeom>
              <a:avLst/>
              <a:gdLst/>
              <a:ahLst/>
              <a:cxnLst/>
              <a:rect l="l" t="t" r="r" b="b"/>
              <a:pathLst>
                <a:path w="882" h="284" extrusionOk="0">
                  <a:moveTo>
                    <a:pt x="448" y="0"/>
                  </a:moveTo>
                  <a:cubicBezTo>
                    <a:pt x="296" y="0"/>
                    <a:pt x="147" y="59"/>
                    <a:pt x="0" y="200"/>
                  </a:cubicBezTo>
                  <a:cubicBezTo>
                    <a:pt x="50" y="260"/>
                    <a:pt x="105" y="279"/>
                    <a:pt x="162" y="279"/>
                  </a:cubicBezTo>
                  <a:cubicBezTo>
                    <a:pt x="258" y="279"/>
                    <a:pt x="360" y="225"/>
                    <a:pt x="455" y="225"/>
                  </a:cubicBezTo>
                  <a:cubicBezTo>
                    <a:pt x="504" y="225"/>
                    <a:pt x="552" y="239"/>
                    <a:pt x="595" y="283"/>
                  </a:cubicBezTo>
                  <a:cubicBezTo>
                    <a:pt x="714" y="283"/>
                    <a:pt x="833" y="259"/>
                    <a:pt x="881" y="140"/>
                  </a:cubicBezTo>
                  <a:cubicBezTo>
                    <a:pt x="736" y="53"/>
                    <a:pt x="591" y="0"/>
                    <a:pt x="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5"/>
            <p:cNvSpPr/>
            <p:nvPr/>
          </p:nvSpPr>
          <p:spPr>
            <a:xfrm>
              <a:off x="6038250" y="2713175"/>
              <a:ext cx="25325" cy="9550"/>
            </a:xfrm>
            <a:custGeom>
              <a:avLst/>
              <a:gdLst/>
              <a:ahLst/>
              <a:cxnLst/>
              <a:rect l="l" t="t" r="r" b="b"/>
              <a:pathLst>
                <a:path w="1013" h="382" extrusionOk="0">
                  <a:moveTo>
                    <a:pt x="433" y="0"/>
                  </a:moveTo>
                  <a:cubicBezTo>
                    <a:pt x="288" y="0"/>
                    <a:pt x="143" y="9"/>
                    <a:pt x="0" y="40"/>
                  </a:cubicBezTo>
                  <a:lnTo>
                    <a:pt x="0" y="159"/>
                  </a:lnTo>
                  <a:cubicBezTo>
                    <a:pt x="155" y="302"/>
                    <a:pt x="357" y="325"/>
                    <a:pt x="536" y="373"/>
                  </a:cubicBezTo>
                  <a:cubicBezTo>
                    <a:pt x="562" y="379"/>
                    <a:pt x="587" y="381"/>
                    <a:pt x="611" y="381"/>
                  </a:cubicBezTo>
                  <a:cubicBezTo>
                    <a:pt x="689" y="381"/>
                    <a:pt x="761" y="358"/>
                    <a:pt x="834" y="349"/>
                  </a:cubicBezTo>
                  <a:cubicBezTo>
                    <a:pt x="941" y="302"/>
                    <a:pt x="1000" y="230"/>
                    <a:pt x="1012" y="123"/>
                  </a:cubicBezTo>
                  <a:cubicBezTo>
                    <a:pt x="1012" y="99"/>
                    <a:pt x="1000" y="52"/>
                    <a:pt x="1000" y="16"/>
                  </a:cubicBezTo>
                  <a:cubicBezTo>
                    <a:pt x="817" y="16"/>
                    <a:pt x="625" y="0"/>
                    <a:pt x="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5"/>
            <p:cNvSpPr/>
            <p:nvPr/>
          </p:nvSpPr>
          <p:spPr>
            <a:xfrm>
              <a:off x="6069200" y="2717425"/>
              <a:ext cx="26800" cy="5150"/>
            </a:xfrm>
            <a:custGeom>
              <a:avLst/>
              <a:gdLst/>
              <a:ahLst/>
              <a:cxnLst/>
              <a:rect l="l" t="t" r="r" b="b"/>
              <a:pathLst>
                <a:path w="1072" h="206" extrusionOk="0">
                  <a:moveTo>
                    <a:pt x="60" y="1"/>
                  </a:moveTo>
                  <a:cubicBezTo>
                    <a:pt x="0" y="48"/>
                    <a:pt x="0" y="84"/>
                    <a:pt x="72" y="132"/>
                  </a:cubicBezTo>
                  <a:cubicBezTo>
                    <a:pt x="196" y="185"/>
                    <a:pt x="322" y="205"/>
                    <a:pt x="447" y="205"/>
                  </a:cubicBezTo>
                  <a:cubicBezTo>
                    <a:pt x="599" y="205"/>
                    <a:pt x="750" y="176"/>
                    <a:pt x="893" y="143"/>
                  </a:cubicBezTo>
                  <a:cubicBezTo>
                    <a:pt x="941" y="132"/>
                    <a:pt x="1001" y="108"/>
                    <a:pt x="1060" y="96"/>
                  </a:cubicBezTo>
                  <a:cubicBezTo>
                    <a:pt x="1060" y="60"/>
                    <a:pt x="1060" y="36"/>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5"/>
            <p:cNvSpPr/>
            <p:nvPr/>
          </p:nvSpPr>
          <p:spPr>
            <a:xfrm>
              <a:off x="5775400" y="2668625"/>
              <a:ext cx="29800" cy="5425"/>
            </a:xfrm>
            <a:custGeom>
              <a:avLst/>
              <a:gdLst/>
              <a:ahLst/>
              <a:cxnLst/>
              <a:rect l="l" t="t" r="r" b="b"/>
              <a:pathLst>
                <a:path w="1192" h="217" extrusionOk="0">
                  <a:moveTo>
                    <a:pt x="177" y="1"/>
                  </a:moveTo>
                  <a:cubicBezTo>
                    <a:pt x="115" y="1"/>
                    <a:pt x="54" y="23"/>
                    <a:pt x="1" y="83"/>
                  </a:cubicBezTo>
                  <a:cubicBezTo>
                    <a:pt x="259" y="188"/>
                    <a:pt x="528" y="217"/>
                    <a:pt x="800" y="217"/>
                  </a:cubicBezTo>
                  <a:cubicBezTo>
                    <a:pt x="930" y="217"/>
                    <a:pt x="1061" y="210"/>
                    <a:pt x="1192" y="202"/>
                  </a:cubicBezTo>
                  <a:cubicBezTo>
                    <a:pt x="1055" y="78"/>
                    <a:pt x="902" y="61"/>
                    <a:pt x="747" y="61"/>
                  </a:cubicBezTo>
                  <a:cubicBezTo>
                    <a:pt x="687" y="61"/>
                    <a:pt x="626" y="64"/>
                    <a:pt x="565" y="64"/>
                  </a:cubicBezTo>
                  <a:cubicBezTo>
                    <a:pt x="483" y="64"/>
                    <a:pt x="401" y="59"/>
                    <a:pt x="322" y="36"/>
                  </a:cubicBezTo>
                  <a:cubicBezTo>
                    <a:pt x="275" y="15"/>
                    <a:pt x="226"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5"/>
            <p:cNvSpPr/>
            <p:nvPr/>
          </p:nvSpPr>
          <p:spPr>
            <a:xfrm>
              <a:off x="5805475" y="2699275"/>
              <a:ext cx="29500" cy="3575"/>
            </a:xfrm>
            <a:custGeom>
              <a:avLst/>
              <a:gdLst/>
              <a:ahLst/>
              <a:cxnLst/>
              <a:rect l="l" t="t" r="r" b="b"/>
              <a:pathLst>
                <a:path w="1180" h="143" extrusionOk="0">
                  <a:moveTo>
                    <a:pt x="178" y="0"/>
                  </a:moveTo>
                  <a:cubicBezTo>
                    <a:pt x="118" y="0"/>
                    <a:pt x="59" y="0"/>
                    <a:pt x="1" y="0"/>
                  </a:cubicBezTo>
                  <a:cubicBezTo>
                    <a:pt x="160" y="113"/>
                    <a:pt x="328" y="142"/>
                    <a:pt x="499" y="142"/>
                  </a:cubicBezTo>
                  <a:cubicBezTo>
                    <a:pt x="677" y="142"/>
                    <a:pt x="858" y="111"/>
                    <a:pt x="1035" y="111"/>
                  </a:cubicBezTo>
                  <a:cubicBezTo>
                    <a:pt x="1084" y="111"/>
                    <a:pt x="1132" y="114"/>
                    <a:pt x="1179" y="119"/>
                  </a:cubicBezTo>
                  <a:cubicBezTo>
                    <a:pt x="847" y="9"/>
                    <a:pt x="506" y="0"/>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5"/>
            <p:cNvSpPr/>
            <p:nvPr/>
          </p:nvSpPr>
          <p:spPr>
            <a:xfrm>
              <a:off x="5647725" y="2690925"/>
              <a:ext cx="21150" cy="10075"/>
            </a:xfrm>
            <a:custGeom>
              <a:avLst/>
              <a:gdLst/>
              <a:ahLst/>
              <a:cxnLst/>
              <a:rect l="l" t="t" r="r" b="b"/>
              <a:pathLst>
                <a:path w="846" h="403" extrusionOk="0">
                  <a:moveTo>
                    <a:pt x="348" y="1"/>
                  </a:moveTo>
                  <a:cubicBezTo>
                    <a:pt x="229" y="1"/>
                    <a:pt x="113" y="13"/>
                    <a:pt x="0" y="37"/>
                  </a:cubicBezTo>
                  <a:cubicBezTo>
                    <a:pt x="72" y="227"/>
                    <a:pt x="322" y="144"/>
                    <a:pt x="429" y="287"/>
                  </a:cubicBezTo>
                  <a:cubicBezTo>
                    <a:pt x="506" y="364"/>
                    <a:pt x="578" y="403"/>
                    <a:pt x="646" y="403"/>
                  </a:cubicBezTo>
                  <a:cubicBezTo>
                    <a:pt x="715" y="403"/>
                    <a:pt x="780" y="364"/>
                    <a:pt x="846" y="287"/>
                  </a:cubicBezTo>
                  <a:cubicBezTo>
                    <a:pt x="798" y="203"/>
                    <a:pt x="762" y="120"/>
                    <a:pt x="715" y="37"/>
                  </a:cubicBezTo>
                  <a:cubicBezTo>
                    <a:pt x="590" y="13"/>
                    <a:pt x="468"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5"/>
            <p:cNvSpPr/>
            <p:nvPr/>
          </p:nvSpPr>
          <p:spPr>
            <a:xfrm>
              <a:off x="5995675" y="2709875"/>
              <a:ext cx="30400" cy="3550"/>
            </a:xfrm>
            <a:custGeom>
              <a:avLst/>
              <a:gdLst/>
              <a:ahLst/>
              <a:cxnLst/>
              <a:rect l="l" t="t" r="r" b="b"/>
              <a:pathLst>
                <a:path w="1216" h="142" extrusionOk="0">
                  <a:moveTo>
                    <a:pt x="277" y="0"/>
                  </a:moveTo>
                  <a:cubicBezTo>
                    <a:pt x="184" y="0"/>
                    <a:pt x="92" y="2"/>
                    <a:pt x="1" y="5"/>
                  </a:cubicBezTo>
                  <a:cubicBezTo>
                    <a:pt x="168" y="115"/>
                    <a:pt x="344" y="142"/>
                    <a:pt x="523" y="142"/>
                  </a:cubicBezTo>
                  <a:cubicBezTo>
                    <a:pt x="700" y="142"/>
                    <a:pt x="880" y="115"/>
                    <a:pt x="1057" y="115"/>
                  </a:cubicBezTo>
                  <a:cubicBezTo>
                    <a:pt x="1110" y="115"/>
                    <a:pt x="1163" y="118"/>
                    <a:pt x="1215" y="124"/>
                  </a:cubicBezTo>
                  <a:cubicBezTo>
                    <a:pt x="904" y="23"/>
                    <a:pt x="586" y="0"/>
                    <a:pt x="2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5"/>
            <p:cNvSpPr/>
            <p:nvPr/>
          </p:nvSpPr>
          <p:spPr>
            <a:xfrm>
              <a:off x="6038250" y="2788675"/>
              <a:ext cx="14600" cy="11775"/>
            </a:xfrm>
            <a:custGeom>
              <a:avLst/>
              <a:gdLst/>
              <a:ahLst/>
              <a:cxnLst/>
              <a:rect l="l" t="t" r="r" b="b"/>
              <a:pathLst>
                <a:path w="584" h="471" extrusionOk="0">
                  <a:moveTo>
                    <a:pt x="505" y="0"/>
                  </a:moveTo>
                  <a:cubicBezTo>
                    <a:pt x="353" y="0"/>
                    <a:pt x="212" y="117"/>
                    <a:pt x="50" y="117"/>
                  </a:cubicBezTo>
                  <a:cubicBezTo>
                    <a:pt x="37" y="117"/>
                    <a:pt x="25" y="117"/>
                    <a:pt x="12" y="115"/>
                  </a:cubicBezTo>
                  <a:cubicBezTo>
                    <a:pt x="12" y="175"/>
                    <a:pt x="0" y="234"/>
                    <a:pt x="0" y="294"/>
                  </a:cubicBezTo>
                  <a:cubicBezTo>
                    <a:pt x="120" y="372"/>
                    <a:pt x="236" y="470"/>
                    <a:pt x="351" y="470"/>
                  </a:cubicBezTo>
                  <a:cubicBezTo>
                    <a:pt x="429" y="470"/>
                    <a:pt x="506" y="424"/>
                    <a:pt x="584" y="294"/>
                  </a:cubicBezTo>
                  <a:cubicBezTo>
                    <a:pt x="584" y="199"/>
                    <a:pt x="572" y="103"/>
                    <a:pt x="572" y="8"/>
                  </a:cubicBezTo>
                  <a:cubicBezTo>
                    <a:pt x="549" y="2"/>
                    <a:pt x="527" y="0"/>
                    <a:pt x="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5"/>
            <p:cNvSpPr/>
            <p:nvPr/>
          </p:nvSpPr>
          <p:spPr>
            <a:xfrm>
              <a:off x="5770050" y="2663225"/>
              <a:ext cx="13725" cy="7975"/>
            </a:xfrm>
            <a:custGeom>
              <a:avLst/>
              <a:gdLst/>
              <a:ahLst/>
              <a:cxnLst/>
              <a:rect l="l" t="t" r="r" b="b"/>
              <a:pathLst>
                <a:path w="549" h="319" extrusionOk="0">
                  <a:moveTo>
                    <a:pt x="208" y="1"/>
                  </a:moveTo>
                  <a:cubicBezTo>
                    <a:pt x="171" y="1"/>
                    <a:pt x="134" y="11"/>
                    <a:pt x="96" y="37"/>
                  </a:cubicBezTo>
                  <a:cubicBezTo>
                    <a:pt x="1" y="97"/>
                    <a:pt x="96" y="204"/>
                    <a:pt x="108" y="287"/>
                  </a:cubicBezTo>
                  <a:cubicBezTo>
                    <a:pt x="123" y="310"/>
                    <a:pt x="143" y="318"/>
                    <a:pt x="167" y="318"/>
                  </a:cubicBezTo>
                  <a:cubicBezTo>
                    <a:pt x="182" y="318"/>
                    <a:pt x="198" y="316"/>
                    <a:pt x="215" y="311"/>
                  </a:cubicBezTo>
                  <a:cubicBezTo>
                    <a:pt x="334" y="276"/>
                    <a:pt x="429" y="264"/>
                    <a:pt x="536" y="252"/>
                  </a:cubicBezTo>
                  <a:cubicBezTo>
                    <a:pt x="548" y="216"/>
                    <a:pt x="548" y="180"/>
                    <a:pt x="536" y="145"/>
                  </a:cubicBezTo>
                  <a:cubicBezTo>
                    <a:pt x="429" y="100"/>
                    <a:pt x="321"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5"/>
            <p:cNvSpPr/>
            <p:nvPr/>
          </p:nvSpPr>
          <p:spPr>
            <a:xfrm>
              <a:off x="5839400" y="2677200"/>
              <a:ext cx="22950" cy="4400"/>
            </a:xfrm>
            <a:custGeom>
              <a:avLst/>
              <a:gdLst/>
              <a:ahLst/>
              <a:cxnLst/>
              <a:rect l="l" t="t" r="r" b="b"/>
              <a:pathLst>
                <a:path w="918" h="176" extrusionOk="0">
                  <a:moveTo>
                    <a:pt x="506" y="0"/>
                  </a:moveTo>
                  <a:cubicBezTo>
                    <a:pt x="350" y="0"/>
                    <a:pt x="188" y="39"/>
                    <a:pt x="34" y="39"/>
                  </a:cubicBezTo>
                  <a:cubicBezTo>
                    <a:pt x="23" y="39"/>
                    <a:pt x="12" y="38"/>
                    <a:pt x="1" y="38"/>
                  </a:cubicBezTo>
                  <a:lnTo>
                    <a:pt x="1" y="38"/>
                  </a:lnTo>
                  <a:cubicBezTo>
                    <a:pt x="219" y="151"/>
                    <a:pt x="443" y="175"/>
                    <a:pt x="670" y="175"/>
                  </a:cubicBezTo>
                  <a:cubicBezTo>
                    <a:pt x="752" y="175"/>
                    <a:pt x="835" y="172"/>
                    <a:pt x="918" y="169"/>
                  </a:cubicBezTo>
                  <a:cubicBezTo>
                    <a:pt x="795" y="35"/>
                    <a:pt x="65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5"/>
            <p:cNvSpPr/>
            <p:nvPr/>
          </p:nvSpPr>
          <p:spPr>
            <a:xfrm>
              <a:off x="5811425" y="2673400"/>
              <a:ext cx="22650" cy="3875"/>
            </a:xfrm>
            <a:custGeom>
              <a:avLst/>
              <a:gdLst/>
              <a:ahLst/>
              <a:cxnLst/>
              <a:rect l="l" t="t" r="r" b="b"/>
              <a:pathLst>
                <a:path w="906" h="155" extrusionOk="0">
                  <a:moveTo>
                    <a:pt x="473" y="1"/>
                  </a:moveTo>
                  <a:cubicBezTo>
                    <a:pt x="317" y="1"/>
                    <a:pt x="159" y="35"/>
                    <a:pt x="1" y="35"/>
                  </a:cubicBezTo>
                  <a:cubicBezTo>
                    <a:pt x="163" y="137"/>
                    <a:pt x="334" y="154"/>
                    <a:pt x="507" y="154"/>
                  </a:cubicBezTo>
                  <a:cubicBezTo>
                    <a:pt x="593" y="154"/>
                    <a:pt x="680" y="150"/>
                    <a:pt x="767" y="150"/>
                  </a:cubicBezTo>
                  <a:cubicBezTo>
                    <a:pt x="813" y="150"/>
                    <a:pt x="859" y="151"/>
                    <a:pt x="906" y="154"/>
                  </a:cubicBezTo>
                  <a:cubicBezTo>
                    <a:pt x="766" y="32"/>
                    <a:pt x="621"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5"/>
            <p:cNvSpPr/>
            <p:nvPr/>
          </p:nvSpPr>
          <p:spPr>
            <a:xfrm>
              <a:off x="6058175" y="2715950"/>
              <a:ext cx="12525" cy="7450"/>
            </a:xfrm>
            <a:custGeom>
              <a:avLst/>
              <a:gdLst/>
              <a:ahLst/>
              <a:cxnLst/>
              <a:rect l="l" t="t" r="r" b="b"/>
              <a:pathLst>
                <a:path w="501" h="298" extrusionOk="0">
                  <a:moveTo>
                    <a:pt x="215" y="0"/>
                  </a:moveTo>
                  <a:cubicBezTo>
                    <a:pt x="156" y="72"/>
                    <a:pt x="120" y="131"/>
                    <a:pt x="60" y="191"/>
                  </a:cubicBezTo>
                  <a:cubicBezTo>
                    <a:pt x="1" y="250"/>
                    <a:pt x="1" y="286"/>
                    <a:pt x="84" y="298"/>
                  </a:cubicBezTo>
                  <a:cubicBezTo>
                    <a:pt x="239" y="274"/>
                    <a:pt x="370" y="226"/>
                    <a:pt x="501" y="191"/>
                  </a:cubicBezTo>
                  <a:cubicBezTo>
                    <a:pt x="501" y="155"/>
                    <a:pt x="489" y="107"/>
                    <a:pt x="489" y="60"/>
                  </a:cubicBezTo>
                  <a:cubicBezTo>
                    <a:pt x="394" y="48"/>
                    <a:pt x="310" y="36"/>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5"/>
            <p:cNvSpPr/>
            <p:nvPr/>
          </p:nvSpPr>
          <p:spPr>
            <a:xfrm>
              <a:off x="6222575" y="2719050"/>
              <a:ext cx="9775" cy="5900"/>
            </a:xfrm>
            <a:custGeom>
              <a:avLst/>
              <a:gdLst/>
              <a:ahLst/>
              <a:cxnLst/>
              <a:rect l="l" t="t" r="r" b="b"/>
              <a:pathLst>
                <a:path w="391" h="236" extrusionOk="0">
                  <a:moveTo>
                    <a:pt x="155" y="1"/>
                  </a:moveTo>
                  <a:cubicBezTo>
                    <a:pt x="70" y="1"/>
                    <a:pt x="0" y="26"/>
                    <a:pt x="9" y="150"/>
                  </a:cubicBezTo>
                  <a:cubicBezTo>
                    <a:pt x="23" y="219"/>
                    <a:pt x="72" y="236"/>
                    <a:pt x="127" y="236"/>
                  </a:cubicBezTo>
                  <a:cubicBezTo>
                    <a:pt x="168" y="236"/>
                    <a:pt x="212" y="226"/>
                    <a:pt x="247" y="221"/>
                  </a:cubicBezTo>
                  <a:cubicBezTo>
                    <a:pt x="295" y="221"/>
                    <a:pt x="342" y="209"/>
                    <a:pt x="390" y="209"/>
                  </a:cubicBezTo>
                  <a:lnTo>
                    <a:pt x="390" y="55"/>
                  </a:lnTo>
                  <a:lnTo>
                    <a:pt x="247" y="7"/>
                  </a:lnTo>
                  <a:cubicBezTo>
                    <a:pt x="216" y="4"/>
                    <a:pt x="185"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5"/>
            <p:cNvSpPr/>
            <p:nvPr/>
          </p:nvSpPr>
          <p:spPr>
            <a:xfrm>
              <a:off x="6242125" y="2705675"/>
              <a:ext cx="11650" cy="3850"/>
            </a:xfrm>
            <a:custGeom>
              <a:avLst/>
              <a:gdLst/>
              <a:ahLst/>
              <a:cxnLst/>
              <a:rect l="l" t="t" r="r" b="b"/>
              <a:pathLst>
                <a:path w="466" h="154" extrusionOk="0">
                  <a:moveTo>
                    <a:pt x="309" y="1"/>
                  </a:moveTo>
                  <a:cubicBezTo>
                    <a:pt x="208" y="1"/>
                    <a:pt x="102" y="19"/>
                    <a:pt x="1" y="42"/>
                  </a:cubicBezTo>
                  <a:cubicBezTo>
                    <a:pt x="53" y="134"/>
                    <a:pt x="124" y="154"/>
                    <a:pt x="201" y="154"/>
                  </a:cubicBezTo>
                  <a:cubicBezTo>
                    <a:pt x="260" y="154"/>
                    <a:pt x="322" y="142"/>
                    <a:pt x="383" y="142"/>
                  </a:cubicBezTo>
                  <a:cubicBezTo>
                    <a:pt x="407" y="142"/>
                    <a:pt x="430" y="144"/>
                    <a:pt x="453" y="149"/>
                  </a:cubicBezTo>
                  <a:cubicBezTo>
                    <a:pt x="465" y="113"/>
                    <a:pt x="465" y="66"/>
                    <a:pt x="465" y="18"/>
                  </a:cubicBezTo>
                  <a:cubicBezTo>
                    <a:pt x="416" y="6"/>
                    <a:pt x="363"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5"/>
            <p:cNvSpPr/>
            <p:nvPr/>
          </p:nvSpPr>
          <p:spPr>
            <a:xfrm>
              <a:off x="5428050" y="2663250"/>
              <a:ext cx="5075" cy="10450"/>
            </a:xfrm>
            <a:custGeom>
              <a:avLst/>
              <a:gdLst/>
              <a:ahLst/>
              <a:cxnLst/>
              <a:rect l="l" t="t" r="r" b="b"/>
              <a:pathLst>
                <a:path w="203" h="418" extrusionOk="0">
                  <a:moveTo>
                    <a:pt x="167" y="1"/>
                  </a:moveTo>
                  <a:cubicBezTo>
                    <a:pt x="0" y="96"/>
                    <a:pt x="0" y="251"/>
                    <a:pt x="24" y="417"/>
                  </a:cubicBezTo>
                  <a:cubicBezTo>
                    <a:pt x="119" y="370"/>
                    <a:pt x="179" y="275"/>
                    <a:pt x="203" y="179"/>
                  </a:cubicBezTo>
                  <a:cubicBezTo>
                    <a:pt x="179" y="120"/>
                    <a:pt x="179" y="6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5"/>
            <p:cNvSpPr/>
            <p:nvPr/>
          </p:nvSpPr>
          <p:spPr>
            <a:xfrm>
              <a:off x="6177550" y="2745700"/>
              <a:ext cx="8950" cy="2625"/>
            </a:xfrm>
            <a:custGeom>
              <a:avLst/>
              <a:gdLst/>
              <a:ahLst/>
              <a:cxnLst/>
              <a:rect l="l" t="t" r="r" b="b"/>
              <a:pathLst>
                <a:path w="358" h="105" extrusionOk="0">
                  <a:moveTo>
                    <a:pt x="0" y="1"/>
                  </a:moveTo>
                  <a:cubicBezTo>
                    <a:pt x="54" y="75"/>
                    <a:pt x="107" y="105"/>
                    <a:pt x="160" y="105"/>
                  </a:cubicBezTo>
                  <a:cubicBezTo>
                    <a:pt x="226" y="105"/>
                    <a:pt x="292" y="60"/>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6113550" y="2760000"/>
              <a:ext cx="7475" cy="3300"/>
            </a:xfrm>
            <a:custGeom>
              <a:avLst/>
              <a:gdLst/>
              <a:ahLst/>
              <a:cxnLst/>
              <a:rect l="l" t="t" r="r" b="b"/>
              <a:pathLst>
                <a:path w="299" h="132" extrusionOk="0">
                  <a:moveTo>
                    <a:pt x="143" y="0"/>
                  </a:moveTo>
                  <a:cubicBezTo>
                    <a:pt x="108" y="36"/>
                    <a:pt x="48" y="84"/>
                    <a:pt x="0" y="131"/>
                  </a:cubicBezTo>
                  <a:lnTo>
                    <a:pt x="298" y="131"/>
                  </a:lnTo>
                  <a:cubicBezTo>
                    <a:pt x="251" y="84"/>
                    <a:pt x="191"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5597425" y="2691825"/>
              <a:ext cx="7150" cy="3300"/>
            </a:xfrm>
            <a:custGeom>
              <a:avLst/>
              <a:gdLst/>
              <a:ahLst/>
              <a:cxnLst/>
              <a:rect l="l" t="t" r="r" b="b"/>
              <a:pathLst>
                <a:path w="286" h="132" extrusionOk="0">
                  <a:moveTo>
                    <a:pt x="0" y="1"/>
                  </a:moveTo>
                  <a:lnTo>
                    <a:pt x="48" y="132"/>
                  </a:lnTo>
                  <a:cubicBezTo>
                    <a:pt x="155" y="132"/>
                    <a:pt x="238" y="120"/>
                    <a:pt x="286" y="13"/>
                  </a:cubicBezTo>
                  <a:cubicBezTo>
                    <a:pt x="179" y="1"/>
                    <a:pt x="9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5500375" y="2688850"/>
              <a:ext cx="4200" cy="4200"/>
            </a:xfrm>
            <a:custGeom>
              <a:avLst/>
              <a:gdLst/>
              <a:ahLst/>
              <a:cxnLst/>
              <a:rect l="l" t="t" r="r" b="b"/>
              <a:pathLst>
                <a:path w="168" h="168" extrusionOk="0">
                  <a:moveTo>
                    <a:pt x="167" y="1"/>
                  </a:moveTo>
                  <a:cubicBezTo>
                    <a:pt x="108" y="48"/>
                    <a:pt x="48" y="72"/>
                    <a:pt x="1" y="84"/>
                  </a:cubicBezTo>
                  <a:cubicBezTo>
                    <a:pt x="24" y="108"/>
                    <a:pt x="48" y="132"/>
                    <a:pt x="72" y="144"/>
                  </a:cubicBezTo>
                  <a:lnTo>
                    <a:pt x="132" y="167"/>
                  </a:lnTo>
                  <a:lnTo>
                    <a:pt x="167" y="120"/>
                  </a:lnTo>
                  <a:lnTo>
                    <a:pt x="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6034975" y="2788875"/>
              <a:ext cx="3875" cy="3000"/>
            </a:xfrm>
            <a:custGeom>
              <a:avLst/>
              <a:gdLst/>
              <a:ahLst/>
              <a:cxnLst/>
              <a:rect l="l" t="t" r="r" b="b"/>
              <a:pathLst>
                <a:path w="155" h="120" extrusionOk="0">
                  <a:moveTo>
                    <a:pt x="0" y="0"/>
                  </a:moveTo>
                  <a:cubicBezTo>
                    <a:pt x="48" y="48"/>
                    <a:pt x="107" y="72"/>
                    <a:pt x="155" y="119"/>
                  </a:cubicBezTo>
                  <a:cubicBezTo>
                    <a:pt x="131" y="48"/>
                    <a:pt x="7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6187975" y="2746000"/>
              <a:ext cx="4475" cy="2700"/>
            </a:xfrm>
            <a:custGeom>
              <a:avLst/>
              <a:gdLst/>
              <a:ahLst/>
              <a:cxnLst/>
              <a:rect l="l" t="t" r="r" b="b"/>
              <a:pathLst>
                <a:path w="179" h="108" extrusionOk="0">
                  <a:moveTo>
                    <a:pt x="0" y="1"/>
                  </a:moveTo>
                  <a:lnTo>
                    <a:pt x="0" y="1"/>
                  </a:lnTo>
                  <a:cubicBezTo>
                    <a:pt x="60" y="36"/>
                    <a:pt x="119" y="84"/>
                    <a:pt x="179" y="108"/>
                  </a:cubicBezTo>
                  <a:cubicBezTo>
                    <a:pt x="119" y="60"/>
                    <a:pt x="60"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6163850" y="2695400"/>
              <a:ext cx="3600" cy="3300"/>
            </a:xfrm>
            <a:custGeom>
              <a:avLst/>
              <a:gdLst/>
              <a:ahLst/>
              <a:cxnLst/>
              <a:rect l="l" t="t" r="r" b="b"/>
              <a:pathLst>
                <a:path w="144" h="132" extrusionOk="0">
                  <a:moveTo>
                    <a:pt x="1" y="1"/>
                  </a:moveTo>
                  <a:lnTo>
                    <a:pt x="1" y="132"/>
                  </a:lnTo>
                  <a:lnTo>
                    <a:pt x="144" y="132"/>
                  </a:lnTo>
                  <a:cubicBezTo>
                    <a:pt x="132" y="60"/>
                    <a:pt x="72"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345300" y="2587850"/>
              <a:ext cx="169675" cy="25125"/>
            </a:xfrm>
            <a:custGeom>
              <a:avLst/>
              <a:gdLst/>
              <a:ahLst/>
              <a:cxnLst/>
              <a:rect l="l" t="t" r="r" b="b"/>
              <a:pathLst>
                <a:path w="6787" h="1005" extrusionOk="0">
                  <a:moveTo>
                    <a:pt x="1253" y="1"/>
                  </a:moveTo>
                  <a:cubicBezTo>
                    <a:pt x="1202" y="1"/>
                    <a:pt x="1150" y="6"/>
                    <a:pt x="1096" y="16"/>
                  </a:cubicBezTo>
                  <a:cubicBezTo>
                    <a:pt x="977" y="68"/>
                    <a:pt x="849" y="97"/>
                    <a:pt x="721" y="97"/>
                  </a:cubicBezTo>
                  <a:cubicBezTo>
                    <a:pt x="643" y="97"/>
                    <a:pt x="565" y="86"/>
                    <a:pt x="489" y="64"/>
                  </a:cubicBezTo>
                  <a:cubicBezTo>
                    <a:pt x="429" y="64"/>
                    <a:pt x="370" y="64"/>
                    <a:pt x="310" y="76"/>
                  </a:cubicBezTo>
                  <a:cubicBezTo>
                    <a:pt x="179" y="159"/>
                    <a:pt x="0" y="195"/>
                    <a:pt x="36" y="409"/>
                  </a:cubicBezTo>
                  <a:cubicBezTo>
                    <a:pt x="477" y="421"/>
                    <a:pt x="905" y="397"/>
                    <a:pt x="1322" y="469"/>
                  </a:cubicBezTo>
                  <a:cubicBezTo>
                    <a:pt x="2584" y="671"/>
                    <a:pt x="3870" y="814"/>
                    <a:pt x="5144" y="885"/>
                  </a:cubicBezTo>
                  <a:cubicBezTo>
                    <a:pt x="5287" y="929"/>
                    <a:pt x="5434" y="940"/>
                    <a:pt x="5583" y="940"/>
                  </a:cubicBezTo>
                  <a:cubicBezTo>
                    <a:pt x="5723" y="940"/>
                    <a:pt x="5865" y="930"/>
                    <a:pt x="6008" y="930"/>
                  </a:cubicBezTo>
                  <a:cubicBezTo>
                    <a:pt x="6169" y="930"/>
                    <a:pt x="6330" y="942"/>
                    <a:pt x="6489" y="993"/>
                  </a:cubicBezTo>
                  <a:cubicBezTo>
                    <a:pt x="6585" y="993"/>
                    <a:pt x="6680" y="1005"/>
                    <a:pt x="6787" y="1005"/>
                  </a:cubicBezTo>
                  <a:lnTo>
                    <a:pt x="6787" y="850"/>
                  </a:lnTo>
                  <a:cubicBezTo>
                    <a:pt x="6739" y="790"/>
                    <a:pt x="6692" y="766"/>
                    <a:pt x="6644" y="719"/>
                  </a:cubicBezTo>
                  <a:cubicBezTo>
                    <a:pt x="6489" y="695"/>
                    <a:pt x="6323" y="635"/>
                    <a:pt x="6156" y="612"/>
                  </a:cubicBezTo>
                  <a:cubicBezTo>
                    <a:pt x="5311" y="540"/>
                    <a:pt x="4441" y="588"/>
                    <a:pt x="3608" y="409"/>
                  </a:cubicBezTo>
                  <a:cubicBezTo>
                    <a:pt x="3048" y="290"/>
                    <a:pt x="2465" y="278"/>
                    <a:pt x="1905" y="278"/>
                  </a:cubicBezTo>
                  <a:cubicBezTo>
                    <a:pt x="1763" y="183"/>
                    <a:pt x="1620" y="112"/>
                    <a:pt x="1465" y="40"/>
                  </a:cubicBezTo>
                  <a:cubicBezTo>
                    <a:pt x="1395" y="12"/>
                    <a:pt x="1325" y="1"/>
                    <a:pt x="1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6104975" y="2650775"/>
              <a:ext cx="133625" cy="19600"/>
            </a:xfrm>
            <a:custGeom>
              <a:avLst/>
              <a:gdLst/>
              <a:ahLst/>
              <a:cxnLst/>
              <a:rect l="l" t="t" r="r" b="b"/>
              <a:pathLst>
                <a:path w="5345" h="784" extrusionOk="0">
                  <a:moveTo>
                    <a:pt x="822" y="0"/>
                  </a:moveTo>
                  <a:cubicBezTo>
                    <a:pt x="642" y="0"/>
                    <a:pt x="459" y="16"/>
                    <a:pt x="277" y="16"/>
                  </a:cubicBezTo>
                  <a:cubicBezTo>
                    <a:pt x="228" y="16"/>
                    <a:pt x="178" y="14"/>
                    <a:pt x="129" y="12"/>
                  </a:cubicBezTo>
                  <a:lnTo>
                    <a:pt x="129" y="12"/>
                  </a:lnTo>
                  <a:cubicBezTo>
                    <a:pt x="1" y="276"/>
                    <a:pt x="126" y="289"/>
                    <a:pt x="262" y="289"/>
                  </a:cubicBezTo>
                  <a:cubicBezTo>
                    <a:pt x="278" y="289"/>
                    <a:pt x="295" y="289"/>
                    <a:pt x="311" y="289"/>
                  </a:cubicBezTo>
                  <a:cubicBezTo>
                    <a:pt x="398" y="289"/>
                    <a:pt x="478" y="295"/>
                    <a:pt x="486" y="369"/>
                  </a:cubicBezTo>
                  <a:cubicBezTo>
                    <a:pt x="641" y="464"/>
                    <a:pt x="808" y="476"/>
                    <a:pt x="963" y="476"/>
                  </a:cubicBezTo>
                  <a:cubicBezTo>
                    <a:pt x="1939" y="512"/>
                    <a:pt x="2891" y="595"/>
                    <a:pt x="3856" y="714"/>
                  </a:cubicBezTo>
                  <a:cubicBezTo>
                    <a:pt x="4186" y="754"/>
                    <a:pt x="4528" y="784"/>
                    <a:pt x="4865" y="784"/>
                  </a:cubicBezTo>
                  <a:cubicBezTo>
                    <a:pt x="5026" y="784"/>
                    <a:pt x="5186" y="777"/>
                    <a:pt x="5344" y="762"/>
                  </a:cubicBezTo>
                  <a:cubicBezTo>
                    <a:pt x="5344" y="607"/>
                    <a:pt x="5308" y="512"/>
                    <a:pt x="5130" y="476"/>
                  </a:cubicBezTo>
                  <a:cubicBezTo>
                    <a:pt x="5011" y="464"/>
                    <a:pt x="4868" y="476"/>
                    <a:pt x="4761" y="381"/>
                  </a:cubicBezTo>
                  <a:cubicBezTo>
                    <a:pt x="4748" y="384"/>
                    <a:pt x="4737" y="385"/>
                    <a:pt x="4727" y="385"/>
                  </a:cubicBezTo>
                  <a:cubicBezTo>
                    <a:pt x="4699" y="385"/>
                    <a:pt x="4676" y="374"/>
                    <a:pt x="4642" y="357"/>
                  </a:cubicBezTo>
                  <a:cubicBezTo>
                    <a:pt x="4165" y="238"/>
                    <a:pt x="3653" y="238"/>
                    <a:pt x="3165" y="238"/>
                  </a:cubicBezTo>
                  <a:cubicBezTo>
                    <a:pt x="3151" y="245"/>
                    <a:pt x="3139" y="248"/>
                    <a:pt x="3129" y="248"/>
                  </a:cubicBezTo>
                  <a:cubicBezTo>
                    <a:pt x="3103" y="248"/>
                    <a:pt x="3083" y="231"/>
                    <a:pt x="3058" y="214"/>
                  </a:cubicBezTo>
                  <a:cubicBezTo>
                    <a:pt x="2899" y="130"/>
                    <a:pt x="2733" y="108"/>
                    <a:pt x="2565" y="108"/>
                  </a:cubicBezTo>
                  <a:cubicBezTo>
                    <a:pt x="2389" y="108"/>
                    <a:pt x="2211" y="132"/>
                    <a:pt x="2037" y="132"/>
                  </a:cubicBezTo>
                  <a:cubicBezTo>
                    <a:pt x="1931" y="132"/>
                    <a:pt x="1826" y="123"/>
                    <a:pt x="1725" y="95"/>
                  </a:cubicBezTo>
                  <a:cubicBezTo>
                    <a:pt x="1668" y="131"/>
                    <a:pt x="1610" y="147"/>
                    <a:pt x="1552" y="147"/>
                  </a:cubicBezTo>
                  <a:cubicBezTo>
                    <a:pt x="1475" y="147"/>
                    <a:pt x="1400" y="119"/>
                    <a:pt x="1332" y="71"/>
                  </a:cubicBezTo>
                  <a:cubicBezTo>
                    <a:pt x="1167" y="15"/>
                    <a:pt x="99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213725" y="2497625"/>
              <a:ext cx="30700" cy="93625"/>
            </a:xfrm>
            <a:custGeom>
              <a:avLst/>
              <a:gdLst/>
              <a:ahLst/>
              <a:cxnLst/>
              <a:rect l="l" t="t" r="r" b="b"/>
              <a:pathLst>
                <a:path w="1228" h="3745" extrusionOk="0">
                  <a:moveTo>
                    <a:pt x="321" y="0"/>
                  </a:moveTo>
                  <a:cubicBezTo>
                    <a:pt x="281" y="0"/>
                    <a:pt x="248" y="19"/>
                    <a:pt x="227" y="53"/>
                  </a:cubicBezTo>
                  <a:cubicBezTo>
                    <a:pt x="1" y="708"/>
                    <a:pt x="239" y="1411"/>
                    <a:pt x="108" y="2078"/>
                  </a:cubicBezTo>
                  <a:cubicBezTo>
                    <a:pt x="120" y="2578"/>
                    <a:pt x="60" y="3066"/>
                    <a:pt x="168" y="3554"/>
                  </a:cubicBezTo>
                  <a:cubicBezTo>
                    <a:pt x="203" y="3625"/>
                    <a:pt x="239" y="3685"/>
                    <a:pt x="299" y="3744"/>
                  </a:cubicBezTo>
                  <a:cubicBezTo>
                    <a:pt x="346" y="3744"/>
                    <a:pt x="382" y="3732"/>
                    <a:pt x="418" y="3732"/>
                  </a:cubicBezTo>
                  <a:lnTo>
                    <a:pt x="465" y="2304"/>
                  </a:lnTo>
                  <a:cubicBezTo>
                    <a:pt x="525" y="2232"/>
                    <a:pt x="560" y="2137"/>
                    <a:pt x="525" y="2042"/>
                  </a:cubicBezTo>
                  <a:lnTo>
                    <a:pt x="525" y="2006"/>
                  </a:lnTo>
                  <a:cubicBezTo>
                    <a:pt x="537" y="2042"/>
                    <a:pt x="560" y="2078"/>
                    <a:pt x="572" y="2113"/>
                  </a:cubicBezTo>
                  <a:cubicBezTo>
                    <a:pt x="632" y="2244"/>
                    <a:pt x="680" y="2363"/>
                    <a:pt x="703" y="2494"/>
                  </a:cubicBezTo>
                  <a:cubicBezTo>
                    <a:pt x="691" y="2542"/>
                    <a:pt x="703" y="2578"/>
                    <a:pt x="715" y="2601"/>
                  </a:cubicBezTo>
                  <a:cubicBezTo>
                    <a:pt x="811" y="2685"/>
                    <a:pt x="799" y="2828"/>
                    <a:pt x="834" y="2935"/>
                  </a:cubicBezTo>
                  <a:lnTo>
                    <a:pt x="977" y="3066"/>
                  </a:lnTo>
                  <a:cubicBezTo>
                    <a:pt x="1014" y="3076"/>
                    <a:pt x="1045" y="3081"/>
                    <a:pt x="1071" y="3081"/>
                  </a:cubicBezTo>
                  <a:cubicBezTo>
                    <a:pt x="1192" y="3081"/>
                    <a:pt x="1217" y="2978"/>
                    <a:pt x="1227" y="2851"/>
                  </a:cubicBezTo>
                  <a:lnTo>
                    <a:pt x="1227" y="2649"/>
                  </a:lnTo>
                  <a:cubicBezTo>
                    <a:pt x="1227" y="2518"/>
                    <a:pt x="1192" y="2387"/>
                    <a:pt x="1168" y="2256"/>
                  </a:cubicBezTo>
                  <a:cubicBezTo>
                    <a:pt x="1132" y="2173"/>
                    <a:pt x="1132" y="2066"/>
                    <a:pt x="1108" y="1958"/>
                  </a:cubicBezTo>
                  <a:cubicBezTo>
                    <a:pt x="1072" y="1851"/>
                    <a:pt x="1061" y="1756"/>
                    <a:pt x="1025" y="1649"/>
                  </a:cubicBezTo>
                  <a:cubicBezTo>
                    <a:pt x="941" y="1113"/>
                    <a:pt x="1001" y="554"/>
                    <a:pt x="834" y="30"/>
                  </a:cubicBezTo>
                  <a:lnTo>
                    <a:pt x="418" y="30"/>
                  </a:lnTo>
                  <a:cubicBezTo>
                    <a:pt x="383" y="10"/>
                    <a:pt x="350"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6023950" y="2648825"/>
              <a:ext cx="80400" cy="12375"/>
            </a:xfrm>
            <a:custGeom>
              <a:avLst/>
              <a:gdLst/>
              <a:ahLst/>
              <a:cxnLst/>
              <a:rect l="l" t="t" r="r" b="b"/>
              <a:pathLst>
                <a:path w="3216" h="495" extrusionOk="0">
                  <a:moveTo>
                    <a:pt x="488" y="1"/>
                  </a:moveTo>
                  <a:cubicBezTo>
                    <a:pt x="373" y="1"/>
                    <a:pt x="258" y="6"/>
                    <a:pt x="144" y="18"/>
                  </a:cubicBezTo>
                  <a:cubicBezTo>
                    <a:pt x="96" y="101"/>
                    <a:pt x="60" y="185"/>
                    <a:pt x="1" y="280"/>
                  </a:cubicBezTo>
                  <a:cubicBezTo>
                    <a:pt x="692" y="389"/>
                    <a:pt x="1383" y="436"/>
                    <a:pt x="2074" y="436"/>
                  </a:cubicBezTo>
                  <a:cubicBezTo>
                    <a:pt x="2288" y="436"/>
                    <a:pt x="2502" y="431"/>
                    <a:pt x="2715" y="423"/>
                  </a:cubicBezTo>
                  <a:cubicBezTo>
                    <a:pt x="2811" y="256"/>
                    <a:pt x="3215" y="494"/>
                    <a:pt x="3156" y="113"/>
                  </a:cubicBezTo>
                  <a:cubicBezTo>
                    <a:pt x="3073" y="74"/>
                    <a:pt x="2983" y="67"/>
                    <a:pt x="2891" y="67"/>
                  </a:cubicBezTo>
                  <a:cubicBezTo>
                    <a:pt x="2834" y="67"/>
                    <a:pt x="2776" y="70"/>
                    <a:pt x="2719" y="70"/>
                  </a:cubicBezTo>
                  <a:cubicBezTo>
                    <a:pt x="2614" y="70"/>
                    <a:pt x="2511" y="60"/>
                    <a:pt x="2418" y="6"/>
                  </a:cubicBezTo>
                  <a:lnTo>
                    <a:pt x="2418" y="18"/>
                  </a:lnTo>
                  <a:cubicBezTo>
                    <a:pt x="2221" y="62"/>
                    <a:pt x="2024" y="77"/>
                    <a:pt x="1827" y="77"/>
                  </a:cubicBezTo>
                  <a:cubicBezTo>
                    <a:pt x="1383" y="77"/>
                    <a:pt x="935"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5796850" y="2660850"/>
              <a:ext cx="105975" cy="12550"/>
            </a:xfrm>
            <a:custGeom>
              <a:avLst/>
              <a:gdLst/>
              <a:ahLst/>
              <a:cxnLst/>
              <a:rect l="l" t="t" r="r" b="b"/>
              <a:pathLst>
                <a:path w="4239" h="502" extrusionOk="0">
                  <a:moveTo>
                    <a:pt x="649" y="0"/>
                  </a:moveTo>
                  <a:cubicBezTo>
                    <a:pt x="433" y="0"/>
                    <a:pt x="217" y="17"/>
                    <a:pt x="0" y="61"/>
                  </a:cubicBezTo>
                  <a:cubicBezTo>
                    <a:pt x="274" y="107"/>
                    <a:pt x="514" y="228"/>
                    <a:pt x="795" y="228"/>
                  </a:cubicBezTo>
                  <a:cubicBezTo>
                    <a:pt x="808" y="228"/>
                    <a:pt x="821" y="228"/>
                    <a:pt x="834" y="228"/>
                  </a:cubicBezTo>
                  <a:cubicBezTo>
                    <a:pt x="909" y="222"/>
                    <a:pt x="984" y="220"/>
                    <a:pt x="1058" y="220"/>
                  </a:cubicBezTo>
                  <a:cubicBezTo>
                    <a:pt x="1645" y="220"/>
                    <a:pt x="2216" y="375"/>
                    <a:pt x="2786" y="502"/>
                  </a:cubicBezTo>
                  <a:cubicBezTo>
                    <a:pt x="2822" y="466"/>
                    <a:pt x="2870" y="418"/>
                    <a:pt x="2929" y="371"/>
                  </a:cubicBezTo>
                  <a:lnTo>
                    <a:pt x="3072" y="371"/>
                  </a:lnTo>
                  <a:cubicBezTo>
                    <a:pt x="3094" y="399"/>
                    <a:pt x="3120" y="415"/>
                    <a:pt x="3150" y="415"/>
                  </a:cubicBezTo>
                  <a:cubicBezTo>
                    <a:pt x="3170" y="415"/>
                    <a:pt x="3191" y="408"/>
                    <a:pt x="3215" y="394"/>
                  </a:cubicBezTo>
                  <a:cubicBezTo>
                    <a:pt x="3388" y="400"/>
                    <a:pt x="3560" y="415"/>
                    <a:pt x="3731" y="415"/>
                  </a:cubicBezTo>
                  <a:cubicBezTo>
                    <a:pt x="3903" y="415"/>
                    <a:pt x="4072" y="400"/>
                    <a:pt x="4239" y="347"/>
                  </a:cubicBezTo>
                  <a:cubicBezTo>
                    <a:pt x="3429" y="132"/>
                    <a:pt x="2572" y="180"/>
                    <a:pt x="1739" y="85"/>
                  </a:cubicBezTo>
                  <a:cubicBezTo>
                    <a:pt x="1379" y="47"/>
                    <a:pt x="1015" y="0"/>
                    <a:pt x="6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5208500" y="2576575"/>
              <a:ext cx="30250" cy="38225"/>
            </a:xfrm>
            <a:custGeom>
              <a:avLst/>
              <a:gdLst/>
              <a:ahLst/>
              <a:cxnLst/>
              <a:rect l="l" t="t" r="r" b="b"/>
              <a:pathLst>
                <a:path w="1210" h="1529" extrusionOk="0">
                  <a:moveTo>
                    <a:pt x="219" y="1"/>
                  </a:moveTo>
                  <a:cubicBezTo>
                    <a:pt x="172" y="1"/>
                    <a:pt x="115" y="9"/>
                    <a:pt x="43" y="27"/>
                  </a:cubicBezTo>
                  <a:cubicBezTo>
                    <a:pt x="43" y="444"/>
                    <a:pt x="293" y="848"/>
                    <a:pt x="79" y="1289"/>
                  </a:cubicBezTo>
                  <a:cubicBezTo>
                    <a:pt x="1" y="1445"/>
                    <a:pt x="111" y="1528"/>
                    <a:pt x="321" y="1528"/>
                  </a:cubicBezTo>
                  <a:cubicBezTo>
                    <a:pt x="335" y="1528"/>
                    <a:pt x="350" y="1528"/>
                    <a:pt x="365" y="1527"/>
                  </a:cubicBezTo>
                  <a:cubicBezTo>
                    <a:pt x="722" y="1515"/>
                    <a:pt x="1008" y="1420"/>
                    <a:pt x="1210" y="1146"/>
                  </a:cubicBezTo>
                  <a:cubicBezTo>
                    <a:pt x="1139" y="1039"/>
                    <a:pt x="1020" y="1039"/>
                    <a:pt x="912" y="1039"/>
                  </a:cubicBezTo>
                  <a:cubicBezTo>
                    <a:pt x="674" y="1003"/>
                    <a:pt x="603" y="789"/>
                    <a:pt x="484" y="622"/>
                  </a:cubicBezTo>
                  <a:lnTo>
                    <a:pt x="460" y="610"/>
                  </a:lnTo>
                  <a:cubicBezTo>
                    <a:pt x="281" y="473"/>
                    <a:pt x="577"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5233675" y="2483475"/>
              <a:ext cx="17000" cy="84725"/>
            </a:xfrm>
            <a:custGeom>
              <a:avLst/>
              <a:gdLst/>
              <a:ahLst/>
              <a:cxnLst/>
              <a:rect l="l" t="t" r="r" b="b"/>
              <a:pathLst>
                <a:path w="680" h="3389" extrusionOk="0">
                  <a:moveTo>
                    <a:pt x="179" y="0"/>
                  </a:moveTo>
                  <a:cubicBezTo>
                    <a:pt x="1" y="167"/>
                    <a:pt x="60" y="381"/>
                    <a:pt x="24" y="596"/>
                  </a:cubicBezTo>
                  <a:lnTo>
                    <a:pt x="72" y="2429"/>
                  </a:lnTo>
                  <a:cubicBezTo>
                    <a:pt x="84" y="2501"/>
                    <a:pt x="132" y="2548"/>
                    <a:pt x="179" y="2608"/>
                  </a:cubicBezTo>
                  <a:cubicBezTo>
                    <a:pt x="191" y="2691"/>
                    <a:pt x="203" y="2763"/>
                    <a:pt x="215" y="2858"/>
                  </a:cubicBezTo>
                  <a:cubicBezTo>
                    <a:pt x="263" y="2941"/>
                    <a:pt x="263" y="3084"/>
                    <a:pt x="334" y="3179"/>
                  </a:cubicBezTo>
                  <a:cubicBezTo>
                    <a:pt x="346" y="3227"/>
                    <a:pt x="370" y="3275"/>
                    <a:pt x="370" y="3322"/>
                  </a:cubicBezTo>
                  <a:cubicBezTo>
                    <a:pt x="370" y="3346"/>
                    <a:pt x="382" y="3358"/>
                    <a:pt x="394" y="3382"/>
                  </a:cubicBezTo>
                  <a:cubicBezTo>
                    <a:pt x="397" y="3386"/>
                    <a:pt x="405" y="3388"/>
                    <a:pt x="416" y="3388"/>
                  </a:cubicBezTo>
                  <a:cubicBezTo>
                    <a:pt x="436" y="3388"/>
                    <a:pt x="465" y="3378"/>
                    <a:pt x="489" y="3346"/>
                  </a:cubicBezTo>
                  <a:cubicBezTo>
                    <a:pt x="513" y="3298"/>
                    <a:pt x="560" y="3239"/>
                    <a:pt x="584" y="3203"/>
                  </a:cubicBezTo>
                  <a:cubicBezTo>
                    <a:pt x="608" y="3179"/>
                    <a:pt x="632" y="3167"/>
                    <a:pt x="667" y="3155"/>
                  </a:cubicBezTo>
                  <a:cubicBezTo>
                    <a:pt x="679" y="3096"/>
                    <a:pt x="667" y="3036"/>
                    <a:pt x="644" y="2977"/>
                  </a:cubicBezTo>
                  <a:cubicBezTo>
                    <a:pt x="608" y="2882"/>
                    <a:pt x="548" y="2822"/>
                    <a:pt x="489" y="2751"/>
                  </a:cubicBezTo>
                  <a:cubicBezTo>
                    <a:pt x="394" y="2167"/>
                    <a:pt x="298" y="1608"/>
                    <a:pt x="191" y="1024"/>
                  </a:cubicBezTo>
                  <a:cubicBezTo>
                    <a:pt x="191" y="679"/>
                    <a:pt x="179" y="34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5259575" y="2579200"/>
              <a:ext cx="55100" cy="14025"/>
            </a:xfrm>
            <a:custGeom>
              <a:avLst/>
              <a:gdLst/>
              <a:ahLst/>
              <a:cxnLst/>
              <a:rect l="l" t="t" r="r" b="b"/>
              <a:pathLst>
                <a:path w="2204" h="561" extrusionOk="0">
                  <a:moveTo>
                    <a:pt x="309" y="1"/>
                  </a:moveTo>
                  <a:cubicBezTo>
                    <a:pt x="265" y="1"/>
                    <a:pt x="217" y="27"/>
                    <a:pt x="155" y="88"/>
                  </a:cubicBezTo>
                  <a:cubicBezTo>
                    <a:pt x="108" y="184"/>
                    <a:pt x="0" y="339"/>
                    <a:pt x="191" y="350"/>
                  </a:cubicBezTo>
                  <a:cubicBezTo>
                    <a:pt x="664" y="394"/>
                    <a:pt x="1107" y="520"/>
                    <a:pt x="1566" y="520"/>
                  </a:cubicBezTo>
                  <a:cubicBezTo>
                    <a:pt x="1603" y="520"/>
                    <a:pt x="1641" y="519"/>
                    <a:pt x="1679" y="517"/>
                  </a:cubicBezTo>
                  <a:cubicBezTo>
                    <a:pt x="1756" y="549"/>
                    <a:pt x="1833" y="560"/>
                    <a:pt x="1907" y="560"/>
                  </a:cubicBezTo>
                  <a:cubicBezTo>
                    <a:pt x="1972" y="560"/>
                    <a:pt x="2035" y="552"/>
                    <a:pt x="2096" y="541"/>
                  </a:cubicBezTo>
                  <a:cubicBezTo>
                    <a:pt x="2132" y="529"/>
                    <a:pt x="2155" y="505"/>
                    <a:pt x="2191" y="481"/>
                  </a:cubicBezTo>
                  <a:cubicBezTo>
                    <a:pt x="2203" y="458"/>
                    <a:pt x="2203" y="410"/>
                    <a:pt x="2203" y="386"/>
                  </a:cubicBezTo>
                  <a:cubicBezTo>
                    <a:pt x="2191" y="350"/>
                    <a:pt x="2155" y="327"/>
                    <a:pt x="2144" y="291"/>
                  </a:cubicBezTo>
                  <a:cubicBezTo>
                    <a:pt x="2096" y="243"/>
                    <a:pt x="2036" y="208"/>
                    <a:pt x="1965" y="184"/>
                  </a:cubicBezTo>
                  <a:cubicBezTo>
                    <a:pt x="1811" y="161"/>
                    <a:pt x="1662" y="93"/>
                    <a:pt x="1511" y="93"/>
                  </a:cubicBezTo>
                  <a:cubicBezTo>
                    <a:pt x="1429" y="93"/>
                    <a:pt x="1347" y="113"/>
                    <a:pt x="1263" y="172"/>
                  </a:cubicBezTo>
                  <a:cubicBezTo>
                    <a:pt x="1148" y="172"/>
                    <a:pt x="1032" y="182"/>
                    <a:pt x="916" y="182"/>
                  </a:cubicBezTo>
                  <a:cubicBezTo>
                    <a:pt x="753" y="182"/>
                    <a:pt x="589" y="162"/>
                    <a:pt x="429" y="65"/>
                  </a:cubicBezTo>
                  <a:cubicBezTo>
                    <a:pt x="389" y="24"/>
                    <a:pt x="351"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5311950" y="2586150"/>
              <a:ext cx="41100" cy="12325"/>
            </a:xfrm>
            <a:custGeom>
              <a:avLst/>
              <a:gdLst/>
              <a:ahLst/>
              <a:cxnLst/>
              <a:rect l="l" t="t" r="r" b="b"/>
              <a:pathLst>
                <a:path w="1644" h="493" extrusionOk="0">
                  <a:moveTo>
                    <a:pt x="334" y="1"/>
                  </a:moveTo>
                  <a:cubicBezTo>
                    <a:pt x="299" y="1"/>
                    <a:pt x="275" y="13"/>
                    <a:pt x="239" y="13"/>
                  </a:cubicBezTo>
                  <a:cubicBezTo>
                    <a:pt x="215" y="25"/>
                    <a:pt x="203" y="37"/>
                    <a:pt x="168" y="61"/>
                  </a:cubicBezTo>
                  <a:cubicBezTo>
                    <a:pt x="144" y="120"/>
                    <a:pt x="108" y="168"/>
                    <a:pt x="84" y="203"/>
                  </a:cubicBezTo>
                  <a:cubicBezTo>
                    <a:pt x="1" y="251"/>
                    <a:pt x="1" y="287"/>
                    <a:pt x="84" y="322"/>
                  </a:cubicBezTo>
                  <a:cubicBezTo>
                    <a:pt x="428" y="391"/>
                    <a:pt x="771" y="492"/>
                    <a:pt x="1128" y="492"/>
                  </a:cubicBezTo>
                  <a:cubicBezTo>
                    <a:pt x="1204" y="492"/>
                    <a:pt x="1281" y="488"/>
                    <a:pt x="1358" y="477"/>
                  </a:cubicBezTo>
                  <a:cubicBezTo>
                    <a:pt x="1465" y="382"/>
                    <a:pt x="1549" y="311"/>
                    <a:pt x="1644" y="227"/>
                  </a:cubicBezTo>
                  <a:cubicBezTo>
                    <a:pt x="1573" y="108"/>
                    <a:pt x="1430" y="72"/>
                    <a:pt x="1311" y="61"/>
                  </a:cubicBezTo>
                  <a:lnTo>
                    <a:pt x="1120" y="61"/>
                  </a:lnTo>
                  <a:cubicBezTo>
                    <a:pt x="1017" y="61"/>
                    <a:pt x="919" y="66"/>
                    <a:pt x="819" y="66"/>
                  </a:cubicBezTo>
                  <a:cubicBezTo>
                    <a:pt x="770" y="66"/>
                    <a:pt x="719" y="64"/>
                    <a:pt x="668" y="61"/>
                  </a:cubicBezTo>
                  <a:cubicBezTo>
                    <a:pt x="584" y="37"/>
                    <a:pt x="513" y="25"/>
                    <a:pt x="418" y="13"/>
                  </a:cubicBezTo>
                  <a:cubicBezTo>
                    <a:pt x="394" y="1"/>
                    <a:pt x="35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5634625" y="2652250"/>
              <a:ext cx="36025" cy="7500"/>
            </a:xfrm>
            <a:custGeom>
              <a:avLst/>
              <a:gdLst/>
              <a:ahLst/>
              <a:cxnLst/>
              <a:rect l="l" t="t" r="r" b="b"/>
              <a:pathLst>
                <a:path w="1441" h="300" extrusionOk="0">
                  <a:moveTo>
                    <a:pt x="1239" y="0"/>
                  </a:moveTo>
                  <a:cubicBezTo>
                    <a:pt x="1160" y="99"/>
                    <a:pt x="1081" y="132"/>
                    <a:pt x="998" y="132"/>
                  </a:cubicBezTo>
                  <a:cubicBezTo>
                    <a:pt x="931" y="132"/>
                    <a:pt x="861" y="110"/>
                    <a:pt x="786" y="84"/>
                  </a:cubicBezTo>
                  <a:cubicBezTo>
                    <a:pt x="667" y="30"/>
                    <a:pt x="548" y="3"/>
                    <a:pt x="420" y="3"/>
                  </a:cubicBezTo>
                  <a:cubicBezTo>
                    <a:pt x="292" y="3"/>
                    <a:pt x="155" y="30"/>
                    <a:pt x="0" y="84"/>
                  </a:cubicBezTo>
                  <a:cubicBezTo>
                    <a:pt x="266" y="256"/>
                    <a:pt x="529" y="299"/>
                    <a:pt x="783" y="299"/>
                  </a:cubicBezTo>
                  <a:cubicBezTo>
                    <a:pt x="984" y="299"/>
                    <a:pt x="1180" y="273"/>
                    <a:pt x="1370" y="262"/>
                  </a:cubicBezTo>
                  <a:cubicBezTo>
                    <a:pt x="1441" y="262"/>
                    <a:pt x="1405" y="95"/>
                    <a:pt x="1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5252425" y="2561075"/>
              <a:ext cx="17900" cy="19750"/>
            </a:xfrm>
            <a:custGeom>
              <a:avLst/>
              <a:gdLst/>
              <a:ahLst/>
              <a:cxnLst/>
              <a:rect l="l" t="t" r="r" b="b"/>
              <a:pathLst>
                <a:path w="716" h="790" extrusionOk="0">
                  <a:moveTo>
                    <a:pt x="317" y="1"/>
                  </a:moveTo>
                  <a:cubicBezTo>
                    <a:pt x="307" y="1"/>
                    <a:pt x="297" y="2"/>
                    <a:pt x="286" y="4"/>
                  </a:cubicBezTo>
                  <a:cubicBezTo>
                    <a:pt x="203" y="40"/>
                    <a:pt x="120" y="75"/>
                    <a:pt x="48" y="135"/>
                  </a:cubicBezTo>
                  <a:cubicBezTo>
                    <a:pt x="36" y="171"/>
                    <a:pt x="25" y="182"/>
                    <a:pt x="1" y="218"/>
                  </a:cubicBezTo>
                  <a:cubicBezTo>
                    <a:pt x="96" y="468"/>
                    <a:pt x="286" y="611"/>
                    <a:pt x="465" y="790"/>
                  </a:cubicBezTo>
                  <a:lnTo>
                    <a:pt x="715" y="790"/>
                  </a:lnTo>
                  <a:cubicBezTo>
                    <a:pt x="632" y="552"/>
                    <a:pt x="536" y="313"/>
                    <a:pt x="441" y="63"/>
                  </a:cubicBezTo>
                  <a:cubicBezTo>
                    <a:pt x="412" y="24"/>
                    <a:pt x="366"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902500" y="2669800"/>
              <a:ext cx="39025" cy="8350"/>
            </a:xfrm>
            <a:custGeom>
              <a:avLst/>
              <a:gdLst/>
              <a:ahLst/>
              <a:cxnLst/>
              <a:rect l="l" t="t" r="r" b="b"/>
              <a:pathLst>
                <a:path w="1561" h="334" extrusionOk="0">
                  <a:moveTo>
                    <a:pt x="1" y="1"/>
                  </a:moveTo>
                  <a:cubicBezTo>
                    <a:pt x="84" y="149"/>
                    <a:pt x="200" y="179"/>
                    <a:pt x="325" y="179"/>
                  </a:cubicBezTo>
                  <a:cubicBezTo>
                    <a:pt x="409" y="179"/>
                    <a:pt x="496" y="166"/>
                    <a:pt x="580" y="166"/>
                  </a:cubicBezTo>
                  <a:cubicBezTo>
                    <a:pt x="622" y="166"/>
                    <a:pt x="664" y="169"/>
                    <a:pt x="703" y="179"/>
                  </a:cubicBezTo>
                  <a:cubicBezTo>
                    <a:pt x="747" y="211"/>
                    <a:pt x="798" y="225"/>
                    <a:pt x="848" y="225"/>
                  </a:cubicBezTo>
                  <a:cubicBezTo>
                    <a:pt x="893" y="225"/>
                    <a:pt x="938" y="214"/>
                    <a:pt x="977" y="191"/>
                  </a:cubicBezTo>
                  <a:cubicBezTo>
                    <a:pt x="1096" y="191"/>
                    <a:pt x="1215" y="215"/>
                    <a:pt x="1275" y="334"/>
                  </a:cubicBezTo>
                  <a:cubicBezTo>
                    <a:pt x="1406" y="334"/>
                    <a:pt x="1501" y="298"/>
                    <a:pt x="1561" y="191"/>
                  </a:cubicBezTo>
                  <a:cubicBezTo>
                    <a:pt x="1295" y="49"/>
                    <a:pt x="1012" y="33"/>
                    <a:pt x="725" y="33"/>
                  </a:cubicBezTo>
                  <a:cubicBezTo>
                    <a:pt x="644" y="33"/>
                    <a:pt x="562" y="34"/>
                    <a:pt x="480" y="34"/>
                  </a:cubicBezTo>
                  <a:cubicBezTo>
                    <a:pt x="320" y="34"/>
                    <a:pt x="159" y="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446800" y="2630400"/>
              <a:ext cx="36050" cy="5425"/>
            </a:xfrm>
            <a:custGeom>
              <a:avLst/>
              <a:gdLst/>
              <a:ahLst/>
              <a:cxnLst/>
              <a:rect l="l" t="t" r="r" b="b"/>
              <a:pathLst>
                <a:path w="1442" h="217" extrusionOk="0">
                  <a:moveTo>
                    <a:pt x="708" y="0"/>
                  </a:moveTo>
                  <a:cubicBezTo>
                    <a:pt x="540" y="0"/>
                    <a:pt x="371" y="12"/>
                    <a:pt x="202" y="12"/>
                  </a:cubicBezTo>
                  <a:cubicBezTo>
                    <a:pt x="135" y="12"/>
                    <a:pt x="68" y="10"/>
                    <a:pt x="0" y="5"/>
                  </a:cubicBezTo>
                  <a:lnTo>
                    <a:pt x="0" y="5"/>
                  </a:lnTo>
                  <a:cubicBezTo>
                    <a:pt x="112" y="172"/>
                    <a:pt x="274" y="216"/>
                    <a:pt x="453" y="216"/>
                  </a:cubicBezTo>
                  <a:cubicBezTo>
                    <a:pt x="503" y="216"/>
                    <a:pt x="555" y="213"/>
                    <a:pt x="608" y="207"/>
                  </a:cubicBezTo>
                  <a:cubicBezTo>
                    <a:pt x="893" y="184"/>
                    <a:pt x="1155" y="160"/>
                    <a:pt x="1441" y="148"/>
                  </a:cubicBezTo>
                  <a:cubicBezTo>
                    <a:pt x="1202" y="25"/>
                    <a:pt x="956" y="0"/>
                    <a:pt x="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581050" y="2619650"/>
              <a:ext cx="37525" cy="4150"/>
            </a:xfrm>
            <a:custGeom>
              <a:avLst/>
              <a:gdLst/>
              <a:ahLst/>
              <a:cxnLst/>
              <a:rect l="l" t="t" r="r" b="b"/>
              <a:pathLst>
                <a:path w="1501" h="166" extrusionOk="0">
                  <a:moveTo>
                    <a:pt x="888" y="0"/>
                  </a:moveTo>
                  <a:cubicBezTo>
                    <a:pt x="653" y="0"/>
                    <a:pt x="415" y="38"/>
                    <a:pt x="174" y="38"/>
                  </a:cubicBezTo>
                  <a:cubicBezTo>
                    <a:pt x="116" y="38"/>
                    <a:pt x="58" y="36"/>
                    <a:pt x="0" y="30"/>
                  </a:cubicBezTo>
                  <a:lnTo>
                    <a:pt x="0" y="30"/>
                  </a:lnTo>
                  <a:cubicBezTo>
                    <a:pt x="274" y="137"/>
                    <a:pt x="555" y="165"/>
                    <a:pt x="837" y="165"/>
                  </a:cubicBezTo>
                  <a:cubicBezTo>
                    <a:pt x="1058" y="165"/>
                    <a:pt x="1281" y="148"/>
                    <a:pt x="1500" y="137"/>
                  </a:cubicBezTo>
                  <a:cubicBezTo>
                    <a:pt x="1298" y="29"/>
                    <a:pt x="1094" y="0"/>
                    <a:pt x="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473875" y="2609075"/>
              <a:ext cx="33675" cy="3950"/>
            </a:xfrm>
            <a:custGeom>
              <a:avLst/>
              <a:gdLst/>
              <a:ahLst/>
              <a:cxnLst/>
              <a:rect l="l" t="t" r="r" b="b"/>
              <a:pathLst>
                <a:path w="1347" h="158" extrusionOk="0">
                  <a:moveTo>
                    <a:pt x="710" y="1"/>
                  </a:moveTo>
                  <a:cubicBezTo>
                    <a:pt x="475" y="1"/>
                    <a:pt x="238" y="36"/>
                    <a:pt x="1" y="36"/>
                  </a:cubicBezTo>
                  <a:cubicBezTo>
                    <a:pt x="239" y="136"/>
                    <a:pt x="488" y="158"/>
                    <a:pt x="740" y="158"/>
                  </a:cubicBezTo>
                  <a:cubicBezTo>
                    <a:pt x="942" y="158"/>
                    <a:pt x="1145" y="144"/>
                    <a:pt x="1346" y="144"/>
                  </a:cubicBezTo>
                  <a:cubicBezTo>
                    <a:pt x="1137" y="30"/>
                    <a:pt x="924"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6092425" y="2651550"/>
              <a:ext cx="24725" cy="9350"/>
            </a:xfrm>
            <a:custGeom>
              <a:avLst/>
              <a:gdLst/>
              <a:ahLst/>
              <a:cxnLst/>
              <a:rect l="l" t="t" r="r" b="b"/>
              <a:pathLst>
                <a:path w="989" h="374" extrusionOk="0">
                  <a:moveTo>
                    <a:pt x="494" y="0"/>
                  </a:moveTo>
                  <a:cubicBezTo>
                    <a:pt x="472" y="0"/>
                    <a:pt x="447" y="16"/>
                    <a:pt x="429" y="52"/>
                  </a:cubicBezTo>
                  <a:cubicBezTo>
                    <a:pt x="334" y="231"/>
                    <a:pt x="83" y="123"/>
                    <a:pt x="0" y="314"/>
                  </a:cubicBezTo>
                  <a:cubicBezTo>
                    <a:pt x="133" y="358"/>
                    <a:pt x="269" y="374"/>
                    <a:pt x="407" y="374"/>
                  </a:cubicBezTo>
                  <a:cubicBezTo>
                    <a:pt x="603" y="374"/>
                    <a:pt x="800" y="342"/>
                    <a:pt x="988" y="314"/>
                  </a:cubicBezTo>
                  <a:cubicBezTo>
                    <a:pt x="917" y="123"/>
                    <a:pt x="655" y="207"/>
                    <a:pt x="560" y="28"/>
                  </a:cubicBezTo>
                  <a:cubicBezTo>
                    <a:pt x="560" y="28"/>
                    <a:pt x="548" y="16"/>
                    <a:pt x="512" y="4"/>
                  </a:cubicBezTo>
                  <a:cubicBezTo>
                    <a:pt x="506" y="2"/>
                    <a:pt x="500"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20575" y="2591825"/>
              <a:ext cx="10750" cy="12225"/>
            </a:xfrm>
            <a:custGeom>
              <a:avLst/>
              <a:gdLst/>
              <a:ahLst/>
              <a:cxnLst/>
              <a:rect l="l" t="t" r="r" b="b"/>
              <a:pathLst>
                <a:path w="430" h="489" extrusionOk="0">
                  <a:moveTo>
                    <a:pt x="1" y="0"/>
                  </a:moveTo>
                  <a:cubicBezTo>
                    <a:pt x="9" y="368"/>
                    <a:pt x="11" y="489"/>
                    <a:pt x="138" y="489"/>
                  </a:cubicBezTo>
                  <a:cubicBezTo>
                    <a:pt x="201" y="489"/>
                    <a:pt x="292" y="460"/>
                    <a:pt x="429" y="417"/>
                  </a:cubicBezTo>
                  <a:cubicBezTo>
                    <a:pt x="322" y="274"/>
                    <a:pt x="227" y="131"/>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237550" y="2565925"/>
              <a:ext cx="11625" cy="11500"/>
            </a:xfrm>
            <a:custGeom>
              <a:avLst/>
              <a:gdLst/>
              <a:ahLst/>
              <a:cxnLst/>
              <a:rect l="l" t="t" r="r" b="b"/>
              <a:pathLst>
                <a:path w="465" h="460" extrusionOk="0">
                  <a:moveTo>
                    <a:pt x="203" y="0"/>
                  </a:moveTo>
                  <a:cubicBezTo>
                    <a:pt x="179" y="143"/>
                    <a:pt x="143" y="262"/>
                    <a:pt x="0" y="334"/>
                  </a:cubicBezTo>
                  <a:cubicBezTo>
                    <a:pt x="63" y="412"/>
                    <a:pt x="135" y="459"/>
                    <a:pt x="208" y="459"/>
                  </a:cubicBezTo>
                  <a:cubicBezTo>
                    <a:pt x="246" y="459"/>
                    <a:pt x="285" y="446"/>
                    <a:pt x="322" y="417"/>
                  </a:cubicBezTo>
                  <a:cubicBezTo>
                    <a:pt x="465" y="322"/>
                    <a:pt x="298" y="167"/>
                    <a:pt x="322" y="36"/>
                  </a:cubicBezTo>
                  <a:cubicBezTo>
                    <a:pt x="286" y="24"/>
                    <a:pt x="239" y="24"/>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5312550" y="2611875"/>
              <a:ext cx="8675" cy="6975"/>
            </a:xfrm>
            <a:custGeom>
              <a:avLst/>
              <a:gdLst/>
              <a:ahLst/>
              <a:cxnLst/>
              <a:rect l="l" t="t" r="r" b="b"/>
              <a:pathLst>
                <a:path w="347" h="279" extrusionOk="0">
                  <a:moveTo>
                    <a:pt x="278" y="1"/>
                  </a:moveTo>
                  <a:cubicBezTo>
                    <a:pt x="265" y="1"/>
                    <a:pt x="252" y="3"/>
                    <a:pt x="239" y="8"/>
                  </a:cubicBezTo>
                  <a:cubicBezTo>
                    <a:pt x="179" y="32"/>
                    <a:pt x="132" y="55"/>
                    <a:pt x="72" y="67"/>
                  </a:cubicBezTo>
                  <a:cubicBezTo>
                    <a:pt x="13" y="103"/>
                    <a:pt x="1" y="151"/>
                    <a:pt x="36" y="186"/>
                  </a:cubicBezTo>
                  <a:cubicBezTo>
                    <a:pt x="113" y="252"/>
                    <a:pt x="170" y="279"/>
                    <a:pt x="213" y="279"/>
                  </a:cubicBezTo>
                  <a:cubicBezTo>
                    <a:pt x="303" y="279"/>
                    <a:pt x="330" y="161"/>
                    <a:pt x="346" y="32"/>
                  </a:cubicBezTo>
                  <a:cubicBezTo>
                    <a:pt x="323" y="9"/>
                    <a:pt x="301"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5751600" y="2631100"/>
              <a:ext cx="9250" cy="4075"/>
            </a:xfrm>
            <a:custGeom>
              <a:avLst/>
              <a:gdLst/>
              <a:ahLst/>
              <a:cxnLst/>
              <a:rect l="l" t="t" r="r" b="b"/>
              <a:pathLst>
                <a:path w="370" h="163" extrusionOk="0">
                  <a:moveTo>
                    <a:pt x="312" y="1"/>
                  </a:moveTo>
                  <a:cubicBezTo>
                    <a:pt x="196" y="1"/>
                    <a:pt x="72" y="9"/>
                    <a:pt x="0" y="132"/>
                  </a:cubicBezTo>
                  <a:cubicBezTo>
                    <a:pt x="16" y="154"/>
                    <a:pt x="40" y="163"/>
                    <a:pt x="62" y="163"/>
                  </a:cubicBezTo>
                  <a:cubicBezTo>
                    <a:pt x="75" y="163"/>
                    <a:pt x="87" y="160"/>
                    <a:pt x="96" y="156"/>
                  </a:cubicBezTo>
                  <a:cubicBezTo>
                    <a:pt x="203" y="108"/>
                    <a:pt x="334" y="156"/>
                    <a:pt x="370" y="1"/>
                  </a:cubicBezTo>
                  <a:cubicBezTo>
                    <a:pt x="351" y="1"/>
                    <a:pt x="332"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6167125" y="2685200"/>
              <a:ext cx="11625" cy="3975"/>
            </a:xfrm>
            <a:custGeom>
              <a:avLst/>
              <a:gdLst/>
              <a:ahLst/>
              <a:cxnLst/>
              <a:rect l="l" t="t" r="r" b="b"/>
              <a:pathLst>
                <a:path w="465" h="159" extrusionOk="0">
                  <a:moveTo>
                    <a:pt x="208" y="0"/>
                  </a:moveTo>
                  <a:cubicBezTo>
                    <a:pt x="130" y="0"/>
                    <a:pt x="58" y="21"/>
                    <a:pt x="1" y="111"/>
                  </a:cubicBezTo>
                  <a:lnTo>
                    <a:pt x="263" y="159"/>
                  </a:lnTo>
                  <a:cubicBezTo>
                    <a:pt x="346" y="147"/>
                    <a:pt x="405" y="135"/>
                    <a:pt x="465" y="111"/>
                  </a:cubicBezTo>
                  <a:cubicBezTo>
                    <a:pt x="441" y="87"/>
                    <a:pt x="429" y="39"/>
                    <a:pt x="417" y="16"/>
                  </a:cubicBezTo>
                  <a:cubicBezTo>
                    <a:pt x="346" y="16"/>
                    <a:pt x="274" y="0"/>
                    <a:pt x="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5224150" y="2543500"/>
              <a:ext cx="5375" cy="12025"/>
            </a:xfrm>
            <a:custGeom>
              <a:avLst/>
              <a:gdLst/>
              <a:ahLst/>
              <a:cxnLst/>
              <a:rect l="l" t="t" r="r" b="b"/>
              <a:pathLst>
                <a:path w="215" h="481" extrusionOk="0">
                  <a:moveTo>
                    <a:pt x="68" y="0"/>
                  </a:moveTo>
                  <a:cubicBezTo>
                    <a:pt x="49" y="0"/>
                    <a:pt x="28" y="18"/>
                    <a:pt x="1" y="64"/>
                  </a:cubicBezTo>
                  <a:cubicBezTo>
                    <a:pt x="1" y="207"/>
                    <a:pt x="24" y="350"/>
                    <a:pt x="24" y="481"/>
                  </a:cubicBezTo>
                  <a:lnTo>
                    <a:pt x="120" y="481"/>
                  </a:lnTo>
                  <a:cubicBezTo>
                    <a:pt x="215" y="397"/>
                    <a:pt x="215" y="290"/>
                    <a:pt x="155" y="183"/>
                  </a:cubicBezTo>
                  <a:cubicBezTo>
                    <a:pt x="143" y="159"/>
                    <a:pt x="120" y="112"/>
                    <a:pt x="120" y="64"/>
                  </a:cubicBezTo>
                  <a:cubicBezTo>
                    <a:pt x="120" y="52"/>
                    <a:pt x="120" y="40"/>
                    <a:pt x="84" y="4"/>
                  </a:cubicBezTo>
                  <a:cubicBezTo>
                    <a:pt x="79" y="2"/>
                    <a:pt x="73" y="0"/>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5227725" y="2548050"/>
              <a:ext cx="4775" cy="11950"/>
            </a:xfrm>
            <a:custGeom>
              <a:avLst/>
              <a:gdLst/>
              <a:ahLst/>
              <a:cxnLst/>
              <a:rect l="l" t="t" r="r" b="b"/>
              <a:pathLst>
                <a:path w="191" h="478" extrusionOk="0">
                  <a:moveTo>
                    <a:pt x="24" y="1"/>
                  </a:moveTo>
                  <a:cubicBezTo>
                    <a:pt x="12" y="108"/>
                    <a:pt x="12" y="203"/>
                    <a:pt x="0" y="299"/>
                  </a:cubicBezTo>
                  <a:lnTo>
                    <a:pt x="131" y="477"/>
                  </a:lnTo>
                  <a:cubicBezTo>
                    <a:pt x="143" y="322"/>
                    <a:pt x="191" y="144"/>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5517350" y="2612950"/>
              <a:ext cx="11625" cy="3175"/>
            </a:xfrm>
            <a:custGeom>
              <a:avLst/>
              <a:gdLst/>
              <a:ahLst/>
              <a:cxnLst/>
              <a:rect l="l" t="t" r="r" b="b"/>
              <a:pathLst>
                <a:path w="465" h="127" extrusionOk="0">
                  <a:moveTo>
                    <a:pt x="184" y="0"/>
                  </a:moveTo>
                  <a:cubicBezTo>
                    <a:pt x="124" y="0"/>
                    <a:pt x="62" y="8"/>
                    <a:pt x="0" y="12"/>
                  </a:cubicBezTo>
                  <a:cubicBezTo>
                    <a:pt x="102" y="106"/>
                    <a:pt x="210" y="126"/>
                    <a:pt x="323" y="126"/>
                  </a:cubicBezTo>
                  <a:cubicBezTo>
                    <a:pt x="369" y="126"/>
                    <a:pt x="416" y="123"/>
                    <a:pt x="465" y="120"/>
                  </a:cubicBezTo>
                  <a:cubicBezTo>
                    <a:pt x="382" y="22"/>
                    <a:pt x="286"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5302425" y="2591225"/>
              <a:ext cx="11650" cy="3300"/>
            </a:xfrm>
            <a:custGeom>
              <a:avLst/>
              <a:gdLst/>
              <a:ahLst/>
              <a:cxnLst/>
              <a:rect l="l" t="t" r="r" b="b"/>
              <a:pathLst>
                <a:path w="466" h="132" extrusionOk="0">
                  <a:moveTo>
                    <a:pt x="465" y="0"/>
                  </a:moveTo>
                  <a:cubicBezTo>
                    <a:pt x="311" y="24"/>
                    <a:pt x="144" y="24"/>
                    <a:pt x="1" y="24"/>
                  </a:cubicBezTo>
                  <a:cubicBezTo>
                    <a:pt x="102" y="88"/>
                    <a:pt x="224" y="131"/>
                    <a:pt x="351" y="131"/>
                  </a:cubicBezTo>
                  <a:cubicBezTo>
                    <a:pt x="389" y="131"/>
                    <a:pt x="427" y="128"/>
                    <a:pt x="465" y="119"/>
                  </a:cubicBezTo>
                  <a:lnTo>
                    <a:pt x="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5231000" y="2562650"/>
              <a:ext cx="4200" cy="8350"/>
            </a:xfrm>
            <a:custGeom>
              <a:avLst/>
              <a:gdLst/>
              <a:ahLst/>
              <a:cxnLst/>
              <a:rect l="l" t="t" r="r" b="b"/>
              <a:pathLst>
                <a:path w="168" h="334" extrusionOk="0">
                  <a:moveTo>
                    <a:pt x="12" y="0"/>
                  </a:moveTo>
                  <a:lnTo>
                    <a:pt x="12" y="0"/>
                  </a:lnTo>
                  <a:cubicBezTo>
                    <a:pt x="0" y="131"/>
                    <a:pt x="48" y="239"/>
                    <a:pt x="131" y="334"/>
                  </a:cubicBezTo>
                  <a:cubicBezTo>
                    <a:pt x="167" y="191"/>
                    <a:pt x="143" y="7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5614675" y="2648125"/>
              <a:ext cx="3900" cy="4850"/>
            </a:xfrm>
            <a:custGeom>
              <a:avLst/>
              <a:gdLst/>
              <a:ahLst/>
              <a:cxnLst/>
              <a:rect l="l" t="t" r="r" b="b"/>
              <a:pathLst>
                <a:path w="156" h="194" extrusionOk="0">
                  <a:moveTo>
                    <a:pt x="78" y="1"/>
                  </a:moveTo>
                  <a:cubicBezTo>
                    <a:pt x="64" y="1"/>
                    <a:pt x="50" y="3"/>
                    <a:pt x="36" y="10"/>
                  </a:cubicBezTo>
                  <a:cubicBezTo>
                    <a:pt x="24" y="22"/>
                    <a:pt x="13" y="46"/>
                    <a:pt x="1" y="70"/>
                  </a:cubicBezTo>
                  <a:cubicBezTo>
                    <a:pt x="9" y="151"/>
                    <a:pt x="33" y="193"/>
                    <a:pt x="78" y="193"/>
                  </a:cubicBezTo>
                  <a:cubicBezTo>
                    <a:pt x="99" y="193"/>
                    <a:pt x="125" y="184"/>
                    <a:pt x="155" y="165"/>
                  </a:cubicBezTo>
                  <a:lnTo>
                    <a:pt x="155" y="34"/>
                  </a:lnTo>
                  <a:cubicBezTo>
                    <a:pt x="139" y="17"/>
                    <a:pt x="110"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5247975" y="2562650"/>
              <a:ext cx="5375" cy="3900"/>
            </a:xfrm>
            <a:custGeom>
              <a:avLst/>
              <a:gdLst/>
              <a:ahLst/>
              <a:cxnLst/>
              <a:rect l="l" t="t" r="r" b="b"/>
              <a:pathLst>
                <a:path w="215" h="156" extrusionOk="0">
                  <a:moveTo>
                    <a:pt x="0" y="0"/>
                  </a:moveTo>
                  <a:cubicBezTo>
                    <a:pt x="60" y="48"/>
                    <a:pt x="119" y="108"/>
                    <a:pt x="179" y="155"/>
                  </a:cubicBezTo>
                  <a:lnTo>
                    <a:pt x="214" y="119"/>
                  </a:lnTo>
                  <a:cubicBezTo>
                    <a:pt x="203" y="48"/>
                    <a:pt x="167" y="12"/>
                    <a:pt x="95" y="12"/>
                  </a:cubicBezTo>
                  <a:cubicBezTo>
                    <a:pt x="60" y="0"/>
                    <a:pt x="3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5744450" y="2632900"/>
              <a:ext cx="3600" cy="1200"/>
            </a:xfrm>
            <a:custGeom>
              <a:avLst/>
              <a:gdLst/>
              <a:ahLst/>
              <a:cxnLst/>
              <a:rect l="l" t="t" r="r" b="b"/>
              <a:pathLst>
                <a:path w="144" h="48" extrusionOk="0">
                  <a:moveTo>
                    <a:pt x="108" y="0"/>
                  </a:moveTo>
                  <a:cubicBezTo>
                    <a:pt x="72" y="24"/>
                    <a:pt x="25" y="36"/>
                    <a:pt x="1" y="48"/>
                  </a:cubicBezTo>
                  <a:lnTo>
                    <a:pt x="144" y="48"/>
                  </a:lnTo>
                  <a:cubicBezTo>
                    <a:pt x="132"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5979600" y="2802300"/>
              <a:ext cx="140525" cy="35150"/>
            </a:xfrm>
            <a:custGeom>
              <a:avLst/>
              <a:gdLst/>
              <a:ahLst/>
              <a:cxnLst/>
              <a:rect l="l" t="t" r="r" b="b"/>
              <a:pathLst>
                <a:path w="5621" h="1406" extrusionOk="0">
                  <a:moveTo>
                    <a:pt x="1027" y="0"/>
                  </a:moveTo>
                  <a:cubicBezTo>
                    <a:pt x="745" y="0"/>
                    <a:pt x="462" y="16"/>
                    <a:pt x="179" y="58"/>
                  </a:cubicBezTo>
                  <a:cubicBezTo>
                    <a:pt x="1" y="177"/>
                    <a:pt x="13" y="285"/>
                    <a:pt x="167" y="416"/>
                  </a:cubicBezTo>
                  <a:cubicBezTo>
                    <a:pt x="310" y="535"/>
                    <a:pt x="644" y="487"/>
                    <a:pt x="441" y="868"/>
                  </a:cubicBezTo>
                  <a:cubicBezTo>
                    <a:pt x="346" y="1047"/>
                    <a:pt x="310" y="1344"/>
                    <a:pt x="667" y="1404"/>
                  </a:cubicBezTo>
                  <a:cubicBezTo>
                    <a:pt x="681" y="1405"/>
                    <a:pt x="695" y="1405"/>
                    <a:pt x="708" y="1405"/>
                  </a:cubicBezTo>
                  <a:cubicBezTo>
                    <a:pt x="857" y="1405"/>
                    <a:pt x="985" y="1343"/>
                    <a:pt x="1072" y="1201"/>
                  </a:cubicBezTo>
                  <a:cubicBezTo>
                    <a:pt x="1156" y="1070"/>
                    <a:pt x="1310" y="1023"/>
                    <a:pt x="1418" y="904"/>
                  </a:cubicBezTo>
                  <a:cubicBezTo>
                    <a:pt x="1489" y="832"/>
                    <a:pt x="1477" y="701"/>
                    <a:pt x="1572" y="642"/>
                  </a:cubicBezTo>
                  <a:lnTo>
                    <a:pt x="1572" y="642"/>
                  </a:lnTo>
                  <a:cubicBezTo>
                    <a:pt x="1572" y="713"/>
                    <a:pt x="1560" y="773"/>
                    <a:pt x="1572" y="844"/>
                  </a:cubicBezTo>
                  <a:cubicBezTo>
                    <a:pt x="1668" y="1011"/>
                    <a:pt x="1810" y="1023"/>
                    <a:pt x="1977" y="1047"/>
                  </a:cubicBezTo>
                  <a:lnTo>
                    <a:pt x="2072" y="1047"/>
                  </a:lnTo>
                  <a:cubicBezTo>
                    <a:pt x="2620" y="1047"/>
                    <a:pt x="3180" y="1059"/>
                    <a:pt x="3751" y="1059"/>
                  </a:cubicBezTo>
                  <a:cubicBezTo>
                    <a:pt x="3949" y="1099"/>
                    <a:pt x="4149" y="1111"/>
                    <a:pt x="4350" y="1111"/>
                  </a:cubicBezTo>
                  <a:cubicBezTo>
                    <a:pt x="4617" y="1111"/>
                    <a:pt x="4886" y="1090"/>
                    <a:pt x="5155" y="1090"/>
                  </a:cubicBezTo>
                  <a:cubicBezTo>
                    <a:pt x="5219" y="1090"/>
                    <a:pt x="5283" y="1091"/>
                    <a:pt x="5347" y="1094"/>
                  </a:cubicBezTo>
                  <a:cubicBezTo>
                    <a:pt x="5501" y="1082"/>
                    <a:pt x="5620" y="975"/>
                    <a:pt x="5466" y="880"/>
                  </a:cubicBezTo>
                  <a:cubicBezTo>
                    <a:pt x="5251" y="737"/>
                    <a:pt x="5311" y="499"/>
                    <a:pt x="5144" y="380"/>
                  </a:cubicBezTo>
                  <a:cubicBezTo>
                    <a:pt x="4632" y="142"/>
                    <a:pt x="4061" y="189"/>
                    <a:pt x="3525" y="177"/>
                  </a:cubicBezTo>
                  <a:cubicBezTo>
                    <a:pt x="2689" y="142"/>
                    <a:pt x="1859"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5963525" y="2810000"/>
              <a:ext cx="35750" cy="104800"/>
            </a:xfrm>
            <a:custGeom>
              <a:avLst/>
              <a:gdLst/>
              <a:ahLst/>
              <a:cxnLst/>
              <a:rect l="l" t="t" r="r" b="b"/>
              <a:pathLst>
                <a:path w="1430" h="4192" extrusionOk="0">
                  <a:moveTo>
                    <a:pt x="989" y="0"/>
                  </a:moveTo>
                  <a:cubicBezTo>
                    <a:pt x="822" y="167"/>
                    <a:pt x="787" y="381"/>
                    <a:pt x="751" y="584"/>
                  </a:cubicBezTo>
                  <a:cubicBezTo>
                    <a:pt x="787" y="1286"/>
                    <a:pt x="191" y="1822"/>
                    <a:pt x="239" y="2525"/>
                  </a:cubicBezTo>
                  <a:cubicBezTo>
                    <a:pt x="239" y="2739"/>
                    <a:pt x="203" y="2953"/>
                    <a:pt x="60" y="3132"/>
                  </a:cubicBezTo>
                  <a:cubicBezTo>
                    <a:pt x="25" y="3191"/>
                    <a:pt x="13" y="3251"/>
                    <a:pt x="1" y="3310"/>
                  </a:cubicBezTo>
                  <a:cubicBezTo>
                    <a:pt x="1" y="3394"/>
                    <a:pt x="13" y="3489"/>
                    <a:pt x="60" y="3572"/>
                  </a:cubicBezTo>
                  <a:cubicBezTo>
                    <a:pt x="275" y="3727"/>
                    <a:pt x="203" y="4037"/>
                    <a:pt x="417" y="4191"/>
                  </a:cubicBezTo>
                  <a:lnTo>
                    <a:pt x="548" y="4013"/>
                  </a:lnTo>
                  <a:cubicBezTo>
                    <a:pt x="644" y="3906"/>
                    <a:pt x="644" y="3799"/>
                    <a:pt x="584" y="3679"/>
                  </a:cubicBezTo>
                  <a:cubicBezTo>
                    <a:pt x="608" y="3060"/>
                    <a:pt x="822" y="2477"/>
                    <a:pt x="1001" y="1882"/>
                  </a:cubicBezTo>
                  <a:cubicBezTo>
                    <a:pt x="1358" y="1786"/>
                    <a:pt x="1263" y="1524"/>
                    <a:pt x="1251" y="1286"/>
                  </a:cubicBezTo>
                  <a:cubicBezTo>
                    <a:pt x="1251" y="1239"/>
                    <a:pt x="1287" y="1191"/>
                    <a:pt x="1299" y="1167"/>
                  </a:cubicBezTo>
                  <a:cubicBezTo>
                    <a:pt x="1346" y="1120"/>
                    <a:pt x="1346" y="1060"/>
                    <a:pt x="1299" y="1012"/>
                  </a:cubicBezTo>
                  <a:cubicBezTo>
                    <a:pt x="1013" y="882"/>
                    <a:pt x="1168" y="584"/>
                    <a:pt x="1227" y="477"/>
                  </a:cubicBezTo>
                  <a:cubicBezTo>
                    <a:pt x="1429" y="155"/>
                    <a:pt x="1179" y="108"/>
                    <a:pt x="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5948350" y="2898600"/>
              <a:ext cx="25925" cy="75325"/>
            </a:xfrm>
            <a:custGeom>
              <a:avLst/>
              <a:gdLst/>
              <a:ahLst/>
              <a:cxnLst/>
              <a:rect l="l" t="t" r="r" b="b"/>
              <a:pathLst>
                <a:path w="1037" h="3013" extrusionOk="0">
                  <a:moveTo>
                    <a:pt x="915" y="1"/>
                  </a:moveTo>
                  <a:cubicBezTo>
                    <a:pt x="865" y="1"/>
                    <a:pt x="803" y="24"/>
                    <a:pt x="739" y="40"/>
                  </a:cubicBezTo>
                  <a:cubicBezTo>
                    <a:pt x="679" y="76"/>
                    <a:pt x="620" y="124"/>
                    <a:pt x="596" y="183"/>
                  </a:cubicBezTo>
                  <a:cubicBezTo>
                    <a:pt x="524" y="290"/>
                    <a:pt x="477" y="409"/>
                    <a:pt x="441" y="540"/>
                  </a:cubicBezTo>
                  <a:cubicBezTo>
                    <a:pt x="417" y="671"/>
                    <a:pt x="405" y="790"/>
                    <a:pt x="405" y="921"/>
                  </a:cubicBezTo>
                  <a:cubicBezTo>
                    <a:pt x="346" y="1386"/>
                    <a:pt x="203" y="1838"/>
                    <a:pt x="60" y="2267"/>
                  </a:cubicBezTo>
                  <a:cubicBezTo>
                    <a:pt x="48" y="2326"/>
                    <a:pt x="24" y="2386"/>
                    <a:pt x="12" y="2457"/>
                  </a:cubicBezTo>
                  <a:cubicBezTo>
                    <a:pt x="1" y="2636"/>
                    <a:pt x="12" y="2814"/>
                    <a:pt x="167" y="2945"/>
                  </a:cubicBezTo>
                  <a:cubicBezTo>
                    <a:pt x="243" y="2987"/>
                    <a:pt x="319" y="3012"/>
                    <a:pt x="396" y="3012"/>
                  </a:cubicBezTo>
                  <a:cubicBezTo>
                    <a:pt x="450" y="3012"/>
                    <a:pt x="505" y="2999"/>
                    <a:pt x="560" y="2969"/>
                  </a:cubicBezTo>
                  <a:cubicBezTo>
                    <a:pt x="667" y="2874"/>
                    <a:pt x="608" y="2683"/>
                    <a:pt x="774" y="2636"/>
                  </a:cubicBezTo>
                  <a:cubicBezTo>
                    <a:pt x="784" y="2641"/>
                    <a:pt x="796" y="2644"/>
                    <a:pt x="808" y="2644"/>
                  </a:cubicBezTo>
                  <a:cubicBezTo>
                    <a:pt x="826" y="2644"/>
                    <a:pt x="844" y="2638"/>
                    <a:pt x="858" y="2624"/>
                  </a:cubicBezTo>
                  <a:cubicBezTo>
                    <a:pt x="953" y="2517"/>
                    <a:pt x="953" y="2410"/>
                    <a:pt x="882" y="2302"/>
                  </a:cubicBezTo>
                  <a:lnTo>
                    <a:pt x="882" y="2302"/>
                  </a:lnTo>
                  <a:lnTo>
                    <a:pt x="882" y="2326"/>
                  </a:lnTo>
                  <a:cubicBezTo>
                    <a:pt x="715" y="2005"/>
                    <a:pt x="727" y="1695"/>
                    <a:pt x="917" y="1398"/>
                  </a:cubicBezTo>
                  <a:cubicBezTo>
                    <a:pt x="977" y="1267"/>
                    <a:pt x="941" y="1148"/>
                    <a:pt x="941" y="1017"/>
                  </a:cubicBezTo>
                  <a:cubicBezTo>
                    <a:pt x="941" y="921"/>
                    <a:pt x="941" y="814"/>
                    <a:pt x="1001" y="743"/>
                  </a:cubicBezTo>
                  <a:lnTo>
                    <a:pt x="1036" y="695"/>
                  </a:lnTo>
                  <a:lnTo>
                    <a:pt x="1036" y="636"/>
                  </a:lnTo>
                  <a:cubicBezTo>
                    <a:pt x="1036" y="481"/>
                    <a:pt x="1024" y="326"/>
                    <a:pt x="1024" y="159"/>
                  </a:cubicBezTo>
                  <a:cubicBezTo>
                    <a:pt x="1018" y="35"/>
                    <a:pt x="976" y="1"/>
                    <a:pt x="9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6010850" y="2931050"/>
              <a:ext cx="81900" cy="13225"/>
            </a:xfrm>
            <a:custGeom>
              <a:avLst/>
              <a:gdLst/>
              <a:ahLst/>
              <a:cxnLst/>
              <a:rect l="l" t="t" r="r" b="b"/>
              <a:pathLst>
                <a:path w="3276" h="529" extrusionOk="0">
                  <a:moveTo>
                    <a:pt x="926" y="0"/>
                  </a:moveTo>
                  <a:cubicBezTo>
                    <a:pt x="693" y="0"/>
                    <a:pt x="460" y="8"/>
                    <a:pt x="227" y="28"/>
                  </a:cubicBezTo>
                  <a:cubicBezTo>
                    <a:pt x="168" y="123"/>
                    <a:pt x="1" y="159"/>
                    <a:pt x="84" y="326"/>
                  </a:cubicBezTo>
                  <a:cubicBezTo>
                    <a:pt x="829" y="326"/>
                    <a:pt x="1565" y="457"/>
                    <a:pt x="2308" y="457"/>
                  </a:cubicBezTo>
                  <a:cubicBezTo>
                    <a:pt x="2432" y="457"/>
                    <a:pt x="2556" y="453"/>
                    <a:pt x="2680" y="445"/>
                  </a:cubicBezTo>
                  <a:cubicBezTo>
                    <a:pt x="2846" y="326"/>
                    <a:pt x="3275" y="528"/>
                    <a:pt x="3096" y="64"/>
                  </a:cubicBezTo>
                  <a:lnTo>
                    <a:pt x="3096" y="64"/>
                  </a:lnTo>
                  <a:cubicBezTo>
                    <a:pt x="3054" y="64"/>
                    <a:pt x="3012" y="65"/>
                    <a:pt x="2970" y="65"/>
                  </a:cubicBezTo>
                  <a:cubicBezTo>
                    <a:pt x="2292" y="65"/>
                    <a:pt x="1607" y="0"/>
                    <a:pt x="9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6073375" y="2812500"/>
              <a:ext cx="90500" cy="19700"/>
            </a:xfrm>
            <a:custGeom>
              <a:avLst/>
              <a:gdLst/>
              <a:ahLst/>
              <a:cxnLst/>
              <a:rect l="l" t="t" r="r" b="b"/>
              <a:pathLst>
                <a:path w="3620" h="788" extrusionOk="0">
                  <a:moveTo>
                    <a:pt x="2183" y="1"/>
                  </a:moveTo>
                  <a:cubicBezTo>
                    <a:pt x="2043" y="1"/>
                    <a:pt x="1898" y="28"/>
                    <a:pt x="1750" y="67"/>
                  </a:cubicBezTo>
                  <a:cubicBezTo>
                    <a:pt x="1572" y="162"/>
                    <a:pt x="1465" y="281"/>
                    <a:pt x="1727" y="401"/>
                  </a:cubicBezTo>
                  <a:cubicBezTo>
                    <a:pt x="1869" y="472"/>
                    <a:pt x="1869" y="531"/>
                    <a:pt x="1750" y="615"/>
                  </a:cubicBezTo>
                  <a:cubicBezTo>
                    <a:pt x="1636" y="624"/>
                    <a:pt x="1521" y="628"/>
                    <a:pt x="1405" y="628"/>
                  </a:cubicBezTo>
                  <a:cubicBezTo>
                    <a:pt x="1134" y="628"/>
                    <a:pt x="860" y="610"/>
                    <a:pt x="586" y="610"/>
                  </a:cubicBezTo>
                  <a:cubicBezTo>
                    <a:pt x="390" y="610"/>
                    <a:pt x="195" y="619"/>
                    <a:pt x="0" y="651"/>
                  </a:cubicBezTo>
                  <a:cubicBezTo>
                    <a:pt x="89" y="731"/>
                    <a:pt x="192" y="731"/>
                    <a:pt x="293" y="731"/>
                  </a:cubicBezTo>
                  <a:lnTo>
                    <a:pt x="293" y="731"/>
                  </a:lnTo>
                  <a:cubicBezTo>
                    <a:pt x="327" y="731"/>
                    <a:pt x="360" y="731"/>
                    <a:pt x="393" y="734"/>
                  </a:cubicBezTo>
                  <a:cubicBezTo>
                    <a:pt x="753" y="765"/>
                    <a:pt x="1113" y="787"/>
                    <a:pt x="1472" y="787"/>
                  </a:cubicBezTo>
                  <a:cubicBezTo>
                    <a:pt x="1932" y="787"/>
                    <a:pt x="2391" y="751"/>
                    <a:pt x="2846" y="651"/>
                  </a:cubicBezTo>
                  <a:cubicBezTo>
                    <a:pt x="2857" y="650"/>
                    <a:pt x="2868" y="649"/>
                    <a:pt x="2880" y="649"/>
                  </a:cubicBezTo>
                  <a:cubicBezTo>
                    <a:pt x="3018" y="649"/>
                    <a:pt x="3173" y="717"/>
                    <a:pt x="3313" y="717"/>
                  </a:cubicBezTo>
                  <a:cubicBezTo>
                    <a:pt x="3432" y="717"/>
                    <a:pt x="3541" y="668"/>
                    <a:pt x="3620" y="484"/>
                  </a:cubicBezTo>
                  <a:cubicBezTo>
                    <a:pt x="3334" y="401"/>
                    <a:pt x="3036" y="305"/>
                    <a:pt x="2750" y="210"/>
                  </a:cubicBezTo>
                  <a:cubicBezTo>
                    <a:pt x="2575" y="56"/>
                    <a:pt x="2384" y="1"/>
                    <a:pt x="2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6077825" y="2932100"/>
              <a:ext cx="61050" cy="12525"/>
            </a:xfrm>
            <a:custGeom>
              <a:avLst/>
              <a:gdLst/>
              <a:ahLst/>
              <a:cxnLst/>
              <a:rect l="l" t="t" r="r" b="b"/>
              <a:pathLst>
                <a:path w="2442" h="501" extrusionOk="0">
                  <a:moveTo>
                    <a:pt x="1456" y="0"/>
                  </a:moveTo>
                  <a:cubicBezTo>
                    <a:pt x="1347" y="0"/>
                    <a:pt x="1239" y="54"/>
                    <a:pt x="1132" y="141"/>
                  </a:cubicBezTo>
                  <a:cubicBezTo>
                    <a:pt x="1040" y="54"/>
                    <a:pt x="940" y="35"/>
                    <a:pt x="837" y="35"/>
                  </a:cubicBezTo>
                  <a:cubicBezTo>
                    <a:pt x="755" y="35"/>
                    <a:pt x="671" y="47"/>
                    <a:pt x="588" y="47"/>
                  </a:cubicBezTo>
                  <a:cubicBezTo>
                    <a:pt x="531" y="47"/>
                    <a:pt x="473" y="41"/>
                    <a:pt x="417" y="22"/>
                  </a:cubicBezTo>
                  <a:lnTo>
                    <a:pt x="417" y="22"/>
                  </a:lnTo>
                  <a:cubicBezTo>
                    <a:pt x="441" y="331"/>
                    <a:pt x="120" y="236"/>
                    <a:pt x="1" y="403"/>
                  </a:cubicBezTo>
                  <a:cubicBezTo>
                    <a:pt x="504" y="412"/>
                    <a:pt x="1001" y="455"/>
                    <a:pt x="1496" y="455"/>
                  </a:cubicBezTo>
                  <a:cubicBezTo>
                    <a:pt x="1656" y="455"/>
                    <a:pt x="1817" y="450"/>
                    <a:pt x="1977" y="439"/>
                  </a:cubicBezTo>
                  <a:cubicBezTo>
                    <a:pt x="2056" y="476"/>
                    <a:pt x="2133" y="501"/>
                    <a:pt x="2205" y="501"/>
                  </a:cubicBezTo>
                  <a:cubicBezTo>
                    <a:pt x="2294" y="501"/>
                    <a:pt x="2375" y="461"/>
                    <a:pt x="2442" y="355"/>
                  </a:cubicBezTo>
                  <a:cubicBezTo>
                    <a:pt x="2350" y="234"/>
                    <a:pt x="2238" y="216"/>
                    <a:pt x="2125" y="216"/>
                  </a:cubicBezTo>
                  <a:cubicBezTo>
                    <a:pt x="2076" y="216"/>
                    <a:pt x="2028" y="219"/>
                    <a:pt x="1981" y="219"/>
                  </a:cubicBezTo>
                  <a:cubicBezTo>
                    <a:pt x="1879" y="219"/>
                    <a:pt x="1785" y="203"/>
                    <a:pt x="1715" y="105"/>
                  </a:cubicBezTo>
                  <a:cubicBezTo>
                    <a:pt x="1627" y="32"/>
                    <a:pt x="1541" y="0"/>
                    <a:pt x="1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5988825" y="2842450"/>
              <a:ext cx="53900" cy="16775"/>
            </a:xfrm>
            <a:custGeom>
              <a:avLst/>
              <a:gdLst/>
              <a:ahLst/>
              <a:cxnLst/>
              <a:rect l="l" t="t" r="r" b="b"/>
              <a:pathLst>
                <a:path w="2156" h="671" extrusionOk="0">
                  <a:moveTo>
                    <a:pt x="251" y="0"/>
                  </a:moveTo>
                  <a:cubicBezTo>
                    <a:pt x="167" y="191"/>
                    <a:pt x="84" y="405"/>
                    <a:pt x="1" y="596"/>
                  </a:cubicBezTo>
                  <a:cubicBezTo>
                    <a:pt x="513" y="596"/>
                    <a:pt x="1025" y="596"/>
                    <a:pt x="1560" y="607"/>
                  </a:cubicBezTo>
                  <a:cubicBezTo>
                    <a:pt x="1671" y="614"/>
                    <a:pt x="1800" y="670"/>
                    <a:pt x="1912" y="670"/>
                  </a:cubicBezTo>
                  <a:cubicBezTo>
                    <a:pt x="2018" y="670"/>
                    <a:pt x="2110" y="620"/>
                    <a:pt x="2156" y="429"/>
                  </a:cubicBezTo>
                  <a:cubicBezTo>
                    <a:pt x="1790" y="338"/>
                    <a:pt x="1416" y="281"/>
                    <a:pt x="1034" y="281"/>
                  </a:cubicBezTo>
                  <a:cubicBezTo>
                    <a:pt x="967" y="281"/>
                    <a:pt x="901" y="282"/>
                    <a:pt x="834" y="286"/>
                  </a:cubicBezTo>
                  <a:cubicBezTo>
                    <a:pt x="809" y="287"/>
                    <a:pt x="784" y="288"/>
                    <a:pt x="760" y="288"/>
                  </a:cubicBezTo>
                  <a:cubicBezTo>
                    <a:pt x="548" y="288"/>
                    <a:pt x="347" y="235"/>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5995975" y="2826725"/>
              <a:ext cx="47950" cy="12775"/>
            </a:xfrm>
            <a:custGeom>
              <a:avLst/>
              <a:gdLst/>
              <a:ahLst/>
              <a:cxnLst/>
              <a:rect l="l" t="t" r="r" b="b"/>
              <a:pathLst>
                <a:path w="1918" h="511" extrusionOk="0">
                  <a:moveTo>
                    <a:pt x="1225" y="0"/>
                  </a:moveTo>
                  <a:cubicBezTo>
                    <a:pt x="1198" y="0"/>
                    <a:pt x="1171" y="3"/>
                    <a:pt x="1144" y="10"/>
                  </a:cubicBezTo>
                  <a:cubicBezTo>
                    <a:pt x="1012" y="49"/>
                    <a:pt x="881" y="67"/>
                    <a:pt x="750" y="67"/>
                  </a:cubicBezTo>
                  <a:cubicBezTo>
                    <a:pt x="643" y="67"/>
                    <a:pt x="536" y="55"/>
                    <a:pt x="429" y="34"/>
                  </a:cubicBezTo>
                  <a:cubicBezTo>
                    <a:pt x="429" y="22"/>
                    <a:pt x="417" y="22"/>
                    <a:pt x="370" y="22"/>
                  </a:cubicBezTo>
                  <a:cubicBezTo>
                    <a:pt x="322" y="22"/>
                    <a:pt x="298" y="34"/>
                    <a:pt x="262" y="70"/>
                  </a:cubicBezTo>
                  <a:cubicBezTo>
                    <a:pt x="239" y="213"/>
                    <a:pt x="191" y="343"/>
                    <a:pt x="1" y="367"/>
                  </a:cubicBezTo>
                  <a:lnTo>
                    <a:pt x="1" y="510"/>
                  </a:lnTo>
                  <a:cubicBezTo>
                    <a:pt x="150" y="493"/>
                    <a:pt x="301" y="487"/>
                    <a:pt x="452" y="487"/>
                  </a:cubicBezTo>
                  <a:cubicBezTo>
                    <a:pt x="710" y="487"/>
                    <a:pt x="970" y="503"/>
                    <a:pt x="1235" y="503"/>
                  </a:cubicBezTo>
                  <a:cubicBezTo>
                    <a:pt x="1459" y="503"/>
                    <a:pt x="1686" y="492"/>
                    <a:pt x="1917" y="451"/>
                  </a:cubicBezTo>
                  <a:cubicBezTo>
                    <a:pt x="1691" y="284"/>
                    <a:pt x="1548" y="165"/>
                    <a:pt x="1394" y="70"/>
                  </a:cubicBezTo>
                  <a:lnTo>
                    <a:pt x="1417" y="34"/>
                  </a:lnTo>
                  <a:cubicBezTo>
                    <a:pt x="1350" y="17"/>
                    <a:pt x="1289"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6004000" y="2865850"/>
              <a:ext cx="62550" cy="9075"/>
            </a:xfrm>
            <a:custGeom>
              <a:avLst/>
              <a:gdLst/>
              <a:ahLst/>
              <a:cxnLst/>
              <a:rect l="l" t="t" r="r" b="b"/>
              <a:pathLst>
                <a:path w="2502" h="363" extrusionOk="0">
                  <a:moveTo>
                    <a:pt x="965" y="1"/>
                  </a:moveTo>
                  <a:cubicBezTo>
                    <a:pt x="741" y="1"/>
                    <a:pt x="514" y="75"/>
                    <a:pt x="290" y="75"/>
                  </a:cubicBezTo>
                  <a:cubicBezTo>
                    <a:pt x="225" y="75"/>
                    <a:pt x="161" y="69"/>
                    <a:pt x="96" y="52"/>
                  </a:cubicBezTo>
                  <a:cubicBezTo>
                    <a:pt x="1" y="136"/>
                    <a:pt x="1" y="243"/>
                    <a:pt x="72" y="362"/>
                  </a:cubicBezTo>
                  <a:cubicBezTo>
                    <a:pt x="882" y="350"/>
                    <a:pt x="1704" y="350"/>
                    <a:pt x="2501" y="326"/>
                  </a:cubicBezTo>
                  <a:cubicBezTo>
                    <a:pt x="2472" y="169"/>
                    <a:pt x="2397" y="134"/>
                    <a:pt x="2308" y="134"/>
                  </a:cubicBezTo>
                  <a:cubicBezTo>
                    <a:pt x="2237" y="134"/>
                    <a:pt x="2157" y="156"/>
                    <a:pt x="2083" y="156"/>
                  </a:cubicBezTo>
                  <a:cubicBezTo>
                    <a:pt x="2059" y="156"/>
                    <a:pt x="2035" y="154"/>
                    <a:pt x="2013" y="148"/>
                  </a:cubicBezTo>
                  <a:cubicBezTo>
                    <a:pt x="1960" y="121"/>
                    <a:pt x="1904" y="112"/>
                    <a:pt x="1846" y="112"/>
                  </a:cubicBezTo>
                  <a:cubicBezTo>
                    <a:pt x="1734" y="112"/>
                    <a:pt x="1615" y="146"/>
                    <a:pt x="1502" y="146"/>
                  </a:cubicBezTo>
                  <a:cubicBezTo>
                    <a:pt x="1414" y="146"/>
                    <a:pt x="1328" y="125"/>
                    <a:pt x="1251" y="52"/>
                  </a:cubicBezTo>
                  <a:cubicBezTo>
                    <a:pt x="1157" y="14"/>
                    <a:pt x="1061"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5977225" y="2902275"/>
              <a:ext cx="40625" cy="10700"/>
            </a:xfrm>
            <a:custGeom>
              <a:avLst/>
              <a:gdLst/>
              <a:ahLst/>
              <a:cxnLst/>
              <a:rect l="l" t="t" r="r" b="b"/>
              <a:pathLst>
                <a:path w="1625" h="428" extrusionOk="0">
                  <a:moveTo>
                    <a:pt x="36" y="0"/>
                  </a:moveTo>
                  <a:cubicBezTo>
                    <a:pt x="24" y="108"/>
                    <a:pt x="24" y="227"/>
                    <a:pt x="0" y="334"/>
                  </a:cubicBezTo>
                  <a:cubicBezTo>
                    <a:pt x="265" y="393"/>
                    <a:pt x="525" y="427"/>
                    <a:pt x="786" y="427"/>
                  </a:cubicBezTo>
                  <a:cubicBezTo>
                    <a:pt x="996" y="427"/>
                    <a:pt x="1205" y="405"/>
                    <a:pt x="1417" y="358"/>
                  </a:cubicBezTo>
                  <a:cubicBezTo>
                    <a:pt x="1452" y="367"/>
                    <a:pt x="1481" y="372"/>
                    <a:pt x="1506" y="372"/>
                  </a:cubicBezTo>
                  <a:cubicBezTo>
                    <a:pt x="1600" y="372"/>
                    <a:pt x="1624" y="302"/>
                    <a:pt x="1596" y="179"/>
                  </a:cubicBez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6121000" y="2934725"/>
              <a:ext cx="44675" cy="11925"/>
            </a:xfrm>
            <a:custGeom>
              <a:avLst/>
              <a:gdLst/>
              <a:ahLst/>
              <a:cxnLst/>
              <a:rect l="l" t="t" r="r" b="b"/>
              <a:pathLst>
                <a:path w="1787" h="477" extrusionOk="0">
                  <a:moveTo>
                    <a:pt x="0" y="0"/>
                  </a:moveTo>
                  <a:lnTo>
                    <a:pt x="0" y="0"/>
                  </a:lnTo>
                  <a:cubicBezTo>
                    <a:pt x="107" y="286"/>
                    <a:pt x="417" y="84"/>
                    <a:pt x="584" y="238"/>
                  </a:cubicBezTo>
                  <a:cubicBezTo>
                    <a:pt x="500" y="357"/>
                    <a:pt x="369" y="298"/>
                    <a:pt x="262" y="334"/>
                  </a:cubicBezTo>
                  <a:cubicBezTo>
                    <a:pt x="506" y="446"/>
                    <a:pt x="757" y="477"/>
                    <a:pt x="1009" y="477"/>
                  </a:cubicBezTo>
                  <a:cubicBezTo>
                    <a:pt x="1237" y="477"/>
                    <a:pt x="1465" y="452"/>
                    <a:pt x="1691" y="441"/>
                  </a:cubicBezTo>
                  <a:cubicBezTo>
                    <a:pt x="1786" y="286"/>
                    <a:pt x="1643" y="250"/>
                    <a:pt x="1560" y="191"/>
                  </a:cubicBezTo>
                  <a:cubicBezTo>
                    <a:pt x="1036" y="131"/>
                    <a:pt x="524"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6066525" y="2910600"/>
              <a:ext cx="57475" cy="7100"/>
            </a:xfrm>
            <a:custGeom>
              <a:avLst/>
              <a:gdLst/>
              <a:ahLst/>
              <a:cxnLst/>
              <a:rect l="l" t="t" r="r" b="b"/>
              <a:pathLst>
                <a:path w="2299" h="284" extrusionOk="0">
                  <a:moveTo>
                    <a:pt x="453" y="1"/>
                  </a:moveTo>
                  <a:cubicBezTo>
                    <a:pt x="410" y="48"/>
                    <a:pt x="353" y="56"/>
                    <a:pt x="293" y="56"/>
                  </a:cubicBezTo>
                  <a:cubicBezTo>
                    <a:pt x="259" y="56"/>
                    <a:pt x="223" y="54"/>
                    <a:pt x="189" y="54"/>
                  </a:cubicBezTo>
                  <a:cubicBezTo>
                    <a:pt x="116" y="54"/>
                    <a:pt x="47" y="66"/>
                    <a:pt x="0" y="144"/>
                  </a:cubicBezTo>
                  <a:cubicBezTo>
                    <a:pt x="316" y="233"/>
                    <a:pt x="798" y="284"/>
                    <a:pt x="1247" y="284"/>
                  </a:cubicBezTo>
                  <a:cubicBezTo>
                    <a:pt x="1697" y="284"/>
                    <a:pt x="2114" y="233"/>
                    <a:pt x="2298" y="120"/>
                  </a:cubicBezTo>
                  <a:lnTo>
                    <a:pt x="2298" y="120"/>
                  </a:lnTo>
                  <a:cubicBezTo>
                    <a:pt x="2188" y="128"/>
                    <a:pt x="2083" y="132"/>
                    <a:pt x="1980" y="132"/>
                  </a:cubicBezTo>
                  <a:cubicBezTo>
                    <a:pt x="1628" y="132"/>
                    <a:pt x="1317" y="86"/>
                    <a:pt x="1012" y="13"/>
                  </a:cubicBezTo>
                  <a:cubicBezTo>
                    <a:pt x="971" y="54"/>
                    <a:pt x="924" y="67"/>
                    <a:pt x="876" y="67"/>
                  </a:cubicBezTo>
                  <a:cubicBezTo>
                    <a:pt x="854" y="67"/>
                    <a:pt x="832" y="64"/>
                    <a:pt x="810" y="60"/>
                  </a:cubicBezTo>
                  <a:cubicBezTo>
                    <a:pt x="738" y="60"/>
                    <a:pt x="655" y="60"/>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5967700" y="2921025"/>
              <a:ext cx="30075" cy="19075"/>
            </a:xfrm>
            <a:custGeom>
              <a:avLst/>
              <a:gdLst/>
              <a:ahLst/>
              <a:cxnLst/>
              <a:rect l="l" t="t" r="r" b="b"/>
              <a:pathLst>
                <a:path w="1203" h="763" extrusionOk="0">
                  <a:moveTo>
                    <a:pt x="186" y="1"/>
                  </a:moveTo>
                  <a:cubicBezTo>
                    <a:pt x="152" y="1"/>
                    <a:pt x="128" y="19"/>
                    <a:pt x="119" y="60"/>
                  </a:cubicBezTo>
                  <a:lnTo>
                    <a:pt x="119" y="429"/>
                  </a:lnTo>
                  <a:cubicBezTo>
                    <a:pt x="131" y="536"/>
                    <a:pt x="0" y="632"/>
                    <a:pt x="131" y="762"/>
                  </a:cubicBezTo>
                  <a:cubicBezTo>
                    <a:pt x="465" y="739"/>
                    <a:pt x="786" y="739"/>
                    <a:pt x="1120" y="727"/>
                  </a:cubicBezTo>
                  <a:cubicBezTo>
                    <a:pt x="1203" y="643"/>
                    <a:pt x="1191" y="560"/>
                    <a:pt x="1120" y="477"/>
                  </a:cubicBezTo>
                  <a:cubicBezTo>
                    <a:pt x="941" y="310"/>
                    <a:pt x="715" y="370"/>
                    <a:pt x="524" y="346"/>
                  </a:cubicBezTo>
                  <a:cubicBezTo>
                    <a:pt x="310" y="298"/>
                    <a:pt x="262" y="179"/>
                    <a:pt x="239" y="12"/>
                  </a:cubicBezTo>
                  <a:cubicBezTo>
                    <a:pt x="220" y="5"/>
                    <a:pt x="202"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6160275" y="2938725"/>
              <a:ext cx="38125" cy="7625"/>
            </a:xfrm>
            <a:custGeom>
              <a:avLst/>
              <a:gdLst/>
              <a:ahLst/>
              <a:cxnLst/>
              <a:rect l="l" t="t" r="r" b="b"/>
              <a:pathLst>
                <a:path w="1525" h="305" extrusionOk="0">
                  <a:moveTo>
                    <a:pt x="797" y="0"/>
                  </a:moveTo>
                  <a:cubicBezTo>
                    <a:pt x="565" y="0"/>
                    <a:pt x="330" y="33"/>
                    <a:pt x="102" y="33"/>
                  </a:cubicBezTo>
                  <a:cubicBezTo>
                    <a:pt x="68" y="33"/>
                    <a:pt x="34" y="32"/>
                    <a:pt x="1" y="31"/>
                  </a:cubicBezTo>
                  <a:lnTo>
                    <a:pt x="1" y="31"/>
                  </a:lnTo>
                  <a:cubicBezTo>
                    <a:pt x="48" y="126"/>
                    <a:pt x="96" y="197"/>
                    <a:pt x="144" y="293"/>
                  </a:cubicBezTo>
                  <a:cubicBezTo>
                    <a:pt x="239" y="299"/>
                    <a:pt x="334" y="302"/>
                    <a:pt x="432" y="302"/>
                  </a:cubicBezTo>
                  <a:cubicBezTo>
                    <a:pt x="531" y="302"/>
                    <a:pt x="632" y="299"/>
                    <a:pt x="739" y="293"/>
                  </a:cubicBezTo>
                  <a:cubicBezTo>
                    <a:pt x="739" y="293"/>
                    <a:pt x="751" y="269"/>
                    <a:pt x="775" y="257"/>
                  </a:cubicBezTo>
                  <a:cubicBezTo>
                    <a:pt x="810" y="257"/>
                    <a:pt x="834" y="257"/>
                    <a:pt x="870" y="305"/>
                  </a:cubicBezTo>
                  <a:cubicBezTo>
                    <a:pt x="1060" y="281"/>
                    <a:pt x="1251" y="281"/>
                    <a:pt x="1453" y="281"/>
                  </a:cubicBezTo>
                  <a:cubicBezTo>
                    <a:pt x="1525" y="245"/>
                    <a:pt x="1525" y="197"/>
                    <a:pt x="1453" y="150"/>
                  </a:cubicBezTo>
                  <a:cubicBezTo>
                    <a:pt x="1242" y="30"/>
                    <a:pt x="1021" y="0"/>
                    <a:pt x="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6144500" y="2824575"/>
              <a:ext cx="36650" cy="10150"/>
            </a:xfrm>
            <a:custGeom>
              <a:avLst/>
              <a:gdLst/>
              <a:ahLst/>
              <a:cxnLst/>
              <a:rect l="l" t="t" r="r" b="b"/>
              <a:pathLst>
                <a:path w="1466" h="406" extrusionOk="0">
                  <a:moveTo>
                    <a:pt x="775" y="1"/>
                  </a:moveTo>
                  <a:cubicBezTo>
                    <a:pt x="652" y="130"/>
                    <a:pt x="508" y="147"/>
                    <a:pt x="363" y="147"/>
                  </a:cubicBezTo>
                  <a:cubicBezTo>
                    <a:pt x="310" y="147"/>
                    <a:pt x="257" y="145"/>
                    <a:pt x="205" y="145"/>
                  </a:cubicBezTo>
                  <a:cubicBezTo>
                    <a:pt x="135" y="145"/>
                    <a:pt x="66" y="149"/>
                    <a:pt x="1" y="168"/>
                  </a:cubicBezTo>
                  <a:cubicBezTo>
                    <a:pt x="489" y="239"/>
                    <a:pt x="977" y="322"/>
                    <a:pt x="1465" y="406"/>
                  </a:cubicBezTo>
                  <a:lnTo>
                    <a:pt x="1465" y="156"/>
                  </a:lnTo>
                  <a:cubicBezTo>
                    <a:pt x="1394" y="120"/>
                    <a:pt x="1346" y="72"/>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6072775" y="2867400"/>
              <a:ext cx="44075" cy="9300"/>
            </a:xfrm>
            <a:custGeom>
              <a:avLst/>
              <a:gdLst/>
              <a:ahLst/>
              <a:cxnLst/>
              <a:rect l="l" t="t" r="r" b="b"/>
              <a:pathLst>
                <a:path w="1763" h="372" extrusionOk="0">
                  <a:moveTo>
                    <a:pt x="606" y="1"/>
                  </a:moveTo>
                  <a:cubicBezTo>
                    <a:pt x="516" y="1"/>
                    <a:pt x="425" y="8"/>
                    <a:pt x="334" y="26"/>
                  </a:cubicBezTo>
                  <a:cubicBezTo>
                    <a:pt x="262" y="121"/>
                    <a:pt x="0" y="26"/>
                    <a:pt x="72" y="264"/>
                  </a:cubicBezTo>
                  <a:cubicBezTo>
                    <a:pt x="429" y="288"/>
                    <a:pt x="798" y="312"/>
                    <a:pt x="1167" y="324"/>
                  </a:cubicBezTo>
                  <a:cubicBezTo>
                    <a:pt x="1358" y="252"/>
                    <a:pt x="1596" y="371"/>
                    <a:pt x="1762" y="169"/>
                  </a:cubicBezTo>
                  <a:cubicBezTo>
                    <a:pt x="1375" y="140"/>
                    <a:pt x="996"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6044800" y="2906500"/>
              <a:ext cx="33050" cy="8600"/>
            </a:xfrm>
            <a:custGeom>
              <a:avLst/>
              <a:gdLst/>
              <a:ahLst/>
              <a:cxnLst/>
              <a:rect l="l" t="t" r="r" b="b"/>
              <a:pathLst>
                <a:path w="1322" h="344" extrusionOk="0">
                  <a:moveTo>
                    <a:pt x="498" y="1"/>
                  </a:moveTo>
                  <a:cubicBezTo>
                    <a:pt x="343" y="1"/>
                    <a:pt x="185" y="19"/>
                    <a:pt x="24" y="58"/>
                  </a:cubicBezTo>
                  <a:cubicBezTo>
                    <a:pt x="0" y="296"/>
                    <a:pt x="262" y="189"/>
                    <a:pt x="322" y="308"/>
                  </a:cubicBezTo>
                  <a:cubicBezTo>
                    <a:pt x="500" y="308"/>
                    <a:pt x="691" y="320"/>
                    <a:pt x="869" y="320"/>
                  </a:cubicBezTo>
                  <a:cubicBezTo>
                    <a:pt x="1024" y="296"/>
                    <a:pt x="1215" y="343"/>
                    <a:pt x="1322" y="177"/>
                  </a:cubicBezTo>
                  <a:cubicBezTo>
                    <a:pt x="1053" y="62"/>
                    <a:pt x="780" y="1"/>
                    <a:pt x="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5987650" y="2862850"/>
              <a:ext cx="18775" cy="12350"/>
            </a:xfrm>
            <a:custGeom>
              <a:avLst/>
              <a:gdLst/>
              <a:ahLst/>
              <a:cxnLst/>
              <a:rect l="l" t="t" r="r" b="b"/>
              <a:pathLst>
                <a:path w="751" h="494" extrusionOk="0">
                  <a:moveTo>
                    <a:pt x="335" y="0"/>
                  </a:moveTo>
                  <a:cubicBezTo>
                    <a:pt x="178" y="0"/>
                    <a:pt x="80" y="129"/>
                    <a:pt x="48" y="268"/>
                  </a:cubicBezTo>
                  <a:cubicBezTo>
                    <a:pt x="0" y="470"/>
                    <a:pt x="179" y="494"/>
                    <a:pt x="322" y="494"/>
                  </a:cubicBezTo>
                  <a:cubicBezTo>
                    <a:pt x="453" y="494"/>
                    <a:pt x="595" y="482"/>
                    <a:pt x="738" y="470"/>
                  </a:cubicBezTo>
                  <a:cubicBezTo>
                    <a:pt x="750" y="375"/>
                    <a:pt x="750" y="268"/>
                    <a:pt x="750" y="172"/>
                  </a:cubicBezTo>
                  <a:cubicBezTo>
                    <a:pt x="631" y="113"/>
                    <a:pt x="512" y="30"/>
                    <a:pt x="393" y="6"/>
                  </a:cubicBezTo>
                  <a:cubicBezTo>
                    <a:pt x="373" y="2"/>
                    <a:pt x="354"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6051350" y="2865700"/>
              <a:ext cx="29775" cy="8325"/>
            </a:xfrm>
            <a:custGeom>
              <a:avLst/>
              <a:gdLst/>
              <a:ahLst/>
              <a:cxnLst/>
              <a:rect l="l" t="t" r="r" b="b"/>
              <a:pathLst>
                <a:path w="1191" h="333" extrusionOk="0">
                  <a:moveTo>
                    <a:pt x="634" y="0"/>
                  </a:moveTo>
                  <a:cubicBezTo>
                    <a:pt x="441" y="0"/>
                    <a:pt x="249" y="33"/>
                    <a:pt x="60" y="94"/>
                  </a:cubicBezTo>
                  <a:cubicBezTo>
                    <a:pt x="0" y="118"/>
                    <a:pt x="0" y="154"/>
                    <a:pt x="36" y="201"/>
                  </a:cubicBezTo>
                  <a:cubicBezTo>
                    <a:pt x="90" y="215"/>
                    <a:pt x="148" y="217"/>
                    <a:pt x="206" y="217"/>
                  </a:cubicBezTo>
                  <a:cubicBezTo>
                    <a:pt x="229" y="217"/>
                    <a:pt x="253" y="217"/>
                    <a:pt x="276" y="217"/>
                  </a:cubicBezTo>
                  <a:cubicBezTo>
                    <a:pt x="400" y="217"/>
                    <a:pt x="524" y="225"/>
                    <a:pt x="631" y="332"/>
                  </a:cubicBezTo>
                  <a:lnTo>
                    <a:pt x="929" y="332"/>
                  </a:lnTo>
                  <a:cubicBezTo>
                    <a:pt x="1012" y="249"/>
                    <a:pt x="1107" y="166"/>
                    <a:pt x="1191" y="94"/>
                  </a:cubicBezTo>
                  <a:cubicBezTo>
                    <a:pt x="1005" y="30"/>
                    <a:pt x="819" y="0"/>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6012650" y="2906725"/>
              <a:ext cx="24125" cy="7975"/>
            </a:xfrm>
            <a:custGeom>
              <a:avLst/>
              <a:gdLst/>
              <a:ahLst/>
              <a:cxnLst/>
              <a:rect l="l" t="t" r="r" b="b"/>
              <a:pathLst>
                <a:path w="965" h="319" extrusionOk="0">
                  <a:moveTo>
                    <a:pt x="179" y="1"/>
                  </a:moveTo>
                  <a:lnTo>
                    <a:pt x="0" y="180"/>
                  </a:lnTo>
                  <a:cubicBezTo>
                    <a:pt x="155" y="289"/>
                    <a:pt x="313" y="319"/>
                    <a:pt x="475" y="319"/>
                  </a:cubicBezTo>
                  <a:cubicBezTo>
                    <a:pt x="612" y="319"/>
                    <a:pt x="751" y="298"/>
                    <a:pt x="893" y="287"/>
                  </a:cubicBezTo>
                  <a:cubicBezTo>
                    <a:pt x="965" y="215"/>
                    <a:pt x="965" y="132"/>
                    <a:pt x="893" y="49"/>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5995675" y="2931750"/>
              <a:ext cx="21150" cy="7450"/>
            </a:xfrm>
            <a:custGeom>
              <a:avLst/>
              <a:gdLst/>
              <a:ahLst/>
              <a:cxnLst/>
              <a:rect l="l" t="t" r="r" b="b"/>
              <a:pathLst>
                <a:path w="846" h="298" extrusionOk="0">
                  <a:moveTo>
                    <a:pt x="846" y="0"/>
                  </a:moveTo>
                  <a:lnTo>
                    <a:pt x="846" y="0"/>
                  </a:lnTo>
                  <a:cubicBezTo>
                    <a:pt x="560" y="12"/>
                    <a:pt x="274" y="12"/>
                    <a:pt x="1" y="24"/>
                  </a:cubicBezTo>
                  <a:lnTo>
                    <a:pt x="1" y="286"/>
                  </a:lnTo>
                  <a:cubicBezTo>
                    <a:pt x="239" y="286"/>
                    <a:pt x="477" y="298"/>
                    <a:pt x="715" y="298"/>
                  </a:cubicBezTo>
                  <a:cubicBezTo>
                    <a:pt x="751" y="191"/>
                    <a:pt x="798" y="107"/>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6027525" y="2852850"/>
              <a:ext cx="27700" cy="7800"/>
            </a:xfrm>
            <a:custGeom>
              <a:avLst/>
              <a:gdLst/>
              <a:ahLst/>
              <a:cxnLst/>
              <a:rect l="l" t="t" r="r" b="b"/>
              <a:pathLst>
                <a:path w="1108" h="312" extrusionOk="0">
                  <a:moveTo>
                    <a:pt x="596" y="1"/>
                  </a:moveTo>
                  <a:cubicBezTo>
                    <a:pt x="453" y="227"/>
                    <a:pt x="215" y="120"/>
                    <a:pt x="1" y="180"/>
                  </a:cubicBezTo>
                  <a:cubicBezTo>
                    <a:pt x="156" y="275"/>
                    <a:pt x="310" y="311"/>
                    <a:pt x="464" y="311"/>
                  </a:cubicBezTo>
                  <a:cubicBezTo>
                    <a:pt x="675" y="311"/>
                    <a:pt x="888" y="243"/>
                    <a:pt x="1108" y="168"/>
                  </a:cubicBezTo>
                  <a:cubicBezTo>
                    <a:pt x="1016" y="23"/>
                    <a:pt x="900" y="10"/>
                    <a:pt x="785" y="10"/>
                  </a:cubicBezTo>
                  <a:cubicBezTo>
                    <a:pt x="760" y="10"/>
                    <a:pt x="735" y="10"/>
                    <a:pt x="710" y="10"/>
                  </a:cubicBezTo>
                  <a:cubicBezTo>
                    <a:pt x="671" y="10"/>
                    <a:pt x="633" y="9"/>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6034975" y="2906925"/>
              <a:ext cx="17875" cy="7275"/>
            </a:xfrm>
            <a:custGeom>
              <a:avLst/>
              <a:gdLst/>
              <a:ahLst/>
              <a:cxnLst/>
              <a:rect l="l" t="t" r="r" b="b"/>
              <a:pathLst>
                <a:path w="715" h="291" extrusionOk="0">
                  <a:moveTo>
                    <a:pt x="197" y="0"/>
                  </a:moveTo>
                  <a:cubicBezTo>
                    <a:pt x="129" y="0"/>
                    <a:pt x="62" y="12"/>
                    <a:pt x="0" y="41"/>
                  </a:cubicBezTo>
                  <a:lnTo>
                    <a:pt x="0" y="279"/>
                  </a:lnTo>
                  <a:cubicBezTo>
                    <a:pt x="238" y="279"/>
                    <a:pt x="476" y="291"/>
                    <a:pt x="715" y="291"/>
                  </a:cubicBezTo>
                  <a:cubicBezTo>
                    <a:pt x="667" y="148"/>
                    <a:pt x="476" y="160"/>
                    <a:pt x="417" y="41"/>
                  </a:cubicBezTo>
                  <a:cubicBezTo>
                    <a:pt x="348" y="15"/>
                    <a:pt x="272" y="0"/>
                    <a:pt x="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6033475" y="2866400"/>
              <a:ext cx="19075" cy="4475"/>
            </a:xfrm>
            <a:custGeom>
              <a:avLst/>
              <a:gdLst/>
              <a:ahLst/>
              <a:cxnLst/>
              <a:rect l="l" t="t" r="r" b="b"/>
              <a:pathLst>
                <a:path w="763" h="179" extrusionOk="0">
                  <a:moveTo>
                    <a:pt x="499" y="0"/>
                  </a:moveTo>
                  <a:cubicBezTo>
                    <a:pt x="372" y="0"/>
                    <a:pt x="243" y="31"/>
                    <a:pt x="111" y="31"/>
                  </a:cubicBezTo>
                  <a:cubicBezTo>
                    <a:pt x="98" y="31"/>
                    <a:pt x="85" y="31"/>
                    <a:pt x="72" y="30"/>
                  </a:cubicBezTo>
                  <a:lnTo>
                    <a:pt x="72" y="30"/>
                  </a:lnTo>
                  <a:cubicBezTo>
                    <a:pt x="13" y="90"/>
                    <a:pt x="1" y="173"/>
                    <a:pt x="96" y="173"/>
                  </a:cubicBezTo>
                  <a:cubicBezTo>
                    <a:pt x="167" y="177"/>
                    <a:pt x="239" y="179"/>
                    <a:pt x="310" y="179"/>
                  </a:cubicBezTo>
                  <a:cubicBezTo>
                    <a:pt x="452" y="179"/>
                    <a:pt x="592" y="173"/>
                    <a:pt x="727" y="173"/>
                  </a:cubicBezTo>
                  <a:cubicBezTo>
                    <a:pt x="751" y="138"/>
                    <a:pt x="763" y="102"/>
                    <a:pt x="763" y="66"/>
                  </a:cubicBezTo>
                  <a:cubicBezTo>
                    <a:pt x="675" y="15"/>
                    <a:pt x="587"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6196000" y="2943050"/>
              <a:ext cx="7350" cy="4850"/>
            </a:xfrm>
            <a:custGeom>
              <a:avLst/>
              <a:gdLst/>
              <a:ahLst/>
              <a:cxnLst/>
              <a:rect l="l" t="t" r="r" b="b"/>
              <a:pathLst>
                <a:path w="294" h="194" extrusionOk="0">
                  <a:moveTo>
                    <a:pt x="1" y="1"/>
                  </a:moveTo>
                  <a:lnTo>
                    <a:pt x="1" y="132"/>
                  </a:lnTo>
                  <a:cubicBezTo>
                    <a:pt x="71" y="167"/>
                    <a:pt x="136" y="194"/>
                    <a:pt x="185" y="194"/>
                  </a:cubicBezTo>
                  <a:cubicBezTo>
                    <a:pt x="253" y="194"/>
                    <a:pt x="293" y="14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6083775" y="2910300"/>
              <a:ext cx="8075" cy="3400"/>
            </a:xfrm>
            <a:custGeom>
              <a:avLst/>
              <a:gdLst/>
              <a:ahLst/>
              <a:cxnLst/>
              <a:rect l="l" t="t" r="r" b="b"/>
              <a:pathLst>
                <a:path w="323" h="136" extrusionOk="0">
                  <a:moveTo>
                    <a:pt x="48" y="1"/>
                  </a:moveTo>
                  <a:lnTo>
                    <a:pt x="48" y="1"/>
                  </a:lnTo>
                  <a:cubicBezTo>
                    <a:pt x="1" y="37"/>
                    <a:pt x="13" y="84"/>
                    <a:pt x="60" y="132"/>
                  </a:cubicBezTo>
                  <a:cubicBezTo>
                    <a:pt x="81" y="134"/>
                    <a:pt x="101" y="136"/>
                    <a:pt x="121" y="136"/>
                  </a:cubicBezTo>
                  <a:cubicBezTo>
                    <a:pt x="203" y="136"/>
                    <a:pt x="274" y="111"/>
                    <a:pt x="322" y="25"/>
                  </a:cubicBezTo>
                  <a:cubicBezTo>
                    <a:pt x="239" y="25"/>
                    <a:pt x="144" y="13"/>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6081400" y="2910400"/>
              <a:ext cx="3900" cy="3500"/>
            </a:xfrm>
            <a:custGeom>
              <a:avLst/>
              <a:gdLst/>
              <a:ahLst/>
              <a:cxnLst/>
              <a:rect l="l" t="t" r="r" b="b"/>
              <a:pathLst>
                <a:path w="156" h="140" extrusionOk="0">
                  <a:moveTo>
                    <a:pt x="84" y="1"/>
                  </a:moveTo>
                  <a:cubicBezTo>
                    <a:pt x="56" y="1"/>
                    <a:pt x="28" y="7"/>
                    <a:pt x="1" y="21"/>
                  </a:cubicBezTo>
                  <a:cubicBezTo>
                    <a:pt x="48" y="68"/>
                    <a:pt x="108" y="92"/>
                    <a:pt x="155" y="140"/>
                  </a:cubicBezTo>
                  <a:cubicBezTo>
                    <a:pt x="143" y="92"/>
                    <a:pt x="143" y="56"/>
                    <a:pt x="143" y="9"/>
                  </a:cubicBezTo>
                  <a:cubicBezTo>
                    <a:pt x="124" y="4"/>
                    <a:pt x="104"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5970675" y="2917450"/>
              <a:ext cx="3000" cy="4500"/>
            </a:xfrm>
            <a:custGeom>
              <a:avLst/>
              <a:gdLst/>
              <a:ahLst/>
              <a:cxnLst/>
              <a:rect l="l" t="t" r="r" b="b"/>
              <a:pathLst>
                <a:path w="120" h="180" extrusionOk="0">
                  <a:moveTo>
                    <a:pt x="108" y="1"/>
                  </a:moveTo>
                  <a:cubicBezTo>
                    <a:pt x="48" y="36"/>
                    <a:pt x="0" y="108"/>
                    <a:pt x="0" y="179"/>
                  </a:cubicBezTo>
                  <a:cubicBezTo>
                    <a:pt x="48" y="167"/>
                    <a:pt x="72" y="155"/>
                    <a:pt x="120" y="143"/>
                  </a:cubicBezTo>
                  <a:lnTo>
                    <a:pt x="120" y="60"/>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5911750" y="2451925"/>
              <a:ext cx="89000" cy="14800"/>
            </a:xfrm>
            <a:custGeom>
              <a:avLst/>
              <a:gdLst/>
              <a:ahLst/>
              <a:cxnLst/>
              <a:rect l="l" t="t" r="r" b="b"/>
              <a:pathLst>
                <a:path w="3560" h="592" extrusionOk="0">
                  <a:moveTo>
                    <a:pt x="917" y="0"/>
                  </a:moveTo>
                  <a:cubicBezTo>
                    <a:pt x="793" y="113"/>
                    <a:pt x="657" y="137"/>
                    <a:pt x="518" y="137"/>
                  </a:cubicBezTo>
                  <a:cubicBezTo>
                    <a:pt x="407" y="137"/>
                    <a:pt x="295" y="121"/>
                    <a:pt x="187" y="121"/>
                  </a:cubicBezTo>
                  <a:cubicBezTo>
                    <a:pt x="144" y="121"/>
                    <a:pt x="101" y="124"/>
                    <a:pt x="60" y="131"/>
                  </a:cubicBezTo>
                  <a:cubicBezTo>
                    <a:pt x="0" y="179"/>
                    <a:pt x="0" y="238"/>
                    <a:pt x="60" y="274"/>
                  </a:cubicBezTo>
                  <a:cubicBezTo>
                    <a:pt x="257" y="379"/>
                    <a:pt x="463" y="401"/>
                    <a:pt x="670" y="401"/>
                  </a:cubicBezTo>
                  <a:cubicBezTo>
                    <a:pt x="818" y="401"/>
                    <a:pt x="965" y="389"/>
                    <a:pt x="1109" y="389"/>
                  </a:cubicBezTo>
                  <a:cubicBezTo>
                    <a:pt x="1152" y="389"/>
                    <a:pt x="1196" y="391"/>
                    <a:pt x="1238" y="393"/>
                  </a:cubicBezTo>
                  <a:cubicBezTo>
                    <a:pt x="1863" y="443"/>
                    <a:pt x="2480" y="592"/>
                    <a:pt x="3109" y="592"/>
                  </a:cubicBezTo>
                  <a:cubicBezTo>
                    <a:pt x="3235" y="592"/>
                    <a:pt x="3362" y="586"/>
                    <a:pt x="3489" y="572"/>
                  </a:cubicBezTo>
                  <a:cubicBezTo>
                    <a:pt x="3536" y="548"/>
                    <a:pt x="3560" y="500"/>
                    <a:pt x="3548" y="441"/>
                  </a:cubicBezTo>
                  <a:cubicBezTo>
                    <a:pt x="3512" y="357"/>
                    <a:pt x="3417" y="334"/>
                    <a:pt x="3358" y="274"/>
                  </a:cubicBezTo>
                  <a:cubicBezTo>
                    <a:pt x="3170" y="274"/>
                    <a:pt x="3015" y="135"/>
                    <a:pt x="2839" y="135"/>
                  </a:cubicBezTo>
                  <a:cubicBezTo>
                    <a:pt x="2802" y="135"/>
                    <a:pt x="2765" y="141"/>
                    <a:pt x="2727" y="155"/>
                  </a:cubicBezTo>
                  <a:cubicBezTo>
                    <a:pt x="2529" y="235"/>
                    <a:pt x="2339" y="266"/>
                    <a:pt x="2153" y="266"/>
                  </a:cubicBezTo>
                  <a:cubicBezTo>
                    <a:pt x="1731" y="266"/>
                    <a:pt x="1330" y="108"/>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6043900" y="2490600"/>
              <a:ext cx="66700" cy="15175"/>
            </a:xfrm>
            <a:custGeom>
              <a:avLst/>
              <a:gdLst/>
              <a:ahLst/>
              <a:cxnLst/>
              <a:rect l="l" t="t" r="r" b="b"/>
              <a:pathLst>
                <a:path w="2668" h="607" extrusionOk="0">
                  <a:moveTo>
                    <a:pt x="369" y="0"/>
                  </a:moveTo>
                  <a:cubicBezTo>
                    <a:pt x="327" y="0"/>
                    <a:pt x="284" y="8"/>
                    <a:pt x="239" y="25"/>
                  </a:cubicBezTo>
                  <a:cubicBezTo>
                    <a:pt x="191" y="73"/>
                    <a:pt x="155" y="120"/>
                    <a:pt x="96" y="156"/>
                  </a:cubicBezTo>
                  <a:cubicBezTo>
                    <a:pt x="0" y="251"/>
                    <a:pt x="0" y="346"/>
                    <a:pt x="96" y="442"/>
                  </a:cubicBezTo>
                  <a:cubicBezTo>
                    <a:pt x="533" y="480"/>
                    <a:pt x="954" y="606"/>
                    <a:pt x="1385" y="606"/>
                  </a:cubicBezTo>
                  <a:cubicBezTo>
                    <a:pt x="1482" y="606"/>
                    <a:pt x="1580" y="600"/>
                    <a:pt x="1679" y="584"/>
                  </a:cubicBezTo>
                  <a:cubicBezTo>
                    <a:pt x="1750" y="529"/>
                    <a:pt x="1830" y="518"/>
                    <a:pt x="1912" y="518"/>
                  </a:cubicBezTo>
                  <a:cubicBezTo>
                    <a:pt x="1960" y="518"/>
                    <a:pt x="2010" y="522"/>
                    <a:pt x="2058" y="522"/>
                  </a:cubicBezTo>
                  <a:cubicBezTo>
                    <a:pt x="2120" y="522"/>
                    <a:pt x="2181" y="516"/>
                    <a:pt x="2239" y="489"/>
                  </a:cubicBezTo>
                  <a:lnTo>
                    <a:pt x="2251" y="430"/>
                  </a:lnTo>
                  <a:lnTo>
                    <a:pt x="2310" y="394"/>
                  </a:lnTo>
                  <a:lnTo>
                    <a:pt x="2358" y="442"/>
                  </a:lnTo>
                  <a:cubicBezTo>
                    <a:pt x="2453" y="382"/>
                    <a:pt x="2560" y="334"/>
                    <a:pt x="2667" y="275"/>
                  </a:cubicBezTo>
                  <a:cubicBezTo>
                    <a:pt x="2179" y="192"/>
                    <a:pt x="1679" y="120"/>
                    <a:pt x="1227" y="61"/>
                  </a:cubicBezTo>
                  <a:cubicBezTo>
                    <a:pt x="1132" y="132"/>
                    <a:pt x="1227" y="299"/>
                    <a:pt x="1108" y="358"/>
                  </a:cubicBezTo>
                  <a:cubicBezTo>
                    <a:pt x="1191" y="275"/>
                    <a:pt x="1179" y="215"/>
                    <a:pt x="1084" y="156"/>
                  </a:cubicBezTo>
                  <a:cubicBezTo>
                    <a:pt x="1043" y="170"/>
                    <a:pt x="1003" y="176"/>
                    <a:pt x="964" y="176"/>
                  </a:cubicBezTo>
                  <a:cubicBezTo>
                    <a:pt x="755" y="176"/>
                    <a:pt x="577"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6001625" y="2454300"/>
              <a:ext cx="73775" cy="15925"/>
            </a:xfrm>
            <a:custGeom>
              <a:avLst/>
              <a:gdLst/>
              <a:ahLst/>
              <a:cxnLst/>
              <a:rect l="l" t="t" r="r" b="b"/>
              <a:pathLst>
                <a:path w="2951" h="637" extrusionOk="0">
                  <a:moveTo>
                    <a:pt x="1168" y="36"/>
                  </a:moveTo>
                  <a:cubicBezTo>
                    <a:pt x="798" y="167"/>
                    <a:pt x="370" y="1"/>
                    <a:pt x="1" y="227"/>
                  </a:cubicBezTo>
                  <a:cubicBezTo>
                    <a:pt x="1" y="346"/>
                    <a:pt x="84" y="405"/>
                    <a:pt x="179" y="453"/>
                  </a:cubicBezTo>
                  <a:cubicBezTo>
                    <a:pt x="275" y="501"/>
                    <a:pt x="394" y="572"/>
                    <a:pt x="501" y="572"/>
                  </a:cubicBezTo>
                  <a:cubicBezTo>
                    <a:pt x="1251" y="596"/>
                    <a:pt x="1989" y="620"/>
                    <a:pt x="2739" y="632"/>
                  </a:cubicBezTo>
                  <a:cubicBezTo>
                    <a:pt x="2761" y="635"/>
                    <a:pt x="2782" y="636"/>
                    <a:pt x="2800" y="636"/>
                  </a:cubicBezTo>
                  <a:cubicBezTo>
                    <a:pt x="2926" y="636"/>
                    <a:pt x="2951" y="563"/>
                    <a:pt x="2930" y="417"/>
                  </a:cubicBezTo>
                  <a:cubicBezTo>
                    <a:pt x="2442" y="382"/>
                    <a:pt x="1930" y="298"/>
                    <a:pt x="1441" y="274"/>
                  </a:cubicBezTo>
                  <a:cubicBezTo>
                    <a:pt x="1251" y="262"/>
                    <a:pt x="1203" y="179"/>
                    <a:pt x="1168"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5744450" y="2470300"/>
              <a:ext cx="47650" cy="9725"/>
            </a:xfrm>
            <a:custGeom>
              <a:avLst/>
              <a:gdLst/>
              <a:ahLst/>
              <a:cxnLst/>
              <a:rect l="l" t="t" r="r" b="b"/>
              <a:pathLst>
                <a:path w="1906" h="389" extrusionOk="0">
                  <a:moveTo>
                    <a:pt x="653" y="0"/>
                  </a:moveTo>
                  <a:cubicBezTo>
                    <a:pt x="439" y="0"/>
                    <a:pt x="222" y="29"/>
                    <a:pt x="1" y="99"/>
                  </a:cubicBezTo>
                  <a:lnTo>
                    <a:pt x="1" y="373"/>
                  </a:lnTo>
                  <a:cubicBezTo>
                    <a:pt x="141" y="356"/>
                    <a:pt x="281" y="351"/>
                    <a:pt x="421" y="351"/>
                  </a:cubicBezTo>
                  <a:cubicBezTo>
                    <a:pt x="779" y="351"/>
                    <a:pt x="1137" y="389"/>
                    <a:pt x="1494" y="389"/>
                  </a:cubicBezTo>
                  <a:cubicBezTo>
                    <a:pt x="1616" y="389"/>
                    <a:pt x="1737" y="384"/>
                    <a:pt x="1858" y="373"/>
                  </a:cubicBezTo>
                  <a:cubicBezTo>
                    <a:pt x="1906" y="337"/>
                    <a:pt x="1906" y="277"/>
                    <a:pt x="1846" y="230"/>
                  </a:cubicBezTo>
                  <a:cubicBezTo>
                    <a:pt x="1456" y="105"/>
                    <a:pt x="1060" y="0"/>
                    <a:pt x="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5919175" y="2481425"/>
              <a:ext cx="44375" cy="12600"/>
            </a:xfrm>
            <a:custGeom>
              <a:avLst/>
              <a:gdLst/>
              <a:ahLst/>
              <a:cxnLst/>
              <a:rect l="l" t="t" r="r" b="b"/>
              <a:pathLst>
                <a:path w="1775" h="504" extrusionOk="0">
                  <a:moveTo>
                    <a:pt x="1086" y="0"/>
                  </a:moveTo>
                  <a:cubicBezTo>
                    <a:pt x="836" y="0"/>
                    <a:pt x="581" y="75"/>
                    <a:pt x="346" y="225"/>
                  </a:cubicBezTo>
                  <a:cubicBezTo>
                    <a:pt x="292" y="193"/>
                    <a:pt x="239" y="175"/>
                    <a:pt x="187" y="175"/>
                  </a:cubicBezTo>
                  <a:cubicBezTo>
                    <a:pt x="122" y="175"/>
                    <a:pt x="60" y="202"/>
                    <a:pt x="1" y="261"/>
                  </a:cubicBezTo>
                  <a:cubicBezTo>
                    <a:pt x="460" y="428"/>
                    <a:pt x="929" y="503"/>
                    <a:pt x="1406" y="503"/>
                  </a:cubicBezTo>
                  <a:cubicBezTo>
                    <a:pt x="1473" y="503"/>
                    <a:pt x="1541" y="502"/>
                    <a:pt x="1608" y="499"/>
                  </a:cubicBezTo>
                  <a:lnTo>
                    <a:pt x="1656" y="451"/>
                  </a:lnTo>
                  <a:lnTo>
                    <a:pt x="1656" y="392"/>
                  </a:lnTo>
                  <a:lnTo>
                    <a:pt x="1644" y="332"/>
                  </a:lnTo>
                  <a:lnTo>
                    <a:pt x="1703" y="320"/>
                  </a:lnTo>
                  <a:cubicBezTo>
                    <a:pt x="1751" y="309"/>
                    <a:pt x="1775" y="261"/>
                    <a:pt x="1775" y="213"/>
                  </a:cubicBezTo>
                  <a:cubicBezTo>
                    <a:pt x="1568" y="72"/>
                    <a:pt x="1330" y="0"/>
                    <a:pt x="10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5884350" y="2477500"/>
              <a:ext cx="34550" cy="12600"/>
            </a:xfrm>
            <a:custGeom>
              <a:avLst/>
              <a:gdLst/>
              <a:ahLst/>
              <a:cxnLst/>
              <a:rect l="l" t="t" r="r" b="b"/>
              <a:pathLst>
                <a:path w="1382" h="504" extrusionOk="0">
                  <a:moveTo>
                    <a:pt x="592" y="0"/>
                  </a:moveTo>
                  <a:cubicBezTo>
                    <a:pt x="394" y="0"/>
                    <a:pt x="197" y="32"/>
                    <a:pt x="1" y="108"/>
                  </a:cubicBezTo>
                  <a:cubicBezTo>
                    <a:pt x="84" y="204"/>
                    <a:pt x="191" y="299"/>
                    <a:pt x="286" y="406"/>
                  </a:cubicBezTo>
                  <a:cubicBezTo>
                    <a:pt x="494" y="443"/>
                    <a:pt x="706" y="503"/>
                    <a:pt x="922" y="503"/>
                  </a:cubicBezTo>
                  <a:cubicBezTo>
                    <a:pt x="1054" y="503"/>
                    <a:pt x="1187" y="481"/>
                    <a:pt x="1322" y="418"/>
                  </a:cubicBezTo>
                  <a:cubicBezTo>
                    <a:pt x="1298" y="311"/>
                    <a:pt x="1382" y="192"/>
                    <a:pt x="1298" y="108"/>
                  </a:cubicBezTo>
                  <a:cubicBezTo>
                    <a:pt x="1060" y="44"/>
                    <a:pt x="825"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6011450" y="2489875"/>
              <a:ext cx="33950" cy="12425"/>
            </a:xfrm>
            <a:custGeom>
              <a:avLst/>
              <a:gdLst/>
              <a:ahLst/>
              <a:cxnLst/>
              <a:rect l="l" t="t" r="r" b="b"/>
              <a:pathLst>
                <a:path w="1358" h="497" extrusionOk="0">
                  <a:moveTo>
                    <a:pt x="816" y="1"/>
                  </a:moveTo>
                  <a:cubicBezTo>
                    <a:pt x="663" y="1"/>
                    <a:pt x="506" y="27"/>
                    <a:pt x="346" y="54"/>
                  </a:cubicBezTo>
                  <a:cubicBezTo>
                    <a:pt x="327" y="130"/>
                    <a:pt x="300" y="183"/>
                    <a:pt x="235" y="183"/>
                  </a:cubicBezTo>
                  <a:cubicBezTo>
                    <a:pt x="219" y="183"/>
                    <a:pt x="201" y="180"/>
                    <a:pt x="179" y="173"/>
                  </a:cubicBezTo>
                  <a:lnTo>
                    <a:pt x="72" y="173"/>
                  </a:lnTo>
                  <a:cubicBezTo>
                    <a:pt x="1" y="232"/>
                    <a:pt x="1" y="292"/>
                    <a:pt x="60" y="352"/>
                  </a:cubicBezTo>
                  <a:cubicBezTo>
                    <a:pt x="253" y="468"/>
                    <a:pt x="454" y="496"/>
                    <a:pt x="657" y="496"/>
                  </a:cubicBezTo>
                  <a:cubicBezTo>
                    <a:pt x="858" y="496"/>
                    <a:pt x="1061" y="468"/>
                    <a:pt x="1260" y="468"/>
                  </a:cubicBezTo>
                  <a:cubicBezTo>
                    <a:pt x="1293" y="468"/>
                    <a:pt x="1325" y="469"/>
                    <a:pt x="1358" y="471"/>
                  </a:cubicBezTo>
                  <a:lnTo>
                    <a:pt x="1358" y="173"/>
                  </a:lnTo>
                  <a:cubicBezTo>
                    <a:pt x="1187" y="41"/>
                    <a:pt x="1005"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5858750" y="2448975"/>
              <a:ext cx="39025" cy="7825"/>
            </a:xfrm>
            <a:custGeom>
              <a:avLst/>
              <a:gdLst/>
              <a:ahLst/>
              <a:cxnLst/>
              <a:rect l="l" t="t" r="r" b="b"/>
              <a:pathLst>
                <a:path w="1561" h="313" extrusionOk="0">
                  <a:moveTo>
                    <a:pt x="561" y="0"/>
                  </a:moveTo>
                  <a:cubicBezTo>
                    <a:pt x="368" y="0"/>
                    <a:pt x="180" y="29"/>
                    <a:pt x="1" y="83"/>
                  </a:cubicBezTo>
                  <a:cubicBezTo>
                    <a:pt x="13" y="130"/>
                    <a:pt x="13" y="190"/>
                    <a:pt x="13" y="237"/>
                  </a:cubicBezTo>
                  <a:cubicBezTo>
                    <a:pt x="53" y="233"/>
                    <a:pt x="94" y="231"/>
                    <a:pt x="134" y="231"/>
                  </a:cubicBezTo>
                  <a:cubicBezTo>
                    <a:pt x="396" y="231"/>
                    <a:pt x="658" y="312"/>
                    <a:pt x="924" y="312"/>
                  </a:cubicBezTo>
                  <a:cubicBezTo>
                    <a:pt x="1052" y="312"/>
                    <a:pt x="1181" y="293"/>
                    <a:pt x="1310" y="237"/>
                  </a:cubicBezTo>
                  <a:cubicBezTo>
                    <a:pt x="1348" y="281"/>
                    <a:pt x="1388" y="301"/>
                    <a:pt x="1431" y="301"/>
                  </a:cubicBezTo>
                  <a:cubicBezTo>
                    <a:pt x="1472" y="301"/>
                    <a:pt x="1515" y="284"/>
                    <a:pt x="1560" y="249"/>
                  </a:cubicBezTo>
                  <a:cubicBezTo>
                    <a:pt x="1219" y="78"/>
                    <a:pt x="882" y="0"/>
                    <a:pt x="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6070100" y="2461200"/>
              <a:ext cx="26200" cy="11900"/>
            </a:xfrm>
            <a:custGeom>
              <a:avLst/>
              <a:gdLst/>
              <a:ahLst/>
              <a:cxnLst/>
              <a:rect l="l" t="t" r="r" b="b"/>
              <a:pathLst>
                <a:path w="1048" h="476" extrusionOk="0">
                  <a:moveTo>
                    <a:pt x="528" y="0"/>
                  </a:moveTo>
                  <a:cubicBezTo>
                    <a:pt x="412" y="0"/>
                    <a:pt x="301" y="44"/>
                    <a:pt x="191" y="165"/>
                  </a:cubicBezTo>
                  <a:cubicBezTo>
                    <a:pt x="131" y="236"/>
                    <a:pt x="60" y="296"/>
                    <a:pt x="0" y="367"/>
                  </a:cubicBezTo>
                  <a:cubicBezTo>
                    <a:pt x="138" y="439"/>
                    <a:pt x="270" y="475"/>
                    <a:pt x="399" y="475"/>
                  </a:cubicBezTo>
                  <a:cubicBezTo>
                    <a:pt x="615" y="475"/>
                    <a:pt x="824" y="374"/>
                    <a:pt x="1048" y="165"/>
                  </a:cubicBezTo>
                  <a:cubicBezTo>
                    <a:pt x="855" y="83"/>
                    <a:pt x="687" y="0"/>
                    <a:pt x="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5790600" y="2473275"/>
              <a:ext cx="14600" cy="7850"/>
            </a:xfrm>
            <a:custGeom>
              <a:avLst/>
              <a:gdLst/>
              <a:ahLst/>
              <a:cxnLst/>
              <a:rect l="l" t="t" r="r" b="b"/>
              <a:pathLst>
                <a:path w="584" h="314" extrusionOk="0">
                  <a:moveTo>
                    <a:pt x="281" y="1"/>
                  </a:moveTo>
                  <a:cubicBezTo>
                    <a:pt x="180" y="1"/>
                    <a:pt x="80" y="27"/>
                    <a:pt x="0" y="123"/>
                  </a:cubicBezTo>
                  <a:cubicBezTo>
                    <a:pt x="12" y="170"/>
                    <a:pt x="12" y="230"/>
                    <a:pt x="12" y="277"/>
                  </a:cubicBezTo>
                  <a:cubicBezTo>
                    <a:pt x="48" y="289"/>
                    <a:pt x="84" y="301"/>
                    <a:pt x="119" y="313"/>
                  </a:cubicBezTo>
                  <a:cubicBezTo>
                    <a:pt x="191" y="301"/>
                    <a:pt x="250" y="301"/>
                    <a:pt x="322" y="289"/>
                  </a:cubicBezTo>
                  <a:cubicBezTo>
                    <a:pt x="337" y="287"/>
                    <a:pt x="354" y="286"/>
                    <a:pt x="372" y="286"/>
                  </a:cubicBezTo>
                  <a:cubicBezTo>
                    <a:pt x="391" y="286"/>
                    <a:pt x="411" y="287"/>
                    <a:pt x="431" y="287"/>
                  </a:cubicBezTo>
                  <a:cubicBezTo>
                    <a:pt x="490" y="287"/>
                    <a:pt x="545" y="281"/>
                    <a:pt x="560" y="230"/>
                  </a:cubicBezTo>
                  <a:cubicBezTo>
                    <a:pt x="584" y="182"/>
                    <a:pt x="476" y="99"/>
                    <a:pt x="429" y="15"/>
                  </a:cubicBezTo>
                  <a:cubicBezTo>
                    <a:pt x="381" y="7"/>
                    <a:pt x="331"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6001925" y="2486550"/>
              <a:ext cx="11925" cy="12125"/>
            </a:xfrm>
            <a:custGeom>
              <a:avLst/>
              <a:gdLst/>
              <a:ahLst/>
              <a:cxnLst/>
              <a:rect l="l" t="t" r="r" b="b"/>
              <a:pathLst>
                <a:path w="477" h="485" extrusionOk="0">
                  <a:moveTo>
                    <a:pt x="159" y="0"/>
                  </a:moveTo>
                  <a:cubicBezTo>
                    <a:pt x="119" y="0"/>
                    <a:pt x="72" y="13"/>
                    <a:pt x="13" y="44"/>
                  </a:cubicBezTo>
                  <a:cubicBezTo>
                    <a:pt x="1" y="258"/>
                    <a:pt x="203" y="318"/>
                    <a:pt x="310" y="473"/>
                  </a:cubicBezTo>
                  <a:cubicBezTo>
                    <a:pt x="370" y="473"/>
                    <a:pt x="417" y="485"/>
                    <a:pt x="465" y="485"/>
                  </a:cubicBezTo>
                  <a:cubicBezTo>
                    <a:pt x="465" y="425"/>
                    <a:pt x="477" y="365"/>
                    <a:pt x="477" y="306"/>
                  </a:cubicBezTo>
                  <a:cubicBezTo>
                    <a:pt x="353" y="211"/>
                    <a:pt x="321" y="0"/>
                    <a:pt x="1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6131400" y="2498650"/>
              <a:ext cx="11050" cy="9625"/>
            </a:xfrm>
            <a:custGeom>
              <a:avLst/>
              <a:gdLst/>
              <a:ahLst/>
              <a:cxnLst/>
              <a:rect l="l" t="t" r="r" b="b"/>
              <a:pathLst>
                <a:path w="442" h="385" extrusionOk="0">
                  <a:moveTo>
                    <a:pt x="13" y="1"/>
                  </a:moveTo>
                  <a:cubicBezTo>
                    <a:pt x="13" y="96"/>
                    <a:pt x="1" y="191"/>
                    <a:pt x="1" y="286"/>
                  </a:cubicBezTo>
                  <a:cubicBezTo>
                    <a:pt x="68" y="347"/>
                    <a:pt x="150" y="384"/>
                    <a:pt x="222" y="384"/>
                  </a:cubicBezTo>
                  <a:cubicBezTo>
                    <a:pt x="278" y="384"/>
                    <a:pt x="327" y="362"/>
                    <a:pt x="358" y="310"/>
                  </a:cubicBezTo>
                  <a:cubicBezTo>
                    <a:pt x="441" y="155"/>
                    <a:pt x="251" y="108"/>
                    <a:pt x="144" y="36"/>
                  </a:cubicBezTo>
                  <a:cubicBezTo>
                    <a:pt x="108" y="12"/>
                    <a:pt x="60" y="12"/>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5891500" y="2455200"/>
              <a:ext cx="21150" cy="4500"/>
            </a:xfrm>
            <a:custGeom>
              <a:avLst/>
              <a:gdLst/>
              <a:ahLst/>
              <a:cxnLst/>
              <a:rect l="l" t="t" r="r" b="b"/>
              <a:pathLst>
                <a:path w="846" h="180" extrusionOk="0">
                  <a:moveTo>
                    <a:pt x="0" y="0"/>
                  </a:moveTo>
                  <a:cubicBezTo>
                    <a:pt x="173" y="149"/>
                    <a:pt x="360" y="179"/>
                    <a:pt x="550" y="179"/>
                  </a:cubicBezTo>
                  <a:cubicBezTo>
                    <a:pt x="648" y="179"/>
                    <a:pt x="748" y="171"/>
                    <a:pt x="846" y="167"/>
                  </a:cubicBezTo>
                  <a:lnTo>
                    <a:pt x="846" y="12"/>
                  </a:lnTo>
                  <a:lnTo>
                    <a:pt x="250" y="12"/>
                  </a:lnTo>
                  <a:cubicBezTo>
                    <a:pt x="179" y="0"/>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5912925" y="2480100"/>
              <a:ext cx="15200" cy="8150"/>
            </a:xfrm>
            <a:custGeom>
              <a:avLst/>
              <a:gdLst/>
              <a:ahLst/>
              <a:cxnLst/>
              <a:rect l="l" t="t" r="r" b="b"/>
              <a:pathLst>
                <a:path w="608" h="326" extrusionOk="0">
                  <a:moveTo>
                    <a:pt x="318" y="0"/>
                  </a:moveTo>
                  <a:cubicBezTo>
                    <a:pt x="266" y="0"/>
                    <a:pt x="211" y="7"/>
                    <a:pt x="155" y="16"/>
                  </a:cubicBezTo>
                  <a:cubicBezTo>
                    <a:pt x="108" y="123"/>
                    <a:pt x="1" y="242"/>
                    <a:pt x="179" y="326"/>
                  </a:cubicBezTo>
                  <a:cubicBezTo>
                    <a:pt x="215" y="326"/>
                    <a:pt x="227" y="314"/>
                    <a:pt x="275" y="314"/>
                  </a:cubicBezTo>
                  <a:cubicBezTo>
                    <a:pt x="394" y="302"/>
                    <a:pt x="489" y="302"/>
                    <a:pt x="608" y="278"/>
                  </a:cubicBezTo>
                  <a:cubicBezTo>
                    <a:pt x="590" y="57"/>
                    <a:pt x="467" y="0"/>
                    <a:pt x="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5958775" y="2486450"/>
              <a:ext cx="11025" cy="7475"/>
            </a:xfrm>
            <a:custGeom>
              <a:avLst/>
              <a:gdLst/>
              <a:ahLst/>
              <a:cxnLst/>
              <a:rect l="l" t="t" r="r" b="b"/>
              <a:pathLst>
                <a:path w="441" h="299" extrusionOk="0">
                  <a:moveTo>
                    <a:pt x="286" y="0"/>
                  </a:moveTo>
                  <a:cubicBezTo>
                    <a:pt x="250" y="12"/>
                    <a:pt x="226" y="12"/>
                    <a:pt x="191" y="12"/>
                  </a:cubicBezTo>
                  <a:cubicBezTo>
                    <a:pt x="131" y="24"/>
                    <a:pt x="60" y="24"/>
                    <a:pt x="0" y="48"/>
                  </a:cubicBezTo>
                  <a:cubicBezTo>
                    <a:pt x="0" y="72"/>
                    <a:pt x="12" y="119"/>
                    <a:pt x="0" y="131"/>
                  </a:cubicBezTo>
                  <a:cubicBezTo>
                    <a:pt x="12" y="179"/>
                    <a:pt x="12" y="239"/>
                    <a:pt x="24" y="286"/>
                  </a:cubicBezTo>
                  <a:cubicBezTo>
                    <a:pt x="155" y="286"/>
                    <a:pt x="310" y="298"/>
                    <a:pt x="441" y="298"/>
                  </a:cubicBezTo>
                  <a:cubicBezTo>
                    <a:pt x="441" y="179"/>
                    <a:pt x="393" y="6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5747725" y="2444625"/>
              <a:ext cx="10750" cy="6725"/>
            </a:xfrm>
            <a:custGeom>
              <a:avLst/>
              <a:gdLst/>
              <a:ahLst/>
              <a:cxnLst/>
              <a:rect l="l" t="t" r="r" b="b"/>
              <a:pathLst>
                <a:path w="430" h="269" extrusionOk="0">
                  <a:moveTo>
                    <a:pt x="243" y="1"/>
                  </a:moveTo>
                  <a:cubicBezTo>
                    <a:pt x="227" y="1"/>
                    <a:pt x="210" y="3"/>
                    <a:pt x="191" y="7"/>
                  </a:cubicBezTo>
                  <a:cubicBezTo>
                    <a:pt x="1" y="30"/>
                    <a:pt x="120" y="173"/>
                    <a:pt x="155" y="257"/>
                  </a:cubicBezTo>
                  <a:cubicBezTo>
                    <a:pt x="239" y="257"/>
                    <a:pt x="346" y="257"/>
                    <a:pt x="429" y="268"/>
                  </a:cubicBezTo>
                  <a:cubicBezTo>
                    <a:pt x="419" y="130"/>
                    <a:pt x="379"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5708450" y="2469525"/>
              <a:ext cx="17875" cy="7725"/>
            </a:xfrm>
            <a:custGeom>
              <a:avLst/>
              <a:gdLst/>
              <a:ahLst/>
              <a:cxnLst/>
              <a:rect l="l" t="t" r="r" b="b"/>
              <a:pathLst>
                <a:path w="715" h="309" extrusionOk="0">
                  <a:moveTo>
                    <a:pt x="187" y="0"/>
                  </a:moveTo>
                  <a:cubicBezTo>
                    <a:pt x="172" y="0"/>
                    <a:pt x="158" y="3"/>
                    <a:pt x="143" y="11"/>
                  </a:cubicBezTo>
                  <a:cubicBezTo>
                    <a:pt x="119" y="94"/>
                    <a:pt x="0" y="213"/>
                    <a:pt x="155" y="308"/>
                  </a:cubicBezTo>
                  <a:lnTo>
                    <a:pt x="262" y="308"/>
                  </a:lnTo>
                  <a:cubicBezTo>
                    <a:pt x="714" y="225"/>
                    <a:pt x="298" y="106"/>
                    <a:pt x="274" y="23"/>
                  </a:cubicBezTo>
                  <a:cubicBezTo>
                    <a:pt x="249" y="14"/>
                    <a:pt x="219"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6145100" y="2501325"/>
              <a:ext cx="7775" cy="7775"/>
            </a:xfrm>
            <a:custGeom>
              <a:avLst/>
              <a:gdLst/>
              <a:ahLst/>
              <a:cxnLst/>
              <a:rect l="l" t="t" r="r" b="b"/>
              <a:pathLst>
                <a:path w="311" h="311" extrusionOk="0">
                  <a:moveTo>
                    <a:pt x="108" y="1"/>
                  </a:moveTo>
                  <a:cubicBezTo>
                    <a:pt x="72" y="48"/>
                    <a:pt x="36" y="72"/>
                    <a:pt x="36" y="108"/>
                  </a:cubicBezTo>
                  <a:cubicBezTo>
                    <a:pt x="1" y="251"/>
                    <a:pt x="108" y="310"/>
                    <a:pt x="239" y="310"/>
                  </a:cubicBezTo>
                  <a:lnTo>
                    <a:pt x="310" y="310"/>
                  </a:lnTo>
                  <a:lnTo>
                    <a:pt x="310" y="167"/>
                  </a:lnTo>
                  <a:cubicBezTo>
                    <a:pt x="239" y="108"/>
                    <a:pt x="179"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6070400" y="2491500"/>
              <a:ext cx="5675" cy="7175"/>
            </a:xfrm>
            <a:custGeom>
              <a:avLst/>
              <a:gdLst/>
              <a:ahLst/>
              <a:cxnLst/>
              <a:rect l="l" t="t" r="r" b="b"/>
              <a:pathLst>
                <a:path w="227" h="287" extrusionOk="0">
                  <a:moveTo>
                    <a:pt x="131" y="1"/>
                  </a:moveTo>
                  <a:cubicBezTo>
                    <a:pt x="60" y="1"/>
                    <a:pt x="24" y="48"/>
                    <a:pt x="0" y="108"/>
                  </a:cubicBezTo>
                  <a:cubicBezTo>
                    <a:pt x="24" y="167"/>
                    <a:pt x="48" y="227"/>
                    <a:pt x="72" y="287"/>
                  </a:cubicBezTo>
                  <a:cubicBezTo>
                    <a:pt x="226" y="227"/>
                    <a:pt x="119" y="10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5998350" y="2461150"/>
              <a:ext cx="7475" cy="6525"/>
            </a:xfrm>
            <a:custGeom>
              <a:avLst/>
              <a:gdLst/>
              <a:ahLst/>
              <a:cxnLst/>
              <a:rect l="l" t="t" r="r" b="b"/>
              <a:pathLst>
                <a:path w="299" h="261" extrusionOk="0">
                  <a:moveTo>
                    <a:pt x="96" y="0"/>
                  </a:moveTo>
                  <a:cubicBezTo>
                    <a:pt x="60" y="0"/>
                    <a:pt x="48" y="12"/>
                    <a:pt x="25" y="48"/>
                  </a:cubicBezTo>
                  <a:cubicBezTo>
                    <a:pt x="1" y="108"/>
                    <a:pt x="1" y="143"/>
                    <a:pt x="1" y="203"/>
                  </a:cubicBezTo>
                  <a:cubicBezTo>
                    <a:pt x="39" y="246"/>
                    <a:pt x="77" y="261"/>
                    <a:pt x="113" y="261"/>
                  </a:cubicBezTo>
                  <a:cubicBezTo>
                    <a:pt x="177" y="261"/>
                    <a:pt x="238" y="214"/>
                    <a:pt x="298" y="191"/>
                  </a:cubicBezTo>
                  <a:lnTo>
                    <a:pt x="144" y="24"/>
                  </a:lnTo>
                  <a:cubicBezTo>
                    <a:pt x="144" y="12"/>
                    <a:pt x="132" y="1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6016525" y="2491200"/>
              <a:ext cx="6850" cy="6150"/>
            </a:xfrm>
            <a:custGeom>
              <a:avLst/>
              <a:gdLst/>
              <a:ahLst/>
              <a:cxnLst/>
              <a:rect l="l" t="t" r="r" b="b"/>
              <a:pathLst>
                <a:path w="274" h="246" extrusionOk="0">
                  <a:moveTo>
                    <a:pt x="143" y="1"/>
                  </a:moveTo>
                  <a:cubicBezTo>
                    <a:pt x="71" y="1"/>
                    <a:pt x="24" y="49"/>
                    <a:pt x="0" y="120"/>
                  </a:cubicBezTo>
                  <a:cubicBezTo>
                    <a:pt x="28" y="176"/>
                    <a:pt x="70" y="246"/>
                    <a:pt x="133" y="246"/>
                  </a:cubicBezTo>
                  <a:cubicBezTo>
                    <a:pt x="150" y="246"/>
                    <a:pt x="170" y="240"/>
                    <a:pt x="191" y="227"/>
                  </a:cubicBezTo>
                  <a:cubicBezTo>
                    <a:pt x="274" y="168"/>
                    <a:pt x="155"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6045375" y="2490900"/>
              <a:ext cx="3900" cy="3300"/>
            </a:xfrm>
            <a:custGeom>
              <a:avLst/>
              <a:gdLst/>
              <a:ahLst/>
              <a:cxnLst/>
              <a:rect l="l" t="t" r="r" b="b"/>
              <a:pathLst>
                <a:path w="156" h="132" extrusionOk="0">
                  <a:moveTo>
                    <a:pt x="156" y="1"/>
                  </a:moveTo>
                  <a:lnTo>
                    <a:pt x="156" y="1"/>
                  </a:lnTo>
                  <a:cubicBezTo>
                    <a:pt x="72" y="13"/>
                    <a:pt x="13" y="61"/>
                    <a:pt x="1" y="132"/>
                  </a:cubicBezTo>
                  <a:cubicBezTo>
                    <a:pt x="49" y="84"/>
                    <a:pt x="108" y="49"/>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5938525" y="2971625"/>
              <a:ext cx="116125" cy="43250"/>
            </a:xfrm>
            <a:custGeom>
              <a:avLst/>
              <a:gdLst/>
              <a:ahLst/>
              <a:cxnLst/>
              <a:rect l="l" t="t" r="r" b="b"/>
              <a:pathLst>
                <a:path w="4645" h="1730" extrusionOk="0">
                  <a:moveTo>
                    <a:pt x="477" y="1"/>
                  </a:moveTo>
                  <a:cubicBezTo>
                    <a:pt x="441" y="12"/>
                    <a:pt x="394" y="48"/>
                    <a:pt x="346" y="72"/>
                  </a:cubicBezTo>
                  <a:cubicBezTo>
                    <a:pt x="298" y="108"/>
                    <a:pt x="263" y="120"/>
                    <a:pt x="215" y="132"/>
                  </a:cubicBezTo>
                  <a:cubicBezTo>
                    <a:pt x="132" y="143"/>
                    <a:pt x="72" y="179"/>
                    <a:pt x="1" y="203"/>
                  </a:cubicBezTo>
                  <a:lnTo>
                    <a:pt x="1" y="465"/>
                  </a:lnTo>
                  <a:cubicBezTo>
                    <a:pt x="36" y="489"/>
                    <a:pt x="60" y="501"/>
                    <a:pt x="96" y="524"/>
                  </a:cubicBezTo>
                  <a:cubicBezTo>
                    <a:pt x="132" y="536"/>
                    <a:pt x="179" y="560"/>
                    <a:pt x="239" y="584"/>
                  </a:cubicBezTo>
                  <a:cubicBezTo>
                    <a:pt x="310" y="620"/>
                    <a:pt x="370" y="667"/>
                    <a:pt x="417" y="739"/>
                  </a:cubicBezTo>
                  <a:cubicBezTo>
                    <a:pt x="513" y="977"/>
                    <a:pt x="548" y="1251"/>
                    <a:pt x="608" y="1501"/>
                  </a:cubicBezTo>
                  <a:cubicBezTo>
                    <a:pt x="642" y="1658"/>
                    <a:pt x="708" y="1729"/>
                    <a:pt x="794" y="1729"/>
                  </a:cubicBezTo>
                  <a:cubicBezTo>
                    <a:pt x="857" y="1729"/>
                    <a:pt x="932" y="1691"/>
                    <a:pt x="1013" y="1620"/>
                  </a:cubicBezTo>
                  <a:cubicBezTo>
                    <a:pt x="1072" y="1489"/>
                    <a:pt x="1048" y="1334"/>
                    <a:pt x="1072" y="1191"/>
                  </a:cubicBezTo>
                  <a:cubicBezTo>
                    <a:pt x="1084" y="1120"/>
                    <a:pt x="1120" y="1036"/>
                    <a:pt x="1167" y="977"/>
                  </a:cubicBezTo>
                  <a:cubicBezTo>
                    <a:pt x="1179" y="941"/>
                    <a:pt x="1203" y="894"/>
                    <a:pt x="1227" y="846"/>
                  </a:cubicBezTo>
                  <a:cubicBezTo>
                    <a:pt x="1235" y="843"/>
                    <a:pt x="1241" y="842"/>
                    <a:pt x="1247" y="842"/>
                  </a:cubicBezTo>
                  <a:cubicBezTo>
                    <a:pt x="1289" y="842"/>
                    <a:pt x="1256" y="917"/>
                    <a:pt x="1298" y="917"/>
                  </a:cubicBezTo>
                  <a:cubicBezTo>
                    <a:pt x="1346" y="953"/>
                    <a:pt x="1382" y="977"/>
                    <a:pt x="1429" y="1001"/>
                  </a:cubicBezTo>
                  <a:cubicBezTo>
                    <a:pt x="1477" y="1024"/>
                    <a:pt x="1525" y="1036"/>
                    <a:pt x="1584" y="1060"/>
                  </a:cubicBezTo>
                  <a:cubicBezTo>
                    <a:pt x="1608" y="1060"/>
                    <a:pt x="1644" y="1060"/>
                    <a:pt x="1656" y="1072"/>
                  </a:cubicBezTo>
                  <a:cubicBezTo>
                    <a:pt x="1691" y="1072"/>
                    <a:pt x="1715" y="1072"/>
                    <a:pt x="1727" y="1060"/>
                  </a:cubicBezTo>
                  <a:cubicBezTo>
                    <a:pt x="1775" y="1036"/>
                    <a:pt x="1834" y="1013"/>
                    <a:pt x="1882" y="1001"/>
                  </a:cubicBezTo>
                  <a:cubicBezTo>
                    <a:pt x="1975" y="958"/>
                    <a:pt x="2069" y="952"/>
                    <a:pt x="2167" y="952"/>
                  </a:cubicBezTo>
                  <a:cubicBezTo>
                    <a:pt x="2206" y="952"/>
                    <a:pt x="2246" y="953"/>
                    <a:pt x="2287" y="953"/>
                  </a:cubicBezTo>
                  <a:cubicBezTo>
                    <a:pt x="2346" y="953"/>
                    <a:pt x="2382" y="941"/>
                    <a:pt x="2441" y="905"/>
                  </a:cubicBezTo>
                  <a:cubicBezTo>
                    <a:pt x="2441" y="894"/>
                    <a:pt x="2453" y="882"/>
                    <a:pt x="2477" y="858"/>
                  </a:cubicBezTo>
                  <a:cubicBezTo>
                    <a:pt x="2480" y="855"/>
                    <a:pt x="2484" y="853"/>
                    <a:pt x="2488" y="853"/>
                  </a:cubicBezTo>
                  <a:cubicBezTo>
                    <a:pt x="2502" y="853"/>
                    <a:pt x="2522" y="867"/>
                    <a:pt x="2549" y="894"/>
                  </a:cubicBezTo>
                  <a:cubicBezTo>
                    <a:pt x="2596" y="917"/>
                    <a:pt x="2632" y="941"/>
                    <a:pt x="2691" y="941"/>
                  </a:cubicBezTo>
                  <a:cubicBezTo>
                    <a:pt x="2799" y="953"/>
                    <a:pt x="2906" y="953"/>
                    <a:pt x="3013" y="965"/>
                  </a:cubicBezTo>
                  <a:cubicBezTo>
                    <a:pt x="3049" y="965"/>
                    <a:pt x="3108" y="953"/>
                    <a:pt x="3156" y="953"/>
                  </a:cubicBezTo>
                  <a:cubicBezTo>
                    <a:pt x="3175" y="945"/>
                    <a:pt x="3190" y="941"/>
                    <a:pt x="3203" y="941"/>
                  </a:cubicBezTo>
                  <a:cubicBezTo>
                    <a:pt x="3265" y="941"/>
                    <a:pt x="3273" y="1021"/>
                    <a:pt x="3322" y="1060"/>
                  </a:cubicBezTo>
                  <a:cubicBezTo>
                    <a:pt x="3365" y="1069"/>
                    <a:pt x="3401" y="1077"/>
                    <a:pt x="3439" y="1077"/>
                  </a:cubicBezTo>
                  <a:cubicBezTo>
                    <a:pt x="3455" y="1077"/>
                    <a:pt x="3472" y="1076"/>
                    <a:pt x="3489" y="1072"/>
                  </a:cubicBezTo>
                  <a:cubicBezTo>
                    <a:pt x="3550" y="1056"/>
                    <a:pt x="3611" y="1047"/>
                    <a:pt x="3671" y="1047"/>
                  </a:cubicBezTo>
                  <a:cubicBezTo>
                    <a:pt x="3742" y="1047"/>
                    <a:pt x="3812" y="1058"/>
                    <a:pt x="3882" y="1084"/>
                  </a:cubicBezTo>
                  <a:cubicBezTo>
                    <a:pt x="3942" y="1096"/>
                    <a:pt x="3989" y="1132"/>
                    <a:pt x="4049" y="1132"/>
                  </a:cubicBezTo>
                  <a:cubicBezTo>
                    <a:pt x="4144" y="1132"/>
                    <a:pt x="4227" y="1132"/>
                    <a:pt x="4299" y="1084"/>
                  </a:cubicBezTo>
                  <a:cubicBezTo>
                    <a:pt x="4346" y="1060"/>
                    <a:pt x="4394" y="1013"/>
                    <a:pt x="4418" y="953"/>
                  </a:cubicBezTo>
                  <a:cubicBezTo>
                    <a:pt x="4442" y="917"/>
                    <a:pt x="4454" y="894"/>
                    <a:pt x="4454" y="858"/>
                  </a:cubicBezTo>
                  <a:cubicBezTo>
                    <a:pt x="4501" y="739"/>
                    <a:pt x="4585" y="667"/>
                    <a:pt x="4644" y="560"/>
                  </a:cubicBezTo>
                  <a:cubicBezTo>
                    <a:pt x="4507" y="477"/>
                    <a:pt x="4375" y="466"/>
                    <a:pt x="4251" y="466"/>
                  </a:cubicBezTo>
                  <a:cubicBezTo>
                    <a:pt x="4208" y="466"/>
                    <a:pt x="4165" y="467"/>
                    <a:pt x="4124" y="467"/>
                  </a:cubicBezTo>
                  <a:cubicBezTo>
                    <a:pt x="4099" y="467"/>
                    <a:pt x="4073" y="467"/>
                    <a:pt x="4049" y="465"/>
                  </a:cubicBezTo>
                  <a:cubicBezTo>
                    <a:pt x="3084" y="405"/>
                    <a:pt x="2132" y="322"/>
                    <a:pt x="1167" y="262"/>
                  </a:cubicBezTo>
                  <a:cubicBezTo>
                    <a:pt x="1025" y="227"/>
                    <a:pt x="1072" y="60"/>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6026050" y="2960975"/>
              <a:ext cx="120275" cy="13175"/>
            </a:xfrm>
            <a:custGeom>
              <a:avLst/>
              <a:gdLst/>
              <a:ahLst/>
              <a:cxnLst/>
              <a:rect l="l" t="t" r="r" b="b"/>
              <a:pathLst>
                <a:path w="4811" h="527" extrusionOk="0">
                  <a:moveTo>
                    <a:pt x="647" y="1"/>
                  </a:moveTo>
                  <a:cubicBezTo>
                    <a:pt x="455" y="1"/>
                    <a:pt x="264" y="4"/>
                    <a:pt x="71" y="10"/>
                  </a:cubicBezTo>
                  <a:cubicBezTo>
                    <a:pt x="0" y="272"/>
                    <a:pt x="298" y="153"/>
                    <a:pt x="357" y="296"/>
                  </a:cubicBezTo>
                  <a:cubicBezTo>
                    <a:pt x="381" y="307"/>
                    <a:pt x="405" y="313"/>
                    <a:pt x="427" y="313"/>
                  </a:cubicBezTo>
                  <a:cubicBezTo>
                    <a:pt x="450" y="313"/>
                    <a:pt x="470" y="307"/>
                    <a:pt x="488" y="296"/>
                  </a:cubicBezTo>
                  <a:cubicBezTo>
                    <a:pt x="583" y="367"/>
                    <a:pt x="703" y="391"/>
                    <a:pt x="822" y="391"/>
                  </a:cubicBezTo>
                  <a:cubicBezTo>
                    <a:pt x="1738" y="415"/>
                    <a:pt x="2679" y="427"/>
                    <a:pt x="3608" y="438"/>
                  </a:cubicBezTo>
                  <a:cubicBezTo>
                    <a:pt x="3615" y="438"/>
                    <a:pt x="3623" y="438"/>
                    <a:pt x="3630" y="438"/>
                  </a:cubicBezTo>
                  <a:cubicBezTo>
                    <a:pt x="3845" y="438"/>
                    <a:pt x="4076" y="526"/>
                    <a:pt x="4298" y="526"/>
                  </a:cubicBezTo>
                  <a:cubicBezTo>
                    <a:pt x="4479" y="526"/>
                    <a:pt x="4654" y="469"/>
                    <a:pt x="4810" y="260"/>
                  </a:cubicBezTo>
                  <a:cubicBezTo>
                    <a:pt x="4691" y="236"/>
                    <a:pt x="4584" y="177"/>
                    <a:pt x="4465" y="177"/>
                  </a:cubicBezTo>
                  <a:cubicBezTo>
                    <a:pt x="3191" y="125"/>
                    <a:pt x="1926"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6045375" y="2985600"/>
              <a:ext cx="109275" cy="22575"/>
            </a:xfrm>
            <a:custGeom>
              <a:avLst/>
              <a:gdLst/>
              <a:ahLst/>
              <a:cxnLst/>
              <a:rect l="l" t="t" r="r" b="b"/>
              <a:pathLst>
                <a:path w="4371" h="903" extrusionOk="0">
                  <a:moveTo>
                    <a:pt x="897" y="0"/>
                  </a:moveTo>
                  <a:cubicBezTo>
                    <a:pt x="836" y="0"/>
                    <a:pt x="776" y="1"/>
                    <a:pt x="715" y="1"/>
                  </a:cubicBezTo>
                  <a:cubicBezTo>
                    <a:pt x="619" y="22"/>
                    <a:pt x="819" y="187"/>
                    <a:pt x="674" y="187"/>
                  </a:cubicBezTo>
                  <a:cubicBezTo>
                    <a:pt x="657" y="187"/>
                    <a:pt x="636" y="185"/>
                    <a:pt x="608" y="180"/>
                  </a:cubicBezTo>
                  <a:cubicBezTo>
                    <a:pt x="502" y="161"/>
                    <a:pt x="385" y="112"/>
                    <a:pt x="274" y="112"/>
                  </a:cubicBezTo>
                  <a:cubicBezTo>
                    <a:pt x="175" y="112"/>
                    <a:pt x="80" y="152"/>
                    <a:pt x="1" y="287"/>
                  </a:cubicBezTo>
                  <a:lnTo>
                    <a:pt x="1" y="418"/>
                  </a:lnTo>
                  <a:cubicBezTo>
                    <a:pt x="426" y="623"/>
                    <a:pt x="864" y="690"/>
                    <a:pt x="1304" y="690"/>
                  </a:cubicBezTo>
                  <a:cubicBezTo>
                    <a:pt x="1604" y="690"/>
                    <a:pt x="1905" y="659"/>
                    <a:pt x="2204" y="620"/>
                  </a:cubicBezTo>
                  <a:cubicBezTo>
                    <a:pt x="2318" y="605"/>
                    <a:pt x="2443" y="573"/>
                    <a:pt x="2561" y="573"/>
                  </a:cubicBezTo>
                  <a:cubicBezTo>
                    <a:pt x="2714" y="573"/>
                    <a:pt x="2854" y="626"/>
                    <a:pt x="2942" y="835"/>
                  </a:cubicBezTo>
                  <a:cubicBezTo>
                    <a:pt x="3014" y="884"/>
                    <a:pt x="3077" y="903"/>
                    <a:pt x="3134" y="903"/>
                  </a:cubicBezTo>
                  <a:cubicBezTo>
                    <a:pt x="3341" y="903"/>
                    <a:pt x="3470" y="648"/>
                    <a:pt x="3656" y="620"/>
                  </a:cubicBezTo>
                  <a:cubicBezTo>
                    <a:pt x="3693" y="613"/>
                    <a:pt x="3730" y="610"/>
                    <a:pt x="3767" y="610"/>
                  </a:cubicBezTo>
                  <a:cubicBezTo>
                    <a:pt x="3849" y="610"/>
                    <a:pt x="3931" y="624"/>
                    <a:pt x="4013" y="632"/>
                  </a:cubicBezTo>
                  <a:cubicBezTo>
                    <a:pt x="4073" y="632"/>
                    <a:pt x="4132" y="632"/>
                    <a:pt x="4192" y="596"/>
                  </a:cubicBezTo>
                  <a:cubicBezTo>
                    <a:pt x="4287" y="525"/>
                    <a:pt x="4371" y="430"/>
                    <a:pt x="4299" y="287"/>
                  </a:cubicBezTo>
                  <a:cubicBezTo>
                    <a:pt x="3168" y="106"/>
                    <a:pt x="2038" y="0"/>
                    <a:pt x="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6147325" y="2993075"/>
              <a:ext cx="47500" cy="17950"/>
            </a:xfrm>
            <a:custGeom>
              <a:avLst/>
              <a:gdLst/>
              <a:ahLst/>
              <a:cxnLst/>
              <a:rect l="l" t="t" r="r" b="b"/>
              <a:pathLst>
                <a:path w="1900" h="718" extrusionOk="0">
                  <a:moveTo>
                    <a:pt x="678" y="0"/>
                  </a:moveTo>
                  <a:cubicBezTo>
                    <a:pt x="535" y="0"/>
                    <a:pt x="391" y="7"/>
                    <a:pt x="245" y="24"/>
                  </a:cubicBezTo>
                  <a:cubicBezTo>
                    <a:pt x="185" y="107"/>
                    <a:pt x="138" y="214"/>
                    <a:pt x="90" y="297"/>
                  </a:cubicBezTo>
                  <a:cubicBezTo>
                    <a:pt x="1" y="549"/>
                    <a:pt x="90" y="588"/>
                    <a:pt x="215" y="588"/>
                  </a:cubicBezTo>
                  <a:cubicBezTo>
                    <a:pt x="270" y="588"/>
                    <a:pt x="333" y="580"/>
                    <a:pt x="389" y="580"/>
                  </a:cubicBezTo>
                  <a:cubicBezTo>
                    <a:pt x="477" y="580"/>
                    <a:pt x="551" y="599"/>
                    <a:pt x="566" y="690"/>
                  </a:cubicBezTo>
                  <a:lnTo>
                    <a:pt x="685" y="571"/>
                  </a:lnTo>
                  <a:cubicBezTo>
                    <a:pt x="712" y="519"/>
                    <a:pt x="738" y="481"/>
                    <a:pt x="762" y="481"/>
                  </a:cubicBezTo>
                  <a:cubicBezTo>
                    <a:pt x="782" y="481"/>
                    <a:pt x="800" y="507"/>
                    <a:pt x="816" y="571"/>
                  </a:cubicBezTo>
                  <a:cubicBezTo>
                    <a:pt x="906" y="674"/>
                    <a:pt x="1006" y="718"/>
                    <a:pt x="1111" y="718"/>
                  </a:cubicBezTo>
                  <a:cubicBezTo>
                    <a:pt x="1201" y="718"/>
                    <a:pt x="1295" y="686"/>
                    <a:pt x="1388" y="631"/>
                  </a:cubicBezTo>
                  <a:cubicBezTo>
                    <a:pt x="1519" y="547"/>
                    <a:pt x="1638" y="428"/>
                    <a:pt x="1817" y="428"/>
                  </a:cubicBezTo>
                  <a:lnTo>
                    <a:pt x="1876" y="381"/>
                  </a:lnTo>
                  <a:cubicBezTo>
                    <a:pt x="1900" y="286"/>
                    <a:pt x="1888" y="190"/>
                    <a:pt x="1817" y="131"/>
                  </a:cubicBezTo>
                  <a:cubicBezTo>
                    <a:pt x="1435" y="53"/>
                    <a:pt x="1060" y="0"/>
                    <a:pt x="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5969775" y="2956750"/>
              <a:ext cx="64925" cy="11925"/>
            </a:xfrm>
            <a:custGeom>
              <a:avLst/>
              <a:gdLst/>
              <a:ahLst/>
              <a:cxnLst/>
              <a:rect l="l" t="t" r="r" b="b"/>
              <a:pathLst>
                <a:path w="2597" h="477" extrusionOk="0">
                  <a:moveTo>
                    <a:pt x="25" y="0"/>
                  </a:moveTo>
                  <a:cubicBezTo>
                    <a:pt x="25" y="95"/>
                    <a:pt x="1" y="203"/>
                    <a:pt x="1" y="310"/>
                  </a:cubicBezTo>
                  <a:cubicBezTo>
                    <a:pt x="719" y="320"/>
                    <a:pt x="1422" y="476"/>
                    <a:pt x="2142" y="476"/>
                  </a:cubicBezTo>
                  <a:cubicBezTo>
                    <a:pt x="2292" y="476"/>
                    <a:pt x="2444" y="469"/>
                    <a:pt x="2596" y="453"/>
                  </a:cubicBezTo>
                  <a:lnTo>
                    <a:pt x="2311" y="179"/>
                  </a:lnTo>
                  <a:cubicBezTo>
                    <a:pt x="1572" y="0"/>
                    <a:pt x="798"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6116225" y="2967325"/>
              <a:ext cx="78025" cy="9450"/>
            </a:xfrm>
            <a:custGeom>
              <a:avLst/>
              <a:gdLst/>
              <a:ahLst/>
              <a:cxnLst/>
              <a:rect l="l" t="t" r="r" b="b"/>
              <a:pathLst>
                <a:path w="3121" h="378" extrusionOk="0">
                  <a:moveTo>
                    <a:pt x="1281" y="1"/>
                  </a:moveTo>
                  <a:cubicBezTo>
                    <a:pt x="1248" y="1"/>
                    <a:pt x="1217" y="9"/>
                    <a:pt x="1191" y="18"/>
                  </a:cubicBezTo>
                  <a:cubicBezTo>
                    <a:pt x="1030" y="153"/>
                    <a:pt x="848" y="182"/>
                    <a:pt x="663" y="182"/>
                  </a:cubicBezTo>
                  <a:cubicBezTo>
                    <a:pt x="516" y="182"/>
                    <a:pt x="366" y="164"/>
                    <a:pt x="222" y="164"/>
                  </a:cubicBezTo>
                  <a:cubicBezTo>
                    <a:pt x="147" y="164"/>
                    <a:pt x="72" y="169"/>
                    <a:pt x="1" y="184"/>
                  </a:cubicBezTo>
                  <a:cubicBezTo>
                    <a:pt x="159" y="298"/>
                    <a:pt x="334" y="328"/>
                    <a:pt x="513" y="328"/>
                  </a:cubicBezTo>
                  <a:cubicBezTo>
                    <a:pt x="709" y="328"/>
                    <a:pt x="909" y="292"/>
                    <a:pt x="1096" y="292"/>
                  </a:cubicBezTo>
                  <a:cubicBezTo>
                    <a:pt x="1527" y="300"/>
                    <a:pt x="1964" y="377"/>
                    <a:pt x="2402" y="377"/>
                  </a:cubicBezTo>
                  <a:cubicBezTo>
                    <a:pt x="2617" y="377"/>
                    <a:pt x="2833" y="358"/>
                    <a:pt x="3049" y="304"/>
                  </a:cubicBezTo>
                  <a:cubicBezTo>
                    <a:pt x="3120" y="256"/>
                    <a:pt x="3120" y="220"/>
                    <a:pt x="3061" y="161"/>
                  </a:cubicBezTo>
                  <a:cubicBezTo>
                    <a:pt x="2573" y="117"/>
                    <a:pt x="2095" y="15"/>
                    <a:pt x="1608" y="15"/>
                  </a:cubicBezTo>
                  <a:cubicBezTo>
                    <a:pt x="1561" y="15"/>
                    <a:pt x="1513" y="16"/>
                    <a:pt x="1465" y="18"/>
                  </a:cubicBezTo>
                  <a:cubicBezTo>
                    <a:pt x="1454" y="25"/>
                    <a:pt x="1441" y="28"/>
                    <a:pt x="1426" y="28"/>
                  </a:cubicBezTo>
                  <a:cubicBezTo>
                    <a:pt x="1394" y="28"/>
                    <a:pt x="1355" y="14"/>
                    <a:pt x="1322" y="6"/>
                  </a:cubicBezTo>
                  <a:cubicBezTo>
                    <a:pt x="1308" y="2"/>
                    <a:pt x="1294" y="1"/>
                    <a:pt x="1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6192725" y="2996325"/>
              <a:ext cx="35450" cy="12675"/>
            </a:xfrm>
            <a:custGeom>
              <a:avLst/>
              <a:gdLst/>
              <a:ahLst/>
              <a:cxnLst/>
              <a:rect l="l" t="t" r="r" b="b"/>
              <a:pathLst>
                <a:path w="1418" h="507" extrusionOk="0">
                  <a:moveTo>
                    <a:pt x="155" y="1"/>
                  </a:moveTo>
                  <a:cubicBezTo>
                    <a:pt x="60" y="84"/>
                    <a:pt x="84" y="227"/>
                    <a:pt x="1" y="298"/>
                  </a:cubicBezTo>
                  <a:cubicBezTo>
                    <a:pt x="10" y="378"/>
                    <a:pt x="12" y="506"/>
                    <a:pt x="81" y="506"/>
                  </a:cubicBezTo>
                  <a:cubicBezTo>
                    <a:pt x="95" y="506"/>
                    <a:pt x="111" y="501"/>
                    <a:pt x="132" y="489"/>
                  </a:cubicBezTo>
                  <a:cubicBezTo>
                    <a:pt x="277" y="400"/>
                    <a:pt x="462" y="333"/>
                    <a:pt x="610" y="333"/>
                  </a:cubicBezTo>
                  <a:cubicBezTo>
                    <a:pt x="679" y="333"/>
                    <a:pt x="741" y="348"/>
                    <a:pt x="786" y="382"/>
                  </a:cubicBezTo>
                  <a:cubicBezTo>
                    <a:pt x="880" y="450"/>
                    <a:pt x="957" y="476"/>
                    <a:pt x="1022" y="476"/>
                  </a:cubicBezTo>
                  <a:cubicBezTo>
                    <a:pt x="1195" y="476"/>
                    <a:pt x="1287" y="287"/>
                    <a:pt x="1417" y="191"/>
                  </a:cubicBezTo>
                  <a:cubicBezTo>
                    <a:pt x="1310" y="1"/>
                    <a:pt x="1120" y="144"/>
                    <a:pt x="1013" y="36"/>
                  </a:cubicBezTo>
                  <a:cubicBezTo>
                    <a:pt x="715" y="25"/>
                    <a:pt x="429" y="25"/>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6041225" y="2983525"/>
              <a:ext cx="26400" cy="9750"/>
            </a:xfrm>
            <a:custGeom>
              <a:avLst/>
              <a:gdLst/>
              <a:ahLst/>
              <a:cxnLst/>
              <a:rect l="l" t="t" r="r" b="b"/>
              <a:pathLst>
                <a:path w="1056" h="390" extrusionOk="0">
                  <a:moveTo>
                    <a:pt x="663" y="60"/>
                  </a:moveTo>
                  <a:cubicBezTo>
                    <a:pt x="601" y="60"/>
                    <a:pt x="539" y="69"/>
                    <a:pt x="477" y="84"/>
                  </a:cubicBezTo>
                  <a:cubicBezTo>
                    <a:pt x="334" y="144"/>
                    <a:pt x="0" y="1"/>
                    <a:pt x="167" y="382"/>
                  </a:cubicBezTo>
                  <a:cubicBezTo>
                    <a:pt x="238" y="341"/>
                    <a:pt x="307" y="328"/>
                    <a:pt x="377" y="328"/>
                  </a:cubicBezTo>
                  <a:cubicBezTo>
                    <a:pt x="523" y="328"/>
                    <a:pt x="667" y="390"/>
                    <a:pt x="810" y="390"/>
                  </a:cubicBezTo>
                  <a:cubicBezTo>
                    <a:pt x="838" y="390"/>
                    <a:pt x="866" y="387"/>
                    <a:pt x="893" y="382"/>
                  </a:cubicBezTo>
                  <a:cubicBezTo>
                    <a:pt x="905" y="379"/>
                    <a:pt x="919" y="379"/>
                    <a:pt x="933" y="379"/>
                  </a:cubicBezTo>
                  <a:cubicBezTo>
                    <a:pt x="943" y="379"/>
                    <a:pt x="953" y="379"/>
                    <a:pt x="962" y="379"/>
                  </a:cubicBezTo>
                  <a:cubicBezTo>
                    <a:pt x="1011" y="379"/>
                    <a:pt x="1056" y="374"/>
                    <a:pt x="1048" y="310"/>
                  </a:cubicBezTo>
                  <a:cubicBezTo>
                    <a:pt x="1036" y="239"/>
                    <a:pt x="953" y="179"/>
                    <a:pt x="893" y="108"/>
                  </a:cubicBezTo>
                  <a:cubicBezTo>
                    <a:pt x="819" y="74"/>
                    <a:pt x="742" y="60"/>
                    <a:pt x="663"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6192425" y="2971150"/>
              <a:ext cx="25925" cy="5350"/>
            </a:xfrm>
            <a:custGeom>
              <a:avLst/>
              <a:gdLst/>
              <a:ahLst/>
              <a:cxnLst/>
              <a:rect l="l" t="t" r="r" b="b"/>
              <a:pathLst>
                <a:path w="1037" h="214" extrusionOk="0">
                  <a:moveTo>
                    <a:pt x="500" y="0"/>
                  </a:moveTo>
                  <a:cubicBezTo>
                    <a:pt x="367" y="0"/>
                    <a:pt x="234" y="9"/>
                    <a:pt x="99" y="9"/>
                  </a:cubicBezTo>
                  <a:cubicBezTo>
                    <a:pt x="70" y="9"/>
                    <a:pt x="42" y="9"/>
                    <a:pt x="13" y="8"/>
                  </a:cubicBezTo>
                  <a:cubicBezTo>
                    <a:pt x="13" y="43"/>
                    <a:pt x="1" y="103"/>
                    <a:pt x="1" y="151"/>
                  </a:cubicBezTo>
                  <a:cubicBezTo>
                    <a:pt x="139" y="194"/>
                    <a:pt x="272" y="214"/>
                    <a:pt x="407" y="214"/>
                  </a:cubicBezTo>
                  <a:cubicBezTo>
                    <a:pt x="606" y="214"/>
                    <a:pt x="809" y="169"/>
                    <a:pt x="1036" y="91"/>
                  </a:cubicBezTo>
                  <a:cubicBezTo>
                    <a:pt x="856" y="16"/>
                    <a:pt x="678"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5964425" y="2931750"/>
              <a:ext cx="9550" cy="25025"/>
            </a:xfrm>
            <a:custGeom>
              <a:avLst/>
              <a:gdLst/>
              <a:ahLst/>
              <a:cxnLst/>
              <a:rect l="l" t="t" r="r" b="b"/>
              <a:pathLst>
                <a:path w="382" h="1001" extrusionOk="0">
                  <a:moveTo>
                    <a:pt x="250" y="0"/>
                  </a:moveTo>
                  <a:lnTo>
                    <a:pt x="250" y="0"/>
                  </a:lnTo>
                  <a:cubicBezTo>
                    <a:pt x="0" y="345"/>
                    <a:pt x="0" y="691"/>
                    <a:pt x="239" y="1000"/>
                  </a:cubicBezTo>
                  <a:cubicBezTo>
                    <a:pt x="155" y="774"/>
                    <a:pt x="191" y="536"/>
                    <a:pt x="250" y="298"/>
                  </a:cubicBezTo>
                  <a:cubicBezTo>
                    <a:pt x="191" y="203"/>
                    <a:pt x="381" y="107"/>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5962925" y="2964475"/>
              <a:ext cx="4800" cy="13725"/>
            </a:xfrm>
            <a:custGeom>
              <a:avLst/>
              <a:gdLst/>
              <a:ahLst/>
              <a:cxnLst/>
              <a:rect l="l" t="t" r="r" b="b"/>
              <a:pathLst>
                <a:path w="192" h="549" extrusionOk="0">
                  <a:moveTo>
                    <a:pt x="191" y="1"/>
                  </a:moveTo>
                  <a:lnTo>
                    <a:pt x="191" y="1"/>
                  </a:lnTo>
                  <a:cubicBezTo>
                    <a:pt x="37" y="37"/>
                    <a:pt x="13" y="156"/>
                    <a:pt x="1" y="287"/>
                  </a:cubicBezTo>
                  <a:cubicBezTo>
                    <a:pt x="13" y="406"/>
                    <a:pt x="60" y="525"/>
                    <a:pt x="191" y="548"/>
                  </a:cubicBezTo>
                  <a:cubicBezTo>
                    <a:pt x="156" y="370"/>
                    <a:pt x="144" y="19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6217725" y="2996800"/>
              <a:ext cx="14625" cy="4625"/>
            </a:xfrm>
            <a:custGeom>
              <a:avLst/>
              <a:gdLst/>
              <a:ahLst/>
              <a:cxnLst/>
              <a:rect l="l" t="t" r="r" b="b"/>
              <a:pathLst>
                <a:path w="585" h="185" extrusionOk="0">
                  <a:moveTo>
                    <a:pt x="308" y="1"/>
                  </a:moveTo>
                  <a:cubicBezTo>
                    <a:pt x="207" y="1"/>
                    <a:pt x="106" y="10"/>
                    <a:pt x="1" y="29"/>
                  </a:cubicBezTo>
                  <a:cubicBezTo>
                    <a:pt x="108" y="184"/>
                    <a:pt x="286" y="125"/>
                    <a:pt x="417" y="172"/>
                  </a:cubicBezTo>
                  <a:cubicBezTo>
                    <a:pt x="465" y="148"/>
                    <a:pt x="525" y="148"/>
                    <a:pt x="584" y="148"/>
                  </a:cubicBezTo>
                  <a:cubicBezTo>
                    <a:pt x="584" y="113"/>
                    <a:pt x="560" y="65"/>
                    <a:pt x="560" y="17"/>
                  </a:cubicBezTo>
                  <a:cubicBezTo>
                    <a:pt x="475" y="7"/>
                    <a:pt x="391" y="1"/>
                    <a:pt x="3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6149575" y="2966575"/>
              <a:ext cx="3875" cy="3075"/>
            </a:xfrm>
            <a:custGeom>
              <a:avLst/>
              <a:gdLst/>
              <a:ahLst/>
              <a:cxnLst/>
              <a:rect l="l" t="t" r="r" b="b"/>
              <a:pathLst>
                <a:path w="155" h="123" extrusionOk="0">
                  <a:moveTo>
                    <a:pt x="119" y="0"/>
                  </a:moveTo>
                  <a:cubicBezTo>
                    <a:pt x="72" y="0"/>
                    <a:pt x="48" y="24"/>
                    <a:pt x="0" y="36"/>
                  </a:cubicBezTo>
                  <a:cubicBezTo>
                    <a:pt x="25" y="92"/>
                    <a:pt x="50" y="122"/>
                    <a:pt x="77" y="122"/>
                  </a:cubicBezTo>
                  <a:cubicBezTo>
                    <a:pt x="101" y="122"/>
                    <a:pt x="127" y="98"/>
                    <a:pt x="155" y="48"/>
                  </a:cubicBezTo>
                  <a:cubicBezTo>
                    <a:pt x="131" y="36"/>
                    <a:pt x="119"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6192425" y="2996325"/>
              <a:ext cx="3600" cy="7475"/>
            </a:xfrm>
            <a:custGeom>
              <a:avLst/>
              <a:gdLst/>
              <a:ahLst/>
              <a:cxnLst/>
              <a:rect l="l" t="t" r="r" b="b"/>
              <a:pathLst>
                <a:path w="144" h="299" extrusionOk="0">
                  <a:moveTo>
                    <a:pt x="13" y="1"/>
                  </a:moveTo>
                  <a:cubicBezTo>
                    <a:pt x="1" y="96"/>
                    <a:pt x="1" y="203"/>
                    <a:pt x="1" y="298"/>
                  </a:cubicBezTo>
                  <a:cubicBezTo>
                    <a:pt x="120" y="227"/>
                    <a:pt x="144"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6178150" y="2944200"/>
              <a:ext cx="3575" cy="2600"/>
            </a:xfrm>
            <a:custGeom>
              <a:avLst/>
              <a:gdLst/>
              <a:ahLst/>
              <a:cxnLst/>
              <a:rect l="l" t="t" r="r" b="b"/>
              <a:pathLst>
                <a:path w="143" h="104" extrusionOk="0">
                  <a:moveTo>
                    <a:pt x="70" y="1"/>
                  </a:moveTo>
                  <a:cubicBezTo>
                    <a:pt x="47" y="1"/>
                    <a:pt x="23" y="28"/>
                    <a:pt x="0" y="86"/>
                  </a:cubicBezTo>
                  <a:cubicBezTo>
                    <a:pt x="24" y="97"/>
                    <a:pt x="51" y="103"/>
                    <a:pt x="76" y="103"/>
                  </a:cubicBezTo>
                  <a:cubicBezTo>
                    <a:pt x="101" y="103"/>
                    <a:pt x="125" y="97"/>
                    <a:pt x="143" y="86"/>
                  </a:cubicBezTo>
                  <a:cubicBezTo>
                    <a:pt x="119" y="31"/>
                    <a:pt x="94"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6026050" y="2025075"/>
              <a:ext cx="64900" cy="16175"/>
            </a:xfrm>
            <a:custGeom>
              <a:avLst/>
              <a:gdLst/>
              <a:ahLst/>
              <a:cxnLst/>
              <a:rect l="l" t="t" r="r" b="b"/>
              <a:pathLst>
                <a:path w="2596" h="647" extrusionOk="0">
                  <a:moveTo>
                    <a:pt x="71" y="1"/>
                  </a:moveTo>
                  <a:cubicBezTo>
                    <a:pt x="0" y="25"/>
                    <a:pt x="0" y="72"/>
                    <a:pt x="60" y="120"/>
                  </a:cubicBezTo>
                  <a:lnTo>
                    <a:pt x="191" y="251"/>
                  </a:lnTo>
                  <a:cubicBezTo>
                    <a:pt x="310" y="310"/>
                    <a:pt x="345" y="429"/>
                    <a:pt x="357" y="548"/>
                  </a:cubicBezTo>
                  <a:cubicBezTo>
                    <a:pt x="389" y="560"/>
                    <a:pt x="421" y="565"/>
                    <a:pt x="453" y="565"/>
                  </a:cubicBezTo>
                  <a:cubicBezTo>
                    <a:pt x="618" y="565"/>
                    <a:pt x="792" y="436"/>
                    <a:pt x="946" y="436"/>
                  </a:cubicBezTo>
                  <a:cubicBezTo>
                    <a:pt x="1003" y="436"/>
                    <a:pt x="1057" y="453"/>
                    <a:pt x="1107" y="501"/>
                  </a:cubicBezTo>
                  <a:cubicBezTo>
                    <a:pt x="1214" y="608"/>
                    <a:pt x="1322" y="647"/>
                    <a:pt x="1427" y="647"/>
                  </a:cubicBezTo>
                  <a:cubicBezTo>
                    <a:pt x="1533" y="647"/>
                    <a:pt x="1637" y="608"/>
                    <a:pt x="1738" y="560"/>
                  </a:cubicBezTo>
                  <a:cubicBezTo>
                    <a:pt x="1854" y="510"/>
                    <a:pt x="1963" y="492"/>
                    <a:pt x="2070" y="492"/>
                  </a:cubicBezTo>
                  <a:cubicBezTo>
                    <a:pt x="2216" y="492"/>
                    <a:pt x="2356" y="526"/>
                    <a:pt x="2500" y="560"/>
                  </a:cubicBezTo>
                  <a:cubicBezTo>
                    <a:pt x="2596" y="417"/>
                    <a:pt x="2453" y="358"/>
                    <a:pt x="2369" y="286"/>
                  </a:cubicBezTo>
                  <a:cubicBezTo>
                    <a:pt x="2162" y="224"/>
                    <a:pt x="1949" y="216"/>
                    <a:pt x="1736" y="216"/>
                  </a:cubicBezTo>
                  <a:cubicBezTo>
                    <a:pt x="1662" y="216"/>
                    <a:pt x="1588" y="217"/>
                    <a:pt x="1515" y="217"/>
                  </a:cubicBezTo>
                  <a:cubicBezTo>
                    <a:pt x="1275" y="217"/>
                    <a:pt x="1037" y="207"/>
                    <a:pt x="810" y="120"/>
                  </a:cubicBezTo>
                  <a:cubicBezTo>
                    <a:pt x="667" y="13"/>
                    <a:pt x="488" y="120"/>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6099850" y="2032225"/>
              <a:ext cx="31875" cy="13775"/>
            </a:xfrm>
            <a:custGeom>
              <a:avLst/>
              <a:gdLst/>
              <a:ahLst/>
              <a:cxnLst/>
              <a:rect l="l" t="t" r="r" b="b"/>
              <a:pathLst>
                <a:path w="1275" h="551" extrusionOk="0">
                  <a:moveTo>
                    <a:pt x="96" y="0"/>
                  </a:moveTo>
                  <a:cubicBezTo>
                    <a:pt x="1" y="143"/>
                    <a:pt x="13" y="274"/>
                    <a:pt x="132" y="417"/>
                  </a:cubicBezTo>
                  <a:cubicBezTo>
                    <a:pt x="139" y="418"/>
                    <a:pt x="146" y="418"/>
                    <a:pt x="153" y="418"/>
                  </a:cubicBezTo>
                  <a:cubicBezTo>
                    <a:pt x="265" y="418"/>
                    <a:pt x="374" y="366"/>
                    <a:pt x="489" y="366"/>
                  </a:cubicBezTo>
                  <a:cubicBezTo>
                    <a:pt x="561" y="366"/>
                    <a:pt x="636" y="387"/>
                    <a:pt x="715" y="453"/>
                  </a:cubicBezTo>
                  <a:cubicBezTo>
                    <a:pt x="788" y="521"/>
                    <a:pt x="859" y="550"/>
                    <a:pt x="927" y="550"/>
                  </a:cubicBezTo>
                  <a:cubicBezTo>
                    <a:pt x="1060" y="550"/>
                    <a:pt x="1180" y="440"/>
                    <a:pt x="1275" y="298"/>
                  </a:cubicBezTo>
                  <a:cubicBezTo>
                    <a:pt x="1144" y="191"/>
                    <a:pt x="953" y="15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5923650" y="2021050"/>
              <a:ext cx="16975" cy="10675"/>
            </a:xfrm>
            <a:custGeom>
              <a:avLst/>
              <a:gdLst/>
              <a:ahLst/>
              <a:cxnLst/>
              <a:rect l="l" t="t" r="r" b="b"/>
              <a:pathLst>
                <a:path w="679" h="427" extrusionOk="0">
                  <a:moveTo>
                    <a:pt x="237" y="1"/>
                  </a:moveTo>
                  <a:cubicBezTo>
                    <a:pt x="161" y="1"/>
                    <a:pt x="82" y="41"/>
                    <a:pt x="0" y="150"/>
                  </a:cubicBezTo>
                  <a:cubicBezTo>
                    <a:pt x="115" y="255"/>
                    <a:pt x="203" y="426"/>
                    <a:pt x="367" y="426"/>
                  </a:cubicBezTo>
                  <a:cubicBezTo>
                    <a:pt x="424" y="426"/>
                    <a:pt x="491" y="405"/>
                    <a:pt x="572" y="352"/>
                  </a:cubicBezTo>
                  <a:cubicBezTo>
                    <a:pt x="608" y="328"/>
                    <a:pt x="679" y="233"/>
                    <a:pt x="596" y="186"/>
                  </a:cubicBezTo>
                  <a:cubicBezTo>
                    <a:pt x="478" y="105"/>
                    <a:pt x="360" y="1"/>
                    <a:pt x="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6085275" y="2032300"/>
              <a:ext cx="17875" cy="11100"/>
            </a:xfrm>
            <a:custGeom>
              <a:avLst/>
              <a:gdLst/>
              <a:ahLst/>
              <a:cxnLst/>
              <a:rect l="l" t="t" r="r" b="b"/>
              <a:pathLst>
                <a:path w="715" h="444" extrusionOk="0">
                  <a:moveTo>
                    <a:pt x="344" y="0"/>
                  </a:moveTo>
                  <a:cubicBezTo>
                    <a:pt x="230" y="0"/>
                    <a:pt x="113" y="3"/>
                    <a:pt x="0" y="9"/>
                  </a:cubicBezTo>
                  <a:cubicBezTo>
                    <a:pt x="48" y="93"/>
                    <a:pt x="84" y="200"/>
                    <a:pt x="131" y="283"/>
                  </a:cubicBezTo>
                  <a:lnTo>
                    <a:pt x="131" y="307"/>
                  </a:lnTo>
                  <a:cubicBezTo>
                    <a:pt x="286" y="331"/>
                    <a:pt x="441" y="295"/>
                    <a:pt x="560" y="426"/>
                  </a:cubicBezTo>
                  <a:cubicBezTo>
                    <a:pt x="584" y="438"/>
                    <a:pt x="611" y="444"/>
                    <a:pt x="637" y="444"/>
                  </a:cubicBezTo>
                  <a:cubicBezTo>
                    <a:pt x="664" y="444"/>
                    <a:pt x="691" y="438"/>
                    <a:pt x="715" y="426"/>
                  </a:cubicBezTo>
                  <a:cubicBezTo>
                    <a:pt x="691" y="283"/>
                    <a:pt x="691" y="140"/>
                    <a:pt x="679" y="9"/>
                  </a:cubicBezTo>
                  <a:cubicBezTo>
                    <a:pt x="572" y="3"/>
                    <a:pt x="459"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5904900" y="2019400"/>
              <a:ext cx="11325" cy="11400"/>
            </a:xfrm>
            <a:custGeom>
              <a:avLst/>
              <a:gdLst/>
              <a:ahLst/>
              <a:cxnLst/>
              <a:rect l="l" t="t" r="r" b="b"/>
              <a:pathLst>
                <a:path w="453" h="456" extrusionOk="0">
                  <a:moveTo>
                    <a:pt x="197" y="1"/>
                  </a:moveTo>
                  <a:cubicBezTo>
                    <a:pt x="143" y="1"/>
                    <a:pt x="86" y="50"/>
                    <a:pt x="24" y="192"/>
                  </a:cubicBezTo>
                  <a:cubicBezTo>
                    <a:pt x="0" y="252"/>
                    <a:pt x="36" y="406"/>
                    <a:pt x="84" y="430"/>
                  </a:cubicBezTo>
                  <a:cubicBezTo>
                    <a:pt x="119" y="448"/>
                    <a:pt x="150" y="456"/>
                    <a:pt x="176" y="456"/>
                  </a:cubicBezTo>
                  <a:cubicBezTo>
                    <a:pt x="309" y="456"/>
                    <a:pt x="343" y="265"/>
                    <a:pt x="453" y="216"/>
                  </a:cubicBezTo>
                  <a:cubicBezTo>
                    <a:pt x="370" y="141"/>
                    <a:pt x="288"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5895075" y="2020825"/>
              <a:ext cx="6275" cy="7550"/>
            </a:xfrm>
            <a:custGeom>
              <a:avLst/>
              <a:gdLst/>
              <a:ahLst/>
              <a:cxnLst/>
              <a:rect l="l" t="t" r="r" b="b"/>
              <a:pathLst>
                <a:path w="251" h="302" extrusionOk="0">
                  <a:moveTo>
                    <a:pt x="57" y="0"/>
                  </a:moveTo>
                  <a:cubicBezTo>
                    <a:pt x="38" y="0"/>
                    <a:pt x="19" y="2"/>
                    <a:pt x="0" y="4"/>
                  </a:cubicBezTo>
                  <a:lnTo>
                    <a:pt x="0" y="302"/>
                  </a:lnTo>
                  <a:cubicBezTo>
                    <a:pt x="119" y="290"/>
                    <a:pt x="250" y="266"/>
                    <a:pt x="227" y="111"/>
                  </a:cubicBezTo>
                  <a:cubicBezTo>
                    <a:pt x="217" y="25"/>
                    <a:pt x="138" y="0"/>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5916200" y="2024775"/>
              <a:ext cx="7475" cy="5550"/>
            </a:xfrm>
            <a:custGeom>
              <a:avLst/>
              <a:gdLst/>
              <a:ahLst/>
              <a:cxnLst/>
              <a:rect l="l" t="t" r="r" b="b"/>
              <a:pathLst>
                <a:path w="299" h="222" extrusionOk="0">
                  <a:moveTo>
                    <a:pt x="1" y="1"/>
                  </a:moveTo>
                  <a:cubicBezTo>
                    <a:pt x="1" y="84"/>
                    <a:pt x="24" y="203"/>
                    <a:pt x="120" y="215"/>
                  </a:cubicBezTo>
                  <a:cubicBezTo>
                    <a:pt x="137" y="219"/>
                    <a:pt x="153" y="221"/>
                    <a:pt x="168" y="221"/>
                  </a:cubicBezTo>
                  <a:cubicBezTo>
                    <a:pt x="280" y="221"/>
                    <a:pt x="298" y="10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863225" y="2017050"/>
              <a:ext cx="10450" cy="6200"/>
            </a:xfrm>
            <a:custGeom>
              <a:avLst/>
              <a:gdLst/>
              <a:ahLst/>
              <a:cxnLst/>
              <a:rect l="l" t="t" r="r" b="b"/>
              <a:pathLst>
                <a:path w="418" h="248" extrusionOk="0">
                  <a:moveTo>
                    <a:pt x="0" y="0"/>
                  </a:moveTo>
                  <a:lnTo>
                    <a:pt x="0" y="0"/>
                  </a:lnTo>
                  <a:cubicBezTo>
                    <a:pt x="37" y="186"/>
                    <a:pt x="83" y="247"/>
                    <a:pt x="135" y="247"/>
                  </a:cubicBezTo>
                  <a:cubicBezTo>
                    <a:pt x="221" y="247"/>
                    <a:pt x="321" y="83"/>
                    <a:pt x="417" y="24"/>
                  </a:cubicBezTo>
                  <a:cubicBezTo>
                    <a:pt x="262" y="12"/>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6034675" y="2024850"/>
              <a:ext cx="11025" cy="3525"/>
            </a:xfrm>
            <a:custGeom>
              <a:avLst/>
              <a:gdLst/>
              <a:ahLst/>
              <a:cxnLst/>
              <a:rect l="l" t="t" r="r" b="b"/>
              <a:pathLst>
                <a:path w="441" h="141" extrusionOk="0">
                  <a:moveTo>
                    <a:pt x="156" y="1"/>
                  </a:moveTo>
                  <a:cubicBezTo>
                    <a:pt x="106" y="1"/>
                    <a:pt x="54" y="6"/>
                    <a:pt x="0" y="10"/>
                  </a:cubicBezTo>
                  <a:cubicBezTo>
                    <a:pt x="77" y="117"/>
                    <a:pt x="173" y="140"/>
                    <a:pt x="273" y="140"/>
                  </a:cubicBezTo>
                  <a:cubicBezTo>
                    <a:pt x="329" y="140"/>
                    <a:pt x="385" y="133"/>
                    <a:pt x="441" y="129"/>
                  </a:cubicBezTo>
                  <a:cubicBezTo>
                    <a:pt x="360" y="24"/>
                    <a:pt x="262"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6020375" y="2025000"/>
              <a:ext cx="7475" cy="3075"/>
            </a:xfrm>
            <a:custGeom>
              <a:avLst/>
              <a:gdLst/>
              <a:ahLst/>
              <a:cxnLst/>
              <a:rect l="l" t="t" r="r" b="b"/>
              <a:pathLst>
                <a:path w="299" h="123" extrusionOk="0">
                  <a:moveTo>
                    <a:pt x="241" y="1"/>
                  </a:moveTo>
                  <a:cubicBezTo>
                    <a:pt x="136" y="1"/>
                    <a:pt x="51" y="32"/>
                    <a:pt x="1" y="123"/>
                  </a:cubicBezTo>
                  <a:lnTo>
                    <a:pt x="287" y="123"/>
                  </a:lnTo>
                  <a:cubicBezTo>
                    <a:pt x="287" y="87"/>
                    <a:pt x="298" y="51"/>
                    <a:pt x="298" y="4"/>
                  </a:cubicBezTo>
                  <a:cubicBezTo>
                    <a:pt x="279" y="2"/>
                    <a:pt x="259"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5970375" y="2024850"/>
              <a:ext cx="3300" cy="1450"/>
            </a:xfrm>
            <a:custGeom>
              <a:avLst/>
              <a:gdLst/>
              <a:ahLst/>
              <a:cxnLst/>
              <a:rect l="l" t="t" r="r" b="b"/>
              <a:pathLst>
                <a:path w="132" h="58" extrusionOk="0">
                  <a:moveTo>
                    <a:pt x="62" y="1"/>
                  </a:moveTo>
                  <a:cubicBezTo>
                    <a:pt x="39" y="1"/>
                    <a:pt x="18" y="4"/>
                    <a:pt x="1" y="10"/>
                  </a:cubicBezTo>
                  <a:lnTo>
                    <a:pt x="36" y="57"/>
                  </a:lnTo>
                  <a:cubicBezTo>
                    <a:pt x="72" y="57"/>
                    <a:pt x="96" y="22"/>
                    <a:pt x="132" y="10"/>
                  </a:cubicBezTo>
                  <a:cubicBezTo>
                    <a:pt x="108" y="4"/>
                    <a:pt x="84"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5952525" y="2023900"/>
              <a:ext cx="3300" cy="2575"/>
            </a:xfrm>
            <a:custGeom>
              <a:avLst/>
              <a:gdLst/>
              <a:ahLst/>
              <a:cxnLst/>
              <a:rect l="l" t="t" r="r" b="b"/>
              <a:pathLst>
                <a:path w="132" h="103" extrusionOk="0">
                  <a:moveTo>
                    <a:pt x="131" y="0"/>
                  </a:moveTo>
                  <a:cubicBezTo>
                    <a:pt x="84" y="0"/>
                    <a:pt x="24" y="0"/>
                    <a:pt x="0" y="24"/>
                  </a:cubicBezTo>
                  <a:cubicBezTo>
                    <a:pt x="27" y="78"/>
                    <a:pt x="49" y="102"/>
                    <a:pt x="68" y="102"/>
                  </a:cubicBezTo>
                  <a:cubicBezTo>
                    <a:pt x="92" y="102"/>
                    <a:pt x="112" y="6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5823325" y="1995900"/>
              <a:ext cx="3600" cy="3900"/>
            </a:xfrm>
            <a:custGeom>
              <a:avLst/>
              <a:gdLst/>
              <a:ahLst/>
              <a:cxnLst/>
              <a:rect l="l" t="t" r="r" b="b"/>
              <a:pathLst>
                <a:path w="144" h="156" extrusionOk="0">
                  <a:moveTo>
                    <a:pt x="1" y="1"/>
                  </a:moveTo>
                  <a:lnTo>
                    <a:pt x="1" y="156"/>
                  </a:lnTo>
                  <a:lnTo>
                    <a:pt x="144" y="15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5533125" y="3599075"/>
              <a:ext cx="229500" cy="41100"/>
            </a:xfrm>
            <a:custGeom>
              <a:avLst/>
              <a:gdLst/>
              <a:ahLst/>
              <a:cxnLst/>
              <a:rect l="l" t="t" r="r" b="b"/>
              <a:pathLst>
                <a:path w="9180" h="1644" extrusionOk="0">
                  <a:moveTo>
                    <a:pt x="547" y="1"/>
                  </a:moveTo>
                  <a:cubicBezTo>
                    <a:pt x="426" y="1"/>
                    <a:pt x="306" y="17"/>
                    <a:pt x="191" y="72"/>
                  </a:cubicBezTo>
                  <a:cubicBezTo>
                    <a:pt x="0" y="191"/>
                    <a:pt x="72" y="322"/>
                    <a:pt x="179" y="453"/>
                  </a:cubicBezTo>
                  <a:cubicBezTo>
                    <a:pt x="250" y="513"/>
                    <a:pt x="340" y="513"/>
                    <a:pt x="432" y="513"/>
                  </a:cubicBezTo>
                  <a:cubicBezTo>
                    <a:pt x="524" y="513"/>
                    <a:pt x="619" y="513"/>
                    <a:pt x="703" y="572"/>
                  </a:cubicBezTo>
                  <a:cubicBezTo>
                    <a:pt x="822" y="572"/>
                    <a:pt x="930" y="567"/>
                    <a:pt x="1039" y="567"/>
                  </a:cubicBezTo>
                  <a:cubicBezTo>
                    <a:pt x="1093" y="567"/>
                    <a:pt x="1147" y="568"/>
                    <a:pt x="1203" y="572"/>
                  </a:cubicBezTo>
                  <a:cubicBezTo>
                    <a:pt x="1893" y="668"/>
                    <a:pt x="2572" y="763"/>
                    <a:pt x="3263" y="846"/>
                  </a:cubicBezTo>
                  <a:cubicBezTo>
                    <a:pt x="4096" y="930"/>
                    <a:pt x="4929" y="1037"/>
                    <a:pt x="5739" y="1168"/>
                  </a:cubicBezTo>
                  <a:cubicBezTo>
                    <a:pt x="6739" y="1334"/>
                    <a:pt x="7727" y="1453"/>
                    <a:pt x="8716" y="1596"/>
                  </a:cubicBezTo>
                  <a:cubicBezTo>
                    <a:pt x="8894" y="1561"/>
                    <a:pt x="9156" y="1644"/>
                    <a:pt x="9180" y="1358"/>
                  </a:cubicBezTo>
                  <a:cubicBezTo>
                    <a:pt x="8978" y="1072"/>
                    <a:pt x="8644" y="1096"/>
                    <a:pt x="8347" y="1037"/>
                  </a:cubicBezTo>
                  <a:cubicBezTo>
                    <a:pt x="7727" y="906"/>
                    <a:pt x="7085" y="858"/>
                    <a:pt x="6453" y="739"/>
                  </a:cubicBezTo>
                  <a:cubicBezTo>
                    <a:pt x="6180" y="691"/>
                    <a:pt x="5906" y="691"/>
                    <a:pt x="5644" y="608"/>
                  </a:cubicBezTo>
                  <a:cubicBezTo>
                    <a:pt x="4096" y="394"/>
                    <a:pt x="2524" y="191"/>
                    <a:pt x="965" y="37"/>
                  </a:cubicBezTo>
                  <a:cubicBezTo>
                    <a:pt x="830" y="24"/>
                    <a:pt x="688"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5751000" y="3629950"/>
              <a:ext cx="173275" cy="29250"/>
            </a:xfrm>
            <a:custGeom>
              <a:avLst/>
              <a:gdLst/>
              <a:ahLst/>
              <a:cxnLst/>
              <a:rect l="l" t="t" r="r" b="b"/>
              <a:pathLst>
                <a:path w="6931" h="1170" extrusionOk="0">
                  <a:moveTo>
                    <a:pt x="1090" y="1"/>
                  </a:moveTo>
                  <a:cubicBezTo>
                    <a:pt x="884" y="1"/>
                    <a:pt x="684" y="42"/>
                    <a:pt x="501" y="183"/>
                  </a:cubicBezTo>
                  <a:cubicBezTo>
                    <a:pt x="322" y="218"/>
                    <a:pt x="120" y="171"/>
                    <a:pt x="1" y="361"/>
                  </a:cubicBezTo>
                  <a:cubicBezTo>
                    <a:pt x="155" y="468"/>
                    <a:pt x="322" y="480"/>
                    <a:pt x="465" y="504"/>
                  </a:cubicBezTo>
                  <a:cubicBezTo>
                    <a:pt x="2132" y="695"/>
                    <a:pt x="3787" y="873"/>
                    <a:pt x="5454" y="1064"/>
                  </a:cubicBezTo>
                  <a:cubicBezTo>
                    <a:pt x="5728" y="1090"/>
                    <a:pt x="6006" y="1170"/>
                    <a:pt x="6277" y="1170"/>
                  </a:cubicBezTo>
                  <a:cubicBezTo>
                    <a:pt x="6501" y="1170"/>
                    <a:pt x="6720" y="1116"/>
                    <a:pt x="6930" y="933"/>
                  </a:cubicBezTo>
                  <a:cubicBezTo>
                    <a:pt x="6728" y="695"/>
                    <a:pt x="6454" y="635"/>
                    <a:pt x="6168" y="599"/>
                  </a:cubicBezTo>
                  <a:cubicBezTo>
                    <a:pt x="4620" y="468"/>
                    <a:pt x="3072" y="242"/>
                    <a:pt x="1525" y="40"/>
                  </a:cubicBezTo>
                  <a:cubicBezTo>
                    <a:pt x="1379" y="20"/>
                    <a:pt x="1233" y="1"/>
                    <a:pt x="10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6109375" y="3690900"/>
              <a:ext cx="94975" cy="20125"/>
            </a:xfrm>
            <a:custGeom>
              <a:avLst/>
              <a:gdLst/>
              <a:ahLst/>
              <a:cxnLst/>
              <a:rect l="l" t="t" r="r" b="b"/>
              <a:pathLst>
                <a:path w="3799" h="805" extrusionOk="0">
                  <a:moveTo>
                    <a:pt x="825" y="1"/>
                  </a:moveTo>
                  <a:cubicBezTo>
                    <a:pt x="608" y="1"/>
                    <a:pt x="394" y="19"/>
                    <a:pt x="179" y="55"/>
                  </a:cubicBezTo>
                  <a:lnTo>
                    <a:pt x="1" y="102"/>
                  </a:lnTo>
                  <a:cubicBezTo>
                    <a:pt x="96" y="519"/>
                    <a:pt x="572" y="221"/>
                    <a:pt x="727" y="483"/>
                  </a:cubicBezTo>
                  <a:cubicBezTo>
                    <a:pt x="1549" y="686"/>
                    <a:pt x="2394" y="650"/>
                    <a:pt x="3227" y="805"/>
                  </a:cubicBezTo>
                  <a:lnTo>
                    <a:pt x="3585" y="626"/>
                  </a:lnTo>
                  <a:cubicBezTo>
                    <a:pt x="3585" y="519"/>
                    <a:pt x="3799" y="364"/>
                    <a:pt x="3477" y="352"/>
                  </a:cubicBezTo>
                  <a:cubicBezTo>
                    <a:pt x="3382" y="352"/>
                    <a:pt x="3275" y="269"/>
                    <a:pt x="3168" y="221"/>
                  </a:cubicBezTo>
                  <a:cubicBezTo>
                    <a:pt x="2620" y="162"/>
                    <a:pt x="2037" y="150"/>
                    <a:pt x="1489" y="55"/>
                  </a:cubicBezTo>
                  <a:cubicBezTo>
                    <a:pt x="1263" y="19"/>
                    <a:pt x="1043"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5926025" y="3651400"/>
              <a:ext cx="196475" cy="23900"/>
            </a:xfrm>
            <a:custGeom>
              <a:avLst/>
              <a:gdLst/>
              <a:ahLst/>
              <a:cxnLst/>
              <a:rect l="l" t="t" r="r" b="b"/>
              <a:pathLst>
                <a:path w="7859" h="956" extrusionOk="0">
                  <a:moveTo>
                    <a:pt x="1306" y="0"/>
                  </a:moveTo>
                  <a:cubicBezTo>
                    <a:pt x="1177" y="0"/>
                    <a:pt x="1047" y="3"/>
                    <a:pt x="917" y="3"/>
                  </a:cubicBezTo>
                  <a:cubicBezTo>
                    <a:pt x="727" y="15"/>
                    <a:pt x="524" y="3"/>
                    <a:pt x="322" y="39"/>
                  </a:cubicBezTo>
                  <a:cubicBezTo>
                    <a:pt x="179" y="99"/>
                    <a:pt x="1" y="111"/>
                    <a:pt x="48" y="361"/>
                  </a:cubicBezTo>
                  <a:cubicBezTo>
                    <a:pt x="61" y="380"/>
                    <a:pt x="82" y="389"/>
                    <a:pt x="101" y="389"/>
                  </a:cubicBezTo>
                  <a:cubicBezTo>
                    <a:pt x="117" y="389"/>
                    <a:pt x="133" y="383"/>
                    <a:pt x="143" y="372"/>
                  </a:cubicBezTo>
                  <a:cubicBezTo>
                    <a:pt x="230" y="416"/>
                    <a:pt x="324" y="426"/>
                    <a:pt x="418" y="426"/>
                  </a:cubicBezTo>
                  <a:cubicBezTo>
                    <a:pt x="501" y="426"/>
                    <a:pt x="584" y="418"/>
                    <a:pt x="665" y="418"/>
                  </a:cubicBezTo>
                  <a:cubicBezTo>
                    <a:pt x="745" y="418"/>
                    <a:pt x="822" y="426"/>
                    <a:pt x="894" y="456"/>
                  </a:cubicBezTo>
                  <a:lnTo>
                    <a:pt x="1036" y="456"/>
                  </a:lnTo>
                  <a:cubicBezTo>
                    <a:pt x="1132" y="414"/>
                    <a:pt x="1224" y="393"/>
                    <a:pt x="1318" y="393"/>
                  </a:cubicBezTo>
                  <a:cubicBezTo>
                    <a:pt x="1411" y="393"/>
                    <a:pt x="1507" y="414"/>
                    <a:pt x="1608" y="456"/>
                  </a:cubicBezTo>
                  <a:cubicBezTo>
                    <a:pt x="1681" y="492"/>
                    <a:pt x="1758" y="506"/>
                    <a:pt x="1837" y="506"/>
                  </a:cubicBezTo>
                  <a:cubicBezTo>
                    <a:pt x="1887" y="506"/>
                    <a:pt x="1938" y="501"/>
                    <a:pt x="1989" y="492"/>
                  </a:cubicBezTo>
                  <a:cubicBezTo>
                    <a:pt x="2129" y="541"/>
                    <a:pt x="2269" y="554"/>
                    <a:pt x="2409" y="554"/>
                  </a:cubicBezTo>
                  <a:cubicBezTo>
                    <a:pt x="2544" y="554"/>
                    <a:pt x="2680" y="542"/>
                    <a:pt x="2817" y="542"/>
                  </a:cubicBezTo>
                  <a:cubicBezTo>
                    <a:pt x="2878" y="542"/>
                    <a:pt x="2939" y="545"/>
                    <a:pt x="3001" y="551"/>
                  </a:cubicBezTo>
                  <a:cubicBezTo>
                    <a:pt x="3031" y="551"/>
                    <a:pt x="3060" y="550"/>
                    <a:pt x="3090" y="550"/>
                  </a:cubicBezTo>
                  <a:cubicBezTo>
                    <a:pt x="3178" y="550"/>
                    <a:pt x="3263" y="557"/>
                    <a:pt x="3334" y="611"/>
                  </a:cubicBezTo>
                  <a:cubicBezTo>
                    <a:pt x="3453" y="622"/>
                    <a:pt x="3572" y="622"/>
                    <a:pt x="3691" y="634"/>
                  </a:cubicBezTo>
                  <a:cubicBezTo>
                    <a:pt x="3874" y="682"/>
                    <a:pt x="4058" y="695"/>
                    <a:pt x="4242" y="695"/>
                  </a:cubicBezTo>
                  <a:cubicBezTo>
                    <a:pt x="4455" y="695"/>
                    <a:pt x="4669" y="678"/>
                    <a:pt x="4882" y="678"/>
                  </a:cubicBezTo>
                  <a:cubicBezTo>
                    <a:pt x="5085" y="678"/>
                    <a:pt x="5288" y="693"/>
                    <a:pt x="5489" y="753"/>
                  </a:cubicBezTo>
                  <a:lnTo>
                    <a:pt x="5632" y="753"/>
                  </a:lnTo>
                  <a:cubicBezTo>
                    <a:pt x="5680" y="718"/>
                    <a:pt x="5730" y="700"/>
                    <a:pt x="5780" y="700"/>
                  </a:cubicBezTo>
                  <a:cubicBezTo>
                    <a:pt x="5829" y="700"/>
                    <a:pt x="5876" y="718"/>
                    <a:pt x="5918" y="753"/>
                  </a:cubicBezTo>
                  <a:cubicBezTo>
                    <a:pt x="6525" y="813"/>
                    <a:pt x="7156" y="896"/>
                    <a:pt x="7775" y="956"/>
                  </a:cubicBezTo>
                  <a:cubicBezTo>
                    <a:pt x="7799" y="920"/>
                    <a:pt x="7823" y="873"/>
                    <a:pt x="7847" y="849"/>
                  </a:cubicBezTo>
                  <a:cubicBezTo>
                    <a:pt x="7859" y="718"/>
                    <a:pt x="7823" y="599"/>
                    <a:pt x="7704" y="515"/>
                  </a:cubicBezTo>
                  <a:cubicBezTo>
                    <a:pt x="7331" y="312"/>
                    <a:pt x="6939" y="278"/>
                    <a:pt x="6546" y="278"/>
                  </a:cubicBezTo>
                  <a:cubicBezTo>
                    <a:pt x="6351" y="278"/>
                    <a:pt x="6156" y="287"/>
                    <a:pt x="5963" y="287"/>
                  </a:cubicBezTo>
                  <a:cubicBezTo>
                    <a:pt x="5860" y="287"/>
                    <a:pt x="5758" y="284"/>
                    <a:pt x="5656" y="277"/>
                  </a:cubicBezTo>
                  <a:cubicBezTo>
                    <a:pt x="5306" y="277"/>
                    <a:pt x="4964" y="290"/>
                    <a:pt x="4621" y="290"/>
                  </a:cubicBezTo>
                  <a:cubicBezTo>
                    <a:pt x="4393" y="290"/>
                    <a:pt x="4163" y="284"/>
                    <a:pt x="3930" y="265"/>
                  </a:cubicBezTo>
                  <a:cubicBezTo>
                    <a:pt x="3894" y="259"/>
                    <a:pt x="3855" y="256"/>
                    <a:pt x="3816" y="256"/>
                  </a:cubicBezTo>
                  <a:cubicBezTo>
                    <a:pt x="3778" y="256"/>
                    <a:pt x="3739" y="259"/>
                    <a:pt x="3703" y="265"/>
                  </a:cubicBezTo>
                  <a:cubicBezTo>
                    <a:pt x="3649" y="315"/>
                    <a:pt x="3596" y="339"/>
                    <a:pt x="3548" y="339"/>
                  </a:cubicBezTo>
                  <a:cubicBezTo>
                    <a:pt x="3491" y="339"/>
                    <a:pt x="3439" y="306"/>
                    <a:pt x="3394" y="241"/>
                  </a:cubicBezTo>
                  <a:cubicBezTo>
                    <a:pt x="3287" y="194"/>
                    <a:pt x="3180" y="158"/>
                    <a:pt x="3084" y="158"/>
                  </a:cubicBezTo>
                  <a:cubicBezTo>
                    <a:pt x="2703" y="146"/>
                    <a:pt x="2334" y="170"/>
                    <a:pt x="1977" y="63"/>
                  </a:cubicBezTo>
                  <a:cubicBezTo>
                    <a:pt x="1757" y="10"/>
                    <a:pt x="1533"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6121000" y="3664150"/>
              <a:ext cx="75925" cy="18300"/>
            </a:xfrm>
            <a:custGeom>
              <a:avLst/>
              <a:gdLst/>
              <a:ahLst/>
              <a:cxnLst/>
              <a:rect l="l" t="t" r="r" b="b"/>
              <a:pathLst>
                <a:path w="3037" h="732" extrusionOk="0">
                  <a:moveTo>
                    <a:pt x="938" y="1"/>
                  </a:moveTo>
                  <a:cubicBezTo>
                    <a:pt x="844" y="1"/>
                    <a:pt x="749" y="15"/>
                    <a:pt x="655" y="53"/>
                  </a:cubicBezTo>
                  <a:cubicBezTo>
                    <a:pt x="500" y="303"/>
                    <a:pt x="203" y="267"/>
                    <a:pt x="0" y="398"/>
                  </a:cubicBezTo>
                  <a:lnTo>
                    <a:pt x="0" y="458"/>
                  </a:lnTo>
                  <a:cubicBezTo>
                    <a:pt x="786" y="636"/>
                    <a:pt x="1619" y="589"/>
                    <a:pt x="2429" y="684"/>
                  </a:cubicBezTo>
                  <a:cubicBezTo>
                    <a:pt x="2534" y="691"/>
                    <a:pt x="2652" y="731"/>
                    <a:pt x="2775" y="731"/>
                  </a:cubicBezTo>
                  <a:cubicBezTo>
                    <a:pt x="2860" y="731"/>
                    <a:pt x="2948" y="712"/>
                    <a:pt x="3036" y="648"/>
                  </a:cubicBezTo>
                  <a:cubicBezTo>
                    <a:pt x="2965" y="565"/>
                    <a:pt x="2881" y="505"/>
                    <a:pt x="2822" y="446"/>
                  </a:cubicBezTo>
                  <a:cubicBezTo>
                    <a:pt x="2809" y="450"/>
                    <a:pt x="2796" y="453"/>
                    <a:pt x="2783" y="453"/>
                  </a:cubicBezTo>
                  <a:cubicBezTo>
                    <a:pt x="2762" y="453"/>
                    <a:pt x="2742" y="445"/>
                    <a:pt x="2727" y="422"/>
                  </a:cubicBezTo>
                  <a:cubicBezTo>
                    <a:pt x="2274" y="65"/>
                    <a:pt x="1715" y="112"/>
                    <a:pt x="1191" y="29"/>
                  </a:cubicBezTo>
                  <a:cubicBezTo>
                    <a:pt x="1107" y="12"/>
                    <a:pt x="1022" y="1"/>
                    <a:pt x="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5878400" y="3667850"/>
              <a:ext cx="59850" cy="17275"/>
            </a:xfrm>
            <a:custGeom>
              <a:avLst/>
              <a:gdLst/>
              <a:ahLst/>
              <a:cxnLst/>
              <a:rect l="l" t="t" r="r" b="b"/>
              <a:pathLst>
                <a:path w="2394" h="691" extrusionOk="0">
                  <a:moveTo>
                    <a:pt x="524" y="0"/>
                  </a:moveTo>
                  <a:cubicBezTo>
                    <a:pt x="274" y="191"/>
                    <a:pt x="1" y="381"/>
                    <a:pt x="382" y="691"/>
                  </a:cubicBezTo>
                  <a:cubicBezTo>
                    <a:pt x="450" y="634"/>
                    <a:pt x="540" y="511"/>
                    <a:pt x="589" y="511"/>
                  </a:cubicBezTo>
                  <a:cubicBezTo>
                    <a:pt x="592" y="511"/>
                    <a:pt x="594" y="512"/>
                    <a:pt x="596" y="512"/>
                  </a:cubicBezTo>
                  <a:cubicBezTo>
                    <a:pt x="646" y="524"/>
                    <a:pt x="697" y="528"/>
                    <a:pt x="746" y="528"/>
                  </a:cubicBezTo>
                  <a:cubicBezTo>
                    <a:pt x="866" y="528"/>
                    <a:pt x="983" y="504"/>
                    <a:pt x="1102" y="504"/>
                  </a:cubicBezTo>
                  <a:cubicBezTo>
                    <a:pt x="1178" y="504"/>
                    <a:pt x="1256" y="514"/>
                    <a:pt x="1334" y="548"/>
                  </a:cubicBezTo>
                  <a:cubicBezTo>
                    <a:pt x="1364" y="560"/>
                    <a:pt x="1392" y="566"/>
                    <a:pt x="1417" y="566"/>
                  </a:cubicBezTo>
                  <a:cubicBezTo>
                    <a:pt x="1607" y="566"/>
                    <a:pt x="1681" y="256"/>
                    <a:pt x="1879" y="256"/>
                  </a:cubicBezTo>
                  <a:cubicBezTo>
                    <a:pt x="1905" y="256"/>
                    <a:pt x="1934" y="261"/>
                    <a:pt x="1965" y="274"/>
                  </a:cubicBezTo>
                  <a:cubicBezTo>
                    <a:pt x="1989" y="298"/>
                    <a:pt x="2048" y="298"/>
                    <a:pt x="2096" y="298"/>
                  </a:cubicBezTo>
                  <a:cubicBezTo>
                    <a:pt x="2143" y="321"/>
                    <a:pt x="2194" y="339"/>
                    <a:pt x="2251" y="339"/>
                  </a:cubicBezTo>
                  <a:cubicBezTo>
                    <a:pt x="2281" y="339"/>
                    <a:pt x="2313" y="334"/>
                    <a:pt x="2346" y="322"/>
                  </a:cubicBezTo>
                  <a:cubicBezTo>
                    <a:pt x="2358" y="298"/>
                    <a:pt x="2382" y="274"/>
                    <a:pt x="2394" y="250"/>
                  </a:cubicBezTo>
                  <a:cubicBezTo>
                    <a:pt x="1786" y="36"/>
                    <a:pt x="1144" y="95"/>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5750400" y="3658150"/>
              <a:ext cx="55925" cy="22750"/>
            </a:xfrm>
            <a:custGeom>
              <a:avLst/>
              <a:gdLst/>
              <a:ahLst/>
              <a:cxnLst/>
              <a:rect l="l" t="t" r="r" b="b"/>
              <a:pathLst>
                <a:path w="2237" h="910" extrusionOk="0">
                  <a:moveTo>
                    <a:pt x="609" y="1"/>
                  </a:moveTo>
                  <a:cubicBezTo>
                    <a:pt x="420" y="1"/>
                    <a:pt x="233" y="23"/>
                    <a:pt x="48" y="91"/>
                  </a:cubicBezTo>
                  <a:lnTo>
                    <a:pt x="48" y="233"/>
                  </a:lnTo>
                  <a:cubicBezTo>
                    <a:pt x="25" y="245"/>
                    <a:pt x="13" y="281"/>
                    <a:pt x="1" y="293"/>
                  </a:cubicBezTo>
                  <a:cubicBezTo>
                    <a:pt x="25" y="305"/>
                    <a:pt x="48" y="341"/>
                    <a:pt x="72" y="352"/>
                  </a:cubicBezTo>
                  <a:cubicBezTo>
                    <a:pt x="148" y="366"/>
                    <a:pt x="226" y="370"/>
                    <a:pt x="304" y="370"/>
                  </a:cubicBezTo>
                  <a:cubicBezTo>
                    <a:pt x="455" y="370"/>
                    <a:pt x="610" y="353"/>
                    <a:pt x="762" y="353"/>
                  </a:cubicBezTo>
                  <a:cubicBezTo>
                    <a:pt x="959" y="353"/>
                    <a:pt x="1153" y="381"/>
                    <a:pt x="1334" y="507"/>
                  </a:cubicBezTo>
                  <a:cubicBezTo>
                    <a:pt x="1513" y="579"/>
                    <a:pt x="1442" y="829"/>
                    <a:pt x="1608" y="888"/>
                  </a:cubicBezTo>
                  <a:cubicBezTo>
                    <a:pt x="1636" y="894"/>
                    <a:pt x="1686" y="909"/>
                    <a:pt x="1724" y="909"/>
                  </a:cubicBezTo>
                  <a:cubicBezTo>
                    <a:pt x="1768" y="909"/>
                    <a:pt x="1796" y="888"/>
                    <a:pt x="1751" y="805"/>
                  </a:cubicBezTo>
                  <a:cubicBezTo>
                    <a:pt x="1645" y="554"/>
                    <a:pt x="1719" y="512"/>
                    <a:pt x="1826" y="512"/>
                  </a:cubicBezTo>
                  <a:cubicBezTo>
                    <a:pt x="1880" y="512"/>
                    <a:pt x="1943" y="523"/>
                    <a:pt x="1996" y="523"/>
                  </a:cubicBezTo>
                  <a:cubicBezTo>
                    <a:pt x="2026" y="523"/>
                    <a:pt x="2053" y="519"/>
                    <a:pt x="2073" y="507"/>
                  </a:cubicBezTo>
                  <a:cubicBezTo>
                    <a:pt x="2103" y="519"/>
                    <a:pt x="2128" y="524"/>
                    <a:pt x="2148" y="524"/>
                  </a:cubicBezTo>
                  <a:cubicBezTo>
                    <a:pt x="2231" y="524"/>
                    <a:pt x="2237" y="436"/>
                    <a:pt x="2227" y="341"/>
                  </a:cubicBezTo>
                  <a:cubicBezTo>
                    <a:pt x="2122" y="185"/>
                    <a:pt x="1980" y="162"/>
                    <a:pt x="1831" y="162"/>
                  </a:cubicBezTo>
                  <a:cubicBezTo>
                    <a:pt x="1767" y="162"/>
                    <a:pt x="1702" y="166"/>
                    <a:pt x="1637" y="166"/>
                  </a:cubicBezTo>
                  <a:cubicBezTo>
                    <a:pt x="1530" y="166"/>
                    <a:pt x="1426" y="154"/>
                    <a:pt x="1334" y="91"/>
                  </a:cubicBezTo>
                  <a:cubicBezTo>
                    <a:pt x="1325" y="64"/>
                    <a:pt x="1303" y="50"/>
                    <a:pt x="1277" y="50"/>
                  </a:cubicBezTo>
                  <a:cubicBezTo>
                    <a:pt x="1269" y="50"/>
                    <a:pt x="1260" y="52"/>
                    <a:pt x="1251" y="55"/>
                  </a:cubicBezTo>
                  <a:cubicBezTo>
                    <a:pt x="1036" y="30"/>
                    <a:pt x="822"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5801600" y="3663975"/>
              <a:ext cx="32175" cy="20550"/>
            </a:xfrm>
            <a:custGeom>
              <a:avLst/>
              <a:gdLst/>
              <a:ahLst/>
              <a:cxnLst/>
              <a:rect l="l" t="t" r="r" b="b"/>
              <a:pathLst>
                <a:path w="1287" h="822" extrusionOk="0">
                  <a:moveTo>
                    <a:pt x="441" y="0"/>
                  </a:moveTo>
                  <a:cubicBezTo>
                    <a:pt x="358" y="96"/>
                    <a:pt x="215" y="36"/>
                    <a:pt x="156" y="155"/>
                  </a:cubicBezTo>
                  <a:cubicBezTo>
                    <a:pt x="96" y="191"/>
                    <a:pt x="48" y="239"/>
                    <a:pt x="1" y="286"/>
                  </a:cubicBezTo>
                  <a:cubicBezTo>
                    <a:pt x="120" y="453"/>
                    <a:pt x="286" y="524"/>
                    <a:pt x="477" y="572"/>
                  </a:cubicBezTo>
                  <a:cubicBezTo>
                    <a:pt x="656" y="596"/>
                    <a:pt x="644" y="703"/>
                    <a:pt x="632" y="822"/>
                  </a:cubicBezTo>
                  <a:cubicBezTo>
                    <a:pt x="929" y="786"/>
                    <a:pt x="1227" y="643"/>
                    <a:pt x="1251" y="358"/>
                  </a:cubicBezTo>
                  <a:cubicBezTo>
                    <a:pt x="1287" y="48"/>
                    <a:pt x="822" y="25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5969775" y="3678550"/>
              <a:ext cx="35150" cy="20575"/>
            </a:xfrm>
            <a:custGeom>
              <a:avLst/>
              <a:gdLst/>
              <a:ahLst/>
              <a:cxnLst/>
              <a:rect l="l" t="t" r="r" b="b"/>
              <a:pathLst>
                <a:path w="1406" h="823" extrusionOk="0">
                  <a:moveTo>
                    <a:pt x="1" y="1"/>
                  </a:moveTo>
                  <a:cubicBezTo>
                    <a:pt x="25" y="239"/>
                    <a:pt x="156" y="382"/>
                    <a:pt x="382" y="429"/>
                  </a:cubicBezTo>
                  <a:cubicBezTo>
                    <a:pt x="584" y="477"/>
                    <a:pt x="572" y="656"/>
                    <a:pt x="596" y="799"/>
                  </a:cubicBezTo>
                  <a:cubicBezTo>
                    <a:pt x="644" y="822"/>
                    <a:pt x="679" y="822"/>
                    <a:pt x="715" y="822"/>
                  </a:cubicBezTo>
                  <a:cubicBezTo>
                    <a:pt x="834" y="739"/>
                    <a:pt x="929" y="656"/>
                    <a:pt x="1013" y="584"/>
                  </a:cubicBezTo>
                  <a:cubicBezTo>
                    <a:pt x="1406" y="287"/>
                    <a:pt x="1037" y="251"/>
                    <a:pt x="870" y="144"/>
                  </a:cubicBezTo>
                  <a:cubicBezTo>
                    <a:pt x="798" y="132"/>
                    <a:pt x="715" y="132"/>
                    <a:pt x="644" y="120"/>
                  </a:cubicBezTo>
                  <a:cubicBezTo>
                    <a:pt x="477" y="48"/>
                    <a:pt x="298" y="108"/>
                    <a:pt x="156" y="13"/>
                  </a:cubicBezTo>
                  <a:cubicBezTo>
                    <a:pt x="96" y="13"/>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5991500" y="3681275"/>
              <a:ext cx="36350" cy="11300"/>
            </a:xfrm>
            <a:custGeom>
              <a:avLst/>
              <a:gdLst/>
              <a:ahLst/>
              <a:cxnLst/>
              <a:rect l="l" t="t" r="r" b="b"/>
              <a:pathLst>
                <a:path w="1454" h="452" extrusionOk="0">
                  <a:moveTo>
                    <a:pt x="578" y="0"/>
                  </a:moveTo>
                  <a:cubicBezTo>
                    <a:pt x="386" y="0"/>
                    <a:pt x="193" y="13"/>
                    <a:pt x="1" y="23"/>
                  </a:cubicBezTo>
                  <a:cubicBezTo>
                    <a:pt x="84" y="154"/>
                    <a:pt x="322" y="237"/>
                    <a:pt x="144" y="451"/>
                  </a:cubicBezTo>
                  <a:lnTo>
                    <a:pt x="561" y="451"/>
                  </a:lnTo>
                  <a:cubicBezTo>
                    <a:pt x="685" y="196"/>
                    <a:pt x="876" y="164"/>
                    <a:pt x="1077" y="164"/>
                  </a:cubicBezTo>
                  <a:cubicBezTo>
                    <a:pt x="1143" y="164"/>
                    <a:pt x="1210" y="168"/>
                    <a:pt x="1276" y="168"/>
                  </a:cubicBezTo>
                  <a:cubicBezTo>
                    <a:pt x="1337" y="168"/>
                    <a:pt x="1396" y="165"/>
                    <a:pt x="1453" y="154"/>
                  </a:cubicBezTo>
                  <a:cubicBezTo>
                    <a:pt x="1165" y="31"/>
                    <a:pt x="872" y="0"/>
                    <a:pt x="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5887625" y="3650575"/>
              <a:ext cx="47950" cy="9850"/>
            </a:xfrm>
            <a:custGeom>
              <a:avLst/>
              <a:gdLst/>
              <a:ahLst/>
              <a:cxnLst/>
              <a:rect l="l" t="t" r="r" b="b"/>
              <a:pathLst>
                <a:path w="1918" h="394" extrusionOk="0">
                  <a:moveTo>
                    <a:pt x="1666" y="0"/>
                  </a:moveTo>
                  <a:cubicBezTo>
                    <a:pt x="1586" y="0"/>
                    <a:pt x="1510" y="32"/>
                    <a:pt x="1441" y="108"/>
                  </a:cubicBezTo>
                  <a:cubicBezTo>
                    <a:pt x="1248" y="220"/>
                    <a:pt x="1044" y="247"/>
                    <a:pt x="837" y="247"/>
                  </a:cubicBezTo>
                  <a:cubicBezTo>
                    <a:pt x="640" y="247"/>
                    <a:pt x="441" y="222"/>
                    <a:pt x="245" y="222"/>
                  </a:cubicBezTo>
                  <a:cubicBezTo>
                    <a:pt x="163" y="222"/>
                    <a:pt x="81" y="227"/>
                    <a:pt x="1" y="239"/>
                  </a:cubicBezTo>
                  <a:cubicBezTo>
                    <a:pt x="308" y="367"/>
                    <a:pt x="628" y="380"/>
                    <a:pt x="948" y="380"/>
                  </a:cubicBezTo>
                  <a:cubicBezTo>
                    <a:pt x="1028" y="380"/>
                    <a:pt x="1108" y="379"/>
                    <a:pt x="1188" y="379"/>
                  </a:cubicBezTo>
                  <a:cubicBezTo>
                    <a:pt x="1321" y="379"/>
                    <a:pt x="1453" y="382"/>
                    <a:pt x="1584" y="394"/>
                  </a:cubicBezTo>
                  <a:cubicBezTo>
                    <a:pt x="1656" y="274"/>
                    <a:pt x="1763" y="239"/>
                    <a:pt x="1882" y="239"/>
                  </a:cubicBezTo>
                  <a:cubicBezTo>
                    <a:pt x="1918" y="167"/>
                    <a:pt x="1906" y="108"/>
                    <a:pt x="1846" y="48"/>
                  </a:cubicBezTo>
                  <a:cubicBezTo>
                    <a:pt x="1785" y="18"/>
                    <a:pt x="172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5876925" y="3667850"/>
              <a:ext cx="14600" cy="21150"/>
            </a:xfrm>
            <a:custGeom>
              <a:avLst/>
              <a:gdLst/>
              <a:ahLst/>
              <a:cxnLst/>
              <a:rect l="l" t="t" r="r" b="b"/>
              <a:pathLst>
                <a:path w="584" h="846" extrusionOk="0">
                  <a:moveTo>
                    <a:pt x="583" y="0"/>
                  </a:moveTo>
                  <a:cubicBezTo>
                    <a:pt x="524" y="0"/>
                    <a:pt x="476" y="0"/>
                    <a:pt x="429" y="12"/>
                  </a:cubicBezTo>
                  <a:cubicBezTo>
                    <a:pt x="286" y="119"/>
                    <a:pt x="60" y="84"/>
                    <a:pt x="0" y="298"/>
                  </a:cubicBezTo>
                  <a:lnTo>
                    <a:pt x="0" y="429"/>
                  </a:lnTo>
                  <a:cubicBezTo>
                    <a:pt x="48" y="560"/>
                    <a:pt x="107" y="715"/>
                    <a:pt x="143" y="846"/>
                  </a:cubicBezTo>
                  <a:lnTo>
                    <a:pt x="429" y="846"/>
                  </a:lnTo>
                  <a:cubicBezTo>
                    <a:pt x="441" y="786"/>
                    <a:pt x="441" y="738"/>
                    <a:pt x="441" y="691"/>
                  </a:cubicBezTo>
                  <a:cubicBezTo>
                    <a:pt x="298" y="429"/>
                    <a:pt x="536" y="238"/>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6018600" y="3666925"/>
              <a:ext cx="44975" cy="4250"/>
            </a:xfrm>
            <a:custGeom>
              <a:avLst/>
              <a:gdLst/>
              <a:ahLst/>
              <a:cxnLst/>
              <a:rect l="l" t="t" r="r" b="b"/>
              <a:pathLst>
                <a:path w="1799" h="170" extrusionOk="0">
                  <a:moveTo>
                    <a:pt x="1034" y="1"/>
                  </a:moveTo>
                  <a:cubicBezTo>
                    <a:pt x="742" y="1"/>
                    <a:pt x="446" y="42"/>
                    <a:pt x="155" y="42"/>
                  </a:cubicBezTo>
                  <a:cubicBezTo>
                    <a:pt x="103" y="42"/>
                    <a:pt x="52" y="40"/>
                    <a:pt x="0" y="37"/>
                  </a:cubicBezTo>
                  <a:lnTo>
                    <a:pt x="0" y="37"/>
                  </a:lnTo>
                  <a:cubicBezTo>
                    <a:pt x="334" y="146"/>
                    <a:pt x="675" y="169"/>
                    <a:pt x="1019" y="169"/>
                  </a:cubicBezTo>
                  <a:cubicBezTo>
                    <a:pt x="1278" y="169"/>
                    <a:pt x="1538" y="156"/>
                    <a:pt x="1798" y="156"/>
                  </a:cubicBezTo>
                  <a:cubicBezTo>
                    <a:pt x="1552" y="33"/>
                    <a:pt x="1295" y="1"/>
                    <a:pt x="1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5951625" y="3677825"/>
              <a:ext cx="14300" cy="17250"/>
            </a:xfrm>
            <a:custGeom>
              <a:avLst/>
              <a:gdLst/>
              <a:ahLst/>
              <a:cxnLst/>
              <a:rect l="l" t="t" r="r" b="b"/>
              <a:pathLst>
                <a:path w="572" h="690" extrusionOk="0">
                  <a:moveTo>
                    <a:pt x="387" y="0"/>
                  </a:moveTo>
                  <a:cubicBezTo>
                    <a:pt x="361" y="0"/>
                    <a:pt x="334" y="6"/>
                    <a:pt x="310" y="18"/>
                  </a:cubicBezTo>
                  <a:cubicBezTo>
                    <a:pt x="286" y="77"/>
                    <a:pt x="251" y="137"/>
                    <a:pt x="227" y="208"/>
                  </a:cubicBezTo>
                  <a:cubicBezTo>
                    <a:pt x="179" y="351"/>
                    <a:pt x="0" y="494"/>
                    <a:pt x="191" y="649"/>
                  </a:cubicBezTo>
                  <a:cubicBezTo>
                    <a:pt x="218" y="676"/>
                    <a:pt x="265" y="689"/>
                    <a:pt x="301" y="689"/>
                  </a:cubicBezTo>
                  <a:cubicBezTo>
                    <a:pt x="314" y="689"/>
                    <a:pt x="325" y="688"/>
                    <a:pt x="334" y="685"/>
                  </a:cubicBezTo>
                  <a:cubicBezTo>
                    <a:pt x="524" y="613"/>
                    <a:pt x="572" y="447"/>
                    <a:pt x="572" y="280"/>
                  </a:cubicBezTo>
                  <a:cubicBezTo>
                    <a:pt x="572" y="197"/>
                    <a:pt x="489" y="101"/>
                    <a:pt x="465" y="18"/>
                  </a:cubicBezTo>
                  <a:cubicBezTo>
                    <a:pt x="441" y="6"/>
                    <a:pt x="414"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5517350" y="3606075"/>
              <a:ext cx="33650" cy="13100"/>
            </a:xfrm>
            <a:custGeom>
              <a:avLst/>
              <a:gdLst/>
              <a:ahLst/>
              <a:cxnLst/>
              <a:rect l="l" t="t" r="r" b="b"/>
              <a:pathLst>
                <a:path w="1346" h="524" extrusionOk="0">
                  <a:moveTo>
                    <a:pt x="436" y="1"/>
                  </a:moveTo>
                  <a:cubicBezTo>
                    <a:pt x="364" y="1"/>
                    <a:pt x="290" y="13"/>
                    <a:pt x="215" y="42"/>
                  </a:cubicBezTo>
                  <a:cubicBezTo>
                    <a:pt x="107" y="90"/>
                    <a:pt x="24" y="149"/>
                    <a:pt x="0" y="280"/>
                  </a:cubicBezTo>
                  <a:cubicBezTo>
                    <a:pt x="119" y="411"/>
                    <a:pt x="357" y="340"/>
                    <a:pt x="477" y="507"/>
                  </a:cubicBezTo>
                  <a:cubicBezTo>
                    <a:pt x="537" y="516"/>
                    <a:pt x="596" y="523"/>
                    <a:pt x="652" y="523"/>
                  </a:cubicBezTo>
                  <a:cubicBezTo>
                    <a:pt x="739" y="523"/>
                    <a:pt x="821" y="505"/>
                    <a:pt x="893" y="447"/>
                  </a:cubicBezTo>
                  <a:cubicBezTo>
                    <a:pt x="1000" y="280"/>
                    <a:pt x="1191" y="352"/>
                    <a:pt x="1346" y="292"/>
                  </a:cubicBezTo>
                  <a:cubicBezTo>
                    <a:pt x="1227" y="161"/>
                    <a:pt x="1048" y="209"/>
                    <a:pt x="893" y="149"/>
                  </a:cubicBezTo>
                  <a:cubicBezTo>
                    <a:pt x="752" y="67"/>
                    <a:pt x="600"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5747425" y="3655825"/>
              <a:ext cx="33975" cy="4725"/>
            </a:xfrm>
            <a:custGeom>
              <a:avLst/>
              <a:gdLst/>
              <a:ahLst/>
              <a:cxnLst/>
              <a:rect l="l" t="t" r="r" b="b"/>
              <a:pathLst>
                <a:path w="1359" h="189" extrusionOk="0">
                  <a:moveTo>
                    <a:pt x="387" y="0"/>
                  </a:moveTo>
                  <a:cubicBezTo>
                    <a:pt x="260" y="0"/>
                    <a:pt x="132" y="9"/>
                    <a:pt x="1" y="29"/>
                  </a:cubicBezTo>
                  <a:cubicBezTo>
                    <a:pt x="60" y="76"/>
                    <a:pt x="108" y="136"/>
                    <a:pt x="144" y="184"/>
                  </a:cubicBezTo>
                  <a:cubicBezTo>
                    <a:pt x="225" y="174"/>
                    <a:pt x="306" y="171"/>
                    <a:pt x="387" y="171"/>
                  </a:cubicBezTo>
                  <a:cubicBezTo>
                    <a:pt x="575" y="171"/>
                    <a:pt x="764" y="189"/>
                    <a:pt x="953" y="189"/>
                  </a:cubicBezTo>
                  <a:cubicBezTo>
                    <a:pt x="1088" y="189"/>
                    <a:pt x="1223" y="180"/>
                    <a:pt x="1358" y="148"/>
                  </a:cubicBezTo>
                  <a:cubicBezTo>
                    <a:pt x="1039" y="62"/>
                    <a:pt x="720"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5783750" y="3660200"/>
              <a:ext cx="28900" cy="7075"/>
            </a:xfrm>
            <a:custGeom>
              <a:avLst/>
              <a:gdLst/>
              <a:ahLst/>
              <a:cxnLst/>
              <a:rect l="l" t="t" r="r" b="b"/>
              <a:pathLst>
                <a:path w="1156" h="283" extrusionOk="0">
                  <a:moveTo>
                    <a:pt x="258" y="0"/>
                  </a:moveTo>
                  <a:cubicBezTo>
                    <a:pt x="173" y="0"/>
                    <a:pt x="87" y="3"/>
                    <a:pt x="0" y="9"/>
                  </a:cubicBezTo>
                  <a:cubicBezTo>
                    <a:pt x="238" y="247"/>
                    <a:pt x="619" y="80"/>
                    <a:pt x="870" y="282"/>
                  </a:cubicBezTo>
                  <a:cubicBezTo>
                    <a:pt x="977" y="270"/>
                    <a:pt x="1096" y="259"/>
                    <a:pt x="1155" y="140"/>
                  </a:cubicBezTo>
                  <a:cubicBezTo>
                    <a:pt x="858" y="37"/>
                    <a:pt x="561" y="0"/>
                    <a:pt x="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5524775" y="3615950"/>
              <a:ext cx="26225" cy="6750"/>
            </a:xfrm>
            <a:custGeom>
              <a:avLst/>
              <a:gdLst/>
              <a:ahLst/>
              <a:cxnLst/>
              <a:rect l="l" t="t" r="r" b="b"/>
              <a:pathLst>
                <a:path w="1049" h="270" extrusionOk="0">
                  <a:moveTo>
                    <a:pt x="94" y="0"/>
                  </a:moveTo>
                  <a:cubicBezTo>
                    <a:pt x="59" y="0"/>
                    <a:pt x="28" y="28"/>
                    <a:pt x="1" y="76"/>
                  </a:cubicBezTo>
                  <a:cubicBezTo>
                    <a:pt x="162" y="226"/>
                    <a:pt x="329" y="270"/>
                    <a:pt x="499" y="270"/>
                  </a:cubicBezTo>
                  <a:cubicBezTo>
                    <a:pt x="680" y="270"/>
                    <a:pt x="864" y="220"/>
                    <a:pt x="1049" y="195"/>
                  </a:cubicBezTo>
                  <a:cubicBezTo>
                    <a:pt x="942" y="16"/>
                    <a:pt x="751" y="135"/>
                    <a:pt x="620" y="52"/>
                  </a:cubicBezTo>
                  <a:lnTo>
                    <a:pt x="180" y="52"/>
                  </a:lnTo>
                  <a:cubicBezTo>
                    <a:pt x="149" y="16"/>
                    <a:pt x="120" y="0"/>
                    <a:pt x="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5690875" y="3648975"/>
              <a:ext cx="28900" cy="4300"/>
            </a:xfrm>
            <a:custGeom>
              <a:avLst/>
              <a:gdLst/>
              <a:ahLst/>
              <a:cxnLst/>
              <a:rect l="l" t="t" r="r" b="b"/>
              <a:pathLst>
                <a:path w="1156" h="172" extrusionOk="0">
                  <a:moveTo>
                    <a:pt x="455" y="0"/>
                  </a:moveTo>
                  <a:cubicBezTo>
                    <a:pt x="302" y="0"/>
                    <a:pt x="150" y="12"/>
                    <a:pt x="1" y="17"/>
                  </a:cubicBezTo>
                  <a:cubicBezTo>
                    <a:pt x="48" y="65"/>
                    <a:pt x="84" y="124"/>
                    <a:pt x="132" y="172"/>
                  </a:cubicBezTo>
                  <a:cubicBezTo>
                    <a:pt x="477" y="172"/>
                    <a:pt x="822" y="160"/>
                    <a:pt x="1156" y="160"/>
                  </a:cubicBezTo>
                  <a:cubicBezTo>
                    <a:pt x="931" y="29"/>
                    <a:pt x="693"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5976325" y="3663975"/>
              <a:ext cx="30700" cy="3100"/>
            </a:xfrm>
            <a:custGeom>
              <a:avLst/>
              <a:gdLst/>
              <a:ahLst/>
              <a:cxnLst/>
              <a:rect l="l" t="t" r="r" b="b"/>
              <a:pathLst>
                <a:path w="1228" h="124" extrusionOk="0">
                  <a:moveTo>
                    <a:pt x="1191" y="0"/>
                  </a:moveTo>
                  <a:cubicBezTo>
                    <a:pt x="787" y="12"/>
                    <a:pt x="394" y="12"/>
                    <a:pt x="1" y="12"/>
                  </a:cubicBezTo>
                  <a:cubicBezTo>
                    <a:pt x="308" y="99"/>
                    <a:pt x="631" y="123"/>
                    <a:pt x="956" y="123"/>
                  </a:cubicBezTo>
                  <a:cubicBezTo>
                    <a:pt x="1034" y="123"/>
                    <a:pt x="1113" y="122"/>
                    <a:pt x="1191" y="119"/>
                  </a:cubicBezTo>
                  <a:cubicBezTo>
                    <a:pt x="1227" y="72"/>
                    <a:pt x="1227" y="48"/>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5935250" y="3674400"/>
              <a:ext cx="10750" cy="18175"/>
            </a:xfrm>
            <a:custGeom>
              <a:avLst/>
              <a:gdLst/>
              <a:ahLst/>
              <a:cxnLst/>
              <a:rect l="l" t="t" r="r" b="b"/>
              <a:pathLst>
                <a:path w="430" h="727" extrusionOk="0">
                  <a:moveTo>
                    <a:pt x="120" y="0"/>
                  </a:moveTo>
                  <a:lnTo>
                    <a:pt x="120" y="0"/>
                  </a:lnTo>
                  <a:cubicBezTo>
                    <a:pt x="155" y="12"/>
                    <a:pt x="155" y="48"/>
                    <a:pt x="120" y="60"/>
                  </a:cubicBezTo>
                  <a:cubicBezTo>
                    <a:pt x="1" y="226"/>
                    <a:pt x="13" y="405"/>
                    <a:pt x="108" y="584"/>
                  </a:cubicBezTo>
                  <a:lnTo>
                    <a:pt x="108" y="726"/>
                  </a:lnTo>
                  <a:cubicBezTo>
                    <a:pt x="346" y="536"/>
                    <a:pt x="429" y="298"/>
                    <a:pt x="251" y="36"/>
                  </a:cubicBezTo>
                  <a:cubicBezTo>
                    <a:pt x="215" y="36"/>
                    <a:pt x="167" y="12"/>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5868575" y="3667250"/>
              <a:ext cx="19075" cy="7475"/>
            </a:xfrm>
            <a:custGeom>
              <a:avLst/>
              <a:gdLst/>
              <a:ahLst/>
              <a:cxnLst/>
              <a:rect l="l" t="t" r="r" b="b"/>
              <a:pathLst>
                <a:path w="763" h="299" extrusionOk="0">
                  <a:moveTo>
                    <a:pt x="215" y="0"/>
                  </a:moveTo>
                  <a:cubicBezTo>
                    <a:pt x="1" y="203"/>
                    <a:pt x="358" y="167"/>
                    <a:pt x="334" y="298"/>
                  </a:cubicBezTo>
                  <a:cubicBezTo>
                    <a:pt x="477" y="215"/>
                    <a:pt x="655" y="167"/>
                    <a:pt x="763" y="24"/>
                  </a:cubicBezTo>
                  <a:cubicBezTo>
                    <a:pt x="584" y="0"/>
                    <a:pt x="405"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5929600" y="3660025"/>
              <a:ext cx="19075" cy="3475"/>
            </a:xfrm>
            <a:custGeom>
              <a:avLst/>
              <a:gdLst/>
              <a:ahLst/>
              <a:cxnLst/>
              <a:rect l="l" t="t" r="r" b="b"/>
              <a:pathLst>
                <a:path w="763" h="139" extrusionOk="0">
                  <a:moveTo>
                    <a:pt x="395" y="1"/>
                  </a:moveTo>
                  <a:cubicBezTo>
                    <a:pt x="265" y="1"/>
                    <a:pt x="131" y="27"/>
                    <a:pt x="0" y="27"/>
                  </a:cubicBezTo>
                  <a:cubicBezTo>
                    <a:pt x="159" y="123"/>
                    <a:pt x="328" y="139"/>
                    <a:pt x="501" y="139"/>
                  </a:cubicBezTo>
                  <a:cubicBezTo>
                    <a:pt x="588" y="139"/>
                    <a:pt x="675" y="135"/>
                    <a:pt x="762" y="135"/>
                  </a:cubicBezTo>
                  <a:cubicBezTo>
                    <a:pt x="649" y="27"/>
                    <a:pt x="524"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5658125" y="3641875"/>
              <a:ext cx="18200" cy="4225"/>
            </a:xfrm>
            <a:custGeom>
              <a:avLst/>
              <a:gdLst/>
              <a:ahLst/>
              <a:cxnLst/>
              <a:rect l="l" t="t" r="r" b="b"/>
              <a:pathLst>
                <a:path w="728" h="169" extrusionOk="0">
                  <a:moveTo>
                    <a:pt x="327" y="0"/>
                  </a:moveTo>
                  <a:cubicBezTo>
                    <a:pt x="219" y="0"/>
                    <a:pt x="108" y="17"/>
                    <a:pt x="1" y="27"/>
                  </a:cubicBezTo>
                  <a:cubicBezTo>
                    <a:pt x="115" y="141"/>
                    <a:pt x="251" y="168"/>
                    <a:pt x="393" y="168"/>
                  </a:cubicBezTo>
                  <a:cubicBezTo>
                    <a:pt x="503" y="168"/>
                    <a:pt x="618" y="151"/>
                    <a:pt x="727" y="146"/>
                  </a:cubicBezTo>
                  <a:cubicBezTo>
                    <a:pt x="611" y="30"/>
                    <a:pt x="472" y="0"/>
                    <a:pt x="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5952525" y="3660025"/>
              <a:ext cx="14000" cy="3375"/>
            </a:xfrm>
            <a:custGeom>
              <a:avLst/>
              <a:gdLst/>
              <a:ahLst/>
              <a:cxnLst/>
              <a:rect l="l" t="t" r="r" b="b"/>
              <a:pathLst>
                <a:path w="560" h="135" extrusionOk="0">
                  <a:moveTo>
                    <a:pt x="280" y="1"/>
                  </a:moveTo>
                  <a:cubicBezTo>
                    <a:pt x="188" y="1"/>
                    <a:pt x="95" y="45"/>
                    <a:pt x="0" y="135"/>
                  </a:cubicBezTo>
                  <a:lnTo>
                    <a:pt x="560" y="135"/>
                  </a:lnTo>
                  <a:cubicBezTo>
                    <a:pt x="465" y="45"/>
                    <a:pt x="372"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5676300" y="3645375"/>
              <a:ext cx="14300" cy="4650"/>
            </a:xfrm>
            <a:custGeom>
              <a:avLst/>
              <a:gdLst/>
              <a:ahLst/>
              <a:cxnLst/>
              <a:rect l="l" t="t" r="r" b="b"/>
              <a:pathLst>
                <a:path w="572" h="186" extrusionOk="0">
                  <a:moveTo>
                    <a:pt x="104" y="0"/>
                  </a:moveTo>
                  <a:cubicBezTo>
                    <a:pt x="70" y="0"/>
                    <a:pt x="35" y="2"/>
                    <a:pt x="0" y="6"/>
                  </a:cubicBezTo>
                  <a:cubicBezTo>
                    <a:pt x="79" y="150"/>
                    <a:pt x="194" y="185"/>
                    <a:pt x="319" y="185"/>
                  </a:cubicBezTo>
                  <a:cubicBezTo>
                    <a:pt x="400" y="185"/>
                    <a:pt x="487" y="170"/>
                    <a:pt x="572" y="161"/>
                  </a:cubicBezTo>
                  <a:cubicBezTo>
                    <a:pt x="432" y="52"/>
                    <a:pt x="277"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5973650" y="3678475"/>
              <a:ext cx="12225" cy="3300"/>
            </a:xfrm>
            <a:custGeom>
              <a:avLst/>
              <a:gdLst/>
              <a:ahLst/>
              <a:cxnLst/>
              <a:rect l="l" t="t" r="r" b="b"/>
              <a:pathLst>
                <a:path w="489" h="132" extrusionOk="0">
                  <a:moveTo>
                    <a:pt x="103" y="0"/>
                  </a:moveTo>
                  <a:cubicBezTo>
                    <a:pt x="69" y="0"/>
                    <a:pt x="35" y="2"/>
                    <a:pt x="1" y="4"/>
                  </a:cubicBezTo>
                  <a:cubicBezTo>
                    <a:pt x="80" y="105"/>
                    <a:pt x="177" y="132"/>
                    <a:pt x="281" y="132"/>
                  </a:cubicBezTo>
                  <a:cubicBezTo>
                    <a:pt x="348" y="132"/>
                    <a:pt x="418" y="120"/>
                    <a:pt x="489" y="111"/>
                  </a:cubicBezTo>
                  <a:cubicBezTo>
                    <a:pt x="373" y="25"/>
                    <a:pt x="243"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6067125" y="3668150"/>
              <a:ext cx="6850" cy="2700"/>
            </a:xfrm>
            <a:custGeom>
              <a:avLst/>
              <a:gdLst/>
              <a:ahLst/>
              <a:cxnLst/>
              <a:rect l="l" t="t" r="r" b="b"/>
              <a:pathLst>
                <a:path w="274" h="108" extrusionOk="0">
                  <a:moveTo>
                    <a:pt x="133" y="0"/>
                  </a:moveTo>
                  <a:cubicBezTo>
                    <a:pt x="86" y="0"/>
                    <a:pt x="42" y="36"/>
                    <a:pt x="0" y="107"/>
                  </a:cubicBezTo>
                  <a:lnTo>
                    <a:pt x="274" y="107"/>
                  </a:lnTo>
                  <a:cubicBezTo>
                    <a:pt x="226" y="36"/>
                    <a:pt x="179"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6006100" y="3663975"/>
              <a:ext cx="3600" cy="3300"/>
            </a:xfrm>
            <a:custGeom>
              <a:avLst/>
              <a:gdLst/>
              <a:ahLst/>
              <a:cxnLst/>
              <a:rect l="l" t="t" r="r" b="b"/>
              <a:pathLst>
                <a:path w="144" h="132" extrusionOk="0">
                  <a:moveTo>
                    <a:pt x="0" y="0"/>
                  </a:moveTo>
                  <a:lnTo>
                    <a:pt x="0" y="119"/>
                  </a:lnTo>
                  <a:cubicBezTo>
                    <a:pt x="60" y="119"/>
                    <a:pt x="96" y="119"/>
                    <a:pt x="143" y="131"/>
                  </a:cubicBezTo>
                  <a:cubicBezTo>
                    <a:pt x="96" y="96"/>
                    <a:pt x="36"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6058475" y="2096725"/>
              <a:ext cx="110750" cy="11475"/>
            </a:xfrm>
            <a:custGeom>
              <a:avLst/>
              <a:gdLst/>
              <a:ahLst/>
              <a:cxnLst/>
              <a:rect l="l" t="t" r="r" b="b"/>
              <a:pathLst>
                <a:path w="4430" h="459" extrusionOk="0">
                  <a:moveTo>
                    <a:pt x="2523" y="0"/>
                  </a:moveTo>
                  <a:cubicBezTo>
                    <a:pt x="2204" y="0"/>
                    <a:pt x="1884" y="4"/>
                    <a:pt x="1561" y="4"/>
                  </a:cubicBezTo>
                  <a:cubicBezTo>
                    <a:pt x="1320" y="4"/>
                    <a:pt x="1102" y="191"/>
                    <a:pt x="860" y="191"/>
                  </a:cubicBezTo>
                  <a:cubicBezTo>
                    <a:pt x="790" y="191"/>
                    <a:pt x="718" y="175"/>
                    <a:pt x="644" y="135"/>
                  </a:cubicBezTo>
                  <a:cubicBezTo>
                    <a:pt x="644" y="135"/>
                    <a:pt x="620" y="147"/>
                    <a:pt x="596" y="171"/>
                  </a:cubicBezTo>
                  <a:cubicBezTo>
                    <a:pt x="587" y="174"/>
                    <a:pt x="579" y="175"/>
                    <a:pt x="571" y="175"/>
                  </a:cubicBezTo>
                  <a:cubicBezTo>
                    <a:pt x="548" y="175"/>
                    <a:pt x="528" y="162"/>
                    <a:pt x="501" y="135"/>
                  </a:cubicBezTo>
                  <a:cubicBezTo>
                    <a:pt x="358" y="135"/>
                    <a:pt x="203" y="159"/>
                    <a:pt x="60" y="159"/>
                  </a:cubicBezTo>
                  <a:cubicBezTo>
                    <a:pt x="1" y="302"/>
                    <a:pt x="120" y="349"/>
                    <a:pt x="191" y="409"/>
                  </a:cubicBezTo>
                  <a:cubicBezTo>
                    <a:pt x="389" y="446"/>
                    <a:pt x="586" y="459"/>
                    <a:pt x="784" y="459"/>
                  </a:cubicBezTo>
                  <a:cubicBezTo>
                    <a:pt x="1158" y="459"/>
                    <a:pt x="1532" y="413"/>
                    <a:pt x="1906" y="397"/>
                  </a:cubicBezTo>
                  <a:cubicBezTo>
                    <a:pt x="2098" y="344"/>
                    <a:pt x="2283" y="302"/>
                    <a:pt x="2469" y="302"/>
                  </a:cubicBezTo>
                  <a:cubicBezTo>
                    <a:pt x="2617" y="302"/>
                    <a:pt x="2765" y="329"/>
                    <a:pt x="2918" y="397"/>
                  </a:cubicBezTo>
                  <a:cubicBezTo>
                    <a:pt x="3394" y="254"/>
                    <a:pt x="3882" y="338"/>
                    <a:pt x="4359" y="254"/>
                  </a:cubicBezTo>
                  <a:cubicBezTo>
                    <a:pt x="4430" y="111"/>
                    <a:pt x="4311" y="64"/>
                    <a:pt x="4228" y="4"/>
                  </a:cubicBezTo>
                  <a:cubicBezTo>
                    <a:pt x="4143" y="15"/>
                    <a:pt x="4067" y="54"/>
                    <a:pt x="3985" y="54"/>
                  </a:cubicBezTo>
                  <a:cubicBezTo>
                    <a:pt x="3974" y="54"/>
                    <a:pt x="3964" y="53"/>
                    <a:pt x="3954" y="52"/>
                  </a:cubicBezTo>
                  <a:cubicBezTo>
                    <a:pt x="3475" y="9"/>
                    <a:pt x="3001" y="0"/>
                    <a:pt x="2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6066525" y="2053700"/>
              <a:ext cx="49125" cy="16350"/>
            </a:xfrm>
            <a:custGeom>
              <a:avLst/>
              <a:gdLst/>
              <a:ahLst/>
              <a:cxnLst/>
              <a:rect l="l" t="t" r="r" b="b"/>
              <a:pathLst>
                <a:path w="1965" h="654" extrusionOk="0">
                  <a:moveTo>
                    <a:pt x="703" y="1"/>
                  </a:moveTo>
                  <a:cubicBezTo>
                    <a:pt x="522" y="1"/>
                    <a:pt x="347" y="32"/>
                    <a:pt x="179" y="130"/>
                  </a:cubicBezTo>
                  <a:cubicBezTo>
                    <a:pt x="36" y="189"/>
                    <a:pt x="0" y="308"/>
                    <a:pt x="0" y="439"/>
                  </a:cubicBezTo>
                  <a:cubicBezTo>
                    <a:pt x="84" y="535"/>
                    <a:pt x="179" y="570"/>
                    <a:pt x="298" y="570"/>
                  </a:cubicBezTo>
                  <a:cubicBezTo>
                    <a:pt x="371" y="492"/>
                    <a:pt x="438" y="458"/>
                    <a:pt x="505" y="458"/>
                  </a:cubicBezTo>
                  <a:cubicBezTo>
                    <a:pt x="581" y="458"/>
                    <a:pt x="656" y="501"/>
                    <a:pt x="738" y="570"/>
                  </a:cubicBezTo>
                  <a:lnTo>
                    <a:pt x="1298" y="570"/>
                  </a:lnTo>
                  <a:cubicBezTo>
                    <a:pt x="1393" y="356"/>
                    <a:pt x="1965" y="654"/>
                    <a:pt x="1751" y="165"/>
                  </a:cubicBezTo>
                  <a:cubicBezTo>
                    <a:pt x="1657" y="29"/>
                    <a:pt x="1538" y="5"/>
                    <a:pt x="1413" y="5"/>
                  </a:cubicBezTo>
                  <a:cubicBezTo>
                    <a:pt x="1347" y="5"/>
                    <a:pt x="1279" y="12"/>
                    <a:pt x="1213" y="12"/>
                  </a:cubicBezTo>
                  <a:cubicBezTo>
                    <a:pt x="1197" y="12"/>
                    <a:pt x="1182" y="12"/>
                    <a:pt x="1167" y="11"/>
                  </a:cubicBezTo>
                  <a:cubicBezTo>
                    <a:pt x="1118" y="60"/>
                    <a:pt x="1072" y="87"/>
                    <a:pt x="1026" y="87"/>
                  </a:cubicBezTo>
                  <a:cubicBezTo>
                    <a:pt x="983" y="87"/>
                    <a:pt x="939" y="63"/>
                    <a:pt x="893" y="11"/>
                  </a:cubicBezTo>
                  <a:cubicBezTo>
                    <a:pt x="829" y="5"/>
                    <a:pt x="766" y="1"/>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6036750" y="2053125"/>
              <a:ext cx="34250" cy="14250"/>
            </a:xfrm>
            <a:custGeom>
              <a:avLst/>
              <a:gdLst/>
              <a:ahLst/>
              <a:cxnLst/>
              <a:rect l="l" t="t" r="r" b="b"/>
              <a:pathLst>
                <a:path w="1370" h="570" extrusionOk="0">
                  <a:moveTo>
                    <a:pt x="624" y="1"/>
                  </a:moveTo>
                  <a:cubicBezTo>
                    <a:pt x="437" y="1"/>
                    <a:pt x="249" y="41"/>
                    <a:pt x="60" y="153"/>
                  </a:cubicBezTo>
                  <a:cubicBezTo>
                    <a:pt x="1" y="319"/>
                    <a:pt x="72" y="415"/>
                    <a:pt x="215" y="486"/>
                  </a:cubicBezTo>
                  <a:cubicBezTo>
                    <a:pt x="265" y="502"/>
                    <a:pt x="316" y="506"/>
                    <a:pt x="368" y="506"/>
                  </a:cubicBezTo>
                  <a:cubicBezTo>
                    <a:pt x="428" y="506"/>
                    <a:pt x="488" y="500"/>
                    <a:pt x="548" y="500"/>
                  </a:cubicBezTo>
                  <a:cubicBezTo>
                    <a:pt x="635" y="500"/>
                    <a:pt x="720" y="512"/>
                    <a:pt x="798" y="569"/>
                  </a:cubicBezTo>
                  <a:lnTo>
                    <a:pt x="929" y="569"/>
                  </a:lnTo>
                  <a:cubicBezTo>
                    <a:pt x="977" y="534"/>
                    <a:pt x="1013" y="498"/>
                    <a:pt x="1072" y="450"/>
                  </a:cubicBezTo>
                  <a:cubicBezTo>
                    <a:pt x="1096" y="444"/>
                    <a:pt x="1120" y="441"/>
                    <a:pt x="1144" y="441"/>
                  </a:cubicBezTo>
                  <a:cubicBezTo>
                    <a:pt x="1167" y="441"/>
                    <a:pt x="1191" y="444"/>
                    <a:pt x="1215" y="450"/>
                  </a:cubicBezTo>
                  <a:cubicBezTo>
                    <a:pt x="1346" y="391"/>
                    <a:pt x="1358" y="272"/>
                    <a:pt x="1370" y="141"/>
                  </a:cubicBezTo>
                  <a:cubicBezTo>
                    <a:pt x="1124" y="73"/>
                    <a:pt x="875"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6135875" y="2056600"/>
              <a:ext cx="31575" cy="14850"/>
            </a:xfrm>
            <a:custGeom>
              <a:avLst/>
              <a:gdLst/>
              <a:ahLst/>
              <a:cxnLst/>
              <a:rect l="l" t="t" r="r" b="b"/>
              <a:pathLst>
                <a:path w="1263" h="594" extrusionOk="0">
                  <a:moveTo>
                    <a:pt x="258" y="0"/>
                  </a:moveTo>
                  <a:cubicBezTo>
                    <a:pt x="212" y="0"/>
                    <a:pt x="166" y="4"/>
                    <a:pt x="120" y="14"/>
                  </a:cubicBezTo>
                  <a:cubicBezTo>
                    <a:pt x="0" y="168"/>
                    <a:pt x="0" y="299"/>
                    <a:pt x="131" y="454"/>
                  </a:cubicBezTo>
                  <a:cubicBezTo>
                    <a:pt x="364" y="477"/>
                    <a:pt x="606" y="594"/>
                    <a:pt x="846" y="594"/>
                  </a:cubicBezTo>
                  <a:cubicBezTo>
                    <a:pt x="986" y="594"/>
                    <a:pt x="1126" y="554"/>
                    <a:pt x="1263" y="430"/>
                  </a:cubicBezTo>
                  <a:cubicBezTo>
                    <a:pt x="1179" y="323"/>
                    <a:pt x="1143" y="168"/>
                    <a:pt x="965" y="157"/>
                  </a:cubicBezTo>
                  <a:cubicBezTo>
                    <a:pt x="724" y="116"/>
                    <a:pt x="500" y="0"/>
                    <a:pt x="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6016525" y="2074800"/>
              <a:ext cx="28875" cy="14825"/>
            </a:xfrm>
            <a:custGeom>
              <a:avLst/>
              <a:gdLst/>
              <a:ahLst/>
              <a:cxnLst/>
              <a:rect l="l" t="t" r="r" b="b"/>
              <a:pathLst>
                <a:path w="1155" h="593" extrusionOk="0">
                  <a:moveTo>
                    <a:pt x="595" y="0"/>
                  </a:moveTo>
                  <a:cubicBezTo>
                    <a:pt x="547" y="48"/>
                    <a:pt x="492" y="63"/>
                    <a:pt x="434" y="63"/>
                  </a:cubicBezTo>
                  <a:cubicBezTo>
                    <a:pt x="349" y="63"/>
                    <a:pt x="258" y="31"/>
                    <a:pt x="176" y="31"/>
                  </a:cubicBezTo>
                  <a:cubicBezTo>
                    <a:pt x="109" y="31"/>
                    <a:pt x="47" y="52"/>
                    <a:pt x="0" y="131"/>
                  </a:cubicBezTo>
                  <a:lnTo>
                    <a:pt x="0" y="226"/>
                  </a:lnTo>
                  <a:cubicBezTo>
                    <a:pt x="0" y="357"/>
                    <a:pt x="60" y="476"/>
                    <a:pt x="143" y="572"/>
                  </a:cubicBezTo>
                  <a:cubicBezTo>
                    <a:pt x="185" y="566"/>
                    <a:pt x="227" y="564"/>
                    <a:pt x="270" y="564"/>
                  </a:cubicBezTo>
                  <a:cubicBezTo>
                    <a:pt x="420" y="564"/>
                    <a:pt x="572" y="592"/>
                    <a:pt x="720" y="592"/>
                  </a:cubicBezTo>
                  <a:cubicBezTo>
                    <a:pt x="871" y="592"/>
                    <a:pt x="1018" y="562"/>
                    <a:pt x="1155" y="441"/>
                  </a:cubicBezTo>
                  <a:cubicBezTo>
                    <a:pt x="1143" y="60"/>
                    <a:pt x="810" y="107"/>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6134975" y="2035500"/>
              <a:ext cx="26225" cy="11225"/>
            </a:xfrm>
            <a:custGeom>
              <a:avLst/>
              <a:gdLst/>
              <a:ahLst/>
              <a:cxnLst/>
              <a:rect l="l" t="t" r="r" b="b"/>
              <a:pathLst>
                <a:path w="1049" h="449" extrusionOk="0">
                  <a:moveTo>
                    <a:pt x="144" y="0"/>
                  </a:moveTo>
                  <a:cubicBezTo>
                    <a:pt x="96" y="60"/>
                    <a:pt x="48" y="108"/>
                    <a:pt x="1" y="143"/>
                  </a:cubicBezTo>
                  <a:cubicBezTo>
                    <a:pt x="142" y="368"/>
                    <a:pt x="301" y="448"/>
                    <a:pt x="469" y="448"/>
                  </a:cubicBezTo>
                  <a:cubicBezTo>
                    <a:pt x="640" y="448"/>
                    <a:pt x="821" y="365"/>
                    <a:pt x="1001" y="262"/>
                  </a:cubicBezTo>
                  <a:cubicBezTo>
                    <a:pt x="1048" y="227"/>
                    <a:pt x="1048" y="179"/>
                    <a:pt x="1001" y="131"/>
                  </a:cubicBezTo>
                  <a:cubicBezTo>
                    <a:pt x="739" y="0"/>
                    <a:pt x="417" y="8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6031400" y="2075375"/>
              <a:ext cx="30075" cy="14325"/>
            </a:xfrm>
            <a:custGeom>
              <a:avLst/>
              <a:gdLst/>
              <a:ahLst/>
              <a:cxnLst/>
              <a:rect l="l" t="t" r="r" b="b"/>
              <a:pathLst>
                <a:path w="1203" h="573" extrusionOk="0">
                  <a:moveTo>
                    <a:pt x="0" y="1"/>
                  </a:moveTo>
                  <a:cubicBezTo>
                    <a:pt x="179" y="144"/>
                    <a:pt x="429" y="203"/>
                    <a:pt x="560" y="418"/>
                  </a:cubicBezTo>
                  <a:cubicBezTo>
                    <a:pt x="630" y="348"/>
                    <a:pt x="688" y="321"/>
                    <a:pt x="739" y="321"/>
                  </a:cubicBezTo>
                  <a:cubicBezTo>
                    <a:pt x="895" y="321"/>
                    <a:pt x="984" y="572"/>
                    <a:pt x="1155" y="572"/>
                  </a:cubicBezTo>
                  <a:cubicBezTo>
                    <a:pt x="1203" y="299"/>
                    <a:pt x="1012" y="156"/>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6168925" y="2095625"/>
              <a:ext cx="26200" cy="8725"/>
            </a:xfrm>
            <a:custGeom>
              <a:avLst/>
              <a:gdLst/>
              <a:ahLst/>
              <a:cxnLst/>
              <a:rect l="l" t="t" r="r" b="b"/>
              <a:pathLst>
                <a:path w="1048" h="349" extrusionOk="0">
                  <a:moveTo>
                    <a:pt x="95" y="1"/>
                  </a:moveTo>
                  <a:cubicBezTo>
                    <a:pt x="71" y="24"/>
                    <a:pt x="71" y="48"/>
                    <a:pt x="95" y="96"/>
                  </a:cubicBezTo>
                  <a:cubicBezTo>
                    <a:pt x="0" y="167"/>
                    <a:pt x="12" y="239"/>
                    <a:pt x="71" y="310"/>
                  </a:cubicBezTo>
                  <a:cubicBezTo>
                    <a:pt x="91" y="309"/>
                    <a:pt x="111" y="308"/>
                    <a:pt x="131" y="308"/>
                  </a:cubicBezTo>
                  <a:cubicBezTo>
                    <a:pt x="290" y="308"/>
                    <a:pt x="455" y="348"/>
                    <a:pt x="617" y="348"/>
                  </a:cubicBezTo>
                  <a:cubicBezTo>
                    <a:pt x="767" y="348"/>
                    <a:pt x="913" y="314"/>
                    <a:pt x="1048" y="179"/>
                  </a:cubicBezTo>
                  <a:cubicBezTo>
                    <a:pt x="953" y="73"/>
                    <a:pt x="849" y="43"/>
                    <a:pt x="743" y="43"/>
                  </a:cubicBezTo>
                  <a:cubicBezTo>
                    <a:pt x="607" y="43"/>
                    <a:pt x="467" y="92"/>
                    <a:pt x="336" y="92"/>
                  </a:cubicBezTo>
                  <a:cubicBezTo>
                    <a:pt x="251" y="92"/>
                    <a:pt x="169" y="7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6110275" y="2054050"/>
              <a:ext cx="15800" cy="17225"/>
            </a:xfrm>
            <a:custGeom>
              <a:avLst/>
              <a:gdLst/>
              <a:ahLst/>
              <a:cxnLst/>
              <a:rect l="l" t="t" r="r" b="b"/>
              <a:pathLst>
                <a:path w="632" h="689" extrusionOk="0">
                  <a:moveTo>
                    <a:pt x="328" y="1"/>
                  </a:moveTo>
                  <a:cubicBezTo>
                    <a:pt x="278" y="1"/>
                    <a:pt x="217" y="30"/>
                    <a:pt x="143" y="104"/>
                  </a:cubicBezTo>
                  <a:cubicBezTo>
                    <a:pt x="24" y="235"/>
                    <a:pt x="72" y="413"/>
                    <a:pt x="1" y="556"/>
                  </a:cubicBezTo>
                  <a:cubicBezTo>
                    <a:pt x="89" y="665"/>
                    <a:pt x="197" y="688"/>
                    <a:pt x="311" y="688"/>
                  </a:cubicBezTo>
                  <a:cubicBezTo>
                    <a:pt x="396" y="688"/>
                    <a:pt x="485" y="675"/>
                    <a:pt x="572" y="675"/>
                  </a:cubicBezTo>
                  <a:cubicBezTo>
                    <a:pt x="632" y="532"/>
                    <a:pt x="512" y="390"/>
                    <a:pt x="572" y="259"/>
                  </a:cubicBezTo>
                  <a:cubicBezTo>
                    <a:pt x="506" y="144"/>
                    <a:pt x="441" y="1"/>
                    <a:pt x="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6160275" y="2037375"/>
              <a:ext cx="16100" cy="9925"/>
            </a:xfrm>
            <a:custGeom>
              <a:avLst/>
              <a:gdLst/>
              <a:ahLst/>
              <a:cxnLst/>
              <a:rect l="l" t="t" r="r" b="b"/>
              <a:pathLst>
                <a:path w="644" h="397" extrusionOk="0">
                  <a:moveTo>
                    <a:pt x="194" y="1"/>
                  </a:moveTo>
                  <a:cubicBezTo>
                    <a:pt x="145" y="1"/>
                    <a:pt x="82" y="20"/>
                    <a:pt x="1" y="68"/>
                  </a:cubicBezTo>
                  <a:lnTo>
                    <a:pt x="1" y="199"/>
                  </a:lnTo>
                  <a:cubicBezTo>
                    <a:pt x="132" y="227"/>
                    <a:pt x="219" y="396"/>
                    <a:pt x="437" y="396"/>
                  </a:cubicBezTo>
                  <a:cubicBezTo>
                    <a:pt x="495" y="396"/>
                    <a:pt x="563" y="384"/>
                    <a:pt x="644" y="354"/>
                  </a:cubicBezTo>
                  <a:cubicBezTo>
                    <a:pt x="397" y="307"/>
                    <a:pt x="392"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5903400" y="2053650"/>
              <a:ext cx="19975" cy="8675"/>
            </a:xfrm>
            <a:custGeom>
              <a:avLst/>
              <a:gdLst/>
              <a:ahLst/>
              <a:cxnLst/>
              <a:rect l="l" t="t" r="r" b="b"/>
              <a:pathLst>
                <a:path w="799" h="347" extrusionOk="0">
                  <a:moveTo>
                    <a:pt x="96" y="1"/>
                  </a:moveTo>
                  <a:cubicBezTo>
                    <a:pt x="1" y="96"/>
                    <a:pt x="13" y="191"/>
                    <a:pt x="72" y="298"/>
                  </a:cubicBezTo>
                  <a:cubicBezTo>
                    <a:pt x="114" y="334"/>
                    <a:pt x="154" y="346"/>
                    <a:pt x="194" y="346"/>
                  </a:cubicBezTo>
                  <a:cubicBezTo>
                    <a:pt x="304" y="346"/>
                    <a:pt x="408" y="251"/>
                    <a:pt x="513" y="251"/>
                  </a:cubicBezTo>
                  <a:cubicBezTo>
                    <a:pt x="620" y="167"/>
                    <a:pt x="715" y="96"/>
                    <a:pt x="798" y="1"/>
                  </a:cubicBezTo>
                  <a:lnTo>
                    <a:pt x="382" y="1"/>
                  </a:lnTo>
                  <a:cubicBezTo>
                    <a:pt x="352" y="25"/>
                    <a:pt x="325" y="36"/>
                    <a:pt x="298" y="36"/>
                  </a:cubicBezTo>
                  <a:cubicBezTo>
                    <a:pt x="272" y="36"/>
                    <a:pt x="245" y="25"/>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6030800" y="2056925"/>
              <a:ext cx="12825" cy="10325"/>
            </a:xfrm>
            <a:custGeom>
              <a:avLst/>
              <a:gdLst/>
              <a:ahLst/>
              <a:cxnLst/>
              <a:rect l="l" t="t" r="r" b="b"/>
              <a:pathLst>
                <a:path w="513" h="413" extrusionOk="0">
                  <a:moveTo>
                    <a:pt x="298" y="1"/>
                  </a:moveTo>
                  <a:cubicBezTo>
                    <a:pt x="143" y="1"/>
                    <a:pt x="1" y="60"/>
                    <a:pt x="24" y="227"/>
                  </a:cubicBezTo>
                  <a:cubicBezTo>
                    <a:pt x="48" y="386"/>
                    <a:pt x="151" y="412"/>
                    <a:pt x="260" y="412"/>
                  </a:cubicBezTo>
                  <a:cubicBezTo>
                    <a:pt x="314" y="412"/>
                    <a:pt x="370" y="406"/>
                    <a:pt x="417" y="406"/>
                  </a:cubicBezTo>
                  <a:cubicBezTo>
                    <a:pt x="513" y="382"/>
                    <a:pt x="513" y="346"/>
                    <a:pt x="453" y="286"/>
                  </a:cubicBezTo>
                  <a:cubicBezTo>
                    <a:pt x="405" y="203"/>
                    <a:pt x="346"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6109975" y="2060500"/>
              <a:ext cx="23250" cy="10450"/>
            </a:xfrm>
            <a:custGeom>
              <a:avLst/>
              <a:gdLst/>
              <a:ahLst/>
              <a:cxnLst/>
              <a:rect l="l" t="t" r="r" b="b"/>
              <a:pathLst>
                <a:path w="930" h="418" extrusionOk="0">
                  <a:moveTo>
                    <a:pt x="584" y="1"/>
                  </a:moveTo>
                  <a:cubicBezTo>
                    <a:pt x="1" y="143"/>
                    <a:pt x="524" y="274"/>
                    <a:pt x="584" y="417"/>
                  </a:cubicBezTo>
                  <a:cubicBezTo>
                    <a:pt x="679" y="382"/>
                    <a:pt x="763" y="334"/>
                    <a:pt x="870" y="298"/>
                  </a:cubicBezTo>
                  <a:cubicBezTo>
                    <a:pt x="929" y="227"/>
                    <a:pt x="929" y="191"/>
                    <a:pt x="870" y="132"/>
                  </a:cubicBezTo>
                  <a:cubicBezTo>
                    <a:pt x="763" y="84"/>
                    <a:pt x="679" y="36"/>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6099850" y="2056625"/>
              <a:ext cx="14925" cy="11725"/>
            </a:xfrm>
            <a:custGeom>
              <a:avLst/>
              <a:gdLst/>
              <a:ahLst/>
              <a:cxnLst/>
              <a:rect l="l" t="t" r="r" b="b"/>
              <a:pathLst>
                <a:path w="597" h="469" extrusionOk="0">
                  <a:moveTo>
                    <a:pt x="441" y="1"/>
                  </a:moveTo>
                  <a:cubicBezTo>
                    <a:pt x="431" y="125"/>
                    <a:pt x="394" y="248"/>
                    <a:pt x="260" y="248"/>
                  </a:cubicBezTo>
                  <a:cubicBezTo>
                    <a:pt x="240" y="248"/>
                    <a:pt x="217" y="245"/>
                    <a:pt x="191" y="239"/>
                  </a:cubicBezTo>
                  <a:cubicBezTo>
                    <a:pt x="165" y="232"/>
                    <a:pt x="143" y="228"/>
                    <a:pt x="124" y="228"/>
                  </a:cubicBezTo>
                  <a:cubicBezTo>
                    <a:pt x="21" y="228"/>
                    <a:pt x="11" y="329"/>
                    <a:pt x="1" y="429"/>
                  </a:cubicBezTo>
                  <a:cubicBezTo>
                    <a:pt x="22" y="457"/>
                    <a:pt x="47" y="469"/>
                    <a:pt x="76" y="469"/>
                  </a:cubicBezTo>
                  <a:cubicBezTo>
                    <a:pt x="96" y="469"/>
                    <a:pt x="119" y="463"/>
                    <a:pt x="144" y="453"/>
                  </a:cubicBezTo>
                  <a:lnTo>
                    <a:pt x="418" y="453"/>
                  </a:lnTo>
                  <a:cubicBezTo>
                    <a:pt x="596" y="346"/>
                    <a:pt x="560" y="167"/>
                    <a:pt x="560" y="1"/>
                  </a:cubicBezTo>
                  <a:lnTo>
                    <a:pt x="560" y="1"/>
                  </a:lnTo>
                  <a:cubicBezTo>
                    <a:pt x="531" y="7"/>
                    <a:pt x="504" y="10"/>
                    <a:pt x="483" y="10"/>
                  </a:cubicBezTo>
                  <a:cubicBezTo>
                    <a:pt x="462" y="10"/>
                    <a:pt x="447" y="7"/>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5995075" y="2060675"/>
              <a:ext cx="17900" cy="6700"/>
            </a:xfrm>
            <a:custGeom>
              <a:avLst/>
              <a:gdLst/>
              <a:ahLst/>
              <a:cxnLst/>
              <a:rect l="l" t="t" r="r" b="b"/>
              <a:pathLst>
                <a:path w="716" h="268" extrusionOk="0">
                  <a:moveTo>
                    <a:pt x="419" y="1"/>
                  </a:moveTo>
                  <a:cubicBezTo>
                    <a:pt x="280" y="1"/>
                    <a:pt x="140" y="79"/>
                    <a:pt x="1" y="148"/>
                  </a:cubicBezTo>
                  <a:cubicBezTo>
                    <a:pt x="83" y="238"/>
                    <a:pt x="160" y="268"/>
                    <a:pt x="235" y="268"/>
                  </a:cubicBezTo>
                  <a:cubicBezTo>
                    <a:pt x="386" y="268"/>
                    <a:pt x="528" y="146"/>
                    <a:pt x="677" y="146"/>
                  </a:cubicBezTo>
                  <a:cubicBezTo>
                    <a:pt x="690" y="146"/>
                    <a:pt x="702" y="146"/>
                    <a:pt x="715" y="148"/>
                  </a:cubicBezTo>
                  <a:cubicBezTo>
                    <a:pt x="616" y="40"/>
                    <a:pt x="518"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6131700" y="2056925"/>
              <a:ext cx="7475" cy="11050"/>
            </a:xfrm>
            <a:custGeom>
              <a:avLst/>
              <a:gdLst/>
              <a:ahLst/>
              <a:cxnLst/>
              <a:rect l="l" t="t" r="r" b="b"/>
              <a:pathLst>
                <a:path w="299" h="442" extrusionOk="0">
                  <a:moveTo>
                    <a:pt x="287" y="1"/>
                  </a:moveTo>
                  <a:cubicBezTo>
                    <a:pt x="108" y="1"/>
                    <a:pt x="13" y="96"/>
                    <a:pt x="1" y="275"/>
                  </a:cubicBezTo>
                  <a:lnTo>
                    <a:pt x="1" y="441"/>
                  </a:lnTo>
                  <a:lnTo>
                    <a:pt x="298" y="429"/>
                  </a:lnTo>
                  <a:cubicBezTo>
                    <a:pt x="287" y="286"/>
                    <a:pt x="287" y="155"/>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6087350" y="2053650"/>
              <a:ext cx="10050" cy="8975"/>
            </a:xfrm>
            <a:custGeom>
              <a:avLst/>
              <a:gdLst/>
              <a:ahLst/>
              <a:cxnLst/>
              <a:rect l="l" t="t" r="r" b="b"/>
              <a:pathLst>
                <a:path w="402" h="359" extrusionOk="0">
                  <a:moveTo>
                    <a:pt x="334" y="1"/>
                  </a:moveTo>
                  <a:cubicBezTo>
                    <a:pt x="239" y="1"/>
                    <a:pt x="156" y="1"/>
                    <a:pt x="60" y="13"/>
                  </a:cubicBezTo>
                  <a:cubicBezTo>
                    <a:pt x="60" y="132"/>
                    <a:pt x="1" y="346"/>
                    <a:pt x="167" y="358"/>
                  </a:cubicBezTo>
                  <a:cubicBezTo>
                    <a:pt x="173" y="358"/>
                    <a:pt x="179" y="358"/>
                    <a:pt x="185" y="358"/>
                  </a:cubicBezTo>
                  <a:cubicBezTo>
                    <a:pt x="401" y="358"/>
                    <a:pt x="322" y="14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5887625" y="2058650"/>
              <a:ext cx="14625" cy="5250"/>
            </a:xfrm>
            <a:custGeom>
              <a:avLst/>
              <a:gdLst/>
              <a:ahLst/>
              <a:cxnLst/>
              <a:rect l="l" t="t" r="r" b="b"/>
              <a:pathLst>
                <a:path w="585" h="210" extrusionOk="0">
                  <a:moveTo>
                    <a:pt x="393" y="1"/>
                  </a:moveTo>
                  <a:cubicBezTo>
                    <a:pt x="261" y="1"/>
                    <a:pt x="128" y="79"/>
                    <a:pt x="1" y="86"/>
                  </a:cubicBezTo>
                  <a:cubicBezTo>
                    <a:pt x="49" y="183"/>
                    <a:pt x="137" y="209"/>
                    <a:pt x="232" y="209"/>
                  </a:cubicBezTo>
                  <a:cubicBezTo>
                    <a:pt x="254" y="209"/>
                    <a:pt x="276" y="208"/>
                    <a:pt x="298" y="206"/>
                  </a:cubicBezTo>
                  <a:cubicBezTo>
                    <a:pt x="405" y="206"/>
                    <a:pt x="525" y="194"/>
                    <a:pt x="584" y="75"/>
                  </a:cubicBezTo>
                  <a:cubicBezTo>
                    <a:pt x="521" y="20"/>
                    <a:pt x="457" y="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6074550" y="2061475"/>
              <a:ext cx="10750" cy="6500"/>
            </a:xfrm>
            <a:custGeom>
              <a:avLst/>
              <a:gdLst/>
              <a:ahLst/>
              <a:cxnLst/>
              <a:rect l="l" t="t" r="r" b="b"/>
              <a:pathLst>
                <a:path w="430" h="260" extrusionOk="0">
                  <a:moveTo>
                    <a:pt x="166" y="0"/>
                  </a:moveTo>
                  <a:cubicBezTo>
                    <a:pt x="111" y="0"/>
                    <a:pt x="72" y="87"/>
                    <a:pt x="1" y="259"/>
                  </a:cubicBezTo>
                  <a:lnTo>
                    <a:pt x="429" y="259"/>
                  </a:lnTo>
                  <a:cubicBezTo>
                    <a:pt x="292" y="87"/>
                    <a:pt x="221"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6007575" y="2078075"/>
              <a:ext cx="11950" cy="11025"/>
            </a:xfrm>
            <a:custGeom>
              <a:avLst/>
              <a:gdLst/>
              <a:ahLst/>
              <a:cxnLst/>
              <a:rect l="l" t="t" r="r" b="b"/>
              <a:pathLst>
                <a:path w="478" h="441" extrusionOk="0">
                  <a:moveTo>
                    <a:pt x="84" y="0"/>
                  </a:moveTo>
                  <a:lnTo>
                    <a:pt x="25" y="60"/>
                  </a:lnTo>
                  <a:cubicBezTo>
                    <a:pt x="1" y="155"/>
                    <a:pt x="13" y="250"/>
                    <a:pt x="84" y="298"/>
                  </a:cubicBezTo>
                  <a:lnTo>
                    <a:pt x="96" y="322"/>
                  </a:lnTo>
                  <a:cubicBezTo>
                    <a:pt x="191" y="345"/>
                    <a:pt x="299" y="393"/>
                    <a:pt x="382" y="441"/>
                  </a:cubicBezTo>
                  <a:cubicBezTo>
                    <a:pt x="477" y="310"/>
                    <a:pt x="453" y="167"/>
                    <a:pt x="382" y="36"/>
                  </a:cubicBezTo>
                  <a:lnTo>
                    <a:pt x="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6041225" y="2064375"/>
              <a:ext cx="15500" cy="3600"/>
            </a:xfrm>
            <a:custGeom>
              <a:avLst/>
              <a:gdLst/>
              <a:ahLst/>
              <a:cxnLst/>
              <a:rect l="l" t="t" r="r" b="b"/>
              <a:pathLst>
                <a:path w="620" h="144" extrusionOk="0">
                  <a:moveTo>
                    <a:pt x="36" y="0"/>
                  </a:moveTo>
                  <a:cubicBezTo>
                    <a:pt x="24" y="48"/>
                    <a:pt x="24" y="84"/>
                    <a:pt x="0" y="119"/>
                  </a:cubicBezTo>
                  <a:cubicBezTo>
                    <a:pt x="215" y="119"/>
                    <a:pt x="405" y="119"/>
                    <a:pt x="619" y="143"/>
                  </a:cubicBezTo>
                  <a:cubicBezTo>
                    <a:pt x="518" y="20"/>
                    <a:pt x="394" y="3"/>
                    <a:pt x="270" y="3"/>
                  </a:cubicBezTo>
                  <a:cubicBezTo>
                    <a:pt x="222" y="3"/>
                    <a:pt x="174" y="5"/>
                    <a:pt x="127" y="5"/>
                  </a:cubicBezTo>
                  <a:cubicBezTo>
                    <a:pt x="96" y="5"/>
                    <a:pt x="66" y="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6088550" y="2037700"/>
              <a:ext cx="10725" cy="5575"/>
            </a:xfrm>
            <a:custGeom>
              <a:avLst/>
              <a:gdLst/>
              <a:ahLst/>
              <a:cxnLst/>
              <a:rect l="l" t="t" r="r" b="b"/>
              <a:pathLst>
                <a:path w="429" h="223" extrusionOk="0">
                  <a:moveTo>
                    <a:pt x="216" y="1"/>
                  </a:moveTo>
                  <a:cubicBezTo>
                    <a:pt x="152" y="1"/>
                    <a:pt x="79" y="30"/>
                    <a:pt x="0" y="79"/>
                  </a:cubicBezTo>
                  <a:cubicBezTo>
                    <a:pt x="108" y="222"/>
                    <a:pt x="274" y="186"/>
                    <a:pt x="429" y="198"/>
                  </a:cubicBezTo>
                  <a:cubicBezTo>
                    <a:pt x="380" y="59"/>
                    <a:pt x="307"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5970375" y="2063775"/>
              <a:ext cx="14325" cy="4125"/>
            </a:xfrm>
            <a:custGeom>
              <a:avLst/>
              <a:gdLst/>
              <a:ahLst/>
              <a:cxnLst/>
              <a:rect l="l" t="t" r="r" b="b"/>
              <a:pathLst>
                <a:path w="573" h="165" extrusionOk="0">
                  <a:moveTo>
                    <a:pt x="572" y="1"/>
                  </a:moveTo>
                  <a:cubicBezTo>
                    <a:pt x="382" y="12"/>
                    <a:pt x="191" y="12"/>
                    <a:pt x="1" y="24"/>
                  </a:cubicBezTo>
                  <a:cubicBezTo>
                    <a:pt x="96" y="114"/>
                    <a:pt x="191" y="164"/>
                    <a:pt x="286" y="164"/>
                  </a:cubicBezTo>
                  <a:cubicBezTo>
                    <a:pt x="382" y="164"/>
                    <a:pt x="477" y="114"/>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6159975" y="2056925"/>
              <a:ext cx="9550" cy="10450"/>
            </a:xfrm>
            <a:custGeom>
              <a:avLst/>
              <a:gdLst/>
              <a:ahLst/>
              <a:cxnLst/>
              <a:rect l="l" t="t" r="r" b="b"/>
              <a:pathLst>
                <a:path w="382" h="418" extrusionOk="0">
                  <a:moveTo>
                    <a:pt x="156" y="1"/>
                  </a:moveTo>
                  <a:cubicBezTo>
                    <a:pt x="108" y="48"/>
                    <a:pt x="48" y="96"/>
                    <a:pt x="1" y="144"/>
                  </a:cubicBezTo>
                  <a:cubicBezTo>
                    <a:pt x="60" y="275"/>
                    <a:pt x="156" y="382"/>
                    <a:pt x="299" y="417"/>
                  </a:cubicBezTo>
                  <a:cubicBezTo>
                    <a:pt x="299" y="382"/>
                    <a:pt x="310" y="334"/>
                    <a:pt x="310" y="286"/>
                  </a:cubicBezTo>
                  <a:cubicBezTo>
                    <a:pt x="382" y="120"/>
                    <a:pt x="239" y="84"/>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6163850" y="2056925"/>
              <a:ext cx="9550" cy="7475"/>
            </a:xfrm>
            <a:custGeom>
              <a:avLst/>
              <a:gdLst/>
              <a:ahLst/>
              <a:cxnLst/>
              <a:rect l="l" t="t" r="r" b="b"/>
              <a:pathLst>
                <a:path w="382" h="299" extrusionOk="0">
                  <a:moveTo>
                    <a:pt x="1" y="1"/>
                  </a:moveTo>
                  <a:cubicBezTo>
                    <a:pt x="60" y="96"/>
                    <a:pt x="96" y="191"/>
                    <a:pt x="155" y="286"/>
                  </a:cubicBezTo>
                  <a:cubicBezTo>
                    <a:pt x="203" y="286"/>
                    <a:pt x="239" y="286"/>
                    <a:pt x="274" y="298"/>
                  </a:cubicBezTo>
                  <a:lnTo>
                    <a:pt x="298" y="286"/>
                  </a:lnTo>
                  <a:cubicBezTo>
                    <a:pt x="370" y="179"/>
                    <a:pt x="382"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6163850" y="2096525"/>
              <a:ext cx="6875" cy="7025"/>
            </a:xfrm>
            <a:custGeom>
              <a:avLst/>
              <a:gdLst/>
              <a:ahLst/>
              <a:cxnLst/>
              <a:rect l="l" t="t" r="r" b="b"/>
              <a:pathLst>
                <a:path w="275" h="281" extrusionOk="0">
                  <a:moveTo>
                    <a:pt x="95" y="0"/>
                  </a:moveTo>
                  <a:cubicBezTo>
                    <a:pt x="64" y="0"/>
                    <a:pt x="32" y="4"/>
                    <a:pt x="1" y="12"/>
                  </a:cubicBezTo>
                  <a:cubicBezTo>
                    <a:pt x="36" y="107"/>
                    <a:pt x="84" y="179"/>
                    <a:pt x="132" y="262"/>
                  </a:cubicBezTo>
                  <a:cubicBezTo>
                    <a:pt x="155" y="274"/>
                    <a:pt x="176" y="280"/>
                    <a:pt x="197" y="280"/>
                  </a:cubicBezTo>
                  <a:cubicBezTo>
                    <a:pt x="218" y="280"/>
                    <a:pt x="239" y="274"/>
                    <a:pt x="263" y="262"/>
                  </a:cubicBezTo>
                  <a:cubicBezTo>
                    <a:pt x="274" y="191"/>
                    <a:pt x="274" y="119"/>
                    <a:pt x="274" y="48"/>
                  </a:cubicBezTo>
                  <a:cubicBezTo>
                    <a:pt x="219" y="16"/>
                    <a:pt x="158"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5981400" y="2058350"/>
              <a:ext cx="7050" cy="5750"/>
            </a:xfrm>
            <a:custGeom>
              <a:avLst/>
              <a:gdLst/>
              <a:ahLst/>
              <a:cxnLst/>
              <a:rect l="l" t="t" r="r" b="b"/>
              <a:pathLst>
                <a:path w="282" h="230" extrusionOk="0">
                  <a:moveTo>
                    <a:pt x="151" y="1"/>
                  </a:moveTo>
                  <a:cubicBezTo>
                    <a:pt x="141" y="1"/>
                    <a:pt x="131" y="2"/>
                    <a:pt x="119" y="3"/>
                  </a:cubicBezTo>
                  <a:cubicBezTo>
                    <a:pt x="0" y="39"/>
                    <a:pt x="119" y="158"/>
                    <a:pt x="119" y="229"/>
                  </a:cubicBezTo>
                  <a:lnTo>
                    <a:pt x="274" y="229"/>
                  </a:lnTo>
                  <a:cubicBezTo>
                    <a:pt x="252" y="141"/>
                    <a:pt x="281"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5998950" y="2075300"/>
              <a:ext cx="11050" cy="4725"/>
            </a:xfrm>
            <a:custGeom>
              <a:avLst/>
              <a:gdLst/>
              <a:ahLst/>
              <a:cxnLst/>
              <a:rect l="l" t="t" r="r" b="b"/>
              <a:pathLst>
                <a:path w="442" h="189" extrusionOk="0">
                  <a:moveTo>
                    <a:pt x="154" y="0"/>
                  </a:moveTo>
                  <a:cubicBezTo>
                    <a:pt x="105" y="0"/>
                    <a:pt x="53" y="4"/>
                    <a:pt x="1" y="4"/>
                  </a:cubicBezTo>
                  <a:cubicBezTo>
                    <a:pt x="48" y="40"/>
                    <a:pt x="108" y="87"/>
                    <a:pt x="143" y="135"/>
                  </a:cubicBezTo>
                  <a:cubicBezTo>
                    <a:pt x="191" y="171"/>
                    <a:pt x="242" y="188"/>
                    <a:pt x="291" y="188"/>
                  </a:cubicBezTo>
                  <a:cubicBezTo>
                    <a:pt x="340" y="188"/>
                    <a:pt x="388" y="171"/>
                    <a:pt x="429" y="135"/>
                  </a:cubicBezTo>
                  <a:lnTo>
                    <a:pt x="441" y="123"/>
                  </a:lnTo>
                  <a:cubicBezTo>
                    <a:pt x="360" y="17"/>
                    <a:pt x="261"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6171300" y="2056925"/>
              <a:ext cx="3300" cy="7175"/>
            </a:xfrm>
            <a:custGeom>
              <a:avLst/>
              <a:gdLst/>
              <a:ahLst/>
              <a:cxnLst/>
              <a:rect l="l" t="t" r="r" b="b"/>
              <a:pathLst>
                <a:path w="132" h="287" extrusionOk="0">
                  <a:moveTo>
                    <a:pt x="0" y="1"/>
                  </a:moveTo>
                  <a:lnTo>
                    <a:pt x="0" y="286"/>
                  </a:lnTo>
                  <a:cubicBezTo>
                    <a:pt x="119" y="227"/>
                    <a:pt x="131" y="120"/>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5901625" y="2053650"/>
              <a:ext cx="4175" cy="7475"/>
            </a:xfrm>
            <a:custGeom>
              <a:avLst/>
              <a:gdLst/>
              <a:ahLst/>
              <a:cxnLst/>
              <a:rect l="l" t="t" r="r" b="b"/>
              <a:pathLst>
                <a:path w="167" h="299" extrusionOk="0">
                  <a:moveTo>
                    <a:pt x="0" y="1"/>
                  </a:moveTo>
                  <a:lnTo>
                    <a:pt x="0" y="286"/>
                  </a:lnTo>
                  <a:cubicBezTo>
                    <a:pt x="48" y="286"/>
                    <a:pt x="95" y="298"/>
                    <a:pt x="143" y="298"/>
                  </a:cubicBezTo>
                  <a:cubicBezTo>
                    <a:pt x="155" y="191"/>
                    <a:pt x="155" y="10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6059975" y="2064375"/>
              <a:ext cx="3600" cy="3000"/>
            </a:xfrm>
            <a:custGeom>
              <a:avLst/>
              <a:gdLst/>
              <a:ahLst/>
              <a:cxnLst/>
              <a:rect l="l" t="t" r="r" b="b"/>
              <a:pathLst>
                <a:path w="144" h="120" extrusionOk="0">
                  <a:moveTo>
                    <a:pt x="143" y="0"/>
                  </a:moveTo>
                  <a:cubicBezTo>
                    <a:pt x="84" y="48"/>
                    <a:pt x="48" y="84"/>
                    <a:pt x="0" y="119"/>
                  </a:cubicBezTo>
                  <a:cubicBezTo>
                    <a:pt x="48" y="84"/>
                    <a:pt x="108"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6099250" y="2067950"/>
              <a:ext cx="3900" cy="1500"/>
            </a:xfrm>
            <a:custGeom>
              <a:avLst/>
              <a:gdLst/>
              <a:ahLst/>
              <a:cxnLst/>
              <a:rect l="l" t="t" r="r" b="b"/>
              <a:pathLst>
                <a:path w="156" h="60" extrusionOk="0">
                  <a:moveTo>
                    <a:pt x="1" y="0"/>
                  </a:moveTo>
                  <a:cubicBezTo>
                    <a:pt x="25" y="12"/>
                    <a:pt x="37" y="60"/>
                    <a:pt x="37" y="60"/>
                  </a:cubicBezTo>
                  <a:cubicBezTo>
                    <a:pt x="84" y="36"/>
                    <a:pt x="108" y="24"/>
                    <a:pt x="156" y="12"/>
                  </a:cubicBezTo>
                  <a:cubicBezTo>
                    <a:pt x="108"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6099250" y="2042350"/>
              <a:ext cx="3900" cy="2025"/>
            </a:xfrm>
            <a:custGeom>
              <a:avLst/>
              <a:gdLst/>
              <a:ahLst/>
              <a:cxnLst/>
              <a:rect l="l" t="t" r="r" b="b"/>
              <a:pathLst>
                <a:path w="156" h="81" extrusionOk="0">
                  <a:moveTo>
                    <a:pt x="1" y="0"/>
                  </a:moveTo>
                  <a:cubicBezTo>
                    <a:pt x="25" y="54"/>
                    <a:pt x="49" y="81"/>
                    <a:pt x="74" y="81"/>
                  </a:cubicBezTo>
                  <a:cubicBezTo>
                    <a:pt x="99" y="81"/>
                    <a:pt x="126" y="5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5988225" y="2064075"/>
              <a:ext cx="3600" cy="2025"/>
            </a:xfrm>
            <a:custGeom>
              <a:avLst/>
              <a:gdLst/>
              <a:ahLst/>
              <a:cxnLst/>
              <a:rect l="l" t="t" r="r" b="b"/>
              <a:pathLst>
                <a:path w="144" h="81" extrusionOk="0">
                  <a:moveTo>
                    <a:pt x="1" y="0"/>
                  </a:moveTo>
                  <a:cubicBezTo>
                    <a:pt x="19" y="54"/>
                    <a:pt x="40" y="81"/>
                    <a:pt x="63" y="81"/>
                  </a:cubicBezTo>
                  <a:cubicBezTo>
                    <a:pt x="87" y="81"/>
                    <a:pt x="114" y="5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5936150" y="3445500"/>
              <a:ext cx="46750" cy="11675"/>
            </a:xfrm>
            <a:custGeom>
              <a:avLst/>
              <a:gdLst/>
              <a:ahLst/>
              <a:cxnLst/>
              <a:rect l="l" t="t" r="r" b="b"/>
              <a:pathLst>
                <a:path w="1870" h="467" extrusionOk="0">
                  <a:moveTo>
                    <a:pt x="191" y="0"/>
                  </a:moveTo>
                  <a:cubicBezTo>
                    <a:pt x="119" y="60"/>
                    <a:pt x="0" y="107"/>
                    <a:pt x="72" y="274"/>
                  </a:cubicBezTo>
                  <a:cubicBezTo>
                    <a:pt x="311" y="428"/>
                    <a:pt x="564" y="466"/>
                    <a:pt x="822" y="466"/>
                  </a:cubicBezTo>
                  <a:cubicBezTo>
                    <a:pt x="1072" y="466"/>
                    <a:pt x="1326" y="431"/>
                    <a:pt x="1576" y="431"/>
                  </a:cubicBezTo>
                  <a:cubicBezTo>
                    <a:pt x="1646" y="431"/>
                    <a:pt x="1717" y="434"/>
                    <a:pt x="1786" y="441"/>
                  </a:cubicBezTo>
                  <a:cubicBezTo>
                    <a:pt x="1846" y="393"/>
                    <a:pt x="1858" y="346"/>
                    <a:pt x="1870" y="286"/>
                  </a:cubicBezTo>
                  <a:cubicBezTo>
                    <a:pt x="1858" y="226"/>
                    <a:pt x="1822" y="167"/>
                    <a:pt x="1786" y="143"/>
                  </a:cubicBezTo>
                  <a:cubicBezTo>
                    <a:pt x="1739" y="143"/>
                    <a:pt x="1691" y="119"/>
                    <a:pt x="1643" y="119"/>
                  </a:cubicBezTo>
                  <a:cubicBezTo>
                    <a:pt x="1509" y="158"/>
                    <a:pt x="1376" y="173"/>
                    <a:pt x="1244" y="173"/>
                  </a:cubicBezTo>
                  <a:cubicBezTo>
                    <a:pt x="887" y="173"/>
                    <a:pt x="539" y="61"/>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5981100" y="3448450"/>
              <a:ext cx="39300" cy="13275"/>
            </a:xfrm>
            <a:custGeom>
              <a:avLst/>
              <a:gdLst/>
              <a:ahLst/>
              <a:cxnLst/>
              <a:rect l="l" t="t" r="r" b="b"/>
              <a:pathLst>
                <a:path w="1572" h="531" extrusionOk="0">
                  <a:moveTo>
                    <a:pt x="310" y="0"/>
                  </a:moveTo>
                  <a:cubicBezTo>
                    <a:pt x="302" y="0"/>
                    <a:pt x="294" y="1"/>
                    <a:pt x="286" y="1"/>
                  </a:cubicBezTo>
                  <a:cubicBezTo>
                    <a:pt x="203" y="108"/>
                    <a:pt x="72" y="61"/>
                    <a:pt x="0" y="156"/>
                  </a:cubicBezTo>
                  <a:lnTo>
                    <a:pt x="0" y="299"/>
                  </a:lnTo>
                  <a:lnTo>
                    <a:pt x="24" y="335"/>
                  </a:lnTo>
                  <a:cubicBezTo>
                    <a:pt x="36" y="338"/>
                    <a:pt x="47" y="339"/>
                    <a:pt x="57" y="339"/>
                  </a:cubicBezTo>
                  <a:cubicBezTo>
                    <a:pt x="89" y="339"/>
                    <a:pt x="113" y="326"/>
                    <a:pt x="131" y="299"/>
                  </a:cubicBezTo>
                  <a:cubicBezTo>
                    <a:pt x="548" y="513"/>
                    <a:pt x="1024" y="347"/>
                    <a:pt x="1453" y="525"/>
                  </a:cubicBezTo>
                  <a:cubicBezTo>
                    <a:pt x="1461" y="529"/>
                    <a:pt x="1468" y="530"/>
                    <a:pt x="1475" y="530"/>
                  </a:cubicBezTo>
                  <a:cubicBezTo>
                    <a:pt x="1540" y="530"/>
                    <a:pt x="1561" y="385"/>
                    <a:pt x="1572" y="299"/>
                  </a:cubicBezTo>
                  <a:cubicBezTo>
                    <a:pt x="1512" y="263"/>
                    <a:pt x="1477" y="192"/>
                    <a:pt x="1429" y="156"/>
                  </a:cubicBezTo>
                  <a:cubicBezTo>
                    <a:pt x="1397" y="137"/>
                    <a:pt x="1369" y="125"/>
                    <a:pt x="1342" y="125"/>
                  </a:cubicBezTo>
                  <a:cubicBezTo>
                    <a:pt x="1318" y="125"/>
                    <a:pt x="1296" y="134"/>
                    <a:pt x="1274" y="156"/>
                  </a:cubicBezTo>
                  <a:cubicBezTo>
                    <a:pt x="1274" y="156"/>
                    <a:pt x="1262" y="168"/>
                    <a:pt x="1238" y="180"/>
                  </a:cubicBezTo>
                  <a:cubicBezTo>
                    <a:pt x="1229" y="183"/>
                    <a:pt x="1220" y="185"/>
                    <a:pt x="1212" y="185"/>
                  </a:cubicBezTo>
                  <a:cubicBezTo>
                    <a:pt x="1189" y="185"/>
                    <a:pt x="1169" y="174"/>
                    <a:pt x="1143" y="156"/>
                  </a:cubicBezTo>
                  <a:cubicBezTo>
                    <a:pt x="1072" y="103"/>
                    <a:pt x="1000" y="76"/>
                    <a:pt x="929" y="76"/>
                  </a:cubicBezTo>
                  <a:cubicBezTo>
                    <a:pt x="857" y="76"/>
                    <a:pt x="786" y="103"/>
                    <a:pt x="715" y="156"/>
                  </a:cubicBezTo>
                  <a:cubicBezTo>
                    <a:pt x="590" y="100"/>
                    <a:pt x="456"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6094800" y="3526075"/>
              <a:ext cx="35750" cy="13200"/>
            </a:xfrm>
            <a:custGeom>
              <a:avLst/>
              <a:gdLst/>
              <a:ahLst/>
              <a:cxnLst/>
              <a:rect l="l" t="t" r="r" b="b"/>
              <a:pathLst>
                <a:path w="1430" h="528" extrusionOk="0">
                  <a:moveTo>
                    <a:pt x="857" y="1"/>
                  </a:moveTo>
                  <a:cubicBezTo>
                    <a:pt x="630" y="1"/>
                    <a:pt x="401" y="31"/>
                    <a:pt x="171" y="31"/>
                  </a:cubicBezTo>
                  <a:cubicBezTo>
                    <a:pt x="130" y="31"/>
                    <a:pt x="89" y="30"/>
                    <a:pt x="48" y="28"/>
                  </a:cubicBezTo>
                  <a:cubicBezTo>
                    <a:pt x="0" y="87"/>
                    <a:pt x="0" y="159"/>
                    <a:pt x="48" y="218"/>
                  </a:cubicBezTo>
                  <a:cubicBezTo>
                    <a:pt x="179" y="313"/>
                    <a:pt x="310" y="385"/>
                    <a:pt x="453" y="468"/>
                  </a:cubicBezTo>
                  <a:cubicBezTo>
                    <a:pt x="504" y="429"/>
                    <a:pt x="555" y="414"/>
                    <a:pt x="606" y="414"/>
                  </a:cubicBezTo>
                  <a:cubicBezTo>
                    <a:pt x="748" y="414"/>
                    <a:pt x="888" y="528"/>
                    <a:pt x="1030" y="528"/>
                  </a:cubicBezTo>
                  <a:cubicBezTo>
                    <a:pt x="1083" y="528"/>
                    <a:pt x="1137" y="512"/>
                    <a:pt x="1191" y="468"/>
                  </a:cubicBezTo>
                  <a:cubicBezTo>
                    <a:pt x="1209" y="462"/>
                    <a:pt x="1224" y="459"/>
                    <a:pt x="1239" y="459"/>
                  </a:cubicBezTo>
                  <a:cubicBezTo>
                    <a:pt x="1254" y="459"/>
                    <a:pt x="1268" y="462"/>
                    <a:pt x="1286" y="468"/>
                  </a:cubicBezTo>
                  <a:cubicBezTo>
                    <a:pt x="1346" y="444"/>
                    <a:pt x="1405" y="397"/>
                    <a:pt x="1417" y="337"/>
                  </a:cubicBezTo>
                  <a:cubicBezTo>
                    <a:pt x="1429" y="230"/>
                    <a:pt x="1405" y="147"/>
                    <a:pt x="1322" y="63"/>
                  </a:cubicBezTo>
                  <a:cubicBezTo>
                    <a:pt x="1168" y="15"/>
                    <a:pt x="1013"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6192425" y="3626675"/>
              <a:ext cx="13425" cy="9750"/>
            </a:xfrm>
            <a:custGeom>
              <a:avLst/>
              <a:gdLst/>
              <a:ahLst/>
              <a:cxnLst/>
              <a:rect l="l" t="t" r="r" b="b"/>
              <a:pathLst>
                <a:path w="537" h="390" extrusionOk="0">
                  <a:moveTo>
                    <a:pt x="224" y="1"/>
                  </a:moveTo>
                  <a:cubicBezTo>
                    <a:pt x="200" y="1"/>
                    <a:pt x="180" y="25"/>
                    <a:pt x="167" y="76"/>
                  </a:cubicBezTo>
                  <a:cubicBezTo>
                    <a:pt x="1" y="278"/>
                    <a:pt x="72" y="349"/>
                    <a:pt x="298" y="361"/>
                  </a:cubicBezTo>
                  <a:cubicBezTo>
                    <a:pt x="325" y="381"/>
                    <a:pt x="354" y="390"/>
                    <a:pt x="388" y="390"/>
                  </a:cubicBezTo>
                  <a:cubicBezTo>
                    <a:pt x="415" y="390"/>
                    <a:pt x="445" y="384"/>
                    <a:pt x="477" y="373"/>
                  </a:cubicBezTo>
                  <a:cubicBezTo>
                    <a:pt x="501" y="338"/>
                    <a:pt x="536" y="278"/>
                    <a:pt x="536" y="218"/>
                  </a:cubicBezTo>
                  <a:cubicBezTo>
                    <a:pt x="525" y="159"/>
                    <a:pt x="489" y="111"/>
                    <a:pt x="429" y="76"/>
                  </a:cubicBezTo>
                  <a:lnTo>
                    <a:pt x="429" y="64"/>
                  </a:lnTo>
                  <a:cubicBezTo>
                    <a:pt x="382" y="64"/>
                    <a:pt x="346" y="64"/>
                    <a:pt x="298" y="52"/>
                  </a:cubicBezTo>
                  <a:cubicBezTo>
                    <a:pt x="271" y="19"/>
                    <a:pt x="246"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6141825" y="3617250"/>
              <a:ext cx="11625" cy="6525"/>
            </a:xfrm>
            <a:custGeom>
              <a:avLst/>
              <a:gdLst/>
              <a:ahLst/>
              <a:cxnLst/>
              <a:rect l="l" t="t" r="r" b="b"/>
              <a:pathLst>
                <a:path w="465" h="261" extrusionOk="0">
                  <a:moveTo>
                    <a:pt x="167" y="0"/>
                  </a:moveTo>
                  <a:cubicBezTo>
                    <a:pt x="120" y="36"/>
                    <a:pt x="60" y="83"/>
                    <a:pt x="1" y="131"/>
                  </a:cubicBezTo>
                  <a:cubicBezTo>
                    <a:pt x="12" y="191"/>
                    <a:pt x="60" y="214"/>
                    <a:pt x="120" y="250"/>
                  </a:cubicBezTo>
                  <a:cubicBezTo>
                    <a:pt x="152" y="257"/>
                    <a:pt x="184" y="260"/>
                    <a:pt x="216" y="260"/>
                  </a:cubicBezTo>
                  <a:cubicBezTo>
                    <a:pt x="301" y="260"/>
                    <a:pt x="380" y="233"/>
                    <a:pt x="441" y="155"/>
                  </a:cubicBezTo>
                  <a:cubicBezTo>
                    <a:pt x="465" y="95"/>
                    <a:pt x="441" y="60"/>
                    <a:pt x="441" y="12"/>
                  </a:cubicBezTo>
                  <a:cubicBezTo>
                    <a:pt x="358" y="0"/>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5475975" y="2098325"/>
              <a:ext cx="233375" cy="27650"/>
            </a:xfrm>
            <a:custGeom>
              <a:avLst/>
              <a:gdLst/>
              <a:ahLst/>
              <a:cxnLst/>
              <a:rect l="l" t="t" r="r" b="b"/>
              <a:pathLst>
                <a:path w="9335" h="1106" extrusionOk="0">
                  <a:moveTo>
                    <a:pt x="783" y="1"/>
                  </a:moveTo>
                  <a:cubicBezTo>
                    <a:pt x="523" y="1"/>
                    <a:pt x="268" y="45"/>
                    <a:pt x="36" y="202"/>
                  </a:cubicBezTo>
                  <a:cubicBezTo>
                    <a:pt x="0" y="262"/>
                    <a:pt x="0" y="345"/>
                    <a:pt x="24" y="416"/>
                  </a:cubicBezTo>
                  <a:cubicBezTo>
                    <a:pt x="36" y="488"/>
                    <a:pt x="96" y="547"/>
                    <a:pt x="155" y="595"/>
                  </a:cubicBezTo>
                  <a:cubicBezTo>
                    <a:pt x="774" y="952"/>
                    <a:pt x="1489" y="714"/>
                    <a:pt x="2143" y="905"/>
                  </a:cubicBezTo>
                  <a:cubicBezTo>
                    <a:pt x="2363" y="942"/>
                    <a:pt x="2582" y="951"/>
                    <a:pt x="2801" y="951"/>
                  </a:cubicBezTo>
                  <a:cubicBezTo>
                    <a:pt x="2999" y="951"/>
                    <a:pt x="3198" y="944"/>
                    <a:pt x="3395" y="944"/>
                  </a:cubicBezTo>
                  <a:cubicBezTo>
                    <a:pt x="3666" y="944"/>
                    <a:pt x="3935" y="958"/>
                    <a:pt x="4203" y="1024"/>
                  </a:cubicBezTo>
                  <a:cubicBezTo>
                    <a:pt x="4370" y="1071"/>
                    <a:pt x="4525" y="1083"/>
                    <a:pt x="4691" y="1095"/>
                  </a:cubicBezTo>
                  <a:cubicBezTo>
                    <a:pt x="4779" y="1095"/>
                    <a:pt x="4861" y="1106"/>
                    <a:pt x="4941" y="1106"/>
                  </a:cubicBezTo>
                  <a:cubicBezTo>
                    <a:pt x="4981" y="1106"/>
                    <a:pt x="5021" y="1103"/>
                    <a:pt x="5060" y="1095"/>
                  </a:cubicBezTo>
                  <a:lnTo>
                    <a:pt x="7585" y="1095"/>
                  </a:lnTo>
                  <a:cubicBezTo>
                    <a:pt x="7704" y="1095"/>
                    <a:pt x="7799" y="1095"/>
                    <a:pt x="7906" y="1083"/>
                  </a:cubicBezTo>
                  <a:cubicBezTo>
                    <a:pt x="8013" y="1083"/>
                    <a:pt x="8097" y="1071"/>
                    <a:pt x="8204" y="1059"/>
                  </a:cubicBezTo>
                  <a:cubicBezTo>
                    <a:pt x="8302" y="1030"/>
                    <a:pt x="8400" y="1009"/>
                    <a:pt x="8498" y="1009"/>
                  </a:cubicBezTo>
                  <a:cubicBezTo>
                    <a:pt x="8519" y="1009"/>
                    <a:pt x="8540" y="1010"/>
                    <a:pt x="8561" y="1012"/>
                  </a:cubicBezTo>
                  <a:cubicBezTo>
                    <a:pt x="8620" y="1024"/>
                    <a:pt x="8680" y="1024"/>
                    <a:pt x="8739" y="1036"/>
                  </a:cubicBezTo>
                  <a:cubicBezTo>
                    <a:pt x="8799" y="1059"/>
                    <a:pt x="8859" y="1059"/>
                    <a:pt x="8918" y="1059"/>
                  </a:cubicBezTo>
                  <a:cubicBezTo>
                    <a:pt x="9013" y="1059"/>
                    <a:pt x="9097" y="1036"/>
                    <a:pt x="9192" y="1012"/>
                  </a:cubicBezTo>
                  <a:cubicBezTo>
                    <a:pt x="9275" y="964"/>
                    <a:pt x="9335" y="905"/>
                    <a:pt x="9335" y="797"/>
                  </a:cubicBezTo>
                  <a:cubicBezTo>
                    <a:pt x="9097" y="785"/>
                    <a:pt x="9073" y="666"/>
                    <a:pt x="9144" y="476"/>
                  </a:cubicBezTo>
                  <a:cubicBezTo>
                    <a:pt x="8978" y="439"/>
                    <a:pt x="8811" y="427"/>
                    <a:pt x="8645" y="427"/>
                  </a:cubicBezTo>
                  <a:cubicBezTo>
                    <a:pt x="8358" y="427"/>
                    <a:pt x="8070" y="462"/>
                    <a:pt x="7782" y="462"/>
                  </a:cubicBezTo>
                  <a:cubicBezTo>
                    <a:pt x="7701" y="462"/>
                    <a:pt x="7619" y="459"/>
                    <a:pt x="7537" y="452"/>
                  </a:cubicBezTo>
                  <a:cubicBezTo>
                    <a:pt x="7286" y="419"/>
                    <a:pt x="7029" y="344"/>
                    <a:pt x="6770" y="344"/>
                  </a:cubicBezTo>
                  <a:cubicBezTo>
                    <a:pt x="6661" y="344"/>
                    <a:pt x="6551" y="357"/>
                    <a:pt x="6442" y="393"/>
                  </a:cubicBezTo>
                  <a:cubicBezTo>
                    <a:pt x="6394" y="412"/>
                    <a:pt x="6350" y="420"/>
                    <a:pt x="6307" y="420"/>
                  </a:cubicBezTo>
                  <a:cubicBezTo>
                    <a:pt x="6135" y="420"/>
                    <a:pt x="5994" y="288"/>
                    <a:pt x="5822" y="202"/>
                  </a:cubicBezTo>
                  <a:cubicBezTo>
                    <a:pt x="5664" y="187"/>
                    <a:pt x="5508" y="182"/>
                    <a:pt x="5353" y="182"/>
                  </a:cubicBezTo>
                  <a:cubicBezTo>
                    <a:pt x="5145" y="182"/>
                    <a:pt x="4938" y="190"/>
                    <a:pt x="4727" y="190"/>
                  </a:cubicBezTo>
                  <a:cubicBezTo>
                    <a:pt x="4539" y="190"/>
                    <a:pt x="4351" y="207"/>
                    <a:pt x="4165" y="207"/>
                  </a:cubicBezTo>
                  <a:cubicBezTo>
                    <a:pt x="3997" y="207"/>
                    <a:pt x="3831" y="193"/>
                    <a:pt x="3667" y="143"/>
                  </a:cubicBezTo>
                  <a:cubicBezTo>
                    <a:pt x="3624" y="137"/>
                    <a:pt x="3580" y="135"/>
                    <a:pt x="3535" y="135"/>
                  </a:cubicBezTo>
                  <a:cubicBezTo>
                    <a:pt x="3454" y="135"/>
                    <a:pt x="3372" y="141"/>
                    <a:pt x="3291" y="141"/>
                  </a:cubicBezTo>
                  <a:cubicBezTo>
                    <a:pt x="3216" y="141"/>
                    <a:pt x="3142" y="136"/>
                    <a:pt x="3072" y="119"/>
                  </a:cubicBezTo>
                  <a:cubicBezTo>
                    <a:pt x="3042" y="113"/>
                    <a:pt x="3010" y="110"/>
                    <a:pt x="2977" y="110"/>
                  </a:cubicBezTo>
                  <a:cubicBezTo>
                    <a:pt x="2944" y="110"/>
                    <a:pt x="2911" y="113"/>
                    <a:pt x="2882" y="119"/>
                  </a:cubicBezTo>
                  <a:cubicBezTo>
                    <a:pt x="2417" y="83"/>
                    <a:pt x="1953" y="107"/>
                    <a:pt x="1477" y="59"/>
                  </a:cubicBezTo>
                  <a:cubicBezTo>
                    <a:pt x="1251" y="37"/>
                    <a:pt x="1015" y="1"/>
                    <a:pt x="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5870075" y="2128075"/>
              <a:ext cx="113125" cy="19075"/>
            </a:xfrm>
            <a:custGeom>
              <a:avLst/>
              <a:gdLst/>
              <a:ahLst/>
              <a:cxnLst/>
              <a:rect l="l" t="t" r="r" b="b"/>
              <a:pathLst>
                <a:path w="4525" h="763" extrusionOk="0">
                  <a:moveTo>
                    <a:pt x="274" y="0"/>
                  </a:moveTo>
                  <a:cubicBezTo>
                    <a:pt x="167" y="119"/>
                    <a:pt x="0" y="227"/>
                    <a:pt x="214" y="405"/>
                  </a:cubicBezTo>
                  <a:cubicBezTo>
                    <a:pt x="345" y="477"/>
                    <a:pt x="488" y="524"/>
                    <a:pt x="655" y="524"/>
                  </a:cubicBezTo>
                  <a:cubicBezTo>
                    <a:pt x="698" y="500"/>
                    <a:pt x="741" y="488"/>
                    <a:pt x="782" y="488"/>
                  </a:cubicBezTo>
                  <a:cubicBezTo>
                    <a:pt x="843" y="488"/>
                    <a:pt x="898" y="515"/>
                    <a:pt x="941" y="572"/>
                  </a:cubicBezTo>
                  <a:cubicBezTo>
                    <a:pt x="1107" y="631"/>
                    <a:pt x="1286" y="608"/>
                    <a:pt x="1465" y="643"/>
                  </a:cubicBezTo>
                  <a:cubicBezTo>
                    <a:pt x="1548" y="655"/>
                    <a:pt x="1631" y="691"/>
                    <a:pt x="1715" y="703"/>
                  </a:cubicBezTo>
                  <a:cubicBezTo>
                    <a:pt x="1762" y="709"/>
                    <a:pt x="1804" y="712"/>
                    <a:pt x="1844" y="712"/>
                  </a:cubicBezTo>
                  <a:cubicBezTo>
                    <a:pt x="1884" y="712"/>
                    <a:pt x="1923" y="709"/>
                    <a:pt x="1965" y="703"/>
                  </a:cubicBezTo>
                  <a:cubicBezTo>
                    <a:pt x="2048" y="691"/>
                    <a:pt x="2131" y="655"/>
                    <a:pt x="2203" y="643"/>
                  </a:cubicBezTo>
                  <a:cubicBezTo>
                    <a:pt x="2250" y="631"/>
                    <a:pt x="2310" y="631"/>
                    <a:pt x="2370" y="631"/>
                  </a:cubicBezTo>
                  <a:cubicBezTo>
                    <a:pt x="2489" y="631"/>
                    <a:pt x="2608" y="655"/>
                    <a:pt x="2727" y="703"/>
                  </a:cubicBezTo>
                  <a:cubicBezTo>
                    <a:pt x="2846" y="750"/>
                    <a:pt x="2953" y="762"/>
                    <a:pt x="3072" y="762"/>
                  </a:cubicBezTo>
                  <a:lnTo>
                    <a:pt x="3393" y="762"/>
                  </a:lnTo>
                  <a:cubicBezTo>
                    <a:pt x="3441" y="762"/>
                    <a:pt x="3501" y="762"/>
                    <a:pt x="3548" y="750"/>
                  </a:cubicBezTo>
                  <a:cubicBezTo>
                    <a:pt x="3608" y="727"/>
                    <a:pt x="3643" y="715"/>
                    <a:pt x="3691" y="703"/>
                  </a:cubicBezTo>
                  <a:cubicBezTo>
                    <a:pt x="3730" y="683"/>
                    <a:pt x="3766" y="674"/>
                    <a:pt x="3804" y="674"/>
                  </a:cubicBezTo>
                  <a:cubicBezTo>
                    <a:pt x="3835" y="674"/>
                    <a:pt x="3868" y="680"/>
                    <a:pt x="3905" y="691"/>
                  </a:cubicBezTo>
                  <a:cubicBezTo>
                    <a:pt x="3941" y="691"/>
                    <a:pt x="3989" y="691"/>
                    <a:pt x="4036" y="655"/>
                  </a:cubicBezTo>
                  <a:cubicBezTo>
                    <a:pt x="4060" y="608"/>
                    <a:pt x="4084" y="572"/>
                    <a:pt x="4084" y="524"/>
                  </a:cubicBezTo>
                  <a:cubicBezTo>
                    <a:pt x="4097" y="497"/>
                    <a:pt x="4107" y="482"/>
                    <a:pt x="4111" y="482"/>
                  </a:cubicBezTo>
                  <a:lnTo>
                    <a:pt x="4111" y="482"/>
                  </a:lnTo>
                  <a:cubicBezTo>
                    <a:pt x="4114" y="482"/>
                    <a:pt x="4113" y="491"/>
                    <a:pt x="4108" y="512"/>
                  </a:cubicBezTo>
                  <a:lnTo>
                    <a:pt x="4108" y="608"/>
                  </a:lnTo>
                  <a:cubicBezTo>
                    <a:pt x="4144" y="655"/>
                    <a:pt x="4179" y="691"/>
                    <a:pt x="4239" y="703"/>
                  </a:cubicBezTo>
                  <a:cubicBezTo>
                    <a:pt x="4310" y="703"/>
                    <a:pt x="4358" y="703"/>
                    <a:pt x="4429" y="667"/>
                  </a:cubicBezTo>
                  <a:cubicBezTo>
                    <a:pt x="4489" y="631"/>
                    <a:pt x="4513" y="572"/>
                    <a:pt x="4525" y="512"/>
                  </a:cubicBezTo>
                  <a:cubicBezTo>
                    <a:pt x="4525" y="429"/>
                    <a:pt x="4513" y="357"/>
                    <a:pt x="4489" y="298"/>
                  </a:cubicBezTo>
                  <a:cubicBezTo>
                    <a:pt x="4394" y="155"/>
                    <a:pt x="4239" y="107"/>
                    <a:pt x="4084" y="107"/>
                  </a:cubicBezTo>
                  <a:cubicBezTo>
                    <a:pt x="3876" y="97"/>
                    <a:pt x="3669" y="94"/>
                    <a:pt x="3462" y="94"/>
                  </a:cubicBezTo>
                  <a:cubicBezTo>
                    <a:pt x="2947" y="94"/>
                    <a:pt x="2433" y="116"/>
                    <a:pt x="1918" y="116"/>
                  </a:cubicBezTo>
                  <a:cubicBezTo>
                    <a:pt x="1419" y="116"/>
                    <a:pt x="919" y="95"/>
                    <a:pt x="417" y="12"/>
                  </a:cubicBezTo>
                  <a:cubicBezTo>
                    <a:pt x="357" y="0"/>
                    <a:pt x="322"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6046875" y="2131425"/>
              <a:ext cx="67000" cy="24650"/>
            </a:xfrm>
            <a:custGeom>
              <a:avLst/>
              <a:gdLst/>
              <a:ahLst/>
              <a:cxnLst/>
              <a:rect l="l" t="t" r="r" b="b"/>
              <a:pathLst>
                <a:path w="2680" h="986" extrusionOk="0">
                  <a:moveTo>
                    <a:pt x="545" y="0"/>
                  </a:moveTo>
                  <a:cubicBezTo>
                    <a:pt x="488" y="0"/>
                    <a:pt x="431" y="7"/>
                    <a:pt x="370" y="21"/>
                  </a:cubicBezTo>
                  <a:cubicBezTo>
                    <a:pt x="298" y="152"/>
                    <a:pt x="72" y="33"/>
                    <a:pt x="12" y="212"/>
                  </a:cubicBezTo>
                  <a:cubicBezTo>
                    <a:pt x="0" y="319"/>
                    <a:pt x="36" y="402"/>
                    <a:pt x="96" y="474"/>
                  </a:cubicBezTo>
                  <a:cubicBezTo>
                    <a:pt x="608" y="985"/>
                    <a:pt x="1322" y="628"/>
                    <a:pt x="1894" y="878"/>
                  </a:cubicBezTo>
                  <a:cubicBezTo>
                    <a:pt x="1894" y="890"/>
                    <a:pt x="1905" y="890"/>
                    <a:pt x="1953" y="890"/>
                  </a:cubicBezTo>
                  <a:cubicBezTo>
                    <a:pt x="2001" y="890"/>
                    <a:pt x="2036" y="878"/>
                    <a:pt x="2072" y="855"/>
                  </a:cubicBezTo>
                  <a:cubicBezTo>
                    <a:pt x="2179" y="747"/>
                    <a:pt x="2334" y="747"/>
                    <a:pt x="2453" y="688"/>
                  </a:cubicBezTo>
                  <a:cubicBezTo>
                    <a:pt x="2596" y="628"/>
                    <a:pt x="2679" y="521"/>
                    <a:pt x="2656" y="354"/>
                  </a:cubicBezTo>
                  <a:cubicBezTo>
                    <a:pt x="2620" y="176"/>
                    <a:pt x="2453" y="176"/>
                    <a:pt x="2322" y="176"/>
                  </a:cubicBezTo>
                  <a:cubicBezTo>
                    <a:pt x="2167" y="170"/>
                    <a:pt x="2013" y="170"/>
                    <a:pt x="1859" y="170"/>
                  </a:cubicBezTo>
                  <a:cubicBezTo>
                    <a:pt x="1706" y="170"/>
                    <a:pt x="1554" y="170"/>
                    <a:pt x="1405" y="164"/>
                  </a:cubicBezTo>
                  <a:cubicBezTo>
                    <a:pt x="1320" y="164"/>
                    <a:pt x="1232" y="173"/>
                    <a:pt x="1148" y="173"/>
                  </a:cubicBezTo>
                  <a:cubicBezTo>
                    <a:pt x="1022" y="173"/>
                    <a:pt x="903" y="152"/>
                    <a:pt x="810" y="45"/>
                  </a:cubicBezTo>
                  <a:cubicBezTo>
                    <a:pt x="716" y="16"/>
                    <a:pt x="631" y="0"/>
                    <a:pt x="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5793275" y="2124500"/>
              <a:ext cx="78300" cy="18325"/>
            </a:xfrm>
            <a:custGeom>
              <a:avLst/>
              <a:gdLst/>
              <a:ahLst/>
              <a:cxnLst/>
              <a:rect l="l" t="t" r="r" b="b"/>
              <a:pathLst>
                <a:path w="3132" h="733" extrusionOk="0">
                  <a:moveTo>
                    <a:pt x="619" y="12"/>
                  </a:moveTo>
                  <a:cubicBezTo>
                    <a:pt x="512" y="24"/>
                    <a:pt x="417" y="24"/>
                    <a:pt x="286" y="24"/>
                  </a:cubicBezTo>
                  <a:cubicBezTo>
                    <a:pt x="203" y="36"/>
                    <a:pt x="131" y="72"/>
                    <a:pt x="60" y="119"/>
                  </a:cubicBezTo>
                  <a:cubicBezTo>
                    <a:pt x="12" y="155"/>
                    <a:pt x="0" y="215"/>
                    <a:pt x="12" y="274"/>
                  </a:cubicBezTo>
                  <a:cubicBezTo>
                    <a:pt x="36" y="334"/>
                    <a:pt x="72" y="381"/>
                    <a:pt x="119" y="429"/>
                  </a:cubicBezTo>
                  <a:cubicBezTo>
                    <a:pt x="238" y="512"/>
                    <a:pt x="358" y="620"/>
                    <a:pt x="500" y="679"/>
                  </a:cubicBezTo>
                  <a:cubicBezTo>
                    <a:pt x="548" y="697"/>
                    <a:pt x="596" y="706"/>
                    <a:pt x="643" y="706"/>
                  </a:cubicBezTo>
                  <a:cubicBezTo>
                    <a:pt x="691" y="706"/>
                    <a:pt x="739" y="697"/>
                    <a:pt x="786" y="679"/>
                  </a:cubicBezTo>
                  <a:cubicBezTo>
                    <a:pt x="880" y="630"/>
                    <a:pt x="973" y="611"/>
                    <a:pt x="1064" y="611"/>
                  </a:cubicBezTo>
                  <a:cubicBezTo>
                    <a:pt x="1215" y="611"/>
                    <a:pt x="1364" y="663"/>
                    <a:pt x="1512" y="715"/>
                  </a:cubicBezTo>
                  <a:cubicBezTo>
                    <a:pt x="1596" y="727"/>
                    <a:pt x="1673" y="733"/>
                    <a:pt x="1751" y="733"/>
                  </a:cubicBezTo>
                  <a:cubicBezTo>
                    <a:pt x="1828" y="733"/>
                    <a:pt x="1905" y="727"/>
                    <a:pt x="1989" y="715"/>
                  </a:cubicBezTo>
                  <a:cubicBezTo>
                    <a:pt x="2096" y="685"/>
                    <a:pt x="2220" y="664"/>
                    <a:pt x="2340" y="664"/>
                  </a:cubicBezTo>
                  <a:cubicBezTo>
                    <a:pt x="2366" y="664"/>
                    <a:pt x="2392" y="665"/>
                    <a:pt x="2417" y="667"/>
                  </a:cubicBezTo>
                  <a:cubicBezTo>
                    <a:pt x="2477" y="667"/>
                    <a:pt x="2536" y="667"/>
                    <a:pt x="2596" y="655"/>
                  </a:cubicBezTo>
                  <a:cubicBezTo>
                    <a:pt x="2641" y="610"/>
                    <a:pt x="2684" y="594"/>
                    <a:pt x="2727" y="594"/>
                  </a:cubicBezTo>
                  <a:cubicBezTo>
                    <a:pt x="2774" y="594"/>
                    <a:pt x="2820" y="613"/>
                    <a:pt x="2870" y="631"/>
                  </a:cubicBezTo>
                  <a:cubicBezTo>
                    <a:pt x="3001" y="608"/>
                    <a:pt x="3096" y="548"/>
                    <a:pt x="3132" y="417"/>
                  </a:cubicBezTo>
                  <a:cubicBezTo>
                    <a:pt x="3132" y="322"/>
                    <a:pt x="3132" y="239"/>
                    <a:pt x="3060" y="155"/>
                  </a:cubicBezTo>
                  <a:cubicBezTo>
                    <a:pt x="2263" y="0"/>
                    <a:pt x="1441" y="24"/>
                    <a:pt x="619"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5879900" y="2128075"/>
              <a:ext cx="176225" cy="12475"/>
            </a:xfrm>
            <a:custGeom>
              <a:avLst/>
              <a:gdLst/>
              <a:ahLst/>
              <a:cxnLst/>
              <a:rect l="l" t="t" r="r" b="b"/>
              <a:pathLst>
                <a:path w="7049" h="499" extrusionOk="0">
                  <a:moveTo>
                    <a:pt x="0" y="0"/>
                  </a:moveTo>
                  <a:cubicBezTo>
                    <a:pt x="117" y="139"/>
                    <a:pt x="256" y="166"/>
                    <a:pt x="398" y="166"/>
                  </a:cubicBezTo>
                  <a:cubicBezTo>
                    <a:pt x="488" y="166"/>
                    <a:pt x="579" y="155"/>
                    <a:pt x="667" y="155"/>
                  </a:cubicBezTo>
                  <a:cubicBezTo>
                    <a:pt x="1738" y="155"/>
                    <a:pt x="2810" y="167"/>
                    <a:pt x="3882" y="167"/>
                  </a:cubicBezTo>
                  <a:cubicBezTo>
                    <a:pt x="4001" y="227"/>
                    <a:pt x="4120" y="286"/>
                    <a:pt x="4251" y="310"/>
                  </a:cubicBezTo>
                  <a:cubicBezTo>
                    <a:pt x="4358" y="334"/>
                    <a:pt x="4441" y="334"/>
                    <a:pt x="4548" y="334"/>
                  </a:cubicBezTo>
                  <a:cubicBezTo>
                    <a:pt x="4586" y="330"/>
                    <a:pt x="4623" y="328"/>
                    <a:pt x="4659" y="328"/>
                  </a:cubicBezTo>
                  <a:cubicBezTo>
                    <a:pt x="4838" y="328"/>
                    <a:pt x="4995" y="377"/>
                    <a:pt x="5144" y="477"/>
                  </a:cubicBezTo>
                  <a:cubicBezTo>
                    <a:pt x="5185" y="485"/>
                    <a:pt x="5226" y="499"/>
                    <a:pt x="5267" y="499"/>
                  </a:cubicBezTo>
                  <a:cubicBezTo>
                    <a:pt x="5285" y="499"/>
                    <a:pt x="5304" y="496"/>
                    <a:pt x="5322" y="488"/>
                  </a:cubicBezTo>
                  <a:cubicBezTo>
                    <a:pt x="5424" y="438"/>
                    <a:pt x="5520" y="393"/>
                    <a:pt x="5627" y="393"/>
                  </a:cubicBezTo>
                  <a:cubicBezTo>
                    <a:pt x="5670" y="393"/>
                    <a:pt x="5715" y="400"/>
                    <a:pt x="5763" y="417"/>
                  </a:cubicBezTo>
                  <a:cubicBezTo>
                    <a:pt x="5923" y="446"/>
                    <a:pt x="6089" y="483"/>
                    <a:pt x="6254" y="483"/>
                  </a:cubicBezTo>
                  <a:cubicBezTo>
                    <a:pt x="6432" y="483"/>
                    <a:pt x="6608" y="440"/>
                    <a:pt x="6775" y="298"/>
                  </a:cubicBezTo>
                  <a:cubicBezTo>
                    <a:pt x="6834" y="330"/>
                    <a:pt x="6895" y="360"/>
                    <a:pt x="6945" y="360"/>
                  </a:cubicBezTo>
                  <a:cubicBezTo>
                    <a:pt x="7006" y="360"/>
                    <a:pt x="7049" y="316"/>
                    <a:pt x="7049" y="179"/>
                  </a:cubicBezTo>
                  <a:cubicBezTo>
                    <a:pt x="6846" y="167"/>
                    <a:pt x="6632" y="131"/>
                    <a:pt x="6394" y="107"/>
                  </a:cubicBezTo>
                  <a:cubicBezTo>
                    <a:pt x="5282" y="20"/>
                    <a:pt x="4164" y="5"/>
                    <a:pt x="3044" y="5"/>
                  </a:cubicBezTo>
                  <a:cubicBezTo>
                    <a:pt x="2438" y="5"/>
                    <a:pt x="1830" y="9"/>
                    <a:pt x="1224" y="9"/>
                  </a:cubicBezTo>
                  <a:cubicBezTo>
                    <a:pt x="815" y="9"/>
                    <a:pt x="408" y="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5718250" y="2118550"/>
              <a:ext cx="90525" cy="14900"/>
            </a:xfrm>
            <a:custGeom>
              <a:avLst/>
              <a:gdLst/>
              <a:ahLst/>
              <a:cxnLst/>
              <a:rect l="l" t="t" r="r" b="b"/>
              <a:pathLst>
                <a:path w="3621" h="596" extrusionOk="0">
                  <a:moveTo>
                    <a:pt x="1499" y="0"/>
                  </a:moveTo>
                  <a:cubicBezTo>
                    <a:pt x="1196" y="0"/>
                    <a:pt x="892" y="22"/>
                    <a:pt x="592" y="22"/>
                  </a:cubicBezTo>
                  <a:cubicBezTo>
                    <a:pt x="486" y="22"/>
                    <a:pt x="380" y="20"/>
                    <a:pt x="275" y="12"/>
                  </a:cubicBezTo>
                  <a:lnTo>
                    <a:pt x="275" y="12"/>
                  </a:lnTo>
                  <a:cubicBezTo>
                    <a:pt x="1" y="417"/>
                    <a:pt x="406" y="381"/>
                    <a:pt x="584" y="500"/>
                  </a:cubicBezTo>
                  <a:cubicBezTo>
                    <a:pt x="638" y="506"/>
                    <a:pt x="692" y="509"/>
                    <a:pt x="744" y="509"/>
                  </a:cubicBezTo>
                  <a:cubicBezTo>
                    <a:pt x="796" y="509"/>
                    <a:pt x="846" y="506"/>
                    <a:pt x="894" y="500"/>
                  </a:cubicBezTo>
                  <a:cubicBezTo>
                    <a:pt x="987" y="479"/>
                    <a:pt x="1075" y="462"/>
                    <a:pt x="1165" y="462"/>
                  </a:cubicBezTo>
                  <a:cubicBezTo>
                    <a:pt x="1224" y="462"/>
                    <a:pt x="1284" y="469"/>
                    <a:pt x="1346" y="488"/>
                  </a:cubicBezTo>
                  <a:cubicBezTo>
                    <a:pt x="1489" y="512"/>
                    <a:pt x="1632" y="536"/>
                    <a:pt x="1775" y="536"/>
                  </a:cubicBezTo>
                  <a:lnTo>
                    <a:pt x="1942" y="536"/>
                  </a:lnTo>
                  <a:cubicBezTo>
                    <a:pt x="2001" y="548"/>
                    <a:pt x="2049" y="548"/>
                    <a:pt x="2108" y="548"/>
                  </a:cubicBezTo>
                  <a:cubicBezTo>
                    <a:pt x="2227" y="560"/>
                    <a:pt x="2323" y="596"/>
                    <a:pt x="2430" y="596"/>
                  </a:cubicBezTo>
                  <a:cubicBezTo>
                    <a:pt x="2501" y="572"/>
                    <a:pt x="2597" y="560"/>
                    <a:pt x="2668" y="548"/>
                  </a:cubicBezTo>
                  <a:cubicBezTo>
                    <a:pt x="2728" y="536"/>
                    <a:pt x="2775" y="536"/>
                    <a:pt x="2835" y="512"/>
                  </a:cubicBezTo>
                  <a:cubicBezTo>
                    <a:pt x="2918" y="500"/>
                    <a:pt x="3001" y="477"/>
                    <a:pt x="3037" y="393"/>
                  </a:cubicBezTo>
                  <a:lnTo>
                    <a:pt x="3037" y="381"/>
                  </a:lnTo>
                  <a:cubicBezTo>
                    <a:pt x="3083" y="347"/>
                    <a:pt x="3131" y="332"/>
                    <a:pt x="3179" y="332"/>
                  </a:cubicBezTo>
                  <a:cubicBezTo>
                    <a:pt x="3232" y="332"/>
                    <a:pt x="3285" y="350"/>
                    <a:pt x="3335" y="381"/>
                  </a:cubicBezTo>
                  <a:cubicBezTo>
                    <a:pt x="3454" y="381"/>
                    <a:pt x="3561" y="369"/>
                    <a:pt x="3620" y="250"/>
                  </a:cubicBezTo>
                  <a:cubicBezTo>
                    <a:pt x="3436" y="171"/>
                    <a:pt x="3247" y="162"/>
                    <a:pt x="3053" y="162"/>
                  </a:cubicBezTo>
                  <a:cubicBezTo>
                    <a:pt x="2995" y="162"/>
                    <a:pt x="2937" y="163"/>
                    <a:pt x="2879" y="163"/>
                  </a:cubicBezTo>
                  <a:cubicBezTo>
                    <a:pt x="2690" y="163"/>
                    <a:pt x="2497" y="155"/>
                    <a:pt x="2299" y="84"/>
                  </a:cubicBezTo>
                  <a:cubicBezTo>
                    <a:pt x="2035" y="18"/>
                    <a:pt x="1767" y="0"/>
                    <a:pt x="1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5710825" y="2117350"/>
              <a:ext cx="65500" cy="6275"/>
            </a:xfrm>
            <a:custGeom>
              <a:avLst/>
              <a:gdLst/>
              <a:ahLst/>
              <a:cxnLst/>
              <a:rect l="l" t="t" r="r" b="b"/>
              <a:pathLst>
                <a:path w="2620" h="251" extrusionOk="0">
                  <a:moveTo>
                    <a:pt x="2251" y="1"/>
                  </a:moveTo>
                  <a:cubicBezTo>
                    <a:pt x="1501" y="13"/>
                    <a:pt x="750" y="13"/>
                    <a:pt x="0" y="24"/>
                  </a:cubicBezTo>
                  <a:cubicBezTo>
                    <a:pt x="12" y="227"/>
                    <a:pt x="155" y="251"/>
                    <a:pt x="298" y="251"/>
                  </a:cubicBezTo>
                  <a:cubicBezTo>
                    <a:pt x="381" y="239"/>
                    <a:pt x="441" y="203"/>
                    <a:pt x="477" y="144"/>
                  </a:cubicBezTo>
                  <a:cubicBezTo>
                    <a:pt x="1191" y="144"/>
                    <a:pt x="1905" y="167"/>
                    <a:pt x="2620" y="167"/>
                  </a:cubicBezTo>
                  <a:cubicBezTo>
                    <a:pt x="2536" y="48"/>
                    <a:pt x="2405" y="24"/>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6023350" y="2103025"/>
              <a:ext cx="18775" cy="6850"/>
            </a:xfrm>
            <a:custGeom>
              <a:avLst/>
              <a:gdLst/>
              <a:ahLst/>
              <a:cxnLst/>
              <a:rect l="l" t="t" r="r" b="b"/>
              <a:pathLst>
                <a:path w="751" h="274" extrusionOk="0">
                  <a:moveTo>
                    <a:pt x="376" y="1"/>
                  </a:moveTo>
                  <a:cubicBezTo>
                    <a:pt x="248" y="1"/>
                    <a:pt x="121" y="60"/>
                    <a:pt x="1" y="181"/>
                  </a:cubicBezTo>
                  <a:cubicBezTo>
                    <a:pt x="143" y="233"/>
                    <a:pt x="282" y="274"/>
                    <a:pt x="418" y="274"/>
                  </a:cubicBezTo>
                  <a:cubicBezTo>
                    <a:pt x="531" y="274"/>
                    <a:pt x="642" y="245"/>
                    <a:pt x="751" y="169"/>
                  </a:cubicBezTo>
                  <a:cubicBezTo>
                    <a:pt x="628" y="57"/>
                    <a:pt x="501" y="1"/>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5708725" y="2107525"/>
              <a:ext cx="25050" cy="7650"/>
            </a:xfrm>
            <a:custGeom>
              <a:avLst/>
              <a:gdLst/>
              <a:ahLst/>
              <a:cxnLst/>
              <a:rect l="l" t="t" r="r" b="b"/>
              <a:pathLst>
                <a:path w="1002" h="306" extrusionOk="0">
                  <a:moveTo>
                    <a:pt x="680" y="1"/>
                  </a:moveTo>
                  <a:cubicBezTo>
                    <a:pt x="527" y="102"/>
                    <a:pt x="363" y="132"/>
                    <a:pt x="200" y="132"/>
                  </a:cubicBezTo>
                  <a:cubicBezTo>
                    <a:pt x="133" y="132"/>
                    <a:pt x="67" y="127"/>
                    <a:pt x="1" y="120"/>
                  </a:cubicBezTo>
                  <a:lnTo>
                    <a:pt x="1" y="120"/>
                  </a:lnTo>
                  <a:cubicBezTo>
                    <a:pt x="176" y="240"/>
                    <a:pt x="344" y="306"/>
                    <a:pt x="511" y="306"/>
                  </a:cubicBezTo>
                  <a:cubicBezTo>
                    <a:pt x="675" y="306"/>
                    <a:pt x="836" y="243"/>
                    <a:pt x="1001" y="108"/>
                  </a:cubicBezTo>
                  <a:cubicBezTo>
                    <a:pt x="894" y="84"/>
                    <a:pt x="787" y="36"/>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5743575" y="2107525"/>
              <a:ext cx="22925" cy="3525"/>
            </a:xfrm>
            <a:custGeom>
              <a:avLst/>
              <a:gdLst/>
              <a:ahLst/>
              <a:cxnLst/>
              <a:rect l="l" t="t" r="r" b="b"/>
              <a:pathLst>
                <a:path w="917" h="141" extrusionOk="0">
                  <a:moveTo>
                    <a:pt x="0" y="1"/>
                  </a:moveTo>
                  <a:cubicBezTo>
                    <a:pt x="165" y="80"/>
                    <a:pt x="330" y="141"/>
                    <a:pt x="499" y="141"/>
                  </a:cubicBezTo>
                  <a:cubicBezTo>
                    <a:pt x="635" y="141"/>
                    <a:pt x="774" y="102"/>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5869475" y="2127700"/>
              <a:ext cx="7450" cy="13200"/>
            </a:xfrm>
            <a:custGeom>
              <a:avLst/>
              <a:gdLst/>
              <a:ahLst/>
              <a:cxnLst/>
              <a:rect l="l" t="t" r="r" b="b"/>
              <a:pathLst>
                <a:path w="298" h="528" extrusionOk="0">
                  <a:moveTo>
                    <a:pt x="151" y="0"/>
                  </a:moveTo>
                  <a:cubicBezTo>
                    <a:pt x="102" y="0"/>
                    <a:pt x="54" y="9"/>
                    <a:pt x="12" y="27"/>
                  </a:cubicBezTo>
                  <a:lnTo>
                    <a:pt x="12" y="325"/>
                  </a:lnTo>
                  <a:cubicBezTo>
                    <a:pt x="0" y="432"/>
                    <a:pt x="24" y="503"/>
                    <a:pt x="143" y="527"/>
                  </a:cubicBezTo>
                  <a:cubicBezTo>
                    <a:pt x="262" y="527"/>
                    <a:pt x="298" y="444"/>
                    <a:pt x="298" y="349"/>
                  </a:cubicBezTo>
                  <a:cubicBezTo>
                    <a:pt x="131" y="242"/>
                    <a:pt x="286" y="134"/>
                    <a:pt x="298" y="27"/>
                  </a:cubicBezTo>
                  <a:cubicBezTo>
                    <a:pt x="250" y="9"/>
                    <a:pt x="200"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5"/>
            <p:cNvSpPr/>
            <p:nvPr/>
          </p:nvSpPr>
          <p:spPr>
            <a:xfrm>
              <a:off x="6053125" y="2100100"/>
              <a:ext cx="10450" cy="7450"/>
            </a:xfrm>
            <a:custGeom>
              <a:avLst/>
              <a:gdLst/>
              <a:ahLst/>
              <a:cxnLst/>
              <a:rect l="l" t="t" r="r" b="b"/>
              <a:pathLst>
                <a:path w="418" h="298" extrusionOk="0">
                  <a:moveTo>
                    <a:pt x="1" y="0"/>
                  </a:moveTo>
                  <a:cubicBezTo>
                    <a:pt x="1" y="131"/>
                    <a:pt x="48" y="238"/>
                    <a:pt x="167" y="298"/>
                  </a:cubicBezTo>
                  <a:cubicBezTo>
                    <a:pt x="262" y="286"/>
                    <a:pt x="334" y="286"/>
                    <a:pt x="417" y="274"/>
                  </a:cubicBezTo>
                  <a:cubicBezTo>
                    <a:pt x="358" y="179"/>
                    <a:pt x="322" y="107"/>
                    <a:pt x="274" y="24"/>
                  </a:cubicBezTo>
                  <a:cubicBezTo>
                    <a:pt x="167" y="24"/>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5"/>
            <p:cNvSpPr/>
            <p:nvPr/>
          </p:nvSpPr>
          <p:spPr>
            <a:xfrm>
              <a:off x="5704575" y="2118250"/>
              <a:ext cx="14600" cy="10250"/>
            </a:xfrm>
            <a:custGeom>
              <a:avLst/>
              <a:gdLst/>
              <a:ahLst/>
              <a:cxnLst/>
              <a:rect l="l" t="t" r="r" b="b"/>
              <a:pathLst>
                <a:path w="584" h="410" extrusionOk="0">
                  <a:moveTo>
                    <a:pt x="179" y="0"/>
                  </a:moveTo>
                  <a:cubicBezTo>
                    <a:pt x="119" y="48"/>
                    <a:pt x="60" y="84"/>
                    <a:pt x="0" y="131"/>
                  </a:cubicBezTo>
                  <a:cubicBezTo>
                    <a:pt x="95" y="320"/>
                    <a:pt x="192" y="410"/>
                    <a:pt x="290" y="410"/>
                  </a:cubicBezTo>
                  <a:cubicBezTo>
                    <a:pt x="389" y="410"/>
                    <a:pt x="488" y="317"/>
                    <a:pt x="584" y="143"/>
                  </a:cubicBezTo>
                  <a:cubicBezTo>
                    <a:pt x="477" y="96"/>
                    <a:pt x="357" y="48"/>
                    <a:pt x="250" y="12"/>
                  </a:cubicBezTo>
                  <a:lnTo>
                    <a:pt x="215" y="24"/>
                  </a:lnTo>
                  <a:lnTo>
                    <a:pt x="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5"/>
            <p:cNvSpPr/>
            <p:nvPr/>
          </p:nvSpPr>
          <p:spPr>
            <a:xfrm>
              <a:off x="5704275" y="2108225"/>
              <a:ext cx="3900" cy="2300"/>
            </a:xfrm>
            <a:custGeom>
              <a:avLst/>
              <a:gdLst/>
              <a:ahLst/>
              <a:cxnLst/>
              <a:rect l="l" t="t" r="r" b="b"/>
              <a:pathLst>
                <a:path w="156" h="92" extrusionOk="0">
                  <a:moveTo>
                    <a:pt x="85" y="1"/>
                  </a:moveTo>
                  <a:cubicBezTo>
                    <a:pt x="58" y="1"/>
                    <a:pt x="29" y="28"/>
                    <a:pt x="0" y="80"/>
                  </a:cubicBezTo>
                  <a:cubicBezTo>
                    <a:pt x="60" y="92"/>
                    <a:pt x="119" y="92"/>
                    <a:pt x="155" y="92"/>
                  </a:cubicBezTo>
                  <a:cubicBezTo>
                    <a:pt x="137" y="31"/>
                    <a:pt x="112"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5"/>
            <p:cNvSpPr/>
            <p:nvPr/>
          </p:nvSpPr>
          <p:spPr>
            <a:xfrm>
              <a:off x="6158800" y="1612900"/>
              <a:ext cx="73550" cy="30825"/>
            </a:xfrm>
            <a:custGeom>
              <a:avLst/>
              <a:gdLst/>
              <a:ahLst/>
              <a:cxnLst/>
              <a:rect l="l" t="t" r="r" b="b"/>
              <a:pathLst>
                <a:path w="2942" h="1233" extrusionOk="0">
                  <a:moveTo>
                    <a:pt x="1388" y="0"/>
                  </a:moveTo>
                  <a:cubicBezTo>
                    <a:pt x="1239" y="0"/>
                    <a:pt x="1091" y="23"/>
                    <a:pt x="941" y="81"/>
                  </a:cubicBezTo>
                  <a:cubicBezTo>
                    <a:pt x="881" y="117"/>
                    <a:pt x="834" y="164"/>
                    <a:pt x="810" y="224"/>
                  </a:cubicBezTo>
                  <a:cubicBezTo>
                    <a:pt x="715" y="593"/>
                    <a:pt x="143" y="414"/>
                    <a:pt x="95" y="843"/>
                  </a:cubicBezTo>
                  <a:cubicBezTo>
                    <a:pt x="48" y="914"/>
                    <a:pt x="0" y="1010"/>
                    <a:pt x="60" y="1117"/>
                  </a:cubicBezTo>
                  <a:lnTo>
                    <a:pt x="631" y="1117"/>
                  </a:lnTo>
                  <a:cubicBezTo>
                    <a:pt x="778" y="1201"/>
                    <a:pt x="919" y="1233"/>
                    <a:pt x="1055" y="1233"/>
                  </a:cubicBezTo>
                  <a:cubicBezTo>
                    <a:pt x="1461" y="1233"/>
                    <a:pt x="1829" y="950"/>
                    <a:pt x="2203" y="914"/>
                  </a:cubicBezTo>
                  <a:cubicBezTo>
                    <a:pt x="2560" y="891"/>
                    <a:pt x="2941" y="831"/>
                    <a:pt x="2905" y="414"/>
                  </a:cubicBezTo>
                  <a:cubicBezTo>
                    <a:pt x="2897" y="99"/>
                    <a:pt x="2674" y="84"/>
                    <a:pt x="2451" y="84"/>
                  </a:cubicBezTo>
                  <a:cubicBezTo>
                    <a:pt x="2429" y="84"/>
                    <a:pt x="2407" y="85"/>
                    <a:pt x="2385" y="85"/>
                  </a:cubicBezTo>
                  <a:cubicBezTo>
                    <a:pt x="2312" y="85"/>
                    <a:pt x="2240" y="83"/>
                    <a:pt x="2179" y="69"/>
                  </a:cubicBezTo>
                  <a:cubicBezTo>
                    <a:pt x="2131" y="69"/>
                    <a:pt x="2084" y="69"/>
                    <a:pt x="2048" y="105"/>
                  </a:cubicBezTo>
                  <a:cubicBezTo>
                    <a:pt x="1822" y="48"/>
                    <a:pt x="1605"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5"/>
            <p:cNvSpPr/>
            <p:nvPr/>
          </p:nvSpPr>
          <p:spPr>
            <a:xfrm>
              <a:off x="6174575" y="1612850"/>
              <a:ext cx="62525" cy="33625"/>
            </a:xfrm>
            <a:custGeom>
              <a:avLst/>
              <a:gdLst/>
              <a:ahLst/>
              <a:cxnLst/>
              <a:rect l="l" t="t" r="r" b="b"/>
              <a:pathLst>
                <a:path w="2501" h="1345" extrusionOk="0">
                  <a:moveTo>
                    <a:pt x="1682" y="0"/>
                  </a:moveTo>
                  <a:cubicBezTo>
                    <a:pt x="1592" y="0"/>
                    <a:pt x="1503" y="19"/>
                    <a:pt x="1429" y="107"/>
                  </a:cubicBezTo>
                  <a:cubicBezTo>
                    <a:pt x="1540" y="192"/>
                    <a:pt x="1668" y="204"/>
                    <a:pt x="1802" y="204"/>
                  </a:cubicBezTo>
                  <a:cubicBezTo>
                    <a:pt x="1856" y="204"/>
                    <a:pt x="1910" y="202"/>
                    <a:pt x="1965" y="202"/>
                  </a:cubicBezTo>
                  <a:cubicBezTo>
                    <a:pt x="2096" y="202"/>
                    <a:pt x="2227" y="321"/>
                    <a:pt x="2215" y="488"/>
                  </a:cubicBezTo>
                  <a:cubicBezTo>
                    <a:pt x="2179" y="643"/>
                    <a:pt x="2072" y="738"/>
                    <a:pt x="1917" y="762"/>
                  </a:cubicBezTo>
                  <a:cubicBezTo>
                    <a:pt x="1862" y="768"/>
                    <a:pt x="1807" y="775"/>
                    <a:pt x="1752" y="775"/>
                  </a:cubicBezTo>
                  <a:cubicBezTo>
                    <a:pt x="1712" y="775"/>
                    <a:pt x="1672" y="772"/>
                    <a:pt x="1631" y="762"/>
                  </a:cubicBezTo>
                  <a:cubicBezTo>
                    <a:pt x="1525" y="729"/>
                    <a:pt x="1418" y="700"/>
                    <a:pt x="1320" y="700"/>
                  </a:cubicBezTo>
                  <a:cubicBezTo>
                    <a:pt x="1166" y="700"/>
                    <a:pt x="1033" y="772"/>
                    <a:pt x="953" y="1012"/>
                  </a:cubicBezTo>
                  <a:cubicBezTo>
                    <a:pt x="913" y="1111"/>
                    <a:pt x="807" y="1119"/>
                    <a:pt x="704" y="1119"/>
                  </a:cubicBezTo>
                  <a:cubicBezTo>
                    <a:pt x="684" y="1119"/>
                    <a:pt x="663" y="1119"/>
                    <a:pt x="643" y="1119"/>
                  </a:cubicBezTo>
                  <a:lnTo>
                    <a:pt x="0" y="1119"/>
                  </a:lnTo>
                  <a:cubicBezTo>
                    <a:pt x="12" y="1178"/>
                    <a:pt x="12" y="1238"/>
                    <a:pt x="12" y="1297"/>
                  </a:cubicBezTo>
                  <a:cubicBezTo>
                    <a:pt x="123" y="1332"/>
                    <a:pt x="236" y="1344"/>
                    <a:pt x="348" y="1344"/>
                  </a:cubicBezTo>
                  <a:cubicBezTo>
                    <a:pt x="597" y="1344"/>
                    <a:pt x="848" y="1286"/>
                    <a:pt x="1096" y="1286"/>
                  </a:cubicBezTo>
                  <a:cubicBezTo>
                    <a:pt x="1156" y="1286"/>
                    <a:pt x="1215" y="1289"/>
                    <a:pt x="1274" y="1297"/>
                  </a:cubicBezTo>
                  <a:cubicBezTo>
                    <a:pt x="1306" y="1300"/>
                    <a:pt x="1336" y="1301"/>
                    <a:pt x="1366" y="1301"/>
                  </a:cubicBezTo>
                  <a:cubicBezTo>
                    <a:pt x="1745" y="1301"/>
                    <a:pt x="2009" y="1097"/>
                    <a:pt x="2262" y="821"/>
                  </a:cubicBezTo>
                  <a:cubicBezTo>
                    <a:pt x="2441" y="619"/>
                    <a:pt x="2501" y="404"/>
                    <a:pt x="2393" y="166"/>
                  </a:cubicBezTo>
                  <a:cubicBezTo>
                    <a:pt x="2328" y="28"/>
                    <a:pt x="2222" y="1"/>
                    <a:pt x="2106" y="1"/>
                  </a:cubicBezTo>
                  <a:cubicBezTo>
                    <a:pt x="2032" y="1"/>
                    <a:pt x="1955" y="12"/>
                    <a:pt x="1881" y="12"/>
                  </a:cubicBezTo>
                  <a:cubicBezTo>
                    <a:pt x="1819" y="12"/>
                    <a:pt x="1750" y="0"/>
                    <a:pt x="16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5"/>
            <p:cNvSpPr/>
            <p:nvPr/>
          </p:nvSpPr>
          <p:spPr>
            <a:xfrm>
              <a:off x="6070400" y="1614025"/>
              <a:ext cx="57175" cy="26800"/>
            </a:xfrm>
            <a:custGeom>
              <a:avLst/>
              <a:gdLst/>
              <a:ahLst/>
              <a:cxnLst/>
              <a:rect l="l" t="t" r="r" b="b"/>
              <a:pathLst>
                <a:path w="2287" h="1072" extrusionOk="0">
                  <a:moveTo>
                    <a:pt x="700" y="1"/>
                  </a:moveTo>
                  <a:cubicBezTo>
                    <a:pt x="468" y="1"/>
                    <a:pt x="235" y="17"/>
                    <a:pt x="0" y="60"/>
                  </a:cubicBezTo>
                  <a:cubicBezTo>
                    <a:pt x="0" y="155"/>
                    <a:pt x="12" y="262"/>
                    <a:pt x="12" y="369"/>
                  </a:cubicBezTo>
                  <a:cubicBezTo>
                    <a:pt x="26" y="370"/>
                    <a:pt x="42" y="371"/>
                    <a:pt x="57" y="371"/>
                  </a:cubicBezTo>
                  <a:cubicBezTo>
                    <a:pt x="94" y="371"/>
                    <a:pt x="133" y="369"/>
                    <a:pt x="170" y="369"/>
                  </a:cubicBezTo>
                  <a:cubicBezTo>
                    <a:pt x="308" y="369"/>
                    <a:pt x="419" y="396"/>
                    <a:pt x="298" y="655"/>
                  </a:cubicBezTo>
                  <a:cubicBezTo>
                    <a:pt x="83" y="857"/>
                    <a:pt x="202" y="965"/>
                    <a:pt x="464" y="977"/>
                  </a:cubicBezTo>
                  <a:cubicBezTo>
                    <a:pt x="483" y="978"/>
                    <a:pt x="501" y="979"/>
                    <a:pt x="518" y="979"/>
                  </a:cubicBezTo>
                  <a:cubicBezTo>
                    <a:pt x="901" y="979"/>
                    <a:pt x="996" y="608"/>
                    <a:pt x="1179" y="357"/>
                  </a:cubicBezTo>
                  <a:cubicBezTo>
                    <a:pt x="1429" y="488"/>
                    <a:pt x="1607" y="691"/>
                    <a:pt x="1738" y="929"/>
                  </a:cubicBezTo>
                  <a:cubicBezTo>
                    <a:pt x="1798" y="977"/>
                    <a:pt x="1846" y="1024"/>
                    <a:pt x="1881" y="1072"/>
                  </a:cubicBezTo>
                  <a:cubicBezTo>
                    <a:pt x="1977" y="988"/>
                    <a:pt x="2107" y="1024"/>
                    <a:pt x="2179" y="929"/>
                  </a:cubicBezTo>
                  <a:cubicBezTo>
                    <a:pt x="2286" y="750"/>
                    <a:pt x="2143" y="596"/>
                    <a:pt x="2143" y="417"/>
                  </a:cubicBezTo>
                  <a:cubicBezTo>
                    <a:pt x="2143" y="322"/>
                    <a:pt x="2143" y="238"/>
                    <a:pt x="2131" y="143"/>
                  </a:cubicBezTo>
                  <a:cubicBezTo>
                    <a:pt x="2096" y="84"/>
                    <a:pt x="2072" y="48"/>
                    <a:pt x="2012" y="24"/>
                  </a:cubicBezTo>
                  <a:lnTo>
                    <a:pt x="1738" y="72"/>
                  </a:lnTo>
                  <a:cubicBezTo>
                    <a:pt x="1390" y="36"/>
                    <a:pt x="1045"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5"/>
            <p:cNvSpPr/>
            <p:nvPr/>
          </p:nvSpPr>
          <p:spPr>
            <a:xfrm>
              <a:off x="6120100" y="1611300"/>
              <a:ext cx="62525" cy="19375"/>
            </a:xfrm>
            <a:custGeom>
              <a:avLst/>
              <a:gdLst/>
              <a:ahLst/>
              <a:cxnLst/>
              <a:rect l="l" t="t" r="r" b="b"/>
              <a:pathLst>
                <a:path w="2501" h="775" extrusionOk="0">
                  <a:moveTo>
                    <a:pt x="1230" y="1"/>
                  </a:moveTo>
                  <a:cubicBezTo>
                    <a:pt x="820" y="1"/>
                    <a:pt x="410" y="45"/>
                    <a:pt x="0" y="133"/>
                  </a:cubicBezTo>
                  <a:cubicBezTo>
                    <a:pt x="0" y="169"/>
                    <a:pt x="24" y="193"/>
                    <a:pt x="36" y="204"/>
                  </a:cubicBezTo>
                  <a:cubicBezTo>
                    <a:pt x="346" y="490"/>
                    <a:pt x="822" y="181"/>
                    <a:pt x="1108" y="526"/>
                  </a:cubicBezTo>
                  <a:cubicBezTo>
                    <a:pt x="1193" y="666"/>
                    <a:pt x="1293" y="775"/>
                    <a:pt x="1422" y="775"/>
                  </a:cubicBezTo>
                  <a:cubicBezTo>
                    <a:pt x="1491" y="775"/>
                    <a:pt x="1568" y="744"/>
                    <a:pt x="1655" y="669"/>
                  </a:cubicBezTo>
                  <a:cubicBezTo>
                    <a:pt x="1822" y="347"/>
                    <a:pt x="2179" y="383"/>
                    <a:pt x="2429" y="228"/>
                  </a:cubicBezTo>
                  <a:lnTo>
                    <a:pt x="2501" y="145"/>
                  </a:lnTo>
                  <a:cubicBezTo>
                    <a:pt x="2077" y="48"/>
                    <a:pt x="1654"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5"/>
            <p:cNvSpPr/>
            <p:nvPr/>
          </p:nvSpPr>
          <p:spPr>
            <a:xfrm>
              <a:off x="5690575" y="1611625"/>
              <a:ext cx="41100" cy="14625"/>
            </a:xfrm>
            <a:custGeom>
              <a:avLst/>
              <a:gdLst/>
              <a:ahLst/>
              <a:cxnLst/>
              <a:rect l="l" t="t" r="r" b="b"/>
              <a:pathLst>
                <a:path w="1644" h="585" extrusionOk="0">
                  <a:moveTo>
                    <a:pt x="275" y="1"/>
                  </a:moveTo>
                  <a:cubicBezTo>
                    <a:pt x="1" y="370"/>
                    <a:pt x="1" y="394"/>
                    <a:pt x="429" y="453"/>
                  </a:cubicBezTo>
                  <a:cubicBezTo>
                    <a:pt x="548" y="465"/>
                    <a:pt x="656" y="489"/>
                    <a:pt x="739" y="572"/>
                  </a:cubicBezTo>
                  <a:cubicBezTo>
                    <a:pt x="1025" y="572"/>
                    <a:pt x="1287" y="584"/>
                    <a:pt x="1572" y="584"/>
                  </a:cubicBezTo>
                  <a:cubicBezTo>
                    <a:pt x="1644" y="346"/>
                    <a:pt x="1489" y="227"/>
                    <a:pt x="1322" y="120"/>
                  </a:cubicBezTo>
                  <a:cubicBezTo>
                    <a:pt x="1263" y="108"/>
                    <a:pt x="1191" y="96"/>
                    <a:pt x="1132" y="96"/>
                  </a:cubicBezTo>
                  <a:cubicBezTo>
                    <a:pt x="1091" y="82"/>
                    <a:pt x="1050" y="77"/>
                    <a:pt x="1008" y="77"/>
                  </a:cubicBezTo>
                  <a:cubicBezTo>
                    <a:pt x="893" y="77"/>
                    <a:pt x="776" y="117"/>
                    <a:pt x="666" y="117"/>
                  </a:cubicBezTo>
                  <a:cubicBezTo>
                    <a:pt x="582" y="117"/>
                    <a:pt x="502" y="94"/>
                    <a:pt x="429" y="13"/>
                  </a:cubicBezTo>
                  <a:cubicBezTo>
                    <a:pt x="370" y="13"/>
                    <a:pt x="322"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5"/>
            <p:cNvSpPr/>
            <p:nvPr/>
          </p:nvSpPr>
          <p:spPr>
            <a:xfrm>
              <a:off x="5717375" y="1608375"/>
              <a:ext cx="53600" cy="12050"/>
            </a:xfrm>
            <a:custGeom>
              <a:avLst/>
              <a:gdLst/>
              <a:ahLst/>
              <a:cxnLst/>
              <a:rect l="l" t="t" r="r" b="b"/>
              <a:pathLst>
                <a:path w="2144" h="482" extrusionOk="0">
                  <a:moveTo>
                    <a:pt x="2084" y="0"/>
                  </a:moveTo>
                  <a:cubicBezTo>
                    <a:pt x="1405" y="60"/>
                    <a:pt x="738" y="95"/>
                    <a:pt x="72" y="143"/>
                  </a:cubicBezTo>
                  <a:cubicBezTo>
                    <a:pt x="0" y="191"/>
                    <a:pt x="12" y="238"/>
                    <a:pt x="72" y="286"/>
                  </a:cubicBezTo>
                  <a:lnTo>
                    <a:pt x="203" y="321"/>
                  </a:lnTo>
                  <a:cubicBezTo>
                    <a:pt x="384" y="398"/>
                    <a:pt x="549" y="482"/>
                    <a:pt x="743" y="482"/>
                  </a:cubicBezTo>
                  <a:cubicBezTo>
                    <a:pt x="791" y="482"/>
                    <a:pt x="841" y="476"/>
                    <a:pt x="893" y="464"/>
                  </a:cubicBezTo>
                  <a:cubicBezTo>
                    <a:pt x="929" y="469"/>
                    <a:pt x="964" y="471"/>
                    <a:pt x="999" y="471"/>
                  </a:cubicBezTo>
                  <a:cubicBezTo>
                    <a:pt x="1220" y="471"/>
                    <a:pt x="1427" y="383"/>
                    <a:pt x="1643" y="321"/>
                  </a:cubicBezTo>
                  <a:cubicBezTo>
                    <a:pt x="1739" y="298"/>
                    <a:pt x="1846" y="274"/>
                    <a:pt x="1929" y="250"/>
                  </a:cubicBezTo>
                  <a:cubicBezTo>
                    <a:pt x="1989" y="238"/>
                    <a:pt x="2048" y="202"/>
                    <a:pt x="2096" y="167"/>
                  </a:cubicBezTo>
                  <a:cubicBezTo>
                    <a:pt x="2143" y="95"/>
                    <a:pt x="2143" y="48"/>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5"/>
            <p:cNvSpPr/>
            <p:nvPr/>
          </p:nvSpPr>
          <p:spPr>
            <a:xfrm>
              <a:off x="5948950" y="1612525"/>
              <a:ext cx="25325" cy="17300"/>
            </a:xfrm>
            <a:custGeom>
              <a:avLst/>
              <a:gdLst/>
              <a:ahLst/>
              <a:cxnLst/>
              <a:rect l="l" t="t" r="r" b="b"/>
              <a:pathLst>
                <a:path w="1013" h="692" extrusionOk="0">
                  <a:moveTo>
                    <a:pt x="506" y="1"/>
                  </a:moveTo>
                  <a:cubicBezTo>
                    <a:pt x="337" y="1"/>
                    <a:pt x="167" y="42"/>
                    <a:pt x="0" y="120"/>
                  </a:cubicBezTo>
                  <a:lnTo>
                    <a:pt x="0" y="179"/>
                  </a:lnTo>
                  <a:cubicBezTo>
                    <a:pt x="143" y="358"/>
                    <a:pt x="215" y="572"/>
                    <a:pt x="441" y="691"/>
                  </a:cubicBezTo>
                  <a:cubicBezTo>
                    <a:pt x="524" y="691"/>
                    <a:pt x="631" y="679"/>
                    <a:pt x="619" y="560"/>
                  </a:cubicBezTo>
                  <a:cubicBezTo>
                    <a:pt x="560" y="227"/>
                    <a:pt x="774" y="179"/>
                    <a:pt x="1012" y="132"/>
                  </a:cubicBezTo>
                  <a:cubicBezTo>
                    <a:pt x="846" y="42"/>
                    <a:pt x="676"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5"/>
            <p:cNvSpPr/>
            <p:nvPr/>
          </p:nvSpPr>
          <p:spPr>
            <a:xfrm>
              <a:off x="6070100" y="1611625"/>
              <a:ext cx="43475" cy="4450"/>
            </a:xfrm>
            <a:custGeom>
              <a:avLst/>
              <a:gdLst/>
              <a:ahLst/>
              <a:cxnLst/>
              <a:rect l="l" t="t" r="r" b="b"/>
              <a:pathLst>
                <a:path w="1739" h="178" extrusionOk="0">
                  <a:moveTo>
                    <a:pt x="878" y="1"/>
                  </a:moveTo>
                  <a:cubicBezTo>
                    <a:pt x="590" y="1"/>
                    <a:pt x="298" y="55"/>
                    <a:pt x="0" y="156"/>
                  </a:cubicBezTo>
                  <a:cubicBezTo>
                    <a:pt x="394" y="164"/>
                    <a:pt x="794" y="178"/>
                    <a:pt x="1196" y="178"/>
                  </a:cubicBezTo>
                  <a:cubicBezTo>
                    <a:pt x="1377" y="178"/>
                    <a:pt x="1558" y="175"/>
                    <a:pt x="1738" y="168"/>
                  </a:cubicBezTo>
                  <a:cubicBezTo>
                    <a:pt x="1453" y="55"/>
                    <a:pt x="1167" y="1"/>
                    <a:pt x="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5"/>
            <p:cNvSpPr/>
            <p:nvPr/>
          </p:nvSpPr>
          <p:spPr>
            <a:xfrm>
              <a:off x="5561400" y="1622700"/>
              <a:ext cx="28600" cy="11275"/>
            </a:xfrm>
            <a:custGeom>
              <a:avLst/>
              <a:gdLst/>
              <a:ahLst/>
              <a:cxnLst/>
              <a:rect l="l" t="t" r="r" b="b"/>
              <a:pathLst>
                <a:path w="1144" h="451" extrusionOk="0">
                  <a:moveTo>
                    <a:pt x="996" y="0"/>
                  </a:moveTo>
                  <a:cubicBezTo>
                    <a:pt x="634" y="0"/>
                    <a:pt x="326" y="183"/>
                    <a:pt x="0" y="320"/>
                  </a:cubicBezTo>
                  <a:lnTo>
                    <a:pt x="0" y="451"/>
                  </a:lnTo>
                  <a:cubicBezTo>
                    <a:pt x="417" y="368"/>
                    <a:pt x="858" y="391"/>
                    <a:pt x="1143" y="10"/>
                  </a:cubicBezTo>
                  <a:cubicBezTo>
                    <a:pt x="1093" y="3"/>
                    <a:pt x="1044" y="0"/>
                    <a:pt x="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5"/>
            <p:cNvSpPr/>
            <p:nvPr/>
          </p:nvSpPr>
          <p:spPr>
            <a:xfrm>
              <a:off x="5853400" y="1614325"/>
              <a:ext cx="23825" cy="9125"/>
            </a:xfrm>
            <a:custGeom>
              <a:avLst/>
              <a:gdLst/>
              <a:ahLst/>
              <a:cxnLst/>
              <a:rect l="l" t="t" r="r" b="b"/>
              <a:pathLst>
                <a:path w="953" h="365" extrusionOk="0">
                  <a:moveTo>
                    <a:pt x="941" y="48"/>
                  </a:moveTo>
                  <a:cubicBezTo>
                    <a:pt x="846" y="48"/>
                    <a:pt x="774" y="48"/>
                    <a:pt x="703" y="60"/>
                  </a:cubicBezTo>
                  <a:cubicBezTo>
                    <a:pt x="477" y="107"/>
                    <a:pt x="215" y="0"/>
                    <a:pt x="0" y="286"/>
                  </a:cubicBezTo>
                  <a:cubicBezTo>
                    <a:pt x="34" y="293"/>
                    <a:pt x="64" y="296"/>
                    <a:pt x="92" y="296"/>
                  </a:cubicBezTo>
                  <a:cubicBezTo>
                    <a:pt x="211" y="296"/>
                    <a:pt x="283" y="241"/>
                    <a:pt x="370" y="203"/>
                  </a:cubicBezTo>
                  <a:cubicBezTo>
                    <a:pt x="466" y="319"/>
                    <a:pt x="579" y="364"/>
                    <a:pt x="714" y="364"/>
                  </a:cubicBezTo>
                  <a:cubicBezTo>
                    <a:pt x="745" y="364"/>
                    <a:pt x="777" y="362"/>
                    <a:pt x="810" y="357"/>
                  </a:cubicBezTo>
                  <a:cubicBezTo>
                    <a:pt x="929" y="286"/>
                    <a:pt x="953" y="167"/>
                    <a:pt x="941"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5"/>
            <p:cNvSpPr/>
            <p:nvPr/>
          </p:nvSpPr>
          <p:spPr>
            <a:xfrm>
              <a:off x="5628975" y="1607775"/>
              <a:ext cx="25900" cy="4625"/>
            </a:xfrm>
            <a:custGeom>
              <a:avLst/>
              <a:gdLst/>
              <a:ahLst/>
              <a:cxnLst/>
              <a:rect l="l" t="t" r="r" b="b"/>
              <a:pathLst>
                <a:path w="1036" h="185" extrusionOk="0">
                  <a:moveTo>
                    <a:pt x="484" y="0"/>
                  </a:moveTo>
                  <a:cubicBezTo>
                    <a:pt x="317" y="0"/>
                    <a:pt x="153" y="30"/>
                    <a:pt x="0" y="155"/>
                  </a:cubicBezTo>
                  <a:cubicBezTo>
                    <a:pt x="32" y="152"/>
                    <a:pt x="64" y="150"/>
                    <a:pt x="96" y="150"/>
                  </a:cubicBezTo>
                  <a:cubicBezTo>
                    <a:pt x="257" y="150"/>
                    <a:pt x="421" y="184"/>
                    <a:pt x="582" y="184"/>
                  </a:cubicBezTo>
                  <a:cubicBezTo>
                    <a:pt x="738" y="184"/>
                    <a:pt x="892" y="152"/>
                    <a:pt x="1036" y="24"/>
                  </a:cubicBezTo>
                  <a:lnTo>
                    <a:pt x="1036" y="24"/>
                  </a:lnTo>
                  <a:cubicBezTo>
                    <a:pt x="1010" y="26"/>
                    <a:pt x="983" y="27"/>
                    <a:pt x="956" y="27"/>
                  </a:cubicBezTo>
                  <a:cubicBezTo>
                    <a:pt x="801" y="27"/>
                    <a:pt x="641" y="0"/>
                    <a:pt x="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5"/>
            <p:cNvSpPr/>
            <p:nvPr/>
          </p:nvSpPr>
          <p:spPr>
            <a:xfrm>
              <a:off x="5701300" y="1611275"/>
              <a:ext cx="17875" cy="7000"/>
            </a:xfrm>
            <a:custGeom>
              <a:avLst/>
              <a:gdLst/>
              <a:ahLst/>
              <a:cxnLst/>
              <a:rect l="l" t="t" r="r" b="b"/>
              <a:pathLst>
                <a:path w="715" h="280" extrusionOk="0">
                  <a:moveTo>
                    <a:pt x="404" y="1"/>
                  </a:moveTo>
                  <a:cubicBezTo>
                    <a:pt x="269" y="1"/>
                    <a:pt x="135" y="24"/>
                    <a:pt x="0" y="51"/>
                  </a:cubicBezTo>
                  <a:cubicBezTo>
                    <a:pt x="10" y="169"/>
                    <a:pt x="53" y="280"/>
                    <a:pt x="169" y="280"/>
                  </a:cubicBezTo>
                  <a:cubicBezTo>
                    <a:pt x="193" y="280"/>
                    <a:pt x="220" y="275"/>
                    <a:pt x="250" y="265"/>
                  </a:cubicBezTo>
                  <a:cubicBezTo>
                    <a:pt x="405" y="229"/>
                    <a:pt x="548" y="182"/>
                    <a:pt x="715" y="182"/>
                  </a:cubicBezTo>
                  <a:lnTo>
                    <a:pt x="715" y="51"/>
                  </a:lnTo>
                  <a:cubicBezTo>
                    <a:pt x="611" y="14"/>
                    <a:pt x="5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5"/>
            <p:cNvSpPr/>
            <p:nvPr/>
          </p:nvSpPr>
          <p:spPr>
            <a:xfrm>
              <a:off x="5589975" y="1617275"/>
              <a:ext cx="11325" cy="5775"/>
            </a:xfrm>
            <a:custGeom>
              <a:avLst/>
              <a:gdLst/>
              <a:ahLst/>
              <a:cxnLst/>
              <a:rect l="l" t="t" r="r" b="b"/>
              <a:pathLst>
                <a:path w="453" h="231" extrusionOk="0">
                  <a:moveTo>
                    <a:pt x="283" y="0"/>
                  </a:moveTo>
                  <a:cubicBezTo>
                    <a:pt x="164" y="0"/>
                    <a:pt x="85" y="126"/>
                    <a:pt x="0" y="227"/>
                  </a:cubicBezTo>
                  <a:cubicBezTo>
                    <a:pt x="17" y="230"/>
                    <a:pt x="32" y="231"/>
                    <a:pt x="48" y="231"/>
                  </a:cubicBezTo>
                  <a:cubicBezTo>
                    <a:pt x="193" y="231"/>
                    <a:pt x="313" y="137"/>
                    <a:pt x="453" y="73"/>
                  </a:cubicBezTo>
                  <a:cubicBezTo>
                    <a:pt x="387" y="21"/>
                    <a:pt x="332"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5"/>
            <p:cNvSpPr/>
            <p:nvPr/>
          </p:nvSpPr>
          <p:spPr>
            <a:xfrm>
              <a:off x="5601275" y="1618550"/>
              <a:ext cx="3000" cy="2500"/>
            </a:xfrm>
            <a:custGeom>
              <a:avLst/>
              <a:gdLst/>
              <a:ahLst/>
              <a:cxnLst/>
              <a:rect l="l" t="t" r="r" b="b"/>
              <a:pathLst>
                <a:path w="120" h="100" extrusionOk="0">
                  <a:moveTo>
                    <a:pt x="51" y="1"/>
                  </a:moveTo>
                  <a:cubicBezTo>
                    <a:pt x="31" y="1"/>
                    <a:pt x="13" y="4"/>
                    <a:pt x="1" y="10"/>
                  </a:cubicBezTo>
                  <a:cubicBezTo>
                    <a:pt x="19" y="69"/>
                    <a:pt x="37" y="99"/>
                    <a:pt x="56" y="99"/>
                  </a:cubicBezTo>
                  <a:cubicBezTo>
                    <a:pt x="75" y="99"/>
                    <a:pt x="96" y="69"/>
                    <a:pt x="120" y="10"/>
                  </a:cubicBezTo>
                  <a:cubicBezTo>
                    <a:pt x="96" y="4"/>
                    <a:pt x="72"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5"/>
            <p:cNvSpPr/>
            <p:nvPr/>
          </p:nvSpPr>
          <p:spPr>
            <a:xfrm>
              <a:off x="5769450" y="1608375"/>
              <a:ext cx="3600" cy="4450"/>
            </a:xfrm>
            <a:custGeom>
              <a:avLst/>
              <a:gdLst/>
              <a:ahLst/>
              <a:cxnLst/>
              <a:rect l="l" t="t" r="r" b="b"/>
              <a:pathLst>
                <a:path w="144" h="178" extrusionOk="0">
                  <a:moveTo>
                    <a:pt x="144" y="0"/>
                  </a:moveTo>
                  <a:cubicBezTo>
                    <a:pt x="84" y="12"/>
                    <a:pt x="37" y="12"/>
                    <a:pt x="1" y="12"/>
                  </a:cubicBezTo>
                  <a:lnTo>
                    <a:pt x="1" y="143"/>
                  </a:lnTo>
                  <a:cubicBezTo>
                    <a:pt x="18" y="165"/>
                    <a:pt x="37" y="177"/>
                    <a:pt x="59" y="177"/>
                  </a:cubicBezTo>
                  <a:cubicBezTo>
                    <a:pt x="84" y="177"/>
                    <a:pt x="112" y="162"/>
                    <a:pt x="144" y="131"/>
                  </a:cubicBez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5"/>
            <p:cNvSpPr/>
            <p:nvPr/>
          </p:nvSpPr>
          <p:spPr>
            <a:xfrm>
              <a:off x="6031700" y="2285825"/>
              <a:ext cx="71750" cy="15800"/>
            </a:xfrm>
            <a:custGeom>
              <a:avLst/>
              <a:gdLst/>
              <a:ahLst/>
              <a:cxnLst/>
              <a:rect l="l" t="t" r="r" b="b"/>
              <a:pathLst>
                <a:path w="2870" h="632" extrusionOk="0">
                  <a:moveTo>
                    <a:pt x="429" y="1"/>
                  </a:moveTo>
                  <a:cubicBezTo>
                    <a:pt x="405" y="1"/>
                    <a:pt x="357" y="13"/>
                    <a:pt x="310" y="48"/>
                  </a:cubicBezTo>
                  <a:cubicBezTo>
                    <a:pt x="143" y="108"/>
                    <a:pt x="0" y="167"/>
                    <a:pt x="143" y="370"/>
                  </a:cubicBezTo>
                  <a:cubicBezTo>
                    <a:pt x="953" y="632"/>
                    <a:pt x="1786" y="524"/>
                    <a:pt x="2608" y="584"/>
                  </a:cubicBezTo>
                  <a:cubicBezTo>
                    <a:pt x="2751" y="524"/>
                    <a:pt x="2858" y="417"/>
                    <a:pt x="2870" y="239"/>
                  </a:cubicBezTo>
                  <a:cubicBezTo>
                    <a:pt x="2786" y="108"/>
                    <a:pt x="2680" y="29"/>
                    <a:pt x="2536" y="29"/>
                  </a:cubicBezTo>
                  <a:cubicBezTo>
                    <a:pt x="2495" y="29"/>
                    <a:pt x="2452" y="35"/>
                    <a:pt x="2405" y="48"/>
                  </a:cubicBezTo>
                  <a:cubicBezTo>
                    <a:pt x="2036" y="48"/>
                    <a:pt x="1655" y="36"/>
                    <a:pt x="1274" y="36"/>
                  </a:cubicBezTo>
                  <a:lnTo>
                    <a:pt x="1096" y="36"/>
                  </a:lnTo>
                  <a:cubicBezTo>
                    <a:pt x="1072" y="36"/>
                    <a:pt x="1024" y="36"/>
                    <a:pt x="977" y="13"/>
                  </a:cubicBezTo>
                  <a:lnTo>
                    <a:pt x="715" y="13"/>
                  </a:lnTo>
                  <a:cubicBezTo>
                    <a:pt x="715" y="36"/>
                    <a:pt x="679" y="48"/>
                    <a:pt x="655" y="48"/>
                  </a:cubicBezTo>
                  <a:cubicBezTo>
                    <a:pt x="607" y="48"/>
                    <a:pt x="560" y="36"/>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5"/>
            <p:cNvSpPr/>
            <p:nvPr/>
          </p:nvSpPr>
          <p:spPr>
            <a:xfrm>
              <a:off x="5983775" y="2279625"/>
              <a:ext cx="58650" cy="15600"/>
            </a:xfrm>
            <a:custGeom>
              <a:avLst/>
              <a:gdLst/>
              <a:ahLst/>
              <a:cxnLst/>
              <a:rect l="l" t="t" r="r" b="b"/>
              <a:pathLst>
                <a:path w="2346" h="624" extrusionOk="0">
                  <a:moveTo>
                    <a:pt x="1053" y="0"/>
                  </a:moveTo>
                  <a:cubicBezTo>
                    <a:pt x="815" y="0"/>
                    <a:pt x="583" y="28"/>
                    <a:pt x="358" y="106"/>
                  </a:cubicBezTo>
                  <a:cubicBezTo>
                    <a:pt x="203" y="130"/>
                    <a:pt x="60" y="165"/>
                    <a:pt x="0" y="320"/>
                  </a:cubicBezTo>
                  <a:cubicBezTo>
                    <a:pt x="12" y="403"/>
                    <a:pt x="60" y="463"/>
                    <a:pt x="119" y="499"/>
                  </a:cubicBezTo>
                  <a:cubicBezTo>
                    <a:pt x="399" y="588"/>
                    <a:pt x="682" y="624"/>
                    <a:pt x="965" y="624"/>
                  </a:cubicBezTo>
                  <a:cubicBezTo>
                    <a:pt x="1248" y="624"/>
                    <a:pt x="1530" y="588"/>
                    <a:pt x="1810" y="534"/>
                  </a:cubicBezTo>
                  <a:cubicBezTo>
                    <a:pt x="1965" y="415"/>
                    <a:pt x="2120" y="320"/>
                    <a:pt x="2298" y="296"/>
                  </a:cubicBezTo>
                  <a:lnTo>
                    <a:pt x="2346" y="249"/>
                  </a:lnTo>
                  <a:cubicBezTo>
                    <a:pt x="2209" y="128"/>
                    <a:pt x="2047" y="116"/>
                    <a:pt x="1881" y="116"/>
                  </a:cubicBezTo>
                  <a:cubicBezTo>
                    <a:pt x="1840" y="116"/>
                    <a:pt x="1798" y="117"/>
                    <a:pt x="1756" y="117"/>
                  </a:cubicBezTo>
                  <a:cubicBezTo>
                    <a:pt x="1604" y="117"/>
                    <a:pt x="1453" y="106"/>
                    <a:pt x="1322" y="10"/>
                  </a:cubicBezTo>
                  <a:cubicBezTo>
                    <a:pt x="1231" y="4"/>
                    <a:pt x="1142" y="0"/>
                    <a:pt x="1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5"/>
            <p:cNvSpPr/>
            <p:nvPr/>
          </p:nvSpPr>
          <p:spPr>
            <a:xfrm>
              <a:off x="6029025" y="2247900"/>
              <a:ext cx="64300" cy="15575"/>
            </a:xfrm>
            <a:custGeom>
              <a:avLst/>
              <a:gdLst/>
              <a:ahLst/>
              <a:cxnLst/>
              <a:rect l="l" t="t" r="r" b="b"/>
              <a:pathLst>
                <a:path w="2572" h="623" extrusionOk="0">
                  <a:moveTo>
                    <a:pt x="245" y="1"/>
                  </a:moveTo>
                  <a:cubicBezTo>
                    <a:pt x="193" y="1"/>
                    <a:pt x="144" y="34"/>
                    <a:pt x="95" y="101"/>
                  </a:cubicBezTo>
                  <a:cubicBezTo>
                    <a:pt x="0" y="196"/>
                    <a:pt x="0" y="279"/>
                    <a:pt x="83" y="387"/>
                  </a:cubicBezTo>
                  <a:cubicBezTo>
                    <a:pt x="199" y="401"/>
                    <a:pt x="317" y="404"/>
                    <a:pt x="436" y="404"/>
                  </a:cubicBezTo>
                  <a:cubicBezTo>
                    <a:pt x="531" y="404"/>
                    <a:pt x="627" y="402"/>
                    <a:pt x="723" y="402"/>
                  </a:cubicBezTo>
                  <a:cubicBezTo>
                    <a:pt x="999" y="402"/>
                    <a:pt x="1275" y="419"/>
                    <a:pt x="1536" y="553"/>
                  </a:cubicBezTo>
                  <a:cubicBezTo>
                    <a:pt x="1677" y="607"/>
                    <a:pt x="1822" y="622"/>
                    <a:pt x="1968" y="622"/>
                  </a:cubicBezTo>
                  <a:cubicBezTo>
                    <a:pt x="2144" y="622"/>
                    <a:pt x="2320" y="601"/>
                    <a:pt x="2489" y="601"/>
                  </a:cubicBezTo>
                  <a:cubicBezTo>
                    <a:pt x="2560" y="553"/>
                    <a:pt x="2572" y="494"/>
                    <a:pt x="2536" y="398"/>
                  </a:cubicBezTo>
                  <a:cubicBezTo>
                    <a:pt x="1904" y="332"/>
                    <a:pt x="1293" y="121"/>
                    <a:pt x="664" y="121"/>
                  </a:cubicBezTo>
                  <a:cubicBezTo>
                    <a:pt x="618" y="121"/>
                    <a:pt x="571" y="122"/>
                    <a:pt x="524" y="125"/>
                  </a:cubicBezTo>
                  <a:cubicBezTo>
                    <a:pt x="496" y="132"/>
                    <a:pt x="464" y="172"/>
                    <a:pt x="439" y="172"/>
                  </a:cubicBezTo>
                  <a:cubicBezTo>
                    <a:pt x="423" y="172"/>
                    <a:pt x="410" y="152"/>
                    <a:pt x="405" y="89"/>
                  </a:cubicBezTo>
                  <a:cubicBezTo>
                    <a:pt x="347" y="31"/>
                    <a:pt x="29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5"/>
            <p:cNvSpPr/>
            <p:nvPr/>
          </p:nvSpPr>
          <p:spPr>
            <a:xfrm>
              <a:off x="6140625" y="2234600"/>
              <a:ext cx="55100" cy="12850"/>
            </a:xfrm>
            <a:custGeom>
              <a:avLst/>
              <a:gdLst/>
              <a:ahLst/>
              <a:cxnLst/>
              <a:rect l="l" t="t" r="r" b="b"/>
              <a:pathLst>
                <a:path w="2204" h="514" extrusionOk="0">
                  <a:moveTo>
                    <a:pt x="207" y="0"/>
                  </a:moveTo>
                  <a:cubicBezTo>
                    <a:pt x="134" y="0"/>
                    <a:pt x="71" y="57"/>
                    <a:pt x="13" y="145"/>
                  </a:cubicBezTo>
                  <a:cubicBezTo>
                    <a:pt x="1" y="216"/>
                    <a:pt x="13" y="276"/>
                    <a:pt x="60" y="335"/>
                  </a:cubicBezTo>
                  <a:cubicBezTo>
                    <a:pt x="120" y="395"/>
                    <a:pt x="168" y="442"/>
                    <a:pt x="227" y="490"/>
                  </a:cubicBezTo>
                  <a:cubicBezTo>
                    <a:pt x="894" y="490"/>
                    <a:pt x="1561" y="490"/>
                    <a:pt x="2204" y="514"/>
                  </a:cubicBezTo>
                  <a:lnTo>
                    <a:pt x="2204" y="383"/>
                  </a:lnTo>
                  <a:cubicBezTo>
                    <a:pt x="2192" y="335"/>
                    <a:pt x="2192" y="299"/>
                    <a:pt x="2168" y="252"/>
                  </a:cubicBezTo>
                  <a:cubicBezTo>
                    <a:pt x="2132" y="252"/>
                    <a:pt x="2096" y="252"/>
                    <a:pt x="2049" y="240"/>
                  </a:cubicBezTo>
                  <a:cubicBezTo>
                    <a:pt x="2049" y="216"/>
                    <a:pt x="2037" y="216"/>
                    <a:pt x="2013" y="204"/>
                  </a:cubicBezTo>
                  <a:cubicBezTo>
                    <a:pt x="2004" y="201"/>
                    <a:pt x="1996" y="200"/>
                    <a:pt x="1988" y="200"/>
                  </a:cubicBezTo>
                  <a:cubicBezTo>
                    <a:pt x="1965" y="200"/>
                    <a:pt x="1945" y="213"/>
                    <a:pt x="1918" y="240"/>
                  </a:cubicBezTo>
                  <a:cubicBezTo>
                    <a:pt x="1918" y="252"/>
                    <a:pt x="1906" y="252"/>
                    <a:pt x="1882" y="264"/>
                  </a:cubicBezTo>
                  <a:cubicBezTo>
                    <a:pt x="1846" y="264"/>
                    <a:pt x="1823" y="252"/>
                    <a:pt x="1787" y="216"/>
                  </a:cubicBezTo>
                  <a:cubicBezTo>
                    <a:pt x="1664" y="173"/>
                    <a:pt x="1541" y="149"/>
                    <a:pt x="1418" y="149"/>
                  </a:cubicBezTo>
                  <a:cubicBezTo>
                    <a:pt x="1303" y="149"/>
                    <a:pt x="1188" y="170"/>
                    <a:pt x="1073" y="216"/>
                  </a:cubicBezTo>
                  <a:cubicBezTo>
                    <a:pt x="1025" y="204"/>
                    <a:pt x="965" y="204"/>
                    <a:pt x="930" y="192"/>
                  </a:cubicBezTo>
                  <a:cubicBezTo>
                    <a:pt x="862" y="151"/>
                    <a:pt x="787" y="145"/>
                    <a:pt x="711" y="145"/>
                  </a:cubicBezTo>
                  <a:cubicBezTo>
                    <a:pt x="677" y="145"/>
                    <a:pt x="643" y="146"/>
                    <a:pt x="610" y="146"/>
                  </a:cubicBezTo>
                  <a:cubicBezTo>
                    <a:pt x="521" y="146"/>
                    <a:pt x="433" y="138"/>
                    <a:pt x="358" y="73"/>
                  </a:cubicBezTo>
                  <a:cubicBezTo>
                    <a:pt x="303" y="23"/>
                    <a:pt x="253"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5"/>
            <p:cNvSpPr/>
            <p:nvPr/>
          </p:nvSpPr>
          <p:spPr>
            <a:xfrm>
              <a:off x="5962050" y="2244875"/>
              <a:ext cx="59550" cy="10925"/>
            </a:xfrm>
            <a:custGeom>
              <a:avLst/>
              <a:gdLst/>
              <a:ahLst/>
              <a:cxnLst/>
              <a:rect l="l" t="t" r="r" b="b"/>
              <a:pathLst>
                <a:path w="2382" h="437" extrusionOk="0">
                  <a:moveTo>
                    <a:pt x="405" y="1"/>
                  </a:moveTo>
                  <a:cubicBezTo>
                    <a:pt x="271" y="1"/>
                    <a:pt x="137" y="18"/>
                    <a:pt x="0" y="67"/>
                  </a:cubicBezTo>
                  <a:cubicBezTo>
                    <a:pt x="48" y="186"/>
                    <a:pt x="155" y="222"/>
                    <a:pt x="250" y="257"/>
                  </a:cubicBezTo>
                  <a:cubicBezTo>
                    <a:pt x="334" y="281"/>
                    <a:pt x="405" y="317"/>
                    <a:pt x="476" y="353"/>
                  </a:cubicBezTo>
                  <a:cubicBezTo>
                    <a:pt x="762" y="377"/>
                    <a:pt x="1048" y="377"/>
                    <a:pt x="1322" y="388"/>
                  </a:cubicBezTo>
                  <a:cubicBezTo>
                    <a:pt x="1447" y="427"/>
                    <a:pt x="1575" y="435"/>
                    <a:pt x="1701" y="435"/>
                  </a:cubicBezTo>
                  <a:cubicBezTo>
                    <a:pt x="1798" y="435"/>
                    <a:pt x="1894" y="430"/>
                    <a:pt x="1989" y="430"/>
                  </a:cubicBezTo>
                  <a:cubicBezTo>
                    <a:pt x="2041" y="430"/>
                    <a:pt x="2093" y="431"/>
                    <a:pt x="2143" y="436"/>
                  </a:cubicBezTo>
                  <a:cubicBezTo>
                    <a:pt x="2274" y="424"/>
                    <a:pt x="2381" y="388"/>
                    <a:pt x="2334" y="222"/>
                  </a:cubicBezTo>
                  <a:cubicBezTo>
                    <a:pt x="2012" y="186"/>
                    <a:pt x="1703" y="91"/>
                    <a:pt x="1369" y="91"/>
                  </a:cubicBezTo>
                  <a:cubicBezTo>
                    <a:pt x="1356" y="91"/>
                    <a:pt x="1343" y="91"/>
                    <a:pt x="1329" y="91"/>
                  </a:cubicBezTo>
                  <a:cubicBezTo>
                    <a:pt x="1016" y="91"/>
                    <a:pt x="713"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5"/>
            <p:cNvSpPr/>
            <p:nvPr/>
          </p:nvSpPr>
          <p:spPr>
            <a:xfrm>
              <a:off x="6115325" y="2290675"/>
              <a:ext cx="56000" cy="14025"/>
            </a:xfrm>
            <a:custGeom>
              <a:avLst/>
              <a:gdLst/>
              <a:ahLst/>
              <a:cxnLst/>
              <a:rect l="l" t="t" r="r" b="b"/>
              <a:pathLst>
                <a:path w="2240" h="561" extrusionOk="0">
                  <a:moveTo>
                    <a:pt x="542" y="0"/>
                  </a:moveTo>
                  <a:cubicBezTo>
                    <a:pt x="453" y="0"/>
                    <a:pt x="364" y="6"/>
                    <a:pt x="275" y="21"/>
                  </a:cubicBezTo>
                  <a:cubicBezTo>
                    <a:pt x="156" y="116"/>
                    <a:pt x="1" y="211"/>
                    <a:pt x="72" y="402"/>
                  </a:cubicBezTo>
                  <a:cubicBezTo>
                    <a:pt x="203" y="526"/>
                    <a:pt x="348" y="561"/>
                    <a:pt x="497" y="561"/>
                  </a:cubicBezTo>
                  <a:cubicBezTo>
                    <a:pt x="620" y="561"/>
                    <a:pt x="746" y="537"/>
                    <a:pt x="870" y="521"/>
                  </a:cubicBezTo>
                  <a:cubicBezTo>
                    <a:pt x="1059" y="496"/>
                    <a:pt x="1252" y="467"/>
                    <a:pt x="1445" y="467"/>
                  </a:cubicBezTo>
                  <a:cubicBezTo>
                    <a:pt x="1615" y="467"/>
                    <a:pt x="1786" y="490"/>
                    <a:pt x="1954" y="557"/>
                  </a:cubicBezTo>
                  <a:cubicBezTo>
                    <a:pt x="2037" y="521"/>
                    <a:pt x="2120" y="497"/>
                    <a:pt x="2204" y="461"/>
                  </a:cubicBezTo>
                  <a:cubicBezTo>
                    <a:pt x="2239" y="354"/>
                    <a:pt x="2180" y="330"/>
                    <a:pt x="2085" y="295"/>
                  </a:cubicBezTo>
                  <a:cubicBezTo>
                    <a:pt x="1834" y="259"/>
                    <a:pt x="1584" y="259"/>
                    <a:pt x="1358" y="104"/>
                  </a:cubicBezTo>
                  <a:cubicBezTo>
                    <a:pt x="1088" y="59"/>
                    <a:pt x="817" y="0"/>
                    <a:pt x="5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5"/>
            <p:cNvSpPr/>
            <p:nvPr/>
          </p:nvSpPr>
          <p:spPr>
            <a:xfrm>
              <a:off x="6107900" y="2257850"/>
              <a:ext cx="25625" cy="8900"/>
            </a:xfrm>
            <a:custGeom>
              <a:avLst/>
              <a:gdLst/>
              <a:ahLst/>
              <a:cxnLst/>
              <a:rect l="l" t="t" r="r" b="b"/>
              <a:pathLst>
                <a:path w="1025" h="356" extrusionOk="0">
                  <a:moveTo>
                    <a:pt x="96" y="0"/>
                  </a:moveTo>
                  <a:cubicBezTo>
                    <a:pt x="0" y="96"/>
                    <a:pt x="0" y="179"/>
                    <a:pt x="96" y="298"/>
                  </a:cubicBezTo>
                  <a:cubicBezTo>
                    <a:pt x="131" y="290"/>
                    <a:pt x="166" y="287"/>
                    <a:pt x="202" y="287"/>
                  </a:cubicBezTo>
                  <a:cubicBezTo>
                    <a:pt x="368" y="287"/>
                    <a:pt x="542" y="355"/>
                    <a:pt x="714" y="355"/>
                  </a:cubicBezTo>
                  <a:cubicBezTo>
                    <a:pt x="794" y="355"/>
                    <a:pt x="874" y="341"/>
                    <a:pt x="953" y="298"/>
                  </a:cubicBezTo>
                  <a:cubicBezTo>
                    <a:pt x="1024" y="203"/>
                    <a:pt x="1024" y="108"/>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5"/>
            <p:cNvSpPr/>
            <p:nvPr/>
          </p:nvSpPr>
          <p:spPr>
            <a:xfrm>
              <a:off x="6167725" y="2296950"/>
              <a:ext cx="25025" cy="8850"/>
            </a:xfrm>
            <a:custGeom>
              <a:avLst/>
              <a:gdLst/>
              <a:ahLst/>
              <a:cxnLst/>
              <a:rect l="l" t="t" r="r" b="b"/>
              <a:pathLst>
                <a:path w="1001" h="354" extrusionOk="0">
                  <a:moveTo>
                    <a:pt x="303" y="0"/>
                  </a:moveTo>
                  <a:cubicBezTo>
                    <a:pt x="199" y="0"/>
                    <a:pt x="96" y="12"/>
                    <a:pt x="0" y="44"/>
                  </a:cubicBezTo>
                  <a:cubicBezTo>
                    <a:pt x="36" y="103"/>
                    <a:pt x="84" y="151"/>
                    <a:pt x="108" y="210"/>
                  </a:cubicBezTo>
                  <a:cubicBezTo>
                    <a:pt x="203" y="258"/>
                    <a:pt x="298" y="306"/>
                    <a:pt x="405" y="330"/>
                  </a:cubicBezTo>
                  <a:cubicBezTo>
                    <a:pt x="620" y="270"/>
                    <a:pt x="858" y="353"/>
                    <a:pt x="1001" y="151"/>
                  </a:cubicBezTo>
                  <a:cubicBezTo>
                    <a:pt x="980" y="151"/>
                    <a:pt x="959" y="151"/>
                    <a:pt x="937" y="151"/>
                  </a:cubicBezTo>
                  <a:cubicBezTo>
                    <a:pt x="808" y="151"/>
                    <a:pt x="664" y="142"/>
                    <a:pt x="572" y="20"/>
                  </a:cubicBezTo>
                  <a:cubicBezTo>
                    <a:pt x="484" y="9"/>
                    <a:pt x="393" y="0"/>
                    <a:pt x="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5"/>
            <p:cNvSpPr/>
            <p:nvPr/>
          </p:nvSpPr>
          <p:spPr>
            <a:xfrm>
              <a:off x="6090325" y="2257550"/>
              <a:ext cx="19975" cy="7475"/>
            </a:xfrm>
            <a:custGeom>
              <a:avLst/>
              <a:gdLst/>
              <a:ahLst/>
              <a:cxnLst/>
              <a:rect l="l" t="t" r="r" b="b"/>
              <a:pathLst>
                <a:path w="799" h="299" extrusionOk="0">
                  <a:moveTo>
                    <a:pt x="60" y="1"/>
                  </a:moveTo>
                  <a:lnTo>
                    <a:pt x="60" y="155"/>
                  </a:lnTo>
                  <a:cubicBezTo>
                    <a:pt x="1" y="215"/>
                    <a:pt x="1" y="251"/>
                    <a:pt x="84" y="286"/>
                  </a:cubicBezTo>
                  <a:lnTo>
                    <a:pt x="191" y="286"/>
                  </a:lnTo>
                  <a:cubicBezTo>
                    <a:pt x="191" y="274"/>
                    <a:pt x="227" y="274"/>
                    <a:pt x="263" y="251"/>
                  </a:cubicBezTo>
                  <a:cubicBezTo>
                    <a:pt x="287" y="251"/>
                    <a:pt x="334" y="274"/>
                    <a:pt x="358" y="298"/>
                  </a:cubicBezTo>
                  <a:lnTo>
                    <a:pt x="799" y="298"/>
                  </a:lnTo>
                  <a:lnTo>
                    <a:pt x="799" y="12"/>
                  </a:lnTo>
                  <a:cubicBezTo>
                    <a:pt x="560" y="12"/>
                    <a:pt x="322" y="12"/>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5"/>
            <p:cNvSpPr/>
            <p:nvPr/>
          </p:nvSpPr>
          <p:spPr>
            <a:xfrm>
              <a:off x="5959075" y="2265000"/>
              <a:ext cx="17575" cy="7475"/>
            </a:xfrm>
            <a:custGeom>
              <a:avLst/>
              <a:gdLst/>
              <a:ahLst/>
              <a:cxnLst/>
              <a:rect l="l" t="t" r="r" b="b"/>
              <a:pathLst>
                <a:path w="703" h="299" extrusionOk="0">
                  <a:moveTo>
                    <a:pt x="453" y="0"/>
                  </a:moveTo>
                  <a:cubicBezTo>
                    <a:pt x="298" y="0"/>
                    <a:pt x="155" y="12"/>
                    <a:pt x="0" y="36"/>
                  </a:cubicBezTo>
                  <a:lnTo>
                    <a:pt x="0" y="131"/>
                  </a:lnTo>
                  <a:cubicBezTo>
                    <a:pt x="146" y="210"/>
                    <a:pt x="271" y="299"/>
                    <a:pt x="434" y="299"/>
                  </a:cubicBezTo>
                  <a:cubicBezTo>
                    <a:pt x="444" y="299"/>
                    <a:pt x="454" y="299"/>
                    <a:pt x="464" y="298"/>
                  </a:cubicBezTo>
                  <a:cubicBezTo>
                    <a:pt x="703" y="286"/>
                    <a:pt x="643" y="155"/>
                    <a:pt x="584" y="12"/>
                  </a:cubicBezTo>
                  <a:cubicBezTo>
                    <a:pt x="536" y="12"/>
                    <a:pt x="488" y="1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5"/>
            <p:cNvSpPr/>
            <p:nvPr/>
          </p:nvSpPr>
          <p:spPr>
            <a:xfrm>
              <a:off x="6134800" y="2259875"/>
              <a:ext cx="14200" cy="9025"/>
            </a:xfrm>
            <a:custGeom>
              <a:avLst/>
              <a:gdLst/>
              <a:ahLst/>
              <a:cxnLst/>
              <a:rect l="l" t="t" r="r" b="b"/>
              <a:pathLst>
                <a:path w="568" h="361" extrusionOk="0">
                  <a:moveTo>
                    <a:pt x="121" y="0"/>
                  </a:moveTo>
                  <a:cubicBezTo>
                    <a:pt x="49" y="0"/>
                    <a:pt x="1" y="49"/>
                    <a:pt x="8" y="193"/>
                  </a:cubicBezTo>
                  <a:cubicBezTo>
                    <a:pt x="93" y="300"/>
                    <a:pt x="196" y="360"/>
                    <a:pt x="293" y="360"/>
                  </a:cubicBezTo>
                  <a:cubicBezTo>
                    <a:pt x="358" y="360"/>
                    <a:pt x="420" y="334"/>
                    <a:pt x="472" y="277"/>
                  </a:cubicBezTo>
                  <a:cubicBezTo>
                    <a:pt x="567" y="205"/>
                    <a:pt x="401" y="122"/>
                    <a:pt x="305" y="62"/>
                  </a:cubicBezTo>
                  <a:cubicBezTo>
                    <a:pt x="240" y="27"/>
                    <a:pt x="174" y="0"/>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5"/>
            <p:cNvSpPr/>
            <p:nvPr/>
          </p:nvSpPr>
          <p:spPr>
            <a:xfrm>
              <a:off x="6016800" y="2250400"/>
              <a:ext cx="14925" cy="7475"/>
            </a:xfrm>
            <a:custGeom>
              <a:avLst/>
              <a:gdLst/>
              <a:ahLst/>
              <a:cxnLst/>
              <a:rect l="l" t="t" r="r" b="b"/>
              <a:pathLst>
                <a:path w="597" h="299" extrusionOk="0">
                  <a:moveTo>
                    <a:pt x="156" y="1"/>
                  </a:moveTo>
                  <a:lnTo>
                    <a:pt x="1" y="167"/>
                  </a:lnTo>
                  <a:cubicBezTo>
                    <a:pt x="1" y="215"/>
                    <a:pt x="13" y="239"/>
                    <a:pt x="25" y="287"/>
                  </a:cubicBezTo>
                  <a:lnTo>
                    <a:pt x="299" y="287"/>
                  </a:lnTo>
                  <a:cubicBezTo>
                    <a:pt x="299" y="275"/>
                    <a:pt x="311" y="275"/>
                    <a:pt x="358" y="251"/>
                  </a:cubicBezTo>
                  <a:cubicBezTo>
                    <a:pt x="382" y="251"/>
                    <a:pt x="430" y="275"/>
                    <a:pt x="453" y="298"/>
                  </a:cubicBezTo>
                  <a:cubicBezTo>
                    <a:pt x="501" y="298"/>
                    <a:pt x="549" y="298"/>
                    <a:pt x="596" y="287"/>
                  </a:cubicBez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5"/>
            <p:cNvSpPr/>
            <p:nvPr/>
          </p:nvSpPr>
          <p:spPr>
            <a:xfrm>
              <a:off x="6056100" y="2283625"/>
              <a:ext cx="8075" cy="6100"/>
            </a:xfrm>
            <a:custGeom>
              <a:avLst/>
              <a:gdLst/>
              <a:ahLst/>
              <a:cxnLst/>
              <a:rect l="l" t="t" r="r" b="b"/>
              <a:pathLst>
                <a:path w="323" h="244" extrusionOk="0">
                  <a:moveTo>
                    <a:pt x="150" y="0"/>
                  </a:moveTo>
                  <a:cubicBezTo>
                    <a:pt x="100" y="0"/>
                    <a:pt x="50" y="28"/>
                    <a:pt x="1" y="89"/>
                  </a:cubicBezTo>
                  <a:cubicBezTo>
                    <a:pt x="60" y="136"/>
                    <a:pt x="108" y="196"/>
                    <a:pt x="167" y="243"/>
                  </a:cubicBezTo>
                  <a:cubicBezTo>
                    <a:pt x="203" y="208"/>
                    <a:pt x="227" y="184"/>
                    <a:pt x="263" y="136"/>
                  </a:cubicBezTo>
                  <a:lnTo>
                    <a:pt x="322" y="101"/>
                  </a:lnTo>
                  <a:cubicBezTo>
                    <a:pt x="265" y="37"/>
                    <a:pt x="207" y="0"/>
                    <a:pt x="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5"/>
            <p:cNvSpPr/>
            <p:nvPr/>
          </p:nvSpPr>
          <p:spPr>
            <a:xfrm>
              <a:off x="6045375" y="2284525"/>
              <a:ext cx="4200" cy="3725"/>
            </a:xfrm>
            <a:custGeom>
              <a:avLst/>
              <a:gdLst/>
              <a:ahLst/>
              <a:cxnLst/>
              <a:rect l="l" t="t" r="r" b="b"/>
              <a:pathLst>
                <a:path w="168" h="149" extrusionOk="0">
                  <a:moveTo>
                    <a:pt x="77" y="0"/>
                  </a:moveTo>
                  <a:cubicBezTo>
                    <a:pt x="49" y="0"/>
                    <a:pt x="24" y="18"/>
                    <a:pt x="1" y="53"/>
                  </a:cubicBezTo>
                  <a:cubicBezTo>
                    <a:pt x="26" y="115"/>
                    <a:pt x="54" y="148"/>
                    <a:pt x="84" y="148"/>
                  </a:cubicBezTo>
                  <a:cubicBezTo>
                    <a:pt x="111" y="148"/>
                    <a:pt x="139" y="121"/>
                    <a:pt x="168" y="65"/>
                  </a:cubicBezTo>
                  <a:cubicBezTo>
                    <a:pt x="137" y="21"/>
                    <a:pt x="106"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5"/>
            <p:cNvSpPr/>
            <p:nvPr/>
          </p:nvSpPr>
          <p:spPr>
            <a:xfrm>
              <a:off x="6064725" y="3025200"/>
              <a:ext cx="132200" cy="19875"/>
            </a:xfrm>
            <a:custGeom>
              <a:avLst/>
              <a:gdLst/>
              <a:ahLst/>
              <a:cxnLst/>
              <a:rect l="l" t="t" r="r" b="b"/>
              <a:pathLst>
                <a:path w="5288" h="795" extrusionOk="0">
                  <a:moveTo>
                    <a:pt x="96" y="1"/>
                  </a:moveTo>
                  <a:cubicBezTo>
                    <a:pt x="1" y="120"/>
                    <a:pt x="13" y="227"/>
                    <a:pt x="108" y="334"/>
                  </a:cubicBezTo>
                  <a:cubicBezTo>
                    <a:pt x="715" y="608"/>
                    <a:pt x="1370" y="477"/>
                    <a:pt x="1989" y="584"/>
                  </a:cubicBezTo>
                  <a:cubicBezTo>
                    <a:pt x="2007" y="566"/>
                    <a:pt x="2028" y="557"/>
                    <a:pt x="2047" y="557"/>
                  </a:cubicBezTo>
                  <a:cubicBezTo>
                    <a:pt x="2067" y="557"/>
                    <a:pt x="2084" y="566"/>
                    <a:pt x="2096" y="584"/>
                  </a:cubicBezTo>
                  <a:cubicBezTo>
                    <a:pt x="2240" y="646"/>
                    <a:pt x="2386" y="662"/>
                    <a:pt x="2533" y="662"/>
                  </a:cubicBezTo>
                  <a:cubicBezTo>
                    <a:pt x="2690" y="662"/>
                    <a:pt x="2848" y="644"/>
                    <a:pt x="3009" y="644"/>
                  </a:cubicBezTo>
                  <a:cubicBezTo>
                    <a:pt x="3073" y="644"/>
                    <a:pt x="3138" y="647"/>
                    <a:pt x="3204" y="656"/>
                  </a:cubicBezTo>
                  <a:cubicBezTo>
                    <a:pt x="3585" y="679"/>
                    <a:pt x="3989" y="727"/>
                    <a:pt x="4382" y="775"/>
                  </a:cubicBezTo>
                  <a:cubicBezTo>
                    <a:pt x="4508" y="789"/>
                    <a:pt x="4642" y="794"/>
                    <a:pt x="4776" y="794"/>
                  </a:cubicBezTo>
                  <a:cubicBezTo>
                    <a:pt x="4872" y="794"/>
                    <a:pt x="4967" y="791"/>
                    <a:pt x="5061" y="786"/>
                  </a:cubicBezTo>
                  <a:cubicBezTo>
                    <a:pt x="5287" y="465"/>
                    <a:pt x="4894" y="560"/>
                    <a:pt x="4823" y="441"/>
                  </a:cubicBez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5"/>
            <p:cNvSpPr/>
            <p:nvPr/>
          </p:nvSpPr>
          <p:spPr>
            <a:xfrm>
              <a:off x="6185275" y="3036200"/>
              <a:ext cx="68800" cy="12850"/>
            </a:xfrm>
            <a:custGeom>
              <a:avLst/>
              <a:gdLst/>
              <a:ahLst/>
              <a:cxnLst/>
              <a:rect l="l" t="t" r="r" b="b"/>
              <a:pathLst>
                <a:path w="2752" h="514" extrusionOk="0">
                  <a:moveTo>
                    <a:pt x="103" y="1"/>
                  </a:moveTo>
                  <a:cubicBezTo>
                    <a:pt x="69" y="1"/>
                    <a:pt x="35" y="1"/>
                    <a:pt x="1" y="1"/>
                  </a:cubicBezTo>
                  <a:cubicBezTo>
                    <a:pt x="96" y="108"/>
                    <a:pt x="191" y="192"/>
                    <a:pt x="287" y="299"/>
                  </a:cubicBezTo>
                  <a:cubicBezTo>
                    <a:pt x="278" y="384"/>
                    <a:pt x="282" y="457"/>
                    <a:pt x="337" y="457"/>
                  </a:cubicBezTo>
                  <a:cubicBezTo>
                    <a:pt x="359" y="457"/>
                    <a:pt x="389" y="445"/>
                    <a:pt x="430" y="418"/>
                  </a:cubicBezTo>
                  <a:cubicBezTo>
                    <a:pt x="489" y="442"/>
                    <a:pt x="537" y="442"/>
                    <a:pt x="584" y="442"/>
                  </a:cubicBezTo>
                  <a:cubicBezTo>
                    <a:pt x="740" y="495"/>
                    <a:pt x="898" y="509"/>
                    <a:pt x="1056" y="509"/>
                  </a:cubicBezTo>
                  <a:cubicBezTo>
                    <a:pt x="1223" y="509"/>
                    <a:pt x="1391" y="494"/>
                    <a:pt x="1557" y="494"/>
                  </a:cubicBezTo>
                  <a:cubicBezTo>
                    <a:pt x="1618" y="494"/>
                    <a:pt x="1679" y="496"/>
                    <a:pt x="1739" y="501"/>
                  </a:cubicBezTo>
                  <a:cubicBezTo>
                    <a:pt x="1793" y="484"/>
                    <a:pt x="1849" y="478"/>
                    <a:pt x="1907" y="478"/>
                  </a:cubicBezTo>
                  <a:cubicBezTo>
                    <a:pt x="2046" y="478"/>
                    <a:pt x="2193" y="513"/>
                    <a:pt x="2331" y="513"/>
                  </a:cubicBezTo>
                  <a:cubicBezTo>
                    <a:pt x="2491" y="513"/>
                    <a:pt x="2639" y="466"/>
                    <a:pt x="2751" y="263"/>
                  </a:cubicBezTo>
                  <a:cubicBezTo>
                    <a:pt x="1868" y="148"/>
                    <a:pt x="996"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5"/>
            <p:cNvSpPr/>
            <p:nvPr/>
          </p:nvSpPr>
          <p:spPr>
            <a:xfrm>
              <a:off x="6227250" y="3042500"/>
              <a:ext cx="58675" cy="8625"/>
            </a:xfrm>
            <a:custGeom>
              <a:avLst/>
              <a:gdLst/>
              <a:ahLst/>
              <a:cxnLst/>
              <a:rect l="l" t="t" r="r" b="b"/>
              <a:pathLst>
                <a:path w="2347" h="345" extrusionOk="0">
                  <a:moveTo>
                    <a:pt x="1254" y="0"/>
                  </a:moveTo>
                  <a:cubicBezTo>
                    <a:pt x="1194" y="0"/>
                    <a:pt x="1133" y="3"/>
                    <a:pt x="1072" y="11"/>
                  </a:cubicBezTo>
                  <a:cubicBezTo>
                    <a:pt x="934" y="160"/>
                    <a:pt x="777" y="192"/>
                    <a:pt x="616" y="192"/>
                  </a:cubicBezTo>
                  <a:cubicBezTo>
                    <a:pt x="490" y="192"/>
                    <a:pt x="362" y="173"/>
                    <a:pt x="238" y="173"/>
                  </a:cubicBezTo>
                  <a:cubicBezTo>
                    <a:pt x="165" y="173"/>
                    <a:pt x="93" y="180"/>
                    <a:pt x="24" y="202"/>
                  </a:cubicBezTo>
                  <a:cubicBezTo>
                    <a:pt x="1" y="261"/>
                    <a:pt x="24" y="285"/>
                    <a:pt x="72" y="297"/>
                  </a:cubicBezTo>
                  <a:cubicBezTo>
                    <a:pt x="298" y="321"/>
                    <a:pt x="536" y="321"/>
                    <a:pt x="763" y="333"/>
                  </a:cubicBezTo>
                  <a:cubicBezTo>
                    <a:pt x="1048" y="333"/>
                    <a:pt x="1322" y="345"/>
                    <a:pt x="1608" y="345"/>
                  </a:cubicBezTo>
                  <a:cubicBezTo>
                    <a:pt x="1858" y="333"/>
                    <a:pt x="2108" y="321"/>
                    <a:pt x="2346" y="309"/>
                  </a:cubicBezTo>
                  <a:cubicBezTo>
                    <a:pt x="2275" y="249"/>
                    <a:pt x="2227" y="202"/>
                    <a:pt x="2156" y="142"/>
                  </a:cubicBezTo>
                  <a:cubicBezTo>
                    <a:pt x="1866" y="92"/>
                    <a:pt x="1567"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5"/>
            <p:cNvSpPr/>
            <p:nvPr/>
          </p:nvSpPr>
          <p:spPr>
            <a:xfrm>
              <a:off x="6144500" y="3039225"/>
              <a:ext cx="30100" cy="3875"/>
            </a:xfrm>
            <a:custGeom>
              <a:avLst/>
              <a:gdLst/>
              <a:ahLst/>
              <a:cxnLst/>
              <a:rect l="l" t="t" r="r" b="b"/>
              <a:pathLst>
                <a:path w="1204" h="155" extrusionOk="0">
                  <a:moveTo>
                    <a:pt x="662" y="0"/>
                  </a:moveTo>
                  <a:cubicBezTo>
                    <a:pt x="448" y="0"/>
                    <a:pt x="229" y="41"/>
                    <a:pt x="13" y="47"/>
                  </a:cubicBezTo>
                  <a:cubicBezTo>
                    <a:pt x="1" y="106"/>
                    <a:pt x="25" y="142"/>
                    <a:pt x="84" y="154"/>
                  </a:cubicBezTo>
                  <a:lnTo>
                    <a:pt x="334" y="154"/>
                  </a:lnTo>
                  <a:cubicBezTo>
                    <a:pt x="620" y="154"/>
                    <a:pt x="918" y="142"/>
                    <a:pt x="1203" y="142"/>
                  </a:cubicBezTo>
                  <a:cubicBezTo>
                    <a:pt x="1031" y="31"/>
                    <a:pt x="849"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5"/>
            <p:cNvSpPr/>
            <p:nvPr/>
          </p:nvSpPr>
          <p:spPr>
            <a:xfrm>
              <a:off x="6117125" y="3068650"/>
              <a:ext cx="11325" cy="7175"/>
            </a:xfrm>
            <a:custGeom>
              <a:avLst/>
              <a:gdLst/>
              <a:ahLst/>
              <a:cxnLst/>
              <a:rect l="l" t="t" r="r" b="b"/>
              <a:pathLst>
                <a:path w="453" h="287" extrusionOk="0">
                  <a:moveTo>
                    <a:pt x="155" y="1"/>
                  </a:moveTo>
                  <a:cubicBezTo>
                    <a:pt x="0" y="96"/>
                    <a:pt x="143" y="191"/>
                    <a:pt x="155" y="287"/>
                  </a:cubicBezTo>
                  <a:cubicBezTo>
                    <a:pt x="274" y="287"/>
                    <a:pt x="405" y="287"/>
                    <a:pt x="453" y="132"/>
                  </a:cubicBezTo>
                  <a:cubicBezTo>
                    <a:pt x="441" y="108"/>
                    <a:pt x="417" y="84"/>
                    <a:pt x="405" y="61"/>
                  </a:cubicBezTo>
                  <a:cubicBezTo>
                    <a:pt x="358" y="49"/>
                    <a:pt x="310" y="37"/>
                    <a:pt x="274" y="1"/>
                  </a:cubicBezTo>
                  <a:cubicBezTo>
                    <a:pt x="256" y="7"/>
                    <a:pt x="238" y="10"/>
                    <a:pt x="219" y="10"/>
                  </a:cubicBezTo>
                  <a:cubicBezTo>
                    <a:pt x="200" y="10"/>
                    <a:pt x="179" y="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5"/>
            <p:cNvSpPr/>
            <p:nvPr/>
          </p:nvSpPr>
          <p:spPr>
            <a:xfrm>
              <a:off x="5837925" y="2296800"/>
              <a:ext cx="130400" cy="25675"/>
            </a:xfrm>
            <a:custGeom>
              <a:avLst/>
              <a:gdLst/>
              <a:ahLst/>
              <a:cxnLst/>
              <a:rect l="l" t="t" r="r" b="b"/>
              <a:pathLst>
                <a:path w="5216" h="1027" extrusionOk="0">
                  <a:moveTo>
                    <a:pt x="2805" y="0"/>
                  </a:moveTo>
                  <a:cubicBezTo>
                    <a:pt x="2588" y="0"/>
                    <a:pt x="2369" y="34"/>
                    <a:pt x="2153" y="34"/>
                  </a:cubicBezTo>
                  <a:cubicBezTo>
                    <a:pt x="2098" y="34"/>
                    <a:pt x="2043" y="31"/>
                    <a:pt x="1989" y="26"/>
                  </a:cubicBezTo>
                  <a:cubicBezTo>
                    <a:pt x="1870" y="152"/>
                    <a:pt x="1729" y="172"/>
                    <a:pt x="1585" y="172"/>
                  </a:cubicBezTo>
                  <a:cubicBezTo>
                    <a:pt x="1517" y="172"/>
                    <a:pt x="1449" y="167"/>
                    <a:pt x="1382" y="167"/>
                  </a:cubicBezTo>
                  <a:cubicBezTo>
                    <a:pt x="1362" y="167"/>
                    <a:pt x="1342" y="168"/>
                    <a:pt x="1322" y="169"/>
                  </a:cubicBezTo>
                  <a:cubicBezTo>
                    <a:pt x="1253" y="173"/>
                    <a:pt x="1183" y="175"/>
                    <a:pt x="1113" y="175"/>
                  </a:cubicBezTo>
                  <a:cubicBezTo>
                    <a:pt x="987" y="175"/>
                    <a:pt x="860" y="170"/>
                    <a:pt x="733" y="170"/>
                  </a:cubicBezTo>
                  <a:cubicBezTo>
                    <a:pt x="567" y="170"/>
                    <a:pt x="402" y="178"/>
                    <a:pt x="238" y="216"/>
                  </a:cubicBezTo>
                  <a:cubicBezTo>
                    <a:pt x="119" y="264"/>
                    <a:pt x="60" y="347"/>
                    <a:pt x="0" y="455"/>
                  </a:cubicBezTo>
                  <a:lnTo>
                    <a:pt x="0" y="609"/>
                  </a:lnTo>
                  <a:cubicBezTo>
                    <a:pt x="143" y="764"/>
                    <a:pt x="369" y="728"/>
                    <a:pt x="560" y="740"/>
                  </a:cubicBezTo>
                  <a:cubicBezTo>
                    <a:pt x="625" y="740"/>
                    <a:pt x="694" y="734"/>
                    <a:pt x="764" y="734"/>
                  </a:cubicBezTo>
                  <a:cubicBezTo>
                    <a:pt x="885" y="734"/>
                    <a:pt x="1005" y="753"/>
                    <a:pt x="1096" y="859"/>
                  </a:cubicBezTo>
                  <a:cubicBezTo>
                    <a:pt x="1262" y="919"/>
                    <a:pt x="1405" y="967"/>
                    <a:pt x="1572" y="1026"/>
                  </a:cubicBezTo>
                  <a:cubicBezTo>
                    <a:pt x="1673" y="948"/>
                    <a:pt x="1775" y="895"/>
                    <a:pt x="1883" y="895"/>
                  </a:cubicBezTo>
                  <a:cubicBezTo>
                    <a:pt x="1940" y="895"/>
                    <a:pt x="1999" y="910"/>
                    <a:pt x="2060" y="943"/>
                  </a:cubicBezTo>
                  <a:cubicBezTo>
                    <a:pt x="2143" y="967"/>
                    <a:pt x="2215" y="990"/>
                    <a:pt x="2286" y="1002"/>
                  </a:cubicBezTo>
                  <a:cubicBezTo>
                    <a:pt x="2473" y="909"/>
                    <a:pt x="2669" y="767"/>
                    <a:pt x="2866" y="767"/>
                  </a:cubicBezTo>
                  <a:cubicBezTo>
                    <a:pt x="2994" y="767"/>
                    <a:pt x="3123" y="828"/>
                    <a:pt x="3251" y="1002"/>
                  </a:cubicBezTo>
                  <a:cubicBezTo>
                    <a:pt x="3417" y="1026"/>
                    <a:pt x="3560" y="1026"/>
                    <a:pt x="3715" y="1026"/>
                  </a:cubicBezTo>
                  <a:cubicBezTo>
                    <a:pt x="3763" y="990"/>
                    <a:pt x="3786" y="967"/>
                    <a:pt x="3798" y="919"/>
                  </a:cubicBezTo>
                  <a:cubicBezTo>
                    <a:pt x="3831" y="911"/>
                    <a:pt x="3870" y="897"/>
                    <a:pt x="3906" y="897"/>
                  </a:cubicBezTo>
                  <a:cubicBezTo>
                    <a:pt x="3922" y="897"/>
                    <a:pt x="3938" y="900"/>
                    <a:pt x="3953" y="907"/>
                  </a:cubicBezTo>
                  <a:cubicBezTo>
                    <a:pt x="4004" y="911"/>
                    <a:pt x="4054" y="913"/>
                    <a:pt x="4106" y="913"/>
                  </a:cubicBezTo>
                  <a:cubicBezTo>
                    <a:pt x="4328" y="913"/>
                    <a:pt x="4556" y="882"/>
                    <a:pt x="4784" y="882"/>
                  </a:cubicBezTo>
                  <a:cubicBezTo>
                    <a:pt x="4813" y="882"/>
                    <a:pt x="4841" y="882"/>
                    <a:pt x="4870" y="883"/>
                  </a:cubicBezTo>
                  <a:cubicBezTo>
                    <a:pt x="4977" y="871"/>
                    <a:pt x="5072" y="847"/>
                    <a:pt x="5156" y="788"/>
                  </a:cubicBezTo>
                  <a:cubicBezTo>
                    <a:pt x="5203" y="728"/>
                    <a:pt x="5215" y="669"/>
                    <a:pt x="5215" y="586"/>
                  </a:cubicBezTo>
                  <a:cubicBezTo>
                    <a:pt x="5203" y="514"/>
                    <a:pt x="5180" y="455"/>
                    <a:pt x="5120" y="407"/>
                  </a:cubicBezTo>
                  <a:cubicBezTo>
                    <a:pt x="5001" y="324"/>
                    <a:pt x="4846" y="324"/>
                    <a:pt x="4715" y="324"/>
                  </a:cubicBezTo>
                  <a:cubicBezTo>
                    <a:pt x="4525" y="300"/>
                    <a:pt x="4310" y="336"/>
                    <a:pt x="4120" y="276"/>
                  </a:cubicBezTo>
                  <a:cubicBezTo>
                    <a:pt x="3863" y="289"/>
                    <a:pt x="3599" y="304"/>
                    <a:pt x="3334" y="304"/>
                  </a:cubicBezTo>
                  <a:cubicBezTo>
                    <a:pt x="3095" y="304"/>
                    <a:pt x="2856" y="292"/>
                    <a:pt x="2620" y="252"/>
                  </a:cubicBezTo>
                  <a:cubicBezTo>
                    <a:pt x="2606" y="248"/>
                    <a:pt x="2592" y="246"/>
                    <a:pt x="2578" y="246"/>
                  </a:cubicBezTo>
                  <a:cubicBezTo>
                    <a:pt x="2554" y="246"/>
                    <a:pt x="2530" y="251"/>
                    <a:pt x="2509" y="251"/>
                  </a:cubicBezTo>
                  <a:cubicBezTo>
                    <a:pt x="2481" y="251"/>
                    <a:pt x="2457" y="243"/>
                    <a:pt x="2441" y="205"/>
                  </a:cubicBezTo>
                  <a:lnTo>
                    <a:pt x="2441" y="205"/>
                  </a:lnTo>
                  <a:cubicBezTo>
                    <a:pt x="2483" y="240"/>
                    <a:pt x="2533" y="243"/>
                    <a:pt x="2585" y="243"/>
                  </a:cubicBezTo>
                  <a:cubicBezTo>
                    <a:pt x="2596" y="243"/>
                    <a:pt x="2606" y="243"/>
                    <a:pt x="2617" y="243"/>
                  </a:cubicBezTo>
                  <a:cubicBezTo>
                    <a:pt x="2659" y="243"/>
                    <a:pt x="2701" y="245"/>
                    <a:pt x="2739" y="264"/>
                  </a:cubicBezTo>
                  <a:cubicBezTo>
                    <a:pt x="2845" y="264"/>
                    <a:pt x="2953" y="278"/>
                    <a:pt x="3058" y="278"/>
                  </a:cubicBezTo>
                  <a:cubicBezTo>
                    <a:pt x="3190" y="278"/>
                    <a:pt x="3317" y="256"/>
                    <a:pt x="3429" y="157"/>
                  </a:cubicBezTo>
                  <a:cubicBezTo>
                    <a:pt x="3226" y="32"/>
                    <a:pt x="3016" y="0"/>
                    <a:pt x="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5"/>
            <p:cNvSpPr/>
            <p:nvPr/>
          </p:nvSpPr>
          <p:spPr>
            <a:xfrm>
              <a:off x="5857875" y="2328875"/>
              <a:ext cx="150325" cy="19725"/>
            </a:xfrm>
            <a:custGeom>
              <a:avLst/>
              <a:gdLst/>
              <a:ahLst/>
              <a:cxnLst/>
              <a:rect l="l" t="t" r="r" b="b"/>
              <a:pathLst>
                <a:path w="6013" h="789" extrusionOk="0">
                  <a:moveTo>
                    <a:pt x="561" y="1"/>
                  </a:moveTo>
                  <a:cubicBezTo>
                    <a:pt x="387" y="1"/>
                    <a:pt x="212" y="12"/>
                    <a:pt x="36" y="41"/>
                  </a:cubicBezTo>
                  <a:cubicBezTo>
                    <a:pt x="0" y="243"/>
                    <a:pt x="119" y="362"/>
                    <a:pt x="286" y="434"/>
                  </a:cubicBezTo>
                  <a:cubicBezTo>
                    <a:pt x="1249" y="584"/>
                    <a:pt x="2211" y="788"/>
                    <a:pt x="3182" y="788"/>
                  </a:cubicBezTo>
                  <a:cubicBezTo>
                    <a:pt x="3592" y="788"/>
                    <a:pt x="4004" y="752"/>
                    <a:pt x="4417" y="660"/>
                  </a:cubicBezTo>
                  <a:cubicBezTo>
                    <a:pt x="4489" y="666"/>
                    <a:pt x="4562" y="668"/>
                    <a:pt x="4634" y="668"/>
                  </a:cubicBezTo>
                  <a:cubicBezTo>
                    <a:pt x="4796" y="668"/>
                    <a:pt x="4959" y="657"/>
                    <a:pt x="5122" y="657"/>
                  </a:cubicBezTo>
                  <a:cubicBezTo>
                    <a:pt x="5292" y="657"/>
                    <a:pt x="5462" y="669"/>
                    <a:pt x="5632" y="719"/>
                  </a:cubicBezTo>
                  <a:cubicBezTo>
                    <a:pt x="5683" y="738"/>
                    <a:pt x="5737" y="751"/>
                    <a:pt x="5791" y="751"/>
                  </a:cubicBezTo>
                  <a:cubicBezTo>
                    <a:pt x="5838" y="751"/>
                    <a:pt x="5885" y="742"/>
                    <a:pt x="5929" y="719"/>
                  </a:cubicBezTo>
                  <a:cubicBezTo>
                    <a:pt x="6013" y="636"/>
                    <a:pt x="6013" y="553"/>
                    <a:pt x="5906" y="457"/>
                  </a:cubicBezTo>
                  <a:cubicBezTo>
                    <a:pt x="4691" y="255"/>
                    <a:pt x="3453" y="291"/>
                    <a:pt x="2215" y="172"/>
                  </a:cubicBezTo>
                  <a:cubicBezTo>
                    <a:pt x="1662" y="117"/>
                    <a:pt x="1116" y="1"/>
                    <a:pt x="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5"/>
            <p:cNvSpPr/>
            <p:nvPr/>
          </p:nvSpPr>
          <p:spPr>
            <a:xfrm>
              <a:off x="5984075" y="2306250"/>
              <a:ext cx="88125" cy="23275"/>
            </a:xfrm>
            <a:custGeom>
              <a:avLst/>
              <a:gdLst/>
              <a:ahLst/>
              <a:cxnLst/>
              <a:rect l="l" t="t" r="r" b="b"/>
              <a:pathLst>
                <a:path w="3525" h="931" extrusionOk="0">
                  <a:moveTo>
                    <a:pt x="2411" y="1"/>
                  </a:moveTo>
                  <a:cubicBezTo>
                    <a:pt x="1988" y="1"/>
                    <a:pt x="1569" y="72"/>
                    <a:pt x="1143" y="72"/>
                  </a:cubicBezTo>
                  <a:cubicBezTo>
                    <a:pt x="1068" y="72"/>
                    <a:pt x="993" y="70"/>
                    <a:pt x="917" y="65"/>
                  </a:cubicBezTo>
                  <a:lnTo>
                    <a:pt x="703" y="65"/>
                  </a:lnTo>
                  <a:cubicBezTo>
                    <a:pt x="689" y="65"/>
                    <a:pt x="675" y="66"/>
                    <a:pt x="662" y="66"/>
                  </a:cubicBezTo>
                  <a:cubicBezTo>
                    <a:pt x="576" y="66"/>
                    <a:pt x="486" y="55"/>
                    <a:pt x="398" y="55"/>
                  </a:cubicBezTo>
                  <a:cubicBezTo>
                    <a:pt x="249" y="55"/>
                    <a:pt x="106" y="86"/>
                    <a:pt x="0" y="255"/>
                  </a:cubicBezTo>
                  <a:cubicBezTo>
                    <a:pt x="12" y="541"/>
                    <a:pt x="405" y="493"/>
                    <a:pt x="429" y="767"/>
                  </a:cubicBezTo>
                  <a:lnTo>
                    <a:pt x="774" y="767"/>
                  </a:lnTo>
                  <a:cubicBezTo>
                    <a:pt x="834" y="672"/>
                    <a:pt x="762" y="529"/>
                    <a:pt x="846" y="434"/>
                  </a:cubicBezTo>
                  <a:lnTo>
                    <a:pt x="846" y="434"/>
                  </a:lnTo>
                  <a:cubicBezTo>
                    <a:pt x="786" y="517"/>
                    <a:pt x="798" y="624"/>
                    <a:pt x="846" y="743"/>
                  </a:cubicBezTo>
                  <a:cubicBezTo>
                    <a:pt x="953" y="767"/>
                    <a:pt x="1072" y="767"/>
                    <a:pt x="1179" y="767"/>
                  </a:cubicBezTo>
                  <a:cubicBezTo>
                    <a:pt x="1357" y="641"/>
                    <a:pt x="1537" y="584"/>
                    <a:pt x="1719" y="584"/>
                  </a:cubicBezTo>
                  <a:cubicBezTo>
                    <a:pt x="1915" y="584"/>
                    <a:pt x="2113" y="650"/>
                    <a:pt x="2310" y="767"/>
                  </a:cubicBezTo>
                  <a:cubicBezTo>
                    <a:pt x="2429" y="880"/>
                    <a:pt x="2548" y="931"/>
                    <a:pt x="2669" y="931"/>
                  </a:cubicBezTo>
                  <a:cubicBezTo>
                    <a:pt x="2789" y="931"/>
                    <a:pt x="2911" y="880"/>
                    <a:pt x="3036" y="791"/>
                  </a:cubicBezTo>
                  <a:cubicBezTo>
                    <a:pt x="3001" y="731"/>
                    <a:pt x="2941" y="708"/>
                    <a:pt x="2870" y="684"/>
                  </a:cubicBezTo>
                  <a:cubicBezTo>
                    <a:pt x="2893" y="636"/>
                    <a:pt x="2932" y="630"/>
                    <a:pt x="2974" y="630"/>
                  </a:cubicBezTo>
                  <a:cubicBezTo>
                    <a:pt x="2988" y="630"/>
                    <a:pt x="3002" y="631"/>
                    <a:pt x="3016" y="631"/>
                  </a:cubicBezTo>
                  <a:cubicBezTo>
                    <a:pt x="3044" y="631"/>
                    <a:pt x="3072" y="628"/>
                    <a:pt x="3096" y="612"/>
                  </a:cubicBezTo>
                  <a:cubicBezTo>
                    <a:pt x="3155" y="600"/>
                    <a:pt x="3215" y="565"/>
                    <a:pt x="3274" y="541"/>
                  </a:cubicBezTo>
                  <a:cubicBezTo>
                    <a:pt x="3394" y="469"/>
                    <a:pt x="3525" y="386"/>
                    <a:pt x="3465" y="208"/>
                  </a:cubicBezTo>
                  <a:cubicBezTo>
                    <a:pt x="3322" y="100"/>
                    <a:pt x="3144" y="65"/>
                    <a:pt x="2965" y="53"/>
                  </a:cubicBezTo>
                  <a:cubicBezTo>
                    <a:pt x="2779" y="14"/>
                    <a:pt x="2594" y="1"/>
                    <a:pt x="2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5"/>
            <p:cNvSpPr/>
            <p:nvPr/>
          </p:nvSpPr>
          <p:spPr>
            <a:xfrm>
              <a:off x="5665875" y="2315350"/>
              <a:ext cx="92900" cy="17175"/>
            </a:xfrm>
            <a:custGeom>
              <a:avLst/>
              <a:gdLst/>
              <a:ahLst/>
              <a:cxnLst/>
              <a:rect l="l" t="t" r="r" b="b"/>
              <a:pathLst>
                <a:path w="3716" h="687" extrusionOk="0">
                  <a:moveTo>
                    <a:pt x="621" y="0"/>
                  </a:moveTo>
                  <a:cubicBezTo>
                    <a:pt x="505" y="0"/>
                    <a:pt x="390" y="3"/>
                    <a:pt x="274" y="10"/>
                  </a:cubicBezTo>
                  <a:cubicBezTo>
                    <a:pt x="108" y="117"/>
                    <a:pt x="0" y="225"/>
                    <a:pt x="203" y="403"/>
                  </a:cubicBezTo>
                  <a:cubicBezTo>
                    <a:pt x="1045" y="604"/>
                    <a:pt x="1887" y="686"/>
                    <a:pt x="2734" y="686"/>
                  </a:cubicBezTo>
                  <a:cubicBezTo>
                    <a:pt x="2989" y="686"/>
                    <a:pt x="3245" y="679"/>
                    <a:pt x="3501" y="665"/>
                  </a:cubicBezTo>
                  <a:cubicBezTo>
                    <a:pt x="3715" y="486"/>
                    <a:pt x="3537" y="379"/>
                    <a:pt x="3418" y="284"/>
                  </a:cubicBezTo>
                  <a:cubicBezTo>
                    <a:pt x="3382" y="236"/>
                    <a:pt x="3322" y="201"/>
                    <a:pt x="3263" y="165"/>
                  </a:cubicBezTo>
                  <a:cubicBezTo>
                    <a:pt x="3237" y="165"/>
                    <a:pt x="3211" y="165"/>
                    <a:pt x="3186" y="165"/>
                  </a:cubicBezTo>
                  <a:cubicBezTo>
                    <a:pt x="2328" y="165"/>
                    <a:pt x="1470"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5"/>
            <p:cNvSpPr/>
            <p:nvPr/>
          </p:nvSpPr>
          <p:spPr>
            <a:xfrm>
              <a:off x="5766475" y="2323025"/>
              <a:ext cx="95875" cy="17900"/>
            </a:xfrm>
            <a:custGeom>
              <a:avLst/>
              <a:gdLst/>
              <a:ahLst/>
              <a:cxnLst/>
              <a:rect l="l" t="t" r="r" b="b"/>
              <a:pathLst>
                <a:path w="3835" h="716" extrusionOk="0">
                  <a:moveTo>
                    <a:pt x="251" y="1"/>
                  </a:moveTo>
                  <a:cubicBezTo>
                    <a:pt x="96" y="96"/>
                    <a:pt x="1" y="203"/>
                    <a:pt x="179" y="370"/>
                  </a:cubicBezTo>
                  <a:cubicBezTo>
                    <a:pt x="1108" y="715"/>
                    <a:pt x="2096" y="703"/>
                    <a:pt x="3061" y="715"/>
                  </a:cubicBezTo>
                  <a:cubicBezTo>
                    <a:pt x="3209" y="694"/>
                    <a:pt x="3358" y="654"/>
                    <a:pt x="3515" y="654"/>
                  </a:cubicBezTo>
                  <a:cubicBezTo>
                    <a:pt x="3534" y="654"/>
                    <a:pt x="3553" y="654"/>
                    <a:pt x="3573" y="656"/>
                  </a:cubicBezTo>
                  <a:cubicBezTo>
                    <a:pt x="3668" y="656"/>
                    <a:pt x="3763" y="632"/>
                    <a:pt x="3835" y="549"/>
                  </a:cubicBezTo>
                  <a:lnTo>
                    <a:pt x="3704" y="287"/>
                  </a:lnTo>
                  <a:cubicBezTo>
                    <a:pt x="2950" y="185"/>
                    <a:pt x="2188" y="100"/>
                    <a:pt x="1417" y="100"/>
                  </a:cubicBezTo>
                  <a:cubicBezTo>
                    <a:pt x="1287" y="100"/>
                    <a:pt x="1156" y="103"/>
                    <a:pt x="1025" y="108"/>
                  </a:cubicBezTo>
                  <a:cubicBezTo>
                    <a:pt x="940" y="66"/>
                    <a:pt x="846" y="63"/>
                    <a:pt x="750" y="63"/>
                  </a:cubicBezTo>
                  <a:cubicBezTo>
                    <a:pt x="738" y="63"/>
                    <a:pt x="726" y="63"/>
                    <a:pt x="714" y="63"/>
                  </a:cubicBezTo>
                  <a:cubicBezTo>
                    <a:pt x="605" y="63"/>
                    <a:pt x="495" y="60"/>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5"/>
            <p:cNvSpPr/>
            <p:nvPr/>
          </p:nvSpPr>
          <p:spPr>
            <a:xfrm>
              <a:off x="6069200" y="2344125"/>
              <a:ext cx="55100" cy="10500"/>
            </a:xfrm>
            <a:custGeom>
              <a:avLst/>
              <a:gdLst/>
              <a:ahLst/>
              <a:cxnLst/>
              <a:rect l="l" t="t" r="r" b="b"/>
              <a:pathLst>
                <a:path w="2204" h="420" extrusionOk="0">
                  <a:moveTo>
                    <a:pt x="1036" y="1"/>
                  </a:moveTo>
                  <a:cubicBezTo>
                    <a:pt x="851" y="1"/>
                    <a:pt x="667" y="26"/>
                    <a:pt x="489" y="26"/>
                  </a:cubicBezTo>
                  <a:cubicBezTo>
                    <a:pt x="358" y="169"/>
                    <a:pt x="84" y="97"/>
                    <a:pt x="0" y="324"/>
                  </a:cubicBezTo>
                  <a:cubicBezTo>
                    <a:pt x="397" y="402"/>
                    <a:pt x="800" y="419"/>
                    <a:pt x="1202" y="419"/>
                  </a:cubicBezTo>
                  <a:cubicBezTo>
                    <a:pt x="1538" y="419"/>
                    <a:pt x="1873" y="407"/>
                    <a:pt x="2203" y="407"/>
                  </a:cubicBezTo>
                  <a:cubicBezTo>
                    <a:pt x="2038" y="287"/>
                    <a:pt x="1856" y="260"/>
                    <a:pt x="1667" y="260"/>
                  </a:cubicBezTo>
                  <a:cubicBezTo>
                    <a:pt x="1509" y="260"/>
                    <a:pt x="1346" y="279"/>
                    <a:pt x="1182" y="279"/>
                  </a:cubicBezTo>
                  <a:cubicBezTo>
                    <a:pt x="1033" y="279"/>
                    <a:pt x="884" y="264"/>
                    <a:pt x="739" y="205"/>
                  </a:cubicBezTo>
                  <a:cubicBezTo>
                    <a:pt x="873" y="138"/>
                    <a:pt x="1004" y="126"/>
                    <a:pt x="1132" y="126"/>
                  </a:cubicBezTo>
                  <a:cubicBezTo>
                    <a:pt x="1203" y="126"/>
                    <a:pt x="1273" y="129"/>
                    <a:pt x="1341" y="129"/>
                  </a:cubicBezTo>
                  <a:cubicBezTo>
                    <a:pt x="1412" y="129"/>
                    <a:pt x="1481" y="125"/>
                    <a:pt x="1548" y="109"/>
                  </a:cubicBezTo>
                  <a:cubicBezTo>
                    <a:pt x="1381" y="23"/>
                    <a:pt x="1209" y="1"/>
                    <a:pt x="1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5"/>
            <p:cNvSpPr/>
            <p:nvPr/>
          </p:nvSpPr>
          <p:spPr>
            <a:xfrm>
              <a:off x="6061150" y="2309875"/>
              <a:ext cx="43500" cy="20275"/>
            </a:xfrm>
            <a:custGeom>
              <a:avLst/>
              <a:gdLst/>
              <a:ahLst/>
              <a:cxnLst/>
              <a:rect l="l" t="t" r="r" b="b"/>
              <a:pathLst>
                <a:path w="1740" h="811" extrusionOk="0">
                  <a:moveTo>
                    <a:pt x="824" y="0"/>
                  </a:moveTo>
                  <a:cubicBezTo>
                    <a:pt x="772" y="0"/>
                    <a:pt x="721" y="15"/>
                    <a:pt x="668" y="51"/>
                  </a:cubicBezTo>
                  <a:cubicBezTo>
                    <a:pt x="632" y="98"/>
                    <a:pt x="620" y="146"/>
                    <a:pt x="608" y="205"/>
                  </a:cubicBezTo>
                  <a:cubicBezTo>
                    <a:pt x="608" y="265"/>
                    <a:pt x="620" y="301"/>
                    <a:pt x="620" y="348"/>
                  </a:cubicBezTo>
                  <a:cubicBezTo>
                    <a:pt x="608" y="396"/>
                    <a:pt x="572" y="420"/>
                    <a:pt x="549" y="455"/>
                  </a:cubicBezTo>
                  <a:cubicBezTo>
                    <a:pt x="537" y="408"/>
                    <a:pt x="513" y="360"/>
                    <a:pt x="489" y="336"/>
                  </a:cubicBezTo>
                  <a:cubicBezTo>
                    <a:pt x="433" y="311"/>
                    <a:pt x="374" y="298"/>
                    <a:pt x="316" y="298"/>
                  </a:cubicBezTo>
                  <a:cubicBezTo>
                    <a:pt x="239" y="298"/>
                    <a:pt x="164" y="320"/>
                    <a:pt x="96" y="360"/>
                  </a:cubicBezTo>
                  <a:lnTo>
                    <a:pt x="72" y="384"/>
                  </a:lnTo>
                  <a:cubicBezTo>
                    <a:pt x="1" y="467"/>
                    <a:pt x="1" y="575"/>
                    <a:pt x="84" y="658"/>
                  </a:cubicBezTo>
                  <a:cubicBezTo>
                    <a:pt x="207" y="770"/>
                    <a:pt x="327" y="811"/>
                    <a:pt x="446" y="811"/>
                  </a:cubicBezTo>
                  <a:cubicBezTo>
                    <a:pt x="617" y="811"/>
                    <a:pt x="785" y="728"/>
                    <a:pt x="953" y="658"/>
                  </a:cubicBezTo>
                  <a:cubicBezTo>
                    <a:pt x="1025" y="598"/>
                    <a:pt x="1025" y="563"/>
                    <a:pt x="965" y="503"/>
                  </a:cubicBezTo>
                  <a:cubicBezTo>
                    <a:pt x="1067" y="376"/>
                    <a:pt x="1196" y="354"/>
                    <a:pt x="1331" y="354"/>
                  </a:cubicBezTo>
                  <a:cubicBezTo>
                    <a:pt x="1401" y="354"/>
                    <a:pt x="1472" y="360"/>
                    <a:pt x="1542" y="360"/>
                  </a:cubicBezTo>
                  <a:cubicBezTo>
                    <a:pt x="1589" y="360"/>
                    <a:pt x="1635" y="357"/>
                    <a:pt x="1680" y="348"/>
                  </a:cubicBezTo>
                  <a:cubicBezTo>
                    <a:pt x="1727" y="301"/>
                    <a:pt x="1739" y="241"/>
                    <a:pt x="1739" y="182"/>
                  </a:cubicBezTo>
                  <a:cubicBezTo>
                    <a:pt x="1678" y="50"/>
                    <a:pt x="1596" y="12"/>
                    <a:pt x="1506" y="12"/>
                  </a:cubicBezTo>
                  <a:cubicBezTo>
                    <a:pt x="1385" y="12"/>
                    <a:pt x="1249" y="81"/>
                    <a:pt x="1127" y="81"/>
                  </a:cubicBezTo>
                  <a:cubicBezTo>
                    <a:pt x="1078" y="81"/>
                    <a:pt x="1032" y="70"/>
                    <a:pt x="989" y="39"/>
                  </a:cubicBezTo>
                  <a:cubicBezTo>
                    <a:pt x="930" y="15"/>
                    <a:pt x="876"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5"/>
            <p:cNvSpPr/>
            <p:nvPr/>
          </p:nvSpPr>
          <p:spPr>
            <a:xfrm>
              <a:off x="6023350" y="2341325"/>
              <a:ext cx="58075" cy="11200"/>
            </a:xfrm>
            <a:custGeom>
              <a:avLst/>
              <a:gdLst/>
              <a:ahLst/>
              <a:cxnLst/>
              <a:rect l="l" t="t" r="r" b="b"/>
              <a:pathLst>
                <a:path w="2323" h="448" extrusionOk="0">
                  <a:moveTo>
                    <a:pt x="377" y="0"/>
                  </a:moveTo>
                  <a:cubicBezTo>
                    <a:pt x="236" y="0"/>
                    <a:pt x="104" y="56"/>
                    <a:pt x="1" y="257"/>
                  </a:cubicBezTo>
                  <a:cubicBezTo>
                    <a:pt x="114" y="310"/>
                    <a:pt x="230" y="322"/>
                    <a:pt x="346" y="322"/>
                  </a:cubicBezTo>
                  <a:cubicBezTo>
                    <a:pt x="456" y="322"/>
                    <a:pt x="567" y="311"/>
                    <a:pt x="676" y="311"/>
                  </a:cubicBezTo>
                  <a:cubicBezTo>
                    <a:pt x="791" y="311"/>
                    <a:pt x="904" y="324"/>
                    <a:pt x="1013" y="376"/>
                  </a:cubicBezTo>
                  <a:cubicBezTo>
                    <a:pt x="1120" y="388"/>
                    <a:pt x="1215" y="388"/>
                    <a:pt x="1311" y="388"/>
                  </a:cubicBezTo>
                  <a:cubicBezTo>
                    <a:pt x="1311" y="376"/>
                    <a:pt x="1346" y="376"/>
                    <a:pt x="1370" y="352"/>
                  </a:cubicBezTo>
                  <a:cubicBezTo>
                    <a:pt x="1379" y="350"/>
                    <a:pt x="1386" y="348"/>
                    <a:pt x="1394" y="348"/>
                  </a:cubicBezTo>
                  <a:cubicBezTo>
                    <a:pt x="1418" y="348"/>
                    <a:pt x="1438" y="364"/>
                    <a:pt x="1465" y="400"/>
                  </a:cubicBezTo>
                  <a:cubicBezTo>
                    <a:pt x="1584" y="412"/>
                    <a:pt x="1715" y="412"/>
                    <a:pt x="1834" y="436"/>
                  </a:cubicBezTo>
                  <a:cubicBezTo>
                    <a:pt x="2025" y="376"/>
                    <a:pt x="2299" y="448"/>
                    <a:pt x="2323" y="138"/>
                  </a:cubicBezTo>
                  <a:lnTo>
                    <a:pt x="2132" y="138"/>
                  </a:lnTo>
                  <a:cubicBezTo>
                    <a:pt x="2132" y="150"/>
                    <a:pt x="2120" y="150"/>
                    <a:pt x="2084" y="162"/>
                  </a:cubicBezTo>
                  <a:cubicBezTo>
                    <a:pt x="2061" y="162"/>
                    <a:pt x="2025" y="162"/>
                    <a:pt x="2001" y="138"/>
                  </a:cubicBezTo>
                  <a:cubicBezTo>
                    <a:pt x="1906" y="138"/>
                    <a:pt x="1799" y="114"/>
                    <a:pt x="1715" y="114"/>
                  </a:cubicBezTo>
                  <a:cubicBezTo>
                    <a:pt x="1715" y="138"/>
                    <a:pt x="1703" y="138"/>
                    <a:pt x="1668" y="150"/>
                  </a:cubicBezTo>
                  <a:cubicBezTo>
                    <a:pt x="1644" y="150"/>
                    <a:pt x="1608" y="150"/>
                    <a:pt x="1584" y="102"/>
                  </a:cubicBezTo>
                  <a:cubicBezTo>
                    <a:pt x="1460" y="68"/>
                    <a:pt x="1340" y="41"/>
                    <a:pt x="1217" y="41"/>
                  </a:cubicBezTo>
                  <a:cubicBezTo>
                    <a:pt x="1128" y="41"/>
                    <a:pt x="1037" y="55"/>
                    <a:pt x="941" y="90"/>
                  </a:cubicBezTo>
                  <a:cubicBezTo>
                    <a:pt x="936" y="91"/>
                    <a:pt x="930" y="91"/>
                    <a:pt x="924" y="91"/>
                  </a:cubicBezTo>
                  <a:cubicBezTo>
                    <a:pt x="752" y="91"/>
                    <a:pt x="557" y="0"/>
                    <a:pt x="3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5"/>
            <p:cNvSpPr/>
            <p:nvPr/>
          </p:nvSpPr>
          <p:spPr>
            <a:xfrm>
              <a:off x="5812325" y="2308025"/>
              <a:ext cx="45275" cy="11550"/>
            </a:xfrm>
            <a:custGeom>
              <a:avLst/>
              <a:gdLst/>
              <a:ahLst/>
              <a:cxnLst/>
              <a:rect l="l" t="t" r="r" b="b"/>
              <a:pathLst>
                <a:path w="1811" h="462" extrusionOk="0">
                  <a:moveTo>
                    <a:pt x="242" y="0"/>
                  </a:moveTo>
                  <a:cubicBezTo>
                    <a:pt x="169" y="0"/>
                    <a:pt x="104" y="27"/>
                    <a:pt x="72" y="125"/>
                  </a:cubicBezTo>
                  <a:cubicBezTo>
                    <a:pt x="0" y="303"/>
                    <a:pt x="238" y="315"/>
                    <a:pt x="298" y="434"/>
                  </a:cubicBezTo>
                  <a:lnTo>
                    <a:pt x="441" y="434"/>
                  </a:lnTo>
                  <a:cubicBezTo>
                    <a:pt x="541" y="401"/>
                    <a:pt x="642" y="389"/>
                    <a:pt x="742" y="389"/>
                  </a:cubicBezTo>
                  <a:cubicBezTo>
                    <a:pt x="991" y="389"/>
                    <a:pt x="1240" y="462"/>
                    <a:pt x="1493" y="462"/>
                  </a:cubicBezTo>
                  <a:cubicBezTo>
                    <a:pt x="1575" y="462"/>
                    <a:pt x="1656" y="454"/>
                    <a:pt x="1739" y="434"/>
                  </a:cubicBezTo>
                  <a:cubicBezTo>
                    <a:pt x="1810" y="351"/>
                    <a:pt x="1810" y="244"/>
                    <a:pt x="1739" y="160"/>
                  </a:cubicBezTo>
                  <a:lnTo>
                    <a:pt x="1024" y="160"/>
                  </a:lnTo>
                  <a:cubicBezTo>
                    <a:pt x="979" y="178"/>
                    <a:pt x="938" y="186"/>
                    <a:pt x="898" y="186"/>
                  </a:cubicBezTo>
                  <a:cubicBezTo>
                    <a:pt x="726" y="186"/>
                    <a:pt x="593" y="49"/>
                    <a:pt x="429" y="29"/>
                  </a:cubicBezTo>
                  <a:cubicBezTo>
                    <a:pt x="370" y="19"/>
                    <a:pt x="303"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5"/>
            <p:cNvSpPr/>
            <p:nvPr/>
          </p:nvSpPr>
          <p:spPr>
            <a:xfrm>
              <a:off x="6084975" y="2322450"/>
              <a:ext cx="30675" cy="11300"/>
            </a:xfrm>
            <a:custGeom>
              <a:avLst/>
              <a:gdLst/>
              <a:ahLst/>
              <a:cxnLst/>
              <a:rect l="l" t="t" r="r" b="b"/>
              <a:pathLst>
                <a:path w="1227" h="452" extrusionOk="0">
                  <a:moveTo>
                    <a:pt x="12" y="0"/>
                  </a:moveTo>
                  <a:cubicBezTo>
                    <a:pt x="0" y="60"/>
                    <a:pt x="0" y="95"/>
                    <a:pt x="0" y="155"/>
                  </a:cubicBezTo>
                  <a:cubicBezTo>
                    <a:pt x="175" y="353"/>
                    <a:pt x="387" y="451"/>
                    <a:pt x="599" y="451"/>
                  </a:cubicBezTo>
                  <a:cubicBezTo>
                    <a:pt x="821" y="451"/>
                    <a:pt x="1044" y="344"/>
                    <a:pt x="1227" y="131"/>
                  </a:cubicBezTo>
                  <a:cubicBezTo>
                    <a:pt x="1146" y="119"/>
                    <a:pt x="1063" y="115"/>
                    <a:pt x="980" y="115"/>
                  </a:cubicBezTo>
                  <a:cubicBezTo>
                    <a:pt x="852" y="115"/>
                    <a:pt x="722" y="124"/>
                    <a:pt x="593" y="124"/>
                  </a:cubicBezTo>
                  <a:cubicBezTo>
                    <a:pt x="393" y="124"/>
                    <a:pt x="196" y="103"/>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5"/>
            <p:cNvSpPr/>
            <p:nvPr/>
          </p:nvSpPr>
          <p:spPr>
            <a:xfrm>
              <a:off x="5964425" y="2311350"/>
              <a:ext cx="32175" cy="14100"/>
            </a:xfrm>
            <a:custGeom>
              <a:avLst/>
              <a:gdLst/>
              <a:ahLst/>
              <a:cxnLst/>
              <a:rect l="l" t="t" r="r" b="b"/>
              <a:pathLst>
                <a:path w="1287" h="564" extrusionOk="0">
                  <a:moveTo>
                    <a:pt x="317" y="0"/>
                  </a:moveTo>
                  <a:cubicBezTo>
                    <a:pt x="245" y="0"/>
                    <a:pt x="171" y="12"/>
                    <a:pt x="96" y="39"/>
                  </a:cubicBezTo>
                  <a:cubicBezTo>
                    <a:pt x="84" y="63"/>
                    <a:pt x="72" y="111"/>
                    <a:pt x="60" y="146"/>
                  </a:cubicBezTo>
                  <a:cubicBezTo>
                    <a:pt x="0" y="242"/>
                    <a:pt x="12" y="337"/>
                    <a:pt x="96" y="420"/>
                  </a:cubicBezTo>
                  <a:cubicBezTo>
                    <a:pt x="202" y="463"/>
                    <a:pt x="312" y="474"/>
                    <a:pt x="424" y="474"/>
                  </a:cubicBezTo>
                  <a:cubicBezTo>
                    <a:pt x="543" y="474"/>
                    <a:pt x="664" y="461"/>
                    <a:pt x="783" y="461"/>
                  </a:cubicBezTo>
                  <a:cubicBezTo>
                    <a:pt x="931" y="461"/>
                    <a:pt x="1076" y="480"/>
                    <a:pt x="1215" y="563"/>
                  </a:cubicBezTo>
                  <a:cubicBezTo>
                    <a:pt x="1286" y="218"/>
                    <a:pt x="1096" y="146"/>
                    <a:pt x="810" y="146"/>
                  </a:cubicBezTo>
                  <a:cubicBezTo>
                    <a:pt x="658" y="70"/>
                    <a:pt x="493"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5"/>
            <p:cNvSpPr/>
            <p:nvPr/>
          </p:nvSpPr>
          <p:spPr>
            <a:xfrm>
              <a:off x="5894475" y="2312250"/>
              <a:ext cx="28600" cy="9800"/>
            </a:xfrm>
            <a:custGeom>
              <a:avLst/>
              <a:gdLst/>
              <a:ahLst/>
              <a:cxnLst/>
              <a:rect l="l" t="t" r="r" b="b"/>
              <a:pathLst>
                <a:path w="1144" h="392" extrusionOk="0">
                  <a:moveTo>
                    <a:pt x="765" y="1"/>
                  </a:moveTo>
                  <a:cubicBezTo>
                    <a:pt x="555" y="1"/>
                    <a:pt x="339" y="35"/>
                    <a:pt x="131" y="87"/>
                  </a:cubicBezTo>
                  <a:cubicBezTo>
                    <a:pt x="0" y="122"/>
                    <a:pt x="24" y="265"/>
                    <a:pt x="36" y="384"/>
                  </a:cubicBezTo>
                  <a:cubicBezTo>
                    <a:pt x="72" y="389"/>
                    <a:pt x="107" y="392"/>
                    <a:pt x="142" y="392"/>
                  </a:cubicBezTo>
                  <a:cubicBezTo>
                    <a:pt x="336" y="392"/>
                    <a:pt x="531" y="325"/>
                    <a:pt x="729" y="325"/>
                  </a:cubicBezTo>
                  <a:cubicBezTo>
                    <a:pt x="823" y="325"/>
                    <a:pt x="917" y="340"/>
                    <a:pt x="1013" y="384"/>
                  </a:cubicBezTo>
                  <a:cubicBezTo>
                    <a:pt x="1143" y="194"/>
                    <a:pt x="1132" y="15"/>
                    <a:pt x="858" y="3"/>
                  </a:cubicBezTo>
                  <a:cubicBezTo>
                    <a:pt x="827" y="2"/>
                    <a:pt x="796" y="1"/>
                    <a:pt x="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5"/>
            <p:cNvSpPr/>
            <p:nvPr/>
          </p:nvSpPr>
          <p:spPr>
            <a:xfrm>
              <a:off x="5930500" y="2314925"/>
              <a:ext cx="34850" cy="7825"/>
            </a:xfrm>
            <a:custGeom>
              <a:avLst/>
              <a:gdLst/>
              <a:ahLst/>
              <a:cxnLst/>
              <a:rect l="l" t="t" r="r" b="b"/>
              <a:pathLst>
                <a:path w="1394" h="313" extrusionOk="0">
                  <a:moveTo>
                    <a:pt x="1005" y="0"/>
                  </a:moveTo>
                  <a:cubicBezTo>
                    <a:pt x="803" y="0"/>
                    <a:pt x="600" y="71"/>
                    <a:pt x="394" y="71"/>
                  </a:cubicBezTo>
                  <a:cubicBezTo>
                    <a:pt x="311" y="71"/>
                    <a:pt x="227" y="59"/>
                    <a:pt x="143" y="27"/>
                  </a:cubicBezTo>
                  <a:cubicBezTo>
                    <a:pt x="60" y="39"/>
                    <a:pt x="12" y="87"/>
                    <a:pt x="0" y="170"/>
                  </a:cubicBezTo>
                  <a:cubicBezTo>
                    <a:pt x="12" y="206"/>
                    <a:pt x="12" y="253"/>
                    <a:pt x="24" y="301"/>
                  </a:cubicBezTo>
                  <a:cubicBezTo>
                    <a:pt x="226" y="313"/>
                    <a:pt x="405" y="313"/>
                    <a:pt x="595" y="313"/>
                  </a:cubicBezTo>
                  <a:cubicBezTo>
                    <a:pt x="595" y="301"/>
                    <a:pt x="607" y="277"/>
                    <a:pt x="643" y="265"/>
                  </a:cubicBezTo>
                  <a:cubicBezTo>
                    <a:pt x="649" y="263"/>
                    <a:pt x="655" y="261"/>
                    <a:pt x="662" y="261"/>
                  </a:cubicBezTo>
                  <a:cubicBezTo>
                    <a:pt x="683" y="261"/>
                    <a:pt x="708" y="277"/>
                    <a:pt x="726" y="313"/>
                  </a:cubicBezTo>
                  <a:cubicBezTo>
                    <a:pt x="905" y="313"/>
                    <a:pt x="1096" y="301"/>
                    <a:pt x="1298" y="301"/>
                  </a:cubicBezTo>
                  <a:cubicBezTo>
                    <a:pt x="1393" y="134"/>
                    <a:pt x="1238" y="99"/>
                    <a:pt x="1155" y="15"/>
                  </a:cubicBezTo>
                  <a:cubicBezTo>
                    <a:pt x="1105" y="5"/>
                    <a:pt x="1055" y="0"/>
                    <a:pt x="1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5"/>
            <p:cNvSpPr/>
            <p:nvPr/>
          </p:nvSpPr>
          <p:spPr>
            <a:xfrm>
              <a:off x="6013825" y="2317225"/>
              <a:ext cx="28300" cy="9475"/>
            </a:xfrm>
            <a:custGeom>
              <a:avLst/>
              <a:gdLst/>
              <a:ahLst/>
              <a:cxnLst/>
              <a:rect l="l" t="t" r="r" b="b"/>
              <a:pathLst>
                <a:path w="1132" h="379" extrusionOk="0">
                  <a:moveTo>
                    <a:pt x="549" y="1"/>
                  </a:moveTo>
                  <a:cubicBezTo>
                    <a:pt x="352" y="1"/>
                    <a:pt x="162" y="114"/>
                    <a:pt x="1" y="340"/>
                  </a:cubicBezTo>
                  <a:cubicBezTo>
                    <a:pt x="25" y="340"/>
                    <a:pt x="60" y="340"/>
                    <a:pt x="120" y="304"/>
                  </a:cubicBezTo>
                  <a:cubicBezTo>
                    <a:pt x="120" y="292"/>
                    <a:pt x="132" y="292"/>
                    <a:pt x="179" y="281"/>
                  </a:cubicBezTo>
                  <a:cubicBezTo>
                    <a:pt x="227" y="281"/>
                    <a:pt x="263" y="292"/>
                    <a:pt x="299" y="328"/>
                  </a:cubicBezTo>
                  <a:cubicBezTo>
                    <a:pt x="346" y="340"/>
                    <a:pt x="370" y="340"/>
                    <a:pt x="418" y="340"/>
                  </a:cubicBezTo>
                  <a:cubicBezTo>
                    <a:pt x="418" y="328"/>
                    <a:pt x="430" y="328"/>
                    <a:pt x="465" y="304"/>
                  </a:cubicBezTo>
                  <a:cubicBezTo>
                    <a:pt x="471" y="302"/>
                    <a:pt x="476" y="300"/>
                    <a:pt x="482" y="300"/>
                  </a:cubicBezTo>
                  <a:cubicBezTo>
                    <a:pt x="501" y="300"/>
                    <a:pt x="521" y="316"/>
                    <a:pt x="549" y="352"/>
                  </a:cubicBezTo>
                  <a:cubicBezTo>
                    <a:pt x="572" y="370"/>
                    <a:pt x="599" y="379"/>
                    <a:pt x="624" y="379"/>
                  </a:cubicBezTo>
                  <a:cubicBezTo>
                    <a:pt x="650" y="379"/>
                    <a:pt x="674" y="370"/>
                    <a:pt x="691" y="352"/>
                  </a:cubicBezTo>
                  <a:cubicBezTo>
                    <a:pt x="736" y="302"/>
                    <a:pt x="783" y="283"/>
                    <a:pt x="830" y="283"/>
                  </a:cubicBezTo>
                  <a:cubicBezTo>
                    <a:pt x="884" y="283"/>
                    <a:pt x="938" y="308"/>
                    <a:pt x="989" y="340"/>
                  </a:cubicBezTo>
                  <a:lnTo>
                    <a:pt x="1132" y="340"/>
                  </a:lnTo>
                  <a:cubicBezTo>
                    <a:pt x="947" y="114"/>
                    <a:pt x="745" y="1"/>
                    <a:pt x="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5"/>
            <p:cNvSpPr/>
            <p:nvPr/>
          </p:nvSpPr>
          <p:spPr>
            <a:xfrm>
              <a:off x="5751000" y="2321850"/>
              <a:ext cx="22050" cy="10625"/>
            </a:xfrm>
            <a:custGeom>
              <a:avLst/>
              <a:gdLst/>
              <a:ahLst/>
              <a:cxnLst/>
              <a:rect l="l" t="t" r="r" b="b"/>
              <a:pathLst>
                <a:path w="882" h="425" extrusionOk="0">
                  <a:moveTo>
                    <a:pt x="1" y="0"/>
                  </a:moveTo>
                  <a:cubicBezTo>
                    <a:pt x="48" y="96"/>
                    <a:pt x="108" y="179"/>
                    <a:pt x="155" y="274"/>
                  </a:cubicBezTo>
                  <a:cubicBezTo>
                    <a:pt x="252" y="377"/>
                    <a:pt x="349" y="424"/>
                    <a:pt x="447" y="424"/>
                  </a:cubicBezTo>
                  <a:cubicBezTo>
                    <a:pt x="543" y="424"/>
                    <a:pt x="639" y="380"/>
                    <a:pt x="739" y="298"/>
                  </a:cubicBezTo>
                  <a:cubicBezTo>
                    <a:pt x="798" y="215"/>
                    <a:pt x="834" y="119"/>
                    <a:pt x="882" y="36"/>
                  </a:cubicBezTo>
                  <a:cubicBezTo>
                    <a:pt x="584" y="36"/>
                    <a:pt x="298"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5"/>
            <p:cNvSpPr/>
            <p:nvPr/>
          </p:nvSpPr>
          <p:spPr>
            <a:xfrm>
              <a:off x="6047175" y="2318825"/>
              <a:ext cx="16400" cy="7200"/>
            </a:xfrm>
            <a:custGeom>
              <a:avLst/>
              <a:gdLst/>
              <a:ahLst/>
              <a:cxnLst/>
              <a:rect l="l" t="t" r="r" b="b"/>
              <a:pathLst>
                <a:path w="656" h="288" extrusionOk="0">
                  <a:moveTo>
                    <a:pt x="586" y="1"/>
                  </a:moveTo>
                  <a:cubicBezTo>
                    <a:pt x="369" y="1"/>
                    <a:pt x="164" y="64"/>
                    <a:pt x="0" y="228"/>
                  </a:cubicBezTo>
                  <a:cubicBezTo>
                    <a:pt x="167" y="264"/>
                    <a:pt x="346" y="276"/>
                    <a:pt x="524" y="288"/>
                  </a:cubicBezTo>
                  <a:cubicBezTo>
                    <a:pt x="556" y="288"/>
                    <a:pt x="588" y="283"/>
                    <a:pt x="616" y="283"/>
                  </a:cubicBezTo>
                  <a:cubicBezTo>
                    <a:pt x="630" y="283"/>
                    <a:pt x="643" y="284"/>
                    <a:pt x="655" y="288"/>
                  </a:cubicBezTo>
                  <a:cubicBezTo>
                    <a:pt x="655" y="205"/>
                    <a:pt x="643" y="97"/>
                    <a:pt x="643" y="2"/>
                  </a:cubicBezTo>
                  <a:cubicBezTo>
                    <a:pt x="624" y="1"/>
                    <a:pt x="605"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5"/>
            <p:cNvSpPr/>
            <p:nvPr/>
          </p:nvSpPr>
          <p:spPr>
            <a:xfrm>
              <a:off x="6014425" y="2340275"/>
              <a:ext cx="32775" cy="7500"/>
            </a:xfrm>
            <a:custGeom>
              <a:avLst/>
              <a:gdLst/>
              <a:ahLst/>
              <a:cxnLst/>
              <a:rect l="l" t="t" r="r" b="b"/>
              <a:pathLst>
                <a:path w="1311" h="300" extrusionOk="0">
                  <a:moveTo>
                    <a:pt x="706" y="0"/>
                  </a:moveTo>
                  <a:cubicBezTo>
                    <a:pt x="549" y="0"/>
                    <a:pt x="392" y="13"/>
                    <a:pt x="239" y="13"/>
                  </a:cubicBezTo>
                  <a:cubicBezTo>
                    <a:pt x="155" y="85"/>
                    <a:pt x="1" y="132"/>
                    <a:pt x="96" y="299"/>
                  </a:cubicBezTo>
                  <a:lnTo>
                    <a:pt x="382" y="299"/>
                  </a:lnTo>
                  <a:cubicBezTo>
                    <a:pt x="505" y="170"/>
                    <a:pt x="650" y="144"/>
                    <a:pt x="801" y="144"/>
                  </a:cubicBezTo>
                  <a:cubicBezTo>
                    <a:pt x="902" y="144"/>
                    <a:pt x="1005" y="156"/>
                    <a:pt x="1107" y="156"/>
                  </a:cubicBezTo>
                  <a:cubicBezTo>
                    <a:pt x="1176" y="156"/>
                    <a:pt x="1244" y="150"/>
                    <a:pt x="1310" y="132"/>
                  </a:cubicBezTo>
                  <a:cubicBezTo>
                    <a:pt x="1120" y="24"/>
                    <a:pt x="914"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5"/>
            <p:cNvSpPr/>
            <p:nvPr/>
          </p:nvSpPr>
          <p:spPr>
            <a:xfrm>
              <a:off x="6005800" y="2339700"/>
              <a:ext cx="14600" cy="8500"/>
            </a:xfrm>
            <a:custGeom>
              <a:avLst/>
              <a:gdLst/>
              <a:ahLst/>
              <a:cxnLst/>
              <a:rect l="l" t="t" r="r" b="b"/>
              <a:pathLst>
                <a:path w="584" h="340" extrusionOk="0">
                  <a:moveTo>
                    <a:pt x="331" y="0"/>
                  </a:moveTo>
                  <a:cubicBezTo>
                    <a:pt x="223" y="0"/>
                    <a:pt x="114" y="16"/>
                    <a:pt x="0" y="36"/>
                  </a:cubicBezTo>
                  <a:lnTo>
                    <a:pt x="0" y="286"/>
                  </a:lnTo>
                  <a:cubicBezTo>
                    <a:pt x="104" y="318"/>
                    <a:pt x="196" y="339"/>
                    <a:pt x="292" y="339"/>
                  </a:cubicBezTo>
                  <a:cubicBezTo>
                    <a:pt x="340" y="339"/>
                    <a:pt x="389" y="334"/>
                    <a:pt x="441" y="322"/>
                  </a:cubicBezTo>
                  <a:cubicBezTo>
                    <a:pt x="500" y="227"/>
                    <a:pt x="548" y="120"/>
                    <a:pt x="584" y="36"/>
                  </a:cubicBezTo>
                  <a:cubicBezTo>
                    <a:pt x="500" y="10"/>
                    <a:pt x="416"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5"/>
            <p:cNvSpPr/>
            <p:nvPr/>
          </p:nvSpPr>
          <p:spPr>
            <a:xfrm>
              <a:off x="5877200" y="2315225"/>
              <a:ext cx="12250" cy="7250"/>
            </a:xfrm>
            <a:custGeom>
              <a:avLst/>
              <a:gdLst/>
              <a:ahLst/>
              <a:cxnLst/>
              <a:rect l="l" t="t" r="r" b="b"/>
              <a:pathLst>
                <a:path w="490" h="290" extrusionOk="0">
                  <a:moveTo>
                    <a:pt x="308" y="0"/>
                  </a:moveTo>
                  <a:cubicBezTo>
                    <a:pt x="230" y="0"/>
                    <a:pt x="136" y="96"/>
                    <a:pt x="1" y="289"/>
                  </a:cubicBezTo>
                  <a:cubicBezTo>
                    <a:pt x="168" y="265"/>
                    <a:pt x="346" y="289"/>
                    <a:pt x="489" y="206"/>
                  </a:cubicBezTo>
                  <a:cubicBezTo>
                    <a:pt x="429" y="69"/>
                    <a:pt x="374"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5"/>
            <p:cNvSpPr/>
            <p:nvPr/>
          </p:nvSpPr>
          <p:spPr>
            <a:xfrm>
              <a:off x="5855775" y="2311425"/>
              <a:ext cx="9850" cy="7475"/>
            </a:xfrm>
            <a:custGeom>
              <a:avLst/>
              <a:gdLst/>
              <a:ahLst/>
              <a:cxnLst/>
              <a:rect l="l" t="t" r="r" b="b"/>
              <a:pathLst>
                <a:path w="394" h="299" extrusionOk="0">
                  <a:moveTo>
                    <a:pt x="1" y="24"/>
                  </a:moveTo>
                  <a:lnTo>
                    <a:pt x="1" y="298"/>
                  </a:lnTo>
                  <a:cubicBezTo>
                    <a:pt x="132" y="286"/>
                    <a:pt x="251" y="286"/>
                    <a:pt x="394" y="286"/>
                  </a:cubicBezTo>
                  <a:cubicBezTo>
                    <a:pt x="382" y="1"/>
                    <a:pt x="179" y="36"/>
                    <a:pt x="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5"/>
            <p:cNvSpPr/>
            <p:nvPr/>
          </p:nvSpPr>
          <p:spPr>
            <a:xfrm>
              <a:off x="6103125" y="2312400"/>
              <a:ext cx="22050" cy="6725"/>
            </a:xfrm>
            <a:custGeom>
              <a:avLst/>
              <a:gdLst/>
              <a:ahLst/>
              <a:cxnLst/>
              <a:rect l="l" t="t" r="r" b="b"/>
              <a:pathLst>
                <a:path w="882" h="269" extrusionOk="0">
                  <a:moveTo>
                    <a:pt x="326" y="1"/>
                  </a:moveTo>
                  <a:cubicBezTo>
                    <a:pt x="218" y="1"/>
                    <a:pt x="110" y="29"/>
                    <a:pt x="1" y="116"/>
                  </a:cubicBezTo>
                  <a:lnTo>
                    <a:pt x="1" y="247"/>
                  </a:lnTo>
                  <a:cubicBezTo>
                    <a:pt x="16" y="247"/>
                    <a:pt x="31" y="246"/>
                    <a:pt x="45" y="246"/>
                  </a:cubicBezTo>
                  <a:cubicBezTo>
                    <a:pt x="180" y="246"/>
                    <a:pt x="316" y="268"/>
                    <a:pt x="450" y="268"/>
                  </a:cubicBezTo>
                  <a:cubicBezTo>
                    <a:pt x="599" y="268"/>
                    <a:pt x="745" y="241"/>
                    <a:pt x="882" y="128"/>
                  </a:cubicBezTo>
                  <a:lnTo>
                    <a:pt x="846" y="104"/>
                  </a:lnTo>
                  <a:cubicBezTo>
                    <a:pt x="670" y="75"/>
                    <a:pt x="499"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5"/>
            <p:cNvSpPr/>
            <p:nvPr/>
          </p:nvSpPr>
          <p:spPr>
            <a:xfrm>
              <a:off x="5776900" y="2322600"/>
              <a:ext cx="15500" cy="3600"/>
            </a:xfrm>
            <a:custGeom>
              <a:avLst/>
              <a:gdLst/>
              <a:ahLst/>
              <a:cxnLst/>
              <a:rect l="l" t="t" r="r" b="b"/>
              <a:pathLst>
                <a:path w="620" h="144" extrusionOk="0">
                  <a:moveTo>
                    <a:pt x="229" y="0"/>
                  </a:moveTo>
                  <a:cubicBezTo>
                    <a:pt x="151" y="0"/>
                    <a:pt x="74" y="9"/>
                    <a:pt x="1" y="18"/>
                  </a:cubicBezTo>
                  <a:cubicBezTo>
                    <a:pt x="96" y="119"/>
                    <a:pt x="201" y="143"/>
                    <a:pt x="313" y="143"/>
                  </a:cubicBezTo>
                  <a:cubicBezTo>
                    <a:pt x="411" y="143"/>
                    <a:pt x="514" y="125"/>
                    <a:pt x="620" y="125"/>
                  </a:cubicBezTo>
                  <a:cubicBezTo>
                    <a:pt x="499" y="27"/>
                    <a:pt x="363"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5"/>
            <p:cNvSpPr/>
            <p:nvPr/>
          </p:nvSpPr>
          <p:spPr>
            <a:xfrm>
              <a:off x="6127250" y="2312450"/>
              <a:ext cx="8350" cy="6450"/>
            </a:xfrm>
            <a:custGeom>
              <a:avLst/>
              <a:gdLst/>
              <a:ahLst/>
              <a:cxnLst/>
              <a:rect l="l" t="t" r="r" b="b"/>
              <a:pathLst>
                <a:path w="334" h="258" extrusionOk="0">
                  <a:moveTo>
                    <a:pt x="194" y="0"/>
                  </a:moveTo>
                  <a:cubicBezTo>
                    <a:pt x="147" y="0"/>
                    <a:pt x="84" y="38"/>
                    <a:pt x="0" y="126"/>
                  </a:cubicBezTo>
                  <a:cubicBezTo>
                    <a:pt x="72" y="245"/>
                    <a:pt x="191" y="257"/>
                    <a:pt x="334" y="257"/>
                  </a:cubicBezTo>
                  <a:cubicBezTo>
                    <a:pt x="311" y="108"/>
                    <a:pt x="275" y="0"/>
                    <a:pt x="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5"/>
            <p:cNvSpPr/>
            <p:nvPr/>
          </p:nvSpPr>
          <p:spPr>
            <a:xfrm>
              <a:off x="5959375" y="2315300"/>
              <a:ext cx="7450" cy="7175"/>
            </a:xfrm>
            <a:custGeom>
              <a:avLst/>
              <a:gdLst/>
              <a:ahLst/>
              <a:cxnLst/>
              <a:rect l="l" t="t" r="r" b="b"/>
              <a:pathLst>
                <a:path w="298" h="287" extrusionOk="0">
                  <a:moveTo>
                    <a:pt x="0" y="0"/>
                  </a:moveTo>
                  <a:cubicBezTo>
                    <a:pt x="48" y="84"/>
                    <a:pt x="95" y="191"/>
                    <a:pt x="143" y="286"/>
                  </a:cubicBezTo>
                  <a:lnTo>
                    <a:pt x="298" y="286"/>
                  </a:lnTo>
                  <a:cubicBezTo>
                    <a:pt x="286" y="191"/>
                    <a:pt x="274" y="84"/>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5"/>
            <p:cNvSpPr/>
            <p:nvPr/>
          </p:nvSpPr>
          <p:spPr>
            <a:xfrm>
              <a:off x="6001025" y="2317975"/>
              <a:ext cx="6000" cy="7475"/>
            </a:xfrm>
            <a:custGeom>
              <a:avLst/>
              <a:gdLst/>
              <a:ahLst/>
              <a:cxnLst/>
              <a:rect l="l" t="t" r="r" b="b"/>
              <a:pathLst>
                <a:path w="240" h="299" extrusionOk="0">
                  <a:moveTo>
                    <a:pt x="144" y="0"/>
                  </a:moveTo>
                  <a:cubicBezTo>
                    <a:pt x="1" y="12"/>
                    <a:pt x="60" y="191"/>
                    <a:pt x="96" y="298"/>
                  </a:cubicBezTo>
                  <a:lnTo>
                    <a:pt x="180" y="298"/>
                  </a:lnTo>
                  <a:cubicBezTo>
                    <a:pt x="215" y="179"/>
                    <a:pt x="239"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5"/>
            <p:cNvSpPr/>
            <p:nvPr/>
          </p:nvSpPr>
          <p:spPr>
            <a:xfrm>
              <a:off x="6031400" y="2323075"/>
              <a:ext cx="7450" cy="2950"/>
            </a:xfrm>
            <a:custGeom>
              <a:avLst/>
              <a:gdLst/>
              <a:ahLst/>
              <a:cxnLst/>
              <a:rect l="l" t="t" r="r" b="b"/>
              <a:pathLst>
                <a:path w="298" h="118" extrusionOk="0">
                  <a:moveTo>
                    <a:pt x="137" y="0"/>
                  </a:moveTo>
                  <a:cubicBezTo>
                    <a:pt x="88" y="0"/>
                    <a:pt x="41" y="36"/>
                    <a:pt x="0" y="118"/>
                  </a:cubicBezTo>
                  <a:cubicBezTo>
                    <a:pt x="96" y="118"/>
                    <a:pt x="191" y="106"/>
                    <a:pt x="298" y="106"/>
                  </a:cubicBezTo>
                  <a:cubicBezTo>
                    <a:pt x="243" y="39"/>
                    <a:pt x="18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5"/>
            <p:cNvSpPr/>
            <p:nvPr/>
          </p:nvSpPr>
          <p:spPr>
            <a:xfrm>
              <a:off x="6073950" y="2344325"/>
              <a:ext cx="3900" cy="1350"/>
            </a:xfrm>
            <a:custGeom>
              <a:avLst/>
              <a:gdLst/>
              <a:ahLst/>
              <a:cxnLst/>
              <a:rect l="l" t="t" r="r" b="b"/>
              <a:pathLst>
                <a:path w="156" h="54" extrusionOk="0">
                  <a:moveTo>
                    <a:pt x="83" y="0"/>
                  </a:moveTo>
                  <a:cubicBezTo>
                    <a:pt x="58" y="0"/>
                    <a:pt x="31" y="6"/>
                    <a:pt x="1" y="18"/>
                  </a:cubicBezTo>
                  <a:cubicBezTo>
                    <a:pt x="25" y="30"/>
                    <a:pt x="37" y="54"/>
                    <a:pt x="49" y="54"/>
                  </a:cubicBezTo>
                  <a:cubicBezTo>
                    <a:pt x="96" y="42"/>
                    <a:pt x="120" y="30"/>
                    <a:pt x="156" y="18"/>
                  </a:cubicBezTo>
                  <a:cubicBezTo>
                    <a:pt x="132" y="6"/>
                    <a:pt x="108"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5"/>
            <p:cNvSpPr/>
            <p:nvPr/>
          </p:nvSpPr>
          <p:spPr>
            <a:xfrm>
              <a:off x="6063250" y="2343875"/>
              <a:ext cx="3900" cy="1925"/>
            </a:xfrm>
            <a:custGeom>
              <a:avLst/>
              <a:gdLst/>
              <a:ahLst/>
              <a:cxnLst/>
              <a:rect l="l" t="t" r="r" b="b"/>
              <a:pathLst>
                <a:path w="156" h="77" extrusionOk="0">
                  <a:moveTo>
                    <a:pt x="0" y="0"/>
                  </a:moveTo>
                  <a:cubicBezTo>
                    <a:pt x="12" y="36"/>
                    <a:pt x="36" y="48"/>
                    <a:pt x="48" y="60"/>
                  </a:cubicBezTo>
                  <a:cubicBezTo>
                    <a:pt x="59" y="71"/>
                    <a:pt x="71" y="77"/>
                    <a:pt x="82" y="77"/>
                  </a:cubicBezTo>
                  <a:cubicBezTo>
                    <a:pt x="107" y="77"/>
                    <a:pt x="131" y="53"/>
                    <a:pt x="155" y="12"/>
                  </a:cubicBezTo>
                  <a:cubicBezTo>
                    <a:pt x="107" y="0"/>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5"/>
            <p:cNvSpPr/>
            <p:nvPr/>
          </p:nvSpPr>
          <p:spPr>
            <a:xfrm>
              <a:off x="6016525" y="2323925"/>
              <a:ext cx="4475" cy="1825"/>
            </a:xfrm>
            <a:custGeom>
              <a:avLst/>
              <a:gdLst/>
              <a:ahLst/>
              <a:cxnLst/>
              <a:rect l="l" t="t" r="r" b="b"/>
              <a:pathLst>
                <a:path w="179" h="73" extrusionOk="0">
                  <a:moveTo>
                    <a:pt x="89" y="1"/>
                  </a:moveTo>
                  <a:cubicBezTo>
                    <a:pt x="60" y="1"/>
                    <a:pt x="30" y="24"/>
                    <a:pt x="0" y="72"/>
                  </a:cubicBezTo>
                  <a:lnTo>
                    <a:pt x="179" y="72"/>
                  </a:lnTo>
                  <a:cubicBezTo>
                    <a:pt x="149" y="24"/>
                    <a:pt x="119"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5"/>
            <p:cNvSpPr/>
            <p:nvPr/>
          </p:nvSpPr>
          <p:spPr>
            <a:xfrm>
              <a:off x="6027525" y="2326000"/>
              <a:ext cx="3900" cy="1625"/>
            </a:xfrm>
            <a:custGeom>
              <a:avLst/>
              <a:gdLst/>
              <a:ahLst/>
              <a:cxnLst/>
              <a:rect l="l" t="t" r="r" b="b"/>
              <a:pathLst>
                <a:path w="156" h="65" extrusionOk="0">
                  <a:moveTo>
                    <a:pt x="1" y="1"/>
                  </a:moveTo>
                  <a:cubicBezTo>
                    <a:pt x="12" y="37"/>
                    <a:pt x="36" y="49"/>
                    <a:pt x="48" y="60"/>
                  </a:cubicBezTo>
                  <a:cubicBezTo>
                    <a:pt x="59" y="63"/>
                    <a:pt x="69" y="65"/>
                    <a:pt x="79" y="65"/>
                  </a:cubicBezTo>
                  <a:cubicBezTo>
                    <a:pt x="111" y="65"/>
                    <a:pt x="137"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5"/>
            <p:cNvSpPr/>
            <p:nvPr/>
          </p:nvSpPr>
          <p:spPr>
            <a:xfrm>
              <a:off x="6023950" y="2323975"/>
              <a:ext cx="3600" cy="2050"/>
            </a:xfrm>
            <a:custGeom>
              <a:avLst/>
              <a:gdLst/>
              <a:ahLst/>
              <a:cxnLst/>
              <a:rect l="l" t="t" r="r" b="b"/>
              <a:pathLst>
                <a:path w="144" h="82" extrusionOk="0">
                  <a:moveTo>
                    <a:pt x="75" y="0"/>
                  </a:moveTo>
                  <a:cubicBezTo>
                    <a:pt x="53" y="0"/>
                    <a:pt x="30" y="24"/>
                    <a:pt x="1" y="70"/>
                  </a:cubicBezTo>
                  <a:cubicBezTo>
                    <a:pt x="36" y="82"/>
                    <a:pt x="84" y="82"/>
                    <a:pt x="144" y="82"/>
                  </a:cubicBezTo>
                  <a:cubicBezTo>
                    <a:pt x="119" y="27"/>
                    <a:pt x="98"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5"/>
            <p:cNvSpPr/>
            <p:nvPr/>
          </p:nvSpPr>
          <p:spPr>
            <a:xfrm>
              <a:off x="5945375" y="2320725"/>
              <a:ext cx="3300" cy="1950"/>
            </a:xfrm>
            <a:custGeom>
              <a:avLst/>
              <a:gdLst/>
              <a:ahLst/>
              <a:cxnLst/>
              <a:rect l="l" t="t" r="r" b="b"/>
              <a:pathLst>
                <a:path w="132" h="78" extrusionOk="0">
                  <a:moveTo>
                    <a:pt x="71" y="0"/>
                  </a:moveTo>
                  <a:cubicBezTo>
                    <a:pt x="38" y="0"/>
                    <a:pt x="9" y="25"/>
                    <a:pt x="0" y="69"/>
                  </a:cubicBezTo>
                  <a:cubicBezTo>
                    <a:pt x="24" y="75"/>
                    <a:pt x="45" y="78"/>
                    <a:pt x="66" y="78"/>
                  </a:cubicBezTo>
                  <a:cubicBezTo>
                    <a:pt x="87" y="78"/>
                    <a:pt x="108" y="75"/>
                    <a:pt x="131" y="69"/>
                  </a:cubicBezTo>
                  <a:cubicBezTo>
                    <a:pt x="131" y="45"/>
                    <a:pt x="120" y="21"/>
                    <a:pt x="108" y="10"/>
                  </a:cubicBezTo>
                  <a:cubicBezTo>
                    <a:pt x="95" y="3"/>
                    <a:pt x="8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5"/>
            <p:cNvSpPr/>
            <p:nvPr/>
          </p:nvSpPr>
          <p:spPr>
            <a:xfrm>
              <a:off x="5943000" y="2985625"/>
              <a:ext cx="68775" cy="160175"/>
            </a:xfrm>
            <a:custGeom>
              <a:avLst/>
              <a:gdLst/>
              <a:ahLst/>
              <a:cxnLst/>
              <a:rect l="l" t="t" r="r" b="b"/>
              <a:pathLst>
                <a:path w="2751" h="6407" extrusionOk="0">
                  <a:moveTo>
                    <a:pt x="238" y="0"/>
                  </a:moveTo>
                  <a:cubicBezTo>
                    <a:pt x="215" y="24"/>
                    <a:pt x="179" y="48"/>
                    <a:pt x="131" y="60"/>
                  </a:cubicBezTo>
                  <a:cubicBezTo>
                    <a:pt x="72" y="167"/>
                    <a:pt x="48" y="274"/>
                    <a:pt x="36" y="381"/>
                  </a:cubicBezTo>
                  <a:cubicBezTo>
                    <a:pt x="12" y="453"/>
                    <a:pt x="12" y="524"/>
                    <a:pt x="12" y="595"/>
                  </a:cubicBezTo>
                  <a:cubicBezTo>
                    <a:pt x="0" y="988"/>
                    <a:pt x="0" y="1381"/>
                    <a:pt x="12" y="1774"/>
                  </a:cubicBezTo>
                  <a:cubicBezTo>
                    <a:pt x="12" y="1846"/>
                    <a:pt x="36" y="1905"/>
                    <a:pt x="48" y="1977"/>
                  </a:cubicBezTo>
                  <a:cubicBezTo>
                    <a:pt x="119" y="2298"/>
                    <a:pt x="226" y="2608"/>
                    <a:pt x="107" y="2929"/>
                  </a:cubicBezTo>
                  <a:cubicBezTo>
                    <a:pt x="95" y="2989"/>
                    <a:pt x="72" y="3072"/>
                    <a:pt x="60" y="3131"/>
                  </a:cubicBezTo>
                  <a:cubicBezTo>
                    <a:pt x="48" y="3262"/>
                    <a:pt x="48" y="3393"/>
                    <a:pt x="72" y="3524"/>
                  </a:cubicBezTo>
                  <a:cubicBezTo>
                    <a:pt x="274" y="4108"/>
                    <a:pt x="512" y="4679"/>
                    <a:pt x="929" y="5132"/>
                  </a:cubicBezTo>
                  <a:cubicBezTo>
                    <a:pt x="1131" y="5346"/>
                    <a:pt x="1131" y="5584"/>
                    <a:pt x="1024" y="5834"/>
                  </a:cubicBezTo>
                  <a:cubicBezTo>
                    <a:pt x="1238" y="6227"/>
                    <a:pt x="1858" y="5894"/>
                    <a:pt x="2000" y="6406"/>
                  </a:cubicBezTo>
                  <a:cubicBezTo>
                    <a:pt x="2032" y="6402"/>
                    <a:pt x="2064" y="6401"/>
                    <a:pt x="2096" y="6401"/>
                  </a:cubicBezTo>
                  <a:cubicBezTo>
                    <a:pt x="2162" y="6401"/>
                    <a:pt x="2229" y="6406"/>
                    <a:pt x="2294" y="6406"/>
                  </a:cubicBezTo>
                  <a:cubicBezTo>
                    <a:pt x="2412" y="6406"/>
                    <a:pt x="2527" y="6390"/>
                    <a:pt x="2631" y="6299"/>
                  </a:cubicBezTo>
                  <a:cubicBezTo>
                    <a:pt x="2751" y="6060"/>
                    <a:pt x="2655" y="5846"/>
                    <a:pt x="2477" y="5727"/>
                  </a:cubicBezTo>
                  <a:cubicBezTo>
                    <a:pt x="2250" y="5584"/>
                    <a:pt x="2191" y="5370"/>
                    <a:pt x="2084" y="5167"/>
                  </a:cubicBezTo>
                  <a:cubicBezTo>
                    <a:pt x="1965" y="5120"/>
                    <a:pt x="1905" y="5036"/>
                    <a:pt x="1917" y="4894"/>
                  </a:cubicBezTo>
                  <a:lnTo>
                    <a:pt x="1917" y="4882"/>
                  </a:lnTo>
                  <a:cubicBezTo>
                    <a:pt x="1881" y="4822"/>
                    <a:pt x="1834" y="4763"/>
                    <a:pt x="1810" y="4703"/>
                  </a:cubicBezTo>
                  <a:cubicBezTo>
                    <a:pt x="1655" y="4394"/>
                    <a:pt x="1488" y="4060"/>
                    <a:pt x="1346" y="3739"/>
                  </a:cubicBezTo>
                  <a:cubicBezTo>
                    <a:pt x="1274" y="3548"/>
                    <a:pt x="1524" y="3286"/>
                    <a:pt x="1238" y="3143"/>
                  </a:cubicBezTo>
                  <a:cubicBezTo>
                    <a:pt x="988" y="2893"/>
                    <a:pt x="1358" y="2536"/>
                    <a:pt x="1107" y="2274"/>
                  </a:cubicBezTo>
                  <a:lnTo>
                    <a:pt x="1107" y="2274"/>
                  </a:lnTo>
                  <a:lnTo>
                    <a:pt x="1096" y="2298"/>
                  </a:lnTo>
                  <a:cubicBezTo>
                    <a:pt x="762" y="1762"/>
                    <a:pt x="1131" y="1465"/>
                    <a:pt x="1512" y="1167"/>
                  </a:cubicBezTo>
                  <a:cubicBezTo>
                    <a:pt x="1490" y="1144"/>
                    <a:pt x="1462" y="1136"/>
                    <a:pt x="1436" y="1136"/>
                  </a:cubicBezTo>
                  <a:cubicBezTo>
                    <a:pt x="1421" y="1136"/>
                    <a:pt x="1406" y="1139"/>
                    <a:pt x="1393" y="1143"/>
                  </a:cubicBezTo>
                  <a:cubicBezTo>
                    <a:pt x="1250" y="1048"/>
                    <a:pt x="1060" y="1143"/>
                    <a:pt x="941" y="1012"/>
                  </a:cubicBezTo>
                  <a:cubicBezTo>
                    <a:pt x="917" y="976"/>
                    <a:pt x="896" y="959"/>
                    <a:pt x="874" y="959"/>
                  </a:cubicBezTo>
                  <a:cubicBezTo>
                    <a:pt x="851" y="959"/>
                    <a:pt x="828" y="976"/>
                    <a:pt x="798" y="1012"/>
                  </a:cubicBezTo>
                  <a:cubicBezTo>
                    <a:pt x="741" y="1019"/>
                    <a:pt x="676" y="1090"/>
                    <a:pt x="627" y="1090"/>
                  </a:cubicBezTo>
                  <a:cubicBezTo>
                    <a:pt x="594" y="1090"/>
                    <a:pt x="569" y="1058"/>
                    <a:pt x="560" y="953"/>
                  </a:cubicBezTo>
                  <a:cubicBezTo>
                    <a:pt x="465" y="226"/>
                    <a:pt x="453" y="191"/>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5"/>
            <p:cNvSpPr/>
            <p:nvPr/>
          </p:nvSpPr>
          <p:spPr>
            <a:xfrm>
              <a:off x="5962925" y="2992175"/>
              <a:ext cx="158675" cy="18775"/>
            </a:xfrm>
            <a:custGeom>
              <a:avLst/>
              <a:gdLst/>
              <a:ahLst/>
              <a:cxnLst/>
              <a:rect l="l" t="t" r="r" b="b"/>
              <a:pathLst>
                <a:path w="6347" h="751" extrusionOk="0">
                  <a:moveTo>
                    <a:pt x="251" y="0"/>
                  </a:moveTo>
                  <a:cubicBezTo>
                    <a:pt x="215" y="0"/>
                    <a:pt x="191" y="12"/>
                    <a:pt x="156" y="36"/>
                  </a:cubicBezTo>
                  <a:cubicBezTo>
                    <a:pt x="120" y="83"/>
                    <a:pt x="49" y="131"/>
                    <a:pt x="13" y="179"/>
                  </a:cubicBezTo>
                  <a:cubicBezTo>
                    <a:pt x="1" y="369"/>
                    <a:pt x="1" y="560"/>
                    <a:pt x="1" y="750"/>
                  </a:cubicBezTo>
                  <a:lnTo>
                    <a:pt x="144" y="750"/>
                  </a:lnTo>
                  <a:cubicBezTo>
                    <a:pt x="184" y="630"/>
                    <a:pt x="39" y="360"/>
                    <a:pt x="266" y="360"/>
                  </a:cubicBezTo>
                  <a:cubicBezTo>
                    <a:pt x="309" y="360"/>
                    <a:pt x="366" y="370"/>
                    <a:pt x="441" y="393"/>
                  </a:cubicBezTo>
                  <a:cubicBezTo>
                    <a:pt x="528" y="434"/>
                    <a:pt x="616" y="446"/>
                    <a:pt x="705" y="446"/>
                  </a:cubicBezTo>
                  <a:cubicBezTo>
                    <a:pt x="825" y="446"/>
                    <a:pt x="945" y="424"/>
                    <a:pt x="1061" y="417"/>
                  </a:cubicBezTo>
                  <a:cubicBezTo>
                    <a:pt x="1430" y="396"/>
                    <a:pt x="1795" y="363"/>
                    <a:pt x="2164" y="363"/>
                  </a:cubicBezTo>
                  <a:cubicBezTo>
                    <a:pt x="2425" y="363"/>
                    <a:pt x="2687" y="379"/>
                    <a:pt x="2954" y="429"/>
                  </a:cubicBezTo>
                  <a:cubicBezTo>
                    <a:pt x="3906" y="607"/>
                    <a:pt x="4882" y="631"/>
                    <a:pt x="5847" y="631"/>
                  </a:cubicBezTo>
                  <a:cubicBezTo>
                    <a:pt x="5936" y="655"/>
                    <a:pt x="6025" y="682"/>
                    <a:pt x="6110" y="682"/>
                  </a:cubicBezTo>
                  <a:cubicBezTo>
                    <a:pt x="6195" y="682"/>
                    <a:pt x="6276" y="655"/>
                    <a:pt x="6347" y="572"/>
                  </a:cubicBezTo>
                  <a:cubicBezTo>
                    <a:pt x="6347" y="354"/>
                    <a:pt x="6339" y="152"/>
                    <a:pt x="6096" y="152"/>
                  </a:cubicBezTo>
                  <a:cubicBezTo>
                    <a:pt x="6047" y="152"/>
                    <a:pt x="5988" y="161"/>
                    <a:pt x="5918" y="179"/>
                  </a:cubicBezTo>
                  <a:cubicBezTo>
                    <a:pt x="5590" y="252"/>
                    <a:pt x="5219" y="318"/>
                    <a:pt x="4898" y="318"/>
                  </a:cubicBezTo>
                  <a:cubicBezTo>
                    <a:pt x="4800" y="318"/>
                    <a:pt x="4707" y="312"/>
                    <a:pt x="4621" y="298"/>
                  </a:cubicBezTo>
                  <a:cubicBezTo>
                    <a:pt x="4180" y="214"/>
                    <a:pt x="3728" y="262"/>
                    <a:pt x="3299" y="179"/>
                  </a:cubicBezTo>
                  <a:lnTo>
                    <a:pt x="3299" y="191"/>
                  </a:lnTo>
                  <a:cubicBezTo>
                    <a:pt x="3251" y="232"/>
                    <a:pt x="3204" y="253"/>
                    <a:pt x="3156" y="253"/>
                  </a:cubicBezTo>
                  <a:cubicBezTo>
                    <a:pt x="3108" y="253"/>
                    <a:pt x="3061" y="232"/>
                    <a:pt x="3013" y="191"/>
                  </a:cubicBezTo>
                  <a:cubicBezTo>
                    <a:pt x="2989" y="191"/>
                    <a:pt x="2942" y="179"/>
                    <a:pt x="2894" y="179"/>
                  </a:cubicBezTo>
                  <a:cubicBezTo>
                    <a:pt x="2811" y="137"/>
                    <a:pt x="2733" y="116"/>
                    <a:pt x="2656" y="116"/>
                  </a:cubicBezTo>
                  <a:cubicBezTo>
                    <a:pt x="2579" y="116"/>
                    <a:pt x="2501" y="137"/>
                    <a:pt x="2418" y="179"/>
                  </a:cubicBezTo>
                  <a:lnTo>
                    <a:pt x="2311" y="179"/>
                  </a:lnTo>
                  <a:cubicBezTo>
                    <a:pt x="2251" y="131"/>
                    <a:pt x="2227" y="60"/>
                    <a:pt x="2156" y="36"/>
                  </a:cubicBezTo>
                  <a:lnTo>
                    <a:pt x="2001" y="36"/>
                  </a:lnTo>
                  <a:cubicBezTo>
                    <a:pt x="1930" y="77"/>
                    <a:pt x="1858" y="98"/>
                    <a:pt x="1787" y="98"/>
                  </a:cubicBezTo>
                  <a:cubicBezTo>
                    <a:pt x="1715" y="98"/>
                    <a:pt x="1644" y="77"/>
                    <a:pt x="1573" y="36"/>
                  </a:cubicBezTo>
                  <a:cubicBezTo>
                    <a:pt x="1573" y="24"/>
                    <a:pt x="1561" y="24"/>
                    <a:pt x="1525" y="12"/>
                  </a:cubicBezTo>
                  <a:cubicBezTo>
                    <a:pt x="1519" y="9"/>
                    <a:pt x="1511" y="7"/>
                    <a:pt x="1504" y="7"/>
                  </a:cubicBezTo>
                  <a:cubicBezTo>
                    <a:pt x="1483" y="7"/>
                    <a:pt x="1459" y="18"/>
                    <a:pt x="1442" y="36"/>
                  </a:cubicBezTo>
                  <a:cubicBezTo>
                    <a:pt x="1373" y="68"/>
                    <a:pt x="1298" y="76"/>
                    <a:pt x="1222" y="76"/>
                  </a:cubicBezTo>
                  <a:cubicBezTo>
                    <a:pt x="1162" y="76"/>
                    <a:pt x="1100" y="71"/>
                    <a:pt x="1040" y="71"/>
                  </a:cubicBezTo>
                  <a:cubicBezTo>
                    <a:pt x="928" y="71"/>
                    <a:pt x="819" y="87"/>
                    <a:pt x="727" y="179"/>
                  </a:cubicBezTo>
                  <a:cubicBezTo>
                    <a:pt x="727" y="179"/>
                    <a:pt x="715" y="191"/>
                    <a:pt x="680" y="202"/>
                  </a:cubicBezTo>
                  <a:cubicBezTo>
                    <a:pt x="667" y="206"/>
                    <a:pt x="656" y="207"/>
                    <a:pt x="646" y="207"/>
                  </a:cubicBezTo>
                  <a:cubicBezTo>
                    <a:pt x="618" y="207"/>
                    <a:pt x="599" y="196"/>
                    <a:pt x="572" y="179"/>
                  </a:cubicBezTo>
                  <a:cubicBezTo>
                    <a:pt x="525" y="131"/>
                    <a:pt x="465" y="83"/>
                    <a:pt x="430" y="36"/>
                  </a:cubicBezTo>
                  <a:cubicBezTo>
                    <a:pt x="382" y="36"/>
                    <a:pt x="334" y="24"/>
                    <a:pt x="287" y="24"/>
                  </a:cubicBezTo>
                  <a:cubicBezTo>
                    <a:pt x="287" y="12"/>
                    <a:pt x="275"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5"/>
            <p:cNvSpPr/>
            <p:nvPr/>
          </p:nvSpPr>
          <p:spPr>
            <a:xfrm>
              <a:off x="5990625" y="3018350"/>
              <a:ext cx="76525" cy="14325"/>
            </a:xfrm>
            <a:custGeom>
              <a:avLst/>
              <a:gdLst/>
              <a:ahLst/>
              <a:cxnLst/>
              <a:rect l="l" t="t" r="r" b="b"/>
              <a:pathLst>
                <a:path w="3061" h="573" extrusionOk="0">
                  <a:moveTo>
                    <a:pt x="762" y="1"/>
                  </a:moveTo>
                  <a:cubicBezTo>
                    <a:pt x="706" y="45"/>
                    <a:pt x="643" y="59"/>
                    <a:pt x="578" y="59"/>
                  </a:cubicBezTo>
                  <a:cubicBezTo>
                    <a:pt x="475" y="59"/>
                    <a:pt x="365" y="26"/>
                    <a:pt x="262" y="26"/>
                  </a:cubicBezTo>
                  <a:cubicBezTo>
                    <a:pt x="165" y="26"/>
                    <a:pt x="74" y="55"/>
                    <a:pt x="0" y="168"/>
                  </a:cubicBezTo>
                  <a:cubicBezTo>
                    <a:pt x="36" y="179"/>
                    <a:pt x="48" y="227"/>
                    <a:pt x="60" y="263"/>
                  </a:cubicBezTo>
                  <a:cubicBezTo>
                    <a:pt x="750" y="275"/>
                    <a:pt x="1405" y="346"/>
                    <a:pt x="2060" y="572"/>
                  </a:cubicBezTo>
                  <a:lnTo>
                    <a:pt x="3060" y="572"/>
                  </a:lnTo>
                  <a:lnTo>
                    <a:pt x="3060" y="287"/>
                  </a:lnTo>
                  <a:cubicBezTo>
                    <a:pt x="2298" y="132"/>
                    <a:pt x="1536" y="13"/>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5"/>
            <p:cNvSpPr/>
            <p:nvPr/>
          </p:nvSpPr>
          <p:spPr>
            <a:xfrm>
              <a:off x="6108775" y="2996750"/>
              <a:ext cx="52125" cy="15675"/>
            </a:xfrm>
            <a:custGeom>
              <a:avLst/>
              <a:gdLst/>
              <a:ahLst/>
              <a:cxnLst/>
              <a:rect l="l" t="t" r="r" b="b"/>
              <a:pathLst>
                <a:path w="2085" h="627" extrusionOk="0">
                  <a:moveTo>
                    <a:pt x="1073" y="1"/>
                  </a:moveTo>
                  <a:cubicBezTo>
                    <a:pt x="901" y="1"/>
                    <a:pt x="766" y="57"/>
                    <a:pt x="727" y="281"/>
                  </a:cubicBezTo>
                  <a:cubicBezTo>
                    <a:pt x="715" y="389"/>
                    <a:pt x="596" y="389"/>
                    <a:pt x="501" y="389"/>
                  </a:cubicBezTo>
                  <a:cubicBezTo>
                    <a:pt x="334" y="424"/>
                    <a:pt x="156" y="436"/>
                    <a:pt x="1" y="448"/>
                  </a:cubicBezTo>
                  <a:cubicBezTo>
                    <a:pt x="537" y="627"/>
                    <a:pt x="1073" y="567"/>
                    <a:pt x="1585" y="603"/>
                  </a:cubicBezTo>
                  <a:lnTo>
                    <a:pt x="2085" y="555"/>
                  </a:lnTo>
                  <a:cubicBezTo>
                    <a:pt x="2050" y="433"/>
                    <a:pt x="2053" y="240"/>
                    <a:pt x="1931" y="240"/>
                  </a:cubicBezTo>
                  <a:cubicBezTo>
                    <a:pt x="1886" y="240"/>
                    <a:pt x="1825" y="266"/>
                    <a:pt x="1739" y="329"/>
                  </a:cubicBezTo>
                  <a:cubicBezTo>
                    <a:pt x="1728" y="338"/>
                    <a:pt x="1718" y="342"/>
                    <a:pt x="1709" y="342"/>
                  </a:cubicBezTo>
                  <a:cubicBezTo>
                    <a:pt x="1657" y="342"/>
                    <a:pt x="1630" y="221"/>
                    <a:pt x="1620" y="150"/>
                  </a:cubicBezTo>
                  <a:cubicBezTo>
                    <a:pt x="1561" y="139"/>
                    <a:pt x="1513" y="139"/>
                    <a:pt x="1465" y="139"/>
                  </a:cubicBezTo>
                  <a:cubicBezTo>
                    <a:pt x="1445" y="148"/>
                    <a:pt x="1426" y="152"/>
                    <a:pt x="1409" y="152"/>
                  </a:cubicBezTo>
                  <a:cubicBezTo>
                    <a:pt x="1318" y="152"/>
                    <a:pt x="1272" y="38"/>
                    <a:pt x="1192" y="8"/>
                  </a:cubicBezTo>
                  <a:cubicBezTo>
                    <a:pt x="1151" y="3"/>
                    <a:pt x="1111"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5"/>
            <p:cNvSpPr/>
            <p:nvPr/>
          </p:nvSpPr>
          <p:spPr>
            <a:xfrm>
              <a:off x="5962050" y="3014525"/>
              <a:ext cx="47650" cy="28575"/>
            </a:xfrm>
            <a:custGeom>
              <a:avLst/>
              <a:gdLst/>
              <a:ahLst/>
              <a:cxnLst/>
              <a:rect l="l" t="t" r="r" b="b"/>
              <a:pathLst>
                <a:path w="1906" h="1143" extrusionOk="0">
                  <a:moveTo>
                    <a:pt x="983" y="1"/>
                  </a:moveTo>
                  <a:cubicBezTo>
                    <a:pt x="905" y="1"/>
                    <a:pt x="828" y="4"/>
                    <a:pt x="750" y="11"/>
                  </a:cubicBezTo>
                  <a:cubicBezTo>
                    <a:pt x="60" y="309"/>
                    <a:pt x="0" y="451"/>
                    <a:pt x="334" y="1142"/>
                  </a:cubicBezTo>
                  <a:cubicBezTo>
                    <a:pt x="310" y="1011"/>
                    <a:pt x="298" y="856"/>
                    <a:pt x="286" y="725"/>
                  </a:cubicBezTo>
                  <a:cubicBezTo>
                    <a:pt x="276" y="384"/>
                    <a:pt x="290" y="298"/>
                    <a:pt x="519" y="298"/>
                  </a:cubicBezTo>
                  <a:cubicBezTo>
                    <a:pt x="569" y="298"/>
                    <a:pt x="630" y="302"/>
                    <a:pt x="703" y="309"/>
                  </a:cubicBezTo>
                  <a:cubicBezTo>
                    <a:pt x="810" y="309"/>
                    <a:pt x="929" y="368"/>
                    <a:pt x="1024" y="392"/>
                  </a:cubicBezTo>
                  <a:cubicBezTo>
                    <a:pt x="1072" y="368"/>
                    <a:pt x="1107" y="332"/>
                    <a:pt x="1143" y="309"/>
                  </a:cubicBezTo>
                  <a:cubicBezTo>
                    <a:pt x="1212" y="290"/>
                    <a:pt x="1283" y="286"/>
                    <a:pt x="1354" y="286"/>
                  </a:cubicBezTo>
                  <a:cubicBezTo>
                    <a:pt x="1407" y="286"/>
                    <a:pt x="1461" y="288"/>
                    <a:pt x="1513" y="288"/>
                  </a:cubicBezTo>
                  <a:cubicBezTo>
                    <a:pt x="1658" y="288"/>
                    <a:pt x="1795" y="271"/>
                    <a:pt x="1905" y="142"/>
                  </a:cubicBezTo>
                  <a:cubicBezTo>
                    <a:pt x="1609" y="56"/>
                    <a:pt x="1297" y="1"/>
                    <a:pt x="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5"/>
            <p:cNvSpPr/>
            <p:nvPr/>
          </p:nvSpPr>
          <p:spPr>
            <a:xfrm>
              <a:off x="5966500" y="3010925"/>
              <a:ext cx="11350" cy="4275"/>
            </a:xfrm>
            <a:custGeom>
              <a:avLst/>
              <a:gdLst/>
              <a:ahLst/>
              <a:cxnLst/>
              <a:rect l="l" t="t" r="r" b="b"/>
              <a:pathLst>
                <a:path w="454" h="171" extrusionOk="0">
                  <a:moveTo>
                    <a:pt x="1" y="0"/>
                  </a:moveTo>
                  <a:cubicBezTo>
                    <a:pt x="67" y="133"/>
                    <a:pt x="157" y="170"/>
                    <a:pt x="258" y="170"/>
                  </a:cubicBezTo>
                  <a:cubicBezTo>
                    <a:pt x="320" y="170"/>
                    <a:pt x="386" y="157"/>
                    <a:pt x="453" y="14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5"/>
            <p:cNvSpPr/>
            <p:nvPr/>
          </p:nvSpPr>
          <p:spPr>
            <a:xfrm>
              <a:off x="6135575" y="2609975"/>
              <a:ext cx="22350" cy="13725"/>
            </a:xfrm>
            <a:custGeom>
              <a:avLst/>
              <a:gdLst/>
              <a:ahLst/>
              <a:cxnLst/>
              <a:rect l="l" t="t" r="r" b="b"/>
              <a:pathLst>
                <a:path w="894" h="549" extrusionOk="0">
                  <a:moveTo>
                    <a:pt x="548" y="0"/>
                  </a:moveTo>
                  <a:cubicBezTo>
                    <a:pt x="203" y="12"/>
                    <a:pt x="155" y="346"/>
                    <a:pt x="1" y="548"/>
                  </a:cubicBezTo>
                  <a:cubicBezTo>
                    <a:pt x="192" y="548"/>
                    <a:pt x="384" y="507"/>
                    <a:pt x="580" y="507"/>
                  </a:cubicBezTo>
                  <a:cubicBezTo>
                    <a:pt x="664" y="507"/>
                    <a:pt x="748" y="515"/>
                    <a:pt x="834" y="536"/>
                  </a:cubicBezTo>
                  <a:cubicBezTo>
                    <a:pt x="846" y="489"/>
                    <a:pt x="858" y="465"/>
                    <a:pt x="894" y="417"/>
                  </a:cubicBezTo>
                  <a:cubicBezTo>
                    <a:pt x="894" y="370"/>
                    <a:pt x="870" y="322"/>
                    <a:pt x="858" y="286"/>
                  </a:cubicBezTo>
                  <a:cubicBezTo>
                    <a:pt x="834" y="227"/>
                    <a:pt x="786" y="167"/>
                    <a:pt x="739" y="108"/>
                  </a:cubicBezTo>
                  <a:cubicBezTo>
                    <a:pt x="679" y="60"/>
                    <a:pt x="608" y="48"/>
                    <a:pt x="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5"/>
            <p:cNvSpPr/>
            <p:nvPr/>
          </p:nvSpPr>
          <p:spPr>
            <a:xfrm>
              <a:off x="6079625" y="2605000"/>
              <a:ext cx="25025" cy="13925"/>
            </a:xfrm>
            <a:custGeom>
              <a:avLst/>
              <a:gdLst/>
              <a:ahLst/>
              <a:cxnLst/>
              <a:rect l="l" t="t" r="r" b="b"/>
              <a:pathLst>
                <a:path w="1001" h="557" extrusionOk="0">
                  <a:moveTo>
                    <a:pt x="323" y="1"/>
                  </a:moveTo>
                  <a:cubicBezTo>
                    <a:pt x="292" y="1"/>
                    <a:pt x="260" y="7"/>
                    <a:pt x="226" y="21"/>
                  </a:cubicBezTo>
                  <a:cubicBezTo>
                    <a:pt x="155" y="211"/>
                    <a:pt x="0" y="438"/>
                    <a:pt x="357" y="497"/>
                  </a:cubicBezTo>
                  <a:lnTo>
                    <a:pt x="369" y="557"/>
                  </a:lnTo>
                  <a:cubicBezTo>
                    <a:pt x="405" y="521"/>
                    <a:pt x="429" y="509"/>
                    <a:pt x="476" y="509"/>
                  </a:cubicBezTo>
                  <a:cubicBezTo>
                    <a:pt x="631" y="497"/>
                    <a:pt x="774" y="461"/>
                    <a:pt x="929" y="438"/>
                  </a:cubicBezTo>
                  <a:cubicBezTo>
                    <a:pt x="965" y="402"/>
                    <a:pt x="1000" y="366"/>
                    <a:pt x="988" y="283"/>
                  </a:cubicBezTo>
                  <a:cubicBezTo>
                    <a:pt x="953" y="247"/>
                    <a:pt x="905" y="199"/>
                    <a:pt x="869" y="164"/>
                  </a:cubicBezTo>
                  <a:cubicBezTo>
                    <a:pt x="846" y="152"/>
                    <a:pt x="822" y="152"/>
                    <a:pt x="786" y="140"/>
                  </a:cubicBezTo>
                  <a:cubicBezTo>
                    <a:pt x="766" y="146"/>
                    <a:pt x="746" y="149"/>
                    <a:pt x="727" y="149"/>
                  </a:cubicBezTo>
                  <a:cubicBezTo>
                    <a:pt x="585" y="149"/>
                    <a:pt x="47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5"/>
            <p:cNvSpPr/>
            <p:nvPr/>
          </p:nvSpPr>
          <p:spPr>
            <a:xfrm>
              <a:off x="6131400" y="1743050"/>
              <a:ext cx="62850" cy="12675"/>
            </a:xfrm>
            <a:custGeom>
              <a:avLst/>
              <a:gdLst/>
              <a:ahLst/>
              <a:cxnLst/>
              <a:rect l="l" t="t" r="r" b="b"/>
              <a:pathLst>
                <a:path w="2514" h="507" extrusionOk="0">
                  <a:moveTo>
                    <a:pt x="721" y="1"/>
                  </a:moveTo>
                  <a:cubicBezTo>
                    <a:pt x="674" y="1"/>
                    <a:pt x="626" y="18"/>
                    <a:pt x="584" y="54"/>
                  </a:cubicBezTo>
                  <a:cubicBezTo>
                    <a:pt x="584" y="66"/>
                    <a:pt x="560" y="90"/>
                    <a:pt x="537" y="102"/>
                  </a:cubicBezTo>
                  <a:cubicBezTo>
                    <a:pt x="525" y="105"/>
                    <a:pt x="514" y="106"/>
                    <a:pt x="505" y="106"/>
                  </a:cubicBezTo>
                  <a:cubicBezTo>
                    <a:pt x="476" y="106"/>
                    <a:pt x="456" y="93"/>
                    <a:pt x="429" y="66"/>
                  </a:cubicBezTo>
                  <a:cubicBezTo>
                    <a:pt x="346" y="66"/>
                    <a:pt x="239" y="54"/>
                    <a:pt x="144" y="54"/>
                  </a:cubicBezTo>
                  <a:cubicBezTo>
                    <a:pt x="117" y="32"/>
                    <a:pt x="93" y="21"/>
                    <a:pt x="73" y="21"/>
                  </a:cubicBezTo>
                  <a:cubicBezTo>
                    <a:pt x="40" y="21"/>
                    <a:pt x="16" y="50"/>
                    <a:pt x="1" y="102"/>
                  </a:cubicBezTo>
                  <a:cubicBezTo>
                    <a:pt x="13" y="209"/>
                    <a:pt x="13" y="292"/>
                    <a:pt x="13" y="388"/>
                  </a:cubicBezTo>
                  <a:lnTo>
                    <a:pt x="13" y="507"/>
                  </a:lnTo>
                  <a:cubicBezTo>
                    <a:pt x="241" y="470"/>
                    <a:pt x="468" y="458"/>
                    <a:pt x="698" y="458"/>
                  </a:cubicBezTo>
                  <a:cubicBezTo>
                    <a:pt x="1070" y="458"/>
                    <a:pt x="1446" y="488"/>
                    <a:pt x="1832" y="488"/>
                  </a:cubicBezTo>
                  <a:cubicBezTo>
                    <a:pt x="2055" y="488"/>
                    <a:pt x="2282" y="478"/>
                    <a:pt x="2513" y="447"/>
                  </a:cubicBezTo>
                  <a:cubicBezTo>
                    <a:pt x="2346" y="328"/>
                    <a:pt x="2251" y="245"/>
                    <a:pt x="2156" y="185"/>
                  </a:cubicBezTo>
                  <a:cubicBezTo>
                    <a:pt x="1787" y="66"/>
                    <a:pt x="1382" y="173"/>
                    <a:pt x="1013" y="54"/>
                  </a:cubicBezTo>
                  <a:lnTo>
                    <a:pt x="858" y="54"/>
                  </a:lnTo>
                  <a:cubicBezTo>
                    <a:pt x="816" y="18"/>
                    <a:pt x="769" y="1"/>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5"/>
            <p:cNvSpPr/>
            <p:nvPr/>
          </p:nvSpPr>
          <p:spPr>
            <a:xfrm>
              <a:off x="5858750" y="2350425"/>
              <a:ext cx="130100" cy="26300"/>
            </a:xfrm>
            <a:custGeom>
              <a:avLst/>
              <a:gdLst/>
              <a:ahLst/>
              <a:cxnLst/>
              <a:rect l="l" t="t" r="r" b="b"/>
              <a:pathLst>
                <a:path w="5204" h="1052" extrusionOk="0">
                  <a:moveTo>
                    <a:pt x="36" y="0"/>
                  </a:moveTo>
                  <a:lnTo>
                    <a:pt x="36" y="0"/>
                  </a:lnTo>
                  <a:cubicBezTo>
                    <a:pt x="1" y="334"/>
                    <a:pt x="275" y="298"/>
                    <a:pt x="453" y="322"/>
                  </a:cubicBezTo>
                  <a:cubicBezTo>
                    <a:pt x="727" y="334"/>
                    <a:pt x="906" y="441"/>
                    <a:pt x="1025" y="655"/>
                  </a:cubicBezTo>
                  <a:cubicBezTo>
                    <a:pt x="1275" y="881"/>
                    <a:pt x="1608" y="893"/>
                    <a:pt x="1918" y="1000"/>
                  </a:cubicBezTo>
                  <a:cubicBezTo>
                    <a:pt x="2107" y="1033"/>
                    <a:pt x="2294" y="1051"/>
                    <a:pt x="2482" y="1051"/>
                  </a:cubicBezTo>
                  <a:cubicBezTo>
                    <a:pt x="2636" y="1051"/>
                    <a:pt x="2793" y="1039"/>
                    <a:pt x="2953" y="1012"/>
                  </a:cubicBezTo>
                  <a:cubicBezTo>
                    <a:pt x="2972" y="1023"/>
                    <a:pt x="2988" y="1028"/>
                    <a:pt x="3003" y="1028"/>
                  </a:cubicBezTo>
                  <a:cubicBezTo>
                    <a:pt x="3090" y="1028"/>
                    <a:pt x="3132" y="867"/>
                    <a:pt x="3220" y="867"/>
                  </a:cubicBezTo>
                  <a:cubicBezTo>
                    <a:pt x="3245" y="867"/>
                    <a:pt x="3275" y="881"/>
                    <a:pt x="3311" y="917"/>
                  </a:cubicBezTo>
                  <a:cubicBezTo>
                    <a:pt x="3370" y="941"/>
                    <a:pt x="3418" y="941"/>
                    <a:pt x="3477" y="941"/>
                  </a:cubicBezTo>
                  <a:cubicBezTo>
                    <a:pt x="3501" y="929"/>
                    <a:pt x="3537" y="929"/>
                    <a:pt x="3573" y="917"/>
                  </a:cubicBezTo>
                  <a:cubicBezTo>
                    <a:pt x="3787" y="822"/>
                    <a:pt x="4025" y="762"/>
                    <a:pt x="4263" y="691"/>
                  </a:cubicBezTo>
                  <a:cubicBezTo>
                    <a:pt x="4549" y="584"/>
                    <a:pt x="4882" y="679"/>
                    <a:pt x="5144" y="500"/>
                  </a:cubicBezTo>
                  <a:cubicBezTo>
                    <a:pt x="5192" y="453"/>
                    <a:pt x="5204" y="393"/>
                    <a:pt x="5192" y="322"/>
                  </a:cubicBezTo>
                  <a:cubicBezTo>
                    <a:pt x="4954" y="262"/>
                    <a:pt x="4680" y="334"/>
                    <a:pt x="4466" y="203"/>
                  </a:cubicBezTo>
                  <a:cubicBezTo>
                    <a:pt x="3823" y="191"/>
                    <a:pt x="3192" y="167"/>
                    <a:pt x="2561" y="143"/>
                  </a:cubicBezTo>
                  <a:cubicBezTo>
                    <a:pt x="2533" y="142"/>
                    <a:pt x="2505" y="142"/>
                    <a:pt x="2478" y="142"/>
                  </a:cubicBezTo>
                  <a:cubicBezTo>
                    <a:pt x="2330" y="142"/>
                    <a:pt x="2182" y="152"/>
                    <a:pt x="2036" y="152"/>
                  </a:cubicBezTo>
                  <a:cubicBezTo>
                    <a:pt x="1833" y="152"/>
                    <a:pt x="1634" y="132"/>
                    <a:pt x="1441" y="36"/>
                  </a:cubicBezTo>
                  <a:cubicBezTo>
                    <a:pt x="965" y="24"/>
                    <a:pt x="489" y="2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5"/>
            <p:cNvSpPr/>
            <p:nvPr/>
          </p:nvSpPr>
          <p:spPr>
            <a:xfrm>
              <a:off x="6058175" y="2364400"/>
              <a:ext cx="120575" cy="23950"/>
            </a:xfrm>
            <a:custGeom>
              <a:avLst/>
              <a:gdLst/>
              <a:ahLst/>
              <a:cxnLst/>
              <a:rect l="l" t="t" r="r" b="b"/>
              <a:pathLst>
                <a:path w="4823" h="958" extrusionOk="0">
                  <a:moveTo>
                    <a:pt x="370" y="1"/>
                  </a:moveTo>
                  <a:cubicBezTo>
                    <a:pt x="322" y="48"/>
                    <a:pt x="322" y="108"/>
                    <a:pt x="322" y="156"/>
                  </a:cubicBezTo>
                  <a:cubicBezTo>
                    <a:pt x="549" y="370"/>
                    <a:pt x="1" y="441"/>
                    <a:pt x="239" y="656"/>
                  </a:cubicBezTo>
                  <a:cubicBezTo>
                    <a:pt x="1084" y="870"/>
                    <a:pt x="1965" y="918"/>
                    <a:pt x="2835" y="930"/>
                  </a:cubicBezTo>
                  <a:cubicBezTo>
                    <a:pt x="3052" y="941"/>
                    <a:pt x="3264" y="958"/>
                    <a:pt x="3473" y="958"/>
                  </a:cubicBezTo>
                  <a:cubicBezTo>
                    <a:pt x="3699" y="958"/>
                    <a:pt x="3922" y="938"/>
                    <a:pt x="4144" y="870"/>
                  </a:cubicBezTo>
                  <a:cubicBezTo>
                    <a:pt x="4371" y="727"/>
                    <a:pt x="4644" y="668"/>
                    <a:pt x="4823" y="453"/>
                  </a:cubicBezTo>
                  <a:cubicBezTo>
                    <a:pt x="4740" y="418"/>
                    <a:pt x="4656" y="358"/>
                    <a:pt x="4561" y="358"/>
                  </a:cubicBezTo>
                  <a:cubicBezTo>
                    <a:pt x="3168" y="298"/>
                    <a:pt x="1763" y="132"/>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5"/>
            <p:cNvSpPr/>
            <p:nvPr/>
          </p:nvSpPr>
          <p:spPr>
            <a:xfrm>
              <a:off x="5964425" y="2361125"/>
              <a:ext cx="103000" cy="20400"/>
            </a:xfrm>
            <a:custGeom>
              <a:avLst/>
              <a:gdLst/>
              <a:ahLst/>
              <a:cxnLst/>
              <a:rect l="l" t="t" r="r" b="b"/>
              <a:pathLst>
                <a:path w="4120" h="816" extrusionOk="0">
                  <a:moveTo>
                    <a:pt x="1822" y="1"/>
                  </a:moveTo>
                  <a:cubicBezTo>
                    <a:pt x="1810" y="13"/>
                    <a:pt x="1786" y="25"/>
                    <a:pt x="1739" y="48"/>
                  </a:cubicBezTo>
                  <a:cubicBezTo>
                    <a:pt x="1662" y="136"/>
                    <a:pt x="1581" y="164"/>
                    <a:pt x="1498" y="164"/>
                  </a:cubicBezTo>
                  <a:cubicBezTo>
                    <a:pt x="1354" y="164"/>
                    <a:pt x="1203" y="81"/>
                    <a:pt x="1061" y="81"/>
                  </a:cubicBezTo>
                  <a:cubicBezTo>
                    <a:pt x="1028" y="81"/>
                    <a:pt x="996" y="86"/>
                    <a:pt x="965" y="96"/>
                  </a:cubicBezTo>
                  <a:cubicBezTo>
                    <a:pt x="905" y="108"/>
                    <a:pt x="842" y="111"/>
                    <a:pt x="777" y="111"/>
                  </a:cubicBezTo>
                  <a:cubicBezTo>
                    <a:pt x="705" y="111"/>
                    <a:pt x="632" y="107"/>
                    <a:pt x="559" y="107"/>
                  </a:cubicBezTo>
                  <a:cubicBezTo>
                    <a:pt x="360" y="107"/>
                    <a:pt x="165" y="135"/>
                    <a:pt x="24" y="346"/>
                  </a:cubicBezTo>
                  <a:cubicBezTo>
                    <a:pt x="0" y="453"/>
                    <a:pt x="0" y="560"/>
                    <a:pt x="72" y="668"/>
                  </a:cubicBezTo>
                  <a:cubicBezTo>
                    <a:pt x="192" y="765"/>
                    <a:pt x="326" y="815"/>
                    <a:pt x="469" y="815"/>
                  </a:cubicBezTo>
                  <a:cubicBezTo>
                    <a:pt x="552" y="815"/>
                    <a:pt x="639" y="798"/>
                    <a:pt x="727" y="763"/>
                  </a:cubicBezTo>
                  <a:cubicBezTo>
                    <a:pt x="899" y="744"/>
                    <a:pt x="1072" y="738"/>
                    <a:pt x="1244" y="738"/>
                  </a:cubicBezTo>
                  <a:cubicBezTo>
                    <a:pt x="1498" y="738"/>
                    <a:pt x="1752" y="751"/>
                    <a:pt x="2005" y="751"/>
                  </a:cubicBezTo>
                  <a:cubicBezTo>
                    <a:pt x="2234" y="751"/>
                    <a:pt x="2463" y="741"/>
                    <a:pt x="2691" y="703"/>
                  </a:cubicBezTo>
                  <a:cubicBezTo>
                    <a:pt x="2811" y="380"/>
                    <a:pt x="3036" y="337"/>
                    <a:pt x="3278" y="337"/>
                  </a:cubicBezTo>
                  <a:cubicBezTo>
                    <a:pt x="3367" y="337"/>
                    <a:pt x="3458" y="343"/>
                    <a:pt x="3548" y="343"/>
                  </a:cubicBezTo>
                  <a:cubicBezTo>
                    <a:pt x="3600" y="343"/>
                    <a:pt x="3653" y="341"/>
                    <a:pt x="3703" y="334"/>
                  </a:cubicBezTo>
                  <a:cubicBezTo>
                    <a:pt x="3834" y="322"/>
                    <a:pt x="3989" y="310"/>
                    <a:pt x="4084" y="203"/>
                  </a:cubicBezTo>
                  <a:cubicBezTo>
                    <a:pt x="4108" y="179"/>
                    <a:pt x="4120" y="156"/>
                    <a:pt x="4120" y="132"/>
                  </a:cubicBezTo>
                  <a:cubicBezTo>
                    <a:pt x="3805" y="33"/>
                    <a:pt x="3488" y="10"/>
                    <a:pt x="3170" y="10"/>
                  </a:cubicBezTo>
                  <a:cubicBezTo>
                    <a:pt x="2889" y="10"/>
                    <a:pt x="2607" y="28"/>
                    <a:pt x="2327" y="28"/>
                  </a:cubicBezTo>
                  <a:cubicBezTo>
                    <a:pt x="2158" y="28"/>
                    <a:pt x="1990" y="22"/>
                    <a:pt x="1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5"/>
            <p:cNvSpPr/>
            <p:nvPr/>
          </p:nvSpPr>
          <p:spPr>
            <a:xfrm>
              <a:off x="6189450" y="2376025"/>
              <a:ext cx="81275" cy="16425"/>
            </a:xfrm>
            <a:custGeom>
              <a:avLst/>
              <a:gdLst/>
              <a:ahLst/>
              <a:cxnLst/>
              <a:rect l="l" t="t" r="r" b="b"/>
              <a:pathLst>
                <a:path w="3251" h="657" extrusionOk="0">
                  <a:moveTo>
                    <a:pt x="1" y="0"/>
                  </a:moveTo>
                  <a:cubicBezTo>
                    <a:pt x="60" y="405"/>
                    <a:pt x="393" y="322"/>
                    <a:pt x="655" y="357"/>
                  </a:cubicBezTo>
                  <a:cubicBezTo>
                    <a:pt x="696" y="361"/>
                    <a:pt x="736" y="363"/>
                    <a:pt x="777" y="363"/>
                  </a:cubicBezTo>
                  <a:cubicBezTo>
                    <a:pt x="880" y="363"/>
                    <a:pt x="984" y="354"/>
                    <a:pt x="1090" y="354"/>
                  </a:cubicBezTo>
                  <a:cubicBezTo>
                    <a:pt x="1202" y="354"/>
                    <a:pt x="1316" y="364"/>
                    <a:pt x="1429" y="405"/>
                  </a:cubicBezTo>
                  <a:cubicBezTo>
                    <a:pt x="1572" y="453"/>
                    <a:pt x="1751" y="453"/>
                    <a:pt x="1858" y="607"/>
                  </a:cubicBezTo>
                  <a:lnTo>
                    <a:pt x="1846" y="607"/>
                  </a:lnTo>
                  <a:cubicBezTo>
                    <a:pt x="1876" y="619"/>
                    <a:pt x="1906" y="625"/>
                    <a:pt x="1935" y="625"/>
                  </a:cubicBezTo>
                  <a:cubicBezTo>
                    <a:pt x="1965" y="625"/>
                    <a:pt x="1995" y="619"/>
                    <a:pt x="2025" y="607"/>
                  </a:cubicBezTo>
                  <a:lnTo>
                    <a:pt x="2001" y="607"/>
                  </a:lnTo>
                  <a:cubicBezTo>
                    <a:pt x="2001" y="572"/>
                    <a:pt x="2001" y="560"/>
                    <a:pt x="2037" y="548"/>
                  </a:cubicBezTo>
                  <a:cubicBezTo>
                    <a:pt x="2050" y="545"/>
                    <a:pt x="2062" y="544"/>
                    <a:pt x="2073" y="544"/>
                  </a:cubicBezTo>
                  <a:cubicBezTo>
                    <a:pt x="2111" y="544"/>
                    <a:pt x="2134" y="561"/>
                    <a:pt x="2144" y="607"/>
                  </a:cubicBezTo>
                  <a:lnTo>
                    <a:pt x="2168" y="619"/>
                  </a:lnTo>
                  <a:lnTo>
                    <a:pt x="2203" y="595"/>
                  </a:lnTo>
                  <a:cubicBezTo>
                    <a:pt x="2334" y="639"/>
                    <a:pt x="2471" y="657"/>
                    <a:pt x="2612" y="657"/>
                  </a:cubicBezTo>
                  <a:cubicBezTo>
                    <a:pt x="2740" y="657"/>
                    <a:pt x="2870" y="642"/>
                    <a:pt x="3001" y="619"/>
                  </a:cubicBezTo>
                  <a:cubicBezTo>
                    <a:pt x="3239" y="595"/>
                    <a:pt x="3251" y="441"/>
                    <a:pt x="3180" y="250"/>
                  </a:cubicBezTo>
                  <a:lnTo>
                    <a:pt x="3180" y="250"/>
                  </a:lnTo>
                  <a:lnTo>
                    <a:pt x="3180" y="262"/>
                  </a:lnTo>
                  <a:cubicBezTo>
                    <a:pt x="3120" y="238"/>
                    <a:pt x="3060" y="203"/>
                    <a:pt x="3013" y="155"/>
                  </a:cubicBezTo>
                  <a:cubicBezTo>
                    <a:pt x="2934" y="134"/>
                    <a:pt x="2851" y="116"/>
                    <a:pt x="2764" y="116"/>
                  </a:cubicBezTo>
                  <a:cubicBezTo>
                    <a:pt x="2706" y="116"/>
                    <a:pt x="2646" y="124"/>
                    <a:pt x="2584" y="143"/>
                  </a:cubicBezTo>
                  <a:cubicBezTo>
                    <a:pt x="2513" y="203"/>
                    <a:pt x="2441" y="232"/>
                    <a:pt x="2370" y="232"/>
                  </a:cubicBezTo>
                  <a:cubicBezTo>
                    <a:pt x="2298" y="232"/>
                    <a:pt x="2227" y="203"/>
                    <a:pt x="2156" y="143"/>
                  </a:cubicBezTo>
                  <a:cubicBezTo>
                    <a:pt x="2096" y="95"/>
                    <a:pt x="2048" y="60"/>
                    <a:pt x="1989" y="12"/>
                  </a:cubicBezTo>
                  <a:cubicBezTo>
                    <a:pt x="1322" y="12"/>
                    <a:pt x="66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5"/>
            <p:cNvSpPr/>
            <p:nvPr/>
          </p:nvSpPr>
          <p:spPr>
            <a:xfrm>
              <a:off x="6163250" y="2373625"/>
              <a:ext cx="66700" cy="17900"/>
            </a:xfrm>
            <a:custGeom>
              <a:avLst/>
              <a:gdLst/>
              <a:ahLst/>
              <a:cxnLst/>
              <a:rect l="l" t="t" r="r" b="b"/>
              <a:pathLst>
                <a:path w="2668" h="716" extrusionOk="0">
                  <a:moveTo>
                    <a:pt x="813" y="65"/>
                  </a:moveTo>
                  <a:cubicBezTo>
                    <a:pt x="750" y="65"/>
                    <a:pt x="686" y="73"/>
                    <a:pt x="620" y="84"/>
                  </a:cubicBezTo>
                  <a:cubicBezTo>
                    <a:pt x="394" y="156"/>
                    <a:pt x="48" y="1"/>
                    <a:pt x="1" y="406"/>
                  </a:cubicBezTo>
                  <a:cubicBezTo>
                    <a:pt x="144" y="608"/>
                    <a:pt x="346" y="656"/>
                    <a:pt x="572" y="703"/>
                  </a:cubicBezTo>
                  <a:cubicBezTo>
                    <a:pt x="679" y="715"/>
                    <a:pt x="799" y="715"/>
                    <a:pt x="894" y="715"/>
                  </a:cubicBezTo>
                  <a:lnTo>
                    <a:pt x="1430" y="715"/>
                  </a:lnTo>
                  <a:cubicBezTo>
                    <a:pt x="1549" y="715"/>
                    <a:pt x="1656" y="715"/>
                    <a:pt x="1763" y="703"/>
                  </a:cubicBezTo>
                  <a:cubicBezTo>
                    <a:pt x="1906" y="691"/>
                    <a:pt x="2025" y="608"/>
                    <a:pt x="2180" y="596"/>
                  </a:cubicBezTo>
                  <a:cubicBezTo>
                    <a:pt x="2197" y="595"/>
                    <a:pt x="2214" y="594"/>
                    <a:pt x="2232" y="594"/>
                  </a:cubicBezTo>
                  <a:cubicBezTo>
                    <a:pt x="2300" y="594"/>
                    <a:pt x="2371" y="603"/>
                    <a:pt x="2439" y="603"/>
                  </a:cubicBezTo>
                  <a:cubicBezTo>
                    <a:pt x="2498" y="603"/>
                    <a:pt x="2555" y="597"/>
                    <a:pt x="2608" y="572"/>
                  </a:cubicBezTo>
                  <a:cubicBezTo>
                    <a:pt x="2668" y="513"/>
                    <a:pt x="2668" y="453"/>
                    <a:pt x="2608" y="394"/>
                  </a:cubicBezTo>
                  <a:cubicBezTo>
                    <a:pt x="2450" y="299"/>
                    <a:pt x="2285" y="267"/>
                    <a:pt x="2120" y="267"/>
                  </a:cubicBezTo>
                  <a:cubicBezTo>
                    <a:pt x="2037" y="267"/>
                    <a:pt x="1953" y="275"/>
                    <a:pt x="1870" y="287"/>
                  </a:cubicBezTo>
                  <a:cubicBezTo>
                    <a:pt x="1776" y="302"/>
                    <a:pt x="1684" y="312"/>
                    <a:pt x="1594" y="312"/>
                  </a:cubicBezTo>
                  <a:cubicBezTo>
                    <a:pt x="1396" y="312"/>
                    <a:pt x="1208" y="263"/>
                    <a:pt x="1037" y="108"/>
                  </a:cubicBezTo>
                  <a:cubicBezTo>
                    <a:pt x="960" y="76"/>
                    <a:pt x="887" y="65"/>
                    <a:pt x="813" y="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5"/>
            <p:cNvSpPr/>
            <p:nvPr/>
          </p:nvSpPr>
          <p:spPr>
            <a:xfrm>
              <a:off x="6204925" y="2346875"/>
              <a:ext cx="36950" cy="7450"/>
            </a:xfrm>
            <a:custGeom>
              <a:avLst/>
              <a:gdLst/>
              <a:ahLst/>
              <a:cxnLst/>
              <a:rect l="l" t="t" r="r" b="b"/>
              <a:pathLst>
                <a:path w="1478" h="298" extrusionOk="0">
                  <a:moveTo>
                    <a:pt x="978" y="0"/>
                  </a:moveTo>
                  <a:cubicBezTo>
                    <a:pt x="786" y="0"/>
                    <a:pt x="598" y="79"/>
                    <a:pt x="407" y="79"/>
                  </a:cubicBezTo>
                  <a:cubicBezTo>
                    <a:pt x="343" y="79"/>
                    <a:pt x="279" y="70"/>
                    <a:pt x="215" y="47"/>
                  </a:cubicBezTo>
                  <a:cubicBezTo>
                    <a:pt x="120" y="107"/>
                    <a:pt x="1" y="154"/>
                    <a:pt x="72" y="297"/>
                  </a:cubicBezTo>
                  <a:cubicBezTo>
                    <a:pt x="536" y="285"/>
                    <a:pt x="1013" y="285"/>
                    <a:pt x="1477" y="285"/>
                  </a:cubicBezTo>
                  <a:cubicBezTo>
                    <a:pt x="1406" y="130"/>
                    <a:pt x="1168" y="190"/>
                    <a:pt x="1096" y="11"/>
                  </a:cubicBezTo>
                  <a:cubicBezTo>
                    <a:pt x="1057" y="3"/>
                    <a:pt x="1017" y="0"/>
                    <a:pt x="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5"/>
            <p:cNvSpPr/>
            <p:nvPr/>
          </p:nvSpPr>
          <p:spPr>
            <a:xfrm>
              <a:off x="6181725" y="2347050"/>
              <a:ext cx="28575" cy="10800"/>
            </a:xfrm>
            <a:custGeom>
              <a:avLst/>
              <a:gdLst/>
              <a:ahLst/>
              <a:cxnLst/>
              <a:rect l="l" t="t" r="r" b="b"/>
              <a:pathLst>
                <a:path w="1143" h="432" extrusionOk="0">
                  <a:moveTo>
                    <a:pt x="692" y="1"/>
                  </a:moveTo>
                  <a:cubicBezTo>
                    <a:pt x="509" y="1"/>
                    <a:pt x="326" y="19"/>
                    <a:pt x="143" y="52"/>
                  </a:cubicBezTo>
                  <a:cubicBezTo>
                    <a:pt x="321" y="254"/>
                    <a:pt x="83" y="326"/>
                    <a:pt x="0" y="421"/>
                  </a:cubicBezTo>
                  <a:cubicBezTo>
                    <a:pt x="44" y="429"/>
                    <a:pt x="88" y="432"/>
                    <a:pt x="132" y="432"/>
                  </a:cubicBezTo>
                  <a:cubicBezTo>
                    <a:pt x="418" y="432"/>
                    <a:pt x="691" y="290"/>
                    <a:pt x="971" y="290"/>
                  </a:cubicBezTo>
                  <a:cubicBezTo>
                    <a:pt x="981" y="290"/>
                    <a:pt x="991" y="290"/>
                    <a:pt x="1000" y="290"/>
                  </a:cubicBezTo>
                  <a:cubicBezTo>
                    <a:pt x="1048" y="207"/>
                    <a:pt x="1095" y="123"/>
                    <a:pt x="1143" y="40"/>
                  </a:cubicBezTo>
                  <a:cubicBezTo>
                    <a:pt x="993" y="13"/>
                    <a:pt x="843"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5"/>
            <p:cNvSpPr/>
            <p:nvPr/>
          </p:nvSpPr>
          <p:spPr>
            <a:xfrm>
              <a:off x="5968900" y="2343675"/>
              <a:ext cx="30075" cy="3500"/>
            </a:xfrm>
            <a:custGeom>
              <a:avLst/>
              <a:gdLst/>
              <a:ahLst/>
              <a:cxnLst/>
              <a:rect l="l" t="t" r="r" b="b"/>
              <a:pathLst>
                <a:path w="1203" h="140" extrusionOk="0">
                  <a:moveTo>
                    <a:pt x="680" y="1"/>
                  </a:moveTo>
                  <a:cubicBezTo>
                    <a:pt x="466" y="1"/>
                    <a:pt x="251" y="45"/>
                    <a:pt x="42" y="45"/>
                  </a:cubicBezTo>
                  <a:cubicBezTo>
                    <a:pt x="28" y="45"/>
                    <a:pt x="14" y="44"/>
                    <a:pt x="0" y="44"/>
                  </a:cubicBezTo>
                  <a:lnTo>
                    <a:pt x="0" y="44"/>
                  </a:lnTo>
                  <a:cubicBezTo>
                    <a:pt x="24" y="68"/>
                    <a:pt x="60" y="104"/>
                    <a:pt x="83" y="139"/>
                  </a:cubicBezTo>
                  <a:lnTo>
                    <a:pt x="1203" y="139"/>
                  </a:lnTo>
                  <a:cubicBezTo>
                    <a:pt x="1031" y="30"/>
                    <a:pt x="856"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5"/>
            <p:cNvSpPr/>
            <p:nvPr/>
          </p:nvSpPr>
          <p:spPr>
            <a:xfrm>
              <a:off x="6023950" y="2347225"/>
              <a:ext cx="25325" cy="3600"/>
            </a:xfrm>
            <a:custGeom>
              <a:avLst/>
              <a:gdLst/>
              <a:ahLst/>
              <a:cxnLst/>
              <a:rect l="l" t="t" r="r" b="b"/>
              <a:pathLst>
                <a:path w="1013" h="144" extrusionOk="0">
                  <a:moveTo>
                    <a:pt x="538" y="0"/>
                  </a:moveTo>
                  <a:cubicBezTo>
                    <a:pt x="386" y="0"/>
                    <a:pt x="233" y="24"/>
                    <a:pt x="84" y="24"/>
                  </a:cubicBezTo>
                  <a:cubicBezTo>
                    <a:pt x="56" y="24"/>
                    <a:pt x="28" y="23"/>
                    <a:pt x="1" y="21"/>
                  </a:cubicBezTo>
                  <a:lnTo>
                    <a:pt x="1" y="21"/>
                  </a:lnTo>
                  <a:cubicBezTo>
                    <a:pt x="221" y="127"/>
                    <a:pt x="452" y="144"/>
                    <a:pt x="686" y="144"/>
                  </a:cubicBezTo>
                  <a:cubicBezTo>
                    <a:pt x="795" y="144"/>
                    <a:pt x="904" y="140"/>
                    <a:pt x="1013" y="140"/>
                  </a:cubicBezTo>
                  <a:cubicBezTo>
                    <a:pt x="860" y="27"/>
                    <a:pt x="700" y="0"/>
                    <a:pt x="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5"/>
            <p:cNvSpPr/>
            <p:nvPr/>
          </p:nvSpPr>
          <p:spPr>
            <a:xfrm>
              <a:off x="5988225" y="2358000"/>
              <a:ext cx="21775" cy="7375"/>
            </a:xfrm>
            <a:custGeom>
              <a:avLst/>
              <a:gdLst/>
              <a:ahLst/>
              <a:cxnLst/>
              <a:rect l="l" t="t" r="r" b="b"/>
              <a:pathLst>
                <a:path w="871" h="295" extrusionOk="0">
                  <a:moveTo>
                    <a:pt x="240" y="0"/>
                  </a:moveTo>
                  <a:cubicBezTo>
                    <a:pt x="162" y="0"/>
                    <a:pt x="82" y="6"/>
                    <a:pt x="1" y="19"/>
                  </a:cubicBezTo>
                  <a:lnTo>
                    <a:pt x="1" y="150"/>
                  </a:lnTo>
                  <a:cubicBezTo>
                    <a:pt x="25" y="185"/>
                    <a:pt x="60" y="197"/>
                    <a:pt x="84" y="209"/>
                  </a:cubicBezTo>
                  <a:cubicBezTo>
                    <a:pt x="239" y="231"/>
                    <a:pt x="398" y="294"/>
                    <a:pt x="553" y="294"/>
                  </a:cubicBezTo>
                  <a:cubicBezTo>
                    <a:pt x="649" y="294"/>
                    <a:pt x="743" y="270"/>
                    <a:pt x="834" y="197"/>
                  </a:cubicBezTo>
                  <a:cubicBezTo>
                    <a:pt x="846" y="162"/>
                    <a:pt x="858" y="150"/>
                    <a:pt x="870" y="126"/>
                  </a:cubicBezTo>
                  <a:cubicBezTo>
                    <a:pt x="668" y="47"/>
                    <a:pt x="460"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5"/>
            <p:cNvSpPr/>
            <p:nvPr/>
          </p:nvSpPr>
          <p:spPr>
            <a:xfrm>
              <a:off x="6056100" y="2349350"/>
              <a:ext cx="3900" cy="1975"/>
            </a:xfrm>
            <a:custGeom>
              <a:avLst/>
              <a:gdLst/>
              <a:ahLst/>
              <a:cxnLst/>
              <a:rect l="l" t="t" r="r" b="b"/>
              <a:pathLst>
                <a:path w="156" h="79" extrusionOk="0">
                  <a:moveTo>
                    <a:pt x="73" y="0"/>
                  </a:moveTo>
                  <a:cubicBezTo>
                    <a:pt x="51" y="0"/>
                    <a:pt x="27" y="20"/>
                    <a:pt x="1" y="67"/>
                  </a:cubicBezTo>
                  <a:cubicBezTo>
                    <a:pt x="60" y="67"/>
                    <a:pt x="108" y="67"/>
                    <a:pt x="155" y="79"/>
                  </a:cubicBezTo>
                  <a:cubicBezTo>
                    <a:pt x="129" y="32"/>
                    <a:pt x="102" y="0"/>
                    <a:pt x="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5"/>
            <p:cNvSpPr/>
            <p:nvPr/>
          </p:nvSpPr>
          <p:spPr>
            <a:xfrm>
              <a:off x="5308675" y="1693675"/>
              <a:ext cx="89025" cy="30150"/>
            </a:xfrm>
            <a:custGeom>
              <a:avLst/>
              <a:gdLst/>
              <a:ahLst/>
              <a:cxnLst/>
              <a:rect l="l" t="t" r="r" b="b"/>
              <a:pathLst>
                <a:path w="3561" h="1206" extrusionOk="0">
                  <a:moveTo>
                    <a:pt x="3420" y="1"/>
                  </a:moveTo>
                  <a:cubicBezTo>
                    <a:pt x="3391" y="1"/>
                    <a:pt x="3355" y="9"/>
                    <a:pt x="3311" y="29"/>
                  </a:cubicBezTo>
                  <a:cubicBezTo>
                    <a:pt x="2680" y="100"/>
                    <a:pt x="2085" y="303"/>
                    <a:pt x="1465" y="362"/>
                  </a:cubicBezTo>
                  <a:cubicBezTo>
                    <a:pt x="1144" y="398"/>
                    <a:pt x="751" y="338"/>
                    <a:pt x="465" y="589"/>
                  </a:cubicBezTo>
                  <a:cubicBezTo>
                    <a:pt x="358" y="767"/>
                    <a:pt x="49" y="684"/>
                    <a:pt x="1" y="946"/>
                  </a:cubicBezTo>
                  <a:cubicBezTo>
                    <a:pt x="13" y="1017"/>
                    <a:pt x="49" y="1065"/>
                    <a:pt x="108" y="1112"/>
                  </a:cubicBezTo>
                  <a:cubicBezTo>
                    <a:pt x="162" y="1122"/>
                    <a:pt x="217" y="1125"/>
                    <a:pt x="273" y="1125"/>
                  </a:cubicBezTo>
                  <a:cubicBezTo>
                    <a:pt x="381" y="1125"/>
                    <a:pt x="492" y="1113"/>
                    <a:pt x="603" y="1113"/>
                  </a:cubicBezTo>
                  <a:cubicBezTo>
                    <a:pt x="712" y="1113"/>
                    <a:pt x="822" y="1125"/>
                    <a:pt x="930" y="1172"/>
                  </a:cubicBezTo>
                  <a:cubicBezTo>
                    <a:pt x="1065" y="1194"/>
                    <a:pt x="1198" y="1205"/>
                    <a:pt x="1331" y="1205"/>
                  </a:cubicBezTo>
                  <a:cubicBezTo>
                    <a:pt x="1621" y="1205"/>
                    <a:pt x="1906" y="1155"/>
                    <a:pt x="2192" y="1065"/>
                  </a:cubicBezTo>
                  <a:cubicBezTo>
                    <a:pt x="2200" y="1065"/>
                    <a:pt x="2208" y="1065"/>
                    <a:pt x="2216" y="1065"/>
                  </a:cubicBezTo>
                  <a:cubicBezTo>
                    <a:pt x="2548" y="1065"/>
                    <a:pt x="2781" y="824"/>
                    <a:pt x="3037" y="719"/>
                  </a:cubicBezTo>
                  <a:cubicBezTo>
                    <a:pt x="3156" y="660"/>
                    <a:pt x="3287" y="600"/>
                    <a:pt x="3394" y="517"/>
                  </a:cubicBezTo>
                  <a:cubicBezTo>
                    <a:pt x="3490" y="446"/>
                    <a:pt x="3549" y="350"/>
                    <a:pt x="3561" y="243"/>
                  </a:cubicBezTo>
                  <a:cubicBezTo>
                    <a:pt x="3551" y="130"/>
                    <a:pt x="3534" y="1"/>
                    <a:pt x="3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5"/>
            <p:cNvSpPr/>
            <p:nvPr/>
          </p:nvSpPr>
          <p:spPr>
            <a:xfrm>
              <a:off x="5252425" y="1715825"/>
              <a:ext cx="33675" cy="41400"/>
            </a:xfrm>
            <a:custGeom>
              <a:avLst/>
              <a:gdLst/>
              <a:ahLst/>
              <a:cxnLst/>
              <a:rect l="l" t="t" r="r" b="b"/>
              <a:pathLst>
                <a:path w="1347" h="1656" extrusionOk="0">
                  <a:moveTo>
                    <a:pt x="1156" y="0"/>
                  </a:moveTo>
                  <a:cubicBezTo>
                    <a:pt x="1037" y="0"/>
                    <a:pt x="929" y="36"/>
                    <a:pt x="870" y="131"/>
                  </a:cubicBezTo>
                  <a:cubicBezTo>
                    <a:pt x="834" y="214"/>
                    <a:pt x="798" y="250"/>
                    <a:pt x="715" y="286"/>
                  </a:cubicBezTo>
                  <a:lnTo>
                    <a:pt x="703" y="298"/>
                  </a:lnTo>
                  <a:cubicBezTo>
                    <a:pt x="644" y="417"/>
                    <a:pt x="560" y="512"/>
                    <a:pt x="453" y="584"/>
                  </a:cubicBezTo>
                  <a:lnTo>
                    <a:pt x="441" y="607"/>
                  </a:lnTo>
                  <a:cubicBezTo>
                    <a:pt x="346" y="667"/>
                    <a:pt x="382" y="822"/>
                    <a:pt x="263" y="846"/>
                  </a:cubicBezTo>
                  <a:lnTo>
                    <a:pt x="275" y="846"/>
                  </a:lnTo>
                  <a:cubicBezTo>
                    <a:pt x="275" y="941"/>
                    <a:pt x="215" y="988"/>
                    <a:pt x="144" y="1012"/>
                  </a:cubicBezTo>
                  <a:cubicBezTo>
                    <a:pt x="108" y="1060"/>
                    <a:pt x="96" y="1119"/>
                    <a:pt x="96" y="1179"/>
                  </a:cubicBezTo>
                  <a:cubicBezTo>
                    <a:pt x="96" y="1346"/>
                    <a:pt x="1" y="1536"/>
                    <a:pt x="203" y="1655"/>
                  </a:cubicBezTo>
                  <a:cubicBezTo>
                    <a:pt x="263" y="1655"/>
                    <a:pt x="322" y="1643"/>
                    <a:pt x="358" y="1596"/>
                  </a:cubicBezTo>
                  <a:cubicBezTo>
                    <a:pt x="667" y="1286"/>
                    <a:pt x="941" y="929"/>
                    <a:pt x="1334" y="715"/>
                  </a:cubicBezTo>
                  <a:cubicBezTo>
                    <a:pt x="1346" y="655"/>
                    <a:pt x="1346" y="595"/>
                    <a:pt x="1310" y="536"/>
                  </a:cubicBezTo>
                  <a:cubicBezTo>
                    <a:pt x="1227" y="417"/>
                    <a:pt x="1215" y="286"/>
                    <a:pt x="1227" y="155"/>
                  </a:cubicBezTo>
                  <a:cubicBezTo>
                    <a:pt x="1227" y="95"/>
                    <a:pt x="1191" y="36"/>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5"/>
            <p:cNvSpPr/>
            <p:nvPr/>
          </p:nvSpPr>
          <p:spPr>
            <a:xfrm>
              <a:off x="5233975" y="1750950"/>
              <a:ext cx="29500" cy="24425"/>
            </a:xfrm>
            <a:custGeom>
              <a:avLst/>
              <a:gdLst/>
              <a:ahLst/>
              <a:cxnLst/>
              <a:rect l="l" t="t" r="r" b="b"/>
              <a:pathLst>
                <a:path w="1180" h="977" extrusionOk="0">
                  <a:moveTo>
                    <a:pt x="548" y="0"/>
                  </a:moveTo>
                  <a:cubicBezTo>
                    <a:pt x="346" y="214"/>
                    <a:pt x="131" y="441"/>
                    <a:pt x="1" y="726"/>
                  </a:cubicBezTo>
                  <a:cubicBezTo>
                    <a:pt x="12" y="750"/>
                    <a:pt x="12" y="786"/>
                    <a:pt x="24" y="810"/>
                  </a:cubicBezTo>
                  <a:cubicBezTo>
                    <a:pt x="108" y="917"/>
                    <a:pt x="203" y="976"/>
                    <a:pt x="322" y="976"/>
                  </a:cubicBezTo>
                  <a:cubicBezTo>
                    <a:pt x="382" y="965"/>
                    <a:pt x="429" y="953"/>
                    <a:pt x="477" y="917"/>
                  </a:cubicBezTo>
                  <a:cubicBezTo>
                    <a:pt x="477" y="869"/>
                    <a:pt x="501" y="834"/>
                    <a:pt x="536" y="834"/>
                  </a:cubicBezTo>
                  <a:cubicBezTo>
                    <a:pt x="536" y="834"/>
                    <a:pt x="537" y="834"/>
                    <a:pt x="537" y="834"/>
                  </a:cubicBezTo>
                  <a:lnTo>
                    <a:pt x="537" y="834"/>
                  </a:lnTo>
                  <a:cubicBezTo>
                    <a:pt x="536" y="841"/>
                    <a:pt x="538" y="852"/>
                    <a:pt x="548" y="869"/>
                  </a:cubicBezTo>
                  <a:lnTo>
                    <a:pt x="596" y="905"/>
                  </a:lnTo>
                  <a:cubicBezTo>
                    <a:pt x="739" y="631"/>
                    <a:pt x="965" y="417"/>
                    <a:pt x="1179" y="191"/>
                  </a:cubicBezTo>
                  <a:cubicBezTo>
                    <a:pt x="1179" y="179"/>
                    <a:pt x="1155" y="155"/>
                    <a:pt x="1132" y="143"/>
                  </a:cubicBezTo>
                  <a:cubicBezTo>
                    <a:pt x="1120" y="135"/>
                    <a:pt x="1109" y="131"/>
                    <a:pt x="1099" y="131"/>
                  </a:cubicBezTo>
                  <a:cubicBezTo>
                    <a:pt x="1077" y="131"/>
                    <a:pt x="1056" y="147"/>
                    <a:pt x="1024" y="179"/>
                  </a:cubicBezTo>
                  <a:cubicBezTo>
                    <a:pt x="977" y="191"/>
                    <a:pt x="941" y="191"/>
                    <a:pt x="893" y="191"/>
                  </a:cubicBezTo>
                  <a:cubicBezTo>
                    <a:pt x="798" y="179"/>
                    <a:pt x="739" y="72"/>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5"/>
            <p:cNvSpPr/>
            <p:nvPr/>
          </p:nvSpPr>
          <p:spPr>
            <a:xfrm>
              <a:off x="5384000" y="1691400"/>
              <a:ext cx="42000" cy="27650"/>
            </a:xfrm>
            <a:custGeom>
              <a:avLst/>
              <a:gdLst/>
              <a:ahLst/>
              <a:cxnLst/>
              <a:rect l="l" t="t" r="r" b="b"/>
              <a:pathLst>
                <a:path w="1680" h="1106" extrusionOk="0">
                  <a:moveTo>
                    <a:pt x="631" y="1"/>
                  </a:moveTo>
                  <a:cubicBezTo>
                    <a:pt x="500" y="1"/>
                    <a:pt x="393" y="13"/>
                    <a:pt x="310" y="120"/>
                  </a:cubicBezTo>
                  <a:cubicBezTo>
                    <a:pt x="429" y="179"/>
                    <a:pt x="477" y="275"/>
                    <a:pt x="477" y="418"/>
                  </a:cubicBezTo>
                  <a:cubicBezTo>
                    <a:pt x="441" y="477"/>
                    <a:pt x="381" y="513"/>
                    <a:pt x="334" y="560"/>
                  </a:cubicBezTo>
                  <a:cubicBezTo>
                    <a:pt x="215" y="572"/>
                    <a:pt x="119" y="596"/>
                    <a:pt x="60" y="715"/>
                  </a:cubicBezTo>
                  <a:cubicBezTo>
                    <a:pt x="96" y="846"/>
                    <a:pt x="0" y="989"/>
                    <a:pt x="60" y="1096"/>
                  </a:cubicBezTo>
                  <a:cubicBezTo>
                    <a:pt x="238" y="1100"/>
                    <a:pt x="418" y="1106"/>
                    <a:pt x="599" y="1106"/>
                  </a:cubicBezTo>
                  <a:cubicBezTo>
                    <a:pt x="959" y="1106"/>
                    <a:pt x="1322" y="1084"/>
                    <a:pt x="1679" y="989"/>
                  </a:cubicBezTo>
                  <a:lnTo>
                    <a:pt x="1227" y="953"/>
                  </a:lnTo>
                  <a:cubicBezTo>
                    <a:pt x="1191" y="930"/>
                    <a:pt x="1143" y="906"/>
                    <a:pt x="1096" y="870"/>
                  </a:cubicBezTo>
                  <a:cubicBezTo>
                    <a:pt x="988" y="846"/>
                    <a:pt x="893" y="846"/>
                    <a:pt x="798" y="799"/>
                  </a:cubicBezTo>
                  <a:cubicBezTo>
                    <a:pt x="738" y="751"/>
                    <a:pt x="738" y="680"/>
                    <a:pt x="750" y="608"/>
                  </a:cubicBezTo>
                  <a:cubicBezTo>
                    <a:pt x="786" y="513"/>
                    <a:pt x="786" y="429"/>
                    <a:pt x="786" y="334"/>
                  </a:cubicBezTo>
                  <a:cubicBezTo>
                    <a:pt x="786" y="203"/>
                    <a:pt x="738" y="84"/>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5"/>
            <p:cNvSpPr/>
            <p:nvPr/>
          </p:nvSpPr>
          <p:spPr>
            <a:xfrm>
              <a:off x="5399775" y="1683075"/>
              <a:ext cx="33200" cy="20375"/>
            </a:xfrm>
            <a:custGeom>
              <a:avLst/>
              <a:gdLst/>
              <a:ahLst/>
              <a:cxnLst/>
              <a:rect l="l" t="t" r="r" b="b"/>
              <a:pathLst>
                <a:path w="1328" h="815" extrusionOk="0">
                  <a:moveTo>
                    <a:pt x="989" y="0"/>
                  </a:moveTo>
                  <a:cubicBezTo>
                    <a:pt x="992" y="2"/>
                    <a:pt x="995" y="3"/>
                    <a:pt x="998" y="4"/>
                  </a:cubicBezTo>
                  <a:lnTo>
                    <a:pt x="998" y="4"/>
                  </a:lnTo>
                  <a:cubicBezTo>
                    <a:pt x="999" y="3"/>
                    <a:pt x="1000" y="2"/>
                    <a:pt x="1000" y="0"/>
                  </a:cubicBezTo>
                  <a:close/>
                  <a:moveTo>
                    <a:pt x="998" y="4"/>
                  </a:moveTo>
                  <a:cubicBezTo>
                    <a:pt x="937" y="92"/>
                    <a:pt x="854" y="107"/>
                    <a:pt x="766" y="107"/>
                  </a:cubicBezTo>
                  <a:cubicBezTo>
                    <a:pt x="718" y="107"/>
                    <a:pt x="668" y="103"/>
                    <a:pt x="620" y="103"/>
                  </a:cubicBezTo>
                  <a:cubicBezTo>
                    <a:pt x="546" y="103"/>
                    <a:pt x="475" y="113"/>
                    <a:pt x="417" y="167"/>
                  </a:cubicBezTo>
                  <a:cubicBezTo>
                    <a:pt x="262" y="179"/>
                    <a:pt x="119" y="227"/>
                    <a:pt x="0" y="334"/>
                  </a:cubicBezTo>
                  <a:cubicBezTo>
                    <a:pt x="0" y="477"/>
                    <a:pt x="24" y="632"/>
                    <a:pt x="24" y="774"/>
                  </a:cubicBezTo>
                  <a:cubicBezTo>
                    <a:pt x="51" y="801"/>
                    <a:pt x="91" y="815"/>
                    <a:pt x="125" y="815"/>
                  </a:cubicBezTo>
                  <a:cubicBezTo>
                    <a:pt x="136" y="815"/>
                    <a:pt x="146" y="813"/>
                    <a:pt x="155" y="810"/>
                  </a:cubicBezTo>
                  <a:cubicBezTo>
                    <a:pt x="179" y="786"/>
                    <a:pt x="215" y="786"/>
                    <a:pt x="238" y="774"/>
                  </a:cubicBezTo>
                  <a:cubicBezTo>
                    <a:pt x="322" y="751"/>
                    <a:pt x="393" y="727"/>
                    <a:pt x="477" y="727"/>
                  </a:cubicBezTo>
                  <a:cubicBezTo>
                    <a:pt x="512" y="751"/>
                    <a:pt x="536" y="751"/>
                    <a:pt x="572" y="751"/>
                  </a:cubicBezTo>
                  <a:lnTo>
                    <a:pt x="703" y="751"/>
                  </a:lnTo>
                  <a:cubicBezTo>
                    <a:pt x="679" y="453"/>
                    <a:pt x="834" y="358"/>
                    <a:pt x="1072" y="239"/>
                  </a:cubicBezTo>
                  <a:cubicBezTo>
                    <a:pt x="1327" y="123"/>
                    <a:pt x="1119" y="52"/>
                    <a:pt x="998"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5"/>
            <p:cNvSpPr/>
            <p:nvPr/>
          </p:nvSpPr>
          <p:spPr>
            <a:xfrm>
              <a:off x="5204800" y="1798450"/>
              <a:ext cx="18475" cy="32875"/>
            </a:xfrm>
            <a:custGeom>
              <a:avLst/>
              <a:gdLst/>
              <a:ahLst/>
              <a:cxnLst/>
              <a:rect l="l" t="t" r="r" b="b"/>
              <a:pathLst>
                <a:path w="739" h="1315" extrusionOk="0">
                  <a:moveTo>
                    <a:pt x="431" y="0"/>
                  </a:moveTo>
                  <a:cubicBezTo>
                    <a:pt x="409" y="0"/>
                    <a:pt x="385" y="6"/>
                    <a:pt x="358" y="17"/>
                  </a:cubicBezTo>
                  <a:cubicBezTo>
                    <a:pt x="215" y="279"/>
                    <a:pt x="1" y="517"/>
                    <a:pt x="48" y="850"/>
                  </a:cubicBezTo>
                  <a:cubicBezTo>
                    <a:pt x="60" y="993"/>
                    <a:pt x="60" y="1160"/>
                    <a:pt x="84" y="1315"/>
                  </a:cubicBezTo>
                  <a:cubicBezTo>
                    <a:pt x="739" y="1077"/>
                    <a:pt x="620" y="565"/>
                    <a:pt x="536" y="65"/>
                  </a:cubicBezTo>
                  <a:cubicBezTo>
                    <a:pt x="512" y="24"/>
                    <a:pt x="477" y="0"/>
                    <a:pt x="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5"/>
            <p:cNvSpPr/>
            <p:nvPr/>
          </p:nvSpPr>
          <p:spPr>
            <a:xfrm>
              <a:off x="5213425" y="1769700"/>
              <a:ext cx="26225" cy="29200"/>
            </a:xfrm>
            <a:custGeom>
              <a:avLst/>
              <a:gdLst/>
              <a:ahLst/>
              <a:cxnLst/>
              <a:rect l="l" t="t" r="r" b="b"/>
              <a:pathLst>
                <a:path w="1049" h="1168" extrusionOk="0">
                  <a:moveTo>
                    <a:pt x="846" y="0"/>
                  </a:moveTo>
                  <a:cubicBezTo>
                    <a:pt x="513" y="345"/>
                    <a:pt x="227" y="738"/>
                    <a:pt x="1" y="1167"/>
                  </a:cubicBezTo>
                  <a:lnTo>
                    <a:pt x="251" y="1167"/>
                  </a:lnTo>
                  <a:cubicBezTo>
                    <a:pt x="692" y="929"/>
                    <a:pt x="1049" y="643"/>
                    <a:pt x="906" y="60"/>
                  </a:cubicBezTo>
                  <a:cubicBezTo>
                    <a:pt x="882" y="48"/>
                    <a:pt x="870" y="24"/>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5"/>
            <p:cNvSpPr/>
            <p:nvPr/>
          </p:nvSpPr>
          <p:spPr>
            <a:xfrm>
              <a:off x="5281300" y="1711550"/>
              <a:ext cx="21150" cy="17450"/>
            </a:xfrm>
            <a:custGeom>
              <a:avLst/>
              <a:gdLst/>
              <a:ahLst/>
              <a:cxnLst/>
              <a:rect l="l" t="t" r="r" b="b"/>
              <a:pathLst>
                <a:path w="846" h="698" extrusionOk="0">
                  <a:moveTo>
                    <a:pt x="663" y="0"/>
                  </a:moveTo>
                  <a:cubicBezTo>
                    <a:pt x="632" y="0"/>
                    <a:pt x="599" y="13"/>
                    <a:pt x="572" y="40"/>
                  </a:cubicBezTo>
                  <a:cubicBezTo>
                    <a:pt x="504" y="103"/>
                    <a:pt x="421" y="111"/>
                    <a:pt x="333" y="111"/>
                  </a:cubicBezTo>
                  <a:cubicBezTo>
                    <a:pt x="304" y="111"/>
                    <a:pt x="274" y="110"/>
                    <a:pt x="244" y="110"/>
                  </a:cubicBezTo>
                  <a:cubicBezTo>
                    <a:pt x="159" y="110"/>
                    <a:pt x="75" y="117"/>
                    <a:pt x="1" y="171"/>
                  </a:cubicBezTo>
                  <a:cubicBezTo>
                    <a:pt x="13" y="219"/>
                    <a:pt x="13" y="266"/>
                    <a:pt x="13" y="302"/>
                  </a:cubicBezTo>
                  <a:cubicBezTo>
                    <a:pt x="60" y="469"/>
                    <a:pt x="179" y="576"/>
                    <a:pt x="310" y="659"/>
                  </a:cubicBezTo>
                  <a:cubicBezTo>
                    <a:pt x="366" y="685"/>
                    <a:pt x="418" y="697"/>
                    <a:pt x="467" y="697"/>
                  </a:cubicBezTo>
                  <a:cubicBezTo>
                    <a:pt x="576" y="697"/>
                    <a:pt x="669" y="639"/>
                    <a:pt x="751" y="540"/>
                  </a:cubicBezTo>
                  <a:cubicBezTo>
                    <a:pt x="798" y="481"/>
                    <a:pt x="834" y="421"/>
                    <a:pt x="846" y="362"/>
                  </a:cubicBezTo>
                  <a:cubicBezTo>
                    <a:pt x="846" y="266"/>
                    <a:pt x="846" y="159"/>
                    <a:pt x="786" y="64"/>
                  </a:cubicBezTo>
                  <a:cubicBezTo>
                    <a:pt x="751" y="52"/>
                    <a:pt x="727" y="28"/>
                    <a:pt x="691" y="4"/>
                  </a:cubicBezTo>
                  <a:cubicBezTo>
                    <a:pt x="682" y="2"/>
                    <a:pt x="673"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5"/>
            <p:cNvSpPr/>
            <p:nvPr/>
          </p:nvSpPr>
          <p:spPr>
            <a:xfrm>
              <a:off x="5298575" y="1708275"/>
              <a:ext cx="22050" cy="7650"/>
            </a:xfrm>
            <a:custGeom>
              <a:avLst/>
              <a:gdLst/>
              <a:ahLst/>
              <a:cxnLst/>
              <a:rect l="l" t="t" r="r" b="b"/>
              <a:pathLst>
                <a:path w="882" h="306" extrusionOk="0">
                  <a:moveTo>
                    <a:pt x="525" y="1"/>
                  </a:moveTo>
                  <a:cubicBezTo>
                    <a:pt x="344" y="1"/>
                    <a:pt x="166" y="20"/>
                    <a:pt x="0" y="135"/>
                  </a:cubicBezTo>
                  <a:lnTo>
                    <a:pt x="60" y="195"/>
                  </a:lnTo>
                  <a:cubicBezTo>
                    <a:pt x="156" y="281"/>
                    <a:pt x="267" y="306"/>
                    <a:pt x="382" y="306"/>
                  </a:cubicBezTo>
                  <a:cubicBezTo>
                    <a:pt x="409" y="306"/>
                    <a:pt x="437" y="304"/>
                    <a:pt x="465" y="302"/>
                  </a:cubicBezTo>
                  <a:cubicBezTo>
                    <a:pt x="619" y="219"/>
                    <a:pt x="810" y="183"/>
                    <a:pt x="881" y="5"/>
                  </a:cubicBezTo>
                  <a:lnTo>
                    <a:pt x="881" y="5"/>
                  </a:lnTo>
                  <a:cubicBezTo>
                    <a:pt x="855" y="6"/>
                    <a:pt x="829" y="6"/>
                    <a:pt x="803" y="6"/>
                  </a:cubicBezTo>
                  <a:cubicBezTo>
                    <a:pt x="711" y="6"/>
                    <a:pt x="618"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5"/>
            <p:cNvSpPr/>
            <p:nvPr/>
          </p:nvSpPr>
          <p:spPr>
            <a:xfrm>
              <a:off x="5281600" y="1712550"/>
              <a:ext cx="14600" cy="3600"/>
            </a:xfrm>
            <a:custGeom>
              <a:avLst/>
              <a:gdLst/>
              <a:ahLst/>
              <a:cxnLst/>
              <a:rect l="l" t="t" r="r" b="b"/>
              <a:pathLst>
                <a:path w="584" h="144" extrusionOk="0">
                  <a:moveTo>
                    <a:pt x="584" y="0"/>
                  </a:moveTo>
                  <a:cubicBezTo>
                    <a:pt x="370" y="0"/>
                    <a:pt x="167" y="0"/>
                    <a:pt x="1" y="131"/>
                  </a:cubicBezTo>
                  <a:cubicBezTo>
                    <a:pt x="79" y="131"/>
                    <a:pt x="164" y="143"/>
                    <a:pt x="249" y="143"/>
                  </a:cubicBezTo>
                  <a:cubicBezTo>
                    <a:pt x="368" y="143"/>
                    <a:pt x="486" y="119"/>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5"/>
            <p:cNvSpPr/>
            <p:nvPr/>
          </p:nvSpPr>
          <p:spPr>
            <a:xfrm>
              <a:off x="5410200" y="1683375"/>
              <a:ext cx="14600" cy="4475"/>
            </a:xfrm>
            <a:custGeom>
              <a:avLst/>
              <a:gdLst/>
              <a:ahLst/>
              <a:cxnLst/>
              <a:rect l="l" t="t" r="r" b="b"/>
              <a:pathLst>
                <a:path w="584" h="179" extrusionOk="0">
                  <a:moveTo>
                    <a:pt x="583" y="0"/>
                  </a:moveTo>
                  <a:cubicBezTo>
                    <a:pt x="381" y="0"/>
                    <a:pt x="167" y="0"/>
                    <a:pt x="0" y="167"/>
                  </a:cubicBezTo>
                  <a:cubicBezTo>
                    <a:pt x="12" y="166"/>
                    <a:pt x="24" y="166"/>
                    <a:pt x="37" y="166"/>
                  </a:cubicBezTo>
                  <a:cubicBezTo>
                    <a:pt x="118" y="166"/>
                    <a:pt x="201" y="179"/>
                    <a:pt x="280" y="179"/>
                  </a:cubicBezTo>
                  <a:cubicBezTo>
                    <a:pt x="400" y="179"/>
                    <a:pt x="509" y="149"/>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5"/>
            <p:cNvSpPr/>
            <p:nvPr/>
          </p:nvSpPr>
          <p:spPr>
            <a:xfrm>
              <a:off x="5264325" y="1723550"/>
              <a:ext cx="6575" cy="7175"/>
            </a:xfrm>
            <a:custGeom>
              <a:avLst/>
              <a:gdLst/>
              <a:ahLst/>
              <a:cxnLst/>
              <a:rect l="l" t="t" r="r" b="b"/>
              <a:pathLst>
                <a:path w="263" h="287" extrusionOk="0">
                  <a:moveTo>
                    <a:pt x="263" y="1"/>
                  </a:moveTo>
                  <a:lnTo>
                    <a:pt x="263" y="1"/>
                  </a:lnTo>
                  <a:cubicBezTo>
                    <a:pt x="120" y="48"/>
                    <a:pt x="49" y="156"/>
                    <a:pt x="1" y="286"/>
                  </a:cubicBezTo>
                  <a:cubicBezTo>
                    <a:pt x="180" y="275"/>
                    <a:pt x="263" y="179"/>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5"/>
            <p:cNvSpPr/>
            <p:nvPr/>
          </p:nvSpPr>
          <p:spPr>
            <a:xfrm>
              <a:off x="5248550" y="1744700"/>
              <a:ext cx="6275" cy="8125"/>
            </a:xfrm>
            <a:custGeom>
              <a:avLst/>
              <a:gdLst/>
              <a:ahLst/>
              <a:cxnLst/>
              <a:rect l="l" t="t" r="r" b="b"/>
              <a:pathLst>
                <a:path w="251" h="325" extrusionOk="0">
                  <a:moveTo>
                    <a:pt x="156" y="0"/>
                  </a:moveTo>
                  <a:cubicBezTo>
                    <a:pt x="60" y="72"/>
                    <a:pt x="13" y="155"/>
                    <a:pt x="1" y="274"/>
                  </a:cubicBezTo>
                  <a:lnTo>
                    <a:pt x="49" y="322"/>
                  </a:lnTo>
                  <a:cubicBezTo>
                    <a:pt x="65" y="323"/>
                    <a:pt x="80" y="324"/>
                    <a:pt x="93" y="324"/>
                  </a:cubicBezTo>
                  <a:cubicBezTo>
                    <a:pt x="251" y="324"/>
                    <a:pt x="249" y="204"/>
                    <a:pt x="227" y="83"/>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5"/>
            <p:cNvSpPr/>
            <p:nvPr/>
          </p:nvSpPr>
          <p:spPr>
            <a:xfrm>
              <a:off x="5259275" y="1731000"/>
              <a:ext cx="4500" cy="5975"/>
            </a:xfrm>
            <a:custGeom>
              <a:avLst/>
              <a:gdLst/>
              <a:ahLst/>
              <a:cxnLst/>
              <a:rect l="l" t="t" r="r" b="b"/>
              <a:pathLst>
                <a:path w="180" h="239" extrusionOk="0">
                  <a:moveTo>
                    <a:pt x="179" y="0"/>
                  </a:moveTo>
                  <a:cubicBezTo>
                    <a:pt x="72" y="48"/>
                    <a:pt x="12" y="143"/>
                    <a:pt x="1" y="239"/>
                  </a:cubicBezTo>
                  <a:cubicBezTo>
                    <a:pt x="132" y="227"/>
                    <a:pt x="179" y="119"/>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5"/>
            <p:cNvSpPr/>
            <p:nvPr/>
          </p:nvSpPr>
          <p:spPr>
            <a:xfrm>
              <a:off x="5253025" y="1740825"/>
              <a:ext cx="3600" cy="5075"/>
            </a:xfrm>
            <a:custGeom>
              <a:avLst/>
              <a:gdLst/>
              <a:ahLst/>
              <a:cxnLst/>
              <a:rect l="l" t="t" r="r" b="b"/>
              <a:pathLst>
                <a:path w="144" h="203" extrusionOk="0">
                  <a:moveTo>
                    <a:pt x="120" y="0"/>
                  </a:moveTo>
                  <a:cubicBezTo>
                    <a:pt x="36" y="24"/>
                    <a:pt x="1" y="72"/>
                    <a:pt x="1" y="143"/>
                  </a:cubicBezTo>
                  <a:lnTo>
                    <a:pt x="24" y="179"/>
                  </a:lnTo>
                  <a:cubicBezTo>
                    <a:pt x="24" y="191"/>
                    <a:pt x="36" y="203"/>
                    <a:pt x="72" y="203"/>
                  </a:cubicBezTo>
                  <a:cubicBezTo>
                    <a:pt x="96" y="203"/>
                    <a:pt x="120" y="191"/>
                    <a:pt x="143" y="167"/>
                  </a:cubicBezTo>
                  <a:cubicBezTo>
                    <a:pt x="131" y="107"/>
                    <a:pt x="131"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5"/>
            <p:cNvSpPr/>
            <p:nvPr/>
          </p:nvSpPr>
          <p:spPr>
            <a:xfrm>
              <a:off x="5256300" y="1736950"/>
              <a:ext cx="3300" cy="4200"/>
            </a:xfrm>
            <a:custGeom>
              <a:avLst/>
              <a:gdLst/>
              <a:ahLst/>
              <a:cxnLst/>
              <a:rect l="l" t="t" r="r" b="b"/>
              <a:pathLst>
                <a:path w="132" h="168" extrusionOk="0">
                  <a:moveTo>
                    <a:pt x="131" y="1"/>
                  </a:moveTo>
                  <a:lnTo>
                    <a:pt x="131" y="1"/>
                  </a:lnTo>
                  <a:cubicBezTo>
                    <a:pt x="48" y="24"/>
                    <a:pt x="0" y="84"/>
                    <a:pt x="0" y="167"/>
                  </a:cubicBezTo>
                  <a:cubicBezTo>
                    <a:pt x="72" y="143"/>
                    <a:pt x="120" y="96"/>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5"/>
            <p:cNvSpPr/>
            <p:nvPr/>
          </p:nvSpPr>
          <p:spPr>
            <a:xfrm>
              <a:off x="5270875" y="1719100"/>
              <a:ext cx="3300" cy="4175"/>
            </a:xfrm>
            <a:custGeom>
              <a:avLst/>
              <a:gdLst/>
              <a:ahLst/>
              <a:cxnLst/>
              <a:rect l="l" t="t" r="r" b="b"/>
              <a:pathLst>
                <a:path w="132" h="167" extrusionOk="0">
                  <a:moveTo>
                    <a:pt x="132" y="0"/>
                  </a:moveTo>
                  <a:cubicBezTo>
                    <a:pt x="60" y="36"/>
                    <a:pt x="13" y="83"/>
                    <a:pt x="1" y="167"/>
                  </a:cubicBezTo>
                  <a:cubicBezTo>
                    <a:pt x="72" y="143"/>
                    <a:pt x="120" y="83"/>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5"/>
            <p:cNvSpPr/>
            <p:nvPr/>
          </p:nvSpPr>
          <p:spPr>
            <a:xfrm>
              <a:off x="6168925" y="2174675"/>
              <a:ext cx="62825" cy="18000"/>
            </a:xfrm>
            <a:custGeom>
              <a:avLst/>
              <a:gdLst/>
              <a:ahLst/>
              <a:cxnLst/>
              <a:rect l="l" t="t" r="r" b="b"/>
              <a:pathLst>
                <a:path w="2513" h="720" extrusionOk="0">
                  <a:moveTo>
                    <a:pt x="1200" y="1"/>
                  </a:moveTo>
                  <a:cubicBezTo>
                    <a:pt x="863" y="1"/>
                    <a:pt x="521" y="48"/>
                    <a:pt x="179" y="77"/>
                  </a:cubicBezTo>
                  <a:cubicBezTo>
                    <a:pt x="0" y="196"/>
                    <a:pt x="24" y="315"/>
                    <a:pt x="143" y="446"/>
                  </a:cubicBezTo>
                  <a:cubicBezTo>
                    <a:pt x="179" y="458"/>
                    <a:pt x="226" y="470"/>
                    <a:pt x="250" y="494"/>
                  </a:cubicBezTo>
                  <a:lnTo>
                    <a:pt x="393" y="577"/>
                  </a:lnTo>
                  <a:cubicBezTo>
                    <a:pt x="647" y="682"/>
                    <a:pt x="909" y="702"/>
                    <a:pt x="1173" y="702"/>
                  </a:cubicBezTo>
                  <a:cubicBezTo>
                    <a:pt x="1340" y="702"/>
                    <a:pt x="1507" y="694"/>
                    <a:pt x="1674" y="694"/>
                  </a:cubicBezTo>
                  <a:cubicBezTo>
                    <a:pt x="1812" y="694"/>
                    <a:pt x="1948" y="700"/>
                    <a:pt x="2084" y="720"/>
                  </a:cubicBezTo>
                  <a:cubicBezTo>
                    <a:pt x="2381" y="649"/>
                    <a:pt x="2512" y="529"/>
                    <a:pt x="2274" y="256"/>
                  </a:cubicBezTo>
                  <a:cubicBezTo>
                    <a:pt x="1927" y="57"/>
                    <a:pt x="1567"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5"/>
            <p:cNvSpPr/>
            <p:nvPr/>
          </p:nvSpPr>
          <p:spPr>
            <a:xfrm>
              <a:off x="6097475" y="2211425"/>
              <a:ext cx="26825" cy="10025"/>
            </a:xfrm>
            <a:custGeom>
              <a:avLst/>
              <a:gdLst/>
              <a:ahLst/>
              <a:cxnLst/>
              <a:rect l="l" t="t" r="r" b="b"/>
              <a:pathLst>
                <a:path w="1073" h="401" extrusionOk="0">
                  <a:moveTo>
                    <a:pt x="227" y="0"/>
                  </a:moveTo>
                  <a:cubicBezTo>
                    <a:pt x="167" y="48"/>
                    <a:pt x="72" y="60"/>
                    <a:pt x="36" y="131"/>
                  </a:cubicBezTo>
                  <a:cubicBezTo>
                    <a:pt x="1" y="179"/>
                    <a:pt x="12" y="226"/>
                    <a:pt x="60" y="274"/>
                  </a:cubicBezTo>
                  <a:cubicBezTo>
                    <a:pt x="183" y="308"/>
                    <a:pt x="317" y="394"/>
                    <a:pt x="442" y="394"/>
                  </a:cubicBezTo>
                  <a:cubicBezTo>
                    <a:pt x="450" y="394"/>
                    <a:pt x="457" y="394"/>
                    <a:pt x="465" y="393"/>
                  </a:cubicBezTo>
                  <a:cubicBezTo>
                    <a:pt x="485" y="391"/>
                    <a:pt x="505" y="390"/>
                    <a:pt x="525" y="390"/>
                  </a:cubicBezTo>
                  <a:cubicBezTo>
                    <a:pt x="598" y="390"/>
                    <a:pt x="676" y="400"/>
                    <a:pt x="749" y="400"/>
                  </a:cubicBezTo>
                  <a:cubicBezTo>
                    <a:pt x="893" y="400"/>
                    <a:pt x="1022" y="361"/>
                    <a:pt x="1072" y="131"/>
                  </a:cubicBezTo>
                  <a:lnTo>
                    <a:pt x="941" y="131"/>
                  </a:lnTo>
                  <a:cubicBezTo>
                    <a:pt x="870" y="60"/>
                    <a:pt x="727" y="95"/>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5"/>
            <p:cNvSpPr/>
            <p:nvPr/>
          </p:nvSpPr>
          <p:spPr>
            <a:xfrm>
              <a:off x="6155525" y="2182125"/>
              <a:ext cx="19675" cy="7275"/>
            </a:xfrm>
            <a:custGeom>
              <a:avLst/>
              <a:gdLst/>
              <a:ahLst/>
              <a:cxnLst/>
              <a:rect l="l" t="t" r="r" b="b"/>
              <a:pathLst>
                <a:path w="787" h="291" extrusionOk="0">
                  <a:moveTo>
                    <a:pt x="341" y="0"/>
                  </a:moveTo>
                  <a:cubicBezTo>
                    <a:pt x="222" y="0"/>
                    <a:pt x="108" y="47"/>
                    <a:pt x="0" y="172"/>
                  </a:cubicBezTo>
                  <a:cubicBezTo>
                    <a:pt x="90" y="250"/>
                    <a:pt x="190" y="263"/>
                    <a:pt x="292" y="263"/>
                  </a:cubicBezTo>
                  <a:cubicBezTo>
                    <a:pt x="340" y="263"/>
                    <a:pt x="389" y="260"/>
                    <a:pt x="437" y="260"/>
                  </a:cubicBezTo>
                  <a:cubicBezTo>
                    <a:pt x="504" y="260"/>
                    <a:pt x="569" y="265"/>
                    <a:pt x="631" y="291"/>
                  </a:cubicBezTo>
                  <a:cubicBezTo>
                    <a:pt x="667" y="267"/>
                    <a:pt x="727" y="220"/>
                    <a:pt x="786" y="172"/>
                  </a:cubicBezTo>
                  <a:lnTo>
                    <a:pt x="750" y="124"/>
                  </a:lnTo>
                  <a:cubicBezTo>
                    <a:pt x="607" y="56"/>
                    <a:pt x="471"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5"/>
            <p:cNvSpPr/>
            <p:nvPr/>
          </p:nvSpPr>
          <p:spPr>
            <a:xfrm>
              <a:off x="6128425" y="2214700"/>
              <a:ext cx="6275" cy="5875"/>
            </a:xfrm>
            <a:custGeom>
              <a:avLst/>
              <a:gdLst/>
              <a:ahLst/>
              <a:cxnLst/>
              <a:rect l="l" t="t" r="r" b="b"/>
              <a:pathLst>
                <a:path w="251" h="235" extrusionOk="0">
                  <a:moveTo>
                    <a:pt x="1" y="0"/>
                  </a:moveTo>
                  <a:cubicBezTo>
                    <a:pt x="11" y="94"/>
                    <a:pt x="3" y="235"/>
                    <a:pt x="98" y="235"/>
                  </a:cubicBezTo>
                  <a:cubicBezTo>
                    <a:pt x="112" y="235"/>
                    <a:pt x="126" y="232"/>
                    <a:pt x="144" y="226"/>
                  </a:cubicBezTo>
                  <a:cubicBezTo>
                    <a:pt x="251" y="202"/>
                    <a:pt x="144" y="83"/>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5"/>
            <p:cNvSpPr/>
            <p:nvPr/>
          </p:nvSpPr>
          <p:spPr>
            <a:xfrm>
              <a:off x="6138550" y="2184925"/>
              <a:ext cx="4500" cy="4475"/>
            </a:xfrm>
            <a:custGeom>
              <a:avLst/>
              <a:gdLst/>
              <a:ahLst/>
              <a:cxnLst/>
              <a:rect l="l" t="t" r="r" b="b"/>
              <a:pathLst>
                <a:path w="180" h="179" extrusionOk="0">
                  <a:moveTo>
                    <a:pt x="36" y="0"/>
                  </a:moveTo>
                  <a:cubicBezTo>
                    <a:pt x="24" y="36"/>
                    <a:pt x="13" y="48"/>
                    <a:pt x="1" y="60"/>
                  </a:cubicBezTo>
                  <a:cubicBezTo>
                    <a:pt x="13" y="108"/>
                    <a:pt x="24" y="155"/>
                    <a:pt x="36" y="179"/>
                  </a:cubicBezTo>
                  <a:cubicBezTo>
                    <a:pt x="54" y="173"/>
                    <a:pt x="69" y="170"/>
                    <a:pt x="84" y="170"/>
                  </a:cubicBezTo>
                  <a:cubicBezTo>
                    <a:pt x="99" y="170"/>
                    <a:pt x="114" y="173"/>
                    <a:pt x="132" y="179"/>
                  </a:cubicBezTo>
                  <a:cubicBezTo>
                    <a:pt x="155" y="143"/>
                    <a:pt x="179" y="108"/>
                    <a:pt x="179" y="60"/>
                  </a:cubicBezTo>
                  <a:cubicBezTo>
                    <a:pt x="143" y="24"/>
                    <a:pt x="96"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5"/>
            <p:cNvSpPr/>
            <p:nvPr/>
          </p:nvSpPr>
          <p:spPr>
            <a:xfrm>
              <a:off x="5611100" y="2649850"/>
              <a:ext cx="9550" cy="5400"/>
            </a:xfrm>
            <a:custGeom>
              <a:avLst/>
              <a:gdLst/>
              <a:ahLst/>
              <a:cxnLst/>
              <a:rect l="l" t="t" r="r" b="b"/>
              <a:pathLst>
                <a:path w="382" h="216" extrusionOk="0">
                  <a:moveTo>
                    <a:pt x="144" y="1"/>
                  </a:moveTo>
                  <a:cubicBezTo>
                    <a:pt x="1" y="156"/>
                    <a:pt x="36" y="180"/>
                    <a:pt x="275" y="215"/>
                  </a:cubicBezTo>
                  <a:cubicBezTo>
                    <a:pt x="358" y="203"/>
                    <a:pt x="382" y="156"/>
                    <a:pt x="298" y="96"/>
                  </a:cubicBezTo>
                  <a:cubicBezTo>
                    <a:pt x="239" y="60"/>
                    <a:pt x="203" y="25"/>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5"/>
            <p:cNvSpPr/>
            <p:nvPr/>
          </p:nvSpPr>
          <p:spPr>
            <a:xfrm>
              <a:off x="5617950" y="2652250"/>
              <a:ext cx="4800" cy="3375"/>
            </a:xfrm>
            <a:custGeom>
              <a:avLst/>
              <a:gdLst/>
              <a:ahLst/>
              <a:cxnLst/>
              <a:rect l="l" t="t" r="r" b="b"/>
              <a:pathLst>
                <a:path w="192" h="135" extrusionOk="0">
                  <a:moveTo>
                    <a:pt x="24" y="0"/>
                  </a:moveTo>
                  <a:cubicBezTo>
                    <a:pt x="24" y="48"/>
                    <a:pt x="12" y="84"/>
                    <a:pt x="1" y="119"/>
                  </a:cubicBezTo>
                  <a:cubicBezTo>
                    <a:pt x="36" y="119"/>
                    <a:pt x="78" y="134"/>
                    <a:pt x="114" y="134"/>
                  </a:cubicBezTo>
                  <a:cubicBezTo>
                    <a:pt x="149" y="134"/>
                    <a:pt x="179" y="119"/>
                    <a:pt x="191" y="60"/>
                  </a:cubicBezTo>
                  <a:cubicBezTo>
                    <a:pt x="191" y="48"/>
                    <a:pt x="84"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5"/>
            <p:cNvSpPr/>
            <p:nvPr/>
          </p:nvSpPr>
          <p:spPr>
            <a:xfrm>
              <a:off x="5179200" y="2254275"/>
              <a:ext cx="146175" cy="40500"/>
            </a:xfrm>
            <a:custGeom>
              <a:avLst/>
              <a:gdLst/>
              <a:ahLst/>
              <a:cxnLst/>
              <a:rect l="l" t="t" r="r" b="b"/>
              <a:pathLst>
                <a:path w="5847" h="1620" extrusionOk="0">
                  <a:moveTo>
                    <a:pt x="596" y="1"/>
                  </a:moveTo>
                  <a:cubicBezTo>
                    <a:pt x="509" y="1"/>
                    <a:pt x="421" y="16"/>
                    <a:pt x="334" y="48"/>
                  </a:cubicBezTo>
                  <a:cubicBezTo>
                    <a:pt x="179" y="132"/>
                    <a:pt x="1" y="203"/>
                    <a:pt x="60" y="441"/>
                  </a:cubicBezTo>
                  <a:cubicBezTo>
                    <a:pt x="513" y="763"/>
                    <a:pt x="989" y="977"/>
                    <a:pt x="1537" y="977"/>
                  </a:cubicBezTo>
                  <a:cubicBezTo>
                    <a:pt x="2263" y="1263"/>
                    <a:pt x="3073" y="1239"/>
                    <a:pt x="3811" y="1441"/>
                  </a:cubicBezTo>
                  <a:cubicBezTo>
                    <a:pt x="3906" y="1495"/>
                    <a:pt x="4010" y="1495"/>
                    <a:pt x="4114" y="1495"/>
                  </a:cubicBezTo>
                  <a:cubicBezTo>
                    <a:pt x="4219" y="1495"/>
                    <a:pt x="4323" y="1495"/>
                    <a:pt x="4418" y="1548"/>
                  </a:cubicBezTo>
                  <a:cubicBezTo>
                    <a:pt x="4513" y="1560"/>
                    <a:pt x="4585" y="1572"/>
                    <a:pt x="4680" y="1596"/>
                  </a:cubicBezTo>
                  <a:cubicBezTo>
                    <a:pt x="4696" y="1607"/>
                    <a:pt x="4716" y="1615"/>
                    <a:pt x="4735" y="1615"/>
                  </a:cubicBezTo>
                  <a:cubicBezTo>
                    <a:pt x="4757" y="1615"/>
                    <a:pt x="4780" y="1604"/>
                    <a:pt x="4799" y="1572"/>
                  </a:cubicBezTo>
                  <a:lnTo>
                    <a:pt x="4942" y="1572"/>
                  </a:lnTo>
                  <a:cubicBezTo>
                    <a:pt x="5001" y="1608"/>
                    <a:pt x="5061" y="1620"/>
                    <a:pt x="5132" y="1620"/>
                  </a:cubicBezTo>
                  <a:cubicBezTo>
                    <a:pt x="5192" y="1608"/>
                    <a:pt x="5275" y="1596"/>
                    <a:pt x="5335" y="1572"/>
                  </a:cubicBezTo>
                  <a:cubicBezTo>
                    <a:pt x="5525" y="1513"/>
                    <a:pt x="5775" y="1608"/>
                    <a:pt x="5847" y="1322"/>
                  </a:cubicBezTo>
                  <a:cubicBezTo>
                    <a:pt x="5835" y="1251"/>
                    <a:pt x="5787" y="1191"/>
                    <a:pt x="5716" y="1155"/>
                  </a:cubicBezTo>
                  <a:cubicBezTo>
                    <a:pt x="4978" y="1013"/>
                    <a:pt x="4204" y="1036"/>
                    <a:pt x="3465" y="739"/>
                  </a:cubicBezTo>
                  <a:cubicBezTo>
                    <a:pt x="3215" y="667"/>
                    <a:pt x="2930" y="667"/>
                    <a:pt x="2680" y="596"/>
                  </a:cubicBezTo>
                  <a:lnTo>
                    <a:pt x="2501" y="548"/>
                  </a:lnTo>
                  <a:cubicBezTo>
                    <a:pt x="2406" y="536"/>
                    <a:pt x="2334" y="501"/>
                    <a:pt x="2251" y="477"/>
                  </a:cubicBezTo>
                  <a:cubicBezTo>
                    <a:pt x="2180" y="441"/>
                    <a:pt x="2096" y="417"/>
                    <a:pt x="2013" y="393"/>
                  </a:cubicBezTo>
                  <a:cubicBezTo>
                    <a:pt x="1918" y="370"/>
                    <a:pt x="1846" y="334"/>
                    <a:pt x="1775" y="310"/>
                  </a:cubicBezTo>
                  <a:cubicBezTo>
                    <a:pt x="1715" y="274"/>
                    <a:pt x="1668" y="262"/>
                    <a:pt x="1608" y="251"/>
                  </a:cubicBezTo>
                  <a:cubicBezTo>
                    <a:pt x="1501" y="215"/>
                    <a:pt x="1406" y="179"/>
                    <a:pt x="1287" y="143"/>
                  </a:cubicBezTo>
                  <a:cubicBezTo>
                    <a:pt x="1108" y="108"/>
                    <a:pt x="906" y="60"/>
                    <a:pt x="727" y="12"/>
                  </a:cubicBezTo>
                  <a:cubicBezTo>
                    <a:pt x="683" y="5"/>
                    <a:pt x="640"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5"/>
            <p:cNvSpPr/>
            <p:nvPr/>
          </p:nvSpPr>
          <p:spPr>
            <a:xfrm>
              <a:off x="5310175" y="2287175"/>
              <a:ext cx="86050" cy="20725"/>
            </a:xfrm>
            <a:custGeom>
              <a:avLst/>
              <a:gdLst/>
              <a:ahLst/>
              <a:cxnLst/>
              <a:rect l="l" t="t" r="r" b="b"/>
              <a:pathLst>
                <a:path w="3442" h="829" extrusionOk="0">
                  <a:moveTo>
                    <a:pt x="911" y="1"/>
                  </a:moveTo>
                  <a:cubicBezTo>
                    <a:pt x="799" y="1"/>
                    <a:pt x="694" y="21"/>
                    <a:pt x="596" y="101"/>
                  </a:cubicBezTo>
                  <a:cubicBezTo>
                    <a:pt x="405" y="173"/>
                    <a:pt x="167" y="66"/>
                    <a:pt x="1" y="244"/>
                  </a:cubicBezTo>
                  <a:cubicBezTo>
                    <a:pt x="66" y="322"/>
                    <a:pt x="140" y="337"/>
                    <a:pt x="215" y="337"/>
                  </a:cubicBezTo>
                  <a:cubicBezTo>
                    <a:pt x="261" y="337"/>
                    <a:pt x="308" y="331"/>
                    <a:pt x="352" y="331"/>
                  </a:cubicBezTo>
                  <a:cubicBezTo>
                    <a:pt x="379" y="331"/>
                    <a:pt x="405" y="333"/>
                    <a:pt x="429" y="340"/>
                  </a:cubicBezTo>
                  <a:cubicBezTo>
                    <a:pt x="486" y="340"/>
                    <a:pt x="540" y="334"/>
                    <a:pt x="589" y="334"/>
                  </a:cubicBezTo>
                  <a:cubicBezTo>
                    <a:pt x="663" y="334"/>
                    <a:pt x="729" y="347"/>
                    <a:pt x="786" y="411"/>
                  </a:cubicBezTo>
                  <a:cubicBezTo>
                    <a:pt x="834" y="459"/>
                    <a:pt x="893" y="482"/>
                    <a:pt x="953" y="482"/>
                  </a:cubicBezTo>
                  <a:cubicBezTo>
                    <a:pt x="993" y="479"/>
                    <a:pt x="1032" y="476"/>
                    <a:pt x="1069" y="476"/>
                  </a:cubicBezTo>
                  <a:cubicBezTo>
                    <a:pt x="1151" y="476"/>
                    <a:pt x="1228" y="489"/>
                    <a:pt x="1310" y="530"/>
                  </a:cubicBezTo>
                  <a:lnTo>
                    <a:pt x="1298" y="530"/>
                  </a:lnTo>
                  <a:cubicBezTo>
                    <a:pt x="1298" y="542"/>
                    <a:pt x="1298" y="554"/>
                    <a:pt x="1322" y="578"/>
                  </a:cubicBezTo>
                  <a:cubicBezTo>
                    <a:pt x="1331" y="586"/>
                    <a:pt x="1340" y="590"/>
                    <a:pt x="1351" y="590"/>
                  </a:cubicBezTo>
                  <a:cubicBezTo>
                    <a:pt x="1371" y="590"/>
                    <a:pt x="1394" y="577"/>
                    <a:pt x="1417" y="554"/>
                  </a:cubicBezTo>
                  <a:cubicBezTo>
                    <a:pt x="1465" y="554"/>
                    <a:pt x="1525" y="578"/>
                    <a:pt x="1560" y="578"/>
                  </a:cubicBezTo>
                  <a:cubicBezTo>
                    <a:pt x="1763" y="673"/>
                    <a:pt x="1977" y="601"/>
                    <a:pt x="2179" y="673"/>
                  </a:cubicBezTo>
                  <a:cubicBezTo>
                    <a:pt x="2195" y="657"/>
                    <a:pt x="2212" y="650"/>
                    <a:pt x="2227" y="650"/>
                  </a:cubicBezTo>
                  <a:cubicBezTo>
                    <a:pt x="2245" y="650"/>
                    <a:pt x="2262" y="660"/>
                    <a:pt x="2275" y="673"/>
                  </a:cubicBezTo>
                  <a:cubicBezTo>
                    <a:pt x="2334" y="732"/>
                    <a:pt x="2394" y="780"/>
                    <a:pt x="2477" y="816"/>
                  </a:cubicBezTo>
                  <a:cubicBezTo>
                    <a:pt x="2525" y="824"/>
                    <a:pt x="2571" y="829"/>
                    <a:pt x="2616" y="829"/>
                  </a:cubicBezTo>
                  <a:cubicBezTo>
                    <a:pt x="2762" y="829"/>
                    <a:pt x="2895" y="782"/>
                    <a:pt x="3013" y="673"/>
                  </a:cubicBezTo>
                  <a:cubicBezTo>
                    <a:pt x="3096" y="518"/>
                    <a:pt x="3346" y="590"/>
                    <a:pt x="3441" y="423"/>
                  </a:cubicBezTo>
                  <a:cubicBezTo>
                    <a:pt x="2953" y="78"/>
                    <a:pt x="2370" y="137"/>
                    <a:pt x="1822" y="101"/>
                  </a:cubicBezTo>
                  <a:cubicBezTo>
                    <a:pt x="1548" y="54"/>
                    <a:pt x="1286" y="101"/>
                    <a:pt x="1024" y="6"/>
                  </a:cubicBezTo>
                  <a:cubicBezTo>
                    <a:pt x="986" y="3"/>
                    <a:pt x="948" y="1"/>
                    <a:pt x="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5"/>
            <p:cNvSpPr/>
            <p:nvPr/>
          </p:nvSpPr>
          <p:spPr>
            <a:xfrm>
              <a:off x="5170575" y="2263075"/>
              <a:ext cx="47050" cy="22175"/>
            </a:xfrm>
            <a:custGeom>
              <a:avLst/>
              <a:gdLst/>
              <a:ahLst/>
              <a:cxnLst/>
              <a:rect l="l" t="t" r="r" b="b"/>
              <a:pathLst>
                <a:path w="1882" h="887" extrusionOk="0">
                  <a:moveTo>
                    <a:pt x="303" y="1"/>
                  </a:moveTo>
                  <a:cubicBezTo>
                    <a:pt x="243" y="1"/>
                    <a:pt x="190" y="26"/>
                    <a:pt x="143" y="65"/>
                  </a:cubicBezTo>
                  <a:cubicBezTo>
                    <a:pt x="24" y="268"/>
                    <a:pt x="0" y="470"/>
                    <a:pt x="286" y="565"/>
                  </a:cubicBezTo>
                  <a:cubicBezTo>
                    <a:pt x="453" y="625"/>
                    <a:pt x="596" y="708"/>
                    <a:pt x="751" y="768"/>
                  </a:cubicBezTo>
                  <a:cubicBezTo>
                    <a:pt x="834" y="803"/>
                    <a:pt x="941" y="839"/>
                    <a:pt x="1036" y="887"/>
                  </a:cubicBezTo>
                  <a:cubicBezTo>
                    <a:pt x="1215" y="851"/>
                    <a:pt x="1405" y="827"/>
                    <a:pt x="1584" y="792"/>
                  </a:cubicBezTo>
                  <a:cubicBezTo>
                    <a:pt x="1667" y="792"/>
                    <a:pt x="1751" y="744"/>
                    <a:pt x="1786" y="672"/>
                  </a:cubicBezTo>
                  <a:cubicBezTo>
                    <a:pt x="1822" y="661"/>
                    <a:pt x="1846" y="649"/>
                    <a:pt x="1882" y="649"/>
                  </a:cubicBezTo>
                  <a:cubicBezTo>
                    <a:pt x="1405" y="446"/>
                    <a:pt x="929" y="244"/>
                    <a:pt x="453" y="53"/>
                  </a:cubicBezTo>
                  <a:cubicBezTo>
                    <a:pt x="400" y="16"/>
                    <a:pt x="350" y="1"/>
                    <a:pt x="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5"/>
            <p:cNvSpPr/>
            <p:nvPr/>
          </p:nvSpPr>
          <p:spPr>
            <a:xfrm>
              <a:off x="5263750" y="2319475"/>
              <a:ext cx="14600" cy="14125"/>
            </a:xfrm>
            <a:custGeom>
              <a:avLst/>
              <a:gdLst/>
              <a:ahLst/>
              <a:cxnLst/>
              <a:rect l="l" t="t" r="r" b="b"/>
              <a:pathLst>
                <a:path w="584" h="565" extrusionOk="0">
                  <a:moveTo>
                    <a:pt x="584" y="0"/>
                  </a:moveTo>
                  <a:cubicBezTo>
                    <a:pt x="203" y="0"/>
                    <a:pt x="24" y="202"/>
                    <a:pt x="0" y="560"/>
                  </a:cubicBezTo>
                  <a:cubicBezTo>
                    <a:pt x="14" y="563"/>
                    <a:pt x="27" y="565"/>
                    <a:pt x="40" y="565"/>
                  </a:cubicBezTo>
                  <a:cubicBezTo>
                    <a:pt x="70" y="565"/>
                    <a:pt x="97" y="556"/>
                    <a:pt x="131" y="548"/>
                  </a:cubicBezTo>
                  <a:cubicBezTo>
                    <a:pt x="167" y="452"/>
                    <a:pt x="203" y="417"/>
                    <a:pt x="286" y="393"/>
                  </a:cubicBezTo>
                  <a:lnTo>
                    <a:pt x="417" y="262"/>
                  </a:lnTo>
                  <a:cubicBezTo>
                    <a:pt x="476" y="179"/>
                    <a:pt x="512" y="83"/>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5"/>
            <p:cNvSpPr/>
            <p:nvPr/>
          </p:nvSpPr>
          <p:spPr>
            <a:xfrm>
              <a:off x="5209875" y="2279875"/>
              <a:ext cx="12825" cy="8575"/>
            </a:xfrm>
            <a:custGeom>
              <a:avLst/>
              <a:gdLst/>
              <a:ahLst/>
              <a:cxnLst/>
              <a:rect l="l" t="t" r="r" b="b"/>
              <a:pathLst>
                <a:path w="513" h="343" extrusionOk="0">
                  <a:moveTo>
                    <a:pt x="203" y="0"/>
                  </a:moveTo>
                  <a:cubicBezTo>
                    <a:pt x="119" y="0"/>
                    <a:pt x="36" y="12"/>
                    <a:pt x="0" y="120"/>
                  </a:cubicBezTo>
                  <a:cubicBezTo>
                    <a:pt x="36" y="167"/>
                    <a:pt x="95" y="215"/>
                    <a:pt x="143" y="251"/>
                  </a:cubicBezTo>
                  <a:cubicBezTo>
                    <a:pt x="212" y="281"/>
                    <a:pt x="292" y="342"/>
                    <a:pt x="356" y="342"/>
                  </a:cubicBezTo>
                  <a:cubicBezTo>
                    <a:pt x="390" y="342"/>
                    <a:pt x="420" y="325"/>
                    <a:pt x="441" y="274"/>
                  </a:cubicBezTo>
                  <a:cubicBezTo>
                    <a:pt x="512" y="72"/>
                    <a:pt x="274" y="96"/>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5"/>
            <p:cNvSpPr/>
            <p:nvPr/>
          </p:nvSpPr>
          <p:spPr>
            <a:xfrm>
              <a:off x="5305700" y="2293275"/>
              <a:ext cx="19675" cy="4175"/>
            </a:xfrm>
            <a:custGeom>
              <a:avLst/>
              <a:gdLst/>
              <a:ahLst/>
              <a:cxnLst/>
              <a:rect l="l" t="t" r="r" b="b"/>
              <a:pathLst>
                <a:path w="787" h="167" extrusionOk="0">
                  <a:moveTo>
                    <a:pt x="180" y="0"/>
                  </a:moveTo>
                  <a:cubicBezTo>
                    <a:pt x="132" y="12"/>
                    <a:pt x="96" y="36"/>
                    <a:pt x="37" y="60"/>
                  </a:cubicBezTo>
                  <a:cubicBezTo>
                    <a:pt x="1" y="96"/>
                    <a:pt x="1" y="131"/>
                    <a:pt x="49" y="167"/>
                  </a:cubicBezTo>
                  <a:cubicBezTo>
                    <a:pt x="287" y="167"/>
                    <a:pt x="537" y="155"/>
                    <a:pt x="787" y="155"/>
                  </a:cubicBezTo>
                  <a:cubicBezTo>
                    <a:pt x="787" y="96"/>
                    <a:pt x="763" y="60"/>
                    <a:pt x="715" y="48"/>
                  </a:cubicBezTo>
                  <a:lnTo>
                    <a:pt x="1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5"/>
            <p:cNvSpPr/>
            <p:nvPr/>
          </p:nvSpPr>
          <p:spPr>
            <a:xfrm>
              <a:off x="5349775" y="2300950"/>
              <a:ext cx="15200" cy="5125"/>
            </a:xfrm>
            <a:custGeom>
              <a:avLst/>
              <a:gdLst/>
              <a:ahLst/>
              <a:cxnLst/>
              <a:rect l="l" t="t" r="r" b="b"/>
              <a:pathLst>
                <a:path w="608" h="205" extrusionOk="0">
                  <a:moveTo>
                    <a:pt x="76" y="1"/>
                  </a:moveTo>
                  <a:cubicBezTo>
                    <a:pt x="51" y="1"/>
                    <a:pt x="25" y="1"/>
                    <a:pt x="0" y="3"/>
                  </a:cubicBezTo>
                  <a:cubicBezTo>
                    <a:pt x="106" y="137"/>
                    <a:pt x="221" y="204"/>
                    <a:pt x="343" y="204"/>
                  </a:cubicBezTo>
                  <a:cubicBezTo>
                    <a:pt x="427" y="204"/>
                    <a:pt x="515" y="173"/>
                    <a:pt x="607" y="110"/>
                  </a:cubicBezTo>
                  <a:cubicBezTo>
                    <a:pt x="441" y="37"/>
                    <a:pt x="256" y="1"/>
                    <a:pt x="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5"/>
            <p:cNvSpPr/>
            <p:nvPr/>
          </p:nvSpPr>
          <p:spPr>
            <a:xfrm>
              <a:off x="5363750" y="2303975"/>
              <a:ext cx="13125" cy="11075"/>
            </a:xfrm>
            <a:custGeom>
              <a:avLst/>
              <a:gdLst/>
              <a:ahLst/>
              <a:cxnLst/>
              <a:rect l="l" t="t" r="r" b="b"/>
              <a:pathLst>
                <a:path w="525" h="443" extrusionOk="0">
                  <a:moveTo>
                    <a:pt x="155" y="1"/>
                  </a:moveTo>
                  <a:cubicBezTo>
                    <a:pt x="155" y="120"/>
                    <a:pt x="132" y="239"/>
                    <a:pt x="1" y="299"/>
                  </a:cubicBezTo>
                  <a:cubicBezTo>
                    <a:pt x="84" y="428"/>
                    <a:pt x="203" y="443"/>
                    <a:pt x="325" y="443"/>
                  </a:cubicBezTo>
                  <a:cubicBezTo>
                    <a:pt x="360" y="443"/>
                    <a:pt x="395" y="441"/>
                    <a:pt x="429" y="441"/>
                  </a:cubicBezTo>
                  <a:cubicBezTo>
                    <a:pt x="525" y="263"/>
                    <a:pt x="417" y="120"/>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5"/>
            <p:cNvSpPr/>
            <p:nvPr/>
          </p:nvSpPr>
          <p:spPr>
            <a:xfrm>
              <a:off x="5285175" y="2304875"/>
              <a:ext cx="11025" cy="7175"/>
            </a:xfrm>
            <a:custGeom>
              <a:avLst/>
              <a:gdLst/>
              <a:ahLst/>
              <a:cxnLst/>
              <a:rect l="l" t="t" r="r" b="b"/>
              <a:pathLst>
                <a:path w="441" h="287" extrusionOk="0">
                  <a:moveTo>
                    <a:pt x="374" y="1"/>
                  </a:moveTo>
                  <a:cubicBezTo>
                    <a:pt x="194" y="1"/>
                    <a:pt x="0" y="11"/>
                    <a:pt x="0" y="286"/>
                  </a:cubicBezTo>
                  <a:cubicBezTo>
                    <a:pt x="119" y="207"/>
                    <a:pt x="221" y="120"/>
                    <a:pt x="355" y="120"/>
                  </a:cubicBezTo>
                  <a:cubicBezTo>
                    <a:pt x="382" y="120"/>
                    <a:pt x="411" y="124"/>
                    <a:pt x="441" y="132"/>
                  </a:cubicBezTo>
                  <a:lnTo>
                    <a:pt x="441" y="72"/>
                  </a:lnTo>
                  <a:cubicBezTo>
                    <a:pt x="417" y="48"/>
                    <a:pt x="417" y="24"/>
                    <a:pt x="417" y="1"/>
                  </a:cubicBezTo>
                  <a:cubicBezTo>
                    <a:pt x="403" y="1"/>
                    <a:pt x="389" y="1"/>
                    <a:pt x="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5"/>
            <p:cNvSpPr/>
            <p:nvPr/>
          </p:nvSpPr>
          <p:spPr>
            <a:xfrm>
              <a:off x="5274450" y="2290500"/>
              <a:ext cx="15200" cy="3150"/>
            </a:xfrm>
            <a:custGeom>
              <a:avLst/>
              <a:gdLst/>
              <a:ahLst/>
              <a:cxnLst/>
              <a:rect l="l" t="t" r="r" b="b"/>
              <a:pathLst>
                <a:path w="608" h="126" extrusionOk="0">
                  <a:moveTo>
                    <a:pt x="214" y="0"/>
                  </a:moveTo>
                  <a:cubicBezTo>
                    <a:pt x="144" y="0"/>
                    <a:pt x="72" y="4"/>
                    <a:pt x="1" y="4"/>
                  </a:cubicBezTo>
                  <a:cubicBezTo>
                    <a:pt x="100" y="103"/>
                    <a:pt x="214" y="125"/>
                    <a:pt x="330" y="125"/>
                  </a:cubicBezTo>
                  <a:cubicBezTo>
                    <a:pt x="423" y="125"/>
                    <a:pt x="518" y="111"/>
                    <a:pt x="608" y="111"/>
                  </a:cubicBezTo>
                  <a:cubicBezTo>
                    <a:pt x="489" y="16"/>
                    <a:pt x="354"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5"/>
            <p:cNvSpPr/>
            <p:nvPr/>
          </p:nvSpPr>
          <p:spPr>
            <a:xfrm>
              <a:off x="5328025" y="2296175"/>
              <a:ext cx="7475" cy="7300"/>
            </a:xfrm>
            <a:custGeom>
              <a:avLst/>
              <a:gdLst/>
              <a:ahLst/>
              <a:cxnLst/>
              <a:rect l="l" t="t" r="r" b="b"/>
              <a:pathLst>
                <a:path w="299" h="292" extrusionOk="0">
                  <a:moveTo>
                    <a:pt x="78" y="0"/>
                  </a:moveTo>
                  <a:cubicBezTo>
                    <a:pt x="52" y="0"/>
                    <a:pt x="30" y="22"/>
                    <a:pt x="1" y="51"/>
                  </a:cubicBezTo>
                  <a:cubicBezTo>
                    <a:pt x="25" y="171"/>
                    <a:pt x="44" y="292"/>
                    <a:pt x="126" y="292"/>
                  </a:cubicBezTo>
                  <a:cubicBezTo>
                    <a:pt x="166" y="292"/>
                    <a:pt x="221" y="264"/>
                    <a:pt x="299" y="194"/>
                  </a:cubicBezTo>
                  <a:cubicBezTo>
                    <a:pt x="287" y="110"/>
                    <a:pt x="215" y="99"/>
                    <a:pt x="132" y="63"/>
                  </a:cubicBezTo>
                  <a:lnTo>
                    <a:pt x="156" y="15"/>
                  </a:lnTo>
                  <a:cubicBezTo>
                    <a:pt x="156" y="15"/>
                    <a:pt x="132" y="3"/>
                    <a:pt x="96" y="3"/>
                  </a:cubicBezTo>
                  <a:cubicBezTo>
                    <a:pt x="90" y="1"/>
                    <a:pt x="84"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5"/>
            <p:cNvSpPr/>
            <p:nvPr/>
          </p:nvSpPr>
          <p:spPr>
            <a:xfrm>
              <a:off x="5331900" y="2297550"/>
              <a:ext cx="11350" cy="3475"/>
            </a:xfrm>
            <a:custGeom>
              <a:avLst/>
              <a:gdLst/>
              <a:ahLst/>
              <a:cxnLst/>
              <a:rect l="l" t="t" r="r" b="b"/>
              <a:pathLst>
                <a:path w="454" h="139" extrusionOk="0">
                  <a:moveTo>
                    <a:pt x="180" y="1"/>
                  </a:moveTo>
                  <a:cubicBezTo>
                    <a:pt x="120" y="1"/>
                    <a:pt x="60" y="8"/>
                    <a:pt x="1" y="8"/>
                  </a:cubicBezTo>
                  <a:cubicBezTo>
                    <a:pt x="36" y="55"/>
                    <a:pt x="96" y="103"/>
                    <a:pt x="144" y="139"/>
                  </a:cubicBezTo>
                  <a:cubicBezTo>
                    <a:pt x="251" y="127"/>
                    <a:pt x="358" y="127"/>
                    <a:pt x="453" y="115"/>
                  </a:cubicBezTo>
                  <a:cubicBezTo>
                    <a:pt x="372" y="19"/>
                    <a:pt x="27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5"/>
            <p:cNvSpPr/>
            <p:nvPr/>
          </p:nvSpPr>
          <p:spPr>
            <a:xfrm>
              <a:off x="5323875" y="2293725"/>
              <a:ext cx="8350" cy="3725"/>
            </a:xfrm>
            <a:custGeom>
              <a:avLst/>
              <a:gdLst/>
              <a:ahLst/>
              <a:cxnLst/>
              <a:rect l="l" t="t" r="r" b="b"/>
              <a:pathLst>
                <a:path w="334" h="149" extrusionOk="0">
                  <a:moveTo>
                    <a:pt x="111" y="0"/>
                  </a:moveTo>
                  <a:cubicBezTo>
                    <a:pt x="75" y="0"/>
                    <a:pt x="38" y="7"/>
                    <a:pt x="0" y="18"/>
                  </a:cubicBezTo>
                  <a:cubicBezTo>
                    <a:pt x="36" y="54"/>
                    <a:pt x="48" y="89"/>
                    <a:pt x="84" y="113"/>
                  </a:cubicBezTo>
                  <a:cubicBezTo>
                    <a:pt x="92" y="110"/>
                    <a:pt x="101" y="109"/>
                    <a:pt x="110" y="109"/>
                  </a:cubicBezTo>
                  <a:cubicBezTo>
                    <a:pt x="136" y="109"/>
                    <a:pt x="161" y="122"/>
                    <a:pt x="179" y="149"/>
                  </a:cubicBezTo>
                  <a:cubicBezTo>
                    <a:pt x="226" y="137"/>
                    <a:pt x="286" y="137"/>
                    <a:pt x="334" y="113"/>
                  </a:cubicBezTo>
                  <a:cubicBezTo>
                    <a:pt x="268" y="31"/>
                    <a:pt x="192"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5"/>
            <p:cNvSpPr/>
            <p:nvPr/>
          </p:nvSpPr>
          <p:spPr>
            <a:xfrm>
              <a:off x="5209875" y="2282850"/>
              <a:ext cx="3575" cy="3300"/>
            </a:xfrm>
            <a:custGeom>
              <a:avLst/>
              <a:gdLst/>
              <a:ahLst/>
              <a:cxnLst/>
              <a:rect l="l" t="t" r="r" b="b"/>
              <a:pathLst>
                <a:path w="143" h="132" extrusionOk="0">
                  <a:moveTo>
                    <a:pt x="0" y="1"/>
                  </a:moveTo>
                  <a:lnTo>
                    <a:pt x="0" y="1"/>
                  </a:lnTo>
                  <a:cubicBezTo>
                    <a:pt x="36" y="48"/>
                    <a:pt x="95" y="96"/>
                    <a:pt x="143" y="132"/>
                  </a:cubicBezTo>
                  <a:cubicBezTo>
                    <a:pt x="95" y="96"/>
                    <a:pt x="6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5"/>
            <p:cNvSpPr/>
            <p:nvPr/>
          </p:nvSpPr>
          <p:spPr>
            <a:xfrm>
              <a:off x="5342925" y="2300225"/>
              <a:ext cx="3300" cy="2425"/>
            </a:xfrm>
            <a:custGeom>
              <a:avLst/>
              <a:gdLst/>
              <a:ahLst/>
              <a:cxnLst/>
              <a:rect l="l" t="t" r="r" b="b"/>
              <a:pathLst>
                <a:path w="132" h="97" extrusionOk="0">
                  <a:moveTo>
                    <a:pt x="52" y="1"/>
                  </a:moveTo>
                  <a:cubicBezTo>
                    <a:pt x="35" y="1"/>
                    <a:pt x="18" y="4"/>
                    <a:pt x="0" y="8"/>
                  </a:cubicBezTo>
                  <a:cubicBezTo>
                    <a:pt x="7" y="66"/>
                    <a:pt x="24" y="96"/>
                    <a:pt x="49" y="96"/>
                  </a:cubicBezTo>
                  <a:cubicBezTo>
                    <a:pt x="71" y="96"/>
                    <a:pt x="99" y="75"/>
                    <a:pt x="131" y="32"/>
                  </a:cubicBezTo>
                  <a:cubicBezTo>
                    <a:pt x="109" y="9"/>
                    <a:pt x="81" y="1"/>
                    <a:pt x="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5"/>
            <p:cNvSpPr/>
            <p:nvPr/>
          </p:nvSpPr>
          <p:spPr>
            <a:xfrm>
              <a:off x="5282200" y="2311425"/>
              <a:ext cx="3000" cy="4500"/>
            </a:xfrm>
            <a:custGeom>
              <a:avLst/>
              <a:gdLst/>
              <a:ahLst/>
              <a:cxnLst/>
              <a:rect l="l" t="t" r="r" b="b"/>
              <a:pathLst>
                <a:path w="120" h="180" extrusionOk="0">
                  <a:moveTo>
                    <a:pt x="119" y="1"/>
                  </a:moveTo>
                  <a:cubicBezTo>
                    <a:pt x="48" y="48"/>
                    <a:pt x="0" y="96"/>
                    <a:pt x="0" y="179"/>
                  </a:cubicBezTo>
                  <a:cubicBezTo>
                    <a:pt x="96" y="155"/>
                    <a:pt x="119" y="96"/>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5"/>
            <p:cNvSpPr/>
            <p:nvPr/>
          </p:nvSpPr>
          <p:spPr>
            <a:xfrm>
              <a:off x="5278325" y="2315900"/>
              <a:ext cx="3900" cy="3300"/>
            </a:xfrm>
            <a:custGeom>
              <a:avLst/>
              <a:gdLst/>
              <a:ahLst/>
              <a:cxnLst/>
              <a:rect l="l" t="t" r="r" b="b"/>
              <a:pathLst>
                <a:path w="156" h="132" extrusionOk="0">
                  <a:moveTo>
                    <a:pt x="155" y="0"/>
                  </a:moveTo>
                  <a:cubicBezTo>
                    <a:pt x="72" y="0"/>
                    <a:pt x="24" y="48"/>
                    <a:pt x="1" y="131"/>
                  </a:cubicBezTo>
                  <a:cubicBezTo>
                    <a:pt x="84" y="131"/>
                    <a:pt x="143" y="9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5"/>
            <p:cNvSpPr/>
            <p:nvPr/>
          </p:nvSpPr>
          <p:spPr>
            <a:xfrm>
              <a:off x="5296175" y="2294150"/>
              <a:ext cx="3600" cy="1100"/>
            </a:xfrm>
            <a:custGeom>
              <a:avLst/>
              <a:gdLst/>
              <a:ahLst/>
              <a:cxnLst/>
              <a:rect l="l" t="t" r="r" b="b"/>
              <a:pathLst>
                <a:path w="144" h="44" extrusionOk="0">
                  <a:moveTo>
                    <a:pt x="1" y="1"/>
                  </a:moveTo>
                  <a:cubicBezTo>
                    <a:pt x="1" y="11"/>
                    <a:pt x="16" y="43"/>
                    <a:pt x="29" y="43"/>
                  </a:cubicBezTo>
                  <a:cubicBezTo>
                    <a:pt x="32" y="43"/>
                    <a:pt x="34" y="41"/>
                    <a:pt x="37" y="37"/>
                  </a:cubicBezTo>
                  <a:cubicBezTo>
                    <a:pt x="72" y="25"/>
                    <a:pt x="120" y="13"/>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5"/>
            <p:cNvSpPr/>
            <p:nvPr/>
          </p:nvSpPr>
          <p:spPr>
            <a:xfrm>
              <a:off x="5295600" y="2304575"/>
              <a:ext cx="3875" cy="2650"/>
            </a:xfrm>
            <a:custGeom>
              <a:avLst/>
              <a:gdLst/>
              <a:ahLst/>
              <a:cxnLst/>
              <a:rect l="l" t="t" r="r" b="b"/>
              <a:pathLst>
                <a:path w="155" h="106" extrusionOk="0">
                  <a:moveTo>
                    <a:pt x="0" y="1"/>
                  </a:moveTo>
                  <a:lnTo>
                    <a:pt x="0" y="1"/>
                  </a:lnTo>
                  <a:cubicBezTo>
                    <a:pt x="24" y="25"/>
                    <a:pt x="24" y="36"/>
                    <a:pt x="24" y="72"/>
                  </a:cubicBezTo>
                  <a:cubicBezTo>
                    <a:pt x="49" y="89"/>
                    <a:pt x="80" y="106"/>
                    <a:pt x="113" y="106"/>
                  </a:cubicBezTo>
                  <a:cubicBezTo>
                    <a:pt x="127" y="106"/>
                    <a:pt x="141" y="103"/>
                    <a:pt x="155" y="96"/>
                  </a:cubicBezTo>
                  <a:cubicBezTo>
                    <a:pt x="95" y="72"/>
                    <a:pt x="48"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5"/>
            <p:cNvSpPr/>
            <p:nvPr/>
          </p:nvSpPr>
          <p:spPr>
            <a:xfrm>
              <a:off x="5259875" y="2333150"/>
              <a:ext cx="4200" cy="3600"/>
            </a:xfrm>
            <a:custGeom>
              <a:avLst/>
              <a:gdLst/>
              <a:ahLst/>
              <a:cxnLst/>
              <a:rect l="l" t="t" r="r" b="b"/>
              <a:pathLst>
                <a:path w="168" h="144" extrusionOk="0">
                  <a:moveTo>
                    <a:pt x="155" y="1"/>
                  </a:moveTo>
                  <a:cubicBezTo>
                    <a:pt x="72" y="13"/>
                    <a:pt x="12" y="72"/>
                    <a:pt x="0" y="144"/>
                  </a:cubicBezTo>
                  <a:cubicBezTo>
                    <a:pt x="48" y="144"/>
                    <a:pt x="96" y="132"/>
                    <a:pt x="143" y="132"/>
                  </a:cubicBezTo>
                  <a:cubicBezTo>
                    <a:pt x="167" y="108"/>
                    <a:pt x="167" y="60"/>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5"/>
            <p:cNvSpPr/>
            <p:nvPr/>
          </p:nvSpPr>
          <p:spPr>
            <a:xfrm>
              <a:off x="5256600" y="2336725"/>
              <a:ext cx="3900" cy="3900"/>
            </a:xfrm>
            <a:custGeom>
              <a:avLst/>
              <a:gdLst/>
              <a:ahLst/>
              <a:cxnLst/>
              <a:rect l="l" t="t" r="r" b="b"/>
              <a:pathLst>
                <a:path w="156" h="156" extrusionOk="0">
                  <a:moveTo>
                    <a:pt x="155" y="1"/>
                  </a:moveTo>
                  <a:lnTo>
                    <a:pt x="155" y="1"/>
                  </a:lnTo>
                  <a:cubicBezTo>
                    <a:pt x="72" y="24"/>
                    <a:pt x="12" y="84"/>
                    <a:pt x="0" y="155"/>
                  </a:cubicBezTo>
                  <a:cubicBezTo>
                    <a:pt x="48" y="155"/>
                    <a:pt x="96" y="155"/>
                    <a:pt x="131" y="143"/>
                  </a:cubicBezTo>
                  <a:cubicBezTo>
                    <a:pt x="131" y="96"/>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5"/>
            <p:cNvSpPr/>
            <p:nvPr/>
          </p:nvSpPr>
          <p:spPr>
            <a:xfrm>
              <a:off x="5274450" y="2299225"/>
              <a:ext cx="1825" cy="1500"/>
            </a:xfrm>
            <a:custGeom>
              <a:avLst/>
              <a:gdLst/>
              <a:ahLst/>
              <a:cxnLst/>
              <a:rect l="l" t="t" r="r" b="b"/>
              <a:pathLst>
                <a:path w="73" h="60" extrusionOk="0">
                  <a:moveTo>
                    <a:pt x="36" y="0"/>
                  </a:moveTo>
                  <a:cubicBezTo>
                    <a:pt x="36" y="0"/>
                    <a:pt x="13" y="48"/>
                    <a:pt x="1" y="60"/>
                  </a:cubicBezTo>
                  <a:cubicBezTo>
                    <a:pt x="60" y="48"/>
                    <a:pt x="72" y="12"/>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5"/>
            <p:cNvSpPr/>
            <p:nvPr/>
          </p:nvSpPr>
          <p:spPr>
            <a:xfrm>
              <a:off x="5303025" y="2293800"/>
              <a:ext cx="3900" cy="3375"/>
            </a:xfrm>
            <a:custGeom>
              <a:avLst/>
              <a:gdLst/>
              <a:ahLst/>
              <a:cxnLst/>
              <a:rect l="l" t="t" r="r" b="b"/>
              <a:pathLst>
                <a:path w="156" h="135" extrusionOk="0">
                  <a:moveTo>
                    <a:pt x="72" y="0"/>
                  </a:moveTo>
                  <a:cubicBezTo>
                    <a:pt x="48" y="0"/>
                    <a:pt x="25" y="9"/>
                    <a:pt x="1" y="27"/>
                  </a:cubicBezTo>
                  <a:cubicBezTo>
                    <a:pt x="48" y="51"/>
                    <a:pt x="108" y="98"/>
                    <a:pt x="156" y="134"/>
                  </a:cubicBezTo>
                  <a:cubicBezTo>
                    <a:pt x="144" y="98"/>
                    <a:pt x="144" y="51"/>
                    <a:pt x="144" y="27"/>
                  </a:cubicBezTo>
                  <a:cubicBezTo>
                    <a:pt x="120" y="9"/>
                    <a:pt x="96"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5"/>
            <p:cNvSpPr/>
            <p:nvPr/>
          </p:nvSpPr>
          <p:spPr>
            <a:xfrm>
              <a:off x="5317625" y="2309950"/>
              <a:ext cx="3300" cy="1200"/>
            </a:xfrm>
            <a:custGeom>
              <a:avLst/>
              <a:gdLst/>
              <a:ahLst/>
              <a:cxnLst/>
              <a:rect l="l" t="t" r="r" b="b"/>
              <a:pathLst>
                <a:path w="132" h="48" extrusionOk="0">
                  <a:moveTo>
                    <a:pt x="107" y="0"/>
                  </a:moveTo>
                  <a:cubicBezTo>
                    <a:pt x="72" y="0"/>
                    <a:pt x="36" y="24"/>
                    <a:pt x="0" y="36"/>
                  </a:cubicBezTo>
                  <a:cubicBezTo>
                    <a:pt x="48" y="48"/>
                    <a:pt x="95" y="48"/>
                    <a:pt x="131" y="48"/>
                  </a:cubicBezTo>
                  <a:cubicBezTo>
                    <a:pt x="119" y="36"/>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a:off x="5209275" y="1823575"/>
              <a:ext cx="29200" cy="175525"/>
            </a:xfrm>
            <a:custGeom>
              <a:avLst/>
              <a:gdLst/>
              <a:ahLst/>
              <a:cxnLst/>
              <a:rect l="l" t="t" r="r" b="b"/>
              <a:pathLst>
                <a:path w="1168" h="7021" extrusionOk="0">
                  <a:moveTo>
                    <a:pt x="655" y="0"/>
                  </a:moveTo>
                  <a:cubicBezTo>
                    <a:pt x="60" y="36"/>
                    <a:pt x="0" y="369"/>
                    <a:pt x="203" y="846"/>
                  </a:cubicBezTo>
                  <a:cubicBezTo>
                    <a:pt x="536" y="917"/>
                    <a:pt x="477" y="1179"/>
                    <a:pt x="441" y="1405"/>
                  </a:cubicBezTo>
                  <a:cubicBezTo>
                    <a:pt x="357" y="1715"/>
                    <a:pt x="262" y="2000"/>
                    <a:pt x="167" y="2298"/>
                  </a:cubicBezTo>
                  <a:cubicBezTo>
                    <a:pt x="381" y="2834"/>
                    <a:pt x="453" y="3953"/>
                    <a:pt x="322" y="4584"/>
                  </a:cubicBezTo>
                  <a:cubicBezTo>
                    <a:pt x="322" y="4612"/>
                    <a:pt x="322" y="4639"/>
                    <a:pt x="327" y="4639"/>
                  </a:cubicBezTo>
                  <a:cubicBezTo>
                    <a:pt x="328" y="4639"/>
                    <a:pt x="328" y="4639"/>
                    <a:pt x="329" y="4639"/>
                  </a:cubicBezTo>
                  <a:lnTo>
                    <a:pt x="329" y="4639"/>
                  </a:lnTo>
                  <a:cubicBezTo>
                    <a:pt x="283" y="4708"/>
                    <a:pt x="238" y="4789"/>
                    <a:pt x="215" y="4870"/>
                  </a:cubicBezTo>
                  <a:cubicBezTo>
                    <a:pt x="227" y="5144"/>
                    <a:pt x="286" y="5418"/>
                    <a:pt x="262" y="5703"/>
                  </a:cubicBezTo>
                  <a:cubicBezTo>
                    <a:pt x="262" y="5799"/>
                    <a:pt x="262" y="5882"/>
                    <a:pt x="298" y="5977"/>
                  </a:cubicBezTo>
                  <a:cubicBezTo>
                    <a:pt x="328" y="6000"/>
                    <a:pt x="354" y="6008"/>
                    <a:pt x="377" y="6008"/>
                  </a:cubicBezTo>
                  <a:cubicBezTo>
                    <a:pt x="391" y="6008"/>
                    <a:pt x="404" y="6005"/>
                    <a:pt x="417" y="6001"/>
                  </a:cubicBezTo>
                  <a:cubicBezTo>
                    <a:pt x="425" y="5998"/>
                    <a:pt x="432" y="5997"/>
                    <a:pt x="436" y="5997"/>
                  </a:cubicBezTo>
                  <a:cubicBezTo>
                    <a:pt x="449" y="5997"/>
                    <a:pt x="439" y="6012"/>
                    <a:pt x="393" y="6049"/>
                  </a:cubicBezTo>
                  <a:cubicBezTo>
                    <a:pt x="322" y="6108"/>
                    <a:pt x="274" y="6180"/>
                    <a:pt x="262" y="6275"/>
                  </a:cubicBezTo>
                  <a:lnTo>
                    <a:pt x="262" y="6453"/>
                  </a:lnTo>
                  <a:cubicBezTo>
                    <a:pt x="262" y="6513"/>
                    <a:pt x="274" y="6572"/>
                    <a:pt x="298" y="6632"/>
                  </a:cubicBezTo>
                  <a:cubicBezTo>
                    <a:pt x="334" y="6692"/>
                    <a:pt x="357" y="6727"/>
                    <a:pt x="405" y="6787"/>
                  </a:cubicBezTo>
                  <a:cubicBezTo>
                    <a:pt x="513" y="6931"/>
                    <a:pt x="612" y="7020"/>
                    <a:pt x="701" y="7020"/>
                  </a:cubicBezTo>
                  <a:cubicBezTo>
                    <a:pt x="787" y="7020"/>
                    <a:pt x="864" y="6934"/>
                    <a:pt x="929" y="6727"/>
                  </a:cubicBezTo>
                  <a:cubicBezTo>
                    <a:pt x="1167" y="6049"/>
                    <a:pt x="655" y="5453"/>
                    <a:pt x="679" y="4787"/>
                  </a:cubicBezTo>
                  <a:cubicBezTo>
                    <a:pt x="715" y="3370"/>
                    <a:pt x="715" y="1941"/>
                    <a:pt x="691" y="512"/>
                  </a:cubicBezTo>
                  <a:cubicBezTo>
                    <a:pt x="679" y="346"/>
                    <a:pt x="703" y="167"/>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5"/>
            <p:cNvSpPr/>
            <p:nvPr/>
          </p:nvSpPr>
          <p:spPr>
            <a:xfrm>
              <a:off x="5211350" y="1989025"/>
              <a:ext cx="25325" cy="84775"/>
            </a:xfrm>
            <a:custGeom>
              <a:avLst/>
              <a:gdLst/>
              <a:ahLst/>
              <a:cxnLst/>
              <a:rect l="l" t="t" r="r" b="b"/>
              <a:pathLst>
                <a:path w="1013" h="3391" extrusionOk="0">
                  <a:moveTo>
                    <a:pt x="268" y="1"/>
                  </a:moveTo>
                  <a:cubicBezTo>
                    <a:pt x="259" y="1"/>
                    <a:pt x="249" y="1"/>
                    <a:pt x="239" y="2"/>
                  </a:cubicBezTo>
                  <a:cubicBezTo>
                    <a:pt x="132" y="324"/>
                    <a:pt x="144" y="645"/>
                    <a:pt x="239" y="1014"/>
                  </a:cubicBezTo>
                  <a:cubicBezTo>
                    <a:pt x="536" y="1324"/>
                    <a:pt x="84" y="1490"/>
                    <a:pt x="96" y="1740"/>
                  </a:cubicBezTo>
                  <a:cubicBezTo>
                    <a:pt x="203" y="2014"/>
                    <a:pt x="203" y="2300"/>
                    <a:pt x="96" y="2586"/>
                  </a:cubicBezTo>
                  <a:lnTo>
                    <a:pt x="84" y="2586"/>
                  </a:lnTo>
                  <a:cubicBezTo>
                    <a:pt x="132" y="2824"/>
                    <a:pt x="1" y="3110"/>
                    <a:pt x="239" y="3300"/>
                  </a:cubicBezTo>
                  <a:cubicBezTo>
                    <a:pt x="312" y="3360"/>
                    <a:pt x="390" y="3391"/>
                    <a:pt x="473" y="3391"/>
                  </a:cubicBezTo>
                  <a:cubicBezTo>
                    <a:pt x="538" y="3391"/>
                    <a:pt x="606" y="3372"/>
                    <a:pt x="679" y="3336"/>
                  </a:cubicBezTo>
                  <a:cubicBezTo>
                    <a:pt x="739" y="3276"/>
                    <a:pt x="775" y="3193"/>
                    <a:pt x="798" y="3122"/>
                  </a:cubicBezTo>
                  <a:cubicBezTo>
                    <a:pt x="894" y="2717"/>
                    <a:pt x="846" y="2312"/>
                    <a:pt x="870" y="1919"/>
                  </a:cubicBezTo>
                  <a:cubicBezTo>
                    <a:pt x="917" y="1407"/>
                    <a:pt x="1013" y="895"/>
                    <a:pt x="655" y="431"/>
                  </a:cubicBezTo>
                  <a:cubicBezTo>
                    <a:pt x="483" y="327"/>
                    <a:pt x="544" y="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5"/>
            <p:cNvSpPr/>
            <p:nvPr/>
          </p:nvSpPr>
          <p:spPr>
            <a:xfrm>
              <a:off x="5206300" y="1796700"/>
              <a:ext cx="23225" cy="57200"/>
            </a:xfrm>
            <a:custGeom>
              <a:avLst/>
              <a:gdLst/>
              <a:ahLst/>
              <a:cxnLst/>
              <a:rect l="l" t="t" r="r" b="b"/>
              <a:pathLst>
                <a:path w="929" h="2288" extrusionOk="0">
                  <a:moveTo>
                    <a:pt x="652" y="0"/>
                  </a:moveTo>
                  <a:cubicBezTo>
                    <a:pt x="576" y="0"/>
                    <a:pt x="496" y="30"/>
                    <a:pt x="417" y="87"/>
                  </a:cubicBezTo>
                  <a:cubicBezTo>
                    <a:pt x="393" y="551"/>
                    <a:pt x="393" y="1040"/>
                    <a:pt x="0" y="1385"/>
                  </a:cubicBezTo>
                  <a:lnTo>
                    <a:pt x="0" y="2099"/>
                  </a:lnTo>
                  <a:cubicBezTo>
                    <a:pt x="4" y="2098"/>
                    <a:pt x="8" y="2098"/>
                    <a:pt x="12" y="2098"/>
                  </a:cubicBezTo>
                  <a:cubicBezTo>
                    <a:pt x="93" y="2098"/>
                    <a:pt x="96" y="2288"/>
                    <a:pt x="184" y="2288"/>
                  </a:cubicBezTo>
                  <a:cubicBezTo>
                    <a:pt x="209" y="2288"/>
                    <a:pt x="242" y="2272"/>
                    <a:pt x="286" y="2230"/>
                  </a:cubicBezTo>
                  <a:cubicBezTo>
                    <a:pt x="334" y="2183"/>
                    <a:pt x="322" y="2159"/>
                    <a:pt x="286" y="2111"/>
                  </a:cubicBezTo>
                  <a:lnTo>
                    <a:pt x="286" y="1944"/>
                  </a:lnTo>
                  <a:cubicBezTo>
                    <a:pt x="274" y="1575"/>
                    <a:pt x="405" y="1290"/>
                    <a:pt x="703" y="1087"/>
                  </a:cubicBezTo>
                  <a:cubicBezTo>
                    <a:pt x="869" y="968"/>
                    <a:pt x="869" y="789"/>
                    <a:pt x="881" y="635"/>
                  </a:cubicBezTo>
                  <a:cubicBezTo>
                    <a:pt x="893" y="528"/>
                    <a:pt x="929" y="432"/>
                    <a:pt x="929" y="325"/>
                  </a:cubicBezTo>
                  <a:cubicBezTo>
                    <a:pt x="929" y="254"/>
                    <a:pt x="917" y="170"/>
                    <a:pt x="881" y="111"/>
                  </a:cubicBezTo>
                  <a:cubicBezTo>
                    <a:pt x="813" y="36"/>
                    <a:pt x="735" y="0"/>
                    <a:pt x="6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5208675" y="1881325"/>
              <a:ext cx="4500" cy="44650"/>
            </a:xfrm>
            <a:custGeom>
              <a:avLst/>
              <a:gdLst/>
              <a:ahLst/>
              <a:cxnLst/>
              <a:rect l="l" t="t" r="r" b="b"/>
              <a:pathLst>
                <a:path w="180" h="1786" extrusionOk="0">
                  <a:moveTo>
                    <a:pt x="179" y="0"/>
                  </a:moveTo>
                  <a:cubicBezTo>
                    <a:pt x="12" y="536"/>
                    <a:pt x="0" y="1167"/>
                    <a:pt x="179" y="1786"/>
                  </a:cubicBezTo>
                  <a:lnTo>
                    <a:pt x="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5208975" y="1938175"/>
              <a:ext cx="9250" cy="33750"/>
            </a:xfrm>
            <a:custGeom>
              <a:avLst/>
              <a:gdLst/>
              <a:ahLst/>
              <a:cxnLst/>
              <a:rect l="l" t="t" r="r" b="b"/>
              <a:pathLst>
                <a:path w="370" h="1350" extrusionOk="0">
                  <a:moveTo>
                    <a:pt x="346" y="0"/>
                  </a:moveTo>
                  <a:lnTo>
                    <a:pt x="346" y="0"/>
                  </a:lnTo>
                  <a:cubicBezTo>
                    <a:pt x="119" y="107"/>
                    <a:pt x="0" y="286"/>
                    <a:pt x="108" y="524"/>
                  </a:cubicBezTo>
                  <a:cubicBezTo>
                    <a:pt x="215" y="774"/>
                    <a:pt x="179" y="1048"/>
                    <a:pt x="191" y="1298"/>
                  </a:cubicBezTo>
                  <a:cubicBezTo>
                    <a:pt x="191" y="1322"/>
                    <a:pt x="215" y="1334"/>
                    <a:pt x="239" y="1346"/>
                  </a:cubicBezTo>
                  <a:cubicBezTo>
                    <a:pt x="247" y="1348"/>
                    <a:pt x="255" y="1350"/>
                    <a:pt x="262" y="1350"/>
                  </a:cubicBezTo>
                  <a:cubicBezTo>
                    <a:pt x="286" y="1350"/>
                    <a:pt x="306" y="1334"/>
                    <a:pt x="334" y="1298"/>
                  </a:cubicBezTo>
                  <a:lnTo>
                    <a:pt x="334" y="155"/>
                  </a:lnTo>
                  <a:cubicBezTo>
                    <a:pt x="369" y="107"/>
                    <a:pt x="369" y="72"/>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5210450" y="1987775"/>
              <a:ext cx="7775" cy="26025"/>
            </a:xfrm>
            <a:custGeom>
              <a:avLst/>
              <a:gdLst/>
              <a:ahLst/>
              <a:cxnLst/>
              <a:rect l="l" t="t" r="r" b="b"/>
              <a:pathLst>
                <a:path w="311" h="1041" extrusionOk="0">
                  <a:moveTo>
                    <a:pt x="192" y="0"/>
                  </a:moveTo>
                  <a:cubicBezTo>
                    <a:pt x="168" y="0"/>
                    <a:pt x="147" y="16"/>
                    <a:pt x="120" y="52"/>
                  </a:cubicBezTo>
                  <a:cubicBezTo>
                    <a:pt x="180" y="374"/>
                    <a:pt x="1" y="743"/>
                    <a:pt x="275" y="1040"/>
                  </a:cubicBezTo>
                  <a:cubicBezTo>
                    <a:pt x="310" y="719"/>
                    <a:pt x="299" y="374"/>
                    <a:pt x="275" y="52"/>
                  </a:cubicBezTo>
                  <a:cubicBezTo>
                    <a:pt x="275" y="28"/>
                    <a:pt x="239" y="16"/>
                    <a:pt x="215" y="4"/>
                  </a:cubicBezTo>
                  <a:cubicBezTo>
                    <a:pt x="207" y="2"/>
                    <a:pt x="199" y="0"/>
                    <a:pt x="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5213425" y="2032225"/>
              <a:ext cx="5400" cy="21150"/>
            </a:xfrm>
            <a:custGeom>
              <a:avLst/>
              <a:gdLst/>
              <a:ahLst/>
              <a:cxnLst/>
              <a:rect l="l" t="t" r="r" b="b"/>
              <a:pathLst>
                <a:path w="216" h="846" extrusionOk="0">
                  <a:moveTo>
                    <a:pt x="1" y="0"/>
                  </a:moveTo>
                  <a:lnTo>
                    <a:pt x="1" y="846"/>
                  </a:lnTo>
                  <a:cubicBezTo>
                    <a:pt x="215" y="560"/>
                    <a:pt x="215" y="27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5"/>
            <p:cNvSpPr/>
            <p:nvPr/>
          </p:nvSpPr>
          <p:spPr>
            <a:xfrm>
              <a:off x="5213425" y="1971200"/>
              <a:ext cx="7475" cy="11875"/>
            </a:xfrm>
            <a:custGeom>
              <a:avLst/>
              <a:gdLst/>
              <a:ahLst/>
              <a:cxnLst/>
              <a:rect l="l" t="t" r="r" b="b"/>
              <a:pathLst>
                <a:path w="299" h="475" extrusionOk="0">
                  <a:moveTo>
                    <a:pt x="1" y="1"/>
                  </a:moveTo>
                  <a:cubicBezTo>
                    <a:pt x="1" y="132"/>
                    <a:pt x="1" y="275"/>
                    <a:pt x="13" y="429"/>
                  </a:cubicBezTo>
                  <a:cubicBezTo>
                    <a:pt x="13" y="441"/>
                    <a:pt x="37" y="453"/>
                    <a:pt x="61" y="465"/>
                  </a:cubicBezTo>
                  <a:cubicBezTo>
                    <a:pt x="70" y="472"/>
                    <a:pt x="80" y="475"/>
                    <a:pt x="88" y="475"/>
                  </a:cubicBezTo>
                  <a:cubicBezTo>
                    <a:pt x="110" y="475"/>
                    <a:pt x="130" y="455"/>
                    <a:pt x="156" y="429"/>
                  </a:cubicBezTo>
                  <a:cubicBezTo>
                    <a:pt x="215" y="334"/>
                    <a:pt x="251" y="239"/>
                    <a:pt x="299" y="144"/>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5213725" y="1849475"/>
              <a:ext cx="2125" cy="3000"/>
            </a:xfrm>
            <a:custGeom>
              <a:avLst/>
              <a:gdLst/>
              <a:ahLst/>
              <a:cxnLst/>
              <a:rect l="l" t="t" r="r" b="b"/>
              <a:pathLst>
                <a:path w="85" h="120" extrusionOk="0">
                  <a:moveTo>
                    <a:pt x="1" y="0"/>
                  </a:moveTo>
                  <a:lnTo>
                    <a:pt x="1" y="119"/>
                  </a:lnTo>
                  <a:cubicBezTo>
                    <a:pt x="84" y="72"/>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5213425" y="1981925"/>
              <a:ext cx="3900" cy="4600"/>
            </a:xfrm>
            <a:custGeom>
              <a:avLst/>
              <a:gdLst/>
              <a:ahLst/>
              <a:cxnLst/>
              <a:rect l="l" t="t" r="r" b="b"/>
              <a:pathLst>
                <a:path w="156" h="184" extrusionOk="0">
                  <a:moveTo>
                    <a:pt x="13" y="0"/>
                  </a:moveTo>
                  <a:cubicBezTo>
                    <a:pt x="1" y="36"/>
                    <a:pt x="1" y="84"/>
                    <a:pt x="13" y="143"/>
                  </a:cubicBezTo>
                  <a:cubicBezTo>
                    <a:pt x="13" y="143"/>
                    <a:pt x="37" y="167"/>
                    <a:pt x="61" y="179"/>
                  </a:cubicBezTo>
                  <a:cubicBezTo>
                    <a:pt x="69" y="182"/>
                    <a:pt x="78" y="183"/>
                    <a:pt x="85" y="183"/>
                  </a:cubicBezTo>
                  <a:cubicBezTo>
                    <a:pt x="109" y="183"/>
                    <a:pt x="129" y="170"/>
                    <a:pt x="156" y="143"/>
                  </a:cubicBezTo>
                  <a:lnTo>
                    <a:pt x="156" y="72"/>
                  </a:ln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5213425" y="1985200"/>
              <a:ext cx="3900" cy="3900"/>
            </a:xfrm>
            <a:custGeom>
              <a:avLst/>
              <a:gdLst/>
              <a:ahLst/>
              <a:cxnLst/>
              <a:rect l="l" t="t" r="r" b="b"/>
              <a:pathLst>
                <a:path w="156" h="156" extrusionOk="0">
                  <a:moveTo>
                    <a:pt x="1" y="0"/>
                  </a:moveTo>
                  <a:lnTo>
                    <a:pt x="1" y="155"/>
                  </a:lnTo>
                  <a:lnTo>
                    <a:pt x="156" y="155"/>
                  </a:ln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6063250" y="3081750"/>
              <a:ext cx="72950" cy="17000"/>
            </a:xfrm>
            <a:custGeom>
              <a:avLst/>
              <a:gdLst/>
              <a:ahLst/>
              <a:cxnLst/>
              <a:rect l="l" t="t" r="r" b="b"/>
              <a:pathLst>
                <a:path w="2918" h="680" extrusionOk="0">
                  <a:moveTo>
                    <a:pt x="488" y="1"/>
                  </a:moveTo>
                  <a:cubicBezTo>
                    <a:pt x="429" y="13"/>
                    <a:pt x="369" y="25"/>
                    <a:pt x="310" y="25"/>
                  </a:cubicBezTo>
                  <a:cubicBezTo>
                    <a:pt x="179" y="48"/>
                    <a:pt x="60" y="84"/>
                    <a:pt x="0" y="203"/>
                  </a:cubicBezTo>
                  <a:cubicBezTo>
                    <a:pt x="193" y="329"/>
                    <a:pt x="403" y="354"/>
                    <a:pt x="614" y="354"/>
                  </a:cubicBezTo>
                  <a:cubicBezTo>
                    <a:pt x="703" y="354"/>
                    <a:pt x="793" y="350"/>
                    <a:pt x="881" y="346"/>
                  </a:cubicBezTo>
                  <a:cubicBezTo>
                    <a:pt x="1370" y="584"/>
                    <a:pt x="1953" y="406"/>
                    <a:pt x="2453" y="620"/>
                  </a:cubicBezTo>
                  <a:cubicBezTo>
                    <a:pt x="2632" y="584"/>
                    <a:pt x="2917" y="679"/>
                    <a:pt x="2905" y="322"/>
                  </a:cubicBezTo>
                  <a:lnTo>
                    <a:pt x="2894" y="310"/>
                  </a:lnTo>
                  <a:cubicBezTo>
                    <a:pt x="2596" y="1"/>
                    <a:pt x="2155" y="203"/>
                    <a:pt x="1834" y="60"/>
                  </a:cubicBezTo>
                  <a:cubicBezTo>
                    <a:pt x="1786" y="60"/>
                    <a:pt x="1762" y="60"/>
                    <a:pt x="1727" y="25"/>
                  </a:cubicBezTo>
                  <a:cubicBezTo>
                    <a:pt x="1310" y="13"/>
                    <a:pt x="893" y="13"/>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5972450" y="3064500"/>
              <a:ext cx="44975" cy="14900"/>
            </a:xfrm>
            <a:custGeom>
              <a:avLst/>
              <a:gdLst/>
              <a:ahLst/>
              <a:cxnLst/>
              <a:rect l="l" t="t" r="r" b="b"/>
              <a:pathLst>
                <a:path w="1799" h="596" extrusionOk="0">
                  <a:moveTo>
                    <a:pt x="72" y="0"/>
                  </a:moveTo>
                  <a:lnTo>
                    <a:pt x="72" y="0"/>
                  </a:lnTo>
                  <a:cubicBezTo>
                    <a:pt x="180" y="179"/>
                    <a:pt x="1" y="417"/>
                    <a:pt x="180" y="596"/>
                  </a:cubicBezTo>
                  <a:cubicBezTo>
                    <a:pt x="257" y="482"/>
                    <a:pt x="352" y="453"/>
                    <a:pt x="453" y="453"/>
                  </a:cubicBezTo>
                  <a:cubicBezTo>
                    <a:pt x="523" y="453"/>
                    <a:pt x="595" y="467"/>
                    <a:pt x="668" y="477"/>
                  </a:cubicBezTo>
                  <a:cubicBezTo>
                    <a:pt x="847" y="524"/>
                    <a:pt x="1019" y="586"/>
                    <a:pt x="1201" y="586"/>
                  </a:cubicBezTo>
                  <a:cubicBezTo>
                    <a:pt x="1249" y="586"/>
                    <a:pt x="1297" y="582"/>
                    <a:pt x="1346" y="572"/>
                  </a:cubicBezTo>
                  <a:cubicBezTo>
                    <a:pt x="1382" y="560"/>
                    <a:pt x="1406" y="524"/>
                    <a:pt x="1406" y="477"/>
                  </a:cubicBezTo>
                  <a:cubicBezTo>
                    <a:pt x="1442" y="500"/>
                    <a:pt x="1489" y="512"/>
                    <a:pt x="1525" y="524"/>
                  </a:cubicBezTo>
                  <a:cubicBezTo>
                    <a:pt x="1644" y="512"/>
                    <a:pt x="1799" y="536"/>
                    <a:pt x="1775" y="322"/>
                  </a:cubicBezTo>
                  <a:cubicBezTo>
                    <a:pt x="1227" y="143"/>
                    <a:pt x="644" y="107"/>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6006100" y="3071925"/>
              <a:ext cx="54200" cy="14025"/>
            </a:xfrm>
            <a:custGeom>
              <a:avLst/>
              <a:gdLst/>
              <a:ahLst/>
              <a:cxnLst/>
              <a:rect l="l" t="t" r="r" b="b"/>
              <a:pathLst>
                <a:path w="2168" h="561" extrusionOk="0">
                  <a:moveTo>
                    <a:pt x="429" y="1"/>
                  </a:moveTo>
                  <a:cubicBezTo>
                    <a:pt x="310" y="168"/>
                    <a:pt x="143" y="120"/>
                    <a:pt x="0" y="144"/>
                  </a:cubicBezTo>
                  <a:lnTo>
                    <a:pt x="0" y="275"/>
                  </a:lnTo>
                  <a:cubicBezTo>
                    <a:pt x="560" y="453"/>
                    <a:pt x="1143" y="537"/>
                    <a:pt x="1739" y="561"/>
                  </a:cubicBezTo>
                  <a:cubicBezTo>
                    <a:pt x="2167" y="239"/>
                    <a:pt x="1727" y="263"/>
                    <a:pt x="1584" y="156"/>
                  </a:cubicBezTo>
                  <a:cubicBezTo>
                    <a:pt x="1203" y="96"/>
                    <a:pt x="798" y="168"/>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6045375" y="3075425"/>
              <a:ext cx="29800" cy="10825"/>
            </a:xfrm>
            <a:custGeom>
              <a:avLst/>
              <a:gdLst/>
              <a:ahLst/>
              <a:cxnLst/>
              <a:rect l="l" t="t" r="r" b="b"/>
              <a:pathLst>
                <a:path w="1192" h="433" extrusionOk="0">
                  <a:moveTo>
                    <a:pt x="374" y="0"/>
                  </a:moveTo>
                  <a:cubicBezTo>
                    <a:pt x="250" y="0"/>
                    <a:pt x="126" y="9"/>
                    <a:pt x="1" y="16"/>
                  </a:cubicBezTo>
                  <a:cubicBezTo>
                    <a:pt x="96" y="135"/>
                    <a:pt x="334" y="206"/>
                    <a:pt x="156" y="409"/>
                  </a:cubicBezTo>
                  <a:cubicBezTo>
                    <a:pt x="251" y="409"/>
                    <a:pt x="346" y="432"/>
                    <a:pt x="453" y="432"/>
                  </a:cubicBezTo>
                  <a:cubicBezTo>
                    <a:pt x="525" y="369"/>
                    <a:pt x="604" y="354"/>
                    <a:pt x="686" y="354"/>
                  </a:cubicBezTo>
                  <a:cubicBezTo>
                    <a:pt x="765" y="354"/>
                    <a:pt x="846" y="368"/>
                    <a:pt x="926" y="368"/>
                  </a:cubicBezTo>
                  <a:cubicBezTo>
                    <a:pt x="997" y="368"/>
                    <a:pt x="1067" y="357"/>
                    <a:pt x="1132" y="313"/>
                  </a:cubicBezTo>
                  <a:lnTo>
                    <a:pt x="1192" y="254"/>
                  </a:lnTo>
                  <a:cubicBezTo>
                    <a:pt x="941" y="45"/>
                    <a:pt x="662" y="0"/>
                    <a:pt x="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6056700" y="3081475"/>
              <a:ext cx="17000" cy="5675"/>
            </a:xfrm>
            <a:custGeom>
              <a:avLst/>
              <a:gdLst/>
              <a:ahLst/>
              <a:cxnLst/>
              <a:rect l="l" t="t" r="r" b="b"/>
              <a:pathLst>
                <a:path w="680" h="227" extrusionOk="0">
                  <a:moveTo>
                    <a:pt x="127" y="0"/>
                  </a:moveTo>
                  <a:cubicBezTo>
                    <a:pt x="20" y="0"/>
                    <a:pt x="10" y="91"/>
                    <a:pt x="0" y="190"/>
                  </a:cubicBezTo>
                  <a:cubicBezTo>
                    <a:pt x="72" y="190"/>
                    <a:pt x="155" y="202"/>
                    <a:pt x="250" y="214"/>
                  </a:cubicBezTo>
                  <a:cubicBezTo>
                    <a:pt x="393" y="155"/>
                    <a:pt x="572" y="226"/>
                    <a:pt x="679" y="71"/>
                  </a:cubicBezTo>
                  <a:cubicBezTo>
                    <a:pt x="512" y="48"/>
                    <a:pt x="358" y="48"/>
                    <a:pt x="203" y="12"/>
                  </a:cubicBezTo>
                  <a:cubicBezTo>
                    <a:pt x="173" y="4"/>
                    <a:pt x="148"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5988525" y="3103475"/>
              <a:ext cx="3000" cy="4500"/>
            </a:xfrm>
            <a:custGeom>
              <a:avLst/>
              <a:gdLst/>
              <a:ahLst/>
              <a:cxnLst/>
              <a:rect l="l" t="t" r="r" b="b"/>
              <a:pathLst>
                <a:path w="120" h="180" extrusionOk="0">
                  <a:moveTo>
                    <a:pt x="1" y="1"/>
                  </a:moveTo>
                  <a:cubicBezTo>
                    <a:pt x="1" y="96"/>
                    <a:pt x="48" y="156"/>
                    <a:pt x="120" y="180"/>
                  </a:cubicBezTo>
                  <a:cubicBezTo>
                    <a:pt x="120" y="96"/>
                    <a:pt x="84"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6188250" y="3640450"/>
              <a:ext cx="17300" cy="15800"/>
            </a:xfrm>
            <a:custGeom>
              <a:avLst/>
              <a:gdLst/>
              <a:ahLst/>
              <a:cxnLst/>
              <a:rect l="l" t="t" r="r" b="b"/>
              <a:pathLst>
                <a:path w="692" h="632" extrusionOk="0">
                  <a:moveTo>
                    <a:pt x="406" y="1"/>
                  </a:moveTo>
                  <a:cubicBezTo>
                    <a:pt x="370" y="1"/>
                    <a:pt x="346" y="25"/>
                    <a:pt x="311" y="48"/>
                  </a:cubicBezTo>
                  <a:cubicBezTo>
                    <a:pt x="251" y="60"/>
                    <a:pt x="215" y="84"/>
                    <a:pt x="156" y="96"/>
                  </a:cubicBezTo>
                  <a:cubicBezTo>
                    <a:pt x="37" y="215"/>
                    <a:pt x="1" y="346"/>
                    <a:pt x="13" y="513"/>
                  </a:cubicBezTo>
                  <a:cubicBezTo>
                    <a:pt x="37" y="537"/>
                    <a:pt x="37" y="584"/>
                    <a:pt x="37" y="632"/>
                  </a:cubicBezTo>
                  <a:lnTo>
                    <a:pt x="311" y="632"/>
                  </a:lnTo>
                  <a:cubicBezTo>
                    <a:pt x="370" y="525"/>
                    <a:pt x="489" y="525"/>
                    <a:pt x="596" y="513"/>
                  </a:cubicBezTo>
                  <a:cubicBezTo>
                    <a:pt x="692" y="382"/>
                    <a:pt x="525" y="298"/>
                    <a:pt x="525" y="168"/>
                  </a:cubicBezTo>
                  <a:cubicBezTo>
                    <a:pt x="525" y="120"/>
                    <a:pt x="489" y="60"/>
                    <a:pt x="465" y="25"/>
                  </a:cubicBezTo>
                  <a:cubicBezTo>
                    <a:pt x="465" y="25"/>
                    <a:pt x="43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5311675" y="2613550"/>
              <a:ext cx="2700" cy="3000"/>
            </a:xfrm>
            <a:custGeom>
              <a:avLst/>
              <a:gdLst/>
              <a:ahLst/>
              <a:cxnLst/>
              <a:rect l="l" t="t" r="r" b="b"/>
              <a:pathLst>
                <a:path w="108" h="120" extrusionOk="0">
                  <a:moveTo>
                    <a:pt x="107" y="0"/>
                  </a:moveTo>
                  <a:lnTo>
                    <a:pt x="107" y="0"/>
                  </a:lnTo>
                  <a:cubicBezTo>
                    <a:pt x="0" y="24"/>
                    <a:pt x="0" y="60"/>
                    <a:pt x="71" y="119"/>
                  </a:cubicBezTo>
                  <a:cubicBezTo>
                    <a:pt x="71" y="84"/>
                    <a:pt x="95" y="48"/>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5210175" y="2442500"/>
              <a:ext cx="13100" cy="113575"/>
            </a:xfrm>
            <a:custGeom>
              <a:avLst/>
              <a:gdLst/>
              <a:ahLst/>
              <a:cxnLst/>
              <a:rect l="l" t="t" r="r" b="b"/>
              <a:pathLst>
                <a:path w="524" h="4543" extrusionOk="0">
                  <a:moveTo>
                    <a:pt x="135" y="1"/>
                  </a:moveTo>
                  <a:cubicBezTo>
                    <a:pt x="89" y="1"/>
                    <a:pt x="43" y="24"/>
                    <a:pt x="0" y="80"/>
                  </a:cubicBezTo>
                  <a:lnTo>
                    <a:pt x="0" y="342"/>
                  </a:lnTo>
                  <a:cubicBezTo>
                    <a:pt x="107" y="580"/>
                    <a:pt x="107" y="830"/>
                    <a:pt x="0" y="1068"/>
                  </a:cubicBezTo>
                  <a:lnTo>
                    <a:pt x="0" y="1485"/>
                  </a:lnTo>
                  <a:cubicBezTo>
                    <a:pt x="107" y="1627"/>
                    <a:pt x="12" y="1806"/>
                    <a:pt x="119" y="1937"/>
                  </a:cubicBezTo>
                  <a:lnTo>
                    <a:pt x="119" y="2651"/>
                  </a:lnTo>
                  <a:cubicBezTo>
                    <a:pt x="48" y="2889"/>
                    <a:pt x="12" y="3128"/>
                    <a:pt x="131" y="3366"/>
                  </a:cubicBezTo>
                  <a:cubicBezTo>
                    <a:pt x="214" y="3473"/>
                    <a:pt x="214" y="3556"/>
                    <a:pt x="131" y="3663"/>
                  </a:cubicBezTo>
                  <a:cubicBezTo>
                    <a:pt x="131" y="3711"/>
                    <a:pt x="119" y="3747"/>
                    <a:pt x="119" y="3794"/>
                  </a:cubicBezTo>
                  <a:cubicBezTo>
                    <a:pt x="12" y="3985"/>
                    <a:pt x="12" y="4211"/>
                    <a:pt x="71" y="4390"/>
                  </a:cubicBezTo>
                  <a:cubicBezTo>
                    <a:pt x="103" y="4499"/>
                    <a:pt x="145" y="4543"/>
                    <a:pt x="193" y="4543"/>
                  </a:cubicBezTo>
                  <a:cubicBezTo>
                    <a:pt x="253" y="4543"/>
                    <a:pt x="321" y="4471"/>
                    <a:pt x="381" y="4378"/>
                  </a:cubicBezTo>
                  <a:cubicBezTo>
                    <a:pt x="417" y="3663"/>
                    <a:pt x="429" y="2961"/>
                    <a:pt x="441" y="2247"/>
                  </a:cubicBezTo>
                  <a:cubicBezTo>
                    <a:pt x="500" y="2104"/>
                    <a:pt x="524" y="1937"/>
                    <a:pt x="417" y="1758"/>
                  </a:cubicBezTo>
                  <a:lnTo>
                    <a:pt x="417" y="1699"/>
                  </a:lnTo>
                  <a:lnTo>
                    <a:pt x="417" y="1639"/>
                  </a:lnTo>
                  <a:cubicBezTo>
                    <a:pt x="119" y="1127"/>
                    <a:pt x="345" y="580"/>
                    <a:pt x="262" y="56"/>
                  </a:cubicBezTo>
                  <a:cubicBezTo>
                    <a:pt x="222" y="21"/>
                    <a:pt x="179"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5206300" y="2372450"/>
              <a:ext cx="14900" cy="72350"/>
            </a:xfrm>
            <a:custGeom>
              <a:avLst/>
              <a:gdLst/>
              <a:ahLst/>
              <a:cxnLst/>
              <a:rect l="l" t="t" r="r" b="b"/>
              <a:pathLst>
                <a:path w="596" h="2894" extrusionOk="0">
                  <a:moveTo>
                    <a:pt x="572" y="0"/>
                  </a:moveTo>
                  <a:cubicBezTo>
                    <a:pt x="476" y="0"/>
                    <a:pt x="393" y="24"/>
                    <a:pt x="298" y="24"/>
                  </a:cubicBezTo>
                  <a:cubicBezTo>
                    <a:pt x="334" y="346"/>
                    <a:pt x="0" y="596"/>
                    <a:pt x="60" y="893"/>
                  </a:cubicBezTo>
                  <a:cubicBezTo>
                    <a:pt x="215" y="1572"/>
                    <a:pt x="95" y="2239"/>
                    <a:pt x="167" y="2894"/>
                  </a:cubicBezTo>
                  <a:cubicBezTo>
                    <a:pt x="262" y="2894"/>
                    <a:pt x="346" y="2882"/>
                    <a:pt x="441" y="2882"/>
                  </a:cubicBezTo>
                  <a:cubicBezTo>
                    <a:pt x="476" y="2536"/>
                    <a:pt x="334" y="2179"/>
                    <a:pt x="560" y="1881"/>
                  </a:cubicBezTo>
                  <a:lnTo>
                    <a:pt x="560" y="1727"/>
                  </a:lnTo>
                  <a:cubicBezTo>
                    <a:pt x="512" y="1250"/>
                    <a:pt x="357" y="774"/>
                    <a:pt x="572" y="298"/>
                  </a:cubicBezTo>
                  <a:lnTo>
                    <a:pt x="596" y="262"/>
                  </a:lnTo>
                  <a:lnTo>
                    <a:pt x="596" y="203"/>
                  </a:lnTo>
                  <a:cubicBezTo>
                    <a:pt x="584" y="119"/>
                    <a:pt x="584" y="6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5206000" y="2537350"/>
              <a:ext cx="16400" cy="53600"/>
            </a:xfrm>
            <a:custGeom>
              <a:avLst/>
              <a:gdLst/>
              <a:ahLst/>
              <a:cxnLst/>
              <a:rect l="l" t="t" r="r" b="b"/>
              <a:pathLst>
                <a:path w="656" h="2144" extrusionOk="0">
                  <a:moveTo>
                    <a:pt x="286" y="0"/>
                  </a:moveTo>
                  <a:cubicBezTo>
                    <a:pt x="0" y="512"/>
                    <a:pt x="227" y="1060"/>
                    <a:pt x="143" y="1560"/>
                  </a:cubicBezTo>
                  <a:cubicBezTo>
                    <a:pt x="548" y="1560"/>
                    <a:pt x="346" y="2013"/>
                    <a:pt x="560" y="2143"/>
                  </a:cubicBezTo>
                  <a:cubicBezTo>
                    <a:pt x="524" y="1620"/>
                    <a:pt x="655" y="1084"/>
                    <a:pt x="548" y="572"/>
                  </a:cubicBezTo>
                  <a:lnTo>
                    <a:pt x="548" y="572"/>
                  </a:lnTo>
                  <a:cubicBezTo>
                    <a:pt x="494" y="590"/>
                    <a:pt x="441" y="619"/>
                    <a:pt x="396" y="619"/>
                  </a:cubicBezTo>
                  <a:cubicBezTo>
                    <a:pt x="352" y="619"/>
                    <a:pt x="316" y="590"/>
                    <a:pt x="298" y="489"/>
                  </a:cubicBezTo>
                  <a:cubicBezTo>
                    <a:pt x="274" y="334"/>
                    <a:pt x="286" y="167"/>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5"/>
            <p:cNvSpPr/>
            <p:nvPr/>
          </p:nvSpPr>
          <p:spPr>
            <a:xfrm>
              <a:off x="5207775" y="2508775"/>
              <a:ext cx="5675" cy="17875"/>
            </a:xfrm>
            <a:custGeom>
              <a:avLst/>
              <a:gdLst/>
              <a:ahLst/>
              <a:cxnLst/>
              <a:rect l="l" t="t" r="r" b="b"/>
              <a:pathLst>
                <a:path w="227" h="715" extrusionOk="0">
                  <a:moveTo>
                    <a:pt x="215" y="0"/>
                  </a:moveTo>
                  <a:cubicBezTo>
                    <a:pt x="48" y="250"/>
                    <a:pt x="1" y="489"/>
                    <a:pt x="227" y="715"/>
                  </a:cubicBezTo>
                  <a:cubicBezTo>
                    <a:pt x="227" y="477"/>
                    <a:pt x="215" y="238"/>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5"/>
            <p:cNvSpPr/>
            <p:nvPr/>
          </p:nvSpPr>
          <p:spPr>
            <a:xfrm>
              <a:off x="5210175" y="2451325"/>
              <a:ext cx="4775" cy="18475"/>
            </a:xfrm>
            <a:custGeom>
              <a:avLst/>
              <a:gdLst/>
              <a:ahLst/>
              <a:cxnLst/>
              <a:rect l="l" t="t" r="r" b="b"/>
              <a:pathLst>
                <a:path w="191" h="739" extrusionOk="0">
                  <a:moveTo>
                    <a:pt x="0" y="0"/>
                  </a:moveTo>
                  <a:lnTo>
                    <a:pt x="0" y="739"/>
                  </a:lnTo>
                  <a:cubicBezTo>
                    <a:pt x="191" y="501"/>
                    <a:pt x="191" y="23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5209275" y="2480200"/>
              <a:ext cx="4475" cy="11025"/>
            </a:xfrm>
            <a:custGeom>
              <a:avLst/>
              <a:gdLst/>
              <a:ahLst/>
              <a:cxnLst/>
              <a:rect l="l" t="t" r="r" b="b"/>
              <a:pathLst>
                <a:path w="179" h="441" extrusionOk="0">
                  <a:moveTo>
                    <a:pt x="36" y="0"/>
                  </a:moveTo>
                  <a:cubicBezTo>
                    <a:pt x="24" y="155"/>
                    <a:pt x="0" y="322"/>
                    <a:pt x="155" y="441"/>
                  </a:cubicBezTo>
                  <a:cubicBezTo>
                    <a:pt x="167" y="274"/>
                    <a:pt x="179" y="119"/>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5213425" y="2526925"/>
              <a:ext cx="3900" cy="7475"/>
            </a:xfrm>
            <a:custGeom>
              <a:avLst/>
              <a:gdLst/>
              <a:ahLst/>
              <a:cxnLst/>
              <a:rect l="l" t="t" r="r" b="b"/>
              <a:pathLst>
                <a:path w="156" h="299" extrusionOk="0">
                  <a:moveTo>
                    <a:pt x="1" y="1"/>
                  </a:moveTo>
                  <a:lnTo>
                    <a:pt x="1" y="298"/>
                  </a:lnTo>
                  <a:cubicBezTo>
                    <a:pt x="132" y="191"/>
                    <a:pt x="156"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5"/>
            <p:cNvSpPr/>
            <p:nvPr/>
          </p:nvSpPr>
          <p:spPr>
            <a:xfrm>
              <a:off x="6149275" y="2609675"/>
              <a:ext cx="50775" cy="14025"/>
            </a:xfrm>
            <a:custGeom>
              <a:avLst/>
              <a:gdLst/>
              <a:ahLst/>
              <a:cxnLst/>
              <a:rect l="l" t="t" r="r" b="b"/>
              <a:pathLst>
                <a:path w="2031" h="561" extrusionOk="0">
                  <a:moveTo>
                    <a:pt x="298" y="1"/>
                  </a:moveTo>
                  <a:cubicBezTo>
                    <a:pt x="191" y="1"/>
                    <a:pt x="107" y="12"/>
                    <a:pt x="0" y="12"/>
                  </a:cubicBezTo>
                  <a:cubicBezTo>
                    <a:pt x="60" y="60"/>
                    <a:pt x="107" y="96"/>
                    <a:pt x="167" y="143"/>
                  </a:cubicBezTo>
                  <a:cubicBezTo>
                    <a:pt x="250" y="203"/>
                    <a:pt x="250" y="310"/>
                    <a:pt x="286" y="417"/>
                  </a:cubicBezTo>
                  <a:lnTo>
                    <a:pt x="346" y="429"/>
                  </a:lnTo>
                  <a:cubicBezTo>
                    <a:pt x="476" y="453"/>
                    <a:pt x="607" y="501"/>
                    <a:pt x="738" y="548"/>
                  </a:cubicBezTo>
                  <a:cubicBezTo>
                    <a:pt x="738" y="536"/>
                    <a:pt x="762" y="536"/>
                    <a:pt x="786" y="513"/>
                  </a:cubicBezTo>
                  <a:cubicBezTo>
                    <a:pt x="795" y="510"/>
                    <a:pt x="802" y="508"/>
                    <a:pt x="809" y="508"/>
                  </a:cubicBezTo>
                  <a:cubicBezTo>
                    <a:pt x="828" y="508"/>
                    <a:pt x="840" y="521"/>
                    <a:pt x="857" y="548"/>
                  </a:cubicBezTo>
                  <a:cubicBezTo>
                    <a:pt x="899" y="557"/>
                    <a:pt x="941" y="560"/>
                    <a:pt x="982" y="560"/>
                  </a:cubicBezTo>
                  <a:cubicBezTo>
                    <a:pt x="1175" y="560"/>
                    <a:pt x="1367" y="485"/>
                    <a:pt x="1573" y="485"/>
                  </a:cubicBezTo>
                  <a:cubicBezTo>
                    <a:pt x="1638" y="485"/>
                    <a:pt x="1705" y="493"/>
                    <a:pt x="1774" y="513"/>
                  </a:cubicBezTo>
                  <a:cubicBezTo>
                    <a:pt x="1809" y="525"/>
                    <a:pt x="1839" y="531"/>
                    <a:pt x="1864" y="531"/>
                  </a:cubicBezTo>
                  <a:cubicBezTo>
                    <a:pt x="2031" y="531"/>
                    <a:pt x="2014" y="286"/>
                    <a:pt x="2024" y="132"/>
                  </a:cubicBezTo>
                  <a:cubicBezTo>
                    <a:pt x="1997" y="109"/>
                    <a:pt x="1972" y="100"/>
                    <a:pt x="1948" y="100"/>
                  </a:cubicBezTo>
                  <a:cubicBezTo>
                    <a:pt x="1920" y="100"/>
                    <a:pt x="1895" y="112"/>
                    <a:pt x="1870" y="132"/>
                  </a:cubicBezTo>
                  <a:cubicBezTo>
                    <a:pt x="1798" y="185"/>
                    <a:pt x="1730" y="212"/>
                    <a:pt x="1660" y="212"/>
                  </a:cubicBezTo>
                  <a:cubicBezTo>
                    <a:pt x="1590" y="212"/>
                    <a:pt x="1518" y="185"/>
                    <a:pt x="1441" y="132"/>
                  </a:cubicBezTo>
                  <a:cubicBezTo>
                    <a:pt x="1355" y="69"/>
                    <a:pt x="1261" y="53"/>
                    <a:pt x="1164" y="53"/>
                  </a:cubicBezTo>
                  <a:cubicBezTo>
                    <a:pt x="1060" y="53"/>
                    <a:pt x="952" y="72"/>
                    <a:pt x="848" y="72"/>
                  </a:cubicBezTo>
                  <a:cubicBezTo>
                    <a:pt x="756" y="72"/>
                    <a:pt x="666" y="57"/>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5"/>
            <p:cNvSpPr/>
            <p:nvPr/>
          </p:nvSpPr>
          <p:spPr>
            <a:xfrm>
              <a:off x="6271300" y="2186125"/>
              <a:ext cx="36050" cy="10725"/>
            </a:xfrm>
            <a:custGeom>
              <a:avLst/>
              <a:gdLst/>
              <a:ahLst/>
              <a:cxnLst/>
              <a:rect l="l" t="t" r="r" b="b"/>
              <a:pathLst>
                <a:path w="1442" h="429" extrusionOk="0">
                  <a:moveTo>
                    <a:pt x="144" y="0"/>
                  </a:moveTo>
                  <a:cubicBezTo>
                    <a:pt x="108" y="0"/>
                    <a:pt x="48" y="12"/>
                    <a:pt x="1" y="36"/>
                  </a:cubicBezTo>
                  <a:cubicBezTo>
                    <a:pt x="60" y="244"/>
                    <a:pt x="179" y="283"/>
                    <a:pt x="313" y="283"/>
                  </a:cubicBezTo>
                  <a:cubicBezTo>
                    <a:pt x="392" y="283"/>
                    <a:pt x="477" y="269"/>
                    <a:pt x="557" y="269"/>
                  </a:cubicBezTo>
                  <a:cubicBezTo>
                    <a:pt x="613" y="269"/>
                    <a:pt x="666" y="276"/>
                    <a:pt x="715" y="298"/>
                  </a:cubicBezTo>
                  <a:cubicBezTo>
                    <a:pt x="763" y="345"/>
                    <a:pt x="810" y="393"/>
                    <a:pt x="882" y="429"/>
                  </a:cubicBezTo>
                  <a:cubicBezTo>
                    <a:pt x="1060" y="333"/>
                    <a:pt x="1287" y="357"/>
                    <a:pt x="1430" y="167"/>
                  </a:cubicBezTo>
                  <a:lnTo>
                    <a:pt x="1441" y="167"/>
                  </a:lnTo>
                  <a:cubicBezTo>
                    <a:pt x="1358" y="60"/>
                    <a:pt x="1215" y="95"/>
                    <a:pt x="1132" y="12"/>
                  </a:cubicBezTo>
                  <a:cubicBezTo>
                    <a:pt x="799" y="12"/>
                    <a:pt x="477"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5"/>
            <p:cNvSpPr/>
            <p:nvPr/>
          </p:nvSpPr>
          <p:spPr>
            <a:xfrm>
              <a:off x="5123850" y="2181950"/>
              <a:ext cx="15500" cy="44375"/>
            </a:xfrm>
            <a:custGeom>
              <a:avLst/>
              <a:gdLst/>
              <a:ahLst/>
              <a:cxnLst/>
              <a:rect l="l" t="t" r="r" b="b"/>
              <a:pathLst>
                <a:path w="620" h="1775" extrusionOk="0">
                  <a:moveTo>
                    <a:pt x="262" y="0"/>
                  </a:moveTo>
                  <a:cubicBezTo>
                    <a:pt x="226" y="48"/>
                    <a:pt x="191" y="107"/>
                    <a:pt x="143" y="167"/>
                  </a:cubicBezTo>
                  <a:cubicBezTo>
                    <a:pt x="250" y="691"/>
                    <a:pt x="0" y="1250"/>
                    <a:pt x="250" y="1774"/>
                  </a:cubicBezTo>
                  <a:cubicBezTo>
                    <a:pt x="322" y="1727"/>
                    <a:pt x="357" y="1655"/>
                    <a:pt x="357" y="1572"/>
                  </a:cubicBezTo>
                  <a:cubicBezTo>
                    <a:pt x="381" y="1048"/>
                    <a:pt x="619" y="512"/>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5"/>
            <p:cNvSpPr/>
            <p:nvPr/>
          </p:nvSpPr>
          <p:spPr>
            <a:xfrm>
              <a:off x="5130100" y="2224600"/>
              <a:ext cx="4175" cy="12425"/>
            </a:xfrm>
            <a:custGeom>
              <a:avLst/>
              <a:gdLst/>
              <a:ahLst/>
              <a:cxnLst/>
              <a:rect l="l" t="t" r="r" b="b"/>
              <a:pathLst>
                <a:path w="167" h="497" extrusionOk="0">
                  <a:moveTo>
                    <a:pt x="111" y="1"/>
                  </a:moveTo>
                  <a:cubicBezTo>
                    <a:pt x="95" y="1"/>
                    <a:pt x="78" y="7"/>
                    <a:pt x="60" y="21"/>
                  </a:cubicBezTo>
                  <a:cubicBezTo>
                    <a:pt x="36" y="45"/>
                    <a:pt x="12" y="56"/>
                    <a:pt x="0" y="68"/>
                  </a:cubicBezTo>
                  <a:cubicBezTo>
                    <a:pt x="36" y="223"/>
                    <a:pt x="12" y="378"/>
                    <a:pt x="155" y="497"/>
                  </a:cubicBezTo>
                  <a:cubicBezTo>
                    <a:pt x="155" y="354"/>
                    <a:pt x="167" y="199"/>
                    <a:pt x="167" y="56"/>
                  </a:cubicBezTo>
                  <a:cubicBezTo>
                    <a:pt x="159" y="19"/>
                    <a:pt x="138"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5"/>
            <p:cNvSpPr/>
            <p:nvPr/>
          </p:nvSpPr>
          <p:spPr>
            <a:xfrm>
              <a:off x="5368525" y="2706725"/>
              <a:ext cx="74125" cy="251825"/>
            </a:xfrm>
            <a:custGeom>
              <a:avLst/>
              <a:gdLst/>
              <a:ahLst/>
              <a:cxnLst/>
              <a:rect l="l" t="t" r="r" b="b"/>
              <a:pathLst>
                <a:path w="2965" h="10073" extrusionOk="0">
                  <a:moveTo>
                    <a:pt x="857" y="0"/>
                  </a:moveTo>
                  <a:cubicBezTo>
                    <a:pt x="810" y="369"/>
                    <a:pt x="643" y="679"/>
                    <a:pt x="417" y="964"/>
                  </a:cubicBezTo>
                  <a:cubicBezTo>
                    <a:pt x="405" y="1048"/>
                    <a:pt x="393" y="1155"/>
                    <a:pt x="381" y="1250"/>
                  </a:cubicBezTo>
                  <a:cubicBezTo>
                    <a:pt x="191" y="2048"/>
                    <a:pt x="0" y="2798"/>
                    <a:pt x="167" y="3655"/>
                  </a:cubicBezTo>
                  <a:cubicBezTo>
                    <a:pt x="298" y="4381"/>
                    <a:pt x="393" y="5132"/>
                    <a:pt x="524" y="5858"/>
                  </a:cubicBezTo>
                  <a:cubicBezTo>
                    <a:pt x="381" y="6036"/>
                    <a:pt x="453" y="6251"/>
                    <a:pt x="476" y="6453"/>
                  </a:cubicBezTo>
                  <a:cubicBezTo>
                    <a:pt x="643" y="7501"/>
                    <a:pt x="1048" y="8430"/>
                    <a:pt x="1631" y="9299"/>
                  </a:cubicBezTo>
                  <a:cubicBezTo>
                    <a:pt x="1965" y="9549"/>
                    <a:pt x="2203" y="9942"/>
                    <a:pt x="2643" y="10073"/>
                  </a:cubicBezTo>
                  <a:cubicBezTo>
                    <a:pt x="2774" y="10061"/>
                    <a:pt x="2893" y="10001"/>
                    <a:pt x="2965" y="9882"/>
                  </a:cubicBezTo>
                  <a:cubicBezTo>
                    <a:pt x="2834" y="9751"/>
                    <a:pt x="2679" y="9644"/>
                    <a:pt x="2560" y="9489"/>
                  </a:cubicBezTo>
                  <a:cubicBezTo>
                    <a:pt x="1119" y="7775"/>
                    <a:pt x="476" y="5798"/>
                    <a:pt x="691" y="3572"/>
                  </a:cubicBezTo>
                  <a:cubicBezTo>
                    <a:pt x="738" y="3512"/>
                    <a:pt x="774" y="3453"/>
                    <a:pt x="810" y="3381"/>
                  </a:cubicBezTo>
                  <a:cubicBezTo>
                    <a:pt x="857" y="3238"/>
                    <a:pt x="857" y="3108"/>
                    <a:pt x="857" y="2977"/>
                  </a:cubicBezTo>
                  <a:cubicBezTo>
                    <a:pt x="834" y="2810"/>
                    <a:pt x="857" y="2643"/>
                    <a:pt x="750" y="2512"/>
                  </a:cubicBezTo>
                  <a:cubicBezTo>
                    <a:pt x="560" y="2262"/>
                    <a:pt x="560" y="2274"/>
                    <a:pt x="691" y="2036"/>
                  </a:cubicBezTo>
                  <a:cubicBezTo>
                    <a:pt x="738" y="1965"/>
                    <a:pt x="798" y="1881"/>
                    <a:pt x="834" y="1810"/>
                  </a:cubicBezTo>
                  <a:cubicBezTo>
                    <a:pt x="893" y="1738"/>
                    <a:pt x="941" y="1679"/>
                    <a:pt x="988" y="1607"/>
                  </a:cubicBezTo>
                  <a:cubicBezTo>
                    <a:pt x="1000" y="1548"/>
                    <a:pt x="1000" y="1500"/>
                    <a:pt x="988" y="1441"/>
                  </a:cubicBezTo>
                  <a:cubicBezTo>
                    <a:pt x="953" y="1274"/>
                    <a:pt x="584" y="1369"/>
                    <a:pt x="762" y="1036"/>
                  </a:cubicBezTo>
                  <a:cubicBezTo>
                    <a:pt x="881" y="833"/>
                    <a:pt x="869" y="548"/>
                    <a:pt x="1000" y="310"/>
                  </a:cubicBezTo>
                  <a:cubicBezTo>
                    <a:pt x="1084" y="155"/>
                    <a:pt x="1012" y="6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5"/>
            <p:cNvSpPr/>
            <p:nvPr/>
          </p:nvSpPr>
          <p:spPr>
            <a:xfrm>
              <a:off x="5374475" y="2853150"/>
              <a:ext cx="37825" cy="90225"/>
            </a:xfrm>
            <a:custGeom>
              <a:avLst/>
              <a:gdLst/>
              <a:ahLst/>
              <a:cxnLst/>
              <a:rect l="l" t="t" r="r" b="b"/>
              <a:pathLst>
                <a:path w="1513" h="3609" extrusionOk="0">
                  <a:moveTo>
                    <a:pt x="286" y="1"/>
                  </a:moveTo>
                  <a:cubicBezTo>
                    <a:pt x="179" y="1"/>
                    <a:pt x="96" y="1"/>
                    <a:pt x="0" y="25"/>
                  </a:cubicBezTo>
                  <a:cubicBezTo>
                    <a:pt x="60" y="822"/>
                    <a:pt x="334" y="1584"/>
                    <a:pt x="619" y="2323"/>
                  </a:cubicBezTo>
                  <a:cubicBezTo>
                    <a:pt x="774" y="2787"/>
                    <a:pt x="988" y="3299"/>
                    <a:pt x="1453" y="3608"/>
                  </a:cubicBezTo>
                  <a:cubicBezTo>
                    <a:pt x="1512" y="3561"/>
                    <a:pt x="1512" y="3501"/>
                    <a:pt x="1465" y="3442"/>
                  </a:cubicBezTo>
                  <a:cubicBezTo>
                    <a:pt x="1417" y="3156"/>
                    <a:pt x="1239" y="2930"/>
                    <a:pt x="1131" y="2668"/>
                  </a:cubicBezTo>
                  <a:cubicBezTo>
                    <a:pt x="1036" y="2406"/>
                    <a:pt x="762" y="2251"/>
                    <a:pt x="703" y="1953"/>
                  </a:cubicBezTo>
                  <a:cubicBezTo>
                    <a:pt x="584" y="1299"/>
                    <a:pt x="286" y="69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5"/>
            <p:cNvSpPr/>
            <p:nvPr/>
          </p:nvSpPr>
          <p:spPr>
            <a:xfrm>
              <a:off x="5329525" y="2836600"/>
              <a:ext cx="41100" cy="39500"/>
            </a:xfrm>
            <a:custGeom>
              <a:avLst/>
              <a:gdLst/>
              <a:ahLst/>
              <a:cxnLst/>
              <a:rect l="l" t="t" r="r" b="b"/>
              <a:pathLst>
                <a:path w="1644" h="1580" extrusionOk="0">
                  <a:moveTo>
                    <a:pt x="1430" y="1"/>
                  </a:moveTo>
                  <a:cubicBezTo>
                    <a:pt x="1283" y="1"/>
                    <a:pt x="1192" y="102"/>
                    <a:pt x="1108" y="246"/>
                  </a:cubicBezTo>
                  <a:cubicBezTo>
                    <a:pt x="1060" y="294"/>
                    <a:pt x="1001" y="341"/>
                    <a:pt x="953" y="389"/>
                  </a:cubicBezTo>
                  <a:cubicBezTo>
                    <a:pt x="881" y="472"/>
                    <a:pt x="751" y="449"/>
                    <a:pt x="667" y="532"/>
                  </a:cubicBezTo>
                  <a:cubicBezTo>
                    <a:pt x="631" y="580"/>
                    <a:pt x="584" y="627"/>
                    <a:pt x="536" y="687"/>
                  </a:cubicBezTo>
                  <a:cubicBezTo>
                    <a:pt x="536" y="722"/>
                    <a:pt x="524" y="770"/>
                    <a:pt x="524" y="818"/>
                  </a:cubicBezTo>
                  <a:cubicBezTo>
                    <a:pt x="465" y="901"/>
                    <a:pt x="334" y="877"/>
                    <a:pt x="250" y="961"/>
                  </a:cubicBezTo>
                  <a:cubicBezTo>
                    <a:pt x="155" y="1044"/>
                    <a:pt x="191" y="1175"/>
                    <a:pt x="108" y="1246"/>
                  </a:cubicBezTo>
                  <a:cubicBezTo>
                    <a:pt x="0" y="1437"/>
                    <a:pt x="12" y="1580"/>
                    <a:pt x="274" y="1580"/>
                  </a:cubicBezTo>
                  <a:cubicBezTo>
                    <a:pt x="417" y="1377"/>
                    <a:pt x="596" y="1222"/>
                    <a:pt x="834" y="1127"/>
                  </a:cubicBezTo>
                  <a:lnTo>
                    <a:pt x="822" y="1127"/>
                  </a:lnTo>
                  <a:cubicBezTo>
                    <a:pt x="846" y="1044"/>
                    <a:pt x="905" y="996"/>
                    <a:pt x="989" y="961"/>
                  </a:cubicBezTo>
                  <a:cubicBezTo>
                    <a:pt x="1108" y="925"/>
                    <a:pt x="1203" y="830"/>
                    <a:pt x="1262" y="710"/>
                  </a:cubicBezTo>
                  <a:cubicBezTo>
                    <a:pt x="1286" y="437"/>
                    <a:pt x="1548" y="294"/>
                    <a:pt x="1643" y="56"/>
                  </a:cubicBezTo>
                  <a:cubicBezTo>
                    <a:pt x="1561" y="18"/>
                    <a:pt x="1491" y="1"/>
                    <a:pt x="1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5"/>
            <p:cNvSpPr/>
            <p:nvPr/>
          </p:nvSpPr>
          <p:spPr>
            <a:xfrm>
              <a:off x="5345900" y="2845725"/>
              <a:ext cx="7150" cy="3875"/>
            </a:xfrm>
            <a:custGeom>
              <a:avLst/>
              <a:gdLst/>
              <a:ahLst/>
              <a:cxnLst/>
              <a:rect l="l" t="t" r="r" b="b"/>
              <a:pathLst>
                <a:path w="286" h="155" extrusionOk="0">
                  <a:moveTo>
                    <a:pt x="286" y="0"/>
                  </a:moveTo>
                  <a:cubicBezTo>
                    <a:pt x="179" y="24"/>
                    <a:pt x="72" y="36"/>
                    <a:pt x="0" y="155"/>
                  </a:cubicBezTo>
                  <a:cubicBezTo>
                    <a:pt x="119" y="155"/>
                    <a:pt x="226" y="119"/>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5"/>
            <p:cNvSpPr/>
            <p:nvPr/>
          </p:nvSpPr>
          <p:spPr>
            <a:xfrm>
              <a:off x="5331900" y="2860600"/>
              <a:ext cx="3600" cy="7175"/>
            </a:xfrm>
            <a:custGeom>
              <a:avLst/>
              <a:gdLst/>
              <a:ahLst/>
              <a:cxnLst/>
              <a:rect l="l" t="t" r="r" b="b"/>
              <a:pathLst>
                <a:path w="144" h="287" extrusionOk="0">
                  <a:moveTo>
                    <a:pt x="144" y="1"/>
                  </a:moveTo>
                  <a:cubicBezTo>
                    <a:pt x="96" y="1"/>
                    <a:pt x="72" y="1"/>
                    <a:pt x="24" y="24"/>
                  </a:cubicBezTo>
                  <a:cubicBezTo>
                    <a:pt x="24" y="108"/>
                    <a:pt x="13" y="191"/>
                    <a:pt x="1" y="286"/>
                  </a:cubicBezTo>
                  <a:cubicBezTo>
                    <a:pt x="120" y="227"/>
                    <a:pt x="144"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5"/>
            <p:cNvSpPr/>
            <p:nvPr/>
          </p:nvSpPr>
          <p:spPr>
            <a:xfrm>
              <a:off x="5335475" y="2856725"/>
              <a:ext cx="6875" cy="3600"/>
            </a:xfrm>
            <a:custGeom>
              <a:avLst/>
              <a:gdLst/>
              <a:ahLst/>
              <a:cxnLst/>
              <a:rect l="l" t="t" r="r" b="b"/>
              <a:pathLst>
                <a:path w="275" h="144" extrusionOk="0">
                  <a:moveTo>
                    <a:pt x="274" y="1"/>
                  </a:moveTo>
                  <a:lnTo>
                    <a:pt x="274" y="1"/>
                  </a:lnTo>
                  <a:cubicBezTo>
                    <a:pt x="167" y="13"/>
                    <a:pt x="60" y="36"/>
                    <a:pt x="1" y="144"/>
                  </a:cubicBezTo>
                  <a:cubicBezTo>
                    <a:pt x="108" y="144"/>
                    <a:pt x="227" y="120"/>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5"/>
            <p:cNvSpPr/>
            <p:nvPr/>
          </p:nvSpPr>
          <p:spPr>
            <a:xfrm>
              <a:off x="5370600" y="2849875"/>
              <a:ext cx="3900" cy="3900"/>
            </a:xfrm>
            <a:custGeom>
              <a:avLst/>
              <a:gdLst/>
              <a:ahLst/>
              <a:cxnLst/>
              <a:rect l="l" t="t" r="r" b="b"/>
              <a:pathLst>
                <a:path w="156" h="156" extrusionOk="0">
                  <a:moveTo>
                    <a:pt x="0" y="1"/>
                  </a:moveTo>
                  <a:lnTo>
                    <a:pt x="0" y="1"/>
                  </a:lnTo>
                  <a:cubicBezTo>
                    <a:pt x="60" y="49"/>
                    <a:pt x="96" y="108"/>
                    <a:pt x="155" y="156"/>
                  </a:cubicBezTo>
                  <a:cubicBezTo>
                    <a:pt x="143" y="60"/>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5"/>
            <p:cNvSpPr/>
            <p:nvPr/>
          </p:nvSpPr>
          <p:spPr>
            <a:xfrm>
              <a:off x="5342925" y="2849575"/>
              <a:ext cx="3300" cy="3600"/>
            </a:xfrm>
            <a:custGeom>
              <a:avLst/>
              <a:gdLst/>
              <a:ahLst/>
              <a:cxnLst/>
              <a:rect l="l" t="t" r="r" b="b"/>
              <a:pathLst>
                <a:path w="132" h="144" extrusionOk="0">
                  <a:moveTo>
                    <a:pt x="131" y="1"/>
                  </a:moveTo>
                  <a:cubicBezTo>
                    <a:pt x="95" y="37"/>
                    <a:pt x="48" y="108"/>
                    <a:pt x="0" y="144"/>
                  </a:cubicBezTo>
                  <a:cubicBezTo>
                    <a:pt x="48" y="108"/>
                    <a:pt x="95" y="6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5"/>
            <p:cNvSpPr/>
            <p:nvPr/>
          </p:nvSpPr>
          <p:spPr>
            <a:xfrm>
              <a:off x="5353050" y="2842450"/>
              <a:ext cx="3575" cy="3300"/>
            </a:xfrm>
            <a:custGeom>
              <a:avLst/>
              <a:gdLst/>
              <a:ahLst/>
              <a:cxnLst/>
              <a:rect l="l" t="t" r="r" b="b"/>
              <a:pathLst>
                <a:path w="143" h="132" extrusionOk="0">
                  <a:moveTo>
                    <a:pt x="143" y="0"/>
                  </a:moveTo>
                  <a:cubicBezTo>
                    <a:pt x="107" y="48"/>
                    <a:pt x="60" y="95"/>
                    <a:pt x="0" y="131"/>
                  </a:cubicBezTo>
                  <a:cubicBezTo>
                    <a:pt x="60" y="95"/>
                    <a:pt x="107"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5"/>
            <p:cNvSpPr/>
            <p:nvPr/>
          </p:nvSpPr>
          <p:spPr>
            <a:xfrm>
              <a:off x="5129500" y="2132225"/>
              <a:ext cx="28900" cy="93800"/>
            </a:xfrm>
            <a:custGeom>
              <a:avLst/>
              <a:gdLst/>
              <a:ahLst/>
              <a:cxnLst/>
              <a:rect l="l" t="t" r="r" b="b"/>
              <a:pathLst>
                <a:path w="1156" h="3752" extrusionOk="0">
                  <a:moveTo>
                    <a:pt x="774" y="1"/>
                  </a:moveTo>
                  <a:cubicBezTo>
                    <a:pt x="739" y="25"/>
                    <a:pt x="691" y="25"/>
                    <a:pt x="667" y="25"/>
                  </a:cubicBezTo>
                  <a:cubicBezTo>
                    <a:pt x="548" y="84"/>
                    <a:pt x="572" y="239"/>
                    <a:pt x="489" y="299"/>
                  </a:cubicBezTo>
                  <a:lnTo>
                    <a:pt x="477" y="311"/>
                  </a:lnTo>
                  <a:cubicBezTo>
                    <a:pt x="393" y="418"/>
                    <a:pt x="393" y="537"/>
                    <a:pt x="358" y="656"/>
                  </a:cubicBezTo>
                  <a:cubicBezTo>
                    <a:pt x="381" y="680"/>
                    <a:pt x="370" y="715"/>
                    <a:pt x="334" y="727"/>
                  </a:cubicBezTo>
                  <a:cubicBezTo>
                    <a:pt x="250" y="823"/>
                    <a:pt x="274" y="942"/>
                    <a:pt x="203" y="1025"/>
                  </a:cubicBezTo>
                  <a:cubicBezTo>
                    <a:pt x="155" y="1061"/>
                    <a:pt x="119" y="1096"/>
                    <a:pt x="96" y="1156"/>
                  </a:cubicBezTo>
                  <a:cubicBezTo>
                    <a:pt x="96" y="1263"/>
                    <a:pt x="131" y="1382"/>
                    <a:pt x="72" y="1489"/>
                  </a:cubicBezTo>
                  <a:cubicBezTo>
                    <a:pt x="84" y="1513"/>
                    <a:pt x="72" y="1561"/>
                    <a:pt x="36" y="1596"/>
                  </a:cubicBezTo>
                  <a:cubicBezTo>
                    <a:pt x="0" y="1620"/>
                    <a:pt x="0" y="1680"/>
                    <a:pt x="24" y="1727"/>
                  </a:cubicBezTo>
                  <a:cubicBezTo>
                    <a:pt x="36" y="1811"/>
                    <a:pt x="36" y="1906"/>
                    <a:pt x="36" y="1989"/>
                  </a:cubicBezTo>
                  <a:cubicBezTo>
                    <a:pt x="60" y="2573"/>
                    <a:pt x="72" y="3144"/>
                    <a:pt x="84" y="3716"/>
                  </a:cubicBezTo>
                  <a:cubicBezTo>
                    <a:pt x="119" y="3740"/>
                    <a:pt x="155" y="3751"/>
                    <a:pt x="191" y="3751"/>
                  </a:cubicBezTo>
                  <a:cubicBezTo>
                    <a:pt x="239" y="3537"/>
                    <a:pt x="298" y="3347"/>
                    <a:pt x="358" y="3144"/>
                  </a:cubicBezTo>
                  <a:cubicBezTo>
                    <a:pt x="179" y="2799"/>
                    <a:pt x="358" y="2466"/>
                    <a:pt x="417" y="2132"/>
                  </a:cubicBezTo>
                  <a:cubicBezTo>
                    <a:pt x="453" y="1846"/>
                    <a:pt x="596" y="1596"/>
                    <a:pt x="631" y="1311"/>
                  </a:cubicBezTo>
                  <a:cubicBezTo>
                    <a:pt x="739" y="1025"/>
                    <a:pt x="834" y="727"/>
                    <a:pt x="953" y="442"/>
                  </a:cubicBezTo>
                  <a:cubicBezTo>
                    <a:pt x="1024" y="263"/>
                    <a:pt x="1155" y="25"/>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5"/>
            <p:cNvSpPr/>
            <p:nvPr/>
          </p:nvSpPr>
          <p:spPr>
            <a:xfrm>
              <a:off x="5217900" y="2070225"/>
              <a:ext cx="29800" cy="48650"/>
            </a:xfrm>
            <a:custGeom>
              <a:avLst/>
              <a:gdLst/>
              <a:ahLst/>
              <a:cxnLst/>
              <a:rect l="l" t="t" r="r" b="b"/>
              <a:pathLst>
                <a:path w="1192" h="1946" extrusionOk="0">
                  <a:moveTo>
                    <a:pt x="459" y="0"/>
                  </a:moveTo>
                  <a:cubicBezTo>
                    <a:pt x="445" y="0"/>
                    <a:pt x="431" y="2"/>
                    <a:pt x="417" y="4"/>
                  </a:cubicBezTo>
                  <a:cubicBezTo>
                    <a:pt x="382" y="28"/>
                    <a:pt x="370" y="52"/>
                    <a:pt x="346" y="64"/>
                  </a:cubicBezTo>
                  <a:cubicBezTo>
                    <a:pt x="1" y="207"/>
                    <a:pt x="310" y="576"/>
                    <a:pt x="108" y="755"/>
                  </a:cubicBezTo>
                  <a:lnTo>
                    <a:pt x="108" y="921"/>
                  </a:lnTo>
                  <a:cubicBezTo>
                    <a:pt x="203" y="1040"/>
                    <a:pt x="84" y="1112"/>
                    <a:pt x="48" y="1195"/>
                  </a:cubicBezTo>
                  <a:cubicBezTo>
                    <a:pt x="48" y="1243"/>
                    <a:pt x="60" y="1302"/>
                    <a:pt x="108" y="1338"/>
                  </a:cubicBezTo>
                  <a:cubicBezTo>
                    <a:pt x="167" y="1469"/>
                    <a:pt x="358" y="1481"/>
                    <a:pt x="370" y="1659"/>
                  </a:cubicBezTo>
                  <a:cubicBezTo>
                    <a:pt x="429" y="1790"/>
                    <a:pt x="513" y="1898"/>
                    <a:pt x="655" y="1945"/>
                  </a:cubicBezTo>
                  <a:cubicBezTo>
                    <a:pt x="929" y="1779"/>
                    <a:pt x="870" y="1374"/>
                    <a:pt x="1144" y="1195"/>
                  </a:cubicBezTo>
                  <a:cubicBezTo>
                    <a:pt x="1179" y="1136"/>
                    <a:pt x="1191" y="1076"/>
                    <a:pt x="1191" y="1017"/>
                  </a:cubicBezTo>
                  <a:cubicBezTo>
                    <a:pt x="1179" y="886"/>
                    <a:pt x="1120" y="778"/>
                    <a:pt x="1025" y="683"/>
                  </a:cubicBezTo>
                  <a:cubicBezTo>
                    <a:pt x="846" y="505"/>
                    <a:pt x="727" y="266"/>
                    <a:pt x="596" y="52"/>
                  </a:cubicBezTo>
                  <a:cubicBezTo>
                    <a:pt x="550" y="16"/>
                    <a:pt x="505"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5"/>
            <p:cNvSpPr/>
            <p:nvPr/>
          </p:nvSpPr>
          <p:spPr>
            <a:xfrm>
              <a:off x="5142000" y="2117650"/>
              <a:ext cx="53300" cy="50650"/>
            </a:xfrm>
            <a:custGeom>
              <a:avLst/>
              <a:gdLst/>
              <a:ahLst/>
              <a:cxnLst/>
              <a:rect l="l" t="t" r="r" b="b"/>
              <a:pathLst>
                <a:path w="2132" h="2026" extrusionOk="0">
                  <a:moveTo>
                    <a:pt x="2132" y="1"/>
                  </a:moveTo>
                  <a:cubicBezTo>
                    <a:pt x="1441" y="1"/>
                    <a:pt x="774" y="12"/>
                    <a:pt x="251" y="572"/>
                  </a:cubicBezTo>
                  <a:cubicBezTo>
                    <a:pt x="429" y="667"/>
                    <a:pt x="405" y="822"/>
                    <a:pt x="346" y="989"/>
                  </a:cubicBezTo>
                  <a:cubicBezTo>
                    <a:pt x="227" y="1286"/>
                    <a:pt x="120" y="1596"/>
                    <a:pt x="0" y="1894"/>
                  </a:cubicBezTo>
                  <a:cubicBezTo>
                    <a:pt x="56" y="1949"/>
                    <a:pt x="60" y="2026"/>
                    <a:pt x="138" y="2026"/>
                  </a:cubicBezTo>
                  <a:cubicBezTo>
                    <a:pt x="143" y="2026"/>
                    <a:pt x="149" y="2025"/>
                    <a:pt x="155" y="2025"/>
                  </a:cubicBezTo>
                  <a:cubicBezTo>
                    <a:pt x="274" y="1727"/>
                    <a:pt x="417" y="1429"/>
                    <a:pt x="512" y="1120"/>
                  </a:cubicBezTo>
                  <a:cubicBezTo>
                    <a:pt x="643" y="620"/>
                    <a:pt x="965" y="393"/>
                    <a:pt x="1441" y="298"/>
                  </a:cubicBezTo>
                  <a:cubicBezTo>
                    <a:pt x="1703" y="274"/>
                    <a:pt x="1953" y="227"/>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5"/>
            <p:cNvSpPr/>
            <p:nvPr/>
          </p:nvSpPr>
          <p:spPr>
            <a:xfrm>
              <a:off x="5188125" y="2096225"/>
              <a:ext cx="31000" cy="10650"/>
            </a:xfrm>
            <a:custGeom>
              <a:avLst/>
              <a:gdLst/>
              <a:ahLst/>
              <a:cxnLst/>
              <a:rect l="l" t="t" r="r" b="b"/>
              <a:pathLst>
                <a:path w="1240" h="426" extrusionOk="0">
                  <a:moveTo>
                    <a:pt x="1168" y="0"/>
                  </a:moveTo>
                  <a:cubicBezTo>
                    <a:pt x="1073" y="12"/>
                    <a:pt x="989" y="12"/>
                    <a:pt x="894" y="24"/>
                  </a:cubicBezTo>
                  <a:cubicBezTo>
                    <a:pt x="715" y="179"/>
                    <a:pt x="489" y="131"/>
                    <a:pt x="299" y="191"/>
                  </a:cubicBezTo>
                  <a:cubicBezTo>
                    <a:pt x="191" y="250"/>
                    <a:pt x="96" y="310"/>
                    <a:pt x="1" y="334"/>
                  </a:cubicBezTo>
                  <a:cubicBezTo>
                    <a:pt x="48" y="408"/>
                    <a:pt x="103" y="425"/>
                    <a:pt x="159" y="425"/>
                  </a:cubicBezTo>
                  <a:cubicBezTo>
                    <a:pt x="211" y="425"/>
                    <a:pt x="265" y="410"/>
                    <a:pt x="317" y="410"/>
                  </a:cubicBezTo>
                  <a:cubicBezTo>
                    <a:pt x="335" y="410"/>
                    <a:pt x="353" y="412"/>
                    <a:pt x="370" y="417"/>
                  </a:cubicBezTo>
                  <a:lnTo>
                    <a:pt x="453" y="417"/>
                  </a:lnTo>
                  <a:cubicBezTo>
                    <a:pt x="537" y="369"/>
                    <a:pt x="644" y="322"/>
                    <a:pt x="727" y="274"/>
                  </a:cubicBezTo>
                  <a:cubicBezTo>
                    <a:pt x="727" y="286"/>
                    <a:pt x="751" y="310"/>
                    <a:pt x="775" y="310"/>
                  </a:cubicBezTo>
                  <a:cubicBezTo>
                    <a:pt x="781" y="313"/>
                    <a:pt x="788" y="314"/>
                    <a:pt x="795" y="314"/>
                  </a:cubicBezTo>
                  <a:cubicBezTo>
                    <a:pt x="816" y="314"/>
                    <a:pt x="840" y="301"/>
                    <a:pt x="858" y="274"/>
                  </a:cubicBezTo>
                  <a:cubicBezTo>
                    <a:pt x="906" y="274"/>
                    <a:pt x="953" y="262"/>
                    <a:pt x="1001" y="262"/>
                  </a:cubicBezTo>
                  <a:cubicBezTo>
                    <a:pt x="1073" y="215"/>
                    <a:pt x="1168" y="203"/>
                    <a:pt x="1203" y="131"/>
                  </a:cubicBezTo>
                  <a:cubicBezTo>
                    <a:pt x="1239" y="72"/>
                    <a:pt x="1227" y="24"/>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5"/>
            <p:cNvSpPr/>
            <p:nvPr/>
          </p:nvSpPr>
          <p:spPr>
            <a:xfrm>
              <a:off x="5165800" y="2107225"/>
              <a:ext cx="15225" cy="6725"/>
            </a:xfrm>
            <a:custGeom>
              <a:avLst/>
              <a:gdLst/>
              <a:ahLst/>
              <a:cxnLst/>
              <a:rect l="l" t="t" r="r" b="b"/>
              <a:pathLst>
                <a:path w="609" h="269" extrusionOk="0">
                  <a:moveTo>
                    <a:pt x="465" y="1"/>
                  </a:moveTo>
                  <a:cubicBezTo>
                    <a:pt x="287" y="13"/>
                    <a:pt x="120" y="48"/>
                    <a:pt x="1" y="239"/>
                  </a:cubicBezTo>
                  <a:cubicBezTo>
                    <a:pt x="47" y="260"/>
                    <a:pt x="91" y="268"/>
                    <a:pt x="133" y="268"/>
                  </a:cubicBezTo>
                  <a:cubicBezTo>
                    <a:pt x="289" y="268"/>
                    <a:pt x="419" y="152"/>
                    <a:pt x="564" y="152"/>
                  </a:cubicBezTo>
                  <a:cubicBezTo>
                    <a:pt x="578" y="152"/>
                    <a:pt x="593" y="153"/>
                    <a:pt x="608" y="156"/>
                  </a:cubicBezTo>
                  <a:lnTo>
                    <a:pt x="4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5"/>
            <p:cNvSpPr/>
            <p:nvPr/>
          </p:nvSpPr>
          <p:spPr>
            <a:xfrm>
              <a:off x="5125625" y="2157550"/>
              <a:ext cx="9250" cy="7150"/>
            </a:xfrm>
            <a:custGeom>
              <a:avLst/>
              <a:gdLst/>
              <a:ahLst/>
              <a:cxnLst/>
              <a:rect l="l" t="t" r="r" b="b"/>
              <a:pathLst>
                <a:path w="370" h="286" extrusionOk="0">
                  <a:moveTo>
                    <a:pt x="370" y="0"/>
                  </a:moveTo>
                  <a:lnTo>
                    <a:pt x="370" y="0"/>
                  </a:lnTo>
                  <a:cubicBezTo>
                    <a:pt x="179" y="24"/>
                    <a:pt x="1" y="48"/>
                    <a:pt x="203" y="286"/>
                  </a:cubicBezTo>
                  <a:cubicBezTo>
                    <a:pt x="274" y="250"/>
                    <a:pt x="310" y="191"/>
                    <a:pt x="346" y="131"/>
                  </a:cubicBezTo>
                  <a:cubicBezTo>
                    <a:pt x="358" y="83"/>
                    <a:pt x="358" y="48"/>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5"/>
            <p:cNvSpPr/>
            <p:nvPr/>
          </p:nvSpPr>
          <p:spPr>
            <a:xfrm>
              <a:off x="5213150" y="2098675"/>
              <a:ext cx="7750" cy="5300"/>
            </a:xfrm>
            <a:custGeom>
              <a:avLst/>
              <a:gdLst/>
              <a:ahLst/>
              <a:cxnLst/>
              <a:rect l="l" t="t" r="r" b="b"/>
              <a:pathLst>
                <a:path w="310" h="212" extrusionOk="0">
                  <a:moveTo>
                    <a:pt x="225" y="1"/>
                  </a:moveTo>
                  <a:cubicBezTo>
                    <a:pt x="202" y="1"/>
                    <a:pt x="176" y="16"/>
                    <a:pt x="155" y="45"/>
                  </a:cubicBezTo>
                  <a:cubicBezTo>
                    <a:pt x="107" y="93"/>
                    <a:pt x="60" y="140"/>
                    <a:pt x="0" y="176"/>
                  </a:cubicBezTo>
                  <a:cubicBezTo>
                    <a:pt x="107" y="200"/>
                    <a:pt x="191" y="200"/>
                    <a:pt x="310" y="212"/>
                  </a:cubicBezTo>
                  <a:lnTo>
                    <a:pt x="310" y="81"/>
                  </a:lnTo>
                  <a:cubicBezTo>
                    <a:pt x="310" y="45"/>
                    <a:pt x="298" y="33"/>
                    <a:pt x="262" y="21"/>
                  </a:cubicBezTo>
                  <a:cubicBezTo>
                    <a:pt x="253" y="7"/>
                    <a:pt x="240"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5"/>
            <p:cNvSpPr/>
            <p:nvPr/>
          </p:nvSpPr>
          <p:spPr>
            <a:xfrm>
              <a:off x="5134550" y="2150100"/>
              <a:ext cx="3300" cy="7475"/>
            </a:xfrm>
            <a:custGeom>
              <a:avLst/>
              <a:gdLst/>
              <a:ahLst/>
              <a:cxnLst/>
              <a:rect l="l" t="t" r="r" b="b"/>
              <a:pathLst>
                <a:path w="132" h="299" extrusionOk="0">
                  <a:moveTo>
                    <a:pt x="132" y="0"/>
                  </a:moveTo>
                  <a:lnTo>
                    <a:pt x="132" y="0"/>
                  </a:lnTo>
                  <a:cubicBezTo>
                    <a:pt x="13" y="72"/>
                    <a:pt x="1" y="179"/>
                    <a:pt x="1" y="298"/>
                  </a:cubicBezTo>
                  <a:cubicBezTo>
                    <a:pt x="96" y="227"/>
                    <a:pt x="132" y="119"/>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5"/>
            <p:cNvSpPr/>
            <p:nvPr/>
          </p:nvSpPr>
          <p:spPr>
            <a:xfrm>
              <a:off x="5130975" y="2160800"/>
              <a:ext cx="3600" cy="7775"/>
            </a:xfrm>
            <a:custGeom>
              <a:avLst/>
              <a:gdLst/>
              <a:ahLst/>
              <a:cxnLst/>
              <a:rect l="l" t="t" r="r" b="b"/>
              <a:pathLst>
                <a:path w="144" h="311" extrusionOk="0">
                  <a:moveTo>
                    <a:pt x="132" y="1"/>
                  </a:moveTo>
                  <a:lnTo>
                    <a:pt x="132" y="1"/>
                  </a:lnTo>
                  <a:cubicBezTo>
                    <a:pt x="84" y="61"/>
                    <a:pt x="37" y="108"/>
                    <a:pt x="1" y="156"/>
                  </a:cubicBezTo>
                  <a:cubicBezTo>
                    <a:pt x="1" y="215"/>
                    <a:pt x="13" y="275"/>
                    <a:pt x="25" y="311"/>
                  </a:cubicBezTo>
                  <a:cubicBezTo>
                    <a:pt x="120" y="227"/>
                    <a:pt x="144" y="120"/>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5"/>
            <p:cNvSpPr/>
            <p:nvPr/>
          </p:nvSpPr>
          <p:spPr>
            <a:xfrm>
              <a:off x="5141700" y="2132525"/>
              <a:ext cx="4500" cy="6875"/>
            </a:xfrm>
            <a:custGeom>
              <a:avLst/>
              <a:gdLst/>
              <a:ahLst/>
              <a:cxnLst/>
              <a:rect l="l" t="t" r="r" b="b"/>
              <a:pathLst>
                <a:path w="180" h="275" extrusionOk="0">
                  <a:moveTo>
                    <a:pt x="179" y="1"/>
                  </a:moveTo>
                  <a:lnTo>
                    <a:pt x="179" y="1"/>
                  </a:lnTo>
                  <a:cubicBezTo>
                    <a:pt x="48" y="49"/>
                    <a:pt x="1" y="132"/>
                    <a:pt x="1" y="275"/>
                  </a:cubicBezTo>
                  <a:cubicBezTo>
                    <a:pt x="120" y="215"/>
                    <a:pt x="143" y="10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5"/>
            <p:cNvSpPr/>
            <p:nvPr/>
          </p:nvSpPr>
          <p:spPr>
            <a:xfrm>
              <a:off x="5137825" y="2139675"/>
              <a:ext cx="3600" cy="8650"/>
            </a:xfrm>
            <a:custGeom>
              <a:avLst/>
              <a:gdLst/>
              <a:ahLst/>
              <a:cxnLst/>
              <a:rect l="l" t="t" r="r" b="b"/>
              <a:pathLst>
                <a:path w="144" h="346" extrusionOk="0">
                  <a:moveTo>
                    <a:pt x="144" y="1"/>
                  </a:moveTo>
                  <a:lnTo>
                    <a:pt x="144" y="1"/>
                  </a:lnTo>
                  <a:cubicBezTo>
                    <a:pt x="1" y="72"/>
                    <a:pt x="25" y="203"/>
                    <a:pt x="25" y="346"/>
                  </a:cubicBezTo>
                  <a:cubicBezTo>
                    <a:pt x="60" y="239"/>
                    <a:pt x="96"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5"/>
            <p:cNvSpPr/>
            <p:nvPr/>
          </p:nvSpPr>
          <p:spPr>
            <a:xfrm>
              <a:off x="5206300" y="2103375"/>
              <a:ext cx="3600" cy="1675"/>
            </a:xfrm>
            <a:custGeom>
              <a:avLst/>
              <a:gdLst/>
              <a:ahLst/>
              <a:cxnLst/>
              <a:rect l="l" t="t" r="r" b="b"/>
              <a:pathLst>
                <a:path w="144" h="67" extrusionOk="0">
                  <a:moveTo>
                    <a:pt x="143" y="0"/>
                  </a:moveTo>
                  <a:cubicBezTo>
                    <a:pt x="95" y="0"/>
                    <a:pt x="48" y="0"/>
                    <a:pt x="0" y="24"/>
                  </a:cubicBezTo>
                  <a:cubicBezTo>
                    <a:pt x="19" y="33"/>
                    <a:pt x="31" y="66"/>
                    <a:pt x="35" y="66"/>
                  </a:cubicBezTo>
                  <a:cubicBezTo>
                    <a:pt x="35" y="66"/>
                    <a:pt x="36" y="64"/>
                    <a:pt x="36" y="60"/>
                  </a:cubicBezTo>
                  <a:cubicBezTo>
                    <a:pt x="84" y="48"/>
                    <a:pt x="107"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5"/>
            <p:cNvSpPr/>
            <p:nvPr/>
          </p:nvSpPr>
          <p:spPr>
            <a:xfrm>
              <a:off x="5127425" y="2171525"/>
              <a:ext cx="3575" cy="3600"/>
            </a:xfrm>
            <a:custGeom>
              <a:avLst/>
              <a:gdLst/>
              <a:ahLst/>
              <a:cxnLst/>
              <a:rect l="l" t="t" r="r" b="b"/>
              <a:pathLst>
                <a:path w="143" h="144" extrusionOk="0">
                  <a:moveTo>
                    <a:pt x="0" y="1"/>
                  </a:moveTo>
                  <a:cubicBezTo>
                    <a:pt x="48" y="48"/>
                    <a:pt x="83" y="96"/>
                    <a:pt x="119" y="143"/>
                  </a:cubicBezTo>
                  <a:cubicBezTo>
                    <a:pt x="119" y="96"/>
                    <a:pt x="143" y="4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5"/>
            <p:cNvSpPr/>
            <p:nvPr/>
          </p:nvSpPr>
          <p:spPr>
            <a:xfrm>
              <a:off x="6138550" y="2386800"/>
              <a:ext cx="81000" cy="10975"/>
            </a:xfrm>
            <a:custGeom>
              <a:avLst/>
              <a:gdLst/>
              <a:ahLst/>
              <a:cxnLst/>
              <a:rect l="l" t="t" r="r" b="b"/>
              <a:pathLst>
                <a:path w="3240" h="439" extrusionOk="0">
                  <a:moveTo>
                    <a:pt x="864" y="0"/>
                  </a:moveTo>
                  <a:cubicBezTo>
                    <a:pt x="740" y="0"/>
                    <a:pt x="618" y="11"/>
                    <a:pt x="501" y="22"/>
                  </a:cubicBezTo>
                  <a:cubicBezTo>
                    <a:pt x="263" y="45"/>
                    <a:pt x="1" y="81"/>
                    <a:pt x="155" y="438"/>
                  </a:cubicBezTo>
                  <a:cubicBezTo>
                    <a:pt x="763" y="430"/>
                    <a:pt x="1360" y="416"/>
                    <a:pt x="1961" y="416"/>
                  </a:cubicBezTo>
                  <a:cubicBezTo>
                    <a:pt x="2231" y="416"/>
                    <a:pt x="2502" y="419"/>
                    <a:pt x="2775" y="426"/>
                  </a:cubicBezTo>
                  <a:cubicBezTo>
                    <a:pt x="2785" y="427"/>
                    <a:pt x="2796" y="427"/>
                    <a:pt x="2806" y="427"/>
                  </a:cubicBezTo>
                  <a:cubicBezTo>
                    <a:pt x="3052" y="427"/>
                    <a:pt x="3099" y="289"/>
                    <a:pt x="3180" y="141"/>
                  </a:cubicBezTo>
                  <a:cubicBezTo>
                    <a:pt x="3239" y="105"/>
                    <a:pt x="3239" y="57"/>
                    <a:pt x="3168" y="10"/>
                  </a:cubicBezTo>
                  <a:lnTo>
                    <a:pt x="2751" y="10"/>
                  </a:lnTo>
                  <a:cubicBezTo>
                    <a:pt x="2695" y="60"/>
                    <a:pt x="2639" y="77"/>
                    <a:pt x="2586" y="77"/>
                  </a:cubicBezTo>
                  <a:cubicBezTo>
                    <a:pt x="2538" y="77"/>
                    <a:pt x="2493" y="62"/>
                    <a:pt x="2453" y="45"/>
                  </a:cubicBezTo>
                  <a:cubicBezTo>
                    <a:pt x="2251" y="45"/>
                    <a:pt x="2072" y="22"/>
                    <a:pt x="1882" y="22"/>
                  </a:cubicBezTo>
                  <a:cubicBezTo>
                    <a:pt x="1816" y="88"/>
                    <a:pt x="1744" y="107"/>
                    <a:pt x="1671" y="107"/>
                  </a:cubicBezTo>
                  <a:cubicBezTo>
                    <a:pt x="1567" y="107"/>
                    <a:pt x="1459" y="68"/>
                    <a:pt x="1358" y="68"/>
                  </a:cubicBezTo>
                  <a:cubicBezTo>
                    <a:pt x="1350" y="68"/>
                    <a:pt x="1342" y="69"/>
                    <a:pt x="1334" y="69"/>
                  </a:cubicBezTo>
                  <a:cubicBezTo>
                    <a:pt x="1176" y="17"/>
                    <a:pt x="1018" y="0"/>
                    <a:pt x="8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5"/>
            <p:cNvSpPr/>
            <p:nvPr/>
          </p:nvSpPr>
          <p:spPr>
            <a:xfrm>
              <a:off x="6126650" y="2383750"/>
              <a:ext cx="53600" cy="14025"/>
            </a:xfrm>
            <a:custGeom>
              <a:avLst/>
              <a:gdLst/>
              <a:ahLst/>
              <a:cxnLst/>
              <a:rect l="l" t="t" r="r" b="b"/>
              <a:pathLst>
                <a:path w="2144" h="561" extrusionOk="0">
                  <a:moveTo>
                    <a:pt x="36" y="1"/>
                  </a:moveTo>
                  <a:cubicBezTo>
                    <a:pt x="12" y="48"/>
                    <a:pt x="0" y="108"/>
                    <a:pt x="12" y="167"/>
                  </a:cubicBezTo>
                  <a:cubicBezTo>
                    <a:pt x="96" y="310"/>
                    <a:pt x="298" y="382"/>
                    <a:pt x="334" y="560"/>
                  </a:cubicBezTo>
                  <a:lnTo>
                    <a:pt x="631" y="560"/>
                  </a:lnTo>
                  <a:cubicBezTo>
                    <a:pt x="655" y="298"/>
                    <a:pt x="858" y="286"/>
                    <a:pt x="1048" y="286"/>
                  </a:cubicBezTo>
                  <a:cubicBezTo>
                    <a:pt x="1381" y="263"/>
                    <a:pt x="1727" y="263"/>
                    <a:pt x="2048" y="263"/>
                  </a:cubicBezTo>
                  <a:cubicBezTo>
                    <a:pt x="2143" y="227"/>
                    <a:pt x="2120" y="191"/>
                    <a:pt x="2036" y="167"/>
                  </a:cubicBezTo>
                  <a:cubicBezTo>
                    <a:pt x="1846" y="96"/>
                    <a:pt x="1643" y="60"/>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5"/>
            <p:cNvSpPr/>
            <p:nvPr/>
          </p:nvSpPr>
          <p:spPr>
            <a:xfrm>
              <a:off x="6095700" y="2385925"/>
              <a:ext cx="44075" cy="11850"/>
            </a:xfrm>
            <a:custGeom>
              <a:avLst/>
              <a:gdLst/>
              <a:ahLst/>
              <a:cxnLst/>
              <a:rect l="l" t="t" r="r" b="b"/>
              <a:pathLst>
                <a:path w="1763" h="474" extrusionOk="0">
                  <a:moveTo>
                    <a:pt x="961" y="0"/>
                  </a:moveTo>
                  <a:cubicBezTo>
                    <a:pt x="741" y="0"/>
                    <a:pt x="525" y="57"/>
                    <a:pt x="298" y="104"/>
                  </a:cubicBezTo>
                  <a:cubicBezTo>
                    <a:pt x="167" y="152"/>
                    <a:pt x="83" y="259"/>
                    <a:pt x="0" y="342"/>
                  </a:cubicBezTo>
                  <a:lnTo>
                    <a:pt x="0" y="461"/>
                  </a:lnTo>
                  <a:cubicBezTo>
                    <a:pt x="536" y="461"/>
                    <a:pt x="1060" y="473"/>
                    <a:pt x="1572" y="473"/>
                  </a:cubicBezTo>
                  <a:cubicBezTo>
                    <a:pt x="1762" y="152"/>
                    <a:pt x="1441" y="164"/>
                    <a:pt x="1310" y="57"/>
                  </a:cubicBezTo>
                  <a:cubicBezTo>
                    <a:pt x="1191" y="16"/>
                    <a:pt x="1076" y="0"/>
                    <a:pt x="9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5"/>
            <p:cNvSpPr/>
            <p:nvPr/>
          </p:nvSpPr>
          <p:spPr>
            <a:xfrm>
              <a:off x="6244525" y="2382575"/>
              <a:ext cx="30075" cy="11650"/>
            </a:xfrm>
            <a:custGeom>
              <a:avLst/>
              <a:gdLst/>
              <a:ahLst/>
              <a:cxnLst/>
              <a:rect l="l" t="t" r="r" b="b"/>
              <a:pathLst>
                <a:path w="1203" h="466" extrusionOk="0">
                  <a:moveTo>
                    <a:pt x="965" y="0"/>
                  </a:moveTo>
                  <a:cubicBezTo>
                    <a:pt x="917" y="179"/>
                    <a:pt x="846" y="310"/>
                    <a:pt x="643" y="310"/>
                  </a:cubicBezTo>
                  <a:cubicBezTo>
                    <a:pt x="417" y="310"/>
                    <a:pt x="203" y="333"/>
                    <a:pt x="0" y="333"/>
                  </a:cubicBezTo>
                  <a:cubicBezTo>
                    <a:pt x="201" y="452"/>
                    <a:pt x="436" y="466"/>
                    <a:pt x="674" y="466"/>
                  </a:cubicBezTo>
                  <a:cubicBezTo>
                    <a:pt x="747" y="466"/>
                    <a:pt x="820" y="464"/>
                    <a:pt x="893" y="464"/>
                  </a:cubicBezTo>
                  <a:cubicBezTo>
                    <a:pt x="1036" y="464"/>
                    <a:pt x="1143" y="357"/>
                    <a:pt x="1179" y="203"/>
                  </a:cubicBezTo>
                  <a:cubicBezTo>
                    <a:pt x="1203" y="60"/>
                    <a:pt x="1084" y="24"/>
                    <a:pt x="9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5"/>
            <p:cNvSpPr/>
            <p:nvPr/>
          </p:nvSpPr>
          <p:spPr>
            <a:xfrm>
              <a:off x="6217425" y="2386725"/>
              <a:ext cx="12225" cy="5775"/>
            </a:xfrm>
            <a:custGeom>
              <a:avLst/>
              <a:gdLst/>
              <a:ahLst/>
              <a:cxnLst/>
              <a:rect l="l" t="t" r="r" b="b"/>
              <a:pathLst>
                <a:path w="489" h="231" extrusionOk="0">
                  <a:moveTo>
                    <a:pt x="429" y="1"/>
                  </a:moveTo>
                  <a:cubicBezTo>
                    <a:pt x="275" y="13"/>
                    <a:pt x="144" y="13"/>
                    <a:pt x="1" y="13"/>
                  </a:cubicBezTo>
                  <a:cubicBezTo>
                    <a:pt x="13" y="60"/>
                    <a:pt x="13" y="108"/>
                    <a:pt x="13" y="144"/>
                  </a:cubicBezTo>
                  <a:cubicBezTo>
                    <a:pt x="109" y="160"/>
                    <a:pt x="206" y="230"/>
                    <a:pt x="302" y="230"/>
                  </a:cubicBezTo>
                  <a:cubicBezTo>
                    <a:pt x="349" y="230"/>
                    <a:pt x="395" y="214"/>
                    <a:pt x="441" y="167"/>
                  </a:cubicBezTo>
                  <a:cubicBezTo>
                    <a:pt x="489" y="108"/>
                    <a:pt x="489" y="60"/>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5"/>
            <p:cNvSpPr/>
            <p:nvPr/>
          </p:nvSpPr>
          <p:spPr>
            <a:xfrm>
              <a:off x="6242725" y="2379600"/>
              <a:ext cx="10750" cy="5475"/>
            </a:xfrm>
            <a:custGeom>
              <a:avLst/>
              <a:gdLst/>
              <a:ahLst/>
              <a:cxnLst/>
              <a:rect l="l" t="t" r="r" b="b"/>
              <a:pathLst>
                <a:path w="430" h="219" extrusionOk="0">
                  <a:moveTo>
                    <a:pt x="1" y="0"/>
                  </a:moveTo>
                  <a:lnTo>
                    <a:pt x="1" y="0"/>
                  </a:lnTo>
                  <a:cubicBezTo>
                    <a:pt x="71" y="147"/>
                    <a:pt x="145" y="219"/>
                    <a:pt x="217" y="219"/>
                  </a:cubicBezTo>
                  <a:cubicBezTo>
                    <a:pt x="291" y="219"/>
                    <a:pt x="363" y="144"/>
                    <a:pt x="429" y="0"/>
                  </a:cubicBezTo>
                  <a:lnTo>
                    <a:pt x="429" y="0"/>
                  </a:lnTo>
                  <a:cubicBezTo>
                    <a:pt x="364" y="6"/>
                    <a:pt x="292" y="9"/>
                    <a:pt x="220" y="9"/>
                  </a:cubicBezTo>
                  <a:cubicBezTo>
                    <a:pt x="147" y="9"/>
                    <a:pt x="72" y="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5"/>
            <p:cNvSpPr/>
            <p:nvPr/>
          </p:nvSpPr>
          <p:spPr>
            <a:xfrm>
              <a:off x="6228150" y="2383450"/>
              <a:ext cx="7175" cy="7775"/>
            </a:xfrm>
            <a:custGeom>
              <a:avLst/>
              <a:gdLst/>
              <a:ahLst/>
              <a:cxnLst/>
              <a:rect l="l" t="t" r="r" b="b"/>
              <a:pathLst>
                <a:path w="287" h="311" extrusionOk="0">
                  <a:moveTo>
                    <a:pt x="0" y="1"/>
                  </a:moveTo>
                  <a:lnTo>
                    <a:pt x="0" y="132"/>
                  </a:lnTo>
                  <a:cubicBezTo>
                    <a:pt x="12" y="191"/>
                    <a:pt x="12" y="239"/>
                    <a:pt x="12" y="298"/>
                  </a:cubicBezTo>
                  <a:cubicBezTo>
                    <a:pt x="108" y="298"/>
                    <a:pt x="203" y="310"/>
                    <a:pt x="286" y="310"/>
                  </a:cubicBezTo>
                  <a:cubicBezTo>
                    <a:pt x="239" y="144"/>
                    <a:pt x="131"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5"/>
            <p:cNvSpPr/>
            <p:nvPr/>
          </p:nvSpPr>
          <p:spPr>
            <a:xfrm>
              <a:off x="6239150" y="2388775"/>
              <a:ext cx="3600" cy="2600"/>
            </a:xfrm>
            <a:custGeom>
              <a:avLst/>
              <a:gdLst/>
              <a:ahLst/>
              <a:cxnLst/>
              <a:rect l="l" t="t" r="r" b="b"/>
              <a:pathLst>
                <a:path w="144" h="104" extrusionOk="0">
                  <a:moveTo>
                    <a:pt x="70" y="1"/>
                  </a:moveTo>
                  <a:cubicBezTo>
                    <a:pt x="47" y="1"/>
                    <a:pt x="24" y="28"/>
                    <a:pt x="1" y="85"/>
                  </a:cubicBezTo>
                  <a:cubicBezTo>
                    <a:pt x="31" y="97"/>
                    <a:pt x="57" y="103"/>
                    <a:pt x="81" y="103"/>
                  </a:cubicBezTo>
                  <a:cubicBezTo>
                    <a:pt x="105" y="103"/>
                    <a:pt x="126" y="97"/>
                    <a:pt x="144" y="85"/>
                  </a:cubicBezTo>
                  <a:cubicBezTo>
                    <a:pt x="119" y="31"/>
                    <a:pt x="95"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5"/>
            <p:cNvSpPr/>
            <p:nvPr/>
          </p:nvSpPr>
          <p:spPr>
            <a:xfrm>
              <a:off x="6235300" y="2390900"/>
              <a:ext cx="4475" cy="1575"/>
            </a:xfrm>
            <a:custGeom>
              <a:avLst/>
              <a:gdLst/>
              <a:ahLst/>
              <a:cxnLst/>
              <a:rect l="l" t="t" r="r" b="b"/>
              <a:pathLst>
                <a:path w="179" h="63" extrusionOk="0">
                  <a:moveTo>
                    <a:pt x="0" y="0"/>
                  </a:moveTo>
                  <a:cubicBezTo>
                    <a:pt x="30" y="42"/>
                    <a:pt x="60" y="63"/>
                    <a:pt x="89" y="63"/>
                  </a:cubicBezTo>
                  <a:cubicBezTo>
                    <a:pt x="119" y="63"/>
                    <a:pt x="149" y="4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5"/>
            <p:cNvSpPr/>
            <p:nvPr/>
          </p:nvSpPr>
          <p:spPr>
            <a:xfrm>
              <a:off x="6264450" y="2380325"/>
              <a:ext cx="4200" cy="2575"/>
            </a:xfrm>
            <a:custGeom>
              <a:avLst/>
              <a:gdLst/>
              <a:ahLst/>
              <a:cxnLst/>
              <a:rect l="l" t="t" r="r" b="b"/>
              <a:pathLst>
                <a:path w="168" h="103" extrusionOk="0">
                  <a:moveTo>
                    <a:pt x="43" y="1"/>
                  </a:moveTo>
                  <a:cubicBezTo>
                    <a:pt x="30" y="1"/>
                    <a:pt x="16" y="3"/>
                    <a:pt x="1" y="7"/>
                  </a:cubicBezTo>
                  <a:cubicBezTo>
                    <a:pt x="60" y="31"/>
                    <a:pt x="108" y="78"/>
                    <a:pt x="168" y="102"/>
                  </a:cubicBezTo>
                  <a:cubicBezTo>
                    <a:pt x="148" y="43"/>
                    <a:pt x="104"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5"/>
            <p:cNvSpPr/>
            <p:nvPr/>
          </p:nvSpPr>
          <p:spPr>
            <a:xfrm>
              <a:off x="6170400" y="2314400"/>
              <a:ext cx="7775" cy="8350"/>
            </a:xfrm>
            <a:custGeom>
              <a:avLst/>
              <a:gdLst/>
              <a:ahLst/>
              <a:cxnLst/>
              <a:rect l="l" t="t" r="r" b="b"/>
              <a:pathLst>
                <a:path w="311" h="334" extrusionOk="0">
                  <a:moveTo>
                    <a:pt x="179" y="1"/>
                  </a:moveTo>
                  <a:lnTo>
                    <a:pt x="1" y="179"/>
                  </a:lnTo>
                  <a:cubicBezTo>
                    <a:pt x="60" y="227"/>
                    <a:pt x="108" y="286"/>
                    <a:pt x="167" y="334"/>
                  </a:cubicBezTo>
                  <a:cubicBezTo>
                    <a:pt x="298" y="274"/>
                    <a:pt x="310" y="155"/>
                    <a:pt x="310" y="24"/>
                  </a:cubicBezTo>
                  <a:cubicBezTo>
                    <a:pt x="274" y="24"/>
                    <a:pt x="227" y="2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5"/>
            <p:cNvSpPr/>
            <p:nvPr/>
          </p:nvSpPr>
          <p:spPr>
            <a:xfrm>
              <a:off x="6203150" y="2301650"/>
              <a:ext cx="8650" cy="6225"/>
            </a:xfrm>
            <a:custGeom>
              <a:avLst/>
              <a:gdLst/>
              <a:ahLst/>
              <a:cxnLst/>
              <a:rect l="l" t="t" r="r" b="b"/>
              <a:pathLst>
                <a:path w="346" h="249" extrusionOk="0">
                  <a:moveTo>
                    <a:pt x="177" y="1"/>
                  </a:moveTo>
                  <a:cubicBezTo>
                    <a:pt x="156" y="1"/>
                    <a:pt x="132" y="7"/>
                    <a:pt x="107" y="22"/>
                  </a:cubicBezTo>
                  <a:cubicBezTo>
                    <a:pt x="0" y="82"/>
                    <a:pt x="155" y="177"/>
                    <a:pt x="167" y="249"/>
                  </a:cubicBezTo>
                  <a:cubicBezTo>
                    <a:pt x="226" y="213"/>
                    <a:pt x="286" y="201"/>
                    <a:pt x="346" y="189"/>
                  </a:cubicBezTo>
                  <a:cubicBezTo>
                    <a:pt x="317" y="95"/>
                    <a:pt x="259"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5"/>
            <p:cNvSpPr/>
            <p:nvPr/>
          </p:nvSpPr>
          <p:spPr>
            <a:xfrm>
              <a:off x="6073675" y="2790575"/>
              <a:ext cx="68475" cy="15375"/>
            </a:xfrm>
            <a:custGeom>
              <a:avLst/>
              <a:gdLst/>
              <a:ahLst/>
              <a:cxnLst/>
              <a:rect l="l" t="t" r="r" b="b"/>
              <a:pathLst>
                <a:path w="2739" h="615" extrusionOk="0">
                  <a:moveTo>
                    <a:pt x="1303" y="0"/>
                  </a:moveTo>
                  <a:cubicBezTo>
                    <a:pt x="1064" y="0"/>
                    <a:pt x="824" y="11"/>
                    <a:pt x="583" y="27"/>
                  </a:cubicBezTo>
                  <a:cubicBezTo>
                    <a:pt x="452" y="146"/>
                    <a:pt x="0" y="4"/>
                    <a:pt x="238" y="444"/>
                  </a:cubicBezTo>
                  <a:cubicBezTo>
                    <a:pt x="740" y="513"/>
                    <a:pt x="1237" y="615"/>
                    <a:pt x="1741" y="615"/>
                  </a:cubicBezTo>
                  <a:cubicBezTo>
                    <a:pt x="2027" y="615"/>
                    <a:pt x="2315" y="582"/>
                    <a:pt x="2608" y="492"/>
                  </a:cubicBezTo>
                  <a:lnTo>
                    <a:pt x="2608" y="444"/>
                  </a:lnTo>
                  <a:lnTo>
                    <a:pt x="2608" y="385"/>
                  </a:lnTo>
                  <a:cubicBezTo>
                    <a:pt x="2655" y="277"/>
                    <a:pt x="2691" y="182"/>
                    <a:pt x="2738" y="87"/>
                  </a:cubicBezTo>
                  <a:cubicBezTo>
                    <a:pt x="2721" y="84"/>
                    <a:pt x="2704" y="82"/>
                    <a:pt x="2687" y="82"/>
                  </a:cubicBezTo>
                  <a:cubicBezTo>
                    <a:pt x="2583" y="82"/>
                    <a:pt x="2476" y="135"/>
                    <a:pt x="2367" y="135"/>
                  </a:cubicBezTo>
                  <a:cubicBezTo>
                    <a:pt x="2304" y="135"/>
                    <a:pt x="2242" y="118"/>
                    <a:pt x="2179" y="63"/>
                  </a:cubicBezTo>
                  <a:cubicBezTo>
                    <a:pt x="1890" y="17"/>
                    <a:pt x="1597" y="0"/>
                    <a:pt x="1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5"/>
            <p:cNvSpPr/>
            <p:nvPr/>
          </p:nvSpPr>
          <p:spPr>
            <a:xfrm>
              <a:off x="6219525" y="2510250"/>
              <a:ext cx="4175" cy="4600"/>
            </a:xfrm>
            <a:custGeom>
              <a:avLst/>
              <a:gdLst/>
              <a:ahLst/>
              <a:cxnLst/>
              <a:rect l="l" t="t" r="r" b="b"/>
              <a:pathLst>
                <a:path w="167" h="184" extrusionOk="0">
                  <a:moveTo>
                    <a:pt x="107" y="1"/>
                  </a:moveTo>
                  <a:cubicBezTo>
                    <a:pt x="60" y="13"/>
                    <a:pt x="12" y="13"/>
                    <a:pt x="12" y="60"/>
                  </a:cubicBezTo>
                  <a:cubicBezTo>
                    <a:pt x="0" y="72"/>
                    <a:pt x="0" y="144"/>
                    <a:pt x="36" y="168"/>
                  </a:cubicBezTo>
                  <a:cubicBezTo>
                    <a:pt x="54" y="179"/>
                    <a:pt x="73" y="184"/>
                    <a:pt x="90" y="184"/>
                  </a:cubicBezTo>
                  <a:cubicBezTo>
                    <a:pt x="128" y="184"/>
                    <a:pt x="159" y="157"/>
                    <a:pt x="167" y="108"/>
                  </a:cubicBezTo>
                  <a:cubicBezTo>
                    <a:pt x="167" y="72"/>
                    <a:pt x="119" y="2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5"/>
            <p:cNvSpPr/>
            <p:nvPr/>
          </p:nvSpPr>
          <p:spPr>
            <a:xfrm>
              <a:off x="6229625" y="2510525"/>
              <a:ext cx="6000" cy="5725"/>
            </a:xfrm>
            <a:custGeom>
              <a:avLst/>
              <a:gdLst/>
              <a:ahLst/>
              <a:cxnLst/>
              <a:rect l="l" t="t" r="r" b="b"/>
              <a:pathLst>
                <a:path w="240" h="229" extrusionOk="0">
                  <a:moveTo>
                    <a:pt x="84" y="1"/>
                  </a:moveTo>
                  <a:cubicBezTo>
                    <a:pt x="77" y="1"/>
                    <a:pt x="69" y="1"/>
                    <a:pt x="60" y="2"/>
                  </a:cubicBezTo>
                  <a:cubicBezTo>
                    <a:pt x="49" y="2"/>
                    <a:pt x="13" y="38"/>
                    <a:pt x="13" y="49"/>
                  </a:cubicBezTo>
                  <a:cubicBezTo>
                    <a:pt x="1" y="228"/>
                    <a:pt x="132" y="216"/>
                    <a:pt x="239" y="228"/>
                  </a:cubicBezTo>
                  <a:cubicBezTo>
                    <a:pt x="228" y="114"/>
                    <a:pt x="238"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5"/>
            <p:cNvSpPr/>
            <p:nvPr/>
          </p:nvSpPr>
          <p:spPr>
            <a:xfrm>
              <a:off x="6189150" y="2505500"/>
              <a:ext cx="5600" cy="3625"/>
            </a:xfrm>
            <a:custGeom>
              <a:avLst/>
              <a:gdLst/>
              <a:ahLst/>
              <a:cxnLst/>
              <a:rect l="l" t="t" r="r" b="b"/>
              <a:pathLst>
                <a:path w="224" h="145" extrusionOk="0">
                  <a:moveTo>
                    <a:pt x="155" y="0"/>
                  </a:moveTo>
                  <a:cubicBezTo>
                    <a:pt x="96" y="36"/>
                    <a:pt x="60" y="96"/>
                    <a:pt x="1" y="143"/>
                  </a:cubicBezTo>
                  <a:cubicBezTo>
                    <a:pt x="10" y="140"/>
                    <a:pt x="22" y="139"/>
                    <a:pt x="34" y="139"/>
                  </a:cubicBezTo>
                  <a:cubicBezTo>
                    <a:pt x="63" y="139"/>
                    <a:pt x="98" y="145"/>
                    <a:pt x="128" y="145"/>
                  </a:cubicBezTo>
                  <a:cubicBezTo>
                    <a:pt x="186" y="145"/>
                    <a:pt x="224" y="1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5"/>
            <p:cNvSpPr/>
            <p:nvPr/>
          </p:nvSpPr>
          <p:spPr>
            <a:xfrm>
              <a:off x="5386075" y="2697975"/>
              <a:ext cx="36650" cy="97475"/>
            </a:xfrm>
            <a:custGeom>
              <a:avLst/>
              <a:gdLst/>
              <a:ahLst/>
              <a:cxnLst/>
              <a:rect l="l" t="t" r="r" b="b"/>
              <a:pathLst>
                <a:path w="1466" h="3899" extrusionOk="0">
                  <a:moveTo>
                    <a:pt x="1204" y="0"/>
                  </a:moveTo>
                  <a:cubicBezTo>
                    <a:pt x="1169" y="0"/>
                    <a:pt x="1138" y="14"/>
                    <a:pt x="1120" y="40"/>
                  </a:cubicBezTo>
                  <a:cubicBezTo>
                    <a:pt x="691" y="552"/>
                    <a:pt x="644" y="1255"/>
                    <a:pt x="286" y="1803"/>
                  </a:cubicBezTo>
                  <a:cubicBezTo>
                    <a:pt x="298" y="1850"/>
                    <a:pt x="286" y="1886"/>
                    <a:pt x="251" y="1910"/>
                  </a:cubicBezTo>
                  <a:cubicBezTo>
                    <a:pt x="167" y="2100"/>
                    <a:pt x="96" y="2315"/>
                    <a:pt x="13" y="2505"/>
                  </a:cubicBezTo>
                  <a:cubicBezTo>
                    <a:pt x="13" y="2755"/>
                    <a:pt x="84" y="2993"/>
                    <a:pt x="60" y="3255"/>
                  </a:cubicBezTo>
                  <a:cubicBezTo>
                    <a:pt x="48" y="3410"/>
                    <a:pt x="108" y="3588"/>
                    <a:pt x="1" y="3755"/>
                  </a:cubicBezTo>
                  <a:lnTo>
                    <a:pt x="1" y="3898"/>
                  </a:lnTo>
                  <a:lnTo>
                    <a:pt x="132" y="3898"/>
                  </a:lnTo>
                  <a:cubicBezTo>
                    <a:pt x="536" y="3708"/>
                    <a:pt x="310" y="3303"/>
                    <a:pt x="429" y="3029"/>
                  </a:cubicBezTo>
                  <a:cubicBezTo>
                    <a:pt x="465" y="2934"/>
                    <a:pt x="489" y="2838"/>
                    <a:pt x="572" y="2755"/>
                  </a:cubicBezTo>
                  <a:cubicBezTo>
                    <a:pt x="596" y="2696"/>
                    <a:pt x="644" y="2660"/>
                    <a:pt x="679" y="2600"/>
                  </a:cubicBezTo>
                  <a:cubicBezTo>
                    <a:pt x="584" y="2410"/>
                    <a:pt x="584" y="2219"/>
                    <a:pt x="703" y="2041"/>
                  </a:cubicBezTo>
                  <a:lnTo>
                    <a:pt x="703" y="2064"/>
                  </a:lnTo>
                  <a:cubicBezTo>
                    <a:pt x="858" y="1707"/>
                    <a:pt x="905" y="1291"/>
                    <a:pt x="1144" y="945"/>
                  </a:cubicBezTo>
                  <a:cubicBezTo>
                    <a:pt x="1215" y="707"/>
                    <a:pt x="1465" y="517"/>
                    <a:pt x="1429" y="219"/>
                  </a:cubicBezTo>
                  <a:cubicBezTo>
                    <a:pt x="1370" y="136"/>
                    <a:pt x="1298" y="76"/>
                    <a:pt x="1239" y="5"/>
                  </a:cubicBezTo>
                  <a:cubicBezTo>
                    <a:pt x="1227" y="2"/>
                    <a:pt x="1215" y="0"/>
                    <a:pt x="1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5"/>
            <p:cNvSpPr/>
            <p:nvPr/>
          </p:nvSpPr>
          <p:spPr>
            <a:xfrm>
              <a:off x="5410775" y="2684400"/>
              <a:ext cx="3600" cy="4775"/>
            </a:xfrm>
            <a:custGeom>
              <a:avLst/>
              <a:gdLst/>
              <a:ahLst/>
              <a:cxnLst/>
              <a:rect l="l" t="t" r="r" b="b"/>
              <a:pathLst>
                <a:path w="144" h="191" extrusionOk="0">
                  <a:moveTo>
                    <a:pt x="144" y="0"/>
                  </a:moveTo>
                  <a:lnTo>
                    <a:pt x="144" y="0"/>
                  </a:lnTo>
                  <a:cubicBezTo>
                    <a:pt x="96" y="12"/>
                    <a:pt x="60" y="12"/>
                    <a:pt x="13" y="12"/>
                  </a:cubicBezTo>
                  <a:cubicBezTo>
                    <a:pt x="13" y="83"/>
                    <a:pt x="1" y="167"/>
                    <a:pt x="72" y="191"/>
                  </a:cubicBezTo>
                  <a:cubicBezTo>
                    <a:pt x="96" y="131"/>
                    <a:pt x="120" y="6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5"/>
            <p:cNvSpPr/>
            <p:nvPr/>
          </p:nvSpPr>
          <p:spPr>
            <a:xfrm>
              <a:off x="5414350" y="2694800"/>
              <a:ext cx="3300" cy="3600"/>
            </a:xfrm>
            <a:custGeom>
              <a:avLst/>
              <a:gdLst/>
              <a:ahLst/>
              <a:cxnLst/>
              <a:rect l="l" t="t" r="r" b="b"/>
              <a:pathLst>
                <a:path w="132" h="144" extrusionOk="0">
                  <a:moveTo>
                    <a:pt x="120" y="1"/>
                  </a:moveTo>
                  <a:cubicBezTo>
                    <a:pt x="48" y="25"/>
                    <a:pt x="1" y="72"/>
                    <a:pt x="1" y="144"/>
                  </a:cubicBezTo>
                  <a:cubicBezTo>
                    <a:pt x="48" y="144"/>
                    <a:pt x="72" y="132"/>
                    <a:pt x="120" y="120"/>
                  </a:cubicBezTo>
                  <a:lnTo>
                    <a:pt x="132" y="60"/>
                  </a:ln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5"/>
            <p:cNvSpPr/>
            <p:nvPr/>
          </p:nvSpPr>
          <p:spPr>
            <a:xfrm>
              <a:off x="5418225" y="2691525"/>
              <a:ext cx="3000" cy="4500"/>
            </a:xfrm>
            <a:custGeom>
              <a:avLst/>
              <a:gdLst/>
              <a:ahLst/>
              <a:cxnLst/>
              <a:rect l="l" t="t" r="r" b="b"/>
              <a:pathLst>
                <a:path w="120" h="180" extrusionOk="0">
                  <a:moveTo>
                    <a:pt x="120" y="1"/>
                  </a:moveTo>
                  <a:lnTo>
                    <a:pt x="120" y="1"/>
                  </a:lnTo>
                  <a:cubicBezTo>
                    <a:pt x="72" y="13"/>
                    <a:pt x="36" y="25"/>
                    <a:pt x="0" y="37"/>
                  </a:cubicBezTo>
                  <a:lnTo>
                    <a:pt x="0" y="179"/>
                  </a:lnTo>
                  <a:cubicBezTo>
                    <a:pt x="72" y="132"/>
                    <a:pt x="120"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5"/>
            <p:cNvSpPr/>
            <p:nvPr/>
          </p:nvSpPr>
          <p:spPr>
            <a:xfrm>
              <a:off x="6078025" y="3165100"/>
              <a:ext cx="21250" cy="7775"/>
            </a:xfrm>
            <a:custGeom>
              <a:avLst/>
              <a:gdLst/>
              <a:ahLst/>
              <a:cxnLst/>
              <a:rect l="l" t="t" r="r" b="b"/>
              <a:pathLst>
                <a:path w="850" h="311" extrusionOk="0">
                  <a:moveTo>
                    <a:pt x="290" y="1"/>
                  </a:moveTo>
                  <a:cubicBezTo>
                    <a:pt x="278" y="24"/>
                    <a:pt x="255" y="48"/>
                    <a:pt x="243" y="60"/>
                  </a:cubicBezTo>
                  <a:cubicBezTo>
                    <a:pt x="228" y="68"/>
                    <a:pt x="215" y="72"/>
                    <a:pt x="204" y="72"/>
                  </a:cubicBezTo>
                  <a:cubicBezTo>
                    <a:pt x="179" y="72"/>
                    <a:pt x="160" y="53"/>
                    <a:pt x="136" y="12"/>
                  </a:cubicBezTo>
                  <a:lnTo>
                    <a:pt x="136" y="12"/>
                  </a:lnTo>
                  <a:cubicBezTo>
                    <a:pt x="0" y="275"/>
                    <a:pt x="117" y="291"/>
                    <a:pt x="256" y="291"/>
                  </a:cubicBezTo>
                  <a:cubicBezTo>
                    <a:pt x="275" y="291"/>
                    <a:pt x="295" y="290"/>
                    <a:pt x="314" y="290"/>
                  </a:cubicBezTo>
                  <a:cubicBezTo>
                    <a:pt x="352" y="290"/>
                    <a:pt x="389" y="291"/>
                    <a:pt x="421" y="298"/>
                  </a:cubicBezTo>
                  <a:cubicBezTo>
                    <a:pt x="576" y="263"/>
                    <a:pt x="755" y="310"/>
                    <a:pt x="850" y="143"/>
                  </a:cubicBezTo>
                  <a:cubicBezTo>
                    <a:pt x="731" y="132"/>
                    <a:pt x="636" y="120"/>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5"/>
            <p:cNvSpPr/>
            <p:nvPr/>
          </p:nvSpPr>
          <p:spPr>
            <a:xfrm>
              <a:off x="6056700" y="3186675"/>
              <a:ext cx="14300" cy="3850"/>
            </a:xfrm>
            <a:custGeom>
              <a:avLst/>
              <a:gdLst/>
              <a:ahLst/>
              <a:cxnLst/>
              <a:rect l="l" t="t" r="r" b="b"/>
              <a:pathLst>
                <a:path w="572" h="154" extrusionOk="0">
                  <a:moveTo>
                    <a:pt x="271" y="0"/>
                  </a:moveTo>
                  <a:cubicBezTo>
                    <a:pt x="181" y="0"/>
                    <a:pt x="89" y="19"/>
                    <a:pt x="0" y="19"/>
                  </a:cubicBezTo>
                  <a:cubicBezTo>
                    <a:pt x="87" y="125"/>
                    <a:pt x="193" y="154"/>
                    <a:pt x="304" y="154"/>
                  </a:cubicBezTo>
                  <a:cubicBezTo>
                    <a:pt x="392" y="154"/>
                    <a:pt x="483" y="136"/>
                    <a:pt x="572" y="126"/>
                  </a:cubicBezTo>
                  <a:cubicBezTo>
                    <a:pt x="477" y="24"/>
                    <a:pt x="375"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5"/>
            <p:cNvSpPr/>
            <p:nvPr/>
          </p:nvSpPr>
          <p:spPr>
            <a:xfrm>
              <a:off x="6092725" y="3193375"/>
              <a:ext cx="14600" cy="4350"/>
            </a:xfrm>
            <a:custGeom>
              <a:avLst/>
              <a:gdLst/>
              <a:ahLst/>
              <a:cxnLst/>
              <a:rect l="l" t="t" r="r" b="b"/>
              <a:pathLst>
                <a:path w="584" h="174" extrusionOk="0">
                  <a:moveTo>
                    <a:pt x="298" y="1"/>
                  </a:moveTo>
                  <a:cubicBezTo>
                    <a:pt x="179" y="24"/>
                    <a:pt x="60" y="24"/>
                    <a:pt x="0" y="144"/>
                  </a:cubicBezTo>
                  <a:cubicBezTo>
                    <a:pt x="81" y="158"/>
                    <a:pt x="163" y="174"/>
                    <a:pt x="243" y="174"/>
                  </a:cubicBezTo>
                  <a:cubicBezTo>
                    <a:pt x="365" y="174"/>
                    <a:pt x="483" y="137"/>
                    <a:pt x="5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5"/>
            <p:cNvSpPr/>
            <p:nvPr/>
          </p:nvSpPr>
          <p:spPr>
            <a:xfrm>
              <a:off x="6045375" y="3187125"/>
              <a:ext cx="7475" cy="2525"/>
            </a:xfrm>
            <a:custGeom>
              <a:avLst/>
              <a:gdLst/>
              <a:ahLst/>
              <a:cxnLst/>
              <a:rect l="l" t="t" r="r" b="b"/>
              <a:pathLst>
                <a:path w="299" h="101" extrusionOk="0">
                  <a:moveTo>
                    <a:pt x="299" y="1"/>
                  </a:moveTo>
                  <a:cubicBezTo>
                    <a:pt x="191" y="1"/>
                    <a:pt x="108" y="13"/>
                    <a:pt x="1" y="13"/>
                  </a:cubicBezTo>
                  <a:cubicBezTo>
                    <a:pt x="53" y="71"/>
                    <a:pt x="106" y="100"/>
                    <a:pt x="155" y="100"/>
                  </a:cubicBezTo>
                  <a:cubicBezTo>
                    <a:pt x="207" y="100"/>
                    <a:pt x="256" y="68"/>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5"/>
            <p:cNvSpPr/>
            <p:nvPr/>
          </p:nvSpPr>
          <p:spPr>
            <a:xfrm>
              <a:off x="6095400" y="2143125"/>
              <a:ext cx="168200" cy="22575"/>
            </a:xfrm>
            <a:custGeom>
              <a:avLst/>
              <a:gdLst/>
              <a:ahLst/>
              <a:cxnLst/>
              <a:rect l="l" t="t" r="r" b="b"/>
              <a:pathLst>
                <a:path w="6728" h="903" extrusionOk="0">
                  <a:moveTo>
                    <a:pt x="5622" y="0"/>
                  </a:moveTo>
                  <a:cubicBezTo>
                    <a:pt x="5482" y="0"/>
                    <a:pt x="5335" y="21"/>
                    <a:pt x="5191" y="29"/>
                  </a:cubicBezTo>
                  <a:cubicBezTo>
                    <a:pt x="5144" y="339"/>
                    <a:pt x="5477" y="267"/>
                    <a:pt x="5596" y="422"/>
                  </a:cubicBezTo>
                  <a:cubicBezTo>
                    <a:pt x="5388" y="473"/>
                    <a:pt x="5179" y="483"/>
                    <a:pt x="4970" y="483"/>
                  </a:cubicBezTo>
                  <a:cubicBezTo>
                    <a:pt x="4832" y="483"/>
                    <a:pt x="4694" y="479"/>
                    <a:pt x="4556" y="479"/>
                  </a:cubicBezTo>
                  <a:cubicBezTo>
                    <a:pt x="4317" y="479"/>
                    <a:pt x="4079" y="492"/>
                    <a:pt x="3846" y="565"/>
                  </a:cubicBezTo>
                  <a:cubicBezTo>
                    <a:pt x="3763" y="565"/>
                    <a:pt x="3691" y="565"/>
                    <a:pt x="3608" y="517"/>
                  </a:cubicBezTo>
                  <a:cubicBezTo>
                    <a:pt x="3572" y="482"/>
                    <a:pt x="3536" y="458"/>
                    <a:pt x="3489" y="422"/>
                  </a:cubicBezTo>
                  <a:cubicBezTo>
                    <a:pt x="3465" y="410"/>
                    <a:pt x="3453" y="410"/>
                    <a:pt x="3417" y="398"/>
                  </a:cubicBezTo>
                  <a:lnTo>
                    <a:pt x="3346" y="398"/>
                  </a:lnTo>
                  <a:cubicBezTo>
                    <a:pt x="3310" y="398"/>
                    <a:pt x="3298" y="410"/>
                    <a:pt x="3274" y="410"/>
                  </a:cubicBezTo>
                  <a:cubicBezTo>
                    <a:pt x="3227" y="410"/>
                    <a:pt x="3167" y="422"/>
                    <a:pt x="3120" y="446"/>
                  </a:cubicBezTo>
                  <a:lnTo>
                    <a:pt x="2893" y="446"/>
                  </a:lnTo>
                  <a:cubicBezTo>
                    <a:pt x="2822" y="422"/>
                    <a:pt x="2751" y="410"/>
                    <a:pt x="2679" y="387"/>
                  </a:cubicBezTo>
                  <a:cubicBezTo>
                    <a:pt x="2643" y="363"/>
                    <a:pt x="2631" y="363"/>
                    <a:pt x="2596" y="351"/>
                  </a:cubicBezTo>
                  <a:cubicBezTo>
                    <a:pt x="2572" y="339"/>
                    <a:pt x="2560" y="339"/>
                    <a:pt x="2524" y="327"/>
                  </a:cubicBezTo>
                  <a:cubicBezTo>
                    <a:pt x="2453" y="291"/>
                    <a:pt x="2381" y="267"/>
                    <a:pt x="2286" y="244"/>
                  </a:cubicBezTo>
                  <a:cubicBezTo>
                    <a:pt x="2227" y="244"/>
                    <a:pt x="2179" y="267"/>
                    <a:pt x="2120" y="279"/>
                  </a:cubicBezTo>
                  <a:lnTo>
                    <a:pt x="1905" y="363"/>
                  </a:lnTo>
                  <a:cubicBezTo>
                    <a:pt x="1858" y="363"/>
                    <a:pt x="1810" y="398"/>
                    <a:pt x="1762" y="446"/>
                  </a:cubicBezTo>
                  <a:cubicBezTo>
                    <a:pt x="1725" y="448"/>
                    <a:pt x="1688" y="448"/>
                    <a:pt x="1650" y="448"/>
                  </a:cubicBezTo>
                  <a:cubicBezTo>
                    <a:pt x="1288" y="448"/>
                    <a:pt x="931" y="379"/>
                    <a:pt x="575" y="379"/>
                  </a:cubicBezTo>
                  <a:cubicBezTo>
                    <a:pt x="431" y="379"/>
                    <a:pt x="287" y="390"/>
                    <a:pt x="143" y="422"/>
                  </a:cubicBezTo>
                  <a:lnTo>
                    <a:pt x="36" y="422"/>
                  </a:lnTo>
                  <a:cubicBezTo>
                    <a:pt x="0" y="482"/>
                    <a:pt x="0" y="541"/>
                    <a:pt x="36" y="601"/>
                  </a:cubicBezTo>
                  <a:cubicBezTo>
                    <a:pt x="715" y="625"/>
                    <a:pt x="1393" y="648"/>
                    <a:pt x="2084" y="684"/>
                  </a:cubicBezTo>
                  <a:cubicBezTo>
                    <a:pt x="2322" y="684"/>
                    <a:pt x="2560" y="744"/>
                    <a:pt x="2774" y="756"/>
                  </a:cubicBezTo>
                  <a:cubicBezTo>
                    <a:pt x="3616" y="819"/>
                    <a:pt x="4451" y="903"/>
                    <a:pt x="5295" y="903"/>
                  </a:cubicBezTo>
                  <a:cubicBezTo>
                    <a:pt x="5561" y="903"/>
                    <a:pt x="5828" y="895"/>
                    <a:pt x="6096" y="875"/>
                  </a:cubicBezTo>
                  <a:cubicBezTo>
                    <a:pt x="6334" y="863"/>
                    <a:pt x="6692" y="863"/>
                    <a:pt x="6727" y="458"/>
                  </a:cubicBezTo>
                  <a:cubicBezTo>
                    <a:pt x="6561" y="446"/>
                    <a:pt x="6311" y="458"/>
                    <a:pt x="6275" y="398"/>
                  </a:cubicBezTo>
                  <a:cubicBezTo>
                    <a:pt x="6113" y="68"/>
                    <a:pt x="5878" y="0"/>
                    <a:pt x="5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5"/>
            <p:cNvSpPr/>
            <p:nvPr/>
          </p:nvSpPr>
          <p:spPr>
            <a:xfrm>
              <a:off x="6181725" y="2141875"/>
              <a:ext cx="63125" cy="18950"/>
            </a:xfrm>
            <a:custGeom>
              <a:avLst/>
              <a:gdLst/>
              <a:ahLst/>
              <a:cxnLst/>
              <a:rect l="l" t="t" r="r" b="b"/>
              <a:pathLst>
                <a:path w="2525" h="758" extrusionOk="0">
                  <a:moveTo>
                    <a:pt x="1244" y="1"/>
                  </a:moveTo>
                  <a:cubicBezTo>
                    <a:pt x="1168" y="1"/>
                    <a:pt x="1091" y="9"/>
                    <a:pt x="1012" y="32"/>
                  </a:cubicBezTo>
                  <a:cubicBezTo>
                    <a:pt x="810" y="508"/>
                    <a:pt x="250" y="151"/>
                    <a:pt x="0" y="472"/>
                  </a:cubicBezTo>
                  <a:lnTo>
                    <a:pt x="0" y="627"/>
                  </a:lnTo>
                  <a:cubicBezTo>
                    <a:pt x="60" y="663"/>
                    <a:pt x="83" y="722"/>
                    <a:pt x="155" y="758"/>
                  </a:cubicBezTo>
                  <a:cubicBezTo>
                    <a:pt x="845" y="639"/>
                    <a:pt x="1548" y="675"/>
                    <a:pt x="2238" y="627"/>
                  </a:cubicBezTo>
                  <a:cubicBezTo>
                    <a:pt x="2346" y="603"/>
                    <a:pt x="2500" y="627"/>
                    <a:pt x="2512" y="472"/>
                  </a:cubicBezTo>
                  <a:cubicBezTo>
                    <a:pt x="2524" y="341"/>
                    <a:pt x="2417" y="282"/>
                    <a:pt x="2286" y="270"/>
                  </a:cubicBezTo>
                  <a:cubicBezTo>
                    <a:pt x="2096" y="234"/>
                    <a:pt x="1869" y="234"/>
                    <a:pt x="1726" y="56"/>
                  </a:cubicBezTo>
                  <a:cubicBezTo>
                    <a:pt x="1564" y="39"/>
                    <a:pt x="1407" y="1"/>
                    <a:pt x="1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5"/>
            <p:cNvSpPr/>
            <p:nvPr/>
          </p:nvSpPr>
          <p:spPr>
            <a:xfrm>
              <a:off x="6156700" y="2137750"/>
              <a:ext cx="53450" cy="17725"/>
            </a:xfrm>
            <a:custGeom>
              <a:avLst/>
              <a:gdLst/>
              <a:ahLst/>
              <a:cxnLst/>
              <a:rect l="l" t="t" r="r" b="b"/>
              <a:pathLst>
                <a:path w="2138" h="709" extrusionOk="0">
                  <a:moveTo>
                    <a:pt x="326" y="1"/>
                  </a:moveTo>
                  <a:cubicBezTo>
                    <a:pt x="271" y="1"/>
                    <a:pt x="214" y="8"/>
                    <a:pt x="156" y="18"/>
                  </a:cubicBezTo>
                  <a:cubicBezTo>
                    <a:pt x="96" y="42"/>
                    <a:pt x="60" y="101"/>
                    <a:pt x="25" y="161"/>
                  </a:cubicBezTo>
                  <a:cubicBezTo>
                    <a:pt x="1" y="244"/>
                    <a:pt x="1" y="292"/>
                    <a:pt x="1" y="375"/>
                  </a:cubicBezTo>
                  <a:cubicBezTo>
                    <a:pt x="13" y="471"/>
                    <a:pt x="60" y="566"/>
                    <a:pt x="144" y="637"/>
                  </a:cubicBezTo>
                  <a:cubicBezTo>
                    <a:pt x="191" y="697"/>
                    <a:pt x="263" y="709"/>
                    <a:pt x="334" y="709"/>
                  </a:cubicBezTo>
                  <a:cubicBezTo>
                    <a:pt x="394" y="709"/>
                    <a:pt x="441" y="685"/>
                    <a:pt x="477" y="661"/>
                  </a:cubicBezTo>
                  <a:cubicBezTo>
                    <a:pt x="477" y="637"/>
                    <a:pt x="489" y="625"/>
                    <a:pt x="537" y="613"/>
                  </a:cubicBezTo>
                  <a:cubicBezTo>
                    <a:pt x="572" y="613"/>
                    <a:pt x="620" y="625"/>
                    <a:pt x="656" y="661"/>
                  </a:cubicBezTo>
                  <a:cubicBezTo>
                    <a:pt x="680" y="673"/>
                    <a:pt x="739" y="685"/>
                    <a:pt x="787" y="685"/>
                  </a:cubicBezTo>
                  <a:cubicBezTo>
                    <a:pt x="811" y="673"/>
                    <a:pt x="834" y="637"/>
                    <a:pt x="846" y="625"/>
                  </a:cubicBezTo>
                  <a:cubicBezTo>
                    <a:pt x="941" y="578"/>
                    <a:pt x="918" y="482"/>
                    <a:pt x="953" y="399"/>
                  </a:cubicBezTo>
                  <a:lnTo>
                    <a:pt x="953" y="399"/>
                  </a:lnTo>
                  <a:cubicBezTo>
                    <a:pt x="941" y="494"/>
                    <a:pt x="941" y="578"/>
                    <a:pt x="1013" y="637"/>
                  </a:cubicBezTo>
                  <a:cubicBezTo>
                    <a:pt x="1172" y="637"/>
                    <a:pt x="1330" y="627"/>
                    <a:pt x="1489" y="627"/>
                  </a:cubicBezTo>
                  <a:cubicBezTo>
                    <a:pt x="1569" y="627"/>
                    <a:pt x="1648" y="629"/>
                    <a:pt x="1727" y="637"/>
                  </a:cubicBezTo>
                  <a:cubicBezTo>
                    <a:pt x="1759" y="641"/>
                    <a:pt x="1788" y="643"/>
                    <a:pt x="1815" y="643"/>
                  </a:cubicBezTo>
                  <a:cubicBezTo>
                    <a:pt x="2137" y="643"/>
                    <a:pt x="2025" y="384"/>
                    <a:pt x="2025" y="197"/>
                  </a:cubicBezTo>
                  <a:cubicBezTo>
                    <a:pt x="1918" y="197"/>
                    <a:pt x="1834" y="197"/>
                    <a:pt x="1739" y="209"/>
                  </a:cubicBezTo>
                  <a:cubicBezTo>
                    <a:pt x="1673" y="242"/>
                    <a:pt x="1609" y="254"/>
                    <a:pt x="1544" y="254"/>
                  </a:cubicBezTo>
                  <a:cubicBezTo>
                    <a:pt x="1345" y="254"/>
                    <a:pt x="1152" y="134"/>
                    <a:pt x="951" y="134"/>
                  </a:cubicBezTo>
                  <a:cubicBezTo>
                    <a:pt x="913" y="134"/>
                    <a:pt x="874" y="138"/>
                    <a:pt x="834" y="149"/>
                  </a:cubicBezTo>
                  <a:cubicBezTo>
                    <a:pt x="727" y="149"/>
                    <a:pt x="632" y="149"/>
                    <a:pt x="560" y="78"/>
                  </a:cubicBezTo>
                  <a:lnTo>
                    <a:pt x="560" y="66"/>
                  </a:lnTo>
                  <a:cubicBezTo>
                    <a:pt x="483" y="17"/>
                    <a:pt x="406"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5"/>
            <p:cNvSpPr/>
            <p:nvPr/>
          </p:nvSpPr>
          <p:spPr>
            <a:xfrm>
              <a:off x="6173375" y="2139400"/>
              <a:ext cx="26825" cy="11475"/>
            </a:xfrm>
            <a:custGeom>
              <a:avLst/>
              <a:gdLst/>
              <a:ahLst/>
              <a:cxnLst/>
              <a:rect l="l" t="t" r="r" b="b"/>
              <a:pathLst>
                <a:path w="1073" h="459" extrusionOk="0">
                  <a:moveTo>
                    <a:pt x="426" y="0"/>
                  </a:moveTo>
                  <a:cubicBezTo>
                    <a:pt x="302" y="0"/>
                    <a:pt x="176" y="7"/>
                    <a:pt x="48" y="12"/>
                  </a:cubicBezTo>
                  <a:cubicBezTo>
                    <a:pt x="1" y="47"/>
                    <a:pt x="1" y="95"/>
                    <a:pt x="48" y="143"/>
                  </a:cubicBezTo>
                  <a:cubicBezTo>
                    <a:pt x="310" y="178"/>
                    <a:pt x="572" y="83"/>
                    <a:pt x="786" y="381"/>
                  </a:cubicBezTo>
                  <a:cubicBezTo>
                    <a:pt x="830" y="436"/>
                    <a:pt x="869" y="459"/>
                    <a:pt x="903" y="459"/>
                  </a:cubicBezTo>
                  <a:cubicBezTo>
                    <a:pt x="1002" y="459"/>
                    <a:pt x="1063" y="272"/>
                    <a:pt x="1072" y="131"/>
                  </a:cubicBezTo>
                  <a:cubicBezTo>
                    <a:pt x="866" y="24"/>
                    <a:pt x="649"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5"/>
            <p:cNvSpPr/>
            <p:nvPr/>
          </p:nvSpPr>
          <p:spPr>
            <a:xfrm>
              <a:off x="6131100" y="2134925"/>
              <a:ext cx="40225" cy="9100"/>
            </a:xfrm>
            <a:custGeom>
              <a:avLst/>
              <a:gdLst/>
              <a:ahLst/>
              <a:cxnLst/>
              <a:rect l="l" t="t" r="r" b="b"/>
              <a:pathLst>
                <a:path w="1609" h="364" extrusionOk="0">
                  <a:moveTo>
                    <a:pt x="60" y="0"/>
                  </a:moveTo>
                  <a:cubicBezTo>
                    <a:pt x="25" y="24"/>
                    <a:pt x="13" y="36"/>
                    <a:pt x="1" y="72"/>
                  </a:cubicBezTo>
                  <a:cubicBezTo>
                    <a:pt x="119" y="323"/>
                    <a:pt x="302" y="363"/>
                    <a:pt x="498" y="363"/>
                  </a:cubicBezTo>
                  <a:cubicBezTo>
                    <a:pt x="589" y="363"/>
                    <a:pt x="684" y="354"/>
                    <a:pt x="775" y="354"/>
                  </a:cubicBezTo>
                  <a:cubicBezTo>
                    <a:pt x="803" y="354"/>
                    <a:pt x="831" y="355"/>
                    <a:pt x="858" y="357"/>
                  </a:cubicBezTo>
                  <a:cubicBezTo>
                    <a:pt x="977" y="334"/>
                    <a:pt x="1096" y="286"/>
                    <a:pt x="1203" y="226"/>
                  </a:cubicBezTo>
                  <a:cubicBezTo>
                    <a:pt x="1334" y="214"/>
                    <a:pt x="1465" y="191"/>
                    <a:pt x="1608" y="179"/>
                  </a:cubicBezTo>
                  <a:cubicBezTo>
                    <a:pt x="1096" y="12"/>
                    <a:pt x="572"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5"/>
            <p:cNvSpPr/>
            <p:nvPr/>
          </p:nvSpPr>
          <p:spPr>
            <a:xfrm>
              <a:off x="6170700" y="2139675"/>
              <a:ext cx="3900" cy="3600"/>
            </a:xfrm>
            <a:custGeom>
              <a:avLst/>
              <a:gdLst/>
              <a:ahLst/>
              <a:cxnLst/>
              <a:rect l="l" t="t" r="r" b="b"/>
              <a:pathLst>
                <a:path w="156" h="144" extrusionOk="0">
                  <a:moveTo>
                    <a:pt x="0" y="1"/>
                  </a:moveTo>
                  <a:cubicBezTo>
                    <a:pt x="36" y="84"/>
                    <a:pt x="84" y="132"/>
                    <a:pt x="155" y="144"/>
                  </a:cubicBezTo>
                  <a:lnTo>
                    <a:pt x="155" y="72"/>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5"/>
            <p:cNvSpPr/>
            <p:nvPr/>
          </p:nvSpPr>
          <p:spPr>
            <a:xfrm>
              <a:off x="6207300" y="2767425"/>
              <a:ext cx="3300" cy="3525"/>
            </a:xfrm>
            <a:custGeom>
              <a:avLst/>
              <a:gdLst/>
              <a:ahLst/>
              <a:cxnLst/>
              <a:rect l="l" t="t" r="r" b="b"/>
              <a:pathLst>
                <a:path w="132" h="141" extrusionOk="0">
                  <a:moveTo>
                    <a:pt x="132" y="1"/>
                  </a:moveTo>
                  <a:lnTo>
                    <a:pt x="1" y="132"/>
                  </a:lnTo>
                  <a:cubicBezTo>
                    <a:pt x="25" y="138"/>
                    <a:pt x="46" y="141"/>
                    <a:pt x="66" y="141"/>
                  </a:cubicBezTo>
                  <a:cubicBezTo>
                    <a:pt x="87" y="141"/>
                    <a:pt x="108" y="138"/>
                    <a:pt x="132" y="132"/>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5"/>
            <p:cNvSpPr/>
            <p:nvPr/>
          </p:nvSpPr>
          <p:spPr>
            <a:xfrm>
              <a:off x="6164150" y="3000500"/>
              <a:ext cx="8950" cy="6875"/>
            </a:xfrm>
            <a:custGeom>
              <a:avLst/>
              <a:gdLst/>
              <a:ahLst/>
              <a:cxnLst/>
              <a:rect l="l" t="t" r="r" b="b"/>
              <a:pathLst>
                <a:path w="358" h="275" extrusionOk="0">
                  <a:moveTo>
                    <a:pt x="172" y="0"/>
                  </a:moveTo>
                  <a:cubicBezTo>
                    <a:pt x="88" y="0"/>
                    <a:pt x="18" y="91"/>
                    <a:pt x="1" y="215"/>
                  </a:cubicBezTo>
                  <a:lnTo>
                    <a:pt x="1" y="274"/>
                  </a:lnTo>
                  <a:lnTo>
                    <a:pt x="132" y="274"/>
                  </a:lnTo>
                  <a:cubicBezTo>
                    <a:pt x="143" y="167"/>
                    <a:pt x="358" y="108"/>
                    <a:pt x="262" y="36"/>
                  </a:cubicBezTo>
                  <a:cubicBezTo>
                    <a:pt x="232" y="11"/>
                    <a:pt x="201" y="0"/>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5"/>
            <p:cNvSpPr/>
            <p:nvPr/>
          </p:nvSpPr>
          <p:spPr>
            <a:xfrm>
              <a:off x="6231725" y="3000200"/>
              <a:ext cx="5075" cy="10450"/>
            </a:xfrm>
            <a:custGeom>
              <a:avLst/>
              <a:gdLst/>
              <a:ahLst/>
              <a:cxnLst/>
              <a:rect l="l" t="t" r="r" b="b"/>
              <a:pathLst>
                <a:path w="203" h="418" extrusionOk="0">
                  <a:moveTo>
                    <a:pt x="24" y="1"/>
                  </a:moveTo>
                  <a:cubicBezTo>
                    <a:pt x="0" y="143"/>
                    <a:pt x="0" y="286"/>
                    <a:pt x="0" y="417"/>
                  </a:cubicBezTo>
                  <a:cubicBezTo>
                    <a:pt x="203" y="334"/>
                    <a:pt x="167" y="16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5"/>
            <p:cNvSpPr/>
            <p:nvPr/>
          </p:nvSpPr>
          <p:spPr>
            <a:xfrm>
              <a:off x="6242725" y="2695275"/>
              <a:ext cx="18475" cy="11425"/>
            </a:xfrm>
            <a:custGeom>
              <a:avLst/>
              <a:gdLst/>
              <a:ahLst/>
              <a:cxnLst/>
              <a:rect l="l" t="t" r="r" b="b"/>
              <a:pathLst>
                <a:path w="739" h="457" extrusionOk="0">
                  <a:moveTo>
                    <a:pt x="144" y="1"/>
                  </a:moveTo>
                  <a:cubicBezTo>
                    <a:pt x="96" y="1"/>
                    <a:pt x="48" y="3"/>
                    <a:pt x="1" y="6"/>
                  </a:cubicBezTo>
                  <a:cubicBezTo>
                    <a:pt x="96" y="208"/>
                    <a:pt x="453" y="148"/>
                    <a:pt x="441" y="446"/>
                  </a:cubicBezTo>
                  <a:cubicBezTo>
                    <a:pt x="476" y="450"/>
                    <a:pt x="511" y="456"/>
                    <a:pt x="543" y="456"/>
                  </a:cubicBezTo>
                  <a:cubicBezTo>
                    <a:pt x="600" y="456"/>
                    <a:pt x="649" y="438"/>
                    <a:pt x="679" y="363"/>
                  </a:cubicBezTo>
                  <a:cubicBezTo>
                    <a:pt x="739" y="268"/>
                    <a:pt x="679" y="184"/>
                    <a:pt x="608" y="125"/>
                  </a:cubicBezTo>
                  <a:cubicBezTo>
                    <a:pt x="471" y="24"/>
                    <a:pt x="305"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5"/>
            <p:cNvSpPr/>
            <p:nvPr/>
          </p:nvSpPr>
          <p:spPr>
            <a:xfrm>
              <a:off x="6205825" y="2623975"/>
              <a:ext cx="5975" cy="3000"/>
            </a:xfrm>
            <a:custGeom>
              <a:avLst/>
              <a:gdLst/>
              <a:ahLst/>
              <a:cxnLst/>
              <a:rect l="l" t="t" r="r" b="b"/>
              <a:pathLst>
                <a:path w="239" h="120" extrusionOk="0">
                  <a:moveTo>
                    <a:pt x="119" y="0"/>
                  </a:moveTo>
                  <a:cubicBezTo>
                    <a:pt x="84" y="24"/>
                    <a:pt x="48" y="36"/>
                    <a:pt x="0" y="60"/>
                  </a:cubicBezTo>
                  <a:cubicBezTo>
                    <a:pt x="48" y="95"/>
                    <a:pt x="72" y="119"/>
                    <a:pt x="119" y="119"/>
                  </a:cubicBezTo>
                  <a:cubicBezTo>
                    <a:pt x="167" y="119"/>
                    <a:pt x="191" y="83"/>
                    <a:pt x="239" y="60"/>
                  </a:cubicBezTo>
                  <a:cubicBezTo>
                    <a:pt x="191" y="48"/>
                    <a:pt x="167"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5"/>
            <p:cNvSpPr/>
            <p:nvPr/>
          </p:nvSpPr>
          <p:spPr>
            <a:xfrm>
              <a:off x="6167725" y="2621250"/>
              <a:ext cx="3000" cy="2375"/>
            </a:xfrm>
            <a:custGeom>
              <a:avLst/>
              <a:gdLst/>
              <a:ahLst/>
              <a:cxnLst/>
              <a:rect l="l" t="t" r="r" b="b"/>
              <a:pathLst>
                <a:path w="120" h="95" extrusionOk="0">
                  <a:moveTo>
                    <a:pt x="67" y="0"/>
                  </a:moveTo>
                  <a:cubicBezTo>
                    <a:pt x="47" y="0"/>
                    <a:pt x="24" y="27"/>
                    <a:pt x="0" y="85"/>
                  </a:cubicBezTo>
                  <a:cubicBezTo>
                    <a:pt x="24" y="91"/>
                    <a:pt x="45" y="94"/>
                    <a:pt x="64" y="94"/>
                  </a:cubicBezTo>
                  <a:cubicBezTo>
                    <a:pt x="84" y="94"/>
                    <a:pt x="102" y="91"/>
                    <a:pt x="119" y="85"/>
                  </a:cubicBezTo>
                  <a:cubicBezTo>
                    <a:pt x="107" y="30"/>
                    <a:pt x="89"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5"/>
            <p:cNvSpPr/>
            <p:nvPr/>
          </p:nvSpPr>
          <p:spPr>
            <a:xfrm>
              <a:off x="5162550" y="2254275"/>
              <a:ext cx="26500" cy="10750"/>
            </a:xfrm>
            <a:custGeom>
              <a:avLst/>
              <a:gdLst/>
              <a:ahLst/>
              <a:cxnLst/>
              <a:rect l="l" t="t" r="r" b="b"/>
              <a:pathLst>
                <a:path w="1060" h="430" extrusionOk="0">
                  <a:moveTo>
                    <a:pt x="310" y="1"/>
                  </a:moveTo>
                  <a:cubicBezTo>
                    <a:pt x="0" y="108"/>
                    <a:pt x="286" y="262"/>
                    <a:pt x="286" y="405"/>
                  </a:cubicBezTo>
                  <a:cubicBezTo>
                    <a:pt x="345" y="405"/>
                    <a:pt x="405" y="417"/>
                    <a:pt x="464" y="429"/>
                  </a:cubicBezTo>
                  <a:cubicBezTo>
                    <a:pt x="560" y="429"/>
                    <a:pt x="667" y="417"/>
                    <a:pt x="774" y="417"/>
                  </a:cubicBezTo>
                  <a:cubicBezTo>
                    <a:pt x="857" y="346"/>
                    <a:pt x="964" y="251"/>
                    <a:pt x="1060" y="179"/>
                  </a:cubicBezTo>
                  <a:cubicBezTo>
                    <a:pt x="977" y="53"/>
                    <a:pt x="875" y="24"/>
                    <a:pt x="767" y="24"/>
                  </a:cubicBezTo>
                  <a:cubicBezTo>
                    <a:pt x="674" y="24"/>
                    <a:pt x="578" y="45"/>
                    <a:pt x="487" y="45"/>
                  </a:cubicBezTo>
                  <a:cubicBezTo>
                    <a:pt x="424" y="45"/>
                    <a:pt x="364" y="3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5"/>
            <p:cNvSpPr/>
            <p:nvPr/>
          </p:nvSpPr>
          <p:spPr>
            <a:xfrm>
              <a:off x="6321900" y="3284175"/>
              <a:ext cx="21475" cy="7450"/>
            </a:xfrm>
            <a:custGeom>
              <a:avLst/>
              <a:gdLst/>
              <a:ahLst/>
              <a:cxnLst/>
              <a:rect l="l" t="t" r="r" b="b"/>
              <a:pathLst>
                <a:path w="859" h="298" extrusionOk="0">
                  <a:moveTo>
                    <a:pt x="1" y="0"/>
                  </a:moveTo>
                  <a:lnTo>
                    <a:pt x="132" y="262"/>
                  </a:lnTo>
                  <a:cubicBezTo>
                    <a:pt x="221" y="283"/>
                    <a:pt x="313" y="297"/>
                    <a:pt x="403" y="297"/>
                  </a:cubicBezTo>
                  <a:cubicBezTo>
                    <a:pt x="564" y="297"/>
                    <a:pt x="721" y="253"/>
                    <a:pt x="858" y="131"/>
                  </a:cubicBezTo>
                  <a:cubicBezTo>
                    <a:pt x="584" y="83"/>
                    <a:pt x="287"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5"/>
            <p:cNvSpPr/>
            <p:nvPr/>
          </p:nvSpPr>
          <p:spPr>
            <a:xfrm>
              <a:off x="6223975" y="2243850"/>
              <a:ext cx="9850" cy="6750"/>
            </a:xfrm>
            <a:custGeom>
              <a:avLst/>
              <a:gdLst/>
              <a:ahLst/>
              <a:cxnLst/>
              <a:rect l="l" t="t" r="r" b="b"/>
              <a:pathLst>
                <a:path w="394" h="270" extrusionOk="0">
                  <a:moveTo>
                    <a:pt x="179" y="1"/>
                  </a:moveTo>
                  <a:cubicBezTo>
                    <a:pt x="72" y="72"/>
                    <a:pt x="1" y="168"/>
                    <a:pt x="155" y="251"/>
                  </a:cubicBezTo>
                  <a:cubicBezTo>
                    <a:pt x="169" y="264"/>
                    <a:pt x="193" y="269"/>
                    <a:pt x="220" y="269"/>
                  </a:cubicBezTo>
                  <a:cubicBezTo>
                    <a:pt x="266" y="269"/>
                    <a:pt x="319" y="254"/>
                    <a:pt x="334" y="239"/>
                  </a:cubicBezTo>
                  <a:cubicBezTo>
                    <a:pt x="394" y="108"/>
                    <a:pt x="215" y="10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5"/>
            <p:cNvSpPr/>
            <p:nvPr/>
          </p:nvSpPr>
          <p:spPr>
            <a:xfrm>
              <a:off x="6220400" y="2182550"/>
              <a:ext cx="33375" cy="12225"/>
            </a:xfrm>
            <a:custGeom>
              <a:avLst/>
              <a:gdLst/>
              <a:ahLst/>
              <a:cxnLst/>
              <a:rect l="l" t="t" r="r" b="b"/>
              <a:pathLst>
                <a:path w="1335" h="489" extrusionOk="0">
                  <a:moveTo>
                    <a:pt x="179" y="0"/>
                  </a:moveTo>
                  <a:lnTo>
                    <a:pt x="179" y="0"/>
                  </a:lnTo>
                  <a:cubicBezTo>
                    <a:pt x="298" y="191"/>
                    <a:pt x="215" y="274"/>
                    <a:pt x="1" y="322"/>
                  </a:cubicBezTo>
                  <a:cubicBezTo>
                    <a:pt x="37" y="369"/>
                    <a:pt x="96" y="405"/>
                    <a:pt x="156" y="453"/>
                  </a:cubicBezTo>
                  <a:cubicBezTo>
                    <a:pt x="382" y="417"/>
                    <a:pt x="596" y="369"/>
                    <a:pt x="810" y="322"/>
                  </a:cubicBezTo>
                  <a:cubicBezTo>
                    <a:pt x="918" y="334"/>
                    <a:pt x="965" y="441"/>
                    <a:pt x="1049" y="488"/>
                  </a:cubicBezTo>
                  <a:cubicBezTo>
                    <a:pt x="1132" y="488"/>
                    <a:pt x="1191" y="476"/>
                    <a:pt x="1227" y="417"/>
                  </a:cubicBezTo>
                  <a:cubicBezTo>
                    <a:pt x="1334" y="95"/>
                    <a:pt x="1072" y="95"/>
                    <a:pt x="906" y="24"/>
                  </a:cubicBezTo>
                  <a:cubicBezTo>
                    <a:pt x="656" y="12"/>
                    <a:pt x="418" y="1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5"/>
            <p:cNvSpPr/>
            <p:nvPr/>
          </p:nvSpPr>
          <p:spPr>
            <a:xfrm>
              <a:off x="6241250" y="2189975"/>
              <a:ext cx="5075" cy="3000"/>
            </a:xfrm>
            <a:custGeom>
              <a:avLst/>
              <a:gdLst/>
              <a:ahLst/>
              <a:cxnLst/>
              <a:rect l="l" t="t" r="r" b="b"/>
              <a:pathLst>
                <a:path w="203" h="120" extrusionOk="0">
                  <a:moveTo>
                    <a:pt x="0" y="1"/>
                  </a:moveTo>
                  <a:cubicBezTo>
                    <a:pt x="24" y="25"/>
                    <a:pt x="60" y="72"/>
                    <a:pt x="72" y="120"/>
                  </a:cubicBezTo>
                  <a:cubicBezTo>
                    <a:pt x="119" y="120"/>
                    <a:pt x="155" y="96"/>
                    <a:pt x="203" y="96"/>
                  </a:cubicBezTo>
                  <a:cubicBezTo>
                    <a:pt x="143" y="37"/>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5"/>
            <p:cNvSpPr/>
            <p:nvPr/>
          </p:nvSpPr>
          <p:spPr>
            <a:xfrm>
              <a:off x="6118025" y="2136700"/>
              <a:ext cx="35725" cy="17600"/>
            </a:xfrm>
            <a:custGeom>
              <a:avLst/>
              <a:gdLst/>
              <a:ahLst/>
              <a:cxnLst/>
              <a:rect l="l" t="t" r="r" b="b"/>
              <a:pathLst>
                <a:path w="1429" h="704" extrusionOk="0">
                  <a:moveTo>
                    <a:pt x="296" y="0"/>
                  </a:moveTo>
                  <a:cubicBezTo>
                    <a:pt x="188" y="0"/>
                    <a:pt x="84" y="25"/>
                    <a:pt x="0" y="143"/>
                  </a:cubicBezTo>
                  <a:cubicBezTo>
                    <a:pt x="310" y="358"/>
                    <a:pt x="583" y="524"/>
                    <a:pt x="845" y="703"/>
                  </a:cubicBezTo>
                  <a:lnTo>
                    <a:pt x="964" y="703"/>
                  </a:lnTo>
                  <a:cubicBezTo>
                    <a:pt x="1060" y="679"/>
                    <a:pt x="1119" y="620"/>
                    <a:pt x="1179" y="560"/>
                  </a:cubicBezTo>
                  <a:cubicBezTo>
                    <a:pt x="1250" y="477"/>
                    <a:pt x="1369" y="417"/>
                    <a:pt x="1417" y="310"/>
                  </a:cubicBezTo>
                  <a:cubicBezTo>
                    <a:pt x="1429" y="251"/>
                    <a:pt x="1429" y="191"/>
                    <a:pt x="1381" y="143"/>
                  </a:cubicBezTo>
                  <a:cubicBezTo>
                    <a:pt x="1095" y="108"/>
                    <a:pt x="786" y="167"/>
                    <a:pt x="524" y="12"/>
                  </a:cubicBezTo>
                  <a:cubicBezTo>
                    <a:pt x="450" y="12"/>
                    <a:pt x="372"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5"/>
            <p:cNvSpPr/>
            <p:nvPr/>
          </p:nvSpPr>
          <p:spPr>
            <a:xfrm>
              <a:off x="6176350" y="1996575"/>
              <a:ext cx="12825" cy="10025"/>
            </a:xfrm>
            <a:custGeom>
              <a:avLst/>
              <a:gdLst/>
              <a:ahLst/>
              <a:cxnLst/>
              <a:rect l="l" t="t" r="r" b="b"/>
              <a:pathLst>
                <a:path w="513" h="401" extrusionOk="0">
                  <a:moveTo>
                    <a:pt x="320" y="1"/>
                  </a:moveTo>
                  <a:cubicBezTo>
                    <a:pt x="299" y="1"/>
                    <a:pt x="276" y="4"/>
                    <a:pt x="251" y="10"/>
                  </a:cubicBezTo>
                  <a:cubicBezTo>
                    <a:pt x="96" y="33"/>
                    <a:pt x="1" y="188"/>
                    <a:pt x="48" y="319"/>
                  </a:cubicBezTo>
                  <a:cubicBezTo>
                    <a:pt x="62" y="385"/>
                    <a:pt x="119" y="400"/>
                    <a:pt x="188" y="400"/>
                  </a:cubicBezTo>
                  <a:cubicBezTo>
                    <a:pt x="243" y="400"/>
                    <a:pt x="305" y="391"/>
                    <a:pt x="358" y="391"/>
                  </a:cubicBezTo>
                  <a:cubicBezTo>
                    <a:pt x="406" y="355"/>
                    <a:pt x="465" y="307"/>
                    <a:pt x="513" y="260"/>
                  </a:cubicBezTo>
                  <a:cubicBezTo>
                    <a:pt x="492" y="135"/>
                    <a:pt x="462"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5"/>
            <p:cNvSpPr/>
            <p:nvPr/>
          </p:nvSpPr>
          <p:spPr>
            <a:xfrm>
              <a:off x="6083475" y="2307000"/>
              <a:ext cx="40525" cy="8325"/>
            </a:xfrm>
            <a:custGeom>
              <a:avLst/>
              <a:gdLst/>
              <a:ahLst/>
              <a:cxnLst/>
              <a:rect l="l" t="t" r="r" b="b"/>
              <a:pathLst>
                <a:path w="1621" h="333" extrusionOk="0">
                  <a:moveTo>
                    <a:pt x="858" y="1"/>
                  </a:moveTo>
                  <a:cubicBezTo>
                    <a:pt x="626" y="1"/>
                    <a:pt x="398" y="52"/>
                    <a:pt x="163" y="52"/>
                  </a:cubicBezTo>
                  <a:cubicBezTo>
                    <a:pt x="121" y="52"/>
                    <a:pt x="79" y="50"/>
                    <a:pt x="37" y="47"/>
                  </a:cubicBezTo>
                  <a:cubicBezTo>
                    <a:pt x="1" y="94"/>
                    <a:pt x="1" y="142"/>
                    <a:pt x="37" y="201"/>
                  </a:cubicBezTo>
                  <a:cubicBezTo>
                    <a:pt x="105" y="291"/>
                    <a:pt x="186" y="328"/>
                    <a:pt x="274" y="328"/>
                  </a:cubicBezTo>
                  <a:cubicBezTo>
                    <a:pt x="338" y="328"/>
                    <a:pt x="407" y="308"/>
                    <a:pt x="477" y="273"/>
                  </a:cubicBezTo>
                  <a:cubicBezTo>
                    <a:pt x="530" y="244"/>
                    <a:pt x="575" y="229"/>
                    <a:pt x="616" y="229"/>
                  </a:cubicBezTo>
                  <a:cubicBezTo>
                    <a:pt x="676" y="229"/>
                    <a:pt x="725" y="261"/>
                    <a:pt x="775" y="332"/>
                  </a:cubicBezTo>
                  <a:cubicBezTo>
                    <a:pt x="1049" y="332"/>
                    <a:pt x="1334" y="320"/>
                    <a:pt x="1620" y="320"/>
                  </a:cubicBezTo>
                  <a:cubicBezTo>
                    <a:pt x="1549" y="142"/>
                    <a:pt x="1275" y="237"/>
                    <a:pt x="1192" y="47"/>
                  </a:cubicBezTo>
                  <a:cubicBezTo>
                    <a:pt x="1079" y="12"/>
                    <a:pt x="968" y="1"/>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5"/>
            <p:cNvSpPr/>
            <p:nvPr/>
          </p:nvSpPr>
          <p:spPr>
            <a:xfrm>
              <a:off x="6142125" y="3093075"/>
              <a:ext cx="16100" cy="8050"/>
            </a:xfrm>
            <a:custGeom>
              <a:avLst/>
              <a:gdLst/>
              <a:ahLst/>
              <a:cxnLst/>
              <a:rect l="l" t="t" r="r" b="b"/>
              <a:pathLst>
                <a:path w="644" h="322" extrusionOk="0">
                  <a:moveTo>
                    <a:pt x="167" y="0"/>
                  </a:moveTo>
                  <a:cubicBezTo>
                    <a:pt x="72" y="24"/>
                    <a:pt x="12" y="84"/>
                    <a:pt x="0" y="191"/>
                  </a:cubicBezTo>
                  <a:cubicBezTo>
                    <a:pt x="0" y="226"/>
                    <a:pt x="12" y="274"/>
                    <a:pt x="12" y="298"/>
                  </a:cubicBezTo>
                  <a:cubicBezTo>
                    <a:pt x="108" y="322"/>
                    <a:pt x="215" y="322"/>
                    <a:pt x="298" y="322"/>
                  </a:cubicBezTo>
                  <a:cubicBezTo>
                    <a:pt x="320" y="312"/>
                    <a:pt x="346" y="309"/>
                    <a:pt x="373" y="309"/>
                  </a:cubicBezTo>
                  <a:cubicBezTo>
                    <a:pt x="410" y="309"/>
                    <a:pt x="451" y="314"/>
                    <a:pt x="489" y="314"/>
                  </a:cubicBezTo>
                  <a:cubicBezTo>
                    <a:pt x="561" y="314"/>
                    <a:pt x="625" y="296"/>
                    <a:pt x="643" y="191"/>
                  </a:cubicBezTo>
                  <a:cubicBezTo>
                    <a:pt x="643" y="48"/>
                    <a:pt x="489" y="24"/>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5"/>
            <p:cNvSpPr/>
            <p:nvPr/>
          </p:nvSpPr>
          <p:spPr>
            <a:xfrm>
              <a:off x="6164150" y="3093675"/>
              <a:ext cx="6575" cy="5975"/>
            </a:xfrm>
            <a:custGeom>
              <a:avLst/>
              <a:gdLst/>
              <a:ahLst/>
              <a:cxnLst/>
              <a:rect l="l" t="t" r="r" b="b"/>
              <a:pathLst>
                <a:path w="263" h="239" extrusionOk="0">
                  <a:moveTo>
                    <a:pt x="1" y="0"/>
                  </a:moveTo>
                  <a:cubicBezTo>
                    <a:pt x="1" y="83"/>
                    <a:pt x="1" y="202"/>
                    <a:pt x="108" y="238"/>
                  </a:cubicBezTo>
                  <a:cubicBezTo>
                    <a:pt x="114" y="239"/>
                    <a:pt x="120" y="239"/>
                    <a:pt x="125" y="239"/>
                  </a:cubicBezTo>
                  <a:cubicBezTo>
                    <a:pt x="262" y="239"/>
                    <a:pt x="251" y="103"/>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5"/>
            <p:cNvSpPr/>
            <p:nvPr/>
          </p:nvSpPr>
          <p:spPr>
            <a:xfrm>
              <a:off x="6138850" y="3089075"/>
              <a:ext cx="7475" cy="9075"/>
            </a:xfrm>
            <a:custGeom>
              <a:avLst/>
              <a:gdLst/>
              <a:ahLst/>
              <a:cxnLst/>
              <a:rect l="l" t="t" r="r" b="b"/>
              <a:pathLst>
                <a:path w="299" h="363" extrusionOk="0">
                  <a:moveTo>
                    <a:pt x="222" y="1"/>
                  </a:moveTo>
                  <a:cubicBezTo>
                    <a:pt x="202" y="1"/>
                    <a:pt x="170" y="12"/>
                    <a:pt x="143" y="29"/>
                  </a:cubicBezTo>
                  <a:cubicBezTo>
                    <a:pt x="117" y="47"/>
                    <a:pt x="91" y="58"/>
                    <a:pt x="60" y="58"/>
                  </a:cubicBezTo>
                  <a:cubicBezTo>
                    <a:pt x="49" y="58"/>
                    <a:pt x="37" y="56"/>
                    <a:pt x="24" y="53"/>
                  </a:cubicBezTo>
                  <a:lnTo>
                    <a:pt x="24" y="53"/>
                  </a:lnTo>
                  <a:cubicBezTo>
                    <a:pt x="1" y="184"/>
                    <a:pt x="1" y="291"/>
                    <a:pt x="131" y="363"/>
                  </a:cubicBezTo>
                  <a:cubicBezTo>
                    <a:pt x="179" y="303"/>
                    <a:pt x="239" y="244"/>
                    <a:pt x="298" y="184"/>
                  </a:cubicBezTo>
                  <a:cubicBezTo>
                    <a:pt x="262" y="136"/>
                    <a:pt x="262" y="113"/>
                    <a:pt x="251" y="41"/>
                  </a:cubicBezTo>
                  <a:lnTo>
                    <a:pt x="262" y="41"/>
                  </a:lnTo>
                  <a:cubicBezTo>
                    <a:pt x="262" y="29"/>
                    <a:pt x="262" y="17"/>
                    <a:pt x="239" y="5"/>
                  </a:cubicBezTo>
                  <a:cubicBezTo>
                    <a:pt x="235" y="2"/>
                    <a:pt x="230"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5"/>
            <p:cNvSpPr/>
            <p:nvPr/>
          </p:nvSpPr>
          <p:spPr>
            <a:xfrm>
              <a:off x="6161775" y="1841425"/>
              <a:ext cx="38125" cy="11350"/>
            </a:xfrm>
            <a:custGeom>
              <a:avLst/>
              <a:gdLst/>
              <a:ahLst/>
              <a:cxnLst/>
              <a:rect l="l" t="t" r="r" b="b"/>
              <a:pathLst>
                <a:path w="1525" h="454" extrusionOk="0">
                  <a:moveTo>
                    <a:pt x="1096" y="1"/>
                  </a:moveTo>
                  <a:cubicBezTo>
                    <a:pt x="750" y="1"/>
                    <a:pt x="417" y="24"/>
                    <a:pt x="84" y="24"/>
                  </a:cubicBezTo>
                  <a:cubicBezTo>
                    <a:pt x="0" y="167"/>
                    <a:pt x="143" y="215"/>
                    <a:pt x="215" y="298"/>
                  </a:cubicBezTo>
                  <a:lnTo>
                    <a:pt x="238" y="334"/>
                  </a:lnTo>
                  <a:cubicBezTo>
                    <a:pt x="256" y="332"/>
                    <a:pt x="274" y="331"/>
                    <a:pt x="291" y="331"/>
                  </a:cubicBezTo>
                  <a:cubicBezTo>
                    <a:pt x="385" y="331"/>
                    <a:pt x="462" y="362"/>
                    <a:pt x="512" y="453"/>
                  </a:cubicBezTo>
                  <a:lnTo>
                    <a:pt x="1370" y="453"/>
                  </a:lnTo>
                  <a:cubicBezTo>
                    <a:pt x="1417" y="405"/>
                    <a:pt x="1465" y="358"/>
                    <a:pt x="1524" y="322"/>
                  </a:cubicBezTo>
                  <a:lnTo>
                    <a:pt x="1524" y="36"/>
                  </a:lnTo>
                  <a:cubicBezTo>
                    <a:pt x="1370" y="24"/>
                    <a:pt x="1239" y="24"/>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5"/>
            <p:cNvSpPr/>
            <p:nvPr/>
          </p:nvSpPr>
          <p:spPr>
            <a:xfrm>
              <a:off x="6196000" y="1849175"/>
              <a:ext cx="3900" cy="3300"/>
            </a:xfrm>
            <a:custGeom>
              <a:avLst/>
              <a:gdLst/>
              <a:ahLst/>
              <a:cxnLst/>
              <a:rect l="l" t="t" r="r" b="b"/>
              <a:pathLst>
                <a:path w="156" h="132" extrusionOk="0">
                  <a:moveTo>
                    <a:pt x="1" y="131"/>
                  </a:moveTo>
                  <a:cubicBezTo>
                    <a:pt x="48" y="84"/>
                    <a:pt x="108" y="36"/>
                    <a:pt x="155" y="0"/>
                  </a:cubicBezTo>
                  <a:cubicBezTo>
                    <a:pt x="108" y="36"/>
                    <a:pt x="48" y="84"/>
                    <a:pt x="1"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5"/>
            <p:cNvSpPr/>
            <p:nvPr/>
          </p:nvSpPr>
          <p:spPr>
            <a:xfrm>
              <a:off x="6213850" y="1842025"/>
              <a:ext cx="3900" cy="3300"/>
            </a:xfrm>
            <a:custGeom>
              <a:avLst/>
              <a:gdLst/>
              <a:ahLst/>
              <a:cxnLst/>
              <a:rect l="l" t="t" r="r" b="b"/>
              <a:pathLst>
                <a:path w="156" h="132" extrusionOk="0">
                  <a:moveTo>
                    <a:pt x="1" y="0"/>
                  </a:moveTo>
                  <a:lnTo>
                    <a:pt x="1" y="131"/>
                  </a:lnTo>
                  <a:cubicBezTo>
                    <a:pt x="49" y="84"/>
                    <a:pt x="108"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5"/>
            <p:cNvSpPr/>
            <p:nvPr/>
          </p:nvSpPr>
          <p:spPr>
            <a:xfrm>
              <a:off x="6122175" y="1708950"/>
              <a:ext cx="105100" cy="14975"/>
            </a:xfrm>
            <a:custGeom>
              <a:avLst/>
              <a:gdLst/>
              <a:ahLst/>
              <a:cxnLst/>
              <a:rect l="l" t="t" r="r" b="b"/>
              <a:pathLst>
                <a:path w="4204" h="599" extrusionOk="0">
                  <a:moveTo>
                    <a:pt x="3349" y="1"/>
                  </a:moveTo>
                  <a:cubicBezTo>
                    <a:pt x="3127" y="1"/>
                    <a:pt x="2903" y="10"/>
                    <a:pt x="2680" y="25"/>
                  </a:cubicBezTo>
                  <a:cubicBezTo>
                    <a:pt x="2636" y="80"/>
                    <a:pt x="2590" y="102"/>
                    <a:pt x="2545" y="102"/>
                  </a:cubicBezTo>
                  <a:cubicBezTo>
                    <a:pt x="2491" y="102"/>
                    <a:pt x="2439" y="70"/>
                    <a:pt x="2394" y="25"/>
                  </a:cubicBezTo>
                  <a:cubicBezTo>
                    <a:pt x="2346" y="13"/>
                    <a:pt x="2287" y="13"/>
                    <a:pt x="2239" y="13"/>
                  </a:cubicBezTo>
                  <a:cubicBezTo>
                    <a:pt x="2175" y="72"/>
                    <a:pt x="2099" y="85"/>
                    <a:pt x="2019" y="85"/>
                  </a:cubicBezTo>
                  <a:cubicBezTo>
                    <a:pt x="1962" y="85"/>
                    <a:pt x="1903" y="78"/>
                    <a:pt x="1844" y="78"/>
                  </a:cubicBezTo>
                  <a:cubicBezTo>
                    <a:pt x="1787" y="78"/>
                    <a:pt x="1731" y="84"/>
                    <a:pt x="1680" y="108"/>
                  </a:cubicBezTo>
                  <a:cubicBezTo>
                    <a:pt x="1644" y="192"/>
                    <a:pt x="1680" y="251"/>
                    <a:pt x="1680" y="311"/>
                  </a:cubicBezTo>
                  <a:cubicBezTo>
                    <a:pt x="1684" y="337"/>
                    <a:pt x="1677" y="345"/>
                    <a:pt x="1666" y="345"/>
                  </a:cubicBezTo>
                  <a:cubicBezTo>
                    <a:pt x="1648" y="345"/>
                    <a:pt x="1616" y="318"/>
                    <a:pt x="1608" y="311"/>
                  </a:cubicBezTo>
                  <a:cubicBezTo>
                    <a:pt x="1436" y="122"/>
                    <a:pt x="1233" y="63"/>
                    <a:pt x="1012" y="63"/>
                  </a:cubicBezTo>
                  <a:cubicBezTo>
                    <a:pt x="927" y="63"/>
                    <a:pt x="840" y="71"/>
                    <a:pt x="751" y="85"/>
                  </a:cubicBezTo>
                  <a:cubicBezTo>
                    <a:pt x="745" y="82"/>
                    <a:pt x="739" y="80"/>
                    <a:pt x="734" y="80"/>
                  </a:cubicBezTo>
                  <a:cubicBezTo>
                    <a:pt x="692" y="80"/>
                    <a:pt x="666" y="160"/>
                    <a:pt x="624" y="160"/>
                  </a:cubicBezTo>
                  <a:cubicBezTo>
                    <a:pt x="606" y="160"/>
                    <a:pt x="586" y="147"/>
                    <a:pt x="560" y="108"/>
                  </a:cubicBezTo>
                  <a:cubicBezTo>
                    <a:pt x="501" y="85"/>
                    <a:pt x="441" y="73"/>
                    <a:pt x="382" y="73"/>
                  </a:cubicBezTo>
                  <a:cubicBezTo>
                    <a:pt x="203" y="132"/>
                    <a:pt x="1" y="168"/>
                    <a:pt x="96" y="454"/>
                  </a:cubicBezTo>
                  <a:cubicBezTo>
                    <a:pt x="742" y="568"/>
                    <a:pt x="1399" y="598"/>
                    <a:pt x="2056" y="598"/>
                  </a:cubicBezTo>
                  <a:cubicBezTo>
                    <a:pt x="2356" y="598"/>
                    <a:pt x="2655" y="592"/>
                    <a:pt x="2954" y="585"/>
                  </a:cubicBezTo>
                  <a:cubicBezTo>
                    <a:pt x="2963" y="586"/>
                    <a:pt x="2972" y="586"/>
                    <a:pt x="2981" y="586"/>
                  </a:cubicBezTo>
                  <a:cubicBezTo>
                    <a:pt x="3188" y="586"/>
                    <a:pt x="3306" y="344"/>
                    <a:pt x="3529" y="344"/>
                  </a:cubicBezTo>
                  <a:cubicBezTo>
                    <a:pt x="3543" y="344"/>
                    <a:pt x="3558" y="345"/>
                    <a:pt x="3573" y="347"/>
                  </a:cubicBezTo>
                  <a:cubicBezTo>
                    <a:pt x="3787" y="287"/>
                    <a:pt x="4108" y="382"/>
                    <a:pt x="4204" y="49"/>
                  </a:cubicBezTo>
                  <a:cubicBezTo>
                    <a:pt x="3922" y="15"/>
                    <a:pt x="3636" y="1"/>
                    <a:pt x="3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5"/>
            <p:cNvSpPr/>
            <p:nvPr/>
          </p:nvSpPr>
          <p:spPr>
            <a:xfrm>
              <a:off x="6196000" y="1712550"/>
              <a:ext cx="16550" cy="13800"/>
            </a:xfrm>
            <a:custGeom>
              <a:avLst/>
              <a:gdLst/>
              <a:ahLst/>
              <a:cxnLst/>
              <a:rect l="l" t="t" r="r" b="b"/>
              <a:pathLst>
                <a:path w="662" h="552" extrusionOk="0">
                  <a:moveTo>
                    <a:pt x="395" y="0"/>
                  </a:moveTo>
                  <a:cubicBezTo>
                    <a:pt x="325" y="0"/>
                    <a:pt x="262" y="72"/>
                    <a:pt x="203" y="238"/>
                  </a:cubicBezTo>
                  <a:cubicBezTo>
                    <a:pt x="167" y="310"/>
                    <a:pt x="60" y="369"/>
                    <a:pt x="1" y="441"/>
                  </a:cubicBezTo>
                  <a:cubicBezTo>
                    <a:pt x="24" y="476"/>
                    <a:pt x="36" y="524"/>
                    <a:pt x="48" y="548"/>
                  </a:cubicBezTo>
                  <a:cubicBezTo>
                    <a:pt x="74" y="544"/>
                    <a:pt x="101" y="543"/>
                    <a:pt x="129" y="543"/>
                  </a:cubicBezTo>
                  <a:cubicBezTo>
                    <a:pt x="200" y="543"/>
                    <a:pt x="276" y="551"/>
                    <a:pt x="348" y="551"/>
                  </a:cubicBezTo>
                  <a:cubicBezTo>
                    <a:pt x="518" y="551"/>
                    <a:pt x="661" y="504"/>
                    <a:pt x="632" y="191"/>
                  </a:cubicBezTo>
                  <a:cubicBezTo>
                    <a:pt x="542" y="72"/>
                    <a:pt x="465" y="0"/>
                    <a:pt x="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5"/>
            <p:cNvSpPr/>
            <p:nvPr/>
          </p:nvSpPr>
          <p:spPr>
            <a:xfrm>
              <a:off x="5216425" y="2070925"/>
              <a:ext cx="11925" cy="17875"/>
            </a:xfrm>
            <a:custGeom>
              <a:avLst/>
              <a:gdLst/>
              <a:ahLst/>
              <a:cxnLst/>
              <a:rect l="l" t="t" r="r" b="b"/>
              <a:pathLst>
                <a:path w="477" h="715" extrusionOk="0">
                  <a:moveTo>
                    <a:pt x="48" y="0"/>
                  </a:moveTo>
                  <a:cubicBezTo>
                    <a:pt x="0" y="262"/>
                    <a:pt x="155" y="477"/>
                    <a:pt x="191" y="715"/>
                  </a:cubicBezTo>
                  <a:cubicBezTo>
                    <a:pt x="333" y="715"/>
                    <a:pt x="476" y="679"/>
                    <a:pt x="405" y="488"/>
                  </a:cubicBezTo>
                  <a:cubicBezTo>
                    <a:pt x="333" y="322"/>
                    <a:pt x="369" y="191"/>
                    <a:pt x="417" y="36"/>
                  </a:cubicBezTo>
                  <a:cubicBezTo>
                    <a:pt x="286" y="36"/>
                    <a:pt x="155"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5"/>
            <p:cNvSpPr/>
            <p:nvPr/>
          </p:nvSpPr>
          <p:spPr>
            <a:xfrm>
              <a:off x="5217000" y="2093550"/>
              <a:ext cx="8075" cy="7150"/>
            </a:xfrm>
            <a:custGeom>
              <a:avLst/>
              <a:gdLst/>
              <a:ahLst/>
              <a:cxnLst/>
              <a:rect l="l" t="t" r="r" b="b"/>
              <a:pathLst>
                <a:path w="323" h="286" extrusionOk="0">
                  <a:moveTo>
                    <a:pt x="156" y="0"/>
                  </a:moveTo>
                  <a:cubicBezTo>
                    <a:pt x="108" y="48"/>
                    <a:pt x="48" y="84"/>
                    <a:pt x="1" y="131"/>
                  </a:cubicBezTo>
                  <a:lnTo>
                    <a:pt x="1" y="262"/>
                  </a:lnTo>
                  <a:cubicBezTo>
                    <a:pt x="48" y="262"/>
                    <a:pt x="96" y="262"/>
                    <a:pt x="144" y="286"/>
                  </a:cubicBezTo>
                  <a:cubicBezTo>
                    <a:pt x="275" y="179"/>
                    <a:pt x="322" y="8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5"/>
            <p:cNvSpPr/>
            <p:nvPr/>
          </p:nvSpPr>
          <p:spPr>
            <a:xfrm>
              <a:off x="6202850" y="3628050"/>
              <a:ext cx="11625" cy="7075"/>
            </a:xfrm>
            <a:custGeom>
              <a:avLst/>
              <a:gdLst/>
              <a:ahLst/>
              <a:cxnLst/>
              <a:rect l="l" t="t" r="r" b="b"/>
              <a:pathLst>
                <a:path w="465" h="283" extrusionOk="0">
                  <a:moveTo>
                    <a:pt x="197" y="1"/>
                  </a:moveTo>
                  <a:cubicBezTo>
                    <a:pt x="135" y="1"/>
                    <a:pt x="68" y="12"/>
                    <a:pt x="0" y="21"/>
                  </a:cubicBezTo>
                  <a:cubicBezTo>
                    <a:pt x="0" y="68"/>
                    <a:pt x="12" y="104"/>
                    <a:pt x="24" y="140"/>
                  </a:cubicBezTo>
                  <a:cubicBezTo>
                    <a:pt x="167" y="187"/>
                    <a:pt x="310" y="235"/>
                    <a:pt x="441" y="283"/>
                  </a:cubicBezTo>
                  <a:cubicBezTo>
                    <a:pt x="465" y="235"/>
                    <a:pt x="465" y="187"/>
                    <a:pt x="465" y="140"/>
                  </a:cubicBezTo>
                  <a:cubicBezTo>
                    <a:pt x="391" y="29"/>
                    <a:pt x="299"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5"/>
            <p:cNvSpPr/>
            <p:nvPr/>
          </p:nvSpPr>
          <p:spPr>
            <a:xfrm>
              <a:off x="6182000" y="1888450"/>
              <a:ext cx="10750" cy="7175"/>
            </a:xfrm>
            <a:custGeom>
              <a:avLst/>
              <a:gdLst/>
              <a:ahLst/>
              <a:cxnLst/>
              <a:rect l="l" t="t" r="r" b="b"/>
              <a:pathLst>
                <a:path w="430" h="287" extrusionOk="0">
                  <a:moveTo>
                    <a:pt x="287" y="1"/>
                  </a:moveTo>
                  <a:lnTo>
                    <a:pt x="1" y="287"/>
                  </a:lnTo>
                  <a:lnTo>
                    <a:pt x="430" y="287"/>
                  </a:lnTo>
                  <a:cubicBezTo>
                    <a:pt x="430" y="191"/>
                    <a:pt x="430" y="96"/>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5"/>
            <p:cNvSpPr/>
            <p:nvPr/>
          </p:nvSpPr>
          <p:spPr>
            <a:xfrm>
              <a:off x="6243025" y="2182850"/>
              <a:ext cx="46175" cy="13700"/>
            </a:xfrm>
            <a:custGeom>
              <a:avLst/>
              <a:gdLst/>
              <a:ahLst/>
              <a:cxnLst/>
              <a:rect l="l" t="t" r="r" b="b"/>
              <a:pathLst>
                <a:path w="1847" h="548" extrusionOk="0">
                  <a:moveTo>
                    <a:pt x="1" y="0"/>
                  </a:moveTo>
                  <a:lnTo>
                    <a:pt x="1" y="0"/>
                  </a:lnTo>
                  <a:cubicBezTo>
                    <a:pt x="108" y="131"/>
                    <a:pt x="310" y="179"/>
                    <a:pt x="286" y="405"/>
                  </a:cubicBezTo>
                  <a:cubicBezTo>
                    <a:pt x="608" y="464"/>
                    <a:pt x="953" y="500"/>
                    <a:pt x="1275" y="548"/>
                  </a:cubicBezTo>
                  <a:cubicBezTo>
                    <a:pt x="1328" y="512"/>
                    <a:pt x="1379" y="494"/>
                    <a:pt x="1428" y="494"/>
                  </a:cubicBezTo>
                  <a:cubicBezTo>
                    <a:pt x="1477" y="494"/>
                    <a:pt x="1525" y="512"/>
                    <a:pt x="1572" y="548"/>
                  </a:cubicBezTo>
                  <a:cubicBezTo>
                    <a:pt x="1668" y="500"/>
                    <a:pt x="1751" y="441"/>
                    <a:pt x="1846" y="405"/>
                  </a:cubicBezTo>
                  <a:cubicBezTo>
                    <a:pt x="1668" y="143"/>
                    <a:pt x="1322" y="381"/>
                    <a:pt x="1144" y="143"/>
                  </a:cubicBezTo>
                  <a:cubicBezTo>
                    <a:pt x="751" y="107"/>
                    <a:pt x="38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5"/>
            <p:cNvSpPr/>
            <p:nvPr/>
          </p:nvSpPr>
          <p:spPr>
            <a:xfrm>
              <a:off x="6152550" y="1842025"/>
              <a:ext cx="14600" cy="7750"/>
            </a:xfrm>
            <a:custGeom>
              <a:avLst/>
              <a:gdLst/>
              <a:ahLst/>
              <a:cxnLst/>
              <a:rect l="l" t="t" r="r" b="b"/>
              <a:pathLst>
                <a:path w="584" h="310" extrusionOk="0">
                  <a:moveTo>
                    <a:pt x="453" y="0"/>
                  </a:moveTo>
                  <a:cubicBezTo>
                    <a:pt x="357" y="0"/>
                    <a:pt x="250" y="12"/>
                    <a:pt x="167" y="24"/>
                  </a:cubicBezTo>
                  <a:cubicBezTo>
                    <a:pt x="107" y="84"/>
                    <a:pt x="60" y="167"/>
                    <a:pt x="0" y="239"/>
                  </a:cubicBezTo>
                  <a:cubicBezTo>
                    <a:pt x="107" y="262"/>
                    <a:pt x="226" y="286"/>
                    <a:pt x="334" y="310"/>
                  </a:cubicBezTo>
                  <a:cubicBezTo>
                    <a:pt x="357" y="298"/>
                    <a:pt x="405" y="298"/>
                    <a:pt x="429" y="298"/>
                  </a:cubicBezTo>
                  <a:cubicBezTo>
                    <a:pt x="476" y="286"/>
                    <a:pt x="536" y="286"/>
                    <a:pt x="584" y="262"/>
                  </a:cubicBezTo>
                  <a:lnTo>
                    <a:pt x="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5"/>
            <p:cNvSpPr/>
            <p:nvPr/>
          </p:nvSpPr>
          <p:spPr>
            <a:xfrm>
              <a:off x="5375950" y="2091150"/>
              <a:ext cx="108675" cy="18475"/>
            </a:xfrm>
            <a:custGeom>
              <a:avLst/>
              <a:gdLst/>
              <a:ahLst/>
              <a:cxnLst/>
              <a:rect l="l" t="t" r="r" b="b"/>
              <a:pathLst>
                <a:path w="4347" h="739" extrusionOk="0">
                  <a:moveTo>
                    <a:pt x="211" y="29"/>
                  </a:moveTo>
                  <a:cubicBezTo>
                    <a:pt x="78" y="29"/>
                    <a:pt x="39" y="140"/>
                    <a:pt x="1" y="275"/>
                  </a:cubicBezTo>
                  <a:cubicBezTo>
                    <a:pt x="1" y="358"/>
                    <a:pt x="25" y="418"/>
                    <a:pt x="60" y="489"/>
                  </a:cubicBezTo>
                  <a:cubicBezTo>
                    <a:pt x="120" y="561"/>
                    <a:pt x="179" y="584"/>
                    <a:pt x="263" y="584"/>
                  </a:cubicBezTo>
                  <a:cubicBezTo>
                    <a:pt x="429" y="572"/>
                    <a:pt x="599" y="558"/>
                    <a:pt x="769" y="558"/>
                  </a:cubicBezTo>
                  <a:cubicBezTo>
                    <a:pt x="938" y="558"/>
                    <a:pt x="1108" y="572"/>
                    <a:pt x="1275" y="620"/>
                  </a:cubicBezTo>
                  <a:cubicBezTo>
                    <a:pt x="1410" y="604"/>
                    <a:pt x="1545" y="597"/>
                    <a:pt x="1681" y="597"/>
                  </a:cubicBezTo>
                  <a:cubicBezTo>
                    <a:pt x="2303" y="597"/>
                    <a:pt x="2925" y="738"/>
                    <a:pt x="3548" y="738"/>
                  </a:cubicBezTo>
                  <a:cubicBezTo>
                    <a:pt x="3683" y="738"/>
                    <a:pt x="3818" y="732"/>
                    <a:pt x="3954" y="715"/>
                  </a:cubicBezTo>
                  <a:cubicBezTo>
                    <a:pt x="4025" y="703"/>
                    <a:pt x="4085" y="668"/>
                    <a:pt x="4108" y="620"/>
                  </a:cubicBezTo>
                  <a:cubicBezTo>
                    <a:pt x="4108" y="572"/>
                    <a:pt x="4108" y="537"/>
                    <a:pt x="4132" y="513"/>
                  </a:cubicBezTo>
                  <a:cubicBezTo>
                    <a:pt x="4192" y="418"/>
                    <a:pt x="4347" y="382"/>
                    <a:pt x="4287" y="227"/>
                  </a:cubicBezTo>
                  <a:cubicBezTo>
                    <a:pt x="4084" y="213"/>
                    <a:pt x="3882" y="189"/>
                    <a:pt x="3677" y="189"/>
                  </a:cubicBezTo>
                  <a:cubicBezTo>
                    <a:pt x="3544" y="189"/>
                    <a:pt x="3410" y="199"/>
                    <a:pt x="3275" y="227"/>
                  </a:cubicBezTo>
                  <a:cubicBezTo>
                    <a:pt x="3275" y="227"/>
                    <a:pt x="3263" y="239"/>
                    <a:pt x="3239" y="263"/>
                  </a:cubicBezTo>
                  <a:cubicBezTo>
                    <a:pt x="3226" y="267"/>
                    <a:pt x="3215" y="270"/>
                    <a:pt x="3204" y="270"/>
                  </a:cubicBezTo>
                  <a:cubicBezTo>
                    <a:pt x="3185" y="270"/>
                    <a:pt x="3167" y="262"/>
                    <a:pt x="3144" y="239"/>
                  </a:cubicBezTo>
                  <a:cubicBezTo>
                    <a:pt x="2203" y="1"/>
                    <a:pt x="1251" y="96"/>
                    <a:pt x="322" y="49"/>
                  </a:cubicBezTo>
                  <a:cubicBezTo>
                    <a:pt x="279" y="35"/>
                    <a:pt x="242" y="29"/>
                    <a:pt x="211"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5"/>
            <p:cNvSpPr/>
            <p:nvPr/>
          </p:nvSpPr>
          <p:spPr>
            <a:xfrm>
              <a:off x="5247675" y="2003250"/>
              <a:ext cx="75325" cy="31675"/>
            </a:xfrm>
            <a:custGeom>
              <a:avLst/>
              <a:gdLst/>
              <a:ahLst/>
              <a:cxnLst/>
              <a:rect l="l" t="t" r="r" b="b"/>
              <a:pathLst>
                <a:path w="3013" h="1267" extrusionOk="0">
                  <a:moveTo>
                    <a:pt x="708" y="1"/>
                  </a:moveTo>
                  <a:cubicBezTo>
                    <a:pt x="619" y="1"/>
                    <a:pt x="585" y="148"/>
                    <a:pt x="524" y="219"/>
                  </a:cubicBezTo>
                  <a:cubicBezTo>
                    <a:pt x="453" y="457"/>
                    <a:pt x="357" y="671"/>
                    <a:pt x="72" y="731"/>
                  </a:cubicBezTo>
                  <a:cubicBezTo>
                    <a:pt x="12" y="814"/>
                    <a:pt x="0" y="909"/>
                    <a:pt x="48" y="1005"/>
                  </a:cubicBezTo>
                  <a:cubicBezTo>
                    <a:pt x="119" y="1124"/>
                    <a:pt x="262" y="1076"/>
                    <a:pt x="369" y="1148"/>
                  </a:cubicBezTo>
                  <a:cubicBezTo>
                    <a:pt x="443" y="1197"/>
                    <a:pt x="518" y="1218"/>
                    <a:pt x="594" y="1218"/>
                  </a:cubicBezTo>
                  <a:cubicBezTo>
                    <a:pt x="664" y="1218"/>
                    <a:pt x="735" y="1200"/>
                    <a:pt x="810" y="1171"/>
                  </a:cubicBezTo>
                  <a:cubicBezTo>
                    <a:pt x="876" y="1189"/>
                    <a:pt x="944" y="1195"/>
                    <a:pt x="1013" y="1195"/>
                  </a:cubicBezTo>
                  <a:cubicBezTo>
                    <a:pt x="1142" y="1195"/>
                    <a:pt x="1275" y="1175"/>
                    <a:pt x="1406" y="1175"/>
                  </a:cubicBezTo>
                  <a:cubicBezTo>
                    <a:pt x="1531" y="1175"/>
                    <a:pt x="1655" y="1193"/>
                    <a:pt x="1774" y="1267"/>
                  </a:cubicBezTo>
                  <a:cubicBezTo>
                    <a:pt x="1905" y="1195"/>
                    <a:pt x="2060" y="1148"/>
                    <a:pt x="2179" y="1064"/>
                  </a:cubicBezTo>
                  <a:cubicBezTo>
                    <a:pt x="2217" y="1041"/>
                    <a:pt x="2240" y="1032"/>
                    <a:pt x="2253" y="1032"/>
                  </a:cubicBezTo>
                  <a:cubicBezTo>
                    <a:pt x="2307" y="1032"/>
                    <a:pt x="2188" y="1191"/>
                    <a:pt x="2245" y="1191"/>
                  </a:cubicBezTo>
                  <a:cubicBezTo>
                    <a:pt x="2252" y="1191"/>
                    <a:pt x="2262" y="1189"/>
                    <a:pt x="2274" y="1183"/>
                  </a:cubicBezTo>
                  <a:cubicBezTo>
                    <a:pt x="2399" y="1190"/>
                    <a:pt x="2533" y="1228"/>
                    <a:pt x="2661" y="1228"/>
                  </a:cubicBezTo>
                  <a:cubicBezTo>
                    <a:pt x="2779" y="1228"/>
                    <a:pt x="2892" y="1196"/>
                    <a:pt x="2989" y="1076"/>
                  </a:cubicBezTo>
                  <a:cubicBezTo>
                    <a:pt x="3012" y="909"/>
                    <a:pt x="2905" y="826"/>
                    <a:pt x="2798" y="731"/>
                  </a:cubicBezTo>
                  <a:cubicBezTo>
                    <a:pt x="2745" y="727"/>
                    <a:pt x="2693" y="725"/>
                    <a:pt x="2641" y="725"/>
                  </a:cubicBezTo>
                  <a:cubicBezTo>
                    <a:pt x="2219" y="725"/>
                    <a:pt x="1805" y="839"/>
                    <a:pt x="1381" y="850"/>
                  </a:cubicBezTo>
                  <a:cubicBezTo>
                    <a:pt x="1072" y="850"/>
                    <a:pt x="810" y="826"/>
                    <a:pt x="786" y="421"/>
                  </a:cubicBezTo>
                  <a:cubicBezTo>
                    <a:pt x="881" y="278"/>
                    <a:pt x="953" y="112"/>
                    <a:pt x="762" y="16"/>
                  </a:cubicBezTo>
                  <a:cubicBezTo>
                    <a:pt x="742" y="6"/>
                    <a:pt x="724"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5"/>
            <p:cNvSpPr/>
            <p:nvPr/>
          </p:nvSpPr>
          <p:spPr>
            <a:xfrm>
              <a:off x="5229225" y="1974675"/>
              <a:ext cx="24725" cy="86750"/>
            </a:xfrm>
            <a:custGeom>
              <a:avLst/>
              <a:gdLst/>
              <a:ahLst/>
              <a:cxnLst/>
              <a:rect l="l" t="t" r="r" b="b"/>
              <a:pathLst>
                <a:path w="989" h="3470" extrusionOk="0">
                  <a:moveTo>
                    <a:pt x="411" y="1"/>
                  </a:moveTo>
                  <a:cubicBezTo>
                    <a:pt x="383" y="1"/>
                    <a:pt x="354" y="9"/>
                    <a:pt x="321" y="28"/>
                  </a:cubicBezTo>
                  <a:cubicBezTo>
                    <a:pt x="0" y="719"/>
                    <a:pt x="250" y="1433"/>
                    <a:pt x="191" y="2136"/>
                  </a:cubicBezTo>
                  <a:cubicBezTo>
                    <a:pt x="143" y="2660"/>
                    <a:pt x="274" y="3076"/>
                    <a:pt x="667" y="3410"/>
                  </a:cubicBezTo>
                  <a:cubicBezTo>
                    <a:pt x="738" y="3457"/>
                    <a:pt x="810" y="3469"/>
                    <a:pt x="905" y="3469"/>
                  </a:cubicBezTo>
                  <a:cubicBezTo>
                    <a:pt x="976" y="3410"/>
                    <a:pt x="988" y="3350"/>
                    <a:pt x="953" y="3267"/>
                  </a:cubicBezTo>
                  <a:cubicBezTo>
                    <a:pt x="988" y="2969"/>
                    <a:pt x="572" y="2755"/>
                    <a:pt x="810" y="2433"/>
                  </a:cubicBezTo>
                  <a:cubicBezTo>
                    <a:pt x="857" y="2386"/>
                    <a:pt x="869" y="2326"/>
                    <a:pt x="810" y="2267"/>
                  </a:cubicBezTo>
                  <a:cubicBezTo>
                    <a:pt x="679" y="2148"/>
                    <a:pt x="714" y="2005"/>
                    <a:pt x="714" y="1850"/>
                  </a:cubicBezTo>
                  <a:cubicBezTo>
                    <a:pt x="679" y="1660"/>
                    <a:pt x="655" y="1469"/>
                    <a:pt x="691" y="1255"/>
                  </a:cubicBezTo>
                  <a:cubicBezTo>
                    <a:pt x="691" y="1195"/>
                    <a:pt x="714" y="1148"/>
                    <a:pt x="691" y="1088"/>
                  </a:cubicBezTo>
                  <a:cubicBezTo>
                    <a:pt x="658" y="1001"/>
                    <a:pt x="700" y="991"/>
                    <a:pt x="751" y="991"/>
                  </a:cubicBezTo>
                  <a:cubicBezTo>
                    <a:pt x="767" y="991"/>
                    <a:pt x="784" y="992"/>
                    <a:pt x="800" y="992"/>
                  </a:cubicBezTo>
                  <a:cubicBezTo>
                    <a:pt x="845" y="992"/>
                    <a:pt x="884" y="984"/>
                    <a:pt x="869" y="921"/>
                  </a:cubicBezTo>
                  <a:cubicBezTo>
                    <a:pt x="953" y="671"/>
                    <a:pt x="976" y="421"/>
                    <a:pt x="845" y="171"/>
                  </a:cubicBezTo>
                  <a:cubicBezTo>
                    <a:pt x="818" y="185"/>
                    <a:pt x="793" y="191"/>
                    <a:pt x="770" y="191"/>
                  </a:cubicBezTo>
                  <a:cubicBezTo>
                    <a:pt x="633" y="191"/>
                    <a:pt x="544" y="1"/>
                    <a:pt x="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5"/>
            <p:cNvSpPr/>
            <p:nvPr/>
          </p:nvSpPr>
          <p:spPr>
            <a:xfrm>
              <a:off x="5312550" y="2084900"/>
              <a:ext cx="70875" cy="20725"/>
            </a:xfrm>
            <a:custGeom>
              <a:avLst/>
              <a:gdLst/>
              <a:ahLst/>
              <a:cxnLst/>
              <a:rect l="l" t="t" r="r" b="b"/>
              <a:pathLst>
                <a:path w="2835" h="829" extrusionOk="0">
                  <a:moveTo>
                    <a:pt x="203" y="1"/>
                  </a:moveTo>
                  <a:cubicBezTo>
                    <a:pt x="191" y="13"/>
                    <a:pt x="156" y="13"/>
                    <a:pt x="132" y="25"/>
                  </a:cubicBezTo>
                  <a:cubicBezTo>
                    <a:pt x="84" y="60"/>
                    <a:pt x="36" y="108"/>
                    <a:pt x="13" y="144"/>
                  </a:cubicBezTo>
                  <a:cubicBezTo>
                    <a:pt x="1" y="215"/>
                    <a:pt x="1" y="251"/>
                    <a:pt x="13" y="310"/>
                  </a:cubicBezTo>
                  <a:lnTo>
                    <a:pt x="72" y="370"/>
                  </a:lnTo>
                  <a:cubicBezTo>
                    <a:pt x="96" y="394"/>
                    <a:pt x="120" y="406"/>
                    <a:pt x="144" y="418"/>
                  </a:cubicBezTo>
                  <a:cubicBezTo>
                    <a:pt x="191" y="430"/>
                    <a:pt x="239" y="441"/>
                    <a:pt x="298" y="465"/>
                  </a:cubicBezTo>
                  <a:cubicBezTo>
                    <a:pt x="370" y="489"/>
                    <a:pt x="441" y="525"/>
                    <a:pt x="513" y="537"/>
                  </a:cubicBezTo>
                  <a:cubicBezTo>
                    <a:pt x="554" y="543"/>
                    <a:pt x="596" y="546"/>
                    <a:pt x="636" y="546"/>
                  </a:cubicBezTo>
                  <a:cubicBezTo>
                    <a:pt x="676" y="546"/>
                    <a:pt x="715" y="543"/>
                    <a:pt x="751" y="537"/>
                  </a:cubicBezTo>
                  <a:cubicBezTo>
                    <a:pt x="798" y="531"/>
                    <a:pt x="840" y="528"/>
                    <a:pt x="879" y="528"/>
                  </a:cubicBezTo>
                  <a:cubicBezTo>
                    <a:pt x="918" y="528"/>
                    <a:pt x="953" y="531"/>
                    <a:pt x="989" y="537"/>
                  </a:cubicBezTo>
                  <a:cubicBezTo>
                    <a:pt x="1037" y="549"/>
                    <a:pt x="1096" y="572"/>
                    <a:pt x="1144" y="584"/>
                  </a:cubicBezTo>
                  <a:cubicBezTo>
                    <a:pt x="1275" y="644"/>
                    <a:pt x="1382" y="751"/>
                    <a:pt x="1513" y="811"/>
                  </a:cubicBezTo>
                  <a:cubicBezTo>
                    <a:pt x="1566" y="822"/>
                    <a:pt x="1614" y="828"/>
                    <a:pt x="1660" y="828"/>
                  </a:cubicBezTo>
                  <a:cubicBezTo>
                    <a:pt x="1706" y="828"/>
                    <a:pt x="1751" y="822"/>
                    <a:pt x="1799" y="811"/>
                  </a:cubicBezTo>
                  <a:cubicBezTo>
                    <a:pt x="2049" y="632"/>
                    <a:pt x="2358" y="727"/>
                    <a:pt x="2632" y="596"/>
                  </a:cubicBezTo>
                  <a:cubicBezTo>
                    <a:pt x="2644" y="453"/>
                    <a:pt x="2692" y="346"/>
                    <a:pt x="2834" y="287"/>
                  </a:cubicBezTo>
                  <a:cubicBezTo>
                    <a:pt x="1977" y="72"/>
                    <a:pt x="1072" y="215"/>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5"/>
            <p:cNvSpPr/>
            <p:nvPr/>
          </p:nvSpPr>
          <p:spPr>
            <a:xfrm>
              <a:off x="5479250" y="2093375"/>
              <a:ext cx="72950" cy="14600"/>
            </a:xfrm>
            <a:custGeom>
              <a:avLst/>
              <a:gdLst/>
              <a:ahLst/>
              <a:cxnLst/>
              <a:rect l="l" t="t" r="r" b="b"/>
              <a:pathLst>
                <a:path w="2918" h="584" extrusionOk="0">
                  <a:moveTo>
                    <a:pt x="2252" y="1"/>
                  </a:moveTo>
                  <a:cubicBezTo>
                    <a:pt x="2157" y="1"/>
                    <a:pt x="2062" y="32"/>
                    <a:pt x="1977" y="79"/>
                  </a:cubicBezTo>
                  <a:cubicBezTo>
                    <a:pt x="1369" y="91"/>
                    <a:pt x="738" y="102"/>
                    <a:pt x="131" y="126"/>
                  </a:cubicBezTo>
                  <a:cubicBezTo>
                    <a:pt x="84" y="233"/>
                    <a:pt x="36" y="317"/>
                    <a:pt x="0" y="424"/>
                  </a:cubicBezTo>
                  <a:cubicBezTo>
                    <a:pt x="235" y="424"/>
                    <a:pt x="472" y="417"/>
                    <a:pt x="712" y="417"/>
                  </a:cubicBezTo>
                  <a:cubicBezTo>
                    <a:pt x="1032" y="417"/>
                    <a:pt x="1358" y="429"/>
                    <a:pt x="1691" y="483"/>
                  </a:cubicBezTo>
                  <a:cubicBezTo>
                    <a:pt x="1896" y="518"/>
                    <a:pt x="2141" y="583"/>
                    <a:pt x="2386" y="583"/>
                  </a:cubicBezTo>
                  <a:cubicBezTo>
                    <a:pt x="2568" y="583"/>
                    <a:pt x="2750" y="547"/>
                    <a:pt x="2917" y="436"/>
                  </a:cubicBezTo>
                  <a:cubicBezTo>
                    <a:pt x="2810" y="233"/>
                    <a:pt x="2584" y="150"/>
                    <a:pt x="2405" y="31"/>
                  </a:cubicBezTo>
                  <a:cubicBezTo>
                    <a:pt x="2355" y="10"/>
                    <a:pt x="2304" y="1"/>
                    <a:pt x="2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5"/>
            <p:cNvSpPr/>
            <p:nvPr/>
          </p:nvSpPr>
          <p:spPr>
            <a:xfrm>
              <a:off x="5312850" y="2043250"/>
              <a:ext cx="56875" cy="13725"/>
            </a:xfrm>
            <a:custGeom>
              <a:avLst/>
              <a:gdLst/>
              <a:ahLst/>
              <a:cxnLst/>
              <a:rect l="l" t="t" r="r" b="b"/>
              <a:pathLst>
                <a:path w="2275" h="549" extrusionOk="0">
                  <a:moveTo>
                    <a:pt x="2203" y="0"/>
                  </a:moveTo>
                  <a:lnTo>
                    <a:pt x="2203" y="0"/>
                  </a:lnTo>
                  <a:cubicBezTo>
                    <a:pt x="2108" y="42"/>
                    <a:pt x="2006" y="49"/>
                    <a:pt x="1904" y="49"/>
                  </a:cubicBezTo>
                  <a:cubicBezTo>
                    <a:pt x="1853" y="49"/>
                    <a:pt x="1802" y="48"/>
                    <a:pt x="1752" y="48"/>
                  </a:cubicBezTo>
                  <a:cubicBezTo>
                    <a:pt x="1677" y="48"/>
                    <a:pt x="1604" y="52"/>
                    <a:pt x="1537" y="71"/>
                  </a:cubicBezTo>
                  <a:cubicBezTo>
                    <a:pt x="1393" y="117"/>
                    <a:pt x="1246" y="126"/>
                    <a:pt x="1101" y="126"/>
                  </a:cubicBezTo>
                  <a:cubicBezTo>
                    <a:pt x="999" y="126"/>
                    <a:pt x="897" y="122"/>
                    <a:pt x="797" y="122"/>
                  </a:cubicBezTo>
                  <a:cubicBezTo>
                    <a:pt x="588" y="122"/>
                    <a:pt x="383" y="141"/>
                    <a:pt x="191" y="262"/>
                  </a:cubicBezTo>
                  <a:cubicBezTo>
                    <a:pt x="160" y="236"/>
                    <a:pt x="128" y="221"/>
                    <a:pt x="99" y="221"/>
                  </a:cubicBezTo>
                  <a:cubicBezTo>
                    <a:pt x="61" y="221"/>
                    <a:pt x="27" y="244"/>
                    <a:pt x="1" y="298"/>
                  </a:cubicBezTo>
                  <a:cubicBezTo>
                    <a:pt x="72" y="536"/>
                    <a:pt x="263" y="536"/>
                    <a:pt x="465" y="548"/>
                  </a:cubicBezTo>
                  <a:cubicBezTo>
                    <a:pt x="498" y="548"/>
                    <a:pt x="531" y="549"/>
                    <a:pt x="564" y="549"/>
                  </a:cubicBezTo>
                  <a:cubicBezTo>
                    <a:pt x="1123" y="549"/>
                    <a:pt x="1652" y="453"/>
                    <a:pt x="2191" y="262"/>
                  </a:cubicBezTo>
                  <a:cubicBezTo>
                    <a:pt x="2275" y="179"/>
                    <a:pt x="2275" y="95"/>
                    <a:pt x="2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5"/>
            <p:cNvSpPr/>
            <p:nvPr/>
          </p:nvSpPr>
          <p:spPr>
            <a:xfrm>
              <a:off x="5342325" y="2067900"/>
              <a:ext cx="60450" cy="10825"/>
            </a:xfrm>
            <a:custGeom>
              <a:avLst/>
              <a:gdLst/>
              <a:ahLst/>
              <a:cxnLst/>
              <a:rect l="l" t="t" r="r" b="b"/>
              <a:pathLst>
                <a:path w="2418" h="433" extrusionOk="0">
                  <a:moveTo>
                    <a:pt x="2165" y="1"/>
                  </a:moveTo>
                  <a:cubicBezTo>
                    <a:pt x="2001" y="1"/>
                    <a:pt x="1830" y="51"/>
                    <a:pt x="1656" y="51"/>
                  </a:cubicBezTo>
                  <a:cubicBezTo>
                    <a:pt x="1581" y="51"/>
                    <a:pt x="1505" y="41"/>
                    <a:pt x="1429" y="14"/>
                  </a:cubicBezTo>
                  <a:cubicBezTo>
                    <a:pt x="1429" y="38"/>
                    <a:pt x="1429" y="62"/>
                    <a:pt x="1393" y="74"/>
                  </a:cubicBezTo>
                  <a:cubicBezTo>
                    <a:pt x="1378" y="80"/>
                    <a:pt x="1365" y="83"/>
                    <a:pt x="1354" y="83"/>
                  </a:cubicBezTo>
                  <a:cubicBezTo>
                    <a:pt x="1323" y="83"/>
                    <a:pt x="1310" y="58"/>
                    <a:pt x="1310" y="14"/>
                  </a:cubicBezTo>
                  <a:lnTo>
                    <a:pt x="274" y="14"/>
                  </a:lnTo>
                  <a:cubicBezTo>
                    <a:pt x="179" y="74"/>
                    <a:pt x="84" y="181"/>
                    <a:pt x="0" y="276"/>
                  </a:cubicBezTo>
                  <a:cubicBezTo>
                    <a:pt x="61" y="405"/>
                    <a:pt x="150" y="432"/>
                    <a:pt x="250" y="432"/>
                  </a:cubicBezTo>
                  <a:cubicBezTo>
                    <a:pt x="308" y="432"/>
                    <a:pt x="368" y="423"/>
                    <a:pt x="429" y="419"/>
                  </a:cubicBezTo>
                  <a:cubicBezTo>
                    <a:pt x="429" y="395"/>
                    <a:pt x="441" y="383"/>
                    <a:pt x="477" y="371"/>
                  </a:cubicBezTo>
                  <a:cubicBezTo>
                    <a:pt x="482" y="369"/>
                    <a:pt x="487" y="367"/>
                    <a:pt x="492" y="367"/>
                  </a:cubicBezTo>
                  <a:cubicBezTo>
                    <a:pt x="507" y="367"/>
                    <a:pt x="521" y="383"/>
                    <a:pt x="548" y="419"/>
                  </a:cubicBezTo>
                  <a:lnTo>
                    <a:pt x="2298" y="419"/>
                  </a:lnTo>
                  <a:cubicBezTo>
                    <a:pt x="2394" y="276"/>
                    <a:pt x="2417" y="145"/>
                    <a:pt x="2298" y="14"/>
                  </a:cubicBezTo>
                  <a:cubicBezTo>
                    <a:pt x="2255" y="5"/>
                    <a:pt x="2210" y="1"/>
                    <a:pt x="2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5"/>
            <p:cNvSpPr/>
            <p:nvPr/>
          </p:nvSpPr>
          <p:spPr>
            <a:xfrm>
              <a:off x="5319700" y="2017850"/>
              <a:ext cx="60750" cy="13800"/>
            </a:xfrm>
            <a:custGeom>
              <a:avLst/>
              <a:gdLst/>
              <a:ahLst/>
              <a:cxnLst/>
              <a:rect l="l" t="t" r="r" b="b"/>
              <a:pathLst>
                <a:path w="2430" h="552" extrusionOk="0">
                  <a:moveTo>
                    <a:pt x="2137" y="0"/>
                  </a:moveTo>
                  <a:cubicBezTo>
                    <a:pt x="2085" y="0"/>
                    <a:pt x="2030" y="11"/>
                    <a:pt x="1977" y="16"/>
                  </a:cubicBezTo>
                  <a:cubicBezTo>
                    <a:pt x="1715" y="64"/>
                    <a:pt x="1453" y="99"/>
                    <a:pt x="1203" y="123"/>
                  </a:cubicBezTo>
                  <a:cubicBezTo>
                    <a:pt x="1167" y="159"/>
                    <a:pt x="1144" y="194"/>
                    <a:pt x="1155" y="242"/>
                  </a:cubicBezTo>
                  <a:cubicBezTo>
                    <a:pt x="1155" y="254"/>
                    <a:pt x="1108" y="290"/>
                    <a:pt x="1108" y="290"/>
                  </a:cubicBezTo>
                  <a:lnTo>
                    <a:pt x="1120" y="230"/>
                  </a:lnTo>
                  <a:cubicBezTo>
                    <a:pt x="1120" y="183"/>
                    <a:pt x="1108" y="135"/>
                    <a:pt x="1060" y="123"/>
                  </a:cubicBezTo>
                  <a:cubicBezTo>
                    <a:pt x="739" y="135"/>
                    <a:pt x="393" y="135"/>
                    <a:pt x="60" y="159"/>
                  </a:cubicBezTo>
                  <a:cubicBezTo>
                    <a:pt x="1" y="302"/>
                    <a:pt x="155" y="349"/>
                    <a:pt x="215" y="433"/>
                  </a:cubicBezTo>
                  <a:cubicBezTo>
                    <a:pt x="262" y="480"/>
                    <a:pt x="310" y="528"/>
                    <a:pt x="346" y="552"/>
                  </a:cubicBezTo>
                  <a:cubicBezTo>
                    <a:pt x="763" y="540"/>
                    <a:pt x="1191" y="540"/>
                    <a:pt x="1632" y="540"/>
                  </a:cubicBezTo>
                  <a:cubicBezTo>
                    <a:pt x="1846" y="433"/>
                    <a:pt x="2132" y="552"/>
                    <a:pt x="2358" y="409"/>
                  </a:cubicBezTo>
                  <a:cubicBezTo>
                    <a:pt x="2429" y="302"/>
                    <a:pt x="2227" y="230"/>
                    <a:pt x="2346" y="123"/>
                  </a:cubicBezTo>
                  <a:cubicBezTo>
                    <a:pt x="2289" y="24"/>
                    <a:pt x="2216" y="0"/>
                    <a:pt x="2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5"/>
            <p:cNvSpPr/>
            <p:nvPr/>
          </p:nvSpPr>
          <p:spPr>
            <a:xfrm>
              <a:off x="5408700" y="2067350"/>
              <a:ext cx="55975" cy="10675"/>
            </a:xfrm>
            <a:custGeom>
              <a:avLst/>
              <a:gdLst/>
              <a:ahLst/>
              <a:cxnLst/>
              <a:rect l="l" t="t" r="r" b="b"/>
              <a:pathLst>
                <a:path w="2239" h="427" extrusionOk="0">
                  <a:moveTo>
                    <a:pt x="2084" y="0"/>
                  </a:moveTo>
                  <a:cubicBezTo>
                    <a:pt x="1465" y="24"/>
                    <a:pt x="834" y="36"/>
                    <a:pt x="215" y="36"/>
                  </a:cubicBezTo>
                  <a:cubicBezTo>
                    <a:pt x="120" y="96"/>
                    <a:pt x="0" y="143"/>
                    <a:pt x="84" y="286"/>
                  </a:cubicBezTo>
                  <a:cubicBezTo>
                    <a:pt x="357" y="391"/>
                    <a:pt x="632" y="426"/>
                    <a:pt x="908" y="426"/>
                  </a:cubicBezTo>
                  <a:cubicBezTo>
                    <a:pt x="1352" y="426"/>
                    <a:pt x="1798" y="335"/>
                    <a:pt x="2239" y="298"/>
                  </a:cubicBezTo>
                  <a:cubicBezTo>
                    <a:pt x="2120" y="239"/>
                    <a:pt x="2084" y="119"/>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5"/>
            <p:cNvSpPr/>
            <p:nvPr/>
          </p:nvSpPr>
          <p:spPr>
            <a:xfrm>
              <a:off x="5273350" y="2042625"/>
              <a:ext cx="38625" cy="14000"/>
            </a:xfrm>
            <a:custGeom>
              <a:avLst/>
              <a:gdLst/>
              <a:ahLst/>
              <a:cxnLst/>
              <a:rect l="l" t="t" r="r" b="b"/>
              <a:pathLst>
                <a:path w="1545" h="560" extrusionOk="0">
                  <a:moveTo>
                    <a:pt x="207" y="0"/>
                  </a:moveTo>
                  <a:cubicBezTo>
                    <a:pt x="116" y="0"/>
                    <a:pt x="45" y="49"/>
                    <a:pt x="21" y="216"/>
                  </a:cubicBezTo>
                  <a:cubicBezTo>
                    <a:pt x="0" y="362"/>
                    <a:pt x="66" y="391"/>
                    <a:pt x="164" y="391"/>
                  </a:cubicBezTo>
                  <a:cubicBezTo>
                    <a:pt x="230" y="391"/>
                    <a:pt x="310" y="378"/>
                    <a:pt x="388" y="378"/>
                  </a:cubicBezTo>
                  <a:cubicBezTo>
                    <a:pt x="458" y="378"/>
                    <a:pt x="527" y="389"/>
                    <a:pt x="581" y="430"/>
                  </a:cubicBezTo>
                  <a:cubicBezTo>
                    <a:pt x="692" y="500"/>
                    <a:pt x="850" y="559"/>
                    <a:pt x="1014" y="559"/>
                  </a:cubicBezTo>
                  <a:cubicBezTo>
                    <a:pt x="1181" y="559"/>
                    <a:pt x="1353" y="497"/>
                    <a:pt x="1485" y="323"/>
                  </a:cubicBezTo>
                  <a:cubicBezTo>
                    <a:pt x="1545" y="251"/>
                    <a:pt x="1545" y="192"/>
                    <a:pt x="1485" y="144"/>
                  </a:cubicBezTo>
                  <a:cubicBezTo>
                    <a:pt x="1368" y="80"/>
                    <a:pt x="1246" y="62"/>
                    <a:pt x="1122" y="62"/>
                  </a:cubicBezTo>
                  <a:cubicBezTo>
                    <a:pt x="968" y="62"/>
                    <a:pt x="810" y="90"/>
                    <a:pt x="652" y="96"/>
                  </a:cubicBezTo>
                  <a:cubicBezTo>
                    <a:pt x="644" y="97"/>
                    <a:pt x="636" y="98"/>
                    <a:pt x="628" y="98"/>
                  </a:cubicBezTo>
                  <a:cubicBezTo>
                    <a:pt x="501" y="98"/>
                    <a:pt x="335"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5"/>
            <p:cNvSpPr/>
            <p:nvPr/>
          </p:nvSpPr>
          <p:spPr>
            <a:xfrm>
              <a:off x="5564075" y="2085475"/>
              <a:ext cx="45275" cy="6600"/>
            </a:xfrm>
            <a:custGeom>
              <a:avLst/>
              <a:gdLst/>
              <a:ahLst/>
              <a:cxnLst/>
              <a:rect l="l" t="t" r="r" b="b"/>
              <a:pathLst>
                <a:path w="1811" h="264" extrusionOk="0">
                  <a:moveTo>
                    <a:pt x="705" y="0"/>
                  </a:moveTo>
                  <a:cubicBezTo>
                    <a:pt x="467" y="0"/>
                    <a:pt x="231" y="22"/>
                    <a:pt x="1" y="109"/>
                  </a:cubicBezTo>
                  <a:cubicBezTo>
                    <a:pt x="71" y="200"/>
                    <a:pt x="158" y="216"/>
                    <a:pt x="249" y="216"/>
                  </a:cubicBezTo>
                  <a:cubicBezTo>
                    <a:pt x="298" y="216"/>
                    <a:pt x="347" y="212"/>
                    <a:pt x="396" y="212"/>
                  </a:cubicBezTo>
                  <a:cubicBezTo>
                    <a:pt x="458" y="212"/>
                    <a:pt x="518" y="219"/>
                    <a:pt x="572" y="252"/>
                  </a:cubicBezTo>
                  <a:cubicBezTo>
                    <a:pt x="965" y="264"/>
                    <a:pt x="1370" y="264"/>
                    <a:pt x="1751" y="264"/>
                  </a:cubicBezTo>
                  <a:cubicBezTo>
                    <a:pt x="1810" y="216"/>
                    <a:pt x="1810" y="168"/>
                    <a:pt x="1751" y="145"/>
                  </a:cubicBezTo>
                  <a:cubicBezTo>
                    <a:pt x="1644" y="145"/>
                    <a:pt x="1548" y="133"/>
                    <a:pt x="1465" y="26"/>
                  </a:cubicBezTo>
                  <a:cubicBezTo>
                    <a:pt x="1213" y="26"/>
                    <a:pt x="958" y="0"/>
                    <a:pt x="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5"/>
            <p:cNvSpPr/>
            <p:nvPr/>
          </p:nvSpPr>
          <p:spPr>
            <a:xfrm>
              <a:off x="5319100" y="2063650"/>
              <a:ext cx="21175" cy="11400"/>
            </a:xfrm>
            <a:custGeom>
              <a:avLst/>
              <a:gdLst/>
              <a:ahLst/>
              <a:cxnLst/>
              <a:rect l="l" t="t" r="r" b="b"/>
              <a:pathLst>
                <a:path w="847" h="456" extrusionOk="0">
                  <a:moveTo>
                    <a:pt x="289" y="0"/>
                  </a:moveTo>
                  <a:cubicBezTo>
                    <a:pt x="257" y="0"/>
                    <a:pt x="225" y="2"/>
                    <a:pt x="191" y="6"/>
                  </a:cubicBezTo>
                  <a:cubicBezTo>
                    <a:pt x="108" y="17"/>
                    <a:pt x="1" y="29"/>
                    <a:pt x="1" y="172"/>
                  </a:cubicBezTo>
                  <a:cubicBezTo>
                    <a:pt x="1" y="267"/>
                    <a:pt x="48" y="363"/>
                    <a:pt x="132" y="387"/>
                  </a:cubicBezTo>
                  <a:cubicBezTo>
                    <a:pt x="245" y="426"/>
                    <a:pt x="356" y="455"/>
                    <a:pt x="464" y="455"/>
                  </a:cubicBezTo>
                  <a:cubicBezTo>
                    <a:pt x="583" y="455"/>
                    <a:pt x="698" y="420"/>
                    <a:pt x="810" y="327"/>
                  </a:cubicBezTo>
                  <a:cubicBezTo>
                    <a:pt x="846" y="267"/>
                    <a:pt x="834" y="208"/>
                    <a:pt x="798" y="148"/>
                  </a:cubicBezTo>
                  <a:cubicBezTo>
                    <a:pt x="636" y="57"/>
                    <a:pt x="47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5"/>
            <p:cNvSpPr/>
            <p:nvPr/>
          </p:nvSpPr>
          <p:spPr>
            <a:xfrm>
              <a:off x="5289350" y="2081050"/>
              <a:ext cx="28300" cy="15975"/>
            </a:xfrm>
            <a:custGeom>
              <a:avLst/>
              <a:gdLst/>
              <a:ahLst/>
              <a:cxnLst/>
              <a:rect l="l" t="t" r="r" b="b"/>
              <a:pathLst>
                <a:path w="1132" h="639" extrusionOk="0">
                  <a:moveTo>
                    <a:pt x="512" y="226"/>
                  </a:moveTo>
                  <a:lnTo>
                    <a:pt x="512" y="226"/>
                  </a:lnTo>
                  <a:cubicBezTo>
                    <a:pt x="577" y="247"/>
                    <a:pt x="641" y="258"/>
                    <a:pt x="707" y="264"/>
                  </a:cubicBezTo>
                  <a:lnTo>
                    <a:pt x="707" y="264"/>
                  </a:lnTo>
                  <a:cubicBezTo>
                    <a:pt x="692" y="264"/>
                    <a:pt x="677" y="265"/>
                    <a:pt x="662" y="265"/>
                  </a:cubicBezTo>
                  <a:cubicBezTo>
                    <a:pt x="607" y="265"/>
                    <a:pt x="556" y="258"/>
                    <a:pt x="512" y="226"/>
                  </a:cubicBezTo>
                  <a:close/>
                  <a:moveTo>
                    <a:pt x="131" y="0"/>
                  </a:moveTo>
                  <a:cubicBezTo>
                    <a:pt x="36" y="83"/>
                    <a:pt x="0" y="203"/>
                    <a:pt x="12" y="322"/>
                  </a:cubicBezTo>
                  <a:cubicBezTo>
                    <a:pt x="60" y="488"/>
                    <a:pt x="179" y="572"/>
                    <a:pt x="345" y="619"/>
                  </a:cubicBezTo>
                  <a:cubicBezTo>
                    <a:pt x="408" y="633"/>
                    <a:pt x="475" y="639"/>
                    <a:pt x="544" y="639"/>
                  </a:cubicBezTo>
                  <a:cubicBezTo>
                    <a:pt x="592" y="639"/>
                    <a:pt x="641" y="636"/>
                    <a:pt x="691" y="631"/>
                  </a:cubicBezTo>
                  <a:cubicBezTo>
                    <a:pt x="810" y="595"/>
                    <a:pt x="905" y="560"/>
                    <a:pt x="988" y="464"/>
                  </a:cubicBezTo>
                  <a:lnTo>
                    <a:pt x="988" y="333"/>
                  </a:lnTo>
                  <a:cubicBezTo>
                    <a:pt x="945" y="290"/>
                    <a:pt x="896" y="272"/>
                    <a:pt x="845" y="265"/>
                  </a:cubicBezTo>
                  <a:lnTo>
                    <a:pt x="845" y="265"/>
                  </a:lnTo>
                  <a:cubicBezTo>
                    <a:pt x="929" y="260"/>
                    <a:pt x="1016" y="247"/>
                    <a:pt x="1107" y="226"/>
                  </a:cubicBezTo>
                  <a:lnTo>
                    <a:pt x="1131" y="167"/>
                  </a:lnTo>
                  <a:cubicBezTo>
                    <a:pt x="822" y="24"/>
                    <a:pt x="464" y="95"/>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5"/>
            <p:cNvSpPr/>
            <p:nvPr/>
          </p:nvSpPr>
          <p:spPr>
            <a:xfrm>
              <a:off x="5528950" y="2087975"/>
              <a:ext cx="49450" cy="9550"/>
            </a:xfrm>
            <a:custGeom>
              <a:avLst/>
              <a:gdLst/>
              <a:ahLst/>
              <a:cxnLst/>
              <a:rect l="l" t="t" r="r" b="b"/>
              <a:pathLst>
                <a:path w="1978" h="382" extrusionOk="0">
                  <a:moveTo>
                    <a:pt x="264" y="0"/>
                  </a:moveTo>
                  <a:cubicBezTo>
                    <a:pt x="146" y="0"/>
                    <a:pt x="40" y="31"/>
                    <a:pt x="1" y="211"/>
                  </a:cubicBezTo>
                  <a:cubicBezTo>
                    <a:pt x="344" y="280"/>
                    <a:pt x="680" y="381"/>
                    <a:pt x="1027" y="381"/>
                  </a:cubicBezTo>
                  <a:cubicBezTo>
                    <a:pt x="1101" y="381"/>
                    <a:pt x="1176" y="377"/>
                    <a:pt x="1251" y="366"/>
                  </a:cubicBezTo>
                  <a:cubicBezTo>
                    <a:pt x="1382" y="354"/>
                    <a:pt x="1489" y="283"/>
                    <a:pt x="1596" y="211"/>
                  </a:cubicBezTo>
                  <a:cubicBezTo>
                    <a:pt x="1715" y="187"/>
                    <a:pt x="1846" y="176"/>
                    <a:pt x="1977" y="164"/>
                  </a:cubicBezTo>
                  <a:cubicBezTo>
                    <a:pt x="1895" y="69"/>
                    <a:pt x="1792" y="58"/>
                    <a:pt x="1685" y="58"/>
                  </a:cubicBezTo>
                  <a:cubicBezTo>
                    <a:pt x="1654" y="58"/>
                    <a:pt x="1623" y="59"/>
                    <a:pt x="1592" y="59"/>
                  </a:cubicBezTo>
                  <a:cubicBezTo>
                    <a:pt x="1528" y="59"/>
                    <a:pt x="1465" y="55"/>
                    <a:pt x="1406" y="33"/>
                  </a:cubicBezTo>
                  <a:cubicBezTo>
                    <a:pt x="1170" y="15"/>
                    <a:pt x="935" y="4"/>
                    <a:pt x="704" y="4"/>
                  </a:cubicBezTo>
                  <a:cubicBezTo>
                    <a:pt x="620" y="4"/>
                    <a:pt x="536" y="6"/>
                    <a:pt x="453" y="9"/>
                  </a:cubicBezTo>
                  <a:cubicBezTo>
                    <a:pt x="392" y="9"/>
                    <a:pt x="326"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5"/>
            <p:cNvSpPr/>
            <p:nvPr/>
          </p:nvSpPr>
          <p:spPr>
            <a:xfrm>
              <a:off x="5270000" y="2073825"/>
              <a:ext cx="22650" cy="16850"/>
            </a:xfrm>
            <a:custGeom>
              <a:avLst/>
              <a:gdLst/>
              <a:ahLst/>
              <a:cxnLst/>
              <a:rect l="l" t="t" r="r" b="b"/>
              <a:pathLst>
                <a:path w="906" h="674" extrusionOk="0">
                  <a:moveTo>
                    <a:pt x="140" y="1"/>
                  </a:moveTo>
                  <a:cubicBezTo>
                    <a:pt x="71" y="1"/>
                    <a:pt x="35" y="67"/>
                    <a:pt x="0" y="146"/>
                  </a:cubicBezTo>
                  <a:cubicBezTo>
                    <a:pt x="0" y="182"/>
                    <a:pt x="12" y="218"/>
                    <a:pt x="12" y="253"/>
                  </a:cubicBezTo>
                  <a:cubicBezTo>
                    <a:pt x="48" y="325"/>
                    <a:pt x="95" y="384"/>
                    <a:pt x="131" y="432"/>
                  </a:cubicBezTo>
                  <a:cubicBezTo>
                    <a:pt x="297" y="537"/>
                    <a:pt x="463" y="673"/>
                    <a:pt x="661" y="673"/>
                  </a:cubicBezTo>
                  <a:cubicBezTo>
                    <a:pt x="734" y="673"/>
                    <a:pt x="810" y="655"/>
                    <a:pt x="893" y="611"/>
                  </a:cubicBezTo>
                  <a:cubicBezTo>
                    <a:pt x="905" y="492"/>
                    <a:pt x="905" y="384"/>
                    <a:pt x="905" y="277"/>
                  </a:cubicBezTo>
                  <a:cubicBezTo>
                    <a:pt x="703" y="122"/>
                    <a:pt x="476" y="27"/>
                    <a:pt x="226" y="27"/>
                  </a:cubicBezTo>
                  <a:cubicBezTo>
                    <a:pt x="192" y="9"/>
                    <a:pt x="164"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5"/>
            <p:cNvSpPr/>
            <p:nvPr/>
          </p:nvSpPr>
          <p:spPr>
            <a:xfrm>
              <a:off x="5253025" y="2055750"/>
              <a:ext cx="22650" cy="22925"/>
            </a:xfrm>
            <a:custGeom>
              <a:avLst/>
              <a:gdLst/>
              <a:ahLst/>
              <a:cxnLst/>
              <a:rect l="l" t="t" r="r" b="b"/>
              <a:pathLst>
                <a:path w="906" h="917" extrusionOk="0">
                  <a:moveTo>
                    <a:pt x="12" y="0"/>
                  </a:moveTo>
                  <a:cubicBezTo>
                    <a:pt x="12" y="83"/>
                    <a:pt x="1" y="143"/>
                    <a:pt x="1" y="202"/>
                  </a:cubicBezTo>
                  <a:cubicBezTo>
                    <a:pt x="24" y="643"/>
                    <a:pt x="274" y="869"/>
                    <a:pt x="715" y="917"/>
                  </a:cubicBezTo>
                  <a:cubicBezTo>
                    <a:pt x="774" y="857"/>
                    <a:pt x="846" y="798"/>
                    <a:pt x="905" y="738"/>
                  </a:cubicBezTo>
                  <a:cubicBezTo>
                    <a:pt x="560" y="548"/>
                    <a:pt x="429" y="107"/>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5"/>
            <p:cNvSpPr/>
            <p:nvPr/>
          </p:nvSpPr>
          <p:spPr>
            <a:xfrm>
              <a:off x="5528650" y="2092350"/>
              <a:ext cx="33075" cy="7700"/>
            </a:xfrm>
            <a:custGeom>
              <a:avLst/>
              <a:gdLst/>
              <a:ahLst/>
              <a:cxnLst/>
              <a:rect l="l" t="t" r="r" b="b"/>
              <a:pathLst>
                <a:path w="1323" h="308" extrusionOk="0">
                  <a:moveTo>
                    <a:pt x="1322" y="1"/>
                  </a:moveTo>
                  <a:lnTo>
                    <a:pt x="1322" y="1"/>
                  </a:lnTo>
                  <a:cubicBezTo>
                    <a:pt x="894" y="12"/>
                    <a:pt x="441" y="12"/>
                    <a:pt x="13" y="12"/>
                  </a:cubicBezTo>
                  <a:cubicBezTo>
                    <a:pt x="1" y="60"/>
                    <a:pt x="1" y="96"/>
                    <a:pt x="1" y="108"/>
                  </a:cubicBezTo>
                  <a:cubicBezTo>
                    <a:pt x="144" y="120"/>
                    <a:pt x="310" y="143"/>
                    <a:pt x="465" y="167"/>
                  </a:cubicBezTo>
                  <a:cubicBezTo>
                    <a:pt x="626" y="223"/>
                    <a:pt x="796" y="307"/>
                    <a:pt x="951" y="307"/>
                  </a:cubicBezTo>
                  <a:cubicBezTo>
                    <a:pt x="1095" y="307"/>
                    <a:pt x="1225" y="235"/>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5"/>
            <p:cNvSpPr/>
            <p:nvPr/>
          </p:nvSpPr>
          <p:spPr>
            <a:xfrm>
              <a:off x="5400375" y="2068250"/>
              <a:ext cx="13700" cy="9850"/>
            </a:xfrm>
            <a:custGeom>
              <a:avLst/>
              <a:gdLst/>
              <a:ahLst/>
              <a:cxnLst/>
              <a:rect l="l" t="t" r="r" b="b"/>
              <a:pathLst>
                <a:path w="548" h="394" extrusionOk="0">
                  <a:moveTo>
                    <a:pt x="0" y="0"/>
                  </a:moveTo>
                  <a:lnTo>
                    <a:pt x="0" y="393"/>
                  </a:lnTo>
                  <a:cubicBezTo>
                    <a:pt x="131" y="357"/>
                    <a:pt x="274" y="310"/>
                    <a:pt x="405" y="262"/>
                  </a:cubicBezTo>
                  <a:cubicBezTo>
                    <a:pt x="453" y="179"/>
                    <a:pt x="500" y="107"/>
                    <a:pt x="548" y="12"/>
                  </a:cubicBezTo>
                  <a:cubicBezTo>
                    <a:pt x="369" y="0"/>
                    <a:pt x="17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5"/>
            <p:cNvSpPr/>
            <p:nvPr/>
          </p:nvSpPr>
          <p:spPr>
            <a:xfrm>
              <a:off x="5664100" y="2082250"/>
              <a:ext cx="27100" cy="3750"/>
            </a:xfrm>
            <a:custGeom>
              <a:avLst/>
              <a:gdLst/>
              <a:ahLst/>
              <a:cxnLst/>
              <a:rect l="l" t="t" r="r" b="b"/>
              <a:pathLst>
                <a:path w="1084" h="150" extrusionOk="0">
                  <a:moveTo>
                    <a:pt x="493" y="0"/>
                  </a:moveTo>
                  <a:cubicBezTo>
                    <a:pt x="331" y="0"/>
                    <a:pt x="167" y="32"/>
                    <a:pt x="0" y="107"/>
                  </a:cubicBezTo>
                  <a:cubicBezTo>
                    <a:pt x="201" y="134"/>
                    <a:pt x="405" y="149"/>
                    <a:pt x="609" y="149"/>
                  </a:cubicBezTo>
                  <a:cubicBezTo>
                    <a:pt x="768" y="149"/>
                    <a:pt x="927" y="140"/>
                    <a:pt x="1084" y="119"/>
                  </a:cubicBezTo>
                  <a:cubicBezTo>
                    <a:pt x="887" y="47"/>
                    <a:pt x="691"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5"/>
            <p:cNvSpPr/>
            <p:nvPr/>
          </p:nvSpPr>
          <p:spPr>
            <a:xfrm>
              <a:off x="5692950" y="2082125"/>
              <a:ext cx="26525" cy="3100"/>
            </a:xfrm>
            <a:custGeom>
              <a:avLst/>
              <a:gdLst/>
              <a:ahLst/>
              <a:cxnLst/>
              <a:rect l="l" t="t" r="r" b="b"/>
              <a:pathLst>
                <a:path w="1061" h="124" extrusionOk="0">
                  <a:moveTo>
                    <a:pt x="689" y="1"/>
                  </a:moveTo>
                  <a:cubicBezTo>
                    <a:pt x="456" y="1"/>
                    <a:pt x="223" y="17"/>
                    <a:pt x="1" y="112"/>
                  </a:cubicBezTo>
                  <a:cubicBezTo>
                    <a:pt x="358" y="124"/>
                    <a:pt x="715" y="124"/>
                    <a:pt x="1061" y="124"/>
                  </a:cubicBezTo>
                  <a:cubicBezTo>
                    <a:pt x="1049" y="88"/>
                    <a:pt x="1049" y="52"/>
                    <a:pt x="1037" y="5"/>
                  </a:cubicBezTo>
                  <a:cubicBezTo>
                    <a:pt x="922" y="5"/>
                    <a:pt x="805" y="1"/>
                    <a:pt x="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5"/>
            <p:cNvSpPr/>
            <p:nvPr/>
          </p:nvSpPr>
          <p:spPr>
            <a:xfrm>
              <a:off x="5338750" y="2065350"/>
              <a:ext cx="10450" cy="9475"/>
            </a:xfrm>
            <a:custGeom>
              <a:avLst/>
              <a:gdLst/>
              <a:ahLst/>
              <a:cxnLst/>
              <a:rect l="l" t="t" r="r" b="b"/>
              <a:pathLst>
                <a:path w="418" h="379" extrusionOk="0">
                  <a:moveTo>
                    <a:pt x="168" y="0"/>
                  </a:moveTo>
                  <a:cubicBezTo>
                    <a:pt x="115" y="0"/>
                    <a:pt x="59" y="27"/>
                    <a:pt x="1" y="104"/>
                  </a:cubicBezTo>
                  <a:cubicBezTo>
                    <a:pt x="24" y="140"/>
                    <a:pt x="24" y="199"/>
                    <a:pt x="24" y="259"/>
                  </a:cubicBezTo>
                  <a:cubicBezTo>
                    <a:pt x="60" y="295"/>
                    <a:pt x="108" y="342"/>
                    <a:pt x="155" y="378"/>
                  </a:cubicBezTo>
                  <a:cubicBezTo>
                    <a:pt x="334" y="378"/>
                    <a:pt x="417" y="295"/>
                    <a:pt x="417" y="116"/>
                  </a:cubicBezTo>
                  <a:cubicBezTo>
                    <a:pt x="336" y="72"/>
                    <a:pt x="255"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5"/>
            <p:cNvSpPr/>
            <p:nvPr/>
          </p:nvSpPr>
          <p:spPr>
            <a:xfrm>
              <a:off x="5561400" y="2068050"/>
              <a:ext cx="11625" cy="6575"/>
            </a:xfrm>
            <a:custGeom>
              <a:avLst/>
              <a:gdLst/>
              <a:ahLst/>
              <a:cxnLst/>
              <a:rect l="l" t="t" r="r" b="b"/>
              <a:pathLst>
                <a:path w="465" h="263" extrusionOk="0">
                  <a:moveTo>
                    <a:pt x="268" y="0"/>
                  </a:moveTo>
                  <a:cubicBezTo>
                    <a:pt x="166" y="0"/>
                    <a:pt x="74" y="29"/>
                    <a:pt x="0" y="139"/>
                  </a:cubicBezTo>
                  <a:cubicBezTo>
                    <a:pt x="86" y="220"/>
                    <a:pt x="166" y="262"/>
                    <a:pt x="236" y="262"/>
                  </a:cubicBezTo>
                  <a:cubicBezTo>
                    <a:pt x="331" y="262"/>
                    <a:pt x="410" y="185"/>
                    <a:pt x="465" y="20"/>
                  </a:cubicBezTo>
                  <a:cubicBezTo>
                    <a:pt x="397" y="11"/>
                    <a:pt x="330"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5"/>
            <p:cNvSpPr/>
            <p:nvPr/>
          </p:nvSpPr>
          <p:spPr>
            <a:xfrm>
              <a:off x="5247675" y="2028600"/>
              <a:ext cx="8650" cy="6925"/>
            </a:xfrm>
            <a:custGeom>
              <a:avLst/>
              <a:gdLst/>
              <a:ahLst/>
              <a:cxnLst/>
              <a:rect l="l" t="t" r="r" b="b"/>
              <a:pathLst>
                <a:path w="346" h="277" extrusionOk="0">
                  <a:moveTo>
                    <a:pt x="114" y="0"/>
                  </a:moveTo>
                  <a:cubicBezTo>
                    <a:pt x="101" y="0"/>
                    <a:pt x="86" y="1"/>
                    <a:pt x="72" y="3"/>
                  </a:cubicBezTo>
                  <a:cubicBezTo>
                    <a:pt x="0" y="38"/>
                    <a:pt x="0" y="62"/>
                    <a:pt x="48" y="122"/>
                  </a:cubicBezTo>
                  <a:cubicBezTo>
                    <a:pt x="60" y="169"/>
                    <a:pt x="60" y="229"/>
                    <a:pt x="72" y="276"/>
                  </a:cubicBezTo>
                  <a:cubicBezTo>
                    <a:pt x="167" y="229"/>
                    <a:pt x="250" y="181"/>
                    <a:pt x="345" y="122"/>
                  </a:cubicBezTo>
                  <a:cubicBezTo>
                    <a:pt x="293" y="38"/>
                    <a:pt x="214"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5"/>
            <p:cNvSpPr/>
            <p:nvPr/>
          </p:nvSpPr>
          <p:spPr>
            <a:xfrm>
              <a:off x="5256300" y="2031625"/>
              <a:ext cx="10750" cy="3675"/>
            </a:xfrm>
            <a:custGeom>
              <a:avLst/>
              <a:gdLst/>
              <a:ahLst/>
              <a:cxnLst/>
              <a:rect l="l" t="t" r="r" b="b"/>
              <a:pathLst>
                <a:path w="430" h="147" extrusionOk="0">
                  <a:moveTo>
                    <a:pt x="0" y="1"/>
                  </a:moveTo>
                  <a:cubicBezTo>
                    <a:pt x="72" y="102"/>
                    <a:pt x="143" y="147"/>
                    <a:pt x="215" y="147"/>
                  </a:cubicBezTo>
                  <a:cubicBezTo>
                    <a:pt x="286" y="147"/>
                    <a:pt x="358" y="102"/>
                    <a:pt x="429" y="24"/>
                  </a:cubicBezTo>
                  <a:cubicBezTo>
                    <a:pt x="286" y="24"/>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5"/>
            <p:cNvSpPr/>
            <p:nvPr/>
          </p:nvSpPr>
          <p:spPr>
            <a:xfrm>
              <a:off x="5372100" y="2067950"/>
              <a:ext cx="6275" cy="5700"/>
            </a:xfrm>
            <a:custGeom>
              <a:avLst/>
              <a:gdLst/>
              <a:ahLst/>
              <a:cxnLst/>
              <a:rect l="l" t="t" r="r" b="b"/>
              <a:pathLst>
                <a:path w="251" h="228" extrusionOk="0">
                  <a:moveTo>
                    <a:pt x="131" y="0"/>
                  </a:moveTo>
                  <a:cubicBezTo>
                    <a:pt x="119" y="72"/>
                    <a:pt x="0" y="191"/>
                    <a:pt x="95" y="215"/>
                  </a:cubicBezTo>
                  <a:cubicBezTo>
                    <a:pt x="119" y="224"/>
                    <a:pt x="139" y="228"/>
                    <a:pt x="155" y="228"/>
                  </a:cubicBezTo>
                  <a:cubicBezTo>
                    <a:pt x="247" y="228"/>
                    <a:pt x="240" y="103"/>
                    <a:pt x="250" y="12"/>
                  </a:cubicBezTo>
                  <a:cubicBezTo>
                    <a:pt x="202" y="0"/>
                    <a:pt x="155"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5"/>
            <p:cNvSpPr/>
            <p:nvPr/>
          </p:nvSpPr>
          <p:spPr>
            <a:xfrm>
              <a:off x="5367625" y="2043250"/>
              <a:ext cx="3900" cy="7650"/>
            </a:xfrm>
            <a:custGeom>
              <a:avLst/>
              <a:gdLst/>
              <a:ahLst/>
              <a:cxnLst/>
              <a:rect l="l" t="t" r="r" b="b"/>
              <a:pathLst>
                <a:path w="156" h="306" extrusionOk="0">
                  <a:moveTo>
                    <a:pt x="0" y="0"/>
                  </a:moveTo>
                  <a:lnTo>
                    <a:pt x="0" y="262"/>
                  </a:lnTo>
                  <a:cubicBezTo>
                    <a:pt x="30" y="292"/>
                    <a:pt x="58" y="305"/>
                    <a:pt x="80" y="305"/>
                  </a:cubicBezTo>
                  <a:cubicBezTo>
                    <a:pt x="111" y="305"/>
                    <a:pt x="131" y="280"/>
                    <a:pt x="131" y="238"/>
                  </a:cubicBezTo>
                  <a:cubicBezTo>
                    <a:pt x="155" y="131"/>
                    <a:pt x="14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5"/>
            <p:cNvSpPr/>
            <p:nvPr/>
          </p:nvSpPr>
          <p:spPr>
            <a:xfrm>
              <a:off x="5310175" y="2044925"/>
              <a:ext cx="7475" cy="5775"/>
            </a:xfrm>
            <a:custGeom>
              <a:avLst/>
              <a:gdLst/>
              <a:ahLst/>
              <a:cxnLst/>
              <a:rect l="l" t="t" r="r" b="b"/>
              <a:pathLst>
                <a:path w="299" h="231" extrusionOk="0">
                  <a:moveTo>
                    <a:pt x="129" y="0"/>
                  </a:moveTo>
                  <a:cubicBezTo>
                    <a:pt x="95" y="0"/>
                    <a:pt x="53" y="16"/>
                    <a:pt x="1" y="52"/>
                  </a:cubicBezTo>
                  <a:cubicBezTo>
                    <a:pt x="1" y="112"/>
                    <a:pt x="12" y="171"/>
                    <a:pt x="12" y="231"/>
                  </a:cubicBezTo>
                  <a:cubicBezTo>
                    <a:pt x="30" y="225"/>
                    <a:pt x="45" y="222"/>
                    <a:pt x="60" y="222"/>
                  </a:cubicBezTo>
                  <a:cubicBezTo>
                    <a:pt x="75" y="222"/>
                    <a:pt x="90" y="225"/>
                    <a:pt x="108" y="231"/>
                  </a:cubicBezTo>
                  <a:cubicBezTo>
                    <a:pt x="179" y="219"/>
                    <a:pt x="239" y="219"/>
                    <a:pt x="298" y="207"/>
                  </a:cubicBezTo>
                  <a:cubicBezTo>
                    <a:pt x="255" y="104"/>
                    <a:pt x="21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5"/>
            <p:cNvSpPr/>
            <p:nvPr/>
          </p:nvSpPr>
          <p:spPr>
            <a:xfrm>
              <a:off x="5353325" y="2073600"/>
              <a:ext cx="3900" cy="4675"/>
            </a:xfrm>
            <a:custGeom>
              <a:avLst/>
              <a:gdLst/>
              <a:ahLst/>
              <a:cxnLst/>
              <a:rect l="l" t="t" r="r" b="b"/>
              <a:pathLst>
                <a:path w="156" h="187" extrusionOk="0">
                  <a:moveTo>
                    <a:pt x="72" y="0"/>
                  </a:moveTo>
                  <a:cubicBezTo>
                    <a:pt x="1" y="0"/>
                    <a:pt x="13" y="108"/>
                    <a:pt x="13" y="167"/>
                  </a:cubicBezTo>
                  <a:cubicBezTo>
                    <a:pt x="34" y="181"/>
                    <a:pt x="59" y="187"/>
                    <a:pt x="83" y="187"/>
                  </a:cubicBezTo>
                  <a:cubicBezTo>
                    <a:pt x="100" y="187"/>
                    <a:pt x="117" y="184"/>
                    <a:pt x="132" y="179"/>
                  </a:cubicBezTo>
                  <a:cubicBezTo>
                    <a:pt x="132" y="108"/>
                    <a:pt x="156"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5"/>
            <p:cNvSpPr/>
            <p:nvPr/>
          </p:nvSpPr>
          <p:spPr>
            <a:xfrm>
              <a:off x="5454250" y="2096525"/>
              <a:ext cx="3000" cy="1200"/>
            </a:xfrm>
            <a:custGeom>
              <a:avLst/>
              <a:gdLst/>
              <a:ahLst/>
              <a:cxnLst/>
              <a:rect l="l" t="t" r="r" b="b"/>
              <a:pathLst>
                <a:path w="120" h="48" extrusionOk="0">
                  <a:moveTo>
                    <a:pt x="0" y="0"/>
                  </a:moveTo>
                  <a:cubicBezTo>
                    <a:pt x="12" y="12"/>
                    <a:pt x="24" y="48"/>
                    <a:pt x="48" y="48"/>
                  </a:cubicBezTo>
                  <a:cubicBezTo>
                    <a:pt x="72" y="48"/>
                    <a:pt x="83" y="12"/>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5"/>
            <p:cNvSpPr/>
            <p:nvPr/>
          </p:nvSpPr>
          <p:spPr>
            <a:xfrm>
              <a:off x="5550975" y="2069350"/>
              <a:ext cx="3300" cy="2325"/>
            </a:xfrm>
            <a:custGeom>
              <a:avLst/>
              <a:gdLst/>
              <a:ahLst/>
              <a:cxnLst/>
              <a:rect l="l" t="t" r="r" b="b"/>
              <a:pathLst>
                <a:path w="132" h="93" extrusionOk="0">
                  <a:moveTo>
                    <a:pt x="53" y="1"/>
                  </a:moveTo>
                  <a:cubicBezTo>
                    <a:pt x="30" y="1"/>
                    <a:pt x="13" y="28"/>
                    <a:pt x="1" y="87"/>
                  </a:cubicBezTo>
                  <a:cubicBezTo>
                    <a:pt x="15" y="91"/>
                    <a:pt x="28" y="92"/>
                    <a:pt x="40" y="92"/>
                  </a:cubicBezTo>
                  <a:cubicBezTo>
                    <a:pt x="70" y="92"/>
                    <a:pt x="98" y="84"/>
                    <a:pt x="132" y="75"/>
                  </a:cubicBezTo>
                  <a:cubicBezTo>
                    <a:pt x="102" y="28"/>
                    <a:pt x="75" y="1"/>
                    <a:pt x="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5"/>
            <p:cNvSpPr/>
            <p:nvPr/>
          </p:nvSpPr>
          <p:spPr>
            <a:xfrm>
              <a:off x="5323575" y="1995450"/>
              <a:ext cx="46450" cy="13700"/>
            </a:xfrm>
            <a:custGeom>
              <a:avLst/>
              <a:gdLst/>
              <a:ahLst/>
              <a:cxnLst/>
              <a:rect l="l" t="t" r="r" b="b"/>
              <a:pathLst>
                <a:path w="1858" h="548" extrusionOk="0">
                  <a:moveTo>
                    <a:pt x="1407" y="1"/>
                  </a:moveTo>
                  <a:cubicBezTo>
                    <a:pt x="1237" y="1"/>
                    <a:pt x="1067" y="27"/>
                    <a:pt x="893" y="138"/>
                  </a:cubicBezTo>
                  <a:cubicBezTo>
                    <a:pt x="808" y="193"/>
                    <a:pt x="709" y="225"/>
                    <a:pt x="607" y="225"/>
                  </a:cubicBezTo>
                  <a:cubicBezTo>
                    <a:pt x="468" y="225"/>
                    <a:pt x="325" y="164"/>
                    <a:pt x="215" y="19"/>
                  </a:cubicBezTo>
                  <a:cubicBezTo>
                    <a:pt x="131" y="78"/>
                    <a:pt x="48" y="90"/>
                    <a:pt x="0" y="174"/>
                  </a:cubicBezTo>
                  <a:cubicBezTo>
                    <a:pt x="0" y="305"/>
                    <a:pt x="60" y="388"/>
                    <a:pt x="191" y="436"/>
                  </a:cubicBezTo>
                  <a:cubicBezTo>
                    <a:pt x="345" y="518"/>
                    <a:pt x="498" y="548"/>
                    <a:pt x="649" y="548"/>
                  </a:cubicBezTo>
                  <a:cubicBezTo>
                    <a:pt x="1023" y="548"/>
                    <a:pt x="1390" y="366"/>
                    <a:pt x="1762" y="340"/>
                  </a:cubicBezTo>
                  <a:cubicBezTo>
                    <a:pt x="1846" y="233"/>
                    <a:pt x="1858" y="126"/>
                    <a:pt x="1774" y="19"/>
                  </a:cubicBezTo>
                  <a:cubicBezTo>
                    <a:pt x="1650" y="14"/>
                    <a:pt x="1529" y="1"/>
                    <a:pt x="1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5"/>
            <p:cNvSpPr/>
            <p:nvPr/>
          </p:nvSpPr>
          <p:spPr>
            <a:xfrm>
              <a:off x="5367025" y="1992925"/>
              <a:ext cx="29200" cy="14150"/>
            </a:xfrm>
            <a:custGeom>
              <a:avLst/>
              <a:gdLst/>
              <a:ahLst/>
              <a:cxnLst/>
              <a:rect l="l" t="t" r="r" b="b"/>
              <a:pathLst>
                <a:path w="1168" h="566" extrusionOk="0">
                  <a:moveTo>
                    <a:pt x="286" y="1"/>
                  </a:moveTo>
                  <a:lnTo>
                    <a:pt x="24" y="144"/>
                  </a:lnTo>
                  <a:cubicBezTo>
                    <a:pt x="24" y="239"/>
                    <a:pt x="1" y="346"/>
                    <a:pt x="1" y="453"/>
                  </a:cubicBezTo>
                  <a:cubicBezTo>
                    <a:pt x="38" y="452"/>
                    <a:pt x="75" y="451"/>
                    <a:pt x="112" y="451"/>
                  </a:cubicBezTo>
                  <a:cubicBezTo>
                    <a:pt x="370" y="451"/>
                    <a:pt x="618" y="488"/>
                    <a:pt x="858" y="560"/>
                  </a:cubicBezTo>
                  <a:cubicBezTo>
                    <a:pt x="875" y="564"/>
                    <a:pt x="893" y="566"/>
                    <a:pt x="910" y="566"/>
                  </a:cubicBezTo>
                  <a:cubicBezTo>
                    <a:pt x="1011" y="566"/>
                    <a:pt x="1107" y="509"/>
                    <a:pt x="1167" y="418"/>
                  </a:cubicBezTo>
                  <a:lnTo>
                    <a:pt x="1167" y="275"/>
                  </a:lnTo>
                  <a:cubicBezTo>
                    <a:pt x="870" y="168"/>
                    <a:pt x="548" y="179"/>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5"/>
            <p:cNvSpPr/>
            <p:nvPr/>
          </p:nvSpPr>
          <p:spPr>
            <a:xfrm>
              <a:off x="5250050" y="1988475"/>
              <a:ext cx="36625" cy="25325"/>
            </a:xfrm>
            <a:custGeom>
              <a:avLst/>
              <a:gdLst/>
              <a:ahLst/>
              <a:cxnLst/>
              <a:rect l="l" t="t" r="r" b="b"/>
              <a:pathLst>
                <a:path w="1465" h="1013" extrusionOk="0">
                  <a:moveTo>
                    <a:pt x="536" y="0"/>
                  </a:moveTo>
                  <a:cubicBezTo>
                    <a:pt x="334" y="143"/>
                    <a:pt x="429" y="334"/>
                    <a:pt x="393" y="512"/>
                  </a:cubicBezTo>
                  <a:cubicBezTo>
                    <a:pt x="393" y="536"/>
                    <a:pt x="358" y="560"/>
                    <a:pt x="322" y="584"/>
                  </a:cubicBezTo>
                  <a:cubicBezTo>
                    <a:pt x="298" y="536"/>
                    <a:pt x="262" y="477"/>
                    <a:pt x="239" y="417"/>
                  </a:cubicBezTo>
                  <a:cubicBezTo>
                    <a:pt x="12" y="465"/>
                    <a:pt x="0" y="631"/>
                    <a:pt x="72" y="798"/>
                  </a:cubicBezTo>
                  <a:cubicBezTo>
                    <a:pt x="114" y="883"/>
                    <a:pt x="173" y="921"/>
                    <a:pt x="247" y="921"/>
                  </a:cubicBezTo>
                  <a:cubicBezTo>
                    <a:pt x="297" y="921"/>
                    <a:pt x="354" y="903"/>
                    <a:pt x="417" y="869"/>
                  </a:cubicBezTo>
                  <a:cubicBezTo>
                    <a:pt x="500" y="838"/>
                    <a:pt x="538" y="691"/>
                    <a:pt x="616" y="691"/>
                  </a:cubicBezTo>
                  <a:cubicBezTo>
                    <a:pt x="628" y="691"/>
                    <a:pt x="641" y="695"/>
                    <a:pt x="655" y="703"/>
                  </a:cubicBezTo>
                  <a:cubicBezTo>
                    <a:pt x="715" y="738"/>
                    <a:pt x="679" y="917"/>
                    <a:pt x="691" y="1012"/>
                  </a:cubicBezTo>
                  <a:cubicBezTo>
                    <a:pt x="858" y="893"/>
                    <a:pt x="1048" y="881"/>
                    <a:pt x="1274" y="869"/>
                  </a:cubicBezTo>
                  <a:cubicBezTo>
                    <a:pt x="1346" y="798"/>
                    <a:pt x="1465" y="750"/>
                    <a:pt x="1453" y="596"/>
                  </a:cubicBezTo>
                  <a:cubicBezTo>
                    <a:pt x="1429" y="572"/>
                    <a:pt x="1405" y="560"/>
                    <a:pt x="1382" y="536"/>
                  </a:cubicBezTo>
                  <a:cubicBezTo>
                    <a:pt x="1274" y="512"/>
                    <a:pt x="1191" y="500"/>
                    <a:pt x="1096" y="465"/>
                  </a:cubicBezTo>
                  <a:cubicBezTo>
                    <a:pt x="1056" y="493"/>
                    <a:pt x="1014" y="508"/>
                    <a:pt x="972" y="508"/>
                  </a:cubicBezTo>
                  <a:cubicBezTo>
                    <a:pt x="927" y="508"/>
                    <a:pt x="883" y="490"/>
                    <a:pt x="846" y="453"/>
                  </a:cubicBezTo>
                  <a:cubicBezTo>
                    <a:pt x="560" y="441"/>
                    <a:pt x="548" y="226"/>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5"/>
            <p:cNvSpPr/>
            <p:nvPr/>
          </p:nvSpPr>
          <p:spPr>
            <a:xfrm>
              <a:off x="5381625" y="2016725"/>
              <a:ext cx="37525" cy="11350"/>
            </a:xfrm>
            <a:custGeom>
              <a:avLst/>
              <a:gdLst/>
              <a:ahLst/>
              <a:cxnLst/>
              <a:rect l="l" t="t" r="r" b="b"/>
              <a:pathLst>
                <a:path w="1501" h="454" extrusionOk="0">
                  <a:moveTo>
                    <a:pt x="567" y="1"/>
                  </a:moveTo>
                  <a:cubicBezTo>
                    <a:pt x="376" y="1"/>
                    <a:pt x="186" y="44"/>
                    <a:pt x="0" y="180"/>
                  </a:cubicBezTo>
                  <a:cubicBezTo>
                    <a:pt x="36" y="204"/>
                    <a:pt x="48" y="228"/>
                    <a:pt x="71" y="239"/>
                  </a:cubicBezTo>
                  <a:cubicBezTo>
                    <a:pt x="119" y="275"/>
                    <a:pt x="179" y="287"/>
                    <a:pt x="238" y="299"/>
                  </a:cubicBezTo>
                  <a:cubicBezTo>
                    <a:pt x="393" y="299"/>
                    <a:pt x="536" y="311"/>
                    <a:pt x="667" y="359"/>
                  </a:cubicBezTo>
                  <a:cubicBezTo>
                    <a:pt x="705" y="338"/>
                    <a:pt x="740" y="330"/>
                    <a:pt x="773" y="330"/>
                  </a:cubicBezTo>
                  <a:cubicBezTo>
                    <a:pt x="875" y="330"/>
                    <a:pt x="958" y="409"/>
                    <a:pt x="1048" y="454"/>
                  </a:cubicBezTo>
                  <a:lnTo>
                    <a:pt x="1167" y="454"/>
                  </a:lnTo>
                  <a:cubicBezTo>
                    <a:pt x="1203" y="275"/>
                    <a:pt x="1488" y="406"/>
                    <a:pt x="1500" y="120"/>
                  </a:cubicBezTo>
                  <a:cubicBezTo>
                    <a:pt x="1191" y="113"/>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5"/>
            <p:cNvSpPr/>
            <p:nvPr/>
          </p:nvSpPr>
          <p:spPr>
            <a:xfrm>
              <a:off x="5302150" y="1998175"/>
              <a:ext cx="18175" cy="11750"/>
            </a:xfrm>
            <a:custGeom>
              <a:avLst/>
              <a:gdLst/>
              <a:ahLst/>
              <a:cxnLst/>
              <a:rect l="l" t="t" r="r" b="b"/>
              <a:pathLst>
                <a:path w="727" h="470" extrusionOk="0">
                  <a:moveTo>
                    <a:pt x="475" y="1"/>
                  </a:moveTo>
                  <a:cubicBezTo>
                    <a:pt x="425" y="1"/>
                    <a:pt x="373" y="19"/>
                    <a:pt x="322" y="65"/>
                  </a:cubicBezTo>
                  <a:cubicBezTo>
                    <a:pt x="298" y="124"/>
                    <a:pt x="262" y="184"/>
                    <a:pt x="179" y="196"/>
                  </a:cubicBezTo>
                  <a:cubicBezTo>
                    <a:pt x="155" y="208"/>
                    <a:pt x="131" y="231"/>
                    <a:pt x="95" y="243"/>
                  </a:cubicBezTo>
                  <a:cubicBezTo>
                    <a:pt x="36" y="303"/>
                    <a:pt x="0" y="374"/>
                    <a:pt x="36" y="470"/>
                  </a:cubicBezTo>
                  <a:lnTo>
                    <a:pt x="607" y="470"/>
                  </a:lnTo>
                  <a:cubicBezTo>
                    <a:pt x="726" y="327"/>
                    <a:pt x="726" y="196"/>
                    <a:pt x="631" y="53"/>
                  </a:cubicBezTo>
                  <a:cubicBezTo>
                    <a:pt x="582" y="22"/>
                    <a:pt x="529" y="1"/>
                    <a:pt x="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5"/>
            <p:cNvSpPr/>
            <p:nvPr/>
          </p:nvSpPr>
          <p:spPr>
            <a:xfrm>
              <a:off x="5317325" y="1996500"/>
              <a:ext cx="10725" cy="13375"/>
            </a:xfrm>
            <a:custGeom>
              <a:avLst/>
              <a:gdLst/>
              <a:ahLst/>
              <a:cxnLst/>
              <a:rect l="l" t="t" r="r" b="b"/>
              <a:pathLst>
                <a:path w="429" h="535" extrusionOk="0">
                  <a:moveTo>
                    <a:pt x="179" y="1"/>
                  </a:moveTo>
                  <a:cubicBezTo>
                    <a:pt x="107" y="25"/>
                    <a:pt x="12" y="25"/>
                    <a:pt x="0" y="144"/>
                  </a:cubicBezTo>
                  <a:lnTo>
                    <a:pt x="0" y="513"/>
                  </a:lnTo>
                  <a:cubicBezTo>
                    <a:pt x="68" y="522"/>
                    <a:pt x="134" y="534"/>
                    <a:pt x="195" y="534"/>
                  </a:cubicBezTo>
                  <a:cubicBezTo>
                    <a:pt x="285" y="534"/>
                    <a:pt x="365" y="509"/>
                    <a:pt x="429" y="417"/>
                  </a:cubicBezTo>
                  <a:cubicBezTo>
                    <a:pt x="381" y="322"/>
                    <a:pt x="346" y="215"/>
                    <a:pt x="298" y="120"/>
                  </a:cubicBezTo>
                  <a:cubicBezTo>
                    <a:pt x="322" y="48"/>
                    <a:pt x="322" y="13"/>
                    <a:pt x="250" y="1"/>
                  </a:cubicBezTo>
                  <a:cubicBezTo>
                    <a:pt x="238" y="7"/>
                    <a:pt x="226" y="10"/>
                    <a:pt x="215" y="10"/>
                  </a:cubicBezTo>
                  <a:cubicBezTo>
                    <a:pt x="203" y="10"/>
                    <a:pt x="191" y="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5"/>
            <p:cNvSpPr/>
            <p:nvPr/>
          </p:nvSpPr>
          <p:spPr>
            <a:xfrm>
              <a:off x="5284575" y="1999425"/>
              <a:ext cx="22350" cy="10800"/>
            </a:xfrm>
            <a:custGeom>
              <a:avLst/>
              <a:gdLst/>
              <a:ahLst/>
              <a:cxnLst/>
              <a:rect l="l" t="t" r="r" b="b"/>
              <a:pathLst>
                <a:path w="894" h="432" extrusionOk="0">
                  <a:moveTo>
                    <a:pt x="425" y="1"/>
                  </a:moveTo>
                  <a:cubicBezTo>
                    <a:pt x="284" y="1"/>
                    <a:pt x="142" y="43"/>
                    <a:pt x="1" y="122"/>
                  </a:cubicBezTo>
                  <a:cubicBezTo>
                    <a:pt x="12" y="134"/>
                    <a:pt x="24" y="146"/>
                    <a:pt x="48" y="181"/>
                  </a:cubicBezTo>
                  <a:cubicBezTo>
                    <a:pt x="84" y="265"/>
                    <a:pt x="96" y="360"/>
                    <a:pt x="167" y="431"/>
                  </a:cubicBezTo>
                  <a:cubicBezTo>
                    <a:pt x="251" y="384"/>
                    <a:pt x="358" y="360"/>
                    <a:pt x="441" y="312"/>
                  </a:cubicBezTo>
                  <a:cubicBezTo>
                    <a:pt x="596" y="312"/>
                    <a:pt x="727" y="253"/>
                    <a:pt x="882" y="205"/>
                  </a:cubicBezTo>
                  <a:lnTo>
                    <a:pt x="894" y="158"/>
                  </a:lnTo>
                  <a:cubicBezTo>
                    <a:pt x="737" y="51"/>
                    <a:pt x="581"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5"/>
            <p:cNvSpPr/>
            <p:nvPr/>
          </p:nvSpPr>
          <p:spPr>
            <a:xfrm>
              <a:off x="5295300" y="2003550"/>
              <a:ext cx="10725" cy="6375"/>
            </a:xfrm>
            <a:custGeom>
              <a:avLst/>
              <a:gdLst/>
              <a:ahLst/>
              <a:cxnLst/>
              <a:rect l="l" t="t" r="r" b="b"/>
              <a:pathLst>
                <a:path w="429" h="255" extrusionOk="0">
                  <a:moveTo>
                    <a:pt x="245" y="1"/>
                  </a:moveTo>
                  <a:cubicBezTo>
                    <a:pt x="152" y="1"/>
                    <a:pt x="65" y="39"/>
                    <a:pt x="0" y="147"/>
                  </a:cubicBezTo>
                  <a:cubicBezTo>
                    <a:pt x="74" y="212"/>
                    <a:pt x="147" y="255"/>
                    <a:pt x="231" y="255"/>
                  </a:cubicBezTo>
                  <a:cubicBezTo>
                    <a:pt x="256" y="255"/>
                    <a:pt x="282" y="251"/>
                    <a:pt x="310" y="243"/>
                  </a:cubicBezTo>
                  <a:cubicBezTo>
                    <a:pt x="345" y="171"/>
                    <a:pt x="393" y="112"/>
                    <a:pt x="429" y="40"/>
                  </a:cubicBezTo>
                  <a:cubicBezTo>
                    <a:pt x="368" y="17"/>
                    <a:pt x="305"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5"/>
            <p:cNvSpPr/>
            <p:nvPr/>
          </p:nvSpPr>
          <p:spPr>
            <a:xfrm>
              <a:off x="5317325" y="2021800"/>
              <a:ext cx="10725" cy="6875"/>
            </a:xfrm>
            <a:custGeom>
              <a:avLst/>
              <a:gdLst/>
              <a:ahLst/>
              <a:cxnLst/>
              <a:rect l="l" t="t" r="r" b="b"/>
              <a:pathLst>
                <a:path w="429" h="275" extrusionOk="0">
                  <a:moveTo>
                    <a:pt x="0" y="1"/>
                  </a:moveTo>
                  <a:cubicBezTo>
                    <a:pt x="0" y="108"/>
                    <a:pt x="60" y="215"/>
                    <a:pt x="179" y="275"/>
                  </a:cubicBezTo>
                  <a:lnTo>
                    <a:pt x="429" y="275"/>
                  </a:lnTo>
                  <a:cubicBezTo>
                    <a:pt x="405" y="132"/>
                    <a:pt x="226" y="120"/>
                    <a:pt x="143" y="13"/>
                  </a:cubicBezTo>
                  <a:cubicBezTo>
                    <a:pt x="107" y="13"/>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5"/>
            <p:cNvSpPr/>
            <p:nvPr/>
          </p:nvSpPr>
          <p:spPr>
            <a:xfrm>
              <a:off x="5373575" y="2020625"/>
              <a:ext cx="9250" cy="4175"/>
            </a:xfrm>
            <a:custGeom>
              <a:avLst/>
              <a:gdLst/>
              <a:ahLst/>
              <a:cxnLst/>
              <a:rect l="l" t="t" r="r" b="b"/>
              <a:pathLst>
                <a:path w="370" h="167" extrusionOk="0">
                  <a:moveTo>
                    <a:pt x="179" y="12"/>
                  </a:moveTo>
                  <a:cubicBezTo>
                    <a:pt x="120" y="48"/>
                    <a:pt x="1" y="0"/>
                    <a:pt x="12" y="119"/>
                  </a:cubicBezTo>
                  <a:cubicBezTo>
                    <a:pt x="24" y="131"/>
                    <a:pt x="132" y="143"/>
                    <a:pt x="191" y="167"/>
                  </a:cubicBezTo>
                  <a:cubicBezTo>
                    <a:pt x="226" y="149"/>
                    <a:pt x="254" y="138"/>
                    <a:pt x="286" y="138"/>
                  </a:cubicBezTo>
                  <a:cubicBezTo>
                    <a:pt x="297" y="138"/>
                    <a:pt x="309" y="140"/>
                    <a:pt x="322" y="143"/>
                  </a:cubicBezTo>
                  <a:cubicBezTo>
                    <a:pt x="358" y="131"/>
                    <a:pt x="370" y="107"/>
                    <a:pt x="370" y="72"/>
                  </a:cubicBezTo>
                  <a:lnTo>
                    <a:pt x="310" y="12"/>
                  </a:lnTo>
                  <a:lnTo>
                    <a:pt x="310" y="24"/>
                  </a:lnTo>
                  <a:cubicBezTo>
                    <a:pt x="295" y="31"/>
                    <a:pt x="281" y="34"/>
                    <a:pt x="266" y="34"/>
                  </a:cubicBezTo>
                  <a:cubicBezTo>
                    <a:pt x="234" y="34"/>
                    <a:pt x="204" y="20"/>
                    <a:pt x="179"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5"/>
            <p:cNvSpPr/>
            <p:nvPr/>
          </p:nvSpPr>
          <p:spPr>
            <a:xfrm>
              <a:off x="5281600" y="2003950"/>
              <a:ext cx="7175" cy="6575"/>
            </a:xfrm>
            <a:custGeom>
              <a:avLst/>
              <a:gdLst/>
              <a:ahLst/>
              <a:cxnLst/>
              <a:rect l="l" t="t" r="r" b="b"/>
              <a:pathLst>
                <a:path w="287" h="263" extrusionOk="0">
                  <a:moveTo>
                    <a:pt x="167" y="0"/>
                  </a:moveTo>
                  <a:cubicBezTo>
                    <a:pt x="108" y="84"/>
                    <a:pt x="48" y="179"/>
                    <a:pt x="1" y="262"/>
                  </a:cubicBezTo>
                  <a:cubicBezTo>
                    <a:pt x="96" y="262"/>
                    <a:pt x="191" y="250"/>
                    <a:pt x="286" y="250"/>
                  </a:cubicBezTo>
                  <a:cubicBezTo>
                    <a:pt x="286" y="143"/>
                    <a:pt x="262"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5"/>
            <p:cNvSpPr/>
            <p:nvPr/>
          </p:nvSpPr>
          <p:spPr>
            <a:xfrm>
              <a:off x="5344700" y="2020925"/>
              <a:ext cx="5375" cy="7150"/>
            </a:xfrm>
            <a:custGeom>
              <a:avLst/>
              <a:gdLst/>
              <a:ahLst/>
              <a:cxnLst/>
              <a:rect l="l" t="t" r="r" b="b"/>
              <a:pathLst>
                <a:path w="215" h="286" extrusionOk="0">
                  <a:moveTo>
                    <a:pt x="215" y="0"/>
                  </a:moveTo>
                  <a:cubicBezTo>
                    <a:pt x="155" y="0"/>
                    <a:pt x="108" y="12"/>
                    <a:pt x="60" y="12"/>
                  </a:cubicBezTo>
                  <a:lnTo>
                    <a:pt x="60" y="155"/>
                  </a:lnTo>
                  <a:cubicBezTo>
                    <a:pt x="24" y="191"/>
                    <a:pt x="1" y="238"/>
                    <a:pt x="48" y="286"/>
                  </a:cubicBezTo>
                  <a:cubicBezTo>
                    <a:pt x="179" y="226"/>
                    <a:pt x="215" y="119"/>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5"/>
            <p:cNvSpPr/>
            <p:nvPr/>
          </p:nvSpPr>
          <p:spPr>
            <a:xfrm>
              <a:off x="5420600" y="2001275"/>
              <a:ext cx="8375" cy="4550"/>
            </a:xfrm>
            <a:custGeom>
              <a:avLst/>
              <a:gdLst/>
              <a:ahLst/>
              <a:cxnLst/>
              <a:rect l="l" t="t" r="r" b="b"/>
              <a:pathLst>
                <a:path w="335" h="182" extrusionOk="0">
                  <a:moveTo>
                    <a:pt x="164" y="1"/>
                  </a:moveTo>
                  <a:cubicBezTo>
                    <a:pt x="112" y="1"/>
                    <a:pt x="62" y="15"/>
                    <a:pt x="13" y="72"/>
                  </a:cubicBezTo>
                  <a:lnTo>
                    <a:pt x="1" y="84"/>
                  </a:lnTo>
                  <a:cubicBezTo>
                    <a:pt x="60" y="149"/>
                    <a:pt x="117" y="182"/>
                    <a:pt x="172" y="182"/>
                  </a:cubicBezTo>
                  <a:cubicBezTo>
                    <a:pt x="227" y="182"/>
                    <a:pt x="281" y="149"/>
                    <a:pt x="334" y="84"/>
                  </a:cubicBezTo>
                  <a:cubicBezTo>
                    <a:pt x="322" y="72"/>
                    <a:pt x="298" y="48"/>
                    <a:pt x="275" y="12"/>
                  </a:cubicBezTo>
                  <a:cubicBezTo>
                    <a:pt x="236" y="7"/>
                    <a:pt x="19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5"/>
            <p:cNvSpPr/>
            <p:nvPr/>
          </p:nvSpPr>
          <p:spPr>
            <a:xfrm>
              <a:off x="5410200" y="2003000"/>
              <a:ext cx="7750" cy="3375"/>
            </a:xfrm>
            <a:custGeom>
              <a:avLst/>
              <a:gdLst/>
              <a:ahLst/>
              <a:cxnLst/>
              <a:rect l="l" t="t" r="r" b="b"/>
              <a:pathLst>
                <a:path w="310" h="135" extrusionOk="0">
                  <a:moveTo>
                    <a:pt x="271" y="1"/>
                  </a:moveTo>
                  <a:cubicBezTo>
                    <a:pt x="159" y="1"/>
                    <a:pt x="75" y="47"/>
                    <a:pt x="0" y="122"/>
                  </a:cubicBezTo>
                  <a:cubicBezTo>
                    <a:pt x="29" y="130"/>
                    <a:pt x="58" y="135"/>
                    <a:pt x="87" y="135"/>
                  </a:cubicBezTo>
                  <a:cubicBezTo>
                    <a:pt x="175" y="135"/>
                    <a:pt x="256" y="93"/>
                    <a:pt x="310" y="3"/>
                  </a:cubicBezTo>
                  <a:cubicBezTo>
                    <a:pt x="296" y="1"/>
                    <a:pt x="283"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5"/>
            <p:cNvSpPr/>
            <p:nvPr/>
          </p:nvSpPr>
          <p:spPr>
            <a:xfrm>
              <a:off x="5426550" y="2017925"/>
              <a:ext cx="4200" cy="2425"/>
            </a:xfrm>
            <a:custGeom>
              <a:avLst/>
              <a:gdLst/>
              <a:ahLst/>
              <a:cxnLst/>
              <a:rect l="l" t="t" r="r" b="b"/>
              <a:pathLst>
                <a:path w="168" h="97" extrusionOk="0">
                  <a:moveTo>
                    <a:pt x="120" y="1"/>
                  </a:moveTo>
                  <a:cubicBezTo>
                    <a:pt x="96" y="13"/>
                    <a:pt x="48" y="49"/>
                    <a:pt x="1" y="49"/>
                  </a:cubicBezTo>
                  <a:cubicBezTo>
                    <a:pt x="25" y="61"/>
                    <a:pt x="37" y="96"/>
                    <a:pt x="48" y="96"/>
                  </a:cubicBezTo>
                  <a:cubicBezTo>
                    <a:pt x="96" y="96"/>
                    <a:pt x="144" y="61"/>
                    <a:pt x="168" y="49"/>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5"/>
            <p:cNvSpPr/>
            <p:nvPr/>
          </p:nvSpPr>
          <p:spPr>
            <a:xfrm>
              <a:off x="5427150" y="1999775"/>
              <a:ext cx="5100" cy="4200"/>
            </a:xfrm>
            <a:custGeom>
              <a:avLst/>
              <a:gdLst/>
              <a:ahLst/>
              <a:cxnLst/>
              <a:rect l="l" t="t" r="r" b="b"/>
              <a:pathLst>
                <a:path w="204" h="168" extrusionOk="0">
                  <a:moveTo>
                    <a:pt x="60" y="1"/>
                  </a:moveTo>
                  <a:cubicBezTo>
                    <a:pt x="1" y="25"/>
                    <a:pt x="1" y="84"/>
                    <a:pt x="72" y="132"/>
                  </a:cubicBezTo>
                  <a:lnTo>
                    <a:pt x="84" y="167"/>
                  </a:lnTo>
                  <a:cubicBezTo>
                    <a:pt x="120" y="167"/>
                    <a:pt x="155" y="144"/>
                    <a:pt x="203" y="144"/>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5"/>
            <p:cNvSpPr/>
            <p:nvPr/>
          </p:nvSpPr>
          <p:spPr>
            <a:xfrm>
              <a:off x="5493225" y="1938325"/>
              <a:ext cx="17900" cy="6475"/>
            </a:xfrm>
            <a:custGeom>
              <a:avLst/>
              <a:gdLst/>
              <a:ahLst/>
              <a:cxnLst/>
              <a:rect l="l" t="t" r="r" b="b"/>
              <a:pathLst>
                <a:path w="716" h="259" extrusionOk="0">
                  <a:moveTo>
                    <a:pt x="354" y="0"/>
                  </a:moveTo>
                  <a:cubicBezTo>
                    <a:pt x="233" y="0"/>
                    <a:pt x="114" y="54"/>
                    <a:pt x="1" y="161"/>
                  </a:cubicBezTo>
                  <a:cubicBezTo>
                    <a:pt x="64" y="233"/>
                    <a:pt x="127" y="258"/>
                    <a:pt x="190" y="258"/>
                  </a:cubicBezTo>
                  <a:cubicBezTo>
                    <a:pt x="330" y="258"/>
                    <a:pt x="470" y="134"/>
                    <a:pt x="611" y="134"/>
                  </a:cubicBezTo>
                  <a:cubicBezTo>
                    <a:pt x="645" y="134"/>
                    <a:pt x="680" y="142"/>
                    <a:pt x="715" y="161"/>
                  </a:cubicBezTo>
                  <a:cubicBezTo>
                    <a:pt x="596" y="54"/>
                    <a:pt x="474"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5"/>
            <p:cNvSpPr/>
            <p:nvPr/>
          </p:nvSpPr>
          <p:spPr>
            <a:xfrm>
              <a:off x="5472100" y="1942325"/>
              <a:ext cx="3300" cy="4500"/>
            </a:xfrm>
            <a:custGeom>
              <a:avLst/>
              <a:gdLst/>
              <a:ahLst/>
              <a:cxnLst/>
              <a:rect l="l" t="t" r="r" b="b"/>
              <a:pathLst>
                <a:path w="132" h="180" extrusionOk="0">
                  <a:moveTo>
                    <a:pt x="1" y="1"/>
                  </a:moveTo>
                  <a:cubicBezTo>
                    <a:pt x="1" y="84"/>
                    <a:pt x="1" y="156"/>
                    <a:pt x="72" y="179"/>
                  </a:cubicBezTo>
                  <a:cubicBezTo>
                    <a:pt x="84" y="120"/>
                    <a:pt x="120" y="60"/>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5"/>
            <p:cNvSpPr/>
            <p:nvPr/>
          </p:nvSpPr>
          <p:spPr>
            <a:xfrm>
              <a:off x="5460800" y="1928050"/>
              <a:ext cx="6850" cy="3325"/>
            </a:xfrm>
            <a:custGeom>
              <a:avLst/>
              <a:gdLst/>
              <a:ahLst/>
              <a:cxnLst/>
              <a:rect l="l" t="t" r="r" b="b"/>
              <a:pathLst>
                <a:path w="274" h="133" extrusionOk="0">
                  <a:moveTo>
                    <a:pt x="0" y="0"/>
                  </a:moveTo>
                  <a:cubicBezTo>
                    <a:pt x="27" y="119"/>
                    <a:pt x="103" y="133"/>
                    <a:pt x="191" y="133"/>
                  </a:cubicBezTo>
                  <a:cubicBezTo>
                    <a:pt x="218" y="133"/>
                    <a:pt x="246" y="131"/>
                    <a:pt x="274" y="131"/>
                  </a:cubicBezTo>
                  <a:cubicBezTo>
                    <a:pt x="214" y="12"/>
                    <a:pt x="10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5"/>
            <p:cNvSpPr/>
            <p:nvPr/>
          </p:nvSpPr>
          <p:spPr>
            <a:xfrm>
              <a:off x="6096000" y="2087600"/>
              <a:ext cx="23225" cy="5150"/>
            </a:xfrm>
            <a:custGeom>
              <a:avLst/>
              <a:gdLst/>
              <a:ahLst/>
              <a:cxnLst/>
              <a:rect l="l" t="t" r="r" b="b"/>
              <a:pathLst>
                <a:path w="929" h="206" extrusionOk="0">
                  <a:moveTo>
                    <a:pt x="107" y="0"/>
                  </a:moveTo>
                  <a:cubicBezTo>
                    <a:pt x="95" y="0"/>
                    <a:pt x="71" y="24"/>
                    <a:pt x="0" y="143"/>
                  </a:cubicBezTo>
                  <a:cubicBezTo>
                    <a:pt x="144" y="166"/>
                    <a:pt x="276" y="206"/>
                    <a:pt x="418" y="206"/>
                  </a:cubicBezTo>
                  <a:cubicBezTo>
                    <a:pt x="570" y="206"/>
                    <a:pt x="732" y="160"/>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5"/>
            <p:cNvSpPr/>
            <p:nvPr/>
          </p:nvSpPr>
          <p:spPr>
            <a:xfrm>
              <a:off x="6131700" y="2081925"/>
              <a:ext cx="6275" cy="4800"/>
            </a:xfrm>
            <a:custGeom>
              <a:avLst/>
              <a:gdLst/>
              <a:ahLst/>
              <a:cxnLst/>
              <a:rect l="l" t="t" r="r" b="b"/>
              <a:pathLst>
                <a:path w="251" h="192" extrusionOk="0">
                  <a:moveTo>
                    <a:pt x="1" y="1"/>
                  </a:moveTo>
                  <a:cubicBezTo>
                    <a:pt x="36" y="96"/>
                    <a:pt x="72" y="179"/>
                    <a:pt x="179" y="191"/>
                  </a:cubicBezTo>
                  <a:cubicBezTo>
                    <a:pt x="191" y="191"/>
                    <a:pt x="251" y="120"/>
                    <a:pt x="239" y="108"/>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5"/>
            <p:cNvSpPr/>
            <p:nvPr/>
          </p:nvSpPr>
          <p:spPr>
            <a:xfrm>
              <a:off x="6080500" y="2078650"/>
              <a:ext cx="4800" cy="6025"/>
            </a:xfrm>
            <a:custGeom>
              <a:avLst/>
              <a:gdLst/>
              <a:ahLst/>
              <a:cxnLst/>
              <a:rect l="l" t="t" r="r" b="b"/>
              <a:pathLst>
                <a:path w="192" h="241" extrusionOk="0">
                  <a:moveTo>
                    <a:pt x="179" y="1"/>
                  </a:moveTo>
                  <a:lnTo>
                    <a:pt x="179" y="1"/>
                  </a:lnTo>
                  <a:cubicBezTo>
                    <a:pt x="84" y="25"/>
                    <a:pt x="13" y="72"/>
                    <a:pt x="1" y="191"/>
                  </a:cubicBezTo>
                  <a:cubicBezTo>
                    <a:pt x="1" y="202"/>
                    <a:pt x="58" y="241"/>
                    <a:pt x="78" y="241"/>
                  </a:cubicBezTo>
                  <a:cubicBezTo>
                    <a:pt x="81" y="241"/>
                    <a:pt x="83" y="240"/>
                    <a:pt x="84" y="239"/>
                  </a:cubicBezTo>
                  <a:cubicBezTo>
                    <a:pt x="191" y="191"/>
                    <a:pt x="179"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5"/>
            <p:cNvSpPr/>
            <p:nvPr/>
          </p:nvSpPr>
          <p:spPr>
            <a:xfrm>
              <a:off x="6070675" y="2099875"/>
              <a:ext cx="3300" cy="2350"/>
            </a:xfrm>
            <a:custGeom>
              <a:avLst/>
              <a:gdLst/>
              <a:ahLst/>
              <a:cxnLst/>
              <a:rect l="l" t="t" r="r" b="b"/>
              <a:pathLst>
                <a:path w="132" h="94" extrusionOk="0">
                  <a:moveTo>
                    <a:pt x="71" y="0"/>
                  </a:moveTo>
                  <a:cubicBezTo>
                    <a:pt x="49" y="0"/>
                    <a:pt x="25" y="3"/>
                    <a:pt x="1" y="9"/>
                  </a:cubicBezTo>
                  <a:cubicBezTo>
                    <a:pt x="24" y="67"/>
                    <a:pt x="47" y="94"/>
                    <a:pt x="69" y="94"/>
                  </a:cubicBezTo>
                  <a:cubicBezTo>
                    <a:pt x="92" y="94"/>
                    <a:pt x="114" y="64"/>
                    <a:pt x="132" y="9"/>
                  </a:cubicBezTo>
                  <a:cubicBezTo>
                    <a:pt x="114" y="3"/>
                    <a:pt x="9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5"/>
            <p:cNvSpPr/>
            <p:nvPr/>
          </p:nvSpPr>
          <p:spPr>
            <a:xfrm>
              <a:off x="5271175" y="2000150"/>
              <a:ext cx="6275" cy="5600"/>
            </a:xfrm>
            <a:custGeom>
              <a:avLst/>
              <a:gdLst/>
              <a:ahLst/>
              <a:cxnLst/>
              <a:rect l="l" t="t" r="r" b="b"/>
              <a:pathLst>
                <a:path w="251" h="224" extrusionOk="0">
                  <a:moveTo>
                    <a:pt x="126" y="1"/>
                  </a:moveTo>
                  <a:cubicBezTo>
                    <a:pt x="84" y="1"/>
                    <a:pt x="42" y="4"/>
                    <a:pt x="1" y="10"/>
                  </a:cubicBezTo>
                  <a:cubicBezTo>
                    <a:pt x="1" y="105"/>
                    <a:pt x="1" y="224"/>
                    <a:pt x="120" y="224"/>
                  </a:cubicBezTo>
                  <a:cubicBezTo>
                    <a:pt x="251" y="224"/>
                    <a:pt x="251" y="105"/>
                    <a:pt x="251" y="10"/>
                  </a:cubicBezTo>
                  <a:cubicBezTo>
                    <a:pt x="209" y="4"/>
                    <a:pt x="167" y="1"/>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5"/>
            <p:cNvSpPr/>
            <p:nvPr/>
          </p:nvSpPr>
          <p:spPr>
            <a:xfrm>
              <a:off x="5299750" y="1796175"/>
              <a:ext cx="75350" cy="16400"/>
            </a:xfrm>
            <a:custGeom>
              <a:avLst/>
              <a:gdLst/>
              <a:ahLst/>
              <a:cxnLst/>
              <a:rect l="l" t="t" r="r" b="b"/>
              <a:pathLst>
                <a:path w="3014" h="656" extrusionOk="0">
                  <a:moveTo>
                    <a:pt x="453" y="1"/>
                  </a:moveTo>
                  <a:cubicBezTo>
                    <a:pt x="358" y="1"/>
                    <a:pt x="298" y="13"/>
                    <a:pt x="227" y="60"/>
                  </a:cubicBezTo>
                  <a:cubicBezTo>
                    <a:pt x="1" y="584"/>
                    <a:pt x="72" y="656"/>
                    <a:pt x="787" y="656"/>
                  </a:cubicBezTo>
                  <a:cubicBezTo>
                    <a:pt x="937" y="646"/>
                    <a:pt x="1079" y="576"/>
                    <a:pt x="1235" y="576"/>
                  </a:cubicBezTo>
                  <a:cubicBezTo>
                    <a:pt x="1263" y="576"/>
                    <a:pt x="1293" y="579"/>
                    <a:pt x="1322" y="584"/>
                  </a:cubicBezTo>
                  <a:cubicBezTo>
                    <a:pt x="1358" y="584"/>
                    <a:pt x="1382" y="596"/>
                    <a:pt x="1418" y="596"/>
                  </a:cubicBezTo>
                  <a:lnTo>
                    <a:pt x="1584" y="596"/>
                  </a:lnTo>
                  <a:cubicBezTo>
                    <a:pt x="1656" y="596"/>
                    <a:pt x="1739" y="584"/>
                    <a:pt x="1822" y="584"/>
                  </a:cubicBezTo>
                  <a:lnTo>
                    <a:pt x="1965" y="584"/>
                  </a:lnTo>
                  <a:cubicBezTo>
                    <a:pt x="2001" y="566"/>
                    <a:pt x="2043" y="557"/>
                    <a:pt x="2084" y="557"/>
                  </a:cubicBezTo>
                  <a:cubicBezTo>
                    <a:pt x="2126" y="557"/>
                    <a:pt x="2168" y="566"/>
                    <a:pt x="2203" y="584"/>
                  </a:cubicBezTo>
                  <a:cubicBezTo>
                    <a:pt x="2229" y="589"/>
                    <a:pt x="2253" y="591"/>
                    <a:pt x="2277" y="591"/>
                  </a:cubicBezTo>
                  <a:cubicBezTo>
                    <a:pt x="2344" y="591"/>
                    <a:pt x="2407" y="577"/>
                    <a:pt x="2469" y="577"/>
                  </a:cubicBezTo>
                  <a:cubicBezTo>
                    <a:pt x="2492" y="577"/>
                    <a:pt x="2514" y="579"/>
                    <a:pt x="2537" y="584"/>
                  </a:cubicBezTo>
                  <a:cubicBezTo>
                    <a:pt x="2596" y="596"/>
                    <a:pt x="2632" y="596"/>
                    <a:pt x="2692" y="596"/>
                  </a:cubicBezTo>
                  <a:cubicBezTo>
                    <a:pt x="2787" y="584"/>
                    <a:pt x="2846" y="537"/>
                    <a:pt x="2894" y="465"/>
                  </a:cubicBezTo>
                  <a:cubicBezTo>
                    <a:pt x="2918" y="382"/>
                    <a:pt x="2977" y="322"/>
                    <a:pt x="3013" y="251"/>
                  </a:cubicBezTo>
                  <a:lnTo>
                    <a:pt x="3013" y="156"/>
                  </a:lnTo>
                  <a:cubicBezTo>
                    <a:pt x="2858" y="132"/>
                    <a:pt x="2715" y="108"/>
                    <a:pt x="2561" y="96"/>
                  </a:cubicBezTo>
                  <a:cubicBezTo>
                    <a:pt x="2500" y="49"/>
                    <a:pt x="2435" y="36"/>
                    <a:pt x="2375" y="36"/>
                  </a:cubicBezTo>
                  <a:cubicBezTo>
                    <a:pt x="2330" y="36"/>
                    <a:pt x="2287" y="43"/>
                    <a:pt x="2251" y="48"/>
                  </a:cubicBezTo>
                  <a:cubicBezTo>
                    <a:pt x="1992" y="74"/>
                    <a:pt x="1735" y="88"/>
                    <a:pt x="1479" y="88"/>
                  </a:cubicBezTo>
                  <a:cubicBezTo>
                    <a:pt x="1135" y="88"/>
                    <a:pt x="794" y="6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5"/>
            <p:cNvSpPr/>
            <p:nvPr/>
          </p:nvSpPr>
          <p:spPr>
            <a:xfrm>
              <a:off x="5280100" y="1796175"/>
              <a:ext cx="57175" cy="22875"/>
            </a:xfrm>
            <a:custGeom>
              <a:avLst/>
              <a:gdLst/>
              <a:ahLst/>
              <a:cxnLst/>
              <a:rect l="l" t="t" r="r" b="b"/>
              <a:pathLst>
                <a:path w="2287" h="915" extrusionOk="0">
                  <a:moveTo>
                    <a:pt x="828" y="1"/>
                  </a:moveTo>
                  <a:cubicBezTo>
                    <a:pt x="766" y="1"/>
                    <a:pt x="699" y="17"/>
                    <a:pt x="644" y="48"/>
                  </a:cubicBezTo>
                  <a:cubicBezTo>
                    <a:pt x="501" y="120"/>
                    <a:pt x="465" y="299"/>
                    <a:pt x="311" y="358"/>
                  </a:cubicBezTo>
                  <a:cubicBezTo>
                    <a:pt x="180" y="429"/>
                    <a:pt x="1" y="465"/>
                    <a:pt x="13" y="668"/>
                  </a:cubicBezTo>
                  <a:cubicBezTo>
                    <a:pt x="61" y="727"/>
                    <a:pt x="108" y="763"/>
                    <a:pt x="168" y="787"/>
                  </a:cubicBezTo>
                  <a:cubicBezTo>
                    <a:pt x="268" y="826"/>
                    <a:pt x="370" y="836"/>
                    <a:pt x="474" y="836"/>
                  </a:cubicBezTo>
                  <a:cubicBezTo>
                    <a:pt x="593" y="836"/>
                    <a:pt x="714" y="822"/>
                    <a:pt x="834" y="822"/>
                  </a:cubicBezTo>
                  <a:lnTo>
                    <a:pt x="918" y="822"/>
                  </a:lnTo>
                  <a:cubicBezTo>
                    <a:pt x="1024" y="858"/>
                    <a:pt x="1138" y="914"/>
                    <a:pt x="1251" y="914"/>
                  </a:cubicBezTo>
                  <a:cubicBezTo>
                    <a:pt x="1328" y="914"/>
                    <a:pt x="1405" y="888"/>
                    <a:pt x="1477" y="810"/>
                  </a:cubicBezTo>
                  <a:cubicBezTo>
                    <a:pt x="1557" y="822"/>
                    <a:pt x="1636" y="828"/>
                    <a:pt x="1715" y="828"/>
                  </a:cubicBezTo>
                  <a:cubicBezTo>
                    <a:pt x="1874" y="828"/>
                    <a:pt x="2033" y="807"/>
                    <a:pt x="2192" y="775"/>
                  </a:cubicBezTo>
                  <a:cubicBezTo>
                    <a:pt x="2287" y="703"/>
                    <a:pt x="2287" y="608"/>
                    <a:pt x="2204" y="525"/>
                  </a:cubicBezTo>
                  <a:lnTo>
                    <a:pt x="2204" y="513"/>
                  </a:lnTo>
                  <a:cubicBezTo>
                    <a:pt x="2138" y="471"/>
                    <a:pt x="2067" y="456"/>
                    <a:pt x="1994" y="456"/>
                  </a:cubicBezTo>
                  <a:cubicBezTo>
                    <a:pt x="1921" y="456"/>
                    <a:pt x="1846" y="471"/>
                    <a:pt x="1775" y="489"/>
                  </a:cubicBezTo>
                  <a:cubicBezTo>
                    <a:pt x="1621" y="510"/>
                    <a:pt x="1449" y="539"/>
                    <a:pt x="1290" y="539"/>
                  </a:cubicBezTo>
                  <a:cubicBezTo>
                    <a:pt x="1265" y="539"/>
                    <a:pt x="1240" y="538"/>
                    <a:pt x="1215" y="537"/>
                  </a:cubicBezTo>
                  <a:cubicBezTo>
                    <a:pt x="882" y="525"/>
                    <a:pt x="918" y="346"/>
                    <a:pt x="1084" y="132"/>
                  </a:cubicBezTo>
                  <a:cubicBezTo>
                    <a:pt x="1061" y="72"/>
                    <a:pt x="1013" y="37"/>
                    <a:pt x="918" y="13"/>
                  </a:cubicBezTo>
                  <a:cubicBezTo>
                    <a:pt x="890" y="5"/>
                    <a:pt x="860"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5"/>
            <p:cNvSpPr/>
            <p:nvPr/>
          </p:nvSpPr>
          <p:spPr>
            <a:xfrm>
              <a:off x="5278925" y="1817325"/>
              <a:ext cx="17275" cy="13700"/>
            </a:xfrm>
            <a:custGeom>
              <a:avLst/>
              <a:gdLst/>
              <a:ahLst/>
              <a:cxnLst/>
              <a:rect l="l" t="t" r="r" b="b"/>
              <a:pathLst>
                <a:path w="691" h="548" extrusionOk="0">
                  <a:moveTo>
                    <a:pt x="453" y="0"/>
                  </a:moveTo>
                  <a:cubicBezTo>
                    <a:pt x="358" y="0"/>
                    <a:pt x="250" y="24"/>
                    <a:pt x="179" y="72"/>
                  </a:cubicBezTo>
                  <a:cubicBezTo>
                    <a:pt x="96" y="179"/>
                    <a:pt x="0" y="274"/>
                    <a:pt x="60" y="417"/>
                  </a:cubicBezTo>
                  <a:cubicBezTo>
                    <a:pt x="155" y="536"/>
                    <a:pt x="274" y="548"/>
                    <a:pt x="405" y="548"/>
                  </a:cubicBezTo>
                  <a:cubicBezTo>
                    <a:pt x="524" y="536"/>
                    <a:pt x="608" y="524"/>
                    <a:pt x="667" y="417"/>
                  </a:cubicBezTo>
                  <a:cubicBezTo>
                    <a:pt x="667" y="334"/>
                    <a:pt x="691" y="238"/>
                    <a:pt x="667" y="155"/>
                  </a:cubicBezTo>
                  <a:lnTo>
                    <a:pt x="631" y="60"/>
                  </a:lnTo>
                  <a:cubicBezTo>
                    <a:pt x="572" y="36"/>
                    <a:pt x="512"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5"/>
            <p:cNvSpPr/>
            <p:nvPr/>
          </p:nvSpPr>
          <p:spPr>
            <a:xfrm>
              <a:off x="5349175" y="1806600"/>
              <a:ext cx="16975" cy="10275"/>
            </a:xfrm>
            <a:custGeom>
              <a:avLst/>
              <a:gdLst/>
              <a:ahLst/>
              <a:cxnLst/>
              <a:rect l="l" t="t" r="r" b="b"/>
              <a:pathLst>
                <a:path w="679" h="411" extrusionOk="0">
                  <a:moveTo>
                    <a:pt x="440" y="1"/>
                  </a:moveTo>
                  <a:cubicBezTo>
                    <a:pt x="356" y="1"/>
                    <a:pt x="265" y="74"/>
                    <a:pt x="179" y="96"/>
                  </a:cubicBezTo>
                  <a:cubicBezTo>
                    <a:pt x="167" y="108"/>
                    <a:pt x="143" y="108"/>
                    <a:pt x="119" y="120"/>
                  </a:cubicBezTo>
                  <a:lnTo>
                    <a:pt x="24" y="227"/>
                  </a:lnTo>
                  <a:cubicBezTo>
                    <a:pt x="24" y="251"/>
                    <a:pt x="0" y="274"/>
                    <a:pt x="0" y="298"/>
                  </a:cubicBezTo>
                  <a:cubicBezTo>
                    <a:pt x="83" y="381"/>
                    <a:pt x="160" y="411"/>
                    <a:pt x="236" y="411"/>
                  </a:cubicBezTo>
                  <a:cubicBezTo>
                    <a:pt x="367" y="411"/>
                    <a:pt x="491" y="319"/>
                    <a:pt x="619" y="251"/>
                  </a:cubicBezTo>
                  <a:cubicBezTo>
                    <a:pt x="679" y="215"/>
                    <a:pt x="679" y="167"/>
                    <a:pt x="596" y="132"/>
                  </a:cubicBezTo>
                  <a:cubicBezTo>
                    <a:pt x="548" y="32"/>
                    <a:pt x="496"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5"/>
            <p:cNvSpPr/>
            <p:nvPr/>
          </p:nvSpPr>
          <p:spPr>
            <a:xfrm>
              <a:off x="5335175" y="1808175"/>
              <a:ext cx="12525" cy="8225"/>
            </a:xfrm>
            <a:custGeom>
              <a:avLst/>
              <a:gdLst/>
              <a:ahLst/>
              <a:cxnLst/>
              <a:rect l="l" t="t" r="r" b="b"/>
              <a:pathLst>
                <a:path w="501" h="329" extrusionOk="0">
                  <a:moveTo>
                    <a:pt x="297" y="0"/>
                  </a:moveTo>
                  <a:cubicBezTo>
                    <a:pt x="248" y="0"/>
                    <a:pt x="197" y="15"/>
                    <a:pt x="144" y="45"/>
                  </a:cubicBezTo>
                  <a:cubicBezTo>
                    <a:pt x="108" y="45"/>
                    <a:pt x="60" y="45"/>
                    <a:pt x="13" y="57"/>
                  </a:cubicBezTo>
                  <a:cubicBezTo>
                    <a:pt x="1" y="140"/>
                    <a:pt x="1" y="223"/>
                    <a:pt x="1" y="307"/>
                  </a:cubicBezTo>
                  <a:cubicBezTo>
                    <a:pt x="71" y="317"/>
                    <a:pt x="139" y="329"/>
                    <a:pt x="205" y="329"/>
                  </a:cubicBezTo>
                  <a:cubicBezTo>
                    <a:pt x="296" y="329"/>
                    <a:pt x="382" y="306"/>
                    <a:pt x="465" y="223"/>
                  </a:cubicBezTo>
                  <a:cubicBezTo>
                    <a:pt x="501" y="164"/>
                    <a:pt x="501" y="104"/>
                    <a:pt x="441" y="45"/>
                  </a:cubicBezTo>
                  <a:cubicBezTo>
                    <a:pt x="394" y="15"/>
                    <a:pt x="346"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5"/>
            <p:cNvSpPr/>
            <p:nvPr/>
          </p:nvSpPr>
          <p:spPr>
            <a:xfrm>
              <a:off x="5324475" y="1823725"/>
              <a:ext cx="14300" cy="3750"/>
            </a:xfrm>
            <a:custGeom>
              <a:avLst/>
              <a:gdLst/>
              <a:ahLst/>
              <a:cxnLst/>
              <a:rect l="l" t="t" r="r" b="b"/>
              <a:pathLst>
                <a:path w="572" h="150" extrusionOk="0">
                  <a:moveTo>
                    <a:pt x="290" y="0"/>
                  </a:moveTo>
                  <a:cubicBezTo>
                    <a:pt x="196" y="0"/>
                    <a:pt x="101" y="48"/>
                    <a:pt x="0" y="137"/>
                  </a:cubicBezTo>
                  <a:cubicBezTo>
                    <a:pt x="191" y="137"/>
                    <a:pt x="381" y="149"/>
                    <a:pt x="572" y="149"/>
                  </a:cubicBezTo>
                  <a:cubicBezTo>
                    <a:pt x="476" y="48"/>
                    <a:pt x="384"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5"/>
            <p:cNvSpPr/>
            <p:nvPr/>
          </p:nvSpPr>
          <p:spPr>
            <a:xfrm>
              <a:off x="5363750" y="1807975"/>
              <a:ext cx="10450" cy="6850"/>
            </a:xfrm>
            <a:custGeom>
              <a:avLst/>
              <a:gdLst/>
              <a:ahLst/>
              <a:cxnLst/>
              <a:rect l="l" t="t" r="r" b="b"/>
              <a:pathLst>
                <a:path w="418" h="274" extrusionOk="0">
                  <a:moveTo>
                    <a:pt x="278" y="1"/>
                  </a:moveTo>
                  <a:cubicBezTo>
                    <a:pt x="232" y="1"/>
                    <a:pt x="183" y="18"/>
                    <a:pt x="132" y="53"/>
                  </a:cubicBezTo>
                  <a:cubicBezTo>
                    <a:pt x="96" y="53"/>
                    <a:pt x="48" y="53"/>
                    <a:pt x="1" y="65"/>
                  </a:cubicBezTo>
                  <a:cubicBezTo>
                    <a:pt x="13" y="112"/>
                    <a:pt x="13" y="136"/>
                    <a:pt x="13" y="184"/>
                  </a:cubicBezTo>
                  <a:cubicBezTo>
                    <a:pt x="103" y="237"/>
                    <a:pt x="183" y="273"/>
                    <a:pt x="249" y="273"/>
                  </a:cubicBezTo>
                  <a:cubicBezTo>
                    <a:pt x="332" y="273"/>
                    <a:pt x="391" y="217"/>
                    <a:pt x="417" y="65"/>
                  </a:cubicBezTo>
                  <a:cubicBezTo>
                    <a:pt x="374" y="21"/>
                    <a:pt x="328"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5"/>
            <p:cNvSpPr/>
            <p:nvPr/>
          </p:nvSpPr>
          <p:spPr>
            <a:xfrm>
              <a:off x="5295600" y="1815600"/>
              <a:ext cx="8050" cy="5600"/>
            </a:xfrm>
            <a:custGeom>
              <a:avLst/>
              <a:gdLst/>
              <a:ahLst/>
              <a:cxnLst/>
              <a:rect l="l" t="t" r="r" b="b"/>
              <a:pathLst>
                <a:path w="322" h="224" extrusionOk="0">
                  <a:moveTo>
                    <a:pt x="120" y="1"/>
                  </a:moveTo>
                  <a:cubicBezTo>
                    <a:pt x="57" y="1"/>
                    <a:pt x="16" y="44"/>
                    <a:pt x="0" y="153"/>
                  </a:cubicBezTo>
                  <a:cubicBezTo>
                    <a:pt x="24" y="176"/>
                    <a:pt x="24" y="188"/>
                    <a:pt x="24" y="224"/>
                  </a:cubicBezTo>
                  <a:cubicBezTo>
                    <a:pt x="119" y="164"/>
                    <a:pt x="214" y="117"/>
                    <a:pt x="322" y="57"/>
                  </a:cubicBezTo>
                  <a:cubicBezTo>
                    <a:pt x="298" y="45"/>
                    <a:pt x="274" y="33"/>
                    <a:pt x="238" y="33"/>
                  </a:cubicBezTo>
                  <a:cubicBezTo>
                    <a:pt x="193" y="13"/>
                    <a:pt x="15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5"/>
            <p:cNvSpPr/>
            <p:nvPr/>
          </p:nvSpPr>
          <p:spPr>
            <a:xfrm>
              <a:off x="5367625" y="1806000"/>
              <a:ext cx="6875" cy="3600"/>
            </a:xfrm>
            <a:custGeom>
              <a:avLst/>
              <a:gdLst/>
              <a:ahLst/>
              <a:cxnLst/>
              <a:rect l="l" t="t" r="r" b="b"/>
              <a:pathLst>
                <a:path w="275" h="144" extrusionOk="0">
                  <a:moveTo>
                    <a:pt x="143" y="1"/>
                  </a:moveTo>
                  <a:cubicBezTo>
                    <a:pt x="96" y="36"/>
                    <a:pt x="36" y="84"/>
                    <a:pt x="0" y="132"/>
                  </a:cubicBezTo>
                  <a:cubicBezTo>
                    <a:pt x="84" y="132"/>
                    <a:pt x="191" y="144"/>
                    <a:pt x="274" y="144"/>
                  </a:cubicBezTo>
                  <a:lnTo>
                    <a:pt x="274" y="13"/>
                  </a:lnTo>
                  <a:cubicBezTo>
                    <a:pt x="227" y="13"/>
                    <a:pt x="191"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5"/>
            <p:cNvSpPr/>
            <p:nvPr/>
          </p:nvSpPr>
          <p:spPr>
            <a:xfrm>
              <a:off x="5346200" y="1808675"/>
              <a:ext cx="5075" cy="5400"/>
            </a:xfrm>
            <a:custGeom>
              <a:avLst/>
              <a:gdLst/>
              <a:ahLst/>
              <a:cxnLst/>
              <a:rect l="l" t="t" r="r" b="b"/>
              <a:pathLst>
                <a:path w="203" h="216" extrusionOk="0">
                  <a:moveTo>
                    <a:pt x="119" y="1"/>
                  </a:moveTo>
                  <a:cubicBezTo>
                    <a:pt x="84" y="25"/>
                    <a:pt x="48" y="25"/>
                    <a:pt x="0" y="25"/>
                  </a:cubicBezTo>
                  <a:cubicBezTo>
                    <a:pt x="0" y="84"/>
                    <a:pt x="24" y="144"/>
                    <a:pt x="24" y="203"/>
                  </a:cubicBezTo>
                  <a:cubicBezTo>
                    <a:pt x="34" y="198"/>
                    <a:pt x="46" y="196"/>
                    <a:pt x="58" y="196"/>
                  </a:cubicBezTo>
                  <a:cubicBezTo>
                    <a:pt x="75" y="196"/>
                    <a:pt x="93" y="201"/>
                    <a:pt x="107" y="215"/>
                  </a:cubicBezTo>
                  <a:lnTo>
                    <a:pt x="143" y="168"/>
                  </a:lnTo>
                  <a:cubicBezTo>
                    <a:pt x="167" y="144"/>
                    <a:pt x="179" y="108"/>
                    <a:pt x="203" y="84"/>
                  </a:cubicBezTo>
                  <a:cubicBezTo>
                    <a:pt x="179" y="49"/>
                    <a:pt x="155" y="37"/>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5"/>
            <p:cNvSpPr/>
            <p:nvPr/>
          </p:nvSpPr>
          <p:spPr>
            <a:xfrm>
              <a:off x="5866500" y="2103950"/>
              <a:ext cx="6275" cy="3100"/>
            </a:xfrm>
            <a:custGeom>
              <a:avLst/>
              <a:gdLst/>
              <a:ahLst/>
              <a:cxnLst/>
              <a:rect l="l" t="t" r="r" b="b"/>
              <a:pathLst>
                <a:path w="251" h="124" extrusionOk="0">
                  <a:moveTo>
                    <a:pt x="0" y="1"/>
                  </a:moveTo>
                  <a:cubicBezTo>
                    <a:pt x="49" y="98"/>
                    <a:pt x="113" y="124"/>
                    <a:pt x="192" y="124"/>
                  </a:cubicBezTo>
                  <a:cubicBezTo>
                    <a:pt x="211" y="124"/>
                    <a:pt x="230" y="122"/>
                    <a:pt x="250" y="120"/>
                  </a:cubicBezTo>
                  <a:cubicBezTo>
                    <a:pt x="203" y="1"/>
                    <a:pt x="1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5"/>
            <p:cNvSpPr/>
            <p:nvPr/>
          </p:nvSpPr>
          <p:spPr>
            <a:xfrm>
              <a:off x="5876025" y="2103950"/>
              <a:ext cx="5375" cy="3600"/>
            </a:xfrm>
            <a:custGeom>
              <a:avLst/>
              <a:gdLst/>
              <a:ahLst/>
              <a:cxnLst/>
              <a:rect l="l" t="t" r="r" b="b"/>
              <a:pathLst>
                <a:path w="215" h="144" extrusionOk="0">
                  <a:moveTo>
                    <a:pt x="179" y="1"/>
                  </a:moveTo>
                  <a:cubicBezTo>
                    <a:pt x="119" y="49"/>
                    <a:pt x="60" y="108"/>
                    <a:pt x="0" y="144"/>
                  </a:cubicBezTo>
                  <a:cubicBezTo>
                    <a:pt x="84" y="132"/>
                    <a:pt x="119" y="120"/>
                    <a:pt x="179" y="120"/>
                  </a:cubicBezTo>
                  <a:lnTo>
                    <a:pt x="215" y="60"/>
                  </a:ln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5"/>
            <p:cNvSpPr/>
            <p:nvPr/>
          </p:nvSpPr>
          <p:spPr>
            <a:xfrm>
              <a:off x="5880475" y="2103950"/>
              <a:ext cx="2425" cy="2725"/>
            </a:xfrm>
            <a:custGeom>
              <a:avLst/>
              <a:gdLst/>
              <a:ahLst/>
              <a:cxnLst/>
              <a:rect l="l" t="t" r="r" b="b"/>
              <a:pathLst>
                <a:path w="97" h="109" extrusionOk="0">
                  <a:moveTo>
                    <a:pt x="1" y="1"/>
                  </a:moveTo>
                  <a:lnTo>
                    <a:pt x="1" y="108"/>
                  </a:lnTo>
                  <a:cubicBezTo>
                    <a:pt x="96" y="72"/>
                    <a:pt x="96"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5"/>
            <p:cNvSpPr/>
            <p:nvPr/>
          </p:nvSpPr>
          <p:spPr>
            <a:xfrm>
              <a:off x="5244400" y="1833600"/>
              <a:ext cx="32450" cy="112325"/>
            </a:xfrm>
            <a:custGeom>
              <a:avLst/>
              <a:gdLst/>
              <a:ahLst/>
              <a:cxnLst/>
              <a:rect l="l" t="t" r="r" b="b"/>
              <a:pathLst>
                <a:path w="1298" h="4493" extrusionOk="0">
                  <a:moveTo>
                    <a:pt x="896" y="1"/>
                  </a:moveTo>
                  <a:cubicBezTo>
                    <a:pt x="619" y="1"/>
                    <a:pt x="614" y="254"/>
                    <a:pt x="536" y="445"/>
                  </a:cubicBezTo>
                  <a:cubicBezTo>
                    <a:pt x="488" y="576"/>
                    <a:pt x="488" y="707"/>
                    <a:pt x="488" y="861"/>
                  </a:cubicBezTo>
                  <a:cubicBezTo>
                    <a:pt x="417" y="1314"/>
                    <a:pt x="262" y="1766"/>
                    <a:pt x="215" y="2242"/>
                  </a:cubicBezTo>
                  <a:cubicBezTo>
                    <a:pt x="203" y="2385"/>
                    <a:pt x="179" y="2528"/>
                    <a:pt x="143" y="2659"/>
                  </a:cubicBezTo>
                  <a:cubicBezTo>
                    <a:pt x="0" y="3040"/>
                    <a:pt x="72" y="3445"/>
                    <a:pt x="143" y="3850"/>
                  </a:cubicBezTo>
                  <a:cubicBezTo>
                    <a:pt x="203" y="4088"/>
                    <a:pt x="84" y="4409"/>
                    <a:pt x="476" y="4493"/>
                  </a:cubicBezTo>
                  <a:cubicBezTo>
                    <a:pt x="679" y="4159"/>
                    <a:pt x="607" y="3790"/>
                    <a:pt x="631" y="3445"/>
                  </a:cubicBezTo>
                  <a:cubicBezTo>
                    <a:pt x="715" y="2600"/>
                    <a:pt x="667" y="1719"/>
                    <a:pt x="1072" y="921"/>
                  </a:cubicBezTo>
                  <a:lnTo>
                    <a:pt x="1060" y="861"/>
                  </a:lnTo>
                  <a:cubicBezTo>
                    <a:pt x="1060" y="802"/>
                    <a:pt x="1072" y="766"/>
                    <a:pt x="1119" y="766"/>
                  </a:cubicBezTo>
                  <a:lnTo>
                    <a:pt x="1143" y="718"/>
                  </a:lnTo>
                  <a:cubicBezTo>
                    <a:pt x="1155" y="683"/>
                    <a:pt x="1179" y="647"/>
                    <a:pt x="1203" y="623"/>
                  </a:cubicBezTo>
                  <a:cubicBezTo>
                    <a:pt x="1179" y="385"/>
                    <a:pt x="1298" y="99"/>
                    <a:pt x="953" y="4"/>
                  </a:cubicBezTo>
                  <a:cubicBezTo>
                    <a:pt x="933" y="2"/>
                    <a:pt x="914" y="1"/>
                    <a:pt x="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5"/>
            <p:cNvSpPr/>
            <p:nvPr/>
          </p:nvSpPr>
          <p:spPr>
            <a:xfrm>
              <a:off x="5244100" y="1926650"/>
              <a:ext cx="22350" cy="96850"/>
            </a:xfrm>
            <a:custGeom>
              <a:avLst/>
              <a:gdLst/>
              <a:ahLst/>
              <a:cxnLst/>
              <a:rect l="l" t="t" r="r" b="b"/>
              <a:pathLst>
                <a:path w="894" h="3874" extrusionOk="0">
                  <a:moveTo>
                    <a:pt x="246" y="1"/>
                  </a:moveTo>
                  <a:cubicBezTo>
                    <a:pt x="228" y="1"/>
                    <a:pt x="211" y="4"/>
                    <a:pt x="191" y="9"/>
                  </a:cubicBezTo>
                  <a:cubicBezTo>
                    <a:pt x="155" y="56"/>
                    <a:pt x="131" y="92"/>
                    <a:pt x="107" y="152"/>
                  </a:cubicBezTo>
                  <a:cubicBezTo>
                    <a:pt x="96" y="211"/>
                    <a:pt x="84" y="271"/>
                    <a:pt x="84" y="330"/>
                  </a:cubicBezTo>
                  <a:cubicBezTo>
                    <a:pt x="72" y="390"/>
                    <a:pt x="72" y="449"/>
                    <a:pt x="72" y="509"/>
                  </a:cubicBezTo>
                  <a:cubicBezTo>
                    <a:pt x="60" y="568"/>
                    <a:pt x="60" y="628"/>
                    <a:pt x="60" y="687"/>
                  </a:cubicBezTo>
                  <a:cubicBezTo>
                    <a:pt x="36" y="747"/>
                    <a:pt x="36" y="806"/>
                    <a:pt x="36" y="866"/>
                  </a:cubicBezTo>
                  <a:lnTo>
                    <a:pt x="36" y="1056"/>
                  </a:lnTo>
                  <a:cubicBezTo>
                    <a:pt x="36" y="1330"/>
                    <a:pt x="12" y="1592"/>
                    <a:pt x="84" y="1866"/>
                  </a:cubicBezTo>
                  <a:cubicBezTo>
                    <a:pt x="119" y="1926"/>
                    <a:pt x="143" y="1985"/>
                    <a:pt x="191" y="2045"/>
                  </a:cubicBezTo>
                  <a:cubicBezTo>
                    <a:pt x="179" y="2330"/>
                    <a:pt x="298" y="2640"/>
                    <a:pt x="84" y="2902"/>
                  </a:cubicBezTo>
                  <a:cubicBezTo>
                    <a:pt x="96" y="2938"/>
                    <a:pt x="96" y="2985"/>
                    <a:pt x="84" y="3021"/>
                  </a:cubicBezTo>
                  <a:lnTo>
                    <a:pt x="84" y="3104"/>
                  </a:lnTo>
                  <a:cubicBezTo>
                    <a:pt x="179" y="3200"/>
                    <a:pt x="0" y="3164"/>
                    <a:pt x="24" y="3223"/>
                  </a:cubicBezTo>
                  <a:cubicBezTo>
                    <a:pt x="24" y="3283"/>
                    <a:pt x="24" y="3319"/>
                    <a:pt x="36" y="3366"/>
                  </a:cubicBezTo>
                  <a:cubicBezTo>
                    <a:pt x="72" y="3438"/>
                    <a:pt x="84" y="3521"/>
                    <a:pt x="96" y="3592"/>
                  </a:cubicBezTo>
                  <a:cubicBezTo>
                    <a:pt x="107" y="3640"/>
                    <a:pt x="143" y="3676"/>
                    <a:pt x="179" y="3723"/>
                  </a:cubicBezTo>
                  <a:cubicBezTo>
                    <a:pt x="191" y="3735"/>
                    <a:pt x="215" y="3759"/>
                    <a:pt x="238" y="3771"/>
                  </a:cubicBezTo>
                  <a:cubicBezTo>
                    <a:pt x="323" y="3836"/>
                    <a:pt x="427" y="3873"/>
                    <a:pt x="524" y="3873"/>
                  </a:cubicBezTo>
                  <a:cubicBezTo>
                    <a:pt x="604" y="3873"/>
                    <a:pt x="680" y="3849"/>
                    <a:pt x="739" y="3795"/>
                  </a:cubicBezTo>
                  <a:cubicBezTo>
                    <a:pt x="893" y="3664"/>
                    <a:pt x="667" y="3521"/>
                    <a:pt x="655" y="3354"/>
                  </a:cubicBezTo>
                  <a:cubicBezTo>
                    <a:pt x="358" y="3307"/>
                    <a:pt x="298" y="3164"/>
                    <a:pt x="477" y="2902"/>
                  </a:cubicBezTo>
                  <a:cubicBezTo>
                    <a:pt x="488" y="2176"/>
                    <a:pt x="488" y="1461"/>
                    <a:pt x="488" y="747"/>
                  </a:cubicBezTo>
                  <a:cubicBezTo>
                    <a:pt x="262" y="544"/>
                    <a:pt x="393" y="259"/>
                    <a:pt x="334" y="21"/>
                  </a:cubicBezTo>
                  <a:cubicBezTo>
                    <a:pt x="299" y="7"/>
                    <a:pt x="272"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5"/>
            <p:cNvSpPr/>
            <p:nvPr/>
          </p:nvSpPr>
          <p:spPr>
            <a:xfrm>
              <a:off x="5270000" y="1851150"/>
              <a:ext cx="7750" cy="7875"/>
            </a:xfrm>
            <a:custGeom>
              <a:avLst/>
              <a:gdLst/>
              <a:ahLst/>
              <a:cxnLst/>
              <a:rect l="l" t="t" r="r" b="b"/>
              <a:pathLst>
                <a:path w="310" h="315" extrusionOk="0">
                  <a:moveTo>
                    <a:pt x="133" y="0"/>
                  </a:moveTo>
                  <a:cubicBezTo>
                    <a:pt x="112" y="0"/>
                    <a:pt x="99" y="16"/>
                    <a:pt x="72" y="52"/>
                  </a:cubicBezTo>
                  <a:lnTo>
                    <a:pt x="60" y="64"/>
                  </a:lnTo>
                  <a:cubicBezTo>
                    <a:pt x="12" y="112"/>
                    <a:pt x="0" y="135"/>
                    <a:pt x="48" y="183"/>
                  </a:cubicBezTo>
                  <a:lnTo>
                    <a:pt x="48" y="195"/>
                  </a:lnTo>
                  <a:cubicBezTo>
                    <a:pt x="131" y="243"/>
                    <a:pt x="226" y="266"/>
                    <a:pt x="310" y="314"/>
                  </a:cubicBezTo>
                  <a:cubicBezTo>
                    <a:pt x="310" y="207"/>
                    <a:pt x="298" y="112"/>
                    <a:pt x="179" y="64"/>
                  </a:cubicBezTo>
                  <a:cubicBezTo>
                    <a:pt x="179" y="52"/>
                    <a:pt x="167" y="40"/>
                    <a:pt x="155" y="5"/>
                  </a:cubicBezTo>
                  <a:cubicBezTo>
                    <a:pt x="147" y="2"/>
                    <a:pt x="139"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5"/>
            <p:cNvSpPr/>
            <p:nvPr/>
          </p:nvSpPr>
          <p:spPr>
            <a:xfrm>
              <a:off x="5727775" y="1773850"/>
              <a:ext cx="23250" cy="9250"/>
            </a:xfrm>
            <a:custGeom>
              <a:avLst/>
              <a:gdLst/>
              <a:ahLst/>
              <a:cxnLst/>
              <a:rect l="l" t="t" r="r" b="b"/>
              <a:pathLst>
                <a:path w="930" h="370" extrusionOk="0">
                  <a:moveTo>
                    <a:pt x="84" y="1"/>
                  </a:moveTo>
                  <a:cubicBezTo>
                    <a:pt x="1" y="96"/>
                    <a:pt x="1" y="179"/>
                    <a:pt x="72" y="275"/>
                  </a:cubicBezTo>
                  <a:cubicBezTo>
                    <a:pt x="180" y="299"/>
                    <a:pt x="263" y="346"/>
                    <a:pt x="370" y="370"/>
                  </a:cubicBezTo>
                  <a:cubicBezTo>
                    <a:pt x="382" y="227"/>
                    <a:pt x="477" y="132"/>
                    <a:pt x="632" y="132"/>
                  </a:cubicBezTo>
                  <a:cubicBezTo>
                    <a:pt x="751" y="132"/>
                    <a:pt x="858" y="120"/>
                    <a:pt x="930" y="13"/>
                  </a:cubicBezTo>
                  <a:cubicBezTo>
                    <a:pt x="656" y="13"/>
                    <a:pt x="370"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5"/>
            <p:cNvSpPr/>
            <p:nvPr/>
          </p:nvSpPr>
          <p:spPr>
            <a:xfrm>
              <a:off x="5731350" y="1787775"/>
              <a:ext cx="15800" cy="7250"/>
            </a:xfrm>
            <a:custGeom>
              <a:avLst/>
              <a:gdLst/>
              <a:ahLst/>
              <a:cxnLst/>
              <a:rect l="l" t="t" r="r" b="b"/>
              <a:pathLst>
                <a:path w="632" h="290" extrusionOk="0">
                  <a:moveTo>
                    <a:pt x="330" y="1"/>
                  </a:moveTo>
                  <a:cubicBezTo>
                    <a:pt x="235" y="1"/>
                    <a:pt x="145" y="45"/>
                    <a:pt x="72" y="146"/>
                  </a:cubicBezTo>
                  <a:cubicBezTo>
                    <a:pt x="13" y="170"/>
                    <a:pt x="1" y="218"/>
                    <a:pt x="60" y="277"/>
                  </a:cubicBezTo>
                  <a:cubicBezTo>
                    <a:pt x="215" y="289"/>
                    <a:pt x="358" y="289"/>
                    <a:pt x="513" y="289"/>
                  </a:cubicBezTo>
                  <a:cubicBezTo>
                    <a:pt x="537" y="206"/>
                    <a:pt x="632" y="99"/>
                    <a:pt x="513" y="51"/>
                  </a:cubicBezTo>
                  <a:cubicBezTo>
                    <a:pt x="452" y="19"/>
                    <a:pt x="390" y="1"/>
                    <a:pt x="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5"/>
            <p:cNvSpPr/>
            <p:nvPr/>
          </p:nvSpPr>
          <p:spPr>
            <a:xfrm>
              <a:off x="5719150" y="1773850"/>
              <a:ext cx="10750" cy="8150"/>
            </a:xfrm>
            <a:custGeom>
              <a:avLst/>
              <a:gdLst/>
              <a:ahLst/>
              <a:cxnLst/>
              <a:rect l="l" t="t" r="r" b="b"/>
              <a:pathLst>
                <a:path w="430" h="326" extrusionOk="0">
                  <a:moveTo>
                    <a:pt x="429" y="1"/>
                  </a:moveTo>
                  <a:cubicBezTo>
                    <a:pt x="286" y="1"/>
                    <a:pt x="144" y="13"/>
                    <a:pt x="1" y="13"/>
                  </a:cubicBezTo>
                  <a:lnTo>
                    <a:pt x="1" y="156"/>
                  </a:lnTo>
                  <a:cubicBezTo>
                    <a:pt x="87" y="225"/>
                    <a:pt x="173" y="325"/>
                    <a:pt x="287" y="325"/>
                  </a:cubicBezTo>
                  <a:cubicBezTo>
                    <a:pt x="330" y="325"/>
                    <a:pt x="377" y="311"/>
                    <a:pt x="429" y="275"/>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5"/>
            <p:cNvSpPr/>
            <p:nvPr/>
          </p:nvSpPr>
          <p:spPr>
            <a:xfrm>
              <a:off x="5722725" y="1788825"/>
              <a:ext cx="7475" cy="6200"/>
            </a:xfrm>
            <a:custGeom>
              <a:avLst/>
              <a:gdLst/>
              <a:ahLst/>
              <a:cxnLst/>
              <a:rect l="l" t="t" r="r" b="b"/>
              <a:pathLst>
                <a:path w="299" h="248" extrusionOk="0">
                  <a:moveTo>
                    <a:pt x="127" y="0"/>
                  </a:moveTo>
                  <a:cubicBezTo>
                    <a:pt x="43" y="0"/>
                    <a:pt x="25" y="118"/>
                    <a:pt x="1" y="247"/>
                  </a:cubicBezTo>
                  <a:lnTo>
                    <a:pt x="155" y="247"/>
                  </a:lnTo>
                  <a:cubicBezTo>
                    <a:pt x="203" y="188"/>
                    <a:pt x="286" y="176"/>
                    <a:pt x="298" y="92"/>
                  </a:cubicBezTo>
                  <a:cubicBezTo>
                    <a:pt x="221" y="27"/>
                    <a:pt x="167"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5"/>
            <p:cNvSpPr/>
            <p:nvPr/>
          </p:nvSpPr>
          <p:spPr>
            <a:xfrm>
              <a:off x="5759050" y="1791425"/>
              <a:ext cx="10425" cy="3750"/>
            </a:xfrm>
            <a:custGeom>
              <a:avLst/>
              <a:gdLst/>
              <a:ahLst/>
              <a:cxnLst/>
              <a:rect l="l" t="t" r="r" b="b"/>
              <a:pathLst>
                <a:path w="417" h="150" extrusionOk="0">
                  <a:moveTo>
                    <a:pt x="223" y="1"/>
                  </a:moveTo>
                  <a:cubicBezTo>
                    <a:pt x="134" y="1"/>
                    <a:pt x="57" y="30"/>
                    <a:pt x="0" y="143"/>
                  </a:cubicBezTo>
                  <a:cubicBezTo>
                    <a:pt x="52" y="143"/>
                    <a:pt x="107" y="150"/>
                    <a:pt x="161" y="150"/>
                  </a:cubicBezTo>
                  <a:cubicBezTo>
                    <a:pt x="256" y="150"/>
                    <a:pt x="349" y="130"/>
                    <a:pt x="417" y="24"/>
                  </a:cubicBezTo>
                  <a:cubicBezTo>
                    <a:pt x="349" y="15"/>
                    <a:pt x="284"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5"/>
            <p:cNvSpPr/>
            <p:nvPr/>
          </p:nvSpPr>
          <p:spPr>
            <a:xfrm>
              <a:off x="5798025" y="1788975"/>
              <a:ext cx="7175" cy="2475"/>
            </a:xfrm>
            <a:custGeom>
              <a:avLst/>
              <a:gdLst/>
              <a:ahLst/>
              <a:cxnLst/>
              <a:rect l="l" t="t" r="r" b="b"/>
              <a:pathLst>
                <a:path w="287" h="99" extrusionOk="0">
                  <a:moveTo>
                    <a:pt x="148" y="0"/>
                  </a:moveTo>
                  <a:cubicBezTo>
                    <a:pt x="102" y="0"/>
                    <a:pt x="54" y="33"/>
                    <a:pt x="1" y="98"/>
                  </a:cubicBezTo>
                  <a:lnTo>
                    <a:pt x="287" y="98"/>
                  </a:lnTo>
                  <a:cubicBezTo>
                    <a:pt x="239" y="33"/>
                    <a:pt x="194"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5"/>
            <p:cNvSpPr/>
            <p:nvPr/>
          </p:nvSpPr>
          <p:spPr>
            <a:xfrm>
              <a:off x="5697425" y="1775625"/>
              <a:ext cx="4200" cy="3025"/>
            </a:xfrm>
            <a:custGeom>
              <a:avLst/>
              <a:gdLst/>
              <a:ahLst/>
              <a:cxnLst/>
              <a:rect l="l" t="t" r="r" b="b"/>
              <a:pathLst>
                <a:path w="168" h="121" extrusionOk="0">
                  <a:moveTo>
                    <a:pt x="80" y="0"/>
                  </a:moveTo>
                  <a:cubicBezTo>
                    <a:pt x="54" y="0"/>
                    <a:pt x="27" y="26"/>
                    <a:pt x="1" y="85"/>
                  </a:cubicBezTo>
                  <a:cubicBezTo>
                    <a:pt x="24" y="97"/>
                    <a:pt x="36" y="120"/>
                    <a:pt x="48" y="120"/>
                  </a:cubicBezTo>
                  <a:cubicBezTo>
                    <a:pt x="96" y="120"/>
                    <a:pt x="120" y="108"/>
                    <a:pt x="167" y="97"/>
                  </a:cubicBezTo>
                  <a:cubicBezTo>
                    <a:pt x="141" y="38"/>
                    <a:pt x="111"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5"/>
            <p:cNvSpPr/>
            <p:nvPr/>
          </p:nvSpPr>
          <p:spPr>
            <a:xfrm>
              <a:off x="5726600" y="1791125"/>
              <a:ext cx="7175" cy="3900"/>
            </a:xfrm>
            <a:custGeom>
              <a:avLst/>
              <a:gdLst/>
              <a:ahLst/>
              <a:cxnLst/>
              <a:rect l="l" t="t" r="r" b="b"/>
              <a:pathLst>
                <a:path w="287" h="156" extrusionOk="0">
                  <a:moveTo>
                    <a:pt x="143" y="0"/>
                  </a:moveTo>
                  <a:cubicBezTo>
                    <a:pt x="108" y="60"/>
                    <a:pt x="48" y="96"/>
                    <a:pt x="0" y="155"/>
                  </a:cubicBezTo>
                  <a:cubicBezTo>
                    <a:pt x="84" y="155"/>
                    <a:pt x="179" y="155"/>
                    <a:pt x="262" y="143"/>
                  </a:cubicBezTo>
                  <a:cubicBezTo>
                    <a:pt x="286" y="96"/>
                    <a:pt x="286" y="60"/>
                    <a:pt x="286" y="12"/>
                  </a:cubicBezTo>
                  <a:cubicBezTo>
                    <a:pt x="238" y="12"/>
                    <a:pt x="191"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5"/>
            <p:cNvSpPr/>
            <p:nvPr/>
          </p:nvSpPr>
          <p:spPr>
            <a:xfrm>
              <a:off x="5991500" y="1841725"/>
              <a:ext cx="13125" cy="7125"/>
            </a:xfrm>
            <a:custGeom>
              <a:avLst/>
              <a:gdLst/>
              <a:ahLst/>
              <a:cxnLst/>
              <a:rect l="l" t="t" r="r" b="b"/>
              <a:pathLst>
                <a:path w="525" h="285" extrusionOk="0">
                  <a:moveTo>
                    <a:pt x="441" y="1"/>
                  </a:moveTo>
                  <a:cubicBezTo>
                    <a:pt x="358" y="12"/>
                    <a:pt x="251" y="12"/>
                    <a:pt x="168" y="24"/>
                  </a:cubicBezTo>
                  <a:cubicBezTo>
                    <a:pt x="108" y="84"/>
                    <a:pt x="1" y="155"/>
                    <a:pt x="1" y="215"/>
                  </a:cubicBezTo>
                  <a:cubicBezTo>
                    <a:pt x="7" y="272"/>
                    <a:pt x="47" y="285"/>
                    <a:pt x="95" y="285"/>
                  </a:cubicBezTo>
                  <a:cubicBezTo>
                    <a:pt x="138" y="285"/>
                    <a:pt x="188" y="274"/>
                    <a:pt x="227" y="274"/>
                  </a:cubicBezTo>
                  <a:cubicBezTo>
                    <a:pt x="310" y="274"/>
                    <a:pt x="382" y="239"/>
                    <a:pt x="441" y="155"/>
                  </a:cubicBezTo>
                  <a:cubicBezTo>
                    <a:pt x="501" y="96"/>
                    <a:pt x="525" y="36"/>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5"/>
            <p:cNvSpPr/>
            <p:nvPr/>
          </p:nvSpPr>
          <p:spPr>
            <a:xfrm>
              <a:off x="6002525" y="1841125"/>
              <a:ext cx="13125" cy="7500"/>
            </a:xfrm>
            <a:custGeom>
              <a:avLst/>
              <a:gdLst/>
              <a:ahLst/>
              <a:cxnLst/>
              <a:rect l="l" t="t" r="r" b="b"/>
              <a:pathLst>
                <a:path w="525" h="300" extrusionOk="0">
                  <a:moveTo>
                    <a:pt x="0" y="1"/>
                  </a:moveTo>
                  <a:lnTo>
                    <a:pt x="0" y="167"/>
                  </a:lnTo>
                  <a:cubicBezTo>
                    <a:pt x="134" y="223"/>
                    <a:pt x="257" y="300"/>
                    <a:pt x="409" y="300"/>
                  </a:cubicBezTo>
                  <a:cubicBezTo>
                    <a:pt x="419" y="300"/>
                    <a:pt x="430" y="299"/>
                    <a:pt x="441" y="298"/>
                  </a:cubicBezTo>
                  <a:cubicBezTo>
                    <a:pt x="512" y="215"/>
                    <a:pt x="524" y="108"/>
                    <a:pt x="441" y="13"/>
                  </a:cubicBezTo>
                  <a:cubicBezTo>
                    <a:pt x="286" y="1"/>
                    <a:pt x="15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5"/>
            <p:cNvSpPr/>
            <p:nvPr/>
          </p:nvSpPr>
          <p:spPr>
            <a:xfrm>
              <a:off x="6024250" y="1841875"/>
              <a:ext cx="7775" cy="6225"/>
            </a:xfrm>
            <a:custGeom>
              <a:avLst/>
              <a:gdLst/>
              <a:ahLst/>
              <a:cxnLst/>
              <a:rect l="l" t="t" r="r" b="b"/>
              <a:pathLst>
                <a:path w="311" h="249" extrusionOk="0">
                  <a:moveTo>
                    <a:pt x="176" y="0"/>
                  </a:moveTo>
                  <a:cubicBezTo>
                    <a:pt x="163" y="0"/>
                    <a:pt x="148" y="2"/>
                    <a:pt x="132" y="6"/>
                  </a:cubicBezTo>
                  <a:cubicBezTo>
                    <a:pt x="84" y="54"/>
                    <a:pt x="48" y="90"/>
                    <a:pt x="1" y="149"/>
                  </a:cubicBezTo>
                  <a:cubicBezTo>
                    <a:pt x="53" y="220"/>
                    <a:pt x="99" y="248"/>
                    <a:pt x="142" y="248"/>
                  </a:cubicBezTo>
                  <a:cubicBezTo>
                    <a:pt x="206" y="248"/>
                    <a:pt x="260" y="185"/>
                    <a:pt x="310" y="114"/>
                  </a:cubicBezTo>
                  <a:cubicBezTo>
                    <a:pt x="271" y="45"/>
                    <a:pt x="240"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5"/>
            <p:cNvSpPr/>
            <p:nvPr/>
          </p:nvSpPr>
          <p:spPr>
            <a:xfrm>
              <a:off x="6045375" y="1841600"/>
              <a:ext cx="3300" cy="4925"/>
            </a:xfrm>
            <a:custGeom>
              <a:avLst/>
              <a:gdLst/>
              <a:ahLst/>
              <a:cxnLst/>
              <a:rect l="l" t="t" r="r" b="b"/>
              <a:pathLst>
                <a:path w="132" h="197" extrusionOk="0">
                  <a:moveTo>
                    <a:pt x="64" y="1"/>
                  </a:moveTo>
                  <a:cubicBezTo>
                    <a:pt x="44" y="1"/>
                    <a:pt x="22" y="7"/>
                    <a:pt x="1" y="17"/>
                  </a:cubicBezTo>
                  <a:cubicBezTo>
                    <a:pt x="37" y="77"/>
                    <a:pt x="49" y="136"/>
                    <a:pt x="60" y="196"/>
                  </a:cubicBezTo>
                  <a:cubicBezTo>
                    <a:pt x="132" y="160"/>
                    <a:pt x="132" y="89"/>
                    <a:pt x="132" y="29"/>
                  </a:cubicBezTo>
                  <a:cubicBezTo>
                    <a:pt x="112" y="10"/>
                    <a:pt x="89"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5"/>
            <p:cNvSpPr/>
            <p:nvPr/>
          </p:nvSpPr>
          <p:spPr>
            <a:xfrm>
              <a:off x="6013525" y="1841725"/>
              <a:ext cx="3300" cy="6875"/>
            </a:xfrm>
            <a:custGeom>
              <a:avLst/>
              <a:gdLst/>
              <a:ahLst/>
              <a:cxnLst/>
              <a:rect l="l" t="t" r="r" b="b"/>
              <a:pathLst>
                <a:path w="132" h="275" extrusionOk="0">
                  <a:moveTo>
                    <a:pt x="1" y="1"/>
                  </a:moveTo>
                  <a:lnTo>
                    <a:pt x="1" y="274"/>
                  </a:lnTo>
                  <a:cubicBezTo>
                    <a:pt x="96" y="239"/>
                    <a:pt x="132" y="131"/>
                    <a:pt x="132" y="12"/>
                  </a:cubicBezTo>
                  <a:cubicBezTo>
                    <a:pt x="84" y="12"/>
                    <a:pt x="37"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5"/>
            <p:cNvSpPr/>
            <p:nvPr/>
          </p:nvSpPr>
          <p:spPr>
            <a:xfrm>
              <a:off x="6034675" y="1845000"/>
              <a:ext cx="1500" cy="1800"/>
            </a:xfrm>
            <a:custGeom>
              <a:avLst/>
              <a:gdLst/>
              <a:ahLst/>
              <a:cxnLst/>
              <a:rect l="l" t="t" r="r" b="b"/>
              <a:pathLst>
                <a:path w="60" h="72" extrusionOk="0">
                  <a:moveTo>
                    <a:pt x="0" y="1"/>
                  </a:moveTo>
                  <a:cubicBezTo>
                    <a:pt x="12" y="24"/>
                    <a:pt x="24" y="48"/>
                    <a:pt x="60" y="72"/>
                  </a:cubicBezTo>
                  <a:cubicBezTo>
                    <a:pt x="48" y="48"/>
                    <a:pt x="12"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5"/>
            <p:cNvSpPr/>
            <p:nvPr/>
          </p:nvSpPr>
          <p:spPr>
            <a:xfrm>
              <a:off x="6024250" y="1842025"/>
              <a:ext cx="3300" cy="3300"/>
            </a:xfrm>
            <a:custGeom>
              <a:avLst/>
              <a:gdLst/>
              <a:ahLst/>
              <a:cxnLst/>
              <a:rect l="l" t="t" r="r" b="b"/>
              <a:pathLst>
                <a:path w="132" h="132" extrusionOk="0">
                  <a:moveTo>
                    <a:pt x="132" y="0"/>
                  </a:moveTo>
                  <a:cubicBezTo>
                    <a:pt x="84" y="12"/>
                    <a:pt x="48" y="12"/>
                    <a:pt x="1" y="24"/>
                  </a:cubicBezTo>
                  <a:lnTo>
                    <a:pt x="1" y="131"/>
                  </a:ln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5"/>
            <p:cNvSpPr/>
            <p:nvPr/>
          </p:nvSpPr>
          <p:spPr>
            <a:xfrm>
              <a:off x="6002525" y="2078650"/>
              <a:ext cx="7175" cy="7175"/>
            </a:xfrm>
            <a:custGeom>
              <a:avLst/>
              <a:gdLst/>
              <a:ahLst/>
              <a:cxnLst/>
              <a:rect l="l" t="t" r="r" b="b"/>
              <a:pathLst>
                <a:path w="287" h="287" extrusionOk="0">
                  <a:moveTo>
                    <a:pt x="0" y="1"/>
                  </a:moveTo>
                  <a:lnTo>
                    <a:pt x="0" y="287"/>
                  </a:lnTo>
                  <a:lnTo>
                    <a:pt x="286" y="287"/>
                  </a:lnTo>
                  <a:lnTo>
                    <a:pt x="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5"/>
            <p:cNvSpPr/>
            <p:nvPr/>
          </p:nvSpPr>
          <p:spPr>
            <a:xfrm>
              <a:off x="5969775" y="2081775"/>
              <a:ext cx="4625" cy="4050"/>
            </a:xfrm>
            <a:custGeom>
              <a:avLst/>
              <a:gdLst/>
              <a:ahLst/>
              <a:cxnLst/>
              <a:rect l="l" t="t" r="r" b="b"/>
              <a:pathLst>
                <a:path w="185" h="162" extrusionOk="0">
                  <a:moveTo>
                    <a:pt x="116" y="0"/>
                  </a:moveTo>
                  <a:cubicBezTo>
                    <a:pt x="100" y="0"/>
                    <a:pt x="79" y="6"/>
                    <a:pt x="48" y="19"/>
                  </a:cubicBezTo>
                  <a:cubicBezTo>
                    <a:pt x="1" y="43"/>
                    <a:pt x="96" y="126"/>
                    <a:pt x="156" y="162"/>
                  </a:cubicBezTo>
                  <a:cubicBezTo>
                    <a:pt x="126" y="113"/>
                    <a:pt x="185"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5"/>
            <p:cNvSpPr/>
            <p:nvPr/>
          </p:nvSpPr>
          <p:spPr>
            <a:xfrm>
              <a:off x="5886450" y="2071125"/>
              <a:ext cx="5375" cy="3925"/>
            </a:xfrm>
            <a:custGeom>
              <a:avLst/>
              <a:gdLst/>
              <a:ahLst/>
              <a:cxnLst/>
              <a:rect l="l" t="t" r="r" b="b"/>
              <a:pathLst>
                <a:path w="215" h="157" extrusionOk="0">
                  <a:moveTo>
                    <a:pt x="151" y="0"/>
                  </a:moveTo>
                  <a:cubicBezTo>
                    <a:pt x="73" y="0"/>
                    <a:pt x="0" y="20"/>
                    <a:pt x="0" y="76"/>
                  </a:cubicBezTo>
                  <a:cubicBezTo>
                    <a:pt x="0" y="129"/>
                    <a:pt x="67" y="156"/>
                    <a:pt x="141" y="156"/>
                  </a:cubicBezTo>
                  <a:cubicBezTo>
                    <a:pt x="165" y="156"/>
                    <a:pt x="191" y="153"/>
                    <a:pt x="214" y="147"/>
                  </a:cubicBezTo>
                  <a:lnTo>
                    <a:pt x="214" y="4"/>
                  </a:lnTo>
                  <a:cubicBezTo>
                    <a:pt x="194" y="2"/>
                    <a:pt x="172"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5"/>
            <p:cNvSpPr/>
            <p:nvPr/>
          </p:nvSpPr>
          <p:spPr>
            <a:xfrm>
              <a:off x="5837925" y="1781000"/>
              <a:ext cx="129800" cy="15525"/>
            </a:xfrm>
            <a:custGeom>
              <a:avLst/>
              <a:gdLst/>
              <a:ahLst/>
              <a:cxnLst/>
              <a:rect l="l" t="t" r="r" b="b"/>
              <a:pathLst>
                <a:path w="5192" h="621" extrusionOk="0">
                  <a:moveTo>
                    <a:pt x="977" y="1"/>
                  </a:moveTo>
                  <a:cubicBezTo>
                    <a:pt x="893" y="1"/>
                    <a:pt x="786" y="13"/>
                    <a:pt x="691" y="24"/>
                  </a:cubicBezTo>
                  <a:cubicBezTo>
                    <a:pt x="488" y="132"/>
                    <a:pt x="250" y="132"/>
                    <a:pt x="12" y="144"/>
                  </a:cubicBezTo>
                  <a:cubicBezTo>
                    <a:pt x="12" y="191"/>
                    <a:pt x="0" y="251"/>
                    <a:pt x="0" y="298"/>
                  </a:cubicBezTo>
                  <a:cubicBezTo>
                    <a:pt x="20" y="453"/>
                    <a:pt x="86" y="553"/>
                    <a:pt x="219" y="553"/>
                  </a:cubicBezTo>
                  <a:cubicBezTo>
                    <a:pt x="250" y="553"/>
                    <a:pt x="284" y="548"/>
                    <a:pt x="322" y="536"/>
                  </a:cubicBezTo>
                  <a:cubicBezTo>
                    <a:pt x="515" y="483"/>
                    <a:pt x="706" y="458"/>
                    <a:pt x="895" y="458"/>
                  </a:cubicBezTo>
                  <a:cubicBezTo>
                    <a:pt x="1126" y="458"/>
                    <a:pt x="1355" y="495"/>
                    <a:pt x="1584" y="560"/>
                  </a:cubicBezTo>
                  <a:lnTo>
                    <a:pt x="1667" y="560"/>
                  </a:lnTo>
                  <a:cubicBezTo>
                    <a:pt x="1739" y="560"/>
                    <a:pt x="1810" y="560"/>
                    <a:pt x="1881" y="536"/>
                  </a:cubicBezTo>
                  <a:cubicBezTo>
                    <a:pt x="1929" y="525"/>
                    <a:pt x="1977" y="489"/>
                    <a:pt x="2001" y="441"/>
                  </a:cubicBezTo>
                  <a:cubicBezTo>
                    <a:pt x="2027" y="451"/>
                    <a:pt x="2054" y="454"/>
                    <a:pt x="2081" y="454"/>
                  </a:cubicBezTo>
                  <a:cubicBezTo>
                    <a:pt x="2229" y="454"/>
                    <a:pt x="2379" y="332"/>
                    <a:pt x="2535" y="332"/>
                  </a:cubicBezTo>
                  <a:cubicBezTo>
                    <a:pt x="2602" y="332"/>
                    <a:pt x="2669" y="354"/>
                    <a:pt x="2739" y="417"/>
                  </a:cubicBezTo>
                  <a:cubicBezTo>
                    <a:pt x="2798" y="525"/>
                    <a:pt x="2882" y="560"/>
                    <a:pt x="2989" y="584"/>
                  </a:cubicBezTo>
                  <a:cubicBezTo>
                    <a:pt x="3072" y="596"/>
                    <a:pt x="3179" y="608"/>
                    <a:pt x="3286" y="608"/>
                  </a:cubicBezTo>
                  <a:cubicBezTo>
                    <a:pt x="3350" y="616"/>
                    <a:pt x="3413" y="620"/>
                    <a:pt x="3477" y="620"/>
                  </a:cubicBezTo>
                  <a:cubicBezTo>
                    <a:pt x="3843" y="620"/>
                    <a:pt x="4217" y="500"/>
                    <a:pt x="4599" y="500"/>
                  </a:cubicBezTo>
                  <a:cubicBezTo>
                    <a:pt x="4614" y="500"/>
                    <a:pt x="4629" y="500"/>
                    <a:pt x="4644" y="501"/>
                  </a:cubicBezTo>
                  <a:cubicBezTo>
                    <a:pt x="4648" y="502"/>
                    <a:pt x="4653" y="503"/>
                    <a:pt x="4657" y="503"/>
                  </a:cubicBezTo>
                  <a:cubicBezTo>
                    <a:pt x="4704" y="503"/>
                    <a:pt x="4741" y="424"/>
                    <a:pt x="4788" y="424"/>
                  </a:cubicBezTo>
                  <a:cubicBezTo>
                    <a:pt x="4806" y="424"/>
                    <a:pt x="4825" y="435"/>
                    <a:pt x="4846" y="465"/>
                  </a:cubicBezTo>
                  <a:cubicBezTo>
                    <a:pt x="4882" y="477"/>
                    <a:pt x="4906" y="477"/>
                    <a:pt x="4941" y="489"/>
                  </a:cubicBezTo>
                  <a:cubicBezTo>
                    <a:pt x="4965" y="489"/>
                    <a:pt x="5001" y="477"/>
                    <a:pt x="5025" y="477"/>
                  </a:cubicBezTo>
                  <a:cubicBezTo>
                    <a:pt x="5060" y="441"/>
                    <a:pt x="5072" y="429"/>
                    <a:pt x="5096" y="417"/>
                  </a:cubicBezTo>
                  <a:cubicBezTo>
                    <a:pt x="5156" y="346"/>
                    <a:pt x="5191" y="263"/>
                    <a:pt x="5144" y="167"/>
                  </a:cubicBezTo>
                  <a:lnTo>
                    <a:pt x="4560" y="120"/>
                  </a:lnTo>
                  <a:cubicBezTo>
                    <a:pt x="4459" y="148"/>
                    <a:pt x="4353" y="160"/>
                    <a:pt x="4243" y="160"/>
                  </a:cubicBezTo>
                  <a:cubicBezTo>
                    <a:pt x="4121" y="160"/>
                    <a:pt x="3995" y="145"/>
                    <a:pt x="3870" y="120"/>
                  </a:cubicBezTo>
                  <a:cubicBezTo>
                    <a:pt x="3132" y="108"/>
                    <a:pt x="2417" y="108"/>
                    <a:pt x="1727" y="108"/>
                  </a:cubicBezTo>
                  <a:cubicBezTo>
                    <a:pt x="1643" y="48"/>
                    <a:pt x="1560" y="13"/>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5"/>
            <p:cNvSpPr/>
            <p:nvPr/>
          </p:nvSpPr>
          <p:spPr>
            <a:xfrm>
              <a:off x="5854875" y="1776750"/>
              <a:ext cx="25625" cy="7250"/>
            </a:xfrm>
            <a:custGeom>
              <a:avLst/>
              <a:gdLst/>
              <a:ahLst/>
              <a:cxnLst/>
              <a:rect l="l" t="t" r="r" b="b"/>
              <a:pathLst>
                <a:path w="1025" h="290" extrusionOk="0">
                  <a:moveTo>
                    <a:pt x="548" y="1"/>
                  </a:moveTo>
                  <a:cubicBezTo>
                    <a:pt x="407" y="1"/>
                    <a:pt x="240" y="63"/>
                    <a:pt x="1" y="183"/>
                  </a:cubicBezTo>
                  <a:cubicBezTo>
                    <a:pt x="37" y="236"/>
                    <a:pt x="79" y="263"/>
                    <a:pt x="128" y="263"/>
                  </a:cubicBezTo>
                  <a:cubicBezTo>
                    <a:pt x="145" y="263"/>
                    <a:pt x="162" y="260"/>
                    <a:pt x="180" y="254"/>
                  </a:cubicBezTo>
                  <a:cubicBezTo>
                    <a:pt x="275" y="236"/>
                    <a:pt x="373" y="218"/>
                    <a:pt x="470" y="218"/>
                  </a:cubicBezTo>
                  <a:cubicBezTo>
                    <a:pt x="566" y="218"/>
                    <a:pt x="662" y="236"/>
                    <a:pt x="751" y="290"/>
                  </a:cubicBezTo>
                  <a:cubicBezTo>
                    <a:pt x="834" y="290"/>
                    <a:pt x="942" y="278"/>
                    <a:pt x="1025" y="278"/>
                  </a:cubicBezTo>
                  <a:cubicBezTo>
                    <a:pt x="850" y="90"/>
                    <a:pt x="717" y="1"/>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5"/>
            <p:cNvSpPr/>
            <p:nvPr/>
          </p:nvSpPr>
          <p:spPr>
            <a:xfrm>
              <a:off x="5886450" y="1778325"/>
              <a:ext cx="2700" cy="1800"/>
            </a:xfrm>
            <a:custGeom>
              <a:avLst/>
              <a:gdLst/>
              <a:ahLst/>
              <a:cxnLst/>
              <a:rect l="l" t="t" r="r" b="b"/>
              <a:pathLst>
                <a:path w="108" h="72" extrusionOk="0">
                  <a:moveTo>
                    <a:pt x="48" y="0"/>
                  </a:moveTo>
                  <a:cubicBezTo>
                    <a:pt x="36" y="0"/>
                    <a:pt x="12" y="12"/>
                    <a:pt x="0" y="12"/>
                  </a:cubicBezTo>
                  <a:cubicBezTo>
                    <a:pt x="24" y="36"/>
                    <a:pt x="0" y="48"/>
                    <a:pt x="12" y="60"/>
                  </a:cubicBezTo>
                  <a:cubicBezTo>
                    <a:pt x="12" y="72"/>
                    <a:pt x="48" y="72"/>
                    <a:pt x="60" y="72"/>
                  </a:cubicBezTo>
                  <a:cubicBezTo>
                    <a:pt x="107" y="48"/>
                    <a:pt x="107"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5"/>
            <p:cNvSpPr/>
            <p:nvPr/>
          </p:nvSpPr>
          <p:spPr>
            <a:xfrm>
              <a:off x="5921550" y="1777125"/>
              <a:ext cx="2125" cy="3000"/>
            </a:xfrm>
            <a:custGeom>
              <a:avLst/>
              <a:gdLst/>
              <a:ahLst/>
              <a:cxnLst/>
              <a:rect l="l" t="t" r="r" b="b"/>
              <a:pathLst>
                <a:path w="85" h="120" extrusionOk="0">
                  <a:moveTo>
                    <a:pt x="84" y="1"/>
                  </a:moveTo>
                  <a:cubicBezTo>
                    <a:pt x="1" y="48"/>
                    <a:pt x="1" y="96"/>
                    <a:pt x="84" y="120"/>
                  </a:cubicBezTo>
                  <a:lnTo>
                    <a:pt x="84" y="60"/>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5"/>
            <p:cNvSpPr/>
            <p:nvPr/>
          </p:nvSpPr>
          <p:spPr>
            <a:xfrm>
              <a:off x="5945075" y="1777725"/>
              <a:ext cx="3600" cy="3300"/>
            </a:xfrm>
            <a:custGeom>
              <a:avLst/>
              <a:gdLst/>
              <a:ahLst/>
              <a:cxnLst/>
              <a:rect l="l" t="t" r="r" b="b"/>
              <a:pathLst>
                <a:path w="144" h="132" extrusionOk="0">
                  <a:moveTo>
                    <a:pt x="143" y="1"/>
                  </a:moveTo>
                  <a:cubicBezTo>
                    <a:pt x="96" y="24"/>
                    <a:pt x="60" y="72"/>
                    <a:pt x="1" y="132"/>
                  </a:cubicBezTo>
                  <a:cubicBezTo>
                    <a:pt x="60" y="84"/>
                    <a:pt x="96" y="3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5"/>
            <p:cNvSpPr/>
            <p:nvPr/>
          </p:nvSpPr>
          <p:spPr>
            <a:xfrm>
              <a:off x="5934075" y="1779000"/>
              <a:ext cx="3875" cy="1725"/>
            </a:xfrm>
            <a:custGeom>
              <a:avLst/>
              <a:gdLst/>
              <a:ahLst/>
              <a:cxnLst/>
              <a:rect l="l" t="t" r="r" b="b"/>
              <a:pathLst>
                <a:path w="155" h="69" extrusionOk="0">
                  <a:moveTo>
                    <a:pt x="73" y="0"/>
                  </a:moveTo>
                  <a:cubicBezTo>
                    <a:pt x="42" y="0"/>
                    <a:pt x="18" y="25"/>
                    <a:pt x="0" y="69"/>
                  </a:cubicBezTo>
                  <a:lnTo>
                    <a:pt x="155" y="69"/>
                  </a:lnTo>
                  <a:cubicBezTo>
                    <a:pt x="143" y="45"/>
                    <a:pt x="143" y="21"/>
                    <a:pt x="107" y="9"/>
                  </a:cubicBezTo>
                  <a:cubicBezTo>
                    <a:pt x="95" y="3"/>
                    <a:pt x="83" y="0"/>
                    <a:pt x="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5"/>
            <p:cNvSpPr/>
            <p:nvPr/>
          </p:nvSpPr>
          <p:spPr>
            <a:xfrm>
              <a:off x="5751000" y="2021400"/>
              <a:ext cx="8075" cy="3700"/>
            </a:xfrm>
            <a:custGeom>
              <a:avLst/>
              <a:gdLst/>
              <a:ahLst/>
              <a:cxnLst/>
              <a:rect l="l" t="t" r="r" b="b"/>
              <a:pathLst>
                <a:path w="323" h="148" extrusionOk="0">
                  <a:moveTo>
                    <a:pt x="120" y="0"/>
                  </a:moveTo>
                  <a:cubicBezTo>
                    <a:pt x="75" y="0"/>
                    <a:pt x="32" y="21"/>
                    <a:pt x="1" y="76"/>
                  </a:cubicBezTo>
                  <a:cubicBezTo>
                    <a:pt x="60" y="88"/>
                    <a:pt x="120" y="112"/>
                    <a:pt x="179" y="124"/>
                  </a:cubicBezTo>
                  <a:cubicBezTo>
                    <a:pt x="227" y="148"/>
                    <a:pt x="275" y="148"/>
                    <a:pt x="322" y="148"/>
                  </a:cubicBezTo>
                  <a:cubicBezTo>
                    <a:pt x="286" y="100"/>
                    <a:pt x="275" y="52"/>
                    <a:pt x="239" y="41"/>
                  </a:cubicBezTo>
                  <a:cubicBezTo>
                    <a:pt x="204" y="18"/>
                    <a:pt x="162"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5"/>
            <p:cNvSpPr/>
            <p:nvPr/>
          </p:nvSpPr>
          <p:spPr>
            <a:xfrm>
              <a:off x="5726600" y="2020925"/>
              <a:ext cx="3000" cy="3300"/>
            </a:xfrm>
            <a:custGeom>
              <a:avLst/>
              <a:gdLst/>
              <a:ahLst/>
              <a:cxnLst/>
              <a:rect l="l" t="t" r="r" b="b"/>
              <a:pathLst>
                <a:path w="120" h="132" extrusionOk="0">
                  <a:moveTo>
                    <a:pt x="0" y="0"/>
                  </a:moveTo>
                  <a:lnTo>
                    <a:pt x="0" y="0"/>
                  </a:lnTo>
                  <a:cubicBezTo>
                    <a:pt x="12" y="71"/>
                    <a:pt x="60" y="119"/>
                    <a:pt x="119" y="131"/>
                  </a:cubicBezTo>
                  <a:cubicBezTo>
                    <a:pt x="119" y="60"/>
                    <a:pt x="72"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5"/>
            <p:cNvSpPr/>
            <p:nvPr/>
          </p:nvSpPr>
          <p:spPr>
            <a:xfrm>
              <a:off x="5970375" y="1795650"/>
              <a:ext cx="43175" cy="15200"/>
            </a:xfrm>
            <a:custGeom>
              <a:avLst/>
              <a:gdLst/>
              <a:ahLst/>
              <a:cxnLst/>
              <a:rect l="l" t="t" r="r" b="b"/>
              <a:pathLst>
                <a:path w="1727" h="608" extrusionOk="0">
                  <a:moveTo>
                    <a:pt x="852" y="1"/>
                  </a:moveTo>
                  <a:cubicBezTo>
                    <a:pt x="755" y="1"/>
                    <a:pt x="659" y="43"/>
                    <a:pt x="560" y="117"/>
                  </a:cubicBezTo>
                  <a:lnTo>
                    <a:pt x="298" y="117"/>
                  </a:lnTo>
                  <a:cubicBezTo>
                    <a:pt x="245" y="79"/>
                    <a:pt x="193" y="56"/>
                    <a:pt x="137" y="56"/>
                  </a:cubicBezTo>
                  <a:cubicBezTo>
                    <a:pt x="105" y="56"/>
                    <a:pt x="71" y="64"/>
                    <a:pt x="36" y="81"/>
                  </a:cubicBezTo>
                  <a:cubicBezTo>
                    <a:pt x="24" y="117"/>
                    <a:pt x="12" y="129"/>
                    <a:pt x="1" y="153"/>
                  </a:cubicBezTo>
                  <a:cubicBezTo>
                    <a:pt x="84" y="296"/>
                    <a:pt x="120" y="474"/>
                    <a:pt x="263" y="558"/>
                  </a:cubicBezTo>
                  <a:cubicBezTo>
                    <a:pt x="274" y="557"/>
                    <a:pt x="286" y="557"/>
                    <a:pt x="297" y="557"/>
                  </a:cubicBezTo>
                  <a:cubicBezTo>
                    <a:pt x="500" y="557"/>
                    <a:pt x="711" y="608"/>
                    <a:pt x="914" y="608"/>
                  </a:cubicBezTo>
                  <a:cubicBezTo>
                    <a:pt x="1096" y="608"/>
                    <a:pt x="1271" y="567"/>
                    <a:pt x="1429" y="415"/>
                  </a:cubicBezTo>
                  <a:cubicBezTo>
                    <a:pt x="1525" y="320"/>
                    <a:pt x="1620" y="212"/>
                    <a:pt x="1727" y="129"/>
                  </a:cubicBezTo>
                  <a:cubicBezTo>
                    <a:pt x="1525" y="117"/>
                    <a:pt x="1334" y="117"/>
                    <a:pt x="1132" y="117"/>
                  </a:cubicBezTo>
                  <a:cubicBezTo>
                    <a:pt x="1034" y="37"/>
                    <a:pt x="943" y="1"/>
                    <a:pt x="8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5"/>
            <p:cNvSpPr/>
            <p:nvPr/>
          </p:nvSpPr>
          <p:spPr>
            <a:xfrm>
              <a:off x="6029900" y="1782625"/>
              <a:ext cx="38425" cy="16275"/>
            </a:xfrm>
            <a:custGeom>
              <a:avLst/>
              <a:gdLst/>
              <a:ahLst/>
              <a:cxnLst/>
              <a:rect l="l" t="t" r="r" b="b"/>
              <a:pathLst>
                <a:path w="1537" h="651" extrusionOk="0">
                  <a:moveTo>
                    <a:pt x="611" y="0"/>
                  </a:moveTo>
                  <a:cubicBezTo>
                    <a:pt x="496" y="0"/>
                    <a:pt x="378" y="25"/>
                    <a:pt x="263" y="79"/>
                  </a:cubicBezTo>
                  <a:cubicBezTo>
                    <a:pt x="96" y="162"/>
                    <a:pt x="1" y="340"/>
                    <a:pt x="334" y="352"/>
                  </a:cubicBezTo>
                  <a:cubicBezTo>
                    <a:pt x="408" y="297"/>
                    <a:pt x="478" y="270"/>
                    <a:pt x="547" y="270"/>
                  </a:cubicBezTo>
                  <a:cubicBezTo>
                    <a:pt x="612" y="270"/>
                    <a:pt x="675" y="294"/>
                    <a:pt x="739" y="340"/>
                  </a:cubicBezTo>
                  <a:cubicBezTo>
                    <a:pt x="870" y="400"/>
                    <a:pt x="989" y="483"/>
                    <a:pt x="1037" y="638"/>
                  </a:cubicBezTo>
                  <a:cubicBezTo>
                    <a:pt x="1144" y="638"/>
                    <a:pt x="1227" y="650"/>
                    <a:pt x="1334" y="650"/>
                  </a:cubicBezTo>
                  <a:cubicBezTo>
                    <a:pt x="1394" y="590"/>
                    <a:pt x="1441" y="543"/>
                    <a:pt x="1465" y="483"/>
                  </a:cubicBezTo>
                  <a:cubicBezTo>
                    <a:pt x="1537" y="233"/>
                    <a:pt x="1239" y="340"/>
                    <a:pt x="1180" y="221"/>
                  </a:cubicBezTo>
                  <a:lnTo>
                    <a:pt x="1168" y="198"/>
                  </a:lnTo>
                  <a:cubicBezTo>
                    <a:pt x="996" y="71"/>
                    <a:pt x="806" y="0"/>
                    <a:pt x="6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5"/>
            <p:cNvSpPr/>
            <p:nvPr/>
          </p:nvSpPr>
          <p:spPr>
            <a:xfrm>
              <a:off x="5988225" y="1783425"/>
              <a:ext cx="21475" cy="11600"/>
            </a:xfrm>
            <a:custGeom>
              <a:avLst/>
              <a:gdLst/>
              <a:ahLst/>
              <a:cxnLst/>
              <a:rect l="l" t="t" r="r" b="b"/>
              <a:pathLst>
                <a:path w="859" h="464" extrusionOk="0">
                  <a:moveTo>
                    <a:pt x="90" y="1"/>
                  </a:moveTo>
                  <a:cubicBezTo>
                    <a:pt x="57" y="1"/>
                    <a:pt x="26" y="18"/>
                    <a:pt x="1" y="35"/>
                  </a:cubicBezTo>
                  <a:lnTo>
                    <a:pt x="1" y="320"/>
                  </a:lnTo>
                  <a:cubicBezTo>
                    <a:pt x="63" y="424"/>
                    <a:pt x="146" y="447"/>
                    <a:pt x="235" y="447"/>
                  </a:cubicBezTo>
                  <a:cubicBezTo>
                    <a:pt x="301" y="447"/>
                    <a:pt x="370" y="434"/>
                    <a:pt x="436" y="434"/>
                  </a:cubicBezTo>
                  <a:cubicBezTo>
                    <a:pt x="484" y="434"/>
                    <a:pt x="530" y="441"/>
                    <a:pt x="572" y="463"/>
                  </a:cubicBezTo>
                  <a:cubicBezTo>
                    <a:pt x="739" y="368"/>
                    <a:pt x="787" y="189"/>
                    <a:pt x="858" y="35"/>
                  </a:cubicBezTo>
                  <a:cubicBezTo>
                    <a:pt x="608" y="23"/>
                    <a:pt x="370" y="23"/>
                    <a:pt x="132" y="11"/>
                  </a:cubicBezTo>
                  <a:cubicBezTo>
                    <a:pt x="118" y="4"/>
                    <a:pt x="104"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5"/>
            <p:cNvSpPr/>
            <p:nvPr/>
          </p:nvSpPr>
          <p:spPr>
            <a:xfrm>
              <a:off x="5984375" y="1791425"/>
              <a:ext cx="18175" cy="7175"/>
            </a:xfrm>
            <a:custGeom>
              <a:avLst/>
              <a:gdLst/>
              <a:ahLst/>
              <a:cxnLst/>
              <a:rect l="l" t="t" r="r" b="b"/>
              <a:pathLst>
                <a:path w="727" h="287" extrusionOk="0">
                  <a:moveTo>
                    <a:pt x="155" y="0"/>
                  </a:moveTo>
                  <a:cubicBezTo>
                    <a:pt x="36" y="60"/>
                    <a:pt x="0" y="167"/>
                    <a:pt x="12" y="286"/>
                  </a:cubicBezTo>
                  <a:lnTo>
                    <a:pt x="584" y="286"/>
                  </a:lnTo>
                  <a:cubicBezTo>
                    <a:pt x="631" y="238"/>
                    <a:pt x="691" y="191"/>
                    <a:pt x="726" y="143"/>
                  </a:cubicBezTo>
                  <a:cubicBezTo>
                    <a:pt x="655" y="24"/>
                    <a:pt x="560" y="0"/>
                    <a:pt x="459" y="0"/>
                  </a:cubicBezTo>
                  <a:cubicBezTo>
                    <a:pt x="391" y="0"/>
                    <a:pt x="321" y="11"/>
                    <a:pt x="254" y="11"/>
                  </a:cubicBezTo>
                  <a:cubicBezTo>
                    <a:pt x="220" y="11"/>
                    <a:pt x="187" y="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5"/>
            <p:cNvSpPr/>
            <p:nvPr/>
          </p:nvSpPr>
          <p:spPr>
            <a:xfrm>
              <a:off x="6038850" y="1788025"/>
              <a:ext cx="9825" cy="3425"/>
            </a:xfrm>
            <a:custGeom>
              <a:avLst/>
              <a:gdLst/>
              <a:ahLst/>
              <a:cxnLst/>
              <a:rect l="l" t="t" r="r" b="b"/>
              <a:pathLst>
                <a:path w="393" h="137" extrusionOk="0">
                  <a:moveTo>
                    <a:pt x="200" y="1"/>
                  </a:moveTo>
                  <a:cubicBezTo>
                    <a:pt x="133" y="1"/>
                    <a:pt x="67" y="46"/>
                    <a:pt x="0" y="136"/>
                  </a:cubicBezTo>
                  <a:cubicBezTo>
                    <a:pt x="131" y="136"/>
                    <a:pt x="262" y="136"/>
                    <a:pt x="393" y="124"/>
                  </a:cubicBezTo>
                  <a:cubicBezTo>
                    <a:pt x="329" y="43"/>
                    <a:pt x="264" y="1"/>
                    <a:pt x="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5"/>
            <p:cNvSpPr/>
            <p:nvPr/>
          </p:nvSpPr>
          <p:spPr>
            <a:xfrm>
              <a:off x="5584900" y="2097875"/>
              <a:ext cx="42600" cy="10050"/>
            </a:xfrm>
            <a:custGeom>
              <a:avLst/>
              <a:gdLst/>
              <a:ahLst/>
              <a:cxnLst/>
              <a:rect l="l" t="t" r="r" b="b"/>
              <a:pathLst>
                <a:path w="1704" h="402" extrusionOk="0">
                  <a:moveTo>
                    <a:pt x="908" y="1"/>
                  </a:moveTo>
                  <a:cubicBezTo>
                    <a:pt x="630" y="1"/>
                    <a:pt x="353" y="36"/>
                    <a:pt x="72" y="113"/>
                  </a:cubicBezTo>
                  <a:cubicBezTo>
                    <a:pt x="1" y="375"/>
                    <a:pt x="275" y="256"/>
                    <a:pt x="334" y="363"/>
                  </a:cubicBezTo>
                  <a:cubicBezTo>
                    <a:pt x="514" y="392"/>
                    <a:pt x="692" y="401"/>
                    <a:pt x="869" y="401"/>
                  </a:cubicBezTo>
                  <a:cubicBezTo>
                    <a:pt x="1125" y="401"/>
                    <a:pt x="1379" y="382"/>
                    <a:pt x="1632" y="375"/>
                  </a:cubicBezTo>
                  <a:cubicBezTo>
                    <a:pt x="1704" y="327"/>
                    <a:pt x="1704" y="292"/>
                    <a:pt x="1632" y="232"/>
                  </a:cubicBezTo>
                  <a:lnTo>
                    <a:pt x="1632" y="77"/>
                  </a:lnTo>
                  <a:cubicBezTo>
                    <a:pt x="1389" y="27"/>
                    <a:pt x="1148" y="1"/>
                    <a:pt x="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5"/>
            <p:cNvSpPr/>
            <p:nvPr/>
          </p:nvSpPr>
          <p:spPr>
            <a:xfrm>
              <a:off x="5625700" y="2103950"/>
              <a:ext cx="11325" cy="6825"/>
            </a:xfrm>
            <a:custGeom>
              <a:avLst/>
              <a:gdLst/>
              <a:ahLst/>
              <a:cxnLst/>
              <a:rect l="l" t="t" r="r" b="b"/>
              <a:pathLst>
                <a:path w="453" h="273" extrusionOk="0">
                  <a:moveTo>
                    <a:pt x="0" y="1"/>
                  </a:moveTo>
                  <a:lnTo>
                    <a:pt x="0" y="132"/>
                  </a:lnTo>
                  <a:cubicBezTo>
                    <a:pt x="71" y="228"/>
                    <a:pt x="148" y="272"/>
                    <a:pt x="231" y="272"/>
                  </a:cubicBezTo>
                  <a:cubicBezTo>
                    <a:pt x="301" y="272"/>
                    <a:pt x="376" y="240"/>
                    <a:pt x="453" y="179"/>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5"/>
            <p:cNvSpPr/>
            <p:nvPr/>
          </p:nvSpPr>
          <p:spPr>
            <a:xfrm>
              <a:off x="5851900" y="2103275"/>
              <a:ext cx="10150" cy="3975"/>
            </a:xfrm>
            <a:custGeom>
              <a:avLst/>
              <a:gdLst/>
              <a:ahLst/>
              <a:cxnLst/>
              <a:rect l="l" t="t" r="r" b="b"/>
              <a:pathLst>
                <a:path w="406" h="159" extrusionOk="0">
                  <a:moveTo>
                    <a:pt x="132" y="0"/>
                  </a:moveTo>
                  <a:cubicBezTo>
                    <a:pt x="74" y="0"/>
                    <a:pt x="25" y="34"/>
                    <a:pt x="1" y="159"/>
                  </a:cubicBezTo>
                  <a:cubicBezTo>
                    <a:pt x="24" y="157"/>
                    <a:pt x="47" y="157"/>
                    <a:pt x="69" y="157"/>
                  </a:cubicBezTo>
                  <a:cubicBezTo>
                    <a:pt x="93" y="157"/>
                    <a:pt x="116" y="157"/>
                    <a:pt x="139" y="157"/>
                  </a:cubicBezTo>
                  <a:cubicBezTo>
                    <a:pt x="240" y="157"/>
                    <a:pt x="331" y="147"/>
                    <a:pt x="406" y="40"/>
                  </a:cubicBezTo>
                  <a:lnTo>
                    <a:pt x="406" y="40"/>
                  </a:lnTo>
                  <a:cubicBezTo>
                    <a:pt x="391" y="47"/>
                    <a:pt x="375" y="49"/>
                    <a:pt x="358" y="49"/>
                  </a:cubicBezTo>
                  <a:cubicBezTo>
                    <a:pt x="287" y="49"/>
                    <a:pt x="203"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5"/>
            <p:cNvSpPr/>
            <p:nvPr/>
          </p:nvSpPr>
          <p:spPr>
            <a:xfrm>
              <a:off x="5585200" y="1770750"/>
              <a:ext cx="2725" cy="2200"/>
            </a:xfrm>
            <a:custGeom>
              <a:avLst/>
              <a:gdLst/>
              <a:ahLst/>
              <a:cxnLst/>
              <a:rect l="l" t="t" r="r" b="b"/>
              <a:pathLst>
                <a:path w="109" h="88" extrusionOk="0">
                  <a:moveTo>
                    <a:pt x="54" y="1"/>
                  </a:moveTo>
                  <a:cubicBezTo>
                    <a:pt x="51" y="1"/>
                    <a:pt x="49" y="2"/>
                    <a:pt x="49" y="6"/>
                  </a:cubicBezTo>
                  <a:cubicBezTo>
                    <a:pt x="1" y="42"/>
                    <a:pt x="1" y="65"/>
                    <a:pt x="60" y="77"/>
                  </a:cubicBezTo>
                  <a:cubicBezTo>
                    <a:pt x="64" y="85"/>
                    <a:pt x="68" y="87"/>
                    <a:pt x="72" y="87"/>
                  </a:cubicBezTo>
                  <a:cubicBezTo>
                    <a:pt x="81" y="87"/>
                    <a:pt x="92" y="74"/>
                    <a:pt x="108" y="65"/>
                  </a:cubicBezTo>
                  <a:cubicBezTo>
                    <a:pt x="108" y="53"/>
                    <a:pt x="84" y="42"/>
                    <a:pt x="84" y="18"/>
                  </a:cubicBezTo>
                  <a:cubicBezTo>
                    <a:pt x="76" y="9"/>
                    <a:pt x="61"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5"/>
            <p:cNvSpPr/>
            <p:nvPr/>
          </p:nvSpPr>
          <p:spPr>
            <a:xfrm>
              <a:off x="5606650" y="1770875"/>
              <a:ext cx="2400" cy="1825"/>
            </a:xfrm>
            <a:custGeom>
              <a:avLst/>
              <a:gdLst/>
              <a:ahLst/>
              <a:cxnLst/>
              <a:rect l="l" t="t" r="r" b="b"/>
              <a:pathLst>
                <a:path w="96" h="73" extrusionOk="0">
                  <a:moveTo>
                    <a:pt x="48" y="1"/>
                  </a:moveTo>
                  <a:cubicBezTo>
                    <a:pt x="36" y="13"/>
                    <a:pt x="24" y="13"/>
                    <a:pt x="0" y="37"/>
                  </a:cubicBezTo>
                  <a:cubicBezTo>
                    <a:pt x="0" y="48"/>
                    <a:pt x="24" y="60"/>
                    <a:pt x="36" y="72"/>
                  </a:cubicBezTo>
                  <a:cubicBezTo>
                    <a:pt x="48" y="48"/>
                    <a:pt x="83" y="37"/>
                    <a:pt x="95" y="13"/>
                  </a:cubicBezTo>
                  <a:cubicBezTo>
                    <a:pt x="83" y="13"/>
                    <a:pt x="60"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5"/>
            <p:cNvSpPr/>
            <p:nvPr/>
          </p:nvSpPr>
          <p:spPr>
            <a:xfrm>
              <a:off x="5597125" y="1770300"/>
              <a:ext cx="1500" cy="1350"/>
            </a:xfrm>
            <a:custGeom>
              <a:avLst/>
              <a:gdLst/>
              <a:ahLst/>
              <a:cxnLst/>
              <a:rect l="l" t="t" r="r" b="b"/>
              <a:pathLst>
                <a:path w="60" h="54" extrusionOk="0">
                  <a:moveTo>
                    <a:pt x="0" y="0"/>
                  </a:moveTo>
                  <a:lnTo>
                    <a:pt x="0" y="0"/>
                  </a:lnTo>
                  <a:cubicBezTo>
                    <a:pt x="14" y="35"/>
                    <a:pt x="32" y="53"/>
                    <a:pt x="44" y="53"/>
                  </a:cubicBezTo>
                  <a:cubicBezTo>
                    <a:pt x="53" y="53"/>
                    <a:pt x="60" y="44"/>
                    <a:pt x="60" y="24"/>
                  </a:cubicBezTo>
                  <a:cubicBezTo>
                    <a:pt x="60" y="24"/>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5"/>
            <p:cNvSpPr/>
            <p:nvPr/>
          </p:nvSpPr>
          <p:spPr>
            <a:xfrm>
              <a:off x="5920175" y="1788600"/>
              <a:ext cx="52000" cy="11550"/>
            </a:xfrm>
            <a:custGeom>
              <a:avLst/>
              <a:gdLst/>
              <a:ahLst/>
              <a:cxnLst/>
              <a:rect l="l" t="t" r="r" b="b"/>
              <a:pathLst>
                <a:path w="2080" h="462" extrusionOk="0">
                  <a:moveTo>
                    <a:pt x="947" y="0"/>
                  </a:moveTo>
                  <a:cubicBezTo>
                    <a:pt x="874" y="0"/>
                    <a:pt x="809" y="15"/>
                    <a:pt x="758" y="54"/>
                  </a:cubicBezTo>
                  <a:cubicBezTo>
                    <a:pt x="648" y="129"/>
                    <a:pt x="539" y="149"/>
                    <a:pt x="433" y="149"/>
                  </a:cubicBezTo>
                  <a:cubicBezTo>
                    <a:pt x="310" y="149"/>
                    <a:pt x="190" y="122"/>
                    <a:pt x="72" y="122"/>
                  </a:cubicBezTo>
                  <a:cubicBezTo>
                    <a:pt x="51" y="122"/>
                    <a:pt x="29" y="123"/>
                    <a:pt x="8" y="125"/>
                  </a:cubicBezTo>
                  <a:cubicBezTo>
                    <a:pt x="0" y="366"/>
                    <a:pt x="78" y="462"/>
                    <a:pt x="215" y="462"/>
                  </a:cubicBezTo>
                  <a:cubicBezTo>
                    <a:pt x="275" y="462"/>
                    <a:pt x="346" y="444"/>
                    <a:pt x="425" y="411"/>
                  </a:cubicBezTo>
                  <a:cubicBezTo>
                    <a:pt x="949" y="423"/>
                    <a:pt x="1485" y="423"/>
                    <a:pt x="2009" y="423"/>
                  </a:cubicBezTo>
                  <a:lnTo>
                    <a:pt x="2009" y="411"/>
                  </a:lnTo>
                  <a:cubicBezTo>
                    <a:pt x="2080" y="304"/>
                    <a:pt x="2080" y="197"/>
                    <a:pt x="1985" y="113"/>
                  </a:cubicBezTo>
                  <a:cubicBezTo>
                    <a:pt x="1942" y="70"/>
                    <a:pt x="1899" y="52"/>
                    <a:pt x="1857" y="52"/>
                  </a:cubicBezTo>
                  <a:cubicBezTo>
                    <a:pt x="1806" y="52"/>
                    <a:pt x="1757" y="79"/>
                    <a:pt x="1711" y="125"/>
                  </a:cubicBezTo>
                  <a:cubicBezTo>
                    <a:pt x="1711" y="137"/>
                    <a:pt x="1687" y="137"/>
                    <a:pt x="1663" y="161"/>
                  </a:cubicBezTo>
                  <a:cubicBezTo>
                    <a:pt x="1616" y="161"/>
                    <a:pt x="1592" y="137"/>
                    <a:pt x="1556" y="113"/>
                  </a:cubicBezTo>
                  <a:cubicBezTo>
                    <a:pt x="1528" y="93"/>
                    <a:pt x="1505" y="80"/>
                    <a:pt x="1480" y="80"/>
                  </a:cubicBezTo>
                  <a:cubicBezTo>
                    <a:pt x="1463" y="80"/>
                    <a:pt x="1445" y="86"/>
                    <a:pt x="1425" y="101"/>
                  </a:cubicBezTo>
                  <a:cubicBezTo>
                    <a:pt x="1273" y="61"/>
                    <a:pt x="1094"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5"/>
            <p:cNvSpPr/>
            <p:nvPr/>
          </p:nvSpPr>
          <p:spPr>
            <a:xfrm>
              <a:off x="5976925" y="1806000"/>
              <a:ext cx="39625" cy="7550"/>
            </a:xfrm>
            <a:custGeom>
              <a:avLst/>
              <a:gdLst/>
              <a:ahLst/>
              <a:cxnLst/>
              <a:rect l="l" t="t" r="r" b="b"/>
              <a:pathLst>
                <a:path w="1585" h="302" extrusionOk="0">
                  <a:moveTo>
                    <a:pt x="1167" y="1"/>
                  </a:moveTo>
                  <a:cubicBezTo>
                    <a:pt x="1058" y="45"/>
                    <a:pt x="945" y="57"/>
                    <a:pt x="831" y="57"/>
                  </a:cubicBezTo>
                  <a:cubicBezTo>
                    <a:pt x="694" y="57"/>
                    <a:pt x="555" y="40"/>
                    <a:pt x="420" y="40"/>
                  </a:cubicBezTo>
                  <a:cubicBezTo>
                    <a:pt x="275" y="40"/>
                    <a:pt x="133" y="60"/>
                    <a:pt x="1" y="144"/>
                  </a:cubicBezTo>
                  <a:cubicBezTo>
                    <a:pt x="216" y="269"/>
                    <a:pt x="438" y="301"/>
                    <a:pt x="662" y="301"/>
                  </a:cubicBezTo>
                  <a:cubicBezTo>
                    <a:pt x="902" y="301"/>
                    <a:pt x="1144" y="264"/>
                    <a:pt x="1383" y="264"/>
                  </a:cubicBezTo>
                  <a:cubicBezTo>
                    <a:pt x="1451" y="264"/>
                    <a:pt x="1517" y="267"/>
                    <a:pt x="1584" y="275"/>
                  </a:cubicBezTo>
                  <a:cubicBezTo>
                    <a:pt x="1525" y="72"/>
                    <a:pt x="1358" y="13"/>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5"/>
            <p:cNvSpPr/>
            <p:nvPr/>
          </p:nvSpPr>
          <p:spPr>
            <a:xfrm>
              <a:off x="5909950" y="1791725"/>
              <a:ext cx="20875" cy="13700"/>
            </a:xfrm>
            <a:custGeom>
              <a:avLst/>
              <a:gdLst/>
              <a:ahLst/>
              <a:cxnLst/>
              <a:rect l="l" t="t" r="r" b="b"/>
              <a:pathLst>
                <a:path w="835" h="548" extrusionOk="0">
                  <a:moveTo>
                    <a:pt x="417" y="0"/>
                  </a:moveTo>
                  <a:cubicBezTo>
                    <a:pt x="310" y="12"/>
                    <a:pt x="191" y="12"/>
                    <a:pt x="72" y="12"/>
                  </a:cubicBezTo>
                  <a:cubicBezTo>
                    <a:pt x="13" y="84"/>
                    <a:pt x="1" y="179"/>
                    <a:pt x="36" y="286"/>
                  </a:cubicBezTo>
                  <a:cubicBezTo>
                    <a:pt x="36" y="369"/>
                    <a:pt x="36" y="477"/>
                    <a:pt x="108" y="548"/>
                  </a:cubicBezTo>
                  <a:lnTo>
                    <a:pt x="405" y="548"/>
                  </a:lnTo>
                  <a:cubicBezTo>
                    <a:pt x="489" y="369"/>
                    <a:pt x="751" y="453"/>
                    <a:pt x="834" y="286"/>
                  </a:cubicBezTo>
                  <a:cubicBezTo>
                    <a:pt x="644" y="286"/>
                    <a:pt x="477" y="21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5"/>
            <p:cNvSpPr/>
            <p:nvPr/>
          </p:nvSpPr>
          <p:spPr>
            <a:xfrm>
              <a:off x="5953125" y="1806525"/>
              <a:ext cx="9825" cy="6950"/>
            </a:xfrm>
            <a:custGeom>
              <a:avLst/>
              <a:gdLst/>
              <a:ahLst/>
              <a:cxnLst/>
              <a:rect l="l" t="t" r="r" b="b"/>
              <a:pathLst>
                <a:path w="393" h="278" extrusionOk="0">
                  <a:moveTo>
                    <a:pt x="149" y="1"/>
                  </a:moveTo>
                  <a:cubicBezTo>
                    <a:pt x="94" y="1"/>
                    <a:pt x="32" y="29"/>
                    <a:pt x="12" y="99"/>
                  </a:cubicBezTo>
                  <a:cubicBezTo>
                    <a:pt x="0" y="254"/>
                    <a:pt x="155" y="242"/>
                    <a:pt x="250" y="277"/>
                  </a:cubicBezTo>
                  <a:cubicBezTo>
                    <a:pt x="286" y="170"/>
                    <a:pt x="393" y="39"/>
                    <a:pt x="179" y="4"/>
                  </a:cubicBezTo>
                  <a:cubicBezTo>
                    <a:pt x="169" y="2"/>
                    <a:pt x="159"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5"/>
            <p:cNvSpPr/>
            <p:nvPr/>
          </p:nvSpPr>
          <p:spPr>
            <a:xfrm>
              <a:off x="5938225" y="1807800"/>
              <a:ext cx="7475" cy="4775"/>
            </a:xfrm>
            <a:custGeom>
              <a:avLst/>
              <a:gdLst/>
              <a:ahLst/>
              <a:cxnLst/>
              <a:rect l="l" t="t" r="r" b="b"/>
              <a:pathLst>
                <a:path w="299" h="191" extrusionOk="0">
                  <a:moveTo>
                    <a:pt x="96" y="0"/>
                  </a:moveTo>
                  <a:cubicBezTo>
                    <a:pt x="72" y="24"/>
                    <a:pt x="13" y="60"/>
                    <a:pt x="1" y="72"/>
                  </a:cubicBezTo>
                  <a:cubicBezTo>
                    <a:pt x="1" y="182"/>
                    <a:pt x="77" y="191"/>
                    <a:pt x="152" y="191"/>
                  </a:cubicBezTo>
                  <a:cubicBezTo>
                    <a:pt x="165" y="191"/>
                    <a:pt x="178" y="191"/>
                    <a:pt x="191" y="191"/>
                  </a:cubicBezTo>
                  <a:cubicBezTo>
                    <a:pt x="239" y="179"/>
                    <a:pt x="298" y="143"/>
                    <a:pt x="298" y="131"/>
                  </a:cubicBezTo>
                  <a:cubicBezTo>
                    <a:pt x="275" y="48"/>
                    <a:pt x="167"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5"/>
            <p:cNvSpPr/>
            <p:nvPr/>
          </p:nvSpPr>
          <p:spPr>
            <a:xfrm>
              <a:off x="5618550" y="1733700"/>
              <a:ext cx="10450" cy="3825"/>
            </a:xfrm>
            <a:custGeom>
              <a:avLst/>
              <a:gdLst/>
              <a:ahLst/>
              <a:cxnLst/>
              <a:rect l="l" t="t" r="r" b="b"/>
              <a:pathLst>
                <a:path w="418" h="153" extrusionOk="0">
                  <a:moveTo>
                    <a:pt x="201" y="1"/>
                  </a:moveTo>
                  <a:cubicBezTo>
                    <a:pt x="135" y="1"/>
                    <a:pt x="68" y="13"/>
                    <a:pt x="0" y="35"/>
                  </a:cubicBezTo>
                  <a:cubicBezTo>
                    <a:pt x="73" y="114"/>
                    <a:pt x="146" y="153"/>
                    <a:pt x="217" y="153"/>
                  </a:cubicBezTo>
                  <a:cubicBezTo>
                    <a:pt x="286" y="153"/>
                    <a:pt x="353" y="117"/>
                    <a:pt x="417" y="47"/>
                  </a:cubicBezTo>
                  <a:cubicBezTo>
                    <a:pt x="348" y="16"/>
                    <a:pt x="276"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5"/>
            <p:cNvSpPr/>
            <p:nvPr/>
          </p:nvSpPr>
          <p:spPr>
            <a:xfrm>
              <a:off x="5905775" y="1993700"/>
              <a:ext cx="6575" cy="6400"/>
            </a:xfrm>
            <a:custGeom>
              <a:avLst/>
              <a:gdLst/>
              <a:ahLst/>
              <a:cxnLst/>
              <a:rect l="l" t="t" r="r" b="b"/>
              <a:pathLst>
                <a:path w="263" h="256" extrusionOk="0">
                  <a:moveTo>
                    <a:pt x="147" y="1"/>
                  </a:moveTo>
                  <a:cubicBezTo>
                    <a:pt x="121" y="1"/>
                    <a:pt x="78" y="12"/>
                    <a:pt x="60" y="29"/>
                  </a:cubicBezTo>
                  <a:cubicBezTo>
                    <a:pt x="1" y="137"/>
                    <a:pt x="60" y="208"/>
                    <a:pt x="156" y="256"/>
                  </a:cubicBezTo>
                  <a:cubicBezTo>
                    <a:pt x="156" y="160"/>
                    <a:pt x="263" y="77"/>
                    <a:pt x="168" y="6"/>
                  </a:cubicBezTo>
                  <a:cubicBezTo>
                    <a:pt x="164" y="2"/>
                    <a:pt x="157"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5"/>
            <p:cNvSpPr/>
            <p:nvPr/>
          </p:nvSpPr>
          <p:spPr>
            <a:xfrm>
              <a:off x="5259875" y="1751825"/>
              <a:ext cx="42875" cy="51700"/>
            </a:xfrm>
            <a:custGeom>
              <a:avLst/>
              <a:gdLst/>
              <a:ahLst/>
              <a:cxnLst/>
              <a:rect l="l" t="t" r="r" b="b"/>
              <a:pathLst>
                <a:path w="1715" h="2068" extrusionOk="0">
                  <a:moveTo>
                    <a:pt x="1572" y="1"/>
                  </a:moveTo>
                  <a:cubicBezTo>
                    <a:pt x="810" y="358"/>
                    <a:pt x="405" y="1049"/>
                    <a:pt x="24" y="1751"/>
                  </a:cubicBezTo>
                  <a:cubicBezTo>
                    <a:pt x="60" y="1787"/>
                    <a:pt x="48" y="1834"/>
                    <a:pt x="0" y="1870"/>
                  </a:cubicBezTo>
                  <a:lnTo>
                    <a:pt x="0" y="2013"/>
                  </a:lnTo>
                  <a:cubicBezTo>
                    <a:pt x="77" y="2051"/>
                    <a:pt x="140" y="2068"/>
                    <a:pt x="192" y="2068"/>
                  </a:cubicBezTo>
                  <a:cubicBezTo>
                    <a:pt x="481" y="2068"/>
                    <a:pt x="456" y="1572"/>
                    <a:pt x="739" y="1572"/>
                  </a:cubicBezTo>
                  <a:cubicBezTo>
                    <a:pt x="893" y="1013"/>
                    <a:pt x="1334" y="679"/>
                    <a:pt x="1715" y="298"/>
                  </a:cubicBezTo>
                  <a:lnTo>
                    <a:pt x="1715" y="298"/>
                  </a:lnTo>
                  <a:cubicBezTo>
                    <a:pt x="1698" y="300"/>
                    <a:pt x="1682" y="301"/>
                    <a:pt x="1668" y="301"/>
                  </a:cubicBezTo>
                  <a:cubicBezTo>
                    <a:pt x="1461" y="301"/>
                    <a:pt x="1516" y="146"/>
                    <a:pt x="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5"/>
            <p:cNvSpPr/>
            <p:nvPr/>
          </p:nvSpPr>
          <p:spPr>
            <a:xfrm>
              <a:off x="5298575" y="1770300"/>
              <a:ext cx="58950" cy="31925"/>
            </a:xfrm>
            <a:custGeom>
              <a:avLst/>
              <a:gdLst/>
              <a:ahLst/>
              <a:cxnLst/>
              <a:rect l="l" t="t" r="r" b="b"/>
              <a:pathLst>
                <a:path w="2358" h="1277" extrusionOk="0">
                  <a:moveTo>
                    <a:pt x="595" y="0"/>
                  </a:moveTo>
                  <a:cubicBezTo>
                    <a:pt x="155" y="83"/>
                    <a:pt x="203" y="536"/>
                    <a:pt x="0" y="810"/>
                  </a:cubicBezTo>
                  <a:cubicBezTo>
                    <a:pt x="24" y="833"/>
                    <a:pt x="24" y="857"/>
                    <a:pt x="36" y="893"/>
                  </a:cubicBezTo>
                  <a:cubicBezTo>
                    <a:pt x="84" y="929"/>
                    <a:pt x="119" y="964"/>
                    <a:pt x="179" y="976"/>
                  </a:cubicBezTo>
                  <a:cubicBezTo>
                    <a:pt x="286" y="1024"/>
                    <a:pt x="393" y="1072"/>
                    <a:pt x="465" y="1155"/>
                  </a:cubicBezTo>
                  <a:cubicBezTo>
                    <a:pt x="752" y="1242"/>
                    <a:pt x="1039" y="1276"/>
                    <a:pt x="1326" y="1276"/>
                  </a:cubicBezTo>
                  <a:cubicBezTo>
                    <a:pt x="1670" y="1276"/>
                    <a:pt x="2014" y="1226"/>
                    <a:pt x="2358" y="1155"/>
                  </a:cubicBezTo>
                  <a:cubicBezTo>
                    <a:pt x="2242" y="1074"/>
                    <a:pt x="2116" y="1053"/>
                    <a:pt x="1985" y="1053"/>
                  </a:cubicBezTo>
                  <a:cubicBezTo>
                    <a:pt x="1842" y="1053"/>
                    <a:pt x="1694" y="1078"/>
                    <a:pt x="1552" y="1078"/>
                  </a:cubicBezTo>
                  <a:cubicBezTo>
                    <a:pt x="1421" y="1078"/>
                    <a:pt x="1294" y="1057"/>
                    <a:pt x="1179" y="976"/>
                  </a:cubicBezTo>
                  <a:cubicBezTo>
                    <a:pt x="465" y="845"/>
                    <a:pt x="465" y="845"/>
                    <a:pt x="595" y="71"/>
                  </a:cubicBez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5"/>
            <p:cNvSpPr/>
            <p:nvPr/>
          </p:nvSpPr>
          <p:spPr>
            <a:xfrm>
              <a:off x="5255375" y="1790075"/>
              <a:ext cx="31300" cy="37450"/>
            </a:xfrm>
            <a:custGeom>
              <a:avLst/>
              <a:gdLst/>
              <a:ahLst/>
              <a:cxnLst/>
              <a:rect l="l" t="t" r="r" b="b"/>
              <a:pathLst>
                <a:path w="1252" h="1498" extrusionOk="0">
                  <a:moveTo>
                    <a:pt x="747" y="0"/>
                  </a:moveTo>
                  <a:cubicBezTo>
                    <a:pt x="679" y="0"/>
                    <a:pt x="618" y="24"/>
                    <a:pt x="573" y="126"/>
                  </a:cubicBezTo>
                  <a:cubicBezTo>
                    <a:pt x="502" y="304"/>
                    <a:pt x="418" y="483"/>
                    <a:pt x="180" y="483"/>
                  </a:cubicBezTo>
                  <a:cubicBezTo>
                    <a:pt x="145" y="781"/>
                    <a:pt x="2" y="1054"/>
                    <a:pt x="26" y="1316"/>
                  </a:cubicBezTo>
                  <a:cubicBezTo>
                    <a:pt x="0" y="1443"/>
                    <a:pt x="53" y="1498"/>
                    <a:pt x="124" y="1498"/>
                  </a:cubicBezTo>
                  <a:cubicBezTo>
                    <a:pt x="153" y="1498"/>
                    <a:pt x="185" y="1489"/>
                    <a:pt x="216" y="1471"/>
                  </a:cubicBezTo>
                  <a:cubicBezTo>
                    <a:pt x="454" y="1305"/>
                    <a:pt x="752" y="1364"/>
                    <a:pt x="1002" y="1245"/>
                  </a:cubicBezTo>
                  <a:cubicBezTo>
                    <a:pt x="1157" y="1114"/>
                    <a:pt x="1050" y="1007"/>
                    <a:pt x="978" y="900"/>
                  </a:cubicBezTo>
                  <a:cubicBezTo>
                    <a:pt x="799" y="650"/>
                    <a:pt x="859" y="483"/>
                    <a:pt x="1133" y="376"/>
                  </a:cubicBezTo>
                  <a:cubicBezTo>
                    <a:pt x="1192" y="340"/>
                    <a:pt x="1228" y="292"/>
                    <a:pt x="1252" y="233"/>
                  </a:cubicBezTo>
                  <a:cubicBezTo>
                    <a:pt x="1252" y="173"/>
                    <a:pt x="1240" y="102"/>
                    <a:pt x="1192" y="54"/>
                  </a:cubicBezTo>
                  <a:cubicBezTo>
                    <a:pt x="1109" y="54"/>
                    <a:pt x="1014" y="42"/>
                    <a:pt x="930" y="19"/>
                  </a:cubicBezTo>
                  <a:cubicBezTo>
                    <a:pt x="869" y="19"/>
                    <a:pt x="806" y="0"/>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5"/>
            <p:cNvSpPr/>
            <p:nvPr/>
          </p:nvSpPr>
          <p:spPr>
            <a:xfrm>
              <a:off x="5285175" y="1790525"/>
              <a:ext cx="14600" cy="7475"/>
            </a:xfrm>
            <a:custGeom>
              <a:avLst/>
              <a:gdLst/>
              <a:ahLst/>
              <a:cxnLst/>
              <a:rect l="l" t="t" r="r" b="b"/>
              <a:pathLst>
                <a:path w="584" h="299" extrusionOk="0">
                  <a:moveTo>
                    <a:pt x="536" y="1"/>
                  </a:moveTo>
                  <a:lnTo>
                    <a:pt x="0" y="48"/>
                  </a:lnTo>
                  <a:lnTo>
                    <a:pt x="0" y="179"/>
                  </a:lnTo>
                  <a:cubicBezTo>
                    <a:pt x="109" y="250"/>
                    <a:pt x="213" y="298"/>
                    <a:pt x="306" y="298"/>
                  </a:cubicBezTo>
                  <a:cubicBezTo>
                    <a:pt x="417" y="298"/>
                    <a:pt x="513" y="230"/>
                    <a:pt x="584" y="48"/>
                  </a:cubicBezTo>
                  <a:lnTo>
                    <a:pt x="5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5"/>
            <p:cNvSpPr/>
            <p:nvPr/>
          </p:nvSpPr>
          <p:spPr>
            <a:xfrm>
              <a:off x="5504850" y="1877750"/>
              <a:ext cx="7450" cy="3600"/>
            </a:xfrm>
            <a:custGeom>
              <a:avLst/>
              <a:gdLst/>
              <a:ahLst/>
              <a:cxnLst/>
              <a:rect l="l" t="t" r="r" b="b"/>
              <a:pathLst>
                <a:path w="298" h="144" extrusionOk="0">
                  <a:moveTo>
                    <a:pt x="250" y="0"/>
                  </a:moveTo>
                  <a:cubicBezTo>
                    <a:pt x="179" y="0"/>
                    <a:pt x="84" y="12"/>
                    <a:pt x="0" y="12"/>
                  </a:cubicBezTo>
                  <a:cubicBezTo>
                    <a:pt x="24" y="60"/>
                    <a:pt x="72" y="107"/>
                    <a:pt x="119" y="143"/>
                  </a:cubicBezTo>
                  <a:cubicBezTo>
                    <a:pt x="167" y="131"/>
                    <a:pt x="203" y="131"/>
                    <a:pt x="250" y="131"/>
                  </a:cubicBezTo>
                  <a:cubicBezTo>
                    <a:pt x="298" y="84"/>
                    <a:pt x="298" y="36"/>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5"/>
            <p:cNvSpPr/>
            <p:nvPr/>
          </p:nvSpPr>
          <p:spPr>
            <a:xfrm>
              <a:off x="5732250" y="1873875"/>
              <a:ext cx="4800" cy="5675"/>
            </a:xfrm>
            <a:custGeom>
              <a:avLst/>
              <a:gdLst/>
              <a:ahLst/>
              <a:cxnLst/>
              <a:rect l="l" t="t" r="r" b="b"/>
              <a:pathLst>
                <a:path w="192" h="227" extrusionOk="0">
                  <a:moveTo>
                    <a:pt x="191" y="0"/>
                  </a:moveTo>
                  <a:cubicBezTo>
                    <a:pt x="96" y="36"/>
                    <a:pt x="24" y="84"/>
                    <a:pt x="12" y="179"/>
                  </a:cubicBezTo>
                  <a:cubicBezTo>
                    <a:pt x="1" y="179"/>
                    <a:pt x="72" y="227"/>
                    <a:pt x="84" y="227"/>
                  </a:cubicBezTo>
                  <a:cubicBezTo>
                    <a:pt x="191" y="203"/>
                    <a:pt x="191" y="96"/>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5"/>
            <p:cNvSpPr/>
            <p:nvPr/>
          </p:nvSpPr>
          <p:spPr>
            <a:xfrm>
              <a:off x="5970375" y="1791400"/>
              <a:ext cx="9875" cy="7500"/>
            </a:xfrm>
            <a:custGeom>
              <a:avLst/>
              <a:gdLst/>
              <a:ahLst/>
              <a:cxnLst/>
              <a:rect l="l" t="t" r="r" b="b"/>
              <a:pathLst>
                <a:path w="395" h="300" extrusionOk="0">
                  <a:moveTo>
                    <a:pt x="189" y="0"/>
                  </a:moveTo>
                  <a:cubicBezTo>
                    <a:pt x="145" y="0"/>
                    <a:pt x="98" y="5"/>
                    <a:pt x="55" y="5"/>
                  </a:cubicBezTo>
                  <a:cubicBezTo>
                    <a:pt x="36" y="5"/>
                    <a:pt x="17" y="4"/>
                    <a:pt x="1" y="1"/>
                  </a:cubicBezTo>
                  <a:lnTo>
                    <a:pt x="1" y="1"/>
                  </a:lnTo>
                  <a:cubicBezTo>
                    <a:pt x="1" y="109"/>
                    <a:pt x="12" y="192"/>
                    <a:pt x="12" y="299"/>
                  </a:cubicBezTo>
                  <a:cubicBezTo>
                    <a:pt x="96" y="299"/>
                    <a:pt x="203" y="287"/>
                    <a:pt x="310" y="263"/>
                  </a:cubicBezTo>
                  <a:cubicBezTo>
                    <a:pt x="395" y="32"/>
                    <a:pt x="305"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5"/>
            <p:cNvSpPr/>
            <p:nvPr/>
          </p:nvSpPr>
          <p:spPr>
            <a:xfrm>
              <a:off x="5984375" y="1777675"/>
              <a:ext cx="10425" cy="6925"/>
            </a:xfrm>
            <a:custGeom>
              <a:avLst/>
              <a:gdLst/>
              <a:ahLst/>
              <a:cxnLst/>
              <a:rect l="l" t="t" r="r" b="b"/>
              <a:pathLst>
                <a:path w="417" h="277" extrusionOk="0">
                  <a:moveTo>
                    <a:pt x="229" y="0"/>
                  </a:moveTo>
                  <a:cubicBezTo>
                    <a:pt x="176" y="0"/>
                    <a:pt x="118" y="28"/>
                    <a:pt x="84" y="62"/>
                  </a:cubicBezTo>
                  <a:cubicBezTo>
                    <a:pt x="0" y="146"/>
                    <a:pt x="60" y="217"/>
                    <a:pt x="155" y="277"/>
                  </a:cubicBezTo>
                  <a:lnTo>
                    <a:pt x="286" y="241"/>
                  </a:lnTo>
                  <a:cubicBezTo>
                    <a:pt x="310" y="157"/>
                    <a:pt x="417" y="74"/>
                    <a:pt x="286" y="15"/>
                  </a:cubicBezTo>
                  <a:cubicBezTo>
                    <a:pt x="269" y="4"/>
                    <a:pt x="249"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5"/>
            <p:cNvSpPr/>
            <p:nvPr/>
          </p:nvSpPr>
          <p:spPr>
            <a:xfrm>
              <a:off x="5963225" y="1784575"/>
              <a:ext cx="11050" cy="7175"/>
            </a:xfrm>
            <a:custGeom>
              <a:avLst/>
              <a:gdLst/>
              <a:ahLst/>
              <a:cxnLst/>
              <a:rect l="l" t="t" r="r" b="b"/>
              <a:pathLst>
                <a:path w="442" h="287" extrusionOk="0">
                  <a:moveTo>
                    <a:pt x="311" y="0"/>
                  </a:moveTo>
                  <a:cubicBezTo>
                    <a:pt x="254" y="0"/>
                    <a:pt x="189" y="24"/>
                    <a:pt x="132" y="24"/>
                  </a:cubicBezTo>
                  <a:lnTo>
                    <a:pt x="1" y="286"/>
                  </a:lnTo>
                  <a:cubicBezTo>
                    <a:pt x="84" y="286"/>
                    <a:pt x="191" y="274"/>
                    <a:pt x="287" y="274"/>
                  </a:cubicBezTo>
                  <a:cubicBezTo>
                    <a:pt x="322" y="203"/>
                    <a:pt x="441" y="108"/>
                    <a:pt x="429" y="84"/>
                  </a:cubicBezTo>
                  <a:cubicBezTo>
                    <a:pt x="402" y="18"/>
                    <a:pt x="359" y="0"/>
                    <a:pt x="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5"/>
            <p:cNvSpPr/>
            <p:nvPr/>
          </p:nvSpPr>
          <p:spPr>
            <a:xfrm>
              <a:off x="5539675" y="2092650"/>
              <a:ext cx="53600" cy="14925"/>
            </a:xfrm>
            <a:custGeom>
              <a:avLst/>
              <a:gdLst/>
              <a:ahLst/>
              <a:cxnLst/>
              <a:rect l="l" t="t" r="r" b="b"/>
              <a:pathLst>
                <a:path w="2144" h="597" extrusionOk="0">
                  <a:moveTo>
                    <a:pt x="869" y="0"/>
                  </a:moveTo>
                  <a:cubicBezTo>
                    <a:pt x="762" y="135"/>
                    <a:pt x="632" y="165"/>
                    <a:pt x="495" y="165"/>
                  </a:cubicBezTo>
                  <a:cubicBezTo>
                    <a:pt x="387" y="165"/>
                    <a:pt x="275" y="146"/>
                    <a:pt x="167" y="146"/>
                  </a:cubicBezTo>
                  <a:cubicBezTo>
                    <a:pt x="110" y="146"/>
                    <a:pt x="54" y="151"/>
                    <a:pt x="0" y="167"/>
                  </a:cubicBezTo>
                  <a:cubicBezTo>
                    <a:pt x="24" y="501"/>
                    <a:pt x="298" y="405"/>
                    <a:pt x="476" y="465"/>
                  </a:cubicBezTo>
                  <a:lnTo>
                    <a:pt x="512" y="465"/>
                  </a:lnTo>
                  <a:cubicBezTo>
                    <a:pt x="602" y="493"/>
                    <a:pt x="690" y="505"/>
                    <a:pt x="775" y="505"/>
                  </a:cubicBezTo>
                  <a:cubicBezTo>
                    <a:pt x="871" y="505"/>
                    <a:pt x="966" y="490"/>
                    <a:pt x="1060" y="465"/>
                  </a:cubicBezTo>
                  <a:cubicBezTo>
                    <a:pt x="1261" y="569"/>
                    <a:pt x="1470" y="596"/>
                    <a:pt x="1682" y="596"/>
                  </a:cubicBezTo>
                  <a:cubicBezTo>
                    <a:pt x="1835" y="596"/>
                    <a:pt x="1989" y="582"/>
                    <a:pt x="2143" y="572"/>
                  </a:cubicBezTo>
                  <a:cubicBezTo>
                    <a:pt x="2060" y="477"/>
                    <a:pt x="1965" y="405"/>
                    <a:pt x="1881" y="322"/>
                  </a:cubicBezTo>
                  <a:cubicBezTo>
                    <a:pt x="1727" y="298"/>
                    <a:pt x="1572" y="274"/>
                    <a:pt x="1417" y="262"/>
                  </a:cubicBezTo>
                  <a:cubicBezTo>
                    <a:pt x="1250" y="262"/>
                    <a:pt x="1167" y="179"/>
                    <a:pt x="1167" y="24"/>
                  </a:cubicBezTo>
                  <a:cubicBezTo>
                    <a:pt x="1060" y="24"/>
                    <a:pt x="977" y="0"/>
                    <a:pt x="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5"/>
            <p:cNvSpPr/>
            <p:nvPr/>
          </p:nvSpPr>
          <p:spPr>
            <a:xfrm>
              <a:off x="5608125" y="2089075"/>
              <a:ext cx="25025" cy="3975"/>
            </a:xfrm>
            <a:custGeom>
              <a:avLst/>
              <a:gdLst/>
              <a:ahLst/>
              <a:cxnLst/>
              <a:rect l="l" t="t" r="r" b="b"/>
              <a:pathLst>
                <a:path w="1001" h="159" extrusionOk="0">
                  <a:moveTo>
                    <a:pt x="1" y="1"/>
                  </a:moveTo>
                  <a:lnTo>
                    <a:pt x="1" y="120"/>
                  </a:lnTo>
                  <a:cubicBezTo>
                    <a:pt x="167" y="143"/>
                    <a:pt x="331" y="158"/>
                    <a:pt x="496" y="158"/>
                  </a:cubicBezTo>
                  <a:cubicBezTo>
                    <a:pt x="661" y="158"/>
                    <a:pt x="828" y="143"/>
                    <a:pt x="1001" y="108"/>
                  </a:cubicBezTo>
                  <a:lnTo>
                    <a:pt x="1001" y="12"/>
                  </a:lnTo>
                  <a:cubicBezTo>
                    <a:pt x="656" y="12"/>
                    <a:pt x="33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5"/>
            <p:cNvSpPr/>
            <p:nvPr/>
          </p:nvSpPr>
          <p:spPr>
            <a:xfrm>
              <a:off x="5637000" y="2089375"/>
              <a:ext cx="6575" cy="2400"/>
            </a:xfrm>
            <a:custGeom>
              <a:avLst/>
              <a:gdLst/>
              <a:ahLst/>
              <a:cxnLst/>
              <a:rect l="l" t="t" r="r" b="b"/>
              <a:pathLst>
                <a:path w="263" h="96" extrusionOk="0">
                  <a:moveTo>
                    <a:pt x="1" y="0"/>
                  </a:moveTo>
                  <a:lnTo>
                    <a:pt x="1" y="96"/>
                  </a:lnTo>
                  <a:lnTo>
                    <a:pt x="263" y="96"/>
                  </a:lnTo>
                  <a:cubicBezTo>
                    <a:pt x="191" y="0"/>
                    <a:pt x="9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5"/>
            <p:cNvSpPr/>
            <p:nvPr/>
          </p:nvSpPr>
          <p:spPr>
            <a:xfrm>
              <a:off x="5632825" y="2089375"/>
              <a:ext cx="4200" cy="2400"/>
            </a:xfrm>
            <a:custGeom>
              <a:avLst/>
              <a:gdLst/>
              <a:ahLst/>
              <a:cxnLst/>
              <a:rect l="l" t="t" r="r" b="b"/>
              <a:pathLst>
                <a:path w="168" h="96" extrusionOk="0">
                  <a:moveTo>
                    <a:pt x="1" y="0"/>
                  </a:moveTo>
                  <a:lnTo>
                    <a:pt x="1" y="96"/>
                  </a:lnTo>
                  <a:lnTo>
                    <a:pt x="168" y="96"/>
                  </a:lnTo>
                  <a:lnTo>
                    <a:pt x="168" y="48"/>
                  </a:lnTo>
                  <a:lnTo>
                    <a:pt x="168" y="0"/>
                  </a:lnTo>
                  <a:cubicBezTo>
                    <a:pt x="128" y="0"/>
                    <a:pt x="93" y="6"/>
                    <a:pt x="57" y="6"/>
                  </a:cubicBezTo>
                  <a:cubicBezTo>
                    <a:pt x="39" y="6"/>
                    <a:pt x="21" y="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5"/>
            <p:cNvSpPr/>
            <p:nvPr/>
          </p:nvSpPr>
          <p:spPr>
            <a:xfrm>
              <a:off x="6116225" y="1796100"/>
              <a:ext cx="22650" cy="6475"/>
            </a:xfrm>
            <a:custGeom>
              <a:avLst/>
              <a:gdLst/>
              <a:ahLst/>
              <a:cxnLst/>
              <a:rect l="l" t="t" r="r" b="b"/>
              <a:pathLst>
                <a:path w="906" h="259" extrusionOk="0">
                  <a:moveTo>
                    <a:pt x="417" y="0"/>
                  </a:moveTo>
                  <a:cubicBezTo>
                    <a:pt x="297" y="0"/>
                    <a:pt x="177" y="28"/>
                    <a:pt x="60" y="99"/>
                  </a:cubicBezTo>
                  <a:cubicBezTo>
                    <a:pt x="1" y="135"/>
                    <a:pt x="1" y="182"/>
                    <a:pt x="36" y="242"/>
                  </a:cubicBezTo>
                  <a:lnTo>
                    <a:pt x="60" y="254"/>
                  </a:lnTo>
                  <a:cubicBezTo>
                    <a:pt x="103" y="244"/>
                    <a:pt x="148" y="241"/>
                    <a:pt x="194" y="241"/>
                  </a:cubicBezTo>
                  <a:cubicBezTo>
                    <a:pt x="301" y="241"/>
                    <a:pt x="415" y="259"/>
                    <a:pt x="527" y="259"/>
                  </a:cubicBezTo>
                  <a:cubicBezTo>
                    <a:pt x="663" y="259"/>
                    <a:pt x="796" y="232"/>
                    <a:pt x="906" y="111"/>
                  </a:cubicBezTo>
                  <a:cubicBezTo>
                    <a:pt x="742" y="50"/>
                    <a:pt x="578"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5"/>
            <p:cNvSpPr/>
            <p:nvPr/>
          </p:nvSpPr>
          <p:spPr>
            <a:xfrm>
              <a:off x="6110575" y="1805700"/>
              <a:ext cx="7175" cy="6350"/>
            </a:xfrm>
            <a:custGeom>
              <a:avLst/>
              <a:gdLst/>
              <a:ahLst/>
              <a:cxnLst/>
              <a:rect l="l" t="t" r="r" b="b"/>
              <a:pathLst>
                <a:path w="287" h="254" extrusionOk="0">
                  <a:moveTo>
                    <a:pt x="250" y="1"/>
                  </a:moveTo>
                  <a:cubicBezTo>
                    <a:pt x="143" y="25"/>
                    <a:pt x="0" y="37"/>
                    <a:pt x="48" y="168"/>
                  </a:cubicBezTo>
                  <a:cubicBezTo>
                    <a:pt x="72" y="230"/>
                    <a:pt x="102" y="253"/>
                    <a:pt x="134" y="253"/>
                  </a:cubicBezTo>
                  <a:cubicBezTo>
                    <a:pt x="182" y="253"/>
                    <a:pt x="236" y="201"/>
                    <a:pt x="286" y="144"/>
                  </a:cubicBezTo>
                  <a:cubicBezTo>
                    <a:pt x="286" y="96"/>
                    <a:pt x="262" y="72"/>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5"/>
            <p:cNvSpPr/>
            <p:nvPr/>
          </p:nvSpPr>
          <p:spPr>
            <a:xfrm>
              <a:off x="6142425" y="1798875"/>
              <a:ext cx="10450" cy="3575"/>
            </a:xfrm>
            <a:custGeom>
              <a:avLst/>
              <a:gdLst/>
              <a:ahLst/>
              <a:cxnLst/>
              <a:rect l="l" t="t" r="r" b="b"/>
              <a:pathLst>
                <a:path w="418" h="143" extrusionOk="0">
                  <a:moveTo>
                    <a:pt x="0" y="0"/>
                  </a:moveTo>
                  <a:cubicBezTo>
                    <a:pt x="60" y="119"/>
                    <a:pt x="167" y="131"/>
                    <a:pt x="286" y="143"/>
                  </a:cubicBezTo>
                  <a:cubicBezTo>
                    <a:pt x="334" y="107"/>
                    <a:pt x="381" y="4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5"/>
            <p:cNvSpPr/>
            <p:nvPr/>
          </p:nvSpPr>
          <p:spPr>
            <a:xfrm>
              <a:off x="6134975" y="1812850"/>
              <a:ext cx="7475" cy="3050"/>
            </a:xfrm>
            <a:custGeom>
              <a:avLst/>
              <a:gdLst/>
              <a:ahLst/>
              <a:cxnLst/>
              <a:rect l="l" t="t" r="r" b="b"/>
              <a:pathLst>
                <a:path w="299" h="122" extrusionOk="0">
                  <a:moveTo>
                    <a:pt x="1" y="1"/>
                  </a:moveTo>
                  <a:cubicBezTo>
                    <a:pt x="53" y="82"/>
                    <a:pt x="106" y="121"/>
                    <a:pt x="156" y="121"/>
                  </a:cubicBezTo>
                  <a:cubicBezTo>
                    <a:pt x="207" y="121"/>
                    <a:pt x="256" y="79"/>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5"/>
            <p:cNvSpPr/>
            <p:nvPr/>
          </p:nvSpPr>
          <p:spPr>
            <a:xfrm>
              <a:off x="6149875" y="1813450"/>
              <a:ext cx="3575" cy="3300"/>
            </a:xfrm>
            <a:custGeom>
              <a:avLst/>
              <a:gdLst/>
              <a:ahLst/>
              <a:cxnLst/>
              <a:rect l="l" t="t" r="r" b="b"/>
              <a:pathLst>
                <a:path w="143" h="132" extrusionOk="0">
                  <a:moveTo>
                    <a:pt x="0" y="0"/>
                  </a:moveTo>
                  <a:lnTo>
                    <a:pt x="0" y="0"/>
                  </a:lnTo>
                  <a:cubicBezTo>
                    <a:pt x="24" y="72"/>
                    <a:pt x="60" y="108"/>
                    <a:pt x="143" y="131"/>
                  </a:cubicBezTo>
                  <a:cubicBezTo>
                    <a:pt x="119" y="60"/>
                    <a:pt x="8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5"/>
            <p:cNvSpPr/>
            <p:nvPr/>
          </p:nvSpPr>
          <p:spPr>
            <a:xfrm>
              <a:off x="5328025" y="1794400"/>
              <a:ext cx="35450" cy="4775"/>
            </a:xfrm>
            <a:custGeom>
              <a:avLst/>
              <a:gdLst/>
              <a:ahLst/>
              <a:cxnLst/>
              <a:rect l="l" t="t" r="r" b="b"/>
              <a:pathLst>
                <a:path w="1418" h="191" extrusionOk="0">
                  <a:moveTo>
                    <a:pt x="1" y="0"/>
                  </a:moveTo>
                  <a:cubicBezTo>
                    <a:pt x="141" y="146"/>
                    <a:pt x="301" y="181"/>
                    <a:pt x="467" y="181"/>
                  </a:cubicBezTo>
                  <a:cubicBezTo>
                    <a:pt x="621" y="181"/>
                    <a:pt x="779" y="150"/>
                    <a:pt x="930" y="150"/>
                  </a:cubicBezTo>
                  <a:cubicBezTo>
                    <a:pt x="1016" y="150"/>
                    <a:pt x="1100" y="160"/>
                    <a:pt x="1180" y="191"/>
                  </a:cubicBezTo>
                  <a:cubicBezTo>
                    <a:pt x="1263" y="179"/>
                    <a:pt x="1346" y="179"/>
                    <a:pt x="1418" y="143"/>
                  </a:cubicBezTo>
                  <a:cubicBezTo>
                    <a:pt x="1256" y="48"/>
                    <a:pt x="1084" y="25"/>
                    <a:pt x="909" y="25"/>
                  </a:cubicBezTo>
                  <a:cubicBezTo>
                    <a:pt x="748" y="25"/>
                    <a:pt x="584" y="45"/>
                    <a:pt x="421" y="45"/>
                  </a:cubicBezTo>
                  <a:cubicBezTo>
                    <a:pt x="320" y="45"/>
                    <a:pt x="219" y="37"/>
                    <a:pt x="120" y="12"/>
                  </a:cubicBezTo>
                  <a:cubicBezTo>
                    <a:pt x="96"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5"/>
            <p:cNvSpPr/>
            <p:nvPr/>
          </p:nvSpPr>
          <p:spPr>
            <a:xfrm>
              <a:off x="6117125" y="1744975"/>
              <a:ext cx="11025" cy="3425"/>
            </a:xfrm>
            <a:custGeom>
              <a:avLst/>
              <a:gdLst/>
              <a:ahLst/>
              <a:cxnLst/>
              <a:rect l="l" t="t" r="r" b="b"/>
              <a:pathLst>
                <a:path w="441" h="137" extrusionOk="0">
                  <a:moveTo>
                    <a:pt x="0" y="1"/>
                  </a:moveTo>
                  <a:cubicBezTo>
                    <a:pt x="79" y="92"/>
                    <a:pt x="152" y="136"/>
                    <a:pt x="224" y="136"/>
                  </a:cubicBezTo>
                  <a:cubicBezTo>
                    <a:pt x="295" y="136"/>
                    <a:pt x="365" y="95"/>
                    <a:pt x="441" y="13"/>
                  </a:cubicBezTo>
                  <a:cubicBezTo>
                    <a:pt x="286" y="1"/>
                    <a:pt x="15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5"/>
            <p:cNvSpPr/>
            <p:nvPr/>
          </p:nvSpPr>
          <p:spPr>
            <a:xfrm>
              <a:off x="6060275" y="1744975"/>
              <a:ext cx="3300" cy="3300"/>
            </a:xfrm>
            <a:custGeom>
              <a:avLst/>
              <a:gdLst/>
              <a:ahLst/>
              <a:cxnLst/>
              <a:rect l="l" t="t" r="r" b="b"/>
              <a:pathLst>
                <a:path w="132" h="132" extrusionOk="0">
                  <a:moveTo>
                    <a:pt x="131" y="1"/>
                  </a:moveTo>
                  <a:cubicBezTo>
                    <a:pt x="72" y="37"/>
                    <a:pt x="36" y="84"/>
                    <a:pt x="0" y="132"/>
                  </a:cubicBezTo>
                  <a:lnTo>
                    <a:pt x="1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5"/>
            <p:cNvSpPr/>
            <p:nvPr/>
          </p:nvSpPr>
          <p:spPr>
            <a:xfrm>
              <a:off x="5277725" y="1826750"/>
              <a:ext cx="11650" cy="11425"/>
            </a:xfrm>
            <a:custGeom>
              <a:avLst/>
              <a:gdLst/>
              <a:ahLst/>
              <a:cxnLst/>
              <a:rect l="l" t="t" r="r" b="b"/>
              <a:pathLst>
                <a:path w="466" h="457" extrusionOk="0">
                  <a:moveTo>
                    <a:pt x="120" y="1"/>
                  </a:moveTo>
                  <a:cubicBezTo>
                    <a:pt x="113" y="1"/>
                    <a:pt x="105" y="2"/>
                    <a:pt x="96" y="4"/>
                  </a:cubicBezTo>
                  <a:cubicBezTo>
                    <a:pt x="60" y="4"/>
                    <a:pt x="36" y="16"/>
                    <a:pt x="25" y="64"/>
                  </a:cubicBezTo>
                  <a:cubicBezTo>
                    <a:pt x="1" y="219"/>
                    <a:pt x="108" y="326"/>
                    <a:pt x="156" y="457"/>
                  </a:cubicBezTo>
                  <a:cubicBezTo>
                    <a:pt x="215" y="445"/>
                    <a:pt x="263" y="433"/>
                    <a:pt x="298" y="421"/>
                  </a:cubicBezTo>
                  <a:cubicBezTo>
                    <a:pt x="346" y="385"/>
                    <a:pt x="382" y="338"/>
                    <a:pt x="417" y="314"/>
                  </a:cubicBezTo>
                  <a:lnTo>
                    <a:pt x="465" y="183"/>
                  </a:lnTo>
                  <a:cubicBezTo>
                    <a:pt x="394" y="64"/>
                    <a:pt x="275" y="40"/>
                    <a:pt x="156" y="28"/>
                  </a:cubicBezTo>
                  <a:cubicBezTo>
                    <a:pt x="156" y="18"/>
                    <a:pt x="148"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5"/>
            <p:cNvSpPr/>
            <p:nvPr/>
          </p:nvSpPr>
          <p:spPr>
            <a:xfrm>
              <a:off x="5875425" y="1808450"/>
              <a:ext cx="8950" cy="4500"/>
            </a:xfrm>
            <a:custGeom>
              <a:avLst/>
              <a:gdLst/>
              <a:ahLst/>
              <a:cxnLst/>
              <a:rect l="l" t="t" r="r" b="b"/>
              <a:pathLst>
                <a:path w="358" h="180" extrusionOk="0">
                  <a:moveTo>
                    <a:pt x="261" y="0"/>
                  </a:moveTo>
                  <a:cubicBezTo>
                    <a:pt x="239" y="0"/>
                    <a:pt x="216" y="7"/>
                    <a:pt x="191" y="22"/>
                  </a:cubicBezTo>
                  <a:cubicBezTo>
                    <a:pt x="120" y="46"/>
                    <a:pt x="0" y="22"/>
                    <a:pt x="12" y="153"/>
                  </a:cubicBezTo>
                  <a:cubicBezTo>
                    <a:pt x="12" y="165"/>
                    <a:pt x="143" y="177"/>
                    <a:pt x="203" y="177"/>
                  </a:cubicBezTo>
                  <a:cubicBezTo>
                    <a:pt x="212" y="179"/>
                    <a:pt x="222" y="180"/>
                    <a:pt x="231" y="180"/>
                  </a:cubicBezTo>
                  <a:cubicBezTo>
                    <a:pt x="270" y="180"/>
                    <a:pt x="308" y="165"/>
                    <a:pt x="346" y="165"/>
                  </a:cubicBezTo>
                  <a:cubicBezTo>
                    <a:pt x="346" y="117"/>
                    <a:pt x="358" y="81"/>
                    <a:pt x="358" y="34"/>
                  </a:cubicBezTo>
                  <a:cubicBezTo>
                    <a:pt x="323" y="13"/>
                    <a:pt x="292"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5"/>
            <p:cNvSpPr/>
            <p:nvPr/>
          </p:nvSpPr>
          <p:spPr>
            <a:xfrm>
              <a:off x="5880175" y="1807075"/>
              <a:ext cx="4200" cy="2225"/>
            </a:xfrm>
            <a:custGeom>
              <a:avLst/>
              <a:gdLst/>
              <a:ahLst/>
              <a:cxnLst/>
              <a:rect l="l" t="t" r="r" b="b"/>
              <a:pathLst>
                <a:path w="168" h="89" extrusionOk="0">
                  <a:moveTo>
                    <a:pt x="86" y="1"/>
                  </a:moveTo>
                  <a:cubicBezTo>
                    <a:pt x="59" y="1"/>
                    <a:pt x="30" y="24"/>
                    <a:pt x="1" y="65"/>
                  </a:cubicBezTo>
                  <a:cubicBezTo>
                    <a:pt x="61" y="65"/>
                    <a:pt x="108" y="89"/>
                    <a:pt x="168" y="89"/>
                  </a:cubicBezTo>
                  <a:cubicBezTo>
                    <a:pt x="143" y="27"/>
                    <a:pt x="115"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5"/>
            <p:cNvSpPr/>
            <p:nvPr/>
          </p:nvSpPr>
          <p:spPr>
            <a:xfrm>
              <a:off x="6024250" y="1802150"/>
              <a:ext cx="15200" cy="4175"/>
            </a:xfrm>
            <a:custGeom>
              <a:avLst/>
              <a:gdLst/>
              <a:ahLst/>
              <a:cxnLst/>
              <a:rect l="l" t="t" r="r" b="b"/>
              <a:pathLst>
                <a:path w="608" h="167" extrusionOk="0">
                  <a:moveTo>
                    <a:pt x="364" y="0"/>
                  </a:moveTo>
                  <a:cubicBezTo>
                    <a:pt x="235" y="0"/>
                    <a:pt x="90" y="62"/>
                    <a:pt x="1" y="167"/>
                  </a:cubicBezTo>
                  <a:lnTo>
                    <a:pt x="417" y="167"/>
                  </a:lnTo>
                  <a:cubicBezTo>
                    <a:pt x="477" y="131"/>
                    <a:pt x="608" y="107"/>
                    <a:pt x="560" y="71"/>
                  </a:cubicBezTo>
                  <a:cubicBezTo>
                    <a:pt x="511" y="22"/>
                    <a:pt x="440"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5"/>
            <p:cNvSpPr/>
            <p:nvPr/>
          </p:nvSpPr>
          <p:spPr>
            <a:xfrm>
              <a:off x="6059975" y="1806000"/>
              <a:ext cx="8050" cy="6775"/>
            </a:xfrm>
            <a:custGeom>
              <a:avLst/>
              <a:gdLst/>
              <a:ahLst/>
              <a:cxnLst/>
              <a:rect l="l" t="t" r="r" b="b"/>
              <a:pathLst>
                <a:path w="322" h="271" extrusionOk="0">
                  <a:moveTo>
                    <a:pt x="0" y="1"/>
                  </a:moveTo>
                  <a:lnTo>
                    <a:pt x="0" y="251"/>
                  </a:lnTo>
                  <a:cubicBezTo>
                    <a:pt x="57" y="256"/>
                    <a:pt x="127" y="270"/>
                    <a:pt x="187" y="270"/>
                  </a:cubicBezTo>
                  <a:cubicBezTo>
                    <a:pt x="252" y="270"/>
                    <a:pt x="304" y="254"/>
                    <a:pt x="310" y="191"/>
                  </a:cubicBezTo>
                  <a:cubicBezTo>
                    <a:pt x="322" y="25"/>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5"/>
            <p:cNvSpPr/>
            <p:nvPr/>
          </p:nvSpPr>
          <p:spPr>
            <a:xfrm>
              <a:off x="6146300" y="1777725"/>
              <a:ext cx="7450" cy="6275"/>
            </a:xfrm>
            <a:custGeom>
              <a:avLst/>
              <a:gdLst/>
              <a:ahLst/>
              <a:cxnLst/>
              <a:rect l="l" t="t" r="r" b="b"/>
              <a:pathLst>
                <a:path w="298" h="251" extrusionOk="0">
                  <a:moveTo>
                    <a:pt x="0" y="1"/>
                  </a:moveTo>
                  <a:cubicBezTo>
                    <a:pt x="0" y="132"/>
                    <a:pt x="48" y="239"/>
                    <a:pt x="179" y="251"/>
                  </a:cubicBezTo>
                  <a:cubicBezTo>
                    <a:pt x="203" y="251"/>
                    <a:pt x="250" y="239"/>
                    <a:pt x="298" y="215"/>
                  </a:cubicBezTo>
                  <a:cubicBezTo>
                    <a:pt x="250" y="144"/>
                    <a:pt x="191" y="84"/>
                    <a:pt x="143" y="13"/>
                  </a:cubicBezTo>
                  <a:cubicBezTo>
                    <a:pt x="107"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5"/>
            <p:cNvSpPr/>
            <p:nvPr/>
          </p:nvSpPr>
          <p:spPr>
            <a:xfrm>
              <a:off x="5966500" y="1931325"/>
              <a:ext cx="1525" cy="1575"/>
            </a:xfrm>
            <a:custGeom>
              <a:avLst/>
              <a:gdLst/>
              <a:ahLst/>
              <a:cxnLst/>
              <a:rect l="l" t="t" r="r" b="b"/>
              <a:pathLst>
                <a:path w="61" h="63" extrusionOk="0">
                  <a:moveTo>
                    <a:pt x="1" y="0"/>
                  </a:moveTo>
                  <a:cubicBezTo>
                    <a:pt x="21" y="41"/>
                    <a:pt x="34" y="62"/>
                    <a:pt x="43" y="62"/>
                  </a:cubicBezTo>
                  <a:cubicBezTo>
                    <a:pt x="50" y="62"/>
                    <a:pt x="55" y="50"/>
                    <a:pt x="60" y="24"/>
                  </a:cubicBezTo>
                  <a:cubicBezTo>
                    <a:pt x="60" y="24"/>
                    <a:pt x="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5"/>
            <p:cNvSpPr/>
            <p:nvPr/>
          </p:nvSpPr>
          <p:spPr>
            <a:xfrm>
              <a:off x="6017100" y="2078950"/>
              <a:ext cx="4800" cy="10375"/>
            </a:xfrm>
            <a:custGeom>
              <a:avLst/>
              <a:gdLst/>
              <a:ahLst/>
              <a:cxnLst/>
              <a:rect l="l" t="t" r="r" b="b"/>
              <a:pathLst>
                <a:path w="192" h="415" extrusionOk="0">
                  <a:moveTo>
                    <a:pt x="13" y="1"/>
                  </a:moveTo>
                  <a:cubicBezTo>
                    <a:pt x="1" y="132"/>
                    <a:pt x="1" y="275"/>
                    <a:pt x="1" y="406"/>
                  </a:cubicBezTo>
                  <a:cubicBezTo>
                    <a:pt x="25" y="412"/>
                    <a:pt x="43" y="415"/>
                    <a:pt x="62" y="415"/>
                  </a:cubicBezTo>
                  <a:cubicBezTo>
                    <a:pt x="81" y="415"/>
                    <a:pt x="102" y="412"/>
                    <a:pt x="132" y="406"/>
                  </a:cubicBezTo>
                  <a:cubicBezTo>
                    <a:pt x="132" y="251"/>
                    <a:pt x="191" y="96"/>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5"/>
            <p:cNvSpPr/>
            <p:nvPr/>
          </p:nvSpPr>
          <p:spPr>
            <a:xfrm>
              <a:off x="5962350" y="2024775"/>
              <a:ext cx="4175" cy="2650"/>
            </a:xfrm>
            <a:custGeom>
              <a:avLst/>
              <a:gdLst/>
              <a:ahLst/>
              <a:cxnLst/>
              <a:rect l="l" t="t" r="r" b="b"/>
              <a:pathLst>
                <a:path w="167" h="106" extrusionOk="0">
                  <a:moveTo>
                    <a:pt x="167" y="1"/>
                  </a:moveTo>
                  <a:cubicBezTo>
                    <a:pt x="158" y="8"/>
                    <a:pt x="145" y="10"/>
                    <a:pt x="131" y="10"/>
                  </a:cubicBezTo>
                  <a:cubicBezTo>
                    <a:pt x="107" y="10"/>
                    <a:pt x="79" y="4"/>
                    <a:pt x="57" y="4"/>
                  </a:cubicBezTo>
                  <a:cubicBezTo>
                    <a:pt x="21" y="4"/>
                    <a:pt x="0" y="19"/>
                    <a:pt x="36" y="96"/>
                  </a:cubicBezTo>
                  <a:cubicBezTo>
                    <a:pt x="36" y="103"/>
                    <a:pt x="40" y="106"/>
                    <a:pt x="46" y="106"/>
                  </a:cubicBezTo>
                  <a:cubicBezTo>
                    <a:pt x="73" y="106"/>
                    <a:pt x="147" y="49"/>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5"/>
            <p:cNvSpPr/>
            <p:nvPr/>
          </p:nvSpPr>
          <p:spPr>
            <a:xfrm>
              <a:off x="5794175" y="1778200"/>
              <a:ext cx="4625" cy="2825"/>
            </a:xfrm>
            <a:custGeom>
              <a:avLst/>
              <a:gdLst/>
              <a:ahLst/>
              <a:cxnLst/>
              <a:rect l="l" t="t" r="r" b="b"/>
              <a:pathLst>
                <a:path w="185" h="113" extrusionOk="0">
                  <a:moveTo>
                    <a:pt x="145" y="1"/>
                  </a:moveTo>
                  <a:cubicBezTo>
                    <a:pt x="115" y="1"/>
                    <a:pt x="31" y="61"/>
                    <a:pt x="0" y="113"/>
                  </a:cubicBezTo>
                  <a:cubicBezTo>
                    <a:pt x="11" y="102"/>
                    <a:pt x="27" y="99"/>
                    <a:pt x="46" y="99"/>
                  </a:cubicBezTo>
                  <a:cubicBezTo>
                    <a:pt x="69" y="99"/>
                    <a:pt x="95" y="104"/>
                    <a:pt x="118" y="104"/>
                  </a:cubicBezTo>
                  <a:cubicBezTo>
                    <a:pt x="158" y="104"/>
                    <a:pt x="185" y="89"/>
                    <a:pt x="155" y="5"/>
                  </a:cubicBezTo>
                  <a:cubicBezTo>
                    <a:pt x="153" y="2"/>
                    <a:pt x="150"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5"/>
            <p:cNvSpPr/>
            <p:nvPr/>
          </p:nvSpPr>
          <p:spPr>
            <a:xfrm>
              <a:off x="5320000" y="1737850"/>
              <a:ext cx="8050" cy="3275"/>
            </a:xfrm>
            <a:custGeom>
              <a:avLst/>
              <a:gdLst/>
              <a:ahLst/>
              <a:cxnLst/>
              <a:rect l="l" t="t" r="r" b="b"/>
              <a:pathLst>
                <a:path w="322" h="131" extrusionOk="0">
                  <a:moveTo>
                    <a:pt x="322" y="0"/>
                  </a:moveTo>
                  <a:cubicBezTo>
                    <a:pt x="250" y="0"/>
                    <a:pt x="191" y="0"/>
                    <a:pt x="119" y="12"/>
                  </a:cubicBezTo>
                  <a:cubicBezTo>
                    <a:pt x="72" y="12"/>
                    <a:pt x="0" y="60"/>
                    <a:pt x="0" y="60"/>
                  </a:cubicBezTo>
                  <a:cubicBezTo>
                    <a:pt x="17" y="110"/>
                    <a:pt x="57" y="130"/>
                    <a:pt x="99" y="130"/>
                  </a:cubicBezTo>
                  <a:cubicBezTo>
                    <a:pt x="118" y="130"/>
                    <a:pt x="137" y="127"/>
                    <a:pt x="155" y="119"/>
                  </a:cubicBezTo>
                  <a:cubicBezTo>
                    <a:pt x="215" y="107"/>
                    <a:pt x="274" y="48"/>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5"/>
            <p:cNvSpPr/>
            <p:nvPr/>
          </p:nvSpPr>
          <p:spPr>
            <a:xfrm>
              <a:off x="6110300" y="1795600"/>
              <a:ext cx="7450" cy="6600"/>
            </a:xfrm>
            <a:custGeom>
              <a:avLst/>
              <a:gdLst/>
              <a:ahLst/>
              <a:cxnLst/>
              <a:rect l="l" t="t" r="r" b="b"/>
              <a:pathLst>
                <a:path w="298" h="264" extrusionOk="0">
                  <a:moveTo>
                    <a:pt x="11" y="0"/>
                  </a:moveTo>
                  <a:cubicBezTo>
                    <a:pt x="0" y="179"/>
                    <a:pt x="73" y="263"/>
                    <a:pt x="239" y="263"/>
                  </a:cubicBezTo>
                  <a:cubicBezTo>
                    <a:pt x="250" y="263"/>
                    <a:pt x="261" y="263"/>
                    <a:pt x="273" y="262"/>
                  </a:cubicBezTo>
                  <a:cubicBezTo>
                    <a:pt x="273" y="214"/>
                    <a:pt x="297" y="155"/>
                    <a:pt x="297" y="119"/>
                  </a:cubicBezTo>
                  <a:cubicBezTo>
                    <a:pt x="214" y="12"/>
                    <a:pt x="130" y="0"/>
                    <a:pt x="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5"/>
            <p:cNvSpPr/>
            <p:nvPr/>
          </p:nvSpPr>
          <p:spPr>
            <a:xfrm>
              <a:off x="6123075" y="1814925"/>
              <a:ext cx="1500" cy="1825"/>
            </a:xfrm>
            <a:custGeom>
              <a:avLst/>
              <a:gdLst/>
              <a:ahLst/>
              <a:cxnLst/>
              <a:rect l="l" t="t" r="r" b="b"/>
              <a:pathLst>
                <a:path w="60" h="73" extrusionOk="0">
                  <a:moveTo>
                    <a:pt x="0" y="1"/>
                  </a:moveTo>
                  <a:cubicBezTo>
                    <a:pt x="19" y="20"/>
                    <a:pt x="38" y="31"/>
                    <a:pt x="51" y="53"/>
                  </a:cubicBezTo>
                  <a:lnTo>
                    <a:pt x="51" y="53"/>
                  </a:lnTo>
                  <a:cubicBezTo>
                    <a:pt x="48" y="39"/>
                    <a:pt x="48" y="21"/>
                    <a:pt x="48" y="13"/>
                  </a:cubicBezTo>
                  <a:cubicBezTo>
                    <a:pt x="36" y="1"/>
                    <a:pt x="12" y="1"/>
                    <a:pt x="0" y="1"/>
                  </a:cubicBezTo>
                  <a:close/>
                  <a:moveTo>
                    <a:pt x="51" y="53"/>
                  </a:moveTo>
                  <a:cubicBezTo>
                    <a:pt x="53" y="61"/>
                    <a:pt x="56" y="68"/>
                    <a:pt x="60" y="72"/>
                  </a:cubicBezTo>
                  <a:cubicBezTo>
                    <a:pt x="58" y="65"/>
                    <a:pt x="55" y="59"/>
                    <a:pt x="51" y="5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5"/>
            <p:cNvSpPr/>
            <p:nvPr/>
          </p:nvSpPr>
          <p:spPr>
            <a:xfrm>
              <a:off x="5856675" y="1993900"/>
              <a:ext cx="5075" cy="4425"/>
            </a:xfrm>
            <a:custGeom>
              <a:avLst/>
              <a:gdLst/>
              <a:ahLst/>
              <a:cxnLst/>
              <a:rect l="l" t="t" r="r" b="b"/>
              <a:pathLst>
                <a:path w="203" h="177" extrusionOk="0">
                  <a:moveTo>
                    <a:pt x="86" y="1"/>
                  </a:moveTo>
                  <a:cubicBezTo>
                    <a:pt x="34" y="1"/>
                    <a:pt x="0" y="27"/>
                    <a:pt x="0" y="81"/>
                  </a:cubicBezTo>
                  <a:cubicBezTo>
                    <a:pt x="0" y="117"/>
                    <a:pt x="48" y="140"/>
                    <a:pt x="84" y="176"/>
                  </a:cubicBezTo>
                  <a:cubicBezTo>
                    <a:pt x="119" y="152"/>
                    <a:pt x="179" y="140"/>
                    <a:pt x="179" y="117"/>
                  </a:cubicBezTo>
                  <a:cubicBezTo>
                    <a:pt x="203" y="81"/>
                    <a:pt x="167" y="21"/>
                    <a:pt x="143" y="9"/>
                  </a:cubicBezTo>
                  <a:cubicBezTo>
                    <a:pt x="122" y="4"/>
                    <a:pt x="103"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5"/>
            <p:cNvSpPr/>
            <p:nvPr/>
          </p:nvSpPr>
          <p:spPr>
            <a:xfrm>
              <a:off x="5866200" y="1737050"/>
              <a:ext cx="14300" cy="4425"/>
            </a:xfrm>
            <a:custGeom>
              <a:avLst/>
              <a:gdLst/>
              <a:ahLst/>
              <a:cxnLst/>
              <a:rect l="l" t="t" r="r" b="b"/>
              <a:pathLst>
                <a:path w="572" h="177" extrusionOk="0">
                  <a:moveTo>
                    <a:pt x="306" y="1"/>
                  </a:moveTo>
                  <a:cubicBezTo>
                    <a:pt x="204" y="1"/>
                    <a:pt x="102" y="13"/>
                    <a:pt x="0" y="32"/>
                  </a:cubicBezTo>
                  <a:cubicBezTo>
                    <a:pt x="74" y="148"/>
                    <a:pt x="169" y="177"/>
                    <a:pt x="270" y="177"/>
                  </a:cubicBezTo>
                  <a:cubicBezTo>
                    <a:pt x="366" y="177"/>
                    <a:pt x="467" y="151"/>
                    <a:pt x="560" y="151"/>
                  </a:cubicBezTo>
                  <a:cubicBezTo>
                    <a:pt x="572" y="104"/>
                    <a:pt x="572" y="80"/>
                    <a:pt x="572" y="32"/>
                  </a:cubicBezTo>
                  <a:cubicBezTo>
                    <a:pt x="483" y="10"/>
                    <a:pt x="395" y="1"/>
                    <a:pt x="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5"/>
            <p:cNvSpPr/>
            <p:nvPr/>
          </p:nvSpPr>
          <p:spPr>
            <a:xfrm>
              <a:off x="6095700" y="1795000"/>
              <a:ext cx="4775" cy="5975"/>
            </a:xfrm>
            <a:custGeom>
              <a:avLst/>
              <a:gdLst/>
              <a:ahLst/>
              <a:cxnLst/>
              <a:rect l="l" t="t" r="r" b="b"/>
              <a:pathLst>
                <a:path w="191" h="239" extrusionOk="0">
                  <a:moveTo>
                    <a:pt x="0" y="0"/>
                  </a:moveTo>
                  <a:lnTo>
                    <a:pt x="0" y="0"/>
                  </a:lnTo>
                  <a:cubicBezTo>
                    <a:pt x="12" y="95"/>
                    <a:pt x="0" y="203"/>
                    <a:pt x="107" y="238"/>
                  </a:cubicBezTo>
                  <a:cubicBezTo>
                    <a:pt x="131" y="238"/>
                    <a:pt x="191" y="203"/>
                    <a:pt x="191" y="179"/>
                  </a:cubicBezTo>
                  <a:cubicBezTo>
                    <a:pt x="179" y="84"/>
                    <a:pt x="83"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5"/>
            <p:cNvSpPr/>
            <p:nvPr/>
          </p:nvSpPr>
          <p:spPr>
            <a:xfrm>
              <a:off x="6096875" y="1806950"/>
              <a:ext cx="6275" cy="4150"/>
            </a:xfrm>
            <a:custGeom>
              <a:avLst/>
              <a:gdLst/>
              <a:ahLst/>
              <a:cxnLst/>
              <a:rect l="l" t="t" r="r" b="b"/>
              <a:pathLst>
                <a:path w="251" h="166" extrusionOk="0">
                  <a:moveTo>
                    <a:pt x="117" y="0"/>
                  </a:moveTo>
                  <a:cubicBezTo>
                    <a:pt x="94" y="0"/>
                    <a:pt x="67" y="7"/>
                    <a:pt x="36" y="22"/>
                  </a:cubicBezTo>
                  <a:cubicBezTo>
                    <a:pt x="25" y="34"/>
                    <a:pt x="1" y="106"/>
                    <a:pt x="13" y="118"/>
                  </a:cubicBezTo>
                  <a:cubicBezTo>
                    <a:pt x="36" y="153"/>
                    <a:pt x="60" y="165"/>
                    <a:pt x="85" y="165"/>
                  </a:cubicBezTo>
                  <a:cubicBezTo>
                    <a:pt x="134" y="165"/>
                    <a:pt x="187" y="118"/>
                    <a:pt x="251" y="118"/>
                  </a:cubicBezTo>
                  <a:cubicBezTo>
                    <a:pt x="224" y="56"/>
                    <a:pt x="18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5"/>
            <p:cNvSpPr/>
            <p:nvPr/>
          </p:nvSpPr>
          <p:spPr>
            <a:xfrm>
              <a:off x="5876925" y="1791800"/>
              <a:ext cx="14600" cy="7625"/>
            </a:xfrm>
            <a:custGeom>
              <a:avLst/>
              <a:gdLst/>
              <a:ahLst/>
              <a:cxnLst/>
              <a:rect l="l" t="t" r="r" b="b"/>
              <a:pathLst>
                <a:path w="584" h="305" extrusionOk="0">
                  <a:moveTo>
                    <a:pt x="362" y="0"/>
                  </a:moveTo>
                  <a:cubicBezTo>
                    <a:pt x="342" y="0"/>
                    <a:pt x="321" y="3"/>
                    <a:pt x="298" y="9"/>
                  </a:cubicBezTo>
                  <a:cubicBezTo>
                    <a:pt x="202" y="69"/>
                    <a:pt x="83" y="57"/>
                    <a:pt x="0" y="152"/>
                  </a:cubicBezTo>
                  <a:lnTo>
                    <a:pt x="0" y="283"/>
                  </a:lnTo>
                  <a:cubicBezTo>
                    <a:pt x="95" y="283"/>
                    <a:pt x="183" y="298"/>
                    <a:pt x="275" y="298"/>
                  </a:cubicBezTo>
                  <a:cubicBezTo>
                    <a:pt x="298" y="298"/>
                    <a:pt x="321" y="297"/>
                    <a:pt x="345" y="295"/>
                  </a:cubicBezTo>
                  <a:cubicBezTo>
                    <a:pt x="377" y="295"/>
                    <a:pt x="421" y="304"/>
                    <a:pt x="460" y="304"/>
                  </a:cubicBezTo>
                  <a:cubicBezTo>
                    <a:pt x="510" y="304"/>
                    <a:pt x="553" y="290"/>
                    <a:pt x="560" y="223"/>
                  </a:cubicBezTo>
                  <a:cubicBezTo>
                    <a:pt x="583" y="164"/>
                    <a:pt x="476" y="93"/>
                    <a:pt x="417" y="9"/>
                  </a:cubicBezTo>
                  <a:cubicBezTo>
                    <a:pt x="399" y="3"/>
                    <a:pt x="381"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5"/>
            <p:cNvSpPr/>
            <p:nvPr/>
          </p:nvSpPr>
          <p:spPr>
            <a:xfrm>
              <a:off x="6077825" y="1784275"/>
              <a:ext cx="14625" cy="10750"/>
            </a:xfrm>
            <a:custGeom>
              <a:avLst/>
              <a:gdLst/>
              <a:ahLst/>
              <a:cxnLst/>
              <a:rect l="l" t="t" r="r" b="b"/>
              <a:pathLst>
                <a:path w="585" h="430" extrusionOk="0">
                  <a:moveTo>
                    <a:pt x="1" y="1"/>
                  </a:moveTo>
                  <a:lnTo>
                    <a:pt x="1" y="286"/>
                  </a:lnTo>
                  <a:cubicBezTo>
                    <a:pt x="96" y="413"/>
                    <a:pt x="228" y="419"/>
                    <a:pt x="362" y="419"/>
                  </a:cubicBezTo>
                  <a:cubicBezTo>
                    <a:pt x="375" y="419"/>
                    <a:pt x="387" y="419"/>
                    <a:pt x="399" y="419"/>
                  </a:cubicBezTo>
                  <a:cubicBezTo>
                    <a:pt x="454" y="419"/>
                    <a:pt x="508" y="419"/>
                    <a:pt x="560" y="429"/>
                  </a:cubicBezTo>
                  <a:cubicBezTo>
                    <a:pt x="560" y="298"/>
                    <a:pt x="584" y="155"/>
                    <a:pt x="584" y="13"/>
                  </a:cubicBezTo>
                  <a:cubicBezTo>
                    <a:pt x="382" y="13"/>
                    <a:pt x="191"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5"/>
            <p:cNvSpPr/>
            <p:nvPr/>
          </p:nvSpPr>
          <p:spPr>
            <a:xfrm>
              <a:off x="6060275" y="1788000"/>
              <a:ext cx="13700" cy="6725"/>
            </a:xfrm>
            <a:custGeom>
              <a:avLst/>
              <a:gdLst/>
              <a:ahLst/>
              <a:cxnLst/>
              <a:rect l="l" t="t" r="r" b="b"/>
              <a:pathLst>
                <a:path w="548" h="269" extrusionOk="0">
                  <a:moveTo>
                    <a:pt x="272" y="0"/>
                  </a:moveTo>
                  <a:cubicBezTo>
                    <a:pt x="205" y="0"/>
                    <a:pt x="134" y="10"/>
                    <a:pt x="66" y="10"/>
                  </a:cubicBezTo>
                  <a:cubicBezTo>
                    <a:pt x="44" y="10"/>
                    <a:pt x="22" y="9"/>
                    <a:pt x="0" y="6"/>
                  </a:cubicBezTo>
                  <a:lnTo>
                    <a:pt x="0" y="6"/>
                  </a:lnTo>
                  <a:cubicBezTo>
                    <a:pt x="96" y="90"/>
                    <a:pt x="191" y="185"/>
                    <a:pt x="286" y="268"/>
                  </a:cubicBezTo>
                  <a:cubicBezTo>
                    <a:pt x="369" y="221"/>
                    <a:pt x="453" y="185"/>
                    <a:pt x="548" y="137"/>
                  </a:cubicBezTo>
                  <a:cubicBezTo>
                    <a:pt x="472" y="23"/>
                    <a:pt x="375"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5"/>
            <p:cNvSpPr/>
            <p:nvPr/>
          </p:nvSpPr>
          <p:spPr>
            <a:xfrm>
              <a:off x="5820950" y="1809575"/>
              <a:ext cx="2400" cy="1525"/>
            </a:xfrm>
            <a:custGeom>
              <a:avLst/>
              <a:gdLst/>
              <a:ahLst/>
              <a:cxnLst/>
              <a:rect l="l" t="t" r="r" b="b"/>
              <a:pathLst>
                <a:path w="96" h="61" extrusionOk="0">
                  <a:moveTo>
                    <a:pt x="96" y="1"/>
                  </a:moveTo>
                  <a:lnTo>
                    <a:pt x="96" y="1"/>
                  </a:lnTo>
                  <a:cubicBezTo>
                    <a:pt x="24" y="13"/>
                    <a:pt x="1" y="48"/>
                    <a:pt x="60" y="60"/>
                  </a:cubicBezTo>
                  <a:cubicBezTo>
                    <a:pt x="60" y="60"/>
                    <a:pt x="84" y="13"/>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5"/>
            <p:cNvSpPr/>
            <p:nvPr/>
          </p:nvSpPr>
          <p:spPr>
            <a:xfrm>
              <a:off x="5899825" y="1791125"/>
              <a:ext cx="13125" cy="9050"/>
            </a:xfrm>
            <a:custGeom>
              <a:avLst/>
              <a:gdLst/>
              <a:ahLst/>
              <a:cxnLst/>
              <a:rect l="l" t="t" r="r" b="b"/>
              <a:pathLst>
                <a:path w="525" h="362" extrusionOk="0">
                  <a:moveTo>
                    <a:pt x="239" y="0"/>
                  </a:moveTo>
                  <a:cubicBezTo>
                    <a:pt x="144" y="36"/>
                    <a:pt x="1" y="108"/>
                    <a:pt x="60" y="227"/>
                  </a:cubicBezTo>
                  <a:cubicBezTo>
                    <a:pt x="96" y="310"/>
                    <a:pt x="275" y="298"/>
                    <a:pt x="394" y="310"/>
                  </a:cubicBezTo>
                  <a:cubicBezTo>
                    <a:pt x="394" y="322"/>
                    <a:pt x="406" y="334"/>
                    <a:pt x="441" y="358"/>
                  </a:cubicBezTo>
                  <a:cubicBezTo>
                    <a:pt x="447" y="360"/>
                    <a:pt x="453" y="362"/>
                    <a:pt x="460" y="362"/>
                  </a:cubicBezTo>
                  <a:cubicBezTo>
                    <a:pt x="481" y="362"/>
                    <a:pt x="506" y="346"/>
                    <a:pt x="525" y="310"/>
                  </a:cubicBezTo>
                  <a:cubicBezTo>
                    <a:pt x="513" y="215"/>
                    <a:pt x="513" y="131"/>
                    <a:pt x="501" y="36"/>
                  </a:cubicBezTo>
                  <a:cubicBezTo>
                    <a:pt x="406" y="24"/>
                    <a:pt x="322" y="24"/>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5"/>
            <p:cNvSpPr/>
            <p:nvPr/>
          </p:nvSpPr>
          <p:spPr>
            <a:xfrm>
              <a:off x="5905200" y="1798650"/>
              <a:ext cx="7450" cy="7675"/>
            </a:xfrm>
            <a:custGeom>
              <a:avLst/>
              <a:gdLst/>
              <a:ahLst/>
              <a:cxnLst/>
              <a:rect l="l" t="t" r="r" b="b"/>
              <a:pathLst>
                <a:path w="298" h="307" extrusionOk="0">
                  <a:moveTo>
                    <a:pt x="228" y="0"/>
                  </a:moveTo>
                  <a:cubicBezTo>
                    <a:pt x="205" y="0"/>
                    <a:pt x="185" y="3"/>
                    <a:pt x="167" y="9"/>
                  </a:cubicBezTo>
                  <a:cubicBezTo>
                    <a:pt x="143" y="116"/>
                    <a:pt x="0" y="211"/>
                    <a:pt x="167" y="307"/>
                  </a:cubicBezTo>
                  <a:cubicBezTo>
                    <a:pt x="203" y="307"/>
                    <a:pt x="250" y="295"/>
                    <a:pt x="298" y="295"/>
                  </a:cubicBezTo>
                  <a:lnTo>
                    <a:pt x="298" y="9"/>
                  </a:lnTo>
                  <a:cubicBezTo>
                    <a:pt x="274" y="3"/>
                    <a:pt x="250" y="0"/>
                    <a:pt x="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5"/>
            <p:cNvSpPr/>
            <p:nvPr/>
          </p:nvSpPr>
          <p:spPr>
            <a:xfrm>
              <a:off x="5938225" y="1739525"/>
              <a:ext cx="14625" cy="5650"/>
            </a:xfrm>
            <a:custGeom>
              <a:avLst/>
              <a:gdLst/>
              <a:ahLst/>
              <a:cxnLst/>
              <a:rect l="l" t="t" r="r" b="b"/>
              <a:pathLst>
                <a:path w="585" h="226" extrusionOk="0">
                  <a:moveTo>
                    <a:pt x="366" y="0"/>
                  </a:moveTo>
                  <a:cubicBezTo>
                    <a:pt x="289" y="0"/>
                    <a:pt x="212" y="21"/>
                    <a:pt x="132" y="64"/>
                  </a:cubicBezTo>
                  <a:cubicBezTo>
                    <a:pt x="96" y="64"/>
                    <a:pt x="48" y="64"/>
                    <a:pt x="1" y="76"/>
                  </a:cubicBezTo>
                  <a:cubicBezTo>
                    <a:pt x="93" y="175"/>
                    <a:pt x="189" y="225"/>
                    <a:pt x="284" y="225"/>
                  </a:cubicBezTo>
                  <a:cubicBezTo>
                    <a:pt x="385" y="225"/>
                    <a:pt x="486" y="169"/>
                    <a:pt x="584" y="52"/>
                  </a:cubicBezTo>
                  <a:cubicBezTo>
                    <a:pt x="510" y="18"/>
                    <a:pt x="438" y="0"/>
                    <a:pt x="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5"/>
            <p:cNvSpPr/>
            <p:nvPr/>
          </p:nvSpPr>
          <p:spPr>
            <a:xfrm>
              <a:off x="5511100" y="1877750"/>
              <a:ext cx="2700" cy="3300"/>
            </a:xfrm>
            <a:custGeom>
              <a:avLst/>
              <a:gdLst/>
              <a:ahLst/>
              <a:cxnLst/>
              <a:rect l="l" t="t" r="r" b="b"/>
              <a:pathLst>
                <a:path w="108" h="132" extrusionOk="0">
                  <a:moveTo>
                    <a:pt x="0" y="0"/>
                  </a:moveTo>
                  <a:lnTo>
                    <a:pt x="0" y="131"/>
                  </a:lnTo>
                  <a:cubicBezTo>
                    <a:pt x="107" y="84"/>
                    <a:pt x="95"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5"/>
            <p:cNvSpPr/>
            <p:nvPr/>
          </p:nvSpPr>
          <p:spPr>
            <a:xfrm>
              <a:off x="5715875" y="2062275"/>
              <a:ext cx="7475" cy="5700"/>
            </a:xfrm>
            <a:custGeom>
              <a:avLst/>
              <a:gdLst/>
              <a:ahLst/>
              <a:cxnLst/>
              <a:rect l="l" t="t" r="r" b="b"/>
              <a:pathLst>
                <a:path w="299" h="228" extrusionOk="0">
                  <a:moveTo>
                    <a:pt x="167" y="0"/>
                  </a:moveTo>
                  <a:cubicBezTo>
                    <a:pt x="115" y="0"/>
                    <a:pt x="55" y="63"/>
                    <a:pt x="1" y="72"/>
                  </a:cubicBezTo>
                  <a:cubicBezTo>
                    <a:pt x="36" y="120"/>
                    <a:pt x="84" y="180"/>
                    <a:pt x="144" y="227"/>
                  </a:cubicBezTo>
                  <a:cubicBezTo>
                    <a:pt x="203" y="180"/>
                    <a:pt x="298" y="120"/>
                    <a:pt x="215" y="25"/>
                  </a:cubicBezTo>
                  <a:cubicBezTo>
                    <a:pt x="200" y="7"/>
                    <a:pt x="184"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5"/>
            <p:cNvSpPr/>
            <p:nvPr/>
          </p:nvSpPr>
          <p:spPr>
            <a:xfrm>
              <a:off x="5455425" y="2001275"/>
              <a:ext cx="1825" cy="1800"/>
            </a:xfrm>
            <a:custGeom>
              <a:avLst/>
              <a:gdLst/>
              <a:ahLst/>
              <a:cxnLst/>
              <a:rect l="l" t="t" r="r" b="b"/>
              <a:pathLst>
                <a:path w="73" h="72" extrusionOk="0">
                  <a:moveTo>
                    <a:pt x="1" y="0"/>
                  </a:moveTo>
                  <a:lnTo>
                    <a:pt x="72" y="72"/>
                  </a:lnTo>
                  <a:cubicBezTo>
                    <a:pt x="72" y="60"/>
                    <a:pt x="60" y="24"/>
                    <a:pt x="36" y="12"/>
                  </a:cubicBezTo>
                  <a:cubicBezTo>
                    <a:pt x="25" y="0"/>
                    <a:pt x="1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5"/>
            <p:cNvSpPr/>
            <p:nvPr/>
          </p:nvSpPr>
          <p:spPr>
            <a:xfrm>
              <a:off x="5648025" y="2065575"/>
              <a:ext cx="3000" cy="1800"/>
            </a:xfrm>
            <a:custGeom>
              <a:avLst/>
              <a:gdLst/>
              <a:ahLst/>
              <a:cxnLst/>
              <a:rect l="l" t="t" r="r" b="b"/>
              <a:pathLst>
                <a:path w="120" h="72" extrusionOk="0">
                  <a:moveTo>
                    <a:pt x="54" y="0"/>
                  </a:moveTo>
                  <a:cubicBezTo>
                    <a:pt x="27" y="0"/>
                    <a:pt x="8" y="19"/>
                    <a:pt x="0" y="60"/>
                  </a:cubicBezTo>
                  <a:cubicBezTo>
                    <a:pt x="36" y="71"/>
                    <a:pt x="60" y="71"/>
                    <a:pt x="119" y="71"/>
                  </a:cubicBezTo>
                  <a:cubicBezTo>
                    <a:pt x="107" y="60"/>
                    <a:pt x="107" y="36"/>
                    <a:pt x="95" y="12"/>
                  </a:cubicBezTo>
                  <a:cubicBezTo>
                    <a:pt x="80" y="4"/>
                    <a:pt x="66"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5"/>
            <p:cNvSpPr/>
            <p:nvPr/>
          </p:nvSpPr>
          <p:spPr>
            <a:xfrm>
              <a:off x="5495025" y="1793500"/>
              <a:ext cx="2100" cy="2125"/>
            </a:xfrm>
            <a:custGeom>
              <a:avLst/>
              <a:gdLst/>
              <a:ahLst/>
              <a:cxnLst/>
              <a:rect l="l" t="t" r="r" b="b"/>
              <a:pathLst>
                <a:path w="84" h="85" extrusionOk="0">
                  <a:moveTo>
                    <a:pt x="0" y="1"/>
                  </a:moveTo>
                  <a:lnTo>
                    <a:pt x="84" y="84"/>
                  </a:lnTo>
                  <a:cubicBezTo>
                    <a:pt x="60" y="48"/>
                    <a:pt x="36"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5"/>
            <p:cNvSpPr/>
            <p:nvPr/>
          </p:nvSpPr>
          <p:spPr>
            <a:xfrm>
              <a:off x="5938525" y="2053850"/>
              <a:ext cx="20875" cy="10075"/>
            </a:xfrm>
            <a:custGeom>
              <a:avLst/>
              <a:gdLst/>
              <a:ahLst/>
              <a:cxnLst/>
              <a:rect l="l" t="t" r="r" b="b"/>
              <a:pathLst>
                <a:path w="835" h="403" extrusionOk="0">
                  <a:moveTo>
                    <a:pt x="658" y="0"/>
                  </a:moveTo>
                  <a:cubicBezTo>
                    <a:pt x="634" y="0"/>
                    <a:pt x="609" y="2"/>
                    <a:pt x="584" y="5"/>
                  </a:cubicBezTo>
                  <a:cubicBezTo>
                    <a:pt x="493" y="112"/>
                    <a:pt x="385" y="122"/>
                    <a:pt x="272" y="122"/>
                  </a:cubicBezTo>
                  <a:cubicBezTo>
                    <a:pt x="246" y="122"/>
                    <a:pt x="220" y="121"/>
                    <a:pt x="194" y="121"/>
                  </a:cubicBezTo>
                  <a:cubicBezTo>
                    <a:pt x="169" y="121"/>
                    <a:pt x="144" y="122"/>
                    <a:pt x="120" y="124"/>
                  </a:cubicBezTo>
                  <a:cubicBezTo>
                    <a:pt x="84" y="219"/>
                    <a:pt x="36" y="302"/>
                    <a:pt x="1" y="386"/>
                  </a:cubicBezTo>
                  <a:cubicBezTo>
                    <a:pt x="152" y="394"/>
                    <a:pt x="298" y="402"/>
                    <a:pt x="446" y="402"/>
                  </a:cubicBezTo>
                  <a:cubicBezTo>
                    <a:pt x="507" y="402"/>
                    <a:pt x="569" y="401"/>
                    <a:pt x="632" y="398"/>
                  </a:cubicBezTo>
                  <a:cubicBezTo>
                    <a:pt x="763" y="386"/>
                    <a:pt x="834" y="290"/>
                    <a:pt x="834" y="159"/>
                  </a:cubicBezTo>
                  <a:cubicBezTo>
                    <a:pt x="825" y="28"/>
                    <a:pt x="749" y="0"/>
                    <a:pt x="6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5"/>
            <p:cNvSpPr/>
            <p:nvPr/>
          </p:nvSpPr>
          <p:spPr>
            <a:xfrm>
              <a:off x="5250650" y="1818800"/>
              <a:ext cx="33950" cy="29800"/>
            </a:xfrm>
            <a:custGeom>
              <a:avLst/>
              <a:gdLst/>
              <a:ahLst/>
              <a:cxnLst/>
              <a:rect l="l" t="t" r="r" b="b"/>
              <a:pathLst>
                <a:path w="1358" h="1192" extrusionOk="0">
                  <a:moveTo>
                    <a:pt x="1310" y="0"/>
                  </a:moveTo>
                  <a:cubicBezTo>
                    <a:pt x="1292" y="0"/>
                    <a:pt x="1271" y="9"/>
                    <a:pt x="1250" y="25"/>
                  </a:cubicBezTo>
                  <a:cubicBezTo>
                    <a:pt x="1199" y="19"/>
                    <a:pt x="1148" y="17"/>
                    <a:pt x="1097" y="17"/>
                  </a:cubicBezTo>
                  <a:cubicBezTo>
                    <a:pt x="806" y="17"/>
                    <a:pt x="521" y="96"/>
                    <a:pt x="226" y="167"/>
                  </a:cubicBezTo>
                  <a:cubicBezTo>
                    <a:pt x="0" y="501"/>
                    <a:pt x="131" y="858"/>
                    <a:pt x="119" y="1191"/>
                  </a:cubicBezTo>
                  <a:cubicBezTo>
                    <a:pt x="465" y="1132"/>
                    <a:pt x="274" y="882"/>
                    <a:pt x="298" y="715"/>
                  </a:cubicBezTo>
                  <a:cubicBezTo>
                    <a:pt x="298" y="692"/>
                    <a:pt x="293" y="674"/>
                    <a:pt x="276" y="674"/>
                  </a:cubicBezTo>
                  <a:cubicBezTo>
                    <a:pt x="267" y="674"/>
                    <a:pt x="255" y="679"/>
                    <a:pt x="238" y="691"/>
                  </a:cubicBezTo>
                  <a:cubicBezTo>
                    <a:pt x="224" y="701"/>
                    <a:pt x="216" y="705"/>
                    <a:pt x="213" y="705"/>
                  </a:cubicBezTo>
                  <a:cubicBezTo>
                    <a:pt x="201" y="705"/>
                    <a:pt x="243" y="659"/>
                    <a:pt x="272" y="659"/>
                  </a:cubicBezTo>
                  <a:cubicBezTo>
                    <a:pt x="285" y="659"/>
                    <a:pt x="295" y="668"/>
                    <a:pt x="298" y="691"/>
                  </a:cubicBezTo>
                  <a:cubicBezTo>
                    <a:pt x="357" y="822"/>
                    <a:pt x="274" y="977"/>
                    <a:pt x="405" y="1060"/>
                  </a:cubicBezTo>
                  <a:cubicBezTo>
                    <a:pt x="572" y="953"/>
                    <a:pt x="488" y="691"/>
                    <a:pt x="703" y="596"/>
                  </a:cubicBezTo>
                  <a:cubicBezTo>
                    <a:pt x="703" y="402"/>
                    <a:pt x="792" y="357"/>
                    <a:pt x="906" y="357"/>
                  </a:cubicBezTo>
                  <a:cubicBezTo>
                    <a:pt x="973" y="357"/>
                    <a:pt x="1049" y="373"/>
                    <a:pt x="1119" y="382"/>
                  </a:cubicBezTo>
                  <a:cubicBezTo>
                    <a:pt x="1143" y="382"/>
                    <a:pt x="1191" y="358"/>
                    <a:pt x="1239" y="346"/>
                  </a:cubicBezTo>
                  <a:cubicBezTo>
                    <a:pt x="1286" y="263"/>
                    <a:pt x="1310" y="167"/>
                    <a:pt x="1358" y="48"/>
                  </a:cubicBezTo>
                  <a:cubicBezTo>
                    <a:pt x="1351" y="15"/>
                    <a:pt x="1333" y="0"/>
                    <a:pt x="1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5"/>
            <p:cNvSpPr/>
            <p:nvPr/>
          </p:nvSpPr>
          <p:spPr>
            <a:xfrm>
              <a:off x="5271475" y="1848875"/>
              <a:ext cx="3000" cy="4175"/>
            </a:xfrm>
            <a:custGeom>
              <a:avLst/>
              <a:gdLst/>
              <a:ahLst/>
              <a:cxnLst/>
              <a:rect l="l" t="t" r="r" b="b"/>
              <a:pathLst>
                <a:path w="120" h="167" extrusionOk="0">
                  <a:moveTo>
                    <a:pt x="120" y="0"/>
                  </a:moveTo>
                  <a:cubicBezTo>
                    <a:pt x="60" y="48"/>
                    <a:pt x="1" y="84"/>
                    <a:pt x="1" y="167"/>
                  </a:cubicBezTo>
                  <a:cubicBezTo>
                    <a:pt x="48" y="167"/>
                    <a:pt x="72" y="167"/>
                    <a:pt x="120" y="155"/>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5"/>
            <p:cNvSpPr/>
            <p:nvPr/>
          </p:nvSpPr>
          <p:spPr>
            <a:xfrm>
              <a:off x="5908750" y="2053650"/>
              <a:ext cx="4200" cy="1825"/>
            </a:xfrm>
            <a:custGeom>
              <a:avLst/>
              <a:gdLst/>
              <a:ahLst/>
              <a:cxnLst/>
              <a:rect l="l" t="t" r="r" b="b"/>
              <a:pathLst>
                <a:path w="168" h="73" extrusionOk="0">
                  <a:moveTo>
                    <a:pt x="1" y="1"/>
                  </a:moveTo>
                  <a:cubicBezTo>
                    <a:pt x="31" y="48"/>
                    <a:pt x="58" y="72"/>
                    <a:pt x="84" y="72"/>
                  </a:cubicBezTo>
                  <a:cubicBezTo>
                    <a:pt x="111" y="72"/>
                    <a:pt x="138" y="48"/>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5"/>
            <p:cNvSpPr/>
            <p:nvPr/>
          </p:nvSpPr>
          <p:spPr>
            <a:xfrm>
              <a:off x="5421325" y="1998050"/>
              <a:ext cx="7350" cy="4725"/>
            </a:xfrm>
            <a:custGeom>
              <a:avLst/>
              <a:gdLst/>
              <a:ahLst/>
              <a:cxnLst/>
              <a:rect l="l" t="t" r="r" b="b"/>
              <a:pathLst>
                <a:path w="294" h="189" extrusionOk="0">
                  <a:moveTo>
                    <a:pt x="111" y="1"/>
                  </a:moveTo>
                  <a:cubicBezTo>
                    <a:pt x="44" y="1"/>
                    <a:pt x="1" y="47"/>
                    <a:pt x="7" y="189"/>
                  </a:cubicBezTo>
                  <a:lnTo>
                    <a:pt x="293" y="189"/>
                  </a:lnTo>
                  <a:lnTo>
                    <a:pt x="293" y="58"/>
                  </a:lnTo>
                  <a:cubicBezTo>
                    <a:pt x="226" y="27"/>
                    <a:pt x="162"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5"/>
            <p:cNvSpPr/>
            <p:nvPr/>
          </p:nvSpPr>
          <p:spPr>
            <a:xfrm>
              <a:off x="6121000" y="1998300"/>
              <a:ext cx="1800" cy="1500"/>
            </a:xfrm>
            <a:custGeom>
              <a:avLst/>
              <a:gdLst/>
              <a:ahLst/>
              <a:cxnLst/>
              <a:rect l="l" t="t" r="r" b="b"/>
              <a:pathLst>
                <a:path w="72" h="60" extrusionOk="0">
                  <a:moveTo>
                    <a:pt x="24" y="0"/>
                  </a:moveTo>
                  <a:cubicBezTo>
                    <a:pt x="24" y="0"/>
                    <a:pt x="12" y="36"/>
                    <a:pt x="0" y="60"/>
                  </a:cubicBezTo>
                  <a:cubicBezTo>
                    <a:pt x="60" y="24"/>
                    <a:pt x="72"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5"/>
            <p:cNvSpPr/>
            <p:nvPr/>
          </p:nvSpPr>
          <p:spPr>
            <a:xfrm>
              <a:off x="5919175" y="2593100"/>
              <a:ext cx="83375" cy="16000"/>
            </a:xfrm>
            <a:custGeom>
              <a:avLst/>
              <a:gdLst/>
              <a:ahLst/>
              <a:cxnLst/>
              <a:rect l="l" t="t" r="r" b="b"/>
              <a:pathLst>
                <a:path w="3335" h="640" extrusionOk="0">
                  <a:moveTo>
                    <a:pt x="532" y="0"/>
                  </a:moveTo>
                  <a:cubicBezTo>
                    <a:pt x="418" y="0"/>
                    <a:pt x="302" y="21"/>
                    <a:pt x="179" y="80"/>
                  </a:cubicBezTo>
                  <a:cubicBezTo>
                    <a:pt x="1" y="283"/>
                    <a:pt x="155" y="390"/>
                    <a:pt x="322" y="497"/>
                  </a:cubicBezTo>
                  <a:cubicBezTo>
                    <a:pt x="501" y="497"/>
                    <a:pt x="691" y="509"/>
                    <a:pt x="882" y="509"/>
                  </a:cubicBezTo>
                  <a:cubicBezTo>
                    <a:pt x="962" y="417"/>
                    <a:pt x="1038" y="372"/>
                    <a:pt x="1111" y="372"/>
                  </a:cubicBezTo>
                  <a:cubicBezTo>
                    <a:pt x="1190" y="372"/>
                    <a:pt x="1266" y="422"/>
                    <a:pt x="1346" y="521"/>
                  </a:cubicBezTo>
                  <a:cubicBezTo>
                    <a:pt x="1531" y="598"/>
                    <a:pt x="1721" y="613"/>
                    <a:pt x="1913" y="613"/>
                  </a:cubicBezTo>
                  <a:cubicBezTo>
                    <a:pt x="2033" y="613"/>
                    <a:pt x="2154" y="607"/>
                    <a:pt x="2274" y="607"/>
                  </a:cubicBezTo>
                  <a:cubicBezTo>
                    <a:pt x="2346" y="607"/>
                    <a:pt x="2418" y="609"/>
                    <a:pt x="2489" y="616"/>
                  </a:cubicBezTo>
                  <a:cubicBezTo>
                    <a:pt x="2519" y="594"/>
                    <a:pt x="2548" y="549"/>
                    <a:pt x="2575" y="549"/>
                  </a:cubicBezTo>
                  <a:cubicBezTo>
                    <a:pt x="2591" y="549"/>
                    <a:pt x="2606" y="566"/>
                    <a:pt x="2620" y="616"/>
                  </a:cubicBezTo>
                  <a:cubicBezTo>
                    <a:pt x="2775" y="628"/>
                    <a:pt x="2906" y="628"/>
                    <a:pt x="3061" y="640"/>
                  </a:cubicBezTo>
                  <a:cubicBezTo>
                    <a:pt x="3120" y="509"/>
                    <a:pt x="3203" y="402"/>
                    <a:pt x="3334" y="342"/>
                  </a:cubicBezTo>
                  <a:lnTo>
                    <a:pt x="3334" y="211"/>
                  </a:lnTo>
                  <a:cubicBezTo>
                    <a:pt x="2596" y="199"/>
                    <a:pt x="1834" y="235"/>
                    <a:pt x="1108" y="92"/>
                  </a:cubicBezTo>
                  <a:cubicBezTo>
                    <a:pt x="902" y="55"/>
                    <a:pt x="718"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5"/>
            <p:cNvSpPr/>
            <p:nvPr/>
          </p:nvSpPr>
          <p:spPr>
            <a:xfrm>
              <a:off x="6098975" y="2605200"/>
              <a:ext cx="36625" cy="14525"/>
            </a:xfrm>
            <a:custGeom>
              <a:avLst/>
              <a:gdLst/>
              <a:ahLst/>
              <a:cxnLst/>
              <a:rect l="l" t="t" r="r" b="b"/>
              <a:pathLst>
                <a:path w="1465" h="581" extrusionOk="0">
                  <a:moveTo>
                    <a:pt x="302" y="1"/>
                  </a:moveTo>
                  <a:cubicBezTo>
                    <a:pt x="196" y="1"/>
                    <a:pt x="93" y="39"/>
                    <a:pt x="0" y="132"/>
                  </a:cubicBezTo>
                  <a:cubicBezTo>
                    <a:pt x="12" y="156"/>
                    <a:pt x="12" y="191"/>
                    <a:pt x="36" y="203"/>
                  </a:cubicBezTo>
                  <a:cubicBezTo>
                    <a:pt x="72" y="215"/>
                    <a:pt x="119" y="239"/>
                    <a:pt x="131" y="275"/>
                  </a:cubicBezTo>
                  <a:cubicBezTo>
                    <a:pt x="155" y="334"/>
                    <a:pt x="155" y="382"/>
                    <a:pt x="155" y="430"/>
                  </a:cubicBezTo>
                  <a:cubicBezTo>
                    <a:pt x="194" y="425"/>
                    <a:pt x="234" y="422"/>
                    <a:pt x="275" y="422"/>
                  </a:cubicBezTo>
                  <a:cubicBezTo>
                    <a:pt x="333" y="422"/>
                    <a:pt x="395" y="428"/>
                    <a:pt x="464" y="442"/>
                  </a:cubicBezTo>
                  <a:cubicBezTo>
                    <a:pt x="639" y="531"/>
                    <a:pt x="768" y="580"/>
                    <a:pt x="882" y="580"/>
                  </a:cubicBezTo>
                  <a:cubicBezTo>
                    <a:pt x="1071" y="580"/>
                    <a:pt x="1219" y="444"/>
                    <a:pt x="1465" y="132"/>
                  </a:cubicBezTo>
                  <a:lnTo>
                    <a:pt x="1465" y="132"/>
                  </a:lnTo>
                  <a:cubicBezTo>
                    <a:pt x="1337" y="218"/>
                    <a:pt x="1221" y="251"/>
                    <a:pt x="1109" y="251"/>
                  </a:cubicBezTo>
                  <a:cubicBezTo>
                    <a:pt x="930" y="251"/>
                    <a:pt x="765" y="165"/>
                    <a:pt x="595" y="84"/>
                  </a:cubicBezTo>
                  <a:cubicBezTo>
                    <a:pt x="498" y="33"/>
                    <a:pt x="399"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5"/>
            <p:cNvSpPr/>
            <p:nvPr/>
          </p:nvSpPr>
          <p:spPr>
            <a:xfrm>
              <a:off x="6056100" y="2602225"/>
              <a:ext cx="32475" cy="17175"/>
            </a:xfrm>
            <a:custGeom>
              <a:avLst/>
              <a:gdLst/>
              <a:ahLst/>
              <a:cxnLst/>
              <a:rect l="l" t="t" r="r" b="b"/>
              <a:pathLst>
                <a:path w="1299" h="687" extrusionOk="0">
                  <a:moveTo>
                    <a:pt x="1" y="1"/>
                  </a:moveTo>
                  <a:lnTo>
                    <a:pt x="1" y="394"/>
                  </a:lnTo>
                  <a:cubicBezTo>
                    <a:pt x="25" y="396"/>
                    <a:pt x="48" y="397"/>
                    <a:pt x="72" y="397"/>
                  </a:cubicBezTo>
                  <a:cubicBezTo>
                    <a:pt x="176" y="397"/>
                    <a:pt x="279" y="380"/>
                    <a:pt x="381" y="380"/>
                  </a:cubicBezTo>
                  <a:cubicBezTo>
                    <a:pt x="515" y="380"/>
                    <a:pt x="646" y="408"/>
                    <a:pt x="774" y="537"/>
                  </a:cubicBezTo>
                  <a:cubicBezTo>
                    <a:pt x="849" y="594"/>
                    <a:pt x="980" y="686"/>
                    <a:pt x="1116" y="686"/>
                  </a:cubicBezTo>
                  <a:cubicBezTo>
                    <a:pt x="1177" y="686"/>
                    <a:pt x="1240" y="668"/>
                    <a:pt x="1298" y="620"/>
                  </a:cubicBezTo>
                  <a:cubicBezTo>
                    <a:pt x="1155" y="489"/>
                    <a:pt x="1155" y="322"/>
                    <a:pt x="1167" y="144"/>
                  </a:cubicBezTo>
                  <a:cubicBezTo>
                    <a:pt x="1165" y="144"/>
                    <a:pt x="1162" y="144"/>
                    <a:pt x="1160" y="144"/>
                  </a:cubicBezTo>
                  <a:cubicBezTo>
                    <a:pt x="1022" y="144"/>
                    <a:pt x="935" y="396"/>
                    <a:pt x="864" y="396"/>
                  </a:cubicBezTo>
                  <a:cubicBezTo>
                    <a:pt x="845" y="396"/>
                    <a:pt x="827" y="378"/>
                    <a:pt x="810" y="334"/>
                  </a:cubicBezTo>
                  <a:cubicBezTo>
                    <a:pt x="710" y="67"/>
                    <a:pt x="553" y="32"/>
                    <a:pt x="386" y="32"/>
                  </a:cubicBezTo>
                  <a:cubicBezTo>
                    <a:pt x="328" y="32"/>
                    <a:pt x="269" y="36"/>
                    <a:pt x="211" y="36"/>
                  </a:cubicBezTo>
                  <a:cubicBezTo>
                    <a:pt x="139" y="36"/>
                    <a:pt x="67" y="3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5"/>
            <p:cNvSpPr/>
            <p:nvPr/>
          </p:nvSpPr>
          <p:spPr>
            <a:xfrm>
              <a:off x="5909350" y="2593275"/>
              <a:ext cx="17900" cy="12250"/>
            </a:xfrm>
            <a:custGeom>
              <a:avLst/>
              <a:gdLst/>
              <a:ahLst/>
              <a:cxnLst/>
              <a:rect l="l" t="t" r="r" b="b"/>
              <a:pathLst>
                <a:path w="716" h="490" extrusionOk="0">
                  <a:moveTo>
                    <a:pt x="401" y="0"/>
                  </a:moveTo>
                  <a:cubicBezTo>
                    <a:pt x="247" y="0"/>
                    <a:pt x="144" y="189"/>
                    <a:pt x="1" y="216"/>
                  </a:cubicBezTo>
                  <a:lnTo>
                    <a:pt x="1" y="490"/>
                  </a:lnTo>
                  <a:lnTo>
                    <a:pt x="715" y="490"/>
                  </a:lnTo>
                  <a:cubicBezTo>
                    <a:pt x="668" y="347"/>
                    <a:pt x="620" y="204"/>
                    <a:pt x="572" y="73"/>
                  </a:cubicBezTo>
                  <a:cubicBezTo>
                    <a:pt x="508" y="20"/>
                    <a:pt x="452" y="0"/>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5"/>
            <p:cNvSpPr/>
            <p:nvPr/>
          </p:nvSpPr>
          <p:spPr>
            <a:xfrm>
              <a:off x="5950425" y="2566650"/>
              <a:ext cx="17600" cy="10175"/>
            </a:xfrm>
            <a:custGeom>
              <a:avLst/>
              <a:gdLst/>
              <a:ahLst/>
              <a:cxnLst/>
              <a:rect l="l" t="t" r="r" b="b"/>
              <a:pathLst>
                <a:path w="704" h="407" extrusionOk="0">
                  <a:moveTo>
                    <a:pt x="191" y="0"/>
                  </a:moveTo>
                  <a:cubicBezTo>
                    <a:pt x="145" y="0"/>
                    <a:pt x="98" y="6"/>
                    <a:pt x="48" y="19"/>
                  </a:cubicBezTo>
                  <a:cubicBezTo>
                    <a:pt x="1" y="90"/>
                    <a:pt x="1" y="186"/>
                    <a:pt x="48" y="245"/>
                  </a:cubicBezTo>
                  <a:lnTo>
                    <a:pt x="96" y="305"/>
                  </a:lnTo>
                  <a:cubicBezTo>
                    <a:pt x="132" y="293"/>
                    <a:pt x="168" y="293"/>
                    <a:pt x="215" y="269"/>
                  </a:cubicBezTo>
                  <a:cubicBezTo>
                    <a:pt x="263" y="365"/>
                    <a:pt x="350" y="407"/>
                    <a:pt x="444" y="407"/>
                  </a:cubicBezTo>
                  <a:cubicBezTo>
                    <a:pt x="467" y="407"/>
                    <a:pt x="490" y="405"/>
                    <a:pt x="513" y="400"/>
                  </a:cubicBezTo>
                  <a:cubicBezTo>
                    <a:pt x="572" y="364"/>
                    <a:pt x="644" y="352"/>
                    <a:pt x="691" y="269"/>
                  </a:cubicBezTo>
                  <a:cubicBezTo>
                    <a:pt x="703" y="209"/>
                    <a:pt x="691" y="174"/>
                    <a:pt x="644" y="138"/>
                  </a:cubicBezTo>
                  <a:cubicBezTo>
                    <a:pt x="504" y="73"/>
                    <a:pt x="357"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5"/>
            <p:cNvSpPr/>
            <p:nvPr/>
          </p:nvSpPr>
          <p:spPr>
            <a:xfrm>
              <a:off x="5965325" y="2568150"/>
              <a:ext cx="10600" cy="8525"/>
            </a:xfrm>
            <a:custGeom>
              <a:avLst/>
              <a:gdLst/>
              <a:ahLst/>
              <a:cxnLst/>
              <a:rect l="l" t="t" r="r" b="b"/>
              <a:pathLst>
                <a:path w="424" h="341" extrusionOk="0">
                  <a:moveTo>
                    <a:pt x="286" y="1"/>
                  </a:moveTo>
                  <a:cubicBezTo>
                    <a:pt x="214" y="1"/>
                    <a:pt x="125" y="42"/>
                    <a:pt x="48" y="78"/>
                  </a:cubicBezTo>
                  <a:lnTo>
                    <a:pt x="48" y="233"/>
                  </a:lnTo>
                  <a:cubicBezTo>
                    <a:pt x="0" y="257"/>
                    <a:pt x="0" y="292"/>
                    <a:pt x="48" y="328"/>
                  </a:cubicBezTo>
                  <a:cubicBezTo>
                    <a:pt x="57" y="327"/>
                    <a:pt x="65" y="327"/>
                    <a:pt x="75" y="327"/>
                  </a:cubicBezTo>
                  <a:cubicBezTo>
                    <a:pt x="137" y="327"/>
                    <a:pt x="208" y="341"/>
                    <a:pt x="269" y="341"/>
                  </a:cubicBezTo>
                  <a:cubicBezTo>
                    <a:pt x="356" y="341"/>
                    <a:pt x="424" y="312"/>
                    <a:pt x="417" y="173"/>
                  </a:cubicBezTo>
                  <a:cubicBezTo>
                    <a:pt x="411" y="42"/>
                    <a:pt x="357"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5"/>
            <p:cNvSpPr/>
            <p:nvPr/>
          </p:nvSpPr>
          <p:spPr>
            <a:xfrm>
              <a:off x="5819175" y="2590550"/>
              <a:ext cx="14600" cy="7775"/>
            </a:xfrm>
            <a:custGeom>
              <a:avLst/>
              <a:gdLst/>
              <a:ahLst/>
              <a:cxnLst/>
              <a:rect l="l" t="t" r="r" b="b"/>
              <a:pathLst>
                <a:path w="584" h="311" extrusionOk="0">
                  <a:moveTo>
                    <a:pt x="258" y="1"/>
                  </a:moveTo>
                  <a:cubicBezTo>
                    <a:pt x="179" y="1"/>
                    <a:pt x="94" y="16"/>
                    <a:pt x="0" y="63"/>
                  </a:cubicBezTo>
                  <a:cubicBezTo>
                    <a:pt x="165" y="187"/>
                    <a:pt x="303" y="311"/>
                    <a:pt x="492" y="311"/>
                  </a:cubicBezTo>
                  <a:cubicBezTo>
                    <a:pt x="521" y="311"/>
                    <a:pt x="552" y="308"/>
                    <a:pt x="584" y="301"/>
                  </a:cubicBezTo>
                  <a:lnTo>
                    <a:pt x="584" y="51"/>
                  </a:lnTo>
                  <a:cubicBezTo>
                    <a:pt x="483" y="37"/>
                    <a:pt x="378" y="1"/>
                    <a:pt x="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5"/>
            <p:cNvSpPr/>
            <p:nvPr/>
          </p:nvSpPr>
          <p:spPr>
            <a:xfrm>
              <a:off x="6073375" y="2577225"/>
              <a:ext cx="11925" cy="10375"/>
            </a:xfrm>
            <a:custGeom>
              <a:avLst/>
              <a:gdLst/>
              <a:ahLst/>
              <a:cxnLst/>
              <a:rect l="l" t="t" r="r" b="b"/>
              <a:pathLst>
                <a:path w="477" h="415" extrusionOk="0">
                  <a:moveTo>
                    <a:pt x="179" y="1"/>
                  </a:moveTo>
                  <a:cubicBezTo>
                    <a:pt x="0" y="120"/>
                    <a:pt x="72" y="239"/>
                    <a:pt x="179" y="358"/>
                  </a:cubicBezTo>
                  <a:cubicBezTo>
                    <a:pt x="218" y="398"/>
                    <a:pt x="256" y="414"/>
                    <a:pt x="294" y="414"/>
                  </a:cubicBezTo>
                  <a:cubicBezTo>
                    <a:pt x="356" y="414"/>
                    <a:pt x="416" y="366"/>
                    <a:pt x="476" y="298"/>
                  </a:cubicBezTo>
                  <a:lnTo>
                    <a:pt x="310" y="132"/>
                  </a:lnTo>
                  <a:cubicBezTo>
                    <a:pt x="238" y="120"/>
                    <a:pt x="191" y="72"/>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5"/>
            <p:cNvSpPr/>
            <p:nvPr/>
          </p:nvSpPr>
          <p:spPr>
            <a:xfrm>
              <a:off x="6034675" y="2602225"/>
              <a:ext cx="10725" cy="7175"/>
            </a:xfrm>
            <a:custGeom>
              <a:avLst/>
              <a:gdLst/>
              <a:ahLst/>
              <a:cxnLst/>
              <a:rect l="l" t="t" r="r" b="b"/>
              <a:pathLst>
                <a:path w="429" h="287" extrusionOk="0">
                  <a:moveTo>
                    <a:pt x="298" y="1"/>
                  </a:moveTo>
                  <a:cubicBezTo>
                    <a:pt x="191" y="37"/>
                    <a:pt x="107" y="96"/>
                    <a:pt x="0" y="144"/>
                  </a:cubicBezTo>
                  <a:cubicBezTo>
                    <a:pt x="102" y="241"/>
                    <a:pt x="184" y="286"/>
                    <a:pt x="249" y="286"/>
                  </a:cubicBezTo>
                  <a:cubicBezTo>
                    <a:pt x="343" y="286"/>
                    <a:pt x="401" y="189"/>
                    <a:pt x="429" y="13"/>
                  </a:cubicBezTo>
                  <a:cubicBezTo>
                    <a:pt x="381" y="1"/>
                    <a:pt x="346"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5"/>
            <p:cNvSpPr/>
            <p:nvPr/>
          </p:nvSpPr>
          <p:spPr>
            <a:xfrm>
              <a:off x="6103100" y="2585575"/>
              <a:ext cx="14650" cy="5675"/>
            </a:xfrm>
            <a:custGeom>
              <a:avLst/>
              <a:gdLst/>
              <a:ahLst/>
              <a:cxnLst/>
              <a:rect l="l" t="t" r="r" b="b"/>
              <a:pathLst>
                <a:path w="586" h="227" extrusionOk="0">
                  <a:moveTo>
                    <a:pt x="154" y="0"/>
                  </a:moveTo>
                  <a:cubicBezTo>
                    <a:pt x="0" y="0"/>
                    <a:pt x="134" y="144"/>
                    <a:pt x="145" y="226"/>
                  </a:cubicBezTo>
                  <a:lnTo>
                    <a:pt x="585" y="226"/>
                  </a:lnTo>
                  <a:cubicBezTo>
                    <a:pt x="502" y="95"/>
                    <a:pt x="371" y="36"/>
                    <a:pt x="252" y="12"/>
                  </a:cubicBezTo>
                  <a:cubicBezTo>
                    <a:pt x="211" y="4"/>
                    <a:pt x="179"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5"/>
            <p:cNvSpPr/>
            <p:nvPr/>
          </p:nvSpPr>
          <p:spPr>
            <a:xfrm>
              <a:off x="6048375" y="2601650"/>
              <a:ext cx="4475" cy="9550"/>
            </a:xfrm>
            <a:custGeom>
              <a:avLst/>
              <a:gdLst/>
              <a:ahLst/>
              <a:cxnLst/>
              <a:rect l="l" t="t" r="r" b="b"/>
              <a:pathLst>
                <a:path w="179" h="382" extrusionOk="0">
                  <a:moveTo>
                    <a:pt x="36" y="0"/>
                  </a:moveTo>
                  <a:cubicBezTo>
                    <a:pt x="48" y="107"/>
                    <a:pt x="0" y="226"/>
                    <a:pt x="131" y="381"/>
                  </a:cubicBezTo>
                  <a:cubicBezTo>
                    <a:pt x="155" y="226"/>
                    <a:pt x="167" y="119"/>
                    <a:pt x="179" y="24"/>
                  </a:cubicBezTo>
                  <a:cubicBezTo>
                    <a:pt x="131" y="0"/>
                    <a:pt x="71"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5"/>
            <p:cNvSpPr/>
            <p:nvPr/>
          </p:nvSpPr>
          <p:spPr>
            <a:xfrm>
              <a:off x="5751000" y="2587650"/>
              <a:ext cx="7175" cy="3600"/>
            </a:xfrm>
            <a:custGeom>
              <a:avLst/>
              <a:gdLst/>
              <a:ahLst/>
              <a:cxnLst/>
              <a:rect l="l" t="t" r="r" b="b"/>
              <a:pathLst>
                <a:path w="287" h="144" extrusionOk="0">
                  <a:moveTo>
                    <a:pt x="1" y="1"/>
                  </a:moveTo>
                  <a:cubicBezTo>
                    <a:pt x="24" y="48"/>
                    <a:pt x="36" y="108"/>
                    <a:pt x="48" y="143"/>
                  </a:cubicBezTo>
                  <a:cubicBezTo>
                    <a:pt x="155" y="143"/>
                    <a:pt x="239" y="120"/>
                    <a:pt x="286" y="12"/>
                  </a:cubicBezTo>
                  <a:cubicBezTo>
                    <a:pt x="203" y="12"/>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5"/>
            <p:cNvSpPr/>
            <p:nvPr/>
          </p:nvSpPr>
          <p:spPr>
            <a:xfrm>
              <a:off x="5948650" y="2566925"/>
              <a:ext cx="3300" cy="6175"/>
            </a:xfrm>
            <a:custGeom>
              <a:avLst/>
              <a:gdLst/>
              <a:ahLst/>
              <a:cxnLst/>
              <a:rect l="l" t="t" r="r" b="b"/>
              <a:pathLst>
                <a:path w="132" h="247" extrusionOk="0">
                  <a:moveTo>
                    <a:pt x="70" y="0"/>
                  </a:moveTo>
                  <a:cubicBezTo>
                    <a:pt x="50" y="0"/>
                    <a:pt x="33" y="6"/>
                    <a:pt x="12" y="20"/>
                  </a:cubicBezTo>
                  <a:cubicBezTo>
                    <a:pt x="24" y="115"/>
                    <a:pt x="0" y="222"/>
                    <a:pt x="131" y="246"/>
                  </a:cubicBezTo>
                  <a:cubicBezTo>
                    <a:pt x="119" y="175"/>
                    <a:pt x="119" y="79"/>
                    <a:pt x="119" y="8"/>
                  </a:cubicBezTo>
                  <a:cubicBezTo>
                    <a:pt x="100" y="3"/>
                    <a:pt x="84"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5"/>
            <p:cNvSpPr/>
            <p:nvPr/>
          </p:nvSpPr>
          <p:spPr>
            <a:xfrm>
              <a:off x="5963525" y="2573950"/>
              <a:ext cx="3000" cy="3125"/>
            </a:xfrm>
            <a:custGeom>
              <a:avLst/>
              <a:gdLst/>
              <a:ahLst/>
              <a:cxnLst/>
              <a:rect l="l" t="t" r="r" b="b"/>
              <a:pathLst>
                <a:path w="120" h="125" extrusionOk="0">
                  <a:moveTo>
                    <a:pt x="120" y="1"/>
                  </a:moveTo>
                  <a:cubicBezTo>
                    <a:pt x="72" y="25"/>
                    <a:pt x="36" y="72"/>
                    <a:pt x="1" y="120"/>
                  </a:cubicBezTo>
                  <a:cubicBezTo>
                    <a:pt x="10" y="123"/>
                    <a:pt x="20" y="125"/>
                    <a:pt x="30" y="125"/>
                  </a:cubicBezTo>
                  <a:cubicBezTo>
                    <a:pt x="56" y="125"/>
                    <a:pt x="85" y="114"/>
                    <a:pt x="120" y="96"/>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5"/>
            <p:cNvSpPr/>
            <p:nvPr/>
          </p:nvSpPr>
          <p:spPr>
            <a:xfrm>
              <a:off x="5252125" y="2540625"/>
              <a:ext cx="75925" cy="22050"/>
            </a:xfrm>
            <a:custGeom>
              <a:avLst/>
              <a:gdLst/>
              <a:ahLst/>
              <a:cxnLst/>
              <a:rect l="l" t="t" r="r" b="b"/>
              <a:pathLst>
                <a:path w="3037" h="882" extrusionOk="0">
                  <a:moveTo>
                    <a:pt x="1180" y="0"/>
                  </a:moveTo>
                  <a:lnTo>
                    <a:pt x="60" y="48"/>
                  </a:lnTo>
                  <a:cubicBezTo>
                    <a:pt x="60" y="143"/>
                    <a:pt x="48" y="215"/>
                    <a:pt x="48" y="298"/>
                  </a:cubicBezTo>
                  <a:cubicBezTo>
                    <a:pt x="132" y="477"/>
                    <a:pt x="1" y="810"/>
                    <a:pt x="346" y="858"/>
                  </a:cubicBezTo>
                  <a:cubicBezTo>
                    <a:pt x="394" y="869"/>
                    <a:pt x="418" y="869"/>
                    <a:pt x="465" y="881"/>
                  </a:cubicBezTo>
                  <a:cubicBezTo>
                    <a:pt x="525" y="762"/>
                    <a:pt x="644" y="750"/>
                    <a:pt x="751" y="739"/>
                  </a:cubicBezTo>
                  <a:cubicBezTo>
                    <a:pt x="983" y="561"/>
                    <a:pt x="1226" y="513"/>
                    <a:pt x="1473" y="513"/>
                  </a:cubicBezTo>
                  <a:cubicBezTo>
                    <a:pt x="1757" y="513"/>
                    <a:pt x="2048" y="577"/>
                    <a:pt x="2334" y="584"/>
                  </a:cubicBezTo>
                  <a:cubicBezTo>
                    <a:pt x="2442" y="572"/>
                    <a:pt x="2537" y="524"/>
                    <a:pt x="2608" y="453"/>
                  </a:cubicBezTo>
                  <a:cubicBezTo>
                    <a:pt x="2775" y="417"/>
                    <a:pt x="2930" y="465"/>
                    <a:pt x="3037" y="298"/>
                  </a:cubicBezTo>
                  <a:cubicBezTo>
                    <a:pt x="3015" y="121"/>
                    <a:pt x="2924" y="91"/>
                    <a:pt x="2818" y="91"/>
                  </a:cubicBezTo>
                  <a:cubicBezTo>
                    <a:pt x="2761" y="91"/>
                    <a:pt x="2701" y="99"/>
                    <a:pt x="2644" y="99"/>
                  </a:cubicBezTo>
                  <a:cubicBezTo>
                    <a:pt x="2578" y="99"/>
                    <a:pt x="2518" y="88"/>
                    <a:pt x="2477" y="36"/>
                  </a:cubicBezTo>
                  <a:cubicBezTo>
                    <a:pt x="2037" y="24"/>
                    <a:pt x="1608" y="24"/>
                    <a:pt x="1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5"/>
            <p:cNvSpPr/>
            <p:nvPr/>
          </p:nvSpPr>
          <p:spPr>
            <a:xfrm>
              <a:off x="5318500" y="2577150"/>
              <a:ext cx="67300" cy="15775"/>
            </a:xfrm>
            <a:custGeom>
              <a:avLst/>
              <a:gdLst/>
              <a:ahLst/>
              <a:cxnLst/>
              <a:rect l="l" t="t" r="r" b="b"/>
              <a:pathLst>
                <a:path w="2692" h="631" extrusionOk="0">
                  <a:moveTo>
                    <a:pt x="2290" y="1"/>
                  </a:moveTo>
                  <a:cubicBezTo>
                    <a:pt x="2218" y="1"/>
                    <a:pt x="2150" y="4"/>
                    <a:pt x="2084" y="16"/>
                  </a:cubicBezTo>
                  <a:cubicBezTo>
                    <a:pt x="1918" y="47"/>
                    <a:pt x="1751" y="56"/>
                    <a:pt x="1583" y="56"/>
                  </a:cubicBezTo>
                  <a:cubicBezTo>
                    <a:pt x="1357" y="56"/>
                    <a:pt x="1130" y="40"/>
                    <a:pt x="906" y="40"/>
                  </a:cubicBezTo>
                  <a:cubicBezTo>
                    <a:pt x="668" y="40"/>
                    <a:pt x="433" y="58"/>
                    <a:pt x="203" y="135"/>
                  </a:cubicBezTo>
                  <a:cubicBezTo>
                    <a:pt x="179" y="129"/>
                    <a:pt x="159" y="126"/>
                    <a:pt x="138" y="126"/>
                  </a:cubicBezTo>
                  <a:cubicBezTo>
                    <a:pt x="117" y="126"/>
                    <a:pt x="96" y="129"/>
                    <a:pt x="72" y="135"/>
                  </a:cubicBezTo>
                  <a:cubicBezTo>
                    <a:pt x="1" y="230"/>
                    <a:pt x="1" y="325"/>
                    <a:pt x="72" y="432"/>
                  </a:cubicBezTo>
                  <a:cubicBezTo>
                    <a:pt x="132" y="480"/>
                    <a:pt x="179" y="528"/>
                    <a:pt x="215" y="563"/>
                  </a:cubicBezTo>
                  <a:cubicBezTo>
                    <a:pt x="430" y="551"/>
                    <a:pt x="620" y="551"/>
                    <a:pt x="834" y="540"/>
                  </a:cubicBezTo>
                  <a:lnTo>
                    <a:pt x="870" y="492"/>
                  </a:lnTo>
                  <a:lnTo>
                    <a:pt x="918" y="540"/>
                  </a:lnTo>
                  <a:cubicBezTo>
                    <a:pt x="1084" y="551"/>
                    <a:pt x="1227" y="563"/>
                    <a:pt x="1382" y="587"/>
                  </a:cubicBezTo>
                  <a:lnTo>
                    <a:pt x="1525" y="587"/>
                  </a:lnTo>
                  <a:cubicBezTo>
                    <a:pt x="1580" y="620"/>
                    <a:pt x="1641" y="631"/>
                    <a:pt x="1703" y="631"/>
                  </a:cubicBezTo>
                  <a:cubicBezTo>
                    <a:pt x="1775" y="631"/>
                    <a:pt x="1848" y="617"/>
                    <a:pt x="1918" y="611"/>
                  </a:cubicBezTo>
                  <a:cubicBezTo>
                    <a:pt x="2025" y="528"/>
                    <a:pt x="2144" y="480"/>
                    <a:pt x="2275" y="444"/>
                  </a:cubicBezTo>
                  <a:cubicBezTo>
                    <a:pt x="2465" y="361"/>
                    <a:pt x="2692" y="278"/>
                    <a:pt x="2513" y="4"/>
                  </a:cubicBezTo>
                  <a:cubicBezTo>
                    <a:pt x="2436" y="4"/>
                    <a:pt x="2361"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5"/>
            <p:cNvSpPr/>
            <p:nvPr/>
          </p:nvSpPr>
          <p:spPr>
            <a:xfrm>
              <a:off x="5402750" y="2576825"/>
              <a:ext cx="63425" cy="11850"/>
            </a:xfrm>
            <a:custGeom>
              <a:avLst/>
              <a:gdLst/>
              <a:ahLst/>
              <a:cxnLst/>
              <a:rect l="l" t="t" r="r" b="b"/>
              <a:pathLst>
                <a:path w="2537" h="474" extrusionOk="0">
                  <a:moveTo>
                    <a:pt x="1328" y="1"/>
                  </a:moveTo>
                  <a:cubicBezTo>
                    <a:pt x="1137" y="1"/>
                    <a:pt x="945" y="9"/>
                    <a:pt x="750" y="29"/>
                  </a:cubicBezTo>
                  <a:cubicBezTo>
                    <a:pt x="685" y="94"/>
                    <a:pt x="600" y="149"/>
                    <a:pt x="495" y="149"/>
                  </a:cubicBezTo>
                  <a:cubicBezTo>
                    <a:pt x="485" y="149"/>
                    <a:pt x="475" y="149"/>
                    <a:pt x="465" y="148"/>
                  </a:cubicBezTo>
                  <a:cubicBezTo>
                    <a:pt x="417" y="136"/>
                    <a:pt x="381" y="136"/>
                    <a:pt x="334" y="136"/>
                  </a:cubicBezTo>
                  <a:cubicBezTo>
                    <a:pt x="203" y="148"/>
                    <a:pt x="60" y="160"/>
                    <a:pt x="0" y="314"/>
                  </a:cubicBezTo>
                  <a:cubicBezTo>
                    <a:pt x="417" y="417"/>
                    <a:pt x="836" y="474"/>
                    <a:pt x="1255" y="474"/>
                  </a:cubicBezTo>
                  <a:cubicBezTo>
                    <a:pt x="1664" y="474"/>
                    <a:pt x="2072" y="420"/>
                    <a:pt x="2477" y="303"/>
                  </a:cubicBezTo>
                  <a:cubicBezTo>
                    <a:pt x="2477" y="303"/>
                    <a:pt x="2465" y="243"/>
                    <a:pt x="2477" y="243"/>
                  </a:cubicBezTo>
                  <a:cubicBezTo>
                    <a:pt x="2477" y="195"/>
                    <a:pt x="2489" y="160"/>
                    <a:pt x="2536" y="148"/>
                  </a:cubicBezTo>
                  <a:lnTo>
                    <a:pt x="2536" y="88"/>
                  </a:lnTo>
                  <a:lnTo>
                    <a:pt x="2477" y="64"/>
                  </a:lnTo>
                  <a:cubicBezTo>
                    <a:pt x="2088" y="33"/>
                    <a:pt x="1710"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5"/>
            <p:cNvSpPr/>
            <p:nvPr/>
          </p:nvSpPr>
          <p:spPr>
            <a:xfrm>
              <a:off x="5463475" y="2577475"/>
              <a:ext cx="55075" cy="11400"/>
            </a:xfrm>
            <a:custGeom>
              <a:avLst/>
              <a:gdLst/>
              <a:ahLst/>
              <a:cxnLst/>
              <a:rect l="l" t="t" r="r" b="b"/>
              <a:pathLst>
                <a:path w="2203" h="456" extrusionOk="0">
                  <a:moveTo>
                    <a:pt x="965" y="181"/>
                  </a:moveTo>
                  <a:lnTo>
                    <a:pt x="965" y="181"/>
                  </a:lnTo>
                  <a:cubicBezTo>
                    <a:pt x="930" y="195"/>
                    <a:pt x="891" y="204"/>
                    <a:pt x="846" y="217"/>
                  </a:cubicBezTo>
                  <a:cubicBezTo>
                    <a:pt x="879" y="197"/>
                    <a:pt x="924" y="192"/>
                    <a:pt x="965" y="181"/>
                  </a:cubicBezTo>
                  <a:close/>
                  <a:moveTo>
                    <a:pt x="730" y="0"/>
                  </a:moveTo>
                  <a:cubicBezTo>
                    <a:pt x="563" y="0"/>
                    <a:pt x="387" y="69"/>
                    <a:pt x="219" y="69"/>
                  </a:cubicBezTo>
                  <a:cubicBezTo>
                    <a:pt x="161" y="69"/>
                    <a:pt x="103" y="61"/>
                    <a:pt x="48" y="38"/>
                  </a:cubicBezTo>
                  <a:cubicBezTo>
                    <a:pt x="36" y="62"/>
                    <a:pt x="36" y="110"/>
                    <a:pt x="36" y="134"/>
                  </a:cubicBezTo>
                  <a:lnTo>
                    <a:pt x="0" y="193"/>
                  </a:lnTo>
                  <a:lnTo>
                    <a:pt x="36" y="253"/>
                  </a:lnTo>
                  <a:lnTo>
                    <a:pt x="48" y="288"/>
                  </a:lnTo>
                  <a:cubicBezTo>
                    <a:pt x="228" y="409"/>
                    <a:pt x="427" y="417"/>
                    <a:pt x="627" y="417"/>
                  </a:cubicBezTo>
                  <a:cubicBezTo>
                    <a:pt x="661" y="417"/>
                    <a:pt x="695" y="417"/>
                    <a:pt x="729" y="417"/>
                  </a:cubicBezTo>
                  <a:cubicBezTo>
                    <a:pt x="772" y="417"/>
                    <a:pt x="815" y="418"/>
                    <a:pt x="857" y="419"/>
                  </a:cubicBezTo>
                  <a:cubicBezTo>
                    <a:pt x="1215" y="431"/>
                    <a:pt x="1560" y="455"/>
                    <a:pt x="1917" y="455"/>
                  </a:cubicBezTo>
                  <a:cubicBezTo>
                    <a:pt x="2072" y="455"/>
                    <a:pt x="2203" y="372"/>
                    <a:pt x="2167" y="193"/>
                  </a:cubicBezTo>
                  <a:cubicBezTo>
                    <a:pt x="2159" y="93"/>
                    <a:pt x="2092" y="57"/>
                    <a:pt x="2011" y="57"/>
                  </a:cubicBezTo>
                  <a:cubicBezTo>
                    <a:pt x="1977" y="57"/>
                    <a:pt x="1941" y="64"/>
                    <a:pt x="1905" y="74"/>
                  </a:cubicBezTo>
                  <a:cubicBezTo>
                    <a:pt x="1815" y="115"/>
                    <a:pt x="1724" y="128"/>
                    <a:pt x="1626" y="128"/>
                  </a:cubicBezTo>
                  <a:cubicBezTo>
                    <a:pt x="1582" y="128"/>
                    <a:pt x="1536" y="125"/>
                    <a:pt x="1489" y="122"/>
                  </a:cubicBezTo>
                  <a:cubicBezTo>
                    <a:pt x="1489" y="134"/>
                    <a:pt x="1453" y="157"/>
                    <a:pt x="1429" y="157"/>
                  </a:cubicBezTo>
                  <a:cubicBezTo>
                    <a:pt x="1422" y="159"/>
                    <a:pt x="1416" y="160"/>
                    <a:pt x="1410" y="160"/>
                  </a:cubicBezTo>
                  <a:cubicBezTo>
                    <a:pt x="1372" y="160"/>
                    <a:pt x="1341" y="130"/>
                    <a:pt x="1310" y="110"/>
                  </a:cubicBezTo>
                  <a:cubicBezTo>
                    <a:pt x="1227" y="110"/>
                    <a:pt x="1131" y="122"/>
                    <a:pt x="1048" y="134"/>
                  </a:cubicBezTo>
                  <a:cubicBezTo>
                    <a:pt x="949" y="31"/>
                    <a:pt x="842" y="0"/>
                    <a:pt x="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5"/>
            <p:cNvSpPr/>
            <p:nvPr/>
          </p:nvSpPr>
          <p:spPr>
            <a:xfrm>
              <a:off x="5265500" y="2549725"/>
              <a:ext cx="48875" cy="10550"/>
            </a:xfrm>
            <a:custGeom>
              <a:avLst/>
              <a:gdLst/>
              <a:ahLst/>
              <a:cxnLst/>
              <a:rect l="l" t="t" r="r" b="b"/>
              <a:pathLst>
                <a:path w="1955" h="422" extrusionOk="0">
                  <a:moveTo>
                    <a:pt x="1205" y="0"/>
                  </a:moveTo>
                  <a:cubicBezTo>
                    <a:pt x="967" y="0"/>
                    <a:pt x="727" y="32"/>
                    <a:pt x="487" y="32"/>
                  </a:cubicBezTo>
                  <a:cubicBezTo>
                    <a:pt x="448" y="32"/>
                    <a:pt x="409" y="31"/>
                    <a:pt x="371" y="29"/>
                  </a:cubicBezTo>
                  <a:cubicBezTo>
                    <a:pt x="362" y="29"/>
                    <a:pt x="353" y="28"/>
                    <a:pt x="345" y="28"/>
                  </a:cubicBezTo>
                  <a:cubicBezTo>
                    <a:pt x="164" y="28"/>
                    <a:pt x="1" y="147"/>
                    <a:pt x="228" y="375"/>
                  </a:cubicBezTo>
                  <a:cubicBezTo>
                    <a:pt x="644" y="383"/>
                    <a:pt x="1053" y="422"/>
                    <a:pt x="1461" y="422"/>
                  </a:cubicBezTo>
                  <a:cubicBezTo>
                    <a:pt x="1626" y="422"/>
                    <a:pt x="1790" y="415"/>
                    <a:pt x="1954" y="398"/>
                  </a:cubicBezTo>
                  <a:cubicBezTo>
                    <a:pt x="1942" y="279"/>
                    <a:pt x="1883" y="172"/>
                    <a:pt x="1788" y="101"/>
                  </a:cubicBezTo>
                  <a:cubicBezTo>
                    <a:pt x="1595" y="22"/>
                    <a:pt x="1400" y="0"/>
                    <a:pt x="1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5"/>
            <p:cNvSpPr/>
            <p:nvPr/>
          </p:nvSpPr>
          <p:spPr>
            <a:xfrm>
              <a:off x="5290550" y="2572325"/>
              <a:ext cx="28875" cy="16475"/>
            </a:xfrm>
            <a:custGeom>
              <a:avLst/>
              <a:gdLst/>
              <a:ahLst/>
              <a:cxnLst/>
              <a:rect l="l" t="t" r="r" b="b"/>
              <a:pathLst>
                <a:path w="1155" h="659" extrusionOk="0">
                  <a:moveTo>
                    <a:pt x="95" y="0"/>
                  </a:moveTo>
                  <a:cubicBezTo>
                    <a:pt x="2" y="0"/>
                    <a:pt x="0" y="133"/>
                    <a:pt x="24" y="447"/>
                  </a:cubicBezTo>
                  <a:cubicBezTo>
                    <a:pt x="253" y="487"/>
                    <a:pt x="457" y="618"/>
                    <a:pt x="685" y="618"/>
                  </a:cubicBezTo>
                  <a:cubicBezTo>
                    <a:pt x="729" y="618"/>
                    <a:pt x="775" y="613"/>
                    <a:pt x="821" y="602"/>
                  </a:cubicBezTo>
                  <a:lnTo>
                    <a:pt x="857" y="554"/>
                  </a:lnTo>
                  <a:lnTo>
                    <a:pt x="916" y="602"/>
                  </a:lnTo>
                  <a:lnTo>
                    <a:pt x="916" y="637"/>
                  </a:lnTo>
                  <a:cubicBezTo>
                    <a:pt x="941" y="652"/>
                    <a:pt x="966" y="659"/>
                    <a:pt x="990" y="659"/>
                  </a:cubicBezTo>
                  <a:cubicBezTo>
                    <a:pt x="1024" y="659"/>
                    <a:pt x="1055" y="646"/>
                    <a:pt x="1083" y="625"/>
                  </a:cubicBezTo>
                  <a:cubicBezTo>
                    <a:pt x="1155" y="518"/>
                    <a:pt x="1155" y="399"/>
                    <a:pt x="1083" y="304"/>
                  </a:cubicBezTo>
                  <a:cubicBezTo>
                    <a:pt x="1015" y="164"/>
                    <a:pt x="920" y="132"/>
                    <a:pt x="814" y="132"/>
                  </a:cubicBezTo>
                  <a:cubicBezTo>
                    <a:pt x="723" y="132"/>
                    <a:pt x="623" y="155"/>
                    <a:pt x="526" y="155"/>
                  </a:cubicBezTo>
                  <a:cubicBezTo>
                    <a:pt x="456" y="155"/>
                    <a:pt x="386" y="143"/>
                    <a:pt x="321" y="102"/>
                  </a:cubicBezTo>
                  <a:cubicBezTo>
                    <a:pt x="215" y="36"/>
                    <a:pt x="143"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5"/>
            <p:cNvSpPr/>
            <p:nvPr/>
          </p:nvSpPr>
          <p:spPr>
            <a:xfrm>
              <a:off x="5375075" y="2577225"/>
              <a:ext cx="27100" cy="17900"/>
            </a:xfrm>
            <a:custGeom>
              <a:avLst/>
              <a:gdLst/>
              <a:ahLst/>
              <a:cxnLst/>
              <a:rect l="l" t="t" r="r" b="b"/>
              <a:pathLst>
                <a:path w="1084" h="716" extrusionOk="0">
                  <a:moveTo>
                    <a:pt x="274" y="1"/>
                  </a:moveTo>
                  <a:cubicBezTo>
                    <a:pt x="310" y="227"/>
                    <a:pt x="72" y="287"/>
                    <a:pt x="0" y="429"/>
                  </a:cubicBezTo>
                  <a:cubicBezTo>
                    <a:pt x="72" y="525"/>
                    <a:pt x="202" y="477"/>
                    <a:pt x="274" y="560"/>
                  </a:cubicBezTo>
                  <a:cubicBezTo>
                    <a:pt x="368" y="706"/>
                    <a:pt x="507" y="715"/>
                    <a:pt x="652" y="715"/>
                  </a:cubicBezTo>
                  <a:cubicBezTo>
                    <a:pt x="673" y="715"/>
                    <a:pt x="694" y="715"/>
                    <a:pt x="714" y="715"/>
                  </a:cubicBezTo>
                  <a:cubicBezTo>
                    <a:pt x="667" y="608"/>
                    <a:pt x="619" y="525"/>
                    <a:pt x="572" y="429"/>
                  </a:cubicBezTo>
                  <a:cubicBezTo>
                    <a:pt x="667" y="429"/>
                    <a:pt x="774" y="418"/>
                    <a:pt x="857" y="418"/>
                  </a:cubicBezTo>
                  <a:cubicBezTo>
                    <a:pt x="917" y="287"/>
                    <a:pt x="1084" y="179"/>
                    <a:pt x="9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5"/>
            <p:cNvSpPr/>
            <p:nvPr/>
          </p:nvSpPr>
          <p:spPr>
            <a:xfrm>
              <a:off x="5523000" y="2579375"/>
              <a:ext cx="31275" cy="8600"/>
            </a:xfrm>
            <a:custGeom>
              <a:avLst/>
              <a:gdLst/>
              <a:ahLst/>
              <a:cxnLst/>
              <a:rect l="l" t="t" r="r" b="b"/>
              <a:pathLst>
                <a:path w="1251" h="344" extrusionOk="0">
                  <a:moveTo>
                    <a:pt x="352" y="1"/>
                  </a:moveTo>
                  <a:cubicBezTo>
                    <a:pt x="299" y="1"/>
                    <a:pt x="246" y="10"/>
                    <a:pt x="191" y="34"/>
                  </a:cubicBezTo>
                  <a:cubicBezTo>
                    <a:pt x="108" y="58"/>
                    <a:pt x="0" y="81"/>
                    <a:pt x="0" y="201"/>
                  </a:cubicBezTo>
                  <a:cubicBezTo>
                    <a:pt x="0" y="296"/>
                    <a:pt x="96" y="343"/>
                    <a:pt x="191" y="343"/>
                  </a:cubicBezTo>
                  <a:lnTo>
                    <a:pt x="1251" y="343"/>
                  </a:lnTo>
                  <a:cubicBezTo>
                    <a:pt x="1167" y="153"/>
                    <a:pt x="905" y="236"/>
                    <a:pt x="822" y="58"/>
                  </a:cubicBezTo>
                  <a:cubicBezTo>
                    <a:pt x="804" y="60"/>
                    <a:pt x="786" y="60"/>
                    <a:pt x="769" y="60"/>
                  </a:cubicBezTo>
                  <a:cubicBezTo>
                    <a:pt x="622" y="60"/>
                    <a:pt x="489"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5"/>
            <p:cNvSpPr/>
            <p:nvPr/>
          </p:nvSpPr>
          <p:spPr>
            <a:xfrm>
              <a:off x="5396200" y="2576675"/>
              <a:ext cx="14600" cy="11025"/>
            </a:xfrm>
            <a:custGeom>
              <a:avLst/>
              <a:gdLst/>
              <a:ahLst/>
              <a:cxnLst/>
              <a:rect l="l" t="t" r="r" b="b"/>
              <a:pathLst>
                <a:path w="584" h="441" extrusionOk="0">
                  <a:moveTo>
                    <a:pt x="293" y="1"/>
                  </a:moveTo>
                  <a:cubicBezTo>
                    <a:pt x="244" y="1"/>
                    <a:pt x="194" y="8"/>
                    <a:pt x="143" y="23"/>
                  </a:cubicBezTo>
                  <a:cubicBezTo>
                    <a:pt x="84" y="154"/>
                    <a:pt x="0" y="273"/>
                    <a:pt x="12" y="440"/>
                  </a:cubicBezTo>
                  <a:cubicBezTo>
                    <a:pt x="19" y="440"/>
                    <a:pt x="26" y="441"/>
                    <a:pt x="33" y="441"/>
                  </a:cubicBezTo>
                  <a:cubicBezTo>
                    <a:pt x="127" y="441"/>
                    <a:pt x="184" y="365"/>
                    <a:pt x="250" y="320"/>
                  </a:cubicBezTo>
                  <a:cubicBezTo>
                    <a:pt x="381" y="309"/>
                    <a:pt x="500" y="273"/>
                    <a:pt x="584" y="142"/>
                  </a:cubicBezTo>
                  <a:cubicBezTo>
                    <a:pt x="509" y="42"/>
                    <a:pt x="405"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5"/>
            <p:cNvSpPr/>
            <p:nvPr/>
          </p:nvSpPr>
          <p:spPr>
            <a:xfrm>
              <a:off x="5310175" y="2551925"/>
              <a:ext cx="7475" cy="7875"/>
            </a:xfrm>
            <a:custGeom>
              <a:avLst/>
              <a:gdLst/>
              <a:ahLst/>
              <a:cxnLst/>
              <a:rect l="l" t="t" r="r" b="b"/>
              <a:pathLst>
                <a:path w="299" h="315" extrusionOk="0">
                  <a:moveTo>
                    <a:pt x="298" y="1"/>
                  </a:moveTo>
                  <a:cubicBezTo>
                    <a:pt x="215" y="1"/>
                    <a:pt x="108" y="13"/>
                    <a:pt x="12" y="13"/>
                  </a:cubicBezTo>
                  <a:cubicBezTo>
                    <a:pt x="1" y="144"/>
                    <a:pt x="60" y="251"/>
                    <a:pt x="179" y="310"/>
                  </a:cubicBezTo>
                  <a:cubicBezTo>
                    <a:pt x="188" y="313"/>
                    <a:pt x="197" y="315"/>
                    <a:pt x="206" y="315"/>
                  </a:cubicBezTo>
                  <a:cubicBezTo>
                    <a:pt x="233" y="315"/>
                    <a:pt x="262" y="301"/>
                    <a:pt x="298" y="275"/>
                  </a:cubicBezTo>
                  <a:lnTo>
                    <a:pt x="2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5"/>
            <p:cNvSpPr/>
            <p:nvPr/>
          </p:nvSpPr>
          <p:spPr>
            <a:xfrm>
              <a:off x="5511100" y="2605250"/>
              <a:ext cx="15200" cy="3850"/>
            </a:xfrm>
            <a:custGeom>
              <a:avLst/>
              <a:gdLst/>
              <a:ahLst/>
              <a:cxnLst/>
              <a:rect l="l" t="t" r="r" b="b"/>
              <a:pathLst>
                <a:path w="608" h="154" extrusionOk="0">
                  <a:moveTo>
                    <a:pt x="197" y="1"/>
                  </a:moveTo>
                  <a:cubicBezTo>
                    <a:pt x="134" y="1"/>
                    <a:pt x="69" y="8"/>
                    <a:pt x="0" y="23"/>
                  </a:cubicBezTo>
                  <a:cubicBezTo>
                    <a:pt x="60" y="70"/>
                    <a:pt x="107" y="118"/>
                    <a:pt x="155" y="154"/>
                  </a:cubicBezTo>
                  <a:cubicBezTo>
                    <a:pt x="298" y="154"/>
                    <a:pt x="453" y="154"/>
                    <a:pt x="607" y="142"/>
                  </a:cubicBezTo>
                  <a:cubicBezTo>
                    <a:pt x="475" y="42"/>
                    <a:pt x="342"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5"/>
            <p:cNvSpPr/>
            <p:nvPr/>
          </p:nvSpPr>
          <p:spPr>
            <a:xfrm>
              <a:off x="5410200" y="2550750"/>
              <a:ext cx="8050" cy="6475"/>
            </a:xfrm>
            <a:custGeom>
              <a:avLst/>
              <a:gdLst/>
              <a:ahLst/>
              <a:cxnLst/>
              <a:rect l="l" t="t" r="r" b="b"/>
              <a:pathLst>
                <a:path w="322" h="259" extrusionOk="0">
                  <a:moveTo>
                    <a:pt x="143" y="0"/>
                  </a:moveTo>
                  <a:cubicBezTo>
                    <a:pt x="0" y="0"/>
                    <a:pt x="36" y="119"/>
                    <a:pt x="24" y="214"/>
                  </a:cubicBezTo>
                  <a:cubicBezTo>
                    <a:pt x="56" y="247"/>
                    <a:pt x="89" y="259"/>
                    <a:pt x="121" y="259"/>
                  </a:cubicBezTo>
                  <a:cubicBezTo>
                    <a:pt x="185" y="259"/>
                    <a:pt x="251" y="214"/>
                    <a:pt x="321" y="191"/>
                  </a:cubicBezTo>
                  <a:cubicBezTo>
                    <a:pt x="286" y="107"/>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5"/>
            <p:cNvSpPr/>
            <p:nvPr/>
          </p:nvSpPr>
          <p:spPr>
            <a:xfrm>
              <a:off x="5414350" y="2577400"/>
              <a:ext cx="7175" cy="6100"/>
            </a:xfrm>
            <a:custGeom>
              <a:avLst/>
              <a:gdLst/>
              <a:ahLst/>
              <a:cxnLst/>
              <a:rect l="l" t="t" r="r" b="b"/>
              <a:pathLst>
                <a:path w="287" h="244" extrusionOk="0">
                  <a:moveTo>
                    <a:pt x="230" y="0"/>
                  </a:moveTo>
                  <a:cubicBezTo>
                    <a:pt x="128" y="0"/>
                    <a:pt x="51" y="54"/>
                    <a:pt x="1" y="125"/>
                  </a:cubicBezTo>
                  <a:cubicBezTo>
                    <a:pt x="71" y="208"/>
                    <a:pt x="123" y="243"/>
                    <a:pt x="163" y="243"/>
                  </a:cubicBezTo>
                  <a:cubicBezTo>
                    <a:pt x="232" y="243"/>
                    <a:pt x="264" y="141"/>
                    <a:pt x="286" y="6"/>
                  </a:cubicBezTo>
                  <a:cubicBezTo>
                    <a:pt x="267" y="2"/>
                    <a:pt x="248" y="0"/>
                    <a:pt x="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5"/>
            <p:cNvSpPr/>
            <p:nvPr/>
          </p:nvSpPr>
          <p:spPr>
            <a:xfrm>
              <a:off x="5317625" y="2579675"/>
              <a:ext cx="3300" cy="8300"/>
            </a:xfrm>
            <a:custGeom>
              <a:avLst/>
              <a:gdLst/>
              <a:ahLst/>
              <a:cxnLst/>
              <a:rect l="l" t="t" r="r" b="b"/>
              <a:pathLst>
                <a:path w="132" h="332" extrusionOk="0">
                  <a:moveTo>
                    <a:pt x="42" y="0"/>
                  </a:moveTo>
                  <a:cubicBezTo>
                    <a:pt x="28" y="0"/>
                    <a:pt x="14" y="3"/>
                    <a:pt x="0" y="10"/>
                  </a:cubicBezTo>
                  <a:lnTo>
                    <a:pt x="0" y="331"/>
                  </a:lnTo>
                  <a:lnTo>
                    <a:pt x="131" y="331"/>
                  </a:lnTo>
                  <a:lnTo>
                    <a:pt x="131" y="34"/>
                  </a:lnTo>
                  <a:cubicBezTo>
                    <a:pt x="106" y="17"/>
                    <a:pt x="75" y="0"/>
                    <a:pt x="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5"/>
            <p:cNvSpPr/>
            <p:nvPr/>
          </p:nvSpPr>
          <p:spPr>
            <a:xfrm>
              <a:off x="5496200" y="2577675"/>
              <a:ext cx="4500" cy="4425"/>
            </a:xfrm>
            <a:custGeom>
              <a:avLst/>
              <a:gdLst/>
              <a:ahLst/>
              <a:cxnLst/>
              <a:rect l="l" t="t" r="r" b="b"/>
              <a:pathLst>
                <a:path w="180" h="177" extrusionOk="0">
                  <a:moveTo>
                    <a:pt x="95" y="0"/>
                  </a:moveTo>
                  <a:cubicBezTo>
                    <a:pt x="66" y="0"/>
                    <a:pt x="35" y="27"/>
                    <a:pt x="1" y="78"/>
                  </a:cubicBezTo>
                  <a:cubicBezTo>
                    <a:pt x="35" y="139"/>
                    <a:pt x="64" y="176"/>
                    <a:pt x="97" y="176"/>
                  </a:cubicBezTo>
                  <a:cubicBezTo>
                    <a:pt x="122" y="176"/>
                    <a:pt x="148" y="154"/>
                    <a:pt x="180" y="102"/>
                  </a:cubicBezTo>
                  <a:cubicBezTo>
                    <a:pt x="155" y="33"/>
                    <a:pt x="126"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5"/>
            <p:cNvSpPr/>
            <p:nvPr/>
          </p:nvSpPr>
          <p:spPr>
            <a:xfrm>
              <a:off x="5874375" y="2502850"/>
              <a:ext cx="8825" cy="12200"/>
            </a:xfrm>
            <a:custGeom>
              <a:avLst/>
              <a:gdLst/>
              <a:ahLst/>
              <a:cxnLst/>
              <a:rect l="l" t="t" r="r" b="b"/>
              <a:pathLst>
                <a:path w="353" h="488" extrusionOk="0">
                  <a:moveTo>
                    <a:pt x="88" y="0"/>
                  </a:moveTo>
                  <a:cubicBezTo>
                    <a:pt x="34" y="0"/>
                    <a:pt x="0" y="46"/>
                    <a:pt x="7" y="178"/>
                  </a:cubicBezTo>
                  <a:cubicBezTo>
                    <a:pt x="31" y="285"/>
                    <a:pt x="66" y="464"/>
                    <a:pt x="245" y="487"/>
                  </a:cubicBezTo>
                  <a:cubicBezTo>
                    <a:pt x="352" y="356"/>
                    <a:pt x="304" y="225"/>
                    <a:pt x="269" y="83"/>
                  </a:cubicBezTo>
                  <a:cubicBezTo>
                    <a:pt x="201" y="37"/>
                    <a:pt x="136" y="0"/>
                    <a:pt x="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5"/>
            <p:cNvSpPr/>
            <p:nvPr/>
          </p:nvSpPr>
          <p:spPr>
            <a:xfrm>
              <a:off x="5956375" y="2514400"/>
              <a:ext cx="4500" cy="4125"/>
            </a:xfrm>
            <a:custGeom>
              <a:avLst/>
              <a:gdLst/>
              <a:ahLst/>
              <a:cxnLst/>
              <a:rect l="l" t="t" r="r" b="b"/>
              <a:pathLst>
                <a:path w="180" h="165" extrusionOk="0">
                  <a:moveTo>
                    <a:pt x="75" y="0"/>
                  </a:moveTo>
                  <a:cubicBezTo>
                    <a:pt x="49" y="0"/>
                    <a:pt x="25" y="23"/>
                    <a:pt x="25" y="61"/>
                  </a:cubicBezTo>
                  <a:cubicBezTo>
                    <a:pt x="1" y="85"/>
                    <a:pt x="37" y="144"/>
                    <a:pt x="61" y="156"/>
                  </a:cubicBezTo>
                  <a:cubicBezTo>
                    <a:pt x="69" y="162"/>
                    <a:pt x="78" y="164"/>
                    <a:pt x="88" y="164"/>
                  </a:cubicBezTo>
                  <a:cubicBezTo>
                    <a:pt x="118" y="164"/>
                    <a:pt x="152" y="142"/>
                    <a:pt x="180" y="133"/>
                  </a:cubicBezTo>
                  <a:cubicBezTo>
                    <a:pt x="168" y="97"/>
                    <a:pt x="156" y="61"/>
                    <a:pt x="120" y="25"/>
                  </a:cubicBezTo>
                  <a:cubicBezTo>
                    <a:pt x="107" y="8"/>
                    <a:pt x="91"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5"/>
            <p:cNvSpPr/>
            <p:nvPr/>
          </p:nvSpPr>
          <p:spPr>
            <a:xfrm>
              <a:off x="5873650" y="2484600"/>
              <a:ext cx="6850" cy="3075"/>
            </a:xfrm>
            <a:custGeom>
              <a:avLst/>
              <a:gdLst/>
              <a:ahLst/>
              <a:cxnLst/>
              <a:rect l="l" t="t" r="r" b="b"/>
              <a:pathLst>
                <a:path w="274" h="123" extrusionOk="0">
                  <a:moveTo>
                    <a:pt x="126" y="0"/>
                  </a:moveTo>
                  <a:cubicBezTo>
                    <a:pt x="85" y="0"/>
                    <a:pt x="43" y="28"/>
                    <a:pt x="0" y="86"/>
                  </a:cubicBezTo>
                  <a:cubicBezTo>
                    <a:pt x="83" y="86"/>
                    <a:pt x="191" y="98"/>
                    <a:pt x="274" y="122"/>
                  </a:cubicBezTo>
                  <a:cubicBezTo>
                    <a:pt x="228" y="43"/>
                    <a:pt x="178"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5"/>
            <p:cNvSpPr/>
            <p:nvPr/>
          </p:nvSpPr>
          <p:spPr>
            <a:xfrm>
              <a:off x="5564675" y="2328975"/>
              <a:ext cx="31275" cy="14325"/>
            </a:xfrm>
            <a:custGeom>
              <a:avLst/>
              <a:gdLst/>
              <a:ahLst/>
              <a:cxnLst/>
              <a:rect l="l" t="t" r="r" b="b"/>
              <a:pathLst>
                <a:path w="1251" h="573" extrusionOk="0">
                  <a:moveTo>
                    <a:pt x="228" y="1"/>
                  </a:moveTo>
                  <a:cubicBezTo>
                    <a:pt x="213" y="1"/>
                    <a:pt x="196" y="4"/>
                    <a:pt x="179" y="13"/>
                  </a:cubicBezTo>
                  <a:cubicBezTo>
                    <a:pt x="0" y="251"/>
                    <a:pt x="119" y="394"/>
                    <a:pt x="369" y="406"/>
                  </a:cubicBezTo>
                  <a:cubicBezTo>
                    <a:pt x="524" y="406"/>
                    <a:pt x="584" y="453"/>
                    <a:pt x="608" y="573"/>
                  </a:cubicBezTo>
                  <a:cubicBezTo>
                    <a:pt x="786" y="430"/>
                    <a:pt x="1108" y="549"/>
                    <a:pt x="1251" y="287"/>
                  </a:cubicBezTo>
                  <a:cubicBezTo>
                    <a:pt x="1118" y="185"/>
                    <a:pt x="971" y="175"/>
                    <a:pt x="827" y="175"/>
                  </a:cubicBezTo>
                  <a:cubicBezTo>
                    <a:pt x="788" y="175"/>
                    <a:pt x="750" y="175"/>
                    <a:pt x="713" y="175"/>
                  </a:cubicBezTo>
                  <a:cubicBezTo>
                    <a:pt x="559" y="175"/>
                    <a:pt x="413" y="163"/>
                    <a:pt x="298" y="37"/>
                  </a:cubicBezTo>
                  <a:cubicBezTo>
                    <a:pt x="283" y="14"/>
                    <a:pt x="257"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5"/>
            <p:cNvSpPr/>
            <p:nvPr/>
          </p:nvSpPr>
          <p:spPr>
            <a:xfrm>
              <a:off x="5457225" y="2318800"/>
              <a:ext cx="29475" cy="4125"/>
            </a:xfrm>
            <a:custGeom>
              <a:avLst/>
              <a:gdLst/>
              <a:ahLst/>
              <a:cxnLst/>
              <a:rect l="l" t="t" r="r" b="b"/>
              <a:pathLst>
                <a:path w="1179" h="165" extrusionOk="0">
                  <a:moveTo>
                    <a:pt x="344" y="0"/>
                  </a:moveTo>
                  <a:cubicBezTo>
                    <a:pt x="231" y="0"/>
                    <a:pt x="116" y="3"/>
                    <a:pt x="0" y="3"/>
                  </a:cubicBezTo>
                  <a:cubicBezTo>
                    <a:pt x="168" y="133"/>
                    <a:pt x="347" y="165"/>
                    <a:pt x="528" y="165"/>
                  </a:cubicBezTo>
                  <a:cubicBezTo>
                    <a:pt x="696" y="165"/>
                    <a:pt x="866" y="138"/>
                    <a:pt x="1034" y="138"/>
                  </a:cubicBezTo>
                  <a:cubicBezTo>
                    <a:pt x="1082" y="138"/>
                    <a:pt x="1131" y="140"/>
                    <a:pt x="1179" y="146"/>
                  </a:cubicBezTo>
                  <a:cubicBezTo>
                    <a:pt x="907" y="18"/>
                    <a:pt x="629"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5"/>
            <p:cNvSpPr/>
            <p:nvPr/>
          </p:nvSpPr>
          <p:spPr>
            <a:xfrm>
              <a:off x="5489650" y="2322375"/>
              <a:ext cx="22350" cy="3775"/>
            </a:xfrm>
            <a:custGeom>
              <a:avLst/>
              <a:gdLst/>
              <a:ahLst/>
              <a:cxnLst/>
              <a:rect l="l" t="t" r="r" b="b"/>
              <a:pathLst>
                <a:path w="894" h="151" extrusionOk="0">
                  <a:moveTo>
                    <a:pt x="352" y="0"/>
                  </a:moveTo>
                  <a:cubicBezTo>
                    <a:pt x="235" y="0"/>
                    <a:pt x="117" y="10"/>
                    <a:pt x="1" y="15"/>
                  </a:cubicBezTo>
                  <a:cubicBezTo>
                    <a:pt x="122" y="125"/>
                    <a:pt x="257" y="151"/>
                    <a:pt x="398" y="151"/>
                  </a:cubicBezTo>
                  <a:cubicBezTo>
                    <a:pt x="528" y="151"/>
                    <a:pt x="662" y="128"/>
                    <a:pt x="791" y="128"/>
                  </a:cubicBezTo>
                  <a:cubicBezTo>
                    <a:pt x="826" y="128"/>
                    <a:pt x="860" y="130"/>
                    <a:pt x="894" y="134"/>
                  </a:cubicBezTo>
                  <a:cubicBezTo>
                    <a:pt x="719" y="25"/>
                    <a:pt x="536"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5"/>
            <p:cNvSpPr/>
            <p:nvPr/>
          </p:nvSpPr>
          <p:spPr>
            <a:xfrm>
              <a:off x="5413175" y="2307900"/>
              <a:ext cx="19075" cy="5225"/>
            </a:xfrm>
            <a:custGeom>
              <a:avLst/>
              <a:gdLst/>
              <a:ahLst/>
              <a:cxnLst/>
              <a:rect l="l" t="t" r="r" b="b"/>
              <a:pathLst>
                <a:path w="763" h="209" extrusionOk="0">
                  <a:moveTo>
                    <a:pt x="383" y="0"/>
                  </a:moveTo>
                  <a:cubicBezTo>
                    <a:pt x="257" y="0"/>
                    <a:pt x="127" y="22"/>
                    <a:pt x="0" y="22"/>
                  </a:cubicBezTo>
                  <a:cubicBezTo>
                    <a:pt x="24" y="58"/>
                    <a:pt x="36" y="106"/>
                    <a:pt x="60" y="118"/>
                  </a:cubicBezTo>
                  <a:lnTo>
                    <a:pt x="48" y="118"/>
                  </a:lnTo>
                  <a:cubicBezTo>
                    <a:pt x="97" y="167"/>
                    <a:pt x="143" y="188"/>
                    <a:pt x="191" y="188"/>
                  </a:cubicBezTo>
                  <a:cubicBezTo>
                    <a:pt x="236" y="188"/>
                    <a:pt x="282" y="170"/>
                    <a:pt x="333" y="142"/>
                  </a:cubicBezTo>
                  <a:cubicBezTo>
                    <a:pt x="381" y="153"/>
                    <a:pt x="441" y="153"/>
                    <a:pt x="476" y="153"/>
                  </a:cubicBezTo>
                  <a:cubicBezTo>
                    <a:pt x="528" y="188"/>
                    <a:pt x="577" y="209"/>
                    <a:pt x="623" y="209"/>
                  </a:cubicBezTo>
                  <a:cubicBezTo>
                    <a:pt x="673" y="209"/>
                    <a:pt x="719" y="185"/>
                    <a:pt x="762" y="130"/>
                  </a:cubicBezTo>
                  <a:cubicBezTo>
                    <a:pt x="646" y="25"/>
                    <a:pt x="516" y="0"/>
                    <a:pt x="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5"/>
            <p:cNvSpPr/>
            <p:nvPr/>
          </p:nvSpPr>
          <p:spPr>
            <a:xfrm>
              <a:off x="5425075" y="2311425"/>
              <a:ext cx="18475" cy="3975"/>
            </a:xfrm>
            <a:custGeom>
              <a:avLst/>
              <a:gdLst/>
              <a:ahLst/>
              <a:cxnLst/>
              <a:rect l="l" t="t" r="r" b="b"/>
              <a:pathLst>
                <a:path w="739" h="159" extrusionOk="0">
                  <a:moveTo>
                    <a:pt x="286" y="1"/>
                  </a:moveTo>
                  <a:cubicBezTo>
                    <a:pt x="203" y="1"/>
                    <a:pt x="96" y="12"/>
                    <a:pt x="0" y="36"/>
                  </a:cubicBezTo>
                  <a:cubicBezTo>
                    <a:pt x="107" y="137"/>
                    <a:pt x="227" y="158"/>
                    <a:pt x="352" y="158"/>
                  </a:cubicBezTo>
                  <a:cubicBezTo>
                    <a:pt x="439" y="158"/>
                    <a:pt x="529" y="148"/>
                    <a:pt x="621" y="148"/>
                  </a:cubicBezTo>
                  <a:cubicBezTo>
                    <a:pt x="660" y="148"/>
                    <a:pt x="699" y="150"/>
                    <a:pt x="739" y="155"/>
                  </a:cubicBezTo>
                  <a:cubicBezTo>
                    <a:pt x="619" y="36"/>
                    <a:pt x="417" y="8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5"/>
            <p:cNvSpPr/>
            <p:nvPr/>
          </p:nvSpPr>
          <p:spPr>
            <a:xfrm>
              <a:off x="5442925" y="2314675"/>
              <a:ext cx="11925" cy="3975"/>
            </a:xfrm>
            <a:custGeom>
              <a:avLst/>
              <a:gdLst/>
              <a:ahLst/>
              <a:cxnLst/>
              <a:rect l="l" t="t" r="r" b="b"/>
              <a:pathLst>
                <a:path w="477" h="159" extrusionOk="0">
                  <a:moveTo>
                    <a:pt x="127" y="0"/>
                  </a:moveTo>
                  <a:cubicBezTo>
                    <a:pt x="86" y="0"/>
                    <a:pt x="44" y="5"/>
                    <a:pt x="1" y="13"/>
                  </a:cubicBezTo>
                  <a:cubicBezTo>
                    <a:pt x="75" y="132"/>
                    <a:pt x="172" y="158"/>
                    <a:pt x="278" y="158"/>
                  </a:cubicBezTo>
                  <a:cubicBezTo>
                    <a:pt x="343" y="158"/>
                    <a:pt x="410" y="149"/>
                    <a:pt x="477" y="144"/>
                  </a:cubicBezTo>
                  <a:cubicBezTo>
                    <a:pt x="377" y="45"/>
                    <a:pt x="257"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5"/>
            <p:cNvSpPr/>
            <p:nvPr/>
          </p:nvSpPr>
          <p:spPr>
            <a:xfrm>
              <a:off x="5414350" y="2311125"/>
              <a:ext cx="7175" cy="3275"/>
            </a:xfrm>
            <a:custGeom>
              <a:avLst/>
              <a:gdLst/>
              <a:ahLst/>
              <a:cxnLst/>
              <a:rect l="l" t="t" r="r" b="b"/>
              <a:pathLst>
                <a:path w="287" h="131" extrusionOk="0">
                  <a:moveTo>
                    <a:pt x="1" y="1"/>
                  </a:moveTo>
                  <a:lnTo>
                    <a:pt x="1" y="1"/>
                  </a:lnTo>
                  <a:cubicBezTo>
                    <a:pt x="39" y="89"/>
                    <a:pt x="86" y="131"/>
                    <a:pt x="139" y="131"/>
                  </a:cubicBezTo>
                  <a:cubicBezTo>
                    <a:pt x="186" y="131"/>
                    <a:pt x="236" y="98"/>
                    <a:pt x="286" y="36"/>
                  </a:cubicBezTo>
                  <a:cubicBezTo>
                    <a:pt x="191" y="13"/>
                    <a:pt x="96"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5"/>
            <p:cNvSpPr/>
            <p:nvPr/>
          </p:nvSpPr>
          <p:spPr>
            <a:xfrm>
              <a:off x="5439050" y="2322725"/>
              <a:ext cx="4500" cy="1500"/>
            </a:xfrm>
            <a:custGeom>
              <a:avLst/>
              <a:gdLst/>
              <a:ahLst/>
              <a:cxnLst/>
              <a:rect l="l" t="t" r="r" b="b"/>
              <a:pathLst>
                <a:path w="180" h="60" extrusionOk="0">
                  <a:moveTo>
                    <a:pt x="1" y="1"/>
                  </a:moveTo>
                  <a:cubicBezTo>
                    <a:pt x="32" y="38"/>
                    <a:pt x="63" y="59"/>
                    <a:pt x="94" y="59"/>
                  </a:cubicBezTo>
                  <a:cubicBezTo>
                    <a:pt x="122" y="59"/>
                    <a:pt x="151" y="4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5"/>
            <p:cNvSpPr/>
            <p:nvPr/>
          </p:nvSpPr>
          <p:spPr>
            <a:xfrm>
              <a:off x="5887625" y="2429900"/>
              <a:ext cx="10750" cy="3600"/>
            </a:xfrm>
            <a:custGeom>
              <a:avLst/>
              <a:gdLst/>
              <a:ahLst/>
              <a:cxnLst/>
              <a:rect l="l" t="t" r="r" b="b"/>
              <a:pathLst>
                <a:path w="430" h="144" extrusionOk="0">
                  <a:moveTo>
                    <a:pt x="1" y="0"/>
                  </a:moveTo>
                  <a:cubicBezTo>
                    <a:pt x="1" y="48"/>
                    <a:pt x="1" y="107"/>
                    <a:pt x="13" y="143"/>
                  </a:cubicBezTo>
                  <a:cubicBezTo>
                    <a:pt x="155" y="143"/>
                    <a:pt x="298" y="131"/>
                    <a:pt x="429" y="131"/>
                  </a:cubicBezTo>
                  <a:lnTo>
                    <a:pt x="429" y="12"/>
                  </a:lnTo>
                  <a:cubicBezTo>
                    <a:pt x="286" y="12"/>
                    <a:pt x="15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5"/>
            <p:cNvSpPr/>
            <p:nvPr/>
          </p:nvSpPr>
          <p:spPr>
            <a:xfrm>
              <a:off x="5980200" y="2371550"/>
              <a:ext cx="148250" cy="21450"/>
            </a:xfrm>
            <a:custGeom>
              <a:avLst/>
              <a:gdLst/>
              <a:ahLst/>
              <a:cxnLst/>
              <a:rect l="l" t="t" r="r" b="b"/>
              <a:pathLst>
                <a:path w="5930" h="858" extrusionOk="0">
                  <a:moveTo>
                    <a:pt x="2776" y="1"/>
                  </a:moveTo>
                  <a:cubicBezTo>
                    <a:pt x="2681" y="1"/>
                    <a:pt x="2584" y="9"/>
                    <a:pt x="2489" y="12"/>
                  </a:cubicBezTo>
                  <a:cubicBezTo>
                    <a:pt x="2370" y="36"/>
                    <a:pt x="2251" y="72"/>
                    <a:pt x="2156" y="179"/>
                  </a:cubicBezTo>
                  <a:cubicBezTo>
                    <a:pt x="1983" y="199"/>
                    <a:pt x="1809" y="205"/>
                    <a:pt x="1635" y="205"/>
                  </a:cubicBezTo>
                  <a:cubicBezTo>
                    <a:pt x="1424" y="205"/>
                    <a:pt x="1212" y="197"/>
                    <a:pt x="1000" y="197"/>
                  </a:cubicBezTo>
                  <a:cubicBezTo>
                    <a:pt x="666" y="197"/>
                    <a:pt x="332" y="217"/>
                    <a:pt x="0" y="322"/>
                  </a:cubicBezTo>
                  <a:cubicBezTo>
                    <a:pt x="48" y="382"/>
                    <a:pt x="96" y="429"/>
                    <a:pt x="155" y="453"/>
                  </a:cubicBezTo>
                  <a:cubicBezTo>
                    <a:pt x="518" y="514"/>
                    <a:pt x="889" y="519"/>
                    <a:pt x="1261" y="519"/>
                  </a:cubicBezTo>
                  <a:cubicBezTo>
                    <a:pt x="1323" y="519"/>
                    <a:pt x="1385" y="519"/>
                    <a:pt x="1447" y="519"/>
                  </a:cubicBezTo>
                  <a:cubicBezTo>
                    <a:pt x="1882" y="519"/>
                    <a:pt x="2316" y="524"/>
                    <a:pt x="2739" y="620"/>
                  </a:cubicBezTo>
                  <a:cubicBezTo>
                    <a:pt x="2887" y="589"/>
                    <a:pt x="3032" y="573"/>
                    <a:pt x="3176" y="573"/>
                  </a:cubicBezTo>
                  <a:cubicBezTo>
                    <a:pt x="3425" y="573"/>
                    <a:pt x="3669" y="621"/>
                    <a:pt x="3918" y="727"/>
                  </a:cubicBezTo>
                  <a:cubicBezTo>
                    <a:pt x="3941" y="858"/>
                    <a:pt x="4049" y="810"/>
                    <a:pt x="4144" y="834"/>
                  </a:cubicBezTo>
                  <a:cubicBezTo>
                    <a:pt x="4203" y="834"/>
                    <a:pt x="4263" y="810"/>
                    <a:pt x="4322" y="786"/>
                  </a:cubicBezTo>
                  <a:cubicBezTo>
                    <a:pt x="4418" y="786"/>
                    <a:pt x="4513" y="774"/>
                    <a:pt x="4620" y="774"/>
                  </a:cubicBezTo>
                  <a:cubicBezTo>
                    <a:pt x="4662" y="810"/>
                    <a:pt x="4709" y="825"/>
                    <a:pt x="4757" y="825"/>
                  </a:cubicBezTo>
                  <a:cubicBezTo>
                    <a:pt x="4805" y="825"/>
                    <a:pt x="4852" y="810"/>
                    <a:pt x="4894" y="786"/>
                  </a:cubicBezTo>
                  <a:cubicBezTo>
                    <a:pt x="5227" y="667"/>
                    <a:pt x="5596" y="798"/>
                    <a:pt x="5930" y="632"/>
                  </a:cubicBezTo>
                  <a:cubicBezTo>
                    <a:pt x="5918" y="572"/>
                    <a:pt x="5918" y="536"/>
                    <a:pt x="5894" y="477"/>
                  </a:cubicBezTo>
                  <a:cubicBezTo>
                    <a:pt x="5801" y="434"/>
                    <a:pt x="5707" y="428"/>
                    <a:pt x="5605" y="428"/>
                  </a:cubicBezTo>
                  <a:cubicBezTo>
                    <a:pt x="5564" y="428"/>
                    <a:pt x="5522" y="429"/>
                    <a:pt x="5477" y="429"/>
                  </a:cubicBezTo>
                  <a:cubicBezTo>
                    <a:pt x="4751" y="429"/>
                    <a:pt x="4025" y="334"/>
                    <a:pt x="3310" y="191"/>
                  </a:cubicBezTo>
                  <a:cubicBezTo>
                    <a:pt x="3152" y="32"/>
                    <a:pt x="2966" y="1"/>
                    <a:pt x="27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5"/>
            <p:cNvSpPr/>
            <p:nvPr/>
          </p:nvSpPr>
          <p:spPr>
            <a:xfrm>
              <a:off x="5952525" y="2384050"/>
              <a:ext cx="7450" cy="6275"/>
            </a:xfrm>
            <a:custGeom>
              <a:avLst/>
              <a:gdLst/>
              <a:ahLst/>
              <a:cxnLst/>
              <a:rect l="l" t="t" r="r" b="b"/>
              <a:pathLst>
                <a:path w="298" h="251" extrusionOk="0">
                  <a:moveTo>
                    <a:pt x="0" y="1"/>
                  </a:moveTo>
                  <a:cubicBezTo>
                    <a:pt x="12" y="120"/>
                    <a:pt x="36" y="227"/>
                    <a:pt x="179" y="251"/>
                  </a:cubicBezTo>
                  <a:cubicBezTo>
                    <a:pt x="215" y="251"/>
                    <a:pt x="250" y="227"/>
                    <a:pt x="298" y="215"/>
                  </a:cubicBezTo>
                  <a:cubicBezTo>
                    <a:pt x="250" y="132"/>
                    <a:pt x="191" y="72"/>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5"/>
            <p:cNvSpPr/>
            <p:nvPr/>
          </p:nvSpPr>
          <p:spPr>
            <a:xfrm>
              <a:off x="5933775" y="2386725"/>
              <a:ext cx="4775" cy="2875"/>
            </a:xfrm>
            <a:custGeom>
              <a:avLst/>
              <a:gdLst/>
              <a:ahLst/>
              <a:cxnLst/>
              <a:rect l="l" t="t" r="r" b="b"/>
              <a:pathLst>
                <a:path w="191" h="115" extrusionOk="0">
                  <a:moveTo>
                    <a:pt x="0" y="1"/>
                  </a:moveTo>
                  <a:lnTo>
                    <a:pt x="0" y="1"/>
                  </a:lnTo>
                  <a:cubicBezTo>
                    <a:pt x="42" y="34"/>
                    <a:pt x="72" y="114"/>
                    <a:pt x="119" y="114"/>
                  </a:cubicBezTo>
                  <a:cubicBezTo>
                    <a:pt x="139" y="114"/>
                    <a:pt x="162" y="100"/>
                    <a:pt x="191" y="60"/>
                  </a:cubicBezTo>
                  <a:cubicBezTo>
                    <a:pt x="131" y="48"/>
                    <a:pt x="60"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5"/>
            <p:cNvSpPr/>
            <p:nvPr/>
          </p:nvSpPr>
          <p:spPr>
            <a:xfrm>
              <a:off x="5248550" y="2462325"/>
              <a:ext cx="6875" cy="14025"/>
            </a:xfrm>
            <a:custGeom>
              <a:avLst/>
              <a:gdLst/>
              <a:ahLst/>
              <a:cxnLst/>
              <a:rect l="l" t="t" r="r" b="b"/>
              <a:pathLst>
                <a:path w="275" h="561" extrusionOk="0">
                  <a:moveTo>
                    <a:pt x="25" y="1"/>
                  </a:moveTo>
                  <a:cubicBezTo>
                    <a:pt x="13" y="37"/>
                    <a:pt x="13" y="72"/>
                    <a:pt x="13" y="120"/>
                  </a:cubicBezTo>
                  <a:cubicBezTo>
                    <a:pt x="60" y="263"/>
                    <a:pt x="1" y="453"/>
                    <a:pt x="156" y="561"/>
                  </a:cubicBezTo>
                  <a:cubicBezTo>
                    <a:pt x="191" y="477"/>
                    <a:pt x="239" y="394"/>
                    <a:pt x="275" y="311"/>
                  </a:cubicBezTo>
                  <a:cubicBezTo>
                    <a:pt x="203" y="203"/>
                    <a:pt x="120" y="96"/>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5"/>
            <p:cNvSpPr/>
            <p:nvPr/>
          </p:nvSpPr>
          <p:spPr>
            <a:xfrm>
              <a:off x="5805175" y="2356700"/>
              <a:ext cx="79800" cy="19650"/>
            </a:xfrm>
            <a:custGeom>
              <a:avLst/>
              <a:gdLst/>
              <a:ahLst/>
              <a:cxnLst/>
              <a:rect l="l" t="t" r="r" b="b"/>
              <a:pathLst>
                <a:path w="3192" h="786" extrusionOk="0">
                  <a:moveTo>
                    <a:pt x="702" y="0"/>
                  </a:moveTo>
                  <a:cubicBezTo>
                    <a:pt x="415" y="0"/>
                    <a:pt x="160" y="105"/>
                    <a:pt x="1" y="499"/>
                  </a:cubicBezTo>
                  <a:lnTo>
                    <a:pt x="1" y="595"/>
                  </a:lnTo>
                  <a:cubicBezTo>
                    <a:pt x="191" y="606"/>
                    <a:pt x="370" y="630"/>
                    <a:pt x="560" y="666"/>
                  </a:cubicBezTo>
                  <a:cubicBezTo>
                    <a:pt x="647" y="643"/>
                    <a:pt x="733" y="634"/>
                    <a:pt x="817" y="634"/>
                  </a:cubicBezTo>
                  <a:cubicBezTo>
                    <a:pt x="1125" y="634"/>
                    <a:pt x="1419" y="757"/>
                    <a:pt x="1727" y="785"/>
                  </a:cubicBezTo>
                  <a:lnTo>
                    <a:pt x="1822" y="785"/>
                  </a:lnTo>
                  <a:cubicBezTo>
                    <a:pt x="1915" y="775"/>
                    <a:pt x="2006" y="772"/>
                    <a:pt x="2098" y="772"/>
                  </a:cubicBezTo>
                  <a:cubicBezTo>
                    <a:pt x="2258" y="772"/>
                    <a:pt x="2417" y="782"/>
                    <a:pt x="2575" y="782"/>
                  </a:cubicBezTo>
                  <a:cubicBezTo>
                    <a:pt x="2755" y="782"/>
                    <a:pt x="2932" y="769"/>
                    <a:pt x="3108" y="714"/>
                  </a:cubicBezTo>
                  <a:cubicBezTo>
                    <a:pt x="3168" y="666"/>
                    <a:pt x="3191" y="606"/>
                    <a:pt x="3191" y="535"/>
                  </a:cubicBezTo>
                  <a:cubicBezTo>
                    <a:pt x="3059" y="207"/>
                    <a:pt x="2864" y="38"/>
                    <a:pt x="2611" y="38"/>
                  </a:cubicBezTo>
                  <a:cubicBezTo>
                    <a:pt x="2479" y="38"/>
                    <a:pt x="2331" y="84"/>
                    <a:pt x="2168" y="178"/>
                  </a:cubicBezTo>
                  <a:cubicBezTo>
                    <a:pt x="2124" y="243"/>
                    <a:pt x="2081" y="298"/>
                    <a:pt x="2001" y="298"/>
                  </a:cubicBezTo>
                  <a:cubicBezTo>
                    <a:pt x="1993" y="298"/>
                    <a:pt x="1985" y="298"/>
                    <a:pt x="1977" y="297"/>
                  </a:cubicBezTo>
                  <a:cubicBezTo>
                    <a:pt x="1929" y="273"/>
                    <a:pt x="1870" y="273"/>
                    <a:pt x="1810" y="273"/>
                  </a:cubicBezTo>
                  <a:cubicBezTo>
                    <a:pt x="1792" y="277"/>
                    <a:pt x="1775" y="278"/>
                    <a:pt x="1758" y="278"/>
                  </a:cubicBezTo>
                  <a:cubicBezTo>
                    <a:pt x="1607" y="278"/>
                    <a:pt x="1496" y="148"/>
                    <a:pt x="1346" y="95"/>
                  </a:cubicBezTo>
                  <a:cubicBezTo>
                    <a:pt x="1132" y="55"/>
                    <a:pt x="909" y="0"/>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5"/>
            <p:cNvSpPr/>
            <p:nvPr/>
          </p:nvSpPr>
          <p:spPr>
            <a:xfrm>
              <a:off x="5848350" y="2374125"/>
              <a:ext cx="39300" cy="5775"/>
            </a:xfrm>
            <a:custGeom>
              <a:avLst/>
              <a:gdLst/>
              <a:ahLst/>
              <a:cxnLst/>
              <a:rect l="l" t="t" r="r" b="b"/>
              <a:pathLst>
                <a:path w="1572" h="231" extrusionOk="0">
                  <a:moveTo>
                    <a:pt x="758" y="0"/>
                  </a:moveTo>
                  <a:cubicBezTo>
                    <a:pt x="503" y="0"/>
                    <a:pt x="248" y="24"/>
                    <a:pt x="0" y="76"/>
                  </a:cubicBezTo>
                  <a:cubicBezTo>
                    <a:pt x="60" y="136"/>
                    <a:pt x="95" y="171"/>
                    <a:pt x="143" y="231"/>
                  </a:cubicBezTo>
                  <a:lnTo>
                    <a:pt x="1572" y="231"/>
                  </a:lnTo>
                  <a:lnTo>
                    <a:pt x="1572" y="76"/>
                  </a:lnTo>
                  <a:cubicBezTo>
                    <a:pt x="1302" y="27"/>
                    <a:pt x="1029" y="0"/>
                    <a:pt x="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5"/>
            <p:cNvSpPr/>
            <p:nvPr/>
          </p:nvSpPr>
          <p:spPr>
            <a:xfrm>
              <a:off x="5253325" y="2491750"/>
              <a:ext cx="53600" cy="9600"/>
            </a:xfrm>
            <a:custGeom>
              <a:avLst/>
              <a:gdLst/>
              <a:ahLst/>
              <a:cxnLst/>
              <a:rect l="l" t="t" r="r" b="b"/>
              <a:pathLst>
                <a:path w="2144" h="384" extrusionOk="0">
                  <a:moveTo>
                    <a:pt x="1012" y="0"/>
                  </a:moveTo>
                  <a:cubicBezTo>
                    <a:pt x="817" y="0"/>
                    <a:pt x="623" y="20"/>
                    <a:pt x="429" y="74"/>
                  </a:cubicBezTo>
                  <a:cubicBezTo>
                    <a:pt x="358" y="277"/>
                    <a:pt x="72" y="193"/>
                    <a:pt x="0" y="384"/>
                  </a:cubicBezTo>
                  <a:cubicBezTo>
                    <a:pt x="370" y="384"/>
                    <a:pt x="739" y="372"/>
                    <a:pt x="1120" y="372"/>
                  </a:cubicBezTo>
                  <a:cubicBezTo>
                    <a:pt x="1163" y="334"/>
                    <a:pt x="1212" y="318"/>
                    <a:pt x="1264" y="318"/>
                  </a:cubicBezTo>
                  <a:cubicBezTo>
                    <a:pt x="1324" y="318"/>
                    <a:pt x="1389" y="340"/>
                    <a:pt x="1453" y="372"/>
                  </a:cubicBezTo>
                  <a:cubicBezTo>
                    <a:pt x="1632" y="384"/>
                    <a:pt x="1798" y="384"/>
                    <a:pt x="1977" y="384"/>
                  </a:cubicBezTo>
                  <a:cubicBezTo>
                    <a:pt x="2036" y="348"/>
                    <a:pt x="2072" y="288"/>
                    <a:pt x="2144" y="277"/>
                  </a:cubicBezTo>
                  <a:lnTo>
                    <a:pt x="2132" y="229"/>
                  </a:lnTo>
                  <a:cubicBezTo>
                    <a:pt x="2084" y="193"/>
                    <a:pt x="2024" y="146"/>
                    <a:pt x="1977" y="98"/>
                  </a:cubicBezTo>
                  <a:cubicBezTo>
                    <a:pt x="1652" y="54"/>
                    <a:pt x="1331" y="0"/>
                    <a:pt x="1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5"/>
            <p:cNvSpPr/>
            <p:nvPr/>
          </p:nvSpPr>
          <p:spPr>
            <a:xfrm>
              <a:off x="5253025" y="2491200"/>
              <a:ext cx="8050" cy="3125"/>
            </a:xfrm>
            <a:custGeom>
              <a:avLst/>
              <a:gdLst/>
              <a:ahLst/>
              <a:cxnLst/>
              <a:rect l="l" t="t" r="r" b="b"/>
              <a:pathLst>
                <a:path w="322" h="125" extrusionOk="0">
                  <a:moveTo>
                    <a:pt x="1" y="1"/>
                  </a:moveTo>
                  <a:cubicBezTo>
                    <a:pt x="55" y="102"/>
                    <a:pt x="138" y="125"/>
                    <a:pt x="233" y="125"/>
                  </a:cubicBezTo>
                  <a:cubicBezTo>
                    <a:pt x="262" y="125"/>
                    <a:pt x="292" y="123"/>
                    <a:pt x="322" y="120"/>
                  </a:cubicBezTo>
                  <a:cubicBezTo>
                    <a:pt x="239"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5"/>
            <p:cNvSpPr/>
            <p:nvPr/>
          </p:nvSpPr>
          <p:spPr>
            <a:xfrm>
              <a:off x="5713800" y="2342175"/>
              <a:ext cx="50325" cy="19525"/>
            </a:xfrm>
            <a:custGeom>
              <a:avLst/>
              <a:gdLst/>
              <a:ahLst/>
              <a:cxnLst/>
              <a:rect l="l" t="t" r="r" b="b"/>
              <a:pathLst>
                <a:path w="2013" h="781" extrusionOk="0">
                  <a:moveTo>
                    <a:pt x="782" y="1"/>
                  </a:moveTo>
                  <a:cubicBezTo>
                    <a:pt x="563" y="1"/>
                    <a:pt x="342" y="15"/>
                    <a:pt x="119" y="21"/>
                  </a:cubicBezTo>
                  <a:cubicBezTo>
                    <a:pt x="24" y="116"/>
                    <a:pt x="0" y="223"/>
                    <a:pt x="96" y="342"/>
                  </a:cubicBezTo>
                  <a:cubicBezTo>
                    <a:pt x="242" y="447"/>
                    <a:pt x="408" y="487"/>
                    <a:pt x="583" y="487"/>
                  </a:cubicBezTo>
                  <a:cubicBezTo>
                    <a:pt x="607" y="487"/>
                    <a:pt x="631" y="486"/>
                    <a:pt x="655" y="485"/>
                  </a:cubicBezTo>
                  <a:cubicBezTo>
                    <a:pt x="665" y="484"/>
                    <a:pt x="674" y="484"/>
                    <a:pt x="682" y="484"/>
                  </a:cubicBezTo>
                  <a:cubicBezTo>
                    <a:pt x="860" y="484"/>
                    <a:pt x="880" y="599"/>
                    <a:pt x="858" y="735"/>
                  </a:cubicBezTo>
                  <a:cubicBezTo>
                    <a:pt x="929" y="749"/>
                    <a:pt x="1013" y="780"/>
                    <a:pt x="1091" y="780"/>
                  </a:cubicBezTo>
                  <a:cubicBezTo>
                    <a:pt x="1145" y="780"/>
                    <a:pt x="1195" y="766"/>
                    <a:pt x="1239" y="723"/>
                  </a:cubicBezTo>
                  <a:cubicBezTo>
                    <a:pt x="1376" y="586"/>
                    <a:pt x="1438" y="524"/>
                    <a:pt x="1516" y="524"/>
                  </a:cubicBezTo>
                  <a:cubicBezTo>
                    <a:pt x="1579" y="524"/>
                    <a:pt x="1653" y="565"/>
                    <a:pt x="1786" y="640"/>
                  </a:cubicBezTo>
                  <a:cubicBezTo>
                    <a:pt x="1822" y="670"/>
                    <a:pt x="1853" y="686"/>
                    <a:pt x="1883" y="686"/>
                  </a:cubicBezTo>
                  <a:cubicBezTo>
                    <a:pt x="1923" y="686"/>
                    <a:pt x="1960" y="659"/>
                    <a:pt x="2001" y="604"/>
                  </a:cubicBezTo>
                  <a:cubicBezTo>
                    <a:pt x="2013" y="318"/>
                    <a:pt x="1870" y="199"/>
                    <a:pt x="1596" y="116"/>
                  </a:cubicBezTo>
                  <a:cubicBezTo>
                    <a:pt x="1325" y="23"/>
                    <a:pt x="1054" y="1"/>
                    <a:pt x="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5"/>
            <p:cNvSpPr/>
            <p:nvPr/>
          </p:nvSpPr>
          <p:spPr>
            <a:xfrm>
              <a:off x="5701600" y="2339700"/>
              <a:ext cx="80675" cy="19900"/>
            </a:xfrm>
            <a:custGeom>
              <a:avLst/>
              <a:gdLst/>
              <a:ahLst/>
              <a:cxnLst/>
              <a:rect l="l" t="t" r="r" b="b"/>
              <a:pathLst>
                <a:path w="3227" h="796" extrusionOk="0">
                  <a:moveTo>
                    <a:pt x="904" y="5"/>
                  </a:moveTo>
                  <a:cubicBezTo>
                    <a:pt x="758" y="5"/>
                    <a:pt x="611" y="11"/>
                    <a:pt x="465" y="24"/>
                  </a:cubicBezTo>
                  <a:cubicBezTo>
                    <a:pt x="298" y="48"/>
                    <a:pt x="119" y="1"/>
                    <a:pt x="0" y="167"/>
                  </a:cubicBezTo>
                  <a:cubicBezTo>
                    <a:pt x="81" y="257"/>
                    <a:pt x="176" y="300"/>
                    <a:pt x="279" y="300"/>
                  </a:cubicBezTo>
                  <a:cubicBezTo>
                    <a:pt x="312" y="300"/>
                    <a:pt x="346" y="295"/>
                    <a:pt x="381" y="286"/>
                  </a:cubicBezTo>
                  <a:cubicBezTo>
                    <a:pt x="453" y="263"/>
                    <a:pt x="500" y="227"/>
                    <a:pt x="560" y="179"/>
                  </a:cubicBezTo>
                  <a:cubicBezTo>
                    <a:pt x="758" y="179"/>
                    <a:pt x="967" y="169"/>
                    <a:pt x="1176" y="169"/>
                  </a:cubicBezTo>
                  <a:cubicBezTo>
                    <a:pt x="1281" y="169"/>
                    <a:pt x="1385" y="171"/>
                    <a:pt x="1489" y="179"/>
                  </a:cubicBezTo>
                  <a:cubicBezTo>
                    <a:pt x="1858" y="203"/>
                    <a:pt x="2251" y="286"/>
                    <a:pt x="2417" y="703"/>
                  </a:cubicBezTo>
                  <a:cubicBezTo>
                    <a:pt x="2431" y="766"/>
                    <a:pt x="2457" y="796"/>
                    <a:pt x="2493" y="796"/>
                  </a:cubicBezTo>
                  <a:cubicBezTo>
                    <a:pt x="2519" y="796"/>
                    <a:pt x="2549" y="780"/>
                    <a:pt x="2584" y="751"/>
                  </a:cubicBezTo>
                  <a:cubicBezTo>
                    <a:pt x="2632" y="727"/>
                    <a:pt x="2691" y="727"/>
                    <a:pt x="2739" y="727"/>
                  </a:cubicBezTo>
                  <a:lnTo>
                    <a:pt x="2870" y="596"/>
                  </a:lnTo>
                  <a:cubicBezTo>
                    <a:pt x="2977" y="453"/>
                    <a:pt x="3227" y="417"/>
                    <a:pt x="3167" y="167"/>
                  </a:cubicBezTo>
                  <a:cubicBezTo>
                    <a:pt x="2409" y="157"/>
                    <a:pt x="1659" y="5"/>
                    <a:pt x="904"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5"/>
            <p:cNvSpPr/>
            <p:nvPr/>
          </p:nvSpPr>
          <p:spPr>
            <a:xfrm>
              <a:off x="5679575" y="2340525"/>
              <a:ext cx="19950" cy="8425"/>
            </a:xfrm>
            <a:custGeom>
              <a:avLst/>
              <a:gdLst/>
              <a:ahLst/>
              <a:cxnLst/>
              <a:rect l="l" t="t" r="r" b="b"/>
              <a:pathLst>
                <a:path w="798" h="337" extrusionOk="0">
                  <a:moveTo>
                    <a:pt x="296" y="0"/>
                  </a:moveTo>
                  <a:cubicBezTo>
                    <a:pt x="190" y="0"/>
                    <a:pt x="88" y="27"/>
                    <a:pt x="0" y="134"/>
                  </a:cubicBezTo>
                  <a:cubicBezTo>
                    <a:pt x="84" y="230"/>
                    <a:pt x="214" y="194"/>
                    <a:pt x="298" y="289"/>
                  </a:cubicBezTo>
                  <a:cubicBezTo>
                    <a:pt x="381" y="337"/>
                    <a:pt x="476" y="337"/>
                    <a:pt x="572" y="337"/>
                  </a:cubicBezTo>
                  <a:cubicBezTo>
                    <a:pt x="631" y="337"/>
                    <a:pt x="691" y="325"/>
                    <a:pt x="738" y="289"/>
                  </a:cubicBezTo>
                  <a:cubicBezTo>
                    <a:pt x="798" y="241"/>
                    <a:pt x="798" y="182"/>
                    <a:pt x="738" y="134"/>
                  </a:cubicBezTo>
                  <a:cubicBezTo>
                    <a:pt x="691" y="111"/>
                    <a:pt x="631" y="63"/>
                    <a:pt x="584" y="27"/>
                  </a:cubicBezTo>
                  <a:cubicBezTo>
                    <a:pt x="488" y="22"/>
                    <a:pt x="390"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5"/>
            <p:cNvSpPr/>
            <p:nvPr/>
          </p:nvSpPr>
          <p:spPr>
            <a:xfrm>
              <a:off x="5657850" y="2339500"/>
              <a:ext cx="15300" cy="7675"/>
            </a:xfrm>
            <a:custGeom>
              <a:avLst/>
              <a:gdLst/>
              <a:ahLst/>
              <a:cxnLst/>
              <a:rect l="l" t="t" r="r" b="b"/>
              <a:pathLst>
                <a:path w="612" h="307" extrusionOk="0">
                  <a:moveTo>
                    <a:pt x="511" y="1"/>
                  </a:moveTo>
                  <a:cubicBezTo>
                    <a:pt x="463" y="1"/>
                    <a:pt x="403" y="21"/>
                    <a:pt x="357" y="21"/>
                  </a:cubicBezTo>
                  <a:cubicBezTo>
                    <a:pt x="339" y="21"/>
                    <a:pt x="322" y="18"/>
                    <a:pt x="310" y="9"/>
                  </a:cubicBezTo>
                  <a:cubicBezTo>
                    <a:pt x="179" y="32"/>
                    <a:pt x="60" y="56"/>
                    <a:pt x="0" y="187"/>
                  </a:cubicBezTo>
                  <a:cubicBezTo>
                    <a:pt x="0" y="235"/>
                    <a:pt x="12" y="271"/>
                    <a:pt x="12" y="306"/>
                  </a:cubicBezTo>
                  <a:cubicBezTo>
                    <a:pt x="143" y="247"/>
                    <a:pt x="274" y="175"/>
                    <a:pt x="429" y="163"/>
                  </a:cubicBezTo>
                  <a:cubicBezTo>
                    <a:pt x="458" y="199"/>
                    <a:pt x="485" y="217"/>
                    <a:pt x="512" y="217"/>
                  </a:cubicBezTo>
                  <a:cubicBezTo>
                    <a:pt x="539" y="217"/>
                    <a:pt x="566" y="199"/>
                    <a:pt x="595" y="163"/>
                  </a:cubicBezTo>
                  <a:cubicBezTo>
                    <a:pt x="612" y="31"/>
                    <a:pt x="569" y="1"/>
                    <a:pt x="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5"/>
            <p:cNvSpPr/>
            <p:nvPr/>
          </p:nvSpPr>
          <p:spPr>
            <a:xfrm>
              <a:off x="5701300" y="2343875"/>
              <a:ext cx="14600" cy="6950"/>
            </a:xfrm>
            <a:custGeom>
              <a:avLst/>
              <a:gdLst/>
              <a:ahLst/>
              <a:cxnLst/>
              <a:rect l="l" t="t" r="r" b="b"/>
              <a:pathLst>
                <a:path w="584" h="278" extrusionOk="0">
                  <a:moveTo>
                    <a:pt x="429" y="0"/>
                  </a:moveTo>
                  <a:cubicBezTo>
                    <a:pt x="310" y="131"/>
                    <a:pt x="107" y="0"/>
                    <a:pt x="0" y="155"/>
                  </a:cubicBezTo>
                  <a:cubicBezTo>
                    <a:pt x="90" y="258"/>
                    <a:pt x="194" y="277"/>
                    <a:pt x="302" y="277"/>
                  </a:cubicBezTo>
                  <a:cubicBezTo>
                    <a:pt x="369" y="277"/>
                    <a:pt x="438" y="270"/>
                    <a:pt x="506" y="270"/>
                  </a:cubicBezTo>
                  <a:cubicBezTo>
                    <a:pt x="532" y="270"/>
                    <a:pt x="558" y="271"/>
                    <a:pt x="584" y="274"/>
                  </a:cubicBezTo>
                  <a:lnTo>
                    <a:pt x="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5"/>
            <p:cNvSpPr/>
            <p:nvPr/>
          </p:nvSpPr>
          <p:spPr>
            <a:xfrm>
              <a:off x="5698025" y="2343575"/>
              <a:ext cx="14000" cy="3675"/>
            </a:xfrm>
            <a:custGeom>
              <a:avLst/>
              <a:gdLst/>
              <a:ahLst/>
              <a:cxnLst/>
              <a:rect l="l" t="t" r="r" b="b"/>
              <a:pathLst>
                <a:path w="560" h="147" extrusionOk="0">
                  <a:moveTo>
                    <a:pt x="0" y="0"/>
                  </a:moveTo>
                  <a:lnTo>
                    <a:pt x="0" y="143"/>
                  </a:lnTo>
                  <a:lnTo>
                    <a:pt x="131" y="143"/>
                  </a:lnTo>
                  <a:cubicBezTo>
                    <a:pt x="174" y="143"/>
                    <a:pt x="220" y="146"/>
                    <a:pt x="267" y="146"/>
                  </a:cubicBezTo>
                  <a:cubicBezTo>
                    <a:pt x="375" y="146"/>
                    <a:pt x="485" y="129"/>
                    <a:pt x="560" y="12"/>
                  </a:cubicBezTo>
                  <a:cubicBezTo>
                    <a:pt x="417" y="12"/>
                    <a:pt x="262"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5"/>
            <p:cNvSpPr/>
            <p:nvPr/>
          </p:nvSpPr>
          <p:spPr>
            <a:xfrm>
              <a:off x="5668850" y="2343875"/>
              <a:ext cx="4200" cy="4475"/>
            </a:xfrm>
            <a:custGeom>
              <a:avLst/>
              <a:gdLst/>
              <a:ahLst/>
              <a:cxnLst/>
              <a:rect l="l" t="t" r="r" b="b"/>
              <a:pathLst>
                <a:path w="168" h="179" extrusionOk="0">
                  <a:moveTo>
                    <a:pt x="1" y="0"/>
                  </a:moveTo>
                  <a:cubicBezTo>
                    <a:pt x="12" y="72"/>
                    <a:pt x="48" y="131"/>
                    <a:pt x="84" y="179"/>
                  </a:cubicBezTo>
                  <a:cubicBezTo>
                    <a:pt x="108" y="119"/>
                    <a:pt x="132" y="6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5"/>
            <p:cNvSpPr/>
            <p:nvPr/>
          </p:nvSpPr>
          <p:spPr>
            <a:xfrm>
              <a:off x="5679575" y="2343875"/>
              <a:ext cx="7150" cy="3900"/>
            </a:xfrm>
            <a:custGeom>
              <a:avLst/>
              <a:gdLst/>
              <a:ahLst/>
              <a:cxnLst/>
              <a:rect l="l" t="t" r="r" b="b"/>
              <a:pathLst>
                <a:path w="286" h="156" extrusionOk="0">
                  <a:moveTo>
                    <a:pt x="0" y="0"/>
                  </a:moveTo>
                  <a:cubicBezTo>
                    <a:pt x="60" y="119"/>
                    <a:pt x="167" y="155"/>
                    <a:pt x="286" y="155"/>
                  </a:cubicBezTo>
                  <a:cubicBezTo>
                    <a:pt x="226" y="36"/>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5"/>
            <p:cNvSpPr/>
            <p:nvPr/>
          </p:nvSpPr>
          <p:spPr>
            <a:xfrm>
              <a:off x="5686700" y="2347750"/>
              <a:ext cx="8375" cy="3300"/>
            </a:xfrm>
            <a:custGeom>
              <a:avLst/>
              <a:gdLst/>
              <a:ahLst/>
              <a:cxnLst/>
              <a:rect l="l" t="t" r="r" b="b"/>
              <a:pathLst>
                <a:path w="335" h="132" extrusionOk="0">
                  <a:moveTo>
                    <a:pt x="1" y="0"/>
                  </a:moveTo>
                  <a:cubicBezTo>
                    <a:pt x="60" y="119"/>
                    <a:pt x="180" y="131"/>
                    <a:pt x="287" y="131"/>
                  </a:cubicBezTo>
                  <a:cubicBezTo>
                    <a:pt x="334" y="83"/>
                    <a:pt x="334" y="36"/>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5"/>
            <p:cNvSpPr/>
            <p:nvPr/>
          </p:nvSpPr>
          <p:spPr>
            <a:xfrm>
              <a:off x="5693850" y="2341200"/>
              <a:ext cx="3600" cy="2700"/>
            </a:xfrm>
            <a:custGeom>
              <a:avLst/>
              <a:gdLst/>
              <a:ahLst/>
              <a:cxnLst/>
              <a:rect l="l" t="t" r="r" b="b"/>
              <a:pathLst>
                <a:path w="144" h="108" extrusionOk="0">
                  <a:moveTo>
                    <a:pt x="1" y="0"/>
                  </a:moveTo>
                  <a:cubicBezTo>
                    <a:pt x="60" y="36"/>
                    <a:pt x="108" y="84"/>
                    <a:pt x="144" y="107"/>
                  </a:cubicBezTo>
                  <a:cubicBezTo>
                    <a:pt x="108" y="60"/>
                    <a:pt x="60"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5"/>
            <p:cNvSpPr/>
            <p:nvPr/>
          </p:nvSpPr>
          <p:spPr>
            <a:xfrm>
              <a:off x="5694150" y="2347750"/>
              <a:ext cx="3900" cy="3300"/>
            </a:xfrm>
            <a:custGeom>
              <a:avLst/>
              <a:gdLst/>
              <a:ahLst/>
              <a:cxnLst/>
              <a:rect l="l" t="t" r="r" b="b"/>
              <a:pathLst>
                <a:path w="156" h="132" extrusionOk="0">
                  <a:moveTo>
                    <a:pt x="1" y="0"/>
                  </a:moveTo>
                  <a:lnTo>
                    <a:pt x="1" y="131"/>
                  </a:lnTo>
                  <a:cubicBezTo>
                    <a:pt x="48" y="83"/>
                    <a:pt x="96"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5"/>
            <p:cNvSpPr/>
            <p:nvPr/>
          </p:nvSpPr>
          <p:spPr>
            <a:xfrm>
              <a:off x="5221175" y="2455200"/>
              <a:ext cx="8350" cy="21150"/>
            </a:xfrm>
            <a:custGeom>
              <a:avLst/>
              <a:gdLst/>
              <a:ahLst/>
              <a:cxnLst/>
              <a:rect l="l" t="t" r="r" b="b"/>
              <a:pathLst>
                <a:path w="334" h="846" extrusionOk="0">
                  <a:moveTo>
                    <a:pt x="120" y="0"/>
                  </a:moveTo>
                  <a:cubicBezTo>
                    <a:pt x="108" y="84"/>
                    <a:pt x="108" y="179"/>
                    <a:pt x="84" y="262"/>
                  </a:cubicBezTo>
                  <a:cubicBezTo>
                    <a:pt x="36" y="417"/>
                    <a:pt x="1" y="560"/>
                    <a:pt x="108" y="715"/>
                  </a:cubicBezTo>
                  <a:cubicBezTo>
                    <a:pt x="108" y="762"/>
                    <a:pt x="120" y="798"/>
                    <a:pt x="120" y="846"/>
                  </a:cubicBezTo>
                  <a:cubicBezTo>
                    <a:pt x="334" y="596"/>
                    <a:pt x="239" y="286"/>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5"/>
            <p:cNvSpPr/>
            <p:nvPr/>
          </p:nvSpPr>
          <p:spPr>
            <a:xfrm>
              <a:off x="5220875" y="2487050"/>
              <a:ext cx="3300" cy="11625"/>
            </a:xfrm>
            <a:custGeom>
              <a:avLst/>
              <a:gdLst/>
              <a:ahLst/>
              <a:cxnLst/>
              <a:rect l="l" t="t" r="r" b="b"/>
              <a:pathLst>
                <a:path w="132" h="465" extrusionOk="0">
                  <a:moveTo>
                    <a:pt x="1" y="0"/>
                  </a:moveTo>
                  <a:cubicBezTo>
                    <a:pt x="1" y="155"/>
                    <a:pt x="13" y="322"/>
                    <a:pt x="13" y="465"/>
                  </a:cubicBezTo>
                  <a:cubicBezTo>
                    <a:pt x="60" y="453"/>
                    <a:pt x="96" y="453"/>
                    <a:pt x="132" y="429"/>
                  </a:cubicBezTo>
                  <a:cubicBezTo>
                    <a:pt x="120" y="286"/>
                    <a:pt x="132" y="11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5"/>
            <p:cNvSpPr/>
            <p:nvPr/>
          </p:nvSpPr>
          <p:spPr>
            <a:xfrm>
              <a:off x="5246775" y="2548050"/>
              <a:ext cx="13725" cy="17475"/>
            </a:xfrm>
            <a:custGeom>
              <a:avLst/>
              <a:gdLst/>
              <a:ahLst/>
              <a:cxnLst/>
              <a:rect l="l" t="t" r="r" b="b"/>
              <a:pathLst>
                <a:path w="549" h="699" extrusionOk="0">
                  <a:moveTo>
                    <a:pt x="251" y="1"/>
                  </a:moveTo>
                  <a:cubicBezTo>
                    <a:pt x="203" y="61"/>
                    <a:pt x="143" y="108"/>
                    <a:pt x="84" y="144"/>
                  </a:cubicBezTo>
                  <a:cubicBezTo>
                    <a:pt x="0" y="239"/>
                    <a:pt x="24" y="334"/>
                    <a:pt x="84" y="442"/>
                  </a:cubicBezTo>
                  <a:cubicBezTo>
                    <a:pt x="96" y="501"/>
                    <a:pt x="131" y="537"/>
                    <a:pt x="143" y="584"/>
                  </a:cubicBezTo>
                  <a:cubicBezTo>
                    <a:pt x="191" y="620"/>
                    <a:pt x="215" y="656"/>
                    <a:pt x="262" y="692"/>
                  </a:cubicBezTo>
                  <a:cubicBezTo>
                    <a:pt x="285" y="696"/>
                    <a:pt x="308" y="699"/>
                    <a:pt x="330" y="699"/>
                  </a:cubicBezTo>
                  <a:cubicBezTo>
                    <a:pt x="421" y="699"/>
                    <a:pt x="500" y="657"/>
                    <a:pt x="548" y="561"/>
                  </a:cubicBezTo>
                  <a:cubicBezTo>
                    <a:pt x="453" y="382"/>
                    <a:pt x="346" y="180"/>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5"/>
            <p:cNvSpPr/>
            <p:nvPr/>
          </p:nvSpPr>
          <p:spPr>
            <a:xfrm>
              <a:off x="5245875" y="2551625"/>
              <a:ext cx="3300" cy="7775"/>
            </a:xfrm>
            <a:custGeom>
              <a:avLst/>
              <a:gdLst/>
              <a:ahLst/>
              <a:cxnLst/>
              <a:rect l="l" t="t" r="r" b="b"/>
              <a:pathLst>
                <a:path w="132" h="311" extrusionOk="0">
                  <a:moveTo>
                    <a:pt x="13" y="1"/>
                  </a:moveTo>
                  <a:cubicBezTo>
                    <a:pt x="1" y="132"/>
                    <a:pt x="25" y="239"/>
                    <a:pt x="132" y="310"/>
                  </a:cubicBezTo>
                  <a:lnTo>
                    <a:pt x="132" y="13"/>
                  </a:lnTo>
                  <a:cubicBezTo>
                    <a:pt x="84" y="13"/>
                    <a:pt x="48" y="13"/>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5"/>
            <p:cNvSpPr/>
            <p:nvPr/>
          </p:nvSpPr>
          <p:spPr>
            <a:xfrm>
              <a:off x="5314050" y="2540625"/>
              <a:ext cx="46150" cy="8675"/>
            </a:xfrm>
            <a:custGeom>
              <a:avLst/>
              <a:gdLst/>
              <a:ahLst/>
              <a:cxnLst/>
              <a:rect l="l" t="t" r="r" b="b"/>
              <a:pathLst>
                <a:path w="1846" h="347" extrusionOk="0">
                  <a:moveTo>
                    <a:pt x="846" y="0"/>
                  </a:moveTo>
                  <a:cubicBezTo>
                    <a:pt x="560" y="24"/>
                    <a:pt x="274" y="24"/>
                    <a:pt x="0" y="36"/>
                  </a:cubicBezTo>
                  <a:cubicBezTo>
                    <a:pt x="131" y="262"/>
                    <a:pt x="441" y="84"/>
                    <a:pt x="560" y="298"/>
                  </a:cubicBezTo>
                  <a:cubicBezTo>
                    <a:pt x="750" y="335"/>
                    <a:pt x="942" y="346"/>
                    <a:pt x="1134" y="346"/>
                  </a:cubicBezTo>
                  <a:cubicBezTo>
                    <a:pt x="1374" y="346"/>
                    <a:pt x="1614" y="328"/>
                    <a:pt x="1846" y="322"/>
                  </a:cubicBezTo>
                  <a:cubicBezTo>
                    <a:pt x="1771" y="145"/>
                    <a:pt x="1653" y="33"/>
                    <a:pt x="1502" y="33"/>
                  </a:cubicBezTo>
                  <a:cubicBezTo>
                    <a:pt x="1460" y="33"/>
                    <a:pt x="1416" y="42"/>
                    <a:pt x="1370" y="60"/>
                  </a:cubicBezTo>
                  <a:cubicBezTo>
                    <a:pt x="1318" y="81"/>
                    <a:pt x="1271" y="89"/>
                    <a:pt x="1226" y="89"/>
                  </a:cubicBezTo>
                  <a:cubicBezTo>
                    <a:pt x="1093" y="89"/>
                    <a:pt x="979" y="18"/>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5"/>
            <p:cNvSpPr/>
            <p:nvPr/>
          </p:nvSpPr>
          <p:spPr>
            <a:xfrm>
              <a:off x="5660225" y="2376325"/>
              <a:ext cx="5975" cy="3575"/>
            </a:xfrm>
            <a:custGeom>
              <a:avLst/>
              <a:gdLst/>
              <a:ahLst/>
              <a:cxnLst/>
              <a:rect l="l" t="t" r="r" b="b"/>
              <a:pathLst>
                <a:path w="239" h="143" extrusionOk="0">
                  <a:moveTo>
                    <a:pt x="60" y="0"/>
                  </a:moveTo>
                  <a:cubicBezTo>
                    <a:pt x="0" y="48"/>
                    <a:pt x="0" y="83"/>
                    <a:pt x="60" y="143"/>
                  </a:cubicBezTo>
                  <a:cubicBezTo>
                    <a:pt x="119" y="119"/>
                    <a:pt x="179" y="107"/>
                    <a:pt x="238" y="72"/>
                  </a:cubicBezTo>
                  <a:cubicBezTo>
                    <a:pt x="179" y="48"/>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5"/>
            <p:cNvSpPr/>
            <p:nvPr/>
          </p:nvSpPr>
          <p:spPr>
            <a:xfrm>
              <a:off x="5658125" y="2376325"/>
              <a:ext cx="3600" cy="3575"/>
            </a:xfrm>
            <a:custGeom>
              <a:avLst/>
              <a:gdLst/>
              <a:ahLst/>
              <a:cxnLst/>
              <a:rect l="l" t="t" r="r" b="b"/>
              <a:pathLst>
                <a:path w="144" h="143" extrusionOk="0">
                  <a:moveTo>
                    <a:pt x="1" y="0"/>
                  </a:moveTo>
                  <a:lnTo>
                    <a:pt x="1" y="143"/>
                  </a:lnTo>
                  <a:lnTo>
                    <a:pt x="144" y="143"/>
                  </a:lnTo>
                  <a:lnTo>
                    <a:pt x="144" y="72"/>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5"/>
            <p:cNvSpPr/>
            <p:nvPr/>
          </p:nvSpPr>
          <p:spPr>
            <a:xfrm>
              <a:off x="5814100" y="2476625"/>
              <a:ext cx="1825" cy="1525"/>
            </a:xfrm>
            <a:custGeom>
              <a:avLst/>
              <a:gdLst/>
              <a:ahLst/>
              <a:cxnLst/>
              <a:rect l="l" t="t" r="r" b="b"/>
              <a:pathLst>
                <a:path w="73" h="61" extrusionOk="0">
                  <a:moveTo>
                    <a:pt x="72" y="0"/>
                  </a:moveTo>
                  <a:cubicBezTo>
                    <a:pt x="13" y="36"/>
                    <a:pt x="1" y="48"/>
                    <a:pt x="37" y="60"/>
                  </a:cubicBezTo>
                  <a:cubicBezTo>
                    <a:pt x="37" y="60"/>
                    <a:pt x="60" y="24"/>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5"/>
            <p:cNvSpPr/>
            <p:nvPr/>
          </p:nvSpPr>
          <p:spPr>
            <a:xfrm>
              <a:off x="5635525" y="2337100"/>
              <a:ext cx="11925" cy="6800"/>
            </a:xfrm>
            <a:custGeom>
              <a:avLst/>
              <a:gdLst/>
              <a:ahLst/>
              <a:cxnLst/>
              <a:rect l="l" t="t" r="r" b="b"/>
              <a:pathLst>
                <a:path w="477" h="272" extrusionOk="0">
                  <a:moveTo>
                    <a:pt x="115" y="1"/>
                  </a:moveTo>
                  <a:cubicBezTo>
                    <a:pt x="62" y="1"/>
                    <a:pt x="19" y="17"/>
                    <a:pt x="12" y="93"/>
                  </a:cubicBezTo>
                  <a:cubicBezTo>
                    <a:pt x="0" y="176"/>
                    <a:pt x="83" y="224"/>
                    <a:pt x="179" y="271"/>
                  </a:cubicBezTo>
                  <a:lnTo>
                    <a:pt x="476" y="271"/>
                  </a:lnTo>
                  <a:cubicBezTo>
                    <a:pt x="452" y="105"/>
                    <a:pt x="393" y="9"/>
                    <a:pt x="238" y="9"/>
                  </a:cubicBezTo>
                  <a:cubicBezTo>
                    <a:pt x="198" y="9"/>
                    <a:pt x="154" y="1"/>
                    <a:pt x="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5"/>
            <p:cNvSpPr/>
            <p:nvPr/>
          </p:nvSpPr>
          <p:spPr>
            <a:xfrm>
              <a:off x="5607825" y="2340300"/>
              <a:ext cx="3900" cy="3600"/>
            </a:xfrm>
            <a:custGeom>
              <a:avLst/>
              <a:gdLst/>
              <a:ahLst/>
              <a:cxnLst/>
              <a:rect l="l" t="t" r="r" b="b"/>
              <a:pathLst>
                <a:path w="156" h="144" extrusionOk="0">
                  <a:moveTo>
                    <a:pt x="1" y="0"/>
                  </a:moveTo>
                  <a:cubicBezTo>
                    <a:pt x="39" y="49"/>
                    <a:pt x="86" y="81"/>
                    <a:pt x="127" y="117"/>
                  </a:cubicBezTo>
                  <a:lnTo>
                    <a:pt x="127" y="117"/>
                  </a:lnTo>
                  <a:lnTo>
                    <a:pt x="1" y="0"/>
                  </a:lnTo>
                  <a:close/>
                  <a:moveTo>
                    <a:pt x="127" y="117"/>
                  </a:moveTo>
                  <a:lnTo>
                    <a:pt x="156" y="143"/>
                  </a:lnTo>
                  <a:cubicBezTo>
                    <a:pt x="146" y="134"/>
                    <a:pt x="137" y="126"/>
                    <a:pt x="127" y="1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5"/>
            <p:cNvSpPr/>
            <p:nvPr/>
          </p:nvSpPr>
          <p:spPr>
            <a:xfrm>
              <a:off x="5651000" y="2342025"/>
              <a:ext cx="3300" cy="1875"/>
            </a:xfrm>
            <a:custGeom>
              <a:avLst/>
              <a:gdLst/>
              <a:ahLst/>
              <a:cxnLst/>
              <a:rect l="l" t="t" r="r" b="b"/>
              <a:pathLst>
                <a:path w="132" h="75" extrusionOk="0">
                  <a:moveTo>
                    <a:pt x="72" y="0"/>
                  </a:moveTo>
                  <a:cubicBezTo>
                    <a:pt x="45" y="0"/>
                    <a:pt x="26" y="28"/>
                    <a:pt x="0" y="62"/>
                  </a:cubicBezTo>
                  <a:cubicBezTo>
                    <a:pt x="48" y="74"/>
                    <a:pt x="95" y="74"/>
                    <a:pt x="131" y="74"/>
                  </a:cubicBezTo>
                  <a:cubicBezTo>
                    <a:pt x="131" y="62"/>
                    <a:pt x="119" y="27"/>
                    <a:pt x="107" y="15"/>
                  </a:cubicBezTo>
                  <a:cubicBezTo>
                    <a:pt x="94" y="5"/>
                    <a:pt x="82"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5"/>
            <p:cNvSpPr/>
            <p:nvPr/>
          </p:nvSpPr>
          <p:spPr>
            <a:xfrm>
              <a:off x="6002225" y="2601650"/>
              <a:ext cx="4800" cy="3575"/>
            </a:xfrm>
            <a:custGeom>
              <a:avLst/>
              <a:gdLst/>
              <a:ahLst/>
              <a:cxnLst/>
              <a:rect l="l" t="t" r="r" b="b"/>
              <a:pathLst>
                <a:path w="192" h="143" extrusionOk="0">
                  <a:moveTo>
                    <a:pt x="1" y="0"/>
                  </a:moveTo>
                  <a:lnTo>
                    <a:pt x="1" y="0"/>
                  </a:lnTo>
                  <a:cubicBezTo>
                    <a:pt x="36" y="83"/>
                    <a:pt x="60" y="143"/>
                    <a:pt x="132" y="143"/>
                  </a:cubicBezTo>
                  <a:cubicBezTo>
                    <a:pt x="167" y="143"/>
                    <a:pt x="179" y="95"/>
                    <a:pt x="191" y="60"/>
                  </a:cubicBezTo>
                  <a:cubicBezTo>
                    <a:pt x="120" y="36"/>
                    <a:pt x="60"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5"/>
            <p:cNvSpPr/>
            <p:nvPr/>
          </p:nvSpPr>
          <p:spPr>
            <a:xfrm>
              <a:off x="6033475" y="2604250"/>
              <a:ext cx="1525" cy="1575"/>
            </a:xfrm>
            <a:custGeom>
              <a:avLst/>
              <a:gdLst/>
              <a:ahLst/>
              <a:cxnLst/>
              <a:rect l="l" t="t" r="r" b="b"/>
              <a:pathLst>
                <a:path w="61" h="63" extrusionOk="0">
                  <a:moveTo>
                    <a:pt x="17" y="1"/>
                  </a:moveTo>
                  <a:cubicBezTo>
                    <a:pt x="7" y="1"/>
                    <a:pt x="1" y="13"/>
                    <a:pt x="1" y="39"/>
                  </a:cubicBezTo>
                  <a:cubicBezTo>
                    <a:pt x="1" y="39"/>
                    <a:pt x="48" y="51"/>
                    <a:pt x="60" y="63"/>
                  </a:cubicBezTo>
                  <a:cubicBezTo>
                    <a:pt x="47" y="22"/>
                    <a:pt x="29"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5"/>
            <p:cNvSpPr/>
            <p:nvPr/>
          </p:nvSpPr>
          <p:spPr>
            <a:xfrm>
              <a:off x="5267025" y="2508800"/>
              <a:ext cx="26200" cy="4175"/>
            </a:xfrm>
            <a:custGeom>
              <a:avLst/>
              <a:gdLst/>
              <a:ahLst/>
              <a:cxnLst/>
              <a:rect l="l" t="t" r="r" b="b"/>
              <a:pathLst>
                <a:path w="1048" h="167" extrusionOk="0">
                  <a:moveTo>
                    <a:pt x="451" y="0"/>
                  </a:moveTo>
                  <a:cubicBezTo>
                    <a:pt x="295" y="0"/>
                    <a:pt x="143" y="27"/>
                    <a:pt x="0" y="142"/>
                  </a:cubicBezTo>
                  <a:cubicBezTo>
                    <a:pt x="95" y="142"/>
                    <a:pt x="191" y="166"/>
                    <a:pt x="286" y="166"/>
                  </a:cubicBezTo>
                  <a:cubicBezTo>
                    <a:pt x="536" y="142"/>
                    <a:pt x="774" y="130"/>
                    <a:pt x="1000" y="130"/>
                  </a:cubicBezTo>
                  <a:lnTo>
                    <a:pt x="1048" y="71"/>
                  </a:lnTo>
                  <a:lnTo>
                    <a:pt x="1000" y="11"/>
                  </a:lnTo>
                  <a:cubicBezTo>
                    <a:pt x="954" y="18"/>
                    <a:pt x="906" y="20"/>
                    <a:pt x="859" y="20"/>
                  </a:cubicBezTo>
                  <a:cubicBezTo>
                    <a:pt x="724" y="20"/>
                    <a:pt x="586" y="0"/>
                    <a:pt x="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5"/>
            <p:cNvSpPr/>
            <p:nvPr/>
          </p:nvSpPr>
          <p:spPr>
            <a:xfrm>
              <a:off x="5306000" y="2516125"/>
              <a:ext cx="8375" cy="3675"/>
            </a:xfrm>
            <a:custGeom>
              <a:avLst/>
              <a:gdLst/>
              <a:ahLst/>
              <a:cxnLst/>
              <a:rect l="l" t="t" r="r" b="b"/>
              <a:pathLst>
                <a:path w="335" h="147" extrusionOk="0">
                  <a:moveTo>
                    <a:pt x="229" y="1"/>
                  </a:moveTo>
                  <a:cubicBezTo>
                    <a:pt x="183" y="1"/>
                    <a:pt x="134" y="26"/>
                    <a:pt x="96" y="52"/>
                  </a:cubicBezTo>
                  <a:cubicBezTo>
                    <a:pt x="60" y="75"/>
                    <a:pt x="37" y="123"/>
                    <a:pt x="1" y="147"/>
                  </a:cubicBezTo>
                  <a:cubicBezTo>
                    <a:pt x="60" y="147"/>
                    <a:pt x="108" y="147"/>
                    <a:pt x="132" y="135"/>
                  </a:cubicBezTo>
                  <a:cubicBezTo>
                    <a:pt x="215" y="123"/>
                    <a:pt x="275" y="87"/>
                    <a:pt x="334" y="75"/>
                  </a:cubicBezTo>
                  <a:cubicBezTo>
                    <a:pt x="306" y="20"/>
                    <a:pt x="268"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5"/>
            <p:cNvSpPr/>
            <p:nvPr/>
          </p:nvSpPr>
          <p:spPr>
            <a:xfrm>
              <a:off x="5303025" y="2510850"/>
              <a:ext cx="3900" cy="1450"/>
            </a:xfrm>
            <a:custGeom>
              <a:avLst/>
              <a:gdLst/>
              <a:ahLst/>
              <a:cxnLst/>
              <a:rect l="l" t="t" r="r" b="b"/>
              <a:pathLst>
                <a:path w="156" h="58" extrusionOk="0">
                  <a:moveTo>
                    <a:pt x="108" y="1"/>
                  </a:moveTo>
                  <a:cubicBezTo>
                    <a:pt x="60" y="25"/>
                    <a:pt x="36" y="36"/>
                    <a:pt x="1" y="48"/>
                  </a:cubicBezTo>
                  <a:cubicBezTo>
                    <a:pt x="25" y="54"/>
                    <a:pt x="48" y="57"/>
                    <a:pt x="74" y="57"/>
                  </a:cubicBezTo>
                  <a:cubicBezTo>
                    <a:pt x="99" y="57"/>
                    <a:pt x="126" y="54"/>
                    <a:pt x="156" y="48"/>
                  </a:cubicBezTo>
                  <a:cubicBezTo>
                    <a:pt x="144" y="36"/>
                    <a:pt x="120"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5"/>
            <p:cNvSpPr/>
            <p:nvPr/>
          </p:nvSpPr>
          <p:spPr>
            <a:xfrm>
              <a:off x="5292325" y="2509075"/>
              <a:ext cx="3875" cy="3300"/>
            </a:xfrm>
            <a:custGeom>
              <a:avLst/>
              <a:gdLst/>
              <a:ahLst/>
              <a:cxnLst/>
              <a:rect l="l" t="t" r="r" b="b"/>
              <a:pathLst>
                <a:path w="155" h="132" extrusionOk="0">
                  <a:moveTo>
                    <a:pt x="0" y="0"/>
                  </a:moveTo>
                  <a:lnTo>
                    <a:pt x="0" y="107"/>
                  </a:lnTo>
                  <a:cubicBezTo>
                    <a:pt x="48" y="107"/>
                    <a:pt x="95" y="119"/>
                    <a:pt x="155" y="131"/>
                  </a:cubicBezTo>
                  <a:cubicBezTo>
                    <a:pt x="95" y="96"/>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5"/>
            <p:cNvSpPr/>
            <p:nvPr/>
          </p:nvSpPr>
          <p:spPr>
            <a:xfrm>
              <a:off x="5471200" y="2548650"/>
              <a:ext cx="7475" cy="6100"/>
            </a:xfrm>
            <a:custGeom>
              <a:avLst/>
              <a:gdLst/>
              <a:ahLst/>
              <a:cxnLst/>
              <a:rect l="l" t="t" r="r" b="b"/>
              <a:pathLst>
                <a:path w="299" h="244" extrusionOk="0">
                  <a:moveTo>
                    <a:pt x="156" y="1"/>
                  </a:moveTo>
                  <a:cubicBezTo>
                    <a:pt x="48" y="60"/>
                    <a:pt x="1" y="120"/>
                    <a:pt x="96" y="215"/>
                  </a:cubicBezTo>
                  <a:cubicBezTo>
                    <a:pt x="96" y="233"/>
                    <a:pt x="122" y="244"/>
                    <a:pt x="140" y="244"/>
                  </a:cubicBezTo>
                  <a:cubicBezTo>
                    <a:pt x="147" y="244"/>
                    <a:pt x="152" y="242"/>
                    <a:pt x="156" y="239"/>
                  </a:cubicBezTo>
                  <a:cubicBezTo>
                    <a:pt x="298" y="156"/>
                    <a:pt x="156" y="72"/>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5"/>
            <p:cNvSpPr/>
            <p:nvPr/>
          </p:nvSpPr>
          <p:spPr>
            <a:xfrm>
              <a:off x="6085275" y="2501475"/>
              <a:ext cx="13725" cy="4350"/>
            </a:xfrm>
            <a:custGeom>
              <a:avLst/>
              <a:gdLst/>
              <a:ahLst/>
              <a:cxnLst/>
              <a:rect l="l" t="t" r="r" b="b"/>
              <a:pathLst>
                <a:path w="549" h="174" extrusionOk="0">
                  <a:moveTo>
                    <a:pt x="271" y="0"/>
                  </a:moveTo>
                  <a:cubicBezTo>
                    <a:pt x="170" y="0"/>
                    <a:pt x="76" y="31"/>
                    <a:pt x="0" y="138"/>
                  </a:cubicBezTo>
                  <a:cubicBezTo>
                    <a:pt x="107" y="158"/>
                    <a:pt x="210" y="174"/>
                    <a:pt x="311" y="174"/>
                  </a:cubicBezTo>
                  <a:cubicBezTo>
                    <a:pt x="391" y="174"/>
                    <a:pt x="469" y="164"/>
                    <a:pt x="548" y="138"/>
                  </a:cubicBezTo>
                  <a:lnTo>
                    <a:pt x="548" y="42"/>
                  </a:lnTo>
                  <a:cubicBezTo>
                    <a:pt x="458" y="25"/>
                    <a:pt x="362"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5"/>
            <p:cNvSpPr/>
            <p:nvPr/>
          </p:nvSpPr>
          <p:spPr>
            <a:xfrm>
              <a:off x="5371200" y="2304575"/>
              <a:ext cx="22650" cy="10750"/>
            </a:xfrm>
            <a:custGeom>
              <a:avLst/>
              <a:gdLst/>
              <a:ahLst/>
              <a:cxnLst/>
              <a:rect l="l" t="t" r="r" b="b"/>
              <a:pathLst>
                <a:path w="906" h="430" extrusionOk="0">
                  <a:moveTo>
                    <a:pt x="0" y="1"/>
                  </a:moveTo>
                  <a:cubicBezTo>
                    <a:pt x="48" y="132"/>
                    <a:pt x="96" y="275"/>
                    <a:pt x="131" y="429"/>
                  </a:cubicBezTo>
                  <a:cubicBezTo>
                    <a:pt x="344" y="291"/>
                    <a:pt x="538" y="124"/>
                    <a:pt x="797" y="124"/>
                  </a:cubicBezTo>
                  <a:cubicBezTo>
                    <a:pt x="828" y="124"/>
                    <a:pt x="860" y="127"/>
                    <a:pt x="893" y="132"/>
                  </a:cubicBezTo>
                  <a:cubicBezTo>
                    <a:pt x="905" y="72"/>
                    <a:pt x="881" y="36"/>
                    <a:pt x="822" y="25"/>
                  </a:cubicBezTo>
                  <a:cubicBezTo>
                    <a:pt x="750" y="13"/>
                    <a:pt x="655" y="13"/>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5"/>
            <p:cNvSpPr/>
            <p:nvPr/>
          </p:nvSpPr>
          <p:spPr>
            <a:xfrm>
              <a:off x="5391725" y="2304425"/>
              <a:ext cx="19375" cy="3750"/>
            </a:xfrm>
            <a:custGeom>
              <a:avLst/>
              <a:gdLst/>
              <a:ahLst/>
              <a:cxnLst/>
              <a:rect l="l" t="t" r="r" b="b"/>
              <a:pathLst>
                <a:path w="775" h="150" extrusionOk="0">
                  <a:moveTo>
                    <a:pt x="397" y="1"/>
                  </a:moveTo>
                  <a:cubicBezTo>
                    <a:pt x="266" y="1"/>
                    <a:pt x="132" y="31"/>
                    <a:pt x="1" y="31"/>
                  </a:cubicBezTo>
                  <a:cubicBezTo>
                    <a:pt x="13" y="66"/>
                    <a:pt x="48" y="102"/>
                    <a:pt x="72" y="138"/>
                  </a:cubicBezTo>
                  <a:cubicBezTo>
                    <a:pt x="298" y="138"/>
                    <a:pt x="537" y="138"/>
                    <a:pt x="775" y="150"/>
                  </a:cubicBezTo>
                  <a:cubicBezTo>
                    <a:pt x="656" y="31"/>
                    <a:pt x="528" y="1"/>
                    <a:pt x="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5"/>
            <p:cNvSpPr/>
            <p:nvPr/>
          </p:nvSpPr>
          <p:spPr>
            <a:xfrm>
              <a:off x="5267025" y="2351300"/>
              <a:ext cx="6275" cy="4200"/>
            </a:xfrm>
            <a:custGeom>
              <a:avLst/>
              <a:gdLst/>
              <a:ahLst/>
              <a:cxnLst/>
              <a:rect l="l" t="t" r="r" b="b"/>
              <a:pathLst>
                <a:path w="251" h="168" extrusionOk="0">
                  <a:moveTo>
                    <a:pt x="12" y="1"/>
                  </a:moveTo>
                  <a:lnTo>
                    <a:pt x="12" y="1"/>
                  </a:lnTo>
                  <a:cubicBezTo>
                    <a:pt x="0" y="96"/>
                    <a:pt x="48" y="132"/>
                    <a:pt x="119" y="168"/>
                  </a:cubicBezTo>
                  <a:cubicBezTo>
                    <a:pt x="167" y="132"/>
                    <a:pt x="250" y="108"/>
                    <a:pt x="179" y="49"/>
                  </a:cubicBezTo>
                  <a:cubicBezTo>
                    <a:pt x="155" y="1"/>
                    <a:pt x="72" y="13"/>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5"/>
            <p:cNvSpPr/>
            <p:nvPr/>
          </p:nvSpPr>
          <p:spPr>
            <a:xfrm>
              <a:off x="5280700" y="2499200"/>
              <a:ext cx="8675" cy="2150"/>
            </a:xfrm>
            <a:custGeom>
              <a:avLst/>
              <a:gdLst/>
              <a:ahLst/>
              <a:cxnLst/>
              <a:rect l="l" t="t" r="r" b="b"/>
              <a:pathLst>
                <a:path w="347" h="86" extrusionOk="0">
                  <a:moveTo>
                    <a:pt x="178" y="1"/>
                  </a:moveTo>
                  <a:cubicBezTo>
                    <a:pt x="120" y="1"/>
                    <a:pt x="62" y="31"/>
                    <a:pt x="1" y="86"/>
                  </a:cubicBezTo>
                  <a:lnTo>
                    <a:pt x="346" y="86"/>
                  </a:lnTo>
                  <a:cubicBezTo>
                    <a:pt x="288" y="28"/>
                    <a:pt x="233"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5"/>
            <p:cNvSpPr/>
            <p:nvPr/>
          </p:nvSpPr>
          <p:spPr>
            <a:xfrm>
              <a:off x="5255400" y="2509375"/>
              <a:ext cx="4500" cy="4200"/>
            </a:xfrm>
            <a:custGeom>
              <a:avLst/>
              <a:gdLst/>
              <a:ahLst/>
              <a:cxnLst/>
              <a:rect l="l" t="t" r="r" b="b"/>
              <a:pathLst>
                <a:path w="180" h="168" extrusionOk="0">
                  <a:moveTo>
                    <a:pt x="1" y="0"/>
                  </a:moveTo>
                  <a:cubicBezTo>
                    <a:pt x="37" y="36"/>
                    <a:pt x="18" y="168"/>
                    <a:pt x="84" y="168"/>
                  </a:cubicBezTo>
                  <a:cubicBezTo>
                    <a:pt x="106" y="168"/>
                    <a:pt x="136" y="154"/>
                    <a:pt x="179" y="119"/>
                  </a:cubicBezTo>
                  <a:cubicBezTo>
                    <a:pt x="156" y="48"/>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5"/>
            <p:cNvSpPr/>
            <p:nvPr/>
          </p:nvSpPr>
          <p:spPr>
            <a:xfrm>
              <a:off x="5302425" y="2498950"/>
              <a:ext cx="3900" cy="2700"/>
            </a:xfrm>
            <a:custGeom>
              <a:avLst/>
              <a:gdLst/>
              <a:ahLst/>
              <a:cxnLst/>
              <a:rect l="l" t="t" r="r" b="b"/>
              <a:pathLst>
                <a:path w="156" h="108" extrusionOk="0">
                  <a:moveTo>
                    <a:pt x="156" y="1"/>
                  </a:moveTo>
                  <a:lnTo>
                    <a:pt x="156" y="1"/>
                  </a:lnTo>
                  <a:cubicBezTo>
                    <a:pt x="120" y="36"/>
                    <a:pt x="60" y="60"/>
                    <a:pt x="1" y="108"/>
                  </a:cubicBezTo>
                  <a:cubicBezTo>
                    <a:pt x="60" y="84"/>
                    <a:pt x="120" y="36"/>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5"/>
            <p:cNvSpPr/>
            <p:nvPr/>
          </p:nvSpPr>
          <p:spPr>
            <a:xfrm>
              <a:off x="5725100" y="2445300"/>
              <a:ext cx="3300" cy="2300"/>
            </a:xfrm>
            <a:custGeom>
              <a:avLst/>
              <a:gdLst/>
              <a:ahLst/>
              <a:cxnLst/>
              <a:rect l="l" t="t" r="r" b="b"/>
              <a:pathLst>
                <a:path w="132" h="92" extrusionOk="0">
                  <a:moveTo>
                    <a:pt x="54" y="1"/>
                  </a:moveTo>
                  <a:cubicBezTo>
                    <a:pt x="39" y="1"/>
                    <a:pt x="11" y="27"/>
                    <a:pt x="1" y="27"/>
                  </a:cubicBezTo>
                  <a:cubicBezTo>
                    <a:pt x="1" y="39"/>
                    <a:pt x="1" y="51"/>
                    <a:pt x="13" y="63"/>
                  </a:cubicBezTo>
                  <a:cubicBezTo>
                    <a:pt x="21" y="80"/>
                    <a:pt x="43" y="91"/>
                    <a:pt x="58" y="91"/>
                  </a:cubicBezTo>
                  <a:cubicBezTo>
                    <a:pt x="64" y="91"/>
                    <a:pt x="69" y="90"/>
                    <a:pt x="72" y="87"/>
                  </a:cubicBezTo>
                  <a:cubicBezTo>
                    <a:pt x="132" y="51"/>
                    <a:pt x="120" y="27"/>
                    <a:pt x="60" y="3"/>
                  </a:cubicBezTo>
                  <a:cubicBezTo>
                    <a:pt x="59" y="2"/>
                    <a:pt x="56"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5"/>
            <p:cNvSpPr/>
            <p:nvPr/>
          </p:nvSpPr>
          <p:spPr>
            <a:xfrm>
              <a:off x="5973650" y="2433750"/>
              <a:ext cx="11050" cy="5175"/>
            </a:xfrm>
            <a:custGeom>
              <a:avLst/>
              <a:gdLst/>
              <a:ahLst/>
              <a:cxnLst/>
              <a:rect l="l" t="t" r="r" b="b"/>
              <a:pathLst>
                <a:path w="442" h="207" extrusionOk="0">
                  <a:moveTo>
                    <a:pt x="221" y="1"/>
                  </a:moveTo>
                  <a:cubicBezTo>
                    <a:pt x="146" y="1"/>
                    <a:pt x="72" y="49"/>
                    <a:pt x="1" y="144"/>
                  </a:cubicBezTo>
                  <a:cubicBezTo>
                    <a:pt x="72" y="186"/>
                    <a:pt x="146" y="206"/>
                    <a:pt x="221" y="206"/>
                  </a:cubicBezTo>
                  <a:cubicBezTo>
                    <a:pt x="295" y="206"/>
                    <a:pt x="370" y="186"/>
                    <a:pt x="441" y="144"/>
                  </a:cubicBezTo>
                  <a:cubicBezTo>
                    <a:pt x="370" y="49"/>
                    <a:pt x="295"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5"/>
            <p:cNvSpPr/>
            <p:nvPr/>
          </p:nvSpPr>
          <p:spPr>
            <a:xfrm>
              <a:off x="5219700" y="2461750"/>
              <a:ext cx="5375" cy="11325"/>
            </a:xfrm>
            <a:custGeom>
              <a:avLst/>
              <a:gdLst/>
              <a:ahLst/>
              <a:cxnLst/>
              <a:rect l="l" t="t" r="r" b="b"/>
              <a:pathLst>
                <a:path w="215" h="453" extrusionOk="0">
                  <a:moveTo>
                    <a:pt x="155" y="0"/>
                  </a:moveTo>
                  <a:lnTo>
                    <a:pt x="155" y="0"/>
                  </a:lnTo>
                  <a:cubicBezTo>
                    <a:pt x="36" y="167"/>
                    <a:pt x="0" y="322"/>
                    <a:pt x="179" y="453"/>
                  </a:cubicBezTo>
                  <a:cubicBezTo>
                    <a:pt x="214" y="298"/>
                    <a:pt x="202" y="15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5"/>
            <p:cNvSpPr/>
            <p:nvPr/>
          </p:nvSpPr>
          <p:spPr>
            <a:xfrm>
              <a:off x="5768575" y="2343875"/>
              <a:ext cx="118950" cy="25100"/>
            </a:xfrm>
            <a:custGeom>
              <a:avLst/>
              <a:gdLst/>
              <a:ahLst/>
              <a:cxnLst/>
              <a:rect l="l" t="t" r="r" b="b"/>
              <a:pathLst>
                <a:path w="4758" h="1004" extrusionOk="0">
                  <a:moveTo>
                    <a:pt x="464" y="0"/>
                  </a:moveTo>
                  <a:cubicBezTo>
                    <a:pt x="357" y="191"/>
                    <a:pt x="0" y="119"/>
                    <a:pt x="36" y="429"/>
                  </a:cubicBezTo>
                  <a:cubicBezTo>
                    <a:pt x="95" y="488"/>
                    <a:pt x="165" y="500"/>
                    <a:pt x="239" y="500"/>
                  </a:cubicBezTo>
                  <a:cubicBezTo>
                    <a:pt x="293" y="500"/>
                    <a:pt x="349" y="493"/>
                    <a:pt x="403" y="493"/>
                  </a:cubicBezTo>
                  <a:cubicBezTo>
                    <a:pt x="468" y="493"/>
                    <a:pt x="531" y="503"/>
                    <a:pt x="584" y="548"/>
                  </a:cubicBezTo>
                  <a:cubicBezTo>
                    <a:pt x="705" y="625"/>
                    <a:pt x="877" y="753"/>
                    <a:pt x="930" y="753"/>
                  </a:cubicBezTo>
                  <a:cubicBezTo>
                    <a:pt x="934" y="753"/>
                    <a:pt x="938" y="752"/>
                    <a:pt x="941" y="750"/>
                  </a:cubicBezTo>
                  <a:cubicBezTo>
                    <a:pt x="1044" y="653"/>
                    <a:pt x="1116" y="615"/>
                    <a:pt x="1169" y="615"/>
                  </a:cubicBezTo>
                  <a:cubicBezTo>
                    <a:pt x="1327" y="615"/>
                    <a:pt x="1307" y="956"/>
                    <a:pt x="1441" y="1000"/>
                  </a:cubicBezTo>
                  <a:cubicBezTo>
                    <a:pt x="1482" y="1000"/>
                    <a:pt x="1524" y="1003"/>
                    <a:pt x="1561" y="1003"/>
                  </a:cubicBezTo>
                  <a:cubicBezTo>
                    <a:pt x="1599" y="1003"/>
                    <a:pt x="1631" y="1000"/>
                    <a:pt x="1655" y="989"/>
                  </a:cubicBezTo>
                  <a:cubicBezTo>
                    <a:pt x="1963" y="740"/>
                    <a:pt x="2014" y="699"/>
                    <a:pt x="2229" y="699"/>
                  </a:cubicBezTo>
                  <a:cubicBezTo>
                    <a:pt x="2272" y="699"/>
                    <a:pt x="2322" y="701"/>
                    <a:pt x="2381" y="703"/>
                  </a:cubicBezTo>
                  <a:cubicBezTo>
                    <a:pt x="2560" y="715"/>
                    <a:pt x="2727" y="715"/>
                    <a:pt x="2893" y="715"/>
                  </a:cubicBezTo>
                  <a:cubicBezTo>
                    <a:pt x="3024" y="834"/>
                    <a:pt x="3191" y="786"/>
                    <a:pt x="3334" y="834"/>
                  </a:cubicBezTo>
                  <a:cubicBezTo>
                    <a:pt x="3382" y="834"/>
                    <a:pt x="3405" y="846"/>
                    <a:pt x="3453" y="846"/>
                  </a:cubicBezTo>
                  <a:lnTo>
                    <a:pt x="3512" y="846"/>
                  </a:lnTo>
                  <a:lnTo>
                    <a:pt x="3524" y="786"/>
                  </a:lnTo>
                  <a:lnTo>
                    <a:pt x="3560" y="846"/>
                  </a:lnTo>
                  <a:lnTo>
                    <a:pt x="3620" y="869"/>
                  </a:lnTo>
                  <a:cubicBezTo>
                    <a:pt x="3784" y="756"/>
                    <a:pt x="3916" y="699"/>
                    <a:pt x="4044" y="699"/>
                  </a:cubicBezTo>
                  <a:cubicBezTo>
                    <a:pt x="4211" y="699"/>
                    <a:pt x="4373" y="798"/>
                    <a:pt x="4596" y="1000"/>
                  </a:cubicBezTo>
                  <a:cubicBezTo>
                    <a:pt x="4655" y="965"/>
                    <a:pt x="4679" y="929"/>
                    <a:pt x="4632" y="881"/>
                  </a:cubicBezTo>
                  <a:cubicBezTo>
                    <a:pt x="4643" y="672"/>
                    <a:pt x="4757" y="429"/>
                    <a:pt x="4374" y="429"/>
                  </a:cubicBezTo>
                  <a:cubicBezTo>
                    <a:pt x="4365" y="429"/>
                    <a:pt x="4356" y="429"/>
                    <a:pt x="4346" y="429"/>
                  </a:cubicBezTo>
                  <a:cubicBezTo>
                    <a:pt x="4237" y="440"/>
                    <a:pt x="4119" y="465"/>
                    <a:pt x="4004" y="465"/>
                  </a:cubicBezTo>
                  <a:cubicBezTo>
                    <a:pt x="3867" y="465"/>
                    <a:pt x="3735" y="429"/>
                    <a:pt x="3632" y="286"/>
                  </a:cubicBezTo>
                  <a:cubicBezTo>
                    <a:pt x="3620" y="250"/>
                    <a:pt x="3620" y="215"/>
                    <a:pt x="3608" y="179"/>
                  </a:cubicBezTo>
                  <a:lnTo>
                    <a:pt x="3620" y="179"/>
                  </a:lnTo>
                  <a:cubicBezTo>
                    <a:pt x="3540" y="175"/>
                    <a:pt x="3461" y="174"/>
                    <a:pt x="3381" y="174"/>
                  </a:cubicBezTo>
                  <a:cubicBezTo>
                    <a:pt x="3288" y="174"/>
                    <a:pt x="3195" y="175"/>
                    <a:pt x="3102" y="175"/>
                  </a:cubicBezTo>
                  <a:cubicBezTo>
                    <a:pt x="2785" y="175"/>
                    <a:pt x="2472" y="159"/>
                    <a:pt x="2179" y="12"/>
                  </a:cubicBezTo>
                  <a:cubicBezTo>
                    <a:pt x="1607" y="0"/>
                    <a:pt x="1024"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5"/>
            <p:cNvSpPr/>
            <p:nvPr/>
          </p:nvSpPr>
          <p:spPr>
            <a:xfrm>
              <a:off x="5769150" y="2354575"/>
              <a:ext cx="14325" cy="3900"/>
            </a:xfrm>
            <a:custGeom>
              <a:avLst/>
              <a:gdLst/>
              <a:ahLst/>
              <a:cxnLst/>
              <a:rect l="l" t="t" r="r" b="b"/>
              <a:pathLst>
                <a:path w="573" h="156" extrusionOk="0">
                  <a:moveTo>
                    <a:pt x="13" y="1"/>
                  </a:moveTo>
                  <a:lnTo>
                    <a:pt x="1" y="144"/>
                  </a:lnTo>
                  <a:cubicBezTo>
                    <a:pt x="156" y="144"/>
                    <a:pt x="287" y="156"/>
                    <a:pt x="441" y="156"/>
                  </a:cubicBezTo>
                  <a:cubicBezTo>
                    <a:pt x="489" y="144"/>
                    <a:pt x="525" y="144"/>
                    <a:pt x="572" y="144"/>
                  </a:cubicBezTo>
                  <a:cubicBezTo>
                    <a:pt x="485" y="20"/>
                    <a:pt x="367" y="3"/>
                    <a:pt x="245" y="3"/>
                  </a:cubicBezTo>
                  <a:cubicBezTo>
                    <a:pt x="198" y="3"/>
                    <a:pt x="150" y="6"/>
                    <a:pt x="104" y="6"/>
                  </a:cubicBezTo>
                  <a:cubicBezTo>
                    <a:pt x="73" y="6"/>
                    <a:pt x="42" y="5"/>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5"/>
            <p:cNvSpPr/>
            <p:nvPr/>
          </p:nvSpPr>
          <p:spPr>
            <a:xfrm>
              <a:off x="6077400" y="2389700"/>
              <a:ext cx="8500" cy="4675"/>
            </a:xfrm>
            <a:custGeom>
              <a:avLst/>
              <a:gdLst/>
              <a:ahLst/>
              <a:cxnLst/>
              <a:rect l="l" t="t" r="r" b="b"/>
              <a:pathLst>
                <a:path w="340" h="187" extrusionOk="0">
                  <a:moveTo>
                    <a:pt x="42" y="1"/>
                  </a:moveTo>
                  <a:lnTo>
                    <a:pt x="42" y="1"/>
                  </a:lnTo>
                  <a:cubicBezTo>
                    <a:pt x="0" y="151"/>
                    <a:pt x="28" y="186"/>
                    <a:pt x="78" y="186"/>
                  </a:cubicBezTo>
                  <a:cubicBezTo>
                    <a:pt x="123" y="186"/>
                    <a:pt x="186" y="157"/>
                    <a:pt x="232" y="157"/>
                  </a:cubicBezTo>
                  <a:cubicBezTo>
                    <a:pt x="252" y="157"/>
                    <a:pt x="269" y="163"/>
                    <a:pt x="280" y="179"/>
                  </a:cubicBezTo>
                  <a:cubicBezTo>
                    <a:pt x="339" y="132"/>
                    <a:pt x="339" y="72"/>
                    <a:pt x="303" y="25"/>
                  </a:cubicBezTo>
                  <a:cubicBezTo>
                    <a:pt x="220" y="13"/>
                    <a:pt x="137" y="13"/>
                    <a:pt x="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5"/>
            <p:cNvSpPr/>
            <p:nvPr/>
          </p:nvSpPr>
          <p:spPr>
            <a:xfrm>
              <a:off x="6095700" y="2390150"/>
              <a:ext cx="7150" cy="4050"/>
            </a:xfrm>
            <a:custGeom>
              <a:avLst/>
              <a:gdLst/>
              <a:ahLst/>
              <a:cxnLst/>
              <a:rect l="l" t="t" r="r" b="b"/>
              <a:pathLst>
                <a:path w="286" h="162" extrusionOk="0">
                  <a:moveTo>
                    <a:pt x="139" y="1"/>
                  </a:moveTo>
                  <a:cubicBezTo>
                    <a:pt x="89" y="1"/>
                    <a:pt x="42" y="13"/>
                    <a:pt x="0" y="30"/>
                  </a:cubicBezTo>
                  <a:cubicBezTo>
                    <a:pt x="0" y="66"/>
                    <a:pt x="0" y="114"/>
                    <a:pt x="12" y="161"/>
                  </a:cubicBezTo>
                  <a:cubicBezTo>
                    <a:pt x="119" y="161"/>
                    <a:pt x="226" y="150"/>
                    <a:pt x="286" y="42"/>
                  </a:cubicBezTo>
                  <a:cubicBezTo>
                    <a:pt x="238" y="13"/>
                    <a:pt x="188"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5"/>
            <p:cNvSpPr/>
            <p:nvPr/>
          </p:nvSpPr>
          <p:spPr>
            <a:xfrm>
              <a:off x="6084975" y="2389900"/>
              <a:ext cx="3600" cy="4000"/>
            </a:xfrm>
            <a:custGeom>
              <a:avLst/>
              <a:gdLst/>
              <a:ahLst/>
              <a:cxnLst/>
              <a:rect l="l" t="t" r="r" b="b"/>
              <a:pathLst>
                <a:path w="144" h="160" extrusionOk="0">
                  <a:moveTo>
                    <a:pt x="46" y="0"/>
                  </a:moveTo>
                  <a:cubicBezTo>
                    <a:pt x="35" y="0"/>
                    <a:pt x="24" y="2"/>
                    <a:pt x="12" y="5"/>
                  </a:cubicBezTo>
                  <a:cubicBezTo>
                    <a:pt x="12" y="64"/>
                    <a:pt x="0" y="112"/>
                    <a:pt x="0" y="160"/>
                  </a:cubicBezTo>
                  <a:cubicBezTo>
                    <a:pt x="36" y="124"/>
                    <a:pt x="84" y="76"/>
                    <a:pt x="143" y="40"/>
                  </a:cubicBezTo>
                  <a:cubicBezTo>
                    <a:pt x="108" y="14"/>
                    <a:pt x="79" y="0"/>
                    <a:pt x="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5"/>
            <p:cNvSpPr/>
            <p:nvPr/>
          </p:nvSpPr>
          <p:spPr>
            <a:xfrm>
              <a:off x="5826900" y="2506850"/>
              <a:ext cx="7175" cy="5525"/>
            </a:xfrm>
            <a:custGeom>
              <a:avLst/>
              <a:gdLst/>
              <a:ahLst/>
              <a:cxnLst/>
              <a:rect l="l" t="t" r="r" b="b"/>
              <a:pathLst>
                <a:path w="287" h="221" extrusionOk="0">
                  <a:moveTo>
                    <a:pt x="153" y="1"/>
                  </a:moveTo>
                  <a:cubicBezTo>
                    <a:pt x="140" y="1"/>
                    <a:pt x="125" y="2"/>
                    <a:pt x="108" y="6"/>
                  </a:cubicBezTo>
                  <a:cubicBezTo>
                    <a:pt x="13" y="18"/>
                    <a:pt x="1" y="137"/>
                    <a:pt x="1" y="220"/>
                  </a:cubicBezTo>
                  <a:lnTo>
                    <a:pt x="287" y="220"/>
                  </a:lnTo>
                  <a:cubicBezTo>
                    <a:pt x="276" y="135"/>
                    <a:pt x="275"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5"/>
            <p:cNvSpPr/>
            <p:nvPr/>
          </p:nvSpPr>
          <p:spPr>
            <a:xfrm>
              <a:off x="5758150" y="2357275"/>
              <a:ext cx="7475" cy="3875"/>
            </a:xfrm>
            <a:custGeom>
              <a:avLst/>
              <a:gdLst/>
              <a:ahLst/>
              <a:cxnLst/>
              <a:rect l="l" t="t" r="r" b="b"/>
              <a:pathLst>
                <a:path w="299" h="155" extrusionOk="0">
                  <a:moveTo>
                    <a:pt x="155" y="0"/>
                  </a:moveTo>
                  <a:cubicBezTo>
                    <a:pt x="108" y="12"/>
                    <a:pt x="60" y="36"/>
                    <a:pt x="0" y="48"/>
                  </a:cubicBezTo>
                  <a:cubicBezTo>
                    <a:pt x="54" y="119"/>
                    <a:pt x="102" y="155"/>
                    <a:pt x="149" y="155"/>
                  </a:cubicBezTo>
                  <a:cubicBezTo>
                    <a:pt x="197" y="155"/>
                    <a:pt x="244" y="119"/>
                    <a:pt x="298" y="48"/>
                  </a:cubicBezTo>
                  <a:cubicBezTo>
                    <a:pt x="250" y="36"/>
                    <a:pt x="191" y="1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5"/>
            <p:cNvSpPr/>
            <p:nvPr/>
          </p:nvSpPr>
          <p:spPr>
            <a:xfrm>
              <a:off x="5981400" y="2602000"/>
              <a:ext cx="8950" cy="7000"/>
            </a:xfrm>
            <a:custGeom>
              <a:avLst/>
              <a:gdLst/>
              <a:ahLst/>
              <a:cxnLst/>
              <a:rect l="l" t="t" r="r" b="b"/>
              <a:pathLst>
                <a:path w="358" h="280" extrusionOk="0">
                  <a:moveTo>
                    <a:pt x="190" y="1"/>
                  </a:moveTo>
                  <a:cubicBezTo>
                    <a:pt x="122" y="1"/>
                    <a:pt x="45" y="51"/>
                    <a:pt x="12" y="141"/>
                  </a:cubicBezTo>
                  <a:cubicBezTo>
                    <a:pt x="0" y="189"/>
                    <a:pt x="0" y="224"/>
                    <a:pt x="0" y="272"/>
                  </a:cubicBezTo>
                  <a:cubicBezTo>
                    <a:pt x="15" y="277"/>
                    <a:pt x="30" y="280"/>
                    <a:pt x="45" y="280"/>
                  </a:cubicBezTo>
                  <a:cubicBezTo>
                    <a:pt x="67" y="280"/>
                    <a:pt x="91" y="274"/>
                    <a:pt x="119" y="260"/>
                  </a:cubicBezTo>
                  <a:cubicBezTo>
                    <a:pt x="155" y="165"/>
                    <a:pt x="357" y="141"/>
                    <a:pt x="274" y="34"/>
                  </a:cubicBezTo>
                  <a:cubicBezTo>
                    <a:pt x="251" y="11"/>
                    <a:pt x="222"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5"/>
            <p:cNvSpPr/>
            <p:nvPr/>
          </p:nvSpPr>
          <p:spPr>
            <a:xfrm>
              <a:off x="5208675" y="2379875"/>
              <a:ext cx="14025" cy="35750"/>
            </a:xfrm>
            <a:custGeom>
              <a:avLst/>
              <a:gdLst/>
              <a:ahLst/>
              <a:cxnLst/>
              <a:rect l="l" t="t" r="r" b="b"/>
              <a:pathLst>
                <a:path w="561" h="1430" extrusionOk="0">
                  <a:moveTo>
                    <a:pt x="477" y="1"/>
                  </a:moveTo>
                  <a:lnTo>
                    <a:pt x="477" y="1"/>
                  </a:lnTo>
                  <a:cubicBezTo>
                    <a:pt x="0" y="465"/>
                    <a:pt x="381" y="953"/>
                    <a:pt x="465" y="1430"/>
                  </a:cubicBezTo>
                  <a:cubicBezTo>
                    <a:pt x="477" y="953"/>
                    <a:pt x="560" y="477"/>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5"/>
            <p:cNvSpPr/>
            <p:nvPr/>
          </p:nvSpPr>
          <p:spPr>
            <a:xfrm>
              <a:off x="5317325" y="2498275"/>
              <a:ext cx="10725" cy="3675"/>
            </a:xfrm>
            <a:custGeom>
              <a:avLst/>
              <a:gdLst/>
              <a:ahLst/>
              <a:cxnLst/>
              <a:rect l="l" t="t" r="r" b="b"/>
              <a:pathLst>
                <a:path w="429" h="147" extrusionOk="0">
                  <a:moveTo>
                    <a:pt x="219" y="1"/>
                  </a:moveTo>
                  <a:cubicBezTo>
                    <a:pt x="146" y="1"/>
                    <a:pt x="72" y="39"/>
                    <a:pt x="0" y="111"/>
                  </a:cubicBezTo>
                  <a:cubicBezTo>
                    <a:pt x="48" y="123"/>
                    <a:pt x="107" y="135"/>
                    <a:pt x="143" y="147"/>
                  </a:cubicBezTo>
                  <a:lnTo>
                    <a:pt x="298" y="147"/>
                  </a:lnTo>
                  <a:cubicBezTo>
                    <a:pt x="346" y="147"/>
                    <a:pt x="381" y="135"/>
                    <a:pt x="429" y="123"/>
                  </a:cubicBezTo>
                  <a:cubicBezTo>
                    <a:pt x="363" y="39"/>
                    <a:pt x="292"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5"/>
            <p:cNvSpPr/>
            <p:nvPr/>
          </p:nvSpPr>
          <p:spPr>
            <a:xfrm>
              <a:off x="5768275" y="3744450"/>
              <a:ext cx="250050" cy="33850"/>
            </a:xfrm>
            <a:custGeom>
              <a:avLst/>
              <a:gdLst/>
              <a:ahLst/>
              <a:cxnLst/>
              <a:rect l="l" t="t" r="r" b="b"/>
              <a:pathLst>
                <a:path w="10002" h="1354" extrusionOk="0">
                  <a:moveTo>
                    <a:pt x="364" y="0"/>
                  </a:moveTo>
                  <a:cubicBezTo>
                    <a:pt x="277" y="0"/>
                    <a:pt x="189" y="8"/>
                    <a:pt x="95" y="8"/>
                  </a:cubicBezTo>
                  <a:cubicBezTo>
                    <a:pt x="24" y="56"/>
                    <a:pt x="0" y="115"/>
                    <a:pt x="12" y="210"/>
                  </a:cubicBezTo>
                  <a:cubicBezTo>
                    <a:pt x="60" y="270"/>
                    <a:pt x="119" y="306"/>
                    <a:pt x="191" y="341"/>
                  </a:cubicBezTo>
                  <a:cubicBezTo>
                    <a:pt x="393" y="401"/>
                    <a:pt x="619" y="413"/>
                    <a:pt x="834" y="484"/>
                  </a:cubicBezTo>
                  <a:cubicBezTo>
                    <a:pt x="1048" y="532"/>
                    <a:pt x="1262" y="544"/>
                    <a:pt x="1489" y="544"/>
                  </a:cubicBezTo>
                  <a:cubicBezTo>
                    <a:pt x="1739" y="544"/>
                    <a:pt x="1989" y="544"/>
                    <a:pt x="2227" y="639"/>
                  </a:cubicBezTo>
                  <a:cubicBezTo>
                    <a:pt x="2405" y="687"/>
                    <a:pt x="2584" y="699"/>
                    <a:pt x="2774" y="699"/>
                  </a:cubicBezTo>
                  <a:cubicBezTo>
                    <a:pt x="2824" y="699"/>
                    <a:pt x="2874" y="698"/>
                    <a:pt x="2923" y="698"/>
                  </a:cubicBezTo>
                  <a:cubicBezTo>
                    <a:pt x="3171" y="698"/>
                    <a:pt x="3417" y="707"/>
                    <a:pt x="3655" y="806"/>
                  </a:cubicBezTo>
                  <a:cubicBezTo>
                    <a:pt x="3991" y="934"/>
                    <a:pt x="4327" y="973"/>
                    <a:pt x="4668" y="973"/>
                  </a:cubicBezTo>
                  <a:cubicBezTo>
                    <a:pt x="4895" y="973"/>
                    <a:pt x="5125" y="956"/>
                    <a:pt x="5358" y="937"/>
                  </a:cubicBezTo>
                  <a:cubicBezTo>
                    <a:pt x="5430" y="926"/>
                    <a:pt x="5501" y="921"/>
                    <a:pt x="5572" y="921"/>
                  </a:cubicBezTo>
                  <a:cubicBezTo>
                    <a:pt x="5807" y="921"/>
                    <a:pt x="6037" y="972"/>
                    <a:pt x="6275" y="1008"/>
                  </a:cubicBezTo>
                  <a:cubicBezTo>
                    <a:pt x="7370" y="1139"/>
                    <a:pt x="8442" y="1342"/>
                    <a:pt x="9525" y="1353"/>
                  </a:cubicBezTo>
                  <a:cubicBezTo>
                    <a:pt x="9525" y="1342"/>
                    <a:pt x="9537" y="1342"/>
                    <a:pt x="9573" y="1306"/>
                  </a:cubicBezTo>
                  <a:cubicBezTo>
                    <a:pt x="9578" y="1303"/>
                    <a:pt x="9584" y="1301"/>
                    <a:pt x="9590" y="1301"/>
                  </a:cubicBezTo>
                  <a:cubicBezTo>
                    <a:pt x="9609" y="1301"/>
                    <a:pt x="9629" y="1317"/>
                    <a:pt x="9656" y="1353"/>
                  </a:cubicBezTo>
                  <a:lnTo>
                    <a:pt x="9799" y="1353"/>
                  </a:lnTo>
                  <a:cubicBezTo>
                    <a:pt x="9859" y="1282"/>
                    <a:pt x="9966" y="1282"/>
                    <a:pt x="10001" y="1175"/>
                  </a:cubicBezTo>
                  <a:cubicBezTo>
                    <a:pt x="9871" y="1068"/>
                    <a:pt x="9704" y="1056"/>
                    <a:pt x="9537" y="1044"/>
                  </a:cubicBezTo>
                  <a:cubicBezTo>
                    <a:pt x="8525" y="901"/>
                    <a:pt x="7513" y="806"/>
                    <a:pt x="6501" y="663"/>
                  </a:cubicBezTo>
                  <a:cubicBezTo>
                    <a:pt x="5483" y="536"/>
                    <a:pt x="4487" y="341"/>
                    <a:pt x="3481" y="341"/>
                  </a:cubicBezTo>
                  <a:cubicBezTo>
                    <a:pt x="3452" y="341"/>
                    <a:pt x="3423" y="341"/>
                    <a:pt x="3394" y="341"/>
                  </a:cubicBezTo>
                  <a:cubicBezTo>
                    <a:pt x="3284" y="287"/>
                    <a:pt x="3171" y="273"/>
                    <a:pt x="3056" y="273"/>
                  </a:cubicBezTo>
                  <a:cubicBezTo>
                    <a:pt x="2942" y="273"/>
                    <a:pt x="2826" y="287"/>
                    <a:pt x="2711" y="287"/>
                  </a:cubicBezTo>
                  <a:cubicBezTo>
                    <a:pt x="2591" y="287"/>
                    <a:pt x="2472" y="272"/>
                    <a:pt x="2358" y="210"/>
                  </a:cubicBezTo>
                  <a:cubicBezTo>
                    <a:pt x="2288" y="183"/>
                    <a:pt x="2218" y="171"/>
                    <a:pt x="2148" y="171"/>
                  </a:cubicBezTo>
                  <a:cubicBezTo>
                    <a:pt x="2099" y="171"/>
                    <a:pt x="2050" y="177"/>
                    <a:pt x="2000" y="187"/>
                  </a:cubicBezTo>
                  <a:cubicBezTo>
                    <a:pt x="1906" y="149"/>
                    <a:pt x="1808" y="140"/>
                    <a:pt x="1708" y="140"/>
                  </a:cubicBezTo>
                  <a:cubicBezTo>
                    <a:pt x="1618" y="140"/>
                    <a:pt x="1527" y="147"/>
                    <a:pt x="1436" y="147"/>
                  </a:cubicBezTo>
                  <a:cubicBezTo>
                    <a:pt x="1312" y="147"/>
                    <a:pt x="1189" y="133"/>
                    <a:pt x="1072" y="68"/>
                  </a:cubicBezTo>
                  <a:cubicBezTo>
                    <a:pt x="1000" y="32"/>
                    <a:pt x="932" y="17"/>
                    <a:pt x="865" y="17"/>
                  </a:cubicBezTo>
                  <a:cubicBezTo>
                    <a:pt x="798" y="17"/>
                    <a:pt x="732" y="32"/>
                    <a:pt x="667" y="56"/>
                  </a:cubicBezTo>
                  <a:cubicBezTo>
                    <a:pt x="564" y="11"/>
                    <a:pt x="465"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5"/>
            <p:cNvSpPr/>
            <p:nvPr/>
          </p:nvSpPr>
          <p:spPr>
            <a:xfrm>
              <a:off x="5456925" y="3710100"/>
              <a:ext cx="228325" cy="33825"/>
            </a:xfrm>
            <a:custGeom>
              <a:avLst/>
              <a:gdLst/>
              <a:ahLst/>
              <a:cxnLst/>
              <a:rect l="l" t="t" r="r" b="b"/>
              <a:pathLst>
                <a:path w="9133" h="1353" extrusionOk="0">
                  <a:moveTo>
                    <a:pt x="738" y="1"/>
                  </a:moveTo>
                  <a:cubicBezTo>
                    <a:pt x="682" y="61"/>
                    <a:pt x="614" y="78"/>
                    <a:pt x="541" y="78"/>
                  </a:cubicBezTo>
                  <a:cubicBezTo>
                    <a:pt x="446" y="78"/>
                    <a:pt x="342" y="48"/>
                    <a:pt x="245" y="48"/>
                  </a:cubicBezTo>
                  <a:cubicBezTo>
                    <a:pt x="153" y="48"/>
                    <a:pt x="67" y="75"/>
                    <a:pt x="0" y="179"/>
                  </a:cubicBezTo>
                  <a:cubicBezTo>
                    <a:pt x="12" y="275"/>
                    <a:pt x="36" y="346"/>
                    <a:pt x="119" y="394"/>
                  </a:cubicBezTo>
                  <a:cubicBezTo>
                    <a:pt x="917" y="632"/>
                    <a:pt x="1762" y="489"/>
                    <a:pt x="2584" y="668"/>
                  </a:cubicBezTo>
                  <a:cubicBezTo>
                    <a:pt x="3438" y="860"/>
                    <a:pt x="4300" y="959"/>
                    <a:pt x="5164" y="959"/>
                  </a:cubicBezTo>
                  <a:cubicBezTo>
                    <a:pt x="5371" y="959"/>
                    <a:pt x="5579" y="953"/>
                    <a:pt x="5787" y="941"/>
                  </a:cubicBezTo>
                  <a:cubicBezTo>
                    <a:pt x="5843" y="941"/>
                    <a:pt x="5899" y="941"/>
                    <a:pt x="5955" y="941"/>
                  </a:cubicBezTo>
                  <a:cubicBezTo>
                    <a:pt x="6121" y="941"/>
                    <a:pt x="6284" y="947"/>
                    <a:pt x="6453" y="1001"/>
                  </a:cubicBezTo>
                  <a:cubicBezTo>
                    <a:pt x="6584" y="1025"/>
                    <a:pt x="6727" y="1049"/>
                    <a:pt x="6870" y="1061"/>
                  </a:cubicBezTo>
                  <a:cubicBezTo>
                    <a:pt x="7037" y="1072"/>
                    <a:pt x="7204" y="1108"/>
                    <a:pt x="7358" y="1144"/>
                  </a:cubicBezTo>
                  <a:cubicBezTo>
                    <a:pt x="7501" y="1180"/>
                    <a:pt x="7632" y="1192"/>
                    <a:pt x="7763" y="1203"/>
                  </a:cubicBezTo>
                  <a:cubicBezTo>
                    <a:pt x="7930" y="1227"/>
                    <a:pt x="8108" y="1263"/>
                    <a:pt x="8275" y="1311"/>
                  </a:cubicBezTo>
                  <a:cubicBezTo>
                    <a:pt x="8375" y="1337"/>
                    <a:pt x="8476" y="1353"/>
                    <a:pt x="8578" y="1353"/>
                  </a:cubicBezTo>
                  <a:cubicBezTo>
                    <a:pt x="8658" y="1353"/>
                    <a:pt x="8739" y="1343"/>
                    <a:pt x="8823" y="1322"/>
                  </a:cubicBezTo>
                  <a:cubicBezTo>
                    <a:pt x="8966" y="1287"/>
                    <a:pt x="9132" y="1227"/>
                    <a:pt x="9085" y="1013"/>
                  </a:cubicBezTo>
                  <a:lnTo>
                    <a:pt x="9073" y="1013"/>
                  </a:lnTo>
                  <a:cubicBezTo>
                    <a:pt x="8995" y="969"/>
                    <a:pt x="8912" y="963"/>
                    <a:pt x="8829" y="963"/>
                  </a:cubicBezTo>
                  <a:cubicBezTo>
                    <a:pt x="8795" y="963"/>
                    <a:pt x="8762" y="964"/>
                    <a:pt x="8729" y="964"/>
                  </a:cubicBezTo>
                  <a:cubicBezTo>
                    <a:pt x="8641" y="964"/>
                    <a:pt x="8555" y="957"/>
                    <a:pt x="8478" y="906"/>
                  </a:cubicBezTo>
                  <a:cubicBezTo>
                    <a:pt x="8358" y="906"/>
                    <a:pt x="8239" y="894"/>
                    <a:pt x="8120" y="882"/>
                  </a:cubicBezTo>
                  <a:cubicBezTo>
                    <a:pt x="7918" y="775"/>
                    <a:pt x="7656" y="882"/>
                    <a:pt x="7466" y="763"/>
                  </a:cubicBezTo>
                  <a:cubicBezTo>
                    <a:pt x="7450" y="731"/>
                    <a:pt x="7428" y="721"/>
                    <a:pt x="7402" y="721"/>
                  </a:cubicBezTo>
                  <a:cubicBezTo>
                    <a:pt x="7389" y="721"/>
                    <a:pt x="7374" y="723"/>
                    <a:pt x="7358" y="727"/>
                  </a:cubicBezTo>
                  <a:cubicBezTo>
                    <a:pt x="7263" y="680"/>
                    <a:pt x="7159" y="680"/>
                    <a:pt x="7055" y="680"/>
                  </a:cubicBezTo>
                  <a:cubicBezTo>
                    <a:pt x="6951" y="680"/>
                    <a:pt x="6846" y="680"/>
                    <a:pt x="6751" y="632"/>
                  </a:cubicBezTo>
                  <a:cubicBezTo>
                    <a:pt x="6680" y="608"/>
                    <a:pt x="6584" y="596"/>
                    <a:pt x="6513" y="584"/>
                  </a:cubicBezTo>
                  <a:cubicBezTo>
                    <a:pt x="6400" y="534"/>
                    <a:pt x="6279" y="522"/>
                    <a:pt x="6155" y="522"/>
                  </a:cubicBezTo>
                  <a:cubicBezTo>
                    <a:pt x="6045" y="522"/>
                    <a:pt x="5933" y="531"/>
                    <a:pt x="5822" y="531"/>
                  </a:cubicBezTo>
                  <a:cubicBezTo>
                    <a:pt x="5705" y="531"/>
                    <a:pt x="5588" y="521"/>
                    <a:pt x="5477" y="477"/>
                  </a:cubicBezTo>
                  <a:cubicBezTo>
                    <a:pt x="4465" y="370"/>
                    <a:pt x="3429" y="310"/>
                    <a:pt x="2441" y="108"/>
                  </a:cubicBezTo>
                  <a:cubicBezTo>
                    <a:pt x="2187" y="45"/>
                    <a:pt x="1938" y="18"/>
                    <a:pt x="1688" y="18"/>
                  </a:cubicBezTo>
                  <a:cubicBezTo>
                    <a:pt x="1563" y="18"/>
                    <a:pt x="1437" y="25"/>
                    <a:pt x="1310" y="37"/>
                  </a:cubicBezTo>
                  <a:cubicBezTo>
                    <a:pt x="1239" y="75"/>
                    <a:pt x="1174" y="95"/>
                    <a:pt x="1109" y="95"/>
                  </a:cubicBezTo>
                  <a:cubicBezTo>
                    <a:pt x="1031" y="95"/>
                    <a:pt x="954" y="66"/>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5"/>
            <p:cNvSpPr/>
            <p:nvPr/>
          </p:nvSpPr>
          <p:spPr>
            <a:xfrm>
              <a:off x="5298275" y="3687525"/>
              <a:ext cx="132175" cy="25125"/>
            </a:xfrm>
            <a:custGeom>
              <a:avLst/>
              <a:gdLst/>
              <a:ahLst/>
              <a:cxnLst/>
              <a:rect l="l" t="t" r="r" b="b"/>
              <a:pathLst>
                <a:path w="5287" h="1005" extrusionOk="0">
                  <a:moveTo>
                    <a:pt x="332" y="0"/>
                  </a:moveTo>
                  <a:cubicBezTo>
                    <a:pt x="273" y="0"/>
                    <a:pt x="214" y="7"/>
                    <a:pt x="155" y="23"/>
                  </a:cubicBezTo>
                  <a:cubicBezTo>
                    <a:pt x="72" y="47"/>
                    <a:pt x="36" y="82"/>
                    <a:pt x="0" y="142"/>
                  </a:cubicBezTo>
                  <a:cubicBezTo>
                    <a:pt x="0" y="201"/>
                    <a:pt x="24" y="261"/>
                    <a:pt x="96" y="309"/>
                  </a:cubicBezTo>
                  <a:cubicBezTo>
                    <a:pt x="179" y="356"/>
                    <a:pt x="286" y="380"/>
                    <a:pt x="393" y="404"/>
                  </a:cubicBezTo>
                  <a:cubicBezTo>
                    <a:pt x="572" y="416"/>
                    <a:pt x="727" y="487"/>
                    <a:pt x="893" y="559"/>
                  </a:cubicBezTo>
                  <a:cubicBezTo>
                    <a:pt x="1977" y="761"/>
                    <a:pt x="3084" y="963"/>
                    <a:pt x="4203" y="975"/>
                  </a:cubicBezTo>
                  <a:cubicBezTo>
                    <a:pt x="4294" y="970"/>
                    <a:pt x="4387" y="965"/>
                    <a:pt x="4480" y="965"/>
                  </a:cubicBezTo>
                  <a:cubicBezTo>
                    <a:pt x="4595" y="965"/>
                    <a:pt x="4710" y="973"/>
                    <a:pt x="4822" y="999"/>
                  </a:cubicBezTo>
                  <a:cubicBezTo>
                    <a:pt x="4870" y="999"/>
                    <a:pt x="4912" y="1004"/>
                    <a:pt x="4960" y="1004"/>
                  </a:cubicBezTo>
                  <a:cubicBezTo>
                    <a:pt x="4984" y="1004"/>
                    <a:pt x="5009" y="1003"/>
                    <a:pt x="5037" y="999"/>
                  </a:cubicBezTo>
                  <a:cubicBezTo>
                    <a:pt x="5120" y="963"/>
                    <a:pt x="5191" y="904"/>
                    <a:pt x="5251" y="821"/>
                  </a:cubicBezTo>
                  <a:cubicBezTo>
                    <a:pt x="5287" y="737"/>
                    <a:pt x="5275" y="678"/>
                    <a:pt x="5227" y="642"/>
                  </a:cubicBezTo>
                  <a:cubicBezTo>
                    <a:pt x="5108" y="618"/>
                    <a:pt x="4977" y="618"/>
                    <a:pt x="4858" y="606"/>
                  </a:cubicBezTo>
                  <a:cubicBezTo>
                    <a:pt x="4752" y="563"/>
                    <a:pt x="4643" y="557"/>
                    <a:pt x="4536" y="557"/>
                  </a:cubicBezTo>
                  <a:cubicBezTo>
                    <a:pt x="4493" y="557"/>
                    <a:pt x="4451" y="557"/>
                    <a:pt x="4409" y="557"/>
                  </a:cubicBezTo>
                  <a:cubicBezTo>
                    <a:pt x="4296" y="557"/>
                    <a:pt x="4187" y="550"/>
                    <a:pt x="4084" y="499"/>
                  </a:cubicBezTo>
                  <a:cubicBezTo>
                    <a:pt x="2905" y="356"/>
                    <a:pt x="1727" y="190"/>
                    <a:pt x="548" y="23"/>
                  </a:cubicBezTo>
                  <a:cubicBezTo>
                    <a:pt x="476" y="10"/>
                    <a:pt x="404"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5"/>
            <p:cNvSpPr/>
            <p:nvPr/>
          </p:nvSpPr>
          <p:spPr>
            <a:xfrm>
              <a:off x="5674800" y="3734825"/>
              <a:ext cx="109875" cy="18650"/>
            </a:xfrm>
            <a:custGeom>
              <a:avLst/>
              <a:gdLst/>
              <a:ahLst/>
              <a:cxnLst/>
              <a:rect l="l" t="t" r="r" b="b"/>
              <a:pathLst>
                <a:path w="4395" h="746" extrusionOk="0">
                  <a:moveTo>
                    <a:pt x="370" y="0"/>
                  </a:moveTo>
                  <a:cubicBezTo>
                    <a:pt x="286" y="143"/>
                    <a:pt x="155" y="179"/>
                    <a:pt x="1" y="203"/>
                  </a:cubicBezTo>
                  <a:cubicBezTo>
                    <a:pt x="36" y="357"/>
                    <a:pt x="155" y="453"/>
                    <a:pt x="298" y="453"/>
                  </a:cubicBezTo>
                  <a:cubicBezTo>
                    <a:pt x="1258" y="474"/>
                    <a:pt x="2167" y="746"/>
                    <a:pt x="3118" y="746"/>
                  </a:cubicBezTo>
                  <a:cubicBezTo>
                    <a:pt x="3205" y="746"/>
                    <a:pt x="3294" y="743"/>
                    <a:pt x="3382" y="738"/>
                  </a:cubicBezTo>
                  <a:cubicBezTo>
                    <a:pt x="3549" y="691"/>
                    <a:pt x="3668" y="572"/>
                    <a:pt x="3787" y="453"/>
                  </a:cubicBezTo>
                  <a:cubicBezTo>
                    <a:pt x="3989" y="453"/>
                    <a:pt x="4180" y="441"/>
                    <a:pt x="4394" y="441"/>
                  </a:cubicBezTo>
                  <a:cubicBezTo>
                    <a:pt x="3072" y="179"/>
                    <a:pt x="1727"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5"/>
            <p:cNvSpPr/>
            <p:nvPr/>
          </p:nvSpPr>
          <p:spPr>
            <a:xfrm>
              <a:off x="5204500" y="3670825"/>
              <a:ext cx="96475" cy="22350"/>
            </a:xfrm>
            <a:custGeom>
              <a:avLst/>
              <a:gdLst/>
              <a:ahLst/>
              <a:cxnLst/>
              <a:rect l="l" t="t" r="r" b="b"/>
              <a:pathLst>
                <a:path w="3859" h="894" extrusionOk="0">
                  <a:moveTo>
                    <a:pt x="72" y="0"/>
                  </a:moveTo>
                  <a:cubicBezTo>
                    <a:pt x="13" y="36"/>
                    <a:pt x="1" y="96"/>
                    <a:pt x="13" y="179"/>
                  </a:cubicBezTo>
                  <a:cubicBezTo>
                    <a:pt x="60" y="262"/>
                    <a:pt x="120" y="334"/>
                    <a:pt x="203" y="393"/>
                  </a:cubicBezTo>
                  <a:lnTo>
                    <a:pt x="394" y="488"/>
                  </a:lnTo>
                  <a:cubicBezTo>
                    <a:pt x="525" y="524"/>
                    <a:pt x="656" y="560"/>
                    <a:pt x="787" y="560"/>
                  </a:cubicBezTo>
                  <a:cubicBezTo>
                    <a:pt x="1703" y="631"/>
                    <a:pt x="2596" y="869"/>
                    <a:pt x="3501" y="893"/>
                  </a:cubicBezTo>
                  <a:cubicBezTo>
                    <a:pt x="3620" y="858"/>
                    <a:pt x="3704" y="798"/>
                    <a:pt x="3799" y="727"/>
                  </a:cubicBezTo>
                  <a:cubicBezTo>
                    <a:pt x="3858" y="679"/>
                    <a:pt x="3858" y="631"/>
                    <a:pt x="3799" y="596"/>
                  </a:cubicBezTo>
                  <a:cubicBezTo>
                    <a:pt x="2596" y="215"/>
                    <a:pt x="134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5"/>
            <p:cNvSpPr/>
            <p:nvPr/>
          </p:nvSpPr>
          <p:spPr>
            <a:xfrm>
              <a:off x="6058775" y="3780050"/>
              <a:ext cx="66700" cy="12825"/>
            </a:xfrm>
            <a:custGeom>
              <a:avLst/>
              <a:gdLst/>
              <a:ahLst/>
              <a:cxnLst/>
              <a:rect l="l" t="t" r="r" b="b"/>
              <a:pathLst>
                <a:path w="2668" h="513" extrusionOk="0">
                  <a:moveTo>
                    <a:pt x="882" y="1"/>
                  </a:moveTo>
                  <a:cubicBezTo>
                    <a:pt x="807" y="1"/>
                    <a:pt x="732" y="5"/>
                    <a:pt x="656" y="13"/>
                  </a:cubicBezTo>
                  <a:cubicBezTo>
                    <a:pt x="429" y="84"/>
                    <a:pt x="167" y="1"/>
                    <a:pt x="1" y="251"/>
                  </a:cubicBezTo>
                  <a:cubicBezTo>
                    <a:pt x="667" y="429"/>
                    <a:pt x="1358" y="513"/>
                    <a:pt x="2061" y="513"/>
                  </a:cubicBezTo>
                  <a:cubicBezTo>
                    <a:pt x="2119" y="458"/>
                    <a:pt x="2188" y="446"/>
                    <a:pt x="2259" y="446"/>
                  </a:cubicBezTo>
                  <a:cubicBezTo>
                    <a:pt x="2319" y="446"/>
                    <a:pt x="2381" y="455"/>
                    <a:pt x="2440" y="455"/>
                  </a:cubicBezTo>
                  <a:cubicBezTo>
                    <a:pt x="2526" y="455"/>
                    <a:pt x="2606" y="436"/>
                    <a:pt x="2668" y="346"/>
                  </a:cubicBezTo>
                  <a:cubicBezTo>
                    <a:pt x="2549" y="299"/>
                    <a:pt x="2442" y="239"/>
                    <a:pt x="2322" y="191"/>
                  </a:cubicBezTo>
                  <a:cubicBezTo>
                    <a:pt x="1848" y="150"/>
                    <a:pt x="1373"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5"/>
            <p:cNvSpPr/>
            <p:nvPr/>
          </p:nvSpPr>
          <p:spPr>
            <a:xfrm>
              <a:off x="5170575" y="3609500"/>
              <a:ext cx="25325" cy="33375"/>
            </a:xfrm>
            <a:custGeom>
              <a:avLst/>
              <a:gdLst/>
              <a:ahLst/>
              <a:cxnLst/>
              <a:rect l="l" t="t" r="r" b="b"/>
              <a:pathLst>
                <a:path w="1013" h="1335" extrusionOk="0">
                  <a:moveTo>
                    <a:pt x="858" y="1"/>
                  </a:moveTo>
                  <a:lnTo>
                    <a:pt x="858" y="1"/>
                  </a:lnTo>
                  <a:cubicBezTo>
                    <a:pt x="441" y="227"/>
                    <a:pt x="322" y="703"/>
                    <a:pt x="0" y="1001"/>
                  </a:cubicBezTo>
                  <a:cubicBezTo>
                    <a:pt x="0" y="1167"/>
                    <a:pt x="96" y="1263"/>
                    <a:pt x="215" y="1310"/>
                  </a:cubicBezTo>
                  <a:cubicBezTo>
                    <a:pt x="262" y="1310"/>
                    <a:pt x="286" y="1334"/>
                    <a:pt x="322" y="1334"/>
                  </a:cubicBezTo>
                  <a:cubicBezTo>
                    <a:pt x="572" y="1108"/>
                    <a:pt x="870" y="929"/>
                    <a:pt x="1013" y="596"/>
                  </a:cubicBezTo>
                  <a:cubicBezTo>
                    <a:pt x="643" y="489"/>
                    <a:pt x="858" y="215"/>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5"/>
            <p:cNvSpPr/>
            <p:nvPr/>
          </p:nvSpPr>
          <p:spPr>
            <a:xfrm>
              <a:off x="6016525" y="3775200"/>
              <a:ext cx="44950" cy="10575"/>
            </a:xfrm>
            <a:custGeom>
              <a:avLst/>
              <a:gdLst/>
              <a:ahLst/>
              <a:cxnLst/>
              <a:rect l="l" t="t" r="r" b="b"/>
              <a:pathLst>
                <a:path w="1798" h="423" extrusionOk="0">
                  <a:moveTo>
                    <a:pt x="429" y="0"/>
                  </a:moveTo>
                  <a:cubicBezTo>
                    <a:pt x="393" y="0"/>
                    <a:pt x="357" y="2"/>
                    <a:pt x="322" y="4"/>
                  </a:cubicBezTo>
                  <a:cubicBezTo>
                    <a:pt x="250" y="123"/>
                    <a:pt x="71" y="28"/>
                    <a:pt x="0" y="171"/>
                  </a:cubicBezTo>
                  <a:cubicBezTo>
                    <a:pt x="480" y="338"/>
                    <a:pt x="981" y="422"/>
                    <a:pt x="1503" y="422"/>
                  </a:cubicBezTo>
                  <a:cubicBezTo>
                    <a:pt x="1538" y="422"/>
                    <a:pt x="1572" y="422"/>
                    <a:pt x="1607" y="421"/>
                  </a:cubicBezTo>
                  <a:cubicBezTo>
                    <a:pt x="1655" y="362"/>
                    <a:pt x="1762" y="362"/>
                    <a:pt x="1798" y="254"/>
                  </a:cubicBezTo>
                  <a:cubicBezTo>
                    <a:pt x="1762" y="231"/>
                    <a:pt x="1750" y="183"/>
                    <a:pt x="1726" y="147"/>
                  </a:cubicBezTo>
                  <a:cubicBezTo>
                    <a:pt x="1688" y="150"/>
                    <a:pt x="1649" y="151"/>
                    <a:pt x="1611" y="151"/>
                  </a:cubicBezTo>
                  <a:cubicBezTo>
                    <a:pt x="1196" y="151"/>
                    <a:pt x="819"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5"/>
            <p:cNvSpPr/>
            <p:nvPr/>
          </p:nvSpPr>
          <p:spPr>
            <a:xfrm>
              <a:off x="5425075" y="3704775"/>
              <a:ext cx="44075" cy="13450"/>
            </a:xfrm>
            <a:custGeom>
              <a:avLst/>
              <a:gdLst/>
              <a:ahLst/>
              <a:cxnLst/>
              <a:rect l="l" t="t" r="r" b="b"/>
              <a:pathLst>
                <a:path w="1763" h="538" extrusionOk="0">
                  <a:moveTo>
                    <a:pt x="519" y="1"/>
                  </a:moveTo>
                  <a:cubicBezTo>
                    <a:pt x="398" y="1"/>
                    <a:pt x="276" y="25"/>
                    <a:pt x="155" y="83"/>
                  </a:cubicBezTo>
                  <a:cubicBezTo>
                    <a:pt x="107" y="131"/>
                    <a:pt x="48" y="166"/>
                    <a:pt x="0" y="214"/>
                  </a:cubicBezTo>
                  <a:cubicBezTo>
                    <a:pt x="107" y="392"/>
                    <a:pt x="298" y="440"/>
                    <a:pt x="477" y="500"/>
                  </a:cubicBezTo>
                  <a:cubicBezTo>
                    <a:pt x="596" y="520"/>
                    <a:pt x="712" y="537"/>
                    <a:pt x="823" y="537"/>
                  </a:cubicBezTo>
                  <a:cubicBezTo>
                    <a:pt x="978" y="537"/>
                    <a:pt x="1124" y="503"/>
                    <a:pt x="1262" y="392"/>
                  </a:cubicBezTo>
                  <a:cubicBezTo>
                    <a:pt x="1286" y="369"/>
                    <a:pt x="1310" y="345"/>
                    <a:pt x="1322" y="333"/>
                  </a:cubicBezTo>
                  <a:cubicBezTo>
                    <a:pt x="1368" y="298"/>
                    <a:pt x="1419" y="291"/>
                    <a:pt x="1471" y="291"/>
                  </a:cubicBezTo>
                  <a:cubicBezTo>
                    <a:pt x="1508" y="291"/>
                    <a:pt x="1546" y="295"/>
                    <a:pt x="1582" y="295"/>
                  </a:cubicBezTo>
                  <a:cubicBezTo>
                    <a:pt x="1651" y="295"/>
                    <a:pt x="1715" y="281"/>
                    <a:pt x="1762" y="202"/>
                  </a:cubicBezTo>
                  <a:cubicBezTo>
                    <a:pt x="1489" y="35"/>
                    <a:pt x="1191" y="107"/>
                    <a:pt x="905" y="71"/>
                  </a:cubicBezTo>
                  <a:cubicBezTo>
                    <a:pt x="777" y="28"/>
                    <a:pt x="648"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5"/>
            <p:cNvSpPr/>
            <p:nvPr/>
          </p:nvSpPr>
          <p:spPr>
            <a:xfrm>
              <a:off x="5179200" y="3674400"/>
              <a:ext cx="21750" cy="27200"/>
            </a:xfrm>
            <a:custGeom>
              <a:avLst/>
              <a:gdLst/>
              <a:ahLst/>
              <a:cxnLst/>
              <a:rect l="l" t="t" r="r" b="b"/>
              <a:pathLst>
                <a:path w="870" h="1088" extrusionOk="0">
                  <a:moveTo>
                    <a:pt x="644" y="0"/>
                  </a:moveTo>
                  <a:cubicBezTo>
                    <a:pt x="429" y="226"/>
                    <a:pt x="370" y="548"/>
                    <a:pt x="120" y="750"/>
                  </a:cubicBezTo>
                  <a:cubicBezTo>
                    <a:pt x="1" y="786"/>
                    <a:pt x="1" y="881"/>
                    <a:pt x="48" y="988"/>
                  </a:cubicBezTo>
                  <a:cubicBezTo>
                    <a:pt x="96" y="1048"/>
                    <a:pt x="156" y="1072"/>
                    <a:pt x="215" y="1084"/>
                  </a:cubicBezTo>
                  <a:cubicBezTo>
                    <a:pt x="236" y="1086"/>
                    <a:pt x="257" y="1088"/>
                    <a:pt x="277" y="1088"/>
                  </a:cubicBezTo>
                  <a:cubicBezTo>
                    <a:pt x="427" y="1088"/>
                    <a:pt x="552" y="1014"/>
                    <a:pt x="668" y="941"/>
                  </a:cubicBezTo>
                  <a:cubicBezTo>
                    <a:pt x="751" y="881"/>
                    <a:pt x="822" y="810"/>
                    <a:pt x="846" y="715"/>
                  </a:cubicBezTo>
                  <a:cubicBezTo>
                    <a:pt x="870" y="548"/>
                    <a:pt x="822" y="405"/>
                    <a:pt x="787" y="238"/>
                  </a:cubicBezTo>
                  <a:cubicBezTo>
                    <a:pt x="763" y="155"/>
                    <a:pt x="727" y="6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5"/>
            <p:cNvSpPr/>
            <p:nvPr/>
          </p:nvSpPr>
          <p:spPr>
            <a:xfrm>
              <a:off x="5857575" y="3728275"/>
              <a:ext cx="33350" cy="8350"/>
            </a:xfrm>
            <a:custGeom>
              <a:avLst/>
              <a:gdLst/>
              <a:ahLst/>
              <a:cxnLst/>
              <a:rect l="l" t="t" r="r" b="b"/>
              <a:pathLst>
                <a:path w="1334" h="334" extrusionOk="0">
                  <a:moveTo>
                    <a:pt x="60" y="0"/>
                  </a:moveTo>
                  <a:cubicBezTo>
                    <a:pt x="12" y="48"/>
                    <a:pt x="0" y="95"/>
                    <a:pt x="0" y="155"/>
                  </a:cubicBezTo>
                  <a:cubicBezTo>
                    <a:pt x="48" y="214"/>
                    <a:pt x="131" y="238"/>
                    <a:pt x="191" y="286"/>
                  </a:cubicBezTo>
                  <a:lnTo>
                    <a:pt x="345" y="286"/>
                  </a:lnTo>
                  <a:cubicBezTo>
                    <a:pt x="345" y="274"/>
                    <a:pt x="369" y="274"/>
                    <a:pt x="405" y="262"/>
                  </a:cubicBezTo>
                  <a:cubicBezTo>
                    <a:pt x="412" y="255"/>
                    <a:pt x="419" y="253"/>
                    <a:pt x="427" y="253"/>
                  </a:cubicBezTo>
                  <a:cubicBezTo>
                    <a:pt x="448" y="253"/>
                    <a:pt x="471" y="272"/>
                    <a:pt x="488" y="298"/>
                  </a:cubicBezTo>
                  <a:cubicBezTo>
                    <a:pt x="774" y="322"/>
                    <a:pt x="1060" y="322"/>
                    <a:pt x="1334" y="334"/>
                  </a:cubicBezTo>
                  <a:lnTo>
                    <a:pt x="1334" y="24"/>
                  </a:lnTo>
                  <a:cubicBezTo>
                    <a:pt x="905" y="24"/>
                    <a:pt x="488"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5"/>
            <p:cNvSpPr/>
            <p:nvPr/>
          </p:nvSpPr>
          <p:spPr>
            <a:xfrm>
              <a:off x="6133200" y="3788750"/>
              <a:ext cx="37525" cy="8450"/>
            </a:xfrm>
            <a:custGeom>
              <a:avLst/>
              <a:gdLst/>
              <a:ahLst/>
              <a:cxnLst/>
              <a:rect l="l" t="t" r="r" b="b"/>
              <a:pathLst>
                <a:path w="1501" h="338" extrusionOk="0">
                  <a:moveTo>
                    <a:pt x="339" y="0"/>
                  </a:moveTo>
                  <a:cubicBezTo>
                    <a:pt x="251" y="0"/>
                    <a:pt x="163" y="10"/>
                    <a:pt x="72" y="34"/>
                  </a:cubicBezTo>
                  <a:cubicBezTo>
                    <a:pt x="0" y="129"/>
                    <a:pt x="0" y="201"/>
                    <a:pt x="72" y="296"/>
                  </a:cubicBezTo>
                  <a:cubicBezTo>
                    <a:pt x="111" y="293"/>
                    <a:pt x="150" y="292"/>
                    <a:pt x="189" y="292"/>
                  </a:cubicBezTo>
                  <a:cubicBezTo>
                    <a:pt x="425" y="292"/>
                    <a:pt x="666" y="337"/>
                    <a:pt x="903" y="337"/>
                  </a:cubicBezTo>
                  <a:cubicBezTo>
                    <a:pt x="1107" y="337"/>
                    <a:pt x="1308" y="303"/>
                    <a:pt x="1500" y="177"/>
                  </a:cubicBezTo>
                  <a:lnTo>
                    <a:pt x="1500" y="177"/>
                  </a:lnTo>
                  <a:cubicBezTo>
                    <a:pt x="1482" y="178"/>
                    <a:pt x="1463" y="178"/>
                    <a:pt x="1444" y="178"/>
                  </a:cubicBezTo>
                  <a:cubicBezTo>
                    <a:pt x="1066" y="178"/>
                    <a:pt x="715" y="0"/>
                    <a:pt x="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5"/>
            <p:cNvSpPr/>
            <p:nvPr/>
          </p:nvSpPr>
          <p:spPr>
            <a:xfrm>
              <a:off x="5166100" y="3693150"/>
              <a:ext cx="16100" cy="25325"/>
            </a:xfrm>
            <a:custGeom>
              <a:avLst/>
              <a:gdLst/>
              <a:ahLst/>
              <a:cxnLst/>
              <a:rect l="l" t="t" r="r" b="b"/>
              <a:pathLst>
                <a:path w="644" h="1013" extrusionOk="0">
                  <a:moveTo>
                    <a:pt x="644" y="0"/>
                  </a:moveTo>
                  <a:lnTo>
                    <a:pt x="644" y="0"/>
                  </a:lnTo>
                  <a:cubicBezTo>
                    <a:pt x="1" y="453"/>
                    <a:pt x="1" y="453"/>
                    <a:pt x="144" y="965"/>
                  </a:cubicBezTo>
                  <a:cubicBezTo>
                    <a:pt x="168" y="977"/>
                    <a:pt x="179" y="988"/>
                    <a:pt x="215" y="1012"/>
                  </a:cubicBezTo>
                  <a:cubicBezTo>
                    <a:pt x="346" y="977"/>
                    <a:pt x="394" y="881"/>
                    <a:pt x="394" y="774"/>
                  </a:cubicBezTo>
                  <a:cubicBezTo>
                    <a:pt x="382" y="679"/>
                    <a:pt x="418" y="619"/>
                    <a:pt x="501" y="572"/>
                  </a:cubicBezTo>
                  <a:cubicBezTo>
                    <a:pt x="560" y="512"/>
                    <a:pt x="584" y="441"/>
                    <a:pt x="596" y="357"/>
                  </a:cubicBezTo>
                  <a:lnTo>
                    <a:pt x="596" y="262"/>
                  </a:lnTo>
                  <a:lnTo>
                    <a:pt x="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5"/>
            <p:cNvSpPr/>
            <p:nvPr/>
          </p:nvSpPr>
          <p:spPr>
            <a:xfrm>
              <a:off x="6110575" y="3787500"/>
              <a:ext cx="24425" cy="8650"/>
            </a:xfrm>
            <a:custGeom>
              <a:avLst/>
              <a:gdLst/>
              <a:ahLst/>
              <a:cxnLst/>
              <a:rect l="l" t="t" r="r" b="b"/>
              <a:pathLst>
                <a:path w="977" h="346" extrusionOk="0">
                  <a:moveTo>
                    <a:pt x="620" y="48"/>
                  </a:moveTo>
                  <a:cubicBezTo>
                    <a:pt x="417" y="108"/>
                    <a:pt x="167" y="1"/>
                    <a:pt x="0" y="215"/>
                  </a:cubicBezTo>
                  <a:lnTo>
                    <a:pt x="977" y="346"/>
                  </a:lnTo>
                  <a:lnTo>
                    <a:pt x="977" y="96"/>
                  </a:lnTo>
                  <a:cubicBezTo>
                    <a:pt x="846" y="72"/>
                    <a:pt x="727" y="60"/>
                    <a:pt x="620"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5"/>
            <p:cNvSpPr/>
            <p:nvPr/>
          </p:nvSpPr>
          <p:spPr>
            <a:xfrm>
              <a:off x="5148850" y="3709350"/>
              <a:ext cx="23225" cy="19275"/>
            </a:xfrm>
            <a:custGeom>
              <a:avLst/>
              <a:gdLst/>
              <a:ahLst/>
              <a:cxnLst/>
              <a:rect l="l" t="t" r="r" b="b"/>
              <a:pathLst>
                <a:path w="929" h="771" extrusionOk="0">
                  <a:moveTo>
                    <a:pt x="220" y="1"/>
                  </a:moveTo>
                  <a:cubicBezTo>
                    <a:pt x="158" y="1"/>
                    <a:pt x="113" y="42"/>
                    <a:pt x="84" y="90"/>
                  </a:cubicBezTo>
                  <a:cubicBezTo>
                    <a:pt x="0" y="305"/>
                    <a:pt x="12" y="483"/>
                    <a:pt x="155" y="662"/>
                  </a:cubicBezTo>
                  <a:cubicBezTo>
                    <a:pt x="280" y="727"/>
                    <a:pt x="403" y="770"/>
                    <a:pt x="521" y="770"/>
                  </a:cubicBezTo>
                  <a:cubicBezTo>
                    <a:pt x="661" y="770"/>
                    <a:pt x="794" y="710"/>
                    <a:pt x="917" y="555"/>
                  </a:cubicBezTo>
                  <a:cubicBezTo>
                    <a:pt x="929" y="483"/>
                    <a:pt x="917" y="400"/>
                    <a:pt x="869" y="329"/>
                  </a:cubicBezTo>
                  <a:lnTo>
                    <a:pt x="846" y="317"/>
                  </a:lnTo>
                  <a:cubicBezTo>
                    <a:pt x="691" y="383"/>
                    <a:pt x="593" y="423"/>
                    <a:pt x="521" y="423"/>
                  </a:cubicBezTo>
                  <a:cubicBezTo>
                    <a:pt x="401" y="423"/>
                    <a:pt x="360" y="307"/>
                    <a:pt x="262" y="7"/>
                  </a:cubicBezTo>
                  <a:cubicBezTo>
                    <a:pt x="247" y="3"/>
                    <a:pt x="233"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5"/>
            <p:cNvSpPr/>
            <p:nvPr/>
          </p:nvSpPr>
          <p:spPr>
            <a:xfrm>
              <a:off x="5593850" y="3721725"/>
              <a:ext cx="25900" cy="3275"/>
            </a:xfrm>
            <a:custGeom>
              <a:avLst/>
              <a:gdLst/>
              <a:ahLst/>
              <a:cxnLst/>
              <a:rect l="l" t="t" r="r" b="b"/>
              <a:pathLst>
                <a:path w="1036" h="131" extrusionOk="0">
                  <a:moveTo>
                    <a:pt x="0" y="0"/>
                  </a:moveTo>
                  <a:lnTo>
                    <a:pt x="0" y="0"/>
                  </a:lnTo>
                  <a:cubicBezTo>
                    <a:pt x="148" y="104"/>
                    <a:pt x="304" y="130"/>
                    <a:pt x="463" y="130"/>
                  </a:cubicBezTo>
                  <a:cubicBezTo>
                    <a:pt x="622" y="130"/>
                    <a:pt x="784" y="105"/>
                    <a:pt x="948" y="105"/>
                  </a:cubicBezTo>
                  <a:cubicBezTo>
                    <a:pt x="977" y="105"/>
                    <a:pt x="1007" y="105"/>
                    <a:pt x="1036" y="107"/>
                  </a:cubicBezTo>
                  <a:cubicBezTo>
                    <a:pt x="822" y="12"/>
                    <a:pt x="592" y="7"/>
                    <a:pt x="356" y="7"/>
                  </a:cubicBezTo>
                  <a:cubicBezTo>
                    <a:pt x="327" y="7"/>
                    <a:pt x="297" y="7"/>
                    <a:pt x="267" y="7"/>
                  </a:cubicBezTo>
                  <a:cubicBezTo>
                    <a:pt x="179" y="7"/>
                    <a:pt x="89"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5"/>
            <p:cNvSpPr/>
            <p:nvPr/>
          </p:nvSpPr>
          <p:spPr>
            <a:xfrm>
              <a:off x="5826900" y="3749775"/>
              <a:ext cx="25925" cy="4125"/>
            </a:xfrm>
            <a:custGeom>
              <a:avLst/>
              <a:gdLst/>
              <a:ahLst/>
              <a:cxnLst/>
              <a:rect l="l" t="t" r="r" b="b"/>
              <a:pathLst>
                <a:path w="1037" h="165" extrusionOk="0">
                  <a:moveTo>
                    <a:pt x="323" y="1"/>
                  </a:moveTo>
                  <a:cubicBezTo>
                    <a:pt x="215" y="1"/>
                    <a:pt x="107" y="6"/>
                    <a:pt x="1" y="9"/>
                  </a:cubicBezTo>
                  <a:cubicBezTo>
                    <a:pt x="154" y="134"/>
                    <a:pt x="318" y="164"/>
                    <a:pt x="485" y="164"/>
                  </a:cubicBezTo>
                  <a:cubicBezTo>
                    <a:pt x="642" y="164"/>
                    <a:pt x="801" y="138"/>
                    <a:pt x="957" y="138"/>
                  </a:cubicBezTo>
                  <a:cubicBezTo>
                    <a:pt x="984" y="138"/>
                    <a:pt x="1010" y="138"/>
                    <a:pt x="1037" y="140"/>
                  </a:cubicBezTo>
                  <a:cubicBezTo>
                    <a:pt x="806" y="25"/>
                    <a:pt x="56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5"/>
            <p:cNvSpPr/>
            <p:nvPr/>
          </p:nvSpPr>
          <p:spPr>
            <a:xfrm>
              <a:off x="5140800" y="3691350"/>
              <a:ext cx="17600" cy="19675"/>
            </a:xfrm>
            <a:custGeom>
              <a:avLst/>
              <a:gdLst/>
              <a:ahLst/>
              <a:cxnLst/>
              <a:rect l="l" t="t" r="r" b="b"/>
              <a:pathLst>
                <a:path w="704" h="787" extrusionOk="0">
                  <a:moveTo>
                    <a:pt x="632" y="1"/>
                  </a:moveTo>
                  <a:cubicBezTo>
                    <a:pt x="1" y="156"/>
                    <a:pt x="263" y="465"/>
                    <a:pt x="477" y="787"/>
                  </a:cubicBezTo>
                  <a:cubicBezTo>
                    <a:pt x="513" y="763"/>
                    <a:pt x="537" y="739"/>
                    <a:pt x="584" y="727"/>
                  </a:cubicBezTo>
                  <a:cubicBezTo>
                    <a:pt x="596" y="644"/>
                    <a:pt x="620" y="560"/>
                    <a:pt x="632" y="453"/>
                  </a:cubicBezTo>
                  <a:cubicBezTo>
                    <a:pt x="703" y="298"/>
                    <a:pt x="703" y="156"/>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5"/>
            <p:cNvSpPr/>
            <p:nvPr/>
          </p:nvSpPr>
          <p:spPr>
            <a:xfrm>
              <a:off x="5794750" y="3746425"/>
              <a:ext cx="23250" cy="3850"/>
            </a:xfrm>
            <a:custGeom>
              <a:avLst/>
              <a:gdLst/>
              <a:ahLst/>
              <a:cxnLst/>
              <a:rect l="l" t="t" r="r" b="b"/>
              <a:pathLst>
                <a:path w="930" h="154" extrusionOk="0">
                  <a:moveTo>
                    <a:pt x="493" y="0"/>
                  </a:moveTo>
                  <a:cubicBezTo>
                    <a:pt x="365" y="0"/>
                    <a:pt x="236" y="18"/>
                    <a:pt x="112" y="18"/>
                  </a:cubicBezTo>
                  <a:cubicBezTo>
                    <a:pt x="75" y="18"/>
                    <a:pt x="38" y="17"/>
                    <a:pt x="1" y="12"/>
                  </a:cubicBezTo>
                  <a:lnTo>
                    <a:pt x="1" y="12"/>
                  </a:lnTo>
                  <a:cubicBezTo>
                    <a:pt x="124" y="125"/>
                    <a:pt x="263" y="153"/>
                    <a:pt x="405" y="153"/>
                  </a:cubicBezTo>
                  <a:cubicBezTo>
                    <a:pt x="546" y="153"/>
                    <a:pt x="691" y="126"/>
                    <a:pt x="831" y="126"/>
                  </a:cubicBezTo>
                  <a:cubicBezTo>
                    <a:pt x="864" y="126"/>
                    <a:pt x="897" y="128"/>
                    <a:pt x="930" y="131"/>
                  </a:cubicBezTo>
                  <a:cubicBezTo>
                    <a:pt x="789" y="25"/>
                    <a:pt x="641"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5"/>
            <p:cNvSpPr/>
            <p:nvPr/>
          </p:nvSpPr>
          <p:spPr>
            <a:xfrm>
              <a:off x="5195275" y="3671425"/>
              <a:ext cx="14625" cy="11700"/>
            </a:xfrm>
            <a:custGeom>
              <a:avLst/>
              <a:gdLst/>
              <a:ahLst/>
              <a:cxnLst/>
              <a:rect l="l" t="t" r="r" b="b"/>
              <a:pathLst>
                <a:path w="585" h="468" extrusionOk="0">
                  <a:moveTo>
                    <a:pt x="144" y="0"/>
                  </a:moveTo>
                  <a:cubicBezTo>
                    <a:pt x="72" y="0"/>
                    <a:pt x="25" y="48"/>
                    <a:pt x="1" y="119"/>
                  </a:cubicBezTo>
                  <a:cubicBezTo>
                    <a:pt x="13" y="226"/>
                    <a:pt x="13" y="333"/>
                    <a:pt x="13" y="429"/>
                  </a:cubicBezTo>
                  <a:cubicBezTo>
                    <a:pt x="84" y="454"/>
                    <a:pt x="154" y="467"/>
                    <a:pt x="220" y="467"/>
                  </a:cubicBezTo>
                  <a:cubicBezTo>
                    <a:pt x="371" y="467"/>
                    <a:pt x="501" y="396"/>
                    <a:pt x="584" y="238"/>
                  </a:cubicBezTo>
                  <a:cubicBezTo>
                    <a:pt x="525" y="191"/>
                    <a:pt x="465" y="167"/>
                    <a:pt x="406" y="119"/>
                  </a:cubicBezTo>
                  <a:cubicBezTo>
                    <a:pt x="322" y="60"/>
                    <a:pt x="203" y="72"/>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5"/>
            <p:cNvSpPr/>
            <p:nvPr/>
          </p:nvSpPr>
          <p:spPr>
            <a:xfrm>
              <a:off x="5157475" y="3680350"/>
              <a:ext cx="11050" cy="13800"/>
            </a:xfrm>
            <a:custGeom>
              <a:avLst/>
              <a:gdLst/>
              <a:ahLst/>
              <a:cxnLst/>
              <a:rect l="l" t="t" r="r" b="b"/>
              <a:pathLst>
                <a:path w="442" h="552" extrusionOk="0">
                  <a:moveTo>
                    <a:pt x="203" y="0"/>
                  </a:moveTo>
                  <a:cubicBezTo>
                    <a:pt x="143" y="0"/>
                    <a:pt x="84" y="12"/>
                    <a:pt x="36" y="48"/>
                  </a:cubicBezTo>
                  <a:cubicBezTo>
                    <a:pt x="36" y="72"/>
                    <a:pt x="24" y="107"/>
                    <a:pt x="1" y="131"/>
                  </a:cubicBezTo>
                  <a:cubicBezTo>
                    <a:pt x="1" y="191"/>
                    <a:pt x="1" y="250"/>
                    <a:pt x="36" y="310"/>
                  </a:cubicBezTo>
                  <a:cubicBezTo>
                    <a:pt x="72" y="334"/>
                    <a:pt x="84" y="346"/>
                    <a:pt x="108" y="357"/>
                  </a:cubicBezTo>
                  <a:cubicBezTo>
                    <a:pt x="204" y="357"/>
                    <a:pt x="215" y="551"/>
                    <a:pt x="334" y="551"/>
                  </a:cubicBezTo>
                  <a:cubicBezTo>
                    <a:pt x="362" y="551"/>
                    <a:pt x="397" y="540"/>
                    <a:pt x="441" y="512"/>
                  </a:cubicBezTo>
                  <a:cubicBezTo>
                    <a:pt x="370" y="346"/>
                    <a:pt x="274" y="167"/>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5"/>
            <p:cNvSpPr/>
            <p:nvPr/>
          </p:nvSpPr>
          <p:spPr>
            <a:xfrm>
              <a:off x="5428950" y="3703550"/>
              <a:ext cx="19075" cy="3300"/>
            </a:xfrm>
            <a:custGeom>
              <a:avLst/>
              <a:gdLst/>
              <a:ahLst/>
              <a:cxnLst/>
              <a:rect l="l" t="t" r="r" b="b"/>
              <a:pathLst>
                <a:path w="763" h="132" extrusionOk="0">
                  <a:moveTo>
                    <a:pt x="0" y="1"/>
                  </a:moveTo>
                  <a:lnTo>
                    <a:pt x="0" y="132"/>
                  </a:lnTo>
                  <a:cubicBezTo>
                    <a:pt x="250" y="132"/>
                    <a:pt x="500" y="120"/>
                    <a:pt x="762" y="120"/>
                  </a:cubicBezTo>
                  <a:cubicBezTo>
                    <a:pt x="597" y="13"/>
                    <a:pt x="414" y="3"/>
                    <a:pt x="235" y="3"/>
                  </a:cubicBezTo>
                  <a:cubicBezTo>
                    <a:pt x="194" y="3"/>
                    <a:pt x="153" y="3"/>
                    <a:pt x="113" y="3"/>
                  </a:cubicBezTo>
                  <a:cubicBezTo>
                    <a:pt x="75" y="3"/>
                    <a:pt x="37" y="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5"/>
            <p:cNvSpPr/>
            <p:nvPr/>
          </p:nvSpPr>
          <p:spPr>
            <a:xfrm>
              <a:off x="5458400" y="3709525"/>
              <a:ext cx="17000" cy="4400"/>
            </a:xfrm>
            <a:custGeom>
              <a:avLst/>
              <a:gdLst/>
              <a:ahLst/>
              <a:cxnLst/>
              <a:rect l="l" t="t" r="r" b="b"/>
              <a:pathLst>
                <a:path w="680" h="176" extrusionOk="0">
                  <a:moveTo>
                    <a:pt x="429" y="24"/>
                  </a:moveTo>
                  <a:cubicBezTo>
                    <a:pt x="298" y="83"/>
                    <a:pt x="96" y="0"/>
                    <a:pt x="1" y="155"/>
                  </a:cubicBezTo>
                  <a:cubicBezTo>
                    <a:pt x="13" y="154"/>
                    <a:pt x="25" y="154"/>
                    <a:pt x="37" y="154"/>
                  </a:cubicBezTo>
                  <a:cubicBezTo>
                    <a:pt x="144" y="154"/>
                    <a:pt x="254" y="176"/>
                    <a:pt x="358" y="176"/>
                  </a:cubicBezTo>
                  <a:cubicBezTo>
                    <a:pt x="474" y="176"/>
                    <a:pt x="584" y="149"/>
                    <a:pt x="679" y="36"/>
                  </a:cubicBezTo>
                  <a:cubicBezTo>
                    <a:pt x="596" y="36"/>
                    <a:pt x="513" y="24"/>
                    <a:pt x="429"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5"/>
            <p:cNvSpPr/>
            <p:nvPr/>
          </p:nvSpPr>
          <p:spPr>
            <a:xfrm>
              <a:off x="5266725" y="3650550"/>
              <a:ext cx="11025" cy="6900"/>
            </a:xfrm>
            <a:custGeom>
              <a:avLst/>
              <a:gdLst/>
              <a:ahLst/>
              <a:cxnLst/>
              <a:rect l="l" t="t" r="r" b="b"/>
              <a:pathLst>
                <a:path w="441" h="276" extrusionOk="0">
                  <a:moveTo>
                    <a:pt x="195" y="1"/>
                  </a:moveTo>
                  <a:cubicBezTo>
                    <a:pt x="154" y="1"/>
                    <a:pt x="116" y="20"/>
                    <a:pt x="84" y="73"/>
                  </a:cubicBezTo>
                  <a:cubicBezTo>
                    <a:pt x="0" y="228"/>
                    <a:pt x="179" y="252"/>
                    <a:pt x="286" y="275"/>
                  </a:cubicBezTo>
                  <a:cubicBezTo>
                    <a:pt x="345" y="228"/>
                    <a:pt x="381" y="168"/>
                    <a:pt x="441" y="121"/>
                  </a:cubicBezTo>
                  <a:cubicBezTo>
                    <a:pt x="362" y="74"/>
                    <a:pt x="274"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5"/>
            <p:cNvSpPr/>
            <p:nvPr/>
          </p:nvSpPr>
          <p:spPr>
            <a:xfrm>
              <a:off x="5399775" y="3699675"/>
              <a:ext cx="19375" cy="3700"/>
            </a:xfrm>
            <a:custGeom>
              <a:avLst/>
              <a:gdLst/>
              <a:ahLst/>
              <a:cxnLst/>
              <a:rect l="l" t="t" r="r" b="b"/>
              <a:pathLst>
                <a:path w="775" h="148" extrusionOk="0">
                  <a:moveTo>
                    <a:pt x="242" y="1"/>
                  </a:moveTo>
                  <a:cubicBezTo>
                    <a:pt x="163" y="1"/>
                    <a:pt x="82" y="6"/>
                    <a:pt x="0" y="13"/>
                  </a:cubicBezTo>
                  <a:cubicBezTo>
                    <a:pt x="119" y="120"/>
                    <a:pt x="247" y="147"/>
                    <a:pt x="378" y="147"/>
                  </a:cubicBezTo>
                  <a:cubicBezTo>
                    <a:pt x="509" y="147"/>
                    <a:pt x="643" y="120"/>
                    <a:pt x="774" y="120"/>
                  </a:cubicBezTo>
                  <a:cubicBezTo>
                    <a:pt x="607" y="28"/>
                    <a:pt x="429"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5"/>
            <p:cNvSpPr/>
            <p:nvPr/>
          </p:nvSpPr>
          <p:spPr>
            <a:xfrm>
              <a:off x="6073950" y="3757875"/>
              <a:ext cx="14325" cy="5875"/>
            </a:xfrm>
            <a:custGeom>
              <a:avLst/>
              <a:gdLst/>
              <a:ahLst/>
              <a:cxnLst/>
              <a:rect l="l" t="t" r="r" b="b"/>
              <a:pathLst>
                <a:path w="573" h="235" extrusionOk="0">
                  <a:moveTo>
                    <a:pt x="215" y="0"/>
                  </a:moveTo>
                  <a:cubicBezTo>
                    <a:pt x="152" y="0"/>
                    <a:pt x="82" y="28"/>
                    <a:pt x="1" y="102"/>
                  </a:cubicBezTo>
                  <a:cubicBezTo>
                    <a:pt x="162" y="169"/>
                    <a:pt x="309" y="235"/>
                    <a:pt x="458" y="235"/>
                  </a:cubicBezTo>
                  <a:cubicBezTo>
                    <a:pt x="496" y="235"/>
                    <a:pt x="534" y="231"/>
                    <a:pt x="572" y="221"/>
                  </a:cubicBezTo>
                  <a:cubicBezTo>
                    <a:pt x="457" y="139"/>
                    <a:pt x="354"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5"/>
            <p:cNvSpPr/>
            <p:nvPr/>
          </p:nvSpPr>
          <p:spPr>
            <a:xfrm>
              <a:off x="5843875" y="3730150"/>
              <a:ext cx="18775" cy="5000"/>
            </a:xfrm>
            <a:custGeom>
              <a:avLst/>
              <a:gdLst/>
              <a:ahLst/>
              <a:cxnLst/>
              <a:rect l="l" t="t" r="r" b="b"/>
              <a:pathLst>
                <a:path w="751" h="200" extrusionOk="0">
                  <a:moveTo>
                    <a:pt x="378" y="0"/>
                  </a:moveTo>
                  <a:cubicBezTo>
                    <a:pt x="322" y="0"/>
                    <a:pt x="266" y="12"/>
                    <a:pt x="215" y="32"/>
                  </a:cubicBezTo>
                  <a:lnTo>
                    <a:pt x="0" y="80"/>
                  </a:lnTo>
                  <a:cubicBezTo>
                    <a:pt x="192" y="191"/>
                    <a:pt x="417" y="199"/>
                    <a:pt x="634" y="199"/>
                  </a:cubicBezTo>
                  <a:cubicBezTo>
                    <a:pt x="673" y="199"/>
                    <a:pt x="712" y="199"/>
                    <a:pt x="751" y="199"/>
                  </a:cubicBezTo>
                  <a:cubicBezTo>
                    <a:pt x="691" y="151"/>
                    <a:pt x="655" y="104"/>
                    <a:pt x="596" y="68"/>
                  </a:cubicBezTo>
                  <a:cubicBezTo>
                    <a:pt x="528" y="21"/>
                    <a:pt x="452"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5"/>
            <p:cNvSpPr/>
            <p:nvPr/>
          </p:nvSpPr>
          <p:spPr>
            <a:xfrm>
              <a:off x="5750100" y="3721150"/>
              <a:ext cx="19375" cy="3275"/>
            </a:xfrm>
            <a:custGeom>
              <a:avLst/>
              <a:gdLst/>
              <a:ahLst/>
              <a:cxnLst/>
              <a:rect l="l" t="t" r="r" b="b"/>
              <a:pathLst>
                <a:path w="775" h="131" extrusionOk="0">
                  <a:moveTo>
                    <a:pt x="404" y="1"/>
                  </a:moveTo>
                  <a:cubicBezTo>
                    <a:pt x="281" y="1"/>
                    <a:pt x="156" y="24"/>
                    <a:pt x="39" y="24"/>
                  </a:cubicBezTo>
                  <a:cubicBezTo>
                    <a:pt x="26" y="24"/>
                    <a:pt x="13" y="24"/>
                    <a:pt x="1" y="23"/>
                  </a:cubicBezTo>
                  <a:lnTo>
                    <a:pt x="1" y="23"/>
                  </a:lnTo>
                  <a:cubicBezTo>
                    <a:pt x="160" y="118"/>
                    <a:pt x="329" y="124"/>
                    <a:pt x="505" y="124"/>
                  </a:cubicBezTo>
                  <a:cubicBezTo>
                    <a:pt x="527" y="124"/>
                    <a:pt x="550" y="124"/>
                    <a:pt x="572" y="124"/>
                  </a:cubicBezTo>
                  <a:cubicBezTo>
                    <a:pt x="639" y="124"/>
                    <a:pt x="706" y="124"/>
                    <a:pt x="775" y="130"/>
                  </a:cubicBezTo>
                  <a:cubicBezTo>
                    <a:pt x="659" y="26"/>
                    <a:pt x="532"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5"/>
            <p:cNvSpPr/>
            <p:nvPr/>
          </p:nvSpPr>
          <p:spPr>
            <a:xfrm>
              <a:off x="5710525" y="3717300"/>
              <a:ext cx="19075" cy="3875"/>
            </a:xfrm>
            <a:custGeom>
              <a:avLst/>
              <a:gdLst/>
              <a:ahLst/>
              <a:cxnLst/>
              <a:rect l="l" t="t" r="r" b="b"/>
              <a:pathLst>
                <a:path w="763" h="155" extrusionOk="0">
                  <a:moveTo>
                    <a:pt x="378" y="0"/>
                  </a:moveTo>
                  <a:cubicBezTo>
                    <a:pt x="251" y="0"/>
                    <a:pt x="122" y="22"/>
                    <a:pt x="0" y="22"/>
                  </a:cubicBezTo>
                  <a:cubicBezTo>
                    <a:pt x="167" y="118"/>
                    <a:pt x="339" y="155"/>
                    <a:pt x="509" y="155"/>
                  </a:cubicBezTo>
                  <a:cubicBezTo>
                    <a:pt x="594" y="155"/>
                    <a:pt x="679" y="145"/>
                    <a:pt x="762" y="130"/>
                  </a:cubicBezTo>
                  <a:cubicBezTo>
                    <a:pt x="646" y="25"/>
                    <a:pt x="514"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5"/>
            <p:cNvSpPr/>
            <p:nvPr/>
          </p:nvSpPr>
          <p:spPr>
            <a:xfrm>
              <a:off x="5529250" y="3688975"/>
              <a:ext cx="14300" cy="4200"/>
            </a:xfrm>
            <a:custGeom>
              <a:avLst/>
              <a:gdLst/>
              <a:ahLst/>
              <a:cxnLst/>
              <a:rect l="l" t="t" r="r" b="b"/>
              <a:pathLst>
                <a:path w="572" h="168" extrusionOk="0">
                  <a:moveTo>
                    <a:pt x="283" y="0"/>
                  </a:moveTo>
                  <a:cubicBezTo>
                    <a:pt x="182" y="0"/>
                    <a:pt x="88" y="31"/>
                    <a:pt x="1" y="132"/>
                  </a:cubicBezTo>
                  <a:cubicBezTo>
                    <a:pt x="96" y="143"/>
                    <a:pt x="167" y="143"/>
                    <a:pt x="262" y="167"/>
                  </a:cubicBezTo>
                  <a:cubicBezTo>
                    <a:pt x="358" y="143"/>
                    <a:pt x="465" y="143"/>
                    <a:pt x="572" y="132"/>
                  </a:cubicBezTo>
                  <a:lnTo>
                    <a:pt x="572" y="48"/>
                  </a:lnTo>
                  <a:cubicBezTo>
                    <a:pt x="470" y="26"/>
                    <a:pt x="374"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5"/>
            <p:cNvSpPr/>
            <p:nvPr/>
          </p:nvSpPr>
          <p:spPr>
            <a:xfrm>
              <a:off x="5643550" y="3728375"/>
              <a:ext cx="16400" cy="3925"/>
            </a:xfrm>
            <a:custGeom>
              <a:avLst/>
              <a:gdLst/>
              <a:ahLst/>
              <a:cxnLst/>
              <a:rect l="l" t="t" r="r" b="b"/>
              <a:pathLst>
                <a:path w="656" h="157" extrusionOk="0">
                  <a:moveTo>
                    <a:pt x="228" y="1"/>
                  </a:moveTo>
                  <a:cubicBezTo>
                    <a:pt x="154" y="1"/>
                    <a:pt x="78" y="8"/>
                    <a:pt x="1" y="20"/>
                  </a:cubicBezTo>
                  <a:cubicBezTo>
                    <a:pt x="105" y="131"/>
                    <a:pt x="224" y="156"/>
                    <a:pt x="347" y="156"/>
                  </a:cubicBezTo>
                  <a:cubicBezTo>
                    <a:pt x="449" y="156"/>
                    <a:pt x="553" y="139"/>
                    <a:pt x="655" y="139"/>
                  </a:cubicBezTo>
                  <a:cubicBezTo>
                    <a:pt x="527" y="34"/>
                    <a:pt x="382"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5"/>
            <p:cNvSpPr/>
            <p:nvPr/>
          </p:nvSpPr>
          <p:spPr>
            <a:xfrm>
              <a:off x="5685525" y="3714125"/>
              <a:ext cx="15200" cy="3325"/>
            </a:xfrm>
            <a:custGeom>
              <a:avLst/>
              <a:gdLst/>
              <a:ahLst/>
              <a:cxnLst/>
              <a:rect l="l" t="t" r="r" b="b"/>
              <a:pathLst>
                <a:path w="608" h="133" extrusionOk="0">
                  <a:moveTo>
                    <a:pt x="301" y="0"/>
                  </a:moveTo>
                  <a:cubicBezTo>
                    <a:pt x="203" y="0"/>
                    <a:pt x="100" y="18"/>
                    <a:pt x="0" y="18"/>
                  </a:cubicBezTo>
                  <a:cubicBezTo>
                    <a:pt x="126" y="114"/>
                    <a:pt x="251" y="133"/>
                    <a:pt x="376" y="133"/>
                  </a:cubicBezTo>
                  <a:cubicBezTo>
                    <a:pt x="453" y="133"/>
                    <a:pt x="530" y="126"/>
                    <a:pt x="608" y="126"/>
                  </a:cubicBezTo>
                  <a:cubicBezTo>
                    <a:pt x="519" y="24"/>
                    <a:pt x="413"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5"/>
            <p:cNvSpPr/>
            <p:nvPr/>
          </p:nvSpPr>
          <p:spPr>
            <a:xfrm>
              <a:off x="5668850" y="3732200"/>
              <a:ext cx="14900" cy="3500"/>
            </a:xfrm>
            <a:custGeom>
              <a:avLst/>
              <a:gdLst/>
              <a:ahLst/>
              <a:cxnLst/>
              <a:rect l="l" t="t" r="r" b="b"/>
              <a:pathLst>
                <a:path w="596" h="140" extrusionOk="0">
                  <a:moveTo>
                    <a:pt x="292" y="1"/>
                  </a:moveTo>
                  <a:cubicBezTo>
                    <a:pt x="213" y="1"/>
                    <a:pt x="130" y="11"/>
                    <a:pt x="47" y="11"/>
                  </a:cubicBezTo>
                  <a:cubicBezTo>
                    <a:pt x="32" y="11"/>
                    <a:pt x="16" y="11"/>
                    <a:pt x="1" y="10"/>
                  </a:cubicBezTo>
                  <a:lnTo>
                    <a:pt x="1" y="10"/>
                  </a:lnTo>
                  <a:cubicBezTo>
                    <a:pt x="92" y="114"/>
                    <a:pt x="197" y="140"/>
                    <a:pt x="309" y="140"/>
                  </a:cubicBezTo>
                  <a:cubicBezTo>
                    <a:pt x="402" y="140"/>
                    <a:pt x="499" y="122"/>
                    <a:pt x="596" y="117"/>
                  </a:cubicBezTo>
                  <a:cubicBezTo>
                    <a:pt x="506" y="21"/>
                    <a:pt x="402"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5"/>
            <p:cNvSpPr/>
            <p:nvPr/>
          </p:nvSpPr>
          <p:spPr>
            <a:xfrm>
              <a:off x="5155100" y="3687575"/>
              <a:ext cx="5975" cy="15425"/>
            </a:xfrm>
            <a:custGeom>
              <a:avLst/>
              <a:gdLst/>
              <a:ahLst/>
              <a:cxnLst/>
              <a:rect l="l" t="t" r="r" b="b"/>
              <a:pathLst>
                <a:path w="239" h="617" extrusionOk="0">
                  <a:moveTo>
                    <a:pt x="91" y="0"/>
                  </a:moveTo>
                  <a:cubicBezTo>
                    <a:pt x="69" y="0"/>
                    <a:pt x="48" y="7"/>
                    <a:pt x="24" y="21"/>
                  </a:cubicBezTo>
                  <a:cubicBezTo>
                    <a:pt x="0" y="80"/>
                    <a:pt x="0" y="140"/>
                    <a:pt x="48" y="188"/>
                  </a:cubicBezTo>
                  <a:cubicBezTo>
                    <a:pt x="48" y="342"/>
                    <a:pt x="60" y="473"/>
                    <a:pt x="60" y="616"/>
                  </a:cubicBezTo>
                  <a:cubicBezTo>
                    <a:pt x="238" y="485"/>
                    <a:pt x="167" y="259"/>
                    <a:pt x="227" y="68"/>
                  </a:cubicBezTo>
                  <a:lnTo>
                    <a:pt x="191" y="45"/>
                  </a:lnTo>
                  <a:cubicBezTo>
                    <a:pt x="155" y="16"/>
                    <a:pt x="123"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5"/>
            <p:cNvSpPr/>
            <p:nvPr/>
          </p:nvSpPr>
          <p:spPr>
            <a:xfrm>
              <a:off x="5778675" y="3724550"/>
              <a:ext cx="15525" cy="3400"/>
            </a:xfrm>
            <a:custGeom>
              <a:avLst/>
              <a:gdLst/>
              <a:ahLst/>
              <a:cxnLst/>
              <a:rect l="l" t="t" r="r" b="b"/>
              <a:pathLst>
                <a:path w="621" h="136" extrusionOk="0">
                  <a:moveTo>
                    <a:pt x="298" y="0"/>
                  </a:moveTo>
                  <a:cubicBezTo>
                    <a:pt x="198" y="0"/>
                    <a:pt x="95" y="18"/>
                    <a:pt x="1" y="18"/>
                  </a:cubicBezTo>
                  <a:cubicBezTo>
                    <a:pt x="141" y="106"/>
                    <a:pt x="294" y="135"/>
                    <a:pt x="451" y="135"/>
                  </a:cubicBezTo>
                  <a:cubicBezTo>
                    <a:pt x="507" y="135"/>
                    <a:pt x="564" y="132"/>
                    <a:pt x="620" y="125"/>
                  </a:cubicBezTo>
                  <a:cubicBezTo>
                    <a:pt x="525" y="24"/>
                    <a:pt x="41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5"/>
            <p:cNvSpPr/>
            <p:nvPr/>
          </p:nvSpPr>
          <p:spPr>
            <a:xfrm>
              <a:off x="5626000" y="3725050"/>
              <a:ext cx="15500" cy="3300"/>
            </a:xfrm>
            <a:custGeom>
              <a:avLst/>
              <a:gdLst/>
              <a:ahLst/>
              <a:cxnLst/>
              <a:rect l="l" t="t" r="r" b="b"/>
              <a:pathLst>
                <a:path w="620" h="132" extrusionOk="0">
                  <a:moveTo>
                    <a:pt x="167" y="0"/>
                  </a:moveTo>
                  <a:cubicBezTo>
                    <a:pt x="112" y="0"/>
                    <a:pt x="57" y="4"/>
                    <a:pt x="0" y="10"/>
                  </a:cubicBezTo>
                  <a:cubicBezTo>
                    <a:pt x="99" y="109"/>
                    <a:pt x="213" y="131"/>
                    <a:pt x="332" y="131"/>
                  </a:cubicBezTo>
                  <a:cubicBezTo>
                    <a:pt x="426" y="131"/>
                    <a:pt x="524" y="117"/>
                    <a:pt x="619" y="117"/>
                  </a:cubicBezTo>
                  <a:cubicBezTo>
                    <a:pt x="470" y="30"/>
                    <a:pt x="32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5"/>
            <p:cNvSpPr/>
            <p:nvPr/>
          </p:nvSpPr>
          <p:spPr>
            <a:xfrm>
              <a:off x="6013250" y="3774100"/>
              <a:ext cx="11025" cy="5200"/>
            </a:xfrm>
            <a:custGeom>
              <a:avLst/>
              <a:gdLst/>
              <a:ahLst/>
              <a:cxnLst/>
              <a:rect l="l" t="t" r="r" b="b"/>
              <a:pathLst>
                <a:path w="441" h="208" extrusionOk="0">
                  <a:moveTo>
                    <a:pt x="202" y="1"/>
                  </a:moveTo>
                  <a:cubicBezTo>
                    <a:pt x="119" y="60"/>
                    <a:pt x="72" y="120"/>
                    <a:pt x="0" y="179"/>
                  </a:cubicBezTo>
                  <a:cubicBezTo>
                    <a:pt x="20" y="199"/>
                    <a:pt x="39" y="208"/>
                    <a:pt x="59" y="208"/>
                  </a:cubicBezTo>
                  <a:cubicBezTo>
                    <a:pt x="75" y="208"/>
                    <a:pt x="91" y="202"/>
                    <a:pt x="107" y="191"/>
                  </a:cubicBezTo>
                  <a:cubicBezTo>
                    <a:pt x="250" y="179"/>
                    <a:pt x="381" y="167"/>
                    <a:pt x="441" y="36"/>
                  </a:cubicBezTo>
                  <a:cubicBezTo>
                    <a:pt x="345" y="13"/>
                    <a:pt x="274" y="13"/>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5"/>
            <p:cNvSpPr/>
            <p:nvPr/>
          </p:nvSpPr>
          <p:spPr>
            <a:xfrm>
              <a:off x="5478650" y="3709800"/>
              <a:ext cx="11025" cy="4300"/>
            </a:xfrm>
            <a:custGeom>
              <a:avLst/>
              <a:gdLst/>
              <a:ahLst/>
              <a:cxnLst/>
              <a:rect l="l" t="t" r="r" b="b"/>
              <a:pathLst>
                <a:path w="441" h="172" extrusionOk="0">
                  <a:moveTo>
                    <a:pt x="193" y="0"/>
                  </a:moveTo>
                  <a:cubicBezTo>
                    <a:pt x="131" y="0"/>
                    <a:pt x="68" y="9"/>
                    <a:pt x="0" y="25"/>
                  </a:cubicBezTo>
                  <a:cubicBezTo>
                    <a:pt x="83" y="120"/>
                    <a:pt x="159" y="171"/>
                    <a:pt x="235" y="171"/>
                  </a:cubicBezTo>
                  <a:cubicBezTo>
                    <a:pt x="302" y="171"/>
                    <a:pt x="369" y="132"/>
                    <a:pt x="441" y="49"/>
                  </a:cubicBezTo>
                  <a:cubicBezTo>
                    <a:pt x="354" y="15"/>
                    <a:pt x="27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5"/>
            <p:cNvSpPr/>
            <p:nvPr/>
          </p:nvSpPr>
          <p:spPr>
            <a:xfrm>
              <a:off x="5467625" y="3685625"/>
              <a:ext cx="11050" cy="3125"/>
            </a:xfrm>
            <a:custGeom>
              <a:avLst/>
              <a:gdLst/>
              <a:ahLst/>
              <a:cxnLst/>
              <a:rect l="l" t="t" r="r" b="b"/>
              <a:pathLst>
                <a:path w="442" h="125" extrusionOk="0">
                  <a:moveTo>
                    <a:pt x="155" y="0"/>
                  </a:moveTo>
                  <a:cubicBezTo>
                    <a:pt x="105" y="0"/>
                    <a:pt x="54" y="4"/>
                    <a:pt x="1" y="4"/>
                  </a:cubicBezTo>
                  <a:cubicBezTo>
                    <a:pt x="116" y="87"/>
                    <a:pt x="249" y="125"/>
                    <a:pt x="384" y="125"/>
                  </a:cubicBezTo>
                  <a:cubicBezTo>
                    <a:pt x="403" y="125"/>
                    <a:pt x="422" y="124"/>
                    <a:pt x="441" y="123"/>
                  </a:cubicBezTo>
                  <a:cubicBezTo>
                    <a:pt x="360" y="17"/>
                    <a:pt x="262"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5"/>
            <p:cNvSpPr/>
            <p:nvPr/>
          </p:nvSpPr>
          <p:spPr>
            <a:xfrm>
              <a:off x="5550675" y="3693525"/>
              <a:ext cx="7475" cy="4100"/>
            </a:xfrm>
            <a:custGeom>
              <a:avLst/>
              <a:gdLst/>
              <a:ahLst/>
              <a:cxnLst/>
              <a:rect l="l" t="t" r="r" b="b"/>
              <a:pathLst>
                <a:path w="299" h="164" extrusionOk="0">
                  <a:moveTo>
                    <a:pt x="196" y="0"/>
                  </a:moveTo>
                  <a:cubicBezTo>
                    <a:pt x="159" y="0"/>
                    <a:pt x="114" y="3"/>
                    <a:pt x="84" y="9"/>
                  </a:cubicBezTo>
                  <a:cubicBezTo>
                    <a:pt x="60" y="9"/>
                    <a:pt x="25" y="69"/>
                    <a:pt x="1" y="104"/>
                  </a:cubicBezTo>
                  <a:cubicBezTo>
                    <a:pt x="18" y="122"/>
                    <a:pt x="48" y="133"/>
                    <a:pt x="73" y="133"/>
                  </a:cubicBezTo>
                  <a:cubicBezTo>
                    <a:pt x="82" y="133"/>
                    <a:pt x="90" y="131"/>
                    <a:pt x="96" y="128"/>
                  </a:cubicBezTo>
                  <a:cubicBezTo>
                    <a:pt x="144" y="80"/>
                    <a:pt x="298" y="164"/>
                    <a:pt x="263" y="9"/>
                  </a:cubicBezTo>
                  <a:cubicBezTo>
                    <a:pt x="263" y="3"/>
                    <a:pt x="233" y="0"/>
                    <a:pt x="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5"/>
            <p:cNvSpPr/>
            <p:nvPr/>
          </p:nvSpPr>
          <p:spPr>
            <a:xfrm>
              <a:off x="5299450" y="3685250"/>
              <a:ext cx="12250" cy="3750"/>
            </a:xfrm>
            <a:custGeom>
              <a:avLst/>
              <a:gdLst/>
              <a:ahLst/>
              <a:cxnLst/>
              <a:rect l="l" t="t" r="r" b="b"/>
              <a:pathLst>
                <a:path w="490" h="150" extrusionOk="0">
                  <a:moveTo>
                    <a:pt x="165" y="1"/>
                  </a:moveTo>
                  <a:cubicBezTo>
                    <a:pt x="112" y="1"/>
                    <a:pt x="57" y="7"/>
                    <a:pt x="1" y="19"/>
                  </a:cubicBezTo>
                  <a:lnTo>
                    <a:pt x="1" y="150"/>
                  </a:lnTo>
                  <a:cubicBezTo>
                    <a:pt x="168" y="138"/>
                    <a:pt x="322" y="138"/>
                    <a:pt x="489" y="114"/>
                  </a:cubicBezTo>
                  <a:cubicBezTo>
                    <a:pt x="391" y="32"/>
                    <a:pt x="282"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5"/>
            <p:cNvSpPr/>
            <p:nvPr/>
          </p:nvSpPr>
          <p:spPr>
            <a:xfrm>
              <a:off x="5156575" y="3669625"/>
              <a:ext cx="8675" cy="11925"/>
            </a:xfrm>
            <a:custGeom>
              <a:avLst/>
              <a:gdLst/>
              <a:ahLst/>
              <a:cxnLst/>
              <a:rect l="l" t="t" r="r" b="b"/>
              <a:pathLst>
                <a:path w="347" h="477" extrusionOk="0">
                  <a:moveTo>
                    <a:pt x="168" y="1"/>
                  </a:moveTo>
                  <a:cubicBezTo>
                    <a:pt x="108" y="24"/>
                    <a:pt x="60" y="72"/>
                    <a:pt x="25" y="132"/>
                  </a:cubicBezTo>
                  <a:cubicBezTo>
                    <a:pt x="1" y="263"/>
                    <a:pt x="13" y="382"/>
                    <a:pt x="120" y="477"/>
                  </a:cubicBezTo>
                  <a:cubicBezTo>
                    <a:pt x="168" y="465"/>
                    <a:pt x="191" y="441"/>
                    <a:pt x="239" y="429"/>
                  </a:cubicBezTo>
                  <a:lnTo>
                    <a:pt x="227" y="358"/>
                  </a:lnTo>
                  <a:lnTo>
                    <a:pt x="251" y="322"/>
                  </a:lnTo>
                  <a:cubicBezTo>
                    <a:pt x="346" y="251"/>
                    <a:pt x="322" y="167"/>
                    <a:pt x="310" y="72"/>
                  </a:cubicBezTo>
                  <a:cubicBezTo>
                    <a:pt x="299" y="48"/>
                    <a:pt x="263" y="24"/>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5"/>
            <p:cNvSpPr/>
            <p:nvPr/>
          </p:nvSpPr>
          <p:spPr>
            <a:xfrm>
              <a:off x="5165225" y="3658625"/>
              <a:ext cx="7700" cy="8725"/>
            </a:xfrm>
            <a:custGeom>
              <a:avLst/>
              <a:gdLst/>
              <a:ahLst/>
              <a:cxnLst/>
              <a:rect l="l" t="t" r="r" b="b"/>
              <a:pathLst>
                <a:path w="308" h="349" extrusionOk="0">
                  <a:moveTo>
                    <a:pt x="155" y="0"/>
                  </a:moveTo>
                  <a:cubicBezTo>
                    <a:pt x="131" y="24"/>
                    <a:pt x="95" y="24"/>
                    <a:pt x="72" y="24"/>
                  </a:cubicBezTo>
                  <a:cubicBezTo>
                    <a:pt x="24" y="72"/>
                    <a:pt x="0" y="119"/>
                    <a:pt x="0" y="179"/>
                  </a:cubicBezTo>
                  <a:cubicBezTo>
                    <a:pt x="12" y="262"/>
                    <a:pt x="36" y="310"/>
                    <a:pt x="84" y="345"/>
                  </a:cubicBezTo>
                  <a:cubicBezTo>
                    <a:pt x="103" y="347"/>
                    <a:pt x="121" y="348"/>
                    <a:pt x="137" y="348"/>
                  </a:cubicBezTo>
                  <a:cubicBezTo>
                    <a:pt x="307" y="348"/>
                    <a:pt x="293" y="236"/>
                    <a:pt x="238" y="83"/>
                  </a:cubicBezTo>
                  <a:cubicBezTo>
                    <a:pt x="203" y="72"/>
                    <a:pt x="179"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5"/>
            <p:cNvSpPr/>
            <p:nvPr/>
          </p:nvSpPr>
          <p:spPr>
            <a:xfrm>
              <a:off x="5198850" y="3670075"/>
              <a:ext cx="7475" cy="4175"/>
            </a:xfrm>
            <a:custGeom>
              <a:avLst/>
              <a:gdLst/>
              <a:ahLst/>
              <a:cxnLst/>
              <a:rect l="l" t="t" r="r" b="b"/>
              <a:pathLst>
                <a:path w="299" h="167" extrusionOk="0">
                  <a:moveTo>
                    <a:pt x="148" y="1"/>
                  </a:moveTo>
                  <a:cubicBezTo>
                    <a:pt x="99" y="1"/>
                    <a:pt x="48" y="12"/>
                    <a:pt x="1" y="42"/>
                  </a:cubicBezTo>
                  <a:cubicBezTo>
                    <a:pt x="37" y="143"/>
                    <a:pt x="109" y="166"/>
                    <a:pt x="189" y="166"/>
                  </a:cubicBezTo>
                  <a:cubicBezTo>
                    <a:pt x="213" y="166"/>
                    <a:pt x="238" y="164"/>
                    <a:pt x="263" y="161"/>
                  </a:cubicBezTo>
                  <a:cubicBezTo>
                    <a:pt x="286" y="114"/>
                    <a:pt x="298" y="66"/>
                    <a:pt x="286" y="30"/>
                  </a:cubicBezTo>
                  <a:cubicBezTo>
                    <a:pt x="245" y="12"/>
                    <a:pt x="197"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a:off x="5171775" y="3641950"/>
              <a:ext cx="6850" cy="7700"/>
            </a:xfrm>
            <a:custGeom>
              <a:avLst/>
              <a:gdLst/>
              <a:ahLst/>
              <a:cxnLst/>
              <a:rect l="l" t="t" r="r" b="b"/>
              <a:pathLst>
                <a:path w="274" h="308" extrusionOk="0">
                  <a:moveTo>
                    <a:pt x="179" y="0"/>
                  </a:moveTo>
                  <a:cubicBezTo>
                    <a:pt x="0" y="36"/>
                    <a:pt x="0" y="143"/>
                    <a:pt x="60" y="274"/>
                  </a:cubicBezTo>
                  <a:cubicBezTo>
                    <a:pt x="60" y="274"/>
                    <a:pt x="72" y="286"/>
                    <a:pt x="107" y="298"/>
                  </a:cubicBezTo>
                  <a:cubicBezTo>
                    <a:pt x="114" y="305"/>
                    <a:pt x="123" y="308"/>
                    <a:pt x="133" y="308"/>
                  </a:cubicBezTo>
                  <a:cubicBezTo>
                    <a:pt x="158" y="308"/>
                    <a:pt x="189" y="291"/>
                    <a:pt x="214" y="274"/>
                  </a:cubicBezTo>
                  <a:cubicBezTo>
                    <a:pt x="238" y="203"/>
                    <a:pt x="250" y="108"/>
                    <a:pt x="274" y="36"/>
                  </a:cubicBezTo>
                  <a:cubicBezTo>
                    <a:pt x="238" y="36"/>
                    <a:pt x="214" y="24"/>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5172075" y="3648800"/>
              <a:ext cx="5675" cy="8050"/>
            </a:xfrm>
            <a:custGeom>
              <a:avLst/>
              <a:gdLst/>
              <a:ahLst/>
              <a:cxnLst/>
              <a:rect l="l" t="t" r="r" b="b"/>
              <a:pathLst>
                <a:path w="227" h="322" extrusionOk="0">
                  <a:moveTo>
                    <a:pt x="214" y="0"/>
                  </a:moveTo>
                  <a:cubicBezTo>
                    <a:pt x="167" y="24"/>
                    <a:pt x="143" y="24"/>
                    <a:pt x="95" y="48"/>
                  </a:cubicBezTo>
                  <a:cubicBezTo>
                    <a:pt x="83" y="60"/>
                    <a:pt x="48" y="72"/>
                    <a:pt x="36" y="72"/>
                  </a:cubicBezTo>
                  <a:cubicBezTo>
                    <a:pt x="12" y="107"/>
                    <a:pt x="12" y="119"/>
                    <a:pt x="0" y="143"/>
                  </a:cubicBezTo>
                  <a:cubicBezTo>
                    <a:pt x="0" y="191"/>
                    <a:pt x="24" y="238"/>
                    <a:pt x="36" y="286"/>
                  </a:cubicBezTo>
                  <a:cubicBezTo>
                    <a:pt x="48" y="298"/>
                    <a:pt x="83" y="310"/>
                    <a:pt x="95" y="322"/>
                  </a:cubicBezTo>
                  <a:cubicBezTo>
                    <a:pt x="202" y="238"/>
                    <a:pt x="226" y="131"/>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5"/>
            <p:cNvSpPr/>
            <p:nvPr/>
          </p:nvSpPr>
          <p:spPr>
            <a:xfrm>
              <a:off x="5171475" y="3673800"/>
              <a:ext cx="1500" cy="1800"/>
            </a:xfrm>
            <a:custGeom>
              <a:avLst/>
              <a:gdLst/>
              <a:ahLst/>
              <a:cxnLst/>
              <a:rect l="l" t="t" r="r" b="b"/>
              <a:pathLst>
                <a:path w="60" h="72" extrusionOk="0">
                  <a:moveTo>
                    <a:pt x="48" y="0"/>
                  </a:moveTo>
                  <a:cubicBezTo>
                    <a:pt x="48" y="0"/>
                    <a:pt x="12" y="12"/>
                    <a:pt x="0" y="12"/>
                  </a:cubicBezTo>
                  <a:cubicBezTo>
                    <a:pt x="0" y="24"/>
                    <a:pt x="0" y="60"/>
                    <a:pt x="12" y="72"/>
                  </a:cubicBezTo>
                  <a:cubicBezTo>
                    <a:pt x="12" y="72"/>
                    <a:pt x="48" y="60"/>
                    <a:pt x="60" y="60"/>
                  </a:cubicBezTo>
                  <a:cubicBezTo>
                    <a:pt x="60" y="36"/>
                    <a:pt x="60"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5161050" y="3663975"/>
              <a:ext cx="5975" cy="7475"/>
            </a:xfrm>
            <a:custGeom>
              <a:avLst/>
              <a:gdLst/>
              <a:ahLst/>
              <a:cxnLst/>
              <a:rect l="l" t="t" r="r" b="b"/>
              <a:pathLst>
                <a:path w="239" h="299" extrusionOk="0">
                  <a:moveTo>
                    <a:pt x="203" y="0"/>
                  </a:moveTo>
                  <a:cubicBezTo>
                    <a:pt x="0" y="0"/>
                    <a:pt x="0" y="108"/>
                    <a:pt x="48" y="250"/>
                  </a:cubicBezTo>
                  <a:lnTo>
                    <a:pt x="72" y="274"/>
                  </a:lnTo>
                  <a:cubicBezTo>
                    <a:pt x="72" y="286"/>
                    <a:pt x="84" y="298"/>
                    <a:pt x="131" y="298"/>
                  </a:cubicBezTo>
                  <a:cubicBezTo>
                    <a:pt x="179" y="298"/>
                    <a:pt x="191" y="274"/>
                    <a:pt x="191" y="215"/>
                  </a:cubicBezTo>
                  <a:lnTo>
                    <a:pt x="191" y="167"/>
                  </a:lnTo>
                  <a:lnTo>
                    <a:pt x="239" y="131"/>
                  </a:lnTo>
                  <a:cubicBezTo>
                    <a:pt x="227" y="96"/>
                    <a:pt x="227"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5163125" y="3669625"/>
              <a:ext cx="3900" cy="8650"/>
            </a:xfrm>
            <a:custGeom>
              <a:avLst/>
              <a:gdLst/>
              <a:ahLst/>
              <a:cxnLst/>
              <a:rect l="l" t="t" r="r" b="b"/>
              <a:pathLst>
                <a:path w="156" h="346" extrusionOk="0">
                  <a:moveTo>
                    <a:pt x="120" y="1"/>
                  </a:moveTo>
                  <a:lnTo>
                    <a:pt x="120" y="1"/>
                  </a:lnTo>
                  <a:cubicBezTo>
                    <a:pt x="84" y="13"/>
                    <a:pt x="37" y="24"/>
                    <a:pt x="1" y="60"/>
                  </a:cubicBezTo>
                  <a:lnTo>
                    <a:pt x="1" y="346"/>
                  </a:lnTo>
                  <a:cubicBezTo>
                    <a:pt x="144" y="263"/>
                    <a:pt x="156" y="13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5740575" y="3718325"/>
              <a:ext cx="7175" cy="3125"/>
            </a:xfrm>
            <a:custGeom>
              <a:avLst/>
              <a:gdLst/>
              <a:ahLst/>
              <a:cxnLst/>
              <a:rect l="l" t="t" r="r" b="b"/>
              <a:pathLst>
                <a:path w="287" h="125" extrusionOk="0">
                  <a:moveTo>
                    <a:pt x="148" y="0"/>
                  </a:moveTo>
                  <a:cubicBezTo>
                    <a:pt x="102" y="0"/>
                    <a:pt x="51" y="33"/>
                    <a:pt x="1" y="101"/>
                  </a:cubicBezTo>
                  <a:cubicBezTo>
                    <a:pt x="108" y="124"/>
                    <a:pt x="203" y="124"/>
                    <a:pt x="287" y="124"/>
                  </a:cubicBezTo>
                  <a:cubicBezTo>
                    <a:pt x="249" y="42"/>
                    <a:pt x="201"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5213725" y="3595800"/>
              <a:ext cx="3600" cy="5400"/>
            </a:xfrm>
            <a:custGeom>
              <a:avLst/>
              <a:gdLst/>
              <a:ahLst/>
              <a:cxnLst/>
              <a:rect l="l" t="t" r="r" b="b"/>
              <a:pathLst>
                <a:path w="144" h="216" extrusionOk="0">
                  <a:moveTo>
                    <a:pt x="144" y="1"/>
                  </a:moveTo>
                  <a:lnTo>
                    <a:pt x="144" y="1"/>
                  </a:lnTo>
                  <a:cubicBezTo>
                    <a:pt x="49" y="49"/>
                    <a:pt x="1" y="120"/>
                    <a:pt x="1" y="215"/>
                  </a:cubicBezTo>
                  <a:cubicBezTo>
                    <a:pt x="84" y="168"/>
                    <a:pt x="120" y="9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5253625" y="3592825"/>
              <a:ext cx="3000" cy="2700"/>
            </a:xfrm>
            <a:custGeom>
              <a:avLst/>
              <a:gdLst/>
              <a:ahLst/>
              <a:cxnLst/>
              <a:rect l="l" t="t" r="r" b="b"/>
              <a:pathLst>
                <a:path w="120" h="108" extrusionOk="0">
                  <a:moveTo>
                    <a:pt x="119" y="1"/>
                  </a:moveTo>
                  <a:cubicBezTo>
                    <a:pt x="48" y="1"/>
                    <a:pt x="0" y="48"/>
                    <a:pt x="0" y="108"/>
                  </a:cubicBezTo>
                  <a:cubicBezTo>
                    <a:pt x="48" y="84"/>
                    <a:pt x="72" y="37"/>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5169075" y="3656225"/>
              <a:ext cx="5400" cy="4500"/>
            </a:xfrm>
            <a:custGeom>
              <a:avLst/>
              <a:gdLst/>
              <a:ahLst/>
              <a:cxnLst/>
              <a:rect l="l" t="t" r="r" b="b"/>
              <a:pathLst>
                <a:path w="216" h="180" extrusionOk="0">
                  <a:moveTo>
                    <a:pt x="180" y="1"/>
                  </a:moveTo>
                  <a:cubicBezTo>
                    <a:pt x="84" y="1"/>
                    <a:pt x="1" y="48"/>
                    <a:pt x="60" y="168"/>
                  </a:cubicBezTo>
                  <a:lnTo>
                    <a:pt x="84" y="179"/>
                  </a:lnTo>
                  <a:cubicBezTo>
                    <a:pt x="120" y="132"/>
                    <a:pt x="168" y="72"/>
                    <a:pt x="215" y="25"/>
                  </a:cubicBezTo>
                  <a:lnTo>
                    <a:pt x="1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5267325" y="3578550"/>
              <a:ext cx="3875" cy="3000"/>
            </a:xfrm>
            <a:custGeom>
              <a:avLst/>
              <a:gdLst/>
              <a:ahLst/>
              <a:cxnLst/>
              <a:rect l="l" t="t" r="r" b="b"/>
              <a:pathLst>
                <a:path w="155" h="120" extrusionOk="0">
                  <a:moveTo>
                    <a:pt x="155" y="0"/>
                  </a:moveTo>
                  <a:cubicBezTo>
                    <a:pt x="60" y="0"/>
                    <a:pt x="24" y="36"/>
                    <a:pt x="0" y="119"/>
                  </a:cubicBezTo>
                  <a:cubicBezTo>
                    <a:pt x="60" y="84"/>
                    <a:pt x="10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5271475" y="3574675"/>
              <a:ext cx="3300" cy="3300"/>
            </a:xfrm>
            <a:custGeom>
              <a:avLst/>
              <a:gdLst/>
              <a:ahLst/>
              <a:cxnLst/>
              <a:rect l="l" t="t" r="r" b="b"/>
              <a:pathLst>
                <a:path w="132" h="132" extrusionOk="0">
                  <a:moveTo>
                    <a:pt x="132" y="1"/>
                  </a:moveTo>
                  <a:cubicBezTo>
                    <a:pt x="48" y="12"/>
                    <a:pt x="1" y="60"/>
                    <a:pt x="1" y="132"/>
                  </a:cubicBezTo>
                  <a:cubicBezTo>
                    <a:pt x="48" y="132"/>
                    <a:pt x="72" y="132"/>
                    <a:pt x="120" y="120"/>
                  </a:cubicBezTo>
                  <a:cubicBezTo>
                    <a:pt x="132" y="96"/>
                    <a:pt x="132"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5866200" y="3733750"/>
              <a:ext cx="3600" cy="1975"/>
            </a:xfrm>
            <a:custGeom>
              <a:avLst/>
              <a:gdLst/>
              <a:ahLst/>
              <a:cxnLst/>
              <a:rect l="l" t="t" r="r" b="b"/>
              <a:pathLst>
                <a:path w="144" h="79" extrusionOk="0">
                  <a:moveTo>
                    <a:pt x="68" y="0"/>
                  </a:moveTo>
                  <a:cubicBezTo>
                    <a:pt x="48" y="0"/>
                    <a:pt x="27" y="20"/>
                    <a:pt x="0" y="67"/>
                  </a:cubicBezTo>
                  <a:cubicBezTo>
                    <a:pt x="60" y="67"/>
                    <a:pt x="96" y="79"/>
                    <a:pt x="143" y="79"/>
                  </a:cubicBezTo>
                  <a:cubicBezTo>
                    <a:pt x="117" y="32"/>
                    <a:pt x="94" y="0"/>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5813225" y="3852675"/>
              <a:ext cx="201825" cy="34850"/>
            </a:xfrm>
            <a:custGeom>
              <a:avLst/>
              <a:gdLst/>
              <a:ahLst/>
              <a:cxnLst/>
              <a:rect l="l" t="t" r="r" b="b"/>
              <a:pathLst>
                <a:path w="8073" h="1394" extrusionOk="0">
                  <a:moveTo>
                    <a:pt x="0" y="1"/>
                  </a:moveTo>
                  <a:lnTo>
                    <a:pt x="0" y="1"/>
                  </a:lnTo>
                  <a:cubicBezTo>
                    <a:pt x="36" y="168"/>
                    <a:pt x="60" y="346"/>
                    <a:pt x="0" y="525"/>
                  </a:cubicBezTo>
                  <a:cubicBezTo>
                    <a:pt x="179" y="703"/>
                    <a:pt x="417" y="763"/>
                    <a:pt x="655" y="799"/>
                  </a:cubicBezTo>
                  <a:cubicBezTo>
                    <a:pt x="2441" y="965"/>
                    <a:pt x="4215" y="1251"/>
                    <a:pt x="6013" y="1275"/>
                  </a:cubicBezTo>
                  <a:cubicBezTo>
                    <a:pt x="6078" y="1271"/>
                    <a:pt x="6145" y="1269"/>
                    <a:pt x="6212" y="1269"/>
                  </a:cubicBezTo>
                  <a:cubicBezTo>
                    <a:pt x="6376" y="1269"/>
                    <a:pt x="6543" y="1284"/>
                    <a:pt x="6703" y="1334"/>
                  </a:cubicBezTo>
                  <a:cubicBezTo>
                    <a:pt x="6894" y="1382"/>
                    <a:pt x="7072" y="1394"/>
                    <a:pt x="7263" y="1394"/>
                  </a:cubicBezTo>
                  <a:cubicBezTo>
                    <a:pt x="7489" y="1382"/>
                    <a:pt x="7703" y="1394"/>
                    <a:pt x="7918" y="1311"/>
                  </a:cubicBezTo>
                  <a:cubicBezTo>
                    <a:pt x="7977" y="1275"/>
                    <a:pt x="8025" y="1215"/>
                    <a:pt x="8049" y="1144"/>
                  </a:cubicBezTo>
                  <a:cubicBezTo>
                    <a:pt x="8073" y="1061"/>
                    <a:pt x="8049" y="1001"/>
                    <a:pt x="7989" y="942"/>
                  </a:cubicBezTo>
                  <a:cubicBezTo>
                    <a:pt x="7942" y="908"/>
                    <a:pt x="7891" y="893"/>
                    <a:pt x="7837" y="893"/>
                  </a:cubicBezTo>
                  <a:cubicBezTo>
                    <a:pt x="7795" y="893"/>
                    <a:pt x="7750" y="902"/>
                    <a:pt x="7703" y="918"/>
                  </a:cubicBezTo>
                  <a:cubicBezTo>
                    <a:pt x="7614" y="971"/>
                    <a:pt x="7522" y="998"/>
                    <a:pt x="7428" y="998"/>
                  </a:cubicBezTo>
                  <a:cubicBezTo>
                    <a:pt x="7334" y="998"/>
                    <a:pt x="7239" y="971"/>
                    <a:pt x="7144" y="918"/>
                  </a:cubicBezTo>
                  <a:cubicBezTo>
                    <a:pt x="7072" y="906"/>
                    <a:pt x="7001" y="906"/>
                    <a:pt x="6918" y="894"/>
                  </a:cubicBezTo>
                  <a:cubicBezTo>
                    <a:pt x="6763" y="822"/>
                    <a:pt x="6584" y="882"/>
                    <a:pt x="6429" y="787"/>
                  </a:cubicBezTo>
                  <a:cubicBezTo>
                    <a:pt x="4536" y="584"/>
                    <a:pt x="2655" y="453"/>
                    <a:pt x="762" y="191"/>
                  </a:cubicBezTo>
                  <a:cubicBezTo>
                    <a:pt x="488" y="144"/>
                    <a:pt x="238" y="13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5993600" y="3876200"/>
              <a:ext cx="130975" cy="21700"/>
            </a:xfrm>
            <a:custGeom>
              <a:avLst/>
              <a:gdLst/>
              <a:ahLst/>
              <a:cxnLst/>
              <a:rect l="l" t="t" r="r" b="b"/>
              <a:pathLst>
                <a:path w="5239" h="868" extrusionOk="0">
                  <a:moveTo>
                    <a:pt x="798" y="1"/>
                  </a:moveTo>
                  <a:lnTo>
                    <a:pt x="798" y="120"/>
                  </a:lnTo>
                  <a:cubicBezTo>
                    <a:pt x="834" y="155"/>
                    <a:pt x="893" y="191"/>
                    <a:pt x="977" y="191"/>
                  </a:cubicBezTo>
                  <a:cubicBezTo>
                    <a:pt x="893" y="191"/>
                    <a:pt x="834" y="203"/>
                    <a:pt x="774" y="251"/>
                  </a:cubicBezTo>
                  <a:cubicBezTo>
                    <a:pt x="524" y="262"/>
                    <a:pt x="262" y="274"/>
                    <a:pt x="0" y="298"/>
                  </a:cubicBezTo>
                  <a:cubicBezTo>
                    <a:pt x="143" y="596"/>
                    <a:pt x="405" y="596"/>
                    <a:pt x="691" y="596"/>
                  </a:cubicBezTo>
                  <a:cubicBezTo>
                    <a:pt x="773" y="592"/>
                    <a:pt x="856" y="591"/>
                    <a:pt x="939" y="591"/>
                  </a:cubicBezTo>
                  <a:cubicBezTo>
                    <a:pt x="1419" y="591"/>
                    <a:pt x="1903" y="647"/>
                    <a:pt x="2370" y="739"/>
                  </a:cubicBezTo>
                  <a:cubicBezTo>
                    <a:pt x="2484" y="723"/>
                    <a:pt x="2599" y="717"/>
                    <a:pt x="2714" y="717"/>
                  </a:cubicBezTo>
                  <a:cubicBezTo>
                    <a:pt x="3269" y="717"/>
                    <a:pt x="3826" y="868"/>
                    <a:pt x="4386" y="868"/>
                  </a:cubicBezTo>
                  <a:cubicBezTo>
                    <a:pt x="4599" y="868"/>
                    <a:pt x="4811" y="846"/>
                    <a:pt x="5025" y="786"/>
                  </a:cubicBezTo>
                  <a:cubicBezTo>
                    <a:pt x="5239" y="620"/>
                    <a:pt x="5096" y="513"/>
                    <a:pt x="4965" y="393"/>
                  </a:cubicBezTo>
                  <a:cubicBezTo>
                    <a:pt x="3572" y="215"/>
                    <a:pt x="2191" y="60"/>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5815600" y="3810075"/>
              <a:ext cx="115025" cy="19250"/>
            </a:xfrm>
            <a:custGeom>
              <a:avLst/>
              <a:gdLst/>
              <a:ahLst/>
              <a:cxnLst/>
              <a:rect l="l" t="t" r="r" b="b"/>
              <a:pathLst>
                <a:path w="4601" h="770" extrusionOk="0">
                  <a:moveTo>
                    <a:pt x="4020" y="1"/>
                  </a:moveTo>
                  <a:cubicBezTo>
                    <a:pt x="3936" y="1"/>
                    <a:pt x="3850" y="9"/>
                    <a:pt x="3763" y="26"/>
                  </a:cubicBezTo>
                  <a:cubicBezTo>
                    <a:pt x="3670" y="95"/>
                    <a:pt x="3858" y="277"/>
                    <a:pt x="3565" y="277"/>
                  </a:cubicBezTo>
                  <a:cubicBezTo>
                    <a:pt x="3556" y="277"/>
                    <a:pt x="3547" y="277"/>
                    <a:pt x="3536" y="276"/>
                  </a:cubicBezTo>
                  <a:cubicBezTo>
                    <a:pt x="2739" y="251"/>
                    <a:pt x="1947" y="135"/>
                    <a:pt x="1153" y="135"/>
                  </a:cubicBezTo>
                  <a:cubicBezTo>
                    <a:pt x="833" y="135"/>
                    <a:pt x="512" y="153"/>
                    <a:pt x="191" y="205"/>
                  </a:cubicBezTo>
                  <a:cubicBezTo>
                    <a:pt x="96" y="229"/>
                    <a:pt x="12" y="288"/>
                    <a:pt x="0" y="407"/>
                  </a:cubicBezTo>
                  <a:cubicBezTo>
                    <a:pt x="12" y="479"/>
                    <a:pt x="12" y="538"/>
                    <a:pt x="24" y="622"/>
                  </a:cubicBezTo>
                  <a:cubicBezTo>
                    <a:pt x="358" y="604"/>
                    <a:pt x="698" y="563"/>
                    <a:pt x="1040" y="563"/>
                  </a:cubicBezTo>
                  <a:cubicBezTo>
                    <a:pt x="1173" y="563"/>
                    <a:pt x="1307" y="569"/>
                    <a:pt x="1441" y="586"/>
                  </a:cubicBezTo>
                  <a:cubicBezTo>
                    <a:pt x="2298" y="705"/>
                    <a:pt x="3167" y="705"/>
                    <a:pt x="4025" y="764"/>
                  </a:cubicBezTo>
                  <a:cubicBezTo>
                    <a:pt x="4058" y="768"/>
                    <a:pt x="4089" y="769"/>
                    <a:pt x="4117" y="769"/>
                  </a:cubicBezTo>
                  <a:cubicBezTo>
                    <a:pt x="4600" y="769"/>
                    <a:pt x="4340" y="309"/>
                    <a:pt x="4441" y="62"/>
                  </a:cubicBezTo>
                  <a:cubicBezTo>
                    <a:pt x="4306" y="24"/>
                    <a:pt x="4165" y="1"/>
                    <a:pt x="4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5997175" y="3814075"/>
              <a:ext cx="104500" cy="15000"/>
            </a:xfrm>
            <a:custGeom>
              <a:avLst/>
              <a:gdLst/>
              <a:ahLst/>
              <a:cxnLst/>
              <a:rect l="l" t="t" r="r" b="b"/>
              <a:pathLst>
                <a:path w="4180" h="600" extrusionOk="0">
                  <a:moveTo>
                    <a:pt x="575" y="0"/>
                  </a:moveTo>
                  <a:cubicBezTo>
                    <a:pt x="408" y="0"/>
                    <a:pt x="240" y="3"/>
                    <a:pt x="72" y="9"/>
                  </a:cubicBezTo>
                  <a:cubicBezTo>
                    <a:pt x="0" y="164"/>
                    <a:pt x="95" y="235"/>
                    <a:pt x="214" y="307"/>
                  </a:cubicBezTo>
                  <a:cubicBezTo>
                    <a:pt x="691" y="319"/>
                    <a:pt x="1167" y="402"/>
                    <a:pt x="1631" y="402"/>
                  </a:cubicBezTo>
                  <a:cubicBezTo>
                    <a:pt x="1663" y="401"/>
                    <a:pt x="1695" y="401"/>
                    <a:pt x="1727" y="401"/>
                  </a:cubicBezTo>
                  <a:cubicBezTo>
                    <a:pt x="2401" y="401"/>
                    <a:pt x="3061" y="599"/>
                    <a:pt x="3739" y="599"/>
                  </a:cubicBezTo>
                  <a:cubicBezTo>
                    <a:pt x="3853" y="599"/>
                    <a:pt x="3968" y="594"/>
                    <a:pt x="4084" y="581"/>
                  </a:cubicBezTo>
                  <a:cubicBezTo>
                    <a:pt x="4179" y="485"/>
                    <a:pt x="4179" y="402"/>
                    <a:pt x="4084" y="307"/>
                  </a:cubicBezTo>
                  <a:cubicBezTo>
                    <a:pt x="2916" y="140"/>
                    <a:pt x="1757"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5955800" y="3810150"/>
              <a:ext cx="46750" cy="15650"/>
            </a:xfrm>
            <a:custGeom>
              <a:avLst/>
              <a:gdLst/>
              <a:ahLst/>
              <a:cxnLst/>
              <a:rect l="l" t="t" r="r" b="b"/>
              <a:pathLst>
                <a:path w="1870" h="626" extrusionOk="0">
                  <a:moveTo>
                    <a:pt x="514" y="0"/>
                  </a:moveTo>
                  <a:cubicBezTo>
                    <a:pt x="336" y="0"/>
                    <a:pt x="162" y="42"/>
                    <a:pt x="0" y="178"/>
                  </a:cubicBezTo>
                  <a:cubicBezTo>
                    <a:pt x="60" y="321"/>
                    <a:pt x="191" y="345"/>
                    <a:pt x="286" y="440"/>
                  </a:cubicBezTo>
                  <a:cubicBezTo>
                    <a:pt x="572" y="553"/>
                    <a:pt x="866" y="625"/>
                    <a:pt x="1163" y="625"/>
                  </a:cubicBezTo>
                  <a:cubicBezTo>
                    <a:pt x="1397" y="625"/>
                    <a:pt x="1633" y="581"/>
                    <a:pt x="1869" y="476"/>
                  </a:cubicBezTo>
                  <a:cubicBezTo>
                    <a:pt x="1810" y="380"/>
                    <a:pt x="1774" y="273"/>
                    <a:pt x="1727" y="166"/>
                  </a:cubicBezTo>
                  <a:cubicBezTo>
                    <a:pt x="1627" y="102"/>
                    <a:pt x="1518" y="89"/>
                    <a:pt x="1411" y="89"/>
                  </a:cubicBezTo>
                  <a:cubicBezTo>
                    <a:pt x="1340" y="89"/>
                    <a:pt x="1269" y="95"/>
                    <a:pt x="1203" y="95"/>
                  </a:cubicBezTo>
                  <a:cubicBezTo>
                    <a:pt x="976" y="68"/>
                    <a:pt x="742" y="0"/>
                    <a:pt x="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5984375" y="3843350"/>
              <a:ext cx="54475" cy="10850"/>
            </a:xfrm>
            <a:custGeom>
              <a:avLst/>
              <a:gdLst/>
              <a:ahLst/>
              <a:cxnLst/>
              <a:rect l="l" t="t" r="r" b="b"/>
              <a:pathLst>
                <a:path w="2179" h="434" extrusionOk="0">
                  <a:moveTo>
                    <a:pt x="895" y="1"/>
                  </a:moveTo>
                  <a:cubicBezTo>
                    <a:pt x="740" y="1"/>
                    <a:pt x="584" y="7"/>
                    <a:pt x="429" y="17"/>
                  </a:cubicBezTo>
                  <a:cubicBezTo>
                    <a:pt x="334" y="148"/>
                    <a:pt x="95" y="100"/>
                    <a:pt x="0" y="279"/>
                  </a:cubicBezTo>
                  <a:cubicBezTo>
                    <a:pt x="107" y="398"/>
                    <a:pt x="238" y="422"/>
                    <a:pt x="393" y="422"/>
                  </a:cubicBezTo>
                  <a:cubicBezTo>
                    <a:pt x="881" y="422"/>
                    <a:pt x="1381" y="434"/>
                    <a:pt x="1881" y="434"/>
                  </a:cubicBezTo>
                  <a:cubicBezTo>
                    <a:pt x="1917" y="374"/>
                    <a:pt x="2000" y="338"/>
                    <a:pt x="2072" y="338"/>
                  </a:cubicBezTo>
                  <a:cubicBezTo>
                    <a:pt x="2119" y="338"/>
                    <a:pt x="2155" y="314"/>
                    <a:pt x="2179" y="267"/>
                  </a:cubicBezTo>
                  <a:cubicBezTo>
                    <a:pt x="1766" y="56"/>
                    <a:pt x="1333" y="1"/>
                    <a:pt x="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6052525" y="3846950"/>
              <a:ext cx="50925" cy="11050"/>
            </a:xfrm>
            <a:custGeom>
              <a:avLst/>
              <a:gdLst/>
              <a:ahLst/>
              <a:cxnLst/>
              <a:rect l="l" t="t" r="r" b="b"/>
              <a:pathLst>
                <a:path w="2037" h="442" extrusionOk="0">
                  <a:moveTo>
                    <a:pt x="1558" y="0"/>
                  </a:moveTo>
                  <a:cubicBezTo>
                    <a:pt x="1405" y="0"/>
                    <a:pt x="1249" y="19"/>
                    <a:pt x="1101" y="19"/>
                  </a:cubicBezTo>
                  <a:cubicBezTo>
                    <a:pt x="1067" y="19"/>
                    <a:pt x="1034" y="18"/>
                    <a:pt x="1001" y="16"/>
                  </a:cubicBezTo>
                  <a:cubicBezTo>
                    <a:pt x="941" y="63"/>
                    <a:pt x="882" y="111"/>
                    <a:pt x="798" y="123"/>
                  </a:cubicBezTo>
                  <a:cubicBezTo>
                    <a:pt x="739" y="135"/>
                    <a:pt x="703" y="135"/>
                    <a:pt x="644" y="135"/>
                  </a:cubicBezTo>
                  <a:lnTo>
                    <a:pt x="477" y="135"/>
                  </a:lnTo>
                  <a:cubicBezTo>
                    <a:pt x="370" y="135"/>
                    <a:pt x="251" y="135"/>
                    <a:pt x="132" y="170"/>
                  </a:cubicBezTo>
                  <a:cubicBezTo>
                    <a:pt x="72" y="194"/>
                    <a:pt x="25" y="242"/>
                    <a:pt x="1" y="290"/>
                  </a:cubicBezTo>
                  <a:cubicBezTo>
                    <a:pt x="256" y="410"/>
                    <a:pt x="517" y="441"/>
                    <a:pt x="781" y="441"/>
                  </a:cubicBezTo>
                  <a:cubicBezTo>
                    <a:pt x="1077" y="441"/>
                    <a:pt x="1375" y="401"/>
                    <a:pt x="1669" y="401"/>
                  </a:cubicBezTo>
                  <a:cubicBezTo>
                    <a:pt x="1736" y="401"/>
                    <a:pt x="1803" y="403"/>
                    <a:pt x="1870" y="409"/>
                  </a:cubicBezTo>
                  <a:lnTo>
                    <a:pt x="2013" y="182"/>
                  </a:lnTo>
                  <a:cubicBezTo>
                    <a:pt x="2025" y="170"/>
                    <a:pt x="2025" y="135"/>
                    <a:pt x="2037" y="111"/>
                  </a:cubicBezTo>
                  <a:cubicBezTo>
                    <a:pt x="1886" y="22"/>
                    <a:pt x="1723" y="0"/>
                    <a:pt x="15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5915900" y="3810800"/>
              <a:ext cx="47050" cy="20850"/>
            </a:xfrm>
            <a:custGeom>
              <a:avLst/>
              <a:gdLst/>
              <a:ahLst/>
              <a:cxnLst/>
              <a:rect l="l" t="t" r="r" b="b"/>
              <a:pathLst>
                <a:path w="1882" h="834" extrusionOk="0">
                  <a:moveTo>
                    <a:pt x="668" y="0"/>
                  </a:moveTo>
                  <a:cubicBezTo>
                    <a:pt x="586" y="0"/>
                    <a:pt x="503" y="6"/>
                    <a:pt x="417" y="21"/>
                  </a:cubicBezTo>
                  <a:cubicBezTo>
                    <a:pt x="239" y="235"/>
                    <a:pt x="406" y="652"/>
                    <a:pt x="1" y="723"/>
                  </a:cubicBezTo>
                  <a:cubicBezTo>
                    <a:pt x="87" y="791"/>
                    <a:pt x="209" y="834"/>
                    <a:pt x="306" y="834"/>
                  </a:cubicBezTo>
                  <a:cubicBezTo>
                    <a:pt x="396" y="834"/>
                    <a:pt x="465" y="797"/>
                    <a:pt x="465" y="712"/>
                  </a:cubicBezTo>
                  <a:cubicBezTo>
                    <a:pt x="458" y="358"/>
                    <a:pt x="590" y="292"/>
                    <a:pt x="751" y="292"/>
                  </a:cubicBezTo>
                  <a:cubicBezTo>
                    <a:pt x="846" y="292"/>
                    <a:pt x="952" y="316"/>
                    <a:pt x="1046" y="316"/>
                  </a:cubicBezTo>
                  <a:cubicBezTo>
                    <a:pt x="1076" y="316"/>
                    <a:pt x="1105" y="313"/>
                    <a:pt x="1132" y="307"/>
                  </a:cubicBezTo>
                  <a:cubicBezTo>
                    <a:pt x="1322" y="390"/>
                    <a:pt x="1549" y="295"/>
                    <a:pt x="1739" y="414"/>
                  </a:cubicBezTo>
                  <a:cubicBezTo>
                    <a:pt x="1756" y="418"/>
                    <a:pt x="1774" y="421"/>
                    <a:pt x="1791" y="421"/>
                  </a:cubicBezTo>
                  <a:cubicBezTo>
                    <a:pt x="1822" y="421"/>
                    <a:pt x="1852" y="413"/>
                    <a:pt x="1882" y="390"/>
                  </a:cubicBezTo>
                  <a:cubicBezTo>
                    <a:pt x="1882" y="212"/>
                    <a:pt x="1739" y="176"/>
                    <a:pt x="1596" y="140"/>
                  </a:cubicBezTo>
                  <a:cubicBezTo>
                    <a:pt x="1284" y="93"/>
                    <a:pt x="986" y="0"/>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6099250" y="3821425"/>
              <a:ext cx="36775" cy="10875"/>
            </a:xfrm>
            <a:custGeom>
              <a:avLst/>
              <a:gdLst/>
              <a:ahLst/>
              <a:cxnLst/>
              <a:rect l="l" t="t" r="r" b="b"/>
              <a:pathLst>
                <a:path w="1471" h="435" extrusionOk="0">
                  <a:moveTo>
                    <a:pt x="739" y="1"/>
                  </a:moveTo>
                  <a:cubicBezTo>
                    <a:pt x="477" y="1"/>
                    <a:pt x="239" y="13"/>
                    <a:pt x="1" y="13"/>
                  </a:cubicBezTo>
                  <a:lnTo>
                    <a:pt x="1" y="287"/>
                  </a:lnTo>
                  <a:cubicBezTo>
                    <a:pt x="215" y="414"/>
                    <a:pt x="435" y="435"/>
                    <a:pt x="663" y="435"/>
                  </a:cubicBezTo>
                  <a:cubicBezTo>
                    <a:pt x="778" y="435"/>
                    <a:pt x="894" y="429"/>
                    <a:pt x="1013" y="429"/>
                  </a:cubicBezTo>
                  <a:cubicBezTo>
                    <a:pt x="1042" y="375"/>
                    <a:pt x="1097" y="364"/>
                    <a:pt x="1159" y="364"/>
                  </a:cubicBezTo>
                  <a:cubicBezTo>
                    <a:pt x="1204" y="364"/>
                    <a:pt x="1254" y="370"/>
                    <a:pt x="1299" y="370"/>
                  </a:cubicBezTo>
                  <a:cubicBezTo>
                    <a:pt x="1394" y="370"/>
                    <a:pt x="1470" y="342"/>
                    <a:pt x="1454" y="168"/>
                  </a:cubicBezTo>
                  <a:cubicBezTo>
                    <a:pt x="1215" y="120"/>
                    <a:pt x="953" y="132"/>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6100450" y="3849700"/>
              <a:ext cx="33075" cy="11650"/>
            </a:xfrm>
            <a:custGeom>
              <a:avLst/>
              <a:gdLst/>
              <a:ahLst/>
              <a:cxnLst/>
              <a:rect l="l" t="t" r="r" b="b"/>
              <a:pathLst>
                <a:path w="1323" h="466" extrusionOk="0">
                  <a:moveTo>
                    <a:pt x="120" y="1"/>
                  </a:moveTo>
                  <a:lnTo>
                    <a:pt x="72" y="60"/>
                  </a:lnTo>
                  <a:cubicBezTo>
                    <a:pt x="1" y="132"/>
                    <a:pt x="13" y="227"/>
                    <a:pt x="72" y="299"/>
                  </a:cubicBezTo>
                  <a:cubicBezTo>
                    <a:pt x="314" y="456"/>
                    <a:pt x="583" y="465"/>
                    <a:pt x="848" y="465"/>
                  </a:cubicBezTo>
                  <a:cubicBezTo>
                    <a:pt x="883" y="465"/>
                    <a:pt x="918" y="465"/>
                    <a:pt x="953" y="465"/>
                  </a:cubicBezTo>
                  <a:cubicBezTo>
                    <a:pt x="1025" y="310"/>
                    <a:pt x="1203" y="358"/>
                    <a:pt x="1322" y="227"/>
                  </a:cubicBezTo>
                  <a:cubicBezTo>
                    <a:pt x="929" y="72"/>
                    <a:pt x="513" y="84"/>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6033775" y="3846400"/>
              <a:ext cx="44375" cy="8400"/>
            </a:xfrm>
            <a:custGeom>
              <a:avLst/>
              <a:gdLst/>
              <a:ahLst/>
              <a:cxnLst/>
              <a:rect l="l" t="t" r="r" b="b"/>
              <a:pathLst>
                <a:path w="1775" h="336" extrusionOk="0">
                  <a:moveTo>
                    <a:pt x="854" y="1"/>
                  </a:moveTo>
                  <a:cubicBezTo>
                    <a:pt x="638" y="1"/>
                    <a:pt x="424" y="28"/>
                    <a:pt x="215" y="133"/>
                  </a:cubicBezTo>
                  <a:cubicBezTo>
                    <a:pt x="155" y="133"/>
                    <a:pt x="108" y="145"/>
                    <a:pt x="48" y="145"/>
                  </a:cubicBezTo>
                  <a:cubicBezTo>
                    <a:pt x="1" y="204"/>
                    <a:pt x="1" y="252"/>
                    <a:pt x="48" y="300"/>
                  </a:cubicBezTo>
                  <a:cubicBezTo>
                    <a:pt x="148" y="326"/>
                    <a:pt x="250" y="336"/>
                    <a:pt x="353" y="336"/>
                  </a:cubicBezTo>
                  <a:cubicBezTo>
                    <a:pt x="484" y="336"/>
                    <a:pt x="617" y="320"/>
                    <a:pt x="751" y="300"/>
                  </a:cubicBezTo>
                  <a:cubicBezTo>
                    <a:pt x="810" y="300"/>
                    <a:pt x="858" y="276"/>
                    <a:pt x="917" y="264"/>
                  </a:cubicBezTo>
                  <a:cubicBezTo>
                    <a:pt x="984" y="236"/>
                    <a:pt x="1047" y="219"/>
                    <a:pt x="1111" y="219"/>
                  </a:cubicBezTo>
                  <a:cubicBezTo>
                    <a:pt x="1184" y="219"/>
                    <a:pt x="1257" y="242"/>
                    <a:pt x="1334" y="300"/>
                  </a:cubicBezTo>
                  <a:lnTo>
                    <a:pt x="1477" y="300"/>
                  </a:lnTo>
                  <a:cubicBezTo>
                    <a:pt x="1477" y="276"/>
                    <a:pt x="1489" y="276"/>
                    <a:pt x="1537" y="252"/>
                  </a:cubicBezTo>
                  <a:cubicBezTo>
                    <a:pt x="1543" y="249"/>
                    <a:pt x="1550" y="247"/>
                    <a:pt x="1558" y="247"/>
                  </a:cubicBezTo>
                  <a:cubicBezTo>
                    <a:pt x="1579" y="247"/>
                    <a:pt x="1606" y="258"/>
                    <a:pt x="1632" y="276"/>
                  </a:cubicBezTo>
                  <a:cubicBezTo>
                    <a:pt x="1751" y="240"/>
                    <a:pt x="1775" y="145"/>
                    <a:pt x="1763" y="26"/>
                  </a:cubicBezTo>
                  <a:lnTo>
                    <a:pt x="1763" y="26"/>
                  </a:lnTo>
                  <a:cubicBezTo>
                    <a:pt x="1699" y="32"/>
                    <a:pt x="1636" y="34"/>
                    <a:pt x="1573" y="34"/>
                  </a:cubicBezTo>
                  <a:cubicBezTo>
                    <a:pt x="1332" y="34"/>
                    <a:pt x="1092" y="1"/>
                    <a:pt x="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5963825" y="3840175"/>
              <a:ext cx="31275" cy="10325"/>
            </a:xfrm>
            <a:custGeom>
              <a:avLst/>
              <a:gdLst/>
              <a:ahLst/>
              <a:cxnLst/>
              <a:rect l="l" t="t" r="r" b="b"/>
              <a:pathLst>
                <a:path w="1251" h="413" extrusionOk="0">
                  <a:moveTo>
                    <a:pt x="1" y="1"/>
                  </a:moveTo>
                  <a:lnTo>
                    <a:pt x="1" y="1"/>
                  </a:lnTo>
                  <a:cubicBezTo>
                    <a:pt x="291" y="341"/>
                    <a:pt x="337" y="412"/>
                    <a:pt x="627" y="412"/>
                  </a:cubicBezTo>
                  <a:cubicBezTo>
                    <a:pt x="682" y="412"/>
                    <a:pt x="746" y="410"/>
                    <a:pt x="822" y="406"/>
                  </a:cubicBezTo>
                  <a:cubicBezTo>
                    <a:pt x="859" y="406"/>
                    <a:pt x="897" y="407"/>
                    <a:pt x="935" y="407"/>
                  </a:cubicBezTo>
                  <a:cubicBezTo>
                    <a:pt x="1092" y="407"/>
                    <a:pt x="1241" y="384"/>
                    <a:pt x="1251" y="144"/>
                  </a:cubicBezTo>
                  <a:cubicBezTo>
                    <a:pt x="870" y="96"/>
                    <a:pt x="465"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6117125" y="3885375"/>
              <a:ext cx="29200" cy="14075"/>
            </a:xfrm>
            <a:custGeom>
              <a:avLst/>
              <a:gdLst/>
              <a:ahLst/>
              <a:cxnLst/>
              <a:rect l="l" t="t" r="r" b="b"/>
              <a:pathLst>
                <a:path w="1168" h="563" extrusionOk="0">
                  <a:moveTo>
                    <a:pt x="305" y="0"/>
                  </a:moveTo>
                  <a:cubicBezTo>
                    <a:pt x="204" y="0"/>
                    <a:pt x="103" y="7"/>
                    <a:pt x="0" y="26"/>
                  </a:cubicBezTo>
                  <a:lnTo>
                    <a:pt x="143" y="300"/>
                  </a:lnTo>
                  <a:cubicBezTo>
                    <a:pt x="262" y="467"/>
                    <a:pt x="417" y="491"/>
                    <a:pt x="596" y="491"/>
                  </a:cubicBezTo>
                  <a:cubicBezTo>
                    <a:pt x="810" y="419"/>
                    <a:pt x="1155" y="562"/>
                    <a:pt x="1167" y="169"/>
                  </a:cubicBezTo>
                  <a:cubicBezTo>
                    <a:pt x="1143" y="134"/>
                    <a:pt x="1131" y="86"/>
                    <a:pt x="1131" y="62"/>
                  </a:cubicBezTo>
                  <a:cubicBezTo>
                    <a:pt x="853" y="53"/>
                    <a:pt x="580"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6124275" y="3825600"/>
              <a:ext cx="32450" cy="7475"/>
            </a:xfrm>
            <a:custGeom>
              <a:avLst/>
              <a:gdLst/>
              <a:ahLst/>
              <a:cxnLst/>
              <a:rect l="l" t="t" r="r" b="b"/>
              <a:pathLst>
                <a:path w="1298" h="299" extrusionOk="0">
                  <a:moveTo>
                    <a:pt x="429" y="1"/>
                  </a:moveTo>
                  <a:cubicBezTo>
                    <a:pt x="345" y="179"/>
                    <a:pt x="95" y="84"/>
                    <a:pt x="0" y="262"/>
                  </a:cubicBezTo>
                  <a:cubicBezTo>
                    <a:pt x="393" y="274"/>
                    <a:pt x="762" y="274"/>
                    <a:pt x="1143" y="298"/>
                  </a:cubicBezTo>
                  <a:cubicBezTo>
                    <a:pt x="1191" y="239"/>
                    <a:pt x="1250" y="191"/>
                    <a:pt x="1298" y="131"/>
                  </a:cubicBezTo>
                  <a:cubicBezTo>
                    <a:pt x="1012" y="36"/>
                    <a:pt x="726"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5944175" y="3818175"/>
              <a:ext cx="15225" cy="3725"/>
            </a:xfrm>
            <a:custGeom>
              <a:avLst/>
              <a:gdLst/>
              <a:ahLst/>
              <a:cxnLst/>
              <a:rect l="l" t="t" r="r" b="b"/>
              <a:pathLst>
                <a:path w="609" h="149" extrusionOk="0">
                  <a:moveTo>
                    <a:pt x="288" y="1"/>
                  </a:moveTo>
                  <a:cubicBezTo>
                    <a:pt x="195" y="1"/>
                    <a:pt x="98" y="18"/>
                    <a:pt x="1" y="24"/>
                  </a:cubicBezTo>
                  <a:cubicBezTo>
                    <a:pt x="122" y="122"/>
                    <a:pt x="252" y="148"/>
                    <a:pt x="383" y="148"/>
                  </a:cubicBezTo>
                  <a:cubicBezTo>
                    <a:pt x="459" y="148"/>
                    <a:pt x="534" y="140"/>
                    <a:pt x="608" y="131"/>
                  </a:cubicBezTo>
                  <a:cubicBezTo>
                    <a:pt x="510" y="26"/>
                    <a:pt x="4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5991800" y="3875600"/>
              <a:ext cx="14325" cy="3825"/>
            </a:xfrm>
            <a:custGeom>
              <a:avLst/>
              <a:gdLst/>
              <a:ahLst/>
              <a:cxnLst/>
              <a:rect l="l" t="t" r="r" b="b"/>
              <a:pathLst>
                <a:path w="573" h="153" extrusionOk="0">
                  <a:moveTo>
                    <a:pt x="1" y="1"/>
                  </a:moveTo>
                  <a:cubicBezTo>
                    <a:pt x="90" y="102"/>
                    <a:pt x="182" y="153"/>
                    <a:pt x="278" y="153"/>
                  </a:cubicBezTo>
                  <a:cubicBezTo>
                    <a:pt x="373" y="153"/>
                    <a:pt x="471" y="102"/>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5973950" y="3872325"/>
              <a:ext cx="12225" cy="3100"/>
            </a:xfrm>
            <a:custGeom>
              <a:avLst/>
              <a:gdLst/>
              <a:ahLst/>
              <a:cxnLst/>
              <a:rect l="l" t="t" r="r" b="b"/>
              <a:pathLst>
                <a:path w="489" h="124" extrusionOk="0">
                  <a:moveTo>
                    <a:pt x="0" y="1"/>
                  </a:moveTo>
                  <a:cubicBezTo>
                    <a:pt x="79" y="100"/>
                    <a:pt x="174" y="123"/>
                    <a:pt x="275" y="123"/>
                  </a:cubicBezTo>
                  <a:cubicBezTo>
                    <a:pt x="344" y="123"/>
                    <a:pt x="417" y="113"/>
                    <a:pt x="489" y="108"/>
                  </a:cubicBezTo>
                  <a:cubicBezTo>
                    <a:pt x="346" y="1"/>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6095850" y="3850775"/>
              <a:ext cx="6425" cy="6400"/>
            </a:xfrm>
            <a:custGeom>
              <a:avLst/>
              <a:gdLst/>
              <a:ahLst/>
              <a:cxnLst/>
              <a:rect l="l" t="t" r="r" b="b"/>
              <a:pathLst>
                <a:path w="257" h="256" extrusionOk="0">
                  <a:moveTo>
                    <a:pt x="185" y="0"/>
                  </a:moveTo>
                  <a:cubicBezTo>
                    <a:pt x="1" y="0"/>
                    <a:pt x="83" y="138"/>
                    <a:pt x="137" y="256"/>
                  </a:cubicBezTo>
                  <a:cubicBezTo>
                    <a:pt x="185" y="256"/>
                    <a:pt x="220" y="256"/>
                    <a:pt x="256" y="244"/>
                  </a:cubicBezTo>
                  <a:lnTo>
                    <a:pt x="256" y="6"/>
                  </a:lnTo>
                  <a:cubicBezTo>
                    <a:pt x="229" y="2"/>
                    <a:pt x="205" y="0"/>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6030800" y="3850300"/>
              <a:ext cx="3900" cy="3900"/>
            </a:xfrm>
            <a:custGeom>
              <a:avLst/>
              <a:gdLst/>
              <a:ahLst/>
              <a:cxnLst/>
              <a:rect l="l" t="t" r="r" b="b"/>
              <a:pathLst>
                <a:path w="156" h="156" extrusionOk="0">
                  <a:moveTo>
                    <a:pt x="155" y="1"/>
                  </a:moveTo>
                  <a:cubicBezTo>
                    <a:pt x="84" y="25"/>
                    <a:pt x="36" y="84"/>
                    <a:pt x="1" y="156"/>
                  </a:cubicBezTo>
                  <a:lnTo>
                    <a:pt x="155" y="156"/>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5652175" y="3739050"/>
              <a:ext cx="249775" cy="48300"/>
            </a:xfrm>
            <a:custGeom>
              <a:avLst/>
              <a:gdLst/>
              <a:ahLst/>
              <a:cxnLst/>
              <a:rect l="l" t="t" r="r" b="b"/>
              <a:pathLst>
                <a:path w="9991" h="1932" extrusionOk="0">
                  <a:moveTo>
                    <a:pt x="227" y="1"/>
                  </a:moveTo>
                  <a:cubicBezTo>
                    <a:pt x="176" y="1"/>
                    <a:pt x="126" y="16"/>
                    <a:pt x="72" y="45"/>
                  </a:cubicBezTo>
                  <a:cubicBezTo>
                    <a:pt x="13" y="153"/>
                    <a:pt x="1" y="260"/>
                    <a:pt x="37" y="367"/>
                  </a:cubicBezTo>
                  <a:cubicBezTo>
                    <a:pt x="84" y="462"/>
                    <a:pt x="156" y="557"/>
                    <a:pt x="263" y="605"/>
                  </a:cubicBezTo>
                  <a:cubicBezTo>
                    <a:pt x="394" y="665"/>
                    <a:pt x="548" y="688"/>
                    <a:pt x="691" y="688"/>
                  </a:cubicBezTo>
                  <a:lnTo>
                    <a:pt x="1132" y="688"/>
                  </a:lnTo>
                  <a:cubicBezTo>
                    <a:pt x="1182" y="688"/>
                    <a:pt x="1232" y="688"/>
                    <a:pt x="1282" y="688"/>
                  </a:cubicBezTo>
                  <a:cubicBezTo>
                    <a:pt x="1509" y="688"/>
                    <a:pt x="1741" y="696"/>
                    <a:pt x="1965" y="784"/>
                  </a:cubicBezTo>
                  <a:cubicBezTo>
                    <a:pt x="2061" y="796"/>
                    <a:pt x="2168" y="819"/>
                    <a:pt x="2275" y="819"/>
                  </a:cubicBezTo>
                  <a:cubicBezTo>
                    <a:pt x="2811" y="819"/>
                    <a:pt x="3346" y="938"/>
                    <a:pt x="3870" y="1034"/>
                  </a:cubicBezTo>
                  <a:cubicBezTo>
                    <a:pt x="3942" y="1046"/>
                    <a:pt x="4001" y="1057"/>
                    <a:pt x="4073" y="1069"/>
                  </a:cubicBezTo>
                  <a:cubicBezTo>
                    <a:pt x="4144" y="1069"/>
                    <a:pt x="4204" y="1093"/>
                    <a:pt x="4287" y="1093"/>
                  </a:cubicBezTo>
                  <a:cubicBezTo>
                    <a:pt x="4339" y="1089"/>
                    <a:pt x="4390" y="1087"/>
                    <a:pt x="4441" y="1087"/>
                  </a:cubicBezTo>
                  <a:cubicBezTo>
                    <a:pt x="4802" y="1087"/>
                    <a:pt x="5147" y="1188"/>
                    <a:pt x="5501" y="1272"/>
                  </a:cubicBezTo>
                  <a:cubicBezTo>
                    <a:pt x="5566" y="1272"/>
                    <a:pt x="5631" y="1261"/>
                    <a:pt x="5694" y="1261"/>
                  </a:cubicBezTo>
                  <a:cubicBezTo>
                    <a:pt x="5747" y="1261"/>
                    <a:pt x="5798" y="1269"/>
                    <a:pt x="5847" y="1296"/>
                  </a:cubicBezTo>
                  <a:cubicBezTo>
                    <a:pt x="5894" y="1319"/>
                    <a:pt x="5954" y="1331"/>
                    <a:pt x="6013" y="1343"/>
                  </a:cubicBezTo>
                  <a:cubicBezTo>
                    <a:pt x="6073" y="1355"/>
                    <a:pt x="6133" y="1379"/>
                    <a:pt x="6192" y="1379"/>
                  </a:cubicBezTo>
                  <a:cubicBezTo>
                    <a:pt x="6252" y="1379"/>
                    <a:pt x="6311" y="1391"/>
                    <a:pt x="6371" y="1391"/>
                  </a:cubicBezTo>
                  <a:cubicBezTo>
                    <a:pt x="6883" y="1413"/>
                    <a:pt x="7355" y="1644"/>
                    <a:pt x="7882" y="1644"/>
                  </a:cubicBezTo>
                  <a:cubicBezTo>
                    <a:pt x="7917" y="1644"/>
                    <a:pt x="7954" y="1643"/>
                    <a:pt x="7990" y="1641"/>
                  </a:cubicBezTo>
                  <a:cubicBezTo>
                    <a:pt x="8038" y="1641"/>
                    <a:pt x="8085" y="1629"/>
                    <a:pt x="8121" y="1629"/>
                  </a:cubicBezTo>
                  <a:cubicBezTo>
                    <a:pt x="8311" y="1629"/>
                    <a:pt x="8514" y="1629"/>
                    <a:pt x="8680" y="1760"/>
                  </a:cubicBezTo>
                  <a:cubicBezTo>
                    <a:pt x="8928" y="1870"/>
                    <a:pt x="9101" y="1932"/>
                    <a:pt x="9225" y="1932"/>
                  </a:cubicBezTo>
                  <a:cubicBezTo>
                    <a:pt x="9435" y="1932"/>
                    <a:pt x="9500" y="1755"/>
                    <a:pt x="9538" y="1343"/>
                  </a:cubicBezTo>
                  <a:cubicBezTo>
                    <a:pt x="9514" y="1319"/>
                    <a:pt x="9478" y="1296"/>
                    <a:pt x="9454" y="1284"/>
                  </a:cubicBezTo>
                  <a:lnTo>
                    <a:pt x="9407" y="1296"/>
                  </a:lnTo>
                  <a:lnTo>
                    <a:pt x="9454" y="1272"/>
                  </a:lnTo>
                  <a:cubicBezTo>
                    <a:pt x="9490" y="1284"/>
                    <a:pt x="9526" y="1296"/>
                    <a:pt x="9550" y="1331"/>
                  </a:cubicBezTo>
                  <a:cubicBezTo>
                    <a:pt x="9585" y="1331"/>
                    <a:pt x="9620" y="1332"/>
                    <a:pt x="9654" y="1332"/>
                  </a:cubicBezTo>
                  <a:cubicBezTo>
                    <a:pt x="9784" y="1332"/>
                    <a:pt x="9906" y="1318"/>
                    <a:pt x="9990" y="1177"/>
                  </a:cubicBezTo>
                  <a:cubicBezTo>
                    <a:pt x="9407" y="1081"/>
                    <a:pt x="8835" y="986"/>
                    <a:pt x="8264" y="879"/>
                  </a:cubicBezTo>
                  <a:cubicBezTo>
                    <a:pt x="8155" y="831"/>
                    <a:pt x="8041" y="821"/>
                    <a:pt x="7926" y="821"/>
                  </a:cubicBezTo>
                  <a:cubicBezTo>
                    <a:pt x="7848" y="821"/>
                    <a:pt x="7770" y="826"/>
                    <a:pt x="7692" y="826"/>
                  </a:cubicBezTo>
                  <a:cubicBezTo>
                    <a:pt x="7570" y="826"/>
                    <a:pt x="7450" y="815"/>
                    <a:pt x="7335" y="760"/>
                  </a:cubicBezTo>
                  <a:cubicBezTo>
                    <a:pt x="7258" y="771"/>
                    <a:pt x="7178" y="779"/>
                    <a:pt x="7099" y="779"/>
                  </a:cubicBezTo>
                  <a:cubicBezTo>
                    <a:pt x="7008" y="779"/>
                    <a:pt x="6918" y="768"/>
                    <a:pt x="6835" y="736"/>
                  </a:cubicBezTo>
                  <a:cubicBezTo>
                    <a:pt x="6704" y="676"/>
                    <a:pt x="6570" y="676"/>
                    <a:pt x="6436" y="676"/>
                  </a:cubicBezTo>
                  <a:cubicBezTo>
                    <a:pt x="6302" y="676"/>
                    <a:pt x="6168" y="676"/>
                    <a:pt x="6037" y="617"/>
                  </a:cubicBezTo>
                  <a:cubicBezTo>
                    <a:pt x="5973" y="624"/>
                    <a:pt x="5907" y="628"/>
                    <a:pt x="5839" y="628"/>
                  </a:cubicBezTo>
                  <a:cubicBezTo>
                    <a:pt x="5694" y="628"/>
                    <a:pt x="5545" y="610"/>
                    <a:pt x="5406" y="569"/>
                  </a:cubicBezTo>
                  <a:cubicBezTo>
                    <a:pt x="5204" y="486"/>
                    <a:pt x="4966" y="569"/>
                    <a:pt x="4775" y="462"/>
                  </a:cubicBezTo>
                  <a:cubicBezTo>
                    <a:pt x="4764" y="473"/>
                    <a:pt x="4751" y="479"/>
                    <a:pt x="4738" y="479"/>
                  </a:cubicBezTo>
                  <a:cubicBezTo>
                    <a:pt x="4722" y="479"/>
                    <a:pt x="4705" y="470"/>
                    <a:pt x="4692" y="450"/>
                  </a:cubicBezTo>
                  <a:cubicBezTo>
                    <a:pt x="4646" y="399"/>
                    <a:pt x="4603" y="380"/>
                    <a:pt x="4559" y="380"/>
                  </a:cubicBezTo>
                  <a:cubicBezTo>
                    <a:pt x="4511" y="380"/>
                    <a:pt x="4462" y="402"/>
                    <a:pt x="4406" y="426"/>
                  </a:cubicBezTo>
                  <a:cubicBezTo>
                    <a:pt x="3227" y="367"/>
                    <a:pt x="2072" y="188"/>
                    <a:pt x="906" y="34"/>
                  </a:cubicBezTo>
                  <a:cubicBezTo>
                    <a:pt x="816" y="28"/>
                    <a:pt x="727" y="22"/>
                    <a:pt x="639" y="22"/>
                  </a:cubicBezTo>
                  <a:cubicBezTo>
                    <a:pt x="551" y="22"/>
                    <a:pt x="465" y="28"/>
                    <a:pt x="382" y="45"/>
                  </a:cubicBezTo>
                  <a:cubicBezTo>
                    <a:pt x="328" y="16"/>
                    <a:pt x="278"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5811725" y="3796825"/>
              <a:ext cx="108075" cy="26700"/>
            </a:xfrm>
            <a:custGeom>
              <a:avLst/>
              <a:gdLst/>
              <a:ahLst/>
              <a:cxnLst/>
              <a:rect l="l" t="t" r="r" b="b"/>
              <a:pathLst>
                <a:path w="4323" h="1068" extrusionOk="0">
                  <a:moveTo>
                    <a:pt x="742" y="1"/>
                  </a:moveTo>
                  <a:cubicBezTo>
                    <a:pt x="683" y="1"/>
                    <a:pt x="622" y="12"/>
                    <a:pt x="560" y="32"/>
                  </a:cubicBezTo>
                  <a:cubicBezTo>
                    <a:pt x="513" y="56"/>
                    <a:pt x="441" y="92"/>
                    <a:pt x="405" y="151"/>
                  </a:cubicBezTo>
                  <a:cubicBezTo>
                    <a:pt x="346" y="378"/>
                    <a:pt x="1" y="532"/>
                    <a:pt x="286" y="818"/>
                  </a:cubicBezTo>
                  <a:cubicBezTo>
                    <a:pt x="894" y="925"/>
                    <a:pt x="1501" y="830"/>
                    <a:pt x="2132" y="937"/>
                  </a:cubicBezTo>
                  <a:cubicBezTo>
                    <a:pt x="2290" y="965"/>
                    <a:pt x="2453" y="973"/>
                    <a:pt x="2620" y="973"/>
                  </a:cubicBezTo>
                  <a:cubicBezTo>
                    <a:pt x="2847" y="973"/>
                    <a:pt x="3079" y="958"/>
                    <a:pt x="3312" y="958"/>
                  </a:cubicBezTo>
                  <a:cubicBezTo>
                    <a:pt x="3575" y="958"/>
                    <a:pt x="3838" y="977"/>
                    <a:pt x="4096" y="1056"/>
                  </a:cubicBezTo>
                  <a:cubicBezTo>
                    <a:pt x="4115" y="1064"/>
                    <a:pt x="4131" y="1068"/>
                    <a:pt x="4147" y="1068"/>
                  </a:cubicBezTo>
                  <a:cubicBezTo>
                    <a:pt x="4223" y="1068"/>
                    <a:pt x="4267" y="983"/>
                    <a:pt x="4287" y="913"/>
                  </a:cubicBezTo>
                  <a:cubicBezTo>
                    <a:pt x="4323" y="794"/>
                    <a:pt x="4239" y="747"/>
                    <a:pt x="4144" y="711"/>
                  </a:cubicBezTo>
                  <a:cubicBezTo>
                    <a:pt x="4037" y="687"/>
                    <a:pt x="3965" y="640"/>
                    <a:pt x="3918" y="556"/>
                  </a:cubicBezTo>
                  <a:cubicBezTo>
                    <a:pt x="3812" y="503"/>
                    <a:pt x="3702" y="490"/>
                    <a:pt x="3593" y="490"/>
                  </a:cubicBezTo>
                  <a:cubicBezTo>
                    <a:pt x="3482" y="490"/>
                    <a:pt x="3371" y="504"/>
                    <a:pt x="3263" y="504"/>
                  </a:cubicBezTo>
                  <a:cubicBezTo>
                    <a:pt x="3142" y="504"/>
                    <a:pt x="3025" y="486"/>
                    <a:pt x="2918" y="413"/>
                  </a:cubicBezTo>
                  <a:lnTo>
                    <a:pt x="2929" y="413"/>
                  </a:lnTo>
                  <a:cubicBezTo>
                    <a:pt x="2851" y="364"/>
                    <a:pt x="2767" y="353"/>
                    <a:pt x="2681" y="353"/>
                  </a:cubicBezTo>
                  <a:cubicBezTo>
                    <a:pt x="2614" y="353"/>
                    <a:pt x="2546" y="359"/>
                    <a:pt x="2479" y="359"/>
                  </a:cubicBezTo>
                  <a:cubicBezTo>
                    <a:pt x="2383" y="359"/>
                    <a:pt x="2290" y="346"/>
                    <a:pt x="2203" y="282"/>
                  </a:cubicBezTo>
                  <a:cubicBezTo>
                    <a:pt x="2144" y="282"/>
                    <a:pt x="2096" y="270"/>
                    <a:pt x="2048" y="270"/>
                  </a:cubicBezTo>
                  <a:cubicBezTo>
                    <a:pt x="1983" y="330"/>
                    <a:pt x="1914" y="360"/>
                    <a:pt x="1843" y="360"/>
                  </a:cubicBezTo>
                  <a:cubicBezTo>
                    <a:pt x="1772" y="360"/>
                    <a:pt x="1697" y="330"/>
                    <a:pt x="1620" y="270"/>
                  </a:cubicBezTo>
                  <a:cubicBezTo>
                    <a:pt x="1429" y="223"/>
                    <a:pt x="1251" y="163"/>
                    <a:pt x="1060" y="116"/>
                  </a:cubicBezTo>
                  <a:cubicBezTo>
                    <a:pt x="959" y="38"/>
                    <a:pt x="853" y="1"/>
                    <a:pt x="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5980200" y="3795900"/>
              <a:ext cx="94375" cy="10175"/>
            </a:xfrm>
            <a:custGeom>
              <a:avLst/>
              <a:gdLst/>
              <a:ahLst/>
              <a:cxnLst/>
              <a:rect l="l" t="t" r="r" b="b"/>
              <a:pathLst>
                <a:path w="3775" h="407" extrusionOk="0">
                  <a:moveTo>
                    <a:pt x="2260" y="0"/>
                  </a:moveTo>
                  <a:cubicBezTo>
                    <a:pt x="2000" y="0"/>
                    <a:pt x="1739" y="13"/>
                    <a:pt x="1477" y="34"/>
                  </a:cubicBezTo>
                  <a:lnTo>
                    <a:pt x="1358" y="34"/>
                  </a:lnTo>
                  <a:cubicBezTo>
                    <a:pt x="1279" y="48"/>
                    <a:pt x="1199" y="53"/>
                    <a:pt x="1118" y="53"/>
                  </a:cubicBezTo>
                  <a:cubicBezTo>
                    <a:pt x="946" y="53"/>
                    <a:pt x="769" y="31"/>
                    <a:pt x="594" y="31"/>
                  </a:cubicBezTo>
                  <a:cubicBezTo>
                    <a:pt x="388" y="31"/>
                    <a:pt x="186" y="62"/>
                    <a:pt x="0" y="200"/>
                  </a:cubicBezTo>
                  <a:cubicBezTo>
                    <a:pt x="510" y="317"/>
                    <a:pt x="1025" y="342"/>
                    <a:pt x="1542" y="342"/>
                  </a:cubicBezTo>
                  <a:cubicBezTo>
                    <a:pt x="1928" y="342"/>
                    <a:pt x="2314" y="328"/>
                    <a:pt x="2699" y="328"/>
                  </a:cubicBezTo>
                  <a:cubicBezTo>
                    <a:pt x="2799" y="328"/>
                    <a:pt x="2900" y="329"/>
                    <a:pt x="3001" y="331"/>
                  </a:cubicBezTo>
                  <a:cubicBezTo>
                    <a:pt x="3148" y="331"/>
                    <a:pt x="3307" y="407"/>
                    <a:pt x="3456" y="407"/>
                  </a:cubicBezTo>
                  <a:cubicBezTo>
                    <a:pt x="3572" y="407"/>
                    <a:pt x="3681" y="361"/>
                    <a:pt x="3775" y="200"/>
                  </a:cubicBezTo>
                  <a:cubicBezTo>
                    <a:pt x="3271" y="51"/>
                    <a:pt x="2767" y="0"/>
                    <a:pt x="2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5932575" y="3790050"/>
              <a:ext cx="84250" cy="10875"/>
            </a:xfrm>
            <a:custGeom>
              <a:avLst/>
              <a:gdLst/>
              <a:ahLst/>
              <a:cxnLst/>
              <a:rect l="l" t="t" r="r" b="b"/>
              <a:pathLst>
                <a:path w="3370" h="435" extrusionOk="0">
                  <a:moveTo>
                    <a:pt x="169" y="1"/>
                  </a:moveTo>
                  <a:cubicBezTo>
                    <a:pt x="103" y="1"/>
                    <a:pt x="28" y="22"/>
                    <a:pt x="0" y="113"/>
                  </a:cubicBezTo>
                  <a:cubicBezTo>
                    <a:pt x="393" y="354"/>
                    <a:pt x="552" y="434"/>
                    <a:pt x="1039" y="434"/>
                  </a:cubicBezTo>
                  <a:cubicBezTo>
                    <a:pt x="1201" y="434"/>
                    <a:pt x="1399" y="425"/>
                    <a:pt x="1655" y="410"/>
                  </a:cubicBezTo>
                  <a:cubicBezTo>
                    <a:pt x="1878" y="338"/>
                    <a:pt x="2105" y="320"/>
                    <a:pt x="2332" y="320"/>
                  </a:cubicBezTo>
                  <a:cubicBezTo>
                    <a:pt x="2544" y="320"/>
                    <a:pt x="2756" y="335"/>
                    <a:pt x="2966" y="335"/>
                  </a:cubicBezTo>
                  <a:cubicBezTo>
                    <a:pt x="3086" y="335"/>
                    <a:pt x="3204" y="331"/>
                    <a:pt x="3322" y="315"/>
                  </a:cubicBezTo>
                  <a:lnTo>
                    <a:pt x="3370" y="256"/>
                  </a:lnTo>
                  <a:cubicBezTo>
                    <a:pt x="3275" y="220"/>
                    <a:pt x="3203" y="149"/>
                    <a:pt x="3120" y="149"/>
                  </a:cubicBezTo>
                  <a:cubicBezTo>
                    <a:pt x="2167" y="113"/>
                    <a:pt x="1179" y="149"/>
                    <a:pt x="227" y="6"/>
                  </a:cubicBezTo>
                  <a:cubicBezTo>
                    <a:pt x="210" y="3"/>
                    <a:pt x="190"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5800125" y="3780825"/>
              <a:ext cx="48225" cy="21100"/>
            </a:xfrm>
            <a:custGeom>
              <a:avLst/>
              <a:gdLst/>
              <a:ahLst/>
              <a:cxnLst/>
              <a:rect l="l" t="t" r="r" b="b"/>
              <a:pathLst>
                <a:path w="1929" h="844" extrusionOk="0">
                  <a:moveTo>
                    <a:pt x="1074" y="1"/>
                  </a:moveTo>
                  <a:cubicBezTo>
                    <a:pt x="1005" y="1"/>
                    <a:pt x="931" y="18"/>
                    <a:pt x="857" y="41"/>
                  </a:cubicBezTo>
                  <a:cubicBezTo>
                    <a:pt x="786" y="65"/>
                    <a:pt x="738" y="77"/>
                    <a:pt x="679" y="101"/>
                  </a:cubicBezTo>
                  <a:cubicBezTo>
                    <a:pt x="465" y="184"/>
                    <a:pt x="226" y="148"/>
                    <a:pt x="48" y="315"/>
                  </a:cubicBezTo>
                  <a:cubicBezTo>
                    <a:pt x="0" y="601"/>
                    <a:pt x="262" y="613"/>
                    <a:pt x="405" y="696"/>
                  </a:cubicBezTo>
                  <a:cubicBezTo>
                    <a:pt x="524" y="744"/>
                    <a:pt x="643" y="803"/>
                    <a:pt x="762" y="839"/>
                  </a:cubicBezTo>
                  <a:cubicBezTo>
                    <a:pt x="776" y="842"/>
                    <a:pt x="790" y="843"/>
                    <a:pt x="804" y="843"/>
                  </a:cubicBezTo>
                  <a:cubicBezTo>
                    <a:pt x="849" y="843"/>
                    <a:pt x="893" y="828"/>
                    <a:pt x="929" y="791"/>
                  </a:cubicBezTo>
                  <a:cubicBezTo>
                    <a:pt x="1119" y="779"/>
                    <a:pt x="1310" y="779"/>
                    <a:pt x="1512" y="756"/>
                  </a:cubicBezTo>
                  <a:cubicBezTo>
                    <a:pt x="1512" y="565"/>
                    <a:pt x="1608" y="494"/>
                    <a:pt x="1762" y="494"/>
                  </a:cubicBezTo>
                  <a:cubicBezTo>
                    <a:pt x="1810" y="446"/>
                    <a:pt x="1846" y="422"/>
                    <a:pt x="1893" y="398"/>
                  </a:cubicBezTo>
                  <a:cubicBezTo>
                    <a:pt x="1905" y="375"/>
                    <a:pt x="1905" y="363"/>
                    <a:pt x="1929" y="327"/>
                  </a:cubicBezTo>
                  <a:cubicBezTo>
                    <a:pt x="1774" y="148"/>
                    <a:pt x="1548" y="208"/>
                    <a:pt x="1358" y="184"/>
                  </a:cubicBezTo>
                  <a:cubicBezTo>
                    <a:pt x="1284" y="45"/>
                    <a:pt x="1184"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6055200" y="3800375"/>
              <a:ext cx="69375" cy="9375"/>
            </a:xfrm>
            <a:custGeom>
              <a:avLst/>
              <a:gdLst/>
              <a:ahLst/>
              <a:cxnLst/>
              <a:rect l="l" t="t" r="r" b="b"/>
              <a:pathLst>
                <a:path w="2775" h="375" extrusionOk="0">
                  <a:moveTo>
                    <a:pt x="1091" y="1"/>
                  </a:moveTo>
                  <a:cubicBezTo>
                    <a:pt x="978" y="1"/>
                    <a:pt x="865" y="3"/>
                    <a:pt x="751" y="9"/>
                  </a:cubicBezTo>
                  <a:cubicBezTo>
                    <a:pt x="644" y="122"/>
                    <a:pt x="519" y="143"/>
                    <a:pt x="389" y="143"/>
                  </a:cubicBezTo>
                  <a:cubicBezTo>
                    <a:pt x="314" y="143"/>
                    <a:pt x="237" y="136"/>
                    <a:pt x="161" y="136"/>
                  </a:cubicBezTo>
                  <a:cubicBezTo>
                    <a:pt x="107" y="136"/>
                    <a:pt x="53" y="140"/>
                    <a:pt x="1" y="152"/>
                  </a:cubicBezTo>
                  <a:cubicBezTo>
                    <a:pt x="331" y="276"/>
                    <a:pt x="669" y="289"/>
                    <a:pt x="1008" y="289"/>
                  </a:cubicBezTo>
                  <a:cubicBezTo>
                    <a:pt x="1094" y="289"/>
                    <a:pt x="1181" y="288"/>
                    <a:pt x="1267" y="288"/>
                  </a:cubicBezTo>
                  <a:cubicBezTo>
                    <a:pt x="1429" y="288"/>
                    <a:pt x="1590" y="291"/>
                    <a:pt x="1751" y="307"/>
                  </a:cubicBezTo>
                  <a:cubicBezTo>
                    <a:pt x="1942" y="307"/>
                    <a:pt x="2139" y="375"/>
                    <a:pt x="2325" y="375"/>
                  </a:cubicBezTo>
                  <a:cubicBezTo>
                    <a:pt x="2488" y="375"/>
                    <a:pt x="2642" y="323"/>
                    <a:pt x="2775" y="128"/>
                  </a:cubicBezTo>
                  <a:cubicBezTo>
                    <a:pt x="2218" y="69"/>
                    <a:pt x="1661"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5799825" y="3767625"/>
              <a:ext cx="52400" cy="14250"/>
            </a:xfrm>
            <a:custGeom>
              <a:avLst/>
              <a:gdLst/>
              <a:ahLst/>
              <a:cxnLst/>
              <a:rect l="l" t="t" r="r" b="b"/>
              <a:pathLst>
                <a:path w="2096" h="570" extrusionOk="0">
                  <a:moveTo>
                    <a:pt x="143" y="1"/>
                  </a:moveTo>
                  <a:cubicBezTo>
                    <a:pt x="119" y="1"/>
                    <a:pt x="96" y="4"/>
                    <a:pt x="72" y="10"/>
                  </a:cubicBezTo>
                  <a:cubicBezTo>
                    <a:pt x="12" y="57"/>
                    <a:pt x="0" y="129"/>
                    <a:pt x="0" y="212"/>
                  </a:cubicBezTo>
                  <a:cubicBezTo>
                    <a:pt x="12" y="284"/>
                    <a:pt x="60" y="343"/>
                    <a:pt x="119" y="391"/>
                  </a:cubicBezTo>
                  <a:cubicBezTo>
                    <a:pt x="227" y="438"/>
                    <a:pt x="322" y="462"/>
                    <a:pt x="441" y="486"/>
                  </a:cubicBezTo>
                  <a:cubicBezTo>
                    <a:pt x="598" y="508"/>
                    <a:pt x="753" y="513"/>
                    <a:pt x="909" y="513"/>
                  </a:cubicBezTo>
                  <a:cubicBezTo>
                    <a:pt x="1045" y="513"/>
                    <a:pt x="1182" y="509"/>
                    <a:pt x="1318" y="509"/>
                  </a:cubicBezTo>
                  <a:cubicBezTo>
                    <a:pt x="1533" y="509"/>
                    <a:pt x="1748" y="519"/>
                    <a:pt x="1965" y="569"/>
                  </a:cubicBezTo>
                  <a:lnTo>
                    <a:pt x="2096" y="438"/>
                  </a:lnTo>
                  <a:cubicBezTo>
                    <a:pt x="1548" y="129"/>
                    <a:pt x="953" y="81"/>
                    <a:pt x="346" y="22"/>
                  </a:cubicBezTo>
                  <a:cubicBezTo>
                    <a:pt x="346" y="34"/>
                    <a:pt x="334" y="34"/>
                    <a:pt x="298" y="57"/>
                  </a:cubicBezTo>
                  <a:cubicBezTo>
                    <a:pt x="292" y="60"/>
                    <a:pt x="286" y="62"/>
                    <a:pt x="279" y="62"/>
                  </a:cubicBezTo>
                  <a:cubicBezTo>
                    <a:pt x="258" y="62"/>
                    <a:pt x="233" y="46"/>
                    <a:pt x="215" y="10"/>
                  </a:cubicBezTo>
                  <a:cubicBezTo>
                    <a:pt x="191" y="4"/>
                    <a:pt x="167"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6098975" y="3803575"/>
              <a:ext cx="50925" cy="8650"/>
            </a:xfrm>
            <a:custGeom>
              <a:avLst/>
              <a:gdLst/>
              <a:ahLst/>
              <a:cxnLst/>
              <a:rect l="l" t="t" r="r" b="b"/>
              <a:pathLst>
                <a:path w="2037" h="346" extrusionOk="0">
                  <a:moveTo>
                    <a:pt x="1024" y="0"/>
                  </a:moveTo>
                  <a:cubicBezTo>
                    <a:pt x="884" y="135"/>
                    <a:pt x="724" y="161"/>
                    <a:pt x="559" y="161"/>
                  </a:cubicBezTo>
                  <a:cubicBezTo>
                    <a:pt x="455" y="161"/>
                    <a:pt x="348" y="151"/>
                    <a:pt x="242" y="151"/>
                  </a:cubicBezTo>
                  <a:cubicBezTo>
                    <a:pt x="160" y="151"/>
                    <a:pt x="79" y="157"/>
                    <a:pt x="0" y="179"/>
                  </a:cubicBezTo>
                  <a:cubicBezTo>
                    <a:pt x="167" y="346"/>
                    <a:pt x="393" y="262"/>
                    <a:pt x="583" y="310"/>
                  </a:cubicBezTo>
                  <a:lnTo>
                    <a:pt x="2024" y="310"/>
                  </a:lnTo>
                  <a:cubicBezTo>
                    <a:pt x="2024" y="250"/>
                    <a:pt x="2036" y="191"/>
                    <a:pt x="2036" y="131"/>
                  </a:cubicBezTo>
                  <a:cubicBezTo>
                    <a:pt x="2024" y="84"/>
                    <a:pt x="2012" y="60"/>
                    <a:pt x="2012" y="12"/>
                  </a:cubicBezTo>
                  <a:cubicBezTo>
                    <a:pt x="1834" y="25"/>
                    <a:pt x="1659" y="38"/>
                    <a:pt x="1484" y="38"/>
                  </a:cubicBezTo>
                  <a:cubicBezTo>
                    <a:pt x="1332" y="38"/>
                    <a:pt x="1179" y="28"/>
                    <a:pt x="1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5809050" y="3775325"/>
              <a:ext cx="39900" cy="10425"/>
            </a:xfrm>
            <a:custGeom>
              <a:avLst/>
              <a:gdLst/>
              <a:ahLst/>
              <a:cxnLst/>
              <a:rect l="l" t="t" r="r" b="b"/>
              <a:pathLst>
                <a:path w="1596" h="417" extrusionOk="0">
                  <a:moveTo>
                    <a:pt x="249" y="1"/>
                  </a:moveTo>
                  <a:cubicBezTo>
                    <a:pt x="167" y="1"/>
                    <a:pt x="84" y="4"/>
                    <a:pt x="0" y="11"/>
                  </a:cubicBezTo>
                  <a:cubicBezTo>
                    <a:pt x="24" y="380"/>
                    <a:pt x="405" y="202"/>
                    <a:pt x="572" y="416"/>
                  </a:cubicBezTo>
                  <a:cubicBezTo>
                    <a:pt x="640" y="382"/>
                    <a:pt x="711" y="367"/>
                    <a:pt x="782" y="367"/>
                  </a:cubicBezTo>
                  <a:cubicBezTo>
                    <a:pt x="860" y="367"/>
                    <a:pt x="938" y="385"/>
                    <a:pt x="1012" y="416"/>
                  </a:cubicBezTo>
                  <a:cubicBezTo>
                    <a:pt x="1105" y="287"/>
                    <a:pt x="1228" y="275"/>
                    <a:pt x="1353" y="275"/>
                  </a:cubicBezTo>
                  <a:cubicBezTo>
                    <a:pt x="1384" y="275"/>
                    <a:pt x="1415" y="275"/>
                    <a:pt x="1446" y="275"/>
                  </a:cubicBezTo>
                  <a:cubicBezTo>
                    <a:pt x="1498" y="275"/>
                    <a:pt x="1548" y="273"/>
                    <a:pt x="1596" y="261"/>
                  </a:cubicBezTo>
                  <a:cubicBezTo>
                    <a:pt x="1151" y="110"/>
                    <a:pt x="714" y="1"/>
                    <a:pt x="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5973950" y="3796075"/>
              <a:ext cx="42000" cy="4850"/>
            </a:xfrm>
            <a:custGeom>
              <a:avLst/>
              <a:gdLst/>
              <a:ahLst/>
              <a:cxnLst/>
              <a:rect l="l" t="t" r="r" b="b"/>
              <a:pathLst>
                <a:path w="1680" h="194" extrusionOk="0">
                  <a:moveTo>
                    <a:pt x="679" y="0"/>
                  </a:moveTo>
                  <a:cubicBezTo>
                    <a:pt x="450" y="0"/>
                    <a:pt x="223" y="39"/>
                    <a:pt x="0" y="169"/>
                  </a:cubicBezTo>
                  <a:cubicBezTo>
                    <a:pt x="96" y="169"/>
                    <a:pt x="167" y="181"/>
                    <a:pt x="274" y="193"/>
                  </a:cubicBezTo>
                  <a:cubicBezTo>
                    <a:pt x="390" y="166"/>
                    <a:pt x="509" y="158"/>
                    <a:pt x="630" y="158"/>
                  </a:cubicBezTo>
                  <a:cubicBezTo>
                    <a:pt x="794" y="158"/>
                    <a:pt x="962" y="173"/>
                    <a:pt x="1128" y="173"/>
                  </a:cubicBezTo>
                  <a:cubicBezTo>
                    <a:pt x="1315" y="173"/>
                    <a:pt x="1501" y="154"/>
                    <a:pt x="1679" y="74"/>
                  </a:cubicBezTo>
                  <a:lnTo>
                    <a:pt x="1679" y="74"/>
                  </a:lnTo>
                  <a:cubicBezTo>
                    <a:pt x="1665" y="75"/>
                    <a:pt x="1651" y="75"/>
                    <a:pt x="1638" y="75"/>
                  </a:cubicBezTo>
                  <a:cubicBezTo>
                    <a:pt x="1319" y="75"/>
                    <a:pt x="998"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5847150" y="3789000"/>
              <a:ext cx="22650" cy="7450"/>
            </a:xfrm>
            <a:custGeom>
              <a:avLst/>
              <a:gdLst/>
              <a:ahLst/>
              <a:cxnLst/>
              <a:rect l="l" t="t" r="r" b="b"/>
              <a:pathLst>
                <a:path w="906" h="298" extrusionOk="0">
                  <a:moveTo>
                    <a:pt x="60" y="0"/>
                  </a:moveTo>
                  <a:lnTo>
                    <a:pt x="24" y="36"/>
                  </a:lnTo>
                  <a:cubicBezTo>
                    <a:pt x="0" y="71"/>
                    <a:pt x="0" y="119"/>
                    <a:pt x="48" y="167"/>
                  </a:cubicBezTo>
                  <a:cubicBezTo>
                    <a:pt x="192" y="232"/>
                    <a:pt x="333" y="298"/>
                    <a:pt x="488" y="298"/>
                  </a:cubicBezTo>
                  <a:cubicBezTo>
                    <a:pt x="614" y="298"/>
                    <a:pt x="750" y="254"/>
                    <a:pt x="905" y="131"/>
                  </a:cubicBezTo>
                  <a:cubicBezTo>
                    <a:pt x="720" y="24"/>
                    <a:pt x="542" y="15"/>
                    <a:pt x="376" y="15"/>
                  </a:cubicBezTo>
                  <a:cubicBezTo>
                    <a:pt x="345" y="15"/>
                    <a:pt x="313" y="16"/>
                    <a:pt x="283" y="16"/>
                  </a:cubicBezTo>
                  <a:cubicBezTo>
                    <a:pt x="206" y="16"/>
                    <a:pt x="131" y="1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5884350" y="3805650"/>
              <a:ext cx="25325" cy="5625"/>
            </a:xfrm>
            <a:custGeom>
              <a:avLst/>
              <a:gdLst/>
              <a:ahLst/>
              <a:cxnLst/>
              <a:rect l="l" t="t" r="r" b="b"/>
              <a:pathLst>
                <a:path w="1013" h="225" extrusionOk="0">
                  <a:moveTo>
                    <a:pt x="1" y="48"/>
                  </a:moveTo>
                  <a:lnTo>
                    <a:pt x="1" y="48"/>
                  </a:lnTo>
                  <a:cubicBezTo>
                    <a:pt x="143" y="191"/>
                    <a:pt x="302" y="224"/>
                    <a:pt x="467" y="224"/>
                  </a:cubicBezTo>
                  <a:cubicBezTo>
                    <a:pt x="612" y="224"/>
                    <a:pt x="762" y="198"/>
                    <a:pt x="909" y="198"/>
                  </a:cubicBezTo>
                  <a:cubicBezTo>
                    <a:pt x="944" y="198"/>
                    <a:pt x="978" y="200"/>
                    <a:pt x="1013" y="203"/>
                  </a:cubicBezTo>
                  <a:cubicBezTo>
                    <a:pt x="703" y="1"/>
                    <a:pt x="346" y="96"/>
                    <a:pt x="1"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5855775" y="3774600"/>
              <a:ext cx="13725" cy="6975"/>
            </a:xfrm>
            <a:custGeom>
              <a:avLst/>
              <a:gdLst/>
              <a:ahLst/>
              <a:cxnLst/>
              <a:rect l="l" t="t" r="r" b="b"/>
              <a:pathLst>
                <a:path w="549" h="279" extrusionOk="0">
                  <a:moveTo>
                    <a:pt x="249" y="0"/>
                  </a:moveTo>
                  <a:cubicBezTo>
                    <a:pt x="178" y="0"/>
                    <a:pt x="97" y="43"/>
                    <a:pt x="1" y="147"/>
                  </a:cubicBezTo>
                  <a:cubicBezTo>
                    <a:pt x="36" y="207"/>
                    <a:pt x="84" y="266"/>
                    <a:pt x="144" y="278"/>
                  </a:cubicBezTo>
                  <a:lnTo>
                    <a:pt x="548" y="278"/>
                  </a:lnTo>
                  <a:cubicBezTo>
                    <a:pt x="465" y="127"/>
                    <a:pt x="373"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5866200" y="3803575"/>
              <a:ext cx="18175" cy="4075"/>
            </a:xfrm>
            <a:custGeom>
              <a:avLst/>
              <a:gdLst/>
              <a:ahLst/>
              <a:cxnLst/>
              <a:rect l="l" t="t" r="r" b="b"/>
              <a:pathLst>
                <a:path w="727" h="163" extrusionOk="0">
                  <a:moveTo>
                    <a:pt x="0" y="12"/>
                  </a:moveTo>
                  <a:lnTo>
                    <a:pt x="0" y="12"/>
                  </a:lnTo>
                  <a:cubicBezTo>
                    <a:pt x="104" y="135"/>
                    <a:pt x="227" y="163"/>
                    <a:pt x="356" y="163"/>
                  </a:cubicBezTo>
                  <a:cubicBezTo>
                    <a:pt x="465" y="163"/>
                    <a:pt x="579" y="142"/>
                    <a:pt x="689" y="142"/>
                  </a:cubicBezTo>
                  <a:cubicBezTo>
                    <a:pt x="702" y="142"/>
                    <a:pt x="714" y="143"/>
                    <a:pt x="727" y="143"/>
                  </a:cubicBezTo>
                  <a:cubicBezTo>
                    <a:pt x="500" y="0"/>
                    <a:pt x="250" y="60"/>
                    <a:pt x="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6056100" y="3781550"/>
              <a:ext cx="17600" cy="5025"/>
            </a:xfrm>
            <a:custGeom>
              <a:avLst/>
              <a:gdLst/>
              <a:ahLst/>
              <a:cxnLst/>
              <a:rect l="l" t="t" r="r" b="b"/>
              <a:pathLst>
                <a:path w="704" h="201" extrusionOk="0">
                  <a:moveTo>
                    <a:pt x="203" y="0"/>
                  </a:moveTo>
                  <a:cubicBezTo>
                    <a:pt x="143" y="60"/>
                    <a:pt x="60" y="108"/>
                    <a:pt x="1" y="167"/>
                  </a:cubicBezTo>
                  <a:cubicBezTo>
                    <a:pt x="26" y="184"/>
                    <a:pt x="45" y="201"/>
                    <a:pt x="67" y="201"/>
                  </a:cubicBezTo>
                  <a:cubicBezTo>
                    <a:pt x="76" y="201"/>
                    <a:pt x="85" y="198"/>
                    <a:pt x="96" y="191"/>
                  </a:cubicBezTo>
                  <a:cubicBezTo>
                    <a:pt x="163" y="171"/>
                    <a:pt x="235" y="170"/>
                    <a:pt x="306" y="170"/>
                  </a:cubicBezTo>
                  <a:cubicBezTo>
                    <a:pt x="317" y="170"/>
                    <a:pt x="328" y="170"/>
                    <a:pt x="339" y="170"/>
                  </a:cubicBezTo>
                  <a:cubicBezTo>
                    <a:pt x="471" y="170"/>
                    <a:pt x="600" y="165"/>
                    <a:pt x="703" y="48"/>
                  </a:cubicBezTo>
                  <a:cubicBezTo>
                    <a:pt x="536" y="36"/>
                    <a:pt x="358"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5851900" y="3803575"/>
              <a:ext cx="10750" cy="3600"/>
            </a:xfrm>
            <a:custGeom>
              <a:avLst/>
              <a:gdLst/>
              <a:ahLst/>
              <a:cxnLst/>
              <a:rect l="l" t="t" r="r" b="b"/>
              <a:pathLst>
                <a:path w="430" h="144" extrusionOk="0">
                  <a:moveTo>
                    <a:pt x="1" y="0"/>
                  </a:moveTo>
                  <a:cubicBezTo>
                    <a:pt x="78" y="96"/>
                    <a:pt x="150" y="143"/>
                    <a:pt x="220" y="143"/>
                  </a:cubicBezTo>
                  <a:cubicBezTo>
                    <a:pt x="290" y="143"/>
                    <a:pt x="358" y="96"/>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6006400" y="3776800"/>
              <a:ext cx="3300" cy="1800"/>
            </a:xfrm>
            <a:custGeom>
              <a:avLst/>
              <a:gdLst/>
              <a:ahLst/>
              <a:cxnLst/>
              <a:rect l="l" t="t" r="r" b="b"/>
              <a:pathLst>
                <a:path w="132" h="72" extrusionOk="0">
                  <a:moveTo>
                    <a:pt x="66" y="0"/>
                  </a:moveTo>
                  <a:cubicBezTo>
                    <a:pt x="38" y="0"/>
                    <a:pt x="16" y="19"/>
                    <a:pt x="0" y="59"/>
                  </a:cubicBezTo>
                  <a:cubicBezTo>
                    <a:pt x="48" y="71"/>
                    <a:pt x="84" y="71"/>
                    <a:pt x="131" y="71"/>
                  </a:cubicBezTo>
                  <a:cubicBezTo>
                    <a:pt x="131" y="59"/>
                    <a:pt x="119" y="24"/>
                    <a:pt x="107" y="12"/>
                  </a:cubicBezTo>
                  <a:cubicBezTo>
                    <a:pt x="92" y="4"/>
                    <a:pt x="78"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5844775" y="3789875"/>
              <a:ext cx="3575" cy="3000"/>
            </a:xfrm>
            <a:custGeom>
              <a:avLst/>
              <a:gdLst/>
              <a:ahLst/>
              <a:cxnLst/>
              <a:rect l="l" t="t" r="r" b="b"/>
              <a:pathLst>
                <a:path w="143" h="120" extrusionOk="0">
                  <a:moveTo>
                    <a:pt x="119" y="1"/>
                  </a:moveTo>
                  <a:cubicBezTo>
                    <a:pt x="60" y="13"/>
                    <a:pt x="24" y="60"/>
                    <a:pt x="0" y="120"/>
                  </a:cubicBezTo>
                  <a:lnTo>
                    <a:pt x="143" y="120"/>
                  </a:lnTo>
                  <a:lnTo>
                    <a:pt x="143" y="60"/>
                  </a:lnTo>
                  <a:lnTo>
                    <a:pt x="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5855775" y="3778275"/>
              <a:ext cx="3900" cy="3600"/>
            </a:xfrm>
            <a:custGeom>
              <a:avLst/>
              <a:gdLst/>
              <a:ahLst/>
              <a:cxnLst/>
              <a:rect l="l" t="t" r="r" b="b"/>
              <a:pathLst>
                <a:path w="156" h="144" extrusionOk="0">
                  <a:moveTo>
                    <a:pt x="1" y="0"/>
                  </a:moveTo>
                  <a:lnTo>
                    <a:pt x="1" y="0"/>
                  </a:lnTo>
                  <a:cubicBezTo>
                    <a:pt x="24" y="84"/>
                    <a:pt x="72" y="131"/>
                    <a:pt x="155" y="143"/>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5715000" y="3874125"/>
              <a:ext cx="36925" cy="85950"/>
            </a:xfrm>
            <a:custGeom>
              <a:avLst/>
              <a:gdLst/>
              <a:ahLst/>
              <a:cxnLst/>
              <a:rect l="l" t="t" r="r" b="b"/>
              <a:pathLst>
                <a:path w="1477" h="3438" extrusionOk="0">
                  <a:moveTo>
                    <a:pt x="603" y="1"/>
                  </a:moveTo>
                  <a:cubicBezTo>
                    <a:pt x="424" y="1"/>
                    <a:pt x="248" y="70"/>
                    <a:pt x="71" y="143"/>
                  </a:cubicBezTo>
                  <a:cubicBezTo>
                    <a:pt x="0" y="203"/>
                    <a:pt x="0" y="262"/>
                    <a:pt x="60" y="334"/>
                  </a:cubicBezTo>
                  <a:cubicBezTo>
                    <a:pt x="71" y="333"/>
                    <a:pt x="82" y="333"/>
                    <a:pt x="93" y="333"/>
                  </a:cubicBezTo>
                  <a:cubicBezTo>
                    <a:pt x="343" y="333"/>
                    <a:pt x="452" y="464"/>
                    <a:pt x="452" y="715"/>
                  </a:cubicBezTo>
                  <a:cubicBezTo>
                    <a:pt x="452" y="1369"/>
                    <a:pt x="476" y="2012"/>
                    <a:pt x="476" y="2655"/>
                  </a:cubicBezTo>
                  <a:cubicBezTo>
                    <a:pt x="476" y="2905"/>
                    <a:pt x="310" y="3215"/>
                    <a:pt x="572" y="3382"/>
                  </a:cubicBezTo>
                  <a:cubicBezTo>
                    <a:pt x="631" y="3421"/>
                    <a:pt x="684" y="3438"/>
                    <a:pt x="732" y="3438"/>
                  </a:cubicBezTo>
                  <a:cubicBezTo>
                    <a:pt x="946" y="3438"/>
                    <a:pt x="1072" y="3118"/>
                    <a:pt x="1286" y="3060"/>
                  </a:cubicBezTo>
                  <a:cubicBezTo>
                    <a:pt x="1345" y="2917"/>
                    <a:pt x="1417" y="2786"/>
                    <a:pt x="1476" y="2667"/>
                  </a:cubicBezTo>
                  <a:cubicBezTo>
                    <a:pt x="1476" y="2643"/>
                    <a:pt x="1464" y="2596"/>
                    <a:pt x="1464" y="2560"/>
                  </a:cubicBezTo>
                  <a:cubicBezTo>
                    <a:pt x="1441" y="2417"/>
                    <a:pt x="1381" y="2298"/>
                    <a:pt x="1298" y="2179"/>
                  </a:cubicBezTo>
                  <a:cubicBezTo>
                    <a:pt x="1048" y="1941"/>
                    <a:pt x="1083" y="1631"/>
                    <a:pt x="1072" y="1334"/>
                  </a:cubicBezTo>
                  <a:cubicBezTo>
                    <a:pt x="1060" y="917"/>
                    <a:pt x="1179" y="476"/>
                    <a:pt x="941" y="95"/>
                  </a:cubicBezTo>
                  <a:cubicBezTo>
                    <a:pt x="827" y="27"/>
                    <a:pt x="715" y="1"/>
                    <a:pt x="6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a:off x="5935550" y="4036700"/>
              <a:ext cx="114325" cy="18725"/>
            </a:xfrm>
            <a:custGeom>
              <a:avLst/>
              <a:gdLst/>
              <a:ahLst/>
              <a:cxnLst/>
              <a:rect l="l" t="t" r="r" b="b"/>
              <a:pathLst>
                <a:path w="4573" h="749" extrusionOk="0">
                  <a:moveTo>
                    <a:pt x="3896" y="518"/>
                  </a:moveTo>
                  <a:cubicBezTo>
                    <a:pt x="3855" y="526"/>
                    <a:pt x="3812" y="539"/>
                    <a:pt x="3775" y="546"/>
                  </a:cubicBezTo>
                  <a:cubicBezTo>
                    <a:pt x="3814" y="530"/>
                    <a:pt x="3855" y="522"/>
                    <a:pt x="3896" y="518"/>
                  </a:cubicBezTo>
                  <a:close/>
                  <a:moveTo>
                    <a:pt x="734" y="1"/>
                  </a:moveTo>
                  <a:cubicBezTo>
                    <a:pt x="617" y="1"/>
                    <a:pt x="499" y="4"/>
                    <a:pt x="382" y="10"/>
                  </a:cubicBezTo>
                  <a:cubicBezTo>
                    <a:pt x="298" y="129"/>
                    <a:pt x="1" y="10"/>
                    <a:pt x="84" y="308"/>
                  </a:cubicBezTo>
                  <a:cubicBezTo>
                    <a:pt x="343" y="392"/>
                    <a:pt x="611" y="402"/>
                    <a:pt x="880" y="402"/>
                  </a:cubicBezTo>
                  <a:cubicBezTo>
                    <a:pt x="958" y="402"/>
                    <a:pt x="1037" y="401"/>
                    <a:pt x="1116" y="401"/>
                  </a:cubicBezTo>
                  <a:cubicBezTo>
                    <a:pt x="1411" y="401"/>
                    <a:pt x="1705" y="413"/>
                    <a:pt x="1989" y="522"/>
                  </a:cubicBezTo>
                  <a:cubicBezTo>
                    <a:pt x="2136" y="522"/>
                    <a:pt x="2284" y="521"/>
                    <a:pt x="2433" y="521"/>
                  </a:cubicBezTo>
                  <a:cubicBezTo>
                    <a:pt x="2476" y="521"/>
                    <a:pt x="2519" y="521"/>
                    <a:pt x="2562" y="521"/>
                  </a:cubicBezTo>
                  <a:lnTo>
                    <a:pt x="2562" y="521"/>
                  </a:lnTo>
                  <a:cubicBezTo>
                    <a:pt x="2451" y="536"/>
                    <a:pt x="2340" y="566"/>
                    <a:pt x="2227" y="617"/>
                  </a:cubicBezTo>
                  <a:cubicBezTo>
                    <a:pt x="2338" y="728"/>
                    <a:pt x="2474" y="736"/>
                    <a:pt x="2607" y="736"/>
                  </a:cubicBezTo>
                  <a:cubicBezTo>
                    <a:pt x="2632" y="736"/>
                    <a:pt x="2656" y="736"/>
                    <a:pt x="2679" y="736"/>
                  </a:cubicBezTo>
                  <a:cubicBezTo>
                    <a:pt x="3156" y="736"/>
                    <a:pt x="3620" y="748"/>
                    <a:pt x="4096" y="748"/>
                  </a:cubicBezTo>
                  <a:lnTo>
                    <a:pt x="4096" y="700"/>
                  </a:lnTo>
                  <a:cubicBezTo>
                    <a:pt x="4096" y="574"/>
                    <a:pt x="4056" y="527"/>
                    <a:pt x="4000" y="514"/>
                  </a:cubicBezTo>
                  <a:lnTo>
                    <a:pt x="4000" y="514"/>
                  </a:lnTo>
                  <a:cubicBezTo>
                    <a:pt x="4049" y="514"/>
                    <a:pt x="4097" y="515"/>
                    <a:pt x="4144" y="510"/>
                  </a:cubicBezTo>
                  <a:cubicBezTo>
                    <a:pt x="4323" y="486"/>
                    <a:pt x="4489" y="439"/>
                    <a:pt x="4573" y="272"/>
                  </a:cubicBezTo>
                  <a:cubicBezTo>
                    <a:pt x="4382" y="153"/>
                    <a:pt x="4156" y="224"/>
                    <a:pt x="3965" y="165"/>
                  </a:cubicBezTo>
                  <a:lnTo>
                    <a:pt x="3680" y="165"/>
                  </a:lnTo>
                  <a:cubicBezTo>
                    <a:pt x="3606" y="167"/>
                    <a:pt x="3532" y="168"/>
                    <a:pt x="3459" y="168"/>
                  </a:cubicBezTo>
                  <a:cubicBezTo>
                    <a:pt x="2553" y="168"/>
                    <a:pt x="1640" y="1"/>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a:off x="5907275" y="4004700"/>
              <a:ext cx="99450" cy="14700"/>
            </a:xfrm>
            <a:custGeom>
              <a:avLst/>
              <a:gdLst/>
              <a:ahLst/>
              <a:cxnLst/>
              <a:rect l="l" t="t" r="r" b="b"/>
              <a:pathLst>
                <a:path w="3978" h="588" extrusionOk="0">
                  <a:moveTo>
                    <a:pt x="599" y="0"/>
                  </a:moveTo>
                  <a:cubicBezTo>
                    <a:pt x="471" y="0"/>
                    <a:pt x="343" y="2"/>
                    <a:pt x="215" y="4"/>
                  </a:cubicBezTo>
                  <a:cubicBezTo>
                    <a:pt x="143" y="75"/>
                    <a:pt x="0" y="123"/>
                    <a:pt x="84" y="278"/>
                  </a:cubicBezTo>
                  <a:cubicBezTo>
                    <a:pt x="501" y="314"/>
                    <a:pt x="929" y="361"/>
                    <a:pt x="1358" y="409"/>
                  </a:cubicBezTo>
                  <a:cubicBezTo>
                    <a:pt x="1723" y="544"/>
                    <a:pt x="2096" y="570"/>
                    <a:pt x="2470" y="570"/>
                  </a:cubicBezTo>
                  <a:cubicBezTo>
                    <a:pt x="2706" y="570"/>
                    <a:pt x="2943" y="559"/>
                    <a:pt x="3177" y="559"/>
                  </a:cubicBezTo>
                  <a:cubicBezTo>
                    <a:pt x="3358" y="559"/>
                    <a:pt x="3538" y="566"/>
                    <a:pt x="3715" y="587"/>
                  </a:cubicBezTo>
                  <a:cubicBezTo>
                    <a:pt x="3775" y="552"/>
                    <a:pt x="3846" y="528"/>
                    <a:pt x="3894" y="468"/>
                  </a:cubicBezTo>
                  <a:cubicBezTo>
                    <a:pt x="3953" y="409"/>
                    <a:pt x="3965" y="337"/>
                    <a:pt x="3977" y="254"/>
                  </a:cubicBezTo>
                  <a:cubicBezTo>
                    <a:pt x="2854" y="94"/>
                    <a:pt x="1731" y="0"/>
                    <a:pt x="5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5760825" y="3920900"/>
              <a:ext cx="47950" cy="40750"/>
            </a:xfrm>
            <a:custGeom>
              <a:avLst/>
              <a:gdLst/>
              <a:ahLst/>
              <a:cxnLst/>
              <a:rect l="l" t="t" r="r" b="b"/>
              <a:pathLst>
                <a:path w="1918" h="1630" extrusionOk="0">
                  <a:moveTo>
                    <a:pt x="338" y="0"/>
                  </a:moveTo>
                  <a:cubicBezTo>
                    <a:pt x="240" y="0"/>
                    <a:pt x="134" y="55"/>
                    <a:pt x="12" y="201"/>
                  </a:cubicBezTo>
                  <a:cubicBezTo>
                    <a:pt x="12" y="237"/>
                    <a:pt x="1" y="260"/>
                    <a:pt x="1" y="296"/>
                  </a:cubicBezTo>
                  <a:cubicBezTo>
                    <a:pt x="24" y="332"/>
                    <a:pt x="60" y="391"/>
                    <a:pt x="108" y="439"/>
                  </a:cubicBezTo>
                  <a:cubicBezTo>
                    <a:pt x="143" y="487"/>
                    <a:pt x="191" y="534"/>
                    <a:pt x="251" y="558"/>
                  </a:cubicBezTo>
                  <a:cubicBezTo>
                    <a:pt x="405" y="749"/>
                    <a:pt x="596" y="903"/>
                    <a:pt x="739" y="1082"/>
                  </a:cubicBezTo>
                  <a:cubicBezTo>
                    <a:pt x="905" y="1272"/>
                    <a:pt x="1144" y="1344"/>
                    <a:pt x="1358" y="1463"/>
                  </a:cubicBezTo>
                  <a:cubicBezTo>
                    <a:pt x="1417" y="1570"/>
                    <a:pt x="1560" y="1522"/>
                    <a:pt x="1620" y="1630"/>
                  </a:cubicBezTo>
                  <a:cubicBezTo>
                    <a:pt x="1917" y="1261"/>
                    <a:pt x="1906" y="1201"/>
                    <a:pt x="1513" y="1094"/>
                  </a:cubicBezTo>
                  <a:cubicBezTo>
                    <a:pt x="1417" y="1082"/>
                    <a:pt x="1370" y="987"/>
                    <a:pt x="1358" y="891"/>
                  </a:cubicBezTo>
                  <a:cubicBezTo>
                    <a:pt x="1417" y="713"/>
                    <a:pt x="1275" y="618"/>
                    <a:pt x="1144" y="534"/>
                  </a:cubicBezTo>
                  <a:cubicBezTo>
                    <a:pt x="1096" y="499"/>
                    <a:pt x="1060" y="475"/>
                    <a:pt x="1001" y="439"/>
                  </a:cubicBezTo>
                  <a:cubicBezTo>
                    <a:pt x="953" y="415"/>
                    <a:pt x="905" y="379"/>
                    <a:pt x="846" y="356"/>
                  </a:cubicBezTo>
                  <a:cubicBezTo>
                    <a:pt x="681" y="206"/>
                    <a:pt x="526"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5749225" y="3993175"/>
              <a:ext cx="60750" cy="13225"/>
            </a:xfrm>
            <a:custGeom>
              <a:avLst/>
              <a:gdLst/>
              <a:ahLst/>
              <a:cxnLst/>
              <a:rect l="l" t="t" r="r" b="b"/>
              <a:pathLst>
                <a:path w="2430" h="529" extrusionOk="0">
                  <a:moveTo>
                    <a:pt x="369" y="1"/>
                  </a:moveTo>
                  <a:cubicBezTo>
                    <a:pt x="286" y="25"/>
                    <a:pt x="179" y="25"/>
                    <a:pt x="95" y="36"/>
                  </a:cubicBezTo>
                  <a:cubicBezTo>
                    <a:pt x="0" y="144"/>
                    <a:pt x="0" y="227"/>
                    <a:pt x="72" y="334"/>
                  </a:cubicBezTo>
                  <a:cubicBezTo>
                    <a:pt x="539" y="446"/>
                    <a:pt x="1021" y="485"/>
                    <a:pt x="1500" y="485"/>
                  </a:cubicBezTo>
                  <a:cubicBezTo>
                    <a:pt x="1631" y="485"/>
                    <a:pt x="1763" y="482"/>
                    <a:pt x="1893" y="477"/>
                  </a:cubicBezTo>
                  <a:cubicBezTo>
                    <a:pt x="1993" y="513"/>
                    <a:pt x="2093" y="529"/>
                    <a:pt x="2199" y="529"/>
                  </a:cubicBezTo>
                  <a:cubicBezTo>
                    <a:pt x="2231" y="529"/>
                    <a:pt x="2264" y="527"/>
                    <a:pt x="2298" y="525"/>
                  </a:cubicBezTo>
                  <a:cubicBezTo>
                    <a:pt x="2370" y="513"/>
                    <a:pt x="2417" y="465"/>
                    <a:pt x="2429" y="394"/>
                  </a:cubicBezTo>
                  <a:cubicBezTo>
                    <a:pt x="2429" y="263"/>
                    <a:pt x="2322" y="227"/>
                    <a:pt x="2239" y="179"/>
                  </a:cubicBezTo>
                  <a:cubicBezTo>
                    <a:pt x="2139" y="155"/>
                    <a:pt x="2038" y="149"/>
                    <a:pt x="1936" y="149"/>
                  </a:cubicBezTo>
                  <a:cubicBezTo>
                    <a:pt x="1816" y="149"/>
                    <a:pt x="1696" y="158"/>
                    <a:pt x="1577" y="158"/>
                  </a:cubicBezTo>
                  <a:cubicBezTo>
                    <a:pt x="1399" y="158"/>
                    <a:pt x="1225" y="137"/>
                    <a:pt x="1060" y="36"/>
                  </a:cubicBezTo>
                  <a:cubicBezTo>
                    <a:pt x="834" y="25"/>
                    <a:pt x="596" y="25"/>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5808450" y="3999250"/>
              <a:ext cx="90800" cy="10175"/>
            </a:xfrm>
            <a:custGeom>
              <a:avLst/>
              <a:gdLst/>
              <a:ahLst/>
              <a:cxnLst/>
              <a:rect l="l" t="t" r="r" b="b"/>
              <a:pathLst>
                <a:path w="3632" h="407" extrusionOk="0">
                  <a:moveTo>
                    <a:pt x="508" y="0"/>
                  </a:moveTo>
                  <a:cubicBezTo>
                    <a:pt x="337" y="0"/>
                    <a:pt x="168" y="22"/>
                    <a:pt x="1" y="79"/>
                  </a:cubicBezTo>
                  <a:cubicBezTo>
                    <a:pt x="1" y="115"/>
                    <a:pt x="12" y="163"/>
                    <a:pt x="12" y="210"/>
                  </a:cubicBezTo>
                  <a:cubicBezTo>
                    <a:pt x="156" y="279"/>
                    <a:pt x="304" y="295"/>
                    <a:pt x="454" y="295"/>
                  </a:cubicBezTo>
                  <a:cubicBezTo>
                    <a:pt x="576" y="295"/>
                    <a:pt x="698" y="285"/>
                    <a:pt x="819" y="285"/>
                  </a:cubicBezTo>
                  <a:cubicBezTo>
                    <a:pt x="933" y="285"/>
                    <a:pt x="1046" y="294"/>
                    <a:pt x="1155" y="329"/>
                  </a:cubicBezTo>
                  <a:cubicBezTo>
                    <a:pt x="1495" y="376"/>
                    <a:pt x="1835" y="407"/>
                    <a:pt x="2179" y="407"/>
                  </a:cubicBezTo>
                  <a:cubicBezTo>
                    <a:pt x="2364" y="407"/>
                    <a:pt x="2551" y="398"/>
                    <a:pt x="2739" y="377"/>
                  </a:cubicBezTo>
                  <a:cubicBezTo>
                    <a:pt x="2809" y="329"/>
                    <a:pt x="2887" y="315"/>
                    <a:pt x="2969" y="315"/>
                  </a:cubicBezTo>
                  <a:cubicBezTo>
                    <a:pt x="3082" y="315"/>
                    <a:pt x="3201" y="341"/>
                    <a:pt x="3316" y="341"/>
                  </a:cubicBezTo>
                  <a:cubicBezTo>
                    <a:pt x="3430" y="341"/>
                    <a:pt x="3540" y="315"/>
                    <a:pt x="3632" y="210"/>
                  </a:cubicBezTo>
                  <a:cubicBezTo>
                    <a:pt x="3158" y="83"/>
                    <a:pt x="2677" y="65"/>
                    <a:pt x="2194" y="65"/>
                  </a:cubicBezTo>
                  <a:cubicBezTo>
                    <a:pt x="1998" y="65"/>
                    <a:pt x="1802" y="68"/>
                    <a:pt x="1606" y="68"/>
                  </a:cubicBezTo>
                  <a:cubicBezTo>
                    <a:pt x="1424" y="68"/>
                    <a:pt x="1242" y="65"/>
                    <a:pt x="1060" y="55"/>
                  </a:cubicBezTo>
                  <a:cubicBezTo>
                    <a:pt x="876" y="25"/>
                    <a:pt x="691"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6043600" y="4043575"/>
              <a:ext cx="75625" cy="13625"/>
            </a:xfrm>
            <a:custGeom>
              <a:avLst/>
              <a:gdLst/>
              <a:ahLst/>
              <a:cxnLst/>
              <a:rect l="l" t="t" r="r" b="b"/>
              <a:pathLst>
                <a:path w="3025" h="545" extrusionOk="0">
                  <a:moveTo>
                    <a:pt x="889" y="1"/>
                  </a:moveTo>
                  <a:cubicBezTo>
                    <a:pt x="756" y="1"/>
                    <a:pt x="623" y="10"/>
                    <a:pt x="489" y="33"/>
                  </a:cubicBezTo>
                  <a:cubicBezTo>
                    <a:pt x="429" y="92"/>
                    <a:pt x="352" y="92"/>
                    <a:pt x="273" y="92"/>
                  </a:cubicBezTo>
                  <a:cubicBezTo>
                    <a:pt x="194" y="92"/>
                    <a:pt x="114" y="92"/>
                    <a:pt x="48" y="152"/>
                  </a:cubicBezTo>
                  <a:cubicBezTo>
                    <a:pt x="1" y="402"/>
                    <a:pt x="262" y="342"/>
                    <a:pt x="358" y="449"/>
                  </a:cubicBezTo>
                  <a:lnTo>
                    <a:pt x="501" y="449"/>
                  </a:lnTo>
                  <a:cubicBezTo>
                    <a:pt x="557" y="396"/>
                    <a:pt x="614" y="378"/>
                    <a:pt x="670" y="378"/>
                  </a:cubicBezTo>
                  <a:cubicBezTo>
                    <a:pt x="790" y="378"/>
                    <a:pt x="907" y="461"/>
                    <a:pt x="1013" y="461"/>
                  </a:cubicBezTo>
                  <a:lnTo>
                    <a:pt x="2132" y="461"/>
                  </a:lnTo>
                  <a:cubicBezTo>
                    <a:pt x="2172" y="454"/>
                    <a:pt x="2211" y="450"/>
                    <a:pt x="2250" y="450"/>
                  </a:cubicBezTo>
                  <a:cubicBezTo>
                    <a:pt x="2397" y="450"/>
                    <a:pt x="2538" y="497"/>
                    <a:pt x="2679" y="545"/>
                  </a:cubicBezTo>
                  <a:cubicBezTo>
                    <a:pt x="2787" y="545"/>
                    <a:pt x="2882" y="533"/>
                    <a:pt x="2965" y="461"/>
                  </a:cubicBezTo>
                  <a:cubicBezTo>
                    <a:pt x="3025" y="354"/>
                    <a:pt x="3025" y="271"/>
                    <a:pt x="2929" y="175"/>
                  </a:cubicBezTo>
                  <a:lnTo>
                    <a:pt x="2263" y="128"/>
                  </a:lnTo>
                  <a:cubicBezTo>
                    <a:pt x="2181" y="95"/>
                    <a:pt x="2093" y="88"/>
                    <a:pt x="2004" y="88"/>
                  </a:cubicBezTo>
                  <a:cubicBezTo>
                    <a:pt x="1930" y="88"/>
                    <a:pt x="1855" y="93"/>
                    <a:pt x="1780" y="93"/>
                  </a:cubicBezTo>
                  <a:cubicBezTo>
                    <a:pt x="1684" y="93"/>
                    <a:pt x="1589" y="84"/>
                    <a:pt x="1501" y="44"/>
                  </a:cubicBezTo>
                  <a:cubicBezTo>
                    <a:pt x="1304" y="23"/>
                    <a:pt x="1098"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6026325" y="4012025"/>
              <a:ext cx="53625" cy="10750"/>
            </a:xfrm>
            <a:custGeom>
              <a:avLst/>
              <a:gdLst/>
              <a:ahLst/>
              <a:cxnLst/>
              <a:rect l="l" t="t" r="r" b="b"/>
              <a:pathLst>
                <a:path w="2145" h="430" extrusionOk="0">
                  <a:moveTo>
                    <a:pt x="513" y="1"/>
                  </a:moveTo>
                  <a:cubicBezTo>
                    <a:pt x="359" y="1"/>
                    <a:pt x="202" y="15"/>
                    <a:pt x="49" y="21"/>
                  </a:cubicBezTo>
                  <a:cubicBezTo>
                    <a:pt x="37" y="68"/>
                    <a:pt x="49" y="116"/>
                    <a:pt x="84" y="140"/>
                  </a:cubicBezTo>
                  <a:cubicBezTo>
                    <a:pt x="127" y="175"/>
                    <a:pt x="169" y="198"/>
                    <a:pt x="217" y="198"/>
                  </a:cubicBezTo>
                  <a:cubicBezTo>
                    <a:pt x="249" y="198"/>
                    <a:pt x="284" y="188"/>
                    <a:pt x="322" y="163"/>
                  </a:cubicBezTo>
                  <a:lnTo>
                    <a:pt x="322" y="163"/>
                  </a:lnTo>
                  <a:cubicBezTo>
                    <a:pt x="281" y="211"/>
                    <a:pt x="227" y="214"/>
                    <a:pt x="175" y="214"/>
                  </a:cubicBezTo>
                  <a:cubicBezTo>
                    <a:pt x="168" y="214"/>
                    <a:pt x="160" y="214"/>
                    <a:pt x="153" y="214"/>
                  </a:cubicBezTo>
                  <a:cubicBezTo>
                    <a:pt x="109" y="214"/>
                    <a:pt x="67" y="216"/>
                    <a:pt x="37" y="247"/>
                  </a:cubicBezTo>
                  <a:cubicBezTo>
                    <a:pt x="1" y="318"/>
                    <a:pt x="1" y="366"/>
                    <a:pt x="60" y="414"/>
                  </a:cubicBezTo>
                  <a:cubicBezTo>
                    <a:pt x="215" y="414"/>
                    <a:pt x="346" y="425"/>
                    <a:pt x="477" y="425"/>
                  </a:cubicBezTo>
                  <a:cubicBezTo>
                    <a:pt x="563" y="418"/>
                    <a:pt x="648" y="416"/>
                    <a:pt x="734" y="416"/>
                  </a:cubicBezTo>
                  <a:cubicBezTo>
                    <a:pt x="937" y="416"/>
                    <a:pt x="1141" y="430"/>
                    <a:pt x="1343" y="430"/>
                  </a:cubicBezTo>
                  <a:cubicBezTo>
                    <a:pt x="1615" y="430"/>
                    <a:pt x="1884" y="404"/>
                    <a:pt x="2144" y="283"/>
                  </a:cubicBezTo>
                  <a:cubicBezTo>
                    <a:pt x="1967" y="178"/>
                    <a:pt x="1785" y="144"/>
                    <a:pt x="1601" y="144"/>
                  </a:cubicBezTo>
                  <a:cubicBezTo>
                    <a:pt x="1512" y="144"/>
                    <a:pt x="1423" y="152"/>
                    <a:pt x="1334" y="163"/>
                  </a:cubicBezTo>
                  <a:cubicBezTo>
                    <a:pt x="1274" y="213"/>
                    <a:pt x="1208" y="226"/>
                    <a:pt x="1140" y="226"/>
                  </a:cubicBezTo>
                  <a:cubicBezTo>
                    <a:pt x="1075" y="226"/>
                    <a:pt x="1008" y="214"/>
                    <a:pt x="943" y="214"/>
                  </a:cubicBezTo>
                  <a:cubicBezTo>
                    <a:pt x="914" y="214"/>
                    <a:pt x="886" y="217"/>
                    <a:pt x="858" y="223"/>
                  </a:cubicBezTo>
                  <a:cubicBezTo>
                    <a:pt x="799" y="223"/>
                    <a:pt x="763" y="199"/>
                    <a:pt x="763" y="163"/>
                  </a:cubicBezTo>
                  <a:lnTo>
                    <a:pt x="763" y="163"/>
                  </a:lnTo>
                  <a:cubicBezTo>
                    <a:pt x="790" y="182"/>
                    <a:pt x="811" y="207"/>
                    <a:pt x="840" y="207"/>
                  </a:cubicBezTo>
                  <a:cubicBezTo>
                    <a:pt x="849" y="207"/>
                    <a:pt x="859" y="205"/>
                    <a:pt x="870" y="199"/>
                  </a:cubicBezTo>
                  <a:cubicBezTo>
                    <a:pt x="892" y="199"/>
                    <a:pt x="916" y="201"/>
                    <a:pt x="940" y="201"/>
                  </a:cubicBezTo>
                  <a:cubicBezTo>
                    <a:pt x="995" y="201"/>
                    <a:pt x="1048" y="190"/>
                    <a:pt x="1073" y="116"/>
                  </a:cubicBezTo>
                  <a:cubicBezTo>
                    <a:pt x="894" y="23"/>
                    <a:pt x="705"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6083475" y="4018450"/>
              <a:ext cx="44675" cy="10050"/>
            </a:xfrm>
            <a:custGeom>
              <a:avLst/>
              <a:gdLst/>
              <a:ahLst/>
              <a:cxnLst/>
              <a:rect l="l" t="t" r="r" b="b"/>
              <a:pathLst>
                <a:path w="1787" h="402" extrusionOk="0">
                  <a:moveTo>
                    <a:pt x="980" y="0"/>
                  </a:moveTo>
                  <a:cubicBezTo>
                    <a:pt x="718" y="0"/>
                    <a:pt x="453" y="32"/>
                    <a:pt x="191" y="37"/>
                  </a:cubicBezTo>
                  <a:cubicBezTo>
                    <a:pt x="1" y="49"/>
                    <a:pt x="84" y="228"/>
                    <a:pt x="203" y="335"/>
                  </a:cubicBezTo>
                  <a:cubicBezTo>
                    <a:pt x="278" y="310"/>
                    <a:pt x="335" y="233"/>
                    <a:pt x="404" y="233"/>
                  </a:cubicBezTo>
                  <a:cubicBezTo>
                    <a:pt x="433" y="233"/>
                    <a:pt x="465" y="248"/>
                    <a:pt x="501" y="287"/>
                  </a:cubicBezTo>
                  <a:cubicBezTo>
                    <a:pt x="641" y="374"/>
                    <a:pt x="786" y="401"/>
                    <a:pt x="933" y="401"/>
                  </a:cubicBezTo>
                  <a:cubicBezTo>
                    <a:pt x="1110" y="401"/>
                    <a:pt x="1290" y="361"/>
                    <a:pt x="1465" y="335"/>
                  </a:cubicBezTo>
                  <a:cubicBezTo>
                    <a:pt x="1584" y="323"/>
                    <a:pt x="1727" y="299"/>
                    <a:pt x="1787" y="168"/>
                  </a:cubicBezTo>
                  <a:cubicBezTo>
                    <a:pt x="1525" y="35"/>
                    <a:pt x="1254"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6001925" y="4012225"/>
              <a:ext cx="32775" cy="9550"/>
            </a:xfrm>
            <a:custGeom>
              <a:avLst/>
              <a:gdLst/>
              <a:ahLst/>
              <a:cxnLst/>
              <a:rect l="l" t="t" r="r" b="b"/>
              <a:pathLst>
                <a:path w="1311" h="382" extrusionOk="0">
                  <a:moveTo>
                    <a:pt x="584" y="1"/>
                  </a:moveTo>
                  <a:cubicBezTo>
                    <a:pt x="520" y="55"/>
                    <a:pt x="444" y="64"/>
                    <a:pt x="366" y="64"/>
                  </a:cubicBezTo>
                  <a:cubicBezTo>
                    <a:pt x="324" y="64"/>
                    <a:pt x="281" y="61"/>
                    <a:pt x="239" y="61"/>
                  </a:cubicBezTo>
                  <a:cubicBezTo>
                    <a:pt x="171" y="61"/>
                    <a:pt x="105" y="69"/>
                    <a:pt x="48" y="108"/>
                  </a:cubicBezTo>
                  <a:cubicBezTo>
                    <a:pt x="24" y="120"/>
                    <a:pt x="13" y="132"/>
                    <a:pt x="1" y="167"/>
                  </a:cubicBezTo>
                  <a:cubicBezTo>
                    <a:pt x="155" y="328"/>
                    <a:pt x="330" y="381"/>
                    <a:pt x="510" y="381"/>
                  </a:cubicBezTo>
                  <a:cubicBezTo>
                    <a:pt x="665" y="381"/>
                    <a:pt x="823" y="342"/>
                    <a:pt x="977" y="298"/>
                  </a:cubicBezTo>
                  <a:cubicBezTo>
                    <a:pt x="1084" y="286"/>
                    <a:pt x="1298" y="275"/>
                    <a:pt x="1298" y="239"/>
                  </a:cubicBezTo>
                  <a:cubicBezTo>
                    <a:pt x="1310" y="60"/>
                    <a:pt x="1072" y="155"/>
                    <a:pt x="1025" y="13"/>
                  </a:cubicBezTo>
                  <a:cubicBezTo>
                    <a:pt x="894" y="1"/>
                    <a:pt x="739" y="1"/>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5876925" y="4003600"/>
              <a:ext cx="35725" cy="8050"/>
            </a:xfrm>
            <a:custGeom>
              <a:avLst/>
              <a:gdLst/>
              <a:ahLst/>
              <a:cxnLst/>
              <a:rect l="l" t="t" r="r" b="b"/>
              <a:pathLst>
                <a:path w="1429" h="322" extrusionOk="0">
                  <a:moveTo>
                    <a:pt x="1161" y="0"/>
                  </a:moveTo>
                  <a:cubicBezTo>
                    <a:pt x="1072" y="0"/>
                    <a:pt x="982" y="12"/>
                    <a:pt x="893" y="24"/>
                  </a:cubicBezTo>
                  <a:cubicBezTo>
                    <a:pt x="835" y="38"/>
                    <a:pt x="775" y="43"/>
                    <a:pt x="714" y="43"/>
                  </a:cubicBezTo>
                  <a:cubicBezTo>
                    <a:pt x="610" y="43"/>
                    <a:pt x="505" y="30"/>
                    <a:pt x="402" y="30"/>
                  </a:cubicBezTo>
                  <a:cubicBezTo>
                    <a:pt x="257" y="30"/>
                    <a:pt x="118" y="55"/>
                    <a:pt x="0" y="179"/>
                  </a:cubicBezTo>
                  <a:cubicBezTo>
                    <a:pt x="67" y="232"/>
                    <a:pt x="137" y="256"/>
                    <a:pt x="209" y="256"/>
                  </a:cubicBezTo>
                  <a:cubicBezTo>
                    <a:pt x="265" y="256"/>
                    <a:pt x="323" y="241"/>
                    <a:pt x="381" y="215"/>
                  </a:cubicBezTo>
                  <a:cubicBezTo>
                    <a:pt x="473" y="245"/>
                    <a:pt x="565" y="248"/>
                    <a:pt x="656" y="248"/>
                  </a:cubicBezTo>
                  <a:cubicBezTo>
                    <a:pt x="671" y="248"/>
                    <a:pt x="686" y="247"/>
                    <a:pt x="701" y="247"/>
                  </a:cubicBezTo>
                  <a:cubicBezTo>
                    <a:pt x="807" y="247"/>
                    <a:pt x="911" y="250"/>
                    <a:pt x="1012" y="298"/>
                  </a:cubicBezTo>
                  <a:cubicBezTo>
                    <a:pt x="1095" y="322"/>
                    <a:pt x="1203" y="322"/>
                    <a:pt x="1286" y="322"/>
                  </a:cubicBezTo>
                  <a:lnTo>
                    <a:pt x="1429" y="48"/>
                  </a:lnTo>
                  <a:cubicBezTo>
                    <a:pt x="1339" y="12"/>
                    <a:pt x="1250" y="0"/>
                    <a:pt x="1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5764100" y="3932750"/>
              <a:ext cx="15800" cy="15500"/>
            </a:xfrm>
            <a:custGeom>
              <a:avLst/>
              <a:gdLst/>
              <a:ahLst/>
              <a:cxnLst/>
              <a:rect l="l" t="t" r="r" b="b"/>
              <a:pathLst>
                <a:path w="632" h="620" extrusionOk="0">
                  <a:moveTo>
                    <a:pt x="96" y="1"/>
                  </a:moveTo>
                  <a:cubicBezTo>
                    <a:pt x="12" y="36"/>
                    <a:pt x="1" y="84"/>
                    <a:pt x="72" y="144"/>
                  </a:cubicBezTo>
                  <a:cubicBezTo>
                    <a:pt x="215" y="370"/>
                    <a:pt x="358" y="560"/>
                    <a:pt x="632" y="620"/>
                  </a:cubicBezTo>
                  <a:cubicBezTo>
                    <a:pt x="513" y="358"/>
                    <a:pt x="405" y="8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5805175" y="3997200"/>
              <a:ext cx="29800" cy="3450"/>
            </a:xfrm>
            <a:custGeom>
              <a:avLst/>
              <a:gdLst/>
              <a:ahLst/>
              <a:cxnLst/>
              <a:rect l="l" t="t" r="r" b="b"/>
              <a:pathLst>
                <a:path w="1192" h="138" extrusionOk="0">
                  <a:moveTo>
                    <a:pt x="560" y="0"/>
                  </a:moveTo>
                  <a:cubicBezTo>
                    <a:pt x="372" y="0"/>
                    <a:pt x="184" y="18"/>
                    <a:pt x="1" y="18"/>
                  </a:cubicBezTo>
                  <a:cubicBezTo>
                    <a:pt x="36" y="54"/>
                    <a:pt x="84" y="102"/>
                    <a:pt x="132" y="137"/>
                  </a:cubicBezTo>
                  <a:cubicBezTo>
                    <a:pt x="489" y="137"/>
                    <a:pt x="834" y="125"/>
                    <a:pt x="1191" y="125"/>
                  </a:cubicBezTo>
                  <a:cubicBezTo>
                    <a:pt x="988" y="24"/>
                    <a:pt x="775" y="0"/>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6081400" y="4044375"/>
              <a:ext cx="19075" cy="3600"/>
            </a:xfrm>
            <a:custGeom>
              <a:avLst/>
              <a:gdLst/>
              <a:ahLst/>
              <a:cxnLst/>
              <a:rect l="l" t="t" r="r" b="b"/>
              <a:pathLst>
                <a:path w="763" h="144" extrusionOk="0">
                  <a:moveTo>
                    <a:pt x="286" y="1"/>
                  </a:moveTo>
                  <a:cubicBezTo>
                    <a:pt x="203" y="12"/>
                    <a:pt x="96" y="12"/>
                    <a:pt x="1" y="24"/>
                  </a:cubicBezTo>
                  <a:cubicBezTo>
                    <a:pt x="114" y="120"/>
                    <a:pt x="242" y="143"/>
                    <a:pt x="373" y="143"/>
                  </a:cubicBezTo>
                  <a:cubicBezTo>
                    <a:pt x="504" y="143"/>
                    <a:pt x="638" y="120"/>
                    <a:pt x="763" y="120"/>
                  </a:cubicBezTo>
                  <a:cubicBezTo>
                    <a:pt x="632" y="1"/>
                    <a:pt x="441" y="60"/>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6038850" y="4043175"/>
              <a:ext cx="17275" cy="5750"/>
            </a:xfrm>
            <a:custGeom>
              <a:avLst/>
              <a:gdLst/>
              <a:ahLst/>
              <a:cxnLst/>
              <a:rect l="l" t="t" r="r" b="b"/>
              <a:pathLst>
                <a:path w="691" h="230" extrusionOk="0">
                  <a:moveTo>
                    <a:pt x="441" y="1"/>
                  </a:moveTo>
                  <a:cubicBezTo>
                    <a:pt x="298" y="72"/>
                    <a:pt x="119" y="13"/>
                    <a:pt x="0" y="144"/>
                  </a:cubicBezTo>
                  <a:cubicBezTo>
                    <a:pt x="39" y="203"/>
                    <a:pt x="82" y="229"/>
                    <a:pt x="131" y="229"/>
                  </a:cubicBezTo>
                  <a:cubicBezTo>
                    <a:pt x="170" y="229"/>
                    <a:pt x="214" y="212"/>
                    <a:pt x="262" y="180"/>
                  </a:cubicBezTo>
                  <a:cubicBezTo>
                    <a:pt x="429" y="168"/>
                    <a:pt x="595" y="203"/>
                    <a:pt x="691" y="49"/>
                  </a:cubicBezTo>
                  <a:cubicBezTo>
                    <a:pt x="607" y="25"/>
                    <a:pt x="536" y="25"/>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6044200" y="4014600"/>
              <a:ext cx="15500" cy="4525"/>
            </a:xfrm>
            <a:custGeom>
              <a:avLst/>
              <a:gdLst/>
              <a:ahLst/>
              <a:cxnLst/>
              <a:rect l="l" t="t" r="r" b="b"/>
              <a:pathLst>
                <a:path w="620" h="181" extrusionOk="0">
                  <a:moveTo>
                    <a:pt x="358" y="1"/>
                  </a:moveTo>
                  <a:cubicBezTo>
                    <a:pt x="274" y="13"/>
                    <a:pt x="167" y="25"/>
                    <a:pt x="60" y="37"/>
                  </a:cubicBezTo>
                  <a:cubicBezTo>
                    <a:pt x="24" y="84"/>
                    <a:pt x="0" y="132"/>
                    <a:pt x="48" y="180"/>
                  </a:cubicBezTo>
                  <a:cubicBezTo>
                    <a:pt x="73" y="176"/>
                    <a:pt x="98" y="175"/>
                    <a:pt x="124" y="175"/>
                  </a:cubicBezTo>
                  <a:cubicBezTo>
                    <a:pt x="182" y="175"/>
                    <a:pt x="243" y="181"/>
                    <a:pt x="302" y="181"/>
                  </a:cubicBezTo>
                  <a:cubicBezTo>
                    <a:pt x="418" y="181"/>
                    <a:pt x="530" y="160"/>
                    <a:pt x="619" y="37"/>
                  </a:cubicBezTo>
                  <a:cubicBezTo>
                    <a:pt x="536" y="25"/>
                    <a:pt x="453" y="13"/>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6003425" y="4011050"/>
              <a:ext cx="13400" cy="4150"/>
            </a:xfrm>
            <a:custGeom>
              <a:avLst/>
              <a:gdLst/>
              <a:ahLst/>
              <a:cxnLst/>
              <a:rect l="l" t="t" r="r" b="b"/>
              <a:pathLst>
                <a:path w="536" h="166" extrusionOk="0">
                  <a:moveTo>
                    <a:pt x="143" y="0"/>
                  </a:moveTo>
                  <a:cubicBezTo>
                    <a:pt x="84" y="48"/>
                    <a:pt x="48" y="95"/>
                    <a:pt x="0" y="143"/>
                  </a:cubicBezTo>
                  <a:cubicBezTo>
                    <a:pt x="81" y="148"/>
                    <a:pt x="167" y="166"/>
                    <a:pt x="250" y="166"/>
                  </a:cubicBezTo>
                  <a:cubicBezTo>
                    <a:pt x="352" y="166"/>
                    <a:pt x="451" y="140"/>
                    <a:pt x="536" y="36"/>
                  </a:cubicBezTo>
                  <a:cubicBezTo>
                    <a:pt x="405" y="36"/>
                    <a:pt x="262"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5794750" y="3958050"/>
              <a:ext cx="6575" cy="3900"/>
            </a:xfrm>
            <a:custGeom>
              <a:avLst/>
              <a:gdLst/>
              <a:ahLst/>
              <a:cxnLst/>
              <a:rect l="l" t="t" r="r" b="b"/>
              <a:pathLst>
                <a:path w="263" h="156" extrusionOk="0">
                  <a:moveTo>
                    <a:pt x="1" y="1"/>
                  </a:moveTo>
                  <a:cubicBezTo>
                    <a:pt x="60" y="120"/>
                    <a:pt x="144" y="156"/>
                    <a:pt x="263" y="156"/>
                  </a:cubicBezTo>
                  <a:cubicBezTo>
                    <a:pt x="215" y="25"/>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5966500" y="3991225"/>
              <a:ext cx="7175" cy="2875"/>
            </a:xfrm>
            <a:custGeom>
              <a:avLst/>
              <a:gdLst/>
              <a:ahLst/>
              <a:cxnLst/>
              <a:rect l="l" t="t" r="r" b="b"/>
              <a:pathLst>
                <a:path w="287" h="115" extrusionOk="0">
                  <a:moveTo>
                    <a:pt x="147" y="1"/>
                  </a:moveTo>
                  <a:cubicBezTo>
                    <a:pt x="94" y="1"/>
                    <a:pt x="46" y="44"/>
                    <a:pt x="1" y="114"/>
                  </a:cubicBezTo>
                  <a:cubicBezTo>
                    <a:pt x="96" y="103"/>
                    <a:pt x="191" y="103"/>
                    <a:pt x="287" y="103"/>
                  </a:cubicBezTo>
                  <a:cubicBezTo>
                    <a:pt x="237" y="31"/>
                    <a:pt x="191"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5905775" y="3987375"/>
              <a:ext cx="7175" cy="3600"/>
            </a:xfrm>
            <a:custGeom>
              <a:avLst/>
              <a:gdLst/>
              <a:ahLst/>
              <a:cxnLst/>
              <a:rect l="l" t="t" r="r" b="b"/>
              <a:pathLst>
                <a:path w="287" h="144" extrusionOk="0">
                  <a:moveTo>
                    <a:pt x="168" y="1"/>
                  </a:moveTo>
                  <a:cubicBezTo>
                    <a:pt x="94" y="1"/>
                    <a:pt x="34" y="32"/>
                    <a:pt x="1" y="114"/>
                  </a:cubicBezTo>
                  <a:cubicBezTo>
                    <a:pt x="43" y="135"/>
                    <a:pt x="87" y="144"/>
                    <a:pt x="130" y="144"/>
                  </a:cubicBezTo>
                  <a:cubicBezTo>
                    <a:pt x="186" y="144"/>
                    <a:pt x="240" y="128"/>
                    <a:pt x="287" y="102"/>
                  </a:cubicBezTo>
                  <a:cubicBezTo>
                    <a:pt x="287" y="78"/>
                    <a:pt x="275" y="42"/>
                    <a:pt x="275" y="18"/>
                  </a:cubicBezTo>
                  <a:cubicBezTo>
                    <a:pt x="237" y="7"/>
                    <a:pt x="201" y="1"/>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5762025" y="3931575"/>
              <a:ext cx="4475" cy="4775"/>
            </a:xfrm>
            <a:custGeom>
              <a:avLst/>
              <a:gdLst/>
              <a:ahLst/>
              <a:cxnLst/>
              <a:rect l="l" t="t" r="r" b="b"/>
              <a:pathLst>
                <a:path w="179" h="191" extrusionOk="0">
                  <a:moveTo>
                    <a:pt x="12" y="0"/>
                  </a:moveTo>
                  <a:cubicBezTo>
                    <a:pt x="12" y="12"/>
                    <a:pt x="0" y="48"/>
                    <a:pt x="0" y="72"/>
                  </a:cubicBezTo>
                  <a:cubicBezTo>
                    <a:pt x="24" y="143"/>
                    <a:pt x="84" y="179"/>
                    <a:pt x="155" y="191"/>
                  </a:cubicBezTo>
                  <a:cubicBezTo>
                    <a:pt x="155" y="143"/>
                    <a:pt x="179" y="83"/>
                    <a:pt x="179" y="48"/>
                  </a:cubicBezTo>
                  <a:lnTo>
                    <a:pt x="155" y="24"/>
                  </a:lnTo>
                  <a:cubicBezTo>
                    <a:pt x="119" y="12"/>
                    <a:pt x="72" y="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5751000" y="3935125"/>
              <a:ext cx="4500" cy="5400"/>
            </a:xfrm>
            <a:custGeom>
              <a:avLst/>
              <a:gdLst/>
              <a:ahLst/>
              <a:cxnLst/>
              <a:rect l="l" t="t" r="r" b="b"/>
              <a:pathLst>
                <a:path w="180" h="216" extrusionOk="0">
                  <a:moveTo>
                    <a:pt x="96" y="1"/>
                  </a:moveTo>
                  <a:cubicBezTo>
                    <a:pt x="36" y="37"/>
                    <a:pt x="1" y="84"/>
                    <a:pt x="1" y="156"/>
                  </a:cubicBezTo>
                  <a:lnTo>
                    <a:pt x="48" y="215"/>
                  </a:lnTo>
                  <a:cubicBezTo>
                    <a:pt x="96" y="168"/>
                    <a:pt x="144" y="108"/>
                    <a:pt x="179" y="61"/>
                  </a:cubicBezTo>
                  <a:cubicBezTo>
                    <a:pt x="155" y="49"/>
                    <a:pt x="120" y="37"/>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5757850" y="3928475"/>
              <a:ext cx="5675" cy="5125"/>
            </a:xfrm>
            <a:custGeom>
              <a:avLst/>
              <a:gdLst/>
              <a:ahLst/>
              <a:cxnLst/>
              <a:rect l="l" t="t" r="r" b="b"/>
              <a:pathLst>
                <a:path w="227" h="205" extrusionOk="0">
                  <a:moveTo>
                    <a:pt x="116" y="0"/>
                  </a:moveTo>
                  <a:cubicBezTo>
                    <a:pt x="46" y="0"/>
                    <a:pt x="10" y="54"/>
                    <a:pt x="1" y="136"/>
                  </a:cubicBezTo>
                  <a:lnTo>
                    <a:pt x="60" y="196"/>
                  </a:lnTo>
                  <a:cubicBezTo>
                    <a:pt x="72" y="202"/>
                    <a:pt x="87" y="204"/>
                    <a:pt x="102" y="204"/>
                  </a:cubicBezTo>
                  <a:cubicBezTo>
                    <a:pt x="117" y="204"/>
                    <a:pt x="131" y="202"/>
                    <a:pt x="143" y="196"/>
                  </a:cubicBezTo>
                  <a:cubicBezTo>
                    <a:pt x="167" y="184"/>
                    <a:pt x="191" y="172"/>
                    <a:pt x="227" y="148"/>
                  </a:cubicBezTo>
                  <a:lnTo>
                    <a:pt x="227" y="88"/>
                  </a:lnTo>
                  <a:lnTo>
                    <a:pt x="191" y="29"/>
                  </a:lnTo>
                  <a:lnTo>
                    <a:pt x="191" y="17"/>
                  </a:lnTo>
                  <a:cubicBezTo>
                    <a:pt x="163" y="6"/>
                    <a:pt x="138"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5754575" y="3932150"/>
              <a:ext cx="4800" cy="5100"/>
            </a:xfrm>
            <a:custGeom>
              <a:avLst/>
              <a:gdLst/>
              <a:ahLst/>
              <a:cxnLst/>
              <a:rect l="l" t="t" r="r" b="b"/>
              <a:pathLst>
                <a:path w="192" h="204" extrusionOk="0">
                  <a:moveTo>
                    <a:pt x="143" y="1"/>
                  </a:moveTo>
                  <a:cubicBezTo>
                    <a:pt x="36" y="1"/>
                    <a:pt x="1" y="49"/>
                    <a:pt x="1" y="156"/>
                  </a:cubicBezTo>
                  <a:lnTo>
                    <a:pt x="36" y="203"/>
                  </a:lnTo>
                  <a:cubicBezTo>
                    <a:pt x="120" y="180"/>
                    <a:pt x="179" y="144"/>
                    <a:pt x="191" y="60"/>
                  </a:cubicBezTo>
                  <a:cubicBezTo>
                    <a:pt x="179" y="49"/>
                    <a:pt x="155" y="25"/>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5883175" y="3880150"/>
              <a:ext cx="141400" cy="24700"/>
            </a:xfrm>
            <a:custGeom>
              <a:avLst/>
              <a:gdLst/>
              <a:ahLst/>
              <a:cxnLst/>
              <a:rect l="l" t="t" r="r" b="b"/>
              <a:pathLst>
                <a:path w="5656" h="988" extrusionOk="0">
                  <a:moveTo>
                    <a:pt x="844" y="0"/>
                  </a:moveTo>
                  <a:cubicBezTo>
                    <a:pt x="566" y="0"/>
                    <a:pt x="292" y="45"/>
                    <a:pt x="36" y="212"/>
                  </a:cubicBezTo>
                  <a:lnTo>
                    <a:pt x="0" y="271"/>
                  </a:lnTo>
                  <a:cubicBezTo>
                    <a:pt x="348" y="339"/>
                    <a:pt x="688" y="430"/>
                    <a:pt x="1053" y="430"/>
                  </a:cubicBezTo>
                  <a:cubicBezTo>
                    <a:pt x="1137" y="430"/>
                    <a:pt x="1223" y="425"/>
                    <a:pt x="1310" y="414"/>
                  </a:cubicBezTo>
                  <a:cubicBezTo>
                    <a:pt x="1358" y="409"/>
                    <a:pt x="1407" y="406"/>
                    <a:pt x="1457" y="406"/>
                  </a:cubicBezTo>
                  <a:cubicBezTo>
                    <a:pt x="1749" y="406"/>
                    <a:pt x="2059" y="491"/>
                    <a:pt x="2334" y="593"/>
                  </a:cubicBezTo>
                  <a:cubicBezTo>
                    <a:pt x="2397" y="616"/>
                    <a:pt x="2463" y="623"/>
                    <a:pt x="2529" y="623"/>
                  </a:cubicBezTo>
                  <a:cubicBezTo>
                    <a:pt x="2641" y="623"/>
                    <a:pt x="2756" y="603"/>
                    <a:pt x="2865" y="603"/>
                  </a:cubicBezTo>
                  <a:cubicBezTo>
                    <a:pt x="3022" y="603"/>
                    <a:pt x="3167" y="646"/>
                    <a:pt x="3274" y="855"/>
                  </a:cubicBezTo>
                  <a:cubicBezTo>
                    <a:pt x="3287" y="880"/>
                    <a:pt x="3307" y="890"/>
                    <a:pt x="3330" y="890"/>
                  </a:cubicBezTo>
                  <a:cubicBezTo>
                    <a:pt x="3372" y="890"/>
                    <a:pt x="3422" y="857"/>
                    <a:pt x="3453" y="819"/>
                  </a:cubicBezTo>
                  <a:cubicBezTo>
                    <a:pt x="3569" y="689"/>
                    <a:pt x="3703" y="662"/>
                    <a:pt x="3843" y="662"/>
                  </a:cubicBezTo>
                  <a:cubicBezTo>
                    <a:pt x="3947" y="662"/>
                    <a:pt x="4053" y="677"/>
                    <a:pt x="4159" y="677"/>
                  </a:cubicBezTo>
                  <a:cubicBezTo>
                    <a:pt x="4173" y="677"/>
                    <a:pt x="4188" y="677"/>
                    <a:pt x="4203" y="676"/>
                  </a:cubicBezTo>
                  <a:cubicBezTo>
                    <a:pt x="4309" y="921"/>
                    <a:pt x="4452" y="988"/>
                    <a:pt x="4607" y="988"/>
                  </a:cubicBezTo>
                  <a:cubicBezTo>
                    <a:pt x="4791" y="988"/>
                    <a:pt x="4993" y="895"/>
                    <a:pt x="5171" y="895"/>
                  </a:cubicBezTo>
                  <a:cubicBezTo>
                    <a:pt x="5215" y="895"/>
                    <a:pt x="5258" y="900"/>
                    <a:pt x="5298" y="914"/>
                  </a:cubicBezTo>
                  <a:cubicBezTo>
                    <a:pt x="5370" y="914"/>
                    <a:pt x="5429" y="914"/>
                    <a:pt x="5501" y="890"/>
                  </a:cubicBezTo>
                  <a:cubicBezTo>
                    <a:pt x="5584" y="866"/>
                    <a:pt x="5620" y="819"/>
                    <a:pt x="5656" y="747"/>
                  </a:cubicBezTo>
                  <a:cubicBezTo>
                    <a:pt x="5656" y="676"/>
                    <a:pt x="5620" y="593"/>
                    <a:pt x="5584" y="533"/>
                  </a:cubicBezTo>
                  <a:cubicBezTo>
                    <a:pt x="5489" y="450"/>
                    <a:pt x="5394" y="402"/>
                    <a:pt x="5275" y="390"/>
                  </a:cubicBezTo>
                  <a:cubicBezTo>
                    <a:pt x="4084" y="283"/>
                    <a:pt x="2893" y="140"/>
                    <a:pt x="1679" y="57"/>
                  </a:cubicBezTo>
                  <a:cubicBezTo>
                    <a:pt x="1405" y="45"/>
                    <a:pt x="1122"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5"/>
            <p:cNvSpPr/>
            <p:nvPr/>
          </p:nvSpPr>
          <p:spPr>
            <a:xfrm>
              <a:off x="5988225" y="3897025"/>
              <a:ext cx="28900" cy="24750"/>
            </a:xfrm>
            <a:custGeom>
              <a:avLst/>
              <a:gdLst/>
              <a:ahLst/>
              <a:cxnLst/>
              <a:rect l="l" t="t" r="r" b="b"/>
              <a:pathLst>
                <a:path w="1156" h="990" extrusionOk="0">
                  <a:moveTo>
                    <a:pt x="1" y="1"/>
                  </a:moveTo>
                  <a:cubicBezTo>
                    <a:pt x="1" y="144"/>
                    <a:pt x="13" y="299"/>
                    <a:pt x="25" y="453"/>
                  </a:cubicBezTo>
                  <a:cubicBezTo>
                    <a:pt x="132" y="739"/>
                    <a:pt x="322" y="918"/>
                    <a:pt x="620" y="977"/>
                  </a:cubicBezTo>
                  <a:cubicBezTo>
                    <a:pt x="680" y="989"/>
                    <a:pt x="751" y="989"/>
                    <a:pt x="811" y="989"/>
                  </a:cubicBezTo>
                  <a:cubicBezTo>
                    <a:pt x="906" y="977"/>
                    <a:pt x="989" y="953"/>
                    <a:pt x="1073" y="858"/>
                  </a:cubicBezTo>
                  <a:cubicBezTo>
                    <a:pt x="1144" y="715"/>
                    <a:pt x="1132" y="561"/>
                    <a:pt x="1013" y="430"/>
                  </a:cubicBezTo>
                  <a:cubicBezTo>
                    <a:pt x="1002" y="411"/>
                    <a:pt x="987" y="407"/>
                    <a:pt x="970" y="407"/>
                  </a:cubicBezTo>
                  <a:cubicBezTo>
                    <a:pt x="950" y="407"/>
                    <a:pt x="928" y="413"/>
                    <a:pt x="908" y="413"/>
                  </a:cubicBezTo>
                  <a:cubicBezTo>
                    <a:pt x="889" y="413"/>
                    <a:pt x="871" y="407"/>
                    <a:pt x="858" y="382"/>
                  </a:cubicBezTo>
                  <a:cubicBezTo>
                    <a:pt x="989" y="334"/>
                    <a:pt x="1132" y="299"/>
                    <a:pt x="1156" y="132"/>
                  </a:cubicBezTo>
                  <a:cubicBezTo>
                    <a:pt x="1071" y="41"/>
                    <a:pt x="983" y="2"/>
                    <a:pt x="898" y="2"/>
                  </a:cubicBezTo>
                  <a:cubicBezTo>
                    <a:pt x="816" y="2"/>
                    <a:pt x="738" y="38"/>
                    <a:pt x="668" y="96"/>
                  </a:cubicBezTo>
                  <a:cubicBezTo>
                    <a:pt x="576" y="164"/>
                    <a:pt x="493" y="191"/>
                    <a:pt x="416" y="191"/>
                  </a:cubicBezTo>
                  <a:cubicBezTo>
                    <a:pt x="264" y="191"/>
                    <a:pt x="135" y="8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p:nvPr/>
          </p:nvSpPr>
          <p:spPr>
            <a:xfrm>
              <a:off x="5843875" y="3887400"/>
              <a:ext cx="31275" cy="13225"/>
            </a:xfrm>
            <a:custGeom>
              <a:avLst/>
              <a:gdLst/>
              <a:ahLst/>
              <a:cxnLst/>
              <a:rect l="l" t="t" r="r" b="b"/>
              <a:pathLst>
                <a:path w="1251" h="529" extrusionOk="0">
                  <a:moveTo>
                    <a:pt x="299" y="1"/>
                  </a:moveTo>
                  <a:cubicBezTo>
                    <a:pt x="226" y="1"/>
                    <a:pt x="162" y="36"/>
                    <a:pt x="119" y="148"/>
                  </a:cubicBezTo>
                  <a:cubicBezTo>
                    <a:pt x="0" y="446"/>
                    <a:pt x="322" y="362"/>
                    <a:pt x="441" y="457"/>
                  </a:cubicBezTo>
                  <a:cubicBezTo>
                    <a:pt x="453" y="469"/>
                    <a:pt x="489" y="469"/>
                    <a:pt x="500" y="481"/>
                  </a:cubicBezTo>
                  <a:lnTo>
                    <a:pt x="1036" y="529"/>
                  </a:lnTo>
                  <a:cubicBezTo>
                    <a:pt x="1251" y="29"/>
                    <a:pt x="834" y="148"/>
                    <a:pt x="596" y="88"/>
                  </a:cubicBezTo>
                  <a:cubicBezTo>
                    <a:pt x="497" y="55"/>
                    <a:pt x="391"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5976925" y="3908050"/>
              <a:ext cx="25625" cy="13825"/>
            </a:xfrm>
            <a:custGeom>
              <a:avLst/>
              <a:gdLst/>
              <a:ahLst/>
              <a:cxnLst/>
              <a:rect l="l" t="t" r="r" b="b"/>
              <a:pathLst>
                <a:path w="1025" h="553" extrusionOk="0">
                  <a:moveTo>
                    <a:pt x="465" y="1"/>
                  </a:moveTo>
                  <a:cubicBezTo>
                    <a:pt x="429" y="310"/>
                    <a:pt x="179" y="239"/>
                    <a:pt x="1" y="298"/>
                  </a:cubicBezTo>
                  <a:cubicBezTo>
                    <a:pt x="120" y="429"/>
                    <a:pt x="298" y="393"/>
                    <a:pt x="453" y="429"/>
                  </a:cubicBezTo>
                  <a:cubicBezTo>
                    <a:pt x="547" y="511"/>
                    <a:pt x="640" y="553"/>
                    <a:pt x="734" y="553"/>
                  </a:cubicBezTo>
                  <a:cubicBezTo>
                    <a:pt x="831" y="553"/>
                    <a:pt x="928" y="508"/>
                    <a:pt x="1024" y="417"/>
                  </a:cubicBezTo>
                  <a:cubicBezTo>
                    <a:pt x="834" y="286"/>
                    <a:pt x="655" y="13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5"/>
            <p:cNvSpPr/>
            <p:nvPr/>
          </p:nvSpPr>
          <p:spPr>
            <a:xfrm>
              <a:off x="6117125" y="4048250"/>
              <a:ext cx="48825" cy="14300"/>
            </a:xfrm>
            <a:custGeom>
              <a:avLst/>
              <a:gdLst/>
              <a:ahLst/>
              <a:cxnLst/>
              <a:rect l="l" t="t" r="r" b="b"/>
              <a:pathLst>
                <a:path w="1953" h="572" extrusionOk="0">
                  <a:moveTo>
                    <a:pt x="0" y="0"/>
                  </a:moveTo>
                  <a:lnTo>
                    <a:pt x="0" y="238"/>
                  </a:lnTo>
                  <a:cubicBezTo>
                    <a:pt x="96" y="393"/>
                    <a:pt x="238" y="393"/>
                    <a:pt x="393" y="417"/>
                  </a:cubicBezTo>
                  <a:cubicBezTo>
                    <a:pt x="500" y="441"/>
                    <a:pt x="608" y="477"/>
                    <a:pt x="715" y="500"/>
                  </a:cubicBezTo>
                  <a:cubicBezTo>
                    <a:pt x="911" y="542"/>
                    <a:pt x="1105" y="572"/>
                    <a:pt x="1297" y="572"/>
                  </a:cubicBezTo>
                  <a:cubicBezTo>
                    <a:pt x="1489" y="572"/>
                    <a:pt x="1679" y="542"/>
                    <a:pt x="1870" y="465"/>
                  </a:cubicBezTo>
                  <a:cubicBezTo>
                    <a:pt x="1941" y="358"/>
                    <a:pt x="1953" y="262"/>
                    <a:pt x="1870" y="155"/>
                  </a:cubicBezTo>
                  <a:cubicBezTo>
                    <a:pt x="1239" y="96"/>
                    <a:pt x="631"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5"/>
            <p:cNvSpPr/>
            <p:nvPr/>
          </p:nvSpPr>
          <p:spPr>
            <a:xfrm>
              <a:off x="6163250" y="4051825"/>
              <a:ext cx="53600" cy="8475"/>
            </a:xfrm>
            <a:custGeom>
              <a:avLst/>
              <a:gdLst/>
              <a:ahLst/>
              <a:cxnLst/>
              <a:rect l="l" t="t" r="r" b="b"/>
              <a:pathLst>
                <a:path w="2144" h="339" extrusionOk="0">
                  <a:moveTo>
                    <a:pt x="25" y="0"/>
                  </a:moveTo>
                  <a:cubicBezTo>
                    <a:pt x="1" y="72"/>
                    <a:pt x="1" y="143"/>
                    <a:pt x="1" y="215"/>
                  </a:cubicBezTo>
                  <a:cubicBezTo>
                    <a:pt x="37" y="274"/>
                    <a:pt x="60" y="310"/>
                    <a:pt x="144" y="322"/>
                  </a:cubicBezTo>
                  <a:cubicBezTo>
                    <a:pt x="227" y="322"/>
                    <a:pt x="298" y="274"/>
                    <a:pt x="394" y="262"/>
                  </a:cubicBezTo>
                  <a:lnTo>
                    <a:pt x="739" y="262"/>
                  </a:lnTo>
                  <a:cubicBezTo>
                    <a:pt x="799" y="262"/>
                    <a:pt x="846" y="274"/>
                    <a:pt x="918" y="274"/>
                  </a:cubicBezTo>
                  <a:cubicBezTo>
                    <a:pt x="1001" y="310"/>
                    <a:pt x="1096" y="334"/>
                    <a:pt x="1180" y="334"/>
                  </a:cubicBezTo>
                  <a:cubicBezTo>
                    <a:pt x="1205" y="330"/>
                    <a:pt x="1230" y="329"/>
                    <a:pt x="1256" y="329"/>
                  </a:cubicBezTo>
                  <a:cubicBezTo>
                    <a:pt x="1327" y="329"/>
                    <a:pt x="1401" y="338"/>
                    <a:pt x="1474" y="338"/>
                  </a:cubicBezTo>
                  <a:cubicBezTo>
                    <a:pt x="1564" y="338"/>
                    <a:pt x="1654" y="324"/>
                    <a:pt x="1739" y="262"/>
                  </a:cubicBezTo>
                  <a:cubicBezTo>
                    <a:pt x="1882" y="262"/>
                    <a:pt x="2013" y="250"/>
                    <a:pt x="2144" y="250"/>
                  </a:cubicBezTo>
                  <a:lnTo>
                    <a:pt x="2144" y="12"/>
                  </a:lnTo>
                  <a:cubicBezTo>
                    <a:pt x="2129" y="9"/>
                    <a:pt x="2114" y="8"/>
                    <a:pt x="2099" y="8"/>
                  </a:cubicBezTo>
                  <a:cubicBezTo>
                    <a:pt x="1990" y="8"/>
                    <a:pt x="1878" y="75"/>
                    <a:pt x="1768" y="75"/>
                  </a:cubicBezTo>
                  <a:cubicBezTo>
                    <a:pt x="1710" y="75"/>
                    <a:pt x="1653" y="56"/>
                    <a:pt x="1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5"/>
            <p:cNvSpPr/>
            <p:nvPr/>
          </p:nvSpPr>
          <p:spPr>
            <a:xfrm>
              <a:off x="5979900" y="3921725"/>
              <a:ext cx="42000" cy="11225"/>
            </a:xfrm>
            <a:custGeom>
              <a:avLst/>
              <a:gdLst/>
              <a:ahLst/>
              <a:cxnLst/>
              <a:rect l="l" t="t" r="r" b="b"/>
              <a:pathLst>
                <a:path w="1680" h="449" extrusionOk="0">
                  <a:moveTo>
                    <a:pt x="1092" y="0"/>
                  </a:moveTo>
                  <a:cubicBezTo>
                    <a:pt x="1020" y="0"/>
                    <a:pt x="946" y="5"/>
                    <a:pt x="873" y="5"/>
                  </a:cubicBezTo>
                  <a:cubicBezTo>
                    <a:pt x="840" y="5"/>
                    <a:pt x="807" y="4"/>
                    <a:pt x="774" y="1"/>
                  </a:cubicBezTo>
                  <a:cubicBezTo>
                    <a:pt x="715" y="13"/>
                    <a:pt x="644" y="13"/>
                    <a:pt x="584" y="49"/>
                  </a:cubicBezTo>
                  <a:cubicBezTo>
                    <a:pt x="405" y="132"/>
                    <a:pt x="203" y="132"/>
                    <a:pt x="48" y="239"/>
                  </a:cubicBezTo>
                  <a:lnTo>
                    <a:pt x="1" y="335"/>
                  </a:lnTo>
                  <a:cubicBezTo>
                    <a:pt x="12" y="358"/>
                    <a:pt x="48" y="370"/>
                    <a:pt x="60" y="406"/>
                  </a:cubicBezTo>
                  <a:cubicBezTo>
                    <a:pt x="354" y="433"/>
                    <a:pt x="648" y="448"/>
                    <a:pt x="941" y="448"/>
                  </a:cubicBezTo>
                  <a:cubicBezTo>
                    <a:pt x="1169" y="448"/>
                    <a:pt x="1395" y="439"/>
                    <a:pt x="1620" y="418"/>
                  </a:cubicBezTo>
                  <a:cubicBezTo>
                    <a:pt x="1679" y="394"/>
                    <a:pt x="1679" y="358"/>
                    <a:pt x="1620" y="299"/>
                  </a:cubicBezTo>
                  <a:lnTo>
                    <a:pt x="1596" y="263"/>
                  </a:lnTo>
                  <a:cubicBezTo>
                    <a:pt x="1465" y="32"/>
                    <a:pt x="1284"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5"/>
            <p:cNvSpPr/>
            <p:nvPr/>
          </p:nvSpPr>
          <p:spPr>
            <a:xfrm>
              <a:off x="5930500" y="3936700"/>
              <a:ext cx="28900" cy="3950"/>
            </a:xfrm>
            <a:custGeom>
              <a:avLst/>
              <a:gdLst/>
              <a:ahLst/>
              <a:cxnLst/>
              <a:rect l="l" t="t" r="r" b="b"/>
              <a:pathLst>
                <a:path w="1156" h="158" extrusionOk="0">
                  <a:moveTo>
                    <a:pt x="617" y="0"/>
                  </a:moveTo>
                  <a:cubicBezTo>
                    <a:pt x="443" y="0"/>
                    <a:pt x="267" y="24"/>
                    <a:pt x="95" y="24"/>
                  </a:cubicBezTo>
                  <a:cubicBezTo>
                    <a:pt x="63" y="24"/>
                    <a:pt x="32" y="23"/>
                    <a:pt x="0" y="21"/>
                  </a:cubicBezTo>
                  <a:lnTo>
                    <a:pt x="0" y="21"/>
                  </a:lnTo>
                  <a:cubicBezTo>
                    <a:pt x="170" y="131"/>
                    <a:pt x="348" y="157"/>
                    <a:pt x="527" y="157"/>
                  </a:cubicBezTo>
                  <a:cubicBezTo>
                    <a:pt x="693" y="157"/>
                    <a:pt x="860" y="135"/>
                    <a:pt x="1025" y="135"/>
                  </a:cubicBezTo>
                  <a:cubicBezTo>
                    <a:pt x="1068" y="135"/>
                    <a:pt x="1112" y="136"/>
                    <a:pt x="1155" y="140"/>
                  </a:cubicBezTo>
                  <a:cubicBezTo>
                    <a:pt x="986" y="28"/>
                    <a:pt x="803" y="0"/>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5"/>
            <p:cNvSpPr/>
            <p:nvPr/>
          </p:nvSpPr>
          <p:spPr>
            <a:xfrm>
              <a:off x="5956100" y="3923700"/>
              <a:ext cx="26200" cy="7375"/>
            </a:xfrm>
            <a:custGeom>
              <a:avLst/>
              <a:gdLst/>
              <a:ahLst/>
              <a:cxnLst/>
              <a:rect l="l" t="t" r="r" b="b"/>
              <a:pathLst>
                <a:path w="1048" h="295" extrusionOk="0">
                  <a:moveTo>
                    <a:pt x="517" y="1"/>
                  </a:moveTo>
                  <a:cubicBezTo>
                    <a:pt x="394" y="1"/>
                    <a:pt x="273" y="14"/>
                    <a:pt x="155" y="65"/>
                  </a:cubicBezTo>
                  <a:cubicBezTo>
                    <a:pt x="107" y="125"/>
                    <a:pt x="48" y="160"/>
                    <a:pt x="0" y="208"/>
                  </a:cubicBezTo>
                  <a:cubicBezTo>
                    <a:pt x="131" y="220"/>
                    <a:pt x="274" y="244"/>
                    <a:pt x="405" y="244"/>
                  </a:cubicBezTo>
                  <a:cubicBezTo>
                    <a:pt x="500" y="273"/>
                    <a:pt x="595" y="294"/>
                    <a:pt x="692" y="294"/>
                  </a:cubicBezTo>
                  <a:cubicBezTo>
                    <a:pt x="789" y="294"/>
                    <a:pt x="887" y="273"/>
                    <a:pt x="988" y="220"/>
                  </a:cubicBezTo>
                  <a:lnTo>
                    <a:pt x="1000" y="184"/>
                  </a:lnTo>
                  <a:cubicBezTo>
                    <a:pt x="1048" y="101"/>
                    <a:pt x="1012" y="41"/>
                    <a:pt x="929" y="17"/>
                  </a:cubicBezTo>
                  <a:cubicBezTo>
                    <a:pt x="791" y="17"/>
                    <a:pt x="653" y="1"/>
                    <a:pt x="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5"/>
            <p:cNvSpPr/>
            <p:nvPr/>
          </p:nvSpPr>
          <p:spPr>
            <a:xfrm>
              <a:off x="6038250" y="3928950"/>
              <a:ext cx="17875" cy="3825"/>
            </a:xfrm>
            <a:custGeom>
              <a:avLst/>
              <a:gdLst/>
              <a:ahLst/>
              <a:cxnLst/>
              <a:rect l="l" t="t" r="r" b="b"/>
              <a:pathLst>
                <a:path w="715" h="153" extrusionOk="0">
                  <a:moveTo>
                    <a:pt x="357" y="1"/>
                  </a:moveTo>
                  <a:cubicBezTo>
                    <a:pt x="238" y="1"/>
                    <a:pt x="119" y="52"/>
                    <a:pt x="0" y="153"/>
                  </a:cubicBezTo>
                  <a:lnTo>
                    <a:pt x="715" y="153"/>
                  </a:lnTo>
                  <a:cubicBezTo>
                    <a:pt x="596" y="52"/>
                    <a:pt x="476" y="1"/>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5"/>
            <p:cNvSpPr/>
            <p:nvPr/>
          </p:nvSpPr>
          <p:spPr>
            <a:xfrm>
              <a:off x="5966500" y="3929775"/>
              <a:ext cx="14925" cy="2975"/>
            </a:xfrm>
            <a:custGeom>
              <a:avLst/>
              <a:gdLst/>
              <a:ahLst/>
              <a:cxnLst/>
              <a:rect l="l" t="t" r="r" b="b"/>
              <a:pathLst>
                <a:path w="597" h="119" extrusionOk="0">
                  <a:moveTo>
                    <a:pt x="584" y="1"/>
                  </a:moveTo>
                  <a:cubicBezTo>
                    <a:pt x="382" y="1"/>
                    <a:pt x="191" y="13"/>
                    <a:pt x="1" y="13"/>
                  </a:cubicBezTo>
                  <a:cubicBezTo>
                    <a:pt x="104" y="95"/>
                    <a:pt x="219" y="118"/>
                    <a:pt x="337" y="118"/>
                  </a:cubicBezTo>
                  <a:cubicBezTo>
                    <a:pt x="423" y="118"/>
                    <a:pt x="511" y="106"/>
                    <a:pt x="596" y="96"/>
                  </a:cubicBezTo>
                  <a:cubicBezTo>
                    <a:pt x="596" y="72"/>
                    <a:pt x="584" y="2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5"/>
            <p:cNvSpPr/>
            <p:nvPr/>
          </p:nvSpPr>
          <p:spPr>
            <a:xfrm>
              <a:off x="6020375" y="3929275"/>
              <a:ext cx="6875" cy="3175"/>
            </a:xfrm>
            <a:custGeom>
              <a:avLst/>
              <a:gdLst/>
              <a:ahLst/>
              <a:cxnLst/>
              <a:rect l="l" t="t" r="r" b="b"/>
              <a:pathLst>
                <a:path w="275" h="127" extrusionOk="0">
                  <a:moveTo>
                    <a:pt x="86" y="0"/>
                  </a:moveTo>
                  <a:cubicBezTo>
                    <a:pt x="62" y="0"/>
                    <a:pt x="37" y="3"/>
                    <a:pt x="13" y="9"/>
                  </a:cubicBezTo>
                  <a:cubicBezTo>
                    <a:pt x="1" y="44"/>
                    <a:pt x="1" y="92"/>
                    <a:pt x="1" y="116"/>
                  </a:cubicBezTo>
                  <a:cubicBezTo>
                    <a:pt x="64" y="116"/>
                    <a:pt x="123" y="127"/>
                    <a:pt x="183" y="127"/>
                  </a:cubicBezTo>
                  <a:cubicBezTo>
                    <a:pt x="212" y="127"/>
                    <a:pt x="243" y="124"/>
                    <a:pt x="275" y="116"/>
                  </a:cubicBezTo>
                  <a:cubicBezTo>
                    <a:pt x="238" y="33"/>
                    <a:pt x="166"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5"/>
            <p:cNvSpPr/>
            <p:nvPr/>
          </p:nvSpPr>
          <p:spPr>
            <a:xfrm>
              <a:off x="5812025" y="3865200"/>
              <a:ext cx="240525" cy="33550"/>
            </a:xfrm>
            <a:custGeom>
              <a:avLst/>
              <a:gdLst/>
              <a:ahLst/>
              <a:cxnLst/>
              <a:rect l="l" t="t" r="r" b="b"/>
              <a:pathLst>
                <a:path w="9621" h="1342" extrusionOk="0">
                  <a:moveTo>
                    <a:pt x="36" y="0"/>
                  </a:moveTo>
                  <a:cubicBezTo>
                    <a:pt x="24" y="143"/>
                    <a:pt x="24" y="262"/>
                    <a:pt x="0" y="393"/>
                  </a:cubicBezTo>
                  <a:cubicBezTo>
                    <a:pt x="262" y="464"/>
                    <a:pt x="512" y="512"/>
                    <a:pt x="774" y="536"/>
                  </a:cubicBezTo>
                  <a:cubicBezTo>
                    <a:pt x="1489" y="595"/>
                    <a:pt x="2203" y="572"/>
                    <a:pt x="2894" y="810"/>
                  </a:cubicBezTo>
                  <a:cubicBezTo>
                    <a:pt x="3334" y="822"/>
                    <a:pt x="3799" y="822"/>
                    <a:pt x="4251" y="857"/>
                  </a:cubicBezTo>
                  <a:cubicBezTo>
                    <a:pt x="5596" y="976"/>
                    <a:pt x="6954" y="1119"/>
                    <a:pt x="8311" y="1131"/>
                  </a:cubicBezTo>
                  <a:cubicBezTo>
                    <a:pt x="8564" y="1215"/>
                    <a:pt x="8820" y="1342"/>
                    <a:pt x="9060" y="1342"/>
                  </a:cubicBezTo>
                  <a:cubicBezTo>
                    <a:pt x="9262" y="1342"/>
                    <a:pt x="9452" y="1253"/>
                    <a:pt x="9621" y="976"/>
                  </a:cubicBezTo>
                  <a:cubicBezTo>
                    <a:pt x="8847" y="762"/>
                    <a:pt x="8037" y="881"/>
                    <a:pt x="7263" y="714"/>
                  </a:cubicBezTo>
                  <a:cubicBezTo>
                    <a:pt x="7201" y="723"/>
                    <a:pt x="7139" y="728"/>
                    <a:pt x="7078" y="728"/>
                  </a:cubicBezTo>
                  <a:cubicBezTo>
                    <a:pt x="6963" y="728"/>
                    <a:pt x="6852" y="709"/>
                    <a:pt x="6751" y="655"/>
                  </a:cubicBezTo>
                  <a:cubicBezTo>
                    <a:pt x="6690" y="622"/>
                    <a:pt x="6622" y="616"/>
                    <a:pt x="6553" y="616"/>
                  </a:cubicBezTo>
                  <a:cubicBezTo>
                    <a:pt x="6514" y="616"/>
                    <a:pt x="6475" y="618"/>
                    <a:pt x="6437" y="618"/>
                  </a:cubicBezTo>
                  <a:cubicBezTo>
                    <a:pt x="6343" y="618"/>
                    <a:pt x="6250" y="607"/>
                    <a:pt x="6168" y="536"/>
                  </a:cubicBezTo>
                  <a:cubicBezTo>
                    <a:pt x="6013" y="561"/>
                    <a:pt x="5861" y="571"/>
                    <a:pt x="5710" y="571"/>
                  </a:cubicBezTo>
                  <a:cubicBezTo>
                    <a:pt x="5361" y="571"/>
                    <a:pt x="5020" y="518"/>
                    <a:pt x="4680" y="476"/>
                  </a:cubicBezTo>
                  <a:cubicBezTo>
                    <a:pt x="3132" y="321"/>
                    <a:pt x="1584" y="167"/>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5"/>
            <p:cNvSpPr/>
            <p:nvPr/>
          </p:nvSpPr>
          <p:spPr>
            <a:xfrm>
              <a:off x="5678075" y="3788575"/>
              <a:ext cx="111950" cy="33425"/>
            </a:xfrm>
            <a:custGeom>
              <a:avLst/>
              <a:gdLst/>
              <a:ahLst/>
              <a:cxnLst/>
              <a:rect l="l" t="t" r="r" b="b"/>
              <a:pathLst>
                <a:path w="4478" h="1337" extrusionOk="0">
                  <a:moveTo>
                    <a:pt x="621" y="1"/>
                  </a:moveTo>
                  <a:cubicBezTo>
                    <a:pt x="299" y="1"/>
                    <a:pt x="43" y="96"/>
                    <a:pt x="1" y="517"/>
                  </a:cubicBezTo>
                  <a:cubicBezTo>
                    <a:pt x="36" y="600"/>
                    <a:pt x="72" y="660"/>
                    <a:pt x="132" y="696"/>
                  </a:cubicBezTo>
                  <a:cubicBezTo>
                    <a:pt x="632" y="993"/>
                    <a:pt x="1179" y="850"/>
                    <a:pt x="1691" y="970"/>
                  </a:cubicBezTo>
                  <a:cubicBezTo>
                    <a:pt x="1798" y="993"/>
                    <a:pt x="1941" y="1017"/>
                    <a:pt x="2060" y="1041"/>
                  </a:cubicBezTo>
                  <a:cubicBezTo>
                    <a:pt x="2144" y="1053"/>
                    <a:pt x="2215" y="1089"/>
                    <a:pt x="2299" y="1148"/>
                  </a:cubicBezTo>
                  <a:cubicBezTo>
                    <a:pt x="2376" y="1207"/>
                    <a:pt x="2438" y="1337"/>
                    <a:pt x="2562" y="1337"/>
                  </a:cubicBezTo>
                  <a:cubicBezTo>
                    <a:pt x="2590" y="1337"/>
                    <a:pt x="2621" y="1330"/>
                    <a:pt x="2656" y="1315"/>
                  </a:cubicBezTo>
                  <a:lnTo>
                    <a:pt x="2680" y="1255"/>
                  </a:lnTo>
                  <a:lnTo>
                    <a:pt x="2668" y="1196"/>
                  </a:lnTo>
                  <a:cubicBezTo>
                    <a:pt x="2727" y="1101"/>
                    <a:pt x="2680" y="958"/>
                    <a:pt x="2834" y="910"/>
                  </a:cubicBezTo>
                  <a:lnTo>
                    <a:pt x="2906" y="910"/>
                  </a:lnTo>
                  <a:cubicBezTo>
                    <a:pt x="3013" y="940"/>
                    <a:pt x="3114" y="964"/>
                    <a:pt x="3209" y="964"/>
                  </a:cubicBezTo>
                  <a:cubicBezTo>
                    <a:pt x="3305" y="964"/>
                    <a:pt x="3394" y="940"/>
                    <a:pt x="3477" y="874"/>
                  </a:cubicBezTo>
                  <a:cubicBezTo>
                    <a:pt x="3582" y="748"/>
                    <a:pt x="3704" y="725"/>
                    <a:pt x="3833" y="725"/>
                  </a:cubicBezTo>
                  <a:cubicBezTo>
                    <a:pt x="3906" y="725"/>
                    <a:pt x="3982" y="733"/>
                    <a:pt x="4058" y="733"/>
                  </a:cubicBezTo>
                  <a:cubicBezTo>
                    <a:pt x="4075" y="733"/>
                    <a:pt x="4092" y="732"/>
                    <a:pt x="4108" y="731"/>
                  </a:cubicBezTo>
                  <a:cubicBezTo>
                    <a:pt x="4323" y="731"/>
                    <a:pt x="4465" y="672"/>
                    <a:pt x="4477" y="434"/>
                  </a:cubicBezTo>
                  <a:cubicBezTo>
                    <a:pt x="4323" y="148"/>
                    <a:pt x="4025" y="255"/>
                    <a:pt x="3787" y="208"/>
                  </a:cubicBezTo>
                  <a:cubicBezTo>
                    <a:pt x="2858" y="77"/>
                    <a:pt x="1906" y="184"/>
                    <a:pt x="965" y="41"/>
                  </a:cubicBezTo>
                  <a:cubicBezTo>
                    <a:pt x="894" y="17"/>
                    <a:pt x="822" y="5"/>
                    <a:pt x="751" y="5"/>
                  </a:cubicBezTo>
                  <a:cubicBezTo>
                    <a:pt x="707" y="2"/>
                    <a:pt x="663"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5"/>
            <p:cNvSpPr/>
            <p:nvPr/>
          </p:nvSpPr>
          <p:spPr>
            <a:xfrm>
              <a:off x="5692375" y="3777375"/>
              <a:ext cx="120575" cy="26600"/>
            </a:xfrm>
            <a:custGeom>
              <a:avLst/>
              <a:gdLst/>
              <a:ahLst/>
              <a:cxnLst/>
              <a:rect l="l" t="t" r="r" b="b"/>
              <a:pathLst>
                <a:path w="4823" h="1064" extrusionOk="0">
                  <a:moveTo>
                    <a:pt x="834" y="1"/>
                  </a:moveTo>
                  <a:cubicBezTo>
                    <a:pt x="762" y="1"/>
                    <a:pt x="679" y="1"/>
                    <a:pt x="607" y="25"/>
                  </a:cubicBezTo>
                  <a:cubicBezTo>
                    <a:pt x="476" y="36"/>
                    <a:pt x="322" y="60"/>
                    <a:pt x="226" y="179"/>
                  </a:cubicBezTo>
                  <a:cubicBezTo>
                    <a:pt x="0" y="394"/>
                    <a:pt x="786" y="394"/>
                    <a:pt x="310" y="644"/>
                  </a:cubicBezTo>
                  <a:cubicBezTo>
                    <a:pt x="715" y="798"/>
                    <a:pt x="1143" y="751"/>
                    <a:pt x="1560" y="775"/>
                  </a:cubicBezTo>
                  <a:cubicBezTo>
                    <a:pt x="2346" y="822"/>
                    <a:pt x="3155" y="858"/>
                    <a:pt x="3941" y="894"/>
                  </a:cubicBezTo>
                  <a:lnTo>
                    <a:pt x="4060" y="894"/>
                  </a:lnTo>
                  <a:cubicBezTo>
                    <a:pt x="4168" y="1015"/>
                    <a:pt x="4291" y="1064"/>
                    <a:pt x="4421" y="1064"/>
                  </a:cubicBezTo>
                  <a:cubicBezTo>
                    <a:pt x="4521" y="1064"/>
                    <a:pt x="4624" y="1035"/>
                    <a:pt x="4727" y="989"/>
                  </a:cubicBezTo>
                  <a:cubicBezTo>
                    <a:pt x="4810" y="929"/>
                    <a:pt x="4822" y="870"/>
                    <a:pt x="4775" y="775"/>
                  </a:cubicBezTo>
                  <a:cubicBezTo>
                    <a:pt x="4703" y="584"/>
                    <a:pt x="4429" y="679"/>
                    <a:pt x="4346" y="501"/>
                  </a:cubicBezTo>
                  <a:cubicBezTo>
                    <a:pt x="4274" y="382"/>
                    <a:pt x="4167" y="322"/>
                    <a:pt x="4048" y="286"/>
                  </a:cubicBezTo>
                  <a:cubicBezTo>
                    <a:pt x="3227" y="1"/>
                    <a:pt x="2346" y="263"/>
                    <a:pt x="1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5"/>
            <p:cNvSpPr/>
            <p:nvPr/>
          </p:nvSpPr>
          <p:spPr>
            <a:xfrm>
              <a:off x="5770650" y="3849575"/>
              <a:ext cx="32775" cy="18625"/>
            </a:xfrm>
            <a:custGeom>
              <a:avLst/>
              <a:gdLst/>
              <a:ahLst/>
              <a:cxnLst/>
              <a:rect l="l" t="t" r="r" b="b"/>
              <a:pathLst>
                <a:path w="1311" h="745" extrusionOk="0">
                  <a:moveTo>
                    <a:pt x="1156" y="0"/>
                  </a:moveTo>
                  <a:cubicBezTo>
                    <a:pt x="1058" y="0"/>
                    <a:pt x="1018" y="119"/>
                    <a:pt x="929" y="149"/>
                  </a:cubicBezTo>
                  <a:cubicBezTo>
                    <a:pt x="929" y="173"/>
                    <a:pt x="929" y="185"/>
                    <a:pt x="893" y="196"/>
                  </a:cubicBezTo>
                  <a:cubicBezTo>
                    <a:pt x="885" y="201"/>
                    <a:pt x="876" y="204"/>
                    <a:pt x="867" y="204"/>
                  </a:cubicBezTo>
                  <a:cubicBezTo>
                    <a:pt x="851" y="204"/>
                    <a:pt x="833" y="195"/>
                    <a:pt x="810" y="173"/>
                  </a:cubicBezTo>
                  <a:cubicBezTo>
                    <a:pt x="780" y="150"/>
                    <a:pt x="759" y="142"/>
                    <a:pt x="736" y="142"/>
                  </a:cubicBezTo>
                  <a:cubicBezTo>
                    <a:pt x="723" y="142"/>
                    <a:pt x="708" y="144"/>
                    <a:pt x="691" y="149"/>
                  </a:cubicBezTo>
                  <a:cubicBezTo>
                    <a:pt x="586" y="129"/>
                    <a:pt x="470" y="91"/>
                    <a:pt x="357" y="91"/>
                  </a:cubicBezTo>
                  <a:cubicBezTo>
                    <a:pt x="266" y="91"/>
                    <a:pt x="176" y="116"/>
                    <a:pt x="96" y="196"/>
                  </a:cubicBezTo>
                  <a:cubicBezTo>
                    <a:pt x="0" y="304"/>
                    <a:pt x="131" y="411"/>
                    <a:pt x="215" y="482"/>
                  </a:cubicBezTo>
                  <a:lnTo>
                    <a:pt x="393" y="565"/>
                  </a:lnTo>
                  <a:cubicBezTo>
                    <a:pt x="548" y="613"/>
                    <a:pt x="691" y="625"/>
                    <a:pt x="846" y="685"/>
                  </a:cubicBezTo>
                  <a:cubicBezTo>
                    <a:pt x="870" y="685"/>
                    <a:pt x="893" y="708"/>
                    <a:pt x="929" y="720"/>
                  </a:cubicBezTo>
                  <a:cubicBezTo>
                    <a:pt x="989" y="732"/>
                    <a:pt x="1048" y="744"/>
                    <a:pt x="1108" y="744"/>
                  </a:cubicBezTo>
                  <a:cubicBezTo>
                    <a:pt x="1310" y="542"/>
                    <a:pt x="1215" y="268"/>
                    <a:pt x="1227" y="18"/>
                  </a:cubicBezTo>
                  <a:cubicBezTo>
                    <a:pt x="1200" y="5"/>
                    <a:pt x="1177" y="0"/>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5"/>
            <p:cNvSpPr/>
            <p:nvPr/>
          </p:nvSpPr>
          <p:spPr>
            <a:xfrm>
              <a:off x="5784925" y="3864900"/>
              <a:ext cx="15225" cy="61325"/>
            </a:xfrm>
            <a:custGeom>
              <a:avLst/>
              <a:gdLst/>
              <a:ahLst/>
              <a:cxnLst/>
              <a:rect l="l" t="t" r="r" b="b"/>
              <a:pathLst>
                <a:path w="609" h="2453" extrusionOk="0">
                  <a:moveTo>
                    <a:pt x="370" y="0"/>
                  </a:moveTo>
                  <a:cubicBezTo>
                    <a:pt x="1" y="726"/>
                    <a:pt x="132" y="1488"/>
                    <a:pt x="251" y="2262"/>
                  </a:cubicBezTo>
                  <a:cubicBezTo>
                    <a:pt x="275" y="2381"/>
                    <a:pt x="370" y="2453"/>
                    <a:pt x="501" y="2453"/>
                  </a:cubicBezTo>
                  <a:cubicBezTo>
                    <a:pt x="525" y="2155"/>
                    <a:pt x="525" y="1881"/>
                    <a:pt x="537" y="1584"/>
                  </a:cubicBezTo>
                  <a:lnTo>
                    <a:pt x="537" y="1298"/>
                  </a:lnTo>
                  <a:cubicBezTo>
                    <a:pt x="596" y="1143"/>
                    <a:pt x="608" y="1000"/>
                    <a:pt x="537" y="845"/>
                  </a:cubicBezTo>
                  <a:lnTo>
                    <a:pt x="537" y="155"/>
                  </a:lnTo>
                  <a:cubicBezTo>
                    <a:pt x="489" y="95"/>
                    <a:pt x="430" y="48"/>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5"/>
            <p:cNvSpPr/>
            <p:nvPr/>
          </p:nvSpPr>
          <p:spPr>
            <a:xfrm>
              <a:off x="5793875" y="3818450"/>
              <a:ext cx="13400" cy="34850"/>
            </a:xfrm>
            <a:custGeom>
              <a:avLst/>
              <a:gdLst/>
              <a:ahLst/>
              <a:cxnLst/>
              <a:rect l="l" t="t" r="r" b="b"/>
              <a:pathLst>
                <a:path w="536" h="1394" extrusionOk="0">
                  <a:moveTo>
                    <a:pt x="274" y="1"/>
                  </a:moveTo>
                  <a:cubicBezTo>
                    <a:pt x="95" y="441"/>
                    <a:pt x="167" y="953"/>
                    <a:pt x="0" y="1394"/>
                  </a:cubicBezTo>
                  <a:cubicBezTo>
                    <a:pt x="107" y="1358"/>
                    <a:pt x="191" y="1310"/>
                    <a:pt x="298" y="1263"/>
                  </a:cubicBezTo>
                  <a:cubicBezTo>
                    <a:pt x="298" y="1025"/>
                    <a:pt x="357" y="798"/>
                    <a:pt x="405" y="560"/>
                  </a:cubicBezTo>
                  <a:cubicBezTo>
                    <a:pt x="453" y="370"/>
                    <a:pt x="536" y="132"/>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5"/>
            <p:cNvSpPr/>
            <p:nvPr/>
          </p:nvSpPr>
          <p:spPr>
            <a:xfrm>
              <a:off x="5794175" y="3798325"/>
              <a:ext cx="28875" cy="14800"/>
            </a:xfrm>
            <a:custGeom>
              <a:avLst/>
              <a:gdLst/>
              <a:ahLst/>
              <a:cxnLst/>
              <a:rect l="l" t="t" r="r" b="b"/>
              <a:pathLst>
                <a:path w="1155" h="592" extrusionOk="0">
                  <a:moveTo>
                    <a:pt x="859" y="0"/>
                  </a:moveTo>
                  <a:cubicBezTo>
                    <a:pt x="801" y="0"/>
                    <a:pt x="741" y="15"/>
                    <a:pt x="679" y="44"/>
                  </a:cubicBezTo>
                  <a:cubicBezTo>
                    <a:pt x="558" y="31"/>
                    <a:pt x="437" y="18"/>
                    <a:pt x="316" y="18"/>
                  </a:cubicBezTo>
                  <a:cubicBezTo>
                    <a:pt x="211" y="18"/>
                    <a:pt x="105" y="28"/>
                    <a:pt x="0" y="56"/>
                  </a:cubicBezTo>
                  <a:cubicBezTo>
                    <a:pt x="48" y="222"/>
                    <a:pt x="83" y="401"/>
                    <a:pt x="107" y="591"/>
                  </a:cubicBezTo>
                  <a:cubicBezTo>
                    <a:pt x="304" y="591"/>
                    <a:pt x="370" y="371"/>
                    <a:pt x="536" y="371"/>
                  </a:cubicBezTo>
                  <a:cubicBezTo>
                    <a:pt x="551" y="371"/>
                    <a:pt x="567" y="373"/>
                    <a:pt x="583" y="377"/>
                  </a:cubicBezTo>
                  <a:cubicBezTo>
                    <a:pt x="635" y="383"/>
                    <a:pt x="684" y="386"/>
                    <a:pt x="733" y="386"/>
                  </a:cubicBezTo>
                  <a:cubicBezTo>
                    <a:pt x="887" y="386"/>
                    <a:pt x="1028" y="349"/>
                    <a:pt x="1155" y="222"/>
                  </a:cubicBezTo>
                  <a:lnTo>
                    <a:pt x="1155" y="91"/>
                  </a:lnTo>
                  <a:cubicBezTo>
                    <a:pt x="1128" y="65"/>
                    <a:pt x="1108" y="51"/>
                    <a:pt x="1080" y="51"/>
                  </a:cubicBezTo>
                  <a:cubicBezTo>
                    <a:pt x="1070" y="51"/>
                    <a:pt x="1060" y="53"/>
                    <a:pt x="1048" y="56"/>
                  </a:cubicBezTo>
                  <a:cubicBezTo>
                    <a:pt x="986" y="18"/>
                    <a:pt x="923" y="0"/>
                    <a:pt x="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5"/>
            <p:cNvSpPr/>
            <p:nvPr/>
          </p:nvSpPr>
          <p:spPr>
            <a:xfrm>
              <a:off x="5808150" y="3803575"/>
              <a:ext cx="16400" cy="16700"/>
            </a:xfrm>
            <a:custGeom>
              <a:avLst/>
              <a:gdLst/>
              <a:ahLst/>
              <a:cxnLst/>
              <a:rect l="l" t="t" r="r" b="b"/>
              <a:pathLst>
                <a:path w="656" h="668" extrusionOk="0">
                  <a:moveTo>
                    <a:pt x="596" y="0"/>
                  </a:moveTo>
                  <a:lnTo>
                    <a:pt x="596" y="0"/>
                  </a:lnTo>
                  <a:cubicBezTo>
                    <a:pt x="565" y="4"/>
                    <a:pt x="533" y="5"/>
                    <a:pt x="501" y="5"/>
                  </a:cubicBezTo>
                  <a:cubicBezTo>
                    <a:pt x="453" y="5"/>
                    <a:pt x="405" y="3"/>
                    <a:pt x="358" y="3"/>
                  </a:cubicBezTo>
                  <a:cubicBezTo>
                    <a:pt x="235" y="3"/>
                    <a:pt x="119" y="20"/>
                    <a:pt x="24" y="143"/>
                  </a:cubicBezTo>
                  <a:cubicBezTo>
                    <a:pt x="60" y="358"/>
                    <a:pt x="1" y="608"/>
                    <a:pt x="275" y="667"/>
                  </a:cubicBezTo>
                  <a:cubicBezTo>
                    <a:pt x="322" y="643"/>
                    <a:pt x="358" y="596"/>
                    <a:pt x="394" y="548"/>
                  </a:cubicBezTo>
                  <a:cubicBezTo>
                    <a:pt x="298" y="298"/>
                    <a:pt x="656" y="227"/>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5"/>
            <p:cNvSpPr/>
            <p:nvPr/>
          </p:nvSpPr>
          <p:spPr>
            <a:xfrm>
              <a:off x="5805775" y="3883050"/>
              <a:ext cx="22350" cy="11650"/>
            </a:xfrm>
            <a:custGeom>
              <a:avLst/>
              <a:gdLst/>
              <a:ahLst/>
              <a:cxnLst/>
              <a:rect l="l" t="t" r="r" b="b"/>
              <a:pathLst>
                <a:path w="894" h="466" extrusionOk="0">
                  <a:moveTo>
                    <a:pt x="572" y="0"/>
                  </a:moveTo>
                  <a:cubicBezTo>
                    <a:pt x="477" y="48"/>
                    <a:pt x="405" y="96"/>
                    <a:pt x="310" y="119"/>
                  </a:cubicBezTo>
                  <a:cubicBezTo>
                    <a:pt x="179" y="167"/>
                    <a:pt x="0" y="262"/>
                    <a:pt x="48" y="393"/>
                  </a:cubicBezTo>
                  <a:cubicBezTo>
                    <a:pt x="68" y="448"/>
                    <a:pt x="100" y="466"/>
                    <a:pt x="140" y="466"/>
                  </a:cubicBezTo>
                  <a:cubicBezTo>
                    <a:pt x="209" y="466"/>
                    <a:pt x="299" y="412"/>
                    <a:pt x="379" y="412"/>
                  </a:cubicBezTo>
                  <a:cubicBezTo>
                    <a:pt x="392" y="412"/>
                    <a:pt x="405" y="414"/>
                    <a:pt x="417" y="417"/>
                  </a:cubicBezTo>
                  <a:cubicBezTo>
                    <a:pt x="893" y="262"/>
                    <a:pt x="893" y="262"/>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5"/>
            <p:cNvSpPr/>
            <p:nvPr/>
          </p:nvSpPr>
          <p:spPr>
            <a:xfrm>
              <a:off x="5750700" y="3811025"/>
              <a:ext cx="19075" cy="3825"/>
            </a:xfrm>
            <a:custGeom>
              <a:avLst/>
              <a:gdLst/>
              <a:ahLst/>
              <a:cxnLst/>
              <a:rect l="l" t="t" r="r" b="b"/>
              <a:pathLst>
                <a:path w="763" h="153" extrusionOk="0">
                  <a:moveTo>
                    <a:pt x="608" y="0"/>
                  </a:moveTo>
                  <a:cubicBezTo>
                    <a:pt x="406" y="0"/>
                    <a:pt x="215" y="12"/>
                    <a:pt x="1" y="12"/>
                  </a:cubicBezTo>
                  <a:cubicBezTo>
                    <a:pt x="155" y="112"/>
                    <a:pt x="313" y="152"/>
                    <a:pt x="480" y="152"/>
                  </a:cubicBezTo>
                  <a:cubicBezTo>
                    <a:pt x="572" y="152"/>
                    <a:pt x="666" y="140"/>
                    <a:pt x="763" y="119"/>
                  </a:cubicBezTo>
                  <a:cubicBezTo>
                    <a:pt x="703" y="83"/>
                    <a:pt x="656" y="36"/>
                    <a:pt x="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5"/>
            <p:cNvSpPr/>
            <p:nvPr/>
          </p:nvSpPr>
          <p:spPr>
            <a:xfrm>
              <a:off x="5801600" y="3874125"/>
              <a:ext cx="5675" cy="11925"/>
            </a:xfrm>
            <a:custGeom>
              <a:avLst/>
              <a:gdLst/>
              <a:ahLst/>
              <a:cxnLst/>
              <a:rect l="l" t="t" r="r" b="b"/>
              <a:pathLst>
                <a:path w="227" h="477" extrusionOk="0">
                  <a:moveTo>
                    <a:pt x="1" y="0"/>
                  </a:moveTo>
                  <a:lnTo>
                    <a:pt x="1" y="476"/>
                  </a:lnTo>
                  <a:cubicBezTo>
                    <a:pt x="144" y="357"/>
                    <a:pt x="227" y="22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5"/>
            <p:cNvSpPr/>
            <p:nvPr/>
          </p:nvSpPr>
          <p:spPr>
            <a:xfrm>
              <a:off x="5798325" y="3885725"/>
              <a:ext cx="3900" cy="11325"/>
            </a:xfrm>
            <a:custGeom>
              <a:avLst/>
              <a:gdLst/>
              <a:ahLst/>
              <a:cxnLst/>
              <a:rect l="l" t="t" r="r" b="b"/>
              <a:pathLst>
                <a:path w="156" h="453" extrusionOk="0">
                  <a:moveTo>
                    <a:pt x="1" y="1"/>
                  </a:moveTo>
                  <a:lnTo>
                    <a:pt x="1" y="453"/>
                  </a:lnTo>
                  <a:cubicBezTo>
                    <a:pt x="156" y="346"/>
                    <a:pt x="132" y="179"/>
                    <a:pt x="120" y="12"/>
                  </a:cubicBezTo>
                  <a:cubicBezTo>
                    <a:pt x="96" y="12"/>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5"/>
            <p:cNvSpPr/>
            <p:nvPr/>
          </p:nvSpPr>
          <p:spPr>
            <a:xfrm>
              <a:off x="6052525" y="3899925"/>
              <a:ext cx="135175" cy="30475"/>
            </a:xfrm>
            <a:custGeom>
              <a:avLst/>
              <a:gdLst/>
              <a:ahLst/>
              <a:cxnLst/>
              <a:rect l="l" t="t" r="r" b="b"/>
              <a:pathLst>
                <a:path w="5407" h="1219" extrusionOk="0">
                  <a:moveTo>
                    <a:pt x="378" y="0"/>
                  </a:moveTo>
                  <a:cubicBezTo>
                    <a:pt x="266" y="0"/>
                    <a:pt x="156" y="52"/>
                    <a:pt x="48" y="206"/>
                  </a:cubicBezTo>
                  <a:cubicBezTo>
                    <a:pt x="1" y="337"/>
                    <a:pt x="1" y="480"/>
                    <a:pt x="60" y="611"/>
                  </a:cubicBezTo>
                  <a:cubicBezTo>
                    <a:pt x="132" y="778"/>
                    <a:pt x="346" y="802"/>
                    <a:pt x="429" y="933"/>
                  </a:cubicBezTo>
                  <a:cubicBezTo>
                    <a:pt x="536" y="968"/>
                    <a:pt x="644" y="1028"/>
                    <a:pt x="763" y="1040"/>
                  </a:cubicBezTo>
                  <a:lnTo>
                    <a:pt x="2989" y="1218"/>
                  </a:lnTo>
                  <a:cubicBezTo>
                    <a:pt x="3183" y="1094"/>
                    <a:pt x="3372" y="1021"/>
                    <a:pt x="3575" y="1021"/>
                  </a:cubicBezTo>
                  <a:cubicBezTo>
                    <a:pt x="3684" y="1021"/>
                    <a:pt x="3798" y="1042"/>
                    <a:pt x="3918" y="1088"/>
                  </a:cubicBezTo>
                  <a:cubicBezTo>
                    <a:pt x="4086" y="1155"/>
                    <a:pt x="4261" y="1184"/>
                    <a:pt x="4437" y="1184"/>
                  </a:cubicBezTo>
                  <a:cubicBezTo>
                    <a:pt x="4574" y="1184"/>
                    <a:pt x="4711" y="1166"/>
                    <a:pt x="4847" y="1135"/>
                  </a:cubicBezTo>
                  <a:cubicBezTo>
                    <a:pt x="4893" y="1123"/>
                    <a:pt x="4937" y="1118"/>
                    <a:pt x="4979" y="1118"/>
                  </a:cubicBezTo>
                  <a:cubicBezTo>
                    <a:pt x="5099" y="1118"/>
                    <a:pt x="5205" y="1159"/>
                    <a:pt x="5311" y="1195"/>
                  </a:cubicBezTo>
                  <a:cubicBezTo>
                    <a:pt x="5382" y="1111"/>
                    <a:pt x="5406" y="1028"/>
                    <a:pt x="5370" y="933"/>
                  </a:cubicBezTo>
                  <a:cubicBezTo>
                    <a:pt x="5311" y="861"/>
                    <a:pt x="5228" y="814"/>
                    <a:pt x="5168" y="754"/>
                  </a:cubicBezTo>
                  <a:cubicBezTo>
                    <a:pt x="5168" y="718"/>
                    <a:pt x="5144" y="683"/>
                    <a:pt x="5132" y="635"/>
                  </a:cubicBezTo>
                  <a:cubicBezTo>
                    <a:pt x="5092" y="618"/>
                    <a:pt x="5055" y="610"/>
                    <a:pt x="5021" y="610"/>
                  </a:cubicBezTo>
                  <a:cubicBezTo>
                    <a:pt x="4910" y="610"/>
                    <a:pt x="4824" y="687"/>
                    <a:pt x="4751" y="778"/>
                  </a:cubicBezTo>
                  <a:lnTo>
                    <a:pt x="4727" y="778"/>
                  </a:lnTo>
                  <a:cubicBezTo>
                    <a:pt x="4708" y="798"/>
                    <a:pt x="4685" y="806"/>
                    <a:pt x="4658" y="806"/>
                  </a:cubicBezTo>
                  <a:cubicBezTo>
                    <a:pt x="4636" y="806"/>
                    <a:pt x="4611" y="801"/>
                    <a:pt x="4585" y="790"/>
                  </a:cubicBezTo>
                  <a:cubicBezTo>
                    <a:pt x="4537" y="778"/>
                    <a:pt x="4489" y="754"/>
                    <a:pt x="4454" y="754"/>
                  </a:cubicBezTo>
                  <a:cubicBezTo>
                    <a:pt x="4376" y="707"/>
                    <a:pt x="4302" y="686"/>
                    <a:pt x="4227" y="686"/>
                  </a:cubicBezTo>
                  <a:cubicBezTo>
                    <a:pt x="4153" y="686"/>
                    <a:pt x="4079" y="707"/>
                    <a:pt x="4001" y="742"/>
                  </a:cubicBezTo>
                  <a:cubicBezTo>
                    <a:pt x="3964" y="751"/>
                    <a:pt x="3928" y="755"/>
                    <a:pt x="3894" y="755"/>
                  </a:cubicBezTo>
                  <a:cubicBezTo>
                    <a:pt x="3658" y="755"/>
                    <a:pt x="3496" y="561"/>
                    <a:pt x="3299" y="456"/>
                  </a:cubicBezTo>
                  <a:cubicBezTo>
                    <a:pt x="3118" y="301"/>
                    <a:pt x="2914" y="265"/>
                    <a:pt x="2703" y="265"/>
                  </a:cubicBezTo>
                  <a:cubicBezTo>
                    <a:pt x="2519" y="265"/>
                    <a:pt x="2329" y="293"/>
                    <a:pt x="2142" y="293"/>
                  </a:cubicBezTo>
                  <a:cubicBezTo>
                    <a:pt x="2050" y="293"/>
                    <a:pt x="1959" y="286"/>
                    <a:pt x="1870" y="266"/>
                  </a:cubicBezTo>
                  <a:cubicBezTo>
                    <a:pt x="1772" y="232"/>
                    <a:pt x="1675" y="220"/>
                    <a:pt x="1578" y="220"/>
                  </a:cubicBezTo>
                  <a:cubicBezTo>
                    <a:pt x="1371" y="220"/>
                    <a:pt x="1165" y="277"/>
                    <a:pt x="953" y="302"/>
                  </a:cubicBezTo>
                  <a:cubicBezTo>
                    <a:pt x="916" y="302"/>
                    <a:pt x="894" y="352"/>
                    <a:pt x="874" y="352"/>
                  </a:cubicBezTo>
                  <a:cubicBezTo>
                    <a:pt x="869" y="352"/>
                    <a:pt x="863" y="348"/>
                    <a:pt x="858" y="337"/>
                  </a:cubicBezTo>
                  <a:cubicBezTo>
                    <a:pt x="846" y="278"/>
                    <a:pt x="882" y="218"/>
                    <a:pt x="834" y="159"/>
                  </a:cubicBezTo>
                  <a:cubicBezTo>
                    <a:pt x="678" y="91"/>
                    <a:pt x="526"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5"/>
            <p:cNvSpPr/>
            <p:nvPr/>
          </p:nvSpPr>
          <p:spPr>
            <a:xfrm>
              <a:off x="6019800" y="3894425"/>
              <a:ext cx="80675" cy="29500"/>
            </a:xfrm>
            <a:custGeom>
              <a:avLst/>
              <a:gdLst/>
              <a:ahLst/>
              <a:cxnLst/>
              <a:rect l="l" t="t" r="r" b="b"/>
              <a:pathLst>
                <a:path w="3227" h="1180" extrusionOk="0">
                  <a:moveTo>
                    <a:pt x="1519" y="0"/>
                  </a:moveTo>
                  <a:cubicBezTo>
                    <a:pt x="1068" y="0"/>
                    <a:pt x="623" y="85"/>
                    <a:pt x="179" y="117"/>
                  </a:cubicBezTo>
                  <a:lnTo>
                    <a:pt x="179" y="248"/>
                  </a:lnTo>
                  <a:cubicBezTo>
                    <a:pt x="226" y="355"/>
                    <a:pt x="310" y="415"/>
                    <a:pt x="345" y="522"/>
                  </a:cubicBezTo>
                  <a:cubicBezTo>
                    <a:pt x="357" y="700"/>
                    <a:pt x="191" y="760"/>
                    <a:pt x="83" y="855"/>
                  </a:cubicBezTo>
                  <a:cubicBezTo>
                    <a:pt x="48" y="903"/>
                    <a:pt x="12" y="962"/>
                    <a:pt x="0" y="1022"/>
                  </a:cubicBezTo>
                  <a:lnTo>
                    <a:pt x="48" y="1117"/>
                  </a:lnTo>
                  <a:cubicBezTo>
                    <a:pt x="143" y="1129"/>
                    <a:pt x="238" y="1129"/>
                    <a:pt x="345" y="1141"/>
                  </a:cubicBezTo>
                  <a:cubicBezTo>
                    <a:pt x="387" y="1165"/>
                    <a:pt x="432" y="1180"/>
                    <a:pt x="476" y="1180"/>
                  </a:cubicBezTo>
                  <a:cubicBezTo>
                    <a:pt x="521" y="1180"/>
                    <a:pt x="566" y="1165"/>
                    <a:pt x="607" y="1129"/>
                  </a:cubicBezTo>
                  <a:cubicBezTo>
                    <a:pt x="702" y="1117"/>
                    <a:pt x="798" y="1093"/>
                    <a:pt x="905" y="1081"/>
                  </a:cubicBezTo>
                  <a:cubicBezTo>
                    <a:pt x="964" y="760"/>
                    <a:pt x="1179" y="534"/>
                    <a:pt x="1476" y="379"/>
                  </a:cubicBezTo>
                  <a:cubicBezTo>
                    <a:pt x="1564" y="370"/>
                    <a:pt x="1652" y="361"/>
                    <a:pt x="1738" y="361"/>
                  </a:cubicBezTo>
                  <a:cubicBezTo>
                    <a:pt x="1897" y="361"/>
                    <a:pt x="2052" y="394"/>
                    <a:pt x="2191" y="534"/>
                  </a:cubicBezTo>
                  <a:cubicBezTo>
                    <a:pt x="2278" y="601"/>
                    <a:pt x="2366" y="624"/>
                    <a:pt x="2456" y="624"/>
                  </a:cubicBezTo>
                  <a:cubicBezTo>
                    <a:pt x="2652" y="624"/>
                    <a:pt x="2852" y="513"/>
                    <a:pt x="3046" y="513"/>
                  </a:cubicBezTo>
                  <a:cubicBezTo>
                    <a:pt x="3090" y="513"/>
                    <a:pt x="3135" y="519"/>
                    <a:pt x="3179" y="534"/>
                  </a:cubicBezTo>
                  <a:cubicBezTo>
                    <a:pt x="3227" y="403"/>
                    <a:pt x="3143" y="343"/>
                    <a:pt x="3048" y="307"/>
                  </a:cubicBezTo>
                  <a:cubicBezTo>
                    <a:pt x="2988" y="284"/>
                    <a:pt x="2917" y="260"/>
                    <a:pt x="2846" y="248"/>
                  </a:cubicBezTo>
                  <a:cubicBezTo>
                    <a:pt x="2619" y="236"/>
                    <a:pt x="2405" y="165"/>
                    <a:pt x="2203" y="81"/>
                  </a:cubicBezTo>
                  <a:cubicBezTo>
                    <a:pt x="1972" y="22"/>
                    <a:pt x="1745" y="0"/>
                    <a:pt x="1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5"/>
            <p:cNvSpPr/>
            <p:nvPr/>
          </p:nvSpPr>
          <p:spPr>
            <a:xfrm>
              <a:off x="6040325" y="3903875"/>
              <a:ext cx="15800" cy="18500"/>
            </a:xfrm>
            <a:custGeom>
              <a:avLst/>
              <a:gdLst/>
              <a:ahLst/>
              <a:cxnLst/>
              <a:rect l="l" t="t" r="r" b="b"/>
              <a:pathLst>
                <a:path w="632" h="740" extrusionOk="0">
                  <a:moveTo>
                    <a:pt x="632" y="1"/>
                  </a:moveTo>
                  <a:cubicBezTo>
                    <a:pt x="84" y="37"/>
                    <a:pt x="1" y="144"/>
                    <a:pt x="72" y="703"/>
                  </a:cubicBezTo>
                  <a:cubicBezTo>
                    <a:pt x="103" y="726"/>
                    <a:pt x="129" y="740"/>
                    <a:pt x="156" y="740"/>
                  </a:cubicBezTo>
                  <a:cubicBezTo>
                    <a:pt x="171" y="740"/>
                    <a:pt x="186" y="736"/>
                    <a:pt x="203" y="727"/>
                  </a:cubicBezTo>
                  <a:cubicBezTo>
                    <a:pt x="334" y="596"/>
                    <a:pt x="596" y="679"/>
                    <a:pt x="632" y="429"/>
                  </a:cubicBez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a:off x="6045375" y="3914900"/>
              <a:ext cx="17900" cy="7475"/>
            </a:xfrm>
            <a:custGeom>
              <a:avLst/>
              <a:gdLst/>
              <a:ahLst/>
              <a:cxnLst/>
              <a:rect l="l" t="t" r="r" b="b"/>
              <a:pathLst>
                <a:path w="716" h="299" extrusionOk="0">
                  <a:moveTo>
                    <a:pt x="430" y="0"/>
                  </a:moveTo>
                  <a:cubicBezTo>
                    <a:pt x="287" y="96"/>
                    <a:pt x="96" y="131"/>
                    <a:pt x="1" y="298"/>
                  </a:cubicBezTo>
                  <a:lnTo>
                    <a:pt x="715" y="298"/>
                  </a:lnTo>
                  <a:cubicBezTo>
                    <a:pt x="715" y="96"/>
                    <a:pt x="632" y="12"/>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5995675" y="3919500"/>
              <a:ext cx="24725" cy="9125"/>
            </a:xfrm>
            <a:custGeom>
              <a:avLst/>
              <a:gdLst/>
              <a:ahLst/>
              <a:cxnLst/>
              <a:rect l="l" t="t" r="r" b="b"/>
              <a:pathLst>
                <a:path w="989" h="365" extrusionOk="0">
                  <a:moveTo>
                    <a:pt x="796" y="0"/>
                  </a:moveTo>
                  <a:cubicBezTo>
                    <a:pt x="702" y="0"/>
                    <a:pt x="606" y="26"/>
                    <a:pt x="509" y="26"/>
                  </a:cubicBezTo>
                  <a:cubicBezTo>
                    <a:pt x="483" y="26"/>
                    <a:pt x="456" y="24"/>
                    <a:pt x="429" y="19"/>
                  </a:cubicBezTo>
                  <a:cubicBezTo>
                    <a:pt x="403" y="29"/>
                    <a:pt x="375" y="32"/>
                    <a:pt x="345" y="32"/>
                  </a:cubicBezTo>
                  <a:cubicBezTo>
                    <a:pt x="288" y="32"/>
                    <a:pt x="227" y="20"/>
                    <a:pt x="172" y="20"/>
                  </a:cubicBezTo>
                  <a:cubicBezTo>
                    <a:pt x="84" y="20"/>
                    <a:pt x="13" y="51"/>
                    <a:pt x="1" y="209"/>
                  </a:cubicBezTo>
                  <a:cubicBezTo>
                    <a:pt x="322" y="269"/>
                    <a:pt x="667" y="185"/>
                    <a:pt x="977" y="364"/>
                  </a:cubicBezTo>
                  <a:cubicBezTo>
                    <a:pt x="977" y="269"/>
                    <a:pt x="989" y="185"/>
                    <a:pt x="989" y="78"/>
                  </a:cubicBezTo>
                  <a:lnTo>
                    <a:pt x="989" y="54"/>
                  </a:lnTo>
                  <a:cubicBezTo>
                    <a:pt x="926" y="13"/>
                    <a:pt x="861" y="0"/>
                    <a:pt x="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5"/>
            <p:cNvSpPr/>
            <p:nvPr/>
          </p:nvSpPr>
          <p:spPr>
            <a:xfrm>
              <a:off x="6027825" y="3922350"/>
              <a:ext cx="7475" cy="4775"/>
            </a:xfrm>
            <a:custGeom>
              <a:avLst/>
              <a:gdLst/>
              <a:ahLst/>
              <a:cxnLst/>
              <a:rect l="l" t="t" r="r" b="b"/>
              <a:pathLst>
                <a:path w="299" h="191" extrusionOk="0">
                  <a:moveTo>
                    <a:pt x="274" y="0"/>
                  </a:moveTo>
                  <a:lnTo>
                    <a:pt x="274" y="0"/>
                  </a:lnTo>
                  <a:cubicBezTo>
                    <a:pt x="179" y="12"/>
                    <a:pt x="96" y="12"/>
                    <a:pt x="0" y="12"/>
                  </a:cubicBezTo>
                  <a:cubicBezTo>
                    <a:pt x="36" y="95"/>
                    <a:pt x="84" y="191"/>
                    <a:pt x="167" y="191"/>
                  </a:cubicBezTo>
                  <a:cubicBezTo>
                    <a:pt x="298" y="191"/>
                    <a:pt x="262" y="71"/>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5"/>
            <p:cNvSpPr/>
            <p:nvPr/>
          </p:nvSpPr>
          <p:spPr>
            <a:xfrm>
              <a:off x="6187675" y="3917025"/>
              <a:ext cx="21450" cy="15850"/>
            </a:xfrm>
            <a:custGeom>
              <a:avLst/>
              <a:gdLst/>
              <a:ahLst/>
              <a:cxnLst/>
              <a:rect l="l" t="t" r="r" b="b"/>
              <a:pathLst>
                <a:path w="858" h="634" extrusionOk="0">
                  <a:moveTo>
                    <a:pt x="210" y="0"/>
                  </a:moveTo>
                  <a:cubicBezTo>
                    <a:pt x="159" y="0"/>
                    <a:pt x="109" y="21"/>
                    <a:pt x="60" y="70"/>
                  </a:cubicBezTo>
                  <a:cubicBezTo>
                    <a:pt x="12" y="106"/>
                    <a:pt x="0" y="153"/>
                    <a:pt x="12" y="213"/>
                  </a:cubicBezTo>
                  <a:cubicBezTo>
                    <a:pt x="72" y="296"/>
                    <a:pt x="95" y="404"/>
                    <a:pt x="60" y="511"/>
                  </a:cubicBezTo>
                  <a:cubicBezTo>
                    <a:pt x="137" y="613"/>
                    <a:pt x="238" y="633"/>
                    <a:pt x="347" y="633"/>
                  </a:cubicBezTo>
                  <a:cubicBezTo>
                    <a:pt x="414" y="633"/>
                    <a:pt x="484" y="626"/>
                    <a:pt x="553" y="626"/>
                  </a:cubicBezTo>
                  <a:cubicBezTo>
                    <a:pt x="579" y="626"/>
                    <a:pt x="605" y="627"/>
                    <a:pt x="631" y="630"/>
                  </a:cubicBezTo>
                  <a:cubicBezTo>
                    <a:pt x="738" y="511"/>
                    <a:pt x="857" y="392"/>
                    <a:pt x="774" y="189"/>
                  </a:cubicBezTo>
                  <a:lnTo>
                    <a:pt x="786" y="177"/>
                  </a:lnTo>
                  <a:cubicBezTo>
                    <a:pt x="679" y="118"/>
                    <a:pt x="560" y="153"/>
                    <a:pt x="476" y="58"/>
                  </a:cubicBezTo>
                  <a:lnTo>
                    <a:pt x="488" y="46"/>
                  </a:lnTo>
                  <a:lnTo>
                    <a:pt x="357" y="46"/>
                  </a:lnTo>
                  <a:cubicBezTo>
                    <a:pt x="306" y="18"/>
                    <a:pt x="257"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6203150" y="3921750"/>
              <a:ext cx="11325" cy="11025"/>
            </a:xfrm>
            <a:custGeom>
              <a:avLst/>
              <a:gdLst/>
              <a:ahLst/>
              <a:cxnLst/>
              <a:rect l="l" t="t" r="r" b="b"/>
              <a:pathLst>
                <a:path w="453" h="441" extrusionOk="0">
                  <a:moveTo>
                    <a:pt x="155" y="0"/>
                  </a:moveTo>
                  <a:cubicBezTo>
                    <a:pt x="96" y="143"/>
                    <a:pt x="0" y="274"/>
                    <a:pt x="12" y="441"/>
                  </a:cubicBezTo>
                  <a:cubicBezTo>
                    <a:pt x="429" y="417"/>
                    <a:pt x="453" y="393"/>
                    <a:pt x="286" y="36"/>
                  </a:cubicBezTo>
                  <a:cubicBezTo>
                    <a:pt x="238" y="24"/>
                    <a:pt x="191"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6185575" y="3921075"/>
              <a:ext cx="9850" cy="8425"/>
            </a:xfrm>
            <a:custGeom>
              <a:avLst/>
              <a:gdLst/>
              <a:ahLst/>
              <a:cxnLst/>
              <a:rect l="l" t="t" r="r" b="b"/>
              <a:pathLst>
                <a:path w="394" h="337" extrusionOk="0">
                  <a:moveTo>
                    <a:pt x="67" y="0"/>
                  </a:moveTo>
                  <a:cubicBezTo>
                    <a:pt x="40" y="0"/>
                    <a:pt x="21" y="23"/>
                    <a:pt x="1" y="63"/>
                  </a:cubicBezTo>
                  <a:lnTo>
                    <a:pt x="1" y="325"/>
                  </a:lnTo>
                  <a:cubicBezTo>
                    <a:pt x="48" y="325"/>
                    <a:pt x="96" y="325"/>
                    <a:pt x="144" y="337"/>
                  </a:cubicBezTo>
                  <a:cubicBezTo>
                    <a:pt x="227" y="325"/>
                    <a:pt x="346" y="325"/>
                    <a:pt x="358" y="230"/>
                  </a:cubicBezTo>
                  <a:cubicBezTo>
                    <a:pt x="394" y="63"/>
                    <a:pt x="239" y="63"/>
                    <a:pt x="144" y="27"/>
                  </a:cubicBezTo>
                  <a:cubicBezTo>
                    <a:pt x="144" y="15"/>
                    <a:pt x="120" y="3"/>
                    <a:pt x="84" y="3"/>
                  </a:cubicBezTo>
                  <a:cubicBezTo>
                    <a:pt x="78" y="1"/>
                    <a:pt x="72"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5959375" y="3918475"/>
              <a:ext cx="48225" cy="9500"/>
            </a:xfrm>
            <a:custGeom>
              <a:avLst/>
              <a:gdLst/>
              <a:ahLst/>
              <a:cxnLst/>
              <a:rect l="l" t="t" r="r" b="b"/>
              <a:pathLst>
                <a:path w="1929" h="380" extrusionOk="0">
                  <a:moveTo>
                    <a:pt x="1726" y="0"/>
                  </a:moveTo>
                  <a:cubicBezTo>
                    <a:pt x="1536" y="0"/>
                    <a:pt x="1345" y="12"/>
                    <a:pt x="1155" y="12"/>
                  </a:cubicBezTo>
                  <a:cubicBezTo>
                    <a:pt x="985" y="138"/>
                    <a:pt x="809" y="166"/>
                    <a:pt x="631" y="166"/>
                  </a:cubicBezTo>
                  <a:cubicBezTo>
                    <a:pt x="494" y="166"/>
                    <a:pt x="355" y="150"/>
                    <a:pt x="215" y="150"/>
                  </a:cubicBezTo>
                  <a:cubicBezTo>
                    <a:pt x="144" y="150"/>
                    <a:pt x="72" y="154"/>
                    <a:pt x="0" y="167"/>
                  </a:cubicBezTo>
                  <a:cubicBezTo>
                    <a:pt x="24" y="203"/>
                    <a:pt x="36" y="238"/>
                    <a:pt x="36" y="286"/>
                  </a:cubicBezTo>
                  <a:cubicBezTo>
                    <a:pt x="322" y="298"/>
                    <a:pt x="595" y="298"/>
                    <a:pt x="881" y="310"/>
                  </a:cubicBezTo>
                  <a:cubicBezTo>
                    <a:pt x="974" y="359"/>
                    <a:pt x="1070" y="380"/>
                    <a:pt x="1166" y="380"/>
                  </a:cubicBezTo>
                  <a:cubicBezTo>
                    <a:pt x="1254" y="380"/>
                    <a:pt x="1343" y="362"/>
                    <a:pt x="1429" y="334"/>
                  </a:cubicBezTo>
                  <a:lnTo>
                    <a:pt x="1465" y="274"/>
                  </a:lnTo>
                  <a:cubicBezTo>
                    <a:pt x="1572" y="107"/>
                    <a:pt x="1750" y="179"/>
                    <a:pt x="1893" y="131"/>
                  </a:cubicBezTo>
                  <a:cubicBezTo>
                    <a:pt x="1929" y="60"/>
                    <a:pt x="1893" y="36"/>
                    <a:pt x="1834" y="36"/>
                  </a:cubicBezTo>
                  <a:cubicBezTo>
                    <a:pt x="1822" y="39"/>
                    <a:pt x="1811" y="40"/>
                    <a:pt x="1802" y="40"/>
                  </a:cubicBezTo>
                  <a:cubicBezTo>
                    <a:pt x="1773" y="40"/>
                    <a:pt x="1753" y="27"/>
                    <a:pt x="1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5941500" y="3921750"/>
              <a:ext cx="10450" cy="3475"/>
            </a:xfrm>
            <a:custGeom>
              <a:avLst/>
              <a:gdLst/>
              <a:ahLst/>
              <a:cxnLst/>
              <a:rect l="l" t="t" r="r" b="b"/>
              <a:pathLst>
                <a:path w="418" h="139" extrusionOk="0">
                  <a:moveTo>
                    <a:pt x="1" y="0"/>
                  </a:moveTo>
                  <a:lnTo>
                    <a:pt x="1" y="0"/>
                  </a:lnTo>
                  <a:cubicBezTo>
                    <a:pt x="64" y="94"/>
                    <a:pt x="136" y="139"/>
                    <a:pt x="212" y="139"/>
                  </a:cubicBezTo>
                  <a:cubicBezTo>
                    <a:pt x="280" y="139"/>
                    <a:pt x="350" y="103"/>
                    <a:pt x="417" y="36"/>
                  </a:cubicBezTo>
                  <a:cubicBezTo>
                    <a:pt x="275" y="36"/>
                    <a:pt x="14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5934650" y="3921925"/>
              <a:ext cx="3300" cy="1925"/>
            </a:xfrm>
            <a:custGeom>
              <a:avLst/>
              <a:gdLst/>
              <a:ahLst/>
              <a:cxnLst/>
              <a:rect l="l" t="t" r="r" b="b"/>
              <a:pathLst>
                <a:path w="132" h="77" extrusionOk="0">
                  <a:moveTo>
                    <a:pt x="69" y="0"/>
                  </a:moveTo>
                  <a:cubicBezTo>
                    <a:pt x="44" y="0"/>
                    <a:pt x="20" y="9"/>
                    <a:pt x="1" y="29"/>
                  </a:cubicBezTo>
                  <a:lnTo>
                    <a:pt x="37" y="77"/>
                  </a:lnTo>
                  <a:cubicBezTo>
                    <a:pt x="72" y="53"/>
                    <a:pt x="96" y="29"/>
                    <a:pt x="132" y="17"/>
                  </a:cubicBezTo>
                  <a:cubicBezTo>
                    <a:pt x="110" y="6"/>
                    <a:pt x="89"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5"/>
            <p:cNvSpPr/>
            <p:nvPr/>
          </p:nvSpPr>
          <p:spPr>
            <a:xfrm>
              <a:off x="6019800" y="3889750"/>
              <a:ext cx="150925" cy="15800"/>
            </a:xfrm>
            <a:custGeom>
              <a:avLst/>
              <a:gdLst/>
              <a:ahLst/>
              <a:cxnLst/>
              <a:rect l="l" t="t" r="r" b="b"/>
              <a:pathLst>
                <a:path w="6037" h="632" extrusionOk="0">
                  <a:moveTo>
                    <a:pt x="1680" y="1"/>
                  </a:moveTo>
                  <a:cubicBezTo>
                    <a:pt x="1557" y="1"/>
                    <a:pt x="1433" y="6"/>
                    <a:pt x="1310" y="18"/>
                  </a:cubicBezTo>
                  <a:cubicBezTo>
                    <a:pt x="1141" y="137"/>
                    <a:pt x="960" y="165"/>
                    <a:pt x="775" y="165"/>
                  </a:cubicBezTo>
                  <a:cubicBezTo>
                    <a:pt x="610" y="165"/>
                    <a:pt x="442" y="143"/>
                    <a:pt x="277" y="143"/>
                  </a:cubicBezTo>
                  <a:cubicBezTo>
                    <a:pt x="183" y="143"/>
                    <a:pt x="91" y="150"/>
                    <a:pt x="0" y="173"/>
                  </a:cubicBezTo>
                  <a:cubicBezTo>
                    <a:pt x="60" y="197"/>
                    <a:pt x="95" y="244"/>
                    <a:pt x="155" y="292"/>
                  </a:cubicBezTo>
                  <a:cubicBezTo>
                    <a:pt x="893" y="304"/>
                    <a:pt x="1607" y="304"/>
                    <a:pt x="2322" y="435"/>
                  </a:cubicBezTo>
                  <a:cubicBezTo>
                    <a:pt x="2512" y="566"/>
                    <a:pt x="2750" y="471"/>
                    <a:pt x="2941" y="542"/>
                  </a:cubicBezTo>
                  <a:lnTo>
                    <a:pt x="3000" y="542"/>
                  </a:lnTo>
                  <a:cubicBezTo>
                    <a:pt x="3353" y="597"/>
                    <a:pt x="3706" y="631"/>
                    <a:pt x="4059" y="631"/>
                  </a:cubicBezTo>
                  <a:cubicBezTo>
                    <a:pt x="4242" y="631"/>
                    <a:pt x="4425" y="622"/>
                    <a:pt x="4608" y="602"/>
                  </a:cubicBezTo>
                  <a:cubicBezTo>
                    <a:pt x="4736" y="566"/>
                    <a:pt x="4865" y="554"/>
                    <a:pt x="4993" y="554"/>
                  </a:cubicBezTo>
                  <a:cubicBezTo>
                    <a:pt x="5261" y="554"/>
                    <a:pt x="5529" y="606"/>
                    <a:pt x="5797" y="606"/>
                  </a:cubicBezTo>
                  <a:cubicBezTo>
                    <a:pt x="5877" y="606"/>
                    <a:pt x="5957" y="602"/>
                    <a:pt x="6036" y="590"/>
                  </a:cubicBezTo>
                  <a:lnTo>
                    <a:pt x="6036" y="447"/>
                  </a:lnTo>
                  <a:cubicBezTo>
                    <a:pt x="5941" y="375"/>
                    <a:pt x="5810" y="316"/>
                    <a:pt x="5727" y="209"/>
                  </a:cubicBezTo>
                  <a:cubicBezTo>
                    <a:pt x="5628" y="124"/>
                    <a:pt x="5528" y="94"/>
                    <a:pt x="5428" y="94"/>
                  </a:cubicBezTo>
                  <a:cubicBezTo>
                    <a:pt x="5194" y="94"/>
                    <a:pt x="4958" y="257"/>
                    <a:pt x="4724" y="257"/>
                  </a:cubicBezTo>
                  <a:cubicBezTo>
                    <a:pt x="4637" y="257"/>
                    <a:pt x="4551" y="234"/>
                    <a:pt x="4465" y="173"/>
                  </a:cubicBezTo>
                  <a:cubicBezTo>
                    <a:pt x="4310" y="149"/>
                    <a:pt x="4179" y="149"/>
                    <a:pt x="4024" y="137"/>
                  </a:cubicBezTo>
                  <a:cubicBezTo>
                    <a:pt x="3905" y="175"/>
                    <a:pt x="3784" y="189"/>
                    <a:pt x="3663" y="189"/>
                  </a:cubicBezTo>
                  <a:cubicBezTo>
                    <a:pt x="3481" y="189"/>
                    <a:pt x="3298" y="159"/>
                    <a:pt x="3119" y="137"/>
                  </a:cubicBezTo>
                  <a:cubicBezTo>
                    <a:pt x="2636" y="80"/>
                    <a:pt x="2160" y="1"/>
                    <a:pt x="1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5"/>
            <p:cNvSpPr/>
            <p:nvPr/>
          </p:nvSpPr>
          <p:spPr>
            <a:xfrm>
              <a:off x="6094800" y="3901175"/>
              <a:ext cx="40800" cy="12700"/>
            </a:xfrm>
            <a:custGeom>
              <a:avLst/>
              <a:gdLst/>
              <a:ahLst/>
              <a:cxnLst/>
              <a:rect l="l" t="t" r="r" b="b"/>
              <a:pathLst>
                <a:path w="1632" h="508" extrusionOk="0">
                  <a:moveTo>
                    <a:pt x="714" y="0"/>
                  </a:moveTo>
                  <a:cubicBezTo>
                    <a:pt x="474" y="0"/>
                    <a:pt x="235" y="28"/>
                    <a:pt x="0" y="85"/>
                  </a:cubicBezTo>
                  <a:cubicBezTo>
                    <a:pt x="60" y="145"/>
                    <a:pt x="119" y="204"/>
                    <a:pt x="203" y="264"/>
                  </a:cubicBezTo>
                  <a:cubicBezTo>
                    <a:pt x="285" y="363"/>
                    <a:pt x="368" y="508"/>
                    <a:pt x="490" y="508"/>
                  </a:cubicBezTo>
                  <a:cubicBezTo>
                    <a:pt x="544" y="508"/>
                    <a:pt x="606" y="479"/>
                    <a:pt x="679" y="406"/>
                  </a:cubicBezTo>
                  <a:cubicBezTo>
                    <a:pt x="755" y="325"/>
                    <a:pt x="830" y="292"/>
                    <a:pt x="909" y="292"/>
                  </a:cubicBezTo>
                  <a:cubicBezTo>
                    <a:pt x="991" y="292"/>
                    <a:pt x="1076" y="328"/>
                    <a:pt x="1167" y="383"/>
                  </a:cubicBezTo>
                  <a:cubicBezTo>
                    <a:pt x="1248" y="423"/>
                    <a:pt x="1334" y="452"/>
                    <a:pt x="1423" y="452"/>
                  </a:cubicBezTo>
                  <a:cubicBezTo>
                    <a:pt x="1490" y="452"/>
                    <a:pt x="1560" y="436"/>
                    <a:pt x="1632" y="395"/>
                  </a:cubicBezTo>
                  <a:lnTo>
                    <a:pt x="1632" y="133"/>
                  </a:lnTo>
                  <a:cubicBezTo>
                    <a:pt x="1330" y="46"/>
                    <a:pt x="1022"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5"/>
            <p:cNvSpPr/>
            <p:nvPr/>
          </p:nvSpPr>
          <p:spPr>
            <a:xfrm>
              <a:off x="6171600" y="3910475"/>
              <a:ext cx="9550" cy="8025"/>
            </a:xfrm>
            <a:custGeom>
              <a:avLst/>
              <a:gdLst/>
              <a:ahLst/>
              <a:cxnLst/>
              <a:rect l="l" t="t" r="r" b="b"/>
              <a:pathLst>
                <a:path w="382" h="321" extrusionOk="0">
                  <a:moveTo>
                    <a:pt x="139" y="1"/>
                  </a:moveTo>
                  <a:cubicBezTo>
                    <a:pt x="117" y="1"/>
                    <a:pt x="94" y="4"/>
                    <a:pt x="72" y="11"/>
                  </a:cubicBezTo>
                  <a:cubicBezTo>
                    <a:pt x="12" y="23"/>
                    <a:pt x="12" y="213"/>
                    <a:pt x="0" y="320"/>
                  </a:cubicBezTo>
                  <a:cubicBezTo>
                    <a:pt x="119" y="273"/>
                    <a:pt x="250" y="237"/>
                    <a:pt x="381" y="189"/>
                  </a:cubicBezTo>
                  <a:cubicBezTo>
                    <a:pt x="333" y="64"/>
                    <a:pt x="237"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5"/>
            <p:cNvSpPr/>
            <p:nvPr/>
          </p:nvSpPr>
          <p:spPr>
            <a:xfrm>
              <a:off x="6152850" y="3915075"/>
              <a:ext cx="11325" cy="3425"/>
            </a:xfrm>
            <a:custGeom>
              <a:avLst/>
              <a:gdLst/>
              <a:ahLst/>
              <a:cxnLst/>
              <a:rect l="l" t="t" r="r" b="b"/>
              <a:pathLst>
                <a:path w="453" h="137" extrusionOk="0">
                  <a:moveTo>
                    <a:pt x="230" y="1"/>
                  </a:moveTo>
                  <a:cubicBezTo>
                    <a:pt x="154" y="1"/>
                    <a:pt x="79" y="46"/>
                    <a:pt x="0" y="124"/>
                  </a:cubicBezTo>
                  <a:cubicBezTo>
                    <a:pt x="155" y="136"/>
                    <a:pt x="298" y="136"/>
                    <a:pt x="453" y="136"/>
                  </a:cubicBezTo>
                  <a:cubicBezTo>
                    <a:pt x="376" y="43"/>
                    <a:pt x="303"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5"/>
            <p:cNvSpPr/>
            <p:nvPr/>
          </p:nvSpPr>
          <p:spPr>
            <a:xfrm>
              <a:off x="6182000" y="3918475"/>
              <a:ext cx="7175" cy="4175"/>
            </a:xfrm>
            <a:custGeom>
              <a:avLst/>
              <a:gdLst/>
              <a:ahLst/>
              <a:cxnLst/>
              <a:rect l="l" t="t" r="r" b="b"/>
              <a:pathLst>
                <a:path w="287" h="167" extrusionOk="0">
                  <a:moveTo>
                    <a:pt x="1" y="0"/>
                  </a:moveTo>
                  <a:cubicBezTo>
                    <a:pt x="49" y="60"/>
                    <a:pt x="108" y="107"/>
                    <a:pt x="144" y="167"/>
                  </a:cubicBezTo>
                  <a:cubicBezTo>
                    <a:pt x="191" y="155"/>
                    <a:pt x="239" y="155"/>
                    <a:pt x="287" y="131"/>
                  </a:cubicBezTo>
                  <a:lnTo>
                    <a:pt x="287" y="12"/>
                  </a:lnTo>
                  <a:cubicBezTo>
                    <a:pt x="191" y="0"/>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5"/>
            <p:cNvSpPr/>
            <p:nvPr/>
          </p:nvSpPr>
          <p:spPr>
            <a:xfrm>
              <a:off x="6189150" y="3915200"/>
              <a:ext cx="7475" cy="3300"/>
            </a:xfrm>
            <a:custGeom>
              <a:avLst/>
              <a:gdLst/>
              <a:ahLst/>
              <a:cxnLst/>
              <a:rect l="l" t="t" r="r" b="b"/>
              <a:pathLst>
                <a:path w="299" h="132" extrusionOk="0">
                  <a:moveTo>
                    <a:pt x="1" y="0"/>
                  </a:moveTo>
                  <a:lnTo>
                    <a:pt x="1" y="131"/>
                  </a:lnTo>
                  <a:cubicBezTo>
                    <a:pt x="84" y="131"/>
                    <a:pt x="191" y="119"/>
                    <a:pt x="298" y="119"/>
                  </a:cubicBezTo>
                  <a:cubicBezTo>
                    <a:pt x="215" y="12"/>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5"/>
            <p:cNvSpPr/>
            <p:nvPr/>
          </p:nvSpPr>
          <p:spPr>
            <a:xfrm>
              <a:off x="6187075" y="3913400"/>
              <a:ext cx="2100" cy="1825"/>
            </a:xfrm>
            <a:custGeom>
              <a:avLst/>
              <a:gdLst/>
              <a:ahLst/>
              <a:cxnLst/>
              <a:rect l="l" t="t" r="r" b="b"/>
              <a:pathLst>
                <a:path w="84" h="73" extrusionOk="0">
                  <a:moveTo>
                    <a:pt x="0" y="1"/>
                  </a:moveTo>
                  <a:lnTo>
                    <a:pt x="84" y="72"/>
                  </a:lnTo>
                  <a:cubicBezTo>
                    <a:pt x="84" y="37"/>
                    <a:pt x="60" y="25"/>
                    <a:pt x="48" y="13"/>
                  </a:cubicBezTo>
                  <a:cubicBezTo>
                    <a:pt x="48" y="1"/>
                    <a:pt x="2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5"/>
            <p:cNvSpPr/>
            <p:nvPr/>
          </p:nvSpPr>
          <p:spPr>
            <a:xfrm>
              <a:off x="6167425" y="3918775"/>
              <a:ext cx="3900" cy="1500"/>
            </a:xfrm>
            <a:custGeom>
              <a:avLst/>
              <a:gdLst/>
              <a:ahLst/>
              <a:cxnLst/>
              <a:rect l="l" t="t" r="r" b="b"/>
              <a:pathLst>
                <a:path w="156" h="60" extrusionOk="0">
                  <a:moveTo>
                    <a:pt x="155" y="0"/>
                  </a:moveTo>
                  <a:cubicBezTo>
                    <a:pt x="108" y="0"/>
                    <a:pt x="48" y="0"/>
                    <a:pt x="1" y="24"/>
                  </a:cubicBezTo>
                  <a:cubicBezTo>
                    <a:pt x="12" y="36"/>
                    <a:pt x="36" y="60"/>
                    <a:pt x="48" y="60"/>
                  </a:cubicBezTo>
                  <a:cubicBezTo>
                    <a:pt x="84" y="48"/>
                    <a:pt x="120" y="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5"/>
            <p:cNvSpPr/>
            <p:nvPr/>
          </p:nvSpPr>
          <p:spPr>
            <a:xfrm>
              <a:off x="5816200" y="3883050"/>
              <a:ext cx="13700" cy="10450"/>
            </a:xfrm>
            <a:custGeom>
              <a:avLst/>
              <a:gdLst/>
              <a:ahLst/>
              <a:cxnLst/>
              <a:rect l="l" t="t" r="r" b="b"/>
              <a:pathLst>
                <a:path w="548" h="418" extrusionOk="0">
                  <a:moveTo>
                    <a:pt x="274" y="0"/>
                  </a:moveTo>
                  <a:cubicBezTo>
                    <a:pt x="369" y="155"/>
                    <a:pt x="357" y="239"/>
                    <a:pt x="155" y="286"/>
                  </a:cubicBezTo>
                  <a:cubicBezTo>
                    <a:pt x="107" y="298"/>
                    <a:pt x="48" y="381"/>
                    <a:pt x="0" y="417"/>
                  </a:cubicBezTo>
                  <a:cubicBezTo>
                    <a:pt x="95" y="417"/>
                    <a:pt x="179" y="405"/>
                    <a:pt x="286" y="405"/>
                  </a:cubicBezTo>
                  <a:cubicBezTo>
                    <a:pt x="405" y="405"/>
                    <a:pt x="524" y="358"/>
                    <a:pt x="536" y="227"/>
                  </a:cubicBezTo>
                  <a:cubicBezTo>
                    <a:pt x="548" y="48"/>
                    <a:pt x="429"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6176050" y="4027400"/>
              <a:ext cx="625" cy="1225"/>
            </a:xfrm>
            <a:custGeom>
              <a:avLst/>
              <a:gdLst/>
              <a:ahLst/>
              <a:cxnLst/>
              <a:rect l="l" t="t" r="r" b="b"/>
              <a:pathLst>
                <a:path w="25" h="49" extrusionOk="0">
                  <a:moveTo>
                    <a:pt x="1" y="1"/>
                  </a:moveTo>
                  <a:lnTo>
                    <a:pt x="13" y="49"/>
                  </a:lnTo>
                  <a:lnTo>
                    <a:pt x="25" y="2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5"/>
            <p:cNvSpPr/>
            <p:nvPr/>
          </p:nvSpPr>
          <p:spPr>
            <a:xfrm>
              <a:off x="6131400" y="3889525"/>
              <a:ext cx="33975" cy="9325"/>
            </a:xfrm>
            <a:custGeom>
              <a:avLst/>
              <a:gdLst/>
              <a:ahLst/>
              <a:cxnLst/>
              <a:rect l="l" t="t" r="r" b="b"/>
              <a:pathLst>
                <a:path w="1359" h="373" extrusionOk="0">
                  <a:moveTo>
                    <a:pt x="1128" y="0"/>
                  </a:moveTo>
                  <a:cubicBezTo>
                    <a:pt x="1114" y="0"/>
                    <a:pt x="1100" y="1"/>
                    <a:pt x="1084" y="3"/>
                  </a:cubicBezTo>
                  <a:lnTo>
                    <a:pt x="596" y="3"/>
                  </a:lnTo>
                  <a:cubicBezTo>
                    <a:pt x="514" y="136"/>
                    <a:pt x="405" y="161"/>
                    <a:pt x="293" y="161"/>
                  </a:cubicBezTo>
                  <a:cubicBezTo>
                    <a:pt x="222" y="161"/>
                    <a:pt x="151" y="151"/>
                    <a:pt x="83" y="151"/>
                  </a:cubicBezTo>
                  <a:cubicBezTo>
                    <a:pt x="55" y="151"/>
                    <a:pt x="27" y="153"/>
                    <a:pt x="1" y="158"/>
                  </a:cubicBezTo>
                  <a:cubicBezTo>
                    <a:pt x="106" y="270"/>
                    <a:pt x="222" y="307"/>
                    <a:pt x="340" y="307"/>
                  </a:cubicBezTo>
                  <a:cubicBezTo>
                    <a:pt x="448" y="307"/>
                    <a:pt x="559" y="276"/>
                    <a:pt x="668" y="241"/>
                  </a:cubicBezTo>
                  <a:cubicBezTo>
                    <a:pt x="762" y="207"/>
                    <a:pt x="850" y="191"/>
                    <a:pt x="935" y="191"/>
                  </a:cubicBezTo>
                  <a:cubicBezTo>
                    <a:pt x="1053" y="191"/>
                    <a:pt x="1164" y="222"/>
                    <a:pt x="1275" y="277"/>
                  </a:cubicBezTo>
                  <a:cubicBezTo>
                    <a:pt x="1311" y="313"/>
                    <a:pt x="1334" y="337"/>
                    <a:pt x="1358" y="372"/>
                  </a:cubicBezTo>
                  <a:lnTo>
                    <a:pt x="1358" y="253"/>
                  </a:lnTo>
                  <a:cubicBezTo>
                    <a:pt x="1326" y="112"/>
                    <a:pt x="1273" y="0"/>
                    <a:pt x="1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5"/>
            <p:cNvSpPr/>
            <p:nvPr/>
          </p:nvSpPr>
          <p:spPr>
            <a:xfrm>
              <a:off x="6170700" y="4065500"/>
              <a:ext cx="50025" cy="17825"/>
            </a:xfrm>
            <a:custGeom>
              <a:avLst/>
              <a:gdLst/>
              <a:ahLst/>
              <a:cxnLst/>
              <a:rect l="l" t="t" r="r" b="b"/>
              <a:pathLst>
                <a:path w="2001" h="713" extrusionOk="0">
                  <a:moveTo>
                    <a:pt x="1424" y="0"/>
                  </a:moveTo>
                  <a:cubicBezTo>
                    <a:pt x="1414" y="0"/>
                    <a:pt x="1404" y="0"/>
                    <a:pt x="1394" y="1"/>
                  </a:cubicBezTo>
                  <a:cubicBezTo>
                    <a:pt x="929" y="13"/>
                    <a:pt x="465" y="13"/>
                    <a:pt x="0" y="13"/>
                  </a:cubicBezTo>
                  <a:cubicBezTo>
                    <a:pt x="96" y="60"/>
                    <a:pt x="167" y="132"/>
                    <a:pt x="239" y="132"/>
                  </a:cubicBezTo>
                  <a:cubicBezTo>
                    <a:pt x="632" y="144"/>
                    <a:pt x="572" y="346"/>
                    <a:pt x="453" y="584"/>
                  </a:cubicBezTo>
                  <a:cubicBezTo>
                    <a:pt x="716" y="653"/>
                    <a:pt x="995" y="713"/>
                    <a:pt x="1277" y="713"/>
                  </a:cubicBezTo>
                  <a:cubicBezTo>
                    <a:pt x="1340" y="713"/>
                    <a:pt x="1402" y="710"/>
                    <a:pt x="1465" y="703"/>
                  </a:cubicBezTo>
                  <a:cubicBezTo>
                    <a:pt x="1715" y="680"/>
                    <a:pt x="1965" y="644"/>
                    <a:pt x="2001" y="299"/>
                  </a:cubicBezTo>
                  <a:cubicBezTo>
                    <a:pt x="1829" y="138"/>
                    <a:pt x="1669" y="0"/>
                    <a:pt x="14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5"/>
            <p:cNvSpPr/>
            <p:nvPr/>
          </p:nvSpPr>
          <p:spPr>
            <a:xfrm>
              <a:off x="6079025" y="4051225"/>
              <a:ext cx="107475" cy="14000"/>
            </a:xfrm>
            <a:custGeom>
              <a:avLst/>
              <a:gdLst/>
              <a:ahLst/>
              <a:cxnLst/>
              <a:rect l="l" t="t" r="r" b="b"/>
              <a:pathLst>
                <a:path w="4299" h="560" extrusionOk="0">
                  <a:moveTo>
                    <a:pt x="155" y="0"/>
                  </a:moveTo>
                  <a:cubicBezTo>
                    <a:pt x="0" y="167"/>
                    <a:pt x="191" y="179"/>
                    <a:pt x="262" y="250"/>
                  </a:cubicBezTo>
                  <a:cubicBezTo>
                    <a:pt x="283" y="292"/>
                    <a:pt x="304" y="310"/>
                    <a:pt x="330" y="310"/>
                  </a:cubicBezTo>
                  <a:cubicBezTo>
                    <a:pt x="348" y="310"/>
                    <a:pt x="369" y="301"/>
                    <a:pt x="393" y="286"/>
                  </a:cubicBezTo>
                  <a:cubicBezTo>
                    <a:pt x="453" y="294"/>
                    <a:pt x="512" y="296"/>
                    <a:pt x="570" y="296"/>
                  </a:cubicBezTo>
                  <a:cubicBezTo>
                    <a:pt x="624" y="296"/>
                    <a:pt x="678" y="295"/>
                    <a:pt x="730" y="295"/>
                  </a:cubicBezTo>
                  <a:cubicBezTo>
                    <a:pt x="870" y="295"/>
                    <a:pt x="1004" y="306"/>
                    <a:pt x="1131" y="393"/>
                  </a:cubicBezTo>
                  <a:cubicBezTo>
                    <a:pt x="1131" y="405"/>
                    <a:pt x="1131" y="417"/>
                    <a:pt x="1155" y="441"/>
                  </a:cubicBezTo>
                  <a:cubicBezTo>
                    <a:pt x="1159" y="445"/>
                    <a:pt x="1166" y="448"/>
                    <a:pt x="1175" y="448"/>
                  </a:cubicBezTo>
                  <a:cubicBezTo>
                    <a:pt x="1192" y="448"/>
                    <a:pt x="1219" y="437"/>
                    <a:pt x="1251" y="405"/>
                  </a:cubicBezTo>
                  <a:cubicBezTo>
                    <a:pt x="1334" y="417"/>
                    <a:pt x="1441" y="417"/>
                    <a:pt x="1524" y="441"/>
                  </a:cubicBezTo>
                  <a:lnTo>
                    <a:pt x="2203" y="441"/>
                  </a:lnTo>
                  <a:cubicBezTo>
                    <a:pt x="2321" y="481"/>
                    <a:pt x="2442" y="492"/>
                    <a:pt x="2564" y="492"/>
                  </a:cubicBezTo>
                  <a:cubicBezTo>
                    <a:pt x="2709" y="492"/>
                    <a:pt x="2856" y="477"/>
                    <a:pt x="3002" y="477"/>
                  </a:cubicBezTo>
                  <a:cubicBezTo>
                    <a:pt x="3134" y="477"/>
                    <a:pt x="3265" y="489"/>
                    <a:pt x="3394" y="536"/>
                  </a:cubicBezTo>
                  <a:cubicBezTo>
                    <a:pt x="3477" y="560"/>
                    <a:pt x="3584" y="560"/>
                    <a:pt x="3691" y="560"/>
                  </a:cubicBezTo>
                  <a:cubicBezTo>
                    <a:pt x="3834" y="346"/>
                    <a:pt x="4060" y="453"/>
                    <a:pt x="4251" y="393"/>
                  </a:cubicBezTo>
                  <a:cubicBezTo>
                    <a:pt x="4263" y="358"/>
                    <a:pt x="4287" y="346"/>
                    <a:pt x="4299" y="322"/>
                  </a:cubicBezTo>
                  <a:cubicBezTo>
                    <a:pt x="4287" y="286"/>
                    <a:pt x="4263" y="274"/>
                    <a:pt x="4251" y="239"/>
                  </a:cubicBezTo>
                  <a:cubicBezTo>
                    <a:pt x="4191" y="227"/>
                    <a:pt x="4132" y="215"/>
                    <a:pt x="4072" y="215"/>
                  </a:cubicBezTo>
                  <a:lnTo>
                    <a:pt x="3715" y="215"/>
                  </a:lnTo>
                  <a:cubicBezTo>
                    <a:pt x="3667" y="215"/>
                    <a:pt x="3608" y="227"/>
                    <a:pt x="3548" y="239"/>
                  </a:cubicBezTo>
                  <a:lnTo>
                    <a:pt x="3370" y="239"/>
                  </a:lnTo>
                  <a:cubicBezTo>
                    <a:pt x="3140" y="252"/>
                    <a:pt x="2901" y="258"/>
                    <a:pt x="2664" y="258"/>
                  </a:cubicBezTo>
                  <a:cubicBezTo>
                    <a:pt x="2497" y="258"/>
                    <a:pt x="2330" y="255"/>
                    <a:pt x="2167" y="250"/>
                  </a:cubicBezTo>
                  <a:cubicBezTo>
                    <a:pt x="2096" y="250"/>
                    <a:pt x="2048" y="191"/>
                    <a:pt x="1989" y="167"/>
                  </a:cubicBezTo>
                  <a:cubicBezTo>
                    <a:pt x="1846" y="143"/>
                    <a:pt x="1691" y="119"/>
                    <a:pt x="1548" y="108"/>
                  </a:cubicBezTo>
                  <a:cubicBezTo>
                    <a:pt x="1441" y="96"/>
                    <a:pt x="1346" y="96"/>
                    <a:pt x="1251" y="72"/>
                  </a:cubicBezTo>
                  <a:cubicBezTo>
                    <a:pt x="1183" y="60"/>
                    <a:pt x="1116" y="59"/>
                    <a:pt x="1049" y="59"/>
                  </a:cubicBezTo>
                  <a:cubicBezTo>
                    <a:pt x="1029" y="59"/>
                    <a:pt x="1010" y="59"/>
                    <a:pt x="991" y="59"/>
                  </a:cubicBezTo>
                  <a:cubicBezTo>
                    <a:pt x="877" y="59"/>
                    <a:pt x="764" y="55"/>
                    <a:pt x="655" y="0"/>
                  </a:cubicBezTo>
                  <a:lnTo>
                    <a:pt x="596" y="0"/>
                  </a:lnTo>
                  <a:cubicBezTo>
                    <a:pt x="554" y="24"/>
                    <a:pt x="515" y="36"/>
                    <a:pt x="478" y="36"/>
                  </a:cubicBezTo>
                  <a:cubicBezTo>
                    <a:pt x="441" y="36"/>
                    <a:pt x="405" y="24"/>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5"/>
            <p:cNvSpPr/>
            <p:nvPr/>
          </p:nvSpPr>
          <p:spPr>
            <a:xfrm>
              <a:off x="6185275" y="4057175"/>
              <a:ext cx="22050" cy="4850"/>
            </a:xfrm>
            <a:custGeom>
              <a:avLst/>
              <a:gdLst/>
              <a:ahLst/>
              <a:cxnLst/>
              <a:rect l="l" t="t" r="r" b="b"/>
              <a:pathLst>
                <a:path w="882" h="194" extrusionOk="0">
                  <a:moveTo>
                    <a:pt x="96" y="1"/>
                  </a:moveTo>
                  <a:cubicBezTo>
                    <a:pt x="49" y="1"/>
                    <a:pt x="37" y="24"/>
                    <a:pt x="1" y="60"/>
                  </a:cubicBezTo>
                  <a:lnTo>
                    <a:pt x="1" y="167"/>
                  </a:lnTo>
                  <a:cubicBezTo>
                    <a:pt x="24" y="165"/>
                    <a:pt x="46" y="165"/>
                    <a:pt x="69" y="165"/>
                  </a:cubicBezTo>
                  <a:cubicBezTo>
                    <a:pt x="207" y="165"/>
                    <a:pt x="346" y="193"/>
                    <a:pt x="483" y="193"/>
                  </a:cubicBezTo>
                  <a:cubicBezTo>
                    <a:pt x="620" y="193"/>
                    <a:pt x="755" y="164"/>
                    <a:pt x="882" y="48"/>
                  </a:cubicBezTo>
                  <a:cubicBezTo>
                    <a:pt x="644" y="48"/>
                    <a:pt x="394" y="36"/>
                    <a:pt x="156" y="36"/>
                  </a:cubicBezTo>
                  <a:cubicBezTo>
                    <a:pt x="156" y="24"/>
                    <a:pt x="120" y="2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5"/>
            <p:cNvSpPr/>
            <p:nvPr/>
          </p:nvSpPr>
          <p:spPr>
            <a:xfrm>
              <a:off x="6199575" y="3918475"/>
              <a:ext cx="7750" cy="3075"/>
            </a:xfrm>
            <a:custGeom>
              <a:avLst/>
              <a:gdLst/>
              <a:ahLst/>
              <a:cxnLst/>
              <a:rect l="l" t="t" r="r" b="b"/>
              <a:pathLst>
                <a:path w="310" h="123" extrusionOk="0">
                  <a:moveTo>
                    <a:pt x="0" y="0"/>
                  </a:moveTo>
                  <a:cubicBezTo>
                    <a:pt x="58" y="97"/>
                    <a:pt x="148" y="123"/>
                    <a:pt x="243" y="123"/>
                  </a:cubicBezTo>
                  <a:cubicBezTo>
                    <a:pt x="265" y="123"/>
                    <a:pt x="288" y="122"/>
                    <a:pt x="310" y="119"/>
                  </a:cubicBezTo>
                  <a:cubicBezTo>
                    <a:pt x="250" y="0"/>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5"/>
            <p:cNvSpPr/>
            <p:nvPr/>
          </p:nvSpPr>
          <p:spPr>
            <a:xfrm>
              <a:off x="5432500" y="2951300"/>
              <a:ext cx="56300" cy="23375"/>
            </a:xfrm>
            <a:custGeom>
              <a:avLst/>
              <a:gdLst/>
              <a:ahLst/>
              <a:cxnLst/>
              <a:rect l="l" t="t" r="r" b="b"/>
              <a:pathLst>
                <a:path w="2252" h="935" extrusionOk="0">
                  <a:moveTo>
                    <a:pt x="1707" y="0"/>
                  </a:moveTo>
                  <a:cubicBezTo>
                    <a:pt x="1569" y="0"/>
                    <a:pt x="1429" y="31"/>
                    <a:pt x="1287" y="63"/>
                  </a:cubicBezTo>
                  <a:cubicBezTo>
                    <a:pt x="1141" y="143"/>
                    <a:pt x="995" y="178"/>
                    <a:pt x="850" y="178"/>
                  </a:cubicBezTo>
                  <a:cubicBezTo>
                    <a:pt x="712" y="178"/>
                    <a:pt x="575" y="145"/>
                    <a:pt x="442" y="87"/>
                  </a:cubicBezTo>
                  <a:lnTo>
                    <a:pt x="418" y="99"/>
                  </a:lnTo>
                  <a:cubicBezTo>
                    <a:pt x="299" y="99"/>
                    <a:pt x="203" y="111"/>
                    <a:pt x="144" y="230"/>
                  </a:cubicBezTo>
                  <a:cubicBezTo>
                    <a:pt x="1" y="635"/>
                    <a:pt x="239" y="754"/>
                    <a:pt x="572" y="778"/>
                  </a:cubicBezTo>
                  <a:cubicBezTo>
                    <a:pt x="982" y="893"/>
                    <a:pt x="1410" y="935"/>
                    <a:pt x="1832" y="935"/>
                  </a:cubicBezTo>
                  <a:cubicBezTo>
                    <a:pt x="1889" y="935"/>
                    <a:pt x="1945" y="934"/>
                    <a:pt x="2001" y="933"/>
                  </a:cubicBezTo>
                  <a:cubicBezTo>
                    <a:pt x="2025" y="778"/>
                    <a:pt x="1942" y="599"/>
                    <a:pt x="2132" y="504"/>
                  </a:cubicBezTo>
                  <a:cubicBezTo>
                    <a:pt x="2168" y="480"/>
                    <a:pt x="2180" y="456"/>
                    <a:pt x="2204" y="444"/>
                  </a:cubicBezTo>
                  <a:cubicBezTo>
                    <a:pt x="2251" y="349"/>
                    <a:pt x="2239" y="266"/>
                    <a:pt x="2180" y="171"/>
                  </a:cubicBezTo>
                  <a:cubicBezTo>
                    <a:pt x="2026" y="42"/>
                    <a:pt x="1868" y="0"/>
                    <a:pt x="17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5"/>
            <p:cNvSpPr/>
            <p:nvPr/>
          </p:nvSpPr>
          <p:spPr>
            <a:xfrm>
              <a:off x="5386075" y="2938575"/>
              <a:ext cx="60750" cy="32775"/>
            </a:xfrm>
            <a:custGeom>
              <a:avLst/>
              <a:gdLst/>
              <a:ahLst/>
              <a:cxnLst/>
              <a:rect l="l" t="t" r="r" b="b"/>
              <a:pathLst>
                <a:path w="2430" h="1311" extrusionOk="0">
                  <a:moveTo>
                    <a:pt x="1013" y="1"/>
                  </a:moveTo>
                  <a:cubicBezTo>
                    <a:pt x="1013" y="60"/>
                    <a:pt x="1001" y="96"/>
                    <a:pt x="1001" y="156"/>
                  </a:cubicBezTo>
                  <a:cubicBezTo>
                    <a:pt x="1084" y="453"/>
                    <a:pt x="1489" y="513"/>
                    <a:pt x="1548" y="870"/>
                  </a:cubicBezTo>
                  <a:cubicBezTo>
                    <a:pt x="1383" y="969"/>
                    <a:pt x="1203" y="973"/>
                    <a:pt x="1023" y="973"/>
                  </a:cubicBezTo>
                  <a:cubicBezTo>
                    <a:pt x="1008" y="973"/>
                    <a:pt x="994" y="973"/>
                    <a:pt x="979" y="973"/>
                  </a:cubicBezTo>
                  <a:cubicBezTo>
                    <a:pt x="849" y="973"/>
                    <a:pt x="720" y="975"/>
                    <a:pt x="596" y="1013"/>
                  </a:cubicBezTo>
                  <a:cubicBezTo>
                    <a:pt x="476" y="1000"/>
                    <a:pt x="350" y="941"/>
                    <a:pt x="239" y="941"/>
                  </a:cubicBezTo>
                  <a:cubicBezTo>
                    <a:pt x="142" y="941"/>
                    <a:pt x="57" y="988"/>
                    <a:pt x="1" y="1156"/>
                  </a:cubicBezTo>
                  <a:cubicBezTo>
                    <a:pt x="798" y="1203"/>
                    <a:pt x="1620" y="1263"/>
                    <a:pt x="2429" y="1311"/>
                  </a:cubicBezTo>
                  <a:cubicBezTo>
                    <a:pt x="2322" y="1168"/>
                    <a:pt x="2060" y="1120"/>
                    <a:pt x="2156" y="858"/>
                  </a:cubicBezTo>
                  <a:cubicBezTo>
                    <a:pt x="2156" y="846"/>
                    <a:pt x="2060" y="787"/>
                    <a:pt x="2001" y="739"/>
                  </a:cubicBezTo>
                  <a:cubicBezTo>
                    <a:pt x="1644" y="525"/>
                    <a:pt x="1406" y="180"/>
                    <a:pt x="1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5"/>
            <p:cNvSpPr/>
            <p:nvPr/>
          </p:nvSpPr>
          <p:spPr>
            <a:xfrm>
              <a:off x="5320600" y="2957350"/>
              <a:ext cx="80075" cy="10650"/>
            </a:xfrm>
            <a:custGeom>
              <a:avLst/>
              <a:gdLst/>
              <a:ahLst/>
              <a:cxnLst/>
              <a:rect l="l" t="t" r="r" b="b"/>
              <a:pathLst>
                <a:path w="3203" h="426" extrusionOk="0">
                  <a:moveTo>
                    <a:pt x="310" y="0"/>
                  </a:moveTo>
                  <a:cubicBezTo>
                    <a:pt x="286" y="0"/>
                    <a:pt x="250" y="24"/>
                    <a:pt x="226" y="24"/>
                  </a:cubicBezTo>
                  <a:cubicBezTo>
                    <a:pt x="119" y="36"/>
                    <a:pt x="48" y="71"/>
                    <a:pt x="0" y="167"/>
                  </a:cubicBezTo>
                  <a:cubicBezTo>
                    <a:pt x="708" y="346"/>
                    <a:pt x="1442" y="426"/>
                    <a:pt x="2179" y="426"/>
                  </a:cubicBezTo>
                  <a:cubicBezTo>
                    <a:pt x="2322" y="426"/>
                    <a:pt x="2465" y="423"/>
                    <a:pt x="2608" y="417"/>
                  </a:cubicBezTo>
                  <a:cubicBezTo>
                    <a:pt x="2710" y="300"/>
                    <a:pt x="2840" y="295"/>
                    <a:pt x="2969" y="295"/>
                  </a:cubicBezTo>
                  <a:cubicBezTo>
                    <a:pt x="2980" y="295"/>
                    <a:pt x="2990" y="295"/>
                    <a:pt x="3001" y="295"/>
                  </a:cubicBezTo>
                  <a:cubicBezTo>
                    <a:pt x="3071" y="295"/>
                    <a:pt x="3140" y="294"/>
                    <a:pt x="3203" y="274"/>
                  </a:cubicBezTo>
                  <a:cubicBezTo>
                    <a:pt x="3121" y="177"/>
                    <a:pt x="3020" y="155"/>
                    <a:pt x="2917" y="155"/>
                  </a:cubicBezTo>
                  <a:cubicBezTo>
                    <a:pt x="2857" y="155"/>
                    <a:pt x="2796" y="162"/>
                    <a:pt x="2739" y="167"/>
                  </a:cubicBezTo>
                  <a:cubicBezTo>
                    <a:pt x="1917" y="107"/>
                    <a:pt x="1119" y="6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5"/>
            <p:cNvSpPr/>
            <p:nvPr/>
          </p:nvSpPr>
          <p:spPr>
            <a:xfrm>
              <a:off x="5283675" y="2953975"/>
              <a:ext cx="25025" cy="28400"/>
            </a:xfrm>
            <a:custGeom>
              <a:avLst/>
              <a:gdLst/>
              <a:ahLst/>
              <a:cxnLst/>
              <a:rect l="l" t="t" r="r" b="b"/>
              <a:pathLst>
                <a:path w="1001" h="1136" extrusionOk="0">
                  <a:moveTo>
                    <a:pt x="657" y="0"/>
                  </a:moveTo>
                  <a:cubicBezTo>
                    <a:pt x="456" y="0"/>
                    <a:pt x="331" y="113"/>
                    <a:pt x="263" y="337"/>
                  </a:cubicBezTo>
                  <a:cubicBezTo>
                    <a:pt x="179" y="552"/>
                    <a:pt x="108" y="766"/>
                    <a:pt x="37" y="992"/>
                  </a:cubicBezTo>
                  <a:cubicBezTo>
                    <a:pt x="1" y="1052"/>
                    <a:pt x="1" y="1088"/>
                    <a:pt x="60" y="1135"/>
                  </a:cubicBezTo>
                  <a:cubicBezTo>
                    <a:pt x="168" y="1052"/>
                    <a:pt x="263" y="945"/>
                    <a:pt x="346" y="849"/>
                  </a:cubicBezTo>
                  <a:cubicBezTo>
                    <a:pt x="375" y="807"/>
                    <a:pt x="403" y="792"/>
                    <a:pt x="432" y="792"/>
                  </a:cubicBezTo>
                  <a:cubicBezTo>
                    <a:pt x="499" y="792"/>
                    <a:pt x="565" y="873"/>
                    <a:pt x="632" y="873"/>
                  </a:cubicBezTo>
                  <a:cubicBezTo>
                    <a:pt x="680" y="647"/>
                    <a:pt x="537" y="314"/>
                    <a:pt x="930" y="278"/>
                  </a:cubicBezTo>
                  <a:cubicBezTo>
                    <a:pt x="1001" y="123"/>
                    <a:pt x="882" y="76"/>
                    <a:pt x="799" y="16"/>
                  </a:cubicBezTo>
                  <a:cubicBezTo>
                    <a:pt x="748" y="5"/>
                    <a:pt x="700" y="0"/>
                    <a:pt x="6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5"/>
            <p:cNvSpPr/>
            <p:nvPr/>
          </p:nvSpPr>
          <p:spPr>
            <a:xfrm>
              <a:off x="5303625" y="2953375"/>
              <a:ext cx="24725" cy="6975"/>
            </a:xfrm>
            <a:custGeom>
              <a:avLst/>
              <a:gdLst/>
              <a:ahLst/>
              <a:cxnLst/>
              <a:rect l="l" t="t" r="r" b="b"/>
              <a:pathLst>
                <a:path w="989" h="279" extrusionOk="0">
                  <a:moveTo>
                    <a:pt x="357" y="0"/>
                  </a:moveTo>
                  <a:cubicBezTo>
                    <a:pt x="238" y="0"/>
                    <a:pt x="120" y="11"/>
                    <a:pt x="1" y="28"/>
                  </a:cubicBezTo>
                  <a:cubicBezTo>
                    <a:pt x="36" y="123"/>
                    <a:pt x="84" y="195"/>
                    <a:pt x="132" y="278"/>
                  </a:cubicBezTo>
                  <a:lnTo>
                    <a:pt x="274" y="278"/>
                  </a:lnTo>
                  <a:cubicBezTo>
                    <a:pt x="361" y="228"/>
                    <a:pt x="450" y="216"/>
                    <a:pt x="539" y="216"/>
                  </a:cubicBezTo>
                  <a:cubicBezTo>
                    <a:pt x="616" y="216"/>
                    <a:pt x="693" y="225"/>
                    <a:pt x="770" y="225"/>
                  </a:cubicBezTo>
                  <a:cubicBezTo>
                    <a:pt x="835" y="225"/>
                    <a:pt x="901" y="218"/>
                    <a:pt x="965" y="195"/>
                  </a:cubicBezTo>
                  <a:lnTo>
                    <a:pt x="989" y="135"/>
                  </a:lnTo>
                  <a:cubicBezTo>
                    <a:pt x="782" y="36"/>
                    <a:pt x="570"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5"/>
            <p:cNvSpPr/>
            <p:nvPr/>
          </p:nvSpPr>
          <p:spPr>
            <a:xfrm>
              <a:off x="5310475" y="2957350"/>
              <a:ext cx="17275" cy="3875"/>
            </a:xfrm>
            <a:custGeom>
              <a:avLst/>
              <a:gdLst/>
              <a:ahLst/>
              <a:cxnLst/>
              <a:rect l="l" t="t" r="r" b="b"/>
              <a:pathLst>
                <a:path w="691" h="155" extrusionOk="0">
                  <a:moveTo>
                    <a:pt x="293" y="0"/>
                  </a:moveTo>
                  <a:cubicBezTo>
                    <a:pt x="192" y="0"/>
                    <a:pt x="94" y="26"/>
                    <a:pt x="0" y="119"/>
                  </a:cubicBezTo>
                  <a:cubicBezTo>
                    <a:pt x="143" y="143"/>
                    <a:pt x="274" y="143"/>
                    <a:pt x="405" y="155"/>
                  </a:cubicBezTo>
                  <a:cubicBezTo>
                    <a:pt x="512" y="119"/>
                    <a:pt x="620" y="143"/>
                    <a:pt x="691" y="36"/>
                  </a:cubicBezTo>
                  <a:lnTo>
                    <a:pt x="691" y="36"/>
                  </a:lnTo>
                  <a:cubicBezTo>
                    <a:pt x="681" y="36"/>
                    <a:pt x="671" y="36"/>
                    <a:pt x="661" y="36"/>
                  </a:cubicBezTo>
                  <a:cubicBezTo>
                    <a:pt x="537" y="36"/>
                    <a:pt x="413"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5"/>
            <p:cNvSpPr/>
            <p:nvPr/>
          </p:nvSpPr>
          <p:spPr>
            <a:xfrm>
              <a:off x="5889425" y="3231275"/>
              <a:ext cx="93175" cy="20575"/>
            </a:xfrm>
            <a:custGeom>
              <a:avLst/>
              <a:gdLst/>
              <a:ahLst/>
              <a:cxnLst/>
              <a:rect l="l" t="t" r="r" b="b"/>
              <a:pathLst>
                <a:path w="3727" h="823" extrusionOk="0">
                  <a:moveTo>
                    <a:pt x="422" y="1"/>
                  </a:moveTo>
                  <a:cubicBezTo>
                    <a:pt x="298" y="1"/>
                    <a:pt x="185" y="34"/>
                    <a:pt x="107" y="152"/>
                  </a:cubicBezTo>
                  <a:cubicBezTo>
                    <a:pt x="0" y="306"/>
                    <a:pt x="298" y="402"/>
                    <a:pt x="453" y="485"/>
                  </a:cubicBezTo>
                  <a:cubicBezTo>
                    <a:pt x="1207" y="625"/>
                    <a:pt x="1953" y="822"/>
                    <a:pt x="2721" y="822"/>
                  </a:cubicBezTo>
                  <a:cubicBezTo>
                    <a:pt x="2936" y="822"/>
                    <a:pt x="3151" y="807"/>
                    <a:pt x="3370" y="771"/>
                  </a:cubicBezTo>
                  <a:cubicBezTo>
                    <a:pt x="3512" y="711"/>
                    <a:pt x="3655" y="640"/>
                    <a:pt x="3727" y="473"/>
                  </a:cubicBezTo>
                  <a:cubicBezTo>
                    <a:pt x="2817" y="291"/>
                    <a:pt x="1918" y="55"/>
                    <a:pt x="988" y="55"/>
                  </a:cubicBezTo>
                  <a:cubicBezTo>
                    <a:pt x="945" y="55"/>
                    <a:pt x="901" y="55"/>
                    <a:pt x="857" y="56"/>
                  </a:cubicBezTo>
                  <a:cubicBezTo>
                    <a:pt x="718" y="44"/>
                    <a:pt x="562"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5"/>
            <p:cNvSpPr/>
            <p:nvPr/>
          </p:nvSpPr>
          <p:spPr>
            <a:xfrm>
              <a:off x="5840300" y="3223150"/>
              <a:ext cx="70575" cy="19825"/>
            </a:xfrm>
            <a:custGeom>
              <a:avLst/>
              <a:gdLst/>
              <a:ahLst/>
              <a:cxnLst/>
              <a:rect l="l" t="t" r="r" b="b"/>
              <a:pathLst>
                <a:path w="2823" h="793" extrusionOk="0">
                  <a:moveTo>
                    <a:pt x="167" y="0"/>
                  </a:moveTo>
                  <a:lnTo>
                    <a:pt x="167" y="0"/>
                  </a:lnTo>
                  <a:cubicBezTo>
                    <a:pt x="215" y="72"/>
                    <a:pt x="334" y="179"/>
                    <a:pt x="322" y="203"/>
                  </a:cubicBezTo>
                  <a:cubicBezTo>
                    <a:pt x="239" y="310"/>
                    <a:pt x="108" y="250"/>
                    <a:pt x="1" y="286"/>
                  </a:cubicBezTo>
                  <a:cubicBezTo>
                    <a:pt x="317" y="595"/>
                    <a:pt x="1061" y="793"/>
                    <a:pt x="1698" y="793"/>
                  </a:cubicBezTo>
                  <a:cubicBezTo>
                    <a:pt x="1995" y="793"/>
                    <a:pt x="2268" y="750"/>
                    <a:pt x="2465" y="655"/>
                  </a:cubicBezTo>
                  <a:cubicBezTo>
                    <a:pt x="2418" y="524"/>
                    <a:pt x="2179" y="619"/>
                    <a:pt x="2179" y="417"/>
                  </a:cubicBezTo>
                  <a:cubicBezTo>
                    <a:pt x="2406" y="405"/>
                    <a:pt x="2608" y="405"/>
                    <a:pt x="2822" y="381"/>
                  </a:cubicBezTo>
                  <a:cubicBezTo>
                    <a:pt x="1941" y="238"/>
                    <a:pt x="1072" y="2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5"/>
            <p:cNvSpPr/>
            <p:nvPr/>
          </p:nvSpPr>
          <p:spPr>
            <a:xfrm>
              <a:off x="5973650" y="3243100"/>
              <a:ext cx="39900" cy="14600"/>
            </a:xfrm>
            <a:custGeom>
              <a:avLst/>
              <a:gdLst/>
              <a:ahLst/>
              <a:cxnLst/>
              <a:rect l="l" t="t" r="r" b="b"/>
              <a:pathLst>
                <a:path w="1596" h="584" extrusionOk="0">
                  <a:moveTo>
                    <a:pt x="370" y="0"/>
                  </a:moveTo>
                  <a:cubicBezTo>
                    <a:pt x="227" y="36"/>
                    <a:pt x="72" y="83"/>
                    <a:pt x="1" y="226"/>
                  </a:cubicBezTo>
                  <a:cubicBezTo>
                    <a:pt x="65" y="474"/>
                    <a:pt x="242" y="503"/>
                    <a:pt x="430" y="503"/>
                  </a:cubicBezTo>
                  <a:cubicBezTo>
                    <a:pt x="485" y="503"/>
                    <a:pt x="541" y="500"/>
                    <a:pt x="596" y="500"/>
                  </a:cubicBezTo>
                  <a:cubicBezTo>
                    <a:pt x="679" y="500"/>
                    <a:pt x="763" y="512"/>
                    <a:pt x="846" y="524"/>
                  </a:cubicBezTo>
                  <a:cubicBezTo>
                    <a:pt x="894" y="536"/>
                    <a:pt x="953" y="548"/>
                    <a:pt x="1013" y="572"/>
                  </a:cubicBezTo>
                  <a:cubicBezTo>
                    <a:pt x="1072" y="583"/>
                    <a:pt x="1132" y="583"/>
                    <a:pt x="1191" y="583"/>
                  </a:cubicBezTo>
                  <a:cubicBezTo>
                    <a:pt x="1251" y="583"/>
                    <a:pt x="1310" y="583"/>
                    <a:pt x="1370" y="572"/>
                  </a:cubicBezTo>
                  <a:cubicBezTo>
                    <a:pt x="1453" y="548"/>
                    <a:pt x="1548" y="512"/>
                    <a:pt x="1596" y="441"/>
                  </a:cubicBezTo>
                  <a:lnTo>
                    <a:pt x="1596" y="381"/>
                  </a:lnTo>
                  <a:lnTo>
                    <a:pt x="1596" y="321"/>
                  </a:lnTo>
                  <a:cubicBezTo>
                    <a:pt x="1560" y="262"/>
                    <a:pt x="1513" y="214"/>
                    <a:pt x="1453" y="179"/>
                  </a:cubicBezTo>
                  <a:cubicBezTo>
                    <a:pt x="1382" y="179"/>
                    <a:pt x="1310" y="167"/>
                    <a:pt x="1239" y="155"/>
                  </a:cubicBezTo>
                  <a:cubicBezTo>
                    <a:pt x="1072" y="95"/>
                    <a:pt x="894" y="143"/>
                    <a:pt x="739" y="60"/>
                  </a:cubicBezTo>
                  <a:cubicBezTo>
                    <a:pt x="620" y="48"/>
                    <a:pt x="489" y="24"/>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5"/>
            <p:cNvSpPr/>
            <p:nvPr/>
          </p:nvSpPr>
          <p:spPr>
            <a:xfrm>
              <a:off x="5991800" y="3244950"/>
              <a:ext cx="12225" cy="2750"/>
            </a:xfrm>
            <a:custGeom>
              <a:avLst/>
              <a:gdLst/>
              <a:ahLst/>
              <a:cxnLst/>
              <a:rect l="l" t="t" r="r" b="b"/>
              <a:pathLst>
                <a:path w="489" h="110" extrusionOk="0">
                  <a:moveTo>
                    <a:pt x="129" y="1"/>
                  </a:moveTo>
                  <a:cubicBezTo>
                    <a:pt x="87" y="1"/>
                    <a:pt x="44" y="4"/>
                    <a:pt x="1" y="9"/>
                  </a:cubicBezTo>
                  <a:cubicBezTo>
                    <a:pt x="88" y="90"/>
                    <a:pt x="183" y="110"/>
                    <a:pt x="277" y="110"/>
                  </a:cubicBezTo>
                  <a:cubicBezTo>
                    <a:pt x="349" y="110"/>
                    <a:pt x="421" y="98"/>
                    <a:pt x="489" y="93"/>
                  </a:cubicBezTo>
                  <a:cubicBezTo>
                    <a:pt x="381" y="30"/>
                    <a:pt x="259"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5"/>
            <p:cNvSpPr/>
            <p:nvPr/>
          </p:nvSpPr>
          <p:spPr>
            <a:xfrm>
              <a:off x="6009675" y="3248150"/>
              <a:ext cx="8350" cy="3300"/>
            </a:xfrm>
            <a:custGeom>
              <a:avLst/>
              <a:gdLst/>
              <a:ahLst/>
              <a:cxnLst/>
              <a:rect l="l" t="t" r="r" b="b"/>
              <a:pathLst>
                <a:path w="334" h="132" extrusionOk="0">
                  <a:moveTo>
                    <a:pt x="0" y="0"/>
                  </a:moveTo>
                  <a:lnTo>
                    <a:pt x="131" y="131"/>
                  </a:lnTo>
                  <a:cubicBezTo>
                    <a:pt x="215" y="131"/>
                    <a:pt x="274" y="119"/>
                    <a:pt x="334" y="96"/>
                  </a:cubicBezTo>
                  <a:cubicBezTo>
                    <a:pt x="226" y="24"/>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5"/>
            <p:cNvSpPr/>
            <p:nvPr/>
          </p:nvSpPr>
          <p:spPr>
            <a:xfrm>
              <a:off x="5232775" y="3104075"/>
              <a:ext cx="75350" cy="39025"/>
            </a:xfrm>
            <a:custGeom>
              <a:avLst/>
              <a:gdLst/>
              <a:ahLst/>
              <a:cxnLst/>
              <a:rect l="l" t="t" r="r" b="b"/>
              <a:pathLst>
                <a:path w="3014" h="1561" extrusionOk="0">
                  <a:moveTo>
                    <a:pt x="644" y="1"/>
                  </a:moveTo>
                  <a:cubicBezTo>
                    <a:pt x="608" y="1"/>
                    <a:pt x="572" y="13"/>
                    <a:pt x="537" y="13"/>
                  </a:cubicBezTo>
                  <a:cubicBezTo>
                    <a:pt x="287" y="406"/>
                    <a:pt x="72" y="822"/>
                    <a:pt x="1" y="1299"/>
                  </a:cubicBezTo>
                  <a:cubicBezTo>
                    <a:pt x="49" y="1501"/>
                    <a:pt x="179" y="1561"/>
                    <a:pt x="370" y="1561"/>
                  </a:cubicBezTo>
                  <a:cubicBezTo>
                    <a:pt x="453" y="1549"/>
                    <a:pt x="513" y="1537"/>
                    <a:pt x="549" y="1489"/>
                  </a:cubicBezTo>
                  <a:cubicBezTo>
                    <a:pt x="584" y="1441"/>
                    <a:pt x="608" y="1394"/>
                    <a:pt x="644" y="1334"/>
                  </a:cubicBezTo>
                  <a:cubicBezTo>
                    <a:pt x="691" y="1263"/>
                    <a:pt x="751" y="1215"/>
                    <a:pt x="822" y="1191"/>
                  </a:cubicBezTo>
                  <a:cubicBezTo>
                    <a:pt x="882" y="1180"/>
                    <a:pt x="930" y="1180"/>
                    <a:pt x="989" y="1156"/>
                  </a:cubicBezTo>
                  <a:cubicBezTo>
                    <a:pt x="1219" y="1106"/>
                    <a:pt x="1441" y="946"/>
                    <a:pt x="1697" y="946"/>
                  </a:cubicBezTo>
                  <a:cubicBezTo>
                    <a:pt x="1745" y="946"/>
                    <a:pt x="1795" y="952"/>
                    <a:pt x="1846" y="965"/>
                  </a:cubicBezTo>
                  <a:cubicBezTo>
                    <a:pt x="1918" y="965"/>
                    <a:pt x="1977" y="965"/>
                    <a:pt x="2037" y="953"/>
                  </a:cubicBezTo>
                  <a:cubicBezTo>
                    <a:pt x="2110" y="924"/>
                    <a:pt x="2185" y="916"/>
                    <a:pt x="2262" y="916"/>
                  </a:cubicBezTo>
                  <a:cubicBezTo>
                    <a:pt x="2369" y="916"/>
                    <a:pt x="2478" y="932"/>
                    <a:pt x="2586" y="932"/>
                  </a:cubicBezTo>
                  <a:cubicBezTo>
                    <a:pt x="2717" y="932"/>
                    <a:pt x="2847" y="908"/>
                    <a:pt x="2966" y="799"/>
                  </a:cubicBezTo>
                  <a:lnTo>
                    <a:pt x="3013" y="715"/>
                  </a:lnTo>
                  <a:cubicBezTo>
                    <a:pt x="3013" y="644"/>
                    <a:pt x="2989" y="572"/>
                    <a:pt x="2954" y="537"/>
                  </a:cubicBezTo>
                  <a:cubicBezTo>
                    <a:pt x="2870" y="477"/>
                    <a:pt x="2787" y="441"/>
                    <a:pt x="2692" y="429"/>
                  </a:cubicBezTo>
                  <a:cubicBezTo>
                    <a:pt x="2501" y="418"/>
                    <a:pt x="2513" y="275"/>
                    <a:pt x="2537" y="144"/>
                  </a:cubicBezTo>
                  <a:cubicBezTo>
                    <a:pt x="2481" y="62"/>
                    <a:pt x="2428" y="35"/>
                    <a:pt x="2377" y="35"/>
                  </a:cubicBezTo>
                  <a:cubicBezTo>
                    <a:pt x="2285" y="35"/>
                    <a:pt x="2195" y="121"/>
                    <a:pt x="2096" y="144"/>
                  </a:cubicBezTo>
                  <a:cubicBezTo>
                    <a:pt x="1962" y="163"/>
                    <a:pt x="1824" y="223"/>
                    <a:pt x="1694" y="223"/>
                  </a:cubicBezTo>
                  <a:cubicBezTo>
                    <a:pt x="1582" y="223"/>
                    <a:pt x="1476" y="179"/>
                    <a:pt x="1382" y="25"/>
                  </a:cubicBezTo>
                  <a:cubicBezTo>
                    <a:pt x="1264" y="41"/>
                    <a:pt x="1149" y="53"/>
                    <a:pt x="1034" y="53"/>
                  </a:cubicBezTo>
                  <a:cubicBezTo>
                    <a:pt x="905" y="53"/>
                    <a:pt x="776" y="39"/>
                    <a:pt x="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5"/>
            <p:cNvSpPr/>
            <p:nvPr/>
          </p:nvSpPr>
          <p:spPr>
            <a:xfrm>
              <a:off x="5319100" y="3107650"/>
              <a:ext cx="67000" cy="30125"/>
            </a:xfrm>
            <a:custGeom>
              <a:avLst/>
              <a:gdLst/>
              <a:ahLst/>
              <a:cxnLst/>
              <a:rect l="l" t="t" r="r" b="b"/>
              <a:pathLst>
                <a:path w="2680" h="1205" extrusionOk="0">
                  <a:moveTo>
                    <a:pt x="1513" y="1"/>
                  </a:moveTo>
                  <a:lnTo>
                    <a:pt x="1513" y="1"/>
                  </a:lnTo>
                  <a:cubicBezTo>
                    <a:pt x="1344" y="35"/>
                    <a:pt x="1174" y="46"/>
                    <a:pt x="1002" y="46"/>
                  </a:cubicBezTo>
                  <a:cubicBezTo>
                    <a:pt x="701" y="46"/>
                    <a:pt x="395" y="13"/>
                    <a:pt x="84" y="13"/>
                  </a:cubicBezTo>
                  <a:cubicBezTo>
                    <a:pt x="1" y="108"/>
                    <a:pt x="1" y="215"/>
                    <a:pt x="48" y="310"/>
                  </a:cubicBezTo>
                  <a:cubicBezTo>
                    <a:pt x="108" y="405"/>
                    <a:pt x="203" y="429"/>
                    <a:pt x="310" y="453"/>
                  </a:cubicBezTo>
                  <a:cubicBezTo>
                    <a:pt x="387" y="440"/>
                    <a:pt x="465" y="426"/>
                    <a:pt x="538" y="426"/>
                  </a:cubicBezTo>
                  <a:cubicBezTo>
                    <a:pt x="668" y="426"/>
                    <a:pt x="781" y="472"/>
                    <a:pt x="834" y="656"/>
                  </a:cubicBezTo>
                  <a:cubicBezTo>
                    <a:pt x="822" y="715"/>
                    <a:pt x="1025" y="727"/>
                    <a:pt x="894" y="822"/>
                  </a:cubicBezTo>
                  <a:cubicBezTo>
                    <a:pt x="656" y="965"/>
                    <a:pt x="775" y="1060"/>
                    <a:pt x="941" y="1156"/>
                  </a:cubicBezTo>
                  <a:cubicBezTo>
                    <a:pt x="1057" y="1189"/>
                    <a:pt x="1175" y="1205"/>
                    <a:pt x="1293" y="1205"/>
                  </a:cubicBezTo>
                  <a:cubicBezTo>
                    <a:pt x="1512" y="1205"/>
                    <a:pt x="1732" y="1149"/>
                    <a:pt x="1941" y="1048"/>
                  </a:cubicBezTo>
                  <a:cubicBezTo>
                    <a:pt x="2191" y="1037"/>
                    <a:pt x="2430" y="1013"/>
                    <a:pt x="2668" y="1001"/>
                  </a:cubicBezTo>
                  <a:cubicBezTo>
                    <a:pt x="2680" y="739"/>
                    <a:pt x="2430" y="644"/>
                    <a:pt x="2322" y="489"/>
                  </a:cubicBezTo>
                  <a:cubicBezTo>
                    <a:pt x="2188" y="361"/>
                    <a:pt x="2033" y="320"/>
                    <a:pt x="1873" y="320"/>
                  </a:cubicBezTo>
                  <a:cubicBezTo>
                    <a:pt x="1751" y="320"/>
                    <a:pt x="1625" y="344"/>
                    <a:pt x="1501" y="370"/>
                  </a:cubicBezTo>
                  <a:cubicBezTo>
                    <a:pt x="1453" y="405"/>
                    <a:pt x="1418" y="405"/>
                    <a:pt x="1370" y="405"/>
                  </a:cubicBezTo>
                  <a:cubicBezTo>
                    <a:pt x="1394" y="370"/>
                    <a:pt x="1441" y="346"/>
                    <a:pt x="1477" y="310"/>
                  </a:cubicBezTo>
                  <a:cubicBezTo>
                    <a:pt x="1537" y="215"/>
                    <a:pt x="1620" y="120"/>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5"/>
            <p:cNvSpPr/>
            <p:nvPr/>
          </p:nvSpPr>
          <p:spPr>
            <a:xfrm>
              <a:off x="5372375" y="3104225"/>
              <a:ext cx="34850" cy="28450"/>
            </a:xfrm>
            <a:custGeom>
              <a:avLst/>
              <a:gdLst/>
              <a:ahLst/>
              <a:cxnLst/>
              <a:rect l="l" t="t" r="r" b="b"/>
              <a:pathLst>
                <a:path w="1394" h="1138" extrusionOk="0">
                  <a:moveTo>
                    <a:pt x="1032" y="1"/>
                  </a:moveTo>
                  <a:cubicBezTo>
                    <a:pt x="899" y="1"/>
                    <a:pt x="772" y="21"/>
                    <a:pt x="656" y="138"/>
                  </a:cubicBezTo>
                  <a:cubicBezTo>
                    <a:pt x="549" y="376"/>
                    <a:pt x="1" y="292"/>
                    <a:pt x="203" y="745"/>
                  </a:cubicBezTo>
                  <a:cubicBezTo>
                    <a:pt x="382" y="900"/>
                    <a:pt x="632" y="923"/>
                    <a:pt x="787" y="1126"/>
                  </a:cubicBezTo>
                  <a:cubicBezTo>
                    <a:pt x="953" y="1126"/>
                    <a:pt x="1096" y="1138"/>
                    <a:pt x="1263" y="1138"/>
                  </a:cubicBezTo>
                  <a:cubicBezTo>
                    <a:pt x="1215" y="1043"/>
                    <a:pt x="1156" y="959"/>
                    <a:pt x="1108" y="864"/>
                  </a:cubicBezTo>
                  <a:cubicBezTo>
                    <a:pt x="1144" y="828"/>
                    <a:pt x="1192" y="781"/>
                    <a:pt x="1251" y="769"/>
                  </a:cubicBezTo>
                  <a:lnTo>
                    <a:pt x="1263" y="685"/>
                  </a:lnTo>
                  <a:cubicBezTo>
                    <a:pt x="1323" y="662"/>
                    <a:pt x="1370" y="626"/>
                    <a:pt x="1394" y="566"/>
                  </a:cubicBezTo>
                  <a:lnTo>
                    <a:pt x="1394" y="507"/>
                  </a:lnTo>
                  <a:lnTo>
                    <a:pt x="1394" y="447"/>
                  </a:lnTo>
                  <a:lnTo>
                    <a:pt x="1394" y="412"/>
                  </a:lnTo>
                  <a:cubicBezTo>
                    <a:pt x="1346" y="376"/>
                    <a:pt x="1311" y="352"/>
                    <a:pt x="1275" y="316"/>
                  </a:cubicBezTo>
                  <a:cubicBezTo>
                    <a:pt x="1227" y="245"/>
                    <a:pt x="1251" y="185"/>
                    <a:pt x="1263" y="114"/>
                  </a:cubicBezTo>
                  <a:cubicBezTo>
                    <a:pt x="1263" y="78"/>
                    <a:pt x="1263" y="42"/>
                    <a:pt x="1251" y="7"/>
                  </a:cubicBezTo>
                  <a:cubicBezTo>
                    <a:pt x="1177" y="7"/>
                    <a:pt x="1103" y="1"/>
                    <a:pt x="10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5"/>
            <p:cNvSpPr/>
            <p:nvPr/>
          </p:nvSpPr>
          <p:spPr>
            <a:xfrm>
              <a:off x="5351550" y="3107650"/>
              <a:ext cx="43175" cy="15925"/>
            </a:xfrm>
            <a:custGeom>
              <a:avLst/>
              <a:gdLst/>
              <a:ahLst/>
              <a:cxnLst/>
              <a:rect l="l" t="t" r="r" b="b"/>
              <a:pathLst>
                <a:path w="1727" h="637" extrusionOk="0">
                  <a:moveTo>
                    <a:pt x="191" y="1"/>
                  </a:moveTo>
                  <a:cubicBezTo>
                    <a:pt x="131" y="108"/>
                    <a:pt x="84" y="227"/>
                    <a:pt x="24" y="334"/>
                  </a:cubicBezTo>
                  <a:cubicBezTo>
                    <a:pt x="0" y="394"/>
                    <a:pt x="12" y="417"/>
                    <a:pt x="72" y="441"/>
                  </a:cubicBezTo>
                  <a:cubicBezTo>
                    <a:pt x="140" y="485"/>
                    <a:pt x="206" y="502"/>
                    <a:pt x="274" y="502"/>
                  </a:cubicBezTo>
                  <a:cubicBezTo>
                    <a:pt x="337" y="502"/>
                    <a:pt x="403" y="488"/>
                    <a:pt x="477" y="465"/>
                  </a:cubicBezTo>
                  <a:cubicBezTo>
                    <a:pt x="534" y="444"/>
                    <a:pt x="594" y="432"/>
                    <a:pt x="650" y="432"/>
                  </a:cubicBezTo>
                  <a:cubicBezTo>
                    <a:pt x="757" y="432"/>
                    <a:pt x="855" y="475"/>
                    <a:pt x="917" y="584"/>
                  </a:cubicBezTo>
                  <a:cubicBezTo>
                    <a:pt x="917" y="596"/>
                    <a:pt x="953" y="608"/>
                    <a:pt x="977" y="632"/>
                  </a:cubicBezTo>
                  <a:cubicBezTo>
                    <a:pt x="985" y="635"/>
                    <a:pt x="994" y="636"/>
                    <a:pt x="1004" y="636"/>
                  </a:cubicBezTo>
                  <a:cubicBezTo>
                    <a:pt x="1034" y="636"/>
                    <a:pt x="1066" y="620"/>
                    <a:pt x="1084" y="584"/>
                  </a:cubicBezTo>
                  <a:cubicBezTo>
                    <a:pt x="1072" y="286"/>
                    <a:pt x="1310" y="286"/>
                    <a:pt x="1501" y="227"/>
                  </a:cubicBezTo>
                  <a:cubicBezTo>
                    <a:pt x="1727" y="167"/>
                    <a:pt x="1596" y="84"/>
                    <a:pt x="1501" y="1"/>
                  </a:cubicBezTo>
                  <a:cubicBezTo>
                    <a:pt x="1263" y="1"/>
                    <a:pt x="1024" y="13"/>
                    <a:pt x="774" y="13"/>
                  </a:cubicBezTo>
                  <a:cubicBezTo>
                    <a:pt x="703" y="71"/>
                    <a:pt x="625" y="112"/>
                    <a:pt x="545" y="112"/>
                  </a:cubicBezTo>
                  <a:cubicBezTo>
                    <a:pt x="478" y="112"/>
                    <a:pt x="411" y="83"/>
                    <a:pt x="346" y="13"/>
                  </a:cubicBezTo>
                  <a:cubicBezTo>
                    <a:pt x="274" y="13"/>
                    <a:pt x="239"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5"/>
            <p:cNvSpPr/>
            <p:nvPr/>
          </p:nvSpPr>
          <p:spPr>
            <a:xfrm>
              <a:off x="5288150" y="3107650"/>
              <a:ext cx="34250" cy="16875"/>
            </a:xfrm>
            <a:custGeom>
              <a:avLst/>
              <a:gdLst/>
              <a:ahLst/>
              <a:cxnLst/>
              <a:rect l="l" t="t" r="r" b="b"/>
              <a:pathLst>
                <a:path w="1370" h="675" extrusionOk="0">
                  <a:moveTo>
                    <a:pt x="334" y="1"/>
                  </a:moveTo>
                  <a:cubicBezTo>
                    <a:pt x="155" y="84"/>
                    <a:pt x="24" y="179"/>
                    <a:pt x="0" y="405"/>
                  </a:cubicBezTo>
                  <a:cubicBezTo>
                    <a:pt x="106" y="446"/>
                    <a:pt x="206" y="465"/>
                    <a:pt x="312" y="465"/>
                  </a:cubicBezTo>
                  <a:cubicBezTo>
                    <a:pt x="362" y="465"/>
                    <a:pt x="412" y="461"/>
                    <a:pt x="465" y="453"/>
                  </a:cubicBezTo>
                  <a:cubicBezTo>
                    <a:pt x="506" y="405"/>
                    <a:pt x="554" y="379"/>
                    <a:pt x="600" y="379"/>
                  </a:cubicBezTo>
                  <a:cubicBezTo>
                    <a:pt x="646" y="379"/>
                    <a:pt x="691" y="405"/>
                    <a:pt x="727" y="465"/>
                  </a:cubicBezTo>
                  <a:cubicBezTo>
                    <a:pt x="727" y="501"/>
                    <a:pt x="751" y="536"/>
                    <a:pt x="751" y="584"/>
                  </a:cubicBezTo>
                  <a:cubicBezTo>
                    <a:pt x="798" y="648"/>
                    <a:pt x="862" y="674"/>
                    <a:pt x="927" y="674"/>
                  </a:cubicBezTo>
                  <a:cubicBezTo>
                    <a:pt x="960" y="674"/>
                    <a:pt x="993" y="667"/>
                    <a:pt x="1024" y="656"/>
                  </a:cubicBezTo>
                  <a:cubicBezTo>
                    <a:pt x="1179" y="584"/>
                    <a:pt x="1370" y="536"/>
                    <a:pt x="1310" y="298"/>
                  </a:cubicBezTo>
                  <a:lnTo>
                    <a:pt x="1310" y="1"/>
                  </a:lnTo>
                  <a:cubicBezTo>
                    <a:pt x="1166" y="75"/>
                    <a:pt x="1018" y="105"/>
                    <a:pt x="870" y="105"/>
                  </a:cubicBezTo>
                  <a:cubicBezTo>
                    <a:pt x="687" y="105"/>
                    <a:pt x="505" y="6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5"/>
            <p:cNvSpPr/>
            <p:nvPr/>
          </p:nvSpPr>
          <p:spPr>
            <a:xfrm>
              <a:off x="5306600" y="3081075"/>
              <a:ext cx="29800" cy="13125"/>
            </a:xfrm>
            <a:custGeom>
              <a:avLst/>
              <a:gdLst/>
              <a:ahLst/>
              <a:cxnLst/>
              <a:rect l="l" t="t" r="r" b="b"/>
              <a:pathLst>
                <a:path w="1192" h="525" extrusionOk="0">
                  <a:moveTo>
                    <a:pt x="420" y="1"/>
                  </a:moveTo>
                  <a:cubicBezTo>
                    <a:pt x="285" y="1"/>
                    <a:pt x="145" y="26"/>
                    <a:pt x="1" y="75"/>
                  </a:cubicBezTo>
                  <a:cubicBezTo>
                    <a:pt x="1" y="230"/>
                    <a:pt x="84" y="349"/>
                    <a:pt x="144" y="480"/>
                  </a:cubicBezTo>
                  <a:cubicBezTo>
                    <a:pt x="242" y="515"/>
                    <a:pt x="340" y="525"/>
                    <a:pt x="437" y="525"/>
                  </a:cubicBezTo>
                  <a:cubicBezTo>
                    <a:pt x="576" y="525"/>
                    <a:pt x="713" y="504"/>
                    <a:pt x="846" y="504"/>
                  </a:cubicBezTo>
                  <a:cubicBezTo>
                    <a:pt x="953" y="504"/>
                    <a:pt x="1036" y="480"/>
                    <a:pt x="1144" y="480"/>
                  </a:cubicBezTo>
                  <a:cubicBezTo>
                    <a:pt x="1191" y="409"/>
                    <a:pt x="1191" y="349"/>
                    <a:pt x="1144" y="278"/>
                  </a:cubicBezTo>
                  <a:cubicBezTo>
                    <a:pt x="918" y="91"/>
                    <a:pt x="677" y="1"/>
                    <a:pt x="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5"/>
            <p:cNvSpPr/>
            <p:nvPr/>
          </p:nvSpPr>
          <p:spPr>
            <a:xfrm>
              <a:off x="5260775" y="3103775"/>
              <a:ext cx="24425" cy="10675"/>
            </a:xfrm>
            <a:custGeom>
              <a:avLst/>
              <a:gdLst/>
              <a:ahLst/>
              <a:cxnLst/>
              <a:rect l="l" t="t" r="r" b="b"/>
              <a:pathLst>
                <a:path w="977" h="427" extrusionOk="0">
                  <a:moveTo>
                    <a:pt x="357" y="1"/>
                  </a:moveTo>
                  <a:cubicBezTo>
                    <a:pt x="322" y="1"/>
                    <a:pt x="298" y="1"/>
                    <a:pt x="262" y="37"/>
                  </a:cubicBezTo>
                  <a:cubicBezTo>
                    <a:pt x="250" y="144"/>
                    <a:pt x="0" y="263"/>
                    <a:pt x="298" y="370"/>
                  </a:cubicBezTo>
                  <a:cubicBezTo>
                    <a:pt x="407" y="402"/>
                    <a:pt x="511" y="427"/>
                    <a:pt x="606" y="427"/>
                  </a:cubicBezTo>
                  <a:cubicBezTo>
                    <a:pt x="759" y="427"/>
                    <a:pt x="888" y="362"/>
                    <a:pt x="976" y="156"/>
                  </a:cubicBezTo>
                  <a:cubicBezTo>
                    <a:pt x="881" y="13"/>
                    <a:pt x="714" y="37"/>
                    <a:pt x="560" y="25"/>
                  </a:cubicBezTo>
                  <a:cubicBezTo>
                    <a:pt x="530" y="49"/>
                    <a:pt x="506" y="60"/>
                    <a:pt x="482" y="60"/>
                  </a:cubicBezTo>
                  <a:cubicBezTo>
                    <a:pt x="458" y="60"/>
                    <a:pt x="435" y="49"/>
                    <a:pt x="405" y="25"/>
                  </a:cubicBezTo>
                  <a:cubicBezTo>
                    <a:pt x="405" y="25"/>
                    <a:pt x="381" y="13"/>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5"/>
            <p:cNvSpPr/>
            <p:nvPr/>
          </p:nvSpPr>
          <p:spPr>
            <a:xfrm>
              <a:off x="5360475" y="3107950"/>
              <a:ext cx="10750" cy="6050"/>
            </a:xfrm>
            <a:custGeom>
              <a:avLst/>
              <a:gdLst/>
              <a:ahLst/>
              <a:cxnLst/>
              <a:rect l="l" t="t" r="r" b="b"/>
              <a:pathLst>
                <a:path w="430" h="242" extrusionOk="0">
                  <a:moveTo>
                    <a:pt x="1" y="1"/>
                  </a:moveTo>
                  <a:cubicBezTo>
                    <a:pt x="72" y="161"/>
                    <a:pt x="108" y="242"/>
                    <a:pt x="161" y="242"/>
                  </a:cubicBezTo>
                  <a:cubicBezTo>
                    <a:pt x="215" y="242"/>
                    <a:pt x="286" y="16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5"/>
            <p:cNvSpPr/>
            <p:nvPr/>
          </p:nvSpPr>
          <p:spPr>
            <a:xfrm>
              <a:off x="5296175" y="3089800"/>
              <a:ext cx="6875" cy="4000"/>
            </a:xfrm>
            <a:custGeom>
              <a:avLst/>
              <a:gdLst/>
              <a:ahLst/>
              <a:cxnLst/>
              <a:rect l="l" t="t" r="r" b="b"/>
              <a:pathLst>
                <a:path w="275" h="160" extrusionOk="0">
                  <a:moveTo>
                    <a:pt x="1" y="0"/>
                  </a:moveTo>
                  <a:cubicBezTo>
                    <a:pt x="20" y="132"/>
                    <a:pt x="98" y="160"/>
                    <a:pt x="194" y="160"/>
                  </a:cubicBezTo>
                  <a:cubicBezTo>
                    <a:pt x="220" y="160"/>
                    <a:pt x="247" y="158"/>
                    <a:pt x="275" y="155"/>
                  </a:cubicBezTo>
                  <a:cubicBezTo>
                    <a:pt x="215" y="36"/>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5"/>
            <p:cNvSpPr/>
            <p:nvPr/>
          </p:nvSpPr>
          <p:spPr>
            <a:xfrm>
              <a:off x="5249150" y="3092475"/>
              <a:ext cx="3900" cy="8050"/>
            </a:xfrm>
            <a:custGeom>
              <a:avLst/>
              <a:gdLst/>
              <a:ahLst/>
              <a:cxnLst/>
              <a:rect l="l" t="t" r="r" b="b"/>
              <a:pathLst>
                <a:path w="156" h="322" extrusionOk="0">
                  <a:moveTo>
                    <a:pt x="132" y="0"/>
                  </a:moveTo>
                  <a:lnTo>
                    <a:pt x="132" y="0"/>
                  </a:lnTo>
                  <a:cubicBezTo>
                    <a:pt x="36" y="72"/>
                    <a:pt x="1" y="191"/>
                    <a:pt x="13" y="322"/>
                  </a:cubicBezTo>
                  <a:cubicBezTo>
                    <a:pt x="132" y="250"/>
                    <a:pt x="156" y="12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5"/>
            <p:cNvSpPr/>
            <p:nvPr/>
          </p:nvSpPr>
          <p:spPr>
            <a:xfrm>
              <a:off x="5267325" y="3102375"/>
              <a:ext cx="3575" cy="2175"/>
            </a:xfrm>
            <a:custGeom>
              <a:avLst/>
              <a:gdLst/>
              <a:ahLst/>
              <a:cxnLst/>
              <a:rect l="l" t="t" r="r" b="b"/>
              <a:pathLst>
                <a:path w="143" h="87" extrusionOk="0">
                  <a:moveTo>
                    <a:pt x="71" y="0"/>
                  </a:moveTo>
                  <a:cubicBezTo>
                    <a:pt x="48" y="0"/>
                    <a:pt x="24" y="27"/>
                    <a:pt x="0" y="81"/>
                  </a:cubicBezTo>
                  <a:cubicBezTo>
                    <a:pt x="16" y="85"/>
                    <a:pt x="32" y="86"/>
                    <a:pt x="48" y="86"/>
                  </a:cubicBezTo>
                  <a:cubicBezTo>
                    <a:pt x="79" y="86"/>
                    <a:pt x="111" y="81"/>
                    <a:pt x="143" y="81"/>
                  </a:cubicBezTo>
                  <a:cubicBezTo>
                    <a:pt x="119" y="27"/>
                    <a:pt x="95"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5"/>
            <p:cNvSpPr/>
            <p:nvPr/>
          </p:nvSpPr>
          <p:spPr>
            <a:xfrm>
              <a:off x="5270300" y="3104375"/>
              <a:ext cx="4175" cy="1925"/>
            </a:xfrm>
            <a:custGeom>
              <a:avLst/>
              <a:gdLst/>
              <a:ahLst/>
              <a:cxnLst/>
              <a:rect l="l" t="t" r="r" b="b"/>
              <a:pathLst>
                <a:path w="167" h="77" extrusionOk="0">
                  <a:moveTo>
                    <a:pt x="0" y="1"/>
                  </a:moveTo>
                  <a:cubicBezTo>
                    <a:pt x="29" y="53"/>
                    <a:pt x="58" y="77"/>
                    <a:pt x="85" y="77"/>
                  </a:cubicBezTo>
                  <a:cubicBezTo>
                    <a:pt x="115" y="77"/>
                    <a:pt x="142" y="5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5"/>
            <p:cNvSpPr/>
            <p:nvPr/>
          </p:nvSpPr>
          <p:spPr>
            <a:xfrm>
              <a:off x="6223375" y="3279600"/>
              <a:ext cx="30100" cy="4325"/>
            </a:xfrm>
            <a:custGeom>
              <a:avLst/>
              <a:gdLst/>
              <a:ahLst/>
              <a:cxnLst/>
              <a:rect l="l" t="t" r="r" b="b"/>
              <a:pathLst>
                <a:path w="1204" h="173" extrusionOk="0">
                  <a:moveTo>
                    <a:pt x="701" y="1"/>
                  </a:moveTo>
                  <a:cubicBezTo>
                    <a:pt x="473" y="1"/>
                    <a:pt x="237" y="57"/>
                    <a:pt x="1" y="64"/>
                  </a:cubicBezTo>
                  <a:cubicBezTo>
                    <a:pt x="185" y="150"/>
                    <a:pt x="378" y="173"/>
                    <a:pt x="574" y="173"/>
                  </a:cubicBezTo>
                  <a:cubicBezTo>
                    <a:pt x="782" y="173"/>
                    <a:pt x="994" y="147"/>
                    <a:pt x="1203" y="147"/>
                  </a:cubicBezTo>
                  <a:cubicBezTo>
                    <a:pt x="1043" y="34"/>
                    <a:pt x="875" y="1"/>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5"/>
            <p:cNvSpPr/>
            <p:nvPr/>
          </p:nvSpPr>
          <p:spPr>
            <a:xfrm>
              <a:off x="6076650" y="3265225"/>
              <a:ext cx="22625" cy="4075"/>
            </a:xfrm>
            <a:custGeom>
              <a:avLst/>
              <a:gdLst/>
              <a:ahLst/>
              <a:cxnLst/>
              <a:rect l="l" t="t" r="r" b="b"/>
              <a:pathLst>
                <a:path w="905" h="163" extrusionOk="0">
                  <a:moveTo>
                    <a:pt x="499" y="0"/>
                  </a:moveTo>
                  <a:cubicBezTo>
                    <a:pt x="335" y="0"/>
                    <a:pt x="164" y="44"/>
                    <a:pt x="0" y="44"/>
                  </a:cubicBezTo>
                  <a:cubicBezTo>
                    <a:pt x="161" y="138"/>
                    <a:pt x="334" y="148"/>
                    <a:pt x="507" y="148"/>
                  </a:cubicBezTo>
                  <a:cubicBezTo>
                    <a:pt x="558" y="148"/>
                    <a:pt x="609" y="147"/>
                    <a:pt x="660" y="147"/>
                  </a:cubicBezTo>
                  <a:cubicBezTo>
                    <a:pt x="743" y="147"/>
                    <a:pt x="825" y="150"/>
                    <a:pt x="905" y="163"/>
                  </a:cubicBezTo>
                  <a:cubicBezTo>
                    <a:pt x="782" y="34"/>
                    <a:pt x="643"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5"/>
            <p:cNvSpPr/>
            <p:nvPr/>
          </p:nvSpPr>
          <p:spPr>
            <a:xfrm>
              <a:off x="6051350" y="3261850"/>
              <a:ext cx="22625" cy="3725"/>
            </a:xfrm>
            <a:custGeom>
              <a:avLst/>
              <a:gdLst/>
              <a:ahLst/>
              <a:cxnLst/>
              <a:rect l="l" t="t" r="r" b="b"/>
              <a:pathLst>
                <a:path w="905" h="149" extrusionOk="0">
                  <a:moveTo>
                    <a:pt x="191" y="0"/>
                  </a:moveTo>
                  <a:cubicBezTo>
                    <a:pt x="131" y="12"/>
                    <a:pt x="60" y="12"/>
                    <a:pt x="0" y="24"/>
                  </a:cubicBezTo>
                  <a:cubicBezTo>
                    <a:pt x="120" y="124"/>
                    <a:pt x="246" y="148"/>
                    <a:pt x="374" y="148"/>
                  </a:cubicBezTo>
                  <a:cubicBezTo>
                    <a:pt x="497" y="148"/>
                    <a:pt x="621" y="126"/>
                    <a:pt x="744" y="126"/>
                  </a:cubicBezTo>
                  <a:cubicBezTo>
                    <a:pt x="798" y="126"/>
                    <a:pt x="852" y="130"/>
                    <a:pt x="905" y="143"/>
                  </a:cubicBezTo>
                  <a:cubicBezTo>
                    <a:pt x="813" y="28"/>
                    <a:pt x="704" y="5"/>
                    <a:pt x="586" y="5"/>
                  </a:cubicBezTo>
                  <a:cubicBezTo>
                    <a:pt x="507" y="5"/>
                    <a:pt x="424" y="15"/>
                    <a:pt x="339" y="15"/>
                  </a:cubicBezTo>
                  <a:cubicBezTo>
                    <a:pt x="290" y="15"/>
                    <a:pt x="240" y="11"/>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5"/>
            <p:cNvSpPr/>
            <p:nvPr/>
          </p:nvSpPr>
          <p:spPr>
            <a:xfrm>
              <a:off x="6257025" y="3282175"/>
              <a:ext cx="8350" cy="4700"/>
            </a:xfrm>
            <a:custGeom>
              <a:avLst/>
              <a:gdLst/>
              <a:ahLst/>
              <a:cxnLst/>
              <a:rect l="l" t="t" r="r" b="b"/>
              <a:pathLst>
                <a:path w="334" h="188" extrusionOk="0">
                  <a:moveTo>
                    <a:pt x="123" y="1"/>
                  </a:moveTo>
                  <a:cubicBezTo>
                    <a:pt x="83" y="1"/>
                    <a:pt x="42" y="21"/>
                    <a:pt x="0" y="80"/>
                  </a:cubicBezTo>
                  <a:cubicBezTo>
                    <a:pt x="24" y="104"/>
                    <a:pt x="36" y="152"/>
                    <a:pt x="48" y="187"/>
                  </a:cubicBezTo>
                  <a:cubicBezTo>
                    <a:pt x="143" y="152"/>
                    <a:pt x="227" y="104"/>
                    <a:pt x="334" y="92"/>
                  </a:cubicBezTo>
                  <a:cubicBezTo>
                    <a:pt x="264" y="69"/>
                    <a:pt x="195" y="1"/>
                    <a:pt x="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5"/>
            <p:cNvSpPr/>
            <p:nvPr/>
          </p:nvSpPr>
          <p:spPr>
            <a:xfrm>
              <a:off x="6266550" y="3283875"/>
              <a:ext cx="8350" cy="3200"/>
            </a:xfrm>
            <a:custGeom>
              <a:avLst/>
              <a:gdLst/>
              <a:ahLst/>
              <a:cxnLst/>
              <a:rect l="l" t="t" r="r" b="b"/>
              <a:pathLst>
                <a:path w="334" h="128" extrusionOk="0">
                  <a:moveTo>
                    <a:pt x="120" y="1"/>
                  </a:moveTo>
                  <a:cubicBezTo>
                    <a:pt x="82" y="1"/>
                    <a:pt x="42" y="9"/>
                    <a:pt x="0" y="24"/>
                  </a:cubicBezTo>
                  <a:cubicBezTo>
                    <a:pt x="73" y="97"/>
                    <a:pt x="153" y="128"/>
                    <a:pt x="245" y="128"/>
                  </a:cubicBezTo>
                  <a:cubicBezTo>
                    <a:pt x="273" y="128"/>
                    <a:pt x="303" y="125"/>
                    <a:pt x="334" y="119"/>
                  </a:cubicBezTo>
                  <a:cubicBezTo>
                    <a:pt x="277" y="38"/>
                    <a:pt x="20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5"/>
            <p:cNvSpPr/>
            <p:nvPr/>
          </p:nvSpPr>
          <p:spPr>
            <a:xfrm>
              <a:off x="5299450" y="3043350"/>
              <a:ext cx="1525" cy="1425"/>
            </a:xfrm>
            <a:custGeom>
              <a:avLst/>
              <a:gdLst/>
              <a:ahLst/>
              <a:cxnLst/>
              <a:rect l="l" t="t" r="r" b="b"/>
              <a:pathLst>
                <a:path w="61" h="57" extrusionOk="0">
                  <a:moveTo>
                    <a:pt x="1" y="1"/>
                  </a:moveTo>
                  <a:cubicBezTo>
                    <a:pt x="16" y="38"/>
                    <a:pt x="31" y="57"/>
                    <a:pt x="43" y="57"/>
                  </a:cubicBezTo>
                  <a:cubicBezTo>
                    <a:pt x="50" y="57"/>
                    <a:pt x="56" y="50"/>
                    <a:pt x="60" y="37"/>
                  </a:cubicBezTo>
                  <a:cubicBezTo>
                    <a:pt x="60" y="37"/>
                    <a:pt x="13"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5"/>
            <p:cNvSpPr/>
            <p:nvPr/>
          </p:nvSpPr>
          <p:spPr>
            <a:xfrm>
              <a:off x="5860250" y="2918050"/>
              <a:ext cx="26500" cy="205575"/>
            </a:xfrm>
            <a:custGeom>
              <a:avLst/>
              <a:gdLst/>
              <a:ahLst/>
              <a:cxnLst/>
              <a:rect l="l" t="t" r="r" b="b"/>
              <a:pathLst>
                <a:path w="1060" h="8223" extrusionOk="0">
                  <a:moveTo>
                    <a:pt x="679" y="0"/>
                  </a:moveTo>
                  <a:cubicBezTo>
                    <a:pt x="512" y="334"/>
                    <a:pt x="477" y="679"/>
                    <a:pt x="429" y="1024"/>
                  </a:cubicBezTo>
                  <a:cubicBezTo>
                    <a:pt x="84" y="1334"/>
                    <a:pt x="84" y="1334"/>
                    <a:pt x="238" y="1739"/>
                  </a:cubicBezTo>
                  <a:cubicBezTo>
                    <a:pt x="191" y="1882"/>
                    <a:pt x="262" y="2060"/>
                    <a:pt x="84" y="2167"/>
                  </a:cubicBezTo>
                  <a:cubicBezTo>
                    <a:pt x="0" y="2275"/>
                    <a:pt x="0" y="2358"/>
                    <a:pt x="84" y="2465"/>
                  </a:cubicBezTo>
                  <a:cubicBezTo>
                    <a:pt x="477" y="2501"/>
                    <a:pt x="322" y="2798"/>
                    <a:pt x="357" y="3001"/>
                  </a:cubicBezTo>
                  <a:cubicBezTo>
                    <a:pt x="215" y="3370"/>
                    <a:pt x="393" y="3787"/>
                    <a:pt x="250" y="4168"/>
                  </a:cubicBezTo>
                  <a:lnTo>
                    <a:pt x="250" y="5453"/>
                  </a:lnTo>
                  <a:cubicBezTo>
                    <a:pt x="369" y="5632"/>
                    <a:pt x="238" y="5858"/>
                    <a:pt x="369" y="6037"/>
                  </a:cubicBezTo>
                  <a:cubicBezTo>
                    <a:pt x="369" y="6168"/>
                    <a:pt x="381" y="6323"/>
                    <a:pt x="381" y="6454"/>
                  </a:cubicBezTo>
                  <a:cubicBezTo>
                    <a:pt x="512" y="6573"/>
                    <a:pt x="393" y="6763"/>
                    <a:pt x="500" y="6906"/>
                  </a:cubicBezTo>
                  <a:cubicBezTo>
                    <a:pt x="500" y="7037"/>
                    <a:pt x="512" y="7180"/>
                    <a:pt x="512" y="7323"/>
                  </a:cubicBezTo>
                  <a:cubicBezTo>
                    <a:pt x="631" y="7442"/>
                    <a:pt x="524" y="7632"/>
                    <a:pt x="655" y="7751"/>
                  </a:cubicBezTo>
                  <a:cubicBezTo>
                    <a:pt x="655" y="7835"/>
                    <a:pt x="667" y="7942"/>
                    <a:pt x="667" y="8037"/>
                  </a:cubicBezTo>
                  <a:cubicBezTo>
                    <a:pt x="691" y="8097"/>
                    <a:pt x="738" y="8132"/>
                    <a:pt x="786" y="8180"/>
                  </a:cubicBezTo>
                  <a:cubicBezTo>
                    <a:pt x="820" y="8207"/>
                    <a:pt x="853" y="8222"/>
                    <a:pt x="886" y="8222"/>
                  </a:cubicBezTo>
                  <a:cubicBezTo>
                    <a:pt x="912" y="8222"/>
                    <a:pt x="939" y="8213"/>
                    <a:pt x="965" y="8192"/>
                  </a:cubicBezTo>
                  <a:cubicBezTo>
                    <a:pt x="1048" y="8073"/>
                    <a:pt x="1060" y="7954"/>
                    <a:pt x="1048" y="7823"/>
                  </a:cubicBezTo>
                  <a:cubicBezTo>
                    <a:pt x="1048" y="7739"/>
                    <a:pt x="1048" y="7680"/>
                    <a:pt x="1024" y="7620"/>
                  </a:cubicBezTo>
                  <a:cubicBezTo>
                    <a:pt x="965" y="7406"/>
                    <a:pt x="977" y="7192"/>
                    <a:pt x="965" y="6966"/>
                  </a:cubicBezTo>
                  <a:cubicBezTo>
                    <a:pt x="953" y="6858"/>
                    <a:pt x="929" y="6775"/>
                    <a:pt x="917" y="6680"/>
                  </a:cubicBezTo>
                  <a:cubicBezTo>
                    <a:pt x="810" y="6358"/>
                    <a:pt x="869" y="6013"/>
                    <a:pt x="905" y="5680"/>
                  </a:cubicBezTo>
                  <a:cubicBezTo>
                    <a:pt x="977" y="5168"/>
                    <a:pt x="929" y="4620"/>
                    <a:pt x="905" y="4108"/>
                  </a:cubicBezTo>
                  <a:cubicBezTo>
                    <a:pt x="846" y="4060"/>
                    <a:pt x="798" y="4001"/>
                    <a:pt x="798" y="3918"/>
                  </a:cubicBezTo>
                  <a:cubicBezTo>
                    <a:pt x="798" y="3215"/>
                    <a:pt x="810" y="2513"/>
                    <a:pt x="869" y="1834"/>
                  </a:cubicBezTo>
                  <a:cubicBezTo>
                    <a:pt x="869" y="1786"/>
                    <a:pt x="869" y="1739"/>
                    <a:pt x="893" y="1691"/>
                  </a:cubicBezTo>
                  <a:cubicBezTo>
                    <a:pt x="917" y="1417"/>
                    <a:pt x="953" y="1132"/>
                    <a:pt x="988" y="858"/>
                  </a:cubicBezTo>
                  <a:lnTo>
                    <a:pt x="988" y="536"/>
                  </a:lnTo>
                  <a:cubicBezTo>
                    <a:pt x="965" y="322"/>
                    <a:pt x="977" y="72"/>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5"/>
            <p:cNvSpPr/>
            <p:nvPr/>
          </p:nvSpPr>
          <p:spPr>
            <a:xfrm>
              <a:off x="5640150" y="2952225"/>
              <a:ext cx="110875" cy="25300"/>
            </a:xfrm>
            <a:custGeom>
              <a:avLst/>
              <a:gdLst/>
              <a:ahLst/>
              <a:cxnLst/>
              <a:rect l="l" t="t" r="r" b="b"/>
              <a:pathLst>
                <a:path w="4435" h="1012" extrusionOk="0">
                  <a:moveTo>
                    <a:pt x="245" y="0"/>
                  </a:moveTo>
                  <a:cubicBezTo>
                    <a:pt x="94" y="0"/>
                    <a:pt x="0" y="107"/>
                    <a:pt x="17" y="312"/>
                  </a:cubicBezTo>
                  <a:cubicBezTo>
                    <a:pt x="25" y="471"/>
                    <a:pt x="123" y="571"/>
                    <a:pt x="262" y="571"/>
                  </a:cubicBezTo>
                  <a:cubicBezTo>
                    <a:pt x="331" y="571"/>
                    <a:pt x="410" y="546"/>
                    <a:pt x="494" y="491"/>
                  </a:cubicBezTo>
                  <a:cubicBezTo>
                    <a:pt x="543" y="471"/>
                    <a:pt x="535" y="354"/>
                    <a:pt x="605" y="354"/>
                  </a:cubicBezTo>
                  <a:cubicBezTo>
                    <a:pt x="619" y="354"/>
                    <a:pt x="638" y="359"/>
                    <a:pt x="660" y="372"/>
                  </a:cubicBezTo>
                  <a:cubicBezTo>
                    <a:pt x="649" y="370"/>
                    <a:pt x="638" y="369"/>
                    <a:pt x="629" y="369"/>
                  </a:cubicBezTo>
                  <a:cubicBezTo>
                    <a:pt x="533" y="369"/>
                    <a:pt x="551" y="472"/>
                    <a:pt x="529" y="527"/>
                  </a:cubicBezTo>
                  <a:cubicBezTo>
                    <a:pt x="529" y="646"/>
                    <a:pt x="601" y="717"/>
                    <a:pt x="708" y="765"/>
                  </a:cubicBezTo>
                  <a:cubicBezTo>
                    <a:pt x="1184" y="896"/>
                    <a:pt x="1696" y="765"/>
                    <a:pt x="2172" y="908"/>
                  </a:cubicBezTo>
                  <a:cubicBezTo>
                    <a:pt x="2556" y="914"/>
                    <a:pt x="2948" y="1011"/>
                    <a:pt x="3334" y="1011"/>
                  </a:cubicBezTo>
                  <a:cubicBezTo>
                    <a:pt x="3606" y="1011"/>
                    <a:pt x="3876" y="963"/>
                    <a:pt x="4137" y="800"/>
                  </a:cubicBezTo>
                  <a:lnTo>
                    <a:pt x="4316" y="765"/>
                  </a:lnTo>
                  <a:cubicBezTo>
                    <a:pt x="4435" y="491"/>
                    <a:pt x="4066" y="503"/>
                    <a:pt x="4077" y="312"/>
                  </a:cubicBezTo>
                  <a:cubicBezTo>
                    <a:pt x="3887" y="193"/>
                    <a:pt x="3661" y="181"/>
                    <a:pt x="3458" y="146"/>
                  </a:cubicBezTo>
                  <a:cubicBezTo>
                    <a:pt x="2893" y="58"/>
                    <a:pt x="2324" y="39"/>
                    <a:pt x="1755" y="39"/>
                  </a:cubicBezTo>
                  <a:cubicBezTo>
                    <a:pt x="1318" y="39"/>
                    <a:pt x="881" y="50"/>
                    <a:pt x="446" y="50"/>
                  </a:cubicBezTo>
                  <a:cubicBezTo>
                    <a:pt x="372" y="17"/>
                    <a:pt x="304"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5"/>
            <p:cNvSpPr/>
            <p:nvPr/>
          </p:nvSpPr>
          <p:spPr>
            <a:xfrm>
              <a:off x="5658425" y="2968900"/>
              <a:ext cx="139625" cy="19725"/>
            </a:xfrm>
            <a:custGeom>
              <a:avLst/>
              <a:gdLst/>
              <a:ahLst/>
              <a:cxnLst/>
              <a:rect l="l" t="t" r="r" b="b"/>
              <a:pathLst>
                <a:path w="5585" h="789" extrusionOk="0">
                  <a:moveTo>
                    <a:pt x="594" y="1"/>
                  </a:moveTo>
                  <a:cubicBezTo>
                    <a:pt x="388" y="1"/>
                    <a:pt x="187" y="52"/>
                    <a:pt x="1" y="229"/>
                  </a:cubicBezTo>
                  <a:cubicBezTo>
                    <a:pt x="239" y="395"/>
                    <a:pt x="513" y="360"/>
                    <a:pt x="763" y="371"/>
                  </a:cubicBezTo>
                  <a:cubicBezTo>
                    <a:pt x="1239" y="395"/>
                    <a:pt x="1703" y="407"/>
                    <a:pt x="2156" y="538"/>
                  </a:cubicBezTo>
                  <a:cubicBezTo>
                    <a:pt x="2233" y="583"/>
                    <a:pt x="2317" y="593"/>
                    <a:pt x="2403" y="593"/>
                  </a:cubicBezTo>
                  <a:cubicBezTo>
                    <a:pt x="2474" y="593"/>
                    <a:pt x="2546" y="586"/>
                    <a:pt x="2617" y="586"/>
                  </a:cubicBezTo>
                  <a:cubicBezTo>
                    <a:pt x="2714" y="586"/>
                    <a:pt x="2808" y="599"/>
                    <a:pt x="2894" y="657"/>
                  </a:cubicBezTo>
                  <a:cubicBezTo>
                    <a:pt x="2977" y="669"/>
                    <a:pt x="3073" y="669"/>
                    <a:pt x="3156" y="693"/>
                  </a:cubicBezTo>
                  <a:cubicBezTo>
                    <a:pt x="3156" y="705"/>
                    <a:pt x="3168" y="717"/>
                    <a:pt x="3204" y="717"/>
                  </a:cubicBezTo>
                  <a:cubicBezTo>
                    <a:pt x="3227" y="717"/>
                    <a:pt x="3263" y="705"/>
                    <a:pt x="3287" y="669"/>
                  </a:cubicBezTo>
                  <a:lnTo>
                    <a:pt x="3442" y="669"/>
                  </a:lnTo>
                  <a:cubicBezTo>
                    <a:pt x="3543" y="732"/>
                    <a:pt x="3649" y="744"/>
                    <a:pt x="3757" y="744"/>
                  </a:cubicBezTo>
                  <a:cubicBezTo>
                    <a:pt x="3825" y="744"/>
                    <a:pt x="3894" y="739"/>
                    <a:pt x="3961" y="739"/>
                  </a:cubicBezTo>
                  <a:cubicBezTo>
                    <a:pt x="4052" y="739"/>
                    <a:pt x="4142" y="747"/>
                    <a:pt x="4228" y="788"/>
                  </a:cubicBezTo>
                  <a:lnTo>
                    <a:pt x="4239" y="788"/>
                  </a:lnTo>
                  <a:cubicBezTo>
                    <a:pt x="4281" y="776"/>
                    <a:pt x="4323" y="770"/>
                    <a:pt x="4366" y="770"/>
                  </a:cubicBezTo>
                  <a:cubicBezTo>
                    <a:pt x="4409" y="770"/>
                    <a:pt x="4454" y="776"/>
                    <a:pt x="4501" y="788"/>
                  </a:cubicBezTo>
                  <a:lnTo>
                    <a:pt x="4656" y="788"/>
                  </a:lnTo>
                  <a:cubicBezTo>
                    <a:pt x="4751" y="788"/>
                    <a:pt x="4811" y="752"/>
                    <a:pt x="4894" y="752"/>
                  </a:cubicBezTo>
                  <a:cubicBezTo>
                    <a:pt x="4970" y="752"/>
                    <a:pt x="5047" y="739"/>
                    <a:pt x="5119" y="739"/>
                  </a:cubicBezTo>
                  <a:cubicBezTo>
                    <a:pt x="5183" y="739"/>
                    <a:pt x="5244" y="749"/>
                    <a:pt x="5299" y="788"/>
                  </a:cubicBezTo>
                  <a:lnTo>
                    <a:pt x="5454" y="788"/>
                  </a:lnTo>
                  <a:cubicBezTo>
                    <a:pt x="5490" y="717"/>
                    <a:pt x="5537" y="633"/>
                    <a:pt x="5585" y="538"/>
                  </a:cubicBezTo>
                  <a:cubicBezTo>
                    <a:pt x="5335" y="467"/>
                    <a:pt x="5097" y="407"/>
                    <a:pt x="4823" y="395"/>
                  </a:cubicBezTo>
                  <a:cubicBezTo>
                    <a:pt x="4347" y="360"/>
                    <a:pt x="3858" y="288"/>
                    <a:pt x="3394" y="133"/>
                  </a:cubicBezTo>
                  <a:cubicBezTo>
                    <a:pt x="3256" y="164"/>
                    <a:pt x="3118" y="176"/>
                    <a:pt x="2981" y="176"/>
                  </a:cubicBezTo>
                  <a:cubicBezTo>
                    <a:pt x="2578" y="176"/>
                    <a:pt x="2178" y="77"/>
                    <a:pt x="1774" y="77"/>
                  </a:cubicBezTo>
                  <a:cubicBezTo>
                    <a:pt x="1675" y="77"/>
                    <a:pt x="1576" y="83"/>
                    <a:pt x="1477" y="98"/>
                  </a:cubicBezTo>
                  <a:cubicBezTo>
                    <a:pt x="1468" y="98"/>
                    <a:pt x="1459" y="98"/>
                    <a:pt x="1449" y="98"/>
                  </a:cubicBezTo>
                  <a:cubicBezTo>
                    <a:pt x="1171" y="98"/>
                    <a:pt x="878"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5"/>
            <p:cNvSpPr/>
            <p:nvPr/>
          </p:nvSpPr>
          <p:spPr>
            <a:xfrm>
              <a:off x="5789100" y="2963000"/>
              <a:ext cx="73550" cy="16650"/>
            </a:xfrm>
            <a:custGeom>
              <a:avLst/>
              <a:gdLst/>
              <a:ahLst/>
              <a:cxnLst/>
              <a:rect l="l" t="t" r="r" b="b"/>
              <a:pathLst>
                <a:path w="2942" h="666" extrusionOk="0">
                  <a:moveTo>
                    <a:pt x="294" y="0"/>
                  </a:moveTo>
                  <a:cubicBezTo>
                    <a:pt x="260" y="0"/>
                    <a:pt x="227" y="12"/>
                    <a:pt x="191" y="36"/>
                  </a:cubicBezTo>
                  <a:cubicBezTo>
                    <a:pt x="179" y="18"/>
                    <a:pt x="161" y="9"/>
                    <a:pt x="142" y="9"/>
                  </a:cubicBezTo>
                  <a:cubicBezTo>
                    <a:pt x="123" y="9"/>
                    <a:pt x="102" y="18"/>
                    <a:pt x="84" y="36"/>
                  </a:cubicBezTo>
                  <a:cubicBezTo>
                    <a:pt x="1" y="131"/>
                    <a:pt x="1" y="226"/>
                    <a:pt x="84" y="334"/>
                  </a:cubicBezTo>
                  <a:cubicBezTo>
                    <a:pt x="84" y="334"/>
                    <a:pt x="108" y="346"/>
                    <a:pt x="132" y="357"/>
                  </a:cubicBezTo>
                  <a:cubicBezTo>
                    <a:pt x="141" y="361"/>
                    <a:pt x="150" y="362"/>
                    <a:pt x="158" y="362"/>
                  </a:cubicBezTo>
                  <a:cubicBezTo>
                    <a:pt x="181" y="362"/>
                    <a:pt x="201" y="351"/>
                    <a:pt x="227" y="334"/>
                  </a:cubicBezTo>
                  <a:cubicBezTo>
                    <a:pt x="251" y="346"/>
                    <a:pt x="298" y="346"/>
                    <a:pt x="346" y="346"/>
                  </a:cubicBezTo>
                  <a:cubicBezTo>
                    <a:pt x="431" y="405"/>
                    <a:pt x="499" y="539"/>
                    <a:pt x="609" y="539"/>
                  </a:cubicBezTo>
                  <a:cubicBezTo>
                    <a:pt x="652" y="539"/>
                    <a:pt x="702" y="518"/>
                    <a:pt x="763" y="465"/>
                  </a:cubicBezTo>
                  <a:cubicBezTo>
                    <a:pt x="829" y="381"/>
                    <a:pt x="919" y="362"/>
                    <a:pt x="1016" y="362"/>
                  </a:cubicBezTo>
                  <a:cubicBezTo>
                    <a:pt x="1058" y="362"/>
                    <a:pt x="1101" y="366"/>
                    <a:pt x="1144" y="369"/>
                  </a:cubicBezTo>
                  <a:cubicBezTo>
                    <a:pt x="1377" y="397"/>
                    <a:pt x="1596" y="586"/>
                    <a:pt x="1829" y="586"/>
                  </a:cubicBezTo>
                  <a:cubicBezTo>
                    <a:pt x="1893" y="586"/>
                    <a:pt x="1958" y="572"/>
                    <a:pt x="2025" y="536"/>
                  </a:cubicBezTo>
                  <a:cubicBezTo>
                    <a:pt x="2089" y="503"/>
                    <a:pt x="2150" y="490"/>
                    <a:pt x="2208" y="490"/>
                  </a:cubicBezTo>
                  <a:cubicBezTo>
                    <a:pt x="2424" y="490"/>
                    <a:pt x="2609" y="666"/>
                    <a:pt x="2817" y="666"/>
                  </a:cubicBezTo>
                  <a:cubicBezTo>
                    <a:pt x="2858" y="666"/>
                    <a:pt x="2899" y="659"/>
                    <a:pt x="2942" y="643"/>
                  </a:cubicBezTo>
                  <a:lnTo>
                    <a:pt x="2942" y="346"/>
                  </a:lnTo>
                  <a:cubicBezTo>
                    <a:pt x="2490" y="288"/>
                    <a:pt x="2055" y="137"/>
                    <a:pt x="1597" y="137"/>
                  </a:cubicBezTo>
                  <a:cubicBezTo>
                    <a:pt x="1487" y="137"/>
                    <a:pt x="1376" y="146"/>
                    <a:pt x="1263" y="167"/>
                  </a:cubicBezTo>
                  <a:cubicBezTo>
                    <a:pt x="1185" y="123"/>
                    <a:pt x="1102" y="117"/>
                    <a:pt x="1018" y="117"/>
                  </a:cubicBezTo>
                  <a:cubicBezTo>
                    <a:pt x="984" y="117"/>
                    <a:pt x="950" y="118"/>
                    <a:pt x="916" y="118"/>
                  </a:cubicBezTo>
                  <a:cubicBezTo>
                    <a:pt x="827" y="118"/>
                    <a:pt x="738" y="111"/>
                    <a:pt x="656" y="60"/>
                  </a:cubicBezTo>
                  <a:cubicBezTo>
                    <a:pt x="584" y="48"/>
                    <a:pt x="489" y="48"/>
                    <a:pt x="405" y="36"/>
                  </a:cubicBezTo>
                  <a:cubicBezTo>
                    <a:pt x="364" y="12"/>
                    <a:pt x="328"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5"/>
            <p:cNvSpPr/>
            <p:nvPr/>
          </p:nvSpPr>
          <p:spPr>
            <a:xfrm>
              <a:off x="5738800" y="2959975"/>
              <a:ext cx="52125" cy="14125"/>
            </a:xfrm>
            <a:custGeom>
              <a:avLst/>
              <a:gdLst/>
              <a:ahLst/>
              <a:cxnLst/>
              <a:rect l="l" t="t" r="r" b="b"/>
              <a:pathLst>
                <a:path w="2085" h="565" extrusionOk="0">
                  <a:moveTo>
                    <a:pt x="788" y="0"/>
                  </a:moveTo>
                  <a:cubicBezTo>
                    <a:pt x="565" y="0"/>
                    <a:pt x="342" y="14"/>
                    <a:pt x="120" y="38"/>
                  </a:cubicBezTo>
                  <a:cubicBezTo>
                    <a:pt x="1" y="97"/>
                    <a:pt x="12" y="157"/>
                    <a:pt x="120" y="228"/>
                  </a:cubicBezTo>
                  <a:cubicBezTo>
                    <a:pt x="215" y="288"/>
                    <a:pt x="286" y="371"/>
                    <a:pt x="358" y="467"/>
                  </a:cubicBezTo>
                  <a:cubicBezTo>
                    <a:pt x="453" y="371"/>
                    <a:pt x="548" y="288"/>
                    <a:pt x="643" y="193"/>
                  </a:cubicBezTo>
                  <a:cubicBezTo>
                    <a:pt x="727" y="252"/>
                    <a:pt x="703" y="395"/>
                    <a:pt x="786" y="467"/>
                  </a:cubicBezTo>
                  <a:cubicBezTo>
                    <a:pt x="997" y="535"/>
                    <a:pt x="1204" y="565"/>
                    <a:pt x="1410" y="565"/>
                  </a:cubicBezTo>
                  <a:cubicBezTo>
                    <a:pt x="1636" y="565"/>
                    <a:pt x="1860" y="529"/>
                    <a:pt x="2084" y="467"/>
                  </a:cubicBezTo>
                  <a:lnTo>
                    <a:pt x="2084" y="169"/>
                  </a:lnTo>
                  <a:cubicBezTo>
                    <a:pt x="1659" y="51"/>
                    <a:pt x="1224"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5"/>
            <p:cNvSpPr/>
            <p:nvPr/>
          </p:nvSpPr>
          <p:spPr>
            <a:xfrm>
              <a:off x="5863525" y="2992450"/>
              <a:ext cx="9550" cy="28900"/>
            </a:xfrm>
            <a:custGeom>
              <a:avLst/>
              <a:gdLst/>
              <a:ahLst/>
              <a:cxnLst/>
              <a:rect l="l" t="t" r="r" b="b"/>
              <a:pathLst>
                <a:path w="382" h="1156" extrusionOk="0">
                  <a:moveTo>
                    <a:pt x="238" y="1"/>
                  </a:moveTo>
                  <a:cubicBezTo>
                    <a:pt x="0" y="370"/>
                    <a:pt x="143" y="787"/>
                    <a:pt x="131" y="1156"/>
                  </a:cubicBezTo>
                  <a:cubicBezTo>
                    <a:pt x="381" y="787"/>
                    <a:pt x="203" y="382"/>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5"/>
            <p:cNvSpPr/>
            <p:nvPr/>
          </p:nvSpPr>
          <p:spPr>
            <a:xfrm>
              <a:off x="5829875" y="2985775"/>
              <a:ext cx="14625" cy="4250"/>
            </a:xfrm>
            <a:custGeom>
              <a:avLst/>
              <a:gdLst/>
              <a:ahLst/>
              <a:cxnLst/>
              <a:rect l="l" t="t" r="r" b="b"/>
              <a:pathLst>
                <a:path w="585" h="170" extrusionOk="0">
                  <a:moveTo>
                    <a:pt x="306" y="0"/>
                  </a:moveTo>
                  <a:cubicBezTo>
                    <a:pt x="209" y="0"/>
                    <a:pt x="108" y="6"/>
                    <a:pt x="1" y="18"/>
                  </a:cubicBezTo>
                  <a:cubicBezTo>
                    <a:pt x="102" y="119"/>
                    <a:pt x="200" y="170"/>
                    <a:pt x="297" y="170"/>
                  </a:cubicBezTo>
                  <a:cubicBezTo>
                    <a:pt x="394" y="170"/>
                    <a:pt x="489" y="119"/>
                    <a:pt x="584" y="18"/>
                  </a:cubicBezTo>
                  <a:cubicBezTo>
                    <a:pt x="495" y="6"/>
                    <a:pt x="403"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5"/>
            <p:cNvSpPr/>
            <p:nvPr/>
          </p:nvSpPr>
          <p:spPr>
            <a:xfrm>
              <a:off x="5865300" y="3054075"/>
              <a:ext cx="5975" cy="14600"/>
            </a:xfrm>
            <a:custGeom>
              <a:avLst/>
              <a:gdLst/>
              <a:ahLst/>
              <a:cxnLst/>
              <a:rect l="l" t="t" r="r" b="b"/>
              <a:pathLst>
                <a:path w="239" h="584" extrusionOk="0">
                  <a:moveTo>
                    <a:pt x="48" y="1"/>
                  </a:moveTo>
                  <a:lnTo>
                    <a:pt x="48" y="1"/>
                  </a:lnTo>
                  <a:cubicBezTo>
                    <a:pt x="60" y="215"/>
                    <a:pt x="1" y="417"/>
                    <a:pt x="167" y="584"/>
                  </a:cubicBezTo>
                  <a:cubicBezTo>
                    <a:pt x="155" y="393"/>
                    <a:pt x="239" y="167"/>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5"/>
            <p:cNvSpPr/>
            <p:nvPr/>
          </p:nvSpPr>
          <p:spPr>
            <a:xfrm>
              <a:off x="5797725" y="2971925"/>
              <a:ext cx="10450" cy="6625"/>
            </a:xfrm>
            <a:custGeom>
              <a:avLst/>
              <a:gdLst/>
              <a:ahLst/>
              <a:cxnLst/>
              <a:rect l="l" t="t" r="r" b="b"/>
              <a:pathLst>
                <a:path w="418" h="265" extrusionOk="0">
                  <a:moveTo>
                    <a:pt x="1" y="0"/>
                  </a:moveTo>
                  <a:cubicBezTo>
                    <a:pt x="44" y="165"/>
                    <a:pt x="104" y="264"/>
                    <a:pt x="193" y="264"/>
                  </a:cubicBezTo>
                  <a:cubicBezTo>
                    <a:pt x="254" y="264"/>
                    <a:pt x="327" y="220"/>
                    <a:pt x="418" y="120"/>
                  </a:cubicBezTo>
                  <a:cubicBezTo>
                    <a:pt x="275" y="72"/>
                    <a:pt x="13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5"/>
            <p:cNvSpPr/>
            <p:nvPr/>
          </p:nvSpPr>
          <p:spPr>
            <a:xfrm>
              <a:off x="5869775" y="3079075"/>
              <a:ext cx="4175" cy="11350"/>
            </a:xfrm>
            <a:custGeom>
              <a:avLst/>
              <a:gdLst/>
              <a:ahLst/>
              <a:cxnLst/>
              <a:rect l="l" t="t" r="r" b="b"/>
              <a:pathLst>
                <a:path w="167" h="454" extrusionOk="0">
                  <a:moveTo>
                    <a:pt x="0" y="1"/>
                  </a:moveTo>
                  <a:lnTo>
                    <a:pt x="0" y="1"/>
                  </a:lnTo>
                  <a:cubicBezTo>
                    <a:pt x="12" y="132"/>
                    <a:pt x="12" y="286"/>
                    <a:pt x="0" y="417"/>
                  </a:cubicBezTo>
                  <a:cubicBezTo>
                    <a:pt x="48" y="417"/>
                    <a:pt x="72" y="429"/>
                    <a:pt x="119" y="453"/>
                  </a:cubicBezTo>
                  <a:cubicBezTo>
                    <a:pt x="131" y="286"/>
                    <a:pt x="167" y="12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5"/>
            <p:cNvSpPr/>
            <p:nvPr/>
          </p:nvSpPr>
          <p:spPr>
            <a:xfrm>
              <a:off x="5754875" y="2964475"/>
              <a:ext cx="3600" cy="6875"/>
            </a:xfrm>
            <a:custGeom>
              <a:avLst/>
              <a:gdLst/>
              <a:ahLst/>
              <a:cxnLst/>
              <a:rect l="l" t="t" r="r" b="b"/>
              <a:pathLst>
                <a:path w="144" h="275" extrusionOk="0">
                  <a:moveTo>
                    <a:pt x="0" y="1"/>
                  </a:moveTo>
                  <a:lnTo>
                    <a:pt x="0" y="1"/>
                  </a:lnTo>
                  <a:cubicBezTo>
                    <a:pt x="12" y="120"/>
                    <a:pt x="24" y="227"/>
                    <a:pt x="143" y="275"/>
                  </a:cubicBezTo>
                  <a:cubicBezTo>
                    <a:pt x="143" y="167"/>
                    <a:pt x="120"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5"/>
            <p:cNvSpPr/>
            <p:nvPr/>
          </p:nvSpPr>
          <p:spPr>
            <a:xfrm>
              <a:off x="5790900" y="2971625"/>
              <a:ext cx="3300" cy="1800"/>
            </a:xfrm>
            <a:custGeom>
              <a:avLst/>
              <a:gdLst/>
              <a:ahLst/>
              <a:cxnLst/>
              <a:rect l="l" t="t" r="r" b="b"/>
              <a:pathLst>
                <a:path w="132" h="72" extrusionOk="0">
                  <a:moveTo>
                    <a:pt x="0" y="1"/>
                  </a:moveTo>
                  <a:cubicBezTo>
                    <a:pt x="12" y="12"/>
                    <a:pt x="36" y="48"/>
                    <a:pt x="36" y="60"/>
                  </a:cubicBezTo>
                  <a:cubicBezTo>
                    <a:pt x="47" y="68"/>
                    <a:pt x="58" y="72"/>
                    <a:pt x="69" y="72"/>
                  </a:cubicBezTo>
                  <a:cubicBezTo>
                    <a:pt x="93" y="72"/>
                    <a:pt x="115" y="53"/>
                    <a:pt x="131" y="12"/>
                  </a:cubicBezTo>
                  <a:cubicBezTo>
                    <a:pt x="95"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5"/>
            <p:cNvSpPr/>
            <p:nvPr/>
          </p:nvSpPr>
          <p:spPr>
            <a:xfrm>
              <a:off x="5856075" y="2987700"/>
              <a:ext cx="4200" cy="1225"/>
            </a:xfrm>
            <a:custGeom>
              <a:avLst/>
              <a:gdLst/>
              <a:ahLst/>
              <a:cxnLst/>
              <a:rect l="l" t="t" r="r" b="b"/>
              <a:pathLst>
                <a:path w="168" h="49" extrusionOk="0">
                  <a:moveTo>
                    <a:pt x="1" y="0"/>
                  </a:moveTo>
                  <a:cubicBezTo>
                    <a:pt x="48" y="12"/>
                    <a:pt x="108" y="36"/>
                    <a:pt x="167" y="48"/>
                  </a:cubicBezTo>
                  <a:cubicBezTo>
                    <a:pt x="108" y="36"/>
                    <a:pt x="60"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5"/>
            <p:cNvSpPr/>
            <p:nvPr/>
          </p:nvSpPr>
          <p:spPr>
            <a:xfrm>
              <a:off x="5553650" y="2963350"/>
              <a:ext cx="141725" cy="14075"/>
            </a:xfrm>
            <a:custGeom>
              <a:avLst/>
              <a:gdLst/>
              <a:ahLst/>
              <a:cxnLst/>
              <a:rect l="l" t="t" r="r" b="b"/>
              <a:pathLst>
                <a:path w="5669" h="563" extrusionOk="0">
                  <a:moveTo>
                    <a:pt x="3034" y="1"/>
                  </a:moveTo>
                  <a:cubicBezTo>
                    <a:pt x="2820" y="1"/>
                    <a:pt x="2606" y="27"/>
                    <a:pt x="2394" y="82"/>
                  </a:cubicBezTo>
                  <a:cubicBezTo>
                    <a:pt x="2176" y="135"/>
                    <a:pt x="1955" y="147"/>
                    <a:pt x="1735" y="147"/>
                  </a:cubicBezTo>
                  <a:cubicBezTo>
                    <a:pt x="1530" y="147"/>
                    <a:pt x="1325" y="136"/>
                    <a:pt x="1122" y="136"/>
                  </a:cubicBezTo>
                  <a:cubicBezTo>
                    <a:pt x="1054" y="136"/>
                    <a:pt x="985" y="138"/>
                    <a:pt x="918" y="141"/>
                  </a:cubicBezTo>
                  <a:cubicBezTo>
                    <a:pt x="886" y="142"/>
                    <a:pt x="855" y="143"/>
                    <a:pt x="824" y="143"/>
                  </a:cubicBezTo>
                  <a:cubicBezTo>
                    <a:pt x="767" y="143"/>
                    <a:pt x="710" y="141"/>
                    <a:pt x="653" y="141"/>
                  </a:cubicBezTo>
                  <a:cubicBezTo>
                    <a:pt x="416" y="141"/>
                    <a:pt x="183" y="162"/>
                    <a:pt x="1" y="379"/>
                  </a:cubicBezTo>
                  <a:cubicBezTo>
                    <a:pt x="382" y="534"/>
                    <a:pt x="799" y="439"/>
                    <a:pt x="1191" y="522"/>
                  </a:cubicBezTo>
                  <a:cubicBezTo>
                    <a:pt x="1253" y="550"/>
                    <a:pt x="1315" y="562"/>
                    <a:pt x="1380" y="562"/>
                  </a:cubicBezTo>
                  <a:cubicBezTo>
                    <a:pt x="1451" y="562"/>
                    <a:pt x="1527" y="547"/>
                    <a:pt x="1608" y="522"/>
                  </a:cubicBezTo>
                  <a:cubicBezTo>
                    <a:pt x="1644" y="510"/>
                    <a:pt x="1703" y="510"/>
                    <a:pt x="1751" y="510"/>
                  </a:cubicBezTo>
                  <a:cubicBezTo>
                    <a:pt x="1819" y="541"/>
                    <a:pt x="1894" y="559"/>
                    <a:pt x="1969" y="559"/>
                  </a:cubicBezTo>
                  <a:cubicBezTo>
                    <a:pt x="2037" y="559"/>
                    <a:pt x="2105" y="544"/>
                    <a:pt x="2168" y="510"/>
                  </a:cubicBezTo>
                  <a:cubicBezTo>
                    <a:pt x="2336" y="480"/>
                    <a:pt x="2505" y="470"/>
                    <a:pt x="2674" y="470"/>
                  </a:cubicBezTo>
                  <a:cubicBezTo>
                    <a:pt x="3048" y="470"/>
                    <a:pt x="3423" y="520"/>
                    <a:pt x="3797" y="520"/>
                  </a:cubicBezTo>
                  <a:cubicBezTo>
                    <a:pt x="3925" y="520"/>
                    <a:pt x="4053" y="514"/>
                    <a:pt x="4180" y="498"/>
                  </a:cubicBezTo>
                  <a:cubicBezTo>
                    <a:pt x="4284" y="352"/>
                    <a:pt x="4425" y="343"/>
                    <a:pt x="4562" y="343"/>
                  </a:cubicBezTo>
                  <a:cubicBezTo>
                    <a:pt x="4582" y="343"/>
                    <a:pt x="4601" y="343"/>
                    <a:pt x="4620" y="343"/>
                  </a:cubicBezTo>
                  <a:cubicBezTo>
                    <a:pt x="4966" y="332"/>
                    <a:pt x="5323" y="332"/>
                    <a:pt x="5668" y="320"/>
                  </a:cubicBezTo>
                  <a:cubicBezTo>
                    <a:pt x="5477" y="233"/>
                    <a:pt x="5281" y="209"/>
                    <a:pt x="5084" y="209"/>
                  </a:cubicBezTo>
                  <a:cubicBezTo>
                    <a:pt x="4852" y="209"/>
                    <a:pt x="4618" y="242"/>
                    <a:pt x="4387" y="242"/>
                  </a:cubicBezTo>
                  <a:cubicBezTo>
                    <a:pt x="4277" y="242"/>
                    <a:pt x="4168" y="234"/>
                    <a:pt x="4061" y="212"/>
                  </a:cubicBezTo>
                  <a:cubicBezTo>
                    <a:pt x="3728" y="72"/>
                    <a:pt x="3382" y="1"/>
                    <a:pt x="3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5"/>
            <p:cNvSpPr/>
            <p:nvPr/>
          </p:nvSpPr>
          <p:spPr>
            <a:xfrm>
              <a:off x="5712000" y="2982275"/>
              <a:ext cx="18200" cy="3775"/>
            </a:xfrm>
            <a:custGeom>
              <a:avLst/>
              <a:gdLst/>
              <a:ahLst/>
              <a:cxnLst/>
              <a:rect l="l" t="t" r="r" b="b"/>
              <a:pathLst>
                <a:path w="728" h="151" extrusionOk="0">
                  <a:moveTo>
                    <a:pt x="295" y="0"/>
                  </a:moveTo>
                  <a:cubicBezTo>
                    <a:pt x="197" y="0"/>
                    <a:pt x="98" y="10"/>
                    <a:pt x="1" y="15"/>
                  </a:cubicBezTo>
                  <a:cubicBezTo>
                    <a:pt x="111" y="125"/>
                    <a:pt x="234" y="151"/>
                    <a:pt x="362" y="151"/>
                  </a:cubicBezTo>
                  <a:cubicBezTo>
                    <a:pt x="468" y="151"/>
                    <a:pt x="578" y="133"/>
                    <a:pt x="685" y="133"/>
                  </a:cubicBezTo>
                  <a:cubicBezTo>
                    <a:pt x="699" y="133"/>
                    <a:pt x="713" y="133"/>
                    <a:pt x="727" y="134"/>
                  </a:cubicBezTo>
                  <a:cubicBezTo>
                    <a:pt x="596" y="25"/>
                    <a:pt x="448"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5"/>
            <p:cNvSpPr/>
            <p:nvPr/>
          </p:nvSpPr>
          <p:spPr>
            <a:xfrm>
              <a:off x="5597425" y="2975800"/>
              <a:ext cx="10425" cy="2925"/>
            </a:xfrm>
            <a:custGeom>
              <a:avLst/>
              <a:gdLst/>
              <a:ahLst/>
              <a:cxnLst/>
              <a:rect l="l" t="t" r="r" b="b"/>
              <a:pathLst>
                <a:path w="417" h="117" extrusionOk="0">
                  <a:moveTo>
                    <a:pt x="0" y="0"/>
                  </a:moveTo>
                  <a:cubicBezTo>
                    <a:pt x="66" y="78"/>
                    <a:pt x="137" y="116"/>
                    <a:pt x="208" y="116"/>
                  </a:cubicBezTo>
                  <a:cubicBezTo>
                    <a:pt x="280" y="116"/>
                    <a:pt x="351" y="7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5"/>
            <p:cNvSpPr/>
            <p:nvPr/>
          </p:nvSpPr>
          <p:spPr>
            <a:xfrm>
              <a:off x="5582825" y="2975800"/>
              <a:ext cx="10450" cy="2500"/>
            </a:xfrm>
            <a:custGeom>
              <a:avLst/>
              <a:gdLst/>
              <a:ahLst/>
              <a:cxnLst/>
              <a:rect l="l" t="t" r="r" b="b"/>
              <a:pathLst>
                <a:path w="418" h="100" extrusionOk="0">
                  <a:moveTo>
                    <a:pt x="1" y="0"/>
                  </a:moveTo>
                  <a:lnTo>
                    <a:pt x="1" y="95"/>
                  </a:lnTo>
                  <a:cubicBezTo>
                    <a:pt x="55" y="95"/>
                    <a:pt x="108" y="100"/>
                    <a:pt x="160" y="100"/>
                  </a:cubicBezTo>
                  <a:cubicBezTo>
                    <a:pt x="253" y="100"/>
                    <a:pt x="340" y="8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5"/>
            <p:cNvSpPr/>
            <p:nvPr/>
          </p:nvSpPr>
          <p:spPr>
            <a:xfrm>
              <a:off x="5737025" y="2986200"/>
              <a:ext cx="3575" cy="3300"/>
            </a:xfrm>
            <a:custGeom>
              <a:avLst/>
              <a:gdLst/>
              <a:ahLst/>
              <a:cxnLst/>
              <a:rect l="l" t="t" r="r" b="b"/>
              <a:pathLst>
                <a:path w="143" h="132" extrusionOk="0">
                  <a:moveTo>
                    <a:pt x="143" y="1"/>
                  </a:moveTo>
                  <a:cubicBezTo>
                    <a:pt x="107" y="1"/>
                    <a:pt x="48" y="13"/>
                    <a:pt x="0" y="13"/>
                  </a:cubicBezTo>
                  <a:lnTo>
                    <a:pt x="0" y="132"/>
                  </a:lnTo>
                  <a:cubicBezTo>
                    <a:pt x="60" y="84"/>
                    <a:pt x="107" y="37"/>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5"/>
            <p:cNvSpPr/>
            <p:nvPr/>
          </p:nvSpPr>
          <p:spPr>
            <a:xfrm>
              <a:off x="5657250" y="3211800"/>
              <a:ext cx="95850" cy="17800"/>
            </a:xfrm>
            <a:custGeom>
              <a:avLst/>
              <a:gdLst/>
              <a:ahLst/>
              <a:cxnLst/>
              <a:rect l="l" t="t" r="r" b="b"/>
              <a:pathLst>
                <a:path w="3834" h="712" extrusionOk="0">
                  <a:moveTo>
                    <a:pt x="1401" y="0"/>
                  </a:moveTo>
                  <a:cubicBezTo>
                    <a:pt x="1383" y="0"/>
                    <a:pt x="1364" y="1"/>
                    <a:pt x="1346" y="2"/>
                  </a:cubicBezTo>
                  <a:cubicBezTo>
                    <a:pt x="1251" y="38"/>
                    <a:pt x="1153" y="50"/>
                    <a:pt x="1055" y="50"/>
                  </a:cubicBezTo>
                  <a:cubicBezTo>
                    <a:pt x="857" y="50"/>
                    <a:pt x="655" y="2"/>
                    <a:pt x="459" y="2"/>
                  </a:cubicBezTo>
                  <a:cubicBezTo>
                    <a:pt x="335" y="2"/>
                    <a:pt x="212" y="21"/>
                    <a:pt x="95" y="85"/>
                  </a:cubicBezTo>
                  <a:cubicBezTo>
                    <a:pt x="36" y="145"/>
                    <a:pt x="0" y="204"/>
                    <a:pt x="12" y="288"/>
                  </a:cubicBezTo>
                  <a:cubicBezTo>
                    <a:pt x="60" y="347"/>
                    <a:pt x="119" y="395"/>
                    <a:pt x="191" y="419"/>
                  </a:cubicBezTo>
                  <a:cubicBezTo>
                    <a:pt x="357" y="468"/>
                    <a:pt x="526" y="474"/>
                    <a:pt x="694" y="474"/>
                  </a:cubicBezTo>
                  <a:cubicBezTo>
                    <a:pt x="757" y="474"/>
                    <a:pt x="820" y="473"/>
                    <a:pt x="882" y="473"/>
                  </a:cubicBezTo>
                  <a:cubicBezTo>
                    <a:pt x="1059" y="473"/>
                    <a:pt x="1234" y="481"/>
                    <a:pt x="1405" y="538"/>
                  </a:cubicBezTo>
                  <a:cubicBezTo>
                    <a:pt x="1465" y="561"/>
                    <a:pt x="1536" y="573"/>
                    <a:pt x="1608" y="585"/>
                  </a:cubicBezTo>
                  <a:cubicBezTo>
                    <a:pt x="2072" y="645"/>
                    <a:pt x="2548" y="561"/>
                    <a:pt x="3012" y="704"/>
                  </a:cubicBezTo>
                  <a:cubicBezTo>
                    <a:pt x="3065" y="709"/>
                    <a:pt x="3117" y="711"/>
                    <a:pt x="3169" y="711"/>
                  </a:cubicBezTo>
                  <a:cubicBezTo>
                    <a:pt x="3260" y="711"/>
                    <a:pt x="3351" y="703"/>
                    <a:pt x="3441" y="681"/>
                  </a:cubicBezTo>
                  <a:cubicBezTo>
                    <a:pt x="3572" y="633"/>
                    <a:pt x="3715" y="573"/>
                    <a:pt x="3798" y="454"/>
                  </a:cubicBezTo>
                  <a:cubicBezTo>
                    <a:pt x="3834" y="383"/>
                    <a:pt x="3810" y="323"/>
                    <a:pt x="3727" y="300"/>
                  </a:cubicBezTo>
                  <a:cubicBezTo>
                    <a:pt x="3596" y="288"/>
                    <a:pt x="3477" y="288"/>
                    <a:pt x="3334" y="276"/>
                  </a:cubicBezTo>
                  <a:cubicBezTo>
                    <a:pt x="3262" y="259"/>
                    <a:pt x="3190" y="254"/>
                    <a:pt x="3117" y="254"/>
                  </a:cubicBezTo>
                  <a:cubicBezTo>
                    <a:pt x="3027" y="254"/>
                    <a:pt x="2936" y="261"/>
                    <a:pt x="2845" y="261"/>
                  </a:cubicBezTo>
                  <a:cubicBezTo>
                    <a:pt x="2708" y="261"/>
                    <a:pt x="2572" y="244"/>
                    <a:pt x="2441" y="157"/>
                  </a:cubicBezTo>
                  <a:cubicBezTo>
                    <a:pt x="2405" y="161"/>
                    <a:pt x="2368" y="163"/>
                    <a:pt x="2332" y="163"/>
                  </a:cubicBezTo>
                  <a:cubicBezTo>
                    <a:pt x="2012" y="163"/>
                    <a:pt x="1714" y="0"/>
                    <a:pt x="1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5"/>
            <p:cNvSpPr/>
            <p:nvPr/>
          </p:nvSpPr>
          <p:spPr>
            <a:xfrm>
              <a:off x="5744450" y="3220650"/>
              <a:ext cx="32775" cy="12750"/>
            </a:xfrm>
            <a:custGeom>
              <a:avLst/>
              <a:gdLst/>
              <a:ahLst/>
              <a:cxnLst/>
              <a:rect l="l" t="t" r="r" b="b"/>
              <a:pathLst>
                <a:path w="1311" h="510" extrusionOk="0">
                  <a:moveTo>
                    <a:pt x="739" y="1"/>
                  </a:moveTo>
                  <a:cubicBezTo>
                    <a:pt x="598" y="1"/>
                    <a:pt x="457" y="28"/>
                    <a:pt x="310" y="65"/>
                  </a:cubicBezTo>
                  <a:cubicBezTo>
                    <a:pt x="191" y="88"/>
                    <a:pt x="72" y="100"/>
                    <a:pt x="1" y="219"/>
                  </a:cubicBezTo>
                  <a:cubicBezTo>
                    <a:pt x="60" y="338"/>
                    <a:pt x="167" y="386"/>
                    <a:pt x="251" y="457"/>
                  </a:cubicBezTo>
                  <a:lnTo>
                    <a:pt x="429" y="505"/>
                  </a:lnTo>
                  <a:cubicBezTo>
                    <a:pt x="465" y="508"/>
                    <a:pt x="500" y="510"/>
                    <a:pt x="535" y="510"/>
                  </a:cubicBezTo>
                  <a:cubicBezTo>
                    <a:pt x="649" y="510"/>
                    <a:pt x="755" y="487"/>
                    <a:pt x="846" y="386"/>
                  </a:cubicBezTo>
                  <a:cubicBezTo>
                    <a:pt x="953" y="184"/>
                    <a:pt x="1144" y="243"/>
                    <a:pt x="1310" y="219"/>
                  </a:cubicBezTo>
                  <a:cubicBezTo>
                    <a:pt x="1251" y="172"/>
                    <a:pt x="1203" y="124"/>
                    <a:pt x="1144" y="88"/>
                  </a:cubicBezTo>
                  <a:cubicBezTo>
                    <a:pt x="1005" y="25"/>
                    <a:pt x="872" y="1"/>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5"/>
            <p:cNvSpPr/>
            <p:nvPr/>
          </p:nvSpPr>
          <p:spPr>
            <a:xfrm>
              <a:off x="5750400" y="3218850"/>
              <a:ext cx="22650" cy="4025"/>
            </a:xfrm>
            <a:custGeom>
              <a:avLst/>
              <a:gdLst/>
              <a:ahLst/>
              <a:cxnLst/>
              <a:rect l="l" t="t" r="r" b="b"/>
              <a:pathLst>
                <a:path w="906" h="161" extrusionOk="0">
                  <a:moveTo>
                    <a:pt x="488" y="1"/>
                  </a:moveTo>
                  <a:cubicBezTo>
                    <a:pt x="347" y="1"/>
                    <a:pt x="203" y="32"/>
                    <a:pt x="64" y="32"/>
                  </a:cubicBezTo>
                  <a:cubicBezTo>
                    <a:pt x="43" y="32"/>
                    <a:pt x="22" y="31"/>
                    <a:pt x="1" y="29"/>
                  </a:cubicBezTo>
                  <a:lnTo>
                    <a:pt x="1" y="29"/>
                  </a:lnTo>
                  <a:cubicBezTo>
                    <a:pt x="13" y="65"/>
                    <a:pt x="48" y="113"/>
                    <a:pt x="72" y="137"/>
                  </a:cubicBezTo>
                  <a:cubicBezTo>
                    <a:pt x="358" y="137"/>
                    <a:pt x="620" y="160"/>
                    <a:pt x="906" y="160"/>
                  </a:cubicBezTo>
                  <a:cubicBezTo>
                    <a:pt x="772" y="33"/>
                    <a:pt x="631"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5"/>
            <p:cNvSpPr/>
            <p:nvPr/>
          </p:nvSpPr>
          <p:spPr>
            <a:xfrm>
              <a:off x="5837325" y="3227825"/>
              <a:ext cx="3600" cy="2500"/>
            </a:xfrm>
            <a:custGeom>
              <a:avLst/>
              <a:gdLst/>
              <a:ahLst/>
              <a:cxnLst/>
              <a:rect l="l" t="t" r="r" b="b"/>
              <a:pathLst>
                <a:path w="144" h="100" extrusionOk="0">
                  <a:moveTo>
                    <a:pt x="72" y="1"/>
                  </a:moveTo>
                  <a:cubicBezTo>
                    <a:pt x="50" y="1"/>
                    <a:pt x="26" y="23"/>
                    <a:pt x="0" y="75"/>
                  </a:cubicBezTo>
                  <a:cubicBezTo>
                    <a:pt x="48" y="75"/>
                    <a:pt x="96" y="99"/>
                    <a:pt x="143" y="99"/>
                  </a:cubicBezTo>
                  <a:cubicBezTo>
                    <a:pt x="123" y="39"/>
                    <a:pt x="99"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5"/>
            <p:cNvSpPr/>
            <p:nvPr/>
          </p:nvSpPr>
          <p:spPr>
            <a:xfrm>
              <a:off x="5833750" y="3229700"/>
              <a:ext cx="3600" cy="1500"/>
            </a:xfrm>
            <a:custGeom>
              <a:avLst/>
              <a:gdLst/>
              <a:ahLst/>
              <a:cxnLst/>
              <a:rect l="l" t="t" r="r" b="b"/>
              <a:pathLst>
                <a:path w="144" h="60" extrusionOk="0">
                  <a:moveTo>
                    <a:pt x="143" y="0"/>
                  </a:moveTo>
                  <a:cubicBezTo>
                    <a:pt x="108" y="0"/>
                    <a:pt x="48" y="0"/>
                    <a:pt x="1" y="24"/>
                  </a:cubicBezTo>
                  <a:cubicBezTo>
                    <a:pt x="13" y="36"/>
                    <a:pt x="24" y="60"/>
                    <a:pt x="48" y="60"/>
                  </a:cubicBezTo>
                  <a:cubicBezTo>
                    <a:pt x="72" y="48"/>
                    <a:pt x="120"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5"/>
            <p:cNvSpPr/>
            <p:nvPr/>
          </p:nvSpPr>
          <p:spPr>
            <a:xfrm>
              <a:off x="5830475" y="3228050"/>
              <a:ext cx="3300" cy="2475"/>
            </a:xfrm>
            <a:custGeom>
              <a:avLst/>
              <a:gdLst/>
              <a:ahLst/>
              <a:cxnLst/>
              <a:rect l="l" t="t" r="r" b="b"/>
              <a:pathLst>
                <a:path w="132" h="99" extrusionOk="0">
                  <a:moveTo>
                    <a:pt x="65" y="1"/>
                  </a:moveTo>
                  <a:cubicBezTo>
                    <a:pt x="41" y="1"/>
                    <a:pt x="19" y="34"/>
                    <a:pt x="1" y="90"/>
                  </a:cubicBezTo>
                  <a:cubicBezTo>
                    <a:pt x="18" y="96"/>
                    <a:pt x="39" y="99"/>
                    <a:pt x="62" y="99"/>
                  </a:cubicBezTo>
                  <a:cubicBezTo>
                    <a:pt x="84" y="99"/>
                    <a:pt x="108" y="96"/>
                    <a:pt x="132" y="90"/>
                  </a:cubicBezTo>
                  <a:cubicBezTo>
                    <a:pt x="109" y="28"/>
                    <a:pt x="86" y="1"/>
                    <a:pt x="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5"/>
            <p:cNvSpPr/>
            <p:nvPr/>
          </p:nvSpPr>
          <p:spPr>
            <a:xfrm>
              <a:off x="5486100" y="3125525"/>
              <a:ext cx="42575" cy="10600"/>
            </a:xfrm>
            <a:custGeom>
              <a:avLst/>
              <a:gdLst/>
              <a:ahLst/>
              <a:cxnLst/>
              <a:rect l="l" t="t" r="r" b="b"/>
              <a:pathLst>
                <a:path w="1703" h="424" extrusionOk="0">
                  <a:moveTo>
                    <a:pt x="0" y="0"/>
                  </a:moveTo>
                  <a:lnTo>
                    <a:pt x="0" y="0"/>
                  </a:lnTo>
                  <a:cubicBezTo>
                    <a:pt x="119" y="238"/>
                    <a:pt x="464" y="60"/>
                    <a:pt x="584" y="298"/>
                  </a:cubicBezTo>
                  <a:cubicBezTo>
                    <a:pt x="631" y="298"/>
                    <a:pt x="655" y="322"/>
                    <a:pt x="703" y="322"/>
                  </a:cubicBezTo>
                  <a:cubicBezTo>
                    <a:pt x="731" y="275"/>
                    <a:pt x="760" y="254"/>
                    <a:pt x="789" y="254"/>
                  </a:cubicBezTo>
                  <a:cubicBezTo>
                    <a:pt x="820" y="254"/>
                    <a:pt x="850" y="278"/>
                    <a:pt x="881" y="322"/>
                  </a:cubicBezTo>
                  <a:cubicBezTo>
                    <a:pt x="917" y="308"/>
                    <a:pt x="951" y="303"/>
                    <a:pt x="984" y="303"/>
                  </a:cubicBezTo>
                  <a:cubicBezTo>
                    <a:pt x="1138" y="303"/>
                    <a:pt x="1265" y="423"/>
                    <a:pt x="1424" y="423"/>
                  </a:cubicBezTo>
                  <a:cubicBezTo>
                    <a:pt x="1445" y="423"/>
                    <a:pt x="1466" y="421"/>
                    <a:pt x="1488" y="417"/>
                  </a:cubicBezTo>
                  <a:cubicBezTo>
                    <a:pt x="1596" y="405"/>
                    <a:pt x="1703" y="357"/>
                    <a:pt x="1667" y="262"/>
                  </a:cubicBezTo>
                  <a:cubicBezTo>
                    <a:pt x="1643" y="155"/>
                    <a:pt x="1524" y="155"/>
                    <a:pt x="1429" y="155"/>
                  </a:cubicBezTo>
                  <a:cubicBezTo>
                    <a:pt x="1429" y="167"/>
                    <a:pt x="1417" y="167"/>
                    <a:pt x="1393" y="179"/>
                  </a:cubicBezTo>
                  <a:cubicBezTo>
                    <a:pt x="1383" y="185"/>
                    <a:pt x="1374" y="188"/>
                    <a:pt x="1365" y="188"/>
                  </a:cubicBezTo>
                  <a:cubicBezTo>
                    <a:pt x="1343" y="188"/>
                    <a:pt x="1324" y="169"/>
                    <a:pt x="1298" y="143"/>
                  </a:cubicBezTo>
                  <a:cubicBezTo>
                    <a:pt x="1286" y="95"/>
                    <a:pt x="1286" y="60"/>
                    <a:pt x="1274" y="36"/>
                  </a:cubicBezTo>
                  <a:cubicBezTo>
                    <a:pt x="857" y="36"/>
                    <a:pt x="417"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5"/>
            <p:cNvSpPr/>
            <p:nvPr/>
          </p:nvSpPr>
          <p:spPr>
            <a:xfrm>
              <a:off x="5418225" y="3121750"/>
              <a:ext cx="10450" cy="6800"/>
            </a:xfrm>
            <a:custGeom>
              <a:avLst/>
              <a:gdLst/>
              <a:ahLst/>
              <a:cxnLst/>
              <a:rect l="l" t="t" r="r" b="b"/>
              <a:pathLst>
                <a:path w="418" h="272" extrusionOk="0">
                  <a:moveTo>
                    <a:pt x="214" y="1"/>
                  </a:moveTo>
                  <a:cubicBezTo>
                    <a:pt x="141" y="1"/>
                    <a:pt x="69" y="18"/>
                    <a:pt x="0" y="68"/>
                  </a:cubicBezTo>
                  <a:cubicBezTo>
                    <a:pt x="61" y="217"/>
                    <a:pt x="116" y="271"/>
                    <a:pt x="170" y="271"/>
                  </a:cubicBezTo>
                  <a:cubicBezTo>
                    <a:pt x="252" y="271"/>
                    <a:pt x="330" y="141"/>
                    <a:pt x="417" y="32"/>
                  </a:cubicBezTo>
                  <a:cubicBezTo>
                    <a:pt x="349" y="15"/>
                    <a:pt x="281"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5"/>
            <p:cNvSpPr/>
            <p:nvPr/>
          </p:nvSpPr>
          <p:spPr>
            <a:xfrm>
              <a:off x="5436075" y="3118375"/>
              <a:ext cx="14025" cy="4750"/>
            </a:xfrm>
            <a:custGeom>
              <a:avLst/>
              <a:gdLst/>
              <a:ahLst/>
              <a:cxnLst/>
              <a:rect l="l" t="t" r="r" b="b"/>
              <a:pathLst>
                <a:path w="561" h="190" extrusionOk="0">
                  <a:moveTo>
                    <a:pt x="285" y="0"/>
                  </a:moveTo>
                  <a:cubicBezTo>
                    <a:pt x="191" y="0"/>
                    <a:pt x="96" y="48"/>
                    <a:pt x="1" y="143"/>
                  </a:cubicBezTo>
                  <a:cubicBezTo>
                    <a:pt x="32" y="175"/>
                    <a:pt x="57" y="189"/>
                    <a:pt x="82" y="189"/>
                  </a:cubicBezTo>
                  <a:cubicBezTo>
                    <a:pt x="105" y="189"/>
                    <a:pt x="128" y="178"/>
                    <a:pt x="156" y="155"/>
                  </a:cubicBezTo>
                  <a:cubicBezTo>
                    <a:pt x="299" y="155"/>
                    <a:pt x="429" y="143"/>
                    <a:pt x="560" y="143"/>
                  </a:cubicBezTo>
                  <a:cubicBezTo>
                    <a:pt x="471" y="48"/>
                    <a:pt x="379"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5"/>
            <p:cNvSpPr/>
            <p:nvPr/>
          </p:nvSpPr>
          <p:spPr>
            <a:xfrm>
              <a:off x="5403650" y="3118675"/>
              <a:ext cx="11025" cy="4550"/>
            </a:xfrm>
            <a:custGeom>
              <a:avLst/>
              <a:gdLst/>
              <a:ahLst/>
              <a:cxnLst/>
              <a:rect l="l" t="t" r="r" b="b"/>
              <a:pathLst>
                <a:path w="441" h="182" extrusionOk="0">
                  <a:moveTo>
                    <a:pt x="131" y="0"/>
                  </a:moveTo>
                  <a:cubicBezTo>
                    <a:pt x="83" y="36"/>
                    <a:pt x="48" y="72"/>
                    <a:pt x="0" y="119"/>
                  </a:cubicBezTo>
                  <a:cubicBezTo>
                    <a:pt x="83" y="131"/>
                    <a:pt x="167" y="143"/>
                    <a:pt x="238" y="155"/>
                  </a:cubicBezTo>
                  <a:cubicBezTo>
                    <a:pt x="274" y="173"/>
                    <a:pt x="307" y="182"/>
                    <a:pt x="338" y="182"/>
                  </a:cubicBezTo>
                  <a:cubicBezTo>
                    <a:pt x="369" y="182"/>
                    <a:pt x="399" y="173"/>
                    <a:pt x="429" y="155"/>
                  </a:cubicBezTo>
                  <a:lnTo>
                    <a:pt x="441" y="155"/>
                  </a:lnTo>
                  <a:cubicBezTo>
                    <a:pt x="369" y="36"/>
                    <a:pt x="26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5"/>
            <p:cNvSpPr/>
            <p:nvPr/>
          </p:nvSpPr>
          <p:spPr>
            <a:xfrm>
              <a:off x="5452450" y="3128200"/>
              <a:ext cx="925" cy="900"/>
            </a:xfrm>
            <a:custGeom>
              <a:avLst/>
              <a:gdLst/>
              <a:ahLst/>
              <a:cxnLst/>
              <a:rect l="l" t="t" r="r" b="b"/>
              <a:pathLst>
                <a:path w="37" h="36" extrusionOk="0">
                  <a:moveTo>
                    <a:pt x="1" y="0"/>
                  </a:moveTo>
                  <a:cubicBezTo>
                    <a:pt x="13" y="12"/>
                    <a:pt x="25" y="12"/>
                    <a:pt x="36" y="36"/>
                  </a:cubicBezTo>
                  <a:cubicBezTo>
                    <a:pt x="25" y="12"/>
                    <a:pt x="1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5"/>
            <p:cNvSpPr/>
            <p:nvPr/>
          </p:nvSpPr>
          <p:spPr>
            <a:xfrm>
              <a:off x="5436075" y="3122250"/>
              <a:ext cx="3900" cy="1850"/>
            </a:xfrm>
            <a:custGeom>
              <a:avLst/>
              <a:gdLst/>
              <a:ahLst/>
              <a:cxnLst/>
              <a:rect l="l" t="t" r="r" b="b"/>
              <a:pathLst>
                <a:path w="156" h="74" extrusionOk="0">
                  <a:moveTo>
                    <a:pt x="1" y="0"/>
                  </a:moveTo>
                  <a:cubicBezTo>
                    <a:pt x="19" y="49"/>
                    <a:pt x="44" y="73"/>
                    <a:pt x="72" y="73"/>
                  </a:cubicBezTo>
                  <a:cubicBezTo>
                    <a:pt x="98" y="73"/>
                    <a:pt x="127" y="52"/>
                    <a:pt x="156" y="12"/>
                  </a:cubicBezTo>
                  <a:cubicBezTo>
                    <a:pt x="96" y="12"/>
                    <a:pt x="6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5"/>
            <p:cNvSpPr/>
            <p:nvPr/>
          </p:nvSpPr>
          <p:spPr>
            <a:xfrm>
              <a:off x="5453050" y="3129075"/>
              <a:ext cx="3000" cy="4800"/>
            </a:xfrm>
            <a:custGeom>
              <a:avLst/>
              <a:gdLst/>
              <a:ahLst/>
              <a:cxnLst/>
              <a:rect l="l" t="t" r="r" b="b"/>
              <a:pathLst>
                <a:path w="120" h="192" extrusionOk="0">
                  <a:moveTo>
                    <a:pt x="12" y="1"/>
                  </a:moveTo>
                  <a:cubicBezTo>
                    <a:pt x="1" y="49"/>
                    <a:pt x="1" y="120"/>
                    <a:pt x="12" y="191"/>
                  </a:cubicBezTo>
                  <a:cubicBezTo>
                    <a:pt x="120" y="132"/>
                    <a:pt x="120" y="49"/>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5"/>
            <p:cNvSpPr/>
            <p:nvPr/>
          </p:nvSpPr>
          <p:spPr>
            <a:xfrm>
              <a:off x="5400375" y="3122775"/>
              <a:ext cx="3300" cy="2775"/>
            </a:xfrm>
            <a:custGeom>
              <a:avLst/>
              <a:gdLst/>
              <a:ahLst/>
              <a:cxnLst/>
              <a:rect l="l" t="t" r="r" b="b"/>
              <a:pathLst>
                <a:path w="132" h="111" extrusionOk="0">
                  <a:moveTo>
                    <a:pt x="105" y="1"/>
                  </a:moveTo>
                  <a:cubicBezTo>
                    <a:pt x="48" y="1"/>
                    <a:pt x="11" y="37"/>
                    <a:pt x="0" y="110"/>
                  </a:cubicBezTo>
                  <a:cubicBezTo>
                    <a:pt x="36" y="86"/>
                    <a:pt x="83" y="51"/>
                    <a:pt x="131" y="3"/>
                  </a:cubicBezTo>
                  <a:cubicBezTo>
                    <a:pt x="122" y="1"/>
                    <a:pt x="114"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5"/>
            <p:cNvSpPr/>
            <p:nvPr/>
          </p:nvSpPr>
          <p:spPr>
            <a:xfrm>
              <a:off x="5409900" y="3122525"/>
              <a:ext cx="4775" cy="1825"/>
            </a:xfrm>
            <a:custGeom>
              <a:avLst/>
              <a:gdLst/>
              <a:ahLst/>
              <a:cxnLst/>
              <a:rect l="l" t="t" r="r" b="b"/>
              <a:pathLst>
                <a:path w="191" h="73" extrusionOk="0">
                  <a:moveTo>
                    <a:pt x="0" y="1"/>
                  </a:moveTo>
                  <a:cubicBezTo>
                    <a:pt x="32" y="45"/>
                    <a:pt x="63" y="73"/>
                    <a:pt x="97" y="73"/>
                  </a:cubicBezTo>
                  <a:cubicBezTo>
                    <a:pt x="126" y="73"/>
                    <a:pt x="157" y="5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5"/>
            <p:cNvSpPr/>
            <p:nvPr/>
          </p:nvSpPr>
          <p:spPr>
            <a:xfrm>
              <a:off x="5218800" y="3104375"/>
              <a:ext cx="27400" cy="45625"/>
            </a:xfrm>
            <a:custGeom>
              <a:avLst/>
              <a:gdLst/>
              <a:ahLst/>
              <a:cxnLst/>
              <a:rect l="l" t="t" r="r" b="b"/>
              <a:pathLst>
                <a:path w="1096" h="1825" extrusionOk="0">
                  <a:moveTo>
                    <a:pt x="1096" y="1"/>
                  </a:moveTo>
                  <a:cubicBezTo>
                    <a:pt x="965" y="1"/>
                    <a:pt x="858" y="48"/>
                    <a:pt x="786" y="191"/>
                  </a:cubicBezTo>
                  <a:cubicBezTo>
                    <a:pt x="744" y="272"/>
                    <a:pt x="717" y="300"/>
                    <a:pt x="698" y="300"/>
                  </a:cubicBezTo>
                  <a:cubicBezTo>
                    <a:pt x="658" y="300"/>
                    <a:pt x="656" y="172"/>
                    <a:pt x="631" y="132"/>
                  </a:cubicBezTo>
                  <a:cubicBezTo>
                    <a:pt x="488" y="465"/>
                    <a:pt x="357" y="798"/>
                    <a:pt x="203" y="1132"/>
                  </a:cubicBezTo>
                  <a:cubicBezTo>
                    <a:pt x="131" y="1287"/>
                    <a:pt x="12" y="1406"/>
                    <a:pt x="0" y="1584"/>
                  </a:cubicBezTo>
                  <a:cubicBezTo>
                    <a:pt x="24" y="1679"/>
                    <a:pt x="84" y="1763"/>
                    <a:pt x="179" y="1799"/>
                  </a:cubicBezTo>
                  <a:cubicBezTo>
                    <a:pt x="218" y="1815"/>
                    <a:pt x="261" y="1824"/>
                    <a:pt x="306" y="1824"/>
                  </a:cubicBezTo>
                  <a:cubicBezTo>
                    <a:pt x="357" y="1824"/>
                    <a:pt x="408" y="1812"/>
                    <a:pt x="453" y="1787"/>
                  </a:cubicBezTo>
                  <a:cubicBezTo>
                    <a:pt x="500" y="1739"/>
                    <a:pt x="548" y="1691"/>
                    <a:pt x="560" y="1632"/>
                  </a:cubicBezTo>
                  <a:cubicBezTo>
                    <a:pt x="572" y="1525"/>
                    <a:pt x="560" y="1394"/>
                    <a:pt x="608" y="1287"/>
                  </a:cubicBezTo>
                  <a:cubicBezTo>
                    <a:pt x="846" y="882"/>
                    <a:pt x="1048" y="477"/>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5"/>
            <p:cNvSpPr/>
            <p:nvPr/>
          </p:nvSpPr>
          <p:spPr>
            <a:xfrm>
              <a:off x="5236650" y="3096675"/>
              <a:ext cx="1500" cy="3575"/>
            </a:xfrm>
            <a:custGeom>
              <a:avLst/>
              <a:gdLst/>
              <a:ahLst/>
              <a:cxnLst/>
              <a:rect l="l" t="t" r="r" b="b"/>
              <a:pathLst>
                <a:path w="60" h="143" extrusionOk="0">
                  <a:moveTo>
                    <a:pt x="59" y="1"/>
                  </a:moveTo>
                  <a:cubicBezTo>
                    <a:pt x="36" y="48"/>
                    <a:pt x="12" y="107"/>
                    <a:pt x="1" y="142"/>
                  </a:cubicBezTo>
                  <a:cubicBezTo>
                    <a:pt x="24" y="83"/>
                    <a:pt x="36" y="48"/>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5"/>
            <p:cNvSpPr/>
            <p:nvPr/>
          </p:nvSpPr>
          <p:spPr>
            <a:xfrm>
              <a:off x="5494725" y="2951200"/>
              <a:ext cx="120275" cy="20950"/>
            </a:xfrm>
            <a:custGeom>
              <a:avLst/>
              <a:gdLst/>
              <a:ahLst/>
              <a:cxnLst/>
              <a:rect l="l" t="t" r="r" b="b"/>
              <a:pathLst>
                <a:path w="4811" h="838" extrusionOk="0">
                  <a:moveTo>
                    <a:pt x="1303" y="0"/>
                  </a:moveTo>
                  <a:cubicBezTo>
                    <a:pt x="895" y="0"/>
                    <a:pt x="493" y="64"/>
                    <a:pt x="108" y="294"/>
                  </a:cubicBezTo>
                  <a:cubicBezTo>
                    <a:pt x="12" y="413"/>
                    <a:pt x="0" y="532"/>
                    <a:pt x="96" y="651"/>
                  </a:cubicBezTo>
                  <a:cubicBezTo>
                    <a:pt x="753" y="683"/>
                    <a:pt x="1419" y="837"/>
                    <a:pt x="2087" y="837"/>
                  </a:cubicBezTo>
                  <a:cubicBezTo>
                    <a:pt x="2169" y="837"/>
                    <a:pt x="2252" y="835"/>
                    <a:pt x="2334" y="829"/>
                  </a:cubicBezTo>
                  <a:cubicBezTo>
                    <a:pt x="2929" y="818"/>
                    <a:pt x="3548" y="818"/>
                    <a:pt x="4156" y="806"/>
                  </a:cubicBezTo>
                  <a:cubicBezTo>
                    <a:pt x="4241" y="806"/>
                    <a:pt x="4335" y="817"/>
                    <a:pt x="4427" y="817"/>
                  </a:cubicBezTo>
                  <a:cubicBezTo>
                    <a:pt x="4566" y="817"/>
                    <a:pt x="4703" y="791"/>
                    <a:pt x="4811" y="663"/>
                  </a:cubicBezTo>
                  <a:cubicBezTo>
                    <a:pt x="4691" y="365"/>
                    <a:pt x="4418" y="353"/>
                    <a:pt x="4168" y="341"/>
                  </a:cubicBezTo>
                  <a:cubicBezTo>
                    <a:pt x="3644" y="306"/>
                    <a:pt x="3132" y="187"/>
                    <a:pt x="2620" y="91"/>
                  </a:cubicBezTo>
                  <a:cubicBezTo>
                    <a:pt x="2183" y="73"/>
                    <a:pt x="1739" y="0"/>
                    <a:pt x="1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5"/>
            <p:cNvSpPr/>
            <p:nvPr/>
          </p:nvSpPr>
          <p:spPr>
            <a:xfrm>
              <a:off x="5485800" y="2960000"/>
              <a:ext cx="11325" cy="8725"/>
            </a:xfrm>
            <a:custGeom>
              <a:avLst/>
              <a:gdLst/>
              <a:ahLst/>
              <a:cxnLst/>
              <a:rect l="l" t="t" r="r" b="b"/>
              <a:pathLst>
                <a:path w="453" h="349" extrusionOk="0">
                  <a:moveTo>
                    <a:pt x="290" y="1"/>
                  </a:moveTo>
                  <a:cubicBezTo>
                    <a:pt x="177" y="1"/>
                    <a:pt x="92" y="93"/>
                    <a:pt x="0" y="168"/>
                  </a:cubicBezTo>
                  <a:lnTo>
                    <a:pt x="0" y="180"/>
                  </a:lnTo>
                  <a:cubicBezTo>
                    <a:pt x="51" y="313"/>
                    <a:pt x="129" y="348"/>
                    <a:pt x="216" y="348"/>
                  </a:cubicBezTo>
                  <a:cubicBezTo>
                    <a:pt x="292" y="348"/>
                    <a:pt x="375" y="322"/>
                    <a:pt x="453" y="311"/>
                  </a:cubicBezTo>
                  <a:lnTo>
                    <a:pt x="453" y="61"/>
                  </a:lnTo>
                  <a:cubicBezTo>
                    <a:pt x="392" y="18"/>
                    <a:pt x="338"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5"/>
            <p:cNvSpPr/>
            <p:nvPr/>
          </p:nvSpPr>
          <p:spPr>
            <a:xfrm>
              <a:off x="5560500" y="3179850"/>
              <a:ext cx="59550" cy="18925"/>
            </a:xfrm>
            <a:custGeom>
              <a:avLst/>
              <a:gdLst/>
              <a:ahLst/>
              <a:cxnLst/>
              <a:rect l="l" t="t" r="r" b="b"/>
              <a:pathLst>
                <a:path w="2382" h="757" extrusionOk="0">
                  <a:moveTo>
                    <a:pt x="646" y="1"/>
                  </a:moveTo>
                  <a:cubicBezTo>
                    <a:pt x="586" y="1"/>
                    <a:pt x="526" y="6"/>
                    <a:pt x="465" y="18"/>
                  </a:cubicBezTo>
                  <a:cubicBezTo>
                    <a:pt x="275" y="113"/>
                    <a:pt x="36" y="113"/>
                    <a:pt x="1" y="375"/>
                  </a:cubicBezTo>
                  <a:cubicBezTo>
                    <a:pt x="388" y="598"/>
                    <a:pt x="770" y="756"/>
                    <a:pt x="1165" y="756"/>
                  </a:cubicBezTo>
                  <a:cubicBezTo>
                    <a:pt x="1402" y="756"/>
                    <a:pt x="1644" y="699"/>
                    <a:pt x="1894" y="565"/>
                  </a:cubicBezTo>
                  <a:cubicBezTo>
                    <a:pt x="2013" y="387"/>
                    <a:pt x="2203" y="435"/>
                    <a:pt x="2382" y="399"/>
                  </a:cubicBezTo>
                  <a:cubicBezTo>
                    <a:pt x="2001" y="208"/>
                    <a:pt x="1584" y="208"/>
                    <a:pt x="1179" y="113"/>
                  </a:cubicBezTo>
                  <a:cubicBezTo>
                    <a:pt x="1000" y="50"/>
                    <a:pt x="827"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5"/>
            <p:cNvSpPr/>
            <p:nvPr/>
          </p:nvSpPr>
          <p:spPr>
            <a:xfrm>
              <a:off x="5542050" y="3171350"/>
              <a:ext cx="47950" cy="12050"/>
            </a:xfrm>
            <a:custGeom>
              <a:avLst/>
              <a:gdLst/>
              <a:ahLst/>
              <a:cxnLst/>
              <a:rect l="l" t="t" r="r" b="b"/>
              <a:pathLst>
                <a:path w="1918" h="482" extrusionOk="0">
                  <a:moveTo>
                    <a:pt x="72" y="1"/>
                  </a:moveTo>
                  <a:cubicBezTo>
                    <a:pt x="12" y="60"/>
                    <a:pt x="0" y="132"/>
                    <a:pt x="24" y="203"/>
                  </a:cubicBezTo>
                  <a:cubicBezTo>
                    <a:pt x="193" y="426"/>
                    <a:pt x="396" y="481"/>
                    <a:pt x="606" y="481"/>
                  </a:cubicBezTo>
                  <a:cubicBezTo>
                    <a:pt x="810" y="481"/>
                    <a:pt x="1021" y="429"/>
                    <a:pt x="1215" y="429"/>
                  </a:cubicBezTo>
                  <a:cubicBezTo>
                    <a:pt x="1453" y="441"/>
                    <a:pt x="1679" y="441"/>
                    <a:pt x="1917" y="441"/>
                  </a:cubicBezTo>
                  <a:cubicBezTo>
                    <a:pt x="1834" y="370"/>
                    <a:pt x="1727" y="286"/>
                    <a:pt x="1655" y="179"/>
                  </a:cubicBezTo>
                  <a:cubicBezTo>
                    <a:pt x="1619" y="174"/>
                    <a:pt x="1583" y="173"/>
                    <a:pt x="1547" y="173"/>
                  </a:cubicBezTo>
                  <a:cubicBezTo>
                    <a:pt x="1457" y="173"/>
                    <a:pt x="1367" y="184"/>
                    <a:pt x="1280" y="184"/>
                  </a:cubicBezTo>
                  <a:cubicBezTo>
                    <a:pt x="1151" y="184"/>
                    <a:pt x="1028" y="159"/>
                    <a:pt x="917" y="36"/>
                  </a:cubicBezTo>
                  <a:cubicBezTo>
                    <a:pt x="643" y="13"/>
                    <a:pt x="358"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5"/>
            <p:cNvSpPr/>
            <p:nvPr/>
          </p:nvSpPr>
          <p:spPr>
            <a:xfrm>
              <a:off x="5631650" y="3176925"/>
              <a:ext cx="4175" cy="4125"/>
            </a:xfrm>
            <a:custGeom>
              <a:avLst/>
              <a:gdLst/>
              <a:ahLst/>
              <a:cxnLst/>
              <a:rect l="l" t="t" r="r" b="b"/>
              <a:pathLst>
                <a:path w="167" h="165" extrusionOk="0">
                  <a:moveTo>
                    <a:pt x="99" y="1"/>
                  </a:moveTo>
                  <a:cubicBezTo>
                    <a:pt x="70" y="1"/>
                    <a:pt x="39" y="18"/>
                    <a:pt x="0" y="28"/>
                  </a:cubicBezTo>
                  <a:cubicBezTo>
                    <a:pt x="12" y="75"/>
                    <a:pt x="36" y="123"/>
                    <a:pt x="60" y="135"/>
                  </a:cubicBezTo>
                  <a:cubicBezTo>
                    <a:pt x="80" y="155"/>
                    <a:pt x="100" y="164"/>
                    <a:pt x="117" y="164"/>
                  </a:cubicBezTo>
                  <a:cubicBezTo>
                    <a:pt x="141" y="164"/>
                    <a:pt x="160" y="146"/>
                    <a:pt x="167" y="111"/>
                  </a:cubicBezTo>
                  <a:cubicBezTo>
                    <a:pt x="167" y="75"/>
                    <a:pt x="155" y="16"/>
                    <a:pt x="119" y="4"/>
                  </a:cubicBezTo>
                  <a:cubicBezTo>
                    <a:pt x="112" y="2"/>
                    <a:pt x="106" y="1"/>
                    <a:pt x="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5"/>
            <p:cNvSpPr/>
            <p:nvPr/>
          </p:nvSpPr>
          <p:spPr>
            <a:xfrm>
              <a:off x="5687000" y="3205275"/>
              <a:ext cx="9550" cy="2675"/>
            </a:xfrm>
            <a:custGeom>
              <a:avLst/>
              <a:gdLst/>
              <a:ahLst/>
              <a:cxnLst/>
              <a:rect l="l" t="t" r="r" b="b"/>
              <a:pathLst>
                <a:path w="382" h="107" extrusionOk="0">
                  <a:moveTo>
                    <a:pt x="1" y="1"/>
                  </a:moveTo>
                  <a:lnTo>
                    <a:pt x="1" y="84"/>
                  </a:lnTo>
                  <a:cubicBezTo>
                    <a:pt x="75" y="84"/>
                    <a:pt x="146" y="107"/>
                    <a:pt x="212" y="107"/>
                  </a:cubicBezTo>
                  <a:cubicBezTo>
                    <a:pt x="273" y="107"/>
                    <a:pt x="330" y="87"/>
                    <a:pt x="382" y="13"/>
                  </a:cubicBezTo>
                  <a:cubicBezTo>
                    <a:pt x="263"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5"/>
            <p:cNvSpPr/>
            <p:nvPr/>
          </p:nvSpPr>
          <p:spPr>
            <a:xfrm>
              <a:off x="5684025" y="3205275"/>
              <a:ext cx="3000" cy="2425"/>
            </a:xfrm>
            <a:custGeom>
              <a:avLst/>
              <a:gdLst/>
              <a:ahLst/>
              <a:cxnLst/>
              <a:rect l="l" t="t" r="r" b="b"/>
              <a:pathLst>
                <a:path w="120" h="97" extrusionOk="0">
                  <a:moveTo>
                    <a:pt x="120" y="1"/>
                  </a:moveTo>
                  <a:cubicBezTo>
                    <a:pt x="84" y="25"/>
                    <a:pt x="48" y="60"/>
                    <a:pt x="1" y="96"/>
                  </a:cubicBezTo>
                  <a:cubicBezTo>
                    <a:pt x="48" y="96"/>
                    <a:pt x="84" y="96"/>
                    <a:pt x="120" y="84"/>
                  </a:cubicBezTo>
                  <a:lnTo>
                    <a:pt x="120" y="37"/>
                  </a:ln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5"/>
            <p:cNvSpPr/>
            <p:nvPr/>
          </p:nvSpPr>
          <p:spPr>
            <a:xfrm>
              <a:off x="5417025" y="3109300"/>
              <a:ext cx="25925" cy="6650"/>
            </a:xfrm>
            <a:custGeom>
              <a:avLst/>
              <a:gdLst/>
              <a:ahLst/>
              <a:cxnLst/>
              <a:rect l="l" t="t" r="r" b="b"/>
              <a:pathLst>
                <a:path w="1037" h="266" extrusionOk="0">
                  <a:moveTo>
                    <a:pt x="597" y="1"/>
                  </a:moveTo>
                  <a:cubicBezTo>
                    <a:pt x="428" y="1"/>
                    <a:pt x="258" y="33"/>
                    <a:pt x="85" y="33"/>
                  </a:cubicBezTo>
                  <a:cubicBezTo>
                    <a:pt x="57" y="33"/>
                    <a:pt x="29" y="32"/>
                    <a:pt x="1" y="30"/>
                  </a:cubicBezTo>
                  <a:lnTo>
                    <a:pt x="1" y="30"/>
                  </a:lnTo>
                  <a:cubicBezTo>
                    <a:pt x="13" y="89"/>
                    <a:pt x="25" y="161"/>
                    <a:pt x="48" y="220"/>
                  </a:cubicBezTo>
                  <a:cubicBezTo>
                    <a:pt x="194" y="253"/>
                    <a:pt x="344" y="266"/>
                    <a:pt x="494" y="266"/>
                  </a:cubicBezTo>
                  <a:cubicBezTo>
                    <a:pt x="677" y="266"/>
                    <a:pt x="860" y="247"/>
                    <a:pt x="1037" y="220"/>
                  </a:cubicBezTo>
                  <a:cubicBezTo>
                    <a:pt x="1025" y="173"/>
                    <a:pt x="1025" y="101"/>
                    <a:pt x="1013" y="101"/>
                  </a:cubicBezTo>
                  <a:cubicBezTo>
                    <a:pt x="875" y="22"/>
                    <a:pt x="736"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5"/>
            <p:cNvSpPr/>
            <p:nvPr/>
          </p:nvSpPr>
          <p:spPr>
            <a:xfrm>
              <a:off x="5397675" y="3107350"/>
              <a:ext cx="9275" cy="7775"/>
            </a:xfrm>
            <a:custGeom>
              <a:avLst/>
              <a:gdLst/>
              <a:ahLst/>
              <a:cxnLst/>
              <a:rect l="l" t="t" r="r" b="b"/>
              <a:pathLst>
                <a:path w="371" h="311" extrusionOk="0">
                  <a:moveTo>
                    <a:pt x="251" y="1"/>
                  </a:moveTo>
                  <a:cubicBezTo>
                    <a:pt x="144" y="36"/>
                    <a:pt x="1" y="13"/>
                    <a:pt x="1" y="167"/>
                  </a:cubicBezTo>
                  <a:cubicBezTo>
                    <a:pt x="1" y="310"/>
                    <a:pt x="132" y="310"/>
                    <a:pt x="239" y="310"/>
                  </a:cubicBezTo>
                  <a:cubicBezTo>
                    <a:pt x="287" y="275"/>
                    <a:pt x="322" y="215"/>
                    <a:pt x="370" y="179"/>
                  </a:cubicBezTo>
                  <a:lnTo>
                    <a:pt x="370" y="120"/>
                  </a:lnTo>
                  <a:lnTo>
                    <a:pt x="370" y="60"/>
                  </a:lnTo>
                  <a:cubicBezTo>
                    <a:pt x="322" y="36"/>
                    <a:pt x="299" y="13"/>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5"/>
            <p:cNvSpPr/>
            <p:nvPr/>
          </p:nvSpPr>
          <p:spPr>
            <a:xfrm>
              <a:off x="5403650" y="3111525"/>
              <a:ext cx="3300" cy="3600"/>
            </a:xfrm>
            <a:custGeom>
              <a:avLst/>
              <a:gdLst/>
              <a:ahLst/>
              <a:cxnLst/>
              <a:rect l="l" t="t" r="r" b="b"/>
              <a:pathLst>
                <a:path w="132" h="144" extrusionOk="0">
                  <a:moveTo>
                    <a:pt x="131" y="0"/>
                  </a:moveTo>
                  <a:cubicBezTo>
                    <a:pt x="83" y="48"/>
                    <a:pt x="48" y="108"/>
                    <a:pt x="0" y="143"/>
                  </a:cubicBezTo>
                  <a:cubicBezTo>
                    <a:pt x="48" y="131"/>
                    <a:pt x="83" y="131"/>
                    <a:pt x="131" y="120"/>
                  </a:cubicBez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5"/>
            <p:cNvSpPr/>
            <p:nvPr/>
          </p:nvSpPr>
          <p:spPr>
            <a:xfrm>
              <a:off x="5382800" y="3071925"/>
              <a:ext cx="2700" cy="5100"/>
            </a:xfrm>
            <a:custGeom>
              <a:avLst/>
              <a:gdLst/>
              <a:ahLst/>
              <a:cxnLst/>
              <a:rect l="l" t="t" r="r" b="b"/>
              <a:pathLst>
                <a:path w="108" h="204" extrusionOk="0">
                  <a:moveTo>
                    <a:pt x="108" y="1"/>
                  </a:moveTo>
                  <a:lnTo>
                    <a:pt x="108" y="1"/>
                  </a:lnTo>
                  <a:cubicBezTo>
                    <a:pt x="48" y="37"/>
                    <a:pt x="1" y="84"/>
                    <a:pt x="1" y="156"/>
                  </a:cubicBezTo>
                  <a:cubicBezTo>
                    <a:pt x="1" y="168"/>
                    <a:pt x="48" y="180"/>
                    <a:pt x="72" y="203"/>
                  </a:cubicBezTo>
                  <a:cubicBezTo>
                    <a:pt x="84" y="120"/>
                    <a:pt x="84"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5"/>
            <p:cNvSpPr/>
            <p:nvPr/>
          </p:nvSpPr>
          <p:spPr>
            <a:xfrm>
              <a:off x="5303025" y="3077575"/>
              <a:ext cx="45575" cy="12250"/>
            </a:xfrm>
            <a:custGeom>
              <a:avLst/>
              <a:gdLst/>
              <a:ahLst/>
              <a:cxnLst/>
              <a:rect l="l" t="t" r="r" b="b"/>
              <a:pathLst>
                <a:path w="1823" h="490" extrusionOk="0">
                  <a:moveTo>
                    <a:pt x="1317" y="0"/>
                  </a:moveTo>
                  <a:cubicBezTo>
                    <a:pt x="1107" y="0"/>
                    <a:pt x="893" y="54"/>
                    <a:pt x="682" y="54"/>
                  </a:cubicBezTo>
                  <a:cubicBezTo>
                    <a:pt x="589" y="54"/>
                    <a:pt x="496" y="43"/>
                    <a:pt x="406" y="13"/>
                  </a:cubicBezTo>
                  <a:cubicBezTo>
                    <a:pt x="287" y="49"/>
                    <a:pt x="156" y="61"/>
                    <a:pt x="25" y="73"/>
                  </a:cubicBezTo>
                  <a:cubicBezTo>
                    <a:pt x="1" y="120"/>
                    <a:pt x="1" y="156"/>
                    <a:pt x="1" y="192"/>
                  </a:cubicBezTo>
                  <a:cubicBezTo>
                    <a:pt x="48" y="192"/>
                    <a:pt x="96" y="192"/>
                    <a:pt x="144" y="215"/>
                  </a:cubicBezTo>
                  <a:cubicBezTo>
                    <a:pt x="182" y="212"/>
                    <a:pt x="221" y="211"/>
                    <a:pt x="259" y="211"/>
                  </a:cubicBezTo>
                  <a:cubicBezTo>
                    <a:pt x="627" y="211"/>
                    <a:pt x="952" y="360"/>
                    <a:pt x="1287" y="489"/>
                  </a:cubicBezTo>
                  <a:cubicBezTo>
                    <a:pt x="1346" y="465"/>
                    <a:pt x="1394" y="430"/>
                    <a:pt x="1406" y="346"/>
                  </a:cubicBezTo>
                  <a:cubicBezTo>
                    <a:pt x="1537" y="335"/>
                    <a:pt x="1680" y="311"/>
                    <a:pt x="1822" y="299"/>
                  </a:cubicBezTo>
                  <a:cubicBezTo>
                    <a:pt x="1787" y="239"/>
                    <a:pt x="1739" y="168"/>
                    <a:pt x="1715" y="96"/>
                  </a:cubicBezTo>
                  <a:cubicBezTo>
                    <a:pt x="1586" y="23"/>
                    <a:pt x="1453" y="0"/>
                    <a:pt x="1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5"/>
            <p:cNvSpPr/>
            <p:nvPr/>
          </p:nvSpPr>
          <p:spPr>
            <a:xfrm>
              <a:off x="5346200" y="3086525"/>
              <a:ext cx="7450" cy="6650"/>
            </a:xfrm>
            <a:custGeom>
              <a:avLst/>
              <a:gdLst/>
              <a:ahLst/>
              <a:cxnLst/>
              <a:rect l="l" t="t" r="r" b="b"/>
              <a:pathLst>
                <a:path w="298" h="266" extrusionOk="0">
                  <a:moveTo>
                    <a:pt x="155" y="0"/>
                  </a:moveTo>
                  <a:cubicBezTo>
                    <a:pt x="119" y="96"/>
                    <a:pt x="0" y="167"/>
                    <a:pt x="95" y="238"/>
                  </a:cubicBezTo>
                  <a:cubicBezTo>
                    <a:pt x="117" y="257"/>
                    <a:pt x="139" y="265"/>
                    <a:pt x="160" y="265"/>
                  </a:cubicBezTo>
                  <a:cubicBezTo>
                    <a:pt x="219" y="265"/>
                    <a:pt x="271" y="202"/>
                    <a:pt x="298" y="131"/>
                  </a:cubicBezTo>
                  <a:cubicBezTo>
                    <a:pt x="262" y="96"/>
                    <a:pt x="203"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5"/>
            <p:cNvSpPr/>
            <p:nvPr/>
          </p:nvSpPr>
          <p:spPr>
            <a:xfrm>
              <a:off x="5335175" y="3086825"/>
              <a:ext cx="6575" cy="6575"/>
            </a:xfrm>
            <a:custGeom>
              <a:avLst/>
              <a:gdLst/>
              <a:ahLst/>
              <a:cxnLst/>
              <a:rect l="l" t="t" r="r" b="b"/>
              <a:pathLst>
                <a:path w="263" h="263" extrusionOk="0">
                  <a:moveTo>
                    <a:pt x="120" y="0"/>
                  </a:moveTo>
                  <a:cubicBezTo>
                    <a:pt x="84" y="48"/>
                    <a:pt x="48" y="84"/>
                    <a:pt x="1" y="119"/>
                  </a:cubicBezTo>
                  <a:cubicBezTo>
                    <a:pt x="13" y="167"/>
                    <a:pt x="13" y="215"/>
                    <a:pt x="1" y="262"/>
                  </a:cubicBezTo>
                  <a:cubicBezTo>
                    <a:pt x="72" y="262"/>
                    <a:pt x="167" y="262"/>
                    <a:pt x="191" y="226"/>
                  </a:cubicBezTo>
                  <a:cubicBezTo>
                    <a:pt x="263" y="143"/>
                    <a:pt x="167" y="84"/>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5"/>
            <p:cNvSpPr/>
            <p:nvPr/>
          </p:nvSpPr>
          <p:spPr>
            <a:xfrm>
              <a:off x="5357200" y="3082950"/>
              <a:ext cx="3600" cy="3300"/>
            </a:xfrm>
            <a:custGeom>
              <a:avLst/>
              <a:gdLst/>
              <a:ahLst/>
              <a:cxnLst/>
              <a:rect l="l" t="t" r="r" b="b"/>
              <a:pathLst>
                <a:path w="144" h="132" extrusionOk="0">
                  <a:moveTo>
                    <a:pt x="1" y="131"/>
                  </a:moveTo>
                  <a:cubicBezTo>
                    <a:pt x="36" y="84"/>
                    <a:pt x="84" y="36"/>
                    <a:pt x="144" y="0"/>
                  </a:cubicBezTo>
                  <a:cubicBezTo>
                    <a:pt x="84" y="36"/>
                    <a:pt x="36" y="84"/>
                    <a:pt x="1"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5"/>
            <p:cNvSpPr/>
            <p:nvPr/>
          </p:nvSpPr>
          <p:spPr>
            <a:xfrm>
              <a:off x="5283375" y="3003800"/>
              <a:ext cx="86650" cy="14875"/>
            </a:xfrm>
            <a:custGeom>
              <a:avLst/>
              <a:gdLst/>
              <a:ahLst/>
              <a:cxnLst/>
              <a:rect l="l" t="t" r="r" b="b"/>
              <a:pathLst>
                <a:path w="3466" h="595" extrusionOk="0">
                  <a:moveTo>
                    <a:pt x="343" y="1"/>
                  </a:moveTo>
                  <a:cubicBezTo>
                    <a:pt x="274" y="1"/>
                    <a:pt x="204" y="15"/>
                    <a:pt x="132" y="47"/>
                  </a:cubicBezTo>
                  <a:cubicBezTo>
                    <a:pt x="108" y="83"/>
                    <a:pt x="72" y="95"/>
                    <a:pt x="49" y="118"/>
                  </a:cubicBezTo>
                  <a:lnTo>
                    <a:pt x="49" y="261"/>
                  </a:lnTo>
                  <a:cubicBezTo>
                    <a:pt x="13" y="321"/>
                    <a:pt x="1" y="380"/>
                    <a:pt x="49" y="440"/>
                  </a:cubicBezTo>
                  <a:cubicBezTo>
                    <a:pt x="132" y="499"/>
                    <a:pt x="251" y="476"/>
                    <a:pt x="346" y="559"/>
                  </a:cubicBezTo>
                  <a:cubicBezTo>
                    <a:pt x="394" y="571"/>
                    <a:pt x="430" y="571"/>
                    <a:pt x="477" y="571"/>
                  </a:cubicBezTo>
                  <a:cubicBezTo>
                    <a:pt x="477" y="583"/>
                    <a:pt x="513" y="583"/>
                    <a:pt x="537" y="595"/>
                  </a:cubicBezTo>
                  <a:cubicBezTo>
                    <a:pt x="584" y="595"/>
                    <a:pt x="608" y="583"/>
                    <a:pt x="644" y="559"/>
                  </a:cubicBezTo>
                  <a:cubicBezTo>
                    <a:pt x="775" y="440"/>
                    <a:pt x="965" y="523"/>
                    <a:pt x="1120" y="440"/>
                  </a:cubicBezTo>
                  <a:lnTo>
                    <a:pt x="1465" y="440"/>
                  </a:lnTo>
                  <a:cubicBezTo>
                    <a:pt x="1530" y="472"/>
                    <a:pt x="1594" y="494"/>
                    <a:pt x="1659" y="494"/>
                  </a:cubicBezTo>
                  <a:cubicBezTo>
                    <a:pt x="1713" y="494"/>
                    <a:pt x="1768" y="478"/>
                    <a:pt x="1823" y="440"/>
                  </a:cubicBezTo>
                  <a:cubicBezTo>
                    <a:pt x="2096" y="452"/>
                    <a:pt x="2382" y="452"/>
                    <a:pt x="2668" y="452"/>
                  </a:cubicBezTo>
                  <a:cubicBezTo>
                    <a:pt x="2716" y="440"/>
                    <a:pt x="2739" y="440"/>
                    <a:pt x="2787" y="440"/>
                  </a:cubicBezTo>
                  <a:cubicBezTo>
                    <a:pt x="2858" y="470"/>
                    <a:pt x="2933" y="485"/>
                    <a:pt x="3007" y="485"/>
                  </a:cubicBezTo>
                  <a:cubicBezTo>
                    <a:pt x="3082" y="485"/>
                    <a:pt x="3156" y="470"/>
                    <a:pt x="3228" y="440"/>
                  </a:cubicBezTo>
                  <a:lnTo>
                    <a:pt x="3347" y="440"/>
                  </a:lnTo>
                  <a:cubicBezTo>
                    <a:pt x="3347" y="452"/>
                    <a:pt x="3359" y="464"/>
                    <a:pt x="3406" y="464"/>
                  </a:cubicBezTo>
                  <a:cubicBezTo>
                    <a:pt x="3442" y="464"/>
                    <a:pt x="3454" y="452"/>
                    <a:pt x="3466" y="392"/>
                  </a:cubicBezTo>
                  <a:cubicBezTo>
                    <a:pt x="3379" y="284"/>
                    <a:pt x="3272" y="259"/>
                    <a:pt x="3160" y="259"/>
                  </a:cubicBezTo>
                  <a:cubicBezTo>
                    <a:pt x="3069" y="259"/>
                    <a:pt x="2975" y="275"/>
                    <a:pt x="2886" y="275"/>
                  </a:cubicBezTo>
                  <a:cubicBezTo>
                    <a:pt x="2844" y="275"/>
                    <a:pt x="2802" y="272"/>
                    <a:pt x="2763" y="261"/>
                  </a:cubicBezTo>
                  <a:cubicBezTo>
                    <a:pt x="2745" y="267"/>
                    <a:pt x="2725" y="270"/>
                    <a:pt x="2702" y="270"/>
                  </a:cubicBezTo>
                  <a:cubicBezTo>
                    <a:pt x="2680" y="270"/>
                    <a:pt x="2656" y="267"/>
                    <a:pt x="2632" y="261"/>
                  </a:cubicBezTo>
                  <a:cubicBezTo>
                    <a:pt x="2561" y="208"/>
                    <a:pt x="2483" y="196"/>
                    <a:pt x="2403" y="196"/>
                  </a:cubicBezTo>
                  <a:cubicBezTo>
                    <a:pt x="2339" y="196"/>
                    <a:pt x="2273" y="203"/>
                    <a:pt x="2206" y="203"/>
                  </a:cubicBezTo>
                  <a:cubicBezTo>
                    <a:pt x="2189" y="203"/>
                    <a:pt x="2173" y="203"/>
                    <a:pt x="2156" y="202"/>
                  </a:cubicBezTo>
                  <a:cubicBezTo>
                    <a:pt x="2124" y="195"/>
                    <a:pt x="2091" y="194"/>
                    <a:pt x="2057" y="194"/>
                  </a:cubicBezTo>
                  <a:cubicBezTo>
                    <a:pt x="2037" y="194"/>
                    <a:pt x="2016" y="195"/>
                    <a:pt x="1995" y="195"/>
                  </a:cubicBezTo>
                  <a:cubicBezTo>
                    <a:pt x="1925" y="195"/>
                    <a:pt x="1854" y="189"/>
                    <a:pt x="1787" y="142"/>
                  </a:cubicBezTo>
                  <a:cubicBezTo>
                    <a:pt x="1418" y="118"/>
                    <a:pt x="1037" y="118"/>
                    <a:pt x="668" y="107"/>
                  </a:cubicBezTo>
                  <a:cubicBezTo>
                    <a:pt x="564" y="40"/>
                    <a:pt x="456"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5"/>
            <p:cNvSpPr/>
            <p:nvPr/>
          </p:nvSpPr>
          <p:spPr>
            <a:xfrm>
              <a:off x="5367625" y="3013775"/>
              <a:ext cx="11025" cy="4050"/>
            </a:xfrm>
            <a:custGeom>
              <a:avLst/>
              <a:gdLst/>
              <a:ahLst/>
              <a:cxnLst/>
              <a:rect l="l" t="t" r="r" b="b"/>
              <a:pathLst>
                <a:path w="441" h="162" extrusionOk="0">
                  <a:moveTo>
                    <a:pt x="375" y="0"/>
                  </a:moveTo>
                  <a:cubicBezTo>
                    <a:pt x="356" y="0"/>
                    <a:pt x="334" y="10"/>
                    <a:pt x="310" y="29"/>
                  </a:cubicBezTo>
                  <a:cubicBezTo>
                    <a:pt x="250" y="5"/>
                    <a:pt x="179" y="5"/>
                    <a:pt x="119" y="5"/>
                  </a:cubicBezTo>
                  <a:cubicBezTo>
                    <a:pt x="72" y="17"/>
                    <a:pt x="36" y="17"/>
                    <a:pt x="0" y="53"/>
                  </a:cubicBezTo>
                  <a:cubicBezTo>
                    <a:pt x="73" y="126"/>
                    <a:pt x="150" y="162"/>
                    <a:pt x="226" y="162"/>
                  </a:cubicBezTo>
                  <a:cubicBezTo>
                    <a:pt x="298" y="162"/>
                    <a:pt x="371" y="129"/>
                    <a:pt x="441" y="65"/>
                  </a:cubicBezTo>
                  <a:cubicBezTo>
                    <a:pt x="427" y="22"/>
                    <a:pt x="404" y="0"/>
                    <a:pt x="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5"/>
            <p:cNvSpPr/>
            <p:nvPr/>
          </p:nvSpPr>
          <p:spPr>
            <a:xfrm>
              <a:off x="5375350" y="3011375"/>
              <a:ext cx="6575" cy="3725"/>
            </a:xfrm>
            <a:custGeom>
              <a:avLst/>
              <a:gdLst/>
              <a:ahLst/>
              <a:cxnLst/>
              <a:rect l="l" t="t" r="r" b="b"/>
              <a:pathLst>
                <a:path w="263" h="149" extrusionOk="0">
                  <a:moveTo>
                    <a:pt x="128" y="0"/>
                  </a:moveTo>
                  <a:cubicBezTo>
                    <a:pt x="90" y="0"/>
                    <a:pt x="49" y="31"/>
                    <a:pt x="1" y="101"/>
                  </a:cubicBezTo>
                  <a:lnTo>
                    <a:pt x="132" y="149"/>
                  </a:lnTo>
                  <a:cubicBezTo>
                    <a:pt x="180" y="149"/>
                    <a:pt x="227" y="149"/>
                    <a:pt x="263" y="125"/>
                  </a:cubicBezTo>
                  <a:cubicBezTo>
                    <a:pt x="217" y="47"/>
                    <a:pt x="17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5"/>
            <p:cNvSpPr/>
            <p:nvPr/>
          </p:nvSpPr>
          <p:spPr>
            <a:xfrm>
              <a:off x="5381900" y="3014775"/>
              <a:ext cx="3900" cy="1525"/>
            </a:xfrm>
            <a:custGeom>
              <a:avLst/>
              <a:gdLst/>
              <a:ahLst/>
              <a:cxnLst/>
              <a:rect l="l" t="t" r="r" b="b"/>
              <a:pathLst>
                <a:path w="156" h="61" extrusionOk="0">
                  <a:moveTo>
                    <a:pt x="156" y="1"/>
                  </a:moveTo>
                  <a:cubicBezTo>
                    <a:pt x="96" y="1"/>
                    <a:pt x="49" y="13"/>
                    <a:pt x="1" y="13"/>
                  </a:cubicBezTo>
                  <a:cubicBezTo>
                    <a:pt x="25" y="25"/>
                    <a:pt x="37" y="60"/>
                    <a:pt x="49" y="60"/>
                  </a:cubicBezTo>
                  <a:cubicBezTo>
                    <a:pt x="84" y="49"/>
                    <a:pt x="120" y="13"/>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5"/>
            <p:cNvSpPr/>
            <p:nvPr/>
          </p:nvSpPr>
          <p:spPr>
            <a:xfrm>
              <a:off x="6110275" y="3198125"/>
              <a:ext cx="4350" cy="3025"/>
            </a:xfrm>
            <a:custGeom>
              <a:avLst/>
              <a:gdLst/>
              <a:ahLst/>
              <a:cxnLst/>
              <a:rect l="l" t="t" r="r" b="b"/>
              <a:pathLst>
                <a:path w="174" h="121" extrusionOk="0">
                  <a:moveTo>
                    <a:pt x="128" y="0"/>
                  </a:moveTo>
                  <a:cubicBezTo>
                    <a:pt x="94" y="0"/>
                    <a:pt x="20" y="72"/>
                    <a:pt x="1" y="120"/>
                  </a:cubicBezTo>
                  <a:cubicBezTo>
                    <a:pt x="8" y="110"/>
                    <a:pt x="23" y="107"/>
                    <a:pt x="40" y="107"/>
                  </a:cubicBezTo>
                  <a:cubicBezTo>
                    <a:pt x="61" y="107"/>
                    <a:pt x="86" y="111"/>
                    <a:pt x="108" y="111"/>
                  </a:cubicBezTo>
                  <a:cubicBezTo>
                    <a:pt x="146" y="111"/>
                    <a:pt x="173" y="96"/>
                    <a:pt x="143" y="13"/>
                  </a:cubicBezTo>
                  <a:cubicBezTo>
                    <a:pt x="141" y="4"/>
                    <a:pt x="13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5"/>
            <p:cNvSpPr/>
            <p:nvPr/>
          </p:nvSpPr>
          <p:spPr>
            <a:xfrm>
              <a:off x="6310600" y="3288200"/>
              <a:ext cx="7475" cy="3125"/>
            </a:xfrm>
            <a:custGeom>
              <a:avLst/>
              <a:gdLst/>
              <a:ahLst/>
              <a:cxnLst/>
              <a:rect l="l" t="t" r="r" b="b"/>
              <a:pathLst>
                <a:path w="299" h="125" extrusionOk="0">
                  <a:moveTo>
                    <a:pt x="158" y="1"/>
                  </a:moveTo>
                  <a:cubicBezTo>
                    <a:pt x="105" y="1"/>
                    <a:pt x="51" y="43"/>
                    <a:pt x="0" y="125"/>
                  </a:cubicBezTo>
                  <a:cubicBezTo>
                    <a:pt x="108" y="101"/>
                    <a:pt x="203" y="101"/>
                    <a:pt x="298" y="101"/>
                  </a:cubicBezTo>
                  <a:cubicBezTo>
                    <a:pt x="253" y="34"/>
                    <a:pt x="206"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5"/>
            <p:cNvSpPr/>
            <p:nvPr/>
          </p:nvSpPr>
          <p:spPr>
            <a:xfrm>
              <a:off x="5269400" y="3015075"/>
              <a:ext cx="11925" cy="7950"/>
            </a:xfrm>
            <a:custGeom>
              <a:avLst/>
              <a:gdLst/>
              <a:ahLst/>
              <a:cxnLst/>
              <a:rect l="l" t="t" r="r" b="b"/>
              <a:pathLst>
                <a:path w="477" h="318" extrusionOk="0">
                  <a:moveTo>
                    <a:pt x="72" y="1"/>
                  </a:moveTo>
                  <a:cubicBezTo>
                    <a:pt x="0" y="13"/>
                    <a:pt x="0" y="48"/>
                    <a:pt x="36" y="108"/>
                  </a:cubicBezTo>
                  <a:cubicBezTo>
                    <a:pt x="36" y="252"/>
                    <a:pt x="90" y="318"/>
                    <a:pt x="191" y="318"/>
                  </a:cubicBezTo>
                  <a:cubicBezTo>
                    <a:pt x="231" y="318"/>
                    <a:pt x="279" y="307"/>
                    <a:pt x="334" y="287"/>
                  </a:cubicBezTo>
                  <a:cubicBezTo>
                    <a:pt x="441" y="227"/>
                    <a:pt x="477" y="120"/>
                    <a:pt x="453" y="13"/>
                  </a:cubicBezTo>
                  <a:cubicBezTo>
                    <a:pt x="334" y="13"/>
                    <a:pt x="20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5"/>
            <p:cNvSpPr/>
            <p:nvPr/>
          </p:nvSpPr>
          <p:spPr>
            <a:xfrm>
              <a:off x="5328325" y="3017750"/>
              <a:ext cx="17300" cy="4175"/>
            </a:xfrm>
            <a:custGeom>
              <a:avLst/>
              <a:gdLst/>
              <a:ahLst/>
              <a:cxnLst/>
              <a:rect l="l" t="t" r="r" b="b"/>
              <a:pathLst>
                <a:path w="692" h="167" extrusionOk="0">
                  <a:moveTo>
                    <a:pt x="381" y="1"/>
                  </a:moveTo>
                  <a:cubicBezTo>
                    <a:pt x="257" y="1"/>
                    <a:pt x="126" y="37"/>
                    <a:pt x="1" y="37"/>
                  </a:cubicBezTo>
                  <a:cubicBezTo>
                    <a:pt x="105" y="141"/>
                    <a:pt x="217" y="166"/>
                    <a:pt x="332" y="166"/>
                  </a:cubicBezTo>
                  <a:cubicBezTo>
                    <a:pt x="441" y="166"/>
                    <a:pt x="551" y="143"/>
                    <a:pt x="657" y="143"/>
                  </a:cubicBezTo>
                  <a:cubicBezTo>
                    <a:pt x="669" y="143"/>
                    <a:pt x="680" y="143"/>
                    <a:pt x="691" y="144"/>
                  </a:cubicBezTo>
                  <a:cubicBezTo>
                    <a:pt x="601" y="30"/>
                    <a:pt x="494"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5"/>
            <p:cNvSpPr/>
            <p:nvPr/>
          </p:nvSpPr>
          <p:spPr>
            <a:xfrm>
              <a:off x="5299450" y="3014725"/>
              <a:ext cx="11950" cy="3350"/>
            </a:xfrm>
            <a:custGeom>
              <a:avLst/>
              <a:gdLst/>
              <a:ahLst/>
              <a:cxnLst/>
              <a:rect l="l" t="t" r="r" b="b"/>
              <a:pathLst>
                <a:path w="478" h="134" extrusionOk="0">
                  <a:moveTo>
                    <a:pt x="272" y="0"/>
                  </a:moveTo>
                  <a:cubicBezTo>
                    <a:pt x="168" y="0"/>
                    <a:pt x="74" y="25"/>
                    <a:pt x="1" y="134"/>
                  </a:cubicBezTo>
                  <a:cubicBezTo>
                    <a:pt x="179" y="134"/>
                    <a:pt x="346" y="134"/>
                    <a:pt x="477" y="15"/>
                  </a:cubicBezTo>
                  <a:cubicBezTo>
                    <a:pt x="408" y="10"/>
                    <a:pt x="338"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5"/>
            <p:cNvSpPr/>
            <p:nvPr/>
          </p:nvSpPr>
          <p:spPr>
            <a:xfrm>
              <a:off x="5320000" y="3015075"/>
              <a:ext cx="8950" cy="2775"/>
            </a:xfrm>
            <a:custGeom>
              <a:avLst/>
              <a:gdLst/>
              <a:ahLst/>
              <a:cxnLst/>
              <a:rect l="l" t="t" r="r" b="b"/>
              <a:pathLst>
                <a:path w="358" h="111" extrusionOk="0">
                  <a:moveTo>
                    <a:pt x="0" y="1"/>
                  </a:moveTo>
                  <a:cubicBezTo>
                    <a:pt x="71" y="81"/>
                    <a:pt x="158" y="111"/>
                    <a:pt x="263" y="111"/>
                  </a:cubicBezTo>
                  <a:cubicBezTo>
                    <a:pt x="282" y="111"/>
                    <a:pt x="302" y="110"/>
                    <a:pt x="322" y="108"/>
                  </a:cubicBezTo>
                  <a:cubicBezTo>
                    <a:pt x="322" y="60"/>
                    <a:pt x="334" y="37"/>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5"/>
            <p:cNvSpPr/>
            <p:nvPr/>
          </p:nvSpPr>
          <p:spPr>
            <a:xfrm>
              <a:off x="5284875" y="3014725"/>
              <a:ext cx="7475" cy="3175"/>
            </a:xfrm>
            <a:custGeom>
              <a:avLst/>
              <a:gdLst/>
              <a:ahLst/>
              <a:cxnLst/>
              <a:rect l="l" t="t" r="r" b="b"/>
              <a:pathLst>
                <a:path w="299" h="127" extrusionOk="0">
                  <a:moveTo>
                    <a:pt x="54" y="0"/>
                  </a:moveTo>
                  <a:cubicBezTo>
                    <a:pt x="36" y="0"/>
                    <a:pt x="19" y="1"/>
                    <a:pt x="0" y="3"/>
                  </a:cubicBezTo>
                  <a:cubicBezTo>
                    <a:pt x="46" y="104"/>
                    <a:pt x="127" y="127"/>
                    <a:pt x="216" y="127"/>
                  </a:cubicBezTo>
                  <a:cubicBezTo>
                    <a:pt x="243" y="127"/>
                    <a:pt x="271" y="125"/>
                    <a:pt x="298" y="122"/>
                  </a:cubicBezTo>
                  <a:cubicBezTo>
                    <a:pt x="238" y="31"/>
                    <a:pt x="151"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5"/>
            <p:cNvSpPr/>
            <p:nvPr/>
          </p:nvSpPr>
          <p:spPr>
            <a:xfrm>
              <a:off x="5282200" y="3010625"/>
              <a:ext cx="2700" cy="4475"/>
            </a:xfrm>
            <a:custGeom>
              <a:avLst/>
              <a:gdLst/>
              <a:ahLst/>
              <a:cxnLst/>
              <a:rect l="l" t="t" r="r" b="b"/>
              <a:pathLst>
                <a:path w="108" h="179" extrusionOk="0">
                  <a:moveTo>
                    <a:pt x="107" y="0"/>
                  </a:moveTo>
                  <a:cubicBezTo>
                    <a:pt x="84" y="48"/>
                    <a:pt x="36" y="96"/>
                    <a:pt x="0" y="131"/>
                  </a:cubicBezTo>
                  <a:cubicBezTo>
                    <a:pt x="36" y="167"/>
                    <a:pt x="60" y="179"/>
                    <a:pt x="107" y="179"/>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5"/>
            <p:cNvSpPr/>
            <p:nvPr/>
          </p:nvSpPr>
          <p:spPr>
            <a:xfrm>
              <a:off x="5295300" y="3018050"/>
              <a:ext cx="4175" cy="2200"/>
            </a:xfrm>
            <a:custGeom>
              <a:avLst/>
              <a:gdLst/>
              <a:ahLst/>
              <a:cxnLst/>
              <a:rect l="l" t="t" r="r" b="b"/>
              <a:pathLst>
                <a:path w="167" h="88" extrusionOk="0">
                  <a:moveTo>
                    <a:pt x="167" y="1"/>
                  </a:moveTo>
                  <a:lnTo>
                    <a:pt x="167" y="1"/>
                  </a:lnTo>
                  <a:cubicBezTo>
                    <a:pt x="107" y="13"/>
                    <a:pt x="60" y="13"/>
                    <a:pt x="0" y="13"/>
                  </a:cubicBezTo>
                  <a:cubicBezTo>
                    <a:pt x="30" y="60"/>
                    <a:pt x="60" y="87"/>
                    <a:pt x="88" y="87"/>
                  </a:cubicBezTo>
                  <a:cubicBezTo>
                    <a:pt x="116" y="87"/>
                    <a:pt x="143" y="6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5"/>
            <p:cNvSpPr/>
            <p:nvPr/>
          </p:nvSpPr>
          <p:spPr>
            <a:xfrm>
              <a:off x="5259575" y="3077650"/>
              <a:ext cx="29200" cy="7175"/>
            </a:xfrm>
            <a:custGeom>
              <a:avLst/>
              <a:gdLst/>
              <a:ahLst/>
              <a:cxnLst/>
              <a:rect l="l" t="t" r="r" b="b"/>
              <a:pathLst>
                <a:path w="1168" h="287" extrusionOk="0">
                  <a:moveTo>
                    <a:pt x="292" y="1"/>
                  </a:moveTo>
                  <a:cubicBezTo>
                    <a:pt x="194" y="1"/>
                    <a:pt x="97" y="15"/>
                    <a:pt x="0" y="58"/>
                  </a:cubicBezTo>
                  <a:cubicBezTo>
                    <a:pt x="310" y="272"/>
                    <a:pt x="691" y="177"/>
                    <a:pt x="1024" y="284"/>
                  </a:cubicBezTo>
                  <a:cubicBezTo>
                    <a:pt x="1030" y="286"/>
                    <a:pt x="1035" y="287"/>
                    <a:pt x="1040" y="287"/>
                  </a:cubicBezTo>
                  <a:cubicBezTo>
                    <a:pt x="1106" y="287"/>
                    <a:pt x="1167" y="157"/>
                    <a:pt x="1167" y="58"/>
                  </a:cubicBezTo>
                  <a:lnTo>
                    <a:pt x="1167" y="58"/>
                  </a:lnTo>
                  <a:cubicBezTo>
                    <a:pt x="1103" y="73"/>
                    <a:pt x="1040" y="79"/>
                    <a:pt x="976" y="79"/>
                  </a:cubicBezTo>
                  <a:cubicBezTo>
                    <a:pt x="747" y="79"/>
                    <a:pt x="518"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5"/>
            <p:cNvSpPr/>
            <p:nvPr/>
          </p:nvSpPr>
          <p:spPr>
            <a:xfrm>
              <a:off x="5302150" y="3082350"/>
              <a:ext cx="1500" cy="1525"/>
            </a:xfrm>
            <a:custGeom>
              <a:avLst/>
              <a:gdLst/>
              <a:ahLst/>
              <a:cxnLst/>
              <a:rect l="l" t="t" r="r" b="b"/>
              <a:pathLst>
                <a:path w="60" h="61" extrusionOk="0">
                  <a:moveTo>
                    <a:pt x="60" y="1"/>
                  </a:moveTo>
                  <a:cubicBezTo>
                    <a:pt x="24" y="24"/>
                    <a:pt x="12" y="24"/>
                    <a:pt x="12" y="36"/>
                  </a:cubicBezTo>
                  <a:cubicBezTo>
                    <a:pt x="0" y="36"/>
                    <a:pt x="0" y="48"/>
                    <a:pt x="0" y="60"/>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5"/>
            <p:cNvSpPr/>
            <p:nvPr/>
          </p:nvSpPr>
          <p:spPr>
            <a:xfrm>
              <a:off x="5378925" y="3150525"/>
              <a:ext cx="47075" cy="14500"/>
            </a:xfrm>
            <a:custGeom>
              <a:avLst/>
              <a:gdLst/>
              <a:ahLst/>
              <a:cxnLst/>
              <a:rect l="l" t="t" r="r" b="b"/>
              <a:pathLst>
                <a:path w="1883" h="580" extrusionOk="0">
                  <a:moveTo>
                    <a:pt x="537" y="0"/>
                  </a:moveTo>
                  <a:cubicBezTo>
                    <a:pt x="453" y="12"/>
                    <a:pt x="346" y="36"/>
                    <a:pt x="263" y="48"/>
                  </a:cubicBezTo>
                  <a:cubicBezTo>
                    <a:pt x="108" y="119"/>
                    <a:pt x="1" y="214"/>
                    <a:pt x="168" y="369"/>
                  </a:cubicBezTo>
                  <a:cubicBezTo>
                    <a:pt x="520" y="500"/>
                    <a:pt x="872" y="580"/>
                    <a:pt x="1246" y="580"/>
                  </a:cubicBezTo>
                  <a:cubicBezTo>
                    <a:pt x="1314" y="580"/>
                    <a:pt x="1383" y="577"/>
                    <a:pt x="1453" y="572"/>
                  </a:cubicBezTo>
                  <a:cubicBezTo>
                    <a:pt x="1596" y="524"/>
                    <a:pt x="1715" y="465"/>
                    <a:pt x="1823" y="357"/>
                  </a:cubicBezTo>
                  <a:cubicBezTo>
                    <a:pt x="1870" y="298"/>
                    <a:pt x="1882" y="226"/>
                    <a:pt x="1834" y="167"/>
                  </a:cubicBezTo>
                  <a:cubicBezTo>
                    <a:pt x="1734" y="139"/>
                    <a:pt x="1631" y="131"/>
                    <a:pt x="1528" y="131"/>
                  </a:cubicBezTo>
                  <a:cubicBezTo>
                    <a:pt x="1378" y="131"/>
                    <a:pt x="1226" y="148"/>
                    <a:pt x="1076" y="148"/>
                  </a:cubicBezTo>
                  <a:cubicBezTo>
                    <a:pt x="890" y="148"/>
                    <a:pt x="708" y="121"/>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5"/>
            <p:cNvSpPr/>
            <p:nvPr/>
          </p:nvSpPr>
          <p:spPr>
            <a:xfrm>
              <a:off x="5425075" y="3154375"/>
              <a:ext cx="15200" cy="6950"/>
            </a:xfrm>
            <a:custGeom>
              <a:avLst/>
              <a:gdLst/>
              <a:ahLst/>
              <a:cxnLst/>
              <a:rect l="l" t="t" r="r" b="b"/>
              <a:pathLst>
                <a:path w="608" h="278" extrusionOk="0">
                  <a:moveTo>
                    <a:pt x="572" y="1"/>
                  </a:moveTo>
                  <a:cubicBezTo>
                    <a:pt x="381" y="13"/>
                    <a:pt x="203" y="13"/>
                    <a:pt x="0" y="25"/>
                  </a:cubicBezTo>
                  <a:lnTo>
                    <a:pt x="0" y="144"/>
                  </a:lnTo>
                  <a:cubicBezTo>
                    <a:pt x="86" y="236"/>
                    <a:pt x="179" y="278"/>
                    <a:pt x="278" y="278"/>
                  </a:cubicBezTo>
                  <a:cubicBezTo>
                    <a:pt x="357" y="278"/>
                    <a:pt x="439" y="251"/>
                    <a:pt x="524" y="203"/>
                  </a:cubicBezTo>
                  <a:cubicBezTo>
                    <a:pt x="596" y="156"/>
                    <a:pt x="608" y="84"/>
                    <a:pt x="584" y="13"/>
                  </a:cubicBez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5"/>
            <p:cNvSpPr/>
            <p:nvPr/>
          </p:nvSpPr>
          <p:spPr>
            <a:xfrm>
              <a:off x="5801600" y="2989775"/>
              <a:ext cx="21450" cy="7475"/>
            </a:xfrm>
            <a:custGeom>
              <a:avLst/>
              <a:gdLst/>
              <a:ahLst/>
              <a:cxnLst/>
              <a:rect l="l" t="t" r="r" b="b"/>
              <a:pathLst>
                <a:path w="858" h="299" extrusionOk="0">
                  <a:moveTo>
                    <a:pt x="560" y="1"/>
                  </a:moveTo>
                  <a:cubicBezTo>
                    <a:pt x="382" y="1"/>
                    <a:pt x="179" y="13"/>
                    <a:pt x="1" y="13"/>
                  </a:cubicBezTo>
                  <a:lnTo>
                    <a:pt x="1" y="251"/>
                  </a:lnTo>
                  <a:cubicBezTo>
                    <a:pt x="179" y="263"/>
                    <a:pt x="382" y="287"/>
                    <a:pt x="560" y="298"/>
                  </a:cubicBezTo>
                  <a:cubicBezTo>
                    <a:pt x="656" y="263"/>
                    <a:pt x="798" y="263"/>
                    <a:pt x="858" y="156"/>
                  </a:cubicBezTo>
                  <a:cubicBezTo>
                    <a:pt x="798" y="37"/>
                    <a:pt x="644" y="96"/>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5"/>
            <p:cNvSpPr/>
            <p:nvPr/>
          </p:nvSpPr>
          <p:spPr>
            <a:xfrm>
              <a:off x="5815600" y="2989650"/>
              <a:ext cx="11025" cy="4025"/>
            </a:xfrm>
            <a:custGeom>
              <a:avLst/>
              <a:gdLst/>
              <a:ahLst/>
              <a:cxnLst/>
              <a:rect l="l" t="t" r="r" b="b"/>
              <a:pathLst>
                <a:path w="441" h="161" extrusionOk="0">
                  <a:moveTo>
                    <a:pt x="166" y="0"/>
                  </a:moveTo>
                  <a:cubicBezTo>
                    <a:pt x="111" y="0"/>
                    <a:pt x="54" y="6"/>
                    <a:pt x="0" y="6"/>
                  </a:cubicBezTo>
                  <a:cubicBezTo>
                    <a:pt x="84" y="53"/>
                    <a:pt x="191" y="113"/>
                    <a:pt x="298" y="161"/>
                  </a:cubicBezTo>
                  <a:cubicBezTo>
                    <a:pt x="358" y="161"/>
                    <a:pt x="393" y="137"/>
                    <a:pt x="441" y="137"/>
                  </a:cubicBezTo>
                  <a:cubicBezTo>
                    <a:pt x="371" y="20"/>
                    <a:pt x="271"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5"/>
            <p:cNvSpPr/>
            <p:nvPr/>
          </p:nvSpPr>
          <p:spPr>
            <a:xfrm>
              <a:off x="5836425" y="2993175"/>
              <a:ext cx="11925" cy="3775"/>
            </a:xfrm>
            <a:custGeom>
              <a:avLst/>
              <a:gdLst/>
              <a:ahLst/>
              <a:cxnLst/>
              <a:rect l="l" t="t" r="r" b="b"/>
              <a:pathLst>
                <a:path w="477" h="151" extrusionOk="0">
                  <a:moveTo>
                    <a:pt x="196" y="0"/>
                  </a:moveTo>
                  <a:cubicBezTo>
                    <a:pt x="133" y="0"/>
                    <a:pt x="67" y="11"/>
                    <a:pt x="1" y="20"/>
                  </a:cubicBezTo>
                  <a:cubicBezTo>
                    <a:pt x="113" y="142"/>
                    <a:pt x="260" y="151"/>
                    <a:pt x="405" y="151"/>
                  </a:cubicBezTo>
                  <a:cubicBezTo>
                    <a:pt x="429" y="151"/>
                    <a:pt x="453" y="151"/>
                    <a:pt x="477" y="151"/>
                  </a:cubicBezTo>
                  <a:cubicBezTo>
                    <a:pt x="402" y="31"/>
                    <a:pt x="303" y="0"/>
                    <a:pt x="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5"/>
            <p:cNvSpPr/>
            <p:nvPr/>
          </p:nvSpPr>
          <p:spPr>
            <a:xfrm>
              <a:off x="5279700" y="2998525"/>
              <a:ext cx="26325" cy="9150"/>
            </a:xfrm>
            <a:custGeom>
              <a:avLst/>
              <a:gdLst/>
              <a:ahLst/>
              <a:cxnLst/>
              <a:rect l="l" t="t" r="r" b="b"/>
              <a:pathLst>
                <a:path w="1053" h="366" extrusionOk="0">
                  <a:moveTo>
                    <a:pt x="218" y="1"/>
                  </a:moveTo>
                  <a:cubicBezTo>
                    <a:pt x="1" y="1"/>
                    <a:pt x="89" y="173"/>
                    <a:pt x="219" y="353"/>
                  </a:cubicBezTo>
                  <a:lnTo>
                    <a:pt x="255" y="365"/>
                  </a:lnTo>
                  <a:cubicBezTo>
                    <a:pt x="310" y="290"/>
                    <a:pt x="384" y="276"/>
                    <a:pt x="461" y="276"/>
                  </a:cubicBezTo>
                  <a:cubicBezTo>
                    <a:pt x="509" y="276"/>
                    <a:pt x="558" y="281"/>
                    <a:pt x="605" y="281"/>
                  </a:cubicBezTo>
                  <a:cubicBezTo>
                    <a:pt x="664" y="281"/>
                    <a:pt x="721" y="273"/>
                    <a:pt x="767" y="234"/>
                  </a:cubicBezTo>
                  <a:cubicBezTo>
                    <a:pt x="874" y="199"/>
                    <a:pt x="993" y="199"/>
                    <a:pt x="1053" y="103"/>
                  </a:cubicBezTo>
                  <a:cubicBezTo>
                    <a:pt x="815" y="56"/>
                    <a:pt x="600" y="68"/>
                    <a:pt x="374" y="20"/>
                  </a:cubicBezTo>
                  <a:cubicBezTo>
                    <a:pt x="310" y="7"/>
                    <a:pt x="259"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5"/>
            <p:cNvSpPr/>
            <p:nvPr/>
          </p:nvSpPr>
          <p:spPr>
            <a:xfrm>
              <a:off x="5267900" y="2981425"/>
              <a:ext cx="10750" cy="26000"/>
            </a:xfrm>
            <a:custGeom>
              <a:avLst/>
              <a:gdLst/>
              <a:ahLst/>
              <a:cxnLst/>
              <a:rect l="l" t="t" r="r" b="b"/>
              <a:pathLst>
                <a:path w="430" h="1040" extrusionOk="0">
                  <a:moveTo>
                    <a:pt x="165" y="1"/>
                  </a:moveTo>
                  <a:cubicBezTo>
                    <a:pt x="119" y="1"/>
                    <a:pt x="88" y="30"/>
                    <a:pt x="72" y="85"/>
                  </a:cubicBezTo>
                  <a:cubicBezTo>
                    <a:pt x="72" y="299"/>
                    <a:pt x="1" y="525"/>
                    <a:pt x="1" y="752"/>
                  </a:cubicBezTo>
                  <a:cubicBezTo>
                    <a:pt x="23" y="885"/>
                    <a:pt x="35" y="1040"/>
                    <a:pt x="221" y="1040"/>
                  </a:cubicBezTo>
                  <a:cubicBezTo>
                    <a:pt x="234" y="1040"/>
                    <a:pt x="248" y="1039"/>
                    <a:pt x="263" y="1037"/>
                  </a:cubicBezTo>
                  <a:cubicBezTo>
                    <a:pt x="322" y="894"/>
                    <a:pt x="429" y="763"/>
                    <a:pt x="394" y="597"/>
                  </a:cubicBezTo>
                  <a:cubicBezTo>
                    <a:pt x="191" y="442"/>
                    <a:pt x="310" y="216"/>
                    <a:pt x="251" y="25"/>
                  </a:cubicBezTo>
                  <a:cubicBezTo>
                    <a:pt x="218" y="9"/>
                    <a:pt x="190"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5"/>
            <p:cNvSpPr/>
            <p:nvPr/>
          </p:nvSpPr>
          <p:spPr>
            <a:xfrm>
              <a:off x="5261950" y="2999600"/>
              <a:ext cx="12225" cy="17900"/>
            </a:xfrm>
            <a:custGeom>
              <a:avLst/>
              <a:gdLst/>
              <a:ahLst/>
              <a:cxnLst/>
              <a:rect l="l" t="t" r="r" b="b"/>
              <a:pathLst>
                <a:path w="489" h="716" extrusionOk="0">
                  <a:moveTo>
                    <a:pt x="334" y="1"/>
                  </a:moveTo>
                  <a:cubicBezTo>
                    <a:pt x="1" y="120"/>
                    <a:pt x="179" y="382"/>
                    <a:pt x="191" y="572"/>
                  </a:cubicBezTo>
                  <a:cubicBezTo>
                    <a:pt x="239" y="620"/>
                    <a:pt x="298" y="667"/>
                    <a:pt x="334" y="715"/>
                  </a:cubicBezTo>
                  <a:cubicBezTo>
                    <a:pt x="334" y="679"/>
                    <a:pt x="358" y="632"/>
                    <a:pt x="370" y="608"/>
                  </a:cubicBezTo>
                  <a:cubicBezTo>
                    <a:pt x="417" y="501"/>
                    <a:pt x="441" y="394"/>
                    <a:pt x="489" y="298"/>
                  </a:cubicBezTo>
                  <a:cubicBezTo>
                    <a:pt x="370" y="239"/>
                    <a:pt x="358" y="12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5"/>
            <p:cNvSpPr/>
            <p:nvPr/>
          </p:nvSpPr>
          <p:spPr>
            <a:xfrm>
              <a:off x="5277725" y="2986200"/>
              <a:ext cx="3900" cy="7475"/>
            </a:xfrm>
            <a:custGeom>
              <a:avLst/>
              <a:gdLst/>
              <a:ahLst/>
              <a:cxnLst/>
              <a:rect l="l" t="t" r="r" b="b"/>
              <a:pathLst>
                <a:path w="156" h="299" extrusionOk="0">
                  <a:moveTo>
                    <a:pt x="156" y="1"/>
                  </a:moveTo>
                  <a:cubicBezTo>
                    <a:pt x="36" y="60"/>
                    <a:pt x="1" y="180"/>
                    <a:pt x="25" y="299"/>
                  </a:cubicBezTo>
                  <a:cubicBezTo>
                    <a:pt x="120" y="215"/>
                    <a:pt x="156" y="108"/>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5"/>
            <p:cNvSpPr/>
            <p:nvPr/>
          </p:nvSpPr>
          <p:spPr>
            <a:xfrm>
              <a:off x="5281300" y="2978775"/>
              <a:ext cx="3600" cy="6875"/>
            </a:xfrm>
            <a:custGeom>
              <a:avLst/>
              <a:gdLst/>
              <a:ahLst/>
              <a:cxnLst/>
              <a:rect l="l" t="t" r="r" b="b"/>
              <a:pathLst>
                <a:path w="144" h="275" extrusionOk="0">
                  <a:moveTo>
                    <a:pt x="132" y="0"/>
                  </a:moveTo>
                  <a:cubicBezTo>
                    <a:pt x="24" y="72"/>
                    <a:pt x="1" y="155"/>
                    <a:pt x="1" y="274"/>
                  </a:cubicBezTo>
                  <a:cubicBezTo>
                    <a:pt x="60" y="238"/>
                    <a:pt x="96" y="191"/>
                    <a:pt x="143" y="143"/>
                  </a:cubicBezTo>
                  <a:cubicBezTo>
                    <a:pt x="143" y="96"/>
                    <a:pt x="132"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5"/>
            <p:cNvSpPr/>
            <p:nvPr/>
          </p:nvSpPr>
          <p:spPr>
            <a:xfrm>
              <a:off x="5323575" y="3129775"/>
              <a:ext cx="44375" cy="16000"/>
            </a:xfrm>
            <a:custGeom>
              <a:avLst/>
              <a:gdLst/>
              <a:ahLst/>
              <a:cxnLst/>
              <a:rect l="l" t="t" r="r" b="b"/>
              <a:pathLst>
                <a:path w="1775" h="640" extrusionOk="0">
                  <a:moveTo>
                    <a:pt x="332" y="0"/>
                  </a:moveTo>
                  <a:cubicBezTo>
                    <a:pt x="226" y="0"/>
                    <a:pt x="128" y="33"/>
                    <a:pt x="36" y="116"/>
                  </a:cubicBezTo>
                  <a:cubicBezTo>
                    <a:pt x="0" y="187"/>
                    <a:pt x="0" y="259"/>
                    <a:pt x="48" y="318"/>
                  </a:cubicBezTo>
                  <a:cubicBezTo>
                    <a:pt x="179" y="473"/>
                    <a:pt x="357" y="533"/>
                    <a:pt x="536" y="580"/>
                  </a:cubicBezTo>
                  <a:cubicBezTo>
                    <a:pt x="655" y="592"/>
                    <a:pt x="762" y="604"/>
                    <a:pt x="881" y="604"/>
                  </a:cubicBezTo>
                  <a:cubicBezTo>
                    <a:pt x="1143" y="592"/>
                    <a:pt x="1429" y="640"/>
                    <a:pt x="1643" y="402"/>
                  </a:cubicBezTo>
                  <a:cubicBezTo>
                    <a:pt x="1679" y="318"/>
                    <a:pt x="1727" y="235"/>
                    <a:pt x="1774" y="163"/>
                  </a:cubicBezTo>
                  <a:lnTo>
                    <a:pt x="608" y="116"/>
                  </a:lnTo>
                  <a:cubicBezTo>
                    <a:pt x="548" y="56"/>
                    <a:pt x="488" y="21"/>
                    <a:pt x="429" y="9"/>
                  </a:cubicBezTo>
                  <a:cubicBezTo>
                    <a:pt x="396" y="3"/>
                    <a:pt x="364"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5"/>
            <p:cNvSpPr/>
            <p:nvPr/>
          </p:nvSpPr>
          <p:spPr>
            <a:xfrm>
              <a:off x="5341850" y="3139800"/>
              <a:ext cx="30250" cy="13575"/>
            </a:xfrm>
            <a:custGeom>
              <a:avLst/>
              <a:gdLst/>
              <a:ahLst/>
              <a:cxnLst/>
              <a:rect l="l" t="t" r="r" b="b"/>
              <a:pathLst>
                <a:path w="1210" h="543" extrusionOk="0">
                  <a:moveTo>
                    <a:pt x="889" y="1"/>
                  </a:moveTo>
                  <a:cubicBezTo>
                    <a:pt x="615" y="12"/>
                    <a:pt x="317" y="12"/>
                    <a:pt x="31" y="24"/>
                  </a:cubicBezTo>
                  <a:cubicBezTo>
                    <a:pt x="1" y="186"/>
                    <a:pt x="108" y="271"/>
                    <a:pt x="221" y="271"/>
                  </a:cubicBezTo>
                  <a:cubicBezTo>
                    <a:pt x="241" y="271"/>
                    <a:pt x="262" y="268"/>
                    <a:pt x="281" y="262"/>
                  </a:cubicBezTo>
                  <a:cubicBezTo>
                    <a:pt x="318" y="253"/>
                    <a:pt x="347" y="249"/>
                    <a:pt x="370" y="249"/>
                  </a:cubicBezTo>
                  <a:cubicBezTo>
                    <a:pt x="528" y="249"/>
                    <a:pt x="410" y="437"/>
                    <a:pt x="472" y="489"/>
                  </a:cubicBezTo>
                  <a:cubicBezTo>
                    <a:pt x="531" y="524"/>
                    <a:pt x="591" y="542"/>
                    <a:pt x="653" y="542"/>
                  </a:cubicBezTo>
                  <a:cubicBezTo>
                    <a:pt x="716" y="542"/>
                    <a:pt x="781" y="524"/>
                    <a:pt x="853" y="489"/>
                  </a:cubicBezTo>
                  <a:cubicBezTo>
                    <a:pt x="877" y="453"/>
                    <a:pt x="889" y="429"/>
                    <a:pt x="912" y="393"/>
                  </a:cubicBezTo>
                  <a:cubicBezTo>
                    <a:pt x="912" y="203"/>
                    <a:pt x="1043" y="143"/>
                    <a:pt x="1210" y="132"/>
                  </a:cubicBezTo>
                  <a:cubicBezTo>
                    <a:pt x="1127" y="24"/>
                    <a:pt x="1008" y="12"/>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5"/>
            <p:cNvSpPr/>
            <p:nvPr/>
          </p:nvSpPr>
          <p:spPr>
            <a:xfrm>
              <a:off x="5375075" y="3121925"/>
              <a:ext cx="19900" cy="10450"/>
            </a:xfrm>
            <a:custGeom>
              <a:avLst/>
              <a:gdLst/>
              <a:ahLst/>
              <a:cxnLst/>
              <a:rect l="l" t="t" r="r" b="b"/>
              <a:pathLst>
                <a:path w="796" h="418" extrusionOk="0">
                  <a:moveTo>
                    <a:pt x="176" y="0"/>
                  </a:moveTo>
                  <a:cubicBezTo>
                    <a:pt x="169" y="0"/>
                    <a:pt x="162" y="1"/>
                    <a:pt x="155" y="1"/>
                  </a:cubicBezTo>
                  <a:cubicBezTo>
                    <a:pt x="95" y="13"/>
                    <a:pt x="60" y="13"/>
                    <a:pt x="0" y="13"/>
                  </a:cubicBezTo>
                  <a:cubicBezTo>
                    <a:pt x="36" y="251"/>
                    <a:pt x="310" y="263"/>
                    <a:pt x="429" y="418"/>
                  </a:cubicBezTo>
                  <a:cubicBezTo>
                    <a:pt x="512" y="418"/>
                    <a:pt x="595" y="406"/>
                    <a:pt x="679" y="406"/>
                  </a:cubicBezTo>
                  <a:cubicBezTo>
                    <a:pt x="781" y="172"/>
                    <a:pt x="795" y="103"/>
                    <a:pt x="693" y="103"/>
                  </a:cubicBezTo>
                  <a:cubicBezTo>
                    <a:pt x="676" y="103"/>
                    <a:pt x="655" y="105"/>
                    <a:pt x="631" y="108"/>
                  </a:cubicBezTo>
                  <a:cubicBezTo>
                    <a:pt x="623" y="109"/>
                    <a:pt x="616" y="109"/>
                    <a:pt x="608" y="109"/>
                  </a:cubicBezTo>
                  <a:cubicBezTo>
                    <a:pt x="449" y="109"/>
                    <a:pt x="326"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5"/>
            <p:cNvSpPr/>
            <p:nvPr/>
          </p:nvSpPr>
          <p:spPr>
            <a:xfrm>
              <a:off x="5334000" y="3007400"/>
              <a:ext cx="16075" cy="3250"/>
            </a:xfrm>
            <a:custGeom>
              <a:avLst/>
              <a:gdLst/>
              <a:ahLst/>
              <a:cxnLst/>
              <a:rect l="l" t="t" r="r" b="b"/>
              <a:pathLst>
                <a:path w="643" h="130" extrusionOk="0">
                  <a:moveTo>
                    <a:pt x="293" y="1"/>
                  </a:moveTo>
                  <a:cubicBezTo>
                    <a:pt x="211" y="1"/>
                    <a:pt x="129" y="10"/>
                    <a:pt x="48" y="10"/>
                  </a:cubicBezTo>
                  <a:cubicBezTo>
                    <a:pt x="0" y="70"/>
                    <a:pt x="12" y="117"/>
                    <a:pt x="95" y="129"/>
                  </a:cubicBezTo>
                  <a:lnTo>
                    <a:pt x="643" y="129"/>
                  </a:lnTo>
                  <a:cubicBezTo>
                    <a:pt x="536" y="22"/>
                    <a:pt x="416"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5"/>
            <p:cNvSpPr/>
            <p:nvPr/>
          </p:nvSpPr>
          <p:spPr>
            <a:xfrm>
              <a:off x="5285775" y="3004325"/>
              <a:ext cx="14300" cy="3350"/>
            </a:xfrm>
            <a:custGeom>
              <a:avLst/>
              <a:gdLst/>
              <a:ahLst/>
              <a:cxnLst/>
              <a:rect l="l" t="t" r="r" b="b"/>
              <a:pathLst>
                <a:path w="572" h="134" extrusionOk="0">
                  <a:moveTo>
                    <a:pt x="270" y="0"/>
                  </a:moveTo>
                  <a:cubicBezTo>
                    <a:pt x="169" y="0"/>
                    <a:pt x="73" y="20"/>
                    <a:pt x="0" y="133"/>
                  </a:cubicBezTo>
                  <a:cubicBezTo>
                    <a:pt x="191" y="121"/>
                    <a:pt x="381" y="121"/>
                    <a:pt x="572" y="109"/>
                  </a:cubicBezTo>
                  <a:cubicBezTo>
                    <a:pt x="560" y="74"/>
                    <a:pt x="524" y="38"/>
                    <a:pt x="512" y="2"/>
                  </a:cubicBezTo>
                  <a:cubicBezTo>
                    <a:pt x="489" y="5"/>
                    <a:pt x="466" y="6"/>
                    <a:pt x="442" y="6"/>
                  </a:cubicBezTo>
                  <a:cubicBezTo>
                    <a:pt x="385" y="6"/>
                    <a:pt x="326"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5"/>
            <p:cNvSpPr/>
            <p:nvPr/>
          </p:nvSpPr>
          <p:spPr>
            <a:xfrm>
              <a:off x="5328325" y="3007650"/>
              <a:ext cx="8075" cy="3075"/>
            </a:xfrm>
            <a:custGeom>
              <a:avLst/>
              <a:gdLst/>
              <a:ahLst/>
              <a:cxnLst/>
              <a:rect l="l" t="t" r="r" b="b"/>
              <a:pathLst>
                <a:path w="323" h="123" extrusionOk="0">
                  <a:moveTo>
                    <a:pt x="275" y="0"/>
                  </a:moveTo>
                  <a:cubicBezTo>
                    <a:pt x="179" y="0"/>
                    <a:pt x="96" y="0"/>
                    <a:pt x="1" y="12"/>
                  </a:cubicBezTo>
                  <a:cubicBezTo>
                    <a:pt x="68" y="98"/>
                    <a:pt x="158" y="123"/>
                    <a:pt x="253" y="123"/>
                  </a:cubicBezTo>
                  <a:cubicBezTo>
                    <a:pt x="276" y="123"/>
                    <a:pt x="299" y="122"/>
                    <a:pt x="322" y="119"/>
                  </a:cubicBezTo>
                  <a:cubicBezTo>
                    <a:pt x="298" y="72"/>
                    <a:pt x="287"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5"/>
            <p:cNvSpPr/>
            <p:nvPr/>
          </p:nvSpPr>
          <p:spPr>
            <a:xfrm>
              <a:off x="5525675" y="3107525"/>
              <a:ext cx="8075" cy="5900"/>
            </a:xfrm>
            <a:custGeom>
              <a:avLst/>
              <a:gdLst/>
              <a:ahLst/>
              <a:cxnLst/>
              <a:rect l="l" t="t" r="r" b="b"/>
              <a:pathLst>
                <a:path w="323" h="236" extrusionOk="0">
                  <a:moveTo>
                    <a:pt x="140" y="0"/>
                  </a:moveTo>
                  <a:cubicBezTo>
                    <a:pt x="96" y="0"/>
                    <a:pt x="49" y="8"/>
                    <a:pt x="1" y="18"/>
                  </a:cubicBezTo>
                  <a:lnTo>
                    <a:pt x="1" y="137"/>
                  </a:lnTo>
                  <a:cubicBezTo>
                    <a:pt x="58" y="169"/>
                    <a:pt x="126" y="236"/>
                    <a:pt x="198" y="236"/>
                  </a:cubicBezTo>
                  <a:cubicBezTo>
                    <a:pt x="231" y="236"/>
                    <a:pt x="265" y="222"/>
                    <a:pt x="298" y="184"/>
                  </a:cubicBezTo>
                  <a:cubicBezTo>
                    <a:pt x="310" y="160"/>
                    <a:pt x="322" y="77"/>
                    <a:pt x="310" y="65"/>
                  </a:cubicBezTo>
                  <a:cubicBezTo>
                    <a:pt x="261" y="16"/>
                    <a:pt x="204"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5"/>
            <p:cNvSpPr/>
            <p:nvPr/>
          </p:nvSpPr>
          <p:spPr>
            <a:xfrm>
              <a:off x="5540850" y="3132950"/>
              <a:ext cx="5700" cy="4200"/>
            </a:xfrm>
            <a:custGeom>
              <a:avLst/>
              <a:gdLst/>
              <a:ahLst/>
              <a:cxnLst/>
              <a:rect l="l" t="t" r="r" b="b"/>
              <a:pathLst>
                <a:path w="228" h="168" extrusionOk="0">
                  <a:moveTo>
                    <a:pt x="108" y="1"/>
                  </a:moveTo>
                  <a:lnTo>
                    <a:pt x="108" y="1"/>
                  </a:lnTo>
                  <a:cubicBezTo>
                    <a:pt x="1" y="48"/>
                    <a:pt x="1" y="96"/>
                    <a:pt x="96" y="167"/>
                  </a:cubicBezTo>
                  <a:cubicBezTo>
                    <a:pt x="179" y="120"/>
                    <a:pt x="227"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5"/>
            <p:cNvSpPr/>
            <p:nvPr/>
          </p:nvSpPr>
          <p:spPr>
            <a:xfrm>
              <a:off x="5503650" y="3131500"/>
              <a:ext cx="4500" cy="4375"/>
            </a:xfrm>
            <a:custGeom>
              <a:avLst/>
              <a:gdLst/>
              <a:ahLst/>
              <a:cxnLst/>
              <a:rect l="l" t="t" r="r" b="b"/>
              <a:pathLst>
                <a:path w="180" h="175" extrusionOk="0">
                  <a:moveTo>
                    <a:pt x="88" y="1"/>
                  </a:moveTo>
                  <a:cubicBezTo>
                    <a:pt x="59" y="1"/>
                    <a:pt x="30" y="31"/>
                    <a:pt x="1" y="94"/>
                  </a:cubicBezTo>
                  <a:cubicBezTo>
                    <a:pt x="24" y="148"/>
                    <a:pt x="51" y="175"/>
                    <a:pt x="81" y="175"/>
                  </a:cubicBezTo>
                  <a:cubicBezTo>
                    <a:pt x="111" y="175"/>
                    <a:pt x="143" y="148"/>
                    <a:pt x="179" y="94"/>
                  </a:cubicBezTo>
                  <a:cubicBezTo>
                    <a:pt x="149" y="33"/>
                    <a:pt x="118" y="1"/>
                    <a:pt x="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5"/>
            <p:cNvSpPr/>
            <p:nvPr/>
          </p:nvSpPr>
          <p:spPr>
            <a:xfrm>
              <a:off x="5518525" y="3129075"/>
              <a:ext cx="3300" cy="2100"/>
            </a:xfrm>
            <a:custGeom>
              <a:avLst/>
              <a:gdLst/>
              <a:ahLst/>
              <a:cxnLst/>
              <a:rect l="l" t="t" r="r" b="b"/>
              <a:pathLst>
                <a:path w="132" h="84" extrusionOk="0">
                  <a:moveTo>
                    <a:pt x="1" y="1"/>
                  </a:moveTo>
                  <a:cubicBezTo>
                    <a:pt x="20" y="53"/>
                    <a:pt x="40" y="83"/>
                    <a:pt x="63" y="83"/>
                  </a:cubicBezTo>
                  <a:cubicBezTo>
                    <a:pt x="82" y="83"/>
                    <a:pt x="105" y="62"/>
                    <a:pt x="132" y="13"/>
                  </a:cubicBezTo>
                  <a:cubicBezTo>
                    <a:pt x="96" y="1"/>
                    <a:pt x="49"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5"/>
            <p:cNvSpPr/>
            <p:nvPr/>
          </p:nvSpPr>
          <p:spPr>
            <a:xfrm>
              <a:off x="6169500" y="3246075"/>
              <a:ext cx="1825" cy="1500"/>
            </a:xfrm>
            <a:custGeom>
              <a:avLst/>
              <a:gdLst/>
              <a:ahLst/>
              <a:cxnLst/>
              <a:rect l="l" t="t" r="r" b="b"/>
              <a:pathLst>
                <a:path w="73" h="60" extrusionOk="0">
                  <a:moveTo>
                    <a:pt x="1" y="0"/>
                  </a:moveTo>
                  <a:lnTo>
                    <a:pt x="49" y="40"/>
                  </a:lnTo>
                  <a:lnTo>
                    <a:pt x="49" y="40"/>
                  </a:lnTo>
                  <a:cubicBezTo>
                    <a:pt x="45" y="35"/>
                    <a:pt x="42" y="29"/>
                    <a:pt x="37" y="24"/>
                  </a:cubicBezTo>
                  <a:cubicBezTo>
                    <a:pt x="37" y="0"/>
                    <a:pt x="25" y="0"/>
                    <a:pt x="1" y="0"/>
                  </a:cubicBezTo>
                  <a:close/>
                  <a:moveTo>
                    <a:pt x="49" y="40"/>
                  </a:moveTo>
                  <a:cubicBezTo>
                    <a:pt x="53" y="46"/>
                    <a:pt x="59" y="53"/>
                    <a:pt x="72" y="60"/>
                  </a:cubicBezTo>
                  <a:lnTo>
                    <a:pt x="49" y="4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5"/>
            <p:cNvSpPr/>
            <p:nvPr/>
          </p:nvSpPr>
          <p:spPr>
            <a:xfrm>
              <a:off x="5744450" y="2986075"/>
              <a:ext cx="19675" cy="3625"/>
            </a:xfrm>
            <a:custGeom>
              <a:avLst/>
              <a:gdLst/>
              <a:ahLst/>
              <a:cxnLst/>
              <a:rect l="l" t="t" r="r" b="b"/>
              <a:pathLst>
                <a:path w="787" h="145" extrusionOk="0">
                  <a:moveTo>
                    <a:pt x="345" y="1"/>
                  </a:moveTo>
                  <a:cubicBezTo>
                    <a:pt x="253" y="1"/>
                    <a:pt x="160" y="7"/>
                    <a:pt x="68" y="7"/>
                  </a:cubicBezTo>
                  <a:cubicBezTo>
                    <a:pt x="46" y="7"/>
                    <a:pt x="23" y="7"/>
                    <a:pt x="1" y="6"/>
                  </a:cubicBezTo>
                  <a:lnTo>
                    <a:pt x="1" y="6"/>
                  </a:lnTo>
                  <a:cubicBezTo>
                    <a:pt x="106" y="116"/>
                    <a:pt x="221" y="145"/>
                    <a:pt x="343" y="145"/>
                  </a:cubicBezTo>
                  <a:cubicBezTo>
                    <a:pt x="473" y="145"/>
                    <a:pt x="610" y="112"/>
                    <a:pt x="751" y="112"/>
                  </a:cubicBezTo>
                  <a:cubicBezTo>
                    <a:pt x="763" y="112"/>
                    <a:pt x="775" y="113"/>
                    <a:pt x="787" y="113"/>
                  </a:cubicBezTo>
                  <a:cubicBezTo>
                    <a:pt x="645" y="19"/>
                    <a:pt x="495" y="1"/>
                    <a:pt x="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5"/>
            <p:cNvSpPr/>
            <p:nvPr/>
          </p:nvSpPr>
          <p:spPr>
            <a:xfrm>
              <a:off x="5779275" y="2986200"/>
              <a:ext cx="11350" cy="3025"/>
            </a:xfrm>
            <a:custGeom>
              <a:avLst/>
              <a:gdLst/>
              <a:ahLst/>
              <a:cxnLst/>
              <a:rect l="l" t="t" r="r" b="b"/>
              <a:pathLst>
                <a:path w="454" h="121" extrusionOk="0">
                  <a:moveTo>
                    <a:pt x="184" y="1"/>
                  </a:moveTo>
                  <a:cubicBezTo>
                    <a:pt x="125" y="1"/>
                    <a:pt x="63" y="8"/>
                    <a:pt x="1" y="13"/>
                  </a:cubicBezTo>
                  <a:cubicBezTo>
                    <a:pt x="1" y="72"/>
                    <a:pt x="36" y="96"/>
                    <a:pt x="84" y="120"/>
                  </a:cubicBezTo>
                  <a:lnTo>
                    <a:pt x="453" y="120"/>
                  </a:lnTo>
                  <a:cubicBezTo>
                    <a:pt x="378" y="23"/>
                    <a:pt x="285"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5"/>
            <p:cNvSpPr/>
            <p:nvPr/>
          </p:nvSpPr>
          <p:spPr>
            <a:xfrm>
              <a:off x="5764100" y="2987775"/>
              <a:ext cx="6275" cy="1150"/>
            </a:xfrm>
            <a:custGeom>
              <a:avLst/>
              <a:gdLst/>
              <a:ahLst/>
              <a:cxnLst/>
              <a:rect l="l" t="t" r="r" b="b"/>
              <a:pathLst>
                <a:path w="251" h="46" extrusionOk="0">
                  <a:moveTo>
                    <a:pt x="147" y="0"/>
                  </a:moveTo>
                  <a:cubicBezTo>
                    <a:pt x="101" y="0"/>
                    <a:pt x="53" y="19"/>
                    <a:pt x="1" y="45"/>
                  </a:cubicBezTo>
                  <a:lnTo>
                    <a:pt x="251" y="45"/>
                  </a:lnTo>
                  <a:cubicBezTo>
                    <a:pt x="218" y="13"/>
                    <a:pt x="184"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5"/>
            <p:cNvSpPr/>
            <p:nvPr/>
          </p:nvSpPr>
          <p:spPr>
            <a:xfrm>
              <a:off x="5774825" y="2986500"/>
              <a:ext cx="6850" cy="2725"/>
            </a:xfrm>
            <a:custGeom>
              <a:avLst/>
              <a:gdLst/>
              <a:ahLst/>
              <a:cxnLst/>
              <a:rect l="l" t="t" r="r" b="b"/>
              <a:pathLst>
                <a:path w="274" h="109" extrusionOk="0">
                  <a:moveTo>
                    <a:pt x="179" y="1"/>
                  </a:moveTo>
                  <a:cubicBezTo>
                    <a:pt x="119" y="25"/>
                    <a:pt x="60" y="60"/>
                    <a:pt x="0" y="108"/>
                  </a:cubicBezTo>
                  <a:lnTo>
                    <a:pt x="274" y="108"/>
                  </a:lnTo>
                  <a:cubicBezTo>
                    <a:pt x="238" y="72"/>
                    <a:pt x="214" y="2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5"/>
            <p:cNvSpPr/>
            <p:nvPr/>
          </p:nvSpPr>
          <p:spPr>
            <a:xfrm>
              <a:off x="5263450" y="2968650"/>
              <a:ext cx="13400" cy="45875"/>
            </a:xfrm>
            <a:custGeom>
              <a:avLst/>
              <a:gdLst/>
              <a:ahLst/>
              <a:cxnLst/>
              <a:rect l="l" t="t" r="r" b="b"/>
              <a:pathLst>
                <a:path w="536" h="1835" extrusionOk="0">
                  <a:moveTo>
                    <a:pt x="179" y="0"/>
                  </a:moveTo>
                  <a:cubicBezTo>
                    <a:pt x="119" y="501"/>
                    <a:pt x="60" y="1024"/>
                    <a:pt x="0" y="1536"/>
                  </a:cubicBezTo>
                  <a:cubicBezTo>
                    <a:pt x="12" y="1632"/>
                    <a:pt x="24" y="1751"/>
                    <a:pt x="131" y="1834"/>
                  </a:cubicBezTo>
                  <a:cubicBezTo>
                    <a:pt x="179" y="1620"/>
                    <a:pt x="119" y="1394"/>
                    <a:pt x="274" y="1239"/>
                  </a:cubicBezTo>
                  <a:cubicBezTo>
                    <a:pt x="298" y="1024"/>
                    <a:pt x="310" y="798"/>
                    <a:pt x="322" y="584"/>
                  </a:cubicBezTo>
                  <a:cubicBezTo>
                    <a:pt x="322" y="370"/>
                    <a:pt x="536" y="12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5"/>
            <p:cNvSpPr/>
            <p:nvPr/>
          </p:nvSpPr>
          <p:spPr>
            <a:xfrm>
              <a:off x="5562000" y="3166300"/>
              <a:ext cx="2700" cy="2100"/>
            </a:xfrm>
            <a:custGeom>
              <a:avLst/>
              <a:gdLst/>
              <a:ahLst/>
              <a:cxnLst/>
              <a:rect l="l" t="t" r="r" b="b"/>
              <a:pathLst>
                <a:path w="108" h="84" extrusionOk="0">
                  <a:moveTo>
                    <a:pt x="95" y="0"/>
                  </a:moveTo>
                  <a:lnTo>
                    <a:pt x="95" y="0"/>
                  </a:lnTo>
                  <a:cubicBezTo>
                    <a:pt x="0" y="36"/>
                    <a:pt x="36" y="48"/>
                    <a:pt x="107" y="84"/>
                  </a:cubicBezTo>
                  <a:cubicBezTo>
                    <a:pt x="107" y="48"/>
                    <a:pt x="107" y="24"/>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5"/>
            <p:cNvSpPr/>
            <p:nvPr/>
          </p:nvSpPr>
          <p:spPr>
            <a:xfrm>
              <a:off x="6005200" y="3254400"/>
              <a:ext cx="15200" cy="4500"/>
            </a:xfrm>
            <a:custGeom>
              <a:avLst/>
              <a:gdLst/>
              <a:ahLst/>
              <a:cxnLst/>
              <a:rect l="l" t="t" r="r" b="b"/>
              <a:pathLst>
                <a:path w="608" h="180" extrusionOk="0">
                  <a:moveTo>
                    <a:pt x="334" y="0"/>
                  </a:moveTo>
                  <a:cubicBezTo>
                    <a:pt x="227" y="12"/>
                    <a:pt x="108" y="12"/>
                    <a:pt x="1" y="24"/>
                  </a:cubicBezTo>
                  <a:cubicBezTo>
                    <a:pt x="179" y="179"/>
                    <a:pt x="405" y="143"/>
                    <a:pt x="608" y="167"/>
                  </a:cubicBezTo>
                  <a:cubicBezTo>
                    <a:pt x="548" y="48"/>
                    <a:pt x="429" y="2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5"/>
            <p:cNvSpPr/>
            <p:nvPr/>
          </p:nvSpPr>
          <p:spPr>
            <a:xfrm>
              <a:off x="6026925" y="3258400"/>
              <a:ext cx="14925" cy="3475"/>
            </a:xfrm>
            <a:custGeom>
              <a:avLst/>
              <a:gdLst/>
              <a:ahLst/>
              <a:cxnLst/>
              <a:rect l="l" t="t" r="r" b="b"/>
              <a:pathLst>
                <a:path w="597" h="139" extrusionOk="0">
                  <a:moveTo>
                    <a:pt x="291" y="1"/>
                  </a:moveTo>
                  <a:cubicBezTo>
                    <a:pt x="195" y="1"/>
                    <a:pt x="95" y="19"/>
                    <a:pt x="1" y="19"/>
                  </a:cubicBezTo>
                  <a:cubicBezTo>
                    <a:pt x="126" y="111"/>
                    <a:pt x="263" y="138"/>
                    <a:pt x="407" y="138"/>
                  </a:cubicBezTo>
                  <a:cubicBezTo>
                    <a:pt x="469" y="138"/>
                    <a:pt x="532" y="133"/>
                    <a:pt x="596" y="126"/>
                  </a:cubicBezTo>
                  <a:cubicBezTo>
                    <a:pt x="507" y="25"/>
                    <a:pt x="401"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5"/>
            <p:cNvSpPr/>
            <p:nvPr/>
          </p:nvSpPr>
          <p:spPr>
            <a:xfrm>
              <a:off x="5418225" y="3154675"/>
              <a:ext cx="125325" cy="24300"/>
            </a:xfrm>
            <a:custGeom>
              <a:avLst/>
              <a:gdLst/>
              <a:ahLst/>
              <a:cxnLst/>
              <a:rect l="l" t="t" r="r" b="b"/>
              <a:pathLst>
                <a:path w="5013" h="972" extrusionOk="0">
                  <a:moveTo>
                    <a:pt x="1155" y="1"/>
                  </a:moveTo>
                  <a:cubicBezTo>
                    <a:pt x="1096" y="13"/>
                    <a:pt x="1048" y="25"/>
                    <a:pt x="989" y="48"/>
                  </a:cubicBezTo>
                  <a:cubicBezTo>
                    <a:pt x="929" y="60"/>
                    <a:pt x="882" y="84"/>
                    <a:pt x="846" y="120"/>
                  </a:cubicBezTo>
                  <a:cubicBezTo>
                    <a:pt x="667" y="132"/>
                    <a:pt x="477" y="132"/>
                    <a:pt x="274" y="132"/>
                  </a:cubicBezTo>
                  <a:cubicBezTo>
                    <a:pt x="155" y="132"/>
                    <a:pt x="60" y="144"/>
                    <a:pt x="0" y="263"/>
                  </a:cubicBezTo>
                  <a:cubicBezTo>
                    <a:pt x="72" y="382"/>
                    <a:pt x="191" y="418"/>
                    <a:pt x="322" y="429"/>
                  </a:cubicBezTo>
                  <a:cubicBezTo>
                    <a:pt x="489" y="429"/>
                    <a:pt x="632" y="441"/>
                    <a:pt x="786" y="477"/>
                  </a:cubicBezTo>
                  <a:cubicBezTo>
                    <a:pt x="810" y="489"/>
                    <a:pt x="846" y="489"/>
                    <a:pt x="870" y="489"/>
                  </a:cubicBezTo>
                  <a:cubicBezTo>
                    <a:pt x="905" y="489"/>
                    <a:pt x="929" y="477"/>
                    <a:pt x="965" y="477"/>
                  </a:cubicBezTo>
                  <a:cubicBezTo>
                    <a:pt x="999" y="427"/>
                    <a:pt x="1030" y="402"/>
                    <a:pt x="1059" y="402"/>
                  </a:cubicBezTo>
                  <a:cubicBezTo>
                    <a:pt x="1093" y="402"/>
                    <a:pt x="1124" y="432"/>
                    <a:pt x="1155" y="489"/>
                  </a:cubicBezTo>
                  <a:cubicBezTo>
                    <a:pt x="1203" y="525"/>
                    <a:pt x="1263" y="537"/>
                    <a:pt x="1322" y="549"/>
                  </a:cubicBezTo>
                  <a:cubicBezTo>
                    <a:pt x="1382" y="549"/>
                    <a:pt x="1441" y="560"/>
                    <a:pt x="1501" y="560"/>
                  </a:cubicBezTo>
                  <a:lnTo>
                    <a:pt x="1941" y="560"/>
                  </a:lnTo>
                  <a:cubicBezTo>
                    <a:pt x="1962" y="559"/>
                    <a:pt x="1983" y="558"/>
                    <a:pt x="2003" y="558"/>
                  </a:cubicBezTo>
                  <a:cubicBezTo>
                    <a:pt x="2132" y="558"/>
                    <a:pt x="2246" y="588"/>
                    <a:pt x="2370" y="608"/>
                  </a:cubicBezTo>
                  <a:cubicBezTo>
                    <a:pt x="2441" y="620"/>
                    <a:pt x="2489" y="620"/>
                    <a:pt x="2560" y="620"/>
                  </a:cubicBezTo>
                  <a:cubicBezTo>
                    <a:pt x="2667" y="620"/>
                    <a:pt x="2810" y="680"/>
                    <a:pt x="2929" y="703"/>
                  </a:cubicBezTo>
                  <a:cubicBezTo>
                    <a:pt x="3410" y="754"/>
                    <a:pt x="3891" y="972"/>
                    <a:pt x="4385" y="972"/>
                  </a:cubicBezTo>
                  <a:cubicBezTo>
                    <a:pt x="4588" y="972"/>
                    <a:pt x="4793" y="935"/>
                    <a:pt x="5001" y="834"/>
                  </a:cubicBezTo>
                  <a:cubicBezTo>
                    <a:pt x="5001" y="787"/>
                    <a:pt x="5013" y="727"/>
                    <a:pt x="5013" y="668"/>
                  </a:cubicBezTo>
                  <a:cubicBezTo>
                    <a:pt x="4989" y="644"/>
                    <a:pt x="4989" y="596"/>
                    <a:pt x="4977" y="560"/>
                  </a:cubicBezTo>
                  <a:cubicBezTo>
                    <a:pt x="4894" y="537"/>
                    <a:pt x="4787" y="489"/>
                    <a:pt x="4692" y="465"/>
                  </a:cubicBezTo>
                  <a:lnTo>
                    <a:pt x="4656" y="489"/>
                  </a:lnTo>
                  <a:lnTo>
                    <a:pt x="4608" y="441"/>
                  </a:lnTo>
                  <a:cubicBezTo>
                    <a:pt x="4523" y="496"/>
                    <a:pt x="4438" y="532"/>
                    <a:pt x="4356" y="532"/>
                  </a:cubicBezTo>
                  <a:cubicBezTo>
                    <a:pt x="4277" y="532"/>
                    <a:pt x="4202" y="499"/>
                    <a:pt x="4132" y="418"/>
                  </a:cubicBezTo>
                  <a:cubicBezTo>
                    <a:pt x="3846" y="406"/>
                    <a:pt x="3560" y="406"/>
                    <a:pt x="3287" y="382"/>
                  </a:cubicBezTo>
                  <a:cubicBezTo>
                    <a:pt x="3203" y="370"/>
                    <a:pt x="3168" y="310"/>
                    <a:pt x="3120" y="263"/>
                  </a:cubicBezTo>
                  <a:cubicBezTo>
                    <a:pt x="3094" y="237"/>
                    <a:pt x="3068" y="218"/>
                    <a:pt x="3034" y="218"/>
                  </a:cubicBezTo>
                  <a:cubicBezTo>
                    <a:pt x="3020" y="218"/>
                    <a:pt x="3006" y="220"/>
                    <a:pt x="2989" y="227"/>
                  </a:cubicBezTo>
                  <a:cubicBezTo>
                    <a:pt x="2965" y="239"/>
                    <a:pt x="2941" y="251"/>
                    <a:pt x="2929" y="263"/>
                  </a:cubicBezTo>
                  <a:cubicBezTo>
                    <a:pt x="2918" y="291"/>
                    <a:pt x="2921" y="309"/>
                    <a:pt x="2928" y="320"/>
                  </a:cubicBezTo>
                  <a:lnTo>
                    <a:pt x="2928" y="320"/>
                  </a:lnTo>
                  <a:cubicBezTo>
                    <a:pt x="2923" y="317"/>
                    <a:pt x="2915" y="314"/>
                    <a:pt x="2906" y="310"/>
                  </a:cubicBezTo>
                  <a:cubicBezTo>
                    <a:pt x="2870" y="299"/>
                    <a:pt x="2882" y="227"/>
                    <a:pt x="2834" y="191"/>
                  </a:cubicBezTo>
                  <a:cubicBezTo>
                    <a:pt x="2775" y="168"/>
                    <a:pt x="2691" y="132"/>
                    <a:pt x="2608" y="132"/>
                  </a:cubicBezTo>
                  <a:cubicBezTo>
                    <a:pt x="2560" y="132"/>
                    <a:pt x="2513" y="132"/>
                    <a:pt x="2453" y="144"/>
                  </a:cubicBezTo>
                  <a:cubicBezTo>
                    <a:pt x="2406" y="168"/>
                    <a:pt x="2358" y="191"/>
                    <a:pt x="2310" y="227"/>
                  </a:cubicBezTo>
                  <a:cubicBezTo>
                    <a:pt x="2215" y="191"/>
                    <a:pt x="2096" y="144"/>
                    <a:pt x="1989" y="120"/>
                  </a:cubicBezTo>
                  <a:lnTo>
                    <a:pt x="1691" y="120"/>
                  </a:lnTo>
                  <a:cubicBezTo>
                    <a:pt x="1584" y="120"/>
                    <a:pt x="1477" y="72"/>
                    <a:pt x="1394" y="48"/>
                  </a:cubicBezTo>
                  <a:cubicBezTo>
                    <a:pt x="1322" y="13"/>
                    <a:pt x="1239" y="1"/>
                    <a:pt x="1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5"/>
            <p:cNvSpPr/>
            <p:nvPr/>
          </p:nvSpPr>
          <p:spPr>
            <a:xfrm>
              <a:off x="5474775" y="3150825"/>
              <a:ext cx="19375" cy="11625"/>
            </a:xfrm>
            <a:custGeom>
              <a:avLst/>
              <a:gdLst/>
              <a:ahLst/>
              <a:cxnLst/>
              <a:rect l="l" t="t" r="r" b="b"/>
              <a:pathLst>
                <a:path w="775" h="465" extrusionOk="0">
                  <a:moveTo>
                    <a:pt x="1" y="0"/>
                  </a:moveTo>
                  <a:cubicBezTo>
                    <a:pt x="24" y="143"/>
                    <a:pt x="36" y="274"/>
                    <a:pt x="60" y="405"/>
                  </a:cubicBezTo>
                  <a:lnTo>
                    <a:pt x="132" y="405"/>
                  </a:lnTo>
                  <a:cubicBezTo>
                    <a:pt x="167" y="387"/>
                    <a:pt x="200" y="378"/>
                    <a:pt x="233" y="378"/>
                  </a:cubicBezTo>
                  <a:cubicBezTo>
                    <a:pt x="266" y="378"/>
                    <a:pt x="298" y="387"/>
                    <a:pt x="334" y="405"/>
                  </a:cubicBezTo>
                  <a:cubicBezTo>
                    <a:pt x="429" y="405"/>
                    <a:pt x="501" y="417"/>
                    <a:pt x="596" y="429"/>
                  </a:cubicBezTo>
                  <a:cubicBezTo>
                    <a:pt x="596" y="453"/>
                    <a:pt x="608" y="453"/>
                    <a:pt x="632" y="464"/>
                  </a:cubicBezTo>
                  <a:cubicBezTo>
                    <a:pt x="667" y="464"/>
                    <a:pt x="691" y="453"/>
                    <a:pt x="727" y="417"/>
                  </a:cubicBezTo>
                  <a:cubicBezTo>
                    <a:pt x="775" y="369"/>
                    <a:pt x="775" y="333"/>
                    <a:pt x="727" y="286"/>
                  </a:cubicBezTo>
                  <a:lnTo>
                    <a:pt x="727" y="155"/>
                  </a:lnTo>
                  <a:cubicBezTo>
                    <a:pt x="596" y="107"/>
                    <a:pt x="405" y="155"/>
                    <a:pt x="298" y="24"/>
                  </a:cubicBezTo>
                  <a:cubicBezTo>
                    <a:pt x="191" y="24"/>
                    <a:pt x="9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5"/>
            <p:cNvSpPr/>
            <p:nvPr/>
          </p:nvSpPr>
          <p:spPr>
            <a:xfrm>
              <a:off x="5496500" y="3161825"/>
              <a:ext cx="4200" cy="3000"/>
            </a:xfrm>
            <a:custGeom>
              <a:avLst/>
              <a:gdLst/>
              <a:ahLst/>
              <a:cxnLst/>
              <a:rect l="l" t="t" r="r" b="b"/>
              <a:pathLst>
                <a:path w="168" h="120" extrusionOk="0">
                  <a:moveTo>
                    <a:pt x="1" y="1"/>
                  </a:moveTo>
                  <a:lnTo>
                    <a:pt x="1" y="1"/>
                  </a:lnTo>
                  <a:cubicBezTo>
                    <a:pt x="37" y="72"/>
                    <a:pt x="96" y="120"/>
                    <a:pt x="168" y="120"/>
                  </a:cubicBezTo>
                  <a:cubicBezTo>
                    <a:pt x="120" y="84"/>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5"/>
            <p:cNvSpPr/>
            <p:nvPr/>
          </p:nvSpPr>
          <p:spPr>
            <a:xfrm>
              <a:off x="5493225" y="3158250"/>
              <a:ext cx="3300" cy="3600"/>
            </a:xfrm>
            <a:custGeom>
              <a:avLst/>
              <a:gdLst/>
              <a:ahLst/>
              <a:cxnLst/>
              <a:rect l="l" t="t" r="r" b="b"/>
              <a:pathLst>
                <a:path w="132" h="144" extrusionOk="0">
                  <a:moveTo>
                    <a:pt x="1" y="1"/>
                  </a:moveTo>
                  <a:lnTo>
                    <a:pt x="1" y="144"/>
                  </a:lnTo>
                  <a:lnTo>
                    <a:pt x="132" y="144"/>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5"/>
            <p:cNvSpPr/>
            <p:nvPr/>
          </p:nvSpPr>
          <p:spPr>
            <a:xfrm>
              <a:off x="5597425" y="3172775"/>
              <a:ext cx="5975" cy="3150"/>
            </a:xfrm>
            <a:custGeom>
              <a:avLst/>
              <a:gdLst/>
              <a:ahLst/>
              <a:cxnLst/>
              <a:rect l="l" t="t" r="r" b="b"/>
              <a:pathLst>
                <a:path w="239" h="126" extrusionOk="0">
                  <a:moveTo>
                    <a:pt x="137" y="1"/>
                  </a:moveTo>
                  <a:cubicBezTo>
                    <a:pt x="74" y="1"/>
                    <a:pt x="24" y="27"/>
                    <a:pt x="0" y="122"/>
                  </a:cubicBezTo>
                  <a:cubicBezTo>
                    <a:pt x="17" y="124"/>
                    <a:pt x="32" y="125"/>
                    <a:pt x="47" y="125"/>
                  </a:cubicBezTo>
                  <a:cubicBezTo>
                    <a:pt x="129" y="125"/>
                    <a:pt x="188" y="96"/>
                    <a:pt x="238" y="15"/>
                  </a:cubicBezTo>
                  <a:cubicBezTo>
                    <a:pt x="202" y="7"/>
                    <a:pt x="168"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5"/>
            <p:cNvSpPr/>
            <p:nvPr/>
          </p:nvSpPr>
          <p:spPr>
            <a:xfrm>
              <a:off x="6244225" y="3251425"/>
              <a:ext cx="2100" cy="1500"/>
            </a:xfrm>
            <a:custGeom>
              <a:avLst/>
              <a:gdLst/>
              <a:ahLst/>
              <a:cxnLst/>
              <a:rect l="l" t="t" r="r" b="b"/>
              <a:pathLst>
                <a:path w="84" h="60" extrusionOk="0">
                  <a:moveTo>
                    <a:pt x="84" y="0"/>
                  </a:moveTo>
                  <a:lnTo>
                    <a:pt x="84" y="0"/>
                  </a:lnTo>
                  <a:cubicBezTo>
                    <a:pt x="12" y="24"/>
                    <a:pt x="0" y="48"/>
                    <a:pt x="60" y="60"/>
                  </a:cubicBezTo>
                  <a:cubicBezTo>
                    <a:pt x="60" y="60"/>
                    <a:pt x="72"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5"/>
            <p:cNvSpPr/>
            <p:nvPr/>
          </p:nvSpPr>
          <p:spPr>
            <a:xfrm>
              <a:off x="5355125" y="3149325"/>
              <a:ext cx="30375" cy="12275"/>
            </a:xfrm>
            <a:custGeom>
              <a:avLst/>
              <a:gdLst/>
              <a:ahLst/>
              <a:cxnLst/>
              <a:rect l="l" t="t" r="r" b="b"/>
              <a:pathLst>
                <a:path w="1215" h="491" extrusionOk="0">
                  <a:moveTo>
                    <a:pt x="358" y="1"/>
                  </a:moveTo>
                  <a:cubicBezTo>
                    <a:pt x="346" y="36"/>
                    <a:pt x="334" y="48"/>
                    <a:pt x="334" y="84"/>
                  </a:cubicBezTo>
                  <a:cubicBezTo>
                    <a:pt x="238" y="167"/>
                    <a:pt x="0" y="60"/>
                    <a:pt x="48" y="322"/>
                  </a:cubicBezTo>
                  <a:cubicBezTo>
                    <a:pt x="84" y="382"/>
                    <a:pt x="143" y="417"/>
                    <a:pt x="215" y="453"/>
                  </a:cubicBezTo>
                  <a:cubicBezTo>
                    <a:pt x="360" y="459"/>
                    <a:pt x="509" y="490"/>
                    <a:pt x="651" y="490"/>
                  </a:cubicBezTo>
                  <a:cubicBezTo>
                    <a:pt x="801" y="490"/>
                    <a:pt x="944" y="456"/>
                    <a:pt x="1072" y="322"/>
                  </a:cubicBezTo>
                  <a:lnTo>
                    <a:pt x="1215" y="96"/>
                  </a:lnTo>
                  <a:cubicBezTo>
                    <a:pt x="929" y="84"/>
                    <a:pt x="643" y="48"/>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5"/>
            <p:cNvSpPr/>
            <p:nvPr/>
          </p:nvSpPr>
          <p:spPr>
            <a:xfrm>
              <a:off x="5345900" y="3075800"/>
              <a:ext cx="3000" cy="3300"/>
            </a:xfrm>
            <a:custGeom>
              <a:avLst/>
              <a:gdLst/>
              <a:ahLst/>
              <a:cxnLst/>
              <a:rect l="l" t="t" r="r" b="b"/>
              <a:pathLst>
                <a:path w="120" h="132" extrusionOk="0">
                  <a:moveTo>
                    <a:pt x="12" y="1"/>
                  </a:moveTo>
                  <a:cubicBezTo>
                    <a:pt x="0" y="48"/>
                    <a:pt x="0" y="84"/>
                    <a:pt x="12" y="132"/>
                  </a:cubicBezTo>
                  <a:cubicBezTo>
                    <a:pt x="48" y="120"/>
                    <a:pt x="96" y="84"/>
                    <a:pt x="119" y="72"/>
                  </a:cubicBezTo>
                  <a:cubicBezTo>
                    <a:pt x="72" y="48"/>
                    <a:pt x="48" y="25"/>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5"/>
            <p:cNvSpPr/>
            <p:nvPr/>
          </p:nvSpPr>
          <p:spPr>
            <a:xfrm>
              <a:off x="5353050" y="3014425"/>
              <a:ext cx="11025" cy="3475"/>
            </a:xfrm>
            <a:custGeom>
              <a:avLst/>
              <a:gdLst/>
              <a:ahLst/>
              <a:cxnLst/>
              <a:rect l="l" t="t" r="r" b="b"/>
              <a:pathLst>
                <a:path w="441" h="139" extrusionOk="0">
                  <a:moveTo>
                    <a:pt x="220" y="0"/>
                  </a:moveTo>
                  <a:cubicBezTo>
                    <a:pt x="146" y="0"/>
                    <a:pt x="71" y="9"/>
                    <a:pt x="0" y="27"/>
                  </a:cubicBezTo>
                  <a:cubicBezTo>
                    <a:pt x="67" y="105"/>
                    <a:pt x="137" y="139"/>
                    <a:pt x="207" y="139"/>
                  </a:cubicBezTo>
                  <a:cubicBezTo>
                    <a:pt x="286" y="139"/>
                    <a:pt x="365" y="96"/>
                    <a:pt x="441" y="27"/>
                  </a:cubicBezTo>
                  <a:cubicBezTo>
                    <a:pt x="369" y="9"/>
                    <a:pt x="295"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5"/>
            <p:cNvSpPr/>
            <p:nvPr/>
          </p:nvSpPr>
          <p:spPr>
            <a:xfrm>
              <a:off x="5464650" y="2989475"/>
              <a:ext cx="3000" cy="3000"/>
            </a:xfrm>
            <a:custGeom>
              <a:avLst/>
              <a:gdLst/>
              <a:ahLst/>
              <a:cxnLst/>
              <a:rect l="l" t="t" r="r" b="b"/>
              <a:pathLst>
                <a:path w="120" h="120" extrusionOk="0">
                  <a:moveTo>
                    <a:pt x="1" y="1"/>
                  </a:moveTo>
                  <a:cubicBezTo>
                    <a:pt x="25" y="49"/>
                    <a:pt x="72" y="72"/>
                    <a:pt x="120" y="12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5"/>
            <p:cNvSpPr/>
            <p:nvPr/>
          </p:nvSpPr>
          <p:spPr>
            <a:xfrm>
              <a:off x="5532225" y="3165400"/>
              <a:ext cx="3900" cy="1225"/>
            </a:xfrm>
            <a:custGeom>
              <a:avLst/>
              <a:gdLst/>
              <a:ahLst/>
              <a:cxnLst/>
              <a:rect l="l" t="t" r="r" b="b"/>
              <a:pathLst>
                <a:path w="156" h="49" extrusionOk="0">
                  <a:moveTo>
                    <a:pt x="1" y="0"/>
                  </a:moveTo>
                  <a:lnTo>
                    <a:pt x="60" y="48"/>
                  </a:lnTo>
                  <a:lnTo>
                    <a:pt x="155" y="48"/>
                  </a:lnTo>
                  <a:cubicBezTo>
                    <a:pt x="108" y="36"/>
                    <a:pt x="60"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5"/>
            <p:cNvSpPr/>
            <p:nvPr/>
          </p:nvSpPr>
          <p:spPr>
            <a:xfrm>
              <a:off x="5531325" y="3163825"/>
              <a:ext cx="1525" cy="1300"/>
            </a:xfrm>
            <a:custGeom>
              <a:avLst/>
              <a:gdLst/>
              <a:ahLst/>
              <a:cxnLst/>
              <a:rect l="l" t="t" r="r" b="b"/>
              <a:pathLst>
                <a:path w="61" h="52" extrusionOk="0">
                  <a:moveTo>
                    <a:pt x="11" y="1"/>
                  </a:moveTo>
                  <a:cubicBezTo>
                    <a:pt x="4" y="1"/>
                    <a:pt x="1" y="7"/>
                    <a:pt x="1" y="16"/>
                  </a:cubicBezTo>
                  <a:cubicBezTo>
                    <a:pt x="1" y="40"/>
                    <a:pt x="37" y="40"/>
                    <a:pt x="60" y="52"/>
                  </a:cubicBezTo>
                  <a:cubicBezTo>
                    <a:pt x="39" y="15"/>
                    <a:pt x="21" y="1"/>
                    <a:pt x="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5"/>
            <p:cNvSpPr/>
            <p:nvPr/>
          </p:nvSpPr>
          <p:spPr>
            <a:xfrm>
              <a:off x="5547100" y="3165700"/>
              <a:ext cx="3000" cy="3000"/>
            </a:xfrm>
            <a:custGeom>
              <a:avLst/>
              <a:gdLst/>
              <a:ahLst/>
              <a:cxnLst/>
              <a:rect l="l" t="t" r="r" b="b"/>
              <a:pathLst>
                <a:path w="120" h="120" extrusionOk="0">
                  <a:moveTo>
                    <a:pt x="120" y="0"/>
                  </a:moveTo>
                  <a:lnTo>
                    <a:pt x="120" y="0"/>
                  </a:lnTo>
                  <a:cubicBezTo>
                    <a:pt x="60" y="24"/>
                    <a:pt x="25" y="48"/>
                    <a:pt x="1" y="119"/>
                  </a:cubicBezTo>
                  <a:cubicBezTo>
                    <a:pt x="84" y="108"/>
                    <a:pt x="120"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5"/>
            <p:cNvSpPr/>
            <p:nvPr/>
          </p:nvSpPr>
          <p:spPr>
            <a:xfrm>
              <a:off x="5883450" y="3095650"/>
              <a:ext cx="45275" cy="45375"/>
            </a:xfrm>
            <a:custGeom>
              <a:avLst/>
              <a:gdLst/>
              <a:ahLst/>
              <a:cxnLst/>
              <a:rect l="l" t="t" r="r" b="b"/>
              <a:pathLst>
                <a:path w="1811" h="1815" extrusionOk="0">
                  <a:moveTo>
                    <a:pt x="1473" y="0"/>
                  </a:moveTo>
                  <a:cubicBezTo>
                    <a:pt x="1356" y="0"/>
                    <a:pt x="1223" y="46"/>
                    <a:pt x="1096" y="100"/>
                  </a:cubicBezTo>
                  <a:cubicBezTo>
                    <a:pt x="739" y="243"/>
                    <a:pt x="537" y="576"/>
                    <a:pt x="382" y="921"/>
                  </a:cubicBezTo>
                  <a:cubicBezTo>
                    <a:pt x="400" y="1040"/>
                    <a:pt x="404" y="1159"/>
                    <a:pt x="297" y="1159"/>
                  </a:cubicBezTo>
                  <a:cubicBezTo>
                    <a:pt x="265" y="1159"/>
                    <a:pt x="223" y="1148"/>
                    <a:pt x="168" y="1124"/>
                  </a:cubicBezTo>
                  <a:cubicBezTo>
                    <a:pt x="108" y="1136"/>
                    <a:pt x="60" y="1171"/>
                    <a:pt x="25" y="1219"/>
                  </a:cubicBezTo>
                  <a:cubicBezTo>
                    <a:pt x="1" y="1481"/>
                    <a:pt x="84" y="1707"/>
                    <a:pt x="346" y="1814"/>
                  </a:cubicBezTo>
                  <a:cubicBezTo>
                    <a:pt x="477" y="1683"/>
                    <a:pt x="596" y="1588"/>
                    <a:pt x="739" y="1481"/>
                  </a:cubicBezTo>
                  <a:cubicBezTo>
                    <a:pt x="834" y="1290"/>
                    <a:pt x="930" y="1112"/>
                    <a:pt x="1037" y="921"/>
                  </a:cubicBezTo>
                  <a:cubicBezTo>
                    <a:pt x="1132" y="493"/>
                    <a:pt x="1644" y="695"/>
                    <a:pt x="1811" y="397"/>
                  </a:cubicBezTo>
                  <a:cubicBezTo>
                    <a:pt x="1776" y="95"/>
                    <a:pt x="1641" y="0"/>
                    <a:pt x="1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5"/>
            <p:cNvSpPr/>
            <p:nvPr/>
          </p:nvSpPr>
          <p:spPr>
            <a:xfrm>
              <a:off x="5881075" y="3120750"/>
              <a:ext cx="8075" cy="5375"/>
            </a:xfrm>
            <a:custGeom>
              <a:avLst/>
              <a:gdLst/>
              <a:ahLst/>
              <a:cxnLst/>
              <a:rect l="l" t="t" r="r" b="b"/>
              <a:pathLst>
                <a:path w="323" h="215" extrusionOk="0">
                  <a:moveTo>
                    <a:pt x="203" y="1"/>
                  </a:moveTo>
                  <a:cubicBezTo>
                    <a:pt x="191" y="12"/>
                    <a:pt x="155" y="48"/>
                    <a:pt x="132" y="60"/>
                  </a:cubicBezTo>
                  <a:lnTo>
                    <a:pt x="1" y="60"/>
                  </a:lnTo>
                  <a:cubicBezTo>
                    <a:pt x="36" y="120"/>
                    <a:pt x="84" y="167"/>
                    <a:pt x="132" y="215"/>
                  </a:cubicBezTo>
                  <a:lnTo>
                    <a:pt x="251" y="215"/>
                  </a:lnTo>
                  <a:cubicBezTo>
                    <a:pt x="310" y="167"/>
                    <a:pt x="322" y="108"/>
                    <a:pt x="298" y="48"/>
                  </a:cubicBezTo>
                  <a:lnTo>
                    <a:pt x="2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5"/>
            <p:cNvSpPr/>
            <p:nvPr/>
          </p:nvSpPr>
          <p:spPr>
            <a:xfrm>
              <a:off x="5877200" y="3118675"/>
              <a:ext cx="3300" cy="3600"/>
            </a:xfrm>
            <a:custGeom>
              <a:avLst/>
              <a:gdLst/>
              <a:ahLst/>
              <a:cxnLst/>
              <a:rect l="l" t="t" r="r" b="b"/>
              <a:pathLst>
                <a:path w="132" h="144" extrusionOk="0">
                  <a:moveTo>
                    <a:pt x="13" y="0"/>
                  </a:moveTo>
                  <a:lnTo>
                    <a:pt x="13" y="0"/>
                  </a:lnTo>
                  <a:cubicBezTo>
                    <a:pt x="1" y="36"/>
                    <a:pt x="13" y="72"/>
                    <a:pt x="37" y="119"/>
                  </a:cubicBezTo>
                  <a:cubicBezTo>
                    <a:pt x="60" y="131"/>
                    <a:pt x="96" y="143"/>
                    <a:pt x="132" y="143"/>
                  </a:cubicBezTo>
                  <a:cubicBezTo>
                    <a:pt x="108" y="84"/>
                    <a:pt x="60" y="36"/>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5"/>
            <p:cNvSpPr/>
            <p:nvPr/>
          </p:nvSpPr>
          <p:spPr>
            <a:xfrm>
              <a:off x="5873050" y="3100500"/>
              <a:ext cx="4475" cy="11050"/>
            </a:xfrm>
            <a:custGeom>
              <a:avLst/>
              <a:gdLst/>
              <a:ahLst/>
              <a:cxnLst/>
              <a:rect l="l" t="t" r="r" b="b"/>
              <a:pathLst>
                <a:path w="179" h="442" extrusionOk="0">
                  <a:moveTo>
                    <a:pt x="24" y="1"/>
                  </a:moveTo>
                  <a:cubicBezTo>
                    <a:pt x="24" y="168"/>
                    <a:pt x="0" y="334"/>
                    <a:pt x="155" y="441"/>
                  </a:cubicBezTo>
                  <a:cubicBezTo>
                    <a:pt x="155" y="275"/>
                    <a:pt x="179" y="108"/>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5"/>
            <p:cNvSpPr/>
            <p:nvPr/>
          </p:nvSpPr>
          <p:spPr>
            <a:xfrm>
              <a:off x="5442325" y="3147850"/>
              <a:ext cx="25625" cy="11950"/>
            </a:xfrm>
            <a:custGeom>
              <a:avLst/>
              <a:gdLst/>
              <a:ahLst/>
              <a:cxnLst/>
              <a:rect l="l" t="t" r="r" b="b"/>
              <a:pathLst>
                <a:path w="1025" h="478" extrusionOk="0">
                  <a:moveTo>
                    <a:pt x="13" y="0"/>
                  </a:moveTo>
                  <a:cubicBezTo>
                    <a:pt x="13" y="95"/>
                    <a:pt x="1" y="179"/>
                    <a:pt x="1" y="274"/>
                  </a:cubicBezTo>
                  <a:cubicBezTo>
                    <a:pt x="13" y="286"/>
                    <a:pt x="25" y="310"/>
                    <a:pt x="49" y="333"/>
                  </a:cubicBezTo>
                  <a:cubicBezTo>
                    <a:pt x="108" y="345"/>
                    <a:pt x="144" y="369"/>
                    <a:pt x="191" y="393"/>
                  </a:cubicBezTo>
                  <a:cubicBezTo>
                    <a:pt x="287" y="405"/>
                    <a:pt x="370" y="405"/>
                    <a:pt x="465" y="417"/>
                  </a:cubicBezTo>
                  <a:cubicBezTo>
                    <a:pt x="519" y="470"/>
                    <a:pt x="592" y="477"/>
                    <a:pt x="661" y="477"/>
                  </a:cubicBezTo>
                  <a:cubicBezTo>
                    <a:pt x="684" y="477"/>
                    <a:pt x="706" y="476"/>
                    <a:pt x="727" y="476"/>
                  </a:cubicBezTo>
                  <a:cubicBezTo>
                    <a:pt x="834" y="476"/>
                    <a:pt x="930" y="476"/>
                    <a:pt x="1013" y="405"/>
                  </a:cubicBezTo>
                  <a:cubicBezTo>
                    <a:pt x="1025" y="83"/>
                    <a:pt x="715" y="119"/>
                    <a:pt x="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5"/>
            <p:cNvSpPr/>
            <p:nvPr/>
          </p:nvSpPr>
          <p:spPr>
            <a:xfrm>
              <a:off x="5439350" y="3154675"/>
              <a:ext cx="4800" cy="3300"/>
            </a:xfrm>
            <a:custGeom>
              <a:avLst/>
              <a:gdLst/>
              <a:ahLst/>
              <a:cxnLst/>
              <a:rect l="l" t="t" r="r" b="b"/>
              <a:pathLst>
                <a:path w="192" h="132" extrusionOk="0">
                  <a:moveTo>
                    <a:pt x="13" y="1"/>
                  </a:moveTo>
                  <a:cubicBezTo>
                    <a:pt x="1" y="48"/>
                    <a:pt x="1" y="72"/>
                    <a:pt x="1" y="120"/>
                  </a:cubicBezTo>
                  <a:cubicBezTo>
                    <a:pt x="48" y="132"/>
                    <a:pt x="108" y="132"/>
                    <a:pt x="144" y="132"/>
                  </a:cubicBezTo>
                  <a:cubicBezTo>
                    <a:pt x="191" y="84"/>
                    <a:pt x="191" y="48"/>
                    <a:pt x="144" y="13"/>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5"/>
            <p:cNvSpPr/>
            <p:nvPr/>
          </p:nvSpPr>
          <p:spPr>
            <a:xfrm>
              <a:off x="5589975" y="3286850"/>
              <a:ext cx="35450" cy="10725"/>
            </a:xfrm>
            <a:custGeom>
              <a:avLst/>
              <a:gdLst/>
              <a:ahLst/>
              <a:cxnLst/>
              <a:rect l="l" t="t" r="r" b="b"/>
              <a:pathLst>
                <a:path w="1418" h="429" extrusionOk="0">
                  <a:moveTo>
                    <a:pt x="655" y="0"/>
                  </a:moveTo>
                  <a:cubicBezTo>
                    <a:pt x="584" y="0"/>
                    <a:pt x="512" y="12"/>
                    <a:pt x="429" y="24"/>
                  </a:cubicBezTo>
                  <a:cubicBezTo>
                    <a:pt x="334" y="179"/>
                    <a:pt x="48" y="72"/>
                    <a:pt x="0" y="322"/>
                  </a:cubicBezTo>
                  <a:lnTo>
                    <a:pt x="0" y="429"/>
                  </a:lnTo>
                  <a:lnTo>
                    <a:pt x="989" y="429"/>
                  </a:lnTo>
                  <a:cubicBezTo>
                    <a:pt x="1018" y="399"/>
                    <a:pt x="1051" y="384"/>
                    <a:pt x="1084" y="384"/>
                  </a:cubicBezTo>
                  <a:cubicBezTo>
                    <a:pt x="1117" y="384"/>
                    <a:pt x="1149" y="399"/>
                    <a:pt x="1179" y="429"/>
                  </a:cubicBezTo>
                  <a:cubicBezTo>
                    <a:pt x="1274" y="429"/>
                    <a:pt x="1370" y="417"/>
                    <a:pt x="1417" y="310"/>
                  </a:cubicBezTo>
                  <a:cubicBezTo>
                    <a:pt x="1239" y="12"/>
                    <a:pt x="941" y="24"/>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5"/>
            <p:cNvSpPr/>
            <p:nvPr/>
          </p:nvSpPr>
          <p:spPr>
            <a:xfrm>
              <a:off x="5476875" y="3456325"/>
              <a:ext cx="360775" cy="36850"/>
            </a:xfrm>
            <a:custGeom>
              <a:avLst/>
              <a:gdLst/>
              <a:ahLst/>
              <a:cxnLst/>
              <a:rect l="l" t="t" r="r" b="b"/>
              <a:pathLst>
                <a:path w="14431" h="1474" extrusionOk="0">
                  <a:moveTo>
                    <a:pt x="2428" y="1"/>
                  </a:moveTo>
                  <a:cubicBezTo>
                    <a:pt x="1952" y="1"/>
                    <a:pt x="1492" y="165"/>
                    <a:pt x="1012" y="186"/>
                  </a:cubicBezTo>
                  <a:cubicBezTo>
                    <a:pt x="969" y="186"/>
                    <a:pt x="924" y="183"/>
                    <a:pt x="879" y="183"/>
                  </a:cubicBezTo>
                  <a:cubicBezTo>
                    <a:pt x="801" y="183"/>
                    <a:pt x="723" y="193"/>
                    <a:pt x="655" y="246"/>
                  </a:cubicBezTo>
                  <a:lnTo>
                    <a:pt x="655" y="258"/>
                  </a:lnTo>
                  <a:cubicBezTo>
                    <a:pt x="607" y="305"/>
                    <a:pt x="548" y="341"/>
                    <a:pt x="512" y="389"/>
                  </a:cubicBezTo>
                  <a:cubicBezTo>
                    <a:pt x="512" y="401"/>
                    <a:pt x="488" y="425"/>
                    <a:pt x="464" y="436"/>
                  </a:cubicBezTo>
                  <a:cubicBezTo>
                    <a:pt x="452" y="440"/>
                    <a:pt x="442" y="443"/>
                    <a:pt x="432" y="443"/>
                  </a:cubicBezTo>
                  <a:cubicBezTo>
                    <a:pt x="411" y="443"/>
                    <a:pt x="393" y="432"/>
                    <a:pt x="369" y="401"/>
                  </a:cubicBezTo>
                  <a:cubicBezTo>
                    <a:pt x="333" y="365"/>
                    <a:pt x="274" y="317"/>
                    <a:pt x="226" y="270"/>
                  </a:cubicBezTo>
                  <a:lnTo>
                    <a:pt x="226" y="270"/>
                  </a:lnTo>
                  <a:cubicBezTo>
                    <a:pt x="0" y="627"/>
                    <a:pt x="60" y="758"/>
                    <a:pt x="464" y="841"/>
                  </a:cubicBezTo>
                  <a:cubicBezTo>
                    <a:pt x="627" y="873"/>
                    <a:pt x="795" y="875"/>
                    <a:pt x="965" y="875"/>
                  </a:cubicBezTo>
                  <a:cubicBezTo>
                    <a:pt x="995" y="875"/>
                    <a:pt x="1026" y="875"/>
                    <a:pt x="1057" y="875"/>
                  </a:cubicBezTo>
                  <a:cubicBezTo>
                    <a:pt x="1303" y="875"/>
                    <a:pt x="1550" y="880"/>
                    <a:pt x="1786" y="972"/>
                  </a:cubicBezTo>
                  <a:cubicBezTo>
                    <a:pt x="2025" y="1006"/>
                    <a:pt x="2269" y="1021"/>
                    <a:pt x="2515" y="1021"/>
                  </a:cubicBezTo>
                  <a:cubicBezTo>
                    <a:pt x="2784" y="1021"/>
                    <a:pt x="3054" y="1003"/>
                    <a:pt x="3322" y="972"/>
                  </a:cubicBezTo>
                  <a:cubicBezTo>
                    <a:pt x="3596" y="915"/>
                    <a:pt x="3874" y="891"/>
                    <a:pt x="4154" y="891"/>
                  </a:cubicBezTo>
                  <a:cubicBezTo>
                    <a:pt x="4396" y="891"/>
                    <a:pt x="4639" y="909"/>
                    <a:pt x="4882" y="936"/>
                  </a:cubicBezTo>
                  <a:cubicBezTo>
                    <a:pt x="6676" y="1143"/>
                    <a:pt x="8461" y="1474"/>
                    <a:pt x="10283" y="1474"/>
                  </a:cubicBezTo>
                  <a:cubicBezTo>
                    <a:pt x="10565" y="1474"/>
                    <a:pt x="10848" y="1466"/>
                    <a:pt x="11132" y="1448"/>
                  </a:cubicBezTo>
                  <a:cubicBezTo>
                    <a:pt x="11204" y="1448"/>
                    <a:pt x="11275" y="1437"/>
                    <a:pt x="11359" y="1413"/>
                  </a:cubicBezTo>
                  <a:cubicBezTo>
                    <a:pt x="11468" y="1387"/>
                    <a:pt x="11577" y="1362"/>
                    <a:pt x="11691" y="1362"/>
                  </a:cubicBezTo>
                  <a:cubicBezTo>
                    <a:pt x="11738" y="1362"/>
                    <a:pt x="11786" y="1367"/>
                    <a:pt x="11835" y="1377"/>
                  </a:cubicBezTo>
                  <a:cubicBezTo>
                    <a:pt x="11900" y="1383"/>
                    <a:pt x="11963" y="1386"/>
                    <a:pt x="12024" y="1386"/>
                  </a:cubicBezTo>
                  <a:cubicBezTo>
                    <a:pt x="12085" y="1386"/>
                    <a:pt x="12144" y="1383"/>
                    <a:pt x="12204" y="1377"/>
                  </a:cubicBezTo>
                  <a:cubicBezTo>
                    <a:pt x="12265" y="1360"/>
                    <a:pt x="12332" y="1349"/>
                    <a:pt x="12397" y="1349"/>
                  </a:cubicBezTo>
                  <a:cubicBezTo>
                    <a:pt x="12420" y="1349"/>
                    <a:pt x="12444" y="1350"/>
                    <a:pt x="12466" y="1353"/>
                  </a:cubicBezTo>
                  <a:cubicBezTo>
                    <a:pt x="12728" y="1413"/>
                    <a:pt x="12978" y="1437"/>
                    <a:pt x="13240" y="1437"/>
                  </a:cubicBezTo>
                  <a:cubicBezTo>
                    <a:pt x="13347" y="1437"/>
                    <a:pt x="13454" y="1413"/>
                    <a:pt x="13561" y="1401"/>
                  </a:cubicBezTo>
                  <a:cubicBezTo>
                    <a:pt x="13633" y="1401"/>
                    <a:pt x="13692" y="1389"/>
                    <a:pt x="13764" y="1353"/>
                  </a:cubicBezTo>
                  <a:cubicBezTo>
                    <a:pt x="13978" y="1222"/>
                    <a:pt x="14430" y="1437"/>
                    <a:pt x="14359" y="925"/>
                  </a:cubicBezTo>
                  <a:cubicBezTo>
                    <a:pt x="14175" y="808"/>
                    <a:pt x="13975" y="783"/>
                    <a:pt x="13772" y="783"/>
                  </a:cubicBezTo>
                  <a:cubicBezTo>
                    <a:pt x="13621" y="783"/>
                    <a:pt x="13469" y="797"/>
                    <a:pt x="13320" y="797"/>
                  </a:cubicBezTo>
                  <a:cubicBezTo>
                    <a:pt x="13281" y="797"/>
                    <a:pt x="13242" y="796"/>
                    <a:pt x="13204" y="794"/>
                  </a:cubicBezTo>
                  <a:lnTo>
                    <a:pt x="12990" y="794"/>
                  </a:lnTo>
                  <a:cubicBezTo>
                    <a:pt x="12906" y="782"/>
                    <a:pt x="12811" y="782"/>
                    <a:pt x="12728" y="758"/>
                  </a:cubicBezTo>
                  <a:lnTo>
                    <a:pt x="12549" y="758"/>
                  </a:lnTo>
                  <a:cubicBezTo>
                    <a:pt x="12442" y="770"/>
                    <a:pt x="12335" y="806"/>
                    <a:pt x="12228" y="806"/>
                  </a:cubicBezTo>
                  <a:cubicBezTo>
                    <a:pt x="12132" y="806"/>
                    <a:pt x="12025" y="758"/>
                    <a:pt x="11918" y="746"/>
                  </a:cubicBezTo>
                  <a:cubicBezTo>
                    <a:pt x="11888" y="740"/>
                    <a:pt x="11865" y="737"/>
                    <a:pt x="11839" y="737"/>
                  </a:cubicBezTo>
                  <a:cubicBezTo>
                    <a:pt x="11814" y="737"/>
                    <a:pt x="11787" y="740"/>
                    <a:pt x="11751" y="746"/>
                  </a:cubicBezTo>
                  <a:cubicBezTo>
                    <a:pt x="11711" y="756"/>
                    <a:pt x="11671" y="760"/>
                    <a:pt x="11632" y="760"/>
                  </a:cubicBezTo>
                  <a:cubicBezTo>
                    <a:pt x="11533" y="760"/>
                    <a:pt x="11437" y="732"/>
                    <a:pt x="11335" y="698"/>
                  </a:cubicBezTo>
                  <a:cubicBezTo>
                    <a:pt x="11192" y="663"/>
                    <a:pt x="11037" y="603"/>
                    <a:pt x="10894" y="555"/>
                  </a:cubicBezTo>
                  <a:cubicBezTo>
                    <a:pt x="10811" y="544"/>
                    <a:pt x="10704" y="508"/>
                    <a:pt x="10597" y="508"/>
                  </a:cubicBezTo>
                  <a:cubicBezTo>
                    <a:pt x="10510" y="502"/>
                    <a:pt x="10422" y="501"/>
                    <a:pt x="10334" y="501"/>
                  </a:cubicBezTo>
                  <a:cubicBezTo>
                    <a:pt x="10304" y="501"/>
                    <a:pt x="10275" y="501"/>
                    <a:pt x="10245" y="501"/>
                  </a:cubicBezTo>
                  <a:cubicBezTo>
                    <a:pt x="10008" y="501"/>
                    <a:pt x="9767" y="496"/>
                    <a:pt x="9537" y="401"/>
                  </a:cubicBezTo>
                  <a:cubicBezTo>
                    <a:pt x="9442" y="389"/>
                    <a:pt x="9335" y="365"/>
                    <a:pt x="9215" y="365"/>
                  </a:cubicBezTo>
                  <a:cubicBezTo>
                    <a:pt x="9102" y="355"/>
                    <a:pt x="8988" y="353"/>
                    <a:pt x="8874" y="353"/>
                  </a:cubicBezTo>
                  <a:cubicBezTo>
                    <a:pt x="8819" y="353"/>
                    <a:pt x="8764" y="354"/>
                    <a:pt x="8710" y="354"/>
                  </a:cubicBezTo>
                  <a:cubicBezTo>
                    <a:pt x="8469" y="354"/>
                    <a:pt x="8227" y="347"/>
                    <a:pt x="7989" y="270"/>
                  </a:cubicBezTo>
                  <a:cubicBezTo>
                    <a:pt x="7846" y="222"/>
                    <a:pt x="7691" y="210"/>
                    <a:pt x="7549" y="210"/>
                  </a:cubicBezTo>
                  <a:cubicBezTo>
                    <a:pt x="7275" y="210"/>
                    <a:pt x="7013" y="198"/>
                    <a:pt x="6763" y="103"/>
                  </a:cubicBezTo>
                  <a:cubicBezTo>
                    <a:pt x="6548" y="67"/>
                    <a:pt x="6358" y="44"/>
                    <a:pt x="6144" y="44"/>
                  </a:cubicBezTo>
                  <a:cubicBezTo>
                    <a:pt x="5985" y="40"/>
                    <a:pt x="5827" y="39"/>
                    <a:pt x="5668" y="39"/>
                  </a:cubicBezTo>
                  <a:cubicBezTo>
                    <a:pt x="5106" y="39"/>
                    <a:pt x="4540" y="55"/>
                    <a:pt x="3972" y="55"/>
                  </a:cubicBezTo>
                  <a:cubicBezTo>
                    <a:pt x="3514" y="55"/>
                    <a:pt x="3055" y="45"/>
                    <a:pt x="2596" y="8"/>
                  </a:cubicBezTo>
                  <a:cubicBezTo>
                    <a:pt x="2540" y="3"/>
                    <a:pt x="2484" y="1"/>
                    <a:pt x="2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5"/>
            <p:cNvSpPr/>
            <p:nvPr/>
          </p:nvSpPr>
          <p:spPr>
            <a:xfrm>
              <a:off x="5433100" y="3188425"/>
              <a:ext cx="55700" cy="209475"/>
            </a:xfrm>
            <a:custGeom>
              <a:avLst/>
              <a:gdLst/>
              <a:ahLst/>
              <a:cxnLst/>
              <a:rect l="l" t="t" r="r" b="b"/>
              <a:pathLst>
                <a:path w="2228" h="8379" extrusionOk="0">
                  <a:moveTo>
                    <a:pt x="680" y="1"/>
                  </a:moveTo>
                  <a:cubicBezTo>
                    <a:pt x="630" y="1"/>
                    <a:pt x="582" y="15"/>
                    <a:pt x="537" y="44"/>
                  </a:cubicBezTo>
                  <a:cubicBezTo>
                    <a:pt x="477" y="163"/>
                    <a:pt x="477" y="270"/>
                    <a:pt x="560" y="353"/>
                  </a:cubicBezTo>
                  <a:cubicBezTo>
                    <a:pt x="513" y="996"/>
                    <a:pt x="429" y="1639"/>
                    <a:pt x="132" y="2223"/>
                  </a:cubicBezTo>
                  <a:cubicBezTo>
                    <a:pt x="84" y="2258"/>
                    <a:pt x="84" y="2330"/>
                    <a:pt x="132" y="2366"/>
                  </a:cubicBezTo>
                  <a:lnTo>
                    <a:pt x="132" y="2497"/>
                  </a:lnTo>
                  <a:cubicBezTo>
                    <a:pt x="60" y="2592"/>
                    <a:pt x="84" y="2723"/>
                    <a:pt x="1" y="2794"/>
                  </a:cubicBezTo>
                  <a:cubicBezTo>
                    <a:pt x="37" y="2889"/>
                    <a:pt x="96" y="2997"/>
                    <a:pt x="144" y="3080"/>
                  </a:cubicBezTo>
                  <a:cubicBezTo>
                    <a:pt x="370" y="3294"/>
                    <a:pt x="322" y="3544"/>
                    <a:pt x="334" y="3794"/>
                  </a:cubicBezTo>
                  <a:cubicBezTo>
                    <a:pt x="298" y="3985"/>
                    <a:pt x="441" y="4140"/>
                    <a:pt x="501" y="4306"/>
                  </a:cubicBezTo>
                  <a:cubicBezTo>
                    <a:pt x="501" y="4366"/>
                    <a:pt x="513" y="4425"/>
                    <a:pt x="513" y="4485"/>
                  </a:cubicBezTo>
                  <a:cubicBezTo>
                    <a:pt x="548" y="4568"/>
                    <a:pt x="572" y="4640"/>
                    <a:pt x="572" y="4735"/>
                  </a:cubicBezTo>
                  <a:lnTo>
                    <a:pt x="572" y="4985"/>
                  </a:lnTo>
                  <a:lnTo>
                    <a:pt x="572" y="5152"/>
                  </a:lnTo>
                  <a:cubicBezTo>
                    <a:pt x="572" y="5283"/>
                    <a:pt x="596" y="5426"/>
                    <a:pt x="632" y="5556"/>
                  </a:cubicBezTo>
                  <a:cubicBezTo>
                    <a:pt x="656" y="5640"/>
                    <a:pt x="739" y="5735"/>
                    <a:pt x="668" y="5842"/>
                  </a:cubicBezTo>
                  <a:cubicBezTo>
                    <a:pt x="668" y="5878"/>
                    <a:pt x="668" y="5937"/>
                    <a:pt x="679" y="5985"/>
                  </a:cubicBezTo>
                  <a:cubicBezTo>
                    <a:pt x="715" y="6057"/>
                    <a:pt x="727" y="6152"/>
                    <a:pt x="727" y="6223"/>
                  </a:cubicBezTo>
                  <a:cubicBezTo>
                    <a:pt x="727" y="6271"/>
                    <a:pt x="739" y="6330"/>
                    <a:pt x="739" y="6390"/>
                  </a:cubicBezTo>
                  <a:cubicBezTo>
                    <a:pt x="751" y="6438"/>
                    <a:pt x="775" y="6497"/>
                    <a:pt x="787" y="6557"/>
                  </a:cubicBezTo>
                  <a:cubicBezTo>
                    <a:pt x="810" y="6795"/>
                    <a:pt x="787" y="7045"/>
                    <a:pt x="799" y="7283"/>
                  </a:cubicBezTo>
                  <a:cubicBezTo>
                    <a:pt x="810" y="7402"/>
                    <a:pt x="894" y="7473"/>
                    <a:pt x="977" y="7569"/>
                  </a:cubicBezTo>
                  <a:cubicBezTo>
                    <a:pt x="1049" y="7640"/>
                    <a:pt x="1096" y="7723"/>
                    <a:pt x="1144" y="7831"/>
                  </a:cubicBezTo>
                  <a:cubicBezTo>
                    <a:pt x="1156" y="7926"/>
                    <a:pt x="1191" y="7997"/>
                    <a:pt x="1227" y="8057"/>
                  </a:cubicBezTo>
                  <a:cubicBezTo>
                    <a:pt x="1251" y="8069"/>
                    <a:pt x="1275" y="8081"/>
                    <a:pt x="1287" y="8104"/>
                  </a:cubicBezTo>
                  <a:cubicBezTo>
                    <a:pt x="1334" y="8164"/>
                    <a:pt x="1394" y="8200"/>
                    <a:pt x="1441" y="8247"/>
                  </a:cubicBezTo>
                  <a:cubicBezTo>
                    <a:pt x="1441" y="8259"/>
                    <a:pt x="1453" y="8259"/>
                    <a:pt x="1489" y="8283"/>
                  </a:cubicBezTo>
                  <a:cubicBezTo>
                    <a:pt x="1495" y="8286"/>
                    <a:pt x="1502" y="8287"/>
                    <a:pt x="1509" y="8287"/>
                  </a:cubicBezTo>
                  <a:cubicBezTo>
                    <a:pt x="1530" y="8287"/>
                    <a:pt x="1555" y="8274"/>
                    <a:pt x="1572" y="8247"/>
                  </a:cubicBezTo>
                  <a:cubicBezTo>
                    <a:pt x="1751" y="8295"/>
                    <a:pt x="1942" y="8343"/>
                    <a:pt x="2120" y="8378"/>
                  </a:cubicBezTo>
                  <a:cubicBezTo>
                    <a:pt x="2227" y="8307"/>
                    <a:pt x="2227" y="8200"/>
                    <a:pt x="2156" y="8104"/>
                  </a:cubicBezTo>
                  <a:cubicBezTo>
                    <a:pt x="2144" y="8045"/>
                    <a:pt x="2108" y="7997"/>
                    <a:pt x="2096" y="7938"/>
                  </a:cubicBezTo>
                  <a:cubicBezTo>
                    <a:pt x="1965" y="7783"/>
                    <a:pt x="1977" y="7652"/>
                    <a:pt x="2108" y="7533"/>
                  </a:cubicBezTo>
                  <a:lnTo>
                    <a:pt x="2108" y="7235"/>
                  </a:lnTo>
                  <a:cubicBezTo>
                    <a:pt x="2037" y="7128"/>
                    <a:pt x="1942" y="7045"/>
                    <a:pt x="1858" y="6950"/>
                  </a:cubicBezTo>
                  <a:cubicBezTo>
                    <a:pt x="1788" y="7045"/>
                    <a:pt x="1712" y="7096"/>
                    <a:pt x="1634" y="7096"/>
                  </a:cubicBezTo>
                  <a:cubicBezTo>
                    <a:pt x="1566" y="7096"/>
                    <a:pt x="1496" y="7057"/>
                    <a:pt x="1430" y="6973"/>
                  </a:cubicBezTo>
                  <a:lnTo>
                    <a:pt x="1430" y="6890"/>
                  </a:lnTo>
                  <a:cubicBezTo>
                    <a:pt x="1430" y="6854"/>
                    <a:pt x="1406" y="6783"/>
                    <a:pt x="1394" y="6747"/>
                  </a:cubicBezTo>
                  <a:cubicBezTo>
                    <a:pt x="1370" y="6699"/>
                    <a:pt x="1346" y="6652"/>
                    <a:pt x="1322" y="6616"/>
                  </a:cubicBezTo>
                  <a:cubicBezTo>
                    <a:pt x="1275" y="6521"/>
                    <a:pt x="1251" y="6414"/>
                    <a:pt x="1203" y="6330"/>
                  </a:cubicBezTo>
                  <a:cubicBezTo>
                    <a:pt x="1168" y="6283"/>
                    <a:pt x="1156" y="6235"/>
                    <a:pt x="1156" y="6176"/>
                  </a:cubicBezTo>
                  <a:lnTo>
                    <a:pt x="1156" y="6140"/>
                  </a:lnTo>
                  <a:lnTo>
                    <a:pt x="1108" y="6104"/>
                  </a:lnTo>
                  <a:cubicBezTo>
                    <a:pt x="918" y="5795"/>
                    <a:pt x="1156" y="5485"/>
                    <a:pt x="1144" y="5164"/>
                  </a:cubicBezTo>
                  <a:cubicBezTo>
                    <a:pt x="1144" y="5045"/>
                    <a:pt x="1132" y="4961"/>
                    <a:pt x="1084" y="4854"/>
                  </a:cubicBezTo>
                  <a:cubicBezTo>
                    <a:pt x="977" y="4771"/>
                    <a:pt x="965" y="4675"/>
                    <a:pt x="1084" y="4592"/>
                  </a:cubicBezTo>
                  <a:cubicBezTo>
                    <a:pt x="1168" y="4306"/>
                    <a:pt x="1037" y="4116"/>
                    <a:pt x="858" y="3937"/>
                  </a:cubicBezTo>
                  <a:cubicBezTo>
                    <a:pt x="846" y="3842"/>
                    <a:pt x="846" y="3759"/>
                    <a:pt x="834" y="3663"/>
                  </a:cubicBezTo>
                  <a:cubicBezTo>
                    <a:pt x="679" y="3437"/>
                    <a:pt x="858" y="3163"/>
                    <a:pt x="715" y="2937"/>
                  </a:cubicBezTo>
                  <a:cubicBezTo>
                    <a:pt x="453" y="2592"/>
                    <a:pt x="513" y="2235"/>
                    <a:pt x="632" y="1866"/>
                  </a:cubicBezTo>
                  <a:lnTo>
                    <a:pt x="989" y="794"/>
                  </a:lnTo>
                  <a:cubicBezTo>
                    <a:pt x="1049" y="711"/>
                    <a:pt x="1156" y="687"/>
                    <a:pt x="1227" y="627"/>
                  </a:cubicBezTo>
                  <a:cubicBezTo>
                    <a:pt x="1346" y="496"/>
                    <a:pt x="1394" y="342"/>
                    <a:pt x="1287" y="175"/>
                  </a:cubicBezTo>
                  <a:cubicBezTo>
                    <a:pt x="1241" y="146"/>
                    <a:pt x="1188" y="141"/>
                    <a:pt x="1133" y="141"/>
                  </a:cubicBezTo>
                  <a:cubicBezTo>
                    <a:pt x="1109" y="141"/>
                    <a:pt x="1086" y="142"/>
                    <a:pt x="1062" y="142"/>
                  </a:cubicBezTo>
                  <a:cubicBezTo>
                    <a:pt x="983" y="142"/>
                    <a:pt x="906" y="133"/>
                    <a:pt x="846" y="56"/>
                  </a:cubicBezTo>
                  <a:cubicBezTo>
                    <a:pt x="790" y="18"/>
                    <a:pt x="734"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5"/>
            <p:cNvSpPr/>
            <p:nvPr/>
          </p:nvSpPr>
          <p:spPr>
            <a:xfrm>
              <a:off x="5396800" y="3451225"/>
              <a:ext cx="165525" cy="44600"/>
            </a:xfrm>
            <a:custGeom>
              <a:avLst/>
              <a:gdLst/>
              <a:ahLst/>
              <a:cxnLst/>
              <a:rect l="l" t="t" r="r" b="b"/>
              <a:pathLst>
                <a:path w="6621" h="1784" extrusionOk="0">
                  <a:moveTo>
                    <a:pt x="1557" y="879"/>
                  </a:moveTo>
                  <a:lnTo>
                    <a:pt x="1557" y="879"/>
                  </a:lnTo>
                  <a:cubicBezTo>
                    <a:pt x="1620" y="880"/>
                    <a:pt x="1681" y="883"/>
                    <a:pt x="1739" y="890"/>
                  </a:cubicBezTo>
                  <a:cubicBezTo>
                    <a:pt x="1758" y="898"/>
                    <a:pt x="1777" y="905"/>
                    <a:pt x="1796" y="911"/>
                  </a:cubicBezTo>
                  <a:lnTo>
                    <a:pt x="1796" y="911"/>
                  </a:lnTo>
                  <a:cubicBezTo>
                    <a:pt x="1717" y="899"/>
                    <a:pt x="1637" y="888"/>
                    <a:pt x="1557" y="879"/>
                  </a:cubicBezTo>
                  <a:close/>
                  <a:moveTo>
                    <a:pt x="2313" y="944"/>
                  </a:moveTo>
                  <a:cubicBezTo>
                    <a:pt x="2358" y="944"/>
                    <a:pt x="2401" y="945"/>
                    <a:pt x="2441" y="950"/>
                  </a:cubicBezTo>
                  <a:cubicBezTo>
                    <a:pt x="2391" y="955"/>
                    <a:pt x="2340" y="958"/>
                    <a:pt x="2289" y="958"/>
                  </a:cubicBezTo>
                  <a:cubicBezTo>
                    <a:pt x="2221" y="958"/>
                    <a:pt x="2152" y="954"/>
                    <a:pt x="2083" y="947"/>
                  </a:cubicBezTo>
                  <a:lnTo>
                    <a:pt x="2083" y="947"/>
                  </a:lnTo>
                  <a:cubicBezTo>
                    <a:pt x="2090" y="947"/>
                    <a:pt x="2096" y="947"/>
                    <a:pt x="2103" y="947"/>
                  </a:cubicBezTo>
                  <a:cubicBezTo>
                    <a:pt x="2175" y="947"/>
                    <a:pt x="2246" y="944"/>
                    <a:pt x="2313" y="944"/>
                  </a:cubicBezTo>
                  <a:close/>
                  <a:moveTo>
                    <a:pt x="665" y="1"/>
                  </a:moveTo>
                  <a:cubicBezTo>
                    <a:pt x="478" y="1"/>
                    <a:pt x="312" y="85"/>
                    <a:pt x="179" y="307"/>
                  </a:cubicBezTo>
                  <a:cubicBezTo>
                    <a:pt x="0" y="629"/>
                    <a:pt x="226" y="736"/>
                    <a:pt x="453" y="843"/>
                  </a:cubicBezTo>
                  <a:cubicBezTo>
                    <a:pt x="554" y="873"/>
                    <a:pt x="661" y="879"/>
                    <a:pt x="771" y="879"/>
                  </a:cubicBezTo>
                  <a:cubicBezTo>
                    <a:pt x="845" y="879"/>
                    <a:pt x="919" y="876"/>
                    <a:pt x="995" y="876"/>
                  </a:cubicBezTo>
                  <a:cubicBezTo>
                    <a:pt x="1019" y="876"/>
                    <a:pt x="1043" y="876"/>
                    <a:pt x="1067" y="877"/>
                  </a:cubicBezTo>
                  <a:lnTo>
                    <a:pt x="1067" y="877"/>
                  </a:lnTo>
                  <a:cubicBezTo>
                    <a:pt x="946" y="894"/>
                    <a:pt x="824" y="927"/>
                    <a:pt x="703" y="986"/>
                  </a:cubicBezTo>
                  <a:cubicBezTo>
                    <a:pt x="631" y="1319"/>
                    <a:pt x="929" y="1307"/>
                    <a:pt x="1108" y="1402"/>
                  </a:cubicBezTo>
                  <a:cubicBezTo>
                    <a:pt x="1163" y="1416"/>
                    <a:pt x="1227" y="1422"/>
                    <a:pt x="1292" y="1422"/>
                  </a:cubicBezTo>
                  <a:cubicBezTo>
                    <a:pt x="1338" y="1422"/>
                    <a:pt x="1385" y="1419"/>
                    <a:pt x="1429" y="1414"/>
                  </a:cubicBezTo>
                  <a:cubicBezTo>
                    <a:pt x="1477" y="1402"/>
                    <a:pt x="1524" y="1379"/>
                    <a:pt x="1560" y="1379"/>
                  </a:cubicBezTo>
                  <a:cubicBezTo>
                    <a:pt x="1787" y="1360"/>
                    <a:pt x="2012" y="1350"/>
                    <a:pt x="2235" y="1350"/>
                  </a:cubicBezTo>
                  <a:cubicBezTo>
                    <a:pt x="2877" y="1350"/>
                    <a:pt x="3507" y="1431"/>
                    <a:pt x="4144" y="1617"/>
                  </a:cubicBezTo>
                  <a:cubicBezTo>
                    <a:pt x="4215" y="1712"/>
                    <a:pt x="4286" y="1783"/>
                    <a:pt x="4406" y="1783"/>
                  </a:cubicBezTo>
                  <a:cubicBezTo>
                    <a:pt x="4525" y="1760"/>
                    <a:pt x="4596" y="1700"/>
                    <a:pt x="4656" y="1605"/>
                  </a:cubicBezTo>
                  <a:cubicBezTo>
                    <a:pt x="4778" y="1392"/>
                    <a:pt x="4969" y="1365"/>
                    <a:pt x="5161" y="1365"/>
                  </a:cubicBezTo>
                  <a:cubicBezTo>
                    <a:pt x="5226" y="1365"/>
                    <a:pt x="5292" y="1368"/>
                    <a:pt x="5355" y="1368"/>
                  </a:cubicBezTo>
                  <a:cubicBezTo>
                    <a:pt x="5376" y="1368"/>
                    <a:pt x="5397" y="1368"/>
                    <a:pt x="5418" y="1367"/>
                  </a:cubicBezTo>
                  <a:cubicBezTo>
                    <a:pt x="5473" y="1362"/>
                    <a:pt x="5529" y="1360"/>
                    <a:pt x="5585" y="1360"/>
                  </a:cubicBezTo>
                  <a:cubicBezTo>
                    <a:pt x="5726" y="1360"/>
                    <a:pt x="5868" y="1371"/>
                    <a:pt x="6006" y="1371"/>
                  </a:cubicBezTo>
                  <a:cubicBezTo>
                    <a:pt x="6212" y="1371"/>
                    <a:pt x="6412" y="1347"/>
                    <a:pt x="6596" y="1224"/>
                  </a:cubicBezTo>
                  <a:cubicBezTo>
                    <a:pt x="6620" y="1164"/>
                    <a:pt x="6620" y="1081"/>
                    <a:pt x="6584" y="1021"/>
                  </a:cubicBezTo>
                  <a:cubicBezTo>
                    <a:pt x="6566" y="1021"/>
                    <a:pt x="6547" y="1021"/>
                    <a:pt x="6528" y="1021"/>
                  </a:cubicBezTo>
                  <a:cubicBezTo>
                    <a:pt x="6183" y="1021"/>
                    <a:pt x="5844" y="1088"/>
                    <a:pt x="5505" y="1088"/>
                  </a:cubicBezTo>
                  <a:cubicBezTo>
                    <a:pt x="5337" y="1088"/>
                    <a:pt x="5169" y="1071"/>
                    <a:pt x="5001" y="1021"/>
                  </a:cubicBezTo>
                  <a:cubicBezTo>
                    <a:pt x="4838" y="965"/>
                    <a:pt x="4671" y="950"/>
                    <a:pt x="4505" y="950"/>
                  </a:cubicBezTo>
                  <a:cubicBezTo>
                    <a:pt x="4392" y="950"/>
                    <a:pt x="4279" y="957"/>
                    <a:pt x="4167" y="962"/>
                  </a:cubicBezTo>
                  <a:cubicBezTo>
                    <a:pt x="4095" y="971"/>
                    <a:pt x="4026" y="976"/>
                    <a:pt x="3960" y="976"/>
                  </a:cubicBezTo>
                  <a:cubicBezTo>
                    <a:pt x="3512" y="976"/>
                    <a:pt x="3199" y="763"/>
                    <a:pt x="3013" y="307"/>
                  </a:cubicBezTo>
                  <a:cubicBezTo>
                    <a:pt x="2917" y="236"/>
                    <a:pt x="2798" y="224"/>
                    <a:pt x="2691" y="176"/>
                  </a:cubicBezTo>
                  <a:lnTo>
                    <a:pt x="2453" y="176"/>
                  </a:lnTo>
                  <a:cubicBezTo>
                    <a:pt x="2354" y="188"/>
                    <a:pt x="2255" y="194"/>
                    <a:pt x="2156" y="194"/>
                  </a:cubicBezTo>
                  <a:cubicBezTo>
                    <a:pt x="1779" y="194"/>
                    <a:pt x="1401" y="119"/>
                    <a:pt x="1024" y="81"/>
                  </a:cubicBezTo>
                  <a:cubicBezTo>
                    <a:pt x="898" y="31"/>
                    <a:pt x="778" y="1"/>
                    <a:pt x="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5"/>
            <p:cNvSpPr/>
            <p:nvPr/>
          </p:nvSpPr>
          <p:spPr>
            <a:xfrm>
              <a:off x="5442325" y="3295950"/>
              <a:ext cx="19675" cy="130825"/>
            </a:xfrm>
            <a:custGeom>
              <a:avLst/>
              <a:gdLst/>
              <a:ahLst/>
              <a:cxnLst/>
              <a:rect l="l" t="t" r="r" b="b"/>
              <a:pathLst>
                <a:path w="787" h="5233" extrusionOk="0">
                  <a:moveTo>
                    <a:pt x="80" y="1"/>
                  </a:moveTo>
                  <a:cubicBezTo>
                    <a:pt x="50" y="1"/>
                    <a:pt x="19" y="14"/>
                    <a:pt x="1" y="41"/>
                  </a:cubicBezTo>
                  <a:cubicBezTo>
                    <a:pt x="13" y="1232"/>
                    <a:pt x="251" y="2398"/>
                    <a:pt x="418" y="3565"/>
                  </a:cubicBezTo>
                  <a:cubicBezTo>
                    <a:pt x="489" y="4125"/>
                    <a:pt x="489" y="4696"/>
                    <a:pt x="715" y="5232"/>
                  </a:cubicBezTo>
                  <a:cubicBezTo>
                    <a:pt x="727" y="4756"/>
                    <a:pt x="727" y="4256"/>
                    <a:pt x="727" y="3780"/>
                  </a:cubicBezTo>
                  <a:cubicBezTo>
                    <a:pt x="751" y="3768"/>
                    <a:pt x="775" y="3744"/>
                    <a:pt x="787" y="3720"/>
                  </a:cubicBezTo>
                  <a:cubicBezTo>
                    <a:pt x="775" y="3661"/>
                    <a:pt x="751" y="3613"/>
                    <a:pt x="739" y="3565"/>
                  </a:cubicBezTo>
                  <a:cubicBezTo>
                    <a:pt x="715" y="3458"/>
                    <a:pt x="668" y="3351"/>
                    <a:pt x="632" y="3244"/>
                  </a:cubicBezTo>
                  <a:cubicBezTo>
                    <a:pt x="596" y="3172"/>
                    <a:pt x="513" y="3137"/>
                    <a:pt x="477" y="3065"/>
                  </a:cubicBezTo>
                  <a:cubicBezTo>
                    <a:pt x="465" y="2720"/>
                    <a:pt x="441" y="2398"/>
                    <a:pt x="430" y="2065"/>
                  </a:cubicBezTo>
                  <a:cubicBezTo>
                    <a:pt x="382" y="2029"/>
                    <a:pt x="382" y="1970"/>
                    <a:pt x="430" y="1922"/>
                  </a:cubicBezTo>
                  <a:lnTo>
                    <a:pt x="430" y="1863"/>
                  </a:lnTo>
                  <a:lnTo>
                    <a:pt x="430" y="1803"/>
                  </a:lnTo>
                  <a:cubicBezTo>
                    <a:pt x="382" y="1756"/>
                    <a:pt x="358" y="1708"/>
                    <a:pt x="310" y="1648"/>
                  </a:cubicBezTo>
                  <a:lnTo>
                    <a:pt x="310" y="1506"/>
                  </a:lnTo>
                  <a:cubicBezTo>
                    <a:pt x="358" y="1446"/>
                    <a:pt x="358" y="1398"/>
                    <a:pt x="310" y="1351"/>
                  </a:cubicBezTo>
                  <a:cubicBezTo>
                    <a:pt x="310" y="1160"/>
                    <a:pt x="299" y="982"/>
                    <a:pt x="299" y="791"/>
                  </a:cubicBezTo>
                  <a:cubicBezTo>
                    <a:pt x="251" y="744"/>
                    <a:pt x="251" y="696"/>
                    <a:pt x="299" y="636"/>
                  </a:cubicBezTo>
                  <a:lnTo>
                    <a:pt x="299" y="374"/>
                  </a:lnTo>
                  <a:cubicBezTo>
                    <a:pt x="263" y="327"/>
                    <a:pt x="227" y="267"/>
                    <a:pt x="156" y="184"/>
                  </a:cubicBezTo>
                  <a:cubicBezTo>
                    <a:pt x="144" y="136"/>
                    <a:pt x="144" y="89"/>
                    <a:pt x="144" y="41"/>
                  </a:cubicBezTo>
                  <a:cubicBezTo>
                    <a:pt x="144" y="29"/>
                    <a:pt x="132" y="17"/>
                    <a:pt x="108" y="5"/>
                  </a:cubicBezTo>
                  <a:cubicBezTo>
                    <a:pt x="99" y="2"/>
                    <a:pt x="89" y="1"/>
                    <a:pt x="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5"/>
            <p:cNvSpPr/>
            <p:nvPr/>
          </p:nvSpPr>
          <p:spPr>
            <a:xfrm>
              <a:off x="5466450" y="3441625"/>
              <a:ext cx="55375" cy="36850"/>
            </a:xfrm>
            <a:custGeom>
              <a:avLst/>
              <a:gdLst/>
              <a:ahLst/>
              <a:cxnLst/>
              <a:rect l="l" t="t" r="r" b="b"/>
              <a:pathLst>
                <a:path w="2215" h="1474" extrusionOk="0">
                  <a:moveTo>
                    <a:pt x="60" y="0"/>
                  </a:moveTo>
                  <a:lnTo>
                    <a:pt x="60" y="560"/>
                  </a:lnTo>
                  <a:cubicBezTo>
                    <a:pt x="12" y="608"/>
                    <a:pt x="0" y="667"/>
                    <a:pt x="60" y="715"/>
                  </a:cubicBezTo>
                  <a:cubicBezTo>
                    <a:pt x="273" y="1233"/>
                    <a:pt x="643" y="1474"/>
                    <a:pt x="1154" y="1474"/>
                  </a:cubicBezTo>
                  <a:cubicBezTo>
                    <a:pt x="1242" y="1474"/>
                    <a:pt x="1333" y="1467"/>
                    <a:pt x="1429" y="1453"/>
                  </a:cubicBezTo>
                  <a:cubicBezTo>
                    <a:pt x="1703" y="1429"/>
                    <a:pt x="1953" y="1429"/>
                    <a:pt x="2215" y="1405"/>
                  </a:cubicBezTo>
                  <a:cubicBezTo>
                    <a:pt x="2114" y="1298"/>
                    <a:pt x="1992" y="1274"/>
                    <a:pt x="1864" y="1274"/>
                  </a:cubicBezTo>
                  <a:cubicBezTo>
                    <a:pt x="1761" y="1274"/>
                    <a:pt x="1655" y="1290"/>
                    <a:pt x="1553" y="1290"/>
                  </a:cubicBezTo>
                  <a:cubicBezTo>
                    <a:pt x="1527" y="1290"/>
                    <a:pt x="1502" y="1289"/>
                    <a:pt x="1477" y="1286"/>
                  </a:cubicBezTo>
                  <a:cubicBezTo>
                    <a:pt x="1239" y="1263"/>
                    <a:pt x="1000" y="1286"/>
                    <a:pt x="774" y="1251"/>
                  </a:cubicBezTo>
                  <a:cubicBezTo>
                    <a:pt x="596" y="1203"/>
                    <a:pt x="417" y="1096"/>
                    <a:pt x="631" y="858"/>
                  </a:cubicBezTo>
                  <a:cubicBezTo>
                    <a:pt x="465" y="608"/>
                    <a:pt x="298" y="37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5"/>
            <p:cNvSpPr/>
            <p:nvPr/>
          </p:nvSpPr>
          <p:spPr>
            <a:xfrm>
              <a:off x="5413175" y="3444600"/>
              <a:ext cx="44650" cy="15175"/>
            </a:xfrm>
            <a:custGeom>
              <a:avLst/>
              <a:gdLst/>
              <a:ahLst/>
              <a:cxnLst/>
              <a:rect l="l" t="t" r="r" b="b"/>
              <a:pathLst>
                <a:path w="1786" h="607" extrusionOk="0">
                  <a:moveTo>
                    <a:pt x="226" y="1"/>
                  </a:moveTo>
                  <a:cubicBezTo>
                    <a:pt x="0" y="120"/>
                    <a:pt x="0" y="120"/>
                    <a:pt x="202" y="572"/>
                  </a:cubicBezTo>
                  <a:cubicBezTo>
                    <a:pt x="240" y="570"/>
                    <a:pt x="278" y="570"/>
                    <a:pt x="315" y="570"/>
                  </a:cubicBezTo>
                  <a:cubicBezTo>
                    <a:pt x="583" y="570"/>
                    <a:pt x="850" y="607"/>
                    <a:pt x="1114" y="607"/>
                  </a:cubicBezTo>
                  <a:cubicBezTo>
                    <a:pt x="1341" y="607"/>
                    <a:pt x="1566" y="579"/>
                    <a:pt x="1786" y="477"/>
                  </a:cubicBezTo>
                  <a:cubicBezTo>
                    <a:pt x="1691" y="417"/>
                    <a:pt x="1548" y="429"/>
                    <a:pt x="1488" y="310"/>
                  </a:cubicBezTo>
                  <a:cubicBezTo>
                    <a:pt x="1048" y="310"/>
                    <a:pt x="631" y="179"/>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5"/>
            <p:cNvSpPr/>
            <p:nvPr/>
          </p:nvSpPr>
          <p:spPr>
            <a:xfrm>
              <a:off x="5485500" y="3391325"/>
              <a:ext cx="11025" cy="11625"/>
            </a:xfrm>
            <a:custGeom>
              <a:avLst/>
              <a:gdLst/>
              <a:ahLst/>
              <a:cxnLst/>
              <a:rect l="l" t="t" r="r" b="b"/>
              <a:pathLst>
                <a:path w="441" h="465" extrusionOk="0">
                  <a:moveTo>
                    <a:pt x="24" y="0"/>
                  </a:moveTo>
                  <a:cubicBezTo>
                    <a:pt x="24" y="84"/>
                    <a:pt x="12" y="191"/>
                    <a:pt x="0" y="286"/>
                  </a:cubicBezTo>
                  <a:cubicBezTo>
                    <a:pt x="12" y="346"/>
                    <a:pt x="24" y="381"/>
                    <a:pt x="48" y="465"/>
                  </a:cubicBezTo>
                  <a:lnTo>
                    <a:pt x="441" y="143"/>
                  </a:lnTo>
                  <a:cubicBezTo>
                    <a:pt x="378" y="9"/>
                    <a:pt x="262" y="3"/>
                    <a:pt x="143" y="3"/>
                  </a:cubicBezTo>
                  <a:cubicBezTo>
                    <a:pt x="130" y="3"/>
                    <a:pt x="116" y="3"/>
                    <a:pt x="103" y="3"/>
                  </a:cubicBezTo>
                  <a:cubicBezTo>
                    <a:pt x="76" y="3"/>
                    <a:pt x="50" y="2"/>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5"/>
            <p:cNvSpPr/>
            <p:nvPr/>
          </p:nvSpPr>
          <p:spPr>
            <a:xfrm>
              <a:off x="5483125" y="3445500"/>
              <a:ext cx="6550" cy="11325"/>
            </a:xfrm>
            <a:custGeom>
              <a:avLst/>
              <a:gdLst/>
              <a:ahLst/>
              <a:cxnLst/>
              <a:rect l="l" t="t" r="r" b="b"/>
              <a:pathLst>
                <a:path w="262" h="453" extrusionOk="0">
                  <a:moveTo>
                    <a:pt x="214" y="0"/>
                  </a:moveTo>
                  <a:cubicBezTo>
                    <a:pt x="36" y="84"/>
                    <a:pt x="0" y="215"/>
                    <a:pt x="107" y="393"/>
                  </a:cubicBezTo>
                  <a:cubicBezTo>
                    <a:pt x="119" y="417"/>
                    <a:pt x="167" y="441"/>
                    <a:pt x="191" y="453"/>
                  </a:cubicBezTo>
                  <a:cubicBezTo>
                    <a:pt x="214" y="381"/>
                    <a:pt x="238" y="322"/>
                    <a:pt x="262" y="262"/>
                  </a:cubicBezTo>
                  <a:cubicBezTo>
                    <a:pt x="238" y="179"/>
                    <a:pt x="226" y="96"/>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5"/>
            <p:cNvSpPr/>
            <p:nvPr/>
          </p:nvSpPr>
          <p:spPr>
            <a:xfrm>
              <a:off x="5485800" y="3404725"/>
              <a:ext cx="10725" cy="7850"/>
            </a:xfrm>
            <a:custGeom>
              <a:avLst/>
              <a:gdLst/>
              <a:ahLst/>
              <a:cxnLst/>
              <a:rect l="l" t="t" r="r" b="b"/>
              <a:pathLst>
                <a:path w="429" h="314" extrusionOk="0">
                  <a:moveTo>
                    <a:pt x="36" y="0"/>
                  </a:moveTo>
                  <a:lnTo>
                    <a:pt x="36" y="0"/>
                  </a:lnTo>
                  <a:cubicBezTo>
                    <a:pt x="0" y="119"/>
                    <a:pt x="12" y="238"/>
                    <a:pt x="131" y="310"/>
                  </a:cubicBezTo>
                  <a:cubicBezTo>
                    <a:pt x="153" y="312"/>
                    <a:pt x="175" y="313"/>
                    <a:pt x="196" y="313"/>
                  </a:cubicBezTo>
                  <a:cubicBezTo>
                    <a:pt x="292" y="313"/>
                    <a:pt x="380" y="286"/>
                    <a:pt x="429" y="179"/>
                  </a:cubicBezTo>
                  <a:cubicBezTo>
                    <a:pt x="298" y="143"/>
                    <a:pt x="155" y="119"/>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5"/>
            <p:cNvSpPr/>
            <p:nvPr/>
          </p:nvSpPr>
          <p:spPr>
            <a:xfrm>
              <a:off x="5459900" y="3427050"/>
              <a:ext cx="6575" cy="15200"/>
            </a:xfrm>
            <a:custGeom>
              <a:avLst/>
              <a:gdLst/>
              <a:ahLst/>
              <a:cxnLst/>
              <a:rect l="l" t="t" r="r" b="b"/>
              <a:pathLst>
                <a:path w="263" h="608" extrusionOk="0">
                  <a:moveTo>
                    <a:pt x="36" y="0"/>
                  </a:moveTo>
                  <a:cubicBezTo>
                    <a:pt x="0" y="226"/>
                    <a:pt x="60" y="429"/>
                    <a:pt x="179" y="607"/>
                  </a:cubicBezTo>
                  <a:cubicBezTo>
                    <a:pt x="191" y="405"/>
                    <a:pt x="262" y="167"/>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5"/>
            <p:cNvSpPr/>
            <p:nvPr/>
          </p:nvSpPr>
          <p:spPr>
            <a:xfrm>
              <a:off x="5464950" y="3408275"/>
              <a:ext cx="2700" cy="5400"/>
            </a:xfrm>
            <a:custGeom>
              <a:avLst/>
              <a:gdLst/>
              <a:ahLst/>
              <a:cxnLst/>
              <a:rect l="l" t="t" r="r" b="b"/>
              <a:pathLst>
                <a:path w="108" h="216" extrusionOk="0">
                  <a:moveTo>
                    <a:pt x="60" y="1"/>
                  </a:moveTo>
                  <a:cubicBezTo>
                    <a:pt x="36" y="37"/>
                    <a:pt x="1" y="84"/>
                    <a:pt x="1" y="108"/>
                  </a:cubicBezTo>
                  <a:cubicBezTo>
                    <a:pt x="1" y="144"/>
                    <a:pt x="36" y="180"/>
                    <a:pt x="48" y="215"/>
                  </a:cubicBezTo>
                  <a:cubicBezTo>
                    <a:pt x="60" y="180"/>
                    <a:pt x="96" y="144"/>
                    <a:pt x="108" y="108"/>
                  </a:cubicBezTo>
                  <a:cubicBezTo>
                    <a:pt x="96" y="84"/>
                    <a:pt x="72" y="37"/>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5"/>
            <p:cNvSpPr/>
            <p:nvPr/>
          </p:nvSpPr>
          <p:spPr>
            <a:xfrm>
              <a:off x="5453350" y="3447575"/>
              <a:ext cx="10450" cy="5000"/>
            </a:xfrm>
            <a:custGeom>
              <a:avLst/>
              <a:gdLst/>
              <a:ahLst/>
              <a:cxnLst/>
              <a:rect l="l" t="t" r="r" b="b"/>
              <a:pathLst>
                <a:path w="418" h="200" extrusionOk="0">
                  <a:moveTo>
                    <a:pt x="417" y="1"/>
                  </a:moveTo>
                  <a:cubicBezTo>
                    <a:pt x="274" y="36"/>
                    <a:pt x="108" y="36"/>
                    <a:pt x="0" y="179"/>
                  </a:cubicBezTo>
                  <a:cubicBezTo>
                    <a:pt x="60" y="188"/>
                    <a:pt x="122" y="199"/>
                    <a:pt x="181" y="199"/>
                  </a:cubicBezTo>
                  <a:cubicBezTo>
                    <a:pt x="286" y="199"/>
                    <a:pt x="379" y="162"/>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5"/>
            <p:cNvSpPr/>
            <p:nvPr/>
          </p:nvSpPr>
          <p:spPr>
            <a:xfrm>
              <a:off x="5493225" y="3458600"/>
              <a:ext cx="8975" cy="4175"/>
            </a:xfrm>
            <a:custGeom>
              <a:avLst/>
              <a:gdLst/>
              <a:ahLst/>
              <a:cxnLst/>
              <a:rect l="l" t="t" r="r" b="b"/>
              <a:pathLst>
                <a:path w="359" h="167" extrusionOk="0">
                  <a:moveTo>
                    <a:pt x="251" y="0"/>
                  </a:moveTo>
                  <a:cubicBezTo>
                    <a:pt x="156" y="36"/>
                    <a:pt x="48" y="60"/>
                    <a:pt x="1" y="167"/>
                  </a:cubicBezTo>
                  <a:lnTo>
                    <a:pt x="299" y="167"/>
                  </a:lnTo>
                  <a:lnTo>
                    <a:pt x="358" y="119"/>
                  </a:lnTo>
                  <a:lnTo>
                    <a:pt x="310" y="60"/>
                  </a:lnTo>
                  <a:cubicBezTo>
                    <a:pt x="287" y="48"/>
                    <a:pt x="275" y="12"/>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5"/>
            <p:cNvSpPr/>
            <p:nvPr/>
          </p:nvSpPr>
          <p:spPr>
            <a:xfrm>
              <a:off x="5460800" y="3390025"/>
              <a:ext cx="3875" cy="3325"/>
            </a:xfrm>
            <a:custGeom>
              <a:avLst/>
              <a:gdLst/>
              <a:ahLst/>
              <a:cxnLst/>
              <a:rect l="l" t="t" r="r" b="b"/>
              <a:pathLst>
                <a:path w="155" h="133" extrusionOk="0">
                  <a:moveTo>
                    <a:pt x="72" y="0"/>
                  </a:moveTo>
                  <a:cubicBezTo>
                    <a:pt x="48" y="0"/>
                    <a:pt x="27" y="16"/>
                    <a:pt x="0" y="52"/>
                  </a:cubicBezTo>
                  <a:cubicBezTo>
                    <a:pt x="30" y="106"/>
                    <a:pt x="57" y="133"/>
                    <a:pt x="82" y="133"/>
                  </a:cubicBezTo>
                  <a:cubicBezTo>
                    <a:pt x="107" y="133"/>
                    <a:pt x="131" y="106"/>
                    <a:pt x="155" y="52"/>
                  </a:cubicBezTo>
                  <a:cubicBezTo>
                    <a:pt x="155" y="40"/>
                    <a:pt x="119" y="17"/>
                    <a:pt x="95" y="5"/>
                  </a:cubicBezTo>
                  <a:cubicBezTo>
                    <a:pt x="87" y="2"/>
                    <a:pt x="79"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5"/>
            <p:cNvSpPr/>
            <p:nvPr/>
          </p:nvSpPr>
          <p:spPr>
            <a:xfrm>
              <a:off x="5486100" y="3466325"/>
              <a:ext cx="3575" cy="2050"/>
            </a:xfrm>
            <a:custGeom>
              <a:avLst/>
              <a:gdLst/>
              <a:ahLst/>
              <a:cxnLst/>
              <a:rect l="l" t="t" r="r" b="b"/>
              <a:pathLst>
                <a:path w="143" h="82" extrusionOk="0">
                  <a:moveTo>
                    <a:pt x="0" y="1"/>
                  </a:moveTo>
                  <a:cubicBezTo>
                    <a:pt x="24" y="54"/>
                    <a:pt x="48" y="81"/>
                    <a:pt x="72" y="81"/>
                  </a:cubicBezTo>
                  <a:cubicBezTo>
                    <a:pt x="95" y="81"/>
                    <a:pt x="119" y="54"/>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5"/>
            <p:cNvSpPr/>
            <p:nvPr/>
          </p:nvSpPr>
          <p:spPr>
            <a:xfrm>
              <a:off x="5489650" y="3463050"/>
              <a:ext cx="3600" cy="3300"/>
            </a:xfrm>
            <a:custGeom>
              <a:avLst/>
              <a:gdLst/>
              <a:ahLst/>
              <a:cxnLst/>
              <a:rect l="l" t="t" r="r" b="b"/>
              <a:pathLst>
                <a:path w="144" h="132" extrusionOk="0">
                  <a:moveTo>
                    <a:pt x="144" y="1"/>
                  </a:moveTo>
                  <a:cubicBezTo>
                    <a:pt x="96" y="48"/>
                    <a:pt x="37" y="96"/>
                    <a:pt x="1" y="132"/>
                  </a:cubicBezTo>
                  <a:cubicBezTo>
                    <a:pt x="37" y="96"/>
                    <a:pt x="96" y="4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5"/>
            <p:cNvSpPr/>
            <p:nvPr/>
          </p:nvSpPr>
          <p:spPr>
            <a:xfrm>
              <a:off x="5467925" y="3394900"/>
              <a:ext cx="3300" cy="1800"/>
            </a:xfrm>
            <a:custGeom>
              <a:avLst/>
              <a:gdLst/>
              <a:ahLst/>
              <a:cxnLst/>
              <a:rect l="l" t="t" r="r" b="b"/>
              <a:pathLst>
                <a:path w="132" h="72" extrusionOk="0">
                  <a:moveTo>
                    <a:pt x="1" y="0"/>
                  </a:moveTo>
                  <a:cubicBezTo>
                    <a:pt x="25" y="48"/>
                    <a:pt x="51" y="72"/>
                    <a:pt x="75" y="72"/>
                  </a:cubicBezTo>
                  <a:cubicBezTo>
                    <a:pt x="99" y="72"/>
                    <a:pt x="120"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5"/>
            <p:cNvSpPr/>
            <p:nvPr/>
          </p:nvSpPr>
          <p:spPr>
            <a:xfrm>
              <a:off x="5463775" y="3455625"/>
              <a:ext cx="4175" cy="3875"/>
            </a:xfrm>
            <a:custGeom>
              <a:avLst/>
              <a:gdLst/>
              <a:ahLst/>
              <a:cxnLst/>
              <a:rect l="l" t="t" r="r" b="b"/>
              <a:pathLst>
                <a:path w="167" h="155" extrusionOk="0">
                  <a:moveTo>
                    <a:pt x="167" y="0"/>
                  </a:moveTo>
                  <a:cubicBezTo>
                    <a:pt x="119" y="12"/>
                    <a:pt x="60" y="12"/>
                    <a:pt x="0" y="12"/>
                  </a:cubicBezTo>
                  <a:cubicBezTo>
                    <a:pt x="36" y="107"/>
                    <a:pt x="83" y="155"/>
                    <a:pt x="167" y="155"/>
                  </a:cubicBezTo>
                  <a:lnTo>
                    <a:pt x="1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5"/>
            <p:cNvSpPr/>
            <p:nvPr/>
          </p:nvSpPr>
          <p:spPr>
            <a:xfrm>
              <a:off x="5552800" y="3436275"/>
              <a:ext cx="304500" cy="35425"/>
            </a:xfrm>
            <a:custGeom>
              <a:avLst/>
              <a:gdLst/>
              <a:ahLst/>
              <a:cxnLst/>
              <a:rect l="l" t="t" r="r" b="b"/>
              <a:pathLst>
                <a:path w="12180" h="1417" extrusionOk="0">
                  <a:moveTo>
                    <a:pt x="1071" y="36"/>
                  </a:moveTo>
                  <a:cubicBezTo>
                    <a:pt x="773" y="60"/>
                    <a:pt x="475" y="0"/>
                    <a:pt x="213" y="179"/>
                  </a:cubicBezTo>
                  <a:cubicBezTo>
                    <a:pt x="200" y="178"/>
                    <a:pt x="187" y="178"/>
                    <a:pt x="175" y="178"/>
                  </a:cubicBezTo>
                  <a:cubicBezTo>
                    <a:pt x="1" y="178"/>
                    <a:pt x="16" y="259"/>
                    <a:pt x="94" y="393"/>
                  </a:cubicBezTo>
                  <a:cubicBezTo>
                    <a:pt x="690" y="774"/>
                    <a:pt x="1404" y="655"/>
                    <a:pt x="2035" y="810"/>
                  </a:cubicBezTo>
                  <a:cubicBezTo>
                    <a:pt x="2080" y="811"/>
                    <a:pt x="2125" y="812"/>
                    <a:pt x="2170" y="812"/>
                  </a:cubicBezTo>
                  <a:cubicBezTo>
                    <a:pt x="2272" y="812"/>
                    <a:pt x="2373" y="809"/>
                    <a:pt x="2473" y="809"/>
                  </a:cubicBezTo>
                  <a:cubicBezTo>
                    <a:pt x="2669" y="809"/>
                    <a:pt x="2862" y="820"/>
                    <a:pt x="3047" y="881"/>
                  </a:cubicBezTo>
                  <a:cubicBezTo>
                    <a:pt x="3154" y="905"/>
                    <a:pt x="3273" y="905"/>
                    <a:pt x="3380" y="905"/>
                  </a:cubicBezTo>
                  <a:cubicBezTo>
                    <a:pt x="3738" y="905"/>
                    <a:pt x="4095" y="941"/>
                    <a:pt x="4452" y="1012"/>
                  </a:cubicBezTo>
                  <a:cubicBezTo>
                    <a:pt x="4512" y="1024"/>
                    <a:pt x="4583" y="1048"/>
                    <a:pt x="4654" y="1048"/>
                  </a:cubicBezTo>
                  <a:cubicBezTo>
                    <a:pt x="4738" y="1060"/>
                    <a:pt x="4809" y="1060"/>
                    <a:pt x="4881" y="1060"/>
                  </a:cubicBezTo>
                  <a:cubicBezTo>
                    <a:pt x="5076" y="1080"/>
                    <a:pt x="5254" y="1110"/>
                    <a:pt x="5444" y="1110"/>
                  </a:cubicBezTo>
                  <a:cubicBezTo>
                    <a:pt x="5474" y="1110"/>
                    <a:pt x="5505" y="1109"/>
                    <a:pt x="5536" y="1107"/>
                  </a:cubicBezTo>
                  <a:cubicBezTo>
                    <a:pt x="5576" y="1109"/>
                    <a:pt x="5617" y="1110"/>
                    <a:pt x="5658" y="1110"/>
                  </a:cubicBezTo>
                  <a:cubicBezTo>
                    <a:pt x="5751" y="1110"/>
                    <a:pt x="5845" y="1107"/>
                    <a:pt x="5939" y="1107"/>
                  </a:cubicBezTo>
                  <a:cubicBezTo>
                    <a:pt x="6124" y="1107"/>
                    <a:pt x="6310" y="1117"/>
                    <a:pt x="6488" y="1179"/>
                  </a:cubicBezTo>
                  <a:cubicBezTo>
                    <a:pt x="6548" y="1191"/>
                    <a:pt x="6619" y="1203"/>
                    <a:pt x="6702" y="1227"/>
                  </a:cubicBezTo>
                  <a:cubicBezTo>
                    <a:pt x="6917" y="1250"/>
                    <a:pt x="7143" y="1310"/>
                    <a:pt x="7369" y="1346"/>
                  </a:cubicBezTo>
                  <a:cubicBezTo>
                    <a:pt x="7418" y="1343"/>
                    <a:pt x="7468" y="1342"/>
                    <a:pt x="7517" y="1342"/>
                  </a:cubicBezTo>
                  <a:cubicBezTo>
                    <a:pt x="7904" y="1342"/>
                    <a:pt x="8285" y="1409"/>
                    <a:pt x="8665" y="1409"/>
                  </a:cubicBezTo>
                  <a:cubicBezTo>
                    <a:pt x="8713" y="1409"/>
                    <a:pt x="8762" y="1408"/>
                    <a:pt x="8810" y="1405"/>
                  </a:cubicBezTo>
                  <a:lnTo>
                    <a:pt x="9643" y="1405"/>
                  </a:lnTo>
                  <a:cubicBezTo>
                    <a:pt x="10008" y="1405"/>
                    <a:pt x="10379" y="1389"/>
                    <a:pt x="10747" y="1389"/>
                  </a:cubicBezTo>
                  <a:cubicBezTo>
                    <a:pt x="10932" y="1389"/>
                    <a:pt x="11116" y="1393"/>
                    <a:pt x="11298" y="1405"/>
                  </a:cubicBezTo>
                  <a:cubicBezTo>
                    <a:pt x="11358" y="1405"/>
                    <a:pt x="11417" y="1417"/>
                    <a:pt x="11489" y="1417"/>
                  </a:cubicBezTo>
                  <a:cubicBezTo>
                    <a:pt x="11570" y="1409"/>
                    <a:pt x="11645" y="1384"/>
                    <a:pt x="11722" y="1384"/>
                  </a:cubicBezTo>
                  <a:cubicBezTo>
                    <a:pt x="11759" y="1384"/>
                    <a:pt x="11796" y="1390"/>
                    <a:pt x="11834" y="1405"/>
                  </a:cubicBezTo>
                  <a:cubicBezTo>
                    <a:pt x="11893" y="1405"/>
                    <a:pt x="11941" y="1405"/>
                    <a:pt x="12001" y="1369"/>
                  </a:cubicBezTo>
                  <a:cubicBezTo>
                    <a:pt x="12084" y="1298"/>
                    <a:pt x="12179" y="1203"/>
                    <a:pt x="12096" y="1072"/>
                  </a:cubicBezTo>
                  <a:lnTo>
                    <a:pt x="6119" y="584"/>
                  </a:lnTo>
                  <a:cubicBezTo>
                    <a:pt x="5666" y="548"/>
                    <a:pt x="5226" y="512"/>
                    <a:pt x="4797" y="345"/>
                  </a:cubicBezTo>
                  <a:cubicBezTo>
                    <a:pt x="3547" y="345"/>
                    <a:pt x="2297" y="191"/>
                    <a:pt x="107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5"/>
            <p:cNvSpPr/>
            <p:nvPr/>
          </p:nvSpPr>
          <p:spPr>
            <a:xfrm>
              <a:off x="5715000" y="3427550"/>
              <a:ext cx="59850" cy="15725"/>
            </a:xfrm>
            <a:custGeom>
              <a:avLst/>
              <a:gdLst/>
              <a:ahLst/>
              <a:cxnLst/>
              <a:rect l="l" t="t" r="r" b="b"/>
              <a:pathLst>
                <a:path w="2394" h="629" extrusionOk="0">
                  <a:moveTo>
                    <a:pt x="2029" y="0"/>
                  </a:moveTo>
                  <a:cubicBezTo>
                    <a:pt x="1883" y="0"/>
                    <a:pt x="1733" y="47"/>
                    <a:pt x="1587" y="47"/>
                  </a:cubicBezTo>
                  <a:cubicBezTo>
                    <a:pt x="1538" y="47"/>
                    <a:pt x="1489" y="42"/>
                    <a:pt x="1441" y="28"/>
                  </a:cubicBezTo>
                  <a:cubicBezTo>
                    <a:pt x="1422" y="25"/>
                    <a:pt x="1404" y="24"/>
                    <a:pt x="1387" y="24"/>
                  </a:cubicBezTo>
                  <a:cubicBezTo>
                    <a:pt x="1235" y="24"/>
                    <a:pt x="1119" y="113"/>
                    <a:pt x="1012" y="230"/>
                  </a:cubicBezTo>
                  <a:cubicBezTo>
                    <a:pt x="809" y="188"/>
                    <a:pt x="615" y="130"/>
                    <a:pt x="418" y="130"/>
                  </a:cubicBezTo>
                  <a:cubicBezTo>
                    <a:pt x="281" y="130"/>
                    <a:pt x="142" y="159"/>
                    <a:pt x="0" y="242"/>
                  </a:cubicBezTo>
                  <a:cubicBezTo>
                    <a:pt x="12" y="337"/>
                    <a:pt x="107" y="349"/>
                    <a:pt x="167" y="397"/>
                  </a:cubicBezTo>
                  <a:lnTo>
                    <a:pt x="310" y="397"/>
                  </a:lnTo>
                  <a:cubicBezTo>
                    <a:pt x="310" y="385"/>
                    <a:pt x="321" y="385"/>
                    <a:pt x="357" y="361"/>
                  </a:cubicBezTo>
                  <a:cubicBezTo>
                    <a:pt x="381" y="361"/>
                    <a:pt x="417" y="361"/>
                    <a:pt x="441" y="409"/>
                  </a:cubicBezTo>
                  <a:cubicBezTo>
                    <a:pt x="463" y="409"/>
                    <a:pt x="485" y="408"/>
                    <a:pt x="507" y="408"/>
                  </a:cubicBezTo>
                  <a:cubicBezTo>
                    <a:pt x="642" y="408"/>
                    <a:pt x="779" y="417"/>
                    <a:pt x="881" y="540"/>
                  </a:cubicBezTo>
                  <a:cubicBezTo>
                    <a:pt x="953" y="599"/>
                    <a:pt x="1024" y="629"/>
                    <a:pt x="1095" y="629"/>
                  </a:cubicBezTo>
                  <a:cubicBezTo>
                    <a:pt x="1167" y="629"/>
                    <a:pt x="1238" y="599"/>
                    <a:pt x="1310" y="540"/>
                  </a:cubicBezTo>
                  <a:cubicBezTo>
                    <a:pt x="1607" y="504"/>
                    <a:pt x="1893" y="456"/>
                    <a:pt x="2179" y="409"/>
                  </a:cubicBezTo>
                  <a:cubicBezTo>
                    <a:pt x="2310" y="349"/>
                    <a:pt x="2393" y="266"/>
                    <a:pt x="2310" y="87"/>
                  </a:cubicBezTo>
                  <a:cubicBezTo>
                    <a:pt x="2220" y="20"/>
                    <a:pt x="2125" y="0"/>
                    <a:pt x="2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5"/>
            <p:cNvSpPr/>
            <p:nvPr/>
          </p:nvSpPr>
          <p:spPr>
            <a:xfrm>
              <a:off x="5662300" y="3427325"/>
              <a:ext cx="24725" cy="11175"/>
            </a:xfrm>
            <a:custGeom>
              <a:avLst/>
              <a:gdLst/>
              <a:ahLst/>
              <a:cxnLst/>
              <a:rect l="l" t="t" r="r" b="b"/>
              <a:pathLst>
                <a:path w="989" h="447" extrusionOk="0">
                  <a:moveTo>
                    <a:pt x="417" y="1"/>
                  </a:moveTo>
                  <a:lnTo>
                    <a:pt x="417" y="1"/>
                  </a:lnTo>
                  <a:cubicBezTo>
                    <a:pt x="429" y="311"/>
                    <a:pt x="96" y="132"/>
                    <a:pt x="1" y="287"/>
                  </a:cubicBezTo>
                  <a:cubicBezTo>
                    <a:pt x="129" y="415"/>
                    <a:pt x="269" y="446"/>
                    <a:pt x="416" y="446"/>
                  </a:cubicBezTo>
                  <a:cubicBezTo>
                    <a:pt x="556" y="446"/>
                    <a:pt x="701" y="418"/>
                    <a:pt x="846" y="418"/>
                  </a:cubicBezTo>
                  <a:cubicBezTo>
                    <a:pt x="894" y="370"/>
                    <a:pt x="977" y="358"/>
                    <a:pt x="989" y="275"/>
                  </a:cubicBezTo>
                  <a:lnTo>
                    <a:pt x="4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5"/>
            <p:cNvSpPr/>
            <p:nvPr/>
          </p:nvSpPr>
          <p:spPr>
            <a:xfrm>
              <a:off x="5683425" y="3433275"/>
              <a:ext cx="35750" cy="5375"/>
            </a:xfrm>
            <a:custGeom>
              <a:avLst/>
              <a:gdLst/>
              <a:ahLst/>
              <a:cxnLst/>
              <a:rect l="l" t="t" r="r" b="b"/>
              <a:pathLst>
                <a:path w="1430" h="215" extrusionOk="0">
                  <a:moveTo>
                    <a:pt x="775" y="1"/>
                  </a:moveTo>
                  <a:cubicBezTo>
                    <a:pt x="567" y="1"/>
                    <a:pt x="357" y="17"/>
                    <a:pt x="144" y="37"/>
                  </a:cubicBezTo>
                  <a:lnTo>
                    <a:pt x="1" y="180"/>
                  </a:lnTo>
                  <a:cubicBezTo>
                    <a:pt x="305" y="187"/>
                    <a:pt x="608" y="214"/>
                    <a:pt x="912" y="214"/>
                  </a:cubicBezTo>
                  <a:cubicBezTo>
                    <a:pt x="1085" y="214"/>
                    <a:pt x="1257" y="206"/>
                    <a:pt x="1430" y="180"/>
                  </a:cubicBezTo>
                  <a:cubicBezTo>
                    <a:pt x="1370" y="120"/>
                    <a:pt x="1323" y="73"/>
                    <a:pt x="1263" y="37"/>
                  </a:cubicBezTo>
                  <a:cubicBezTo>
                    <a:pt x="1101" y="11"/>
                    <a:pt x="938"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5"/>
            <p:cNvSpPr/>
            <p:nvPr/>
          </p:nvSpPr>
          <p:spPr>
            <a:xfrm>
              <a:off x="5722725" y="3436275"/>
              <a:ext cx="3900" cy="1800"/>
            </a:xfrm>
            <a:custGeom>
              <a:avLst/>
              <a:gdLst/>
              <a:ahLst/>
              <a:cxnLst/>
              <a:rect l="l" t="t" r="r" b="b"/>
              <a:pathLst>
                <a:path w="156" h="72" extrusionOk="0">
                  <a:moveTo>
                    <a:pt x="64" y="1"/>
                  </a:moveTo>
                  <a:cubicBezTo>
                    <a:pt x="34" y="1"/>
                    <a:pt x="9" y="19"/>
                    <a:pt x="1" y="60"/>
                  </a:cubicBezTo>
                  <a:cubicBezTo>
                    <a:pt x="48" y="60"/>
                    <a:pt x="96" y="60"/>
                    <a:pt x="155" y="72"/>
                  </a:cubicBezTo>
                  <a:cubicBezTo>
                    <a:pt x="143" y="48"/>
                    <a:pt x="120" y="36"/>
                    <a:pt x="108" y="12"/>
                  </a:cubicBezTo>
                  <a:cubicBezTo>
                    <a:pt x="93" y="5"/>
                    <a:pt x="78"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5"/>
            <p:cNvSpPr/>
            <p:nvPr/>
          </p:nvSpPr>
          <p:spPr>
            <a:xfrm>
              <a:off x="5750700" y="3422800"/>
              <a:ext cx="222075" cy="18300"/>
            </a:xfrm>
            <a:custGeom>
              <a:avLst/>
              <a:gdLst/>
              <a:ahLst/>
              <a:cxnLst/>
              <a:rect l="l" t="t" r="r" b="b"/>
              <a:pathLst>
                <a:path w="8883" h="732" extrusionOk="0">
                  <a:moveTo>
                    <a:pt x="8174" y="1"/>
                  </a:moveTo>
                  <a:cubicBezTo>
                    <a:pt x="8100" y="1"/>
                    <a:pt x="8026" y="7"/>
                    <a:pt x="7954" y="15"/>
                  </a:cubicBezTo>
                  <a:cubicBezTo>
                    <a:pt x="7871" y="51"/>
                    <a:pt x="7811" y="87"/>
                    <a:pt x="7752" y="134"/>
                  </a:cubicBezTo>
                  <a:cubicBezTo>
                    <a:pt x="7609" y="162"/>
                    <a:pt x="7465" y="171"/>
                    <a:pt x="7319" y="171"/>
                  </a:cubicBezTo>
                  <a:cubicBezTo>
                    <a:pt x="6986" y="171"/>
                    <a:pt x="6646" y="121"/>
                    <a:pt x="6305" y="121"/>
                  </a:cubicBezTo>
                  <a:cubicBezTo>
                    <a:pt x="6212" y="121"/>
                    <a:pt x="6119" y="125"/>
                    <a:pt x="6025" y="134"/>
                  </a:cubicBezTo>
                  <a:cubicBezTo>
                    <a:pt x="5984" y="105"/>
                    <a:pt x="5936" y="90"/>
                    <a:pt x="5888" y="90"/>
                  </a:cubicBezTo>
                  <a:cubicBezTo>
                    <a:pt x="5841" y="90"/>
                    <a:pt x="5793" y="105"/>
                    <a:pt x="5751" y="134"/>
                  </a:cubicBezTo>
                  <a:cubicBezTo>
                    <a:pt x="5692" y="134"/>
                    <a:pt x="5644" y="122"/>
                    <a:pt x="5585" y="122"/>
                  </a:cubicBezTo>
                  <a:cubicBezTo>
                    <a:pt x="5565" y="118"/>
                    <a:pt x="5545" y="115"/>
                    <a:pt x="5527" y="115"/>
                  </a:cubicBezTo>
                  <a:cubicBezTo>
                    <a:pt x="5502" y="115"/>
                    <a:pt x="5480" y="120"/>
                    <a:pt x="5466" y="134"/>
                  </a:cubicBezTo>
                  <a:cubicBezTo>
                    <a:pt x="5359" y="134"/>
                    <a:pt x="5275" y="146"/>
                    <a:pt x="5168" y="146"/>
                  </a:cubicBezTo>
                  <a:cubicBezTo>
                    <a:pt x="5105" y="100"/>
                    <a:pt x="5039" y="82"/>
                    <a:pt x="4972" y="82"/>
                  </a:cubicBezTo>
                  <a:cubicBezTo>
                    <a:pt x="4900" y="82"/>
                    <a:pt x="4826" y="103"/>
                    <a:pt x="4751" y="134"/>
                  </a:cubicBezTo>
                  <a:cubicBezTo>
                    <a:pt x="4597" y="146"/>
                    <a:pt x="4466" y="146"/>
                    <a:pt x="4323" y="146"/>
                  </a:cubicBezTo>
                  <a:lnTo>
                    <a:pt x="4025" y="146"/>
                  </a:lnTo>
                  <a:cubicBezTo>
                    <a:pt x="4025" y="134"/>
                    <a:pt x="4001" y="134"/>
                    <a:pt x="3977" y="122"/>
                  </a:cubicBezTo>
                  <a:cubicBezTo>
                    <a:pt x="3968" y="119"/>
                    <a:pt x="3959" y="118"/>
                    <a:pt x="3951" y="118"/>
                  </a:cubicBezTo>
                  <a:cubicBezTo>
                    <a:pt x="3928" y="118"/>
                    <a:pt x="3908" y="129"/>
                    <a:pt x="3882" y="146"/>
                  </a:cubicBezTo>
                  <a:cubicBezTo>
                    <a:pt x="3602" y="164"/>
                    <a:pt x="3317" y="176"/>
                    <a:pt x="3031" y="176"/>
                  </a:cubicBezTo>
                  <a:cubicBezTo>
                    <a:pt x="2745" y="176"/>
                    <a:pt x="2459" y="164"/>
                    <a:pt x="2180" y="134"/>
                  </a:cubicBezTo>
                  <a:cubicBezTo>
                    <a:pt x="1739" y="146"/>
                    <a:pt x="1310" y="146"/>
                    <a:pt x="882" y="170"/>
                  </a:cubicBezTo>
                  <a:cubicBezTo>
                    <a:pt x="714" y="170"/>
                    <a:pt x="527" y="79"/>
                    <a:pt x="355" y="79"/>
                  </a:cubicBezTo>
                  <a:cubicBezTo>
                    <a:pt x="223" y="79"/>
                    <a:pt x="99" y="133"/>
                    <a:pt x="1" y="325"/>
                  </a:cubicBezTo>
                  <a:cubicBezTo>
                    <a:pt x="66" y="412"/>
                    <a:pt x="144" y="446"/>
                    <a:pt x="228" y="446"/>
                  </a:cubicBezTo>
                  <a:cubicBezTo>
                    <a:pt x="282" y="446"/>
                    <a:pt x="338" y="432"/>
                    <a:pt x="394" y="408"/>
                  </a:cubicBezTo>
                  <a:cubicBezTo>
                    <a:pt x="487" y="358"/>
                    <a:pt x="585" y="338"/>
                    <a:pt x="685" y="338"/>
                  </a:cubicBezTo>
                  <a:cubicBezTo>
                    <a:pt x="750" y="338"/>
                    <a:pt x="816" y="346"/>
                    <a:pt x="882" y="361"/>
                  </a:cubicBezTo>
                  <a:cubicBezTo>
                    <a:pt x="989" y="536"/>
                    <a:pt x="1160" y="552"/>
                    <a:pt x="1316" y="552"/>
                  </a:cubicBezTo>
                  <a:cubicBezTo>
                    <a:pt x="1351" y="552"/>
                    <a:pt x="1385" y="551"/>
                    <a:pt x="1418" y="551"/>
                  </a:cubicBezTo>
                  <a:lnTo>
                    <a:pt x="1834" y="551"/>
                  </a:lnTo>
                  <a:cubicBezTo>
                    <a:pt x="1860" y="552"/>
                    <a:pt x="1886" y="552"/>
                    <a:pt x="1912" y="552"/>
                  </a:cubicBezTo>
                  <a:cubicBezTo>
                    <a:pt x="2043" y="552"/>
                    <a:pt x="2177" y="542"/>
                    <a:pt x="2311" y="542"/>
                  </a:cubicBezTo>
                  <a:cubicBezTo>
                    <a:pt x="2471" y="542"/>
                    <a:pt x="2632" y="557"/>
                    <a:pt x="2787" y="623"/>
                  </a:cubicBezTo>
                  <a:cubicBezTo>
                    <a:pt x="2804" y="622"/>
                    <a:pt x="2821" y="621"/>
                    <a:pt x="2838" y="621"/>
                  </a:cubicBezTo>
                  <a:cubicBezTo>
                    <a:pt x="3044" y="621"/>
                    <a:pt x="3232" y="684"/>
                    <a:pt x="3430" y="706"/>
                  </a:cubicBezTo>
                  <a:cubicBezTo>
                    <a:pt x="3499" y="722"/>
                    <a:pt x="3567" y="731"/>
                    <a:pt x="3631" y="731"/>
                  </a:cubicBezTo>
                  <a:cubicBezTo>
                    <a:pt x="3812" y="731"/>
                    <a:pt x="3964" y="654"/>
                    <a:pt x="4025" y="408"/>
                  </a:cubicBezTo>
                  <a:cubicBezTo>
                    <a:pt x="4130" y="297"/>
                    <a:pt x="4252" y="272"/>
                    <a:pt x="4378" y="272"/>
                  </a:cubicBezTo>
                  <a:cubicBezTo>
                    <a:pt x="4483" y="272"/>
                    <a:pt x="4590" y="289"/>
                    <a:pt x="4692" y="289"/>
                  </a:cubicBezTo>
                  <a:lnTo>
                    <a:pt x="8883" y="289"/>
                  </a:lnTo>
                  <a:lnTo>
                    <a:pt x="8883" y="170"/>
                  </a:lnTo>
                  <a:cubicBezTo>
                    <a:pt x="8799" y="158"/>
                    <a:pt x="8692" y="134"/>
                    <a:pt x="8609" y="122"/>
                  </a:cubicBezTo>
                  <a:cubicBezTo>
                    <a:pt x="8474" y="27"/>
                    <a:pt x="8323" y="1"/>
                    <a:pt x="8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5"/>
            <p:cNvSpPr/>
            <p:nvPr/>
          </p:nvSpPr>
          <p:spPr>
            <a:xfrm>
              <a:off x="6177850" y="3419325"/>
              <a:ext cx="35725" cy="8200"/>
            </a:xfrm>
            <a:custGeom>
              <a:avLst/>
              <a:gdLst/>
              <a:ahLst/>
              <a:cxnLst/>
              <a:rect l="l" t="t" r="r" b="b"/>
              <a:pathLst>
                <a:path w="1429" h="328" extrusionOk="0">
                  <a:moveTo>
                    <a:pt x="786" y="1"/>
                  </a:moveTo>
                  <a:cubicBezTo>
                    <a:pt x="639" y="1"/>
                    <a:pt x="493" y="39"/>
                    <a:pt x="346" y="142"/>
                  </a:cubicBezTo>
                  <a:cubicBezTo>
                    <a:pt x="226" y="154"/>
                    <a:pt x="119" y="154"/>
                    <a:pt x="0" y="178"/>
                  </a:cubicBezTo>
                  <a:cubicBezTo>
                    <a:pt x="232" y="276"/>
                    <a:pt x="458" y="327"/>
                    <a:pt x="686" y="327"/>
                  </a:cubicBezTo>
                  <a:cubicBezTo>
                    <a:pt x="928" y="327"/>
                    <a:pt x="1172" y="271"/>
                    <a:pt x="1429" y="154"/>
                  </a:cubicBezTo>
                  <a:cubicBezTo>
                    <a:pt x="1206" y="78"/>
                    <a:pt x="994" y="1"/>
                    <a:pt x="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5"/>
            <p:cNvSpPr/>
            <p:nvPr/>
          </p:nvSpPr>
          <p:spPr>
            <a:xfrm>
              <a:off x="6116525" y="3420200"/>
              <a:ext cx="14900" cy="7150"/>
            </a:xfrm>
            <a:custGeom>
              <a:avLst/>
              <a:gdLst/>
              <a:ahLst/>
              <a:cxnLst/>
              <a:rect l="l" t="t" r="r" b="b"/>
              <a:pathLst>
                <a:path w="596" h="286" extrusionOk="0">
                  <a:moveTo>
                    <a:pt x="48" y="0"/>
                  </a:moveTo>
                  <a:cubicBezTo>
                    <a:pt x="1" y="48"/>
                    <a:pt x="1" y="84"/>
                    <a:pt x="24" y="119"/>
                  </a:cubicBezTo>
                  <a:cubicBezTo>
                    <a:pt x="143" y="155"/>
                    <a:pt x="251" y="167"/>
                    <a:pt x="310" y="286"/>
                  </a:cubicBezTo>
                  <a:cubicBezTo>
                    <a:pt x="417" y="286"/>
                    <a:pt x="501" y="274"/>
                    <a:pt x="596" y="274"/>
                  </a:cubicBezTo>
                  <a:cubicBezTo>
                    <a:pt x="596" y="179"/>
                    <a:pt x="584" y="107"/>
                    <a:pt x="584" y="24"/>
                  </a:cubicBezTo>
                  <a:cubicBezTo>
                    <a:pt x="405" y="0"/>
                    <a:pt x="227"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5"/>
            <p:cNvSpPr/>
            <p:nvPr/>
          </p:nvSpPr>
          <p:spPr>
            <a:xfrm>
              <a:off x="6143025" y="3421150"/>
              <a:ext cx="6275" cy="5850"/>
            </a:xfrm>
            <a:custGeom>
              <a:avLst/>
              <a:gdLst/>
              <a:ahLst/>
              <a:cxnLst/>
              <a:rect l="l" t="t" r="r" b="b"/>
              <a:pathLst>
                <a:path w="251" h="234" extrusionOk="0">
                  <a:moveTo>
                    <a:pt x="148" y="1"/>
                  </a:moveTo>
                  <a:cubicBezTo>
                    <a:pt x="132" y="1"/>
                    <a:pt x="115" y="4"/>
                    <a:pt x="95" y="10"/>
                  </a:cubicBezTo>
                  <a:cubicBezTo>
                    <a:pt x="0" y="46"/>
                    <a:pt x="119" y="141"/>
                    <a:pt x="131" y="224"/>
                  </a:cubicBezTo>
                  <a:cubicBezTo>
                    <a:pt x="155" y="230"/>
                    <a:pt x="173" y="233"/>
                    <a:pt x="191" y="233"/>
                  </a:cubicBezTo>
                  <a:cubicBezTo>
                    <a:pt x="209" y="233"/>
                    <a:pt x="226" y="230"/>
                    <a:pt x="250" y="224"/>
                  </a:cubicBezTo>
                  <a:cubicBezTo>
                    <a:pt x="250" y="131"/>
                    <a:pt x="250"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5"/>
            <p:cNvSpPr/>
            <p:nvPr/>
          </p:nvSpPr>
          <p:spPr>
            <a:xfrm>
              <a:off x="6215950" y="3420200"/>
              <a:ext cx="5375" cy="6875"/>
            </a:xfrm>
            <a:custGeom>
              <a:avLst/>
              <a:gdLst/>
              <a:ahLst/>
              <a:cxnLst/>
              <a:rect l="l" t="t" r="r" b="b"/>
              <a:pathLst>
                <a:path w="215" h="275" extrusionOk="0">
                  <a:moveTo>
                    <a:pt x="203" y="0"/>
                  </a:moveTo>
                  <a:cubicBezTo>
                    <a:pt x="0" y="107"/>
                    <a:pt x="12" y="203"/>
                    <a:pt x="215" y="274"/>
                  </a:cubicBezTo>
                  <a:cubicBezTo>
                    <a:pt x="203" y="179"/>
                    <a:pt x="203" y="95"/>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5"/>
            <p:cNvSpPr/>
            <p:nvPr/>
          </p:nvSpPr>
          <p:spPr>
            <a:xfrm>
              <a:off x="5970375" y="3326275"/>
              <a:ext cx="14325" cy="5650"/>
            </a:xfrm>
            <a:custGeom>
              <a:avLst/>
              <a:gdLst/>
              <a:ahLst/>
              <a:cxnLst/>
              <a:rect l="l" t="t" r="r" b="b"/>
              <a:pathLst>
                <a:path w="573" h="226" extrusionOk="0">
                  <a:moveTo>
                    <a:pt x="286" y="1"/>
                  </a:moveTo>
                  <a:cubicBezTo>
                    <a:pt x="191" y="1"/>
                    <a:pt x="96" y="54"/>
                    <a:pt x="1" y="162"/>
                  </a:cubicBezTo>
                  <a:cubicBezTo>
                    <a:pt x="50" y="205"/>
                    <a:pt x="99" y="226"/>
                    <a:pt x="151" y="226"/>
                  </a:cubicBezTo>
                  <a:cubicBezTo>
                    <a:pt x="198" y="226"/>
                    <a:pt x="247" y="208"/>
                    <a:pt x="298" y="173"/>
                  </a:cubicBezTo>
                  <a:cubicBezTo>
                    <a:pt x="382" y="162"/>
                    <a:pt x="489" y="162"/>
                    <a:pt x="572" y="162"/>
                  </a:cubicBezTo>
                  <a:cubicBezTo>
                    <a:pt x="477" y="54"/>
                    <a:pt x="382"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5"/>
            <p:cNvSpPr/>
            <p:nvPr/>
          </p:nvSpPr>
          <p:spPr>
            <a:xfrm>
              <a:off x="5939125" y="3376900"/>
              <a:ext cx="22950" cy="7000"/>
            </a:xfrm>
            <a:custGeom>
              <a:avLst/>
              <a:gdLst/>
              <a:ahLst/>
              <a:cxnLst/>
              <a:rect l="l" t="t" r="r" b="b"/>
              <a:pathLst>
                <a:path w="918" h="280" extrusionOk="0">
                  <a:moveTo>
                    <a:pt x="526" y="1"/>
                  </a:moveTo>
                  <a:cubicBezTo>
                    <a:pt x="376" y="1"/>
                    <a:pt x="207" y="6"/>
                    <a:pt x="0" y="6"/>
                  </a:cubicBezTo>
                  <a:cubicBezTo>
                    <a:pt x="239" y="184"/>
                    <a:pt x="441" y="113"/>
                    <a:pt x="536" y="280"/>
                  </a:cubicBezTo>
                  <a:cubicBezTo>
                    <a:pt x="620" y="268"/>
                    <a:pt x="727" y="268"/>
                    <a:pt x="810" y="268"/>
                  </a:cubicBezTo>
                  <a:cubicBezTo>
                    <a:pt x="846" y="161"/>
                    <a:pt x="917" y="30"/>
                    <a:pt x="739" y="6"/>
                  </a:cubicBezTo>
                  <a:cubicBezTo>
                    <a:pt x="671" y="2"/>
                    <a:pt x="601"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5"/>
            <p:cNvSpPr/>
            <p:nvPr/>
          </p:nvSpPr>
          <p:spPr>
            <a:xfrm>
              <a:off x="5991800" y="3376725"/>
              <a:ext cx="7775" cy="3300"/>
            </a:xfrm>
            <a:custGeom>
              <a:avLst/>
              <a:gdLst/>
              <a:ahLst/>
              <a:cxnLst/>
              <a:rect l="l" t="t" r="r" b="b"/>
              <a:pathLst>
                <a:path w="311" h="132" extrusionOk="0">
                  <a:moveTo>
                    <a:pt x="1" y="1"/>
                  </a:moveTo>
                  <a:cubicBezTo>
                    <a:pt x="37" y="37"/>
                    <a:pt x="48" y="72"/>
                    <a:pt x="96" y="96"/>
                  </a:cubicBezTo>
                  <a:cubicBezTo>
                    <a:pt x="132" y="114"/>
                    <a:pt x="170" y="132"/>
                    <a:pt x="208" y="132"/>
                  </a:cubicBezTo>
                  <a:cubicBezTo>
                    <a:pt x="245" y="132"/>
                    <a:pt x="281" y="114"/>
                    <a:pt x="310" y="60"/>
                  </a:cubicBezTo>
                  <a:cubicBezTo>
                    <a:pt x="251" y="37"/>
                    <a:pt x="191" y="13"/>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5"/>
            <p:cNvSpPr/>
            <p:nvPr/>
          </p:nvSpPr>
          <p:spPr>
            <a:xfrm>
              <a:off x="6210300" y="3301725"/>
              <a:ext cx="33650" cy="15025"/>
            </a:xfrm>
            <a:custGeom>
              <a:avLst/>
              <a:gdLst/>
              <a:ahLst/>
              <a:cxnLst/>
              <a:rect l="l" t="t" r="r" b="b"/>
              <a:pathLst>
                <a:path w="1346" h="601" extrusionOk="0">
                  <a:moveTo>
                    <a:pt x="179" y="1"/>
                  </a:moveTo>
                  <a:cubicBezTo>
                    <a:pt x="131" y="36"/>
                    <a:pt x="71" y="84"/>
                    <a:pt x="24" y="132"/>
                  </a:cubicBezTo>
                  <a:cubicBezTo>
                    <a:pt x="0" y="370"/>
                    <a:pt x="226" y="405"/>
                    <a:pt x="310" y="560"/>
                  </a:cubicBezTo>
                  <a:cubicBezTo>
                    <a:pt x="336" y="587"/>
                    <a:pt x="356" y="600"/>
                    <a:pt x="385" y="600"/>
                  </a:cubicBezTo>
                  <a:cubicBezTo>
                    <a:pt x="394" y="600"/>
                    <a:pt x="405" y="599"/>
                    <a:pt x="417" y="596"/>
                  </a:cubicBezTo>
                  <a:cubicBezTo>
                    <a:pt x="513" y="565"/>
                    <a:pt x="610" y="558"/>
                    <a:pt x="709" y="558"/>
                  </a:cubicBezTo>
                  <a:cubicBezTo>
                    <a:pt x="795" y="558"/>
                    <a:pt x="881" y="563"/>
                    <a:pt x="969" y="563"/>
                  </a:cubicBezTo>
                  <a:cubicBezTo>
                    <a:pt x="1092" y="563"/>
                    <a:pt x="1218" y="553"/>
                    <a:pt x="1345" y="501"/>
                  </a:cubicBezTo>
                  <a:cubicBezTo>
                    <a:pt x="1345" y="322"/>
                    <a:pt x="1298" y="179"/>
                    <a:pt x="1083" y="143"/>
                  </a:cubicBezTo>
                  <a:cubicBezTo>
                    <a:pt x="786" y="96"/>
                    <a:pt x="476" y="36"/>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5"/>
            <p:cNvSpPr/>
            <p:nvPr/>
          </p:nvSpPr>
          <p:spPr>
            <a:xfrm>
              <a:off x="5496500" y="3285950"/>
              <a:ext cx="20575" cy="15250"/>
            </a:xfrm>
            <a:custGeom>
              <a:avLst/>
              <a:gdLst/>
              <a:ahLst/>
              <a:cxnLst/>
              <a:rect l="l" t="t" r="r" b="b"/>
              <a:pathLst>
                <a:path w="823" h="610" extrusionOk="0">
                  <a:moveTo>
                    <a:pt x="715" y="1"/>
                  </a:moveTo>
                  <a:cubicBezTo>
                    <a:pt x="441" y="167"/>
                    <a:pt x="84" y="227"/>
                    <a:pt x="1" y="608"/>
                  </a:cubicBezTo>
                  <a:cubicBezTo>
                    <a:pt x="7" y="609"/>
                    <a:pt x="14" y="609"/>
                    <a:pt x="20" y="609"/>
                  </a:cubicBezTo>
                  <a:cubicBezTo>
                    <a:pt x="143" y="609"/>
                    <a:pt x="208" y="431"/>
                    <a:pt x="325" y="431"/>
                  </a:cubicBezTo>
                  <a:cubicBezTo>
                    <a:pt x="353" y="431"/>
                    <a:pt x="383" y="441"/>
                    <a:pt x="418" y="465"/>
                  </a:cubicBezTo>
                  <a:cubicBezTo>
                    <a:pt x="467" y="501"/>
                    <a:pt x="505" y="516"/>
                    <a:pt x="534" y="516"/>
                  </a:cubicBezTo>
                  <a:cubicBezTo>
                    <a:pt x="640" y="516"/>
                    <a:pt x="646" y="334"/>
                    <a:pt x="739" y="334"/>
                  </a:cubicBezTo>
                  <a:cubicBezTo>
                    <a:pt x="799" y="286"/>
                    <a:pt x="822" y="239"/>
                    <a:pt x="822" y="167"/>
                  </a:cubicBezTo>
                  <a:cubicBezTo>
                    <a:pt x="810" y="96"/>
                    <a:pt x="775" y="48"/>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5"/>
            <p:cNvSpPr/>
            <p:nvPr/>
          </p:nvSpPr>
          <p:spPr>
            <a:xfrm>
              <a:off x="5514375" y="3286775"/>
              <a:ext cx="14600" cy="10800"/>
            </a:xfrm>
            <a:custGeom>
              <a:avLst/>
              <a:gdLst/>
              <a:ahLst/>
              <a:cxnLst/>
              <a:rect l="l" t="t" r="r" b="b"/>
              <a:pathLst>
                <a:path w="584" h="432" extrusionOk="0">
                  <a:moveTo>
                    <a:pt x="214" y="0"/>
                  </a:moveTo>
                  <a:cubicBezTo>
                    <a:pt x="125" y="0"/>
                    <a:pt x="60" y="73"/>
                    <a:pt x="0" y="158"/>
                  </a:cubicBezTo>
                  <a:lnTo>
                    <a:pt x="0" y="313"/>
                  </a:lnTo>
                  <a:cubicBezTo>
                    <a:pt x="60" y="337"/>
                    <a:pt x="107" y="384"/>
                    <a:pt x="155" y="432"/>
                  </a:cubicBezTo>
                  <a:cubicBezTo>
                    <a:pt x="226" y="420"/>
                    <a:pt x="322" y="420"/>
                    <a:pt x="405" y="420"/>
                  </a:cubicBezTo>
                  <a:cubicBezTo>
                    <a:pt x="584" y="253"/>
                    <a:pt x="465" y="134"/>
                    <a:pt x="334" y="39"/>
                  </a:cubicBezTo>
                  <a:cubicBezTo>
                    <a:pt x="289" y="12"/>
                    <a:pt x="250"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5"/>
            <p:cNvSpPr/>
            <p:nvPr/>
          </p:nvSpPr>
          <p:spPr>
            <a:xfrm>
              <a:off x="5462875" y="3348150"/>
              <a:ext cx="9250" cy="14625"/>
            </a:xfrm>
            <a:custGeom>
              <a:avLst/>
              <a:gdLst/>
              <a:ahLst/>
              <a:cxnLst/>
              <a:rect l="l" t="t" r="r" b="b"/>
              <a:pathLst>
                <a:path w="370" h="585" extrusionOk="0">
                  <a:moveTo>
                    <a:pt x="84" y="1"/>
                  </a:moveTo>
                  <a:cubicBezTo>
                    <a:pt x="60" y="13"/>
                    <a:pt x="36" y="25"/>
                    <a:pt x="12" y="37"/>
                  </a:cubicBezTo>
                  <a:cubicBezTo>
                    <a:pt x="0" y="132"/>
                    <a:pt x="0" y="227"/>
                    <a:pt x="72" y="287"/>
                  </a:cubicBezTo>
                  <a:cubicBezTo>
                    <a:pt x="96" y="310"/>
                    <a:pt x="96" y="334"/>
                    <a:pt x="84" y="370"/>
                  </a:cubicBezTo>
                  <a:cubicBezTo>
                    <a:pt x="96" y="465"/>
                    <a:pt x="155" y="501"/>
                    <a:pt x="191" y="561"/>
                  </a:cubicBezTo>
                  <a:lnTo>
                    <a:pt x="203" y="584"/>
                  </a:lnTo>
                  <a:cubicBezTo>
                    <a:pt x="358" y="537"/>
                    <a:pt x="370" y="418"/>
                    <a:pt x="358" y="287"/>
                  </a:cubicBezTo>
                  <a:cubicBezTo>
                    <a:pt x="262" y="191"/>
                    <a:pt x="179" y="84"/>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5"/>
            <p:cNvSpPr/>
            <p:nvPr/>
          </p:nvSpPr>
          <p:spPr>
            <a:xfrm>
              <a:off x="6062950" y="3336275"/>
              <a:ext cx="43475" cy="13400"/>
            </a:xfrm>
            <a:custGeom>
              <a:avLst/>
              <a:gdLst/>
              <a:ahLst/>
              <a:cxnLst/>
              <a:rect l="l" t="t" r="r" b="b"/>
              <a:pathLst>
                <a:path w="1739" h="536" extrusionOk="0">
                  <a:moveTo>
                    <a:pt x="1174" y="1"/>
                  </a:moveTo>
                  <a:cubicBezTo>
                    <a:pt x="1072" y="1"/>
                    <a:pt x="966" y="19"/>
                    <a:pt x="858" y="59"/>
                  </a:cubicBezTo>
                  <a:cubicBezTo>
                    <a:pt x="643" y="143"/>
                    <a:pt x="381" y="59"/>
                    <a:pt x="167" y="190"/>
                  </a:cubicBezTo>
                  <a:cubicBezTo>
                    <a:pt x="108" y="238"/>
                    <a:pt x="60" y="297"/>
                    <a:pt x="0" y="357"/>
                  </a:cubicBezTo>
                  <a:cubicBezTo>
                    <a:pt x="86" y="376"/>
                    <a:pt x="173" y="381"/>
                    <a:pt x="261" y="381"/>
                  </a:cubicBezTo>
                  <a:cubicBezTo>
                    <a:pt x="389" y="381"/>
                    <a:pt x="518" y="370"/>
                    <a:pt x="647" y="370"/>
                  </a:cubicBezTo>
                  <a:cubicBezTo>
                    <a:pt x="827" y="370"/>
                    <a:pt x="1007" y="392"/>
                    <a:pt x="1179" y="500"/>
                  </a:cubicBezTo>
                  <a:cubicBezTo>
                    <a:pt x="1179" y="524"/>
                    <a:pt x="1203" y="524"/>
                    <a:pt x="1215" y="535"/>
                  </a:cubicBezTo>
                  <a:cubicBezTo>
                    <a:pt x="1262" y="535"/>
                    <a:pt x="1274" y="500"/>
                    <a:pt x="1298" y="464"/>
                  </a:cubicBezTo>
                  <a:cubicBezTo>
                    <a:pt x="1393" y="297"/>
                    <a:pt x="1548" y="190"/>
                    <a:pt x="1739" y="190"/>
                  </a:cubicBezTo>
                  <a:cubicBezTo>
                    <a:pt x="1565" y="72"/>
                    <a:pt x="1376" y="1"/>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5"/>
            <p:cNvSpPr/>
            <p:nvPr/>
          </p:nvSpPr>
          <p:spPr>
            <a:xfrm>
              <a:off x="6038250" y="3333400"/>
              <a:ext cx="25325" cy="8050"/>
            </a:xfrm>
            <a:custGeom>
              <a:avLst/>
              <a:gdLst/>
              <a:ahLst/>
              <a:cxnLst/>
              <a:rect l="l" t="t" r="r" b="b"/>
              <a:pathLst>
                <a:path w="1013" h="322" extrusionOk="0">
                  <a:moveTo>
                    <a:pt x="570" y="1"/>
                  </a:moveTo>
                  <a:cubicBezTo>
                    <a:pt x="425" y="1"/>
                    <a:pt x="275" y="28"/>
                    <a:pt x="128" y="28"/>
                  </a:cubicBezTo>
                  <a:cubicBezTo>
                    <a:pt x="85" y="28"/>
                    <a:pt x="42" y="25"/>
                    <a:pt x="0" y="19"/>
                  </a:cubicBezTo>
                  <a:lnTo>
                    <a:pt x="0" y="162"/>
                  </a:lnTo>
                  <a:cubicBezTo>
                    <a:pt x="187" y="249"/>
                    <a:pt x="378" y="321"/>
                    <a:pt x="569" y="321"/>
                  </a:cubicBezTo>
                  <a:cubicBezTo>
                    <a:pt x="717" y="321"/>
                    <a:pt x="866" y="277"/>
                    <a:pt x="1012" y="162"/>
                  </a:cubicBezTo>
                  <a:cubicBezTo>
                    <a:pt x="877" y="32"/>
                    <a:pt x="726"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5"/>
            <p:cNvSpPr/>
            <p:nvPr/>
          </p:nvSpPr>
          <p:spPr>
            <a:xfrm>
              <a:off x="6015325" y="3327025"/>
              <a:ext cx="38725" cy="6575"/>
            </a:xfrm>
            <a:custGeom>
              <a:avLst/>
              <a:gdLst/>
              <a:ahLst/>
              <a:cxnLst/>
              <a:rect l="l" t="t" r="r" b="b"/>
              <a:pathLst>
                <a:path w="1549" h="263" extrusionOk="0">
                  <a:moveTo>
                    <a:pt x="1501" y="1"/>
                  </a:moveTo>
                  <a:cubicBezTo>
                    <a:pt x="1132" y="1"/>
                    <a:pt x="739" y="12"/>
                    <a:pt x="370" y="12"/>
                  </a:cubicBezTo>
                  <a:cubicBezTo>
                    <a:pt x="286" y="96"/>
                    <a:pt x="179" y="132"/>
                    <a:pt x="60" y="143"/>
                  </a:cubicBezTo>
                  <a:cubicBezTo>
                    <a:pt x="0" y="179"/>
                    <a:pt x="0" y="215"/>
                    <a:pt x="60" y="251"/>
                  </a:cubicBezTo>
                  <a:cubicBezTo>
                    <a:pt x="310" y="251"/>
                    <a:pt x="548" y="263"/>
                    <a:pt x="798" y="263"/>
                  </a:cubicBezTo>
                  <a:cubicBezTo>
                    <a:pt x="896" y="153"/>
                    <a:pt x="1008" y="130"/>
                    <a:pt x="1125" y="130"/>
                  </a:cubicBezTo>
                  <a:cubicBezTo>
                    <a:pt x="1209" y="130"/>
                    <a:pt x="1296" y="142"/>
                    <a:pt x="1381" y="142"/>
                  </a:cubicBezTo>
                  <a:cubicBezTo>
                    <a:pt x="1421" y="142"/>
                    <a:pt x="1461" y="139"/>
                    <a:pt x="1501" y="132"/>
                  </a:cubicBezTo>
                  <a:cubicBezTo>
                    <a:pt x="1548" y="84"/>
                    <a:pt x="1548" y="36"/>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5"/>
            <p:cNvSpPr/>
            <p:nvPr/>
          </p:nvSpPr>
          <p:spPr>
            <a:xfrm>
              <a:off x="6067125" y="3336000"/>
              <a:ext cx="17875" cy="5425"/>
            </a:xfrm>
            <a:custGeom>
              <a:avLst/>
              <a:gdLst/>
              <a:ahLst/>
              <a:cxnLst/>
              <a:rect l="l" t="t" r="r" b="b"/>
              <a:pathLst>
                <a:path w="715" h="217" extrusionOk="0">
                  <a:moveTo>
                    <a:pt x="486" y="1"/>
                  </a:moveTo>
                  <a:cubicBezTo>
                    <a:pt x="339" y="1"/>
                    <a:pt x="191" y="63"/>
                    <a:pt x="59" y="63"/>
                  </a:cubicBezTo>
                  <a:cubicBezTo>
                    <a:pt x="39" y="63"/>
                    <a:pt x="19" y="61"/>
                    <a:pt x="0" y="58"/>
                  </a:cubicBezTo>
                  <a:lnTo>
                    <a:pt x="0" y="58"/>
                  </a:lnTo>
                  <a:cubicBezTo>
                    <a:pt x="0" y="94"/>
                    <a:pt x="12" y="154"/>
                    <a:pt x="12" y="201"/>
                  </a:cubicBezTo>
                  <a:cubicBezTo>
                    <a:pt x="34" y="199"/>
                    <a:pt x="56" y="198"/>
                    <a:pt x="77" y="198"/>
                  </a:cubicBezTo>
                  <a:cubicBezTo>
                    <a:pt x="176" y="198"/>
                    <a:pt x="278" y="216"/>
                    <a:pt x="377" y="216"/>
                  </a:cubicBezTo>
                  <a:cubicBezTo>
                    <a:pt x="497" y="216"/>
                    <a:pt x="613" y="189"/>
                    <a:pt x="714" y="70"/>
                  </a:cubicBezTo>
                  <a:cubicBezTo>
                    <a:pt x="640" y="18"/>
                    <a:pt x="563" y="1"/>
                    <a:pt x="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5"/>
            <p:cNvSpPr/>
            <p:nvPr/>
          </p:nvSpPr>
          <p:spPr>
            <a:xfrm>
              <a:off x="6110275" y="3340150"/>
              <a:ext cx="8550" cy="7725"/>
            </a:xfrm>
            <a:custGeom>
              <a:avLst/>
              <a:gdLst/>
              <a:ahLst/>
              <a:cxnLst/>
              <a:rect l="l" t="t" r="r" b="b"/>
              <a:pathLst>
                <a:path w="342" h="309" extrusionOk="0">
                  <a:moveTo>
                    <a:pt x="180" y="1"/>
                  </a:moveTo>
                  <a:cubicBezTo>
                    <a:pt x="134" y="1"/>
                    <a:pt x="74" y="13"/>
                    <a:pt x="1" y="35"/>
                  </a:cubicBezTo>
                  <a:lnTo>
                    <a:pt x="1" y="166"/>
                  </a:lnTo>
                  <a:cubicBezTo>
                    <a:pt x="24" y="226"/>
                    <a:pt x="72" y="273"/>
                    <a:pt x="131" y="309"/>
                  </a:cubicBezTo>
                  <a:lnTo>
                    <a:pt x="298" y="309"/>
                  </a:lnTo>
                  <a:cubicBezTo>
                    <a:pt x="342" y="91"/>
                    <a:pt x="309"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5"/>
            <p:cNvSpPr/>
            <p:nvPr/>
          </p:nvSpPr>
          <p:spPr>
            <a:xfrm>
              <a:off x="6052525" y="3323250"/>
              <a:ext cx="11050" cy="7075"/>
            </a:xfrm>
            <a:custGeom>
              <a:avLst/>
              <a:gdLst/>
              <a:ahLst/>
              <a:cxnLst/>
              <a:rect l="l" t="t" r="r" b="b"/>
              <a:pathLst>
                <a:path w="442" h="283" extrusionOk="0">
                  <a:moveTo>
                    <a:pt x="150" y="1"/>
                  </a:moveTo>
                  <a:cubicBezTo>
                    <a:pt x="101" y="1"/>
                    <a:pt x="50" y="5"/>
                    <a:pt x="1" y="9"/>
                  </a:cubicBezTo>
                  <a:cubicBezTo>
                    <a:pt x="13" y="56"/>
                    <a:pt x="13" y="104"/>
                    <a:pt x="13" y="152"/>
                  </a:cubicBezTo>
                  <a:lnTo>
                    <a:pt x="13" y="283"/>
                  </a:lnTo>
                  <a:cubicBezTo>
                    <a:pt x="60" y="283"/>
                    <a:pt x="108" y="283"/>
                    <a:pt x="144" y="271"/>
                  </a:cubicBezTo>
                  <a:cubicBezTo>
                    <a:pt x="239" y="187"/>
                    <a:pt x="358" y="223"/>
                    <a:pt x="441" y="152"/>
                  </a:cubicBezTo>
                  <a:cubicBezTo>
                    <a:pt x="374" y="26"/>
                    <a:pt x="266" y="1"/>
                    <a:pt x="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5"/>
            <p:cNvSpPr/>
            <p:nvPr/>
          </p:nvSpPr>
          <p:spPr>
            <a:xfrm>
              <a:off x="6067125" y="3327025"/>
              <a:ext cx="14300" cy="3600"/>
            </a:xfrm>
            <a:custGeom>
              <a:avLst/>
              <a:gdLst/>
              <a:ahLst/>
              <a:cxnLst/>
              <a:rect l="l" t="t" r="r" b="b"/>
              <a:pathLst>
                <a:path w="572" h="144" extrusionOk="0">
                  <a:moveTo>
                    <a:pt x="0" y="1"/>
                  </a:moveTo>
                  <a:cubicBezTo>
                    <a:pt x="95" y="96"/>
                    <a:pt x="191" y="143"/>
                    <a:pt x="286" y="143"/>
                  </a:cubicBezTo>
                  <a:cubicBezTo>
                    <a:pt x="381" y="143"/>
                    <a:pt x="476" y="96"/>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5"/>
            <p:cNvSpPr/>
            <p:nvPr/>
          </p:nvSpPr>
          <p:spPr>
            <a:xfrm>
              <a:off x="6056100" y="3326850"/>
              <a:ext cx="7475" cy="3225"/>
            </a:xfrm>
            <a:custGeom>
              <a:avLst/>
              <a:gdLst/>
              <a:ahLst/>
              <a:cxnLst/>
              <a:rect l="l" t="t" r="r" b="b"/>
              <a:pathLst>
                <a:path w="299" h="129" extrusionOk="0">
                  <a:moveTo>
                    <a:pt x="231" y="1"/>
                  </a:moveTo>
                  <a:cubicBezTo>
                    <a:pt x="142" y="1"/>
                    <a:pt x="68" y="41"/>
                    <a:pt x="1" y="127"/>
                  </a:cubicBezTo>
                  <a:cubicBezTo>
                    <a:pt x="15" y="128"/>
                    <a:pt x="30" y="129"/>
                    <a:pt x="44" y="129"/>
                  </a:cubicBezTo>
                  <a:cubicBezTo>
                    <a:pt x="145" y="129"/>
                    <a:pt x="236" y="91"/>
                    <a:pt x="298" y="8"/>
                  </a:cubicBezTo>
                  <a:cubicBezTo>
                    <a:pt x="275" y="3"/>
                    <a:pt x="252"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5"/>
            <p:cNvSpPr/>
            <p:nvPr/>
          </p:nvSpPr>
          <p:spPr>
            <a:xfrm>
              <a:off x="5525675" y="3405450"/>
              <a:ext cx="21450" cy="7025"/>
            </a:xfrm>
            <a:custGeom>
              <a:avLst/>
              <a:gdLst/>
              <a:ahLst/>
              <a:cxnLst/>
              <a:rect l="l" t="t" r="r" b="b"/>
              <a:pathLst>
                <a:path w="858" h="281" extrusionOk="0">
                  <a:moveTo>
                    <a:pt x="730" y="0"/>
                  </a:moveTo>
                  <a:cubicBezTo>
                    <a:pt x="582" y="0"/>
                    <a:pt x="450" y="73"/>
                    <a:pt x="310" y="138"/>
                  </a:cubicBezTo>
                  <a:cubicBezTo>
                    <a:pt x="191" y="162"/>
                    <a:pt x="72" y="162"/>
                    <a:pt x="1" y="281"/>
                  </a:cubicBezTo>
                  <a:cubicBezTo>
                    <a:pt x="286" y="269"/>
                    <a:pt x="560" y="269"/>
                    <a:pt x="846" y="269"/>
                  </a:cubicBezTo>
                  <a:cubicBezTo>
                    <a:pt x="846" y="197"/>
                    <a:pt x="846" y="102"/>
                    <a:pt x="858" y="19"/>
                  </a:cubicBezTo>
                  <a:cubicBezTo>
                    <a:pt x="814" y="6"/>
                    <a:pt x="771" y="0"/>
                    <a:pt x="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5"/>
            <p:cNvSpPr/>
            <p:nvPr/>
          </p:nvSpPr>
          <p:spPr>
            <a:xfrm>
              <a:off x="5962925" y="3348450"/>
              <a:ext cx="18200" cy="3575"/>
            </a:xfrm>
            <a:custGeom>
              <a:avLst/>
              <a:gdLst/>
              <a:ahLst/>
              <a:cxnLst/>
              <a:rect l="l" t="t" r="r" b="b"/>
              <a:pathLst>
                <a:path w="728" h="143" extrusionOk="0">
                  <a:moveTo>
                    <a:pt x="727" y="1"/>
                  </a:moveTo>
                  <a:cubicBezTo>
                    <a:pt x="477" y="1"/>
                    <a:pt x="227" y="13"/>
                    <a:pt x="1" y="13"/>
                  </a:cubicBezTo>
                  <a:lnTo>
                    <a:pt x="1" y="132"/>
                  </a:lnTo>
                  <a:cubicBezTo>
                    <a:pt x="26" y="129"/>
                    <a:pt x="51" y="128"/>
                    <a:pt x="77" y="128"/>
                  </a:cubicBezTo>
                  <a:cubicBezTo>
                    <a:pt x="173" y="128"/>
                    <a:pt x="271" y="142"/>
                    <a:pt x="366" y="142"/>
                  </a:cubicBezTo>
                  <a:cubicBezTo>
                    <a:pt x="494" y="142"/>
                    <a:pt x="617" y="117"/>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5"/>
            <p:cNvSpPr/>
            <p:nvPr/>
          </p:nvSpPr>
          <p:spPr>
            <a:xfrm>
              <a:off x="6052825" y="3344700"/>
              <a:ext cx="7475" cy="2800"/>
            </a:xfrm>
            <a:custGeom>
              <a:avLst/>
              <a:gdLst/>
              <a:ahLst/>
              <a:cxnLst/>
              <a:rect l="l" t="t" r="r" b="b"/>
              <a:pathLst>
                <a:path w="299" h="112" extrusionOk="0">
                  <a:moveTo>
                    <a:pt x="227" y="1"/>
                  </a:moveTo>
                  <a:cubicBezTo>
                    <a:pt x="137" y="1"/>
                    <a:pt x="57" y="37"/>
                    <a:pt x="1" y="103"/>
                  </a:cubicBezTo>
                  <a:cubicBezTo>
                    <a:pt x="29" y="109"/>
                    <a:pt x="56" y="112"/>
                    <a:pt x="83" y="112"/>
                  </a:cubicBezTo>
                  <a:cubicBezTo>
                    <a:pt x="168" y="112"/>
                    <a:pt x="244" y="81"/>
                    <a:pt x="298" y="8"/>
                  </a:cubicBezTo>
                  <a:cubicBezTo>
                    <a:pt x="274" y="3"/>
                    <a:pt x="250"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5"/>
            <p:cNvSpPr/>
            <p:nvPr/>
          </p:nvSpPr>
          <p:spPr>
            <a:xfrm>
              <a:off x="5875425" y="3256700"/>
              <a:ext cx="106000" cy="38200"/>
            </a:xfrm>
            <a:custGeom>
              <a:avLst/>
              <a:gdLst/>
              <a:ahLst/>
              <a:cxnLst/>
              <a:rect l="l" t="t" r="r" b="b"/>
              <a:pathLst>
                <a:path w="4240" h="1528" extrusionOk="0">
                  <a:moveTo>
                    <a:pt x="382" y="1"/>
                  </a:moveTo>
                  <a:cubicBezTo>
                    <a:pt x="212" y="1"/>
                    <a:pt x="100" y="76"/>
                    <a:pt x="227" y="397"/>
                  </a:cubicBezTo>
                  <a:cubicBezTo>
                    <a:pt x="417" y="575"/>
                    <a:pt x="667" y="539"/>
                    <a:pt x="882" y="635"/>
                  </a:cubicBezTo>
                  <a:cubicBezTo>
                    <a:pt x="1453" y="873"/>
                    <a:pt x="2108" y="682"/>
                    <a:pt x="2667" y="992"/>
                  </a:cubicBezTo>
                  <a:cubicBezTo>
                    <a:pt x="2691" y="1040"/>
                    <a:pt x="2798" y="1004"/>
                    <a:pt x="2787" y="1075"/>
                  </a:cubicBezTo>
                  <a:cubicBezTo>
                    <a:pt x="2783" y="1080"/>
                    <a:pt x="2779" y="1083"/>
                    <a:pt x="2774" y="1083"/>
                  </a:cubicBezTo>
                  <a:cubicBezTo>
                    <a:pt x="2750" y="1083"/>
                    <a:pt x="2711" y="1032"/>
                    <a:pt x="2670" y="1032"/>
                  </a:cubicBezTo>
                  <a:cubicBezTo>
                    <a:pt x="2661" y="1032"/>
                    <a:pt x="2652" y="1034"/>
                    <a:pt x="2644" y="1040"/>
                  </a:cubicBezTo>
                  <a:cubicBezTo>
                    <a:pt x="2598" y="1052"/>
                    <a:pt x="2552" y="1057"/>
                    <a:pt x="2506" y="1057"/>
                  </a:cubicBezTo>
                  <a:cubicBezTo>
                    <a:pt x="2299" y="1057"/>
                    <a:pt x="2097" y="954"/>
                    <a:pt x="1896" y="954"/>
                  </a:cubicBezTo>
                  <a:cubicBezTo>
                    <a:pt x="1879" y="954"/>
                    <a:pt x="1863" y="955"/>
                    <a:pt x="1846" y="956"/>
                  </a:cubicBezTo>
                  <a:cubicBezTo>
                    <a:pt x="1751" y="992"/>
                    <a:pt x="1667" y="1016"/>
                    <a:pt x="1608" y="1099"/>
                  </a:cubicBezTo>
                  <a:lnTo>
                    <a:pt x="1572" y="1159"/>
                  </a:lnTo>
                  <a:cubicBezTo>
                    <a:pt x="1572" y="1159"/>
                    <a:pt x="1584" y="1230"/>
                    <a:pt x="1562" y="1230"/>
                  </a:cubicBezTo>
                  <a:cubicBezTo>
                    <a:pt x="1552" y="1230"/>
                    <a:pt x="1537" y="1217"/>
                    <a:pt x="1513" y="1182"/>
                  </a:cubicBezTo>
                  <a:cubicBezTo>
                    <a:pt x="1501" y="1159"/>
                    <a:pt x="1489" y="1135"/>
                    <a:pt x="1477" y="1111"/>
                  </a:cubicBezTo>
                  <a:cubicBezTo>
                    <a:pt x="1441" y="1063"/>
                    <a:pt x="1394" y="1040"/>
                    <a:pt x="1334" y="1016"/>
                  </a:cubicBezTo>
                  <a:cubicBezTo>
                    <a:pt x="1314" y="1013"/>
                    <a:pt x="1295" y="1012"/>
                    <a:pt x="1275" y="1012"/>
                  </a:cubicBezTo>
                  <a:cubicBezTo>
                    <a:pt x="1200" y="1012"/>
                    <a:pt x="1126" y="1033"/>
                    <a:pt x="1060" y="1099"/>
                  </a:cubicBezTo>
                  <a:cubicBezTo>
                    <a:pt x="1060" y="1132"/>
                    <a:pt x="1030" y="1184"/>
                    <a:pt x="1007" y="1184"/>
                  </a:cubicBezTo>
                  <a:cubicBezTo>
                    <a:pt x="1005" y="1184"/>
                    <a:pt x="1003" y="1183"/>
                    <a:pt x="1001" y="1182"/>
                  </a:cubicBezTo>
                  <a:cubicBezTo>
                    <a:pt x="990" y="1181"/>
                    <a:pt x="982" y="1181"/>
                    <a:pt x="975" y="1181"/>
                  </a:cubicBezTo>
                  <a:lnTo>
                    <a:pt x="975" y="1181"/>
                  </a:lnTo>
                  <a:cubicBezTo>
                    <a:pt x="981" y="1173"/>
                    <a:pt x="983" y="1159"/>
                    <a:pt x="977" y="1135"/>
                  </a:cubicBezTo>
                  <a:cubicBezTo>
                    <a:pt x="941" y="1075"/>
                    <a:pt x="882" y="1051"/>
                    <a:pt x="798" y="1051"/>
                  </a:cubicBezTo>
                  <a:cubicBezTo>
                    <a:pt x="773" y="1064"/>
                    <a:pt x="748" y="1069"/>
                    <a:pt x="722" y="1069"/>
                  </a:cubicBezTo>
                  <a:cubicBezTo>
                    <a:pt x="648" y="1069"/>
                    <a:pt x="571" y="1027"/>
                    <a:pt x="501" y="992"/>
                  </a:cubicBezTo>
                  <a:cubicBezTo>
                    <a:pt x="486" y="991"/>
                    <a:pt x="472" y="991"/>
                    <a:pt x="458" y="991"/>
                  </a:cubicBezTo>
                  <a:cubicBezTo>
                    <a:pt x="221" y="991"/>
                    <a:pt x="68" y="1090"/>
                    <a:pt x="0" y="1337"/>
                  </a:cubicBezTo>
                  <a:cubicBezTo>
                    <a:pt x="0" y="1409"/>
                    <a:pt x="24" y="1468"/>
                    <a:pt x="72" y="1516"/>
                  </a:cubicBezTo>
                  <a:cubicBezTo>
                    <a:pt x="917" y="1516"/>
                    <a:pt x="1786" y="1528"/>
                    <a:pt x="2644" y="1528"/>
                  </a:cubicBezTo>
                  <a:cubicBezTo>
                    <a:pt x="2798" y="1516"/>
                    <a:pt x="2929" y="1516"/>
                    <a:pt x="3084" y="1516"/>
                  </a:cubicBezTo>
                  <a:cubicBezTo>
                    <a:pt x="3120" y="1468"/>
                    <a:pt x="3120" y="1409"/>
                    <a:pt x="3084" y="1361"/>
                  </a:cubicBezTo>
                  <a:lnTo>
                    <a:pt x="3084" y="944"/>
                  </a:lnTo>
                  <a:cubicBezTo>
                    <a:pt x="3084" y="932"/>
                    <a:pt x="3096" y="920"/>
                    <a:pt x="3120" y="897"/>
                  </a:cubicBezTo>
                  <a:cubicBezTo>
                    <a:pt x="3129" y="894"/>
                    <a:pt x="3137" y="892"/>
                    <a:pt x="3145" y="892"/>
                  </a:cubicBezTo>
                  <a:cubicBezTo>
                    <a:pt x="3168" y="892"/>
                    <a:pt x="3188" y="906"/>
                    <a:pt x="3215" y="932"/>
                  </a:cubicBezTo>
                  <a:cubicBezTo>
                    <a:pt x="3275" y="980"/>
                    <a:pt x="3322" y="1040"/>
                    <a:pt x="3358" y="1087"/>
                  </a:cubicBezTo>
                  <a:cubicBezTo>
                    <a:pt x="3453" y="1218"/>
                    <a:pt x="3453" y="1421"/>
                    <a:pt x="3644" y="1516"/>
                  </a:cubicBezTo>
                  <a:lnTo>
                    <a:pt x="4096" y="1516"/>
                  </a:lnTo>
                  <a:cubicBezTo>
                    <a:pt x="4132" y="1456"/>
                    <a:pt x="4180" y="1409"/>
                    <a:pt x="4239" y="1349"/>
                  </a:cubicBezTo>
                  <a:lnTo>
                    <a:pt x="4239" y="1254"/>
                  </a:lnTo>
                  <a:cubicBezTo>
                    <a:pt x="4215" y="1159"/>
                    <a:pt x="4156" y="1051"/>
                    <a:pt x="4061" y="980"/>
                  </a:cubicBezTo>
                  <a:cubicBezTo>
                    <a:pt x="3953" y="920"/>
                    <a:pt x="3858" y="873"/>
                    <a:pt x="3751" y="837"/>
                  </a:cubicBezTo>
                  <a:cubicBezTo>
                    <a:pt x="3703" y="837"/>
                    <a:pt x="3632" y="825"/>
                    <a:pt x="3644" y="801"/>
                  </a:cubicBezTo>
                  <a:cubicBezTo>
                    <a:pt x="3644" y="754"/>
                    <a:pt x="3739" y="778"/>
                    <a:pt x="3763" y="742"/>
                  </a:cubicBezTo>
                  <a:cubicBezTo>
                    <a:pt x="3822" y="635"/>
                    <a:pt x="3894" y="528"/>
                    <a:pt x="3751" y="444"/>
                  </a:cubicBezTo>
                  <a:cubicBezTo>
                    <a:pt x="3704" y="435"/>
                    <a:pt x="3657" y="432"/>
                    <a:pt x="3609" y="432"/>
                  </a:cubicBezTo>
                  <a:cubicBezTo>
                    <a:pt x="3474" y="432"/>
                    <a:pt x="3335" y="458"/>
                    <a:pt x="3198" y="458"/>
                  </a:cubicBezTo>
                  <a:cubicBezTo>
                    <a:pt x="3061" y="458"/>
                    <a:pt x="2925" y="432"/>
                    <a:pt x="2798" y="325"/>
                  </a:cubicBezTo>
                  <a:lnTo>
                    <a:pt x="2798" y="325"/>
                  </a:lnTo>
                  <a:lnTo>
                    <a:pt x="2810" y="337"/>
                  </a:lnTo>
                  <a:cubicBezTo>
                    <a:pt x="2084" y="206"/>
                    <a:pt x="1334" y="158"/>
                    <a:pt x="608" y="28"/>
                  </a:cubicBezTo>
                  <a:cubicBezTo>
                    <a:pt x="531" y="14"/>
                    <a:pt x="45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5"/>
            <p:cNvSpPr/>
            <p:nvPr/>
          </p:nvSpPr>
          <p:spPr>
            <a:xfrm>
              <a:off x="5826900" y="3277625"/>
              <a:ext cx="50025" cy="16100"/>
            </a:xfrm>
            <a:custGeom>
              <a:avLst/>
              <a:gdLst/>
              <a:ahLst/>
              <a:cxnLst/>
              <a:rect l="l" t="t" r="r" b="b"/>
              <a:pathLst>
                <a:path w="2001" h="644" extrusionOk="0">
                  <a:moveTo>
                    <a:pt x="1310" y="0"/>
                  </a:moveTo>
                  <a:cubicBezTo>
                    <a:pt x="1251" y="0"/>
                    <a:pt x="1179" y="0"/>
                    <a:pt x="1120" y="36"/>
                  </a:cubicBezTo>
                  <a:cubicBezTo>
                    <a:pt x="1104" y="34"/>
                    <a:pt x="1088" y="34"/>
                    <a:pt x="1072" y="34"/>
                  </a:cubicBezTo>
                  <a:cubicBezTo>
                    <a:pt x="787" y="34"/>
                    <a:pt x="555" y="275"/>
                    <a:pt x="278" y="275"/>
                  </a:cubicBezTo>
                  <a:cubicBezTo>
                    <a:pt x="219" y="275"/>
                    <a:pt x="159" y="264"/>
                    <a:pt x="96" y="238"/>
                  </a:cubicBezTo>
                  <a:lnTo>
                    <a:pt x="96" y="238"/>
                  </a:lnTo>
                  <a:cubicBezTo>
                    <a:pt x="25" y="381"/>
                    <a:pt x="1" y="512"/>
                    <a:pt x="108" y="631"/>
                  </a:cubicBezTo>
                  <a:cubicBezTo>
                    <a:pt x="739" y="631"/>
                    <a:pt x="1370" y="643"/>
                    <a:pt x="2001" y="643"/>
                  </a:cubicBezTo>
                  <a:lnTo>
                    <a:pt x="2001" y="512"/>
                  </a:lnTo>
                  <a:cubicBezTo>
                    <a:pt x="1941" y="131"/>
                    <a:pt x="1632" y="60"/>
                    <a:pt x="1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5"/>
            <p:cNvSpPr/>
            <p:nvPr/>
          </p:nvSpPr>
          <p:spPr>
            <a:xfrm>
              <a:off x="5804275" y="3281750"/>
              <a:ext cx="18775" cy="11975"/>
            </a:xfrm>
            <a:custGeom>
              <a:avLst/>
              <a:gdLst/>
              <a:ahLst/>
              <a:cxnLst/>
              <a:rect l="l" t="t" r="r" b="b"/>
              <a:pathLst>
                <a:path w="751" h="479" extrusionOk="0">
                  <a:moveTo>
                    <a:pt x="366" y="1"/>
                  </a:moveTo>
                  <a:cubicBezTo>
                    <a:pt x="288" y="1"/>
                    <a:pt x="210" y="18"/>
                    <a:pt x="132" y="49"/>
                  </a:cubicBezTo>
                  <a:cubicBezTo>
                    <a:pt x="117" y="45"/>
                    <a:pt x="102" y="42"/>
                    <a:pt x="88" y="42"/>
                  </a:cubicBezTo>
                  <a:cubicBezTo>
                    <a:pt x="69" y="42"/>
                    <a:pt x="51" y="47"/>
                    <a:pt x="37" y="61"/>
                  </a:cubicBezTo>
                  <a:cubicBezTo>
                    <a:pt x="49" y="216"/>
                    <a:pt x="1" y="383"/>
                    <a:pt x="168" y="478"/>
                  </a:cubicBezTo>
                  <a:cubicBezTo>
                    <a:pt x="194" y="462"/>
                    <a:pt x="221" y="456"/>
                    <a:pt x="248" y="456"/>
                  </a:cubicBezTo>
                  <a:cubicBezTo>
                    <a:pt x="281" y="456"/>
                    <a:pt x="314" y="465"/>
                    <a:pt x="346" y="478"/>
                  </a:cubicBezTo>
                  <a:cubicBezTo>
                    <a:pt x="453" y="478"/>
                    <a:pt x="537" y="466"/>
                    <a:pt x="644" y="466"/>
                  </a:cubicBezTo>
                  <a:cubicBezTo>
                    <a:pt x="751" y="347"/>
                    <a:pt x="727" y="228"/>
                    <a:pt x="668" y="97"/>
                  </a:cubicBezTo>
                  <a:cubicBezTo>
                    <a:pt x="567" y="30"/>
                    <a:pt x="466" y="1"/>
                    <a:pt x="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5"/>
            <p:cNvSpPr/>
            <p:nvPr/>
          </p:nvSpPr>
          <p:spPr>
            <a:xfrm>
              <a:off x="5820350" y="3282600"/>
              <a:ext cx="9550" cy="11700"/>
            </a:xfrm>
            <a:custGeom>
              <a:avLst/>
              <a:gdLst/>
              <a:ahLst/>
              <a:cxnLst/>
              <a:rect l="l" t="t" r="r" b="b"/>
              <a:pathLst>
                <a:path w="382" h="468" extrusionOk="0">
                  <a:moveTo>
                    <a:pt x="95" y="1"/>
                  </a:moveTo>
                  <a:cubicBezTo>
                    <a:pt x="57" y="1"/>
                    <a:pt x="21" y="24"/>
                    <a:pt x="1" y="63"/>
                  </a:cubicBezTo>
                  <a:lnTo>
                    <a:pt x="1" y="432"/>
                  </a:lnTo>
                  <a:cubicBezTo>
                    <a:pt x="120" y="432"/>
                    <a:pt x="251" y="432"/>
                    <a:pt x="382" y="468"/>
                  </a:cubicBezTo>
                  <a:lnTo>
                    <a:pt x="382" y="75"/>
                  </a:lnTo>
                  <a:cubicBezTo>
                    <a:pt x="358" y="27"/>
                    <a:pt x="322" y="4"/>
                    <a:pt x="263" y="4"/>
                  </a:cubicBezTo>
                  <a:lnTo>
                    <a:pt x="120" y="4"/>
                  </a:lnTo>
                  <a:cubicBezTo>
                    <a:pt x="112" y="2"/>
                    <a:pt x="104"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5"/>
            <p:cNvSpPr/>
            <p:nvPr/>
          </p:nvSpPr>
          <p:spPr>
            <a:xfrm>
              <a:off x="5808450" y="3292350"/>
              <a:ext cx="4500" cy="1375"/>
            </a:xfrm>
            <a:custGeom>
              <a:avLst/>
              <a:gdLst/>
              <a:ahLst/>
              <a:cxnLst/>
              <a:rect l="l" t="t" r="r" b="b"/>
              <a:pathLst>
                <a:path w="180" h="55" extrusionOk="0">
                  <a:moveTo>
                    <a:pt x="90" y="1"/>
                  </a:moveTo>
                  <a:cubicBezTo>
                    <a:pt x="60" y="1"/>
                    <a:pt x="30" y="18"/>
                    <a:pt x="1" y="54"/>
                  </a:cubicBezTo>
                  <a:lnTo>
                    <a:pt x="179" y="54"/>
                  </a:lnTo>
                  <a:cubicBezTo>
                    <a:pt x="149" y="18"/>
                    <a:pt x="120"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5"/>
            <p:cNvSpPr/>
            <p:nvPr/>
          </p:nvSpPr>
          <p:spPr>
            <a:xfrm>
              <a:off x="5740575" y="3419675"/>
              <a:ext cx="33975" cy="13925"/>
            </a:xfrm>
            <a:custGeom>
              <a:avLst/>
              <a:gdLst/>
              <a:ahLst/>
              <a:cxnLst/>
              <a:rect l="l" t="t" r="r" b="b"/>
              <a:pathLst>
                <a:path w="1359" h="557" extrusionOk="0">
                  <a:moveTo>
                    <a:pt x="1229" y="0"/>
                  </a:moveTo>
                  <a:cubicBezTo>
                    <a:pt x="1206" y="0"/>
                    <a:pt x="1186" y="3"/>
                    <a:pt x="1168" y="9"/>
                  </a:cubicBezTo>
                  <a:cubicBezTo>
                    <a:pt x="1057" y="142"/>
                    <a:pt x="926" y="172"/>
                    <a:pt x="789" y="172"/>
                  </a:cubicBezTo>
                  <a:cubicBezTo>
                    <a:pt x="675" y="172"/>
                    <a:pt x="558" y="152"/>
                    <a:pt x="445" y="152"/>
                  </a:cubicBezTo>
                  <a:cubicBezTo>
                    <a:pt x="399" y="152"/>
                    <a:pt x="354" y="155"/>
                    <a:pt x="311" y="164"/>
                  </a:cubicBezTo>
                  <a:cubicBezTo>
                    <a:pt x="239" y="259"/>
                    <a:pt x="132" y="295"/>
                    <a:pt x="13" y="295"/>
                  </a:cubicBezTo>
                  <a:cubicBezTo>
                    <a:pt x="1" y="378"/>
                    <a:pt x="1" y="474"/>
                    <a:pt x="1" y="557"/>
                  </a:cubicBezTo>
                  <a:cubicBezTo>
                    <a:pt x="132" y="533"/>
                    <a:pt x="287" y="486"/>
                    <a:pt x="418" y="462"/>
                  </a:cubicBezTo>
                  <a:cubicBezTo>
                    <a:pt x="545" y="322"/>
                    <a:pt x="687" y="294"/>
                    <a:pt x="833" y="294"/>
                  </a:cubicBezTo>
                  <a:cubicBezTo>
                    <a:pt x="938" y="294"/>
                    <a:pt x="1044" y="308"/>
                    <a:pt x="1150" y="308"/>
                  </a:cubicBezTo>
                  <a:cubicBezTo>
                    <a:pt x="1200" y="308"/>
                    <a:pt x="1250" y="305"/>
                    <a:pt x="1299" y="295"/>
                  </a:cubicBezTo>
                  <a:cubicBezTo>
                    <a:pt x="1299" y="247"/>
                    <a:pt x="1299" y="200"/>
                    <a:pt x="1311" y="164"/>
                  </a:cubicBezTo>
                  <a:cubicBezTo>
                    <a:pt x="1358" y="105"/>
                    <a:pt x="1358" y="57"/>
                    <a:pt x="1299" y="9"/>
                  </a:cubicBezTo>
                  <a:cubicBezTo>
                    <a:pt x="1275" y="3"/>
                    <a:pt x="1251" y="0"/>
                    <a:pt x="1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5"/>
            <p:cNvSpPr/>
            <p:nvPr/>
          </p:nvSpPr>
          <p:spPr>
            <a:xfrm>
              <a:off x="6106100" y="3344300"/>
              <a:ext cx="7475" cy="3725"/>
            </a:xfrm>
            <a:custGeom>
              <a:avLst/>
              <a:gdLst/>
              <a:ahLst/>
              <a:cxnLst/>
              <a:rect l="l" t="t" r="r" b="b"/>
              <a:pathLst>
                <a:path w="299" h="149" extrusionOk="0">
                  <a:moveTo>
                    <a:pt x="168" y="0"/>
                  </a:moveTo>
                  <a:cubicBezTo>
                    <a:pt x="84" y="24"/>
                    <a:pt x="13" y="0"/>
                    <a:pt x="1" y="83"/>
                  </a:cubicBezTo>
                  <a:cubicBezTo>
                    <a:pt x="1" y="95"/>
                    <a:pt x="108" y="119"/>
                    <a:pt x="168" y="143"/>
                  </a:cubicBezTo>
                  <a:cubicBezTo>
                    <a:pt x="179" y="147"/>
                    <a:pt x="193" y="148"/>
                    <a:pt x="207" y="148"/>
                  </a:cubicBezTo>
                  <a:cubicBezTo>
                    <a:pt x="235" y="148"/>
                    <a:pt x="267" y="143"/>
                    <a:pt x="298" y="143"/>
                  </a:cubicBezTo>
                  <a:lnTo>
                    <a:pt x="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5"/>
            <p:cNvSpPr/>
            <p:nvPr/>
          </p:nvSpPr>
          <p:spPr>
            <a:xfrm>
              <a:off x="6092425" y="3347875"/>
              <a:ext cx="4775" cy="3575"/>
            </a:xfrm>
            <a:custGeom>
              <a:avLst/>
              <a:gdLst/>
              <a:ahLst/>
              <a:cxnLst/>
              <a:rect l="l" t="t" r="r" b="b"/>
              <a:pathLst>
                <a:path w="191" h="143" extrusionOk="0">
                  <a:moveTo>
                    <a:pt x="131" y="0"/>
                  </a:moveTo>
                  <a:lnTo>
                    <a:pt x="0" y="36"/>
                  </a:lnTo>
                  <a:lnTo>
                    <a:pt x="0" y="143"/>
                  </a:lnTo>
                  <a:cubicBezTo>
                    <a:pt x="60" y="131"/>
                    <a:pt x="131" y="119"/>
                    <a:pt x="191" y="95"/>
                  </a:cubicBezTo>
                  <a:cubicBezTo>
                    <a:pt x="179" y="71"/>
                    <a:pt x="143" y="24"/>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5"/>
            <p:cNvSpPr/>
            <p:nvPr/>
          </p:nvSpPr>
          <p:spPr>
            <a:xfrm>
              <a:off x="6111175" y="3374050"/>
              <a:ext cx="26200" cy="7175"/>
            </a:xfrm>
            <a:custGeom>
              <a:avLst/>
              <a:gdLst/>
              <a:ahLst/>
              <a:cxnLst/>
              <a:rect l="l" t="t" r="r" b="b"/>
              <a:pathLst>
                <a:path w="1048" h="287" extrusionOk="0">
                  <a:moveTo>
                    <a:pt x="0" y="1"/>
                  </a:moveTo>
                  <a:cubicBezTo>
                    <a:pt x="119" y="203"/>
                    <a:pt x="417" y="36"/>
                    <a:pt x="536" y="251"/>
                  </a:cubicBezTo>
                  <a:cubicBezTo>
                    <a:pt x="691" y="275"/>
                    <a:pt x="822" y="275"/>
                    <a:pt x="953" y="287"/>
                  </a:cubicBezTo>
                  <a:cubicBezTo>
                    <a:pt x="1000" y="239"/>
                    <a:pt x="1048" y="179"/>
                    <a:pt x="953" y="144"/>
                  </a:cubicBezTo>
                  <a:cubicBezTo>
                    <a:pt x="857" y="84"/>
                    <a:pt x="762" y="48"/>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5"/>
            <p:cNvSpPr/>
            <p:nvPr/>
          </p:nvSpPr>
          <p:spPr>
            <a:xfrm>
              <a:off x="5870075" y="3418700"/>
              <a:ext cx="10425" cy="8075"/>
            </a:xfrm>
            <a:custGeom>
              <a:avLst/>
              <a:gdLst/>
              <a:ahLst/>
              <a:cxnLst/>
              <a:rect l="l" t="t" r="r" b="b"/>
              <a:pathLst>
                <a:path w="417" h="323" extrusionOk="0">
                  <a:moveTo>
                    <a:pt x="238" y="1"/>
                  </a:moveTo>
                  <a:cubicBezTo>
                    <a:pt x="203" y="1"/>
                    <a:pt x="167" y="1"/>
                    <a:pt x="143" y="36"/>
                  </a:cubicBezTo>
                  <a:lnTo>
                    <a:pt x="0" y="298"/>
                  </a:lnTo>
                  <a:cubicBezTo>
                    <a:pt x="143" y="298"/>
                    <a:pt x="286" y="322"/>
                    <a:pt x="417" y="322"/>
                  </a:cubicBezTo>
                  <a:cubicBezTo>
                    <a:pt x="417" y="179"/>
                    <a:pt x="357" y="84"/>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5"/>
            <p:cNvSpPr/>
            <p:nvPr/>
          </p:nvSpPr>
          <p:spPr>
            <a:xfrm>
              <a:off x="5894775" y="3422400"/>
              <a:ext cx="7175" cy="5025"/>
            </a:xfrm>
            <a:custGeom>
              <a:avLst/>
              <a:gdLst/>
              <a:ahLst/>
              <a:cxnLst/>
              <a:rect l="l" t="t" r="r" b="b"/>
              <a:pathLst>
                <a:path w="287" h="201" extrusionOk="0">
                  <a:moveTo>
                    <a:pt x="109" y="0"/>
                  </a:moveTo>
                  <a:cubicBezTo>
                    <a:pt x="94" y="0"/>
                    <a:pt x="78" y="3"/>
                    <a:pt x="60" y="7"/>
                  </a:cubicBezTo>
                  <a:cubicBezTo>
                    <a:pt x="24" y="19"/>
                    <a:pt x="12" y="115"/>
                    <a:pt x="0" y="174"/>
                  </a:cubicBezTo>
                  <a:cubicBezTo>
                    <a:pt x="42" y="192"/>
                    <a:pt x="90" y="201"/>
                    <a:pt x="139" y="201"/>
                  </a:cubicBezTo>
                  <a:cubicBezTo>
                    <a:pt x="188" y="201"/>
                    <a:pt x="239" y="192"/>
                    <a:pt x="286" y="174"/>
                  </a:cubicBezTo>
                  <a:cubicBezTo>
                    <a:pt x="245" y="92"/>
                    <a:pt x="20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5"/>
            <p:cNvSpPr/>
            <p:nvPr/>
          </p:nvSpPr>
          <p:spPr>
            <a:xfrm>
              <a:off x="5887925" y="3425475"/>
              <a:ext cx="3000" cy="1475"/>
            </a:xfrm>
            <a:custGeom>
              <a:avLst/>
              <a:gdLst/>
              <a:ahLst/>
              <a:cxnLst/>
              <a:rect l="l" t="t" r="r" b="b"/>
              <a:pathLst>
                <a:path w="120" h="59" extrusionOk="0">
                  <a:moveTo>
                    <a:pt x="91" y="0"/>
                  </a:moveTo>
                  <a:cubicBezTo>
                    <a:pt x="88" y="0"/>
                    <a:pt x="86" y="1"/>
                    <a:pt x="84" y="4"/>
                  </a:cubicBezTo>
                  <a:cubicBezTo>
                    <a:pt x="48" y="15"/>
                    <a:pt x="36" y="27"/>
                    <a:pt x="1" y="51"/>
                  </a:cubicBezTo>
                  <a:cubicBezTo>
                    <a:pt x="18" y="56"/>
                    <a:pt x="35" y="58"/>
                    <a:pt x="52" y="58"/>
                  </a:cubicBezTo>
                  <a:cubicBezTo>
                    <a:pt x="80" y="58"/>
                    <a:pt x="105" y="50"/>
                    <a:pt x="120" y="27"/>
                  </a:cubicBezTo>
                  <a:cubicBezTo>
                    <a:pt x="110" y="18"/>
                    <a:pt x="100"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5"/>
            <p:cNvSpPr/>
            <p:nvPr/>
          </p:nvSpPr>
          <p:spPr>
            <a:xfrm>
              <a:off x="5944475" y="3422750"/>
              <a:ext cx="4450" cy="4525"/>
            </a:xfrm>
            <a:custGeom>
              <a:avLst/>
              <a:gdLst/>
              <a:ahLst/>
              <a:cxnLst/>
              <a:rect l="l" t="t" r="r" b="b"/>
              <a:pathLst>
                <a:path w="178" h="181" extrusionOk="0">
                  <a:moveTo>
                    <a:pt x="56" y="0"/>
                  </a:moveTo>
                  <a:cubicBezTo>
                    <a:pt x="40" y="0"/>
                    <a:pt x="21" y="2"/>
                    <a:pt x="1" y="5"/>
                  </a:cubicBezTo>
                  <a:lnTo>
                    <a:pt x="1" y="17"/>
                  </a:lnTo>
                  <a:cubicBezTo>
                    <a:pt x="25" y="65"/>
                    <a:pt x="25" y="124"/>
                    <a:pt x="36" y="172"/>
                  </a:cubicBezTo>
                  <a:cubicBezTo>
                    <a:pt x="60" y="178"/>
                    <a:pt x="81" y="181"/>
                    <a:pt x="102" y="181"/>
                  </a:cubicBezTo>
                  <a:cubicBezTo>
                    <a:pt x="123" y="181"/>
                    <a:pt x="144" y="178"/>
                    <a:pt x="167" y="172"/>
                  </a:cubicBezTo>
                  <a:cubicBezTo>
                    <a:pt x="178" y="60"/>
                    <a:pt x="153" y="0"/>
                    <a:pt x="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5"/>
            <p:cNvSpPr/>
            <p:nvPr/>
          </p:nvSpPr>
          <p:spPr>
            <a:xfrm>
              <a:off x="5970375" y="3330300"/>
              <a:ext cx="7475" cy="2625"/>
            </a:xfrm>
            <a:custGeom>
              <a:avLst/>
              <a:gdLst/>
              <a:ahLst/>
              <a:cxnLst/>
              <a:rect l="l" t="t" r="r" b="b"/>
              <a:pathLst>
                <a:path w="299" h="105" extrusionOk="0">
                  <a:moveTo>
                    <a:pt x="1" y="1"/>
                  </a:moveTo>
                  <a:cubicBezTo>
                    <a:pt x="42" y="72"/>
                    <a:pt x="90" y="105"/>
                    <a:pt x="140" y="105"/>
                  </a:cubicBezTo>
                  <a:cubicBezTo>
                    <a:pt x="191" y="105"/>
                    <a:pt x="245" y="72"/>
                    <a:pt x="298" y="12"/>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5"/>
            <p:cNvSpPr/>
            <p:nvPr/>
          </p:nvSpPr>
          <p:spPr>
            <a:xfrm>
              <a:off x="6012350" y="3330450"/>
              <a:ext cx="4475" cy="2775"/>
            </a:xfrm>
            <a:custGeom>
              <a:avLst/>
              <a:gdLst/>
              <a:ahLst/>
              <a:cxnLst/>
              <a:rect l="l" t="t" r="r" b="b"/>
              <a:pathLst>
                <a:path w="179" h="111" extrusionOk="0">
                  <a:moveTo>
                    <a:pt x="107" y="0"/>
                  </a:moveTo>
                  <a:cubicBezTo>
                    <a:pt x="52" y="0"/>
                    <a:pt x="0" y="13"/>
                    <a:pt x="0" y="54"/>
                  </a:cubicBezTo>
                  <a:cubicBezTo>
                    <a:pt x="0" y="99"/>
                    <a:pt x="42" y="111"/>
                    <a:pt x="90" y="111"/>
                  </a:cubicBezTo>
                  <a:cubicBezTo>
                    <a:pt x="120" y="111"/>
                    <a:pt x="152" y="106"/>
                    <a:pt x="179" y="102"/>
                  </a:cubicBezTo>
                  <a:lnTo>
                    <a:pt x="179" y="54"/>
                  </a:lnTo>
                  <a:lnTo>
                    <a:pt x="179" y="6"/>
                  </a:lnTo>
                  <a:cubicBezTo>
                    <a:pt x="157" y="3"/>
                    <a:pt x="131"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5"/>
            <p:cNvSpPr/>
            <p:nvPr/>
          </p:nvSpPr>
          <p:spPr>
            <a:xfrm>
              <a:off x="5741475" y="3420675"/>
              <a:ext cx="5675" cy="2575"/>
            </a:xfrm>
            <a:custGeom>
              <a:avLst/>
              <a:gdLst/>
              <a:ahLst/>
              <a:cxnLst/>
              <a:rect l="l" t="t" r="r" b="b"/>
              <a:pathLst>
                <a:path w="227" h="103" extrusionOk="0">
                  <a:moveTo>
                    <a:pt x="94" y="1"/>
                  </a:moveTo>
                  <a:cubicBezTo>
                    <a:pt x="62" y="1"/>
                    <a:pt x="30" y="5"/>
                    <a:pt x="1" y="5"/>
                  </a:cubicBezTo>
                  <a:cubicBezTo>
                    <a:pt x="35" y="90"/>
                    <a:pt x="87" y="102"/>
                    <a:pt x="149" y="102"/>
                  </a:cubicBezTo>
                  <a:cubicBezTo>
                    <a:pt x="173" y="102"/>
                    <a:pt x="200" y="100"/>
                    <a:pt x="227" y="100"/>
                  </a:cubicBezTo>
                  <a:cubicBezTo>
                    <a:pt x="204" y="16"/>
                    <a:pt x="151" y="1"/>
                    <a:pt x="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5"/>
            <p:cNvSpPr/>
            <p:nvPr/>
          </p:nvSpPr>
          <p:spPr>
            <a:xfrm>
              <a:off x="6192125" y="3377025"/>
              <a:ext cx="7475" cy="7175"/>
            </a:xfrm>
            <a:custGeom>
              <a:avLst/>
              <a:gdLst/>
              <a:ahLst/>
              <a:cxnLst/>
              <a:rect l="l" t="t" r="r" b="b"/>
              <a:pathLst>
                <a:path w="299" h="287" extrusionOk="0">
                  <a:moveTo>
                    <a:pt x="156" y="1"/>
                  </a:moveTo>
                  <a:cubicBezTo>
                    <a:pt x="96" y="1"/>
                    <a:pt x="60" y="25"/>
                    <a:pt x="13" y="25"/>
                  </a:cubicBezTo>
                  <a:cubicBezTo>
                    <a:pt x="1" y="60"/>
                    <a:pt x="1" y="120"/>
                    <a:pt x="1" y="168"/>
                  </a:cubicBezTo>
                  <a:cubicBezTo>
                    <a:pt x="1" y="215"/>
                    <a:pt x="1" y="239"/>
                    <a:pt x="13" y="287"/>
                  </a:cubicBezTo>
                  <a:cubicBezTo>
                    <a:pt x="120" y="287"/>
                    <a:pt x="203" y="275"/>
                    <a:pt x="298" y="275"/>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5"/>
            <p:cNvSpPr/>
            <p:nvPr/>
          </p:nvSpPr>
          <p:spPr>
            <a:xfrm>
              <a:off x="5557225" y="3286850"/>
              <a:ext cx="44075" cy="8950"/>
            </a:xfrm>
            <a:custGeom>
              <a:avLst/>
              <a:gdLst/>
              <a:ahLst/>
              <a:cxnLst/>
              <a:rect l="l" t="t" r="r" b="b"/>
              <a:pathLst>
                <a:path w="1763" h="358" extrusionOk="0">
                  <a:moveTo>
                    <a:pt x="920" y="0"/>
                  </a:moveTo>
                  <a:cubicBezTo>
                    <a:pt x="615" y="0"/>
                    <a:pt x="308" y="30"/>
                    <a:pt x="1" y="155"/>
                  </a:cubicBezTo>
                  <a:cubicBezTo>
                    <a:pt x="118" y="218"/>
                    <a:pt x="229" y="302"/>
                    <a:pt x="344" y="302"/>
                  </a:cubicBezTo>
                  <a:cubicBezTo>
                    <a:pt x="380" y="302"/>
                    <a:pt x="416" y="294"/>
                    <a:pt x="453" y="274"/>
                  </a:cubicBezTo>
                  <a:cubicBezTo>
                    <a:pt x="560" y="213"/>
                    <a:pt x="660" y="191"/>
                    <a:pt x="758" y="191"/>
                  </a:cubicBezTo>
                  <a:cubicBezTo>
                    <a:pt x="946" y="191"/>
                    <a:pt x="1123" y="271"/>
                    <a:pt x="1310" y="310"/>
                  </a:cubicBezTo>
                  <a:cubicBezTo>
                    <a:pt x="1418" y="179"/>
                    <a:pt x="1763" y="357"/>
                    <a:pt x="1739" y="24"/>
                  </a:cubicBezTo>
                  <a:cubicBezTo>
                    <a:pt x="1468" y="24"/>
                    <a:pt x="1195" y="0"/>
                    <a:pt x="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5"/>
            <p:cNvSpPr/>
            <p:nvPr/>
          </p:nvSpPr>
          <p:spPr>
            <a:xfrm>
              <a:off x="5514375" y="3284550"/>
              <a:ext cx="26500" cy="13325"/>
            </a:xfrm>
            <a:custGeom>
              <a:avLst/>
              <a:gdLst/>
              <a:ahLst/>
              <a:cxnLst/>
              <a:rect l="l" t="t" r="r" b="b"/>
              <a:pathLst>
                <a:path w="1060" h="533" extrusionOk="0">
                  <a:moveTo>
                    <a:pt x="307" y="0"/>
                  </a:moveTo>
                  <a:cubicBezTo>
                    <a:pt x="209" y="0"/>
                    <a:pt x="107" y="20"/>
                    <a:pt x="0" y="68"/>
                  </a:cubicBezTo>
                  <a:cubicBezTo>
                    <a:pt x="0" y="128"/>
                    <a:pt x="24" y="187"/>
                    <a:pt x="24" y="247"/>
                  </a:cubicBezTo>
                  <a:cubicBezTo>
                    <a:pt x="110" y="202"/>
                    <a:pt x="183" y="180"/>
                    <a:pt x="242" y="180"/>
                  </a:cubicBezTo>
                  <a:cubicBezTo>
                    <a:pt x="371" y="180"/>
                    <a:pt x="433" y="288"/>
                    <a:pt x="417" y="509"/>
                  </a:cubicBezTo>
                  <a:cubicBezTo>
                    <a:pt x="524" y="521"/>
                    <a:pt x="631" y="533"/>
                    <a:pt x="738" y="533"/>
                  </a:cubicBezTo>
                  <a:cubicBezTo>
                    <a:pt x="572" y="152"/>
                    <a:pt x="929" y="307"/>
                    <a:pt x="1060" y="235"/>
                  </a:cubicBezTo>
                  <a:cubicBezTo>
                    <a:pt x="809" y="140"/>
                    <a:pt x="570" y="0"/>
                    <a:pt x="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5"/>
            <p:cNvSpPr/>
            <p:nvPr/>
          </p:nvSpPr>
          <p:spPr>
            <a:xfrm>
              <a:off x="5554250" y="3289750"/>
              <a:ext cx="3300" cy="2925"/>
            </a:xfrm>
            <a:custGeom>
              <a:avLst/>
              <a:gdLst/>
              <a:ahLst/>
              <a:cxnLst/>
              <a:rect l="l" t="t" r="r" b="b"/>
              <a:pathLst>
                <a:path w="132" h="117" extrusionOk="0">
                  <a:moveTo>
                    <a:pt x="71" y="0"/>
                  </a:moveTo>
                  <a:cubicBezTo>
                    <a:pt x="48" y="0"/>
                    <a:pt x="24" y="9"/>
                    <a:pt x="1" y="27"/>
                  </a:cubicBezTo>
                  <a:cubicBezTo>
                    <a:pt x="24" y="87"/>
                    <a:pt x="48" y="116"/>
                    <a:pt x="71" y="116"/>
                  </a:cubicBezTo>
                  <a:cubicBezTo>
                    <a:pt x="93" y="116"/>
                    <a:pt x="114" y="87"/>
                    <a:pt x="132" y="27"/>
                  </a:cubicBezTo>
                  <a:cubicBezTo>
                    <a:pt x="114" y="9"/>
                    <a:pt x="9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5"/>
            <p:cNvSpPr/>
            <p:nvPr/>
          </p:nvSpPr>
          <p:spPr>
            <a:xfrm>
              <a:off x="5550075" y="3289000"/>
              <a:ext cx="4200" cy="1750"/>
            </a:xfrm>
            <a:custGeom>
              <a:avLst/>
              <a:gdLst/>
              <a:ahLst/>
              <a:cxnLst/>
              <a:rect l="l" t="t" r="r" b="b"/>
              <a:pathLst>
                <a:path w="168" h="70" extrusionOk="0">
                  <a:moveTo>
                    <a:pt x="83" y="0"/>
                  </a:moveTo>
                  <a:cubicBezTo>
                    <a:pt x="56" y="0"/>
                    <a:pt x="29" y="18"/>
                    <a:pt x="1" y="57"/>
                  </a:cubicBezTo>
                  <a:cubicBezTo>
                    <a:pt x="60" y="57"/>
                    <a:pt x="108" y="57"/>
                    <a:pt x="168" y="69"/>
                  </a:cubicBezTo>
                  <a:cubicBezTo>
                    <a:pt x="142" y="24"/>
                    <a:pt x="113"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5"/>
            <p:cNvSpPr/>
            <p:nvPr/>
          </p:nvSpPr>
          <p:spPr>
            <a:xfrm>
              <a:off x="5546800" y="3290425"/>
              <a:ext cx="3300" cy="2125"/>
            </a:xfrm>
            <a:custGeom>
              <a:avLst/>
              <a:gdLst/>
              <a:ahLst/>
              <a:cxnLst/>
              <a:rect l="l" t="t" r="r" b="b"/>
              <a:pathLst>
                <a:path w="132" h="85" extrusionOk="0">
                  <a:moveTo>
                    <a:pt x="1" y="0"/>
                  </a:moveTo>
                  <a:cubicBezTo>
                    <a:pt x="32" y="55"/>
                    <a:pt x="59" y="85"/>
                    <a:pt x="82" y="85"/>
                  </a:cubicBezTo>
                  <a:cubicBezTo>
                    <a:pt x="103" y="85"/>
                    <a:pt x="120" y="5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5"/>
            <p:cNvSpPr/>
            <p:nvPr/>
          </p:nvSpPr>
          <p:spPr>
            <a:xfrm>
              <a:off x="5754575" y="3280800"/>
              <a:ext cx="18775" cy="2500"/>
            </a:xfrm>
            <a:custGeom>
              <a:avLst/>
              <a:gdLst/>
              <a:ahLst/>
              <a:cxnLst/>
              <a:rect l="l" t="t" r="r" b="b"/>
              <a:pathLst>
                <a:path w="751" h="100" extrusionOk="0">
                  <a:moveTo>
                    <a:pt x="359" y="1"/>
                  </a:moveTo>
                  <a:cubicBezTo>
                    <a:pt x="239" y="1"/>
                    <a:pt x="120" y="31"/>
                    <a:pt x="1" y="99"/>
                  </a:cubicBezTo>
                  <a:lnTo>
                    <a:pt x="751" y="99"/>
                  </a:lnTo>
                  <a:cubicBezTo>
                    <a:pt x="620" y="37"/>
                    <a:pt x="489" y="1"/>
                    <a:pt x="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5"/>
            <p:cNvSpPr/>
            <p:nvPr/>
          </p:nvSpPr>
          <p:spPr>
            <a:xfrm>
              <a:off x="5773025" y="3281750"/>
              <a:ext cx="10450" cy="5375"/>
            </a:xfrm>
            <a:custGeom>
              <a:avLst/>
              <a:gdLst/>
              <a:ahLst/>
              <a:cxnLst/>
              <a:rect l="l" t="t" r="r" b="b"/>
              <a:pathLst>
                <a:path w="418" h="215" extrusionOk="0">
                  <a:moveTo>
                    <a:pt x="195" y="0"/>
                  </a:moveTo>
                  <a:cubicBezTo>
                    <a:pt x="128" y="0"/>
                    <a:pt x="63" y="15"/>
                    <a:pt x="1" y="49"/>
                  </a:cubicBezTo>
                  <a:cubicBezTo>
                    <a:pt x="79" y="158"/>
                    <a:pt x="151" y="215"/>
                    <a:pt x="221" y="215"/>
                  </a:cubicBezTo>
                  <a:cubicBezTo>
                    <a:pt x="288" y="215"/>
                    <a:pt x="353" y="161"/>
                    <a:pt x="417" y="49"/>
                  </a:cubicBezTo>
                  <a:cubicBezTo>
                    <a:pt x="343" y="18"/>
                    <a:pt x="268"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5"/>
            <p:cNvSpPr/>
            <p:nvPr/>
          </p:nvSpPr>
          <p:spPr>
            <a:xfrm>
              <a:off x="6143325" y="3292700"/>
              <a:ext cx="20850" cy="12625"/>
            </a:xfrm>
            <a:custGeom>
              <a:avLst/>
              <a:gdLst/>
              <a:ahLst/>
              <a:cxnLst/>
              <a:rect l="l" t="t" r="r" b="b"/>
              <a:pathLst>
                <a:path w="834" h="505" extrusionOk="0">
                  <a:moveTo>
                    <a:pt x="400" y="1"/>
                  </a:moveTo>
                  <a:cubicBezTo>
                    <a:pt x="280" y="1"/>
                    <a:pt x="174" y="54"/>
                    <a:pt x="119" y="195"/>
                  </a:cubicBezTo>
                  <a:cubicBezTo>
                    <a:pt x="0" y="445"/>
                    <a:pt x="310" y="373"/>
                    <a:pt x="381" y="504"/>
                  </a:cubicBezTo>
                  <a:cubicBezTo>
                    <a:pt x="834" y="445"/>
                    <a:pt x="834" y="445"/>
                    <a:pt x="679" y="64"/>
                  </a:cubicBezTo>
                  <a:cubicBezTo>
                    <a:pt x="663" y="41"/>
                    <a:pt x="643" y="28"/>
                    <a:pt x="624" y="28"/>
                  </a:cubicBezTo>
                  <a:cubicBezTo>
                    <a:pt x="614" y="28"/>
                    <a:pt x="604" y="32"/>
                    <a:pt x="595" y="40"/>
                  </a:cubicBezTo>
                  <a:cubicBezTo>
                    <a:pt x="530" y="16"/>
                    <a:pt x="463" y="1"/>
                    <a:pt x="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5"/>
            <p:cNvSpPr/>
            <p:nvPr/>
          </p:nvSpPr>
          <p:spPr>
            <a:xfrm>
              <a:off x="5848625" y="3425550"/>
              <a:ext cx="3300" cy="1675"/>
            </a:xfrm>
            <a:custGeom>
              <a:avLst/>
              <a:gdLst/>
              <a:ahLst/>
              <a:cxnLst/>
              <a:rect l="l" t="t" r="r" b="b"/>
              <a:pathLst>
                <a:path w="132" h="67" extrusionOk="0">
                  <a:moveTo>
                    <a:pt x="108" y="1"/>
                  </a:moveTo>
                  <a:cubicBezTo>
                    <a:pt x="60" y="1"/>
                    <a:pt x="25" y="24"/>
                    <a:pt x="1" y="48"/>
                  </a:cubicBezTo>
                  <a:cubicBezTo>
                    <a:pt x="25" y="60"/>
                    <a:pt x="46" y="66"/>
                    <a:pt x="66" y="66"/>
                  </a:cubicBezTo>
                  <a:cubicBezTo>
                    <a:pt x="87" y="66"/>
                    <a:pt x="108" y="60"/>
                    <a:pt x="132" y="48"/>
                  </a:cubicBezTo>
                  <a:cubicBezTo>
                    <a:pt x="120" y="24"/>
                    <a:pt x="84"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5"/>
            <p:cNvSpPr/>
            <p:nvPr/>
          </p:nvSpPr>
          <p:spPr>
            <a:xfrm>
              <a:off x="5499175" y="3443325"/>
              <a:ext cx="286075" cy="33825"/>
            </a:xfrm>
            <a:custGeom>
              <a:avLst/>
              <a:gdLst/>
              <a:ahLst/>
              <a:cxnLst/>
              <a:rect l="l" t="t" r="r" b="b"/>
              <a:pathLst>
                <a:path w="11443" h="1353" extrusionOk="0">
                  <a:moveTo>
                    <a:pt x="2044" y="1"/>
                  </a:moveTo>
                  <a:cubicBezTo>
                    <a:pt x="1989" y="1"/>
                    <a:pt x="1924" y="19"/>
                    <a:pt x="1846" y="63"/>
                  </a:cubicBezTo>
                  <a:cubicBezTo>
                    <a:pt x="1813" y="58"/>
                    <a:pt x="1781" y="56"/>
                    <a:pt x="1749" y="56"/>
                  </a:cubicBezTo>
                  <a:cubicBezTo>
                    <a:pt x="1415" y="56"/>
                    <a:pt x="1150" y="319"/>
                    <a:pt x="834" y="373"/>
                  </a:cubicBezTo>
                  <a:cubicBezTo>
                    <a:pt x="584" y="552"/>
                    <a:pt x="311" y="694"/>
                    <a:pt x="1" y="694"/>
                  </a:cubicBezTo>
                  <a:cubicBezTo>
                    <a:pt x="13" y="730"/>
                    <a:pt x="1" y="778"/>
                    <a:pt x="1" y="802"/>
                  </a:cubicBezTo>
                  <a:cubicBezTo>
                    <a:pt x="262" y="808"/>
                    <a:pt x="530" y="845"/>
                    <a:pt x="794" y="845"/>
                  </a:cubicBezTo>
                  <a:cubicBezTo>
                    <a:pt x="1048" y="845"/>
                    <a:pt x="1298" y="811"/>
                    <a:pt x="1537" y="683"/>
                  </a:cubicBezTo>
                  <a:cubicBezTo>
                    <a:pt x="1684" y="739"/>
                    <a:pt x="1828" y="753"/>
                    <a:pt x="1972" y="753"/>
                  </a:cubicBezTo>
                  <a:cubicBezTo>
                    <a:pt x="2106" y="753"/>
                    <a:pt x="2241" y="741"/>
                    <a:pt x="2377" y="741"/>
                  </a:cubicBezTo>
                  <a:cubicBezTo>
                    <a:pt x="2403" y="741"/>
                    <a:pt x="2428" y="741"/>
                    <a:pt x="2454" y="742"/>
                  </a:cubicBezTo>
                  <a:cubicBezTo>
                    <a:pt x="2633" y="751"/>
                    <a:pt x="2813" y="754"/>
                    <a:pt x="2992" y="754"/>
                  </a:cubicBezTo>
                  <a:cubicBezTo>
                    <a:pt x="3374" y="754"/>
                    <a:pt x="3755" y="740"/>
                    <a:pt x="4135" y="740"/>
                  </a:cubicBezTo>
                  <a:cubicBezTo>
                    <a:pt x="4524" y="740"/>
                    <a:pt x="4913" y="755"/>
                    <a:pt x="5299" y="814"/>
                  </a:cubicBezTo>
                  <a:cubicBezTo>
                    <a:pt x="5400" y="842"/>
                    <a:pt x="5501" y="858"/>
                    <a:pt x="5605" y="858"/>
                  </a:cubicBezTo>
                  <a:cubicBezTo>
                    <a:pt x="5672" y="858"/>
                    <a:pt x="5741" y="851"/>
                    <a:pt x="5811" y="837"/>
                  </a:cubicBezTo>
                  <a:cubicBezTo>
                    <a:pt x="5899" y="883"/>
                    <a:pt x="5992" y="893"/>
                    <a:pt x="6086" y="893"/>
                  </a:cubicBezTo>
                  <a:cubicBezTo>
                    <a:pt x="6152" y="893"/>
                    <a:pt x="6219" y="888"/>
                    <a:pt x="6285" y="888"/>
                  </a:cubicBezTo>
                  <a:cubicBezTo>
                    <a:pt x="6394" y="888"/>
                    <a:pt x="6500" y="901"/>
                    <a:pt x="6597" y="968"/>
                  </a:cubicBezTo>
                  <a:cubicBezTo>
                    <a:pt x="6662" y="1001"/>
                    <a:pt x="6728" y="1019"/>
                    <a:pt x="6793" y="1019"/>
                  </a:cubicBezTo>
                  <a:cubicBezTo>
                    <a:pt x="6847" y="1019"/>
                    <a:pt x="6901" y="1007"/>
                    <a:pt x="6954" y="980"/>
                  </a:cubicBezTo>
                  <a:cubicBezTo>
                    <a:pt x="7091" y="1028"/>
                    <a:pt x="7232" y="1041"/>
                    <a:pt x="7374" y="1041"/>
                  </a:cubicBezTo>
                  <a:cubicBezTo>
                    <a:pt x="7526" y="1041"/>
                    <a:pt x="7679" y="1027"/>
                    <a:pt x="7832" y="1027"/>
                  </a:cubicBezTo>
                  <a:cubicBezTo>
                    <a:pt x="7997" y="1027"/>
                    <a:pt x="8162" y="1043"/>
                    <a:pt x="8323" y="1111"/>
                  </a:cubicBezTo>
                  <a:cubicBezTo>
                    <a:pt x="8364" y="1145"/>
                    <a:pt x="8400" y="1159"/>
                    <a:pt x="8437" y="1159"/>
                  </a:cubicBezTo>
                  <a:cubicBezTo>
                    <a:pt x="8466" y="1159"/>
                    <a:pt x="8495" y="1151"/>
                    <a:pt x="8526" y="1135"/>
                  </a:cubicBezTo>
                  <a:cubicBezTo>
                    <a:pt x="8655" y="1177"/>
                    <a:pt x="8787" y="1187"/>
                    <a:pt x="8920" y="1187"/>
                  </a:cubicBezTo>
                  <a:cubicBezTo>
                    <a:pt x="9047" y="1187"/>
                    <a:pt x="9175" y="1178"/>
                    <a:pt x="9302" y="1178"/>
                  </a:cubicBezTo>
                  <a:cubicBezTo>
                    <a:pt x="9458" y="1178"/>
                    <a:pt x="9613" y="1192"/>
                    <a:pt x="9764" y="1254"/>
                  </a:cubicBezTo>
                  <a:cubicBezTo>
                    <a:pt x="9836" y="1254"/>
                    <a:pt x="9919" y="1266"/>
                    <a:pt x="9990" y="1266"/>
                  </a:cubicBezTo>
                  <a:cubicBezTo>
                    <a:pt x="10234" y="1315"/>
                    <a:pt x="10484" y="1352"/>
                    <a:pt x="10731" y="1352"/>
                  </a:cubicBezTo>
                  <a:cubicBezTo>
                    <a:pt x="10846" y="1352"/>
                    <a:pt x="10961" y="1344"/>
                    <a:pt x="11074" y="1326"/>
                  </a:cubicBezTo>
                  <a:cubicBezTo>
                    <a:pt x="11098" y="1328"/>
                    <a:pt x="11120" y="1330"/>
                    <a:pt x="11141" y="1330"/>
                  </a:cubicBezTo>
                  <a:cubicBezTo>
                    <a:pt x="11205" y="1330"/>
                    <a:pt x="11258" y="1317"/>
                    <a:pt x="11312" y="1290"/>
                  </a:cubicBezTo>
                  <a:cubicBezTo>
                    <a:pt x="11443" y="873"/>
                    <a:pt x="11002" y="1111"/>
                    <a:pt x="10931" y="956"/>
                  </a:cubicBezTo>
                  <a:cubicBezTo>
                    <a:pt x="10621" y="928"/>
                    <a:pt x="10315" y="912"/>
                    <a:pt x="10009" y="912"/>
                  </a:cubicBezTo>
                  <a:cubicBezTo>
                    <a:pt x="9809" y="912"/>
                    <a:pt x="9609" y="919"/>
                    <a:pt x="9407" y="933"/>
                  </a:cubicBezTo>
                  <a:cubicBezTo>
                    <a:pt x="9331" y="894"/>
                    <a:pt x="9247" y="891"/>
                    <a:pt x="9162" y="891"/>
                  </a:cubicBezTo>
                  <a:cubicBezTo>
                    <a:pt x="9140" y="891"/>
                    <a:pt x="9119" y="891"/>
                    <a:pt x="9097" y="891"/>
                  </a:cubicBezTo>
                  <a:cubicBezTo>
                    <a:pt x="8990" y="891"/>
                    <a:pt x="8883" y="885"/>
                    <a:pt x="8788" y="814"/>
                  </a:cubicBezTo>
                  <a:cubicBezTo>
                    <a:pt x="8754" y="805"/>
                    <a:pt x="8726" y="797"/>
                    <a:pt x="8700" y="797"/>
                  </a:cubicBezTo>
                  <a:cubicBezTo>
                    <a:pt x="8690" y="797"/>
                    <a:pt x="8679" y="798"/>
                    <a:pt x="8669" y="802"/>
                  </a:cubicBezTo>
                  <a:cubicBezTo>
                    <a:pt x="8555" y="753"/>
                    <a:pt x="8438" y="742"/>
                    <a:pt x="8319" y="742"/>
                  </a:cubicBezTo>
                  <a:cubicBezTo>
                    <a:pt x="8214" y="742"/>
                    <a:pt x="8107" y="751"/>
                    <a:pt x="8001" y="751"/>
                  </a:cubicBezTo>
                  <a:cubicBezTo>
                    <a:pt x="7876" y="751"/>
                    <a:pt x="7752" y="738"/>
                    <a:pt x="7633" y="683"/>
                  </a:cubicBezTo>
                  <a:cubicBezTo>
                    <a:pt x="7495" y="655"/>
                    <a:pt x="7357" y="635"/>
                    <a:pt x="7219" y="635"/>
                  </a:cubicBezTo>
                  <a:cubicBezTo>
                    <a:pt x="7119" y="635"/>
                    <a:pt x="7019" y="646"/>
                    <a:pt x="6919" y="671"/>
                  </a:cubicBezTo>
                  <a:cubicBezTo>
                    <a:pt x="6919" y="671"/>
                    <a:pt x="6907" y="683"/>
                    <a:pt x="6883" y="694"/>
                  </a:cubicBezTo>
                  <a:cubicBezTo>
                    <a:pt x="6847" y="694"/>
                    <a:pt x="6823" y="694"/>
                    <a:pt x="6788" y="659"/>
                  </a:cubicBezTo>
                  <a:cubicBezTo>
                    <a:pt x="6774" y="639"/>
                    <a:pt x="6758" y="630"/>
                    <a:pt x="6737" y="630"/>
                  </a:cubicBezTo>
                  <a:cubicBezTo>
                    <a:pt x="6721" y="630"/>
                    <a:pt x="6702" y="636"/>
                    <a:pt x="6680" y="647"/>
                  </a:cubicBezTo>
                  <a:cubicBezTo>
                    <a:pt x="6547" y="588"/>
                    <a:pt x="6409" y="575"/>
                    <a:pt x="6269" y="575"/>
                  </a:cubicBezTo>
                  <a:cubicBezTo>
                    <a:pt x="6156" y="575"/>
                    <a:pt x="6042" y="584"/>
                    <a:pt x="5929" y="584"/>
                  </a:cubicBezTo>
                  <a:cubicBezTo>
                    <a:pt x="5781" y="584"/>
                    <a:pt x="5634" y="569"/>
                    <a:pt x="5490" y="504"/>
                  </a:cubicBezTo>
                  <a:cubicBezTo>
                    <a:pt x="5430" y="504"/>
                    <a:pt x="5359" y="492"/>
                    <a:pt x="5287" y="492"/>
                  </a:cubicBezTo>
                  <a:cubicBezTo>
                    <a:pt x="5170" y="447"/>
                    <a:pt x="5048" y="437"/>
                    <a:pt x="4925" y="437"/>
                  </a:cubicBezTo>
                  <a:cubicBezTo>
                    <a:pt x="4824" y="437"/>
                    <a:pt x="4722" y="444"/>
                    <a:pt x="4620" y="444"/>
                  </a:cubicBezTo>
                  <a:cubicBezTo>
                    <a:pt x="4483" y="444"/>
                    <a:pt x="4347" y="432"/>
                    <a:pt x="4216" y="373"/>
                  </a:cubicBezTo>
                  <a:cubicBezTo>
                    <a:pt x="3549" y="230"/>
                    <a:pt x="2858" y="254"/>
                    <a:pt x="2204" y="63"/>
                  </a:cubicBezTo>
                  <a:cubicBezTo>
                    <a:pt x="2159" y="25"/>
                    <a:pt x="2108" y="1"/>
                    <a:pt x="20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5"/>
            <p:cNvSpPr/>
            <p:nvPr/>
          </p:nvSpPr>
          <p:spPr>
            <a:xfrm>
              <a:off x="5544425" y="3437725"/>
              <a:ext cx="13425" cy="7200"/>
            </a:xfrm>
            <a:custGeom>
              <a:avLst/>
              <a:gdLst/>
              <a:ahLst/>
              <a:cxnLst/>
              <a:rect l="l" t="t" r="r" b="b"/>
              <a:pathLst>
                <a:path w="537" h="288" extrusionOk="0">
                  <a:moveTo>
                    <a:pt x="272" y="1"/>
                  </a:moveTo>
                  <a:cubicBezTo>
                    <a:pt x="222" y="1"/>
                    <a:pt x="170" y="10"/>
                    <a:pt x="120" y="26"/>
                  </a:cubicBezTo>
                  <a:cubicBezTo>
                    <a:pt x="1" y="73"/>
                    <a:pt x="84" y="180"/>
                    <a:pt x="108" y="252"/>
                  </a:cubicBezTo>
                  <a:cubicBezTo>
                    <a:pt x="203" y="276"/>
                    <a:pt x="310" y="276"/>
                    <a:pt x="394" y="287"/>
                  </a:cubicBezTo>
                  <a:cubicBezTo>
                    <a:pt x="441" y="240"/>
                    <a:pt x="489" y="192"/>
                    <a:pt x="537" y="145"/>
                  </a:cubicBezTo>
                  <a:cubicBezTo>
                    <a:pt x="472" y="40"/>
                    <a:pt x="376" y="1"/>
                    <a:pt x="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5"/>
            <p:cNvSpPr/>
            <p:nvPr/>
          </p:nvSpPr>
          <p:spPr>
            <a:xfrm>
              <a:off x="5945075" y="3416625"/>
              <a:ext cx="21750" cy="10450"/>
            </a:xfrm>
            <a:custGeom>
              <a:avLst/>
              <a:gdLst/>
              <a:ahLst/>
              <a:cxnLst/>
              <a:rect l="l" t="t" r="r" b="b"/>
              <a:pathLst>
                <a:path w="870" h="418" extrusionOk="0">
                  <a:moveTo>
                    <a:pt x="155" y="0"/>
                  </a:moveTo>
                  <a:cubicBezTo>
                    <a:pt x="120" y="84"/>
                    <a:pt x="60" y="167"/>
                    <a:pt x="1" y="250"/>
                  </a:cubicBezTo>
                  <a:cubicBezTo>
                    <a:pt x="36" y="310"/>
                    <a:pt x="96" y="358"/>
                    <a:pt x="143" y="417"/>
                  </a:cubicBezTo>
                  <a:cubicBezTo>
                    <a:pt x="262" y="411"/>
                    <a:pt x="382" y="408"/>
                    <a:pt x="502" y="408"/>
                  </a:cubicBezTo>
                  <a:cubicBezTo>
                    <a:pt x="623" y="408"/>
                    <a:pt x="745" y="411"/>
                    <a:pt x="870" y="417"/>
                  </a:cubicBezTo>
                  <a:cubicBezTo>
                    <a:pt x="858" y="310"/>
                    <a:pt x="858" y="227"/>
                    <a:pt x="858" y="119"/>
                  </a:cubicBezTo>
                  <a:cubicBezTo>
                    <a:pt x="838" y="115"/>
                    <a:pt x="816" y="114"/>
                    <a:pt x="795" y="114"/>
                  </a:cubicBezTo>
                  <a:cubicBezTo>
                    <a:pt x="714" y="114"/>
                    <a:pt x="625" y="136"/>
                    <a:pt x="541" y="136"/>
                  </a:cubicBezTo>
                  <a:cubicBezTo>
                    <a:pt x="450" y="136"/>
                    <a:pt x="364" y="11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5"/>
            <p:cNvSpPr/>
            <p:nvPr/>
          </p:nvSpPr>
          <p:spPr>
            <a:xfrm>
              <a:off x="5685525" y="3397875"/>
              <a:ext cx="1500" cy="1500"/>
            </a:xfrm>
            <a:custGeom>
              <a:avLst/>
              <a:gdLst/>
              <a:ahLst/>
              <a:cxnLst/>
              <a:rect l="l" t="t" r="r" b="b"/>
              <a:pathLst>
                <a:path w="60" h="60" extrusionOk="0">
                  <a:moveTo>
                    <a:pt x="60" y="0"/>
                  </a:moveTo>
                  <a:lnTo>
                    <a:pt x="34" y="26"/>
                  </a:lnTo>
                  <a:lnTo>
                    <a:pt x="34" y="26"/>
                  </a:lnTo>
                  <a:cubicBezTo>
                    <a:pt x="45" y="21"/>
                    <a:pt x="52" y="15"/>
                    <a:pt x="60" y="0"/>
                  </a:cubicBezTo>
                  <a:close/>
                  <a:moveTo>
                    <a:pt x="34" y="26"/>
                  </a:moveTo>
                  <a:cubicBezTo>
                    <a:pt x="28" y="29"/>
                    <a:pt x="21" y="32"/>
                    <a:pt x="12" y="36"/>
                  </a:cubicBezTo>
                  <a:cubicBezTo>
                    <a:pt x="0" y="36"/>
                    <a:pt x="0" y="48"/>
                    <a:pt x="0" y="60"/>
                  </a:cubicBezTo>
                  <a:lnTo>
                    <a:pt x="34" y="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5"/>
            <p:cNvSpPr/>
            <p:nvPr/>
          </p:nvSpPr>
          <p:spPr>
            <a:xfrm>
              <a:off x="5945375" y="3264825"/>
              <a:ext cx="112825" cy="31600"/>
            </a:xfrm>
            <a:custGeom>
              <a:avLst/>
              <a:gdLst/>
              <a:ahLst/>
              <a:cxnLst/>
              <a:rect l="l" t="t" r="r" b="b"/>
              <a:pathLst>
                <a:path w="4513" h="1264" extrusionOk="0">
                  <a:moveTo>
                    <a:pt x="0" y="0"/>
                  </a:moveTo>
                  <a:lnTo>
                    <a:pt x="0" y="0"/>
                  </a:lnTo>
                  <a:cubicBezTo>
                    <a:pt x="118" y="187"/>
                    <a:pt x="264" y="233"/>
                    <a:pt x="420" y="233"/>
                  </a:cubicBezTo>
                  <a:cubicBezTo>
                    <a:pt x="570" y="233"/>
                    <a:pt x="730" y="190"/>
                    <a:pt x="884" y="190"/>
                  </a:cubicBezTo>
                  <a:cubicBezTo>
                    <a:pt x="927" y="190"/>
                    <a:pt x="970" y="194"/>
                    <a:pt x="1012" y="203"/>
                  </a:cubicBezTo>
                  <a:cubicBezTo>
                    <a:pt x="1096" y="441"/>
                    <a:pt x="1382" y="500"/>
                    <a:pt x="1477" y="750"/>
                  </a:cubicBezTo>
                  <a:cubicBezTo>
                    <a:pt x="1524" y="846"/>
                    <a:pt x="1572" y="953"/>
                    <a:pt x="1560" y="1072"/>
                  </a:cubicBezTo>
                  <a:cubicBezTo>
                    <a:pt x="1650" y="1175"/>
                    <a:pt x="1754" y="1194"/>
                    <a:pt x="1864" y="1194"/>
                  </a:cubicBezTo>
                  <a:cubicBezTo>
                    <a:pt x="1932" y="1194"/>
                    <a:pt x="2002" y="1187"/>
                    <a:pt x="2073" y="1187"/>
                  </a:cubicBezTo>
                  <a:cubicBezTo>
                    <a:pt x="2101" y="1187"/>
                    <a:pt x="2128" y="1188"/>
                    <a:pt x="2155" y="1191"/>
                  </a:cubicBezTo>
                  <a:cubicBezTo>
                    <a:pt x="2227" y="1191"/>
                    <a:pt x="2239" y="1155"/>
                    <a:pt x="2275" y="1072"/>
                  </a:cubicBezTo>
                  <a:cubicBezTo>
                    <a:pt x="2318" y="903"/>
                    <a:pt x="2344" y="838"/>
                    <a:pt x="2435" y="838"/>
                  </a:cubicBezTo>
                  <a:cubicBezTo>
                    <a:pt x="2492" y="838"/>
                    <a:pt x="2575" y="864"/>
                    <a:pt x="2703" y="905"/>
                  </a:cubicBezTo>
                  <a:cubicBezTo>
                    <a:pt x="2809" y="828"/>
                    <a:pt x="2904" y="797"/>
                    <a:pt x="2994" y="797"/>
                  </a:cubicBezTo>
                  <a:cubicBezTo>
                    <a:pt x="3167" y="797"/>
                    <a:pt x="3316" y="914"/>
                    <a:pt x="3465" y="1048"/>
                  </a:cubicBezTo>
                  <a:cubicBezTo>
                    <a:pt x="3560" y="1107"/>
                    <a:pt x="3644" y="1131"/>
                    <a:pt x="3715" y="1203"/>
                  </a:cubicBezTo>
                  <a:cubicBezTo>
                    <a:pt x="3810" y="1203"/>
                    <a:pt x="3882" y="1215"/>
                    <a:pt x="3977" y="1215"/>
                  </a:cubicBezTo>
                  <a:cubicBezTo>
                    <a:pt x="4062" y="1257"/>
                    <a:pt x="4153" y="1263"/>
                    <a:pt x="4242" y="1263"/>
                  </a:cubicBezTo>
                  <a:cubicBezTo>
                    <a:pt x="4277" y="1263"/>
                    <a:pt x="4312" y="1262"/>
                    <a:pt x="4346" y="1262"/>
                  </a:cubicBezTo>
                  <a:cubicBezTo>
                    <a:pt x="4418" y="1250"/>
                    <a:pt x="4465" y="1215"/>
                    <a:pt x="4489" y="1155"/>
                  </a:cubicBezTo>
                  <a:cubicBezTo>
                    <a:pt x="4513" y="1072"/>
                    <a:pt x="4465" y="988"/>
                    <a:pt x="4406" y="917"/>
                  </a:cubicBezTo>
                  <a:cubicBezTo>
                    <a:pt x="4358" y="893"/>
                    <a:pt x="4311" y="857"/>
                    <a:pt x="4251" y="846"/>
                  </a:cubicBezTo>
                  <a:cubicBezTo>
                    <a:pt x="4239" y="846"/>
                    <a:pt x="4215" y="857"/>
                    <a:pt x="4180" y="857"/>
                  </a:cubicBezTo>
                  <a:cubicBezTo>
                    <a:pt x="4132" y="893"/>
                    <a:pt x="4096" y="917"/>
                    <a:pt x="4060" y="953"/>
                  </a:cubicBezTo>
                  <a:cubicBezTo>
                    <a:pt x="4001" y="905"/>
                    <a:pt x="4096" y="917"/>
                    <a:pt x="4096" y="893"/>
                  </a:cubicBezTo>
                  <a:cubicBezTo>
                    <a:pt x="4108" y="857"/>
                    <a:pt x="4120" y="846"/>
                    <a:pt x="4132" y="834"/>
                  </a:cubicBezTo>
                  <a:cubicBezTo>
                    <a:pt x="4168" y="798"/>
                    <a:pt x="4191" y="750"/>
                    <a:pt x="4191" y="691"/>
                  </a:cubicBezTo>
                  <a:cubicBezTo>
                    <a:pt x="4180" y="631"/>
                    <a:pt x="4132" y="595"/>
                    <a:pt x="4096" y="560"/>
                  </a:cubicBezTo>
                  <a:cubicBezTo>
                    <a:pt x="4052" y="541"/>
                    <a:pt x="4004" y="536"/>
                    <a:pt x="3956" y="536"/>
                  </a:cubicBezTo>
                  <a:cubicBezTo>
                    <a:pt x="3908" y="536"/>
                    <a:pt x="3860" y="541"/>
                    <a:pt x="3813" y="541"/>
                  </a:cubicBezTo>
                  <a:cubicBezTo>
                    <a:pt x="3728" y="541"/>
                    <a:pt x="3646" y="526"/>
                    <a:pt x="3584" y="441"/>
                  </a:cubicBezTo>
                  <a:cubicBezTo>
                    <a:pt x="2394" y="179"/>
                    <a:pt x="1203" y="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5"/>
            <p:cNvSpPr/>
            <p:nvPr/>
          </p:nvSpPr>
          <p:spPr>
            <a:xfrm>
              <a:off x="6044800" y="3287150"/>
              <a:ext cx="76800" cy="14600"/>
            </a:xfrm>
            <a:custGeom>
              <a:avLst/>
              <a:gdLst/>
              <a:ahLst/>
              <a:cxnLst/>
              <a:rect l="l" t="t" r="r" b="b"/>
              <a:pathLst>
                <a:path w="3072" h="584" extrusionOk="0">
                  <a:moveTo>
                    <a:pt x="822" y="0"/>
                  </a:moveTo>
                  <a:cubicBezTo>
                    <a:pt x="774" y="12"/>
                    <a:pt x="726" y="48"/>
                    <a:pt x="667" y="83"/>
                  </a:cubicBezTo>
                  <a:cubicBezTo>
                    <a:pt x="595" y="143"/>
                    <a:pt x="524" y="226"/>
                    <a:pt x="453" y="286"/>
                  </a:cubicBezTo>
                  <a:cubicBezTo>
                    <a:pt x="310" y="286"/>
                    <a:pt x="143" y="298"/>
                    <a:pt x="0" y="310"/>
                  </a:cubicBezTo>
                  <a:cubicBezTo>
                    <a:pt x="149" y="406"/>
                    <a:pt x="316" y="419"/>
                    <a:pt x="480" y="419"/>
                  </a:cubicBezTo>
                  <a:cubicBezTo>
                    <a:pt x="539" y="419"/>
                    <a:pt x="598" y="417"/>
                    <a:pt x="655" y="417"/>
                  </a:cubicBezTo>
                  <a:cubicBezTo>
                    <a:pt x="965" y="429"/>
                    <a:pt x="1286" y="429"/>
                    <a:pt x="1607" y="548"/>
                  </a:cubicBezTo>
                  <a:cubicBezTo>
                    <a:pt x="2084" y="560"/>
                    <a:pt x="2536" y="560"/>
                    <a:pt x="3012" y="584"/>
                  </a:cubicBezTo>
                  <a:cubicBezTo>
                    <a:pt x="3060" y="512"/>
                    <a:pt x="3072" y="453"/>
                    <a:pt x="3036" y="393"/>
                  </a:cubicBezTo>
                  <a:cubicBezTo>
                    <a:pt x="2929" y="310"/>
                    <a:pt x="2810" y="298"/>
                    <a:pt x="2679" y="286"/>
                  </a:cubicBezTo>
                  <a:lnTo>
                    <a:pt x="2119" y="286"/>
                  </a:lnTo>
                  <a:lnTo>
                    <a:pt x="1858" y="238"/>
                  </a:lnTo>
                  <a:cubicBezTo>
                    <a:pt x="1512" y="191"/>
                    <a:pt x="1191"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5"/>
            <p:cNvSpPr/>
            <p:nvPr/>
          </p:nvSpPr>
          <p:spPr>
            <a:xfrm>
              <a:off x="6015925" y="3286250"/>
              <a:ext cx="22350" cy="9550"/>
            </a:xfrm>
            <a:custGeom>
              <a:avLst/>
              <a:gdLst/>
              <a:ahLst/>
              <a:cxnLst/>
              <a:rect l="l" t="t" r="r" b="b"/>
              <a:pathLst>
                <a:path w="894" h="382" extrusionOk="0">
                  <a:moveTo>
                    <a:pt x="331" y="0"/>
                  </a:moveTo>
                  <a:cubicBezTo>
                    <a:pt x="203" y="0"/>
                    <a:pt x="87" y="75"/>
                    <a:pt x="0" y="286"/>
                  </a:cubicBezTo>
                  <a:cubicBezTo>
                    <a:pt x="12" y="298"/>
                    <a:pt x="36" y="334"/>
                    <a:pt x="48" y="358"/>
                  </a:cubicBezTo>
                  <a:cubicBezTo>
                    <a:pt x="173" y="373"/>
                    <a:pt x="295" y="382"/>
                    <a:pt x="417" y="382"/>
                  </a:cubicBezTo>
                  <a:cubicBezTo>
                    <a:pt x="575" y="382"/>
                    <a:pt x="732" y="367"/>
                    <a:pt x="893" y="334"/>
                  </a:cubicBezTo>
                  <a:cubicBezTo>
                    <a:pt x="834" y="262"/>
                    <a:pt x="762" y="203"/>
                    <a:pt x="703" y="143"/>
                  </a:cubicBezTo>
                  <a:cubicBezTo>
                    <a:pt x="577" y="63"/>
                    <a:pt x="449"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5"/>
            <p:cNvSpPr/>
            <p:nvPr/>
          </p:nvSpPr>
          <p:spPr>
            <a:xfrm>
              <a:off x="6127550" y="3290125"/>
              <a:ext cx="30675" cy="16100"/>
            </a:xfrm>
            <a:custGeom>
              <a:avLst/>
              <a:gdLst/>
              <a:ahLst/>
              <a:cxnLst/>
              <a:rect l="l" t="t" r="r" b="b"/>
              <a:pathLst>
                <a:path w="1227" h="644" extrusionOk="0">
                  <a:moveTo>
                    <a:pt x="595" y="0"/>
                  </a:moveTo>
                  <a:cubicBezTo>
                    <a:pt x="405" y="107"/>
                    <a:pt x="226" y="262"/>
                    <a:pt x="48" y="381"/>
                  </a:cubicBezTo>
                  <a:lnTo>
                    <a:pt x="0" y="476"/>
                  </a:lnTo>
                  <a:cubicBezTo>
                    <a:pt x="333" y="643"/>
                    <a:pt x="679" y="584"/>
                    <a:pt x="1012" y="607"/>
                  </a:cubicBezTo>
                  <a:cubicBezTo>
                    <a:pt x="762" y="262"/>
                    <a:pt x="762" y="262"/>
                    <a:pt x="1226" y="143"/>
                  </a:cubicBezTo>
                  <a:cubicBezTo>
                    <a:pt x="1036" y="48"/>
                    <a:pt x="822"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5"/>
            <p:cNvSpPr/>
            <p:nvPr/>
          </p:nvSpPr>
          <p:spPr>
            <a:xfrm>
              <a:off x="6120700" y="3296750"/>
              <a:ext cx="7450" cy="5600"/>
            </a:xfrm>
            <a:custGeom>
              <a:avLst/>
              <a:gdLst/>
              <a:ahLst/>
              <a:cxnLst/>
              <a:rect l="l" t="t" r="r" b="b"/>
              <a:pathLst>
                <a:path w="298" h="224" extrusionOk="0">
                  <a:moveTo>
                    <a:pt x="158" y="1"/>
                  </a:moveTo>
                  <a:cubicBezTo>
                    <a:pt x="112" y="1"/>
                    <a:pt x="58" y="23"/>
                    <a:pt x="0" y="57"/>
                  </a:cubicBezTo>
                  <a:cubicBezTo>
                    <a:pt x="12" y="104"/>
                    <a:pt x="12" y="152"/>
                    <a:pt x="12" y="200"/>
                  </a:cubicBezTo>
                  <a:cubicBezTo>
                    <a:pt x="95" y="200"/>
                    <a:pt x="191" y="211"/>
                    <a:pt x="274" y="223"/>
                  </a:cubicBezTo>
                  <a:lnTo>
                    <a:pt x="298" y="176"/>
                  </a:lnTo>
                  <a:cubicBezTo>
                    <a:pt x="277" y="48"/>
                    <a:pt x="226"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5"/>
            <p:cNvSpPr/>
            <p:nvPr/>
          </p:nvSpPr>
          <p:spPr>
            <a:xfrm>
              <a:off x="5761125" y="3399125"/>
              <a:ext cx="4200" cy="2350"/>
            </a:xfrm>
            <a:custGeom>
              <a:avLst/>
              <a:gdLst/>
              <a:ahLst/>
              <a:cxnLst/>
              <a:rect l="l" t="t" r="r" b="b"/>
              <a:pathLst>
                <a:path w="168" h="94" extrusionOk="0">
                  <a:moveTo>
                    <a:pt x="81" y="0"/>
                  </a:moveTo>
                  <a:cubicBezTo>
                    <a:pt x="38" y="0"/>
                    <a:pt x="0" y="10"/>
                    <a:pt x="0" y="46"/>
                  </a:cubicBezTo>
                  <a:cubicBezTo>
                    <a:pt x="0" y="81"/>
                    <a:pt x="27" y="93"/>
                    <a:pt x="61" y="93"/>
                  </a:cubicBezTo>
                  <a:cubicBezTo>
                    <a:pt x="96" y="93"/>
                    <a:pt x="137" y="81"/>
                    <a:pt x="167" y="69"/>
                  </a:cubicBezTo>
                  <a:lnTo>
                    <a:pt x="167" y="10"/>
                  </a:lnTo>
                  <a:cubicBezTo>
                    <a:pt x="143" y="5"/>
                    <a:pt x="111"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5"/>
            <p:cNvSpPr/>
            <p:nvPr/>
          </p:nvSpPr>
          <p:spPr>
            <a:xfrm>
              <a:off x="6012700" y="3277725"/>
              <a:ext cx="20800" cy="15400"/>
            </a:xfrm>
            <a:custGeom>
              <a:avLst/>
              <a:gdLst/>
              <a:ahLst/>
              <a:cxnLst/>
              <a:rect l="l" t="t" r="r" b="b"/>
              <a:pathLst>
                <a:path w="832" h="616" extrusionOk="0">
                  <a:moveTo>
                    <a:pt x="209" y="0"/>
                  </a:moveTo>
                  <a:cubicBezTo>
                    <a:pt x="27" y="0"/>
                    <a:pt x="1" y="157"/>
                    <a:pt x="10" y="377"/>
                  </a:cubicBezTo>
                  <a:cubicBezTo>
                    <a:pt x="22" y="460"/>
                    <a:pt x="22" y="568"/>
                    <a:pt x="129" y="615"/>
                  </a:cubicBezTo>
                  <a:cubicBezTo>
                    <a:pt x="281" y="505"/>
                    <a:pt x="445" y="468"/>
                    <a:pt x="617" y="468"/>
                  </a:cubicBezTo>
                  <a:cubicBezTo>
                    <a:pt x="687" y="468"/>
                    <a:pt x="759" y="474"/>
                    <a:pt x="832" y="484"/>
                  </a:cubicBezTo>
                  <a:cubicBezTo>
                    <a:pt x="772" y="270"/>
                    <a:pt x="653" y="139"/>
                    <a:pt x="415" y="44"/>
                  </a:cubicBezTo>
                  <a:cubicBezTo>
                    <a:pt x="331" y="14"/>
                    <a:pt x="263"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5"/>
            <p:cNvSpPr/>
            <p:nvPr/>
          </p:nvSpPr>
          <p:spPr>
            <a:xfrm>
              <a:off x="5978700" y="3283875"/>
              <a:ext cx="11950" cy="7450"/>
            </a:xfrm>
            <a:custGeom>
              <a:avLst/>
              <a:gdLst/>
              <a:ahLst/>
              <a:cxnLst/>
              <a:rect l="l" t="t" r="r" b="b"/>
              <a:pathLst>
                <a:path w="478" h="298" extrusionOk="0">
                  <a:moveTo>
                    <a:pt x="227" y="0"/>
                  </a:moveTo>
                  <a:cubicBezTo>
                    <a:pt x="203" y="0"/>
                    <a:pt x="168" y="12"/>
                    <a:pt x="120" y="24"/>
                  </a:cubicBezTo>
                  <a:cubicBezTo>
                    <a:pt x="60" y="95"/>
                    <a:pt x="1" y="179"/>
                    <a:pt x="60" y="274"/>
                  </a:cubicBezTo>
                  <a:lnTo>
                    <a:pt x="84" y="274"/>
                  </a:lnTo>
                  <a:cubicBezTo>
                    <a:pt x="144" y="298"/>
                    <a:pt x="180" y="298"/>
                    <a:pt x="227" y="298"/>
                  </a:cubicBezTo>
                  <a:cubicBezTo>
                    <a:pt x="322" y="274"/>
                    <a:pt x="441" y="262"/>
                    <a:pt x="453" y="179"/>
                  </a:cubicBezTo>
                  <a:cubicBezTo>
                    <a:pt x="477" y="24"/>
                    <a:pt x="334"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5"/>
            <p:cNvSpPr/>
            <p:nvPr/>
          </p:nvSpPr>
          <p:spPr>
            <a:xfrm>
              <a:off x="6106400" y="3419900"/>
              <a:ext cx="1525" cy="1500"/>
            </a:xfrm>
            <a:custGeom>
              <a:avLst/>
              <a:gdLst/>
              <a:ahLst/>
              <a:cxnLst/>
              <a:rect l="l" t="t" r="r" b="b"/>
              <a:pathLst>
                <a:path w="61" h="60" extrusionOk="0">
                  <a:moveTo>
                    <a:pt x="1" y="0"/>
                  </a:moveTo>
                  <a:lnTo>
                    <a:pt x="1" y="0"/>
                  </a:lnTo>
                  <a:cubicBezTo>
                    <a:pt x="13" y="12"/>
                    <a:pt x="13" y="36"/>
                    <a:pt x="36" y="48"/>
                  </a:cubicBezTo>
                  <a:cubicBezTo>
                    <a:pt x="36" y="60"/>
                    <a:pt x="48" y="60"/>
                    <a:pt x="60" y="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5"/>
            <p:cNvSpPr/>
            <p:nvPr/>
          </p:nvSpPr>
          <p:spPr>
            <a:xfrm>
              <a:off x="6115325" y="3420200"/>
              <a:ext cx="2425" cy="3000"/>
            </a:xfrm>
            <a:custGeom>
              <a:avLst/>
              <a:gdLst/>
              <a:ahLst/>
              <a:cxnLst/>
              <a:rect l="l" t="t" r="r" b="b"/>
              <a:pathLst>
                <a:path w="97" h="120" extrusionOk="0">
                  <a:moveTo>
                    <a:pt x="96" y="0"/>
                  </a:moveTo>
                  <a:cubicBezTo>
                    <a:pt x="1" y="48"/>
                    <a:pt x="1" y="84"/>
                    <a:pt x="96" y="119"/>
                  </a:cubicBezTo>
                  <a:lnTo>
                    <a:pt x="96" y="60"/>
                  </a:lnTo>
                  <a:lnTo>
                    <a:pt x="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5"/>
            <p:cNvSpPr/>
            <p:nvPr/>
          </p:nvSpPr>
          <p:spPr>
            <a:xfrm>
              <a:off x="5772725" y="3419300"/>
              <a:ext cx="4200" cy="3900"/>
            </a:xfrm>
            <a:custGeom>
              <a:avLst/>
              <a:gdLst/>
              <a:ahLst/>
              <a:cxnLst/>
              <a:rect l="l" t="t" r="r" b="b"/>
              <a:pathLst>
                <a:path w="168" h="156" extrusionOk="0">
                  <a:moveTo>
                    <a:pt x="168" y="1"/>
                  </a:moveTo>
                  <a:cubicBezTo>
                    <a:pt x="108" y="12"/>
                    <a:pt x="60" y="12"/>
                    <a:pt x="1" y="12"/>
                  </a:cubicBezTo>
                  <a:cubicBezTo>
                    <a:pt x="13" y="72"/>
                    <a:pt x="13" y="120"/>
                    <a:pt x="13" y="155"/>
                  </a:cubicBezTo>
                  <a:cubicBezTo>
                    <a:pt x="60" y="120"/>
                    <a:pt x="120" y="72"/>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5"/>
            <p:cNvSpPr/>
            <p:nvPr/>
          </p:nvSpPr>
          <p:spPr>
            <a:xfrm>
              <a:off x="5959375" y="3283875"/>
              <a:ext cx="7150" cy="10725"/>
            </a:xfrm>
            <a:custGeom>
              <a:avLst/>
              <a:gdLst/>
              <a:ahLst/>
              <a:cxnLst/>
              <a:rect l="l" t="t" r="r" b="b"/>
              <a:pathLst>
                <a:path w="286" h="429" extrusionOk="0">
                  <a:moveTo>
                    <a:pt x="0" y="0"/>
                  </a:moveTo>
                  <a:cubicBezTo>
                    <a:pt x="0" y="203"/>
                    <a:pt x="0" y="417"/>
                    <a:pt x="286" y="429"/>
                  </a:cubicBezTo>
                  <a:cubicBezTo>
                    <a:pt x="214" y="274"/>
                    <a:pt x="167" y="9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5"/>
            <p:cNvSpPr/>
            <p:nvPr/>
          </p:nvSpPr>
          <p:spPr>
            <a:xfrm>
              <a:off x="5955800" y="3280000"/>
              <a:ext cx="3600" cy="3900"/>
            </a:xfrm>
            <a:custGeom>
              <a:avLst/>
              <a:gdLst/>
              <a:ahLst/>
              <a:cxnLst/>
              <a:rect l="l" t="t" r="r" b="b"/>
              <a:pathLst>
                <a:path w="144" h="156" extrusionOk="0">
                  <a:moveTo>
                    <a:pt x="0" y="0"/>
                  </a:moveTo>
                  <a:lnTo>
                    <a:pt x="143" y="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5"/>
            <p:cNvSpPr/>
            <p:nvPr/>
          </p:nvSpPr>
          <p:spPr>
            <a:xfrm>
              <a:off x="5952525" y="3278500"/>
              <a:ext cx="3300" cy="1825"/>
            </a:xfrm>
            <a:custGeom>
              <a:avLst/>
              <a:gdLst/>
              <a:ahLst/>
              <a:cxnLst/>
              <a:rect l="l" t="t" r="r" b="b"/>
              <a:pathLst>
                <a:path w="132" h="73" extrusionOk="0">
                  <a:moveTo>
                    <a:pt x="61" y="1"/>
                  </a:moveTo>
                  <a:cubicBezTo>
                    <a:pt x="39" y="1"/>
                    <a:pt x="18" y="25"/>
                    <a:pt x="0" y="72"/>
                  </a:cubicBezTo>
                  <a:cubicBezTo>
                    <a:pt x="18" y="66"/>
                    <a:pt x="39" y="63"/>
                    <a:pt x="61" y="63"/>
                  </a:cubicBezTo>
                  <a:cubicBezTo>
                    <a:pt x="84" y="63"/>
                    <a:pt x="107" y="66"/>
                    <a:pt x="131" y="72"/>
                  </a:cubicBezTo>
                  <a:cubicBezTo>
                    <a:pt x="107" y="25"/>
                    <a:pt x="84"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5"/>
            <p:cNvSpPr/>
            <p:nvPr/>
          </p:nvSpPr>
          <p:spPr>
            <a:xfrm>
              <a:off x="5952525" y="3290425"/>
              <a:ext cx="2400" cy="3875"/>
            </a:xfrm>
            <a:custGeom>
              <a:avLst/>
              <a:gdLst/>
              <a:ahLst/>
              <a:cxnLst/>
              <a:rect l="l" t="t" r="r" b="b"/>
              <a:pathLst>
                <a:path w="96" h="155" extrusionOk="0">
                  <a:moveTo>
                    <a:pt x="0" y="0"/>
                  </a:moveTo>
                  <a:lnTo>
                    <a:pt x="0" y="155"/>
                  </a:lnTo>
                  <a:cubicBezTo>
                    <a:pt x="95" y="107"/>
                    <a:pt x="84"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5"/>
            <p:cNvSpPr/>
            <p:nvPr/>
          </p:nvSpPr>
          <p:spPr>
            <a:xfrm>
              <a:off x="5506325" y="3610925"/>
              <a:ext cx="22950" cy="10925"/>
            </a:xfrm>
            <a:custGeom>
              <a:avLst/>
              <a:gdLst/>
              <a:ahLst/>
              <a:cxnLst/>
              <a:rect l="l" t="t" r="r" b="b"/>
              <a:pathLst>
                <a:path w="918" h="437" extrusionOk="0">
                  <a:moveTo>
                    <a:pt x="253" y="1"/>
                  </a:moveTo>
                  <a:cubicBezTo>
                    <a:pt x="210" y="1"/>
                    <a:pt x="166" y="10"/>
                    <a:pt x="120" y="27"/>
                  </a:cubicBezTo>
                  <a:cubicBezTo>
                    <a:pt x="60" y="51"/>
                    <a:pt x="25" y="98"/>
                    <a:pt x="1" y="158"/>
                  </a:cubicBezTo>
                  <a:cubicBezTo>
                    <a:pt x="25" y="194"/>
                    <a:pt x="48" y="217"/>
                    <a:pt x="60" y="253"/>
                  </a:cubicBezTo>
                  <a:lnTo>
                    <a:pt x="203" y="396"/>
                  </a:lnTo>
                  <a:cubicBezTo>
                    <a:pt x="203" y="408"/>
                    <a:pt x="227" y="408"/>
                    <a:pt x="251" y="432"/>
                  </a:cubicBezTo>
                  <a:cubicBezTo>
                    <a:pt x="257" y="435"/>
                    <a:pt x="263" y="436"/>
                    <a:pt x="270" y="436"/>
                  </a:cubicBezTo>
                  <a:cubicBezTo>
                    <a:pt x="292" y="436"/>
                    <a:pt x="316" y="423"/>
                    <a:pt x="334" y="396"/>
                  </a:cubicBezTo>
                  <a:cubicBezTo>
                    <a:pt x="382" y="348"/>
                    <a:pt x="429" y="289"/>
                    <a:pt x="489" y="265"/>
                  </a:cubicBezTo>
                  <a:cubicBezTo>
                    <a:pt x="584" y="265"/>
                    <a:pt x="656" y="277"/>
                    <a:pt x="739" y="277"/>
                  </a:cubicBezTo>
                  <a:cubicBezTo>
                    <a:pt x="798" y="265"/>
                    <a:pt x="858" y="265"/>
                    <a:pt x="918" y="253"/>
                  </a:cubicBezTo>
                  <a:cubicBezTo>
                    <a:pt x="798" y="110"/>
                    <a:pt x="620" y="170"/>
                    <a:pt x="477" y="110"/>
                  </a:cubicBezTo>
                  <a:cubicBezTo>
                    <a:pt x="407" y="33"/>
                    <a:pt x="333"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5"/>
            <p:cNvSpPr/>
            <p:nvPr/>
          </p:nvSpPr>
          <p:spPr>
            <a:xfrm>
              <a:off x="5511100" y="3620825"/>
              <a:ext cx="3875" cy="3275"/>
            </a:xfrm>
            <a:custGeom>
              <a:avLst/>
              <a:gdLst/>
              <a:ahLst/>
              <a:cxnLst/>
              <a:rect l="l" t="t" r="r" b="b"/>
              <a:pathLst>
                <a:path w="155" h="131" extrusionOk="0">
                  <a:moveTo>
                    <a:pt x="0" y="0"/>
                  </a:moveTo>
                  <a:cubicBezTo>
                    <a:pt x="0" y="48"/>
                    <a:pt x="0" y="95"/>
                    <a:pt x="12" y="131"/>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5"/>
            <p:cNvSpPr/>
            <p:nvPr/>
          </p:nvSpPr>
          <p:spPr>
            <a:xfrm>
              <a:off x="5514975" y="3617550"/>
              <a:ext cx="3575" cy="3300"/>
            </a:xfrm>
            <a:custGeom>
              <a:avLst/>
              <a:gdLst/>
              <a:ahLst/>
              <a:cxnLst/>
              <a:rect l="l" t="t" r="r" b="b"/>
              <a:pathLst>
                <a:path w="143" h="132" extrusionOk="0">
                  <a:moveTo>
                    <a:pt x="0" y="131"/>
                  </a:moveTo>
                  <a:cubicBezTo>
                    <a:pt x="36" y="83"/>
                    <a:pt x="95" y="48"/>
                    <a:pt x="143" y="0"/>
                  </a:cubicBezTo>
                  <a:cubicBezTo>
                    <a:pt x="95" y="48"/>
                    <a:pt x="36" y="83"/>
                    <a:pt x="0"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5"/>
            <p:cNvSpPr/>
            <p:nvPr/>
          </p:nvSpPr>
          <p:spPr>
            <a:xfrm>
              <a:off x="5679575" y="3654700"/>
              <a:ext cx="3600" cy="2150"/>
            </a:xfrm>
            <a:custGeom>
              <a:avLst/>
              <a:gdLst/>
              <a:ahLst/>
              <a:cxnLst/>
              <a:rect l="l" t="t" r="r" b="b"/>
              <a:pathLst>
                <a:path w="144" h="86" extrusionOk="0">
                  <a:moveTo>
                    <a:pt x="63" y="1"/>
                  </a:moveTo>
                  <a:cubicBezTo>
                    <a:pt x="41" y="1"/>
                    <a:pt x="23" y="24"/>
                    <a:pt x="0" y="62"/>
                  </a:cubicBezTo>
                  <a:cubicBezTo>
                    <a:pt x="48" y="74"/>
                    <a:pt x="95" y="74"/>
                    <a:pt x="143" y="86"/>
                  </a:cubicBezTo>
                  <a:cubicBezTo>
                    <a:pt x="143" y="74"/>
                    <a:pt x="119" y="50"/>
                    <a:pt x="107" y="26"/>
                  </a:cubicBezTo>
                  <a:cubicBezTo>
                    <a:pt x="90" y="9"/>
                    <a:pt x="76" y="1"/>
                    <a:pt x="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5"/>
            <p:cNvSpPr/>
            <p:nvPr/>
          </p:nvSpPr>
          <p:spPr>
            <a:xfrm>
              <a:off x="6056700" y="3690450"/>
              <a:ext cx="44675" cy="10525"/>
            </a:xfrm>
            <a:custGeom>
              <a:avLst/>
              <a:gdLst/>
              <a:ahLst/>
              <a:cxnLst/>
              <a:rect l="l" t="t" r="r" b="b"/>
              <a:pathLst>
                <a:path w="1787" h="421" extrusionOk="0">
                  <a:moveTo>
                    <a:pt x="741" y="1"/>
                  </a:moveTo>
                  <a:cubicBezTo>
                    <a:pt x="588" y="1"/>
                    <a:pt x="433" y="22"/>
                    <a:pt x="274" y="73"/>
                  </a:cubicBezTo>
                  <a:cubicBezTo>
                    <a:pt x="155" y="84"/>
                    <a:pt x="72" y="132"/>
                    <a:pt x="0" y="227"/>
                  </a:cubicBezTo>
                  <a:cubicBezTo>
                    <a:pt x="46" y="382"/>
                    <a:pt x="125" y="421"/>
                    <a:pt x="217" y="421"/>
                  </a:cubicBezTo>
                  <a:cubicBezTo>
                    <a:pt x="310" y="421"/>
                    <a:pt x="417" y="381"/>
                    <a:pt x="516" y="381"/>
                  </a:cubicBezTo>
                  <a:cubicBezTo>
                    <a:pt x="523" y="381"/>
                    <a:pt x="529" y="382"/>
                    <a:pt x="536" y="382"/>
                  </a:cubicBezTo>
                  <a:cubicBezTo>
                    <a:pt x="666" y="393"/>
                    <a:pt x="794" y="400"/>
                    <a:pt x="921" y="400"/>
                  </a:cubicBezTo>
                  <a:cubicBezTo>
                    <a:pt x="1216" y="400"/>
                    <a:pt x="1504" y="360"/>
                    <a:pt x="1786" y="227"/>
                  </a:cubicBezTo>
                  <a:cubicBezTo>
                    <a:pt x="1430" y="111"/>
                    <a:pt x="1091" y="1"/>
                    <a:pt x="7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5"/>
            <p:cNvSpPr/>
            <p:nvPr/>
          </p:nvSpPr>
          <p:spPr>
            <a:xfrm>
              <a:off x="6104625" y="3693450"/>
              <a:ext cx="23525" cy="10275"/>
            </a:xfrm>
            <a:custGeom>
              <a:avLst/>
              <a:gdLst/>
              <a:ahLst/>
              <a:cxnLst/>
              <a:rect l="l" t="t" r="r" b="b"/>
              <a:pathLst>
                <a:path w="941" h="411" extrusionOk="0">
                  <a:moveTo>
                    <a:pt x="203" y="0"/>
                  </a:moveTo>
                  <a:lnTo>
                    <a:pt x="203" y="0"/>
                  </a:lnTo>
                  <a:cubicBezTo>
                    <a:pt x="0" y="238"/>
                    <a:pt x="227" y="322"/>
                    <a:pt x="381" y="381"/>
                  </a:cubicBezTo>
                  <a:cubicBezTo>
                    <a:pt x="471" y="405"/>
                    <a:pt x="566" y="411"/>
                    <a:pt x="661" y="411"/>
                  </a:cubicBezTo>
                  <a:cubicBezTo>
                    <a:pt x="756" y="411"/>
                    <a:pt x="852" y="405"/>
                    <a:pt x="941" y="405"/>
                  </a:cubicBezTo>
                  <a:cubicBezTo>
                    <a:pt x="941" y="226"/>
                    <a:pt x="858" y="131"/>
                    <a:pt x="679" y="119"/>
                  </a:cubicBezTo>
                  <a:cubicBezTo>
                    <a:pt x="512" y="107"/>
                    <a:pt x="346" y="119"/>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5"/>
            <p:cNvSpPr/>
            <p:nvPr/>
          </p:nvSpPr>
          <p:spPr>
            <a:xfrm>
              <a:off x="6053725" y="3689125"/>
              <a:ext cx="9850" cy="7025"/>
            </a:xfrm>
            <a:custGeom>
              <a:avLst/>
              <a:gdLst/>
              <a:ahLst/>
              <a:cxnLst/>
              <a:rect l="l" t="t" r="r" b="b"/>
              <a:pathLst>
                <a:path w="394" h="281" extrusionOk="0">
                  <a:moveTo>
                    <a:pt x="214" y="0"/>
                  </a:moveTo>
                  <a:cubicBezTo>
                    <a:pt x="176" y="0"/>
                    <a:pt x="137" y="13"/>
                    <a:pt x="96" y="42"/>
                  </a:cubicBezTo>
                  <a:cubicBezTo>
                    <a:pt x="0" y="90"/>
                    <a:pt x="84" y="197"/>
                    <a:pt x="119" y="280"/>
                  </a:cubicBezTo>
                  <a:cubicBezTo>
                    <a:pt x="238" y="280"/>
                    <a:pt x="334" y="245"/>
                    <a:pt x="393" y="126"/>
                  </a:cubicBezTo>
                  <a:cubicBezTo>
                    <a:pt x="346" y="48"/>
                    <a:pt x="284"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5"/>
            <p:cNvSpPr/>
            <p:nvPr/>
          </p:nvSpPr>
          <p:spPr>
            <a:xfrm>
              <a:off x="5369400" y="3577650"/>
              <a:ext cx="106300" cy="33125"/>
            </a:xfrm>
            <a:custGeom>
              <a:avLst/>
              <a:gdLst/>
              <a:ahLst/>
              <a:cxnLst/>
              <a:rect l="l" t="t" r="r" b="b"/>
              <a:pathLst>
                <a:path w="4252" h="1325" extrusionOk="0">
                  <a:moveTo>
                    <a:pt x="1096" y="1"/>
                  </a:moveTo>
                  <a:cubicBezTo>
                    <a:pt x="751" y="1"/>
                    <a:pt x="441" y="36"/>
                    <a:pt x="144" y="227"/>
                  </a:cubicBezTo>
                  <a:cubicBezTo>
                    <a:pt x="60" y="298"/>
                    <a:pt x="1" y="394"/>
                    <a:pt x="60" y="513"/>
                  </a:cubicBezTo>
                  <a:cubicBezTo>
                    <a:pt x="1" y="775"/>
                    <a:pt x="132" y="870"/>
                    <a:pt x="406" y="882"/>
                  </a:cubicBezTo>
                  <a:cubicBezTo>
                    <a:pt x="417" y="882"/>
                    <a:pt x="429" y="882"/>
                    <a:pt x="441" y="882"/>
                  </a:cubicBezTo>
                  <a:cubicBezTo>
                    <a:pt x="646" y="882"/>
                    <a:pt x="860" y="830"/>
                    <a:pt x="1069" y="830"/>
                  </a:cubicBezTo>
                  <a:cubicBezTo>
                    <a:pt x="1239" y="830"/>
                    <a:pt x="1405" y="865"/>
                    <a:pt x="1561" y="989"/>
                  </a:cubicBezTo>
                  <a:cubicBezTo>
                    <a:pt x="2037" y="1144"/>
                    <a:pt x="2549" y="1191"/>
                    <a:pt x="3061" y="1227"/>
                  </a:cubicBezTo>
                  <a:cubicBezTo>
                    <a:pt x="3077" y="1226"/>
                    <a:pt x="3094" y="1226"/>
                    <a:pt x="3110" y="1226"/>
                  </a:cubicBezTo>
                  <a:cubicBezTo>
                    <a:pt x="3354" y="1226"/>
                    <a:pt x="3598" y="1324"/>
                    <a:pt x="3836" y="1324"/>
                  </a:cubicBezTo>
                  <a:cubicBezTo>
                    <a:pt x="3977" y="1324"/>
                    <a:pt x="4115" y="1290"/>
                    <a:pt x="4251" y="1179"/>
                  </a:cubicBezTo>
                  <a:cubicBezTo>
                    <a:pt x="4251" y="846"/>
                    <a:pt x="4001" y="834"/>
                    <a:pt x="3775" y="775"/>
                  </a:cubicBezTo>
                  <a:cubicBezTo>
                    <a:pt x="3477" y="703"/>
                    <a:pt x="3180" y="644"/>
                    <a:pt x="2906" y="524"/>
                  </a:cubicBezTo>
                  <a:cubicBezTo>
                    <a:pt x="2489" y="417"/>
                    <a:pt x="2132" y="227"/>
                    <a:pt x="1727" y="96"/>
                  </a:cubicBezTo>
                  <a:cubicBezTo>
                    <a:pt x="1656" y="60"/>
                    <a:pt x="1596" y="48"/>
                    <a:pt x="1513" y="36"/>
                  </a:cubicBezTo>
                  <a:cubicBezTo>
                    <a:pt x="1442" y="13"/>
                    <a:pt x="1382" y="1"/>
                    <a:pt x="1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5"/>
            <p:cNvSpPr/>
            <p:nvPr/>
          </p:nvSpPr>
          <p:spPr>
            <a:xfrm>
              <a:off x="5445600" y="3599050"/>
              <a:ext cx="69975" cy="14175"/>
            </a:xfrm>
            <a:custGeom>
              <a:avLst/>
              <a:gdLst/>
              <a:ahLst/>
              <a:cxnLst/>
              <a:rect l="l" t="t" r="r" b="b"/>
              <a:pathLst>
                <a:path w="2799" h="567" extrusionOk="0">
                  <a:moveTo>
                    <a:pt x="1658" y="1"/>
                  </a:moveTo>
                  <a:cubicBezTo>
                    <a:pt x="1499" y="1"/>
                    <a:pt x="1340" y="40"/>
                    <a:pt x="1180" y="157"/>
                  </a:cubicBezTo>
                  <a:cubicBezTo>
                    <a:pt x="1034" y="278"/>
                    <a:pt x="875" y="306"/>
                    <a:pt x="712" y="306"/>
                  </a:cubicBezTo>
                  <a:cubicBezTo>
                    <a:pt x="567" y="306"/>
                    <a:pt x="419" y="284"/>
                    <a:pt x="274" y="284"/>
                  </a:cubicBezTo>
                  <a:cubicBezTo>
                    <a:pt x="181" y="284"/>
                    <a:pt x="89" y="293"/>
                    <a:pt x="1" y="323"/>
                  </a:cubicBezTo>
                  <a:cubicBezTo>
                    <a:pt x="179" y="466"/>
                    <a:pt x="418" y="383"/>
                    <a:pt x="632" y="454"/>
                  </a:cubicBezTo>
                  <a:cubicBezTo>
                    <a:pt x="957" y="539"/>
                    <a:pt x="1282" y="567"/>
                    <a:pt x="1607" y="567"/>
                  </a:cubicBezTo>
                  <a:cubicBezTo>
                    <a:pt x="1877" y="567"/>
                    <a:pt x="2148" y="547"/>
                    <a:pt x="2418" y="526"/>
                  </a:cubicBezTo>
                  <a:cubicBezTo>
                    <a:pt x="2549" y="490"/>
                    <a:pt x="2775" y="561"/>
                    <a:pt x="2799" y="311"/>
                  </a:cubicBezTo>
                  <a:cubicBezTo>
                    <a:pt x="2739" y="252"/>
                    <a:pt x="2680" y="192"/>
                    <a:pt x="2596" y="169"/>
                  </a:cubicBezTo>
                  <a:cubicBezTo>
                    <a:pt x="2281" y="153"/>
                    <a:pt x="1970" y="1"/>
                    <a:pt x="1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5"/>
            <p:cNvSpPr/>
            <p:nvPr/>
          </p:nvSpPr>
          <p:spPr>
            <a:xfrm>
              <a:off x="5460800" y="3610400"/>
              <a:ext cx="48225" cy="7175"/>
            </a:xfrm>
            <a:custGeom>
              <a:avLst/>
              <a:gdLst/>
              <a:ahLst/>
              <a:cxnLst/>
              <a:rect l="l" t="t" r="r" b="b"/>
              <a:pathLst>
                <a:path w="1929" h="287" extrusionOk="0">
                  <a:moveTo>
                    <a:pt x="1846" y="0"/>
                  </a:moveTo>
                  <a:cubicBezTo>
                    <a:pt x="1238" y="0"/>
                    <a:pt x="619" y="12"/>
                    <a:pt x="0" y="12"/>
                  </a:cubicBezTo>
                  <a:cubicBezTo>
                    <a:pt x="214" y="191"/>
                    <a:pt x="512" y="119"/>
                    <a:pt x="714" y="286"/>
                  </a:cubicBezTo>
                  <a:lnTo>
                    <a:pt x="893" y="286"/>
                  </a:lnTo>
                  <a:cubicBezTo>
                    <a:pt x="941" y="286"/>
                    <a:pt x="976" y="274"/>
                    <a:pt x="1012" y="274"/>
                  </a:cubicBezTo>
                  <a:cubicBezTo>
                    <a:pt x="1053" y="281"/>
                    <a:pt x="1093" y="285"/>
                    <a:pt x="1132" y="285"/>
                  </a:cubicBezTo>
                  <a:cubicBezTo>
                    <a:pt x="1286" y="285"/>
                    <a:pt x="1425" y="233"/>
                    <a:pt x="1548" y="167"/>
                  </a:cubicBezTo>
                  <a:cubicBezTo>
                    <a:pt x="1601" y="191"/>
                    <a:pt x="1652" y="206"/>
                    <a:pt x="1701" y="206"/>
                  </a:cubicBezTo>
                  <a:cubicBezTo>
                    <a:pt x="1750" y="206"/>
                    <a:pt x="1798" y="191"/>
                    <a:pt x="1846" y="155"/>
                  </a:cubicBezTo>
                  <a:lnTo>
                    <a:pt x="1881" y="119"/>
                  </a:lnTo>
                  <a:cubicBezTo>
                    <a:pt x="1929" y="60"/>
                    <a:pt x="1905" y="12"/>
                    <a:pt x="1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5"/>
            <p:cNvSpPr/>
            <p:nvPr/>
          </p:nvSpPr>
          <p:spPr>
            <a:xfrm>
              <a:off x="5478350" y="3614275"/>
              <a:ext cx="7775" cy="10425"/>
            </a:xfrm>
            <a:custGeom>
              <a:avLst/>
              <a:gdLst/>
              <a:ahLst/>
              <a:cxnLst/>
              <a:rect l="l" t="t" r="r" b="b"/>
              <a:pathLst>
                <a:path w="311" h="417" extrusionOk="0">
                  <a:moveTo>
                    <a:pt x="167" y="0"/>
                  </a:moveTo>
                  <a:cubicBezTo>
                    <a:pt x="120" y="24"/>
                    <a:pt x="60" y="72"/>
                    <a:pt x="1" y="119"/>
                  </a:cubicBezTo>
                  <a:cubicBezTo>
                    <a:pt x="12" y="214"/>
                    <a:pt x="12" y="310"/>
                    <a:pt x="12" y="393"/>
                  </a:cubicBezTo>
                  <a:cubicBezTo>
                    <a:pt x="60" y="393"/>
                    <a:pt x="108" y="417"/>
                    <a:pt x="155" y="417"/>
                  </a:cubicBezTo>
                  <a:cubicBezTo>
                    <a:pt x="286" y="333"/>
                    <a:pt x="298" y="214"/>
                    <a:pt x="310" y="95"/>
                  </a:cubicBezTo>
                  <a:cubicBezTo>
                    <a:pt x="274" y="72"/>
                    <a:pt x="215" y="2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5"/>
            <p:cNvSpPr/>
            <p:nvPr/>
          </p:nvSpPr>
          <p:spPr>
            <a:xfrm>
              <a:off x="5385475" y="3602950"/>
              <a:ext cx="3600" cy="1525"/>
            </a:xfrm>
            <a:custGeom>
              <a:avLst/>
              <a:gdLst/>
              <a:ahLst/>
              <a:cxnLst/>
              <a:rect l="l" t="t" r="r" b="b"/>
              <a:pathLst>
                <a:path w="144" h="61" extrusionOk="0">
                  <a:moveTo>
                    <a:pt x="144" y="1"/>
                  </a:moveTo>
                  <a:cubicBezTo>
                    <a:pt x="96" y="1"/>
                    <a:pt x="37" y="13"/>
                    <a:pt x="1" y="13"/>
                  </a:cubicBezTo>
                  <a:lnTo>
                    <a:pt x="37" y="60"/>
                  </a:lnTo>
                  <a:cubicBezTo>
                    <a:pt x="84" y="48"/>
                    <a:pt x="120" y="13"/>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5"/>
            <p:cNvSpPr/>
            <p:nvPr/>
          </p:nvSpPr>
          <p:spPr>
            <a:xfrm>
              <a:off x="5336375" y="3340125"/>
              <a:ext cx="78300" cy="257225"/>
            </a:xfrm>
            <a:custGeom>
              <a:avLst/>
              <a:gdLst/>
              <a:ahLst/>
              <a:cxnLst/>
              <a:rect l="l" t="t" r="r" b="b"/>
              <a:pathLst>
                <a:path w="3132" h="10289" extrusionOk="0">
                  <a:moveTo>
                    <a:pt x="2834" y="0"/>
                  </a:moveTo>
                  <a:cubicBezTo>
                    <a:pt x="2774" y="36"/>
                    <a:pt x="2715" y="60"/>
                    <a:pt x="2679" y="108"/>
                  </a:cubicBezTo>
                  <a:cubicBezTo>
                    <a:pt x="2596" y="203"/>
                    <a:pt x="2536" y="298"/>
                    <a:pt x="2501" y="405"/>
                  </a:cubicBezTo>
                  <a:cubicBezTo>
                    <a:pt x="2465" y="453"/>
                    <a:pt x="2453" y="501"/>
                    <a:pt x="2441" y="560"/>
                  </a:cubicBezTo>
                  <a:cubicBezTo>
                    <a:pt x="2417" y="643"/>
                    <a:pt x="2405" y="715"/>
                    <a:pt x="2393" y="798"/>
                  </a:cubicBezTo>
                  <a:cubicBezTo>
                    <a:pt x="2382" y="870"/>
                    <a:pt x="2346" y="941"/>
                    <a:pt x="2298" y="1001"/>
                  </a:cubicBezTo>
                  <a:cubicBezTo>
                    <a:pt x="2286" y="1012"/>
                    <a:pt x="2274" y="1048"/>
                    <a:pt x="2262" y="1060"/>
                  </a:cubicBezTo>
                  <a:cubicBezTo>
                    <a:pt x="2215" y="1108"/>
                    <a:pt x="2179" y="1155"/>
                    <a:pt x="2155" y="1191"/>
                  </a:cubicBezTo>
                  <a:cubicBezTo>
                    <a:pt x="2120" y="1251"/>
                    <a:pt x="2096" y="1298"/>
                    <a:pt x="2060" y="1358"/>
                  </a:cubicBezTo>
                  <a:cubicBezTo>
                    <a:pt x="1870" y="1989"/>
                    <a:pt x="1465" y="2501"/>
                    <a:pt x="1191" y="3084"/>
                  </a:cubicBezTo>
                  <a:cubicBezTo>
                    <a:pt x="1131" y="3179"/>
                    <a:pt x="1072" y="3251"/>
                    <a:pt x="1024" y="3334"/>
                  </a:cubicBezTo>
                  <a:cubicBezTo>
                    <a:pt x="977" y="3453"/>
                    <a:pt x="977" y="3596"/>
                    <a:pt x="929" y="3715"/>
                  </a:cubicBezTo>
                  <a:lnTo>
                    <a:pt x="846" y="3977"/>
                  </a:lnTo>
                  <a:cubicBezTo>
                    <a:pt x="750" y="4430"/>
                    <a:pt x="536" y="4811"/>
                    <a:pt x="393" y="5227"/>
                  </a:cubicBezTo>
                  <a:cubicBezTo>
                    <a:pt x="381" y="5287"/>
                    <a:pt x="381" y="5358"/>
                    <a:pt x="381" y="5418"/>
                  </a:cubicBezTo>
                  <a:lnTo>
                    <a:pt x="381" y="5513"/>
                  </a:lnTo>
                  <a:cubicBezTo>
                    <a:pt x="262" y="5692"/>
                    <a:pt x="274" y="5942"/>
                    <a:pt x="119" y="6096"/>
                  </a:cubicBezTo>
                  <a:cubicBezTo>
                    <a:pt x="0" y="6882"/>
                    <a:pt x="215" y="7644"/>
                    <a:pt x="274" y="8418"/>
                  </a:cubicBezTo>
                  <a:cubicBezTo>
                    <a:pt x="310" y="8990"/>
                    <a:pt x="560" y="9585"/>
                    <a:pt x="858" y="10121"/>
                  </a:cubicBezTo>
                  <a:cubicBezTo>
                    <a:pt x="916" y="10208"/>
                    <a:pt x="1006" y="10288"/>
                    <a:pt x="1096" y="10288"/>
                  </a:cubicBezTo>
                  <a:cubicBezTo>
                    <a:pt x="1116" y="10288"/>
                    <a:pt x="1136" y="10284"/>
                    <a:pt x="1155" y="10276"/>
                  </a:cubicBezTo>
                  <a:cubicBezTo>
                    <a:pt x="1286" y="10228"/>
                    <a:pt x="1227" y="10085"/>
                    <a:pt x="1250" y="9966"/>
                  </a:cubicBezTo>
                  <a:lnTo>
                    <a:pt x="1250" y="9883"/>
                  </a:lnTo>
                  <a:cubicBezTo>
                    <a:pt x="1227" y="9847"/>
                    <a:pt x="1215" y="9799"/>
                    <a:pt x="1191" y="9764"/>
                  </a:cubicBezTo>
                  <a:cubicBezTo>
                    <a:pt x="1167" y="9764"/>
                    <a:pt x="1143" y="9704"/>
                    <a:pt x="1143" y="9704"/>
                  </a:cubicBezTo>
                  <a:cubicBezTo>
                    <a:pt x="1131" y="9668"/>
                    <a:pt x="1096" y="9633"/>
                    <a:pt x="1084" y="9585"/>
                  </a:cubicBezTo>
                  <a:cubicBezTo>
                    <a:pt x="1072" y="9549"/>
                    <a:pt x="1048" y="9514"/>
                    <a:pt x="1024" y="9478"/>
                  </a:cubicBezTo>
                  <a:lnTo>
                    <a:pt x="929" y="9287"/>
                  </a:lnTo>
                  <a:cubicBezTo>
                    <a:pt x="917" y="9252"/>
                    <a:pt x="905" y="9204"/>
                    <a:pt x="869" y="9156"/>
                  </a:cubicBezTo>
                  <a:cubicBezTo>
                    <a:pt x="846" y="9085"/>
                    <a:pt x="810" y="9025"/>
                    <a:pt x="786" y="8954"/>
                  </a:cubicBezTo>
                  <a:cubicBezTo>
                    <a:pt x="774" y="8906"/>
                    <a:pt x="738" y="8847"/>
                    <a:pt x="727" y="8799"/>
                  </a:cubicBezTo>
                  <a:cubicBezTo>
                    <a:pt x="691" y="8680"/>
                    <a:pt x="691" y="8561"/>
                    <a:pt x="679" y="8442"/>
                  </a:cubicBezTo>
                  <a:cubicBezTo>
                    <a:pt x="667" y="8359"/>
                    <a:pt x="655" y="8263"/>
                    <a:pt x="619" y="8180"/>
                  </a:cubicBezTo>
                  <a:cubicBezTo>
                    <a:pt x="548" y="7990"/>
                    <a:pt x="548" y="7787"/>
                    <a:pt x="596" y="7585"/>
                  </a:cubicBezTo>
                  <a:cubicBezTo>
                    <a:pt x="607" y="7525"/>
                    <a:pt x="607" y="7466"/>
                    <a:pt x="596" y="7406"/>
                  </a:cubicBezTo>
                  <a:cubicBezTo>
                    <a:pt x="500" y="7335"/>
                    <a:pt x="500" y="7251"/>
                    <a:pt x="607" y="7192"/>
                  </a:cubicBezTo>
                  <a:cubicBezTo>
                    <a:pt x="655" y="7120"/>
                    <a:pt x="679" y="7037"/>
                    <a:pt x="679" y="6942"/>
                  </a:cubicBezTo>
                  <a:cubicBezTo>
                    <a:pt x="679" y="6870"/>
                    <a:pt x="679" y="6775"/>
                    <a:pt x="667" y="6692"/>
                  </a:cubicBezTo>
                  <a:cubicBezTo>
                    <a:pt x="667" y="6632"/>
                    <a:pt x="655" y="6585"/>
                    <a:pt x="631" y="6525"/>
                  </a:cubicBezTo>
                  <a:cubicBezTo>
                    <a:pt x="619" y="6430"/>
                    <a:pt x="619" y="6358"/>
                    <a:pt x="619" y="6287"/>
                  </a:cubicBezTo>
                  <a:cubicBezTo>
                    <a:pt x="631" y="6227"/>
                    <a:pt x="655" y="6180"/>
                    <a:pt x="667" y="6132"/>
                  </a:cubicBezTo>
                  <a:cubicBezTo>
                    <a:pt x="691" y="6061"/>
                    <a:pt x="727" y="6001"/>
                    <a:pt x="750" y="5930"/>
                  </a:cubicBezTo>
                  <a:cubicBezTo>
                    <a:pt x="774" y="5882"/>
                    <a:pt x="786" y="5823"/>
                    <a:pt x="798" y="5775"/>
                  </a:cubicBezTo>
                  <a:cubicBezTo>
                    <a:pt x="834" y="5692"/>
                    <a:pt x="858" y="5584"/>
                    <a:pt x="905" y="5501"/>
                  </a:cubicBezTo>
                  <a:cubicBezTo>
                    <a:pt x="929" y="5442"/>
                    <a:pt x="953" y="5394"/>
                    <a:pt x="965" y="5346"/>
                  </a:cubicBezTo>
                  <a:cubicBezTo>
                    <a:pt x="988" y="5251"/>
                    <a:pt x="1072" y="5156"/>
                    <a:pt x="1131" y="5084"/>
                  </a:cubicBezTo>
                  <a:cubicBezTo>
                    <a:pt x="1262" y="4965"/>
                    <a:pt x="1108" y="4751"/>
                    <a:pt x="1250" y="4620"/>
                  </a:cubicBezTo>
                  <a:cubicBezTo>
                    <a:pt x="1346" y="4430"/>
                    <a:pt x="1381" y="4203"/>
                    <a:pt x="1524" y="4037"/>
                  </a:cubicBezTo>
                  <a:cubicBezTo>
                    <a:pt x="1512" y="3727"/>
                    <a:pt x="1762" y="3501"/>
                    <a:pt x="1846" y="3227"/>
                  </a:cubicBezTo>
                  <a:cubicBezTo>
                    <a:pt x="1917" y="3060"/>
                    <a:pt x="2001" y="2894"/>
                    <a:pt x="2120" y="2775"/>
                  </a:cubicBezTo>
                  <a:cubicBezTo>
                    <a:pt x="2274" y="2560"/>
                    <a:pt x="2405" y="2358"/>
                    <a:pt x="2417" y="2084"/>
                  </a:cubicBezTo>
                  <a:cubicBezTo>
                    <a:pt x="2512" y="1572"/>
                    <a:pt x="2703" y="1072"/>
                    <a:pt x="2989" y="631"/>
                  </a:cubicBezTo>
                  <a:cubicBezTo>
                    <a:pt x="3060" y="441"/>
                    <a:pt x="3132" y="262"/>
                    <a:pt x="3013" y="60"/>
                  </a:cubicBezTo>
                  <a:cubicBezTo>
                    <a:pt x="2953" y="24"/>
                    <a:pt x="2917" y="0"/>
                    <a:pt x="2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5"/>
            <p:cNvSpPr/>
            <p:nvPr/>
          </p:nvSpPr>
          <p:spPr>
            <a:xfrm>
              <a:off x="5347075" y="3466300"/>
              <a:ext cx="40525" cy="124175"/>
            </a:xfrm>
            <a:custGeom>
              <a:avLst/>
              <a:gdLst/>
              <a:ahLst/>
              <a:cxnLst/>
              <a:rect l="l" t="t" r="r" b="b"/>
              <a:pathLst>
                <a:path w="1621" h="4967" extrusionOk="0">
                  <a:moveTo>
                    <a:pt x="1216" y="1"/>
                  </a:moveTo>
                  <a:cubicBezTo>
                    <a:pt x="868" y="1"/>
                    <a:pt x="828" y="341"/>
                    <a:pt x="644" y="514"/>
                  </a:cubicBezTo>
                  <a:cubicBezTo>
                    <a:pt x="608" y="573"/>
                    <a:pt x="584" y="621"/>
                    <a:pt x="549" y="680"/>
                  </a:cubicBezTo>
                  <a:cubicBezTo>
                    <a:pt x="501" y="764"/>
                    <a:pt x="465" y="835"/>
                    <a:pt x="430" y="930"/>
                  </a:cubicBezTo>
                  <a:cubicBezTo>
                    <a:pt x="358" y="1157"/>
                    <a:pt x="263" y="1371"/>
                    <a:pt x="203" y="1597"/>
                  </a:cubicBezTo>
                  <a:cubicBezTo>
                    <a:pt x="191" y="1704"/>
                    <a:pt x="179" y="1823"/>
                    <a:pt x="132" y="1942"/>
                  </a:cubicBezTo>
                  <a:cubicBezTo>
                    <a:pt x="120" y="2014"/>
                    <a:pt x="120" y="2109"/>
                    <a:pt x="108" y="2181"/>
                  </a:cubicBezTo>
                  <a:cubicBezTo>
                    <a:pt x="60" y="2228"/>
                    <a:pt x="60" y="2264"/>
                    <a:pt x="84" y="2311"/>
                  </a:cubicBezTo>
                  <a:lnTo>
                    <a:pt x="84" y="2466"/>
                  </a:lnTo>
                  <a:cubicBezTo>
                    <a:pt x="13" y="2681"/>
                    <a:pt x="1" y="2919"/>
                    <a:pt x="72" y="3204"/>
                  </a:cubicBezTo>
                  <a:cubicBezTo>
                    <a:pt x="84" y="3276"/>
                    <a:pt x="84" y="3371"/>
                    <a:pt x="96" y="3443"/>
                  </a:cubicBezTo>
                  <a:cubicBezTo>
                    <a:pt x="191" y="3597"/>
                    <a:pt x="120" y="3788"/>
                    <a:pt x="239" y="3919"/>
                  </a:cubicBezTo>
                  <a:cubicBezTo>
                    <a:pt x="310" y="3990"/>
                    <a:pt x="299" y="4109"/>
                    <a:pt x="358" y="4205"/>
                  </a:cubicBezTo>
                  <a:cubicBezTo>
                    <a:pt x="382" y="4228"/>
                    <a:pt x="394" y="4276"/>
                    <a:pt x="382" y="4324"/>
                  </a:cubicBezTo>
                  <a:cubicBezTo>
                    <a:pt x="418" y="4371"/>
                    <a:pt x="453" y="4431"/>
                    <a:pt x="489" y="4490"/>
                  </a:cubicBezTo>
                  <a:cubicBezTo>
                    <a:pt x="537" y="4490"/>
                    <a:pt x="549" y="4514"/>
                    <a:pt x="549" y="4562"/>
                  </a:cubicBezTo>
                  <a:cubicBezTo>
                    <a:pt x="549" y="4669"/>
                    <a:pt x="608" y="4728"/>
                    <a:pt x="680" y="4764"/>
                  </a:cubicBezTo>
                  <a:lnTo>
                    <a:pt x="680" y="4752"/>
                  </a:lnTo>
                  <a:cubicBezTo>
                    <a:pt x="715" y="4824"/>
                    <a:pt x="775" y="4859"/>
                    <a:pt x="822" y="4919"/>
                  </a:cubicBezTo>
                  <a:cubicBezTo>
                    <a:pt x="858" y="4931"/>
                    <a:pt x="894" y="4943"/>
                    <a:pt x="941" y="4967"/>
                  </a:cubicBezTo>
                  <a:cubicBezTo>
                    <a:pt x="1013" y="4883"/>
                    <a:pt x="1072" y="4812"/>
                    <a:pt x="1144" y="4740"/>
                  </a:cubicBezTo>
                  <a:cubicBezTo>
                    <a:pt x="1120" y="4383"/>
                    <a:pt x="965" y="4050"/>
                    <a:pt x="941" y="3693"/>
                  </a:cubicBezTo>
                  <a:cubicBezTo>
                    <a:pt x="787" y="2823"/>
                    <a:pt x="858" y="1966"/>
                    <a:pt x="1203" y="1133"/>
                  </a:cubicBezTo>
                  <a:cubicBezTo>
                    <a:pt x="1275" y="811"/>
                    <a:pt x="1620" y="561"/>
                    <a:pt x="1549" y="168"/>
                  </a:cubicBezTo>
                  <a:cubicBezTo>
                    <a:pt x="1430" y="156"/>
                    <a:pt x="1311" y="145"/>
                    <a:pt x="1251" y="2"/>
                  </a:cubicBezTo>
                  <a:cubicBezTo>
                    <a:pt x="1239" y="1"/>
                    <a:pt x="1227" y="1"/>
                    <a:pt x="1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5"/>
            <p:cNvSpPr/>
            <p:nvPr/>
          </p:nvSpPr>
          <p:spPr>
            <a:xfrm>
              <a:off x="5217000" y="3524975"/>
              <a:ext cx="33375" cy="36000"/>
            </a:xfrm>
            <a:custGeom>
              <a:avLst/>
              <a:gdLst/>
              <a:ahLst/>
              <a:cxnLst/>
              <a:rect l="l" t="t" r="r" b="b"/>
              <a:pathLst>
                <a:path w="1335" h="1440" extrusionOk="0">
                  <a:moveTo>
                    <a:pt x="1287" y="0"/>
                  </a:moveTo>
                  <a:cubicBezTo>
                    <a:pt x="965" y="72"/>
                    <a:pt x="918" y="488"/>
                    <a:pt x="608" y="572"/>
                  </a:cubicBezTo>
                  <a:cubicBezTo>
                    <a:pt x="560" y="810"/>
                    <a:pt x="394" y="929"/>
                    <a:pt x="191" y="1012"/>
                  </a:cubicBezTo>
                  <a:cubicBezTo>
                    <a:pt x="132" y="1143"/>
                    <a:pt x="72" y="1274"/>
                    <a:pt x="1" y="1381"/>
                  </a:cubicBezTo>
                  <a:cubicBezTo>
                    <a:pt x="47" y="1421"/>
                    <a:pt x="92" y="1439"/>
                    <a:pt x="137" y="1439"/>
                  </a:cubicBezTo>
                  <a:cubicBezTo>
                    <a:pt x="185" y="1439"/>
                    <a:pt x="231" y="1418"/>
                    <a:pt x="275" y="1381"/>
                  </a:cubicBezTo>
                  <a:cubicBezTo>
                    <a:pt x="285" y="1282"/>
                    <a:pt x="311" y="1191"/>
                    <a:pt x="423" y="1191"/>
                  </a:cubicBezTo>
                  <a:cubicBezTo>
                    <a:pt x="445" y="1191"/>
                    <a:pt x="471" y="1195"/>
                    <a:pt x="501" y="1203"/>
                  </a:cubicBezTo>
                  <a:cubicBezTo>
                    <a:pt x="620" y="1227"/>
                    <a:pt x="739" y="1227"/>
                    <a:pt x="858" y="1250"/>
                  </a:cubicBezTo>
                  <a:cubicBezTo>
                    <a:pt x="870" y="786"/>
                    <a:pt x="1334" y="488"/>
                    <a:pt x="1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5"/>
            <p:cNvSpPr/>
            <p:nvPr/>
          </p:nvSpPr>
          <p:spPr>
            <a:xfrm>
              <a:off x="5320900" y="3433600"/>
              <a:ext cx="4475" cy="8050"/>
            </a:xfrm>
            <a:custGeom>
              <a:avLst/>
              <a:gdLst/>
              <a:ahLst/>
              <a:cxnLst/>
              <a:rect l="l" t="t" r="r" b="b"/>
              <a:pathLst>
                <a:path w="179" h="322" extrusionOk="0">
                  <a:moveTo>
                    <a:pt x="60" y="0"/>
                  </a:moveTo>
                  <a:cubicBezTo>
                    <a:pt x="36" y="60"/>
                    <a:pt x="12" y="119"/>
                    <a:pt x="0" y="179"/>
                  </a:cubicBezTo>
                  <a:lnTo>
                    <a:pt x="0" y="321"/>
                  </a:lnTo>
                  <a:cubicBezTo>
                    <a:pt x="36" y="286"/>
                    <a:pt x="83" y="262"/>
                    <a:pt x="95" y="226"/>
                  </a:cubicBezTo>
                  <a:cubicBezTo>
                    <a:pt x="143" y="155"/>
                    <a:pt x="179" y="6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5"/>
            <p:cNvSpPr/>
            <p:nvPr/>
          </p:nvSpPr>
          <p:spPr>
            <a:xfrm>
              <a:off x="5346775" y="3416325"/>
              <a:ext cx="3025" cy="4775"/>
            </a:xfrm>
            <a:custGeom>
              <a:avLst/>
              <a:gdLst/>
              <a:ahLst/>
              <a:cxnLst/>
              <a:rect l="l" t="t" r="r" b="b"/>
              <a:pathLst>
                <a:path w="121" h="191" extrusionOk="0">
                  <a:moveTo>
                    <a:pt x="120" y="0"/>
                  </a:moveTo>
                  <a:cubicBezTo>
                    <a:pt x="37" y="36"/>
                    <a:pt x="1" y="96"/>
                    <a:pt x="1" y="191"/>
                  </a:cubicBezTo>
                  <a:cubicBezTo>
                    <a:pt x="37" y="179"/>
                    <a:pt x="72" y="155"/>
                    <a:pt x="120" y="143"/>
                  </a:cubicBezTo>
                  <a:lnTo>
                    <a:pt x="120" y="72"/>
                  </a:ln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5"/>
            <p:cNvSpPr/>
            <p:nvPr/>
          </p:nvSpPr>
          <p:spPr>
            <a:xfrm>
              <a:off x="5330425" y="3421950"/>
              <a:ext cx="1500" cy="1850"/>
            </a:xfrm>
            <a:custGeom>
              <a:avLst/>
              <a:gdLst/>
              <a:ahLst/>
              <a:cxnLst/>
              <a:rect l="l" t="t" r="r" b="b"/>
              <a:pathLst>
                <a:path w="60" h="74" extrusionOk="0">
                  <a:moveTo>
                    <a:pt x="17" y="0"/>
                  </a:moveTo>
                  <a:cubicBezTo>
                    <a:pt x="10" y="0"/>
                    <a:pt x="5" y="13"/>
                    <a:pt x="0" y="37"/>
                  </a:cubicBezTo>
                  <a:cubicBezTo>
                    <a:pt x="0" y="37"/>
                    <a:pt x="36" y="49"/>
                    <a:pt x="60" y="73"/>
                  </a:cubicBezTo>
                  <a:cubicBezTo>
                    <a:pt x="39" y="24"/>
                    <a:pt x="26" y="0"/>
                    <a:pt x="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5"/>
            <p:cNvSpPr/>
            <p:nvPr/>
          </p:nvSpPr>
          <p:spPr>
            <a:xfrm>
              <a:off x="5329825" y="3427050"/>
              <a:ext cx="2100" cy="1500"/>
            </a:xfrm>
            <a:custGeom>
              <a:avLst/>
              <a:gdLst/>
              <a:ahLst/>
              <a:cxnLst/>
              <a:rect l="l" t="t" r="r" b="b"/>
              <a:pathLst>
                <a:path w="84" h="60" extrusionOk="0">
                  <a:moveTo>
                    <a:pt x="84" y="0"/>
                  </a:moveTo>
                  <a:cubicBezTo>
                    <a:pt x="0" y="24"/>
                    <a:pt x="0" y="48"/>
                    <a:pt x="48" y="60"/>
                  </a:cubicBezTo>
                  <a:cubicBezTo>
                    <a:pt x="48" y="60"/>
                    <a:pt x="60"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5"/>
            <p:cNvSpPr/>
            <p:nvPr/>
          </p:nvSpPr>
          <p:spPr>
            <a:xfrm>
              <a:off x="5331900" y="3423775"/>
              <a:ext cx="3600" cy="3575"/>
            </a:xfrm>
            <a:custGeom>
              <a:avLst/>
              <a:gdLst/>
              <a:ahLst/>
              <a:cxnLst/>
              <a:rect l="l" t="t" r="r" b="b"/>
              <a:pathLst>
                <a:path w="144" h="143" extrusionOk="0">
                  <a:moveTo>
                    <a:pt x="1" y="0"/>
                  </a:moveTo>
                  <a:lnTo>
                    <a:pt x="1" y="143"/>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5"/>
            <p:cNvSpPr/>
            <p:nvPr/>
          </p:nvSpPr>
          <p:spPr>
            <a:xfrm>
              <a:off x="5765875" y="3671125"/>
              <a:ext cx="17900" cy="3450"/>
            </a:xfrm>
            <a:custGeom>
              <a:avLst/>
              <a:gdLst/>
              <a:ahLst/>
              <a:cxnLst/>
              <a:rect l="l" t="t" r="r" b="b"/>
              <a:pathLst>
                <a:path w="716" h="138" extrusionOk="0">
                  <a:moveTo>
                    <a:pt x="1" y="0"/>
                  </a:moveTo>
                  <a:cubicBezTo>
                    <a:pt x="152" y="69"/>
                    <a:pt x="299" y="138"/>
                    <a:pt x="436" y="138"/>
                  </a:cubicBezTo>
                  <a:cubicBezTo>
                    <a:pt x="536" y="138"/>
                    <a:pt x="630" y="101"/>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5"/>
            <p:cNvSpPr/>
            <p:nvPr/>
          </p:nvSpPr>
          <p:spPr>
            <a:xfrm>
              <a:off x="5742675" y="3665800"/>
              <a:ext cx="9250" cy="5125"/>
            </a:xfrm>
            <a:custGeom>
              <a:avLst/>
              <a:gdLst/>
              <a:ahLst/>
              <a:cxnLst/>
              <a:rect l="l" t="t" r="r" b="b"/>
              <a:pathLst>
                <a:path w="370" h="205" extrusionOk="0">
                  <a:moveTo>
                    <a:pt x="215" y="0"/>
                  </a:moveTo>
                  <a:cubicBezTo>
                    <a:pt x="169" y="0"/>
                    <a:pt x="123" y="18"/>
                    <a:pt x="72" y="58"/>
                  </a:cubicBezTo>
                  <a:cubicBezTo>
                    <a:pt x="12" y="106"/>
                    <a:pt x="0" y="166"/>
                    <a:pt x="36" y="177"/>
                  </a:cubicBezTo>
                  <a:cubicBezTo>
                    <a:pt x="80" y="196"/>
                    <a:pt x="121" y="205"/>
                    <a:pt x="160" y="205"/>
                  </a:cubicBezTo>
                  <a:cubicBezTo>
                    <a:pt x="247" y="205"/>
                    <a:pt x="320" y="157"/>
                    <a:pt x="369" y="58"/>
                  </a:cubicBezTo>
                  <a:cubicBezTo>
                    <a:pt x="314" y="21"/>
                    <a:pt x="265"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5"/>
            <p:cNvSpPr/>
            <p:nvPr/>
          </p:nvSpPr>
          <p:spPr>
            <a:xfrm>
              <a:off x="5744150" y="3663975"/>
              <a:ext cx="7475" cy="3300"/>
            </a:xfrm>
            <a:custGeom>
              <a:avLst/>
              <a:gdLst/>
              <a:ahLst/>
              <a:cxnLst/>
              <a:rect l="l" t="t" r="r" b="b"/>
              <a:pathLst>
                <a:path w="299" h="132" extrusionOk="0">
                  <a:moveTo>
                    <a:pt x="1" y="0"/>
                  </a:moveTo>
                  <a:lnTo>
                    <a:pt x="1" y="131"/>
                  </a:lnTo>
                  <a:lnTo>
                    <a:pt x="298" y="131"/>
                  </a:lnTo>
                  <a:cubicBezTo>
                    <a:pt x="298" y="96"/>
                    <a:pt x="298"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5"/>
            <p:cNvSpPr/>
            <p:nvPr/>
          </p:nvSpPr>
          <p:spPr>
            <a:xfrm>
              <a:off x="5196475" y="3570500"/>
              <a:ext cx="16975" cy="26000"/>
            </a:xfrm>
            <a:custGeom>
              <a:avLst/>
              <a:gdLst/>
              <a:ahLst/>
              <a:cxnLst/>
              <a:rect l="l" t="t" r="r" b="b"/>
              <a:pathLst>
                <a:path w="679" h="1040" extrusionOk="0">
                  <a:moveTo>
                    <a:pt x="679" y="1"/>
                  </a:moveTo>
                  <a:lnTo>
                    <a:pt x="679" y="1"/>
                  </a:lnTo>
                  <a:cubicBezTo>
                    <a:pt x="596" y="25"/>
                    <a:pt x="512" y="37"/>
                    <a:pt x="429" y="48"/>
                  </a:cubicBezTo>
                  <a:cubicBezTo>
                    <a:pt x="417" y="84"/>
                    <a:pt x="417" y="120"/>
                    <a:pt x="393" y="156"/>
                  </a:cubicBezTo>
                  <a:cubicBezTo>
                    <a:pt x="262" y="441"/>
                    <a:pt x="131" y="739"/>
                    <a:pt x="0" y="1037"/>
                  </a:cubicBezTo>
                  <a:cubicBezTo>
                    <a:pt x="13" y="1038"/>
                    <a:pt x="25" y="1039"/>
                    <a:pt x="36" y="1039"/>
                  </a:cubicBezTo>
                  <a:cubicBezTo>
                    <a:pt x="199" y="1039"/>
                    <a:pt x="259" y="891"/>
                    <a:pt x="381" y="858"/>
                  </a:cubicBezTo>
                  <a:cubicBezTo>
                    <a:pt x="488" y="572"/>
                    <a:pt x="572" y="287"/>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5"/>
            <p:cNvSpPr/>
            <p:nvPr/>
          </p:nvSpPr>
          <p:spPr>
            <a:xfrm>
              <a:off x="5213150" y="3559800"/>
              <a:ext cx="10725" cy="11650"/>
            </a:xfrm>
            <a:custGeom>
              <a:avLst/>
              <a:gdLst/>
              <a:ahLst/>
              <a:cxnLst/>
              <a:rect l="l" t="t" r="r" b="b"/>
              <a:pathLst>
                <a:path w="429" h="466" extrusionOk="0">
                  <a:moveTo>
                    <a:pt x="167" y="0"/>
                  </a:moveTo>
                  <a:cubicBezTo>
                    <a:pt x="83" y="131"/>
                    <a:pt x="12" y="274"/>
                    <a:pt x="0" y="429"/>
                  </a:cubicBezTo>
                  <a:cubicBezTo>
                    <a:pt x="73" y="454"/>
                    <a:pt x="132" y="466"/>
                    <a:pt x="179" y="466"/>
                  </a:cubicBezTo>
                  <a:cubicBezTo>
                    <a:pt x="417" y="466"/>
                    <a:pt x="369" y="17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5"/>
            <p:cNvSpPr/>
            <p:nvPr/>
          </p:nvSpPr>
          <p:spPr>
            <a:xfrm>
              <a:off x="5230700" y="3560650"/>
              <a:ext cx="1800" cy="1850"/>
            </a:xfrm>
            <a:custGeom>
              <a:avLst/>
              <a:gdLst/>
              <a:ahLst/>
              <a:cxnLst/>
              <a:rect l="l" t="t" r="r" b="b"/>
              <a:pathLst>
                <a:path w="72" h="74" extrusionOk="0">
                  <a:moveTo>
                    <a:pt x="38" y="0"/>
                  </a:moveTo>
                  <a:cubicBezTo>
                    <a:pt x="27" y="0"/>
                    <a:pt x="14" y="8"/>
                    <a:pt x="1" y="26"/>
                  </a:cubicBezTo>
                  <a:cubicBezTo>
                    <a:pt x="1" y="26"/>
                    <a:pt x="12" y="61"/>
                    <a:pt x="12" y="73"/>
                  </a:cubicBezTo>
                  <a:cubicBezTo>
                    <a:pt x="24" y="73"/>
                    <a:pt x="60" y="61"/>
                    <a:pt x="72" y="61"/>
                  </a:cubicBezTo>
                  <a:cubicBezTo>
                    <a:pt x="72" y="24"/>
                    <a:pt x="58"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5"/>
            <p:cNvSpPr/>
            <p:nvPr/>
          </p:nvSpPr>
          <p:spPr>
            <a:xfrm>
              <a:off x="6031400" y="3698200"/>
              <a:ext cx="1500" cy="1525"/>
            </a:xfrm>
            <a:custGeom>
              <a:avLst/>
              <a:gdLst/>
              <a:ahLst/>
              <a:cxnLst/>
              <a:rect l="l" t="t" r="r" b="b"/>
              <a:pathLst>
                <a:path w="60" h="61" extrusionOk="0">
                  <a:moveTo>
                    <a:pt x="60" y="1"/>
                  </a:moveTo>
                  <a:lnTo>
                    <a:pt x="0" y="60"/>
                  </a:lnTo>
                  <a:cubicBezTo>
                    <a:pt x="12" y="48"/>
                    <a:pt x="24" y="48"/>
                    <a:pt x="36" y="36"/>
                  </a:cubicBezTo>
                  <a:cubicBezTo>
                    <a:pt x="60" y="36"/>
                    <a:pt x="60"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5"/>
            <p:cNvSpPr/>
            <p:nvPr/>
          </p:nvSpPr>
          <p:spPr>
            <a:xfrm>
              <a:off x="5832850" y="3667850"/>
              <a:ext cx="12525" cy="17425"/>
            </a:xfrm>
            <a:custGeom>
              <a:avLst/>
              <a:gdLst/>
              <a:ahLst/>
              <a:cxnLst/>
              <a:rect l="l" t="t" r="r" b="b"/>
              <a:pathLst>
                <a:path w="501" h="697" extrusionOk="0">
                  <a:moveTo>
                    <a:pt x="453" y="0"/>
                  </a:moveTo>
                  <a:cubicBezTo>
                    <a:pt x="215" y="72"/>
                    <a:pt x="227" y="310"/>
                    <a:pt x="120" y="476"/>
                  </a:cubicBezTo>
                  <a:cubicBezTo>
                    <a:pt x="0" y="662"/>
                    <a:pt x="48" y="696"/>
                    <a:pt x="131" y="696"/>
                  </a:cubicBezTo>
                  <a:cubicBezTo>
                    <a:pt x="180" y="696"/>
                    <a:pt x="240" y="685"/>
                    <a:pt x="288" y="685"/>
                  </a:cubicBezTo>
                  <a:cubicBezTo>
                    <a:pt x="306" y="685"/>
                    <a:pt x="322" y="687"/>
                    <a:pt x="334" y="691"/>
                  </a:cubicBezTo>
                  <a:cubicBezTo>
                    <a:pt x="465" y="488"/>
                    <a:pt x="501" y="25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5"/>
            <p:cNvSpPr/>
            <p:nvPr/>
          </p:nvSpPr>
          <p:spPr>
            <a:xfrm>
              <a:off x="5855775" y="3673800"/>
              <a:ext cx="3000" cy="5975"/>
            </a:xfrm>
            <a:custGeom>
              <a:avLst/>
              <a:gdLst/>
              <a:ahLst/>
              <a:cxnLst/>
              <a:rect l="l" t="t" r="r" b="b"/>
              <a:pathLst>
                <a:path w="120" h="239" extrusionOk="0">
                  <a:moveTo>
                    <a:pt x="60" y="0"/>
                  </a:moveTo>
                  <a:cubicBezTo>
                    <a:pt x="36" y="36"/>
                    <a:pt x="13" y="72"/>
                    <a:pt x="1" y="119"/>
                  </a:cubicBezTo>
                  <a:cubicBezTo>
                    <a:pt x="13" y="143"/>
                    <a:pt x="36" y="191"/>
                    <a:pt x="60" y="238"/>
                  </a:cubicBezTo>
                  <a:cubicBezTo>
                    <a:pt x="72" y="191"/>
                    <a:pt x="120" y="155"/>
                    <a:pt x="120" y="119"/>
                  </a:cubicBezTo>
                  <a:cubicBezTo>
                    <a:pt x="120" y="72"/>
                    <a:pt x="72"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5"/>
            <p:cNvSpPr/>
            <p:nvPr/>
          </p:nvSpPr>
          <p:spPr>
            <a:xfrm>
              <a:off x="5930800" y="3675275"/>
              <a:ext cx="7450" cy="13425"/>
            </a:xfrm>
            <a:custGeom>
              <a:avLst/>
              <a:gdLst/>
              <a:ahLst/>
              <a:cxnLst/>
              <a:rect l="l" t="t" r="r" b="b"/>
              <a:pathLst>
                <a:path w="298" h="537" extrusionOk="0">
                  <a:moveTo>
                    <a:pt x="0" y="1"/>
                  </a:moveTo>
                  <a:lnTo>
                    <a:pt x="0" y="1"/>
                  </a:lnTo>
                  <a:cubicBezTo>
                    <a:pt x="155" y="144"/>
                    <a:pt x="95" y="394"/>
                    <a:pt x="286" y="537"/>
                  </a:cubicBezTo>
                  <a:cubicBezTo>
                    <a:pt x="286" y="370"/>
                    <a:pt x="298" y="191"/>
                    <a:pt x="298" y="13"/>
                  </a:cubicBezTo>
                  <a:cubicBezTo>
                    <a:pt x="191" y="13"/>
                    <a:pt x="95"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5"/>
            <p:cNvSpPr/>
            <p:nvPr/>
          </p:nvSpPr>
          <p:spPr>
            <a:xfrm>
              <a:off x="5342925" y="3367500"/>
              <a:ext cx="49725" cy="109275"/>
            </a:xfrm>
            <a:custGeom>
              <a:avLst/>
              <a:gdLst/>
              <a:ahLst/>
              <a:cxnLst/>
              <a:rect l="l" t="t" r="r" b="b"/>
              <a:pathLst>
                <a:path w="1989" h="4371" extrusionOk="0">
                  <a:moveTo>
                    <a:pt x="1810" y="1"/>
                  </a:moveTo>
                  <a:cubicBezTo>
                    <a:pt x="1488" y="96"/>
                    <a:pt x="1548" y="429"/>
                    <a:pt x="1441" y="656"/>
                  </a:cubicBezTo>
                  <a:lnTo>
                    <a:pt x="465" y="2525"/>
                  </a:lnTo>
                  <a:cubicBezTo>
                    <a:pt x="381" y="2977"/>
                    <a:pt x="262" y="3418"/>
                    <a:pt x="12" y="3811"/>
                  </a:cubicBezTo>
                  <a:cubicBezTo>
                    <a:pt x="12" y="3989"/>
                    <a:pt x="0" y="4180"/>
                    <a:pt x="0" y="4359"/>
                  </a:cubicBezTo>
                  <a:cubicBezTo>
                    <a:pt x="48" y="4370"/>
                    <a:pt x="95" y="4370"/>
                    <a:pt x="131" y="4370"/>
                  </a:cubicBezTo>
                  <a:lnTo>
                    <a:pt x="274" y="4239"/>
                  </a:lnTo>
                  <a:cubicBezTo>
                    <a:pt x="369" y="3751"/>
                    <a:pt x="703" y="3335"/>
                    <a:pt x="715" y="2811"/>
                  </a:cubicBezTo>
                  <a:cubicBezTo>
                    <a:pt x="762" y="2763"/>
                    <a:pt x="786" y="2727"/>
                    <a:pt x="846" y="2644"/>
                  </a:cubicBezTo>
                  <a:cubicBezTo>
                    <a:pt x="846" y="2501"/>
                    <a:pt x="857" y="2358"/>
                    <a:pt x="857" y="2215"/>
                  </a:cubicBezTo>
                  <a:cubicBezTo>
                    <a:pt x="905" y="2156"/>
                    <a:pt x="953" y="2108"/>
                    <a:pt x="1000" y="2061"/>
                  </a:cubicBezTo>
                  <a:cubicBezTo>
                    <a:pt x="1369" y="1942"/>
                    <a:pt x="1191" y="1513"/>
                    <a:pt x="1417" y="1311"/>
                  </a:cubicBezTo>
                  <a:cubicBezTo>
                    <a:pt x="1774" y="965"/>
                    <a:pt x="1893" y="513"/>
                    <a:pt x="1989" y="60"/>
                  </a:cubicBezTo>
                  <a:cubicBezTo>
                    <a:pt x="1953" y="13"/>
                    <a:pt x="1893" y="1"/>
                    <a:pt x="1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5"/>
            <p:cNvSpPr/>
            <p:nvPr/>
          </p:nvSpPr>
          <p:spPr>
            <a:xfrm>
              <a:off x="5375075" y="3342800"/>
              <a:ext cx="23525" cy="41400"/>
            </a:xfrm>
            <a:custGeom>
              <a:avLst/>
              <a:gdLst/>
              <a:ahLst/>
              <a:cxnLst/>
              <a:rect l="l" t="t" r="r" b="b"/>
              <a:pathLst>
                <a:path w="941" h="1656" extrusionOk="0">
                  <a:moveTo>
                    <a:pt x="822" y="1"/>
                  </a:moveTo>
                  <a:cubicBezTo>
                    <a:pt x="441" y="394"/>
                    <a:pt x="322" y="941"/>
                    <a:pt x="0" y="1358"/>
                  </a:cubicBezTo>
                  <a:cubicBezTo>
                    <a:pt x="131" y="1417"/>
                    <a:pt x="119" y="1548"/>
                    <a:pt x="143" y="1656"/>
                  </a:cubicBezTo>
                  <a:cubicBezTo>
                    <a:pt x="357" y="1513"/>
                    <a:pt x="369" y="1227"/>
                    <a:pt x="548" y="1060"/>
                  </a:cubicBezTo>
                  <a:cubicBezTo>
                    <a:pt x="798" y="882"/>
                    <a:pt x="869" y="596"/>
                    <a:pt x="929" y="298"/>
                  </a:cubicBezTo>
                  <a:cubicBezTo>
                    <a:pt x="941" y="179"/>
                    <a:pt x="929" y="84"/>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5"/>
            <p:cNvSpPr/>
            <p:nvPr/>
          </p:nvSpPr>
          <p:spPr>
            <a:xfrm>
              <a:off x="5848625" y="3725875"/>
              <a:ext cx="10750" cy="6000"/>
            </a:xfrm>
            <a:custGeom>
              <a:avLst/>
              <a:gdLst/>
              <a:ahLst/>
              <a:cxnLst/>
              <a:rect l="l" t="t" r="r" b="b"/>
              <a:pathLst>
                <a:path w="430" h="240" extrusionOk="0">
                  <a:moveTo>
                    <a:pt x="120" y="1"/>
                  </a:moveTo>
                  <a:cubicBezTo>
                    <a:pt x="1" y="37"/>
                    <a:pt x="1" y="108"/>
                    <a:pt x="25" y="215"/>
                  </a:cubicBezTo>
                  <a:cubicBezTo>
                    <a:pt x="144" y="215"/>
                    <a:pt x="287" y="239"/>
                    <a:pt x="406" y="239"/>
                  </a:cubicBezTo>
                  <a:cubicBezTo>
                    <a:pt x="418" y="191"/>
                    <a:pt x="418" y="144"/>
                    <a:pt x="430" y="96"/>
                  </a:cubicBezTo>
                  <a:cubicBezTo>
                    <a:pt x="322" y="72"/>
                    <a:pt x="227"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5"/>
            <p:cNvSpPr/>
            <p:nvPr/>
          </p:nvSpPr>
          <p:spPr>
            <a:xfrm>
              <a:off x="5499475" y="3613675"/>
              <a:ext cx="7775" cy="3175"/>
            </a:xfrm>
            <a:custGeom>
              <a:avLst/>
              <a:gdLst/>
              <a:ahLst/>
              <a:cxnLst/>
              <a:rect l="l" t="t" r="r" b="b"/>
              <a:pathLst>
                <a:path w="311" h="127" extrusionOk="0">
                  <a:moveTo>
                    <a:pt x="299" y="0"/>
                  </a:moveTo>
                  <a:cubicBezTo>
                    <a:pt x="215" y="24"/>
                    <a:pt x="108" y="24"/>
                    <a:pt x="1" y="24"/>
                  </a:cubicBezTo>
                  <a:cubicBezTo>
                    <a:pt x="77" y="90"/>
                    <a:pt x="160" y="127"/>
                    <a:pt x="245" y="127"/>
                  </a:cubicBezTo>
                  <a:cubicBezTo>
                    <a:pt x="267" y="127"/>
                    <a:pt x="289" y="124"/>
                    <a:pt x="310" y="119"/>
                  </a:cubicBezTo>
                  <a:cubicBezTo>
                    <a:pt x="310" y="96"/>
                    <a:pt x="299" y="48"/>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5"/>
            <p:cNvSpPr/>
            <p:nvPr/>
          </p:nvSpPr>
          <p:spPr>
            <a:xfrm>
              <a:off x="5295300" y="3466925"/>
              <a:ext cx="5675" cy="14300"/>
            </a:xfrm>
            <a:custGeom>
              <a:avLst/>
              <a:gdLst/>
              <a:ahLst/>
              <a:cxnLst/>
              <a:rect l="l" t="t" r="r" b="b"/>
              <a:pathLst>
                <a:path w="227" h="572" extrusionOk="0">
                  <a:moveTo>
                    <a:pt x="167" y="1"/>
                  </a:moveTo>
                  <a:cubicBezTo>
                    <a:pt x="0" y="84"/>
                    <a:pt x="48" y="262"/>
                    <a:pt x="36" y="417"/>
                  </a:cubicBezTo>
                  <a:lnTo>
                    <a:pt x="36" y="572"/>
                  </a:lnTo>
                  <a:cubicBezTo>
                    <a:pt x="226" y="417"/>
                    <a:pt x="155" y="19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5"/>
            <p:cNvSpPr/>
            <p:nvPr/>
          </p:nvSpPr>
          <p:spPr>
            <a:xfrm>
              <a:off x="5987650" y="3692550"/>
              <a:ext cx="7450" cy="6675"/>
            </a:xfrm>
            <a:custGeom>
              <a:avLst/>
              <a:gdLst/>
              <a:ahLst/>
              <a:cxnLst/>
              <a:rect l="l" t="t" r="r" b="b"/>
              <a:pathLst>
                <a:path w="298" h="267" extrusionOk="0">
                  <a:moveTo>
                    <a:pt x="298" y="0"/>
                  </a:moveTo>
                  <a:cubicBezTo>
                    <a:pt x="143" y="0"/>
                    <a:pt x="36" y="96"/>
                    <a:pt x="0" y="262"/>
                  </a:cubicBezTo>
                  <a:cubicBezTo>
                    <a:pt x="24" y="265"/>
                    <a:pt x="46" y="266"/>
                    <a:pt x="66" y="266"/>
                  </a:cubicBezTo>
                  <a:cubicBezTo>
                    <a:pt x="232" y="266"/>
                    <a:pt x="298" y="18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5"/>
            <p:cNvSpPr/>
            <p:nvPr/>
          </p:nvSpPr>
          <p:spPr>
            <a:xfrm>
              <a:off x="5470600" y="1674050"/>
              <a:ext cx="3025" cy="2150"/>
            </a:xfrm>
            <a:custGeom>
              <a:avLst/>
              <a:gdLst/>
              <a:ahLst/>
              <a:cxnLst/>
              <a:rect l="l" t="t" r="r" b="b"/>
              <a:pathLst>
                <a:path w="121" h="86" extrusionOk="0">
                  <a:moveTo>
                    <a:pt x="51" y="1"/>
                  </a:moveTo>
                  <a:cubicBezTo>
                    <a:pt x="35" y="1"/>
                    <a:pt x="11" y="16"/>
                    <a:pt x="1" y="16"/>
                  </a:cubicBezTo>
                  <a:cubicBezTo>
                    <a:pt x="1" y="40"/>
                    <a:pt x="1" y="64"/>
                    <a:pt x="13" y="64"/>
                  </a:cubicBezTo>
                  <a:cubicBezTo>
                    <a:pt x="21" y="72"/>
                    <a:pt x="41" y="86"/>
                    <a:pt x="56" y="86"/>
                  </a:cubicBezTo>
                  <a:cubicBezTo>
                    <a:pt x="63" y="86"/>
                    <a:pt x="69" y="83"/>
                    <a:pt x="72" y="76"/>
                  </a:cubicBezTo>
                  <a:cubicBezTo>
                    <a:pt x="120" y="52"/>
                    <a:pt x="120" y="16"/>
                    <a:pt x="61" y="4"/>
                  </a:cubicBezTo>
                  <a:cubicBezTo>
                    <a:pt x="58" y="2"/>
                    <a:pt x="55"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5"/>
            <p:cNvSpPr/>
            <p:nvPr/>
          </p:nvSpPr>
          <p:spPr>
            <a:xfrm>
              <a:off x="5421500" y="1705700"/>
              <a:ext cx="3600" cy="1200"/>
            </a:xfrm>
            <a:custGeom>
              <a:avLst/>
              <a:gdLst/>
              <a:ahLst/>
              <a:cxnLst/>
              <a:rect l="l" t="t" r="r" b="b"/>
              <a:pathLst>
                <a:path w="144" h="48" extrusionOk="0">
                  <a:moveTo>
                    <a:pt x="0" y="0"/>
                  </a:moveTo>
                  <a:cubicBezTo>
                    <a:pt x="12" y="24"/>
                    <a:pt x="24" y="48"/>
                    <a:pt x="48" y="48"/>
                  </a:cubicBezTo>
                  <a:cubicBezTo>
                    <a:pt x="72" y="48"/>
                    <a:pt x="120"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5"/>
            <p:cNvSpPr/>
            <p:nvPr/>
          </p:nvSpPr>
          <p:spPr>
            <a:xfrm>
              <a:off x="5457225" y="1678900"/>
              <a:ext cx="2100" cy="1525"/>
            </a:xfrm>
            <a:custGeom>
              <a:avLst/>
              <a:gdLst/>
              <a:ahLst/>
              <a:cxnLst/>
              <a:rect l="l" t="t" r="r" b="b"/>
              <a:pathLst>
                <a:path w="84" h="61" extrusionOk="0">
                  <a:moveTo>
                    <a:pt x="24" y="1"/>
                  </a:moveTo>
                  <a:cubicBezTo>
                    <a:pt x="24" y="1"/>
                    <a:pt x="12" y="48"/>
                    <a:pt x="0" y="60"/>
                  </a:cubicBezTo>
                  <a:cubicBezTo>
                    <a:pt x="72" y="37"/>
                    <a:pt x="84"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5"/>
            <p:cNvSpPr/>
            <p:nvPr/>
          </p:nvSpPr>
          <p:spPr>
            <a:xfrm>
              <a:off x="5417925" y="1701825"/>
              <a:ext cx="3600" cy="3600"/>
            </a:xfrm>
            <a:custGeom>
              <a:avLst/>
              <a:gdLst/>
              <a:ahLst/>
              <a:cxnLst/>
              <a:rect l="l" t="t" r="r" b="b"/>
              <a:pathLst>
                <a:path w="144" h="144" extrusionOk="0">
                  <a:moveTo>
                    <a:pt x="1" y="1"/>
                  </a:moveTo>
                  <a:cubicBezTo>
                    <a:pt x="36" y="60"/>
                    <a:pt x="84" y="96"/>
                    <a:pt x="143" y="143"/>
                  </a:cubicBezTo>
                  <a:cubicBezTo>
                    <a:pt x="96" y="96"/>
                    <a:pt x="48" y="6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5"/>
            <p:cNvSpPr/>
            <p:nvPr/>
          </p:nvSpPr>
          <p:spPr>
            <a:xfrm>
              <a:off x="6109675" y="1705400"/>
              <a:ext cx="26825" cy="14900"/>
            </a:xfrm>
            <a:custGeom>
              <a:avLst/>
              <a:gdLst/>
              <a:ahLst/>
              <a:cxnLst/>
              <a:rect l="l" t="t" r="r" b="b"/>
              <a:pathLst>
                <a:path w="1073" h="596" extrusionOk="0">
                  <a:moveTo>
                    <a:pt x="572" y="0"/>
                  </a:moveTo>
                  <a:cubicBezTo>
                    <a:pt x="548" y="167"/>
                    <a:pt x="477" y="274"/>
                    <a:pt x="310" y="286"/>
                  </a:cubicBezTo>
                  <a:cubicBezTo>
                    <a:pt x="144" y="298"/>
                    <a:pt x="13" y="370"/>
                    <a:pt x="1" y="584"/>
                  </a:cubicBezTo>
                  <a:cubicBezTo>
                    <a:pt x="203" y="584"/>
                    <a:pt x="394" y="596"/>
                    <a:pt x="584" y="596"/>
                  </a:cubicBezTo>
                  <a:cubicBezTo>
                    <a:pt x="656" y="405"/>
                    <a:pt x="810" y="298"/>
                    <a:pt x="1013" y="298"/>
                  </a:cubicBezTo>
                  <a:cubicBezTo>
                    <a:pt x="1060" y="250"/>
                    <a:pt x="1072" y="227"/>
                    <a:pt x="1048" y="155"/>
                  </a:cubicBezTo>
                  <a:cubicBezTo>
                    <a:pt x="1013" y="120"/>
                    <a:pt x="989" y="96"/>
                    <a:pt x="929" y="72"/>
                  </a:cubicBezTo>
                  <a:cubicBezTo>
                    <a:pt x="858" y="72"/>
                    <a:pt x="775" y="6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5"/>
            <p:cNvSpPr/>
            <p:nvPr/>
          </p:nvSpPr>
          <p:spPr>
            <a:xfrm>
              <a:off x="6048075" y="1705700"/>
              <a:ext cx="11925" cy="10625"/>
            </a:xfrm>
            <a:custGeom>
              <a:avLst/>
              <a:gdLst/>
              <a:ahLst/>
              <a:cxnLst/>
              <a:rect l="l" t="t" r="r" b="b"/>
              <a:pathLst>
                <a:path w="477" h="425" extrusionOk="0">
                  <a:moveTo>
                    <a:pt x="322" y="0"/>
                  </a:moveTo>
                  <a:cubicBezTo>
                    <a:pt x="262" y="167"/>
                    <a:pt x="0" y="143"/>
                    <a:pt x="12" y="381"/>
                  </a:cubicBezTo>
                  <a:cubicBezTo>
                    <a:pt x="92" y="411"/>
                    <a:pt x="160" y="425"/>
                    <a:pt x="216" y="425"/>
                  </a:cubicBezTo>
                  <a:cubicBezTo>
                    <a:pt x="412" y="425"/>
                    <a:pt x="476" y="259"/>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5"/>
            <p:cNvSpPr/>
            <p:nvPr/>
          </p:nvSpPr>
          <p:spPr>
            <a:xfrm>
              <a:off x="6008175" y="1704475"/>
              <a:ext cx="8650" cy="8100"/>
            </a:xfrm>
            <a:custGeom>
              <a:avLst/>
              <a:gdLst/>
              <a:ahLst/>
              <a:cxnLst/>
              <a:rect l="l" t="t" r="r" b="b"/>
              <a:pathLst>
                <a:path w="346" h="324" extrusionOk="0">
                  <a:moveTo>
                    <a:pt x="213" y="0"/>
                  </a:moveTo>
                  <a:cubicBezTo>
                    <a:pt x="162" y="0"/>
                    <a:pt x="111" y="12"/>
                    <a:pt x="60" y="37"/>
                  </a:cubicBezTo>
                  <a:cubicBezTo>
                    <a:pt x="60" y="85"/>
                    <a:pt x="60" y="145"/>
                    <a:pt x="48" y="192"/>
                  </a:cubicBezTo>
                  <a:cubicBezTo>
                    <a:pt x="13" y="228"/>
                    <a:pt x="1" y="276"/>
                    <a:pt x="48" y="323"/>
                  </a:cubicBezTo>
                  <a:cubicBezTo>
                    <a:pt x="239" y="323"/>
                    <a:pt x="346" y="216"/>
                    <a:pt x="346" y="26"/>
                  </a:cubicBezTo>
                  <a:cubicBezTo>
                    <a:pt x="302" y="9"/>
                    <a:pt x="258" y="0"/>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5"/>
            <p:cNvSpPr/>
            <p:nvPr/>
          </p:nvSpPr>
          <p:spPr>
            <a:xfrm>
              <a:off x="6007000" y="1709275"/>
              <a:ext cx="2700" cy="3000"/>
            </a:xfrm>
            <a:custGeom>
              <a:avLst/>
              <a:gdLst/>
              <a:ahLst/>
              <a:cxnLst/>
              <a:rect l="l" t="t" r="r" b="b"/>
              <a:pathLst>
                <a:path w="108" h="120" extrusionOk="0">
                  <a:moveTo>
                    <a:pt x="107" y="0"/>
                  </a:moveTo>
                  <a:cubicBezTo>
                    <a:pt x="0" y="36"/>
                    <a:pt x="24" y="84"/>
                    <a:pt x="107" y="119"/>
                  </a:cubicBezTo>
                  <a:lnTo>
                    <a:pt x="107" y="60"/>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5"/>
            <p:cNvSpPr/>
            <p:nvPr/>
          </p:nvSpPr>
          <p:spPr>
            <a:xfrm>
              <a:off x="6110275" y="1705400"/>
              <a:ext cx="3300" cy="1500"/>
            </a:xfrm>
            <a:custGeom>
              <a:avLst/>
              <a:gdLst/>
              <a:ahLst/>
              <a:cxnLst/>
              <a:rect l="l" t="t" r="r" b="b"/>
              <a:pathLst>
                <a:path w="132" h="60" extrusionOk="0">
                  <a:moveTo>
                    <a:pt x="131" y="0"/>
                  </a:moveTo>
                  <a:lnTo>
                    <a:pt x="131" y="0"/>
                  </a:lnTo>
                  <a:cubicBezTo>
                    <a:pt x="84" y="12"/>
                    <a:pt x="36" y="12"/>
                    <a:pt x="1" y="12"/>
                  </a:cubicBezTo>
                  <a:cubicBezTo>
                    <a:pt x="12" y="36"/>
                    <a:pt x="24" y="60"/>
                    <a:pt x="24" y="60"/>
                  </a:cubicBezTo>
                  <a:cubicBezTo>
                    <a:pt x="72" y="48"/>
                    <a:pt x="9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5"/>
            <p:cNvSpPr/>
            <p:nvPr/>
          </p:nvSpPr>
          <p:spPr>
            <a:xfrm>
              <a:off x="6117125" y="1705700"/>
              <a:ext cx="3600" cy="1200"/>
            </a:xfrm>
            <a:custGeom>
              <a:avLst/>
              <a:gdLst/>
              <a:ahLst/>
              <a:cxnLst/>
              <a:rect l="l" t="t" r="r" b="b"/>
              <a:pathLst>
                <a:path w="144" h="48" extrusionOk="0">
                  <a:moveTo>
                    <a:pt x="0" y="0"/>
                  </a:moveTo>
                  <a:cubicBezTo>
                    <a:pt x="24" y="24"/>
                    <a:pt x="36" y="48"/>
                    <a:pt x="36" y="48"/>
                  </a:cubicBezTo>
                  <a:cubicBezTo>
                    <a:pt x="84" y="48"/>
                    <a:pt x="108"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5"/>
            <p:cNvSpPr/>
            <p:nvPr/>
          </p:nvSpPr>
          <p:spPr>
            <a:xfrm>
              <a:off x="5692375" y="1701825"/>
              <a:ext cx="19075" cy="10600"/>
            </a:xfrm>
            <a:custGeom>
              <a:avLst/>
              <a:gdLst/>
              <a:ahLst/>
              <a:cxnLst/>
              <a:rect l="l" t="t" r="r" b="b"/>
              <a:pathLst>
                <a:path w="763" h="424" extrusionOk="0">
                  <a:moveTo>
                    <a:pt x="488" y="1"/>
                  </a:moveTo>
                  <a:cubicBezTo>
                    <a:pt x="417" y="215"/>
                    <a:pt x="83" y="60"/>
                    <a:pt x="0" y="274"/>
                  </a:cubicBezTo>
                  <a:cubicBezTo>
                    <a:pt x="62" y="398"/>
                    <a:pt x="147" y="419"/>
                    <a:pt x="236" y="419"/>
                  </a:cubicBezTo>
                  <a:cubicBezTo>
                    <a:pt x="281" y="419"/>
                    <a:pt x="327" y="413"/>
                    <a:pt x="371" y="413"/>
                  </a:cubicBezTo>
                  <a:cubicBezTo>
                    <a:pt x="391" y="413"/>
                    <a:pt x="410" y="414"/>
                    <a:pt x="429" y="417"/>
                  </a:cubicBezTo>
                  <a:cubicBezTo>
                    <a:pt x="458" y="421"/>
                    <a:pt x="491" y="424"/>
                    <a:pt x="523" y="424"/>
                  </a:cubicBezTo>
                  <a:cubicBezTo>
                    <a:pt x="607" y="424"/>
                    <a:pt x="689" y="401"/>
                    <a:pt x="715" y="298"/>
                  </a:cubicBezTo>
                  <a:cubicBezTo>
                    <a:pt x="762" y="132"/>
                    <a:pt x="607" y="72"/>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5"/>
            <p:cNvSpPr/>
            <p:nvPr/>
          </p:nvSpPr>
          <p:spPr>
            <a:xfrm>
              <a:off x="5756650" y="1701825"/>
              <a:ext cx="10750" cy="9100"/>
            </a:xfrm>
            <a:custGeom>
              <a:avLst/>
              <a:gdLst/>
              <a:ahLst/>
              <a:cxnLst/>
              <a:rect l="l" t="t" r="r" b="b"/>
              <a:pathLst>
                <a:path w="430" h="364" extrusionOk="0">
                  <a:moveTo>
                    <a:pt x="60" y="1"/>
                  </a:moveTo>
                  <a:cubicBezTo>
                    <a:pt x="1" y="155"/>
                    <a:pt x="1" y="298"/>
                    <a:pt x="239" y="358"/>
                  </a:cubicBezTo>
                  <a:cubicBezTo>
                    <a:pt x="257" y="362"/>
                    <a:pt x="275" y="364"/>
                    <a:pt x="292" y="364"/>
                  </a:cubicBezTo>
                  <a:cubicBezTo>
                    <a:pt x="372" y="364"/>
                    <a:pt x="430" y="318"/>
                    <a:pt x="430" y="239"/>
                  </a:cubicBezTo>
                  <a:cubicBezTo>
                    <a:pt x="430" y="60"/>
                    <a:pt x="275" y="36"/>
                    <a:pt x="132" y="12"/>
                  </a:cubicBezTo>
                  <a:cubicBezTo>
                    <a:pt x="108" y="1"/>
                    <a:pt x="96"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5"/>
            <p:cNvSpPr/>
            <p:nvPr/>
          </p:nvSpPr>
          <p:spPr>
            <a:xfrm>
              <a:off x="5643250" y="1704800"/>
              <a:ext cx="12225" cy="6675"/>
            </a:xfrm>
            <a:custGeom>
              <a:avLst/>
              <a:gdLst/>
              <a:ahLst/>
              <a:cxnLst/>
              <a:rect l="l" t="t" r="r" b="b"/>
              <a:pathLst>
                <a:path w="489" h="267" extrusionOk="0">
                  <a:moveTo>
                    <a:pt x="1" y="1"/>
                  </a:moveTo>
                  <a:lnTo>
                    <a:pt x="1" y="1"/>
                  </a:lnTo>
                  <a:cubicBezTo>
                    <a:pt x="24" y="60"/>
                    <a:pt x="60" y="120"/>
                    <a:pt x="132" y="155"/>
                  </a:cubicBezTo>
                  <a:cubicBezTo>
                    <a:pt x="179" y="219"/>
                    <a:pt x="243" y="267"/>
                    <a:pt x="315" y="267"/>
                  </a:cubicBezTo>
                  <a:cubicBezTo>
                    <a:pt x="351" y="267"/>
                    <a:pt x="390" y="255"/>
                    <a:pt x="429" y="227"/>
                  </a:cubicBezTo>
                  <a:cubicBezTo>
                    <a:pt x="465" y="215"/>
                    <a:pt x="489" y="155"/>
                    <a:pt x="489" y="132"/>
                  </a:cubicBezTo>
                  <a:cubicBezTo>
                    <a:pt x="463" y="40"/>
                    <a:pt x="412" y="24"/>
                    <a:pt x="353" y="24"/>
                  </a:cubicBezTo>
                  <a:cubicBezTo>
                    <a:pt x="321" y="24"/>
                    <a:pt x="286" y="29"/>
                    <a:pt x="252" y="29"/>
                  </a:cubicBezTo>
                  <a:cubicBezTo>
                    <a:pt x="235" y="29"/>
                    <a:pt x="219" y="28"/>
                    <a:pt x="203" y="24"/>
                  </a:cubicBezTo>
                  <a:cubicBezTo>
                    <a:pt x="132" y="13"/>
                    <a:pt x="72"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5"/>
            <p:cNvSpPr/>
            <p:nvPr/>
          </p:nvSpPr>
          <p:spPr>
            <a:xfrm>
              <a:off x="5675100" y="1705500"/>
              <a:ext cx="10150" cy="5550"/>
            </a:xfrm>
            <a:custGeom>
              <a:avLst/>
              <a:gdLst/>
              <a:ahLst/>
              <a:cxnLst/>
              <a:rect l="l" t="t" r="r" b="b"/>
              <a:pathLst>
                <a:path w="406" h="222" extrusionOk="0">
                  <a:moveTo>
                    <a:pt x="155" y="1"/>
                  </a:moveTo>
                  <a:cubicBezTo>
                    <a:pt x="94" y="1"/>
                    <a:pt x="33" y="18"/>
                    <a:pt x="1" y="92"/>
                  </a:cubicBezTo>
                  <a:cubicBezTo>
                    <a:pt x="24" y="116"/>
                    <a:pt x="36" y="175"/>
                    <a:pt x="72" y="211"/>
                  </a:cubicBezTo>
                  <a:cubicBezTo>
                    <a:pt x="94" y="218"/>
                    <a:pt x="116" y="222"/>
                    <a:pt x="138" y="222"/>
                  </a:cubicBezTo>
                  <a:cubicBezTo>
                    <a:pt x="217" y="222"/>
                    <a:pt x="287" y="174"/>
                    <a:pt x="334" y="127"/>
                  </a:cubicBezTo>
                  <a:cubicBezTo>
                    <a:pt x="405" y="44"/>
                    <a:pt x="298" y="8"/>
                    <a:pt x="239" y="8"/>
                  </a:cubicBezTo>
                  <a:cubicBezTo>
                    <a:pt x="212" y="5"/>
                    <a:pt x="18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5"/>
            <p:cNvSpPr/>
            <p:nvPr/>
          </p:nvSpPr>
          <p:spPr>
            <a:xfrm>
              <a:off x="5662900" y="1706875"/>
              <a:ext cx="4475" cy="4250"/>
            </a:xfrm>
            <a:custGeom>
              <a:avLst/>
              <a:gdLst/>
              <a:ahLst/>
              <a:cxnLst/>
              <a:rect l="l" t="t" r="r" b="b"/>
              <a:pathLst>
                <a:path w="179" h="170" extrusionOk="0">
                  <a:moveTo>
                    <a:pt x="60" y="1"/>
                  </a:moveTo>
                  <a:cubicBezTo>
                    <a:pt x="48" y="37"/>
                    <a:pt x="36" y="72"/>
                    <a:pt x="0" y="120"/>
                  </a:cubicBezTo>
                  <a:cubicBezTo>
                    <a:pt x="43" y="131"/>
                    <a:pt x="85" y="170"/>
                    <a:pt x="111" y="170"/>
                  </a:cubicBezTo>
                  <a:cubicBezTo>
                    <a:pt x="114" y="170"/>
                    <a:pt x="117" y="169"/>
                    <a:pt x="119" y="168"/>
                  </a:cubicBezTo>
                  <a:cubicBezTo>
                    <a:pt x="155" y="156"/>
                    <a:pt x="167" y="96"/>
                    <a:pt x="179" y="49"/>
                  </a:cubicBezTo>
                  <a:cubicBezTo>
                    <a:pt x="131" y="25"/>
                    <a:pt x="108"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5"/>
            <p:cNvSpPr/>
            <p:nvPr/>
          </p:nvSpPr>
          <p:spPr>
            <a:xfrm>
              <a:off x="5773975" y="1706600"/>
              <a:ext cx="3850" cy="3775"/>
            </a:xfrm>
            <a:custGeom>
              <a:avLst/>
              <a:gdLst/>
              <a:ahLst/>
              <a:cxnLst/>
              <a:rect l="l" t="t" r="r" b="b"/>
              <a:pathLst>
                <a:path w="154" h="151" extrusionOk="0">
                  <a:moveTo>
                    <a:pt x="118" y="0"/>
                  </a:moveTo>
                  <a:cubicBezTo>
                    <a:pt x="70" y="12"/>
                    <a:pt x="22" y="48"/>
                    <a:pt x="10" y="72"/>
                  </a:cubicBezTo>
                  <a:cubicBezTo>
                    <a:pt x="1" y="118"/>
                    <a:pt x="14" y="150"/>
                    <a:pt x="49" y="150"/>
                  </a:cubicBezTo>
                  <a:cubicBezTo>
                    <a:pt x="58" y="150"/>
                    <a:pt x="69" y="148"/>
                    <a:pt x="82" y="143"/>
                  </a:cubicBezTo>
                  <a:cubicBezTo>
                    <a:pt x="118" y="119"/>
                    <a:pt x="141" y="72"/>
                    <a:pt x="153" y="48"/>
                  </a:cubicBezTo>
                  <a:cubicBezTo>
                    <a:pt x="153" y="24"/>
                    <a:pt x="129"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5"/>
            <p:cNvSpPr/>
            <p:nvPr/>
          </p:nvSpPr>
          <p:spPr>
            <a:xfrm>
              <a:off x="5930500" y="1616950"/>
              <a:ext cx="28900" cy="20300"/>
            </a:xfrm>
            <a:custGeom>
              <a:avLst/>
              <a:gdLst/>
              <a:ahLst/>
              <a:cxnLst/>
              <a:rect l="l" t="t" r="r" b="b"/>
              <a:pathLst>
                <a:path w="1156" h="812" extrusionOk="0">
                  <a:moveTo>
                    <a:pt x="767" y="1"/>
                  </a:moveTo>
                  <a:cubicBezTo>
                    <a:pt x="754" y="1"/>
                    <a:pt x="740" y="1"/>
                    <a:pt x="726" y="2"/>
                  </a:cubicBezTo>
                  <a:cubicBezTo>
                    <a:pt x="660" y="80"/>
                    <a:pt x="585" y="102"/>
                    <a:pt x="506" y="102"/>
                  </a:cubicBezTo>
                  <a:cubicBezTo>
                    <a:pt x="404" y="102"/>
                    <a:pt x="295" y="66"/>
                    <a:pt x="188" y="66"/>
                  </a:cubicBezTo>
                  <a:cubicBezTo>
                    <a:pt x="124" y="66"/>
                    <a:pt x="61" y="79"/>
                    <a:pt x="0" y="121"/>
                  </a:cubicBezTo>
                  <a:lnTo>
                    <a:pt x="0" y="264"/>
                  </a:lnTo>
                  <a:cubicBezTo>
                    <a:pt x="119" y="371"/>
                    <a:pt x="405" y="252"/>
                    <a:pt x="405" y="443"/>
                  </a:cubicBezTo>
                  <a:cubicBezTo>
                    <a:pt x="405" y="706"/>
                    <a:pt x="524" y="761"/>
                    <a:pt x="673" y="761"/>
                  </a:cubicBezTo>
                  <a:cubicBezTo>
                    <a:pt x="713" y="761"/>
                    <a:pt x="755" y="757"/>
                    <a:pt x="798" y="752"/>
                  </a:cubicBezTo>
                  <a:cubicBezTo>
                    <a:pt x="817" y="751"/>
                    <a:pt x="835" y="750"/>
                    <a:pt x="853" y="750"/>
                  </a:cubicBezTo>
                  <a:cubicBezTo>
                    <a:pt x="966" y="750"/>
                    <a:pt x="1050" y="781"/>
                    <a:pt x="1143" y="812"/>
                  </a:cubicBezTo>
                  <a:cubicBezTo>
                    <a:pt x="1143" y="717"/>
                    <a:pt x="1155" y="621"/>
                    <a:pt x="1155" y="514"/>
                  </a:cubicBezTo>
                  <a:cubicBezTo>
                    <a:pt x="1086" y="285"/>
                    <a:pt x="1095"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5"/>
            <p:cNvSpPr/>
            <p:nvPr/>
          </p:nvSpPr>
          <p:spPr>
            <a:xfrm>
              <a:off x="5978700" y="1620375"/>
              <a:ext cx="17900" cy="16000"/>
            </a:xfrm>
            <a:custGeom>
              <a:avLst/>
              <a:gdLst/>
              <a:ahLst/>
              <a:cxnLst/>
              <a:rect l="l" t="t" r="r" b="b"/>
              <a:pathLst>
                <a:path w="716" h="640" extrusionOk="0">
                  <a:moveTo>
                    <a:pt x="301" y="0"/>
                  </a:moveTo>
                  <a:cubicBezTo>
                    <a:pt x="258" y="0"/>
                    <a:pt x="217" y="15"/>
                    <a:pt x="180" y="56"/>
                  </a:cubicBezTo>
                  <a:cubicBezTo>
                    <a:pt x="1" y="258"/>
                    <a:pt x="203" y="425"/>
                    <a:pt x="346" y="639"/>
                  </a:cubicBezTo>
                  <a:cubicBezTo>
                    <a:pt x="501" y="437"/>
                    <a:pt x="596" y="306"/>
                    <a:pt x="715" y="139"/>
                  </a:cubicBezTo>
                  <a:cubicBezTo>
                    <a:pt x="566" y="122"/>
                    <a:pt x="423"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5"/>
            <p:cNvSpPr/>
            <p:nvPr/>
          </p:nvSpPr>
          <p:spPr>
            <a:xfrm>
              <a:off x="5593850" y="1628900"/>
              <a:ext cx="1800" cy="1525"/>
            </a:xfrm>
            <a:custGeom>
              <a:avLst/>
              <a:gdLst/>
              <a:ahLst/>
              <a:cxnLst/>
              <a:rect l="l" t="t" r="r" b="b"/>
              <a:pathLst>
                <a:path w="72" h="61" extrusionOk="0">
                  <a:moveTo>
                    <a:pt x="24" y="1"/>
                  </a:moveTo>
                  <a:cubicBezTo>
                    <a:pt x="24" y="1"/>
                    <a:pt x="12" y="36"/>
                    <a:pt x="0" y="60"/>
                  </a:cubicBezTo>
                  <a:cubicBezTo>
                    <a:pt x="60" y="24"/>
                    <a:pt x="72" y="12"/>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5"/>
            <p:cNvSpPr/>
            <p:nvPr/>
          </p:nvSpPr>
          <p:spPr>
            <a:xfrm>
              <a:off x="5591175" y="1629800"/>
              <a:ext cx="2700" cy="3900"/>
            </a:xfrm>
            <a:custGeom>
              <a:avLst/>
              <a:gdLst/>
              <a:ahLst/>
              <a:cxnLst/>
              <a:rect l="l" t="t" r="r" b="b"/>
              <a:pathLst>
                <a:path w="108" h="156" extrusionOk="0">
                  <a:moveTo>
                    <a:pt x="107" y="0"/>
                  </a:moveTo>
                  <a:cubicBezTo>
                    <a:pt x="0" y="60"/>
                    <a:pt x="12" y="107"/>
                    <a:pt x="107" y="155"/>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5"/>
            <p:cNvSpPr/>
            <p:nvPr/>
          </p:nvSpPr>
          <p:spPr>
            <a:xfrm>
              <a:off x="5554250" y="1637225"/>
              <a:ext cx="1525" cy="1550"/>
            </a:xfrm>
            <a:custGeom>
              <a:avLst/>
              <a:gdLst/>
              <a:ahLst/>
              <a:cxnLst/>
              <a:rect l="l" t="t" r="r" b="b"/>
              <a:pathLst>
                <a:path w="61" h="62" extrusionOk="0">
                  <a:moveTo>
                    <a:pt x="1" y="1"/>
                  </a:moveTo>
                  <a:cubicBezTo>
                    <a:pt x="8" y="39"/>
                    <a:pt x="25" y="62"/>
                    <a:pt x="40" y="62"/>
                  </a:cubicBezTo>
                  <a:cubicBezTo>
                    <a:pt x="48" y="62"/>
                    <a:pt x="56" y="54"/>
                    <a:pt x="60" y="37"/>
                  </a:cubicBezTo>
                  <a:cubicBezTo>
                    <a:pt x="60" y="37"/>
                    <a:pt x="13"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5"/>
            <p:cNvSpPr/>
            <p:nvPr/>
          </p:nvSpPr>
          <p:spPr>
            <a:xfrm>
              <a:off x="5892400" y="1621675"/>
              <a:ext cx="6850" cy="9325"/>
            </a:xfrm>
            <a:custGeom>
              <a:avLst/>
              <a:gdLst/>
              <a:ahLst/>
              <a:cxnLst/>
              <a:rect l="l" t="t" r="r" b="b"/>
              <a:pathLst>
                <a:path w="274" h="373" extrusionOk="0">
                  <a:moveTo>
                    <a:pt x="172" y="1"/>
                  </a:moveTo>
                  <a:cubicBezTo>
                    <a:pt x="151" y="1"/>
                    <a:pt x="93" y="22"/>
                    <a:pt x="83" y="51"/>
                  </a:cubicBezTo>
                  <a:cubicBezTo>
                    <a:pt x="0" y="194"/>
                    <a:pt x="60" y="301"/>
                    <a:pt x="203" y="373"/>
                  </a:cubicBezTo>
                  <a:cubicBezTo>
                    <a:pt x="274" y="254"/>
                    <a:pt x="274" y="123"/>
                    <a:pt x="179" y="4"/>
                  </a:cubicBezTo>
                  <a:cubicBezTo>
                    <a:pt x="179" y="2"/>
                    <a:pt x="176"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5"/>
            <p:cNvSpPr/>
            <p:nvPr/>
          </p:nvSpPr>
          <p:spPr>
            <a:xfrm>
              <a:off x="5760225" y="1611625"/>
              <a:ext cx="17600" cy="17900"/>
            </a:xfrm>
            <a:custGeom>
              <a:avLst/>
              <a:gdLst/>
              <a:ahLst/>
              <a:cxnLst/>
              <a:rect l="l" t="t" r="r" b="b"/>
              <a:pathLst>
                <a:path w="704" h="716" extrusionOk="0">
                  <a:moveTo>
                    <a:pt x="239" y="1"/>
                  </a:moveTo>
                  <a:lnTo>
                    <a:pt x="239" y="1"/>
                  </a:lnTo>
                  <a:cubicBezTo>
                    <a:pt x="1" y="299"/>
                    <a:pt x="84" y="525"/>
                    <a:pt x="382" y="715"/>
                  </a:cubicBezTo>
                  <a:lnTo>
                    <a:pt x="513" y="715"/>
                  </a:lnTo>
                  <a:cubicBezTo>
                    <a:pt x="513" y="632"/>
                    <a:pt x="525" y="525"/>
                    <a:pt x="525" y="430"/>
                  </a:cubicBezTo>
                  <a:lnTo>
                    <a:pt x="668" y="299"/>
                  </a:lnTo>
                  <a:cubicBezTo>
                    <a:pt x="703" y="251"/>
                    <a:pt x="703" y="215"/>
                    <a:pt x="668" y="168"/>
                  </a:cubicBezTo>
                  <a:cubicBezTo>
                    <a:pt x="596" y="120"/>
                    <a:pt x="560" y="61"/>
                    <a:pt x="513" y="13"/>
                  </a:cubicBezTo>
                  <a:lnTo>
                    <a:pt x="370" y="13"/>
                  </a:lnTo>
                  <a:cubicBezTo>
                    <a:pt x="348" y="24"/>
                    <a:pt x="327" y="30"/>
                    <a:pt x="307" y="30"/>
                  </a:cubicBezTo>
                  <a:cubicBezTo>
                    <a:pt x="282" y="30"/>
                    <a:pt x="259" y="2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5"/>
            <p:cNvSpPr/>
            <p:nvPr/>
          </p:nvSpPr>
          <p:spPr>
            <a:xfrm>
              <a:off x="5838525" y="1619375"/>
              <a:ext cx="12225" cy="13800"/>
            </a:xfrm>
            <a:custGeom>
              <a:avLst/>
              <a:gdLst/>
              <a:ahLst/>
              <a:cxnLst/>
              <a:rect l="l" t="t" r="r" b="b"/>
              <a:pathLst>
                <a:path w="489" h="552" extrusionOk="0">
                  <a:moveTo>
                    <a:pt x="107" y="1"/>
                  </a:moveTo>
                  <a:cubicBezTo>
                    <a:pt x="95" y="84"/>
                    <a:pt x="95" y="155"/>
                    <a:pt x="72" y="215"/>
                  </a:cubicBezTo>
                  <a:cubicBezTo>
                    <a:pt x="0" y="382"/>
                    <a:pt x="60" y="477"/>
                    <a:pt x="226" y="536"/>
                  </a:cubicBezTo>
                  <a:cubicBezTo>
                    <a:pt x="251" y="546"/>
                    <a:pt x="284" y="552"/>
                    <a:pt x="316" y="552"/>
                  </a:cubicBezTo>
                  <a:cubicBezTo>
                    <a:pt x="360" y="552"/>
                    <a:pt x="403" y="540"/>
                    <a:pt x="417" y="513"/>
                  </a:cubicBezTo>
                  <a:cubicBezTo>
                    <a:pt x="488" y="405"/>
                    <a:pt x="393" y="298"/>
                    <a:pt x="345" y="203"/>
                  </a:cubicBezTo>
                  <a:cubicBezTo>
                    <a:pt x="310" y="120"/>
                    <a:pt x="286" y="60"/>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5"/>
            <p:cNvSpPr/>
            <p:nvPr/>
          </p:nvSpPr>
          <p:spPr>
            <a:xfrm>
              <a:off x="5861100" y="1619375"/>
              <a:ext cx="11975" cy="11525"/>
            </a:xfrm>
            <a:custGeom>
              <a:avLst/>
              <a:gdLst/>
              <a:ahLst/>
              <a:cxnLst/>
              <a:rect l="l" t="t" r="r" b="b"/>
              <a:pathLst>
                <a:path w="479" h="461" extrusionOk="0">
                  <a:moveTo>
                    <a:pt x="112" y="0"/>
                  </a:moveTo>
                  <a:cubicBezTo>
                    <a:pt x="91" y="0"/>
                    <a:pt x="70" y="1"/>
                    <a:pt x="50" y="1"/>
                  </a:cubicBezTo>
                  <a:cubicBezTo>
                    <a:pt x="50" y="96"/>
                    <a:pt x="50" y="203"/>
                    <a:pt x="38" y="298"/>
                  </a:cubicBezTo>
                  <a:cubicBezTo>
                    <a:pt x="0" y="420"/>
                    <a:pt x="29" y="461"/>
                    <a:pt x="108" y="461"/>
                  </a:cubicBezTo>
                  <a:cubicBezTo>
                    <a:pt x="128" y="461"/>
                    <a:pt x="153" y="458"/>
                    <a:pt x="181" y="453"/>
                  </a:cubicBezTo>
                  <a:lnTo>
                    <a:pt x="204" y="441"/>
                  </a:lnTo>
                  <a:cubicBezTo>
                    <a:pt x="323" y="358"/>
                    <a:pt x="407" y="274"/>
                    <a:pt x="478" y="155"/>
                  </a:cubicBezTo>
                  <a:cubicBezTo>
                    <a:pt x="395" y="9"/>
                    <a:pt x="257"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5"/>
            <p:cNvSpPr/>
            <p:nvPr/>
          </p:nvSpPr>
          <p:spPr>
            <a:xfrm>
              <a:off x="5857275" y="1626525"/>
              <a:ext cx="8950" cy="7450"/>
            </a:xfrm>
            <a:custGeom>
              <a:avLst/>
              <a:gdLst/>
              <a:ahLst/>
              <a:cxnLst/>
              <a:rect l="l" t="t" r="r" b="b"/>
              <a:pathLst>
                <a:path w="358" h="298" extrusionOk="0">
                  <a:moveTo>
                    <a:pt x="203" y="0"/>
                  </a:moveTo>
                  <a:lnTo>
                    <a:pt x="203" y="0"/>
                  </a:lnTo>
                  <a:cubicBezTo>
                    <a:pt x="0" y="227"/>
                    <a:pt x="179" y="250"/>
                    <a:pt x="357" y="298"/>
                  </a:cubicBezTo>
                  <a:lnTo>
                    <a:pt x="357" y="155"/>
                  </a:lnTo>
                  <a:cubicBezTo>
                    <a:pt x="286" y="107"/>
                    <a:pt x="250"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5"/>
            <p:cNvSpPr/>
            <p:nvPr/>
          </p:nvSpPr>
          <p:spPr>
            <a:xfrm>
              <a:off x="5776300" y="1616100"/>
              <a:ext cx="2700" cy="3300"/>
            </a:xfrm>
            <a:custGeom>
              <a:avLst/>
              <a:gdLst/>
              <a:ahLst/>
              <a:cxnLst/>
              <a:rect l="l" t="t" r="r" b="b"/>
              <a:pathLst>
                <a:path w="108" h="132" extrusionOk="0">
                  <a:moveTo>
                    <a:pt x="1" y="1"/>
                  </a:moveTo>
                  <a:lnTo>
                    <a:pt x="1" y="132"/>
                  </a:lnTo>
                  <a:cubicBezTo>
                    <a:pt x="108" y="96"/>
                    <a:pt x="108"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5"/>
            <p:cNvSpPr/>
            <p:nvPr/>
          </p:nvSpPr>
          <p:spPr>
            <a:xfrm>
              <a:off x="5773025" y="1619375"/>
              <a:ext cx="3300" cy="3900"/>
            </a:xfrm>
            <a:custGeom>
              <a:avLst/>
              <a:gdLst/>
              <a:ahLst/>
              <a:cxnLst/>
              <a:rect l="l" t="t" r="r" b="b"/>
              <a:pathLst>
                <a:path w="132" h="156" extrusionOk="0">
                  <a:moveTo>
                    <a:pt x="132" y="1"/>
                  </a:moveTo>
                  <a:lnTo>
                    <a:pt x="1" y="143"/>
                  </a:lnTo>
                  <a:cubicBezTo>
                    <a:pt x="48" y="143"/>
                    <a:pt x="96" y="143"/>
                    <a:pt x="132" y="155"/>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5"/>
            <p:cNvSpPr/>
            <p:nvPr/>
          </p:nvSpPr>
          <p:spPr>
            <a:xfrm>
              <a:off x="5783750" y="1615800"/>
              <a:ext cx="3600" cy="3600"/>
            </a:xfrm>
            <a:custGeom>
              <a:avLst/>
              <a:gdLst/>
              <a:ahLst/>
              <a:cxnLst/>
              <a:rect l="l" t="t" r="r" b="b"/>
              <a:pathLst>
                <a:path w="144" h="144" extrusionOk="0">
                  <a:moveTo>
                    <a:pt x="0" y="1"/>
                  </a:moveTo>
                  <a:cubicBezTo>
                    <a:pt x="48" y="48"/>
                    <a:pt x="96" y="84"/>
                    <a:pt x="143" y="144"/>
                  </a:cubicBezTo>
                  <a:cubicBezTo>
                    <a:pt x="96" y="84"/>
                    <a:pt x="48"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5"/>
            <p:cNvSpPr/>
            <p:nvPr/>
          </p:nvSpPr>
          <p:spPr>
            <a:xfrm>
              <a:off x="6116825" y="1619050"/>
              <a:ext cx="39025" cy="21900"/>
            </a:xfrm>
            <a:custGeom>
              <a:avLst/>
              <a:gdLst/>
              <a:ahLst/>
              <a:cxnLst/>
              <a:rect l="l" t="t" r="r" b="b"/>
              <a:pathLst>
                <a:path w="1561" h="876" extrusionOk="0">
                  <a:moveTo>
                    <a:pt x="591" y="1"/>
                  </a:moveTo>
                  <a:cubicBezTo>
                    <a:pt x="466" y="1"/>
                    <a:pt x="327" y="46"/>
                    <a:pt x="167" y="156"/>
                  </a:cubicBezTo>
                  <a:cubicBezTo>
                    <a:pt x="0" y="406"/>
                    <a:pt x="286" y="537"/>
                    <a:pt x="310" y="728"/>
                  </a:cubicBezTo>
                  <a:cubicBezTo>
                    <a:pt x="583" y="819"/>
                    <a:pt x="878" y="875"/>
                    <a:pt x="1172" y="875"/>
                  </a:cubicBezTo>
                  <a:cubicBezTo>
                    <a:pt x="1262" y="875"/>
                    <a:pt x="1352" y="870"/>
                    <a:pt x="1441" y="859"/>
                  </a:cubicBezTo>
                  <a:cubicBezTo>
                    <a:pt x="1560" y="752"/>
                    <a:pt x="1536" y="645"/>
                    <a:pt x="1417" y="549"/>
                  </a:cubicBezTo>
                  <a:cubicBezTo>
                    <a:pt x="1158" y="316"/>
                    <a:pt x="924" y="1"/>
                    <a:pt x="5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5"/>
            <p:cNvSpPr/>
            <p:nvPr/>
          </p:nvSpPr>
          <p:spPr>
            <a:xfrm>
              <a:off x="6146600" y="1623250"/>
              <a:ext cx="22050" cy="17575"/>
            </a:xfrm>
            <a:custGeom>
              <a:avLst/>
              <a:gdLst/>
              <a:ahLst/>
              <a:cxnLst/>
              <a:rect l="l" t="t" r="r" b="b"/>
              <a:pathLst>
                <a:path w="882" h="703" extrusionOk="0">
                  <a:moveTo>
                    <a:pt x="155" y="0"/>
                  </a:moveTo>
                  <a:cubicBezTo>
                    <a:pt x="0" y="131"/>
                    <a:pt x="36" y="262"/>
                    <a:pt x="131" y="417"/>
                  </a:cubicBezTo>
                  <a:cubicBezTo>
                    <a:pt x="238" y="477"/>
                    <a:pt x="274" y="584"/>
                    <a:pt x="250" y="703"/>
                  </a:cubicBezTo>
                  <a:lnTo>
                    <a:pt x="572" y="703"/>
                  </a:lnTo>
                  <a:cubicBezTo>
                    <a:pt x="631" y="655"/>
                    <a:pt x="667" y="608"/>
                    <a:pt x="714" y="560"/>
                  </a:cubicBezTo>
                  <a:cubicBezTo>
                    <a:pt x="762" y="381"/>
                    <a:pt x="881" y="191"/>
                    <a:pt x="572" y="131"/>
                  </a:cubicBezTo>
                  <a:cubicBezTo>
                    <a:pt x="513" y="176"/>
                    <a:pt x="464" y="194"/>
                    <a:pt x="420" y="194"/>
                  </a:cubicBezTo>
                  <a:cubicBezTo>
                    <a:pt x="312" y="194"/>
                    <a:pt x="240" y="8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5"/>
            <p:cNvSpPr/>
            <p:nvPr/>
          </p:nvSpPr>
          <p:spPr>
            <a:xfrm>
              <a:off x="6099250" y="1622950"/>
              <a:ext cx="14625" cy="15150"/>
            </a:xfrm>
            <a:custGeom>
              <a:avLst/>
              <a:gdLst/>
              <a:ahLst/>
              <a:cxnLst/>
              <a:rect l="l" t="t" r="r" b="b"/>
              <a:pathLst>
                <a:path w="585" h="606" extrusionOk="0">
                  <a:moveTo>
                    <a:pt x="1" y="0"/>
                  </a:moveTo>
                  <a:lnTo>
                    <a:pt x="1" y="0"/>
                  </a:lnTo>
                  <a:cubicBezTo>
                    <a:pt x="124" y="215"/>
                    <a:pt x="62" y="606"/>
                    <a:pt x="382" y="606"/>
                  </a:cubicBezTo>
                  <a:cubicBezTo>
                    <a:pt x="434" y="606"/>
                    <a:pt x="497" y="595"/>
                    <a:pt x="572" y="572"/>
                  </a:cubicBezTo>
                  <a:cubicBezTo>
                    <a:pt x="584" y="191"/>
                    <a:pt x="465" y="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5"/>
            <p:cNvSpPr/>
            <p:nvPr/>
          </p:nvSpPr>
          <p:spPr>
            <a:xfrm>
              <a:off x="6117125" y="1637225"/>
              <a:ext cx="7450" cy="3600"/>
            </a:xfrm>
            <a:custGeom>
              <a:avLst/>
              <a:gdLst/>
              <a:ahLst/>
              <a:cxnLst/>
              <a:rect l="l" t="t" r="r" b="b"/>
              <a:pathLst>
                <a:path w="298" h="144" extrusionOk="0">
                  <a:moveTo>
                    <a:pt x="298" y="1"/>
                  </a:moveTo>
                  <a:cubicBezTo>
                    <a:pt x="179" y="1"/>
                    <a:pt x="84" y="37"/>
                    <a:pt x="0" y="144"/>
                  </a:cubicBezTo>
                  <a:cubicBezTo>
                    <a:pt x="119" y="144"/>
                    <a:pt x="227" y="120"/>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5"/>
            <p:cNvSpPr/>
            <p:nvPr/>
          </p:nvSpPr>
          <p:spPr>
            <a:xfrm>
              <a:off x="6137650" y="1705700"/>
              <a:ext cx="26825" cy="6075"/>
            </a:xfrm>
            <a:custGeom>
              <a:avLst/>
              <a:gdLst/>
              <a:ahLst/>
              <a:cxnLst/>
              <a:rect l="l" t="t" r="r" b="b"/>
              <a:pathLst>
                <a:path w="1073" h="243" extrusionOk="0">
                  <a:moveTo>
                    <a:pt x="49" y="0"/>
                  </a:moveTo>
                  <a:cubicBezTo>
                    <a:pt x="1" y="72"/>
                    <a:pt x="13" y="155"/>
                    <a:pt x="96" y="203"/>
                  </a:cubicBezTo>
                  <a:cubicBezTo>
                    <a:pt x="207" y="233"/>
                    <a:pt x="316" y="243"/>
                    <a:pt x="424" y="243"/>
                  </a:cubicBezTo>
                  <a:cubicBezTo>
                    <a:pt x="619" y="243"/>
                    <a:pt x="810" y="210"/>
                    <a:pt x="1001" y="203"/>
                  </a:cubicBezTo>
                  <a:cubicBezTo>
                    <a:pt x="1025" y="167"/>
                    <a:pt x="1049" y="143"/>
                    <a:pt x="1072" y="108"/>
                  </a:cubicBezTo>
                  <a:cubicBezTo>
                    <a:pt x="1061" y="84"/>
                    <a:pt x="1061" y="36"/>
                    <a:pt x="1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5"/>
            <p:cNvSpPr/>
            <p:nvPr/>
          </p:nvSpPr>
          <p:spPr>
            <a:xfrm>
              <a:off x="6128125" y="1705400"/>
              <a:ext cx="8375" cy="3300"/>
            </a:xfrm>
            <a:custGeom>
              <a:avLst/>
              <a:gdLst/>
              <a:ahLst/>
              <a:cxnLst/>
              <a:rect l="l" t="t" r="r" b="b"/>
              <a:pathLst>
                <a:path w="335" h="132" extrusionOk="0">
                  <a:moveTo>
                    <a:pt x="1" y="0"/>
                  </a:moveTo>
                  <a:cubicBezTo>
                    <a:pt x="60" y="120"/>
                    <a:pt x="156" y="131"/>
                    <a:pt x="275" y="131"/>
                  </a:cubicBezTo>
                  <a:cubicBezTo>
                    <a:pt x="334" y="108"/>
                    <a:pt x="334" y="60"/>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5"/>
            <p:cNvSpPr/>
            <p:nvPr/>
          </p:nvSpPr>
          <p:spPr>
            <a:xfrm>
              <a:off x="6134975" y="1705400"/>
              <a:ext cx="3900" cy="4300"/>
            </a:xfrm>
            <a:custGeom>
              <a:avLst/>
              <a:gdLst/>
              <a:ahLst/>
              <a:cxnLst/>
              <a:rect l="l" t="t" r="r" b="b"/>
              <a:pathLst>
                <a:path w="156" h="172" extrusionOk="0">
                  <a:moveTo>
                    <a:pt x="1" y="0"/>
                  </a:moveTo>
                  <a:lnTo>
                    <a:pt x="1" y="131"/>
                  </a:lnTo>
                  <a:cubicBezTo>
                    <a:pt x="1" y="158"/>
                    <a:pt x="21" y="172"/>
                    <a:pt x="36" y="172"/>
                  </a:cubicBezTo>
                  <a:cubicBezTo>
                    <a:pt x="41" y="172"/>
                    <a:pt x="45" y="170"/>
                    <a:pt x="48" y="167"/>
                  </a:cubicBezTo>
                  <a:cubicBezTo>
                    <a:pt x="60" y="170"/>
                    <a:pt x="70" y="171"/>
                    <a:pt x="79" y="171"/>
                  </a:cubicBezTo>
                  <a:cubicBezTo>
                    <a:pt x="108" y="171"/>
                    <a:pt x="128" y="156"/>
                    <a:pt x="156" y="120"/>
                  </a:cubicBezTo>
                  <a:cubicBezTo>
                    <a:pt x="144" y="84"/>
                    <a:pt x="144"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5"/>
            <p:cNvSpPr/>
            <p:nvPr/>
          </p:nvSpPr>
          <p:spPr>
            <a:xfrm>
              <a:off x="5427450" y="1709075"/>
              <a:ext cx="44250" cy="9375"/>
            </a:xfrm>
            <a:custGeom>
              <a:avLst/>
              <a:gdLst/>
              <a:ahLst/>
              <a:cxnLst/>
              <a:rect l="l" t="t" r="r" b="b"/>
              <a:pathLst>
                <a:path w="1770" h="375" extrusionOk="0">
                  <a:moveTo>
                    <a:pt x="1498" y="1"/>
                  </a:moveTo>
                  <a:cubicBezTo>
                    <a:pt x="1457" y="1"/>
                    <a:pt x="1413" y="7"/>
                    <a:pt x="1370" y="20"/>
                  </a:cubicBezTo>
                  <a:cubicBezTo>
                    <a:pt x="1120" y="80"/>
                    <a:pt x="894" y="139"/>
                    <a:pt x="644" y="151"/>
                  </a:cubicBezTo>
                  <a:cubicBezTo>
                    <a:pt x="477" y="163"/>
                    <a:pt x="179" y="127"/>
                    <a:pt x="1" y="318"/>
                  </a:cubicBezTo>
                  <a:cubicBezTo>
                    <a:pt x="272" y="357"/>
                    <a:pt x="545" y="375"/>
                    <a:pt x="818" y="375"/>
                  </a:cubicBezTo>
                  <a:cubicBezTo>
                    <a:pt x="1132" y="375"/>
                    <a:pt x="1445" y="351"/>
                    <a:pt x="1751" y="306"/>
                  </a:cubicBezTo>
                  <a:cubicBezTo>
                    <a:pt x="1769" y="91"/>
                    <a:pt x="1649" y="1"/>
                    <a:pt x="1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5"/>
            <p:cNvSpPr/>
            <p:nvPr/>
          </p:nvSpPr>
          <p:spPr>
            <a:xfrm>
              <a:off x="5399175" y="1699775"/>
              <a:ext cx="16100" cy="15775"/>
            </a:xfrm>
            <a:custGeom>
              <a:avLst/>
              <a:gdLst/>
              <a:ahLst/>
              <a:cxnLst/>
              <a:rect l="l" t="t" r="r" b="b"/>
              <a:pathLst>
                <a:path w="644" h="631" extrusionOk="0">
                  <a:moveTo>
                    <a:pt x="401" y="1"/>
                  </a:moveTo>
                  <a:cubicBezTo>
                    <a:pt x="330" y="1"/>
                    <a:pt x="259" y="22"/>
                    <a:pt x="191" y="59"/>
                  </a:cubicBezTo>
                  <a:lnTo>
                    <a:pt x="179" y="83"/>
                  </a:lnTo>
                  <a:cubicBezTo>
                    <a:pt x="0" y="392"/>
                    <a:pt x="298" y="475"/>
                    <a:pt x="441" y="630"/>
                  </a:cubicBezTo>
                  <a:lnTo>
                    <a:pt x="643" y="630"/>
                  </a:lnTo>
                  <a:cubicBezTo>
                    <a:pt x="620" y="452"/>
                    <a:pt x="620" y="273"/>
                    <a:pt x="608" y="83"/>
                  </a:cubicBezTo>
                  <a:lnTo>
                    <a:pt x="596" y="59"/>
                  </a:lnTo>
                  <a:cubicBezTo>
                    <a:pt x="533" y="19"/>
                    <a:pt x="467"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5"/>
            <p:cNvSpPr/>
            <p:nvPr/>
          </p:nvSpPr>
          <p:spPr>
            <a:xfrm>
              <a:off x="5866500" y="1622950"/>
              <a:ext cx="7175" cy="6875"/>
            </a:xfrm>
            <a:custGeom>
              <a:avLst/>
              <a:gdLst/>
              <a:ahLst/>
              <a:cxnLst/>
              <a:rect l="l" t="t" r="r" b="b"/>
              <a:pathLst>
                <a:path w="287" h="275" extrusionOk="0">
                  <a:moveTo>
                    <a:pt x="286" y="0"/>
                  </a:moveTo>
                  <a:lnTo>
                    <a:pt x="286" y="0"/>
                  </a:lnTo>
                  <a:cubicBezTo>
                    <a:pt x="143" y="36"/>
                    <a:pt x="60" y="143"/>
                    <a:pt x="0" y="274"/>
                  </a:cubicBezTo>
                  <a:cubicBezTo>
                    <a:pt x="191" y="274"/>
                    <a:pt x="262" y="19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5"/>
            <p:cNvSpPr/>
            <p:nvPr/>
          </p:nvSpPr>
          <p:spPr>
            <a:xfrm>
              <a:off x="6182000" y="1709275"/>
              <a:ext cx="10450" cy="6325"/>
            </a:xfrm>
            <a:custGeom>
              <a:avLst/>
              <a:gdLst/>
              <a:ahLst/>
              <a:cxnLst/>
              <a:rect l="l" t="t" r="r" b="b"/>
              <a:pathLst>
                <a:path w="418" h="253" extrusionOk="0">
                  <a:moveTo>
                    <a:pt x="1" y="0"/>
                  </a:moveTo>
                  <a:cubicBezTo>
                    <a:pt x="12" y="121"/>
                    <a:pt x="54" y="253"/>
                    <a:pt x="201" y="253"/>
                  </a:cubicBezTo>
                  <a:cubicBezTo>
                    <a:pt x="213" y="253"/>
                    <a:pt x="226" y="252"/>
                    <a:pt x="239" y="250"/>
                  </a:cubicBezTo>
                  <a:cubicBezTo>
                    <a:pt x="418" y="215"/>
                    <a:pt x="299" y="84"/>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5"/>
            <p:cNvSpPr/>
            <p:nvPr/>
          </p:nvSpPr>
          <p:spPr>
            <a:xfrm>
              <a:off x="6162950" y="1708000"/>
              <a:ext cx="15225" cy="4875"/>
            </a:xfrm>
            <a:custGeom>
              <a:avLst/>
              <a:gdLst/>
              <a:ahLst/>
              <a:cxnLst/>
              <a:rect l="l" t="t" r="r" b="b"/>
              <a:pathLst>
                <a:path w="609" h="195" extrusionOk="0">
                  <a:moveTo>
                    <a:pt x="272" y="1"/>
                  </a:moveTo>
                  <a:cubicBezTo>
                    <a:pt x="201" y="1"/>
                    <a:pt x="130" y="6"/>
                    <a:pt x="60" y="16"/>
                  </a:cubicBezTo>
                  <a:lnTo>
                    <a:pt x="37" y="75"/>
                  </a:lnTo>
                  <a:lnTo>
                    <a:pt x="1" y="135"/>
                  </a:lnTo>
                  <a:lnTo>
                    <a:pt x="49" y="194"/>
                  </a:lnTo>
                  <a:cubicBezTo>
                    <a:pt x="78" y="190"/>
                    <a:pt x="109" y="189"/>
                    <a:pt x="139" y="189"/>
                  </a:cubicBezTo>
                  <a:cubicBezTo>
                    <a:pt x="186" y="189"/>
                    <a:pt x="234" y="192"/>
                    <a:pt x="281" y="192"/>
                  </a:cubicBezTo>
                  <a:cubicBezTo>
                    <a:pt x="403" y="192"/>
                    <a:pt x="521" y="175"/>
                    <a:pt x="608" y="51"/>
                  </a:cubicBezTo>
                  <a:cubicBezTo>
                    <a:pt x="499" y="15"/>
                    <a:pt x="385" y="1"/>
                    <a:pt x="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5"/>
            <p:cNvSpPr/>
            <p:nvPr/>
          </p:nvSpPr>
          <p:spPr>
            <a:xfrm>
              <a:off x="5722425" y="1615650"/>
              <a:ext cx="19675" cy="13275"/>
            </a:xfrm>
            <a:custGeom>
              <a:avLst/>
              <a:gdLst/>
              <a:ahLst/>
              <a:cxnLst/>
              <a:rect l="l" t="t" r="r" b="b"/>
              <a:pathLst>
                <a:path w="787" h="531" extrusionOk="0">
                  <a:moveTo>
                    <a:pt x="377" y="1"/>
                  </a:moveTo>
                  <a:cubicBezTo>
                    <a:pt x="254" y="1"/>
                    <a:pt x="126" y="30"/>
                    <a:pt x="1" y="30"/>
                  </a:cubicBezTo>
                  <a:cubicBezTo>
                    <a:pt x="108" y="173"/>
                    <a:pt x="191" y="304"/>
                    <a:pt x="286" y="423"/>
                  </a:cubicBezTo>
                  <a:cubicBezTo>
                    <a:pt x="346" y="447"/>
                    <a:pt x="405" y="495"/>
                    <a:pt x="465" y="531"/>
                  </a:cubicBezTo>
                  <a:cubicBezTo>
                    <a:pt x="596" y="507"/>
                    <a:pt x="691" y="423"/>
                    <a:pt x="727" y="304"/>
                  </a:cubicBezTo>
                  <a:cubicBezTo>
                    <a:pt x="786" y="257"/>
                    <a:pt x="786" y="197"/>
                    <a:pt x="727" y="150"/>
                  </a:cubicBezTo>
                  <a:cubicBezTo>
                    <a:pt x="620" y="30"/>
                    <a:pt x="501"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5"/>
            <p:cNvSpPr/>
            <p:nvPr/>
          </p:nvSpPr>
          <p:spPr>
            <a:xfrm>
              <a:off x="5740575" y="1612825"/>
              <a:ext cx="26225" cy="17450"/>
            </a:xfrm>
            <a:custGeom>
              <a:avLst/>
              <a:gdLst/>
              <a:ahLst/>
              <a:cxnLst/>
              <a:rect l="l" t="t" r="r" b="b"/>
              <a:pathLst>
                <a:path w="1049" h="698" extrusionOk="0">
                  <a:moveTo>
                    <a:pt x="715" y="1"/>
                  </a:moveTo>
                  <a:lnTo>
                    <a:pt x="1" y="263"/>
                  </a:lnTo>
                  <a:lnTo>
                    <a:pt x="1" y="417"/>
                  </a:lnTo>
                  <a:cubicBezTo>
                    <a:pt x="177" y="658"/>
                    <a:pt x="417" y="697"/>
                    <a:pt x="661" y="697"/>
                  </a:cubicBezTo>
                  <a:cubicBezTo>
                    <a:pt x="731" y="697"/>
                    <a:pt x="801" y="694"/>
                    <a:pt x="870" y="691"/>
                  </a:cubicBezTo>
                  <a:cubicBezTo>
                    <a:pt x="977" y="429"/>
                    <a:pt x="1049" y="179"/>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5"/>
            <p:cNvSpPr/>
            <p:nvPr/>
          </p:nvSpPr>
          <p:spPr>
            <a:xfrm>
              <a:off x="5758450" y="1612525"/>
              <a:ext cx="11325" cy="17900"/>
            </a:xfrm>
            <a:custGeom>
              <a:avLst/>
              <a:gdLst/>
              <a:ahLst/>
              <a:cxnLst/>
              <a:rect l="l" t="t" r="r" b="b"/>
              <a:pathLst>
                <a:path w="453" h="716" extrusionOk="0">
                  <a:moveTo>
                    <a:pt x="322" y="1"/>
                  </a:moveTo>
                  <a:cubicBezTo>
                    <a:pt x="215" y="1"/>
                    <a:pt x="107" y="13"/>
                    <a:pt x="0" y="13"/>
                  </a:cubicBezTo>
                  <a:cubicBezTo>
                    <a:pt x="167" y="215"/>
                    <a:pt x="155" y="477"/>
                    <a:pt x="155" y="715"/>
                  </a:cubicBezTo>
                  <a:lnTo>
                    <a:pt x="453" y="715"/>
                  </a:lnTo>
                  <a:cubicBezTo>
                    <a:pt x="322" y="489"/>
                    <a:pt x="286" y="25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5"/>
            <p:cNvSpPr/>
            <p:nvPr/>
          </p:nvSpPr>
          <p:spPr>
            <a:xfrm>
              <a:off x="5411675" y="3264825"/>
              <a:ext cx="37225" cy="68750"/>
            </a:xfrm>
            <a:custGeom>
              <a:avLst/>
              <a:gdLst/>
              <a:ahLst/>
              <a:cxnLst/>
              <a:rect l="l" t="t" r="r" b="b"/>
              <a:pathLst>
                <a:path w="1489" h="2750" extrusionOk="0">
                  <a:moveTo>
                    <a:pt x="1179" y="0"/>
                  </a:moveTo>
                  <a:cubicBezTo>
                    <a:pt x="1108" y="12"/>
                    <a:pt x="1048" y="24"/>
                    <a:pt x="977" y="48"/>
                  </a:cubicBezTo>
                  <a:cubicBezTo>
                    <a:pt x="977" y="84"/>
                    <a:pt x="953" y="131"/>
                    <a:pt x="989" y="179"/>
                  </a:cubicBezTo>
                  <a:cubicBezTo>
                    <a:pt x="798" y="250"/>
                    <a:pt x="774" y="465"/>
                    <a:pt x="703" y="607"/>
                  </a:cubicBezTo>
                  <a:cubicBezTo>
                    <a:pt x="643" y="1072"/>
                    <a:pt x="632" y="1548"/>
                    <a:pt x="274" y="1905"/>
                  </a:cubicBezTo>
                  <a:cubicBezTo>
                    <a:pt x="179" y="1953"/>
                    <a:pt x="143" y="2036"/>
                    <a:pt x="120" y="2131"/>
                  </a:cubicBezTo>
                  <a:cubicBezTo>
                    <a:pt x="96" y="2215"/>
                    <a:pt x="36" y="2310"/>
                    <a:pt x="24" y="2393"/>
                  </a:cubicBezTo>
                  <a:cubicBezTo>
                    <a:pt x="1" y="2489"/>
                    <a:pt x="1" y="2584"/>
                    <a:pt x="48" y="2679"/>
                  </a:cubicBezTo>
                  <a:cubicBezTo>
                    <a:pt x="130" y="2729"/>
                    <a:pt x="192" y="2750"/>
                    <a:pt x="240" y="2750"/>
                  </a:cubicBezTo>
                  <a:cubicBezTo>
                    <a:pt x="443" y="2750"/>
                    <a:pt x="399" y="2382"/>
                    <a:pt x="572" y="2334"/>
                  </a:cubicBezTo>
                  <a:cubicBezTo>
                    <a:pt x="739" y="1953"/>
                    <a:pt x="953" y="1596"/>
                    <a:pt x="989" y="1179"/>
                  </a:cubicBezTo>
                  <a:cubicBezTo>
                    <a:pt x="1048" y="1119"/>
                    <a:pt x="1108" y="1036"/>
                    <a:pt x="1120" y="953"/>
                  </a:cubicBezTo>
                  <a:cubicBezTo>
                    <a:pt x="1120" y="905"/>
                    <a:pt x="1132" y="846"/>
                    <a:pt x="1155" y="798"/>
                  </a:cubicBezTo>
                  <a:lnTo>
                    <a:pt x="1167" y="738"/>
                  </a:lnTo>
                  <a:lnTo>
                    <a:pt x="1120" y="703"/>
                  </a:lnTo>
                  <a:cubicBezTo>
                    <a:pt x="1133" y="696"/>
                    <a:pt x="1144" y="693"/>
                    <a:pt x="1155" y="693"/>
                  </a:cubicBezTo>
                  <a:cubicBezTo>
                    <a:pt x="1181" y="693"/>
                    <a:pt x="1198" y="713"/>
                    <a:pt x="1215" y="738"/>
                  </a:cubicBezTo>
                  <a:lnTo>
                    <a:pt x="1275" y="762"/>
                  </a:lnTo>
                  <a:cubicBezTo>
                    <a:pt x="1489" y="476"/>
                    <a:pt x="1215" y="250"/>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5"/>
            <p:cNvSpPr/>
            <p:nvPr/>
          </p:nvSpPr>
          <p:spPr>
            <a:xfrm>
              <a:off x="5399475" y="3310225"/>
              <a:ext cx="18175" cy="32300"/>
            </a:xfrm>
            <a:custGeom>
              <a:avLst/>
              <a:gdLst/>
              <a:ahLst/>
              <a:cxnLst/>
              <a:rect l="l" t="t" r="r" b="b"/>
              <a:pathLst>
                <a:path w="727" h="1292" extrusionOk="0">
                  <a:moveTo>
                    <a:pt x="597" y="0"/>
                  </a:moveTo>
                  <a:cubicBezTo>
                    <a:pt x="584" y="0"/>
                    <a:pt x="575" y="6"/>
                    <a:pt x="572" y="18"/>
                  </a:cubicBezTo>
                  <a:cubicBezTo>
                    <a:pt x="453" y="315"/>
                    <a:pt x="131" y="494"/>
                    <a:pt x="12" y="792"/>
                  </a:cubicBezTo>
                  <a:cubicBezTo>
                    <a:pt x="119" y="911"/>
                    <a:pt x="0" y="1065"/>
                    <a:pt x="96" y="1208"/>
                  </a:cubicBezTo>
                  <a:cubicBezTo>
                    <a:pt x="119" y="1244"/>
                    <a:pt x="167" y="1280"/>
                    <a:pt x="227" y="1292"/>
                  </a:cubicBezTo>
                  <a:cubicBezTo>
                    <a:pt x="250" y="1280"/>
                    <a:pt x="274" y="1268"/>
                    <a:pt x="298" y="1244"/>
                  </a:cubicBezTo>
                  <a:cubicBezTo>
                    <a:pt x="524" y="1173"/>
                    <a:pt x="512" y="970"/>
                    <a:pt x="572" y="804"/>
                  </a:cubicBezTo>
                  <a:cubicBezTo>
                    <a:pt x="584" y="708"/>
                    <a:pt x="584" y="625"/>
                    <a:pt x="596" y="530"/>
                  </a:cubicBezTo>
                  <a:cubicBezTo>
                    <a:pt x="643" y="470"/>
                    <a:pt x="667" y="411"/>
                    <a:pt x="715" y="375"/>
                  </a:cubicBezTo>
                  <a:cubicBezTo>
                    <a:pt x="727" y="280"/>
                    <a:pt x="727" y="173"/>
                    <a:pt x="727" y="89"/>
                  </a:cubicBezTo>
                  <a:cubicBezTo>
                    <a:pt x="700" y="45"/>
                    <a:pt x="634" y="0"/>
                    <a:pt x="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5"/>
            <p:cNvSpPr/>
            <p:nvPr/>
          </p:nvSpPr>
          <p:spPr>
            <a:xfrm>
              <a:off x="5395300" y="3330000"/>
              <a:ext cx="9850" cy="23475"/>
            </a:xfrm>
            <a:custGeom>
              <a:avLst/>
              <a:gdLst/>
              <a:ahLst/>
              <a:cxnLst/>
              <a:rect l="l" t="t" r="r" b="b"/>
              <a:pathLst>
                <a:path w="394" h="939" extrusionOk="0">
                  <a:moveTo>
                    <a:pt x="179" y="1"/>
                  </a:moveTo>
                  <a:cubicBezTo>
                    <a:pt x="108" y="155"/>
                    <a:pt x="1" y="322"/>
                    <a:pt x="36" y="536"/>
                  </a:cubicBezTo>
                  <a:cubicBezTo>
                    <a:pt x="48" y="655"/>
                    <a:pt x="48" y="775"/>
                    <a:pt x="60" y="894"/>
                  </a:cubicBezTo>
                  <a:cubicBezTo>
                    <a:pt x="60" y="906"/>
                    <a:pt x="84" y="917"/>
                    <a:pt x="108" y="929"/>
                  </a:cubicBezTo>
                  <a:cubicBezTo>
                    <a:pt x="117" y="935"/>
                    <a:pt x="126" y="938"/>
                    <a:pt x="133" y="938"/>
                  </a:cubicBezTo>
                  <a:cubicBezTo>
                    <a:pt x="155" y="938"/>
                    <a:pt x="170" y="914"/>
                    <a:pt x="179" y="870"/>
                  </a:cubicBezTo>
                  <a:cubicBezTo>
                    <a:pt x="298" y="739"/>
                    <a:pt x="263" y="572"/>
                    <a:pt x="322" y="429"/>
                  </a:cubicBezTo>
                  <a:cubicBezTo>
                    <a:pt x="334" y="263"/>
                    <a:pt x="394"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5"/>
            <p:cNvSpPr/>
            <p:nvPr/>
          </p:nvSpPr>
          <p:spPr>
            <a:xfrm>
              <a:off x="5426425" y="3268900"/>
              <a:ext cx="9100" cy="11125"/>
            </a:xfrm>
            <a:custGeom>
              <a:avLst/>
              <a:gdLst/>
              <a:ahLst/>
              <a:cxnLst/>
              <a:rect l="l" t="t" r="r" b="b"/>
              <a:pathLst>
                <a:path w="364" h="445" extrusionOk="0">
                  <a:moveTo>
                    <a:pt x="222" y="0"/>
                  </a:moveTo>
                  <a:cubicBezTo>
                    <a:pt x="26" y="0"/>
                    <a:pt x="0" y="128"/>
                    <a:pt x="89" y="444"/>
                  </a:cubicBezTo>
                  <a:cubicBezTo>
                    <a:pt x="244" y="361"/>
                    <a:pt x="292" y="159"/>
                    <a:pt x="363" y="16"/>
                  </a:cubicBezTo>
                  <a:cubicBezTo>
                    <a:pt x="309" y="6"/>
                    <a:pt x="262"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5"/>
            <p:cNvSpPr/>
            <p:nvPr/>
          </p:nvSpPr>
          <p:spPr>
            <a:xfrm>
              <a:off x="5453050" y="3999725"/>
              <a:ext cx="274175" cy="31575"/>
            </a:xfrm>
            <a:custGeom>
              <a:avLst/>
              <a:gdLst/>
              <a:ahLst/>
              <a:cxnLst/>
              <a:rect l="l" t="t" r="r" b="b"/>
              <a:pathLst>
                <a:path w="10967" h="1263" extrusionOk="0">
                  <a:moveTo>
                    <a:pt x="763" y="1"/>
                  </a:moveTo>
                  <a:cubicBezTo>
                    <a:pt x="655" y="1"/>
                    <a:pt x="536" y="13"/>
                    <a:pt x="429" y="24"/>
                  </a:cubicBezTo>
                  <a:cubicBezTo>
                    <a:pt x="358" y="36"/>
                    <a:pt x="286" y="72"/>
                    <a:pt x="227" y="96"/>
                  </a:cubicBezTo>
                  <a:cubicBezTo>
                    <a:pt x="96" y="179"/>
                    <a:pt x="1" y="274"/>
                    <a:pt x="60" y="441"/>
                  </a:cubicBezTo>
                  <a:lnTo>
                    <a:pt x="36" y="489"/>
                  </a:lnTo>
                  <a:cubicBezTo>
                    <a:pt x="190" y="534"/>
                    <a:pt x="348" y="546"/>
                    <a:pt x="507" y="546"/>
                  </a:cubicBezTo>
                  <a:cubicBezTo>
                    <a:pt x="684" y="546"/>
                    <a:pt x="862" y="531"/>
                    <a:pt x="1039" y="531"/>
                  </a:cubicBezTo>
                  <a:cubicBezTo>
                    <a:pt x="1207" y="531"/>
                    <a:pt x="1374" y="544"/>
                    <a:pt x="1536" y="596"/>
                  </a:cubicBezTo>
                  <a:cubicBezTo>
                    <a:pt x="1548" y="572"/>
                    <a:pt x="1560" y="560"/>
                    <a:pt x="1584" y="560"/>
                  </a:cubicBezTo>
                  <a:lnTo>
                    <a:pt x="1667" y="608"/>
                  </a:lnTo>
                  <a:cubicBezTo>
                    <a:pt x="1772" y="575"/>
                    <a:pt x="1880" y="557"/>
                    <a:pt x="1992" y="557"/>
                  </a:cubicBezTo>
                  <a:cubicBezTo>
                    <a:pt x="2084" y="557"/>
                    <a:pt x="2178" y="569"/>
                    <a:pt x="2275" y="596"/>
                  </a:cubicBezTo>
                  <a:cubicBezTo>
                    <a:pt x="2335" y="562"/>
                    <a:pt x="2392" y="548"/>
                    <a:pt x="2447" y="548"/>
                  </a:cubicBezTo>
                  <a:cubicBezTo>
                    <a:pt x="2489" y="548"/>
                    <a:pt x="2531" y="557"/>
                    <a:pt x="2572" y="572"/>
                  </a:cubicBezTo>
                  <a:cubicBezTo>
                    <a:pt x="2591" y="570"/>
                    <a:pt x="2609" y="569"/>
                    <a:pt x="2626" y="569"/>
                  </a:cubicBezTo>
                  <a:cubicBezTo>
                    <a:pt x="2897" y="569"/>
                    <a:pt x="3100" y="785"/>
                    <a:pt x="3356" y="785"/>
                  </a:cubicBezTo>
                  <a:cubicBezTo>
                    <a:pt x="3387" y="785"/>
                    <a:pt x="3420" y="782"/>
                    <a:pt x="3453" y="775"/>
                  </a:cubicBezTo>
                  <a:cubicBezTo>
                    <a:pt x="3590" y="775"/>
                    <a:pt x="3730" y="764"/>
                    <a:pt x="3869" y="764"/>
                  </a:cubicBezTo>
                  <a:cubicBezTo>
                    <a:pt x="3986" y="764"/>
                    <a:pt x="4102" y="771"/>
                    <a:pt x="4215" y="798"/>
                  </a:cubicBezTo>
                  <a:lnTo>
                    <a:pt x="4394" y="846"/>
                  </a:lnTo>
                  <a:cubicBezTo>
                    <a:pt x="4513" y="870"/>
                    <a:pt x="4632" y="894"/>
                    <a:pt x="4751" y="894"/>
                  </a:cubicBezTo>
                  <a:cubicBezTo>
                    <a:pt x="4811" y="906"/>
                    <a:pt x="4870" y="906"/>
                    <a:pt x="4930" y="906"/>
                  </a:cubicBezTo>
                  <a:cubicBezTo>
                    <a:pt x="5049" y="917"/>
                    <a:pt x="5156" y="965"/>
                    <a:pt x="5275" y="977"/>
                  </a:cubicBezTo>
                  <a:cubicBezTo>
                    <a:pt x="5358" y="977"/>
                    <a:pt x="5454" y="965"/>
                    <a:pt x="5513" y="894"/>
                  </a:cubicBezTo>
                  <a:cubicBezTo>
                    <a:pt x="5624" y="871"/>
                    <a:pt x="5734" y="862"/>
                    <a:pt x="5845" y="862"/>
                  </a:cubicBezTo>
                  <a:cubicBezTo>
                    <a:pt x="5973" y="862"/>
                    <a:pt x="6100" y="874"/>
                    <a:pt x="6227" y="894"/>
                  </a:cubicBezTo>
                  <a:cubicBezTo>
                    <a:pt x="6269" y="935"/>
                    <a:pt x="6314" y="956"/>
                    <a:pt x="6360" y="956"/>
                  </a:cubicBezTo>
                  <a:cubicBezTo>
                    <a:pt x="6406" y="956"/>
                    <a:pt x="6454" y="935"/>
                    <a:pt x="6501" y="894"/>
                  </a:cubicBezTo>
                  <a:cubicBezTo>
                    <a:pt x="6678" y="885"/>
                    <a:pt x="6855" y="877"/>
                    <a:pt x="7031" y="877"/>
                  </a:cubicBezTo>
                  <a:cubicBezTo>
                    <a:pt x="7352" y="877"/>
                    <a:pt x="7670" y="905"/>
                    <a:pt x="7978" y="1013"/>
                  </a:cubicBezTo>
                  <a:cubicBezTo>
                    <a:pt x="8025" y="1060"/>
                    <a:pt x="8085" y="1120"/>
                    <a:pt x="8156" y="1156"/>
                  </a:cubicBezTo>
                  <a:cubicBezTo>
                    <a:pt x="8311" y="1215"/>
                    <a:pt x="8466" y="1215"/>
                    <a:pt x="8633" y="1227"/>
                  </a:cubicBezTo>
                  <a:lnTo>
                    <a:pt x="10216" y="1227"/>
                  </a:lnTo>
                  <a:cubicBezTo>
                    <a:pt x="10478" y="1203"/>
                    <a:pt x="10776" y="1263"/>
                    <a:pt x="10966" y="989"/>
                  </a:cubicBezTo>
                  <a:cubicBezTo>
                    <a:pt x="10917" y="766"/>
                    <a:pt x="10783" y="743"/>
                    <a:pt x="10640" y="743"/>
                  </a:cubicBezTo>
                  <a:cubicBezTo>
                    <a:pt x="10602" y="743"/>
                    <a:pt x="10563" y="744"/>
                    <a:pt x="10525" y="744"/>
                  </a:cubicBezTo>
                  <a:cubicBezTo>
                    <a:pt x="10461" y="744"/>
                    <a:pt x="10400" y="740"/>
                    <a:pt x="10347" y="715"/>
                  </a:cubicBezTo>
                  <a:cubicBezTo>
                    <a:pt x="10288" y="679"/>
                    <a:pt x="10228" y="667"/>
                    <a:pt x="10157" y="667"/>
                  </a:cubicBezTo>
                  <a:cubicBezTo>
                    <a:pt x="10109" y="691"/>
                    <a:pt x="10062" y="704"/>
                    <a:pt x="10018" y="704"/>
                  </a:cubicBezTo>
                  <a:cubicBezTo>
                    <a:pt x="9951" y="704"/>
                    <a:pt x="9887" y="677"/>
                    <a:pt x="9823" y="620"/>
                  </a:cubicBezTo>
                  <a:cubicBezTo>
                    <a:pt x="9692" y="596"/>
                    <a:pt x="9561" y="596"/>
                    <a:pt x="9418" y="596"/>
                  </a:cubicBezTo>
                  <a:cubicBezTo>
                    <a:pt x="9103" y="554"/>
                    <a:pt x="8806" y="447"/>
                    <a:pt x="8479" y="447"/>
                  </a:cubicBezTo>
                  <a:cubicBezTo>
                    <a:pt x="8436" y="447"/>
                    <a:pt x="8392" y="449"/>
                    <a:pt x="8347" y="453"/>
                  </a:cubicBezTo>
                  <a:cubicBezTo>
                    <a:pt x="8327" y="452"/>
                    <a:pt x="8307" y="452"/>
                    <a:pt x="8287" y="452"/>
                  </a:cubicBezTo>
                  <a:cubicBezTo>
                    <a:pt x="8139" y="452"/>
                    <a:pt x="7987" y="470"/>
                    <a:pt x="7836" y="470"/>
                  </a:cubicBezTo>
                  <a:cubicBezTo>
                    <a:pt x="7677" y="470"/>
                    <a:pt x="7520" y="450"/>
                    <a:pt x="7370" y="370"/>
                  </a:cubicBezTo>
                  <a:cubicBezTo>
                    <a:pt x="7192" y="298"/>
                    <a:pt x="7001" y="322"/>
                    <a:pt x="6823" y="310"/>
                  </a:cubicBezTo>
                  <a:cubicBezTo>
                    <a:pt x="6668" y="298"/>
                    <a:pt x="6537" y="191"/>
                    <a:pt x="6382" y="191"/>
                  </a:cubicBezTo>
                  <a:cubicBezTo>
                    <a:pt x="4513" y="84"/>
                    <a:pt x="2632" y="72"/>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5"/>
            <p:cNvSpPr/>
            <p:nvPr/>
          </p:nvSpPr>
          <p:spPr>
            <a:xfrm>
              <a:off x="5626275" y="4025200"/>
              <a:ext cx="99150" cy="15025"/>
            </a:xfrm>
            <a:custGeom>
              <a:avLst/>
              <a:gdLst/>
              <a:ahLst/>
              <a:cxnLst/>
              <a:rect l="l" t="t" r="r" b="b"/>
              <a:pathLst>
                <a:path w="3966" h="601" extrusionOk="0">
                  <a:moveTo>
                    <a:pt x="1071" y="1"/>
                  </a:moveTo>
                  <a:cubicBezTo>
                    <a:pt x="1061" y="1"/>
                    <a:pt x="1050" y="2"/>
                    <a:pt x="1037" y="6"/>
                  </a:cubicBezTo>
                  <a:cubicBezTo>
                    <a:pt x="784" y="14"/>
                    <a:pt x="538" y="22"/>
                    <a:pt x="310" y="22"/>
                  </a:cubicBezTo>
                  <a:cubicBezTo>
                    <a:pt x="215" y="22"/>
                    <a:pt x="124" y="21"/>
                    <a:pt x="37" y="17"/>
                  </a:cubicBezTo>
                  <a:cubicBezTo>
                    <a:pt x="1" y="77"/>
                    <a:pt x="1" y="125"/>
                    <a:pt x="37" y="172"/>
                  </a:cubicBezTo>
                  <a:cubicBezTo>
                    <a:pt x="96" y="208"/>
                    <a:pt x="144" y="268"/>
                    <a:pt x="180" y="315"/>
                  </a:cubicBezTo>
                  <a:cubicBezTo>
                    <a:pt x="281" y="369"/>
                    <a:pt x="379" y="396"/>
                    <a:pt x="476" y="396"/>
                  </a:cubicBezTo>
                  <a:cubicBezTo>
                    <a:pt x="572" y="396"/>
                    <a:pt x="668" y="369"/>
                    <a:pt x="763" y="315"/>
                  </a:cubicBezTo>
                  <a:lnTo>
                    <a:pt x="894" y="315"/>
                  </a:lnTo>
                  <a:cubicBezTo>
                    <a:pt x="953" y="375"/>
                    <a:pt x="1049" y="375"/>
                    <a:pt x="1132" y="375"/>
                  </a:cubicBezTo>
                  <a:lnTo>
                    <a:pt x="1394" y="375"/>
                  </a:lnTo>
                  <a:cubicBezTo>
                    <a:pt x="1465" y="375"/>
                    <a:pt x="1549" y="387"/>
                    <a:pt x="1608" y="446"/>
                  </a:cubicBezTo>
                  <a:cubicBezTo>
                    <a:pt x="1656" y="488"/>
                    <a:pt x="1707" y="509"/>
                    <a:pt x="1756" y="509"/>
                  </a:cubicBezTo>
                  <a:cubicBezTo>
                    <a:pt x="1805" y="509"/>
                    <a:pt x="1852" y="488"/>
                    <a:pt x="1894" y="446"/>
                  </a:cubicBezTo>
                  <a:cubicBezTo>
                    <a:pt x="1894" y="446"/>
                    <a:pt x="1906" y="434"/>
                    <a:pt x="1942" y="422"/>
                  </a:cubicBezTo>
                  <a:cubicBezTo>
                    <a:pt x="1965" y="422"/>
                    <a:pt x="2001" y="434"/>
                    <a:pt x="2025" y="470"/>
                  </a:cubicBezTo>
                  <a:cubicBezTo>
                    <a:pt x="2073" y="506"/>
                    <a:pt x="2120" y="553"/>
                    <a:pt x="2180" y="589"/>
                  </a:cubicBezTo>
                  <a:cubicBezTo>
                    <a:pt x="2263" y="601"/>
                    <a:pt x="2358" y="601"/>
                    <a:pt x="2442" y="601"/>
                  </a:cubicBezTo>
                  <a:cubicBezTo>
                    <a:pt x="2489" y="553"/>
                    <a:pt x="2549" y="506"/>
                    <a:pt x="2597" y="470"/>
                  </a:cubicBezTo>
                  <a:lnTo>
                    <a:pt x="2727" y="470"/>
                  </a:lnTo>
                  <a:cubicBezTo>
                    <a:pt x="2727" y="482"/>
                    <a:pt x="2739" y="482"/>
                    <a:pt x="2775" y="494"/>
                  </a:cubicBezTo>
                  <a:cubicBezTo>
                    <a:pt x="2788" y="497"/>
                    <a:pt x="2799" y="498"/>
                    <a:pt x="2809" y="498"/>
                  </a:cubicBezTo>
                  <a:cubicBezTo>
                    <a:pt x="2836" y="498"/>
                    <a:pt x="2856" y="487"/>
                    <a:pt x="2882" y="470"/>
                  </a:cubicBezTo>
                  <a:cubicBezTo>
                    <a:pt x="2966" y="506"/>
                    <a:pt x="3073" y="553"/>
                    <a:pt x="3168" y="601"/>
                  </a:cubicBezTo>
                  <a:cubicBezTo>
                    <a:pt x="3251" y="553"/>
                    <a:pt x="3359" y="506"/>
                    <a:pt x="3442" y="470"/>
                  </a:cubicBezTo>
                  <a:cubicBezTo>
                    <a:pt x="3442" y="470"/>
                    <a:pt x="3466" y="482"/>
                    <a:pt x="3489" y="494"/>
                  </a:cubicBezTo>
                  <a:cubicBezTo>
                    <a:pt x="3502" y="497"/>
                    <a:pt x="3513" y="498"/>
                    <a:pt x="3523" y="498"/>
                  </a:cubicBezTo>
                  <a:cubicBezTo>
                    <a:pt x="3551" y="498"/>
                    <a:pt x="3570" y="487"/>
                    <a:pt x="3597" y="470"/>
                  </a:cubicBezTo>
                  <a:cubicBezTo>
                    <a:pt x="3680" y="446"/>
                    <a:pt x="3787" y="446"/>
                    <a:pt x="3882" y="446"/>
                  </a:cubicBezTo>
                  <a:cubicBezTo>
                    <a:pt x="3966" y="363"/>
                    <a:pt x="3966" y="256"/>
                    <a:pt x="3906" y="148"/>
                  </a:cubicBezTo>
                  <a:cubicBezTo>
                    <a:pt x="3834" y="115"/>
                    <a:pt x="3758" y="108"/>
                    <a:pt x="3680" y="108"/>
                  </a:cubicBezTo>
                  <a:cubicBezTo>
                    <a:pt x="3628" y="108"/>
                    <a:pt x="3576" y="111"/>
                    <a:pt x="3524" y="111"/>
                  </a:cubicBezTo>
                  <a:cubicBezTo>
                    <a:pt x="3435" y="111"/>
                    <a:pt x="3346" y="102"/>
                    <a:pt x="3263" y="53"/>
                  </a:cubicBezTo>
                  <a:lnTo>
                    <a:pt x="1573" y="53"/>
                  </a:lnTo>
                  <a:cubicBezTo>
                    <a:pt x="1498" y="88"/>
                    <a:pt x="1426" y="108"/>
                    <a:pt x="1357" y="108"/>
                  </a:cubicBezTo>
                  <a:cubicBezTo>
                    <a:pt x="1282" y="108"/>
                    <a:pt x="1212" y="85"/>
                    <a:pt x="1144" y="29"/>
                  </a:cubicBezTo>
                  <a:cubicBezTo>
                    <a:pt x="1118" y="12"/>
                    <a:pt x="1098"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5"/>
            <p:cNvSpPr/>
            <p:nvPr/>
          </p:nvSpPr>
          <p:spPr>
            <a:xfrm>
              <a:off x="5521500" y="4016625"/>
              <a:ext cx="56900" cy="13200"/>
            </a:xfrm>
            <a:custGeom>
              <a:avLst/>
              <a:gdLst/>
              <a:ahLst/>
              <a:cxnLst/>
              <a:rect l="l" t="t" r="r" b="b"/>
              <a:pathLst>
                <a:path w="2276" h="528" extrusionOk="0">
                  <a:moveTo>
                    <a:pt x="1245" y="1"/>
                  </a:moveTo>
                  <a:cubicBezTo>
                    <a:pt x="1129" y="1"/>
                    <a:pt x="1013" y="12"/>
                    <a:pt x="900" y="12"/>
                  </a:cubicBezTo>
                  <a:cubicBezTo>
                    <a:pt x="849" y="12"/>
                    <a:pt x="800" y="10"/>
                    <a:pt x="751" y="3"/>
                  </a:cubicBezTo>
                  <a:cubicBezTo>
                    <a:pt x="706" y="12"/>
                    <a:pt x="660" y="15"/>
                    <a:pt x="614" y="15"/>
                  </a:cubicBezTo>
                  <a:cubicBezTo>
                    <a:pt x="516" y="15"/>
                    <a:pt x="415" y="2"/>
                    <a:pt x="315" y="2"/>
                  </a:cubicBezTo>
                  <a:cubicBezTo>
                    <a:pt x="213" y="2"/>
                    <a:pt x="111" y="16"/>
                    <a:pt x="13" y="75"/>
                  </a:cubicBezTo>
                  <a:cubicBezTo>
                    <a:pt x="1" y="134"/>
                    <a:pt x="1" y="182"/>
                    <a:pt x="1" y="241"/>
                  </a:cubicBezTo>
                  <a:cubicBezTo>
                    <a:pt x="65" y="359"/>
                    <a:pt x="148" y="485"/>
                    <a:pt x="284" y="485"/>
                  </a:cubicBezTo>
                  <a:cubicBezTo>
                    <a:pt x="300" y="485"/>
                    <a:pt x="317" y="483"/>
                    <a:pt x="334" y="480"/>
                  </a:cubicBezTo>
                  <a:cubicBezTo>
                    <a:pt x="473" y="461"/>
                    <a:pt x="611" y="453"/>
                    <a:pt x="750" y="453"/>
                  </a:cubicBezTo>
                  <a:cubicBezTo>
                    <a:pt x="1194" y="453"/>
                    <a:pt x="1638" y="528"/>
                    <a:pt x="2082" y="528"/>
                  </a:cubicBezTo>
                  <a:cubicBezTo>
                    <a:pt x="2107" y="528"/>
                    <a:pt x="2131" y="528"/>
                    <a:pt x="2156" y="527"/>
                  </a:cubicBezTo>
                  <a:cubicBezTo>
                    <a:pt x="2239" y="468"/>
                    <a:pt x="2275" y="372"/>
                    <a:pt x="2263" y="277"/>
                  </a:cubicBezTo>
                  <a:cubicBezTo>
                    <a:pt x="2251" y="194"/>
                    <a:pt x="2204" y="158"/>
                    <a:pt x="2156" y="110"/>
                  </a:cubicBezTo>
                  <a:cubicBezTo>
                    <a:pt x="2132" y="93"/>
                    <a:pt x="2111" y="84"/>
                    <a:pt x="2090" y="84"/>
                  </a:cubicBezTo>
                  <a:cubicBezTo>
                    <a:pt x="2070" y="84"/>
                    <a:pt x="2049" y="93"/>
                    <a:pt x="2025" y="110"/>
                  </a:cubicBezTo>
                  <a:cubicBezTo>
                    <a:pt x="1955" y="145"/>
                    <a:pt x="1883" y="172"/>
                    <a:pt x="1813" y="172"/>
                  </a:cubicBezTo>
                  <a:cubicBezTo>
                    <a:pt x="1740" y="172"/>
                    <a:pt x="1669" y="142"/>
                    <a:pt x="1608" y="63"/>
                  </a:cubicBezTo>
                  <a:cubicBezTo>
                    <a:pt x="1488" y="13"/>
                    <a:pt x="1366" y="1"/>
                    <a:pt x="1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5"/>
            <p:cNvSpPr/>
            <p:nvPr/>
          </p:nvSpPr>
          <p:spPr>
            <a:xfrm>
              <a:off x="5575375" y="4021125"/>
              <a:ext cx="22950" cy="12200"/>
            </a:xfrm>
            <a:custGeom>
              <a:avLst/>
              <a:gdLst/>
              <a:ahLst/>
              <a:cxnLst/>
              <a:rect l="l" t="t" r="r" b="b"/>
              <a:pathLst>
                <a:path w="918" h="488" extrusionOk="0">
                  <a:moveTo>
                    <a:pt x="169" y="0"/>
                  </a:moveTo>
                  <a:cubicBezTo>
                    <a:pt x="113" y="0"/>
                    <a:pt x="57" y="18"/>
                    <a:pt x="1" y="61"/>
                  </a:cubicBezTo>
                  <a:lnTo>
                    <a:pt x="1" y="347"/>
                  </a:lnTo>
                  <a:cubicBezTo>
                    <a:pt x="216" y="357"/>
                    <a:pt x="399" y="487"/>
                    <a:pt x="590" y="487"/>
                  </a:cubicBezTo>
                  <a:cubicBezTo>
                    <a:pt x="631" y="487"/>
                    <a:pt x="673" y="481"/>
                    <a:pt x="715" y="466"/>
                  </a:cubicBezTo>
                  <a:cubicBezTo>
                    <a:pt x="811" y="431"/>
                    <a:pt x="918" y="395"/>
                    <a:pt x="882" y="288"/>
                  </a:cubicBezTo>
                  <a:cubicBezTo>
                    <a:pt x="882" y="240"/>
                    <a:pt x="799" y="216"/>
                    <a:pt x="739" y="180"/>
                  </a:cubicBezTo>
                  <a:cubicBezTo>
                    <a:pt x="680" y="133"/>
                    <a:pt x="632" y="109"/>
                    <a:pt x="572" y="61"/>
                  </a:cubicBezTo>
                  <a:cubicBezTo>
                    <a:pt x="501" y="50"/>
                    <a:pt x="406" y="50"/>
                    <a:pt x="322" y="38"/>
                  </a:cubicBezTo>
                  <a:cubicBezTo>
                    <a:pt x="271" y="15"/>
                    <a:pt x="220"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5"/>
            <p:cNvSpPr/>
            <p:nvPr/>
          </p:nvSpPr>
          <p:spPr>
            <a:xfrm>
              <a:off x="5604550" y="4022350"/>
              <a:ext cx="14925" cy="10225"/>
            </a:xfrm>
            <a:custGeom>
              <a:avLst/>
              <a:gdLst/>
              <a:ahLst/>
              <a:cxnLst/>
              <a:rect l="l" t="t" r="r" b="b"/>
              <a:pathLst>
                <a:path w="597" h="409" extrusionOk="0">
                  <a:moveTo>
                    <a:pt x="132" y="1"/>
                  </a:moveTo>
                  <a:cubicBezTo>
                    <a:pt x="72" y="143"/>
                    <a:pt x="1" y="310"/>
                    <a:pt x="227" y="370"/>
                  </a:cubicBezTo>
                  <a:cubicBezTo>
                    <a:pt x="269" y="393"/>
                    <a:pt x="313" y="408"/>
                    <a:pt x="356" y="408"/>
                  </a:cubicBezTo>
                  <a:cubicBezTo>
                    <a:pt x="400" y="408"/>
                    <a:pt x="441" y="393"/>
                    <a:pt x="477" y="358"/>
                  </a:cubicBezTo>
                  <a:cubicBezTo>
                    <a:pt x="596" y="227"/>
                    <a:pt x="441" y="120"/>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5"/>
            <p:cNvSpPr/>
            <p:nvPr/>
          </p:nvSpPr>
          <p:spPr>
            <a:xfrm>
              <a:off x="5629550" y="4033375"/>
              <a:ext cx="14325" cy="3250"/>
            </a:xfrm>
            <a:custGeom>
              <a:avLst/>
              <a:gdLst/>
              <a:ahLst/>
              <a:cxnLst/>
              <a:rect l="l" t="t" r="r" b="b"/>
              <a:pathLst>
                <a:path w="573" h="130" extrusionOk="0">
                  <a:moveTo>
                    <a:pt x="1" y="0"/>
                  </a:moveTo>
                  <a:cubicBezTo>
                    <a:pt x="1" y="36"/>
                    <a:pt x="13" y="83"/>
                    <a:pt x="25" y="107"/>
                  </a:cubicBezTo>
                  <a:cubicBezTo>
                    <a:pt x="117" y="107"/>
                    <a:pt x="215" y="130"/>
                    <a:pt x="308" y="130"/>
                  </a:cubicBezTo>
                  <a:cubicBezTo>
                    <a:pt x="406" y="130"/>
                    <a:pt x="499" y="104"/>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5"/>
            <p:cNvSpPr/>
            <p:nvPr/>
          </p:nvSpPr>
          <p:spPr>
            <a:xfrm>
              <a:off x="5482225" y="4026525"/>
              <a:ext cx="11325" cy="2700"/>
            </a:xfrm>
            <a:custGeom>
              <a:avLst/>
              <a:gdLst/>
              <a:ahLst/>
              <a:cxnLst/>
              <a:rect l="l" t="t" r="r" b="b"/>
              <a:pathLst>
                <a:path w="453" h="108" extrusionOk="0">
                  <a:moveTo>
                    <a:pt x="0" y="0"/>
                  </a:moveTo>
                  <a:cubicBezTo>
                    <a:pt x="72" y="72"/>
                    <a:pt x="146" y="107"/>
                    <a:pt x="222" y="107"/>
                  </a:cubicBezTo>
                  <a:cubicBezTo>
                    <a:pt x="298" y="107"/>
                    <a:pt x="375" y="7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5"/>
            <p:cNvSpPr/>
            <p:nvPr/>
          </p:nvSpPr>
          <p:spPr>
            <a:xfrm>
              <a:off x="5460800" y="4025025"/>
              <a:ext cx="3875" cy="925"/>
            </a:xfrm>
            <a:custGeom>
              <a:avLst/>
              <a:gdLst/>
              <a:ahLst/>
              <a:cxnLst/>
              <a:rect l="l" t="t" r="r" b="b"/>
              <a:pathLst>
                <a:path w="155" h="37" extrusionOk="0">
                  <a:moveTo>
                    <a:pt x="107" y="1"/>
                  </a:moveTo>
                  <a:cubicBezTo>
                    <a:pt x="83" y="1"/>
                    <a:pt x="36" y="24"/>
                    <a:pt x="0" y="36"/>
                  </a:cubicBezTo>
                  <a:lnTo>
                    <a:pt x="155" y="36"/>
                  </a:lnTo>
                  <a:cubicBezTo>
                    <a:pt x="143" y="24"/>
                    <a:pt x="119"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5"/>
            <p:cNvSpPr/>
            <p:nvPr/>
          </p:nvSpPr>
          <p:spPr>
            <a:xfrm>
              <a:off x="5442925" y="4024425"/>
              <a:ext cx="3900" cy="1225"/>
            </a:xfrm>
            <a:custGeom>
              <a:avLst/>
              <a:gdLst/>
              <a:ahLst/>
              <a:cxnLst/>
              <a:rect l="l" t="t" r="r" b="b"/>
              <a:pathLst>
                <a:path w="156" h="49" extrusionOk="0">
                  <a:moveTo>
                    <a:pt x="108" y="1"/>
                  </a:moveTo>
                  <a:cubicBezTo>
                    <a:pt x="60" y="1"/>
                    <a:pt x="36" y="25"/>
                    <a:pt x="1" y="37"/>
                  </a:cubicBezTo>
                  <a:cubicBezTo>
                    <a:pt x="48" y="48"/>
                    <a:pt x="96" y="48"/>
                    <a:pt x="155" y="48"/>
                  </a:cubicBezTo>
                  <a:cubicBezTo>
                    <a:pt x="144" y="37"/>
                    <a:pt x="120"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5"/>
            <p:cNvSpPr/>
            <p:nvPr/>
          </p:nvSpPr>
          <p:spPr>
            <a:xfrm>
              <a:off x="5623600" y="4025925"/>
              <a:ext cx="2425" cy="3900"/>
            </a:xfrm>
            <a:custGeom>
              <a:avLst/>
              <a:gdLst/>
              <a:ahLst/>
              <a:cxnLst/>
              <a:rect l="l" t="t" r="r" b="b"/>
              <a:pathLst>
                <a:path w="97" h="156" extrusionOk="0">
                  <a:moveTo>
                    <a:pt x="96" y="0"/>
                  </a:moveTo>
                  <a:cubicBezTo>
                    <a:pt x="1" y="48"/>
                    <a:pt x="1" y="108"/>
                    <a:pt x="96" y="155"/>
                  </a:cubicBezTo>
                  <a:lnTo>
                    <a:pt x="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5"/>
            <p:cNvSpPr/>
            <p:nvPr/>
          </p:nvSpPr>
          <p:spPr>
            <a:xfrm>
              <a:off x="5625700" y="4029800"/>
              <a:ext cx="3875" cy="3600"/>
            </a:xfrm>
            <a:custGeom>
              <a:avLst/>
              <a:gdLst/>
              <a:ahLst/>
              <a:cxnLst/>
              <a:rect l="l" t="t" r="r" b="b"/>
              <a:pathLst>
                <a:path w="155" h="144" extrusionOk="0">
                  <a:moveTo>
                    <a:pt x="0" y="0"/>
                  </a:moveTo>
                  <a:cubicBezTo>
                    <a:pt x="9" y="9"/>
                    <a:pt x="19" y="18"/>
                    <a:pt x="28" y="26"/>
                  </a:cubicBezTo>
                  <a:lnTo>
                    <a:pt x="28" y="26"/>
                  </a:lnTo>
                  <a:lnTo>
                    <a:pt x="0" y="0"/>
                  </a:lnTo>
                  <a:close/>
                  <a:moveTo>
                    <a:pt x="28" y="26"/>
                  </a:moveTo>
                  <a:lnTo>
                    <a:pt x="155" y="143"/>
                  </a:lnTo>
                  <a:cubicBezTo>
                    <a:pt x="116" y="95"/>
                    <a:pt x="70" y="62"/>
                    <a:pt x="28"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5"/>
            <p:cNvSpPr/>
            <p:nvPr/>
          </p:nvSpPr>
          <p:spPr>
            <a:xfrm>
              <a:off x="5420600" y="4000550"/>
              <a:ext cx="36950" cy="12900"/>
            </a:xfrm>
            <a:custGeom>
              <a:avLst/>
              <a:gdLst/>
              <a:ahLst/>
              <a:cxnLst/>
              <a:rect l="l" t="t" r="r" b="b"/>
              <a:pathLst>
                <a:path w="1478" h="516" extrusionOk="0">
                  <a:moveTo>
                    <a:pt x="1072" y="0"/>
                  </a:moveTo>
                  <a:cubicBezTo>
                    <a:pt x="1041" y="0"/>
                    <a:pt x="1009" y="1"/>
                    <a:pt x="977" y="3"/>
                  </a:cubicBezTo>
                  <a:cubicBezTo>
                    <a:pt x="858" y="3"/>
                    <a:pt x="751" y="15"/>
                    <a:pt x="644" y="51"/>
                  </a:cubicBezTo>
                  <a:cubicBezTo>
                    <a:pt x="429" y="111"/>
                    <a:pt x="227" y="134"/>
                    <a:pt x="48" y="253"/>
                  </a:cubicBezTo>
                  <a:cubicBezTo>
                    <a:pt x="1" y="313"/>
                    <a:pt x="1" y="361"/>
                    <a:pt x="60" y="420"/>
                  </a:cubicBezTo>
                  <a:cubicBezTo>
                    <a:pt x="132" y="432"/>
                    <a:pt x="227" y="432"/>
                    <a:pt x="310" y="456"/>
                  </a:cubicBezTo>
                  <a:cubicBezTo>
                    <a:pt x="337" y="483"/>
                    <a:pt x="368" y="498"/>
                    <a:pt x="398" y="498"/>
                  </a:cubicBezTo>
                  <a:cubicBezTo>
                    <a:pt x="421" y="498"/>
                    <a:pt x="444" y="489"/>
                    <a:pt x="465" y="468"/>
                  </a:cubicBezTo>
                  <a:cubicBezTo>
                    <a:pt x="513" y="468"/>
                    <a:pt x="572" y="480"/>
                    <a:pt x="608" y="480"/>
                  </a:cubicBezTo>
                  <a:cubicBezTo>
                    <a:pt x="656" y="503"/>
                    <a:pt x="706" y="515"/>
                    <a:pt x="755" y="515"/>
                  </a:cubicBezTo>
                  <a:cubicBezTo>
                    <a:pt x="804" y="515"/>
                    <a:pt x="852" y="503"/>
                    <a:pt x="894" y="480"/>
                  </a:cubicBezTo>
                  <a:cubicBezTo>
                    <a:pt x="1048" y="456"/>
                    <a:pt x="1191" y="444"/>
                    <a:pt x="1346" y="420"/>
                  </a:cubicBezTo>
                  <a:cubicBezTo>
                    <a:pt x="1394" y="349"/>
                    <a:pt x="1429" y="265"/>
                    <a:pt x="1477" y="182"/>
                  </a:cubicBezTo>
                  <a:cubicBezTo>
                    <a:pt x="1378" y="33"/>
                    <a:pt x="1229"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5"/>
            <p:cNvSpPr/>
            <p:nvPr/>
          </p:nvSpPr>
          <p:spPr>
            <a:xfrm>
              <a:off x="5453350" y="4011900"/>
              <a:ext cx="37825" cy="3325"/>
            </a:xfrm>
            <a:custGeom>
              <a:avLst/>
              <a:gdLst/>
              <a:ahLst/>
              <a:cxnLst/>
              <a:rect l="l" t="t" r="r" b="b"/>
              <a:pathLst>
                <a:path w="1513" h="133" extrusionOk="0">
                  <a:moveTo>
                    <a:pt x="735" y="0"/>
                  </a:moveTo>
                  <a:cubicBezTo>
                    <a:pt x="523" y="0"/>
                    <a:pt x="311" y="15"/>
                    <a:pt x="97" y="15"/>
                  </a:cubicBezTo>
                  <a:cubicBezTo>
                    <a:pt x="65" y="15"/>
                    <a:pt x="33" y="14"/>
                    <a:pt x="0" y="14"/>
                  </a:cubicBezTo>
                  <a:lnTo>
                    <a:pt x="0" y="14"/>
                  </a:lnTo>
                  <a:cubicBezTo>
                    <a:pt x="24" y="61"/>
                    <a:pt x="24" y="85"/>
                    <a:pt x="24" y="133"/>
                  </a:cubicBezTo>
                  <a:cubicBezTo>
                    <a:pt x="512" y="133"/>
                    <a:pt x="1012" y="121"/>
                    <a:pt x="1513" y="121"/>
                  </a:cubicBezTo>
                  <a:cubicBezTo>
                    <a:pt x="1254" y="22"/>
                    <a:pt x="995" y="0"/>
                    <a:pt x="7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5"/>
            <p:cNvSpPr/>
            <p:nvPr/>
          </p:nvSpPr>
          <p:spPr>
            <a:xfrm>
              <a:off x="5392925" y="4003375"/>
              <a:ext cx="29200" cy="12850"/>
            </a:xfrm>
            <a:custGeom>
              <a:avLst/>
              <a:gdLst/>
              <a:ahLst/>
              <a:cxnLst/>
              <a:rect l="l" t="t" r="r" b="b"/>
              <a:pathLst>
                <a:path w="1168" h="514" extrusionOk="0">
                  <a:moveTo>
                    <a:pt x="589" y="0"/>
                  </a:moveTo>
                  <a:cubicBezTo>
                    <a:pt x="420" y="0"/>
                    <a:pt x="246" y="53"/>
                    <a:pt x="72" y="128"/>
                  </a:cubicBezTo>
                  <a:cubicBezTo>
                    <a:pt x="36" y="176"/>
                    <a:pt x="24" y="200"/>
                    <a:pt x="0" y="236"/>
                  </a:cubicBezTo>
                  <a:cubicBezTo>
                    <a:pt x="72" y="343"/>
                    <a:pt x="179" y="343"/>
                    <a:pt x="274" y="343"/>
                  </a:cubicBezTo>
                  <a:cubicBezTo>
                    <a:pt x="298" y="345"/>
                    <a:pt x="323" y="345"/>
                    <a:pt x="348" y="345"/>
                  </a:cubicBezTo>
                  <a:cubicBezTo>
                    <a:pt x="368" y="345"/>
                    <a:pt x="388" y="345"/>
                    <a:pt x="407" y="345"/>
                  </a:cubicBezTo>
                  <a:cubicBezTo>
                    <a:pt x="523" y="345"/>
                    <a:pt x="638" y="354"/>
                    <a:pt x="715" y="474"/>
                  </a:cubicBezTo>
                  <a:cubicBezTo>
                    <a:pt x="756" y="502"/>
                    <a:pt x="790" y="514"/>
                    <a:pt x="820" y="514"/>
                  </a:cubicBezTo>
                  <a:cubicBezTo>
                    <a:pt x="903" y="514"/>
                    <a:pt x="951" y="425"/>
                    <a:pt x="1012" y="355"/>
                  </a:cubicBezTo>
                  <a:cubicBezTo>
                    <a:pt x="1072" y="343"/>
                    <a:pt x="1108" y="331"/>
                    <a:pt x="1167" y="307"/>
                  </a:cubicBezTo>
                  <a:cubicBezTo>
                    <a:pt x="1155" y="271"/>
                    <a:pt x="1143" y="236"/>
                    <a:pt x="1108" y="212"/>
                  </a:cubicBezTo>
                  <a:cubicBezTo>
                    <a:pt x="943" y="59"/>
                    <a:pt x="768"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5"/>
            <p:cNvSpPr/>
            <p:nvPr/>
          </p:nvSpPr>
          <p:spPr>
            <a:xfrm>
              <a:off x="5517050" y="4013600"/>
              <a:ext cx="24725" cy="5500"/>
            </a:xfrm>
            <a:custGeom>
              <a:avLst/>
              <a:gdLst/>
              <a:ahLst/>
              <a:cxnLst/>
              <a:rect l="l" t="t" r="r" b="b"/>
              <a:pathLst>
                <a:path w="989" h="220" extrusionOk="0">
                  <a:moveTo>
                    <a:pt x="268" y="1"/>
                  </a:moveTo>
                  <a:cubicBezTo>
                    <a:pt x="179" y="1"/>
                    <a:pt x="90" y="15"/>
                    <a:pt x="0" y="53"/>
                  </a:cubicBezTo>
                  <a:cubicBezTo>
                    <a:pt x="60" y="112"/>
                    <a:pt x="131" y="160"/>
                    <a:pt x="191" y="220"/>
                  </a:cubicBezTo>
                  <a:lnTo>
                    <a:pt x="905" y="220"/>
                  </a:lnTo>
                  <a:cubicBezTo>
                    <a:pt x="965" y="172"/>
                    <a:pt x="989" y="124"/>
                    <a:pt x="905" y="100"/>
                  </a:cubicBezTo>
                  <a:cubicBezTo>
                    <a:pt x="694" y="84"/>
                    <a:pt x="483" y="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5"/>
            <p:cNvSpPr/>
            <p:nvPr/>
          </p:nvSpPr>
          <p:spPr>
            <a:xfrm>
              <a:off x="5410775" y="4011925"/>
              <a:ext cx="9850" cy="6750"/>
            </a:xfrm>
            <a:custGeom>
              <a:avLst/>
              <a:gdLst/>
              <a:ahLst/>
              <a:cxnLst/>
              <a:rect l="l" t="t" r="r" b="b"/>
              <a:pathLst>
                <a:path w="394" h="270" extrusionOk="0">
                  <a:moveTo>
                    <a:pt x="298" y="1"/>
                  </a:moveTo>
                  <a:lnTo>
                    <a:pt x="298" y="1"/>
                  </a:lnTo>
                  <a:cubicBezTo>
                    <a:pt x="191" y="48"/>
                    <a:pt x="96" y="72"/>
                    <a:pt x="1" y="120"/>
                  </a:cubicBezTo>
                  <a:cubicBezTo>
                    <a:pt x="43" y="213"/>
                    <a:pt x="103" y="269"/>
                    <a:pt x="177" y="269"/>
                  </a:cubicBezTo>
                  <a:cubicBezTo>
                    <a:pt x="207" y="269"/>
                    <a:pt x="240" y="260"/>
                    <a:pt x="275" y="239"/>
                  </a:cubicBezTo>
                  <a:cubicBezTo>
                    <a:pt x="394" y="179"/>
                    <a:pt x="310" y="84"/>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5"/>
            <p:cNvSpPr/>
            <p:nvPr/>
          </p:nvSpPr>
          <p:spPr>
            <a:xfrm>
              <a:off x="5494725" y="4012425"/>
              <a:ext cx="14900" cy="2500"/>
            </a:xfrm>
            <a:custGeom>
              <a:avLst/>
              <a:gdLst/>
              <a:ahLst/>
              <a:cxnLst/>
              <a:rect l="l" t="t" r="r" b="b"/>
              <a:pathLst>
                <a:path w="596" h="100" extrusionOk="0">
                  <a:moveTo>
                    <a:pt x="271" y="1"/>
                  </a:moveTo>
                  <a:cubicBezTo>
                    <a:pt x="179" y="1"/>
                    <a:pt x="87" y="29"/>
                    <a:pt x="0" y="100"/>
                  </a:cubicBezTo>
                  <a:lnTo>
                    <a:pt x="596" y="100"/>
                  </a:lnTo>
                  <a:cubicBezTo>
                    <a:pt x="492" y="42"/>
                    <a:pt x="381"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5"/>
            <p:cNvSpPr/>
            <p:nvPr/>
          </p:nvSpPr>
          <p:spPr>
            <a:xfrm>
              <a:off x="5436075" y="4012225"/>
              <a:ext cx="6875" cy="2475"/>
            </a:xfrm>
            <a:custGeom>
              <a:avLst/>
              <a:gdLst/>
              <a:ahLst/>
              <a:cxnLst/>
              <a:rect l="l" t="t" r="r" b="b"/>
              <a:pathLst>
                <a:path w="275" h="99" extrusionOk="0">
                  <a:moveTo>
                    <a:pt x="1" y="1"/>
                  </a:moveTo>
                  <a:cubicBezTo>
                    <a:pt x="43" y="66"/>
                    <a:pt x="87" y="99"/>
                    <a:pt x="133" y="99"/>
                  </a:cubicBezTo>
                  <a:cubicBezTo>
                    <a:pt x="179" y="99"/>
                    <a:pt x="227" y="66"/>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5"/>
            <p:cNvSpPr/>
            <p:nvPr/>
          </p:nvSpPr>
          <p:spPr>
            <a:xfrm>
              <a:off x="5452450" y="4015200"/>
              <a:ext cx="1525" cy="1525"/>
            </a:xfrm>
            <a:custGeom>
              <a:avLst/>
              <a:gdLst/>
              <a:ahLst/>
              <a:cxnLst/>
              <a:rect l="l" t="t" r="r" b="b"/>
              <a:pathLst>
                <a:path w="61" h="61" extrusionOk="0">
                  <a:moveTo>
                    <a:pt x="60" y="1"/>
                  </a:moveTo>
                  <a:lnTo>
                    <a:pt x="1" y="36"/>
                  </a:lnTo>
                  <a:lnTo>
                    <a:pt x="25" y="60"/>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5"/>
            <p:cNvSpPr/>
            <p:nvPr/>
          </p:nvSpPr>
          <p:spPr>
            <a:xfrm>
              <a:off x="5428650" y="4011925"/>
              <a:ext cx="3600" cy="1800"/>
            </a:xfrm>
            <a:custGeom>
              <a:avLst/>
              <a:gdLst/>
              <a:ahLst/>
              <a:cxnLst/>
              <a:rect l="l" t="t" r="r" b="b"/>
              <a:pathLst>
                <a:path w="144" h="72" extrusionOk="0">
                  <a:moveTo>
                    <a:pt x="0" y="1"/>
                  </a:moveTo>
                  <a:cubicBezTo>
                    <a:pt x="12" y="13"/>
                    <a:pt x="24" y="48"/>
                    <a:pt x="36" y="60"/>
                  </a:cubicBezTo>
                  <a:cubicBezTo>
                    <a:pt x="51" y="68"/>
                    <a:pt x="65" y="72"/>
                    <a:pt x="78" y="72"/>
                  </a:cubicBezTo>
                  <a:cubicBezTo>
                    <a:pt x="105" y="72"/>
                    <a:pt x="127" y="53"/>
                    <a:pt x="143" y="13"/>
                  </a:cubicBezTo>
                  <a:cubicBezTo>
                    <a:pt x="84" y="1"/>
                    <a:pt x="36"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5"/>
            <p:cNvSpPr/>
            <p:nvPr/>
          </p:nvSpPr>
          <p:spPr>
            <a:xfrm>
              <a:off x="5923050" y="4037525"/>
              <a:ext cx="61350" cy="14275"/>
            </a:xfrm>
            <a:custGeom>
              <a:avLst/>
              <a:gdLst/>
              <a:ahLst/>
              <a:cxnLst/>
              <a:rect l="l" t="t" r="r" b="b"/>
              <a:pathLst>
                <a:path w="2454" h="571" extrusionOk="0">
                  <a:moveTo>
                    <a:pt x="239" y="1"/>
                  </a:moveTo>
                  <a:cubicBezTo>
                    <a:pt x="179" y="13"/>
                    <a:pt x="120" y="48"/>
                    <a:pt x="72" y="96"/>
                  </a:cubicBezTo>
                  <a:cubicBezTo>
                    <a:pt x="24" y="132"/>
                    <a:pt x="12" y="191"/>
                    <a:pt x="0" y="251"/>
                  </a:cubicBezTo>
                  <a:cubicBezTo>
                    <a:pt x="12" y="298"/>
                    <a:pt x="24" y="334"/>
                    <a:pt x="60" y="358"/>
                  </a:cubicBezTo>
                  <a:cubicBezTo>
                    <a:pt x="211" y="509"/>
                    <a:pt x="367" y="571"/>
                    <a:pt x="529" y="571"/>
                  </a:cubicBezTo>
                  <a:cubicBezTo>
                    <a:pt x="686" y="571"/>
                    <a:pt x="848" y="512"/>
                    <a:pt x="1013" y="417"/>
                  </a:cubicBezTo>
                  <a:lnTo>
                    <a:pt x="1310" y="417"/>
                  </a:lnTo>
                  <a:cubicBezTo>
                    <a:pt x="1372" y="400"/>
                    <a:pt x="1434" y="393"/>
                    <a:pt x="1496" y="393"/>
                  </a:cubicBezTo>
                  <a:cubicBezTo>
                    <a:pt x="1753" y="393"/>
                    <a:pt x="2010" y="513"/>
                    <a:pt x="2267" y="513"/>
                  </a:cubicBezTo>
                  <a:cubicBezTo>
                    <a:pt x="2329" y="513"/>
                    <a:pt x="2391" y="506"/>
                    <a:pt x="2453" y="489"/>
                  </a:cubicBezTo>
                  <a:lnTo>
                    <a:pt x="2453" y="417"/>
                  </a:lnTo>
                  <a:cubicBezTo>
                    <a:pt x="2227" y="239"/>
                    <a:pt x="1977" y="275"/>
                    <a:pt x="1727" y="251"/>
                  </a:cubicBezTo>
                  <a:cubicBezTo>
                    <a:pt x="1705" y="250"/>
                    <a:pt x="1683" y="250"/>
                    <a:pt x="1661" y="250"/>
                  </a:cubicBezTo>
                  <a:cubicBezTo>
                    <a:pt x="1493" y="250"/>
                    <a:pt x="1324" y="267"/>
                    <a:pt x="1157" y="267"/>
                  </a:cubicBezTo>
                  <a:cubicBezTo>
                    <a:pt x="956" y="267"/>
                    <a:pt x="756" y="242"/>
                    <a:pt x="560" y="132"/>
                  </a:cubicBezTo>
                  <a:cubicBezTo>
                    <a:pt x="501" y="1"/>
                    <a:pt x="370"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5"/>
            <p:cNvSpPr/>
            <p:nvPr/>
          </p:nvSpPr>
          <p:spPr>
            <a:xfrm>
              <a:off x="5984675" y="4048250"/>
              <a:ext cx="36625" cy="3900"/>
            </a:xfrm>
            <a:custGeom>
              <a:avLst/>
              <a:gdLst/>
              <a:ahLst/>
              <a:cxnLst/>
              <a:rect l="l" t="t" r="r" b="b"/>
              <a:pathLst>
                <a:path w="1465" h="156" extrusionOk="0">
                  <a:moveTo>
                    <a:pt x="0" y="0"/>
                  </a:moveTo>
                  <a:lnTo>
                    <a:pt x="0" y="84"/>
                  </a:lnTo>
                  <a:cubicBezTo>
                    <a:pt x="95" y="96"/>
                    <a:pt x="179" y="119"/>
                    <a:pt x="274" y="155"/>
                  </a:cubicBezTo>
                  <a:cubicBezTo>
                    <a:pt x="398" y="126"/>
                    <a:pt x="522" y="120"/>
                    <a:pt x="645" y="120"/>
                  </a:cubicBezTo>
                  <a:cubicBezTo>
                    <a:pt x="721" y="120"/>
                    <a:pt x="798" y="122"/>
                    <a:pt x="874" y="122"/>
                  </a:cubicBezTo>
                  <a:cubicBezTo>
                    <a:pt x="1072" y="122"/>
                    <a:pt x="1268" y="108"/>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5"/>
            <p:cNvSpPr/>
            <p:nvPr/>
          </p:nvSpPr>
          <p:spPr>
            <a:xfrm>
              <a:off x="5277725" y="3823200"/>
              <a:ext cx="55100" cy="18725"/>
            </a:xfrm>
            <a:custGeom>
              <a:avLst/>
              <a:gdLst/>
              <a:ahLst/>
              <a:cxnLst/>
              <a:rect l="l" t="t" r="r" b="b"/>
              <a:pathLst>
                <a:path w="2204" h="749" extrusionOk="0">
                  <a:moveTo>
                    <a:pt x="915" y="0"/>
                  </a:moveTo>
                  <a:cubicBezTo>
                    <a:pt x="879" y="0"/>
                    <a:pt x="844" y="1"/>
                    <a:pt x="810" y="1"/>
                  </a:cubicBezTo>
                  <a:cubicBezTo>
                    <a:pt x="691" y="37"/>
                    <a:pt x="572" y="61"/>
                    <a:pt x="453" y="73"/>
                  </a:cubicBezTo>
                  <a:cubicBezTo>
                    <a:pt x="394" y="97"/>
                    <a:pt x="334" y="108"/>
                    <a:pt x="275" y="132"/>
                  </a:cubicBezTo>
                  <a:cubicBezTo>
                    <a:pt x="167" y="192"/>
                    <a:pt x="60" y="251"/>
                    <a:pt x="1" y="370"/>
                  </a:cubicBezTo>
                  <a:cubicBezTo>
                    <a:pt x="1" y="418"/>
                    <a:pt x="25" y="454"/>
                    <a:pt x="48" y="478"/>
                  </a:cubicBezTo>
                  <a:cubicBezTo>
                    <a:pt x="334" y="537"/>
                    <a:pt x="644" y="430"/>
                    <a:pt x="894" y="632"/>
                  </a:cubicBezTo>
                  <a:cubicBezTo>
                    <a:pt x="1017" y="619"/>
                    <a:pt x="1143" y="609"/>
                    <a:pt x="1268" y="609"/>
                  </a:cubicBezTo>
                  <a:cubicBezTo>
                    <a:pt x="1480" y="609"/>
                    <a:pt x="1692" y="638"/>
                    <a:pt x="1894" y="728"/>
                  </a:cubicBezTo>
                  <a:cubicBezTo>
                    <a:pt x="1937" y="741"/>
                    <a:pt x="1979" y="749"/>
                    <a:pt x="2019" y="749"/>
                  </a:cubicBezTo>
                  <a:cubicBezTo>
                    <a:pt x="2088" y="749"/>
                    <a:pt x="2151" y="724"/>
                    <a:pt x="2203" y="656"/>
                  </a:cubicBezTo>
                  <a:cubicBezTo>
                    <a:pt x="2203" y="144"/>
                    <a:pt x="1775" y="287"/>
                    <a:pt x="1513" y="180"/>
                  </a:cubicBezTo>
                  <a:cubicBezTo>
                    <a:pt x="1500" y="179"/>
                    <a:pt x="1486" y="178"/>
                    <a:pt x="1472" y="178"/>
                  </a:cubicBezTo>
                  <a:cubicBezTo>
                    <a:pt x="1441" y="178"/>
                    <a:pt x="1409" y="180"/>
                    <a:pt x="1377" y="180"/>
                  </a:cubicBezTo>
                  <a:cubicBezTo>
                    <a:pt x="1291" y="180"/>
                    <a:pt x="1210" y="165"/>
                    <a:pt x="1179" y="49"/>
                  </a:cubicBezTo>
                  <a:cubicBezTo>
                    <a:pt x="1094" y="6"/>
                    <a:pt x="1003" y="0"/>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5"/>
            <p:cNvSpPr/>
            <p:nvPr/>
          </p:nvSpPr>
          <p:spPr>
            <a:xfrm>
              <a:off x="5200350" y="3799675"/>
              <a:ext cx="41675" cy="18200"/>
            </a:xfrm>
            <a:custGeom>
              <a:avLst/>
              <a:gdLst/>
              <a:ahLst/>
              <a:cxnLst/>
              <a:rect l="l" t="t" r="r" b="b"/>
              <a:pathLst>
                <a:path w="1667" h="728" extrusionOk="0">
                  <a:moveTo>
                    <a:pt x="575" y="0"/>
                  </a:moveTo>
                  <a:cubicBezTo>
                    <a:pt x="562" y="0"/>
                    <a:pt x="549" y="1"/>
                    <a:pt x="536" y="2"/>
                  </a:cubicBezTo>
                  <a:cubicBezTo>
                    <a:pt x="369" y="2"/>
                    <a:pt x="226" y="37"/>
                    <a:pt x="107" y="133"/>
                  </a:cubicBezTo>
                  <a:cubicBezTo>
                    <a:pt x="36" y="240"/>
                    <a:pt x="0" y="347"/>
                    <a:pt x="95" y="454"/>
                  </a:cubicBezTo>
                  <a:cubicBezTo>
                    <a:pt x="150" y="509"/>
                    <a:pt x="191" y="620"/>
                    <a:pt x="277" y="620"/>
                  </a:cubicBezTo>
                  <a:cubicBezTo>
                    <a:pt x="303" y="620"/>
                    <a:pt x="333" y="610"/>
                    <a:pt x="369" y="585"/>
                  </a:cubicBezTo>
                  <a:cubicBezTo>
                    <a:pt x="466" y="568"/>
                    <a:pt x="560" y="556"/>
                    <a:pt x="650" y="556"/>
                  </a:cubicBezTo>
                  <a:cubicBezTo>
                    <a:pt x="815" y="556"/>
                    <a:pt x="969" y="597"/>
                    <a:pt x="1107" y="728"/>
                  </a:cubicBezTo>
                  <a:cubicBezTo>
                    <a:pt x="1187" y="710"/>
                    <a:pt x="1260" y="679"/>
                    <a:pt x="1341" y="679"/>
                  </a:cubicBezTo>
                  <a:cubicBezTo>
                    <a:pt x="1369" y="679"/>
                    <a:pt x="1398" y="683"/>
                    <a:pt x="1429" y="692"/>
                  </a:cubicBezTo>
                  <a:cubicBezTo>
                    <a:pt x="1452" y="696"/>
                    <a:pt x="1472" y="698"/>
                    <a:pt x="1491" y="698"/>
                  </a:cubicBezTo>
                  <a:cubicBezTo>
                    <a:pt x="1636" y="698"/>
                    <a:pt x="1656" y="581"/>
                    <a:pt x="1667" y="454"/>
                  </a:cubicBezTo>
                  <a:cubicBezTo>
                    <a:pt x="1476" y="264"/>
                    <a:pt x="1179" y="323"/>
                    <a:pt x="953" y="168"/>
                  </a:cubicBezTo>
                  <a:cubicBezTo>
                    <a:pt x="844" y="59"/>
                    <a:pt x="714"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5"/>
            <p:cNvSpPr/>
            <p:nvPr/>
          </p:nvSpPr>
          <p:spPr>
            <a:xfrm>
              <a:off x="5279050" y="3821425"/>
              <a:ext cx="28175" cy="7550"/>
            </a:xfrm>
            <a:custGeom>
              <a:avLst/>
              <a:gdLst/>
              <a:ahLst/>
              <a:cxnLst/>
              <a:rect l="l" t="t" r="r" b="b"/>
              <a:pathLst>
                <a:path w="1127" h="302" extrusionOk="0">
                  <a:moveTo>
                    <a:pt x="412" y="1"/>
                  </a:moveTo>
                  <a:cubicBezTo>
                    <a:pt x="293" y="13"/>
                    <a:pt x="186" y="13"/>
                    <a:pt x="67" y="25"/>
                  </a:cubicBezTo>
                  <a:cubicBezTo>
                    <a:pt x="34" y="168"/>
                    <a:pt x="1" y="301"/>
                    <a:pt x="185" y="301"/>
                  </a:cubicBezTo>
                  <a:cubicBezTo>
                    <a:pt x="200" y="301"/>
                    <a:pt x="216" y="300"/>
                    <a:pt x="233" y="298"/>
                  </a:cubicBezTo>
                  <a:lnTo>
                    <a:pt x="388" y="298"/>
                  </a:lnTo>
                  <a:cubicBezTo>
                    <a:pt x="472" y="203"/>
                    <a:pt x="591" y="239"/>
                    <a:pt x="686" y="168"/>
                  </a:cubicBezTo>
                  <a:cubicBezTo>
                    <a:pt x="829" y="144"/>
                    <a:pt x="984" y="144"/>
                    <a:pt x="1126" y="132"/>
                  </a:cubicBezTo>
                  <a:cubicBezTo>
                    <a:pt x="900" y="1"/>
                    <a:pt x="650" y="1"/>
                    <a:pt x="4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5"/>
            <p:cNvSpPr/>
            <p:nvPr/>
          </p:nvSpPr>
          <p:spPr>
            <a:xfrm>
              <a:off x="5272075" y="3822025"/>
              <a:ext cx="12825" cy="10450"/>
            </a:xfrm>
            <a:custGeom>
              <a:avLst/>
              <a:gdLst/>
              <a:ahLst/>
              <a:cxnLst/>
              <a:rect l="l" t="t" r="r" b="b"/>
              <a:pathLst>
                <a:path w="513" h="418" extrusionOk="0">
                  <a:moveTo>
                    <a:pt x="262" y="1"/>
                  </a:moveTo>
                  <a:cubicBezTo>
                    <a:pt x="155" y="108"/>
                    <a:pt x="1" y="215"/>
                    <a:pt x="108" y="405"/>
                  </a:cubicBezTo>
                  <a:cubicBezTo>
                    <a:pt x="143" y="405"/>
                    <a:pt x="179" y="405"/>
                    <a:pt x="215" y="417"/>
                  </a:cubicBezTo>
                  <a:cubicBezTo>
                    <a:pt x="334" y="405"/>
                    <a:pt x="453" y="394"/>
                    <a:pt x="512" y="274"/>
                  </a:cubicBezTo>
                  <a:cubicBezTo>
                    <a:pt x="405" y="215"/>
                    <a:pt x="382" y="108"/>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5"/>
            <p:cNvSpPr/>
            <p:nvPr/>
          </p:nvSpPr>
          <p:spPr>
            <a:xfrm>
              <a:off x="5267025" y="3822025"/>
              <a:ext cx="11625" cy="10150"/>
            </a:xfrm>
            <a:custGeom>
              <a:avLst/>
              <a:gdLst/>
              <a:ahLst/>
              <a:cxnLst/>
              <a:rect l="l" t="t" r="r" b="b"/>
              <a:pathLst>
                <a:path w="465" h="406" extrusionOk="0">
                  <a:moveTo>
                    <a:pt x="464" y="1"/>
                  </a:moveTo>
                  <a:cubicBezTo>
                    <a:pt x="298" y="96"/>
                    <a:pt x="0" y="144"/>
                    <a:pt x="310" y="405"/>
                  </a:cubicBezTo>
                  <a:cubicBezTo>
                    <a:pt x="357" y="274"/>
                    <a:pt x="417" y="144"/>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5"/>
            <p:cNvSpPr/>
            <p:nvPr/>
          </p:nvSpPr>
          <p:spPr>
            <a:xfrm>
              <a:off x="5160750" y="3635100"/>
              <a:ext cx="15500" cy="16425"/>
            </a:xfrm>
            <a:custGeom>
              <a:avLst/>
              <a:gdLst/>
              <a:ahLst/>
              <a:cxnLst/>
              <a:rect l="l" t="t" r="r" b="b"/>
              <a:pathLst>
                <a:path w="620" h="657" extrusionOk="0">
                  <a:moveTo>
                    <a:pt x="382" y="1"/>
                  </a:moveTo>
                  <a:cubicBezTo>
                    <a:pt x="239" y="1"/>
                    <a:pt x="96" y="72"/>
                    <a:pt x="1" y="179"/>
                  </a:cubicBezTo>
                  <a:lnTo>
                    <a:pt x="84" y="441"/>
                  </a:lnTo>
                  <a:cubicBezTo>
                    <a:pt x="159" y="558"/>
                    <a:pt x="246" y="657"/>
                    <a:pt x="364" y="657"/>
                  </a:cubicBezTo>
                  <a:cubicBezTo>
                    <a:pt x="415" y="657"/>
                    <a:pt x="472" y="639"/>
                    <a:pt x="536" y="596"/>
                  </a:cubicBezTo>
                  <a:cubicBezTo>
                    <a:pt x="501" y="465"/>
                    <a:pt x="548" y="370"/>
                    <a:pt x="620" y="274"/>
                  </a:cubicBezTo>
                  <a:cubicBezTo>
                    <a:pt x="620" y="131"/>
                    <a:pt x="501" y="60"/>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5"/>
            <p:cNvSpPr/>
            <p:nvPr/>
          </p:nvSpPr>
          <p:spPr>
            <a:xfrm>
              <a:off x="5192000" y="3605550"/>
              <a:ext cx="6875" cy="5950"/>
            </a:xfrm>
            <a:custGeom>
              <a:avLst/>
              <a:gdLst/>
              <a:ahLst/>
              <a:cxnLst/>
              <a:rect l="l" t="t" r="r" b="b"/>
              <a:pathLst>
                <a:path w="275" h="238" extrusionOk="0">
                  <a:moveTo>
                    <a:pt x="169" y="1"/>
                  </a:moveTo>
                  <a:cubicBezTo>
                    <a:pt x="75" y="1"/>
                    <a:pt x="50" y="104"/>
                    <a:pt x="1" y="182"/>
                  </a:cubicBezTo>
                  <a:cubicBezTo>
                    <a:pt x="57" y="189"/>
                    <a:pt x="121" y="237"/>
                    <a:pt x="174" y="237"/>
                  </a:cubicBezTo>
                  <a:cubicBezTo>
                    <a:pt x="211" y="237"/>
                    <a:pt x="243" y="214"/>
                    <a:pt x="263" y="135"/>
                  </a:cubicBezTo>
                  <a:cubicBezTo>
                    <a:pt x="275" y="111"/>
                    <a:pt x="263" y="28"/>
                    <a:pt x="239" y="16"/>
                  </a:cubicBezTo>
                  <a:cubicBezTo>
                    <a:pt x="212" y="5"/>
                    <a:pt x="189"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5"/>
            <p:cNvSpPr/>
            <p:nvPr/>
          </p:nvSpPr>
          <p:spPr>
            <a:xfrm>
              <a:off x="5707550" y="4019075"/>
              <a:ext cx="202125" cy="27175"/>
            </a:xfrm>
            <a:custGeom>
              <a:avLst/>
              <a:gdLst/>
              <a:ahLst/>
              <a:cxnLst/>
              <a:rect l="l" t="t" r="r" b="b"/>
              <a:pathLst>
                <a:path w="8085" h="1087" extrusionOk="0">
                  <a:moveTo>
                    <a:pt x="1620" y="1"/>
                  </a:moveTo>
                  <a:cubicBezTo>
                    <a:pt x="1524" y="7"/>
                    <a:pt x="1429" y="7"/>
                    <a:pt x="1334" y="7"/>
                  </a:cubicBezTo>
                  <a:cubicBezTo>
                    <a:pt x="1239" y="7"/>
                    <a:pt x="1143" y="7"/>
                    <a:pt x="1048" y="12"/>
                  </a:cubicBezTo>
                  <a:cubicBezTo>
                    <a:pt x="929" y="12"/>
                    <a:pt x="822" y="60"/>
                    <a:pt x="750" y="155"/>
                  </a:cubicBezTo>
                  <a:cubicBezTo>
                    <a:pt x="639" y="267"/>
                    <a:pt x="508" y="285"/>
                    <a:pt x="373" y="285"/>
                  </a:cubicBezTo>
                  <a:cubicBezTo>
                    <a:pt x="308" y="285"/>
                    <a:pt x="243" y="281"/>
                    <a:pt x="179" y="281"/>
                  </a:cubicBezTo>
                  <a:cubicBezTo>
                    <a:pt x="118" y="281"/>
                    <a:pt x="58" y="284"/>
                    <a:pt x="0" y="298"/>
                  </a:cubicBezTo>
                  <a:cubicBezTo>
                    <a:pt x="215" y="334"/>
                    <a:pt x="405" y="393"/>
                    <a:pt x="608" y="441"/>
                  </a:cubicBezTo>
                  <a:cubicBezTo>
                    <a:pt x="674" y="491"/>
                    <a:pt x="740" y="517"/>
                    <a:pt x="805" y="517"/>
                  </a:cubicBezTo>
                  <a:cubicBezTo>
                    <a:pt x="880" y="517"/>
                    <a:pt x="954" y="482"/>
                    <a:pt x="1024" y="405"/>
                  </a:cubicBezTo>
                  <a:cubicBezTo>
                    <a:pt x="1106" y="400"/>
                    <a:pt x="1189" y="397"/>
                    <a:pt x="1271" y="397"/>
                  </a:cubicBezTo>
                  <a:cubicBezTo>
                    <a:pt x="1545" y="397"/>
                    <a:pt x="1818" y="430"/>
                    <a:pt x="2084" y="513"/>
                  </a:cubicBezTo>
                  <a:cubicBezTo>
                    <a:pt x="2153" y="625"/>
                    <a:pt x="2235" y="656"/>
                    <a:pt x="2323" y="656"/>
                  </a:cubicBezTo>
                  <a:cubicBezTo>
                    <a:pt x="2403" y="656"/>
                    <a:pt x="2487" y="631"/>
                    <a:pt x="2572" y="620"/>
                  </a:cubicBezTo>
                  <a:cubicBezTo>
                    <a:pt x="2679" y="620"/>
                    <a:pt x="2786" y="620"/>
                    <a:pt x="2894" y="572"/>
                  </a:cubicBezTo>
                  <a:lnTo>
                    <a:pt x="3036" y="572"/>
                  </a:lnTo>
                  <a:cubicBezTo>
                    <a:pt x="3227" y="667"/>
                    <a:pt x="3465" y="572"/>
                    <a:pt x="3667" y="679"/>
                  </a:cubicBezTo>
                  <a:cubicBezTo>
                    <a:pt x="3743" y="663"/>
                    <a:pt x="3818" y="656"/>
                    <a:pt x="3894" y="656"/>
                  </a:cubicBezTo>
                  <a:cubicBezTo>
                    <a:pt x="4091" y="656"/>
                    <a:pt x="4287" y="701"/>
                    <a:pt x="4477" y="727"/>
                  </a:cubicBezTo>
                  <a:cubicBezTo>
                    <a:pt x="4751" y="786"/>
                    <a:pt x="5037" y="810"/>
                    <a:pt x="5287" y="917"/>
                  </a:cubicBezTo>
                  <a:cubicBezTo>
                    <a:pt x="5299" y="919"/>
                    <a:pt x="5311" y="920"/>
                    <a:pt x="5323" y="920"/>
                  </a:cubicBezTo>
                  <a:cubicBezTo>
                    <a:pt x="5379" y="920"/>
                    <a:pt x="5428" y="897"/>
                    <a:pt x="5477" y="858"/>
                  </a:cubicBezTo>
                  <a:cubicBezTo>
                    <a:pt x="5656" y="870"/>
                    <a:pt x="5846" y="870"/>
                    <a:pt x="6049" y="882"/>
                  </a:cubicBezTo>
                  <a:cubicBezTo>
                    <a:pt x="6128" y="917"/>
                    <a:pt x="6210" y="925"/>
                    <a:pt x="6293" y="925"/>
                  </a:cubicBezTo>
                  <a:cubicBezTo>
                    <a:pt x="6359" y="925"/>
                    <a:pt x="6425" y="920"/>
                    <a:pt x="6490" y="920"/>
                  </a:cubicBezTo>
                  <a:cubicBezTo>
                    <a:pt x="6588" y="920"/>
                    <a:pt x="6685" y="932"/>
                    <a:pt x="6775" y="989"/>
                  </a:cubicBezTo>
                  <a:lnTo>
                    <a:pt x="7061" y="989"/>
                  </a:lnTo>
                  <a:cubicBezTo>
                    <a:pt x="7141" y="1049"/>
                    <a:pt x="7218" y="1087"/>
                    <a:pt x="7298" y="1087"/>
                  </a:cubicBezTo>
                  <a:cubicBezTo>
                    <a:pt x="7359" y="1087"/>
                    <a:pt x="7422" y="1064"/>
                    <a:pt x="7489" y="1013"/>
                  </a:cubicBezTo>
                  <a:cubicBezTo>
                    <a:pt x="7537" y="989"/>
                    <a:pt x="7597" y="977"/>
                    <a:pt x="7632" y="965"/>
                  </a:cubicBezTo>
                  <a:cubicBezTo>
                    <a:pt x="7682" y="923"/>
                    <a:pt x="7749" y="919"/>
                    <a:pt x="7815" y="919"/>
                  </a:cubicBezTo>
                  <a:cubicBezTo>
                    <a:pt x="7829" y="919"/>
                    <a:pt x="7843" y="920"/>
                    <a:pt x="7857" y="920"/>
                  </a:cubicBezTo>
                  <a:cubicBezTo>
                    <a:pt x="7965" y="920"/>
                    <a:pt x="8064" y="910"/>
                    <a:pt x="8085" y="739"/>
                  </a:cubicBezTo>
                  <a:cubicBezTo>
                    <a:pt x="7085" y="429"/>
                    <a:pt x="6061" y="393"/>
                    <a:pt x="5037" y="274"/>
                  </a:cubicBezTo>
                  <a:cubicBezTo>
                    <a:pt x="4965" y="285"/>
                    <a:pt x="4894" y="290"/>
                    <a:pt x="4824" y="290"/>
                  </a:cubicBezTo>
                  <a:cubicBezTo>
                    <a:pt x="4500" y="290"/>
                    <a:pt x="4193" y="192"/>
                    <a:pt x="3870" y="143"/>
                  </a:cubicBezTo>
                  <a:cubicBezTo>
                    <a:pt x="3794" y="140"/>
                    <a:pt x="3717" y="139"/>
                    <a:pt x="3640" y="139"/>
                  </a:cubicBezTo>
                  <a:cubicBezTo>
                    <a:pt x="3411" y="139"/>
                    <a:pt x="3179" y="150"/>
                    <a:pt x="2947" y="150"/>
                  </a:cubicBezTo>
                  <a:cubicBezTo>
                    <a:pt x="2697" y="150"/>
                    <a:pt x="2448" y="137"/>
                    <a:pt x="2203" y="84"/>
                  </a:cubicBezTo>
                  <a:cubicBezTo>
                    <a:pt x="2024" y="1"/>
                    <a:pt x="1822"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5"/>
            <p:cNvSpPr/>
            <p:nvPr/>
          </p:nvSpPr>
          <p:spPr>
            <a:xfrm>
              <a:off x="5741775" y="4032475"/>
              <a:ext cx="33075" cy="8550"/>
            </a:xfrm>
            <a:custGeom>
              <a:avLst/>
              <a:gdLst/>
              <a:ahLst/>
              <a:cxnLst/>
              <a:rect l="l" t="t" r="r" b="b"/>
              <a:pathLst>
                <a:path w="1323" h="342" extrusionOk="0">
                  <a:moveTo>
                    <a:pt x="727" y="0"/>
                  </a:moveTo>
                  <a:cubicBezTo>
                    <a:pt x="513" y="24"/>
                    <a:pt x="286" y="60"/>
                    <a:pt x="1" y="72"/>
                  </a:cubicBezTo>
                  <a:cubicBezTo>
                    <a:pt x="376" y="268"/>
                    <a:pt x="543" y="342"/>
                    <a:pt x="783" y="342"/>
                  </a:cubicBezTo>
                  <a:cubicBezTo>
                    <a:pt x="878" y="342"/>
                    <a:pt x="984" y="330"/>
                    <a:pt x="1120" y="310"/>
                  </a:cubicBezTo>
                  <a:cubicBezTo>
                    <a:pt x="1167" y="262"/>
                    <a:pt x="1203" y="203"/>
                    <a:pt x="1251" y="155"/>
                  </a:cubicBezTo>
                  <a:cubicBezTo>
                    <a:pt x="1322" y="119"/>
                    <a:pt x="1310" y="84"/>
                    <a:pt x="1251" y="36"/>
                  </a:cubicBezTo>
                  <a:cubicBezTo>
                    <a:pt x="1072" y="24"/>
                    <a:pt x="905" y="12"/>
                    <a:pt x="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5"/>
            <p:cNvSpPr/>
            <p:nvPr/>
          </p:nvSpPr>
          <p:spPr>
            <a:xfrm>
              <a:off x="5831075" y="4038750"/>
              <a:ext cx="13425" cy="8825"/>
            </a:xfrm>
            <a:custGeom>
              <a:avLst/>
              <a:gdLst/>
              <a:ahLst/>
              <a:cxnLst/>
              <a:rect l="l" t="t" r="r" b="b"/>
              <a:pathLst>
                <a:path w="537" h="353" extrusionOk="0">
                  <a:moveTo>
                    <a:pt x="204" y="1"/>
                  </a:moveTo>
                  <a:cubicBezTo>
                    <a:pt x="133" y="1"/>
                    <a:pt x="64" y="26"/>
                    <a:pt x="0" y="107"/>
                  </a:cubicBezTo>
                  <a:cubicBezTo>
                    <a:pt x="140" y="269"/>
                    <a:pt x="228" y="352"/>
                    <a:pt x="303" y="352"/>
                  </a:cubicBezTo>
                  <a:cubicBezTo>
                    <a:pt x="381" y="352"/>
                    <a:pt x="445" y="260"/>
                    <a:pt x="536" y="71"/>
                  </a:cubicBezTo>
                  <a:cubicBezTo>
                    <a:pt x="519" y="54"/>
                    <a:pt x="497" y="37"/>
                    <a:pt x="468" y="37"/>
                  </a:cubicBezTo>
                  <a:cubicBezTo>
                    <a:pt x="456" y="37"/>
                    <a:pt x="443" y="40"/>
                    <a:pt x="429" y="47"/>
                  </a:cubicBezTo>
                  <a:cubicBezTo>
                    <a:pt x="356" y="29"/>
                    <a:pt x="279"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5"/>
            <p:cNvSpPr/>
            <p:nvPr/>
          </p:nvSpPr>
          <p:spPr>
            <a:xfrm>
              <a:off x="5819475" y="4037475"/>
              <a:ext cx="22350" cy="3950"/>
            </a:xfrm>
            <a:custGeom>
              <a:avLst/>
              <a:gdLst/>
              <a:ahLst/>
              <a:cxnLst/>
              <a:rect l="l" t="t" r="r" b="b"/>
              <a:pathLst>
                <a:path w="894" h="158" extrusionOk="0">
                  <a:moveTo>
                    <a:pt x="270" y="1"/>
                  </a:moveTo>
                  <a:cubicBezTo>
                    <a:pt x="182" y="1"/>
                    <a:pt x="92" y="3"/>
                    <a:pt x="0" y="3"/>
                  </a:cubicBezTo>
                  <a:cubicBezTo>
                    <a:pt x="119" y="158"/>
                    <a:pt x="310" y="110"/>
                    <a:pt x="464" y="158"/>
                  </a:cubicBezTo>
                  <a:cubicBezTo>
                    <a:pt x="595" y="122"/>
                    <a:pt x="750" y="110"/>
                    <a:pt x="893" y="98"/>
                  </a:cubicBezTo>
                  <a:cubicBezTo>
                    <a:pt x="697" y="13"/>
                    <a:pt x="490" y="1"/>
                    <a:pt x="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5"/>
            <p:cNvSpPr/>
            <p:nvPr/>
          </p:nvSpPr>
          <p:spPr>
            <a:xfrm>
              <a:off x="5859050" y="4040425"/>
              <a:ext cx="18175" cy="3475"/>
            </a:xfrm>
            <a:custGeom>
              <a:avLst/>
              <a:gdLst/>
              <a:ahLst/>
              <a:cxnLst/>
              <a:rect l="l" t="t" r="r" b="b"/>
              <a:pathLst>
                <a:path w="727" h="139" extrusionOk="0">
                  <a:moveTo>
                    <a:pt x="302" y="0"/>
                  </a:moveTo>
                  <a:cubicBezTo>
                    <a:pt x="202" y="0"/>
                    <a:pt x="102" y="11"/>
                    <a:pt x="1" y="16"/>
                  </a:cubicBezTo>
                  <a:cubicBezTo>
                    <a:pt x="136" y="115"/>
                    <a:pt x="279" y="138"/>
                    <a:pt x="426" y="138"/>
                  </a:cubicBezTo>
                  <a:cubicBezTo>
                    <a:pt x="525" y="138"/>
                    <a:pt x="626" y="128"/>
                    <a:pt x="727" y="123"/>
                  </a:cubicBezTo>
                  <a:cubicBezTo>
                    <a:pt x="592" y="23"/>
                    <a:pt x="449" y="0"/>
                    <a:pt x="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5"/>
            <p:cNvSpPr/>
            <p:nvPr/>
          </p:nvSpPr>
          <p:spPr>
            <a:xfrm>
              <a:off x="5783750" y="4033650"/>
              <a:ext cx="15800" cy="3300"/>
            </a:xfrm>
            <a:custGeom>
              <a:avLst/>
              <a:gdLst/>
              <a:ahLst/>
              <a:cxnLst/>
              <a:rect l="l" t="t" r="r" b="b"/>
              <a:pathLst>
                <a:path w="632" h="132" extrusionOk="0">
                  <a:moveTo>
                    <a:pt x="206" y="0"/>
                  </a:moveTo>
                  <a:cubicBezTo>
                    <a:pt x="139" y="0"/>
                    <a:pt x="70" y="6"/>
                    <a:pt x="0" y="13"/>
                  </a:cubicBezTo>
                  <a:cubicBezTo>
                    <a:pt x="90" y="108"/>
                    <a:pt x="191" y="132"/>
                    <a:pt x="298" y="132"/>
                  </a:cubicBezTo>
                  <a:cubicBezTo>
                    <a:pt x="405" y="132"/>
                    <a:pt x="518" y="108"/>
                    <a:pt x="631" y="108"/>
                  </a:cubicBezTo>
                  <a:cubicBezTo>
                    <a:pt x="500" y="26"/>
                    <a:pt x="357"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5"/>
            <p:cNvSpPr/>
            <p:nvPr/>
          </p:nvSpPr>
          <p:spPr>
            <a:xfrm>
              <a:off x="5772725" y="4033950"/>
              <a:ext cx="7175" cy="3000"/>
            </a:xfrm>
            <a:custGeom>
              <a:avLst/>
              <a:gdLst/>
              <a:ahLst/>
              <a:cxnLst/>
              <a:rect l="l" t="t" r="r" b="b"/>
              <a:pathLst>
                <a:path w="287" h="120" extrusionOk="0">
                  <a:moveTo>
                    <a:pt x="1" y="1"/>
                  </a:moveTo>
                  <a:lnTo>
                    <a:pt x="1" y="120"/>
                  </a:lnTo>
                  <a:cubicBezTo>
                    <a:pt x="120" y="120"/>
                    <a:pt x="227" y="96"/>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5"/>
            <p:cNvSpPr/>
            <p:nvPr/>
          </p:nvSpPr>
          <p:spPr>
            <a:xfrm>
              <a:off x="5134850" y="3646125"/>
              <a:ext cx="39625" cy="111325"/>
            </a:xfrm>
            <a:custGeom>
              <a:avLst/>
              <a:gdLst/>
              <a:ahLst/>
              <a:cxnLst/>
              <a:rect l="l" t="t" r="r" b="b"/>
              <a:pathLst>
                <a:path w="1585" h="4453" extrusionOk="0">
                  <a:moveTo>
                    <a:pt x="1132" y="0"/>
                  </a:moveTo>
                  <a:cubicBezTo>
                    <a:pt x="834" y="333"/>
                    <a:pt x="715" y="750"/>
                    <a:pt x="584" y="1143"/>
                  </a:cubicBezTo>
                  <a:cubicBezTo>
                    <a:pt x="572" y="1274"/>
                    <a:pt x="572" y="1429"/>
                    <a:pt x="572" y="1560"/>
                  </a:cubicBezTo>
                  <a:cubicBezTo>
                    <a:pt x="501" y="1655"/>
                    <a:pt x="322" y="1691"/>
                    <a:pt x="417" y="1857"/>
                  </a:cubicBezTo>
                  <a:cubicBezTo>
                    <a:pt x="346" y="2096"/>
                    <a:pt x="96" y="2286"/>
                    <a:pt x="215" y="2572"/>
                  </a:cubicBezTo>
                  <a:cubicBezTo>
                    <a:pt x="334" y="2846"/>
                    <a:pt x="239" y="3084"/>
                    <a:pt x="144" y="3322"/>
                  </a:cubicBezTo>
                  <a:cubicBezTo>
                    <a:pt x="1" y="3631"/>
                    <a:pt x="84" y="4001"/>
                    <a:pt x="286" y="4298"/>
                  </a:cubicBezTo>
                  <a:cubicBezTo>
                    <a:pt x="298" y="4191"/>
                    <a:pt x="239" y="4072"/>
                    <a:pt x="382" y="3989"/>
                  </a:cubicBezTo>
                  <a:cubicBezTo>
                    <a:pt x="441" y="4155"/>
                    <a:pt x="513" y="4298"/>
                    <a:pt x="572" y="4453"/>
                  </a:cubicBezTo>
                  <a:cubicBezTo>
                    <a:pt x="1001" y="4346"/>
                    <a:pt x="715" y="3953"/>
                    <a:pt x="870" y="3739"/>
                  </a:cubicBezTo>
                  <a:cubicBezTo>
                    <a:pt x="882" y="3584"/>
                    <a:pt x="882" y="3453"/>
                    <a:pt x="834" y="3322"/>
                  </a:cubicBezTo>
                  <a:cubicBezTo>
                    <a:pt x="810" y="3262"/>
                    <a:pt x="775" y="3203"/>
                    <a:pt x="739" y="3143"/>
                  </a:cubicBezTo>
                  <a:lnTo>
                    <a:pt x="739" y="2608"/>
                  </a:lnTo>
                  <a:cubicBezTo>
                    <a:pt x="775" y="2369"/>
                    <a:pt x="441" y="2036"/>
                    <a:pt x="858" y="1857"/>
                  </a:cubicBezTo>
                  <a:lnTo>
                    <a:pt x="882" y="1810"/>
                  </a:lnTo>
                  <a:lnTo>
                    <a:pt x="870" y="1774"/>
                  </a:lnTo>
                  <a:cubicBezTo>
                    <a:pt x="929" y="1667"/>
                    <a:pt x="882" y="1512"/>
                    <a:pt x="989" y="1429"/>
                  </a:cubicBezTo>
                  <a:lnTo>
                    <a:pt x="989" y="1012"/>
                  </a:lnTo>
                  <a:cubicBezTo>
                    <a:pt x="941" y="964"/>
                    <a:pt x="918" y="905"/>
                    <a:pt x="929" y="833"/>
                  </a:cubicBezTo>
                  <a:lnTo>
                    <a:pt x="929" y="833"/>
                  </a:lnTo>
                  <a:cubicBezTo>
                    <a:pt x="929" y="893"/>
                    <a:pt x="941" y="964"/>
                    <a:pt x="989" y="1012"/>
                  </a:cubicBezTo>
                  <a:cubicBezTo>
                    <a:pt x="1013" y="1012"/>
                    <a:pt x="1060" y="1012"/>
                    <a:pt x="1108" y="1000"/>
                  </a:cubicBezTo>
                  <a:cubicBezTo>
                    <a:pt x="1132" y="893"/>
                    <a:pt x="1156" y="786"/>
                    <a:pt x="1251" y="726"/>
                  </a:cubicBezTo>
                  <a:lnTo>
                    <a:pt x="1299" y="679"/>
                  </a:lnTo>
                  <a:lnTo>
                    <a:pt x="1299" y="619"/>
                  </a:lnTo>
                  <a:cubicBezTo>
                    <a:pt x="1334" y="476"/>
                    <a:pt x="1418" y="369"/>
                    <a:pt x="1537" y="286"/>
                  </a:cubicBezTo>
                  <a:lnTo>
                    <a:pt x="1584" y="155"/>
                  </a:lnTo>
                  <a:cubicBezTo>
                    <a:pt x="1429" y="107"/>
                    <a:pt x="1287" y="48"/>
                    <a:pt x="1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5"/>
            <p:cNvSpPr/>
            <p:nvPr/>
          </p:nvSpPr>
          <p:spPr>
            <a:xfrm>
              <a:off x="5139925" y="3685100"/>
              <a:ext cx="8950" cy="7475"/>
            </a:xfrm>
            <a:custGeom>
              <a:avLst/>
              <a:gdLst/>
              <a:ahLst/>
              <a:cxnLst/>
              <a:rect l="l" t="t" r="r" b="b"/>
              <a:pathLst>
                <a:path w="358" h="299" extrusionOk="0">
                  <a:moveTo>
                    <a:pt x="357" y="1"/>
                  </a:moveTo>
                  <a:lnTo>
                    <a:pt x="357" y="1"/>
                  </a:lnTo>
                  <a:cubicBezTo>
                    <a:pt x="179" y="36"/>
                    <a:pt x="0" y="84"/>
                    <a:pt x="203" y="298"/>
                  </a:cubicBezTo>
                  <a:cubicBezTo>
                    <a:pt x="262" y="203"/>
                    <a:pt x="310" y="108"/>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5"/>
            <p:cNvSpPr/>
            <p:nvPr/>
          </p:nvSpPr>
          <p:spPr>
            <a:xfrm>
              <a:off x="5410200" y="3185650"/>
              <a:ext cx="36625" cy="14575"/>
            </a:xfrm>
            <a:custGeom>
              <a:avLst/>
              <a:gdLst/>
              <a:ahLst/>
              <a:cxnLst/>
              <a:rect l="l" t="t" r="r" b="b"/>
              <a:pathLst>
                <a:path w="1465" h="583" extrusionOk="0">
                  <a:moveTo>
                    <a:pt x="476" y="12"/>
                  </a:moveTo>
                  <a:cubicBezTo>
                    <a:pt x="286" y="60"/>
                    <a:pt x="24" y="0"/>
                    <a:pt x="0" y="322"/>
                  </a:cubicBezTo>
                  <a:cubicBezTo>
                    <a:pt x="331" y="429"/>
                    <a:pt x="656" y="582"/>
                    <a:pt x="995" y="582"/>
                  </a:cubicBezTo>
                  <a:cubicBezTo>
                    <a:pt x="1144" y="582"/>
                    <a:pt x="1296" y="553"/>
                    <a:pt x="1453" y="476"/>
                  </a:cubicBezTo>
                  <a:cubicBezTo>
                    <a:pt x="1464" y="381"/>
                    <a:pt x="1464" y="310"/>
                    <a:pt x="1464" y="214"/>
                  </a:cubicBezTo>
                  <a:cubicBezTo>
                    <a:pt x="1389" y="130"/>
                    <a:pt x="1293" y="112"/>
                    <a:pt x="1190" y="112"/>
                  </a:cubicBezTo>
                  <a:cubicBezTo>
                    <a:pt x="1116" y="112"/>
                    <a:pt x="1039" y="121"/>
                    <a:pt x="962" y="121"/>
                  </a:cubicBezTo>
                  <a:cubicBezTo>
                    <a:pt x="876" y="121"/>
                    <a:pt x="791" y="109"/>
                    <a:pt x="714" y="60"/>
                  </a:cubicBezTo>
                  <a:cubicBezTo>
                    <a:pt x="643" y="36"/>
                    <a:pt x="560" y="24"/>
                    <a:pt x="476"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5"/>
            <p:cNvSpPr/>
            <p:nvPr/>
          </p:nvSpPr>
          <p:spPr>
            <a:xfrm>
              <a:off x="5432225" y="3251425"/>
              <a:ext cx="3300" cy="7475"/>
            </a:xfrm>
            <a:custGeom>
              <a:avLst/>
              <a:gdLst/>
              <a:ahLst/>
              <a:cxnLst/>
              <a:rect l="l" t="t" r="r" b="b"/>
              <a:pathLst>
                <a:path w="132" h="299" extrusionOk="0">
                  <a:moveTo>
                    <a:pt x="131" y="0"/>
                  </a:moveTo>
                  <a:lnTo>
                    <a:pt x="131" y="0"/>
                  </a:lnTo>
                  <a:cubicBezTo>
                    <a:pt x="36" y="60"/>
                    <a:pt x="0" y="167"/>
                    <a:pt x="0" y="298"/>
                  </a:cubicBezTo>
                  <a:cubicBezTo>
                    <a:pt x="119" y="215"/>
                    <a:pt x="131" y="119"/>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5"/>
            <p:cNvSpPr/>
            <p:nvPr/>
          </p:nvSpPr>
          <p:spPr>
            <a:xfrm>
              <a:off x="5433400" y="3243975"/>
              <a:ext cx="2125" cy="3600"/>
            </a:xfrm>
            <a:custGeom>
              <a:avLst/>
              <a:gdLst/>
              <a:ahLst/>
              <a:cxnLst/>
              <a:rect l="l" t="t" r="r" b="b"/>
              <a:pathLst>
                <a:path w="85" h="144" extrusionOk="0">
                  <a:moveTo>
                    <a:pt x="84" y="1"/>
                  </a:moveTo>
                  <a:cubicBezTo>
                    <a:pt x="1" y="60"/>
                    <a:pt x="1" y="108"/>
                    <a:pt x="84" y="144"/>
                  </a:cubicBez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5"/>
            <p:cNvSpPr/>
            <p:nvPr/>
          </p:nvSpPr>
          <p:spPr>
            <a:xfrm>
              <a:off x="5314650" y="3850900"/>
              <a:ext cx="35425" cy="156600"/>
            </a:xfrm>
            <a:custGeom>
              <a:avLst/>
              <a:gdLst/>
              <a:ahLst/>
              <a:cxnLst/>
              <a:rect l="l" t="t" r="r" b="b"/>
              <a:pathLst>
                <a:path w="1417" h="6264" extrusionOk="0">
                  <a:moveTo>
                    <a:pt x="572" y="1"/>
                  </a:moveTo>
                  <a:cubicBezTo>
                    <a:pt x="476" y="382"/>
                    <a:pt x="369" y="751"/>
                    <a:pt x="286" y="1132"/>
                  </a:cubicBezTo>
                  <a:cubicBezTo>
                    <a:pt x="310" y="1155"/>
                    <a:pt x="345" y="1203"/>
                    <a:pt x="357" y="1251"/>
                  </a:cubicBezTo>
                  <a:cubicBezTo>
                    <a:pt x="369" y="1286"/>
                    <a:pt x="393" y="1346"/>
                    <a:pt x="393" y="1394"/>
                  </a:cubicBezTo>
                  <a:cubicBezTo>
                    <a:pt x="369" y="1465"/>
                    <a:pt x="333" y="1548"/>
                    <a:pt x="286" y="1608"/>
                  </a:cubicBezTo>
                  <a:cubicBezTo>
                    <a:pt x="214" y="1703"/>
                    <a:pt x="95" y="1798"/>
                    <a:pt x="72" y="1941"/>
                  </a:cubicBezTo>
                  <a:cubicBezTo>
                    <a:pt x="155" y="2025"/>
                    <a:pt x="167" y="2084"/>
                    <a:pt x="72" y="2156"/>
                  </a:cubicBezTo>
                  <a:cubicBezTo>
                    <a:pt x="48" y="2275"/>
                    <a:pt x="119" y="2417"/>
                    <a:pt x="0" y="2537"/>
                  </a:cubicBezTo>
                  <a:cubicBezTo>
                    <a:pt x="95" y="3275"/>
                    <a:pt x="333" y="3965"/>
                    <a:pt x="274" y="4715"/>
                  </a:cubicBezTo>
                  <a:cubicBezTo>
                    <a:pt x="274" y="4823"/>
                    <a:pt x="286" y="4906"/>
                    <a:pt x="286" y="5001"/>
                  </a:cubicBezTo>
                  <a:cubicBezTo>
                    <a:pt x="333" y="5037"/>
                    <a:pt x="357" y="5096"/>
                    <a:pt x="405" y="5144"/>
                  </a:cubicBezTo>
                  <a:cubicBezTo>
                    <a:pt x="369" y="5632"/>
                    <a:pt x="703" y="5930"/>
                    <a:pt x="1000" y="6263"/>
                  </a:cubicBezTo>
                  <a:cubicBezTo>
                    <a:pt x="1417" y="6251"/>
                    <a:pt x="1143" y="6013"/>
                    <a:pt x="1143" y="5858"/>
                  </a:cubicBezTo>
                  <a:lnTo>
                    <a:pt x="1143" y="5775"/>
                  </a:lnTo>
                  <a:cubicBezTo>
                    <a:pt x="1131" y="5716"/>
                    <a:pt x="1119" y="5656"/>
                    <a:pt x="1084" y="5608"/>
                  </a:cubicBezTo>
                  <a:cubicBezTo>
                    <a:pt x="1072" y="5549"/>
                    <a:pt x="1060" y="5489"/>
                    <a:pt x="1024" y="5442"/>
                  </a:cubicBezTo>
                  <a:lnTo>
                    <a:pt x="941" y="5180"/>
                  </a:lnTo>
                  <a:cubicBezTo>
                    <a:pt x="667" y="4287"/>
                    <a:pt x="512" y="3370"/>
                    <a:pt x="726" y="2441"/>
                  </a:cubicBezTo>
                  <a:cubicBezTo>
                    <a:pt x="726" y="2275"/>
                    <a:pt x="714" y="2120"/>
                    <a:pt x="762" y="1977"/>
                  </a:cubicBezTo>
                  <a:cubicBezTo>
                    <a:pt x="774" y="1917"/>
                    <a:pt x="810" y="1870"/>
                    <a:pt x="822" y="1810"/>
                  </a:cubicBezTo>
                  <a:cubicBezTo>
                    <a:pt x="869" y="1739"/>
                    <a:pt x="893" y="1644"/>
                    <a:pt x="929" y="1572"/>
                  </a:cubicBezTo>
                  <a:cubicBezTo>
                    <a:pt x="941" y="1525"/>
                    <a:pt x="953" y="1465"/>
                    <a:pt x="953" y="1405"/>
                  </a:cubicBezTo>
                  <a:cubicBezTo>
                    <a:pt x="953" y="1346"/>
                    <a:pt x="941" y="1286"/>
                    <a:pt x="905" y="1251"/>
                  </a:cubicBezTo>
                  <a:cubicBezTo>
                    <a:pt x="869" y="1167"/>
                    <a:pt x="845" y="1096"/>
                    <a:pt x="822" y="1024"/>
                  </a:cubicBezTo>
                  <a:cubicBezTo>
                    <a:pt x="810" y="965"/>
                    <a:pt x="762" y="893"/>
                    <a:pt x="774" y="810"/>
                  </a:cubicBezTo>
                  <a:cubicBezTo>
                    <a:pt x="786" y="774"/>
                    <a:pt x="822" y="727"/>
                    <a:pt x="845" y="691"/>
                  </a:cubicBezTo>
                  <a:lnTo>
                    <a:pt x="845" y="620"/>
                  </a:lnTo>
                  <a:lnTo>
                    <a:pt x="845" y="548"/>
                  </a:lnTo>
                  <a:cubicBezTo>
                    <a:pt x="786" y="501"/>
                    <a:pt x="762" y="441"/>
                    <a:pt x="714" y="393"/>
                  </a:cubicBezTo>
                  <a:cubicBezTo>
                    <a:pt x="703" y="251"/>
                    <a:pt x="750" y="84"/>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5"/>
            <p:cNvSpPr/>
            <p:nvPr/>
          </p:nvSpPr>
          <p:spPr>
            <a:xfrm>
              <a:off x="5313150" y="3878575"/>
              <a:ext cx="14325" cy="35750"/>
            </a:xfrm>
            <a:custGeom>
              <a:avLst/>
              <a:gdLst/>
              <a:ahLst/>
              <a:cxnLst/>
              <a:rect l="l" t="t" r="r" b="b"/>
              <a:pathLst>
                <a:path w="573" h="1430" extrusionOk="0">
                  <a:moveTo>
                    <a:pt x="334" y="1"/>
                  </a:moveTo>
                  <a:cubicBezTo>
                    <a:pt x="108" y="453"/>
                    <a:pt x="1" y="929"/>
                    <a:pt x="48" y="1430"/>
                  </a:cubicBezTo>
                  <a:cubicBezTo>
                    <a:pt x="215" y="1346"/>
                    <a:pt x="167" y="1168"/>
                    <a:pt x="179" y="1013"/>
                  </a:cubicBezTo>
                  <a:cubicBezTo>
                    <a:pt x="227" y="977"/>
                    <a:pt x="227" y="929"/>
                    <a:pt x="179" y="882"/>
                  </a:cubicBezTo>
                  <a:cubicBezTo>
                    <a:pt x="227" y="751"/>
                    <a:pt x="310" y="656"/>
                    <a:pt x="453" y="596"/>
                  </a:cubicBezTo>
                  <a:cubicBezTo>
                    <a:pt x="572" y="477"/>
                    <a:pt x="524" y="334"/>
                    <a:pt x="548" y="191"/>
                  </a:cubicBezTo>
                  <a:cubicBezTo>
                    <a:pt x="536" y="120"/>
                    <a:pt x="524" y="60"/>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5"/>
            <p:cNvSpPr/>
            <p:nvPr/>
          </p:nvSpPr>
          <p:spPr>
            <a:xfrm>
              <a:off x="5195275" y="3024300"/>
              <a:ext cx="42900" cy="131000"/>
            </a:xfrm>
            <a:custGeom>
              <a:avLst/>
              <a:gdLst/>
              <a:ahLst/>
              <a:cxnLst/>
              <a:rect l="l" t="t" r="r" b="b"/>
              <a:pathLst>
                <a:path w="1716" h="5240" extrusionOk="0">
                  <a:moveTo>
                    <a:pt x="1358" y="1"/>
                  </a:moveTo>
                  <a:cubicBezTo>
                    <a:pt x="1203" y="120"/>
                    <a:pt x="1334" y="370"/>
                    <a:pt x="1144" y="477"/>
                  </a:cubicBezTo>
                  <a:lnTo>
                    <a:pt x="1144" y="620"/>
                  </a:lnTo>
                  <a:cubicBezTo>
                    <a:pt x="1239" y="834"/>
                    <a:pt x="1060" y="1001"/>
                    <a:pt x="1013" y="1192"/>
                  </a:cubicBezTo>
                  <a:cubicBezTo>
                    <a:pt x="941" y="1942"/>
                    <a:pt x="620" y="2620"/>
                    <a:pt x="429" y="3335"/>
                  </a:cubicBezTo>
                  <a:cubicBezTo>
                    <a:pt x="358" y="3835"/>
                    <a:pt x="120" y="4275"/>
                    <a:pt x="144" y="4787"/>
                  </a:cubicBezTo>
                  <a:cubicBezTo>
                    <a:pt x="1" y="5002"/>
                    <a:pt x="144" y="5121"/>
                    <a:pt x="310" y="5240"/>
                  </a:cubicBezTo>
                  <a:cubicBezTo>
                    <a:pt x="822" y="3787"/>
                    <a:pt x="1370" y="2346"/>
                    <a:pt x="1596" y="799"/>
                  </a:cubicBezTo>
                  <a:cubicBezTo>
                    <a:pt x="1656" y="692"/>
                    <a:pt x="1608" y="561"/>
                    <a:pt x="1691" y="477"/>
                  </a:cubicBezTo>
                  <a:cubicBezTo>
                    <a:pt x="1691" y="418"/>
                    <a:pt x="1715" y="370"/>
                    <a:pt x="1715" y="334"/>
                  </a:cubicBezTo>
                  <a:cubicBezTo>
                    <a:pt x="1560" y="263"/>
                    <a:pt x="1596" y="25"/>
                    <a:pt x="1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5"/>
            <p:cNvSpPr/>
            <p:nvPr/>
          </p:nvSpPr>
          <p:spPr>
            <a:xfrm>
              <a:off x="5192300" y="3143975"/>
              <a:ext cx="11925" cy="17875"/>
            </a:xfrm>
            <a:custGeom>
              <a:avLst/>
              <a:gdLst/>
              <a:ahLst/>
              <a:cxnLst/>
              <a:rect l="l" t="t" r="r" b="b"/>
              <a:pathLst>
                <a:path w="477" h="715" extrusionOk="0">
                  <a:moveTo>
                    <a:pt x="263" y="0"/>
                  </a:moveTo>
                  <a:cubicBezTo>
                    <a:pt x="1" y="322"/>
                    <a:pt x="203" y="512"/>
                    <a:pt x="477" y="715"/>
                  </a:cubicBezTo>
                  <a:cubicBezTo>
                    <a:pt x="465" y="619"/>
                    <a:pt x="441" y="548"/>
                    <a:pt x="429" y="453"/>
                  </a:cubicBezTo>
                  <a:cubicBezTo>
                    <a:pt x="358" y="310"/>
                    <a:pt x="263" y="179"/>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5"/>
            <p:cNvSpPr/>
            <p:nvPr/>
          </p:nvSpPr>
          <p:spPr>
            <a:xfrm>
              <a:off x="5201825" y="3168850"/>
              <a:ext cx="10150" cy="5625"/>
            </a:xfrm>
            <a:custGeom>
              <a:avLst/>
              <a:gdLst/>
              <a:ahLst/>
              <a:cxnLst/>
              <a:rect l="l" t="t" r="r" b="b"/>
              <a:pathLst>
                <a:path w="406" h="225" extrusionOk="0">
                  <a:moveTo>
                    <a:pt x="210" y="1"/>
                  </a:moveTo>
                  <a:cubicBezTo>
                    <a:pt x="146" y="1"/>
                    <a:pt x="76" y="30"/>
                    <a:pt x="1" y="77"/>
                  </a:cubicBezTo>
                  <a:cubicBezTo>
                    <a:pt x="94" y="160"/>
                    <a:pt x="187" y="224"/>
                    <a:pt x="295" y="224"/>
                  </a:cubicBezTo>
                  <a:cubicBezTo>
                    <a:pt x="312" y="224"/>
                    <a:pt x="329" y="223"/>
                    <a:pt x="346" y="220"/>
                  </a:cubicBezTo>
                  <a:cubicBezTo>
                    <a:pt x="382" y="220"/>
                    <a:pt x="405" y="136"/>
                    <a:pt x="394" y="113"/>
                  </a:cubicBezTo>
                  <a:cubicBezTo>
                    <a:pt x="339" y="33"/>
                    <a:pt x="278" y="1"/>
                    <a:pt x="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5"/>
            <p:cNvSpPr/>
            <p:nvPr/>
          </p:nvSpPr>
          <p:spPr>
            <a:xfrm>
              <a:off x="5254525" y="3170750"/>
              <a:ext cx="72050" cy="18775"/>
            </a:xfrm>
            <a:custGeom>
              <a:avLst/>
              <a:gdLst/>
              <a:ahLst/>
              <a:cxnLst/>
              <a:rect l="l" t="t" r="r" b="b"/>
              <a:pathLst>
                <a:path w="2882" h="751" extrusionOk="0">
                  <a:moveTo>
                    <a:pt x="1691" y="1"/>
                  </a:moveTo>
                  <a:cubicBezTo>
                    <a:pt x="1605" y="1"/>
                    <a:pt x="1518" y="12"/>
                    <a:pt x="1429" y="37"/>
                  </a:cubicBezTo>
                  <a:cubicBezTo>
                    <a:pt x="964" y="60"/>
                    <a:pt x="500" y="72"/>
                    <a:pt x="60" y="108"/>
                  </a:cubicBezTo>
                  <a:cubicBezTo>
                    <a:pt x="0" y="203"/>
                    <a:pt x="12" y="287"/>
                    <a:pt x="83" y="370"/>
                  </a:cubicBezTo>
                  <a:lnTo>
                    <a:pt x="381" y="370"/>
                  </a:lnTo>
                  <a:cubicBezTo>
                    <a:pt x="699" y="370"/>
                    <a:pt x="1016" y="465"/>
                    <a:pt x="1334" y="465"/>
                  </a:cubicBezTo>
                  <a:cubicBezTo>
                    <a:pt x="1492" y="465"/>
                    <a:pt x="1651" y="441"/>
                    <a:pt x="1810" y="370"/>
                  </a:cubicBezTo>
                  <a:cubicBezTo>
                    <a:pt x="1917" y="632"/>
                    <a:pt x="2215" y="513"/>
                    <a:pt x="2381" y="668"/>
                  </a:cubicBezTo>
                  <a:cubicBezTo>
                    <a:pt x="2405" y="727"/>
                    <a:pt x="2453" y="751"/>
                    <a:pt x="2524" y="751"/>
                  </a:cubicBezTo>
                  <a:cubicBezTo>
                    <a:pt x="2881" y="584"/>
                    <a:pt x="2619" y="418"/>
                    <a:pt x="2524" y="227"/>
                  </a:cubicBezTo>
                  <a:cubicBezTo>
                    <a:pt x="2250" y="117"/>
                    <a:pt x="1976"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5"/>
            <p:cNvSpPr/>
            <p:nvPr/>
          </p:nvSpPr>
          <p:spPr>
            <a:xfrm>
              <a:off x="5367625" y="3179650"/>
              <a:ext cx="32775" cy="4225"/>
            </a:xfrm>
            <a:custGeom>
              <a:avLst/>
              <a:gdLst/>
              <a:ahLst/>
              <a:cxnLst/>
              <a:rect l="l" t="t" r="r" b="b"/>
              <a:pathLst>
                <a:path w="1311" h="169" extrusionOk="0">
                  <a:moveTo>
                    <a:pt x="747" y="1"/>
                  </a:moveTo>
                  <a:cubicBezTo>
                    <a:pt x="578" y="1"/>
                    <a:pt x="408" y="17"/>
                    <a:pt x="240" y="17"/>
                  </a:cubicBezTo>
                  <a:cubicBezTo>
                    <a:pt x="159" y="17"/>
                    <a:pt x="79" y="13"/>
                    <a:pt x="0" y="2"/>
                  </a:cubicBezTo>
                  <a:lnTo>
                    <a:pt x="0" y="2"/>
                  </a:lnTo>
                  <a:cubicBezTo>
                    <a:pt x="150" y="131"/>
                    <a:pt x="311" y="163"/>
                    <a:pt x="477" y="163"/>
                  </a:cubicBezTo>
                  <a:cubicBezTo>
                    <a:pt x="636" y="163"/>
                    <a:pt x="798" y="134"/>
                    <a:pt x="957" y="134"/>
                  </a:cubicBezTo>
                  <a:cubicBezTo>
                    <a:pt x="1028" y="134"/>
                    <a:pt x="1098" y="140"/>
                    <a:pt x="1167" y="157"/>
                  </a:cubicBezTo>
                  <a:cubicBezTo>
                    <a:pt x="1203" y="169"/>
                    <a:pt x="1227" y="169"/>
                    <a:pt x="1262" y="169"/>
                  </a:cubicBezTo>
                  <a:cubicBezTo>
                    <a:pt x="1274" y="157"/>
                    <a:pt x="1286" y="133"/>
                    <a:pt x="1310" y="109"/>
                  </a:cubicBezTo>
                  <a:cubicBezTo>
                    <a:pt x="1129" y="21"/>
                    <a:pt x="939" y="1"/>
                    <a:pt x="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5"/>
            <p:cNvSpPr/>
            <p:nvPr/>
          </p:nvSpPr>
          <p:spPr>
            <a:xfrm>
              <a:off x="5392925" y="3184150"/>
              <a:ext cx="10750" cy="6425"/>
            </a:xfrm>
            <a:custGeom>
              <a:avLst/>
              <a:gdLst/>
              <a:ahLst/>
              <a:cxnLst/>
              <a:rect l="l" t="t" r="r" b="b"/>
              <a:pathLst>
                <a:path w="430" h="257" extrusionOk="0">
                  <a:moveTo>
                    <a:pt x="155" y="1"/>
                  </a:moveTo>
                  <a:cubicBezTo>
                    <a:pt x="120" y="72"/>
                    <a:pt x="60" y="155"/>
                    <a:pt x="0" y="251"/>
                  </a:cubicBezTo>
                  <a:cubicBezTo>
                    <a:pt x="23" y="245"/>
                    <a:pt x="47" y="243"/>
                    <a:pt x="71" y="243"/>
                  </a:cubicBezTo>
                  <a:cubicBezTo>
                    <a:pt x="131" y="243"/>
                    <a:pt x="194" y="256"/>
                    <a:pt x="253" y="256"/>
                  </a:cubicBezTo>
                  <a:cubicBezTo>
                    <a:pt x="317" y="256"/>
                    <a:pt x="378" y="241"/>
                    <a:pt x="429" y="179"/>
                  </a:cubicBezTo>
                  <a:cubicBezTo>
                    <a:pt x="429" y="155"/>
                    <a:pt x="310" y="60"/>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5"/>
            <p:cNvSpPr/>
            <p:nvPr/>
          </p:nvSpPr>
          <p:spPr>
            <a:xfrm>
              <a:off x="6063550" y="4051825"/>
              <a:ext cx="21750" cy="7900"/>
            </a:xfrm>
            <a:custGeom>
              <a:avLst/>
              <a:gdLst/>
              <a:ahLst/>
              <a:cxnLst/>
              <a:rect l="l" t="t" r="r" b="b"/>
              <a:pathLst>
                <a:path w="870" h="316" extrusionOk="0">
                  <a:moveTo>
                    <a:pt x="560" y="0"/>
                  </a:moveTo>
                  <a:cubicBezTo>
                    <a:pt x="499" y="47"/>
                    <a:pt x="435" y="53"/>
                    <a:pt x="371" y="53"/>
                  </a:cubicBezTo>
                  <a:cubicBezTo>
                    <a:pt x="353" y="53"/>
                    <a:pt x="334" y="52"/>
                    <a:pt x="315" y="52"/>
                  </a:cubicBezTo>
                  <a:cubicBezTo>
                    <a:pt x="285" y="52"/>
                    <a:pt x="255" y="53"/>
                    <a:pt x="226" y="60"/>
                  </a:cubicBezTo>
                  <a:cubicBezTo>
                    <a:pt x="203" y="60"/>
                    <a:pt x="176" y="57"/>
                    <a:pt x="149" y="57"/>
                  </a:cubicBezTo>
                  <a:cubicBezTo>
                    <a:pt x="95" y="57"/>
                    <a:pt x="40" y="68"/>
                    <a:pt x="0" y="131"/>
                  </a:cubicBezTo>
                  <a:lnTo>
                    <a:pt x="0" y="262"/>
                  </a:lnTo>
                  <a:cubicBezTo>
                    <a:pt x="48" y="298"/>
                    <a:pt x="98" y="316"/>
                    <a:pt x="148" y="316"/>
                  </a:cubicBezTo>
                  <a:cubicBezTo>
                    <a:pt x="197" y="316"/>
                    <a:pt x="244" y="298"/>
                    <a:pt x="286" y="262"/>
                  </a:cubicBezTo>
                  <a:cubicBezTo>
                    <a:pt x="476" y="262"/>
                    <a:pt x="679" y="250"/>
                    <a:pt x="869" y="250"/>
                  </a:cubicBezTo>
                  <a:cubicBezTo>
                    <a:pt x="834" y="155"/>
                    <a:pt x="798" y="84"/>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5"/>
            <p:cNvSpPr/>
            <p:nvPr/>
          </p:nvSpPr>
          <p:spPr>
            <a:xfrm>
              <a:off x="6063550" y="4058375"/>
              <a:ext cx="7150" cy="2925"/>
            </a:xfrm>
            <a:custGeom>
              <a:avLst/>
              <a:gdLst/>
              <a:ahLst/>
              <a:cxnLst/>
              <a:rect l="l" t="t" r="r" b="b"/>
              <a:pathLst>
                <a:path w="286" h="117" extrusionOk="0">
                  <a:moveTo>
                    <a:pt x="0" y="0"/>
                  </a:moveTo>
                  <a:cubicBezTo>
                    <a:pt x="48" y="78"/>
                    <a:pt x="93" y="116"/>
                    <a:pt x="139" y="116"/>
                  </a:cubicBezTo>
                  <a:cubicBezTo>
                    <a:pt x="185" y="116"/>
                    <a:pt x="232" y="7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5"/>
            <p:cNvSpPr/>
            <p:nvPr/>
          </p:nvSpPr>
          <p:spPr>
            <a:xfrm>
              <a:off x="6106700" y="4061350"/>
              <a:ext cx="3600" cy="2400"/>
            </a:xfrm>
            <a:custGeom>
              <a:avLst/>
              <a:gdLst/>
              <a:ahLst/>
              <a:cxnLst/>
              <a:rect l="l" t="t" r="r" b="b"/>
              <a:pathLst>
                <a:path w="144" h="96" extrusionOk="0">
                  <a:moveTo>
                    <a:pt x="1" y="0"/>
                  </a:moveTo>
                  <a:cubicBezTo>
                    <a:pt x="21" y="62"/>
                    <a:pt x="38" y="96"/>
                    <a:pt x="64" y="96"/>
                  </a:cubicBezTo>
                  <a:cubicBezTo>
                    <a:pt x="83" y="96"/>
                    <a:pt x="108" y="77"/>
                    <a:pt x="144" y="36"/>
                  </a:cubicBezTo>
                  <a:cubicBezTo>
                    <a:pt x="96" y="0"/>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5"/>
            <p:cNvSpPr/>
            <p:nvPr/>
          </p:nvSpPr>
          <p:spPr>
            <a:xfrm>
              <a:off x="6085275" y="4057950"/>
              <a:ext cx="3300" cy="2350"/>
            </a:xfrm>
            <a:custGeom>
              <a:avLst/>
              <a:gdLst/>
              <a:ahLst/>
              <a:cxnLst/>
              <a:rect l="l" t="t" r="r" b="b"/>
              <a:pathLst>
                <a:path w="132" h="94" extrusionOk="0">
                  <a:moveTo>
                    <a:pt x="37" y="1"/>
                  </a:moveTo>
                  <a:cubicBezTo>
                    <a:pt x="25" y="1"/>
                    <a:pt x="13" y="2"/>
                    <a:pt x="0" y="5"/>
                  </a:cubicBezTo>
                  <a:cubicBezTo>
                    <a:pt x="13" y="64"/>
                    <a:pt x="33" y="94"/>
                    <a:pt x="58" y="94"/>
                  </a:cubicBezTo>
                  <a:cubicBezTo>
                    <a:pt x="80" y="94"/>
                    <a:pt x="104" y="73"/>
                    <a:pt x="131" y="29"/>
                  </a:cubicBezTo>
                  <a:cubicBezTo>
                    <a:pt x="96" y="12"/>
                    <a:pt x="68" y="1"/>
                    <a:pt x="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5"/>
            <p:cNvSpPr/>
            <p:nvPr/>
          </p:nvSpPr>
          <p:spPr>
            <a:xfrm>
              <a:off x="5152725" y="3720950"/>
              <a:ext cx="50325" cy="74325"/>
            </a:xfrm>
            <a:custGeom>
              <a:avLst/>
              <a:gdLst/>
              <a:ahLst/>
              <a:cxnLst/>
              <a:rect l="l" t="t" r="r" b="b"/>
              <a:pathLst>
                <a:path w="2013" h="2973" extrusionOk="0">
                  <a:moveTo>
                    <a:pt x="828" y="0"/>
                  </a:moveTo>
                  <a:cubicBezTo>
                    <a:pt x="799" y="0"/>
                    <a:pt x="768" y="9"/>
                    <a:pt x="738" y="31"/>
                  </a:cubicBezTo>
                  <a:cubicBezTo>
                    <a:pt x="626" y="156"/>
                    <a:pt x="501" y="189"/>
                    <a:pt x="369" y="189"/>
                  </a:cubicBezTo>
                  <a:cubicBezTo>
                    <a:pt x="250" y="189"/>
                    <a:pt x="125" y="162"/>
                    <a:pt x="0" y="150"/>
                  </a:cubicBezTo>
                  <a:lnTo>
                    <a:pt x="0" y="317"/>
                  </a:lnTo>
                  <a:cubicBezTo>
                    <a:pt x="274" y="496"/>
                    <a:pt x="405" y="746"/>
                    <a:pt x="381" y="1103"/>
                  </a:cubicBezTo>
                  <a:cubicBezTo>
                    <a:pt x="345" y="1591"/>
                    <a:pt x="464" y="2067"/>
                    <a:pt x="536" y="2543"/>
                  </a:cubicBezTo>
                  <a:cubicBezTo>
                    <a:pt x="536" y="2579"/>
                    <a:pt x="524" y="2615"/>
                    <a:pt x="524" y="2651"/>
                  </a:cubicBezTo>
                  <a:cubicBezTo>
                    <a:pt x="584" y="2734"/>
                    <a:pt x="643" y="2817"/>
                    <a:pt x="703" y="2901"/>
                  </a:cubicBezTo>
                  <a:cubicBezTo>
                    <a:pt x="750" y="2948"/>
                    <a:pt x="810" y="2972"/>
                    <a:pt x="869" y="2972"/>
                  </a:cubicBezTo>
                  <a:cubicBezTo>
                    <a:pt x="929" y="2972"/>
                    <a:pt x="988" y="2948"/>
                    <a:pt x="1036" y="2901"/>
                  </a:cubicBezTo>
                  <a:cubicBezTo>
                    <a:pt x="1048" y="2877"/>
                    <a:pt x="1048" y="2841"/>
                    <a:pt x="1060" y="2817"/>
                  </a:cubicBezTo>
                  <a:cubicBezTo>
                    <a:pt x="1072" y="2698"/>
                    <a:pt x="1072" y="2579"/>
                    <a:pt x="1131" y="2472"/>
                  </a:cubicBezTo>
                  <a:cubicBezTo>
                    <a:pt x="1220" y="2353"/>
                    <a:pt x="1337" y="2335"/>
                    <a:pt x="1457" y="2335"/>
                  </a:cubicBezTo>
                  <a:cubicBezTo>
                    <a:pt x="1509" y="2335"/>
                    <a:pt x="1561" y="2338"/>
                    <a:pt x="1613" y="2338"/>
                  </a:cubicBezTo>
                  <a:cubicBezTo>
                    <a:pt x="1682" y="2338"/>
                    <a:pt x="1749" y="2333"/>
                    <a:pt x="1810" y="2305"/>
                  </a:cubicBezTo>
                  <a:cubicBezTo>
                    <a:pt x="1893" y="2282"/>
                    <a:pt x="1965" y="2234"/>
                    <a:pt x="2012" y="2139"/>
                  </a:cubicBezTo>
                  <a:cubicBezTo>
                    <a:pt x="2012" y="2020"/>
                    <a:pt x="1941" y="1936"/>
                    <a:pt x="1893" y="1829"/>
                  </a:cubicBezTo>
                  <a:cubicBezTo>
                    <a:pt x="1881" y="1770"/>
                    <a:pt x="1881" y="1722"/>
                    <a:pt x="1869" y="1662"/>
                  </a:cubicBezTo>
                  <a:lnTo>
                    <a:pt x="1869" y="1412"/>
                  </a:lnTo>
                  <a:cubicBezTo>
                    <a:pt x="1869" y="1341"/>
                    <a:pt x="1846" y="1246"/>
                    <a:pt x="1834" y="1162"/>
                  </a:cubicBezTo>
                  <a:cubicBezTo>
                    <a:pt x="1822" y="1103"/>
                    <a:pt x="1786" y="1043"/>
                    <a:pt x="1762" y="996"/>
                  </a:cubicBezTo>
                  <a:cubicBezTo>
                    <a:pt x="1715" y="972"/>
                    <a:pt x="1667" y="936"/>
                    <a:pt x="1607" y="912"/>
                  </a:cubicBezTo>
                  <a:cubicBezTo>
                    <a:pt x="1512" y="865"/>
                    <a:pt x="1405" y="829"/>
                    <a:pt x="1298" y="769"/>
                  </a:cubicBezTo>
                  <a:cubicBezTo>
                    <a:pt x="1131" y="698"/>
                    <a:pt x="1131" y="627"/>
                    <a:pt x="1298" y="567"/>
                  </a:cubicBezTo>
                  <a:cubicBezTo>
                    <a:pt x="1369" y="519"/>
                    <a:pt x="1429" y="460"/>
                    <a:pt x="1465" y="377"/>
                  </a:cubicBezTo>
                  <a:cubicBezTo>
                    <a:pt x="1453" y="234"/>
                    <a:pt x="1357" y="162"/>
                    <a:pt x="1250" y="115"/>
                  </a:cubicBezTo>
                  <a:cubicBezTo>
                    <a:pt x="1167" y="103"/>
                    <a:pt x="1095" y="91"/>
                    <a:pt x="1012" y="55"/>
                  </a:cubicBezTo>
                  <a:cubicBezTo>
                    <a:pt x="955" y="39"/>
                    <a:pt x="893"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5"/>
            <p:cNvSpPr/>
            <p:nvPr/>
          </p:nvSpPr>
          <p:spPr>
            <a:xfrm>
              <a:off x="5148850" y="3738675"/>
              <a:ext cx="13425" cy="40225"/>
            </a:xfrm>
            <a:custGeom>
              <a:avLst/>
              <a:gdLst/>
              <a:ahLst/>
              <a:cxnLst/>
              <a:rect l="l" t="t" r="r" b="b"/>
              <a:pathLst>
                <a:path w="537" h="1609" extrusionOk="0">
                  <a:moveTo>
                    <a:pt x="143" y="1"/>
                  </a:moveTo>
                  <a:lnTo>
                    <a:pt x="143" y="1"/>
                  </a:lnTo>
                  <a:cubicBezTo>
                    <a:pt x="0" y="227"/>
                    <a:pt x="191" y="525"/>
                    <a:pt x="0" y="739"/>
                  </a:cubicBezTo>
                  <a:cubicBezTo>
                    <a:pt x="0" y="1096"/>
                    <a:pt x="131" y="1394"/>
                    <a:pt x="369" y="1608"/>
                  </a:cubicBezTo>
                  <a:cubicBezTo>
                    <a:pt x="441" y="1573"/>
                    <a:pt x="488" y="1513"/>
                    <a:pt x="500" y="1430"/>
                  </a:cubicBezTo>
                  <a:cubicBezTo>
                    <a:pt x="512" y="1180"/>
                    <a:pt x="488" y="930"/>
                    <a:pt x="453" y="680"/>
                  </a:cubicBezTo>
                  <a:cubicBezTo>
                    <a:pt x="441" y="418"/>
                    <a:pt x="536" y="9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5"/>
            <p:cNvSpPr/>
            <p:nvPr/>
          </p:nvSpPr>
          <p:spPr>
            <a:xfrm>
              <a:off x="5165525" y="3791375"/>
              <a:ext cx="16075" cy="18475"/>
            </a:xfrm>
            <a:custGeom>
              <a:avLst/>
              <a:gdLst/>
              <a:ahLst/>
              <a:cxnLst/>
              <a:rect l="l" t="t" r="r" b="b"/>
              <a:pathLst>
                <a:path w="643" h="739" extrusionOk="0">
                  <a:moveTo>
                    <a:pt x="560" y="0"/>
                  </a:moveTo>
                  <a:lnTo>
                    <a:pt x="476" y="36"/>
                  </a:lnTo>
                  <a:lnTo>
                    <a:pt x="488" y="60"/>
                  </a:lnTo>
                  <a:cubicBezTo>
                    <a:pt x="461" y="93"/>
                    <a:pt x="438" y="108"/>
                    <a:pt x="413" y="108"/>
                  </a:cubicBezTo>
                  <a:cubicBezTo>
                    <a:pt x="393" y="108"/>
                    <a:pt x="371" y="99"/>
                    <a:pt x="345" y="84"/>
                  </a:cubicBezTo>
                  <a:cubicBezTo>
                    <a:pt x="274" y="84"/>
                    <a:pt x="238" y="72"/>
                    <a:pt x="191" y="72"/>
                  </a:cubicBezTo>
                  <a:cubicBezTo>
                    <a:pt x="0" y="393"/>
                    <a:pt x="0" y="393"/>
                    <a:pt x="226" y="727"/>
                  </a:cubicBezTo>
                  <a:cubicBezTo>
                    <a:pt x="254" y="733"/>
                    <a:pt x="282" y="738"/>
                    <a:pt x="307" y="738"/>
                  </a:cubicBezTo>
                  <a:cubicBezTo>
                    <a:pt x="369" y="738"/>
                    <a:pt x="417" y="709"/>
                    <a:pt x="417" y="608"/>
                  </a:cubicBezTo>
                  <a:cubicBezTo>
                    <a:pt x="417" y="500"/>
                    <a:pt x="484" y="487"/>
                    <a:pt x="552" y="487"/>
                  </a:cubicBezTo>
                  <a:cubicBezTo>
                    <a:pt x="575" y="487"/>
                    <a:pt x="598" y="488"/>
                    <a:pt x="619" y="488"/>
                  </a:cubicBezTo>
                  <a:cubicBezTo>
                    <a:pt x="619" y="334"/>
                    <a:pt x="643" y="203"/>
                    <a:pt x="643" y="60"/>
                  </a:cubicBezTo>
                  <a:cubicBezTo>
                    <a:pt x="607" y="36"/>
                    <a:pt x="595" y="12"/>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5"/>
            <p:cNvSpPr/>
            <p:nvPr/>
          </p:nvSpPr>
          <p:spPr>
            <a:xfrm>
              <a:off x="5158675" y="3778275"/>
              <a:ext cx="5675" cy="4775"/>
            </a:xfrm>
            <a:custGeom>
              <a:avLst/>
              <a:gdLst/>
              <a:ahLst/>
              <a:cxnLst/>
              <a:rect l="l" t="t" r="r" b="b"/>
              <a:pathLst>
                <a:path w="227" h="191" extrusionOk="0">
                  <a:moveTo>
                    <a:pt x="84" y="0"/>
                  </a:moveTo>
                  <a:cubicBezTo>
                    <a:pt x="48" y="0"/>
                    <a:pt x="24" y="12"/>
                    <a:pt x="0" y="24"/>
                  </a:cubicBezTo>
                  <a:cubicBezTo>
                    <a:pt x="48" y="72"/>
                    <a:pt x="107" y="131"/>
                    <a:pt x="155" y="191"/>
                  </a:cubicBezTo>
                  <a:cubicBezTo>
                    <a:pt x="167" y="167"/>
                    <a:pt x="179" y="143"/>
                    <a:pt x="226" y="119"/>
                  </a:cubicBezTo>
                  <a:cubicBezTo>
                    <a:pt x="203" y="48"/>
                    <a:pt x="155"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5"/>
            <p:cNvSpPr/>
            <p:nvPr/>
          </p:nvSpPr>
          <p:spPr>
            <a:xfrm>
              <a:off x="5162550" y="3781475"/>
              <a:ext cx="4975" cy="5450"/>
            </a:xfrm>
            <a:custGeom>
              <a:avLst/>
              <a:gdLst/>
              <a:ahLst/>
              <a:cxnLst/>
              <a:rect l="l" t="t" r="r" b="b"/>
              <a:pathLst>
                <a:path w="199" h="218" extrusionOk="0">
                  <a:moveTo>
                    <a:pt x="86" y="1"/>
                  </a:moveTo>
                  <a:cubicBezTo>
                    <a:pt x="74" y="1"/>
                    <a:pt x="61" y="2"/>
                    <a:pt x="48" y="3"/>
                  </a:cubicBezTo>
                  <a:cubicBezTo>
                    <a:pt x="24" y="39"/>
                    <a:pt x="12" y="51"/>
                    <a:pt x="0" y="63"/>
                  </a:cubicBezTo>
                  <a:cubicBezTo>
                    <a:pt x="48" y="122"/>
                    <a:pt x="83" y="170"/>
                    <a:pt x="131" y="218"/>
                  </a:cubicBezTo>
                  <a:lnTo>
                    <a:pt x="179" y="158"/>
                  </a:lnTo>
                  <a:cubicBezTo>
                    <a:pt x="199" y="36"/>
                    <a:pt x="158"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5"/>
            <p:cNvSpPr/>
            <p:nvPr/>
          </p:nvSpPr>
          <p:spPr>
            <a:xfrm>
              <a:off x="5247375" y="3172575"/>
              <a:ext cx="8950" cy="7125"/>
            </a:xfrm>
            <a:custGeom>
              <a:avLst/>
              <a:gdLst/>
              <a:ahLst/>
              <a:cxnLst/>
              <a:rect l="l" t="t" r="r" b="b"/>
              <a:pathLst>
                <a:path w="358" h="285" extrusionOk="0">
                  <a:moveTo>
                    <a:pt x="158" y="1"/>
                  </a:moveTo>
                  <a:cubicBezTo>
                    <a:pt x="97" y="1"/>
                    <a:pt x="43" y="20"/>
                    <a:pt x="24" y="94"/>
                  </a:cubicBezTo>
                  <a:cubicBezTo>
                    <a:pt x="0" y="237"/>
                    <a:pt x="167" y="261"/>
                    <a:pt x="286" y="285"/>
                  </a:cubicBezTo>
                  <a:lnTo>
                    <a:pt x="357" y="285"/>
                  </a:lnTo>
                  <a:cubicBezTo>
                    <a:pt x="346" y="190"/>
                    <a:pt x="346" y="118"/>
                    <a:pt x="322" y="23"/>
                  </a:cubicBezTo>
                  <a:cubicBezTo>
                    <a:pt x="276" y="17"/>
                    <a:pt x="214"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5"/>
            <p:cNvSpPr/>
            <p:nvPr/>
          </p:nvSpPr>
          <p:spPr>
            <a:xfrm>
              <a:off x="5184850" y="3780650"/>
              <a:ext cx="112250" cy="24750"/>
            </a:xfrm>
            <a:custGeom>
              <a:avLst/>
              <a:gdLst/>
              <a:ahLst/>
              <a:cxnLst/>
              <a:rect l="l" t="t" r="r" b="b"/>
              <a:pathLst>
                <a:path w="4490" h="990" extrusionOk="0">
                  <a:moveTo>
                    <a:pt x="287" y="1"/>
                  </a:moveTo>
                  <a:cubicBezTo>
                    <a:pt x="168" y="36"/>
                    <a:pt x="84" y="108"/>
                    <a:pt x="49" y="215"/>
                  </a:cubicBezTo>
                  <a:cubicBezTo>
                    <a:pt x="1" y="453"/>
                    <a:pt x="168" y="620"/>
                    <a:pt x="287" y="798"/>
                  </a:cubicBezTo>
                  <a:cubicBezTo>
                    <a:pt x="322" y="798"/>
                    <a:pt x="382" y="810"/>
                    <a:pt x="430" y="822"/>
                  </a:cubicBezTo>
                  <a:cubicBezTo>
                    <a:pt x="477" y="822"/>
                    <a:pt x="501" y="810"/>
                    <a:pt x="537" y="810"/>
                  </a:cubicBezTo>
                  <a:cubicBezTo>
                    <a:pt x="799" y="775"/>
                    <a:pt x="1061" y="775"/>
                    <a:pt x="1323" y="775"/>
                  </a:cubicBezTo>
                  <a:cubicBezTo>
                    <a:pt x="1470" y="767"/>
                    <a:pt x="1623" y="708"/>
                    <a:pt x="1774" y="708"/>
                  </a:cubicBezTo>
                  <a:cubicBezTo>
                    <a:pt x="1854" y="708"/>
                    <a:pt x="1935" y="725"/>
                    <a:pt x="2013" y="775"/>
                  </a:cubicBezTo>
                  <a:cubicBezTo>
                    <a:pt x="2275" y="798"/>
                    <a:pt x="2561" y="798"/>
                    <a:pt x="2823" y="810"/>
                  </a:cubicBezTo>
                  <a:cubicBezTo>
                    <a:pt x="2927" y="847"/>
                    <a:pt x="3034" y="857"/>
                    <a:pt x="3143" y="857"/>
                  </a:cubicBezTo>
                  <a:cubicBezTo>
                    <a:pt x="3254" y="857"/>
                    <a:pt x="3367" y="847"/>
                    <a:pt x="3480" y="847"/>
                  </a:cubicBezTo>
                  <a:cubicBezTo>
                    <a:pt x="3612" y="847"/>
                    <a:pt x="3743" y="860"/>
                    <a:pt x="3871" y="917"/>
                  </a:cubicBezTo>
                  <a:cubicBezTo>
                    <a:pt x="3954" y="917"/>
                    <a:pt x="4037" y="929"/>
                    <a:pt x="4121" y="941"/>
                  </a:cubicBezTo>
                  <a:cubicBezTo>
                    <a:pt x="4178" y="967"/>
                    <a:pt x="4254" y="989"/>
                    <a:pt x="4316" y="989"/>
                  </a:cubicBezTo>
                  <a:cubicBezTo>
                    <a:pt x="4370" y="989"/>
                    <a:pt x="4414" y="973"/>
                    <a:pt x="4430" y="929"/>
                  </a:cubicBezTo>
                  <a:cubicBezTo>
                    <a:pt x="4490" y="644"/>
                    <a:pt x="4228" y="644"/>
                    <a:pt x="4061" y="548"/>
                  </a:cubicBezTo>
                  <a:cubicBezTo>
                    <a:pt x="3942" y="501"/>
                    <a:pt x="3835" y="489"/>
                    <a:pt x="3716" y="465"/>
                  </a:cubicBezTo>
                  <a:cubicBezTo>
                    <a:pt x="3418" y="453"/>
                    <a:pt x="3120" y="465"/>
                    <a:pt x="2847" y="358"/>
                  </a:cubicBezTo>
                  <a:cubicBezTo>
                    <a:pt x="2585" y="298"/>
                    <a:pt x="2323" y="298"/>
                    <a:pt x="2073" y="298"/>
                  </a:cubicBezTo>
                  <a:cubicBezTo>
                    <a:pt x="2019" y="304"/>
                    <a:pt x="1966" y="307"/>
                    <a:pt x="1914" y="307"/>
                  </a:cubicBezTo>
                  <a:cubicBezTo>
                    <a:pt x="1756" y="307"/>
                    <a:pt x="1602" y="280"/>
                    <a:pt x="1442" y="227"/>
                  </a:cubicBezTo>
                  <a:cubicBezTo>
                    <a:pt x="1061" y="108"/>
                    <a:pt x="680" y="1"/>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5"/>
            <p:cNvSpPr/>
            <p:nvPr/>
          </p:nvSpPr>
          <p:spPr>
            <a:xfrm>
              <a:off x="5179500" y="3784425"/>
              <a:ext cx="12825" cy="25425"/>
            </a:xfrm>
            <a:custGeom>
              <a:avLst/>
              <a:gdLst/>
              <a:ahLst/>
              <a:cxnLst/>
              <a:rect l="l" t="t" r="r" b="b"/>
              <a:pathLst>
                <a:path w="513" h="1017" extrusionOk="0">
                  <a:moveTo>
                    <a:pt x="232" y="0"/>
                  </a:moveTo>
                  <a:cubicBezTo>
                    <a:pt x="221" y="0"/>
                    <a:pt x="212" y="2"/>
                    <a:pt x="203" y="4"/>
                  </a:cubicBezTo>
                  <a:cubicBezTo>
                    <a:pt x="96" y="100"/>
                    <a:pt x="1" y="183"/>
                    <a:pt x="84" y="338"/>
                  </a:cubicBezTo>
                  <a:lnTo>
                    <a:pt x="84" y="350"/>
                  </a:lnTo>
                  <a:cubicBezTo>
                    <a:pt x="513" y="421"/>
                    <a:pt x="24" y="886"/>
                    <a:pt x="358" y="1016"/>
                  </a:cubicBezTo>
                  <a:cubicBezTo>
                    <a:pt x="405" y="886"/>
                    <a:pt x="453" y="743"/>
                    <a:pt x="501" y="635"/>
                  </a:cubicBezTo>
                  <a:cubicBezTo>
                    <a:pt x="441" y="433"/>
                    <a:pt x="394" y="243"/>
                    <a:pt x="346" y="52"/>
                  </a:cubicBezTo>
                  <a:cubicBezTo>
                    <a:pt x="310" y="16"/>
                    <a:pt x="266"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5"/>
            <p:cNvSpPr/>
            <p:nvPr/>
          </p:nvSpPr>
          <p:spPr>
            <a:xfrm>
              <a:off x="5202725" y="3811025"/>
              <a:ext cx="7175" cy="5950"/>
            </a:xfrm>
            <a:custGeom>
              <a:avLst/>
              <a:gdLst/>
              <a:ahLst/>
              <a:cxnLst/>
              <a:rect l="l" t="t" r="r" b="b"/>
              <a:pathLst>
                <a:path w="287" h="238" extrusionOk="0">
                  <a:moveTo>
                    <a:pt x="0" y="0"/>
                  </a:moveTo>
                  <a:cubicBezTo>
                    <a:pt x="16" y="119"/>
                    <a:pt x="37" y="237"/>
                    <a:pt x="116" y="237"/>
                  </a:cubicBezTo>
                  <a:cubicBezTo>
                    <a:pt x="156" y="237"/>
                    <a:pt x="210" y="207"/>
                    <a:pt x="286" y="131"/>
                  </a:cubicBezTo>
                  <a:cubicBezTo>
                    <a:pt x="191" y="83"/>
                    <a:pt x="84"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5"/>
            <p:cNvSpPr/>
            <p:nvPr/>
          </p:nvSpPr>
          <p:spPr>
            <a:xfrm>
              <a:off x="5198850" y="3802675"/>
              <a:ext cx="3900" cy="8375"/>
            </a:xfrm>
            <a:custGeom>
              <a:avLst/>
              <a:gdLst/>
              <a:ahLst/>
              <a:cxnLst/>
              <a:rect l="l" t="t" r="r" b="b"/>
              <a:pathLst>
                <a:path w="156" h="335" extrusionOk="0">
                  <a:moveTo>
                    <a:pt x="48" y="1"/>
                  </a:moveTo>
                  <a:lnTo>
                    <a:pt x="1" y="48"/>
                  </a:lnTo>
                  <a:cubicBezTo>
                    <a:pt x="24" y="167"/>
                    <a:pt x="36" y="275"/>
                    <a:pt x="155" y="334"/>
                  </a:cubicBezTo>
                  <a:lnTo>
                    <a:pt x="155" y="4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5"/>
            <p:cNvSpPr/>
            <p:nvPr/>
          </p:nvSpPr>
          <p:spPr>
            <a:xfrm>
              <a:off x="5195575" y="3799250"/>
              <a:ext cx="5375" cy="4650"/>
            </a:xfrm>
            <a:custGeom>
              <a:avLst/>
              <a:gdLst/>
              <a:ahLst/>
              <a:cxnLst/>
              <a:rect l="l" t="t" r="r" b="b"/>
              <a:pathLst>
                <a:path w="215" h="186" extrusionOk="0">
                  <a:moveTo>
                    <a:pt x="69" y="0"/>
                  </a:moveTo>
                  <a:cubicBezTo>
                    <a:pt x="51" y="0"/>
                    <a:pt x="32" y="3"/>
                    <a:pt x="13" y="7"/>
                  </a:cubicBezTo>
                  <a:cubicBezTo>
                    <a:pt x="13" y="42"/>
                    <a:pt x="13" y="54"/>
                    <a:pt x="1" y="78"/>
                  </a:cubicBezTo>
                  <a:cubicBezTo>
                    <a:pt x="48" y="114"/>
                    <a:pt x="96" y="150"/>
                    <a:pt x="132" y="185"/>
                  </a:cubicBezTo>
                  <a:cubicBezTo>
                    <a:pt x="191" y="138"/>
                    <a:pt x="215" y="102"/>
                    <a:pt x="179" y="42"/>
                  </a:cubicBezTo>
                  <a:cubicBezTo>
                    <a:pt x="140" y="11"/>
                    <a:pt x="105"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5"/>
            <p:cNvSpPr/>
            <p:nvPr/>
          </p:nvSpPr>
          <p:spPr>
            <a:xfrm>
              <a:off x="5288750" y="2867750"/>
              <a:ext cx="47050" cy="41225"/>
            </a:xfrm>
            <a:custGeom>
              <a:avLst/>
              <a:gdLst/>
              <a:ahLst/>
              <a:cxnLst/>
              <a:rect l="l" t="t" r="r" b="b"/>
              <a:pathLst>
                <a:path w="1882" h="1649" extrusionOk="0">
                  <a:moveTo>
                    <a:pt x="1727" y="0"/>
                  </a:moveTo>
                  <a:cubicBezTo>
                    <a:pt x="1679" y="0"/>
                    <a:pt x="1631" y="0"/>
                    <a:pt x="1584" y="60"/>
                  </a:cubicBezTo>
                  <a:cubicBezTo>
                    <a:pt x="1548" y="107"/>
                    <a:pt x="1489" y="131"/>
                    <a:pt x="1441" y="191"/>
                  </a:cubicBezTo>
                  <a:cubicBezTo>
                    <a:pt x="1393" y="191"/>
                    <a:pt x="1346" y="215"/>
                    <a:pt x="1322" y="226"/>
                  </a:cubicBezTo>
                  <a:cubicBezTo>
                    <a:pt x="1310" y="250"/>
                    <a:pt x="1286" y="286"/>
                    <a:pt x="1286" y="334"/>
                  </a:cubicBezTo>
                  <a:cubicBezTo>
                    <a:pt x="1250" y="369"/>
                    <a:pt x="1203" y="417"/>
                    <a:pt x="1143" y="453"/>
                  </a:cubicBezTo>
                  <a:lnTo>
                    <a:pt x="869" y="488"/>
                  </a:lnTo>
                  <a:cubicBezTo>
                    <a:pt x="834" y="536"/>
                    <a:pt x="774" y="584"/>
                    <a:pt x="727" y="631"/>
                  </a:cubicBezTo>
                  <a:lnTo>
                    <a:pt x="572" y="774"/>
                  </a:lnTo>
                  <a:lnTo>
                    <a:pt x="441" y="905"/>
                  </a:lnTo>
                  <a:cubicBezTo>
                    <a:pt x="417" y="1143"/>
                    <a:pt x="215" y="1179"/>
                    <a:pt x="24" y="1203"/>
                  </a:cubicBezTo>
                  <a:cubicBezTo>
                    <a:pt x="12" y="1250"/>
                    <a:pt x="0" y="1274"/>
                    <a:pt x="0" y="1322"/>
                  </a:cubicBezTo>
                  <a:cubicBezTo>
                    <a:pt x="131" y="1369"/>
                    <a:pt x="215" y="1453"/>
                    <a:pt x="262" y="1596"/>
                  </a:cubicBezTo>
                  <a:cubicBezTo>
                    <a:pt x="290" y="1630"/>
                    <a:pt x="322" y="1649"/>
                    <a:pt x="358" y="1649"/>
                  </a:cubicBezTo>
                  <a:cubicBezTo>
                    <a:pt x="383" y="1649"/>
                    <a:pt x="411" y="1639"/>
                    <a:pt x="441" y="1620"/>
                  </a:cubicBezTo>
                  <a:cubicBezTo>
                    <a:pt x="475" y="1539"/>
                    <a:pt x="510" y="1481"/>
                    <a:pt x="597" y="1477"/>
                  </a:cubicBezTo>
                  <a:lnTo>
                    <a:pt x="597" y="1477"/>
                  </a:lnTo>
                  <a:cubicBezTo>
                    <a:pt x="596" y="1481"/>
                    <a:pt x="596" y="1485"/>
                    <a:pt x="596" y="1489"/>
                  </a:cubicBezTo>
                  <a:lnTo>
                    <a:pt x="607" y="1477"/>
                  </a:lnTo>
                  <a:cubicBezTo>
                    <a:pt x="604" y="1477"/>
                    <a:pt x="600" y="1477"/>
                    <a:pt x="597" y="1477"/>
                  </a:cubicBezTo>
                  <a:lnTo>
                    <a:pt x="597" y="1477"/>
                  </a:lnTo>
                  <a:cubicBezTo>
                    <a:pt x="618" y="1359"/>
                    <a:pt x="776" y="1379"/>
                    <a:pt x="834" y="1298"/>
                  </a:cubicBezTo>
                  <a:lnTo>
                    <a:pt x="846" y="1274"/>
                  </a:lnTo>
                  <a:cubicBezTo>
                    <a:pt x="905" y="1250"/>
                    <a:pt x="953" y="1203"/>
                    <a:pt x="977" y="1143"/>
                  </a:cubicBezTo>
                  <a:lnTo>
                    <a:pt x="988" y="1131"/>
                  </a:lnTo>
                  <a:cubicBezTo>
                    <a:pt x="1048" y="1084"/>
                    <a:pt x="1096" y="1036"/>
                    <a:pt x="1143" y="1000"/>
                  </a:cubicBezTo>
                  <a:cubicBezTo>
                    <a:pt x="1191" y="953"/>
                    <a:pt x="1227" y="905"/>
                    <a:pt x="1286" y="869"/>
                  </a:cubicBezTo>
                  <a:cubicBezTo>
                    <a:pt x="1322" y="810"/>
                    <a:pt x="1381" y="762"/>
                    <a:pt x="1429" y="715"/>
                  </a:cubicBezTo>
                  <a:cubicBezTo>
                    <a:pt x="1465" y="667"/>
                    <a:pt x="1512" y="631"/>
                    <a:pt x="1572" y="584"/>
                  </a:cubicBezTo>
                  <a:cubicBezTo>
                    <a:pt x="1620" y="524"/>
                    <a:pt x="1679" y="465"/>
                    <a:pt x="1762" y="465"/>
                  </a:cubicBezTo>
                  <a:cubicBezTo>
                    <a:pt x="1846" y="453"/>
                    <a:pt x="1881" y="405"/>
                    <a:pt x="1881" y="334"/>
                  </a:cubicBezTo>
                  <a:cubicBezTo>
                    <a:pt x="1762" y="250"/>
                    <a:pt x="1727" y="131"/>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5"/>
            <p:cNvSpPr/>
            <p:nvPr/>
          </p:nvSpPr>
          <p:spPr>
            <a:xfrm>
              <a:off x="5281900" y="2906725"/>
              <a:ext cx="18175" cy="15525"/>
            </a:xfrm>
            <a:custGeom>
              <a:avLst/>
              <a:gdLst/>
              <a:ahLst/>
              <a:cxnLst/>
              <a:rect l="l" t="t" r="r" b="b"/>
              <a:pathLst>
                <a:path w="727" h="621" extrusionOk="0">
                  <a:moveTo>
                    <a:pt x="548" y="1"/>
                  </a:moveTo>
                  <a:cubicBezTo>
                    <a:pt x="346" y="180"/>
                    <a:pt x="96" y="311"/>
                    <a:pt x="0" y="620"/>
                  </a:cubicBezTo>
                  <a:cubicBezTo>
                    <a:pt x="298" y="501"/>
                    <a:pt x="524" y="275"/>
                    <a:pt x="727" y="37"/>
                  </a:cubicBezTo>
                  <a:cubicBezTo>
                    <a:pt x="667" y="37"/>
                    <a:pt x="608" y="25"/>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5"/>
            <p:cNvSpPr/>
            <p:nvPr/>
          </p:nvSpPr>
          <p:spPr>
            <a:xfrm>
              <a:off x="5722725" y="4028900"/>
              <a:ext cx="11050" cy="7475"/>
            </a:xfrm>
            <a:custGeom>
              <a:avLst/>
              <a:gdLst/>
              <a:ahLst/>
              <a:cxnLst/>
              <a:rect l="l" t="t" r="r" b="b"/>
              <a:pathLst>
                <a:path w="442" h="299" extrusionOk="0">
                  <a:moveTo>
                    <a:pt x="255" y="1"/>
                  </a:moveTo>
                  <a:cubicBezTo>
                    <a:pt x="172" y="1"/>
                    <a:pt x="90" y="20"/>
                    <a:pt x="1" y="48"/>
                  </a:cubicBezTo>
                  <a:lnTo>
                    <a:pt x="1" y="298"/>
                  </a:lnTo>
                  <a:lnTo>
                    <a:pt x="286" y="298"/>
                  </a:lnTo>
                  <a:cubicBezTo>
                    <a:pt x="334" y="262"/>
                    <a:pt x="441" y="262"/>
                    <a:pt x="441" y="167"/>
                  </a:cubicBezTo>
                  <a:lnTo>
                    <a:pt x="441" y="36"/>
                  </a:lnTo>
                  <a:cubicBezTo>
                    <a:pt x="376" y="11"/>
                    <a:pt x="315" y="1"/>
                    <a:pt x="2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5"/>
            <p:cNvSpPr/>
            <p:nvPr/>
          </p:nvSpPr>
          <p:spPr>
            <a:xfrm>
              <a:off x="5729875" y="4033375"/>
              <a:ext cx="7175" cy="4725"/>
            </a:xfrm>
            <a:custGeom>
              <a:avLst/>
              <a:gdLst/>
              <a:ahLst/>
              <a:cxnLst/>
              <a:rect l="l" t="t" r="r" b="b"/>
              <a:pathLst>
                <a:path w="287" h="189" extrusionOk="0">
                  <a:moveTo>
                    <a:pt x="155" y="0"/>
                  </a:moveTo>
                  <a:cubicBezTo>
                    <a:pt x="96" y="48"/>
                    <a:pt x="48" y="95"/>
                    <a:pt x="0" y="143"/>
                  </a:cubicBezTo>
                  <a:cubicBezTo>
                    <a:pt x="48" y="143"/>
                    <a:pt x="96" y="143"/>
                    <a:pt x="155" y="155"/>
                  </a:cubicBezTo>
                  <a:cubicBezTo>
                    <a:pt x="155" y="167"/>
                    <a:pt x="167" y="167"/>
                    <a:pt x="191" y="179"/>
                  </a:cubicBezTo>
                  <a:cubicBezTo>
                    <a:pt x="201" y="186"/>
                    <a:pt x="211" y="189"/>
                    <a:pt x="220" y="189"/>
                  </a:cubicBezTo>
                  <a:cubicBezTo>
                    <a:pt x="242" y="189"/>
                    <a:pt x="261" y="172"/>
                    <a:pt x="286" y="155"/>
                  </a:cubicBezTo>
                  <a:cubicBezTo>
                    <a:pt x="238" y="95"/>
                    <a:pt x="191"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5"/>
            <p:cNvSpPr/>
            <p:nvPr/>
          </p:nvSpPr>
          <p:spPr>
            <a:xfrm>
              <a:off x="5733750" y="4036925"/>
              <a:ext cx="3575" cy="1825"/>
            </a:xfrm>
            <a:custGeom>
              <a:avLst/>
              <a:gdLst/>
              <a:ahLst/>
              <a:cxnLst/>
              <a:rect l="l" t="t" r="r" b="b"/>
              <a:pathLst>
                <a:path w="143" h="73" extrusionOk="0">
                  <a:moveTo>
                    <a:pt x="0" y="1"/>
                  </a:moveTo>
                  <a:cubicBezTo>
                    <a:pt x="18" y="49"/>
                    <a:pt x="39" y="72"/>
                    <a:pt x="63" y="72"/>
                  </a:cubicBezTo>
                  <a:cubicBezTo>
                    <a:pt x="86" y="72"/>
                    <a:pt x="113" y="49"/>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5"/>
            <p:cNvSpPr/>
            <p:nvPr/>
          </p:nvSpPr>
          <p:spPr>
            <a:xfrm>
              <a:off x="5712000" y="4036925"/>
              <a:ext cx="3900" cy="1825"/>
            </a:xfrm>
            <a:custGeom>
              <a:avLst/>
              <a:gdLst/>
              <a:ahLst/>
              <a:cxnLst/>
              <a:rect l="l" t="t" r="r" b="b"/>
              <a:pathLst>
                <a:path w="156" h="73" extrusionOk="0">
                  <a:moveTo>
                    <a:pt x="1" y="1"/>
                  </a:moveTo>
                  <a:cubicBezTo>
                    <a:pt x="25" y="49"/>
                    <a:pt x="49" y="72"/>
                    <a:pt x="74" y="72"/>
                  </a:cubicBezTo>
                  <a:cubicBezTo>
                    <a:pt x="99" y="72"/>
                    <a:pt x="126" y="49"/>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5"/>
            <p:cNvSpPr/>
            <p:nvPr/>
          </p:nvSpPr>
          <p:spPr>
            <a:xfrm>
              <a:off x="6134100" y="4061850"/>
              <a:ext cx="29775" cy="5275"/>
            </a:xfrm>
            <a:custGeom>
              <a:avLst/>
              <a:gdLst/>
              <a:ahLst/>
              <a:cxnLst/>
              <a:rect l="l" t="t" r="r" b="b"/>
              <a:pathLst>
                <a:path w="1191" h="211" extrusionOk="0">
                  <a:moveTo>
                    <a:pt x="654" y="0"/>
                  </a:moveTo>
                  <a:cubicBezTo>
                    <a:pt x="465" y="0"/>
                    <a:pt x="276" y="30"/>
                    <a:pt x="90" y="30"/>
                  </a:cubicBezTo>
                  <a:cubicBezTo>
                    <a:pt x="60" y="30"/>
                    <a:pt x="30" y="30"/>
                    <a:pt x="0" y="28"/>
                  </a:cubicBezTo>
                  <a:lnTo>
                    <a:pt x="0" y="28"/>
                  </a:lnTo>
                  <a:cubicBezTo>
                    <a:pt x="60" y="52"/>
                    <a:pt x="131" y="99"/>
                    <a:pt x="179" y="147"/>
                  </a:cubicBezTo>
                  <a:cubicBezTo>
                    <a:pt x="179" y="159"/>
                    <a:pt x="191" y="195"/>
                    <a:pt x="214" y="206"/>
                  </a:cubicBezTo>
                  <a:cubicBezTo>
                    <a:pt x="223" y="209"/>
                    <a:pt x="231" y="211"/>
                    <a:pt x="238" y="211"/>
                  </a:cubicBezTo>
                  <a:cubicBezTo>
                    <a:pt x="263" y="211"/>
                    <a:pt x="285" y="195"/>
                    <a:pt x="321" y="159"/>
                  </a:cubicBezTo>
                  <a:cubicBezTo>
                    <a:pt x="619" y="147"/>
                    <a:pt x="905" y="147"/>
                    <a:pt x="1191" y="135"/>
                  </a:cubicBezTo>
                  <a:cubicBezTo>
                    <a:pt x="1013" y="28"/>
                    <a:pt x="834" y="0"/>
                    <a:pt x="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5"/>
            <p:cNvSpPr/>
            <p:nvPr/>
          </p:nvSpPr>
          <p:spPr>
            <a:xfrm>
              <a:off x="6135450" y="4065500"/>
              <a:ext cx="10575" cy="11025"/>
            </a:xfrm>
            <a:custGeom>
              <a:avLst/>
              <a:gdLst/>
              <a:ahLst/>
              <a:cxnLst/>
              <a:rect l="l" t="t" r="r" b="b"/>
              <a:pathLst>
                <a:path w="423" h="441" extrusionOk="0">
                  <a:moveTo>
                    <a:pt x="137" y="1"/>
                  </a:moveTo>
                  <a:cubicBezTo>
                    <a:pt x="126" y="182"/>
                    <a:pt x="0" y="440"/>
                    <a:pt x="300" y="440"/>
                  </a:cubicBezTo>
                  <a:cubicBezTo>
                    <a:pt x="335" y="440"/>
                    <a:pt x="375" y="437"/>
                    <a:pt x="422" y="430"/>
                  </a:cubicBezTo>
                  <a:cubicBezTo>
                    <a:pt x="375" y="299"/>
                    <a:pt x="327" y="144"/>
                    <a:pt x="279" y="13"/>
                  </a:cubicBezTo>
                  <a:cubicBezTo>
                    <a:pt x="244" y="13"/>
                    <a:pt x="184"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5"/>
            <p:cNvSpPr/>
            <p:nvPr/>
          </p:nvSpPr>
          <p:spPr>
            <a:xfrm>
              <a:off x="5220275" y="3039800"/>
              <a:ext cx="9850" cy="14300"/>
            </a:xfrm>
            <a:custGeom>
              <a:avLst/>
              <a:gdLst/>
              <a:ahLst/>
              <a:cxnLst/>
              <a:rect l="l" t="t" r="r" b="b"/>
              <a:pathLst>
                <a:path w="394" h="572" extrusionOk="0">
                  <a:moveTo>
                    <a:pt x="156" y="0"/>
                  </a:moveTo>
                  <a:lnTo>
                    <a:pt x="156" y="0"/>
                  </a:lnTo>
                  <a:cubicBezTo>
                    <a:pt x="60" y="179"/>
                    <a:pt x="1" y="369"/>
                    <a:pt x="25" y="572"/>
                  </a:cubicBezTo>
                  <a:cubicBezTo>
                    <a:pt x="144" y="393"/>
                    <a:pt x="394" y="26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5"/>
            <p:cNvSpPr/>
            <p:nvPr/>
          </p:nvSpPr>
          <p:spPr>
            <a:xfrm>
              <a:off x="5299450" y="3179675"/>
              <a:ext cx="14025" cy="9550"/>
            </a:xfrm>
            <a:custGeom>
              <a:avLst/>
              <a:gdLst/>
              <a:ahLst/>
              <a:cxnLst/>
              <a:rect l="l" t="t" r="r" b="b"/>
              <a:pathLst>
                <a:path w="561" h="382" extrusionOk="0">
                  <a:moveTo>
                    <a:pt x="1" y="1"/>
                  </a:moveTo>
                  <a:lnTo>
                    <a:pt x="1" y="1"/>
                  </a:lnTo>
                  <a:cubicBezTo>
                    <a:pt x="49" y="382"/>
                    <a:pt x="346" y="251"/>
                    <a:pt x="560" y="299"/>
                  </a:cubicBezTo>
                  <a:cubicBezTo>
                    <a:pt x="430" y="84"/>
                    <a:pt x="179" y="13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5"/>
            <p:cNvSpPr/>
            <p:nvPr/>
          </p:nvSpPr>
          <p:spPr>
            <a:xfrm>
              <a:off x="6124575" y="4067000"/>
              <a:ext cx="6550" cy="7400"/>
            </a:xfrm>
            <a:custGeom>
              <a:avLst/>
              <a:gdLst/>
              <a:ahLst/>
              <a:cxnLst/>
              <a:rect l="l" t="t" r="r" b="b"/>
              <a:pathLst>
                <a:path w="262" h="296" extrusionOk="0">
                  <a:moveTo>
                    <a:pt x="179" y="0"/>
                  </a:moveTo>
                  <a:cubicBezTo>
                    <a:pt x="48" y="24"/>
                    <a:pt x="24" y="84"/>
                    <a:pt x="0" y="143"/>
                  </a:cubicBezTo>
                  <a:cubicBezTo>
                    <a:pt x="20" y="232"/>
                    <a:pt x="63" y="295"/>
                    <a:pt x="131" y="295"/>
                  </a:cubicBezTo>
                  <a:cubicBezTo>
                    <a:pt x="146" y="295"/>
                    <a:pt x="162" y="293"/>
                    <a:pt x="179" y="286"/>
                  </a:cubicBezTo>
                  <a:cubicBezTo>
                    <a:pt x="226" y="262"/>
                    <a:pt x="262" y="179"/>
                    <a:pt x="262" y="120"/>
                  </a:cubicBezTo>
                  <a:cubicBezTo>
                    <a:pt x="262" y="48"/>
                    <a:pt x="21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5"/>
            <p:cNvSpPr/>
            <p:nvPr/>
          </p:nvSpPr>
          <p:spPr>
            <a:xfrm>
              <a:off x="5360475" y="3996675"/>
              <a:ext cx="51225" cy="13875"/>
            </a:xfrm>
            <a:custGeom>
              <a:avLst/>
              <a:gdLst/>
              <a:ahLst/>
              <a:cxnLst/>
              <a:rect l="l" t="t" r="r" b="b"/>
              <a:pathLst>
                <a:path w="2049" h="555" extrusionOk="0">
                  <a:moveTo>
                    <a:pt x="1576" y="0"/>
                  </a:moveTo>
                  <a:cubicBezTo>
                    <a:pt x="1439" y="0"/>
                    <a:pt x="1296" y="29"/>
                    <a:pt x="1156" y="39"/>
                  </a:cubicBezTo>
                  <a:cubicBezTo>
                    <a:pt x="786" y="206"/>
                    <a:pt x="322" y="4"/>
                    <a:pt x="1" y="325"/>
                  </a:cubicBezTo>
                  <a:cubicBezTo>
                    <a:pt x="48" y="373"/>
                    <a:pt x="108" y="420"/>
                    <a:pt x="144" y="456"/>
                  </a:cubicBezTo>
                  <a:cubicBezTo>
                    <a:pt x="224" y="436"/>
                    <a:pt x="304" y="420"/>
                    <a:pt x="388" y="420"/>
                  </a:cubicBezTo>
                  <a:cubicBezTo>
                    <a:pt x="454" y="420"/>
                    <a:pt x="523" y="430"/>
                    <a:pt x="596" y="456"/>
                  </a:cubicBezTo>
                  <a:cubicBezTo>
                    <a:pt x="703" y="516"/>
                    <a:pt x="811" y="554"/>
                    <a:pt x="921" y="554"/>
                  </a:cubicBezTo>
                  <a:cubicBezTo>
                    <a:pt x="1005" y="554"/>
                    <a:pt x="1091" y="532"/>
                    <a:pt x="1179" y="480"/>
                  </a:cubicBezTo>
                  <a:cubicBezTo>
                    <a:pt x="1190" y="472"/>
                    <a:pt x="1203" y="470"/>
                    <a:pt x="1216" y="470"/>
                  </a:cubicBezTo>
                  <a:cubicBezTo>
                    <a:pt x="1245" y="470"/>
                    <a:pt x="1277" y="484"/>
                    <a:pt x="1310" y="492"/>
                  </a:cubicBezTo>
                  <a:lnTo>
                    <a:pt x="1310" y="420"/>
                  </a:lnTo>
                  <a:cubicBezTo>
                    <a:pt x="1364" y="394"/>
                    <a:pt x="1422" y="385"/>
                    <a:pt x="1481" y="385"/>
                  </a:cubicBezTo>
                  <a:cubicBezTo>
                    <a:pt x="1572" y="385"/>
                    <a:pt x="1667" y="404"/>
                    <a:pt x="1757" y="404"/>
                  </a:cubicBezTo>
                  <a:cubicBezTo>
                    <a:pt x="1868" y="404"/>
                    <a:pt x="1972" y="375"/>
                    <a:pt x="2049" y="242"/>
                  </a:cubicBezTo>
                  <a:cubicBezTo>
                    <a:pt x="1915" y="48"/>
                    <a:pt x="1751" y="0"/>
                    <a:pt x="1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5"/>
            <p:cNvSpPr/>
            <p:nvPr/>
          </p:nvSpPr>
          <p:spPr>
            <a:xfrm>
              <a:off x="5375075" y="4008075"/>
              <a:ext cx="14300" cy="6425"/>
            </a:xfrm>
            <a:custGeom>
              <a:avLst/>
              <a:gdLst/>
              <a:ahLst/>
              <a:cxnLst/>
              <a:rect l="l" t="t" r="r" b="b"/>
              <a:pathLst>
                <a:path w="572" h="257" extrusionOk="0">
                  <a:moveTo>
                    <a:pt x="0" y="0"/>
                  </a:moveTo>
                  <a:cubicBezTo>
                    <a:pt x="123" y="61"/>
                    <a:pt x="241" y="256"/>
                    <a:pt x="363" y="256"/>
                  </a:cubicBezTo>
                  <a:cubicBezTo>
                    <a:pt x="431" y="256"/>
                    <a:pt x="500" y="197"/>
                    <a:pt x="572" y="24"/>
                  </a:cubicBezTo>
                  <a:cubicBezTo>
                    <a:pt x="381" y="24"/>
                    <a:pt x="19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5"/>
            <p:cNvSpPr/>
            <p:nvPr/>
          </p:nvSpPr>
          <p:spPr>
            <a:xfrm>
              <a:off x="5338450" y="3828575"/>
              <a:ext cx="76825" cy="39625"/>
            </a:xfrm>
            <a:custGeom>
              <a:avLst/>
              <a:gdLst/>
              <a:ahLst/>
              <a:cxnLst/>
              <a:rect l="l" t="t" r="r" b="b"/>
              <a:pathLst>
                <a:path w="3073" h="1585" extrusionOk="0">
                  <a:moveTo>
                    <a:pt x="24" y="1"/>
                  </a:moveTo>
                  <a:lnTo>
                    <a:pt x="24" y="1"/>
                  </a:lnTo>
                  <a:cubicBezTo>
                    <a:pt x="167" y="203"/>
                    <a:pt x="179" y="477"/>
                    <a:pt x="72" y="810"/>
                  </a:cubicBezTo>
                  <a:cubicBezTo>
                    <a:pt x="60" y="846"/>
                    <a:pt x="48" y="858"/>
                    <a:pt x="24" y="870"/>
                  </a:cubicBezTo>
                  <a:cubicBezTo>
                    <a:pt x="13" y="1036"/>
                    <a:pt x="1" y="1203"/>
                    <a:pt x="167" y="1310"/>
                  </a:cubicBezTo>
                  <a:cubicBezTo>
                    <a:pt x="167" y="1429"/>
                    <a:pt x="179" y="1525"/>
                    <a:pt x="298" y="1584"/>
                  </a:cubicBezTo>
                  <a:cubicBezTo>
                    <a:pt x="346" y="1548"/>
                    <a:pt x="394" y="1489"/>
                    <a:pt x="429" y="1441"/>
                  </a:cubicBezTo>
                  <a:cubicBezTo>
                    <a:pt x="596" y="1215"/>
                    <a:pt x="810" y="1025"/>
                    <a:pt x="1025" y="846"/>
                  </a:cubicBezTo>
                  <a:cubicBezTo>
                    <a:pt x="1072" y="784"/>
                    <a:pt x="1134" y="770"/>
                    <a:pt x="1199" y="770"/>
                  </a:cubicBezTo>
                  <a:cubicBezTo>
                    <a:pt x="1252" y="770"/>
                    <a:pt x="1308" y="779"/>
                    <a:pt x="1360" y="779"/>
                  </a:cubicBezTo>
                  <a:cubicBezTo>
                    <a:pt x="1402" y="779"/>
                    <a:pt x="1442" y="773"/>
                    <a:pt x="1477" y="751"/>
                  </a:cubicBezTo>
                  <a:cubicBezTo>
                    <a:pt x="1468" y="618"/>
                    <a:pt x="1446" y="484"/>
                    <a:pt x="1554" y="484"/>
                  </a:cubicBezTo>
                  <a:cubicBezTo>
                    <a:pt x="1590" y="484"/>
                    <a:pt x="1642" y="500"/>
                    <a:pt x="1715" y="536"/>
                  </a:cubicBezTo>
                  <a:cubicBezTo>
                    <a:pt x="1768" y="559"/>
                    <a:pt x="1835" y="567"/>
                    <a:pt x="1908" y="567"/>
                  </a:cubicBezTo>
                  <a:cubicBezTo>
                    <a:pt x="1949" y="567"/>
                    <a:pt x="1993" y="565"/>
                    <a:pt x="2037" y="560"/>
                  </a:cubicBezTo>
                  <a:lnTo>
                    <a:pt x="2310" y="513"/>
                  </a:lnTo>
                  <a:lnTo>
                    <a:pt x="2572" y="513"/>
                  </a:lnTo>
                  <a:cubicBezTo>
                    <a:pt x="2775" y="489"/>
                    <a:pt x="2953" y="477"/>
                    <a:pt x="3072" y="298"/>
                  </a:cubicBezTo>
                  <a:cubicBezTo>
                    <a:pt x="2048" y="132"/>
                    <a:pt x="1060" y="12"/>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5"/>
            <p:cNvSpPr/>
            <p:nvPr/>
          </p:nvSpPr>
          <p:spPr>
            <a:xfrm>
              <a:off x="5308975" y="3825000"/>
              <a:ext cx="50350" cy="25325"/>
            </a:xfrm>
            <a:custGeom>
              <a:avLst/>
              <a:gdLst/>
              <a:ahLst/>
              <a:cxnLst/>
              <a:rect l="l" t="t" r="r" b="b"/>
              <a:pathLst>
                <a:path w="2014" h="1013" extrusionOk="0">
                  <a:moveTo>
                    <a:pt x="60" y="1"/>
                  </a:moveTo>
                  <a:cubicBezTo>
                    <a:pt x="1" y="60"/>
                    <a:pt x="1" y="108"/>
                    <a:pt x="60" y="155"/>
                  </a:cubicBezTo>
                  <a:cubicBezTo>
                    <a:pt x="334" y="358"/>
                    <a:pt x="775" y="203"/>
                    <a:pt x="941" y="620"/>
                  </a:cubicBezTo>
                  <a:cubicBezTo>
                    <a:pt x="956" y="619"/>
                    <a:pt x="970" y="618"/>
                    <a:pt x="982" y="618"/>
                  </a:cubicBezTo>
                  <a:cubicBezTo>
                    <a:pt x="1245" y="618"/>
                    <a:pt x="1181" y="842"/>
                    <a:pt x="1215" y="1013"/>
                  </a:cubicBezTo>
                  <a:cubicBezTo>
                    <a:pt x="1334" y="596"/>
                    <a:pt x="1727" y="715"/>
                    <a:pt x="2013" y="620"/>
                  </a:cubicBezTo>
                  <a:cubicBezTo>
                    <a:pt x="1870" y="203"/>
                    <a:pt x="1394" y="441"/>
                    <a:pt x="1215" y="144"/>
                  </a:cubicBezTo>
                  <a:cubicBezTo>
                    <a:pt x="822" y="96"/>
                    <a:pt x="441"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5"/>
            <p:cNvSpPr/>
            <p:nvPr/>
          </p:nvSpPr>
          <p:spPr>
            <a:xfrm>
              <a:off x="5329525" y="3868175"/>
              <a:ext cx="9250" cy="15600"/>
            </a:xfrm>
            <a:custGeom>
              <a:avLst/>
              <a:gdLst/>
              <a:ahLst/>
              <a:cxnLst/>
              <a:rect l="l" t="t" r="r" b="b"/>
              <a:pathLst>
                <a:path w="370" h="624" extrusionOk="0">
                  <a:moveTo>
                    <a:pt x="96" y="0"/>
                  </a:moveTo>
                  <a:cubicBezTo>
                    <a:pt x="12" y="95"/>
                    <a:pt x="0" y="202"/>
                    <a:pt x="72" y="286"/>
                  </a:cubicBezTo>
                  <a:cubicBezTo>
                    <a:pt x="96" y="405"/>
                    <a:pt x="108" y="512"/>
                    <a:pt x="227" y="572"/>
                  </a:cubicBezTo>
                  <a:cubicBezTo>
                    <a:pt x="227" y="583"/>
                    <a:pt x="239" y="595"/>
                    <a:pt x="274" y="619"/>
                  </a:cubicBezTo>
                  <a:cubicBezTo>
                    <a:pt x="280" y="622"/>
                    <a:pt x="286" y="624"/>
                    <a:pt x="293" y="624"/>
                  </a:cubicBezTo>
                  <a:cubicBezTo>
                    <a:pt x="314" y="624"/>
                    <a:pt x="339" y="608"/>
                    <a:pt x="358" y="572"/>
                  </a:cubicBezTo>
                  <a:lnTo>
                    <a:pt x="370" y="572"/>
                  </a:lnTo>
                  <a:cubicBezTo>
                    <a:pt x="370" y="381"/>
                    <a:pt x="358" y="167"/>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5"/>
            <p:cNvSpPr/>
            <p:nvPr/>
          </p:nvSpPr>
          <p:spPr>
            <a:xfrm>
              <a:off x="5332200" y="3860725"/>
              <a:ext cx="3300" cy="3900"/>
            </a:xfrm>
            <a:custGeom>
              <a:avLst/>
              <a:gdLst/>
              <a:ahLst/>
              <a:cxnLst/>
              <a:rect l="l" t="t" r="r" b="b"/>
              <a:pathLst>
                <a:path w="132" h="156" extrusionOk="0">
                  <a:moveTo>
                    <a:pt x="1" y="0"/>
                  </a:moveTo>
                  <a:lnTo>
                    <a:pt x="1" y="0"/>
                  </a:lnTo>
                  <a:cubicBezTo>
                    <a:pt x="48" y="60"/>
                    <a:pt x="84" y="108"/>
                    <a:pt x="132" y="155"/>
                  </a:cubicBezTo>
                  <a:cubicBezTo>
                    <a:pt x="84" y="108"/>
                    <a:pt x="48"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5"/>
            <p:cNvSpPr/>
            <p:nvPr/>
          </p:nvSpPr>
          <p:spPr>
            <a:xfrm>
              <a:off x="5665275" y="4037225"/>
              <a:ext cx="6875" cy="2375"/>
            </a:xfrm>
            <a:custGeom>
              <a:avLst/>
              <a:gdLst/>
              <a:ahLst/>
              <a:cxnLst/>
              <a:rect l="l" t="t" r="r" b="b"/>
              <a:pathLst>
                <a:path w="275" h="95" extrusionOk="0">
                  <a:moveTo>
                    <a:pt x="1" y="1"/>
                  </a:moveTo>
                  <a:cubicBezTo>
                    <a:pt x="47" y="65"/>
                    <a:pt x="94" y="95"/>
                    <a:pt x="139" y="95"/>
                  </a:cubicBezTo>
                  <a:cubicBezTo>
                    <a:pt x="186" y="95"/>
                    <a:pt x="232" y="62"/>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5"/>
            <p:cNvSpPr/>
            <p:nvPr/>
          </p:nvSpPr>
          <p:spPr>
            <a:xfrm>
              <a:off x="5652775" y="4033375"/>
              <a:ext cx="10150" cy="3575"/>
            </a:xfrm>
            <a:custGeom>
              <a:avLst/>
              <a:gdLst/>
              <a:ahLst/>
              <a:cxnLst/>
              <a:rect l="l" t="t" r="r" b="b"/>
              <a:pathLst>
                <a:path w="406" h="143" extrusionOk="0">
                  <a:moveTo>
                    <a:pt x="84" y="0"/>
                  </a:moveTo>
                  <a:cubicBezTo>
                    <a:pt x="1" y="48"/>
                    <a:pt x="1" y="95"/>
                    <a:pt x="84" y="143"/>
                  </a:cubicBezTo>
                  <a:lnTo>
                    <a:pt x="382" y="143"/>
                  </a:lnTo>
                  <a:cubicBezTo>
                    <a:pt x="405" y="95"/>
                    <a:pt x="405" y="48"/>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5"/>
            <p:cNvSpPr/>
            <p:nvPr/>
          </p:nvSpPr>
          <p:spPr>
            <a:xfrm>
              <a:off x="5646825" y="4033375"/>
              <a:ext cx="8050" cy="3575"/>
            </a:xfrm>
            <a:custGeom>
              <a:avLst/>
              <a:gdLst/>
              <a:ahLst/>
              <a:cxnLst/>
              <a:rect l="l" t="t" r="r" b="b"/>
              <a:pathLst>
                <a:path w="322" h="143" extrusionOk="0">
                  <a:moveTo>
                    <a:pt x="0" y="0"/>
                  </a:moveTo>
                  <a:cubicBezTo>
                    <a:pt x="84" y="107"/>
                    <a:pt x="179" y="143"/>
                    <a:pt x="298" y="143"/>
                  </a:cubicBezTo>
                  <a:cubicBezTo>
                    <a:pt x="322" y="95"/>
                    <a:pt x="322" y="48"/>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5"/>
            <p:cNvSpPr/>
            <p:nvPr/>
          </p:nvSpPr>
          <p:spPr>
            <a:xfrm>
              <a:off x="5661400" y="4033375"/>
              <a:ext cx="3900" cy="3875"/>
            </a:xfrm>
            <a:custGeom>
              <a:avLst/>
              <a:gdLst/>
              <a:ahLst/>
              <a:cxnLst/>
              <a:rect l="l" t="t" r="r" b="b"/>
              <a:pathLst>
                <a:path w="156" h="155" extrusionOk="0">
                  <a:moveTo>
                    <a:pt x="1" y="0"/>
                  </a:moveTo>
                  <a:lnTo>
                    <a:pt x="1" y="0"/>
                  </a:lnTo>
                  <a:cubicBezTo>
                    <a:pt x="13" y="48"/>
                    <a:pt x="13" y="95"/>
                    <a:pt x="13" y="143"/>
                  </a:cubicBezTo>
                  <a:cubicBezTo>
                    <a:pt x="60" y="143"/>
                    <a:pt x="108" y="143"/>
                    <a:pt x="156" y="155"/>
                  </a:cubicBezTo>
                  <a:cubicBezTo>
                    <a:pt x="108" y="95"/>
                    <a:pt x="49"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5"/>
            <p:cNvSpPr/>
            <p:nvPr/>
          </p:nvSpPr>
          <p:spPr>
            <a:xfrm>
              <a:off x="5686700" y="4036925"/>
              <a:ext cx="3900" cy="3300"/>
            </a:xfrm>
            <a:custGeom>
              <a:avLst/>
              <a:gdLst/>
              <a:ahLst/>
              <a:cxnLst/>
              <a:rect l="l" t="t" r="r" b="b"/>
              <a:pathLst>
                <a:path w="156" h="132" extrusionOk="0">
                  <a:moveTo>
                    <a:pt x="1" y="132"/>
                  </a:moveTo>
                  <a:cubicBezTo>
                    <a:pt x="49" y="84"/>
                    <a:pt x="108" y="37"/>
                    <a:pt x="156" y="1"/>
                  </a:cubicBezTo>
                  <a:cubicBezTo>
                    <a:pt x="108" y="37"/>
                    <a:pt x="49" y="84"/>
                    <a:pt x="1" y="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5"/>
            <p:cNvSpPr/>
            <p:nvPr/>
          </p:nvSpPr>
          <p:spPr>
            <a:xfrm>
              <a:off x="5676000" y="4036925"/>
              <a:ext cx="3600" cy="3000"/>
            </a:xfrm>
            <a:custGeom>
              <a:avLst/>
              <a:gdLst/>
              <a:ahLst/>
              <a:cxnLst/>
              <a:rect l="l" t="t" r="r" b="b"/>
              <a:pathLst>
                <a:path w="144" h="120" extrusionOk="0">
                  <a:moveTo>
                    <a:pt x="0" y="1"/>
                  </a:moveTo>
                  <a:cubicBezTo>
                    <a:pt x="22" y="17"/>
                    <a:pt x="47" y="34"/>
                    <a:pt x="70" y="51"/>
                  </a:cubicBezTo>
                  <a:lnTo>
                    <a:pt x="70" y="51"/>
                  </a:lnTo>
                  <a:cubicBezTo>
                    <a:pt x="49" y="34"/>
                    <a:pt x="26" y="16"/>
                    <a:pt x="0" y="1"/>
                  </a:cubicBezTo>
                  <a:close/>
                  <a:moveTo>
                    <a:pt x="70" y="51"/>
                  </a:moveTo>
                  <a:cubicBezTo>
                    <a:pt x="98" y="75"/>
                    <a:pt x="123" y="100"/>
                    <a:pt x="143" y="120"/>
                  </a:cubicBezTo>
                  <a:cubicBezTo>
                    <a:pt x="124" y="94"/>
                    <a:pt x="98" y="72"/>
                    <a:pt x="70" y="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5"/>
            <p:cNvSpPr/>
            <p:nvPr/>
          </p:nvSpPr>
          <p:spPr>
            <a:xfrm>
              <a:off x="5672725" y="4035225"/>
              <a:ext cx="3600" cy="1725"/>
            </a:xfrm>
            <a:custGeom>
              <a:avLst/>
              <a:gdLst/>
              <a:ahLst/>
              <a:cxnLst/>
              <a:rect l="l" t="t" r="r" b="b"/>
              <a:pathLst>
                <a:path w="144" h="69" extrusionOk="0">
                  <a:moveTo>
                    <a:pt x="66" y="0"/>
                  </a:moveTo>
                  <a:cubicBezTo>
                    <a:pt x="38" y="0"/>
                    <a:pt x="9" y="25"/>
                    <a:pt x="0" y="69"/>
                  </a:cubicBezTo>
                  <a:lnTo>
                    <a:pt x="143" y="69"/>
                  </a:lnTo>
                  <a:cubicBezTo>
                    <a:pt x="131" y="45"/>
                    <a:pt x="119" y="21"/>
                    <a:pt x="96" y="9"/>
                  </a:cubicBezTo>
                  <a:cubicBezTo>
                    <a:pt x="86" y="3"/>
                    <a:pt x="76"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5"/>
            <p:cNvSpPr/>
            <p:nvPr/>
          </p:nvSpPr>
          <p:spPr>
            <a:xfrm>
              <a:off x="5694150" y="4036925"/>
              <a:ext cx="3900" cy="1825"/>
            </a:xfrm>
            <a:custGeom>
              <a:avLst/>
              <a:gdLst/>
              <a:ahLst/>
              <a:cxnLst/>
              <a:rect l="l" t="t" r="r" b="b"/>
              <a:pathLst>
                <a:path w="156" h="73" extrusionOk="0">
                  <a:moveTo>
                    <a:pt x="1" y="1"/>
                  </a:moveTo>
                  <a:cubicBezTo>
                    <a:pt x="24" y="49"/>
                    <a:pt x="48" y="72"/>
                    <a:pt x="73" y="72"/>
                  </a:cubicBezTo>
                  <a:cubicBezTo>
                    <a:pt x="99" y="72"/>
                    <a:pt x="126" y="4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5"/>
            <p:cNvSpPr/>
            <p:nvPr/>
          </p:nvSpPr>
          <p:spPr>
            <a:xfrm>
              <a:off x="5917400" y="4046750"/>
              <a:ext cx="31275" cy="14850"/>
            </a:xfrm>
            <a:custGeom>
              <a:avLst/>
              <a:gdLst/>
              <a:ahLst/>
              <a:cxnLst/>
              <a:rect l="l" t="t" r="r" b="b"/>
              <a:pathLst>
                <a:path w="1251" h="594" extrusionOk="0">
                  <a:moveTo>
                    <a:pt x="298" y="1"/>
                  </a:moveTo>
                  <a:cubicBezTo>
                    <a:pt x="167" y="48"/>
                    <a:pt x="0" y="60"/>
                    <a:pt x="0" y="239"/>
                  </a:cubicBezTo>
                  <a:cubicBezTo>
                    <a:pt x="0" y="441"/>
                    <a:pt x="155" y="453"/>
                    <a:pt x="298" y="465"/>
                  </a:cubicBezTo>
                  <a:cubicBezTo>
                    <a:pt x="339" y="471"/>
                    <a:pt x="381" y="472"/>
                    <a:pt x="423" y="472"/>
                  </a:cubicBezTo>
                  <a:cubicBezTo>
                    <a:pt x="520" y="472"/>
                    <a:pt x="620" y="462"/>
                    <a:pt x="718" y="462"/>
                  </a:cubicBezTo>
                  <a:cubicBezTo>
                    <a:pt x="858" y="462"/>
                    <a:pt x="994" y="483"/>
                    <a:pt x="1119" y="584"/>
                  </a:cubicBezTo>
                  <a:cubicBezTo>
                    <a:pt x="1131" y="590"/>
                    <a:pt x="1149" y="593"/>
                    <a:pt x="1169" y="593"/>
                  </a:cubicBezTo>
                  <a:cubicBezTo>
                    <a:pt x="1188" y="593"/>
                    <a:pt x="1209" y="590"/>
                    <a:pt x="1227" y="584"/>
                  </a:cubicBezTo>
                  <a:cubicBezTo>
                    <a:pt x="1239" y="406"/>
                    <a:pt x="1239" y="239"/>
                    <a:pt x="1250" y="60"/>
                  </a:cubicBezTo>
                  <a:cubicBezTo>
                    <a:pt x="1076" y="13"/>
                    <a:pt x="894" y="8"/>
                    <a:pt x="713" y="8"/>
                  </a:cubicBezTo>
                  <a:cubicBezTo>
                    <a:pt x="659" y="8"/>
                    <a:pt x="606" y="8"/>
                    <a:pt x="553" y="8"/>
                  </a:cubicBezTo>
                  <a:cubicBezTo>
                    <a:pt x="467" y="8"/>
                    <a:pt x="381" y="7"/>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5"/>
            <p:cNvSpPr/>
            <p:nvPr/>
          </p:nvSpPr>
          <p:spPr>
            <a:xfrm>
              <a:off x="5883175" y="4044375"/>
              <a:ext cx="29175" cy="13725"/>
            </a:xfrm>
            <a:custGeom>
              <a:avLst/>
              <a:gdLst/>
              <a:ahLst/>
              <a:cxnLst/>
              <a:rect l="l" t="t" r="r" b="b"/>
              <a:pathLst>
                <a:path w="1167" h="549" extrusionOk="0">
                  <a:moveTo>
                    <a:pt x="48" y="1"/>
                  </a:moveTo>
                  <a:cubicBezTo>
                    <a:pt x="0" y="263"/>
                    <a:pt x="95" y="429"/>
                    <a:pt x="405" y="429"/>
                  </a:cubicBezTo>
                  <a:cubicBezTo>
                    <a:pt x="488" y="441"/>
                    <a:pt x="572" y="501"/>
                    <a:pt x="655" y="524"/>
                  </a:cubicBezTo>
                  <a:cubicBezTo>
                    <a:pt x="726" y="524"/>
                    <a:pt x="786" y="548"/>
                    <a:pt x="869" y="548"/>
                  </a:cubicBezTo>
                  <a:cubicBezTo>
                    <a:pt x="1012" y="548"/>
                    <a:pt x="1167" y="513"/>
                    <a:pt x="1167" y="334"/>
                  </a:cubicBezTo>
                  <a:cubicBezTo>
                    <a:pt x="1167" y="203"/>
                    <a:pt x="1048" y="155"/>
                    <a:pt x="929" y="143"/>
                  </a:cubicBezTo>
                  <a:cubicBezTo>
                    <a:pt x="774" y="132"/>
                    <a:pt x="595" y="155"/>
                    <a:pt x="476" y="12"/>
                  </a:cubicBezTo>
                  <a:cubicBezTo>
                    <a:pt x="333" y="12"/>
                    <a:pt x="191"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5"/>
            <p:cNvSpPr/>
            <p:nvPr/>
          </p:nvSpPr>
          <p:spPr>
            <a:xfrm>
              <a:off x="5898950" y="4036775"/>
              <a:ext cx="28300" cy="8125"/>
            </a:xfrm>
            <a:custGeom>
              <a:avLst/>
              <a:gdLst/>
              <a:ahLst/>
              <a:cxnLst/>
              <a:rect l="l" t="t" r="r" b="b"/>
              <a:pathLst>
                <a:path w="1132" h="325" extrusionOk="0">
                  <a:moveTo>
                    <a:pt x="784" y="1"/>
                  </a:moveTo>
                  <a:cubicBezTo>
                    <a:pt x="671" y="1"/>
                    <a:pt x="556" y="45"/>
                    <a:pt x="441" y="126"/>
                  </a:cubicBezTo>
                  <a:cubicBezTo>
                    <a:pt x="298" y="150"/>
                    <a:pt x="119" y="102"/>
                    <a:pt x="0" y="257"/>
                  </a:cubicBezTo>
                  <a:cubicBezTo>
                    <a:pt x="199" y="303"/>
                    <a:pt x="412" y="324"/>
                    <a:pt x="624" y="324"/>
                  </a:cubicBezTo>
                  <a:cubicBezTo>
                    <a:pt x="743" y="324"/>
                    <a:pt x="861" y="317"/>
                    <a:pt x="976" y="305"/>
                  </a:cubicBezTo>
                  <a:cubicBezTo>
                    <a:pt x="1024" y="257"/>
                    <a:pt x="1084" y="209"/>
                    <a:pt x="1131" y="162"/>
                  </a:cubicBezTo>
                  <a:cubicBezTo>
                    <a:pt x="1021" y="51"/>
                    <a:pt x="904" y="1"/>
                    <a:pt x="7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5"/>
            <p:cNvSpPr/>
            <p:nvPr/>
          </p:nvSpPr>
          <p:spPr>
            <a:xfrm>
              <a:off x="6030500" y="4046750"/>
              <a:ext cx="22050" cy="8400"/>
            </a:xfrm>
            <a:custGeom>
              <a:avLst/>
              <a:gdLst/>
              <a:ahLst/>
              <a:cxnLst/>
              <a:rect l="l" t="t" r="r" b="b"/>
              <a:pathLst>
                <a:path w="882" h="336" extrusionOk="0">
                  <a:moveTo>
                    <a:pt x="334" y="1"/>
                  </a:moveTo>
                  <a:cubicBezTo>
                    <a:pt x="227" y="37"/>
                    <a:pt x="120" y="48"/>
                    <a:pt x="1" y="60"/>
                  </a:cubicBezTo>
                  <a:cubicBezTo>
                    <a:pt x="60" y="227"/>
                    <a:pt x="251" y="156"/>
                    <a:pt x="310" y="287"/>
                  </a:cubicBezTo>
                  <a:cubicBezTo>
                    <a:pt x="406" y="325"/>
                    <a:pt x="509" y="336"/>
                    <a:pt x="613" y="336"/>
                  </a:cubicBezTo>
                  <a:cubicBezTo>
                    <a:pt x="703" y="336"/>
                    <a:pt x="794" y="328"/>
                    <a:pt x="882" y="322"/>
                  </a:cubicBezTo>
                  <a:cubicBezTo>
                    <a:pt x="786" y="215"/>
                    <a:pt x="691" y="120"/>
                    <a:pt x="596" y="37"/>
                  </a:cubicBezTo>
                  <a:cubicBezTo>
                    <a:pt x="513" y="25"/>
                    <a:pt x="417" y="25"/>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5"/>
            <p:cNvSpPr/>
            <p:nvPr/>
          </p:nvSpPr>
          <p:spPr>
            <a:xfrm>
              <a:off x="6056700" y="4051300"/>
              <a:ext cx="15500" cy="3825"/>
            </a:xfrm>
            <a:custGeom>
              <a:avLst/>
              <a:gdLst/>
              <a:ahLst/>
              <a:cxnLst/>
              <a:rect l="l" t="t" r="r" b="b"/>
              <a:pathLst>
                <a:path w="620" h="153" extrusionOk="0">
                  <a:moveTo>
                    <a:pt x="268" y="0"/>
                  </a:moveTo>
                  <a:cubicBezTo>
                    <a:pt x="167" y="0"/>
                    <a:pt x="72" y="27"/>
                    <a:pt x="0" y="140"/>
                  </a:cubicBezTo>
                  <a:cubicBezTo>
                    <a:pt x="96" y="152"/>
                    <a:pt x="191" y="152"/>
                    <a:pt x="274" y="152"/>
                  </a:cubicBezTo>
                  <a:cubicBezTo>
                    <a:pt x="369" y="140"/>
                    <a:pt x="477" y="140"/>
                    <a:pt x="572" y="116"/>
                  </a:cubicBezTo>
                  <a:cubicBezTo>
                    <a:pt x="620" y="93"/>
                    <a:pt x="620" y="57"/>
                    <a:pt x="572" y="21"/>
                  </a:cubicBezTo>
                  <a:cubicBezTo>
                    <a:pt x="562" y="22"/>
                    <a:pt x="553" y="22"/>
                    <a:pt x="543" y="22"/>
                  </a:cubicBezTo>
                  <a:cubicBezTo>
                    <a:pt x="455" y="22"/>
                    <a:pt x="359"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5"/>
            <p:cNvSpPr/>
            <p:nvPr/>
          </p:nvSpPr>
          <p:spPr>
            <a:xfrm>
              <a:off x="5321475" y="3975925"/>
              <a:ext cx="3000" cy="3600"/>
            </a:xfrm>
            <a:custGeom>
              <a:avLst/>
              <a:gdLst/>
              <a:ahLst/>
              <a:cxnLst/>
              <a:rect l="l" t="t" r="r" b="b"/>
              <a:pathLst>
                <a:path w="120" h="144" extrusionOk="0">
                  <a:moveTo>
                    <a:pt x="1" y="0"/>
                  </a:moveTo>
                  <a:cubicBezTo>
                    <a:pt x="37" y="36"/>
                    <a:pt x="72" y="95"/>
                    <a:pt x="120" y="143"/>
                  </a:cubicBezTo>
                  <a:cubicBezTo>
                    <a:pt x="72" y="95"/>
                    <a:pt x="37"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5"/>
            <p:cNvSpPr/>
            <p:nvPr/>
          </p:nvSpPr>
          <p:spPr>
            <a:xfrm>
              <a:off x="5324750" y="2867750"/>
              <a:ext cx="3600" cy="3300"/>
            </a:xfrm>
            <a:custGeom>
              <a:avLst/>
              <a:gdLst/>
              <a:ahLst/>
              <a:cxnLst/>
              <a:rect l="l" t="t" r="r" b="b"/>
              <a:pathLst>
                <a:path w="144" h="132" extrusionOk="0">
                  <a:moveTo>
                    <a:pt x="144" y="0"/>
                  </a:moveTo>
                  <a:lnTo>
                    <a:pt x="144" y="0"/>
                  </a:lnTo>
                  <a:cubicBezTo>
                    <a:pt x="84" y="48"/>
                    <a:pt x="49" y="84"/>
                    <a:pt x="1" y="131"/>
                  </a:cubicBezTo>
                  <a:cubicBezTo>
                    <a:pt x="49" y="96"/>
                    <a:pt x="108"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5"/>
            <p:cNvSpPr/>
            <p:nvPr/>
          </p:nvSpPr>
          <p:spPr>
            <a:xfrm>
              <a:off x="5317325" y="2874900"/>
              <a:ext cx="3575" cy="3000"/>
            </a:xfrm>
            <a:custGeom>
              <a:avLst/>
              <a:gdLst/>
              <a:ahLst/>
              <a:cxnLst/>
              <a:rect l="l" t="t" r="r" b="b"/>
              <a:pathLst>
                <a:path w="143" h="120" extrusionOk="0">
                  <a:moveTo>
                    <a:pt x="143" y="0"/>
                  </a:moveTo>
                  <a:cubicBezTo>
                    <a:pt x="136" y="9"/>
                    <a:pt x="129" y="17"/>
                    <a:pt x="121" y="26"/>
                  </a:cubicBezTo>
                  <a:lnTo>
                    <a:pt x="121" y="26"/>
                  </a:lnTo>
                  <a:cubicBezTo>
                    <a:pt x="129" y="18"/>
                    <a:pt x="136" y="9"/>
                    <a:pt x="143" y="0"/>
                  </a:cubicBezTo>
                  <a:close/>
                  <a:moveTo>
                    <a:pt x="121" y="26"/>
                  </a:moveTo>
                  <a:lnTo>
                    <a:pt x="121" y="26"/>
                  </a:lnTo>
                  <a:cubicBezTo>
                    <a:pt x="88" y="58"/>
                    <a:pt x="48" y="81"/>
                    <a:pt x="0" y="119"/>
                  </a:cubicBezTo>
                  <a:cubicBezTo>
                    <a:pt x="39" y="90"/>
                    <a:pt x="86" y="61"/>
                    <a:pt x="121"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5"/>
            <p:cNvSpPr/>
            <p:nvPr/>
          </p:nvSpPr>
          <p:spPr>
            <a:xfrm>
              <a:off x="5422700" y="2712900"/>
              <a:ext cx="128300" cy="62300"/>
            </a:xfrm>
            <a:custGeom>
              <a:avLst/>
              <a:gdLst/>
              <a:ahLst/>
              <a:cxnLst/>
              <a:rect l="l" t="t" r="r" b="b"/>
              <a:pathLst>
                <a:path w="5132" h="2492" extrusionOk="0">
                  <a:moveTo>
                    <a:pt x="2273" y="0"/>
                  </a:moveTo>
                  <a:cubicBezTo>
                    <a:pt x="2231" y="0"/>
                    <a:pt x="2209" y="30"/>
                    <a:pt x="2179" y="110"/>
                  </a:cubicBezTo>
                  <a:cubicBezTo>
                    <a:pt x="2179" y="122"/>
                    <a:pt x="2203" y="146"/>
                    <a:pt x="2203" y="170"/>
                  </a:cubicBezTo>
                  <a:cubicBezTo>
                    <a:pt x="2203" y="182"/>
                    <a:pt x="2179" y="205"/>
                    <a:pt x="2167" y="205"/>
                  </a:cubicBezTo>
                  <a:cubicBezTo>
                    <a:pt x="1822" y="182"/>
                    <a:pt x="1488" y="158"/>
                    <a:pt x="1143" y="158"/>
                  </a:cubicBezTo>
                  <a:cubicBezTo>
                    <a:pt x="988" y="170"/>
                    <a:pt x="845" y="194"/>
                    <a:pt x="726" y="277"/>
                  </a:cubicBezTo>
                  <a:cubicBezTo>
                    <a:pt x="202" y="634"/>
                    <a:pt x="250" y="1253"/>
                    <a:pt x="83" y="1777"/>
                  </a:cubicBezTo>
                  <a:cubicBezTo>
                    <a:pt x="60" y="2027"/>
                    <a:pt x="0" y="2301"/>
                    <a:pt x="250" y="2491"/>
                  </a:cubicBezTo>
                  <a:cubicBezTo>
                    <a:pt x="257" y="2492"/>
                    <a:pt x="264" y="2492"/>
                    <a:pt x="271" y="2492"/>
                  </a:cubicBezTo>
                  <a:cubicBezTo>
                    <a:pt x="542" y="2492"/>
                    <a:pt x="672" y="2262"/>
                    <a:pt x="869" y="2146"/>
                  </a:cubicBezTo>
                  <a:cubicBezTo>
                    <a:pt x="976" y="2063"/>
                    <a:pt x="1036" y="1944"/>
                    <a:pt x="1036" y="1801"/>
                  </a:cubicBezTo>
                  <a:cubicBezTo>
                    <a:pt x="1024" y="1718"/>
                    <a:pt x="988" y="1658"/>
                    <a:pt x="929" y="1598"/>
                  </a:cubicBezTo>
                  <a:cubicBezTo>
                    <a:pt x="917" y="1598"/>
                    <a:pt x="869" y="1587"/>
                    <a:pt x="869" y="1587"/>
                  </a:cubicBezTo>
                  <a:cubicBezTo>
                    <a:pt x="869" y="1587"/>
                    <a:pt x="895" y="1569"/>
                    <a:pt x="888" y="1564"/>
                  </a:cubicBezTo>
                  <a:lnTo>
                    <a:pt x="888" y="1564"/>
                  </a:lnTo>
                  <a:cubicBezTo>
                    <a:pt x="923" y="1571"/>
                    <a:pt x="959" y="1575"/>
                    <a:pt x="996" y="1575"/>
                  </a:cubicBezTo>
                  <a:cubicBezTo>
                    <a:pt x="1084" y="1575"/>
                    <a:pt x="1173" y="1550"/>
                    <a:pt x="1238" y="1467"/>
                  </a:cubicBezTo>
                  <a:cubicBezTo>
                    <a:pt x="1262" y="1408"/>
                    <a:pt x="1262" y="1348"/>
                    <a:pt x="1226" y="1289"/>
                  </a:cubicBezTo>
                  <a:cubicBezTo>
                    <a:pt x="1143" y="1206"/>
                    <a:pt x="1072" y="1122"/>
                    <a:pt x="1036" y="1003"/>
                  </a:cubicBezTo>
                  <a:cubicBezTo>
                    <a:pt x="1036" y="944"/>
                    <a:pt x="953" y="896"/>
                    <a:pt x="1036" y="836"/>
                  </a:cubicBezTo>
                  <a:lnTo>
                    <a:pt x="1036" y="836"/>
                  </a:lnTo>
                  <a:cubicBezTo>
                    <a:pt x="1024" y="932"/>
                    <a:pt x="1095" y="956"/>
                    <a:pt x="1143" y="991"/>
                  </a:cubicBezTo>
                  <a:cubicBezTo>
                    <a:pt x="1253" y="1036"/>
                    <a:pt x="1366" y="1057"/>
                    <a:pt x="1479" y="1057"/>
                  </a:cubicBezTo>
                  <a:cubicBezTo>
                    <a:pt x="1574" y="1057"/>
                    <a:pt x="1669" y="1042"/>
                    <a:pt x="1762" y="1015"/>
                  </a:cubicBezTo>
                  <a:cubicBezTo>
                    <a:pt x="1846" y="1003"/>
                    <a:pt x="1905" y="956"/>
                    <a:pt x="1941" y="896"/>
                  </a:cubicBezTo>
                  <a:cubicBezTo>
                    <a:pt x="1963" y="597"/>
                    <a:pt x="2129" y="453"/>
                    <a:pt x="2400" y="453"/>
                  </a:cubicBezTo>
                  <a:cubicBezTo>
                    <a:pt x="2421" y="453"/>
                    <a:pt x="2443" y="454"/>
                    <a:pt x="2465" y="455"/>
                  </a:cubicBezTo>
                  <a:cubicBezTo>
                    <a:pt x="2568" y="459"/>
                    <a:pt x="2670" y="461"/>
                    <a:pt x="2772" y="461"/>
                  </a:cubicBezTo>
                  <a:cubicBezTo>
                    <a:pt x="2975" y="461"/>
                    <a:pt x="3179" y="455"/>
                    <a:pt x="3393" y="455"/>
                  </a:cubicBezTo>
                  <a:cubicBezTo>
                    <a:pt x="3512" y="402"/>
                    <a:pt x="3631" y="372"/>
                    <a:pt x="3751" y="372"/>
                  </a:cubicBezTo>
                  <a:cubicBezTo>
                    <a:pt x="3870" y="372"/>
                    <a:pt x="3989" y="402"/>
                    <a:pt x="4108" y="467"/>
                  </a:cubicBezTo>
                  <a:cubicBezTo>
                    <a:pt x="4200" y="567"/>
                    <a:pt x="4313" y="590"/>
                    <a:pt x="4433" y="590"/>
                  </a:cubicBezTo>
                  <a:cubicBezTo>
                    <a:pt x="4514" y="590"/>
                    <a:pt x="4598" y="579"/>
                    <a:pt x="4679" y="575"/>
                  </a:cubicBezTo>
                  <a:lnTo>
                    <a:pt x="4727" y="527"/>
                  </a:lnTo>
                  <a:lnTo>
                    <a:pt x="4727" y="467"/>
                  </a:lnTo>
                  <a:cubicBezTo>
                    <a:pt x="4712" y="479"/>
                    <a:pt x="4706" y="484"/>
                    <a:pt x="4704" y="484"/>
                  </a:cubicBezTo>
                  <a:cubicBezTo>
                    <a:pt x="4695" y="484"/>
                    <a:pt x="4748" y="419"/>
                    <a:pt x="4692" y="419"/>
                  </a:cubicBezTo>
                  <a:cubicBezTo>
                    <a:pt x="4688" y="419"/>
                    <a:pt x="4684" y="419"/>
                    <a:pt x="4679" y="420"/>
                  </a:cubicBezTo>
                  <a:lnTo>
                    <a:pt x="4715" y="396"/>
                  </a:lnTo>
                  <a:cubicBezTo>
                    <a:pt x="4766" y="419"/>
                    <a:pt x="4815" y="430"/>
                    <a:pt x="4863" y="430"/>
                  </a:cubicBezTo>
                  <a:cubicBezTo>
                    <a:pt x="4939" y="430"/>
                    <a:pt x="5011" y="404"/>
                    <a:pt x="5084" y="360"/>
                  </a:cubicBezTo>
                  <a:cubicBezTo>
                    <a:pt x="5096" y="336"/>
                    <a:pt x="5120" y="313"/>
                    <a:pt x="5132" y="289"/>
                  </a:cubicBezTo>
                  <a:cubicBezTo>
                    <a:pt x="5021" y="178"/>
                    <a:pt x="4884" y="169"/>
                    <a:pt x="4744" y="169"/>
                  </a:cubicBezTo>
                  <a:cubicBezTo>
                    <a:pt x="4719" y="169"/>
                    <a:pt x="4693" y="170"/>
                    <a:pt x="4667" y="170"/>
                  </a:cubicBezTo>
                  <a:cubicBezTo>
                    <a:pt x="4566" y="173"/>
                    <a:pt x="4464" y="174"/>
                    <a:pt x="4363" y="174"/>
                  </a:cubicBezTo>
                  <a:cubicBezTo>
                    <a:pt x="3678" y="174"/>
                    <a:pt x="2993" y="107"/>
                    <a:pt x="2298" y="3"/>
                  </a:cubicBezTo>
                  <a:cubicBezTo>
                    <a:pt x="2289" y="1"/>
                    <a:pt x="2280" y="0"/>
                    <a:pt x="2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5"/>
            <p:cNvSpPr/>
            <p:nvPr/>
          </p:nvSpPr>
          <p:spPr>
            <a:xfrm>
              <a:off x="5663200" y="2927950"/>
              <a:ext cx="142600" cy="19250"/>
            </a:xfrm>
            <a:custGeom>
              <a:avLst/>
              <a:gdLst/>
              <a:ahLst/>
              <a:cxnLst/>
              <a:rect l="l" t="t" r="r" b="b"/>
              <a:pathLst>
                <a:path w="5704" h="770" extrusionOk="0">
                  <a:moveTo>
                    <a:pt x="670" y="0"/>
                  </a:moveTo>
                  <a:cubicBezTo>
                    <a:pt x="522" y="0"/>
                    <a:pt x="374" y="7"/>
                    <a:pt x="227" y="21"/>
                  </a:cubicBezTo>
                  <a:cubicBezTo>
                    <a:pt x="155" y="104"/>
                    <a:pt x="0" y="140"/>
                    <a:pt x="96" y="307"/>
                  </a:cubicBezTo>
                  <a:cubicBezTo>
                    <a:pt x="1191" y="402"/>
                    <a:pt x="2298" y="557"/>
                    <a:pt x="3394" y="581"/>
                  </a:cubicBezTo>
                  <a:cubicBezTo>
                    <a:pt x="3542" y="533"/>
                    <a:pt x="3691" y="518"/>
                    <a:pt x="3833" y="518"/>
                  </a:cubicBezTo>
                  <a:cubicBezTo>
                    <a:pt x="3913" y="518"/>
                    <a:pt x="3990" y="523"/>
                    <a:pt x="4064" y="529"/>
                  </a:cubicBezTo>
                  <a:lnTo>
                    <a:pt x="4064" y="529"/>
                  </a:lnTo>
                  <a:cubicBezTo>
                    <a:pt x="4020" y="542"/>
                    <a:pt x="3973" y="568"/>
                    <a:pt x="3929" y="616"/>
                  </a:cubicBezTo>
                  <a:cubicBezTo>
                    <a:pt x="4078" y="712"/>
                    <a:pt x="4226" y="725"/>
                    <a:pt x="4379" y="725"/>
                  </a:cubicBezTo>
                  <a:cubicBezTo>
                    <a:pt x="4435" y="725"/>
                    <a:pt x="4491" y="724"/>
                    <a:pt x="4549" y="724"/>
                  </a:cubicBezTo>
                  <a:cubicBezTo>
                    <a:pt x="4644" y="682"/>
                    <a:pt x="4739" y="655"/>
                    <a:pt x="4833" y="655"/>
                  </a:cubicBezTo>
                  <a:cubicBezTo>
                    <a:pt x="4927" y="655"/>
                    <a:pt x="5019" y="682"/>
                    <a:pt x="5108" y="747"/>
                  </a:cubicBezTo>
                  <a:cubicBezTo>
                    <a:pt x="5141" y="756"/>
                    <a:pt x="5162" y="770"/>
                    <a:pt x="5188" y="770"/>
                  </a:cubicBezTo>
                  <a:cubicBezTo>
                    <a:pt x="5200" y="770"/>
                    <a:pt x="5212" y="767"/>
                    <a:pt x="5227" y="759"/>
                  </a:cubicBezTo>
                  <a:cubicBezTo>
                    <a:pt x="5263" y="759"/>
                    <a:pt x="5287" y="747"/>
                    <a:pt x="5322" y="747"/>
                  </a:cubicBezTo>
                  <a:cubicBezTo>
                    <a:pt x="5441" y="736"/>
                    <a:pt x="5561" y="736"/>
                    <a:pt x="5656" y="640"/>
                  </a:cubicBezTo>
                  <a:cubicBezTo>
                    <a:pt x="5680" y="628"/>
                    <a:pt x="5692" y="605"/>
                    <a:pt x="5703" y="569"/>
                  </a:cubicBezTo>
                  <a:cubicBezTo>
                    <a:pt x="4620" y="319"/>
                    <a:pt x="3501" y="259"/>
                    <a:pt x="2405" y="152"/>
                  </a:cubicBezTo>
                  <a:cubicBezTo>
                    <a:pt x="1836" y="95"/>
                    <a:pt x="1252" y="0"/>
                    <a:pt x="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5"/>
            <p:cNvSpPr/>
            <p:nvPr/>
          </p:nvSpPr>
          <p:spPr>
            <a:xfrm>
              <a:off x="5448300" y="2762350"/>
              <a:ext cx="105975" cy="23750"/>
            </a:xfrm>
            <a:custGeom>
              <a:avLst/>
              <a:gdLst/>
              <a:ahLst/>
              <a:cxnLst/>
              <a:rect l="l" t="t" r="r" b="b"/>
              <a:pathLst>
                <a:path w="4239" h="950" extrusionOk="0">
                  <a:moveTo>
                    <a:pt x="2309" y="1"/>
                  </a:moveTo>
                  <a:cubicBezTo>
                    <a:pt x="1964" y="1"/>
                    <a:pt x="1629" y="147"/>
                    <a:pt x="1276" y="147"/>
                  </a:cubicBezTo>
                  <a:cubicBezTo>
                    <a:pt x="1252" y="147"/>
                    <a:pt x="1227" y="146"/>
                    <a:pt x="1203" y="144"/>
                  </a:cubicBezTo>
                  <a:cubicBezTo>
                    <a:pt x="1160" y="146"/>
                    <a:pt x="1117" y="146"/>
                    <a:pt x="1073" y="146"/>
                  </a:cubicBezTo>
                  <a:cubicBezTo>
                    <a:pt x="1002" y="146"/>
                    <a:pt x="931" y="145"/>
                    <a:pt x="859" y="145"/>
                  </a:cubicBezTo>
                  <a:cubicBezTo>
                    <a:pt x="655" y="145"/>
                    <a:pt x="448" y="156"/>
                    <a:pt x="250" y="240"/>
                  </a:cubicBezTo>
                  <a:cubicBezTo>
                    <a:pt x="83" y="335"/>
                    <a:pt x="0" y="454"/>
                    <a:pt x="12" y="644"/>
                  </a:cubicBezTo>
                  <a:cubicBezTo>
                    <a:pt x="24" y="716"/>
                    <a:pt x="71" y="799"/>
                    <a:pt x="143" y="835"/>
                  </a:cubicBezTo>
                  <a:cubicBezTo>
                    <a:pt x="326" y="920"/>
                    <a:pt x="510" y="950"/>
                    <a:pt x="696" y="950"/>
                  </a:cubicBezTo>
                  <a:cubicBezTo>
                    <a:pt x="873" y="950"/>
                    <a:pt x="1053" y="923"/>
                    <a:pt x="1238" y="894"/>
                  </a:cubicBezTo>
                  <a:cubicBezTo>
                    <a:pt x="1463" y="820"/>
                    <a:pt x="1691" y="804"/>
                    <a:pt x="1922" y="804"/>
                  </a:cubicBezTo>
                  <a:cubicBezTo>
                    <a:pt x="2095" y="804"/>
                    <a:pt x="2269" y="813"/>
                    <a:pt x="2446" y="813"/>
                  </a:cubicBezTo>
                  <a:cubicBezTo>
                    <a:pt x="2484" y="813"/>
                    <a:pt x="2522" y="812"/>
                    <a:pt x="2560" y="811"/>
                  </a:cubicBezTo>
                  <a:cubicBezTo>
                    <a:pt x="3108" y="692"/>
                    <a:pt x="3739" y="811"/>
                    <a:pt x="4239" y="454"/>
                  </a:cubicBezTo>
                  <a:cubicBezTo>
                    <a:pt x="4155" y="359"/>
                    <a:pt x="4048" y="287"/>
                    <a:pt x="3953" y="204"/>
                  </a:cubicBezTo>
                  <a:cubicBezTo>
                    <a:pt x="3750" y="49"/>
                    <a:pt x="3500" y="49"/>
                    <a:pt x="3239" y="25"/>
                  </a:cubicBezTo>
                  <a:cubicBezTo>
                    <a:pt x="2941" y="1"/>
                    <a:pt x="2643" y="1"/>
                    <a:pt x="2346" y="1"/>
                  </a:cubicBezTo>
                  <a:cubicBezTo>
                    <a:pt x="2333" y="1"/>
                    <a:pt x="2321" y="1"/>
                    <a:pt x="2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5"/>
            <p:cNvSpPr/>
            <p:nvPr/>
          </p:nvSpPr>
          <p:spPr>
            <a:xfrm>
              <a:off x="5542650" y="2918350"/>
              <a:ext cx="126225" cy="17500"/>
            </a:xfrm>
            <a:custGeom>
              <a:avLst/>
              <a:gdLst/>
              <a:ahLst/>
              <a:cxnLst/>
              <a:rect l="l" t="t" r="r" b="b"/>
              <a:pathLst>
                <a:path w="5049" h="700" extrusionOk="0">
                  <a:moveTo>
                    <a:pt x="298" y="0"/>
                  </a:moveTo>
                  <a:cubicBezTo>
                    <a:pt x="238" y="12"/>
                    <a:pt x="179" y="12"/>
                    <a:pt x="119" y="48"/>
                  </a:cubicBezTo>
                  <a:cubicBezTo>
                    <a:pt x="60" y="72"/>
                    <a:pt x="12" y="119"/>
                    <a:pt x="0" y="179"/>
                  </a:cubicBezTo>
                  <a:cubicBezTo>
                    <a:pt x="72" y="441"/>
                    <a:pt x="346" y="274"/>
                    <a:pt x="477" y="393"/>
                  </a:cubicBezTo>
                  <a:cubicBezTo>
                    <a:pt x="1405" y="405"/>
                    <a:pt x="2310" y="465"/>
                    <a:pt x="3239" y="536"/>
                  </a:cubicBezTo>
                  <a:cubicBezTo>
                    <a:pt x="3715" y="578"/>
                    <a:pt x="4200" y="700"/>
                    <a:pt x="4694" y="700"/>
                  </a:cubicBezTo>
                  <a:cubicBezTo>
                    <a:pt x="4768" y="700"/>
                    <a:pt x="4843" y="697"/>
                    <a:pt x="4918" y="691"/>
                  </a:cubicBezTo>
                  <a:cubicBezTo>
                    <a:pt x="4965" y="584"/>
                    <a:pt x="5001" y="488"/>
                    <a:pt x="5049" y="405"/>
                  </a:cubicBezTo>
                  <a:cubicBezTo>
                    <a:pt x="3965" y="238"/>
                    <a:pt x="2858" y="119"/>
                    <a:pt x="1774" y="60"/>
                  </a:cubicBezTo>
                  <a:cubicBezTo>
                    <a:pt x="1751" y="72"/>
                    <a:pt x="1715" y="72"/>
                    <a:pt x="1679" y="96"/>
                  </a:cubicBezTo>
                  <a:cubicBezTo>
                    <a:pt x="1608" y="107"/>
                    <a:pt x="1539" y="113"/>
                    <a:pt x="1469" y="113"/>
                  </a:cubicBezTo>
                  <a:cubicBezTo>
                    <a:pt x="1399" y="113"/>
                    <a:pt x="1328" y="107"/>
                    <a:pt x="1250" y="96"/>
                  </a:cubicBezTo>
                  <a:cubicBezTo>
                    <a:pt x="1191" y="72"/>
                    <a:pt x="1155" y="60"/>
                    <a:pt x="1084" y="60"/>
                  </a:cubicBezTo>
                  <a:cubicBezTo>
                    <a:pt x="1051" y="60"/>
                    <a:pt x="1006" y="111"/>
                    <a:pt x="959" y="111"/>
                  </a:cubicBezTo>
                  <a:cubicBezTo>
                    <a:pt x="937" y="111"/>
                    <a:pt x="915" y="101"/>
                    <a:pt x="893" y="72"/>
                  </a:cubicBezTo>
                  <a:cubicBezTo>
                    <a:pt x="869" y="72"/>
                    <a:pt x="858" y="60"/>
                    <a:pt x="822" y="60"/>
                  </a:cubicBezTo>
                  <a:cubicBezTo>
                    <a:pt x="786" y="72"/>
                    <a:pt x="774" y="72"/>
                    <a:pt x="750" y="72"/>
                  </a:cubicBezTo>
                  <a:cubicBezTo>
                    <a:pt x="716" y="124"/>
                    <a:pt x="689" y="143"/>
                    <a:pt x="666" y="143"/>
                  </a:cubicBezTo>
                  <a:cubicBezTo>
                    <a:pt x="626" y="143"/>
                    <a:pt x="598" y="86"/>
                    <a:pt x="560" y="48"/>
                  </a:cubicBezTo>
                  <a:cubicBezTo>
                    <a:pt x="477" y="12"/>
                    <a:pt x="39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5"/>
            <p:cNvSpPr/>
            <p:nvPr/>
          </p:nvSpPr>
          <p:spPr>
            <a:xfrm>
              <a:off x="5867975" y="2854900"/>
              <a:ext cx="39325" cy="91450"/>
            </a:xfrm>
            <a:custGeom>
              <a:avLst/>
              <a:gdLst/>
              <a:ahLst/>
              <a:cxnLst/>
              <a:rect l="l" t="t" r="r" b="b"/>
              <a:pathLst>
                <a:path w="1573" h="3658" extrusionOk="0">
                  <a:moveTo>
                    <a:pt x="1338" y="1"/>
                  </a:moveTo>
                  <a:cubicBezTo>
                    <a:pt x="1263" y="1"/>
                    <a:pt x="1190" y="14"/>
                    <a:pt x="1120" y="14"/>
                  </a:cubicBezTo>
                  <a:cubicBezTo>
                    <a:pt x="1060" y="14"/>
                    <a:pt x="1013" y="26"/>
                    <a:pt x="965" y="74"/>
                  </a:cubicBezTo>
                  <a:lnTo>
                    <a:pt x="918" y="205"/>
                  </a:lnTo>
                  <a:cubicBezTo>
                    <a:pt x="787" y="371"/>
                    <a:pt x="965" y="621"/>
                    <a:pt x="775" y="764"/>
                  </a:cubicBezTo>
                  <a:cubicBezTo>
                    <a:pt x="310" y="1622"/>
                    <a:pt x="191" y="2550"/>
                    <a:pt x="60" y="3479"/>
                  </a:cubicBezTo>
                  <a:cubicBezTo>
                    <a:pt x="1" y="3562"/>
                    <a:pt x="25" y="3622"/>
                    <a:pt x="120" y="3658"/>
                  </a:cubicBezTo>
                  <a:cubicBezTo>
                    <a:pt x="227" y="3312"/>
                    <a:pt x="322" y="2967"/>
                    <a:pt x="477" y="2515"/>
                  </a:cubicBezTo>
                  <a:cubicBezTo>
                    <a:pt x="501" y="2776"/>
                    <a:pt x="525" y="2931"/>
                    <a:pt x="537" y="3086"/>
                  </a:cubicBezTo>
                  <a:cubicBezTo>
                    <a:pt x="525" y="3110"/>
                    <a:pt x="537" y="3122"/>
                    <a:pt x="584" y="3122"/>
                  </a:cubicBezTo>
                  <a:cubicBezTo>
                    <a:pt x="620" y="3122"/>
                    <a:pt x="656" y="3110"/>
                    <a:pt x="703" y="3074"/>
                  </a:cubicBezTo>
                  <a:cubicBezTo>
                    <a:pt x="727" y="3026"/>
                    <a:pt x="739" y="3003"/>
                    <a:pt x="763" y="2955"/>
                  </a:cubicBezTo>
                  <a:cubicBezTo>
                    <a:pt x="775" y="2896"/>
                    <a:pt x="787" y="2824"/>
                    <a:pt x="799" y="2765"/>
                  </a:cubicBezTo>
                  <a:cubicBezTo>
                    <a:pt x="822" y="2467"/>
                    <a:pt x="834" y="2157"/>
                    <a:pt x="1013" y="1883"/>
                  </a:cubicBezTo>
                  <a:cubicBezTo>
                    <a:pt x="1037" y="1824"/>
                    <a:pt x="1072" y="1764"/>
                    <a:pt x="1084" y="1705"/>
                  </a:cubicBezTo>
                  <a:lnTo>
                    <a:pt x="1084" y="1693"/>
                  </a:lnTo>
                  <a:cubicBezTo>
                    <a:pt x="1215" y="1181"/>
                    <a:pt x="1370" y="681"/>
                    <a:pt x="1572" y="193"/>
                  </a:cubicBezTo>
                  <a:cubicBezTo>
                    <a:pt x="1572" y="145"/>
                    <a:pt x="1561" y="98"/>
                    <a:pt x="1537" y="50"/>
                  </a:cubicBezTo>
                  <a:cubicBezTo>
                    <a:pt x="1470" y="11"/>
                    <a:pt x="1403"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5"/>
            <p:cNvSpPr/>
            <p:nvPr/>
          </p:nvSpPr>
          <p:spPr>
            <a:xfrm>
              <a:off x="5448575" y="2867025"/>
              <a:ext cx="122075" cy="17050"/>
            </a:xfrm>
            <a:custGeom>
              <a:avLst/>
              <a:gdLst/>
              <a:ahLst/>
              <a:cxnLst/>
              <a:rect l="l" t="t" r="r" b="b"/>
              <a:pathLst>
                <a:path w="4883" h="682" extrusionOk="0">
                  <a:moveTo>
                    <a:pt x="437" y="0"/>
                  </a:moveTo>
                  <a:cubicBezTo>
                    <a:pt x="309" y="0"/>
                    <a:pt x="184" y="31"/>
                    <a:pt x="72" y="113"/>
                  </a:cubicBezTo>
                  <a:cubicBezTo>
                    <a:pt x="1" y="279"/>
                    <a:pt x="72" y="386"/>
                    <a:pt x="191" y="470"/>
                  </a:cubicBezTo>
                  <a:cubicBezTo>
                    <a:pt x="267" y="505"/>
                    <a:pt x="344" y="511"/>
                    <a:pt x="420" y="511"/>
                  </a:cubicBezTo>
                  <a:cubicBezTo>
                    <a:pt x="457" y="511"/>
                    <a:pt x="493" y="510"/>
                    <a:pt x="528" y="510"/>
                  </a:cubicBezTo>
                  <a:cubicBezTo>
                    <a:pt x="619" y="510"/>
                    <a:pt x="706" y="518"/>
                    <a:pt x="787" y="577"/>
                  </a:cubicBezTo>
                  <a:cubicBezTo>
                    <a:pt x="1369" y="593"/>
                    <a:pt x="1951" y="642"/>
                    <a:pt x="2537" y="642"/>
                  </a:cubicBezTo>
                  <a:cubicBezTo>
                    <a:pt x="2814" y="642"/>
                    <a:pt x="3092" y="631"/>
                    <a:pt x="3370" y="601"/>
                  </a:cubicBezTo>
                  <a:cubicBezTo>
                    <a:pt x="3411" y="555"/>
                    <a:pt x="3457" y="531"/>
                    <a:pt x="3506" y="531"/>
                  </a:cubicBezTo>
                  <a:cubicBezTo>
                    <a:pt x="3558" y="531"/>
                    <a:pt x="3613" y="558"/>
                    <a:pt x="3668" y="613"/>
                  </a:cubicBezTo>
                  <a:cubicBezTo>
                    <a:pt x="3835" y="660"/>
                    <a:pt x="4007" y="681"/>
                    <a:pt x="4183" y="681"/>
                  </a:cubicBezTo>
                  <a:cubicBezTo>
                    <a:pt x="4359" y="681"/>
                    <a:pt x="4537" y="660"/>
                    <a:pt x="4716" y="625"/>
                  </a:cubicBezTo>
                  <a:cubicBezTo>
                    <a:pt x="4734" y="631"/>
                    <a:pt x="4749" y="634"/>
                    <a:pt x="4763" y="634"/>
                  </a:cubicBezTo>
                  <a:cubicBezTo>
                    <a:pt x="4778" y="634"/>
                    <a:pt x="4793" y="631"/>
                    <a:pt x="4811" y="625"/>
                  </a:cubicBezTo>
                  <a:cubicBezTo>
                    <a:pt x="4823" y="589"/>
                    <a:pt x="4859" y="565"/>
                    <a:pt x="4871" y="529"/>
                  </a:cubicBezTo>
                  <a:cubicBezTo>
                    <a:pt x="4882" y="458"/>
                    <a:pt x="4871" y="398"/>
                    <a:pt x="4811" y="339"/>
                  </a:cubicBezTo>
                  <a:lnTo>
                    <a:pt x="4656" y="339"/>
                  </a:lnTo>
                  <a:cubicBezTo>
                    <a:pt x="4543" y="365"/>
                    <a:pt x="4431" y="388"/>
                    <a:pt x="4323" y="388"/>
                  </a:cubicBezTo>
                  <a:cubicBezTo>
                    <a:pt x="4182" y="388"/>
                    <a:pt x="4046" y="348"/>
                    <a:pt x="3918" y="220"/>
                  </a:cubicBezTo>
                  <a:cubicBezTo>
                    <a:pt x="3787" y="160"/>
                    <a:pt x="3644" y="136"/>
                    <a:pt x="3513" y="136"/>
                  </a:cubicBezTo>
                  <a:lnTo>
                    <a:pt x="2620" y="136"/>
                  </a:lnTo>
                  <a:cubicBezTo>
                    <a:pt x="2477" y="113"/>
                    <a:pt x="2311" y="89"/>
                    <a:pt x="2156" y="77"/>
                  </a:cubicBezTo>
                  <a:lnTo>
                    <a:pt x="1965" y="77"/>
                  </a:lnTo>
                  <a:cubicBezTo>
                    <a:pt x="1537" y="77"/>
                    <a:pt x="1108" y="65"/>
                    <a:pt x="668" y="29"/>
                  </a:cubicBezTo>
                  <a:cubicBezTo>
                    <a:pt x="592" y="11"/>
                    <a:pt x="51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5"/>
            <p:cNvSpPr/>
            <p:nvPr/>
          </p:nvSpPr>
          <p:spPr>
            <a:xfrm>
              <a:off x="5793575" y="2941675"/>
              <a:ext cx="77100" cy="19250"/>
            </a:xfrm>
            <a:custGeom>
              <a:avLst/>
              <a:gdLst/>
              <a:ahLst/>
              <a:cxnLst/>
              <a:rect l="l" t="t" r="r" b="b"/>
              <a:pathLst>
                <a:path w="3084" h="770" extrusionOk="0">
                  <a:moveTo>
                    <a:pt x="703" y="0"/>
                  </a:moveTo>
                  <a:cubicBezTo>
                    <a:pt x="632" y="0"/>
                    <a:pt x="560" y="3"/>
                    <a:pt x="488" y="8"/>
                  </a:cubicBezTo>
                  <a:lnTo>
                    <a:pt x="441" y="56"/>
                  </a:lnTo>
                  <a:cubicBezTo>
                    <a:pt x="381" y="109"/>
                    <a:pt x="307" y="109"/>
                    <a:pt x="235" y="109"/>
                  </a:cubicBezTo>
                  <a:cubicBezTo>
                    <a:pt x="164" y="109"/>
                    <a:pt x="96" y="109"/>
                    <a:pt x="48" y="163"/>
                  </a:cubicBezTo>
                  <a:lnTo>
                    <a:pt x="0" y="198"/>
                  </a:lnTo>
                  <a:cubicBezTo>
                    <a:pt x="655" y="437"/>
                    <a:pt x="1358" y="401"/>
                    <a:pt x="2024" y="508"/>
                  </a:cubicBezTo>
                  <a:cubicBezTo>
                    <a:pt x="2322" y="556"/>
                    <a:pt x="2643" y="508"/>
                    <a:pt x="2882" y="770"/>
                  </a:cubicBezTo>
                  <a:cubicBezTo>
                    <a:pt x="2965" y="734"/>
                    <a:pt x="3024" y="651"/>
                    <a:pt x="2989" y="615"/>
                  </a:cubicBezTo>
                  <a:cubicBezTo>
                    <a:pt x="2751" y="425"/>
                    <a:pt x="2941" y="317"/>
                    <a:pt x="3084" y="198"/>
                  </a:cubicBezTo>
                  <a:cubicBezTo>
                    <a:pt x="3060" y="139"/>
                    <a:pt x="3036" y="79"/>
                    <a:pt x="3024" y="20"/>
                  </a:cubicBezTo>
                  <a:cubicBezTo>
                    <a:pt x="2866" y="178"/>
                    <a:pt x="2693" y="226"/>
                    <a:pt x="2516" y="226"/>
                  </a:cubicBezTo>
                  <a:cubicBezTo>
                    <a:pt x="2307" y="226"/>
                    <a:pt x="2093" y="159"/>
                    <a:pt x="1893" y="127"/>
                  </a:cubicBezTo>
                  <a:cubicBezTo>
                    <a:pt x="1499" y="76"/>
                    <a:pt x="1105"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5"/>
            <p:cNvSpPr/>
            <p:nvPr/>
          </p:nvSpPr>
          <p:spPr>
            <a:xfrm>
              <a:off x="5604850" y="2903650"/>
              <a:ext cx="77125" cy="10550"/>
            </a:xfrm>
            <a:custGeom>
              <a:avLst/>
              <a:gdLst/>
              <a:ahLst/>
              <a:cxnLst/>
              <a:rect l="l" t="t" r="r" b="b"/>
              <a:pathLst>
                <a:path w="3085" h="422" extrusionOk="0">
                  <a:moveTo>
                    <a:pt x="1447" y="1"/>
                  </a:moveTo>
                  <a:cubicBezTo>
                    <a:pt x="1287" y="1"/>
                    <a:pt x="1126" y="9"/>
                    <a:pt x="965" y="29"/>
                  </a:cubicBezTo>
                  <a:cubicBezTo>
                    <a:pt x="898" y="74"/>
                    <a:pt x="833" y="97"/>
                    <a:pt x="768" y="97"/>
                  </a:cubicBezTo>
                  <a:cubicBezTo>
                    <a:pt x="696" y="97"/>
                    <a:pt x="624" y="68"/>
                    <a:pt x="548" y="5"/>
                  </a:cubicBezTo>
                  <a:lnTo>
                    <a:pt x="120" y="5"/>
                  </a:lnTo>
                  <a:cubicBezTo>
                    <a:pt x="1" y="100"/>
                    <a:pt x="370" y="231"/>
                    <a:pt x="96" y="303"/>
                  </a:cubicBezTo>
                  <a:cubicBezTo>
                    <a:pt x="214" y="398"/>
                    <a:pt x="345" y="417"/>
                    <a:pt x="477" y="417"/>
                  </a:cubicBezTo>
                  <a:cubicBezTo>
                    <a:pt x="557" y="417"/>
                    <a:pt x="638" y="410"/>
                    <a:pt x="715" y="410"/>
                  </a:cubicBezTo>
                  <a:cubicBezTo>
                    <a:pt x="1477" y="410"/>
                    <a:pt x="2239" y="422"/>
                    <a:pt x="2989" y="422"/>
                  </a:cubicBezTo>
                  <a:cubicBezTo>
                    <a:pt x="3084" y="326"/>
                    <a:pt x="3084" y="231"/>
                    <a:pt x="2977" y="160"/>
                  </a:cubicBezTo>
                  <a:cubicBezTo>
                    <a:pt x="2469" y="87"/>
                    <a:pt x="1960" y="1"/>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5"/>
            <p:cNvSpPr/>
            <p:nvPr/>
          </p:nvSpPr>
          <p:spPr>
            <a:xfrm>
              <a:off x="5505450" y="2773675"/>
              <a:ext cx="87525" cy="13725"/>
            </a:xfrm>
            <a:custGeom>
              <a:avLst/>
              <a:gdLst/>
              <a:ahLst/>
              <a:cxnLst/>
              <a:rect l="l" t="t" r="r" b="b"/>
              <a:pathLst>
                <a:path w="3501" h="549" extrusionOk="0">
                  <a:moveTo>
                    <a:pt x="1953" y="1"/>
                  </a:moveTo>
                  <a:lnTo>
                    <a:pt x="1953" y="1"/>
                  </a:lnTo>
                  <a:cubicBezTo>
                    <a:pt x="1369" y="72"/>
                    <a:pt x="810" y="132"/>
                    <a:pt x="226" y="191"/>
                  </a:cubicBezTo>
                  <a:cubicBezTo>
                    <a:pt x="143" y="239"/>
                    <a:pt x="36" y="263"/>
                    <a:pt x="0" y="418"/>
                  </a:cubicBezTo>
                  <a:cubicBezTo>
                    <a:pt x="36" y="477"/>
                    <a:pt x="71" y="525"/>
                    <a:pt x="155" y="549"/>
                  </a:cubicBezTo>
                  <a:cubicBezTo>
                    <a:pt x="333" y="549"/>
                    <a:pt x="488" y="537"/>
                    <a:pt x="655" y="477"/>
                  </a:cubicBezTo>
                  <a:cubicBezTo>
                    <a:pt x="1607" y="418"/>
                    <a:pt x="2548" y="370"/>
                    <a:pt x="3500" y="310"/>
                  </a:cubicBezTo>
                  <a:cubicBezTo>
                    <a:pt x="3456" y="119"/>
                    <a:pt x="3359" y="73"/>
                    <a:pt x="3247" y="73"/>
                  </a:cubicBezTo>
                  <a:cubicBezTo>
                    <a:pt x="3146" y="73"/>
                    <a:pt x="3032" y="111"/>
                    <a:pt x="2933" y="111"/>
                  </a:cubicBezTo>
                  <a:cubicBezTo>
                    <a:pt x="2877" y="111"/>
                    <a:pt x="2827" y="98"/>
                    <a:pt x="2786" y="60"/>
                  </a:cubicBezTo>
                  <a:cubicBezTo>
                    <a:pt x="2738" y="60"/>
                    <a:pt x="2679" y="49"/>
                    <a:pt x="2631" y="49"/>
                  </a:cubicBezTo>
                  <a:cubicBezTo>
                    <a:pt x="2631" y="60"/>
                    <a:pt x="2619" y="60"/>
                    <a:pt x="2596" y="72"/>
                  </a:cubicBezTo>
                  <a:cubicBezTo>
                    <a:pt x="2586" y="76"/>
                    <a:pt x="2577" y="77"/>
                    <a:pt x="2569" y="77"/>
                  </a:cubicBezTo>
                  <a:cubicBezTo>
                    <a:pt x="2546" y="77"/>
                    <a:pt x="2526" y="66"/>
                    <a:pt x="2500" y="49"/>
                  </a:cubicBezTo>
                  <a:lnTo>
                    <a:pt x="2357" y="49"/>
                  </a:lnTo>
                  <a:cubicBezTo>
                    <a:pt x="2357" y="60"/>
                    <a:pt x="2346" y="60"/>
                    <a:pt x="2310" y="72"/>
                  </a:cubicBezTo>
                  <a:cubicBezTo>
                    <a:pt x="2303" y="76"/>
                    <a:pt x="2296" y="77"/>
                    <a:pt x="2289" y="77"/>
                  </a:cubicBezTo>
                  <a:cubicBezTo>
                    <a:pt x="2268" y="77"/>
                    <a:pt x="2244" y="66"/>
                    <a:pt x="2226" y="49"/>
                  </a:cubicBezTo>
                  <a:cubicBezTo>
                    <a:pt x="2179" y="60"/>
                    <a:pt x="2119" y="60"/>
                    <a:pt x="2072" y="60"/>
                  </a:cubicBezTo>
                  <a:cubicBezTo>
                    <a:pt x="2072" y="60"/>
                    <a:pt x="2060" y="72"/>
                    <a:pt x="2024" y="72"/>
                  </a:cubicBezTo>
                  <a:cubicBezTo>
                    <a:pt x="2018" y="76"/>
                    <a:pt x="2010" y="77"/>
                    <a:pt x="2003" y="77"/>
                  </a:cubicBezTo>
                  <a:cubicBezTo>
                    <a:pt x="1982" y="77"/>
                    <a:pt x="1958" y="66"/>
                    <a:pt x="1941" y="49"/>
                  </a:cubicBezTo>
                  <a:lnTo>
                    <a:pt x="19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5"/>
            <p:cNvSpPr/>
            <p:nvPr/>
          </p:nvSpPr>
          <p:spPr>
            <a:xfrm>
              <a:off x="5471200" y="2735100"/>
              <a:ext cx="74450" cy="18550"/>
            </a:xfrm>
            <a:custGeom>
              <a:avLst/>
              <a:gdLst/>
              <a:ahLst/>
              <a:cxnLst/>
              <a:rect l="l" t="t" r="r" b="b"/>
              <a:pathLst>
                <a:path w="2978" h="742" extrusionOk="0">
                  <a:moveTo>
                    <a:pt x="1309" y="212"/>
                  </a:moveTo>
                  <a:cubicBezTo>
                    <a:pt x="1374" y="212"/>
                    <a:pt x="1438" y="221"/>
                    <a:pt x="1501" y="246"/>
                  </a:cubicBezTo>
                  <a:cubicBezTo>
                    <a:pt x="1358" y="235"/>
                    <a:pt x="1228" y="231"/>
                    <a:pt x="1105" y="230"/>
                  </a:cubicBezTo>
                  <a:lnTo>
                    <a:pt x="1105" y="230"/>
                  </a:lnTo>
                  <a:cubicBezTo>
                    <a:pt x="1173" y="222"/>
                    <a:pt x="1241" y="212"/>
                    <a:pt x="1309" y="212"/>
                  </a:cubicBezTo>
                  <a:close/>
                  <a:moveTo>
                    <a:pt x="1654" y="0"/>
                  </a:moveTo>
                  <a:cubicBezTo>
                    <a:pt x="1302" y="0"/>
                    <a:pt x="949" y="9"/>
                    <a:pt x="596" y="20"/>
                  </a:cubicBezTo>
                  <a:cubicBezTo>
                    <a:pt x="659" y="142"/>
                    <a:pt x="735" y="200"/>
                    <a:pt x="819" y="226"/>
                  </a:cubicBezTo>
                  <a:lnTo>
                    <a:pt x="819" y="226"/>
                  </a:lnTo>
                  <a:cubicBezTo>
                    <a:pt x="788" y="225"/>
                    <a:pt x="758" y="224"/>
                    <a:pt x="727" y="222"/>
                  </a:cubicBezTo>
                  <a:cubicBezTo>
                    <a:pt x="596" y="210"/>
                    <a:pt x="456" y="160"/>
                    <a:pt x="328" y="160"/>
                  </a:cubicBezTo>
                  <a:cubicBezTo>
                    <a:pt x="200" y="160"/>
                    <a:pt x="84" y="210"/>
                    <a:pt x="1" y="401"/>
                  </a:cubicBezTo>
                  <a:cubicBezTo>
                    <a:pt x="175" y="613"/>
                    <a:pt x="407" y="618"/>
                    <a:pt x="639" y="618"/>
                  </a:cubicBezTo>
                  <a:cubicBezTo>
                    <a:pt x="650" y="618"/>
                    <a:pt x="661" y="618"/>
                    <a:pt x="672" y="618"/>
                  </a:cubicBezTo>
                  <a:cubicBezTo>
                    <a:pt x="793" y="618"/>
                    <a:pt x="914" y="619"/>
                    <a:pt x="1025" y="651"/>
                  </a:cubicBezTo>
                  <a:cubicBezTo>
                    <a:pt x="1108" y="663"/>
                    <a:pt x="1168" y="663"/>
                    <a:pt x="1239" y="663"/>
                  </a:cubicBezTo>
                  <a:cubicBezTo>
                    <a:pt x="1290" y="632"/>
                    <a:pt x="1339" y="617"/>
                    <a:pt x="1386" y="617"/>
                  </a:cubicBezTo>
                  <a:cubicBezTo>
                    <a:pt x="1448" y="617"/>
                    <a:pt x="1506" y="644"/>
                    <a:pt x="1561" y="699"/>
                  </a:cubicBezTo>
                  <a:cubicBezTo>
                    <a:pt x="1669" y="724"/>
                    <a:pt x="1774" y="741"/>
                    <a:pt x="1876" y="741"/>
                  </a:cubicBezTo>
                  <a:cubicBezTo>
                    <a:pt x="2008" y="741"/>
                    <a:pt x="2135" y="713"/>
                    <a:pt x="2263" y="639"/>
                  </a:cubicBezTo>
                  <a:cubicBezTo>
                    <a:pt x="2287" y="603"/>
                    <a:pt x="2311" y="579"/>
                    <a:pt x="2323" y="544"/>
                  </a:cubicBezTo>
                  <a:cubicBezTo>
                    <a:pt x="2227" y="460"/>
                    <a:pt x="2132" y="365"/>
                    <a:pt x="2025" y="282"/>
                  </a:cubicBezTo>
                  <a:cubicBezTo>
                    <a:pt x="2065" y="279"/>
                    <a:pt x="2105" y="278"/>
                    <a:pt x="2145" y="278"/>
                  </a:cubicBezTo>
                  <a:cubicBezTo>
                    <a:pt x="2264" y="278"/>
                    <a:pt x="2383" y="288"/>
                    <a:pt x="2501" y="288"/>
                  </a:cubicBezTo>
                  <a:cubicBezTo>
                    <a:pt x="2659" y="288"/>
                    <a:pt x="2817" y="270"/>
                    <a:pt x="2977" y="187"/>
                  </a:cubicBezTo>
                  <a:cubicBezTo>
                    <a:pt x="2918" y="103"/>
                    <a:pt x="2906" y="44"/>
                    <a:pt x="2870" y="44"/>
                  </a:cubicBezTo>
                  <a:cubicBezTo>
                    <a:pt x="2468" y="12"/>
                    <a:pt x="2062" y="0"/>
                    <a:pt x="1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5"/>
            <p:cNvSpPr/>
            <p:nvPr/>
          </p:nvSpPr>
          <p:spPr>
            <a:xfrm>
              <a:off x="5926325" y="2781425"/>
              <a:ext cx="76825" cy="14250"/>
            </a:xfrm>
            <a:custGeom>
              <a:avLst/>
              <a:gdLst/>
              <a:ahLst/>
              <a:cxnLst/>
              <a:rect l="l" t="t" r="r" b="b"/>
              <a:pathLst>
                <a:path w="3073" h="570" extrusionOk="0">
                  <a:moveTo>
                    <a:pt x="1917" y="0"/>
                  </a:moveTo>
                  <a:cubicBezTo>
                    <a:pt x="1662" y="69"/>
                    <a:pt x="1406" y="85"/>
                    <a:pt x="1147" y="85"/>
                  </a:cubicBezTo>
                  <a:cubicBezTo>
                    <a:pt x="911" y="85"/>
                    <a:pt x="673" y="72"/>
                    <a:pt x="429" y="72"/>
                  </a:cubicBezTo>
                  <a:cubicBezTo>
                    <a:pt x="298" y="108"/>
                    <a:pt x="167" y="131"/>
                    <a:pt x="60" y="227"/>
                  </a:cubicBezTo>
                  <a:cubicBezTo>
                    <a:pt x="36" y="250"/>
                    <a:pt x="12" y="286"/>
                    <a:pt x="0" y="310"/>
                  </a:cubicBezTo>
                  <a:cubicBezTo>
                    <a:pt x="0" y="346"/>
                    <a:pt x="12" y="370"/>
                    <a:pt x="36" y="405"/>
                  </a:cubicBezTo>
                  <a:cubicBezTo>
                    <a:pt x="333" y="442"/>
                    <a:pt x="631" y="448"/>
                    <a:pt x="929" y="448"/>
                  </a:cubicBezTo>
                  <a:cubicBezTo>
                    <a:pt x="1062" y="448"/>
                    <a:pt x="1194" y="447"/>
                    <a:pt x="1327" y="447"/>
                  </a:cubicBezTo>
                  <a:cubicBezTo>
                    <a:pt x="1757" y="447"/>
                    <a:pt x="2185" y="459"/>
                    <a:pt x="2608" y="560"/>
                  </a:cubicBezTo>
                  <a:cubicBezTo>
                    <a:pt x="2629" y="566"/>
                    <a:pt x="2650" y="569"/>
                    <a:pt x="2670" y="569"/>
                  </a:cubicBezTo>
                  <a:cubicBezTo>
                    <a:pt x="2764" y="569"/>
                    <a:pt x="2847" y="505"/>
                    <a:pt x="2906" y="417"/>
                  </a:cubicBezTo>
                  <a:cubicBezTo>
                    <a:pt x="2965" y="370"/>
                    <a:pt x="3013" y="310"/>
                    <a:pt x="3072" y="250"/>
                  </a:cubicBezTo>
                  <a:cubicBezTo>
                    <a:pt x="2977" y="156"/>
                    <a:pt x="2859" y="122"/>
                    <a:pt x="2742" y="122"/>
                  </a:cubicBezTo>
                  <a:cubicBezTo>
                    <a:pt x="2654" y="122"/>
                    <a:pt x="2566" y="141"/>
                    <a:pt x="2489" y="167"/>
                  </a:cubicBezTo>
                  <a:cubicBezTo>
                    <a:pt x="2444" y="180"/>
                    <a:pt x="2403" y="185"/>
                    <a:pt x="2364" y="185"/>
                  </a:cubicBezTo>
                  <a:cubicBezTo>
                    <a:pt x="2187" y="185"/>
                    <a:pt x="2064" y="69"/>
                    <a:pt x="1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5"/>
            <p:cNvSpPr/>
            <p:nvPr/>
          </p:nvSpPr>
          <p:spPr>
            <a:xfrm>
              <a:off x="5544125" y="2902875"/>
              <a:ext cx="73550" cy="11850"/>
            </a:xfrm>
            <a:custGeom>
              <a:avLst/>
              <a:gdLst/>
              <a:ahLst/>
              <a:cxnLst/>
              <a:rect l="l" t="t" r="r" b="b"/>
              <a:pathLst>
                <a:path w="2942" h="474" extrusionOk="0">
                  <a:moveTo>
                    <a:pt x="691" y="0"/>
                  </a:moveTo>
                  <a:cubicBezTo>
                    <a:pt x="60" y="143"/>
                    <a:pt x="60" y="143"/>
                    <a:pt x="1" y="357"/>
                  </a:cubicBezTo>
                  <a:cubicBezTo>
                    <a:pt x="111" y="445"/>
                    <a:pt x="225" y="473"/>
                    <a:pt x="341" y="473"/>
                  </a:cubicBezTo>
                  <a:cubicBezTo>
                    <a:pt x="561" y="473"/>
                    <a:pt x="789" y="371"/>
                    <a:pt x="1011" y="371"/>
                  </a:cubicBezTo>
                  <a:cubicBezTo>
                    <a:pt x="1104" y="371"/>
                    <a:pt x="1197" y="389"/>
                    <a:pt x="1287" y="441"/>
                  </a:cubicBezTo>
                  <a:cubicBezTo>
                    <a:pt x="1703" y="417"/>
                    <a:pt x="2108" y="369"/>
                    <a:pt x="2525" y="334"/>
                  </a:cubicBezTo>
                  <a:cubicBezTo>
                    <a:pt x="2942" y="274"/>
                    <a:pt x="2596" y="143"/>
                    <a:pt x="2549" y="36"/>
                  </a:cubicBezTo>
                  <a:cubicBezTo>
                    <a:pt x="1930" y="24"/>
                    <a:pt x="1311" y="12"/>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5"/>
            <p:cNvSpPr/>
            <p:nvPr/>
          </p:nvSpPr>
          <p:spPr>
            <a:xfrm>
              <a:off x="5488600" y="2752325"/>
              <a:ext cx="102575" cy="16450"/>
            </a:xfrm>
            <a:custGeom>
              <a:avLst/>
              <a:gdLst/>
              <a:ahLst/>
              <a:cxnLst/>
              <a:rect l="l" t="t" r="r" b="b"/>
              <a:pathLst>
                <a:path w="4103" h="658" extrusionOk="0">
                  <a:moveTo>
                    <a:pt x="421" y="0"/>
                  </a:moveTo>
                  <a:cubicBezTo>
                    <a:pt x="296" y="0"/>
                    <a:pt x="172" y="21"/>
                    <a:pt x="55" y="105"/>
                  </a:cubicBezTo>
                  <a:cubicBezTo>
                    <a:pt x="1" y="412"/>
                    <a:pt x="165" y="438"/>
                    <a:pt x="336" y="438"/>
                  </a:cubicBezTo>
                  <a:cubicBezTo>
                    <a:pt x="372" y="438"/>
                    <a:pt x="408" y="437"/>
                    <a:pt x="442" y="437"/>
                  </a:cubicBezTo>
                  <a:cubicBezTo>
                    <a:pt x="461" y="437"/>
                    <a:pt x="478" y="437"/>
                    <a:pt x="495" y="438"/>
                  </a:cubicBezTo>
                  <a:cubicBezTo>
                    <a:pt x="596" y="450"/>
                    <a:pt x="698" y="452"/>
                    <a:pt x="800" y="452"/>
                  </a:cubicBezTo>
                  <a:cubicBezTo>
                    <a:pt x="878" y="452"/>
                    <a:pt x="957" y="451"/>
                    <a:pt x="1035" y="451"/>
                  </a:cubicBezTo>
                  <a:cubicBezTo>
                    <a:pt x="1279" y="451"/>
                    <a:pt x="1520" y="465"/>
                    <a:pt x="1746" y="581"/>
                  </a:cubicBezTo>
                  <a:cubicBezTo>
                    <a:pt x="1888" y="581"/>
                    <a:pt x="2024" y="657"/>
                    <a:pt x="2163" y="657"/>
                  </a:cubicBezTo>
                  <a:cubicBezTo>
                    <a:pt x="2222" y="657"/>
                    <a:pt x="2281" y="644"/>
                    <a:pt x="2341" y="605"/>
                  </a:cubicBezTo>
                  <a:cubicBezTo>
                    <a:pt x="2480" y="445"/>
                    <a:pt x="2628" y="314"/>
                    <a:pt x="2845" y="314"/>
                  </a:cubicBezTo>
                  <a:cubicBezTo>
                    <a:pt x="2871" y="314"/>
                    <a:pt x="2897" y="315"/>
                    <a:pt x="2924" y="319"/>
                  </a:cubicBezTo>
                  <a:cubicBezTo>
                    <a:pt x="2977" y="321"/>
                    <a:pt x="3030" y="322"/>
                    <a:pt x="3084" y="322"/>
                  </a:cubicBezTo>
                  <a:cubicBezTo>
                    <a:pt x="3405" y="322"/>
                    <a:pt x="3739" y="295"/>
                    <a:pt x="4055" y="295"/>
                  </a:cubicBezTo>
                  <a:cubicBezTo>
                    <a:pt x="4103" y="200"/>
                    <a:pt x="4067" y="141"/>
                    <a:pt x="3972" y="105"/>
                  </a:cubicBezTo>
                  <a:cubicBezTo>
                    <a:pt x="3256" y="95"/>
                    <a:pt x="2558" y="10"/>
                    <a:pt x="1861" y="10"/>
                  </a:cubicBezTo>
                  <a:cubicBezTo>
                    <a:pt x="1723" y="10"/>
                    <a:pt x="1586" y="14"/>
                    <a:pt x="1448" y="21"/>
                  </a:cubicBezTo>
                  <a:lnTo>
                    <a:pt x="841" y="21"/>
                  </a:lnTo>
                  <a:cubicBezTo>
                    <a:pt x="827" y="22"/>
                    <a:pt x="813" y="22"/>
                    <a:pt x="799" y="22"/>
                  </a:cubicBezTo>
                  <a:cubicBezTo>
                    <a:pt x="678" y="22"/>
                    <a:pt x="549" y="0"/>
                    <a:pt x="4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5"/>
            <p:cNvSpPr/>
            <p:nvPr/>
          </p:nvSpPr>
          <p:spPr>
            <a:xfrm>
              <a:off x="5423575" y="2786175"/>
              <a:ext cx="26225" cy="53325"/>
            </a:xfrm>
            <a:custGeom>
              <a:avLst/>
              <a:gdLst/>
              <a:ahLst/>
              <a:cxnLst/>
              <a:rect l="l" t="t" r="r" b="b"/>
              <a:pathLst>
                <a:path w="1049" h="2133" extrusionOk="0">
                  <a:moveTo>
                    <a:pt x="733" y="4"/>
                  </a:moveTo>
                  <a:cubicBezTo>
                    <a:pt x="688" y="4"/>
                    <a:pt x="644" y="7"/>
                    <a:pt x="596" y="13"/>
                  </a:cubicBezTo>
                  <a:cubicBezTo>
                    <a:pt x="453" y="49"/>
                    <a:pt x="298" y="1"/>
                    <a:pt x="167" y="96"/>
                  </a:cubicBezTo>
                  <a:cubicBezTo>
                    <a:pt x="120" y="132"/>
                    <a:pt x="96" y="191"/>
                    <a:pt x="84" y="251"/>
                  </a:cubicBezTo>
                  <a:cubicBezTo>
                    <a:pt x="48" y="418"/>
                    <a:pt x="37" y="584"/>
                    <a:pt x="37" y="751"/>
                  </a:cubicBezTo>
                  <a:cubicBezTo>
                    <a:pt x="37" y="989"/>
                    <a:pt x="1" y="1227"/>
                    <a:pt x="108" y="1442"/>
                  </a:cubicBezTo>
                  <a:cubicBezTo>
                    <a:pt x="465" y="1537"/>
                    <a:pt x="346" y="2061"/>
                    <a:pt x="715" y="2132"/>
                  </a:cubicBezTo>
                  <a:cubicBezTo>
                    <a:pt x="751" y="2120"/>
                    <a:pt x="763" y="2085"/>
                    <a:pt x="799" y="2073"/>
                  </a:cubicBezTo>
                  <a:cubicBezTo>
                    <a:pt x="763" y="1906"/>
                    <a:pt x="751" y="1727"/>
                    <a:pt x="799" y="1561"/>
                  </a:cubicBezTo>
                  <a:cubicBezTo>
                    <a:pt x="834" y="1525"/>
                    <a:pt x="858" y="1465"/>
                    <a:pt x="882" y="1418"/>
                  </a:cubicBezTo>
                  <a:cubicBezTo>
                    <a:pt x="882" y="1299"/>
                    <a:pt x="834" y="1192"/>
                    <a:pt x="834" y="1073"/>
                  </a:cubicBezTo>
                  <a:cubicBezTo>
                    <a:pt x="882" y="1001"/>
                    <a:pt x="929" y="906"/>
                    <a:pt x="965" y="834"/>
                  </a:cubicBezTo>
                  <a:cubicBezTo>
                    <a:pt x="953" y="822"/>
                    <a:pt x="941" y="787"/>
                    <a:pt x="929" y="775"/>
                  </a:cubicBezTo>
                  <a:cubicBezTo>
                    <a:pt x="882" y="715"/>
                    <a:pt x="739" y="668"/>
                    <a:pt x="918" y="596"/>
                  </a:cubicBezTo>
                  <a:cubicBezTo>
                    <a:pt x="929" y="584"/>
                    <a:pt x="953" y="572"/>
                    <a:pt x="977" y="549"/>
                  </a:cubicBezTo>
                  <a:cubicBezTo>
                    <a:pt x="989" y="525"/>
                    <a:pt x="1001" y="513"/>
                    <a:pt x="1013" y="477"/>
                  </a:cubicBezTo>
                  <a:cubicBezTo>
                    <a:pt x="1037" y="430"/>
                    <a:pt x="1049" y="370"/>
                    <a:pt x="1049" y="311"/>
                  </a:cubicBezTo>
                  <a:cubicBezTo>
                    <a:pt x="1049" y="251"/>
                    <a:pt x="1037" y="191"/>
                    <a:pt x="1001" y="132"/>
                  </a:cubicBezTo>
                  <a:cubicBezTo>
                    <a:pt x="977" y="72"/>
                    <a:pt x="929" y="49"/>
                    <a:pt x="870" y="13"/>
                  </a:cubicBezTo>
                  <a:cubicBezTo>
                    <a:pt x="822" y="7"/>
                    <a:pt x="778" y="4"/>
                    <a:pt x="733"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5"/>
            <p:cNvSpPr/>
            <p:nvPr/>
          </p:nvSpPr>
          <p:spPr>
            <a:xfrm>
              <a:off x="5496200" y="2905350"/>
              <a:ext cx="80100" cy="17200"/>
            </a:xfrm>
            <a:custGeom>
              <a:avLst/>
              <a:gdLst/>
              <a:ahLst/>
              <a:cxnLst/>
              <a:rect l="l" t="t" r="r" b="b"/>
              <a:pathLst>
                <a:path w="3204" h="688" extrusionOk="0">
                  <a:moveTo>
                    <a:pt x="680" y="1"/>
                  </a:moveTo>
                  <a:cubicBezTo>
                    <a:pt x="445" y="1"/>
                    <a:pt x="216" y="48"/>
                    <a:pt x="1" y="223"/>
                  </a:cubicBezTo>
                  <a:cubicBezTo>
                    <a:pt x="13" y="282"/>
                    <a:pt x="13" y="330"/>
                    <a:pt x="37" y="389"/>
                  </a:cubicBezTo>
                  <a:cubicBezTo>
                    <a:pt x="291" y="604"/>
                    <a:pt x="572" y="641"/>
                    <a:pt x="861" y="641"/>
                  </a:cubicBezTo>
                  <a:cubicBezTo>
                    <a:pt x="1014" y="641"/>
                    <a:pt x="1169" y="631"/>
                    <a:pt x="1323" y="631"/>
                  </a:cubicBezTo>
                  <a:cubicBezTo>
                    <a:pt x="1394" y="631"/>
                    <a:pt x="1466" y="633"/>
                    <a:pt x="1537" y="639"/>
                  </a:cubicBezTo>
                  <a:cubicBezTo>
                    <a:pt x="1546" y="640"/>
                    <a:pt x="1555" y="641"/>
                    <a:pt x="1564" y="641"/>
                  </a:cubicBezTo>
                  <a:cubicBezTo>
                    <a:pt x="1714" y="641"/>
                    <a:pt x="1833" y="500"/>
                    <a:pt x="1979" y="500"/>
                  </a:cubicBezTo>
                  <a:cubicBezTo>
                    <a:pt x="2016" y="500"/>
                    <a:pt x="2055" y="509"/>
                    <a:pt x="2096" y="532"/>
                  </a:cubicBezTo>
                  <a:cubicBezTo>
                    <a:pt x="2096" y="592"/>
                    <a:pt x="2132" y="627"/>
                    <a:pt x="2192" y="627"/>
                  </a:cubicBezTo>
                  <a:cubicBezTo>
                    <a:pt x="2275" y="639"/>
                    <a:pt x="2370" y="639"/>
                    <a:pt x="2454" y="651"/>
                  </a:cubicBezTo>
                  <a:cubicBezTo>
                    <a:pt x="2454" y="663"/>
                    <a:pt x="2477" y="663"/>
                    <a:pt x="2501" y="687"/>
                  </a:cubicBezTo>
                  <a:cubicBezTo>
                    <a:pt x="2525" y="687"/>
                    <a:pt x="2561" y="675"/>
                    <a:pt x="2596" y="639"/>
                  </a:cubicBezTo>
                  <a:lnTo>
                    <a:pt x="2727" y="592"/>
                  </a:lnTo>
                  <a:cubicBezTo>
                    <a:pt x="2799" y="568"/>
                    <a:pt x="2799" y="532"/>
                    <a:pt x="2739" y="497"/>
                  </a:cubicBezTo>
                  <a:cubicBezTo>
                    <a:pt x="2692" y="413"/>
                    <a:pt x="2727" y="377"/>
                    <a:pt x="2799" y="354"/>
                  </a:cubicBezTo>
                  <a:cubicBezTo>
                    <a:pt x="2930" y="342"/>
                    <a:pt x="3073" y="342"/>
                    <a:pt x="3204" y="342"/>
                  </a:cubicBezTo>
                  <a:cubicBezTo>
                    <a:pt x="2989" y="219"/>
                    <a:pt x="2762" y="194"/>
                    <a:pt x="2533" y="194"/>
                  </a:cubicBezTo>
                  <a:cubicBezTo>
                    <a:pt x="2379" y="194"/>
                    <a:pt x="2224" y="206"/>
                    <a:pt x="2073" y="206"/>
                  </a:cubicBezTo>
                  <a:cubicBezTo>
                    <a:pt x="2013" y="206"/>
                    <a:pt x="1953" y="204"/>
                    <a:pt x="1894" y="199"/>
                  </a:cubicBezTo>
                  <a:cubicBezTo>
                    <a:pt x="1834" y="139"/>
                    <a:pt x="1763" y="92"/>
                    <a:pt x="1656" y="56"/>
                  </a:cubicBezTo>
                  <a:cubicBezTo>
                    <a:pt x="1605" y="62"/>
                    <a:pt x="1553" y="64"/>
                    <a:pt x="1501" y="64"/>
                  </a:cubicBezTo>
                  <a:cubicBezTo>
                    <a:pt x="1231" y="64"/>
                    <a:pt x="95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5"/>
            <p:cNvSpPr/>
            <p:nvPr/>
          </p:nvSpPr>
          <p:spPr>
            <a:xfrm>
              <a:off x="5650700" y="2706375"/>
              <a:ext cx="63625" cy="14525"/>
            </a:xfrm>
            <a:custGeom>
              <a:avLst/>
              <a:gdLst/>
              <a:ahLst/>
              <a:cxnLst/>
              <a:rect l="l" t="t" r="r" b="b"/>
              <a:pathLst>
                <a:path w="2545" h="581" extrusionOk="0">
                  <a:moveTo>
                    <a:pt x="899" y="1"/>
                  </a:moveTo>
                  <a:cubicBezTo>
                    <a:pt x="882" y="1"/>
                    <a:pt x="864" y="1"/>
                    <a:pt x="846" y="2"/>
                  </a:cubicBezTo>
                  <a:cubicBezTo>
                    <a:pt x="785" y="54"/>
                    <a:pt x="712" y="68"/>
                    <a:pt x="634" y="68"/>
                  </a:cubicBezTo>
                  <a:cubicBezTo>
                    <a:pt x="534" y="68"/>
                    <a:pt x="426" y="45"/>
                    <a:pt x="325" y="45"/>
                  </a:cubicBezTo>
                  <a:cubicBezTo>
                    <a:pt x="194" y="45"/>
                    <a:pt x="75" y="84"/>
                    <a:pt x="0" y="264"/>
                  </a:cubicBezTo>
                  <a:cubicBezTo>
                    <a:pt x="715" y="335"/>
                    <a:pt x="1441" y="359"/>
                    <a:pt x="2143" y="550"/>
                  </a:cubicBezTo>
                  <a:cubicBezTo>
                    <a:pt x="2190" y="567"/>
                    <a:pt x="2251" y="581"/>
                    <a:pt x="2310" y="581"/>
                  </a:cubicBezTo>
                  <a:cubicBezTo>
                    <a:pt x="2416" y="581"/>
                    <a:pt x="2517" y="536"/>
                    <a:pt x="2524" y="383"/>
                  </a:cubicBezTo>
                  <a:cubicBezTo>
                    <a:pt x="2545" y="242"/>
                    <a:pt x="2419" y="134"/>
                    <a:pt x="2293" y="134"/>
                  </a:cubicBezTo>
                  <a:cubicBezTo>
                    <a:pt x="2271" y="134"/>
                    <a:pt x="2248" y="138"/>
                    <a:pt x="2227" y="145"/>
                  </a:cubicBezTo>
                  <a:cubicBezTo>
                    <a:pt x="2138" y="169"/>
                    <a:pt x="2051" y="178"/>
                    <a:pt x="1966" y="178"/>
                  </a:cubicBezTo>
                  <a:cubicBezTo>
                    <a:pt x="1600" y="178"/>
                    <a:pt x="1259"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5"/>
            <p:cNvSpPr/>
            <p:nvPr/>
          </p:nvSpPr>
          <p:spPr>
            <a:xfrm>
              <a:off x="5488475" y="2899575"/>
              <a:ext cx="58650" cy="11650"/>
            </a:xfrm>
            <a:custGeom>
              <a:avLst/>
              <a:gdLst/>
              <a:ahLst/>
              <a:cxnLst/>
              <a:rect l="l" t="t" r="r" b="b"/>
              <a:pathLst>
                <a:path w="2346" h="466" extrusionOk="0">
                  <a:moveTo>
                    <a:pt x="967" y="0"/>
                  </a:moveTo>
                  <a:cubicBezTo>
                    <a:pt x="769" y="0"/>
                    <a:pt x="567" y="38"/>
                    <a:pt x="367" y="38"/>
                  </a:cubicBezTo>
                  <a:cubicBezTo>
                    <a:pt x="352" y="38"/>
                    <a:pt x="337" y="37"/>
                    <a:pt x="322" y="37"/>
                  </a:cubicBezTo>
                  <a:cubicBezTo>
                    <a:pt x="286" y="49"/>
                    <a:pt x="262" y="96"/>
                    <a:pt x="286" y="144"/>
                  </a:cubicBezTo>
                  <a:cubicBezTo>
                    <a:pt x="291" y="207"/>
                    <a:pt x="275" y="224"/>
                    <a:pt x="251" y="224"/>
                  </a:cubicBezTo>
                  <a:cubicBezTo>
                    <a:pt x="224" y="224"/>
                    <a:pt x="186" y="201"/>
                    <a:pt x="158" y="201"/>
                  </a:cubicBezTo>
                  <a:cubicBezTo>
                    <a:pt x="147" y="201"/>
                    <a:pt x="138" y="205"/>
                    <a:pt x="131" y="216"/>
                  </a:cubicBezTo>
                  <a:cubicBezTo>
                    <a:pt x="72" y="251"/>
                    <a:pt x="24" y="275"/>
                    <a:pt x="0" y="335"/>
                  </a:cubicBezTo>
                  <a:cubicBezTo>
                    <a:pt x="84" y="442"/>
                    <a:pt x="203" y="442"/>
                    <a:pt x="322" y="466"/>
                  </a:cubicBezTo>
                  <a:cubicBezTo>
                    <a:pt x="905" y="454"/>
                    <a:pt x="1477" y="454"/>
                    <a:pt x="2048" y="442"/>
                  </a:cubicBezTo>
                  <a:cubicBezTo>
                    <a:pt x="2132" y="287"/>
                    <a:pt x="2274" y="251"/>
                    <a:pt x="2346" y="144"/>
                  </a:cubicBezTo>
                  <a:cubicBezTo>
                    <a:pt x="2216" y="54"/>
                    <a:pt x="2081" y="14"/>
                    <a:pt x="1944" y="14"/>
                  </a:cubicBezTo>
                  <a:cubicBezTo>
                    <a:pt x="1792" y="14"/>
                    <a:pt x="1639" y="63"/>
                    <a:pt x="1489" y="144"/>
                  </a:cubicBezTo>
                  <a:cubicBezTo>
                    <a:pt x="1321" y="30"/>
                    <a:pt x="1145" y="0"/>
                    <a:pt x="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5"/>
            <p:cNvSpPr/>
            <p:nvPr/>
          </p:nvSpPr>
          <p:spPr>
            <a:xfrm>
              <a:off x="5596400" y="2699875"/>
              <a:ext cx="75450" cy="13125"/>
            </a:xfrm>
            <a:custGeom>
              <a:avLst/>
              <a:gdLst/>
              <a:ahLst/>
              <a:cxnLst/>
              <a:rect l="l" t="t" r="r" b="b"/>
              <a:pathLst>
                <a:path w="3018" h="525" extrusionOk="0">
                  <a:moveTo>
                    <a:pt x="250" y="5"/>
                  </a:moveTo>
                  <a:cubicBezTo>
                    <a:pt x="106" y="5"/>
                    <a:pt x="1" y="80"/>
                    <a:pt x="17" y="405"/>
                  </a:cubicBezTo>
                  <a:cubicBezTo>
                    <a:pt x="744" y="441"/>
                    <a:pt x="1458" y="393"/>
                    <a:pt x="2172" y="524"/>
                  </a:cubicBezTo>
                  <a:cubicBezTo>
                    <a:pt x="2272" y="408"/>
                    <a:pt x="2405" y="397"/>
                    <a:pt x="2541" y="397"/>
                  </a:cubicBezTo>
                  <a:cubicBezTo>
                    <a:pt x="2573" y="397"/>
                    <a:pt x="2606" y="398"/>
                    <a:pt x="2639" y="398"/>
                  </a:cubicBezTo>
                  <a:cubicBezTo>
                    <a:pt x="2779" y="398"/>
                    <a:pt x="2915" y="386"/>
                    <a:pt x="3018" y="262"/>
                  </a:cubicBezTo>
                  <a:cubicBezTo>
                    <a:pt x="2815" y="262"/>
                    <a:pt x="2589" y="238"/>
                    <a:pt x="2363" y="214"/>
                  </a:cubicBezTo>
                  <a:cubicBezTo>
                    <a:pt x="1863" y="0"/>
                    <a:pt x="1303" y="119"/>
                    <a:pt x="767" y="36"/>
                  </a:cubicBezTo>
                  <a:cubicBezTo>
                    <a:pt x="733" y="54"/>
                    <a:pt x="693" y="61"/>
                    <a:pt x="649" y="61"/>
                  </a:cubicBezTo>
                  <a:cubicBezTo>
                    <a:pt x="525" y="61"/>
                    <a:pt x="373" y="5"/>
                    <a:pt x="250"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5"/>
            <p:cNvSpPr/>
            <p:nvPr/>
          </p:nvSpPr>
          <p:spPr>
            <a:xfrm>
              <a:off x="5430425" y="2837975"/>
              <a:ext cx="25325" cy="46275"/>
            </a:xfrm>
            <a:custGeom>
              <a:avLst/>
              <a:gdLst/>
              <a:ahLst/>
              <a:cxnLst/>
              <a:rect l="l" t="t" r="r" b="b"/>
              <a:pathLst>
                <a:path w="1013" h="1851" extrusionOk="0">
                  <a:moveTo>
                    <a:pt x="525" y="1"/>
                  </a:moveTo>
                  <a:lnTo>
                    <a:pt x="477" y="60"/>
                  </a:lnTo>
                  <a:cubicBezTo>
                    <a:pt x="370" y="120"/>
                    <a:pt x="263" y="167"/>
                    <a:pt x="179" y="251"/>
                  </a:cubicBezTo>
                  <a:cubicBezTo>
                    <a:pt x="84" y="346"/>
                    <a:pt x="13" y="453"/>
                    <a:pt x="1" y="584"/>
                  </a:cubicBezTo>
                  <a:cubicBezTo>
                    <a:pt x="1" y="655"/>
                    <a:pt x="13" y="715"/>
                    <a:pt x="24" y="775"/>
                  </a:cubicBezTo>
                  <a:cubicBezTo>
                    <a:pt x="72" y="989"/>
                    <a:pt x="227" y="1132"/>
                    <a:pt x="239" y="1358"/>
                  </a:cubicBezTo>
                  <a:cubicBezTo>
                    <a:pt x="252" y="1709"/>
                    <a:pt x="343" y="1851"/>
                    <a:pt x="483" y="1851"/>
                  </a:cubicBezTo>
                  <a:cubicBezTo>
                    <a:pt x="600" y="1851"/>
                    <a:pt x="750" y="1753"/>
                    <a:pt x="917" y="1596"/>
                  </a:cubicBezTo>
                  <a:cubicBezTo>
                    <a:pt x="882" y="1501"/>
                    <a:pt x="834" y="1429"/>
                    <a:pt x="786" y="1346"/>
                  </a:cubicBezTo>
                  <a:cubicBezTo>
                    <a:pt x="786" y="1239"/>
                    <a:pt x="882" y="1144"/>
                    <a:pt x="882" y="1048"/>
                  </a:cubicBezTo>
                  <a:cubicBezTo>
                    <a:pt x="858" y="989"/>
                    <a:pt x="834" y="941"/>
                    <a:pt x="786" y="906"/>
                  </a:cubicBezTo>
                  <a:cubicBezTo>
                    <a:pt x="596" y="763"/>
                    <a:pt x="560" y="548"/>
                    <a:pt x="655" y="334"/>
                  </a:cubicBezTo>
                  <a:cubicBezTo>
                    <a:pt x="703" y="191"/>
                    <a:pt x="1013" y="310"/>
                    <a:pt x="917" y="48"/>
                  </a:cubicBez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5"/>
            <p:cNvSpPr/>
            <p:nvPr/>
          </p:nvSpPr>
          <p:spPr>
            <a:xfrm>
              <a:off x="5889425" y="2816850"/>
              <a:ext cx="32150" cy="44375"/>
            </a:xfrm>
            <a:custGeom>
              <a:avLst/>
              <a:gdLst/>
              <a:ahLst/>
              <a:cxnLst/>
              <a:rect l="l" t="t" r="r" b="b"/>
              <a:pathLst>
                <a:path w="1286" h="1775" extrusionOk="0">
                  <a:moveTo>
                    <a:pt x="988" y="0"/>
                  </a:moveTo>
                  <a:cubicBezTo>
                    <a:pt x="786" y="24"/>
                    <a:pt x="726" y="191"/>
                    <a:pt x="631" y="322"/>
                  </a:cubicBezTo>
                  <a:cubicBezTo>
                    <a:pt x="583" y="417"/>
                    <a:pt x="536" y="524"/>
                    <a:pt x="488" y="608"/>
                  </a:cubicBezTo>
                  <a:cubicBezTo>
                    <a:pt x="453" y="846"/>
                    <a:pt x="0" y="893"/>
                    <a:pt x="179" y="1239"/>
                  </a:cubicBezTo>
                  <a:lnTo>
                    <a:pt x="179" y="1429"/>
                  </a:lnTo>
                  <a:cubicBezTo>
                    <a:pt x="208" y="1479"/>
                    <a:pt x="246" y="1503"/>
                    <a:pt x="293" y="1503"/>
                  </a:cubicBezTo>
                  <a:cubicBezTo>
                    <a:pt x="302" y="1503"/>
                    <a:pt x="312" y="1502"/>
                    <a:pt x="322" y="1500"/>
                  </a:cubicBezTo>
                  <a:cubicBezTo>
                    <a:pt x="375" y="1447"/>
                    <a:pt x="421" y="1424"/>
                    <a:pt x="462" y="1424"/>
                  </a:cubicBezTo>
                  <a:cubicBezTo>
                    <a:pt x="532" y="1424"/>
                    <a:pt x="586" y="1491"/>
                    <a:pt x="631" y="1596"/>
                  </a:cubicBezTo>
                  <a:lnTo>
                    <a:pt x="679" y="1774"/>
                  </a:lnTo>
                  <a:lnTo>
                    <a:pt x="691" y="1774"/>
                  </a:lnTo>
                  <a:cubicBezTo>
                    <a:pt x="822" y="1429"/>
                    <a:pt x="988" y="1119"/>
                    <a:pt x="1191" y="822"/>
                  </a:cubicBezTo>
                  <a:cubicBezTo>
                    <a:pt x="1203" y="608"/>
                    <a:pt x="1226" y="405"/>
                    <a:pt x="1286" y="227"/>
                  </a:cubicBezTo>
                  <a:cubicBezTo>
                    <a:pt x="1238" y="72"/>
                    <a:pt x="1131" y="12"/>
                    <a:pt x="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5"/>
            <p:cNvSpPr/>
            <p:nvPr/>
          </p:nvSpPr>
          <p:spPr>
            <a:xfrm>
              <a:off x="5521225" y="2748375"/>
              <a:ext cx="79200" cy="9975"/>
            </a:xfrm>
            <a:custGeom>
              <a:avLst/>
              <a:gdLst/>
              <a:ahLst/>
              <a:cxnLst/>
              <a:rect l="l" t="t" r="r" b="b"/>
              <a:pathLst>
                <a:path w="3168" h="399" extrusionOk="0">
                  <a:moveTo>
                    <a:pt x="310" y="1"/>
                  </a:moveTo>
                  <a:lnTo>
                    <a:pt x="310" y="60"/>
                  </a:lnTo>
                  <a:cubicBezTo>
                    <a:pt x="226" y="144"/>
                    <a:pt x="0" y="48"/>
                    <a:pt x="24" y="287"/>
                  </a:cubicBezTo>
                  <a:cubicBezTo>
                    <a:pt x="349" y="325"/>
                    <a:pt x="673" y="336"/>
                    <a:pt x="996" y="336"/>
                  </a:cubicBezTo>
                  <a:cubicBezTo>
                    <a:pt x="1442" y="336"/>
                    <a:pt x="1886" y="315"/>
                    <a:pt x="2329" y="315"/>
                  </a:cubicBezTo>
                  <a:cubicBezTo>
                    <a:pt x="2470" y="315"/>
                    <a:pt x="2610" y="317"/>
                    <a:pt x="2750" y="322"/>
                  </a:cubicBezTo>
                  <a:cubicBezTo>
                    <a:pt x="2837" y="341"/>
                    <a:pt x="2941" y="399"/>
                    <a:pt x="3023" y="399"/>
                  </a:cubicBezTo>
                  <a:cubicBezTo>
                    <a:pt x="3098" y="399"/>
                    <a:pt x="3156" y="350"/>
                    <a:pt x="3167" y="179"/>
                  </a:cubicBezTo>
                  <a:lnTo>
                    <a:pt x="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5"/>
            <p:cNvSpPr/>
            <p:nvPr/>
          </p:nvSpPr>
          <p:spPr>
            <a:xfrm>
              <a:off x="5427750" y="2853150"/>
              <a:ext cx="40200" cy="47625"/>
            </a:xfrm>
            <a:custGeom>
              <a:avLst/>
              <a:gdLst/>
              <a:ahLst/>
              <a:cxnLst/>
              <a:rect l="l" t="t" r="r" b="b"/>
              <a:pathLst>
                <a:path w="1608" h="1905" extrusionOk="0">
                  <a:moveTo>
                    <a:pt x="179" y="1"/>
                  </a:moveTo>
                  <a:cubicBezTo>
                    <a:pt x="0" y="203"/>
                    <a:pt x="0" y="394"/>
                    <a:pt x="179" y="596"/>
                  </a:cubicBezTo>
                  <a:cubicBezTo>
                    <a:pt x="358" y="751"/>
                    <a:pt x="179" y="1001"/>
                    <a:pt x="334" y="1168"/>
                  </a:cubicBezTo>
                  <a:cubicBezTo>
                    <a:pt x="477" y="1406"/>
                    <a:pt x="608" y="1644"/>
                    <a:pt x="762" y="1882"/>
                  </a:cubicBezTo>
                  <a:cubicBezTo>
                    <a:pt x="799" y="1898"/>
                    <a:pt x="832" y="1905"/>
                    <a:pt x="862" y="1905"/>
                  </a:cubicBezTo>
                  <a:cubicBezTo>
                    <a:pt x="965" y="1905"/>
                    <a:pt x="1026" y="1817"/>
                    <a:pt x="1072" y="1715"/>
                  </a:cubicBezTo>
                  <a:cubicBezTo>
                    <a:pt x="916" y="1227"/>
                    <a:pt x="896" y="1165"/>
                    <a:pt x="1282" y="1165"/>
                  </a:cubicBezTo>
                  <a:cubicBezTo>
                    <a:pt x="1338" y="1165"/>
                    <a:pt x="1403" y="1166"/>
                    <a:pt x="1477" y="1168"/>
                  </a:cubicBezTo>
                  <a:cubicBezTo>
                    <a:pt x="1524" y="1168"/>
                    <a:pt x="1560" y="1156"/>
                    <a:pt x="1608" y="1156"/>
                  </a:cubicBezTo>
                  <a:cubicBezTo>
                    <a:pt x="1465" y="953"/>
                    <a:pt x="1227" y="1025"/>
                    <a:pt x="1024" y="989"/>
                  </a:cubicBezTo>
                  <a:cubicBezTo>
                    <a:pt x="893" y="1025"/>
                    <a:pt x="739" y="1117"/>
                    <a:pt x="630" y="1117"/>
                  </a:cubicBezTo>
                  <a:cubicBezTo>
                    <a:pt x="521" y="1117"/>
                    <a:pt x="459" y="1025"/>
                    <a:pt x="512" y="691"/>
                  </a:cubicBezTo>
                  <a:cubicBezTo>
                    <a:pt x="536" y="477"/>
                    <a:pt x="298" y="22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5"/>
            <p:cNvSpPr/>
            <p:nvPr/>
          </p:nvSpPr>
          <p:spPr>
            <a:xfrm>
              <a:off x="5446800" y="2838225"/>
              <a:ext cx="65800" cy="8125"/>
            </a:xfrm>
            <a:custGeom>
              <a:avLst/>
              <a:gdLst/>
              <a:ahLst/>
              <a:cxnLst/>
              <a:rect l="l" t="t" r="r" b="b"/>
              <a:pathLst>
                <a:path w="2632" h="325" extrusionOk="0">
                  <a:moveTo>
                    <a:pt x="802" y="0"/>
                  </a:moveTo>
                  <a:cubicBezTo>
                    <a:pt x="624" y="0"/>
                    <a:pt x="444" y="12"/>
                    <a:pt x="262" y="38"/>
                  </a:cubicBezTo>
                  <a:cubicBezTo>
                    <a:pt x="179" y="134"/>
                    <a:pt x="84" y="229"/>
                    <a:pt x="0" y="324"/>
                  </a:cubicBezTo>
                  <a:cubicBezTo>
                    <a:pt x="174" y="315"/>
                    <a:pt x="347" y="312"/>
                    <a:pt x="519" y="312"/>
                  </a:cubicBezTo>
                  <a:cubicBezTo>
                    <a:pt x="804" y="312"/>
                    <a:pt x="1088" y="320"/>
                    <a:pt x="1372" y="320"/>
                  </a:cubicBezTo>
                  <a:cubicBezTo>
                    <a:pt x="1791" y="320"/>
                    <a:pt x="2210" y="302"/>
                    <a:pt x="2632" y="217"/>
                  </a:cubicBezTo>
                  <a:cubicBezTo>
                    <a:pt x="2022" y="134"/>
                    <a:pt x="1420"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5"/>
            <p:cNvSpPr/>
            <p:nvPr/>
          </p:nvSpPr>
          <p:spPr>
            <a:xfrm>
              <a:off x="5550075" y="2695400"/>
              <a:ext cx="69975" cy="14600"/>
            </a:xfrm>
            <a:custGeom>
              <a:avLst/>
              <a:gdLst/>
              <a:ahLst/>
              <a:cxnLst/>
              <a:rect l="l" t="t" r="r" b="b"/>
              <a:pathLst>
                <a:path w="2799" h="584" extrusionOk="0">
                  <a:moveTo>
                    <a:pt x="572" y="1"/>
                  </a:moveTo>
                  <a:cubicBezTo>
                    <a:pt x="510" y="49"/>
                    <a:pt x="436" y="57"/>
                    <a:pt x="360" y="57"/>
                  </a:cubicBezTo>
                  <a:cubicBezTo>
                    <a:pt x="327" y="57"/>
                    <a:pt x="293" y="55"/>
                    <a:pt x="260" y="55"/>
                  </a:cubicBezTo>
                  <a:cubicBezTo>
                    <a:pt x="165" y="55"/>
                    <a:pt x="73" y="67"/>
                    <a:pt x="1" y="155"/>
                  </a:cubicBezTo>
                  <a:cubicBezTo>
                    <a:pt x="174" y="268"/>
                    <a:pt x="352" y="295"/>
                    <a:pt x="535" y="295"/>
                  </a:cubicBezTo>
                  <a:cubicBezTo>
                    <a:pt x="700" y="295"/>
                    <a:pt x="868" y="274"/>
                    <a:pt x="1039" y="274"/>
                  </a:cubicBezTo>
                  <a:cubicBezTo>
                    <a:pt x="1058" y="274"/>
                    <a:pt x="1077" y="274"/>
                    <a:pt x="1096" y="274"/>
                  </a:cubicBezTo>
                  <a:cubicBezTo>
                    <a:pt x="1346" y="286"/>
                    <a:pt x="1608" y="274"/>
                    <a:pt x="1727" y="572"/>
                  </a:cubicBezTo>
                  <a:cubicBezTo>
                    <a:pt x="1775" y="584"/>
                    <a:pt x="1823" y="584"/>
                    <a:pt x="1870" y="584"/>
                  </a:cubicBezTo>
                  <a:cubicBezTo>
                    <a:pt x="1894" y="358"/>
                    <a:pt x="2049" y="286"/>
                    <a:pt x="2251" y="286"/>
                  </a:cubicBezTo>
                  <a:cubicBezTo>
                    <a:pt x="2307" y="290"/>
                    <a:pt x="2362" y="292"/>
                    <a:pt x="2417" y="292"/>
                  </a:cubicBezTo>
                  <a:cubicBezTo>
                    <a:pt x="2528" y="292"/>
                    <a:pt x="2636" y="286"/>
                    <a:pt x="2739" y="286"/>
                  </a:cubicBezTo>
                  <a:cubicBezTo>
                    <a:pt x="2799" y="239"/>
                    <a:pt x="2799" y="215"/>
                    <a:pt x="2739" y="155"/>
                  </a:cubicBezTo>
                  <a:cubicBezTo>
                    <a:pt x="2442" y="84"/>
                    <a:pt x="2120" y="179"/>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5"/>
            <p:cNvSpPr/>
            <p:nvPr/>
          </p:nvSpPr>
          <p:spPr>
            <a:xfrm>
              <a:off x="5446800" y="2784075"/>
              <a:ext cx="67600" cy="16525"/>
            </a:xfrm>
            <a:custGeom>
              <a:avLst/>
              <a:gdLst/>
              <a:ahLst/>
              <a:cxnLst/>
              <a:rect l="l" t="t" r="r" b="b"/>
              <a:pathLst>
                <a:path w="2704" h="661" extrusionOk="0">
                  <a:moveTo>
                    <a:pt x="1812" y="0"/>
                  </a:moveTo>
                  <a:cubicBezTo>
                    <a:pt x="1784" y="0"/>
                    <a:pt x="1755" y="1"/>
                    <a:pt x="1727" y="2"/>
                  </a:cubicBezTo>
                  <a:cubicBezTo>
                    <a:pt x="1655" y="2"/>
                    <a:pt x="1572" y="2"/>
                    <a:pt x="1501" y="14"/>
                  </a:cubicBezTo>
                  <a:lnTo>
                    <a:pt x="1191" y="61"/>
                  </a:lnTo>
                  <a:cubicBezTo>
                    <a:pt x="1120" y="73"/>
                    <a:pt x="1036" y="85"/>
                    <a:pt x="977" y="121"/>
                  </a:cubicBezTo>
                  <a:cubicBezTo>
                    <a:pt x="667" y="228"/>
                    <a:pt x="286" y="61"/>
                    <a:pt x="12" y="347"/>
                  </a:cubicBezTo>
                  <a:cubicBezTo>
                    <a:pt x="0" y="371"/>
                    <a:pt x="0" y="418"/>
                    <a:pt x="12" y="454"/>
                  </a:cubicBezTo>
                  <a:cubicBezTo>
                    <a:pt x="176" y="635"/>
                    <a:pt x="377" y="660"/>
                    <a:pt x="576" y="660"/>
                  </a:cubicBezTo>
                  <a:cubicBezTo>
                    <a:pt x="651" y="660"/>
                    <a:pt x="726" y="656"/>
                    <a:pt x="798" y="656"/>
                  </a:cubicBezTo>
                  <a:lnTo>
                    <a:pt x="1501" y="656"/>
                  </a:lnTo>
                  <a:cubicBezTo>
                    <a:pt x="1584" y="651"/>
                    <a:pt x="1661" y="651"/>
                    <a:pt x="1737" y="651"/>
                  </a:cubicBezTo>
                  <a:cubicBezTo>
                    <a:pt x="1813" y="651"/>
                    <a:pt x="1888" y="651"/>
                    <a:pt x="1965" y="645"/>
                  </a:cubicBezTo>
                  <a:cubicBezTo>
                    <a:pt x="2036" y="645"/>
                    <a:pt x="2108" y="621"/>
                    <a:pt x="2191" y="609"/>
                  </a:cubicBezTo>
                  <a:cubicBezTo>
                    <a:pt x="2370" y="597"/>
                    <a:pt x="2572" y="645"/>
                    <a:pt x="2703" y="442"/>
                  </a:cubicBezTo>
                  <a:lnTo>
                    <a:pt x="2703" y="192"/>
                  </a:lnTo>
                  <a:cubicBezTo>
                    <a:pt x="2419" y="61"/>
                    <a:pt x="2125" y="0"/>
                    <a:pt x="1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5"/>
            <p:cNvSpPr/>
            <p:nvPr/>
          </p:nvSpPr>
          <p:spPr>
            <a:xfrm>
              <a:off x="5862025" y="2780050"/>
              <a:ext cx="52425" cy="12125"/>
            </a:xfrm>
            <a:custGeom>
              <a:avLst/>
              <a:gdLst/>
              <a:ahLst/>
              <a:cxnLst/>
              <a:rect l="l" t="t" r="r" b="b"/>
              <a:pathLst>
                <a:path w="2097" h="485" extrusionOk="0">
                  <a:moveTo>
                    <a:pt x="280" y="0"/>
                  </a:moveTo>
                  <a:cubicBezTo>
                    <a:pt x="161" y="0"/>
                    <a:pt x="58" y="58"/>
                    <a:pt x="1" y="282"/>
                  </a:cubicBezTo>
                  <a:cubicBezTo>
                    <a:pt x="90" y="337"/>
                    <a:pt x="187" y="349"/>
                    <a:pt x="284" y="349"/>
                  </a:cubicBezTo>
                  <a:cubicBezTo>
                    <a:pt x="352" y="349"/>
                    <a:pt x="419" y="343"/>
                    <a:pt x="484" y="343"/>
                  </a:cubicBezTo>
                  <a:cubicBezTo>
                    <a:pt x="527" y="343"/>
                    <a:pt x="568" y="346"/>
                    <a:pt x="608" y="353"/>
                  </a:cubicBezTo>
                  <a:cubicBezTo>
                    <a:pt x="679" y="425"/>
                    <a:pt x="822" y="401"/>
                    <a:pt x="894" y="484"/>
                  </a:cubicBezTo>
                  <a:lnTo>
                    <a:pt x="1025" y="484"/>
                  </a:lnTo>
                  <a:cubicBezTo>
                    <a:pt x="1097" y="376"/>
                    <a:pt x="1195" y="337"/>
                    <a:pt x="1299" y="337"/>
                  </a:cubicBezTo>
                  <a:cubicBezTo>
                    <a:pt x="1366" y="337"/>
                    <a:pt x="1435" y="354"/>
                    <a:pt x="1501" y="377"/>
                  </a:cubicBezTo>
                  <a:cubicBezTo>
                    <a:pt x="1547" y="391"/>
                    <a:pt x="1591" y="397"/>
                    <a:pt x="1632" y="397"/>
                  </a:cubicBezTo>
                  <a:cubicBezTo>
                    <a:pt x="1727" y="397"/>
                    <a:pt x="1811" y="366"/>
                    <a:pt x="1894" y="341"/>
                  </a:cubicBezTo>
                  <a:cubicBezTo>
                    <a:pt x="1977" y="317"/>
                    <a:pt x="2037" y="282"/>
                    <a:pt x="2096" y="186"/>
                  </a:cubicBezTo>
                  <a:cubicBezTo>
                    <a:pt x="2096" y="127"/>
                    <a:pt x="2084" y="91"/>
                    <a:pt x="2037" y="55"/>
                  </a:cubicBezTo>
                  <a:lnTo>
                    <a:pt x="1037" y="55"/>
                  </a:lnTo>
                  <a:cubicBezTo>
                    <a:pt x="995" y="103"/>
                    <a:pt x="947" y="127"/>
                    <a:pt x="900" y="127"/>
                  </a:cubicBezTo>
                  <a:cubicBezTo>
                    <a:pt x="852" y="127"/>
                    <a:pt x="804" y="103"/>
                    <a:pt x="763" y="55"/>
                  </a:cubicBezTo>
                  <a:cubicBezTo>
                    <a:pt x="737" y="62"/>
                    <a:pt x="710" y="65"/>
                    <a:pt x="683" y="65"/>
                  </a:cubicBezTo>
                  <a:cubicBezTo>
                    <a:pt x="553" y="65"/>
                    <a:pt x="407"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5"/>
            <p:cNvSpPr/>
            <p:nvPr/>
          </p:nvSpPr>
          <p:spPr>
            <a:xfrm>
              <a:off x="5618550" y="2698075"/>
              <a:ext cx="73250" cy="8300"/>
            </a:xfrm>
            <a:custGeom>
              <a:avLst/>
              <a:gdLst/>
              <a:ahLst/>
              <a:cxnLst/>
              <a:rect l="l" t="t" r="r" b="b"/>
              <a:pathLst>
                <a:path w="2930" h="332" extrusionOk="0">
                  <a:moveTo>
                    <a:pt x="1584" y="1"/>
                  </a:moveTo>
                  <a:cubicBezTo>
                    <a:pt x="1060" y="13"/>
                    <a:pt x="524" y="48"/>
                    <a:pt x="0" y="60"/>
                  </a:cubicBezTo>
                  <a:lnTo>
                    <a:pt x="0" y="179"/>
                  </a:lnTo>
                  <a:cubicBezTo>
                    <a:pt x="377" y="269"/>
                    <a:pt x="747" y="332"/>
                    <a:pt x="1115" y="332"/>
                  </a:cubicBezTo>
                  <a:cubicBezTo>
                    <a:pt x="1236" y="332"/>
                    <a:pt x="1356" y="325"/>
                    <a:pt x="1477" y="310"/>
                  </a:cubicBezTo>
                  <a:cubicBezTo>
                    <a:pt x="1648" y="204"/>
                    <a:pt x="1829" y="177"/>
                    <a:pt x="2015" y="177"/>
                  </a:cubicBezTo>
                  <a:cubicBezTo>
                    <a:pt x="2212" y="177"/>
                    <a:pt x="2414" y="208"/>
                    <a:pt x="2612" y="208"/>
                  </a:cubicBezTo>
                  <a:cubicBezTo>
                    <a:pt x="2707" y="208"/>
                    <a:pt x="2801" y="201"/>
                    <a:pt x="2894" y="179"/>
                  </a:cubicBezTo>
                  <a:cubicBezTo>
                    <a:pt x="2929" y="120"/>
                    <a:pt x="2917" y="96"/>
                    <a:pt x="2846" y="72"/>
                  </a:cubicBezTo>
                  <a:cubicBezTo>
                    <a:pt x="2667" y="48"/>
                    <a:pt x="2489" y="36"/>
                    <a:pt x="2310" y="13"/>
                  </a:cubicBezTo>
                  <a:cubicBezTo>
                    <a:pt x="2203" y="1"/>
                    <a:pt x="2096" y="1"/>
                    <a:pt x="2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5"/>
            <p:cNvSpPr/>
            <p:nvPr/>
          </p:nvSpPr>
          <p:spPr>
            <a:xfrm>
              <a:off x="5446500" y="2895725"/>
              <a:ext cx="50025" cy="12800"/>
            </a:xfrm>
            <a:custGeom>
              <a:avLst/>
              <a:gdLst/>
              <a:ahLst/>
              <a:cxnLst/>
              <a:rect l="l" t="t" r="r" b="b"/>
              <a:pathLst>
                <a:path w="2001" h="512" extrusionOk="0">
                  <a:moveTo>
                    <a:pt x="310" y="0"/>
                  </a:moveTo>
                  <a:cubicBezTo>
                    <a:pt x="203" y="60"/>
                    <a:pt x="96" y="108"/>
                    <a:pt x="1" y="155"/>
                  </a:cubicBezTo>
                  <a:cubicBezTo>
                    <a:pt x="26" y="339"/>
                    <a:pt x="62" y="511"/>
                    <a:pt x="193" y="511"/>
                  </a:cubicBezTo>
                  <a:cubicBezTo>
                    <a:pt x="249" y="511"/>
                    <a:pt x="321" y="480"/>
                    <a:pt x="417" y="405"/>
                  </a:cubicBezTo>
                  <a:cubicBezTo>
                    <a:pt x="459" y="377"/>
                    <a:pt x="500" y="367"/>
                    <a:pt x="542" y="367"/>
                  </a:cubicBezTo>
                  <a:cubicBezTo>
                    <a:pt x="633" y="367"/>
                    <a:pt x="723" y="415"/>
                    <a:pt x="809" y="415"/>
                  </a:cubicBezTo>
                  <a:cubicBezTo>
                    <a:pt x="829" y="415"/>
                    <a:pt x="850" y="412"/>
                    <a:pt x="870" y="405"/>
                  </a:cubicBezTo>
                  <a:cubicBezTo>
                    <a:pt x="947" y="375"/>
                    <a:pt x="1019" y="355"/>
                    <a:pt x="1087" y="355"/>
                  </a:cubicBezTo>
                  <a:cubicBezTo>
                    <a:pt x="1155" y="355"/>
                    <a:pt x="1221" y="375"/>
                    <a:pt x="1286" y="429"/>
                  </a:cubicBezTo>
                  <a:cubicBezTo>
                    <a:pt x="1406" y="441"/>
                    <a:pt x="1536" y="441"/>
                    <a:pt x="1679" y="465"/>
                  </a:cubicBezTo>
                  <a:cubicBezTo>
                    <a:pt x="1739" y="441"/>
                    <a:pt x="1810" y="441"/>
                    <a:pt x="1870" y="429"/>
                  </a:cubicBezTo>
                  <a:cubicBezTo>
                    <a:pt x="1917" y="381"/>
                    <a:pt x="1989" y="370"/>
                    <a:pt x="2001" y="286"/>
                  </a:cubicBezTo>
                  <a:lnTo>
                    <a:pt x="2001" y="179"/>
                  </a:lnTo>
                  <a:cubicBezTo>
                    <a:pt x="1441" y="131"/>
                    <a:pt x="858" y="203"/>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5"/>
            <p:cNvSpPr/>
            <p:nvPr/>
          </p:nvSpPr>
          <p:spPr>
            <a:xfrm>
              <a:off x="5466450" y="2796075"/>
              <a:ext cx="51800" cy="9875"/>
            </a:xfrm>
            <a:custGeom>
              <a:avLst/>
              <a:gdLst/>
              <a:ahLst/>
              <a:cxnLst/>
              <a:rect l="l" t="t" r="r" b="b"/>
              <a:pathLst>
                <a:path w="2072" h="395" extrusionOk="0">
                  <a:moveTo>
                    <a:pt x="1288" y="1"/>
                  </a:moveTo>
                  <a:cubicBezTo>
                    <a:pt x="1265" y="1"/>
                    <a:pt x="1244" y="4"/>
                    <a:pt x="1227" y="10"/>
                  </a:cubicBezTo>
                  <a:cubicBezTo>
                    <a:pt x="1149" y="45"/>
                    <a:pt x="1075" y="63"/>
                    <a:pt x="1000" y="63"/>
                  </a:cubicBezTo>
                  <a:cubicBezTo>
                    <a:pt x="926" y="63"/>
                    <a:pt x="852" y="45"/>
                    <a:pt x="774" y="10"/>
                  </a:cubicBezTo>
                  <a:lnTo>
                    <a:pt x="96" y="10"/>
                  </a:lnTo>
                  <a:cubicBezTo>
                    <a:pt x="36" y="10"/>
                    <a:pt x="0" y="57"/>
                    <a:pt x="12" y="117"/>
                  </a:cubicBezTo>
                  <a:cubicBezTo>
                    <a:pt x="72" y="200"/>
                    <a:pt x="155" y="296"/>
                    <a:pt x="215" y="379"/>
                  </a:cubicBezTo>
                  <a:cubicBezTo>
                    <a:pt x="326" y="390"/>
                    <a:pt x="436" y="394"/>
                    <a:pt x="547" y="394"/>
                  </a:cubicBezTo>
                  <a:cubicBezTo>
                    <a:pt x="1052" y="394"/>
                    <a:pt x="1554" y="299"/>
                    <a:pt x="2072" y="260"/>
                  </a:cubicBezTo>
                  <a:cubicBezTo>
                    <a:pt x="2028" y="78"/>
                    <a:pt x="1931" y="36"/>
                    <a:pt x="1819" y="36"/>
                  </a:cubicBezTo>
                  <a:cubicBezTo>
                    <a:pt x="1723" y="36"/>
                    <a:pt x="1615" y="67"/>
                    <a:pt x="1521" y="67"/>
                  </a:cubicBezTo>
                  <a:cubicBezTo>
                    <a:pt x="1458" y="67"/>
                    <a:pt x="1402" y="54"/>
                    <a:pt x="1358" y="10"/>
                  </a:cubicBezTo>
                  <a:cubicBezTo>
                    <a:pt x="1334" y="4"/>
                    <a:pt x="1310" y="1"/>
                    <a:pt x="1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5"/>
            <p:cNvSpPr/>
            <p:nvPr/>
          </p:nvSpPr>
          <p:spPr>
            <a:xfrm>
              <a:off x="5568550" y="2877500"/>
              <a:ext cx="63125" cy="7825"/>
            </a:xfrm>
            <a:custGeom>
              <a:avLst/>
              <a:gdLst/>
              <a:ahLst/>
              <a:cxnLst/>
              <a:rect l="l" t="t" r="r" b="b"/>
              <a:pathLst>
                <a:path w="2525" h="313" extrusionOk="0">
                  <a:moveTo>
                    <a:pt x="1341" y="1"/>
                  </a:moveTo>
                  <a:cubicBezTo>
                    <a:pt x="1231" y="1"/>
                    <a:pt x="1122" y="8"/>
                    <a:pt x="1012" y="27"/>
                  </a:cubicBezTo>
                  <a:cubicBezTo>
                    <a:pt x="934" y="79"/>
                    <a:pt x="853" y="96"/>
                    <a:pt x="770" y="96"/>
                  </a:cubicBezTo>
                  <a:cubicBezTo>
                    <a:pt x="613" y="96"/>
                    <a:pt x="451" y="35"/>
                    <a:pt x="297" y="35"/>
                  </a:cubicBezTo>
                  <a:cubicBezTo>
                    <a:pt x="197" y="35"/>
                    <a:pt x="101" y="61"/>
                    <a:pt x="12" y="146"/>
                  </a:cubicBezTo>
                  <a:lnTo>
                    <a:pt x="0" y="194"/>
                  </a:lnTo>
                  <a:cubicBezTo>
                    <a:pt x="95" y="241"/>
                    <a:pt x="214" y="313"/>
                    <a:pt x="322" y="313"/>
                  </a:cubicBezTo>
                  <a:lnTo>
                    <a:pt x="2441" y="313"/>
                  </a:lnTo>
                  <a:cubicBezTo>
                    <a:pt x="2524" y="217"/>
                    <a:pt x="2524" y="146"/>
                    <a:pt x="2429" y="63"/>
                  </a:cubicBezTo>
                  <a:cubicBezTo>
                    <a:pt x="2392" y="65"/>
                    <a:pt x="2356" y="65"/>
                    <a:pt x="2319" y="65"/>
                  </a:cubicBezTo>
                  <a:cubicBezTo>
                    <a:pt x="1997" y="65"/>
                    <a:pt x="1670" y="1"/>
                    <a:pt x="1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5"/>
            <p:cNvSpPr/>
            <p:nvPr/>
          </p:nvSpPr>
          <p:spPr>
            <a:xfrm>
              <a:off x="5545625" y="2860300"/>
              <a:ext cx="57775" cy="8475"/>
            </a:xfrm>
            <a:custGeom>
              <a:avLst/>
              <a:gdLst/>
              <a:ahLst/>
              <a:cxnLst/>
              <a:rect l="l" t="t" r="r" b="b"/>
              <a:pathLst>
                <a:path w="2311" h="339" extrusionOk="0">
                  <a:moveTo>
                    <a:pt x="1227" y="1"/>
                  </a:moveTo>
                  <a:cubicBezTo>
                    <a:pt x="834" y="1"/>
                    <a:pt x="453" y="13"/>
                    <a:pt x="60" y="13"/>
                  </a:cubicBezTo>
                  <a:cubicBezTo>
                    <a:pt x="0" y="167"/>
                    <a:pt x="96" y="251"/>
                    <a:pt x="203" y="334"/>
                  </a:cubicBezTo>
                  <a:cubicBezTo>
                    <a:pt x="218" y="337"/>
                    <a:pt x="233" y="338"/>
                    <a:pt x="247" y="338"/>
                  </a:cubicBezTo>
                  <a:cubicBezTo>
                    <a:pt x="292" y="338"/>
                    <a:pt x="337" y="325"/>
                    <a:pt x="381" y="298"/>
                  </a:cubicBezTo>
                  <a:cubicBezTo>
                    <a:pt x="393" y="304"/>
                    <a:pt x="411" y="307"/>
                    <a:pt x="429" y="307"/>
                  </a:cubicBezTo>
                  <a:cubicBezTo>
                    <a:pt x="447" y="307"/>
                    <a:pt x="465" y="304"/>
                    <a:pt x="477" y="298"/>
                  </a:cubicBezTo>
                  <a:cubicBezTo>
                    <a:pt x="531" y="251"/>
                    <a:pt x="589" y="223"/>
                    <a:pt x="647" y="223"/>
                  </a:cubicBezTo>
                  <a:cubicBezTo>
                    <a:pt x="690" y="223"/>
                    <a:pt x="733" y="239"/>
                    <a:pt x="774" y="274"/>
                  </a:cubicBezTo>
                  <a:cubicBezTo>
                    <a:pt x="1262" y="274"/>
                    <a:pt x="1739" y="251"/>
                    <a:pt x="2227" y="251"/>
                  </a:cubicBezTo>
                  <a:cubicBezTo>
                    <a:pt x="2310" y="167"/>
                    <a:pt x="2310" y="96"/>
                    <a:pt x="2227" y="1"/>
                  </a:cubicBezTo>
                  <a:lnTo>
                    <a:pt x="1489" y="1"/>
                  </a:lnTo>
                  <a:cubicBezTo>
                    <a:pt x="1447" y="36"/>
                    <a:pt x="1402" y="54"/>
                    <a:pt x="1358" y="54"/>
                  </a:cubicBezTo>
                  <a:cubicBezTo>
                    <a:pt x="1313" y="54"/>
                    <a:pt x="1268" y="36"/>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5"/>
            <p:cNvSpPr/>
            <p:nvPr/>
          </p:nvSpPr>
          <p:spPr>
            <a:xfrm>
              <a:off x="5442925" y="2813875"/>
              <a:ext cx="41400" cy="11325"/>
            </a:xfrm>
            <a:custGeom>
              <a:avLst/>
              <a:gdLst/>
              <a:ahLst/>
              <a:cxnLst/>
              <a:rect l="l" t="t" r="r" b="b"/>
              <a:pathLst>
                <a:path w="1656" h="453" extrusionOk="0">
                  <a:moveTo>
                    <a:pt x="144" y="0"/>
                  </a:moveTo>
                  <a:cubicBezTo>
                    <a:pt x="48" y="72"/>
                    <a:pt x="1" y="179"/>
                    <a:pt x="1" y="298"/>
                  </a:cubicBezTo>
                  <a:cubicBezTo>
                    <a:pt x="1" y="357"/>
                    <a:pt x="25" y="405"/>
                    <a:pt x="25" y="453"/>
                  </a:cubicBezTo>
                  <a:cubicBezTo>
                    <a:pt x="536" y="441"/>
                    <a:pt x="1060" y="429"/>
                    <a:pt x="1572" y="405"/>
                  </a:cubicBezTo>
                  <a:cubicBezTo>
                    <a:pt x="1656" y="322"/>
                    <a:pt x="1656" y="238"/>
                    <a:pt x="1572" y="143"/>
                  </a:cubicBezTo>
                  <a:cubicBezTo>
                    <a:pt x="1096" y="107"/>
                    <a:pt x="620" y="36"/>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5"/>
            <p:cNvSpPr/>
            <p:nvPr/>
          </p:nvSpPr>
          <p:spPr>
            <a:xfrm>
              <a:off x="5890300" y="2796600"/>
              <a:ext cx="22350" cy="27425"/>
            </a:xfrm>
            <a:custGeom>
              <a:avLst/>
              <a:gdLst/>
              <a:ahLst/>
              <a:cxnLst/>
              <a:rect l="l" t="t" r="r" b="b"/>
              <a:pathLst>
                <a:path w="894" h="1097" extrusionOk="0">
                  <a:moveTo>
                    <a:pt x="358" y="1"/>
                  </a:moveTo>
                  <a:cubicBezTo>
                    <a:pt x="1" y="513"/>
                    <a:pt x="13" y="513"/>
                    <a:pt x="501" y="917"/>
                  </a:cubicBezTo>
                  <a:cubicBezTo>
                    <a:pt x="548" y="941"/>
                    <a:pt x="560" y="1037"/>
                    <a:pt x="596" y="1096"/>
                  </a:cubicBezTo>
                  <a:cubicBezTo>
                    <a:pt x="739" y="1060"/>
                    <a:pt x="846" y="989"/>
                    <a:pt x="894" y="834"/>
                  </a:cubicBezTo>
                  <a:cubicBezTo>
                    <a:pt x="537" y="691"/>
                    <a:pt x="727" y="453"/>
                    <a:pt x="787" y="215"/>
                  </a:cubicBezTo>
                  <a:cubicBezTo>
                    <a:pt x="656" y="144"/>
                    <a:pt x="501" y="84"/>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5"/>
            <p:cNvSpPr/>
            <p:nvPr/>
          </p:nvSpPr>
          <p:spPr>
            <a:xfrm>
              <a:off x="5613475" y="2860300"/>
              <a:ext cx="42000" cy="7475"/>
            </a:xfrm>
            <a:custGeom>
              <a:avLst/>
              <a:gdLst/>
              <a:ahLst/>
              <a:cxnLst/>
              <a:rect l="l" t="t" r="r" b="b"/>
              <a:pathLst>
                <a:path w="1680" h="299" extrusionOk="0">
                  <a:moveTo>
                    <a:pt x="72" y="1"/>
                  </a:moveTo>
                  <a:cubicBezTo>
                    <a:pt x="1" y="48"/>
                    <a:pt x="1" y="108"/>
                    <a:pt x="72" y="155"/>
                  </a:cubicBezTo>
                  <a:cubicBezTo>
                    <a:pt x="108" y="179"/>
                    <a:pt x="144" y="191"/>
                    <a:pt x="191" y="215"/>
                  </a:cubicBezTo>
                  <a:cubicBezTo>
                    <a:pt x="263" y="227"/>
                    <a:pt x="311" y="298"/>
                    <a:pt x="382" y="298"/>
                  </a:cubicBezTo>
                  <a:lnTo>
                    <a:pt x="1680" y="298"/>
                  </a:lnTo>
                  <a:lnTo>
                    <a:pt x="1680" y="108"/>
                  </a:lnTo>
                  <a:cubicBezTo>
                    <a:pt x="1493" y="31"/>
                    <a:pt x="1301" y="11"/>
                    <a:pt x="1109" y="11"/>
                  </a:cubicBezTo>
                  <a:cubicBezTo>
                    <a:pt x="888" y="11"/>
                    <a:pt x="666" y="38"/>
                    <a:pt x="448" y="38"/>
                  </a:cubicBezTo>
                  <a:cubicBezTo>
                    <a:pt x="321" y="38"/>
                    <a:pt x="196" y="29"/>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5"/>
            <p:cNvSpPr/>
            <p:nvPr/>
          </p:nvSpPr>
          <p:spPr>
            <a:xfrm>
              <a:off x="5461375" y="2735150"/>
              <a:ext cx="50050" cy="12050"/>
            </a:xfrm>
            <a:custGeom>
              <a:avLst/>
              <a:gdLst/>
              <a:ahLst/>
              <a:cxnLst/>
              <a:rect l="l" t="t" r="r" b="b"/>
              <a:pathLst>
                <a:path w="2002" h="482" extrusionOk="0">
                  <a:moveTo>
                    <a:pt x="593" y="1"/>
                  </a:moveTo>
                  <a:cubicBezTo>
                    <a:pt x="527" y="1"/>
                    <a:pt x="461" y="2"/>
                    <a:pt x="394" y="6"/>
                  </a:cubicBezTo>
                  <a:lnTo>
                    <a:pt x="251" y="6"/>
                  </a:lnTo>
                  <a:cubicBezTo>
                    <a:pt x="132" y="125"/>
                    <a:pt x="1" y="256"/>
                    <a:pt x="120" y="458"/>
                  </a:cubicBezTo>
                  <a:cubicBezTo>
                    <a:pt x="158" y="473"/>
                    <a:pt x="195" y="481"/>
                    <a:pt x="232" y="481"/>
                  </a:cubicBezTo>
                  <a:cubicBezTo>
                    <a:pt x="289" y="481"/>
                    <a:pt x="343" y="461"/>
                    <a:pt x="394" y="411"/>
                  </a:cubicBezTo>
                  <a:cubicBezTo>
                    <a:pt x="596" y="293"/>
                    <a:pt x="806" y="267"/>
                    <a:pt x="1020" y="267"/>
                  </a:cubicBezTo>
                  <a:cubicBezTo>
                    <a:pt x="1193" y="267"/>
                    <a:pt x="1369" y="284"/>
                    <a:pt x="1544" y="284"/>
                  </a:cubicBezTo>
                  <a:cubicBezTo>
                    <a:pt x="1697" y="284"/>
                    <a:pt x="1850" y="271"/>
                    <a:pt x="2001" y="220"/>
                  </a:cubicBezTo>
                  <a:cubicBezTo>
                    <a:pt x="1878" y="138"/>
                    <a:pt x="1742" y="124"/>
                    <a:pt x="1605" y="124"/>
                  </a:cubicBezTo>
                  <a:cubicBezTo>
                    <a:pt x="1535" y="124"/>
                    <a:pt x="1465" y="128"/>
                    <a:pt x="1395" y="128"/>
                  </a:cubicBezTo>
                  <a:cubicBezTo>
                    <a:pt x="1246" y="128"/>
                    <a:pt x="1102" y="111"/>
                    <a:pt x="977" y="6"/>
                  </a:cubicBezTo>
                  <a:cubicBezTo>
                    <a:pt x="850" y="6"/>
                    <a:pt x="723" y="1"/>
                    <a:pt x="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5"/>
            <p:cNvSpPr/>
            <p:nvPr/>
          </p:nvSpPr>
          <p:spPr>
            <a:xfrm>
              <a:off x="5528350" y="2796050"/>
              <a:ext cx="52125" cy="8100"/>
            </a:xfrm>
            <a:custGeom>
              <a:avLst/>
              <a:gdLst/>
              <a:ahLst/>
              <a:cxnLst/>
              <a:rect l="l" t="t" r="r" b="b"/>
              <a:pathLst>
                <a:path w="2085" h="324" extrusionOk="0">
                  <a:moveTo>
                    <a:pt x="967" y="0"/>
                  </a:moveTo>
                  <a:cubicBezTo>
                    <a:pt x="718" y="0"/>
                    <a:pt x="480" y="16"/>
                    <a:pt x="245" y="16"/>
                  </a:cubicBezTo>
                  <a:cubicBezTo>
                    <a:pt x="171" y="16"/>
                    <a:pt x="98" y="15"/>
                    <a:pt x="25" y="11"/>
                  </a:cubicBezTo>
                  <a:lnTo>
                    <a:pt x="25" y="11"/>
                  </a:lnTo>
                  <a:cubicBezTo>
                    <a:pt x="1" y="142"/>
                    <a:pt x="84" y="189"/>
                    <a:pt x="191" y="225"/>
                  </a:cubicBezTo>
                  <a:cubicBezTo>
                    <a:pt x="282" y="244"/>
                    <a:pt x="372" y="248"/>
                    <a:pt x="460" y="248"/>
                  </a:cubicBezTo>
                  <a:cubicBezTo>
                    <a:pt x="541" y="248"/>
                    <a:pt x="621" y="245"/>
                    <a:pt x="700" y="245"/>
                  </a:cubicBezTo>
                  <a:cubicBezTo>
                    <a:pt x="809" y="245"/>
                    <a:pt x="917" y="252"/>
                    <a:pt x="1025" y="285"/>
                  </a:cubicBezTo>
                  <a:cubicBezTo>
                    <a:pt x="1114" y="312"/>
                    <a:pt x="1202" y="324"/>
                    <a:pt x="1292" y="324"/>
                  </a:cubicBezTo>
                  <a:cubicBezTo>
                    <a:pt x="1515" y="324"/>
                    <a:pt x="1754" y="254"/>
                    <a:pt x="2084" y="177"/>
                  </a:cubicBezTo>
                  <a:cubicBezTo>
                    <a:pt x="1676" y="31"/>
                    <a:pt x="1311" y="0"/>
                    <a:pt x="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5"/>
            <p:cNvSpPr/>
            <p:nvPr/>
          </p:nvSpPr>
          <p:spPr>
            <a:xfrm>
              <a:off x="5833450" y="2838075"/>
              <a:ext cx="50925" cy="8050"/>
            </a:xfrm>
            <a:custGeom>
              <a:avLst/>
              <a:gdLst/>
              <a:ahLst/>
              <a:cxnLst/>
              <a:rect l="l" t="t" r="r" b="b"/>
              <a:pathLst>
                <a:path w="2037" h="322" extrusionOk="0">
                  <a:moveTo>
                    <a:pt x="761" y="0"/>
                  </a:moveTo>
                  <a:cubicBezTo>
                    <a:pt x="486" y="0"/>
                    <a:pt x="220" y="33"/>
                    <a:pt x="1" y="104"/>
                  </a:cubicBezTo>
                  <a:cubicBezTo>
                    <a:pt x="592" y="190"/>
                    <a:pt x="1115" y="321"/>
                    <a:pt x="1642" y="321"/>
                  </a:cubicBezTo>
                  <a:cubicBezTo>
                    <a:pt x="1773" y="321"/>
                    <a:pt x="1904" y="313"/>
                    <a:pt x="2037" y="294"/>
                  </a:cubicBezTo>
                  <a:cubicBezTo>
                    <a:pt x="1986" y="133"/>
                    <a:pt x="1884" y="100"/>
                    <a:pt x="1769" y="100"/>
                  </a:cubicBezTo>
                  <a:cubicBezTo>
                    <a:pt x="1689" y="100"/>
                    <a:pt x="1603" y="116"/>
                    <a:pt x="1523" y="116"/>
                  </a:cubicBezTo>
                  <a:cubicBezTo>
                    <a:pt x="1446" y="116"/>
                    <a:pt x="1376" y="101"/>
                    <a:pt x="1322" y="44"/>
                  </a:cubicBezTo>
                  <a:cubicBezTo>
                    <a:pt x="1139" y="15"/>
                    <a:pt x="948"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5"/>
            <p:cNvSpPr/>
            <p:nvPr/>
          </p:nvSpPr>
          <p:spPr>
            <a:xfrm>
              <a:off x="5598900" y="2774575"/>
              <a:ext cx="36050" cy="8450"/>
            </a:xfrm>
            <a:custGeom>
              <a:avLst/>
              <a:gdLst/>
              <a:ahLst/>
              <a:cxnLst/>
              <a:rect l="l" t="t" r="r" b="b"/>
              <a:pathLst>
                <a:path w="1442" h="338" extrusionOk="0">
                  <a:moveTo>
                    <a:pt x="72" y="1"/>
                  </a:moveTo>
                  <a:cubicBezTo>
                    <a:pt x="1" y="96"/>
                    <a:pt x="1" y="167"/>
                    <a:pt x="72" y="263"/>
                  </a:cubicBezTo>
                  <a:cubicBezTo>
                    <a:pt x="225" y="314"/>
                    <a:pt x="382" y="337"/>
                    <a:pt x="538" y="337"/>
                  </a:cubicBezTo>
                  <a:cubicBezTo>
                    <a:pt x="673" y="337"/>
                    <a:pt x="809" y="320"/>
                    <a:pt x="941" y="286"/>
                  </a:cubicBezTo>
                  <a:cubicBezTo>
                    <a:pt x="941" y="274"/>
                    <a:pt x="953" y="263"/>
                    <a:pt x="989" y="239"/>
                  </a:cubicBezTo>
                  <a:cubicBezTo>
                    <a:pt x="997" y="235"/>
                    <a:pt x="1007" y="232"/>
                    <a:pt x="1019" y="232"/>
                  </a:cubicBezTo>
                  <a:cubicBezTo>
                    <a:pt x="1042" y="232"/>
                    <a:pt x="1068" y="243"/>
                    <a:pt x="1084" y="274"/>
                  </a:cubicBezTo>
                  <a:lnTo>
                    <a:pt x="1370" y="274"/>
                  </a:lnTo>
                  <a:cubicBezTo>
                    <a:pt x="1441" y="191"/>
                    <a:pt x="1441" y="96"/>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5"/>
            <p:cNvSpPr/>
            <p:nvPr/>
          </p:nvSpPr>
          <p:spPr>
            <a:xfrm>
              <a:off x="5566450" y="2719875"/>
              <a:ext cx="39325" cy="8900"/>
            </a:xfrm>
            <a:custGeom>
              <a:avLst/>
              <a:gdLst/>
              <a:ahLst/>
              <a:cxnLst/>
              <a:rect l="l" t="t" r="r" b="b"/>
              <a:pathLst>
                <a:path w="1573" h="356" extrusionOk="0">
                  <a:moveTo>
                    <a:pt x="550" y="0"/>
                  </a:moveTo>
                  <a:cubicBezTo>
                    <a:pt x="442" y="0"/>
                    <a:pt x="334" y="7"/>
                    <a:pt x="227" y="22"/>
                  </a:cubicBezTo>
                  <a:cubicBezTo>
                    <a:pt x="156" y="93"/>
                    <a:pt x="1" y="141"/>
                    <a:pt x="96" y="296"/>
                  </a:cubicBezTo>
                  <a:cubicBezTo>
                    <a:pt x="572" y="319"/>
                    <a:pt x="1049" y="331"/>
                    <a:pt x="1525" y="355"/>
                  </a:cubicBezTo>
                  <a:cubicBezTo>
                    <a:pt x="1537" y="331"/>
                    <a:pt x="1549" y="307"/>
                    <a:pt x="1572" y="296"/>
                  </a:cubicBezTo>
                  <a:cubicBezTo>
                    <a:pt x="1572" y="236"/>
                    <a:pt x="1549" y="188"/>
                    <a:pt x="1501" y="141"/>
                  </a:cubicBezTo>
                  <a:cubicBezTo>
                    <a:pt x="1197" y="60"/>
                    <a:pt x="874"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5"/>
            <p:cNvSpPr/>
            <p:nvPr/>
          </p:nvSpPr>
          <p:spPr>
            <a:xfrm>
              <a:off x="5604550" y="2724200"/>
              <a:ext cx="44675" cy="10825"/>
            </a:xfrm>
            <a:custGeom>
              <a:avLst/>
              <a:gdLst/>
              <a:ahLst/>
              <a:cxnLst/>
              <a:rect l="l" t="t" r="r" b="b"/>
              <a:pathLst>
                <a:path w="1787" h="433" extrusionOk="0">
                  <a:moveTo>
                    <a:pt x="732" y="1"/>
                  </a:moveTo>
                  <a:cubicBezTo>
                    <a:pt x="676" y="1"/>
                    <a:pt x="618" y="5"/>
                    <a:pt x="560" y="15"/>
                  </a:cubicBezTo>
                  <a:cubicBezTo>
                    <a:pt x="510" y="52"/>
                    <a:pt x="457" y="63"/>
                    <a:pt x="403" y="63"/>
                  </a:cubicBezTo>
                  <a:cubicBezTo>
                    <a:pt x="332" y="63"/>
                    <a:pt x="259" y="44"/>
                    <a:pt x="188" y="44"/>
                  </a:cubicBezTo>
                  <a:cubicBezTo>
                    <a:pt x="122" y="44"/>
                    <a:pt x="59" y="60"/>
                    <a:pt x="1" y="123"/>
                  </a:cubicBezTo>
                  <a:lnTo>
                    <a:pt x="1" y="182"/>
                  </a:lnTo>
                  <a:cubicBezTo>
                    <a:pt x="126" y="277"/>
                    <a:pt x="266" y="292"/>
                    <a:pt x="410" y="292"/>
                  </a:cubicBezTo>
                  <a:cubicBezTo>
                    <a:pt x="476" y="292"/>
                    <a:pt x="542" y="289"/>
                    <a:pt x="609" y="289"/>
                  </a:cubicBezTo>
                  <a:cubicBezTo>
                    <a:pt x="688" y="289"/>
                    <a:pt x="768" y="294"/>
                    <a:pt x="846" y="313"/>
                  </a:cubicBezTo>
                  <a:cubicBezTo>
                    <a:pt x="977" y="384"/>
                    <a:pt x="1156" y="313"/>
                    <a:pt x="1299" y="420"/>
                  </a:cubicBezTo>
                  <a:cubicBezTo>
                    <a:pt x="1322" y="420"/>
                    <a:pt x="1370" y="420"/>
                    <a:pt x="1418" y="396"/>
                  </a:cubicBezTo>
                  <a:cubicBezTo>
                    <a:pt x="1501" y="313"/>
                    <a:pt x="1787" y="432"/>
                    <a:pt x="1727" y="146"/>
                  </a:cubicBezTo>
                  <a:lnTo>
                    <a:pt x="1727" y="146"/>
                  </a:lnTo>
                  <a:cubicBezTo>
                    <a:pt x="1716" y="147"/>
                    <a:pt x="1705" y="147"/>
                    <a:pt x="1694" y="147"/>
                  </a:cubicBezTo>
                  <a:cubicBezTo>
                    <a:pt x="1361" y="147"/>
                    <a:pt x="1058" y="1"/>
                    <a:pt x="7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5"/>
            <p:cNvSpPr/>
            <p:nvPr/>
          </p:nvSpPr>
          <p:spPr>
            <a:xfrm>
              <a:off x="5671825" y="2730850"/>
              <a:ext cx="30675" cy="11125"/>
            </a:xfrm>
            <a:custGeom>
              <a:avLst/>
              <a:gdLst/>
              <a:ahLst/>
              <a:cxnLst/>
              <a:rect l="l" t="t" r="r" b="b"/>
              <a:pathLst>
                <a:path w="1227" h="445" extrusionOk="0">
                  <a:moveTo>
                    <a:pt x="146" y="1"/>
                  </a:moveTo>
                  <a:cubicBezTo>
                    <a:pt x="111" y="1"/>
                    <a:pt x="74" y="4"/>
                    <a:pt x="36" y="11"/>
                  </a:cubicBezTo>
                  <a:cubicBezTo>
                    <a:pt x="1" y="59"/>
                    <a:pt x="1" y="107"/>
                    <a:pt x="36" y="154"/>
                  </a:cubicBezTo>
                  <a:cubicBezTo>
                    <a:pt x="254" y="316"/>
                    <a:pt x="476" y="444"/>
                    <a:pt x="712" y="444"/>
                  </a:cubicBezTo>
                  <a:cubicBezTo>
                    <a:pt x="876" y="444"/>
                    <a:pt x="1046" y="382"/>
                    <a:pt x="1227" y="226"/>
                  </a:cubicBezTo>
                  <a:lnTo>
                    <a:pt x="1227" y="226"/>
                  </a:lnTo>
                  <a:cubicBezTo>
                    <a:pt x="1163" y="246"/>
                    <a:pt x="1102" y="254"/>
                    <a:pt x="1043" y="254"/>
                  </a:cubicBezTo>
                  <a:cubicBezTo>
                    <a:pt x="721" y="254"/>
                    <a:pt x="46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5"/>
            <p:cNvSpPr/>
            <p:nvPr/>
          </p:nvSpPr>
          <p:spPr>
            <a:xfrm>
              <a:off x="5633125" y="2774875"/>
              <a:ext cx="37525" cy="10450"/>
            </a:xfrm>
            <a:custGeom>
              <a:avLst/>
              <a:gdLst/>
              <a:ahLst/>
              <a:cxnLst/>
              <a:rect l="l" t="t" r="r" b="b"/>
              <a:pathLst>
                <a:path w="1501" h="418" extrusionOk="0">
                  <a:moveTo>
                    <a:pt x="1" y="1"/>
                  </a:moveTo>
                  <a:lnTo>
                    <a:pt x="1" y="262"/>
                  </a:lnTo>
                  <a:cubicBezTo>
                    <a:pt x="310" y="417"/>
                    <a:pt x="656" y="322"/>
                    <a:pt x="1001" y="393"/>
                  </a:cubicBezTo>
                  <a:cubicBezTo>
                    <a:pt x="1132" y="274"/>
                    <a:pt x="1310" y="382"/>
                    <a:pt x="1441" y="262"/>
                  </a:cubicBezTo>
                  <a:cubicBezTo>
                    <a:pt x="1501" y="215"/>
                    <a:pt x="1501" y="179"/>
                    <a:pt x="1430" y="131"/>
                  </a:cubicBezTo>
                  <a:cubicBezTo>
                    <a:pt x="953" y="131"/>
                    <a:pt x="477"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5"/>
            <p:cNvSpPr/>
            <p:nvPr/>
          </p:nvSpPr>
          <p:spPr>
            <a:xfrm>
              <a:off x="5639975" y="2727475"/>
              <a:ext cx="32775" cy="8925"/>
            </a:xfrm>
            <a:custGeom>
              <a:avLst/>
              <a:gdLst/>
              <a:ahLst/>
              <a:cxnLst/>
              <a:rect l="l" t="t" r="r" b="b"/>
              <a:pathLst>
                <a:path w="1311" h="357" extrusionOk="0">
                  <a:moveTo>
                    <a:pt x="835" y="0"/>
                  </a:moveTo>
                  <a:cubicBezTo>
                    <a:pt x="695" y="0"/>
                    <a:pt x="552" y="21"/>
                    <a:pt x="413" y="21"/>
                  </a:cubicBezTo>
                  <a:cubicBezTo>
                    <a:pt x="375" y="21"/>
                    <a:pt x="336" y="19"/>
                    <a:pt x="298" y="15"/>
                  </a:cubicBezTo>
                  <a:cubicBezTo>
                    <a:pt x="191" y="111"/>
                    <a:pt x="96" y="182"/>
                    <a:pt x="1" y="265"/>
                  </a:cubicBezTo>
                  <a:cubicBezTo>
                    <a:pt x="334" y="289"/>
                    <a:pt x="667" y="301"/>
                    <a:pt x="1013" y="313"/>
                  </a:cubicBezTo>
                  <a:cubicBezTo>
                    <a:pt x="1058" y="341"/>
                    <a:pt x="1106" y="356"/>
                    <a:pt x="1155" y="356"/>
                  </a:cubicBezTo>
                  <a:cubicBezTo>
                    <a:pt x="1207" y="356"/>
                    <a:pt x="1261" y="338"/>
                    <a:pt x="1310" y="301"/>
                  </a:cubicBezTo>
                  <a:lnTo>
                    <a:pt x="1310" y="146"/>
                  </a:lnTo>
                  <a:cubicBezTo>
                    <a:pt x="1158" y="28"/>
                    <a:pt x="997" y="0"/>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5"/>
            <p:cNvSpPr/>
            <p:nvPr/>
          </p:nvSpPr>
          <p:spPr>
            <a:xfrm>
              <a:off x="5482225" y="2816325"/>
              <a:ext cx="31275" cy="8275"/>
            </a:xfrm>
            <a:custGeom>
              <a:avLst/>
              <a:gdLst/>
              <a:ahLst/>
              <a:cxnLst/>
              <a:rect l="l" t="t" r="r" b="b"/>
              <a:pathLst>
                <a:path w="1251" h="331" extrusionOk="0">
                  <a:moveTo>
                    <a:pt x="343" y="0"/>
                  </a:moveTo>
                  <a:cubicBezTo>
                    <a:pt x="228" y="0"/>
                    <a:pt x="114" y="14"/>
                    <a:pt x="0" y="57"/>
                  </a:cubicBezTo>
                  <a:lnTo>
                    <a:pt x="0" y="319"/>
                  </a:lnTo>
                  <a:cubicBezTo>
                    <a:pt x="334" y="319"/>
                    <a:pt x="679" y="319"/>
                    <a:pt x="1012" y="331"/>
                  </a:cubicBezTo>
                  <a:cubicBezTo>
                    <a:pt x="1096" y="259"/>
                    <a:pt x="1250" y="212"/>
                    <a:pt x="1155" y="45"/>
                  </a:cubicBezTo>
                  <a:lnTo>
                    <a:pt x="1155" y="45"/>
                  </a:lnTo>
                  <a:cubicBezTo>
                    <a:pt x="1108" y="51"/>
                    <a:pt x="1061" y="53"/>
                    <a:pt x="1013" y="53"/>
                  </a:cubicBezTo>
                  <a:cubicBezTo>
                    <a:pt x="791" y="53"/>
                    <a:pt x="566" y="0"/>
                    <a:pt x="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5"/>
            <p:cNvSpPr/>
            <p:nvPr/>
          </p:nvSpPr>
          <p:spPr>
            <a:xfrm>
              <a:off x="5702475" y="2910250"/>
              <a:ext cx="31875" cy="7550"/>
            </a:xfrm>
            <a:custGeom>
              <a:avLst/>
              <a:gdLst/>
              <a:ahLst/>
              <a:cxnLst/>
              <a:rect l="l" t="t" r="r" b="b"/>
              <a:pathLst>
                <a:path w="1275" h="302" extrusionOk="0">
                  <a:moveTo>
                    <a:pt x="857" y="0"/>
                  </a:moveTo>
                  <a:cubicBezTo>
                    <a:pt x="809" y="0"/>
                    <a:pt x="762" y="9"/>
                    <a:pt x="715" y="27"/>
                  </a:cubicBezTo>
                  <a:cubicBezTo>
                    <a:pt x="654" y="46"/>
                    <a:pt x="595" y="53"/>
                    <a:pt x="539" y="53"/>
                  </a:cubicBezTo>
                  <a:cubicBezTo>
                    <a:pt x="389" y="53"/>
                    <a:pt x="252" y="3"/>
                    <a:pt x="96" y="3"/>
                  </a:cubicBezTo>
                  <a:cubicBezTo>
                    <a:pt x="1" y="86"/>
                    <a:pt x="13" y="170"/>
                    <a:pt x="84" y="265"/>
                  </a:cubicBezTo>
                  <a:cubicBezTo>
                    <a:pt x="298" y="285"/>
                    <a:pt x="511" y="301"/>
                    <a:pt x="733" y="301"/>
                  </a:cubicBezTo>
                  <a:cubicBezTo>
                    <a:pt x="907" y="301"/>
                    <a:pt x="1086" y="291"/>
                    <a:pt x="1275" y="265"/>
                  </a:cubicBezTo>
                  <a:cubicBezTo>
                    <a:pt x="1149" y="85"/>
                    <a:pt x="1003" y="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5"/>
            <p:cNvSpPr/>
            <p:nvPr/>
          </p:nvSpPr>
          <p:spPr>
            <a:xfrm>
              <a:off x="5444125" y="2797375"/>
              <a:ext cx="30075" cy="9750"/>
            </a:xfrm>
            <a:custGeom>
              <a:avLst/>
              <a:gdLst/>
              <a:ahLst/>
              <a:cxnLst/>
              <a:rect l="l" t="t" r="r" b="b"/>
              <a:pathLst>
                <a:path w="1203" h="390" extrusionOk="0">
                  <a:moveTo>
                    <a:pt x="520" y="1"/>
                  </a:moveTo>
                  <a:cubicBezTo>
                    <a:pt x="388" y="1"/>
                    <a:pt x="257" y="18"/>
                    <a:pt x="119" y="41"/>
                  </a:cubicBezTo>
                  <a:lnTo>
                    <a:pt x="60" y="77"/>
                  </a:lnTo>
                  <a:cubicBezTo>
                    <a:pt x="0" y="172"/>
                    <a:pt x="0" y="244"/>
                    <a:pt x="48" y="327"/>
                  </a:cubicBezTo>
                  <a:cubicBezTo>
                    <a:pt x="72" y="339"/>
                    <a:pt x="96" y="363"/>
                    <a:pt x="119" y="374"/>
                  </a:cubicBezTo>
                  <a:cubicBezTo>
                    <a:pt x="146" y="374"/>
                    <a:pt x="172" y="373"/>
                    <a:pt x="198" y="373"/>
                  </a:cubicBezTo>
                  <a:cubicBezTo>
                    <a:pt x="361" y="373"/>
                    <a:pt x="527" y="389"/>
                    <a:pt x="694" y="389"/>
                  </a:cubicBezTo>
                  <a:cubicBezTo>
                    <a:pt x="831" y="389"/>
                    <a:pt x="969" y="378"/>
                    <a:pt x="1108" y="339"/>
                  </a:cubicBezTo>
                  <a:cubicBezTo>
                    <a:pt x="1203" y="172"/>
                    <a:pt x="1167" y="77"/>
                    <a:pt x="953" y="77"/>
                  </a:cubicBezTo>
                  <a:cubicBezTo>
                    <a:pt x="804" y="21"/>
                    <a:pt x="662" y="1"/>
                    <a:pt x="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5"/>
            <p:cNvSpPr/>
            <p:nvPr/>
          </p:nvSpPr>
          <p:spPr>
            <a:xfrm>
              <a:off x="5589975" y="2753150"/>
              <a:ext cx="34250" cy="6575"/>
            </a:xfrm>
            <a:custGeom>
              <a:avLst/>
              <a:gdLst/>
              <a:ahLst/>
              <a:cxnLst/>
              <a:rect l="l" t="t" r="r" b="b"/>
              <a:pathLst>
                <a:path w="1370" h="263" extrusionOk="0">
                  <a:moveTo>
                    <a:pt x="417" y="0"/>
                  </a:moveTo>
                  <a:cubicBezTo>
                    <a:pt x="334" y="167"/>
                    <a:pt x="155" y="108"/>
                    <a:pt x="0" y="131"/>
                  </a:cubicBezTo>
                  <a:lnTo>
                    <a:pt x="0" y="250"/>
                  </a:lnTo>
                  <a:cubicBezTo>
                    <a:pt x="429" y="250"/>
                    <a:pt x="846" y="262"/>
                    <a:pt x="1286" y="262"/>
                  </a:cubicBezTo>
                  <a:cubicBezTo>
                    <a:pt x="1370" y="179"/>
                    <a:pt x="1370" y="96"/>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5"/>
            <p:cNvSpPr/>
            <p:nvPr/>
          </p:nvSpPr>
          <p:spPr>
            <a:xfrm>
              <a:off x="5539975" y="2718900"/>
              <a:ext cx="32150" cy="8375"/>
            </a:xfrm>
            <a:custGeom>
              <a:avLst/>
              <a:gdLst/>
              <a:ahLst/>
              <a:cxnLst/>
              <a:rect l="l" t="t" r="r" b="b"/>
              <a:pathLst>
                <a:path w="1286" h="335" extrusionOk="0">
                  <a:moveTo>
                    <a:pt x="680" y="0"/>
                  </a:moveTo>
                  <a:cubicBezTo>
                    <a:pt x="604" y="0"/>
                    <a:pt x="528" y="13"/>
                    <a:pt x="453" y="49"/>
                  </a:cubicBezTo>
                  <a:cubicBezTo>
                    <a:pt x="441" y="61"/>
                    <a:pt x="417" y="96"/>
                    <a:pt x="405" y="108"/>
                  </a:cubicBezTo>
                  <a:cubicBezTo>
                    <a:pt x="365" y="132"/>
                    <a:pt x="319" y="136"/>
                    <a:pt x="271" y="136"/>
                  </a:cubicBezTo>
                  <a:cubicBezTo>
                    <a:pt x="247" y="136"/>
                    <a:pt x="222" y="135"/>
                    <a:pt x="198" y="135"/>
                  </a:cubicBezTo>
                  <a:cubicBezTo>
                    <a:pt x="125" y="135"/>
                    <a:pt x="54" y="144"/>
                    <a:pt x="0" y="215"/>
                  </a:cubicBezTo>
                  <a:lnTo>
                    <a:pt x="0" y="335"/>
                  </a:lnTo>
                  <a:lnTo>
                    <a:pt x="1155" y="335"/>
                  </a:lnTo>
                  <a:lnTo>
                    <a:pt x="1286" y="61"/>
                  </a:lnTo>
                  <a:lnTo>
                    <a:pt x="1286" y="61"/>
                  </a:lnTo>
                  <a:cubicBezTo>
                    <a:pt x="1259" y="64"/>
                    <a:pt x="1232" y="66"/>
                    <a:pt x="1206" y="66"/>
                  </a:cubicBezTo>
                  <a:cubicBezTo>
                    <a:pt x="1027" y="66"/>
                    <a:pt x="853" y="0"/>
                    <a:pt x="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5"/>
            <p:cNvSpPr/>
            <p:nvPr/>
          </p:nvSpPr>
          <p:spPr>
            <a:xfrm>
              <a:off x="5866500" y="2831425"/>
              <a:ext cx="36325" cy="15500"/>
            </a:xfrm>
            <a:custGeom>
              <a:avLst/>
              <a:gdLst/>
              <a:ahLst/>
              <a:cxnLst/>
              <a:rect l="l" t="t" r="r" b="b"/>
              <a:pathLst>
                <a:path w="1453" h="620" extrusionOk="0">
                  <a:moveTo>
                    <a:pt x="1417" y="1"/>
                  </a:moveTo>
                  <a:lnTo>
                    <a:pt x="1417" y="1"/>
                  </a:lnTo>
                  <a:cubicBezTo>
                    <a:pt x="1000" y="382"/>
                    <a:pt x="477" y="239"/>
                    <a:pt x="0" y="310"/>
                  </a:cubicBezTo>
                  <a:cubicBezTo>
                    <a:pt x="84" y="441"/>
                    <a:pt x="218" y="444"/>
                    <a:pt x="353" y="444"/>
                  </a:cubicBezTo>
                  <a:cubicBezTo>
                    <a:pt x="359" y="444"/>
                    <a:pt x="366" y="444"/>
                    <a:pt x="372" y="444"/>
                  </a:cubicBezTo>
                  <a:cubicBezTo>
                    <a:pt x="501" y="444"/>
                    <a:pt x="630" y="447"/>
                    <a:pt x="715" y="560"/>
                  </a:cubicBezTo>
                  <a:cubicBezTo>
                    <a:pt x="846" y="572"/>
                    <a:pt x="977" y="608"/>
                    <a:pt x="1096" y="620"/>
                  </a:cubicBezTo>
                  <a:cubicBezTo>
                    <a:pt x="1096" y="370"/>
                    <a:pt x="1453" y="275"/>
                    <a:pt x="1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5"/>
            <p:cNvSpPr/>
            <p:nvPr/>
          </p:nvSpPr>
          <p:spPr>
            <a:xfrm>
              <a:off x="5466450" y="2863275"/>
              <a:ext cx="33950" cy="10250"/>
            </a:xfrm>
            <a:custGeom>
              <a:avLst/>
              <a:gdLst/>
              <a:ahLst/>
              <a:cxnLst/>
              <a:rect l="l" t="t" r="r" b="b"/>
              <a:pathLst>
                <a:path w="1358" h="410" extrusionOk="0">
                  <a:moveTo>
                    <a:pt x="713" y="14"/>
                  </a:moveTo>
                  <a:cubicBezTo>
                    <a:pt x="692" y="14"/>
                    <a:pt x="669" y="23"/>
                    <a:pt x="643" y="36"/>
                  </a:cubicBezTo>
                  <a:cubicBezTo>
                    <a:pt x="574" y="106"/>
                    <a:pt x="496" y="121"/>
                    <a:pt x="415" y="121"/>
                  </a:cubicBezTo>
                  <a:cubicBezTo>
                    <a:pt x="350" y="121"/>
                    <a:pt x="284" y="111"/>
                    <a:pt x="220" y="111"/>
                  </a:cubicBezTo>
                  <a:cubicBezTo>
                    <a:pt x="159" y="111"/>
                    <a:pt x="101" y="120"/>
                    <a:pt x="48" y="155"/>
                  </a:cubicBezTo>
                  <a:cubicBezTo>
                    <a:pt x="0" y="215"/>
                    <a:pt x="12" y="275"/>
                    <a:pt x="60" y="334"/>
                  </a:cubicBezTo>
                  <a:cubicBezTo>
                    <a:pt x="91" y="331"/>
                    <a:pt x="122" y="330"/>
                    <a:pt x="153" y="330"/>
                  </a:cubicBezTo>
                  <a:cubicBezTo>
                    <a:pt x="410" y="330"/>
                    <a:pt x="671" y="409"/>
                    <a:pt x="930" y="409"/>
                  </a:cubicBezTo>
                  <a:cubicBezTo>
                    <a:pt x="1073" y="409"/>
                    <a:pt x="1216" y="385"/>
                    <a:pt x="1358" y="310"/>
                  </a:cubicBezTo>
                  <a:cubicBezTo>
                    <a:pt x="1262" y="1"/>
                    <a:pt x="929" y="191"/>
                    <a:pt x="762" y="36"/>
                  </a:cubicBezTo>
                  <a:cubicBezTo>
                    <a:pt x="746" y="20"/>
                    <a:pt x="730" y="14"/>
                    <a:pt x="713" y="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5"/>
            <p:cNvSpPr/>
            <p:nvPr/>
          </p:nvSpPr>
          <p:spPr>
            <a:xfrm>
              <a:off x="5450075" y="2860075"/>
              <a:ext cx="32775" cy="8975"/>
            </a:xfrm>
            <a:custGeom>
              <a:avLst/>
              <a:gdLst/>
              <a:ahLst/>
              <a:cxnLst/>
              <a:rect l="l" t="t" r="r" b="b"/>
              <a:pathLst>
                <a:path w="1311" h="359" extrusionOk="0">
                  <a:moveTo>
                    <a:pt x="275" y="1"/>
                  </a:moveTo>
                  <a:cubicBezTo>
                    <a:pt x="184" y="1"/>
                    <a:pt x="93" y="7"/>
                    <a:pt x="0" y="22"/>
                  </a:cubicBezTo>
                  <a:cubicBezTo>
                    <a:pt x="0" y="69"/>
                    <a:pt x="12" y="129"/>
                    <a:pt x="12" y="176"/>
                  </a:cubicBezTo>
                  <a:cubicBezTo>
                    <a:pt x="95" y="320"/>
                    <a:pt x="201" y="359"/>
                    <a:pt x="315" y="359"/>
                  </a:cubicBezTo>
                  <a:cubicBezTo>
                    <a:pt x="446" y="359"/>
                    <a:pt x="587" y="307"/>
                    <a:pt x="715" y="307"/>
                  </a:cubicBezTo>
                  <a:cubicBezTo>
                    <a:pt x="744" y="304"/>
                    <a:pt x="773" y="303"/>
                    <a:pt x="802" y="303"/>
                  </a:cubicBezTo>
                  <a:cubicBezTo>
                    <a:pt x="858" y="303"/>
                    <a:pt x="915" y="307"/>
                    <a:pt x="971" y="307"/>
                  </a:cubicBezTo>
                  <a:cubicBezTo>
                    <a:pt x="1101" y="307"/>
                    <a:pt x="1223" y="285"/>
                    <a:pt x="1310" y="141"/>
                  </a:cubicBezTo>
                  <a:cubicBezTo>
                    <a:pt x="960" y="93"/>
                    <a:pt x="625"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5"/>
            <p:cNvSpPr/>
            <p:nvPr/>
          </p:nvSpPr>
          <p:spPr>
            <a:xfrm>
              <a:off x="5679575" y="2907325"/>
              <a:ext cx="25325" cy="9550"/>
            </a:xfrm>
            <a:custGeom>
              <a:avLst/>
              <a:gdLst/>
              <a:ahLst/>
              <a:cxnLst/>
              <a:rect l="l" t="t" r="r" b="b"/>
              <a:pathLst>
                <a:path w="1013" h="382" extrusionOk="0">
                  <a:moveTo>
                    <a:pt x="0" y="1"/>
                  </a:moveTo>
                  <a:lnTo>
                    <a:pt x="0" y="263"/>
                  </a:lnTo>
                  <a:cubicBezTo>
                    <a:pt x="114" y="322"/>
                    <a:pt x="233" y="336"/>
                    <a:pt x="353" y="336"/>
                  </a:cubicBezTo>
                  <a:cubicBezTo>
                    <a:pt x="463" y="336"/>
                    <a:pt x="573" y="324"/>
                    <a:pt x="682" y="324"/>
                  </a:cubicBezTo>
                  <a:cubicBezTo>
                    <a:pt x="790" y="324"/>
                    <a:pt x="897" y="336"/>
                    <a:pt x="1000" y="382"/>
                  </a:cubicBezTo>
                  <a:cubicBezTo>
                    <a:pt x="1000" y="298"/>
                    <a:pt x="1012" y="203"/>
                    <a:pt x="1012" y="120"/>
                  </a:cubicBezTo>
                  <a:cubicBezTo>
                    <a:pt x="879" y="82"/>
                    <a:pt x="744" y="78"/>
                    <a:pt x="608" y="78"/>
                  </a:cubicBezTo>
                  <a:cubicBezTo>
                    <a:pt x="574" y="78"/>
                    <a:pt x="540" y="78"/>
                    <a:pt x="506" y="78"/>
                  </a:cubicBezTo>
                  <a:cubicBezTo>
                    <a:pt x="337" y="78"/>
                    <a:pt x="167" y="7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5"/>
            <p:cNvSpPr/>
            <p:nvPr/>
          </p:nvSpPr>
          <p:spPr>
            <a:xfrm>
              <a:off x="5530450" y="2861200"/>
              <a:ext cx="24725" cy="14900"/>
            </a:xfrm>
            <a:custGeom>
              <a:avLst/>
              <a:gdLst/>
              <a:ahLst/>
              <a:cxnLst/>
              <a:rect l="l" t="t" r="r" b="b"/>
              <a:pathLst>
                <a:path w="989" h="596" extrusionOk="0">
                  <a:moveTo>
                    <a:pt x="95" y="0"/>
                  </a:moveTo>
                  <a:cubicBezTo>
                    <a:pt x="36" y="48"/>
                    <a:pt x="0" y="107"/>
                    <a:pt x="12" y="203"/>
                  </a:cubicBezTo>
                  <a:cubicBezTo>
                    <a:pt x="36" y="262"/>
                    <a:pt x="48" y="310"/>
                    <a:pt x="72" y="346"/>
                  </a:cubicBezTo>
                  <a:cubicBezTo>
                    <a:pt x="107" y="405"/>
                    <a:pt x="167" y="453"/>
                    <a:pt x="226" y="512"/>
                  </a:cubicBezTo>
                  <a:lnTo>
                    <a:pt x="667" y="560"/>
                  </a:lnTo>
                  <a:cubicBezTo>
                    <a:pt x="667" y="572"/>
                    <a:pt x="703" y="596"/>
                    <a:pt x="726" y="596"/>
                  </a:cubicBezTo>
                  <a:cubicBezTo>
                    <a:pt x="762" y="596"/>
                    <a:pt x="786" y="572"/>
                    <a:pt x="822" y="536"/>
                  </a:cubicBezTo>
                  <a:cubicBezTo>
                    <a:pt x="881" y="441"/>
                    <a:pt x="929" y="358"/>
                    <a:pt x="988" y="262"/>
                  </a:cubicBezTo>
                  <a:cubicBezTo>
                    <a:pt x="929" y="262"/>
                    <a:pt x="869" y="250"/>
                    <a:pt x="810" y="250"/>
                  </a:cubicBezTo>
                  <a:cubicBezTo>
                    <a:pt x="643" y="119"/>
                    <a:pt x="417" y="119"/>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5"/>
            <p:cNvSpPr/>
            <p:nvPr/>
          </p:nvSpPr>
          <p:spPr>
            <a:xfrm>
              <a:off x="5485800" y="2862275"/>
              <a:ext cx="33950" cy="8850"/>
            </a:xfrm>
            <a:custGeom>
              <a:avLst/>
              <a:gdLst/>
              <a:ahLst/>
              <a:cxnLst/>
              <a:rect l="l" t="t" r="r" b="b"/>
              <a:pathLst>
                <a:path w="1358" h="354" extrusionOk="0">
                  <a:moveTo>
                    <a:pt x="946" y="0"/>
                  </a:moveTo>
                  <a:cubicBezTo>
                    <a:pt x="665" y="0"/>
                    <a:pt x="380" y="55"/>
                    <a:pt x="103" y="55"/>
                  </a:cubicBezTo>
                  <a:cubicBezTo>
                    <a:pt x="68" y="55"/>
                    <a:pt x="34" y="54"/>
                    <a:pt x="0" y="53"/>
                  </a:cubicBezTo>
                  <a:lnTo>
                    <a:pt x="0" y="53"/>
                  </a:lnTo>
                  <a:cubicBezTo>
                    <a:pt x="131" y="279"/>
                    <a:pt x="417" y="195"/>
                    <a:pt x="584" y="350"/>
                  </a:cubicBezTo>
                  <a:cubicBezTo>
                    <a:pt x="619" y="322"/>
                    <a:pt x="655" y="313"/>
                    <a:pt x="691" y="313"/>
                  </a:cubicBezTo>
                  <a:cubicBezTo>
                    <a:pt x="767" y="313"/>
                    <a:pt x="845" y="353"/>
                    <a:pt x="919" y="353"/>
                  </a:cubicBezTo>
                  <a:cubicBezTo>
                    <a:pt x="930" y="353"/>
                    <a:pt x="941" y="352"/>
                    <a:pt x="953" y="350"/>
                  </a:cubicBezTo>
                  <a:cubicBezTo>
                    <a:pt x="1084" y="350"/>
                    <a:pt x="1215" y="338"/>
                    <a:pt x="1322" y="231"/>
                  </a:cubicBezTo>
                  <a:cubicBezTo>
                    <a:pt x="1358" y="160"/>
                    <a:pt x="1358" y="100"/>
                    <a:pt x="1310" y="41"/>
                  </a:cubicBezTo>
                  <a:cubicBezTo>
                    <a:pt x="1190" y="11"/>
                    <a:pt x="1069"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5"/>
            <p:cNvSpPr/>
            <p:nvPr/>
          </p:nvSpPr>
          <p:spPr>
            <a:xfrm>
              <a:off x="5500375" y="2795425"/>
              <a:ext cx="33375" cy="8050"/>
            </a:xfrm>
            <a:custGeom>
              <a:avLst/>
              <a:gdLst/>
              <a:ahLst/>
              <a:cxnLst/>
              <a:rect l="l" t="t" r="r" b="b"/>
              <a:pathLst>
                <a:path w="1335" h="322" extrusionOk="0">
                  <a:moveTo>
                    <a:pt x="584" y="0"/>
                  </a:moveTo>
                  <a:lnTo>
                    <a:pt x="1" y="48"/>
                  </a:lnTo>
                  <a:cubicBezTo>
                    <a:pt x="86" y="161"/>
                    <a:pt x="211" y="164"/>
                    <a:pt x="339" y="164"/>
                  </a:cubicBezTo>
                  <a:cubicBezTo>
                    <a:pt x="345" y="164"/>
                    <a:pt x="351" y="164"/>
                    <a:pt x="358" y="164"/>
                  </a:cubicBezTo>
                  <a:cubicBezTo>
                    <a:pt x="492" y="164"/>
                    <a:pt x="626" y="167"/>
                    <a:pt x="715" y="298"/>
                  </a:cubicBezTo>
                  <a:cubicBezTo>
                    <a:pt x="894" y="298"/>
                    <a:pt x="1084" y="322"/>
                    <a:pt x="1275" y="322"/>
                  </a:cubicBezTo>
                  <a:cubicBezTo>
                    <a:pt x="1322" y="274"/>
                    <a:pt x="1334" y="226"/>
                    <a:pt x="1298" y="167"/>
                  </a:cubicBezTo>
                  <a:cubicBezTo>
                    <a:pt x="1251" y="131"/>
                    <a:pt x="1191" y="83"/>
                    <a:pt x="1144" y="36"/>
                  </a:cubicBezTo>
                  <a:cubicBezTo>
                    <a:pt x="953" y="24"/>
                    <a:pt x="775"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5"/>
            <p:cNvSpPr/>
            <p:nvPr/>
          </p:nvSpPr>
          <p:spPr>
            <a:xfrm>
              <a:off x="5568850" y="2875300"/>
              <a:ext cx="25025" cy="6800"/>
            </a:xfrm>
            <a:custGeom>
              <a:avLst/>
              <a:gdLst/>
              <a:ahLst/>
              <a:cxnLst/>
              <a:rect l="l" t="t" r="r" b="b"/>
              <a:pathLst>
                <a:path w="1001" h="272" extrusionOk="0">
                  <a:moveTo>
                    <a:pt x="146" y="0"/>
                  </a:moveTo>
                  <a:cubicBezTo>
                    <a:pt x="97" y="0"/>
                    <a:pt x="49" y="2"/>
                    <a:pt x="0" y="8"/>
                  </a:cubicBezTo>
                  <a:lnTo>
                    <a:pt x="0" y="246"/>
                  </a:lnTo>
                  <a:cubicBezTo>
                    <a:pt x="16" y="245"/>
                    <a:pt x="31" y="245"/>
                    <a:pt x="47" y="245"/>
                  </a:cubicBezTo>
                  <a:cubicBezTo>
                    <a:pt x="208" y="245"/>
                    <a:pt x="366" y="271"/>
                    <a:pt x="522" y="271"/>
                  </a:cubicBezTo>
                  <a:cubicBezTo>
                    <a:pt x="684" y="271"/>
                    <a:pt x="844" y="243"/>
                    <a:pt x="1000" y="127"/>
                  </a:cubicBezTo>
                  <a:cubicBezTo>
                    <a:pt x="707" y="76"/>
                    <a:pt x="422"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5"/>
            <p:cNvSpPr/>
            <p:nvPr/>
          </p:nvSpPr>
          <p:spPr>
            <a:xfrm>
              <a:off x="5486100" y="2780925"/>
              <a:ext cx="36925" cy="7975"/>
            </a:xfrm>
            <a:custGeom>
              <a:avLst/>
              <a:gdLst/>
              <a:ahLst/>
              <a:cxnLst/>
              <a:rect l="l" t="t" r="r" b="b"/>
              <a:pathLst>
                <a:path w="1477" h="319" extrusionOk="0">
                  <a:moveTo>
                    <a:pt x="375" y="1"/>
                  </a:moveTo>
                  <a:cubicBezTo>
                    <a:pt x="233" y="1"/>
                    <a:pt x="104" y="69"/>
                    <a:pt x="0" y="282"/>
                  </a:cubicBezTo>
                  <a:cubicBezTo>
                    <a:pt x="381" y="306"/>
                    <a:pt x="762" y="306"/>
                    <a:pt x="1155" y="318"/>
                  </a:cubicBezTo>
                  <a:cubicBezTo>
                    <a:pt x="1250" y="270"/>
                    <a:pt x="1357" y="235"/>
                    <a:pt x="1476" y="175"/>
                  </a:cubicBezTo>
                  <a:cubicBezTo>
                    <a:pt x="1274" y="175"/>
                    <a:pt x="1060" y="151"/>
                    <a:pt x="857" y="140"/>
                  </a:cubicBezTo>
                  <a:cubicBezTo>
                    <a:pt x="692" y="78"/>
                    <a:pt x="526"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5"/>
            <p:cNvSpPr/>
            <p:nvPr/>
          </p:nvSpPr>
          <p:spPr>
            <a:xfrm>
              <a:off x="5532225" y="2799200"/>
              <a:ext cx="21750" cy="6100"/>
            </a:xfrm>
            <a:custGeom>
              <a:avLst/>
              <a:gdLst/>
              <a:ahLst/>
              <a:cxnLst/>
              <a:rect l="l" t="t" r="r" b="b"/>
              <a:pathLst>
                <a:path w="870" h="244" extrusionOk="0">
                  <a:moveTo>
                    <a:pt x="479" y="1"/>
                  </a:moveTo>
                  <a:cubicBezTo>
                    <a:pt x="359" y="1"/>
                    <a:pt x="236" y="21"/>
                    <a:pt x="120" y="21"/>
                  </a:cubicBezTo>
                  <a:cubicBezTo>
                    <a:pt x="87" y="21"/>
                    <a:pt x="56" y="20"/>
                    <a:pt x="24" y="16"/>
                  </a:cubicBezTo>
                  <a:cubicBezTo>
                    <a:pt x="24" y="63"/>
                    <a:pt x="1" y="123"/>
                    <a:pt x="1" y="171"/>
                  </a:cubicBezTo>
                  <a:cubicBezTo>
                    <a:pt x="153" y="213"/>
                    <a:pt x="303" y="244"/>
                    <a:pt x="451" y="244"/>
                  </a:cubicBezTo>
                  <a:cubicBezTo>
                    <a:pt x="591" y="244"/>
                    <a:pt x="731" y="216"/>
                    <a:pt x="870" y="147"/>
                  </a:cubicBezTo>
                  <a:cubicBezTo>
                    <a:pt x="751" y="28"/>
                    <a:pt x="617"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5"/>
            <p:cNvSpPr/>
            <p:nvPr/>
          </p:nvSpPr>
          <p:spPr>
            <a:xfrm>
              <a:off x="5659625" y="2881800"/>
              <a:ext cx="22050" cy="7100"/>
            </a:xfrm>
            <a:custGeom>
              <a:avLst/>
              <a:gdLst/>
              <a:ahLst/>
              <a:cxnLst/>
              <a:rect l="l" t="t" r="r" b="b"/>
              <a:pathLst>
                <a:path w="882" h="284" extrusionOk="0">
                  <a:moveTo>
                    <a:pt x="440" y="1"/>
                  </a:moveTo>
                  <a:cubicBezTo>
                    <a:pt x="345" y="1"/>
                    <a:pt x="250" y="13"/>
                    <a:pt x="158" y="13"/>
                  </a:cubicBezTo>
                  <a:cubicBezTo>
                    <a:pt x="133" y="13"/>
                    <a:pt x="108" y="12"/>
                    <a:pt x="84" y="10"/>
                  </a:cubicBezTo>
                  <a:lnTo>
                    <a:pt x="84" y="10"/>
                  </a:lnTo>
                  <a:cubicBezTo>
                    <a:pt x="0" y="105"/>
                    <a:pt x="0" y="200"/>
                    <a:pt x="108" y="284"/>
                  </a:cubicBezTo>
                  <a:cubicBezTo>
                    <a:pt x="170" y="242"/>
                    <a:pt x="240" y="230"/>
                    <a:pt x="314" y="230"/>
                  </a:cubicBezTo>
                  <a:cubicBezTo>
                    <a:pt x="419" y="230"/>
                    <a:pt x="532" y="254"/>
                    <a:pt x="646" y="254"/>
                  </a:cubicBezTo>
                  <a:cubicBezTo>
                    <a:pt x="725" y="254"/>
                    <a:pt x="805" y="242"/>
                    <a:pt x="882" y="200"/>
                  </a:cubicBezTo>
                  <a:cubicBezTo>
                    <a:pt x="748" y="33"/>
                    <a:pt x="595"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5"/>
            <p:cNvSpPr/>
            <p:nvPr/>
          </p:nvSpPr>
          <p:spPr>
            <a:xfrm>
              <a:off x="5628975" y="2878750"/>
              <a:ext cx="20250" cy="7150"/>
            </a:xfrm>
            <a:custGeom>
              <a:avLst/>
              <a:gdLst/>
              <a:ahLst/>
              <a:cxnLst/>
              <a:rect l="l" t="t" r="r" b="b"/>
              <a:pathLst>
                <a:path w="810" h="286" extrusionOk="0">
                  <a:moveTo>
                    <a:pt x="0" y="1"/>
                  </a:moveTo>
                  <a:lnTo>
                    <a:pt x="0" y="1"/>
                  </a:lnTo>
                  <a:cubicBezTo>
                    <a:pt x="24" y="96"/>
                    <a:pt x="24" y="167"/>
                    <a:pt x="24" y="263"/>
                  </a:cubicBezTo>
                  <a:cubicBezTo>
                    <a:pt x="56" y="257"/>
                    <a:pt x="89" y="254"/>
                    <a:pt x="122" y="254"/>
                  </a:cubicBezTo>
                  <a:cubicBezTo>
                    <a:pt x="241" y="254"/>
                    <a:pt x="365" y="285"/>
                    <a:pt x="488" y="285"/>
                  </a:cubicBezTo>
                  <a:cubicBezTo>
                    <a:pt x="598" y="285"/>
                    <a:pt x="707" y="261"/>
                    <a:pt x="810" y="167"/>
                  </a:cubicBezTo>
                  <a:cubicBezTo>
                    <a:pt x="678" y="47"/>
                    <a:pt x="540" y="26"/>
                    <a:pt x="406" y="26"/>
                  </a:cubicBezTo>
                  <a:cubicBezTo>
                    <a:pt x="335" y="26"/>
                    <a:pt x="265" y="32"/>
                    <a:pt x="198" y="32"/>
                  </a:cubicBezTo>
                  <a:cubicBezTo>
                    <a:pt x="129" y="32"/>
                    <a:pt x="62" y="2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5"/>
            <p:cNvSpPr/>
            <p:nvPr/>
          </p:nvSpPr>
          <p:spPr>
            <a:xfrm>
              <a:off x="5507525" y="2817100"/>
              <a:ext cx="16700" cy="7575"/>
            </a:xfrm>
            <a:custGeom>
              <a:avLst/>
              <a:gdLst/>
              <a:ahLst/>
              <a:cxnLst/>
              <a:rect l="l" t="t" r="r" b="b"/>
              <a:pathLst>
                <a:path w="668" h="303" extrusionOk="0">
                  <a:moveTo>
                    <a:pt x="324" y="1"/>
                  </a:moveTo>
                  <a:cubicBezTo>
                    <a:pt x="280" y="1"/>
                    <a:pt x="236" y="4"/>
                    <a:pt x="192" y="4"/>
                  </a:cubicBezTo>
                  <a:cubicBezTo>
                    <a:pt x="176" y="4"/>
                    <a:pt x="159" y="3"/>
                    <a:pt x="143" y="2"/>
                  </a:cubicBezTo>
                  <a:cubicBezTo>
                    <a:pt x="96" y="97"/>
                    <a:pt x="36" y="193"/>
                    <a:pt x="0" y="288"/>
                  </a:cubicBezTo>
                  <a:cubicBezTo>
                    <a:pt x="96" y="288"/>
                    <a:pt x="196" y="302"/>
                    <a:pt x="296" y="302"/>
                  </a:cubicBezTo>
                  <a:cubicBezTo>
                    <a:pt x="422" y="302"/>
                    <a:pt x="548" y="280"/>
                    <a:pt x="667" y="181"/>
                  </a:cubicBezTo>
                  <a:cubicBezTo>
                    <a:pt x="564" y="22"/>
                    <a:pt x="445" y="1"/>
                    <a:pt x="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5"/>
            <p:cNvSpPr/>
            <p:nvPr/>
          </p:nvSpPr>
          <p:spPr>
            <a:xfrm>
              <a:off x="5575975" y="2774250"/>
              <a:ext cx="24725" cy="7200"/>
            </a:xfrm>
            <a:custGeom>
              <a:avLst/>
              <a:gdLst/>
              <a:ahLst/>
              <a:cxnLst/>
              <a:rect l="l" t="t" r="r" b="b"/>
              <a:pathLst>
                <a:path w="989" h="288" extrusionOk="0">
                  <a:moveTo>
                    <a:pt x="526" y="0"/>
                  </a:moveTo>
                  <a:cubicBezTo>
                    <a:pt x="349" y="0"/>
                    <a:pt x="173" y="12"/>
                    <a:pt x="1" y="37"/>
                  </a:cubicBezTo>
                  <a:cubicBezTo>
                    <a:pt x="191" y="264"/>
                    <a:pt x="548" y="26"/>
                    <a:pt x="715" y="287"/>
                  </a:cubicBezTo>
                  <a:cubicBezTo>
                    <a:pt x="799" y="287"/>
                    <a:pt x="906" y="276"/>
                    <a:pt x="989" y="276"/>
                  </a:cubicBezTo>
                  <a:lnTo>
                    <a:pt x="989" y="26"/>
                  </a:lnTo>
                  <a:cubicBezTo>
                    <a:pt x="834" y="9"/>
                    <a:pt x="680"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5"/>
            <p:cNvSpPr/>
            <p:nvPr/>
          </p:nvSpPr>
          <p:spPr>
            <a:xfrm>
              <a:off x="5539675" y="2901875"/>
              <a:ext cx="21450" cy="8750"/>
            </a:xfrm>
            <a:custGeom>
              <a:avLst/>
              <a:gdLst/>
              <a:ahLst/>
              <a:cxnLst/>
              <a:rect l="l" t="t" r="r" b="b"/>
              <a:pathLst>
                <a:path w="858" h="350" extrusionOk="0">
                  <a:moveTo>
                    <a:pt x="635" y="1"/>
                  </a:moveTo>
                  <a:cubicBezTo>
                    <a:pt x="521" y="1"/>
                    <a:pt x="405" y="31"/>
                    <a:pt x="298" y="52"/>
                  </a:cubicBezTo>
                  <a:cubicBezTo>
                    <a:pt x="143" y="76"/>
                    <a:pt x="0" y="135"/>
                    <a:pt x="0" y="350"/>
                  </a:cubicBezTo>
                  <a:cubicBezTo>
                    <a:pt x="30" y="344"/>
                    <a:pt x="57" y="341"/>
                    <a:pt x="81" y="341"/>
                  </a:cubicBezTo>
                  <a:cubicBezTo>
                    <a:pt x="104" y="341"/>
                    <a:pt x="125" y="344"/>
                    <a:pt x="143" y="350"/>
                  </a:cubicBezTo>
                  <a:cubicBezTo>
                    <a:pt x="322" y="76"/>
                    <a:pt x="703" y="350"/>
                    <a:pt x="857" y="52"/>
                  </a:cubicBezTo>
                  <a:cubicBezTo>
                    <a:pt x="786" y="14"/>
                    <a:pt x="711"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5"/>
            <p:cNvSpPr/>
            <p:nvPr/>
          </p:nvSpPr>
          <p:spPr>
            <a:xfrm>
              <a:off x="5621525" y="2752850"/>
              <a:ext cx="13025" cy="7475"/>
            </a:xfrm>
            <a:custGeom>
              <a:avLst/>
              <a:gdLst/>
              <a:ahLst/>
              <a:cxnLst/>
              <a:rect l="l" t="t" r="r" b="b"/>
              <a:pathLst>
                <a:path w="521" h="299" extrusionOk="0">
                  <a:moveTo>
                    <a:pt x="215" y="0"/>
                  </a:moveTo>
                  <a:cubicBezTo>
                    <a:pt x="143" y="0"/>
                    <a:pt x="84" y="12"/>
                    <a:pt x="0" y="12"/>
                  </a:cubicBezTo>
                  <a:cubicBezTo>
                    <a:pt x="0" y="108"/>
                    <a:pt x="24" y="191"/>
                    <a:pt x="24" y="286"/>
                  </a:cubicBezTo>
                  <a:lnTo>
                    <a:pt x="227" y="286"/>
                  </a:lnTo>
                  <a:cubicBezTo>
                    <a:pt x="334" y="262"/>
                    <a:pt x="501" y="298"/>
                    <a:pt x="512" y="167"/>
                  </a:cubicBezTo>
                  <a:cubicBezTo>
                    <a:pt x="521" y="17"/>
                    <a:pt x="429" y="1"/>
                    <a:pt x="333" y="1"/>
                  </a:cubicBezTo>
                  <a:cubicBezTo>
                    <a:pt x="308" y="1"/>
                    <a:pt x="283" y="2"/>
                    <a:pt x="259" y="2"/>
                  </a:cubicBezTo>
                  <a:cubicBezTo>
                    <a:pt x="243" y="2"/>
                    <a:pt x="229" y="2"/>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5"/>
            <p:cNvSpPr/>
            <p:nvPr/>
          </p:nvSpPr>
          <p:spPr>
            <a:xfrm>
              <a:off x="5689675" y="2698525"/>
              <a:ext cx="25625" cy="3750"/>
            </a:xfrm>
            <a:custGeom>
              <a:avLst/>
              <a:gdLst/>
              <a:ahLst/>
              <a:cxnLst/>
              <a:rect l="l" t="t" r="r" b="b"/>
              <a:pathLst>
                <a:path w="1025" h="150" extrusionOk="0">
                  <a:moveTo>
                    <a:pt x="517" y="1"/>
                  </a:moveTo>
                  <a:cubicBezTo>
                    <a:pt x="346" y="1"/>
                    <a:pt x="174" y="12"/>
                    <a:pt x="1" y="42"/>
                  </a:cubicBezTo>
                  <a:cubicBezTo>
                    <a:pt x="13" y="78"/>
                    <a:pt x="37" y="114"/>
                    <a:pt x="49" y="149"/>
                  </a:cubicBezTo>
                  <a:lnTo>
                    <a:pt x="1025" y="149"/>
                  </a:lnTo>
                  <a:lnTo>
                    <a:pt x="1025" y="90"/>
                  </a:lnTo>
                  <a:lnTo>
                    <a:pt x="1025" y="30"/>
                  </a:lnTo>
                  <a:cubicBezTo>
                    <a:pt x="858" y="12"/>
                    <a:pt x="689" y="1"/>
                    <a:pt x="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5"/>
            <p:cNvSpPr/>
            <p:nvPr/>
          </p:nvSpPr>
          <p:spPr>
            <a:xfrm>
              <a:off x="5668550" y="2778000"/>
              <a:ext cx="19075" cy="5100"/>
            </a:xfrm>
            <a:custGeom>
              <a:avLst/>
              <a:gdLst/>
              <a:ahLst/>
              <a:cxnLst/>
              <a:rect l="l" t="t" r="r" b="b"/>
              <a:pathLst>
                <a:path w="763" h="204" extrusionOk="0">
                  <a:moveTo>
                    <a:pt x="254" y="0"/>
                  </a:moveTo>
                  <a:cubicBezTo>
                    <a:pt x="167" y="0"/>
                    <a:pt x="83" y="6"/>
                    <a:pt x="1" y="6"/>
                  </a:cubicBezTo>
                  <a:cubicBezTo>
                    <a:pt x="13" y="54"/>
                    <a:pt x="13" y="90"/>
                    <a:pt x="13" y="137"/>
                  </a:cubicBezTo>
                  <a:cubicBezTo>
                    <a:pt x="97" y="186"/>
                    <a:pt x="179" y="204"/>
                    <a:pt x="264" y="204"/>
                  </a:cubicBezTo>
                  <a:cubicBezTo>
                    <a:pt x="407" y="204"/>
                    <a:pt x="561" y="155"/>
                    <a:pt x="763" y="126"/>
                  </a:cubicBezTo>
                  <a:cubicBezTo>
                    <a:pt x="573" y="19"/>
                    <a:pt x="408"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5"/>
            <p:cNvSpPr/>
            <p:nvPr/>
          </p:nvSpPr>
          <p:spPr>
            <a:xfrm>
              <a:off x="5518225" y="2860475"/>
              <a:ext cx="14025" cy="10225"/>
            </a:xfrm>
            <a:custGeom>
              <a:avLst/>
              <a:gdLst/>
              <a:ahLst/>
              <a:cxnLst/>
              <a:rect l="l" t="t" r="r" b="b"/>
              <a:pathLst>
                <a:path w="561" h="409" extrusionOk="0">
                  <a:moveTo>
                    <a:pt x="375" y="1"/>
                  </a:moveTo>
                  <a:cubicBezTo>
                    <a:pt x="248" y="1"/>
                    <a:pt x="125" y="40"/>
                    <a:pt x="13" y="113"/>
                  </a:cubicBezTo>
                  <a:cubicBezTo>
                    <a:pt x="13" y="172"/>
                    <a:pt x="1" y="220"/>
                    <a:pt x="1" y="279"/>
                  </a:cubicBezTo>
                  <a:cubicBezTo>
                    <a:pt x="98" y="364"/>
                    <a:pt x="192" y="409"/>
                    <a:pt x="286" y="409"/>
                  </a:cubicBezTo>
                  <a:cubicBezTo>
                    <a:pt x="376" y="409"/>
                    <a:pt x="467" y="367"/>
                    <a:pt x="561" y="279"/>
                  </a:cubicBezTo>
                  <a:lnTo>
                    <a:pt x="561" y="29"/>
                  </a:lnTo>
                  <a:cubicBezTo>
                    <a:pt x="499" y="10"/>
                    <a:pt x="436"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5"/>
            <p:cNvSpPr/>
            <p:nvPr/>
          </p:nvSpPr>
          <p:spPr>
            <a:xfrm>
              <a:off x="5539675" y="2882025"/>
              <a:ext cx="26500" cy="3200"/>
            </a:xfrm>
            <a:custGeom>
              <a:avLst/>
              <a:gdLst/>
              <a:ahLst/>
              <a:cxnLst/>
              <a:rect l="l" t="t" r="r" b="b"/>
              <a:pathLst>
                <a:path w="1060" h="128" extrusionOk="0">
                  <a:moveTo>
                    <a:pt x="0" y="1"/>
                  </a:moveTo>
                  <a:cubicBezTo>
                    <a:pt x="163" y="91"/>
                    <a:pt x="329" y="128"/>
                    <a:pt x="496" y="128"/>
                  </a:cubicBezTo>
                  <a:cubicBezTo>
                    <a:pt x="683" y="128"/>
                    <a:pt x="871" y="82"/>
                    <a:pt x="1060" y="13"/>
                  </a:cubicBezTo>
                  <a:cubicBezTo>
                    <a:pt x="715" y="1"/>
                    <a:pt x="35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5"/>
            <p:cNvSpPr/>
            <p:nvPr/>
          </p:nvSpPr>
          <p:spPr>
            <a:xfrm>
              <a:off x="5815000" y="2706075"/>
              <a:ext cx="26225" cy="3750"/>
            </a:xfrm>
            <a:custGeom>
              <a:avLst/>
              <a:gdLst/>
              <a:ahLst/>
              <a:cxnLst/>
              <a:rect l="l" t="t" r="r" b="b"/>
              <a:pathLst>
                <a:path w="1049" h="150" extrusionOk="0">
                  <a:moveTo>
                    <a:pt x="567" y="0"/>
                  </a:moveTo>
                  <a:cubicBezTo>
                    <a:pt x="404" y="0"/>
                    <a:pt x="240" y="29"/>
                    <a:pt x="80" y="29"/>
                  </a:cubicBezTo>
                  <a:cubicBezTo>
                    <a:pt x="53" y="29"/>
                    <a:pt x="27" y="28"/>
                    <a:pt x="1" y="26"/>
                  </a:cubicBezTo>
                  <a:lnTo>
                    <a:pt x="1" y="26"/>
                  </a:lnTo>
                  <a:cubicBezTo>
                    <a:pt x="257" y="127"/>
                    <a:pt x="527" y="150"/>
                    <a:pt x="800" y="150"/>
                  </a:cubicBezTo>
                  <a:cubicBezTo>
                    <a:pt x="883" y="150"/>
                    <a:pt x="966" y="148"/>
                    <a:pt x="1048" y="145"/>
                  </a:cubicBezTo>
                  <a:cubicBezTo>
                    <a:pt x="894" y="29"/>
                    <a:pt x="731"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5"/>
            <p:cNvSpPr/>
            <p:nvPr/>
          </p:nvSpPr>
          <p:spPr>
            <a:xfrm>
              <a:off x="5603675" y="2721850"/>
              <a:ext cx="14600" cy="6000"/>
            </a:xfrm>
            <a:custGeom>
              <a:avLst/>
              <a:gdLst/>
              <a:ahLst/>
              <a:cxnLst/>
              <a:rect l="l" t="t" r="r" b="b"/>
              <a:pathLst>
                <a:path w="584" h="240" extrusionOk="0">
                  <a:moveTo>
                    <a:pt x="173" y="0"/>
                  </a:moveTo>
                  <a:cubicBezTo>
                    <a:pt x="118" y="0"/>
                    <a:pt x="61" y="17"/>
                    <a:pt x="0" y="62"/>
                  </a:cubicBezTo>
                  <a:cubicBezTo>
                    <a:pt x="24" y="109"/>
                    <a:pt x="24" y="169"/>
                    <a:pt x="24" y="217"/>
                  </a:cubicBezTo>
                  <a:cubicBezTo>
                    <a:pt x="110" y="222"/>
                    <a:pt x="199" y="239"/>
                    <a:pt x="285" y="239"/>
                  </a:cubicBezTo>
                  <a:cubicBezTo>
                    <a:pt x="390" y="239"/>
                    <a:pt x="492" y="214"/>
                    <a:pt x="583" y="109"/>
                  </a:cubicBezTo>
                  <a:lnTo>
                    <a:pt x="583" y="109"/>
                  </a:lnTo>
                  <a:cubicBezTo>
                    <a:pt x="579" y="110"/>
                    <a:pt x="574" y="110"/>
                    <a:pt x="569" y="110"/>
                  </a:cubicBezTo>
                  <a:cubicBezTo>
                    <a:pt x="436" y="110"/>
                    <a:pt x="313"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5"/>
            <p:cNvSpPr/>
            <p:nvPr/>
          </p:nvSpPr>
          <p:spPr>
            <a:xfrm>
              <a:off x="5601275" y="2860300"/>
              <a:ext cx="14025" cy="6875"/>
            </a:xfrm>
            <a:custGeom>
              <a:avLst/>
              <a:gdLst/>
              <a:ahLst/>
              <a:cxnLst/>
              <a:rect l="l" t="t" r="r" b="b"/>
              <a:pathLst>
                <a:path w="561" h="275" extrusionOk="0">
                  <a:moveTo>
                    <a:pt x="560" y="1"/>
                  </a:moveTo>
                  <a:cubicBezTo>
                    <a:pt x="370" y="1"/>
                    <a:pt x="179" y="13"/>
                    <a:pt x="1" y="13"/>
                  </a:cubicBezTo>
                  <a:lnTo>
                    <a:pt x="1" y="274"/>
                  </a:lnTo>
                  <a:cubicBezTo>
                    <a:pt x="179" y="227"/>
                    <a:pt x="370" y="191"/>
                    <a:pt x="560" y="155"/>
                  </a:cubicBezTo>
                  <a:lnTo>
                    <a:pt x="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5"/>
            <p:cNvSpPr/>
            <p:nvPr/>
          </p:nvSpPr>
          <p:spPr>
            <a:xfrm>
              <a:off x="5536700" y="2860600"/>
              <a:ext cx="14000" cy="7050"/>
            </a:xfrm>
            <a:custGeom>
              <a:avLst/>
              <a:gdLst/>
              <a:ahLst/>
              <a:cxnLst/>
              <a:rect l="l" t="t" r="r" b="b"/>
              <a:pathLst>
                <a:path w="560" h="282" extrusionOk="0">
                  <a:moveTo>
                    <a:pt x="0" y="1"/>
                  </a:moveTo>
                  <a:cubicBezTo>
                    <a:pt x="88" y="225"/>
                    <a:pt x="248" y="281"/>
                    <a:pt x="434" y="281"/>
                  </a:cubicBezTo>
                  <a:cubicBezTo>
                    <a:pt x="474" y="281"/>
                    <a:pt x="517" y="279"/>
                    <a:pt x="560" y="274"/>
                  </a:cubicBezTo>
                  <a:cubicBezTo>
                    <a:pt x="512" y="203"/>
                    <a:pt x="453" y="108"/>
                    <a:pt x="417" y="24"/>
                  </a:cubicBezTo>
                  <a:cubicBezTo>
                    <a:pt x="274" y="1"/>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5"/>
            <p:cNvSpPr/>
            <p:nvPr/>
          </p:nvSpPr>
          <p:spPr>
            <a:xfrm>
              <a:off x="5564675" y="2918050"/>
              <a:ext cx="22050" cy="5300"/>
            </a:xfrm>
            <a:custGeom>
              <a:avLst/>
              <a:gdLst/>
              <a:ahLst/>
              <a:cxnLst/>
              <a:rect l="l" t="t" r="r" b="b"/>
              <a:pathLst>
                <a:path w="882" h="212" extrusionOk="0">
                  <a:moveTo>
                    <a:pt x="12" y="0"/>
                  </a:moveTo>
                  <a:cubicBezTo>
                    <a:pt x="12" y="24"/>
                    <a:pt x="0" y="72"/>
                    <a:pt x="0" y="108"/>
                  </a:cubicBezTo>
                  <a:cubicBezTo>
                    <a:pt x="0" y="119"/>
                    <a:pt x="0" y="143"/>
                    <a:pt x="12" y="179"/>
                  </a:cubicBezTo>
                  <a:cubicBezTo>
                    <a:pt x="29" y="187"/>
                    <a:pt x="46" y="191"/>
                    <a:pt x="62" y="191"/>
                  </a:cubicBezTo>
                  <a:cubicBezTo>
                    <a:pt x="91" y="191"/>
                    <a:pt x="116" y="178"/>
                    <a:pt x="131" y="155"/>
                  </a:cubicBezTo>
                  <a:lnTo>
                    <a:pt x="310" y="155"/>
                  </a:lnTo>
                  <a:cubicBezTo>
                    <a:pt x="399" y="197"/>
                    <a:pt x="489" y="212"/>
                    <a:pt x="578" y="212"/>
                  </a:cubicBezTo>
                  <a:cubicBezTo>
                    <a:pt x="667" y="212"/>
                    <a:pt x="756" y="197"/>
                    <a:pt x="846" y="179"/>
                  </a:cubicBezTo>
                  <a:cubicBezTo>
                    <a:pt x="870" y="155"/>
                    <a:pt x="881" y="131"/>
                    <a:pt x="881" y="108"/>
                  </a:cubicBezTo>
                  <a:cubicBezTo>
                    <a:pt x="738" y="20"/>
                    <a:pt x="584" y="5"/>
                    <a:pt x="430" y="5"/>
                  </a:cubicBezTo>
                  <a:cubicBezTo>
                    <a:pt x="346" y="5"/>
                    <a:pt x="262" y="9"/>
                    <a:pt x="178" y="9"/>
                  </a:cubicBezTo>
                  <a:cubicBezTo>
                    <a:pt x="122" y="9"/>
                    <a:pt x="67" y="7"/>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5"/>
            <p:cNvSpPr/>
            <p:nvPr/>
          </p:nvSpPr>
          <p:spPr>
            <a:xfrm>
              <a:off x="5721825" y="2713050"/>
              <a:ext cx="12225" cy="6400"/>
            </a:xfrm>
            <a:custGeom>
              <a:avLst/>
              <a:gdLst/>
              <a:ahLst/>
              <a:cxnLst/>
              <a:rect l="l" t="t" r="r" b="b"/>
              <a:pathLst>
                <a:path w="489" h="256" extrusionOk="0">
                  <a:moveTo>
                    <a:pt x="342" y="1"/>
                  </a:moveTo>
                  <a:cubicBezTo>
                    <a:pt x="311" y="1"/>
                    <a:pt x="280" y="5"/>
                    <a:pt x="251" y="9"/>
                  </a:cubicBezTo>
                  <a:cubicBezTo>
                    <a:pt x="132" y="33"/>
                    <a:pt x="25" y="68"/>
                    <a:pt x="1" y="235"/>
                  </a:cubicBezTo>
                  <a:cubicBezTo>
                    <a:pt x="30" y="250"/>
                    <a:pt x="57" y="256"/>
                    <a:pt x="83" y="256"/>
                  </a:cubicBezTo>
                  <a:cubicBezTo>
                    <a:pt x="162" y="256"/>
                    <a:pt x="230" y="200"/>
                    <a:pt x="310" y="164"/>
                  </a:cubicBezTo>
                  <a:cubicBezTo>
                    <a:pt x="370" y="152"/>
                    <a:pt x="429" y="104"/>
                    <a:pt x="489" y="68"/>
                  </a:cubicBezTo>
                  <a:cubicBezTo>
                    <a:pt x="451" y="15"/>
                    <a:pt x="397" y="1"/>
                    <a:pt x="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5"/>
            <p:cNvSpPr/>
            <p:nvPr/>
          </p:nvSpPr>
          <p:spPr>
            <a:xfrm>
              <a:off x="5547100" y="2874600"/>
              <a:ext cx="17600" cy="4000"/>
            </a:xfrm>
            <a:custGeom>
              <a:avLst/>
              <a:gdLst/>
              <a:ahLst/>
              <a:cxnLst/>
              <a:rect l="l" t="t" r="r" b="b"/>
              <a:pathLst>
                <a:path w="704" h="160" extrusionOk="0">
                  <a:moveTo>
                    <a:pt x="156" y="0"/>
                  </a:moveTo>
                  <a:cubicBezTo>
                    <a:pt x="96" y="12"/>
                    <a:pt x="49" y="12"/>
                    <a:pt x="1" y="24"/>
                  </a:cubicBezTo>
                  <a:cubicBezTo>
                    <a:pt x="116" y="115"/>
                    <a:pt x="234" y="159"/>
                    <a:pt x="354" y="159"/>
                  </a:cubicBezTo>
                  <a:cubicBezTo>
                    <a:pt x="469" y="159"/>
                    <a:pt x="586" y="118"/>
                    <a:pt x="703" y="36"/>
                  </a:cubicBezTo>
                  <a:cubicBezTo>
                    <a:pt x="525" y="24"/>
                    <a:pt x="334" y="1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5"/>
            <p:cNvSpPr/>
            <p:nvPr/>
          </p:nvSpPr>
          <p:spPr>
            <a:xfrm>
              <a:off x="5618850" y="2903250"/>
              <a:ext cx="10725" cy="5600"/>
            </a:xfrm>
            <a:custGeom>
              <a:avLst/>
              <a:gdLst/>
              <a:ahLst/>
              <a:cxnLst/>
              <a:rect l="l" t="t" r="r" b="b"/>
              <a:pathLst>
                <a:path w="429" h="224" extrusionOk="0">
                  <a:moveTo>
                    <a:pt x="210" y="0"/>
                  </a:moveTo>
                  <a:cubicBezTo>
                    <a:pt x="140" y="0"/>
                    <a:pt x="72" y="15"/>
                    <a:pt x="0" y="45"/>
                  </a:cubicBezTo>
                  <a:cubicBezTo>
                    <a:pt x="0" y="176"/>
                    <a:pt x="48" y="223"/>
                    <a:pt x="215" y="223"/>
                  </a:cubicBezTo>
                  <a:cubicBezTo>
                    <a:pt x="369" y="200"/>
                    <a:pt x="429" y="200"/>
                    <a:pt x="429" y="45"/>
                  </a:cubicBezTo>
                  <a:cubicBezTo>
                    <a:pt x="352" y="15"/>
                    <a:pt x="280"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5"/>
            <p:cNvSpPr/>
            <p:nvPr/>
          </p:nvSpPr>
          <p:spPr>
            <a:xfrm>
              <a:off x="5507825" y="2719950"/>
              <a:ext cx="17875" cy="4350"/>
            </a:xfrm>
            <a:custGeom>
              <a:avLst/>
              <a:gdLst/>
              <a:ahLst/>
              <a:cxnLst/>
              <a:rect l="l" t="t" r="r" b="b"/>
              <a:pathLst>
                <a:path w="715" h="174" extrusionOk="0">
                  <a:moveTo>
                    <a:pt x="338" y="0"/>
                  </a:moveTo>
                  <a:cubicBezTo>
                    <a:pt x="225" y="0"/>
                    <a:pt x="113" y="48"/>
                    <a:pt x="0" y="150"/>
                  </a:cubicBezTo>
                  <a:cubicBezTo>
                    <a:pt x="238" y="173"/>
                    <a:pt x="477" y="173"/>
                    <a:pt x="715" y="173"/>
                  </a:cubicBezTo>
                  <a:cubicBezTo>
                    <a:pt x="589" y="60"/>
                    <a:pt x="463"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5"/>
            <p:cNvSpPr/>
            <p:nvPr/>
          </p:nvSpPr>
          <p:spPr>
            <a:xfrm>
              <a:off x="5438175" y="2812675"/>
              <a:ext cx="8350" cy="8650"/>
            </a:xfrm>
            <a:custGeom>
              <a:avLst/>
              <a:gdLst/>
              <a:ahLst/>
              <a:cxnLst/>
              <a:rect l="l" t="t" r="r" b="b"/>
              <a:pathLst>
                <a:path w="334" h="346" extrusionOk="0">
                  <a:moveTo>
                    <a:pt x="226" y="1"/>
                  </a:moveTo>
                  <a:cubicBezTo>
                    <a:pt x="60" y="108"/>
                    <a:pt x="0" y="227"/>
                    <a:pt x="191" y="346"/>
                  </a:cubicBezTo>
                  <a:cubicBezTo>
                    <a:pt x="286" y="274"/>
                    <a:pt x="334" y="167"/>
                    <a:pt x="334" y="48"/>
                  </a:cubicBezTo>
                  <a:cubicBezTo>
                    <a:pt x="298" y="36"/>
                    <a:pt x="274" y="13"/>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5"/>
            <p:cNvSpPr/>
            <p:nvPr/>
          </p:nvSpPr>
          <p:spPr>
            <a:xfrm>
              <a:off x="5470325" y="2704400"/>
              <a:ext cx="12825" cy="10425"/>
            </a:xfrm>
            <a:custGeom>
              <a:avLst/>
              <a:gdLst/>
              <a:ahLst/>
              <a:cxnLst/>
              <a:rect l="l" t="t" r="r" b="b"/>
              <a:pathLst>
                <a:path w="513" h="417" extrusionOk="0">
                  <a:moveTo>
                    <a:pt x="313" y="1"/>
                  </a:moveTo>
                  <a:cubicBezTo>
                    <a:pt x="262" y="1"/>
                    <a:pt x="208" y="16"/>
                    <a:pt x="155" y="45"/>
                  </a:cubicBezTo>
                  <a:cubicBezTo>
                    <a:pt x="72" y="141"/>
                    <a:pt x="0" y="236"/>
                    <a:pt x="72" y="355"/>
                  </a:cubicBezTo>
                  <a:cubicBezTo>
                    <a:pt x="106" y="400"/>
                    <a:pt x="145" y="416"/>
                    <a:pt x="186" y="416"/>
                  </a:cubicBezTo>
                  <a:cubicBezTo>
                    <a:pt x="231" y="416"/>
                    <a:pt x="278" y="397"/>
                    <a:pt x="322" y="379"/>
                  </a:cubicBezTo>
                  <a:cubicBezTo>
                    <a:pt x="333" y="355"/>
                    <a:pt x="369" y="343"/>
                    <a:pt x="393" y="343"/>
                  </a:cubicBezTo>
                  <a:cubicBezTo>
                    <a:pt x="369" y="224"/>
                    <a:pt x="476" y="176"/>
                    <a:pt x="512" y="105"/>
                  </a:cubicBezTo>
                  <a:lnTo>
                    <a:pt x="453" y="45"/>
                  </a:lnTo>
                  <a:cubicBezTo>
                    <a:pt x="411" y="16"/>
                    <a:pt x="363" y="1"/>
                    <a:pt x="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5"/>
            <p:cNvSpPr/>
            <p:nvPr/>
          </p:nvSpPr>
          <p:spPr>
            <a:xfrm>
              <a:off x="5886150" y="2860000"/>
              <a:ext cx="7150" cy="14025"/>
            </a:xfrm>
            <a:custGeom>
              <a:avLst/>
              <a:gdLst/>
              <a:ahLst/>
              <a:cxnLst/>
              <a:rect l="l" t="t" r="r" b="b"/>
              <a:pathLst>
                <a:path w="286" h="561" extrusionOk="0">
                  <a:moveTo>
                    <a:pt x="191" y="1"/>
                  </a:moveTo>
                  <a:lnTo>
                    <a:pt x="191" y="1"/>
                  </a:lnTo>
                  <a:cubicBezTo>
                    <a:pt x="0" y="167"/>
                    <a:pt x="60" y="370"/>
                    <a:pt x="48" y="560"/>
                  </a:cubicBezTo>
                  <a:cubicBezTo>
                    <a:pt x="286" y="429"/>
                    <a:pt x="191" y="203"/>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5"/>
            <p:cNvSpPr/>
            <p:nvPr/>
          </p:nvSpPr>
          <p:spPr>
            <a:xfrm>
              <a:off x="5655750" y="2882025"/>
              <a:ext cx="6575" cy="7475"/>
            </a:xfrm>
            <a:custGeom>
              <a:avLst/>
              <a:gdLst/>
              <a:ahLst/>
              <a:cxnLst/>
              <a:rect l="l" t="t" r="r" b="b"/>
              <a:pathLst>
                <a:path w="263" h="299" extrusionOk="0">
                  <a:moveTo>
                    <a:pt x="239" y="1"/>
                  </a:moveTo>
                  <a:cubicBezTo>
                    <a:pt x="144" y="1"/>
                    <a:pt x="36" y="25"/>
                    <a:pt x="24" y="108"/>
                  </a:cubicBezTo>
                  <a:cubicBezTo>
                    <a:pt x="1" y="275"/>
                    <a:pt x="144" y="275"/>
                    <a:pt x="263" y="298"/>
                  </a:cubicBezTo>
                  <a:cubicBezTo>
                    <a:pt x="239" y="191"/>
                    <a:pt x="239" y="96"/>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5"/>
            <p:cNvSpPr/>
            <p:nvPr/>
          </p:nvSpPr>
          <p:spPr>
            <a:xfrm>
              <a:off x="5625700" y="2731325"/>
              <a:ext cx="11325" cy="3525"/>
            </a:xfrm>
            <a:custGeom>
              <a:avLst/>
              <a:gdLst/>
              <a:ahLst/>
              <a:cxnLst/>
              <a:rect l="l" t="t" r="r" b="b"/>
              <a:pathLst>
                <a:path w="453" h="141" extrusionOk="0">
                  <a:moveTo>
                    <a:pt x="176" y="0"/>
                  </a:moveTo>
                  <a:cubicBezTo>
                    <a:pt x="119" y="0"/>
                    <a:pt x="60" y="11"/>
                    <a:pt x="0" y="28"/>
                  </a:cubicBezTo>
                  <a:cubicBezTo>
                    <a:pt x="91" y="118"/>
                    <a:pt x="209" y="140"/>
                    <a:pt x="333" y="140"/>
                  </a:cubicBezTo>
                  <a:cubicBezTo>
                    <a:pt x="372" y="140"/>
                    <a:pt x="413" y="138"/>
                    <a:pt x="453" y="135"/>
                  </a:cubicBezTo>
                  <a:cubicBezTo>
                    <a:pt x="376" y="36"/>
                    <a:pt x="280"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5"/>
            <p:cNvSpPr/>
            <p:nvPr/>
          </p:nvSpPr>
          <p:spPr>
            <a:xfrm>
              <a:off x="5657850" y="2781125"/>
              <a:ext cx="11025" cy="4000"/>
            </a:xfrm>
            <a:custGeom>
              <a:avLst/>
              <a:gdLst/>
              <a:ahLst/>
              <a:cxnLst/>
              <a:rect l="l" t="t" r="r" b="b"/>
              <a:pathLst>
                <a:path w="441" h="160" extrusionOk="0">
                  <a:moveTo>
                    <a:pt x="441" y="12"/>
                  </a:moveTo>
                  <a:lnTo>
                    <a:pt x="441" y="12"/>
                  </a:lnTo>
                  <a:cubicBezTo>
                    <a:pt x="274" y="24"/>
                    <a:pt x="119" y="1"/>
                    <a:pt x="0" y="143"/>
                  </a:cubicBezTo>
                  <a:cubicBezTo>
                    <a:pt x="53" y="152"/>
                    <a:pt x="109" y="160"/>
                    <a:pt x="164" y="160"/>
                  </a:cubicBezTo>
                  <a:cubicBezTo>
                    <a:pt x="269" y="160"/>
                    <a:pt x="370" y="130"/>
                    <a:pt x="441"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5"/>
            <p:cNvSpPr/>
            <p:nvPr/>
          </p:nvSpPr>
          <p:spPr>
            <a:xfrm>
              <a:off x="5575975" y="2860600"/>
              <a:ext cx="6575" cy="2700"/>
            </a:xfrm>
            <a:custGeom>
              <a:avLst/>
              <a:gdLst/>
              <a:ahLst/>
              <a:cxnLst/>
              <a:rect l="l" t="t" r="r" b="b"/>
              <a:pathLst>
                <a:path w="263" h="108" extrusionOk="0">
                  <a:moveTo>
                    <a:pt x="1" y="1"/>
                  </a:moveTo>
                  <a:cubicBezTo>
                    <a:pt x="41" y="75"/>
                    <a:pt x="83" y="108"/>
                    <a:pt x="126" y="108"/>
                  </a:cubicBezTo>
                  <a:cubicBezTo>
                    <a:pt x="173" y="108"/>
                    <a:pt x="219" y="69"/>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5"/>
            <p:cNvSpPr/>
            <p:nvPr/>
          </p:nvSpPr>
          <p:spPr>
            <a:xfrm>
              <a:off x="5583800" y="2801075"/>
              <a:ext cx="2025" cy="2800"/>
            </a:xfrm>
            <a:custGeom>
              <a:avLst/>
              <a:gdLst/>
              <a:ahLst/>
              <a:cxnLst/>
              <a:rect l="l" t="t" r="r" b="b"/>
              <a:pathLst>
                <a:path w="81" h="112" extrusionOk="0">
                  <a:moveTo>
                    <a:pt x="57" y="0"/>
                  </a:moveTo>
                  <a:cubicBezTo>
                    <a:pt x="45" y="24"/>
                    <a:pt x="9" y="36"/>
                    <a:pt x="9" y="48"/>
                  </a:cubicBezTo>
                  <a:cubicBezTo>
                    <a:pt x="0" y="94"/>
                    <a:pt x="12" y="112"/>
                    <a:pt x="40" y="112"/>
                  </a:cubicBezTo>
                  <a:cubicBezTo>
                    <a:pt x="49" y="112"/>
                    <a:pt x="58" y="110"/>
                    <a:pt x="69" y="107"/>
                  </a:cubicBezTo>
                  <a:cubicBezTo>
                    <a:pt x="69" y="96"/>
                    <a:pt x="81" y="60"/>
                    <a:pt x="81" y="48"/>
                  </a:cubicBezTo>
                  <a:cubicBezTo>
                    <a:pt x="69" y="36"/>
                    <a:pt x="57" y="24"/>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5"/>
            <p:cNvSpPr/>
            <p:nvPr/>
          </p:nvSpPr>
          <p:spPr>
            <a:xfrm>
              <a:off x="5532825" y="2879125"/>
              <a:ext cx="6875" cy="2925"/>
            </a:xfrm>
            <a:custGeom>
              <a:avLst/>
              <a:gdLst/>
              <a:ahLst/>
              <a:cxnLst/>
              <a:rect l="l" t="t" r="r" b="b"/>
              <a:pathLst>
                <a:path w="275" h="117" extrusionOk="0">
                  <a:moveTo>
                    <a:pt x="142" y="1"/>
                  </a:moveTo>
                  <a:cubicBezTo>
                    <a:pt x="96" y="1"/>
                    <a:pt x="48" y="39"/>
                    <a:pt x="0" y="117"/>
                  </a:cubicBezTo>
                  <a:lnTo>
                    <a:pt x="274" y="117"/>
                  </a:lnTo>
                  <a:cubicBezTo>
                    <a:pt x="233" y="39"/>
                    <a:pt x="188"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5"/>
            <p:cNvSpPr/>
            <p:nvPr/>
          </p:nvSpPr>
          <p:spPr>
            <a:xfrm>
              <a:off x="5557525" y="2864800"/>
              <a:ext cx="7475" cy="2975"/>
            </a:xfrm>
            <a:custGeom>
              <a:avLst/>
              <a:gdLst/>
              <a:ahLst/>
              <a:cxnLst/>
              <a:rect l="l" t="t" r="r" b="b"/>
              <a:pathLst>
                <a:path w="299" h="119" extrusionOk="0">
                  <a:moveTo>
                    <a:pt x="158" y="0"/>
                  </a:moveTo>
                  <a:cubicBezTo>
                    <a:pt x="105" y="0"/>
                    <a:pt x="51" y="43"/>
                    <a:pt x="1" y="118"/>
                  </a:cubicBezTo>
                  <a:cubicBezTo>
                    <a:pt x="96" y="118"/>
                    <a:pt x="203" y="118"/>
                    <a:pt x="298" y="106"/>
                  </a:cubicBezTo>
                  <a:cubicBezTo>
                    <a:pt x="253" y="34"/>
                    <a:pt x="206"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5"/>
            <p:cNvSpPr/>
            <p:nvPr/>
          </p:nvSpPr>
          <p:spPr>
            <a:xfrm>
              <a:off x="5665275" y="2735000"/>
              <a:ext cx="7475" cy="2725"/>
            </a:xfrm>
            <a:custGeom>
              <a:avLst/>
              <a:gdLst/>
              <a:ahLst/>
              <a:cxnLst/>
              <a:rect l="l" t="t" r="r" b="b"/>
              <a:pathLst>
                <a:path w="299" h="109" extrusionOk="0">
                  <a:moveTo>
                    <a:pt x="298" y="0"/>
                  </a:moveTo>
                  <a:cubicBezTo>
                    <a:pt x="191" y="0"/>
                    <a:pt x="96" y="12"/>
                    <a:pt x="1" y="12"/>
                  </a:cubicBezTo>
                  <a:cubicBezTo>
                    <a:pt x="47" y="76"/>
                    <a:pt x="97" y="109"/>
                    <a:pt x="146" y="109"/>
                  </a:cubicBezTo>
                  <a:cubicBezTo>
                    <a:pt x="198" y="109"/>
                    <a:pt x="250" y="73"/>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5"/>
            <p:cNvSpPr/>
            <p:nvPr/>
          </p:nvSpPr>
          <p:spPr>
            <a:xfrm>
              <a:off x="5662600" y="2862675"/>
              <a:ext cx="1800" cy="2650"/>
            </a:xfrm>
            <a:custGeom>
              <a:avLst/>
              <a:gdLst/>
              <a:ahLst/>
              <a:cxnLst/>
              <a:rect l="l" t="t" r="r" b="b"/>
              <a:pathLst>
                <a:path w="72" h="106" extrusionOk="0">
                  <a:moveTo>
                    <a:pt x="48" y="1"/>
                  </a:moveTo>
                  <a:cubicBezTo>
                    <a:pt x="24" y="13"/>
                    <a:pt x="1" y="25"/>
                    <a:pt x="1" y="37"/>
                  </a:cubicBezTo>
                  <a:cubicBezTo>
                    <a:pt x="1" y="81"/>
                    <a:pt x="7" y="105"/>
                    <a:pt x="30" y="105"/>
                  </a:cubicBezTo>
                  <a:cubicBezTo>
                    <a:pt x="38" y="105"/>
                    <a:pt x="48" y="102"/>
                    <a:pt x="60" y="96"/>
                  </a:cubicBezTo>
                  <a:cubicBezTo>
                    <a:pt x="60" y="96"/>
                    <a:pt x="72" y="72"/>
                    <a:pt x="72" y="60"/>
                  </a:cubicBezTo>
                  <a:cubicBezTo>
                    <a:pt x="72" y="25"/>
                    <a:pt x="60" y="13"/>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5"/>
            <p:cNvSpPr/>
            <p:nvPr/>
          </p:nvSpPr>
          <p:spPr>
            <a:xfrm>
              <a:off x="5617650" y="2864175"/>
              <a:ext cx="5100" cy="5100"/>
            </a:xfrm>
            <a:custGeom>
              <a:avLst/>
              <a:gdLst/>
              <a:ahLst/>
              <a:cxnLst/>
              <a:rect l="l" t="t" r="r" b="b"/>
              <a:pathLst>
                <a:path w="204" h="204" extrusionOk="0">
                  <a:moveTo>
                    <a:pt x="36" y="0"/>
                  </a:moveTo>
                  <a:cubicBezTo>
                    <a:pt x="1" y="36"/>
                    <a:pt x="1" y="96"/>
                    <a:pt x="24" y="143"/>
                  </a:cubicBezTo>
                  <a:cubicBezTo>
                    <a:pt x="49" y="187"/>
                    <a:pt x="74" y="203"/>
                    <a:pt x="98" y="203"/>
                  </a:cubicBezTo>
                  <a:cubicBezTo>
                    <a:pt x="133" y="203"/>
                    <a:pt x="168" y="171"/>
                    <a:pt x="203" y="143"/>
                  </a:cubicBezTo>
                  <a:cubicBezTo>
                    <a:pt x="179" y="72"/>
                    <a:pt x="132" y="12"/>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5"/>
            <p:cNvSpPr/>
            <p:nvPr/>
          </p:nvSpPr>
          <p:spPr>
            <a:xfrm>
              <a:off x="5553950" y="2774950"/>
              <a:ext cx="3600" cy="1150"/>
            </a:xfrm>
            <a:custGeom>
              <a:avLst/>
              <a:gdLst/>
              <a:ahLst/>
              <a:cxnLst/>
              <a:rect l="l" t="t" r="r" b="b"/>
              <a:pathLst>
                <a:path w="144" h="46" extrusionOk="0">
                  <a:moveTo>
                    <a:pt x="81" y="1"/>
                  </a:moveTo>
                  <a:cubicBezTo>
                    <a:pt x="57" y="1"/>
                    <a:pt x="30" y="3"/>
                    <a:pt x="1" y="9"/>
                  </a:cubicBezTo>
                  <a:cubicBezTo>
                    <a:pt x="13" y="21"/>
                    <a:pt x="25" y="45"/>
                    <a:pt x="48" y="45"/>
                  </a:cubicBezTo>
                  <a:cubicBezTo>
                    <a:pt x="72" y="33"/>
                    <a:pt x="120" y="21"/>
                    <a:pt x="144" y="9"/>
                  </a:cubicBezTo>
                  <a:cubicBezTo>
                    <a:pt x="126" y="3"/>
                    <a:pt x="105"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5"/>
            <p:cNvSpPr/>
            <p:nvPr/>
          </p:nvSpPr>
          <p:spPr>
            <a:xfrm>
              <a:off x="5568550" y="2774425"/>
              <a:ext cx="3575" cy="1375"/>
            </a:xfrm>
            <a:custGeom>
              <a:avLst/>
              <a:gdLst/>
              <a:ahLst/>
              <a:cxnLst/>
              <a:rect l="l" t="t" r="r" b="b"/>
              <a:pathLst>
                <a:path w="143" h="55" extrusionOk="0">
                  <a:moveTo>
                    <a:pt x="67" y="1"/>
                  </a:moveTo>
                  <a:cubicBezTo>
                    <a:pt x="42" y="1"/>
                    <a:pt x="18" y="7"/>
                    <a:pt x="0" y="19"/>
                  </a:cubicBezTo>
                  <a:cubicBezTo>
                    <a:pt x="12" y="30"/>
                    <a:pt x="24" y="54"/>
                    <a:pt x="36" y="54"/>
                  </a:cubicBezTo>
                  <a:cubicBezTo>
                    <a:pt x="83" y="54"/>
                    <a:pt x="119" y="30"/>
                    <a:pt x="143" y="19"/>
                  </a:cubicBezTo>
                  <a:cubicBezTo>
                    <a:pt x="119" y="7"/>
                    <a:pt x="92" y="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5"/>
            <p:cNvSpPr/>
            <p:nvPr/>
          </p:nvSpPr>
          <p:spPr>
            <a:xfrm>
              <a:off x="5561400" y="2774300"/>
              <a:ext cx="3600" cy="1500"/>
            </a:xfrm>
            <a:custGeom>
              <a:avLst/>
              <a:gdLst/>
              <a:ahLst/>
              <a:cxnLst/>
              <a:rect l="l" t="t" r="r" b="b"/>
              <a:pathLst>
                <a:path w="144" h="60" extrusionOk="0">
                  <a:moveTo>
                    <a:pt x="74" y="1"/>
                  </a:moveTo>
                  <a:cubicBezTo>
                    <a:pt x="49" y="1"/>
                    <a:pt x="27" y="10"/>
                    <a:pt x="0" y="24"/>
                  </a:cubicBezTo>
                  <a:lnTo>
                    <a:pt x="48" y="59"/>
                  </a:lnTo>
                  <a:cubicBezTo>
                    <a:pt x="84" y="59"/>
                    <a:pt x="119" y="35"/>
                    <a:pt x="143" y="24"/>
                  </a:cubicBezTo>
                  <a:cubicBezTo>
                    <a:pt x="116" y="7"/>
                    <a:pt x="94"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5"/>
            <p:cNvSpPr/>
            <p:nvPr/>
          </p:nvSpPr>
          <p:spPr>
            <a:xfrm>
              <a:off x="5614975" y="2864175"/>
              <a:ext cx="3600" cy="3900"/>
            </a:xfrm>
            <a:custGeom>
              <a:avLst/>
              <a:gdLst/>
              <a:ahLst/>
              <a:cxnLst/>
              <a:rect l="l" t="t" r="r" b="b"/>
              <a:pathLst>
                <a:path w="144" h="156" extrusionOk="0">
                  <a:moveTo>
                    <a:pt x="143" y="0"/>
                  </a:moveTo>
                  <a:cubicBezTo>
                    <a:pt x="108" y="0"/>
                    <a:pt x="60" y="0"/>
                    <a:pt x="1" y="12"/>
                  </a:cubicBezTo>
                  <a:cubicBezTo>
                    <a:pt x="12" y="96"/>
                    <a:pt x="60" y="143"/>
                    <a:pt x="143" y="155"/>
                  </a:cubicBez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5"/>
            <p:cNvSpPr/>
            <p:nvPr/>
          </p:nvSpPr>
          <p:spPr>
            <a:xfrm>
              <a:off x="5622425" y="2779200"/>
              <a:ext cx="3600" cy="2250"/>
            </a:xfrm>
            <a:custGeom>
              <a:avLst/>
              <a:gdLst/>
              <a:ahLst/>
              <a:cxnLst/>
              <a:rect l="l" t="t" r="r" b="b"/>
              <a:pathLst>
                <a:path w="144" h="90" extrusionOk="0">
                  <a:moveTo>
                    <a:pt x="76" y="0"/>
                  </a:moveTo>
                  <a:cubicBezTo>
                    <a:pt x="51" y="0"/>
                    <a:pt x="24" y="30"/>
                    <a:pt x="0" y="89"/>
                  </a:cubicBezTo>
                  <a:lnTo>
                    <a:pt x="143" y="89"/>
                  </a:lnTo>
                  <a:cubicBezTo>
                    <a:pt x="125" y="30"/>
                    <a:pt x="101" y="0"/>
                    <a:pt x="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5"/>
            <p:cNvSpPr/>
            <p:nvPr/>
          </p:nvSpPr>
          <p:spPr>
            <a:xfrm>
              <a:off x="5891800" y="2852275"/>
              <a:ext cx="4775" cy="4475"/>
            </a:xfrm>
            <a:custGeom>
              <a:avLst/>
              <a:gdLst/>
              <a:ahLst/>
              <a:cxnLst/>
              <a:rect l="l" t="t" r="r" b="b"/>
              <a:pathLst>
                <a:path w="191" h="179" extrusionOk="0">
                  <a:moveTo>
                    <a:pt x="107" y="0"/>
                  </a:moveTo>
                  <a:cubicBezTo>
                    <a:pt x="24" y="36"/>
                    <a:pt x="0" y="95"/>
                    <a:pt x="12" y="179"/>
                  </a:cubicBezTo>
                  <a:lnTo>
                    <a:pt x="131" y="179"/>
                  </a:lnTo>
                  <a:lnTo>
                    <a:pt x="191" y="107"/>
                  </a:lnTo>
                  <a:lnTo>
                    <a:pt x="167" y="60"/>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5"/>
            <p:cNvSpPr/>
            <p:nvPr/>
          </p:nvSpPr>
          <p:spPr>
            <a:xfrm>
              <a:off x="5844775" y="2707775"/>
              <a:ext cx="3875" cy="1950"/>
            </a:xfrm>
            <a:custGeom>
              <a:avLst/>
              <a:gdLst/>
              <a:ahLst/>
              <a:cxnLst/>
              <a:rect l="l" t="t" r="r" b="b"/>
              <a:pathLst>
                <a:path w="155" h="78" extrusionOk="0">
                  <a:moveTo>
                    <a:pt x="68" y="1"/>
                  </a:moveTo>
                  <a:cubicBezTo>
                    <a:pt x="43" y="1"/>
                    <a:pt x="24" y="25"/>
                    <a:pt x="0" y="65"/>
                  </a:cubicBezTo>
                  <a:cubicBezTo>
                    <a:pt x="48" y="77"/>
                    <a:pt x="95" y="77"/>
                    <a:pt x="155" y="77"/>
                  </a:cubicBezTo>
                  <a:cubicBezTo>
                    <a:pt x="143" y="41"/>
                    <a:pt x="119" y="29"/>
                    <a:pt x="107" y="18"/>
                  </a:cubicBezTo>
                  <a:cubicBezTo>
                    <a:pt x="92" y="6"/>
                    <a:pt x="79" y="1"/>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5"/>
            <p:cNvSpPr/>
            <p:nvPr/>
          </p:nvSpPr>
          <p:spPr>
            <a:xfrm>
              <a:off x="5485800" y="2940800"/>
              <a:ext cx="128300" cy="23100"/>
            </a:xfrm>
            <a:custGeom>
              <a:avLst/>
              <a:gdLst/>
              <a:ahLst/>
              <a:cxnLst/>
              <a:rect l="l" t="t" r="r" b="b"/>
              <a:pathLst>
                <a:path w="5132" h="924" extrusionOk="0">
                  <a:moveTo>
                    <a:pt x="918" y="0"/>
                  </a:moveTo>
                  <a:cubicBezTo>
                    <a:pt x="522" y="0"/>
                    <a:pt x="222" y="231"/>
                    <a:pt x="12" y="650"/>
                  </a:cubicBezTo>
                  <a:cubicBezTo>
                    <a:pt x="0" y="733"/>
                    <a:pt x="0" y="829"/>
                    <a:pt x="0" y="924"/>
                  </a:cubicBezTo>
                  <a:lnTo>
                    <a:pt x="453" y="829"/>
                  </a:lnTo>
                  <a:cubicBezTo>
                    <a:pt x="743" y="700"/>
                    <a:pt x="1062" y="648"/>
                    <a:pt x="1393" y="648"/>
                  </a:cubicBezTo>
                  <a:cubicBezTo>
                    <a:pt x="1429" y="648"/>
                    <a:pt x="1465" y="649"/>
                    <a:pt x="1500" y="650"/>
                  </a:cubicBezTo>
                  <a:cubicBezTo>
                    <a:pt x="2012" y="662"/>
                    <a:pt x="2501" y="662"/>
                    <a:pt x="3012" y="686"/>
                  </a:cubicBezTo>
                  <a:cubicBezTo>
                    <a:pt x="3062" y="682"/>
                    <a:pt x="3112" y="681"/>
                    <a:pt x="3161" y="681"/>
                  </a:cubicBezTo>
                  <a:cubicBezTo>
                    <a:pt x="3711" y="681"/>
                    <a:pt x="4233" y="884"/>
                    <a:pt x="4774" y="884"/>
                  </a:cubicBezTo>
                  <a:cubicBezTo>
                    <a:pt x="4834" y="884"/>
                    <a:pt x="4893" y="882"/>
                    <a:pt x="4953" y="876"/>
                  </a:cubicBezTo>
                  <a:cubicBezTo>
                    <a:pt x="5037" y="864"/>
                    <a:pt x="5096" y="829"/>
                    <a:pt x="5120" y="757"/>
                  </a:cubicBezTo>
                  <a:cubicBezTo>
                    <a:pt x="5132" y="686"/>
                    <a:pt x="5120" y="626"/>
                    <a:pt x="5108" y="543"/>
                  </a:cubicBezTo>
                  <a:cubicBezTo>
                    <a:pt x="5037" y="412"/>
                    <a:pt x="4834" y="483"/>
                    <a:pt x="4775" y="341"/>
                  </a:cubicBezTo>
                  <a:cubicBezTo>
                    <a:pt x="4721" y="316"/>
                    <a:pt x="4665" y="309"/>
                    <a:pt x="4608" y="309"/>
                  </a:cubicBezTo>
                  <a:cubicBezTo>
                    <a:pt x="4507" y="309"/>
                    <a:pt x="4403" y="333"/>
                    <a:pt x="4302" y="333"/>
                  </a:cubicBezTo>
                  <a:cubicBezTo>
                    <a:pt x="4210" y="333"/>
                    <a:pt x="4120" y="313"/>
                    <a:pt x="4036" y="233"/>
                  </a:cubicBezTo>
                  <a:cubicBezTo>
                    <a:pt x="3132" y="174"/>
                    <a:pt x="2215" y="126"/>
                    <a:pt x="1310" y="67"/>
                  </a:cubicBezTo>
                  <a:cubicBezTo>
                    <a:pt x="1170" y="22"/>
                    <a:pt x="1039" y="0"/>
                    <a:pt x="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5"/>
            <p:cNvSpPr/>
            <p:nvPr/>
          </p:nvSpPr>
          <p:spPr>
            <a:xfrm>
              <a:off x="5411075" y="2798000"/>
              <a:ext cx="28800" cy="120025"/>
            </a:xfrm>
            <a:custGeom>
              <a:avLst/>
              <a:gdLst/>
              <a:ahLst/>
              <a:cxnLst/>
              <a:rect l="l" t="t" r="r" b="b"/>
              <a:pathLst>
                <a:path w="1152" h="4801" extrusionOk="0">
                  <a:moveTo>
                    <a:pt x="189" y="0"/>
                  </a:moveTo>
                  <a:cubicBezTo>
                    <a:pt x="154" y="0"/>
                    <a:pt x="119" y="12"/>
                    <a:pt x="84" y="40"/>
                  </a:cubicBezTo>
                  <a:cubicBezTo>
                    <a:pt x="1" y="766"/>
                    <a:pt x="1" y="1492"/>
                    <a:pt x="84" y="2231"/>
                  </a:cubicBezTo>
                  <a:cubicBezTo>
                    <a:pt x="132" y="3159"/>
                    <a:pt x="417" y="4029"/>
                    <a:pt x="965" y="4791"/>
                  </a:cubicBezTo>
                  <a:cubicBezTo>
                    <a:pt x="995" y="4797"/>
                    <a:pt x="1020" y="4801"/>
                    <a:pt x="1042" y="4801"/>
                  </a:cubicBezTo>
                  <a:cubicBezTo>
                    <a:pt x="1131" y="4801"/>
                    <a:pt x="1151" y="4742"/>
                    <a:pt x="1132" y="4636"/>
                  </a:cubicBezTo>
                  <a:cubicBezTo>
                    <a:pt x="953" y="4171"/>
                    <a:pt x="727" y="3731"/>
                    <a:pt x="679" y="3219"/>
                  </a:cubicBezTo>
                  <a:cubicBezTo>
                    <a:pt x="620" y="2790"/>
                    <a:pt x="620" y="2350"/>
                    <a:pt x="644" y="1885"/>
                  </a:cubicBezTo>
                  <a:cubicBezTo>
                    <a:pt x="679" y="1778"/>
                    <a:pt x="727" y="1659"/>
                    <a:pt x="715" y="1528"/>
                  </a:cubicBezTo>
                  <a:cubicBezTo>
                    <a:pt x="667" y="1421"/>
                    <a:pt x="584" y="1338"/>
                    <a:pt x="501" y="1242"/>
                  </a:cubicBezTo>
                  <a:cubicBezTo>
                    <a:pt x="429" y="1135"/>
                    <a:pt x="441" y="1016"/>
                    <a:pt x="465" y="909"/>
                  </a:cubicBezTo>
                  <a:cubicBezTo>
                    <a:pt x="477" y="850"/>
                    <a:pt x="477" y="790"/>
                    <a:pt x="465" y="730"/>
                  </a:cubicBezTo>
                  <a:cubicBezTo>
                    <a:pt x="429" y="611"/>
                    <a:pt x="417" y="492"/>
                    <a:pt x="406" y="373"/>
                  </a:cubicBezTo>
                  <a:cubicBezTo>
                    <a:pt x="382" y="242"/>
                    <a:pt x="358" y="123"/>
                    <a:pt x="263" y="16"/>
                  </a:cubicBezTo>
                  <a:cubicBezTo>
                    <a:pt x="238" y="6"/>
                    <a:pt x="21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5"/>
            <p:cNvSpPr/>
            <p:nvPr/>
          </p:nvSpPr>
          <p:spPr>
            <a:xfrm>
              <a:off x="5560200" y="2949200"/>
              <a:ext cx="94100" cy="19475"/>
            </a:xfrm>
            <a:custGeom>
              <a:avLst/>
              <a:gdLst/>
              <a:ahLst/>
              <a:cxnLst/>
              <a:rect l="l" t="t" r="r" b="b"/>
              <a:pathLst>
                <a:path w="3764" h="779" extrusionOk="0">
                  <a:moveTo>
                    <a:pt x="2327" y="0"/>
                  </a:moveTo>
                  <a:cubicBezTo>
                    <a:pt x="2143" y="0"/>
                    <a:pt x="1958" y="5"/>
                    <a:pt x="1775" y="5"/>
                  </a:cubicBezTo>
                  <a:cubicBezTo>
                    <a:pt x="1822" y="147"/>
                    <a:pt x="1941" y="159"/>
                    <a:pt x="2061" y="183"/>
                  </a:cubicBezTo>
                  <a:cubicBezTo>
                    <a:pt x="2132" y="267"/>
                    <a:pt x="2251" y="290"/>
                    <a:pt x="2358" y="350"/>
                  </a:cubicBezTo>
                  <a:cubicBezTo>
                    <a:pt x="2239" y="350"/>
                    <a:pt x="2144" y="386"/>
                    <a:pt x="2061" y="481"/>
                  </a:cubicBezTo>
                  <a:cubicBezTo>
                    <a:pt x="2021" y="478"/>
                    <a:pt x="1981" y="476"/>
                    <a:pt x="1941" y="476"/>
                  </a:cubicBezTo>
                  <a:cubicBezTo>
                    <a:pt x="1823" y="476"/>
                    <a:pt x="1706" y="487"/>
                    <a:pt x="1590" y="487"/>
                  </a:cubicBezTo>
                  <a:cubicBezTo>
                    <a:pt x="1466" y="487"/>
                    <a:pt x="1344" y="474"/>
                    <a:pt x="1227" y="421"/>
                  </a:cubicBezTo>
                  <a:cubicBezTo>
                    <a:pt x="1011" y="326"/>
                    <a:pt x="795" y="288"/>
                    <a:pt x="578" y="288"/>
                  </a:cubicBezTo>
                  <a:cubicBezTo>
                    <a:pt x="387" y="288"/>
                    <a:pt x="195" y="317"/>
                    <a:pt x="1" y="362"/>
                  </a:cubicBezTo>
                  <a:cubicBezTo>
                    <a:pt x="108" y="481"/>
                    <a:pt x="239" y="481"/>
                    <a:pt x="394" y="493"/>
                  </a:cubicBezTo>
                  <a:cubicBezTo>
                    <a:pt x="989" y="588"/>
                    <a:pt x="1608" y="564"/>
                    <a:pt x="2192" y="778"/>
                  </a:cubicBezTo>
                  <a:cubicBezTo>
                    <a:pt x="2462" y="735"/>
                    <a:pt x="2736" y="711"/>
                    <a:pt x="3008" y="711"/>
                  </a:cubicBezTo>
                  <a:cubicBezTo>
                    <a:pt x="3263" y="711"/>
                    <a:pt x="3516" y="732"/>
                    <a:pt x="3763" y="778"/>
                  </a:cubicBezTo>
                  <a:lnTo>
                    <a:pt x="3763" y="481"/>
                  </a:lnTo>
                  <a:cubicBezTo>
                    <a:pt x="3659" y="516"/>
                    <a:pt x="3547" y="591"/>
                    <a:pt x="3452" y="591"/>
                  </a:cubicBezTo>
                  <a:cubicBezTo>
                    <a:pt x="3385" y="591"/>
                    <a:pt x="3327" y="552"/>
                    <a:pt x="3287" y="433"/>
                  </a:cubicBezTo>
                  <a:cubicBezTo>
                    <a:pt x="3215" y="195"/>
                    <a:pt x="3489" y="219"/>
                    <a:pt x="3632" y="183"/>
                  </a:cubicBezTo>
                  <a:cubicBezTo>
                    <a:pt x="3205" y="24"/>
                    <a:pt x="2766"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5"/>
            <p:cNvSpPr/>
            <p:nvPr/>
          </p:nvSpPr>
          <p:spPr>
            <a:xfrm>
              <a:off x="5464650" y="2939425"/>
              <a:ext cx="53900" cy="17950"/>
            </a:xfrm>
            <a:custGeom>
              <a:avLst/>
              <a:gdLst/>
              <a:ahLst/>
              <a:cxnLst/>
              <a:rect l="l" t="t" r="r" b="b"/>
              <a:pathLst>
                <a:path w="2156" h="718" extrusionOk="0">
                  <a:moveTo>
                    <a:pt x="1445" y="1"/>
                  </a:moveTo>
                  <a:cubicBezTo>
                    <a:pt x="1236" y="1"/>
                    <a:pt x="1029" y="29"/>
                    <a:pt x="834" y="62"/>
                  </a:cubicBezTo>
                  <a:cubicBezTo>
                    <a:pt x="537" y="98"/>
                    <a:pt x="287" y="372"/>
                    <a:pt x="1" y="550"/>
                  </a:cubicBezTo>
                  <a:cubicBezTo>
                    <a:pt x="263" y="705"/>
                    <a:pt x="584" y="598"/>
                    <a:pt x="858" y="717"/>
                  </a:cubicBezTo>
                  <a:cubicBezTo>
                    <a:pt x="1217" y="506"/>
                    <a:pt x="1520" y="126"/>
                    <a:pt x="1975" y="126"/>
                  </a:cubicBezTo>
                  <a:cubicBezTo>
                    <a:pt x="2032" y="126"/>
                    <a:pt x="2093" y="132"/>
                    <a:pt x="2156" y="146"/>
                  </a:cubicBezTo>
                  <a:cubicBezTo>
                    <a:pt x="1927" y="38"/>
                    <a:pt x="1685" y="1"/>
                    <a:pt x="1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5"/>
            <p:cNvSpPr/>
            <p:nvPr/>
          </p:nvSpPr>
          <p:spPr>
            <a:xfrm>
              <a:off x="5416725" y="2744525"/>
              <a:ext cx="18200" cy="48825"/>
            </a:xfrm>
            <a:custGeom>
              <a:avLst/>
              <a:gdLst/>
              <a:ahLst/>
              <a:cxnLst/>
              <a:rect l="l" t="t" r="r" b="b"/>
              <a:pathLst>
                <a:path w="728" h="1953" extrusionOk="0">
                  <a:moveTo>
                    <a:pt x="322" y="0"/>
                  </a:moveTo>
                  <a:cubicBezTo>
                    <a:pt x="1" y="488"/>
                    <a:pt x="49" y="1060"/>
                    <a:pt x="37" y="1596"/>
                  </a:cubicBezTo>
                  <a:cubicBezTo>
                    <a:pt x="13" y="1655"/>
                    <a:pt x="1" y="1715"/>
                    <a:pt x="13" y="1774"/>
                  </a:cubicBezTo>
                  <a:cubicBezTo>
                    <a:pt x="60" y="1893"/>
                    <a:pt x="156" y="1953"/>
                    <a:pt x="299" y="1953"/>
                  </a:cubicBezTo>
                  <a:cubicBezTo>
                    <a:pt x="382" y="1905"/>
                    <a:pt x="418" y="1822"/>
                    <a:pt x="477" y="1762"/>
                  </a:cubicBezTo>
                  <a:cubicBezTo>
                    <a:pt x="727" y="1607"/>
                    <a:pt x="668" y="1405"/>
                    <a:pt x="620" y="1179"/>
                  </a:cubicBezTo>
                  <a:cubicBezTo>
                    <a:pt x="370" y="1000"/>
                    <a:pt x="513" y="738"/>
                    <a:pt x="489" y="500"/>
                  </a:cubicBezTo>
                  <a:cubicBezTo>
                    <a:pt x="453" y="322"/>
                    <a:pt x="501" y="119"/>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5"/>
            <p:cNvSpPr/>
            <p:nvPr/>
          </p:nvSpPr>
          <p:spPr>
            <a:xfrm>
              <a:off x="5495925" y="2915375"/>
              <a:ext cx="58350" cy="13525"/>
            </a:xfrm>
            <a:custGeom>
              <a:avLst/>
              <a:gdLst/>
              <a:ahLst/>
              <a:cxnLst/>
              <a:rect l="l" t="t" r="r" b="b"/>
              <a:pathLst>
                <a:path w="2334" h="541" extrusionOk="0">
                  <a:moveTo>
                    <a:pt x="60" y="0"/>
                  </a:moveTo>
                  <a:lnTo>
                    <a:pt x="60" y="0"/>
                  </a:lnTo>
                  <a:cubicBezTo>
                    <a:pt x="0" y="226"/>
                    <a:pt x="107" y="369"/>
                    <a:pt x="345" y="405"/>
                  </a:cubicBezTo>
                  <a:cubicBezTo>
                    <a:pt x="417" y="409"/>
                    <a:pt x="491" y="410"/>
                    <a:pt x="567" y="410"/>
                  </a:cubicBezTo>
                  <a:cubicBezTo>
                    <a:pt x="718" y="410"/>
                    <a:pt x="877" y="405"/>
                    <a:pt x="1036" y="405"/>
                  </a:cubicBezTo>
                  <a:cubicBezTo>
                    <a:pt x="1115" y="344"/>
                    <a:pt x="1191" y="308"/>
                    <a:pt x="1265" y="308"/>
                  </a:cubicBezTo>
                  <a:cubicBezTo>
                    <a:pt x="1337" y="308"/>
                    <a:pt x="1406" y="341"/>
                    <a:pt x="1476" y="417"/>
                  </a:cubicBezTo>
                  <a:cubicBezTo>
                    <a:pt x="1611" y="515"/>
                    <a:pt x="1756" y="541"/>
                    <a:pt x="1905" y="541"/>
                  </a:cubicBezTo>
                  <a:cubicBezTo>
                    <a:pt x="2045" y="541"/>
                    <a:pt x="2189" y="518"/>
                    <a:pt x="2334" y="512"/>
                  </a:cubicBezTo>
                  <a:cubicBezTo>
                    <a:pt x="2250" y="346"/>
                    <a:pt x="1965" y="453"/>
                    <a:pt x="1905" y="226"/>
                  </a:cubicBezTo>
                  <a:cubicBezTo>
                    <a:pt x="1914" y="146"/>
                    <a:pt x="1909" y="86"/>
                    <a:pt x="1841" y="86"/>
                  </a:cubicBezTo>
                  <a:cubicBezTo>
                    <a:pt x="1819" y="86"/>
                    <a:pt x="1789" y="93"/>
                    <a:pt x="1750" y="107"/>
                  </a:cubicBezTo>
                  <a:cubicBezTo>
                    <a:pt x="1644" y="116"/>
                    <a:pt x="1538" y="120"/>
                    <a:pt x="1432" y="120"/>
                  </a:cubicBezTo>
                  <a:cubicBezTo>
                    <a:pt x="975" y="120"/>
                    <a:pt x="513" y="49"/>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5"/>
            <p:cNvSpPr/>
            <p:nvPr/>
          </p:nvSpPr>
          <p:spPr>
            <a:xfrm>
              <a:off x="5424175" y="2701350"/>
              <a:ext cx="20875" cy="55700"/>
            </a:xfrm>
            <a:custGeom>
              <a:avLst/>
              <a:gdLst/>
              <a:ahLst/>
              <a:cxnLst/>
              <a:rect l="l" t="t" r="r" b="b"/>
              <a:pathLst>
                <a:path w="835" h="2228" extrusionOk="0">
                  <a:moveTo>
                    <a:pt x="596" y="1"/>
                  </a:moveTo>
                  <a:lnTo>
                    <a:pt x="453" y="179"/>
                  </a:lnTo>
                  <a:cubicBezTo>
                    <a:pt x="370" y="275"/>
                    <a:pt x="394" y="406"/>
                    <a:pt x="322" y="477"/>
                  </a:cubicBezTo>
                  <a:cubicBezTo>
                    <a:pt x="310" y="525"/>
                    <a:pt x="286" y="560"/>
                    <a:pt x="286" y="596"/>
                  </a:cubicBezTo>
                  <a:cubicBezTo>
                    <a:pt x="155" y="929"/>
                    <a:pt x="132" y="1287"/>
                    <a:pt x="24" y="1632"/>
                  </a:cubicBezTo>
                  <a:cubicBezTo>
                    <a:pt x="13" y="1668"/>
                    <a:pt x="13" y="1703"/>
                    <a:pt x="13" y="1751"/>
                  </a:cubicBezTo>
                  <a:cubicBezTo>
                    <a:pt x="36" y="1906"/>
                    <a:pt x="1" y="2108"/>
                    <a:pt x="191" y="2227"/>
                  </a:cubicBezTo>
                  <a:cubicBezTo>
                    <a:pt x="370" y="1727"/>
                    <a:pt x="394" y="1191"/>
                    <a:pt x="739" y="763"/>
                  </a:cubicBezTo>
                  <a:cubicBezTo>
                    <a:pt x="751" y="644"/>
                    <a:pt x="810" y="536"/>
                    <a:pt x="810" y="441"/>
                  </a:cubicBezTo>
                  <a:cubicBezTo>
                    <a:pt x="834" y="382"/>
                    <a:pt x="810" y="334"/>
                    <a:pt x="798" y="275"/>
                  </a:cubicBezTo>
                  <a:cubicBezTo>
                    <a:pt x="751" y="155"/>
                    <a:pt x="715" y="4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5"/>
            <p:cNvSpPr/>
            <p:nvPr/>
          </p:nvSpPr>
          <p:spPr>
            <a:xfrm>
              <a:off x="5389050" y="2770700"/>
              <a:ext cx="10750" cy="56875"/>
            </a:xfrm>
            <a:custGeom>
              <a:avLst/>
              <a:gdLst/>
              <a:ahLst/>
              <a:cxnLst/>
              <a:rect l="l" t="t" r="r" b="b"/>
              <a:pathLst>
                <a:path w="430" h="2275" extrusionOk="0">
                  <a:moveTo>
                    <a:pt x="286" y="1"/>
                  </a:moveTo>
                  <a:cubicBezTo>
                    <a:pt x="120" y="132"/>
                    <a:pt x="155" y="322"/>
                    <a:pt x="155" y="501"/>
                  </a:cubicBezTo>
                  <a:cubicBezTo>
                    <a:pt x="132" y="679"/>
                    <a:pt x="179" y="882"/>
                    <a:pt x="1" y="1013"/>
                  </a:cubicBezTo>
                  <a:lnTo>
                    <a:pt x="1" y="2275"/>
                  </a:lnTo>
                  <a:cubicBezTo>
                    <a:pt x="405" y="1608"/>
                    <a:pt x="191" y="965"/>
                    <a:pt x="417" y="418"/>
                  </a:cubicBezTo>
                  <a:cubicBezTo>
                    <a:pt x="298" y="298"/>
                    <a:pt x="429" y="10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5"/>
            <p:cNvSpPr/>
            <p:nvPr/>
          </p:nvSpPr>
          <p:spPr>
            <a:xfrm>
              <a:off x="5417325" y="2842150"/>
              <a:ext cx="14625" cy="36325"/>
            </a:xfrm>
            <a:custGeom>
              <a:avLst/>
              <a:gdLst/>
              <a:ahLst/>
              <a:cxnLst/>
              <a:rect l="l" t="t" r="r" b="b"/>
              <a:pathLst>
                <a:path w="585" h="1453" extrusionOk="0">
                  <a:moveTo>
                    <a:pt x="298" y="0"/>
                  </a:moveTo>
                  <a:cubicBezTo>
                    <a:pt x="1" y="524"/>
                    <a:pt x="310" y="977"/>
                    <a:pt x="429" y="1453"/>
                  </a:cubicBezTo>
                  <a:cubicBezTo>
                    <a:pt x="477" y="1322"/>
                    <a:pt x="417" y="1131"/>
                    <a:pt x="572" y="1012"/>
                  </a:cubicBezTo>
                  <a:cubicBezTo>
                    <a:pt x="572" y="822"/>
                    <a:pt x="584" y="608"/>
                    <a:pt x="584" y="417"/>
                  </a:cubicBezTo>
                  <a:cubicBezTo>
                    <a:pt x="489" y="346"/>
                    <a:pt x="548" y="203"/>
                    <a:pt x="489" y="119"/>
                  </a:cubicBezTo>
                  <a:cubicBezTo>
                    <a:pt x="465" y="72"/>
                    <a:pt x="417" y="48"/>
                    <a:pt x="370" y="12"/>
                  </a:cubicBezTo>
                  <a:cubicBezTo>
                    <a:pt x="358" y="12"/>
                    <a:pt x="334"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5"/>
            <p:cNvSpPr/>
            <p:nvPr/>
          </p:nvSpPr>
          <p:spPr>
            <a:xfrm>
              <a:off x="5408100" y="2799275"/>
              <a:ext cx="5975" cy="54800"/>
            </a:xfrm>
            <a:custGeom>
              <a:avLst/>
              <a:gdLst/>
              <a:ahLst/>
              <a:cxnLst/>
              <a:rect l="l" t="t" r="r" b="b"/>
              <a:pathLst>
                <a:path w="239" h="2192" extrusionOk="0">
                  <a:moveTo>
                    <a:pt x="239" y="1"/>
                  </a:moveTo>
                  <a:cubicBezTo>
                    <a:pt x="1" y="727"/>
                    <a:pt x="60" y="1465"/>
                    <a:pt x="239" y="2192"/>
                  </a:cubicBezTo>
                  <a:lnTo>
                    <a:pt x="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5"/>
            <p:cNvSpPr/>
            <p:nvPr/>
          </p:nvSpPr>
          <p:spPr>
            <a:xfrm>
              <a:off x="5439050" y="2692125"/>
              <a:ext cx="23250" cy="18500"/>
            </a:xfrm>
            <a:custGeom>
              <a:avLst/>
              <a:gdLst/>
              <a:ahLst/>
              <a:cxnLst/>
              <a:rect l="l" t="t" r="r" b="b"/>
              <a:pathLst>
                <a:path w="930" h="740" extrusionOk="0">
                  <a:moveTo>
                    <a:pt x="310" y="1"/>
                  </a:moveTo>
                  <a:cubicBezTo>
                    <a:pt x="215" y="96"/>
                    <a:pt x="144" y="191"/>
                    <a:pt x="37" y="286"/>
                  </a:cubicBezTo>
                  <a:cubicBezTo>
                    <a:pt x="13" y="310"/>
                    <a:pt x="1" y="346"/>
                    <a:pt x="1" y="394"/>
                  </a:cubicBezTo>
                  <a:cubicBezTo>
                    <a:pt x="25" y="524"/>
                    <a:pt x="37" y="644"/>
                    <a:pt x="180" y="715"/>
                  </a:cubicBezTo>
                  <a:cubicBezTo>
                    <a:pt x="207" y="732"/>
                    <a:pt x="235" y="740"/>
                    <a:pt x="263" y="740"/>
                  </a:cubicBezTo>
                  <a:cubicBezTo>
                    <a:pt x="330" y="740"/>
                    <a:pt x="394" y="698"/>
                    <a:pt x="453" y="655"/>
                  </a:cubicBezTo>
                  <a:cubicBezTo>
                    <a:pt x="488" y="655"/>
                    <a:pt x="498" y="565"/>
                    <a:pt x="538" y="565"/>
                  </a:cubicBezTo>
                  <a:cubicBezTo>
                    <a:pt x="553" y="565"/>
                    <a:pt x="571" y="576"/>
                    <a:pt x="596" y="608"/>
                  </a:cubicBezTo>
                  <a:cubicBezTo>
                    <a:pt x="620" y="608"/>
                    <a:pt x="656" y="632"/>
                    <a:pt x="668" y="644"/>
                  </a:cubicBezTo>
                  <a:cubicBezTo>
                    <a:pt x="680" y="655"/>
                    <a:pt x="715" y="655"/>
                    <a:pt x="739" y="655"/>
                  </a:cubicBezTo>
                  <a:cubicBezTo>
                    <a:pt x="799" y="655"/>
                    <a:pt x="846" y="632"/>
                    <a:pt x="894" y="596"/>
                  </a:cubicBezTo>
                  <a:cubicBezTo>
                    <a:pt x="918" y="536"/>
                    <a:pt x="930" y="489"/>
                    <a:pt x="918" y="429"/>
                  </a:cubicBezTo>
                  <a:cubicBezTo>
                    <a:pt x="894" y="358"/>
                    <a:pt x="834" y="286"/>
                    <a:pt x="751" y="239"/>
                  </a:cubicBezTo>
                  <a:cubicBezTo>
                    <a:pt x="751" y="227"/>
                    <a:pt x="739" y="227"/>
                    <a:pt x="691" y="227"/>
                  </a:cubicBezTo>
                  <a:cubicBezTo>
                    <a:pt x="656" y="227"/>
                    <a:pt x="620" y="239"/>
                    <a:pt x="596" y="274"/>
                  </a:cubicBezTo>
                  <a:cubicBezTo>
                    <a:pt x="418" y="274"/>
                    <a:pt x="441" y="48"/>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5"/>
            <p:cNvSpPr/>
            <p:nvPr/>
          </p:nvSpPr>
          <p:spPr>
            <a:xfrm>
              <a:off x="5403650" y="2719100"/>
              <a:ext cx="14600" cy="30500"/>
            </a:xfrm>
            <a:custGeom>
              <a:avLst/>
              <a:gdLst/>
              <a:ahLst/>
              <a:cxnLst/>
              <a:rect l="l" t="t" r="r" b="b"/>
              <a:pathLst>
                <a:path w="584" h="1220" extrusionOk="0">
                  <a:moveTo>
                    <a:pt x="491" y="1"/>
                  </a:moveTo>
                  <a:cubicBezTo>
                    <a:pt x="462" y="1"/>
                    <a:pt x="434" y="18"/>
                    <a:pt x="405" y="53"/>
                  </a:cubicBezTo>
                  <a:cubicBezTo>
                    <a:pt x="143" y="398"/>
                    <a:pt x="12" y="779"/>
                    <a:pt x="0" y="1219"/>
                  </a:cubicBezTo>
                  <a:cubicBezTo>
                    <a:pt x="322" y="886"/>
                    <a:pt x="322" y="410"/>
                    <a:pt x="583" y="65"/>
                  </a:cubicBezTo>
                  <a:cubicBezTo>
                    <a:pt x="553" y="21"/>
                    <a:pt x="522"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5"/>
            <p:cNvSpPr/>
            <p:nvPr/>
          </p:nvSpPr>
          <p:spPr>
            <a:xfrm>
              <a:off x="5413750" y="2702850"/>
              <a:ext cx="16400" cy="17575"/>
            </a:xfrm>
            <a:custGeom>
              <a:avLst/>
              <a:gdLst/>
              <a:ahLst/>
              <a:cxnLst/>
              <a:rect l="l" t="t" r="r" b="b"/>
              <a:pathLst>
                <a:path w="656" h="703" extrusionOk="0">
                  <a:moveTo>
                    <a:pt x="334" y="0"/>
                  </a:moveTo>
                  <a:lnTo>
                    <a:pt x="334" y="0"/>
                  </a:lnTo>
                  <a:cubicBezTo>
                    <a:pt x="191" y="215"/>
                    <a:pt x="37" y="417"/>
                    <a:pt x="1" y="691"/>
                  </a:cubicBezTo>
                  <a:cubicBezTo>
                    <a:pt x="60" y="703"/>
                    <a:pt x="120" y="703"/>
                    <a:pt x="179" y="703"/>
                  </a:cubicBezTo>
                  <a:cubicBezTo>
                    <a:pt x="215" y="476"/>
                    <a:pt x="656" y="3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5"/>
            <p:cNvSpPr/>
            <p:nvPr/>
          </p:nvSpPr>
          <p:spPr>
            <a:xfrm>
              <a:off x="5423575" y="2716250"/>
              <a:ext cx="8075" cy="25900"/>
            </a:xfrm>
            <a:custGeom>
              <a:avLst/>
              <a:gdLst/>
              <a:ahLst/>
              <a:cxnLst/>
              <a:rect l="l" t="t" r="r" b="b"/>
              <a:pathLst>
                <a:path w="323" h="1036" extrusionOk="0">
                  <a:moveTo>
                    <a:pt x="322" y="0"/>
                  </a:moveTo>
                  <a:cubicBezTo>
                    <a:pt x="60" y="298"/>
                    <a:pt x="1" y="655"/>
                    <a:pt x="48" y="1036"/>
                  </a:cubicBezTo>
                  <a:cubicBezTo>
                    <a:pt x="227" y="714"/>
                    <a:pt x="322" y="381"/>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5"/>
            <p:cNvSpPr/>
            <p:nvPr/>
          </p:nvSpPr>
          <p:spPr>
            <a:xfrm>
              <a:off x="5586400" y="2946400"/>
              <a:ext cx="18475" cy="6050"/>
            </a:xfrm>
            <a:custGeom>
              <a:avLst/>
              <a:gdLst/>
              <a:ahLst/>
              <a:cxnLst/>
              <a:rect l="l" t="t" r="r" b="b"/>
              <a:pathLst>
                <a:path w="739" h="242" extrusionOk="0">
                  <a:moveTo>
                    <a:pt x="349" y="0"/>
                  </a:moveTo>
                  <a:cubicBezTo>
                    <a:pt x="252" y="0"/>
                    <a:pt x="153" y="11"/>
                    <a:pt x="55" y="11"/>
                  </a:cubicBezTo>
                  <a:cubicBezTo>
                    <a:pt x="37" y="11"/>
                    <a:pt x="19" y="10"/>
                    <a:pt x="1" y="9"/>
                  </a:cubicBezTo>
                  <a:lnTo>
                    <a:pt x="1" y="9"/>
                  </a:lnTo>
                  <a:cubicBezTo>
                    <a:pt x="82" y="187"/>
                    <a:pt x="183" y="242"/>
                    <a:pt x="291" y="242"/>
                  </a:cubicBezTo>
                  <a:cubicBezTo>
                    <a:pt x="436" y="242"/>
                    <a:pt x="595" y="144"/>
                    <a:pt x="739" y="117"/>
                  </a:cubicBezTo>
                  <a:cubicBezTo>
                    <a:pt x="617" y="20"/>
                    <a:pt x="484"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5"/>
            <p:cNvSpPr/>
            <p:nvPr/>
          </p:nvSpPr>
          <p:spPr>
            <a:xfrm>
              <a:off x="5748025" y="2939000"/>
              <a:ext cx="22050" cy="4975"/>
            </a:xfrm>
            <a:custGeom>
              <a:avLst/>
              <a:gdLst/>
              <a:ahLst/>
              <a:cxnLst/>
              <a:rect l="l" t="t" r="r" b="b"/>
              <a:pathLst>
                <a:path w="882" h="199" extrusionOk="0">
                  <a:moveTo>
                    <a:pt x="416" y="0"/>
                  </a:moveTo>
                  <a:cubicBezTo>
                    <a:pt x="273" y="0"/>
                    <a:pt x="134" y="29"/>
                    <a:pt x="1" y="139"/>
                  </a:cubicBezTo>
                  <a:cubicBezTo>
                    <a:pt x="179" y="163"/>
                    <a:pt x="358" y="163"/>
                    <a:pt x="536" y="174"/>
                  </a:cubicBezTo>
                  <a:cubicBezTo>
                    <a:pt x="644" y="127"/>
                    <a:pt x="775" y="198"/>
                    <a:pt x="882" y="32"/>
                  </a:cubicBezTo>
                  <a:cubicBezTo>
                    <a:pt x="723" y="32"/>
                    <a:pt x="567" y="0"/>
                    <a:pt x="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5"/>
            <p:cNvSpPr/>
            <p:nvPr/>
          </p:nvSpPr>
          <p:spPr>
            <a:xfrm>
              <a:off x="5442325" y="2921625"/>
              <a:ext cx="20875" cy="7275"/>
            </a:xfrm>
            <a:custGeom>
              <a:avLst/>
              <a:gdLst/>
              <a:ahLst/>
              <a:cxnLst/>
              <a:rect l="l" t="t" r="r" b="b"/>
              <a:pathLst>
                <a:path w="835" h="291" extrusionOk="0">
                  <a:moveTo>
                    <a:pt x="299" y="0"/>
                  </a:moveTo>
                  <a:cubicBezTo>
                    <a:pt x="203" y="60"/>
                    <a:pt x="72" y="12"/>
                    <a:pt x="1" y="155"/>
                  </a:cubicBezTo>
                  <a:cubicBezTo>
                    <a:pt x="122" y="252"/>
                    <a:pt x="244" y="291"/>
                    <a:pt x="381" y="291"/>
                  </a:cubicBezTo>
                  <a:cubicBezTo>
                    <a:pt x="513" y="291"/>
                    <a:pt x="659" y="255"/>
                    <a:pt x="834" y="203"/>
                  </a:cubicBezTo>
                  <a:cubicBezTo>
                    <a:pt x="596" y="107"/>
                    <a:pt x="441" y="6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5"/>
            <p:cNvSpPr/>
            <p:nvPr/>
          </p:nvSpPr>
          <p:spPr>
            <a:xfrm>
              <a:off x="5435500" y="2914175"/>
              <a:ext cx="14300" cy="11350"/>
            </a:xfrm>
            <a:custGeom>
              <a:avLst/>
              <a:gdLst/>
              <a:ahLst/>
              <a:cxnLst/>
              <a:rect l="l" t="t" r="r" b="b"/>
              <a:pathLst>
                <a:path w="572" h="454" extrusionOk="0">
                  <a:moveTo>
                    <a:pt x="167" y="1"/>
                  </a:moveTo>
                  <a:cubicBezTo>
                    <a:pt x="107" y="48"/>
                    <a:pt x="60" y="108"/>
                    <a:pt x="0" y="155"/>
                  </a:cubicBezTo>
                  <a:cubicBezTo>
                    <a:pt x="48" y="298"/>
                    <a:pt x="167" y="382"/>
                    <a:pt x="286" y="453"/>
                  </a:cubicBezTo>
                  <a:cubicBezTo>
                    <a:pt x="393" y="441"/>
                    <a:pt x="512" y="441"/>
                    <a:pt x="572" y="298"/>
                  </a:cubicBezTo>
                  <a:cubicBezTo>
                    <a:pt x="441" y="203"/>
                    <a:pt x="298" y="96"/>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5"/>
            <p:cNvSpPr/>
            <p:nvPr/>
          </p:nvSpPr>
          <p:spPr>
            <a:xfrm>
              <a:off x="5442925" y="2953475"/>
              <a:ext cx="21450" cy="4625"/>
            </a:xfrm>
            <a:custGeom>
              <a:avLst/>
              <a:gdLst/>
              <a:ahLst/>
              <a:cxnLst/>
              <a:rect l="l" t="t" r="r" b="b"/>
              <a:pathLst>
                <a:path w="858" h="185" extrusionOk="0">
                  <a:moveTo>
                    <a:pt x="858" y="0"/>
                  </a:moveTo>
                  <a:cubicBezTo>
                    <a:pt x="572" y="0"/>
                    <a:pt x="286" y="0"/>
                    <a:pt x="1" y="12"/>
                  </a:cubicBezTo>
                  <a:cubicBezTo>
                    <a:pt x="144" y="125"/>
                    <a:pt x="286" y="185"/>
                    <a:pt x="429" y="185"/>
                  </a:cubicBezTo>
                  <a:cubicBezTo>
                    <a:pt x="572" y="185"/>
                    <a:pt x="715" y="12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5"/>
            <p:cNvSpPr/>
            <p:nvPr/>
          </p:nvSpPr>
          <p:spPr>
            <a:xfrm>
              <a:off x="5805475" y="2964675"/>
              <a:ext cx="15200" cy="3475"/>
            </a:xfrm>
            <a:custGeom>
              <a:avLst/>
              <a:gdLst/>
              <a:ahLst/>
              <a:cxnLst/>
              <a:rect l="l" t="t" r="r" b="b"/>
              <a:pathLst>
                <a:path w="608" h="139" extrusionOk="0">
                  <a:moveTo>
                    <a:pt x="119" y="1"/>
                  </a:moveTo>
                  <a:cubicBezTo>
                    <a:pt x="79" y="1"/>
                    <a:pt x="40" y="2"/>
                    <a:pt x="1" y="5"/>
                  </a:cubicBezTo>
                  <a:cubicBezTo>
                    <a:pt x="95" y="112"/>
                    <a:pt x="203" y="139"/>
                    <a:pt x="313" y="139"/>
                  </a:cubicBezTo>
                  <a:cubicBezTo>
                    <a:pt x="412" y="139"/>
                    <a:pt x="512" y="117"/>
                    <a:pt x="608" y="112"/>
                  </a:cubicBezTo>
                  <a:cubicBezTo>
                    <a:pt x="454" y="25"/>
                    <a:pt x="285"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5"/>
            <p:cNvSpPr/>
            <p:nvPr/>
          </p:nvSpPr>
          <p:spPr>
            <a:xfrm>
              <a:off x="5430725" y="2867750"/>
              <a:ext cx="6875" cy="14300"/>
            </a:xfrm>
            <a:custGeom>
              <a:avLst/>
              <a:gdLst/>
              <a:ahLst/>
              <a:cxnLst/>
              <a:rect l="l" t="t" r="r" b="b"/>
              <a:pathLst>
                <a:path w="275" h="572" extrusionOk="0">
                  <a:moveTo>
                    <a:pt x="48" y="0"/>
                  </a:moveTo>
                  <a:cubicBezTo>
                    <a:pt x="60" y="191"/>
                    <a:pt x="1" y="417"/>
                    <a:pt x="191" y="572"/>
                  </a:cubicBezTo>
                  <a:cubicBezTo>
                    <a:pt x="191" y="357"/>
                    <a:pt x="274" y="155"/>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5"/>
            <p:cNvSpPr/>
            <p:nvPr/>
          </p:nvSpPr>
          <p:spPr>
            <a:xfrm>
              <a:off x="5395300" y="2767425"/>
              <a:ext cx="5100" cy="13725"/>
            </a:xfrm>
            <a:custGeom>
              <a:avLst/>
              <a:gdLst/>
              <a:ahLst/>
              <a:cxnLst/>
              <a:rect l="l" t="t" r="r" b="b"/>
              <a:pathLst>
                <a:path w="204" h="549" extrusionOk="0">
                  <a:moveTo>
                    <a:pt x="203" y="1"/>
                  </a:moveTo>
                  <a:cubicBezTo>
                    <a:pt x="144" y="37"/>
                    <a:pt x="96" y="84"/>
                    <a:pt x="36" y="132"/>
                  </a:cubicBezTo>
                  <a:cubicBezTo>
                    <a:pt x="48" y="275"/>
                    <a:pt x="1" y="441"/>
                    <a:pt x="167" y="549"/>
                  </a:cubicBezTo>
                  <a:cubicBezTo>
                    <a:pt x="179" y="358"/>
                    <a:pt x="179" y="179"/>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5"/>
            <p:cNvSpPr/>
            <p:nvPr/>
          </p:nvSpPr>
          <p:spPr>
            <a:xfrm>
              <a:off x="5397975" y="2749575"/>
              <a:ext cx="5700" cy="13725"/>
            </a:xfrm>
            <a:custGeom>
              <a:avLst/>
              <a:gdLst/>
              <a:ahLst/>
              <a:cxnLst/>
              <a:rect l="l" t="t" r="r" b="b"/>
              <a:pathLst>
                <a:path w="228" h="549" extrusionOk="0">
                  <a:moveTo>
                    <a:pt x="227" y="0"/>
                  </a:moveTo>
                  <a:cubicBezTo>
                    <a:pt x="37" y="179"/>
                    <a:pt x="1" y="358"/>
                    <a:pt x="215" y="548"/>
                  </a:cubicBezTo>
                  <a:cubicBezTo>
                    <a:pt x="215" y="346"/>
                    <a:pt x="227" y="179"/>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5"/>
            <p:cNvSpPr/>
            <p:nvPr/>
          </p:nvSpPr>
          <p:spPr>
            <a:xfrm>
              <a:off x="5413750" y="2784400"/>
              <a:ext cx="7775" cy="14600"/>
            </a:xfrm>
            <a:custGeom>
              <a:avLst/>
              <a:gdLst/>
              <a:ahLst/>
              <a:cxnLst/>
              <a:rect l="l" t="t" r="r" b="b"/>
              <a:pathLst>
                <a:path w="311" h="584" extrusionOk="0">
                  <a:moveTo>
                    <a:pt x="156" y="1"/>
                  </a:moveTo>
                  <a:cubicBezTo>
                    <a:pt x="1" y="179"/>
                    <a:pt x="13" y="393"/>
                    <a:pt x="25" y="584"/>
                  </a:cubicBezTo>
                  <a:lnTo>
                    <a:pt x="156" y="584"/>
                  </a:lnTo>
                  <a:cubicBezTo>
                    <a:pt x="310" y="465"/>
                    <a:pt x="275" y="322"/>
                    <a:pt x="203" y="191"/>
                  </a:cubicBezTo>
                  <a:cubicBezTo>
                    <a:pt x="191" y="131"/>
                    <a:pt x="168" y="60"/>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5"/>
            <p:cNvSpPr/>
            <p:nvPr/>
          </p:nvSpPr>
          <p:spPr>
            <a:xfrm>
              <a:off x="5776900" y="2942300"/>
              <a:ext cx="14025" cy="5200"/>
            </a:xfrm>
            <a:custGeom>
              <a:avLst/>
              <a:gdLst/>
              <a:ahLst/>
              <a:cxnLst/>
              <a:rect l="l" t="t" r="r" b="b"/>
              <a:pathLst>
                <a:path w="561" h="208" extrusionOk="0">
                  <a:moveTo>
                    <a:pt x="277" y="1"/>
                  </a:moveTo>
                  <a:cubicBezTo>
                    <a:pt x="186" y="1"/>
                    <a:pt x="93" y="51"/>
                    <a:pt x="1" y="150"/>
                  </a:cubicBezTo>
                  <a:cubicBezTo>
                    <a:pt x="107" y="185"/>
                    <a:pt x="218" y="208"/>
                    <a:pt x="330" y="208"/>
                  </a:cubicBezTo>
                  <a:cubicBezTo>
                    <a:pt x="406" y="208"/>
                    <a:pt x="483" y="197"/>
                    <a:pt x="560" y="173"/>
                  </a:cubicBezTo>
                  <a:cubicBezTo>
                    <a:pt x="468" y="57"/>
                    <a:pt x="373"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5"/>
            <p:cNvSpPr/>
            <p:nvPr/>
          </p:nvSpPr>
          <p:spPr>
            <a:xfrm>
              <a:off x="5468225" y="2903300"/>
              <a:ext cx="10450" cy="4300"/>
            </a:xfrm>
            <a:custGeom>
              <a:avLst/>
              <a:gdLst/>
              <a:ahLst/>
              <a:cxnLst/>
              <a:rect l="l" t="t" r="r" b="b"/>
              <a:pathLst>
                <a:path w="418" h="172" extrusionOk="0">
                  <a:moveTo>
                    <a:pt x="211" y="1"/>
                  </a:moveTo>
                  <a:cubicBezTo>
                    <a:pt x="144" y="1"/>
                    <a:pt x="75" y="40"/>
                    <a:pt x="1" y="114"/>
                  </a:cubicBezTo>
                  <a:cubicBezTo>
                    <a:pt x="79" y="153"/>
                    <a:pt x="158" y="171"/>
                    <a:pt x="235" y="171"/>
                  </a:cubicBezTo>
                  <a:cubicBezTo>
                    <a:pt x="297" y="171"/>
                    <a:pt x="359" y="159"/>
                    <a:pt x="417" y="138"/>
                  </a:cubicBezTo>
                  <a:cubicBezTo>
                    <a:pt x="350" y="45"/>
                    <a:pt x="282" y="1"/>
                    <a:pt x="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5"/>
            <p:cNvSpPr/>
            <p:nvPr/>
          </p:nvSpPr>
          <p:spPr>
            <a:xfrm>
              <a:off x="5521800" y="2921550"/>
              <a:ext cx="11050" cy="3975"/>
            </a:xfrm>
            <a:custGeom>
              <a:avLst/>
              <a:gdLst/>
              <a:ahLst/>
              <a:cxnLst/>
              <a:rect l="l" t="t" r="r" b="b"/>
              <a:pathLst>
                <a:path w="442" h="159" extrusionOk="0">
                  <a:moveTo>
                    <a:pt x="232" y="0"/>
                  </a:moveTo>
                  <a:cubicBezTo>
                    <a:pt x="157" y="0"/>
                    <a:pt x="81" y="54"/>
                    <a:pt x="1" y="146"/>
                  </a:cubicBezTo>
                  <a:cubicBezTo>
                    <a:pt x="144" y="146"/>
                    <a:pt x="287" y="158"/>
                    <a:pt x="441" y="158"/>
                  </a:cubicBezTo>
                  <a:cubicBezTo>
                    <a:pt x="372" y="48"/>
                    <a:pt x="303"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5"/>
            <p:cNvSpPr/>
            <p:nvPr/>
          </p:nvSpPr>
          <p:spPr>
            <a:xfrm>
              <a:off x="5440550" y="2691825"/>
              <a:ext cx="6575" cy="7475"/>
            </a:xfrm>
            <a:custGeom>
              <a:avLst/>
              <a:gdLst/>
              <a:ahLst/>
              <a:cxnLst/>
              <a:rect l="l" t="t" r="r" b="b"/>
              <a:pathLst>
                <a:path w="263" h="299" extrusionOk="0">
                  <a:moveTo>
                    <a:pt x="131" y="1"/>
                  </a:moveTo>
                  <a:cubicBezTo>
                    <a:pt x="84" y="108"/>
                    <a:pt x="36" y="191"/>
                    <a:pt x="0" y="298"/>
                  </a:cubicBezTo>
                  <a:cubicBezTo>
                    <a:pt x="179" y="286"/>
                    <a:pt x="239" y="179"/>
                    <a:pt x="262" y="13"/>
                  </a:cubicBezTo>
                  <a:cubicBezTo>
                    <a:pt x="215" y="13"/>
                    <a:pt x="179" y="13"/>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5"/>
            <p:cNvSpPr/>
            <p:nvPr/>
          </p:nvSpPr>
          <p:spPr>
            <a:xfrm>
              <a:off x="5431925" y="2706425"/>
              <a:ext cx="4475" cy="7450"/>
            </a:xfrm>
            <a:custGeom>
              <a:avLst/>
              <a:gdLst/>
              <a:ahLst/>
              <a:cxnLst/>
              <a:rect l="l" t="t" r="r" b="b"/>
              <a:pathLst>
                <a:path w="179" h="298" extrusionOk="0">
                  <a:moveTo>
                    <a:pt x="167" y="0"/>
                  </a:moveTo>
                  <a:cubicBezTo>
                    <a:pt x="60" y="60"/>
                    <a:pt x="0" y="155"/>
                    <a:pt x="24" y="298"/>
                  </a:cubicBezTo>
                  <a:cubicBezTo>
                    <a:pt x="131" y="214"/>
                    <a:pt x="179" y="119"/>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5"/>
            <p:cNvSpPr/>
            <p:nvPr/>
          </p:nvSpPr>
          <p:spPr>
            <a:xfrm>
              <a:off x="5793575" y="2962625"/>
              <a:ext cx="5075" cy="1575"/>
            </a:xfrm>
            <a:custGeom>
              <a:avLst/>
              <a:gdLst/>
              <a:ahLst/>
              <a:cxnLst/>
              <a:rect l="l" t="t" r="r" b="b"/>
              <a:pathLst>
                <a:path w="203" h="63" extrusionOk="0">
                  <a:moveTo>
                    <a:pt x="99" y="0"/>
                  </a:moveTo>
                  <a:cubicBezTo>
                    <a:pt x="67" y="0"/>
                    <a:pt x="33" y="19"/>
                    <a:pt x="0" y="63"/>
                  </a:cubicBezTo>
                  <a:lnTo>
                    <a:pt x="203" y="63"/>
                  </a:lnTo>
                  <a:cubicBezTo>
                    <a:pt x="171" y="25"/>
                    <a:pt x="136" y="0"/>
                    <a:pt x="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5"/>
            <p:cNvSpPr/>
            <p:nvPr/>
          </p:nvSpPr>
          <p:spPr>
            <a:xfrm>
              <a:off x="6112650" y="2685575"/>
              <a:ext cx="12525" cy="9400"/>
            </a:xfrm>
            <a:custGeom>
              <a:avLst/>
              <a:gdLst/>
              <a:ahLst/>
              <a:cxnLst/>
              <a:rect l="l" t="t" r="r" b="b"/>
              <a:pathLst>
                <a:path w="501" h="376" extrusionOk="0">
                  <a:moveTo>
                    <a:pt x="203" y="1"/>
                  </a:moveTo>
                  <a:cubicBezTo>
                    <a:pt x="144" y="24"/>
                    <a:pt x="84" y="60"/>
                    <a:pt x="48" y="120"/>
                  </a:cubicBezTo>
                  <a:cubicBezTo>
                    <a:pt x="1" y="155"/>
                    <a:pt x="1" y="203"/>
                    <a:pt x="36" y="263"/>
                  </a:cubicBezTo>
                  <a:cubicBezTo>
                    <a:pt x="108" y="328"/>
                    <a:pt x="191" y="375"/>
                    <a:pt x="265" y="375"/>
                  </a:cubicBezTo>
                  <a:cubicBezTo>
                    <a:pt x="325" y="375"/>
                    <a:pt x="380" y="343"/>
                    <a:pt x="417" y="263"/>
                  </a:cubicBezTo>
                  <a:cubicBezTo>
                    <a:pt x="501" y="120"/>
                    <a:pt x="322" y="36"/>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5"/>
            <p:cNvSpPr/>
            <p:nvPr/>
          </p:nvSpPr>
          <p:spPr>
            <a:xfrm>
              <a:off x="6090025" y="2683050"/>
              <a:ext cx="14925" cy="9100"/>
            </a:xfrm>
            <a:custGeom>
              <a:avLst/>
              <a:gdLst/>
              <a:ahLst/>
              <a:cxnLst/>
              <a:rect l="l" t="t" r="r" b="b"/>
              <a:pathLst>
                <a:path w="597" h="364" extrusionOk="0">
                  <a:moveTo>
                    <a:pt x="240" y="0"/>
                  </a:moveTo>
                  <a:cubicBezTo>
                    <a:pt x="190" y="0"/>
                    <a:pt x="141" y="21"/>
                    <a:pt x="96" y="66"/>
                  </a:cubicBezTo>
                  <a:cubicBezTo>
                    <a:pt x="1" y="233"/>
                    <a:pt x="13" y="352"/>
                    <a:pt x="239" y="364"/>
                  </a:cubicBezTo>
                  <a:cubicBezTo>
                    <a:pt x="334" y="364"/>
                    <a:pt x="418" y="352"/>
                    <a:pt x="513" y="352"/>
                  </a:cubicBezTo>
                  <a:cubicBezTo>
                    <a:pt x="584" y="245"/>
                    <a:pt x="596" y="161"/>
                    <a:pt x="489" y="66"/>
                  </a:cubicBezTo>
                  <a:cubicBezTo>
                    <a:pt x="465" y="54"/>
                    <a:pt x="418" y="54"/>
                    <a:pt x="370" y="42"/>
                  </a:cubicBezTo>
                  <a:cubicBezTo>
                    <a:pt x="326" y="15"/>
                    <a:pt x="28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5"/>
            <p:cNvSpPr/>
            <p:nvPr/>
          </p:nvSpPr>
          <p:spPr>
            <a:xfrm>
              <a:off x="6092425" y="2682050"/>
              <a:ext cx="6850" cy="2650"/>
            </a:xfrm>
            <a:custGeom>
              <a:avLst/>
              <a:gdLst/>
              <a:ahLst/>
              <a:cxnLst/>
              <a:rect l="l" t="t" r="r" b="b"/>
              <a:pathLst>
                <a:path w="274" h="106" extrusionOk="0">
                  <a:moveTo>
                    <a:pt x="136" y="0"/>
                  </a:moveTo>
                  <a:cubicBezTo>
                    <a:pt x="89" y="0"/>
                    <a:pt x="43" y="33"/>
                    <a:pt x="0" y="106"/>
                  </a:cubicBezTo>
                  <a:cubicBezTo>
                    <a:pt x="83" y="94"/>
                    <a:pt x="191" y="94"/>
                    <a:pt x="274" y="82"/>
                  </a:cubicBezTo>
                  <a:cubicBezTo>
                    <a:pt x="227" y="30"/>
                    <a:pt x="181"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5"/>
            <p:cNvSpPr/>
            <p:nvPr/>
          </p:nvSpPr>
          <p:spPr>
            <a:xfrm>
              <a:off x="6102250" y="2684675"/>
              <a:ext cx="4475" cy="7175"/>
            </a:xfrm>
            <a:custGeom>
              <a:avLst/>
              <a:gdLst/>
              <a:ahLst/>
              <a:cxnLst/>
              <a:rect l="l" t="t" r="r" b="b"/>
              <a:pathLst>
                <a:path w="179" h="287" extrusionOk="0">
                  <a:moveTo>
                    <a:pt x="0" y="1"/>
                  </a:moveTo>
                  <a:lnTo>
                    <a:pt x="0" y="1"/>
                  </a:lnTo>
                  <a:cubicBezTo>
                    <a:pt x="24" y="108"/>
                    <a:pt x="24" y="191"/>
                    <a:pt x="24" y="287"/>
                  </a:cubicBezTo>
                  <a:cubicBezTo>
                    <a:pt x="179" y="180"/>
                    <a:pt x="179" y="9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5"/>
            <p:cNvSpPr/>
            <p:nvPr/>
          </p:nvSpPr>
          <p:spPr>
            <a:xfrm>
              <a:off x="6111175" y="2687950"/>
              <a:ext cx="2400" cy="3900"/>
            </a:xfrm>
            <a:custGeom>
              <a:avLst/>
              <a:gdLst/>
              <a:ahLst/>
              <a:cxnLst/>
              <a:rect l="l" t="t" r="r" b="b"/>
              <a:pathLst>
                <a:path w="96" h="156" extrusionOk="0">
                  <a:moveTo>
                    <a:pt x="95" y="1"/>
                  </a:moveTo>
                  <a:lnTo>
                    <a:pt x="95" y="1"/>
                  </a:lnTo>
                  <a:cubicBezTo>
                    <a:pt x="0" y="49"/>
                    <a:pt x="0" y="108"/>
                    <a:pt x="84" y="156"/>
                  </a:cubicBezTo>
                  <a:cubicBezTo>
                    <a:pt x="95" y="108"/>
                    <a:pt x="95" y="49"/>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5"/>
            <p:cNvSpPr/>
            <p:nvPr/>
          </p:nvSpPr>
          <p:spPr>
            <a:xfrm>
              <a:off x="6113850" y="2685575"/>
              <a:ext cx="3900" cy="2400"/>
            </a:xfrm>
            <a:custGeom>
              <a:avLst/>
              <a:gdLst/>
              <a:ahLst/>
              <a:cxnLst/>
              <a:rect l="l" t="t" r="r" b="b"/>
              <a:pathLst>
                <a:path w="156" h="96" extrusionOk="0">
                  <a:moveTo>
                    <a:pt x="155" y="1"/>
                  </a:moveTo>
                  <a:cubicBezTo>
                    <a:pt x="72" y="1"/>
                    <a:pt x="12" y="36"/>
                    <a:pt x="0" y="96"/>
                  </a:cubicBezTo>
                  <a:cubicBezTo>
                    <a:pt x="48" y="72"/>
                    <a:pt x="108" y="24"/>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5"/>
            <p:cNvSpPr/>
            <p:nvPr/>
          </p:nvSpPr>
          <p:spPr>
            <a:xfrm>
              <a:off x="5511100" y="2691975"/>
              <a:ext cx="53300" cy="8575"/>
            </a:xfrm>
            <a:custGeom>
              <a:avLst/>
              <a:gdLst/>
              <a:ahLst/>
              <a:cxnLst/>
              <a:rect l="l" t="t" r="r" b="b"/>
              <a:pathLst>
                <a:path w="2132" h="343" extrusionOk="0">
                  <a:moveTo>
                    <a:pt x="426" y="0"/>
                  </a:moveTo>
                  <a:cubicBezTo>
                    <a:pt x="277" y="0"/>
                    <a:pt x="132" y="26"/>
                    <a:pt x="0" y="138"/>
                  </a:cubicBezTo>
                  <a:cubicBezTo>
                    <a:pt x="106" y="296"/>
                    <a:pt x="249" y="342"/>
                    <a:pt x="422" y="342"/>
                  </a:cubicBezTo>
                  <a:cubicBezTo>
                    <a:pt x="443" y="342"/>
                    <a:pt x="466" y="341"/>
                    <a:pt x="488" y="340"/>
                  </a:cubicBezTo>
                  <a:cubicBezTo>
                    <a:pt x="846" y="304"/>
                    <a:pt x="1203" y="304"/>
                    <a:pt x="1560" y="304"/>
                  </a:cubicBezTo>
                  <a:cubicBezTo>
                    <a:pt x="1619" y="284"/>
                    <a:pt x="1686" y="283"/>
                    <a:pt x="1753" y="283"/>
                  </a:cubicBezTo>
                  <a:cubicBezTo>
                    <a:pt x="1763" y="283"/>
                    <a:pt x="1774" y="283"/>
                    <a:pt x="1784" y="283"/>
                  </a:cubicBezTo>
                  <a:cubicBezTo>
                    <a:pt x="1909" y="283"/>
                    <a:pt x="2036" y="279"/>
                    <a:pt x="2131" y="161"/>
                  </a:cubicBezTo>
                  <a:lnTo>
                    <a:pt x="750" y="19"/>
                  </a:lnTo>
                  <a:cubicBezTo>
                    <a:pt x="641" y="14"/>
                    <a:pt x="532"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5"/>
            <p:cNvSpPr/>
            <p:nvPr/>
          </p:nvSpPr>
          <p:spPr>
            <a:xfrm>
              <a:off x="5453950" y="2677125"/>
              <a:ext cx="23225" cy="23475"/>
            </a:xfrm>
            <a:custGeom>
              <a:avLst/>
              <a:gdLst/>
              <a:ahLst/>
              <a:cxnLst/>
              <a:rect l="l" t="t" r="r" b="b"/>
              <a:pathLst>
                <a:path w="929" h="939" extrusionOk="0">
                  <a:moveTo>
                    <a:pt x="614" y="1"/>
                  </a:moveTo>
                  <a:cubicBezTo>
                    <a:pt x="555" y="1"/>
                    <a:pt x="496" y="31"/>
                    <a:pt x="441" y="101"/>
                  </a:cubicBezTo>
                  <a:cubicBezTo>
                    <a:pt x="250" y="315"/>
                    <a:pt x="0" y="517"/>
                    <a:pt x="0" y="851"/>
                  </a:cubicBezTo>
                  <a:cubicBezTo>
                    <a:pt x="36" y="851"/>
                    <a:pt x="84" y="863"/>
                    <a:pt x="131" y="886"/>
                  </a:cubicBezTo>
                  <a:cubicBezTo>
                    <a:pt x="177" y="923"/>
                    <a:pt x="222" y="938"/>
                    <a:pt x="268" y="938"/>
                  </a:cubicBezTo>
                  <a:cubicBezTo>
                    <a:pt x="282" y="938"/>
                    <a:pt x="296" y="937"/>
                    <a:pt x="310" y="934"/>
                  </a:cubicBezTo>
                  <a:cubicBezTo>
                    <a:pt x="381" y="886"/>
                    <a:pt x="453" y="827"/>
                    <a:pt x="536" y="767"/>
                  </a:cubicBezTo>
                  <a:cubicBezTo>
                    <a:pt x="643" y="601"/>
                    <a:pt x="929" y="565"/>
                    <a:pt x="857" y="267"/>
                  </a:cubicBezTo>
                  <a:cubicBezTo>
                    <a:pt x="857" y="243"/>
                    <a:pt x="846" y="196"/>
                    <a:pt x="846" y="148"/>
                  </a:cubicBezTo>
                  <a:cubicBezTo>
                    <a:pt x="776" y="58"/>
                    <a:pt x="695"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5"/>
            <p:cNvSpPr/>
            <p:nvPr/>
          </p:nvSpPr>
          <p:spPr>
            <a:xfrm>
              <a:off x="5464650" y="2684400"/>
              <a:ext cx="27425" cy="15200"/>
            </a:xfrm>
            <a:custGeom>
              <a:avLst/>
              <a:gdLst/>
              <a:ahLst/>
              <a:cxnLst/>
              <a:rect l="l" t="t" r="r" b="b"/>
              <a:pathLst>
                <a:path w="1097" h="608" extrusionOk="0">
                  <a:moveTo>
                    <a:pt x="441" y="0"/>
                  </a:moveTo>
                  <a:cubicBezTo>
                    <a:pt x="346" y="191"/>
                    <a:pt x="60" y="202"/>
                    <a:pt x="1" y="441"/>
                  </a:cubicBezTo>
                  <a:cubicBezTo>
                    <a:pt x="191" y="607"/>
                    <a:pt x="429" y="524"/>
                    <a:pt x="656" y="583"/>
                  </a:cubicBezTo>
                  <a:lnTo>
                    <a:pt x="739" y="583"/>
                  </a:lnTo>
                  <a:cubicBezTo>
                    <a:pt x="786" y="583"/>
                    <a:pt x="837" y="595"/>
                    <a:pt x="889" y="595"/>
                  </a:cubicBezTo>
                  <a:cubicBezTo>
                    <a:pt x="958" y="595"/>
                    <a:pt x="1029" y="576"/>
                    <a:pt x="1096" y="488"/>
                  </a:cubicBezTo>
                  <a:cubicBezTo>
                    <a:pt x="882" y="322"/>
                    <a:pt x="668" y="167"/>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5"/>
            <p:cNvSpPr/>
            <p:nvPr/>
          </p:nvSpPr>
          <p:spPr>
            <a:xfrm>
              <a:off x="5466150" y="2696400"/>
              <a:ext cx="17000" cy="11525"/>
            </a:xfrm>
            <a:custGeom>
              <a:avLst/>
              <a:gdLst/>
              <a:ahLst/>
              <a:cxnLst/>
              <a:rect l="l" t="t" r="r" b="b"/>
              <a:pathLst>
                <a:path w="680" h="461" extrusionOk="0">
                  <a:moveTo>
                    <a:pt x="349" y="1"/>
                  </a:moveTo>
                  <a:cubicBezTo>
                    <a:pt x="287" y="1"/>
                    <a:pt x="224" y="14"/>
                    <a:pt x="155" y="44"/>
                  </a:cubicBezTo>
                  <a:cubicBezTo>
                    <a:pt x="48" y="68"/>
                    <a:pt x="0" y="139"/>
                    <a:pt x="0" y="258"/>
                  </a:cubicBezTo>
                  <a:cubicBezTo>
                    <a:pt x="12" y="342"/>
                    <a:pt x="48" y="401"/>
                    <a:pt x="84" y="437"/>
                  </a:cubicBezTo>
                  <a:cubicBezTo>
                    <a:pt x="128" y="452"/>
                    <a:pt x="170" y="460"/>
                    <a:pt x="211" y="460"/>
                  </a:cubicBezTo>
                  <a:cubicBezTo>
                    <a:pt x="268" y="460"/>
                    <a:pt x="321" y="443"/>
                    <a:pt x="369" y="401"/>
                  </a:cubicBezTo>
                  <a:cubicBezTo>
                    <a:pt x="441" y="401"/>
                    <a:pt x="536" y="377"/>
                    <a:pt x="620" y="365"/>
                  </a:cubicBezTo>
                  <a:cubicBezTo>
                    <a:pt x="643" y="282"/>
                    <a:pt x="655" y="187"/>
                    <a:pt x="679" y="103"/>
                  </a:cubicBezTo>
                  <a:lnTo>
                    <a:pt x="667" y="103"/>
                  </a:lnTo>
                  <a:cubicBezTo>
                    <a:pt x="560" y="42"/>
                    <a:pt x="458"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5"/>
            <p:cNvSpPr/>
            <p:nvPr/>
          </p:nvSpPr>
          <p:spPr>
            <a:xfrm>
              <a:off x="5501875" y="2691825"/>
              <a:ext cx="5975" cy="6025"/>
            </a:xfrm>
            <a:custGeom>
              <a:avLst/>
              <a:gdLst/>
              <a:ahLst/>
              <a:cxnLst/>
              <a:rect l="l" t="t" r="r" b="b"/>
              <a:pathLst>
                <a:path w="239" h="241" extrusionOk="0">
                  <a:moveTo>
                    <a:pt x="83" y="1"/>
                  </a:moveTo>
                  <a:lnTo>
                    <a:pt x="0" y="48"/>
                  </a:lnTo>
                  <a:cubicBezTo>
                    <a:pt x="32" y="128"/>
                    <a:pt x="48" y="241"/>
                    <a:pt x="109" y="241"/>
                  </a:cubicBezTo>
                  <a:cubicBezTo>
                    <a:pt x="139" y="241"/>
                    <a:pt x="180" y="214"/>
                    <a:pt x="238" y="144"/>
                  </a:cubicBezTo>
                  <a:cubicBezTo>
                    <a:pt x="191" y="84"/>
                    <a:pt x="131" y="48"/>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5"/>
            <p:cNvSpPr/>
            <p:nvPr/>
          </p:nvSpPr>
          <p:spPr>
            <a:xfrm>
              <a:off x="5920075" y="2674275"/>
              <a:ext cx="7475" cy="2375"/>
            </a:xfrm>
            <a:custGeom>
              <a:avLst/>
              <a:gdLst/>
              <a:ahLst/>
              <a:cxnLst/>
              <a:rect l="l" t="t" r="r" b="b"/>
              <a:pathLst>
                <a:path w="299" h="95" extrusionOk="0">
                  <a:moveTo>
                    <a:pt x="0" y="0"/>
                  </a:moveTo>
                  <a:cubicBezTo>
                    <a:pt x="43" y="61"/>
                    <a:pt x="92" y="94"/>
                    <a:pt x="144" y="94"/>
                  </a:cubicBezTo>
                  <a:cubicBezTo>
                    <a:pt x="193" y="94"/>
                    <a:pt x="246"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5"/>
            <p:cNvSpPr/>
            <p:nvPr/>
          </p:nvSpPr>
          <p:spPr>
            <a:xfrm>
              <a:off x="5873050" y="2670100"/>
              <a:ext cx="3875" cy="1525"/>
            </a:xfrm>
            <a:custGeom>
              <a:avLst/>
              <a:gdLst/>
              <a:ahLst/>
              <a:cxnLst/>
              <a:rect l="l" t="t" r="r" b="b"/>
              <a:pathLst>
                <a:path w="155" h="61" extrusionOk="0">
                  <a:moveTo>
                    <a:pt x="0" y="1"/>
                  </a:moveTo>
                  <a:cubicBezTo>
                    <a:pt x="24" y="36"/>
                    <a:pt x="48" y="60"/>
                    <a:pt x="48" y="60"/>
                  </a:cubicBezTo>
                  <a:cubicBezTo>
                    <a:pt x="84" y="48"/>
                    <a:pt x="119" y="36"/>
                    <a:pt x="155" y="24"/>
                  </a:cubicBezTo>
                  <a:cubicBezTo>
                    <a:pt x="107"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5"/>
            <p:cNvSpPr/>
            <p:nvPr/>
          </p:nvSpPr>
          <p:spPr>
            <a:xfrm>
              <a:off x="5866200" y="2670700"/>
              <a:ext cx="3600" cy="3300"/>
            </a:xfrm>
            <a:custGeom>
              <a:avLst/>
              <a:gdLst/>
              <a:ahLst/>
              <a:cxnLst/>
              <a:rect l="l" t="t" r="r" b="b"/>
              <a:pathLst>
                <a:path w="144" h="132" extrusionOk="0">
                  <a:moveTo>
                    <a:pt x="143" y="0"/>
                  </a:moveTo>
                  <a:cubicBezTo>
                    <a:pt x="96" y="36"/>
                    <a:pt x="36" y="84"/>
                    <a:pt x="0" y="131"/>
                  </a:cubicBezTo>
                  <a:cubicBezTo>
                    <a:pt x="60" y="84"/>
                    <a:pt x="96"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5"/>
            <p:cNvSpPr/>
            <p:nvPr/>
          </p:nvSpPr>
          <p:spPr>
            <a:xfrm>
              <a:off x="6098375" y="2717425"/>
              <a:ext cx="8950" cy="3000"/>
            </a:xfrm>
            <a:custGeom>
              <a:avLst/>
              <a:gdLst/>
              <a:ahLst/>
              <a:cxnLst/>
              <a:rect l="l" t="t" r="r" b="b"/>
              <a:pathLst>
                <a:path w="358" h="120" extrusionOk="0">
                  <a:moveTo>
                    <a:pt x="36" y="1"/>
                  </a:moveTo>
                  <a:cubicBezTo>
                    <a:pt x="0" y="36"/>
                    <a:pt x="0" y="60"/>
                    <a:pt x="36" y="108"/>
                  </a:cubicBezTo>
                  <a:cubicBezTo>
                    <a:pt x="131" y="108"/>
                    <a:pt x="215" y="120"/>
                    <a:pt x="310" y="120"/>
                  </a:cubicBezTo>
                  <a:lnTo>
                    <a:pt x="357" y="60"/>
                  </a:lnTo>
                  <a:lnTo>
                    <a:pt x="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5"/>
            <p:cNvSpPr/>
            <p:nvPr/>
          </p:nvSpPr>
          <p:spPr>
            <a:xfrm>
              <a:off x="6116225" y="2717125"/>
              <a:ext cx="9850" cy="3000"/>
            </a:xfrm>
            <a:custGeom>
              <a:avLst/>
              <a:gdLst/>
              <a:ahLst/>
              <a:cxnLst/>
              <a:rect l="l" t="t" r="r" b="b"/>
              <a:pathLst>
                <a:path w="394" h="120" extrusionOk="0">
                  <a:moveTo>
                    <a:pt x="36" y="1"/>
                  </a:moveTo>
                  <a:lnTo>
                    <a:pt x="1" y="60"/>
                  </a:lnTo>
                  <a:lnTo>
                    <a:pt x="36" y="120"/>
                  </a:lnTo>
                  <a:lnTo>
                    <a:pt x="322" y="120"/>
                  </a:lnTo>
                  <a:cubicBezTo>
                    <a:pt x="394" y="84"/>
                    <a:pt x="394" y="6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5"/>
            <p:cNvSpPr/>
            <p:nvPr/>
          </p:nvSpPr>
          <p:spPr>
            <a:xfrm>
              <a:off x="6095400" y="2717425"/>
              <a:ext cx="3875" cy="2400"/>
            </a:xfrm>
            <a:custGeom>
              <a:avLst/>
              <a:gdLst/>
              <a:ahLst/>
              <a:cxnLst/>
              <a:rect l="l" t="t" r="r" b="b"/>
              <a:pathLst>
                <a:path w="155" h="96" extrusionOk="0">
                  <a:moveTo>
                    <a:pt x="0" y="1"/>
                  </a:moveTo>
                  <a:lnTo>
                    <a:pt x="0" y="96"/>
                  </a:lnTo>
                  <a:lnTo>
                    <a:pt x="155" y="96"/>
                  </a:lnTo>
                  <a:lnTo>
                    <a:pt x="155" y="48"/>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5"/>
            <p:cNvSpPr/>
            <p:nvPr/>
          </p:nvSpPr>
          <p:spPr>
            <a:xfrm>
              <a:off x="6106400" y="2717425"/>
              <a:ext cx="2400" cy="2700"/>
            </a:xfrm>
            <a:custGeom>
              <a:avLst/>
              <a:gdLst/>
              <a:ahLst/>
              <a:cxnLst/>
              <a:rect l="l" t="t" r="r" b="b"/>
              <a:pathLst>
                <a:path w="96" h="108" extrusionOk="0">
                  <a:moveTo>
                    <a:pt x="1" y="1"/>
                  </a:moveTo>
                  <a:lnTo>
                    <a:pt x="1" y="108"/>
                  </a:lnTo>
                  <a:cubicBezTo>
                    <a:pt x="96" y="72"/>
                    <a:pt x="96"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5"/>
            <p:cNvSpPr/>
            <p:nvPr/>
          </p:nvSpPr>
          <p:spPr>
            <a:xfrm>
              <a:off x="6126950" y="2717425"/>
              <a:ext cx="5975" cy="3000"/>
            </a:xfrm>
            <a:custGeom>
              <a:avLst/>
              <a:gdLst/>
              <a:ahLst/>
              <a:cxnLst/>
              <a:rect l="l" t="t" r="r" b="b"/>
              <a:pathLst>
                <a:path w="239" h="120" extrusionOk="0">
                  <a:moveTo>
                    <a:pt x="60" y="1"/>
                  </a:moveTo>
                  <a:cubicBezTo>
                    <a:pt x="0" y="48"/>
                    <a:pt x="0" y="72"/>
                    <a:pt x="60" y="120"/>
                  </a:cubicBezTo>
                  <a:lnTo>
                    <a:pt x="191" y="120"/>
                  </a:lnTo>
                  <a:cubicBezTo>
                    <a:pt x="238" y="72"/>
                    <a:pt x="238" y="36"/>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5"/>
            <p:cNvSpPr/>
            <p:nvPr/>
          </p:nvSpPr>
          <p:spPr>
            <a:xfrm>
              <a:off x="6124575" y="2717425"/>
              <a:ext cx="3875" cy="3000"/>
            </a:xfrm>
            <a:custGeom>
              <a:avLst/>
              <a:gdLst/>
              <a:ahLst/>
              <a:cxnLst/>
              <a:rect l="l" t="t" r="r" b="b"/>
              <a:pathLst>
                <a:path w="155" h="120" extrusionOk="0">
                  <a:moveTo>
                    <a:pt x="155" y="1"/>
                  </a:moveTo>
                  <a:cubicBezTo>
                    <a:pt x="95" y="1"/>
                    <a:pt x="36" y="1"/>
                    <a:pt x="0" y="13"/>
                  </a:cubicBezTo>
                  <a:lnTo>
                    <a:pt x="0" y="120"/>
                  </a:lnTo>
                  <a:lnTo>
                    <a:pt x="155" y="120"/>
                  </a:lnTo>
                  <a:lnTo>
                    <a:pt x="155" y="60"/>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5"/>
            <p:cNvSpPr/>
            <p:nvPr/>
          </p:nvSpPr>
          <p:spPr>
            <a:xfrm>
              <a:off x="6131700" y="2716250"/>
              <a:ext cx="4500" cy="4175"/>
            </a:xfrm>
            <a:custGeom>
              <a:avLst/>
              <a:gdLst/>
              <a:ahLst/>
              <a:cxnLst/>
              <a:rect l="l" t="t" r="r" b="b"/>
              <a:pathLst>
                <a:path w="180" h="167" extrusionOk="0">
                  <a:moveTo>
                    <a:pt x="179" y="0"/>
                  </a:moveTo>
                  <a:lnTo>
                    <a:pt x="1" y="48"/>
                  </a:lnTo>
                  <a:lnTo>
                    <a:pt x="1" y="167"/>
                  </a:lnTo>
                  <a:cubicBezTo>
                    <a:pt x="48" y="107"/>
                    <a:pt x="108" y="6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5"/>
            <p:cNvSpPr/>
            <p:nvPr/>
          </p:nvSpPr>
          <p:spPr>
            <a:xfrm>
              <a:off x="6115050" y="2717425"/>
              <a:ext cx="2700" cy="3000"/>
            </a:xfrm>
            <a:custGeom>
              <a:avLst/>
              <a:gdLst/>
              <a:ahLst/>
              <a:cxnLst/>
              <a:rect l="l" t="t" r="r" b="b"/>
              <a:pathLst>
                <a:path w="108" h="120" extrusionOk="0">
                  <a:moveTo>
                    <a:pt x="107" y="1"/>
                  </a:moveTo>
                  <a:cubicBezTo>
                    <a:pt x="0" y="36"/>
                    <a:pt x="12" y="72"/>
                    <a:pt x="107" y="120"/>
                  </a:cubicBezTo>
                  <a:lnTo>
                    <a:pt x="107" y="60"/>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5"/>
            <p:cNvSpPr/>
            <p:nvPr/>
          </p:nvSpPr>
          <p:spPr>
            <a:xfrm>
              <a:off x="6138550" y="2716250"/>
              <a:ext cx="1525" cy="2100"/>
            </a:xfrm>
            <a:custGeom>
              <a:avLst/>
              <a:gdLst/>
              <a:ahLst/>
              <a:cxnLst/>
              <a:rect l="l" t="t" r="r" b="b"/>
              <a:pathLst>
                <a:path w="61" h="84" extrusionOk="0">
                  <a:moveTo>
                    <a:pt x="1" y="0"/>
                  </a:moveTo>
                  <a:lnTo>
                    <a:pt x="1" y="0"/>
                  </a:lnTo>
                  <a:cubicBezTo>
                    <a:pt x="13" y="36"/>
                    <a:pt x="24" y="48"/>
                    <a:pt x="60" y="83"/>
                  </a:cubicBezTo>
                  <a:cubicBezTo>
                    <a:pt x="36" y="48"/>
                    <a:pt x="13"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5"/>
            <p:cNvSpPr/>
            <p:nvPr/>
          </p:nvSpPr>
          <p:spPr>
            <a:xfrm>
              <a:off x="6073950" y="2788875"/>
              <a:ext cx="14625" cy="10050"/>
            </a:xfrm>
            <a:custGeom>
              <a:avLst/>
              <a:gdLst/>
              <a:ahLst/>
              <a:cxnLst/>
              <a:rect l="l" t="t" r="r" b="b"/>
              <a:pathLst>
                <a:path w="585" h="402" extrusionOk="0">
                  <a:moveTo>
                    <a:pt x="275" y="0"/>
                  </a:moveTo>
                  <a:cubicBezTo>
                    <a:pt x="239" y="12"/>
                    <a:pt x="203" y="12"/>
                    <a:pt x="156" y="12"/>
                  </a:cubicBezTo>
                  <a:cubicBezTo>
                    <a:pt x="108" y="48"/>
                    <a:pt x="49" y="95"/>
                    <a:pt x="1" y="119"/>
                  </a:cubicBezTo>
                  <a:cubicBezTo>
                    <a:pt x="13" y="214"/>
                    <a:pt x="13" y="298"/>
                    <a:pt x="13" y="393"/>
                  </a:cubicBezTo>
                  <a:cubicBezTo>
                    <a:pt x="37" y="399"/>
                    <a:pt x="60" y="402"/>
                    <a:pt x="84" y="402"/>
                  </a:cubicBezTo>
                  <a:cubicBezTo>
                    <a:pt x="108" y="402"/>
                    <a:pt x="132" y="399"/>
                    <a:pt x="156" y="393"/>
                  </a:cubicBezTo>
                  <a:cubicBezTo>
                    <a:pt x="239" y="226"/>
                    <a:pt x="501" y="310"/>
                    <a:pt x="584" y="131"/>
                  </a:cubicBezTo>
                  <a:cubicBezTo>
                    <a:pt x="465" y="119"/>
                    <a:pt x="346" y="95"/>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5"/>
            <p:cNvSpPr/>
            <p:nvPr/>
          </p:nvSpPr>
          <p:spPr>
            <a:xfrm>
              <a:off x="6101950" y="2763575"/>
              <a:ext cx="8350" cy="3300"/>
            </a:xfrm>
            <a:custGeom>
              <a:avLst/>
              <a:gdLst/>
              <a:ahLst/>
              <a:cxnLst/>
              <a:rect l="l" t="t" r="r" b="b"/>
              <a:pathLst>
                <a:path w="334" h="132" extrusionOk="0">
                  <a:moveTo>
                    <a:pt x="334" y="0"/>
                  </a:moveTo>
                  <a:cubicBezTo>
                    <a:pt x="250" y="0"/>
                    <a:pt x="191" y="0"/>
                    <a:pt x="119" y="12"/>
                  </a:cubicBezTo>
                  <a:cubicBezTo>
                    <a:pt x="72" y="12"/>
                    <a:pt x="48" y="48"/>
                    <a:pt x="0" y="60"/>
                  </a:cubicBezTo>
                  <a:cubicBezTo>
                    <a:pt x="36" y="95"/>
                    <a:pt x="72" y="131"/>
                    <a:pt x="107" y="131"/>
                  </a:cubicBezTo>
                  <a:cubicBezTo>
                    <a:pt x="214" y="131"/>
                    <a:pt x="286" y="95"/>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5"/>
            <p:cNvSpPr/>
            <p:nvPr/>
          </p:nvSpPr>
          <p:spPr>
            <a:xfrm>
              <a:off x="5997175" y="2716675"/>
              <a:ext cx="26800" cy="3250"/>
            </a:xfrm>
            <a:custGeom>
              <a:avLst/>
              <a:gdLst/>
              <a:ahLst/>
              <a:cxnLst/>
              <a:rect l="l" t="t" r="r" b="b"/>
              <a:pathLst>
                <a:path w="1072" h="130" extrusionOk="0">
                  <a:moveTo>
                    <a:pt x="572" y="1"/>
                  </a:moveTo>
                  <a:cubicBezTo>
                    <a:pt x="414" y="1"/>
                    <a:pt x="254" y="22"/>
                    <a:pt x="97" y="22"/>
                  </a:cubicBezTo>
                  <a:cubicBezTo>
                    <a:pt x="65" y="22"/>
                    <a:pt x="32" y="21"/>
                    <a:pt x="0" y="19"/>
                  </a:cubicBezTo>
                  <a:lnTo>
                    <a:pt x="0" y="19"/>
                  </a:lnTo>
                  <a:cubicBezTo>
                    <a:pt x="222" y="114"/>
                    <a:pt x="466" y="130"/>
                    <a:pt x="709" y="130"/>
                  </a:cubicBezTo>
                  <a:cubicBezTo>
                    <a:pt x="831" y="130"/>
                    <a:pt x="953" y="126"/>
                    <a:pt x="1072" y="126"/>
                  </a:cubicBezTo>
                  <a:cubicBezTo>
                    <a:pt x="909" y="25"/>
                    <a:pt x="741"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5"/>
            <p:cNvSpPr/>
            <p:nvPr/>
          </p:nvSpPr>
          <p:spPr>
            <a:xfrm>
              <a:off x="6038250" y="2716775"/>
              <a:ext cx="14600" cy="3950"/>
            </a:xfrm>
            <a:custGeom>
              <a:avLst/>
              <a:gdLst/>
              <a:ahLst/>
              <a:cxnLst/>
              <a:rect l="l" t="t" r="r" b="b"/>
              <a:pathLst>
                <a:path w="584" h="158" extrusionOk="0">
                  <a:moveTo>
                    <a:pt x="296" y="1"/>
                  </a:moveTo>
                  <a:cubicBezTo>
                    <a:pt x="213" y="1"/>
                    <a:pt x="123" y="16"/>
                    <a:pt x="36" y="16"/>
                  </a:cubicBezTo>
                  <a:cubicBezTo>
                    <a:pt x="24" y="16"/>
                    <a:pt x="12" y="15"/>
                    <a:pt x="0" y="15"/>
                  </a:cubicBezTo>
                  <a:lnTo>
                    <a:pt x="0" y="146"/>
                  </a:lnTo>
                  <a:cubicBezTo>
                    <a:pt x="203" y="146"/>
                    <a:pt x="393" y="158"/>
                    <a:pt x="584" y="158"/>
                  </a:cubicBezTo>
                  <a:cubicBezTo>
                    <a:pt x="512" y="28"/>
                    <a:pt x="41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5"/>
            <p:cNvSpPr/>
            <p:nvPr/>
          </p:nvSpPr>
          <p:spPr>
            <a:xfrm>
              <a:off x="6027525" y="2717650"/>
              <a:ext cx="7175" cy="2475"/>
            </a:xfrm>
            <a:custGeom>
              <a:avLst/>
              <a:gdLst/>
              <a:ahLst/>
              <a:cxnLst/>
              <a:rect l="l" t="t" r="r" b="b"/>
              <a:pathLst>
                <a:path w="287" h="99" extrusionOk="0">
                  <a:moveTo>
                    <a:pt x="148" y="1"/>
                  </a:moveTo>
                  <a:cubicBezTo>
                    <a:pt x="102" y="1"/>
                    <a:pt x="54" y="33"/>
                    <a:pt x="1" y="99"/>
                  </a:cubicBezTo>
                  <a:lnTo>
                    <a:pt x="286" y="99"/>
                  </a:lnTo>
                  <a:cubicBezTo>
                    <a:pt x="239" y="33"/>
                    <a:pt x="194"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5"/>
            <p:cNvSpPr/>
            <p:nvPr/>
          </p:nvSpPr>
          <p:spPr>
            <a:xfrm>
              <a:off x="6002225" y="2792150"/>
              <a:ext cx="4200" cy="3000"/>
            </a:xfrm>
            <a:custGeom>
              <a:avLst/>
              <a:gdLst/>
              <a:ahLst/>
              <a:cxnLst/>
              <a:rect l="l" t="t" r="r" b="b"/>
              <a:pathLst>
                <a:path w="168" h="120" extrusionOk="0">
                  <a:moveTo>
                    <a:pt x="167" y="119"/>
                  </a:moveTo>
                  <a:cubicBezTo>
                    <a:pt x="108" y="83"/>
                    <a:pt x="60" y="48"/>
                    <a:pt x="1" y="0"/>
                  </a:cubicBezTo>
                  <a:cubicBezTo>
                    <a:pt x="60" y="48"/>
                    <a:pt x="108" y="83"/>
                    <a:pt x="167"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5"/>
            <p:cNvSpPr/>
            <p:nvPr/>
          </p:nvSpPr>
          <p:spPr>
            <a:xfrm>
              <a:off x="6216250" y="2743025"/>
              <a:ext cx="2700" cy="1850"/>
            </a:xfrm>
            <a:custGeom>
              <a:avLst/>
              <a:gdLst/>
              <a:ahLst/>
              <a:cxnLst/>
              <a:rect l="l" t="t" r="r" b="b"/>
              <a:pathLst>
                <a:path w="108" h="74" extrusionOk="0">
                  <a:moveTo>
                    <a:pt x="60" y="1"/>
                  </a:moveTo>
                  <a:cubicBezTo>
                    <a:pt x="48" y="1"/>
                    <a:pt x="12" y="12"/>
                    <a:pt x="0" y="36"/>
                  </a:cubicBezTo>
                  <a:cubicBezTo>
                    <a:pt x="13" y="62"/>
                    <a:pt x="32" y="74"/>
                    <a:pt x="53" y="74"/>
                  </a:cubicBezTo>
                  <a:cubicBezTo>
                    <a:pt x="72" y="74"/>
                    <a:pt x="91" y="65"/>
                    <a:pt x="107" y="48"/>
                  </a:cubicBezTo>
                  <a:cubicBezTo>
                    <a:pt x="83" y="36"/>
                    <a:pt x="72"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5"/>
            <p:cNvSpPr/>
            <p:nvPr/>
          </p:nvSpPr>
          <p:spPr>
            <a:xfrm>
              <a:off x="5357500" y="2590925"/>
              <a:ext cx="13725" cy="4375"/>
            </a:xfrm>
            <a:custGeom>
              <a:avLst/>
              <a:gdLst/>
              <a:ahLst/>
              <a:cxnLst/>
              <a:rect l="l" t="t" r="r" b="b"/>
              <a:pathLst>
                <a:path w="549" h="175" extrusionOk="0">
                  <a:moveTo>
                    <a:pt x="429" y="0"/>
                  </a:moveTo>
                  <a:cubicBezTo>
                    <a:pt x="286" y="12"/>
                    <a:pt x="132" y="36"/>
                    <a:pt x="1" y="36"/>
                  </a:cubicBezTo>
                  <a:cubicBezTo>
                    <a:pt x="88" y="130"/>
                    <a:pt x="179" y="175"/>
                    <a:pt x="270" y="175"/>
                  </a:cubicBezTo>
                  <a:cubicBezTo>
                    <a:pt x="364" y="175"/>
                    <a:pt x="458" y="127"/>
                    <a:pt x="548" y="36"/>
                  </a:cubicBezTo>
                  <a:cubicBezTo>
                    <a:pt x="501" y="12"/>
                    <a:pt x="477"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5"/>
            <p:cNvSpPr/>
            <p:nvPr/>
          </p:nvSpPr>
          <p:spPr>
            <a:xfrm>
              <a:off x="6123675" y="2656100"/>
              <a:ext cx="7750" cy="3225"/>
            </a:xfrm>
            <a:custGeom>
              <a:avLst/>
              <a:gdLst/>
              <a:ahLst/>
              <a:cxnLst/>
              <a:rect l="l" t="t" r="r" b="b"/>
              <a:pathLst>
                <a:path w="310" h="129" extrusionOk="0">
                  <a:moveTo>
                    <a:pt x="146" y="1"/>
                  </a:moveTo>
                  <a:cubicBezTo>
                    <a:pt x="93" y="1"/>
                    <a:pt x="42" y="13"/>
                    <a:pt x="0" y="60"/>
                  </a:cubicBezTo>
                  <a:cubicBezTo>
                    <a:pt x="42" y="114"/>
                    <a:pt x="93" y="129"/>
                    <a:pt x="146" y="129"/>
                  </a:cubicBezTo>
                  <a:cubicBezTo>
                    <a:pt x="200" y="129"/>
                    <a:pt x="256" y="114"/>
                    <a:pt x="310" y="108"/>
                  </a:cubicBezTo>
                  <a:lnTo>
                    <a:pt x="310" y="13"/>
                  </a:lnTo>
                  <a:cubicBezTo>
                    <a:pt x="256" y="13"/>
                    <a:pt x="200"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5"/>
            <p:cNvSpPr/>
            <p:nvPr/>
          </p:nvSpPr>
          <p:spPr>
            <a:xfrm>
              <a:off x="6131400" y="2656400"/>
              <a:ext cx="2700" cy="2425"/>
            </a:xfrm>
            <a:custGeom>
              <a:avLst/>
              <a:gdLst/>
              <a:ahLst/>
              <a:cxnLst/>
              <a:rect l="l" t="t" r="r" b="b"/>
              <a:pathLst>
                <a:path w="108" h="97" extrusionOk="0">
                  <a:moveTo>
                    <a:pt x="1" y="1"/>
                  </a:moveTo>
                  <a:lnTo>
                    <a:pt x="1" y="96"/>
                  </a:lnTo>
                  <a:cubicBezTo>
                    <a:pt x="108" y="60"/>
                    <a:pt x="84"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5"/>
            <p:cNvSpPr/>
            <p:nvPr/>
          </p:nvSpPr>
          <p:spPr>
            <a:xfrm>
              <a:off x="5238750" y="2554900"/>
              <a:ext cx="3275" cy="7775"/>
            </a:xfrm>
            <a:custGeom>
              <a:avLst/>
              <a:gdLst/>
              <a:ahLst/>
              <a:cxnLst/>
              <a:rect l="l" t="t" r="r" b="b"/>
              <a:pathLst>
                <a:path w="131" h="311" extrusionOk="0">
                  <a:moveTo>
                    <a:pt x="12" y="1"/>
                  </a:moveTo>
                  <a:lnTo>
                    <a:pt x="12" y="1"/>
                  </a:lnTo>
                  <a:cubicBezTo>
                    <a:pt x="0" y="120"/>
                    <a:pt x="0" y="227"/>
                    <a:pt x="119" y="310"/>
                  </a:cubicBezTo>
                  <a:cubicBezTo>
                    <a:pt x="131" y="191"/>
                    <a:pt x="107" y="84"/>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5"/>
            <p:cNvSpPr/>
            <p:nvPr/>
          </p:nvSpPr>
          <p:spPr>
            <a:xfrm>
              <a:off x="5224150" y="2540625"/>
              <a:ext cx="4500" cy="4475"/>
            </a:xfrm>
            <a:custGeom>
              <a:avLst/>
              <a:gdLst/>
              <a:ahLst/>
              <a:cxnLst/>
              <a:rect l="l" t="t" r="r" b="b"/>
              <a:pathLst>
                <a:path w="180" h="179" extrusionOk="0">
                  <a:moveTo>
                    <a:pt x="48" y="0"/>
                  </a:moveTo>
                  <a:cubicBezTo>
                    <a:pt x="36" y="0"/>
                    <a:pt x="24" y="119"/>
                    <a:pt x="1" y="179"/>
                  </a:cubicBezTo>
                  <a:cubicBezTo>
                    <a:pt x="24" y="173"/>
                    <a:pt x="45" y="170"/>
                    <a:pt x="65" y="170"/>
                  </a:cubicBezTo>
                  <a:cubicBezTo>
                    <a:pt x="84" y="170"/>
                    <a:pt x="102" y="173"/>
                    <a:pt x="120" y="179"/>
                  </a:cubicBezTo>
                  <a:cubicBezTo>
                    <a:pt x="120" y="119"/>
                    <a:pt x="179"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5"/>
            <p:cNvSpPr/>
            <p:nvPr/>
          </p:nvSpPr>
          <p:spPr>
            <a:xfrm>
              <a:off x="5235475" y="2543600"/>
              <a:ext cx="3000" cy="4475"/>
            </a:xfrm>
            <a:custGeom>
              <a:avLst/>
              <a:gdLst/>
              <a:ahLst/>
              <a:cxnLst/>
              <a:rect l="l" t="t" r="r" b="b"/>
              <a:pathLst>
                <a:path w="120" h="179" extrusionOk="0">
                  <a:moveTo>
                    <a:pt x="12" y="0"/>
                  </a:moveTo>
                  <a:lnTo>
                    <a:pt x="12" y="0"/>
                  </a:lnTo>
                  <a:cubicBezTo>
                    <a:pt x="0" y="96"/>
                    <a:pt x="48" y="155"/>
                    <a:pt x="119" y="179"/>
                  </a:cubicBezTo>
                  <a:cubicBezTo>
                    <a:pt x="83" y="119"/>
                    <a:pt x="48" y="6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5"/>
            <p:cNvSpPr/>
            <p:nvPr/>
          </p:nvSpPr>
          <p:spPr>
            <a:xfrm>
              <a:off x="5313450" y="2587950"/>
              <a:ext cx="4200" cy="3300"/>
            </a:xfrm>
            <a:custGeom>
              <a:avLst/>
              <a:gdLst/>
              <a:ahLst/>
              <a:cxnLst/>
              <a:rect l="l" t="t" r="r" b="b"/>
              <a:pathLst>
                <a:path w="168" h="132" extrusionOk="0">
                  <a:moveTo>
                    <a:pt x="167" y="0"/>
                  </a:moveTo>
                  <a:cubicBezTo>
                    <a:pt x="108" y="0"/>
                    <a:pt x="60" y="12"/>
                    <a:pt x="0" y="12"/>
                  </a:cubicBezTo>
                  <a:cubicBezTo>
                    <a:pt x="0" y="60"/>
                    <a:pt x="0" y="108"/>
                    <a:pt x="12" y="131"/>
                  </a:cubicBezTo>
                  <a:cubicBezTo>
                    <a:pt x="60" y="96"/>
                    <a:pt x="120"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5"/>
            <p:cNvSpPr/>
            <p:nvPr/>
          </p:nvSpPr>
          <p:spPr>
            <a:xfrm>
              <a:off x="5320900" y="2587950"/>
              <a:ext cx="3875" cy="3300"/>
            </a:xfrm>
            <a:custGeom>
              <a:avLst/>
              <a:gdLst/>
              <a:ahLst/>
              <a:cxnLst/>
              <a:rect l="l" t="t" r="r" b="b"/>
              <a:pathLst>
                <a:path w="155" h="132" extrusionOk="0">
                  <a:moveTo>
                    <a:pt x="0" y="1"/>
                  </a:moveTo>
                  <a:lnTo>
                    <a:pt x="0" y="1"/>
                  </a:lnTo>
                  <a:cubicBezTo>
                    <a:pt x="48" y="48"/>
                    <a:pt x="95" y="96"/>
                    <a:pt x="155" y="131"/>
                  </a:cubicBezTo>
                  <a:cubicBezTo>
                    <a:pt x="107" y="96"/>
                    <a:pt x="48"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5"/>
            <p:cNvSpPr/>
            <p:nvPr/>
          </p:nvSpPr>
          <p:spPr>
            <a:xfrm>
              <a:off x="5944250" y="2804600"/>
              <a:ext cx="45800" cy="21175"/>
            </a:xfrm>
            <a:custGeom>
              <a:avLst/>
              <a:gdLst/>
              <a:ahLst/>
              <a:cxnLst/>
              <a:rect l="l" t="t" r="r" b="b"/>
              <a:pathLst>
                <a:path w="1832" h="847" extrusionOk="0">
                  <a:moveTo>
                    <a:pt x="605" y="478"/>
                  </a:moveTo>
                  <a:cubicBezTo>
                    <a:pt x="605" y="484"/>
                    <a:pt x="599" y="490"/>
                    <a:pt x="593" y="496"/>
                  </a:cubicBezTo>
                  <a:lnTo>
                    <a:pt x="593" y="496"/>
                  </a:lnTo>
                  <a:cubicBezTo>
                    <a:pt x="597" y="491"/>
                    <a:pt x="601" y="485"/>
                    <a:pt x="605" y="478"/>
                  </a:cubicBezTo>
                  <a:close/>
                  <a:moveTo>
                    <a:pt x="234" y="1"/>
                  </a:moveTo>
                  <a:cubicBezTo>
                    <a:pt x="120" y="1"/>
                    <a:pt x="24" y="42"/>
                    <a:pt x="10" y="264"/>
                  </a:cubicBezTo>
                  <a:cubicBezTo>
                    <a:pt x="0" y="558"/>
                    <a:pt x="119" y="618"/>
                    <a:pt x="301" y="618"/>
                  </a:cubicBezTo>
                  <a:cubicBezTo>
                    <a:pt x="347" y="618"/>
                    <a:pt x="397" y="614"/>
                    <a:pt x="450" y="609"/>
                  </a:cubicBezTo>
                  <a:cubicBezTo>
                    <a:pt x="498" y="580"/>
                    <a:pt x="546" y="552"/>
                    <a:pt x="582" y="510"/>
                  </a:cubicBezTo>
                  <a:lnTo>
                    <a:pt x="582" y="510"/>
                  </a:lnTo>
                  <a:cubicBezTo>
                    <a:pt x="582" y="512"/>
                    <a:pt x="581" y="513"/>
                    <a:pt x="581" y="514"/>
                  </a:cubicBezTo>
                  <a:cubicBezTo>
                    <a:pt x="546" y="574"/>
                    <a:pt x="569" y="633"/>
                    <a:pt x="605" y="693"/>
                  </a:cubicBezTo>
                  <a:cubicBezTo>
                    <a:pt x="629" y="717"/>
                    <a:pt x="641" y="717"/>
                    <a:pt x="653" y="728"/>
                  </a:cubicBezTo>
                  <a:cubicBezTo>
                    <a:pt x="695" y="690"/>
                    <a:pt x="746" y="673"/>
                    <a:pt x="796" y="673"/>
                  </a:cubicBezTo>
                  <a:cubicBezTo>
                    <a:pt x="886" y="673"/>
                    <a:pt x="976" y="728"/>
                    <a:pt x="1022" y="812"/>
                  </a:cubicBezTo>
                  <a:cubicBezTo>
                    <a:pt x="1128" y="831"/>
                    <a:pt x="1232" y="846"/>
                    <a:pt x="1334" y="846"/>
                  </a:cubicBezTo>
                  <a:cubicBezTo>
                    <a:pt x="1425" y="846"/>
                    <a:pt x="1515" y="834"/>
                    <a:pt x="1605" y="800"/>
                  </a:cubicBezTo>
                  <a:cubicBezTo>
                    <a:pt x="1831" y="669"/>
                    <a:pt x="1724" y="431"/>
                    <a:pt x="1760" y="216"/>
                  </a:cubicBezTo>
                  <a:cubicBezTo>
                    <a:pt x="1641" y="216"/>
                    <a:pt x="1534" y="193"/>
                    <a:pt x="1462" y="85"/>
                  </a:cubicBezTo>
                  <a:cubicBezTo>
                    <a:pt x="1343" y="74"/>
                    <a:pt x="1200" y="74"/>
                    <a:pt x="1081" y="62"/>
                  </a:cubicBezTo>
                  <a:cubicBezTo>
                    <a:pt x="966" y="14"/>
                    <a:pt x="847" y="2"/>
                    <a:pt x="729" y="2"/>
                  </a:cubicBezTo>
                  <a:cubicBezTo>
                    <a:pt x="639" y="2"/>
                    <a:pt x="550" y="9"/>
                    <a:pt x="462" y="14"/>
                  </a:cubicBezTo>
                  <a:cubicBezTo>
                    <a:pt x="454" y="15"/>
                    <a:pt x="445" y="15"/>
                    <a:pt x="437" y="15"/>
                  </a:cubicBezTo>
                  <a:cubicBezTo>
                    <a:pt x="372" y="15"/>
                    <a:pt x="300"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5"/>
            <p:cNvSpPr/>
            <p:nvPr/>
          </p:nvSpPr>
          <p:spPr>
            <a:xfrm>
              <a:off x="6105425" y="2816950"/>
              <a:ext cx="23025" cy="11525"/>
            </a:xfrm>
            <a:custGeom>
              <a:avLst/>
              <a:gdLst/>
              <a:ahLst/>
              <a:cxnLst/>
              <a:rect l="l" t="t" r="r" b="b"/>
              <a:pathLst>
                <a:path w="921" h="461" extrusionOk="0">
                  <a:moveTo>
                    <a:pt x="260" y="0"/>
                  </a:moveTo>
                  <a:cubicBezTo>
                    <a:pt x="244" y="0"/>
                    <a:pt x="226" y="3"/>
                    <a:pt x="206" y="8"/>
                  </a:cubicBezTo>
                  <a:cubicBezTo>
                    <a:pt x="147" y="56"/>
                    <a:pt x="28" y="115"/>
                    <a:pt x="16" y="187"/>
                  </a:cubicBezTo>
                  <a:cubicBezTo>
                    <a:pt x="0" y="302"/>
                    <a:pt x="65" y="318"/>
                    <a:pt x="138" y="318"/>
                  </a:cubicBezTo>
                  <a:cubicBezTo>
                    <a:pt x="166" y="318"/>
                    <a:pt x="194" y="316"/>
                    <a:pt x="221" y="316"/>
                  </a:cubicBezTo>
                  <a:cubicBezTo>
                    <a:pt x="232" y="316"/>
                    <a:pt x="244" y="316"/>
                    <a:pt x="254" y="318"/>
                  </a:cubicBezTo>
                  <a:cubicBezTo>
                    <a:pt x="337" y="342"/>
                    <a:pt x="409" y="377"/>
                    <a:pt x="468" y="461"/>
                  </a:cubicBezTo>
                  <a:cubicBezTo>
                    <a:pt x="671" y="461"/>
                    <a:pt x="814" y="377"/>
                    <a:pt x="921" y="223"/>
                  </a:cubicBezTo>
                  <a:cubicBezTo>
                    <a:pt x="706" y="127"/>
                    <a:pt x="456" y="258"/>
                    <a:pt x="325" y="20"/>
                  </a:cubicBezTo>
                  <a:cubicBezTo>
                    <a:pt x="305" y="6"/>
                    <a:pt x="284"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5"/>
            <p:cNvSpPr/>
            <p:nvPr/>
          </p:nvSpPr>
          <p:spPr>
            <a:xfrm>
              <a:off x="6003125" y="2823175"/>
              <a:ext cx="28000" cy="7025"/>
            </a:xfrm>
            <a:custGeom>
              <a:avLst/>
              <a:gdLst/>
              <a:ahLst/>
              <a:cxnLst/>
              <a:rect l="l" t="t" r="r" b="b"/>
              <a:pathLst>
                <a:path w="1120" h="281" extrusionOk="0">
                  <a:moveTo>
                    <a:pt x="546" y="0"/>
                  </a:moveTo>
                  <a:cubicBezTo>
                    <a:pt x="500" y="0"/>
                    <a:pt x="453" y="15"/>
                    <a:pt x="405" y="45"/>
                  </a:cubicBezTo>
                  <a:cubicBezTo>
                    <a:pt x="262" y="57"/>
                    <a:pt x="84" y="33"/>
                    <a:pt x="0" y="212"/>
                  </a:cubicBezTo>
                  <a:lnTo>
                    <a:pt x="131" y="212"/>
                  </a:lnTo>
                  <a:cubicBezTo>
                    <a:pt x="244" y="259"/>
                    <a:pt x="354" y="280"/>
                    <a:pt x="465" y="280"/>
                  </a:cubicBezTo>
                  <a:cubicBezTo>
                    <a:pt x="575" y="280"/>
                    <a:pt x="685" y="259"/>
                    <a:pt x="798" y="224"/>
                  </a:cubicBezTo>
                  <a:cubicBezTo>
                    <a:pt x="905" y="212"/>
                    <a:pt x="1024" y="188"/>
                    <a:pt x="1119" y="176"/>
                  </a:cubicBezTo>
                  <a:lnTo>
                    <a:pt x="679" y="45"/>
                  </a:lnTo>
                  <a:cubicBezTo>
                    <a:pt x="637" y="15"/>
                    <a:pt x="593"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5"/>
            <p:cNvSpPr/>
            <p:nvPr/>
          </p:nvSpPr>
          <p:spPr>
            <a:xfrm>
              <a:off x="6013075" y="2814125"/>
              <a:ext cx="11200" cy="10175"/>
            </a:xfrm>
            <a:custGeom>
              <a:avLst/>
              <a:gdLst/>
              <a:ahLst/>
              <a:cxnLst/>
              <a:rect l="l" t="t" r="r" b="b"/>
              <a:pathLst>
                <a:path w="448" h="407" extrusionOk="0">
                  <a:moveTo>
                    <a:pt x="259" y="1"/>
                  </a:moveTo>
                  <a:cubicBezTo>
                    <a:pt x="63" y="1"/>
                    <a:pt x="0" y="163"/>
                    <a:pt x="19" y="407"/>
                  </a:cubicBezTo>
                  <a:lnTo>
                    <a:pt x="281" y="407"/>
                  </a:lnTo>
                  <a:cubicBezTo>
                    <a:pt x="340" y="276"/>
                    <a:pt x="400" y="145"/>
                    <a:pt x="448" y="38"/>
                  </a:cubicBezTo>
                  <a:cubicBezTo>
                    <a:pt x="374" y="13"/>
                    <a:pt x="312"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5"/>
            <p:cNvSpPr/>
            <p:nvPr/>
          </p:nvSpPr>
          <p:spPr>
            <a:xfrm>
              <a:off x="6073075" y="2817750"/>
              <a:ext cx="9550" cy="6550"/>
            </a:xfrm>
            <a:custGeom>
              <a:avLst/>
              <a:gdLst/>
              <a:ahLst/>
              <a:cxnLst/>
              <a:rect l="l" t="t" r="r" b="b"/>
              <a:pathLst>
                <a:path w="382" h="262" extrusionOk="0">
                  <a:moveTo>
                    <a:pt x="131" y="0"/>
                  </a:moveTo>
                  <a:cubicBezTo>
                    <a:pt x="84" y="24"/>
                    <a:pt x="0" y="48"/>
                    <a:pt x="12" y="60"/>
                  </a:cubicBezTo>
                  <a:cubicBezTo>
                    <a:pt x="24" y="214"/>
                    <a:pt x="131" y="262"/>
                    <a:pt x="262" y="262"/>
                  </a:cubicBezTo>
                  <a:cubicBezTo>
                    <a:pt x="310" y="262"/>
                    <a:pt x="381" y="214"/>
                    <a:pt x="381" y="202"/>
                  </a:cubicBezTo>
                  <a:cubicBezTo>
                    <a:pt x="369" y="36"/>
                    <a:pt x="250" y="24"/>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5"/>
            <p:cNvSpPr/>
            <p:nvPr/>
          </p:nvSpPr>
          <p:spPr>
            <a:xfrm>
              <a:off x="6033175" y="2815050"/>
              <a:ext cx="8625" cy="7500"/>
            </a:xfrm>
            <a:custGeom>
              <a:avLst/>
              <a:gdLst/>
              <a:ahLst/>
              <a:cxnLst/>
              <a:rect l="l" t="t" r="r" b="b"/>
              <a:pathLst>
                <a:path w="345" h="300" extrusionOk="0">
                  <a:moveTo>
                    <a:pt x="191" y="1"/>
                  </a:moveTo>
                  <a:cubicBezTo>
                    <a:pt x="72" y="13"/>
                    <a:pt x="13" y="60"/>
                    <a:pt x="1" y="144"/>
                  </a:cubicBezTo>
                  <a:cubicBezTo>
                    <a:pt x="13" y="251"/>
                    <a:pt x="120" y="275"/>
                    <a:pt x="203" y="299"/>
                  </a:cubicBezTo>
                  <a:cubicBezTo>
                    <a:pt x="210" y="299"/>
                    <a:pt x="217" y="300"/>
                    <a:pt x="223" y="300"/>
                  </a:cubicBezTo>
                  <a:cubicBezTo>
                    <a:pt x="305" y="300"/>
                    <a:pt x="344" y="233"/>
                    <a:pt x="322" y="156"/>
                  </a:cubicBezTo>
                  <a:cubicBezTo>
                    <a:pt x="322" y="60"/>
                    <a:pt x="263"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5"/>
            <p:cNvSpPr/>
            <p:nvPr/>
          </p:nvSpPr>
          <p:spPr>
            <a:xfrm>
              <a:off x="5938225" y="2877575"/>
              <a:ext cx="28300" cy="100625"/>
            </a:xfrm>
            <a:custGeom>
              <a:avLst/>
              <a:gdLst/>
              <a:ahLst/>
              <a:cxnLst/>
              <a:rect l="l" t="t" r="r" b="b"/>
              <a:pathLst>
                <a:path w="1132" h="4025" extrusionOk="0">
                  <a:moveTo>
                    <a:pt x="881" y="1"/>
                  </a:moveTo>
                  <a:cubicBezTo>
                    <a:pt x="860" y="1"/>
                    <a:pt x="836" y="4"/>
                    <a:pt x="810" y="12"/>
                  </a:cubicBezTo>
                  <a:cubicBezTo>
                    <a:pt x="810" y="24"/>
                    <a:pt x="810" y="24"/>
                    <a:pt x="787" y="36"/>
                  </a:cubicBezTo>
                  <a:cubicBezTo>
                    <a:pt x="525" y="786"/>
                    <a:pt x="334" y="1548"/>
                    <a:pt x="167" y="2322"/>
                  </a:cubicBezTo>
                  <a:cubicBezTo>
                    <a:pt x="48" y="2893"/>
                    <a:pt x="1" y="3465"/>
                    <a:pt x="1" y="4024"/>
                  </a:cubicBezTo>
                  <a:cubicBezTo>
                    <a:pt x="96" y="3965"/>
                    <a:pt x="215" y="4001"/>
                    <a:pt x="275" y="3905"/>
                  </a:cubicBezTo>
                  <a:cubicBezTo>
                    <a:pt x="334" y="3774"/>
                    <a:pt x="346" y="3643"/>
                    <a:pt x="429" y="3524"/>
                  </a:cubicBezTo>
                  <a:cubicBezTo>
                    <a:pt x="477" y="3417"/>
                    <a:pt x="441" y="3286"/>
                    <a:pt x="536" y="3215"/>
                  </a:cubicBezTo>
                  <a:cubicBezTo>
                    <a:pt x="608" y="3132"/>
                    <a:pt x="608" y="3048"/>
                    <a:pt x="596" y="2953"/>
                  </a:cubicBezTo>
                  <a:cubicBezTo>
                    <a:pt x="394" y="2524"/>
                    <a:pt x="644" y="2191"/>
                    <a:pt x="834" y="1858"/>
                  </a:cubicBezTo>
                  <a:cubicBezTo>
                    <a:pt x="894" y="1834"/>
                    <a:pt x="941" y="1822"/>
                    <a:pt x="965" y="1762"/>
                  </a:cubicBezTo>
                  <a:lnTo>
                    <a:pt x="965" y="1357"/>
                  </a:lnTo>
                  <a:cubicBezTo>
                    <a:pt x="822" y="1167"/>
                    <a:pt x="1060" y="1143"/>
                    <a:pt x="1120" y="1048"/>
                  </a:cubicBezTo>
                  <a:cubicBezTo>
                    <a:pt x="1120" y="1000"/>
                    <a:pt x="1132" y="965"/>
                    <a:pt x="1132" y="929"/>
                  </a:cubicBezTo>
                  <a:cubicBezTo>
                    <a:pt x="1132" y="822"/>
                    <a:pt x="1120" y="726"/>
                    <a:pt x="1120" y="619"/>
                  </a:cubicBezTo>
                  <a:cubicBezTo>
                    <a:pt x="1111" y="569"/>
                    <a:pt x="1091" y="554"/>
                    <a:pt x="1071" y="554"/>
                  </a:cubicBezTo>
                  <a:cubicBezTo>
                    <a:pt x="1063" y="554"/>
                    <a:pt x="1055" y="556"/>
                    <a:pt x="1048" y="560"/>
                  </a:cubicBezTo>
                  <a:cubicBezTo>
                    <a:pt x="989" y="512"/>
                    <a:pt x="1084" y="488"/>
                    <a:pt x="1060" y="453"/>
                  </a:cubicBezTo>
                  <a:cubicBezTo>
                    <a:pt x="1084" y="381"/>
                    <a:pt x="1108" y="286"/>
                    <a:pt x="1084" y="203"/>
                  </a:cubicBezTo>
                  <a:cubicBezTo>
                    <a:pt x="1054" y="93"/>
                    <a:pt x="991" y="1"/>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5"/>
            <p:cNvSpPr/>
            <p:nvPr/>
          </p:nvSpPr>
          <p:spPr>
            <a:xfrm>
              <a:off x="5959075" y="2820525"/>
              <a:ext cx="30975" cy="66400"/>
            </a:xfrm>
            <a:custGeom>
              <a:avLst/>
              <a:gdLst/>
              <a:ahLst/>
              <a:cxnLst/>
              <a:rect l="l" t="t" r="r" b="b"/>
              <a:pathLst>
                <a:path w="1239" h="2656" extrusionOk="0">
                  <a:moveTo>
                    <a:pt x="444" y="0"/>
                  </a:moveTo>
                  <a:cubicBezTo>
                    <a:pt x="343" y="0"/>
                    <a:pt x="238" y="12"/>
                    <a:pt x="131" y="32"/>
                  </a:cubicBezTo>
                  <a:cubicBezTo>
                    <a:pt x="131" y="32"/>
                    <a:pt x="131" y="44"/>
                    <a:pt x="155" y="44"/>
                  </a:cubicBezTo>
                  <a:cubicBezTo>
                    <a:pt x="167" y="42"/>
                    <a:pt x="180" y="41"/>
                    <a:pt x="192" y="41"/>
                  </a:cubicBezTo>
                  <a:cubicBezTo>
                    <a:pt x="325" y="41"/>
                    <a:pt x="464" y="151"/>
                    <a:pt x="464" y="282"/>
                  </a:cubicBezTo>
                  <a:cubicBezTo>
                    <a:pt x="476" y="972"/>
                    <a:pt x="226" y="1592"/>
                    <a:pt x="0" y="2235"/>
                  </a:cubicBezTo>
                  <a:cubicBezTo>
                    <a:pt x="12" y="2258"/>
                    <a:pt x="36" y="2294"/>
                    <a:pt x="48" y="2306"/>
                  </a:cubicBezTo>
                  <a:cubicBezTo>
                    <a:pt x="155" y="2377"/>
                    <a:pt x="167" y="2485"/>
                    <a:pt x="179" y="2604"/>
                  </a:cubicBezTo>
                  <a:cubicBezTo>
                    <a:pt x="224" y="2640"/>
                    <a:pt x="270" y="2656"/>
                    <a:pt x="315" y="2656"/>
                  </a:cubicBezTo>
                  <a:cubicBezTo>
                    <a:pt x="329" y="2656"/>
                    <a:pt x="343" y="2654"/>
                    <a:pt x="357" y="2651"/>
                  </a:cubicBezTo>
                  <a:cubicBezTo>
                    <a:pt x="631" y="2580"/>
                    <a:pt x="453" y="2294"/>
                    <a:pt x="595" y="2163"/>
                  </a:cubicBezTo>
                  <a:cubicBezTo>
                    <a:pt x="607" y="1758"/>
                    <a:pt x="703" y="1365"/>
                    <a:pt x="929" y="1008"/>
                  </a:cubicBezTo>
                  <a:cubicBezTo>
                    <a:pt x="1060" y="770"/>
                    <a:pt x="1238" y="484"/>
                    <a:pt x="1012" y="175"/>
                  </a:cubicBezTo>
                  <a:cubicBezTo>
                    <a:pt x="838" y="48"/>
                    <a:pt x="647"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5"/>
            <p:cNvSpPr/>
            <p:nvPr/>
          </p:nvSpPr>
          <p:spPr>
            <a:xfrm>
              <a:off x="5965025" y="2874900"/>
              <a:ext cx="11325" cy="14600"/>
            </a:xfrm>
            <a:custGeom>
              <a:avLst/>
              <a:gdLst/>
              <a:ahLst/>
              <a:cxnLst/>
              <a:rect l="l" t="t" r="r" b="b"/>
              <a:pathLst>
                <a:path w="453" h="584" extrusionOk="0">
                  <a:moveTo>
                    <a:pt x="346" y="0"/>
                  </a:moveTo>
                  <a:lnTo>
                    <a:pt x="346" y="0"/>
                  </a:lnTo>
                  <a:cubicBezTo>
                    <a:pt x="167" y="83"/>
                    <a:pt x="250" y="357"/>
                    <a:pt x="60" y="429"/>
                  </a:cubicBezTo>
                  <a:cubicBezTo>
                    <a:pt x="0" y="476"/>
                    <a:pt x="0" y="524"/>
                    <a:pt x="60" y="583"/>
                  </a:cubicBezTo>
                  <a:cubicBezTo>
                    <a:pt x="453" y="524"/>
                    <a:pt x="334" y="226"/>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5"/>
            <p:cNvSpPr/>
            <p:nvPr/>
          </p:nvSpPr>
          <p:spPr>
            <a:xfrm>
              <a:off x="5948350" y="2921025"/>
              <a:ext cx="14600" cy="36050"/>
            </a:xfrm>
            <a:custGeom>
              <a:avLst/>
              <a:gdLst/>
              <a:ahLst/>
              <a:cxnLst/>
              <a:rect l="l" t="t" r="r" b="b"/>
              <a:pathLst>
                <a:path w="584" h="1442" extrusionOk="0">
                  <a:moveTo>
                    <a:pt x="417" y="0"/>
                  </a:moveTo>
                  <a:cubicBezTo>
                    <a:pt x="167" y="322"/>
                    <a:pt x="1" y="703"/>
                    <a:pt x="143" y="1132"/>
                  </a:cubicBezTo>
                  <a:cubicBezTo>
                    <a:pt x="143" y="1239"/>
                    <a:pt x="167" y="1334"/>
                    <a:pt x="167" y="1441"/>
                  </a:cubicBezTo>
                  <a:cubicBezTo>
                    <a:pt x="465" y="1013"/>
                    <a:pt x="524" y="501"/>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5"/>
            <p:cNvSpPr/>
            <p:nvPr/>
          </p:nvSpPr>
          <p:spPr>
            <a:xfrm>
              <a:off x="5954300" y="2902575"/>
              <a:ext cx="12225" cy="8650"/>
            </a:xfrm>
            <a:custGeom>
              <a:avLst/>
              <a:gdLst/>
              <a:ahLst/>
              <a:cxnLst/>
              <a:rect l="l" t="t" r="r" b="b"/>
              <a:pathLst>
                <a:path w="489" h="346" extrusionOk="0">
                  <a:moveTo>
                    <a:pt x="489" y="0"/>
                  </a:moveTo>
                  <a:lnTo>
                    <a:pt x="489" y="0"/>
                  </a:lnTo>
                  <a:cubicBezTo>
                    <a:pt x="465" y="24"/>
                    <a:pt x="441" y="24"/>
                    <a:pt x="417" y="24"/>
                  </a:cubicBezTo>
                  <a:cubicBezTo>
                    <a:pt x="382" y="36"/>
                    <a:pt x="358" y="36"/>
                    <a:pt x="346" y="36"/>
                  </a:cubicBezTo>
                  <a:cubicBezTo>
                    <a:pt x="328" y="40"/>
                    <a:pt x="307" y="41"/>
                    <a:pt x="285" y="41"/>
                  </a:cubicBezTo>
                  <a:cubicBezTo>
                    <a:pt x="248" y="41"/>
                    <a:pt x="207" y="38"/>
                    <a:pt x="168" y="38"/>
                  </a:cubicBezTo>
                  <a:cubicBezTo>
                    <a:pt x="79" y="38"/>
                    <a:pt x="1" y="55"/>
                    <a:pt x="1" y="167"/>
                  </a:cubicBezTo>
                  <a:cubicBezTo>
                    <a:pt x="1" y="346"/>
                    <a:pt x="227" y="286"/>
                    <a:pt x="346" y="334"/>
                  </a:cubicBezTo>
                  <a:cubicBezTo>
                    <a:pt x="382" y="227"/>
                    <a:pt x="429" y="131"/>
                    <a:pt x="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5"/>
            <p:cNvSpPr/>
            <p:nvPr/>
          </p:nvSpPr>
          <p:spPr>
            <a:xfrm>
              <a:off x="5945675" y="2957350"/>
              <a:ext cx="6875" cy="15500"/>
            </a:xfrm>
            <a:custGeom>
              <a:avLst/>
              <a:gdLst/>
              <a:ahLst/>
              <a:cxnLst/>
              <a:rect l="l" t="t" r="r" b="b"/>
              <a:pathLst>
                <a:path w="275" h="620" extrusionOk="0">
                  <a:moveTo>
                    <a:pt x="274" y="0"/>
                  </a:moveTo>
                  <a:cubicBezTo>
                    <a:pt x="131" y="60"/>
                    <a:pt x="131" y="167"/>
                    <a:pt x="119" y="286"/>
                  </a:cubicBezTo>
                  <a:cubicBezTo>
                    <a:pt x="0" y="405"/>
                    <a:pt x="36" y="512"/>
                    <a:pt x="167" y="619"/>
                  </a:cubicBezTo>
                  <a:cubicBezTo>
                    <a:pt x="191" y="619"/>
                    <a:pt x="238" y="595"/>
                    <a:pt x="274" y="583"/>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5"/>
            <p:cNvSpPr/>
            <p:nvPr/>
          </p:nvSpPr>
          <p:spPr>
            <a:xfrm>
              <a:off x="6106400" y="2935900"/>
              <a:ext cx="8950" cy="3350"/>
            </a:xfrm>
            <a:custGeom>
              <a:avLst/>
              <a:gdLst/>
              <a:ahLst/>
              <a:cxnLst/>
              <a:rect l="l" t="t" r="r" b="b"/>
              <a:pathLst>
                <a:path w="358" h="134" extrusionOk="0">
                  <a:moveTo>
                    <a:pt x="1" y="1"/>
                  </a:moveTo>
                  <a:lnTo>
                    <a:pt x="1" y="1"/>
                  </a:lnTo>
                  <a:cubicBezTo>
                    <a:pt x="59" y="80"/>
                    <a:pt x="117" y="134"/>
                    <a:pt x="191" y="134"/>
                  </a:cubicBezTo>
                  <a:cubicBezTo>
                    <a:pt x="238" y="134"/>
                    <a:pt x="293" y="112"/>
                    <a:pt x="358" y="60"/>
                  </a:cubicBezTo>
                  <a:cubicBezTo>
                    <a:pt x="227" y="25"/>
                    <a:pt x="10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5"/>
            <p:cNvSpPr/>
            <p:nvPr/>
          </p:nvSpPr>
          <p:spPr>
            <a:xfrm>
              <a:off x="6006400" y="2828450"/>
              <a:ext cx="16675" cy="3875"/>
            </a:xfrm>
            <a:custGeom>
              <a:avLst/>
              <a:gdLst/>
              <a:ahLst/>
              <a:cxnLst/>
              <a:rect l="l" t="t" r="r" b="b"/>
              <a:pathLst>
                <a:path w="667" h="155" extrusionOk="0">
                  <a:moveTo>
                    <a:pt x="0" y="1"/>
                  </a:moveTo>
                  <a:cubicBezTo>
                    <a:pt x="118" y="100"/>
                    <a:pt x="233" y="154"/>
                    <a:pt x="349" y="154"/>
                  </a:cubicBezTo>
                  <a:cubicBezTo>
                    <a:pt x="454" y="154"/>
                    <a:pt x="559" y="109"/>
                    <a:pt x="667" y="13"/>
                  </a:cubicBezTo>
                  <a:cubicBezTo>
                    <a:pt x="441" y="1"/>
                    <a:pt x="226"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5"/>
            <p:cNvSpPr/>
            <p:nvPr/>
          </p:nvSpPr>
          <p:spPr>
            <a:xfrm>
              <a:off x="5973650" y="2437325"/>
              <a:ext cx="10750" cy="3500"/>
            </a:xfrm>
            <a:custGeom>
              <a:avLst/>
              <a:gdLst/>
              <a:ahLst/>
              <a:cxnLst/>
              <a:rect l="l" t="t" r="r" b="b"/>
              <a:pathLst>
                <a:path w="430" h="140" extrusionOk="0">
                  <a:moveTo>
                    <a:pt x="1" y="1"/>
                  </a:moveTo>
                  <a:cubicBezTo>
                    <a:pt x="71" y="95"/>
                    <a:pt x="144" y="139"/>
                    <a:pt x="216" y="139"/>
                  </a:cubicBezTo>
                  <a:cubicBezTo>
                    <a:pt x="290" y="139"/>
                    <a:pt x="363" y="92"/>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5"/>
            <p:cNvSpPr/>
            <p:nvPr/>
          </p:nvSpPr>
          <p:spPr>
            <a:xfrm>
              <a:off x="5981100" y="2990600"/>
              <a:ext cx="17875" cy="6025"/>
            </a:xfrm>
            <a:custGeom>
              <a:avLst/>
              <a:gdLst/>
              <a:ahLst/>
              <a:cxnLst/>
              <a:rect l="l" t="t" r="r" b="b"/>
              <a:pathLst>
                <a:path w="715" h="241" extrusionOk="0">
                  <a:moveTo>
                    <a:pt x="161" y="1"/>
                  </a:moveTo>
                  <a:cubicBezTo>
                    <a:pt x="36" y="1"/>
                    <a:pt x="10" y="111"/>
                    <a:pt x="0" y="230"/>
                  </a:cubicBezTo>
                  <a:cubicBezTo>
                    <a:pt x="24" y="227"/>
                    <a:pt x="48" y="226"/>
                    <a:pt x="73" y="226"/>
                  </a:cubicBezTo>
                  <a:cubicBezTo>
                    <a:pt x="166" y="226"/>
                    <a:pt x="261" y="240"/>
                    <a:pt x="355" y="240"/>
                  </a:cubicBezTo>
                  <a:cubicBezTo>
                    <a:pt x="481" y="240"/>
                    <a:pt x="604" y="215"/>
                    <a:pt x="715" y="99"/>
                  </a:cubicBezTo>
                  <a:cubicBezTo>
                    <a:pt x="584" y="4"/>
                    <a:pt x="405" y="63"/>
                    <a:pt x="250" y="15"/>
                  </a:cubicBezTo>
                  <a:cubicBezTo>
                    <a:pt x="216" y="5"/>
                    <a:pt x="186"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5"/>
            <p:cNvSpPr/>
            <p:nvPr/>
          </p:nvSpPr>
          <p:spPr>
            <a:xfrm>
              <a:off x="5939725" y="2964475"/>
              <a:ext cx="10150" cy="12225"/>
            </a:xfrm>
            <a:custGeom>
              <a:avLst/>
              <a:gdLst/>
              <a:ahLst/>
              <a:cxnLst/>
              <a:rect l="l" t="t" r="r" b="b"/>
              <a:pathLst>
                <a:path w="406" h="489" extrusionOk="0">
                  <a:moveTo>
                    <a:pt x="357" y="1"/>
                  </a:moveTo>
                  <a:cubicBezTo>
                    <a:pt x="0" y="48"/>
                    <a:pt x="107" y="227"/>
                    <a:pt x="226" y="429"/>
                  </a:cubicBezTo>
                  <a:cubicBezTo>
                    <a:pt x="250" y="453"/>
                    <a:pt x="262" y="477"/>
                    <a:pt x="298" y="489"/>
                  </a:cubicBezTo>
                  <a:cubicBezTo>
                    <a:pt x="310" y="477"/>
                    <a:pt x="334" y="453"/>
                    <a:pt x="346" y="418"/>
                  </a:cubicBezTo>
                  <a:cubicBezTo>
                    <a:pt x="357" y="394"/>
                    <a:pt x="393" y="358"/>
                    <a:pt x="405" y="334"/>
                  </a:cubicBezTo>
                  <a:cubicBezTo>
                    <a:pt x="393" y="227"/>
                    <a:pt x="369" y="108"/>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5"/>
            <p:cNvSpPr/>
            <p:nvPr/>
          </p:nvSpPr>
          <p:spPr>
            <a:xfrm>
              <a:off x="6002525" y="2991500"/>
              <a:ext cx="11025" cy="4925"/>
            </a:xfrm>
            <a:custGeom>
              <a:avLst/>
              <a:gdLst/>
              <a:ahLst/>
              <a:cxnLst/>
              <a:rect l="l" t="t" r="r" b="b"/>
              <a:pathLst>
                <a:path w="441" h="197" extrusionOk="0">
                  <a:moveTo>
                    <a:pt x="216" y="0"/>
                  </a:moveTo>
                  <a:cubicBezTo>
                    <a:pt x="143" y="0"/>
                    <a:pt x="72" y="21"/>
                    <a:pt x="0" y="63"/>
                  </a:cubicBezTo>
                  <a:cubicBezTo>
                    <a:pt x="78" y="152"/>
                    <a:pt x="149" y="197"/>
                    <a:pt x="221" y="197"/>
                  </a:cubicBezTo>
                  <a:cubicBezTo>
                    <a:pt x="292" y="197"/>
                    <a:pt x="364" y="152"/>
                    <a:pt x="441" y="63"/>
                  </a:cubicBezTo>
                  <a:cubicBezTo>
                    <a:pt x="364" y="21"/>
                    <a:pt x="289"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5"/>
            <p:cNvSpPr/>
            <p:nvPr/>
          </p:nvSpPr>
          <p:spPr>
            <a:xfrm>
              <a:off x="6023350" y="2993250"/>
              <a:ext cx="11950" cy="2800"/>
            </a:xfrm>
            <a:custGeom>
              <a:avLst/>
              <a:gdLst/>
              <a:ahLst/>
              <a:cxnLst/>
              <a:rect l="l" t="t" r="r" b="b"/>
              <a:pathLst>
                <a:path w="478" h="112" extrusionOk="0">
                  <a:moveTo>
                    <a:pt x="248" y="0"/>
                  </a:moveTo>
                  <a:cubicBezTo>
                    <a:pt x="168" y="0"/>
                    <a:pt x="86" y="39"/>
                    <a:pt x="1" y="112"/>
                  </a:cubicBezTo>
                  <a:lnTo>
                    <a:pt x="477" y="112"/>
                  </a:lnTo>
                  <a:cubicBezTo>
                    <a:pt x="401" y="36"/>
                    <a:pt x="325"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5"/>
            <p:cNvSpPr/>
            <p:nvPr/>
          </p:nvSpPr>
          <p:spPr>
            <a:xfrm>
              <a:off x="6038250" y="2996325"/>
              <a:ext cx="7150" cy="2925"/>
            </a:xfrm>
            <a:custGeom>
              <a:avLst/>
              <a:gdLst/>
              <a:ahLst/>
              <a:cxnLst/>
              <a:rect l="l" t="t" r="r" b="b"/>
              <a:pathLst>
                <a:path w="286" h="117" extrusionOk="0">
                  <a:moveTo>
                    <a:pt x="0" y="1"/>
                  </a:moveTo>
                  <a:cubicBezTo>
                    <a:pt x="48" y="78"/>
                    <a:pt x="98" y="117"/>
                    <a:pt x="148" y="117"/>
                  </a:cubicBezTo>
                  <a:cubicBezTo>
                    <a:pt x="197" y="117"/>
                    <a:pt x="244" y="7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5"/>
            <p:cNvSpPr/>
            <p:nvPr/>
          </p:nvSpPr>
          <p:spPr>
            <a:xfrm>
              <a:off x="6016800" y="2991900"/>
              <a:ext cx="4200" cy="4150"/>
            </a:xfrm>
            <a:custGeom>
              <a:avLst/>
              <a:gdLst/>
              <a:ahLst/>
              <a:cxnLst/>
              <a:rect l="l" t="t" r="r" b="b"/>
              <a:pathLst>
                <a:path w="168" h="166" extrusionOk="0">
                  <a:moveTo>
                    <a:pt x="89" y="0"/>
                  </a:moveTo>
                  <a:cubicBezTo>
                    <a:pt x="68" y="0"/>
                    <a:pt x="40" y="10"/>
                    <a:pt x="1" y="35"/>
                  </a:cubicBezTo>
                  <a:cubicBezTo>
                    <a:pt x="25" y="106"/>
                    <a:pt x="84" y="154"/>
                    <a:pt x="168" y="166"/>
                  </a:cubicBezTo>
                  <a:cubicBezTo>
                    <a:pt x="130" y="147"/>
                    <a:pt x="167"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5"/>
            <p:cNvSpPr/>
            <p:nvPr/>
          </p:nvSpPr>
          <p:spPr>
            <a:xfrm>
              <a:off x="5977225" y="2996925"/>
              <a:ext cx="3900" cy="1625"/>
            </a:xfrm>
            <a:custGeom>
              <a:avLst/>
              <a:gdLst/>
              <a:ahLst/>
              <a:cxnLst/>
              <a:rect l="l" t="t" r="r" b="b"/>
              <a:pathLst>
                <a:path w="156" h="65" extrusionOk="0">
                  <a:moveTo>
                    <a:pt x="0" y="1"/>
                  </a:moveTo>
                  <a:cubicBezTo>
                    <a:pt x="24" y="24"/>
                    <a:pt x="36" y="36"/>
                    <a:pt x="48" y="60"/>
                  </a:cubicBezTo>
                  <a:cubicBezTo>
                    <a:pt x="59" y="63"/>
                    <a:pt x="69" y="64"/>
                    <a:pt x="80" y="64"/>
                  </a:cubicBezTo>
                  <a:cubicBezTo>
                    <a:pt x="115" y="64"/>
                    <a:pt x="146"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5"/>
            <p:cNvSpPr/>
            <p:nvPr/>
          </p:nvSpPr>
          <p:spPr>
            <a:xfrm>
              <a:off x="5973650" y="2993050"/>
              <a:ext cx="3600" cy="3300"/>
            </a:xfrm>
            <a:custGeom>
              <a:avLst/>
              <a:gdLst/>
              <a:ahLst/>
              <a:cxnLst/>
              <a:rect l="l" t="t" r="r" b="b"/>
              <a:pathLst>
                <a:path w="144" h="132" extrusionOk="0">
                  <a:moveTo>
                    <a:pt x="1" y="1"/>
                  </a:moveTo>
                  <a:cubicBezTo>
                    <a:pt x="48" y="48"/>
                    <a:pt x="108" y="96"/>
                    <a:pt x="143" y="132"/>
                  </a:cubicBezTo>
                  <a:cubicBezTo>
                    <a:pt x="108" y="96"/>
                    <a:pt x="60"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5"/>
            <p:cNvSpPr/>
            <p:nvPr/>
          </p:nvSpPr>
          <p:spPr>
            <a:xfrm>
              <a:off x="5966500" y="2991575"/>
              <a:ext cx="3900" cy="1500"/>
            </a:xfrm>
            <a:custGeom>
              <a:avLst/>
              <a:gdLst/>
              <a:ahLst/>
              <a:cxnLst/>
              <a:rect l="l" t="t" r="r" b="b"/>
              <a:pathLst>
                <a:path w="156" h="60" extrusionOk="0">
                  <a:moveTo>
                    <a:pt x="108" y="0"/>
                  </a:moveTo>
                  <a:cubicBezTo>
                    <a:pt x="60" y="24"/>
                    <a:pt x="37" y="48"/>
                    <a:pt x="1" y="60"/>
                  </a:cubicBezTo>
                  <a:cubicBezTo>
                    <a:pt x="60" y="60"/>
                    <a:pt x="108" y="48"/>
                    <a:pt x="156" y="48"/>
                  </a:cubicBezTo>
                  <a:cubicBezTo>
                    <a:pt x="132"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5"/>
            <p:cNvSpPr/>
            <p:nvPr/>
          </p:nvSpPr>
          <p:spPr>
            <a:xfrm>
              <a:off x="5962925" y="2993050"/>
              <a:ext cx="3600" cy="3300"/>
            </a:xfrm>
            <a:custGeom>
              <a:avLst/>
              <a:gdLst/>
              <a:ahLst/>
              <a:cxnLst/>
              <a:rect l="l" t="t" r="r" b="b"/>
              <a:pathLst>
                <a:path w="144" h="132" extrusionOk="0">
                  <a:moveTo>
                    <a:pt x="144" y="1"/>
                  </a:moveTo>
                  <a:lnTo>
                    <a:pt x="144" y="1"/>
                  </a:lnTo>
                  <a:cubicBezTo>
                    <a:pt x="96" y="48"/>
                    <a:pt x="37" y="96"/>
                    <a:pt x="1" y="132"/>
                  </a:cubicBezTo>
                  <a:cubicBezTo>
                    <a:pt x="60" y="96"/>
                    <a:pt x="96" y="4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5"/>
            <p:cNvSpPr/>
            <p:nvPr/>
          </p:nvSpPr>
          <p:spPr>
            <a:xfrm>
              <a:off x="5998950" y="2991475"/>
              <a:ext cx="3600" cy="1600"/>
            </a:xfrm>
            <a:custGeom>
              <a:avLst/>
              <a:gdLst/>
              <a:ahLst/>
              <a:cxnLst/>
              <a:rect l="l" t="t" r="r" b="b"/>
              <a:pathLst>
                <a:path w="144" h="64" extrusionOk="0">
                  <a:moveTo>
                    <a:pt x="76" y="0"/>
                  </a:moveTo>
                  <a:cubicBezTo>
                    <a:pt x="40" y="0"/>
                    <a:pt x="10" y="18"/>
                    <a:pt x="1" y="64"/>
                  </a:cubicBezTo>
                  <a:lnTo>
                    <a:pt x="143" y="64"/>
                  </a:lnTo>
                  <a:cubicBezTo>
                    <a:pt x="132" y="52"/>
                    <a:pt x="120" y="28"/>
                    <a:pt x="108" y="4"/>
                  </a:cubicBezTo>
                  <a:cubicBezTo>
                    <a:pt x="97" y="2"/>
                    <a:pt x="86" y="0"/>
                    <a:pt x="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5"/>
            <p:cNvSpPr/>
            <p:nvPr/>
          </p:nvSpPr>
          <p:spPr>
            <a:xfrm>
              <a:off x="5943875" y="2982650"/>
              <a:ext cx="4800" cy="4175"/>
            </a:xfrm>
            <a:custGeom>
              <a:avLst/>
              <a:gdLst/>
              <a:ahLst/>
              <a:cxnLst/>
              <a:rect l="l" t="t" r="r" b="b"/>
              <a:pathLst>
                <a:path w="192" h="167" extrusionOk="0">
                  <a:moveTo>
                    <a:pt x="25" y="0"/>
                  </a:moveTo>
                  <a:cubicBezTo>
                    <a:pt x="25" y="36"/>
                    <a:pt x="13" y="60"/>
                    <a:pt x="1" y="95"/>
                  </a:cubicBezTo>
                  <a:lnTo>
                    <a:pt x="72" y="167"/>
                  </a:lnTo>
                  <a:cubicBezTo>
                    <a:pt x="120" y="155"/>
                    <a:pt x="144" y="155"/>
                    <a:pt x="180" y="143"/>
                  </a:cubicBezTo>
                  <a:lnTo>
                    <a:pt x="191" y="119"/>
                  </a:lnTo>
                  <a:cubicBezTo>
                    <a:pt x="144" y="83"/>
                    <a:pt x="84" y="48"/>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5"/>
            <p:cNvSpPr/>
            <p:nvPr/>
          </p:nvSpPr>
          <p:spPr>
            <a:xfrm>
              <a:off x="5940600" y="2982650"/>
              <a:ext cx="4500" cy="4175"/>
            </a:xfrm>
            <a:custGeom>
              <a:avLst/>
              <a:gdLst/>
              <a:ahLst/>
              <a:cxnLst/>
              <a:rect l="l" t="t" r="r" b="b"/>
              <a:pathLst>
                <a:path w="180" h="167" extrusionOk="0">
                  <a:moveTo>
                    <a:pt x="60" y="0"/>
                  </a:moveTo>
                  <a:cubicBezTo>
                    <a:pt x="25" y="36"/>
                    <a:pt x="13" y="60"/>
                    <a:pt x="1" y="95"/>
                  </a:cubicBezTo>
                  <a:cubicBezTo>
                    <a:pt x="13" y="119"/>
                    <a:pt x="37" y="143"/>
                    <a:pt x="72" y="167"/>
                  </a:cubicBezTo>
                  <a:cubicBezTo>
                    <a:pt x="120" y="167"/>
                    <a:pt x="144" y="155"/>
                    <a:pt x="180" y="143"/>
                  </a:cubicBezTo>
                  <a:cubicBezTo>
                    <a:pt x="180" y="95"/>
                    <a:pt x="180"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5"/>
            <p:cNvSpPr/>
            <p:nvPr/>
          </p:nvSpPr>
          <p:spPr>
            <a:xfrm>
              <a:off x="5945075" y="2974600"/>
              <a:ext cx="3300" cy="3600"/>
            </a:xfrm>
            <a:custGeom>
              <a:avLst/>
              <a:gdLst/>
              <a:ahLst/>
              <a:cxnLst/>
              <a:rect l="l" t="t" r="r" b="b"/>
              <a:pathLst>
                <a:path w="132" h="144" extrusionOk="0">
                  <a:moveTo>
                    <a:pt x="120" y="1"/>
                  </a:moveTo>
                  <a:cubicBezTo>
                    <a:pt x="72" y="1"/>
                    <a:pt x="36" y="1"/>
                    <a:pt x="1" y="13"/>
                  </a:cubicBezTo>
                  <a:cubicBezTo>
                    <a:pt x="1" y="60"/>
                    <a:pt x="1" y="108"/>
                    <a:pt x="12" y="143"/>
                  </a:cubicBezTo>
                  <a:cubicBezTo>
                    <a:pt x="84" y="132"/>
                    <a:pt x="132"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5"/>
            <p:cNvSpPr/>
            <p:nvPr/>
          </p:nvSpPr>
          <p:spPr>
            <a:xfrm>
              <a:off x="6037950" y="2964850"/>
              <a:ext cx="7750" cy="3525"/>
            </a:xfrm>
            <a:custGeom>
              <a:avLst/>
              <a:gdLst/>
              <a:ahLst/>
              <a:cxnLst/>
              <a:rect l="l" t="t" r="r" b="b"/>
              <a:pathLst>
                <a:path w="310" h="141" extrusionOk="0">
                  <a:moveTo>
                    <a:pt x="207" y="1"/>
                  </a:moveTo>
                  <a:cubicBezTo>
                    <a:pt x="170" y="1"/>
                    <a:pt x="131" y="22"/>
                    <a:pt x="96" y="45"/>
                  </a:cubicBezTo>
                  <a:cubicBezTo>
                    <a:pt x="60" y="57"/>
                    <a:pt x="36" y="105"/>
                    <a:pt x="0" y="141"/>
                  </a:cubicBezTo>
                  <a:cubicBezTo>
                    <a:pt x="48" y="141"/>
                    <a:pt x="96" y="117"/>
                    <a:pt x="131" y="117"/>
                  </a:cubicBezTo>
                  <a:lnTo>
                    <a:pt x="310" y="81"/>
                  </a:lnTo>
                  <a:cubicBezTo>
                    <a:pt x="280" y="22"/>
                    <a:pt x="244"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5"/>
            <p:cNvSpPr/>
            <p:nvPr/>
          </p:nvSpPr>
          <p:spPr>
            <a:xfrm>
              <a:off x="6138550" y="2996925"/>
              <a:ext cx="7475" cy="9375"/>
            </a:xfrm>
            <a:custGeom>
              <a:avLst/>
              <a:gdLst/>
              <a:ahLst/>
              <a:cxnLst/>
              <a:rect l="l" t="t" r="r" b="b"/>
              <a:pathLst>
                <a:path w="299" h="375" extrusionOk="0">
                  <a:moveTo>
                    <a:pt x="1" y="1"/>
                  </a:moveTo>
                  <a:cubicBezTo>
                    <a:pt x="24" y="72"/>
                    <a:pt x="48" y="132"/>
                    <a:pt x="84" y="191"/>
                  </a:cubicBezTo>
                  <a:cubicBezTo>
                    <a:pt x="116" y="245"/>
                    <a:pt x="52" y="375"/>
                    <a:pt x="151" y="375"/>
                  </a:cubicBezTo>
                  <a:cubicBezTo>
                    <a:pt x="162" y="375"/>
                    <a:pt x="175" y="373"/>
                    <a:pt x="191" y="370"/>
                  </a:cubicBezTo>
                  <a:cubicBezTo>
                    <a:pt x="298" y="334"/>
                    <a:pt x="274" y="227"/>
                    <a:pt x="298" y="132"/>
                  </a:cubicBezTo>
                  <a:cubicBezTo>
                    <a:pt x="239" y="12"/>
                    <a:pt x="132"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5"/>
            <p:cNvSpPr/>
            <p:nvPr/>
          </p:nvSpPr>
          <p:spPr>
            <a:xfrm>
              <a:off x="5520325" y="3601475"/>
              <a:ext cx="19975" cy="8350"/>
            </a:xfrm>
            <a:custGeom>
              <a:avLst/>
              <a:gdLst/>
              <a:ahLst/>
              <a:cxnLst/>
              <a:rect l="l" t="t" r="r" b="b"/>
              <a:pathLst>
                <a:path w="799" h="334" extrusionOk="0">
                  <a:moveTo>
                    <a:pt x="107" y="0"/>
                  </a:moveTo>
                  <a:cubicBezTo>
                    <a:pt x="48" y="48"/>
                    <a:pt x="24" y="95"/>
                    <a:pt x="0" y="167"/>
                  </a:cubicBezTo>
                  <a:cubicBezTo>
                    <a:pt x="0" y="226"/>
                    <a:pt x="36" y="286"/>
                    <a:pt x="96" y="310"/>
                  </a:cubicBezTo>
                  <a:cubicBezTo>
                    <a:pt x="334" y="310"/>
                    <a:pt x="560" y="333"/>
                    <a:pt x="798" y="333"/>
                  </a:cubicBezTo>
                  <a:cubicBezTo>
                    <a:pt x="739" y="238"/>
                    <a:pt x="691" y="155"/>
                    <a:pt x="643" y="60"/>
                  </a:cubicBezTo>
                  <a:cubicBezTo>
                    <a:pt x="524" y="48"/>
                    <a:pt x="405" y="48"/>
                    <a:pt x="286" y="36"/>
                  </a:cubicBezTo>
                  <a:cubicBezTo>
                    <a:pt x="215" y="36"/>
                    <a:pt x="155" y="12"/>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5"/>
            <p:cNvSpPr/>
            <p:nvPr/>
          </p:nvSpPr>
          <p:spPr>
            <a:xfrm>
              <a:off x="6020375" y="3660600"/>
              <a:ext cx="47050" cy="3675"/>
            </a:xfrm>
            <a:custGeom>
              <a:avLst/>
              <a:gdLst/>
              <a:ahLst/>
              <a:cxnLst/>
              <a:rect l="l" t="t" r="r" b="b"/>
              <a:pathLst>
                <a:path w="1882" h="147" extrusionOk="0">
                  <a:moveTo>
                    <a:pt x="601" y="1"/>
                  </a:moveTo>
                  <a:cubicBezTo>
                    <a:pt x="401" y="1"/>
                    <a:pt x="200" y="4"/>
                    <a:pt x="1" y="4"/>
                  </a:cubicBezTo>
                  <a:cubicBezTo>
                    <a:pt x="268" y="118"/>
                    <a:pt x="538" y="146"/>
                    <a:pt x="808" y="146"/>
                  </a:cubicBezTo>
                  <a:cubicBezTo>
                    <a:pt x="1089" y="146"/>
                    <a:pt x="1370" y="115"/>
                    <a:pt x="1652" y="115"/>
                  </a:cubicBezTo>
                  <a:cubicBezTo>
                    <a:pt x="1729" y="115"/>
                    <a:pt x="1805" y="118"/>
                    <a:pt x="1882" y="124"/>
                  </a:cubicBezTo>
                  <a:cubicBezTo>
                    <a:pt x="1467" y="18"/>
                    <a:pt x="1034"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5"/>
            <p:cNvSpPr/>
            <p:nvPr/>
          </p:nvSpPr>
          <p:spPr>
            <a:xfrm>
              <a:off x="6121000" y="3667175"/>
              <a:ext cx="17575" cy="7325"/>
            </a:xfrm>
            <a:custGeom>
              <a:avLst/>
              <a:gdLst/>
              <a:ahLst/>
              <a:cxnLst/>
              <a:rect l="l" t="t" r="r" b="b"/>
              <a:pathLst>
                <a:path w="703" h="293" extrusionOk="0">
                  <a:moveTo>
                    <a:pt x="225" y="1"/>
                  </a:moveTo>
                  <a:cubicBezTo>
                    <a:pt x="151" y="1"/>
                    <a:pt x="76" y="8"/>
                    <a:pt x="0" y="27"/>
                  </a:cubicBezTo>
                  <a:lnTo>
                    <a:pt x="0" y="265"/>
                  </a:lnTo>
                  <a:cubicBezTo>
                    <a:pt x="125" y="275"/>
                    <a:pt x="258" y="292"/>
                    <a:pt x="393" y="292"/>
                  </a:cubicBezTo>
                  <a:cubicBezTo>
                    <a:pt x="425" y="292"/>
                    <a:pt x="456" y="291"/>
                    <a:pt x="488" y="289"/>
                  </a:cubicBezTo>
                  <a:cubicBezTo>
                    <a:pt x="703" y="277"/>
                    <a:pt x="607" y="146"/>
                    <a:pt x="560" y="39"/>
                  </a:cubicBezTo>
                  <a:cubicBezTo>
                    <a:pt x="445" y="18"/>
                    <a:pt x="335"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5"/>
            <p:cNvSpPr/>
            <p:nvPr/>
          </p:nvSpPr>
          <p:spPr>
            <a:xfrm>
              <a:off x="5977225" y="3656600"/>
              <a:ext cx="30675" cy="3975"/>
            </a:xfrm>
            <a:custGeom>
              <a:avLst/>
              <a:gdLst/>
              <a:ahLst/>
              <a:cxnLst/>
              <a:rect l="l" t="t" r="r" b="b"/>
              <a:pathLst>
                <a:path w="1227" h="159" extrusionOk="0">
                  <a:moveTo>
                    <a:pt x="414" y="0"/>
                  </a:moveTo>
                  <a:cubicBezTo>
                    <a:pt x="277" y="0"/>
                    <a:pt x="139" y="6"/>
                    <a:pt x="0" y="10"/>
                  </a:cubicBezTo>
                  <a:cubicBezTo>
                    <a:pt x="176" y="127"/>
                    <a:pt x="359" y="158"/>
                    <a:pt x="544" y="158"/>
                  </a:cubicBezTo>
                  <a:cubicBezTo>
                    <a:pt x="757" y="158"/>
                    <a:pt x="973" y="116"/>
                    <a:pt x="1184" y="116"/>
                  </a:cubicBezTo>
                  <a:cubicBezTo>
                    <a:pt x="1198" y="116"/>
                    <a:pt x="1212" y="116"/>
                    <a:pt x="1227" y="117"/>
                  </a:cubicBezTo>
                  <a:cubicBezTo>
                    <a:pt x="957" y="22"/>
                    <a:pt x="687"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5"/>
            <p:cNvSpPr/>
            <p:nvPr/>
          </p:nvSpPr>
          <p:spPr>
            <a:xfrm>
              <a:off x="5934650" y="3653550"/>
              <a:ext cx="15500" cy="3000"/>
            </a:xfrm>
            <a:custGeom>
              <a:avLst/>
              <a:gdLst/>
              <a:ahLst/>
              <a:cxnLst/>
              <a:rect l="l" t="t" r="r" b="b"/>
              <a:pathLst>
                <a:path w="620" h="120" extrusionOk="0">
                  <a:moveTo>
                    <a:pt x="1" y="1"/>
                  </a:moveTo>
                  <a:lnTo>
                    <a:pt x="1" y="120"/>
                  </a:lnTo>
                  <a:cubicBezTo>
                    <a:pt x="203" y="120"/>
                    <a:pt x="418" y="108"/>
                    <a:pt x="620" y="108"/>
                  </a:cubicBezTo>
                  <a:cubicBezTo>
                    <a:pt x="429" y="1"/>
                    <a:pt x="20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5"/>
            <p:cNvSpPr/>
            <p:nvPr/>
          </p:nvSpPr>
          <p:spPr>
            <a:xfrm>
              <a:off x="6013525" y="3659975"/>
              <a:ext cx="3300" cy="1950"/>
            </a:xfrm>
            <a:custGeom>
              <a:avLst/>
              <a:gdLst/>
              <a:ahLst/>
              <a:cxnLst/>
              <a:rect l="l" t="t" r="r" b="b"/>
              <a:pathLst>
                <a:path w="132" h="78" extrusionOk="0">
                  <a:moveTo>
                    <a:pt x="55" y="1"/>
                  </a:moveTo>
                  <a:cubicBezTo>
                    <a:pt x="35" y="1"/>
                    <a:pt x="17" y="7"/>
                    <a:pt x="1" y="18"/>
                  </a:cubicBezTo>
                  <a:cubicBezTo>
                    <a:pt x="1" y="41"/>
                    <a:pt x="25" y="77"/>
                    <a:pt x="25" y="77"/>
                  </a:cubicBezTo>
                  <a:cubicBezTo>
                    <a:pt x="61" y="53"/>
                    <a:pt x="96" y="41"/>
                    <a:pt x="132" y="29"/>
                  </a:cubicBezTo>
                  <a:cubicBezTo>
                    <a:pt x="106" y="10"/>
                    <a:pt x="80"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5"/>
            <p:cNvSpPr/>
            <p:nvPr/>
          </p:nvSpPr>
          <p:spPr>
            <a:xfrm>
              <a:off x="5506925" y="3605075"/>
              <a:ext cx="15500" cy="8325"/>
            </a:xfrm>
            <a:custGeom>
              <a:avLst/>
              <a:gdLst/>
              <a:ahLst/>
              <a:cxnLst/>
              <a:rect l="l" t="t" r="r" b="b"/>
              <a:pathLst>
                <a:path w="620" h="333" extrusionOk="0">
                  <a:moveTo>
                    <a:pt x="450" y="0"/>
                  </a:moveTo>
                  <a:cubicBezTo>
                    <a:pt x="399" y="0"/>
                    <a:pt x="347" y="28"/>
                    <a:pt x="298" y="70"/>
                  </a:cubicBezTo>
                  <a:cubicBezTo>
                    <a:pt x="227" y="189"/>
                    <a:pt x="108" y="166"/>
                    <a:pt x="1" y="201"/>
                  </a:cubicBezTo>
                  <a:cubicBezTo>
                    <a:pt x="1" y="249"/>
                    <a:pt x="24" y="285"/>
                    <a:pt x="36" y="320"/>
                  </a:cubicBezTo>
                  <a:cubicBezTo>
                    <a:pt x="167" y="320"/>
                    <a:pt x="322" y="332"/>
                    <a:pt x="453" y="332"/>
                  </a:cubicBezTo>
                  <a:cubicBezTo>
                    <a:pt x="513" y="285"/>
                    <a:pt x="560" y="225"/>
                    <a:pt x="620" y="166"/>
                  </a:cubicBezTo>
                  <a:cubicBezTo>
                    <a:pt x="620" y="142"/>
                    <a:pt x="596" y="106"/>
                    <a:pt x="584" y="82"/>
                  </a:cubicBezTo>
                  <a:cubicBezTo>
                    <a:pt x="543" y="25"/>
                    <a:pt x="497"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5"/>
            <p:cNvSpPr/>
            <p:nvPr/>
          </p:nvSpPr>
          <p:spPr>
            <a:xfrm>
              <a:off x="6060875" y="3469625"/>
              <a:ext cx="107775" cy="16050"/>
            </a:xfrm>
            <a:custGeom>
              <a:avLst/>
              <a:gdLst/>
              <a:ahLst/>
              <a:cxnLst/>
              <a:rect l="l" t="t" r="r" b="b"/>
              <a:pathLst>
                <a:path w="4311" h="642" extrusionOk="0">
                  <a:moveTo>
                    <a:pt x="3355" y="1"/>
                  </a:moveTo>
                  <a:cubicBezTo>
                    <a:pt x="2267" y="1"/>
                    <a:pt x="1186" y="156"/>
                    <a:pt x="95" y="166"/>
                  </a:cubicBezTo>
                  <a:cubicBezTo>
                    <a:pt x="0" y="274"/>
                    <a:pt x="24" y="393"/>
                    <a:pt x="107" y="500"/>
                  </a:cubicBezTo>
                  <a:cubicBezTo>
                    <a:pt x="297" y="616"/>
                    <a:pt x="500" y="641"/>
                    <a:pt x="708" y="641"/>
                  </a:cubicBezTo>
                  <a:cubicBezTo>
                    <a:pt x="862" y="641"/>
                    <a:pt x="1019" y="627"/>
                    <a:pt x="1175" y="627"/>
                  </a:cubicBezTo>
                  <a:cubicBezTo>
                    <a:pt x="1216" y="627"/>
                    <a:pt x="1257" y="628"/>
                    <a:pt x="1298" y="631"/>
                  </a:cubicBezTo>
                  <a:lnTo>
                    <a:pt x="1893" y="631"/>
                  </a:lnTo>
                  <a:cubicBezTo>
                    <a:pt x="2131" y="631"/>
                    <a:pt x="2369" y="619"/>
                    <a:pt x="2548" y="440"/>
                  </a:cubicBezTo>
                  <a:cubicBezTo>
                    <a:pt x="2822" y="404"/>
                    <a:pt x="3108" y="369"/>
                    <a:pt x="3370" y="333"/>
                  </a:cubicBezTo>
                  <a:cubicBezTo>
                    <a:pt x="3491" y="371"/>
                    <a:pt x="3616" y="382"/>
                    <a:pt x="3739" y="382"/>
                  </a:cubicBezTo>
                  <a:cubicBezTo>
                    <a:pt x="3845" y="382"/>
                    <a:pt x="3949" y="374"/>
                    <a:pt x="4048" y="369"/>
                  </a:cubicBezTo>
                  <a:cubicBezTo>
                    <a:pt x="4310" y="35"/>
                    <a:pt x="3870" y="154"/>
                    <a:pt x="3834" y="12"/>
                  </a:cubicBezTo>
                  <a:cubicBezTo>
                    <a:pt x="3674" y="4"/>
                    <a:pt x="3515" y="1"/>
                    <a:pt x="3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5"/>
            <p:cNvSpPr/>
            <p:nvPr/>
          </p:nvSpPr>
          <p:spPr>
            <a:xfrm>
              <a:off x="5965025" y="3470225"/>
              <a:ext cx="98550" cy="15175"/>
            </a:xfrm>
            <a:custGeom>
              <a:avLst/>
              <a:gdLst/>
              <a:ahLst/>
              <a:cxnLst/>
              <a:rect l="l" t="t" r="r" b="b"/>
              <a:pathLst>
                <a:path w="3942" h="607" extrusionOk="0">
                  <a:moveTo>
                    <a:pt x="408" y="1"/>
                  </a:moveTo>
                  <a:cubicBezTo>
                    <a:pt x="302" y="1"/>
                    <a:pt x="195" y="10"/>
                    <a:pt x="84" y="23"/>
                  </a:cubicBezTo>
                  <a:cubicBezTo>
                    <a:pt x="0" y="107"/>
                    <a:pt x="0" y="190"/>
                    <a:pt x="48" y="297"/>
                  </a:cubicBezTo>
                  <a:cubicBezTo>
                    <a:pt x="84" y="357"/>
                    <a:pt x="143" y="380"/>
                    <a:pt x="203" y="416"/>
                  </a:cubicBezTo>
                  <a:cubicBezTo>
                    <a:pt x="346" y="464"/>
                    <a:pt x="477" y="464"/>
                    <a:pt x="607" y="476"/>
                  </a:cubicBezTo>
                  <a:lnTo>
                    <a:pt x="2310" y="476"/>
                  </a:lnTo>
                  <a:cubicBezTo>
                    <a:pt x="2382" y="488"/>
                    <a:pt x="2441" y="488"/>
                    <a:pt x="2512" y="488"/>
                  </a:cubicBezTo>
                  <a:cubicBezTo>
                    <a:pt x="2774" y="523"/>
                    <a:pt x="2989" y="607"/>
                    <a:pt x="3251" y="607"/>
                  </a:cubicBezTo>
                  <a:cubicBezTo>
                    <a:pt x="3346" y="607"/>
                    <a:pt x="3465" y="607"/>
                    <a:pt x="3572" y="595"/>
                  </a:cubicBezTo>
                  <a:cubicBezTo>
                    <a:pt x="3727" y="583"/>
                    <a:pt x="3858" y="547"/>
                    <a:pt x="3941" y="404"/>
                  </a:cubicBezTo>
                  <a:lnTo>
                    <a:pt x="3941" y="142"/>
                  </a:lnTo>
                  <a:cubicBezTo>
                    <a:pt x="3411" y="95"/>
                    <a:pt x="2881" y="3"/>
                    <a:pt x="2363" y="3"/>
                  </a:cubicBezTo>
                  <a:cubicBezTo>
                    <a:pt x="2229" y="3"/>
                    <a:pt x="2097" y="9"/>
                    <a:pt x="1965" y="23"/>
                  </a:cubicBezTo>
                  <a:cubicBezTo>
                    <a:pt x="1750" y="71"/>
                    <a:pt x="1536" y="95"/>
                    <a:pt x="1320" y="95"/>
                  </a:cubicBezTo>
                  <a:cubicBezTo>
                    <a:pt x="1105" y="95"/>
                    <a:pt x="887" y="71"/>
                    <a:pt x="667" y="23"/>
                  </a:cubicBezTo>
                  <a:cubicBezTo>
                    <a:pt x="581" y="7"/>
                    <a:pt x="495" y="1"/>
                    <a:pt x="4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5"/>
            <p:cNvSpPr/>
            <p:nvPr/>
          </p:nvSpPr>
          <p:spPr>
            <a:xfrm>
              <a:off x="5851900" y="3463350"/>
              <a:ext cx="94975" cy="16325"/>
            </a:xfrm>
            <a:custGeom>
              <a:avLst/>
              <a:gdLst/>
              <a:ahLst/>
              <a:cxnLst/>
              <a:rect l="l" t="t" r="r" b="b"/>
              <a:pathLst>
                <a:path w="3799" h="653" extrusionOk="0">
                  <a:moveTo>
                    <a:pt x="132" y="1"/>
                  </a:moveTo>
                  <a:cubicBezTo>
                    <a:pt x="96" y="84"/>
                    <a:pt x="49" y="167"/>
                    <a:pt x="1" y="263"/>
                  </a:cubicBezTo>
                  <a:cubicBezTo>
                    <a:pt x="156" y="465"/>
                    <a:pt x="370" y="513"/>
                    <a:pt x="584" y="572"/>
                  </a:cubicBezTo>
                  <a:cubicBezTo>
                    <a:pt x="846" y="608"/>
                    <a:pt x="1108" y="596"/>
                    <a:pt x="1370" y="608"/>
                  </a:cubicBezTo>
                  <a:lnTo>
                    <a:pt x="2025" y="608"/>
                  </a:lnTo>
                  <a:cubicBezTo>
                    <a:pt x="2126" y="613"/>
                    <a:pt x="2229" y="615"/>
                    <a:pt x="2331" y="615"/>
                  </a:cubicBezTo>
                  <a:cubicBezTo>
                    <a:pt x="2472" y="615"/>
                    <a:pt x="2614" y="612"/>
                    <a:pt x="2754" y="612"/>
                  </a:cubicBezTo>
                  <a:cubicBezTo>
                    <a:pt x="2942" y="612"/>
                    <a:pt x="3129" y="618"/>
                    <a:pt x="3311" y="644"/>
                  </a:cubicBezTo>
                  <a:cubicBezTo>
                    <a:pt x="3341" y="650"/>
                    <a:pt x="3373" y="652"/>
                    <a:pt x="3408" y="652"/>
                  </a:cubicBezTo>
                  <a:cubicBezTo>
                    <a:pt x="3442" y="652"/>
                    <a:pt x="3478" y="650"/>
                    <a:pt x="3513" y="644"/>
                  </a:cubicBezTo>
                  <a:cubicBezTo>
                    <a:pt x="3632" y="632"/>
                    <a:pt x="3704" y="548"/>
                    <a:pt x="3763" y="465"/>
                  </a:cubicBezTo>
                  <a:cubicBezTo>
                    <a:pt x="3799" y="394"/>
                    <a:pt x="3787" y="334"/>
                    <a:pt x="3739" y="274"/>
                  </a:cubicBezTo>
                  <a:cubicBezTo>
                    <a:pt x="3586" y="221"/>
                    <a:pt x="3430" y="207"/>
                    <a:pt x="3275" y="207"/>
                  </a:cubicBezTo>
                  <a:cubicBezTo>
                    <a:pt x="3104" y="207"/>
                    <a:pt x="2934" y="223"/>
                    <a:pt x="2764" y="223"/>
                  </a:cubicBezTo>
                  <a:cubicBezTo>
                    <a:pt x="2608" y="223"/>
                    <a:pt x="2453" y="209"/>
                    <a:pt x="2299" y="155"/>
                  </a:cubicBezTo>
                  <a:cubicBezTo>
                    <a:pt x="1584" y="96"/>
                    <a:pt x="846"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5"/>
            <p:cNvSpPr/>
            <p:nvPr/>
          </p:nvSpPr>
          <p:spPr>
            <a:xfrm>
              <a:off x="5858750" y="3437475"/>
              <a:ext cx="55400" cy="15000"/>
            </a:xfrm>
            <a:custGeom>
              <a:avLst/>
              <a:gdLst/>
              <a:ahLst/>
              <a:cxnLst/>
              <a:rect l="l" t="t" r="r" b="b"/>
              <a:pathLst>
                <a:path w="2216" h="600" extrusionOk="0">
                  <a:moveTo>
                    <a:pt x="341" y="1"/>
                  </a:moveTo>
                  <a:cubicBezTo>
                    <a:pt x="233" y="1"/>
                    <a:pt x="123" y="8"/>
                    <a:pt x="13" y="24"/>
                  </a:cubicBezTo>
                  <a:cubicBezTo>
                    <a:pt x="1" y="345"/>
                    <a:pt x="358" y="226"/>
                    <a:pt x="441" y="428"/>
                  </a:cubicBezTo>
                  <a:cubicBezTo>
                    <a:pt x="485" y="424"/>
                    <a:pt x="528" y="421"/>
                    <a:pt x="571" y="421"/>
                  </a:cubicBezTo>
                  <a:cubicBezTo>
                    <a:pt x="961" y="421"/>
                    <a:pt x="1341" y="600"/>
                    <a:pt x="1734" y="600"/>
                  </a:cubicBezTo>
                  <a:cubicBezTo>
                    <a:pt x="1834" y="600"/>
                    <a:pt x="1935" y="588"/>
                    <a:pt x="2037" y="559"/>
                  </a:cubicBezTo>
                  <a:cubicBezTo>
                    <a:pt x="2144" y="524"/>
                    <a:pt x="2215" y="464"/>
                    <a:pt x="2168" y="321"/>
                  </a:cubicBezTo>
                  <a:cubicBezTo>
                    <a:pt x="1930" y="297"/>
                    <a:pt x="1691" y="262"/>
                    <a:pt x="1465" y="190"/>
                  </a:cubicBezTo>
                  <a:cubicBezTo>
                    <a:pt x="1094" y="88"/>
                    <a:pt x="723"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5"/>
            <p:cNvSpPr/>
            <p:nvPr/>
          </p:nvSpPr>
          <p:spPr>
            <a:xfrm>
              <a:off x="6156700" y="3466925"/>
              <a:ext cx="47350" cy="13425"/>
            </a:xfrm>
            <a:custGeom>
              <a:avLst/>
              <a:gdLst/>
              <a:ahLst/>
              <a:cxnLst/>
              <a:rect l="l" t="t" r="r" b="b"/>
              <a:pathLst>
                <a:path w="1894" h="537" extrusionOk="0">
                  <a:moveTo>
                    <a:pt x="1573" y="1"/>
                  </a:moveTo>
                  <a:cubicBezTo>
                    <a:pt x="1513" y="24"/>
                    <a:pt x="1477" y="72"/>
                    <a:pt x="1430" y="96"/>
                  </a:cubicBezTo>
                  <a:cubicBezTo>
                    <a:pt x="1396" y="98"/>
                    <a:pt x="1363" y="98"/>
                    <a:pt x="1330" y="98"/>
                  </a:cubicBezTo>
                  <a:cubicBezTo>
                    <a:pt x="1051" y="98"/>
                    <a:pt x="780" y="42"/>
                    <a:pt x="508" y="42"/>
                  </a:cubicBezTo>
                  <a:cubicBezTo>
                    <a:pt x="375" y="42"/>
                    <a:pt x="242" y="56"/>
                    <a:pt x="108" y="96"/>
                  </a:cubicBezTo>
                  <a:cubicBezTo>
                    <a:pt x="91" y="91"/>
                    <a:pt x="75" y="89"/>
                    <a:pt x="61" y="89"/>
                  </a:cubicBezTo>
                  <a:cubicBezTo>
                    <a:pt x="36" y="89"/>
                    <a:pt x="16" y="97"/>
                    <a:pt x="1" y="120"/>
                  </a:cubicBezTo>
                  <a:cubicBezTo>
                    <a:pt x="84" y="215"/>
                    <a:pt x="191" y="310"/>
                    <a:pt x="287" y="393"/>
                  </a:cubicBezTo>
                  <a:cubicBezTo>
                    <a:pt x="403" y="474"/>
                    <a:pt x="527" y="494"/>
                    <a:pt x="655" y="494"/>
                  </a:cubicBezTo>
                  <a:cubicBezTo>
                    <a:pt x="783" y="494"/>
                    <a:pt x="914" y="474"/>
                    <a:pt x="1043" y="474"/>
                  </a:cubicBezTo>
                  <a:cubicBezTo>
                    <a:pt x="1130" y="474"/>
                    <a:pt x="1215" y="483"/>
                    <a:pt x="1299" y="512"/>
                  </a:cubicBezTo>
                  <a:cubicBezTo>
                    <a:pt x="1382" y="512"/>
                    <a:pt x="1489" y="536"/>
                    <a:pt x="1573" y="536"/>
                  </a:cubicBezTo>
                  <a:cubicBezTo>
                    <a:pt x="1751" y="441"/>
                    <a:pt x="1894" y="334"/>
                    <a:pt x="1727" y="131"/>
                  </a:cubicBezTo>
                  <a:cubicBezTo>
                    <a:pt x="1680" y="84"/>
                    <a:pt x="1620" y="36"/>
                    <a:pt x="1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5"/>
            <p:cNvSpPr/>
            <p:nvPr/>
          </p:nvSpPr>
          <p:spPr>
            <a:xfrm>
              <a:off x="5909350" y="3444325"/>
              <a:ext cx="31575" cy="9175"/>
            </a:xfrm>
            <a:custGeom>
              <a:avLst/>
              <a:gdLst/>
              <a:ahLst/>
              <a:cxnLst/>
              <a:rect l="l" t="t" r="r" b="b"/>
              <a:pathLst>
                <a:path w="1263" h="367" extrusionOk="0">
                  <a:moveTo>
                    <a:pt x="594" y="1"/>
                  </a:moveTo>
                  <a:cubicBezTo>
                    <a:pt x="438" y="1"/>
                    <a:pt x="283" y="13"/>
                    <a:pt x="132" y="47"/>
                  </a:cubicBezTo>
                  <a:cubicBezTo>
                    <a:pt x="84" y="131"/>
                    <a:pt x="37" y="214"/>
                    <a:pt x="1" y="285"/>
                  </a:cubicBezTo>
                  <a:cubicBezTo>
                    <a:pt x="96" y="285"/>
                    <a:pt x="191" y="285"/>
                    <a:pt x="275" y="309"/>
                  </a:cubicBezTo>
                  <a:cubicBezTo>
                    <a:pt x="298" y="291"/>
                    <a:pt x="322" y="282"/>
                    <a:pt x="346" y="282"/>
                  </a:cubicBezTo>
                  <a:cubicBezTo>
                    <a:pt x="370" y="282"/>
                    <a:pt x="394" y="291"/>
                    <a:pt x="418" y="309"/>
                  </a:cubicBezTo>
                  <a:cubicBezTo>
                    <a:pt x="478" y="309"/>
                    <a:pt x="543" y="252"/>
                    <a:pt x="606" y="252"/>
                  </a:cubicBezTo>
                  <a:cubicBezTo>
                    <a:pt x="643" y="252"/>
                    <a:pt x="680" y="272"/>
                    <a:pt x="715" y="333"/>
                  </a:cubicBezTo>
                  <a:cubicBezTo>
                    <a:pt x="736" y="354"/>
                    <a:pt x="761" y="366"/>
                    <a:pt x="789" y="366"/>
                  </a:cubicBezTo>
                  <a:cubicBezTo>
                    <a:pt x="810" y="366"/>
                    <a:pt x="833" y="360"/>
                    <a:pt x="858" y="345"/>
                  </a:cubicBezTo>
                  <a:cubicBezTo>
                    <a:pt x="965" y="333"/>
                    <a:pt x="1049" y="321"/>
                    <a:pt x="1144" y="309"/>
                  </a:cubicBezTo>
                  <a:cubicBezTo>
                    <a:pt x="1168" y="214"/>
                    <a:pt x="1215" y="143"/>
                    <a:pt x="1263" y="47"/>
                  </a:cubicBezTo>
                  <a:cubicBezTo>
                    <a:pt x="1045" y="26"/>
                    <a:pt x="819"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5"/>
            <p:cNvSpPr/>
            <p:nvPr/>
          </p:nvSpPr>
          <p:spPr>
            <a:xfrm>
              <a:off x="5796250" y="3433475"/>
              <a:ext cx="28900" cy="11575"/>
            </a:xfrm>
            <a:custGeom>
              <a:avLst/>
              <a:gdLst/>
              <a:ahLst/>
              <a:cxnLst/>
              <a:rect l="l" t="t" r="r" b="b"/>
              <a:pathLst>
                <a:path w="1156" h="463" extrusionOk="0">
                  <a:moveTo>
                    <a:pt x="609" y="0"/>
                  </a:moveTo>
                  <a:cubicBezTo>
                    <a:pt x="433" y="0"/>
                    <a:pt x="254" y="46"/>
                    <a:pt x="72" y="53"/>
                  </a:cubicBezTo>
                  <a:cubicBezTo>
                    <a:pt x="0" y="303"/>
                    <a:pt x="274" y="207"/>
                    <a:pt x="346" y="326"/>
                  </a:cubicBezTo>
                  <a:cubicBezTo>
                    <a:pt x="582" y="326"/>
                    <a:pt x="770" y="462"/>
                    <a:pt x="1006" y="462"/>
                  </a:cubicBezTo>
                  <a:cubicBezTo>
                    <a:pt x="1032" y="462"/>
                    <a:pt x="1057" y="461"/>
                    <a:pt x="1084" y="457"/>
                  </a:cubicBezTo>
                  <a:cubicBezTo>
                    <a:pt x="1155" y="350"/>
                    <a:pt x="1155" y="267"/>
                    <a:pt x="1072" y="172"/>
                  </a:cubicBezTo>
                  <a:cubicBezTo>
                    <a:pt x="920" y="37"/>
                    <a:pt x="766" y="0"/>
                    <a:pt x="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5"/>
            <p:cNvSpPr/>
            <p:nvPr/>
          </p:nvSpPr>
          <p:spPr>
            <a:xfrm>
              <a:off x="5835550" y="3434175"/>
              <a:ext cx="23825" cy="12975"/>
            </a:xfrm>
            <a:custGeom>
              <a:avLst/>
              <a:gdLst/>
              <a:ahLst/>
              <a:cxnLst/>
              <a:rect l="l" t="t" r="r" b="b"/>
              <a:pathLst>
                <a:path w="953" h="519" extrusionOk="0">
                  <a:moveTo>
                    <a:pt x="655" y="1"/>
                  </a:moveTo>
                  <a:cubicBezTo>
                    <a:pt x="512" y="46"/>
                    <a:pt x="409" y="225"/>
                    <a:pt x="250" y="225"/>
                  </a:cubicBezTo>
                  <a:cubicBezTo>
                    <a:pt x="198" y="225"/>
                    <a:pt x="139" y="206"/>
                    <a:pt x="71" y="156"/>
                  </a:cubicBezTo>
                  <a:cubicBezTo>
                    <a:pt x="0" y="251"/>
                    <a:pt x="0" y="334"/>
                    <a:pt x="71" y="429"/>
                  </a:cubicBezTo>
                  <a:cubicBezTo>
                    <a:pt x="98" y="425"/>
                    <a:pt x="125" y="423"/>
                    <a:pt x="151" y="423"/>
                  </a:cubicBezTo>
                  <a:cubicBezTo>
                    <a:pt x="341" y="423"/>
                    <a:pt x="526" y="518"/>
                    <a:pt x="713" y="518"/>
                  </a:cubicBezTo>
                  <a:cubicBezTo>
                    <a:pt x="793" y="518"/>
                    <a:pt x="872" y="502"/>
                    <a:pt x="953" y="453"/>
                  </a:cubicBezTo>
                  <a:cubicBezTo>
                    <a:pt x="905" y="334"/>
                    <a:pt x="881" y="239"/>
                    <a:pt x="810" y="132"/>
                  </a:cubicBezTo>
                  <a:cubicBezTo>
                    <a:pt x="750" y="84"/>
                    <a:pt x="703" y="37"/>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5"/>
            <p:cNvSpPr/>
            <p:nvPr/>
          </p:nvSpPr>
          <p:spPr>
            <a:xfrm>
              <a:off x="5945075" y="3469175"/>
              <a:ext cx="21450" cy="12025"/>
            </a:xfrm>
            <a:custGeom>
              <a:avLst/>
              <a:gdLst/>
              <a:ahLst/>
              <a:cxnLst/>
              <a:rect l="l" t="t" r="r" b="b"/>
              <a:pathLst>
                <a:path w="858" h="481" extrusionOk="0">
                  <a:moveTo>
                    <a:pt x="366" y="0"/>
                  </a:moveTo>
                  <a:cubicBezTo>
                    <a:pt x="249" y="0"/>
                    <a:pt x="132" y="10"/>
                    <a:pt x="12" y="30"/>
                  </a:cubicBezTo>
                  <a:cubicBezTo>
                    <a:pt x="1" y="89"/>
                    <a:pt x="1" y="125"/>
                    <a:pt x="1" y="184"/>
                  </a:cubicBezTo>
                  <a:cubicBezTo>
                    <a:pt x="24" y="303"/>
                    <a:pt x="96" y="387"/>
                    <a:pt x="203" y="422"/>
                  </a:cubicBezTo>
                  <a:cubicBezTo>
                    <a:pt x="300" y="458"/>
                    <a:pt x="397" y="481"/>
                    <a:pt x="492" y="481"/>
                  </a:cubicBezTo>
                  <a:cubicBezTo>
                    <a:pt x="617" y="481"/>
                    <a:pt x="737" y="441"/>
                    <a:pt x="846" y="339"/>
                  </a:cubicBezTo>
                  <a:cubicBezTo>
                    <a:pt x="846" y="244"/>
                    <a:pt x="858" y="149"/>
                    <a:pt x="858" y="53"/>
                  </a:cubicBezTo>
                  <a:cubicBezTo>
                    <a:pt x="691" y="19"/>
                    <a:pt x="529" y="0"/>
                    <a:pt x="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5"/>
            <p:cNvSpPr/>
            <p:nvPr/>
          </p:nvSpPr>
          <p:spPr>
            <a:xfrm>
              <a:off x="5779275" y="3434475"/>
              <a:ext cx="25925" cy="7775"/>
            </a:xfrm>
            <a:custGeom>
              <a:avLst/>
              <a:gdLst/>
              <a:ahLst/>
              <a:cxnLst/>
              <a:rect l="l" t="t" r="r" b="b"/>
              <a:pathLst>
                <a:path w="1037" h="311" extrusionOk="0">
                  <a:moveTo>
                    <a:pt x="322" y="1"/>
                  </a:moveTo>
                  <a:cubicBezTo>
                    <a:pt x="239" y="108"/>
                    <a:pt x="60" y="25"/>
                    <a:pt x="1" y="167"/>
                  </a:cubicBezTo>
                  <a:cubicBezTo>
                    <a:pt x="188" y="275"/>
                    <a:pt x="380" y="310"/>
                    <a:pt x="575" y="310"/>
                  </a:cubicBezTo>
                  <a:cubicBezTo>
                    <a:pt x="726" y="310"/>
                    <a:pt x="880" y="289"/>
                    <a:pt x="1037" y="263"/>
                  </a:cubicBezTo>
                  <a:cubicBezTo>
                    <a:pt x="929" y="179"/>
                    <a:pt x="834" y="108"/>
                    <a:pt x="751" y="13"/>
                  </a:cubicBezTo>
                  <a:cubicBezTo>
                    <a:pt x="620" y="1"/>
                    <a:pt x="465" y="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5"/>
            <p:cNvSpPr/>
            <p:nvPr/>
          </p:nvSpPr>
          <p:spPr>
            <a:xfrm>
              <a:off x="5909350" y="3466825"/>
              <a:ext cx="36050" cy="3650"/>
            </a:xfrm>
            <a:custGeom>
              <a:avLst/>
              <a:gdLst/>
              <a:ahLst/>
              <a:cxnLst/>
              <a:rect l="l" t="t" r="r" b="b"/>
              <a:pathLst>
                <a:path w="1442" h="146" extrusionOk="0">
                  <a:moveTo>
                    <a:pt x="605" y="0"/>
                  </a:moveTo>
                  <a:cubicBezTo>
                    <a:pt x="446" y="0"/>
                    <a:pt x="287" y="6"/>
                    <a:pt x="127" y="6"/>
                  </a:cubicBezTo>
                  <a:cubicBezTo>
                    <a:pt x="85" y="6"/>
                    <a:pt x="43" y="6"/>
                    <a:pt x="1" y="5"/>
                  </a:cubicBezTo>
                  <a:lnTo>
                    <a:pt x="1" y="5"/>
                  </a:lnTo>
                  <a:cubicBezTo>
                    <a:pt x="205" y="117"/>
                    <a:pt x="421" y="145"/>
                    <a:pt x="641" y="145"/>
                  </a:cubicBezTo>
                  <a:cubicBezTo>
                    <a:pt x="857" y="145"/>
                    <a:pt x="1076" y="118"/>
                    <a:pt x="1290" y="118"/>
                  </a:cubicBezTo>
                  <a:cubicBezTo>
                    <a:pt x="1341" y="118"/>
                    <a:pt x="1391" y="120"/>
                    <a:pt x="1441" y="124"/>
                  </a:cubicBezTo>
                  <a:cubicBezTo>
                    <a:pt x="1169" y="19"/>
                    <a:pt x="889"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5"/>
            <p:cNvSpPr/>
            <p:nvPr/>
          </p:nvSpPr>
          <p:spPr>
            <a:xfrm>
              <a:off x="6159400" y="3465725"/>
              <a:ext cx="33050" cy="6800"/>
            </a:xfrm>
            <a:custGeom>
              <a:avLst/>
              <a:gdLst/>
              <a:ahLst/>
              <a:cxnLst/>
              <a:rect l="l" t="t" r="r" b="b"/>
              <a:pathLst>
                <a:path w="1322" h="272" extrusionOk="0">
                  <a:moveTo>
                    <a:pt x="750" y="25"/>
                  </a:moveTo>
                  <a:cubicBezTo>
                    <a:pt x="500" y="84"/>
                    <a:pt x="226" y="1"/>
                    <a:pt x="0" y="144"/>
                  </a:cubicBezTo>
                  <a:cubicBezTo>
                    <a:pt x="111" y="176"/>
                    <a:pt x="226" y="182"/>
                    <a:pt x="343" y="182"/>
                  </a:cubicBezTo>
                  <a:cubicBezTo>
                    <a:pt x="426" y="182"/>
                    <a:pt x="510" y="179"/>
                    <a:pt x="593" y="179"/>
                  </a:cubicBezTo>
                  <a:cubicBezTo>
                    <a:pt x="744" y="179"/>
                    <a:pt x="893" y="190"/>
                    <a:pt x="1036" y="251"/>
                  </a:cubicBezTo>
                  <a:cubicBezTo>
                    <a:pt x="1070" y="265"/>
                    <a:pt x="1103" y="271"/>
                    <a:pt x="1134" y="271"/>
                  </a:cubicBezTo>
                  <a:cubicBezTo>
                    <a:pt x="1212" y="271"/>
                    <a:pt x="1279" y="229"/>
                    <a:pt x="1322" y="144"/>
                  </a:cubicBezTo>
                  <a:cubicBezTo>
                    <a:pt x="1131" y="120"/>
                    <a:pt x="953" y="72"/>
                    <a:pt x="75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5"/>
            <p:cNvSpPr/>
            <p:nvPr/>
          </p:nvSpPr>
          <p:spPr>
            <a:xfrm>
              <a:off x="5981100" y="3470500"/>
              <a:ext cx="32450" cy="3825"/>
            </a:xfrm>
            <a:custGeom>
              <a:avLst/>
              <a:gdLst/>
              <a:ahLst/>
              <a:cxnLst/>
              <a:rect l="l" t="t" r="r" b="b"/>
              <a:pathLst>
                <a:path w="1298" h="153" extrusionOk="0">
                  <a:moveTo>
                    <a:pt x="0" y="0"/>
                  </a:moveTo>
                  <a:cubicBezTo>
                    <a:pt x="208" y="104"/>
                    <a:pt x="416" y="152"/>
                    <a:pt x="626" y="152"/>
                  </a:cubicBezTo>
                  <a:cubicBezTo>
                    <a:pt x="848" y="152"/>
                    <a:pt x="1071" y="98"/>
                    <a:pt x="1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5"/>
            <p:cNvSpPr/>
            <p:nvPr/>
          </p:nvSpPr>
          <p:spPr>
            <a:xfrm>
              <a:off x="5769450" y="3431800"/>
              <a:ext cx="17900" cy="8275"/>
            </a:xfrm>
            <a:custGeom>
              <a:avLst/>
              <a:gdLst/>
              <a:ahLst/>
              <a:cxnLst/>
              <a:rect l="l" t="t" r="r" b="b"/>
              <a:pathLst>
                <a:path w="716" h="331" extrusionOk="0">
                  <a:moveTo>
                    <a:pt x="132" y="1"/>
                  </a:moveTo>
                  <a:cubicBezTo>
                    <a:pt x="84" y="72"/>
                    <a:pt x="37" y="167"/>
                    <a:pt x="1" y="239"/>
                  </a:cubicBezTo>
                  <a:cubicBezTo>
                    <a:pt x="47" y="308"/>
                    <a:pt x="96" y="330"/>
                    <a:pt x="147" y="330"/>
                  </a:cubicBezTo>
                  <a:cubicBezTo>
                    <a:pt x="228" y="330"/>
                    <a:pt x="313" y="273"/>
                    <a:pt x="394" y="251"/>
                  </a:cubicBezTo>
                  <a:cubicBezTo>
                    <a:pt x="513" y="227"/>
                    <a:pt x="656" y="227"/>
                    <a:pt x="715" y="96"/>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5"/>
            <p:cNvSpPr/>
            <p:nvPr/>
          </p:nvSpPr>
          <p:spPr>
            <a:xfrm>
              <a:off x="5823325" y="3435125"/>
              <a:ext cx="14025" cy="10000"/>
            </a:xfrm>
            <a:custGeom>
              <a:avLst/>
              <a:gdLst/>
              <a:ahLst/>
              <a:cxnLst/>
              <a:rect l="l" t="t" r="r" b="b"/>
              <a:pathLst>
                <a:path w="561" h="400" extrusionOk="0">
                  <a:moveTo>
                    <a:pt x="187" y="0"/>
                  </a:moveTo>
                  <a:cubicBezTo>
                    <a:pt x="126" y="0"/>
                    <a:pt x="64" y="27"/>
                    <a:pt x="1" y="106"/>
                  </a:cubicBezTo>
                  <a:cubicBezTo>
                    <a:pt x="1" y="213"/>
                    <a:pt x="13" y="296"/>
                    <a:pt x="13" y="391"/>
                  </a:cubicBezTo>
                  <a:cubicBezTo>
                    <a:pt x="33" y="396"/>
                    <a:pt x="52" y="399"/>
                    <a:pt x="71" y="399"/>
                  </a:cubicBezTo>
                  <a:cubicBezTo>
                    <a:pt x="98" y="399"/>
                    <a:pt x="123" y="393"/>
                    <a:pt x="144" y="380"/>
                  </a:cubicBezTo>
                  <a:cubicBezTo>
                    <a:pt x="189" y="357"/>
                    <a:pt x="236" y="345"/>
                    <a:pt x="283" y="345"/>
                  </a:cubicBezTo>
                  <a:cubicBezTo>
                    <a:pt x="335" y="345"/>
                    <a:pt x="386" y="360"/>
                    <a:pt x="430" y="391"/>
                  </a:cubicBezTo>
                  <a:cubicBezTo>
                    <a:pt x="461" y="391"/>
                    <a:pt x="493" y="397"/>
                    <a:pt x="521" y="397"/>
                  </a:cubicBezTo>
                  <a:cubicBezTo>
                    <a:pt x="535" y="397"/>
                    <a:pt x="549" y="395"/>
                    <a:pt x="560" y="391"/>
                  </a:cubicBezTo>
                  <a:lnTo>
                    <a:pt x="560" y="118"/>
                  </a:lnTo>
                  <a:cubicBezTo>
                    <a:pt x="433" y="110"/>
                    <a:pt x="311"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5"/>
            <p:cNvSpPr/>
            <p:nvPr/>
          </p:nvSpPr>
          <p:spPr>
            <a:xfrm>
              <a:off x="5855775" y="3437150"/>
              <a:ext cx="14900" cy="11050"/>
            </a:xfrm>
            <a:custGeom>
              <a:avLst/>
              <a:gdLst/>
              <a:ahLst/>
              <a:cxnLst/>
              <a:rect l="l" t="t" r="r" b="b"/>
              <a:pathLst>
                <a:path w="596" h="442" extrusionOk="0">
                  <a:moveTo>
                    <a:pt x="1" y="1"/>
                  </a:moveTo>
                  <a:cubicBezTo>
                    <a:pt x="1" y="132"/>
                    <a:pt x="13" y="251"/>
                    <a:pt x="144" y="322"/>
                  </a:cubicBezTo>
                  <a:cubicBezTo>
                    <a:pt x="179" y="334"/>
                    <a:pt x="215" y="334"/>
                    <a:pt x="239" y="334"/>
                  </a:cubicBezTo>
                  <a:cubicBezTo>
                    <a:pt x="310" y="334"/>
                    <a:pt x="346" y="394"/>
                    <a:pt x="417" y="430"/>
                  </a:cubicBezTo>
                  <a:cubicBezTo>
                    <a:pt x="453" y="441"/>
                    <a:pt x="501" y="441"/>
                    <a:pt x="548" y="441"/>
                  </a:cubicBezTo>
                  <a:cubicBezTo>
                    <a:pt x="596" y="108"/>
                    <a:pt x="215" y="215"/>
                    <a:pt x="132" y="37"/>
                  </a:cubicBezTo>
                  <a:cubicBezTo>
                    <a:pt x="84" y="13"/>
                    <a:pt x="3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5"/>
            <p:cNvSpPr/>
            <p:nvPr/>
          </p:nvSpPr>
          <p:spPr>
            <a:xfrm>
              <a:off x="5737025" y="3441025"/>
              <a:ext cx="10725" cy="3925"/>
            </a:xfrm>
            <a:custGeom>
              <a:avLst/>
              <a:gdLst/>
              <a:ahLst/>
              <a:cxnLst/>
              <a:rect l="l" t="t" r="r" b="b"/>
              <a:pathLst>
                <a:path w="429" h="157" extrusionOk="0">
                  <a:moveTo>
                    <a:pt x="0" y="1"/>
                  </a:moveTo>
                  <a:cubicBezTo>
                    <a:pt x="70" y="106"/>
                    <a:pt x="144" y="157"/>
                    <a:pt x="216" y="157"/>
                  </a:cubicBezTo>
                  <a:cubicBezTo>
                    <a:pt x="290" y="157"/>
                    <a:pt x="362" y="103"/>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5"/>
            <p:cNvSpPr/>
            <p:nvPr/>
          </p:nvSpPr>
          <p:spPr>
            <a:xfrm>
              <a:off x="5826600" y="3442050"/>
              <a:ext cx="7175" cy="2575"/>
            </a:xfrm>
            <a:custGeom>
              <a:avLst/>
              <a:gdLst/>
              <a:ahLst/>
              <a:cxnLst/>
              <a:rect l="l" t="t" r="r" b="b"/>
              <a:pathLst>
                <a:path w="287" h="103" extrusionOk="0">
                  <a:moveTo>
                    <a:pt x="134" y="0"/>
                  </a:moveTo>
                  <a:cubicBezTo>
                    <a:pt x="93" y="0"/>
                    <a:pt x="49" y="25"/>
                    <a:pt x="1" y="79"/>
                  </a:cubicBezTo>
                  <a:cubicBezTo>
                    <a:pt x="108" y="79"/>
                    <a:pt x="191" y="103"/>
                    <a:pt x="287" y="103"/>
                  </a:cubicBezTo>
                  <a:cubicBezTo>
                    <a:pt x="234" y="37"/>
                    <a:pt x="186"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5"/>
            <p:cNvSpPr/>
            <p:nvPr/>
          </p:nvSpPr>
          <p:spPr>
            <a:xfrm>
              <a:off x="5981100" y="3455900"/>
              <a:ext cx="3600" cy="2050"/>
            </a:xfrm>
            <a:custGeom>
              <a:avLst/>
              <a:gdLst/>
              <a:ahLst/>
              <a:cxnLst/>
              <a:rect l="l" t="t" r="r" b="b"/>
              <a:pathLst>
                <a:path w="144" h="82" extrusionOk="0">
                  <a:moveTo>
                    <a:pt x="0" y="1"/>
                  </a:moveTo>
                  <a:cubicBezTo>
                    <a:pt x="24" y="55"/>
                    <a:pt x="45" y="81"/>
                    <a:pt x="67" y="81"/>
                  </a:cubicBezTo>
                  <a:cubicBezTo>
                    <a:pt x="89" y="81"/>
                    <a:pt x="113" y="55"/>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5"/>
            <p:cNvSpPr/>
            <p:nvPr/>
          </p:nvSpPr>
          <p:spPr>
            <a:xfrm>
              <a:off x="5916800" y="3450850"/>
              <a:ext cx="3300" cy="1450"/>
            </a:xfrm>
            <a:custGeom>
              <a:avLst/>
              <a:gdLst/>
              <a:ahLst/>
              <a:cxnLst/>
              <a:rect l="l" t="t" r="r" b="b"/>
              <a:pathLst>
                <a:path w="132" h="58" extrusionOk="0">
                  <a:moveTo>
                    <a:pt x="84" y="1"/>
                  </a:moveTo>
                  <a:cubicBezTo>
                    <a:pt x="60" y="1"/>
                    <a:pt x="24" y="24"/>
                    <a:pt x="0" y="48"/>
                  </a:cubicBezTo>
                  <a:cubicBezTo>
                    <a:pt x="18" y="54"/>
                    <a:pt x="39" y="57"/>
                    <a:pt x="61" y="57"/>
                  </a:cubicBezTo>
                  <a:cubicBezTo>
                    <a:pt x="84" y="57"/>
                    <a:pt x="108" y="54"/>
                    <a:pt x="131" y="48"/>
                  </a:cubicBez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5"/>
            <p:cNvSpPr/>
            <p:nvPr/>
          </p:nvSpPr>
          <p:spPr>
            <a:xfrm>
              <a:off x="5927225" y="3452350"/>
              <a:ext cx="3600" cy="1250"/>
            </a:xfrm>
            <a:custGeom>
              <a:avLst/>
              <a:gdLst/>
              <a:ahLst/>
              <a:cxnLst/>
              <a:rect l="l" t="t" r="r" b="b"/>
              <a:pathLst>
                <a:path w="144" h="50" extrusionOk="0">
                  <a:moveTo>
                    <a:pt x="0" y="0"/>
                  </a:moveTo>
                  <a:cubicBezTo>
                    <a:pt x="11" y="11"/>
                    <a:pt x="21" y="50"/>
                    <a:pt x="24" y="50"/>
                  </a:cubicBezTo>
                  <a:cubicBezTo>
                    <a:pt x="24" y="50"/>
                    <a:pt x="24" y="49"/>
                    <a:pt x="24" y="48"/>
                  </a:cubicBezTo>
                  <a:cubicBezTo>
                    <a:pt x="72" y="48"/>
                    <a:pt x="95" y="24"/>
                    <a:pt x="143" y="12"/>
                  </a:cubicBezTo>
                  <a:cubicBezTo>
                    <a:pt x="95" y="12"/>
                    <a:pt x="3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5"/>
            <p:cNvSpPr/>
            <p:nvPr/>
          </p:nvSpPr>
          <p:spPr>
            <a:xfrm>
              <a:off x="5862025" y="3445500"/>
              <a:ext cx="4500" cy="2450"/>
            </a:xfrm>
            <a:custGeom>
              <a:avLst/>
              <a:gdLst/>
              <a:ahLst/>
              <a:cxnLst/>
              <a:rect l="l" t="t" r="r" b="b"/>
              <a:pathLst>
                <a:path w="180" h="98" extrusionOk="0">
                  <a:moveTo>
                    <a:pt x="1" y="0"/>
                  </a:moveTo>
                  <a:cubicBezTo>
                    <a:pt x="43" y="54"/>
                    <a:pt x="76" y="97"/>
                    <a:pt x="151" y="97"/>
                  </a:cubicBezTo>
                  <a:cubicBezTo>
                    <a:pt x="160" y="97"/>
                    <a:pt x="169" y="97"/>
                    <a:pt x="179" y="96"/>
                  </a:cubicBezTo>
                  <a:cubicBezTo>
                    <a:pt x="132" y="36"/>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5"/>
            <p:cNvSpPr/>
            <p:nvPr/>
          </p:nvSpPr>
          <p:spPr>
            <a:xfrm>
              <a:off x="6080500" y="3484050"/>
              <a:ext cx="90825" cy="20150"/>
            </a:xfrm>
            <a:custGeom>
              <a:avLst/>
              <a:gdLst/>
              <a:ahLst/>
              <a:cxnLst/>
              <a:rect l="l" t="t" r="r" b="b"/>
              <a:pathLst>
                <a:path w="3633" h="806" extrusionOk="0">
                  <a:moveTo>
                    <a:pt x="651" y="0"/>
                  </a:moveTo>
                  <a:cubicBezTo>
                    <a:pt x="479" y="0"/>
                    <a:pt x="306" y="12"/>
                    <a:pt x="132" y="42"/>
                  </a:cubicBezTo>
                  <a:cubicBezTo>
                    <a:pt x="60" y="66"/>
                    <a:pt x="13" y="125"/>
                    <a:pt x="1" y="208"/>
                  </a:cubicBezTo>
                  <a:cubicBezTo>
                    <a:pt x="25" y="339"/>
                    <a:pt x="120" y="387"/>
                    <a:pt x="215" y="411"/>
                  </a:cubicBezTo>
                  <a:cubicBezTo>
                    <a:pt x="358" y="447"/>
                    <a:pt x="477" y="447"/>
                    <a:pt x="608" y="447"/>
                  </a:cubicBezTo>
                  <a:lnTo>
                    <a:pt x="870" y="482"/>
                  </a:lnTo>
                  <a:cubicBezTo>
                    <a:pt x="900" y="494"/>
                    <a:pt x="927" y="500"/>
                    <a:pt x="953" y="500"/>
                  </a:cubicBezTo>
                  <a:cubicBezTo>
                    <a:pt x="980" y="500"/>
                    <a:pt x="1007" y="494"/>
                    <a:pt x="1037" y="482"/>
                  </a:cubicBezTo>
                  <a:cubicBezTo>
                    <a:pt x="1072" y="470"/>
                    <a:pt x="1084" y="459"/>
                    <a:pt x="1108" y="447"/>
                  </a:cubicBezTo>
                  <a:cubicBezTo>
                    <a:pt x="1132" y="423"/>
                    <a:pt x="1148" y="414"/>
                    <a:pt x="1158" y="414"/>
                  </a:cubicBezTo>
                  <a:cubicBezTo>
                    <a:pt x="1192" y="414"/>
                    <a:pt x="1175" y="508"/>
                    <a:pt x="1216" y="508"/>
                  </a:cubicBezTo>
                  <a:cubicBezTo>
                    <a:pt x="1219" y="508"/>
                    <a:pt x="1223" y="508"/>
                    <a:pt x="1227" y="506"/>
                  </a:cubicBezTo>
                  <a:cubicBezTo>
                    <a:pt x="1276" y="520"/>
                    <a:pt x="1321" y="526"/>
                    <a:pt x="1366" y="526"/>
                  </a:cubicBezTo>
                  <a:cubicBezTo>
                    <a:pt x="1398" y="526"/>
                    <a:pt x="1431" y="523"/>
                    <a:pt x="1465" y="518"/>
                  </a:cubicBezTo>
                  <a:cubicBezTo>
                    <a:pt x="1500" y="499"/>
                    <a:pt x="1534" y="491"/>
                    <a:pt x="1566" y="491"/>
                  </a:cubicBezTo>
                  <a:cubicBezTo>
                    <a:pt x="1633" y="491"/>
                    <a:pt x="1695" y="525"/>
                    <a:pt x="1751" y="566"/>
                  </a:cubicBezTo>
                  <a:cubicBezTo>
                    <a:pt x="1977" y="625"/>
                    <a:pt x="2215" y="625"/>
                    <a:pt x="2454" y="661"/>
                  </a:cubicBezTo>
                  <a:cubicBezTo>
                    <a:pt x="2492" y="666"/>
                    <a:pt x="2531" y="667"/>
                    <a:pt x="2569" y="667"/>
                  </a:cubicBezTo>
                  <a:cubicBezTo>
                    <a:pt x="2606" y="667"/>
                    <a:pt x="2642" y="666"/>
                    <a:pt x="2678" y="666"/>
                  </a:cubicBezTo>
                  <a:cubicBezTo>
                    <a:pt x="2780" y="666"/>
                    <a:pt x="2881" y="675"/>
                    <a:pt x="2977" y="744"/>
                  </a:cubicBezTo>
                  <a:cubicBezTo>
                    <a:pt x="3058" y="786"/>
                    <a:pt x="3134" y="806"/>
                    <a:pt x="3204" y="806"/>
                  </a:cubicBezTo>
                  <a:cubicBezTo>
                    <a:pt x="3371" y="806"/>
                    <a:pt x="3508" y="694"/>
                    <a:pt x="3608" y="518"/>
                  </a:cubicBezTo>
                  <a:cubicBezTo>
                    <a:pt x="3608" y="482"/>
                    <a:pt x="3632" y="459"/>
                    <a:pt x="3632" y="423"/>
                  </a:cubicBezTo>
                  <a:cubicBezTo>
                    <a:pt x="3180" y="220"/>
                    <a:pt x="2656" y="387"/>
                    <a:pt x="2204" y="173"/>
                  </a:cubicBezTo>
                  <a:cubicBezTo>
                    <a:pt x="1684" y="110"/>
                    <a:pt x="1172"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5"/>
            <p:cNvSpPr/>
            <p:nvPr/>
          </p:nvSpPr>
          <p:spPr>
            <a:xfrm>
              <a:off x="6050150" y="3479725"/>
              <a:ext cx="85450" cy="13125"/>
            </a:xfrm>
            <a:custGeom>
              <a:avLst/>
              <a:gdLst/>
              <a:ahLst/>
              <a:cxnLst/>
              <a:rect l="l" t="t" r="r" b="b"/>
              <a:pathLst>
                <a:path w="3418" h="525" extrusionOk="0">
                  <a:moveTo>
                    <a:pt x="512" y="0"/>
                  </a:moveTo>
                  <a:cubicBezTo>
                    <a:pt x="381" y="24"/>
                    <a:pt x="227" y="36"/>
                    <a:pt x="96" y="48"/>
                  </a:cubicBezTo>
                  <a:cubicBezTo>
                    <a:pt x="0" y="167"/>
                    <a:pt x="12" y="286"/>
                    <a:pt x="120" y="393"/>
                  </a:cubicBezTo>
                  <a:cubicBezTo>
                    <a:pt x="305" y="478"/>
                    <a:pt x="485" y="525"/>
                    <a:pt x="661" y="525"/>
                  </a:cubicBezTo>
                  <a:cubicBezTo>
                    <a:pt x="858" y="525"/>
                    <a:pt x="1050" y="466"/>
                    <a:pt x="1239" y="334"/>
                  </a:cubicBezTo>
                  <a:cubicBezTo>
                    <a:pt x="1333" y="318"/>
                    <a:pt x="1426" y="312"/>
                    <a:pt x="1518" y="312"/>
                  </a:cubicBezTo>
                  <a:cubicBezTo>
                    <a:pt x="1717" y="312"/>
                    <a:pt x="1911" y="338"/>
                    <a:pt x="2108" y="338"/>
                  </a:cubicBezTo>
                  <a:cubicBezTo>
                    <a:pt x="2152" y="338"/>
                    <a:pt x="2195" y="337"/>
                    <a:pt x="2239" y="334"/>
                  </a:cubicBezTo>
                  <a:cubicBezTo>
                    <a:pt x="2269" y="331"/>
                    <a:pt x="2300" y="330"/>
                    <a:pt x="2330" y="330"/>
                  </a:cubicBezTo>
                  <a:cubicBezTo>
                    <a:pt x="2585" y="330"/>
                    <a:pt x="2831" y="415"/>
                    <a:pt x="3078" y="415"/>
                  </a:cubicBezTo>
                  <a:cubicBezTo>
                    <a:pt x="3191" y="415"/>
                    <a:pt x="3304" y="397"/>
                    <a:pt x="3418" y="346"/>
                  </a:cubicBezTo>
                  <a:cubicBezTo>
                    <a:pt x="3263" y="298"/>
                    <a:pt x="3120" y="239"/>
                    <a:pt x="2965" y="179"/>
                  </a:cubicBezTo>
                  <a:cubicBezTo>
                    <a:pt x="2887" y="118"/>
                    <a:pt x="2803" y="103"/>
                    <a:pt x="2717" y="103"/>
                  </a:cubicBezTo>
                  <a:cubicBezTo>
                    <a:pt x="2635" y="103"/>
                    <a:pt x="2551" y="116"/>
                    <a:pt x="2472" y="116"/>
                  </a:cubicBezTo>
                  <a:cubicBezTo>
                    <a:pt x="2392" y="116"/>
                    <a:pt x="2317" y="103"/>
                    <a:pt x="2251" y="48"/>
                  </a:cubicBezTo>
                  <a:cubicBezTo>
                    <a:pt x="2191" y="60"/>
                    <a:pt x="2144" y="60"/>
                    <a:pt x="2084" y="60"/>
                  </a:cubicBezTo>
                  <a:cubicBezTo>
                    <a:pt x="2042" y="90"/>
                    <a:pt x="1998" y="105"/>
                    <a:pt x="1953" y="105"/>
                  </a:cubicBezTo>
                  <a:cubicBezTo>
                    <a:pt x="1908" y="105"/>
                    <a:pt x="1864" y="90"/>
                    <a:pt x="1822" y="60"/>
                  </a:cubicBezTo>
                  <a:cubicBezTo>
                    <a:pt x="1370" y="36"/>
                    <a:pt x="941" y="24"/>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5"/>
            <p:cNvSpPr/>
            <p:nvPr/>
          </p:nvSpPr>
          <p:spPr>
            <a:xfrm>
              <a:off x="6170400" y="3494300"/>
              <a:ext cx="63725" cy="17075"/>
            </a:xfrm>
            <a:custGeom>
              <a:avLst/>
              <a:gdLst/>
              <a:ahLst/>
              <a:cxnLst/>
              <a:rect l="l" t="t" r="r" b="b"/>
              <a:pathLst>
                <a:path w="2549" h="683" extrusionOk="0">
                  <a:moveTo>
                    <a:pt x="387" y="0"/>
                  </a:moveTo>
                  <a:cubicBezTo>
                    <a:pt x="271" y="0"/>
                    <a:pt x="154" y="4"/>
                    <a:pt x="36" y="13"/>
                  </a:cubicBezTo>
                  <a:cubicBezTo>
                    <a:pt x="12" y="49"/>
                    <a:pt x="12" y="60"/>
                    <a:pt x="1" y="96"/>
                  </a:cubicBezTo>
                  <a:cubicBezTo>
                    <a:pt x="132" y="429"/>
                    <a:pt x="465" y="346"/>
                    <a:pt x="715" y="394"/>
                  </a:cubicBezTo>
                  <a:cubicBezTo>
                    <a:pt x="1132" y="477"/>
                    <a:pt x="1560" y="429"/>
                    <a:pt x="1941" y="668"/>
                  </a:cubicBezTo>
                  <a:cubicBezTo>
                    <a:pt x="2031" y="668"/>
                    <a:pt x="2123" y="683"/>
                    <a:pt x="2214" y="683"/>
                  </a:cubicBezTo>
                  <a:cubicBezTo>
                    <a:pt x="2304" y="683"/>
                    <a:pt x="2394" y="668"/>
                    <a:pt x="2477" y="608"/>
                  </a:cubicBezTo>
                  <a:cubicBezTo>
                    <a:pt x="2549" y="477"/>
                    <a:pt x="2441" y="358"/>
                    <a:pt x="2429" y="227"/>
                  </a:cubicBezTo>
                  <a:cubicBezTo>
                    <a:pt x="1757" y="135"/>
                    <a:pt x="1077"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5"/>
            <p:cNvSpPr/>
            <p:nvPr/>
          </p:nvSpPr>
          <p:spPr>
            <a:xfrm>
              <a:off x="6145100" y="3476750"/>
              <a:ext cx="44075" cy="4225"/>
            </a:xfrm>
            <a:custGeom>
              <a:avLst/>
              <a:gdLst/>
              <a:ahLst/>
              <a:cxnLst/>
              <a:rect l="l" t="t" r="r" b="b"/>
              <a:pathLst>
                <a:path w="1763" h="169" extrusionOk="0">
                  <a:moveTo>
                    <a:pt x="751" y="0"/>
                  </a:moveTo>
                  <a:cubicBezTo>
                    <a:pt x="489" y="24"/>
                    <a:pt x="239" y="36"/>
                    <a:pt x="1" y="48"/>
                  </a:cubicBezTo>
                  <a:cubicBezTo>
                    <a:pt x="332" y="143"/>
                    <a:pt x="664" y="168"/>
                    <a:pt x="997" y="168"/>
                  </a:cubicBezTo>
                  <a:cubicBezTo>
                    <a:pt x="1251" y="168"/>
                    <a:pt x="1506" y="154"/>
                    <a:pt x="1763" y="143"/>
                  </a:cubicBezTo>
                  <a:cubicBezTo>
                    <a:pt x="1619" y="42"/>
                    <a:pt x="1466" y="22"/>
                    <a:pt x="1312" y="22"/>
                  </a:cubicBezTo>
                  <a:cubicBezTo>
                    <a:pt x="1209" y="22"/>
                    <a:pt x="1105" y="31"/>
                    <a:pt x="1003" y="31"/>
                  </a:cubicBezTo>
                  <a:cubicBezTo>
                    <a:pt x="917" y="31"/>
                    <a:pt x="832" y="25"/>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5"/>
            <p:cNvSpPr/>
            <p:nvPr/>
          </p:nvSpPr>
          <p:spPr>
            <a:xfrm>
              <a:off x="6196000" y="3470400"/>
              <a:ext cx="14500" cy="11400"/>
            </a:xfrm>
            <a:custGeom>
              <a:avLst/>
              <a:gdLst/>
              <a:ahLst/>
              <a:cxnLst/>
              <a:rect l="l" t="t" r="r" b="b"/>
              <a:pathLst>
                <a:path w="580" h="456" extrusionOk="0">
                  <a:moveTo>
                    <a:pt x="260" y="0"/>
                  </a:moveTo>
                  <a:cubicBezTo>
                    <a:pt x="225" y="0"/>
                    <a:pt x="189" y="2"/>
                    <a:pt x="155" y="4"/>
                  </a:cubicBezTo>
                  <a:cubicBezTo>
                    <a:pt x="155" y="159"/>
                    <a:pt x="84" y="290"/>
                    <a:pt x="1" y="409"/>
                  </a:cubicBezTo>
                  <a:cubicBezTo>
                    <a:pt x="6" y="409"/>
                    <a:pt x="12" y="409"/>
                    <a:pt x="19" y="409"/>
                  </a:cubicBezTo>
                  <a:cubicBezTo>
                    <a:pt x="122" y="409"/>
                    <a:pt x="249" y="456"/>
                    <a:pt x="354" y="456"/>
                  </a:cubicBezTo>
                  <a:cubicBezTo>
                    <a:pt x="456" y="456"/>
                    <a:pt x="537" y="412"/>
                    <a:pt x="560" y="243"/>
                  </a:cubicBezTo>
                  <a:cubicBezTo>
                    <a:pt x="580" y="37"/>
                    <a:pt x="423"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5"/>
            <p:cNvSpPr/>
            <p:nvPr/>
          </p:nvSpPr>
          <p:spPr>
            <a:xfrm>
              <a:off x="6106400" y="3480050"/>
              <a:ext cx="17900" cy="4750"/>
            </a:xfrm>
            <a:custGeom>
              <a:avLst/>
              <a:gdLst/>
              <a:ahLst/>
              <a:cxnLst/>
              <a:rect l="l" t="t" r="r" b="b"/>
              <a:pathLst>
                <a:path w="716" h="190" extrusionOk="0">
                  <a:moveTo>
                    <a:pt x="378" y="1"/>
                  </a:moveTo>
                  <a:cubicBezTo>
                    <a:pt x="252" y="1"/>
                    <a:pt x="126" y="16"/>
                    <a:pt x="1" y="47"/>
                  </a:cubicBezTo>
                  <a:cubicBezTo>
                    <a:pt x="108" y="166"/>
                    <a:pt x="227" y="190"/>
                    <a:pt x="349" y="190"/>
                  </a:cubicBezTo>
                  <a:cubicBezTo>
                    <a:pt x="430" y="190"/>
                    <a:pt x="513" y="179"/>
                    <a:pt x="594" y="179"/>
                  </a:cubicBezTo>
                  <a:cubicBezTo>
                    <a:pt x="635" y="179"/>
                    <a:pt x="675" y="182"/>
                    <a:pt x="715" y="190"/>
                  </a:cubicBezTo>
                  <a:lnTo>
                    <a:pt x="715" y="35"/>
                  </a:lnTo>
                  <a:cubicBezTo>
                    <a:pt x="603" y="13"/>
                    <a:pt x="490"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5"/>
            <p:cNvSpPr/>
            <p:nvPr/>
          </p:nvSpPr>
          <p:spPr>
            <a:xfrm>
              <a:off x="5372375" y="3535075"/>
              <a:ext cx="168800" cy="30700"/>
            </a:xfrm>
            <a:custGeom>
              <a:avLst/>
              <a:gdLst/>
              <a:ahLst/>
              <a:cxnLst/>
              <a:rect l="l" t="t" r="r" b="b"/>
              <a:pathLst>
                <a:path w="6752" h="1228" extrusionOk="0">
                  <a:moveTo>
                    <a:pt x="496" y="0"/>
                  </a:moveTo>
                  <a:cubicBezTo>
                    <a:pt x="46" y="0"/>
                    <a:pt x="38" y="117"/>
                    <a:pt x="1" y="620"/>
                  </a:cubicBezTo>
                  <a:cubicBezTo>
                    <a:pt x="489" y="1227"/>
                    <a:pt x="1251" y="942"/>
                    <a:pt x="1858" y="1168"/>
                  </a:cubicBezTo>
                  <a:cubicBezTo>
                    <a:pt x="2037" y="1168"/>
                    <a:pt x="2215" y="1156"/>
                    <a:pt x="2394" y="1120"/>
                  </a:cubicBezTo>
                  <a:cubicBezTo>
                    <a:pt x="2601" y="1060"/>
                    <a:pt x="2809" y="1043"/>
                    <a:pt x="3012" y="1043"/>
                  </a:cubicBezTo>
                  <a:cubicBezTo>
                    <a:pt x="3088" y="1043"/>
                    <a:pt x="3164" y="1046"/>
                    <a:pt x="3239" y="1049"/>
                  </a:cubicBezTo>
                  <a:cubicBezTo>
                    <a:pt x="3394" y="1028"/>
                    <a:pt x="3566" y="999"/>
                    <a:pt x="3725" y="999"/>
                  </a:cubicBezTo>
                  <a:cubicBezTo>
                    <a:pt x="3750" y="999"/>
                    <a:pt x="3775" y="1000"/>
                    <a:pt x="3799" y="1001"/>
                  </a:cubicBezTo>
                  <a:cubicBezTo>
                    <a:pt x="3870" y="1001"/>
                    <a:pt x="3930" y="1025"/>
                    <a:pt x="3990" y="1025"/>
                  </a:cubicBezTo>
                  <a:cubicBezTo>
                    <a:pt x="4156" y="1049"/>
                    <a:pt x="4311" y="1108"/>
                    <a:pt x="4478" y="1144"/>
                  </a:cubicBezTo>
                  <a:cubicBezTo>
                    <a:pt x="4549" y="1156"/>
                    <a:pt x="4609" y="1168"/>
                    <a:pt x="4692" y="1168"/>
                  </a:cubicBezTo>
                  <a:cubicBezTo>
                    <a:pt x="4877" y="1174"/>
                    <a:pt x="5061" y="1174"/>
                    <a:pt x="5246" y="1174"/>
                  </a:cubicBezTo>
                  <a:cubicBezTo>
                    <a:pt x="5430" y="1174"/>
                    <a:pt x="5615" y="1174"/>
                    <a:pt x="5799" y="1180"/>
                  </a:cubicBezTo>
                  <a:lnTo>
                    <a:pt x="6037" y="1180"/>
                  </a:lnTo>
                  <a:cubicBezTo>
                    <a:pt x="6264" y="1168"/>
                    <a:pt x="6514" y="1204"/>
                    <a:pt x="6692" y="977"/>
                  </a:cubicBezTo>
                  <a:lnTo>
                    <a:pt x="6692" y="846"/>
                  </a:lnTo>
                  <a:cubicBezTo>
                    <a:pt x="6752" y="811"/>
                    <a:pt x="6752" y="763"/>
                    <a:pt x="6728" y="715"/>
                  </a:cubicBezTo>
                  <a:cubicBezTo>
                    <a:pt x="6680" y="680"/>
                    <a:pt x="6633" y="656"/>
                    <a:pt x="6573" y="656"/>
                  </a:cubicBezTo>
                  <a:cubicBezTo>
                    <a:pt x="6549" y="656"/>
                    <a:pt x="6537" y="680"/>
                    <a:pt x="6502" y="692"/>
                  </a:cubicBezTo>
                  <a:cubicBezTo>
                    <a:pt x="6479" y="714"/>
                    <a:pt x="6463" y="723"/>
                    <a:pt x="6450" y="723"/>
                  </a:cubicBezTo>
                  <a:cubicBezTo>
                    <a:pt x="6410" y="723"/>
                    <a:pt x="6416" y="628"/>
                    <a:pt x="6384" y="628"/>
                  </a:cubicBezTo>
                  <a:cubicBezTo>
                    <a:pt x="6380" y="628"/>
                    <a:pt x="6376" y="629"/>
                    <a:pt x="6371" y="632"/>
                  </a:cubicBezTo>
                  <a:cubicBezTo>
                    <a:pt x="6323" y="596"/>
                    <a:pt x="6264" y="584"/>
                    <a:pt x="6204" y="573"/>
                  </a:cubicBezTo>
                  <a:cubicBezTo>
                    <a:pt x="6061" y="537"/>
                    <a:pt x="5906" y="525"/>
                    <a:pt x="5764" y="501"/>
                  </a:cubicBezTo>
                  <a:cubicBezTo>
                    <a:pt x="5704" y="477"/>
                    <a:pt x="5644" y="477"/>
                    <a:pt x="5585" y="477"/>
                  </a:cubicBezTo>
                  <a:cubicBezTo>
                    <a:pt x="5539" y="500"/>
                    <a:pt x="5496" y="511"/>
                    <a:pt x="5456" y="511"/>
                  </a:cubicBezTo>
                  <a:cubicBezTo>
                    <a:pt x="5393" y="511"/>
                    <a:pt x="5338" y="485"/>
                    <a:pt x="5287" y="442"/>
                  </a:cubicBezTo>
                  <a:cubicBezTo>
                    <a:pt x="5121" y="382"/>
                    <a:pt x="4930" y="442"/>
                    <a:pt x="4763" y="358"/>
                  </a:cubicBezTo>
                  <a:cubicBezTo>
                    <a:pt x="4704" y="346"/>
                    <a:pt x="4644" y="334"/>
                    <a:pt x="4585" y="334"/>
                  </a:cubicBezTo>
                  <a:cubicBezTo>
                    <a:pt x="4540" y="341"/>
                    <a:pt x="4498" y="344"/>
                    <a:pt x="4457" y="344"/>
                  </a:cubicBezTo>
                  <a:cubicBezTo>
                    <a:pt x="4346" y="344"/>
                    <a:pt x="4246" y="322"/>
                    <a:pt x="4132" y="287"/>
                  </a:cubicBezTo>
                  <a:cubicBezTo>
                    <a:pt x="4073" y="287"/>
                    <a:pt x="4001" y="275"/>
                    <a:pt x="3942" y="275"/>
                  </a:cubicBezTo>
                  <a:cubicBezTo>
                    <a:pt x="3428" y="235"/>
                    <a:pt x="2930" y="66"/>
                    <a:pt x="2414" y="66"/>
                  </a:cubicBezTo>
                  <a:cubicBezTo>
                    <a:pt x="2321" y="66"/>
                    <a:pt x="2227" y="72"/>
                    <a:pt x="2132" y="84"/>
                  </a:cubicBezTo>
                  <a:cubicBezTo>
                    <a:pt x="2024" y="89"/>
                    <a:pt x="1914" y="93"/>
                    <a:pt x="1804" y="93"/>
                  </a:cubicBezTo>
                  <a:cubicBezTo>
                    <a:pt x="1623" y="93"/>
                    <a:pt x="1441" y="81"/>
                    <a:pt x="1263" y="37"/>
                  </a:cubicBezTo>
                  <a:cubicBezTo>
                    <a:pt x="1192" y="25"/>
                    <a:pt x="1120" y="25"/>
                    <a:pt x="1037" y="25"/>
                  </a:cubicBezTo>
                  <a:cubicBezTo>
                    <a:pt x="808" y="11"/>
                    <a:pt x="63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5"/>
            <p:cNvSpPr/>
            <p:nvPr/>
          </p:nvSpPr>
          <p:spPr>
            <a:xfrm>
              <a:off x="5732550" y="3580725"/>
              <a:ext cx="100025" cy="18525"/>
            </a:xfrm>
            <a:custGeom>
              <a:avLst/>
              <a:gdLst/>
              <a:ahLst/>
              <a:cxnLst/>
              <a:rect l="l" t="t" r="r" b="b"/>
              <a:pathLst>
                <a:path w="4001" h="741" extrusionOk="0">
                  <a:moveTo>
                    <a:pt x="589" y="0"/>
                  </a:moveTo>
                  <a:cubicBezTo>
                    <a:pt x="501" y="0"/>
                    <a:pt x="411" y="3"/>
                    <a:pt x="322" y="9"/>
                  </a:cubicBezTo>
                  <a:cubicBezTo>
                    <a:pt x="262" y="116"/>
                    <a:pt x="0" y="56"/>
                    <a:pt x="48" y="247"/>
                  </a:cubicBezTo>
                  <a:cubicBezTo>
                    <a:pt x="67" y="368"/>
                    <a:pt x="155" y="376"/>
                    <a:pt x="250" y="376"/>
                  </a:cubicBezTo>
                  <a:cubicBezTo>
                    <a:pt x="266" y="376"/>
                    <a:pt x="281" y="376"/>
                    <a:pt x="297" y="376"/>
                  </a:cubicBezTo>
                  <a:cubicBezTo>
                    <a:pt x="365" y="376"/>
                    <a:pt x="432" y="380"/>
                    <a:pt x="477" y="425"/>
                  </a:cubicBezTo>
                  <a:cubicBezTo>
                    <a:pt x="882" y="485"/>
                    <a:pt x="1263" y="568"/>
                    <a:pt x="1667" y="580"/>
                  </a:cubicBezTo>
                  <a:cubicBezTo>
                    <a:pt x="2260" y="599"/>
                    <a:pt x="2859" y="741"/>
                    <a:pt x="3467" y="741"/>
                  </a:cubicBezTo>
                  <a:cubicBezTo>
                    <a:pt x="3617" y="741"/>
                    <a:pt x="3767" y="732"/>
                    <a:pt x="3918" y="711"/>
                  </a:cubicBezTo>
                  <a:cubicBezTo>
                    <a:pt x="4001" y="628"/>
                    <a:pt x="4001" y="532"/>
                    <a:pt x="3918" y="425"/>
                  </a:cubicBezTo>
                  <a:cubicBezTo>
                    <a:pt x="3653" y="345"/>
                    <a:pt x="3400" y="187"/>
                    <a:pt x="3136" y="187"/>
                  </a:cubicBezTo>
                  <a:cubicBezTo>
                    <a:pt x="3127" y="187"/>
                    <a:pt x="3117" y="187"/>
                    <a:pt x="3108" y="187"/>
                  </a:cubicBezTo>
                  <a:cubicBezTo>
                    <a:pt x="3035" y="191"/>
                    <a:pt x="2962" y="193"/>
                    <a:pt x="2890" y="193"/>
                  </a:cubicBezTo>
                  <a:cubicBezTo>
                    <a:pt x="2116" y="193"/>
                    <a:pt x="1362"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5"/>
            <p:cNvSpPr/>
            <p:nvPr/>
          </p:nvSpPr>
          <p:spPr>
            <a:xfrm>
              <a:off x="5451275" y="3556525"/>
              <a:ext cx="76125" cy="22925"/>
            </a:xfrm>
            <a:custGeom>
              <a:avLst/>
              <a:gdLst/>
              <a:ahLst/>
              <a:cxnLst/>
              <a:rect l="l" t="t" r="r" b="b"/>
              <a:pathLst>
                <a:path w="3045" h="917" extrusionOk="0">
                  <a:moveTo>
                    <a:pt x="407" y="1"/>
                  </a:moveTo>
                  <a:cubicBezTo>
                    <a:pt x="289" y="1"/>
                    <a:pt x="172" y="20"/>
                    <a:pt x="72" y="107"/>
                  </a:cubicBezTo>
                  <a:cubicBezTo>
                    <a:pt x="0" y="322"/>
                    <a:pt x="560" y="381"/>
                    <a:pt x="226" y="679"/>
                  </a:cubicBezTo>
                  <a:cubicBezTo>
                    <a:pt x="191" y="738"/>
                    <a:pt x="191" y="798"/>
                    <a:pt x="238" y="846"/>
                  </a:cubicBezTo>
                  <a:cubicBezTo>
                    <a:pt x="282" y="883"/>
                    <a:pt x="329" y="901"/>
                    <a:pt x="379" y="901"/>
                  </a:cubicBezTo>
                  <a:cubicBezTo>
                    <a:pt x="424" y="901"/>
                    <a:pt x="473" y="886"/>
                    <a:pt x="524" y="858"/>
                  </a:cubicBezTo>
                  <a:cubicBezTo>
                    <a:pt x="560" y="858"/>
                    <a:pt x="619" y="846"/>
                    <a:pt x="667" y="846"/>
                  </a:cubicBezTo>
                  <a:cubicBezTo>
                    <a:pt x="821" y="902"/>
                    <a:pt x="977" y="917"/>
                    <a:pt x="1134" y="917"/>
                  </a:cubicBezTo>
                  <a:cubicBezTo>
                    <a:pt x="1296" y="917"/>
                    <a:pt x="1459" y="901"/>
                    <a:pt x="1620" y="901"/>
                  </a:cubicBezTo>
                  <a:cubicBezTo>
                    <a:pt x="1663" y="901"/>
                    <a:pt x="1707" y="902"/>
                    <a:pt x="1750" y="905"/>
                  </a:cubicBezTo>
                  <a:cubicBezTo>
                    <a:pt x="1941" y="905"/>
                    <a:pt x="2126" y="900"/>
                    <a:pt x="2309" y="900"/>
                  </a:cubicBezTo>
                  <a:cubicBezTo>
                    <a:pt x="2401" y="900"/>
                    <a:pt x="2492" y="901"/>
                    <a:pt x="2584" y="905"/>
                  </a:cubicBezTo>
                  <a:cubicBezTo>
                    <a:pt x="2621" y="908"/>
                    <a:pt x="2655" y="910"/>
                    <a:pt x="2686" y="910"/>
                  </a:cubicBezTo>
                  <a:cubicBezTo>
                    <a:pt x="3029" y="910"/>
                    <a:pt x="3045" y="733"/>
                    <a:pt x="2881" y="417"/>
                  </a:cubicBezTo>
                  <a:cubicBezTo>
                    <a:pt x="2822" y="310"/>
                    <a:pt x="2750" y="226"/>
                    <a:pt x="2667" y="143"/>
                  </a:cubicBezTo>
                  <a:cubicBezTo>
                    <a:pt x="2227" y="143"/>
                    <a:pt x="1810" y="131"/>
                    <a:pt x="1381" y="131"/>
                  </a:cubicBezTo>
                  <a:cubicBezTo>
                    <a:pt x="1357" y="250"/>
                    <a:pt x="1381" y="357"/>
                    <a:pt x="1393" y="477"/>
                  </a:cubicBezTo>
                  <a:cubicBezTo>
                    <a:pt x="1238" y="429"/>
                    <a:pt x="1334" y="238"/>
                    <a:pt x="1250" y="143"/>
                  </a:cubicBezTo>
                  <a:cubicBezTo>
                    <a:pt x="1119" y="93"/>
                    <a:pt x="1005" y="16"/>
                    <a:pt x="871" y="16"/>
                  </a:cubicBezTo>
                  <a:cubicBezTo>
                    <a:pt x="847" y="16"/>
                    <a:pt x="823" y="19"/>
                    <a:pt x="798" y="24"/>
                  </a:cubicBezTo>
                  <a:cubicBezTo>
                    <a:pt x="762" y="48"/>
                    <a:pt x="738" y="84"/>
                    <a:pt x="774" y="119"/>
                  </a:cubicBezTo>
                  <a:lnTo>
                    <a:pt x="786" y="179"/>
                  </a:lnTo>
                  <a:lnTo>
                    <a:pt x="738" y="143"/>
                  </a:lnTo>
                  <a:cubicBezTo>
                    <a:pt x="714" y="119"/>
                    <a:pt x="703" y="60"/>
                    <a:pt x="679" y="12"/>
                  </a:cubicBezTo>
                  <a:cubicBezTo>
                    <a:pt x="591" y="12"/>
                    <a:pt x="498" y="1"/>
                    <a:pt x="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5"/>
            <p:cNvSpPr/>
            <p:nvPr/>
          </p:nvSpPr>
          <p:spPr>
            <a:xfrm>
              <a:off x="5869475" y="3593200"/>
              <a:ext cx="97350" cy="16625"/>
            </a:xfrm>
            <a:custGeom>
              <a:avLst/>
              <a:gdLst/>
              <a:ahLst/>
              <a:cxnLst/>
              <a:rect l="l" t="t" r="r" b="b"/>
              <a:pathLst>
                <a:path w="3894" h="665" extrusionOk="0">
                  <a:moveTo>
                    <a:pt x="609" y="0"/>
                  </a:moveTo>
                  <a:cubicBezTo>
                    <a:pt x="491" y="0"/>
                    <a:pt x="373" y="18"/>
                    <a:pt x="262" y="45"/>
                  </a:cubicBezTo>
                  <a:cubicBezTo>
                    <a:pt x="0" y="129"/>
                    <a:pt x="167" y="272"/>
                    <a:pt x="286" y="391"/>
                  </a:cubicBezTo>
                  <a:cubicBezTo>
                    <a:pt x="977" y="641"/>
                    <a:pt x="1727" y="522"/>
                    <a:pt x="2441" y="641"/>
                  </a:cubicBezTo>
                  <a:cubicBezTo>
                    <a:pt x="2532" y="572"/>
                    <a:pt x="2623" y="542"/>
                    <a:pt x="2715" y="542"/>
                  </a:cubicBezTo>
                  <a:cubicBezTo>
                    <a:pt x="2816" y="542"/>
                    <a:pt x="2919" y="578"/>
                    <a:pt x="3025" y="641"/>
                  </a:cubicBezTo>
                  <a:lnTo>
                    <a:pt x="3167" y="641"/>
                  </a:lnTo>
                  <a:cubicBezTo>
                    <a:pt x="3197" y="626"/>
                    <a:pt x="3226" y="616"/>
                    <a:pt x="3253" y="616"/>
                  </a:cubicBezTo>
                  <a:cubicBezTo>
                    <a:pt x="3269" y="616"/>
                    <a:pt x="3285" y="620"/>
                    <a:pt x="3298" y="629"/>
                  </a:cubicBezTo>
                  <a:cubicBezTo>
                    <a:pt x="3406" y="641"/>
                    <a:pt x="3501" y="641"/>
                    <a:pt x="3596" y="664"/>
                  </a:cubicBezTo>
                  <a:cubicBezTo>
                    <a:pt x="3703" y="581"/>
                    <a:pt x="3834" y="569"/>
                    <a:pt x="3870" y="426"/>
                  </a:cubicBezTo>
                  <a:cubicBezTo>
                    <a:pt x="3894" y="367"/>
                    <a:pt x="3894" y="307"/>
                    <a:pt x="3858" y="260"/>
                  </a:cubicBezTo>
                  <a:cubicBezTo>
                    <a:pt x="2905" y="200"/>
                    <a:pt x="1965" y="141"/>
                    <a:pt x="1012" y="81"/>
                  </a:cubicBezTo>
                  <a:cubicBezTo>
                    <a:pt x="885" y="24"/>
                    <a:pt x="747" y="0"/>
                    <a:pt x="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5"/>
            <p:cNvSpPr/>
            <p:nvPr/>
          </p:nvSpPr>
          <p:spPr>
            <a:xfrm>
              <a:off x="5749225" y="3553425"/>
              <a:ext cx="86050" cy="18600"/>
            </a:xfrm>
            <a:custGeom>
              <a:avLst/>
              <a:gdLst/>
              <a:ahLst/>
              <a:cxnLst/>
              <a:rect l="l" t="t" r="r" b="b"/>
              <a:pathLst>
                <a:path w="3442" h="744" extrusionOk="0">
                  <a:moveTo>
                    <a:pt x="1333" y="1"/>
                  </a:moveTo>
                  <a:cubicBezTo>
                    <a:pt x="914" y="1"/>
                    <a:pt x="493" y="56"/>
                    <a:pt x="72" y="208"/>
                  </a:cubicBezTo>
                  <a:cubicBezTo>
                    <a:pt x="12" y="315"/>
                    <a:pt x="0" y="422"/>
                    <a:pt x="95" y="529"/>
                  </a:cubicBezTo>
                  <a:cubicBezTo>
                    <a:pt x="792" y="644"/>
                    <a:pt x="1501" y="686"/>
                    <a:pt x="2214" y="686"/>
                  </a:cubicBezTo>
                  <a:cubicBezTo>
                    <a:pt x="2464" y="686"/>
                    <a:pt x="2715" y="681"/>
                    <a:pt x="2965" y="672"/>
                  </a:cubicBezTo>
                  <a:cubicBezTo>
                    <a:pt x="3072" y="529"/>
                    <a:pt x="3441" y="743"/>
                    <a:pt x="3405" y="362"/>
                  </a:cubicBezTo>
                  <a:cubicBezTo>
                    <a:pt x="3346" y="315"/>
                    <a:pt x="3310" y="267"/>
                    <a:pt x="3227" y="243"/>
                  </a:cubicBezTo>
                  <a:cubicBezTo>
                    <a:pt x="2603" y="129"/>
                    <a:pt x="1970" y="1"/>
                    <a:pt x="1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5"/>
            <p:cNvSpPr/>
            <p:nvPr/>
          </p:nvSpPr>
          <p:spPr>
            <a:xfrm>
              <a:off x="5616475" y="3574125"/>
              <a:ext cx="71450" cy="33025"/>
            </a:xfrm>
            <a:custGeom>
              <a:avLst/>
              <a:gdLst/>
              <a:ahLst/>
              <a:cxnLst/>
              <a:rect l="l" t="t" r="r" b="b"/>
              <a:pathLst>
                <a:path w="2858" h="1321" extrusionOk="0">
                  <a:moveTo>
                    <a:pt x="396" y="1"/>
                  </a:moveTo>
                  <a:cubicBezTo>
                    <a:pt x="364" y="1"/>
                    <a:pt x="331" y="4"/>
                    <a:pt x="298" y="11"/>
                  </a:cubicBezTo>
                  <a:cubicBezTo>
                    <a:pt x="179" y="34"/>
                    <a:pt x="60" y="58"/>
                    <a:pt x="24" y="189"/>
                  </a:cubicBezTo>
                  <a:cubicBezTo>
                    <a:pt x="0" y="332"/>
                    <a:pt x="131" y="380"/>
                    <a:pt x="214" y="451"/>
                  </a:cubicBezTo>
                  <a:cubicBezTo>
                    <a:pt x="393" y="630"/>
                    <a:pt x="679" y="606"/>
                    <a:pt x="881" y="749"/>
                  </a:cubicBezTo>
                  <a:cubicBezTo>
                    <a:pt x="964" y="844"/>
                    <a:pt x="953" y="927"/>
                    <a:pt x="941" y="1035"/>
                  </a:cubicBezTo>
                  <a:cubicBezTo>
                    <a:pt x="1029" y="1136"/>
                    <a:pt x="1140" y="1161"/>
                    <a:pt x="1259" y="1161"/>
                  </a:cubicBezTo>
                  <a:cubicBezTo>
                    <a:pt x="1349" y="1161"/>
                    <a:pt x="1444" y="1147"/>
                    <a:pt x="1536" y="1142"/>
                  </a:cubicBezTo>
                  <a:cubicBezTo>
                    <a:pt x="1627" y="1051"/>
                    <a:pt x="1718" y="1006"/>
                    <a:pt x="1807" y="1006"/>
                  </a:cubicBezTo>
                  <a:cubicBezTo>
                    <a:pt x="1906" y="1006"/>
                    <a:pt x="2002" y="1060"/>
                    <a:pt x="2096" y="1166"/>
                  </a:cubicBezTo>
                  <a:cubicBezTo>
                    <a:pt x="2203" y="1320"/>
                    <a:pt x="2381" y="1261"/>
                    <a:pt x="2524" y="1308"/>
                  </a:cubicBezTo>
                  <a:cubicBezTo>
                    <a:pt x="2619" y="1285"/>
                    <a:pt x="2727" y="1273"/>
                    <a:pt x="2810" y="1261"/>
                  </a:cubicBezTo>
                  <a:cubicBezTo>
                    <a:pt x="2858" y="1035"/>
                    <a:pt x="2524" y="1046"/>
                    <a:pt x="2548" y="808"/>
                  </a:cubicBezTo>
                  <a:cubicBezTo>
                    <a:pt x="2399" y="689"/>
                    <a:pt x="2224" y="689"/>
                    <a:pt x="2043" y="689"/>
                  </a:cubicBezTo>
                  <a:cubicBezTo>
                    <a:pt x="1863" y="689"/>
                    <a:pt x="1679" y="689"/>
                    <a:pt x="1512" y="570"/>
                  </a:cubicBezTo>
                  <a:cubicBezTo>
                    <a:pt x="1810" y="558"/>
                    <a:pt x="2096" y="546"/>
                    <a:pt x="2381" y="523"/>
                  </a:cubicBezTo>
                  <a:cubicBezTo>
                    <a:pt x="2417" y="487"/>
                    <a:pt x="2417" y="427"/>
                    <a:pt x="2381" y="368"/>
                  </a:cubicBezTo>
                  <a:cubicBezTo>
                    <a:pt x="2322" y="332"/>
                    <a:pt x="2262" y="308"/>
                    <a:pt x="2203" y="284"/>
                  </a:cubicBezTo>
                  <a:cubicBezTo>
                    <a:pt x="2156" y="272"/>
                    <a:pt x="2106" y="268"/>
                    <a:pt x="2056" y="268"/>
                  </a:cubicBezTo>
                  <a:cubicBezTo>
                    <a:pt x="1986" y="268"/>
                    <a:pt x="1914" y="276"/>
                    <a:pt x="1844" y="276"/>
                  </a:cubicBezTo>
                  <a:cubicBezTo>
                    <a:pt x="1723" y="276"/>
                    <a:pt x="1607" y="255"/>
                    <a:pt x="1512" y="142"/>
                  </a:cubicBezTo>
                  <a:lnTo>
                    <a:pt x="1214" y="142"/>
                  </a:lnTo>
                  <a:cubicBezTo>
                    <a:pt x="1214" y="154"/>
                    <a:pt x="1203" y="165"/>
                    <a:pt x="1179" y="189"/>
                  </a:cubicBezTo>
                  <a:cubicBezTo>
                    <a:pt x="1170" y="192"/>
                    <a:pt x="1163" y="194"/>
                    <a:pt x="1157" y="194"/>
                  </a:cubicBezTo>
                  <a:cubicBezTo>
                    <a:pt x="1136" y="194"/>
                    <a:pt x="1123" y="178"/>
                    <a:pt x="1095" y="142"/>
                  </a:cubicBezTo>
                  <a:cubicBezTo>
                    <a:pt x="1074" y="144"/>
                    <a:pt x="1054" y="145"/>
                    <a:pt x="1033" y="145"/>
                  </a:cubicBezTo>
                  <a:cubicBezTo>
                    <a:pt x="808" y="145"/>
                    <a:pt x="617"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5"/>
            <p:cNvSpPr/>
            <p:nvPr/>
          </p:nvSpPr>
          <p:spPr>
            <a:xfrm>
              <a:off x="5439350" y="3586775"/>
              <a:ext cx="88150" cy="20325"/>
            </a:xfrm>
            <a:custGeom>
              <a:avLst/>
              <a:gdLst/>
              <a:ahLst/>
              <a:cxnLst/>
              <a:rect l="l" t="t" r="r" b="b"/>
              <a:pathLst>
                <a:path w="3526" h="813" extrusionOk="0">
                  <a:moveTo>
                    <a:pt x="165" y="0"/>
                  </a:moveTo>
                  <a:cubicBezTo>
                    <a:pt x="82" y="0"/>
                    <a:pt x="18" y="49"/>
                    <a:pt x="1" y="231"/>
                  </a:cubicBezTo>
                  <a:cubicBezTo>
                    <a:pt x="418" y="540"/>
                    <a:pt x="953" y="481"/>
                    <a:pt x="1430" y="660"/>
                  </a:cubicBezTo>
                  <a:cubicBezTo>
                    <a:pt x="1488" y="648"/>
                    <a:pt x="1547" y="643"/>
                    <a:pt x="1605" y="643"/>
                  </a:cubicBezTo>
                  <a:cubicBezTo>
                    <a:pt x="1948" y="643"/>
                    <a:pt x="2281" y="813"/>
                    <a:pt x="2622" y="813"/>
                  </a:cubicBezTo>
                  <a:cubicBezTo>
                    <a:pt x="2704" y="813"/>
                    <a:pt x="2787" y="803"/>
                    <a:pt x="2870" y="779"/>
                  </a:cubicBezTo>
                  <a:cubicBezTo>
                    <a:pt x="2930" y="713"/>
                    <a:pt x="3007" y="713"/>
                    <a:pt x="3085" y="713"/>
                  </a:cubicBezTo>
                  <a:cubicBezTo>
                    <a:pt x="3162" y="713"/>
                    <a:pt x="3239" y="713"/>
                    <a:pt x="3299" y="648"/>
                  </a:cubicBezTo>
                  <a:cubicBezTo>
                    <a:pt x="3382" y="636"/>
                    <a:pt x="3454" y="636"/>
                    <a:pt x="3525" y="624"/>
                  </a:cubicBezTo>
                  <a:cubicBezTo>
                    <a:pt x="3406" y="588"/>
                    <a:pt x="3299" y="517"/>
                    <a:pt x="3204" y="517"/>
                  </a:cubicBezTo>
                  <a:cubicBezTo>
                    <a:pt x="2275" y="421"/>
                    <a:pt x="1370" y="267"/>
                    <a:pt x="453" y="64"/>
                  </a:cubicBezTo>
                  <a:cubicBezTo>
                    <a:pt x="357" y="52"/>
                    <a:pt x="251"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5"/>
            <p:cNvSpPr/>
            <p:nvPr/>
          </p:nvSpPr>
          <p:spPr>
            <a:xfrm>
              <a:off x="5833450" y="3557250"/>
              <a:ext cx="74750" cy="17275"/>
            </a:xfrm>
            <a:custGeom>
              <a:avLst/>
              <a:gdLst/>
              <a:ahLst/>
              <a:cxnLst/>
              <a:rect l="l" t="t" r="r" b="b"/>
              <a:pathLst>
                <a:path w="2990" h="691" extrusionOk="0">
                  <a:moveTo>
                    <a:pt x="293" y="0"/>
                  </a:moveTo>
                  <a:cubicBezTo>
                    <a:pt x="184" y="0"/>
                    <a:pt x="83" y="51"/>
                    <a:pt x="1" y="221"/>
                  </a:cubicBezTo>
                  <a:lnTo>
                    <a:pt x="36" y="269"/>
                  </a:lnTo>
                  <a:cubicBezTo>
                    <a:pt x="84" y="352"/>
                    <a:pt x="60" y="471"/>
                    <a:pt x="155" y="531"/>
                  </a:cubicBezTo>
                  <a:cubicBezTo>
                    <a:pt x="879" y="662"/>
                    <a:pt x="1595" y="690"/>
                    <a:pt x="2309" y="690"/>
                  </a:cubicBezTo>
                  <a:cubicBezTo>
                    <a:pt x="2500" y="690"/>
                    <a:pt x="2691" y="688"/>
                    <a:pt x="2882" y="686"/>
                  </a:cubicBezTo>
                  <a:cubicBezTo>
                    <a:pt x="2918" y="650"/>
                    <a:pt x="2930" y="626"/>
                    <a:pt x="2953" y="578"/>
                  </a:cubicBezTo>
                  <a:cubicBezTo>
                    <a:pt x="2989" y="459"/>
                    <a:pt x="2953" y="376"/>
                    <a:pt x="2858" y="293"/>
                  </a:cubicBezTo>
                  <a:cubicBezTo>
                    <a:pt x="2470" y="222"/>
                    <a:pt x="2089" y="139"/>
                    <a:pt x="1700" y="139"/>
                  </a:cubicBezTo>
                  <a:cubicBezTo>
                    <a:pt x="1563" y="139"/>
                    <a:pt x="1426" y="149"/>
                    <a:pt x="1287" y="174"/>
                  </a:cubicBezTo>
                  <a:cubicBezTo>
                    <a:pt x="1219" y="216"/>
                    <a:pt x="1158" y="232"/>
                    <a:pt x="1100" y="232"/>
                  </a:cubicBezTo>
                  <a:cubicBezTo>
                    <a:pt x="992" y="232"/>
                    <a:pt x="894" y="176"/>
                    <a:pt x="787" y="114"/>
                  </a:cubicBezTo>
                  <a:cubicBezTo>
                    <a:pt x="625" y="107"/>
                    <a:pt x="450"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5"/>
            <p:cNvSpPr/>
            <p:nvPr/>
          </p:nvSpPr>
          <p:spPr>
            <a:xfrm>
              <a:off x="5962350" y="3599975"/>
              <a:ext cx="51500" cy="15100"/>
            </a:xfrm>
            <a:custGeom>
              <a:avLst/>
              <a:gdLst/>
              <a:ahLst/>
              <a:cxnLst/>
              <a:rect l="l" t="t" r="r" b="b"/>
              <a:pathLst>
                <a:path w="2060" h="604" extrusionOk="0">
                  <a:moveTo>
                    <a:pt x="167" y="12"/>
                  </a:moveTo>
                  <a:lnTo>
                    <a:pt x="167" y="132"/>
                  </a:lnTo>
                  <a:cubicBezTo>
                    <a:pt x="95" y="227"/>
                    <a:pt x="48" y="310"/>
                    <a:pt x="0" y="429"/>
                  </a:cubicBezTo>
                  <a:cubicBezTo>
                    <a:pt x="282" y="554"/>
                    <a:pt x="574" y="577"/>
                    <a:pt x="867" y="577"/>
                  </a:cubicBezTo>
                  <a:cubicBezTo>
                    <a:pt x="1046" y="577"/>
                    <a:pt x="1226" y="568"/>
                    <a:pt x="1404" y="568"/>
                  </a:cubicBezTo>
                  <a:cubicBezTo>
                    <a:pt x="1464" y="568"/>
                    <a:pt x="1524" y="569"/>
                    <a:pt x="1584" y="572"/>
                  </a:cubicBezTo>
                  <a:cubicBezTo>
                    <a:pt x="1621" y="595"/>
                    <a:pt x="1659" y="603"/>
                    <a:pt x="1697" y="603"/>
                  </a:cubicBezTo>
                  <a:cubicBezTo>
                    <a:pt x="1719" y="603"/>
                    <a:pt x="1740" y="600"/>
                    <a:pt x="1762" y="596"/>
                  </a:cubicBezTo>
                  <a:cubicBezTo>
                    <a:pt x="1893" y="513"/>
                    <a:pt x="2000" y="405"/>
                    <a:pt x="2060" y="251"/>
                  </a:cubicBezTo>
                  <a:cubicBezTo>
                    <a:pt x="1441" y="1"/>
                    <a:pt x="798" y="155"/>
                    <a:pt x="16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5"/>
            <p:cNvSpPr/>
            <p:nvPr/>
          </p:nvSpPr>
          <p:spPr>
            <a:xfrm>
              <a:off x="5367925" y="3548400"/>
              <a:ext cx="58350" cy="30700"/>
            </a:xfrm>
            <a:custGeom>
              <a:avLst/>
              <a:gdLst/>
              <a:ahLst/>
              <a:cxnLst/>
              <a:rect l="l" t="t" r="r" b="b"/>
              <a:pathLst>
                <a:path w="2334" h="1228" extrusionOk="0">
                  <a:moveTo>
                    <a:pt x="177" y="1"/>
                  </a:moveTo>
                  <a:cubicBezTo>
                    <a:pt x="136" y="1"/>
                    <a:pt x="98" y="31"/>
                    <a:pt x="60" y="99"/>
                  </a:cubicBezTo>
                  <a:cubicBezTo>
                    <a:pt x="0" y="301"/>
                    <a:pt x="107" y="444"/>
                    <a:pt x="250" y="563"/>
                  </a:cubicBezTo>
                  <a:cubicBezTo>
                    <a:pt x="643" y="754"/>
                    <a:pt x="1084" y="706"/>
                    <a:pt x="1453" y="944"/>
                  </a:cubicBezTo>
                  <a:cubicBezTo>
                    <a:pt x="1512" y="980"/>
                    <a:pt x="1560" y="1016"/>
                    <a:pt x="1620" y="1052"/>
                  </a:cubicBezTo>
                  <a:cubicBezTo>
                    <a:pt x="1745" y="1106"/>
                    <a:pt x="1858" y="1227"/>
                    <a:pt x="2003" y="1227"/>
                  </a:cubicBezTo>
                  <a:cubicBezTo>
                    <a:pt x="2050" y="1227"/>
                    <a:pt x="2100" y="1215"/>
                    <a:pt x="2155" y="1183"/>
                  </a:cubicBezTo>
                  <a:cubicBezTo>
                    <a:pt x="2203" y="1147"/>
                    <a:pt x="2227" y="1075"/>
                    <a:pt x="2274" y="1040"/>
                  </a:cubicBezTo>
                  <a:lnTo>
                    <a:pt x="2334" y="992"/>
                  </a:lnTo>
                  <a:lnTo>
                    <a:pt x="2334" y="921"/>
                  </a:lnTo>
                  <a:cubicBezTo>
                    <a:pt x="2286" y="849"/>
                    <a:pt x="2334" y="790"/>
                    <a:pt x="2334" y="706"/>
                  </a:cubicBezTo>
                  <a:cubicBezTo>
                    <a:pt x="2322" y="587"/>
                    <a:pt x="2227" y="551"/>
                    <a:pt x="2143" y="492"/>
                  </a:cubicBezTo>
                  <a:cubicBezTo>
                    <a:pt x="1846" y="432"/>
                    <a:pt x="1548" y="373"/>
                    <a:pt x="1250" y="337"/>
                  </a:cubicBezTo>
                  <a:cubicBezTo>
                    <a:pt x="893" y="290"/>
                    <a:pt x="536" y="266"/>
                    <a:pt x="250" y="28"/>
                  </a:cubicBezTo>
                  <a:cubicBezTo>
                    <a:pt x="225" y="10"/>
                    <a:pt x="200"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5"/>
            <p:cNvSpPr/>
            <p:nvPr/>
          </p:nvSpPr>
          <p:spPr>
            <a:xfrm>
              <a:off x="5830475" y="3590975"/>
              <a:ext cx="64925" cy="12875"/>
            </a:xfrm>
            <a:custGeom>
              <a:avLst/>
              <a:gdLst/>
              <a:ahLst/>
              <a:cxnLst/>
              <a:rect l="l" t="t" r="r" b="b"/>
              <a:pathLst>
                <a:path w="2597" h="515" extrusionOk="0">
                  <a:moveTo>
                    <a:pt x="553" y="0"/>
                  </a:moveTo>
                  <a:cubicBezTo>
                    <a:pt x="373" y="0"/>
                    <a:pt x="195" y="39"/>
                    <a:pt x="13" y="39"/>
                  </a:cubicBezTo>
                  <a:cubicBezTo>
                    <a:pt x="1" y="134"/>
                    <a:pt x="1" y="230"/>
                    <a:pt x="1" y="313"/>
                  </a:cubicBezTo>
                  <a:cubicBezTo>
                    <a:pt x="493" y="390"/>
                    <a:pt x="985" y="514"/>
                    <a:pt x="1495" y="514"/>
                  </a:cubicBezTo>
                  <a:cubicBezTo>
                    <a:pt x="1615" y="514"/>
                    <a:pt x="1736" y="507"/>
                    <a:pt x="1858" y="492"/>
                  </a:cubicBezTo>
                  <a:cubicBezTo>
                    <a:pt x="1822" y="361"/>
                    <a:pt x="1739" y="218"/>
                    <a:pt x="1977" y="194"/>
                  </a:cubicBezTo>
                  <a:cubicBezTo>
                    <a:pt x="2179" y="182"/>
                    <a:pt x="2394" y="182"/>
                    <a:pt x="2596" y="182"/>
                  </a:cubicBezTo>
                  <a:cubicBezTo>
                    <a:pt x="2289" y="75"/>
                    <a:pt x="1965" y="53"/>
                    <a:pt x="1644" y="53"/>
                  </a:cubicBezTo>
                  <a:cubicBezTo>
                    <a:pt x="1430" y="53"/>
                    <a:pt x="1217" y="63"/>
                    <a:pt x="1013" y="63"/>
                  </a:cubicBezTo>
                  <a:cubicBezTo>
                    <a:pt x="965" y="75"/>
                    <a:pt x="953" y="111"/>
                    <a:pt x="953" y="158"/>
                  </a:cubicBezTo>
                  <a:lnTo>
                    <a:pt x="917" y="194"/>
                  </a:lnTo>
                  <a:lnTo>
                    <a:pt x="917" y="134"/>
                  </a:lnTo>
                  <a:cubicBezTo>
                    <a:pt x="929" y="99"/>
                    <a:pt x="906" y="63"/>
                    <a:pt x="858" y="51"/>
                  </a:cubicBezTo>
                  <a:cubicBezTo>
                    <a:pt x="755" y="12"/>
                    <a:pt x="654" y="0"/>
                    <a:pt x="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5"/>
            <p:cNvSpPr/>
            <p:nvPr/>
          </p:nvSpPr>
          <p:spPr>
            <a:xfrm>
              <a:off x="5674500" y="3577425"/>
              <a:ext cx="51825" cy="12200"/>
            </a:xfrm>
            <a:custGeom>
              <a:avLst/>
              <a:gdLst/>
              <a:ahLst/>
              <a:cxnLst/>
              <a:rect l="l" t="t" r="r" b="b"/>
              <a:pathLst>
                <a:path w="2073" h="488" extrusionOk="0">
                  <a:moveTo>
                    <a:pt x="821" y="1"/>
                  </a:moveTo>
                  <a:cubicBezTo>
                    <a:pt x="567" y="1"/>
                    <a:pt x="314" y="34"/>
                    <a:pt x="60" y="129"/>
                  </a:cubicBezTo>
                  <a:cubicBezTo>
                    <a:pt x="1" y="188"/>
                    <a:pt x="1" y="248"/>
                    <a:pt x="48" y="307"/>
                  </a:cubicBezTo>
                  <a:cubicBezTo>
                    <a:pt x="84" y="355"/>
                    <a:pt x="132" y="391"/>
                    <a:pt x="191" y="426"/>
                  </a:cubicBezTo>
                  <a:cubicBezTo>
                    <a:pt x="555" y="451"/>
                    <a:pt x="924" y="487"/>
                    <a:pt x="1291" y="487"/>
                  </a:cubicBezTo>
                  <a:cubicBezTo>
                    <a:pt x="1453" y="487"/>
                    <a:pt x="1614" y="480"/>
                    <a:pt x="1775" y="462"/>
                  </a:cubicBezTo>
                  <a:cubicBezTo>
                    <a:pt x="1799" y="438"/>
                    <a:pt x="1834" y="438"/>
                    <a:pt x="1858" y="426"/>
                  </a:cubicBezTo>
                  <a:cubicBezTo>
                    <a:pt x="1953" y="379"/>
                    <a:pt x="2013" y="319"/>
                    <a:pt x="2049" y="236"/>
                  </a:cubicBezTo>
                  <a:cubicBezTo>
                    <a:pt x="2049" y="200"/>
                    <a:pt x="2072" y="176"/>
                    <a:pt x="2072" y="141"/>
                  </a:cubicBezTo>
                  <a:cubicBezTo>
                    <a:pt x="1652" y="89"/>
                    <a:pt x="1235"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5"/>
            <p:cNvSpPr/>
            <p:nvPr/>
          </p:nvSpPr>
          <p:spPr>
            <a:xfrm>
              <a:off x="6075450" y="3613675"/>
              <a:ext cx="65200" cy="14300"/>
            </a:xfrm>
            <a:custGeom>
              <a:avLst/>
              <a:gdLst/>
              <a:ahLst/>
              <a:cxnLst/>
              <a:rect l="l" t="t" r="r" b="b"/>
              <a:pathLst>
                <a:path w="2608" h="572" extrusionOk="0">
                  <a:moveTo>
                    <a:pt x="524" y="0"/>
                  </a:moveTo>
                  <a:cubicBezTo>
                    <a:pt x="417" y="24"/>
                    <a:pt x="334" y="24"/>
                    <a:pt x="227" y="24"/>
                  </a:cubicBezTo>
                  <a:cubicBezTo>
                    <a:pt x="155" y="96"/>
                    <a:pt x="0" y="143"/>
                    <a:pt x="96" y="286"/>
                  </a:cubicBezTo>
                  <a:cubicBezTo>
                    <a:pt x="751" y="524"/>
                    <a:pt x="1429" y="500"/>
                    <a:pt x="2108" y="572"/>
                  </a:cubicBezTo>
                  <a:cubicBezTo>
                    <a:pt x="2127" y="547"/>
                    <a:pt x="2152" y="531"/>
                    <a:pt x="2179" y="531"/>
                  </a:cubicBezTo>
                  <a:cubicBezTo>
                    <a:pt x="2203" y="531"/>
                    <a:pt x="2228" y="544"/>
                    <a:pt x="2251" y="572"/>
                  </a:cubicBezTo>
                  <a:cubicBezTo>
                    <a:pt x="2298" y="572"/>
                    <a:pt x="2346" y="572"/>
                    <a:pt x="2382" y="560"/>
                  </a:cubicBezTo>
                  <a:cubicBezTo>
                    <a:pt x="2525" y="524"/>
                    <a:pt x="2608" y="453"/>
                    <a:pt x="2548" y="286"/>
                  </a:cubicBezTo>
                  <a:lnTo>
                    <a:pt x="2537" y="286"/>
                  </a:lnTo>
                  <a:cubicBezTo>
                    <a:pt x="2346" y="203"/>
                    <a:pt x="2132" y="167"/>
                    <a:pt x="1929" y="107"/>
                  </a:cubicBezTo>
                  <a:cubicBezTo>
                    <a:pt x="1864" y="94"/>
                    <a:pt x="1797" y="91"/>
                    <a:pt x="1729" y="91"/>
                  </a:cubicBezTo>
                  <a:cubicBezTo>
                    <a:pt x="1663" y="91"/>
                    <a:pt x="1596" y="94"/>
                    <a:pt x="1529" y="94"/>
                  </a:cubicBezTo>
                  <a:cubicBezTo>
                    <a:pt x="1415" y="94"/>
                    <a:pt x="1300" y="85"/>
                    <a:pt x="1191" y="36"/>
                  </a:cubicBezTo>
                  <a:lnTo>
                    <a:pt x="941" y="36"/>
                  </a:lnTo>
                  <a:cubicBezTo>
                    <a:pt x="917" y="96"/>
                    <a:pt x="858" y="143"/>
                    <a:pt x="774" y="155"/>
                  </a:cubicBezTo>
                  <a:cubicBezTo>
                    <a:pt x="757" y="155"/>
                    <a:pt x="739" y="156"/>
                    <a:pt x="721" y="156"/>
                  </a:cubicBezTo>
                  <a:cubicBezTo>
                    <a:pt x="676" y="156"/>
                    <a:pt x="630" y="150"/>
                    <a:pt x="596" y="107"/>
                  </a:cubicBezTo>
                  <a:cubicBezTo>
                    <a:pt x="596" y="60"/>
                    <a:pt x="572" y="24"/>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5"/>
            <p:cNvSpPr/>
            <p:nvPr/>
          </p:nvSpPr>
          <p:spPr>
            <a:xfrm>
              <a:off x="5998650" y="3573200"/>
              <a:ext cx="45275" cy="15225"/>
            </a:xfrm>
            <a:custGeom>
              <a:avLst/>
              <a:gdLst/>
              <a:ahLst/>
              <a:cxnLst/>
              <a:rect l="l" t="t" r="r" b="b"/>
              <a:pathLst>
                <a:path w="1811" h="609" extrusionOk="0">
                  <a:moveTo>
                    <a:pt x="155" y="0"/>
                  </a:moveTo>
                  <a:cubicBezTo>
                    <a:pt x="120" y="48"/>
                    <a:pt x="84" y="95"/>
                    <a:pt x="72" y="155"/>
                  </a:cubicBezTo>
                  <a:cubicBezTo>
                    <a:pt x="72" y="238"/>
                    <a:pt x="60" y="310"/>
                    <a:pt x="24" y="405"/>
                  </a:cubicBezTo>
                  <a:cubicBezTo>
                    <a:pt x="13" y="429"/>
                    <a:pt x="13" y="464"/>
                    <a:pt x="1" y="488"/>
                  </a:cubicBezTo>
                  <a:cubicBezTo>
                    <a:pt x="236" y="577"/>
                    <a:pt x="472" y="608"/>
                    <a:pt x="709" y="608"/>
                  </a:cubicBezTo>
                  <a:cubicBezTo>
                    <a:pt x="1046" y="608"/>
                    <a:pt x="1384" y="544"/>
                    <a:pt x="1727" y="488"/>
                  </a:cubicBezTo>
                  <a:cubicBezTo>
                    <a:pt x="1810" y="405"/>
                    <a:pt x="1810" y="310"/>
                    <a:pt x="1739" y="214"/>
                  </a:cubicBezTo>
                  <a:cubicBezTo>
                    <a:pt x="1215" y="155"/>
                    <a:pt x="667" y="191"/>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5"/>
            <p:cNvSpPr/>
            <p:nvPr/>
          </p:nvSpPr>
          <p:spPr>
            <a:xfrm>
              <a:off x="5428950" y="3557525"/>
              <a:ext cx="36325" cy="19850"/>
            </a:xfrm>
            <a:custGeom>
              <a:avLst/>
              <a:gdLst/>
              <a:ahLst/>
              <a:cxnLst/>
              <a:rect l="l" t="t" r="r" b="b"/>
              <a:pathLst>
                <a:path w="1453" h="794" extrusionOk="0">
                  <a:moveTo>
                    <a:pt x="567" y="1"/>
                  </a:moveTo>
                  <a:cubicBezTo>
                    <a:pt x="464" y="1"/>
                    <a:pt x="362" y="22"/>
                    <a:pt x="262" y="79"/>
                  </a:cubicBezTo>
                  <a:cubicBezTo>
                    <a:pt x="274" y="91"/>
                    <a:pt x="298" y="127"/>
                    <a:pt x="310" y="139"/>
                  </a:cubicBezTo>
                  <a:cubicBezTo>
                    <a:pt x="280" y="178"/>
                    <a:pt x="250" y="201"/>
                    <a:pt x="214" y="201"/>
                  </a:cubicBezTo>
                  <a:cubicBezTo>
                    <a:pt x="207" y="201"/>
                    <a:pt x="199" y="200"/>
                    <a:pt x="191" y="198"/>
                  </a:cubicBezTo>
                  <a:cubicBezTo>
                    <a:pt x="12" y="341"/>
                    <a:pt x="0" y="496"/>
                    <a:pt x="143" y="675"/>
                  </a:cubicBezTo>
                  <a:cubicBezTo>
                    <a:pt x="209" y="725"/>
                    <a:pt x="279" y="740"/>
                    <a:pt x="352" y="740"/>
                  </a:cubicBezTo>
                  <a:cubicBezTo>
                    <a:pt x="471" y="740"/>
                    <a:pt x="597" y="699"/>
                    <a:pt x="717" y="699"/>
                  </a:cubicBezTo>
                  <a:cubicBezTo>
                    <a:pt x="804" y="699"/>
                    <a:pt x="887" y="720"/>
                    <a:pt x="965" y="794"/>
                  </a:cubicBezTo>
                  <a:cubicBezTo>
                    <a:pt x="1012" y="782"/>
                    <a:pt x="1072" y="746"/>
                    <a:pt x="1095" y="698"/>
                  </a:cubicBezTo>
                  <a:cubicBezTo>
                    <a:pt x="1203" y="639"/>
                    <a:pt x="1369" y="734"/>
                    <a:pt x="1453" y="556"/>
                  </a:cubicBezTo>
                  <a:cubicBezTo>
                    <a:pt x="1238" y="448"/>
                    <a:pt x="1310" y="67"/>
                    <a:pt x="965" y="67"/>
                  </a:cubicBezTo>
                  <a:cubicBezTo>
                    <a:pt x="831" y="34"/>
                    <a:pt x="698"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5"/>
            <p:cNvSpPr/>
            <p:nvPr/>
          </p:nvSpPr>
          <p:spPr>
            <a:xfrm>
              <a:off x="5525675" y="3561175"/>
              <a:ext cx="36050" cy="20150"/>
            </a:xfrm>
            <a:custGeom>
              <a:avLst/>
              <a:gdLst/>
              <a:ahLst/>
              <a:cxnLst/>
              <a:rect l="l" t="t" r="r" b="b"/>
              <a:pathLst>
                <a:path w="1442" h="806" extrusionOk="0">
                  <a:moveTo>
                    <a:pt x="545" y="1"/>
                  </a:moveTo>
                  <a:cubicBezTo>
                    <a:pt x="359" y="1"/>
                    <a:pt x="180" y="60"/>
                    <a:pt x="24" y="243"/>
                  </a:cubicBezTo>
                  <a:cubicBezTo>
                    <a:pt x="1" y="410"/>
                    <a:pt x="48" y="541"/>
                    <a:pt x="132" y="660"/>
                  </a:cubicBezTo>
                  <a:cubicBezTo>
                    <a:pt x="309" y="744"/>
                    <a:pt x="493" y="806"/>
                    <a:pt x="685" y="806"/>
                  </a:cubicBezTo>
                  <a:cubicBezTo>
                    <a:pt x="738" y="806"/>
                    <a:pt x="792" y="801"/>
                    <a:pt x="846" y="791"/>
                  </a:cubicBezTo>
                  <a:cubicBezTo>
                    <a:pt x="1025" y="612"/>
                    <a:pt x="1298" y="552"/>
                    <a:pt x="1441" y="338"/>
                  </a:cubicBezTo>
                  <a:cubicBezTo>
                    <a:pt x="1441" y="254"/>
                    <a:pt x="1412" y="177"/>
                    <a:pt x="1335" y="177"/>
                  </a:cubicBezTo>
                  <a:cubicBezTo>
                    <a:pt x="1315" y="177"/>
                    <a:pt x="1291" y="183"/>
                    <a:pt x="1263" y="195"/>
                  </a:cubicBezTo>
                  <a:cubicBezTo>
                    <a:pt x="1239" y="200"/>
                    <a:pt x="1216" y="202"/>
                    <a:pt x="1194" y="202"/>
                  </a:cubicBezTo>
                  <a:cubicBezTo>
                    <a:pt x="1103" y="202"/>
                    <a:pt x="1025" y="162"/>
                    <a:pt x="977" y="76"/>
                  </a:cubicBezTo>
                  <a:cubicBezTo>
                    <a:pt x="833" y="35"/>
                    <a:pt x="687" y="1"/>
                    <a:pt x="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5"/>
            <p:cNvSpPr/>
            <p:nvPr/>
          </p:nvSpPr>
          <p:spPr>
            <a:xfrm>
              <a:off x="5597125" y="3550575"/>
              <a:ext cx="47050" cy="12600"/>
            </a:xfrm>
            <a:custGeom>
              <a:avLst/>
              <a:gdLst/>
              <a:ahLst/>
              <a:cxnLst/>
              <a:rect l="l" t="t" r="r" b="b"/>
              <a:pathLst>
                <a:path w="1882" h="504" extrusionOk="0">
                  <a:moveTo>
                    <a:pt x="1193" y="0"/>
                  </a:moveTo>
                  <a:cubicBezTo>
                    <a:pt x="1133" y="0"/>
                    <a:pt x="1073" y="20"/>
                    <a:pt x="1012" y="72"/>
                  </a:cubicBezTo>
                  <a:cubicBezTo>
                    <a:pt x="953" y="72"/>
                    <a:pt x="905" y="60"/>
                    <a:pt x="857" y="60"/>
                  </a:cubicBezTo>
                  <a:cubicBezTo>
                    <a:pt x="655" y="60"/>
                    <a:pt x="441" y="60"/>
                    <a:pt x="226" y="48"/>
                  </a:cubicBezTo>
                  <a:cubicBezTo>
                    <a:pt x="189" y="40"/>
                    <a:pt x="154" y="33"/>
                    <a:pt x="123" y="33"/>
                  </a:cubicBezTo>
                  <a:cubicBezTo>
                    <a:pt x="63" y="33"/>
                    <a:pt x="20" y="57"/>
                    <a:pt x="12" y="143"/>
                  </a:cubicBezTo>
                  <a:cubicBezTo>
                    <a:pt x="0" y="262"/>
                    <a:pt x="83" y="345"/>
                    <a:pt x="179" y="345"/>
                  </a:cubicBezTo>
                  <a:cubicBezTo>
                    <a:pt x="655" y="356"/>
                    <a:pt x="1122" y="504"/>
                    <a:pt x="1610" y="504"/>
                  </a:cubicBezTo>
                  <a:cubicBezTo>
                    <a:pt x="1696" y="504"/>
                    <a:pt x="1782" y="499"/>
                    <a:pt x="1869" y="488"/>
                  </a:cubicBezTo>
                  <a:cubicBezTo>
                    <a:pt x="1881" y="191"/>
                    <a:pt x="1584" y="250"/>
                    <a:pt x="1465" y="107"/>
                  </a:cubicBezTo>
                  <a:cubicBezTo>
                    <a:pt x="1378" y="49"/>
                    <a:pt x="1286" y="0"/>
                    <a:pt x="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5"/>
            <p:cNvSpPr/>
            <p:nvPr/>
          </p:nvSpPr>
          <p:spPr>
            <a:xfrm>
              <a:off x="5993900" y="3554725"/>
              <a:ext cx="52100" cy="14625"/>
            </a:xfrm>
            <a:custGeom>
              <a:avLst/>
              <a:gdLst/>
              <a:ahLst/>
              <a:cxnLst/>
              <a:rect l="l" t="t" r="r" b="b"/>
              <a:pathLst>
                <a:path w="2084" h="585" extrusionOk="0">
                  <a:moveTo>
                    <a:pt x="1142" y="6"/>
                  </a:moveTo>
                  <a:cubicBezTo>
                    <a:pt x="965" y="6"/>
                    <a:pt x="784" y="19"/>
                    <a:pt x="604" y="19"/>
                  </a:cubicBezTo>
                  <a:cubicBezTo>
                    <a:pt x="541" y="19"/>
                    <a:pt x="479" y="17"/>
                    <a:pt x="417" y="13"/>
                  </a:cubicBezTo>
                  <a:cubicBezTo>
                    <a:pt x="250" y="25"/>
                    <a:pt x="119" y="144"/>
                    <a:pt x="36" y="275"/>
                  </a:cubicBezTo>
                  <a:cubicBezTo>
                    <a:pt x="0" y="334"/>
                    <a:pt x="0" y="394"/>
                    <a:pt x="0" y="453"/>
                  </a:cubicBezTo>
                  <a:cubicBezTo>
                    <a:pt x="36" y="501"/>
                    <a:pt x="84" y="549"/>
                    <a:pt x="143" y="572"/>
                  </a:cubicBezTo>
                  <a:cubicBezTo>
                    <a:pt x="171" y="581"/>
                    <a:pt x="200" y="585"/>
                    <a:pt x="228" y="585"/>
                  </a:cubicBezTo>
                  <a:cubicBezTo>
                    <a:pt x="318" y="585"/>
                    <a:pt x="404" y="546"/>
                    <a:pt x="476" y="501"/>
                  </a:cubicBezTo>
                  <a:cubicBezTo>
                    <a:pt x="572" y="501"/>
                    <a:pt x="679" y="489"/>
                    <a:pt x="762" y="489"/>
                  </a:cubicBezTo>
                  <a:cubicBezTo>
                    <a:pt x="817" y="452"/>
                    <a:pt x="869" y="425"/>
                    <a:pt x="917" y="425"/>
                  </a:cubicBezTo>
                  <a:cubicBezTo>
                    <a:pt x="961" y="425"/>
                    <a:pt x="1001" y="449"/>
                    <a:pt x="1036" y="513"/>
                  </a:cubicBezTo>
                  <a:lnTo>
                    <a:pt x="1310" y="513"/>
                  </a:lnTo>
                  <a:cubicBezTo>
                    <a:pt x="1403" y="543"/>
                    <a:pt x="1494" y="558"/>
                    <a:pt x="1581" y="558"/>
                  </a:cubicBezTo>
                  <a:cubicBezTo>
                    <a:pt x="1772" y="558"/>
                    <a:pt x="1945" y="482"/>
                    <a:pt x="2084" y="310"/>
                  </a:cubicBezTo>
                  <a:cubicBezTo>
                    <a:pt x="1965" y="1"/>
                    <a:pt x="1691" y="60"/>
                    <a:pt x="1453" y="25"/>
                  </a:cubicBezTo>
                  <a:cubicBezTo>
                    <a:pt x="1351" y="10"/>
                    <a:pt x="1247" y="6"/>
                    <a:pt x="1142" y="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5"/>
            <p:cNvSpPr/>
            <p:nvPr/>
          </p:nvSpPr>
          <p:spPr>
            <a:xfrm>
              <a:off x="5407200" y="3571100"/>
              <a:ext cx="43800" cy="21175"/>
            </a:xfrm>
            <a:custGeom>
              <a:avLst/>
              <a:gdLst/>
              <a:ahLst/>
              <a:cxnLst/>
              <a:rect l="l" t="t" r="r" b="b"/>
              <a:pathLst>
                <a:path w="1752" h="847" extrusionOk="0">
                  <a:moveTo>
                    <a:pt x="120" y="1"/>
                  </a:moveTo>
                  <a:cubicBezTo>
                    <a:pt x="1" y="144"/>
                    <a:pt x="108" y="275"/>
                    <a:pt x="120" y="417"/>
                  </a:cubicBezTo>
                  <a:cubicBezTo>
                    <a:pt x="477" y="620"/>
                    <a:pt x="870" y="798"/>
                    <a:pt x="1287" y="846"/>
                  </a:cubicBezTo>
                  <a:cubicBezTo>
                    <a:pt x="1394" y="656"/>
                    <a:pt x="1584" y="715"/>
                    <a:pt x="1751" y="679"/>
                  </a:cubicBezTo>
                  <a:cubicBezTo>
                    <a:pt x="1358" y="536"/>
                    <a:pt x="989" y="394"/>
                    <a:pt x="596" y="251"/>
                  </a:cubicBezTo>
                  <a:cubicBezTo>
                    <a:pt x="430" y="155"/>
                    <a:pt x="287" y="84"/>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5"/>
            <p:cNvSpPr/>
            <p:nvPr/>
          </p:nvSpPr>
          <p:spPr>
            <a:xfrm>
              <a:off x="5964425" y="3569325"/>
              <a:ext cx="36625" cy="16100"/>
            </a:xfrm>
            <a:custGeom>
              <a:avLst/>
              <a:gdLst/>
              <a:ahLst/>
              <a:cxnLst/>
              <a:rect l="l" t="t" r="r" b="b"/>
              <a:pathLst>
                <a:path w="1465" h="644" extrusionOk="0">
                  <a:moveTo>
                    <a:pt x="443" y="0"/>
                  </a:moveTo>
                  <a:cubicBezTo>
                    <a:pt x="295" y="0"/>
                    <a:pt x="154" y="35"/>
                    <a:pt x="36" y="191"/>
                  </a:cubicBezTo>
                  <a:cubicBezTo>
                    <a:pt x="0" y="286"/>
                    <a:pt x="0" y="393"/>
                    <a:pt x="84" y="488"/>
                  </a:cubicBezTo>
                  <a:cubicBezTo>
                    <a:pt x="501" y="619"/>
                    <a:pt x="929" y="631"/>
                    <a:pt x="1370" y="643"/>
                  </a:cubicBezTo>
                  <a:lnTo>
                    <a:pt x="1393" y="607"/>
                  </a:lnTo>
                  <a:cubicBezTo>
                    <a:pt x="1465" y="465"/>
                    <a:pt x="1465" y="322"/>
                    <a:pt x="1393" y="167"/>
                  </a:cubicBezTo>
                  <a:cubicBezTo>
                    <a:pt x="1227" y="48"/>
                    <a:pt x="1048" y="36"/>
                    <a:pt x="858" y="24"/>
                  </a:cubicBezTo>
                  <a:cubicBezTo>
                    <a:pt x="846" y="25"/>
                    <a:pt x="834" y="25"/>
                    <a:pt x="822" y="25"/>
                  </a:cubicBezTo>
                  <a:cubicBezTo>
                    <a:pt x="696" y="25"/>
                    <a:pt x="567" y="0"/>
                    <a:pt x="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5"/>
            <p:cNvSpPr/>
            <p:nvPr/>
          </p:nvSpPr>
          <p:spPr>
            <a:xfrm>
              <a:off x="5692950" y="3553800"/>
              <a:ext cx="58675" cy="13475"/>
            </a:xfrm>
            <a:custGeom>
              <a:avLst/>
              <a:gdLst/>
              <a:ahLst/>
              <a:cxnLst/>
              <a:rect l="l" t="t" r="r" b="b"/>
              <a:pathLst>
                <a:path w="2347" h="539" extrusionOk="0">
                  <a:moveTo>
                    <a:pt x="1767" y="1"/>
                  </a:moveTo>
                  <a:cubicBezTo>
                    <a:pt x="1633" y="1"/>
                    <a:pt x="1491" y="66"/>
                    <a:pt x="1370" y="121"/>
                  </a:cubicBezTo>
                  <a:cubicBezTo>
                    <a:pt x="1108" y="240"/>
                    <a:pt x="822" y="193"/>
                    <a:pt x="537" y="216"/>
                  </a:cubicBezTo>
                  <a:cubicBezTo>
                    <a:pt x="477" y="216"/>
                    <a:pt x="406" y="216"/>
                    <a:pt x="346" y="228"/>
                  </a:cubicBezTo>
                  <a:cubicBezTo>
                    <a:pt x="287" y="228"/>
                    <a:pt x="215" y="240"/>
                    <a:pt x="156" y="276"/>
                  </a:cubicBezTo>
                  <a:cubicBezTo>
                    <a:pt x="96" y="300"/>
                    <a:pt x="37" y="347"/>
                    <a:pt x="1" y="407"/>
                  </a:cubicBezTo>
                  <a:cubicBezTo>
                    <a:pt x="414" y="515"/>
                    <a:pt x="834" y="538"/>
                    <a:pt x="1253" y="538"/>
                  </a:cubicBezTo>
                  <a:cubicBezTo>
                    <a:pt x="1570" y="538"/>
                    <a:pt x="1887" y="525"/>
                    <a:pt x="2200" y="525"/>
                  </a:cubicBezTo>
                  <a:cubicBezTo>
                    <a:pt x="2249" y="525"/>
                    <a:pt x="2298" y="525"/>
                    <a:pt x="2346" y="526"/>
                  </a:cubicBezTo>
                  <a:lnTo>
                    <a:pt x="2346" y="276"/>
                  </a:lnTo>
                  <a:cubicBezTo>
                    <a:pt x="2311" y="216"/>
                    <a:pt x="2263" y="181"/>
                    <a:pt x="2192" y="169"/>
                  </a:cubicBezTo>
                  <a:cubicBezTo>
                    <a:pt x="2061" y="133"/>
                    <a:pt x="1942" y="38"/>
                    <a:pt x="1799" y="2"/>
                  </a:cubicBezTo>
                  <a:cubicBezTo>
                    <a:pt x="1788" y="1"/>
                    <a:pt x="1777" y="1"/>
                    <a:pt x="1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5"/>
            <p:cNvSpPr/>
            <p:nvPr/>
          </p:nvSpPr>
          <p:spPr>
            <a:xfrm>
              <a:off x="5534300" y="3544800"/>
              <a:ext cx="45275" cy="11450"/>
            </a:xfrm>
            <a:custGeom>
              <a:avLst/>
              <a:gdLst/>
              <a:ahLst/>
              <a:cxnLst/>
              <a:rect l="l" t="t" r="r" b="b"/>
              <a:pathLst>
                <a:path w="1811" h="458" extrusionOk="0">
                  <a:moveTo>
                    <a:pt x="352" y="1"/>
                  </a:moveTo>
                  <a:cubicBezTo>
                    <a:pt x="261" y="1"/>
                    <a:pt x="168" y="9"/>
                    <a:pt x="72" y="29"/>
                  </a:cubicBezTo>
                  <a:cubicBezTo>
                    <a:pt x="1" y="124"/>
                    <a:pt x="1" y="195"/>
                    <a:pt x="72" y="291"/>
                  </a:cubicBezTo>
                  <a:cubicBezTo>
                    <a:pt x="120" y="303"/>
                    <a:pt x="180" y="303"/>
                    <a:pt x="215" y="314"/>
                  </a:cubicBezTo>
                  <a:cubicBezTo>
                    <a:pt x="263" y="362"/>
                    <a:pt x="310" y="410"/>
                    <a:pt x="370" y="434"/>
                  </a:cubicBezTo>
                  <a:lnTo>
                    <a:pt x="656" y="434"/>
                  </a:lnTo>
                  <a:cubicBezTo>
                    <a:pt x="725" y="393"/>
                    <a:pt x="797" y="369"/>
                    <a:pt x="868" y="369"/>
                  </a:cubicBezTo>
                  <a:cubicBezTo>
                    <a:pt x="943" y="369"/>
                    <a:pt x="1017" y="396"/>
                    <a:pt x="1084" y="457"/>
                  </a:cubicBezTo>
                  <a:cubicBezTo>
                    <a:pt x="1263" y="457"/>
                    <a:pt x="1453" y="434"/>
                    <a:pt x="1811" y="422"/>
                  </a:cubicBezTo>
                  <a:cubicBezTo>
                    <a:pt x="1513" y="291"/>
                    <a:pt x="1311" y="350"/>
                    <a:pt x="1215" y="172"/>
                  </a:cubicBezTo>
                  <a:cubicBezTo>
                    <a:pt x="933" y="90"/>
                    <a:pt x="651"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5"/>
            <p:cNvSpPr/>
            <p:nvPr/>
          </p:nvSpPr>
          <p:spPr>
            <a:xfrm>
              <a:off x="5670625" y="3550100"/>
              <a:ext cx="49150" cy="14125"/>
            </a:xfrm>
            <a:custGeom>
              <a:avLst/>
              <a:gdLst/>
              <a:ahLst/>
              <a:cxnLst/>
              <a:rect l="l" t="t" r="r" b="b"/>
              <a:pathLst>
                <a:path w="1966" h="565" extrusionOk="0">
                  <a:moveTo>
                    <a:pt x="982" y="1"/>
                  </a:moveTo>
                  <a:cubicBezTo>
                    <a:pt x="679" y="1"/>
                    <a:pt x="373" y="87"/>
                    <a:pt x="61" y="257"/>
                  </a:cubicBezTo>
                  <a:cubicBezTo>
                    <a:pt x="1" y="400"/>
                    <a:pt x="108" y="460"/>
                    <a:pt x="215" y="519"/>
                  </a:cubicBezTo>
                  <a:cubicBezTo>
                    <a:pt x="313" y="555"/>
                    <a:pt x="412" y="565"/>
                    <a:pt x="512" y="565"/>
                  </a:cubicBezTo>
                  <a:cubicBezTo>
                    <a:pt x="620" y="565"/>
                    <a:pt x="727" y="553"/>
                    <a:pt x="831" y="553"/>
                  </a:cubicBezTo>
                  <a:cubicBezTo>
                    <a:pt x="852" y="553"/>
                    <a:pt x="873" y="554"/>
                    <a:pt x="894" y="555"/>
                  </a:cubicBezTo>
                  <a:cubicBezTo>
                    <a:pt x="977" y="555"/>
                    <a:pt x="1037" y="543"/>
                    <a:pt x="1108" y="519"/>
                  </a:cubicBezTo>
                  <a:lnTo>
                    <a:pt x="1168" y="483"/>
                  </a:lnTo>
                  <a:lnTo>
                    <a:pt x="1215" y="519"/>
                  </a:lnTo>
                  <a:lnTo>
                    <a:pt x="1394" y="519"/>
                  </a:lnTo>
                  <a:cubicBezTo>
                    <a:pt x="1441" y="472"/>
                    <a:pt x="1502" y="461"/>
                    <a:pt x="1567" y="461"/>
                  </a:cubicBezTo>
                  <a:cubicBezTo>
                    <a:pt x="1619" y="461"/>
                    <a:pt x="1674" y="468"/>
                    <a:pt x="1726" y="468"/>
                  </a:cubicBezTo>
                  <a:cubicBezTo>
                    <a:pt x="1822" y="468"/>
                    <a:pt x="1912" y="445"/>
                    <a:pt x="1966" y="317"/>
                  </a:cubicBezTo>
                  <a:cubicBezTo>
                    <a:pt x="1641" y="105"/>
                    <a:pt x="1314" y="1"/>
                    <a:pt x="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5"/>
            <p:cNvSpPr/>
            <p:nvPr/>
          </p:nvSpPr>
          <p:spPr>
            <a:xfrm>
              <a:off x="6039725" y="3610100"/>
              <a:ext cx="35150" cy="13125"/>
            </a:xfrm>
            <a:custGeom>
              <a:avLst/>
              <a:gdLst/>
              <a:ahLst/>
              <a:cxnLst/>
              <a:rect l="l" t="t" r="r" b="b"/>
              <a:pathLst>
                <a:path w="1406" h="525" extrusionOk="0">
                  <a:moveTo>
                    <a:pt x="227" y="0"/>
                  </a:moveTo>
                  <a:cubicBezTo>
                    <a:pt x="167" y="12"/>
                    <a:pt x="156" y="60"/>
                    <a:pt x="167" y="119"/>
                  </a:cubicBezTo>
                  <a:cubicBezTo>
                    <a:pt x="334" y="310"/>
                    <a:pt x="1" y="191"/>
                    <a:pt x="48" y="310"/>
                  </a:cubicBezTo>
                  <a:cubicBezTo>
                    <a:pt x="366" y="394"/>
                    <a:pt x="673" y="524"/>
                    <a:pt x="992" y="524"/>
                  </a:cubicBezTo>
                  <a:cubicBezTo>
                    <a:pt x="1127" y="524"/>
                    <a:pt x="1264" y="501"/>
                    <a:pt x="1406" y="441"/>
                  </a:cubicBezTo>
                  <a:cubicBezTo>
                    <a:pt x="1370" y="346"/>
                    <a:pt x="1239" y="262"/>
                    <a:pt x="1227" y="143"/>
                  </a:cubicBezTo>
                  <a:cubicBezTo>
                    <a:pt x="1092" y="36"/>
                    <a:pt x="943" y="13"/>
                    <a:pt x="789" y="13"/>
                  </a:cubicBezTo>
                  <a:cubicBezTo>
                    <a:pt x="679" y="13"/>
                    <a:pt x="567" y="25"/>
                    <a:pt x="455" y="25"/>
                  </a:cubicBezTo>
                  <a:cubicBezTo>
                    <a:pt x="378" y="25"/>
                    <a:pt x="302" y="19"/>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5"/>
            <p:cNvSpPr/>
            <p:nvPr/>
          </p:nvSpPr>
          <p:spPr>
            <a:xfrm>
              <a:off x="6001625" y="3607525"/>
              <a:ext cx="43775" cy="9850"/>
            </a:xfrm>
            <a:custGeom>
              <a:avLst/>
              <a:gdLst/>
              <a:ahLst/>
              <a:cxnLst/>
              <a:rect l="l" t="t" r="r" b="b"/>
              <a:pathLst>
                <a:path w="1751" h="394" extrusionOk="0">
                  <a:moveTo>
                    <a:pt x="1282" y="1"/>
                  </a:moveTo>
                  <a:cubicBezTo>
                    <a:pt x="1111" y="1"/>
                    <a:pt x="934" y="31"/>
                    <a:pt x="751" y="68"/>
                  </a:cubicBezTo>
                  <a:cubicBezTo>
                    <a:pt x="560" y="115"/>
                    <a:pt x="358" y="56"/>
                    <a:pt x="191" y="222"/>
                  </a:cubicBezTo>
                  <a:cubicBezTo>
                    <a:pt x="132" y="234"/>
                    <a:pt x="60" y="234"/>
                    <a:pt x="1" y="246"/>
                  </a:cubicBezTo>
                  <a:cubicBezTo>
                    <a:pt x="246" y="369"/>
                    <a:pt x="495" y="394"/>
                    <a:pt x="745" y="394"/>
                  </a:cubicBezTo>
                  <a:cubicBezTo>
                    <a:pt x="913" y="394"/>
                    <a:pt x="1083" y="382"/>
                    <a:pt x="1252" y="382"/>
                  </a:cubicBezTo>
                  <a:cubicBezTo>
                    <a:pt x="1319" y="382"/>
                    <a:pt x="1386" y="384"/>
                    <a:pt x="1453" y="389"/>
                  </a:cubicBezTo>
                  <a:cubicBezTo>
                    <a:pt x="1525" y="282"/>
                    <a:pt x="1691" y="342"/>
                    <a:pt x="1751" y="234"/>
                  </a:cubicBezTo>
                  <a:lnTo>
                    <a:pt x="1751" y="103"/>
                  </a:lnTo>
                  <a:cubicBezTo>
                    <a:pt x="1600" y="28"/>
                    <a:pt x="1444" y="1"/>
                    <a:pt x="1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5"/>
            <p:cNvSpPr/>
            <p:nvPr/>
          </p:nvSpPr>
          <p:spPr>
            <a:xfrm>
              <a:off x="5905500" y="3563625"/>
              <a:ext cx="31275" cy="15400"/>
            </a:xfrm>
            <a:custGeom>
              <a:avLst/>
              <a:gdLst/>
              <a:ahLst/>
              <a:cxnLst/>
              <a:rect l="l" t="t" r="r" b="b"/>
              <a:pathLst>
                <a:path w="1251" h="616" extrusionOk="0">
                  <a:moveTo>
                    <a:pt x="472" y="0"/>
                  </a:moveTo>
                  <a:cubicBezTo>
                    <a:pt x="407" y="0"/>
                    <a:pt x="341" y="8"/>
                    <a:pt x="274" y="26"/>
                  </a:cubicBezTo>
                  <a:cubicBezTo>
                    <a:pt x="71" y="62"/>
                    <a:pt x="167" y="300"/>
                    <a:pt x="36" y="371"/>
                  </a:cubicBezTo>
                  <a:lnTo>
                    <a:pt x="0" y="431"/>
                  </a:lnTo>
                  <a:cubicBezTo>
                    <a:pt x="286" y="526"/>
                    <a:pt x="560" y="615"/>
                    <a:pt x="843" y="615"/>
                  </a:cubicBezTo>
                  <a:cubicBezTo>
                    <a:pt x="949" y="615"/>
                    <a:pt x="1057" y="603"/>
                    <a:pt x="1167" y="574"/>
                  </a:cubicBezTo>
                  <a:cubicBezTo>
                    <a:pt x="1250" y="419"/>
                    <a:pt x="1143" y="312"/>
                    <a:pt x="1048" y="204"/>
                  </a:cubicBezTo>
                  <a:cubicBezTo>
                    <a:pt x="868" y="79"/>
                    <a:pt x="674"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5"/>
            <p:cNvSpPr/>
            <p:nvPr/>
          </p:nvSpPr>
          <p:spPr>
            <a:xfrm>
              <a:off x="5937050" y="3567650"/>
              <a:ext cx="29475" cy="13975"/>
            </a:xfrm>
            <a:custGeom>
              <a:avLst/>
              <a:gdLst/>
              <a:ahLst/>
              <a:cxnLst/>
              <a:rect l="l" t="t" r="r" b="b"/>
              <a:pathLst>
                <a:path w="1179" h="559" extrusionOk="0">
                  <a:moveTo>
                    <a:pt x="715" y="0"/>
                  </a:moveTo>
                  <a:cubicBezTo>
                    <a:pt x="538" y="0"/>
                    <a:pt x="348" y="61"/>
                    <a:pt x="167" y="79"/>
                  </a:cubicBezTo>
                  <a:cubicBezTo>
                    <a:pt x="48" y="162"/>
                    <a:pt x="36" y="293"/>
                    <a:pt x="0" y="436"/>
                  </a:cubicBezTo>
                  <a:cubicBezTo>
                    <a:pt x="199" y="539"/>
                    <a:pt x="409" y="559"/>
                    <a:pt x="623" y="559"/>
                  </a:cubicBezTo>
                  <a:cubicBezTo>
                    <a:pt x="755" y="559"/>
                    <a:pt x="889" y="551"/>
                    <a:pt x="1024" y="551"/>
                  </a:cubicBezTo>
                  <a:cubicBezTo>
                    <a:pt x="1075" y="551"/>
                    <a:pt x="1127" y="552"/>
                    <a:pt x="1179" y="555"/>
                  </a:cubicBezTo>
                  <a:lnTo>
                    <a:pt x="1179" y="270"/>
                  </a:lnTo>
                  <a:cubicBezTo>
                    <a:pt x="1049" y="58"/>
                    <a:pt x="888" y="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5"/>
            <p:cNvSpPr/>
            <p:nvPr/>
          </p:nvSpPr>
          <p:spPr>
            <a:xfrm>
              <a:off x="5633125" y="3551875"/>
              <a:ext cx="37525" cy="12225"/>
            </a:xfrm>
            <a:custGeom>
              <a:avLst/>
              <a:gdLst/>
              <a:ahLst/>
              <a:cxnLst/>
              <a:rect l="l" t="t" r="r" b="b"/>
              <a:pathLst>
                <a:path w="1501" h="489" extrusionOk="0">
                  <a:moveTo>
                    <a:pt x="970" y="1"/>
                  </a:moveTo>
                  <a:cubicBezTo>
                    <a:pt x="660" y="1"/>
                    <a:pt x="342" y="175"/>
                    <a:pt x="38" y="175"/>
                  </a:cubicBezTo>
                  <a:cubicBezTo>
                    <a:pt x="26" y="175"/>
                    <a:pt x="13" y="175"/>
                    <a:pt x="1" y="174"/>
                  </a:cubicBezTo>
                  <a:lnTo>
                    <a:pt x="1" y="174"/>
                  </a:lnTo>
                  <a:cubicBezTo>
                    <a:pt x="72" y="365"/>
                    <a:pt x="334" y="293"/>
                    <a:pt x="429" y="448"/>
                  </a:cubicBezTo>
                  <a:cubicBezTo>
                    <a:pt x="447" y="448"/>
                    <a:pt x="465" y="447"/>
                    <a:pt x="483" y="447"/>
                  </a:cubicBezTo>
                  <a:cubicBezTo>
                    <a:pt x="695" y="447"/>
                    <a:pt x="911" y="488"/>
                    <a:pt x="1125" y="488"/>
                  </a:cubicBezTo>
                  <a:cubicBezTo>
                    <a:pt x="1231" y="488"/>
                    <a:pt x="1337" y="478"/>
                    <a:pt x="1441" y="448"/>
                  </a:cubicBezTo>
                  <a:cubicBezTo>
                    <a:pt x="1489" y="377"/>
                    <a:pt x="1501" y="305"/>
                    <a:pt x="1489" y="234"/>
                  </a:cubicBezTo>
                  <a:cubicBezTo>
                    <a:pt x="1321" y="57"/>
                    <a:pt x="1147" y="1"/>
                    <a:pt x="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5"/>
            <p:cNvSpPr/>
            <p:nvPr/>
          </p:nvSpPr>
          <p:spPr>
            <a:xfrm>
              <a:off x="6082900" y="3585350"/>
              <a:ext cx="28000" cy="13450"/>
            </a:xfrm>
            <a:custGeom>
              <a:avLst/>
              <a:gdLst/>
              <a:ahLst/>
              <a:cxnLst/>
              <a:rect l="l" t="t" r="r" b="b"/>
              <a:pathLst>
                <a:path w="1120" h="538" extrusionOk="0">
                  <a:moveTo>
                    <a:pt x="547" y="1"/>
                  </a:moveTo>
                  <a:cubicBezTo>
                    <a:pt x="438" y="1"/>
                    <a:pt x="300" y="48"/>
                    <a:pt x="83" y="121"/>
                  </a:cubicBezTo>
                  <a:cubicBezTo>
                    <a:pt x="0" y="216"/>
                    <a:pt x="0" y="300"/>
                    <a:pt x="83" y="407"/>
                  </a:cubicBezTo>
                  <a:cubicBezTo>
                    <a:pt x="213" y="377"/>
                    <a:pt x="342" y="354"/>
                    <a:pt x="479" y="354"/>
                  </a:cubicBezTo>
                  <a:cubicBezTo>
                    <a:pt x="670" y="354"/>
                    <a:pt x="877" y="399"/>
                    <a:pt x="1119" y="538"/>
                  </a:cubicBezTo>
                  <a:cubicBezTo>
                    <a:pt x="839" y="144"/>
                    <a:pt x="737"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5"/>
            <p:cNvSpPr/>
            <p:nvPr/>
          </p:nvSpPr>
          <p:spPr>
            <a:xfrm>
              <a:off x="6027225" y="3558500"/>
              <a:ext cx="34250" cy="13300"/>
            </a:xfrm>
            <a:custGeom>
              <a:avLst/>
              <a:gdLst/>
              <a:ahLst/>
              <a:cxnLst/>
              <a:rect l="l" t="t" r="r" b="b"/>
              <a:pathLst>
                <a:path w="1370" h="532" extrusionOk="0">
                  <a:moveTo>
                    <a:pt x="799" y="0"/>
                  </a:moveTo>
                  <a:cubicBezTo>
                    <a:pt x="775" y="0"/>
                    <a:pt x="754" y="16"/>
                    <a:pt x="727" y="52"/>
                  </a:cubicBezTo>
                  <a:cubicBezTo>
                    <a:pt x="525" y="243"/>
                    <a:pt x="251" y="278"/>
                    <a:pt x="1" y="350"/>
                  </a:cubicBezTo>
                  <a:cubicBezTo>
                    <a:pt x="201" y="477"/>
                    <a:pt x="416" y="495"/>
                    <a:pt x="631" y="495"/>
                  </a:cubicBezTo>
                  <a:cubicBezTo>
                    <a:pt x="719" y="495"/>
                    <a:pt x="807" y="492"/>
                    <a:pt x="893" y="492"/>
                  </a:cubicBezTo>
                  <a:cubicBezTo>
                    <a:pt x="974" y="492"/>
                    <a:pt x="1054" y="495"/>
                    <a:pt x="1132" y="505"/>
                  </a:cubicBezTo>
                  <a:cubicBezTo>
                    <a:pt x="1162" y="523"/>
                    <a:pt x="1194" y="531"/>
                    <a:pt x="1227" y="531"/>
                  </a:cubicBezTo>
                  <a:cubicBezTo>
                    <a:pt x="1260" y="531"/>
                    <a:pt x="1292" y="523"/>
                    <a:pt x="1322" y="505"/>
                  </a:cubicBezTo>
                  <a:cubicBezTo>
                    <a:pt x="1370" y="398"/>
                    <a:pt x="1370" y="290"/>
                    <a:pt x="1275" y="207"/>
                  </a:cubicBezTo>
                  <a:cubicBezTo>
                    <a:pt x="1239" y="207"/>
                    <a:pt x="1191" y="207"/>
                    <a:pt x="1144" y="183"/>
                  </a:cubicBezTo>
                  <a:cubicBezTo>
                    <a:pt x="1072" y="112"/>
                    <a:pt x="941" y="147"/>
                    <a:pt x="858" y="52"/>
                  </a:cubicBezTo>
                  <a:cubicBezTo>
                    <a:pt x="858" y="40"/>
                    <a:pt x="846" y="28"/>
                    <a:pt x="822" y="5"/>
                  </a:cubicBezTo>
                  <a:cubicBezTo>
                    <a:pt x="814" y="2"/>
                    <a:pt x="806"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5"/>
            <p:cNvSpPr/>
            <p:nvPr/>
          </p:nvSpPr>
          <p:spPr>
            <a:xfrm>
              <a:off x="5545675" y="3570200"/>
              <a:ext cx="24375" cy="12625"/>
            </a:xfrm>
            <a:custGeom>
              <a:avLst/>
              <a:gdLst/>
              <a:ahLst/>
              <a:cxnLst/>
              <a:rect l="l" t="t" r="r" b="b"/>
              <a:pathLst>
                <a:path w="975" h="505" extrusionOk="0">
                  <a:moveTo>
                    <a:pt x="572" y="1"/>
                  </a:moveTo>
                  <a:cubicBezTo>
                    <a:pt x="288" y="1"/>
                    <a:pt x="1" y="12"/>
                    <a:pt x="46" y="430"/>
                  </a:cubicBezTo>
                  <a:cubicBezTo>
                    <a:pt x="122" y="486"/>
                    <a:pt x="199" y="505"/>
                    <a:pt x="276" y="505"/>
                  </a:cubicBezTo>
                  <a:cubicBezTo>
                    <a:pt x="415" y="505"/>
                    <a:pt x="555" y="446"/>
                    <a:pt x="693" y="446"/>
                  </a:cubicBezTo>
                  <a:cubicBezTo>
                    <a:pt x="719" y="446"/>
                    <a:pt x="746" y="448"/>
                    <a:pt x="772" y="453"/>
                  </a:cubicBezTo>
                  <a:cubicBezTo>
                    <a:pt x="832" y="251"/>
                    <a:pt x="975" y="49"/>
                    <a:pt x="617" y="1"/>
                  </a:cubicBezTo>
                  <a:cubicBezTo>
                    <a:pt x="602" y="1"/>
                    <a:pt x="587"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5"/>
            <p:cNvSpPr/>
            <p:nvPr/>
          </p:nvSpPr>
          <p:spPr>
            <a:xfrm>
              <a:off x="5495025" y="3564975"/>
              <a:ext cx="33950" cy="16925"/>
            </a:xfrm>
            <a:custGeom>
              <a:avLst/>
              <a:gdLst/>
              <a:ahLst/>
              <a:cxnLst/>
              <a:rect l="l" t="t" r="r" b="b"/>
              <a:pathLst>
                <a:path w="1358" h="677" extrusionOk="0">
                  <a:moveTo>
                    <a:pt x="1133" y="0"/>
                  </a:moveTo>
                  <a:cubicBezTo>
                    <a:pt x="1058" y="0"/>
                    <a:pt x="988" y="36"/>
                    <a:pt x="941" y="103"/>
                  </a:cubicBezTo>
                  <a:cubicBezTo>
                    <a:pt x="941" y="258"/>
                    <a:pt x="1155" y="305"/>
                    <a:pt x="1108" y="543"/>
                  </a:cubicBezTo>
                  <a:lnTo>
                    <a:pt x="84" y="543"/>
                  </a:lnTo>
                  <a:cubicBezTo>
                    <a:pt x="24" y="579"/>
                    <a:pt x="0" y="615"/>
                    <a:pt x="84" y="662"/>
                  </a:cubicBezTo>
                  <a:cubicBezTo>
                    <a:pt x="138" y="656"/>
                    <a:pt x="193" y="654"/>
                    <a:pt x="249" y="654"/>
                  </a:cubicBezTo>
                  <a:cubicBezTo>
                    <a:pt x="421" y="654"/>
                    <a:pt x="597" y="676"/>
                    <a:pt x="771" y="676"/>
                  </a:cubicBezTo>
                  <a:cubicBezTo>
                    <a:pt x="971" y="676"/>
                    <a:pt x="1170" y="647"/>
                    <a:pt x="1358" y="520"/>
                  </a:cubicBezTo>
                  <a:lnTo>
                    <a:pt x="1358" y="91"/>
                  </a:lnTo>
                  <a:cubicBezTo>
                    <a:pt x="1310" y="31"/>
                    <a:pt x="1250" y="8"/>
                    <a:pt x="1191" y="8"/>
                  </a:cubicBezTo>
                  <a:cubicBezTo>
                    <a:pt x="1171" y="3"/>
                    <a:pt x="1152" y="0"/>
                    <a:pt x="1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5"/>
            <p:cNvSpPr/>
            <p:nvPr/>
          </p:nvSpPr>
          <p:spPr>
            <a:xfrm>
              <a:off x="5651300" y="3577825"/>
              <a:ext cx="25025" cy="7300"/>
            </a:xfrm>
            <a:custGeom>
              <a:avLst/>
              <a:gdLst/>
              <a:ahLst/>
              <a:cxnLst/>
              <a:rect l="l" t="t" r="r" b="b"/>
              <a:pathLst>
                <a:path w="1001" h="292" extrusionOk="0">
                  <a:moveTo>
                    <a:pt x="567" y="1"/>
                  </a:moveTo>
                  <a:cubicBezTo>
                    <a:pt x="465" y="1"/>
                    <a:pt x="361" y="10"/>
                    <a:pt x="256" y="10"/>
                  </a:cubicBezTo>
                  <a:cubicBezTo>
                    <a:pt x="218" y="10"/>
                    <a:pt x="181" y="9"/>
                    <a:pt x="143" y="6"/>
                  </a:cubicBezTo>
                  <a:lnTo>
                    <a:pt x="143" y="6"/>
                  </a:lnTo>
                  <a:cubicBezTo>
                    <a:pt x="119" y="113"/>
                    <a:pt x="0" y="267"/>
                    <a:pt x="214" y="279"/>
                  </a:cubicBezTo>
                  <a:cubicBezTo>
                    <a:pt x="464" y="291"/>
                    <a:pt x="738" y="291"/>
                    <a:pt x="988" y="291"/>
                  </a:cubicBezTo>
                  <a:cubicBezTo>
                    <a:pt x="988" y="232"/>
                    <a:pt x="1000" y="172"/>
                    <a:pt x="1000" y="113"/>
                  </a:cubicBezTo>
                  <a:cubicBezTo>
                    <a:pt x="864" y="20"/>
                    <a:pt x="718"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5"/>
            <p:cNvSpPr/>
            <p:nvPr/>
          </p:nvSpPr>
          <p:spPr>
            <a:xfrm>
              <a:off x="5718850" y="3580625"/>
              <a:ext cx="25325" cy="11250"/>
            </a:xfrm>
            <a:custGeom>
              <a:avLst/>
              <a:gdLst/>
              <a:ahLst/>
              <a:cxnLst/>
              <a:rect l="l" t="t" r="r" b="b"/>
              <a:pathLst>
                <a:path w="1013" h="450" extrusionOk="0">
                  <a:moveTo>
                    <a:pt x="310" y="1"/>
                  </a:moveTo>
                  <a:lnTo>
                    <a:pt x="298" y="24"/>
                  </a:lnTo>
                  <a:cubicBezTo>
                    <a:pt x="251" y="167"/>
                    <a:pt x="144" y="227"/>
                    <a:pt x="37" y="286"/>
                  </a:cubicBezTo>
                  <a:lnTo>
                    <a:pt x="1" y="310"/>
                  </a:lnTo>
                  <a:cubicBezTo>
                    <a:pt x="200" y="421"/>
                    <a:pt x="408" y="449"/>
                    <a:pt x="619" y="449"/>
                  </a:cubicBezTo>
                  <a:cubicBezTo>
                    <a:pt x="749" y="449"/>
                    <a:pt x="881" y="438"/>
                    <a:pt x="1013" y="429"/>
                  </a:cubicBezTo>
                  <a:cubicBezTo>
                    <a:pt x="918" y="310"/>
                    <a:pt x="537" y="286"/>
                    <a:pt x="870" y="13"/>
                  </a:cubicBezTo>
                  <a:cubicBezTo>
                    <a:pt x="679" y="13"/>
                    <a:pt x="501" y="1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5"/>
            <p:cNvSpPr/>
            <p:nvPr/>
          </p:nvSpPr>
          <p:spPr>
            <a:xfrm>
              <a:off x="6067700" y="3585050"/>
              <a:ext cx="17300" cy="10650"/>
            </a:xfrm>
            <a:custGeom>
              <a:avLst/>
              <a:gdLst/>
              <a:ahLst/>
              <a:cxnLst/>
              <a:rect l="l" t="t" r="r" b="b"/>
              <a:pathLst>
                <a:path w="692" h="426" extrusionOk="0">
                  <a:moveTo>
                    <a:pt x="276" y="1"/>
                  </a:moveTo>
                  <a:cubicBezTo>
                    <a:pt x="177" y="1"/>
                    <a:pt x="81" y="22"/>
                    <a:pt x="1" y="133"/>
                  </a:cubicBezTo>
                  <a:cubicBezTo>
                    <a:pt x="188" y="320"/>
                    <a:pt x="366" y="426"/>
                    <a:pt x="590" y="426"/>
                  </a:cubicBezTo>
                  <a:cubicBezTo>
                    <a:pt x="623" y="426"/>
                    <a:pt x="657" y="424"/>
                    <a:pt x="691" y="419"/>
                  </a:cubicBezTo>
                  <a:lnTo>
                    <a:pt x="691" y="133"/>
                  </a:lnTo>
                  <a:lnTo>
                    <a:pt x="549" y="2"/>
                  </a:lnTo>
                  <a:cubicBezTo>
                    <a:pt x="522" y="8"/>
                    <a:pt x="494" y="10"/>
                    <a:pt x="465" y="10"/>
                  </a:cubicBezTo>
                  <a:cubicBezTo>
                    <a:pt x="403" y="10"/>
                    <a:pt x="339"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5"/>
            <p:cNvSpPr/>
            <p:nvPr/>
          </p:nvSpPr>
          <p:spPr>
            <a:xfrm>
              <a:off x="5620925" y="3591050"/>
              <a:ext cx="29800" cy="11775"/>
            </a:xfrm>
            <a:custGeom>
              <a:avLst/>
              <a:gdLst/>
              <a:ahLst/>
              <a:cxnLst/>
              <a:rect l="l" t="t" r="r" b="b"/>
              <a:pathLst>
                <a:path w="1192" h="471" extrusionOk="0">
                  <a:moveTo>
                    <a:pt x="703" y="0"/>
                  </a:moveTo>
                  <a:cubicBezTo>
                    <a:pt x="24" y="48"/>
                    <a:pt x="1" y="96"/>
                    <a:pt x="203" y="453"/>
                  </a:cubicBezTo>
                  <a:cubicBezTo>
                    <a:pt x="247" y="465"/>
                    <a:pt x="289" y="470"/>
                    <a:pt x="330" y="470"/>
                  </a:cubicBezTo>
                  <a:cubicBezTo>
                    <a:pt x="486" y="470"/>
                    <a:pt x="621" y="393"/>
                    <a:pt x="763" y="346"/>
                  </a:cubicBezTo>
                  <a:cubicBezTo>
                    <a:pt x="917" y="286"/>
                    <a:pt x="1191" y="274"/>
                    <a:pt x="894" y="12"/>
                  </a:cubicBezTo>
                  <a:cubicBezTo>
                    <a:pt x="822" y="0"/>
                    <a:pt x="763"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5"/>
            <p:cNvSpPr/>
            <p:nvPr/>
          </p:nvSpPr>
          <p:spPr>
            <a:xfrm>
              <a:off x="5422100" y="3559500"/>
              <a:ext cx="17575" cy="15150"/>
            </a:xfrm>
            <a:custGeom>
              <a:avLst/>
              <a:gdLst/>
              <a:ahLst/>
              <a:cxnLst/>
              <a:rect l="l" t="t" r="r" b="b"/>
              <a:pathLst>
                <a:path w="703" h="606" extrusionOk="0">
                  <a:moveTo>
                    <a:pt x="524" y="0"/>
                  </a:moveTo>
                  <a:cubicBezTo>
                    <a:pt x="346" y="0"/>
                    <a:pt x="155" y="12"/>
                    <a:pt x="0" y="24"/>
                  </a:cubicBezTo>
                  <a:cubicBezTo>
                    <a:pt x="36" y="143"/>
                    <a:pt x="72" y="250"/>
                    <a:pt x="107" y="358"/>
                  </a:cubicBezTo>
                  <a:lnTo>
                    <a:pt x="107" y="405"/>
                  </a:lnTo>
                  <a:cubicBezTo>
                    <a:pt x="119" y="465"/>
                    <a:pt x="119" y="500"/>
                    <a:pt x="131" y="560"/>
                  </a:cubicBezTo>
                  <a:cubicBezTo>
                    <a:pt x="188" y="595"/>
                    <a:pt x="244" y="605"/>
                    <a:pt x="300" y="605"/>
                  </a:cubicBezTo>
                  <a:cubicBezTo>
                    <a:pt x="339" y="605"/>
                    <a:pt x="378" y="601"/>
                    <a:pt x="417" y="596"/>
                  </a:cubicBezTo>
                  <a:cubicBezTo>
                    <a:pt x="417" y="381"/>
                    <a:pt x="405" y="179"/>
                    <a:pt x="703" y="167"/>
                  </a:cubicBezTo>
                  <a:cubicBezTo>
                    <a:pt x="643" y="107"/>
                    <a:pt x="584" y="60"/>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5"/>
            <p:cNvSpPr/>
            <p:nvPr/>
          </p:nvSpPr>
          <p:spPr>
            <a:xfrm>
              <a:off x="6055800" y="3563675"/>
              <a:ext cx="25050" cy="11425"/>
            </a:xfrm>
            <a:custGeom>
              <a:avLst/>
              <a:gdLst/>
              <a:ahLst/>
              <a:cxnLst/>
              <a:rect l="l" t="t" r="r" b="b"/>
              <a:pathLst>
                <a:path w="1002" h="457" extrusionOk="0">
                  <a:moveTo>
                    <a:pt x="778" y="0"/>
                  </a:moveTo>
                  <a:cubicBezTo>
                    <a:pt x="544" y="0"/>
                    <a:pt x="376" y="150"/>
                    <a:pt x="191" y="274"/>
                  </a:cubicBezTo>
                  <a:cubicBezTo>
                    <a:pt x="120" y="274"/>
                    <a:pt x="60" y="298"/>
                    <a:pt x="1" y="298"/>
                  </a:cubicBezTo>
                  <a:cubicBezTo>
                    <a:pt x="167" y="452"/>
                    <a:pt x="394" y="393"/>
                    <a:pt x="596" y="452"/>
                  </a:cubicBezTo>
                  <a:cubicBezTo>
                    <a:pt x="629" y="455"/>
                    <a:pt x="660" y="457"/>
                    <a:pt x="688" y="457"/>
                  </a:cubicBezTo>
                  <a:cubicBezTo>
                    <a:pt x="992" y="457"/>
                    <a:pt x="1002" y="284"/>
                    <a:pt x="882" y="12"/>
                  </a:cubicBezTo>
                  <a:lnTo>
                    <a:pt x="894" y="12"/>
                  </a:lnTo>
                  <a:cubicBezTo>
                    <a:pt x="853" y="4"/>
                    <a:pt x="815"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5"/>
            <p:cNvSpPr/>
            <p:nvPr/>
          </p:nvSpPr>
          <p:spPr>
            <a:xfrm>
              <a:off x="5615275" y="3588725"/>
              <a:ext cx="25025" cy="14275"/>
            </a:xfrm>
            <a:custGeom>
              <a:avLst/>
              <a:gdLst/>
              <a:ahLst/>
              <a:cxnLst/>
              <a:rect l="l" t="t" r="r" b="b"/>
              <a:pathLst>
                <a:path w="1001" h="571" extrusionOk="0">
                  <a:moveTo>
                    <a:pt x="554" y="1"/>
                  </a:moveTo>
                  <a:cubicBezTo>
                    <a:pt x="415" y="1"/>
                    <a:pt x="274" y="36"/>
                    <a:pt x="131" y="93"/>
                  </a:cubicBezTo>
                  <a:cubicBezTo>
                    <a:pt x="60" y="129"/>
                    <a:pt x="0" y="189"/>
                    <a:pt x="0" y="272"/>
                  </a:cubicBezTo>
                  <a:cubicBezTo>
                    <a:pt x="48" y="320"/>
                    <a:pt x="48" y="367"/>
                    <a:pt x="0" y="403"/>
                  </a:cubicBezTo>
                  <a:cubicBezTo>
                    <a:pt x="62" y="542"/>
                    <a:pt x="149" y="571"/>
                    <a:pt x="247" y="571"/>
                  </a:cubicBezTo>
                  <a:cubicBezTo>
                    <a:pt x="301" y="571"/>
                    <a:pt x="358" y="562"/>
                    <a:pt x="417" y="558"/>
                  </a:cubicBezTo>
                  <a:cubicBezTo>
                    <a:pt x="358" y="427"/>
                    <a:pt x="298" y="284"/>
                    <a:pt x="548" y="284"/>
                  </a:cubicBezTo>
                  <a:cubicBezTo>
                    <a:pt x="596" y="284"/>
                    <a:pt x="644" y="287"/>
                    <a:pt x="692" y="287"/>
                  </a:cubicBezTo>
                  <a:cubicBezTo>
                    <a:pt x="811" y="287"/>
                    <a:pt x="924" y="269"/>
                    <a:pt x="1001" y="141"/>
                  </a:cubicBezTo>
                  <a:cubicBezTo>
                    <a:pt x="852" y="42"/>
                    <a:pt x="704" y="1"/>
                    <a:pt x="5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5"/>
            <p:cNvSpPr/>
            <p:nvPr/>
          </p:nvSpPr>
          <p:spPr>
            <a:xfrm>
              <a:off x="5618550" y="3585275"/>
              <a:ext cx="24725" cy="7000"/>
            </a:xfrm>
            <a:custGeom>
              <a:avLst/>
              <a:gdLst/>
              <a:ahLst/>
              <a:cxnLst/>
              <a:rect l="l" t="t" r="r" b="b"/>
              <a:pathLst>
                <a:path w="989" h="280" extrusionOk="0">
                  <a:moveTo>
                    <a:pt x="335" y="0"/>
                  </a:moveTo>
                  <a:cubicBezTo>
                    <a:pt x="272" y="0"/>
                    <a:pt x="208" y="3"/>
                    <a:pt x="143" y="5"/>
                  </a:cubicBezTo>
                  <a:cubicBezTo>
                    <a:pt x="96" y="77"/>
                    <a:pt x="48" y="172"/>
                    <a:pt x="0" y="243"/>
                  </a:cubicBezTo>
                  <a:cubicBezTo>
                    <a:pt x="286" y="267"/>
                    <a:pt x="584" y="267"/>
                    <a:pt x="870" y="279"/>
                  </a:cubicBezTo>
                  <a:cubicBezTo>
                    <a:pt x="893" y="267"/>
                    <a:pt x="941" y="243"/>
                    <a:pt x="989" y="243"/>
                  </a:cubicBezTo>
                  <a:cubicBezTo>
                    <a:pt x="800" y="36"/>
                    <a:pt x="574"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5"/>
            <p:cNvSpPr/>
            <p:nvPr/>
          </p:nvSpPr>
          <p:spPr>
            <a:xfrm>
              <a:off x="5557525" y="3563075"/>
              <a:ext cx="16100" cy="17875"/>
            </a:xfrm>
            <a:custGeom>
              <a:avLst/>
              <a:gdLst/>
              <a:ahLst/>
              <a:cxnLst/>
              <a:rect l="l" t="t" r="r" b="b"/>
              <a:pathLst>
                <a:path w="644" h="715" extrusionOk="0">
                  <a:moveTo>
                    <a:pt x="242" y="0"/>
                  </a:moveTo>
                  <a:cubicBezTo>
                    <a:pt x="165" y="0"/>
                    <a:pt x="81" y="44"/>
                    <a:pt x="1" y="119"/>
                  </a:cubicBezTo>
                  <a:cubicBezTo>
                    <a:pt x="48" y="179"/>
                    <a:pt x="96" y="226"/>
                    <a:pt x="143" y="274"/>
                  </a:cubicBezTo>
                  <a:cubicBezTo>
                    <a:pt x="322" y="381"/>
                    <a:pt x="286" y="560"/>
                    <a:pt x="298" y="715"/>
                  </a:cubicBezTo>
                  <a:cubicBezTo>
                    <a:pt x="644" y="631"/>
                    <a:pt x="536" y="393"/>
                    <a:pt x="453" y="167"/>
                  </a:cubicBezTo>
                  <a:cubicBezTo>
                    <a:pt x="398" y="50"/>
                    <a:pt x="324"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5"/>
            <p:cNvSpPr/>
            <p:nvPr/>
          </p:nvSpPr>
          <p:spPr>
            <a:xfrm>
              <a:off x="5520025" y="3559200"/>
              <a:ext cx="30675" cy="8050"/>
            </a:xfrm>
            <a:custGeom>
              <a:avLst/>
              <a:gdLst/>
              <a:ahLst/>
              <a:cxnLst/>
              <a:rect l="l" t="t" r="r" b="b"/>
              <a:pathLst>
                <a:path w="1227" h="322" extrusionOk="0">
                  <a:moveTo>
                    <a:pt x="810" y="12"/>
                  </a:moveTo>
                  <a:cubicBezTo>
                    <a:pt x="572" y="24"/>
                    <a:pt x="310" y="24"/>
                    <a:pt x="72" y="36"/>
                  </a:cubicBezTo>
                  <a:cubicBezTo>
                    <a:pt x="0" y="191"/>
                    <a:pt x="131" y="239"/>
                    <a:pt x="215" y="310"/>
                  </a:cubicBezTo>
                  <a:cubicBezTo>
                    <a:pt x="274" y="322"/>
                    <a:pt x="310" y="322"/>
                    <a:pt x="358" y="322"/>
                  </a:cubicBezTo>
                  <a:cubicBezTo>
                    <a:pt x="573" y="210"/>
                    <a:pt x="802" y="171"/>
                    <a:pt x="1035" y="171"/>
                  </a:cubicBezTo>
                  <a:cubicBezTo>
                    <a:pt x="1099" y="171"/>
                    <a:pt x="1163" y="174"/>
                    <a:pt x="1227" y="179"/>
                  </a:cubicBezTo>
                  <a:cubicBezTo>
                    <a:pt x="1132" y="0"/>
                    <a:pt x="953" y="36"/>
                    <a:pt x="81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5"/>
            <p:cNvSpPr/>
            <p:nvPr/>
          </p:nvSpPr>
          <p:spPr>
            <a:xfrm>
              <a:off x="6041825" y="3578550"/>
              <a:ext cx="15200" cy="10850"/>
            </a:xfrm>
            <a:custGeom>
              <a:avLst/>
              <a:gdLst/>
              <a:ahLst/>
              <a:cxnLst/>
              <a:rect l="l" t="t" r="r" b="b"/>
              <a:pathLst>
                <a:path w="608" h="434" extrusionOk="0">
                  <a:moveTo>
                    <a:pt x="12" y="0"/>
                  </a:moveTo>
                  <a:cubicBezTo>
                    <a:pt x="12" y="84"/>
                    <a:pt x="0" y="191"/>
                    <a:pt x="0" y="274"/>
                  </a:cubicBezTo>
                  <a:cubicBezTo>
                    <a:pt x="88" y="369"/>
                    <a:pt x="215" y="433"/>
                    <a:pt x="324" y="433"/>
                  </a:cubicBezTo>
                  <a:cubicBezTo>
                    <a:pt x="405" y="433"/>
                    <a:pt x="476" y="397"/>
                    <a:pt x="512" y="310"/>
                  </a:cubicBezTo>
                  <a:cubicBezTo>
                    <a:pt x="607" y="60"/>
                    <a:pt x="274" y="131"/>
                    <a:pt x="143" y="24"/>
                  </a:cubicBezTo>
                  <a:cubicBezTo>
                    <a:pt x="119" y="0"/>
                    <a:pt x="48"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5"/>
            <p:cNvSpPr/>
            <p:nvPr/>
          </p:nvSpPr>
          <p:spPr>
            <a:xfrm>
              <a:off x="5652175" y="3595275"/>
              <a:ext cx="16700" cy="8000"/>
            </a:xfrm>
            <a:custGeom>
              <a:avLst/>
              <a:gdLst/>
              <a:ahLst/>
              <a:cxnLst/>
              <a:rect l="l" t="t" r="r" b="b"/>
              <a:pathLst>
                <a:path w="668" h="320" extrusionOk="0">
                  <a:moveTo>
                    <a:pt x="384" y="1"/>
                  </a:moveTo>
                  <a:cubicBezTo>
                    <a:pt x="286" y="1"/>
                    <a:pt x="175" y="33"/>
                    <a:pt x="72" y="58"/>
                  </a:cubicBezTo>
                  <a:cubicBezTo>
                    <a:pt x="1" y="70"/>
                    <a:pt x="72" y="200"/>
                    <a:pt x="108" y="296"/>
                  </a:cubicBezTo>
                  <a:cubicBezTo>
                    <a:pt x="287" y="308"/>
                    <a:pt x="477" y="308"/>
                    <a:pt x="668" y="320"/>
                  </a:cubicBezTo>
                  <a:cubicBezTo>
                    <a:pt x="640" y="67"/>
                    <a:pt x="525"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5"/>
            <p:cNvSpPr/>
            <p:nvPr/>
          </p:nvSpPr>
          <p:spPr>
            <a:xfrm>
              <a:off x="5467925" y="3577650"/>
              <a:ext cx="28600" cy="3725"/>
            </a:xfrm>
            <a:custGeom>
              <a:avLst/>
              <a:gdLst/>
              <a:ahLst/>
              <a:cxnLst/>
              <a:rect l="l" t="t" r="r" b="b"/>
              <a:pathLst>
                <a:path w="1144" h="149" extrusionOk="0">
                  <a:moveTo>
                    <a:pt x="1" y="1"/>
                  </a:moveTo>
                  <a:lnTo>
                    <a:pt x="1" y="1"/>
                  </a:lnTo>
                  <a:cubicBezTo>
                    <a:pt x="155" y="119"/>
                    <a:pt x="319" y="148"/>
                    <a:pt x="485" y="148"/>
                  </a:cubicBezTo>
                  <a:cubicBezTo>
                    <a:pt x="649" y="148"/>
                    <a:pt x="816" y="120"/>
                    <a:pt x="980" y="120"/>
                  </a:cubicBezTo>
                  <a:cubicBezTo>
                    <a:pt x="1035" y="120"/>
                    <a:pt x="1090" y="123"/>
                    <a:pt x="1144" y="132"/>
                  </a:cubicBezTo>
                  <a:lnTo>
                    <a:pt x="1144" y="13"/>
                  </a:lnTo>
                  <a:cubicBezTo>
                    <a:pt x="775" y="13"/>
                    <a:pt x="394"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5"/>
            <p:cNvSpPr/>
            <p:nvPr/>
          </p:nvSpPr>
          <p:spPr>
            <a:xfrm>
              <a:off x="6065625" y="3613675"/>
              <a:ext cx="15500" cy="7700"/>
            </a:xfrm>
            <a:custGeom>
              <a:avLst/>
              <a:gdLst/>
              <a:ahLst/>
              <a:cxnLst/>
              <a:rect l="l" t="t" r="r" b="b"/>
              <a:pathLst>
                <a:path w="620" h="308" extrusionOk="0">
                  <a:moveTo>
                    <a:pt x="191" y="0"/>
                  </a:moveTo>
                  <a:cubicBezTo>
                    <a:pt x="120" y="36"/>
                    <a:pt x="1" y="96"/>
                    <a:pt x="24" y="179"/>
                  </a:cubicBezTo>
                  <a:cubicBezTo>
                    <a:pt x="48" y="268"/>
                    <a:pt x="105" y="283"/>
                    <a:pt x="170" y="283"/>
                  </a:cubicBezTo>
                  <a:cubicBezTo>
                    <a:pt x="203" y="283"/>
                    <a:pt x="238" y="279"/>
                    <a:pt x="272" y="279"/>
                  </a:cubicBezTo>
                  <a:cubicBezTo>
                    <a:pt x="306" y="279"/>
                    <a:pt x="340" y="283"/>
                    <a:pt x="370" y="298"/>
                  </a:cubicBezTo>
                  <a:cubicBezTo>
                    <a:pt x="384" y="305"/>
                    <a:pt x="397" y="308"/>
                    <a:pt x="409" y="308"/>
                  </a:cubicBezTo>
                  <a:cubicBezTo>
                    <a:pt x="438" y="308"/>
                    <a:pt x="463" y="291"/>
                    <a:pt x="489" y="274"/>
                  </a:cubicBez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5"/>
            <p:cNvSpPr/>
            <p:nvPr/>
          </p:nvSpPr>
          <p:spPr>
            <a:xfrm>
              <a:off x="6005500" y="3605925"/>
              <a:ext cx="15500" cy="7450"/>
            </a:xfrm>
            <a:custGeom>
              <a:avLst/>
              <a:gdLst/>
              <a:ahLst/>
              <a:cxnLst/>
              <a:rect l="l" t="t" r="r" b="b"/>
              <a:pathLst>
                <a:path w="620" h="298" extrusionOk="0">
                  <a:moveTo>
                    <a:pt x="334" y="1"/>
                  </a:moveTo>
                  <a:cubicBezTo>
                    <a:pt x="167" y="36"/>
                    <a:pt x="1" y="48"/>
                    <a:pt x="48" y="286"/>
                  </a:cubicBezTo>
                  <a:cubicBezTo>
                    <a:pt x="122" y="286"/>
                    <a:pt x="201" y="297"/>
                    <a:pt x="279" y="297"/>
                  </a:cubicBezTo>
                  <a:cubicBezTo>
                    <a:pt x="403" y="297"/>
                    <a:pt x="525" y="270"/>
                    <a:pt x="620" y="132"/>
                  </a:cubicBezTo>
                  <a:cubicBezTo>
                    <a:pt x="536" y="60"/>
                    <a:pt x="453" y="13"/>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5"/>
            <p:cNvSpPr/>
            <p:nvPr/>
          </p:nvSpPr>
          <p:spPr>
            <a:xfrm>
              <a:off x="5931075" y="3568375"/>
              <a:ext cx="10450" cy="10500"/>
            </a:xfrm>
            <a:custGeom>
              <a:avLst/>
              <a:gdLst/>
              <a:ahLst/>
              <a:cxnLst/>
              <a:rect l="l" t="t" r="r" b="b"/>
              <a:pathLst>
                <a:path w="418" h="420" extrusionOk="0">
                  <a:moveTo>
                    <a:pt x="214" y="1"/>
                  </a:moveTo>
                  <a:cubicBezTo>
                    <a:pt x="138" y="1"/>
                    <a:pt x="64" y="39"/>
                    <a:pt x="1" y="122"/>
                  </a:cubicBezTo>
                  <a:cubicBezTo>
                    <a:pt x="49" y="229"/>
                    <a:pt x="96" y="312"/>
                    <a:pt x="144" y="407"/>
                  </a:cubicBezTo>
                  <a:cubicBezTo>
                    <a:pt x="168" y="419"/>
                    <a:pt x="203" y="419"/>
                    <a:pt x="239" y="419"/>
                  </a:cubicBezTo>
                  <a:cubicBezTo>
                    <a:pt x="382" y="348"/>
                    <a:pt x="418" y="229"/>
                    <a:pt x="418" y="86"/>
                  </a:cubicBezTo>
                  <a:cubicBezTo>
                    <a:pt x="351" y="30"/>
                    <a:pt x="282"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5"/>
            <p:cNvSpPr/>
            <p:nvPr/>
          </p:nvSpPr>
          <p:spPr>
            <a:xfrm>
              <a:off x="6088550" y="3613675"/>
              <a:ext cx="13125" cy="7175"/>
            </a:xfrm>
            <a:custGeom>
              <a:avLst/>
              <a:gdLst/>
              <a:ahLst/>
              <a:cxnLst/>
              <a:rect l="l" t="t" r="r" b="b"/>
              <a:pathLst>
                <a:path w="525" h="287" extrusionOk="0">
                  <a:moveTo>
                    <a:pt x="0" y="0"/>
                  </a:moveTo>
                  <a:lnTo>
                    <a:pt x="0" y="143"/>
                  </a:lnTo>
                  <a:cubicBezTo>
                    <a:pt x="60" y="238"/>
                    <a:pt x="215" y="179"/>
                    <a:pt x="286" y="286"/>
                  </a:cubicBezTo>
                  <a:cubicBezTo>
                    <a:pt x="512" y="286"/>
                    <a:pt x="524" y="179"/>
                    <a:pt x="429" y="24"/>
                  </a:cubicBezTo>
                  <a:cubicBezTo>
                    <a:pt x="286" y="24"/>
                    <a:pt x="155"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5"/>
            <p:cNvSpPr/>
            <p:nvPr/>
          </p:nvSpPr>
          <p:spPr>
            <a:xfrm>
              <a:off x="6115925" y="3594025"/>
              <a:ext cx="9550" cy="5425"/>
            </a:xfrm>
            <a:custGeom>
              <a:avLst/>
              <a:gdLst/>
              <a:ahLst/>
              <a:cxnLst/>
              <a:rect l="l" t="t" r="r" b="b"/>
              <a:pathLst>
                <a:path w="382" h="217" extrusionOk="0">
                  <a:moveTo>
                    <a:pt x="191" y="0"/>
                  </a:moveTo>
                  <a:cubicBezTo>
                    <a:pt x="72" y="0"/>
                    <a:pt x="13" y="48"/>
                    <a:pt x="1" y="120"/>
                  </a:cubicBezTo>
                  <a:cubicBezTo>
                    <a:pt x="18" y="205"/>
                    <a:pt x="77" y="217"/>
                    <a:pt x="140" y="217"/>
                  </a:cubicBezTo>
                  <a:cubicBezTo>
                    <a:pt x="165" y="217"/>
                    <a:pt x="191" y="215"/>
                    <a:pt x="215" y="215"/>
                  </a:cubicBezTo>
                  <a:cubicBezTo>
                    <a:pt x="275" y="215"/>
                    <a:pt x="382" y="215"/>
                    <a:pt x="346" y="131"/>
                  </a:cubicBezTo>
                  <a:cubicBezTo>
                    <a:pt x="334" y="60"/>
                    <a:pt x="227" y="36"/>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5"/>
            <p:cNvSpPr/>
            <p:nvPr/>
          </p:nvSpPr>
          <p:spPr>
            <a:xfrm>
              <a:off x="5823325" y="3563950"/>
              <a:ext cx="14025" cy="6575"/>
            </a:xfrm>
            <a:custGeom>
              <a:avLst/>
              <a:gdLst/>
              <a:ahLst/>
              <a:cxnLst/>
              <a:rect l="l" t="t" r="r" b="b"/>
              <a:pathLst>
                <a:path w="561" h="263" extrusionOk="0">
                  <a:moveTo>
                    <a:pt x="441" y="1"/>
                  </a:moveTo>
                  <a:cubicBezTo>
                    <a:pt x="346" y="144"/>
                    <a:pt x="108" y="72"/>
                    <a:pt x="1" y="251"/>
                  </a:cubicBezTo>
                  <a:cubicBezTo>
                    <a:pt x="191" y="251"/>
                    <a:pt x="370" y="263"/>
                    <a:pt x="560" y="263"/>
                  </a:cubicBezTo>
                  <a:cubicBezTo>
                    <a:pt x="560" y="168"/>
                    <a:pt x="549" y="60"/>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5"/>
            <p:cNvSpPr/>
            <p:nvPr/>
          </p:nvSpPr>
          <p:spPr>
            <a:xfrm>
              <a:off x="6100150" y="3570200"/>
              <a:ext cx="6275" cy="7475"/>
            </a:xfrm>
            <a:custGeom>
              <a:avLst/>
              <a:gdLst/>
              <a:ahLst/>
              <a:cxnLst/>
              <a:rect l="l" t="t" r="r" b="b"/>
              <a:pathLst>
                <a:path w="251" h="299" extrusionOk="0">
                  <a:moveTo>
                    <a:pt x="251" y="1"/>
                  </a:moveTo>
                  <a:cubicBezTo>
                    <a:pt x="132" y="37"/>
                    <a:pt x="1" y="49"/>
                    <a:pt x="25" y="191"/>
                  </a:cubicBezTo>
                  <a:cubicBezTo>
                    <a:pt x="48" y="299"/>
                    <a:pt x="167" y="299"/>
                    <a:pt x="251" y="299"/>
                  </a:cubicBez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5"/>
            <p:cNvSpPr/>
            <p:nvPr/>
          </p:nvSpPr>
          <p:spPr>
            <a:xfrm>
              <a:off x="6113550" y="3570500"/>
              <a:ext cx="7775" cy="6400"/>
            </a:xfrm>
            <a:custGeom>
              <a:avLst/>
              <a:gdLst/>
              <a:ahLst/>
              <a:cxnLst/>
              <a:rect l="l" t="t" r="r" b="b"/>
              <a:pathLst>
                <a:path w="311" h="256" extrusionOk="0">
                  <a:moveTo>
                    <a:pt x="286" y="1"/>
                  </a:moveTo>
                  <a:cubicBezTo>
                    <a:pt x="179" y="25"/>
                    <a:pt x="0" y="37"/>
                    <a:pt x="48" y="168"/>
                  </a:cubicBezTo>
                  <a:cubicBezTo>
                    <a:pt x="71" y="232"/>
                    <a:pt x="105" y="255"/>
                    <a:pt x="141" y="255"/>
                  </a:cubicBezTo>
                  <a:cubicBezTo>
                    <a:pt x="200" y="255"/>
                    <a:pt x="266" y="195"/>
                    <a:pt x="310" y="144"/>
                  </a:cubicBezTo>
                  <a:cubicBezTo>
                    <a:pt x="298" y="96"/>
                    <a:pt x="286" y="4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5"/>
            <p:cNvSpPr/>
            <p:nvPr/>
          </p:nvSpPr>
          <p:spPr>
            <a:xfrm>
              <a:off x="5550675" y="3553025"/>
              <a:ext cx="10750" cy="3525"/>
            </a:xfrm>
            <a:custGeom>
              <a:avLst/>
              <a:gdLst/>
              <a:ahLst/>
              <a:cxnLst/>
              <a:rect l="l" t="t" r="r" b="b"/>
              <a:pathLst>
                <a:path w="430" h="141" extrusionOk="0">
                  <a:moveTo>
                    <a:pt x="220" y="0"/>
                  </a:moveTo>
                  <a:cubicBezTo>
                    <a:pt x="147" y="0"/>
                    <a:pt x="72" y="45"/>
                    <a:pt x="1" y="128"/>
                  </a:cubicBezTo>
                  <a:cubicBezTo>
                    <a:pt x="132" y="128"/>
                    <a:pt x="275" y="128"/>
                    <a:pt x="429" y="140"/>
                  </a:cubicBezTo>
                  <a:cubicBezTo>
                    <a:pt x="364" y="45"/>
                    <a:pt x="292"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5"/>
            <p:cNvSpPr/>
            <p:nvPr/>
          </p:nvSpPr>
          <p:spPr>
            <a:xfrm>
              <a:off x="5851600" y="3591000"/>
              <a:ext cx="3600" cy="5900"/>
            </a:xfrm>
            <a:custGeom>
              <a:avLst/>
              <a:gdLst/>
              <a:ahLst/>
              <a:cxnLst/>
              <a:rect l="l" t="t" r="r" b="b"/>
              <a:pathLst>
                <a:path w="144" h="236" extrusionOk="0">
                  <a:moveTo>
                    <a:pt x="112" y="1"/>
                  </a:moveTo>
                  <a:cubicBezTo>
                    <a:pt x="111" y="1"/>
                    <a:pt x="109" y="1"/>
                    <a:pt x="108" y="2"/>
                  </a:cubicBezTo>
                  <a:cubicBezTo>
                    <a:pt x="72" y="14"/>
                    <a:pt x="25" y="38"/>
                    <a:pt x="1" y="50"/>
                  </a:cubicBezTo>
                  <a:lnTo>
                    <a:pt x="1" y="181"/>
                  </a:lnTo>
                  <a:cubicBezTo>
                    <a:pt x="1" y="193"/>
                    <a:pt x="13" y="217"/>
                    <a:pt x="49" y="229"/>
                  </a:cubicBezTo>
                  <a:cubicBezTo>
                    <a:pt x="57" y="233"/>
                    <a:pt x="67" y="235"/>
                    <a:pt x="79" y="235"/>
                  </a:cubicBezTo>
                  <a:cubicBezTo>
                    <a:pt x="102" y="235"/>
                    <a:pt x="128" y="225"/>
                    <a:pt x="144" y="193"/>
                  </a:cubicBezTo>
                  <a:lnTo>
                    <a:pt x="144" y="50"/>
                  </a:lnTo>
                  <a:cubicBezTo>
                    <a:pt x="144" y="39"/>
                    <a:pt x="125" y="1"/>
                    <a:pt x="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5"/>
            <p:cNvSpPr/>
            <p:nvPr/>
          </p:nvSpPr>
          <p:spPr>
            <a:xfrm>
              <a:off x="5669150" y="3558200"/>
              <a:ext cx="7175" cy="5650"/>
            </a:xfrm>
            <a:custGeom>
              <a:avLst/>
              <a:gdLst/>
              <a:ahLst/>
              <a:cxnLst/>
              <a:rect l="l" t="t" r="r" b="b"/>
              <a:pathLst>
                <a:path w="287" h="226" extrusionOk="0">
                  <a:moveTo>
                    <a:pt x="50" y="0"/>
                  </a:moveTo>
                  <a:cubicBezTo>
                    <a:pt x="37" y="0"/>
                    <a:pt x="19" y="16"/>
                    <a:pt x="0" y="52"/>
                  </a:cubicBezTo>
                  <a:lnTo>
                    <a:pt x="0" y="183"/>
                  </a:lnTo>
                  <a:cubicBezTo>
                    <a:pt x="54" y="210"/>
                    <a:pt x="104" y="226"/>
                    <a:pt x="156" y="226"/>
                  </a:cubicBezTo>
                  <a:cubicBezTo>
                    <a:pt x="197" y="226"/>
                    <a:pt x="239" y="216"/>
                    <a:pt x="286" y="195"/>
                  </a:cubicBezTo>
                  <a:cubicBezTo>
                    <a:pt x="227" y="136"/>
                    <a:pt x="167" y="100"/>
                    <a:pt x="108" y="40"/>
                  </a:cubicBezTo>
                  <a:cubicBezTo>
                    <a:pt x="108" y="17"/>
                    <a:pt x="96" y="17"/>
                    <a:pt x="60" y="5"/>
                  </a:cubicBezTo>
                  <a:cubicBezTo>
                    <a:pt x="57" y="2"/>
                    <a:pt x="54" y="0"/>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5"/>
            <p:cNvSpPr/>
            <p:nvPr/>
          </p:nvSpPr>
          <p:spPr>
            <a:xfrm>
              <a:off x="5643250" y="3577650"/>
              <a:ext cx="4200" cy="4800"/>
            </a:xfrm>
            <a:custGeom>
              <a:avLst/>
              <a:gdLst/>
              <a:ahLst/>
              <a:cxnLst/>
              <a:rect l="l" t="t" r="r" b="b"/>
              <a:pathLst>
                <a:path w="168" h="192" extrusionOk="0">
                  <a:moveTo>
                    <a:pt x="75" y="0"/>
                  </a:moveTo>
                  <a:cubicBezTo>
                    <a:pt x="58" y="0"/>
                    <a:pt x="41" y="4"/>
                    <a:pt x="24" y="13"/>
                  </a:cubicBezTo>
                  <a:cubicBezTo>
                    <a:pt x="48" y="96"/>
                    <a:pt x="1" y="191"/>
                    <a:pt x="120" y="191"/>
                  </a:cubicBezTo>
                  <a:cubicBezTo>
                    <a:pt x="132" y="191"/>
                    <a:pt x="143" y="96"/>
                    <a:pt x="167" y="36"/>
                  </a:cubicBezTo>
                  <a:cubicBezTo>
                    <a:pt x="137" y="13"/>
                    <a:pt x="106"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5"/>
            <p:cNvSpPr/>
            <p:nvPr/>
          </p:nvSpPr>
          <p:spPr>
            <a:xfrm>
              <a:off x="5457225" y="3577650"/>
              <a:ext cx="7150" cy="2975"/>
            </a:xfrm>
            <a:custGeom>
              <a:avLst/>
              <a:gdLst/>
              <a:ahLst/>
              <a:cxnLst/>
              <a:rect l="l" t="t" r="r" b="b"/>
              <a:pathLst>
                <a:path w="286" h="119" extrusionOk="0">
                  <a:moveTo>
                    <a:pt x="0" y="1"/>
                  </a:moveTo>
                  <a:cubicBezTo>
                    <a:pt x="43" y="80"/>
                    <a:pt x="91" y="118"/>
                    <a:pt x="142" y="118"/>
                  </a:cubicBezTo>
                  <a:cubicBezTo>
                    <a:pt x="190" y="118"/>
                    <a:pt x="239" y="83"/>
                    <a:pt x="286" y="13"/>
                  </a:cubicBezTo>
                  <a:cubicBezTo>
                    <a:pt x="191" y="13"/>
                    <a:pt x="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5"/>
            <p:cNvSpPr/>
            <p:nvPr/>
          </p:nvSpPr>
          <p:spPr>
            <a:xfrm>
              <a:off x="5452750" y="3574975"/>
              <a:ext cx="4200" cy="2700"/>
            </a:xfrm>
            <a:custGeom>
              <a:avLst/>
              <a:gdLst/>
              <a:ahLst/>
              <a:cxnLst/>
              <a:rect l="l" t="t" r="r" b="b"/>
              <a:pathLst>
                <a:path w="168" h="108" extrusionOk="0">
                  <a:moveTo>
                    <a:pt x="132" y="0"/>
                  </a:moveTo>
                  <a:lnTo>
                    <a:pt x="1" y="96"/>
                  </a:lnTo>
                  <a:cubicBezTo>
                    <a:pt x="60" y="96"/>
                    <a:pt x="120" y="108"/>
                    <a:pt x="167" y="108"/>
                  </a:cubicBezTo>
                  <a:cubicBezTo>
                    <a:pt x="167" y="84"/>
                    <a:pt x="143"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5"/>
            <p:cNvSpPr/>
            <p:nvPr/>
          </p:nvSpPr>
          <p:spPr>
            <a:xfrm>
              <a:off x="5614675" y="3595800"/>
              <a:ext cx="3600" cy="3600"/>
            </a:xfrm>
            <a:custGeom>
              <a:avLst/>
              <a:gdLst/>
              <a:ahLst/>
              <a:cxnLst/>
              <a:rect l="l" t="t" r="r" b="b"/>
              <a:pathLst>
                <a:path w="144" h="144" extrusionOk="0">
                  <a:moveTo>
                    <a:pt x="24" y="1"/>
                  </a:moveTo>
                  <a:cubicBezTo>
                    <a:pt x="1" y="49"/>
                    <a:pt x="1" y="96"/>
                    <a:pt x="24" y="144"/>
                  </a:cubicBezTo>
                  <a:cubicBezTo>
                    <a:pt x="143" y="96"/>
                    <a:pt x="143" y="49"/>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5"/>
            <p:cNvSpPr/>
            <p:nvPr/>
          </p:nvSpPr>
          <p:spPr>
            <a:xfrm>
              <a:off x="5539675" y="3552650"/>
              <a:ext cx="4175" cy="3600"/>
            </a:xfrm>
            <a:custGeom>
              <a:avLst/>
              <a:gdLst/>
              <a:ahLst/>
              <a:cxnLst/>
              <a:rect l="l" t="t" r="r" b="b"/>
              <a:pathLst>
                <a:path w="167" h="144" extrusionOk="0">
                  <a:moveTo>
                    <a:pt x="0" y="0"/>
                  </a:moveTo>
                  <a:cubicBezTo>
                    <a:pt x="0" y="48"/>
                    <a:pt x="0" y="96"/>
                    <a:pt x="24" y="143"/>
                  </a:cubicBezTo>
                  <a:cubicBezTo>
                    <a:pt x="60" y="143"/>
                    <a:pt x="119" y="120"/>
                    <a:pt x="167" y="120"/>
                  </a:cubicBezTo>
                  <a:cubicBezTo>
                    <a:pt x="107" y="96"/>
                    <a:pt x="60"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5"/>
            <p:cNvSpPr/>
            <p:nvPr/>
          </p:nvSpPr>
          <p:spPr>
            <a:xfrm>
              <a:off x="6081100" y="3585100"/>
              <a:ext cx="3900" cy="3300"/>
            </a:xfrm>
            <a:custGeom>
              <a:avLst/>
              <a:gdLst/>
              <a:ahLst/>
              <a:cxnLst/>
              <a:rect l="l" t="t" r="r" b="b"/>
              <a:pathLst>
                <a:path w="156" h="132" extrusionOk="0">
                  <a:moveTo>
                    <a:pt x="155" y="131"/>
                  </a:moveTo>
                  <a:cubicBezTo>
                    <a:pt x="108" y="96"/>
                    <a:pt x="60" y="48"/>
                    <a:pt x="1" y="0"/>
                  </a:cubicBezTo>
                  <a:cubicBezTo>
                    <a:pt x="60" y="48"/>
                    <a:pt x="108" y="96"/>
                    <a:pt x="155"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5"/>
            <p:cNvSpPr/>
            <p:nvPr/>
          </p:nvSpPr>
          <p:spPr>
            <a:xfrm>
              <a:off x="5915025" y="3624225"/>
              <a:ext cx="116700" cy="17975"/>
            </a:xfrm>
            <a:custGeom>
              <a:avLst/>
              <a:gdLst/>
              <a:ahLst/>
              <a:cxnLst/>
              <a:rect l="l" t="t" r="r" b="b"/>
              <a:pathLst>
                <a:path w="4668" h="719" extrusionOk="0">
                  <a:moveTo>
                    <a:pt x="995" y="0"/>
                  </a:moveTo>
                  <a:cubicBezTo>
                    <a:pt x="874" y="0"/>
                    <a:pt x="752" y="12"/>
                    <a:pt x="631" y="43"/>
                  </a:cubicBezTo>
                  <a:cubicBezTo>
                    <a:pt x="512" y="293"/>
                    <a:pt x="214" y="114"/>
                    <a:pt x="48" y="269"/>
                  </a:cubicBezTo>
                  <a:cubicBezTo>
                    <a:pt x="0" y="328"/>
                    <a:pt x="24" y="376"/>
                    <a:pt x="83" y="412"/>
                  </a:cubicBezTo>
                  <a:lnTo>
                    <a:pt x="60" y="412"/>
                  </a:lnTo>
                  <a:cubicBezTo>
                    <a:pt x="214" y="497"/>
                    <a:pt x="373" y="518"/>
                    <a:pt x="533" y="518"/>
                  </a:cubicBezTo>
                  <a:cubicBezTo>
                    <a:pt x="687" y="518"/>
                    <a:pt x="842" y="499"/>
                    <a:pt x="996" y="499"/>
                  </a:cubicBezTo>
                  <a:cubicBezTo>
                    <a:pt x="1130" y="499"/>
                    <a:pt x="1262" y="514"/>
                    <a:pt x="1393" y="566"/>
                  </a:cubicBezTo>
                  <a:cubicBezTo>
                    <a:pt x="1512" y="507"/>
                    <a:pt x="1643" y="507"/>
                    <a:pt x="1798" y="507"/>
                  </a:cubicBezTo>
                  <a:cubicBezTo>
                    <a:pt x="2603" y="528"/>
                    <a:pt x="3398" y="719"/>
                    <a:pt x="4201" y="719"/>
                  </a:cubicBezTo>
                  <a:cubicBezTo>
                    <a:pt x="4301" y="719"/>
                    <a:pt x="4401" y="716"/>
                    <a:pt x="4501" y="709"/>
                  </a:cubicBezTo>
                  <a:cubicBezTo>
                    <a:pt x="4667" y="507"/>
                    <a:pt x="4512" y="400"/>
                    <a:pt x="4370" y="316"/>
                  </a:cubicBezTo>
                  <a:cubicBezTo>
                    <a:pt x="3560" y="138"/>
                    <a:pt x="2727" y="269"/>
                    <a:pt x="1905" y="138"/>
                  </a:cubicBezTo>
                  <a:cubicBezTo>
                    <a:pt x="1606" y="78"/>
                    <a:pt x="1302" y="0"/>
                    <a:pt x="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5"/>
            <p:cNvSpPr/>
            <p:nvPr/>
          </p:nvSpPr>
          <p:spPr>
            <a:xfrm>
              <a:off x="6119800" y="3637750"/>
              <a:ext cx="63725" cy="15825"/>
            </a:xfrm>
            <a:custGeom>
              <a:avLst/>
              <a:gdLst/>
              <a:ahLst/>
              <a:cxnLst/>
              <a:rect l="l" t="t" r="r" b="b"/>
              <a:pathLst>
                <a:path w="2549" h="633" extrusionOk="0">
                  <a:moveTo>
                    <a:pt x="534" y="0"/>
                  </a:moveTo>
                  <a:cubicBezTo>
                    <a:pt x="416" y="0"/>
                    <a:pt x="298" y="11"/>
                    <a:pt x="179" y="37"/>
                  </a:cubicBezTo>
                  <a:cubicBezTo>
                    <a:pt x="108" y="97"/>
                    <a:pt x="36" y="180"/>
                    <a:pt x="1" y="287"/>
                  </a:cubicBezTo>
                  <a:cubicBezTo>
                    <a:pt x="1" y="347"/>
                    <a:pt x="1" y="395"/>
                    <a:pt x="12" y="454"/>
                  </a:cubicBezTo>
                  <a:cubicBezTo>
                    <a:pt x="60" y="526"/>
                    <a:pt x="131" y="561"/>
                    <a:pt x="215" y="609"/>
                  </a:cubicBezTo>
                  <a:cubicBezTo>
                    <a:pt x="453" y="573"/>
                    <a:pt x="691" y="573"/>
                    <a:pt x="905" y="466"/>
                  </a:cubicBezTo>
                  <a:cubicBezTo>
                    <a:pt x="905" y="466"/>
                    <a:pt x="929" y="454"/>
                    <a:pt x="965" y="418"/>
                  </a:cubicBezTo>
                  <a:cubicBezTo>
                    <a:pt x="974" y="415"/>
                    <a:pt x="984" y="414"/>
                    <a:pt x="993" y="414"/>
                  </a:cubicBezTo>
                  <a:cubicBezTo>
                    <a:pt x="1023" y="414"/>
                    <a:pt x="1054" y="427"/>
                    <a:pt x="1072" y="454"/>
                  </a:cubicBezTo>
                  <a:cubicBezTo>
                    <a:pt x="1156" y="516"/>
                    <a:pt x="1244" y="533"/>
                    <a:pt x="1334" y="533"/>
                  </a:cubicBezTo>
                  <a:cubicBezTo>
                    <a:pt x="1448" y="533"/>
                    <a:pt x="1565" y="506"/>
                    <a:pt x="1679" y="506"/>
                  </a:cubicBezTo>
                  <a:cubicBezTo>
                    <a:pt x="1769" y="506"/>
                    <a:pt x="1857" y="523"/>
                    <a:pt x="1941" y="585"/>
                  </a:cubicBezTo>
                  <a:cubicBezTo>
                    <a:pt x="1941" y="597"/>
                    <a:pt x="1953" y="621"/>
                    <a:pt x="1977" y="633"/>
                  </a:cubicBezTo>
                  <a:cubicBezTo>
                    <a:pt x="2013" y="633"/>
                    <a:pt x="2025" y="633"/>
                    <a:pt x="2060" y="585"/>
                  </a:cubicBezTo>
                  <a:cubicBezTo>
                    <a:pt x="2215" y="502"/>
                    <a:pt x="2548" y="514"/>
                    <a:pt x="2358" y="168"/>
                  </a:cubicBezTo>
                  <a:cubicBezTo>
                    <a:pt x="2084" y="145"/>
                    <a:pt x="1834" y="156"/>
                    <a:pt x="1584" y="121"/>
                  </a:cubicBezTo>
                  <a:cubicBezTo>
                    <a:pt x="1236" y="94"/>
                    <a:pt x="888"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5"/>
            <p:cNvSpPr/>
            <p:nvPr/>
          </p:nvSpPr>
          <p:spPr>
            <a:xfrm>
              <a:off x="6023950" y="3631500"/>
              <a:ext cx="43475" cy="14725"/>
            </a:xfrm>
            <a:custGeom>
              <a:avLst/>
              <a:gdLst/>
              <a:ahLst/>
              <a:cxnLst/>
              <a:rect l="l" t="t" r="r" b="b"/>
              <a:pathLst>
                <a:path w="1739" h="589" extrusionOk="0">
                  <a:moveTo>
                    <a:pt x="339" y="1"/>
                  </a:moveTo>
                  <a:cubicBezTo>
                    <a:pt x="226" y="1"/>
                    <a:pt x="113" y="2"/>
                    <a:pt x="1" y="2"/>
                  </a:cubicBezTo>
                  <a:cubicBezTo>
                    <a:pt x="72" y="145"/>
                    <a:pt x="155" y="264"/>
                    <a:pt x="144" y="418"/>
                  </a:cubicBezTo>
                  <a:cubicBezTo>
                    <a:pt x="477" y="561"/>
                    <a:pt x="810" y="526"/>
                    <a:pt x="1168" y="537"/>
                  </a:cubicBezTo>
                  <a:cubicBezTo>
                    <a:pt x="1273" y="550"/>
                    <a:pt x="1382" y="588"/>
                    <a:pt x="1484" y="588"/>
                  </a:cubicBezTo>
                  <a:cubicBezTo>
                    <a:pt x="1577" y="588"/>
                    <a:pt x="1665" y="556"/>
                    <a:pt x="1739" y="442"/>
                  </a:cubicBezTo>
                  <a:cubicBezTo>
                    <a:pt x="1632" y="359"/>
                    <a:pt x="1668" y="228"/>
                    <a:pt x="1584" y="156"/>
                  </a:cubicBezTo>
                  <a:cubicBezTo>
                    <a:pt x="1180" y="15"/>
                    <a:pt x="761"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5"/>
            <p:cNvSpPr/>
            <p:nvPr/>
          </p:nvSpPr>
          <p:spPr>
            <a:xfrm>
              <a:off x="6076650" y="3635650"/>
              <a:ext cx="46450" cy="16100"/>
            </a:xfrm>
            <a:custGeom>
              <a:avLst/>
              <a:gdLst/>
              <a:ahLst/>
              <a:cxnLst/>
              <a:rect l="l" t="t" r="r" b="b"/>
              <a:pathLst>
                <a:path w="1858" h="644" extrusionOk="0">
                  <a:moveTo>
                    <a:pt x="493" y="1"/>
                  </a:moveTo>
                  <a:cubicBezTo>
                    <a:pt x="350" y="1"/>
                    <a:pt x="205" y="5"/>
                    <a:pt x="60" y="14"/>
                  </a:cubicBezTo>
                  <a:cubicBezTo>
                    <a:pt x="0" y="240"/>
                    <a:pt x="357" y="217"/>
                    <a:pt x="298" y="419"/>
                  </a:cubicBezTo>
                  <a:cubicBezTo>
                    <a:pt x="286" y="479"/>
                    <a:pt x="298" y="538"/>
                    <a:pt x="345" y="574"/>
                  </a:cubicBezTo>
                  <a:cubicBezTo>
                    <a:pt x="345" y="574"/>
                    <a:pt x="357" y="586"/>
                    <a:pt x="393" y="598"/>
                  </a:cubicBezTo>
                  <a:cubicBezTo>
                    <a:pt x="399" y="601"/>
                    <a:pt x="407" y="602"/>
                    <a:pt x="414" y="602"/>
                  </a:cubicBezTo>
                  <a:cubicBezTo>
                    <a:pt x="435" y="602"/>
                    <a:pt x="459" y="591"/>
                    <a:pt x="476" y="574"/>
                  </a:cubicBezTo>
                  <a:cubicBezTo>
                    <a:pt x="536" y="550"/>
                    <a:pt x="584" y="550"/>
                    <a:pt x="631" y="550"/>
                  </a:cubicBezTo>
                  <a:cubicBezTo>
                    <a:pt x="819" y="598"/>
                    <a:pt x="1010" y="644"/>
                    <a:pt x="1199" y="644"/>
                  </a:cubicBezTo>
                  <a:cubicBezTo>
                    <a:pt x="1382" y="644"/>
                    <a:pt x="1563" y="601"/>
                    <a:pt x="1738" y="479"/>
                  </a:cubicBezTo>
                  <a:cubicBezTo>
                    <a:pt x="1762" y="443"/>
                    <a:pt x="1774" y="431"/>
                    <a:pt x="1786" y="407"/>
                  </a:cubicBezTo>
                  <a:cubicBezTo>
                    <a:pt x="1846" y="300"/>
                    <a:pt x="1857" y="217"/>
                    <a:pt x="1774" y="121"/>
                  </a:cubicBezTo>
                  <a:cubicBezTo>
                    <a:pt x="1346" y="41"/>
                    <a:pt x="924" y="1"/>
                    <a:pt x="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5"/>
            <p:cNvSpPr/>
            <p:nvPr/>
          </p:nvSpPr>
          <p:spPr>
            <a:xfrm>
              <a:off x="5876625" y="3620225"/>
              <a:ext cx="54200" cy="13075"/>
            </a:xfrm>
            <a:custGeom>
              <a:avLst/>
              <a:gdLst/>
              <a:ahLst/>
              <a:cxnLst/>
              <a:rect l="l" t="t" r="r" b="b"/>
              <a:pathLst>
                <a:path w="2168" h="523" extrusionOk="0">
                  <a:moveTo>
                    <a:pt x="310" y="0"/>
                  </a:moveTo>
                  <a:cubicBezTo>
                    <a:pt x="179" y="36"/>
                    <a:pt x="0" y="72"/>
                    <a:pt x="24" y="250"/>
                  </a:cubicBezTo>
                  <a:cubicBezTo>
                    <a:pt x="72" y="441"/>
                    <a:pt x="250" y="476"/>
                    <a:pt x="417" y="512"/>
                  </a:cubicBezTo>
                  <a:cubicBezTo>
                    <a:pt x="448" y="511"/>
                    <a:pt x="480" y="511"/>
                    <a:pt x="512" y="511"/>
                  </a:cubicBezTo>
                  <a:cubicBezTo>
                    <a:pt x="681" y="511"/>
                    <a:pt x="853" y="523"/>
                    <a:pt x="1025" y="523"/>
                  </a:cubicBezTo>
                  <a:cubicBezTo>
                    <a:pt x="1208" y="523"/>
                    <a:pt x="1391" y="509"/>
                    <a:pt x="1572" y="453"/>
                  </a:cubicBezTo>
                  <a:cubicBezTo>
                    <a:pt x="1614" y="441"/>
                    <a:pt x="1660" y="438"/>
                    <a:pt x="1707" y="438"/>
                  </a:cubicBezTo>
                  <a:cubicBezTo>
                    <a:pt x="1755" y="438"/>
                    <a:pt x="1804" y="441"/>
                    <a:pt x="1851" y="441"/>
                  </a:cubicBezTo>
                  <a:cubicBezTo>
                    <a:pt x="1994" y="441"/>
                    <a:pt x="2124" y="413"/>
                    <a:pt x="2167" y="191"/>
                  </a:cubicBezTo>
                  <a:cubicBezTo>
                    <a:pt x="1548" y="131"/>
                    <a:pt x="917" y="72"/>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5"/>
            <p:cNvSpPr/>
            <p:nvPr/>
          </p:nvSpPr>
          <p:spPr>
            <a:xfrm>
              <a:off x="5745350" y="3604200"/>
              <a:ext cx="61050" cy="16925"/>
            </a:xfrm>
            <a:custGeom>
              <a:avLst/>
              <a:gdLst/>
              <a:ahLst/>
              <a:cxnLst/>
              <a:rect l="l" t="t" r="r" b="b"/>
              <a:pathLst>
                <a:path w="2442" h="677" extrusionOk="0">
                  <a:moveTo>
                    <a:pt x="167" y="1"/>
                  </a:moveTo>
                  <a:cubicBezTo>
                    <a:pt x="137" y="1"/>
                    <a:pt x="113" y="23"/>
                    <a:pt x="96" y="58"/>
                  </a:cubicBezTo>
                  <a:cubicBezTo>
                    <a:pt x="0" y="177"/>
                    <a:pt x="24" y="284"/>
                    <a:pt x="96" y="403"/>
                  </a:cubicBezTo>
                  <a:cubicBezTo>
                    <a:pt x="251" y="520"/>
                    <a:pt x="427" y="540"/>
                    <a:pt x="606" y="540"/>
                  </a:cubicBezTo>
                  <a:cubicBezTo>
                    <a:pt x="701" y="540"/>
                    <a:pt x="798" y="534"/>
                    <a:pt x="893" y="534"/>
                  </a:cubicBezTo>
                  <a:cubicBezTo>
                    <a:pt x="941" y="558"/>
                    <a:pt x="992" y="570"/>
                    <a:pt x="1041" y="570"/>
                  </a:cubicBezTo>
                  <a:cubicBezTo>
                    <a:pt x="1090" y="570"/>
                    <a:pt x="1137" y="558"/>
                    <a:pt x="1179" y="534"/>
                  </a:cubicBezTo>
                  <a:cubicBezTo>
                    <a:pt x="1334" y="605"/>
                    <a:pt x="1524" y="546"/>
                    <a:pt x="1679" y="653"/>
                  </a:cubicBezTo>
                  <a:cubicBezTo>
                    <a:pt x="1822" y="665"/>
                    <a:pt x="1953" y="665"/>
                    <a:pt x="2108" y="677"/>
                  </a:cubicBezTo>
                  <a:cubicBezTo>
                    <a:pt x="2132" y="677"/>
                    <a:pt x="2155" y="677"/>
                    <a:pt x="2167" y="653"/>
                  </a:cubicBezTo>
                  <a:cubicBezTo>
                    <a:pt x="2227" y="653"/>
                    <a:pt x="2263" y="641"/>
                    <a:pt x="2310" y="605"/>
                  </a:cubicBezTo>
                  <a:cubicBezTo>
                    <a:pt x="2358" y="582"/>
                    <a:pt x="2406" y="546"/>
                    <a:pt x="2429" y="498"/>
                  </a:cubicBezTo>
                  <a:cubicBezTo>
                    <a:pt x="2441" y="439"/>
                    <a:pt x="2429" y="403"/>
                    <a:pt x="2382" y="367"/>
                  </a:cubicBezTo>
                  <a:cubicBezTo>
                    <a:pt x="2365" y="351"/>
                    <a:pt x="2342" y="334"/>
                    <a:pt x="2322" y="334"/>
                  </a:cubicBezTo>
                  <a:cubicBezTo>
                    <a:pt x="2313" y="334"/>
                    <a:pt x="2305" y="337"/>
                    <a:pt x="2298" y="344"/>
                  </a:cubicBezTo>
                  <a:cubicBezTo>
                    <a:pt x="2205" y="299"/>
                    <a:pt x="2107" y="288"/>
                    <a:pt x="2007" y="288"/>
                  </a:cubicBezTo>
                  <a:cubicBezTo>
                    <a:pt x="1914" y="288"/>
                    <a:pt x="1820" y="297"/>
                    <a:pt x="1728" y="297"/>
                  </a:cubicBezTo>
                  <a:cubicBezTo>
                    <a:pt x="1604" y="297"/>
                    <a:pt x="1482" y="280"/>
                    <a:pt x="1370" y="201"/>
                  </a:cubicBezTo>
                  <a:cubicBezTo>
                    <a:pt x="1338" y="193"/>
                    <a:pt x="1306" y="189"/>
                    <a:pt x="1275" y="189"/>
                  </a:cubicBezTo>
                  <a:cubicBezTo>
                    <a:pt x="1212" y="189"/>
                    <a:pt x="1151" y="205"/>
                    <a:pt x="1096" y="236"/>
                  </a:cubicBezTo>
                  <a:cubicBezTo>
                    <a:pt x="1096" y="248"/>
                    <a:pt x="1072" y="248"/>
                    <a:pt x="1048" y="260"/>
                  </a:cubicBezTo>
                  <a:cubicBezTo>
                    <a:pt x="1038" y="267"/>
                    <a:pt x="1028" y="270"/>
                    <a:pt x="1019" y="270"/>
                  </a:cubicBezTo>
                  <a:cubicBezTo>
                    <a:pt x="998" y="270"/>
                    <a:pt x="978" y="253"/>
                    <a:pt x="953" y="236"/>
                  </a:cubicBezTo>
                  <a:cubicBezTo>
                    <a:pt x="909" y="200"/>
                    <a:pt x="865" y="186"/>
                    <a:pt x="816" y="186"/>
                  </a:cubicBezTo>
                  <a:cubicBezTo>
                    <a:pt x="785" y="186"/>
                    <a:pt x="752" y="191"/>
                    <a:pt x="715" y="201"/>
                  </a:cubicBezTo>
                  <a:cubicBezTo>
                    <a:pt x="572" y="117"/>
                    <a:pt x="381" y="224"/>
                    <a:pt x="239" y="70"/>
                  </a:cubicBezTo>
                  <a:cubicBezTo>
                    <a:pt x="227" y="46"/>
                    <a:pt x="215" y="22"/>
                    <a:pt x="203" y="10"/>
                  </a:cubicBezTo>
                  <a:cubicBezTo>
                    <a:pt x="190" y="4"/>
                    <a:pt x="178"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5"/>
            <p:cNvSpPr/>
            <p:nvPr/>
          </p:nvSpPr>
          <p:spPr>
            <a:xfrm>
              <a:off x="5824525" y="3616600"/>
              <a:ext cx="40200" cy="11675"/>
            </a:xfrm>
            <a:custGeom>
              <a:avLst/>
              <a:gdLst/>
              <a:ahLst/>
              <a:cxnLst/>
              <a:rect l="l" t="t" r="r" b="b"/>
              <a:pathLst>
                <a:path w="1608" h="467" extrusionOk="0">
                  <a:moveTo>
                    <a:pt x="810" y="0"/>
                  </a:moveTo>
                  <a:cubicBezTo>
                    <a:pt x="662" y="0"/>
                    <a:pt x="515" y="8"/>
                    <a:pt x="370" y="26"/>
                  </a:cubicBezTo>
                  <a:cubicBezTo>
                    <a:pt x="274" y="121"/>
                    <a:pt x="1" y="50"/>
                    <a:pt x="84" y="324"/>
                  </a:cubicBezTo>
                  <a:cubicBezTo>
                    <a:pt x="328" y="442"/>
                    <a:pt x="585" y="467"/>
                    <a:pt x="842" y="467"/>
                  </a:cubicBezTo>
                  <a:cubicBezTo>
                    <a:pt x="1023" y="467"/>
                    <a:pt x="1204" y="455"/>
                    <a:pt x="1382" y="455"/>
                  </a:cubicBezTo>
                  <a:cubicBezTo>
                    <a:pt x="1501" y="336"/>
                    <a:pt x="1608" y="229"/>
                    <a:pt x="1525" y="50"/>
                  </a:cubicBezTo>
                  <a:cubicBezTo>
                    <a:pt x="1289" y="21"/>
                    <a:pt x="104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5"/>
            <p:cNvSpPr/>
            <p:nvPr/>
          </p:nvSpPr>
          <p:spPr>
            <a:xfrm>
              <a:off x="5673625" y="3594875"/>
              <a:ext cx="42875" cy="14675"/>
            </a:xfrm>
            <a:custGeom>
              <a:avLst/>
              <a:gdLst/>
              <a:ahLst/>
              <a:cxnLst/>
              <a:rect l="l" t="t" r="r" b="b"/>
              <a:pathLst>
                <a:path w="1715" h="587" extrusionOk="0">
                  <a:moveTo>
                    <a:pt x="312" y="1"/>
                  </a:moveTo>
                  <a:cubicBezTo>
                    <a:pt x="296" y="1"/>
                    <a:pt x="279" y="1"/>
                    <a:pt x="262" y="2"/>
                  </a:cubicBezTo>
                  <a:cubicBezTo>
                    <a:pt x="167" y="38"/>
                    <a:pt x="0" y="14"/>
                    <a:pt x="0" y="181"/>
                  </a:cubicBezTo>
                  <a:cubicBezTo>
                    <a:pt x="0" y="300"/>
                    <a:pt x="119" y="300"/>
                    <a:pt x="214" y="312"/>
                  </a:cubicBezTo>
                  <a:cubicBezTo>
                    <a:pt x="333" y="324"/>
                    <a:pt x="452" y="324"/>
                    <a:pt x="524" y="431"/>
                  </a:cubicBezTo>
                  <a:cubicBezTo>
                    <a:pt x="719" y="544"/>
                    <a:pt x="913" y="586"/>
                    <a:pt x="1115" y="586"/>
                  </a:cubicBezTo>
                  <a:cubicBezTo>
                    <a:pt x="1210" y="586"/>
                    <a:pt x="1306" y="577"/>
                    <a:pt x="1405" y="562"/>
                  </a:cubicBezTo>
                  <a:cubicBezTo>
                    <a:pt x="1488" y="490"/>
                    <a:pt x="1715" y="562"/>
                    <a:pt x="1715" y="336"/>
                  </a:cubicBezTo>
                  <a:cubicBezTo>
                    <a:pt x="1691" y="312"/>
                    <a:pt x="1667" y="300"/>
                    <a:pt x="1655" y="264"/>
                  </a:cubicBezTo>
                  <a:cubicBezTo>
                    <a:pt x="1622" y="267"/>
                    <a:pt x="1590" y="269"/>
                    <a:pt x="1558" y="269"/>
                  </a:cubicBezTo>
                  <a:cubicBezTo>
                    <a:pt x="1127" y="269"/>
                    <a:pt x="747"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5"/>
            <p:cNvSpPr/>
            <p:nvPr/>
          </p:nvSpPr>
          <p:spPr>
            <a:xfrm>
              <a:off x="5715000" y="3601900"/>
              <a:ext cx="32750" cy="12675"/>
            </a:xfrm>
            <a:custGeom>
              <a:avLst/>
              <a:gdLst/>
              <a:ahLst/>
              <a:cxnLst/>
              <a:rect l="l" t="t" r="r" b="b"/>
              <a:pathLst>
                <a:path w="1310" h="507" extrusionOk="0">
                  <a:moveTo>
                    <a:pt x="250" y="0"/>
                  </a:moveTo>
                  <a:cubicBezTo>
                    <a:pt x="168" y="0"/>
                    <a:pt x="84" y="2"/>
                    <a:pt x="0" y="7"/>
                  </a:cubicBezTo>
                  <a:lnTo>
                    <a:pt x="36" y="66"/>
                  </a:lnTo>
                  <a:cubicBezTo>
                    <a:pt x="71" y="150"/>
                    <a:pt x="95" y="257"/>
                    <a:pt x="167" y="328"/>
                  </a:cubicBezTo>
                  <a:cubicBezTo>
                    <a:pt x="226" y="364"/>
                    <a:pt x="274" y="436"/>
                    <a:pt x="333" y="471"/>
                  </a:cubicBezTo>
                  <a:cubicBezTo>
                    <a:pt x="655" y="495"/>
                    <a:pt x="988" y="495"/>
                    <a:pt x="1310" y="507"/>
                  </a:cubicBezTo>
                  <a:lnTo>
                    <a:pt x="1310" y="162"/>
                  </a:lnTo>
                  <a:cubicBezTo>
                    <a:pt x="961" y="45"/>
                    <a:pt x="612" y="0"/>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5"/>
            <p:cNvSpPr/>
            <p:nvPr/>
          </p:nvSpPr>
          <p:spPr>
            <a:xfrm>
              <a:off x="6068775" y="3635225"/>
              <a:ext cx="24250" cy="13900"/>
            </a:xfrm>
            <a:custGeom>
              <a:avLst/>
              <a:gdLst/>
              <a:ahLst/>
              <a:cxnLst/>
              <a:rect l="l" t="t" r="r" b="b"/>
              <a:pathLst>
                <a:path w="970" h="556" extrusionOk="0">
                  <a:moveTo>
                    <a:pt x="223" y="0"/>
                  </a:moveTo>
                  <a:cubicBezTo>
                    <a:pt x="31" y="0"/>
                    <a:pt x="0" y="129"/>
                    <a:pt x="137" y="353"/>
                  </a:cubicBezTo>
                  <a:cubicBezTo>
                    <a:pt x="196" y="436"/>
                    <a:pt x="315" y="484"/>
                    <a:pt x="398" y="555"/>
                  </a:cubicBezTo>
                  <a:cubicBezTo>
                    <a:pt x="410" y="549"/>
                    <a:pt x="422" y="546"/>
                    <a:pt x="436" y="546"/>
                  </a:cubicBezTo>
                  <a:cubicBezTo>
                    <a:pt x="449" y="546"/>
                    <a:pt x="464" y="549"/>
                    <a:pt x="482" y="555"/>
                  </a:cubicBezTo>
                  <a:cubicBezTo>
                    <a:pt x="541" y="531"/>
                    <a:pt x="577" y="496"/>
                    <a:pt x="613" y="448"/>
                  </a:cubicBezTo>
                  <a:cubicBezTo>
                    <a:pt x="744" y="412"/>
                    <a:pt x="958" y="436"/>
                    <a:pt x="970" y="198"/>
                  </a:cubicBezTo>
                  <a:cubicBezTo>
                    <a:pt x="791" y="67"/>
                    <a:pt x="529" y="234"/>
                    <a:pt x="375" y="19"/>
                  </a:cubicBezTo>
                  <a:cubicBezTo>
                    <a:pt x="316" y="6"/>
                    <a:pt x="266" y="0"/>
                    <a:pt x="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5"/>
            <p:cNvSpPr/>
            <p:nvPr/>
          </p:nvSpPr>
          <p:spPr>
            <a:xfrm>
              <a:off x="6157300" y="3620825"/>
              <a:ext cx="28000" cy="12850"/>
            </a:xfrm>
            <a:custGeom>
              <a:avLst/>
              <a:gdLst/>
              <a:ahLst/>
              <a:cxnLst/>
              <a:rect l="l" t="t" r="r" b="b"/>
              <a:pathLst>
                <a:path w="1120" h="514" extrusionOk="0">
                  <a:moveTo>
                    <a:pt x="275" y="0"/>
                  </a:moveTo>
                  <a:cubicBezTo>
                    <a:pt x="227" y="0"/>
                    <a:pt x="179" y="12"/>
                    <a:pt x="144" y="12"/>
                  </a:cubicBezTo>
                  <a:cubicBezTo>
                    <a:pt x="1" y="155"/>
                    <a:pt x="1" y="286"/>
                    <a:pt x="144" y="417"/>
                  </a:cubicBezTo>
                  <a:cubicBezTo>
                    <a:pt x="150" y="417"/>
                    <a:pt x="156" y="416"/>
                    <a:pt x="162" y="416"/>
                  </a:cubicBezTo>
                  <a:cubicBezTo>
                    <a:pt x="346" y="416"/>
                    <a:pt x="544" y="514"/>
                    <a:pt x="733" y="514"/>
                  </a:cubicBezTo>
                  <a:cubicBezTo>
                    <a:pt x="870" y="514"/>
                    <a:pt x="1002" y="463"/>
                    <a:pt x="1120" y="286"/>
                  </a:cubicBezTo>
                  <a:cubicBezTo>
                    <a:pt x="858" y="167"/>
                    <a:pt x="525" y="191"/>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5"/>
            <p:cNvSpPr/>
            <p:nvPr/>
          </p:nvSpPr>
          <p:spPr>
            <a:xfrm>
              <a:off x="5858750" y="3617200"/>
              <a:ext cx="17000" cy="11375"/>
            </a:xfrm>
            <a:custGeom>
              <a:avLst/>
              <a:gdLst/>
              <a:ahLst/>
              <a:cxnLst/>
              <a:rect l="l" t="t" r="r" b="b"/>
              <a:pathLst>
                <a:path w="680" h="455" extrusionOk="0">
                  <a:moveTo>
                    <a:pt x="298" y="0"/>
                  </a:moveTo>
                  <a:cubicBezTo>
                    <a:pt x="252" y="0"/>
                    <a:pt x="204" y="9"/>
                    <a:pt x="156" y="26"/>
                  </a:cubicBezTo>
                  <a:cubicBezTo>
                    <a:pt x="84" y="157"/>
                    <a:pt x="1" y="276"/>
                    <a:pt x="13" y="431"/>
                  </a:cubicBezTo>
                  <a:cubicBezTo>
                    <a:pt x="144" y="443"/>
                    <a:pt x="275" y="443"/>
                    <a:pt x="417" y="455"/>
                  </a:cubicBezTo>
                  <a:cubicBezTo>
                    <a:pt x="679" y="455"/>
                    <a:pt x="679" y="324"/>
                    <a:pt x="596" y="133"/>
                  </a:cubicBezTo>
                  <a:cubicBezTo>
                    <a:pt x="512" y="49"/>
                    <a:pt x="410"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5"/>
            <p:cNvSpPr/>
            <p:nvPr/>
          </p:nvSpPr>
          <p:spPr>
            <a:xfrm>
              <a:off x="5797725" y="3613375"/>
              <a:ext cx="29200" cy="11325"/>
            </a:xfrm>
            <a:custGeom>
              <a:avLst/>
              <a:gdLst/>
              <a:ahLst/>
              <a:cxnLst/>
              <a:rect l="l" t="t" r="r" b="b"/>
              <a:pathLst>
                <a:path w="1168" h="453" extrusionOk="0">
                  <a:moveTo>
                    <a:pt x="812" y="0"/>
                  </a:moveTo>
                  <a:cubicBezTo>
                    <a:pt x="686" y="0"/>
                    <a:pt x="555" y="30"/>
                    <a:pt x="430" y="48"/>
                  </a:cubicBezTo>
                  <a:cubicBezTo>
                    <a:pt x="373" y="71"/>
                    <a:pt x="392" y="180"/>
                    <a:pt x="311" y="180"/>
                  </a:cubicBezTo>
                  <a:cubicBezTo>
                    <a:pt x="307" y="180"/>
                    <a:pt x="303" y="180"/>
                    <a:pt x="299" y="179"/>
                  </a:cubicBezTo>
                  <a:cubicBezTo>
                    <a:pt x="263" y="167"/>
                    <a:pt x="215" y="167"/>
                    <a:pt x="180" y="167"/>
                  </a:cubicBezTo>
                  <a:cubicBezTo>
                    <a:pt x="132" y="191"/>
                    <a:pt x="72" y="238"/>
                    <a:pt x="13" y="286"/>
                  </a:cubicBezTo>
                  <a:lnTo>
                    <a:pt x="1" y="334"/>
                  </a:lnTo>
                  <a:cubicBezTo>
                    <a:pt x="98" y="424"/>
                    <a:pt x="219" y="452"/>
                    <a:pt x="346" y="452"/>
                  </a:cubicBezTo>
                  <a:cubicBezTo>
                    <a:pt x="421" y="452"/>
                    <a:pt x="497" y="442"/>
                    <a:pt x="572" y="429"/>
                  </a:cubicBezTo>
                  <a:cubicBezTo>
                    <a:pt x="692" y="286"/>
                    <a:pt x="894" y="310"/>
                    <a:pt x="1049" y="250"/>
                  </a:cubicBezTo>
                  <a:cubicBezTo>
                    <a:pt x="1108" y="238"/>
                    <a:pt x="1144" y="191"/>
                    <a:pt x="1168" y="131"/>
                  </a:cubicBezTo>
                  <a:cubicBezTo>
                    <a:pt x="1061" y="30"/>
                    <a:pt x="939"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5"/>
            <p:cNvSpPr/>
            <p:nvPr/>
          </p:nvSpPr>
          <p:spPr>
            <a:xfrm>
              <a:off x="5869175" y="3618325"/>
              <a:ext cx="15200" cy="14875"/>
            </a:xfrm>
            <a:custGeom>
              <a:avLst/>
              <a:gdLst/>
              <a:ahLst/>
              <a:cxnLst/>
              <a:rect l="l" t="t" r="r" b="b"/>
              <a:pathLst>
                <a:path w="608" h="595" extrusionOk="0">
                  <a:moveTo>
                    <a:pt x="455" y="1"/>
                  </a:moveTo>
                  <a:cubicBezTo>
                    <a:pt x="361" y="1"/>
                    <a:pt x="273" y="80"/>
                    <a:pt x="179" y="88"/>
                  </a:cubicBezTo>
                  <a:cubicBezTo>
                    <a:pt x="179" y="231"/>
                    <a:pt x="131" y="338"/>
                    <a:pt x="0" y="410"/>
                  </a:cubicBezTo>
                  <a:cubicBezTo>
                    <a:pt x="96" y="457"/>
                    <a:pt x="215" y="505"/>
                    <a:pt x="322" y="552"/>
                  </a:cubicBezTo>
                  <a:cubicBezTo>
                    <a:pt x="371" y="580"/>
                    <a:pt x="415" y="595"/>
                    <a:pt x="458" y="595"/>
                  </a:cubicBezTo>
                  <a:cubicBezTo>
                    <a:pt x="508" y="595"/>
                    <a:pt x="556" y="574"/>
                    <a:pt x="608" y="529"/>
                  </a:cubicBezTo>
                  <a:cubicBezTo>
                    <a:pt x="370" y="386"/>
                    <a:pt x="441" y="231"/>
                    <a:pt x="608" y="88"/>
                  </a:cubicBezTo>
                  <a:cubicBezTo>
                    <a:pt x="554" y="23"/>
                    <a:pt x="504" y="1"/>
                    <a:pt x="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5"/>
            <p:cNvSpPr/>
            <p:nvPr/>
          </p:nvSpPr>
          <p:spPr>
            <a:xfrm>
              <a:off x="6170700" y="3641950"/>
              <a:ext cx="19075" cy="12525"/>
            </a:xfrm>
            <a:custGeom>
              <a:avLst/>
              <a:gdLst/>
              <a:ahLst/>
              <a:cxnLst/>
              <a:rect l="l" t="t" r="r" b="b"/>
              <a:pathLst>
                <a:path w="763" h="501" extrusionOk="0">
                  <a:moveTo>
                    <a:pt x="298" y="0"/>
                  </a:moveTo>
                  <a:lnTo>
                    <a:pt x="298" y="0"/>
                  </a:lnTo>
                  <a:cubicBezTo>
                    <a:pt x="346" y="238"/>
                    <a:pt x="96" y="274"/>
                    <a:pt x="0" y="417"/>
                  </a:cubicBezTo>
                  <a:cubicBezTo>
                    <a:pt x="129" y="446"/>
                    <a:pt x="250" y="500"/>
                    <a:pt x="364" y="500"/>
                  </a:cubicBezTo>
                  <a:cubicBezTo>
                    <a:pt x="440" y="500"/>
                    <a:pt x="513" y="476"/>
                    <a:pt x="584" y="405"/>
                  </a:cubicBezTo>
                  <a:cubicBezTo>
                    <a:pt x="655" y="286"/>
                    <a:pt x="762" y="179"/>
                    <a:pt x="739" y="36"/>
                  </a:cubicBezTo>
                  <a:cubicBezTo>
                    <a:pt x="584" y="36"/>
                    <a:pt x="453" y="2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5"/>
            <p:cNvSpPr/>
            <p:nvPr/>
          </p:nvSpPr>
          <p:spPr>
            <a:xfrm>
              <a:off x="6134975" y="3620225"/>
              <a:ext cx="16400" cy="11150"/>
            </a:xfrm>
            <a:custGeom>
              <a:avLst/>
              <a:gdLst/>
              <a:ahLst/>
              <a:cxnLst/>
              <a:rect l="l" t="t" r="r" b="b"/>
              <a:pathLst>
                <a:path w="656" h="446" extrusionOk="0">
                  <a:moveTo>
                    <a:pt x="275" y="0"/>
                  </a:moveTo>
                  <a:cubicBezTo>
                    <a:pt x="227" y="12"/>
                    <a:pt x="203" y="12"/>
                    <a:pt x="167" y="12"/>
                  </a:cubicBezTo>
                  <a:cubicBezTo>
                    <a:pt x="108" y="95"/>
                    <a:pt x="60" y="191"/>
                    <a:pt x="1" y="274"/>
                  </a:cubicBezTo>
                  <a:cubicBezTo>
                    <a:pt x="96" y="421"/>
                    <a:pt x="224" y="446"/>
                    <a:pt x="355" y="446"/>
                  </a:cubicBezTo>
                  <a:cubicBezTo>
                    <a:pt x="420" y="446"/>
                    <a:pt x="486" y="439"/>
                    <a:pt x="550" y="439"/>
                  </a:cubicBezTo>
                  <a:cubicBezTo>
                    <a:pt x="566" y="439"/>
                    <a:pt x="581" y="440"/>
                    <a:pt x="596" y="441"/>
                  </a:cubicBezTo>
                  <a:cubicBezTo>
                    <a:pt x="656" y="203"/>
                    <a:pt x="406" y="167"/>
                    <a:pt x="322" y="36"/>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5"/>
            <p:cNvSpPr/>
            <p:nvPr/>
          </p:nvSpPr>
          <p:spPr>
            <a:xfrm>
              <a:off x="6141525" y="3620825"/>
              <a:ext cx="14325" cy="10425"/>
            </a:xfrm>
            <a:custGeom>
              <a:avLst/>
              <a:gdLst/>
              <a:ahLst/>
              <a:cxnLst/>
              <a:rect l="l" t="t" r="r" b="b"/>
              <a:pathLst>
                <a:path w="573" h="417" extrusionOk="0">
                  <a:moveTo>
                    <a:pt x="453" y="0"/>
                  </a:moveTo>
                  <a:cubicBezTo>
                    <a:pt x="310" y="12"/>
                    <a:pt x="179" y="12"/>
                    <a:pt x="36" y="12"/>
                  </a:cubicBezTo>
                  <a:cubicBezTo>
                    <a:pt x="1" y="238"/>
                    <a:pt x="239" y="286"/>
                    <a:pt x="322" y="417"/>
                  </a:cubicBezTo>
                  <a:lnTo>
                    <a:pt x="453" y="417"/>
                  </a:lnTo>
                  <a:cubicBezTo>
                    <a:pt x="572" y="286"/>
                    <a:pt x="572" y="131"/>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5"/>
            <p:cNvSpPr/>
            <p:nvPr/>
          </p:nvSpPr>
          <p:spPr>
            <a:xfrm>
              <a:off x="5930800" y="3604300"/>
              <a:ext cx="14600" cy="5925"/>
            </a:xfrm>
            <a:custGeom>
              <a:avLst/>
              <a:gdLst/>
              <a:ahLst/>
              <a:cxnLst/>
              <a:rect l="l" t="t" r="r" b="b"/>
              <a:pathLst>
                <a:path w="584" h="237" extrusionOk="0">
                  <a:moveTo>
                    <a:pt x="278" y="0"/>
                  </a:moveTo>
                  <a:cubicBezTo>
                    <a:pt x="185" y="0"/>
                    <a:pt x="95" y="66"/>
                    <a:pt x="0" y="197"/>
                  </a:cubicBezTo>
                  <a:cubicBezTo>
                    <a:pt x="90" y="225"/>
                    <a:pt x="183" y="237"/>
                    <a:pt x="276" y="237"/>
                  </a:cubicBezTo>
                  <a:cubicBezTo>
                    <a:pt x="379" y="237"/>
                    <a:pt x="483" y="222"/>
                    <a:pt x="583" y="197"/>
                  </a:cubicBezTo>
                  <a:cubicBezTo>
                    <a:pt x="470" y="66"/>
                    <a:pt x="372" y="0"/>
                    <a:pt x="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5"/>
            <p:cNvSpPr/>
            <p:nvPr/>
          </p:nvSpPr>
          <p:spPr>
            <a:xfrm>
              <a:off x="6152850" y="3620825"/>
              <a:ext cx="7450" cy="10425"/>
            </a:xfrm>
            <a:custGeom>
              <a:avLst/>
              <a:gdLst/>
              <a:ahLst/>
              <a:cxnLst/>
              <a:rect l="l" t="t" r="r" b="b"/>
              <a:pathLst>
                <a:path w="298" h="417" extrusionOk="0">
                  <a:moveTo>
                    <a:pt x="0" y="0"/>
                  </a:moveTo>
                  <a:lnTo>
                    <a:pt x="0" y="417"/>
                  </a:lnTo>
                  <a:lnTo>
                    <a:pt x="298" y="417"/>
                  </a:lnTo>
                  <a:lnTo>
                    <a:pt x="298" y="12"/>
                  </a:lnTo>
                  <a:cubicBezTo>
                    <a:pt x="203" y="12"/>
                    <a:pt x="10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5"/>
            <p:cNvSpPr/>
            <p:nvPr/>
          </p:nvSpPr>
          <p:spPr>
            <a:xfrm>
              <a:off x="5780175" y="3609800"/>
              <a:ext cx="22650" cy="3925"/>
            </a:xfrm>
            <a:custGeom>
              <a:avLst/>
              <a:gdLst/>
              <a:ahLst/>
              <a:cxnLst/>
              <a:rect l="l" t="t" r="r" b="b"/>
              <a:pathLst>
                <a:path w="906" h="157" extrusionOk="0">
                  <a:moveTo>
                    <a:pt x="0" y="0"/>
                  </a:moveTo>
                  <a:lnTo>
                    <a:pt x="0" y="0"/>
                  </a:lnTo>
                  <a:cubicBezTo>
                    <a:pt x="120" y="125"/>
                    <a:pt x="254" y="156"/>
                    <a:pt x="394" y="156"/>
                  </a:cubicBezTo>
                  <a:cubicBezTo>
                    <a:pt x="531" y="156"/>
                    <a:pt x="674" y="127"/>
                    <a:pt x="813" y="127"/>
                  </a:cubicBezTo>
                  <a:cubicBezTo>
                    <a:pt x="844" y="127"/>
                    <a:pt x="875" y="128"/>
                    <a:pt x="905" y="131"/>
                  </a:cubicBezTo>
                  <a:cubicBezTo>
                    <a:pt x="723" y="17"/>
                    <a:pt x="525" y="5"/>
                    <a:pt x="329" y="5"/>
                  </a:cubicBezTo>
                  <a:cubicBezTo>
                    <a:pt x="277" y="5"/>
                    <a:pt x="225" y="6"/>
                    <a:pt x="174" y="6"/>
                  </a:cubicBezTo>
                  <a:cubicBezTo>
                    <a:pt x="115" y="6"/>
                    <a:pt x="57" y="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5"/>
            <p:cNvSpPr/>
            <p:nvPr/>
          </p:nvSpPr>
          <p:spPr>
            <a:xfrm>
              <a:off x="6180825" y="3642925"/>
              <a:ext cx="12825" cy="10650"/>
            </a:xfrm>
            <a:custGeom>
              <a:avLst/>
              <a:gdLst/>
              <a:ahLst/>
              <a:cxnLst/>
              <a:rect l="l" t="t" r="r" b="b"/>
              <a:pathLst>
                <a:path w="513" h="426" extrusionOk="0">
                  <a:moveTo>
                    <a:pt x="405" y="0"/>
                  </a:moveTo>
                  <a:cubicBezTo>
                    <a:pt x="387" y="0"/>
                    <a:pt x="369" y="3"/>
                    <a:pt x="346" y="9"/>
                  </a:cubicBezTo>
                  <a:cubicBezTo>
                    <a:pt x="274" y="128"/>
                    <a:pt x="0" y="164"/>
                    <a:pt x="191" y="378"/>
                  </a:cubicBezTo>
                  <a:lnTo>
                    <a:pt x="334" y="426"/>
                  </a:lnTo>
                  <a:cubicBezTo>
                    <a:pt x="512" y="319"/>
                    <a:pt x="488" y="176"/>
                    <a:pt x="465" y="9"/>
                  </a:cubicBezTo>
                  <a:cubicBezTo>
                    <a:pt x="441" y="3"/>
                    <a:pt x="423"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5"/>
            <p:cNvSpPr/>
            <p:nvPr/>
          </p:nvSpPr>
          <p:spPr>
            <a:xfrm>
              <a:off x="6038250" y="3613375"/>
              <a:ext cx="11325" cy="4775"/>
            </a:xfrm>
            <a:custGeom>
              <a:avLst/>
              <a:gdLst/>
              <a:ahLst/>
              <a:cxnLst/>
              <a:rect l="l" t="t" r="r" b="b"/>
              <a:pathLst>
                <a:path w="453" h="191" extrusionOk="0">
                  <a:moveTo>
                    <a:pt x="298" y="0"/>
                  </a:moveTo>
                  <a:cubicBezTo>
                    <a:pt x="179" y="12"/>
                    <a:pt x="60" y="36"/>
                    <a:pt x="0" y="155"/>
                  </a:cubicBezTo>
                  <a:cubicBezTo>
                    <a:pt x="36" y="179"/>
                    <a:pt x="84" y="179"/>
                    <a:pt x="119" y="191"/>
                  </a:cubicBezTo>
                  <a:cubicBezTo>
                    <a:pt x="179" y="179"/>
                    <a:pt x="262" y="179"/>
                    <a:pt x="322" y="167"/>
                  </a:cubicBezTo>
                  <a:cubicBezTo>
                    <a:pt x="357" y="155"/>
                    <a:pt x="453" y="179"/>
                    <a:pt x="453" y="96"/>
                  </a:cubicBezTo>
                  <a:cubicBezTo>
                    <a:pt x="453" y="60"/>
                    <a:pt x="345" y="3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5"/>
            <p:cNvSpPr/>
            <p:nvPr/>
          </p:nvSpPr>
          <p:spPr>
            <a:xfrm>
              <a:off x="5820950" y="3616050"/>
              <a:ext cx="12825" cy="8650"/>
            </a:xfrm>
            <a:custGeom>
              <a:avLst/>
              <a:gdLst/>
              <a:ahLst/>
              <a:cxnLst/>
              <a:rect l="l" t="t" r="r" b="b"/>
              <a:pathLst>
                <a:path w="513" h="346" extrusionOk="0">
                  <a:moveTo>
                    <a:pt x="405" y="1"/>
                  </a:moveTo>
                  <a:cubicBezTo>
                    <a:pt x="386" y="1"/>
                    <a:pt x="366" y="4"/>
                    <a:pt x="346" y="12"/>
                  </a:cubicBezTo>
                  <a:lnTo>
                    <a:pt x="239" y="12"/>
                  </a:lnTo>
                  <a:cubicBezTo>
                    <a:pt x="203" y="24"/>
                    <a:pt x="144" y="48"/>
                    <a:pt x="96" y="60"/>
                  </a:cubicBezTo>
                  <a:cubicBezTo>
                    <a:pt x="1" y="143"/>
                    <a:pt x="1" y="239"/>
                    <a:pt x="96" y="322"/>
                  </a:cubicBezTo>
                  <a:cubicBezTo>
                    <a:pt x="144" y="346"/>
                    <a:pt x="179" y="346"/>
                    <a:pt x="227" y="346"/>
                  </a:cubicBezTo>
                  <a:cubicBezTo>
                    <a:pt x="322" y="239"/>
                    <a:pt x="417" y="143"/>
                    <a:pt x="513" y="48"/>
                  </a:cubicBezTo>
                  <a:cubicBezTo>
                    <a:pt x="481" y="16"/>
                    <a:pt x="444"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5"/>
            <p:cNvSpPr/>
            <p:nvPr/>
          </p:nvSpPr>
          <p:spPr>
            <a:xfrm>
              <a:off x="5751600" y="3606225"/>
              <a:ext cx="11925" cy="3925"/>
            </a:xfrm>
            <a:custGeom>
              <a:avLst/>
              <a:gdLst/>
              <a:ahLst/>
              <a:cxnLst/>
              <a:rect l="l" t="t" r="r" b="b"/>
              <a:pathLst>
                <a:path w="477" h="157" extrusionOk="0">
                  <a:moveTo>
                    <a:pt x="0" y="1"/>
                  </a:moveTo>
                  <a:lnTo>
                    <a:pt x="0" y="1"/>
                  </a:lnTo>
                  <a:cubicBezTo>
                    <a:pt x="76" y="129"/>
                    <a:pt x="176" y="157"/>
                    <a:pt x="284" y="157"/>
                  </a:cubicBezTo>
                  <a:cubicBezTo>
                    <a:pt x="347" y="157"/>
                    <a:pt x="412" y="148"/>
                    <a:pt x="477" y="143"/>
                  </a:cubicBezTo>
                  <a:cubicBezTo>
                    <a:pt x="334" y="24"/>
                    <a:pt x="155"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5"/>
            <p:cNvSpPr/>
            <p:nvPr/>
          </p:nvSpPr>
          <p:spPr>
            <a:xfrm>
              <a:off x="5959950" y="3603250"/>
              <a:ext cx="6875" cy="7475"/>
            </a:xfrm>
            <a:custGeom>
              <a:avLst/>
              <a:gdLst/>
              <a:ahLst/>
              <a:cxnLst/>
              <a:rect l="l" t="t" r="r" b="b"/>
              <a:pathLst>
                <a:path w="275" h="299" extrusionOk="0">
                  <a:moveTo>
                    <a:pt x="263" y="1"/>
                  </a:moveTo>
                  <a:lnTo>
                    <a:pt x="263" y="1"/>
                  </a:lnTo>
                  <a:cubicBezTo>
                    <a:pt x="120" y="36"/>
                    <a:pt x="37" y="143"/>
                    <a:pt x="1" y="274"/>
                  </a:cubicBezTo>
                  <a:cubicBezTo>
                    <a:pt x="25" y="298"/>
                    <a:pt x="72" y="298"/>
                    <a:pt x="120" y="298"/>
                  </a:cubicBezTo>
                  <a:cubicBezTo>
                    <a:pt x="215" y="227"/>
                    <a:pt x="275" y="143"/>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5"/>
            <p:cNvSpPr/>
            <p:nvPr/>
          </p:nvSpPr>
          <p:spPr>
            <a:xfrm>
              <a:off x="6063550" y="3635400"/>
              <a:ext cx="4475" cy="7175"/>
            </a:xfrm>
            <a:custGeom>
              <a:avLst/>
              <a:gdLst/>
              <a:ahLst/>
              <a:cxnLst/>
              <a:rect l="l" t="t" r="r" b="b"/>
              <a:pathLst>
                <a:path w="179" h="287" extrusionOk="0">
                  <a:moveTo>
                    <a:pt x="0" y="0"/>
                  </a:moveTo>
                  <a:lnTo>
                    <a:pt x="0" y="0"/>
                  </a:lnTo>
                  <a:cubicBezTo>
                    <a:pt x="24" y="119"/>
                    <a:pt x="36" y="227"/>
                    <a:pt x="155" y="286"/>
                  </a:cubicBezTo>
                  <a:cubicBezTo>
                    <a:pt x="167" y="143"/>
                    <a:pt x="179"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5"/>
            <p:cNvSpPr/>
            <p:nvPr/>
          </p:nvSpPr>
          <p:spPr>
            <a:xfrm>
              <a:off x="6121000" y="3638250"/>
              <a:ext cx="3300" cy="7300"/>
            </a:xfrm>
            <a:custGeom>
              <a:avLst/>
              <a:gdLst/>
              <a:ahLst/>
              <a:cxnLst/>
              <a:rect l="l" t="t" r="r" b="b"/>
              <a:pathLst>
                <a:path w="132" h="292" extrusionOk="0">
                  <a:moveTo>
                    <a:pt x="40" y="1"/>
                  </a:moveTo>
                  <a:cubicBezTo>
                    <a:pt x="27" y="1"/>
                    <a:pt x="14" y="2"/>
                    <a:pt x="0" y="5"/>
                  </a:cubicBezTo>
                  <a:cubicBezTo>
                    <a:pt x="0" y="113"/>
                    <a:pt x="12" y="196"/>
                    <a:pt x="12" y="291"/>
                  </a:cubicBezTo>
                  <a:cubicBezTo>
                    <a:pt x="131" y="244"/>
                    <a:pt x="131" y="136"/>
                    <a:pt x="131" y="17"/>
                  </a:cubicBezTo>
                  <a:cubicBezTo>
                    <a:pt x="97" y="9"/>
                    <a:pt x="70" y="1"/>
                    <a:pt x="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5"/>
            <p:cNvSpPr/>
            <p:nvPr/>
          </p:nvSpPr>
          <p:spPr>
            <a:xfrm>
              <a:off x="5805475" y="3613500"/>
              <a:ext cx="4125" cy="5150"/>
            </a:xfrm>
            <a:custGeom>
              <a:avLst/>
              <a:gdLst/>
              <a:ahLst/>
              <a:cxnLst/>
              <a:rect l="l" t="t" r="r" b="b"/>
              <a:pathLst>
                <a:path w="165" h="206" extrusionOk="0">
                  <a:moveTo>
                    <a:pt x="49" y="0"/>
                  </a:moveTo>
                  <a:cubicBezTo>
                    <a:pt x="34" y="0"/>
                    <a:pt x="18" y="3"/>
                    <a:pt x="1" y="7"/>
                  </a:cubicBezTo>
                  <a:lnTo>
                    <a:pt x="1" y="162"/>
                  </a:lnTo>
                  <a:cubicBezTo>
                    <a:pt x="48" y="193"/>
                    <a:pt x="80" y="205"/>
                    <a:pt x="100" y="205"/>
                  </a:cubicBezTo>
                  <a:cubicBezTo>
                    <a:pt x="165" y="205"/>
                    <a:pt x="113" y="77"/>
                    <a:pt x="131" y="31"/>
                  </a:cubicBezTo>
                  <a:cubicBezTo>
                    <a:pt x="101" y="8"/>
                    <a:pt x="76" y="0"/>
                    <a:pt x="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5"/>
            <p:cNvSpPr/>
            <p:nvPr/>
          </p:nvSpPr>
          <p:spPr>
            <a:xfrm>
              <a:off x="6128125" y="3626025"/>
              <a:ext cx="3900" cy="1950"/>
            </a:xfrm>
            <a:custGeom>
              <a:avLst/>
              <a:gdLst/>
              <a:ahLst/>
              <a:cxnLst/>
              <a:rect l="l" t="t" r="r" b="b"/>
              <a:pathLst>
                <a:path w="156" h="78" extrusionOk="0">
                  <a:moveTo>
                    <a:pt x="74" y="0"/>
                  </a:moveTo>
                  <a:cubicBezTo>
                    <a:pt x="46" y="0"/>
                    <a:pt x="20" y="27"/>
                    <a:pt x="1" y="78"/>
                  </a:cubicBezTo>
                  <a:cubicBezTo>
                    <a:pt x="37" y="78"/>
                    <a:pt x="96" y="66"/>
                    <a:pt x="156" y="66"/>
                  </a:cubicBezTo>
                  <a:cubicBezTo>
                    <a:pt x="128" y="21"/>
                    <a:pt x="100" y="0"/>
                    <a:pt x="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5"/>
            <p:cNvSpPr/>
            <p:nvPr/>
          </p:nvSpPr>
          <p:spPr>
            <a:xfrm>
              <a:off x="5769450" y="3610400"/>
              <a:ext cx="3300" cy="1200"/>
            </a:xfrm>
            <a:custGeom>
              <a:avLst/>
              <a:gdLst/>
              <a:ahLst/>
              <a:cxnLst/>
              <a:rect l="l" t="t" r="r" b="b"/>
              <a:pathLst>
                <a:path w="132" h="48" extrusionOk="0">
                  <a:moveTo>
                    <a:pt x="1" y="0"/>
                  </a:moveTo>
                  <a:cubicBezTo>
                    <a:pt x="1" y="12"/>
                    <a:pt x="13" y="48"/>
                    <a:pt x="25" y="48"/>
                  </a:cubicBezTo>
                  <a:cubicBezTo>
                    <a:pt x="72" y="36"/>
                    <a:pt x="96" y="12"/>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5"/>
            <p:cNvSpPr/>
            <p:nvPr/>
          </p:nvSpPr>
          <p:spPr>
            <a:xfrm>
              <a:off x="5676000" y="3585100"/>
              <a:ext cx="3600" cy="3550"/>
            </a:xfrm>
            <a:custGeom>
              <a:avLst/>
              <a:gdLst/>
              <a:ahLst/>
              <a:cxnLst/>
              <a:rect l="l" t="t" r="r" b="b"/>
              <a:pathLst>
                <a:path w="144" h="142" extrusionOk="0">
                  <a:moveTo>
                    <a:pt x="0" y="0"/>
                  </a:moveTo>
                  <a:cubicBezTo>
                    <a:pt x="0" y="48"/>
                    <a:pt x="0" y="72"/>
                    <a:pt x="12" y="131"/>
                  </a:cubicBezTo>
                  <a:cubicBezTo>
                    <a:pt x="27" y="139"/>
                    <a:pt x="42" y="141"/>
                    <a:pt x="56" y="141"/>
                  </a:cubicBezTo>
                  <a:cubicBezTo>
                    <a:pt x="88" y="141"/>
                    <a:pt x="119" y="128"/>
                    <a:pt x="143" y="119"/>
                  </a:cubicBezTo>
                  <a:cubicBezTo>
                    <a:pt x="84" y="72"/>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5"/>
            <p:cNvSpPr/>
            <p:nvPr/>
          </p:nvSpPr>
          <p:spPr>
            <a:xfrm>
              <a:off x="5948650" y="3608300"/>
              <a:ext cx="3300" cy="1725"/>
            </a:xfrm>
            <a:custGeom>
              <a:avLst/>
              <a:gdLst/>
              <a:ahLst/>
              <a:cxnLst/>
              <a:rect l="l" t="t" r="r" b="b"/>
              <a:pathLst>
                <a:path w="132" h="69" extrusionOk="0">
                  <a:moveTo>
                    <a:pt x="96" y="1"/>
                  </a:moveTo>
                  <a:cubicBezTo>
                    <a:pt x="60" y="1"/>
                    <a:pt x="36" y="25"/>
                    <a:pt x="0" y="37"/>
                  </a:cubicBezTo>
                  <a:cubicBezTo>
                    <a:pt x="28" y="59"/>
                    <a:pt x="51" y="68"/>
                    <a:pt x="70" y="68"/>
                  </a:cubicBezTo>
                  <a:cubicBezTo>
                    <a:pt x="93" y="68"/>
                    <a:pt x="112" y="56"/>
                    <a:pt x="131" y="37"/>
                  </a:cubicBezTo>
                  <a:cubicBezTo>
                    <a:pt x="119" y="25"/>
                    <a:pt x="108"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5"/>
            <p:cNvSpPr/>
            <p:nvPr/>
          </p:nvSpPr>
          <p:spPr>
            <a:xfrm>
              <a:off x="5829575" y="3615100"/>
              <a:ext cx="4200" cy="2175"/>
            </a:xfrm>
            <a:custGeom>
              <a:avLst/>
              <a:gdLst/>
              <a:ahLst/>
              <a:cxnLst/>
              <a:rect l="l" t="t" r="r" b="b"/>
              <a:pathLst>
                <a:path w="168" h="87" extrusionOk="0">
                  <a:moveTo>
                    <a:pt x="89" y="1"/>
                  </a:moveTo>
                  <a:cubicBezTo>
                    <a:pt x="63" y="1"/>
                    <a:pt x="33" y="18"/>
                    <a:pt x="1" y="50"/>
                  </a:cubicBezTo>
                  <a:cubicBezTo>
                    <a:pt x="60" y="62"/>
                    <a:pt x="108" y="62"/>
                    <a:pt x="168" y="86"/>
                  </a:cubicBezTo>
                  <a:cubicBezTo>
                    <a:pt x="148" y="27"/>
                    <a:pt x="121"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5"/>
            <p:cNvSpPr/>
            <p:nvPr/>
          </p:nvSpPr>
          <p:spPr>
            <a:xfrm>
              <a:off x="6074550" y="3492225"/>
              <a:ext cx="142900" cy="19475"/>
            </a:xfrm>
            <a:custGeom>
              <a:avLst/>
              <a:gdLst/>
              <a:ahLst/>
              <a:cxnLst/>
              <a:rect l="l" t="t" r="r" b="b"/>
              <a:pathLst>
                <a:path w="5716" h="779" extrusionOk="0">
                  <a:moveTo>
                    <a:pt x="298" y="1"/>
                  </a:moveTo>
                  <a:cubicBezTo>
                    <a:pt x="1" y="334"/>
                    <a:pt x="13" y="429"/>
                    <a:pt x="382" y="489"/>
                  </a:cubicBezTo>
                  <a:cubicBezTo>
                    <a:pt x="429" y="496"/>
                    <a:pt x="476" y="499"/>
                    <a:pt x="523" y="499"/>
                  </a:cubicBezTo>
                  <a:cubicBezTo>
                    <a:pt x="658" y="499"/>
                    <a:pt x="794" y="477"/>
                    <a:pt x="929" y="477"/>
                  </a:cubicBezTo>
                  <a:cubicBezTo>
                    <a:pt x="1049" y="477"/>
                    <a:pt x="1169" y="494"/>
                    <a:pt x="1287" y="560"/>
                  </a:cubicBezTo>
                  <a:cubicBezTo>
                    <a:pt x="1307" y="581"/>
                    <a:pt x="1324" y="594"/>
                    <a:pt x="1344" y="594"/>
                  </a:cubicBezTo>
                  <a:cubicBezTo>
                    <a:pt x="1358" y="594"/>
                    <a:pt x="1374" y="587"/>
                    <a:pt x="1394" y="572"/>
                  </a:cubicBezTo>
                  <a:cubicBezTo>
                    <a:pt x="1594" y="625"/>
                    <a:pt x="1797" y="638"/>
                    <a:pt x="2000" y="638"/>
                  </a:cubicBezTo>
                  <a:cubicBezTo>
                    <a:pt x="2206" y="638"/>
                    <a:pt x="2412" y="625"/>
                    <a:pt x="2617" y="625"/>
                  </a:cubicBezTo>
                  <a:cubicBezTo>
                    <a:pt x="2847" y="625"/>
                    <a:pt x="3075" y="642"/>
                    <a:pt x="3299" y="715"/>
                  </a:cubicBezTo>
                  <a:cubicBezTo>
                    <a:pt x="3306" y="730"/>
                    <a:pt x="3323" y="740"/>
                    <a:pt x="3345" y="740"/>
                  </a:cubicBezTo>
                  <a:cubicBezTo>
                    <a:pt x="3359" y="740"/>
                    <a:pt x="3376" y="736"/>
                    <a:pt x="3394" y="727"/>
                  </a:cubicBezTo>
                  <a:cubicBezTo>
                    <a:pt x="3454" y="757"/>
                    <a:pt x="3516" y="771"/>
                    <a:pt x="3579" y="771"/>
                  </a:cubicBezTo>
                  <a:cubicBezTo>
                    <a:pt x="3641" y="771"/>
                    <a:pt x="3704" y="757"/>
                    <a:pt x="3763" y="727"/>
                  </a:cubicBezTo>
                  <a:cubicBezTo>
                    <a:pt x="3859" y="755"/>
                    <a:pt x="3960" y="767"/>
                    <a:pt x="4062" y="767"/>
                  </a:cubicBezTo>
                  <a:cubicBezTo>
                    <a:pt x="4177" y="767"/>
                    <a:pt x="4293" y="752"/>
                    <a:pt x="4406" y="727"/>
                  </a:cubicBezTo>
                  <a:cubicBezTo>
                    <a:pt x="4499" y="770"/>
                    <a:pt x="4600" y="778"/>
                    <a:pt x="4703" y="778"/>
                  </a:cubicBezTo>
                  <a:cubicBezTo>
                    <a:pt x="4771" y="778"/>
                    <a:pt x="4839" y="774"/>
                    <a:pt x="4906" y="774"/>
                  </a:cubicBezTo>
                  <a:cubicBezTo>
                    <a:pt x="4961" y="731"/>
                    <a:pt x="5017" y="707"/>
                    <a:pt x="5071" y="707"/>
                  </a:cubicBezTo>
                  <a:cubicBezTo>
                    <a:pt x="5121" y="707"/>
                    <a:pt x="5170" y="728"/>
                    <a:pt x="5216" y="774"/>
                  </a:cubicBezTo>
                  <a:cubicBezTo>
                    <a:pt x="5240" y="771"/>
                    <a:pt x="5264" y="770"/>
                    <a:pt x="5288" y="770"/>
                  </a:cubicBezTo>
                  <a:cubicBezTo>
                    <a:pt x="5348" y="770"/>
                    <a:pt x="5410" y="777"/>
                    <a:pt x="5470" y="777"/>
                  </a:cubicBezTo>
                  <a:cubicBezTo>
                    <a:pt x="5555" y="777"/>
                    <a:pt x="5638" y="763"/>
                    <a:pt x="5716" y="691"/>
                  </a:cubicBezTo>
                  <a:cubicBezTo>
                    <a:pt x="5699" y="402"/>
                    <a:pt x="5522" y="371"/>
                    <a:pt x="5348" y="371"/>
                  </a:cubicBezTo>
                  <a:cubicBezTo>
                    <a:pt x="5300" y="371"/>
                    <a:pt x="5252" y="373"/>
                    <a:pt x="5207" y="373"/>
                  </a:cubicBezTo>
                  <a:cubicBezTo>
                    <a:pt x="5181" y="373"/>
                    <a:pt x="5156" y="372"/>
                    <a:pt x="5132" y="370"/>
                  </a:cubicBezTo>
                  <a:cubicBezTo>
                    <a:pt x="4704" y="298"/>
                    <a:pt x="4263" y="310"/>
                    <a:pt x="3846" y="179"/>
                  </a:cubicBezTo>
                  <a:cubicBezTo>
                    <a:pt x="3839" y="178"/>
                    <a:pt x="3831" y="177"/>
                    <a:pt x="3823" y="177"/>
                  </a:cubicBezTo>
                  <a:cubicBezTo>
                    <a:pt x="3690" y="177"/>
                    <a:pt x="3584" y="385"/>
                    <a:pt x="3443" y="385"/>
                  </a:cubicBezTo>
                  <a:cubicBezTo>
                    <a:pt x="3396" y="385"/>
                    <a:pt x="3344" y="361"/>
                    <a:pt x="3287" y="298"/>
                  </a:cubicBezTo>
                  <a:cubicBezTo>
                    <a:pt x="3245" y="267"/>
                    <a:pt x="3203" y="255"/>
                    <a:pt x="3162" y="255"/>
                  </a:cubicBezTo>
                  <a:cubicBezTo>
                    <a:pt x="3060" y="255"/>
                    <a:pt x="2960" y="323"/>
                    <a:pt x="2855" y="323"/>
                  </a:cubicBezTo>
                  <a:cubicBezTo>
                    <a:pt x="2809" y="323"/>
                    <a:pt x="2763" y="311"/>
                    <a:pt x="2715" y="274"/>
                  </a:cubicBezTo>
                  <a:cubicBezTo>
                    <a:pt x="2598" y="162"/>
                    <a:pt x="2464" y="137"/>
                    <a:pt x="2325" y="137"/>
                  </a:cubicBezTo>
                  <a:cubicBezTo>
                    <a:pt x="2215" y="137"/>
                    <a:pt x="2101" y="153"/>
                    <a:pt x="1990" y="153"/>
                  </a:cubicBezTo>
                  <a:cubicBezTo>
                    <a:pt x="1945" y="153"/>
                    <a:pt x="1901" y="151"/>
                    <a:pt x="1858" y="143"/>
                  </a:cubicBezTo>
                  <a:cubicBezTo>
                    <a:pt x="1858" y="143"/>
                    <a:pt x="1846" y="132"/>
                    <a:pt x="1811" y="120"/>
                  </a:cubicBezTo>
                  <a:cubicBezTo>
                    <a:pt x="1797" y="113"/>
                    <a:pt x="1785" y="110"/>
                    <a:pt x="1774" y="110"/>
                  </a:cubicBezTo>
                  <a:cubicBezTo>
                    <a:pt x="1748" y="110"/>
                    <a:pt x="1729" y="127"/>
                    <a:pt x="1703" y="143"/>
                  </a:cubicBezTo>
                  <a:lnTo>
                    <a:pt x="1430" y="143"/>
                  </a:lnTo>
                  <a:cubicBezTo>
                    <a:pt x="1430" y="132"/>
                    <a:pt x="1406" y="132"/>
                    <a:pt x="1382" y="120"/>
                  </a:cubicBezTo>
                  <a:cubicBezTo>
                    <a:pt x="1371" y="113"/>
                    <a:pt x="1362" y="110"/>
                    <a:pt x="1353" y="110"/>
                  </a:cubicBezTo>
                  <a:cubicBezTo>
                    <a:pt x="1331" y="110"/>
                    <a:pt x="1312" y="127"/>
                    <a:pt x="1287" y="143"/>
                  </a:cubicBezTo>
                  <a:cubicBezTo>
                    <a:pt x="1287" y="143"/>
                    <a:pt x="1275" y="155"/>
                    <a:pt x="1251" y="179"/>
                  </a:cubicBezTo>
                  <a:cubicBezTo>
                    <a:pt x="1242" y="182"/>
                    <a:pt x="1234" y="184"/>
                    <a:pt x="1226" y="184"/>
                  </a:cubicBezTo>
                  <a:cubicBezTo>
                    <a:pt x="1203" y="184"/>
                    <a:pt x="1182" y="170"/>
                    <a:pt x="1156" y="143"/>
                  </a:cubicBezTo>
                  <a:lnTo>
                    <a:pt x="1025" y="12"/>
                  </a:lnTo>
                  <a:cubicBezTo>
                    <a:pt x="947" y="48"/>
                    <a:pt x="873" y="69"/>
                    <a:pt x="798" y="69"/>
                  </a:cubicBezTo>
                  <a:cubicBezTo>
                    <a:pt x="724" y="69"/>
                    <a:pt x="650" y="48"/>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5"/>
            <p:cNvSpPr/>
            <p:nvPr/>
          </p:nvSpPr>
          <p:spPr>
            <a:xfrm>
              <a:off x="5887025" y="3486875"/>
              <a:ext cx="219400" cy="19375"/>
            </a:xfrm>
            <a:custGeom>
              <a:avLst/>
              <a:gdLst/>
              <a:ahLst/>
              <a:cxnLst/>
              <a:rect l="l" t="t" r="r" b="b"/>
              <a:pathLst>
                <a:path w="8776" h="775" extrusionOk="0">
                  <a:moveTo>
                    <a:pt x="6573" y="0"/>
                  </a:moveTo>
                  <a:cubicBezTo>
                    <a:pt x="6525" y="0"/>
                    <a:pt x="6490" y="36"/>
                    <a:pt x="6454" y="60"/>
                  </a:cubicBezTo>
                  <a:cubicBezTo>
                    <a:pt x="6442" y="131"/>
                    <a:pt x="6466" y="191"/>
                    <a:pt x="6514" y="250"/>
                  </a:cubicBezTo>
                  <a:cubicBezTo>
                    <a:pt x="6668" y="393"/>
                    <a:pt x="6859" y="346"/>
                    <a:pt x="7037" y="417"/>
                  </a:cubicBezTo>
                  <a:cubicBezTo>
                    <a:pt x="6968" y="452"/>
                    <a:pt x="6900" y="463"/>
                    <a:pt x="6834" y="463"/>
                  </a:cubicBezTo>
                  <a:cubicBezTo>
                    <a:pt x="6717" y="463"/>
                    <a:pt x="6603" y="429"/>
                    <a:pt x="6490" y="429"/>
                  </a:cubicBezTo>
                  <a:cubicBezTo>
                    <a:pt x="6406" y="429"/>
                    <a:pt x="6347" y="417"/>
                    <a:pt x="6287" y="417"/>
                  </a:cubicBezTo>
                  <a:lnTo>
                    <a:pt x="6204" y="417"/>
                  </a:lnTo>
                  <a:cubicBezTo>
                    <a:pt x="6085" y="453"/>
                    <a:pt x="5978" y="465"/>
                    <a:pt x="5859" y="476"/>
                  </a:cubicBezTo>
                  <a:lnTo>
                    <a:pt x="5537" y="476"/>
                  </a:lnTo>
                  <a:cubicBezTo>
                    <a:pt x="5430" y="476"/>
                    <a:pt x="5323" y="453"/>
                    <a:pt x="5240" y="405"/>
                  </a:cubicBezTo>
                  <a:cubicBezTo>
                    <a:pt x="5156" y="357"/>
                    <a:pt x="5097" y="310"/>
                    <a:pt x="5025" y="286"/>
                  </a:cubicBezTo>
                  <a:cubicBezTo>
                    <a:pt x="5001" y="280"/>
                    <a:pt x="4975" y="277"/>
                    <a:pt x="4949" y="277"/>
                  </a:cubicBezTo>
                  <a:cubicBezTo>
                    <a:pt x="4924" y="277"/>
                    <a:pt x="4900" y="280"/>
                    <a:pt x="4882" y="286"/>
                  </a:cubicBezTo>
                  <a:cubicBezTo>
                    <a:pt x="4835" y="310"/>
                    <a:pt x="4799" y="346"/>
                    <a:pt x="4763" y="369"/>
                  </a:cubicBezTo>
                  <a:cubicBezTo>
                    <a:pt x="4718" y="406"/>
                    <a:pt x="4672" y="421"/>
                    <a:pt x="4616" y="421"/>
                  </a:cubicBezTo>
                  <a:cubicBezTo>
                    <a:pt x="4599" y="421"/>
                    <a:pt x="4581" y="420"/>
                    <a:pt x="4561" y="417"/>
                  </a:cubicBezTo>
                  <a:lnTo>
                    <a:pt x="4430" y="369"/>
                  </a:lnTo>
                  <a:lnTo>
                    <a:pt x="4204" y="286"/>
                  </a:lnTo>
                  <a:cubicBezTo>
                    <a:pt x="4144" y="274"/>
                    <a:pt x="4108" y="274"/>
                    <a:pt x="4049" y="274"/>
                  </a:cubicBezTo>
                  <a:cubicBezTo>
                    <a:pt x="3954" y="286"/>
                    <a:pt x="3882" y="310"/>
                    <a:pt x="3811" y="346"/>
                  </a:cubicBezTo>
                  <a:cubicBezTo>
                    <a:pt x="3751" y="369"/>
                    <a:pt x="3704" y="393"/>
                    <a:pt x="3644" y="405"/>
                  </a:cubicBezTo>
                  <a:cubicBezTo>
                    <a:pt x="3611" y="412"/>
                    <a:pt x="3578" y="415"/>
                    <a:pt x="3544" y="415"/>
                  </a:cubicBezTo>
                  <a:cubicBezTo>
                    <a:pt x="3459" y="415"/>
                    <a:pt x="3373" y="395"/>
                    <a:pt x="3287" y="369"/>
                  </a:cubicBezTo>
                  <a:cubicBezTo>
                    <a:pt x="3168" y="334"/>
                    <a:pt x="3049" y="310"/>
                    <a:pt x="2930" y="310"/>
                  </a:cubicBezTo>
                  <a:lnTo>
                    <a:pt x="1394" y="310"/>
                  </a:lnTo>
                  <a:cubicBezTo>
                    <a:pt x="1215" y="310"/>
                    <a:pt x="1037" y="298"/>
                    <a:pt x="858" y="298"/>
                  </a:cubicBezTo>
                  <a:lnTo>
                    <a:pt x="632" y="298"/>
                  </a:lnTo>
                  <a:cubicBezTo>
                    <a:pt x="418" y="310"/>
                    <a:pt x="156" y="286"/>
                    <a:pt x="1" y="512"/>
                  </a:cubicBezTo>
                  <a:cubicBezTo>
                    <a:pt x="275" y="655"/>
                    <a:pt x="596" y="607"/>
                    <a:pt x="894" y="631"/>
                  </a:cubicBezTo>
                  <a:cubicBezTo>
                    <a:pt x="1846" y="667"/>
                    <a:pt x="2811" y="607"/>
                    <a:pt x="3763" y="762"/>
                  </a:cubicBezTo>
                  <a:cubicBezTo>
                    <a:pt x="3870" y="750"/>
                    <a:pt x="3989" y="726"/>
                    <a:pt x="4108" y="726"/>
                  </a:cubicBezTo>
                  <a:cubicBezTo>
                    <a:pt x="5668" y="738"/>
                    <a:pt x="7216" y="762"/>
                    <a:pt x="8776" y="774"/>
                  </a:cubicBezTo>
                  <a:cubicBezTo>
                    <a:pt x="8654" y="646"/>
                    <a:pt x="8512" y="618"/>
                    <a:pt x="8367" y="618"/>
                  </a:cubicBezTo>
                  <a:cubicBezTo>
                    <a:pt x="8249" y="618"/>
                    <a:pt x="8129" y="637"/>
                    <a:pt x="8015" y="637"/>
                  </a:cubicBezTo>
                  <a:cubicBezTo>
                    <a:pt x="7982" y="637"/>
                    <a:pt x="7950" y="635"/>
                    <a:pt x="7918" y="631"/>
                  </a:cubicBezTo>
                  <a:cubicBezTo>
                    <a:pt x="7597" y="572"/>
                    <a:pt x="7561" y="417"/>
                    <a:pt x="7776" y="191"/>
                  </a:cubicBezTo>
                  <a:lnTo>
                    <a:pt x="7764" y="131"/>
                  </a:lnTo>
                  <a:lnTo>
                    <a:pt x="7764" y="60"/>
                  </a:lnTo>
                  <a:lnTo>
                    <a:pt x="6645" y="12"/>
                  </a:lnTo>
                  <a:cubicBezTo>
                    <a:pt x="6645" y="12"/>
                    <a:pt x="6621" y="0"/>
                    <a:pt x="6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5"/>
            <p:cNvSpPr/>
            <p:nvPr/>
          </p:nvSpPr>
          <p:spPr>
            <a:xfrm>
              <a:off x="6128125" y="3527450"/>
              <a:ext cx="48850" cy="11650"/>
            </a:xfrm>
            <a:custGeom>
              <a:avLst/>
              <a:gdLst/>
              <a:ahLst/>
              <a:cxnLst/>
              <a:rect l="l" t="t" r="r" b="b"/>
              <a:pathLst>
                <a:path w="1954" h="466" extrusionOk="0">
                  <a:moveTo>
                    <a:pt x="575" y="0"/>
                  </a:moveTo>
                  <a:cubicBezTo>
                    <a:pt x="383" y="0"/>
                    <a:pt x="191" y="8"/>
                    <a:pt x="1" y="32"/>
                  </a:cubicBezTo>
                  <a:lnTo>
                    <a:pt x="1" y="282"/>
                  </a:lnTo>
                  <a:cubicBezTo>
                    <a:pt x="37" y="330"/>
                    <a:pt x="96" y="377"/>
                    <a:pt x="144" y="413"/>
                  </a:cubicBezTo>
                  <a:cubicBezTo>
                    <a:pt x="220" y="378"/>
                    <a:pt x="296" y="366"/>
                    <a:pt x="371" y="366"/>
                  </a:cubicBezTo>
                  <a:cubicBezTo>
                    <a:pt x="474" y="366"/>
                    <a:pt x="577" y="388"/>
                    <a:pt x="680" y="401"/>
                  </a:cubicBezTo>
                  <a:cubicBezTo>
                    <a:pt x="874" y="426"/>
                    <a:pt x="1074" y="465"/>
                    <a:pt x="1275" y="465"/>
                  </a:cubicBezTo>
                  <a:cubicBezTo>
                    <a:pt x="1467" y="465"/>
                    <a:pt x="1660" y="429"/>
                    <a:pt x="1846" y="306"/>
                  </a:cubicBezTo>
                  <a:cubicBezTo>
                    <a:pt x="1954" y="163"/>
                    <a:pt x="1823" y="104"/>
                    <a:pt x="1727" y="32"/>
                  </a:cubicBezTo>
                  <a:cubicBezTo>
                    <a:pt x="1346" y="32"/>
                    <a:pt x="960"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5"/>
            <p:cNvSpPr/>
            <p:nvPr/>
          </p:nvSpPr>
          <p:spPr>
            <a:xfrm>
              <a:off x="6171300" y="3527825"/>
              <a:ext cx="43475" cy="11150"/>
            </a:xfrm>
            <a:custGeom>
              <a:avLst/>
              <a:gdLst/>
              <a:ahLst/>
              <a:cxnLst/>
              <a:rect l="l" t="t" r="r" b="b"/>
              <a:pathLst>
                <a:path w="1739" h="446" extrusionOk="0">
                  <a:moveTo>
                    <a:pt x="1300" y="0"/>
                  </a:moveTo>
                  <a:cubicBezTo>
                    <a:pt x="1103" y="0"/>
                    <a:pt x="921" y="55"/>
                    <a:pt x="738" y="136"/>
                  </a:cubicBezTo>
                  <a:cubicBezTo>
                    <a:pt x="596" y="29"/>
                    <a:pt x="417" y="124"/>
                    <a:pt x="274" y="17"/>
                  </a:cubicBezTo>
                  <a:lnTo>
                    <a:pt x="0" y="17"/>
                  </a:lnTo>
                  <a:cubicBezTo>
                    <a:pt x="36" y="101"/>
                    <a:pt x="72" y="208"/>
                    <a:pt x="119" y="303"/>
                  </a:cubicBezTo>
                  <a:cubicBezTo>
                    <a:pt x="215" y="362"/>
                    <a:pt x="357" y="327"/>
                    <a:pt x="429" y="446"/>
                  </a:cubicBezTo>
                  <a:cubicBezTo>
                    <a:pt x="846" y="434"/>
                    <a:pt x="1274" y="434"/>
                    <a:pt x="1691" y="422"/>
                  </a:cubicBezTo>
                  <a:cubicBezTo>
                    <a:pt x="1739" y="196"/>
                    <a:pt x="1727" y="17"/>
                    <a:pt x="1405" y="5"/>
                  </a:cubicBezTo>
                  <a:cubicBezTo>
                    <a:pt x="1370" y="2"/>
                    <a:pt x="1335" y="0"/>
                    <a:pt x="1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5"/>
            <p:cNvSpPr/>
            <p:nvPr/>
          </p:nvSpPr>
          <p:spPr>
            <a:xfrm>
              <a:off x="6039125" y="3523775"/>
              <a:ext cx="47950" cy="11025"/>
            </a:xfrm>
            <a:custGeom>
              <a:avLst/>
              <a:gdLst/>
              <a:ahLst/>
              <a:cxnLst/>
              <a:rect l="l" t="t" r="r" b="b"/>
              <a:pathLst>
                <a:path w="1918" h="441" extrusionOk="0">
                  <a:moveTo>
                    <a:pt x="251" y="1"/>
                  </a:moveTo>
                  <a:cubicBezTo>
                    <a:pt x="180" y="12"/>
                    <a:pt x="60" y="12"/>
                    <a:pt x="25" y="120"/>
                  </a:cubicBezTo>
                  <a:cubicBezTo>
                    <a:pt x="1" y="215"/>
                    <a:pt x="84" y="263"/>
                    <a:pt x="180" y="298"/>
                  </a:cubicBezTo>
                  <a:cubicBezTo>
                    <a:pt x="208" y="309"/>
                    <a:pt x="236" y="313"/>
                    <a:pt x="264" y="313"/>
                  </a:cubicBezTo>
                  <a:cubicBezTo>
                    <a:pt x="408" y="313"/>
                    <a:pt x="537" y="193"/>
                    <a:pt x="659" y="193"/>
                  </a:cubicBezTo>
                  <a:cubicBezTo>
                    <a:pt x="698" y="193"/>
                    <a:pt x="737" y="206"/>
                    <a:pt x="775" y="239"/>
                  </a:cubicBezTo>
                  <a:cubicBezTo>
                    <a:pt x="990" y="402"/>
                    <a:pt x="1210" y="440"/>
                    <a:pt x="1434" y="440"/>
                  </a:cubicBezTo>
                  <a:cubicBezTo>
                    <a:pt x="1570" y="440"/>
                    <a:pt x="1707" y="426"/>
                    <a:pt x="1846" y="417"/>
                  </a:cubicBezTo>
                  <a:cubicBezTo>
                    <a:pt x="1918" y="322"/>
                    <a:pt x="1918" y="239"/>
                    <a:pt x="1834" y="143"/>
                  </a:cubicBezTo>
                  <a:cubicBezTo>
                    <a:pt x="1311" y="108"/>
                    <a:pt x="775" y="36"/>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5"/>
            <p:cNvSpPr/>
            <p:nvPr/>
          </p:nvSpPr>
          <p:spPr>
            <a:xfrm>
              <a:off x="6184700" y="3508675"/>
              <a:ext cx="47925" cy="5925"/>
            </a:xfrm>
            <a:custGeom>
              <a:avLst/>
              <a:gdLst/>
              <a:ahLst/>
              <a:cxnLst/>
              <a:rect l="l" t="t" r="r" b="b"/>
              <a:pathLst>
                <a:path w="1917" h="237" extrusionOk="0">
                  <a:moveTo>
                    <a:pt x="685" y="0"/>
                  </a:moveTo>
                  <a:cubicBezTo>
                    <a:pt x="655" y="0"/>
                    <a:pt x="625" y="3"/>
                    <a:pt x="595" y="9"/>
                  </a:cubicBezTo>
                  <a:cubicBezTo>
                    <a:pt x="393" y="21"/>
                    <a:pt x="191" y="33"/>
                    <a:pt x="0" y="57"/>
                  </a:cubicBezTo>
                  <a:cubicBezTo>
                    <a:pt x="536" y="188"/>
                    <a:pt x="1095" y="140"/>
                    <a:pt x="1667" y="235"/>
                  </a:cubicBezTo>
                  <a:cubicBezTo>
                    <a:pt x="1677" y="236"/>
                    <a:pt x="1687" y="237"/>
                    <a:pt x="1696" y="237"/>
                  </a:cubicBezTo>
                  <a:cubicBezTo>
                    <a:pt x="1801" y="237"/>
                    <a:pt x="1884" y="177"/>
                    <a:pt x="1917" y="57"/>
                  </a:cubicBezTo>
                  <a:cubicBezTo>
                    <a:pt x="1703" y="33"/>
                    <a:pt x="1512" y="33"/>
                    <a:pt x="1322" y="33"/>
                  </a:cubicBezTo>
                  <a:cubicBezTo>
                    <a:pt x="1143" y="21"/>
                    <a:pt x="953" y="21"/>
                    <a:pt x="774" y="9"/>
                  </a:cubicBezTo>
                  <a:cubicBezTo>
                    <a:pt x="744" y="3"/>
                    <a:pt x="714" y="0"/>
                    <a:pt x="6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5"/>
            <p:cNvSpPr/>
            <p:nvPr/>
          </p:nvSpPr>
          <p:spPr>
            <a:xfrm>
              <a:off x="6109075" y="3506225"/>
              <a:ext cx="47650" cy="4175"/>
            </a:xfrm>
            <a:custGeom>
              <a:avLst/>
              <a:gdLst/>
              <a:ahLst/>
              <a:cxnLst/>
              <a:rect l="l" t="t" r="r" b="b"/>
              <a:pathLst>
                <a:path w="1906" h="167" extrusionOk="0">
                  <a:moveTo>
                    <a:pt x="1537" y="0"/>
                  </a:moveTo>
                  <a:cubicBezTo>
                    <a:pt x="1025" y="0"/>
                    <a:pt x="501" y="12"/>
                    <a:pt x="1" y="12"/>
                  </a:cubicBezTo>
                  <a:cubicBezTo>
                    <a:pt x="620" y="167"/>
                    <a:pt x="1263" y="131"/>
                    <a:pt x="1906" y="155"/>
                  </a:cubicBezTo>
                  <a:cubicBezTo>
                    <a:pt x="1811" y="36"/>
                    <a:pt x="1680" y="0"/>
                    <a:pt x="1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5"/>
            <p:cNvSpPr/>
            <p:nvPr/>
          </p:nvSpPr>
          <p:spPr>
            <a:xfrm>
              <a:off x="6084975" y="3524925"/>
              <a:ext cx="11025" cy="9300"/>
            </a:xfrm>
            <a:custGeom>
              <a:avLst/>
              <a:gdLst/>
              <a:ahLst/>
              <a:cxnLst/>
              <a:rect l="l" t="t" r="r" b="b"/>
              <a:pathLst>
                <a:path w="441" h="372" extrusionOk="0">
                  <a:moveTo>
                    <a:pt x="288" y="0"/>
                  </a:moveTo>
                  <a:cubicBezTo>
                    <a:pt x="188" y="0"/>
                    <a:pt x="97" y="81"/>
                    <a:pt x="0" y="97"/>
                  </a:cubicBezTo>
                  <a:cubicBezTo>
                    <a:pt x="0" y="193"/>
                    <a:pt x="12" y="276"/>
                    <a:pt x="12" y="371"/>
                  </a:cubicBezTo>
                  <a:lnTo>
                    <a:pt x="429" y="371"/>
                  </a:lnTo>
                  <a:cubicBezTo>
                    <a:pt x="429" y="336"/>
                    <a:pt x="441" y="300"/>
                    <a:pt x="441" y="264"/>
                  </a:cubicBezTo>
                  <a:lnTo>
                    <a:pt x="441" y="74"/>
                  </a:lnTo>
                  <a:cubicBezTo>
                    <a:pt x="387" y="19"/>
                    <a:pt x="33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5"/>
            <p:cNvSpPr/>
            <p:nvPr/>
          </p:nvSpPr>
          <p:spPr>
            <a:xfrm>
              <a:off x="6178150" y="3527950"/>
              <a:ext cx="11625" cy="3225"/>
            </a:xfrm>
            <a:custGeom>
              <a:avLst/>
              <a:gdLst/>
              <a:ahLst/>
              <a:cxnLst/>
              <a:rect l="l" t="t" r="r" b="b"/>
              <a:pathLst>
                <a:path w="465" h="129" extrusionOk="0">
                  <a:moveTo>
                    <a:pt x="0" y="0"/>
                  </a:moveTo>
                  <a:cubicBezTo>
                    <a:pt x="97" y="105"/>
                    <a:pt x="200" y="128"/>
                    <a:pt x="308" y="128"/>
                  </a:cubicBezTo>
                  <a:cubicBezTo>
                    <a:pt x="359" y="128"/>
                    <a:pt x="411" y="123"/>
                    <a:pt x="464" y="119"/>
                  </a:cubicBezTo>
                  <a:cubicBezTo>
                    <a:pt x="334" y="0"/>
                    <a:pt x="16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5"/>
            <p:cNvSpPr/>
            <p:nvPr/>
          </p:nvSpPr>
          <p:spPr>
            <a:xfrm>
              <a:off x="6159400" y="3510375"/>
              <a:ext cx="9250" cy="1950"/>
            </a:xfrm>
            <a:custGeom>
              <a:avLst/>
              <a:gdLst/>
              <a:ahLst/>
              <a:cxnLst/>
              <a:rect l="l" t="t" r="r" b="b"/>
              <a:pathLst>
                <a:path w="370" h="78" extrusionOk="0">
                  <a:moveTo>
                    <a:pt x="0" y="1"/>
                  </a:moveTo>
                  <a:cubicBezTo>
                    <a:pt x="54" y="55"/>
                    <a:pt x="109" y="77"/>
                    <a:pt x="164" y="77"/>
                  </a:cubicBezTo>
                  <a:cubicBezTo>
                    <a:pt x="230" y="77"/>
                    <a:pt x="298" y="46"/>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5"/>
            <p:cNvSpPr/>
            <p:nvPr/>
          </p:nvSpPr>
          <p:spPr>
            <a:xfrm>
              <a:off x="6019800" y="3541350"/>
              <a:ext cx="32750" cy="8675"/>
            </a:xfrm>
            <a:custGeom>
              <a:avLst/>
              <a:gdLst/>
              <a:ahLst/>
              <a:cxnLst/>
              <a:rect l="l" t="t" r="r" b="b"/>
              <a:pathLst>
                <a:path w="1310" h="347" extrusionOk="0">
                  <a:moveTo>
                    <a:pt x="1036" y="12"/>
                  </a:moveTo>
                  <a:cubicBezTo>
                    <a:pt x="845" y="24"/>
                    <a:pt x="655" y="24"/>
                    <a:pt x="464" y="24"/>
                  </a:cubicBezTo>
                  <a:cubicBezTo>
                    <a:pt x="321" y="131"/>
                    <a:pt x="107" y="0"/>
                    <a:pt x="0" y="191"/>
                  </a:cubicBezTo>
                  <a:cubicBezTo>
                    <a:pt x="238" y="281"/>
                    <a:pt x="476" y="346"/>
                    <a:pt x="713" y="346"/>
                  </a:cubicBezTo>
                  <a:cubicBezTo>
                    <a:pt x="913" y="346"/>
                    <a:pt x="1113" y="299"/>
                    <a:pt x="1310" y="179"/>
                  </a:cubicBezTo>
                  <a:cubicBezTo>
                    <a:pt x="1214" y="119"/>
                    <a:pt x="1131" y="71"/>
                    <a:pt x="1036"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5"/>
            <p:cNvSpPr/>
            <p:nvPr/>
          </p:nvSpPr>
          <p:spPr>
            <a:xfrm>
              <a:off x="6174575" y="3534725"/>
              <a:ext cx="7450" cy="3700"/>
            </a:xfrm>
            <a:custGeom>
              <a:avLst/>
              <a:gdLst/>
              <a:ahLst/>
              <a:cxnLst/>
              <a:rect l="l" t="t" r="r" b="b"/>
              <a:pathLst>
                <a:path w="298" h="148" extrusionOk="0">
                  <a:moveTo>
                    <a:pt x="46" y="1"/>
                  </a:moveTo>
                  <a:cubicBezTo>
                    <a:pt x="31" y="1"/>
                    <a:pt x="16" y="2"/>
                    <a:pt x="0" y="3"/>
                  </a:cubicBezTo>
                  <a:cubicBezTo>
                    <a:pt x="65" y="100"/>
                    <a:pt x="148" y="148"/>
                    <a:pt x="260" y="148"/>
                  </a:cubicBezTo>
                  <a:cubicBezTo>
                    <a:pt x="272" y="148"/>
                    <a:pt x="285" y="147"/>
                    <a:pt x="298" y="146"/>
                  </a:cubicBezTo>
                  <a:cubicBezTo>
                    <a:pt x="246" y="41"/>
                    <a:pt x="156" y="1"/>
                    <a:pt x="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5"/>
            <p:cNvSpPr/>
            <p:nvPr/>
          </p:nvSpPr>
          <p:spPr>
            <a:xfrm>
              <a:off x="6124275" y="3616650"/>
              <a:ext cx="14600" cy="4200"/>
            </a:xfrm>
            <a:custGeom>
              <a:avLst/>
              <a:gdLst/>
              <a:ahLst/>
              <a:cxnLst/>
              <a:rect l="l" t="t" r="r" b="b"/>
              <a:pathLst>
                <a:path w="584" h="168" extrusionOk="0">
                  <a:moveTo>
                    <a:pt x="429" y="0"/>
                  </a:moveTo>
                  <a:cubicBezTo>
                    <a:pt x="298" y="24"/>
                    <a:pt x="155" y="24"/>
                    <a:pt x="0" y="36"/>
                  </a:cubicBezTo>
                  <a:cubicBezTo>
                    <a:pt x="79" y="143"/>
                    <a:pt x="170" y="167"/>
                    <a:pt x="265" y="167"/>
                  </a:cubicBezTo>
                  <a:cubicBezTo>
                    <a:pt x="347" y="167"/>
                    <a:pt x="431" y="149"/>
                    <a:pt x="512" y="149"/>
                  </a:cubicBezTo>
                  <a:cubicBezTo>
                    <a:pt x="536" y="149"/>
                    <a:pt x="560" y="151"/>
                    <a:pt x="584" y="155"/>
                  </a:cubicBez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5"/>
            <p:cNvSpPr/>
            <p:nvPr/>
          </p:nvSpPr>
          <p:spPr>
            <a:xfrm>
              <a:off x="5374475" y="2102825"/>
              <a:ext cx="166400" cy="34500"/>
            </a:xfrm>
            <a:custGeom>
              <a:avLst/>
              <a:gdLst/>
              <a:ahLst/>
              <a:cxnLst/>
              <a:rect l="l" t="t" r="r" b="b"/>
              <a:pathLst>
                <a:path w="6656" h="1380" extrusionOk="0">
                  <a:moveTo>
                    <a:pt x="870" y="0"/>
                  </a:moveTo>
                  <a:cubicBezTo>
                    <a:pt x="776" y="0"/>
                    <a:pt x="681" y="5"/>
                    <a:pt x="584" y="10"/>
                  </a:cubicBezTo>
                  <a:cubicBezTo>
                    <a:pt x="512" y="22"/>
                    <a:pt x="441" y="58"/>
                    <a:pt x="381" y="105"/>
                  </a:cubicBezTo>
                  <a:cubicBezTo>
                    <a:pt x="96" y="320"/>
                    <a:pt x="0" y="546"/>
                    <a:pt x="357" y="772"/>
                  </a:cubicBezTo>
                  <a:cubicBezTo>
                    <a:pt x="477" y="844"/>
                    <a:pt x="596" y="891"/>
                    <a:pt x="738" y="939"/>
                  </a:cubicBezTo>
                  <a:cubicBezTo>
                    <a:pt x="774" y="939"/>
                    <a:pt x="810" y="951"/>
                    <a:pt x="834" y="951"/>
                  </a:cubicBezTo>
                  <a:cubicBezTo>
                    <a:pt x="881" y="963"/>
                    <a:pt x="917" y="963"/>
                    <a:pt x="941" y="963"/>
                  </a:cubicBezTo>
                  <a:cubicBezTo>
                    <a:pt x="1524" y="1082"/>
                    <a:pt x="2120" y="1010"/>
                    <a:pt x="2703" y="1070"/>
                  </a:cubicBezTo>
                  <a:cubicBezTo>
                    <a:pt x="2763" y="1082"/>
                    <a:pt x="2822" y="1082"/>
                    <a:pt x="2882" y="1082"/>
                  </a:cubicBezTo>
                  <a:cubicBezTo>
                    <a:pt x="2888" y="1084"/>
                    <a:pt x="2893" y="1085"/>
                    <a:pt x="2899" y="1085"/>
                  </a:cubicBezTo>
                  <a:cubicBezTo>
                    <a:pt x="2941" y="1085"/>
                    <a:pt x="2963" y="1019"/>
                    <a:pt x="2990" y="1019"/>
                  </a:cubicBezTo>
                  <a:cubicBezTo>
                    <a:pt x="2994" y="1019"/>
                    <a:pt x="2997" y="1020"/>
                    <a:pt x="3001" y="1022"/>
                  </a:cubicBezTo>
                  <a:cubicBezTo>
                    <a:pt x="3024" y="1070"/>
                    <a:pt x="2917" y="1117"/>
                    <a:pt x="2941" y="1177"/>
                  </a:cubicBezTo>
                  <a:cubicBezTo>
                    <a:pt x="2941" y="1260"/>
                    <a:pt x="2977" y="1344"/>
                    <a:pt x="3072" y="1379"/>
                  </a:cubicBezTo>
                  <a:cubicBezTo>
                    <a:pt x="3429" y="1225"/>
                    <a:pt x="3810" y="1308"/>
                    <a:pt x="4167" y="1177"/>
                  </a:cubicBezTo>
                  <a:cubicBezTo>
                    <a:pt x="4253" y="1166"/>
                    <a:pt x="4137" y="1041"/>
                    <a:pt x="4224" y="1041"/>
                  </a:cubicBezTo>
                  <a:cubicBezTo>
                    <a:pt x="4234" y="1041"/>
                    <a:pt x="4247" y="1042"/>
                    <a:pt x="4263" y="1046"/>
                  </a:cubicBezTo>
                  <a:cubicBezTo>
                    <a:pt x="4310" y="1070"/>
                    <a:pt x="4370" y="1082"/>
                    <a:pt x="4429" y="1082"/>
                  </a:cubicBezTo>
                  <a:cubicBezTo>
                    <a:pt x="4566" y="1063"/>
                    <a:pt x="4704" y="1038"/>
                    <a:pt x="4841" y="1038"/>
                  </a:cubicBezTo>
                  <a:cubicBezTo>
                    <a:pt x="4882" y="1038"/>
                    <a:pt x="4924" y="1040"/>
                    <a:pt x="4965" y="1046"/>
                  </a:cubicBezTo>
                  <a:cubicBezTo>
                    <a:pt x="5239" y="1058"/>
                    <a:pt x="5537" y="1106"/>
                    <a:pt x="5799" y="1248"/>
                  </a:cubicBezTo>
                  <a:cubicBezTo>
                    <a:pt x="5872" y="1266"/>
                    <a:pt x="5943" y="1274"/>
                    <a:pt x="6011" y="1274"/>
                  </a:cubicBezTo>
                  <a:cubicBezTo>
                    <a:pt x="6219" y="1274"/>
                    <a:pt x="6405" y="1198"/>
                    <a:pt x="6584" y="1082"/>
                  </a:cubicBezTo>
                  <a:cubicBezTo>
                    <a:pt x="6632" y="1046"/>
                    <a:pt x="6656" y="986"/>
                    <a:pt x="6656" y="903"/>
                  </a:cubicBezTo>
                  <a:cubicBezTo>
                    <a:pt x="6596" y="665"/>
                    <a:pt x="6311" y="725"/>
                    <a:pt x="6180" y="582"/>
                  </a:cubicBezTo>
                  <a:cubicBezTo>
                    <a:pt x="5537" y="332"/>
                    <a:pt x="4822" y="534"/>
                    <a:pt x="4167" y="308"/>
                  </a:cubicBezTo>
                  <a:cubicBezTo>
                    <a:pt x="4025" y="224"/>
                    <a:pt x="3870" y="177"/>
                    <a:pt x="3691" y="141"/>
                  </a:cubicBezTo>
                  <a:cubicBezTo>
                    <a:pt x="3544" y="152"/>
                    <a:pt x="3396" y="157"/>
                    <a:pt x="3249" y="157"/>
                  </a:cubicBezTo>
                  <a:cubicBezTo>
                    <a:pt x="2587" y="157"/>
                    <a:pt x="1927" y="65"/>
                    <a:pt x="1274" y="46"/>
                  </a:cubicBezTo>
                  <a:cubicBezTo>
                    <a:pt x="1140" y="11"/>
                    <a:pt x="1006" y="0"/>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5"/>
            <p:cNvSpPr/>
            <p:nvPr/>
          </p:nvSpPr>
          <p:spPr>
            <a:xfrm>
              <a:off x="5657250" y="2120925"/>
              <a:ext cx="94675" cy="21125"/>
            </a:xfrm>
            <a:custGeom>
              <a:avLst/>
              <a:gdLst/>
              <a:ahLst/>
              <a:cxnLst/>
              <a:rect l="l" t="t" r="r" b="b"/>
              <a:pathLst>
                <a:path w="3787" h="845" extrusionOk="0">
                  <a:moveTo>
                    <a:pt x="888" y="0"/>
                  </a:moveTo>
                  <a:cubicBezTo>
                    <a:pt x="846" y="0"/>
                    <a:pt x="804" y="10"/>
                    <a:pt x="762" y="36"/>
                  </a:cubicBezTo>
                  <a:cubicBezTo>
                    <a:pt x="721" y="78"/>
                    <a:pt x="676" y="99"/>
                    <a:pt x="628" y="99"/>
                  </a:cubicBezTo>
                  <a:cubicBezTo>
                    <a:pt x="581" y="99"/>
                    <a:pt x="530" y="78"/>
                    <a:pt x="476" y="36"/>
                  </a:cubicBezTo>
                  <a:lnTo>
                    <a:pt x="334" y="36"/>
                  </a:lnTo>
                  <a:cubicBezTo>
                    <a:pt x="155" y="203"/>
                    <a:pt x="0" y="393"/>
                    <a:pt x="167" y="643"/>
                  </a:cubicBezTo>
                  <a:cubicBezTo>
                    <a:pt x="265" y="804"/>
                    <a:pt x="410" y="844"/>
                    <a:pt x="572" y="844"/>
                  </a:cubicBezTo>
                  <a:cubicBezTo>
                    <a:pt x="626" y="844"/>
                    <a:pt x="682" y="840"/>
                    <a:pt x="738" y="834"/>
                  </a:cubicBezTo>
                  <a:cubicBezTo>
                    <a:pt x="1030" y="809"/>
                    <a:pt x="1321" y="778"/>
                    <a:pt x="1612" y="778"/>
                  </a:cubicBezTo>
                  <a:cubicBezTo>
                    <a:pt x="1738" y="778"/>
                    <a:pt x="1863" y="784"/>
                    <a:pt x="1989" y="798"/>
                  </a:cubicBezTo>
                  <a:cubicBezTo>
                    <a:pt x="2245" y="798"/>
                    <a:pt x="2506" y="819"/>
                    <a:pt x="2768" y="819"/>
                  </a:cubicBezTo>
                  <a:cubicBezTo>
                    <a:pt x="3030" y="819"/>
                    <a:pt x="3292" y="798"/>
                    <a:pt x="3548" y="715"/>
                  </a:cubicBezTo>
                  <a:cubicBezTo>
                    <a:pt x="3691" y="632"/>
                    <a:pt x="3786" y="501"/>
                    <a:pt x="3786" y="322"/>
                  </a:cubicBezTo>
                  <a:cubicBezTo>
                    <a:pt x="3737" y="260"/>
                    <a:pt x="3687" y="224"/>
                    <a:pt x="3635" y="224"/>
                  </a:cubicBezTo>
                  <a:cubicBezTo>
                    <a:pt x="3588" y="224"/>
                    <a:pt x="3540" y="254"/>
                    <a:pt x="3489" y="322"/>
                  </a:cubicBezTo>
                  <a:cubicBezTo>
                    <a:pt x="3438" y="367"/>
                    <a:pt x="3390" y="391"/>
                    <a:pt x="3340" y="391"/>
                  </a:cubicBezTo>
                  <a:cubicBezTo>
                    <a:pt x="3297" y="391"/>
                    <a:pt x="3253" y="373"/>
                    <a:pt x="3203" y="334"/>
                  </a:cubicBezTo>
                  <a:cubicBezTo>
                    <a:pt x="2977" y="274"/>
                    <a:pt x="2762" y="227"/>
                    <a:pt x="2620" y="24"/>
                  </a:cubicBezTo>
                  <a:cubicBezTo>
                    <a:pt x="2608" y="24"/>
                    <a:pt x="2596" y="1"/>
                    <a:pt x="2584" y="1"/>
                  </a:cubicBezTo>
                  <a:cubicBezTo>
                    <a:pt x="2548" y="1"/>
                    <a:pt x="2524" y="24"/>
                    <a:pt x="2489" y="36"/>
                  </a:cubicBezTo>
                  <a:cubicBezTo>
                    <a:pt x="2395" y="141"/>
                    <a:pt x="2306" y="187"/>
                    <a:pt x="2217" y="187"/>
                  </a:cubicBezTo>
                  <a:cubicBezTo>
                    <a:pt x="2115" y="187"/>
                    <a:pt x="2014" y="126"/>
                    <a:pt x="1905" y="24"/>
                  </a:cubicBezTo>
                  <a:cubicBezTo>
                    <a:pt x="1810" y="24"/>
                    <a:pt x="1715" y="24"/>
                    <a:pt x="1596" y="48"/>
                  </a:cubicBezTo>
                  <a:cubicBezTo>
                    <a:pt x="1596" y="48"/>
                    <a:pt x="1584" y="60"/>
                    <a:pt x="1548" y="84"/>
                  </a:cubicBezTo>
                  <a:cubicBezTo>
                    <a:pt x="1524" y="84"/>
                    <a:pt x="1488" y="84"/>
                    <a:pt x="1465" y="36"/>
                  </a:cubicBezTo>
                  <a:cubicBezTo>
                    <a:pt x="1417" y="24"/>
                    <a:pt x="1369" y="24"/>
                    <a:pt x="1334" y="24"/>
                  </a:cubicBezTo>
                  <a:cubicBezTo>
                    <a:pt x="1269" y="32"/>
                    <a:pt x="1211" y="73"/>
                    <a:pt x="1146" y="73"/>
                  </a:cubicBezTo>
                  <a:cubicBezTo>
                    <a:pt x="1115" y="73"/>
                    <a:pt x="1083" y="63"/>
                    <a:pt x="1048" y="36"/>
                  </a:cubicBezTo>
                  <a:cubicBezTo>
                    <a:pt x="995" y="16"/>
                    <a:pt x="941" y="0"/>
                    <a:pt x="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5"/>
            <p:cNvSpPr/>
            <p:nvPr/>
          </p:nvSpPr>
          <p:spPr>
            <a:xfrm>
              <a:off x="5601275" y="2121525"/>
              <a:ext cx="104800" cy="25325"/>
            </a:xfrm>
            <a:custGeom>
              <a:avLst/>
              <a:gdLst/>
              <a:ahLst/>
              <a:cxnLst/>
              <a:rect l="l" t="t" r="r" b="b"/>
              <a:pathLst>
                <a:path w="4192" h="1013" extrusionOk="0">
                  <a:moveTo>
                    <a:pt x="2561" y="0"/>
                  </a:moveTo>
                  <a:lnTo>
                    <a:pt x="2561" y="0"/>
                  </a:lnTo>
                  <a:cubicBezTo>
                    <a:pt x="1703" y="12"/>
                    <a:pt x="846" y="12"/>
                    <a:pt x="1" y="24"/>
                  </a:cubicBezTo>
                  <a:cubicBezTo>
                    <a:pt x="143" y="309"/>
                    <a:pt x="360" y="351"/>
                    <a:pt x="589" y="351"/>
                  </a:cubicBezTo>
                  <a:cubicBezTo>
                    <a:pt x="684" y="351"/>
                    <a:pt x="782" y="344"/>
                    <a:pt x="877" y="344"/>
                  </a:cubicBezTo>
                  <a:cubicBezTo>
                    <a:pt x="974" y="344"/>
                    <a:pt x="1068" y="351"/>
                    <a:pt x="1156" y="381"/>
                  </a:cubicBezTo>
                  <a:cubicBezTo>
                    <a:pt x="1177" y="384"/>
                    <a:pt x="1198" y="385"/>
                    <a:pt x="1219" y="385"/>
                  </a:cubicBezTo>
                  <a:cubicBezTo>
                    <a:pt x="1410" y="385"/>
                    <a:pt x="1581" y="280"/>
                    <a:pt x="1829" y="280"/>
                  </a:cubicBezTo>
                  <a:cubicBezTo>
                    <a:pt x="1899" y="280"/>
                    <a:pt x="1976" y="288"/>
                    <a:pt x="2061" y="310"/>
                  </a:cubicBezTo>
                  <a:cubicBezTo>
                    <a:pt x="1976" y="297"/>
                    <a:pt x="1901" y="290"/>
                    <a:pt x="1835" y="290"/>
                  </a:cubicBezTo>
                  <a:cubicBezTo>
                    <a:pt x="1604" y="290"/>
                    <a:pt x="1477" y="372"/>
                    <a:pt x="1394" y="548"/>
                  </a:cubicBezTo>
                  <a:cubicBezTo>
                    <a:pt x="1382" y="619"/>
                    <a:pt x="1394" y="679"/>
                    <a:pt x="1430" y="739"/>
                  </a:cubicBezTo>
                  <a:cubicBezTo>
                    <a:pt x="1572" y="870"/>
                    <a:pt x="1763" y="893"/>
                    <a:pt x="1965" y="953"/>
                  </a:cubicBezTo>
                  <a:cubicBezTo>
                    <a:pt x="2025" y="965"/>
                    <a:pt x="2096" y="965"/>
                    <a:pt x="2156" y="965"/>
                  </a:cubicBezTo>
                  <a:cubicBezTo>
                    <a:pt x="2237" y="943"/>
                    <a:pt x="2318" y="880"/>
                    <a:pt x="2396" y="880"/>
                  </a:cubicBezTo>
                  <a:cubicBezTo>
                    <a:pt x="2444" y="880"/>
                    <a:pt x="2491" y="904"/>
                    <a:pt x="2537" y="977"/>
                  </a:cubicBezTo>
                  <a:cubicBezTo>
                    <a:pt x="2596" y="989"/>
                    <a:pt x="2656" y="1012"/>
                    <a:pt x="2739" y="1012"/>
                  </a:cubicBezTo>
                  <a:cubicBezTo>
                    <a:pt x="3192" y="870"/>
                    <a:pt x="3692" y="977"/>
                    <a:pt x="4132" y="750"/>
                  </a:cubicBezTo>
                  <a:cubicBezTo>
                    <a:pt x="4192" y="691"/>
                    <a:pt x="4192" y="619"/>
                    <a:pt x="4132" y="560"/>
                  </a:cubicBezTo>
                  <a:cubicBezTo>
                    <a:pt x="4013" y="540"/>
                    <a:pt x="3894" y="532"/>
                    <a:pt x="3777" y="532"/>
                  </a:cubicBezTo>
                  <a:cubicBezTo>
                    <a:pt x="3472" y="532"/>
                    <a:pt x="3171" y="585"/>
                    <a:pt x="2870" y="619"/>
                  </a:cubicBezTo>
                  <a:cubicBezTo>
                    <a:pt x="2787" y="629"/>
                    <a:pt x="2719" y="636"/>
                    <a:pt x="2666" y="636"/>
                  </a:cubicBezTo>
                  <a:cubicBezTo>
                    <a:pt x="2460" y="636"/>
                    <a:pt x="2456" y="543"/>
                    <a:pt x="2513" y="203"/>
                  </a:cubicBezTo>
                  <a:cubicBezTo>
                    <a:pt x="2525" y="131"/>
                    <a:pt x="2537" y="72"/>
                    <a:pt x="2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5"/>
            <p:cNvSpPr/>
            <p:nvPr/>
          </p:nvSpPr>
          <p:spPr>
            <a:xfrm>
              <a:off x="5584900" y="2121525"/>
              <a:ext cx="53625" cy="19900"/>
            </a:xfrm>
            <a:custGeom>
              <a:avLst/>
              <a:gdLst/>
              <a:ahLst/>
              <a:cxnLst/>
              <a:rect l="l" t="t" r="r" b="b"/>
              <a:pathLst>
                <a:path w="2145" h="796" extrusionOk="0">
                  <a:moveTo>
                    <a:pt x="334" y="0"/>
                  </a:moveTo>
                  <a:cubicBezTo>
                    <a:pt x="263" y="96"/>
                    <a:pt x="84" y="36"/>
                    <a:pt x="13" y="155"/>
                  </a:cubicBezTo>
                  <a:cubicBezTo>
                    <a:pt x="1" y="238"/>
                    <a:pt x="1" y="298"/>
                    <a:pt x="25" y="358"/>
                  </a:cubicBezTo>
                  <a:cubicBezTo>
                    <a:pt x="311" y="750"/>
                    <a:pt x="775" y="667"/>
                    <a:pt x="1156" y="786"/>
                  </a:cubicBezTo>
                  <a:cubicBezTo>
                    <a:pt x="1186" y="792"/>
                    <a:pt x="1218" y="795"/>
                    <a:pt x="1251" y="795"/>
                  </a:cubicBezTo>
                  <a:cubicBezTo>
                    <a:pt x="1284" y="795"/>
                    <a:pt x="1317" y="792"/>
                    <a:pt x="1346" y="786"/>
                  </a:cubicBezTo>
                  <a:cubicBezTo>
                    <a:pt x="1450" y="729"/>
                    <a:pt x="1550" y="710"/>
                    <a:pt x="1650" y="710"/>
                  </a:cubicBezTo>
                  <a:cubicBezTo>
                    <a:pt x="1758" y="710"/>
                    <a:pt x="1866" y="732"/>
                    <a:pt x="1977" y="750"/>
                  </a:cubicBezTo>
                  <a:cubicBezTo>
                    <a:pt x="2001" y="750"/>
                    <a:pt x="2037" y="739"/>
                    <a:pt x="2061" y="727"/>
                  </a:cubicBezTo>
                  <a:lnTo>
                    <a:pt x="2061" y="572"/>
                  </a:lnTo>
                  <a:cubicBezTo>
                    <a:pt x="2144" y="417"/>
                    <a:pt x="2049" y="334"/>
                    <a:pt x="1906" y="274"/>
                  </a:cubicBezTo>
                  <a:cubicBezTo>
                    <a:pt x="1692" y="143"/>
                    <a:pt x="1454" y="143"/>
                    <a:pt x="1215" y="143"/>
                  </a:cubicBezTo>
                  <a:cubicBezTo>
                    <a:pt x="1145" y="143"/>
                    <a:pt x="1072" y="149"/>
                    <a:pt x="999" y="149"/>
                  </a:cubicBezTo>
                  <a:cubicBezTo>
                    <a:pt x="863" y="149"/>
                    <a:pt x="729" y="129"/>
                    <a:pt x="620" y="12"/>
                  </a:cubicBezTo>
                  <a:cubicBezTo>
                    <a:pt x="537" y="12"/>
                    <a:pt x="430"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5"/>
            <p:cNvSpPr/>
            <p:nvPr/>
          </p:nvSpPr>
          <p:spPr>
            <a:xfrm>
              <a:off x="5529250" y="2116450"/>
              <a:ext cx="54500" cy="10425"/>
            </a:xfrm>
            <a:custGeom>
              <a:avLst/>
              <a:gdLst/>
              <a:ahLst/>
              <a:cxnLst/>
              <a:rect l="l" t="t" r="r" b="b"/>
              <a:pathLst>
                <a:path w="2180" h="417" extrusionOk="0">
                  <a:moveTo>
                    <a:pt x="1" y="37"/>
                  </a:moveTo>
                  <a:lnTo>
                    <a:pt x="1" y="37"/>
                  </a:lnTo>
                  <a:cubicBezTo>
                    <a:pt x="96" y="215"/>
                    <a:pt x="274" y="239"/>
                    <a:pt x="417" y="334"/>
                  </a:cubicBezTo>
                  <a:cubicBezTo>
                    <a:pt x="670" y="387"/>
                    <a:pt x="920" y="416"/>
                    <a:pt x="1169" y="416"/>
                  </a:cubicBezTo>
                  <a:cubicBezTo>
                    <a:pt x="1485" y="416"/>
                    <a:pt x="1801" y="369"/>
                    <a:pt x="2120" y="263"/>
                  </a:cubicBezTo>
                  <a:cubicBezTo>
                    <a:pt x="2132" y="227"/>
                    <a:pt x="2167" y="203"/>
                    <a:pt x="2179" y="168"/>
                  </a:cubicBezTo>
                  <a:cubicBezTo>
                    <a:pt x="1465" y="1"/>
                    <a:pt x="739" y="60"/>
                    <a:pt x="1"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5"/>
            <p:cNvSpPr/>
            <p:nvPr/>
          </p:nvSpPr>
          <p:spPr>
            <a:xfrm>
              <a:off x="5467925" y="2105375"/>
              <a:ext cx="10750" cy="5900"/>
            </a:xfrm>
            <a:custGeom>
              <a:avLst/>
              <a:gdLst/>
              <a:ahLst/>
              <a:cxnLst/>
              <a:rect l="l" t="t" r="r" b="b"/>
              <a:pathLst>
                <a:path w="430" h="236" extrusionOk="0">
                  <a:moveTo>
                    <a:pt x="120" y="1"/>
                  </a:moveTo>
                  <a:cubicBezTo>
                    <a:pt x="51" y="1"/>
                    <a:pt x="1" y="44"/>
                    <a:pt x="1" y="194"/>
                  </a:cubicBezTo>
                  <a:cubicBezTo>
                    <a:pt x="78" y="224"/>
                    <a:pt x="150" y="236"/>
                    <a:pt x="220" y="236"/>
                  </a:cubicBezTo>
                  <a:cubicBezTo>
                    <a:pt x="290" y="236"/>
                    <a:pt x="358" y="224"/>
                    <a:pt x="429" y="206"/>
                  </a:cubicBezTo>
                  <a:cubicBezTo>
                    <a:pt x="429" y="146"/>
                    <a:pt x="418" y="111"/>
                    <a:pt x="406" y="27"/>
                  </a:cubicBezTo>
                  <a:cubicBezTo>
                    <a:pt x="370" y="27"/>
                    <a:pt x="346" y="27"/>
                    <a:pt x="310" y="51"/>
                  </a:cubicBezTo>
                  <a:cubicBezTo>
                    <a:pt x="246" y="30"/>
                    <a:pt x="177"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5"/>
            <p:cNvSpPr/>
            <p:nvPr/>
          </p:nvSpPr>
          <p:spPr>
            <a:xfrm>
              <a:off x="5552775" y="2104250"/>
              <a:ext cx="13700" cy="2725"/>
            </a:xfrm>
            <a:custGeom>
              <a:avLst/>
              <a:gdLst/>
              <a:ahLst/>
              <a:cxnLst/>
              <a:rect l="l" t="t" r="r" b="b"/>
              <a:pathLst>
                <a:path w="548" h="109" extrusionOk="0">
                  <a:moveTo>
                    <a:pt x="0" y="1"/>
                  </a:moveTo>
                  <a:cubicBezTo>
                    <a:pt x="97" y="65"/>
                    <a:pt x="193" y="109"/>
                    <a:pt x="292" y="109"/>
                  </a:cubicBezTo>
                  <a:cubicBezTo>
                    <a:pt x="375" y="109"/>
                    <a:pt x="460" y="77"/>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5"/>
            <p:cNvSpPr/>
            <p:nvPr/>
          </p:nvSpPr>
          <p:spPr>
            <a:xfrm>
              <a:off x="5683425" y="2119600"/>
              <a:ext cx="7175" cy="5325"/>
            </a:xfrm>
            <a:custGeom>
              <a:avLst/>
              <a:gdLst/>
              <a:ahLst/>
              <a:cxnLst/>
              <a:rect l="l" t="t" r="r" b="b"/>
              <a:pathLst>
                <a:path w="287" h="213" extrusionOk="0">
                  <a:moveTo>
                    <a:pt x="173" y="1"/>
                  </a:moveTo>
                  <a:cubicBezTo>
                    <a:pt x="111" y="1"/>
                    <a:pt x="54" y="59"/>
                    <a:pt x="1" y="89"/>
                  </a:cubicBezTo>
                  <a:cubicBezTo>
                    <a:pt x="54" y="171"/>
                    <a:pt x="101" y="213"/>
                    <a:pt x="146" y="213"/>
                  </a:cubicBezTo>
                  <a:cubicBezTo>
                    <a:pt x="193" y="213"/>
                    <a:pt x="238" y="168"/>
                    <a:pt x="287" y="77"/>
                  </a:cubicBezTo>
                  <a:cubicBezTo>
                    <a:pt x="247" y="20"/>
                    <a:pt x="20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5"/>
            <p:cNvSpPr/>
            <p:nvPr/>
          </p:nvSpPr>
          <p:spPr>
            <a:xfrm>
              <a:off x="5581925" y="2120625"/>
              <a:ext cx="11950" cy="4750"/>
            </a:xfrm>
            <a:custGeom>
              <a:avLst/>
              <a:gdLst/>
              <a:ahLst/>
              <a:cxnLst/>
              <a:rect l="l" t="t" r="r" b="b"/>
              <a:pathLst>
                <a:path w="478" h="190" extrusionOk="0">
                  <a:moveTo>
                    <a:pt x="60" y="1"/>
                  </a:moveTo>
                  <a:cubicBezTo>
                    <a:pt x="25" y="13"/>
                    <a:pt x="13" y="36"/>
                    <a:pt x="1" y="48"/>
                  </a:cubicBezTo>
                  <a:cubicBezTo>
                    <a:pt x="10" y="134"/>
                    <a:pt x="43" y="190"/>
                    <a:pt x="117" y="190"/>
                  </a:cubicBezTo>
                  <a:cubicBezTo>
                    <a:pt x="135" y="190"/>
                    <a:pt x="156" y="186"/>
                    <a:pt x="180" y="179"/>
                  </a:cubicBezTo>
                  <a:cubicBezTo>
                    <a:pt x="310" y="179"/>
                    <a:pt x="418" y="155"/>
                    <a:pt x="477" y="36"/>
                  </a:cubicBezTo>
                  <a:cubicBezTo>
                    <a:pt x="334" y="36"/>
                    <a:pt x="203"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5"/>
            <p:cNvSpPr/>
            <p:nvPr/>
          </p:nvSpPr>
          <p:spPr>
            <a:xfrm>
              <a:off x="5668850" y="2121525"/>
              <a:ext cx="7175" cy="2700"/>
            </a:xfrm>
            <a:custGeom>
              <a:avLst/>
              <a:gdLst/>
              <a:ahLst/>
              <a:cxnLst/>
              <a:rect l="l" t="t" r="r" b="b"/>
              <a:pathLst>
                <a:path w="287" h="108" extrusionOk="0">
                  <a:moveTo>
                    <a:pt x="1" y="0"/>
                  </a:moveTo>
                  <a:cubicBezTo>
                    <a:pt x="48" y="72"/>
                    <a:pt x="96" y="108"/>
                    <a:pt x="143" y="108"/>
                  </a:cubicBezTo>
                  <a:cubicBezTo>
                    <a:pt x="191" y="108"/>
                    <a:pt x="239" y="7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5"/>
            <p:cNvSpPr/>
            <p:nvPr/>
          </p:nvSpPr>
          <p:spPr>
            <a:xfrm>
              <a:off x="5693850" y="2121525"/>
              <a:ext cx="3600" cy="1800"/>
            </a:xfrm>
            <a:custGeom>
              <a:avLst/>
              <a:gdLst/>
              <a:ahLst/>
              <a:cxnLst/>
              <a:rect l="l" t="t" r="r" b="b"/>
              <a:pathLst>
                <a:path w="144" h="72" extrusionOk="0">
                  <a:moveTo>
                    <a:pt x="1" y="0"/>
                  </a:moveTo>
                  <a:cubicBezTo>
                    <a:pt x="24" y="48"/>
                    <a:pt x="51" y="72"/>
                    <a:pt x="77" y="72"/>
                  </a:cubicBezTo>
                  <a:cubicBezTo>
                    <a:pt x="102" y="72"/>
                    <a:pt x="126"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5"/>
            <p:cNvSpPr/>
            <p:nvPr/>
          </p:nvSpPr>
          <p:spPr>
            <a:xfrm>
              <a:off x="5854300" y="2135800"/>
              <a:ext cx="98550" cy="17950"/>
            </a:xfrm>
            <a:custGeom>
              <a:avLst/>
              <a:gdLst/>
              <a:ahLst/>
              <a:cxnLst/>
              <a:rect l="l" t="t" r="r" b="b"/>
              <a:pathLst>
                <a:path w="3942" h="718" extrusionOk="0">
                  <a:moveTo>
                    <a:pt x="619" y="1"/>
                  </a:moveTo>
                  <a:cubicBezTo>
                    <a:pt x="536" y="48"/>
                    <a:pt x="441" y="96"/>
                    <a:pt x="334" y="120"/>
                  </a:cubicBezTo>
                  <a:cubicBezTo>
                    <a:pt x="301" y="107"/>
                    <a:pt x="275" y="97"/>
                    <a:pt x="249" y="97"/>
                  </a:cubicBezTo>
                  <a:cubicBezTo>
                    <a:pt x="228" y="97"/>
                    <a:pt x="206" y="104"/>
                    <a:pt x="179" y="120"/>
                  </a:cubicBezTo>
                  <a:cubicBezTo>
                    <a:pt x="131" y="120"/>
                    <a:pt x="83" y="120"/>
                    <a:pt x="36" y="108"/>
                  </a:cubicBezTo>
                  <a:cubicBezTo>
                    <a:pt x="24" y="144"/>
                    <a:pt x="12" y="179"/>
                    <a:pt x="0" y="215"/>
                  </a:cubicBezTo>
                  <a:cubicBezTo>
                    <a:pt x="0" y="239"/>
                    <a:pt x="12" y="287"/>
                    <a:pt x="24" y="322"/>
                  </a:cubicBezTo>
                  <a:cubicBezTo>
                    <a:pt x="48" y="334"/>
                    <a:pt x="83" y="358"/>
                    <a:pt x="107" y="382"/>
                  </a:cubicBezTo>
                  <a:cubicBezTo>
                    <a:pt x="191" y="406"/>
                    <a:pt x="262" y="418"/>
                    <a:pt x="334" y="418"/>
                  </a:cubicBezTo>
                  <a:cubicBezTo>
                    <a:pt x="411" y="415"/>
                    <a:pt x="489" y="413"/>
                    <a:pt x="566" y="413"/>
                  </a:cubicBezTo>
                  <a:cubicBezTo>
                    <a:pt x="1119" y="413"/>
                    <a:pt x="1672" y="480"/>
                    <a:pt x="2215" y="501"/>
                  </a:cubicBezTo>
                  <a:cubicBezTo>
                    <a:pt x="2603" y="509"/>
                    <a:pt x="2997" y="718"/>
                    <a:pt x="3388" y="718"/>
                  </a:cubicBezTo>
                  <a:cubicBezTo>
                    <a:pt x="3561" y="718"/>
                    <a:pt x="3734" y="677"/>
                    <a:pt x="3905" y="560"/>
                  </a:cubicBezTo>
                  <a:cubicBezTo>
                    <a:pt x="3929" y="513"/>
                    <a:pt x="3929" y="477"/>
                    <a:pt x="3941" y="441"/>
                  </a:cubicBezTo>
                  <a:cubicBezTo>
                    <a:pt x="3893" y="358"/>
                    <a:pt x="3834" y="322"/>
                    <a:pt x="3763" y="287"/>
                  </a:cubicBezTo>
                  <a:cubicBezTo>
                    <a:pt x="3632" y="287"/>
                    <a:pt x="3477" y="275"/>
                    <a:pt x="3346" y="275"/>
                  </a:cubicBezTo>
                  <a:cubicBezTo>
                    <a:pt x="3227" y="168"/>
                    <a:pt x="3048" y="275"/>
                    <a:pt x="2905" y="156"/>
                  </a:cubicBezTo>
                  <a:lnTo>
                    <a:pt x="2774" y="156"/>
                  </a:lnTo>
                  <a:cubicBezTo>
                    <a:pt x="2715" y="203"/>
                    <a:pt x="2655" y="227"/>
                    <a:pt x="2608" y="275"/>
                  </a:cubicBezTo>
                  <a:lnTo>
                    <a:pt x="2346" y="275"/>
                  </a:lnTo>
                  <a:cubicBezTo>
                    <a:pt x="2298" y="239"/>
                    <a:pt x="2239" y="203"/>
                    <a:pt x="2191" y="156"/>
                  </a:cubicBezTo>
                  <a:cubicBezTo>
                    <a:pt x="1965" y="156"/>
                    <a:pt x="1715" y="144"/>
                    <a:pt x="1488" y="144"/>
                  </a:cubicBezTo>
                  <a:cubicBezTo>
                    <a:pt x="1488" y="120"/>
                    <a:pt x="1465" y="120"/>
                    <a:pt x="1441" y="108"/>
                  </a:cubicBezTo>
                  <a:cubicBezTo>
                    <a:pt x="1432" y="105"/>
                    <a:pt x="1423" y="104"/>
                    <a:pt x="1414" y="104"/>
                  </a:cubicBezTo>
                  <a:cubicBezTo>
                    <a:pt x="1387" y="104"/>
                    <a:pt x="1360" y="117"/>
                    <a:pt x="1334" y="144"/>
                  </a:cubicBezTo>
                  <a:cubicBezTo>
                    <a:pt x="1221" y="103"/>
                    <a:pt x="1117" y="18"/>
                    <a:pt x="984" y="18"/>
                  </a:cubicBezTo>
                  <a:cubicBezTo>
                    <a:pt x="962" y="18"/>
                    <a:pt x="940" y="20"/>
                    <a:pt x="917" y="25"/>
                  </a:cubicBezTo>
                  <a:cubicBezTo>
                    <a:pt x="866" y="81"/>
                    <a:pt x="815" y="111"/>
                    <a:pt x="766" y="111"/>
                  </a:cubicBezTo>
                  <a:cubicBezTo>
                    <a:pt x="713" y="111"/>
                    <a:pt x="663" y="76"/>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5"/>
            <p:cNvSpPr/>
            <p:nvPr/>
          </p:nvSpPr>
          <p:spPr>
            <a:xfrm>
              <a:off x="5981100" y="2132525"/>
              <a:ext cx="16975" cy="13450"/>
            </a:xfrm>
            <a:custGeom>
              <a:avLst/>
              <a:gdLst/>
              <a:ahLst/>
              <a:cxnLst/>
              <a:rect l="l" t="t" r="r" b="b"/>
              <a:pathLst>
                <a:path w="679" h="538" extrusionOk="0">
                  <a:moveTo>
                    <a:pt x="298" y="1"/>
                  </a:moveTo>
                  <a:cubicBezTo>
                    <a:pt x="167" y="60"/>
                    <a:pt x="60" y="156"/>
                    <a:pt x="0" y="275"/>
                  </a:cubicBezTo>
                  <a:lnTo>
                    <a:pt x="0" y="406"/>
                  </a:lnTo>
                  <a:cubicBezTo>
                    <a:pt x="48" y="465"/>
                    <a:pt x="84" y="489"/>
                    <a:pt x="167" y="525"/>
                  </a:cubicBezTo>
                  <a:cubicBezTo>
                    <a:pt x="203" y="534"/>
                    <a:pt x="241" y="538"/>
                    <a:pt x="281" y="538"/>
                  </a:cubicBezTo>
                  <a:cubicBezTo>
                    <a:pt x="344" y="538"/>
                    <a:pt x="410" y="528"/>
                    <a:pt x="476" y="513"/>
                  </a:cubicBezTo>
                  <a:cubicBezTo>
                    <a:pt x="548" y="477"/>
                    <a:pt x="596" y="430"/>
                    <a:pt x="643" y="370"/>
                  </a:cubicBezTo>
                  <a:cubicBezTo>
                    <a:pt x="679" y="239"/>
                    <a:pt x="679" y="108"/>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5"/>
            <p:cNvSpPr/>
            <p:nvPr/>
          </p:nvSpPr>
          <p:spPr>
            <a:xfrm>
              <a:off x="5958475" y="2141650"/>
              <a:ext cx="19975" cy="9825"/>
            </a:xfrm>
            <a:custGeom>
              <a:avLst/>
              <a:gdLst/>
              <a:ahLst/>
              <a:cxnLst/>
              <a:rect l="l" t="t" r="r" b="b"/>
              <a:pathLst>
                <a:path w="799" h="393" extrusionOk="0">
                  <a:moveTo>
                    <a:pt x="542" y="1"/>
                  </a:moveTo>
                  <a:cubicBezTo>
                    <a:pt x="521" y="1"/>
                    <a:pt x="495" y="18"/>
                    <a:pt x="477" y="65"/>
                  </a:cubicBezTo>
                  <a:cubicBezTo>
                    <a:pt x="405" y="53"/>
                    <a:pt x="369" y="53"/>
                    <a:pt x="322" y="53"/>
                  </a:cubicBezTo>
                  <a:cubicBezTo>
                    <a:pt x="322" y="44"/>
                    <a:pt x="316" y="36"/>
                    <a:pt x="291" y="36"/>
                  </a:cubicBezTo>
                  <a:cubicBezTo>
                    <a:pt x="281" y="36"/>
                    <a:pt x="268" y="37"/>
                    <a:pt x="250" y="41"/>
                  </a:cubicBezTo>
                  <a:cubicBezTo>
                    <a:pt x="241" y="38"/>
                    <a:pt x="232" y="36"/>
                    <a:pt x="224" y="36"/>
                  </a:cubicBezTo>
                  <a:cubicBezTo>
                    <a:pt x="201" y="36"/>
                    <a:pt x="181" y="47"/>
                    <a:pt x="155" y="65"/>
                  </a:cubicBezTo>
                  <a:cubicBezTo>
                    <a:pt x="107" y="65"/>
                    <a:pt x="72" y="88"/>
                    <a:pt x="24" y="88"/>
                  </a:cubicBezTo>
                  <a:cubicBezTo>
                    <a:pt x="0" y="160"/>
                    <a:pt x="12" y="207"/>
                    <a:pt x="60" y="267"/>
                  </a:cubicBezTo>
                  <a:cubicBezTo>
                    <a:pt x="197" y="322"/>
                    <a:pt x="334" y="392"/>
                    <a:pt x="471" y="392"/>
                  </a:cubicBezTo>
                  <a:cubicBezTo>
                    <a:pt x="572" y="392"/>
                    <a:pt x="673" y="354"/>
                    <a:pt x="774" y="243"/>
                  </a:cubicBezTo>
                  <a:cubicBezTo>
                    <a:pt x="786" y="219"/>
                    <a:pt x="786" y="184"/>
                    <a:pt x="798" y="160"/>
                  </a:cubicBezTo>
                  <a:cubicBezTo>
                    <a:pt x="786" y="124"/>
                    <a:pt x="750" y="112"/>
                    <a:pt x="739" y="88"/>
                  </a:cubicBezTo>
                  <a:cubicBezTo>
                    <a:pt x="691" y="65"/>
                    <a:pt x="643" y="65"/>
                    <a:pt x="608" y="65"/>
                  </a:cubicBezTo>
                  <a:cubicBezTo>
                    <a:pt x="608" y="41"/>
                    <a:pt x="596" y="29"/>
                    <a:pt x="560" y="5"/>
                  </a:cubicBezTo>
                  <a:cubicBezTo>
                    <a:pt x="555" y="2"/>
                    <a:pt x="549"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5"/>
            <p:cNvSpPr/>
            <p:nvPr/>
          </p:nvSpPr>
          <p:spPr>
            <a:xfrm>
              <a:off x="5977225" y="2132525"/>
              <a:ext cx="11325" cy="6875"/>
            </a:xfrm>
            <a:custGeom>
              <a:avLst/>
              <a:gdLst/>
              <a:ahLst/>
              <a:cxnLst/>
              <a:rect l="l" t="t" r="r" b="b"/>
              <a:pathLst>
                <a:path w="453" h="275" extrusionOk="0">
                  <a:moveTo>
                    <a:pt x="0" y="1"/>
                  </a:moveTo>
                  <a:cubicBezTo>
                    <a:pt x="60" y="96"/>
                    <a:pt x="108" y="179"/>
                    <a:pt x="155" y="275"/>
                  </a:cubicBezTo>
                  <a:cubicBezTo>
                    <a:pt x="286" y="227"/>
                    <a:pt x="381" y="120"/>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5"/>
            <p:cNvSpPr/>
            <p:nvPr/>
          </p:nvSpPr>
          <p:spPr>
            <a:xfrm>
              <a:off x="5927225" y="2139450"/>
              <a:ext cx="10725" cy="3275"/>
            </a:xfrm>
            <a:custGeom>
              <a:avLst/>
              <a:gdLst/>
              <a:ahLst/>
              <a:cxnLst/>
              <a:rect l="l" t="t" r="r" b="b"/>
              <a:pathLst>
                <a:path w="429" h="131" extrusionOk="0">
                  <a:moveTo>
                    <a:pt x="150" y="1"/>
                  </a:moveTo>
                  <a:cubicBezTo>
                    <a:pt x="101" y="1"/>
                    <a:pt x="50" y="6"/>
                    <a:pt x="0" y="10"/>
                  </a:cubicBezTo>
                  <a:cubicBezTo>
                    <a:pt x="72" y="117"/>
                    <a:pt x="183" y="130"/>
                    <a:pt x="305" y="130"/>
                  </a:cubicBezTo>
                  <a:cubicBezTo>
                    <a:pt x="345" y="130"/>
                    <a:pt x="387" y="129"/>
                    <a:pt x="429" y="129"/>
                  </a:cubicBezTo>
                  <a:cubicBezTo>
                    <a:pt x="356" y="23"/>
                    <a:pt x="256" y="1"/>
                    <a:pt x="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5"/>
            <p:cNvSpPr/>
            <p:nvPr/>
          </p:nvSpPr>
          <p:spPr>
            <a:xfrm>
              <a:off x="5977225" y="2142950"/>
              <a:ext cx="8350" cy="5275"/>
            </a:xfrm>
            <a:custGeom>
              <a:avLst/>
              <a:gdLst/>
              <a:ahLst/>
              <a:cxnLst/>
              <a:rect l="l" t="t" r="r" b="b"/>
              <a:pathLst>
                <a:path w="334" h="211" extrusionOk="0">
                  <a:moveTo>
                    <a:pt x="155" y="1"/>
                  </a:moveTo>
                  <a:cubicBezTo>
                    <a:pt x="108" y="1"/>
                    <a:pt x="48" y="13"/>
                    <a:pt x="0" y="13"/>
                  </a:cubicBezTo>
                  <a:cubicBezTo>
                    <a:pt x="0" y="60"/>
                    <a:pt x="0" y="96"/>
                    <a:pt x="24" y="132"/>
                  </a:cubicBezTo>
                  <a:cubicBezTo>
                    <a:pt x="66" y="187"/>
                    <a:pt x="112" y="210"/>
                    <a:pt x="164" y="210"/>
                  </a:cubicBezTo>
                  <a:cubicBezTo>
                    <a:pt x="201" y="210"/>
                    <a:pt x="242" y="199"/>
                    <a:pt x="286" y="179"/>
                  </a:cubicBezTo>
                  <a:cubicBezTo>
                    <a:pt x="334" y="132"/>
                    <a:pt x="334" y="72"/>
                    <a:pt x="286" y="13"/>
                  </a:cubicBezTo>
                  <a:cubicBezTo>
                    <a:pt x="239" y="13"/>
                    <a:pt x="20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5"/>
            <p:cNvSpPr/>
            <p:nvPr/>
          </p:nvSpPr>
          <p:spPr>
            <a:xfrm>
              <a:off x="5970375" y="2137675"/>
              <a:ext cx="3600" cy="2875"/>
            </a:xfrm>
            <a:custGeom>
              <a:avLst/>
              <a:gdLst/>
              <a:ahLst/>
              <a:cxnLst/>
              <a:rect l="l" t="t" r="r" b="b"/>
              <a:pathLst>
                <a:path w="144" h="115" extrusionOk="0">
                  <a:moveTo>
                    <a:pt x="63" y="0"/>
                  </a:moveTo>
                  <a:cubicBezTo>
                    <a:pt x="39" y="0"/>
                    <a:pt x="18" y="27"/>
                    <a:pt x="1" y="81"/>
                  </a:cubicBezTo>
                  <a:cubicBezTo>
                    <a:pt x="1" y="81"/>
                    <a:pt x="12" y="93"/>
                    <a:pt x="60" y="104"/>
                  </a:cubicBezTo>
                  <a:cubicBezTo>
                    <a:pt x="67" y="111"/>
                    <a:pt x="75" y="114"/>
                    <a:pt x="83" y="114"/>
                  </a:cubicBezTo>
                  <a:cubicBezTo>
                    <a:pt x="104" y="114"/>
                    <a:pt x="127" y="97"/>
                    <a:pt x="143" y="81"/>
                  </a:cubicBezTo>
                  <a:cubicBezTo>
                    <a:pt x="114" y="27"/>
                    <a:pt x="87" y="0"/>
                    <a:pt x="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5"/>
            <p:cNvSpPr/>
            <p:nvPr/>
          </p:nvSpPr>
          <p:spPr>
            <a:xfrm>
              <a:off x="5970375" y="2139675"/>
              <a:ext cx="3600" cy="3600"/>
            </a:xfrm>
            <a:custGeom>
              <a:avLst/>
              <a:gdLst/>
              <a:ahLst/>
              <a:cxnLst/>
              <a:rect l="l" t="t" r="r" b="b"/>
              <a:pathLst>
                <a:path w="144" h="144" extrusionOk="0">
                  <a:moveTo>
                    <a:pt x="1" y="1"/>
                  </a:moveTo>
                  <a:lnTo>
                    <a:pt x="1" y="144"/>
                  </a:lnTo>
                  <a:lnTo>
                    <a:pt x="143" y="144"/>
                  </a:ln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5"/>
            <p:cNvSpPr/>
            <p:nvPr/>
          </p:nvSpPr>
          <p:spPr>
            <a:xfrm>
              <a:off x="5954300" y="2143250"/>
              <a:ext cx="5675" cy="4500"/>
            </a:xfrm>
            <a:custGeom>
              <a:avLst/>
              <a:gdLst/>
              <a:ahLst/>
              <a:cxnLst/>
              <a:rect l="l" t="t" r="r" b="b"/>
              <a:pathLst>
                <a:path w="227" h="180" extrusionOk="0">
                  <a:moveTo>
                    <a:pt x="60" y="1"/>
                  </a:moveTo>
                  <a:cubicBezTo>
                    <a:pt x="24" y="36"/>
                    <a:pt x="13" y="48"/>
                    <a:pt x="1" y="72"/>
                  </a:cubicBezTo>
                  <a:lnTo>
                    <a:pt x="48" y="167"/>
                  </a:lnTo>
                  <a:cubicBezTo>
                    <a:pt x="72" y="167"/>
                    <a:pt x="108" y="179"/>
                    <a:pt x="132" y="179"/>
                  </a:cubicBezTo>
                  <a:cubicBezTo>
                    <a:pt x="167" y="179"/>
                    <a:pt x="191" y="167"/>
                    <a:pt x="227" y="155"/>
                  </a:cubicBezTo>
                  <a:lnTo>
                    <a:pt x="2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5"/>
            <p:cNvSpPr/>
            <p:nvPr/>
          </p:nvSpPr>
          <p:spPr>
            <a:xfrm>
              <a:off x="5951025" y="2143025"/>
              <a:ext cx="4800" cy="4725"/>
            </a:xfrm>
            <a:custGeom>
              <a:avLst/>
              <a:gdLst/>
              <a:ahLst/>
              <a:cxnLst/>
              <a:rect l="l" t="t" r="r" b="b"/>
              <a:pathLst>
                <a:path w="192" h="189" extrusionOk="0">
                  <a:moveTo>
                    <a:pt x="118" y="1"/>
                  </a:moveTo>
                  <a:cubicBezTo>
                    <a:pt x="93" y="1"/>
                    <a:pt x="66" y="4"/>
                    <a:pt x="36" y="10"/>
                  </a:cubicBezTo>
                  <a:cubicBezTo>
                    <a:pt x="1" y="45"/>
                    <a:pt x="1" y="93"/>
                    <a:pt x="24" y="129"/>
                  </a:cubicBezTo>
                  <a:lnTo>
                    <a:pt x="60" y="164"/>
                  </a:lnTo>
                  <a:cubicBezTo>
                    <a:pt x="60" y="176"/>
                    <a:pt x="72" y="188"/>
                    <a:pt x="96" y="188"/>
                  </a:cubicBezTo>
                  <a:cubicBezTo>
                    <a:pt x="132" y="188"/>
                    <a:pt x="155" y="188"/>
                    <a:pt x="191" y="164"/>
                  </a:cubicBezTo>
                  <a:lnTo>
                    <a:pt x="191" y="10"/>
                  </a:lnTo>
                  <a:cubicBezTo>
                    <a:pt x="167" y="4"/>
                    <a:pt x="144" y="1"/>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5"/>
            <p:cNvSpPr/>
            <p:nvPr/>
          </p:nvSpPr>
          <p:spPr>
            <a:xfrm>
              <a:off x="5962925" y="2141475"/>
              <a:ext cx="3600" cy="1500"/>
            </a:xfrm>
            <a:custGeom>
              <a:avLst/>
              <a:gdLst/>
              <a:ahLst/>
              <a:cxnLst/>
              <a:rect l="l" t="t" r="r" b="b"/>
              <a:pathLst>
                <a:path w="144" h="60" extrusionOk="0">
                  <a:moveTo>
                    <a:pt x="96" y="0"/>
                  </a:moveTo>
                  <a:cubicBezTo>
                    <a:pt x="60" y="12"/>
                    <a:pt x="25" y="48"/>
                    <a:pt x="1" y="60"/>
                  </a:cubicBezTo>
                  <a:lnTo>
                    <a:pt x="144" y="60"/>
                  </a:lnTo>
                  <a:cubicBezTo>
                    <a:pt x="132" y="36"/>
                    <a:pt x="120"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5"/>
            <p:cNvSpPr/>
            <p:nvPr/>
          </p:nvSpPr>
          <p:spPr>
            <a:xfrm>
              <a:off x="5909350" y="2139975"/>
              <a:ext cx="3600" cy="3000"/>
            </a:xfrm>
            <a:custGeom>
              <a:avLst/>
              <a:gdLst/>
              <a:ahLst/>
              <a:cxnLst/>
              <a:rect l="l" t="t" r="r" b="b"/>
              <a:pathLst>
                <a:path w="144" h="120" extrusionOk="0">
                  <a:moveTo>
                    <a:pt x="1" y="1"/>
                  </a:moveTo>
                  <a:lnTo>
                    <a:pt x="1" y="1"/>
                  </a:lnTo>
                  <a:cubicBezTo>
                    <a:pt x="37" y="36"/>
                    <a:pt x="96" y="72"/>
                    <a:pt x="144" y="120"/>
                  </a:cubicBezTo>
                  <a:cubicBezTo>
                    <a:pt x="96" y="72"/>
                    <a:pt x="37"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5"/>
            <p:cNvSpPr/>
            <p:nvPr/>
          </p:nvSpPr>
          <p:spPr>
            <a:xfrm>
              <a:off x="5919775" y="2139975"/>
              <a:ext cx="3900" cy="3000"/>
            </a:xfrm>
            <a:custGeom>
              <a:avLst/>
              <a:gdLst/>
              <a:ahLst/>
              <a:cxnLst/>
              <a:rect l="l" t="t" r="r" b="b"/>
              <a:pathLst>
                <a:path w="156" h="120" extrusionOk="0">
                  <a:moveTo>
                    <a:pt x="155" y="1"/>
                  </a:moveTo>
                  <a:cubicBezTo>
                    <a:pt x="96" y="48"/>
                    <a:pt x="60" y="72"/>
                    <a:pt x="1" y="120"/>
                  </a:cubicBezTo>
                  <a:cubicBezTo>
                    <a:pt x="60" y="72"/>
                    <a:pt x="120"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5"/>
            <p:cNvSpPr/>
            <p:nvPr/>
          </p:nvSpPr>
          <p:spPr>
            <a:xfrm>
              <a:off x="5887625" y="2138125"/>
              <a:ext cx="3900" cy="1275"/>
            </a:xfrm>
            <a:custGeom>
              <a:avLst/>
              <a:gdLst/>
              <a:ahLst/>
              <a:cxnLst/>
              <a:rect l="l" t="t" r="r" b="b"/>
              <a:pathLst>
                <a:path w="156" h="51" extrusionOk="0">
                  <a:moveTo>
                    <a:pt x="113" y="1"/>
                  </a:moveTo>
                  <a:cubicBezTo>
                    <a:pt x="111" y="1"/>
                    <a:pt x="109" y="1"/>
                    <a:pt x="108" y="3"/>
                  </a:cubicBezTo>
                  <a:cubicBezTo>
                    <a:pt x="72" y="3"/>
                    <a:pt x="36" y="27"/>
                    <a:pt x="1" y="51"/>
                  </a:cubicBezTo>
                  <a:lnTo>
                    <a:pt x="155" y="51"/>
                  </a:lnTo>
                  <a:cubicBezTo>
                    <a:pt x="135" y="30"/>
                    <a:pt x="123"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5"/>
            <p:cNvSpPr/>
            <p:nvPr/>
          </p:nvSpPr>
          <p:spPr>
            <a:xfrm>
              <a:off x="5948650" y="2143250"/>
              <a:ext cx="3900" cy="3000"/>
            </a:xfrm>
            <a:custGeom>
              <a:avLst/>
              <a:gdLst/>
              <a:ahLst/>
              <a:cxnLst/>
              <a:rect l="l" t="t" r="r" b="b"/>
              <a:pathLst>
                <a:path w="156" h="120" extrusionOk="0">
                  <a:moveTo>
                    <a:pt x="0" y="1"/>
                  </a:moveTo>
                  <a:cubicBezTo>
                    <a:pt x="48" y="48"/>
                    <a:pt x="96" y="84"/>
                    <a:pt x="131" y="120"/>
                  </a:cubicBezTo>
                  <a:cubicBezTo>
                    <a:pt x="131" y="84"/>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5"/>
            <p:cNvSpPr/>
            <p:nvPr/>
          </p:nvSpPr>
          <p:spPr>
            <a:xfrm>
              <a:off x="6041825" y="2142050"/>
              <a:ext cx="54175" cy="17350"/>
            </a:xfrm>
            <a:custGeom>
              <a:avLst/>
              <a:gdLst/>
              <a:ahLst/>
              <a:cxnLst/>
              <a:rect l="l" t="t" r="r" b="b"/>
              <a:pathLst>
                <a:path w="2167" h="694" extrusionOk="0">
                  <a:moveTo>
                    <a:pt x="262" y="1"/>
                  </a:moveTo>
                  <a:cubicBezTo>
                    <a:pt x="250" y="25"/>
                    <a:pt x="214" y="37"/>
                    <a:pt x="202" y="49"/>
                  </a:cubicBezTo>
                  <a:cubicBezTo>
                    <a:pt x="179" y="84"/>
                    <a:pt x="143" y="120"/>
                    <a:pt x="119" y="168"/>
                  </a:cubicBezTo>
                  <a:cubicBezTo>
                    <a:pt x="72" y="263"/>
                    <a:pt x="12" y="346"/>
                    <a:pt x="0" y="453"/>
                  </a:cubicBezTo>
                  <a:cubicBezTo>
                    <a:pt x="691" y="465"/>
                    <a:pt x="1381" y="513"/>
                    <a:pt x="2048" y="691"/>
                  </a:cubicBezTo>
                  <a:cubicBezTo>
                    <a:pt x="2053" y="693"/>
                    <a:pt x="2058" y="694"/>
                    <a:pt x="2062" y="694"/>
                  </a:cubicBezTo>
                  <a:cubicBezTo>
                    <a:pt x="2093" y="694"/>
                    <a:pt x="2126" y="663"/>
                    <a:pt x="2167" y="632"/>
                  </a:cubicBezTo>
                  <a:lnTo>
                    <a:pt x="2167" y="453"/>
                  </a:lnTo>
                  <a:cubicBezTo>
                    <a:pt x="2167" y="251"/>
                    <a:pt x="2024" y="263"/>
                    <a:pt x="1857" y="239"/>
                  </a:cubicBezTo>
                  <a:cubicBezTo>
                    <a:pt x="1322" y="203"/>
                    <a:pt x="786" y="203"/>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5"/>
            <p:cNvSpPr/>
            <p:nvPr/>
          </p:nvSpPr>
          <p:spPr>
            <a:xfrm>
              <a:off x="6014125" y="2132825"/>
              <a:ext cx="35150" cy="14875"/>
            </a:xfrm>
            <a:custGeom>
              <a:avLst/>
              <a:gdLst/>
              <a:ahLst/>
              <a:cxnLst/>
              <a:rect l="l" t="t" r="r" b="b"/>
              <a:pathLst>
                <a:path w="1406" h="595" extrusionOk="0">
                  <a:moveTo>
                    <a:pt x="287" y="1"/>
                  </a:moveTo>
                  <a:cubicBezTo>
                    <a:pt x="132" y="120"/>
                    <a:pt x="1" y="239"/>
                    <a:pt x="120" y="453"/>
                  </a:cubicBezTo>
                  <a:cubicBezTo>
                    <a:pt x="179" y="513"/>
                    <a:pt x="239" y="537"/>
                    <a:pt x="310" y="560"/>
                  </a:cubicBezTo>
                  <a:cubicBezTo>
                    <a:pt x="477" y="571"/>
                    <a:pt x="641" y="595"/>
                    <a:pt x="799" y="595"/>
                  </a:cubicBezTo>
                  <a:cubicBezTo>
                    <a:pt x="1004" y="595"/>
                    <a:pt x="1201" y="555"/>
                    <a:pt x="1382" y="394"/>
                  </a:cubicBezTo>
                  <a:lnTo>
                    <a:pt x="1382" y="382"/>
                  </a:lnTo>
                  <a:cubicBezTo>
                    <a:pt x="1382" y="287"/>
                    <a:pt x="1406" y="203"/>
                    <a:pt x="1406" y="108"/>
                  </a:cubicBezTo>
                  <a:cubicBezTo>
                    <a:pt x="1378" y="107"/>
                    <a:pt x="1351" y="107"/>
                    <a:pt x="1323" y="107"/>
                  </a:cubicBezTo>
                  <a:cubicBezTo>
                    <a:pt x="1175" y="107"/>
                    <a:pt x="1027" y="117"/>
                    <a:pt x="881" y="117"/>
                  </a:cubicBezTo>
                  <a:cubicBezTo>
                    <a:pt x="678" y="117"/>
                    <a:pt x="479" y="97"/>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5"/>
            <p:cNvSpPr/>
            <p:nvPr/>
          </p:nvSpPr>
          <p:spPr>
            <a:xfrm>
              <a:off x="5777500" y="2135475"/>
              <a:ext cx="42875" cy="14475"/>
            </a:xfrm>
            <a:custGeom>
              <a:avLst/>
              <a:gdLst/>
              <a:ahLst/>
              <a:cxnLst/>
              <a:rect l="l" t="t" r="r" b="b"/>
              <a:pathLst>
                <a:path w="1715" h="579" extrusionOk="0">
                  <a:moveTo>
                    <a:pt x="603" y="0"/>
                  </a:moveTo>
                  <a:cubicBezTo>
                    <a:pt x="506" y="0"/>
                    <a:pt x="409" y="18"/>
                    <a:pt x="310" y="61"/>
                  </a:cubicBezTo>
                  <a:cubicBezTo>
                    <a:pt x="0" y="312"/>
                    <a:pt x="36" y="514"/>
                    <a:pt x="429" y="550"/>
                  </a:cubicBezTo>
                  <a:cubicBezTo>
                    <a:pt x="560" y="567"/>
                    <a:pt x="691" y="578"/>
                    <a:pt x="819" y="578"/>
                  </a:cubicBezTo>
                  <a:cubicBezTo>
                    <a:pt x="1133" y="578"/>
                    <a:pt x="1436" y="511"/>
                    <a:pt x="1715" y="300"/>
                  </a:cubicBezTo>
                  <a:cubicBezTo>
                    <a:pt x="1708" y="154"/>
                    <a:pt x="1660" y="97"/>
                    <a:pt x="1583" y="97"/>
                  </a:cubicBezTo>
                  <a:cubicBezTo>
                    <a:pt x="1535" y="97"/>
                    <a:pt x="1474" y="120"/>
                    <a:pt x="1405" y="157"/>
                  </a:cubicBezTo>
                  <a:cubicBezTo>
                    <a:pt x="1310" y="157"/>
                    <a:pt x="1203" y="133"/>
                    <a:pt x="1120" y="133"/>
                  </a:cubicBezTo>
                  <a:cubicBezTo>
                    <a:pt x="945" y="57"/>
                    <a:pt x="775" y="0"/>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5"/>
            <p:cNvSpPr/>
            <p:nvPr/>
          </p:nvSpPr>
          <p:spPr>
            <a:xfrm>
              <a:off x="5782550" y="2132525"/>
              <a:ext cx="22950" cy="7475"/>
            </a:xfrm>
            <a:custGeom>
              <a:avLst/>
              <a:gdLst/>
              <a:ahLst/>
              <a:cxnLst/>
              <a:rect l="l" t="t" r="r" b="b"/>
              <a:pathLst>
                <a:path w="918" h="299" extrusionOk="0">
                  <a:moveTo>
                    <a:pt x="632" y="1"/>
                  </a:moveTo>
                  <a:cubicBezTo>
                    <a:pt x="591" y="37"/>
                    <a:pt x="551" y="49"/>
                    <a:pt x="510" y="49"/>
                  </a:cubicBezTo>
                  <a:cubicBezTo>
                    <a:pt x="438" y="49"/>
                    <a:pt x="366" y="12"/>
                    <a:pt x="294" y="12"/>
                  </a:cubicBezTo>
                  <a:cubicBezTo>
                    <a:pt x="287" y="12"/>
                    <a:pt x="281" y="12"/>
                    <a:pt x="275" y="13"/>
                  </a:cubicBezTo>
                  <a:cubicBezTo>
                    <a:pt x="215" y="13"/>
                    <a:pt x="156" y="37"/>
                    <a:pt x="96" y="60"/>
                  </a:cubicBezTo>
                  <a:cubicBezTo>
                    <a:pt x="48" y="96"/>
                    <a:pt x="1" y="156"/>
                    <a:pt x="1" y="215"/>
                  </a:cubicBezTo>
                  <a:cubicBezTo>
                    <a:pt x="1" y="239"/>
                    <a:pt x="25" y="275"/>
                    <a:pt x="36" y="299"/>
                  </a:cubicBezTo>
                  <a:cubicBezTo>
                    <a:pt x="334" y="287"/>
                    <a:pt x="620" y="275"/>
                    <a:pt x="918" y="251"/>
                  </a:cubicBezTo>
                  <a:cubicBezTo>
                    <a:pt x="858" y="132"/>
                    <a:pt x="751" y="49"/>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5"/>
            <p:cNvSpPr/>
            <p:nvPr/>
          </p:nvSpPr>
          <p:spPr>
            <a:xfrm>
              <a:off x="5812625" y="2134075"/>
              <a:ext cx="18475" cy="9900"/>
            </a:xfrm>
            <a:custGeom>
              <a:avLst/>
              <a:gdLst/>
              <a:ahLst/>
              <a:cxnLst/>
              <a:rect l="l" t="t" r="r" b="b"/>
              <a:pathLst>
                <a:path w="739" h="396" extrusionOk="0">
                  <a:moveTo>
                    <a:pt x="279" y="0"/>
                  </a:moveTo>
                  <a:cubicBezTo>
                    <a:pt x="184" y="0"/>
                    <a:pt x="91" y="53"/>
                    <a:pt x="0" y="213"/>
                  </a:cubicBezTo>
                  <a:lnTo>
                    <a:pt x="310" y="344"/>
                  </a:lnTo>
                  <a:cubicBezTo>
                    <a:pt x="346" y="380"/>
                    <a:pt x="376" y="396"/>
                    <a:pt x="425" y="396"/>
                  </a:cubicBezTo>
                  <a:cubicBezTo>
                    <a:pt x="440" y="396"/>
                    <a:pt x="457" y="394"/>
                    <a:pt x="477" y="391"/>
                  </a:cubicBezTo>
                  <a:cubicBezTo>
                    <a:pt x="548" y="368"/>
                    <a:pt x="631" y="332"/>
                    <a:pt x="691" y="272"/>
                  </a:cubicBezTo>
                  <a:cubicBezTo>
                    <a:pt x="715" y="237"/>
                    <a:pt x="727" y="225"/>
                    <a:pt x="738" y="189"/>
                  </a:cubicBezTo>
                  <a:cubicBezTo>
                    <a:pt x="584" y="138"/>
                    <a:pt x="430"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5"/>
            <p:cNvSpPr/>
            <p:nvPr/>
          </p:nvSpPr>
          <p:spPr>
            <a:xfrm>
              <a:off x="5784925" y="2128375"/>
              <a:ext cx="13125" cy="7375"/>
            </a:xfrm>
            <a:custGeom>
              <a:avLst/>
              <a:gdLst/>
              <a:ahLst/>
              <a:cxnLst/>
              <a:rect l="l" t="t" r="r" b="b"/>
              <a:pathLst>
                <a:path w="525" h="295" extrusionOk="0">
                  <a:moveTo>
                    <a:pt x="96" y="0"/>
                  </a:moveTo>
                  <a:cubicBezTo>
                    <a:pt x="1" y="95"/>
                    <a:pt x="1" y="191"/>
                    <a:pt x="96" y="286"/>
                  </a:cubicBezTo>
                  <a:cubicBezTo>
                    <a:pt x="144" y="290"/>
                    <a:pt x="193" y="294"/>
                    <a:pt x="241" y="294"/>
                  </a:cubicBezTo>
                  <a:cubicBezTo>
                    <a:pt x="348" y="294"/>
                    <a:pt x="451" y="270"/>
                    <a:pt x="525" y="155"/>
                  </a:cubicBezTo>
                  <a:lnTo>
                    <a:pt x="3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5"/>
            <p:cNvSpPr/>
            <p:nvPr/>
          </p:nvSpPr>
          <p:spPr>
            <a:xfrm>
              <a:off x="5844175" y="2136050"/>
              <a:ext cx="11025" cy="8550"/>
            </a:xfrm>
            <a:custGeom>
              <a:avLst/>
              <a:gdLst/>
              <a:ahLst/>
              <a:cxnLst/>
              <a:rect l="l" t="t" r="r" b="b"/>
              <a:pathLst>
                <a:path w="441" h="342" extrusionOk="0">
                  <a:moveTo>
                    <a:pt x="235" y="1"/>
                  </a:moveTo>
                  <a:cubicBezTo>
                    <a:pt x="156" y="1"/>
                    <a:pt x="76" y="40"/>
                    <a:pt x="0" y="110"/>
                  </a:cubicBezTo>
                  <a:cubicBezTo>
                    <a:pt x="0" y="146"/>
                    <a:pt x="12" y="169"/>
                    <a:pt x="0" y="205"/>
                  </a:cubicBezTo>
                  <a:cubicBezTo>
                    <a:pt x="24" y="241"/>
                    <a:pt x="72" y="289"/>
                    <a:pt x="119" y="324"/>
                  </a:cubicBezTo>
                  <a:cubicBezTo>
                    <a:pt x="161" y="333"/>
                    <a:pt x="198" y="341"/>
                    <a:pt x="236" y="341"/>
                  </a:cubicBezTo>
                  <a:cubicBezTo>
                    <a:pt x="252" y="341"/>
                    <a:pt x="269" y="340"/>
                    <a:pt x="286" y="336"/>
                  </a:cubicBezTo>
                  <a:cubicBezTo>
                    <a:pt x="358" y="312"/>
                    <a:pt x="369" y="217"/>
                    <a:pt x="429" y="158"/>
                  </a:cubicBezTo>
                  <a:lnTo>
                    <a:pt x="441" y="98"/>
                  </a:lnTo>
                  <a:cubicBezTo>
                    <a:pt x="374" y="31"/>
                    <a:pt x="305"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5"/>
            <p:cNvSpPr/>
            <p:nvPr/>
          </p:nvSpPr>
          <p:spPr>
            <a:xfrm>
              <a:off x="5829000" y="2138775"/>
              <a:ext cx="16975" cy="7050"/>
            </a:xfrm>
            <a:custGeom>
              <a:avLst/>
              <a:gdLst/>
              <a:ahLst/>
              <a:cxnLst/>
              <a:rect l="l" t="t" r="r" b="b"/>
              <a:pathLst>
                <a:path w="679" h="282" extrusionOk="0">
                  <a:moveTo>
                    <a:pt x="72" y="1"/>
                  </a:moveTo>
                  <a:lnTo>
                    <a:pt x="36" y="13"/>
                  </a:lnTo>
                  <a:cubicBezTo>
                    <a:pt x="0" y="60"/>
                    <a:pt x="0" y="120"/>
                    <a:pt x="24" y="180"/>
                  </a:cubicBezTo>
                  <a:cubicBezTo>
                    <a:pt x="72" y="227"/>
                    <a:pt x="131" y="251"/>
                    <a:pt x="191" y="275"/>
                  </a:cubicBezTo>
                  <a:cubicBezTo>
                    <a:pt x="234" y="279"/>
                    <a:pt x="277" y="281"/>
                    <a:pt x="318" y="281"/>
                  </a:cubicBezTo>
                  <a:cubicBezTo>
                    <a:pt x="401" y="281"/>
                    <a:pt x="480" y="271"/>
                    <a:pt x="560" y="239"/>
                  </a:cubicBezTo>
                  <a:cubicBezTo>
                    <a:pt x="619" y="215"/>
                    <a:pt x="643" y="168"/>
                    <a:pt x="679" y="108"/>
                  </a:cubicBezTo>
                  <a:cubicBezTo>
                    <a:pt x="667" y="96"/>
                    <a:pt x="643" y="60"/>
                    <a:pt x="631" y="37"/>
                  </a:cubicBez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5"/>
            <p:cNvSpPr/>
            <p:nvPr/>
          </p:nvSpPr>
          <p:spPr>
            <a:xfrm>
              <a:off x="5794175" y="2126125"/>
              <a:ext cx="7450" cy="2275"/>
            </a:xfrm>
            <a:custGeom>
              <a:avLst/>
              <a:gdLst/>
              <a:ahLst/>
              <a:cxnLst/>
              <a:rect l="l" t="t" r="r" b="b"/>
              <a:pathLst>
                <a:path w="298" h="91" extrusionOk="0">
                  <a:moveTo>
                    <a:pt x="153" y="1"/>
                  </a:moveTo>
                  <a:cubicBezTo>
                    <a:pt x="104" y="1"/>
                    <a:pt x="54" y="31"/>
                    <a:pt x="0" y="90"/>
                  </a:cubicBezTo>
                  <a:lnTo>
                    <a:pt x="298" y="90"/>
                  </a:lnTo>
                  <a:cubicBezTo>
                    <a:pt x="250" y="31"/>
                    <a:pt x="202"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5"/>
            <p:cNvSpPr/>
            <p:nvPr/>
          </p:nvSpPr>
          <p:spPr>
            <a:xfrm>
              <a:off x="5858750" y="2138125"/>
              <a:ext cx="3900" cy="1275"/>
            </a:xfrm>
            <a:custGeom>
              <a:avLst/>
              <a:gdLst/>
              <a:ahLst/>
              <a:cxnLst/>
              <a:rect l="l" t="t" r="r" b="b"/>
              <a:pathLst>
                <a:path w="156" h="51" extrusionOk="0">
                  <a:moveTo>
                    <a:pt x="125" y="1"/>
                  </a:moveTo>
                  <a:cubicBezTo>
                    <a:pt x="123" y="1"/>
                    <a:pt x="121" y="1"/>
                    <a:pt x="120" y="3"/>
                  </a:cubicBezTo>
                  <a:cubicBezTo>
                    <a:pt x="72" y="3"/>
                    <a:pt x="25" y="27"/>
                    <a:pt x="1" y="51"/>
                  </a:cubicBezTo>
                  <a:lnTo>
                    <a:pt x="156" y="51"/>
                  </a:lnTo>
                  <a:cubicBezTo>
                    <a:pt x="145" y="30"/>
                    <a:pt x="135" y="1"/>
                    <a:pt x="1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5"/>
            <p:cNvSpPr/>
            <p:nvPr/>
          </p:nvSpPr>
          <p:spPr>
            <a:xfrm>
              <a:off x="5975425" y="2139650"/>
              <a:ext cx="72950" cy="14050"/>
            </a:xfrm>
            <a:custGeom>
              <a:avLst/>
              <a:gdLst/>
              <a:ahLst/>
              <a:cxnLst/>
              <a:rect l="l" t="t" r="r" b="b"/>
              <a:pathLst>
                <a:path w="2918" h="562" extrusionOk="0">
                  <a:moveTo>
                    <a:pt x="1317" y="0"/>
                  </a:moveTo>
                  <a:cubicBezTo>
                    <a:pt x="1121" y="0"/>
                    <a:pt x="953" y="77"/>
                    <a:pt x="775" y="133"/>
                  </a:cubicBezTo>
                  <a:cubicBezTo>
                    <a:pt x="727" y="133"/>
                    <a:pt x="692" y="145"/>
                    <a:pt x="644" y="145"/>
                  </a:cubicBezTo>
                  <a:cubicBezTo>
                    <a:pt x="572" y="240"/>
                    <a:pt x="430" y="192"/>
                    <a:pt x="358" y="287"/>
                  </a:cubicBezTo>
                  <a:cubicBezTo>
                    <a:pt x="251" y="264"/>
                    <a:pt x="168" y="264"/>
                    <a:pt x="72" y="264"/>
                  </a:cubicBezTo>
                  <a:lnTo>
                    <a:pt x="49" y="299"/>
                  </a:lnTo>
                  <a:cubicBezTo>
                    <a:pt x="1" y="442"/>
                    <a:pt x="108" y="502"/>
                    <a:pt x="215" y="561"/>
                  </a:cubicBezTo>
                  <a:lnTo>
                    <a:pt x="2656" y="561"/>
                  </a:lnTo>
                  <a:cubicBezTo>
                    <a:pt x="2787" y="490"/>
                    <a:pt x="2906" y="418"/>
                    <a:pt x="2918" y="252"/>
                  </a:cubicBezTo>
                  <a:cubicBezTo>
                    <a:pt x="2814" y="218"/>
                    <a:pt x="2707" y="208"/>
                    <a:pt x="2599" y="208"/>
                  </a:cubicBezTo>
                  <a:cubicBezTo>
                    <a:pt x="2439" y="208"/>
                    <a:pt x="2276" y="230"/>
                    <a:pt x="2112" y="230"/>
                  </a:cubicBezTo>
                  <a:cubicBezTo>
                    <a:pt x="1956" y="230"/>
                    <a:pt x="1799" y="210"/>
                    <a:pt x="1644" y="133"/>
                  </a:cubicBezTo>
                  <a:cubicBezTo>
                    <a:pt x="1608" y="73"/>
                    <a:pt x="1585" y="2"/>
                    <a:pt x="1489" y="2"/>
                  </a:cubicBezTo>
                  <a:lnTo>
                    <a:pt x="1358" y="2"/>
                  </a:lnTo>
                  <a:cubicBezTo>
                    <a:pt x="1344" y="1"/>
                    <a:pt x="1331" y="0"/>
                    <a:pt x="1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5"/>
            <p:cNvSpPr/>
            <p:nvPr/>
          </p:nvSpPr>
          <p:spPr>
            <a:xfrm>
              <a:off x="5994775" y="2132325"/>
              <a:ext cx="14925" cy="12875"/>
            </a:xfrm>
            <a:custGeom>
              <a:avLst/>
              <a:gdLst/>
              <a:ahLst/>
              <a:cxnLst/>
              <a:rect l="l" t="t" r="r" b="b"/>
              <a:pathLst>
                <a:path w="597" h="515" extrusionOk="0">
                  <a:moveTo>
                    <a:pt x="264" y="1"/>
                  </a:moveTo>
                  <a:cubicBezTo>
                    <a:pt x="190" y="1"/>
                    <a:pt x="112" y="10"/>
                    <a:pt x="39" y="10"/>
                  </a:cubicBezTo>
                  <a:cubicBezTo>
                    <a:pt x="26" y="10"/>
                    <a:pt x="13" y="10"/>
                    <a:pt x="1" y="9"/>
                  </a:cubicBezTo>
                  <a:lnTo>
                    <a:pt x="1" y="9"/>
                  </a:lnTo>
                  <a:cubicBezTo>
                    <a:pt x="1" y="164"/>
                    <a:pt x="13" y="295"/>
                    <a:pt x="13" y="426"/>
                  </a:cubicBezTo>
                  <a:cubicBezTo>
                    <a:pt x="117" y="478"/>
                    <a:pt x="217" y="514"/>
                    <a:pt x="308" y="514"/>
                  </a:cubicBezTo>
                  <a:cubicBezTo>
                    <a:pt x="423" y="514"/>
                    <a:pt x="523" y="455"/>
                    <a:pt x="596" y="295"/>
                  </a:cubicBezTo>
                  <a:cubicBezTo>
                    <a:pt x="558" y="41"/>
                    <a:pt x="420" y="1"/>
                    <a:pt x="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5"/>
            <p:cNvSpPr/>
            <p:nvPr/>
          </p:nvSpPr>
          <p:spPr>
            <a:xfrm>
              <a:off x="6012950" y="2132750"/>
              <a:ext cx="8350" cy="10225"/>
            </a:xfrm>
            <a:custGeom>
              <a:avLst/>
              <a:gdLst/>
              <a:ahLst/>
              <a:cxnLst/>
              <a:rect l="l" t="t" r="r" b="b"/>
              <a:pathLst>
                <a:path w="334" h="409" extrusionOk="0">
                  <a:moveTo>
                    <a:pt x="277" y="1"/>
                  </a:moveTo>
                  <a:cubicBezTo>
                    <a:pt x="100" y="1"/>
                    <a:pt x="11" y="105"/>
                    <a:pt x="0" y="278"/>
                  </a:cubicBezTo>
                  <a:cubicBezTo>
                    <a:pt x="48" y="313"/>
                    <a:pt x="107" y="361"/>
                    <a:pt x="155" y="409"/>
                  </a:cubicBezTo>
                  <a:lnTo>
                    <a:pt x="334" y="4"/>
                  </a:lnTo>
                  <a:cubicBezTo>
                    <a:pt x="314" y="2"/>
                    <a:pt x="295"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5"/>
            <p:cNvSpPr/>
            <p:nvPr/>
          </p:nvSpPr>
          <p:spPr>
            <a:xfrm>
              <a:off x="5753675" y="2128375"/>
              <a:ext cx="33675" cy="11875"/>
            </a:xfrm>
            <a:custGeom>
              <a:avLst/>
              <a:gdLst/>
              <a:ahLst/>
              <a:cxnLst/>
              <a:rect l="l" t="t" r="r" b="b"/>
              <a:pathLst>
                <a:path w="1347" h="475" extrusionOk="0">
                  <a:moveTo>
                    <a:pt x="477" y="0"/>
                  </a:moveTo>
                  <a:cubicBezTo>
                    <a:pt x="394" y="119"/>
                    <a:pt x="1" y="84"/>
                    <a:pt x="298" y="381"/>
                  </a:cubicBezTo>
                  <a:cubicBezTo>
                    <a:pt x="438" y="440"/>
                    <a:pt x="574" y="475"/>
                    <a:pt x="708" y="475"/>
                  </a:cubicBezTo>
                  <a:cubicBezTo>
                    <a:pt x="873" y="475"/>
                    <a:pt x="1034" y="422"/>
                    <a:pt x="1191" y="298"/>
                  </a:cubicBezTo>
                  <a:lnTo>
                    <a:pt x="1346" y="298"/>
                  </a:lnTo>
                  <a:lnTo>
                    <a:pt x="1346" y="24"/>
                  </a:lnTo>
                  <a:lnTo>
                    <a:pt x="1191" y="24"/>
                  </a:lnTo>
                  <a:cubicBezTo>
                    <a:pt x="1144" y="60"/>
                    <a:pt x="1084" y="107"/>
                    <a:pt x="1049" y="155"/>
                  </a:cubicBezTo>
                  <a:cubicBezTo>
                    <a:pt x="953" y="107"/>
                    <a:pt x="846" y="60"/>
                    <a:pt x="763" y="24"/>
                  </a:cubicBezTo>
                  <a:cubicBezTo>
                    <a:pt x="763" y="24"/>
                    <a:pt x="751" y="36"/>
                    <a:pt x="715" y="48"/>
                  </a:cubicBezTo>
                  <a:cubicBezTo>
                    <a:pt x="691" y="48"/>
                    <a:pt x="656" y="48"/>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5"/>
            <p:cNvSpPr/>
            <p:nvPr/>
          </p:nvSpPr>
          <p:spPr>
            <a:xfrm>
              <a:off x="5747425" y="2128075"/>
              <a:ext cx="18200" cy="10150"/>
            </a:xfrm>
            <a:custGeom>
              <a:avLst/>
              <a:gdLst/>
              <a:ahLst/>
              <a:cxnLst/>
              <a:rect l="l" t="t" r="r" b="b"/>
              <a:pathLst>
                <a:path w="728" h="406" extrusionOk="0">
                  <a:moveTo>
                    <a:pt x="156" y="0"/>
                  </a:moveTo>
                  <a:cubicBezTo>
                    <a:pt x="37" y="72"/>
                    <a:pt x="13" y="179"/>
                    <a:pt x="1" y="310"/>
                  </a:cubicBezTo>
                  <a:cubicBezTo>
                    <a:pt x="25" y="334"/>
                    <a:pt x="37" y="357"/>
                    <a:pt x="72" y="369"/>
                  </a:cubicBezTo>
                  <a:cubicBezTo>
                    <a:pt x="126" y="393"/>
                    <a:pt x="173" y="405"/>
                    <a:pt x="221" y="405"/>
                  </a:cubicBezTo>
                  <a:cubicBezTo>
                    <a:pt x="269" y="405"/>
                    <a:pt x="316" y="393"/>
                    <a:pt x="370" y="369"/>
                  </a:cubicBezTo>
                  <a:cubicBezTo>
                    <a:pt x="406" y="357"/>
                    <a:pt x="418" y="334"/>
                    <a:pt x="441" y="310"/>
                  </a:cubicBezTo>
                  <a:cubicBezTo>
                    <a:pt x="548" y="227"/>
                    <a:pt x="644" y="119"/>
                    <a:pt x="727" y="36"/>
                  </a:cubicBezTo>
                  <a:cubicBezTo>
                    <a:pt x="548" y="36"/>
                    <a:pt x="358" y="1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5"/>
            <p:cNvSpPr/>
            <p:nvPr/>
          </p:nvSpPr>
          <p:spPr>
            <a:xfrm>
              <a:off x="5737025" y="2128375"/>
              <a:ext cx="7150" cy="3125"/>
            </a:xfrm>
            <a:custGeom>
              <a:avLst/>
              <a:gdLst/>
              <a:ahLst/>
              <a:cxnLst/>
              <a:rect l="l" t="t" r="r" b="b"/>
              <a:pathLst>
                <a:path w="286" h="125" extrusionOk="0">
                  <a:moveTo>
                    <a:pt x="286" y="0"/>
                  </a:moveTo>
                  <a:cubicBezTo>
                    <a:pt x="191" y="0"/>
                    <a:pt x="107" y="24"/>
                    <a:pt x="0" y="24"/>
                  </a:cubicBezTo>
                  <a:cubicBezTo>
                    <a:pt x="50" y="91"/>
                    <a:pt x="96" y="124"/>
                    <a:pt x="139" y="124"/>
                  </a:cubicBezTo>
                  <a:cubicBezTo>
                    <a:pt x="188" y="124"/>
                    <a:pt x="235" y="8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5"/>
            <p:cNvSpPr/>
            <p:nvPr/>
          </p:nvSpPr>
          <p:spPr>
            <a:xfrm>
              <a:off x="5769450" y="2128375"/>
              <a:ext cx="3600" cy="2000"/>
            </a:xfrm>
            <a:custGeom>
              <a:avLst/>
              <a:gdLst/>
              <a:ahLst/>
              <a:cxnLst/>
              <a:rect l="l" t="t" r="r" b="b"/>
              <a:pathLst>
                <a:path w="144" h="80" extrusionOk="0">
                  <a:moveTo>
                    <a:pt x="1" y="0"/>
                  </a:moveTo>
                  <a:cubicBezTo>
                    <a:pt x="13" y="36"/>
                    <a:pt x="25" y="48"/>
                    <a:pt x="37" y="60"/>
                  </a:cubicBezTo>
                  <a:cubicBezTo>
                    <a:pt x="54" y="73"/>
                    <a:pt x="72" y="80"/>
                    <a:pt x="88" y="80"/>
                  </a:cubicBezTo>
                  <a:cubicBezTo>
                    <a:pt x="115" y="80"/>
                    <a:pt x="136" y="61"/>
                    <a:pt x="144" y="24"/>
                  </a:cubicBezTo>
                  <a:cubicBezTo>
                    <a:pt x="84" y="0"/>
                    <a:pt x="3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5"/>
            <p:cNvSpPr/>
            <p:nvPr/>
          </p:nvSpPr>
          <p:spPr>
            <a:xfrm>
              <a:off x="5779875" y="2128975"/>
              <a:ext cx="3600" cy="3275"/>
            </a:xfrm>
            <a:custGeom>
              <a:avLst/>
              <a:gdLst/>
              <a:ahLst/>
              <a:cxnLst/>
              <a:rect l="l" t="t" r="r" b="b"/>
              <a:pathLst>
                <a:path w="144" h="131" extrusionOk="0">
                  <a:moveTo>
                    <a:pt x="143" y="0"/>
                  </a:moveTo>
                  <a:lnTo>
                    <a:pt x="143" y="0"/>
                  </a:lnTo>
                  <a:cubicBezTo>
                    <a:pt x="72" y="12"/>
                    <a:pt x="24" y="60"/>
                    <a:pt x="1" y="131"/>
                  </a:cubicBezTo>
                  <a:cubicBezTo>
                    <a:pt x="36" y="83"/>
                    <a:pt x="96"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5"/>
            <p:cNvSpPr/>
            <p:nvPr/>
          </p:nvSpPr>
          <p:spPr>
            <a:xfrm>
              <a:off x="6160275" y="1616425"/>
              <a:ext cx="21750" cy="20825"/>
            </a:xfrm>
            <a:custGeom>
              <a:avLst/>
              <a:gdLst/>
              <a:ahLst/>
              <a:cxnLst/>
              <a:rect l="l" t="t" r="r" b="b"/>
              <a:pathLst>
                <a:path w="870" h="833" extrusionOk="0">
                  <a:moveTo>
                    <a:pt x="396" y="0"/>
                  </a:moveTo>
                  <a:cubicBezTo>
                    <a:pt x="154" y="0"/>
                    <a:pt x="120" y="90"/>
                    <a:pt x="1" y="404"/>
                  </a:cubicBezTo>
                  <a:cubicBezTo>
                    <a:pt x="179" y="511"/>
                    <a:pt x="144" y="690"/>
                    <a:pt x="156" y="833"/>
                  </a:cubicBezTo>
                  <a:cubicBezTo>
                    <a:pt x="322" y="750"/>
                    <a:pt x="263" y="523"/>
                    <a:pt x="417" y="452"/>
                  </a:cubicBezTo>
                  <a:cubicBezTo>
                    <a:pt x="443" y="438"/>
                    <a:pt x="466" y="432"/>
                    <a:pt x="489" y="432"/>
                  </a:cubicBezTo>
                  <a:cubicBezTo>
                    <a:pt x="597" y="432"/>
                    <a:pt x="678" y="571"/>
                    <a:pt x="782" y="571"/>
                  </a:cubicBezTo>
                  <a:cubicBezTo>
                    <a:pt x="799" y="571"/>
                    <a:pt x="816" y="568"/>
                    <a:pt x="834" y="559"/>
                  </a:cubicBezTo>
                  <a:cubicBezTo>
                    <a:pt x="858" y="357"/>
                    <a:pt x="870" y="202"/>
                    <a:pt x="810" y="35"/>
                  </a:cubicBezTo>
                  <a:cubicBezTo>
                    <a:pt x="626" y="15"/>
                    <a:pt x="494"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5"/>
            <p:cNvSpPr/>
            <p:nvPr/>
          </p:nvSpPr>
          <p:spPr>
            <a:xfrm>
              <a:off x="6121000" y="1615800"/>
              <a:ext cx="31275" cy="21925"/>
            </a:xfrm>
            <a:custGeom>
              <a:avLst/>
              <a:gdLst/>
              <a:ahLst/>
              <a:cxnLst/>
              <a:rect l="l" t="t" r="r" b="b"/>
              <a:pathLst>
                <a:path w="1251" h="877" extrusionOk="0">
                  <a:moveTo>
                    <a:pt x="1012" y="1"/>
                  </a:moveTo>
                  <a:cubicBezTo>
                    <a:pt x="679" y="13"/>
                    <a:pt x="345" y="13"/>
                    <a:pt x="12" y="24"/>
                  </a:cubicBezTo>
                  <a:cubicBezTo>
                    <a:pt x="0" y="108"/>
                    <a:pt x="0" y="191"/>
                    <a:pt x="0" y="286"/>
                  </a:cubicBezTo>
                  <a:cubicBezTo>
                    <a:pt x="250" y="310"/>
                    <a:pt x="500" y="310"/>
                    <a:pt x="762" y="358"/>
                  </a:cubicBezTo>
                  <a:cubicBezTo>
                    <a:pt x="905" y="382"/>
                    <a:pt x="941" y="489"/>
                    <a:pt x="917" y="667"/>
                  </a:cubicBezTo>
                  <a:cubicBezTo>
                    <a:pt x="903" y="825"/>
                    <a:pt x="922" y="876"/>
                    <a:pt x="955" y="876"/>
                  </a:cubicBezTo>
                  <a:cubicBezTo>
                    <a:pt x="1006" y="876"/>
                    <a:pt x="1092" y="751"/>
                    <a:pt x="1143" y="715"/>
                  </a:cubicBezTo>
                  <a:cubicBezTo>
                    <a:pt x="1143" y="584"/>
                    <a:pt x="1155" y="429"/>
                    <a:pt x="1155" y="298"/>
                  </a:cubicBezTo>
                  <a:cubicBezTo>
                    <a:pt x="1191" y="144"/>
                    <a:pt x="1250" y="1"/>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5"/>
            <p:cNvSpPr/>
            <p:nvPr/>
          </p:nvSpPr>
          <p:spPr>
            <a:xfrm>
              <a:off x="6085275" y="1625300"/>
              <a:ext cx="5075" cy="6000"/>
            </a:xfrm>
            <a:custGeom>
              <a:avLst/>
              <a:gdLst/>
              <a:ahLst/>
              <a:cxnLst/>
              <a:rect l="l" t="t" r="r" b="b"/>
              <a:pathLst>
                <a:path w="203" h="240" extrusionOk="0">
                  <a:moveTo>
                    <a:pt x="78" y="0"/>
                  </a:moveTo>
                  <a:cubicBezTo>
                    <a:pt x="72" y="0"/>
                    <a:pt x="66" y="1"/>
                    <a:pt x="60" y="2"/>
                  </a:cubicBezTo>
                  <a:cubicBezTo>
                    <a:pt x="24" y="25"/>
                    <a:pt x="0" y="61"/>
                    <a:pt x="0" y="109"/>
                  </a:cubicBezTo>
                  <a:cubicBezTo>
                    <a:pt x="0" y="168"/>
                    <a:pt x="12" y="240"/>
                    <a:pt x="84" y="240"/>
                  </a:cubicBezTo>
                  <a:cubicBezTo>
                    <a:pt x="167" y="240"/>
                    <a:pt x="203" y="180"/>
                    <a:pt x="203" y="109"/>
                  </a:cubicBezTo>
                  <a:cubicBezTo>
                    <a:pt x="181" y="54"/>
                    <a:pt x="139"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5"/>
            <p:cNvSpPr/>
            <p:nvPr/>
          </p:nvSpPr>
          <p:spPr>
            <a:xfrm>
              <a:off x="6077825" y="1630400"/>
              <a:ext cx="1525" cy="1350"/>
            </a:xfrm>
            <a:custGeom>
              <a:avLst/>
              <a:gdLst/>
              <a:ahLst/>
              <a:cxnLst/>
              <a:rect l="l" t="t" r="r" b="b"/>
              <a:pathLst>
                <a:path w="61" h="54" extrusionOk="0">
                  <a:moveTo>
                    <a:pt x="1" y="0"/>
                  </a:moveTo>
                  <a:lnTo>
                    <a:pt x="1" y="0"/>
                  </a:lnTo>
                  <a:cubicBezTo>
                    <a:pt x="15" y="35"/>
                    <a:pt x="28" y="53"/>
                    <a:pt x="40" y="53"/>
                  </a:cubicBezTo>
                  <a:cubicBezTo>
                    <a:pt x="48" y="53"/>
                    <a:pt x="55" y="44"/>
                    <a:pt x="60" y="24"/>
                  </a:cubicBezTo>
                  <a:cubicBezTo>
                    <a:pt x="60" y="24"/>
                    <a:pt x="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5"/>
            <p:cNvSpPr/>
            <p:nvPr/>
          </p:nvSpPr>
          <p:spPr>
            <a:xfrm>
              <a:off x="5792675" y="2222125"/>
              <a:ext cx="160175" cy="10150"/>
            </a:xfrm>
            <a:custGeom>
              <a:avLst/>
              <a:gdLst/>
              <a:ahLst/>
              <a:cxnLst/>
              <a:rect l="l" t="t" r="r" b="b"/>
              <a:pathLst>
                <a:path w="6407" h="406" extrusionOk="0">
                  <a:moveTo>
                    <a:pt x="60" y="1"/>
                  </a:moveTo>
                  <a:cubicBezTo>
                    <a:pt x="1" y="48"/>
                    <a:pt x="1" y="96"/>
                    <a:pt x="60" y="120"/>
                  </a:cubicBezTo>
                  <a:cubicBezTo>
                    <a:pt x="274" y="167"/>
                    <a:pt x="477" y="263"/>
                    <a:pt x="691" y="263"/>
                  </a:cubicBezTo>
                  <a:cubicBezTo>
                    <a:pt x="2382" y="310"/>
                    <a:pt x="4096" y="358"/>
                    <a:pt x="5811" y="405"/>
                  </a:cubicBezTo>
                  <a:cubicBezTo>
                    <a:pt x="5874" y="355"/>
                    <a:pt x="5947" y="344"/>
                    <a:pt x="6022" y="344"/>
                  </a:cubicBezTo>
                  <a:cubicBezTo>
                    <a:pt x="6071" y="344"/>
                    <a:pt x="6121" y="349"/>
                    <a:pt x="6171" y="349"/>
                  </a:cubicBezTo>
                  <a:cubicBezTo>
                    <a:pt x="6256" y="349"/>
                    <a:pt x="6338" y="336"/>
                    <a:pt x="6406" y="263"/>
                  </a:cubicBezTo>
                  <a:cubicBezTo>
                    <a:pt x="6307" y="163"/>
                    <a:pt x="6183" y="155"/>
                    <a:pt x="6068" y="155"/>
                  </a:cubicBezTo>
                  <a:cubicBezTo>
                    <a:pt x="6046" y="155"/>
                    <a:pt x="6023" y="155"/>
                    <a:pt x="6001" y="155"/>
                  </a:cubicBezTo>
                  <a:cubicBezTo>
                    <a:pt x="4025" y="108"/>
                    <a:pt x="204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5"/>
            <p:cNvSpPr/>
            <p:nvPr/>
          </p:nvSpPr>
          <p:spPr>
            <a:xfrm>
              <a:off x="5832275" y="2239100"/>
              <a:ext cx="85150" cy="13475"/>
            </a:xfrm>
            <a:custGeom>
              <a:avLst/>
              <a:gdLst/>
              <a:ahLst/>
              <a:cxnLst/>
              <a:rect l="l" t="t" r="r" b="b"/>
              <a:pathLst>
                <a:path w="3406" h="539" extrusionOk="0">
                  <a:moveTo>
                    <a:pt x="60" y="12"/>
                  </a:moveTo>
                  <a:cubicBezTo>
                    <a:pt x="0" y="215"/>
                    <a:pt x="143" y="310"/>
                    <a:pt x="286" y="417"/>
                  </a:cubicBezTo>
                  <a:cubicBezTo>
                    <a:pt x="650" y="511"/>
                    <a:pt x="1016" y="538"/>
                    <a:pt x="1384" y="538"/>
                  </a:cubicBezTo>
                  <a:cubicBezTo>
                    <a:pt x="1810" y="538"/>
                    <a:pt x="2239" y="501"/>
                    <a:pt x="2667" y="488"/>
                  </a:cubicBezTo>
                  <a:cubicBezTo>
                    <a:pt x="2798" y="453"/>
                    <a:pt x="2929" y="417"/>
                    <a:pt x="3060" y="393"/>
                  </a:cubicBezTo>
                  <a:cubicBezTo>
                    <a:pt x="3143" y="393"/>
                    <a:pt x="3203" y="381"/>
                    <a:pt x="3262" y="369"/>
                  </a:cubicBezTo>
                  <a:cubicBezTo>
                    <a:pt x="3334" y="310"/>
                    <a:pt x="3393" y="250"/>
                    <a:pt x="3405" y="143"/>
                  </a:cubicBezTo>
                  <a:cubicBezTo>
                    <a:pt x="3233" y="57"/>
                    <a:pt x="3058" y="32"/>
                    <a:pt x="2883" y="32"/>
                  </a:cubicBezTo>
                  <a:cubicBezTo>
                    <a:pt x="2635" y="32"/>
                    <a:pt x="2385" y="82"/>
                    <a:pt x="2135" y="82"/>
                  </a:cubicBezTo>
                  <a:cubicBezTo>
                    <a:pt x="2074" y="82"/>
                    <a:pt x="2013" y="79"/>
                    <a:pt x="1953" y="72"/>
                  </a:cubicBezTo>
                  <a:cubicBezTo>
                    <a:pt x="1322" y="0"/>
                    <a:pt x="679" y="24"/>
                    <a:pt x="6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5"/>
            <p:cNvSpPr/>
            <p:nvPr/>
          </p:nvSpPr>
          <p:spPr>
            <a:xfrm>
              <a:off x="5779275" y="2238850"/>
              <a:ext cx="58675" cy="9650"/>
            </a:xfrm>
            <a:custGeom>
              <a:avLst/>
              <a:gdLst/>
              <a:ahLst/>
              <a:cxnLst/>
              <a:rect l="l" t="t" r="r" b="b"/>
              <a:pathLst>
                <a:path w="2347" h="386" extrusionOk="0">
                  <a:moveTo>
                    <a:pt x="357" y="0"/>
                  </a:moveTo>
                  <a:cubicBezTo>
                    <a:pt x="336" y="0"/>
                    <a:pt x="317" y="3"/>
                    <a:pt x="298" y="10"/>
                  </a:cubicBezTo>
                  <a:cubicBezTo>
                    <a:pt x="179" y="34"/>
                    <a:pt x="60" y="94"/>
                    <a:pt x="1" y="225"/>
                  </a:cubicBezTo>
                  <a:cubicBezTo>
                    <a:pt x="36" y="260"/>
                    <a:pt x="48" y="284"/>
                    <a:pt x="60" y="332"/>
                  </a:cubicBezTo>
                  <a:cubicBezTo>
                    <a:pt x="691" y="344"/>
                    <a:pt x="1299" y="344"/>
                    <a:pt x="1906" y="368"/>
                  </a:cubicBezTo>
                  <a:cubicBezTo>
                    <a:pt x="1930" y="379"/>
                    <a:pt x="1953" y="385"/>
                    <a:pt x="1977" y="385"/>
                  </a:cubicBezTo>
                  <a:cubicBezTo>
                    <a:pt x="2001" y="385"/>
                    <a:pt x="2025" y="379"/>
                    <a:pt x="2049" y="368"/>
                  </a:cubicBezTo>
                  <a:cubicBezTo>
                    <a:pt x="2084" y="344"/>
                    <a:pt x="2144" y="344"/>
                    <a:pt x="2192" y="344"/>
                  </a:cubicBezTo>
                  <a:cubicBezTo>
                    <a:pt x="2192" y="368"/>
                    <a:pt x="2203" y="368"/>
                    <a:pt x="2251" y="379"/>
                  </a:cubicBezTo>
                  <a:cubicBezTo>
                    <a:pt x="2287" y="379"/>
                    <a:pt x="2311" y="368"/>
                    <a:pt x="2346" y="308"/>
                  </a:cubicBezTo>
                  <a:cubicBezTo>
                    <a:pt x="2287" y="213"/>
                    <a:pt x="2239" y="106"/>
                    <a:pt x="2180" y="22"/>
                  </a:cubicBezTo>
                  <a:cubicBezTo>
                    <a:pt x="1941" y="34"/>
                    <a:pt x="1703" y="46"/>
                    <a:pt x="1441" y="94"/>
                  </a:cubicBezTo>
                  <a:cubicBezTo>
                    <a:pt x="1441" y="94"/>
                    <a:pt x="1430" y="106"/>
                    <a:pt x="1406" y="106"/>
                  </a:cubicBezTo>
                  <a:cubicBezTo>
                    <a:pt x="1395" y="113"/>
                    <a:pt x="1387" y="115"/>
                    <a:pt x="1379" y="115"/>
                  </a:cubicBezTo>
                  <a:cubicBezTo>
                    <a:pt x="1361" y="115"/>
                    <a:pt x="1348" y="99"/>
                    <a:pt x="1322" y="82"/>
                  </a:cubicBezTo>
                  <a:cubicBezTo>
                    <a:pt x="1287" y="82"/>
                    <a:pt x="1227" y="70"/>
                    <a:pt x="1179" y="70"/>
                  </a:cubicBezTo>
                  <a:cubicBezTo>
                    <a:pt x="1072" y="129"/>
                    <a:pt x="968" y="159"/>
                    <a:pt x="864" y="159"/>
                  </a:cubicBezTo>
                  <a:cubicBezTo>
                    <a:pt x="738" y="159"/>
                    <a:pt x="613" y="114"/>
                    <a:pt x="489" y="22"/>
                  </a:cubicBezTo>
                  <a:cubicBezTo>
                    <a:pt x="448" y="14"/>
                    <a:pt x="401"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5"/>
            <p:cNvSpPr/>
            <p:nvPr/>
          </p:nvSpPr>
          <p:spPr>
            <a:xfrm>
              <a:off x="5961450" y="2228725"/>
              <a:ext cx="49125" cy="7975"/>
            </a:xfrm>
            <a:custGeom>
              <a:avLst/>
              <a:gdLst/>
              <a:ahLst/>
              <a:cxnLst/>
              <a:rect l="l" t="t" r="r" b="b"/>
              <a:pathLst>
                <a:path w="1965" h="319" extrusionOk="0">
                  <a:moveTo>
                    <a:pt x="1111" y="1"/>
                  </a:moveTo>
                  <a:cubicBezTo>
                    <a:pt x="829" y="1"/>
                    <a:pt x="546" y="28"/>
                    <a:pt x="268" y="28"/>
                  </a:cubicBezTo>
                  <a:cubicBezTo>
                    <a:pt x="202" y="28"/>
                    <a:pt x="137" y="26"/>
                    <a:pt x="72" y="22"/>
                  </a:cubicBezTo>
                  <a:cubicBezTo>
                    <a:pt x="0" y="70"/>
                    <a:pt x="0" y="118"/>
                    <a:pt x="72" y="177"/>
                  </a:cubicBezTo>
                  <a:cubicBezTo>
                    <a:pt x="366" y="291"/>
                    <a:pt x="664" y="318"/>
                    <a:pt x="963" y="318"/>
                  </a:cubicBezTo>
                  <a:cubicBezTo>
                    <a:pt x="1197" y="318"/>
                    <a:pt x="1432" y="301"/>
                    <a:pt x="1667" y="296"/>
                  </a:cubicBezTo>
                  <a:cubicBezTo>
                    <a:pt x="1739" y="201"/>
                    <a:pt x="1905" y="272"/>
                    <a:pt x="1965" y="141"/>
                  </a:cubicBezTo>
                  <a:cubicBezTo>
                    <a:pt x="1686" y="29"/>
                    <a:pt x="1399" y="1"/>
                    <a:pt x="1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5"/>
            <p:cNvSpPr/>
            <p:nvPr/>
          </p:nvSpPr>
          <p:spPr>
            <a:xfrm>
              <a:off x="6030500" y="2231975"/>
              <a:ext cx="52125" cy="9100"/>
            </a:xfrm>
            <a:custGeom>
              <a:avLst/>
              <a:gdLst/>
              <a:ahLst/>
              <a:cxnLst/>
              <a:rect l="l" t="t" r="r" b="b"/>
              <a:pathLst>
                <a:path w="2085" h="364" extrusionOk="0">
                  <a:moveTo>
                    <a:pt x="1656" y="0"/>
                  </a:moveTo>
                  <a:cubicBezTo>
                    <a:pt x="1555" y="0"/>
                    <a:pt x="1455" y="14"/>
                    <a:pt x="1358" y="23"/>
                  </a:cubicBezTo>
                  <a:cubicBezTo>
                    <a:pt x="1242" y="46"/>
                    <a:pt x="1123" y="55"/>
                    <a:pt x="1005" y="55"/>
                  </a:cubicBezTo>
                  <a:cubicBezTo>
                    <a:pt x="870" y="55"/>
                    <a:pt x="735" y="43"/>
                    <a:pt x="608" y="23"/>
                  </a:cubicBezTo>
                  <a:cubicBezTo>
                    <a:pt x="539" y="92"/>
                    <a:pt x="456" y="104"/>
                    <a:pt x="372" y="104"/>
                  </a:cubicBezTo>
                  <a:cubicBezTo>
                    <a:pt x="324" y="104"/>
                    <a:pt x="276" y="101"/>
                    <a:pt x="230" y="101"/>
                  </a:cubicBezTo>
                  <a:cubicBezTo>
                    <a:pt x="144" y="101"/>
                    <a:pt x="63" y="114"/>
                    <a:pt x="1" y="190"/>
                  </a:cubicBezTo>
                  <a:cubicBezTo>
                    <a:pt x="296" y="301"/>
                    <a:pt x="599" y="323"/>
                    <a:pt x="900" y="323"/>
                  </a:cubicBezTo>
                  <a:cubicBezTo>
                    <a:pt x="1093" y="323"/>
                    <a:pt x="1286" y="314"/>
                    <a:pt x="1477" y="314"/>
                  </a:cubicBezTo>
                  <a:cubicBezTo>
                    <a:pt x="1565" y="314"/>
                    <a:pt x="1652" y="316"/>
                    <a:pt x="1739" y="321"/>
                  </a:cubicBezTo>
                  <a:cubicBezTo>
                    <a:pt x="1779" y="353"/>
                    <a:pt x="1818" y="363"/>
                    <a:pt x="1858" y="363"/>
                  </a:cubicBezTo>
                  <a:cubicBezTo>
                    <a:pt x="1878" y="363"/>
                    <a:pt x="1898" y="361"/>
                    <a:pt x="1918" y="357"/>
                  </a:cubicBezTo>
                  <a:cubicBezTo>
                    <a:pt x="2013" y="309"/>
                    <a:pt x="2072" y="250"/>
                    <a:pt x="2084" y="142"/>
                  </a:cubicBezTo>
                  <a:cubicBezTo>
                    <a:pt x="1950" y="29"/>
                    <a:pt x="1803" y="0"/>
                    <a:pt x="1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5"/>
            <p:cNvSpPr/>
            <p:nvPr/>
          </p:nvSpPr>
          <p:spPr>
            <a:xfrm>
              <a:off x="5912325" y="2242675"/>
              <a:ext cx="33975" cy="8625"/>
            </a:xfrm>
            <a:custGeom>
              <a:avLst/>
              <a:gdLst/>
              <a:ahLst/>
              <a:cxnLst/>
              <a:rect l="l" t="t" r="r" b="b"/>
              <a:pathLst>
                <a:path w="1359" h="345" extrusionOk="0">
                  <a:moveTo>
                    <a:pt x="191" y="0"/>
                  </a:moveTo>
                  <a:cubicBezTo>
                    <a:pt x="132" y="72"/>
                    <a:pt x="60" y="131"/>
                    <a:pt x="1" y="215"/>
                  </a:cubicBezTo>
                  <a:cubicBezTo>
                    <a:pt x="10" y="291"/>
                    <a:pt x="43" y="344"/>
                    <a:pt x="110" y="344"/>
                  </a:cubicBezTo>
                  <a:cubicBezTo>
                    <a:pt x="127" y="344"/>
                    <a:pt x="146" y="341"/>
                    <a:pt x="168" y="334"/>
                  </a:cubicBezTo>
                  <a:cubicBezTo>
                    <a:pt x="354" y="288"/>
                    <a:pt x="534" y="275"/>
                    <a:pt x="715" y="275"/>
                  </a:cubicBezTo>
                  <a:cubicBezTo>
                    <a:pt x="915" y="275"/>
                    <a:pt x="1116" y="292"/>
                    <a:pt x="1322" y="298"/>
                  </a:cubicBezTo>
                  <a:cubicBezTo>
                    <a:pt x="1358" y="250"/>
                    <a:pt x="1358" y="215"/>
                    <a:pt x="1334" y="155"/>
                  </a:cubicBezTo>
                  <a:cubicBezTo>
                    <a:pt x="1275" y="119"/>
                    <a:pt x="1227" y="95"/>
                    <a:pt x="1168" y="60"/>
                  </a:cubicBezTo>
                  <a:cubicBezTo>
                    <a:pt x="846" y="36"/>
                    <a:pt x="513" y="12"/>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5"/>
            <p:cNvSpPr/>
            <p:nvPr/>
          </p:nvSpPr>
          <p:spPr>
            <a:xfrm>
              <a:off x="6083475" y="2234975"/>
              <a:ext cx="32175" cy="8650"/>
            </a:xfrm>
            <a:custGeom>
              <a:avLst/>
              <a:gdLst/>
              <a:ahLst/>
              <a:cxnLst/>
              <a:rect l="l" t="t" r="r" b="b"/>
              <a:pathLst>
                <a:path w="1287" h="346" extrusionOk="0">
                  <a:moveTo>
                    <a:pt x="397" y="1"/>
                  </a:moveTo>
                  <a:cubicBezTo>
                    <a:pt x="289" y="1"/>
                    <a:pt x="181" y="12"/>
                    <a:pt x="72" y="46"/>
                  </a:cubicBezTo>
                  <a:cubicBezTo>
                    <a:pt x="13" y="70"/>
                    <a:pt x="1" y="118"/>
                    <a:pt x="13" y="177"/>
                  </a:cubicBezTo>
                  <a:cubicBezTo>
                    <a:pt x="37" y="189"/>
                    <a:pt x="60" y="201"/>
                    <a:pt x="84" y="225"/>
                  </a:cubicBezTo>
                  <a:cubicBezTo>
                    <a:pt x="309" y="312"/>
                    <a:pt x="537" y="346"/>
                    <a:pt x="768" y="346"/>
                  </a:cubicBezTo>
                  <a:cubicBezTo>
                    <a:pt x="916" y="346"/>
                    <a:pt x="1066" y="332"/>
                    <a:pt x="1215" y="308"/>
                  </a:cubicBezTo>
                  <a:cubicBezTo>
                    <a:pt x="1287" y="225"/>
                    <a:pt x="1287" y="142"/>
                    <a:pt x="1215" y="58"/>
                  </a:cubicBezTo>
                  <a:cubicBezTo>
                    <a:pt x="1187" y="60"/>
                    <a:pt x="1159" y="61"/>
                    <a:pt x="1131" y="61"/>
                  </a:cubicBezTo>
                  <a:cubicBezTo>
                    <a:pt x="887" y="61"/>
                    <a:pt x="642" y="1"/>
                    <a:pt x="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5"/>
            <p:cNvSpPr/>
            <p:nvPr/>
          </p:nvSpPr>
          <p:spPr>
            <a:xfrm>
              <a:off x="6003125" y="2232250"/>
              <a:ext cx="42575" cy="5975"/>
            </a:xfrm>
            <a:custGeom>
              <a:avLst/>
              <a:gdLst/>
              <a:ahLst/>
              <a:cxnLst/>
              <a:rect l="l" t="t" r="r" b="b"/>
              <a:pathLst>
                <a:path w="1703" h="239" extrusionOk="0">
                  <a:moveTo>
                    <a:pt x="298" y="0"/>
                  </a:moveTo>
                  <a:cubicBezTo>
                    <a:pt x="191" y="36"/>
                    <a:pt x="72" y="36"/>
                    <a:pt x="0" y="155"/>
                  </a:cubicBezTo>
                  <a:cubicBezTo>
                    <a:pt x="281" y="155"/>
                    <a:pt x="556" y="211"/>
                    <a:pt x="834" y="211"/>
                  </a:cubicBezTo>
                  <a:cubicBezTo>
                    <a:pt x="921" y="211"/>
                    <a:pt x="1008" y="205"/>
                    <a:pt x="1096" y="191"/>
                  </a:cubicBezTo>
                  <a:cubicBezTo>
                    <a:pt x="1310" y="131"/>
                    <a:pt x="1548" y="239"/>
                    <a:pt x="1703" y="12"/>
                  </a:cubicBezTo>
                  <a:cubicBezTo>
                    <a:pt x="1227" y="0"/>
                    <a:pt x="750"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5"/>
            <p:cNvSpPr/>
            <p:nvPr/>
          </p:nvSpPr>
          <p:spPr>
            <a:xfrm>
              <a:off x="6113850" y="2236725"/>
              <a:ext cx="28600" cy="7400"/>
            </a:xfrm>
            <a:custGeom>
              <a:avLst/>
              <a:gdLst/>
              <a:ahLst/>
              <a:cxnLst/>
              <a:rect l="l" t="t" r="r" b="b"/>
              <a:pathLst>
                <a:path w="1144" h="296" extrusionOk="0">
                  <a:moveTo>
                    <a:pt x="0" y="0"/>
                  </a:moveTo>
                  <a:lnTo>
                    <a:pt x="0" y="250"/>
                  </a:lnTo>
                  <a:cubicBezTo>
                    <a:pt x="219" y="285"/>
                    <a:pt x="446" y="296"/>
                    <a:pt x="673" y="296"/>
                  </a:cubicBezTo>
                  <a:cubicBezTo>
                    <a:pt x="830" y="296"/>
                    <a:pt x="988" y="291"/>
                    <a:pt x="1143" y="286"/>
                  </a:cubicBezTo>
                  <a:lnTo>
                    <a:pt x="1143" y="214"/>
                  </a:lnTo>
                  <a:lnTo>
                    <a:pt x="1143" y="131"/>
                  </a:lnTo>
                  <a:cubicBezTo>
                    <a:pt x="762" y="119"/>
                    <a:pt x="369" y="9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5"/>
            <p:cNvSpPr/>
            <p:nvPr/>
          </p:nvSpPr>
          <p:spPr>
            <a:xfrm>
              <a:off x="5943600" y="2243600"/>
              <a:ext cx="25900" cy="6825"/>
            </a:xfrm>
            <a:custGeom>
              <a:avLst/>
              <a:gdLst/>
              <a:ahLst/>
              <a:cxnLst/>
              <a:rect l="l" t="t" r="r" b="b"/>
              <a:pathLst>
                <a:path w="1036" h="273" extrusionOk="0">
                  <a:moveTo>
                    <a:pt x="192" y="0"/>
                  </a:moveTo>
                  <a:cubicBezTo>
                    <a:pt x="140" y="0"/>
                    <a:pt x="88" y="7"/>
                    <a:pt x="36" y="23"/>
                  </a:cubicBezTo>
                  <a:lnTo>
                    <a:pt x="0" y="70"/>
                  </a:lnTo>
                  <a:lnTo>
                    <a:pt x="36" y="130"/>
                  </a:lnTo>
                  <a:cubicBezTo>
                    <a:pt x="60" y="178"/>
                    <a:pt x="60" y="213"/>
                    <a:pt x="60" y="261"/>
                  </a:cubicBezTo>
                  <a:cubicBezTo>
                    <a:pt x="393" y="261"/>
                    <a:pt x="726" y="273"/>
                    <a:pt x="1036" y="273"/>
                  </a:cubicBezTo>
                  <a:cubicBezTo>
                    <a:pt x="976" y="142"/>
                    <a:pt x="845" y="142"/>
                    <a:pt x="726" y="118"/>
                  </a:cubicBezTo>
                  <a:cubicBezTo>
                    <a:pt x="550" y="81"/>
                    <a:pt x="374" y="0"/>
                    <a:pt x="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5"/>
            <p:cNvSpPr/>
            <p:nvPr/>
          </p:nvSpPr>
          <p:spPr>
            <a:xfrm>
              <a:off x="5938225" y="2228975"/>
              <a:ext cx="25025" cy="4575"/>
            </a:xfrm>
            <a:custGeom>
              <a:avLst/>
              <a:gdLst/>
              <a:ahLst/>
              <a:cxnLst/>
              <a:rect l="l" t="t" r="r" b="b"/>
              <a:pathLst>
                <a:path w="1001" h="183" extrusionOk="0">
                  <a:moveTo>
                    <a:pt x="596" y="1"/>
                  </a:moveTo>
                  <a:cubicBezTo>
                    <a:pt x="533" y="20"/>
                    <a:pt x="464" y="22"/>
                    <a:pt x="394" y="22"/>
                  </a:cubicBezTo>
                  <a:cubicBezTo>
                    <a:pt x="383" y="22"/>
                    <a:pt x="373" y="22"/>
                    <a:pt x="362" y="22"/>
                  </a:cubicBezTo>
                  <a:cubicBezTo>
                    <a:pt x="233" y="22"/>
                    <a:pt x="103" y="26"/>
                    <a:pt x="1" y="143"/>
                  </a:cubicBezTo>
                  <a:cubicBezTo>
                    <a:pt x="196" y="171"/>
                    <a:pt x="391" y="183"/>
                    <a:pt x="587" y="183"/>
                  </a:cubicBezTo>
                  <a:cubicBezTo>
                    <a:pt x="725" y="183"/>
                    <a:pt x="863" y="177"/>
                    <a:pt x="1001" y="167"/>
                  </a:cubicBezTo>
                  <a:lnTo>
                    <a:pt x="1001" y="12"/>
                  </a:lnTo>
                  <a:cubicBezTo>
                    <a:pt x="870" y="1"/>
                    <a:pt x="727"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5"/>
            <p:cNvSpPr/>
            <p:nvPr/>
          </p:nvSpPr>
          <p:spPr>
            <a:xfrm>
              <a:off x="5790450" y="2236175"/>
              <a:ext cx="18325" cy="7850"/>
            </a:xfrm>
            <a:custGeom>
              <a:avLst/>
              <a:gdLst/>
              <a:ahLst/>
              <a:cxnLst/>
              <a:rect l="l" t="t" r="r" b="b"/>
              <a:pathLst>
                <a:path w="733" h="314" extrusionOk="0">
                  <a:moveTo>
                    <a:pt x="58" y="0"/>
                  </a:moveTo>
                  <a:cubicBezTo>
                    <a:pt x="2" y="0"/>
                    <a:pt x="1" y="67"/>
                    <a:pt x="18" y="153"/>
                  </a:cubicBezTo>
                  <a:cubicBezTo>
                    <a:pt x="137" y="260"/>
                    <a:pt x="256" y="314"/>
                    <a:pt x="375" y="314"/>
                  </a:cubicBezTo>
                  <a:cubicBezTo>
                    <a:pt x="494" y="314"/>
                    <a:pt x="613" y="260"/>
                    <a:pt x="732" y="153"/>
                  </a:cubicBezTo>
                  <a:cubicBezTo>
                    <a:pt x="542" y="94"/>
                    <a:pt x="316" y="189"/>
                    <a:pt x="149" y="34"/>
                  </a:cubicBezTo>
                  <a:cubicBezTo>
                    <a:pt x="109" y="11"/>
                    <a:pt x="79"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5"/>
            <p:cNvSpPr/>
            <p:nvPr/>
          </p:nvSpPr>
          <p:spPr>
            <a:xfrm>
              <a:off x="5779875" y="2220400"/>
              <a:ext cx="14325" cy="5625"/>
            </a:xfrm>
            <a:custGeom>
              <a:avLst/>
              <a:gdLst/>
              <a:ahLst/>
              <a:cxnLst/>
              <a:rect l="l" t="t" r="r" b="b"/>
              <a:pathLst>
                <a:path w="573" h="225" extrusionOk="0">
                  <a:moveTo>
                    <a:pt x="118" y="0"/>
                  </a:moveTo>
                  <a:cubicBezTo>
                    <a:pt x="52" y="0"/>
                    <a:pt x="6" y="41"/>
                    <a:pt x="12" y="189"/>
                  </a:cubicBezTo>
                  <a:lnTo>
                    <a:pt x="1" y="224"/>
                  </a:lnTo>
                  <a:cubicBezTo>
                    <a:pt x="191" y="224"/>
                    <a:pt x="382" y="213"/>
                    <a:pt x="572" y="213"/>
                  </a:cubicBezTo>
                  <a:lnTo>
                    <a:pt x="572" y="70"/>
                  </a:lnTo>
                  <a:cubicBezTo>
                    <a:pt x="501" y="58"/>
                    <a:pt x="417" y="46"/>
                    <a:pt x="310" y="46"/>
                  </a:cubicBezTo>
                  <a:cubicBezTo>
                    <a:pt x="245" y="29"/>
                    <a:pt x="174"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5"/>
            <p:cNvSpPr/>
            <p:nvPr/>
          </p:nvSpPr>
          <p:spPr>
            <a:xfrm>
              <a:off x="6073675" y="2238425"/>
              <a:ext cx="11925" cy="4600"/>
            </a:xfrm>
            <a:custGeom>
              <a:avLst/>
              <a:gdLst/>
              <a:ahLst/>
              <a:cxnLst/>
              <a:rect l="l" t="t" r="r" b="b"/>
              <a:pathLst>
                <a:path w="477" h="184" extrusionOk="0">
                  <a:moveTo>
                    <a:pt x="299" y="1"/>
                  </a:moveTo>
                  <a:cubicBezTo>
                    <a:pt x="256" y="1"/>
                    <a:pt x="214" y="15"/>
                    <a:pt x="179" y="51"/>
                  </a:cubicBezTo>
                  <a:cubicBezTo>
                    <a:pt x="119" y="51"/>
                    <a:pt x="60" y="63"/>
                    <a:pt x="0" y="63"/>
                  </a:cubicBezTo>
                  <a:cubicBezTo>
                    <a:pt x="85" y="148"/>
                    <a:pt x="164" y="184"/>
                    <a:pt x="243" y="184"/>
                  </a:cubicBezTo>
                  <a:cubicBezTo>
                    <a:pt x="319" y="184"/>
                    <a:pt x="395" y="151"/>
                    <a:pt x="476" y="99"/>
                  </a:cubicBezTo>
                  <a:cubicBezTo>
                    <a:pt x="464" y="63"/>
                    <a:pt x="452" y="51"/>
                    <a:pt x="429" y="39"/>
                  </a:cubicBezTo>
                  <a:cubicBezTo>
                    <a:pt x="387" y="15"/>
                    <a:pt x="342"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5"/>
            <p:cNvSpPr/>
            <p:nvPr/>
          </p:nvSpPr>
          <p:spPr>
            <a:xfrm>
              <a:off x="6037350" y="2250100"/>
              <a:ext cx="4775" cy="3575"/>
            </a:xfrm>
            <a:custGeom>
              <a:avLst/>
              <a:gdLst/>
              <a:ahLst/>
              <a:cxnLst/>
              <a:rect l="l" t="t" r="r" b="b"/>
              <a:pathLst>
                <a:path w="191" h="143" extrusionOk="0">
                  <a:moveTo>
                    <a:pt x="72" y="1"/>
                  </a:moveTo>
                  <a:cubicBezTo>
                    <a:pt x="36" y="48"/>
                    <a:pt x="24" y="72"/>
                    <a:pt x="0" y="108"/>
                  </a:cubicBezTo>
                  <a:cubicBezTo>
                    <a:pt x="29" y="133"/>
                    <a:pt x="53" y="143"/>
                    <a:pt x="74" y="143"/>
                  </a:cubicBezTo>
                  <a:cubicBezTo>
                    <a:pt x="124" y="143"/>
                    <a:pt x="158" y="87"/>
                    <a:pt x="191" y="37"/>
                  </a:cubicBezTo>
                  <a:cubicBezTo>
                    <a:pt x="143" y="13"/>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5"/>
            <p:cNvSpPr/>
            <p:nvPr/>
          </p:nvSpPr>
          <p:spPr>
            <a:xfrm>
              <a:off x="5941500" y="2243700"/>
              <a:ext cx="3600" cy="3150"/>
            </a:xfrm>
            <a:custGeom>
              <a:avLst/>
              <a:gdLst/>
              <a:ahLst/>
              <a:cxnLst/>
              <a:rect l="l" t="t" r="r" b="b"/>
              <a:pathLst>
                <a:path w="144" h="126" extrusionOk="0">
                  <a:moveTo>
                    <a:pt x="72" y="1"/>
                  </a:moveTo>
                  <a:cubicBezTo>
                    <a:pt x="48" y="1"/>
                    <a:pt x="24" y="7"/>
                    <a:pt x="1" y="19"/>
                  </a:cubicBezTo>
                  <a:cubicBezTo>
                    <a:pt x="48" y="54"/>
                    <a:pt x="96" y="90"/>
                    <a:pt x="144" y="126"/>
                  </a:cubicBezTo>
                  <a:lnTo>
                    <a:pt x="144" y="19"/>
                  </a:lnTo>
                  <a:cubicBezTo>
                    <a:pt x="120" y="7"/>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5"/>
            <p:cNvSpPr/>
            <p:nvPr/>
          </p:nvSpPr>
          <p:spPr>
            <a:xfrm>
              <a:off x="5812625" y="2239875"/>
              <a:ext cx="3000" cy="1325"/>
            </a:xfrm>
            <a:custGeom>
              <a:avLst/>
              <a:gdLst/>
              <a:ahLst/>
              <a:cxnLst/>
              <a:rect l="l" t="t" r="r" b="b"/>
              <a:pathLst>
                <a:path w="120" h="53" extrusionOk="0">
                  <a:moveTo>
                    <a:pt x="31" y="0"/>
                  </a:moveTo>
                  <a:cubicBezTo>
                    <a:pt x="20" y="0"/>
                    <a:pt x="10" y="2"/>
                    <a:pt x="0" y="5"/>
                  </a:cubicBezTo>
                  <a:cubicBezTo>
                    <a:pt x="12" y="29"/>
                    <a:pt x="24" y="53"/>
                    <a:pt x="24" y="53"/>
                  </a:cubicBezTo>
                  <a:cubicBezTo>
                    <a:pt x="60" y="53"/>
                    <a:pt x="84" y="41"/>
                    <a:pt x="119" y="29"/>
                  </a:cubicBezTo>
                  <a:cubicBezTo>
                    <a:pt x="93" y="1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5"/>
            <p:cNvSpPr/>
            <p:nvPr/>
          </p:nvSpPr>
          <p:spPr>
            <a:xfrm>
              <a:off x="5785850" y="2273600"/>
              <a:ext cx="100325" cy="12750"/>
            </a:xfrm>
            <a:custGeom>
              <a:avLst/>
              <a:gdLst/>
              <a:ahLst/>
              <a:cxnLst/>
              <a:rect l="l" t="t" r="r" b="b"/>
              <a:pathLst>
                <a:path w="4013" h="510" extrusionOk="0">
                  <a:moveTo>
                    <a:pt x="339" y="1"/>
                  </a:moveTo>
                  <a:cubicBezTo>
                    <a:pt x="183" y="1"/>
                    <a:pt x="55" y="57"/>
                    <a:pt x="24" y="240"/>
                  </a:cubicBezTo>
                  <a:cubicBezTo>
                    <a:pt x="0" y="413"/>
                    <a:pt x="100" y="438"/>
                    <a:pt x="230" y="438"/>
                  </a:cubicBezTo>
                  <a:cubicBezTo>
                    <a:pt x="282" y="438"/>
                    <a:pt x="339" y="434"/>
                    <a:pt x="395" y="434"/>
                  </a:cubicBezTo>
                  <a:cubicBezTo>
                    <a:pt x="486" y="434"/>
                    <a:pt x="574" y="444"/>
                    <a:pt x="631" y="502"/>
                  </a:cubicBezTo>
                  <a:cubicBezTo>
                    <a:pt x="926" y="465"/>
                    <a:pt x="1221" y="453"/>
                    <a:pt x="1515" y="453"/>
                  </a:cubicBezTo>
                  <a:cubicBezTo>
                    <a:pt x="2145" y="453"/>
                    <a:pt x="2772" y="510"/>
                    <a:pt x="3398" y="510"/>
                  </a:cubicBezTo>
                  <a:cubicBezTo>
                    <a:pt x="3528" y="510"/>
                    <a:pt x="3657" y="507"/>
                    <a:pt x="3786" y="502"/>
                  </a:cubicBezTo>
                  <a:cubicBezTo>
                    <a:pt x="3881" y="430"/>
                    <a:pt x="4012" y="406"/>
                    <a:pt x="3953" y="216"/>
                  </a:cubicBezTo>
                  <a:lnTo>
                    <a:pt x="3655" y="216"/>
                  </a:lnTo>
                  <a:cubicBezTo>
                    <a:pt x="3583" y="109"/>
                    <a:pt x="3491" y="79"/>
                    <a:pt x="3393" y="79"/>
                  </a:cubicBezTo>
                  <a:cubicBezTo>
                    <a:pt x="3295" y="79"/>
                    <a:pt x="3191" y="109"/>
                    <a:pt x="3095" y="121"/>
                  </a:cubicBezTo>
                  <a:cubicBezTo>
                    <a:pt x="3012" y="204"/>
                    <a:pt x="2893" y="168"/>
                    <a:pt x="2810" y="216"/>
                  </a:cubicBezTo>
                  <a:cubicBezTo>
                    <a:pt x="2736" y="293"/>
                    <a:pt x="2676" y="323"/>
                    <a:pt x="2625" y="323"/>
                  </a:cubicBezTo>
                  <a:cubicBezTo>
                    <a:pt x="2510" y="323"/>
                    <a:pt x="2439" y="175"/>
                    <a:pt x="2357" y="85"/>
                  </a:cubicBezTo>
                  <a:cubicBezTo>
                    <a:pt x="2357" y="85"/>
                    <a:pt x="2345" y="73"/>
                    <a:pt x="2321" y="61"/>
                  </a:cubicBezTo>
                  <a:cubicBezTo>
                    <a:pt x="2311" y="54"/>
                    <a:pt x="2302" y="51"/>
                    <a:pt x="2292" y="51"/>
                  </a:cubicBezTo>
                  <a:cubicBezTo>
                    <a:pt x="2271" y="51"/>
                    <a:pt x="2251" y="68"/>
                    <a:pt x="2226" y="85"/>
                  </a:cubicBezTo>
                  <a:cubicBezTo>
                    <a:pt x="2226" y="97"/>
                    <a:pt x="2202" y="97"/>
                    <a:pt x="2167" y="121"/>
                  </a:cubicBezTo>
                  <a:cubicBezTo>
                    <a:pt x="2161" y="123"/>
                    <a:pt x="2153" y="125"/>
                    <a:pt x="2145" y="125"/>
                  </a:cubicBezTo>
                  <a:cubicBezTo>
                    <a:pt x="2120" y="125"/>
                    <a:pt x="2086" y="112"/>
                    <a:pt x="2059" y="85"/>
                  </a:cubicBezTo>
                  <a:cubicBezTo>
                    <a:pt x="2046" y="58"/>
                    <a:pt x="2025" y="43"/>
                    <a:pt x="1999" y="43"/>
                  </a:cubicBezTo>
                  <a:cubicBezTo>
                    <a:pt x="1978" y="43"/>
                    <a:pt x="1955" y="52"/>
                    <a:pt x="1929" y="73"/>
                  </a:cubicBezTo>
                  <a:lnTo>
                    <a:pt x="1786" y="73"/>
                  </a:lnTo>
                  <a:cubicBezTo>
                    <a:pt x="1593" y="113"/>
                    <a:pt x="1405" y="138"/>
                    <a:pt x="1218" y="138"/>
                  </a:cubicBezTo>
                  <a:cubicBezTo>
                    <a:pt x="1069" y="138"/>
                    <a:pt x="921" y="122"/>
                    <a:pt x="774" y="85"/>
                  </a:cubicBezTo>
                  <a:cubicBezTo>
                    <a:pt x="639" y="46"/>
                    <a:pt x="478"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5"/>
            <p:cNvSpPr/>
            <p:nvPr/>
          </p:nvSpPr>
          <p:spPr>
            <a:xfrm>
              <a:off x="5876025" y="2254275"/>
              <a:ext cx="83375" cy="14575"/>
            </a:xfrm>
            <a:custGeom>
              <a:avLst/>
              <a:gdLst/>
              <a:ahLst/>
              <a:cxnLst/>
              <a:rect l="l" t="t" r="r" b="b"/>
              <a:pathLst>
                <a:path w="3335" h="583" extrusionOk="0">
                  <a:moveTo>
                    <a:pt x="532" y="0"/>
                  </a:moveTo>
                  <a:cubicBezTo>
                    <a:pt x="358" y="0"/>
                    <a:pt x="190" y="45"/>
                    <a:pt x="36" y="203"/>
                  </a:cubicBezTo>
                  <a:cubicBezTo>
                    <a:pt x="0" y="262"/>
                    <a:pt x="0" y="346"/>
                    <a:pt x="36" y="405"/>
                  </a:cubicBezTo>
                  <a:cubicBezTo>
                    <a:pt x="776" y="527"/>
                    <a:pt x="1522" y="583"/>
                    <a:pt x="2274" y="583"/>
                  </a:cubicBezTo>
                  <a:cubicBezTo>
                    <a:pt x="2622" y="583"/>
                    <a:pt x="2972" y="571"/>
                    <a:pt x="3322" y="548"/>
                  </a:cubicBezTo>
                  <a:lnTo>
                    <a:pt x="3322" y="501"/>
                  </a:lnTo>
                  <a:lnTo>
                    <a:pt x="3322" y="465"/>
                  </a:lnTo>
                  <a:lnTo>
                    <a:pt x="3334" y="429"/>
                  </a:lnTo>
                  <a:cubicBezTo>
                    <a:pt x="2763" y="12"/>
                    <a:pt x="2024" y="346"/>
                    <a:pt x="1429" y="48"/>
                  </a:cubicBezTo>
                  <a:cubicBezTo>
                    <a:pt x="1360" y="68"/>
                    <a:pt x="1290" y="76"/>
                    <a:pt x="1219" y="76"/>
                  </a:cubicBezTo>
                  <a:cubicBezTo>
                    <a:pt x="994" y="76"/>
                    <a:pt x="758"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5"/>
            <p:cNvSpPr/>
            <p:nvPr/>
          </p:nvSpPr>
          <p:spPr>
            <a:xfrm>
              <a:off x="5880475" y="2276700"/>
              <a:ext cx="72075" cy="10050"/>
            </a:xfrm>
            <a:custGeom>
              <a:avLst/>
              <a:gdLst/>
              <a:ahLst/>
              <a:cxnLst/>
              <a:rect l="l" t="t" r="r" b="b"/>
              <a:pathLst>
                <a:path w="2883" h="402" extrusionOk="0">
                  <a:moveTo>
                    <a:pt x="1010" y="1"/>
                  </a:moveTo>
                  <a:cubicBezTo>
                    <a:pt x="720" y="1"/>
                    <a:pt x="432" y="77"/>
                    <a:pt x="144" y="127"/>
                  </a:cubicBezTo>
                  <a:cubicBezTo>
                    <a:pt x="96" y="199"/>
                    <a:pt x="49" y="294"/>
                    <a:pt x="1" y="378"/>
                  </a:cubicBezTo>
                  <a:cubicBezTo>
                    <a:pt x="953" y="378"/>
                    <a:pt x="1906" y="378"/>
                    <a:pt x="2882" y="401"/>
                  </a:cubicBezTo>
                  <a:cubicBezTo>
                    <a:pt x="2829" y="173"/>
                    <a:pt x="2713" y="126"/>
                    <a:pt x="2581" y="126"/>
                  </a:cubicBezTo>
                  <a:cubicBezTo>
                    <a:pt x="2488" y="126"/>
                    <a:pt x="2388" y="149"/>
                    <a:pt x="2295" y="149"/>
                  </a:cubicBezTo>
                  <a:cubicBezTo>
                    <a:pt x="2250" y="149"/>
                    <a:pt x="2207" y="143"/>
                    <a:pt x="2168" y="127"/>
                  </a:cubicBezTo>
                  <a:cubicBezTo>
                    <a:pt x="2120" y="127"/>
                    <a:pt x="2061" y="116"/>
                    <a:pt x="2013" y="116"/>
                  </a:cubicBezTo>
                  <a:cubicBezTo>
                    <a:pt x="2006" y="115"/>
                    <a:pt x="1999" y="115"/>
                    <a:pt x="1992" y="115"/>
                  </a:cubicBezTo>
                  <a:cubicBezTo>
                    <a:pt x="1898" y="115"/>
                    <a:pt x="1803" y="165"/>
                    <a:pt x="1709" y="165"/>
                  </a:cubicBezTo>
                  <a:cubicBezTo>
                    <a:pt x="1667" y="165"/>
                    <a:pt x="1626" y="155"/>
                    <a:pt x="1584" y="127"/>
                  </a:cubicBezTo>
                  <a:cubicBezTo>
                    <a:pt x="1391" y="33"/>
                    <a:pt x="1200"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5"/>
            <p:cNvSpPr/>
            <p:nvPr/>
          </p:nvSpPr>
          <p:spPr>
            <a:xfrm>
              <a:off x="5816500" y="2251925"/>
              <a:ext cx="54775" cy="14750"/>
            </a:xfrm>
            <a:custGeom>
              <a:avLst/>
              <a:gdLst/>
              <a:ahLst/>
              <a:cxnLst/>
              <a:rect l="l" t="t" r="r" b="b"/>
              <a:pathLst>
                <a:path w="2191" h="590" extrusionOk="0">
                  <a:moveTo>
                    <a:pt x="1345" y="1"/>
                  </a:moveTo>
                  <a:cubicBezTo>
                    <a:pt x="1189" y="1"/>
                    <a:pt x="1030" y="31"/>
                    <a:pt x="869" y="95"/>
                  </a:cubicBezTo>
                  <a:cubicBezTo>
                    <a:pt x="782" y="150"/>
                    <a:pt x="686" y="160"/>
                    <a:pt x="587" y="160"/>
                  </a:cubicBezTo>
                  <a:cubicBezTo>
                    <a:pt x="524" y="160"/>
                    <a:pt x="460" y="156"/>
                    <a:pt x="397" y="156"/>
                  </a:cubicBezTo>
                  <a:cubicBezTo>
                    <a:pt x="304" y="156"/>
                    <a:pt x="214" y="166"/>
                    <a:pt x="131" y="214"/>
                  </a:cubicBezTo>
                  <a:cubicBezTo>
                    <a:pt x="95" y="321"/>
                    <a:pt x="48" y="404"/>
                    <a:pt x="0" y="499"/>
                  </a:cubicBezTo>
                  <a:cubicBezTo>
                    <a:pt x="58" y="563"/>
                    <a:pt x="124" y="587"/>
                    <a:pt x="193" y="587"/>
                  </a:cubicBezTo>
                  <a:cubicBezTo>
                    <a:pt x="267" y="587"/>
                    <a:pt x="343" y="560"/>
                    <a:pt x="417" y="523"/>
                  </a:cubicBezTo>
                  <a:cubicBezTo>
                    <a:pt x="572" y="535"/>
                    <a:pt x="703" y="535"/>
                    <a:pt x="845" y="535"/>
                  </a:cubicBezTo>
                  <a:cubicBezTo>
                    <a:pt x="897" y="567"/>
                    <a:pt x="952" y="589"/>
                    <a:pt x="1005" y="589"/>
                  </a:cubicBezTo>
                  <a:cubicBezTo>
                    <a:pt x="1050" y="589"/>
                    <a:pt x="1093" y="573"/>
                    <a:pt x="1131" y="535"/>
                  </a:cubicBezTo>
                  <a:lnTo>
                    <a:pt x="1417" y="535"/>
                  </a:lnTo>
                  <a:cubicBezTo>
                    <a:pt x="1655" y="523"/>
                    <a:pt x="1893" y="523"/>
                    <a:pt x="2143" y="499"/>
                  </a:cubicBezTo>
                  <a:cubicBezTo>
                    <a:pt x="2191" y="440"/>
                    <a:pt x="2191" y="356"/>
                    <a:pt x="2143" y="285"/>
                  </a:cubicBezTo>
                  <a:cubicBezTo>
                    <a:pt x="1898" y="101"/>
                    <a:pt x="1627" y="1"/>
                    <a:pt x="1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5"/>
            <p:cNvSpPr/>
            <p:nvPr/>
          </p:nvSpPr>
          <p:spPr>
            <a:xfrm>
              <a:off x="5934650" y="2276450"/>
              <a:ext cx="30400" cy="9700"/>
            </a:xfrm>
            <a:custGeom>
              <a:avLst/>
              <a:gdLst/>
              <a:ahLst/>
              <a:cxnLst/>
              <a:rect l="l" t="t" r="r" b="b"/>
              <a:pathLst>
                <a:path w="1216" h="388" extrusionOk="0">
                  <a:moveTo>
                    <a:pt x="410" y="0"/>
                  </a:moveTo>
                  <a:cubicBezTo>
                    <a:pt x="270" y="0"/>
                    <a:pt x="133" y="39"/>
                    <a:pt x="1" y="126"/>
                  </a:cubicBezTo>
                  <a:cubicBezTo>
                    <a:pt x="179" y="376"/>
                    <a:pt x="537" y="137"/>
                    <a:pt x="715" y="388"/>
                  </a:cubicBezTo>
                  <a:lnTo>
                    <a:pt x="1144" y="388"/>
                  </a:lnTo>
                  <a:cubicBezTo>
                    <a:pt x="1215" y="126"/>
                    <a:pt x="930" y="245"/>
                    <a:pt x="858" y="126"/>
                  </a:cubicBezTo>
                  <a:cubicBezTo>
                    <a:pt x="710" y="45"/>
                    <a:pt x="559"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5"/>
            <p:cNvSpPr/>
            <p:nvPr/>
          </p:nvSpPr>
          <p:spPr>
            <a:xfrm>
              <a:off x="5956100" y="2279575"/>
              <a:ext cx="29475" cy="7800"/>
            </a:xfrm>
            <a:custGeom>
              <a:avLst/>
              <a:gdLst/>
              <a:ahLst/>
              <a:cxnLst/>
              <a:rect l="l" t="t" r="r" b="b"/>
              <a:pathLst>
                <a:path w="1179" h="312" extrusionOk="0">
                  <a:moveTo>
                    <a:pt x="0" y="1"/>
                  </a:moveTo>
                  <a:cubicBezTo>
                    <a:pt x="95" y="84"/>
                    <a:pt x="191" y="179"/>
                    <a:pt x="286" y="263"/>
                  </a:cubicBezTo>
                  <a:cubicBezTo>
                    <a:pt x="419" y="301"/>
                    <a:pt x="550" y="312"/>
                    <a:pt x="682" y="312"/>
                  </a:cubicBezTo>
                  <a:cubicBezTo>
                    <a:pt x="832" y="312"/>
                    <a:pt x="984" y="298"/>
                    <a:pt x="1143" y="298"/>
                  </a:cubicBezTo>
                  <a:lnTo>
                    <a:pt x="1143" y="239"/>
                  </a:lnTo>
                  <a:cubicBezTo>
                    <a:pt x="1179" y="96"/>
                    <a:pt x="1095" y="48"/>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5"/>
            <p:cNvSpPr/>
            <p:nvPr/>
          </p:nvSpPr>
          <p:spPr>
            <a:xfrm>
              <a:off x="5920075" y="2276900"/>
              <a:ext cx="10750" cy="5900"/>
            </a:xfrm>
            <a:custGeom>
              <a:avLst/>
              <a:gdLst/>
              <a:ahLst/>
              <a:cxnLst/>
              <a:rect l="l" t="t" r="r" b="b"/>
              <a:pathLst>
                <a:path w="430" h="236" extrusionOk="0">
                  <a:moveTo>
                    <a:pt x="251" y="0"/>
                  </a:moveTo>
                  <a:cubicBezTo>
                    <a:pt x="167" y="0"/>
                    <a:pt x="84" y="52"/>
                    <a:pt x="0" y="108"/>
                  </a:cubicBezTo>
                  <a:cubicBezTo>
                    <a:pt x="72" y="191"/>
                    <a:pt x="146" y="236"/>
                    <a:pt x="219" y="236"/>
                  </a:cubicBezTo>
                  <a:cubicBezTo>
                    <a:pt x="292" y="236"/>
                    <a:pt x="364" y="191"/>
                    <a:pt x="429" y="96"/>
                  </a:cubicBezTo>
                  <a:cubicBezTo>
                    <a:pt x="370" y="26"/>
                    <a:pt x="310"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5"/>
            <p:cNvSpPr/>
            <p:nvPr/>
          </p:nvSpPr>
          <p:spPr>
            <a:xfrm>
              <a:off x="5981100" y="2278650"/>
              <a:ext cx="11625" cy="7100"/>
            </a:xfrm>
            <a:custGeom>
              <a:avLst/>
              <a:gdLst/>
              <a:ahLst/>
              <a:cxnLst/>
              <a:rect l="l" t="t" r="r" b="b"/>
              <a:pathLst>
                <a:path w="465" h="284" extrusionOk="0">
                  <a:moveTo>
                    <a:pt x="192" y="1"/>
                  </a:moveTo>
                  <a:cubicBezTo>
                    <a:pt x="132" y="1"/>
                    <a:pt x="69" y="15"/>
                    <a:pt x="0" y="38"/>
                  </a:cubicBezTo>
                  <a:cubicBezTo>
                    <a:pt x="48" y="109"/>
                    <a:pt x="84" y="204"/>
                    <a:pt x="131" y="276"/>
                  </a:cubicBezTo>
                  <a:cubicBezTo>
                    <a:pt x="159" y="281"/>
                    <a:pt x="187" y="284"/>
                    <a:pt x="214" y="284"/>
                  </a:cubicBezTo>
                  <a:cubicBezTo>
                    <a:pt x="312" y="284"/>
                    <a:pt x="399" y="245"/>
                    <a:pt x="465" y="133"/>
                  </a:cubicBezTo>
                  <a:cubicBezTo>
                    <a:pt x="376" y="37"/>
                    <a:pt x="288"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5"/>
            <p:cNvSpPr/>
            <p:nvPr/>
          </p:nvSpPr>
          <p:spPr>
            <a:xfrm>
              <a:off x="5981100" y="2265000"/>
              <a:ext cx="13700" cy="7100"/>
            </a:xfrm>
            <a:custGeom>
              <a:avLst/>
              <a:gdLst/>
              <a:ahLst/>
              <a:cxnLst/>
              <a:rect l="l" t="t" r="r" b="b"/>
              <a:pathLst>
                <a:path w="548" h="284" extrusionOk="0">
                  <a:moveTo>
                    <a:pt x="131" y="0"/>
                  </a:moveTo>
                  <a:lnTo>
                    <a:pt x="131" y="0"/>
                  </a:lnTo>
                  <a:cubicBezTo>
                    <a:pt x="0" y="131"/>
                    <a:pt x="12" y="238"/>
                    <a:pt x="191" y="274"/>
                  </a:cubicBezTo>
                  <a:cubicBezTo>
                    <a:pt x="224" y="280"/>
                    <a:pt x="259" y="284"/>
                    <a:pt x="293" y="284"/>
                  </a:cubicBezTo>
                  <a:cubicBezTo>
                    <a:pt x="391" y="284"/>
                    <a:pt x="486" y="252"/>
                    <a:pt x="548" y="155"/>
                  </a:cubicBezTo>
                  <a:cubicBezTo>
                    <a:pt x="405" y="131"/>
                    <a:pt x="238" y="155"/>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5"/>
            <p:cNvSpPr/>
            <p:nvPr/>
          </p:nvSpPr>
          <p:spPr>
            <a:xfrm>
              <a:off x="5855775" y="2276125"/>
              <a:ext cx="6875" cy="5150"/>
            </a:xfrm>
            <a:custGeom>
              <a:avLst/>
              <a:gdLst/>
              <a:ahLst/>
              <a:cxnLst/>
              <a:rect l="l" t="t" r="r" b="b"/>
              <a:pathLst>
                <a:path w="275" h="206" extrusionOk="0">
                  <a:moveTo>
                    <a:pt x="138" y="0"/>
                  </a:moveTo>
                  <a:cubicBezTo>
                    <a:pt x="73" y="0"/>
                    <a:pt x="23" y="35"/>
                    <a:pt x="1" y="139"/>
                  </a:cubicBezTo>
                  <a:cubicBezTo>
                    <a:pt x="61" y="163"/>
                    <a:pt x="128" y="206"/>
                    <a:pt x="181" y="206"/>
                  </a:cubicBezTo>
                  <a:cubicBezTo>
                    <a:pt x="231" y="206"/>
                    <a:pt x="269" y="166"/>
                    <a:pt x="275" y="31"/>
                  </a:cubicBezTo>
                  <a:cubicBezTo>
                    <a:pt x="225" y="13"/>
                    <a:pt x="17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5"/>
            <p:cNvSpPr/>
            <p:nvPr/>
          </p:nvSpPr>
          <p:spPr>
            <a:xfrm>
              <a:off x="5869775" y="2259975"/>
              <a:ext cx="7150" cy="4750"/>
            </a:xfrm>
            <a:custGeom>
              <a:avLst/>
              <a:gdLst/>
              <a:ahLst/>
              <a:cxnLst/>
              <a:rect l="l" t="t" r="r" b="b"/>
              <a:pathLst>
                <a:path w="286" h="190" extrusionOk="0">
                  <a:moveTo>
                    <a:pt x="134" y="0"/>
                  </a:moveTo>
                  <a:cubicBezTo>
                    <a:pt x="87" y="0"/>
                    <a:pt x="41" y="24"/>
                    <a:pt x="0" y="70"/>
                  </a:cubicBezTo>
                  <a:lnTo>
                    <a:pt x="0" y="189"/>
                  </a:lnTo>
                  <a:cubicBezTo>
                    <a:pt x="96" y="189"/>
                    <a:pt x="191" y="189"/>
                    <a:pt x="286" y="177"/>
                  </a:cubicBezTo>
                  <a:lnTo>
                    <a:pt x="286" y="130"/>
                  </a:lnTo>
                  <a:lnTo>
                    <a:pt x="286" y="82"/>
                  </a:lnTo>
                  <a:cubicBezTo>
                    <a:pt x="237" y="27"/>
                    <a:pt x="185"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5"/>
            <p:cNvSpPr/>
            <p:nvPr/>
          </p:nvSpPr>
          <p:spPr>
            <a:xfrm>
              <a:off x="6099850" y="2289700"/>
              <a:ext cx="24725" cy="8050"/>
            </a:xfrm>
            <a:custGeom>
              <a:avLst/>
              <a:gdLst/>
              <a:ahLst/>
              <a:cxnLst/>
              <a:rect l="l" t="t" r="r" b="b"/>
              <a:pathLst>
                <a:path w="989" h="322" extrusionOk="0">
                  <a:moveTo>
                    <a:pt x="132" y="24"/>
                  </a:moveTo>
                  <a:cubicBezTo>
                    <a:pt x="84" y="96"/>
                    <a:pt x="37" y="191"/>
                    <a:pt x="1" y="262"/>
                  </a:cubicBezTo>
                  <a:cubicBezTo>
                    <a:pt x="215" y="274"/>
                    <a:pt x="453" y="310"/>
                    <a:pt x="679" y="322"/>
                  </a:cubicBezTo>
                  <a:cubicBezTo>
                    <a:pt x="799" y="298"/>
                    <a:pt x="918" y="274"/>
                    <a:pt x="989" y="179"/>
                  </a:cubicBezTo>
                  <a:cubicBezTo>
                    <a:pt x="727" y="0"/>
                    <a:pt x="418" y="60"/>
                    <a:pt x="132"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5"/>
            <p:cNvSpPr/>
            <p:nvPr/>
          </p:nvSpPr>
          <p:spPr>
            <a:xfrm>
              <a:off x="6031400" y="2286725"/>
              <a:ext cx="9850" cy="3900"/>
            </a:xfrm>
            <a:custGeom>
              <a:avLst/>
              <a:gdLst/>
              <a:ahLst/>
              <a:cxnLst/>
              <a:rect l="l" t="t" r="r" b="b"/>
              <a:pathLst>
                <a:path w="394" h="156" extrusionOk="0">
                  <a:moveTo>
                    <a:pt x="239" y="1"/>
                  </a:moveTo>
                  <a:cubicBezTo>
                    <a:pt x="147" y="1"/>
                    <a:pt x="62" y="24"/>
                    <a:pt x="0" y="131"/>
                  </a:cubicBezTo>
                  <a:cubicBezTo>
                    <a:pt x="24" y="155"/>
                    <a:pt x="60" y="155"/>
                    <a:pt x="96" y="155"/>
                  </a:cubicBezTo>
                  <a:cubicBezTo>
                    <a:pt x="215" y="131"/>
                    <a:pt x="334" y="131"/>
                    <a:pt x="393" y="12"/>
                  </a:cubicBezTo>
                  <a:cubicBezTo>
                    <a:pt x="342" y="8"/>
                    <a:pt x="290"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5"/>
            <p:cNvSpPr/>
            <p:nvPr/>
          </p:nvSpPr>
          <p:spPr>
            <a:xfrm>
              <a:off x="6060275" y="2287025"/>
              <a:ext cx="2400" cy="2700"/>
            </a:xfrm>
            <a:custGeom>
              <a:avLst/>
              <a:gdLst/>
              <a:ahLst/>
              <a:cxnLst/>
              <a:rect l="l" t="t" r="r" b="b"/>
              <a:pathLst>
                <a:path w="96" h="108" extrusionOk="0">
                  <a:moveTo>
                    <a:pt x="96" y="0"/>
                  </a:moveTo>
                  <a:lnTo>
                    <a:pt x="96" y="0"/>
                  </a:lnTo>
                  <a:cubicBezTo>
                    <a:pt x="60" y="24"/>
                    <a:pt x="36" y="72"/>
                    <a:pt x="0" y="107"/>
                  </a:cubicBezTo>
                  <a:cubicBezTo>
                    <a:pt x="48" y="84"/>
                    <a:pt x="96" y="7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5"/>
            <p:cNvSpPr/>
            <p:nvPr/>
          </p:nvSpPr>
          <p:spPr>
            <a:xfrm>
              <a:off x="5966500" y="3042775"/>
              <a:ext cx="68800" cy="21450"/>
            </a:xfrm>
            <a:custGeom>
              <a:avLst/>
              <a:gdLst/>
              <a:ahLst/>
              <a:cxnLst/>
              <a:rect l="l" t="t" r="r" b="b"/>
              <a:pathLst>
                <a:path w="2752" h="858" extrusionOk="0">
                  <a:moveTo>
                    <a:pt x="179" y="0"/>
                  </a:moveTo>
                  <a:lnTo>
                    <a:pt x="179" y="0"/>
                  </a:lnTo>
                  <a:cubicBezTo>
                    <a:pt x="167" y="298"/>
                    <a:pt x="1" y="607"/>
                    <a:pt x="310" y="857"/>
                  </a:cubicBezTo>
                  <a:cubicBezTo>
                    <a:pt x="257" y="590"/>
                    <a:pt x="338" y="447"/>
                    <a:pt x="580" y="447"/>
                  </a:cubicBezTo>
                  <a:cubicBezTo>
                    <a:pt x="607" y="447"/>
                    <a:pt x="636" y="449"/>
                    <a:pt x="668" y="453"/>
                  </a:cubicBezTo>
                  <a:cubicBezTo>
                    <a:pt x="1133" y="519"/>
                    <a:pt x="1599" y="631"/>
                    <a:pt x="2071" y="631"/>
                  </a:cubicBezTo>
                  <a:cubicBezTo>
                    <a:pt x="2190" y="631"/>
                    <a:pt x="2310" y="624"/>
                    <a:pt x="2430" y="607"/>
                  </a:cubicBezTo>
                  <a:cubicBezTo>
                    <a:pt x="2513" y="500"/>
                    <a:pt x="2692" y="560"/>
                    <a:pt x="2751" y="429"/>
                  </a:cubicBezTo>
                  <a:cubicBezTo>
                    <a:pt x="2739" y="393"/>
                    <a:pt x="2739" y="357"/>
                    <a:pt x="2727" y="310"/>
                  </a:cubicBezTo>
                  <a:cubicBezTo>
                    <a:pt x="2700" y="309"/>
                    <a:pt x="2673" y="309"/>
                    <a:pt x="2646" y="309"/>
                  </a:cubicBezTo>
                  <a:cubicBezTo>
                    <a:pt x="2478" y="309"/>
                    <a:pt x="2308" y="321"/>
                    <a:pt x="2138" y="321"/>
                  </a:cubicBezTo>
                  <a:cubicBezTo>
                    <a:pt x="1898" y="321"/>
                    <a:pt x="1658" y="296"/>
                    <a:pt x="1430" y="179"/>
                  </a:cubicBezTo>
                  <a:cubicBezTo>
                    <a:pt x="1398" y="180"/>
                    <a:pt x="1367" y="180"/>
                    <a:pt x="1336" y="180"/>
                  </a:cubicBezTo>
                  <a:cubicBezTo>
                    <a:pt x="941" y="180"/>
                    <a:pt x="555" y="111"/>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5"/>
            <p:cNvSpPr/>
            <p:nvPr/>
          </p:nvSpPr>
          <p:spPr>
            <a:xfrm>
              <a:off x="6042400" y="3053950"/>
              <a:ext cx="68500" cy="16525"/>
            </a:xfrm>
            <a:custGeom>
              <a:avLst/>
              <a:gdLst/>
              <a:ahLst/>
              <a:cxnLst/>
              <a:rect l="l" t="t" r="r" b="b"/>
              <a:pathLst>
                <a:path w="2740" h="661" extrusionOk="0">
                  <a:moveTo>
                    <a:pt x="208" y="0"/>
                  </a:moveTo>
                  <a:cubicBezTo>
                    <a:pt x="183" y="0"/>
                    <a:pt x="157" y="2"/>
                    <a:pt x="132" y="6"/>
                  </a:cubicBezTo>
                  <a:cubicBezTo>
                    <a:pt x="1" y="101"/>
                    <a:pt x="441" y="232"/>
                    <a:pt x="108" y="303"/>
                  </a:cubicBezTo>
                  <a:cubicBezTo>
                    <a:pt x="953" y="577"/>
                    <a:pt x="1846" y="601"/>
                    <a:pt x="2739" y="660"/>
                  </a:cubicBezTo>
                  <a:cubicBezTo>
                    <a:pt x="2632" y="577"/>
                    <a:pt x="2537" y="494"/>
                    <a:pt x="2430" y="422"/>
                  </a:cubicBezTo>
                  <a:cubicBezTo>
                    <a:pt x="2370" y="398"/>
                    <a:pt x="2323" y="351"/>
                    <a:pt x="2263" y="303"/>
                  </a:cubicBezTo>
                  <a:cubicBezTo>
                    <a:pt x="2099" y="329"/>
                    <a:pt x="1931" y="354"/>
                    <a:pt x="1765" y="354"/>
                  </a:cubicBezTo>
                  <a:cubicBezTo>
                    <a:pt x="1545" y="354"/>
                    <a:pt x="1329" y="310"/>
                    <a:pt x="1132" y="160"/>
                  </a:cubicBezTo>
                  <a:cubicBezTo>
                    <a:pt x="1013" y="137"/>
                    <a:pt x="906" y="113"/>
                    <a:pt x="834" y="29"/>
                  </a:cubicBezTo>
                  <a:cubicBezTo>
                    <a:pt x="777" y="52"/>
                    <a:pt x="720" y="61"/>
                    <a:pt x="663" y="61"/>
                  </a:cubicBezTo>
                  <a:cubicBezTo>
                    <a:pt x="511" y="61"/>
                    <a:pt x="361" y="0"/>
                    <a:pt x="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5"/>
            <p:cNvSpPr/>
            <p:nvPr/>
          </p:nvSpPr>
          <p:spPr>
            <a:xfrm>
              <a:off x="6027225" y="3053475"/>
              <a:ext cx="28300" cy="8075"/>
            </a:xfrm>
            <a:custGeom>
              <a:avLst/>
              <a:gdLst/>
              <a:ahLst/>
              <a:cxnLst/>
              <a:rect l="l" t="t" r="r" b="b"/>
              <a:pathLst>
                <a:path w="1132" h="323" extrusionOk="0">
                  <a:moveTo>
                    <a:pt x="322" y="1"/>
                  </a:moveTo>
                  <a:cubicBezTo>
                    <a:pt x="191" y="25"/>
                    <a:pt x="60" y="48"/>
                    <a:pt x="1" y="179"/>
                  </a:cubicBezTo>
                  <a:cubicBezTo>
                    <a:pt x="203" y="310"/>
                    <a:pt x="465" y="298"/>
                    <a:pt x="703" y="322"/>
                  </a:cubicBezTo>
                  <a:cubicBezTo>
                    <a:pt x="1132" y="263"/>
                    <a:pt x="739" y="132"/>
                    <a:pt x="727" y="25"/>
                  </a:cubicBezTo>
                  <a:cubicBezTo>
                    <a:pt x="596" y="25"/>
                    <a:pt x="465" y="13"/>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5"/>
            <p:cNvSpPr/>
            <p:nvPr/>
          </p:nvSpPr>
          <p:spPr>
            <a:xfrm>
              <a:off x="5192600" y="2217675"/>
              <a:ext cx="154500" cy="44675"/>
            </a:xfrm>
            <a:custGeom>
              <a:avLst/>
              <a:gdLst/>
              <a:ahLst/>
              <a:cxnLst/>
              <a:rect l="l" t="t" r="r" b="b"/>
              <a:pathLst>
                <a:path w="6180" h="1787" extrusionOk="0">
                  <a:moveTo>
                    <a:pt x="1405" y="1084"/>
                  </a:moveTo>
                  <a:lnTo>
                    <a:pt x="1405" y="1084"/>
                  </a:lnTo>
                  <a:cubicBezTo>
                    <a:pt x="1635" y="1145"/>
                    <a:pt x="1871" y="1201"/>
                    <a:pt x="2114" y="1210"/>
                  </a:cubicBezTo>
                  <a:lnTo>
                    <a:pt x="2114" y="1210"/>
                  </a:lnTo>
                  <a:cubicBezTo>
                    <a:pt x="2093" y="1212"/>
                    <a:pt x="2072" y="1212"/>
                    <a:pt x="2051" y="1212"/>
                  </a:cubicBezTo>
                  <a:cubicBezTo>
                    <a:pt x="1826" y="1212"/>
                    <a:pt x="1620" y="1152"/>
                    <a:pt x="1405" y="1084"/>
                  </a:cubicBezTo>
                  <a:close/>
                  <a:moveTo>
                    <a:pt x="2370" y="1203"/>
                  </a:moveTo>
                  <a:cubicBezTo>
                    <a:pt x="2535" y="1216"/>
                    <a:pt x="2700" y="1220"/>
                    <a:pt x="2867" y="1220"/>
                  </a:cubicBezTo>
                  <a:cubicBezTo>
                    <a:pt x="3177" y="1220"/>
                    <a:pt x="3489" y="1205"/>
                    <a:pt x="3802" y="1204"/>
                  </a:cubicBezTo>
                  <a:lnTo>
                    <a:pt x="3802" y="1204"/>
                  </a:lnTo>
                  <a:cubicBezTo>
                    <a:pt x="3457" y="1207"/>
                    <a:pt x="3114" y="1229"/>
                    <a:pt x="2769" y="1229"/>
                  </a:cubicBezTo>
                  <a:cubicBezTo>
                    <a:pt x="2606" y="1229"/>
                    <a:pt x="2443" y="1224"/>
                    <a:pt x="2279" y="1210"/>
                  </a:cubicBezTo>
                  <a:lnTo>
                    <a:pt x="2279" y="1210"/>
                  </a:lnTo>
                  <a:cubicBezTo>
                    <a:pt x="2309" y="1208"/>
                    <a:pt x="2340" y="1206"/>
                    <a:pt x="2370" y="1203"/>
                  </a:cubicBezTo>
                  <a:close/>
                  <a:moveTo>
                    <a:pt x="4829" y="1234"/>
                  </a:moveTo>
                  <a:lnTo>
                    <a:pt x="4829" y="1234"/>
                  </a:lnTo>
                  <a:cubicBezTo>
                    <a:pt x="4779" y="1247"/>
                    <a:pt x="4733" y="1255"/>
                    <a:pt x="4685" y="1255"/>
                  </a:cubicBezTo>
                  <a:cubicBezTo>
                    <a:pt x="4664" y="1255"/>
                    <a:pt x="4642" y="1253"/>
                    <a:pt x="4620" y="1250"/>
                  </a:cubicBezTo>
                  <a:lnTo>
                    <a:pt x="4620" y="1250"/>
                  </a:lnTo>
                  <a:cubicBezTo>
                    <a:pt x="4634" y="1252"/>
                    <a:pt x="4648" y="1253"/>
                    <a:pt x="4662" y="1253"/>
                  </a:cubicBezTo>
                  <a:cubicBezTo>
                    <a:pt x="4715" y="1253"/>
                    <a:pt x="4771" y="1242"/>
                    <a:pt x="4829" y="1234"/>
                  </a:cubicBezTo>
                  <a:close/>
                  <a:moveTo>
                    <a:pt x="1489" y="0"/>
                  </a:moveTo>
                  <a:cubicBezTo>
                    <a:pt x="1358" y="0"/>
                    <a:pt x="1203" y="0"/>
                    <a:pt x="1060" y="12"/>
                  </a:cubicBezTo>
                  <a:cubicBezTo>
                    <a:pt x="953" y="36"/>
                    <a:pt x="846" y="48"/>
                    <a:pt x="751" y="95"/>
                  </a:cubicBezTo>
                  <a:cubicBezTo>
                    <a:pt x="655" y="131"/>
                    <a:pt x="572" y="191"/>
                    <a:pt x="513" y="286"/>
                  </a:cubicBezTo>
                  <a:cubicBezTo>
                    <a:pt x="370" y="476"/>
                    <a:pt x="286" y="691"/>
                    <a:pt x="179" y="893"/>
                  </a:cubicBezTo>
                  <a:cubicBezTo>
                    <a:pt x="96" y="1119"/>
                    <a:pt x="1" y="1345"/>
                    <a:pt x="251" y="1524"/>
                  </a:cubicBezTo>
                  <a:cubicBezTo>
                    <a:pt x="310" y="1548"/>
                    <a:pt x="370" y="1584"/>
                    <a:pt x="429" y="1596"/>
                  </a:cubicBezTo>
                  <a:cubicBezTo>
                    <a:pt x="489" y="1596"/>
                    <a:pt x="572" y="1607"/>
                    <a:pt x="632" y="1607"/>
                  </a:cubicBezTo>
                  <a:cubicBezTo>
                    <a:pt x="894" y="1607"/>
                    <a:pt x="1167" y="1655"/>
                    <a:pt x="1417" y="1726"/>
                  </a:cubicBezTo>
                  <a:cubicBezTo>
                    <a:pt x="1489" y="1750"/>
                    <a:pt x="1548" y="1762"/>
                    <a:pt x="1620" y="1774"/>
                  </a:cubicBezTo>
                  <a:cubicBezTo>
                    <a:pt x="1679" y="1786"/>
                    <a:pt x="1763" y="1786"/>
                    <a:pt x="1834" y="1786"/>
                  </a:cubicBezTo>
                  <a:cubicBezTo>
                    <a:pt x="1864" y="1785"/>
                    <a:pt x="1895" y="1784"/>
                    <a:pt x="1927" y="1784"/>
                  </a:cubicBezTo>
                  <a:cubicBezTo>
                    <a:pt x="1964" y="1784"/>
                    <a:pt x="2001" y="1785"/>
                    <a:pt x="2038" y="1785"/>
                  </a:cubicBezTo>
                  <a:cubicBezTo>
                    <a:pt x="2229" y="1785"/>
                    <a:pt x="2420" y="1770"/>
                    <a:pt x="2560" y="1596"/>
                  </a:cubicBezTo>
                  <a:cubicBezTo>
                    <a:pt x="2683" y="1487"/>
                    <a:pt x="2817" y="1463"/>
                    <a:pt x="2952" y="1463"/>
                  </a:cubicBezTo>
                  <a:cubicBezTo>
                    <a:pt x="3053" y="1463"/>
                    <a:pt x="3154" y="1476"/>
                    <a:pt x="3251" y="1476"/>
                  </a:cubicBezTo>
                  <a:cubicBezTo>
                    <a:pt x="4025" y="1465"/>
                    <a:pt x="4811" y="1465"/>
                    <a:pt x="5596" y="1453"/>
                  </a:cubicBezTo>
                  <a:cubicBezTo>
                    <a:pt x="5556" y="1368"/>
                    <a:pt x="5505" y="1311"/>
                    <a:pt x="5449" y="1274"/>
                  </a:cubicBezTo>
                  <a:lnTo>
                    <a:pt x="5449" y="1274"/>
                  </a:lnTo>
                  <a:cubicBezTo>
                    <a:pt x="5499" y="1278"/>
                    <a:pt x="5549" y="1281"/>
                    <a:pt x="5599" y="1281"/>
                  </a:cubicBezTo>
                  <a:cubicBezTo>
                    <a:pt x="5793" y="1281"/>
                    <a:pt x="5985" y="1239"/>
                    <a:pt x="6168" y="1084"/>
                  </a:cubicBezTo>
                  <a:cubicBezTo>
                    <a:pt x="6180" y="1012"/>
                    <a:pt x="6168" y="953"/>
                    <a:pt x="6120" y="893"/>
                  </a:cubicBezTo>
                  <a:cubicBezTo>
                    <a:pt x="5424" y="648"/>
                    <a:pt x="4718" y="593"/>
                    <a:pt x="4016" y="593"/>
                  </a:cubicBezTo>
                  <a:cubicBezTo>
                    <a:pt x="3445" y="593"/>
                    <a:pt x="2877" y="629"/>
                    <a:pt x="2320" y="629"/>
                  </a:cubicBezTo>
                  <a:cubicBezTo>
                    <a:pt x="2097" y="629"/>
                    <a:pt x="1875" y="624"/>
                    <a:pt x="1656" y="607"/>
                  </a:cubicBezTo>
                  <a:cubicBezTo>
                    <a:pt x="1679" y="595"/>
                    <a:pt x="1798" y="572"/>
                    <a:pt x="1917" y="572"/>
                  </a:cubicBezTo>
                  <a:cubicBezTo>
                    <a:pt x="1935" y="573"/>
                    <a:pt x="1953" y="574"/>
                    <a:pt x="1971" y="574"/>
                  </a:cubicBezTo>
                  <a:cubicBezTo>
                    <a:pt x="2041" y="574"/>
                    <a:pt x="2111" y="563"/>
                    <a:pt x="2181" y="563"/>
                  </a:cubicBezTo>
                  <a:cubicBezTo>
                    <a:pt x="2212" y="563"/>
                    <a:pt x="2243" y="565"/>
                    <a:pt x="2275" y="572"/>
                  </a:cubicBezTo>
                  <a:lnTo>
                    <a:pt x="2441" y="572"/>
                  </a:lnTo>
                  <a:cubicBezTo>
                    <a:pt x="2501" y="560"/>
                    <a:pt x="2560" y="560"/>
                    <a:pt x="2620" y="560"/>
                  </a:cubicBezTo>
                  <a:cubicBezTo>
                    <a:pt x="2679" y="560"/>
                    <a:pt x="2739" y="560"/>
                    <a:pt x="2799" y="548"/>
                  </a:cubicBezTo>
                  <a:cubicBezTo>
                    <a:pt x="2858" y="524"/>
                    <a:pt x="2918" y="488"/>
                    <a:pt x="2965" y="453"/>
                  </a:cubicBezTo>
                  <a:cubicBezTo>
                    <a:pt x="3049" y="310"/>
                    <a:pt x="3084" y="191"/>
                    <a:pt x="2918" y="95"/>
                  </a:cubicBezTo>
                  <a:cubicBezTo>
                    <a:pt x="2787" y="36"/>
                    <a:pt x="2632" y="0"/>
                    <a:pt x="2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5"/>
            <p:cNvSpPr/>
            <p:nvPr/>
          </p:nvSpPr>
          <p:spPr>
            <a:xfrm>
              <a:off x="5208675" y="2182925"/>
              <a:ext cx="290825" cy="18000"/>
            </a:xfrm>
            <a:custGeom>
              <a:avLst/>
              <a:gdLst/>
              <a:ahLst/>
              <a:cxnLst/>
              <a:rect l="l" t="t" r="r" b="b"/>
              <a:pathLst>
                <a:path w="11633" h="720" extrusionOk="0">
                  <a:moveTo>
                    <a:pt x="9015" y="0"/>
                  </a:moveTo>
                  <a:cubicBezTo>
                    <a:pt x="8860" y="0"/>
                    <a:pt x="8701" y="25"/>
                    <a:pt x="8546" y="25"/>
                  </a:cubicBezTo>
                  <a:cubicBezTo>
                    <a:pt x="8483" y="25"/>
                    <a:pt x="8420" y="20"/>
                    <a:pt x="8359" y="9"/>
                  </a:cubicBezTo>
                  <a:cubicBezTo>
                    <a:pt x="8323" y="21"/>
                    <a:pt x="8299" y="57"/>
                    <a:pt x="8299" y="104"/>
                  </a:cubicBezTo>
                  <a:cubicBezTo>
                    <a:pt x="8323" y="140"/>
                    <a:pt x="8335" y="188"/>
                    <a:pt x="8347" y="223"/>
                  </a:cubicBezTo>
                  <a:cubicBezTo>
                    <a:pt x="8275" y="188"/>
                    <a:pt x="8204" y="164"/>
                    <a:pt x="8121" y="164"/>
                  </a:cubicBezTo>
                  <a:cubicBezTo>
                    <a:pt x="8092" y="164"/>
                    <a:pt x="8063" y="165"/>
                    <a:pt x="8034" y="165"/>
                  </a:cubicBezTo>
                  <a:cubicBezTo>
                    <a:pt x="7629" y="165"/>
                    <a:pt x="7225" y="100"/>
                    <a:pt x="6820" y="100"/>
                  </a:cubicBezTo>
                  <a:cubicBezTo>
                    <a:pt x="6765" y="100"/>
                    <a:pt x="6711" y="102"/>
                    <a:pt x="6656" y="104"/>
                  </a:cubicBezTo>
                  <a:lnTo>
                    <a:pt x="1036" y="104"/>
                  </a:lnTo>
                  <a:cubicBezTo>
                    <a:pt x="997" y="107"/>
                    <a:pt x="958" y="108"/>
                    <a:pt x="918" y="108"/>
                  </a:cubicBezTo>
                  <a:cubicBezTo>
                    <a:pt x="819" y="108"/>
                    <a:pt x="719" y="102"/>
                    <a:pt x="619" y="102"/>
                  </a:cubicBezTo>
                  <a:cubicBezTo>
                    <a:pt x="415" y="102"/>
                    <a:pt x="213" y="127"/>
                    <a:pt x="36" y="283"/>
                  </a:cubicBezTo>
                  <a:cubicBezTo>
                    <a:pt x="0" y="342"/>
                    <a:pt x="0" y="414"/>
                    <a:pt x="36" y="473"/>
                  </a:cubicBezTo>
                  <a:cubicBezTo>
                    <a:pt x="227" y="592"/>
                    <a:pt x="417" y="592"/>
                    <a:pt x="608" y="604"/>
                  </a:cubicBezTo>
                  <a:lnTo>
                    <a:pt x="786" y="652"/>
                  </a:lnTo>
                  <a:cubicBezTo>
                    <a:pt x="835" y="666"/>
                    <a:pt x="888" y="672"/>
                    <a:pt x="940" y="672"/>
                  </a:cubicBezTo>
                  <a:cubicBezTo>
                    <a:pt x="977" y="672"/>
                    <a:pt x="1014" y="669"/>
                    <a:pt x="1048" y="664"/>
                  </a:cubicBezTo>
                  <a:cubicBezTo>
                    <a:pt x="1143" y="652"/>
                    <a:pt x="1227" y="652"/>
                    <a:pt x="1322" y="652"/>
                  </a:cubicBezTo>
                  <a:cubicBezTo>
                    <a:pt x="1394" y="652"/>
                    <a:pt x="1453" y="652"/>
                    <a:pt x="1513" y="640"/>
                  </a:cubicBezTo>
                  <a:cubicBezTo>
                    <a:pt x="1685" y="616"/>
                    <a:pt x="1858" y="610"/>
                    <a:pt x="2029" y="610"/>
                  </a:cubicBezTo>
                  <a:cubicBezTo>
                    <a:pt x="2200" y="610"/>
                    <a:pt x="2370" y="616"/>
                    <a:pt x="2537" y="616"/>
                  </a:cubicBezTo>
                  <a:cubicBezTo>
                    <a:pt x="2620" y="616"/>
                    <a:pt x="2691" y="616"/>
                    <a:pt x="2763" y="604"/>
                  </a:cubicBezTo>
                  <a:cubicBezTo>
                    <a:pt x="2851" y="591"/>
                    <a:pt x="2939" y="586"/>
                    <a:pt x="3028" y="586"/>
                  </a:cubicBezTo>
                  <a:cubicBezTo>
                    <a:pt x="3276" y="586"/>
                    <a:pt x="3526" y="625"/>
                    <a:pt x="3775" y="625"/>
                  </a:cubicBezTo>
                  <a:cubicBezTo>
                    <a:pt x="3906" y="625"/>
                    <a:pt x="4037" y="614"/>
                    <a:pt x="4168" y="580"/>
                  </a:cubicBezTo>
                  <a:lnTo>
                    <a:pt x="5001" y="580"/>
                  </a:lnTo>
                  <a:cubicBezTo>
                    <a:pt x="5085" y="582"/>
                    <a:pt x="5169" y="583"/>
                    <a:pt x="5252" y="583"/>
                  </a:cubicBezTo>
                  <a:cubicBezTo>
                    <a:pt x="5464" y="583"/>
                    <a:pt x="5674" y="579"/>
                    <a:pt x="5885" y="579"/>
                  </a:cubicBezTo>
                  <a:cubicBezTo>
                    <a:pt x="6109" y="579"/>
                    <a:pt x="6334" y="584"/>
                    <a:pt x="6561" y="604"/>
                  </a:cubicBezTo>
                  <a:cubicBezTo>
                    <a:pt x="6666" y="589"/>
                    <a:pt x="6762" y="574"/>
                    <a:pt x="6861" y="574"/>
                  </a:cubicBezTo>
                  <a:cubicBezTo>
                    <a:pt x="6918" y="574"/>
                    <a:pt x="6976" y="579"/>
                    <a:pt x="7037" y="592"/>
                  </a:cubicBezTo>
                  <a:cubicBezTo>
                    <a:pt x="7109" y="604"/>
                    <a:pt x="7204" y="616"/>
                    <a:pt x="7275" y="616"/>
                  </a:cubicBezTo>
                  <a:cubicBezTo>
                    <a:pt x="7442" y="616"/>
                    <a:pt x="7609" y="616"/>
                    <a:pt x="7751" y="676"/>
                  </a:cubicBezTo>
                  <a:cubicBezTo>
                    <a:pt x="7994" y="708"/>
                    <a:pt x="8234" y="719"/>
                    <a:pt x="8473" y="719"/>
                  </a:cubicBezTo>
                  <a:cubicBezTo>
                    <a:pt x="8680" y="719"/>
                    <a:pt x="8887" y="711"/>
                    <a:pt x="9097" y="700"/>
                  </a:cubicBezTo>
                  <a:cubicBezTo>
                    <a:pt x="9171" y="694"/>
                    <a:pt x="9246" y="691"/>
                    <a:pt x="9322" y="691"/>
                  </a:cubicBezTo>
                  <a:cubicBezTo>
                    <a:pt x="9581" y="691"/>
                    <a:pt x="9845" y="718"/>
                    <a:pt x="10108" y="718"/>
                  </a:cubicBezTo>
                  <a:cubicBezTo>
                    <a:pt x="10393" y="718"/>
                    <a:pt x="10677" y="687"/>
                    <a:pt x="10954" y="557"/>
                  </a:cubicBezTo>
                  <a:cubicBezTo>
                    <a:pt x="11085" y="295"/>
                    <a:pt x="11454" y="545"/>
                    <a:pt x="11633" y="247"/>
                  </a:cubicBezTo>
                  <a:cubicBezTo>
                    <a:pt x="11413" y="247"/>
                    <a:pt x="11198" y="272"/>
                    <a:pt x="10992" y="272"/>
                  </a:cubicBezTo>
                  <a:cubicBezTo>
                    <a:pt x="10775" y="272"/>
                    <a:pt x="10566" y="244"/>
                    <a:pt x="10371" y="128"/>
                  </a:cubicBezTo>
                  <a:cubicBezTo>
                    <a:pt x="10323" y="189"/>
                    <a:pt x="10271" y="216"/>
                    <a:pt x="10220" y="216"/>
                  </a:cubicBezTo>
                  <a:cubicBezTo>
                    <a:pt x="10182" y="216"/>
                    <a:pt x="10144" y="201"/>
                    <a:pt x="10109" y="176"/>
                  </a:cubicBezTo>
                  <a:cubicBezTo>
                    <a:pt x="9906" y="176"/>
                    <a:pt x="9704" y="164"/>
                    <a:pt x="9514" y="164"/>
                  </a:cubicBezTo>
                  <a:cubicBezTo>
                    <a:pt x="9360" y="31"/>
                    <a:pt x="9190" y="0"/>
                    <a:pt x="90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5"/>
            <p:cNvSpPr/>
            <p:nvPr/>
          </p:nvSpPr>
          <p:spPr>
            <a:xfrm>
              <a:off x="5323575" y="2282850"/>
              <a:ext cx="162550" cy="21125"/>
            </a:xfrm>
            <a:custGeom>
              <a:avLst/>
              <a:gdLst/>
              <a:ahLst/>
              <a:cxnLst/>
              <a:rect l="l" t="t" r="r" b="b"/>
              <a:pathLst>
                <a:path w="6502" h="845" extrusionOk="0">
                  <a:moveTo>
                    <a:pt x="346" y="1"/>
                  </a:moveTo>
                  <a:cubicBezTo>
                    <a:pt x="250" y="108"/>
                    <a:pt x="60" y="36"/>
                    <a:pt x="0" y="179"/>
                  </a:cubicBezTo>
                  <a:cubicBezTo>
                    <a:pt x="36" y="215"/>
                    <a:pt x="48" y="239"/>
                    <a:pt x="72" y="274"/>
                  </a:cubicBezTo>
                  <a:cubicBezTo>
                    <a:pt x="215" y="274"/>
                    <a:pt x="346" y="286"/>
                    <a:pt x="477" y="298"/>
                  </a:cubicBezTo>
                  <a:cubicBezTo>
                    <a:pt x="548" y="358"/>
                    <a:pt x="643" y="358"/>
                    <a:pt x="727" y="393"/>
                  </a:cubicBezTo>
                  <a:cubicBezTo>
                    <a:pt x="804" y="370"/>
                    <a:pt x="877" y="352"/>
                    <a:pt x="951" y="352"/>
                  </a:cubicBezTo>
                  <a:cubicBezTo>
                    <a:pt x="990" y="352"/>
                    <a:pt x="1030" y="357"/>
                    <a:pt x="1072" y="370"/>
                  </a:cubicBezTo>
                  <a:cubicBezTo>
                    <a:pt x="1119" y="405"/>
                    <a:pt x="1179" y="429"/>
                    <a:pt x="1215" y="465"/>
                  </a:cubicBezTo>
                  <a:cubicBezTo>
                    <a:pt x="1270" y="461"/>
                    <a:pt x="1326" y="460"/>
                    <a:pt x="1381" y="460"/>
                  </a:cubicBezTo>
                  <a:cubicBezTo>
                    <a:pt x="1905" y="460"/>
                    <a:pt x="2411" y="600"/>
                    <a:pt x="2917" y="643"/>
                  </a:cubicBezTo>
                  <a:lnTo>
                    <a:pt x="3072" y="643"/>
                  </a:lnTo>
                  <a:cubicBezTo>
                    <a:pt x="3163" y="683"/>
                    <a:pt x="3261" y="692"/>
                    <a:pt x="3362" y="692"/>
                  </a:cubicBezTo>
                  <a:cubicBezTo>
                    <a:pt x="3450" y="692"/>
                    <a:pt x="3540" y="685"/>
                    <a:pt x="3629" y="685"/>
                  </a:cubicBezTo>
                  <a:cubicBezTo>
                    <a:pt x="3744" y="685"/>
                    <a:pt x="3858" y="697"/>
                    <a:pt x="3965" y="751"/>
                  </a:cubicBezTo>
                  <a:cubicBezTo>
                    <a:pt x="3977" y="733"/>
                    <a:pt x="3995" y="724"/>
                    <a:pt x="4013" y="724"/>
                  </a:cubicBezTo>
                  <a:cubicBezTo>
                    <a:pt x="4031" y="724"/>
                    <a:pt x="4048" y="733"/>
                    <a:pt x="4060" y="751"/>
                  </a:cubicBezTo>
                  <a:cubicBezTo>
                    <a:pt x="4214" y="813"/>
                    <a:pt x="4367" y="829"/>
                    <a:pt x="4521" y="829"/>
                  </a:cubicBezTo>
                  <a:cubicBezTo>
                    <a:pt x="4684" y="829"/>
                    <a:pt x="4848" y="811"/>
                    <a:pt x="5014" y="811"/>
                  </a:cubicBezTo>
                  <a:cubicBezTo>
                    <a:pt x="5081" y="811"/>
                    <a:pt x="5148" y="814"/>
                    <a:pt x="5215" y="822"/>
                  </a:cubicBezTo>
                  <a:cubicBezTo>
                    <a:pt x="5283" y="803"/>
                    <a:pt x="5353" y="796"/>
                    <a:pt x="5424" y="796"/>
                  </a:cubicBezTo>
                  <a:cubicBezTo>
                    <a:pt x="5611" y="796"/>
                    <a:pt x="5804" y="845"/>
                    <a:pt x="5988" y="845"/>
                  </a:cubicBezTo>
                  <a:cubicBezTo>
                    <a:pt x="6171" y="845"/>
                    <a:pt x="6347" y="797"/>
                    <a:pt x="6501" y="608"/>
                  </a:cubicBezTo>
                  <a:cubicBezTo>
                    <a:pt x="5727" y="417"/>
                    <a:pt x="4941" y="465"/>
                    <a:pt x="4167" y="370"/>
                  </a:cubicBezTo>
                  <a:cubicBezTo>
                    <a:pt x="2882" y="227"/>
                    <a:pt x="1620"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5"/>
            <p:cNvSpPr/>
            <p:nvPr/>
          </p:nvSpPr>
          <p:spPr>
            <a:xfrm>
              <a:off x="5728975" y="2151875"/>
              <a:ext cx="119600" cy="16400"/>
            </a:xfrm>
            <a:custGeom>
              <a:avLst/>
              <a:gdLst/>
              <a:ahLst/>
              <a:cxnLst/>
              <a:rect l="l" t="t" r="r" b="b"/>
              <a:pathLst>
                <a:path w="4784" h="656" extrusionOk="0">
                  <a:moveTo>
                    <a:pt x="2627" y="12"/>
                  </a:moveTo>
                  <a:cubicBezTo>
                    <a:pt x="2378" y="12"/>
                    <a:pt x="2126" y="39"/>
                    <a:pt x="1876" y="39"/>
                  </a:cubicBezTo>
                  <a:cubicBezTo>
                    <a:pt x="1782" y="39"/>
                    <a:pt x="1689" y="35"/>
                    <a:pt x="1596" y="25"/>
                  </a:cubicBezTo>
                  <a:lnTo>
                    <a:pt x="870" y="25"/>
                  </a:lnTo>
                  <a:cubicBezTo>
                    <a:pt x="608" y="48"/>
                    <a:pt x="322" y="1"/>
                    <a:pt x="84" y="167"/>
                  </a:cubicBezTo>
                  <a:cubicBezTo>
                    <a:pt x="0" y="412"/>
                    <a:pt x="101" y="437"/>
                    <a:pt x="224" y="437"/>
                  </a:cubicBezTo>
                  <a:cubicBezTo>
                    <a:pt x="257" y="437"/>
                    <a:pt x="291" y="436"/>
                    <a:pt x="324" y="436"/>
                  </a:cubicBezTo>
                  <a:cubicBezTo>
                    <a:pt x="397" y="436"/>
                    <a:pt x="462" y="444"/>
                    <a:pt x="489" y="501"/>
                  </a:cubicBezTo>
                  <a:cubicBezTo>
                    <a:pt x="1060" y="584"/>
                    <a:pt x="1644" y="477"/>
                    <a:pt x="2215" y="644"/>
                  </a:cubicBezTo>
                  <a:cubicBezTo>
                    <a:pt x="2965" y="644"/>
                    <a:pt x="3739" y="656"/>
                    <a:pt x="4501" y="656"/>
                  </a:cubicBezTo>
                  <a:cubicBezTo>
                    <a:pt x="4573" y="584"/>
                    <a:pt x="4751" y="596"/>
                    <a:pt x="4775" y="477"/>
                  </a:cubicBezTo>
                  <a:cubicBezTo>
                    <a:pt x="4784" y="315"/>
                    <a:pt x="4688" y="299"/>
                    <a:pt x="4589" y="299"/>
                  </a:cubicBezTo>
                  <a:cubicBezTo>
                    <a:pt x="4566" y="299"/>
                    <a:pt x="4544" y="300"/>
                    <a:pt x="4522" y="300"/>
                  </a:cubicBezTo>
                  <a:cubicBezTo>
                    <a:pt x="4507" y="300"/>
                    <a:pt x="4491" y="300"/>
                    <a:pt x="4477" y="298"/>
                  </a:cubicBezTo>
                  <a:cubicBezTo>
                    <a:pt x="4438" y="296"/>
                    <a:pt x="4399" y="294"/>
                    <a:pt x="4359" y="294"/>
                  </a:cubicBezTo>
                  <a:cubicBezTo>
                    <a:pt x="4232" y="294"/>
                    <a:pt x="4105" y="310"/>
                    <a:pt x="3977" y="346"/>
                  </a:cubicBezTo>
                  <a:lnTo>
                    <a:pt x="3489" y="215"/>
                  </a:lnTo>
                  <a:cubicBezTo>
                    <a:pt x="3214" y="50"/>
                    <a:pt x="2923" y="12"/>
                    <a:pt x="262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5"/>
            <p:cNvSpPr/>
            <p:nvPr/>
          </p:nvSpPr>
          <p:spPr>
            <a:xfrm>
              <a:off x="5548300" y="2304325"/>
              <a:ext cx="117600" cy="17550"/>
            </a:xfrm>
            <a:custGeom>
              <a:avLst/>
              <a:gdLst/>
              <a:ahLst/>
              <a:cxnLst/>
              <a:rect l="l" t="t" r="r" b="b"/>
              <a:pathLst>
                <a:path w="4704" h="702" extrusionOk="0">
                  <a:moveTo>
                    <a:pt x="289" y="0"/>
                  </a:moveTo>
                  <a:cubicBezTo>
                    <a:pt x="225" y="0"/>
                    <a:pt x="160" y="4"/>
                    <a:pt x="96" y="11"/>
                  </a:cubicBezTo>
                  <a:cubicBezTo>
                    <a:pt x="1" y="165"/>
                    <a:pt x="167" y="201"/>
                    <a:pt x="239" y="285"/>
                  </a:cubicBezTo>
                  <a:cubicBezTo>
                    <a:pt x="453" y="332"/>
                    <a:pt x="655" y="404"/>
                    <a:pt x="870" y="427"/>
                  </a:cubicBezTo>
                  <a:cubicBezTo>
                    <a:pt x="2084" y="523"/>
                    <a:pt x="3322" y="618"/>
                    <a:pt x="4537" y="701"/>
                  </a:cubicBezTo>
                  <a:cubicBezTo>
                    <a:pt x="4703" y="630"/>
                    <a:pt x="4084" y="427"/>
                    <a:pt x="4584" y="404"/>
                  </a:cubicBezTo>
                  <a:cubicBezTo>
                    <a:pt x="4383" y="293"/>
                    <a:pt x="4164" y="284"/>
                    <a:pt x="3943" y="284"/>
                  </a:cubicBezTo>
                  <a:cubicBezTo>
                    <a:pt x="3903" y="284"/>
                    <a:pt x="3863" y="285"/>
                    <a:pt x="3822" y="285"/>
                  </a:cubicBezTo>
                  <a:cubicBezTo>
                    <a:pt x="2989" y="285"/>
                    <a:pt x="2179" y="189"/>
                    <a:pt x="1358" y="130"/>
                  </a:cubicBezTo>
                  <a:cubicBezTo>
                    <a:pt x="1004" y="99"/>
                    <a:pt x="650"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5"/>
            <p:cNvSpPr/>
            <p:nvPr/>
          </p:nvSpPr>
          <p:spPr>
            <a:xfrm>
              <a:off x="5381625" y="2193550"/>
              <a:ext cx="131275" cy="14175"/>
            </a:xfrm>
            <a:custGeom>
              <a:avLst/>
              <a:gdLst/>
              <a:ahLst/>
              <a:cxnLst/>
              <a:rect l="l" t="t" r="r" b="b"/>
              <a:pathLst>
                <a:path w="5251" h="567" extrusionOk="0">
                  <a:moveTo>
                    <a:pt x="774" y="1"/>
                  </a:moveTo>
                  <a:cubicBezTo>
                    <a:pt x="631" y="96"/>
                    <a:pt x="452" y="48"/>
                    <a:pt x="310" y="96"/>
                  </a:cubicBezTo>
                  <a:cubicBezTo>
                    <a:pt x="191" y="132"/>
                    <a:pt x="60" y="144"/>
                    <a:pt x="0" y="298"/>
                  </a:cubicBezTo>
                  <a:cubicBezTo>
                    <a:pt x="131" y="417"/>
                    <a:pt x="310" y="370"/>
                    <a:pt x="464" y="417"/>
                  </a:cubicBezTo>
                  <a:cubicBezTo>
                    <a:pt x="524" y="429"/>
                    <a:pt x="572" y="429"/>
                    <a:pt x="607" y="429"/>
                  </a:cubicBezTo>
                  <a:cubicBezTo>
                    <a:pt x="700" y="485"/>
                    <a:pt x="798" y="508"/>
                    <a:pt x="898" y="508"/>
                  </a:cubicBezTo>
                  <a:cubicBezTo>
                    <a:pt x="992" y="508"/>
                    <a:pt x="1087" y="488"/>
                    <a:pt x="1179" y="453"/>
                  </a:cubicBezTo>
                  <a:cubicBezTo>
                    <a:pt x="1579" y="444"/>
                    <a:pt x="1977" y="437"/>
                    <a:pt x="2375" y="437"/>
                  </a:cubicBezTo>
                  <a:cubicBezTo>
                    <a:pt x="3043" y="437"/>
                    <a:pt x="3710" y="457"/>
                    <a:pt x="4382" y="525"/>
                  </a:cubicBezTo>
                  <a:cubicBezTo>
                    <a:pt x="4512" y="536"/>
                    <a:pt x="4652" y="566"/>
                    <a:pt x="4791" y="566"/>
                  </a:cubicBezTo>
                  <a:cubicBezTo>
                    <a:pt x="4929" y="566"/>
                    <a:pt x="5066" y="536"/>
                    <a:pt x="5191" y="429"/>
                  </a:cubicBezTo>
                  <a:cubicBezTo>
                    <a:pt x="5251" y="405"/>
                    <a:pt x="5251" y="358"/>
                    <a:pt x="5239" y="298"/>
                  </a:cubicBezTo>
                  <a:cubicBezTo>
                    <a:pt x="5191" y="251"/>
                    <a:pt x="5155" y="227"/>
                    <a:pt x="5096" y="227"/>
                  </a:cubicBezTo>
                  <a:cubicBezTo>
                    <a:pt x="5056" y="242"/>
                    <a:pt x="5018" y="248"/>
                    <a:pt x="4981" y="248"/>
                  </a:cubicBezTo>
                  <a:cubicBezTo>
                    <a:pt x="4929" y="248"/>
                    <a:pt x="4877" y="236"/>
                    <a:pt x="4822" y="215"/>
                  </a:cubicBezTo>
                  <a:cubicBezTo>
                    <a:pt x="4751" y="215"/>
                    <a:pt x="4684" y="204"/>
                    <a:pt x="4617" y="204"/>
                  </a:cubicBezTo>
                  <a:cubicBezTo>
                    <a:pt x="4583" y="204"/>
                    <a:pt x="4548" y="207"/>
                    <a:pt x="4512" y="215"/>
                  </a:cubicBezTo>
                  <a:cubicBezTo>
                    <a:pt x="4477" y="251"/>
                    <a:pt x="4441" y="286"/>
                    <a:pt x="4403" y="286"/>
                  </a:cubicBezTo>
                  <a:cubicBezTo>
                    <a:pt x="4378" y="286"/>
                    <a:pt x="4351" y="270"/>
                    <a:pt x="4322" y="227"/>
                  </a:cubicBezTo>
                  <a:cubicBezTo>
                    <a:pt x="4227" y="191"/>
                    <a:pt x="4108" y="215"/>
                    <a:pt x="4036" y="132"/>
                  </a:cubicBezTo>
                  <a:cubicBezTo>
                    <a:pt x="3334" y="120"/>
                    <a:pt x="2643" y="120"/>
                    <a:pt x="1965" y="108"/>
                  </a:cubicBezTo>
                  <a:cubicBezTo>
                    <a:pt x="1776" y="108"/>
                    <a:pt x="1587" y="126"/>
                    <a:pt x="1400" y="126"/>
                  </a:cubicBezTo>
                  <a:cubicBezTo>
                    <a:pt x="1187" y="126"/>
                    <a:pt x="977" y="102"/>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5"/>
            <p:cNvSpPr/>
            <p:nvPr/>
          </p:nvSpPr>
          <p:spPr>
            <a:xfrm>
              <a:off x="5381325" y="2268275"/>
              <a:ext cx="119375" cy="11250"/>
            </a:xfrm>
            <a:custGeom>
              <a:avLst/>
              <a:gdLst/>
              <a:ahLst/>
              <a:cxnLst/>
              <a:rect l="l" t="t" r="r" b="b"/>
              <a:pathLst>
                <a:path w="4775" h="450" extrusionOk="0">
                  <a:moveTo>
                    <a:pt x="881" y="0"/>
                  </a:moveTo>
                  <a:cubicBezTo>
                    <a:pt x="786" y="0"/>
                    <a:pt x="679" y="24"/>
                    <a:pt x="595" y="24"/>
                  </a:cubicBezTo>
                  <a:cubicBezTo>
                    <a:pt x="532" y="44"/>
                    <a:pt x="463" y="45"/>
                    <a:pt x="393" y="45"/>
                  </a:cubicBezTo>
                  <a:cubicBezTo>
                    <a:pt x="383" y="45"/>
                    <a:pt x="372" y="45"/>
                    <a:pt x="361" y="45"/>
                  </a:cubicBezTo>
                  <a:cubicBezTo>
                    <a:pt x="232" y="45"/>
                    <a:pt x="103" y="50"/>
                    <a:pt x="0" y="167"/>
                  </a:cubicBezTo>
                  <a:cubicBezTo>
                    <a:pt x="83" y="203"/>
                    <a:pt x="167" y="274"/>
                    <a:pt x="250" y="274"/>
                  </a:cubicBezTo>
                  <a:cubicBezTo>
                    <a:pt x="1500" y="298"/>
                    <a:pt x="2762" y="345"/>
                    <a:pt x="4013" y="417"/>
                  </a:cubicBezTo>
                  <a:cubicBezTo>
                    <a:pt x="4130" y="428"/>
                    <a:pt x="4256" y="450"/>
                    <a:pt x="4380" y="450"/>
                  </a:cubicBezTo>
                  <a:cubicBezTo>
                    <a:pt x="4519" y="450"/>
                    <a:pt x="4655" y="422"/>
                    <a:pt x="4775" y="322"/>
                  </a:cubicBezTo>
                  <a:cubicBezTo>
                    <a:pt x="4763" y="286"/>
                    <a:pt x="4739" y="274"/>
                    <a:pt x="4727" y="238"/>
                  </a:cubicBezTo>
                  <a:cubicBezTo>
                    <a:pt x="4655" y="226"/>
                    <a:pt x="4548" y="238"/>
                    <a:pt x="4489" y="167"/>
                  </a:cubicBezTo>
                  <a:cubicBezTo>
                    <a:pt x="4429" y="167"/>
                    <a:pt x="4394" y="155"/>
                    <a:pt x="4346" y="155"/>
                  </a:cubicBezTo>
                  <a:cubicBezTo>
                    <a:pt x="4227" y="36"/>
                    <a:pt x="4096" y="36"/>
                    <a:pt x="3941" y="24"/>
                  </a:cubicBezTo>
                  <a:cubicBezTo>
                    <a:pt x="3060" y="24"/>
                    <a:pt x="2191" y="0"/>
                    <a:pt x="1310" y="0"/>
                  </a:cubicBezTo>
                  <a:cubicBezTo>
                    <a:pt x="1250" y="83"/>
                    <a:pt x="1155" y="83"/>
                    <a:pt x="1084" y="83"/>
                  </a:cubicBezTo>
                  <a:cubicBezTo>
                    <a:pt x="1012" y="83"/>
                    <a:pt x="941" y="6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5"/>
            <p:cNvSpPr/>
            <p:nvPr/>
          </p:nvSpPr>
          <p:spPr>
            <a:xfrm>
              <a:off x="5566450" y="2147725"/>
              <a:ext cx="161350" cy="15150"/>
            </a:xfrm>
            <a:custGeom>
              <a:avLst/>
              <a:gdLst/>
              <a:ahLst/>
              <a:cxnLst/>
              <a:rect l="l" t="t" r="r" b="b"/>
              <a:pathLst>
                <a:path w="6454" h="606" extrusionOk="0">
                  <a:moveTo>
                    <a:pt x="179" y="0"/>
                  </a:moveTo>
                  <a:cubicBezTo>
                    <a:pt x="108" y="24"/>
                    <a:pt x="48" y="83"/>
                    <a:pt x="25" y="155"/>
                  </a:cubicBezTo>
                  <a:cubicBezTo>
                    <a:pt x="1" y="417"/>
                    <a:pt x="203" y="417"/>
                    <a:pt x="394" y="441"/>
                  </a:cubicBezTo>
                  <a:cubicBezTo>
                    <a:pt x="413" y="441"/>
                    <a:pt x="432" y="442"/>
                    <a:pt x="451" y="442"/>
                  </a:cubicBezTo>
                  <a:cubicBezTo>
                    <a:pt x="614" y="442"/>
                    <a:pt x="786" y="418"/>
                    <a:pt x="956" y="418"/>
                  </a:cubicBezTo>
                  <a:cubicBezTo>
                    <a:pt x="1093" y="418"/>
                    <a:pt x="1229" y="433"/>
                    <a:pt x="1358" y="488"/>
                  </a:cubicBezTo>
                  <a:lnTo>
                    <a:pt x="1513" y="488"/>
                  </a:lnTo>
                  <a:cubicBezTo>
                    <a:pt x="1513" y="476"/>
                    <a:pt x="1525" y="476"/>
                    <a:pt x="1549" y="464"/>
                  </a:cubicBezTo>
                  <a:cubicBezTo>
                    <a:pt x="1584" y="464"/>
                    <a:pt x="1608" y="476"/>
                    <a:pt x="1644" y="512"/>
                  </a:cubicBezTo>
                  <a:cubicBezTo>
                    <a:pt x="1715" y="524"/>
                    <a:pt x="1811" y="524"/>
                    <a:pt x="1882" y="536"/>
                  </a:cubicBezTo>
                  <a:cubicBezTo>
                    <a:pt x="1944" y="561"/>
                    <a:pt x="2006" y="579"/>
                    <a:pt x="2067" y="579"/>
                  </a:cubicBezTo>
                  <a:cubicBezTo>
                    <a:pt x="2122" y="579"/>
                    <a:pt x="2176" y="564"/>
                    <a:pt x="2227" y="524"/>
                  </a:cubicBezTo>
                  <a:cubicBezTo>
                    <a:pt x="2227" y="512"/>
                    <a:pt x="2239" y="512"/>
                    <a:pt x="2263" y="488"/>
                  </a:cubicBezTo>
                  <a:cubicBezTo>
                    <a:pt x="2271" y="485"/>
                    <a:pt x="2279" y="484"/>
                    <a:pt x="2287" y="484"/>
                  </a:cubicBezTo>
                  <a:cubicBezTo>
                    <a:pt x="2311" y="484"/>
                    <a:pt x="2331" y="500"/>
                    <a:pt x="2358" y="536"/>
                  </a:cubicBezTo>
                  <a:cubicBezTo>
                    <a:pt x="2484" y="587"/>
                    <a:pt x="2610" y="606"/>
                    <a:pt x="2736" y="606"/>
                  </a:cubicBezTo>
                  <a:cubicBezTo>
                    <a:pt x="2872" y="606"/>
                    <a:pt x="3008" y="584"/>
                    <a:pt x="3144" y="560"/>
                  </a:cubicBezTo>
                  <a:lnTo>
                    <a:pt x="3192" y="560"/>
                  </a:lnTo>
                  <a:cubicBezTo>
                    <a:pt x="3543" y="595"/>
                    <a:pt x="3893" y="606"/>
                    <a:pt x="4243" y="606"/>
                  </a:cubicBezTo>
                  <a:cubicBezTo>
                    <a:pt x="4765" y="606"/>
                    <a:pt x="5287" y="582"/>
                    <a:pt x="5815" y="582"/>
                  </a:cubicBezTo>
                  <a:cubicBezTo>
                    <a:pt x="5881" y="582"/>
                    <a:pt x="5947" y="583"/>
                    <a:pt x="6013" y="584"/>
                  </a:cubicBezTo>
                  <a:cubicBezTo>
                    <a:pt x="6028" y="582"/>
                    <a:pt x="6043" y="582"/>
                    <a:pt x="6058" y="582"/>
                  </a:cubicBezTo>
                  <a:cubicBezTo>
                    <a:pt x="6107" y="582"/>
                    <a:pt x="6156" y="586"/>
                    <a:pt x="6203" y="586"/>
                  </a:cubicBezTo>
                  <a:cubicBezTo>
                    <a:pt x="6303" y="586"/>
                    <a:pt x="6395" y="566"/>
                    <a:pt x="6454" y="441"/>
                  </a:cubicBezTo>
                  <a:cubicBezTo>
                    <a:pt x="6240" y="107"/>
                    <a:pt x="5918" y="226"/>
                    <a:pt x="5632" y="179"/>
                  </a:cubicBezTo>
                  <a:cubicBezTo>
                    <a:pt x="5525" y="179"/>
                    <a:pt x="5418" y="167"/>
                    <a:pt x="5323" y="155"/>
                  </a:cubicBezTo>
                  <a:cubicBezTo>
                    <a:pt x="5275" y="155"/>
                    <a:pt x="5240" y="143"/>
                    <a:pt x="5216" y="143"/>
                  </a:cubicBezTo>
                  <a:cubicBezTo>
                    <a:pt x="5156" y="143"/>
                    <a:pt x="5085" y="143"/>
                    <a:pt x="5025" y="155"/>
                  </a:cubicBezTo>
                  <a:cubicBezTo>
                    <a:pt x="4942" y="178"/>
                    <a:pt x="4857" y="187"/>
                    <a:pt x="4773" y="187"/>
                  </a:cubicBezTo>
                  <a:cubicBezTo>
                    <a:pt x="4639" y="187"/>
                    <a:pt x="4506" y="165"/>
                    <a:pt x="4382" y="143"/>
                  </a:cubicBezTo>
                  <a:cubicBezTo>
                    <a:pt x="4347" y="131"/>
                    <a:pt x="4314" y="125"/>
                    <a:pt x="4283" y="125"/>
                  </a:cubicBezTo>
                  <a:cubicBezTo>
                    <a:pt x="4251" y="125"/>
                    <a:pt x="4222" y="131"/>
                    <a:pt x="4192" y="143"/>
                  </a:cubicBezTo>
                  <a:cubicBezTo>
                    <a:pt x="4011" y="180"/>
                    <a:pt x="3834" y="198"/>
                    <a:pt x="3658" y="198"/>
                  </a:cubicBezTo>
                  <a:cubicBezTo>
                    <a:pt x="3498" y="198"/>
                    <a:pt x="3339" y="183"/>
                    <a:pt x="3180" y="155"/>
                  </a:cubicBezTo>
                  <a:cubicBezTo>
                    <a:pt x="3120" y="143"/>
                    <a:pt x="3061" y="143"/>
                    <a:pt x="3001" y="143"/>
                  </a:cubicBezTo>
                  <a:cubicBezTo>
                    <a:pt x="2906" y="143"/>
                    <a:pt x="2799" y="155"/>
                    <a:pt x="2715" y="155"/>
                  </a:cubicBezTo>
                  <a:cubicBezTo>
                    <a:pt x="2584" y="143"/>
                    <a:pt x="2465" y="95"/>
                    <a:pt x="2323" y="60"/>
                  </a:cubicBezTo>
                  <a:cubicBezTo>
                    <a:pt x="2117" y="27"/>
                    <a:pt x="1916" y="19"/>
                    <a:pt x="1714" y="19"/>
                  </a:cubicBezTo>
                  <a:cubicBezTo>
                    <a:pt x="1553" y="19"/>
                    <a:pt x="1391" y="24"/>
                    <a:pt x="1227" y="24"/>
                  </a:cubicBezTo>
                  <a:cubicBezTo>
                    <a:pt x="1131" y="27"/>
                    <a:pt x="1037" y="29"/>
                    <a:pt x="942" y="29"/>
                  </a:cubicBezTo>
                  <a:cubicBezTo>
                    <a:pt x="685" y="29"/>
                    <a:pt x="432" y="1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5"/>
            <p:cNvSpPr/>
            <p:nvPr/>
          </p:nvSpPr>
          <p:spPr>
            <a:xfrm>
              <a:off x="5300950" y="2261150"/>
              <a:ext cx="95275" cy="11400"/>
            </a:xfrm>
            <a:custGeom>
              <a:avLst/>
              <a:gdLst/>
              <a:ahLst/>
              <a:cxnLst/>
              <a:rect l="l" t="t" r="r" b="b"/>
              <a:pathLst>
                <a:path w="3811" h="456" extrusionOk="0">
                  <a:moveTo>
                    <a:pt x="364" y="1"/>
                  </a:moveTo>
                  <a:cubicBezTo>
                    <a:pt x="221" y="1"/>
                    <a:pt x="87" y="70"/>
                    <a:pt x="0" y="273"/>
                  </a:cubicBezTo>
                  <a:cubicBezTo>
                    <a:pt x="913" y="422"/>
                    <a:pt x="1801" y="455"/>
                    <a:pt x="2685" y="455"/>
                  </a:cubicBezTo>
                  <a:cubicBezTo>
                    <a:pt x="2862" y="455"/>
                    <a:pt x="3038" y="454"/>
                    <a:pt x="3215" y="452"/>
                  </a:cubicBezTo>
                  <a:cubicBezTo>
                    <a:pt x="3261" y="440"/>
                    <a:pt x="3310" y="438"/>
                    <a:pt x="3359" y="438"/>
                  </a:cubicBezTo>
                  <a:cubicBezTo>
                    <a:pt x="3398" y="438"/>
                    <a:pt x="3436" y="439"/>
                    <a:pt x="3475" y="439"/>
                  </a:cubicBezTo>
                  <a:cubicBezTo>
                    <a:pt x="3595" y="439"/>
                    <a:pt x="3715" y="425"/>
                    <a:pt x="3810" y="309"/>
                  </a:cubicBezTo>
                  <a:cubicBezTo>
                    <a:pt x="3763" y="285"/>
                    <a:pt x="3739" y="249"/>
                    <a:pt x="3703" y="214"/>
                  </a:cubicBezTo>
                  <a:cubicBezTo>
                    <a:pt x="2620" y="107"/>
                    <a:pt x="1536" y="190"/>
                    <a:pt x="465" y="11"/>
                  </a:cubicBezTo>
                  <a:cubicBezTo>
                    <a:pt x="431" y="5"/>
                    <a:pt x="397"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5"/>
            <p:cNvSpPr/>
            <p:nvPr/>
          </p:nvSpPr>
          <p:spPr>
            <a:xfrm>
              <a:off x="5262250" y="2268825"/>
              <a:ext cx="69675" cy="18225"/>
            </a:xfrm>
            <a:custGeom>
              <a:avLst/>
              <a:gdLst/>
              <a:ahLst/>
              <a:cxnLst/>
              <a:rect l="l" t="t" r="r" b="b"/>
              <a:pathLst>
                <a:path w="2787" h="729" extrusionOk="0">
                  <a:moveTo>
                    <a:pt x="472" y="0"/>
                  </a:moveTo>
                  <a:cubicBezTo>
                    <a:pt x="424" y="0"/>
                    <a:pt x="373" y="7"/>
                    <a:pt x="322" y="14"/>
                  </a:cubicBezTo>
                  <a:cubicBezTo>
                    <a:pt x="263" y="26"/>
                    <a:pt x="203" y="61"/>
                    <a:pt x="143" y="85"/>
                  </a:cubicBezTo>
                  <a:cubicBezTo>
                    <a:pt x="72" y="133"/>
                    <a:pt x="13" y="204"/>
                    <a:pt x="1" y="312"/>
                  </a:cubicBezTo>
                  <a:cubicBezTo>
                    <a:pt x="775" y="669"/>
                    <a:pt x="1620" y="609"/>
                    <a:pt x="2441" y="728"/>
                  </a:cubicBezTo>
                  <a:cubicBezTo>
                    <a:pt x="2572" y="716"/>
                    <a:pt x="2703" y="693"/>
                    <a:pt x="2787" y="550"/>
                  </a:cubicBezTo>
                  <a:cubicBezTo>
                    <a:pt x="2108" y="419"/>
                    <a:pt x="1441" y="300"/>
                    <a:pt x="739" y="157"/>
                  </a:cubicBezTo>
                  <a:cubicBezTo>
                    <a:pt x="681" y="33"/>
                    <a:pt x="583"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5"/>
            <p:cNvSpPr/>
            <p:nvPr/>
          </p:nvSpPr>
          <p:spPr>
            <a:xfrm>
              <a:off x="5470600" y="2246750"/>
              <a:ext cx="69700" cy="8375"/>
            </a:xfrm>
            <a:custGeom>
              <a:avLst/>
              <a:gdLst/>
              <a:ahLst/>
              <a:cxnLst/>
              <a:rect l="l" t="t" r="r" b="b"/>
              <a:pathLst>
                <a:path w="2788" h="335" extrusionOk="0">
                  <a:moveTo>
                    <a:pt x="2426" y="1"/>
                  </a:moveTo>
                  <a:cubicBezTo>
                    <a:pt x="2371" y="1"/>
                    <a:pt x="2317" y="4"/>
                    <a:pt x="2263" y="4"/>
                  </a:cubicBezTo>
                  <a:cubicBezTo>
                    <a:pt x="1573" y="16"/>
                    <a:pt x="882" y="16"/>
                    <a:pt x="180" y="28"/>
                  </a:cubicBezTo>
                  <a:cubicBezTo>
                    <a:pt x="72" y="87"/>
                    <a:pt x="1" y="147"/>
                    <a:pt x="49" y="266"/>
                  </a:cubicBezTo>
                  <a:cubicBezTo>
                    <a:pt x="575" y="302"/>
                    <a:pt x="1106" y="334"/>
                    <a:pt x="1636" y="334"/>
                  </a:cubicBezTo>
                  <a:cubicBezTo>
                    <a:pt x="1969" y="334"/>
                    <a:pt x="2301" y="322"/>
                    <a:pt x="2632" y="290"/>
                  </a:cubicBezTo>
                  <a:cubicBezTo>
                    <a:pt x="2680" y="242"/>
                    <a:pt x="2763" y="230"/>
                    <a:pt x="2787" y="135"/>
                  </a:cubicBezTo>
                  <a:cubicBezTo>
                    <a:pt x="2679" y="18"/>
                    <a:pt x="2553" y="1"/>
                    <a:pt x="2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5"/>
            <p:cNvSpPr/>
            <p:nvPr/>
          </p:nvSpPr>
          <p:spPr>
            <a:xfrm>
              <a:off x="5337550" y="2177925"/>
              <a:ext cx="81000" cy="11475"/>
            </a:xfrm>
            <a:custGeom>
              <a:avLst/>
              <a:gdLst/>
              <a:ahLst/>
              <a:cxnLst/>
              <a:rect l="l" t="t" r="r" b="b"/>
              <a:pathLst>
                <a:path w="3240" h="459" extrusionOk="0">
                  <a:moveTo>
                    <a:pt x="1726" y="1"/>
                  </a:moveTo>
                  <a:cubicBezTo>
                    <a:pt x="1683" y="1"/>
                    <a:pt x="1640" y="3"/>
                    <a:pt x="1596" y="7"/>
                  </a:cubicBezTo>
                  <a:lnTo>
                    <a:pt x="1382" y="7"/>
                  </a:lnTo>
                  <a:cubicBezTo>
                    <a:pt x="1227" y="7"/>
                    <a:pt x="1096" y="18"/>
                    <a:pt x="941" y="30"/>
                  </a:cubicBezTo>
                  <a:cubicBezTo>
                    <a:pt x="870" y="42"/>
                    <a:pt x="811" y="66"/>
                    <a:pt x="739" y="78"/>
                  </a:cubicBezTo>
                  <a:cubicBezTo>
                    <a:pt x="513" y="161"/>
                    <a:pt x="263" y="138"/>
                    <a:pt x="49" y="280"/>
                  </a:cubicBezTo>
                  <a:cubicBezTo>
                    <a:pt x="1" y="364"/>
                    <a:pt x="1" y="399"/>
                    <a:pt x="60" y="459"/>
                  </a:cubicBezTo>
                  <a:lnTo>
                    <a:pt x="1322" y="459"/>
                  </a:lnTo>
                  <a:cubicBezTo>
                    <a:pt x="1346" y="441"/>
                    <a:pt x="1379" y="432"/>
                    <a:pt x="1413" y="432"/>
                  </a:cubicBezTo>
                  <a:cubicBezTo>
                    <a:pt x="1447" y="432"/>
                    <a:pt x="1483" y="441"/>
                    <a:pt x="1513" y="459"/>
                  </a:cubicBezTo>
                  <a:cubicBezTo>
                    <a:pt x="2073" y="459"/>
                    <a:pt x="2644" y="447"/>
                    <a:pt x="3204" y="447"/>
                  </a:cubicBezTo>
                  <a:cubicBezTo>
                    <a:pt x="3204" y="423"/>
                    <a:pt x="3204" y="388"/>
                    <a:pt x="3227" y="376"/>
                  </a:cubicBezTo>
                  <a:lnTo>
                    <a:pt x="3239" y="316"/>
                  </a:lnTo>
                  <a:cubicBezTo>
                    <a:pt x="3144" y="257"/>
                    <a:pt x="3025" y="280"/>
                    <a:pt x="2942" y="209"/>
                  </a:cubicBezTo>
                  <a:lnTo>
                    <a:pt x="2811" y="209"/>
                  </a:lnTo>
                  <a:cubicBezTo>
                    <a:pt x="2742" y="217"/>
                    <a:pt x="2674" y="244"/>
                    <a:pt x="2606" y="244"/>
                  </a:cubicBezTo>
                  <a:cubicBezTo>
                    <a:pt x="2567" y="244"/>
                    <a:pt x="2528" y="235"/>
                    <a:pt x="2489" y="209"/>
                  </a:cubicBezTo>
                  <a:cubicBezTo>
                    <a:pt x="2442" y="209"/>
                    <a:pt x="2406" y="197"/>
                    <a:pt x="2358" y="185"/>
                  </a:cubicBezTo>
                  <a:cubicBezTo>
                    <a:pt x="2158" y="55"/>
                    <a:pt x="1950"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5"/>
            <p:cNvSpPr/>
            <p:nvPr/>
          </p:nvSpPr>
          <p:spPr>
            <a:xfrm>
              <a:off x="5595325" y="2276300"/>
              <a:ext cx="56000" cy="12375"/>
            </a:xfrm>
            <a:custGeom>
              <a:avLst/>
              <a:gdLst/>
              <a:ahLst/>
              <a:cxnLst/>
              <a:rect l="l" t="t" r="r" b="b"/>
              <a:pathLst>
                <a:path w="2240" h="495" extrusionOk="0">
                  <a:moveTo>
                    <a:pt x="60" y="1"/>
                  </a:moveTo>
                  <a:cubicBezTo>
                    <a:pt x="1" y="84"/>
                    <a:pt x="1" y="179"/>
                    <a:pt x="60" y="251"/>
                  </a:cubicBezTo>
                  <a:cubicBezTo>
                    <a:pt x="632" y="441"/>
                    <a:pt x="1263" y="394"/>
                    <a:pt x="1858" y="477"/>
                  </a:cubicBezTo>
                  <a:cubicBezTo>
                    <a:pt x="1899" y="481"/>
                    <a:pt x="1942" y="495"/>
                    <a:pt x="1988" y="495"/>
                  </a:cubicBezTo>
                  <a:cubicBezTo>
                    <a:pt x="2061" y="495"/>
                    <a:pt x="2143" y="460"/>
                    <a:pt x="2239" y="298"/>
                  </a:cubicBezTo>
                  <a:cubicBezTo>
                    <a:pt x="1501" y="120"/>
                    <a:pt x="775" y="72"/>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5"/>
            <p:cNvSpPr/>
            <p:nvPr/>
          </p:nvSpPr>
          <p:spPr>
            <a:xfrm>
              <a:off x="5233075" y="2257250"/>
              <a:ext cx="62550" cy="16850"/>
            </a:xfrm>
            <a:custGeom>
              <a:avLst/>
              <a:gdLst/>
              <a:ahLst/>
              <a:cxnLst/>
              <a:rect l="l" t="t" r="r" b="b"/>
              <a:pathLst>
                <a:path w="2502" h="674" extrusionOk="0">
                  <a:moveTo>
                    <a:pt x="941" y="1"/>
                  </a:moveTo>
                  <a:cubicBezTo>
                    <a:pt x="644" y="13"/>
                    <a:pt x="358" y="13"/>
                    <a:pt x="60" y="24"/>
                  </a:cubicBezTo>
                  <a:cubicBezTo>
                    <a:pt x="25" y="72"/>
                    <a:pt x="1" y="132"/>
                    <a:pt x="37" y="191"/>
                  </a:cubicBezTo>
                  <a:cubicBezTo>
                    <a:pt x="60" y="239"/>
                    <a:pt x="108" y="274"/>
                    <a:pt x="156" y="322"/>
                  </a:cubicBezTo>
                  <a:cubicBezTo>
                    <a:pt x="179" y="346"/>
                    <a:pt x="203" y="358"/>
                    <a:pt x="227" y="370"/>
                  </a:cubicBezTo>
                  <a:cubicBezTo>
                    <a:pt x="263" y="370"/>
                    <a:pt x="287" y="382"/>
                    <a:pt x="322" y="382"/>
                  </a:cubicBezTo>
                  <a:cubicBezTo>
                    <a:pt x="346" y="370"/>
                    <a:pt x="382" y="370"/>
                    <a:pt x="406" y="370"/>
                  </a:cubicBezTo>
                  <a:cubicBezTo>
                    <a:pt x="465" y="358"/>
                    <a:pt x="513" y="358"/>
                    <a:pt x="572" y="346"/>
                  </a:cubicBezTo>
                  <a:cubicBezTo>
                    <a:pt x="656" y="358"/>
                    <a:pt x="739" y="370"/>
                    <a:pt x="822" y="382"/>
                  </a:cubicBezTo>
                  <a:cubicBezTo>
                    <a:pt x="829" y="381"/>
                    <a:pt x="835" y="381"/>
                    <a:pt x="841" y="381"/>
                  </a:cubicBezTo>
                  <a:cubicBezTo>
                    <a:pt x="1004" y="381"/>
                    <a:pt x="884" y="538"/>
                    <a:pt x="941" y="596"/>
                  </a:cubicBezTo>
                  <a:cubicBezTo>
                    <a:pt x="1007" y="655"/>
                    <a:pt x="1078" y="673"/>
                    <a:pt x="1151" y="673"/>
                  </a:cubicBezTo>
                  <a:cubicBezTo>
                    <a:pt x="1224" y="673"/>
                    <a:pt x="1299" y="655"/>
                    <a:pt x="1370" y="644"/>
                  </a:cubicBezTo>
                  <a:cubicBezTo>
                    <a:pt x="1394" y="608"/>
                    <a:pt x="1394" y="596"/>
                    <a:pt x="1394" y="560"/>
                  </a:cubicBezTo>
                  <a:cubicBezTo>
                    <a:pt x="1442" y="530"/>
                    <a:pt x="1497" y="524"/>
                    <a:pt x="1555" y="524"/>
                  </a:cubicBezTo>
                  <a:cubicBezTo>
                    <a:pt x="1601" y="524"/>
                    <a:pt x="1649" y="528"/>
                    <a:pt x="1697" y="528"/>
                  </a:cubicBezTo>
                  <a:cubicBezTo>
                    <a:pt x="1782" y="528"/>
                    <a:pt x="1868" y="515"/>
                    <a:pt x="1942" y="441"/>
                  </a:cubicBezTo>
                  <a:cubicBezTo>
                    <a:pt x="1942" y="429"/>
                    <a:pt x="1953" y="429"/>
                    <a:pt x="1989" y="417"/>
                  </a:cubicBezTo>
                  <a:cubicBezTo>
                    <a:pt x="1995" y="415"/>
                    <a:pt x="2000" y="413"/>
                    <a:pt x="2004" y="413"/>
                  </a:cubicBezTo>
                  <a:cubicBezTo>
                    <a:pt x="2020" y="413"/>
                    <a:pt x="2033" y="429"/>
                    <a:pt x="2061" y="465"/>
                  </a:cubicBezTo>
                  <a:cubicBezTo>
                    <a:pt x="2501" y="465"/>
                    <a:pt x="2501" y="465"/>
                    <a:pt x="2370" y="167"/>
                  </a:cubicBezTo>
                  <a:cubicBezTo>
                    <a:pt x="2252" y="102"/>
                    <a:pt x="2126" y="88"/>
                    <a:pt x="1998" y="88"/>
                  </a:cubicBezTo>
                  <a:cubicBezTo>
                    <a:pt x="1900" y="88"/>
                    <a:pt x="1800" y="96"/>
                    <a:pt x="1702" y="96"/>
                  </a:cubicBezTo>
                  <a:cubicBezTo>
                    <a:pt x="1579" y="96"/>
                    <a:pt x="1459" y="83"/>
                    <a:pt x="1346" y="24"/>
                  </a:cubicBezTo>
                  <a:cubicBezTo>
                    <a:pt x="1215" y="13"/>
                    <a:pt x="1072" y="13"/>
                    <a:pt x="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5"/>
            <p:cNvSpPr/>
            <p:nvPr/>
          </p:nvSpPr>
          <p:spPr>
            <a:xfrm>
              <a:off x="5419125" y="2243550"/>
              <a:ext cx="51225" cy="10600"/>
            </a:xfrm>
            <a:custGeom>
              <a:avLst/>
              <a:gdLst/>
              <a:ahLst/>
              <a:cxnLst/>
              <a:rect l="l" t="t" r="r" b="b"/>
              <a:pathLst>
                <a:path w="2049" h="424" extrusionOk="0">
                  <a:moveTo>
                    <a:pt x="95" y="1"/>
                  </a:moveTo>
                  <a:cubicBezTo>
                    <a:pt x="24" y="60"/>
                    <a:pt x="0" y="132"/>
                    <a:pt x="24" y="203"/>
                  </a:cubicBezTo>
                  <a:cubicBezTo>
                    <a:pt x="36" y="263"/>
                    <a:pt x="84" y="287"/>
                    <a:pt x="143" y="310"/>
                  </a:cubicBezTo>
                  <a:cubicBezTo>
                    <a:pt x="460" y="399"/>
                    <a:pt x="784" y="424"/>
                    <a:pt x="1109" y="424"/>
                  </a:cubicBezTo>
                  <a:cubicBezTo>
                    <a:pt x="1395" y="424"/>
                    <a:pt x="1681" y="405"/>
                    <a:pt x="1965" y="394"/>
                  </a:cubicBezTo>
                  <a:cubicBezTo>
                    <a:pt x="2048" y="251"/>
                    <a:pt x="1905" y="215"/>
                    <a:pt x="1834" y="144"/>
                  </a:cubicBezTo>
                  <a:cubicBezTo>
                    <a:pt x="1753" y="120"/>
                    <a:pt x="1669" y="115"/>
                    <a:pt x="1584" y="115"/>
                  </a:cubicBezTo>
                  <a:cubicBezTo>
                    <a:pt x="1512" y="115"/>
                    <a:pt x="1439" y="119"/>
                    <a:pt x="1367" y="119"/>
                  </a:cubicBezTo>
                  <a:cubicBezTo>
                    <a:pt x="1224" y="119"/>
                    <a:pt x="1083" y="103"/>
                    <a:pt x="953" y="13"/>
                  </a:cubicBezTo>
                  <a:cubicBezTo>
                    <a:pt x="655" y="13"/>
                    <a:pt x="381"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5"/>
            <p:cNvSpPr/>
            <p:nvPr/>
          </p:nvSpPr>
          <p:spPr>
            <a:xfrm>
              <a:off x="5516450" y="2272075"/>
              <a:ext cx="44975" cy="10525"/>
            </a:xfrm>
            <a:custGeom>
              <a:avLst/>
              <a:gdLst/>
              <a:ahLst/>
              <a:cxnLst/>
              <a:rect l="l" t="t" r="r" b="b"/>
              <a:pathLst>
                <a:path w="1799" h="421" extrusionOk="0">
                  <a:moveTo>
                    <a:pt x="1092" y="1"/>
                  </a:moveTo>
                  <a:cubicBezTo>
                    <a:pt x="1058" y="1"/>
                    <a:pt x="1023" y="1"/>
                    <a:pt x="989" y="3"/>
                  </a:cubicBezTo>
                  <a:cubicBezTo>
                    <a:pt x="679" y="15"/>
                    <a:pt x="382" y="15"/>
                    <a:pt x="72" y="27"/>
                  </a:cubicBezTo>
                  <a:cubicBezTo>
                    <a:pt x="1" y="110"/>
                    <a:pt x="1" y="193"/>
                    <a:pt x="72" y="289"/>
                  </a:cubicBezTo>
                  <a:cubicBezTo>
                    <a:pt x="302" y="298"/>
                    <a:pt x="524" y="331"/>
                    <a:pt x="751" y="331"/>
                  </a:cubicBezTo>
                  <a:cubicBezTo>
                    <a:pt x="806" y="331"/>
                    <a:pt x="862" y="329"/>
                    <a:pt x="917" y="324"/>
                  </a:cubicBezTo>
                  <a:cubicBezTo>
                    <a:pt x="924" y="324"/>
                    <a:pt x="930" y="324"/>
                    <a:pt x="937" y="324"/>
                  </a:cubicBezTo>
                  <a:cubicBezTo>
                    <a:pt x="1110" y="324"/>
                    <a:pt x="1292" y="421"/>
                    <a:pt x="1481" y="421"/>
                  </a:cubicBezTo>
                  <a:cubicBezTo>
                    <a:pt x="1585" y="421"/>
                    <a:pt x="1691" y="391"/>
                    <a:pt x="1798" y="301"/>
                  </a:cubicBezTo>
                  <a:cubicBezTo>
                    <a:pt x="1579" y="49"/>
                    <a:pt x="1340"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5"/>
            <p:cNvSpPr/>
            <p:nvPr/>
          </p:nvSpPr>
          <p:spPr>
            <a:xfrm>
              <a:off x="5542650" y="2145300"/>
              <a:ext cx="58050" cy="15250"/>
            </a:xfrm>
            <a:custGeom>
              <a:avLst/>
              <a:gdLst/>
              <a:ahLst/>
              <a:cxnLst/>
              <a:rect l="l" t="t" r="r" b="b"/>
              <a:pathLst>
                <a:path w="2322" h="610" extrusionOk="0">
                  <a:moveTo>
                    <a:pt x="499" y="389"/>
                  </a:moveTo>
                  <a:cubicBezTo>
                    <a:pt x="529" y="389"/>
                    <a:pt x="558" y="394"/>
                    <a:pt x="584" y="407"/>
                  </a:cubicBezTo>
                  <a:cubicBezTo>
                    <a:pt x="536" y="407"/>
                    <a:pt x="487" y="405"/>
                    <a:pt x="436" y="405"/>
                  </a:cubicBezTo>
                  <a:cubicBezTo>
                    <a:pt x="412" y="405"/>
                    <a:pt x="389" y="405"/>
                    <a:pt x="365" y="406"/>
                  </a:cubicBezTo>
                  <a:lnTo>
                    <a:pt x="365" y="406"/>
                  </a:lnTo>
                  <a:cubicBezTo>
                    <a:pt x="411" y="398"/>
                    <a:pt x="457" y="389"/>
                    <a:pt x="499" y="389"/>
                  </a:cubicBezTo>
                  <a:close/>
                  <a:moveTo>
                    <a:pt x="488" y="1"/>
                  </a:moveTo>
                  <a:cubicBezTo>
                    <a:pt x="311" y="1"/>
                    <a:pt x="141" y="52"/>
                    <a:pt x="0" y="228"/>
                  </a:cubicBezTo>
                  <a:cubicBezTo>
                    <a:pt x="52" y="384"/>
                    <a:pt x="139" y="422"/>
                    <a:pt x="233" y="422"/>
                  </a:cubicBezTo>
                  <a:cubicBezTo>
                    <a:pt x="235" y="422"/>
                    <a:pt x="236" y="422"/>
                    <a:pt x="237" y="422"/>
                  </a:cubicBezTo>
                  <a:lnTo>
                    <a:pt x="237" y="422"/>
                  </a:lnTo>
                  <a:cubicBezTo>
                    <a:pt x="226" y="425"/>
                    <a:pt x="214" y="427"/>
                    <a:pt x="203" y="430"/>
                  </a:cubicBezTo>
                  <a:cubicBezTo>
                    <a:pt x="143" y="466"/>
                    <a:pt x="143" y="538"/>
                    <a:pt x="167" y="585"/>
                  </a:cubicBezTo>
                  <a:cubicBezTo>
                    <a:pt x="893" y="609"/>
                    <a:pt x="1608" y="609"/>
                    <a:pt x="2322" y="609"/>
                  </a:cubicBezTo>
                  <a:cubicBezTo>
                    <a:pt x="2191" y="490"/>
                    <a:pt x="2048" y="463"/>
                    <a:pt x="1901" y="463"/>
                  </a:cubicBezTo>
                  <a:cubicBezTo>
                    <a:pt x="1780" y="463"/>
                    <a:pt x="1657" y="481"/>
                    <a:pt x="1534" y="481"/>
                  </a:cubicBezTo>
                  <a:cubicBezTo>
                    <a:pt x="1507" y="481"/>
                    <a:pt x="1480" y="480"/>
                    <a:pt x="1453" y="478"/>
                  </a:cubicBezTo>
                  <a:cubicBezTo>
                    <a:pt x="1250" y="454"/>
                    <a:pt x="1060" y="490"/>
                    <a:pt x="1036" y="216"/>
                  </a:cubicBezTo>
                  <a:cubicBezTo>
                    <a:pt x="1000" y="157"/>
                    <a:pt x="941" y="97"/>
                    <a:pt x="858" y="49"/>
                  </a:cubicBezTo>
                  <a:cubicBezTo>
                    <a:pt x="736" y="25"/>
                    <a:pt x="611"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5"/>
            <p:cNvSpPr/>
            <p:nvPr/>
          </p:nvSpPr>
          <p:spPr>
            <a:xfrm>
              <a:off x="5311675" y="2241800"/>
              <a:ext cx="41975" cy="11775"/>
            </a:xfrm>
            <a:custGeom>
              <a:avLst/>
              <a:gdLst/>
              <a:ahLst/>
              <a:cxnLst/>
              <a:rect l="l" t="t" r="r" b="b"/>
              <a:pathLst>
                <a:path w="1679" h="471" extrusionOk="0">
                  <a:moveTo>
                    <a:pt x="1527" y="1"/>
                  </a:moveTo>
                  <a:cubicBezTo>
                    <a:pt x="1483" y="1"/>
                    <a:pt x="1431" y="24"/>
                    <a:pt x="1369" y="71"/>
                  </a:cubicBezTo>
                  <a:cubicBezTo>
                    <a:pt x="1133" y="117"/>
                    <a:pt x="896" y="134"/>
                    <a:pt x="658" y="134"/>
                  </a:cubicBezTo>
                  <a:cubicBezTo>
                    <a:pt x="464" y="134"/>
                    <a:pt x="269" y="123"/>
                    <a:pt x="71" y="107"/>
                  </a:cubicBezTo>
                  <a:cubicBezTo>
                    <a:pt x="12" y="190"/>
                    <a:pt x="0" y="250"/>
                    <a:pt x="60" y="321"/>
                  </a:cubicBezTo>
                  <a:cubicBezTo>
                    <a:pt x="139" y="353"/>
                    <a:pt x="225" y="358"/>
                    <a:pt x="313" y="358"/>
                  </a:cubicBezTo>
                  <a:cubicBezTo>
                    <a:pt x="357" y="358"/>
                    <a:pt x="401" y="357"/>
                    <a:pt x="445" y="357"/>
                  </a:cubicBezTo>
                  <a:cubicBezTo>
                    <a:pt x="577" y="357"/>
                    <a:pt x="708" y="369"/>
                    <a:pt x="822" y="464"/>
                  </a:cubicBezTo>
                  <a:cubicBezTo>
                    <a:pt x="853" y="468"/>
                    <a:pt x="885" y="470"/>
                    <a:pt x="916" y="470"/>
                  </a:cubicBezTo>
                  <a:cubicBezTo>
                    <a:pt x="1063" y="470"/>
                    <a:pt x="1210" y="427"/>
                    <a:pt x="1357" y="369"/>
                  </a:cubicBezTo>
                  <a:cubicBezTo>
                    <a:pt x="1441" y="261"/>
                    <a:pt x="1643" y="333"/>
                    <a:pt x="1679" y="154"/>
                  </a:cubicBezTo>
                  <a:cubicBezTo>
                    <a:pt x="1643" y="54"/>
                    <a:pt x="1594" y="1"/>
                    <a:pt x="1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5"/>
            <p:cNvSpPr/>
            <p:nvPr/>
          </p:nvSpPr>
          <p:spPr>
            <a:xfrm>
              <a:off x="5574500" y="2250100"/>
              <a:ext cx="52400" cy="9350"/>
            </a:xfrm>
            <a:custGeom>
              <a:avLst/>
              <a:gdLst/>
              <a:ahLst/>
              <a:cxnLst/>
              <a:rect l="l" t="t" r="r" b="b"/>
              <a:pathLst>
                <a:path w="2096" h="374" extrusionOk="0">
                  <a:moveTo>
                    <a:pt x="60" y="1"/>
                  </a:moveTo>
                  <a:cubicBezTo>
                    <a:pt x="0" y="72"/>
                    <a:pt x="12" y="132"/>
                    <a:pt x="72" y="191"/>
                  </a:cubicBezTo>
                  <a:cubicBezTo>
                    <a:pt x="501" y="293"/>
                    <a:pt x="931" y="374"/>
                    <a:pt x="1364" y="374"/>
                  </a:cubicBezTo>
                  <a:cubicBezTo>
                    <a:pt x="1591" y="374"/>
                    <a:pt x="1819" y="352"/>
                    <a:pt x="2048" y="299"/>
                  </a:cubicBezTo>
                  <a:cubicBezTo>
                    <a:pt x="2096" y="251"/>
                    <a:pt x="2096" y="215"/>
                    <a:pt x="2060" y="168"/>
                  </a:cubicBezTo>
                  <a:cubicBezTo>
                    <a:pt x="1944" y="103"/>
                    <a:pt x="1823" y="88"/>
                    <a:pt x="1699" y="88"/>
                  </a:cubicBezTo>
                  <a:cubicBezTo>
                    <a:pt x="1592" y="88"/>
                    <a:pt x="1483" y="100"/>
                    <a:pt x="1376" y="100"/>
                  </a:cubicBezTo>
                  <a:cubicBezTo>
                    <a:pt x="1264" y="100"/>
                    <a:pt x="1153" y="87"/>
                    <a:pt x="1048" y="37"/>
                  </a:cubicBezTo>
                  <a:cubicBezTo>
                    <a:pt x="858" y="37"/>
                    <a:pt x="679" y="13"/>
                    <a:pt x="488" y="13"/>
                  </a:cubicBezTo>
                  <a:cubicBezTo>
                    <a:pt x="488" y="37"/>
                    <a:pt x="453" y="37"/>
                    <a:pt x="429" y="48"/>
                  </a:cubicBezTo>
                  <a:cubicBezTo>
                    <a:pt x="381" y="48"/>
                    <a:pt x="357" y="48"/>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5"/>
            <p:cNvSpPr/>
            <p:nvPr/>
          </p:nvSpPr>
          <p:spPr>
            <a:xfrm>
              <a:off x="5646225" y="2161100"/>
              <a:ext cx="74750" cy="3475"/>
            </a:xfrm>
            <a:custGeom>
              <a:avLst/>
              <a:gdLst/>
              <a:ahLst/>
              <a:cxnLst/>
              <a:rect l="l" t="t" r="r" b="b"/>
              <a:pathLst>
                <a:path w="2990" h="139" extrusionOk="0">
                  <a:moveTo>
                    <a:pt x="2918" y="1"/>
                  </a:moveTo>
                  <a:cubicBezTo>
                    <a:pt x="1929" y="1"/>
                    <a:pt x="965" y="25"/>
                    <a:pt x="1" y="25"/>
                  </a:cubicBezTo>
                  <a:cubicBezTo>
                    <a:pt x="547" y="112"/>
                    <a:pt x="1102" y="139"/>
                    <a:pt x="1655" y="139"/>
                  </a:cubicBezTo>
                  <a:cubicBezTo>
                    <a:pt x="2078" y="139"/>
                    <a:pt x="2500" y="124"/>
                    <a:pt x="2918" y="108"/>
                  </a:cubicBezTo>
                  <a:cubicBezTo>
                    <a:pt x="2989" y="72"/>
                    <a:pt x="2977" y="37"/>
                    <a:pt x="2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5"/>
            <p:cNvSpPr/>
            <p:nvPr/>
          </p:nvSpPr>
          <p:spPr>
            <a:xfrm>
              <a:off x="5625700" y="2251225"/>
              <a:ext cx="39600" cy="10525"/>
            </a:xfrm>
            <a:custGeom>
              <a:avLst/>
              <a:gdLst/>
              <a:ahLst/>
              <a:cxnLst/>
              <a:rect l="l" t="t" r="r" b="b"/>
              <a:pathLst>
                <a:path w="1584" h="421" extrusionOk="0">
                  <a:moveTo>
                    <a:pt x="296" y="1"/>
                  </a:moveTo>
                  <a:cubicBezTo>
                    <a:pt x="196" y="1"/>
                    <a:pt x="103" y="91"/>
                    <a:pt x="0" y="123"/>
                  </a:cubicBezTo>
                  <a:lnTo>
                    <a:pt x="0" y="254"/>
                  </a:lnTo>
                  <a:cubicBezTo>
                    <a:pt x="168" y="379"/>
                    <a:pt x="339" y="413"/>
                    <a:pt x="518" y="413"/>
                  </a:cubicBezTo>
                  <a:cubicBezTo>
                    <a:pt x="733" y="413"/>
                    <a:pt x="957" y="363"/>
                    <a:pt x="1195" y="363"/>
                  </a:cubicBezTo>
                  <a:cubicBezTo>
                    <a:pt x="1321" y="363"/>
                    <a:pt x="1450" y="377"/>
                    <a:pt x="1584" y="420"/>
                  </a:cubicBezTo>
                  <a:cubicBezTo>
                    <a:pt x="1399" y="162"/>
                    <a:pt x="1206" y="128"/>
                    <a:pt x="1026" y="128"/>
                  </a:cubicBezTo>
                  <a:cubicBezTo>
                    <a:pt x="961" y="128"/>
                    <a:pt x="897" y="132"/>
                    <a:pt x="837" y="132"/>
                  </a:cubicBezTo>
                  <a:cubicBezTo>
                    <a:pt x="795" y="132"/>
                    <a:pt x="754" y="130"/>
                    <a:pt x="715" y="123"/>
                  </a:cubicBezTo>
                  <a:cubicBezTo>
                    <a:pt x="652" y="150"/>
                    <a:pt x="594" y="206"/>
                    <a:pt x="545" y="206"/>
                  </a:cubicBezTo>
                  <a:cubicBezTo>
                    <a:pt x="509" y="206"/>
                    <a:pt x="478" y="177"/>
                    <a:pt x="453" y="87"/>
                  </a:cubicBezTo>
                  <a:cubicBezTo>
                    <a:pt x="397" y="23"/>
                    <a:pt x="345"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5"/>
            <p:cNvSpPr/>
            <p:nvPr/>
          </p:nvSpPr>
          <p:spPr>
            <a:xfrm>
              <a:off x="5584325" y="2203825"/>
              <a:ext cx="42275" cy="9100"/>
            </a:xfrm>
            <a:custGeom>
              <a:avLst/>
              <a:gdLst/>
              <a:ahLst/>
              <a:cxnLst/>
              <a:rect l="l" t="t" r="r" b="b"/>
              <a:pathLst>
                <a:path w="1691" h="364" extrusionOk="0">
                  <a:moveTo>
                    <a:pt x="363" y="1"/>
                  </a:moveTo>
                  <a:cubicBezTo>
                    <a:pt x="271" y="1"/>
                    <a:pt x="178" y="7"/>
                    <a:pt x="84" y="18"/>
                  </a:cubicBezTo>
                  <a:cubicBezTo>
                    <a:pt x="0" y="114"/>
                    <a:pt x="0" y="185"/>
                    <a:pt x="84" y="280"/>
                  </a:cubicBezTo>
                  <a:cubicBezTo>
                    <a:pt x="198" y="288"/>
                    <a:pt x="313" y="290"/>
                    <a:pt x="428" y="290"/>
                  </a:cubicBezTo>
                  <a:cubicBezTo>
                    <a:pt x="581" y="290"/>
                    <a:pt x="734" y="286"/>
                    <a:pt x="887" y="286"/>
                  </a:cubicBezTo>
                  <a:cubicBezTo>
                    <a:pt x="1155" y="286"/>
                    <a:pt x="1423" y="298"/>
                    <a:pt x="1691" y="364"/>
                  </a:cubicBezTo>
                  <a:cubicBezTo>
                    <a:pt x="1263" y="145"/>
                    <a:pt x="828"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5"/>
            <p:cNvSpPr/>
            <p:nvPr/>
          </p:nvSpPr>
          <p:spPr>
            <a:xfrm>
              <a:off x="5510800" y="2198900"/>
              <a:ext cx="41400" cy="8700"/>
            </a:xfrm>
            <a:custGeom>
              <a:avLst/>
              <a:gdLst/>
              <a:ahLst/>
              <a:cxnLst/>
              <a:rect l="l" t="t" r="r" b="b"/>
              <a:pathLst>
                <a:path w="1656" h="348" extrusionOk="0">
                  <a:moveTo>
                    <a:pt x="78" y="1"/>
                  </a:moveTo>
                  <a:cubicBezTo>
                    <a:pt x="42" y="1"/>
                    <a:pt x="16" y="30"/>
                    <a:pt x="0" y="84"/>
                  </a:cubicBezTo>
                  <a:cubicBezTo>
                    <a:pt x="0" y="132"/>
                    <a:pt x="0" y="180"/>
                    <a:pt x="12" y="203"/>
                  </a:cubicBezTo>
                  <a:cubicBezTo>
                    <a:pt x="161" y="307"/>
                    <a:pt x="316" y="347"/>
                    <a:pt x="475" y="347"/>
                  </a:cubicBezTo>
                  <a:cubicBezTo>
                    <a:pt x="609" y="347"/>
                    <a:pt x="745" y="318"/>
                    <a:pt x="881" y="275"/>
                  </a:cubicBezTo>
                  <a:cubicBezTo>
                    <a:pt x="881" y="263"/>
                    <a:pt x="893" y="263"/>
                    <a:pt x="917" y="251"/>
                  </a:cubicBezTo>
                  <a:cubicBezTo>
                    <a:pt x="953" y="251"/>
                    <a:pt x="977" y="263"/>
                    <a:pt x="1012" y="299"/>
                  </a:cubicBezTo>
                  <a:lnTo>
                    <a:pt x="1155" y="299"/>
                  </a:lnTo>
                  <a:cubicBezTo>
                    <a:pt x="1155" y="299"/>
                    <a:pt x="1179" y="275"/>
                    <a:pt x="1203" y="263"/>
                  </a:cubicBezTo>
                  <a:cubicBezTo>
                    <a:pt x="1239" y="263"/>
                    <a:pt x="1262" y="263"/>
                    <a:pt x="1298" y="311"/>
                  </a:cubicBezTo>
                  <a:cubicBezTo>
                    <a:pt x="1381" y="322"/>
                    <a:pt x="1489" y="322"/>
                    <a:pt x="1572" y="322"/>
                  </a:cubicBezTo>
                  <a:cubicBezTo>
                    <a:pt x="1631" y="311"/>
                    <a:pt x="1655" y="263"/>
                    <a:pt x="1631" y="203"/>
                  </a:cubicBezTo>
                  <a:cubicBezTo>
                    <a:pt x="1620" y="191"/>
                    <a:pt x="1596" y="180"/>
                    <a:pt x="1572" y="156"/>
                  </a:cubicBezTo>
                  <a:cubicBezTo>
                    <a:pt x="1315" y="54"/>
                    <a:pt x="1043" y="45"/>
                    <a:pt x="769" y="45"/>
                  </a:cubicBezTo>
                  <a:cubicBezTo>
                    <a:pt x="707" y="45"/>
                    <a:pt x="644" y="46"/>
                    <a:pt x="582" y="46"/>
                  </a:cubicBezTo>
                  <a:cubicBezTo>
                    <a:pt x="435" y="46"/>
                    <a:pt x="288" y="43"/>
                    <a:pt x="143" y="25"/>
                  </a:cubicBezTo>
                  <a:cubicBezTo>
                    <a:pt x="119" y="8"/>
                    <a:pt x="97"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5"/>
            <p:cNvSpPr/>
            <p:nvPr/>
          </p:nvSpPr>
          <p:spPr>
            <a:xfrm>
              <a:off x="5345900" y="2236125"/>
              <a:ext cx="36925" cy="18550"/>
            </a:xfrm>
            <a:custGeom>
              <a:avLst/>
              <a:gdLst/>
              <a:ahLst/>
              <a:cxnLst/>
              <a:rect l="l" t="t" r="r" b="b"/>
              <a:pathLst>
                <a:path w="1477" h="742" extrusionOk="0">
                  <a:moveTo>
                    <a:pt x="584" y="0"/>
                  </a:moveTo>
                  <a:cubicBezTo>
                    <a:pt x="405" y="0"/>
                    <a:pt x="238" y="0"/>
                    <a:pt x="72" y="84"/>
                  </a:cubicBezTo>
                  <a:lnTo>
                    <a:pt x="0" y="155"/>
                  </a:lnTo>
                  <a:lnTo>
                    <a:pt x="0" y="298"/>
                  </a:lnTo>
                  <a:cubicBezTo>
                    <a:pt x="119" y="310"/>
                    <a:pt x="238" y="310"/>
                    <a:pt x="298" y="429"/>
                  </a:cubicBezTo>
                  <a:cubicBezTo>
                    <a:pt x="393" y="536"/>
                    <a:pt x="548" y="548"/>
                    <a:pt x="548" y="715"/>
                  </a:cubicBezTo>
                  <a:cubicBezTo>
                    <a:pt x="709" y="732"/>
                    <a:pt x="863" y="741"/>
                    <a:pt x="1015" y="741"/>
                  </a:cubicBezTo>
                  <a:cubicBezTo>
                    <a:pt x="1167" y="741"/>
                    <a:pt x="1316" y="732"/>
                    <a:pt x="1465" y="715"/>
                  </a:cubicBezTo>
                  <a:cubicBezTo>
                    <a:pt x="1477" y="655"/>
                    <a:pt x="1477" y="596"/>
                    <a:pt x="1429" y="548"/>
                  </a:cubicBezTo>
                  <a:cubicBezTo>
                    <a:pt x="1381" y="536"/>
                    <a:pt x="1322" y="512"/>
                    <a:pt x="1262" y="500"/>
                  </a:cubicBezTo>
                  <a:cubicBezTo>
                    <a:pt x="1108" y="441"/>
                    <a:pt x="1108" y="274"/>
                    <a:pt x="1024" y="155"/>
                  </a:cubicBezTo>
                  <a:cubicBezTo>
                    <a:pt x="905" y="24"/>
                    <a:pt x="750" y="12"/>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5"/>
            <p:cNvSpPr/>
            <p:nvPr/>
          </p:nvSpPr>
          <p:spPr>
            <a:xfrm>
              <a:off x="5542950" y="2248000"/>
              <a:ext cx="33350" cy="9125"/>
            </a:xfrm>
            <a:custGeom>
              <a:avLst/>
              <a:gdLst/>
              <a:ahLst/>
              <a:cxnLst/>
              <a:rect l="l" t="t" r="r" b="b"/>
              <a:pathLst>
                <a:path w="1334" h="365" extrusionOk="0">
                  <a:moveTo>
                    <a:pt x="402" y="0"/>
                  </a:moveTo>
                  <a:cubicBezTo>
                    <a:pt x="268" y="0"/>
                    <a:pt x="134" y="24"/>
                    <a:pt x="0" y="97"/>
                  </a:cubicBezTo>
                  <a:cubicBezTo>
                    <a:pt x="60" y="216"/>
                    <a:pt x="215" y="180"/>
                    <a:pt x="298" y="240"/>
                  </a:cubicBezTo>
                  <a:cubicBezTo>
                    <a:pt x="531" y="264"/>
                    <a:pt x="759" y="364"/>
                    <a:pt x="993" y="364"/>
                  </a:cubicBezTo>
                  <a:cubicBezTo>
                    <a:pt x="1105" y="364"/>
                    <a:pt x="1218" y="341"/>
                    <a:pt x="1334" y="275"/>
                  </a:cubicBezTo>
                  <a:cubicBezTo>
                    <a:pt x="1334" y="204"/>
                    <a:pt x="1322" y="144"/>
                    <a:pt x="1322" y="85"/>
                  </a:cubicBezTo>
                  <a:cubicBezTo>
                    <a:pt x="1278" y="91"/>
                    <a:pt x="1235" y="93"/>
                    <a:pt x="1192" y="93"/>
                  </a:cubicBezTo>
                  <a:cubicBezTo>
                    <a:pt x="928" y="93"/>
                    <a:pt x="665" y="0"/>
                    <a:pt x="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5"/>
            <p:cNvSpPr/>
            <p:nvPr/>
          </p:nvSpPr>
          <p:spPr>
            <a:xfrm>
              <a:off x="5466150" y="2221825"/>
              <a:ext cx="34250" cy="7175"/>
            </a:xfrm>
            <a:custGeom>
              <a:avLst/>
              <a:gdLst/>
              <a:ahLst/>
              <a:cxnLst/>
              <a:rect l="l" t="t" r="r" b="b"/>
              <a:pathLst>
                <a:path w="1370" h="287" extrusionOk="0">
                  <a:moveTo>
                    <a:pt x="72" y="1"/>
                  </a:moveTo>
                  <a:cubicBezTo>
                    <a:pt x="0" y="96"/>
                    <a:pt x="0" y="191"/>
                    <a:pt x="60" y="287"/>
                  </a:cubicBezTo>
                  <a:cubicBezTo>
                    <a:pt x="176" y="273"/>
                    <a:pt x="293" y="271"/>
                    <a:pt x="413" y="271"/>
                  </a:cubicBezTo>
                  <a:cubicBezTo>
                    <a:pt x="461" y="271"/>
                    <a:pt x="510" y="271"/>
                    <a:pt x="559" y="271"/>
                  </a:cubicBezTo>
                  <a:cubicBezTo>
                    <a:pt x="815" y="271"/>
                    <a:pt x="1084" y="263"/>
                    <a:pt x="1370" y="156"/>
                  </a:cubicBezTo>
                  <a:cubicBezTo>
                    <a:pt x="1198" y="40"/>
                    <a:pt x="1032" y="9"/>
                    <a:pt x="871" y="9"/>
                  </a:cubicBezTo>
                  <a:cubicBezTo>
                    <a:pt x="685" y="9"/>
                    <a:pt x="507" y="50"/>
                    <a:pt x="338" y="50"/>
                  </a:cubicBezTo>
                  <a:cubicBezTo>
                    <a:pt x="246" y="50"/>
                    <a:pt x="158" y="3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5"/>
            <p:cNvSpPr/>
            <p:nvPr/>
          </p:nvSpPr>
          <p:spPr>
            <a:xfrm>
              <a:off x="5550675" y="2200900"/>
              <a:ext cx="35750" cy="10525"/>
            </a:xfrm>
            <a:custGeom>
              <a:avLst/>
              <a:gdLst/>
              <a:ahLst/>
              <a:cxnLst/>
              <a:rect l="l" t="t" r="r" b="b"/>
              <a:pathLst>
                <a:path w="1430" h="421" extrusionOk="0">
                  <a:moveTo>
                    <a:pt x="276" y="1"/>
                  </a:moveTo>
                  <a:cubicBezTo>
                    <a:pt x="186" y="1"/>
                    <a:pt x="94" y="29"/>
                    <a:pt x="1" y="111"/>
                  </a:cubicBezTo>
                  <a:lnTo>
                    <a:pt x="13" y="147"/>
                  </a:lnTo>
                  <a:cubicBezTo>
                    <a:pt x="132" y="242"/>
                    <a:pt x="310" y="135"/>
                    <a:pt x="429" y="266"/>
                  </a:cubicBezTo>
                  <a:cubicBezTo>
                    <a:pt x="678" y="340"/>
                    <a:pt x="933" y="421"/>
                    <a:pt x="1196" y="421"/>
                  </a:cubicBezTo>
                  <a:cubicBezTo>
                    <a:pt x="1273" y="421"/>
                    <a:pt x="1351" y="413"/>
                    <a:pt x="1430" y="397"/>
                  </a:cubicBezTo>
                  <a:lnTo>
                    <a:pt x="1430" y="135"/>
                  </a:lnTo>
                  <a:lnTo>
                    <a:pt x="1013" y="135"/>
                  </a:lnTo>
                  <a:cubicBezTo>
                    <a:pt x="1013" y="135"/>
                    <a:pt x="989" y="147"/>
                    <a:pt x="965" y="171"/>
                  </a:cubicBezTo>
                  <a:cubicBezTo>
                    <a:pt x="956" y="174"/>
                    <a:pt x="948" y="175"/>
                    <a:pt x="940" y="175"/>
                  </a:cubicBezTo>
                  <a:cubicBezTo>
                    <a:pt x="917" y="175"/>
                    <a:pt x="897" y="162"/>
                    <a:pt x="870" y="135"/>
                  </a:cubicBezTo>
                  <a:cubicBezTo>
                    <a:pt x="666" y="135"/>
                    <a:pt x="473"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5"/>
            <p:cNvSpPr/>
            <p:nvPr/>
          </p:nvSpPr>
          <p:spPr>
            <a:xfrm>
              <a:off x="5487575" y="2297475"/>
              <a:ext cx="36650" cy="10400"/>
            </a:xfrm>
            <a:custGeom>
              <a:avLst/>
              <a:gdLst/>
              <a:ahLst/>
              <a:cxnLst/>
              <a:rect l="l" t="t" r="r" b="b"/>
              <a:pathLst>
                <a:path w="1466" h="416" extrusionOk="0">
                  <a:moveTo>
                    <a:pt x="253" y="0"/>
                  </a:moveTo>
                  <a:cubicBezTo>
                    <a:pt x="200" y="0"/>
                    <a:pt x="148" y="10"/>
                    <a:pt x="96" y="23"/>
                  </a:cubicBezTo>
                  <a:cubicBezTo>
                    <a:pt x="13" y="118"/>
                    <a:pt x="1" y="201"/>
                    <a:pt x="96" y="297"/>
                  </a:cubicBezTo>
                  <a:cubicBezTo>
                    <a:pt x="155" y="297"/>
                    <a:pt x="227" y="309"/>
                    <a:pt x="298" y="309"/>
                  </a:cubicBezTo>
                  <a:cubicBezTo>
                    <a:pt x="405" y="352"/>
                    <a:pt x="513" y="358"/>
                    <a:pt x="621" y="358"/>
                  </a:cubicBezTo>
                  <a:cubicBezTo>
                    <a:pt x="664" y="358"/>
                    <a:pt x="707" y="357"/>
                    <a:pt x="750" y="357"/>
                  </a:cubicBezTo>
                  <a:cubicBezTo>
                    <a:pt x="864" y="357"/>
                    <a:pt x="976" y="364"/>
                    <a:pt x="1084" y="416"/>
                  </a:cubicBezTo>
                  <a:cubicBezTo>
                    <a:pt x="1179" y="404"/>
                    <a:pt x="1287" y="404"/>
                    <a:pt x="1370" y="404"/>
                  </a:cubicBezTo>
                  <a:cubicBezTo>
                    <a:pt x="1465" y="309"/>
                    <a:pt x="1465" y="237"/>
                    <a:pt x="1394" y="166"/>
                  </a:cubicBezTo>
                  <a:cubicBezTo>
                    <a:pt x="1310" y="124"/>
                    <a:pt x="1224" y="112"/>
                    <a:pt x="1138" y="112"/>
                  </a:cubicBezTo>
                  <a:cubicBezTo>
                    <a:pt x="1051" y="112"/>
                    <a:pt x="965" y="124"/>
                    <a:pt x="882" y="130"/>
                  </a:cubicBezTo>
                  <a:cubicBezTo>
                    <a:pt x="715" y="70"/>
                    <a:pt x="525" y="118"/>
                    <a:pt x="382" y="23"/>
                  </a:cubicBezTo>
                  <a:cubicBezTo>
                    <a:pt x="339" y="7"/>
                    <a:pt x="296" y="0"/>
                    <a:pt x="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5"/>
            <p:cNvSpPr/>
            <p:nvPr/>
          </p:nvSpPr>
          <p:spPr>
            <a:xfrm>
              <a:off x="5403650" y="2218050"/>
              <a:ext cx="25450" cy="8050"/>
            </a:xfrm>
            <a:custGeom>
              <a:avLst/>
              <a:gdLst/>
              <a:ahLst/>
              <a:cxnLst/>
              <a:rect l="l" t="t" r="r" b="b"/>
              <a:pathLst>
                <a:path w="1018" h="322" extrusionOk="0">
                  <a:moveTo>
                    <a:pt x="813" y="1"/>
                  </a:moveTo>
                  <a:cubicBezTo>
                    <a:pt x="688" y="1"/>
                    <a:pt x="526" y="29"/>
                    <a:pt x="393" y="29"/>
                  </a:cubicBezTo>
                  <a:cubicBezTo>
                    <a:pt x="354" y="29"/>
                    <a:pt x="318" y="27"/>
                    <a:pt x="286" y="21"/>
                  </a:cubicBezTo>
                  <a:cubicBezTo>
                    <a:pt x="167" y="21"/>
                    <a:pt x="60" y="45"/>
                    <a:pt x="0" y="152"/>
                  </a:cubicBezTo>
                  <a:cubicBezTo>
                    <a:pt x="48" y="199"/>
                    <a:pt x="83" y="259"/>
                    <a:pt x="131" y="307"/>
                  </a:cubicBezTo>
                  <a:cubicBezTo>
                    <a:pt x="202" y="283"/>
                    <a:pt x="286" y="283"/>
                    <a:pt x="345" y="259"/>
                  </a:cubicBezTo>
                  <a:cubicBezTo>
                    <a:pt x="375" y="242"/>
                    <a:pt x="409" y="236"/>
                    <a:pt x="445" y="236"/>
                  </a:cubicBezTo>
                  <a:cubicBezTo>
                    <a:pt x="578" y="236"/>
                    <a:pt x="745" y="321"/>
                    <a:pt x="864" y="321"/>
                  </a:cubicBezTo>
                  <a:cubicBezTo>
                    <a:pt x="948" y="321"/>
                    <a:pt x="1008" y="278"/>
                    <a:pt x="1012" y="128"/>
                  </a:cubicBezTo>
                  <a:cubicBezTo>
                    <a:pt x="1017" y="27"/>
                    <a:pt x="932" y="1"/>
                    <a:pt x="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5"/>
            <p:cNvSpPr/>
            <p:nvPr/>
          </p:nvSpPr>
          <p:spPr>
            <a:xfrm>
              <a:off x="5506625" y="2151975"/>
              <a:ext cx="40500" cy="9500"/>
            </a:xfrm>
            <a:custGeom>
              <a:avLst/>
              <a:gdLst/>
              <a:ahLst/>
              <a:cxnLst/>
              <a:rect l="l" t="t" r="r" b="b"/>
              <a:pathLst>
                <a:path w="1620" h="380" extrusionOk="0">
                  <a:moveTo>
                    <a:pt x="751" y="0"/>
                  </a:moveTo>
                  <a:cubicBezTo>
                    <a:pt x="500" y="0"/>
                    <a:pt x="250" y="68"/>
                    <a:pt x="1" y="235"/>
                  </a:cubicBezTo>
                  <a:cubicBezTo>
                    <a:pt x="36" y="271"/>
                    <a:pt x="60" y="306"/>
                    <a:pt x="96" y="342"/>
                  </a:cubicBezTo>
                  <a:cubicBezTo>
                    <a:pt x="192" y="324"/>
                    <a:pt x="289" y="317"/>
                    <a:pt x="387" y="317"/>
                  </a:cubicBezTo>
                  <a:cubicBezTo>
                    <a:pt x="680" y="317"/>
                    <a:pt x="979" y="379"/>
                    <a:pt x="1273" y="379"/>
                  </a:cubicBezTo>
                  <a:cubicBezTo>
                    <a:pt x="1389" y="379"/>
                    <a:pt x="1505" y="369"/>
                    <a:pt x="1620" y="342"/>
                  </a:cubicBezTo>
                  <a:lnTo>
                    <a:pt x="1620" y="223"/>
                  </a:lnTo>
                  <a:cubicBezTo>
                    <a:pt x="1328" y="90"/>
                    <a:pt x="1039" y="0"/>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5"/>
            <p:cNvSpPr/>
            <p:nvPr/>
          </p:nvSpPr>
          <p:spPr>
            <a:xfrm>
              <a:off x="5433700" y="2220750"/>
              <a:ext cx="25625" cy="8325"/>
            </a:xfrm>
            <a:custGeom>
              <a:avLst/>
              <a:gdLst/>
              <a:ahLst/>
              <a:cxnLst/>
              <a:rect l="l" t="t" r="r" b="b"/>
              <a:pathLst>
                <a:path w="1025" h="333" extrusionOk="0">
                  <a:moveTo>
                    <a:pt x="304" y="0"/>
                  </a:moveTo>
                  <a:cubicBezTo>
                    <a:pt x="210" y="0"/>
                    <a:pt x="110" y="11"/>
                    <a:pt x="1" y="44"/>
                  </a:cubicBezTo>
                  <a:cubicBezTo>
                    <a:pt x="360" y="218"/>
                    <a:pt x="600" y="333"/>
                    <a:pt x="875" y="333"/>
                  </a:cubicBezTo>
                  <a:cubicBezTo>
                    <a:pt x="901" y="333"/>
                    <a:pt x="927" y="332"/>
                    <a:pt x="953" y="330"/>
                  </a:cubicBezTo>
                  <a:cubicBezTo>
                    <a:pt x="1025" y="234"/>
                    <a:pt x="1025" y="151"/>
                    <a:pt x="953" y="56"/>
                  </a:cubicBezTo>
                  <a:cubicBezTo>
                    <a:pt x="926" y="59"/>
                    <a:pt x="898" y="61"/>
                    <a:pt x="870" y="61"/>
                  </a:cubicBezTo>
                  <a:cubicBezTo>
                    <a:pt x="698" y="61"/>
                    <a:pt x="519" y="0"/>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5"/>
            <p:cNvSpPr/>
            <p:nvPr/>
          </p:nvSpPr>
          <p:spPr>
            <a:xfrm>
              <a:off x="5452750" y="2297725"/>
              <a:ext cx="36925" cy="6875"/>
            </a:xfrm>
            <a:custGeom>
              <a:avLst/>
              <a:gdLst/>
              <a:ahLst/>
              <a:cxnLst/>
              <a:rect l="l" t="t" r="r" b="b"/>
              <a:pathLst>
                <a:path w="1477" h="275" extrusionOk="0">
                  <a:moveTo>
                    <a:pt x="1334" y="1"/>
                  </a:moveTo>
                  <a:cubicBezTo>
                    <a:pt x="1158" y="117"/>
                    <a:pt x="971" y="143"/>
                    <a:pt x="782" y="143"/>
                  </a:cubicBezTo>
                  <a:cubicBezTo>
                    <a:pt x="623" y="143"/>
                    <a:pt x="462" y="124"/>
                    <a:pt x="305" y="124"/>
                  </a:cubicBezTo>
                  <a:cubicBezTo>
                    <a:pt x="206" y="124"/>
                    <a:pt x="108" y="132"/>
                    <a:pt x="13" y="156"/>
                  </a:cubicBezTo>
                  <a:cubicBezTo>
                    <a:pt x="1" y="215"/>
                    <a:pt x="24" y="239"/>
                    <a:pt x="84" y="251"/>
                  </a:cubicBezTo>
                  <a:cubicBezTo>
                    <a:pt x="548" y="251"/>
                    <a:pt x="1013" y="275"/>
                    <a:pt x="1477" y="275"/>
                  </a:cubicBezTo>
                  <a:lnTo>
                    <a:pt x="1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5"/>
            <p:cNvSpPr/>
            <p:nvPr/>
          </p:nvSpPr>
          <p:spPr>
            <a:xfrm>
              <a:off x="5482825" y="2195225"/>
              <a:ext cx="32150" cy="6250"/>
            </a:xfrm>
            <a:custGeom>
              <a:avLst/>
              <a:gdLst/>
              <a:ahLst/>
              <a:cxnLst/>
              <a:rect l="l" t="t" r="r" b="b"/>
              <a:pathLst>
                <a:path w="1286" h="250" extrusionOk="0">
                  <a:moveTo>
                    <a:pt x="889" y="1"/>
                  </a:moveTo>
                  <a:cubicBezTo>
                    <a:pt x="867" y="1"/>
                    <a:pt x="845" y="2"/>
                    <a:pt x="822" y="5"/>
                  </a:cubicBezTo>
                  <a:cubicBezTo>
                    <a:pt x="548" y="53"/>
                    <a:pt x="274" y="53"/>
                    <a:pt x="0" y="65"/>
                  </a:cubicBezTo>
                  <a:cubicBezTo>
                    <a:pt x="60" y="196"/>
                    <a:pt x="179" y="219"/>
                    <a:pt x="298" y="219"/>
                  </a:cubicBezTo>
                  <a:cubicBezTo>
                    <a:pt x="298" y="231"/>
                    <a:pt x="310" y="231"/>
                    <a:pt x="345" y="243"/>
                  </a:cubicBezTo>
                  <a:cubicBezTo>
                    <a:pt x="369" y="243"/>
                    <a:pt x="405" y="243"/>
                    <a:pt x="429" y="196"/>
                  </a:cubicBezTo>
                  <a:cubicBezTo>
                    <a:pt x="584" y="219"/>
                    <a:pt x="715" y="219"/>
                    <a:pt x="869" y="231"/>
                  </a:cubicBezTo>
                  <a:cubicBezTo>
                    <a:pt x="887" y="243"/>
                    <a:pt x="908" y="249"/>
                    <a:pt x="930" y="249"/>
                  </a:cubicBezTo>
                  <a:cubicBezTo>
                    <a:pt x="953" y="249"/>
                    <a:pt x="976" y="243"/>
                    <a:pt x="1000" y="231"/>
                  </a:cubicBezTo>
                  <a:cubicBezTo>
                    <a:pt x="1014" y="228"/>
                    <a:pt x="1027" y="226"/>
                    <a:pt x="1040" y="226"/>
                  </a:cubicBezTo>
                  <a:cubicBezTo>
                    <a:pt x="1070" y="226"/>
                    <a:pt x="1098" y="235"/>
                    <a:pt x="1131" y="243"/>
                  </a:cubicBezTo>
                  <a:cubicBezTo>
                    <a:pt x="1179" y="219"/>
                    <a:pt x="1238" y="208"/>
                    <a:pt x="1286" y="184"/>
                  </a:cubicBezTo>
                  <a:cubicBezTo>
                    <a:pt x="1161" y="70"/>
                    <a:pt x="1037"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5"/>
            <p:cNvSpPr/>
            <p:nvPr/>
          </p:nvSpPr>
          <p:spPr>
            <a:xfrm>
              <a:off x="5500375" y="2271775"/>
              <a:ext cx="17875" cy="7350"/>
            </a:xfrm>
            <a:custGeom>
              <a:avLst/>
              <a:gdLst/>
              <a:ahLst/>
              <a:cxnLst/>
              <a:rect l="l" t="t" r="r" b="b"/>
              <a:pathLst>
                <a:path w="715" h="294" extrusionOk="0">
                  <a:moveTo>
                    <a:pt x="435" y="1"/>
                  </a:moveTo>
                  <a:cubicBezTo>
                    <a:pt x="290" y="1"/>
                    <a:pt x="145" y="24"/>
                    <a:pt x="1" y="39"/>
                  </a:cubicBezTo>
                  <a:lnTo>
                    <a:pt x="1" y="98"/>
                  </a:lnTo>
                  <a:cubicBezTo>
                    <a:pt x="1" y="134"/>
                    <a:pt x="13" y="146"/>
                    <a:pt x="13" y="182"/>
                  </a:cubicBezTo>
                  <a:cubicBezTo>
                    <a:pt x="183" y="244"/>
                    <a:pt x="354" y="294"/>
                    <a:pt x="535" y="294"/>
                  </a:cubicBezTo>
                  <a:cubicBezTo>
                    <a:pt x="594" y="294"/>
                    <a:pt x="654" y="289"/>
                    <a:pt x="715" y="277"/>
                  </a:cubicBezTo>
                  <a:lnTo>
                    <a:pt x="715" y="39"/>
                  </a:lnTo>
                  <a:cubicBezTo>
                    <a:pt x="622" y="11"/>
                    <a:pt x="528"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5"/>
            <p:cNvSpPr/>
            <p:nvPr/>
          </p:nvSpPr>
          <p:spPr>
            <a:xfrm>
              <a:off x="5574800" y="2276025"/>
              <a:ext cx="22050" cy="7225"/>
            </a:xfrm>
            <a:custGeom>
              <a:avLst/>
              <a:gdLst/>
              <a:ahLst/>
              <a:cxnLst/>
              <a:rect l="l" t="t" r="r" b="b"/>
              <a:pathLst>
                <a:path w="882" h="289" extrusionOk="0">
                  <a:moveTo>
                    <a:pt x="793" y="1"/>
                  </a:moveTo>
                  <a:cubicBezTo>
                    <a:pt x="684" y="1"/>
                    <a:pt x="570" y="40"/>
                    <a:pt x="456" y="40"/>
                  </a:cubicBezTo>
                  <a:cubicBezTo>
                    <a:pt x="407" y="40"/>
                    <a:pt x="358" y="33"/>
                    <a:pt x="310" y="12"/>
                  </a:cubicBezTo>
                  <a:cubicBezTo>
                    <a:pt x="226" y="95"/>
                    <a:pt x="72" y="24"/>
                    <a:pt x="0" y="154"/>
                  </a:cubicBezTo>
                  <a:cubicBezTo>
                    <a:pt x="131" y="262"/>
                    <a:pt x="277" y="288"/>
                    <a:pt x="427" y="288"/>
                  </a:cubicBezTo>
                  <a:cubicBezTo>
                    <a:pt x="578" y="288"/>
                    <a:pt x="732" y="262"/>
                    <a:pt x="881" y="262"/>
                  </a:cubicBezTo>
                  <a:lnTo>
                    <a:pt x="881" y="12"/>
                  </a:lnTo>
                  <a:cubicBezTo>
                    <a:pt x="852" y="4"/>
                    <a:pt x="823" y="1"/>
                    <a:pt x="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5"/>
            <p:cNvSpPr/>
            <p:nvPr/>
          </p:nvSpPr>
          <p:spPr>
            <a:xfrm>
              <a:off x="5377150" y="2214400"/>
              <a:ext cx="19075" cy="7900"/>
            </a:xfrm>
            <a:custGeom>
              <a:avLst/>
              <a:gdLst/>
              <a:ahLst/>
              <a:cxnLst/>
              <a:rect l="l" t="t" r="r" b="b"/>
              <a:pathLst>
                <a:path w="763" h="316" extrusionOk="0">
                  <a:moveTo>
                    <a:pt x="631" y="0"/>
                  </a:moveTo>
                  <a:lnTo>
                    <a:pt x="48" y="48"/>
                  </a:lnTo>
                  <a:cubicBezTo>
                    <a:pt x="0" y="107"/>
                    <a:pt x="0" y="155"/>
                    <a:pt x="60" y="179"/>
                  </a:cubicBezTo>
                  <a:cubicBezTo>
                    <a:pt x="283" y="268"/>
                    <a:pt x="415" y="316"/>
                    <a:pt x="504" y="316"/>
                  </a:cubicBezTo>
                  <a:cubicBezTo>
                    <a:pt x="630" y="316"/>
                    <a:pt x="672" y="221"/>
                    <a:pt x="762" y="12"/>
                  </a:cubicBezTo>
                  <a:cubicBezTo>
                    <a:pt x="715" y="12"/>
                    <a:pt x="667" y="12"/>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5"/>
            <p:cNvSpPr/>
            <p:nvPr/>
          </p:nvSpPr>
          <p:spPr>
            <a:xfrm>
              <a:off x="5381900" y="2245650"/>
              <a:ext cx="29200" cy="8525"/>
            </a:xfrm>
            <a:custGeom>
              <a:avLst/>
              <a:gdLst/>
              <a:ahLst/>
              <a:cxnLst/>
              <a:rect l="l" t="t" r="r" b="b"/>
              <a:pathLst>
                <a:path w="1168" h="341" extrusionOk="0">
                  <a:moveTo>
                    <a:pt x="584" y="36"/>
                  </a:moveTo>
                  <a:cubicBezTo>
                    <a:pt x="394" y="72"/>
                    <a:pt x="168" y="0"/>
                    <a:pt x="1" y="191"/>
                  </a:cubicBezTo>
                  <a:cubicBezTo>
                    <a:pt x="25" y="238"/>
                    <a:pt x="25" y="274"/>
                    <a:pt x="37" y="310"/>
                  </a:cubicBezTo>
                  <a:cubicBezTo>
                    <a:pt x="53" y="309"/>
                    <a:pt x="70" y="309"/>
                    <a:pt x="87" y="309"/>
                  </a:cubicBezTo>
                  <a:cubicBezTo>
                    <a:pt x="276" y="309"/>
                    <a:pt x="475" y="341"/>
                    <a:pt x="670" y="341"/>
                  </a:cubicBezTo>
                  <a:cubicBezTo>
                    <a:pt x="840" y="341"/>
                    <a:pt x="1009" y="317"/>
                    <a:pt x="1168" y="226"/>
                  </a:cubicBezTo>
                  <a:cubicBezTo>
                    <a:pt x="1156" y="167"/>
                    <a:pt x="1120" y="119"/>
                    <a:pt x="1061" y="96"/>
                  </a:cubicBezTo>
                  <a:cubicBezTo>
                    <a:pt x="1033" y="83"/>
                    <a:pt x="1004" y="80"/>
                    <a:pt x="974" y="80"/>
                  </a:cubicBezTo>
                  <a:cubicBezTo>
                    <a:pt x="932" y="80"/>
                    <a:pt x="887" y="87"/>
                    <a:pt x="844" y="87"/>
                  </a:cubicBezTo>
                  <a:cubicBezTo>
                    <a:pt x="799" y="87"/>
                    <a:pt x="756" y="79"/>
                    <a:pt x="715" y="48"/>
                  </a:cubicBezTo>
                  <a:cubicBezTo>
                    <a:pt x="680" y="48"/>
                    <a:pt x="632" y="36"/>
                    <a:pt x="584"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5"/>
            <p:cNvSpPr/>
            <p:nvPr/>
          </p:nvSpPr>
          <p:spPr>
            <a:xfrm>
              <a:off x="5345900" y="2245075"/>
              <a:ext cx="19075" cy="8925"/>
            </a:xfrm>
            <a:custGeom>
              <a:avLst/>
              <a:gdLst/>
              <a:ahLst/>
              <a:cxnLst/>
              <a:rect l="l" t="t" r="r" b="b"/>
              <a:pathLst>
                <a:path w="763" h="357" extrusionOk="0">
                  <a:moveTo>
                    <a:pt x="599" y="1"/>
                  </a:moveTo>
                  <a:cubicBezTo>
                    <a:pt x="528" y="1"/>
                    <a:pt x="452" y="71"/>
                    <a:pt x="381" y="71"/>
                  </a:cubicBezTo>
                  <a:cubicBezTo>
                    <a:pt x="377" y="71"/>
                    <a:pt x="373" y="71"/>
                    <a:pt x="369" y="71"/>
                  </a:cubicBezTo>
                  <a:lnTo>
                    <a:pt x="298" y="71"/>
                  </a:lnTo>
                  <a:cubicBezTo>
                    <a:pt x="179" y="83"/>
                    <a:pt x="60" y="95"/>
                    <a:pt x="0" y="238"/>
                  </a:cubicBezTo>
                  <a:cubicBezTo>
                    <a:pt x="191" y="273"/>
                    <a:pt x="369" y="309"/>
                    <a:pt x="572" y="357"/>
                  </a:cubicBezTo>
                  <a:cubicBezTo>
                    <a:pt x="619" y="249"/>
                    <a:pt x="762" y="178"/>
                    <a:pt x="691" y="59"/>
                  </a:cubicBezTo>
                  <a:cubicBezTo>
                    <a:pt x="662" y="16"/>
                    <a:pt x="631" y="1"/>
                    <a:pt x="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5"/>
            <p:cNvSpPr/>
            <p:nvPr/>
          </p:nvSpPr>
          <p:spPr>
            <a:xfrm>
              <a:off x="5528950" y="2301900"/>
              <a:ext cx="25325" cy="9550"/>
            </a:xfrm>
            <a:custGeom>
              <a:avLst/>
              <a:gdLst/>
              <a:ahLst/>
              <a:cxnLst/>
              <a:rect l="l" t="t" r="r" b="b"/>
              <a:pathLst>
                <a:path w="1013" h="382" extrusionOk="0">
                  <a:moveTo>
                    <a:pt x="249" y="0"/>
                  </a:moveTo>
                  <a:cubicBezTo>
                    <a:pt x="147" y="0"/>
                    <a:pt x="59" y="53"/>
                    <a:pt x="1" y="239"/>
                  </a:cubicBezTo>
                  <a:cubicBezTo>
                    <a:pt x="34" y="247"/>
                    <a:pt x="56" y="255"/>
                    <a:pt x="83" y="255"/>
                  </a:cubicBezTo>
                  <a:cubicBezTo>
                    <a:pt x="94" y="255"/>
                    <a:pt x="106" y="254"/>
                    <a:pt x="120" y="251"/>
                  </a:cubicBezTo>
                  <a:cubicBezTo>
                    <a:pt x="197" y="307"/>
                    <a:pt x="286" y="315"/>
                    <a:pt x="376" y="315"/>
                  </a:cubicBezTo>
                  <a:cubicBezTo>
                    <a:pt x="408" y="315"/>
                    <a:pt x="441" y="314"/>
                    <a:pt x="473" y="314"/>
                  </a:cubicBezTo>
                  <a:cubicBezTo>
                    <a:pt x="558" y="314"/>
                    <a:pt x="642" y="321"/>
                    <a:pt x="715" y="370"/>
                  </a:cubicBezTo>
                  <a:cubicBezTo>
                    <a:pt x="822" y="370"/>
                    <a:pt x="905" y="382"/>
                    <a:pt x="1013" y="382"/>
                  </a:cubicBezTo>
                  <a:cubicBezTo>
                    <a:pt x="953" y="298"/>
                    <a:pt x="905" y="191"/>
                    <a:pt x="870" y="108"/>
                  </a:cubicBezTo>
                  <a:cubicBezTo>
                    <a:pt x="775" y="108"/>
                    <a:pt x="691" y="108"/>
                    <a:pt x="596" y="84"/>
                  </a:cubicBezTo>
                  <a:cubicBezTo>
                    <a:pt x="480" y="59"/>
                    <a:pt x="357"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5"/>
            <p:cNvSpPr/>
            <p:nvPr/>
          </p:nvSpPr>
          <p:spPr>
            <a:xfrm>
              <a:off x="5521500" y="2300700"/>
              <a:ext cx="22350" cy="7600"/>
            </a:xfrm>
            <a:custGeom>
              <a:avLst/>
              <a:gdLst/>
              <a:ahLst/>
              <a:cxnLst/>
              <a:rect l="l" t="t" r="r" b="b"/>
              <a:pathLst>
                <a:path w="894" h="304" extrusionOk="0">
                  <a:moveTo>
                    <a:pt x="390" y="1"/>
                  </a:moveTo>
                  <a:cubicBezTo>
                    <a:pt x="262" y="1"/>
                    <a:pt x="130" y="15"/>
                    <a:pt x="1" y="25"/>
                  </a:cubicBezTo>
                  <a:lnTo>
                    <a:pt x="1" y="275"/>
                  </a:lnTo>
                  <a:cubicBezTo>
                    <a:pt x="60" y="294"/>
                    <a:pt x="112" y="303"/>
                    <a:pt x="164" y="303"/>
                  </a:cubicBezTo>
                  <a:cubicBezTo>
                    <a:pt x="207" y="303"/>
                    <a:pt x="250" y="297"/>
                    <a:pt x="299" y="287"/>
                  </a:cubicBezTo>
                  <a:cubicBezTo>
                    <a:pt x="401" y="154"/>
                    <a:pt x="532" y="140"/>
                    <a:pt x="661" y="140"/>
                  </a:cubicBezTo>
                  <a:cubicBezTo>
                    <a:pt x="697" y="140"/>
                    <a:pt x="732" y="141"/>
                    <a:pt x="768" y="141"/>
                  </a:cubicBezTo>
                  <a:cubicBezTo>
                    <a:pt x="811" y="141"/>
                    <a:pt x="854" y="139"/>
                    <a:pt x="894" y="132"/>
                  </a:cubicBezTo>
                  <a:cubicBezTo>
                    <a:pt x="742" y="28"/>
                    <a:pt x="569" y="1"/>
                    <a:pt x="3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5"/>
            <p:cNvSpPr/>
            <p:nvPr/>
          </p:nvSpPr>
          <p:spPr>
            <a:xfrm>
              <a:off x="5653975" y="2314400"/>
              <a:ext cx="19075" cy="8075"/>
            </a:xfrm>
            <a:custGeom>
              <a:avLst/>
              <a:gdLst/>
              <a:ahLst/>
              <a:cxnLst/>
              <a:rect l="l" t="t" r="r" b="b"/>
              <a:pathLst>
                <a:path w="763" h="323" extrusionOk="0">
                  <a:moveTo>
                    <a:pt x="369" y="1"/>
                  </a:moveTo>
                  <a:cubicBezTo>
                    <a:pt x="298" y="24"/>
                    <a:pt x="238" y="24"/>
                    <a:pt x="167" y="36"/>
                  </a:cubicBezTo>
                  <a:cubicBezTo>
                    <a:pt x="119" y="36"/>
                    <a:pt x="36" y="48"/>
                    <a:pt x="36" y="60"/>
                  </a:cubicBezTo>
                  <a:cubicBezTo>
                    <a:pt x="0" y="155"/>
                    <a:pt x="95" y="155"/>
                    <a:pt x="155" y="179"/>
                  </a:cubicBezTo>
                  <a:cubicBezTo>
                    <a:pt x="215" y="215"/>
                    <a:pt x="250" y="263"/>
                    <a:pt x="310" y="298"/>
                  </a:cubicBezTo>
                  <a:cubicBezTo>
                    <a:pt x="405" y="322"/>
                    <a:pt x="512" y="322"/>
                    <a:pt x="607" y="322"/>
                  </a:cubicBezTo>
                  <a:cubicBezTo>
                    <a:pt x="667" y="227"/>
                    <a:pt x="715" y="120"/>
                    <a:pt x="762" y="36"/>
                  </a:cubicBezTo>
                  <a:cubicBezTo>
                    <a:pt x="631" y="36"/>
                    <a:pt x="512" y="24"/>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5"/>
            <p:cNvSpPr/>
            <p:nvPr/>
          </p:nvSpPr>
          <p:spPr>
            <a:xfrm>
              <a:off x="5600400" y="2250275"/>
              <a:ext cx="25325" cy="4025"/>
            </a:xfrm>
            <a:custGeom>
              <a:avLst/>
              <a:gdLst/>
              <a:ahLst/>
              <a:cxnLst/>
              <a:rect l="l" t="t" r="r" b="b"/>
              <a:pathLst>
                <a:path w="1013" h="161" extrusionOk="0">
                  <a:moveTo>
                    <a:pt x="558" y="1"/>
                  </a:moveTo>
                  <a:cubicBezTo>
                    <a:pt x="399" y="1"/>
                    <a:pt x="235" y="32"/>
                    <a:pt x="74" y="32"/>
                  </a:cubicBezTo>
                  <a:cubicBezTo>
                    <a:pt x="49" y="32"/>
                    <a:pt x="25" y="31"/>
                    <a:pt x="0" y="30"/>
                  </a:cubicBezTo>
                  <a:lnTo>
                    <a:pt x="0" y="30"/>
                  </a:lnTo>
                  <a:cubicBezTo>
                    <a:pt x="149" y="133"/>
                    <a:pt x="315" y="153"/>
                    <a:pt x="483" y="153"/>
                  </a:cubicBezTo>
                  <a:cubicBezTo>
                    <a:pt x="592" y="153"/>
                    <a:pt x="701" y="145"/>
                    <a:pt x="808" y="145"/>
                  </a:cubicBezTo>
                  <a:cubicBezTo>
                    <a:pt x="878" y="145"/>
                    <a:pt x="946" y="148"/>
                    <a:pt x="1012" y="161"/>
                  </a:cubicBezTo>
                  <a:cubicBezTo>
                    <a:pt x="873" y="33"/>
                    <a:pt x="719" y="1"/>
                    <a:pt x="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5"/>
            <p:cNvSpPr/>
            <p:nvPr/>
          </p:nvSpPr>
          <p:spPr>
            <a:xfrm>
              <a:off x="5719150" y="2156750"/>
              <a:ext cx="21450" cy="8100"/>
            </a:xfrm>
            <a:custGeom>
              <a:avLst/>
              <a:gdLst/>
              <a:ahLst/>
              <a:cxnLst/>
              <a:rect l="l" t="t" r="r" b="b"/>
              <a:pathLst>
                <a:path w="858" h="324" extrusionOk="0">
                  <a:moveTo>
                    <a:pt x="348" y="1"/>
                  </a:moveTo>
                  <a:cubicBezTo>
                    <a:pt x="325" y="1"/>
                    <a:pt x="303" y="10"/>
                    <a:pt x="286" y="32"/>
                  </a:cubicBezTo>
                  <a:cubicBezTo>
                    <a:pt x="227" y="151"/>
                    <a:pt x="120" y="175"/>
                    <a:pt x="1" y="175"/>
                  </a:cubicBezTo>
                  <a:lnTo>
                    <a:pt x="1" y="282"/>
                  </a:lnTo>
                  <a:cubicBezTo>
                    <a:pt x="144" y="312"/>
                    <a:pt x="289" y="324"/>
                    <a:pt x="434" y="324"/>
                  </a:cubicBezTo>
                  <a:cubicBezTo>
                    <a:pt x="578" y="324"/>
                    <a:pt x="721" y="312"/>
                    <a:pt x="858" y="294"/>
                  </a:cubicBezTo>
                  <a:cubicBezTo>
                    <a:pt x="775" y="115"/>
                    <a:pt x="525" y="211"/>
                    <a:pt x="429" y="32"/>
                  </a:cubicBezTo>
                  <a:cubicBezTo>
                    <a:pt x="404" y="13"/>
                    <a:pt x="375"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5"/>
            <p:cNvSpPr/>
            <p:nvPr/>
          </p:nvSpPr>
          <p:spPr>
            <a:xfrm>
              <a:off x="5266725" y="2257400"/>
              <a:ext cx="25625" cy="4050"/>
            </a:xfrm>
            <a:custGeom>
              <a:avLst/>
              <a:gdLst/>
              <a:ahLst/>
              <a:cxnLst/>
              <a:rect l="l" t="t" r="r" b="b"/>
              <a:pathLst>
                <a:path w="1025" h="162" extrusionOk="0">
                  <a:moveTo>
                    <a:pt x="550" y="0"/>
                  </a:moveTo>
                  <a:cubicBezTo>
                    <a:pt x="405" y="0"/>
                    <a:pt x="257" y="24"/>
                    <a:pt x="111" y="24"/>
                  </a:cubicBezTo>
                  <a:cubicBezTo>
                    <a:pt x="74" y="24"/>
                    <a:pt x="37" y="22"/>
                    <a:pt x="0" y="18"/>
                  </a:cubicBezTo>
                  <a:lnTo>
                    <a:pt x="0" y="18"/>
                  </a:lnTo>
                  <a:cubicBezTo>
                    <a:pt x="172" y="139"/>
                    <a:pt x="354" y="162"/>
                    <a:pt x="539" y="162"/>
                  </a:cubicBezTo>
                  <a:cubicBezTo>
                    <a:pt x="647" y="162"/>
                    <a:pt x="756" y="154"/>
                    <a:pt x="865" y="154"/>
                  </a:cubicBezTo>
                  <a:cubicBezTo>
                    <a:pt x="918" y="154"/>
                    <a:pt x="971" y="156"/>
                    <a:pt x="1024" y="161"/>
                  </a:cubicBezTo>
                  <a:cubicBezTo>
                    <a:pt x="877" y="31"/>
                    <a:pt x="716"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5"/>
            <p:cNvSpPr/>
            <p:nvPr/>
          </p:nvSpPr>
          <p:spPr>
            <a:xfrm>
              <a:off x="5457525" y="2222125"/>
              <a:ext cx="10725" cy="7175"/>
            </a:xfrm>
            <a:custGeom>
              <a:avLst/>
              <a:gdLst/>
              <a:ahLst/>
              <a:cxnLst/>
              <a:rect l="l" t="t" r="r" b="b"/>
              <a:pathLst>
                <a:path w="429" h="287" extrusionOk="0">
                  <a:moveTo>
                    <a:pt x="0" y="1"/>
                  </a:moveTo>
                  <a:lnTo>
                    <a:pt x="0" y="275"/>
                  </a:lnTo>
                  <a:cubicBezTo>
                    <a:pt x="131" y="275"/>
                    <a:pt x="274" y="275"/>
                    <a:pt x="429" y="286"/>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5"/>
            <p:cNvSpPr/>
            <p:nvPr/>
          </p:nvSpPr>
          <p:spPr>
            <a:xfrm>
              <a:off x="5399775" y="2214100"/>
              <a:ext cx="11025" cy="7750"/>
            </a:xfrm>
            <a:custGeom>
              <a:avLst/>
              <a:gdLst/>
              <a:ahLst/>
              <a:cxnLst/>
              <a:rect l="l" t="t" r="r" b="b"/>
              <a:pathLst>
                <a:path w="441" h="310" extrusionOk="0">
                  <a:moveTo>
                    <a:pt x="96" y="0"/>
                  </a:moveTo>
                  <a:cubicBezTo>
                    <a:pt x="60" y="0"/>
                    <a:pt x="36" y="0"/>
                    <a:pt x="0" y="36"/>
                  </a:cubicBezTo>
                  <a:lnTo>
                    <a:pt x="24" y="36"/>
                  </a:lnTo>
                  <a:cubicBezTo>
                    <a:pt x="24" y="167"/>
                    <a:pt x="48" y="250"/>
                    <a:pt x="155" y="310"/>
                  </a:cubicBezTo>
                  <a:cubicBezTo>
                    <a:pt x="274" y="310"/>
                    <a:pt x="381" y="298"/>
                    <a:pt x="441" y="179"/>
                  </a:cubicBezTo>
                  <a:cubicBezTo>
                    <a:pt x="405" y="131"/>
                    <a:pt x="357" y="84"/>
                    <a:pt x="322" y="36"/>
                  </a:cubicBezTo>
                  <a:cubicBezTo>
                    <a:pt x="322" y="36"/>
                    <a:pt x="298" y="60"/>
                    <a:pt x="250" y="72"/>
                  </a:cubicBezTo>
                  <a:cubicBezTo>
                    <a:pt x="242" y="74"/>
                    <a:pt x="233" y="76"/>
                    <a:pt x="223" y="76"/>
                  </a:cubicBezTo>
                  <a:cubicBezTo>
                    <a:pt x="193" y="76"/>
                    <a:pt x="159" y="60"/>
                    <a:pt x="131" y="24"/>
                  </a:cubicBezTo>
                  <a:cubicBezTo>
                    <a:pt x="131" y="24"/>
                    <a:pt x="119" y="1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5"/>
            <p:cNvSpPr/>
            <p:nvPr/>
          </p:nvSpPr>
          <p:spPr>
            <a:xfrm>
              <a:off x="5567650" y="2275300"/>
              <a:ext cx="14900" cy="4675"/>
            </a:xfrm>
            <a:custGeom>
              <a:avLst/>
              <a:gdLst/>
              <a:ahLst/>
              <a:cxnLst/>
              <a:rect l="l" t="t" r="r" b="b"/>
              <a:pathLst>
                <a:path w="596" h="187" extrusionOk="0">
                  <a:moveTo>
                    <a:pt x="104" y="0"/>
                  </a:moveTo>
                  <a:cubicBezTo>
                    <a:pt x="45" y="0"/>
                    <a:pt x="0" y="20"/>
                    <a:pt x="0" y="100"/>
                  </a:cubicBezTo>
                  <a:cubicBezTo>
                    <a:pt x="0" y="173"/>
                    <a:pt x="56" y="187"/>
                    <a:pt x="124" y="187"/>
                  </a:cubicBezTo>
                  <a:cubicBezTo>
                    <a:pt x="165" y="187"/>
                    <a:pt x="211" y="182"/>
                    <a:pt x="251" y="182"/>
                  </a:cubicBezTo>
                  <a:cubicBezTo>
                    <a:pt x="263" y="182"/>
                    <a:pt x="275" y="182"/>
                    <a:pt x="286" y="183"/>
                  </a:cubicBezTo>
                  <a:cubicBezTo>
                    <a:pt x="405" y="160"/>
                    <a:pt x="524" y="160"/>
                    <a:pt x="596" y="41"/>
                  </a:cubicBezTo>
                  <a:cubicBezTo>
                    <a:pt x="517" y="23"/>
                    <a:pt x="432" y="12"/>
                    <a:pt x="355" y="12"/>
                  </a:cubicBezTo>
                  <a:cubicBezTo>
                    <a:pt x="327" y="12"/>
                    <a:pt x="300" y="14"/>
                    <a:pt x="274" y="17"/>
                  </a:cubicBezTo>
                  <a:cubicBezTo>
                    <a:pt x="223" y="17"/>
                    <a:pt x="158"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5"/>
            <p:cNvSpPr/>
            <p:nvPr/>
          </p:nvSpPr>
          <p:spPr>
            <a:xfrm>
              <a:off x="5625700" y="2161100"/>
              <a:ext cx="19650" cy="2900"/>
            </a:xfrm>
            <a:custGeom>
              <a:avLst/>
              <a:gdLst/>
              <a:ahLst/>
              <a:cxnLst/>
              <a:rect l="l" t="t" r="r" b="b"/>
              <a:pathLst>
                <a:path w="786" h="116" extrusionOk="0">
                  <a:moveTo>
                    <a:pt x="0" y="1"/>
                  </a:moveTo>
                  <a:cubicBezTo>
                    <a:pt x="128" y="80"/>
                    <a:pt x="262" y="116"/>
                    <a:pt x="397" y="116"/>
                  </a:cubicBezTo>
                  <a:cubicBezTo>
                    <a:pt x="527" y="116"/>
                    <a:pt x="658" y="83"/>
                    <a:pt x="786" y="25"/>
                  </a:cubicBezTo>
                  <a:cubicBezTo>
                    <a:pt x="524" y="1"/>
                    <a:pt x="27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5"/>
            <p:cNvSpPr/>
            <p:nvPr/>
          </p:nvSpPr>
          <p:spPr>
            <a:xfrm>
              <a:off x="5504850" y="2226500"/>
              <a:ext cx="7450" cy="5625"/>
            </a:xfrm>
            <a:custGeom>
              <a:avLst/>
              <a:gdLst/>
              <a:ahLst/>
              <a:cxnLst/>
              <a:rect l="l" t="t" r="r" b="b"/>
              <a:pathLst>
                <a:path w="298" h="225" extrusionOk="0">
                  <a:moveTo>
                    <a:pt x="141" y="0"/>
                  </a:moveTo>
                  <a:cubicBezTo>
                    <a:pt x="92" y="0"/>
                    <a:pt x="43" y="22"/>
                    <a:pt x="24" y="88"/>
                  </a:cubicBezTo>
                  <a:cubicBezTo>
                    <a:pt x="0" y="159"/>
                    <a:pt x="60" y="195"/>
                    <a:pt x="131" y="219"/>
                  </a:cubicBezTo>
                  <a:cubicBezTo>
                    <a:pt x="148" y="222"/>
                    <a:pt x="167" y="224"/>
                    <a:pt x="185" y="224"/>
                  </a:cubicBezTo>
                  <a:cubicBezTo>
                    <a:pt x="229" y="224"/>
                    <a:pt x="272" y="210"/>
                    <a:pt x="298" y="159"/>
                  </a:cubicBezTo>
                  <a:cubicBezTo>
                    <a:pt x="298" y="88"/>
                    <a:pt x="238" y="40"/>
                    <a:pt x="179" y="4"/>
                  </a:cubicBezTo>
                  <a:cubicBezTo>
                    <a:pt x="166" y="2"/>
                    <a:pt x="154"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5"/>
            <p:cNvSpPr/>
            <p:nvPr/>
          </p:nvSpPr>
          <p:spPr>
            <a:xfrm>
              <a:off x="5536400" y="2249800"/>
              <a:ext cx="13700" cy="5800"/>
            </a:xfrm>
            <a:custGeom>
              <a:avLst/>
              <a:gdLst/>
              <a:ahLst/>
              <a:cxnLst/>
              <a:rect l="l" t="t" r="r" b="b"/>
              <a:pathLst>
                <a:path w="548" h="232" extrusionOk="0">
                  <a:moveTo>
                    <a:pt x="155" y="1"/>
                  </a:moveTo>
                  <a:cubicBezTo>
                    <a:pt x="107" y="60"/>
                    <a:pt x="48" y="96"/>
                    <a:pt x="0" y="144"/>
                  </a:cubicBezTo>
                  <a:cubicBezTo>
                    <a:pt x="113" y="166"/>
                    <a:pt x="231" y="232"/>
                    <a:pt x="347" y="232"/>
                  </a:cubicBezTo>
                  <a:cubicBezTo>
                    <a:pt x="415" y="232"/>
                    <a:pt x="482" y="210"/>
                    <a:pt x="548" y="144"/>
                  </a:cubicBezTo>
                  <a:cubicBezTo>
                    <a:pt x="488" y="49"/>
                    <a:pt x="369" y="25"/>
                    <a:pt x="250" y="13"/>
                  </a:cubicBezTo>
                  <a:cubicBezTo>
                    <a:pt x="226" y="13"/>
                    <a:pt x="191" y="13"/>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5"/>
            <p:cNvSpPr/>
            <p:nvPr/>
          </p:nvSpPr>
          <p:spPr>
            <a:xfrm>
              <a:off x="5461375" y="2186125"/>
              <a:ext cx="6575" cy="5675"/>
            </a:xfrm>
            <a:custGeom>
              <a:avLst/>
              <a:gdLst/>
              <a:ahLst/>
              <a:cxnLst/>
              <a:rect l="l" t="t" r="r" b="b"/>
              <a:pathLst>
                <a:path w="263" h="227" extrusionOk="0">
                  <a:moveTo>
                    <a:pt x="263" y="0"/>
                  </a:moveTo>
                  <a:cubicBezTo>
                    <a:pt x="179" y="0"/>
                    <a:pt x="84" y="12"/>
                    <a:pt x="1" y="12"/>
                  </a:cubicBezTo>
                  <a:cubicBezTo>
                    <a:pt x="1" y="107"/>
                    <a:pt x="13" y="214"/>
                    <a:pt x="96" y="226"/>
                  </a:cubicBezTo>
                  <a:cubicBezTo>
                    <a:pt x="103" y="227"/>
                    <a:pt x="109" y="227"/>
                    <a:pt x="115" y="227"/>
                  </a:cubicBezTo>
                  <a:cubicBezTo>
                    <a:pt x="251" y="227"/>
                    <a:pt x="251" y="103"/>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5"/>
            <p:cNvSpPr/>
            <p:nvPr/>
          </p:nvSpPr>
          <p:spPr>
            <a:xfrm>
              <a:off x="5464950" y="2246950"/>
              <a:ext cx="10450" cy="7275"/>
            </a:xfrm>
            <a:custGeom>
              <a:avLst/>
              <a:gdLst/>
              <a:ahLst/>
              <a:cxnLst/>
              <a:rect l="l" t="t" r="r" b="b"/>
              <a:pathLst>
                <a:path w="418" h="291" extrusionOk="0">
                  <a:moveTo>
                    <a:pt x="193" y="0"/>
                  </a:moveTo>
                  <a:cubicBezTo>
                    <a:pt x="127" y="0"/>
                    <a:pt x="61" y="9"/>
                    <a:pt x="1" y="20"/>
                  </a:cubicBezTo>
                  <a:cubicBezTo>
                    <a:pt x="48" y="103"/>
                    <a:pt x="96" y="186"/>
                    <a:pt x="132" y="282"/>
                  </a:cubicBezTo>
                  <a:cubicBezTo>
                    <a:pt x="156" y="288"/>
                    <a:pt x="179" y="291"/>
                    <a:pt x="205" y="291"/>
                  </a:cubicBezTo>
                  <a:cubicBezTo>
                    <a:pt x="230" y="291"/>
                    <a:pt x="257" y="288"/>
                    <a:pt x="287" y="282"/>
                  </a:cubicBezTo>
                  <a:cubicBezTo>
                    <a:pt x="334" y="198"/>
                    <a:pt x="370" y="115"/>
                    <a:pt x="417" y="44"/>
                  </a:cubicBezTo>
                  <a:cubicBezTo>
                    <a:pt x="347" y="12"/>
                    <a:pt x="270"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5"/>
            <p:cNvSpPr/>
            <p:nvPr/>
          </p:nvSpPr>
          <p:spPr>
            <a:xfrm>
              <a:off x="5409600" y="2245350"/>
              <a:ext cx="12525" cy="8425"/>
            </a:xfrm>
            <a:custGeom>
              <a:avLst/>
              <a:gdLst/>
              <a:ahLst/>
              <a:cxnLst/>
              <a:rect l="l" t="t" r="r" b="b"/>
              <a:pathLst>
                <a:path w="501" h="337" extrusionOk="0">
                  <a:moveTo>
                    <a:pt x="167" y="0"/>
                  </a:moveTo>
                  <a:cubicBezTo>
                    <a:pt x="60" y="24"/>
                    <a:pt x="0" y="72"/>
                    <a:pt x="24" y="191"/>
                  </a:cubicBezTo>
                  <a:cubicBezTo>
                    <a:pt x="36" y="203"/>
                    <a:pt x="60" y="238"/>
                    <a:pt x="72" y="250"/>
                  </a:cubicBezTo>
                  <a:cubicBezTo>
                    <a:pt x="152" y="280"/>
                    <a:pt x="242" y="336"/>
                    <a:pt x="333" y="336"/>
                  </a:cubicBezTo>
                  <a:cubicBezTo>
                    <a:pt x="389" y="336"/>
                    <a:pt x="445" y="314"/>
                    <a:pt x="500" y="250"/>
                  </a:cubicBezTo>
                  <a:cubicBezTo>
                    <a:pt x="488" y="238"/>
                    <a:pt x="476" y="203"/>
                    <a:pt x="465" y="179"/>
                  </a:cubicBezTo>
                  <a:cubicBezTo>
                    <a:pt x="381" y="72"/>
                    <a:pt x="298"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5"/>
            <p:cNvSpPr/>
            <p:nvPr/>
          </p:nvSpPr>
          <p:spPr>
            <a:xfrm>
              <a:off x="5765875" y="2189975"/>
              <a:ext cx="7475" cy="6875"/>
            </a:xfrm>
            <a:custGeom>
              <a:avLst/>
              <a:gdLst/>
              <a:ahLst/>
              <a:cxnLst/>
              <a:rect l="l" t="t" r="r" b="b"/>
              <a:pathLst>
                <a:path w="299" h="275" extrusionOk="0">
                  <a:moveTo>
                    <a:pt x="1" y="1"/>
                  </a:moveTo>
                  <a:cubicBezTo>
                    <a:pt x="1" y="156"/>
                    <a:pt x="37" y="275"/>
                    <a:pt x="227" y="275"/>
                  </a:cubicBezTo>
                  <a:cubicBezTo>
                    <a:pt x="263" y="275"/>
                    <a:pt x="299" y="203"/>
                    <a:pt x="299" y="203"/>
                  </a:cubicBezTo>
                  <a:cubicBezTo>
                    <a:pt x="239" y="132"/>
                    <a:pt x="180"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5"/>
            <p:cNvSpPr/>
            <p:nvPr/>
          </p:nvSpPr>
          <p:spPr>
            <a:xfrm>
              <a:off x="5753375" y="2189975"/>
              <a:ext cx="8975" cy="7475"/>
            </a:xfrm>
            <a:custGeom>
              <a:avLst/>
              <a:gdLst/>
              <a:ahLst/>
              <a:cxnLst/>
              <a:rect l="l" t="t" r="r" b="b"/>
              <a:pathLst>
                <a:path w="359" h="299" extrusionOk="0">
                  <a:moveTo>
                    <a:pt x="358" y="1"/>
                  </a:moveTo>
                  <a:lnTo>
                    <a:pt x="358" y="1"/>
                  </a:lnTo>
                  <a:cubicBezTo>
                    <a:pt x="144" y="25"/>
                    <a:pt x="1" y="72"/>
                    <a:pt x="227" y="298"/>
                  </a:cubicBezTo>
                  <a:cubicBezTo>
                    <a:pt x="346" y="239"/>
                    <a:pt x="358" y="120"/>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5"/>
            <p:cNvSpPr/>
            <p:nvPr/>
          </p:nvSpPr>
          <p:spPr>
            <a:xfrm>
              <a:off x="5675100" y="2256650"/>
              <a:ext cx="7175" cy="4800"/>
            </a:xfrm>
            <a:custGeom>
              <a:avLst/>
              <a:gdLst/>
              <a:ahLst/>
              <a:cxnLst/>
              <a:rect l="l" t="t" r="r" b="b"/>
              <a:pathLst>
                <a:path w="287" h="192" extrusionOk="0">
                  <a:moveTo>
                    <a:pt x="198" y="1"/>
                  </a:moveTo>
                  <a:cubicBezTo>
                    <a:pt x="130" y="1"/>
                    <a:pt x="70" y="41"/>
                    <a:pt x="24" y="96"/>
                  </a:cubicBezTo>
                  <a:cubicBezTo>
                    <a:pt x="1" y="144"/>
                    <a:pt x="24" y="167"/>
                    <a:pt x="84" y="191"/>
                  </a:cubicBezTo>
                  <a:cubicBezTo>
                    <a:pt x="132" y="191"/>
                    <a:pt x="215" y="156"/>
                    <a:pt x="274" y="132"/>
                  </a:cubicBezTo>
                  <a:cubicBezTo>
                    <a:pt x="286" y="108"/>
                    <a:pt x="274" y="13"/>
                    <a:pt x="263" y="13"/>
                  </a:cubicBezTo>
                  <a:cubicBezTo>
                    <a:pt x="240" y="4"/>
                    <a:pt x="219" y="1"/>
                    <a:pt x="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5"/>
            <p:cNvSpPr/>
            <p:nvPr/>
          </p:nvSpPr>
          <p:spPr>
            <a:xfrm>
              <a:off x="5267325" y="2268100"/>
              <a:ext cx="14000" cy="4650"/>
            </a:xfrm>
            <a:custGeom>
              <a:avLst/>
              <a:gdLst/>
              <a:ahLst/>
              <a:cxnLst/>
              <a:rect l="l" t="t" r="r" b="b"/>
              <a:pathLst>
                <a:path w="560" h="186" extrusionOk="0">
                  <a:moveTo>
                    <a:pt x="394" y="1"/>
                  </a:moveTo>
                  <a:cubicBezTo>
                    <a:pt x="253" y="1"/>
                    <a:pt x="120" y="23"/>
                    <a:pt x="0" y="126"/>
                  </a:cubicBezTo>
                  <a:cubicBezTo>
                    <a:pt x="202" y="150"/>
                    <a:pt x="381" y="174"/>
                    <a:pt x="560" y="186"/>
                  </a:cubicBezTo>
                  <a:lnTo>
                    <a:pt x="560" y="7"/>
                  </a:lnTo>
                  <a:cubicBezTo>
                    <a:pt x="503" y="4"/>
                    <a:pt x="448" y="1"/>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5"/>
            <p:cNvSpPr/>
            <p:nvPr/>
          </p:nvSpPr>
          <p:spPr>
            <a:xfrm>
              <a:off x="5496500" y="2297600"/>
              <a:ext cx="12825" cy="3225"/>
            </a:xfrm>
            <a:custGeom>
              <a:avLst/>
              <a:gdLst/>
              <a:ahLst/>
              <a:cxnLst/>
              <a:rect l="l" t="t" r="r" b="b"/>
              <a:pathLst>
                <a:path w="513" h="129" extrusionOk="0">
                  <a:moveTo>
                    <a:pt x="139" y="1"/>
                  </a:moveTo>
                  <a:cubicBezTo>
                    <a:pt x="95" y="1"/>
                    <a:pt x="49" y="3"/>
                    <a:pt x="1" y="6"/>
                  </a:cubicBezTo>
                  <a:cubicBezTo>
                    <a:pt x="93" y="105"/>
                    <a:pt x="194" y="128"/>
                    <a:pt x="298" y="128"/>
                  </a:cubicBezTo>
                  <a:cubicBezTo>
                    <a:pt x="369" y="128"/>
                    <a:pt x="441" y="118"/>
                    <a:pt x="513" y="113"/>
                  </a:cubicBezTo>
                  <a:cubicBezTo>
                    <a:pt x="395" y="23"/>
                    <a:pt x="278"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5"/>
            <p:cNvSpPr/>
            <p:nvPr/>
          </p:nvSpPr>
          <p:spPr>
            <a:xfrm>
              <a:off x="5550675" y="2204300"/>
              <a:ext cx="10750" cy="3575"/>
            </a:xfrm>
            <a:custGeom>
              <a:avLst/>
              <a:gdLst/>
              <a:ahLst/>
              <a:cxnLst/>
              <a:rect l="l" t="t" r="r" b="b"/>
              <a:pathLst>
                <a:path w="430" h="143" extrusionOk="0">
                  <a:moveTo>
                    <a:pt x="179" y="1"/>
                  </a:moveTo>
                  <a:cubicBezTo>
                    <a:pt x="127" y="1"/>
                    <a:pt x="71" y="11"/>
                    <a:pt x="13" y="23"/>
                  </a:cubicBezTo>
                  <a:cubicBezTo>
                    <a:pt x="1" y="47"/>
                    <a:pt x="1" y="95"/>
                    <a:pt x="1" y="142"/>
                  </a:cubicBezTo>
                  <a:lnTo>
                    <a:pt x="429" y="142"/>
                  </a:lnTo>
                  <a:cubicBezTo>
                    <a:pt x="360" y="34"/>
                    <a:pt x="275"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5"/>
            <p:cNvSpPr/>
            <p:nvPr/>
          </p:nvSpPr>
          <p:spPr>
            <a:xfrm>
              <a:off x="5677775" y="2285225"/>
              <a:ext cx="4800" cy="4400"/>
            </a:xfrm>
            <a:custGeom>
              <a:avLst/>
              <a:gdLst/>
              <a:ahLst/>
              <a:cxnLst/>
              <a:rect l="l" t="t" r="r" b="b"/>
              <a:pathLst>
                <a:path w="192" h="176" extrusionOk="0">
                  <a:moveTo>
                    <a:pt x="156" y="1"/>
                  </a:moveTo>
                  <a:cubicBezTo>
                    <a:pt x="120" y="13"/>
                    <a:pt x="60" y="13"/>
                    <a:pt x="36" y="37"/>
                  </a:cubicBezTo>
                  <a:cubicBezTo>
                    <a:pt x="1" y="84"/>
                    <a:pt x="13" y="144"/>
                    <a:pt x="72" y="156"/>
                  </a:cubicBezTo>
                  <a:cubicBezTo>
                    <a:pt x="94" y="169"/>
                    <a:pt x="115" y="176"/>
                    <a:pt x="133" y="176"/>
                  </a:cubicBezTo>
                  <a:cubicBezTo>
                    <a:pt x="162" y="176"/>
                    <a:pt x="184" y="157"/>
                    <a:pt x="191" y="120"/>
                  </a:cubicBezTo>
                  <a:cubicBezTo>
                    <a:pt x="191" y="84"/>
                    <a:pt x="167" y="37"/>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5"/>
            <p:cNvSpPr/>
            <p:nvPr/>
          </p:nvSpPr>
          <p:spPr>
            <a:xfrm>
              <a:off x="5634325" y="2253075"/>
              <a:ext cx="9250" cy="4550"/>
            </a:xfrm>
            <a:custGeom>
              <a:avLst/>
              <a:gdLst/>
              <a:ahLst/>
              <a:cxnLst/>
              <a:rect l="l" t="t" r="r" b="b"/>
              <a:pathLst>
                <a:path w="370" h="182" extrusionOk="0">
                  <a:moveTo>
                    <a:pt x="96" y="1"/>
                  </a:moveTo>
                  <a:cubicBezTo>
                    <a:pt x="60" y="49"/>
                    <a:pt x="0" y="108"/>
                    <a:pt x="84" y="156"/>
                  </a:cubicBezTo>
                  <a:cubicBezTo>
                    <a:pt x="119" y="173"/>
                    <a:pt x="152" y="181"/>
                    <a:pt x="184" y="181"/>
                  </a:cubicBezTo>
                  <a:cubicBezTo>
                    <a:pt x="261" y="181"/>
                    <a:pt x="327" y="133"/>
                    <a:pt x="370" y="49"/>
                  </a:cubicBezTo>
                  <a:cubicBezTo>
                    <a:pt x="286" y="49"/>
                    <a:pt x="191" y="37"/>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5"/>
            <p:cNvSpPr/>
            <p:nvPr/>
          </p:nvSpPr>
          <p:spPr>
            <a:xfrm>
              <a:off x="5656950" y="2283750"/>
              <a:ext cx="3000" cy="2100"/>
            </a:xfrm>
            <a:custGeom>
              <a:avLst/>
              <a:gdLst/>
              <a:ahLst/>
              <a:cxnLst/>
              <a:rect l="l" t="t" r="r" b="b"/>
              <a:pathLst>
                <a:path w="120" h="84" extrusionOk="0">
                  <a:moveTo>
                    <a:pt x="60" y="0"/>
                  </a:moveTo>
                  <a:cubicBezTo>
                    <a:pt x="48" y="0"/>
                    <a:pt x="12" y="0"/>
                    <a:pt x="0" y="12"/>
                  </a:cubicBezTo>
                  <a:lnTo>
                    <a:pt x="0" y="60"/>
                  </a:lnTo>
                  <a:cubicBezTo>
                    <a:pt x="12" y="72"/>
                    <a:pt x="36" y="84"/>
                    <a:pt x="48" y="84"/>
                  </a:cubicBezTo>
                  <a:cubicBezTo>
                    <a:pt x="119" y="60"/>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5"/>
            <p:cNvSpPr/>
            <p:nvPr/>
          </p:nvSpPr>
          <p:spPr>
            <a:xfrm>
              <a:off x="5613775" y="2161100"/>
              <a:ext cx="8675" cy="2225"/>
            </a:xfrm>
            <a:custGeom>
              <a:avLst/>
              <a:gdLst/>
              <a:ahLst/>
              <a:cxnLst/>
              <a:rect l="l" t="t" r="r" b="b"/>
              <a:pathLst>
                <a:path w="347" h="89" extrusionOk="0">
                  <a:moveTo>
                    <a:pt x="346" y="1"/>
                  </a:moveTo>
                  <a:cubicBezTo>
                    <a:pt x="227" y="1"/>
                    <a:pt x="120" y="25"/>
                    <a:pt x="1" y="25"/>
                  </a:cubicBezTo>
                  <a:cubicBezTo>
                    <a:pt x="59" y="65"/>
                    <a:pt x="116" y="89"/>
                    <a:pt x="173" y="89"/>
                  </a:cubicBezTo>
                  <a:cubicBezTo>
                    <a:pt x="233" y="89"/>
                    <a:pt x="291" y="62"/>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5"/>
            <p:cNvSpPr/>
            <p:nvPr/>
          </p:nvSpPr>
          <p:spPr>
            <a:xfrm>
              <a:off x="5406325" y="2268275"/>
              <a:ext cx="8050" cy="3950"/>
            </a:xfrm>
            <a:custGeom>
              <a:avLst/>
              <a:gdLst/>
              <a:ahLst/>
              <a:cxnLst/>
              <a:rect l="l" t="t" r="r" b="b"/>
              <a:pathLst>
                <a:path w="322" h="158" extrusionOk="0">
                  <a:moveTo>
                    <a:pt x="36" y="0"/>
                  </a:moveTo>
                  <a:cubicBezTo>
                    <a:pt x="0" y="60"/>
                    <a:pt x="12" y="107"/>
                    <a:pt x="60" y="155"/>
                  </a:cubicBezTo>
                  <a:cubicBezTo>
                    <a:pt x="74" y="157"/>
                    <a:pt x="88" y="158"/>
                    <a:pt x="103" y="158"/>
                  </a:cubicBezTo>
                  <a:cubicBezTo>
                    <a:pt x="186" y="158"/>
                    <a:pt x="271" y="125"/>
                    <a:pt x="322" y="24"/>
                  </a:cubicBezTo>
                  <a:cubicBezTo>
                    <a:pt x="215" y="0"/>
                    <a:pt x="131"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5"/>
            <p:cNvSpPr/>
            <p:nvPr/>
          </p:nvSpPr>
          <p:spPr>
            <a:xfrm>
              <a:off x="5493525" y="2272425"/>
              <a:ext cx="6875" cy="2775"/>
            </a:xfrm>
            <a:custGeom>
              <a:avLst/>
              <a:gdLst/>
              <a:ahLst/>
              <a:cxnLst/>
              <a:rect l="l" t="t" r="r" b="b"/>
              <a:pathLst>
                <a:path w="275" h="111" extrusionOk="0">
                  <a:moveTo>
                    <a:pt x="1" y="1"/>
                  </a:moveTo>
                  <a:cubicBezTo>
                    <a:pt x="39" y="78"/>
                    <a:pt x="93" y="110"/>
                    <a:pt x="159" y="110"/>
                  </a:cubicBezTo>
                  <a:cubicBezTo>
                    <a:pt x="194" y="110"/>
                    <a:pt x="233" y="101"/>
                    <a:pt x="275" y="84"/>
                  </a:cubicBezTo>
                  <a:lnTo>
                    <a:pt x="275" y="37"/>
                  </a:lnTo>
                  <a:cubicBezTo>
                    <a:pt x="167" y="13"/>
                    <a:pt x="8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5"/>
            <p:cNvSpPr/>
            <p:nvPr/>
          </p:nvSpPr>
          <p:spPr>
            <a:xfrm>
              <a:off x="5572125" y="2204050"/>
              <a:ext cx="3275" cy="2250"/>
            </a:xfrm>
            <a:custGeom>
              <a:avLst/>
              <a:gdLst/>
              <a:ahLst/>
              <a:cxnLst/>
              <a:rect l="l" t="t" r="r" b="b"/>
              <a:pathLst>
                <a:path w="131" h="90" extrusionOk="0">
                  <a:moveTo>
                    <a:pt x="70" y="0"/>
                  </a:moveTo>
                  <a:cubicBezTo>
                    <a:pt x="48" y="0"/>
                    <a:pt x="24" y="3"/>
                    <a:pt x="0" y="9"/>
                  </a:cubicBezTo>
                  <a:cubicBezTo>
                    <a:pt x="24" y="63"/>
                    <a:pt x="48" y="90"/>
                    <a:pt x="70" y="90"/>
                  </a:cubicBezTo>
                  <a:cubicBezTo>
                    <a:pt x="92" y="90"/>
                    <a:pt x="113" y="63"/>
                    <a:pt x="131" y="9"/>
                  </a:cubicBezTo>
                  <a:cubicBezTo>
                    <a:pt x="113" y="3"/>
                    <a:pt x="92"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5"/>
            <p:cNvSpPr/>
            <p:nvPr/>
          </p:nvSpPr>
          <p:spPr>
            <a:xfrm>
              <a:off x="5582525" y="2250100"/>
              <a:ext cx="3900" cy="2325"/>
            </a:xfrm>
            <a:custGeom>
              <a:avLst/>
              <a:gdLst/>
              <a:ahLst/>
              <a:cxnLst/>
              <a:rect l="l" t="t" r="r" b="b"/>
              <a:pathLst>
                <a:path w="156" h="93" extrusionOk="0">
                  <a:moveTo>
                    <a:pt x="1" y="1"/>
                  </a:moveTo>
                  <a:lnTo>
                    <a:pt x="1" y="1"/>
                  </a:lnTo>
                  <a:cubicBezTo>
                    <a:pt x="26" y="59"/>
                    <a:pt x="52" y="92"/>
                    <a:pt x="80" y="92"/>
                  </a:cubicBezTo>
                  <a:cubicBezTo>
                    <a:pt x="103" y="92"/>
                    <a:pt x="128" y="68"/>
                    <a:pt x="156" y="13"/>
                  </a:cubicBezTo>
                  <a:cubicBezTo>
                    <a:pt x="108" y="13"/>
                    <a:pt x="60"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5"/>
            <p:cNvSpPr/>
            <p:nvPr/>
          </p:nvSpPr>
          <p:spPr>
            <a:xfrm>
              <a:off x="5622425" y="2159250"/>
              <a:ext cx="3300" cy="2475"/>
            </a:xfrm>
            <a:custGeom>
              <a:avLst/>
              <a:gdLst/>
              <a:ahLst/>
              <a:cxnLst/>
              <a:rect l="l" t="t" r="r" b="b"/>
              <a:pathLst>
                <a:path w="132" h="99" extrusionOk="0">
                  <a:moveTo>
                    <a:pt x="70" y="1"/>
                  </a:moveTo>
                  <a:cubicBezTo>
                    <a:pt x="50" y="1"/>
                    <a:pt x="26" y="23"/>
                    <a:pt x="0" y="75"/>
                  </a:cubicBezTo>
                  <a:cubicBezTo>
                    <a:pt x="48" y="99"/>
                    <a:pt x="84" y="99"/>
                    <a:pt x="131" y="99"/>
                  </a:cubicBezTo>
                  <a:cubicBezTo>
                    <a:pt x="118" y="38"/>
                    <a:pt x="97"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5"/>
            <p:cNvSpPr/>
            <p:nvPr/>
          </p:nvSpPr>
          <p:spPr>
            <a:xfrm>
              <a:off x="5604550" y="2159325"/>
              <a:ext cx="3600" cy="1800"/>
            </a:xfrm>
            <a:custGeom>
              <a:avLst/>
              <a:gdLst/>
              <a:ahLst/>
              <a:cxnLst/>
              <a:rect l="l" t="t" r="r" b="b"/>
              <a:pathLst>
                <a:path w="144" h="72" extrusionOk="0">
                  <a:moveTo>
                    <a:pt x="64" y="1"/>
                  </a:moveTo>
                  <a:cubicBezTo>
                    <a:pt x="34" y="1"/>
                    <a:pt x="9" y="19"/>
                    <a:pt x="1" y="60"/>
                  </a:cubicBezTo>
                  <a:cubicBezTo>
                    <a:pt x="48" y="60"/>
                    <a:pt x="84" y="60"/>
                    <a:pt x="144" y="72"/>
                  </a:cubicBezTo>
                  <a:cubicBezTo>
                    <a:pt x="132" y="48"/>
                    <a:pt x="120" y="36"/>
                    <a:pt x="108" y="12"/>
                  </a:cubicBezTo>
                  <a:cubicBezTo>
                    <a:pt x="93" y="5"/>
                    <a:pt x="78"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5"/>
            <p:cNvSpPr/>
            <p:nvPr/>
          </p:nvSpPr>
          <p:spPr>
            <a:xfrm>
              <a:off x="5532825" y="2205850"/>
              <a:ext cx="3300" cy="2050"/>
            </a:xfrm>
            <a:custGeom>
              <a:avLst/>
              <a:gdLst/>
              <a:ahLst/>
              <a:cxnLst/>
              <a:rect l="l" t="t" r="r" b="b"/>
              <a:pathLst>
                <a:path w="132" h="82" extrusionOk="0">
                  <a:moveTo>
                    <a:pt x="56" y="1"/>
                  </a:moveTo>
                  <a:cubicBezTo>
                    <a:pt x="35" y="1"/>
                    <a:pt x="15" y="19"/>
                    <a:pt x="0" y="56"/>
                  </a:cubicBezTo>
                  <a:cubicBezTo>
                    <a:pt x="22" y="71"/>
                    <a:pt x="49" y="81"/>
                    <a:pt x="77" y="81"/>
                  </a:cubicBezTo>
                  <a:cubicBezTo>
                    <a:pt x="95" y="81"/>
                    <a:pt x="113" y="77"/>
                    <a:pt x="131" y="68"/>
                  </a:cubicBezTo>
                  <a:cubicBezTo>
                    <a:pt x="131" y="56"/>
                    <a:pt x="119" y="33"/>
                    <a:pt x="96" y="21"/>
                  </a:cubicBezTo>
                  <a:cubicBezTo>
                    <a:pt x="82" y="7"/>
                    <a:pt x="6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5"/>
            <p:cNvSpPr/>
            <p:nvPr/>
          </p:nvSpPr>
          <p:spPr>
            <a:xfrm>
              <a:off x="5539675" y="2205650"/>
              <a:ext cx="3875" cy="2175"/>
            </a:xfrm>
            <a:custGeom>
              <a:avLst/>
              <a:gdLst/>
              <a:ahLst/>
              <a:cxnLst/>
              <a:rect l="l" t="t" r="r" b="b"/>
              <a:pathLst>
                <a:path w="155" h="87" extrusionOk="0">
                  <a:moveTo>
                    <a:pt x="77" y="1"/>
                  </a:moveTo>
                  <a:cubicBezTo>
                    <a:pt x="44" y="1"/>
                    <a:pt x="19" y="18"/>
                    <a:pt x="0" y="64"/>
                  </a:cubicBezTo>
                  <a:cubicBezTo>
                    <a:pt x="26" y="77"/>
                    <a:pt x="56" y="87"/>
                    <a:pt x="85" y="87"/>
                  </a:cubicBezTo>
                  <a:cubicBezTo>
                    <a:pt x="110" y="87"/>
                    <a:pt x="134" y="80"/>
                    <a:pt x="155" y="64"/>
                  </a:cubicBezTo>
                  <a:cubicBezTo>
                    <a:pt x="143" y="41"/>
                    <a:pt x="119" y="29"/>
                    <a:pt x="107" y="5"/>
                  </a:cubicBezTo>
                  <a:cubicBezTo>
                    <a:pt x="97" y="2"/>
                    <a:pt x="87"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5"/>
            <p:cNvSpPr/>
            <p:nvPr/>
          </p:nvSpPr>
          <p:spPr>
            <a:xfrm>
              <a:off x="5403650" y="2268050"/>
              <a:ext cx="3575" cy="4100"/>
            </a:xfrm>
            <a:custGeom>
              <a:avLst/>
              <a:gdLst/>
              <a:ahLst/>
              <a:cxnLst/>
              <a:rect l="l" t="t" r="r" b="b"/>
              <a:pathLst>
                <a:path w="143" h="164" extrusionOk="0">
                  <a:moveTo>
                    <a:pt x="66" y="0"/>
                  </a:moveTo>
                  <a:cubicBezTo>
                    <a:pt x="45" y="0"/>
                    <a:pt x="24" y="3"/>
                    <a:pt x="0" y="9"/>
                  </a:cubicBezTo>
                  <a:lnTo>
                    <a:pt x="143" y="164"/>
                  </a:lnTo>
                  <a:cubicBezTo>
                    <a:pt x="143" y="116"/>
                    <a:pt x="131" y="57"/>
                    <a:pt x="131" y="9"/>
                  </a:cubicBezTo>
                  <a:cubicBezTo>
                    <a:pt x="107" y="3"/>
                    <a:pt x="86"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5"/>
            <p:cNvSpPr/>
            <p:nvPr/>
          </p:nvSpPr>
          <p:spPr>
            <a:xfrm>
              <a:off x="5281600" y="2266875"/>
              <a:ext cx="3300" cy="2000"/>
            </a:xfrm>
            <a:custGeom>
              <a:avLst/>
              <a:gdLst/>
              <a:ahLst/>
              <a:cxnLst/>
              <a:rect l="l" t="t" r="r" b="b"/>
              <a:pathLst>
                <a:path w="132" h="80" extrusionOk="0">
                  <a:moveTo>
                    <a:pt x="59" y="0"/>
                  </a:moveTo>
                  <a:cubicBezTo>
                    <a:pt x="35" y="0"/>
                    <a:pt x="15" y="19"/>
                    <a:pt x="1" y="56"/>
                  </a:cubicBezTo>
                  <a:cubicBezTo>
                    <a:pt x="24" y="80"/>
                    <a:pt x="72" y="80"/>
                    <a:pt x="131" y="80"/>
                  </a:cubicBezTo>
                  <a:cubicBezTo>
                    <a:pt x="120" y="56"/>
                    <a:pt x="120" y="32"/>
                    <a:pt x="108" y="20"/>
                  </a:cubicBezTo>
                  <a:cubicBezTo>
                    <a:pt x="90" y="7"/>
                    <a:pt x="74"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5"/>
            <p:cNvSpPr/>
            <p:nvPr/>
          </p:nvSpPr>
          <p:spPr>
            <a:xfrm>
              <a:off x="5951325" y="2301300"/>
              <a:ext cx="75925" cy="10200"/>
            </a:xfrm>
            <a:custGeom>
              <a:avLst/>
              <a:gdLst/>
              <a:ahLst/>
              <a:cxnLst/>
              <a:rect l="l" t="t" r="r" b="b"/>
              <a:pathLst>
                <a:path w="3037" h="408" extrusionOk="0">
                  <a:moveTo>
                    <a:pt x="1068" y="0"/>
                  </a:moveTo>
                  <a:cubicBezTo>
                    <a:pt x="796" y="0"/>
                    <a:pt x="526" y="16"/>
                    <a:pt x="255" y="16"/>
                  </a:cubicBezTo>
                  <a:cubicBezTo>
                    <a:pt x="186" y="16"/>
                    <a:pt x="117" y="15"/>
                    <a:pt x="48" y="13"/>
                  </a:cubicBezTo>
                  <a:lnTo>
                    <a:pt x="48" y="13"/>
                  </a:lnTo>
                  <a:cubicBezTo>
                    <a:pt x="1" y="132"/>
                    <a:pt x="60" y="191"/>
                    <a:pt x="167" y="227"/>
                  </a:cubicBezTo>
                  <a:cubicBezTo>
                    <a:pt x="310" y="251"/>
                    <a:pt x="465" y="275"/>
                    <a:pt x="608" y="286"/>
                  </a:cubicBezTo>
                  <a:cubicBezTo>
                    <a:pt x="632" y="286"/>
                    <a:pt x="667" y="275"/>
                    <a:pt x="691" y="275"/>
                  </a:cubicBezTo>
                  <a:cubicBezTo>
                    <a:pt x="774" y="334"/>
                    <a:pt x="858" y="382"/>
                    <a:pt x="953" y="406"/>
                  </a:cubicBezTo>
                  <a:cubicBezTo>
                    <a:pt x="973" y="407"/>
                    <a:pt x="993" y="407"/>
                    <a:pt x="1013" y="407"/>
                  </a:cubicBezTo>
                  <a:cubicBezTo>
                    <a:pt x="1246" y="407"/>
                    <a:pt x="1474" y="326"/>
                    <a:pt x="1704" y="326"/>
                  </a:cubicBezTo>
                  <a:cubicBezTo>
                    <a:pt x="1818" y="326"/>
                    <a:pt x="1933" y="346"/>
                    <a:pt x="2048" y="406"/>
                  </a:cubicBezTo>
                  <a:cubicBezTo>
                    <a:pt x="2096" y="406"/>
                    <a:pt x="2144" y="406"/>
                    <a:pt x="2191" y="394"/>
                  </a:cubicBezTo>
                  <a:cubicBezTo>
                    <a:pt x="2250" y="338"/>
                    <a:pt x="2320" y="321"/>
                    <a:pt x="2395" y="321"/>
                  </a:cubicBezTo>
                  <a:cubicBezTo>
                    <a:pt x="2509" y="321"/>
                    <a:pt x="2634" y="360"/>
                    <a:pt x="2747" y="360"/>
                  </a:cubicBezTo>
                  <a:cubicBezTo>
                    <a:pt x="2864" y="360"/>
                    <a:pt x="2968" y="319"/>
                    <a:pt x="3037" y="156"/>
                  </a:cubicBezTo>
                  <a:cubicBezTo>
                    <a:pt x="2922" y="79"/>
                    <a:pt x="2803" y="55"/>
                    <a:pt x="2684" y="55"/>
                  </a:cubicBezTo>
                  <a:cubicBezTo>
                    <a:pt x="2492" y="55"/>
                    <a:pt x="2298" y="117"/>
                    <a:pt x="2117" y="117"/>
                  </a:cubicBezTo>
                  <a:cubicBezTo>
                    <a:pt x="2061" y="117"/>
                    <a:pt x="2006" y="111"/>
                    <a:pt x="1953" y="96"/>
                  </a:cubicBezTo>
                  <a:cubicBezTo>
                    <a:pt x="1656" y="19"/>
                    <a:pt x="1361" y="0"/>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5"/>
            <p:cNvSpPr/>
            <p:nvPr/>
          </p:nvSpPr>
          <p:spPr>
            <a:xfrm>
              <a:off x="5812625" y="2297225"/>
              <a:ext cx="62825" cy="8575"/>
            </a:xfrm>
            <a:custGeom>
              <a:avLst/>
              <a:gdLst/>
              <a:ahLst/>
              <a:cxnLst/>
              <a:rect l="l" t="t" r="r" b="b"/>
              <a:pathLst>
                <a:path w="2513" h="343" extrusionOk="0">
                  <a:moveTo>
                    <a:pt x="1574" y="1"/>
                  </a:moveTo>
                  <a:cubicBezTo>
                    <a:pt x="896" y="1"/>
                    <a:pt x="259" y="59"/>
                    <a:pt x="0" y="176"/>
                  </a:cubicBezTo>
                  <a:cubicBezTo>
                    <a:pt x="161" y="277"/>
                    <a:pt x="328" y="295"/>
                    <a:pt x="493" y="295"/>
                  </a:cubicBezTo>
                  <a:cubicBezTo>
                    <a:pt x="583" y="295"/>
                    <a:pt x="673" y="289"/>
                    <a:pt x="761" y="289"/>
                  </a:cubicBezTo>
                  <a:cubicBezTo>
                    <a:pt x="834" y="289"/>
                    <a:pt x="906" y="293"/>
                    <a:pt x="977" y="307"/>
                  </a:cubicBezTo>
                  <a:cubicBezTo>
                    <a:pt x="1006" y="330"/>
                    <a:pt x="1033" y="342"/>
                    <a:pt x="1060" y="342"/>
                  </a:cubicBezTo>
                  <a:cubicBezTo>
                    <a:pt x="1087" y="342"/>
                    <a:pt x="1113" y="330"/>
                    <a:pt x="1143" y="307"/>
                  </a:cubicBezTo>
                  <a:cubicBezTo>
                    <a:pt x="1572" y="295"/>
                    <a:pt x="2001" y="295"/>
                    <a:pt x="2441" y="271"/>
                  </a:cubicBezTo>
                  <a:cubicBezTo>
                    <a:pt x="2512" y="199"/>
                    <a:pt x="2512" y="116"/>
                    <a:pt x="2441" y="33"/>
                  </a:cubicBezTo>
                  <a:cubicBezTo>
                    <a:pt x="2162" y="11"/>
                    <a:pt x="1865" y="1"/>
                    <a:pt x="1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5"/>
            <p:cNvSpPr/>
            <p:nvPr/>
          </p:nvSpPr>
          <p:spPr>
            <a:xfrm>
              <a:off x="6006100" y="2300750"/>
              <a:ext cx="57475" cy="10400"/>
            </a:xfrm>
            <a:custGeom>
              <a:avLst/>
              <a:gdLst/>
              <a:ahLst/>
              <a:cxnLst/>
              <a:rect l="l" t="t" r="r" b="b"/>
              <a:pathLst>
                <a:path w="2299" h="416" extrusionOk="0">
                  <a:moveTo>
                    <a:pt x="1535" y="0"/>
                  </a:moveTo>
                  <a:cubicBezTo>
                    <a:pt x="1303" y="0"/>
                    <a:pt x="1073" y="46"/>
                    <a:pt x="846" y="166"/>
                  </a:cubicBezTo>
                  <a:cubicBezTo>
                    <a:pt x="738" y="284"/>
                    <a:pt x="604" y="295"/>
                    <a:pt x="467" y="295"/>
                  </a:cubicBezTo>
                  <a:cubicBezTo>
                    <a:pt x="434" y="295"/>
                    <a:pt x="401" y="295"/>
                    <a:pt x="369" y="295"/>
                  </a:cubicBezTo>
                  <a:cubicBezTo>
                    <a:pt x="235" y="295"/>
                    <a:pt x="105" y="306"/>
                    <a:pt x="0" y="416"/>
                  </a:cubicBezTo>
                  <a:cubicBezTo>
                    <a:pt x="715" y="416"/>
                    <a:pt x="1441" y="416"/>
                    <a:pt x="2155" y="404"/>
                  </a:cubicBezTo>
                  <a:cubicBezTo>
                    <a:pt x="2239" y="344"/>
                    <a:pt x="2298" y="249"/>
                    <a:pt x="2298" y="130"/>
                  </a:cubicBezTo>
                  <a:cubicBezTo>
                    <a:pt x="2043" y="55"/>
                    <a:pt x="1788"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5"/>
            <p:cNvSpPr/>
            <p:nvPr/>
          </p:nvSpPr>
          <p:spPr>
            <a:xfrm>
              <a:off x="5902225" y="2296150"/>
              <a:ext cx="40800" cy="11125"/>
            </a:xfrm>
            <a:custGeom>
              <a:avLst/>
              <a:gdLst/>
              <a:ahLst/>
              <a:cxnLst/>
              <a:rect l="l" t="t" r="r" b="b"/>
              <a:pathLst>
                <a:path w="1632" h="445" extrusionOk="0">
                  <a:moveTo>
                    <a:pt x="1364" y="0"/>
                  </a:moveTo>
                  <a:cubicBezTo>
                    <a:pt x="1346" y="0"/>
                    <a:pt x="1328" y="16"/>
                    <a:pt x="1310" y="52"/>
                  </a:cubicBezTo>
                  <a:cubicBezTo>
                    <a:pt x="1238" y="76"/>
                    <a:pt x="1191" y="135"/>
                    <a:pt x="1143" y="183"/>
                  </a:cubicBezTo>
                  <a:cubicBezTo>
                    <a:pt x="1119" y="195"/>
                    <a:pt x="1072" y="195"/>
                    <a:pt x="1024" y="195"/>
                  </a:cubicBezTo>
                  <a:cubicBezTo>
                    <a:pt x="1024" y="219"/>
                    <a:pt x="1000" y="219"/>
                    <a:pt x="964" y="231"/>
                  </a:cubicBezTo>
                  <a:cubicBezTo>
                    <a:pt x="953" y="233"/>
                    <a:pt x="943" y="235"/>
                    <a:pt x="934" y="235"/>
                  </a:cubicBezTo>
                  <a:cubicBezTo>
                    <a:pt x="905" y="235"/>
                    <a:pt x="885" y="219"/>
                    <a:pt x="857" y="183"/>
                  </a:cubicBezTo>
                  <a:cubicBezTo>
                    <a:pt x="583" y="183"/>
                    <a:pt x="286" y="195"/>
                    <a:pt x="0" y="219"/>
                  </a:cubicBezTo>
                  <a:lnTo>
                    <a:pt x="0" y="290"/>
                  </a:lnTo>
                  <a:cubicBezTo>
                    <a:pt x="306" y="373"/>
                    <a:pt x="607" y="445"/>
                    <a:pt x="911" y="445"/>
                  </a:cubicBezTo>
                  <a:cubicBezTo>
                    <a:pt x="1129" y="445"/>
                    <a:pt x="1348" y="408"/>
                    <a:pt x="1572" y="314"/>
                  </a:cubicBezTo>
                  <a:cubicBezTo>
                    <a:pt x="1607" y="290"/>
                    <a:pt x="1619" y="278"/>
                    <a:pt x="1631" y="242"/>
                  </a:cubicBezTo>
                  <a:cubicBezTo>
                    <a:pt x="1619" y="219"/>
                    <a:pt x="1584" y="195"/>
                    <a:pt x="1572" y="171"/>
                  </a:cubicBezTo>
                  <a:cubicBezTo>
                    <a:pt x="1536" y="123"/>
                    <a:pt x="1488" y="64"/>
                    <a:pt x="1429" y="40"/>
                  </a:cubicBezTo>
                  <a:cubicBezTo>
                    <a:pt x="1429" y="40"/>
                    <a:pt x="1417" y="16"/>
                    <a:pt x="1381" y="4"/>
                  </a:cubicBezTo>
                  <a:cubicBezTo>
                    <a:pt x="1376" y="2"/>
                    <a:pt x="1370" y="0"/>
                    <a:pt x="1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5"/>
            <p:cNvSpPr/>
            <p:nvPr/>
          </p:nvSpPr>
          <p:spPr>
            <a:xfrm>
              <a:off x="6059975" y="2304575"/>
              <a:ext cx="25025" cy="12225"/>
            </a:xfrm>
            <a:custGeom>
              <a:avLst/>
              <a:gdLst/>
              <a:ahLst/>
              <a:cxnLst/>
              <a:rect l="l" t="t" r="r" b="b"/>
              <a:pathLst>
                <a:path w="1001" h="489" extrusionOk="0">
                  <a:moveTo>
                    <a:pt x="143" y="1"/>
                  </a:moveTo>
                  <a:cubicBezTo>
                    <a:pt x="48" y="36"/>
                    <a:pt x="0" y="144"/>
                    <a:pt x="0" y="263"/>
                  </a:cubicBezTo>
                  <a:cubicBezTo>
                    <a:pt x="143" y="310"/>
                    <a:pt x="346" y="239"/>
                    <a:pt x="441" y="417"/>
                  </a:cubicBezTo>
                  <a:cubicBezTo>
                    <a:pt x="489" y="465"/>
                    <a:pt x="533" y="489"/>
                    <a:pt x="578" y="489"/>
                  </a:cubicBezTo>
                  <a:cubicBezTo>
                    <a:pt x="622" y="489"/>
                    <a:pt x="667" y="465"/>
                    <a:pt x="715" y="417"/>
                  </a:cubicBezTo>
                  <a:cubicBezTo>
                    <a:pt x="786" y="322"/>
                    <a:pt x="893" y="310"/>
                    <a:pt x="1000" y="310"/>
                  </a:cubicBezTo>
                  <a:lnTo>
                    <a:pt x="1000" y="155"/>
                  </a:lnTo>
                  <a:cubicBezTo>
                    <a:pt x="935" y="69"/>
                    <a:pt x="853" y="35"/>
                    <a:pt x="768" y="35"/>
                  </a:cubicBezTo>
                  <a:cubicBezTo>
                    <a:pt x="714" y="35"/>
                    <a:pt x="659" y="49"/>
                    <a:pt x="608" y="72"/>
                  </a:cubicBezTo>
                  <a:cubicBezTo>
                    <a:pt x="551" y="98"/>
                    <a:pt x="500" y="109"/>
                    <a:pt x="451" y="109"/>
                  </a:cubicBezTo>
                  <a:cubicBezTo>
                    <a:pt x="344" y="109"/>
                    <a:pt x="249" y="5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5"/>
            <p:cNvSpPr/>
            <p:nvPr/>
          </p:nvSpPr>
          <p:spPr>
            <a:xfrm>
              <a:off x="5784650" y="2294725"/>
              <a:ext cx="22625" cy="6950"/>
            </a:xfrm>
            <a:custGeom>
              <a:avLst/>
              <a:gdLst/>
              <a:ahLst/>
              <a:cxnLst/>
              <a:rect l="l" t="t" r="r" b="b"/>
              <a:pathLst>
                <a:path w="905" h="278" extrusionOk="0">
                  <a:moveTo>
                    <a:pt x="180" y="1"/>
                  </a:moveTo>
                  <a:cubicBezTo>
                    <a:pt x="44" y="1"/>
                    <a:pt x="11" y="104"/>
                    <a:pt x="0" y="228"/>
                  </a:cubicBezTo>
                  <a:cubicBezTo>
                    <a:pt x="141" y="241"/>
                    <a:pt x="288" y="278"/>
                    <a:pt x="450" y="278"/>
                  </a:cubicBezTo>
                  <a:cubicBezTo>
                    <a:pt x="590" y="278"/>
                    <a:pt x="740" y="250"/>
                    <a:pt x="905" y="157"/>
                  </a:cubicBezTo>
                  <a:cubicBezTo>
                    <a:pt x="619" y="97"/>
                    <a:pt x="417" y="38"/>
                    <a:pt x="202" y="2"/>
                  </a:cubicBezTo>
                  <a:cubicBezTo>
                    <a:pt x="195" y="1"/>
                    <a:pt x="18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5"/>
            <p:cNvSpPr/>
            <p:nvPr/>
          </p:nvSpPr>
          <p:spPr>
            <a:xfrm>
              <a:off x="5873650" y="2297425"/>
              <a:ext cx="14000" cy="7350"/>
            </a:xfrm>
            <a:custGeom>
              <a:avLst/>
              <a:gdLst/>
              <a:ahLst/>
              <a:cxnLst/>
              <a:rect l="l" t="t" r="r" b="b"/>
              <a:pathLst>
                <a:path w="560" h="294" extrusionOk="0">
                  <a:moveTo>
                    <a:pt x="560" y="1"/>
                  </a:moveTo>
                  <a:lnTo>
                    <a:pt x="560" y="1"/>
                  </a:lnTo>
                  <a:cubicBezTo>
                    <a:pt x="369" y="13"/>
                    <a:pt x="191" y="13"/>
                    <a:pt x="0" y="25"/>
                  </a:cubicBezTo>
                  <a:lnTo>
                    <a:pt x="0" y="263"/>
                  </a:lnTo>
                  <a:cubicBezTo>
                    <a:pt x="7" y="263"/>
                    <a:pt x="14" y="262"/>
                    <a:pt x="21" y="262"/>
                  </a:cubicBezTo>
                  <a:cubicBezTo>
                    <a:pt x="114" y="262"/>
                    <a:pt x="227" y="294"/>
                    <a:pt x="325" y="294"/>
                  </a:cubicBezTo>
                  <a:cubicBezTo>
                    <a:pt x="451" y="294"/>
                    <a:pt x="553" y="241"/>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5"/>
            <p:cNvSpPr/>
            <p:nvPr/>
          </p:nvSpPr>
          <p:spPr>
            <a:xfrm>
              <a:off x="5941500" y="2301000"/>
              <a:ext cx="14025" cy="6600"/>
            </a:xfrm>
            <a:custGeom>
              <a:avLst/>
              <a:gdLst/>
              <a:ahLst/>
              <a:cxnLst/>
              <a:rect l="l" t="t" r="r" b="b"/>
              <a:pathLst>
                <a:path w="561" h="264" extrusionOk="0">
                  <a:moveTo>
                    <a:pt x="167" y="1"/>
                  </a:moveTo>
                  <a:cubicBezTo>
                    <a:pt x="101" y="23"/>
                    <a:pt x="55" y="76"/>
                    <a:pt x="10" y="132"/>
                  </a:cubicBezTo>
                  <a:lnTo>
                    <a:pt x="10" y="132"/>
                  </a:lnTo>
                  <a:cubicBezTo>
                    <a:pt x="7" y="128"/>
                    <a:pt x="4" y="124"/>
                    <a:pt x="1" y="120"/>
                  </a:cubicBezTo>
                  <a:lnTo>
                    <a:pt x="1" y="144"/>
                  </a:lnTo>
                  <a:cubicBezTo>
                    <a:pt x="4" y="140"/>
                    <a:pt x="7" y="136"/>
                    <a:pt x="10" y="132"/>
                  </a:cubicBezTo>
                  <a:lnTo>
                    <a:pt x="10" y="132"/>
                  </a:lnTo>
                  <a:cubicBezTo>
                    <a:pt x="94" y="234"/>
                    <a:pt x="190" y="264"/>
                    <a:pt x="293" y="264"/>
                  </a:cubicBezTo>
                  <a:cubicBezTo>
                    <a:pt x="379" y="264"/>
                    <a:pt x="470" y="243"/>
                    <a:pt x="560" y="227"/>
                  </a:cubicBezTo>
                  <a:cubicBezTo>
                    <a:pt x="525" y="156"/>
                    <a:pt x="477" y="84"/>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5"/>
            <p:cNvSpPr/>
            <p:nvPr/>
          </p:nvSpPr>
          <p:spPr>
            <a:xfrm>
              <a:off x="5923650" y="2300700"/>
              <a:ext cx="3900" cy="2075"/>
            </a:xfrm>
            <a:custGeom>
              <a:avLst/>
              <a:gdLst/>
              <a:ahLst/>
              <a:cxnLst/>
              <a:rect l="l" t="t" r="r" b="b"/>
              <a:pathLst>
                <a:path w="156" h="83" extrusionOk="0">
                  <a:moveTo>
                    <a:pt x="0" y="1"/>
                  </a:moveTo>
                  <a:cubicBezTo>
                    <a:pt x="19" y="56"/>
                    <a:pt x="43" y="83"/>
                    <a:pt x="71" y="83"/>
                  </a:cubicBezTo>
                  <a:cubicBezTo>
                    <a:pt x="97" y="83"/>
                    <a:pt x="126" y="59"/>
                    <a:pt x="155" y="13"/>
                  </a:cubicBezTo>
                  <a:cubicBezTo>
                    <a:pt x="107" y="13"/>
                    <a:pt x="6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5"/>
            <p:cNvSpPr/>
            <p:nvPr/>
          </p:nvSpPr>
          <p:spPr>
            <a:xfrm>
              <a:off x="5941500" y="2300700"/>
              <a:ext cx="4200" cy="3600"/>
            </a:xfrm>
            <a:custGeom>
              <a:avLst/>
              <a:gdLst/>
              <a:ahLst/>
              <a:cxnLst/>
              <a:rect l="l" t="t" r="r" b="b"/>
              <a:pathLst>
                <a:path w="168" h="144" extrusionOk="0">
                  <a:moveTo>
                    <a:pt x="1" y="1"/>
                  </a:moveTo>
                  <a:lnTo>
                    <a:pt x="1" y="144"/>
                  </a:lnTo>
                  <a:cubicBezTo>
                    <a:pt x="48" y="108"/>
                    <a:pt x="108" y="60"/>
                    <a:pt x="167" y="13"/>
                  </a:cubicBezTo>
                  <a:cubicBezTo>
                    <a:pt x="108" y="13"/>
                    <a:pt x="4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5"/>
            <p:cNvSpPr/>
            <p:nvPr/>
          </p:nvSpPr>
          <p:spPr>
            <a:xfrm>
              <a:off x="5930800" y="2297725"/>
              <a:ext cx="4175" cy="3300"/>
            </a:xfrm>
            <a:custGeom>
              <a:avLst/>
              <a:gdLst/>
              <a:ahLst/>
              <a:cxnLst/>
              <a:rect l="l" t="t" r="r" b="b"/>
              <a:pathLst>
                <a:path w="167" h="132" extrusionOk="0">
                  <a:moveTo>
                    <a:pt x="167" y="1"/>
                  </a:moveTo>
                  <a:lnTo>
                    <a:pt x="167" y="1"/>
                  </a:lnTo>
                  <a:cubicBezTo>
                    <a:pt x="107" y="37"/>
                    <a:pt x="48" y="72"/>
                    <a:pt x="0" y="132"/>
                  </a:cubicBezTo>
                  <a:cubicBezTo>
                    <a:pt x="95" y="120"/>
                    <a:pt x="131" y="7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5"/>
            <p:cNvSpPr/>
            <p:nvPr/>
          </p:nvSpPr>
          <p:spPr>
            <a:xfrm>
              <a:off x="5937925" y="2297725"/>
              <a:ext cx="3600" cy="3300"/>
            </a:xfrm>
            <a:custGeom>
              <a:avLst/>
              <a:gdLst/>
              <a:ahLst/>
              <a:cxnLst/>
              <a:rect l="l" t="t" r="r" b="b"/>
              <a:pathLst>
                <a:path w="144" h="132" extrusionOk="0">
                  <a:moveTo>
                    <a:pt x="1" y="1"/>
                  </a:moveTo>
                  <a:cubicBezTo>
                    <a:pt x="25" y="72"/>
                    <a:pt x="72" y="120"/>
                    <a:pt x="144" y="132"/>
                  </a:cubicBezTo>
                  <a:cubicBezTo>
                    <a:pt x="120" y="60"/>
                    <a:pt x="72"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5"/>
            <p:cNvSpPr/>
            <p:nvPr/>
          </p:nvSpPr>
          <p:spPr>
            <a:xfrm>
              <a:off x="5934950" y="2295500"/>
              <a:ext cx="3000" cy="2250"/>
            </a:xfrm>
            <a:custGeom>
              <a:avLst/>
              <a:gdLst/>
              <a:ahLst/>
              <a:cxnLst/>
              <a:rect l="l" t="t" r="r" b="b"/>
              <a:pathLst>
                <a:path w="120" h="90" extrusionOk="0">
                  <a:moveTo>
                    <a:pt x="51" y="1"/>
                  </a:moveTo>
                  <a:cubicBezTo>
                    <a:pt x="30" y="1"/>
                    <a:pt x="13" y="30"/>
                    <a:pt x="1" y="90"/>
                  </a:cubicBezTo>
                  <a:lnTo>
                    <a:pt x="120" y="90"/>
                  </a:lnTo>
                  <a:cubicBezTo>
                    <a:pt x="96" y="30"/>
                    <a:pt x="72"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5"/>
            <p:cNvSpPr/>
            <p:nvPr/>
          </p:nvSpPr>
          <p:spPr>
            <a:xfrm>
              <a:off x="5837025" y="2304875"/>
              <a:ext cx="4200" cy="3000"/>
            </a:xfrm>
            <a:custGeom>
              <a:avLst/>
              <a:gdLst/>
              <a:ahLst/>
              <a:cxnLst/>
              <a:rect l="l" t="t" r="r" b="b"/>
              <a:pathLst>
                <a:path w="168" h="120" extrusionOk="0">
                  <a:moveTo>
                    <a:pt x="1" y="1"/>
                  </a:moveTo>
                  <a:cubicBezTo>
                    <a:pt x="12" y="48"/>
                    <a:pt x="12" y="72"/>
                    <a:pt x="12" y="120"/>
                  </a:cubicBezTo>
                  <a:cubicBezTo>
                    <a:pt x="72" y="84"/>
                    <a:pt x="120"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5"/>
            <p:cNvSpPr/>
            <p:nvPr/>
          </p:nvSpPr>
          <p:spPr>
            <a:xfrm>
              <a:off x="5966500" y="2306675"/>
              <a:ext cx="36050" cy="10125"/>
            </a:xfrm>
            <a:custGeom>
              <a:avLst/>
              <a:gdLst/>
              <a:ahLst/>
              <a:cxnLst/>
              <a:rect l="l" t="t" r="r" b="b"/>
              <a:pathLst>
                <a:path w="1442" h="405" extrusionOk="0">
                  <a:moveTo>
                    <a:pt x="1" y="0"/>
                  </a:moveTo>
                  <a:lnTo>
                    <a:pt x="1" y="60"/>
                  </a:lnTo>
                  <a:cubicBezTo>
                    <a:pt x="13" y="119"/>
                    <a:pt x="13" y="167"/>
                    <a:pt x="13" y="226"/>
                  </a:cubicBezTo>
                  <a:cubicBezTo>
                    <a:pt x="155" y="339"/>
                    <a:pt x="298" y="404"/>
                    <a:pt x="450" y="404"/>
                  </a:cubicBezTo>
                  <a:cubicBezTo>
                    <a:pt x="538" y="404"/>
                    <a:pt x="630" y="382"/>
                    <a:pt x="727" y="333"/>
                  </a:cubicBezTo>
                  <a:cubicBezTo>
                    <a:pt x="838" y="216"/>
                    <a:pt x="962" y="195"/>
                    <a:pt x="1088" y="195"/>
                  </a:cubicBezTo>
                  <a:cubicBezTo>
                    <a:pt x="1161" y="195"/>
                    <a:pt x="1235" y="202"/>
                    <a:pt x="1308" y="202"/>
                  </a:cubicBezTo>
                  <a:cubicBezTo>
                    <a:pt x="1353" y="202"/>
                    <a:pt x="1398" y="199"/>
                    <a:pt x="1441" y="191"/>
                  </a:cubicBezTo>
                  <a:cubicBezTo>
                    <a:pt x="1253" y="77"/>
                    <a:pt x="1057" y="54"/>
                    <a:pt x="858" y="54"/>
                  </a:cubicBezTo>
                  <a:cubicBezTo>
                    <a:pt x="723" y="54"/>
                    <a:pt x="586" y="65"/>
                    <a:pt x="450" y="65"/>
                  </a:cubicBezTo>
                  <a:cubicBezTo>
                    <a:pt x="344" y="65"/>
                    <a:pt x="237" y="59"/>
                    <a:pt x="132" y="36"/>
                  </a:cubicBezTo>
                  <a:cubicBezTo>
                    <a:pt x="108" y="0"/>
                    <a:pt x="6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5"/>
            <p:cNvSpPr/>
            <p:nvPr/>
          </p:nvSpPr>
          <p:spPr>
            <a:xfrm>
              <a:off x="5927225" y="2313000"/>
              <a:ext cx="6850" cy="5900"/>
            </a:xfrm>
            <a:custGeom>
              <a:avLst/>
              <a:gdLst/>
              <a:ahLst/>
              <a:cxnLst/>
              <a:rect l="l" t="t" r="r" b="b"/>
              <a:pathLst>
                <a:path w="274" h="236" extrusionOk="0">
                  <a:moveTo>
                    <a:pt x="152" y="1"/>
                  </a:moveTo>
                  <a:cubicBezTo>
                    <a:pt x="129" y="1"/>
                    <a:pt x="106" y="10"/>
                    <a:pt x="84" y="33"/>
                  </a:cubicBezTo>
                  <a:cubicBezTo>
                    <a:pt x="0" y="104"/>
                    <a:pt x="36" y="176"/>
                    <a:pt x="131" y="235"/>
                  </a:cubicBezTo>
                  <a:cubicBezTo>
                    <a:pt x="179" y="199"/>
                    <a:pt x="238" y="152"/>
                    <a:pt x="274" y="104"/>
                  </a:cubicBezTo>
                  <a:cubicBezTo>
                    <a:pt x="249" y="47"/>
                    <a:pt x="202"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5"/>
            <p:cNvSpPr/>
            <p:nvPr/>
          </p:nvSpPr>
          <p:spPr>
            <a:xfrm>
              <a:off x="5893875" y="2300500"/>
              <a:ext cx="8375" cy="4250"/>
            </a:xfrm>
            <a:custGeom>
              <a:avLst/>
              <a:gdLst/>
              <a:ahLst/>
              <a:cxnLst/>
              <a:rect l="l" t="t" r="r" b="b"/>
              <a:pathLst>
                <a:path w="335" h="170" extrusionOk="0">
                  <a:moveTo>
                    <a:pt x="146" y="1"/>
                  </a:moveTo>
                  <a:cubicBezTo>
                    <a:pt x="102" y="1"/>
                    <a:pt x="61" y="15"/>
                    <a:pt x="24" y="57"/>
                  </a:cubicBezTo>
                  <a:cubicBezTo>
                    <a:pt x="1" y="57"/>
                    <a:pt x="1" y="80"/>
                    <a:pt x="24" y="104"/>
                  </a:cubicBezTo>
                  <a:cubicBezTo>
                    <a:pt x="72" y="152"/>
                    <a:pt x="123" y="170"/>
                    <a:pt x="175" y="170"/>
                  </a:cubicBezTo>
                  <a:cubicBezTo>
                    <a:pt x="227" y="170"/>
                    <a:pt x="280" y="152"/>
                    <a:pt x="334" y="128"/>
                  </a:cubicBezTo>
                  <a:lnTo>
                    <a:pt x="334" y="80"/>
                  </a:lnTo>
                  <a:lnTo>
                    <a:pt x="334" y="45"/>
                  </a:lnTo>
                  <a:cubicBezTo>
                    <a:pt x="267" y="25"/>
                    <a:pt x="20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5"/>
            <p:cNvSpPr/>
            <p:nvPr/>
          </p:nvSpPr>
          <p:spPr>
            <a:xfrm>
              <a:off x="5848350" y="2333975"/>
              <a:ext cx="6850" cy="2475"/>
            </a:xfrm>
            <a:custGeom>
              <a:avLst/>
              <a:gdLst/>
              <a:ahLst/>
              <a:cxnLst/>
              <a:rect l="l" t="t" r="r" b="b"/>
              <a:pathLst>
                <a:path w="274" h="99" extrusionOk="0">
                  <a:moveTo>
                    <a:pt x="141" y="0"/>
                  </a:moveTo>
                  <a:cubicBezTo>
                    <a:pt x="95" y="0"/>
                    <a:pt x="48" y="33"/>
                    <a:pt x="0" y="99"/>
                  </a:cubicBezTo>
                  <a:lnTo>
                    <a:pt x="274" y="99"/>
                  </a:lnTo>
                  <a:cubicBezTo>
                    <a:pt x="232" y="33"/>
                    <a:pt x="188"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5"/>
            <p:cNvSpPr/>
            <p:nvPr/>
          </p:nvSpPr>
          <p:spPr>
            <a:xfrm>
              <a:off x="6070100" y="2322450"/>
              <a:ext cx="4475" cy="3000"/>
            </a:xfrm>
            <a:custGeom>
              <a:avLst/>
              <a:gdLst/>
              <a:ahLst/>
              <a:cxnLst/>
              <a:rect l="l" t="t" r="r" b="b"/>
              <a:pathLst>
                <a:path w="179" h="120" extrusionOk="0">
                  <a:moveTo>
                    <a:pt x="179" y="0"/>
                  </a:moveTo>
                  <a:lnTo>
                    <a:pt x="0" y="36"/>
                  </a:lnTo>
                  <a:cubicBezTo>
                    <a:pt x="12" y="72"/>
                    <a:pt x="24" y="83"/>
                    <a:pt x="36" y="119"/>
                  </a:cubicBezTo>
                  <a:cubicBezTo>
                    <a:pt x="84" y="72"/>
                    <a:pt x="131" y="3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5"/>
            <p:cNvSpPr/>
            <p:nvPr/>
          </p:nvSpPr>
          <p:spPr>
            <a:xfrm>
              <a:off x="5905775" y="3105525"/>
              <a:ext cx="89575" cy="39275"/>
            </a:xfrm>
            <a:custGeom>
              <a:avLst/>
              <a:gdLst/>
              <a:ahLst/>
              <a:cxnLst/>
              <a:rect l="l" t="t" r="r" b="b"/>
              <a:pathLst>
                <a:path w="3583" h="1571" extrusionOk="0">
                  <a:moveTo>
                    <a:pt x="589" y="0"/>
                  </a:moveTo>
                  <a:cubicBezTo>
                    <a:pt x="407" y="0"/>
                    <a:pt x="244" y="85"/>
                    <a:pt x="96" y="240"/>
                  </a:cubicBezTo>
                  <a:cubicBezTo>
                    <a:pt x="1" y="336"/>
                    <a:pt x="37" y="443"/>
                    <a:pt x="132" y="514"/>
                  </a:cubicBezTo>
                  <a:cubicBezTo>
                    <a:pt x="211" y="472"/>
                    <a:pt x="284" y="438"/>
                    <a:pt x="354" y="438"/>
                  </a:cubicBezTo>
                  <a:cubicBezTo>
                    <a:pt x="421" y="438"/>
                    <a:pt x="485" y="469"/>
                    <a:pt x="549" y="550"/>
                  </a:cubicBezTo>
                  <a:cubicBezTo>
                    <a:pt x="1061" y="1098"/>
                    <a:pt x="1704" y="1372"/>
                    <a:pt x="2418" y="1503"/>
                  </a:cubicBezTo>
                  <a:cubicBezTo>
                    <a:pt x="2498" y="1455"/>
                    <a:pt x="2576" y="1437"/>
                    <a:pt x="2653" y="1437"/>
                  </a:cubicBezTo>
                  <a:cubicBezTo>
                    <a:pt x="2865" y="1437"/>
                    <a:pt x="3068" y="1570"/>
                    <a:pt x="3277" y="1570"/>
                  </a:cubicBezTo>
                  <a:cubicBezTo>
                    <a:pt x="3331" y="1570"/>
                    <a:pt x="3386" y="1561"/>
                    <a:pt x="3442" y="1538"/>
                  </a:cubicBezTo>
                  <a:cubicBezTo>
                    <a:pt x="3475" y="1337"/>
                    <a:pt x="3582" y="1094"/>
                    <a:pt x="3252" y="1094"/>
                  </a:cubicBezTo>
                  <a:cubicBezTo>
                    <a:pt x="3230" y="1094"/>
                    <a:pt x="3206" y="1095"/>
                    <a:pt x="3180" y="1098"/>
                  </a:cubicBezTo>
                  <a:cubicBezTo>
                    <a:pt x="3101" y="1107"/>
                    <a:pt x="3020" y="1117"/>
                    <a:pt x="2941" y="1117"/>
                  </a:cubicBezTo>
                  <a:cubicBezTo>
                    <a:pt x="2808" y="1117"/>
                    <a:pt x="2682" y="1087"/>
                    <a:pt x="2585" y="967"/>
                  </a:cubicBezTo>
                  <a:cubicBezTo>
                    <a:pt x="1942" y="824"/>
                    <a:pt x="1418" y="443"/>
                    <a:pt x="894" y="74"/>
                  </a:cubicBezTo>
                  <a:cubicBezTo>
                    <a:pt x="787" y="24"/>
                    <a:pt x="685"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5"/>
            <p:cNvSpPr/>
            <p:nvPr/>
          </p:nvSpPr>
          <p:spPr>
            <a:xfrm>
              <a:off x="5938225" y="2983225"/>
              <a:ext cx="14625" cy="70275"/>
            </a:xfrm>
            <a:custGeom>
              <a:avLst/>
              <a:gdLst/>
              <a:ahLst/>
              <a:cxnLst/>
              <a:rect l="l" t="t" r="r" b="b"/>
              <a:pathLst>
                <a:path w="585" h="2811" extrusionOk="0">
                  <a:moveTo>
                    <a:pt x="1" y="1"/>
                  </a:moveTo>
                  <a:cubicBezTo>
                    <a:pt x="1" y="930"/>
                    <a:pt x="108" y="1870"/>
                    <a:pt x="179" y="2811"/>
                  </a:cubicBezTo>
                  <a:cubicBezTo>
                    <a:pt x="584" y="2704"/>
                    <a:pt x="251" y="2299"/>
                    <a:pt x="406" y="2096"/>
                  </a:cubicBezTo>
                  <a:lnTo>
                    <a:pt x="406" y="2025"/>
                  </a:lnTo>
                  <a:lnTo>
                    <a:pt x="394" y="1942"/>
                  </a:lnTo>
                  <a:cubicBezTo>
                    <a:pt x="298" y="1668"/>
                    <a:pt x="275" y="1346"/>
                    <a:pt x="275" y="1025"/>
                  </a:cubicBezTo>
                  <a:cubicBezTo>
                    <a:pt x="239" y="727"/>
                    <a:pt x="346" y="418"/>
                    <a:pt x="155" y="132"/>
                  </a:cubicBezTo>
                  <a:lnTo>
                    <a:pt x="108" y="84"/>
                  </a:lnTo>
                  <a:cubicBezTo>
                    <a:pt x="72" y="60"/>
                    <a:pt x="48"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5"/>
            <p:cNvSpPr/>
            <p:nvPr/>
          </p:nvSpPr>
          <p:spPr>
            <a:xfrm>
              <a:off x="5942100" y="3035925"/>
              <a:ext cx="14025" cy="36325"/>
            </a:xfrm>
            <a:custGeom>
              <a:avLst/>
              <a:gdLst/>
              <a:ahLst/>
              <a:cxnLst/>
              <a:rect l="l" t="t" r="r" b="b"/>
              <a:pathLst>
                <a:path w="561" h="1453" extrusionOk="0">
                  <a:moveTo>
                    <a:pt x="262" y="0"/>
                  </a:moveTo>
                  <a:lnTo>
                    <a:pt x="262" y="0"/>
                  </a:lnTo>
                  <a:cubicBezTo>
                    <a:pt x="0" y="155"/>
                    <a:pt x="203" y="477"/>
                    <a:pt x="36" y="667"/>
                  </a:cubicBezTo>
                  <a:lnTo>
                    <a:pt x="84" y="1250"/>
                  </a:lnTo>
                  <a:cubicBezTo>
                    <a:pt x="131" y="1322"/>
                    <a:pt x="167" y="1393"/>
                    <a:pt x="251" y="1453"/>
                  </a:cubicBezTo>
                  <a:cubicBezTo>
                    <a:pt x="251" y="1310"/>
                    <a:pt x="262" y="1155"/>
                    <a:pt x="262" y="1012"/>
                  </a:cubicBezTo>
                  <a:lnTo>
                    <a:pt x="262" y="1012"/>
                  </a:lnTo>
                  <a:lnTo>
                    <a:pt x="251" y="1024"/>
                  </a:lnTo>
                  <a:cubicBezTo>
                    <a:pt x="560" y="691"/>
                    <a:pt x="393" y="346"/>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5"/>
            <p:cNvSpPr/>
            <p:nvPr/>
          </p:nvSpPr>
          <p:spPr>
            <a:xfrm>
              <a:off x="5938525" y="2996925"/>
              <a:ext cx="10150" cy="35750"/>
            </a:xfrm>
            <a:custGeom>
              <a:avLst/>
              <a:gdLst/>
              <a:ahLst/>
              <a:cxnLst/>
              <a:rect l="l" t="t" r="r" b="b"/>
              <a:pathLst>
                <a:path w="406" h="1430" extrusionOk="0">
                  <a:moveTo>
                    <a:pt x="394" y="1"/>
                  </a:moveTo>
                  <a:cubicBezTo>
                    <a:pt x="1" y="48"/>
                    <a:pt x="322" y="417"/>
                    <a:pt x="143" y="548"/>
                  </a:cubicBezTo>
                  <a:cubicBezTo>
                    <a:pt x="96" y="870"/>
                    <a:pt x="215" y="1155"/>
                    <a:pt x="405" y="1429"/>
                  </a:cubicBezTo>
                  <a:cubicBezTo>
                    <a:pt x="405" y="953"/>
                    <a:pt x="394" y="465"/>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5"/>
            <p:cNvSpPr/>
            <p:nvPr/>
          </p:nvSpPr>
          <p:spPr>
            <a:xfrm>
              <a:off x="5942100" y="2985625"/>
              <a:ext cx="6275" cy="24725"/>
            </a:xfrm>
            <a:custGeom>
              <a:avLst/>
              <a:gdLst/>
              <a:ahLst/>
              <a:cxnLst/>
              <a:rect l="l" t="t" r="r" b="b"/>
              <a:pathLst>
                <a:path w="251" h="989" extrusionOk="0">
                  <a:moveTo>
                    <a:pt x="131" y="0"/>
                  </a:moveTo>
                  <a:lnTo>
                    <a:pt x="131" y="0"/>
                  </a:lnTo>
                  <a:cubicBezTo>
                    <a:pt x="84" y="24"/>
                    <a:pt x="60" y="24"/>
                    <a:pt x="12" y="36"/>
                  </a:cubicBezTo>
                  <a:cubicBezTo>
                    <a:pt x="12" y="345"/>
                    <a:pt x="0" y="679"/>
                    <a:pt x="0" y="988"/>
                  </a:cubicBezTo>
                  <a:cubicBezTo>
                    <a:pt x="215" y="869"/>
                    <a:pt x="36" y="548"/>
                    <a:pt x="251" y="429"/>
                  </a:cubicBezTo>
                  <a:lnTo>
                    <a:pt x="251" y="381"/>
                  </a:lnTo>
                  <a:lnTo>
                    <a:pt x="251" y="298"/>
                  </a:lnTo>
                  <a:cubicBezTo>
                    <a:pt x="179" y="226"/>
                    <a:pt x="215" y="95"/>
                    <a:pt x="120" y="24"/>
                  </a:cubicBez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5"/>
            <p:cNvSpPr/>
            <p:nvPr/>
          </p:nvSpPr>
          <p:spPr>
            <a:xfrm>
              <a:off x="5945075" y="2985775"/>
              <a:ext cx="3600" cy="7300"/>
            </a:xfrm>
            <a:custGeom>
              <a:avLst/>
              <a:gdLst/>
              <a:ahLst/>
              <a:cxnLst/>
              <a:rect l="l" t="t" r="r" b="b"/>
              <a:pathLst>
                <a:path w="144" h="292" extrusionOk="0">
                  <a:moveTo>
                    <a:pt x="62" y="0"/>
                  </a:moveTo>
                  <a:cubicBezTo>
                    <a:pt x="39" y="0"/>
                    <a:pt x="18" y="6"/>
                    <a:pt x="1" y="18"/>
                  </a:cubicBezTo>
                  <a:cubicBezTo>
                    <a:pt x="1" y="113"/>
                    <a:pt x="24" y="232"/>
                    <a:pt x="132" y="292"/>
                  </a:cubicBezTo>
                  <a:cubicBezTo>
                    <a:pt x="132" y="208"/>
                    <a:pt x="143" y="101"/>
                    <a:pt x="132" y="18"/>
                  </a:cubicBezTo>
                  <a:cubicBezTo>
                    <a:pt x="108" y="6"/>
                    <a:pt x="84"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5"/>
            <p:cNvSpPr/>
            <p:nvPr/>
          </p:nvSpPr>
          <p:spPr>
            <a:xfrm>
              <a:off x="6153425" y="2613250"/>
              <a:ext cx="6575" cy="6875"/>
            </a:xfrm>
            <a:custGeom>
              <a:avLst/>
              <a:gdLst/>
              <a:ahLst/>
              <a:cxnLst/>
              <a:rect l="l" t="t" r="r" b="b"/>
              <a:pathLst>
                <a:path w="263" h="275" extrusionOk="0">
                  <a:moveTo>
                    <a:pt x="1" y="0"/>
                  </a:moveTo>
                  <a:cubicBezTo>
                    <a:pt x="1" y="108"/>
                    <a:pt x="1" y="215"/>
                    <a:pt x="96" y="274"/>
                  </a:cubicBezTo>
                  <a:cubicBezTo>
                    <a:pt x="215" y="120"/>
                    <a:pt x="26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5"/>
            <p:cNvSpPr/>
            <p:nvPr/>
          </p:nvSpPr>
          <p:spPr>
            <a:xfrm>
              <a:off x="6100150" y="2610350"/>
              <a:ext cx="2700" cy="2325"/>
            </a:xfrm>
            <a:custGeom>
              <a:avLst/>
              <a:gdLst/>
              <a:ahLst/>
              <a:cxnLst/>
              <a:rect l="l" t="t" r="r" b="b"/>
              <a:pathLst>
                <a:path w="108" h="93" extrusionOk="0">
                  <a:moveTo>
                    <a:pt x="43" y="1"/>
                  </a:moveTo>
                  <a:cubicBezTo>
                    <a:pt x="32" y="1"/>
                    <a:pt x="18" y="4"/>
                    <a:pt x="1" y="9"/>
                  </a:cubicBezTo>
                  <a:cubicBezTo>
                    <a:pt x="13" y="57"/>
                    <a:pt x="48" y="69"/>
                    <a:pt x="108" y="93"/>
                  </a:cubicBezTo>
                  <a:cubicBezTo>
                    <a:pt x="90" y="30"/>
                    <a:pt x="79"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5"/>
            <p:cNvSpPr/>
            <p:nvPr/>
          </p:nvSpPr>
          <p:spPr>
            <a:xfrm>
              <a:off x="5238750" y="1854750"/>
              <a:ext cx="20850" cy="99225"/>
            </a:xfrm>
            <a:custGeom>
              <a:avLst/>
              <a:gdLst/>
              <a:ahLst/>
              <a:cxnLst/>
              <a:rect l="l" t="t" r="r" b="b"/>
              <a:pathLst>
                <a:path w="834" h="3969" extrusionOk="0">
                  <a:moveTo>
                    <a:pt x="704" y="0"/>
                  </a:moveTo>
                  <a:cubicBezTo>
                    <a:pt x="664" y="0"/>
                    <a:pt x="625" y="21"/>
                    <a:pt x="583" y="63"/>
                  </a:cubicBezTo>
                  <a:cubicBezTo>
                    <a:pt x="321" y="563"/>
                    <a:pt x="357" y="1146"/>
                    <a:pt x="167" y="1646"/>
                  </a:cubicBezTo>
                  <a:cubicBezTo>
                    <a:pt x="167" y="1885"/>
                    <a:pt x="155" y="2123"/>
                    <a:pt x="155" y="2361"/>
                  </a:cubicBezTo>
                  <a:cubicBezTo>
                    <a:pt x="191" y="2397"/>
                    <a:pt x="191" y="2432"/>
                    <a:pt x="167" y="2516"/>
                  </a:cubicBezTo>
                  <a:cubicBezTo>
                    <a:pt x="191" y="3004"/>
                    <a:pt x="0" y="3480"/>
                    <a:pt x="131" y="3968"/>
                  </a:cubicBezTo>
                  <a:cubicBezTo>
                    <a:pt x="191" y="3968"/>
                    <a:pt x="250" y="3956"/>
                    <a:pt x="298" y="3921"/>
                  </a:cubicBezTo>
                  <a:cubicBezTo>
                    <a:pt x="345" y="3885"/>
                    <a:pt x="393" y="3849"/>
                    <a:pt x="417" y="3801"/>
                  </a:cubicBezTo>
                  <a:cubicBezTo>
                    <a:pt x="417" y="3766"/>
                    <a:pt x="429" y="3706"/>
                    <a:pt x="429" y="3659"/>
                  </a:cubicBezTo>
                  <a:cubicBezTo>
                    <a:pt x="393" y="3599"/>
                    <a:pt x="393" y="3551"/>
                    <a:pt x="429" y="3504"/>
                  </a:cubicBezTo>
                  <a:cubicBezTo>
                    <a:pt x="417" y="3468"/>
                    <a:pt x="417" y="3409"/>
                    <a:pt x="417" y="3361"/>
                  </a:cubicBezTo>
                  <a:cubicBezTo>
                    <a:pt x="357" y="3313"/>
                    <a:pt x="357" y="3242"/>
                    <a:pt x="357" y="3170"/>
                  </a:cubicBezTo>
                  <a:lnTo>
                    <a:pt x="357" y="3016"/>
                  </a:lnTo>
                  <a:cubicBezTo>
                    <a:pt x="357" y="2969"/>
                    <a:pt x="372" y="2937"/>
                    <a:pt x="407" y="2937"/>
                  </a:cubicBezTo>
                  <a:cubicBezTo>
                    <a:pt x="417" y="2937"/>
                    <a:pt x="428" y="2939"/>
                    <a:pt x="441" y="2944"/>
                  </a:cubicBezTo>
                  <a:cubicBezTo>
                    <a:pt x="476" y="2944"/>
                    <a:pt x="524" y="2932"/>
                    <a:pt x="548" y="2909"/>
                  </a:cubicBezTo>
                  <a:cubicBezTo>
                    <a:pt x="417" y="2539"/>
                    <a:pt x="429" y="2147"/>
                    <a:pt x="548" y="1777"/>
                  </a:cubicBezTo>
                  <a:cubicBezTo>
                    <a:pt x="464" y="1646"/>
                    <a:pt x="476" y="1492"/>
                    <a:pt x="548" y="1361"/>
                  </a:cubicBezTo>
                  <a:cubicBezTo>
                    <a:pt x="762" y="956"/>
                    <a:pt x="691" y="492"/>
                    <a:pt x="833" y="63"/>
                  </a:cubicBezTo>
                  <a:cubicBezTo>
                    <a:pt x="786" y="21"/>
                    <a:pt x="744" y="0"/>
                    <a:pt x="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5"/>
            <p:cNvSpPr/>
            <p:nvPr/>
          </p:nvSpPr>
          <p:spPr>
            <a:xfrm>
              <a:off x="5259575" y="1723550"/>
              <a:ext cx="44375" cy="32175"/>
            </a:xfrm>
            <a:custGeom>
              <a:avLst/>
              <a:gdLst/>
              <a:ahLst/>
              <a:cxnLst/>
              <a:rect l="l" t="t" r="r" b="b"/>
              <a:pathLst>
                <a:path w="1775" h="1287" extrusionOk="0">
                  <a:moveTo>
                    <a:pt x="1584" y="1"/>
                  </a:moveTo>
                  <a:cubicBezTo>
                    <a:pt x="1468" y="49"/>
                    <a:pt x="1360" y="121"/>
                    <a:pt x="1234" y="121"/>
                  </a:cubicBezTo>
                  <a:cubicBezTo>
                    <a:pt x="1205" y="121"/>
                    <a:pt x="1175" y="117"/>
                    <a:pt x="1143" y="108"/>
                  </a:cubicBezTo>
                  <a:cubicBezTo>
                    <a:pt x="1132" y="120"/>
                    <a:pt x="1108" y="144"/>
                    <a:pt x="1072" y="144"/>
                  </a:cubicBezTo>
                  <a:cubicBezTo>
                    <a:pt x="1048" y="179"/>
                    <a:pt x="1012" y="227"/>
                    <a:pt x="1012" y="275"/>
                  </a:cubicBezTo>
                  <a:cubicBezTo>
                    <a:pt x="584" y="394"/>
                    <a:pt x="274" y="656"/>
                    <a:pt x="120" y="1096"/>
                  </a:cubicBezTo>
                  <a:cubicBezTo>
                    <a:pt x="96" y="1168"/>
                    <a:pt x="48" y="1215"/>
                    <a:pt x="0" y="1275"/>
                  </a:cubicBezTo>
                  <a:cubicBezTo>
                    <a:pt x="60" y="1275"/>
                    <a:pt x="108" y="1287"/>
                    <a:pt x="167" y="1287"/>
                  </a:cubicBezTo>
                  <a:cubicBezTo>
                    <a:pt x="691" y="870"/>
                    <a:pt x="1310" y="632"/>
                    <a:pt x="1774" y="156"/>
                  </a:cubicBezTo>
                  <a:cubicBezTo>
                    <a:pt x="1739" y="60"/>
                    <a:pt x="1679"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5"/>
            <p:cNvSpPr/>
            <p:nvPr/>
          </p:nvSpPr>
          <p:spPr>
            <a:xfrm>
              <a:off x="5217300" y="1771175"/>
              <a:ext cx="29500" cy="32025"/>
            </a:xfrm>
            <a:custGeom>
              <a:avLst/>
              <a:gdLst/>
              <a:ahLst/>
              <a:cxnLst/>
              <a:rect l="l" t="t" r="r" b="b"/>
              <a:pathLst>
                <a:path w="1180" h="1281" extrusionOk="0">
                  <a:moveTo>
                    <a:pt x="751" y="1"/>
                  </a:moveTo>
                  <a:cubicBezTo>
                    <a:pt x="656" y="477"/>
                    <a:pt x="334" y="810"/>
                    <a:pt x="1" y="1108"/>
                  </a:cubicBezTo>
                  <a:cubicBezTo>
                    <a:pt x="156" y="1120"/>
                    <a:pt x="334" y="1096"/>
                    <a:pt x="441" y="1275"/>
                  </a:cubicBezTo>
                  <a:cubicBezTo>
                    <a:pt x="459" y="1279"/>
                    <a:pt x="476" y="1281"/>
                    <a:pt x="490" y="1281"/>
                  </a:cubicBezTo>
                  <a:cubicBezTo>
                    <a:pt x="605" y="1281"/>
                    <a:pt x="640" y="1170"/>
                    <a:pt x="703" y="1096"/>
                  </a:cubicBezTo>
                  <a:cubicBezTo>
                    <a:pt x="798" y="870"/>
                    <a:pt x="906" y="632"/>
                    <a:pt x="1001" y="406"/>
                  </a:cubicBezTo>
                  <a:cubicBezTo>
                    <a:pt x="1037" y="346"/>
                    <a:pt x="1084" y="286"/>
                    <a:pt x="1144" y="239"/>
                  </a:cubicBezTo>
                  <a:cubicBezTo>
                    <a:pt x="1179" y="203"/>
                    <a:pt x="1179" y="144"/>
                    <a:pt x="1144" y="96"/>
                  </a:cubicBezTo>
                  <a:cubicBezTo>
                    <a:pt x="1025" y="60"/>
                    <a:pt x="894" y="36"/>
                    <a:pt x="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5"/>
            <p:cNvSpPr/>
            <p:nvPr/>
          </p:nvSpPr>
          <p:spPr>
            <a:xfrm>
              <a:off x="5223850" y="1798875"/>
              <a:ext cx="14325" cy="36325"/>
            </a:xfrm>
            <a:custGeom>
              <a:avLst/>
              <a:gdLst/>
              <a:ahLst/>
              <a:cxnLst/>
              <a:rect l="l" t="t" r="r" b="b"/>
              <a:pathLst>
                <a:path w="573" h="1453" extrusionOk="0">
                  <a:moveTo>
                    <a:pt x="453" y="0"/>
                  </a:moveTo>
                  <a:lnTo>
                    <a:pt x="453" y="0"/>
                  </a:lnTo>
                  <a:cubicBezTo>
                    <a:pt x="358" y="60"/>
                    <a:pt x="275" y="107"/>
                    <a:pt x="179" y="167"/>
                  </a:cubicBezTo>
                  <a:cubicBezTo>
                    <a:pt x="167" y="191"/>
                    <a:pt x="167" y="238"/>
                    <a:pt x="132" y="274"/>
                  </a:cubicBezTo>
                  <a:cubicBezTo>
                    <a:pt x="96" y="333"/>
                    <a:pt x="48" y="381"/>
                    <a:pt x="36" y="452"/>
                  </a:cubicBezTo>
                  <a:cubicBezTo>
                    <a:pt x="36" y="643"/>
                    <a:pt x="13" y="810"/>
                    <a:pt x="1" y="988"/>
                  </a:cubicBezTo>
                  <a:cubicBezTo>
                    <a:pt x="13" y="1155"/>
                    <a:pt x="13" y="1310"/>
                    <a:pt x="36" y="1453"/>
                  </a:cubicBezTo>
                  <a:cubicBezTo>
                    <a:pt x="72" y="1441"/>
                    <a:pt x="108" y="1429"/>
                    <a:pt x="155" y="1405"/>
                  </a:cubicBezTo>
                  <a:cubicBezTo>
                    <a:pt x="215" y="941"/>
                    <a:pt x="572" y="51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5"/>
            <p:cNvSpPr/>
            <p:nvPr/>
          </p:nvSpPr>
          <p:spPr>
            <a:xfrm>
              <a:off x="5363150" y="1709125"/>
              <a:ext cx="33675" cy="12675"/>
            </a:xfrm>
            <a:custGeom>
              <a:avLst/>
              <a:gdLst/>
              <a:ahLst/>
              <a:cxnLst/>
              <a:rect l="l" t="t" r="r" b="b"/>
              <a:pathLst>
                <a:path w="1347" h="507" extrusionOk="0">
                  <a:moveTo>
                    <a:pt x="820" y="1"/>
                  </a:moveTo>
                  <a:cubicBezTo>
                    <a:pt x="479" y="1"/>
                    <a:pt x="313" y="380"/>
                    <a:pt x="1" y="447"/>
                  </a:cubicBezTo>
                  <a:cubicBezTo>
                    <a:pt x="105" y="491"/>
                    <a:pt x="207" y="507"/>
                    <a:pt x="308" y="507"/>
                  </a:cubicBezTo>
                  <a:cubicBezTo>
                    <a:pt x="505" y="507"/>
                    <a:pt x="697" y="447"/>
                    <a:pt x="894" y="423"/>
                  </a:cubicBezTo>
                  <a:cubicBezTo>
                    <a:pt x="846" y="280"/>
                    <a:pt x="1346" y="137"/>
                    <a:pt x="894" y="6"/>
                  </a:cubicBezTo>
                  <a:cubicBezTo>
                    <a:pt x="868" y="2"/>
                    <a:pt x="844" y="1"/>
                    <a:pt x="8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5"/>
            <p:cNvSpPr/>
            <p:nvPr/>
          </p:nvSpPr>
          <p:spPr>
            <a:xfrm>
              <a:off x="5299150" y="1719125"/>
              <a:ext cx="32175" cy="8675"/>
            </a:xfrm>
            <a:custGeom>
              <a:avLst/>
              <a:gdLst/>
              <a:ahLst/>
              <a:cxnLst/>
              <a:rect l="l" t="t" r="r" b="b"/>
              <a:pathLst>
                <a:path w="1287" h="347" extrusionOk="0">
                  <a:moveTo>
                    <a:pt x="888" y="1"/>
                  </a:moveTo>
                  <a:cubicBezTo>
                    <a:pt x="740" y="1"/>
                    <a:pt x="588" y="35"/>
                    <a:pt x="442" y="35"/>
                  </a:cubicBezTo>
                  <a:cubicBezTo>
                    <a:pt x="405" y="27"/>
                    <a:pt x="370" y="23"/>
                    <a:pt x="336" y="23"/>
                  </a:cubicBezTo>
                  <a:cubicBezTo>
                    <a:pt x="214" y="23"/>
                    <a:pt x="106" y="73"/>
                    <a:pt x="13" y="166"/>
                  </a:cubicBezTo>
                  <a:lnTo>
                    <a:pt x="1" y="202"/>
                  </a:lnTo>
                  <a:cubicBezTo>
                    <a:pt x="61" y="237"/>
                    <a:pt x="132" y="297"/>
                    <a:pt x="191" y="344"/>
                  </a:cubicBezTo>
                  <a:cubicBezTo>
                    <a:pt x="210" y="346"/>
                    <a:pt x="228" y="347"/>
                    <a:pt x="246" y="347"/>
                  </a:cubicBezTo>
                  <a:cubicBezTo>
                    <a:pt x="557" y="347"/>
                    <a:pt x="814" y="117"/>
                    <a:pt x="1098" y="117"/>
                  </a:cubicBezTo>
                  <a:cubicBezTo>
                    <a:pt x="1159" y="117"/>
                    <a:pt x="1222" y="128"/>
                    <a:pt x="1287" y="154"/>
                  </a:cubicBezTo>
                  <a:cubicBezTo>
                    <a:pt x="1165" y="32"/>
                    <a:pt x="1028"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5"/>
            <p:cNvSpPr/>
            <p:nvPr/>
          </p:nvSpPr>
          <p:spPr>
            <a:xfrm>
              <a:off x="5253325" y="1833700"/>
              <a:ext cx="8050" cy="22350"/>
            </a:xfrm>
            <a:custGeom>
              <a:avLst/>
              <a:gdLst/>
              <a:ahLst/>
              <a:cxnLst/>
              <a:rect l="l" t="t" r="r" b="b"/>
              <a:pathLst>
                <a:path w="322" h="894" extrusionOk="0">
                  <a:moveTo>
                    <a:pt x="203" y="0"/>
                  </a:moveTo>
                  <a:lnTo>
                    <a:pt x="203" y="0"/>
                  </a:lnTo>
                  <a:cubicBezTo>
                    <a:pt x="24" y="179"/>
                    <a:pt x="227" y="464"/>
                    <a:pt x="0" y="619"/>
                  </a:cubicBezTo>
                  <a:lnTo>
                    <a:pt x="0" y="893"/>
                  </a:lnTo>
                  <a:lnTo>
                    <a:pt x="250" y="893"/>
                  </a:lnTo>
                  <a:cubicBezTo>
                    <a:pt x="250" y="750"/>
                    <a:pt x="262" y="607"/>
                    <a:pt x="286" y="464"/>
                  </a:cubicBezTo>
                  <a:cubicBezTo>
                    <a:pt x="250" y="322"/>
                    <a:pt x="322" y="143"/>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5"/>
            <p:cNvSpPr/>
            <p:nvPr/>
          </p:nvSpPr>
          <p:spPr>
            <a:xfrm>
              <a:off x="5941200" y="1738475"/>
              <a:ext cx="11350" cy="2975"/>
            </a:xfrm>
            <a:custGeom>
              <a:avLst/>
              <a:gdLst/>
              <a:ahLst/>
              <a:cxnLst/>
              <a:rect l="l" t="t" r="r" b="b"/>
              <a:pathLst>
                <a:path w="454" h="119" extrusionOk="0">
                  <a:moveTo>
                    <a:pt x="231" y="0"/>
                  </a:moveTo>
                  <a:cubicBezTo>
                    <a:pt x="156" y="0"/>
                    <a:pt x="80" y="39"/>
                    <a:pt x="1" y="118"/>
                  </a:cubicBezTo>
                  <a:cubicBezTo>
                    <a:pt x="156" y="106"/>
                    <a:pt x="298" y="106"/>
                    <a:pt x="453" y="106"/>
                  </a:cubicBezTo>
                  <a:cubicBezTo>
                    <a:pt x="377" y="36"/>
                    <a:pt x="304"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5"/>
            <p:cNvSpPr/>
            <p:nvPr/>
          </p:nvSpPr>
          <p:spPr>
            <a:xfrm>
              <a:off x="5242600" y="1777125"/>
              <a:ext cx="3300" cy="4200"/>
            </a:xfrm>
            <a:custGeom>
              <a:avLst/>
              <a:gdLst/>
              <a:ahLst/>
              <a:cxnLst/>
              <a:rect l="l" t="t" r="r" b="b"/>
              <a:pathLst>
                <a:path w="132" h="168" extrusionOk="0">
                  <a:moveTo>
                    <a:pt x="132" y="1"/>
                  </a:moveTo>
                  <a:lnTo>
                    <a:pt x="132" y="1"/>
                  </a:lnTo>
                  <a:cubicBezTo>
                    <a:pt x="37" y="37"/>
                    <a:pt x="1" y="84"/>
                    <a:pt x="1" y="168"/>
                  </a:cubicBezTo>
                  <a:cubicBezTo>
                    <a:pt x="72" y="144"/>
                    <a:pt x="120" y="96"/>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5"/>
            <p:cNvSpPr/>
            <p:nvPr/>
          </p:nvSpPr>
          <p:spPr>
            <a:xfrm>
              <a:off x="5245875" y="1772275"/>
              <a:ext cx="3600" cy="4875"/>
            </a:xfrm>
            <a:custGeom>
              <a:avLst/>
              <a:gdLst/>
              <a:ahLst/>
              <a:cxnLst/>
              <a:rect l="l" t="t" r="r" b="b"/>
              <a:pathLst>
                <a:path w="144" h="195" extrusionOk="0">
                  <a:moveTo>
                    <a:pt x="75" y="0"/>
                  </a:moveTo>
                  <a:cubicBezTo>
                    <a:pt x="40" y="0"/>
                    <a:pt x="10" y="16"/>
                    <a:pt x="1" y="52"/>
                  </a:cubicBezTo>
                  <a:lnTo>
                    <a:pt x="1" y="195"/>
                  </a:lnTo>
                  <a:cubicBezTo>
                    <a:pt x="72" y="183"/>
                    <a:pt x="120" y="135"/>
                    <a:pt x="144" y="52"/>
                  </a:cubicBezTo>
                  <a:lnTo>
                    <a:pt x="108" y="4"/>
                  </a:lnTo>
                  <a:cubicBezTo>
                    <a:pt x="97" y="2"/>
                    <a:pt x="85"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5"/>
            <p:cNvSpPr/>
            <p:nvPr/>
          </p:nvSpPr>
          <p:spPr>
            <a:xfrm>
              <a:off x="5259875" y="1795600"/>
              <a:ext cx="2700" cy="3000"/>
            </a:xfrm>
            <a:custGeom>
              <a:avLst/>
              <a:gdLst/>
              <a:ahLst/>
              <a:cxnLst/>
              <a:rect l="l" t="t" r="r" b="b"/>
              <a:pathLst>
                <a:path w="108" h="120" extrusionOk="0">
                  <a:moveTo>
                    <a:pt x="36" y="0"/>
                  </a:moveTo>
                  <a:cubicBezTo>
                    <a:pt x="24" y="36"/>
                    <a:pt x="0" y="83"/>
                    <a:pt x="24" y="119"/>
                  </a:cubicBezTo>
                  <a:cubicBezTo>
                    <a:pt x="84" y="83"/>
                    <a:pt x="108" y="6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5"/>
            <p:cNvSpPr/>
            <p:nvPr/>
          </p:nvSpPr>
          <p:spPr>
            <a:xfrm>
              <a:off x="5424775" y="2300700"/>
              <a:ext cx="29800" cy="4375"/>
            </a:xfrm>
            <a:custGeom>
              <a:avLst/>
              <a:gdLst/>
              <a:ahLst/>
              <a:cxnLst/>
              <a:rect l="l" t="t" r="r" b="b"/>
              <a:pathLst>
                <a:path w="1192" h="175" extrusionOk="0">
                  <a:moveTo>
                    <a:pt x="0" y="1"/>
                  </a:moveTo>
                  <a:cubicBezTo>
                    <a:pt x="171" y="138"/>
                    <a:pt x="351" y="174"/>
                    <a:pt x="536" y="174"/>
                  </a:cubicBezTo>
                  <a:cubicBezTo>
                    <a:pt x="739" y="174"/>
                    <a:pt x="946" y="131"/>
                    <a:pt x="1151" y="131"/>
                  </a:cubicBezTo>
                  <a:cubicBezTo>
                    <a:pt x="1164" y="131"/>
                    <a:pt x="1178" y="131"/>
                    <a:pt x="1191" y="132"/>
                  </a:cubicBezTo>
                  <a:cubicBezTo>
                    <a:pt x="1179" y="108"/>
                    <a:pt x="1143" y="60"/>
                    <a:pt x="1120" y="37"/>
                  </a:cubicBezTo>
                  <a:cubicBezTo>
                    <a:pt x="751" y="13"/>
                    <a:pt x="37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5"/>
            <p:cNvSpPr/>
            <p:nvPr/>
          </p:nvSpPr>
          <p:spPr>
            <a:xfrm>
              <a:off x="5399775" y="2297150"/>
              <a:ext cx="22350" cy="4075"/>
            </a:xfrm>
            <a:custGeom>
              <a:avLst/>
              <a:gdLst/>
              <a:ahLst/>
              <a:cxnLst/>
              <a:rect l="l" t="t" r="r" b="b"/>
              <a:pathLst>
                <a:path w="894" h="163" extrusionOk="0">
                  <a:moveTo>
                    <a:pt x="0" y="24"/>
                  </a:moveTo>
                  <a:lnTo>
                    <a:pt x="0" y="24"/>
                  </a:lnTo>
                  <a:cubicBezTo>
                    <a:pt x="140" y="134"/>
                    <a:pt x="284" y="162"/>
                    <a:pt x="431" y="162"/>
                  </a:cubicBezTo>
                  <a:cubicBezTo>
                    <a:pt x="585" y="162"/>
                    <a:pt x="741" y="131"/>
                    <a:pt x="893" y="131"/>
                  </a:cubicBezTo>
                  <a:cubicBezTo>
                    <a:pt x="619" y="0"/>
                    <a:pt x="298" y="36"/>
                    <a:pt x="0"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5"/>
            <p:cNvSpPr/>
            <p:nvPr/>
          </p:nvSpPr>
          <p:spPr>
            <a:xfrm>
              <a:off x="5495025" y="2304200"/>
              <a:ext cx="19950" cy="3750"/>
            </a:xfrm>
            <a:custGeom>
              <a:avLst/>
              <a:gdLst/>
              <a:ahLst/>
              <a:cxnLst/>
              <a:rect l="l" t="t" r="r" b="b"/>
              <a:pathLst>
                <a:path w="798" h="150" extrusionOk="0">
                  <a:moveTo>
                    <a:pt x="413" y="1"/>
                  </a:moveTo>
                  <a:cubicBezTo>
                    <a:pt x="277" y="1"/>
                    <a:pt x="137" y="28"/>
                    <a:pt x="0" y="28"/>
                  </a:cubicBezTo>
                  <a:cubicBezTo>
                    <a:pt x="172" y="114"/>
                    <a:pt x="363" y="150"/>
                    <a:pt x="564" y="150"/>
                  </a:cubicBezTo>
                  <a:cubicBezTo>
                    <a:pt x="641" y="150"/>
                    <a:pt x="719" y="145"/>
                    <a:pt x="798" y="135"/>
                  </a:cubicBezTo>
                  <a:cubicBezTo>
                    <a:pt x="679" y="28"/>
                    <a:pt x="548"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5"/>
            <p:cNvSpPr/>
            <p:nvPr/>
          </p:nvSpPr>
          <p:spPr>
            <a:xfrm>
              <a:off x="5531925" y="2307825"/>
              <a:ext cx="14900" cy="3625"/>
            </a:xfrm>
            <a:custGeom>
              <a:avLst/>
              <a:gdLst/>
              <a:ahLst/>
              <a:cxnLst/>
              <a:rect l="l" t="t" r="r" b="b"/>
              <a:pathLst>
                <a:path w="596" h="145" extrusionOk="0">
                  <a:moveTo>
                    <a:pt x="272" y="0"/>
                  </a:moveTo>
                  <a:cubicBezTo>
                    <a:pt x="184" y="0"/>
                    <a:pt x="93" y="14"/>
                    <a:pt x="1" y="14"/>
                  </a:cubicBezTo>
                  <a:cubicBezTo>
                    <a:pt x="115" y="121"/>
                    <a:pt x="245" y="144"/>
                    <a:pt x="376" y="144"/>
                  </a:cubicBezTo>
                  <a:cubicBezTo>
                    <a:pt x="450" y="144"/>
                    <a:pt x="524" y="137"/>
                    <a:pt x="596" y="133"/>
                  </a:cubicBezTo>
                  <a:cubicBezTo>
                    <a:pt x="501" y="24"/>
                    <a:pt x="390"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5"/>
            <p:cNvSpPr/>
            <p:nvPr/>
          </p:nvSpPr>
          <p:spPr>
            <a:xfrm>
              <a:off x="5848350" y="2370525"/>
              <a:ext cx="94675" cy="5825"/>
            </a:xfrm>
            <a:custGeom>
              <a:avLst/>
              <a:gdLst/>
              <a:ahLst/>
              <a:cxnLst/>
              <a:rect l="l" t="t" r="r" b="b"/>
              <a:pathLst>
                <a:path w="3787" h="233" extrusionOk="0">
                  <a:moveTo>
                    <a:pt x="1768" y="0"/>
                  </a:moveTo>
                  <a:cubicBezTo>
                    <a:pt x="1646" y="0"/>
                    <a:pt x="1525" y="17"/>
                    <a:pt x="1405" y="65"/>
                  </a:cubicBezTo>
                  <a:cubicBezTo>
                    <a:pt x="1297" y="91"/>
                    <a:pt x="1186" y="98"/>
                    <a:pt x="1074" y="98"/>
                  </a:cubicBezTo>
                  <a:cubicBezTo>
                    <a:pt x="923" y="98"/>
                    <a:pt x="770" y="85"/>
                    <a:pt x="617" y="85"/>
                  </a:cubicBezTo>
                  <a:cubicBezTo>
                    <a:pt x="405" y="85"/>
                    <a:pt x="196" y="111"/>
                    <a:pt x="0" y="232"/>
                  </a:cubicBezTo>
                  <a:cubicBezTo>
                    <a:pt x="536" y="232"/>
                    <a:pt x="1048" y="220"/>
                    <a:pt x="1572" y="220"/>
                  </a:cubicBezTo>
                  <a:cubicBezTo>
                    <a:pt x="2048" y="220"/>
                    <a:pt x="2529" y="210"/>
                    <a:pt x="3009" y="210"/>
                  </a:cubicBezTo>
                  <a:cubicBezTo>
                    <a:pt x="3249" y="210"/>
                    <a:pt x="3489" y="212"/>
                    <a:pt x="3727" y="220"/>
                  </a:cubicBezTo>
                  <a:cubicBezTo>
                    <a:pt x="3774" y="173"/>
                    <a:pt x="3786" y="125"/>
                    <a:pt x="3727" y="77"/>
                  </a:cubicBezTo>
                  <a:cubicBezTo>
                    <a:pt x="3694" y="45"/>
                    <a:pt x="3661" y="26"/>
                    <a:pt x="3629" y="26"/>
                  </a:cubicBezTo>
                  <a:cubicBezTo>
                    <a:pt x="3602" y="26"/>
                    <a:pt x="3575" y="39"/>
                    <a:pt x="3548" y="65"/>
                  </a:cubicBezTo>
                  <a:lnTo>
                    <a:pt x="2322" y="65"/>
                  </a:lnTo>
                  <a:cubicBezTo>
                    <a:pt x="2130" y="37"/>
                    <a:pt x="1947"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5"/>
            <p:cNvSpPr/>
            <p:nvPr/>
          </p:nvSpPr>
          <p:spPr>
            <a:xfrm>
              <a:off x="5944475" y="2364700"/>
              <a:ext cx="22350" cy="11650"/>
            </a:xfrm>
            <a:custGeom>
              <a:avLst/>
              <a:gdLst/>
              <a:ahLst/>
              <a:cxnLst/>
              <a:rect l="l" t="t" r="r" b="b"/>
              <a:pathLst>
                <a:path w="894" h="466" extrusionOk="0">
                  <a:moveTo>
                    <a:pt x="763" y="1"/>
                  </a:moveTo>
                  <a:cubicBezTo>
                    <a:pt x="489" y="72"/>
                    <a:pt x="179" y="1"/>
                    <a:pt x="1" y="286"/>
                  </a:cubicBezTo>
                  <a:cubicBezTo>
                    <a:pt x="54" y="370"/>
                    <a:pt x="138" y="376"/>
                    <a:pt x="222" y="376"/>
                  </a:cubicBezTo>
                  <a:cubicBezTo>
                    <a:pt x="237" y="376"/>
                    <a:pt x="251" y="376"/>
                    <a:pt x="265" y="376"/>
                  </a:cubicBezTo>
                  <a:cubicBezTo>
                    <a:pt x="335" y="376"/>
                    <a:pt x="404" y="380"/>
                    <a:pt x="453" y="429"/>
                  </a:cubicBezTo>
                  <a:cubicBezTo>
                    <a:pt x="596" y="453"/>
                    <a:pt x="739" y="453"/>
                    <a:pt x="882" y="465"/>
                  </a:cubicBezTo>
                  <a:cubicBezTo>
                    <a:pt x="882" y="370"/>
                    <a:pt x="882" y="275"/>
                    <a:pt x="894" y="156"/>
                  </a:cubicBezTo>
                  <a:lnTo>
                    <a:pt x="882" y="108"/>
                  </a:lnTo>
                  <a:cubicBezTo>
                    <a:pt x="846" y="72"/>
                    <a:pt x="834" y="48"/>
                    <a:pt x="810" y="36"/>
                  </a:cubicBezTo>
                  <a:lnTo>
                    <a:pt x="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5"/>
            <p:cNvSpPr/>
            <p:nvPr/>
          </p:nvSpPr>
          <p:spPr>
            <a:xfrm>
              <a:off x="5962925" y="2361525"/>
              <a:ext cx="27125" cy="7375"/>
            </a:xfrm>
            <a:custGeom>
              <a:avLst/>
              <a:gdLst/>
              <a:ahLst/>
              <a:cxnLst/>
              <a:rect l="l" t="t" r="r" b="b"/>
              <a:pathLst>
                <a:path w="1085" h="295" extrusionOk="0">
                  <a:moveTo>
                    <a:pt x="419" y="1"/>
                  </a:moveTo>
                  <a:cubicBezTo>
                    <a:pt x="278" y="1"/>
                    <a:pt x="140" y="28"/>
                    <a:pt x="13" y="140"/>
                  </a:cubicBezTo>
                  <a:lnTo>
                    <a:pt x="1" y="163"/>
                  </a:lnTo>
                  <a:cubicBezTo>
                    <a:pt x="60" y="187"/>
                    <a:pt x="96" y="247"/>
                    <a:pt x="144" y="294"/>
                  </a:cubicBezTo>
                  <a:cubicBezTo>
                    <a:pt x="430" y="247"/>
                    <a:pt x="727" y="199"/>
                    <a:pt x="1013" y="163"/>
                  </a:cubicBezTo>
                  <a:cubicBezTo>
                    <a:pt x="1084" y="116"/>
                    <a:pt x="1084" y="56"/>
                    <a:pt x="989" y="9"/>
                  </a:cubicBezTo>
                  <a:cubicBezTo>
                    <a:pt x="935" y="21"/>
                    <a:pt x="880" y="25"/>
                    <a:pt x="824" y="25"/>
                  </a:cubicBezTo>
                  <a:cubicBezTo>
                    <a:pt x="690" y="25"/>
                    <a:pt x="553"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5"/>
            <p:cNvSpPr/>
            <p:nvPr/>
          </p:nvSpPr>
          <p:spPr>
            <a:xfrm>
              <a:off x="5883450" y="2365600"/>
              <a:ext cx="22950" cy="6275"/>
            </a:xfrm>
            <a:custGeom>
              <a:avLst/>
              <a:gdLst/>
              <a:ahLst/>
              <a:cxnLst/>
              <a:rect l="l" t="t" r="r" b="b"/>
              <a:pathLst>
                <a:path w="918" h="251" extrusionOk="0">
                  <a:moveTo>
                    <a:pt x="37" y="0"/>
                  </a:moveTo>
                  <a:cubicBezTo>
                    <a:pt x="25" y="36"/>
                    <a:pt x="25" y="72"/>
                    <a:pt x="1" y="120"/>
                  </a:cubicBezTo>
                  <a:cubicBezTo>
                    <a:pt x="25" y="155"/>
                    <a:pt x="25" y="203"/>
                    <a:pt x="1" y="250"/>
                  </a:cubicBezTo>
                  <a:lnTo>
                    <a:pt x="918" y="250"/>
                  </a:lnTo>
                  <a:cubicBezTo>
                    <a:pt x="644" y="96"/>
                    <a:pt x="334" y="84"/>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5"/>
            <p:cNvSpPr/>
            <p:nvPr/>
          </p:nvSpPr>
          <p:spPr>
            <a:xfrm>
              <a:off x="5910250" y="2358725"/>
              <a:ext cx="8950" cy="8725"/>
            </a:xfrm>
            <a:custGeom>
              <a:avLst/>
              <a:gdLst/>
              <a:ahLst/>
              <a:cxnLst/>
              <a:rect l="l" t="t" r="r" b="b"/>
              <a:pathLst>
                <a:path w="358" h="349" extrusionOk="0">
                  <a:moveTo>
                    <a:pt x="177" y="0"/>
                  </a:moveTo>
                  <a:cubicBezTo>
                    <a:pt x="167" y="0"/>
                    <a:pt x="155" y="1"/>
                    <a:pt x="143" y="2"/>
                  </a:cubicBezTo>
                  <a:cubicBezTo>
                    <a:pt x="60" y="14"/>
                    <a:pt x="1" y="49"/>
                    <a:pt x="1" y="156"/>
                  </a:cubicBezTo>
                  <a:cubicBezTo>
                    <a:pt x="34" y="268"/>
                    <a:pt x="99" y="348"/>
                    <a:pt x="214" y="348"/>
                  </a:cubicBezTo>
                  <a:cubicBezTo>
                    <a:pt x="222" y="348"/>
                    <a:pt x="230" y="348"/>
                    <a:pt x="239" y="347"/>
                  </a:cubicBezTo>
                  <a:cubicBezTo>
                    <a:pt x="322" y="335"/>
                    <a:pt x="358" y="275"/>
                    <a:pt x="358" y="192"/>
                  </a:cubicBezTo>
                  <a:cubicBezTo>
                    <a:pt x="358" y="61"/>
                    <a:pt x="298"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5"/>
            <p:cNvSpPr/>
            <p:nvPr/>
          </p:nvSpPr>
          <p:spPr>
            <a:xfrm>
              <a:off x="5941500" y="2371850"/>
              <a:ext cx="14325" cy="4200"/>
            </a:xfrm>
            <a:custGeom>
              <a:avLst/>
              <a:gdLst/>
              <a:ahLst/>
              <a:cxnLst/>
              <a:rect l="l" t="t" r="r" b="b"/>
              <a:pathLst>
                <a:path w="573" h="168" extrusionOk="0">
                  <a:moveTo>
                    <a:pt x="1" y="12"/>
                  </a:moveTo>
                  <a:lnTo>
                    <a:pt x="1" y="143"/>
                  </a:lnTo>
                  <a:cubicBezTo>
                    <a:pt x="203" y="167"/>
                    <a:pt x="382" y="167"/>
                    <a:pt x="572" y="167"/>
                  </a:cubicBezTo>
                  <a:cubicBezTo>
                    <a:pt x="465" y="0"/>
                    <a:pt x="286" y="48"/>
                    <a:pt x="12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5"/>
            <p:cNvSpPr/>
            <p:nvPr/>
          </p:nvSpPr>
          <p:spPr>
            <a:xfrm>
              <a:off x="5937050" y="2367675"/>
              <a:ext cx="4475" cy="4500"/>
            </a:xfrm>
            <a:custGeom>
              <a:avLst/>
              <a:gdLst/>
              <a:ahLst/>
              <a:cxnLst/>
              <a:rect l="l" t="t" r="r" b="b"/>
              <a:pathLst>
                <a:path w="179" h="180" extrusionOk="0">
                  <a:moveTo>
                    <a:pt x="107" y="1"/>
                  </a:moveTo>
                  <a:cubicBezTo>
                    <a:pt x="83" y="60"/>
                    <a:pt x="36" y="108"/>
                    <a:pt x="0" y="167"/>
                  </a:cubicBezTo>
                  <a:cubicBezTo>
                    <a:pt x="60" y="167"/>
                    <a:pt x="119" y="179"/>
                    <a:pt x="179" y="179"/>
                  </a:cubicBezTo>
                  <a:cubicBezTo>
                    <a:pt x="167" y="120"/>
                    <a:pt x="143" y="60"/>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5"/>
            <p:cNvSpPr/>
            <p:nvPr/>
          </p:nvSpPr>
          <p:spPr>
            <a:xfrm>
              <a:off x="6040400" y="2365900"/>
              <a:ext cx="38950" cy="11075"/>
            </a:xfrm>
            <a:custGeom>
              <a:avLst/>
              <a:gdLst/>
              <a:ahLst/>
              <a:cxnLst/>
              <a:rect l="l" t="t" r="r" b="b"/>
              <a:pathLst>
                <a:path w="1558" h="443" extrusionOk="0">
                  <a:moveTo>
                    <a:pt x="629" y="0"/>
                  </a:moveTo>
                  <a:cubicBezTo>
                    <a:pt x="597" y="49"/>
                    <a:pt x="541" y="62"/>
                    <a:pt x="476" y="62"/>
                  </a:cubicBezTo>
                  <a:cubicBezTo>
                    <a:pt x="398" y="62"/>
                    <a:pt x="307" y="43"/>
                    <a:pt x="229" y="43"/>
                  </a:cubicBezTo>
                  <a:cubicBezTo>
                    <a:pt x="96" y="43"/>
                    <a:pt x="1" y="96"/>
                    <a:pt x="69" y="381"/>
                  </a:cubicBezTo>
                  <a:cubicBezTo>
                    <a:pt x="250" y="419"/>
                    <a:pt x="426" y="442"/>
                    <a:pt x="603" y="442"/>
                  </a:cubicBezTo>
                  <a:cubicBezTo>
                    <a:pt x="706" y="442"/>
                    <a:pt x="809" y="435"/>
                    <a:pt x="914" y="417"/>
                  </a:cubicBezTo>
                  <a:cubicBezTo>
                    <a:pt x="961" y="404"/>
                    <a:pt x="1010" y="400"/>
                    <a:pt x="1058" y="400"/>
                  </a:cubicBezTo>
                  <a:cubicBezTo>
                    <a:pt x="1130" y="400"/>
                    <a:pt x="1202" y="409"/>
                    <a:pt x="1273" y="409"/>
                  </a:cubicBezTo>
                  <a:cubicBezTo>
                    <a:pt x="1373" y="409"/>
                    <a:pt x="1470" y="392"/>
                    <a:pt x="1557" y="310"/>
                  </a:cubicBezTo>
                  <a:cubicBezTo>
                    <a:pt x="1438" y="84"/>
                    <a:pt x="1188" y="167"/>
                    <a:pt x="1069" y="12"/>
                  </a:cubicBezTo>
                  <a:cubicBezTo>
                    <a:pt x="914" y="12"/>
                    <a:pt x="783"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5"/>
            <p:cNvSpPr/>
            <p:nvPr/>
          </p:nvSpPr>
          <p:spPr>
            <a:xfrm>
              <a:off x="6087050" y="2373625"/>
              <a:ext cx="2700" cy="1600"/>
            </a:xfrm>
            <a:custGeom>
              <a:avLst/>
              <a:gdLst/>
              <a:ahLst/>
              <a:cxnLst/>
              <a:rect l="l" t="t" r="r" b="b"/>
              <a:pathLst>
                <a:path w="108" h="64" extrusionOk="0">
                  <a:moveTo>
                    <a:pt x="60" y="1"/>
                  </a:moveTo>
                  <a:cubicBezTo>
                    <a:pt x="48" y="1"/>
                    <a:pt x="13" y="13"/>
                    <a:pt x="1" y="37"/>
                  </a:cubicBezTo>
                  <a:cubicBezTo>
                    <a:pt x="25" y="55"/>
                    <a:pt x="42" y="63"/>
                    <a:pt x="59" y="63"/>
                  </a:cubicBezTo>
                  <a:cubicBezTo>
                    <a:pt x="75" y="63"/>
                    <a:pt x="90" y="55"/>
                    <a:pt x="108" y="37"/>
                  </a:cubicBezTo>
                  <a:cubicBezTo>
                    <a:pt x="96" y="37"/>
                    <a:pt x="72"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5"/>
            <p:cNvSpPr/>
            <p:nvPr/>
          </p:nvSpPr>
          <p:spPr>
            <a:xfrm>
              <a:off x="6029900" y="2365525"/>
              <a:ext cx="26225" cy="10525"/>
            </a:xfrm>
            <a:custGeom>
              <a:avLst/>
              <a:gdLst/>
              <a:ahLst/>
              <a:cxnLst/>
              <a:rect l="l" t="t" r="r" b="b"/>
              <a:pathLst>
                <a:path w="1049" h="421" extrusionOk="0">
                  <a:moveTo>
                    <a:pt x="525" y="0"/>
                  </a:moveTo>
                  <a:cubicBezTo>
                    <a:pt x="352" y="0"/>
                    <a:pt x="179" y="15"/>
                    <a:pt x="1" y="75"/>
                  </a:cubicBezTo>
                  <a:cubicBezTo>
                    <a:pt x="84" y="218"/>
                    <a:pt x="144" y="313"/>
                    <a:pt x="203" y="420"/>
                  </a:cubicBezTo>
                  <a:cubicBezTo>
                    <a:pt x="298" y="420"/>
                    <a:pt x="394" y="396"/>
                    <a:pt x="489" y="396"/>
                  </a:cubicBezTo>
                  <a:cubicBezTo>
                    <a:pt x="513" y="27"/>
                    <a:pt x="930" y="242"/>
                    <a:pt x="1049" y="15"/>
                  </a:cubicBezTo>
                  <a:cubicBezTo>
                    <a:pt x="870" y="15"/>
                    <a:pt x="697"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5"/>
            <p:cNvSpPr/>
            <p:nvPr/>
          </p:nvSpPr>
          <p:spPr>
            <a:xfrm>
              <a:off x="5988225" y="2361725"/>
              <a:ext cx="24450" cy="8750"/>
            </a:xfrm>
            <a:custGeom>
              <a:avLst/>
              <a:gdLst/>
              <a:ahLst/>
              <a:cxnLst/>
              <a:rect l="l" t="t" r="r" b="b"/>
              <a:pathLst>
                <a:path w="978" h="350" extrusionOk="0">
                  <a:moveTo>
                    <a:pt x="1" y="1"/>
                  </a:moveTo>
                  <a:lnTo>
                    <a:pt x="1" y="155"/>
                  </a:lnTo>
                  <a:cubicBezTo>
                    <a:pt x="223" y="173"/>
                    <a:pt x="418" y="350"/>
                    <a:pt x="632" y="350"/>
                  </a:cubicBezTo>
                  <a:cubicBezTo>
                    <a:pt x="704" y="350"/>
                    <a:pt x="779" y="329"/>
                    <a:pt x="858" y="275"/>
                  </a:cubicBezTo>
                  <a:cubicBezTo>
                    <a:pt x="977" y="191"/>
                    <a:pt x="894" y="120"/>
                    <a:pt x="834" y="48"/>
                  </a:cubicBezTo>
                  <a:cubicBezTo>
                    <a:pt x="549" y="36"/>
                    <a:pt x="275"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5"/>
            <p:cNvSpPr/>
            <p:nvPr/>
          </p:nvSpPr>
          <p:spPr>
            <a:xfrm>
              <a:off x="6177850" y="2387025"/>
              <a:ext cx="7450" cy="4800"/>
            </a:xfrm>
            <a:custGeom>
              <a:avLst/>
              <a:gdLst/>
              <a:ahLst/>
              <a:cxnLst/>
              <a:rect l="l" t="t" r="r" b="b"/>
              <a:pathLst>
                <a:path w="298" h="192" extrusionOk="0">
                  <a:moveTo>
                    <a:pt x="298" y="1"/>
                  </a:moveTo>
                  <a:cubicBezTo>
                    <a:pt x="215" y="1"/>
                    <a:pt x="107" y="13"/>
                    <a:pt x="0" y="13"/>
                  </a:cubicBezTo>
                  <a:lnTo>
                    <a:pt x="0" y="132"/>
                  </a:lnTo>
                  <a:cubicBezTo>
                    <a:pt x="72" y="159"/>
                    <a:pt x="141" y="192"/>
                    <a:pt x="194" y="192"/>
                  </a:cubicBezTo>
                  <a:cubicBezTo>
                    <a:pt x="257" y="192"/>
                    <a:pt x="298" y="148"/>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5"/>
            <p:cNvSpPr/>
            <p:nvPr/>
          </p:nvSpPr>
          <p:spPr>
            <a:xfrm>
              <a:off x="6199875" y="2387025"/>
              <a:ext cx="7450" cy="2400"/>
            </a:xfrm>
            <a:custGeom>
              <a:avLst/>
              <a:gdLst/>
              <a:ahLst/>
              <a:cxnLst/>
              <a:rect l="l" t="t" r="r" b="b"/>
              <a:pathLst>
                <a:path w="298" h="96" extrusionOk="0">
                  <a:moveTo>
                    <a:pt x="298" y="1"/>
                  </a:moveTo>
                  <a:cubicBezTo>
                    <a:pt x="191" y="1"/>
                    <a:pt x="84" y="13"/>
                    <a:pt x="0" y="13"/>
                  </a:cubicBezTo>
                  <a:cubicBezTo>
                    <a:pt x="54" y="66"/>
                    <a:pt x="101" y="96"/>
                    <a:pt x="149" y="96"/>
                  </a:cubicBezTo>
                  <a:cubicBezTo>
                    <a:pt x="197" y="96"/>
                    <a:pt x="244" y="6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5"/>
            <p:cNvSpPr/>
            <p:nvPr/>
          </p:nvSpPr>
          <p:spPr>
            <a:xfrm>
              <a:off x="5298875" y="1712900"/>
              <a:ext cx="11625" cy="10375"/>
            </a:xfrm>
            <a:custGeom>
              <a:avLst/>
              <a:gdLst/>
              <a:ahLst/>
              <a:cxnLst/>
              <a:rect l="l" t="t" r="r" b="b"/>
              <a:pathLst>
                <a:path w="465" h="415" extrusionOk="0">
                  <a:moveTo>
                    <a:pt x="261" y="0"/>
                  </a:moveTo>
                  <a:cubicBezTo>
                    <a:pt x="200" y="0"/>
                    <a:pt x="134" y="18"/>
                    <a:pt x="72" y="34"/>
                  </a:cubicBezTo>
                  <a:cubicBezTo>
                    <a:pt x="0" y="153"/>
                    <a:pt x="24" y="284"/>
                    <a:pt x="36" y="415"/>
                  </a:cubicBezTo>
                  <a:cubicBezTo>
                    <a:pt x="60" y="413"/>
                    <a:pt x="85" y="413"/>
                    <a:pt x="110" y="413"/>
                  </a:cubicBezTo>
                  <a:cubicBezTo>
                    <a:pt x="129" y="413"/>
                    <a:pt x="149" y="413"/>
                    <a:pt x="169" y="413"/>
                  </a:cubicBezTo>
                  <a:cubicBezTo>
                    <a:pt x="284" y="413"/>
                    <a:pt x="396" y="404"/>
                    <a:pt x="464" y="284"/>
                  </a:cubicBezTo>
                  <a:lnTo>
                    <a:pt x="464" y="129"/>
                  </a:lnTo>
                  <a:cubicBezTo>
                    <a:pt x="411" y="29"/>
                    <a:pt x="339"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5"/>
            <p:cNvSpPr/>
            <p:nvPr/>
          </p:nvSpPr>
          <p:spPr>
            <a:xfrm>
              <a:off x="5392925" y="1701825"/>
              <a:ext cx="3300" cy="3600"/>
            </a:xfrm>
            <a:custGeom>
              <a:avLst/>
              <a:gdLst/>
              <a:ahLst/>
              <a:cxnLst/>
              <a:rect l="l" t="t" r="r" b="b"/>
              <a:pathLst>
                <a:path w="132" h="144" extrusionOk="0">
                  <a:moveTo>
                    <a:pt x="131" y="1"/>
                  </a:moveTo>
                  <a:cubicBezTo>
                    <a:pt x="84" y="36"/>
                    <a:pt x="36" y="96"/>
                    <a:pt x="0" y="143"/>
                  </a:cubicBezTo>
                  <a:cubicBezTo>
                    <a:pt x="36" y="96"/>
                    <a:pt x="84" y="36"/>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35"/>
            <p:cNvSpPr/>
            <p:nvPr/>
          </p:nvSpPr>
          <p:spPr>
            <a:xfrm>
              <a:off x="5275650" y="1719100"/>
              <a:ext cx="13125" cy="11025"/>
            </a:xfrm>
            <a:custGeom>
              <a:avLst/>
              <a:gdLst/>
              <a:ahLst/>
              <a:cxnLst/>
              <a:rect l="l" t="t" r="r" b="b"/>
              <a:pathLst>
                <a:path w="525" h="441" extrusionOk="0">
                  <a:moveTo>
                    <a:pt x="239" y="0"/>
                  </a:moveTo>
                  <a:cubicBezTo>
                    <a:pt x="72" y="155"/>
                    <a:pt x="0" y="298"/>
                    <a:pt x="227" y="441"/>
                  </a:cubicBezTo>
                  <a:cubicBezTo>
                    <a:pt x="298" y="357"/>
                    <a:pt x="441" y="393"/>
                    <a:pt x="500" y="286"/>
                  </a:cubicBezTo>
                  <a:cubicBezTo>
                    <a:pt x="524" y="107"/>
                    <a:pt x="405" y="36"/>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5"/>
            <p:cNvSpPr/>
            <p:nvPr/>
          </p:nvSpPr>
          <p:spPr>
            <a:xfrm>
              <a:off x="5249450" y="1744975"/>
              <a:ext cx="11050" cy="12300"/>
            </a:xfrm>
            <a:custGeom>
              <a:avLst/>
              <a:gdLst/>
              <a:ahLst/>
              <a:cxnLst/>
              <a:rect l="l" t="t" r="r" b="b"/>
              <a:pathLst>
                <a:path w="442" h="492" extrusionOk="0">
                  <a:moveTo>
                    <a:pt x="274" y="1"/>
                  </a:moveTo>
                  <a:cubicBezTo>
                    <a:pt x="239" y="1"/>
                    <a:pt x="203" y="1"/>
                    <a:pt x="155" y="13"/>
                  </a:cubicBezTo>
                  <a:cubicBezTo>
                    <a:pt x="144" y="132"/>
                    <a:pt x="108" y="215"/>
                    <a:pt x="1" y="299"/>
                  </a:cubicBezTo>
                  <a:cubicBezTo>
                    <a:pt x="44" y="360"/>
                    <a:pt x="56" y="491"/>
                    <a:pt x="144" y="491"/>
                  </a:cubicBezTo>
                  <a:cubicBezTo>
                    <a:pt x="175" y="491"/>
                    <a:pt x="217" y="474"/>
                    <a:pt x="274" y="430"/>
                  </a:cubicBezTo>
                  <a:cubicBezTo>
                    <a:pt x="227" y="299"/>
                    <a:pt x="441" y="144"/>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5"/>
            <p:cNvSpPr/>
            <p:nvPr/>
          </p:nvSpPr>
          <p:spPr>
            <a:xfrm>
              <a:off x="5281600" y="1726525"/>
              <a:ext cx="7175" cy="4200"/>
            </a:xfrm>
            <a:custGeom>
              <a:avLst/>
              <a:gdLst/>
              <a:ahLst/>
              <a:cxnLst/>
              <a:rect l="l" t="t" r="r" b="b"/>
              <a:pathLst>
                <a:path w="287" h="168" extrusionOk="0">
                  <a:moveTo>
                    <a:pt x="286" y="1"/>
                  </a:moveTo>
                  <a:cubicBezTo>
                    <a:pt x="167" y="1"/>
                    <a:pt x="72" y="60"/>
                    <a:pt x="1" y="156"/>
                  </a:cubicBezTo>
                  <a:cubicBezTo>
                    <a:pt x="48" y="156"/>
                    <a:pt x="84" y="167"/>
                    <a:pt x="143" y="167"/>
                  </a:cubicBezTo>
                  <a:cubicBezTo>
                    <a:pt x="191" y="108"/>
                    <a:pt x="239" y="60"/>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5"/>
            <p:cNvSpPr/>
            <p:nvPr/>
          </p:nvSpPr>
          <p:spPr>
            <a:xfrm>
              <a:off x="5245875" y="1769375"/>
              <a:ext cx="3225" cy="4500"/>
            </a:xfrm>
            <a:custGeom>
              <a:avLst/>
              <a:gdLst/>
              <a:ahLst/>
              <a:cxnLst/>
              <a:rect l="l" t="t" r="r" b="b"/>
              <a:pathLst>
                <a:path w="129" h="180" extrusionOk="0">
                  <a:moveTo>
                    <a:pt x="54" y="0"/>
                  </a:moveTo>
                  <a:cubicBezTo>
                    <a:pt x="48" y="0"/>
                    <a:pt x="43" y="1"/>
                    <a:pt x="36" y="1"/>
                  </a:cubicBezTo>
                  <a:cubicBezTo>
                    <a:pt x="25" y="1"/>
                    <a:pt x="13" y="120"/>
                    <a:pt x="1" y="180"/>
                  </a:cubicBezTo>
                  <a:cubicBezTo>
                    <a:pt x="36" y="168"/>
                    <a:pt x="72" y="156"/>
                    <a:pt x="108" y="132"/>
                  </a:cubicBezTo>
                  <a:cubicBezTo>
                    <a:pt x="108" y="77"/>
                    <a:pt x="129"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5"/>
            <p:cNvSpPr/>
            <p:nvPr/>
          </p:nvSpPr>
          <p:spPr>
            <a:xfrm>
              <a:off x="5397975" y="1702000"/>
              <a:ext cx="13725" cy="14150"/>
            </a:xfrm>
            <a:custGeom>
              <a:avLst/>
              <a:gdLst/>
              <a:ahLst/>
              <a:cxnLst/>
              <a:rect l="l" t="t" r="r" b="b"/>
              <a:pathLst>
                <a:path w="549" h="566" extrusionOk="0">
                  <a:moveTo>
                    <a:pt x="186" y="1"/>
                  </a:moveTo>
                  <a:cubicBezTo>
                    <a:pt x="154" y="1"/>
                    <a:pt x="125" y="9"/>
                    <a:pt x="108" y="17"/>
                  </a:cubicBezTo>
                  <a:cubicBezTo>
                    <a:pt x="108" y="113"/>
                    <a:pt x="96" y="196"/>
                    <a:pt x="96" y="291"/>
                  </a:cubicBezTo>
                  <a:cubicBezTo>
                    <a:pt x="1" y="386"/>
                    <a:pt x="1" y="482"/>
                    <a:pt x="108" y="565"/>
                  </a:cubicBezTo>
                  <a:cubicBezTo>
                    <a:pt x="239" y="565"/>
                    <a:pt x="358" y="553"/>
                    <a:pt x="489" y="553"/>
                  </a:cubicBezTo>
                  <a:cubicBezTo>
                    <a:pt x="549" y="303"/>
                    <a:pt x="179" y="256"/>
                    <a:pt x="227" y="5"/>
                  </a:cubicBezTo>
                  <a:cubicBezTo>
                    <a:pt x="213" y="2"/>
                    <a:pt x="199"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5"/>
            <p:cNvSpPr/>
            <p:nvPr/>
          </p:nvSpPr>
          <p:spPr>
            <a:xfrm>
              <a:off x="5396200" y="1709275"/>
              <a:ext cx="4200" cy="6875"/>
            </a:xfrm>
            <a:custGeom>
              <a:avLst/>
              <a:gdLst/>
              <a:ahLst/>
              <a:cxnLst/>
              <a:rect l="l" t="t" r="r" b="b"/>
              <a:pathLst>
                <a:path w="168" h="275" extrusionOk="0">
                  <a:moveTo>
                    <a:pt x="143" y="0"/>
                  </a:moveTo>
                  <a:cubicBezTo>
                    <a:pt x="0" y="95"/>
                    <a:pt x="0" y="191"/>
                    <a:pt x="167" y="274"/>
                  </a:cubicBezTo>
                  <a:cubicBezTo>
                    <a:pt x="167" y="179"/>
                    <a:pt x="143" y="8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5"/>
            <p:cNvSpPr/>
            <p:nvPr/>
          </p:nvSpPr>
          <p:spPr>
            <a:xfrm>
              <a:off x="5403925" y="1696800"/>
              <a:ext cx="10150" cy="5050"/>
            </a:xfrm>
            <a:custGeom>
              <a:avLst/>
              <a:gdLst/>
              <a:ahLst/>
              <a:cxnLst/>
              <a:rect l="l" t="t" r="r" b="b"/>
              <a:pathLst>
                <a:path w="406" h="202" extrusionOk="0">
                  <a:moveTo>
                    <a:pt x="252" y="1"/>
                  </a:moveTo>
                  <a:cubicBezTo>
                    <a:pt x="168" y="1"/>
                    <a:pt x="82" y="135"/>
                    <a:pt x="1" y="202"/>
                  </a:cubicBezTo>
                  <a:lnTo>
                    <a:pt x="406" y="202"/>
                  </a:lnTo>
                  <a:cubicBezTo>
                    <a:pt x="356" y="52"/>
                    <a:pt x="304"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5"/>
            <p:cNvSpPr/>
            <p:nvPr/>
          </p:nvSpPr>
          <p:spPr>
            <a:xfrm>
              <a:off x="5998950" y="2169775"/>
              <a:ext cx="134575" cy="18750"/>
            </a:xfrm>
            <a:custGeom>
              <a:avLst/>
              <a:gdLst/>
              <a:ahLst/>
              <a:cxnLst/>
              <a:rect l="l" t="t" r="r" b="b"/>
              <a:pathLst>
                <a:path w="5383" h="750" extrusionOk="0">
                  <a:moveTo>
                    <a:pt x="191" y="1"/>
                  </a:moveTo>
                  <a:cubicBezTo>
                    <a:pt x="108" y="1"/>
                    <a:pt x="42" y="37"/>
                    <a:pt x="24" y="154"/>
                  </a:cubicBezTo>
                  <a:cubicBezTo>
                    <a:pt x="1" y="392"/>
                    <a:pt x="346" y="213"/>
                    <a:pt x="429" y="392"/>
                  </a:cubicBezTo>
                  <a:cubicBezTo>
                    <a:pt x="1665" y="611"/>
                    <a:pt x="2909" y="672"/>
                    <a:pt x="4155" y="672"/>
                  </a:cubicBezTo>
                  <a:cubicBezTo>
                    <a:pt x="4397" y="672"/>
                    <a:pt x="4640" y="670"/>
                    <a:pt x="4882" y="666"/>
                  </a:cubicBezTo>
                  <a:cubicBezTo>
                    <a:pt x="4954" y="464"/>
                    <a:pt x="5382" y="749"/>
                    <a:pt x="5323" y="344"/>
                  </a:cubicBezTo>
                  <a:cubicBezTo>
                    <a:pt x="5184" y="301"/>
                    <a:pt x="5045" y="288"/>
                    <a:pt x="4906" y="288"/>
                  </a:cubicBezTo>
                  <a:cubicBezTo>
                    <a:pt x="4691" y="288"/>
                    <a:pt x="4476" y="319"/>
                    <a:pt x="4258" y="319"/>
                  </a:cubicBezTo>
                  <a:cubicBezTo>
                    <a:pt x="4192" y="319"/>
                    <a:pt x="4127" y="316"/>
                    <a:pt x="4061" y="309"/>
                  </a:cubicBezTo>
                  <a:cubicBezTo>
                    <a:pt x="2858" y="213"/>
                    <a:pt x="1667" y="154"/>
                    <a:pt x="465" y="71"/>
                  </a:cubicBezTo>
                  <a:cubicBezTo>
                    <a:pt x="380" y="40"/>
                    <a:pt x="276"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5"/>
            <p:cNvSpPr/>
            <p:nvPr/>
          </p:nvSpPr>
          <p:spPr>
            <a:xfrm>
              <a:off x="5828400" y="2157075"/>
              <a:ext cx="108375" cy="18375"/>
            </a:xfrm>
            <a:custGeom>
              <a:avLst/>
              <a:gdLst/>
              <a:ahLst/>
              <a:cxnLst/>
              <a:rect l="l" t="t" r="r" b="b"/>
              <a:pathLst>
                <a:path w="4335" h="735" extrusionOk="0">
                  <a:moveTo>
                    <a:pt x="579" y="0"/>
                  </a:moveTo>
                  <a:cubicBezTo>
                    <a:pt x="383" y="0"/>
                    <a:pt x="187" y="34"/>
                    <a:pt x="0" y="138"/>
                  </a:cubicBezTo>
                  <a:cubicBezTo>
                    <a:pt x="143" y="138"/>
                    <a:pt x="286" y="150"/>
                    <a:pt x="417" y="150"/>
                  </a:cubicBezTo>
                  <a:cubicBezTo>
                    <a:pt x="431" y="150"/>
                    <a:pt x="444" y="149"/>
                    <a:pt x="457" y="149"/>
                  </a:cubicBezTo>
                  <a:cubicBezTo>
                    <a:pt x="863" y="149"/>
                    <a:pt x="570" y="332"/>
                    <a:pt x="512" y="448"/>
                  </a:cubicBezTo>
                  <a:cubicBezTo>
                    <a:pt x="1000" y="483"/>
                    <a:pt x="1489" y="507"/>
                    <a:pt x="2001" y="567"/>
                  </a:cubicBezTo>
                  <a:cubicBezTo>
                    <a:pt x="2701" y="634"/>
                    <a:pt x="3411" y="734"/>
                    <a:pt x="4133" y="734"/>
                  </a:cubicBezTo>
                  <a:cubicBezTo>
                    <a:pt x="4172" y="734"/>
                    <a:pt x="4211" y="734"/>
                    <a:pt x="4251" y="733"/>
                  </a:cubicBezTo>
                  <a:cubicBezTo>
                    <a:pt x="4334" y="626"/>
                    <a:pt x="4334" y="543"/>
                    <a:pt x="4251" y="436"/>
                  </a:cubicBezTo>
                  <a:cubicBezTo>
                    <a:pt x="4227" y="418"/>
                    <a:pt x="4203" y="409"/>
                    <a:pt x="4179" y="409"/>
                  </a:cubicBezTo>
                  <a:cubicBezTo>
                    <a:pt x="4156" y="409"/>
                    <a:pt x="4132" y="418"/>
                    <a:pt x="4108" y="436"/>
                  </a:cubicBezTo>
                  <a:cubicBezTo>
                    <a:pt x="4013" y="364"/>
                    <a:pt x="3906" y="329"/>
                    <a:pt x="3786" y="317"/>
                  </a:cubicBezTo>
                  <a:cubicBezTo>
                    <a:pt x="2941" y="269"/>
                    <a:pt x="2108" y="186"/>
                    <a:pt x="1250" y="79"/>
                  </a:cubicBezTo>
                  <a:cubicBezTo>
                    <a:pt x="1038" y="46"/>
                    <a:pt x="809" y="0"/>
                    <a:pt x="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5"/>
            <p:cNvSpPr/>
            <p:nvPr/>
          </p:nvSpPr>
          <p:spPr>
            <a:xfrm>
              <a:off x="5934075" y="2167750"/>
              <a:ext cx="75925" cy="11525"/>
            </a:xfrm>
            <a:custGeom>
              <a:avLst/>
              <a:gdLst/>
              <a:ahLst/>
              <a:cxnLst/>
              <a:rect l="l" t="t" r="r" b="b"/>
              <a:pathLst>
                <a:path w="3037" h="461" extrusionOk="0">
                  <a:moveTo>
                    <a:pt x="936" y="0"/>
                  </a:moveTo>
                  <a:cubicBezTo>
                    <a:pt x="624" y="0"/>
                    <a:pt x="312" y="5"/>
                    <a:pt x="0" y="9"/>
                  </a:cubicBezTo>
                  <a:lnTo>
                    <a:pt x="0" y="306"/>
                  </a:lnTo>
                  <a:cubicBezTo>
                    <a:pt x="726" y="427"/>
                    <a:pt x="1458" y="461"/>
                    <a:pt x="2187" y="461"/>
                  </a:cubicBezTo>
                  <a:cubicBezTo>
                    <a:pt x="2463" y="461"/>
                    <a:pt x="2738" y="456"/>
                    <a:pt x="3012" y="449"/>
                  </a:cubicBezTo>
                  <a:cubicBezTo>
                    <a:pt x="2977" y="294"/>
                    <a:pt x="2774" y="330"/>
                    <a:pt x="2703" y="175"/>
                  </a:cubicBezTo>
                  <a:cubicBezTo>
                    <a:pt x="2822" y="152"/>
                    <a:pt x="2917" y="152"/>
                    <a:pt x="3036" y="140"/>
                  </a:cubicBezTo>
                  <a:cubicBezTo>
                    <a:pt x="2336" y="24"/>
                    <a:pt x="1636" y="0"/>
                    <a:pt x="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5"/>
            <p:cNvSpPr/>
            <p:nvPr/>
          </p:nvSpPr>
          <p:spPr>
            <a:xfrm>
              <a:off x="6020375" y="2203975"/>
              <a:ext cx="58975" cy="11450"/>
            </a:xfrm>
            <a:custGeom>
              <a:avLst/>
              <a:gdLst/>
              <a:ahLst/>
              <a:cxnLst/>
              <a:rect l="l" t="t" r="r" b="b"/>
              <a:pathLst>
                <a:path w="2359" h="458" extrusionOk="0">
                  <a:moveTo>
                    <a:pt x="441" y="0"/>
                  </a:moveTo>
                  <a:cubicBezTo>
                    <a:pt x="394" y="12"/>
                    <a:pt x="334" y="12"/>
                    <a:pt x="287" y="12"/>
                  </a:cubicBezTo>
                  <a:cubicBezTo>
                    <a:pt x="203" y="96"/>
                    <a:pt x="120" y="167"/>
                    <a:pt x="48" y="227"/>
                  </a:cubicBezTo>
                  <a:cubicBezTo>
                    <a:pt x="37" y="250"/>
                    <a:pt x="13" y="274"/>
                    <a:pt x="1" y="298"/>
                  </a:cubicBezTo>
                  <a:cubicBezTo>
                    <a:pt x="528" y="380"/>
                    <a:pt x="1061" y="457"/>
                    <a:pt x="1611" y="457"/>
                  </a:cubicBezTo>
                  <a:cubicBezTo>
                    <a:pt x="1856" y="457"/>
                    <a:pt x="2105" y="442"/>
                    <a:pt x="2358" y="405"/>
                  </a:cubicBezTo>
                  <a:cubicBezTo>
                    <a:pt x="2263" y="286"/>
                    <a:pt x="2227" y="203"/>
                    <a:pt x="2168" y="131"/>
                  </a:cubicBezTo>
                  <a:cubicBezTo>
                    <a:pt x="2168" y="119"/>
                    <a:pt x="2144" y="119"/>
                    <a:pt x="2120" y="108"/>
                  </a:cubicBezTo>
                  <a:cubicBezTo>
                    <a:pt x="2110" y="101"/>
                    <a:pt x="2099" y="98"/>
                    <a:pt x="2089" y="98"/>
                  </a:cubicBezTo>
                  <a:cubicBezTo>
                    <a:pt x="2063" y="98"/>
                    <a:pt x="2038" y="115"/>
                    <a:pt x="2013" y="131"/>
                  </a:cubicBezTo>
                  <a:cubicBezTo>
                    <a:pt x="1946" y="124"/>
                    <a:pt x="1880" y="121"/>
                    <a:pt x="1812" y="121"/>
                  </a:cubicBezTo>
                  <a:cubicBezTo>
                    <a:pt x="1573" y="121"/>
                    <a:pt x="1331" y="158"/>
                    <a:pt x="1093" y="158"/>
                  </a:cubicBezTo>
                  <a:cubicBezTo>
                    <a:pt x="871" y="158"/>
                    <a:pt x="652" y="126"/>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5"/>
            <p:cNvSpPr/>
            <p:nvPr/>
          </p:nvSpPr>
          <p:spPr>
            <a:xfrm>
              <a:off x="5946575" y="2200100"/>
              <a:ext cx="31575" cy="10900"/>
            </a:xfrm>
            <a:custGeom>
              <a:avLst/>
              <a:gdLst/>
              <a:ahLst/>
              <a:cxnLst/>
              <a:rect l="l" t="t" r="r" b="b"/>
              <a:pathLst>
                <a:path w="1263" h="436" extrusionOk="0">
                  <a:moveTo>
                    <a:pt x="191" y="1"/>
                  </a:moveTo>
                  <a:cubicBezTo>
                    <a:pt x="95" y="1"/>
                    <a:pt x="0" y="48"/>
                    <a:pt x="0" y="167"/>
                  </a:cubicBezTo>
                  <a:cubicBezTo>
                    <a:pt x="12" y="227"/>
                    <a:pt x="72" y="334"/>
                    <a:pt x="119" y="334"/>
                  </a:cubicBezTo>
                  <a:cubicBezTo>
                    <a:pt x="304" y="354"/>
                    <a:pt x="493" y="436"/>
                    <a:pt x="704" y="436"/>
                  </a:cubicBezTo>
                  <a:cubicBezTo>
                    <a:pt x="872" y="436"/>
                    <a:pt x="1056" y="383"/>
                    <a:pt x="1262" y="203"/>
                  </a:cubicBezTo>
                  <a:cubicBezTo>
                    <a:pt x="834" y="132"/>
                    <a:pt x="512" y="72"/>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5"/>
            <p:cNvSpPr/>
            <p:nvPr/>
          </p:nvSpPr>
          <p:spPr>
            <a:xfrm>
              <a:off x="5747425" y="2216850"/>
              <a:ext cx="40525" cy="10375"/>
            </a:xfrm>
            <a:custGeom>
              <a:avLst/>
              <a:gdLst/>
              <a:ahLst/>
              <a:cxnLst/>
              <a:rect l="l" t="t" r="r" b="b"/>
              <a:pathLst>
                <a:path w="1621" h="415" extrusionOk="0">
                  <a:moveTo>
                    <a:pt x="292" y="0"/>
                  </a:moveTo>
                  <a:cubicBezTo>
                    <a:pt x="172" y="0"/>
                    <a:pt x="71" y="7"/>
                    <a:pt x="1" y="21"/>
                  </a:cubicBezTo>
                  <a:cubicBezTo>
                    <a:pt x="239" y="307"/>
                    <a:pt x="644" y="140"/>
                    <a:pt x="894" y="355"/>
                  </a:cubicBezTo>
                  <a:cubicBezTo>
                    <a:pt x="932" y="393"/>
                    <a:pt x="982" y="414"/>
                    <a:pt x="1032" y="414"/>
                  </a:cubicBezTo>
                  <a:cubicBezTo>
                    <a:pt x="1074" y="414"/>
                    <a:pt x="1117" y="399"/>
                    <a:pt x="1156" y="366"/>
                  </a:cubicBezTo>
                  <a:cubicBezTo>
                    <a:pt x="1215" y="355"/>
                    <a:pt x="1263" y="355"/>
                    <a:pt x="1322" y="331"/>
                  </a:cubicBezTo>
                  <a:cubicBezTo>
                    <a:pt x="1382" y="212"/>
                    <a:pt x="1513" y="212"/>
                    <a:pt x="1620" y="188"/>
                  </a:cubicBezTo>
                  <a:cubicBezTo>
                    <a:pt x="1248" y="70"/>
                    <a:pt x="675" y="0"/>
                    <a:pt x="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5"/>
            <p:cNvSpPr/>
            <p:nvPr/>
          </p:nvSpPr>
          <p:spPr>
            <a:xfrm>
              <a:off x="5861125" y="2196825"/>
              <a:ext cx="29200" cy="9975"/>
            </a:xfrm>
            <a:custGeom>
              <a:avLst/>
              <a:gdLst/>
              <a:ahLst/>
              <a:cxnLst/>
              <a:rect l="l" t="t" r="r" b="b"/>
              <a:pathLst>
                <a:path w="1168" h="399" extrusionOk="0">
                  <a:moveTo>
                    <a:pt x="632" y="1"/>
                  </a:moveTo>
                  <a:cubicBezTo>
                    <a:pt x="601" y="4"/>
                    <a:pt x="569" y="5"/>
                    <a:pt x="536" y="5"/>
                  </a:cubicBezTo>
                  <a:cubicBezTo>
                    <a:pt x="497" y="5"/>
                    <a:pt x="457" y="4"/>
                    <a:pt x="417" y="4"/>
                  </a:cubicBezTo>
                  <a:cubicBezTo>
                    <a:pt x="261" y="4"/>
                    <a:pt x="106" y="24"/>
                    <a:pt x="1" y="227"/>
                  </a:cubicBezTo>
                  <a:cubicBezTo>
                    <a:pt x="322" y="358"/>
                    <a:pt x="644" y="239"/>
                    <a:pt x="918" y="394"/>
                  </a:cubicBezTo>
                  <a:cubicBezTo>
                    <a:pt x="927" y="397"/>
                    <a:pt x="938" y="398"/>
                    <a:pt x="949" y="398"/>
                  </a:cubicBezTo>
                  <a:cubicBezTo>
                    <a:pt x="1022" y="398"/>
                    <a:pt x="1122" y="335"/>
                    <a:pt x="1132" y="263"/>
                  </a:cubicBezTo>
                  <a:cubicBezTo>
                    <a:pt x="1168" y="120"/>
                    <a:pt x="1049" y="60"/>
                    <a:pt x="930" y="24"/>
                  </a:cubicBezTo>
                  <a:cubicBezTo>
                    <a:pt x="878" y="87"/>
                    <a:pt x="827" y="120"/>
                    <a:pt x="778" y="120"/>
                  </a:cubicBezTo>
                  <a:cubicBezTo>
                    <a:pt x="725" y="120"/>
                    <a:pt x="675" y="8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5"/>
            <p:cNvSpPr/>
            <p:nvPr/>
          </p:nvSpPr>
          <p:spPr>
            <a:xfrm>
              <a:off x="5746250" y="2235525"/>
              <a:ext cx="41100" cy="8350"/>
            </a:xfrm>
            <a:custGeom>
              <a:avLst/>
              <a:gdLst/>
              <a:ahLst/>
              <a:cxnLst/>
              <a:rect l="l" t="t" r="r" b="b"/>
              <a:pathLst>
                <a:path w="1644" h="334" extrusionOk="0">
                  <a:moveTo>
                    <a:pt x="345" y="36"/>
                  </a:moveTo>
                  <a:cubicBezTo>
                    <a:pt x="214" y="60"/>
                    <a:pt x="0" y="0"/>
                    <a:pt x="36" y="334"/>
                  </a:cubicBezTo>
                  <a:lnTo>
                    <a:pt x="1322" y="334"/>
                  </a:lnTo>
                  <a:cubicBezTo>
                    <a:pt x="1441" y="298"/>
                    <a:pt x="1584" y="298"/>
                    <a:pt x="1643" y="167"/>
                  </a:cubicBezTo>
                  <a:cubicBezTo>
                    <a:pt x="1484" y="103"/>
                    <a:pt x="1317" y="90"/>
                    <a:pt x="1149" y="90"/>
                  </a:cubicBezTo>
                  <a:cubicBezTo>
                    <a:pt x="1030" y="90"/>
                    <a:pt x="911" y="97"/>
                    <a:pt x="793" y="97"/>
                  </a:cubicBezTo>
                  <a:cubicBezTo>
                    <a:pt x="641" y="97"/>
                    <a:pt x="490" y="86"/>
                    <a:pt x="345"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5"/>
            <p:cNvSpPr/>
            <p:nvPr/>
          </p:nvSpPr>
          <p:spPr>
            <a:xfrm>
              <a:off x="5826025" y="2196825"/>
              <a:ext cx="26200" cy="6600"/>
            </a:xfrm>
            <a:custGeom>
              <a:avLst/>
              <a:gdLst/>
              <a:ahLst/>
              <a:cxnLst/>
              <a:rect l="l" t="t" r="r" b="b"/>
              <a:pathLst>
                <a:path w="1048" h="264" extrusionOk="0">
                  <a:moveTo>
                    <a:pt x="475" y="1"/>
                  </a:moveTo>
                  <a:cubicBezTo>
                    <a:pt x="307" y="1"/>
                    <a:pt x="155" y="48"/>
                    <a:pt x="0" y="167"/>
                  </a:cubicBezTo>
                  <a:cubicBezTo>
                    <a:pt x="191" y="175"/>
                    <a:pt x="382" y="264"/>
                    <a:pt x="601" y="264"/>
                  </a:cubicBezTo>
                  <a:cubicBezTo>
                    <a:pt x="737" y="264"/>
                    <a:pt x="884" y="229"/>
                    <a:pt x="1048" y="120"/>
                  </a:cubicBezTo>
                  <a:cubicBezTo>
                    <a:pt x="828" y="48"/>
                    <a:pt x="643" y="1"/>
                    <a:pt x="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5"/>
            <p:cNvSpPr/>
            <p:nvPr/>
          </p:nvSpPr>
          <p:spPr>
            <a:xfrm>
              <a:off x="5993000" y="2200325"/>
              <a:ext cx="28600" cy="12350"/>
            </a:xfrm>
            <a:custGeom>
              <a:avLst/>
              <a:gdLst/>
              <a:ahLst/>
              <a:cxnLst/>
              <a:rect l="l" t="t" r="r" b="b"/>
              <a:pathLst>
                <a:path w="1144" h="494" extrusionOk="0">
                  <a:moveTo>
                    <a:pt x="297" y="0"/>
                  </a:moveTo>
                  <a:cubicBezTo>
                    <a:pt x="227" y="0"/>
                    <a:pt x="155" y="8"/>
                    <a:pt x="84" y="15"/>
                  </a:cubicBezTo>
                  <a:cubicBezTo>
                    <a:pt x="0" y="206"/>
                    <a:pt x="120" y="313"/>
                    <a:pt x="227" y="420"/>
                  </a:cubicBezTo>
                  <a:lnTo>
                    <a:pt x="381" y="420"/>
                  </a:lnTo>
                  <a:cubicBezTo>
                    <a:pt x="381" y="396"/>
                    <a:pt x="405" y="385"/>
                    <a:pt x="429" y="373"/>
                  </a:cubicBezTo>
                  <a:cubicBezTo>
                    <a:pt x="432" y="370"/>
                    <a:pt x="436" y="368"/>
                    <a:pt x="441" y="368"/>
                  </a:cubicBezTo>
                  <a:cubicBezTo>
                    <a:pt x="457" y="368"/>
                    <a:pt x="482" y="384"/>
                    <a:pt x="501" y="420"/>
                  </a:cubicBezTo>
                  <a:cubicBezTo>
                    <a:pt x="641" y="428"/>
                    <a:pt x="775" y="494"/>
                    <a:pt x="907" y="494"/>
                  </a:cubicBezTo>
                  <a:cubicBezTo>
                    <a:pt x="966" y="494"/>
                    <a:pt x="1025" y="481"/>
                    <a:pt x="1084" y="444"/>
                  </a:cubicBezTo>
                  <a:lnTo>
                    <a:pt x="1096" y="420"/>
                  </a:lnTo>
                  <a:cubicBezTo>
                    <a:pt x="1143" y="361"/>
                    <a:pt x="1143" y="313"/>
                    <a:pt x="1084" y="265"/>
                  </a:cubicBezTo>
                  <a:cubicBezTo>
                    <a:pt x="1035" y="265"/>
                    <a:pt x="982" y="270"/>
                    <a:pt x="932" y="270"/>
                  </a:cubicBezTo>
                  <a:cubicBezTo>
                    <a:pt x="847" y="270"/>
                    <a:pt x="767" y="257"/>
                    <a:pt x="715" y="182"/>
                  </a:cubicBezTo>
                  <a:cubicBezTo>
                    <a:pt x="593" y="36"/>
                    <a:pt x="448"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5"/>
            <p:cNvSpPr/>
            <p:nvPr/>
          </p:nvSpPr>
          <p:spPr>
            <a:xfrm>
              <a:off x="5982275" y="2200100"/>
              <a:ext cx="17000" cy="10750"/>
            </a:xfrm>
            <a:custGeom>
              <a:avLst/>
              <a:gdLst/>
              <a:ahLst/>
              <a:cxnLst/>
              <a:rect l="l" t="t" r="r" b="b"/>
              <a:pathLst>
                <a:path w="680" h="430" extrusionOk="0">
                  <a:moveTo>
                    <a:pt x="251" y="1"/>
                  </a:moveTo>
                  <a:cubicBezTo>
                    <a:pt x="203" y="143"/>
                    <a:pt x="1" y="143"/>
                    <a:pt x="13" y="346"/>
                  </a:cubicBezTo>
                  <a:cubicBezTo>
                    <a:pt x="215" y="370"/>
                    <a:pt x="441" y="394"/>
                    <a:pt x="668" y="429"/>
                  </a:cubicBezTo>
                  <a:cubicBezTo>
                    <a:pt x="679" y="274"/>
                    <a:pt x="572" y="155"/>
                    <a:pt x="513" y="24"/>
                  </a:cubicBezTo>
                  <a:cubicBezTo>
                    <a:pt x="429" y="24"/>
                    <a:pt x="334" y="24"/>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5"/>
            <p:cNvSpPr/>
            <p:nvPr/>
          </p:nvSpPr>
          <p:spPr>
            <a:xfrm>
              <a:off x="5793875" y="2196175"/>
              <a:ext cx="20250" cy="6600"/>
            </a:xfrm>
            <a:custGeom>
              <a:avLst/>
              <a:gdLst/>
              <a:ahLst/>
              <a:cxnLst/>
              <a:rect l="l" t="t" r="r" b="b"/>
              <a:pathLst>
                <a:path w="810" h="264" extrusionOk="0">
                  <a:moveTo>
                    <a:pt x="352" y="1"/>
                  </a:moveTo>
                  <a:cubicBezTo>
                    <a:pt x="250" y="1"/>
                    <a:pt x="136" y="28"/>
                    <a:pt x="0" y="122"/>
                  </a:cubicBezTo>
                  <a:cubicBezTo>
                    <a:pt x="226" y="130"/>
                    <a:pt x="381" y="264"/>
                    <a:pt x="532" y="264"/>
                  </a:cubicBezTo>
                  <a:cubicBezTo>
                    <a:pt x="603" y="264"/>
                    <a:pt x="674" y="234"/>
                    <a:pt x="750" y="146"/>
                  </a:cubicBezTo>
                  <a:cubicBezTo>
                    <a:pt x="810" y="122"/>
                    <a:pt x="810" y="74"/>
                    <a:pt x="762" y="50"/>
                  </a:cubicBezTo>
                  <a:lnTo>
                    <a:pt x="762" y="50"/>
                  </a:lnTo>
                  <a:cubicBezTo>
                    <a:pt x="749" y="52"/>
                    <a:pt x="736" y="53"/>
                    <a:pt x="723" y="53"/>
                  </a:cubicBezTo>
                  <a:cubicBezTo>
                    <a:pt x="607" y="53"/>
                    <a:pt x="491"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5"/>
            <p:cNvSpPr/>
            <p:nvPr/>
          </p:nvSpPr>
          <p:spPr>
            <a:xfrm>
              <a:off x="6088250" y="2207850"/>
              <a:ext cx="11025" cy="9875"/>
            </a:xfrm>
            <a:custGeom>
              <a:avLst/>
              <a:gdLst/>
              <a:ahLst/>
              <a:cxnLst/>
              <a:rect l="l" t="t" r="r" b="b"/>
              <a:pathLst>
                <a:path w="441" h="395" extrusionOk="0">
                  <a:moveTo>
                    <a:pt x="298" y="0"/>
                  </a:moveTo>
                  <a:cubicBezTo>
                    <a:pt x="143" y="12"/>
                    <a:pt x="0" y="60"/>
                    <a:pt x="24" y="226"/>
                  </a:cubicBezTo>
                  <a:cubicBezTo>
                    <a:pt x="55" y="374"/>
                    <a:pt x="157" y="395"/>
                    <a:pt x="264" y="395"/>
                  </a:cubicBezTo>
                  <a:cubicBezTo>
                    <a:pt x="306" y="395"/>
                    <a:pt x="349" y="392"/>
                    <a:pt x="389" y="392"/>
                  </a:cubicBezTo>
                  <a:cubicBezTo>
                    <a:pt x="403" y="392"/>
                    <a:pt x="416" y="392"/>
                    <a:pt x="429" y="393"/>
                  </a:cubicBezTo>
                  <a:cubicBezTo>
                    <a:pt x="441" y="357"/>
                    <a:pt x="441" y="310"/>
                    <a:pt x="441" y="262"/>
                  </a:cubicBezTo>
                  <a:lnTo>
                    <a:pt x="441" y="131"/>
                  </a:lnTo>
                  <a:cubicBezTo>
                    <a:pt x="381" y="84"/>
                    <a:pt x="346" y="3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5"/>
            <p:cNvSpPr/>
            <p:nvPr/>
          </p:nvSpPr>
          <p:spPr>
            <a:xfrm>
              <a:off x="6121000" y="2177925"/>
              <a:ext cx="19650" cy="8500"/>
            </a:xfrm>
            <a:custGeom>
              <a:avLst/>
              <a:gdLst/>
              <a:ahLst/>
              <a:cxnLst/>
              <a:rect l="l" t="t" r="r" b="b"/>
              <a:pathLst>
                <a:path w="786" h="340" extrusionOk="0">
                  <a:moveTo>
                    <a:pt x="493" y="0"/>
                  </a:moveTo>
                  <a:cubicBezTo>
                    <a:pt x="476" y="0"/>
                    <a:pt x="458" y="5"/>
                    <a:pt x="441" y="18"/>
                  </a:cubicBezTo>
                  <a:cubicBezTo>
                    <a:pt x="369" y="221"/>
                    <a:pt x="72" y="138"/>
                    <a:pt x="0" y="340"/>
                  </a:cubicBezTo>
                  <a:lnTo>
                    <a:pt x="715" y="340"/>
                  </a:lnTo>
                  <a:lnTo>
                    <a:pt x="738" y="304"/>
                  </a:lnTo>
                  <a:cubicBezTo>
                    <a:pt x="786" y="149"/>
                    <a:pt x="655" y="102"/>
                    <a:pt x="584" y="30"/>
                  </a:cubicBezTo>
                  <a:cubicBezTo>
                    <a:pt x="553" y="15"/>
                    <a:pt x="523"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5"/>
            <p:cNvSpPr/>
            <p:nvPr/>
          </p:nvSpPr>
          <p:spPr>
            <a:xfrm>
              <a:off x="5895375" y="2196825"/>
              <a:ext cx="11025" cy="9975"/>
            </a:xfrm>
            <a:custGeom>
              <a:avLst/>
              <a:gdLst/>
              <a:ahLst/>
              <a:cxnLst/>
              <a:rect l="l" t="t" r="r" b="b"/>
              <a:pathLst>
                <a:path w="441" h="399" extrusionOk="0">
                  <a:moveTo>
                    <a:pt x="119" y="1"/>
                  </a:moveTo>
                  <a:cubicBezTo>
                    <a:pt x="107" y="48"/>
                    <a:pt x="95" y="96"/>
                    <a:pt x="60" y="132"/>
                  </a:cubicBezTo>
                  <a:cubicBezTo>
                    <a:pt x="0" y="274"/>
                    <a:pt x="84" y="346"/>
                    <a:pt x="203" y="394"/>
                  </a:cubicBezTo>
                  <a:cubicBezTo>
                    <a:pt x="209" y="397"/>
                    <a:pt x="217" y="398"/>
                    <a:pt x="228" y="398"/>
                  </a:cubicBezTo>
                  <a:cubicBezTo>
                    <a:pt x="259" y="398"/>
                    <a:pt x="304" y="385"/>
                    <a:pt x="322" y="358"/>
                  </a:cubicBezTo>
                  <a:cubicBezTo>
                    <a:pt x="441" y="227"/>
                    <a:pt x="334" y="155"/>
                    <a:pt x="238" y="84"/>
                  </a:cubicBezTo>
                  <a:cubicBezTo>
                    <a:pt x="215" y="48"/>
                    <a:pt x="167" y="2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5"/>
            <p:cNvSpPr/>
            <p:nvPr/>
          </p:nvSpPr>
          <p:spPr>
            <a:xfrm>
              <a:off x="5931975" y="2200775"/>
              <a:ext cx="7175" cy="5750"/>
            </a:xfrm>
            <a:custGeom>
              <a:avLst/>
              <a:gdLst/>
              <a:ahLst/>
              <a:cxnLst/>
              <a:rect l="l" t="t" r="r" b="b"/>
              <a:pathLst>
                <a:path w="287" h="230" extrusionOk="0">
                  <a:moveTo>
                    <a:pt x="163" y="1"/>
                  </a:moveTo>
                  <a:cubicBezTo>
                    <a:pt x="96" y="1"/>
                    <a:pt x="40" y="34"/>
                    <a:pt x="13" y="116"/>
                  </a:cubicBezTo>
                  <a:cubicBezTo>
                    <a:pt x="1" y="140"/>
                    <a:pt x="24" y="224"/>
                    <a:pt x="60" y="224"/>
                  </a:cubicBezTo>
                  <a:cubicBezTo>
                    <a:pt x="79" y="228"/>
                    <a:pt x="96" y="230"/>
                    <a:pt x="113" y="230"/>
                  </a:cubicBezTo>
                  <a:cubicBezTo>
                    <a:pt x="192" y="230"/>
                    <a:pt x="247" y="185"/>
                    <a:pt x="286" y="116"/>
                  </a:cubicBezTo>
                  <a:cubicBezTo>
                    <a:pt x="251" y="81"/>
                    <a:pt x="251" y="21"/>
                    <a:pt x="227" y="9"/>
                  </a:cubicBezTo>
                  <a:cubicBezTo>
                    <a:pt x="205" y="4"/>
                    <a:pt x="184"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5"/>
            <p:cNvSpPr/>
            <p:nvPr/>
          </p:nvSpPr>
          <p:spPr>
            <a:xfrm>
              <a:off x="5781675" y="2193550"/>
              <a:ext cx="8950" cy="5675"/>
            </a:xfrm>
            <a:custGeom>
              <a:avLst/>
              <a:gdLst/>
              <a:ahLst/>
              <a:cxnLst/>
              <a:rect l="l" t="t" r="r" b="b"/>
              <a:pathLst>
                <a:path w="358" h="227" extrusionOk="0">
                  <a:moveTo>
                    <a:pt x="167" y="1"/>
                  </a:moveTo>
                  <a:cubicBezTo>
                    <a:pt x="60" y="36"/>
                    <a:pt x="0" y="60"/>
                    <a:pt x="60" y="132"/>
                  </a:cubicBezTo>
                  <a:cubicBezTo>
                    <a:pt x="83" y="179"/>
                    <a:pt x="167" y="227"/>
                    <a:pt x="226" y="227"/>
                  </a:cubicBezTo>
                  <a:cubicBezTo>
                    <a:pt x="310" y="227"/>
                    <a:pt x="357" y="155"/>
                    <a:pt x="310" y="96"/>
                  </a:cubicBezTo>
                  <a:cubicBezTo>
                    <a:pt x="286" y="48"/>
                    <a:pt x="202"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5"/>
            <p:cNvSpPr/>
            <p:nvPr/>
          </p:nvSpPr>
          <p:spPr>
            <a:xfrm>
              <a:off x="5910250" y="2199975"/>
              <a:ext cx="8050" cy="5225"/>
            </a:xfrm>
            <a:custGeom>
              <a:avLst/>
              <a:gdLst/>
              <a:ahLst/>
              <a:cxnLst/>
              <a:rect l="l" t="t" r="r" b="b"/>
              <a:pathLst>
                <a:path w="322" h="209" extrusionOk="0">
                  <a:moveTo>
                    <a:pt x="163" y="0"/>
                  </a:moveTo>
                  <a:cubicBezTo>
                    <a:pt x="99" y="0"/>
                    <a:pt x="36" y="20"/>
                    <a:pt x="1" y="101"/>
                  </a:cubicBezTo>
                  <a:cubicBezTo>
                    <a:pt x="1" y="137"/>
                    <a:pt x="48" y="208"/>
                    <a:pt x="48" y="208"/>
                  </a:cubicBezTo>
                  <a:cubicBezTo>
                    <a:pt x="143" y="196"/>
                    <a:pt x="215" y="160"/>
                    <a:pt x="274" y="148"/>
                  </a:cubicBezTo>
                  <a:cubicBezTo>
                    <a:pt x="322" y="77"/>
                    <a:pt x="298" y="29"/>
                    <a:pt x="227" y="6"/>
                  </a:cubicBezTo>
                  <a:cubicBezTo>
                    <a:pt x="206" y="3"/>
                    <a:pt x="184"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5"/>
            <p:cNvSpPr/>
            <p:nvPr/>
          </p:nvSpPr>
          <p:spPr>
            <a:xfrm>
              <a:off x="6078125" y="2235525"/>
              <a:ext cx="7175" cy="4200"/>
            </a:xfrm>
            <a:custGeom>
              <a:avLst/>
              <a:gdLst/>
              <a:ahLst/>
              <a:cxnLst/>
              <a:rect l="l" t="t" r="r" b="b"/>
              <a:pathLst>
                <a:path w="287" h="168" extrusionOk="0">
                  <a:moveTo>
                    <a:pt x="155" y="0"/>
                  </a:moveTo>
                  <a:cubicBezTo>
                    <a:pt x="108" y="60"/>
                    <a:pt x="48" y="108"/>
                    <a:pt x="1" y="167"/>
                  </a:cubicBezTo>
                  <a:cubicBezTo>
                    <a:pt x="96" y="167"/>
                    <a:pt x="167" y="155"/>
                    <a:pt x="251" y="155"/>
                  </a:cubicBezTo>
                  <a:cubicBezTo>
                    <a:pt x="274" y="108"/>
                    <a:pt x="286" y="60"/>
                    <a:pt x="274" y="24"/>
                  </a:cubicBezTo>
                  <a:cubicBezTo>
                    <a:pt x="239" y="24"/>
                    <a:pt x="191"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5"/>
            <p:cNvSpPr/>
            <p:nvPr/>
          </p:nvSpPr>
          <p:spPr>
            <a:xfrm>
              <a:off x="5812625" y="2197425"/>
              <a:ext cx="4775" cy="2975"/>
            </a:xfrm>
            <a:custGeom>
              <a:avLst/>
              <a:gdLst/>
              <a:ahLst/>
              <a:cxnLst/>
              <a:rect l="l" t="t" r="r" b="b"/>
              <a:pathLst>
                <a:path w="191" h="119" extrusionOk="0">
                  <a:moveTo>
                    <a:pt x="12" y="0"/>
                  </a:moveTo>
                  <a:cubicBezTo>
                    <a:pt x="12" y="24"/>
                    <a:pt x="0" y="72"/>
                    <a:pt x="0" y="96"/>
                  </a:cubicBezTo>
                  <a:cubicBezTo>
                    <a:pt x="37" y="96"/>
                    <a:pt x="78" y="118"/>
                    <a:pt x="113" y="118"/>
                  </a:cubicBezTo>
                  <a:cubicBezTo>
                    <a:pt x="145" y="118"/>
                    <a:pt x="174" y="99"/>
                    <a:pt x="191" y="24"/>
                  </a:cubicBezTo>
                  <a:cubicBezTo>
                    <a:pt x="191" y="24"/>
                    <a:pt x="72"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5"/>
            <p:cNvSpPr/>
            <p:nvPr/>
          </p:nvSpPr>
          <p:spPr>
            <a:xfrm>
              <a:off x="6002525" y="2206650"/>
              <a:ext cx="3900" cy="4500"/>
            </a:xfrm>
            <a:custGeom>
              <a:avLst/>
              <a:gdLst/>
              <a:ahLst/>
              <a:cxnLst/>
              <a:rect l="l" t="t" r="r" b="b"/>
              <a:pathLst>
                <a:path w="156" h="180" extrusionOk="0">
                  <a:moveTo>
                    <a:pt x="84" y="1"/>
                  </a:moveTo>
                  <a:cubicBezTo>
                    <a:pt x="0" y="1"/>
                    <a:pt x="24" y="108"/>
                    <a:pt x="24" y="179"/>
                  </a:cubicBezTo>
                  <a:lnTo>
                    <a:pt x="143" y="179"/>
                  </a:lnTo>
                  <a:cubicBezTo>
                    <a:pt x="143" y="108"/>
                    <a:pt x="155"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5"/>
            <p:cNvSpPr/>
            <p:nvPr/>
          </p:nvSpPr>
          <p:spPr>
            <a:xfrm>
              <a:off x="6134975" y="2178675"/>
              <a:ext cx="39325" cy="8100"/>
            </a:xfrm>
            <a:custGeom>
              <a:avLst/>
              <a:gdLst/>
              <a:ahLst/>
              <a:cxnLst/>
              <a:rect l="l" t="t" r="r" b="b"/>
              <a:pathLst>
                <a:path w="1573" h="324" extrusionOk="0">
                  <a:moveTo>
                    <a:pt x="1" y="0"/>
                  </a:moveTo>
                  <a:cubicBezTo>
                    <a:pt x="60" y="96"/>
                    <a:pt x="108" y="179"/>
                    <a:pt x="167" y="274"/>
                  </a:cubicBezTo>
                  <a:cubicBezTo>
                    <a:pt x="201" y="283"/>
                    <a:pt x="241" y="291"/>
                    <a:pt x="278" y="291"/>
                  </a:cubicBezTo>
                  <a:cubicBezTo>
                    <a:pt x="293" y="291"/>
                    <a:pt x="308" y="290"/>
                    <a:pt x="322" y="286"/>
                  </a:cubicBezTo>
                  <a:lnTo>
                    <a:pt x="298" y="286"/>
                  </a:lnTo>
                  <a:cubicBezTo>
                    <a:pt x="346" y="233"/>
                    <a:pt x="391" y="206"/>
                    <a:pt x="435" y="206"/>
                  </a:cubicBezTo>
                  <a:cubicBezTo>
                    <a:pt x="480" y="206"/>
                    <a:pt x="525" y="233"/>
                    <a:pt x="572" y="286"/>
                  </a:cubicBezTo>
                  <a:cubicBezTo>
                    <a:pt x="611" y="312"/>
                    <a:pt x="645" y="323"/>
                    <a:pt x="680" y="323"/>
                  </a:cubicBezTo>
                  <a:cubicBezTo>
                    <a:pt x="711" y="323"/>
                    <a:pt x="741" y="315"/>
                    <a:pt x="775" y="298"/>
                  </a:cubicBezTo>
                  <a:lnTo>
                    <a:pt x="822" y="298"/>
                  </a:lnTo>
                  <a:cubicBezTo>
                    <a:pt x="1072" y="286"/>
                    <a:pt x="1310" y="274"/>
                    <a:pt x="1572" y="250"/>
                  </a:cubicBezTo>
                  <a:cubicBezTo>
                    <a:pt x="1525" y="179"/>
                    <a:pt x="1489" y="96"/>
                    <a:pt x="1453" y="12"/>
                  </a:cubicBezTo>
                  <a:lnTo>
                    <a:pt x="1013" y="12"/>
                  </a:lnTo>
                  <a:cubicBezTo>
                    <a:pt x="1013" y="36"/>
                    <a:pt x="989" y="36"/>
                    <a:pt x="953" y="48"/>
                  </a:cubicBezTo>
                  <a:cubicBezTo>
                    <a:pt x="948" y="51"/>
                    <a:pt x="941" y="52"/>
                    <a:pt x="935" y="52"/>
                  </a:cubicBezTo>
                  <a:cubicBezTo>
                    <a:pt x="913" y="52"/>
                    <a:pt x="888" y="37"/>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5"/>
            <p:cNvSpPr/>
            <p:nvPr/>
          </p:nvSpPr>
          <p:spPr>
            <a:xfrm>
              <a:off x="6142425" y="2183500"/>
              <a:ext cx="6875" cy="2925"/>
            </a:xfrm>
            <a:custGeom>
              <a:avLst/>
              <a:gdLst/>
              <a:ahLst/>
              <a:cxnLst/>
              <a:rect l="l" t="t" r="r" b="b"/>
              <a:pathLst>
                <a:path w="275" h="117" extrusionOk="0">
                  <a:moveTo>
                    <a:pt x="137" y="1"/>
                  </a:moveTo>
                  <a:cubicBezTo>
                    <a:pt x="93" y="1"/>
                    <a:pt x="48" y="40"/>
                    <a:pt x="0" y="117"/>
                  </a:cubicBezTo>
                  <a:lnTo>
                    <a:pt x="274" y="117"/>
                  </a:lnTo>
                  <a:cubicBezTo>
                    <a:pt x="227" y="40"/>
                    <a:pt x="182"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5"/>
            <p:cNvSpPr/>
            <p:nvPr/>
          </p:nvSpPr>
          <p:spPr>
            <a:xfrm>
              <a:off x="6149275" y="2186400"/>
              <a:ext cx="5075" cy="1900"/>
            </a:xfrm>
            <a:custGeom>
              <a:avLst/>
              <a:gdLst/>
              <a:ahLst/>
              <a:cxnLst/>
              <a:rect l="l" t="t" r="r" b="b"/>
              <a:pathLst>
                <a:path w="203" h="76" extrusionOk="0">
                  <a:moveTo>
                    <a:pt x="0" y="1"/>
                  </a:moveTo>
                  <a:cubicBezTo>
                    <a:pt x="30" y="54"/>
                    <a:pt x="63" y="75"/>
                    <a:pt x="97" y="75"/>
                  </a:cubicBezTo>
                  <a:cubicBezTo>
                    <a:pt x="131" y="75"/>
                    <a:pt x="167" y="54"/>
                    <a:pt x="203" y="25"/>
                  </a:cubicBezTo>
                  <a:cubicBezTo>
                    <a:pt x="131" y="25"/>
                    <a:pt x="7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5"/>
            <p:cNvSpPr/>
            <p:nvPr/>
          </p:nvSpPr>
          <p:spPr>
            <a:xfrm>
              <a:off x="5197950" y="2254575"/>
              <a:ext cx="41700" cy="15200"/>
            </a:xfrm>
            <a:custGeom>
              <a:avLst/>
              <a:gdLst/>
              <a:ahLst/>
              <a:cxnLst/>
              <a:rect l="l" t="t" r="r" b="b"/>
              <a:pathLst>
                <a:path w="1668" h="608" extrusionOk="0">
                  <a:moveTo>
                    <a:pt x="179" y="0"/>
                  </a:moveTo>
                  <a:cubicBezTo>
                    <a:pt x="120" y="60"/>
                    <a:pt x="13" y="60"/>
                    <a:pt x="1" y="167"/>
                  </a:cubicBezTo>
                  <a:cubicBezTo>
                    <a:pt x="179" y="334"/>
                    <a:pt x="382" y="274"/>
                    <a:pt x="572" y="298"/>
                  </a:cubicBezTo>
                  <a:cubicBezTo>
                    <a:pt x="668" y="358"/>
                    <a:pt x="799" y="346"/>
                    <a:pt x="894" y="405"/>
                  </a:cubicBezTo>
                  <a:cubicBezTo>
                    <a:pt x="918" y="417"/>
                    <a:pt x="965" y="429"/>
                    <a:pt x="1013" y="429"/>
                  </a:cubicBezTo>
                  <a:cubicBezTo>
                    <a:pt x="1072" y="465"/>
                    <a:pt x="1108" y="489"/>
                    <a:pt x="1168" y="512"/>
                  </a:cubicBezTo>
                  <a:cubicBezTo>
                    <a:pt x="1251" y="524"/>
                    <a:pt x="1334" y="548"/>
                    <a:pt x="1406" y="584"/>
                  </a:cubicBezTo>
                  <a:cubicBezTo>
                    <a:pt x="1453" y="596"/>
                    <a:pt x="1513" y="608"/>
                    <a:pt x="1572" y="608"/>
                  </a:cubicBezTo>
                  <a:cubicBezTo>
                    <a:pt x="1632" y="584"/>
                    <a:pt x="1668" y="536"/>
                    <a:pt x="1668" y="477"/>
                  </a:cubicBezTo>
                  <a:lnTo>
                    <a:pt x="1608" y="417"/>
                  </a:lnTo>
                  <a:lnTo>
                    <a:pt x="1620" y="405"/>
                  </a:lnTo>
                  <a:cubicBezTo>
                    <a:pt x="1561" y="358"/>
                    <a:pt x="1465" y="346"/>
                    <a:pt x="1406" y="274"/>
                  </a:cubicBezTo>
                  <a:cubicBezTo>
                    <a:pt x="1394" y="215"/>
                    <a:pt x="1382" y="167"/>
                    <a:pt x="1334" y="120"/>
                  </a:cubicBezTo>
                  <a:cubicBezTo>
                    <a:pt x="1320" y="106"/>
                    <a:pt x="1302" y="100"/>
                    <a:pt x="1285" y="100"/>
                  </a:cubicBezTo>
                  <a:cubicBezTo>
                    <a:pt x="1273" y="100"/>
                    <a:pt x="1261" y="103"/>
                    <a:pt x="1251" y="108"/>
                  </a:cubicBezTo>
                  <a:cubicBezTo>
                    <a:pt x="1144" y="69"/>
                    <a:pt x="1034" y="60"/>
                    <a:pt x="923" y="60"/>
                  </a:cubicBezTo>
                  <a:cubicBezTo>
                    <a:pt x="818" y="60"/>
                    <a:pt x="712" y="68"/>
                    <a:pt x="606" y="68"/>
                  </a:cubicBezTo>
                  <a:cubicBezTo>
                    <a:pt x="511" y="68"/>
                    <a:pt x="416" y="61"/>
                    <a:pt x="322" y="36"/>
                  </a:cubicBezTo>
                  <a:cubicBezTo>
                    <a:pt x="275" y="12"/>
                    <a:pt x="215" y="1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5"/>
            <p:cNvSpPr/>
            <p:nvPr/>
          </p:nvSpPr>
          <p:spPr>
            <a:xfrm>
              <a:off x="5241425" y="2265700"/>
              <a:ext cx="25625" cy="10925"/>
            </a:xfrm>
            <a:custGeom>
              <a:avLst/>
              <a:gdLst/>
              <a:ahLst/>
              <a:cxnLst/>
              <a:rect l="l" t="t" r="r" b="b"/>
              <a:pathLst>
                <a:path w="1025" h="437" extrusionOk="0">
                  <a:moveTo>
                    <a:pt x="259" y="0"/>
                  </a:moveTo>
                  <a:cubicBezTo>
                    <a:pt x="187" y="0"/>
                    <a:pt x="118" y="24"/>
                    <a:pt x="48" y="79"/>
                  </a:cubicBezTo>
                  <a:cubicBezTo>
                    <a:pt x="0" y="139"/>
                    <a:pt x="0" y="198"/>
                    <a:pt x="24" y="258"/>
                  </a:cubicBezTo>
                  <a:cubicBezTo>
                    <a:pt x="286" y="437"/>
                    <a:pt x="560" y="389"/>
                    <a:pt x="846" y="437"/>
                  </a:cubicBezTo>
                  <a:lnTo>
                    <a:pt x="1024" y="306"/>
                  </a:lnTo>
                  <a:cubicBezTo>
                    <a:pt x="893" y="246"/>
                    <a:pt x="703" y="306"/>
                    <a:pt x="595" y="139"/>
                  </a:cubicBezTo>
                  <a:cubicBezTo>
                    <a:pt x="548" y="79"/>
                    <a:pt x="488" y="44"/>
                    <a:pt x="417" y="32"/>
                  </a:cubicBezTo>
                  <a:cubicBezTo>
                    <a:pt x="363" y="12"/>
                    <a:pt x="310"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5"/>
            <p:cNvSpPr/>
            <p:nvPr/>
          </p:nvSpPr>
          <p:spPr>
            <a:xfrm>
              <a:off x="5170275" y="2249800"/>
              <a:ext cx="32475" cy="8675"/>
            </a:xfrm>
            <a:custGeom>
              <a:avLst/>
              <a:gdLst/>
              <a:ahLst/>
              <a:cxnLst/>
              <a:rect l="l" t="t" r="r" b="b"/>
              <a:pathLst>
                <a:path w="1299" h="347" extrusionOk="0">
                  <a:moveTo>
                    <a:pt x="700" y="0"/>
                  </a:moveTo>
                  <a:cubicBezTo>
                    <a:pt x="662" y="0"/>
                    <a:pt x="624" y="4"/>
                    <a:pt x="584" y="13"/>
                  </a:cubicBezTo>
                  <a:cubicBezTo>
                    <a:pt x="429" y="72"/>
                    <a:pt x="274" y="72"/>
                    <a:pt x="120" y="132"/>
                  </a:cubicBezTo>
                  <a:cubicBezTo>
                    <a:pt x="72" y="132"/>
                    <a:pt x="48" y="132"/>
                    <a:pt x="1" y="144"/>
                  </a:cubicBezTo>
                  <a:cubicBezTo>
                    <a:pt x="98" y="291"/>
                    <a:pt x="225" y="318"/>
                    <a:pt x="360" y="318"/>
                  </a:cubicBezTo>
                  <a:cubicBezTo>
                    <a:pt x="440" y="318"/>
                    <a:pt x="524" y="308"/>
                    <a:pt x="606" y="308"/>
                  </a:cubicBezTo>
                  <a:cubicBezTo>
                    <a:pt x="655" y="308"/>
                    <a:pt x="703" y="312"/>
                    <a:pt x="751" y="322"/>
                  </a:cubicBezTo>
                  <a:cubicBezTo>
                    <a:pt x="870" y="346"/>
                    <a:pt x="1001" y="346"/>
                    <a:pt x="1120" y="346"/>
                  </a:cubicBezTo>
                  <a:cubicBezTo>
                    <a:pt x="1179" y="299"/>
                    <a:pt x="1239" y="239"/>
                    <a:pt x="1298" y="180"/>
                  </a:cubicBezTo>
                  <a:cubicBezTo>
                    <a:pt x="1251" y="168"/>
                    <a:pt x="1227" y="144"/>
                    <a:pt x="1167" y="144"/>
                  </a:cubicBezTo>
                  <a:cubicBezTo>
                    <a:pt x="1012" y="76"/>
                    <a:pt x="865" y="0"/>
                    <a:pt x="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5"/>
            <p:cNvSpPr/>
            <p:nvPr/>
          </p:nvSpPr>
          <p:spPr>
            <a:xfrm>
              <a:off x="5212850" y="2261625"/>
              <a:ext cx="7750" cy="2800"/>
            </a:xfrm>
            <a:custGeom>
              <a:avLst/>
              <a:gdLst/>
              <a:ahLst/>
              <a:cxnLst/>
              <a:rect l="l" t="t" r="r" b="b"/>
              <a:pathLst>
                <a:path w="310" h="112" extrusionOk="0">
                  <a:moveTo>
                    <a:pt x="69" y="0"/>
                  </a:moveTo>
                  <a:cubicBezTo>
                    <a:pt x="46" y="0"/>
                    <a:pt x="23" y="2"/>
                    <a:pt x="0" y="4"/>
                  </a:cubicBezTo>
                  <a:cubicBezTo>
                    <a:pt x="84" y="88"/>
                    <a:pt x="191" y="111"/>
                    <a:pt x="310" y="111"/>
                  </a:cubicBezTo>
                  <a:cubicBezTo>
                    <a:pt x="252" y="25"/>
                    <a:pt x="164"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5"/>
            <p:cNvSpPr/>
            <p:nvPr/>
          </p:nvSpPr>
          <p:spPr>
            <a:xfrm>
              <a:off x="5223550" y="2265300"/>
              <a:ext cx="4200" cy="2100"/>
            </a:xfrm>
            <a:custGeom>
              <a:avLst/>
              <a:gdLst/>
              <a:ahLst/>
              <a:cxnLst/>
              <a:rect l="l" t="t" r="r" b="b"/>
              <a:pathLst>
                <a:path w="168" h="84" extrusionOk="0">
                  <a:moveTo>
                    <a:pt x="1" y="0"/>
                  </a:moveTo>
                  <a:lnTo>
                    <a:pt x="1" y="0"/>
                  </a:lnTo>
                  <a:cubicBezTo>
                    <a:pt x="60" y="36"/>
                    <a:pt x="108" y="60"/>
                    <a:pt x="167" y="83"/>
                  </a:cubicBezTo>
                  <a:cubicBezTo>
                    <a:pt x="108" y="48"/>
                    <a:pt x="60"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5"/>
            <p:cNvSpPr/>
            <p:nvPr/>
          </p:nvSpPr>
          <p:spPr>
            <a:xfrm>
              <a:off x="5233675" y="2268275"/>
              <a:ext cx="4800" cy="2700"/>
            </a:xfrm>
            <a:custGeom>
              <a:avLst/>
              <a:gdLst/>
              <a:ahLst/>
              <a:cxnLst/>
              <a:rect l="l" t="t" r="r" b="b"/>
              <a:pathLst>
                <a:path w="192" h="108" extrusionOk="0">
                  <a:moveTo>
                    <a:pt x="191" y="0"/>
                  </a:moveTo>
                  <a:cubicBezTo>
                    <a:pt x="132" y="24"/>
                    <a:pt x="60" y="24"/>
                    <a:pt x="1" y="36"/>
                  </a:cubicBezTo>
                  <a:cubicBezTo>
                    <a:pt x="72" y="60"/>
                    <a:pt x="132" y="95"/>
                    <a:pt x="191" y="107"/>
                  </a:cubicBezTo>
                  <a:lnTo>
                    <a:pt x="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5"/>
            <p:cNvSpPr/>
            <p:nvPr/>
          </p:nvSpPr>
          <p:spPr>
            <a:xfrm>
              <a:off x="5238450" y="2266775"/>
              <a:ext cx="3575" cy="5375"/>
            </a:xfrm>
            <a:custGeom>
              <a:avLst/>
              <a:gdLst/>
              <a:ahLst/>
              <a:cxnLst/>
              <a:rect l="l" t="t" r="r" b="b"/>
              <a:pathLst>
                <a:path w="143" h="215" extrusionOk="0">
                  <a:moveTo>
                    <a:pt x="72" y="1"/>
                  </a:moveTo>
                  <a:cubicBezTo>
                    <a:pt x="48" y="24"/>
                    <a:pt x="24" y="48"/>
                    <a:pt x="0" y="60"/>
                  </a:cubicBezTo>
                  <a:lnTo>
                    <a:pt x="0" y="167"/>
                  </a:lnTo>
                  <a:cubicBezTo>
                    <a:pt x="60" y="179"/>
                    <a:pt x="107" y="203"/>
                    <a:pt x="143" y="215"/>
                  </a:cubicBezTo>
                  <a:lnTo>
                    <a:pt x="143" y="143"/>
                  </a:lnTo>
                  <a:lnTo>
                    <a:pt x="143" y="60"/>
                  </a:lnTo>
                  <a:cubicBezTo>
                    <a:pt x="119" y="48"/>
                    <a:pt x="107"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5"/>
            <p:cNvSpPr/>
            <p:nvPr/>
          </p:nvSpPr>
          <p:spPr>
            <a:xfrm>
              <a:off x="5335475" y="2288250"/>
              <a:ext cx="18775" cy="5675"/>
            </a:xfrm>
            <a:custGeom>
              <a:avLst/>
              <a:gdLst/>
              <a:ahLst/>
              <a:cxnLst/>
              <a:rect l="l" t="t" r="r" b="b"/>
              <a:pathLst>
                <a:path w="751" h="227" extrusionOk="0">
                  <a:moveTo>
                    <a:pt x="526" y="0"/>
                  </a:moveTo>
                  <a:cubicBezTo>
                    <a:pt x="454" y="0"/>
                    <a:pt x="378" y="28"/>
                    <a:pt x="298" y="58"/>
                  </a:cubicBezTo>
                  <a:cubicBezTo>
                    <a:pt x="191" y="70"/>
                    <a:pt x="108" y="70"/>
                    <a:pt x="1" y="82"/>
                  </a:cubicBezTo>
                  <a:cubicBezTo>
                    <a:pt x="117" y="198"/>
                    <a:pt x="242" y="227"/>
                    <a:pt x="372" y="227"/>
                  </a:cubicBezTo>
                  <a:cubicBezTo>
                    <a:pt x="496" y="227"/>
                    <a:pt x="623" y="201"/>
                    <a:pt x="751" y="201"/>
                  </a:cubicBezTo>
                  <a:cubicBezTo>
                    <a:pt x="727" y="154"/>
                    <a:pt x="727" y="130"/>
                    <a:pt x="715" y="94"/>
                  </a:cubicBezTo>
                  <a:cubicBezTo>
                    <a:pt x="657" y="25"/>
                    <a:pt x="594"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35"/>
            <p:cNvSpPr/>
            <p:nvPr/>
          </p:nvSpPr>
          <p:spPr>
            <a:xfrm>
              <a:off x="5217300" y="1938175"/>
              <a:ext cx="2125" cy="3875"/>
            </a:xfrm>
            <a:custGeom>
              <a:avLst/>
              <a:gdLst/>
              <a:ahLst/>
              <a:cxnLst/>
              <a:rect l="l" t="t" r="r" b="b"/>
              <a:pathLst>
                <a:path w="85" h="155" extrusionOk="0">
                  <a:moveTo>
                    <a:pt x="1" y="0"/>
                  </a:moveTo>
                  <a:lnTo>
                    <a:pt x="1" y="155"/>
                  </a:lnTo>
                  <a:cubicBezTo>
                    <a:pt x="84" y="107"/>
                    <a:pt x="84" y="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35"/>
            <p:cNvSpPr/>
            <p:nvPr/>
          </p:nvSpPr>
          <p:spPr>
            <a:xfrm>
              <a:off x="5220575" y="1973000"/>
              <a:ext cx="1825" cy="1500"/>
            </a:xfrm>
            <a:custGeom>
              <a:avLst/>
              <a:gdLst/>
              <a:ahLst/>
              <a:cxnLst/>
              <a:rect l="l" t="t" r="r" b="b"/>
              <a:pathLst>
                <a:path w="73" h="60" extrusionOk="0">
                  <a:moveTo>
                    <a:pt x="25" y="0"/>
                  </a:moveTo>
                  <a:lnTo>
                    <a:pt x="25" y="0"/>
                  </a:lnTo>
                  <a:cubicBezTo>
                    <a:pt x="13" y="0"/>
                    <a:pt x="13" y="48"/>
                    <a:pt x="1" y="60"/>
                  </a:cubicBezTo>
                  <a:cubicBezTo>
                    <a:pt x="60" y="24"/>
                    <a:pt x="72"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5"/>
            <p:cNvSpPr/>
            <p:nvPr/>
          </p:nvSpPr>
          <p:spPr>
            <a:xfrm>
              <a:off x="5225050" y="1806000"/>
              <a:ext cx="2700" cy="4500"/>
            </a:xfrm>
            <a:custGeom>
              <a:avLst/>
              <a:gdLst/>
              <a:ahLst/>
              <a:cxnLst/>
              <a:rect l="l" t="t" r="r" b="b"/>
              <a:pathLst>
                <a:path w="108" h="180" extrusionOk="0">
                  <a:moveTo>
                    <a:pt x="107" y="1"/>
                  </a:moveTo>
                  <a:cubicBezTo>
                    <a:pt x="24" y="25"/>
                    <a:pt x="0" y="84"/>
                    <a:pt x="0" y="179"/>
                  </a:cubicBezTo>
                  <a:cubicBezTo>
                    <a:pt x="24" y="120"/>
                    <a:pt x="72" y="60"/>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5"/>
            <p:cNvSpPr/>
            <p:nvPr/>
          </p:nvSpPr>
          <p:spPr>
            <a:xfrm>
              <a:off x="5909350" y="3114825"/>
              <a:ext cx="10450" cy="4475"/>
            </a:xfrm>
            <a:custGeom>
              <a:avLst/>
              <a:gdLst/>
              <a:ahLst/>
              <a:cxnLst/>
              <a:rect l="l" t="t" r="r" b="b"/>
              <a:pathLst>
                <a:path w="418" h="179" extrusionOk="0">
                  <a:moveTo>
                    <a:pt x="214" y="1"/>
                  </a:moveTo>
                  <a:cubicBezTo>
                    <a:pt x="147" y="1"/>
                    <a:pt x="75" y="51"/>
                    <a:pt x="1" y="154"/>
                  </a:cubicBezTo>
                  <a:cubicBezTo>
                    <a:pt x="46" y="136"/>
                    <a:pt x="89" y="129"/>
                    <a:pt x="133" y="129"/>
                  </a:cubicBezTo>
                  <a:cubicBezTo>
                    <a:pt x="227" y="129"/>
                    <a:pt x="320" y="162"/>
                    <a:pt x="418" y="178"/>
                  </a:cubicBezTo>
                  <a:cubicBezTo>
                    <a:pt x="356" y="60"/>
                    <a:pt x="287"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5"/>
            <p:cNvSpPr/>
            <p:nvPr/>
          </p:nvSpPr>
          <p:spPr>
            <a:xfrm>
              <a:off x="6084975" y="3087425"/>
              <a:ext cx="4500" cy="3000"/>
            </a:xfrm>
            <a:custGeom>
              <a:avLst/>
              <a:gdLst/>
              <a:ahLst/>
              <a:cxnLst/>
              <a:rect l="l" t="t" r="r" b="b"/>
              <a:pathLst>
                <a:path w="180" h="120" extrusionOk="0">
                  <a:moveTo>
                    <a:pt x="131" y="0"/>
                  </a:moveTo>
                  <a:cubicBezTo>
                    <a:pt x="84" y="36"/>
                    <a:pt x="36" y="71"/>
                    <a:pt x="0" y="119"/>
                  </a:cubicBezTo>
                  <a:cubicBezTo>
                    <a:pt x="60" y="83"/>
                    <a:pt x="120" y="71"/>
                    <a:pt x="179" y="60"/>
                  </a:cubicBezTo>
                  <a:cubicBezTo>
                    <a:pt x="155" y="36"/>
                    <a:pt x="143"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5"/>
            <p:cNvSpPr/>
            <p:nvPr/>
          </p:nvSpPr>
          <p:spPr>
            <a:xfrm>
              <a:off x="6001025" y="3072775"/>
              <a:ext cx="5100" cy="3050"/>
            </a:xfrm>
            <a:custGeom>
              <a:avLst/>
              <a:gdLst/>
              <a:ahLst/>
              <a:cxnLst/>
              <a:rect l="l" t="t" r="r" b="b"/>
              <a:pathLst>
                <a:path w="204" h="122" extrusionOk="0">
                  <a:moveTo>
                    <a:pt x="91" y="1"/>
                  </a:moveTo>
                  <a:cubicBezTo>
                    <a:pt x="67" y="1"/>
                    <a:pt x="38" y="17"/>
                    <a:pt x="1" y="62"/>
                  </a:cubicBezTo>
                  <a:cubicBezTo>
                    <a:pt x="84" y="86"/>
                    <a:pt x="144" y="110"/>
                    <a:pt x="203" y="122"/>
                  </a:cubicBezTo>
                  <a:cubicBezTo>
                    <a:pt x="171" y="81"/>
                    <a:pt x="144"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5"/>
            <p:cNvSpPr/>
            <p:nvPr/>
          </p:nvSpPr>
          <p:spPr>
            <a:xfrm>
              <a:off x="6146300" y="3648275"/>
              <a:ext cx="21450" cy="5300"/>
            </a:xfrm>
            <a:custGeom>
              <a:avLst/>
              <a:gdLst/>
              <a:ahLst/>
              <a:cxnLst/>
              <a:rect l="l" t="t" r="r" b="b"/>
              <a:pathLst>
                <a:path w="858" h="212" extrusionOk="0">
                  <a:moveTo>
                    <a:pt x="615" y="0"/>
                  </a:moveTo>
                  <a:cubicBezTo>
                    <a:pt x="591" y="0"/>
                    <a:pt x="565" y="3"/>
                    <a:pt x="536" y="9"/>
                  </a:cubicBezTo>
                  <a:cubicBezTo>
                    <a:pt x="357" y="33"/>
                    <a:pt x="179" y="33"/>
                    <a:pt x="0" y="45"/>
                  </a:cubicBezTo>
                  <a:cubicBezTo>
                    <a:pt x="48" y="164"/>
                    <a:pt x="167" y="200"/>
                    <a:pt x="286" y="212"/>
                  </a:cubicBezTo>
                  <a:cubicBezTo>
                    <a:pt x="476" y="200"/>
                    <a:pt x="667" y="200"/>
                    <a:pt x="857" y="188"/>
                  </a:cubicBezTo>
                  <a:cubicBezTo>
                    <a:pt x="798" y="70"/>
                    <a:pt x="731"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5"/>
            <p:cNvSpPr/>
            <p:nvPr/>
          </p:nvSpPr>
          <p:spPr>
            <a:xfrm>
              <a:off x="6167725" y="3652950"/>
              <a:ext cx="3000" cy="2125"/>
            </a:xfrm>
            <a:custGeom>
              <a:avLst/>
              <a:gdLst/>
              <a:ahLst/>
              <a:cxnLst/>
              <a:rect l="l" t="t" r="r" b="b"/>
              <a:pathLst>
                <a:path w="120" h="85" extrusionOk="0">
                  <a:moveTo>
                    <a:pt x="0" y="1"/>
                  </a:moveTo>
                  <a:cubicBezTo>
                    <a:pt x="24" y="13"/>
                    <a:pt x="48" y="37"/>
                    <a:pt x="60" y="84"/>
                  </a:cubicBezTo>
                  <a:cubicBezTo>
                    <a:pt x="96" y="60"/>
                    <a:pt x="108" y="25"/>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5"/>
            <p:cNvSpPr/>
            <p:nvPr/>
          </p:nvSpPr>
          <p:spPr>
            <a:xfrm>
              <a:off x="6194225" y="3644925"/>
              <a:ext cx="26850" cy="8075"/>
            </a:xfrm>
            <a:custGeom>
              <a:avLst/>
              <a:gdLst/>
              <a:ahLst/>
              <a:cxnLst/>
              <a:rect l="l" t="t" r="r" b="b"/>
              <a:pathLst>
                <a:path w="1074" h="323" extrusionOk="0">
                  <a:moveTo>
                    <a:pt x="238" y="0"/>
                  </a:moveTo>
                  <a:cubicBezTo>
                    <a:pt x="0" y="227"/>
                    <a:pt x="393" y="203"/>
                    <a:pt x="369" y="322"/>
                  </a:cubicBezTo>
                  <a:lnTo>
                    <a:pt x="714" y="322"/>
                  </a:lnTo>
                  <a:cubicBezTo>
                    <a:pt x="728" y="322"/>
                    <a:pt x="741" y="323"/>
                    <a:pt x="753" y="323"/>
                  </a:cubicBezTo>
                  <a:cubicBezTo>
                    <a:pt x="1073" y="323"/>
                    <a:pt x="936" y="174"/>
                    <a:pt x="810" y="36"/>
                  </a:cubicBezTo>
                  <a:cubicBezTo>
                    <a:pt x="607" y="36"/>
                    <a:pt x="429" y="24"/>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5"/>
            <p:cNvSpPr/>
            <p:nvPr/>
          </p:nvSpPr>
          <p:spPr>
            <a:xfrm>
              <a:off x="5751000" y="2138225"/>
              <a:ext cx="230125" cy="18675"/>
            </a:xfrm>
            <a:custGeom>
              <a:avLst/>
              <a:gdLst/>
              <a:ahLst/>
              <a:cxnLst/>
              <a:rect l="l" t="t" r="r" b="b"/>
              <a:pathLst>
                <a:path w="9205" h="747" extrusionOk="0">
                  <a:moveTo>
                    <a:pt x="584" y="0"/>
                  </a:moveTo>
                  <a:cubicBezTo>
                    <a:pt x="359" y="0"/>
                    <a:pt x="150" y="68"/>
                    <a:pt x="1" y="356"/>
                  </a:cubicBezTo>
                  <a:cubicBezTo>
                    <a:pt x="141" y="627"/>
                    <a:pt x="405" y="656"/>
                    <a:pt x="639" y="656"/>
                  </a:cubicBezTo>
                  <a:cubicBezTo>
                    <a:pt x="703" y="656"/>
                    <a:pt x="766" y="654"/>
                    <a:pt x="822" y="654"/>
                  </a:cubicBezTo>
                  <a:cubicBezTo>
                    <a:pt x="1751" y="642"/>
                    <a:pt x="2680" y="583"/>
                    <a:pt x="3608" y="487"/>
                  </a:cubicBezTo>
                  <a:cubicBezTo>
                    <a:pt x="3908" y="440"/>
                    <a:pt x="4207" y="423"/>
                    <a:pt x="4505" y="423"/>
                  </a:cubicBezTo>
                  <a:cubicBezTo>
                    <a:pt x="5307" y="423"/>
                    <a:pt x="6105" y="547"/>
                    <a:pt x="6910" y="547"/>
                  </a:cubicBezTo>
                  <a:cubicBezTo>
                    <a:pt x="6937" y="547"/>
                    <a:pt x="6963" y="547"/>
                    <a:pt x="6990" y="547"/>
                  </a:cubicBezTo>
                  <a:cubicBezTo>
                    <a:pt x="7255" y="699"/>
                    <a:pt x="7522" y="746"/>
                    <a:pt x="7790" y="746"/>
                  </a:cubicBezTo>
                  <a:cubicBezTo>
                    <a:pt x="8233" y="746"/>
                    <a:pt x="8681" y="617"/>
                    <a:pt x="9133" y="617"/>
                  </a:cubicBezTo>
                  <a:cubicBezTo>
                    <a:pt x="9156" y="617"/>
                    <a:pt x="9180" y="617"/>
                    <a:pt x="9204" y="618"/>
                  </a:cubicBezTo>
                  <a:cubicBezTo>
                    <a:pt x="9145" y="535"/>
                    <a:pt x="9097" y="440"/>
                    <a:pt x="9038" y="356"/>
                  </a:cubicBezTo>
                  <a:cubicBezTo>
                    <a:pt x="8974" y="397"/>
                    <a:pt x="8909" y="410"/>
                    <a:pt x="8843" y="410"/>
                  </a:cubicBezTo>
                  <a:cubicBezTo>
                    <a:pt x="8703" y="410"/>
                    <a:pt x="8558" y="348"/>
                    <a:pt x="8410" y="348"/>
                  </a:cubicBezTo>
                  <a:cubicBezTo>
                    <a:pt x="8381" y="348"/>
                    <a:pt x="8352" y="351"/>
                    <a:pt x="8323" y="356"/>
                  </a:cubicBezTo>
                  <a:cubicBezTo>
                    <a:pt x="8323" y="368"/>
                    <a:pt x="8299" y="368"/>
                    <a:pt x="8264" y="380"/>
                  </a:cubicBezTo>
                  <a:cubicBezTo>
                    <a:pt x="8253" y="387"/>
                    <a:pt x="8243" y="390"/>
                    <a:pt x="8232" y="390"/>
                  </a:cubicBezTo>
                  <a:cubicBezTo>
                    <a:pt x="8207" y="390"/>
                    <a:pt x="8182" y="373"/>
                    <a:pt x="8156" y="356"/>
                  </a:cubicBezTo>
                  <a:lnTo>
                    <a:pt x="8037" y="356"/>
                  </a:lnTo>
                  <a:cubicBezTo>
                    <a:pt x="7855" y="415"/>
                    <a:pt x="7673" y="436"/>
                    <a:pt x="7490" y="436"/>
                  </a:cubicBezTo>
                  <a:cubicBezTo>
                    <a:pt x="7078" y="436"/>
                    <a:pt x="6668" y="326"/>
                    <a:pt x="6263" y="285"/>
                  </a:cubicBezTo>
                  <a:cubicBezTo>
                    <a:pt x="5800" y="243"/>
                    <a:pt x="5337" y="201"/>
                    <a:pt x="4874" y="201"/>
                  </a:cubicBezTo>
                  <a:cubicBezTo>
                    <a:pt x="4682" y="201"/>
                    <a:pt x="4491" y="208"/>
                    <a:pt x="4299" y="225"/>
                  </a:cubicBezTo>
                  <a:cubicBezTo>
                    <a:pt x="4299" y="225"/>
                    <a:pt x="4287" y="237"/>
                    <a:pt x="4263" y="237"/>
                  </a:cubicBezTo>
                  <a:cubicBezTo>
                    <a:pt x="4227" y="237"/>
                    <a:pt x="4204" y="225"/>
                    <a:pt x="4168" y="190"/>
                  </a:cubicBezTo>
                  <a:cubicBezTo>
                    <a:pt x="4136" y="164"/>
                    <a:pt x="4104" y="152"/>
                    <a:pt x="4072" y="152"/>
                  </a:cubicBezTo>
                  <a:cubicBezTo>
                    <a:pt x="4045" y="152"/>
                    <a:pt x="4017" y="161"/>
                    <a:pt x="3989" y="178"/>
                  </a:cubicBezTo>
                  <a:lnTo>
                    <a:pt x="3930" y="178"/>
                  </a:lnTo>
                  <a:cubicBezTo>
                    <a:pt x="3897" y="161"/>
                    <a:pt x="3866" y="152"/>
                    <a:pt x="3837" y="152"/>
                  </a:cubicBezTo>
                  <a:cubicBezTo>
                    <a:pt x="3803" y="152"/>
                    <a:pt x="3771" y="164"/>
                    <a:pt x="3739" y="190"/>
                  </a:cubicBezTo>
                  <a:cubicBezTo>
                    <a:pt x="3648" y="251"/>
                    <a:pt x="3553" y="283"/>
                    <a:pt x="3456" y="283"/>
                  </a:cubicBezTo>
                  <a:cubicBezTo>
                    <a:pt x="3362" y="283"/>
                    <a:pt x="3267" y="254"/>
                    <a:pt x="3168" y="190"/>
                  </a:cubicBezTo>
                  <a:lnTo>
                    <a:pt x="3192" y="190"/>
                  </a:lnTo>
                  <a:cubicBezTo>
                    <a:pt x="3135" y="156"/>
                    <a:pt x="3081" y="140"/>
                    <a:pt x="3028" y="140"/>
                  </a:cubicBezTo>
                  <a:cubicBezTo>
                    <a:pt x="2970" y="140"/>
                    <a:pt x="2914" y="159"/>
                    <a:pt x="2858" y="190"/>
                  </a:cubicBezTo>
                  <a:cubicBezTo>
                    <a:pt x="2834" y="178"/>
                    <a:pt x="2799" y="178"/>
                    <a:pt x="2775" y="178"/>
                  </a:cubicBezTo>
                  <a:cubicBezTo>
                    <a:pt x="2310" y="237"/>
                    <a:pt x="1846" y="297"/>
                    <a:pt x="1382" y="321"/>
                  </a:cubicBezTo>
                  <a:cubicBezTo>
                    <a:pt x="1369" y="322"/>
                    <a:pt x="1358" y="323"/>
                    <a:pt x="1348" y="323"/>
                  </a:cubicBezTo>
                  <a:cubicBezTo>
                    <a:pt x="1200" y="323"/>
                    <a:pt x="1265" y="171"/>
                    <a:pt x="1298" y="71"/>
                  </a:cubicBezTo>
                  <a:lnTo>
                    <a:pt x="1310" y="47"/>
                  </a:lnTo>
                  <a:lnTo>
                    <a:pt x="1310" y="47"/>
                  </a:lnTo>
                  <a:cubicBezTo>
                    <a:pt x="1273" y="52"/>
                    <a:pt x="1234" y="54"/>
                    <a:pt x="1195" y="54"/>
                  </a:cubicBezTo>
                  <a:cubicBezTo>
                    <a:pt x="997" y="54"/>
                    <a:pt x="784"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5"/>
            <p:cNvSpPr/>
            <p:nvPr/>
          </p:nvSpPr>
          <p:spPr>
            <a:xfrm>
              <a:off x="5697425" y="2144000"/>
              <a:ext cx="143800" cy="13600"/>
            </a:xfrm>
            <a:custGeom>
              <a:avLst/>
              <a:gdLst/>
              <a:ahLst/>
              <a:cxnLst/>
              <a:rect l="l" t="t" r="r" b="b"/>
              <a:pathLst>
                <a:path w="5752" h="544" extrusionOk="0">
                  <a:moveTo>
                    <a:pt x="880" y="0"/>
                  </a:moveTo>
                  <a:cubicBezTo>
                    <a:pt x="742" y="0"/>
                    <a:pt x="604" y="8"/>
                    <a:pt x="465" y="30"/>
                  </a:cubicBezTo>
                  <a:cubicBezTo>
                    <a:pt x="286" y="90"/>
                    <a:pt x="24" y="30"/>
                    <a:pt x="24" y="340"/>
                  </a:cubicBezTo>
                  <a:lnTo>
                    <a:pt x="1" y="387"/>
                  </a:lnTo>
                  <a:cubicBezTo>
                    <a:pt x="84" y="423"/>
                    <a:pt x="155" y="435"/>
                    <a:pt x="239" y="435"/>
                  </a:cubicBezTo>
                  <a:cubicBezTo>
                    <a:pt x="344" y="439"/>
                    <a:pt x="448" y="440"/>
                    <a:pt x="553" y="440"/>
                  </a:cubicBezTo>
                  <a:cubicBezTo>
                    <a:pt x="818" y="440"/>
                    <a:pt x="1081" y="431"/>
                    <a:pt x="1345" y="431"/>
                  </a:cubicBezTo>
                  <a:cubicBezTo>
                    <a:pt x="1626" y="431"/>
                    <a:pt x="1908" y="441"/>
                    <a:pt x="2191" y="482"/>
                  </a:cubicBezTo>
                  <a:cubicBezTo>
                    <a:pt x="2263" y="494"/>
                    <a:pt x="2346" y="494"/>
                    <a:pt x="2418" y="494"/>
                  </a:cubicBezTo>
                  <a:cubicBezTo>
                    <a:pt x="2471" y="471"/>
                    <a:pt x="2528" y="456"/>
                    <a:pt x="2583" y="456"/>
                  </a:cubicBezTo>
                  <a:cubicBezTo>
                    <a:pt x="2638" y="456"/>
                    <a:pt x="2691" y="471"/>
                    <a:pt x="2739" y="506"/>
                  </a:cubicBezTo>
                  <a:cubicBezTo>
                    <a:pt x="2847" y="497"/>
                    <a:pt x="2956" y="493"/>
                    <a:pt x="3063" y="493"/>
                  </a:cubicBezTo>
                  <a:cubicBezTo>
                    <a:pt x="3459" y="493"/>
                    <a:pt x="3850" y="543"/>
                    <a:pt x="4241" y="543"/>
                  </a:cubicBezTo>
                  <a:cubicBezTo>
                    <a:pt x="4411" y="543"/>
                    <a:pt x="4581" y="534"/>
                    <a:pt x="4751" y="506"/>
                  </a:cubicBezTo>
                  <a:cubicBezTo>
                    <a:pt x="4906" y="352"/>
                    <a:pt x="5085" y="387"/>
                    <a:pt x="5263" y="375"/>
                  </a:cubicBezTo>
                  <a:cubicBezTo>
                    <a:pt x="5325" y="375"/>
                    <a:pt x="5387" y="381"/>
                    <a:pt x="5447" y="381"/>
                  </a:cubicBezTo>
                  <a:cubicBezTo>
                    <a:pt x="5560" y="381"/>
                    <a:pt x="5666" y="361"/>
                    <a:pt x="5751" y="244"/>
                  </a:cubicBezTo>
                  <a:cubicBezTo>
                    <a:pt x="5447" y="224"/>
                    <a:pt x="5150" y="211"/>
                    <a:pt x="4853" y="211"/>
                  </a:cubicBezTo>
                  <a:cubicBezTo>
                    <a:pt x="4638" y="211"/>
                    <a:pt x="4423" y="217"/>
                    <a:pt x="4203" y="232"/>
                  </a:cubicBezTo>
                  <a:cubicBezTo>
                    <a:pt x="3849" y="251"/>
                    <a:pt x="3481" y="307"/>
                    <a:pt x="3116" y="307"/>
                  </a:cubicBezTo>
                  <a:cubicBezTo>
                    <a:pt x="2794" y="307"/>
                    <a:pt x="2474" y="264"/>
                    <a:pt x="2167" y="113"/>
                  </a:cubicBezTo>
                  <a:cubicBezTo>
                    <a:pt x="2132" y="113"/>
                    <a:pt x="2108" y="113"/>
                    <a:pt x="2060" y="66"/>
                  </a:cubicBezTo>
                  <a:cubicBezTo>
                    <a:pt x="1663" y="66"/>
                    <a:pt x="1273" y="0"/>
                    <a:pt x="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5"/>
            <p:cNvSpPr/>
            <p:nvPr/>
          </p:nvSpPr>
          <p:spPr>
            <a:xfrm>
              <a:off x="6156700" y="2178975"/>
              <a:ext cx="3600" cy="2125"/>
            </a:xfrm>
            <a:custGeom>
              <a:avLst/>
              <a:gdLst/>
              <a:ahLst/>
              <a:cxnLst/>
              <a:rect l="l" t="t" r="r" b="b"/>
              <a:pathLst>
                <a:path w="144" h="85" extrusionOk="0">
                  <a:moveTo>
                    <a:pt x="1" y="0"/>
                  </a:moveTo>
                  <a:cubicBezTo>
                    <a:pt x="28" y="54"/>
                    <a:pt x="51" y="85"/>
                    <a:pt x="76" y="85"/>
                  </a:cubicBezTo>
                  <a:cubicBezTo>
                    <a:pt x="96" y="85"/>
                    <a:pt x="118" y="66"/>
                    <a:pt x="144" y="24"/>
                  </a:cubicBezTo>
                  <a:cubicBezTo>
                    <a:pt x="108"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5"/>
            <p:cNvSpPr/>
            <p:nvPr/>
          </p:nvSpPr>
          <p:spPr>
            <a:xfrm>
              <a:off x="5378350" y="2132600"/>
              <a:ext cx="187525" cy="23025"/>
            </a:xfrm>
            <a:custGeom>
              <a:avLst/>
              <a:gdLst/>
              <a:ahLst/>
              <a:cxnLst/>
              <a:rect l="l" t="t" r="r" b="b"/>
              <a:pathLst>
                <a:path w="7501" h="921" extrusionOk="0">
                  <a:moveTo>
                    <a:pt x="1272" y="0"/>
                  </a:moveTo>
                  <a:cubicBezTo>
                    <a:pt x="847" y="0"/>
                    <a:pt x="423" y="53"/>
                    <a:pt x="12" y="236"/>
                  </a:cubicBezTo>
                  <a:cubicBezTo>
                    <a:pt x="0" y="343"/>
                    <a:pt x="0" y="450"/>
                    <a:pt x="0" y="546"/>
                  </a:cubicBezTo>
                  <a:cubicBezTo>
                    <a:pt x="131" y="712"/>
                    <a:pt x="322" y="712"/>
                    <a:pt x="500" y="760"/>
                  </a:cubicBezTo>
                  <a:cubicBezTo>
                    <a:pt x="530" y="766"/>
                    <a:pt x="560" y="769"/>
                    <a:pt x="589" y="769"/>
                  </a:cubicBezTo>
                  <a:cubicBezTo>
                    <a:pt x="619" y="769"/>
                    <a:pt x="649" y="766"/>
                    <a:pt x="679" y="760"/>
                  </a:cubicBezTo>
                  <a:cubicBezTo>
                    <a:pt x="720" y="712"/>
                    <a:pt x="759" y="688"/>
                    <a:pt x="796" y="688"/>
                  </a:cubicBezTo>
                  <a:cubicBezTo>
                    <a:pt x="833" y="688"/>
                    <a:pt x="869" y="712"/>
                    <a:pt x="905" y="760"/>
                  </a:cubicBezTo>
                  <a:cubicBezTo>
                    <a:pt x="947" y="768"/>
                    <a:pt x="989" y="777"/>
                    <a:pt x="1031" y="777"/>
                  </a:cubicBezTo>
                  <a:cubicBezTo>
                    <a:pt x="1049" y="777"/>
                    <a:pt x="1066" y="775"/>
                    <a:pt x="1084" y="772"/>
                  </a:cubicBezTo>
                  <a:cubicBezTo>
                    <a:pt x="1160" y="753"/>
                    <a:pt x="1240" y="745"/>
                    <a:pt x="1321" y="745"/>
                  </a:cubicBezTo>
                  <a:cubicBezTo>
                    <a:pt x="1444" y="745"/>
                    <a:pt x="1569" y="762"/>
                    <a:pt x="1691" y="784"/>
                  </a:cubicBezTo>
                  <a:cubicBezTo>
                    <a:pt x="1774" y="808"/>
                    <a:pt x="1822" y="808"/>
                    <a:pt x="1881" y="808"/>
                  </a:cubicBezTo>
                  <a:cubicBezTo>
                    <a:pt x="2024" y="808"/>
                    <a:pt x="2155" y="843"/>
                    <a:pt x="2286" y="843"/>
                  </a:cubicBezTo>
                  <a:cubicBezTo>
                    <a:pt x="2377" y="842"/>
                    <a:pt x="2469" y="841"/>
                    <a:pt x="2560" y="841"/>
                  </a:cubicBezTo>
                  <a:cubicBezTo>
                    <a:pt x="3032" y="841"/>
                    <a:pt x="3504" y="857"/>
                    <a:pt x="3977" y="857"/>
                  </a:cubicBezTo>
                  <a:cubicBezTo>
                    <a:pt x="4199" y="857"/>
                    <a:pt x="4421" y="853"/>
                    <a:pt x="4643" y="843"/>
                  </a:cubicBezTo>
                  <a:lnTo>
                    <a:pt x="5322" y="843"/>
                  </a:lnTo>
                  <a:cubicBezTo>
                    <a:pt x="5413" y="843"/>
                    <a:pt x="5506" y="840"/>
                    <a:pt x="5598" y="840"/>
                  </a:cubicBezTo>
                  <a:cubicBezTo>
                    <a:pt x="5760" y="840"/>
                    <a:pt x="5921" y="850"/>
                    <a:pt x="6072" y="903"/>
                  </a:cubicBezTo>
                  <a:cubicBezTo>
                    <a:pt x="6083" y="902"/>
                    <a:pt x="6093" y="902"/>
                    <a:pt x="6103" y="902"/>
                  </a:cubicBezTo>
                  <a:cubicBezTo>
                    <a:pt x="6184" y="902"/>
                    <a:pt x="6269" y="921"/>
                    <a:pt x="6351" y="921"/>
                  </a:cubicBezTo>
                  <a:cubicBezTo>
                    <a:pt x="6430" y="921"/>
                    <a:pt x="6506" y="903"/>
                    <a:pt x="6572" y="831"/>
                  </a:cubicBezTo>
                  <a:cubicBezTo>
                    <a:pt x="6709" y="736"/>
                    <a:pt x="6855" y="721"/>
                    <a:pt x="7004" y="721"/>
                  </a:cubicBezTo>
                  <a:cubicBezTo>
                    <a:pt x="7072" y="721"/>
                    <a:pt x="7140" y="724"/>
                    <a:pt x="7208" y="724"/>
                  </a:cubicBezTo>
                  <a:cubicBezTo>
                    <a:pt x="7290" y="724"/>
                    <a:pt x="7372" y="720"/>
                    <a:pt x="7453" y="700"/>
                  </a:cubicBezTo>
                  <a:cubicBezTo>
                    <a:pt x="7501" y="474"/>
                    <a:pt x="7382" y="367"/>
                    <a:pt x="7180" y="248"/>
                  </a:cubicBezTo>
                  <a:cubicBezTo>
                    <a:pt x="6929" y="176"/>
                    <a:pt x="6668" y="200"/>
                    <a:pt x="6406" y="188"/>
                  </a:cubicBezTo>
                  <a:cubicBezTo>
                    <a:pt x="6301" y="185"/>
                    <a:pt x="6195" y="184"/>
                    <a:pt x="6089" y="184"/>
                  </a:cubicBezTo>
                  <a:cubicBezTo>
                    <a:pt x="5726" y="184"/>
                    <a:pt x="5358" y="198"/>
                    <a:pt x="4989" y="198"/>
                  </a:cubicBezTo>
                  <a:cubicBezTo>
                    <a:pt x="4589" y="198"/>
                    <a:pt x="4188" y="182"/>
                    <a:pt x="3786" y="117"/>
                  </a:cubicBezTo>
                  <a:cubicBezTo>
                    <a:pt x="3665" y="123"/>
                    <a:pt x="3543" y="126"/>
                    <a:pt x="3420" y="126"/>
                  </a:cubicBezTo>
                  <a:cubicBezTo>
                    <a:pt x="3084" y="126"/>
                    <a:pt x="2742" y="104"/>
                    <a:pt x="2393" y="69"/>
                  </a:cubicBezTo>
                  <a:cubicBezTo>
                    <a:pt x="2024" y="41"/>
                    <a:pt x="1648" y="0"/>
                    <a:pt x="1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5"/>
            <p:cNvSpPr/>
            <p:nvPr/>
          </p:nvSpPr>
          <p:spPr>
            <a:xfrm>
              <a:off x="5378050" y="2124000"/>
              <a:ext cx="116400" cy="17350"/>
            </a:xfrm>
            <a:custGeom>
              <a:avLst/>
              <a:gdLst/>
              <a:ahLst/>
              <a:cxnLst/>
              <a:rect l="l" t="t" r="r" b="b"/>
              <a:pathLst>
                <a:path w="4656" h="694" extrusionOk="0">
                  <a:moveTo>
                    <a:pt x="419" y="0"/>
                  </a:moveTo>
                  <a:cubicBezTo>
                    <a:pt x="386" y="0"/>
                    <a:pt x="353" y="7"/>
                    <a:pt x="322" y="20"/>
                  </a:cubicBezTo>
                  <a:cubicBezTo>
                    <a:pt x="250" y="56"/>
                    <a:pt x="203" y="139"/>
                    <a:pt x="155" y="211"/>
                  </a:cubicBezTo>
                  <a:cubicBezTo>
                    <a:pt x="107" y="294"/>
                    <a:pt x="36" y="390"/>
                    <a:pt x="0" y="497"/>
                  </a:cubicBezTo>
                  <a:cubicBezTo>
                    <a:pt x="12" y="520"/>
                    <a:pt x="12" y="568"/>
                    <a:pt x="24" y="592"/>
                  </a:cubicBezTo>
                  <a:cubicBezTo>
                    <a:pt x="1310" y="592"/>
                    <a:pt x="2596" y="616"/>
                    <a:pt x="3882" y="628"/>
                  </a:cubicBezTo>
                  <a:cubicBezTo>
                    <a:pt x="3983" y="681"/>
                    <a:pt x="4090" y="693"/>
                    <a:pt x="4200" y="693"/>
                  </a:cubicBezTo>
                  <a:cubicBezTo>
                    <a:pt x="4288" y="693"/>
                    <a:pt x="4378" y="686"/>
                    <a:pt x="4469" y="686"/>
                  </a:cubicBezTo>
                  <a:cubicBezTo>
                    <a:pt x="4491" y="686"/>
                    <a:pt x="4514" y="686"/>
                    <a:pt x="4536" y="687"/>
                  </a:cubicBezTo>
                  <a:cubicBezTo>
                    <a:pt x="4608" y="651"/>
                    <a:pt x="4632" y="616"/>
                    <a:pt x="4655" y="532"/>
                  </a:cubicBezTo>
                  <a:cubicBezTo>
                    <a:pt x="4572" y="318"/>
                    <a:pt x="4322" y="318"/>
                    <a:pt x="4179" y="199"/>
                  </a:cubicBezTo>
                  <a:cubicBezTo>
                    <a:pt x="4179" y="175"/>
                    <a:pt x="4155" y="175"/>
                    <a:pt x="4132" y="163"/>
                  </a:cubicBezTo>
                  <a:cubicBezTo>
                    <a:pt x="4096" y="163"/>
                    <a:pt x="4072" y="163"/>
                    <a:pt x="4036" y="199"/>
                  </a:cubicBezTo>
                  <a:cubicBezTo>
                    <a:pt x="3951" y="297"/>
                    <a:pt x="3859" y="363"/>
                    <a:pt x="3766" y="363"/>
                  </a:cubicBezTo>
                  <a:cubicBezTo>
                    <a:pt x="3689" y="363"/>
                    <a:pt x="3611" y="318"/>
                    <a:pt x="3536" y="211"/>
                  </a:cubicBezTo>
                  <a:cubicBezTo>
                    <a:pt x="3458" y="102"/>
                    <a:pt x="3392" y="52"/>
                    <a:pt x="3340" y="52"/>
                  </a:cubicBezTo>
                  <a:cubicBezTo>
                    <a:pt x="3274" y="52"/>
                    <a:pt x="3233" y="135"/>
                    <a:pt x="3227" y="282"/>
                  </a:cubicBezTo>
                  <a:cubicBezTo>
                    <a:pt x="3209" y="431"/>
                    <a:pt x="3152" y="464"/>
                    <a:pt x="3084" y="464"/>
                  </a:cubicBezTo>
                  <a:cubicBezTo>
                    <a:pt x="3030" y="464"/>
                    <a:pt x="2969" y="444"/>
                    <a:pt x="2913" y="444"/>
                  </a:cubicBezTo>
                  <a:cubicBezTo>
                    <a:pt x="2898" y="444"/>
                    <a:pt x="2884" y="445"/>
                    <a:pt x="2870" y="449"/>
                  </a:cubicBezTo>
                  <a:cubicBezTo>
                    <a:pt x="2750" y="401"/>
                    <a:pt x="2822" y="259"/>
                    <a:pt x="2727" y="199"/>
                  </a:cubicBezTo>
                  <a:cubicBezTo>
                    <a:pt x="2623" y="65"/>
                    <a:pt x="2493" y="56"/>
                    <a:pt x="2352" y="56"/>
                  </a:cubicBezTo>
                  <a:cubicBezTo>
                    <a:pt x="2330" y="56"/>
                    <a:pt x="2308" y="56"/>
                    <a:pt x="2286" y="56"/>
                  </a:cubicBezTo>
                  <a:cubicBezTo>
                    <a:pt x="1750" y="56"/>
                    <a:pt x="1226" y="44"/>
                    <a:pt x="703" y="44"/>
                  </a:cubicBezTo>
                  <a:cubicBezTo>
                    <a:pt x="631" y="151"/>
                    <a:pt x="619" y="270"/>
                    <a:pt x="691" y="390"/>
                  </a:cubicBezTo>
                  <a:cubicBezTo>
                    <a:pt x="607" y="294"/>
                    <a:pt x="679" y="151"/>
                    <a:pt x="572" y="56"/>
                  </a:cubicBezTo>
                  <a:cubicBezTo>
                    <a:pt x="527" y="19"/>
                    <a:pt x="473"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5"/>
            <p:cNvSpPr/>
            <p:nvPr/>
          </p:nvSpPr>
          <p:spPr>
            <a:xfrm>
              <a:off x="5315825" y="2145850"/>
              <a:ext cx="183375" cy="13200"/>
            </a:xfrm>
            <a:custGeom>
              <a:avLst/>
              <a:gdLst/>
              <a:ahLst/>
              <a:cxnLst/>
              <a:rect l="l" t="t" r="r" b="b"/>
              <a:pathLst>
                <a:path w="7335" h="528" extrusionOk="0">
                  <a:moveTo>
                    <a:pt x="487" y="1"/>
                  </a:moveTo>
                  <a:cubicBezTo>
                    <a:pt x="441" y="1"/>
                    <a:pt x="394" y="10"/>
                    <a:pt x="346" y="27"/>
                  </a:cubicBezTo>
                  <a:cubicBezTo>
                    <a:pt x="251" y="135"/>
                    <a:pt x="108" y="75"/>
                    <a:pt x="13" y="170"/>
                  </a:cubicBezTo>
                  <a:cubicBezTo>
                    <a:pt x="1" y="242"/>
                    <a:pt x="13" y="289"/>
                    <a:pt x="60" y="325"/>
                  </a:cubicBezTo>
                  <a:cubicBezTo>
                    <a:pt x="417" y="325"/>
                    <a:pt x="787" y="349"/>
                    <a:pt x="1144" y="349"/>
                  </a:cubicBezTo>
                  <a:cubicBezTo>
                    <a:pt x="1185" y="361"/>
                    <a:pt x="1230" y="367"/>
                    <a:pt x="1275" y="367"/>
                  </a:cubicBezTo>
                  <a:cubicBezTo>
                    <a:pt x="1319" y="367"/>
                    <a:pt x="1364" y="361"/>
                    <a:pt x="1406" y="349"/>
                  </a:cubicBezTo>
                  <a:lnTo>
                    <a:pt x="1429" y="349"/>
                  </a:lnTo>
                  <a:cubicBezTo>
                    <a:pt x="1554" y="380"/>
                    <a:pt x="1678" y="398"/>
                    <a:pt x="1803" y="398"/>
                  </a:cubicBezTo>
                  <a:cubicBezTo>
                    <a:pt x="1916" y="398"/>
                    <a:pt x="2030" y="383"/>
                    <a:pt x="2144" y="349"/>
                  </a:cubicBezTo>
                  <a:cubicBezTo>
                    <a:pt x="2183" y="359"/>
                    <a:pt x="2223" y="365"/>
                    <a:pt x="2261" y="365"/>
                  </a:cubicBezTo>
                  <a:cubicBezTo>
                    <a:pt x="2316" y="365"/>
                    <a:pt x="2369" y="353"/>
                    <a:pt x="2418" y="325"/>
                  </a:cubicBezTo>
                  <a:cubicBezTo>
                    <a:pt x="2648" y="373"/>
                    <a:pt x="2879" y="385"/>
                    <a:pt x="3110" y="385"/>
                  </a:cubicBezTo>
                  <a:cubicBezTo>
                    <a:pt x="3378" y="385"/>
                    <a:pt x="3644" y="368"/>
                    <a:pt x="3909" y="368"/>
                  </a:cubicBezTo>
                  <a:cubicBezTo>
                    <a:pt x="4161" y="368"/>
                    <a:pt x="4410" y="384"/>
                    <a:pt x="4656" y="444"/>
                  </a:cubicBezTo>
                  <a:cubicBezTo>
                    <a:pt x="5231" y="468"/>
                    <a:pt x="5801" y="528"/>
                    <a:pt x="6373" y="528"/>
                  </a:cubicBezTo>
                  <a:cubicBezTo>
                    <a:pt x="6665" y="528"/>
                    <a:pt x="6958" y="512"/>
                    <a:pt x="7252" y="468"/>
                  </a:cubicBezTo>
                  <a:cubicBezTo>
                    <a:pt x="7335" y="373"/>
                    <a:pt x="7335" y="278"/>
                    <a:pt x="7252" y="182"/>
                  </a:cubicBezTo>
                  <a:cubicBezTo>
                    <a:pt x="6359" y="170"/>
                    <a:pt x="5466" y="170"/>
                    <a:pt x="4573" y="158"/>
                  </a:cubicBezTo>
                  <a:cubicBezTo>
                    <a:pt x="4531" y="135"/>
                    <a:pt x="4489" y="123"/>
                    <a:pt x="4449" y="123"/>
                  </a:cubicBezTo>
                  <a:cubicBezTo>
                    <a:pt x="4409" y="123"/>
                    <a:pt x="4370" y="135"/>
                    <a:pt x="4335" y="158"/>
                  </a:cubicBezTo>
                  <a:lnTo>
                    <a:pt x="4287" y="158"/>
                  </a:lnTo>
                  <a:cubicBezTo>
                    <a:pt x="4144" y="117"/>
                    <a:pt x="4007" y="96"/>
                    <a:pt x="3870" y="96"/>
                  </a:cubicBezTo>
                  <a:cubicBezTo>
                    <a:pt x="3733" y="96"/>
                    <a:pt x="3596" y="117"/>
                    <a:pt x="3454" y="158"/>
                  </a:cubicBezTo>
                  <a:lnTo>
                    <a:pt x="3418" y="158"/>
                  </a:lnTo>
                  <a:cubicBezTo>
                    <a:pt x="3365" y="136"/>
                    <a:pt x="3307" y="128"/>
                    <a:pt x="3251" y="128"/>
                  </a:cubicBezTo>
                  <a:cubicBezTo>
                    <a:pt x="3218" y="128"/>
                    <a:pt x="3186" y="130"/>
                    <a:pt x="3156" y="135"/>
                  </a:cubicBezTo>
                  <a:lnTo>
                    <a:pt x="3120" y="135"/>
                  </a:lnTo>
                  <a:cubicBezTo>
                    <a:pt x="2931" y="92"/>
                    <a:pt x="2740" y="80"/>
                    <a:pt x="2549" y="80"/>
                  </a:cubicBezTo>
                  <a:cubicBezTo>
                    <a:pt x="2316" y="80"/>
                    <a:pt x="2081" y="98"/>
                    <a:pt x="1846" y="98"/>
                  </a:cubicBezTo>
                  <a:cubicBezTo>
                    <a:pt x="1632" y="98"/>
                    <a:pt x="1418" y="83"/>
                    <a:pt x="1203" y="27"/>
                  </a:cubicBezTo>
                  <a:lnTo>
                    <a:pt x="906" y="27"/>
                  </a:lnTo>
                  <a:cubicBezTo>
                    <a:pt x="864" y="69"/>
                    <a:pt x="816" y="90"/>
                    <a:pt x="767" y="90"/>
                  </a:cubicBezTo>
                  <a:cubicBezTo>
                    <a:pt x="718" y="90"/>
                    <a:pt x="667" y="69"/>
                    <a:pt x="620" y="27"/>
                  </a:cubicBezTo>
                  <a:cubicBezTo>
                    <a:pt x="578" y="10"/>
                    <a:pt x="534" y="1"/>
                    <a:pt x="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5"/>
            <p:cNvSpPr/>
            <p:nvPr/>
          </p:nvSpPr>
          <p:spPr>
            <a:xfrm>
              <a:off x="5312550" y="2107875"/>
              <a:ext cx="72950" cy="29450"/>
            </a:xfrm>
            <a:custGeom>
              <a:avLst/>
              <a:gdLst/>
              <a:ahLst/>
              <a:cxnLst/>
              <a:rect l="l" t="t" r="r" b="b"/>
              <a:pathLst>
                <a:path w="2918" h="1178" extrusionOk="0">
                  <a:moveTo>
                    <a:pt x="1658" y="1"/>
                  </a:moveTo>
                  <a:cubicBezTo>
                    <a:pt x="1565" y="1"/>
                    <a:pt x="1481" y="36"/>
                    <a:pt x="1453" y="82"/>
                  </a:cubicBezTo>
                  <a:cubicBezTo>
                    <a:pt x="1365" y="231"/>
                    <a:pt x="1273" y="278"/>
                    <a:pt x="1182" y="278"/>
                  </a:cubicBezTo>
                  <a:cubicBezTo>
                    <a:pt x="1026" y="278"/>
                    <a:pt x="869" y="143"/>
                    <a:pt x="723" y="143"/>
                  </a:cubicBezTo>
                  <a:cubicBezTo>
                    <a:pt x="700" y="143"/>
                    <a:pt x="678" y="146"/>
                    <a:pt x="656" y="153"/>
                  </a:cubicBezTo>
                  <a:cubicBezTo>
                    <a:pt x="382" y="213"/>
                    <a:pt x="417" y="511"/>
                    <a:pt x="263" y="665"/>
                  </a:cubicBezTo>
                  <a:cubicBezTo>
                    <a:pt x="191" y="701"/>
                    <a:pt x="96" y="749"/>
                    <a:pt x="36" y="808"/>
                  </a:cubicBezTo>
                  <a:cubicBezTo>
                    <a:pt x="1" y="868"/>
                    <a:pt x="13" y="927"/>
                    <a:pt x="60" y="975"/>
                  </a:cubicBezTo>
                  <a:cubicBezTo>
                    <a:pt x="906" y="1177"/>
                    <a:pt x="1763" y="1046"/>
                    <a:pt x="2620" y="1142"/>
                  </a:cubicBezTo>
                  <a:cubicBezTo>
                    <a:pt x="2739" y="1118"/>
                    <a:pt x="2858" y="1106"/>
                    <a:pt x="2918" y="975"/>
                  </a:cubicBezTo>
                  <a:cubicBezTo>
                    <a:pt x="2823" y="904"/>
                    <a:pt x="2775" y="784"/>
                    <a:pt x="2763" y="677"/>
                  </a:cubicBezTo>
                  <a:cubicBezTo>
                    <a:pt x="2739" y="582"/>
                    <a:pt x="2692" y="511"/>
                    <a:pt x="2596" y="463"/>
                  </a:cubicBezTo>
                  <a:cubicBezTo>
                    <a:pt x="2477" y="403"/>
                    <a:pt x="2358" y="392"/>
                    <a:pt x="2227" y="392"/>
                  </a:cubicBezTo>
                  <a:cubicBezTo>
                    <a:pt x="2144" y="392"/>
                    <a:pt x="2049" y="403"/>
                    <a:pt x="1965" y="451"/>
                  </a:cubicBezTo>
                  <a:cubicBezTo>
                    <a:pt x="1918" y="463"/>
                    <a:pt x="1870" y="487"/>
                    <a:pt x="1846" y="511"/>
                  </a:cubicBezTo>
                  <a:cubicBezTo>
                    <a:pt x="1822" y="403"/>
                    <a:pt x="1977" y="451"/>
                    <a:pt x="1977" y="368"/>
                  </a:cubicBezTo>
                  <a:cubicBezTo>
                    <a:pt x="1977" y="90"/>
                    <a:pt x="1807" y="1"/>
                    <a:pt x="1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5"/>
            <p:cNvSpPr/>
            <p:nvPr/>
          </p:nvSpPr>
          <p:spPr>
            <a:xfrm>
              <a:off x="5168500" y="2141875"/>
              <a:ext cx="148850" cy="12425"/>
            </a:xfrm>
            <a:custGeom>
              <a:avLst/>
              <a:gdLst/>
              <a:ahLst/>
              <a:cxnLst/>
              <a:rect l="l" t="t" r="r" b="b"/>
              <a:pathLst>
                <a:path w="5954" h="497" extrusionOk="0">
                  <a:moveTo>
                    <a:pt x="264" y="0"/>
                  </a:moveTo>
                  <a:cubicBezTo>
                    <a:pt x="196" y="0"/>
                    <a:pt x="128" y="15"/>
                    <a:pt x="60" y="44"/>
                  </a:cubicBezTo>
                  <a:cubicBezTo>
                    <a:pt x="12" y="103"/>
                    <a:pt x="0" y="163"/>
                    <a:pt x="48" y="234"/>
                  </a:cubicBezTo>
                  <a:cubicBezTo>
                    <a:pt x="119" y="329"/>
                    <a:pt x="203" y="389"/>
                    <a:pt x="310" y="437"/>
                  </a:cubicBezTo>
                  <a:cubicBezTo>
                    <a:pt x="453" y="472"/>
                    <a:pt x="619" y="496"/>
                    <a:pt x="774" y="496"/>
                  </a:cubicBezTo>
                  <a:cubicBezTo>
                    <a:pt x="1084" y="448"/>
                    <a:pt x="1381" y="377"/>
                    <a:pt x="1691" y="329"/>
                  </a:cubicBezTo>
                  <a:lnTo>
                    <a:pt x="1881" y="329"/>
                  </a:lnTo>
                  <a:cubicBezTo>
                    <a:pt x="2048" y="377"/>
                    <a:pt x="2213" y="389"/>
                    <a:pt x="2378" y="389"/>
                  </a:cubicBezTo>
                  <a:cubicBezTo>
                    <a:pt x="2542" y="389"/>
                    <a:pt x="2706" y="377"/>
                    <a:pt x="2869" y="377"/>
                  </a:cubicBezTo>
                  <a:cubicBezTo>
                    <a:pt x="3032" y="377"/>
                    <a:pt x="3195" y="389"/>
                    <a:pt x="3358" y="437"/>
                  </a:cubicBezTo>
                  <a:cubicBezTo>
                    <a:pt x="3849" y="477"/>
                    <a:pt x="4337" y="491"/>
                    <a:pt x="4826" y="491"/>
                  </a:cubicBezTo>
                  <a:cubicBezTo>
                    <a:pt x="5201" y="491"/>
                    <a:pt x="5576" y="483"/>
                    <a:pt x="5953" y="472"/>
                  </a:cubicBezTo>
                  <a:lnTo>
                    <a:pt x="5953" y="329"/>
                  </a:lnTo>
                  <a:cubicBezTo>
                    <a:pt x="5918" y="282"/>
                    <a:pt x="5882" y="234"/>
                    <a:pt x="5787" y="198"/>
                  </a:cubicBezTo>
                  <a:cubicBezTo>
                    <a:pt x="5199" y="167"/>
                    <a:pt x="4607" y="124"/>
                    <a:pt x="4016" y="124"/>
                  </a:cubicBezTo>
                  <a:cubicBezTo>
                    <a:pt x="3720" y="124"/>
                    <a:pt x="3425" y="135"/>
                    <a:pt x="3131" y="163"/>
                  </a:cubicBezTo>
                  <a:cubicBezTo>
                    <a:pt x="2813" y="102"/>
                    <a:pt x="2492" y="87"/>
                    <a:pt x="2169" y="87"/>
                  </a:cubicBezTo>
                  <a:cubicBezTo>
                    <a:pt x="1867" y="87"/>
                    <a:pt x="1565" y="100"/>
                    <a:pt x="1263" y="100"/>
                  </a:cubicBezTo>
                  <a:cubicBezTo>
                    <a:pt x="1004" y="100"/>
                    <a:pt x="746" y="90"/>
                    <a:pt x="488" y="56"/>
                  </a:cubicBezTo>
                  <a:cubicBezTo>
                    <a:pt x="414" y="18"/>
                    <a:pt x="339"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5"/>
            <p:cNvSpPr/>
            <p:nvPr/>
          </p:nvSpPr>
          <p:spPr>
            <a:xfrm>
              <a:off x="5256000" y="2113300"/>
              <a:ext cx="58375" cy="19025"/>
            </a:xfrm>
            <a:custGeom>
              <a:avLst/>
              <a:gdLst/>
              <a:ahLst/>
              <a:cxnLst/>
              <a:rect l="l" t="t" r="r" b="b"/>
              <a:pathLst>
                <a:path w="2335" h="761" extrusionOk="0">
                  <a:moveTo>
                    <a:pt x="1410" y="1"/>
                  </a:moveTo>
                  <a:cubicBezTo>
                    <a:pt x="1292" y="1"/>
                    <a:pt x="1172" y="22"/>
                    <a:pt x="1048" y="79"/>
                  </a:cubicBezTo>
                  <a:cubicBezTo>
                    <a:pt x="1025" y="115"/>
                    <a:pt x="1013" y="151"/>
                    <a:pt x="977" y="175"/>
                  </a:cubicBezTo>
                  <a:cubicBezTo>
                    <a:pt x="969" y="183"/>
                    <a:pt x="950" y="250"/>
                    <a:pt x="932" y="250"/>
                  </a:cubicBezTo>
                  <a:cubicBezTo>
                    <a:pt x="922" y="250"/>
                    <a:pt x="913" y="233"/>
                    <a:pt x="905" y="186"/>
                  </a:cubicBezTo>
                  <a:cubicBezTo>
                    <a:pt x="870" y="151"/>
                    <a:pt x="846" y="115"/>
                    <a:pt x="798" y="91"/>
                  </a:cubicBezTo>
                  <a:cubicBezTo>
                    <a:pt x="727" y="44"/>
                    <a:pt x="644" y="8"/>
                    <a:pt x="560" y="8"/>
                  </a:cubicBezTo>
                  <a:cubicBezTo>
                    <a:pt x="501" y="8"/>
                    <a:pt x="453" y="44"/>
                    <a:pt x="417" y="91"/>
                  </a:cubicBezTo>
                  <a:cubicBezTo>
                    <a:pt x="334" y="329"/>
                    <a:pt x="155" y="472"/>
                    <a:pt x="1" y="639"/>
                  </a:cubicBezTo>
                  <a:cubicBezTo>
                    <a:pt x="102" y="730"/>
                    <a:pt x="211" y="761"/>
                    <a:pt x="329" y="761"/>
                  </a:cubicBezTo>
                  <a:cubicBezTo>
                    <a:pt x="350" y="761"/>
                    <a:pt x="372" y="760"/>
                    <a:pt x="393" y="758"/>
                  </a:cubicBezTo>
                  <a:cubicBezTo>
                    <a:pt x="622" y="724"/>
                    <a:pt x="850" y="713"/>
                    <a:pt x="1078" y="713"/>
                  </a:cubicBezTo>
                  <a:cubicBezTo>
                    <a:pt x="1493" y="713"/>
                    <a:pt x="1907" y="750"/>
                    <a:pt x="2322" y="758"/>
                  </a:cubicBezTo>
                  <a:lnTo>
                    <a:pt x="2322" y="627"/>
                  </a:lnTo>
                  <a:cubicBezTo>
                    <a:pt x="2334" y="389"/>
                    <a:pt x="2215" y="222"/>
                    <a:pt x="2001" y="115"/>
                  </a:cubicBezTo>
                  <a:cubicBezTo>
                    <a:pt x="1806" y="63"/>
                    <a:pt x="1611" y="1"/>
                    <a:pt x="1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5"/>
            <p:cNvSpPr/>
            <p:nvPr/>
          </p:nvSpPr>
          <p:spPr>
            <a:xfrm>
              <a:off x="5237550" y="2092875"/>
              <a:ext cx="34625" cy="36200"/>
            </a:xfrm>
            <a:custGeom>
              <a:avLst/>
              <a:gdLst/>
              <a:ahLst/>
              <a:cxnLst/>
              <a:rect l="l" t="t" r="r" b="b"/>
              <a:pathLst>
                <a:path w="1385" h="1448" extrusionOk="0">
                  <a:moveTo>
                    <a:pt x="625" y="1"/>
                  </a:moveTo>
                  <a:cubicBezTo>
                    <a:pt x="535" y="1"/>
                    <a:pt x="443" y="34"/>
                    <a:pt x="346" y="99"/>
                  </a:cubicBezTo>
                  <a:cubicBezTo>
                    <a:pt x="346" y="158"/>
                    <a:pt x="334" y="218"/>
                    <a:pt x="334" y="277"/>
                  </a:cubicBezTo>
                  <a:cubicBezTo>
                    <a:pt x="0" y="670"/>
                    <a:pt x="393" y="968"/>
                    <a:pt x="453" y="1301"/>
                  </a:cubicBezTo>
                  <a:cubicBezTo>
                    <a:pt x="524" y="1420"/>
                    <a:pt x="631" y="1444"/>
                    <a:pt x="750" y="1444"/>
                  </a:cubicBezTo>
                  <a:cubicBezTo>
                    <a:pt x="794" y="1446"/>
                    <a:pt x="838" y="1447"/>
                    <a:pt x="880" y="1447"/>
                  </a:cubicBezTo>
                  <a:cubicBezTo>
                    <a:pt x="1153" y="1447"/>
                    <a:pt x="1384" y="1390"/>
                    <a:pt x="1251" y="968"/>
                  </a:cubicBezTo>
                  <a:cubicBezTo>
                    <a:pt x="1239" y="932"/>
                    <a:pt x="1298" y="884"/>
                    <a:pt x="1334" y="861"/>
                  </a:cubicBezTo>
                  <a:cubicBezTo>
                    <a:pt x="1334" y="551"/>
                    <a:pt x="941" y="456"/>
                    <a:pt x="941" y="146"/>
                  </a:cubicBezTo>
                  <a:cubicBezTo>
                    <a:pt x="837" y="49"/>
                    <a:pt x="733"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5"/>
            <p:cNvSpPr/>
            <p:nvPr/>
          </p:nvSpPr>
          <p:spPr>
            <a:xfrm>
              <a:off x="5170275" y="2152775"/>
              <a:ext cx="28600" cy="48550"/>
            </a:xfrm>
            <a:custGeom>
              <a:avLst/>
              <a:gdLst/>
              <a:ahLst/>
              <a:cxnLst/>
              <a:rect l="l" t="t" r="r" b="b"/>
              <a:pathLst>
                <a:path w="1144" h="1942" extrusionOk="0">
                  <a:moveTo>
                    <a:pt x="715" y="1596"/>
                  </a:moveTo>
                  <a:lnTo>
                    <a:pt x="715" y="1596"/>
                  </a:lnTo>
                  <a:cubicBezTo>
                    <a:pt x="746" y="1621"/>
                    <a:pt x="764" y="1660"/>
                    <a:pt x="777" y="1702"/>
                  </a:cubicBezTo>
                  <a:lnTo>
                    <a:pt x="777" y="1702"/>
                  </a:lnTo>
                  <a:cubicBezTo>
                    <a:pt x="764" y="1669"/>
                    <a:pt x="743" y="1634"/>
                    <a:pt x="715" y="1596"/>
                  </a:cubicBezTo>
                  <a:close/>
                  <a:moveTo>
                    <a:pt x="179" y="1"/>
                  </a:moveTo>
                  <a:cubicBezTo>
                    <a:pt x="120" y="12"/>
                    <a:pt x="72" y="60"/>
                    <a:pt x="36" y="96"/>
                  </a:cubicBezTo>
                  <a:cubicBezTo>
                    <a:pt x="12" y="131"/>
                    <a:pt x="12" y="155"/>
                    <a:pt x="1" y="191"/>
                  </a:cubicBezTo>
                  <a:cubicBezTo>
                    <a:pt x="251" y="774"/>
                    <a:pt x="584" y="1322"/>
                    <a:pt x="703" y="1941"/>
                  </a:cubicBezTo>
                  <a:cubicBezTo>
                    <a:pt x="774" y="1884"/>
                    <a:pt x="803" y="1823"/>
                    <a:pt x="791" y="1752"/>
                  </a:cubicBezTo>
                  <a:lnTo>
                    <a:pt x="791" y="1752"/>
                  </a:lnTo>
                  <a:cubicBezTo>
                    <a:pt x="816" y="1844"/>
                    <a:pt x="840" y="1935"/>
                    <a:pt x="959" y="1935"/>
                  </a:cubicBezTo>
                  <a:cubicBezTo>
                    <a:pt x="975" y="1935"/>
                    <a:pt x="993" y="1933"/>
                    <a:pt x="1013" y="1929"/>
                  </a:cubicBezTo>
                  <a:cubicBezTo>
                    <a:pt x="1108" y="1858"/>
                    <a:pt x="1132" y="1751"/>
                    <a:pt x="1144" y="1644"/>
                  </a:cubicBezTo>
                  <a:cubicBezTo>
                    <a:pt x="1144" y="1251"/>
                    <a:pt x="1001" y="905"/>
                    <a:pt x="751" y="608"/>
                  </a:cubicBezTo>
                  <a:cubicBezTo>
                    <a:pt x="608" y="453"/>
                    <a:pt x="524" y="298"/>
                    <a:pt x="417" y="131"/>
                  </a:cubicBezTo>
                  <a:cubicBezTo>
                    <a:pt x="358" y="60"/>
                    <a:pt x="286"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35"/>
            <p:cNvSpPr/>
            <p:nvPr/>
          </p:nvSpPr>
          <p:spPr>
            <a:xfrm>
              <a:off x="5234275" y="2098850"/>
              <a:ext cx="19075" cy="27100"/>
            </a:xfrm>
            <a:custGeom>
              <a:avLst/>
              <a:gdLst/>
              <a:ahLst/>
              <a:cxnLst/>
              <a:rect l="l" t="t" r="r" b="b"/>
              <a:pathLst>
                <a:path w="763" h="1084" extrusionOk="0">
                  <a:moveTo>
                    <a:pt x="288" y="1"/>
                  </a:moveTo>
                  <a:cubicBezTo>
                    <a:pt x="239" y="1"/>
                    <a:pt x="196" y="29"/>
                    <a:pt x="167" y="122"/>
                  </a:cubicBezTo>
                  <a:cubicBezTo>
                    <a:pt x="108" y="348"/>
                    <a:pt x="60" y="586"/>
                    <a:pt x="0" y="812"/>
                  </a:cubicBezTo>
                  <a:cubicBezTo>
                    <a:pt x="12" y="884"/>
                    <a:pt x="72" y="931"/>
                    <a:pt x="155" y="931"/>
                  </a:cubicBezTo>
                  <a:cubicBezTo>
                    <a:pt x="250" y="991"/>
                    <a:pt x="370" y="955"/>
                    <a:pt x="465" y="1050"/>
                  </a:cubicBezTo>
                  <a:cubicBezTo>
                    <a:pt x="482" y="1067"/>
                    <a:pt x="504" y="1084"/>
                    <a:pt x="533" y="1084"/>
                  </a:cubicBezTo>
                  <a:cubicBezTo>
                    <a:pt x="545" y="1084"/>
                    <a:pt x="558" y="1081"/>
                    <a:pt x="572" y="1074"/>
                  </a:cubicBezTo>
                  <a:cubicBezTo>
                    <a:pt x="703" y="979"/>
                    <a:pt x="762" y="860"/>
                    <a:pt x="631" y="729"/>
                  </a:cubicBezTo>
                  <a:cubicBezTo>
                    <a:pt x="429" y="526"/>
                    <a:pt x="453" y="288"/>
                    <a:pt x="453" y="50"/>
                  </a:cubicBezTo>
                  <a:cubicBezTo>
                    <a:pt x="398" y="32"/>
                    <a:pt x="340"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35"/>
            <p:cNvSpPr/>
            <p:nvPr/>
          </p:nvSpPr>
          <p:spPr>
            <a:xfrm>
              <a:off x="5181600" y="2143800"/>
              <a:ext cx="66100" cy="3150"/>
            </a:xfrm>
            <a:custGeom>
              <a:avLst/>
              <a:gdLst/>
              <a:ahLst/>
              <a:cxnLst/>
              <a:rect l="l" t="t" r="r" b="b"/>
              <a:pathLst>
                <a:path w="2644" h="126" extrusionOk="0">
                  <a:moveTo>
                    <a:pt x="2212" y="0"/>
                  </a:moveTo>
                  <a:cubicBezTo>
                    <a:pt x="2153" y="0"/>
                    <a:pt x="2094" y="2"/>
                    <a:pt x="2036" y="2"/>
                  </a:cubicBezTo>
                  <a:cubicBezTo>
                    <a:pt x="1345" y="14"/>
                    <a:pt x="679" y="14"/>
                    <a:pt x="0" y="14"/>
                  </a:cubicBezTo>
                  <a:cubicBezTo>
                    <a:pt x="95" y="109"/>
                    <a:pt x="222" y="125"/>
                    <a:pt x="349" y="125"/>
                  </a:cubicBezTo>
                  <a:cubicBezTo>
                    <a:pt x="413" y="125"/>
                    <a:pt x="476" y="121"/>
                    <a:pt x="536" y="121"/>
                  </a:cubicBezTo>
                  <a:cubicBezTo>
                    <a:pt x="1226" y="121"/>
                    <a:pt x="1941" y="98"/>
                    <a:pt x="2643" y="98"/>
                  </a:cubicBezTo>
                  <a:cubicBezTo>
                    <a:pt x="2507" y="13"/>
                    <a:pt x="2359" y="0"/>
                    <a:pt x="2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5"/>
            <p:cNvSpPr/>
            <p:nvPr/>
          </p:nvSpPr>
          <p:spPr>
            <a:xfrm>
              <a:off x="5182175" y="2231350"/>
              <a:ext cx="18200" cy="22650"/>
            </a:xfrm>
            <a:custGeom>
              <a:avLst/>
              <a:gdLst/>
              <a:ahLst/>
              <a:cxnLst/>
              <a:rect l="l" t="t" r="r" b="b"/>
              <a:pathLst>
                <a:path w="728" h="906" extrusionOk="0">
                  <a:moveTo>
                    <a:pt x="227" y="1"/>
                  </a:moveTo>
                  <a:cubicBezTo>
                    <a:pt x="191" y="1"/>
                    <a:pt x="156" y="25"/>
                    <a:pt x="120" y="48"/>
                  </a:cubicBezTo>
                  <a:cubicBezTo>
                    <a:pt x="108" y="144"/>
                    <a:pt x="108" y="215"/>
                    <a:pt x="96" y="287"/>
                  </a:cubicBezTo>
                  <a:cubicBezTo>
                    <a:pt x="37" y="501"/>
                    <a:pt x="1" y="691"/>
                    <a:pt x="96" y="906"/>
                  </a:cubicBezTo>
                  <a:lnTo>
                    <a:pt x="703" y="906"/>
                  </a:lnTo>
                  <a:cubicBezTo>
                    <a:pt x="525" y="727"/>
                    <a:pt x="703" y="560"/>
                    <a:pt x="703" y="382"/>
                  </a:cubicBezTo>
                  <a:cubicBezTo>
                    <a:pt x="727" y="322"/>
                    <a:pt x="727" y="263"/>
                    <a:pt x="715" y="203"/>
                  </a:cubicBezTo>
                  <a:cubicBezTo>
                    <a:pt x="683" y="168"/>
                    <a:pt x="654" y="156"/>
                    <a:pt x="625" y="156"/>
                  </a:cubicBezTo>
                  <a:cubicBezTo>
                    <a:pt x="542" y="156"/>
                    <a:pt x="470" y="264"/>
                    <a:pt x="388" y="264"/>
                  </a:cubicBezTo>
                  <a:cubicBezTo>
                    <a:pt x="382" y="264"/>
                    <a:pt x="376" y="264"/>
                    <a:pt x="370" y="263"/>
                  </a:cubicBezTo>
                  <a:cubicBezTo>
                    <a:pt x="370" y="179"/>
                    <a:pt x="346" y="96"/>
                    <a:pt x="287" y="36"/>
                  </a:cubicBezTo>
                  <a:cubicBezTo>
                    <a:pt x="287" y="25"/>
                    <a:pt x="275"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5"/>
            <p:cNvSpPr/>
            <p:nvPr/>
          </p:nvSpPr>
          <p:spPr>
            <a:xfrm>
              <a:off x="5346200" y="2146225"/>
              <a:ext cx="48225" cy="3900"/>
            </a:xfrm>
            <a:custGeom>
              <a:avLst/>
              <a:gdLst/>
              <a:ahLst/>
              <a:cxnLst/>
              <a:rect l="l" t="t" r="r" b="b"/>
              <a:pathLst>
                <a:path w="1929" h="156" extrusionOk="0">
                  <a:moveTo>
                    <a:pt x="1298" y="1"/>
                  </a:moveTo>
                  <a:cubicBezTo>
                    <a:pt x="869" y="24"/>
                    <a:pt x="441" y="24"/>
                    <a:pt x="0" y="24"/>
                  </a:cubicBezTo>
                  <a:cubicBezTo>
                    <a:pt x="102" y="147"/>
                    <a:pt x="239" y="156"/>
                    <a:pt x="381" y="156"/>
                  </a:cubicBezTo>
                  <a:cubicBezTo>
                    <a:pt x="405" y="156"/>
                    <a:pt x="429" y="155"/>
                    <a:pt x="453" y="155"/>
                  </a:cubicBezTo>
                  <a:cubicBezTo>
                    <a:pt x="941" y="155"/>
                    <a:pt x="1429" y="143"/>
                    <a:pt x="1929" y="143"/>
                  </a:cubicBezTo>
                  <a:cubicBezTo>
                    <a:pt x="1727" y="1"/>
                    <a:pt x="1488" y="60"/>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5"/>
            <p:cNvSpPr/>
            <p:nvPr/>
          </p:nvSpPr>
          <p:spPr>
            <a:xfrm>
              <a:off x="5186350" y="2192375"/>
              <a:ext cx="12525" cy="34000"/>
            </a:xfrm>
            <a:custGeom>
              <a:avLst/>
              <a:gdLst/>
              <a:ahLst/>
              <a:cxnLst/>
              <a:rect l="l" t="t" r="r" b="b"/>
              <a:pathLst>
                <a:path w="501" h="1360" extrusionOk="0">
                  <a:moveTo>
                    <a:pt x="120" y="0"/>
                  </a:moveTo>
                  <a:cubicBezTo>
                    <a:pt x="84" y="119"/>
                    <a:pt x="72" y="238"/>
                    <a:pt x="60" y="357"/>
                  </a:cubicBezTo>
                  <a:cubicBezTo>
                    <a:pt x="60" y="417"/>
                    <a:pt x="60" y="476"/>
                    <a:pt x="72" y="524"/>
                  </a:cubicBezTo>
                  <a:cubicBezTo>
                    <a:pt x="1" y="762"/>
                    <a:pt x="24" y="1000"/>
                    <a:pt x="24" y="1238"/>
                  </a:cubicBezTo>
                  <a:cubicBezTo>
                    <a:pt x="56" y="1322"/>
                    <a:pt x="105" y="1360"/>
                    <a:pt x="173" y="1360"/>
                  </a:cubicBezTo>
                  <a:cubicBezTo>
                    <a:pt x="183" y="1360"/>
                    <a:pt x="193" y="1359"/>
                    <a:pt x="203" y="1357"/>
                  </a:cubicBezTo>
                  <a:cubicBezTo>
                    <a:pt x="417" y="1214"/>
                    <a:pt x="417" y="976"/>
                    <a:pt x="489" y="750"/>
                  </a:cubicBezTo>
                  <a:cubicBezTo>
                    <a:pt x="501" y="583"/>
                    <a:pt x="501" y="441"/>
                    <a:pt x="382" y="322"/>
                  </a:cubicBezTo>
                  <a:cubicBezTo>
                    <a:pt x="227" y="274"/>
                    <a:pt x="286" y="48"/>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5"/>
            <p:cNvSpPr/>
            <p:nvPr/>
          </p:nvSpPr>
          <p:spPr>
            <a:xfrm>
              <a:off x="5131875" y="2185825"/>
              <a:ext cx="9850" cy="25025"/>
            </a:xfrm>
            <a:custGeom>
              <a:avLst/>
              <a:gdLst/>
              <a:ahLst/>
              <a:cxnLst/>
              <a:rect l="l" t="t" r="r" b="b"/>
              <a:pathLst>
                <a:path w="394" h="1001" extrusionOk="0">
                  <a:moveTo>
                    <a:pt x="227" y="0"/>
                  </a:moveTo>
                  <a:cubicBezTo>
                    <a:pt x="48" y="322"/>
                    <a:pt x="1" y="667"/>
                    <a:pt x="239" y="1000"/>
                  </a:cubicBezTo>
                  <a:cubicBezTo>
                    <a:pt x="286" y="714"/>
                    <a:pt x="334" y="429"/>
                    <a:pt x="394" y="143"/>
                  </a:cubicBezTo>
                  <a:cubicBezTo>
                    <a:pt x="334" y="83"/>
                    <a:pt x="322"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5"/>
            <p:cNvSpPr/>
            <p:nvPr/>
          </p:nvSpPr>
          <p:spPr>
            <a:xfrm>
              <a:off x="5137225" y="2164975"/>
              <a:ext cx="8675" cy="24425"/>
            </a:xfrm>
            <a:custGeom>
              <a:avLst/>
              <a:gdLst/>
              <a:ahLst/>
              <a:cxnLst/>
              <a:rect l="l" t="t" r="r" b="b"/>
              <a:pathLst>
                <a:path w="347" h="977" extrusionOk="0">
                  <a:moveTo>
                    <a:pt x="180" y="1"/>
                  </a:moveTo>
                  <a:cubicBezTo>
                    <a:pt x="120" y="263"/>
                    <a:pt x="61" y="548"/>
                    <a:pt x="1" y="834"/>
                  </a:cubicBezTo>
                  <a:cubicBezTo>
                    <a:pt x="61" y="894"/>
                    <a:pt x="108" y="941"/>
                    <a:pt x="168" y="977"/>
                  </a:cubicBezTo>
                  <a:cubicBezTo>
                    <a:pt x="239" y="703"/>
                    <a:pt x="299" y="429"/>
                    <a:pt x="346" y="167"/>
                  </a:cubicBezTo>
                  <a:lnTo>
                    <a:pt x="1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5"/>
            <p:cNvSpPr/>
            <p:nvPr/>
          </p:nvSpPr>
          <p:spPr>
            <a:xfrm>
              <a:off x="5183675" y="2205750"/>
              <a:ext cx="5975" cy="24600"/>
            </a:xfrm>
            <a:custGeom>
              <a:avLst/>
              <a:gdLst/>
              <a:ahLst/>
              <a:cxnLst/>
              <a:rect l="l" t="t" r="r" b="b"/>
              <a:pathLst>
                <a:path w="239" h="984" extrusionOk="0">
                  <a:moveTo>
                    <a:pt x="167" y="1"/>
                  </a:moveTo>
                  <a:cubicBezTo>
                    <a:pt x="0" y="298"/>
                    <a:pt x="48" y="620"/>
                    <a:pt x="48" y="941"/>
                  </a:cubicBezTo>
                  <a:cubicBezTo>
                    <a:pt x="81" y="968"/>
                    <a:pt x="107" y="984"/>
                    <a:pt x="136" y="984"/>
                  </a:cubicBezTo>
                  <a:cubicBezTo>
                    <a:pt x="159" y="984"/>
                    <a:pt x="183" y="974"/>
                    <a:pt x="215" y="953"/>
                  </a:cubicBezTo>
                  <a:cubicBezTo>
                    <a:pt x="238" y="894"/>
                    <a:pt x="227" y="834"/>
                    <a:pt x="179" y="799"/>
                  </a:cubicBezTo>
                  <a:cubicBezTo>
                    <a:pt x="179" y="525"/>
                    <a:pt x="167" y="275"/>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5"/>
            <p:cNvSpPr/>
            <p:nvPr/>
          </p:nvSpPr>
          <p:spPr>
            <a:xfrm>
              <a:off x="5172950" y="2238500"/>
              <a:ext cx="11050" cy="15500"/>
            </a:xfrm>
            <a:custGeom>
              <a:avLst/>
              <a:gdLst/>
              <a:ahLst/>
              <a:cxnLst/>
              <a:rect l="l" t="t" r="r" b="b"/>
              <a:pathLst>
                <a:path w="442" h="620" extrusionOk="0">
                  <a:moveTo>
                    <a:pt x="441" y="1"/>
                  </a:moveTo>
                  <a:cubicBezTo>
                    <a:pt x="310" y="215"/>
                    <a:pt x="310" y="524"/>
                    <a:pt x="1" y="620"/>
                  </a:cubicBezTo>
                  <a:lnTo>
                    <a:pt x="441" y="620"/>
                  </a:lnTo>
                  <a:lnTo>
                    <a:pt x="4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5"/>
            <p:cNvSpPr/>
            <p:nvPr/>
          </p:nvSpPr>
          <p:spPr>
            <a:xfrm>
              <a:off x="5159850" y="2143250"/>
              <a:ext cx="11950" cy="10450"/>
            </a:xfrm>
            <a:custGeom>
              <a:avLst/>
              <a:gdLst/>
              <a:ahLst/>
              <a:cxnLst/>
              <a:rect l="l" t="t" r="r" b="b"/>
              <a:pathLst>
                <a:path w="478" h="418" extrusionOk="0">
                  <a:moveTo>
                    <a:pt x="429" y="1"/>
                  </a:moveTo>
                  <a:cubicBezTo>
                    <a:pt x="310" y="120"/>
                    <a:pt x="1" y="167"/>
                    <a:pt x="275" y="417"/>
                  </a:cubicBezTo>
                  <a:cubicBezTo>
                    <a:pt x="299" y="417"/>
                    <a:pt x="334" y="405"/>
                    <a:pt x="358" y="393"/>
                  </a:cubicBezTo>
                  <a:cubicBezTo>
                    <a:pt x="429" y="322"/>
                    <a:pt x="477" y="227"/>
                    <a:pt x="453" y="120"/>
                  </a:cubicBezTo>
                  <a:cubicBezTo>
                    <a:pt x="453" y="96"/>
                    <a:pt x="429" y="48"/>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5"/>
            <p:cNvSpPr/>
            <p:nvPr/>
          </p:nvSpPr>
          <p:spPr>
            <a:xfrm>
              <a:off x="5313450" y="2146825"/>
              <a:ext cx="11025" cy="3300"/>
            </a:xfrm>
            <a:custGeom>
              <a:avLst/>
              <a:gdLst/>
              <a:ahLst/>
              <a:cxnLst/>
              <a:rect l="l" t="t" r="r" b="b"/>
              <a:pathLst>
                <a:path w="441" h="132" extrusionOk="0">
                  <a:moveTo>
                    <a:pt x="0" y="0"/>
                  </a:moveTo>
                  <a:cubicBezTo>
                    <a:pt x="60" y="36"/>
                    <a:pt x="108" y="84"/>
                    <a:pt x="155" y="131"/>
                  </a:cubicBezTo>
                  <a:cubicBezTo>
                    <a:pt x="274" y="131"/>
                    <a:pt x="381" y="119"/>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5"/>
            <p:cNvSpPr/>
            <p:nvPr/>
          </p:nvSpPr>
          <p:spPr>
            <a:xfrm>
              <a:off x="5331900" y="2147125"/>
              <a:ext cx="6875" cy="2475"/>
            </a:xfrm>
            <a:custGeom>
              <a:avLst/>
              <a:gdLst/>
              <a:ahLst/>
              <a:cxnLst/>
              <a:rect l="l" t="t" r="r" b="b"/>
              <a:pathLst>
                <a:path w="275" h="99" extrusionOk="0">
                  <a:moveTo>
                    <a:pt x="1" y="0"/>
                  </a:moveTo>
                  <a:cubicBezTo>
                    <a:pt x="42" y="66"/>
                    <a:pt x="90" y="99"/>
                    <a:pt x="138" y="99"/>
                  </a:cubicBezTo>
                  <a:cubicBezTo>
                    <a:pt x="185" y="99"/>
                    <a:pt x="233" y="66"/>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5"/>
            <p:cNvSpPr/>
            <p:nvPr/>
          </p:nvSpPr>
          <p:spPr>
            <a:xfrm>
              <a:off x="5238150" y="2121500"/>
              <a:ext cx="7750" cy="3825"/>
            </a:xfrm>
            <a:custGeom>
              <a:avLst/>
              <a:gdLst/>
              <a:ahLst/>
              <a:cxnLst/>
              <a:rect l="l" t="t" r="r" b="b"/>
              <a:pathLst>
                <a:path w="310" h="153" extrusionOk="0">
                  <a:moveTo>
                    <a:pt x="92" y="0"/>
                  </a:moveTo>
                  <a:cubicBezTo>
                    <a:pt x="63" y="0"/>
                    <a:pt x="32" y="5"/>
                    <a:pt x="0" y="13"/>
                  </a:cubicBezTo>
                  <a:cubicBezTo>
                    <a:pt x="43" y="108"/>
                    <a:pt x="117" y="152"/>
                    <a:pt x="204" y="152"/>
                  </a:cubicBezTo>
                  <a:cubicBezTo>
                    <a:pt x="237" y="152"/>
                    <a:pt x="273" y="146"/>
                    <a:pt x="310" y="132"/>
                  </a:cubicBezTo>
                  <a:cubicBezTo>
                    <a:pt x="256" y="42"/>
                    <a:pt x="18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5"/>
            <p:cNvSpPr/>
            <p:nvPr/>
          </p:nvSpPr>
          <p:spPr>
            <a:xfrm>
              <a:off x="5184850" y="2229275"/>
              <a:ext cx="4500" cy="3900"/>
            </a:xfrm>
            <a:custGeom>
              <a:avLst/>
              <a:gdLst/>
              <a:ahLst/>
              <a:cxnLst/>
              <a:rect l="l" t="t" r="r" b="b"/>
              <a:pathLst>
                <a:path w="180" h="156" extrusionOk="0">
                  <a:moveTo>
                    <a:pt x="13" y="0"/>
                  </a:moveTo>
                  <a:cubicBezTo>
                    <a:pt x="13" y="48"/>
                    <a:pt x="1" y="96"/>
                    <a:pt x="13" y="155"/>
                  </a:cubicBezTo>
                  <a:cubicBezTo>
                    <a:pt x="61" y="155"/>
                    <a:pt x="96" y="131"/>
                    <a:pt x="144" y="131"/>
                  </a:cubicBezTo>
                  <a:cubicBezTo>
                    <a:pt x="180" y="96"/>
                    <a:pt x="168"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5"/>
            <p:cNvSpPr/>
            <p:nvPr/>
          </p:nvSpPr>
          <p:spPr>
            <a:xfrm>
              <a:off x="5166700" y="2153375"/>
              <a:ext cx="4800" cy="4200"/>
            </a:xfrm>
            <a:custGeom>
              <a:avLst/>
              <a:gdLst/>
              <a:ahLst/>
              <a:cxnLst/>
              <a:rect l="l" t="t" r="r" b="b"/>
              <a:pathLst>
                <a:path w="192" h="168" extrusionOk="0">
                  <a:moveTo>
                    <a:pt x="60" y="0"/>
                  </a:moveTo>
                  <a:lnTo>
                    <a:pt x="1" y="36"/>
                  </a:lnTo>
                  <a:cubicBezTo>
                    <a:pt x="36" y="72"/>
                    <a:pt x="96" y="119"/>
                    <a:pt x="144" y="167"/>
                  </a:cubicBezTo>
                  <a:lnTo>
                    <a:pt x="191" y="131"/>
                  </a:lnTo>
                  <a:cubicBezTo>
                    <a:pt x="179" y="60"/>
                    <a:pt x="132"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5"/>
            <p:cNvSpPr/>
            <p:nvPr/>
          </p:nvSpPr>
          <p:spPr>
            <a:xfrm>
              <a:off x="5303025" y="2911875"/>
              <a:ext cx="41700" cy="27325"/>
            </a:xfrm>
            <a:custGeom>
              <a:avLst/>
              <a:gdLst/>
              <a:ahLst/>
              <a:cxnLst/>
              <a:rect l="l" t="t" r="r" b="b"/>
              <a:pathLst>
                <a:path w="1668" h="1093" extrusionOk="0">
                  <a:moveTo>
                    <a:pt x="1037" y="795"/>
                  </a:moveTo>
                  <a:lnTo>
                    <a:pt x="1037" y="795"/>
                  </a:lnTo>
                  <a:cubicBezTo>
                    <a:pt x="950" y="867"/>
                    <a:pt x="861" y="885"/>
                    <a:pt x="780" y="886"/>
                  </a:cubicBezTo>
                  <a:lnTo>
                    <a:pt x="780" y="886"/>
                  </a:lnTo>
                  <a:cubicBezTo>
                    <a:pt x="861" y="877"/>
                    <a:pt x="950" y="851"/>
                    <a:pt x="1037" y="795"/>
                  </a:cubicBezTo>
                  <a:close/>
                  <a:moveTo>
                    <a:pt x="176" y="1"/>
                  </a:moveTo>
                  <a:cubicBezTo>
                    <a:pt x="159" y="1"/>
                    <a:pt x="140" y="4"/>
                    <a:pt x="120" y="9"/>
                  </a:cubicBezTo>
                  <a:cubicBezTo>
                    <a:pt x="84" y="21"/>
                    <a:pt x="25" y="93"/>
                    <a:pt x="36" y="105"/>
                  </a:cubicBezTo>
                  <a:cubicBezTo>
                    <a:pt x="179" y="378"/>
                    <a:pt x="84" y="652"/>
                    <a:pt x="36" y="914"/>
                  </a:cubicBezTo>
                  <a:cubicBezTo>
                    <a:pt x="1" y="1057"/>
                    <a:pt x="167" y="1093"/>
                    <a:pt x="287" y="1093"/>
                  </a:cubicBezTo>
                  <a:cubicBezTo>
                    <a:pt x="656" y="1093"/>
                    <a:pt x="1049" y="1081"/>
                    <a:pt x="1418" y="1081"/>
                  </a:cubicBezTo>
                  <a:cubicBezTo>
                    <a:pt x="1537" y="1021"/>
                    <a:pt x="1668" y="974"/>
                    <a:pt x="1608" y="795"/>
                  </a:cubicBezTo>
                  <a:cubicBezTo>
                    <a:pt x="1542" y="749"/>
                    <a:pt x="1475" y="734"/>
                    <a:pt x="1409" y="734"/>
                  </a:cubicBezTo>
                  <a:cubicBezTo>
                    <a:pt x="1285" y="734"/>
                    <a:pt x="1161" y="787"/>
                    <a:pt x="1037" y="795"/>
                  </a:cubicBezTo>
                  <a:cubicBezTo>
                    <a:pt x="984" y="712"/>
                    <a:pt x="905" y="674"/>
                    <a:pt x="838" y="674"/>
                  </a:cubicBezTo>
                  <a:cubicBezTo>
                    <a:pt x="828" y="674"/>
                    <a:pt x="819" y="675"/>
                    <a:pt x="810" y="676"/>
                  </a:cubicBezTo>
                  <a:cubicBezTo>
                    <a:pt x="744" y="689"/>
                    <a:pt x="684" y="696"/>
                    <a:pt x="630" y="696"/>
                  </a:cubicBezTo>
                  <a:cubicBezTo>
                    <a:pt x="385" y="696"/>
                    <a:pt x="273" y="556"/>
                    <a:pt x="322" y="224"/>
                  </a:cubicBezTo>
                  <a:cubicBezTo>
                    <a:pt x="322" y="188"/>
                    <a:pt x="298" y="140"/>
                    <a:pt x="287" y="93"/>
                  </a:cubicBezTo>
                  <a:cubicBezTo>
                    <a:pt x="268" y="30"/>
                    <a:pt x="230" y="1"/>
                    <a:pt x="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5"/>
            <p:cNvSpPr/>
            <p:nvPr/>
          </p:nvSpPr>
          <p:spPr>
            <a:xfrm>
              <a:off x="5338450" y="2931750"/>
              <a:ext cx="32775" cy="8100"/>
            </a:xfrm>
            <a:custGeom>
              <a:avLst/>
              <a:gdLst/>
              <a:ahLst/>
              <a:cxnLst/>
              <a:rect l="l" t="t" r="r" b="b"/>
              <a:pathLst>
                <a:path w="1311" h="324" extrusionOk="0">
                  <a:moveTo>
                    <a:pt x="191" y="0"/>
                  </a:moveTo>
                  <a:cubicBezTo>
                    <a:pt x="120" y="95"/>
                    <a:pt x="60" y="191"/>
                    <a:pt x="1" y="286"/>
                  </a:cubicBezTo>
                  <a:cubicBezTo>
                    <a:pt x="14" y="285"/>
                    <a:pt x="28" y="285"/>
                    <a:pt x="42" y="285"/>
                  </a:cubicBezTo>
                  <a:cubicBezTo>
                    <a:pt x="241" y="285"/>
                    <a:pt x="442" y="323"/>
                    <a:pt x="649" y="323"/>
                  </a:cubicBezTo>
                  <a:cubicBezTo>
                    <a:pt x="863" y="323"/>
                    <a:pt x="1082" y="283"/>
                    <a:pt x="1310" y="119"/>
                  </a:cubicBezTo>
                  <a:cubicBezTo>
                    <a:pt x="1075" y="25"/>
                    <a:pt x="859" y="14"/>
                    <a:pt x="654" y="14"/>
                  </a:cubicBezTo>
                  <a:cubicBezTo>
                    <a:pt x="593" y="14"/>
                    <a:pt x="533" y="15"/>
                    <a:pt x="474" y="15"/>
                  </a:cubicBezTo>
                  <a:cubicBezTo>
                    <a:pt x="378" y="15"/>
                    <a:pt x="284" y="13"/>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5"/>
            <p:cNvSpPr/>
            <p:nvPr/>
          </p:nvSpPr>
          <p:spPr>
            <a:xfrm>
              <a:off x="5266425" y="2946925"/>
              <a:ext cx="12525" cy="36325"/>
            </a:xfrm>
            <a:custGeom>
              <a:avLst/>
              <a:gdLst/>
              <a:ahLst/>
              <a:cxnLst/>
              <a:rect l="l" t="t" r="r" b="b"/>
              <a:pathLst>
                <a:path w="501" h="1453" extrusionOk="0">
                  <a:moveTo>
                    <a:pt x="203" y="0"/>
                  </a:moveTo>
                  <a:cubicBezTo>
                    <a:pt x="84" y="286"/>
                    <a:pt x="0" y="560"/>
                    <a:pt x="60" y="869"/>
                  </a:cubicBezTo>
                  <a:cubicBezTo>
                    <a:pt x="238" y="1012"/>
                    <a:pt x="131" y="1250"/>
                    <a:pt x="203" y="1453"/>
                  </a:cubicBezTo>
                  <a:cubicBezTo>
                    <a:pt x="238" y="1429"/>
                    <a:pt x="262" y="1417"/>
                    <a:pt x="310" y="1405"/>
                  </a:cubicBezTo>
                  <a:cubicBezTo>
                    <a:pt x="238" y="941"/>
                    <a:pt x="500" y="453"/>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5"/>
            <p:cNvSpPr/>
            <p:nvPr/>
          </p:nvSpPr>
          <p:spPr>
            <a:xfrm>
              <a:off x="5336375" y="2864375"/>
              <a:ext cx="14000" cy="11125"/>
            </a:xfrm>
            <a:custGeom>
              <a:avLst/>
              <a:gdLst/>
              <a:ahLst/>
              <a:cxnLst/>
              <a:rect l="l" t="t" r="r" b="b"/>
              <a:pathLst>
                <a:path w="560" h="445" extrusionOk="0">
                  <a:moveTo>
                    <a:pt x="491" y="0"/>
                  </a:moveTo>
                  <a:cubicBezTo>
                    <a:pt x="225" y="0"/>
                    <a:pt x="77" y="192"/>
                    <a:pt x="0" y="445"/>
                  </a:cubicBezTo>
                  <a:cubicBezTo>
                    <a:pt x="203" y="350"/>
                    <a:pt x="417" y="219"/>
                    <a:pt x="560" y="4"/>
                  </a:cubicBezTo>
                  <a:cubicBezTo>
                    <a:pt x="536" y="2"/>
                    <a:pt x="513"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5"/>
            <p:cNvSpPr/>
            <p:nvPr/>
          </p:nvSpPr>
          <p:spPr>
            <a:xfrm>
              <a:off x="5303925" y="2899900"/>
              <a:ext cx="5975" cy="4775"/>
            </a:xfrm>
            <a:custGeom>
              <a:avLst/>
              <a:gdLst/>
              <a:ahLst/>
              <a:cxnLst/>
              <a:rect l="l" t="t" r="r" b="b"/>
              <a:pathLst>
                <a:path w="239" h="191" extrusionOk="0">
                  <a:moveTo>
                    <a:pt x="239" y="0"/>
                  </a:moveTo>
                  <a:cubicBezTo>
                    <a:pt x="120" y="12"/>
                    <a:pt x="12" y="36"/>
                    <a:pt x="0" y="191"/>
                  </a:cubicBezTo>
                  <a:cubicBezTo>
                    <a:pt x="108" y="155"/>
                    <a:pt x="191" y="95"/>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5"/>
            <p:cNvSpPr/>
            <p:nvPr/>
          </p:nvSpPr>
          <p:spPr>
            <a:xfrm>
              <a:off x="5350050" y="2860600"/>
              <a:ext cx="4200" cy="4200"/>
            </a:xfrm>
            <a:custGeom>
              <a:avLst/>
              <a:gdLst/>
              <a:ahLst/>
              <a:cxnLst/>
              <a:rect l="l" t="t" r="r" b="b"/>
              <a:pathLst>
                <a:path w="168" h="168" extrusionOk="0">
                  <a:moveTo>
                    <a:pt x="168" y="1"/>
                  </a:moveTo>
                  <a:cubicBezTo>
                    <a:pt x="72" y="36"/>
                    <a:pt x="13" y="72"/>
                    <a:pt x="1" y="167"/>
                  </a:cubicBezTo>
                  <a:cubicBezTo>
                    <a:pt x="108" y="155"/>
                    <a:pt x="144" y="96"/>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5"/>
            <p:cNvSpPr/>
            <p:nvPr/>
          </p:nvSpPr>
          <p:spPr>
            <a:xfrm>
              <a:off x="5299750" y="2904350"/>
              <a:ext cx="4200" cy="3600"/>
            </a:xfrm>
            <a:custGeom>
              <a:avLst/>
              <a:gdLst/>
              <a:ahLst/>
              <a:cxnLst/>
              <a:rect l="l" t="t" r="r" b="b"/>
              <a:pathLst>
                <a:path w="168" h="144" extrusionOk="0">
                  <a:moveTo>
                    <a:pt x="167" y="1"/>
                  </a:moveTo>
                  <a:cubicBezTo>
                    <a:pt x="72" y="13"/>
                    <a:pt x="13" y="60"/>
                    <a:pt x="1" y="144"/>
                  </a:cubicBezTo>
                  <a:cubicBezTo>
                    <a:pt x="108" y="132"/>
                    <a:pt x="156" y="84"/>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35"/>
            <p:cNvSpPr/>
            <p:nvPr/>
          </p:nvSpPr>
          <p:spPr>
            <a:xfrm>
              <a:off x="5328325" y="2878900"/>
              <a:ext cx="5100" cy="3150"/>
            </a:xfrm>
            <a:custGeom>
              <a:avLst/>
              <a:gdLst/>
              <a:ahLst/>
              <a:cxnLst/>
              <a:rect l="l" t="t" r="r" b="b"/>
              <a:pathLst>
                <a:path w="204" h="126" extrusionOk="0">
                  <a:moveTo>
                    <a:pt x="156" y="1"/>
                  </a:moveTo>
                  <a:cubicBezTo>
                    <a:pt x="84" y="1"/>
                    <a:pt x="30" y="47"/>
                    <a:pt x="1" y="126"/>
                  </a:cubicBezTo>
                  <a:cubicBezTo>
                    <a:pt x="96" y="126"/>
                    <a:pt x="156" y="78"/>
                    <a:pt x="203" y="7"/>
                  </a:cubicBezTo>
                  <a:cubicBezTo>
                    <a:pt x="187" y="3"/>
                    <a:pt x="171"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5"/>
            <p:cNvSpPr/>
            <p:nvPr/>
          </p:nvSpPr>
          <p:spPr>
            <a:xfrm>
              <a:off x="5324750" y="2882325"/>
              <a:ext cx="3600" cy="3300"/>
            </a:xfrm>
            <a:custGeom>
              <a:avLst/>
              <a:gdLst/>
              <a:ahLst/>
              <a:cxnLst/>
              <a:rect l="l" t="t" r="r" b="b"/>
              <a:pathLst>
                <a:path w="144" h="132" extrusionOk="0">
                  <a:moveTo>
                    <a:pt x="144" y="1"/>
                  </a:moveTo>
                  <a:lnTo>
                    <a:pt x="144" y="1"/>
                  </a:lnTo>
                  <a:cubicBezTo>
                    <a:pt x="72" y="13"/>
                    <a:pt x="13" y="60"/>
                    <a:pt x="1" y="132"/>
                  </a:cubicBezTo>
                  <a:cubicBezTo>
                    <a:pt x="72" y="96"/>
                    <a:pt x="120" y="72"/>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5"/>
            <p:cNvSpPr/>
            <p:nvPr/>
          </p:nvSpPr>
          <p:spPr>
            <a:xfrm>
              <a:off x="5320900" y="2885600"/>
              <a:ext cx="3575" cy="3900"/>
            </a:xfrm>
            <a:custGeom>
              <a:avLst/>
              <a:gdLst/>
              <a:ahLst/>
              <a:cxnLst/>
              <a:rect l="l" t="t" r="r" b="b"/>
              <a:pathLst>
                <a:path w="143" h="156" extrusionOk="0">
                  <a:moveTo>
                    <a:pt x="143" y="1"/>
                  </a:moveTo>
                  <a:lnTo>
                    <a:pt x="143" y="1"/>
                  </a:lnTo>
                  <a:cubicBezTo>
                    <a:pt x="60" y="36"/>
                    <a:pt x="12" y="72"/>
                    <a:pt x="0" y="155"/>
                  </a:cubicBezTo>
                  <a:cubicBezTo>
                    <a:pt x="95" y="120"/>
                    <a:pt x="119"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5"/>
            <p:cNvSpPr/>
            <p:nvPr/>
          </p:nvSpPr>
          <p:spPr>
            <a:xfrm>
              <a:off x="5310175" y="2896025"/>
              <a:ext cx="3300" cy="3300"/>
            </a:xfrm>
            <a:custGeom>
              <a:avLst/>
              <a:gdLst/>
              <a:ahLst/>
              <a:cxnLst/>
              <a:rect l="l" t="t" r="r" b="b"/>
              <a:pathLst>
                <a:path w="132" h="132" extrusionOk="0">
                  <a:moveTo>
                    <a:pt x="1" y="131"/>
                  </a:move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5"/>
            <p:cNvSpPr/>
            <p:nvPr/>
          </p:nvSpPr>
          <p:spPr>
            <a:xfrm>
              <a:off x="5317325" y="2889475"/>
              <a:ext cx="3600" cy="3300"/>
            </a:xfrm>
            <a:custGeom>
              <a:avLst/>
              <a:gdLst/>
              <a:ahLst/>
              <a:cxnLst/>
              <a:rect l="l" t="t" r="r" b="b"/>
              <a:pathLst>
                <a:path w="144" h="132" extrusionOk="0">
                  <a:moveTo>
                    <a:pt x="143" y="0"/>
                  </a:moveTo>
                  <a:lnTo>
                    <a:pt x="143" y="0"/>
                  </a:lnTo>
                  <a:cubicBezTo>
                    <a:pt x="107" y="36"/>
                    <a:pt x="48" y="84"/>
                    <a:pt x="0" y="131"/>
                  </a:cubicBezTo>
                  <a:cubicBezTo>
                    <a:pt x="84" y="108"/>
                    <a:pt x="131" y="7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5"/>
            <p:cNvSpPr/>
            <p:nvPr/>
          </p:nvSpPr>
          <p:spPr>
            <a:xfrm>
              <a:off x="5313450" y="2892750"/>
              <a:ext cx="3900" cy="3300"/>
            </a:xfrm>
            <a:custGeom>
              <a:avLst/>
              <a:gdLst/>
              <a:ahLst/>
              <a:cxnLst/>
              <a:rect l="l" t="t" r="r" b="b"/>
              <a:pathLst>
                <a:path w="156" h="132" extrusionOk="0">
                  <a:moveTo>
                    <a:pt x="155" y="0"/>
                  </a:moveTo>
                  <a:cubicBezTo>
                    <a:pt x="108" y="36"/>
                    <a:pt x="48" y="84"/>
                    <a:pt x="0" y="131"/>
                  </a:cubicBezTo>
                  <a:cubicBezTo>
                    <a:pt x="96" y="119"/>
                    <a:pt x="143" y="7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5"/>
            <p:cNvSpPr/>
            <p:nvPr/>
          </p:nvSpPr>
          <p:spPr>
            <a:xfrm>
              <a:off x="5374475" y="2752850"/>
              <a:ext cx="14900" cy="29200"/>
            </a:xfrm>
            <a:custGeom>
              <a:avLst/>
              <a:gdLst/>
              <a:ahLst/>
              <a:cxnLst/>
              <a:rect l="l" t="t" r="r" b="b"/>
              <a:pathLst>
                <a:path w="596" h="1168" extrusionOk="0">
                  <a:moveTo>
                    <a:pt x="441" y="0"/>
                  </a:moveTo>
                  <a:cubicBezTo>
                    <a:pt x="203" y="298"/>
                    <a:pt x="0" y="608"/>
                    <a:pt x="24" y="1012"/>
                  </a:cubicBezTo>
                  <a:cubicBezTo>
                    <a:pt x="32" y="1013"/>
                    <a:pt x="39" y="1014"/>
                    <a:pt x="46" y="1014"/>
                  </a:cubicBezTo>
                  <a:cubicBezTo>
                    <a:pt x="241" y="1014"/>
                    <a:pt x="196" y="720"/>
                    <a:pt x="369" y="720"/>
                  </a:cubicBezTo>
                  <a:cubicBezTo>
                    <a:pt x="383" y="720"/>
                    <a:pt x="399" y="722"/>
                    <a:pt x="417" y="727"/>
                  </a:cubicBezTo>
                  <a:cubicBezTo>
                    <a:pt x="441" y="893"/>
                    <a:pt x="441" y="1036"/>
                    <a:pt x="453" y="1167"/>
                  </a:cubicBezTo>
                  <a:cubicBezTo>
                    <a:pt x="524" y="1167"/>
                    <a:pt x="560" y="1143"/>
                    <a:pt x="560" y="1084"/>
                  </a:cubicBezTo>
                  <a:cubicBezTo>
                    <a:pt x="572" y="810"/>
                    <a:pt x="584" y="560"/>
                    <a:pt x="596" y="298"/>
                  </a:cubicBezTo>
                  <a:cubicBezTo>
                    <a:pt x="596" y="262"/>
                    <a:pt x="584" y="239"/>
                    <a:pt x="584" y="203"/>
                  </a:cubicBezTo>
                  <a:cubicBezTo>
                    <a:pt x="572" y="120"/>
                    <a:pt x="524" y="36"/>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5"/>
            <p:cNvSpPr/>
            <p:nvPr/>
          </p:nvSpPr>
          <p:spPr>
            <a:xfrm>
              <a:off x="5386375" y="2745700"/>
              <a:ext cx="5975" cy="14625"/>
            </a:xfrm>
            <a:custGeom>
              <a:avLst/>
              <a:gdLst/>
              <a:ahLst/>
              <a:cxnLst/>
              <a:rect l="l" t="t" r="r" b="b"/>
              <a:pathLst>
                <a:path w="239" h="585" extrusionOk="0">
                  <a:moveTo>
                    <a:pt x="239" y="1"/>
                  </a:moveTo>
                  <a:cubicBezTo>
                    <a:pt x="203" y="48"/>
                    <a:pt x="155" y="108"/>
                    <a:pt x="96" y="167"/>
                  </a:cubicBezTo>
                  <a:cubicBezTo>
                    <a:pt x="1" y="286"/>
                    <a:pt x="36" y="406"/>
                    <a:pt x="60" y="525"/>
                  </a:cubicBezTo>
                  <a:cubicBezTo>
                    <a:pt x="96" y="536"/>
                    <a:pt x="108" y="560"/>
                    <a:pt x="120" y="584"/>
                  </a:cubicBezTo>
                  <a:cubicBezTo>
                    <a:pt x="239" y="406"/>
                    <a:pt x="239" y="203"/>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5"/>
            <p:cNvSpPr/>
            <p:nvPr/>
          </p:nvSpPr>
          <p:spPr>
            <a:xfrm>
              <a:off x="5384875" y="2749575"/>
              <a:ext cx="3900" cy="8650"/>
            </a:xfrm>
            <a:custGeom>
              <a:avLst/>
              <a:gdLst/>
              <a:ahLst/>
              <a:cxnLst/>
              <a:rect l="l" t="t" r="r" b="b"/>
              <a:pathLst>
                <a:path w="156" h="346" extrusionOk="0">
                  <a:moveTo>
                    <a:pt x="156" y="0"/>
                  </a:moveTo>
                  <a:lnTo>
                    <a:pt x="25" y="131"/>
                  </a:lnTo>
                  <a:cubicBezTo>
                    <a:pt x="37" y="203"/>
                    <a:pt x="1" y="310"/>
                    <a:pt x="120" y="346"/>
                  </a:cubicBezTo>
                  <a:cubicBezTo>
                    <a:pt x="144" y="239"/>
                    <a:pt x="144" y="10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35"/>
            <p:cNvSpPr/>
            <p:nvPr/>
          </p:nvSpPr>
          <p:spPr>
            <a:xfrm>
              <a:off x="5386075" y="2779925"/>
              <a:ext cx="4200" cy="12250"/>
            </a:xfrm>
            <a:custGeom>
              <a:avLst/>
              <a:gdLst/>
              <a:ahLst/>
              <a:cxnLst/>
              <a:rect l="l" t="t" r="r" b="b"/>
              <a:pathLst>
                <a:path w="168" h="490" extrusionOk="0">
                  <a:moveTo>
                    <a:pt x="108" y="1"/>
                  </a:moveTo>
                  <a:cubicBezTo>
                    <a:pt x="60" y="37"/>
                    <a:pt x="36" y="60"/>
                    <a:pt x="1" y="96"/>
                  </a:cubicBezTo>
                  <a:lnTo>
                    <a:pt x="1" y="489"/>
                  </a:lnTo>
                  <a:cubicBezTo>
                    <a:pt x="167" y="358"/>
                    <a:pt x="132" y="18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35"/>
            <p:cNvSpPr/>
            <p:nvPr/>
          </p:nvSpPr>
          <p:spPr>
            <a:xfrm>
              <a:off x="5901325" y="2801950"/>
              <a:ext cx="70575" cy="24700"/>
            </a:xfrm>
            <a:custGeom>
              <a:avLst/>
              <a:gdLst/>
              <a:ahLst/>
              <a:cxnLst/>
              <a:rect l="l" t="t" r="r" b="b"/>
              <a:pathLst>
                <a:path w="2823" h="988" extrusionOk="0">
                  <a:moveTo>
                    <a:pt x="346" y="1"/>
                  </a:moveTo>
                  <a:cubicBezTo>
                    <a:pt x="179" y="84"/>
                    <a:pt x="96" y="251"/>
                    <a:pt x="0" y="418"/>
                  </a:cubicBezTo>
                  <a:cubicBezTo>
                    <a:pt x="119" y="549"/>
                    <a:pt x="286" y="584"/>
                    <a:pt x="453" y="620"/>
                  </a:cubicBezTo>
                  <a:lnTo>
                    <a:pt x="762" y="763"/>
                  </a:lnTo>
                  <a:cubicBezTo>
                    <a:pt x="1022" y="910"/>
                    <a:pt x="1281" y="988"/>
                    <a:pt x="1539" y="988"/>
                  </a:cubicBezTo>
                  <a:cubicBezTo>
                    <a:pt x="1802" y="988"/>
                    <a:pt x="2064" y="907"/>
                    <a:pt x="2322" y="739"/>
                  </a:cubicBezTo>
                  <a:lnTo>
                    <a:pt x="2322" y="608"/>
                  </a:lnTo>
                  <a:cubicBezTo>
                    <a:pt x="2274" y="608"/>
                    <a:pt x="2232" y="603"/>
                    <a:pt x="2188" y="603"/>
                  </a:cubicBezTo>
                  <a:cubicBezTo>
                    <a:pt x="2166" y="603"/>
                    <a:pt x="2143" y="604"/>
                    <a:pt x="2120" y="608"/>
                  </a:cubicBezTo>
                  <a:cubicBezTo>
                    <a:pt x="2090" y="613"/>
                    <a:pt x="2065" y="616"/>
                    <a:pt x="2043" y="616"/>
                  </a:cubicBezTo>
                  <a:cubicBezTo>
                    <a:pt x="1914" y="616"/>
                    <a:pt x="1936" y="524"/>
                    <a:pt x="1905" y="370"/>
                  </a:cubicBezTo>
                  <a:cubicBezTo>
                    <a:pt x="1886" y="208"/>
                    <a:pt x="1930" y="173"/>
                    <a:pt x="1988" y="173"/>
                  </a:cubicBezTo>
                  <a:cubicBezTo>
                    <a:pt x="2031" y="173"/>
                    <a:pt x="2082" y="192"/>
                    <a:pt x="2119" y="192"/>
                  </a:cubicBezTo>
                  <a:cubicBezTo>
                    <a:pt x="2124" y="192"/>
                    <a:pt x="2128" y="192"/>
                    <a:pt x="2132" y="191"/>
                  </a:cubicBezTo>
                  <a:cubicBezTo>
                    <a:pt x="2358" y="168"/>
                    <a:pt x="2596" y="180"/>
                    <a:pt x="2822" y="168"/>
                  </a:cubicBezTo>
                  <a:cubicBezTo>
                    <a:pt x="2703" y="61"/>
                    <a:pt x="2548" y="72"/>
                    <a:pt x="2417" y="61"/>
                  </a:cubicBezTo>
                  <a:cubicBezTo>
                    <a:pt x="1727" y="49"/>
                    <a:pt x="1036" y="13"/>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5"/>
            <p:cNvSpPr/>
            <p:nvPr/>
          </p:nvSpPr>
          <p:spPr>
            <a:xfrm>
              <a:off x="5909650" y="2784575"/>
              <a:ext cx="17900" cy="7300"/>
            </a:xfrm>
            <a:custGeom>
              <a:avLst/>
              <a:gdLst/>
              <a:ahLst/>
              <a:cxnLst/>
              <a:rect l="l" t="t" r="r" b="b"/>
              <a:pathLst>
                <a:path w="716" h="292" extrusionOk="0">
                  <a:moveTo>
                    <a:pt x="225" y="0"/>
                  </a:moveTo>
                  <a:cubicBezTo>
                    <a:pt x="195" y="0"/>
                    <a:pt x="164" y="2"/>
                    <a:pt x="132" y="5"/>
                  </a:cubicBezTo>
                  <a:cubicBezTo>
                    <a:pt x="84" y="65"/>
                    <a:pt x="25" y="113"/>
                    <a:pt x="1" y="160"/>
                  </a:cubicBezTo>
                  <a:cubicBezTo>
                    <a:pt x="48" y="196"/>
                    <a:pt x="84" y="244"/>
                    <a:pt x="144" y="291"/>
                  </a:cubicBezTo>
                  <a:cubicBezTo>
                    <a:pt x="346" y="291"/>
                    <a:pt x="525" y="279"/>
                    <a:pt x="715" y="279"/>
                  </a:cubicBezTo>
                  <a:cubicBezTo>
                    <a:pt x="715" y="232"/>
                    <a:pt x="703" y="184"/>
                    <a:pt x="703" y="136"/>
                  </a:cubicBezTo>
                  <a:cubicBezTo>
                    <a:pt x="551" y="55"/>
                    <a:pt x="399"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5"/>
            <p:cNvSpPr/>
            <p:nvPr/>
          </p:nvSpPr>
          <p:spPr>
            <a:xfrm>
              <a:off x="5909350" y="2788575"/>
              <a:ext cx="3600" cy="3300"/>
            </a:xfrm>
            <a:custGeom>
              <a:avLst/>
              <a:gdLst/>
              <a:ahLst/>
              <a:cxnLst/>
              <a:rect l="l" t="t" r="r" b="b"/>
              <a:pathLst>
                <a:path w="144" h="132" extrusionOk="0">
                  <a:moveTo>
                    <a:pt x="1" y="0"/>
                  </a:moveTo>
                  <a:cubicBezTo>
                    <a:pt x="37" y="36"/>
                    <a:pt x="96" y="84"/>
                    <a:pt x="144" y="131"/>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5"/>
            <p:cNvSpPr/>
            <p:nvPr/>
          </p:nvSpPr>
          <p:spPr>
            <a:xfrm>
              <a:off x="6146000" y="2142650"/>
              <a:ext cx="14900" cy="11050"/>
            </a:xfrm>
            <a:custGeom>
              <a:avLst/>
              <a:gdLst/>
              <a:ahLst/>
              <a:cxnLst/>
              <a:rect l="l" t="t" r="r" b="b"/>
              <a:pathLst>
                <a:path w="596" h="442" extrusionOk="0">
                  <a:moveTo>
                    <a:pt x="274" y="1"/>
                  </a:moveTo>
                  <a:cubicBezTo>
                    <a:pt x="143" y="72"/>
                    <a:pt x="60" y="167"/>
                    <a:pt x="0" y="298"/>
                  </a:cubicBezTo>
                  <a:cubicBezTo>
                    <a:pt x="0" y="310"/>
                    <a:pt x="12" y="322"/>
                    <a:pt x="36" y="358"/>
                  </a:cubicBezTo>
                  <a:cubicBezTo>
                    <a:pt x="44" y="361"/>
                    <a:pt x="54" y="362"/>
                    <a:pt x="63" y="362"/>
                  </a:cubicBezTo>
                  <a:cubicBezTo>
                    <a:pt x="93" y="362"/>
                    <a:pt x="125" y="347"/>
                    <a:pt x="143" y="310"/>
                  </a:cubicBezTo>
                  <a:lnTo>
                    <a:pt x="298" y="310"/>
                  </a:lnTo>
                  <a:cubicBezTo>
                    <a:pt x="334" y="358"/>
                    <a:pt x="393" y="406"/>
                    <a:pt x="441" y="441"/>
                  </a:cubicBezTo>
                  <a:cubicBezTo>
                    <a:pt x="488" y="429"/>
                    <a:pt x="548" y="429"/>
                    <a:pt x="596" y="429"/>
                  </a:cubicBezTo>
                  <a:cubicBezTo>
                    <a:pt x="572" y="322"/>
                    <a:pt x="572" y="239"/>
                    <a:pt x="560" y="144"/>
                  </a:cubicBezTo>
                  <a:cubicBezTo>
                    <a:pt x="500" y="84"/>
                    <a:pt x="441" y="25"/>
                    <a:pt x="357" y="13"/>
                  </a:cubicBezTo>
                  <a:cubicBezTo>
                    <a:pt x="334" y="13"/>
                    <a:pt x="31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5"/>
            <p:cNvSpPr/>
            <p:nvPr/>
          </p:nvSpPr>
          <p:spPr>
            <a:xfrm>
              <a:off x="6142125" y="2150100"/>
              <a:ext cx="7475" cy="5075"/>
            </a:xfrm>
            <a:custGeom>
              <a:avLst/>
              <a:gdLst/>
              <a:ahLst/>
              <a:cxnLst/>
              <a:rect l="l" t="t" r="r" b="b"/>
              <a:pathLst>
                <a:path w="299" h="203" extrusionOk="0">
                  <a:moveTo>
                    <a:pt x="155" y="0"/>
                  </a:moveTo>
                  <a:cubicBezTo>
                    <a:pt x="108" y="48"/>
                    <a:pt x="60" y="84"/>
                    <a:pt x="0" y="131"/>
                  </a:cubicBezTo>
                  <a:cubicBezTo>
                    <a:pt x="62" y="182"/>
                    <a:pt x="106" y="202"/>
                    <a:pt x="141" y="202"/>
                  </a:cubicBezTo>
                  <a:cubicBezTo>
                    <a:pt x="226" y="202"/>
                    <a:pt x="247" y="7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5"/>
            <p:cNvSpPr/>
            <p:nvPr/>
          </p:nvSpPr>
          <p:spPr>
            <a:xfrm>
              <a:off x="6160875" y="2153375"/>
              <a:ext cx="7775" cy="4200"/>
            </a:xfrm>
            <a:custGeom>
              <a:avLst/>
              <a:gdLst/>
              <a:ahLst/>
              <a:cxnLst/>
              <a:rect l="l" t="t" r="r" b="b"/>
              <a:pathLst>
                <a:path w="311" h="168" extrusionOk="0">
                  <a:moveTo>
                    <a:pt x="1" y="0"/>
                  </a:moveTo>
                  <a:cubicBezTo>
                    <a:pt x="36" y="131"/>
                    <a:pt x="143" y="155"/>
                    <a:pt x="263" y="167"/>
                  </a:cubicBezTo>
                  <a:cubicBezTo>
                    <a:pt x="310" y="107"/>
                    <a:pt x="310" y="60"/>
                    <a:pt x="263" y="12"/>
                  </a:cubicBezTo>
                  <a:cubicBezTo>
                    <a:pt x="179"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5"/>
            <p:cNvSpPr/>
            <p:nvPr/>
          </p:nvSpPr>
          <p:spPr>
            <a:xfrm>
              <a:off x="6167425" y="2152100"/>
              <a:ext cx="8650" cy="5475"/>
            </a:xfrm>
            <a:custGeom>
              <a:avLst/>
              <a:gdLst/>
              <a:ahLst/>
              <a:cxnLst/>
              <a:rect l="l" t="t" r="r" b="b"/>
              <a:pathLst>
                <a:path w="346" h="219" extrusionOk="0">
                  <a:moveTo>
                    <a:pt x="140" y="1"/>
                  </a:moveTo>
                  <a:cubicBezTo>
                    <a:pt x="90" y="1"/>
                    <a:pt x="42" y="22"/>
                    <a:pt x="1" y="63"/>
                  </a:cubicBezTo>
                  <a:lnTo>
                    <a:pt x="1" y="218"/>
                  </a:lnTo>
                  <a:cubicBezTo>
                    <a:pt x="54" y="212"/>
                    <a:pt x="102" y="209"/>
                    <a:pt x="149" y="209"/>
                  </a:cubicBezTo>
                  <a:cubicBezTo>
                    <a:pt x="197" y="209"/>
                    <a:pt x="245" y="212"/>
                    <a:pt x="298" y="218"/>
                  </a:cubicBezTo>
                  <a:cubicBezTo>
                    <a:pt x="334" y="158"/>
                    <a:pt x="346" y="111"/>
                    <a:pt x="298" y="63"/>
                  </a:cubicBezTo>
                  <a:cubicBezTo>
                    <a:pt x="245" y="22"/>
                    <a:pt x="191"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5"/>
            <p:cNvSpPr/>
            <p:nvPr/>
          </p:nvSpPr>
          <p:spPr>
            <a:xfrm>
              <a:off x="6177850" y="2148900"/>
              <a:ext cx="4175" cy="4800"/>
            </a:xfrm>
            <a:custGeom>
              <a:avLst/>
              <a:gdLst/>
              <a:ahLst/>
              <a:cxnLst/>
              <a:rect l="l" t="t" r="r" b="b"/>
              <a:pathLst>
                <a:path w="167" h="192" extrusionOk="0">
                  <a:moveTo>
                    <a:pt x="95" y="1"/>
                  </a:moveTo>
                  <a:cubicBezTo>
                    <a:pt x="0" y="36"/>
                    <a:pt x="12" y="108"/>
                    <a:pt x="0" y="179"/>
                  </a:cubicBezTo>
                  <a:cubicBezTo>
                    <a:pt x="60" y="191"/>
                    <a:pt x="107" y="191"/>
                    <a:pt x="167" y="191"/>
                  </a:cubicBezTo>
                  <a:cubicBezTo>
                    <a:pt x="131" y="132"/>
                    <a:pt x="119" y="60"/>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5"/>
            <p:cNvSpPr/>
            <p:nvPr/>
          </p:nvSpPr>
          <p:spPr>
            <a:xfrm>
              <a:off x="6182000" y="2157250"/>
              <a:ext cx="4200" cy="3300"/>
            </a:xfrm>
            <a:custGeom>
              <a:avLst/>
              <a:gdLst/>
              <a:ahLst/>
              <a:cxnLst/>
              <a:rect l="l" t="t" r="r" b="b"/>
              <a:pathLst>
                <a:path w="168" h="132" extrusionOk="0">
                  <a:moveTo>
                    <a:pt x="1" y="0"/>
                  </a:moveTo>
                  <a:lnTo>
                    <a:pt x="1" y="0"/>
                  </a:lnTo>
                  <a:cubicBezTo>
                    <a:pt x="25" y="72"/>
                    <a:pt x="72" y="119"/>
                    <a:pt x="168" y="131"/>
                  </a:cubicBezTo>
                  <a:cubicBezTo>
                    <a:pt x="108" y="83"/>
                    <a:pt x="60"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5"/>
            <p:cNvSpPr/>
            <p:nvPr/>
          </p:nvSpPr>
          <p:spPr>
            <a:xfrm>
              <a:off x="6174875" y="2153375"/>
              <a:ext cx="3000" cy="3900"/>
            </a:xfrm>
            <a:custGeom>
              <a:avLst/>
              <a:gdLst/>
              <a:ahLst/>
              <a:cxnLst/>
              <a:rect l="l" t="t" r="r" b="b"/>
              <a:pathLst>
                <a:path w="120" h="156" extrusionOk="0">
                  <a:moveTo>
                    <a:pt x="0" y="0"/>
                  </a:moveTo>
                  <a:lnTo>
                    <a:pt x="0" y="155"/>
                  </a:lnTo>
                  <a:cubicBezTo>
                    <a:pt x="48" y="107"/>
                    <a:pt x="95" y="6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5"/>
            <p:cNvSpPr/>
            <p:nvPr/>
          </p:nvSpPr>
          <p:spPr>
            <a:xfrm>
              <a:off x="6153425" y="2150100"/>
              <a:ext cx="3600" cy="3300"/>
            </a:xfrm>
            <a:custGeom>
              <a:avLst/>
              <a:gdLst/>
              <a:ahLst/>
              <a:cxnLst/>
              <a:rect l="l" t="t" r="r" b="b"/>
              <a:pathLst>
                <a:path w="144" h="132" extrusionOk="0">
                  <a:moveTo>
                    <a:pt x="1" y="0"/>
                  </a:moveTo>
                  <a:cubicBezTo>
                    <a:pt x="37" y="60"/>
                    <a:pt x="84" y="108"/>
                    <a:pt x="144" y="131"/>
                  </a:cubicBezTo>
                  <a:cubicBezTo>
                    <a:pt x="96" y="84"/>
                    <a:pt x="37"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5"/>
            <p:cNvSpPr/>
            <p:nvPr/>
          </p:nvSpPr>
          <p:spPr>
            <a:xfrm>
              <a:off x="6164150" y="2147000"/>
              <a:ext cx="10750" cy="6700"/>
            </a:xfrm>
            <a:custGeom>
              <a:avLst/>
              <a:gdLst/>
              <a:ahLst/>
              <a:cxnLst/>
              <a:rect l="l" t="t" r="r" b="b"/>
              <a:pathLst>
                <a:path w="430" h="268" extrusionOk="0">
                  <a:moveTo>
                    <a:pt x="232" y="0"/>
                  </a:moveTo>
                  <a:cubicBezTo>
                    <a:pt x="215" y="0"/>
                    <a:pt x="198" y="2"/>
                    <a:pt x="179" y="5"/>
                  </a:cubicBezTo>
                  <a:cubicBezTo>
                    <a:pt x="1" y="29"/>
                    <a:pt x="120" y="172"/>
                    <a:pt x="132" y="267"/>
                  </a:cubicBezTo>
                  <a:lnTo>
                    <a:pt x="429" y="267"/>
                  </a:lnTo>
                  <a:cubicBezTo>
                    <a:pt x="418" y="138"/>
                    <a:pt x="379"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5"/>
            <p:cNvSpPr/>
            <p:nvPr/>
          </p:nvSpPr>
          <p:spPr>
            <a:xfrm>
              <a:off x="6152550" y="2140275"/>
              <a:ext cx="8650" cy="4925"/>
            </a:xfrm>
            <a:custGeom>
              <a:avLst/>
              <a:gdLst/>
              <a:ahLst/>
              <a:cxnLst/>
              <a:rect l="l" t="t" r="r" b="b"/>
              <a:pathLst>
                <a:path w="346" h="197" extrusionOk="0">
                  <a:moveTo>
                    <a:pt x="0" y="0"/>
                  </a:moveTo>
                  <a:lnTo>
                    <a:pt x="0" y="0"/>
                  </a:lnTo>
                  <a:cubicBezTo>
                    <a:pt x="12" y="36"/>
                    <a:pt x="12" y="84"/>
                    <a:pt x="12" y="108"/>
                  </a:cubicBezTo>
                  <a:lnTo>
                    <a:pt x="48" y="143"/>
                  </a:lnTo>
                  <a:cubicBezTo>
                    <a:pt x="84" y="179"/>
                    <a:pt x="125" y="197"/>
                    <a:pt x="168" y="197"/>
                  </a:cubicBezTo>
                  <a:cubicBezTo>
                    <a:pt x="212" y="197"/>
                    <a:pt x="256" y="179"/>
                    <a:pt x="298" y="143"/>
                  </a:cubicBezTo>
                  <a:cubicBezTo>
                    <a:pt x="310" y="96"/>
                    <a:pt x="334" y="60"/>
                    <a:pt x="345" y="36"/>
                  </a:cubicBezTo>
                  <a:cubicBezTo>
                    <a:pt x="226" y="24"/>
                    <a:pt x="119"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5"/>
            <p:cNvSpPr/>
            <p:nvPr/>
          </p:nvSpPr>
          <p:spPr>
            <a:xfrm>
              <a:off x="6153425" y="2143250"/>
              <a:ext cx="6275" cy="3000"/>
            </a:xfrm>
            <a:custGeom>
              <a:avLst/>
              <a:gdLst/>
              <a:ahLst/>
              <a:cxnLst/>
              <a:rect l="l" t="t" r="r" b="b"/>
              <a:pathLst>
                <a:path w="251" h="120" extrusionOk="0">
                  <a:moveTo>
                    <a:pt x="1" y="1"/>
                  </a:moveTo>
                  <a:cubicBezTo>
                    <a:pt x="60" y="108"/>
                    <a:pt x="156" y="120"/>
                    <a:pt x="251" y="120"/>
                  </a:cubicBezTo>
                  <a:lnTo>
                    <a:pt x="251" y="60"/>
                  </a:ln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5"/>
            <p:cNvSpPr/>
            <p:nvPr/>
          </p:nvSpPr>
          <p:spPr>
            <a:xfrm>
              <a:off x="6135275" y="1709275"/>
              <a:ext cx="36050" cy="11150"/>
            </a:xfrm>
            <a:custGeom>
              <a:avLst/>
              <a:gdLst/>
              <a:ahLst/>
              <a:cxnLst/>
              <a:rect l="l" t="t" r="r" b="b"/>
              <a:pathLst>
                <a:path w="1442" h="446" extrusionOk="0">
                  <a:moveTo>
                    <a:pt x="155" y="0"/>
                  </a:moveTo>
                  <a:cubicBezTo>
                    <a:pt x="108" y="12"/>
                    <a:pt x="48" y="12"/>
                    <a:pt x="1" y="12"/>
                  </a:cubicBezTo>
                  <a:lnTo>
                    <a:pt x="1" y="155"/>
                  </a:lnTo>
                  <a:cubicBezTo>
                    <a:pt x="26" y="174"/>
                    <a:pt x="55" y="186"/>
                    <a:pt x="84" y="186"/>
                  </a:cubicBezTo>
                  <a:cubicBezTo>
                    <a:pt x="109" y="186"/>
                    <a:pt x="133" y="177"/>
                    <a:pt x="155" y="155"/>
                  </a:cubicBezTo>
                  <a:cubicBezTo>
                    <a:pt x="206" y="227"/>
                    <a:pt x="267" y="247"/>
                    <a:pt x="335" y="247"/>
                  </a:cubicBezTo>
                  <a:cubicBezTo>
                    <a:pt x="419" y="247"/>
                    <a:pt x="513" y="215"/>
                    <a:pt x="602" y="215"/>
                  </a:cubicBezTo>
                  <a:cubicBezTo>
                    <a:pt x="677" y="215"/>
                    <a:pt x="749" y="238"/>
                    <a:pt x="810" y="322"/>
                  </a:cubicBezTo>
                  <a:cubicBezTo>
                    <a:pt x="882" y="417"/>
                    <a:pt x="963" y="446"/>
                    <a:pt x="1048" y="446"/>
                  </a:cubicBezTo>
                  <a:cubicBezTo>
                    <a:pt x="1176" y="446"/>
                    <a:pt x="1313" y="381"/>
                    <a:pt x="1441" y="381"/>
                  </a:cubicBezTo>
                  <a:cubicBezTo>
                    <a:pt x="1334" y="274"/>
                    <a:pt x="1215" y="262"/>
                    <a:pt x="1156" y="143"/>
                  </a:cubicBezTo>
                  <a:cubicBezTo>
                    <a:pt x="1156" y="95"/>
                    <a:pt x="1144" y="60"/>
                    <a:pt x="1144" y="24"/>
                  </a:cubicBezTo>
                  <a:cubicBezTo>
                    <a:pt x="810" y="12"/>
                    <a:pt x="489"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5"/>
            <p:cNvSpPr/>
            <p:nvPr/>
          </p:nvSpPr>
          <p:spPr>
            <a:xfrm>
              <a:off x="6134975" y="1712850"/>
              <a:ext cx="3900" cy="1800"/>
            </a:xfrm>
            <a:custGeom>
              <a:avLst/>
              <a:gdLst/>
              <a:ahLst/>
              <a:cxnLst/>
              <a:rect l="l" t="t" r="r" b="b"/>
              <a:pathLst>
                <a:path w="156" h="72" extrusionOk="0">
                  <a:moveTo>
                    <a:pt x="1" y="0"/>
                  </a:moveTo>
                  <a:cubicBezTo>
                    <a:pt x="25" y="48"/>
                    <a:pt x="51" y="72"/>
                    <a:pt x="78" y="72"/>
                  </a:cubicBezTo>
                  <a:cubicBezTo>
                    <a:pt x="105" y="72"/>
                    <a:pt x="132"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5"/>
            <p:cNvSpPr/>
            <p:nvPr/>
          </p:nvSpPr>
          <p:spPr>
            <a:xfrm>
              <a:off x="5318800" y="2100750"/>
              <a:ext cx="67600" cy="26575"/>
            </a:xfrm>
            <a:custGeom>
              <a:avLst/>
              <a:gdLst/>
              <a:ahLst/>
              <a:cxnLst/>
              <a:rect l="l" t="t" r="r" b="b"/>
              <a:pathLst>
                <a:path w="2704" h="1063" extrusionOk="0">
                  <a:moveTo>
                    <a:pt x="1944" y="1"/>
                  </a:moveTo>
                  <a:cubicBezTo>
                    <a:pt x="1806" y="1"/>
                    <a:pt x="1668" y="37"/>
                    <a:pt x="1537" y="117"/>
                  </a:cubicBezTo>
                  <a:cubicBezTo>
                    <a:pt x="1430" y="117"/>
                    <a:pt x="1334" y="93"/>
                    <a:pt x="1239" y="93"/>
                  </a:cubicBezTo>
                  <a:cubicBezTo>
                    <a:pt x="1131" y="30"/>
                    <a:pt x="1023" y="10"/>
                    <a:pt x="915" y="10"/>
                  </a:cubicBezTo>
                  <a:cubicBezTo>
                    <a:pt x="725" y="10"/>
                    <a:pt x="536" y="71"/>
                    <a:pt x="347" y="71"/>
                  </a:cubicBezTo>
                  <a:cubicBezTo>
                    <a:pt x="299" y="71"/>
                    <a:pt x="251" y="67"/>
                    <a:pt x="203" y="57"/>
                  </a:cubicBezTo>
                  <a:cubicBezTo>
                    <a:pt x="120" y="69"/>
                    <a:pt x="60" y="117"/>
                    <a:pt x="25" y="188"/>
                  </a:cubicBezTo>
                  <a:cubicBezTo>
                    <a:pt x="1" y="438"/>
                    <a:pt x="191" y="486"/>
                    <a:pt x="370" y="546"/>
                  </a:cubicBezTo>
                  <a:cubicBezTo>
                    <a:pt x="465" y="558"/>
                    <a:pt x="560" y="546"/>
                    <a:pt x="644" y="593"/>
                  </a:cubicBezTo>
                  <a:cubicBezTo>
                    <a:pt x="739" y="629"/>
                    <a:pt x="644" y="688"/>
                    <a:pt x="608" y="736"/>
                  </a:cubicBezTo>
                  <a:cubicBezTo>
                    <a:pt x="537" y="843"/>
                    <a:pt x="489" y="962"/>
                    <a:pt x="608" y="1034"/>
                  </a:cubicBezTo>
                  <a:cubicBezTo>
                    <a:pt x="635" y="1054"/>
                    <a:pt x="659" y="1062"/>
                    <a:pt x="680" y="1062"/>
                  </a:cubicBezTo>
                  <a:cubicBezTo>
                    <a:pt x="759" y="1062"/>
                    <a:pt x="799" y="942"/>
                    <a:pt x="846" y="867"/>
                  </a:cubicBezTo>
                  <a:cubicBezTo>
                    <a:pt x="906" y="784"/>
                    <a:pt x="965" y="665"/>
                    <a:pt x="1025" y="569"/>
                  </a:cubicBezTo>
                  <a:cubicBezTo>
                    <a:pt x="1095" y="471"/>
                    <a:pt x="1191" y="460"/>
                    <a:pt x="1289" y="460"/>
                  </a:cubicBezTo>
                  <a:cubicBezTo>
                    <a:pt x="1317" y="460"/>
                    <a:pt x="1346" y="461"/>
                    <a:pt x="1374" y="461"/>
                  </a:cubicBezTo>
                  <a:cubicBezTo>
                    <a:pt x="1414" y="461"/>
                    <a:pt x="1452" y="459"/>
                    <a:pt x="1489" y="450"/>
                  </a:cubicBezTo>
                  <a:cubicBezTo>
                    <a:pt x="1499" y="449"/>
                    <a:pt x="1508" y="448"/>
                    <a:pt x="1517" y="448"/>
                  </a:cubicBezTo>
                  <a:cubicBezTo>
                    <a:pt x="1625" y="448"/>
                    <a:pt x="1657" y="578"/>
                    <a:pt x="1668" y="688"/>
                  </a:cubicBezTo>
                  <a:cubicBezTo>
                    <a:pt x="1691" y="712"/>
                    <a:pt x="1715" y="712"/>
                    <a:pt x="1739" y="712"/>
                  </a:cubicBezTo>
                  <a:cubicBezTo>
                    <a:pt x="1781" y="675"/>
                    <a:pt x="1821" y="659"/>
                    <a:pt x="1861" y="659"/>
                  </a:cubicBezTo>
                  <a:cubicBezTo>
                    <a:pt x="1911" y="659"/>
                    <a:pt x="1960" y="684"/>
                    <a:pt x="2013" y="724"/>
                  </a:cubicBezTo>
                  <a:cubicBezTo>
                    <a:pt x="2156" y="712"/>
                    <a:pt x="2275" y="629"/>
                    <a:pt x="2311" y="474"/>
                  </a:cubicBezTo>
                  <a:cubicBezTo>
                    <a:pt x="2311" y="427"/>
                    <a:pt x="2287" y="391"/>
                    <a:pt x="2251" y="391"/>
                  </a:cubicBezTo>
                  <a:cubicBezTo>
                    <a:pt x="2256" y="360"/>
                    <a:pt x="2268" y="351"/>
                    <a:pt x="2282" y="351"/>
                  </a:cubicBezTo>
                  <a:cubicBezTo>
                    <a:pt x="2302" y="351"/>
                    <a:pt x="2326" y="367"/>
                    <a:pt x="2346" y="367"/>
                  </a:cubicBezTo>
                  <a:cubicBezTo>
                    <a:pt x="2359" y="368"/>
                    <a:pt x="2371" y="369"/>
                    <a:pt x="2384" y="369"/>
                  </a:cubicBezTo>
                  <a:cubicBezTo>
                    <a:pt x="2486" y="369"/>
                    <a:pt x="2572" y="327"/>
                    <a:pt x="2668" y="296"/>
                  </a:cubicBezTo>
                  <a:cubicBezTo>
                    <a:pt x="2680" y="272"/>
                    <a:pt x="2692" y="248"/>
                    <a:pt x="2704" y="236"/>
                  </a:cubicBezTo>
                  <a:cubicBezTo>
                    <a:pt x="2695" y="161"/>
                    <a:pt x="2687" y="79"/>
                    <a:pt x="2629" y="79"/>
                  </a:cubicBezTo>
                  <a:cubicBezTo>
                    <a:pt x="2604" y="79"/>
                    <a:pt x="2571" y="94"/>
                    <a:pt x="2525" y="129"/>
                  </a:cubicBezTo>
                  <a:cubicBezTo>
                    <a:pt x="2514" y="132"/>
                    <a:pt x="2503" y="134"/>
                    <a:pt x="2491" y="134"/>
                  </a:cubicBezTo>
                  <a:cubicBezTo>
                    <a:pt x="2461" y="134"/>
                    <a:pt x="2428" y="125"/>
                    <a:pt x="2394" y="117"/>
                  </a:cubicBezTo>
                  <a:cubicBezTo>
                    <a:pt x="2246" y="43"/>
                    <a:pt x="2094" y="1"/>
                    <a:pt x="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5"/>
            <p:cNvSpPr/>
            <p:nvPr/>
          </p:nvSpPr>
          <p:spPr>
            <a:xfrm>
              <a:off x="5402975" y="2101950"/>
              <a:ext cx="73325" cy="8975"/>
            </a:xfrm>
            <a:custGeom>
              <a:avLst/>
              <a:gdLst/>
              <a:ahLst/>
              <a:cxnLst/>
              <a:rect l="l" t="t" r="r" b="b"/>
              <a:pathLst>
                <a:path w="2933" h="359" extrusionOk="0">
                  <a:moveTo>
                    <a:pt x="938" y="0"/>
                  </a:moveTo>
                  <a:cubicBezTo>
                    <a:pt x="683" y="0"/>
                    <a:pt x="428" y="19"/>
                    <a:pt x="170" y="69"/>
                  </a:cubicBezTo>
                  <a:cubicBezTo>
                    <a:pt x="135" y="54"/>
                    <a:pt x="107" y="48"/>
                    <a:pt x="84" y="48"/>
                  </a:cubicBezTo>
                  <a:cubicBezTo>
                    <a:pt x="14" y="48"/>
                    <a:pt x="0" y="113"/>
                    <a:pt x="27" y="212"/>
                  </a:cubicBezTo>
                  <a:cubicBezTo>
                    <a:pt x="509" y="332"/>
                    <a:pt x="995" y="359"/>
                    <a:pt x="1481" y="359"/>
                  </a:cubicBezTo>
                  <a:cubicBezTo>
                    <a:pt x="1858" y="359"/>
                    <a:pt x="2236" y="343"/>
                    <a:pt x="2611" y="343"/>
                  </a:cubicBezTo>
                  <a:cubicBezTo>
                    <a:pt x="2694" y="224"/>
                    <a:pt x="2813" y="212"/>
                    <a:pt x="2932" y="200"/>
                  </a:cubicBezTo>
                  <a:cubicBezTo>
                    <a:pt x="2261" y="131"/>
                    <a:pt x="1603" y="0"/>
                    <a:pt x="9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5"/>
            <p:cNvSpPr/>
            <p:nvPr/>
          </p:nvSpPr>
          <p:spPr>
            <a:xfrm>
              <a:off x="5381625" y="2099450"/>
              <a:ext cx="25600" cy="7500"/>
            </a:xfrm>
            <a:custGeom>
              <a:avLst/>
              <a:gdLst/>
              <a:ahLst/>
              <a:cxnLst/>
              <a:rect l="l" t="t" r="r" b="b"/>
              <a:pathLst>
                <a:path w="1024" h="300" extrusionOk="0">
                  <a:moveTo>
                    <a:pt x="538" y="1"/>
                  </a:moveTo>
                  <a:cubicBezTo>
                    <a:pt x="360" y="1"/>
                    <a:pt x="180" y="57"/>
                    <a:pt x="0" y="169"/>
                  </a:cubicBezTo>
                  <a:cubicBezTo>
                    <a:pt x="60" y="193"/>
                    <a:pt x="119" y="240"/>
                    <a:pt x="179" y="264"/>
                  </a:cubicBezTo>
                  <a:cubicBezTo>
                    <a:pt x="417" y="288"/>
                    <a:pt x="643" y="288"/>
                    <a:pt x="881" y="300"/>
                  </a:cubicBezTo>
                  <a:lnTo>
                    <a:pt x="1024" y="145"/>
                  </a:lnTo>
                  <a:cubicBezTo>
                    <a:pt x="864" y="48"/>
                    <a:pt x="702"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5"/>
            <p:cNvSpPr/>
            <p:nvPr/>
          </p:nvSpPr>
          <p:spPr>
            <a:xfrm>
              <a:off x="5356600" y="2097200"/>
              <a:ext cx="21775" cy="6475"/>
            </a:xfrm>
            <a:custGeom>
              <a:avLst/>
              <a:gdLst/>
              <a:ahLst/>
              <a:cxnLst/>
              <a:rect l="l" t="t" r="r" b="b"/>
              <a:pathLst>
                <a:path w="871" h="259" extrusionOk="0">
                  <a:moveTo>
                    <a:pt x="358" y="0"/>
                  </a:moveTo>
                  <a:cubicBezTo>
                    <a:pt x="225" y="0"/>
                    <a:pt x="101" y="58"/>
                    <a:pt x="1" y="259"/>
                  </a:cubicBezTo>
                  <a:lnTo>
                    <a:pt x="870" y="259"/>
                  </a:lnTo>
                  <a:lnTo>
                    <a:pt x="870" y="104"/>
                  </a:lnTo>
                  <a:cubicBezTo>
                    <a:pt x="705" y="91"/>
                    <a:pt x="524"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5"/>
            <p:cNvSpPr/>
            <p:nvPr/>
          </p:nvSpPr>
          <p:spPr>
            <a:xfrm>
              <a:off x="5245000" y="2020025"/>
              <a:ext cx="5075" cy="11625"/>
            </a:xfrm>
            <a:custGeom>
              <a:avLst/>
              <a:gdLst/>
              <a:ahLst/>
              <a:cxnLst/>
              <a:rect l="l" t="t" r="r" b="b"/>
              <a:pathLst>
                <a:path w="203" h="465" extrusionOk="0">
                  <a:moveTo>
                    <a:pt x="119" y="0"/>
                  </a:moveTo>
                  <a:cubicBezTo>
                    <a:pt x="95" y="0"/>
                    <a:pt x="60" y="24"/>
                    <a:pt x="36" y="48"/>
                  </a:cubicBezTo>
                  <a:cubicBezTo>
                    <a:pt x="48" y="203"/>
                    <a:pt x="0" y="369"/>
                    <a:pt x="167" y="465"/>
                  </a:cubicBezTo>
                  <a:cubicBezTo>
                    <a:pt x="179" y="429"/>
                    <a:pt x="202" y="393"/>
                    <a:pt x="202" y="346"/>
                  </a:cubicBezTo>
                  <a:cubicBezTo>
                    <a:pt x="179" y="250"/>
                    <a:pt x="179" y="143"/>
                    <a:pt x="179" y="24"/>
                  </a:cubicBezTo>
                  <a:lnTo>
                    <a:pt x="167" y="36"/>
                  </a:lnTo>
                  <a:cubicBezTo>
                    <a:pt x="167" y="36"/>
                    <a:pt x="155"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5"/>
            <p:cNvSpPr/>
            <p:nvPr/>
          </p:nvSpPr>
          <p:spPr>
            <a:xfrm>
              <a:off x="5302725" y="2027175"/>
              <a:ext cx="1825" cy="1500"/>
            </a:xfrm>
            <a:custGeom>
              <a:avLst/>
              <a:gdLst/>
              <a:ahLst/>
              <a:cxnLst/>
              <a:rect l="l" t="t" r="r" b="b"/>
              <a:pathLst>
                <a:path w="73" h="60" extrusionOk="0">
                  <a:moveTo>
                    <a:pt x="72" y="0"/>
                  </a:moveTo>
                  <a:lnTo>
                    <a:pt x="72" y="0"/>
                  </a:lnTo>
                  <a:cubicBezTo>
                    <a:pt x="48" y="12"/>
                    <a:pt x="13" y="36"/>
                    <a:pt x="1" y="60"/>
                  </a:cubicBezTo>
                  <a:cubicBezTo>
                    <a:pt x="37" y="48"/>
                    <a:pt x="48" y="12"/>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5"/>
            <p:cNvSpPr/>
            <p:nvPr/>
          </p:nvSpPr>
          <p:spPr>
            <a:xfrm>
              <a:off x="5240225" y="2002750"/>
              <a:ext cx="8950" cy="18200"/>
            </a:xfrm>
            <a:custGeom>
              <a:avLst/>
              <a:gdLst/>
              <a:ahLst/>
              <a:cxnLst/>
              <a:rect l="l" t="t" r="r" b="b"/>
              <a:pathLst>
                <a:path w="358" h="728" extrusionOk="0">
                  <a:moveTo>
                    <a:pt x="227" y="1"/>
                  </a:moveTo>
                  <a:cubicBezTo>
                    <a:pt x="1" y="239"/>
                    <a:pt x="1" y="477"/>
                    <a:pt x="215" y="727"/>
                  </a:cubicBezTo>
                  <a:lnTo>
                    <a:pt x="358" y="727"/>
                  </a:lnTo>
                  <a:cubicBezTo>
                    <a:pt x="358" y="679"/>
                    <a:pt x="346" y="644"/>
                    <a:pt x="346" y="596"/>
                  </a:cubicBezTo>
                  <a:cubicBezTo>
                    <a:pt x="286" y="489"/>
                    <a:pt x="298" y="370"/>
                    <a:pt x="251" y="263"/>
                  </a:cubicBezTo>
                  <a:lnTo>
                    <a:pt x="251" y="227"/>
                  </a:lnTo>
                  <a:lnTo>
                    <a:pt x="239" y="179"/>
                  </a:lnTo>
                  <a:cubicBezTo>
                    <a:pt x="262" y="120"/>
                    <a:pt x="251" y="60"/>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5"/>
            <p:cNvSpPr/>
            <p:nvPr/>
          </p:nvSpPr>
          <p:spPr>
            <a:xfrm>
              <a:off x="5241725" y="1967050"/>
              <a:ext cx="7150" cy="15200"/>
            </a:xfrm>
            <a:custGeom>
              <a:avLst/>
              <a:gdLst/>
              <a:ahLst/>
              <a:cxnLst/>
              <a:rect l="l" t="t" r="r" b="b"/>
              <a:pathLst>
                <a:path w="286" h="608" extrusionOk="0">
                  <a:moveTo>
                    <a:pt x="95" y="0"/>
                  </a:moveTo>
                  <a:cubicBezTo>
                    <a:pt x="72" y="0"/>
                    <a:pt x="44" y="4"/>
                    <a:pt x="12" y="12"/>
                  </a:cubicBezTo>
                  <a:cubicBezTo>
                    <a:pt x="12" y="95"/>
                    <a:pt x="0" y="179"/>
                    <a:pt x="0" y="262"/>
                  </a:cubicBezTo>
                  <a:cubicBezTo>
                    <a:pt x="12" y="381"/>
                    <a:pt x="0" y="536"/>
                    <a:pt x="60" y="595"/>
                  </a:cubicBezTo>
                  <a:cubicBezTo>
                    <a:pt x="70" y="604"/>
                    <a:pt x="79" y="607"/>
                    <a:pt x="89" y="607"/>
                  </a:cubicBezTo>
                  <a:cubicBezTo>
                    <a:pt x="145" y="607"/>
                    <a:pt x="192" y="471"/>
                    <a:pt x="274" y="441"/>
                  </a:cubicBezTo>
                  <a:cubicBezTo>
                    <a:pt x="286" y="393"/>
                    <a:pt x="286" y="333"/>
                    <a:pt x="286" y="298"/>
                  </a:cubicBezTo>
                  <a:cubicBezTo>
                    <a:pt x="191" y="224"/>
                    <a:pt x="274"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5"/>
            <p:cNvSpPr/>
            <p:nvPr/>
          </p:nvSpPr>
          <p:spPr>
            <a:xfrm>
              <a:off x="5244400" y="1997950"/>
              <a:ext cx="1500" cy="1850"/>
            </a:xfrm>
            <a:custGeom>
              <a:avLst/>
              <a:gdLst/>
              <a:ahLst/>
              <a:cxnLst/>
              <a:rect l="l" t="t" r="r" b="b"/>
              <a:pathLst>
                <a:path w="60" h="74" extrusionOk="0">
                  <a:moveTo>
                    <a:pt x="17" y="1"/>
                  </a:moveTo>
                  <a:cubicBezTo>
                    <a:pt x="10" y="1"/>
                    <a:pt x="5" y="13"/>
                    <a:pt x="0" y="38"/>
                  </a:cubicBezTo>
                  <a:cubicBezTo>
                    <a:pt x="0" y="38"/>
                    <a:pt x="48" y="50"/>
                    <a:pt x="60" y="74"/>
                  </a:cubicBezTo>
                  <a:cubicBezTo>
                    <a:pt x="39" y="25"/>
                    <a:pt x="26"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5"/>
            <p:cNvSpPr/>
            <p:nvPr/>
          </p:nvSpPr>
          <p:spPr>
            <a:xfrm>
              <a:off x="5317325" y="2096725"/>
              <a:ext cx="32275" cy="7975"/>
            </a:xfrm>
            <a:custGeom>
              <a:avLst/>
              <a:gdLst/>
              <a:ahLst/>
              <a:cxnLst/>
              <a:rect l="l" t="t" r="r" b="b"/>
              <a:pathLst>
                <a:path w="1291" h="319" extrusionOk="0">
                  <a:moveTo>
                    <a:pt x="1050" y="0"/>
                  </a:moveTo>
                  <a:cubicBezTo>
                    <a:pt x="999" y="0"/>
                    <a:pt x="944" y="5"/>
                    <a:pt x="894" y="5"/>
                  </a:cubicBezTo>
                  <a:cubicBezTo>
                    <a:pt x="882" y="5"/>
                    <a:pt x="869" y="5"/>
                    <a:pt x="858" y="4"/>
                  </a:cubicBezTo>
                  <a:cubicBezTo>
                    <a:pt x="759" y="118"/>
                    <a:pt x="635" y="135"/>
                    <a:pt x="507" y="135"/>
                  </a:cubicBezTo>
                  <a:cubicBezTo>
                    <a:pt x="452" y="135"/>
                    <a:pt x="396" y="132"/>
                    <a:pt x="341" y="132"/>
                  </a:cubicBezTo>
                  <a:cubicBezTo>
                    <a:pt x="216" y="132"/>
                    <a:pt x="97" y="148"/>
                    <a:pt x="0" y="254"/>
                  </a:cubicBezTo>
                  <a:cubicBezTo>
                    <a:pt x="16" y="295"/>
                    <a:pt x="49" y="319"/>
                    <a:pt x="87" y="319"/>
                  </a:cubicBezTo>
                  <a:cubicBezTo>
                    <a:pt x="105" y="319"/>
                    <a:pt x="124" y="313"/>
                    <a:pt x="143" y="302"/>
                  </a:cubicBezTo>
                  <a:cubicBezTo>
                    <a:pt x="524" y="290"/>
                    <a:pt x="905" y="278"/>
                    <a:pt x="1274" y="254"/>
                  </a:cubicBezTo>
                  <a:cubicBezTo>
                    <a:pt x="1290" y="32"/>
                    <a:pt x="1179"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5"/>
            <p:cNvSpPr/>
            <p:nvPr/>
          </p:nvSpPr>
          <p:spPr>
            <a:xfrm>
              <a:off x="5302425" y="2086150"/>
              <a:ext cx="14925" cy="3250"/>
            </a:xfrm>
            <a:custGeom>
              <a:avLst/>
              <a:gdLst/>
              <a:ahLst/>
              <a:cxnLst/>
              <a:rect l="l" t="t" r="r" b="b"/>
              <a:pathLst>
                <a:path w="597" h="130" extrusionOk="0">
                  <a:moveTo>
                    <a:pt x="236" y="0"/>
                  </a:moveTo>
                  <a:cubicBezTo>
                    <a:pt x="158" y="0"/>
                    <a:pt x="78" y="13"/>
                    <a:pt x="1" y="58"/>
                  </a:cubicBezTo>
                  <a:cubicBezTo>
                    <a:pt x="90" y="118"/>
                    <a:pt x="171" y="129"/>
                    <a:pt x="247" y="129"/>
                  </a:cubicBezTo>
                  <a:cubicBezTo>
                    <a:pt x="297" y="129"/>
                    <a:pt x="346" y="124"/>
                    <a:pt x="394" y="124"/>
                  </a:cubicBezTo>
                  <a:cubicBezTo>
                    <a:pt x="418" y="124"/>
                    <a:pt x="441" y="126"/>
                    <a:pt x="465" y="129"/>
                  </a:cubicBezTo>
                  <a:cubicBezTo>
                    <a:pt x="489" y="82"/>
                    <a:pt x="537" y="58"/>
                    <a:pt x="596" y="10"/>
                  </a:cubicBezTo>
                  <a:lnTo>
                    <a:pt x="596" y="10"/>
                  </a:lnTo>
                  <a:cubicBezTo>
                    <a:pt x="568" y="16"/>
                    <a:pt x="539" y="18"/>
                    <a:pt x="510" y="18"/>
                  </a:cubicBezTo>
                  <a:cubicBezTo>
                    <a:pt x="423" y="18"/>
                    <a:pt x="330" y="0"/>
                    <a:pt x="2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5"/>
            <p:cNvSpPr/>
            <p:nvPr/>
          </p:nvSpPr>
          <p:spPr>
            <a:xfrm>
              <a:off x="5331900" y="2093975"/>
              <a:ext cx="6575" cy="2875"/>
            </a:xfrm>
            <a:custGeom>
              <a:avLst/>
              <a:gdLst/>
              <a:ahLst/>
              <a:cxnLst/>
              <a:rect l="l" t="t" r="r" b="b"/>
              <a:pathLst>
                <a:path w="263" h="115" extrusionOk="0">
                  <a:moveTo>
                    <a:pt x="147" y="0"/>
                  </a:moveTo>
                  <a:cubicBezTo>
                    <a:pt x="98" y="0"/>
                    <a:pt x="46" y="44"/>
                    <a:pt x="1" y="102"/>
                  </a:cubicBezTo>
                  <a:cubicBezTo>
                    <a:pt x="84" y="114"/>
                    <a:pt x="179" y="114"/>
                    <a:pt x="263" y="114"/>
                  </a:cubicBezTo>
                  <a:cubicBezTo>
                    <a:pt x="230" y="32"/>
                    <a:pt x="189"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5"/>
            <p:cNvSpPr/>
            <p:nvPr/>
          </p:nvSpPr>
          <p:spPr>
            <a:xfrm>
              <a:off x="5319400" y="2093250"/>
              <a:ext cx="5675" cy="2400"/>
            </a:xfrm>
            <a:custGeom>
              <a:avLst/>
              <a:gdLst/>
              <a:ahLst/>
              <a:cxnLst/>
              <a:rect l="l" t="t" r="r" b="b"/>
              <a:pathLst>
                <a:path w="227" h="96" extrusionOk="0">
                  <a:moveTo>
                    <a:pt x="60" y="0"/>
                  </a:moveTo>
                  <a:cubicBezTo>
                    <a:pt x="24" y="12"/>
                    <a:pt x="1" y="60"/>
                    <a:pt x="36" y="96"/>
                  </a:cubicBezTo>
                  <a:lnTo>
                    <a:pt x="227" y="96"/>
                  </a:lnTo>
                  <a:cubicBezTo>
                    <a:pt x="179" y="72"/>
                    <a:pt x="120"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5"/>
            <p:cNvSpPr/>
            <p:nvPr/>
          </p:nvSpPr>
          <p:spPr>
            <a:xfrm>
              <a:off x="5316425" y="2093250"/>
              <a:ext cx="5075" cy="3000"/>
            </a:xfrm>
            <a:custGeom>
              <a:avLst/>
              <a:gdLst/>
              <a:ahLst/>
              <a:cxnLst/>
              <a:rect l="l" t="t" r="r" b="b"/>
              <a:pathLst>
                <a:path w="203" h="120" extrusionOk="0">
                  <a:moveTo>
                    <a:pt x="36" y="0"/>
                  </a:moveTo>
                  <a:cubicBezTo>
                    <a:pt x="1" y="36"/>
                    <a:pt x="1" y="84"/>
                    <a:pt x="60" y="119"/>
                  </a:cubicBezTo>
                  <a:cubicBezTo>
                    <a:pt x="108" y="119"/>
                    <a:pt x="143" y="119"/>
                    <a:pt x="167" y="96"/>
                  </a:cubicBezTo>
                  <a:cubicBezTo>
                    <a:pt x="167" y="72"/>
                    <a:pt x="179" y="24"/>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5"/>
            <p:cNvSpPr/>
            <p:nvPr/>
          </p:nvSpPr>
          <p:spPr>
            <a:xfrm>
              <a:off x="5313450" y="2093250"/>
              <a:ext cx="4500" cy="3050"/>
            </a:xfrm>
            <a:custGeom>
              <a:avLst/>
              <a:gdLst/>
              <a:ahLst/>
              <a:cxnLst/>
              <a:rect l="l" t="t" r="r" b="b"/>
              <a:pathLst>
                <a:path w="180" h="122" extrusionOk="0">
                  <a:moveTo>
                    <a:pt x="155" y="0"/>
                  </a:moveTo>
                  <a:cubicBezTo>
                    <a:pt x="108" y="0"/>
                    <a:pt x="48" y="12"/>
                    <a:pt x="0" y="24"/>
                  </a:cubicBezTo>
                  <a:cubicBezTo>
                    <a:pt x="43" y="77"/>
                    <a:pt x="95" y="121"/>
                    <a:pt x="157" y="121"/>
                  </a:cubicBezTo>
                  <a:cubicBezTo>
                    <a:pt x="164" y="121"/>
                    <a:pt x="172" y="121"/>
                    <a:pt x="179" y="119"/>
                  </a:cubicBezTo>
                  <a:cubicBezTo>
                    <a:pt x="167" y="72"/>
                    <a:pt x="16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5"/>
            <p:cNvSpPr/>
            <p:nvPr/>
          </p:nvSpPr>
          <p:spPr>
            <a:xfrm>
              <a:off x="5342625" y="2024775"/>
              <a:ext cx="3600" cy="3300"/>
            </a:xfrm>
            <a:custGeom>
              <a:avLst/>
              <a:gdLst/>
              <a:ahLst/>
              <a:cxnLst/>
              <a:rect l="l" t="t" r="r" b="b"/>
              <a:pathLst>
                <a:path w="144" h="132" extrusionOk="0">
                  <a:moveTo>
                    <a:pt x="143" y="1"/>
                  </a:moveTo>
                  <a:lnTo>
                    <a:pt x="143" y="1"/>
                  </a:lnTo>
                  <a:cubicBezTo>
                    <a:pt x="60" y="25"/>
                    <a:pt x="0" y="72"/>
                    <a:pt x="131" y="132"/>
                  </a:cubicBezTo>
                  <a:cubicBezTo>
                    <a:pt x="143" y="84"/>
                    <a:pt x="143" y="37"/>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5"/>
            <p:cNvSpPr/>
            <p:nvPr/>
          </p:nvSpPr>
          <p:spPr>
            <a:xfrm>
              <a:off x="5299450" y="2092650"/>
              <a:ext cx="7775" cy="3600"/>
            </a:xfrm>
            <a:custGeom>
              <a:avLst/>
              <a:gdLst/>
              <a:ahLst/>
              <a:cxnLst/>
              <a:rect l="l" t="t" r="r" b="b"/>
              <a:pathLst>
                <a:path w="311" h="144" extrusionOk="0">
                  <a:moveTo>
                    <a:pt x="1" y="0"/>
                  </a:moveTo>
                  <a:cubicBezTo>
                    <a:pt x="60" y="108"/>
                    <a:pt x="168" y="143"/>
                    <a:pt x="287" y="143"/>
                  </a:cubicBezTo>
                  <a:cubicBezTo>
                    <a:pt x="287" y="108"/>
                    <a:pt x="299" y="60"/>
                    <a:pt x="310" y="24"/>
                  </a:cubicBezTo>
                  <a:cubicBezTo>
                    <a:pt x="203" y="24"/>
                    <a:pt x="10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5"/>
            <p:cNvSpPr/>
            <p:nvPr/>
          </p:nvSpPr>
          <p:spPr>
            <a:xfrm>
              <a:off x="5270875" y="2078650"/>
              <a:ext cx="3600" cy="3300"/>
            </a:xfrm>
            <a:custGeom>
              <a:avLst/>
              <a:gdLst/>
              <a:ahLst/>
              <a:cxnLst/>
              <a:rect l="l" t="t" r="r" b="b"/>
              <a:pathLst>
                <a:path w="144" h="132" extrusionOk="0">
                  <a:moveTo>
                    <a:pt x="1" y="1"/>
                  </a:moveTo>
                  <a:cubicBezTo>
                    <a:pt x="13" y="72"/>
                    <a:pt x="72" y="120"/>
                    <a:pt x="144" y="132"/>
                  </a:cubicBezTo>
                  <a:cubicBezTo>
                    <a:pt x="84" y="84"/>
                    <a:pt x="37"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5"/>
            <p:cNvSpPr/>
            <p:nvPr/>
          </p:nvSpPr>
          <p:spPr>
            <a:xfrm>
              <a:off x="5381625" y="2021400"/>
              <a:ext cx="18175" cy="7100"/>
            </a:xfrm>
            <a:custGeom>
              <a:avLst/>
              <a:gdLst/>
              <a:ahLst/>
              <a:cxnLst/>
              <a:rect l="l" t="t" r="r" b="b"/>
              <a:pathLst>
                <a:path w="727" h="284" extrusionOk="0">
                  <a:moveTo>
                    <a:pt x="280" y="0"/>
                  </a:moveTo>
                  <a:cubicBezTo>
                    <a:pt x="232" y="0"/>
                    <a:pt x="182" y="5"/>
                    <a:pt x="131" y="17"/>
                  </a:cubicBezTo>
                  <a:lnTo>
                    <a:pt x="6" y="142"/>
                  </a:lnTo>
                  <a:lnTo>
                    <a:pt x="6" y="142"/>
                  </a:lnTo>
                  <a:cubicBezTo>
                    <a:pt x="4" y="140"/>
                    <a:pt x="2" y="138"/>
                    <a:pt x="0" y="136"/>
                  </a:cubicBezTo>
                  <a:lnTo>
                    <a:pt x="0" y="148"/>
                  </a:lnTo>
                  <a:lnTo>
                    <a:pt x="6" y="142"/>
                  </a:lnTo>
                  <a:lnTo>
                    <a:pt x="6" y="142"/>
                  </a:lnTo>
                  <a:cubicBezTo>
                    <a:pt x="108" y="258"/>
                    <a:pt x="224" y="283"/>
                    <a:pt x="344" y="283"/>
                  </a:cubicBezTo>
                  <a:cubicBezTo>
                    <a:pt x="434" y="283"/>
                    <a:pt x="526" y="269"/>
                    <a:pt x="615" y="269"/>
                  </a:cubicBezTo>
                  <a:cubicBezTo>
                    <a:pt x="653" y="269"/>
                    <a:pt x="690" y="271"/>
                    <a:pt x="726" y="279"/>
                  </a:cubicBezTo>
                  <a:lnTo>
                    <a:pt x="726" y="207"/>
                  </a:lnTo>
                  <a:lnTo>
                    <a:pt x="714" y="136"/>
                  </a:lnTo>
                  <a:cubicBezTo>
                    <a:pt x="578" y="54"/>
                    <a:pt x="435"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5"/>
            <p:cNvSpPr/>
            <p:nvPr/>
          </p:nvSpPr>
          <p:spPr>
            <a:xfrm>
              <a:off x="5324750" y="1805950"/>
              <a:ext cx="10750" cy="3350"/>
            </a:xfrm>
            <a:custGeom>
              <a:avLst/>
              <a:gdLst/>
              <a:ahLst/>
              <a:cxnLst/>
              <a:rect l="l" t="t" r="r" b="b"/>
              <a:pathLst>
                <a:path w="430" h="134" extrusionOk="0">
                  <a:moveTo>
                    <a:pt x="203" y="1"/>
                  </a:moveTo>
                  <a:cubicBezTo>
                    <a:pt x="136" y="1"/>
                    <a:pt x="68" y="37"/>
                    <a:pt x="1" y="110"/>
                  </a:cubicBezTo>
                  <a:cubicBezTo>
                    <a:pt x="132" y="110"/>
                    <a:pt x="287" y="134"/>
                    <a:pt x="430" y="134"/>
                  </a:cubicBezTo>
                  <a:cubicBezTo>
                    <a:pt x="354" y="46"/>
                    <a:pt x="279"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5"/>
            <p:cNvSpPr/>
            <p:nvPr/>
          </p:nvSpPr>
          <p:spPr>
            <a:xfrm>
              <a:off x="5300950" y="1791725"/>
              <a:ext cx="9250" cy="7450"/>
            </a:xfrm>
            <a:custGeom>
              <a:avLst/>
              <a:gdLst/>
              <a:ahLst/>
              <a:cxnLst/>
              <a:rect l="l" t="t" r="r" b="b"/>
              <a:pathLst>
                <a:path w="370" h="298" extrusionOk="0">
                  <a:moveTo>
                    <a:pt x="84" y="0"/>
                  </a:moveTo>
                  <a:cubicBezTo>
                    <a:pt x="0" y="96"/>
                    <a:pt x="0" y="167"/>
                    <a:pt x="84" y="238"/>
                  </a:cubicBezTo>
                  <a:cubicBezTo>
                    <a:pt x="131" y="250"/>
                    <a:pt x="191" y="286"/>
                    <a:pt x="250" y="298"/>
                  </a:cubicBezTo>
                  <a:lnTo>
                    <a:pt x="370" y="298"/>
                  </a:lnTo>
                  <a:cubicBezTo>
                    <a:pt x="346" y="131"/>
                    <a:pt x="239" y="48"/>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5"/>
            <p:cNvSpPr/>
            <p:nvPr/>
          </p:nvSpPr>
          <p:spPr>
            <a:xfrm>
              <a:off x="5338750" y="1806825"/>
              <a:ext cx="7475" cy="2475"/>
            </a:xfrm>
            <a:custGeom>
              <a:avLst/>
              <a:gdLst/>
              <a:ahLst/>
              <a:cxnLst/>
              <a:rect l="l" t="t" r="r" b="b"/>
              <a:pathLst>
                <a:path w="299" h="99" extrusionOk="0">
                  <a:moveTo>
                    <a:pt x="154" y="1"/>
                  </a:moveTo>
                  <a:cubicBezTo>
                    <a:pt x="105" y="1"/>
                    <a:pt x="54" y="33"/>
                    <a:pt x="1" y="99"/>
                  </a:cubicBezTo>
                  <a:lnTo>
                    <a:pt x="298" y="99"/>
                  </a:lnTo>
                  <a:cubicBezTo>
                    <a:pt x="251" y="33"/>
                    <a:pt x="203"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5"/>
            <p:cNvSpPr/>
            <p:nvPr/>
          </p:nvSpPr>
          <p:spPr>
            <a:xfrm>
              <a:off x="5349175" y="1807200"/>
              <a:ext cx="4475" cy="3400"/>
            </a:xfrm>
            <a:custGeom>
              <a:avLst/>
              <a:gdLst/>
              <a:ahLst/>
              <a:cxnLst/>
              <a:rect l="l" t="t" r="r" b="b"/>
              <a:pathLst>
                <a:path w="179" h="136" extrusionOk="0">
                  <a:moveTo>
                    <a:pt x="90" y="0"/>
                  </a:moveTo>
                  <a:cubicBezTo>
                    <a:pt x="60" y="0"/>
                    <a:pt x="30" y="24"/>
                    <a:pt x="0" y="72"/>
                  </a:cubicBezTo>
                  <a:lnTo>
                    <a:pt x="36" y="96"/>
                  </a:lnTo>
                  <a:cubicBezTo>
                    <a:pt x="36" y="108"/>
                    <a:pt x="48" y="108"/>
                    <a:pt x="84" y="131"/>
                  </a:cubicBezTo>
                  <a:cubicBezTo>
                    <a:pt x="90" y="134"/>
                    <a:pt x="96" y="136"/>
                    <a:pt x="103" y="136"/>
                  </a:cubicBezTo>
                  <a:cubicBezTo>
                    <a:pt x="124" y="136"/>
                    <a:pt x="149" y="122"/>
                    <a:pt x="167" y="96"/>
                  </a:cubicBezTo>
                  <a:lnTo>
                    <a:pt x="179" y="72"/>
                  </a:lnTo>
                  <a:cubicBezTo>
                    <a:pt x="149" y="24"/>
                    <a:pt x="119"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5"/>
            <p:cNvSpPr/>
            <p:nvPr/>
          </p:nvSpPr>
          <p:spPr>
            <a:xfrm>
              <a:off x="5269700" y="1797350"/>
              <a:ext cx="26500" cy="16825"/>
            </a:xfrm>
            <a:custGeom>
              <a:avLst/>
              <a:gdLst/>
              <a:ahLst/>
              <a:cxnLst/>
              <a:rect l="l" t="t" r="r" b="b"/>
              <a:pathLst>
                <a:path w="1060" h="673" extrusionOk="0">
                  <a:moveTo>
                    <a:pt x="267" y="1"/>
                  </a:moveTo>
                  <a:cubicBezTo>
                    <a:pt x="187" y="1"/>
                    <a:pt x="117" y="40"/>
                    <a:pt x="72" y="180"/>
                  </a:cubicBezTo>
                  <a:cubicBezTo>
                    <a:pt x="0" y="406"/>
                    <a:pt x="24" y="597"/>
                    <a:pt x="322" y="621"/>
                  </a:cubicBezTo>
                  <a:cubicBezTo>
                    <a:pt x="322" y="644"/>
                    <a:pt x="346" y="656"/>
                    <a:pt x="381" y="668"/>
                  </a:cubicBezTo>
                  <a:cubicBezTo>
                    <a:pt x="384" y="671"/>
                    <a:pt x="388" y="672"/>
                    <a:pt x="392" y="672"/>
                  </a:cubicBezTo>
                  <a:cubicBezTo>
                    <a:pt x="408" y="672"/>
                    <a:pt x="432" y="655"/>
                    <a:pt x="441" y="609"/>
                  </a:cubicBezTo>
                  <a:cubicBezTo>
                    <a:pt x="560" y="454"/>
                    <a:pt x="738" y="502"/>
                    <a:pt x="893" y="478"/>
                  </a:cubicBezTo>
                  <a:cubicBezTo>
                    <a:pt x="1060" y="228"/>
                    <a:pt x="905" y="121"/>
                    <a:pt x="691" y="61"/>
                  </a:cubicBezTo>
                  <a:lnTo>
                    <a:pt x="607" y="61"/>
                  </a:lnTo>
                  <a:cubicBezTo>
                    <a:pt x="599" y="62"/>
                    <a:pt x="590" y="63"/>
                    <a:pt x="581" y="63"/>
                  </a:cubicBezTo>
                  <a:cubicBezTo>
                    <a:pt x="482" y="63"/>
                    <a:pt x="367" y="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5"/>
            <p:cNvSpPr/>
            <p:nvPr/>
          </p:nvSpPr>
          <p:spPr>
            <a:xfrm>
              <a:off x="5284875" y="1791425"/>
              <a:ext cx="18175" cy="8625"/>
            </a:xfrm>
            <a:custGeom>
              <a:avLst/>
              <a:gdLst/>
              <a:ahLst/>
              <a:cxnLst/>
              <a:rect l="l" t="t" r="r" b="b"/>
              <a:pathLst>
                <a:path w="727" h="345" extrusionOk="0">
                  <a:moveTo>
                    <a:pt x="596" y="0"/>
                  </a:moveTo>
                  <a:cubicBezTo>
                    <a:pt x="497" y="113"/>
                    <a:pt x="378" y="130"/>
                    <a:pt x="258" y="130"/>
                  </a:cubicBezTo>
                  <a:cubicBezTo>
                    <a:pt x="206" y="130"/>
                    <a:pt x="153" y="127"/>
                    <a:pt x="102" y="127"/>
                  </a:cubicBezTo>
                  <a:cubicBezTo>
                    <a:pt x="71" y="127"/>
                    <a:pt x="41" y="128"/>
                    <a:pt x="12" y="131"/>
                  </a:cubicBezTo>
                  <a:cubicBezTo>
                    <a:pt x="12" y="191"/>
                    <a:pt x="0" y="238"/>
                    <a:pt x="0" y="286"/>
                  </a:cubicBezTo>
                  <a:cubicBezTo>
                    <a:pt x="81" y="323"/>
                    <a:pt x="155" y="344"/>
                    <a:pt x="227" y="344"/>
                  </a:cubicBezTo>
                  <a:cubicBezTo>
                    <a:pt x="294" y="344"/>
                    <a:pt x="360" y="326"/>
                    <a:pt x="429" y="286"/>
                  </a:cubicBezTo>
                  <a:cubicBezTo>
                    <a:pt x="536" y="286"/>
                    <a:pt x="632" y="262"/>
                    <a:pt x="727" y="250"/>
                  </a:cubicBezTo>
                  <a:lnTo>
                    <a:pt x="727" y="12"/>
                  </a:lnTo>
                  <a:cubicBezTo>
                    <a:pt x="691" y="12"/>
                    <a:pt x="643" y="1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5"/>
            <p:cNvSpPr/>
            <p:nvPr/>
          </p:nvSpPr>
          <p:spPr>
            <a:xfrm>
              <a:off x="5283100" y="1812675"/>
              <a:ext cx="18475" cy="8250"/>
            </a:xfrm>
            <a:custGeom>
              <a:avLst/>
              <a:gdLst/>
              <a:ahLst/>
              <a:cxnLst/>
              <a:rect l="l" t="t" r="r" b="b"/>
              <a:pathLst>
                <a:path w="739" h="330" extrusionOk="0">
                  <a:moveTo>
                    <a:pt x="491" y="1"/>
                  </a:moveTo>
                  <a:cubicBezTo>
                    <a:pt x="380" y="1"/>
                    <a:pt x="259" y="45"/>
                    <a:pt x="147" y="45"/>
                  </a:cubicBezTo>
                  <a:cubicBezTo>
                    <a:pt x="134" y="45"/>
                    <a:pt x="120" y="45"/>
                    <a:pt x="107" y="43"/>
                  </a:cubicBezTo>
                  <a:lnTo>
                    <a:pt x="107" y="43"/>
                  </a:lnTo>
                  <a:cubicBezTo>
                    <a:pt x="0" y="329"/>
                    <a:pt x="310" y="174"/>
                    <a:pt x="369" y="293"/>
                  </a:cubicBezTo>
                  <a:cubicBezTo>
                    <a:pt x="417" y="293"/>
                    <a:pt x="464" y="281"/>
                    <a:pt x="500" y="270"/>
                  </a:cubicBezTo>
                  <a:cubicBezTo>
                    <a:pt x="583" y="222"/>
                    <a:pt x="667" y="186"/>
                    <a:pt x="738" y="150"/>
                  </a:cubicBezTo>
                  <a:cubicBezTo>
                    <a:pt x="672" y="33"/>
                    <a:pt x="585"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5"/>
            <p:cNvSpPr/>
            <p:nvPr/>
          </p:nvSpPr>
          <p:spPr>
            <a:xfrm>
              <a:off x="5284875" y="1798875"/>
              <a:ext cx="11925" cy="10425"/>
            </a:xfrm>
            <a:custGeom>
              <a:avLst/>
              <a:gdLst/>
              <a:ahLst/>
              <a:cxnLst/>
              <a:rect l="l" t="t" r="r" b="b"/>
              <a:pathLst>
                <a:path w="477" h="417" extrusionOk="0">
                  <a:moveTo>
                    <a:pt x="0" y="0"/>
                  </a:moveTo>
                  <a:cubicBezTo>
                    <a:pt x="96" y="143"/>
                    <a:pt x="346" y="179"/>
                    <a:pt x="286" y="417"/>
                  </a:cubicBezTo>
                  <a:cubicBezTo>
                    <a:pt x="477" y="321"/>
                    <a:pt x="429" y="167"/>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5"/>
            <p:cNvSpPr/>
            <p:nvPr/>
          </p:nvSpPr>
          <p:spPr>
            <a:xfrm>
              <a:off x="5277725" y="1812250"/>
              <a:ext cx="14625" cy="8075"/>
            </a:xfrm>
            <a:custGeom>
              <a:avLst/>
              <a:gdLst/>
              <a:ahLst/>
              <a:cxnLst/>
              <a:rect l="l" t="t" r="r" b="b"/>
              <a:pathLst>
                <a:path w="585" h="323" extrusionOk="0">
                  <a:moveTo>
                    <a:pt x="120" y="1"/>
                  </a:moveTo>
                  <a:cubicBezTo>
                    <a:pt x="84" y="1"/>
                    <a:pt x="36" y="1"/>
                    <a:pt x="1" y="13"/>
                  </a:cubicBezTo>
                  <a:cubicBezTo>
                    <a:pt x="60" y="120"/>
                    <a:pt x="108" y="203"/>
                    <a:pt x="167" y="298"/>
                  </a:cubicBezTo>
                  <a:cubicBezTo>
                    <a:pt x="203" y="310"/>
                    <a:pt x="227" y="322"/>
                    <a:pt x="275" y="322"/>
                  </a:cubicBezTo>
                  <a:cubicBezTo>
                    <a:pt x="370" y="310"/>
                    <a:pt x="477" y="310"/>
                    <a:pt x="584" y="298"/>
                  </a:cubicBezTo>
                  <a:cubicBezTo>
                    <a:pt x="501" y="227"/>
                    <a:pt x="406" y="132"/>
                    <a:pt x="322" y="48"/>
                  </a:cubicBezTo>
                  <a:cubicBezTo>
                    <a:pt x="263" y="48"/>
                    <a:pt x="179"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5"/>
            <p:cNvSpPr/>
            <p:nvPr/>
          </p:nvSpPr>
          <p:spPr>
            <a:xfrm>
              <a:off x="5316125" y="1815225"/>
              <a:ext cx="1525" cy="1525"/>
            </a:xfrm>
            <a:custGeom>
              <a:avLst/>
              <a:gdLst/>
              <a:ahLst/>
              <a:cxnLst/>
              <a:rect l="l" t="t" r="r" b="b"/>
              <a:pathLst>
                <a:path w="61" h="61" extrusionOk="0">
                  <a:moveTo>
                    <a:pt x="1" y="1"/>
                  </a:moveTo>
                  <a:lnTo>
                    <a:pt x="60" y="60"/>
                  </a:lnTo>
                  <a:cubicBezTo>
                    <a:pt x="48" y="48"/>
                    <a:pt x="48" y="25"/>
                    <a:pt x="36" y="13"/>
                  </a:cubicBezTo>
                  <a:cubicBezTo>
                    <a:pt x="36" y="1"/>
                    <a:pt x="1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5"/>
            <p:cNvSpPr/>
            <p:nvPr/>
          </p:nvSpPr>
          <p:spPr>
            <a:xfrm>
              <a:off x="5349775" y="1809350"/>
              <a:ext cx="3575" cy="3525"/>
            </a:xfrm>
            <a:custGeom>
              <a:avLst/>
              <a:gdLst/>
              <a:ahLst/>
              <a:cxnLst/>
              <a:rect l="l" t="t" r="r" b="b"/>
              <a:pathLst>
                <a:path w="143" h="141" extrusionOk="0">
                  <a:moveTo>
                    <a:pt x="77" y="1"/>
                  </a:moveTo>
                  <a:cubicBezTo>
                    <a:pt x="57" y="1"/>
                    <a:pt x="36" y="4"/>
                    <a:pt x="12" y="10"/>
                  </a:cubicBezTo>
                  <a:cubicBezTo>
                    <a:pt x="0" y="57"/>
                    <a:pt x="0" y="93"/>
                    <a:pt x="12" y="141"/>
                  </a:cubicBezTo>
                  <a:cubicBezTo>
                    <a:pt x="95" y="141"/>
                    <a:pt x="131" y="81"/>
                    <a:pt x="143" y="10"/>
                  </a:cubicBezTo>
                  <a:cubicBezTo>
                    <a:pt x="119" y="4"/>
                    <a:pt x="98"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5"/>
            <p:cNvSpPr/>
            <p:nvPr/>
          </p:nvSpPr>
          <p:spPr>
            <a:xfrm>
              <a:off x="5248550" y="1888450"/>
              <a:ext cx="3900" cy="10450"/>
            </a:xfrm>
            <a:custGeom>
              <a:avLst/>
              <a:gdLst/>
              <a:ahLst/>
              <a:cxnLst/>
              <a:rect l="l" t="t" r="r" b="b"/>
              <a:pathLst>
                <a:path w="156" h="418" extrusionOk="0">
                  <a:moveTo>
                    <a:pt x="156" y="1"/>
                  </a:moveTo>
                  <a:cubicBezTo>
                    <a:pt x="13" y="132"/>
                    <a:pt x="1" y="287"/>
                    <a:pt x="156" y="418"/>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5"/>
            <p:cNvSpPr/>
            <p:nvPr/>
          </p:nvSpPr>
          <p:spPr>
            <a:xfrm>
              <a:off x="5268800" y="1853025"/>
              <a:ext cx="2400" cy="3025"/>
            </a:xfrm>
            <a:custGeom>
              <a:avLst/>
              <a:gdLst/>
              <a:ahLst/>
              <a:cxnLst/>
              <a:rect l="l" t="t" r="r" b="b"/>
              <a:pathLst>
                <a:path w="96" h="121" extrusionOk="0">
                  <a:moveTo>
                    <a:pt x="96" y="1"/>
                  </a:moveTo>
                  <a:lnTo>
                    <a:pt x="1" y="49"/>
                  </a:lnTo>
                  <a:lnTo>
                    <a:pt x="84" y="120"/>
                  </a:lnTo>
                  <a:lnTo>
                    <a:pt x="96" y="6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5"/>
            <p:cNvSpPr/>
            <p:nvPr/>
          </p:nvSpPr>
          <p:spPr>
            <a:xfrm>
              <a:off x="5241725" y="1949775"/>
              <a:ext cx="7150" cy="24725"/>
            </a:xfrm>
            <a:custGeom>
              <a:avLst/>
              <a:gdLst/>
              <a:ahLst/>
              <a:cxnLst/>
              <a:rect l="l" t="t" r="r" b="b"/>
              <a:pathLst>
                <a:path w="286" h="989" extrusionOk="0">
                  <a:moveTo>
                    <a:pt x="167" y="0"/>
                  </a:moveTo>
                  <a:cubicBezTo>
                    <a:pt x="95" y="84"/>
                    <a:pt x="119" y="215"/>
                    <a:pt x="36" y="286"/>
                  </a:cubicBezTo>
                  <a:cubicBezTo>
                    <a:pt x="12" y="334"/>
                    <a:pt x="0" y="381"/>
                    <a:pt x="12" y="417"/>
                  </a:cubicBezTo>
                  <a:cubicBezTo>
                    <a:pt x="36" y="465"/>
                    <a:pt x="36" y="524"/>
                    <a:pt x="12" y="572"/>
                  </a:cubicBezTo>
                  <a:cubicBezTo>
                    <a:pt x="0" y="620"/>
                    <a:pt x="0" y="655"/>
                    <a:pt x="12" y="703"/>
                  </a:cubicBezTo>
                  <a:cubicBezTo>
                    <a:pt x="107" y="798"/>
                    <a:pt x="191" y="893"/>
                    <a:pt x="286" y="989"/>
                  </a:cubicBezTo>
                  <a:lnTo>
                    <a:pt x="2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35"/>
            <p:cNvSpPr/>
            <p:nvPr/>
          </p:nvSpPr>
          <p:spPr>
            <a:xfrm>
              <a:off x="5245875" y="2009300"/>
              <a:ext cx="3300" cy="8375"/>
            </a:xfrm>
            <a:custGeom>
              <a:avLst/>
              <a:gdLst/>
              <a:ahLst/>
              <a:cxnLst/>
              <a:rect l="l" t="t" r="r" b="b"/>
              <a:pathLst>
                <a:path w="132" h="335" extrusionOk="0">
                  <a:moveTo>
                    <a:pt x="25" y="1"/>
                  </a:moveTo>
                  <a:lnTo>
                    <a:pt x="25" y="1"/>
                  </a:lnTo>
                  <a:cubicBezTo>
                    <a:pt x="1" y="132"/>
                    <a:pt x="13" y="239"/>
                    <a:pt x="120" y="334"/>
                  </a:cubicBezTo>
                  <a:cubicBezTo>
                    <a:pt x="132" y="215"/>
                    <a:pt x="108" y="96"/>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5"/>
            <p:cNvSpPr/>
            <p:nvPr/>
          </p:nvSpPr>
          <p:spPr>
            <a:xfrm>
              <a:off x="5245300" y="1926550"/>
              <a:ext cx="4775" cy="6100"/>
            </a:xfrm>
            <a:custGeom>
              <a:avLst/>
              <a:gdLst/>
              <a:ahLst/>
              <a:cxnLst/>
              <a:rect l="l" t="t" r="r" b="b"/>
              <a:pathLst>
                <a:path w="191" h="244" extrusionOk="0">
                  <a:moveTo>
                    <a:pt x="70" y="0"/>
                  </a:moveTo>
                  <a:cubicBezTo>
                    <a:pt x="0" y="0"/>
                    <a:pt x="41" y="138"/>
                    <a:pt x="24" y="191"/>
                  </a:cubicBezTo>
                  <a:cubicBezTo>
                    <a:pt x="24" y="203"/>
                    <a:pt x="36" y="239"/>
                    <a:pt x="71" y="239"/>
                  </a:cubicBezTo>
                  <a:cubicBezTo>
                    <a:pt x="77" y="242"/>
                    <a:pt x="83" y="243"/>
                    <a:pt x="90" y="243"/>
                  </a:cubicBezTo>
                  <a:cubicBezTo>
                    <a:pt x="111" y="243"/>
                    <a:pt x="137" y="228"/>
                    <a:pt x="155" y="191"/>
                  </a:cubicBezTo>
                  <a:cubicBezTo>
                    <a:pt x="167" y="144"/>
                    <a:pt x="190" y="96"/>
                    <a:pt x="190" y="60"/>
                  </a:cubicBezTo>
                  <a:cubicBezTo>
                    <a:pt x="132" y="17"/>
                    <a:pt x="94"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5"/>
            <p:cNvSpPr/>
            <p:nvPr/>
          </p:nvSpPr>
          <p:spPr>
            <a:xfrm>
              <a:off x="5245875" y="1931325"/>
              <a:ext cx="3300" cy="4600"/>
            </a:xfrm>
            <a:custGeom>
              <a:avLst/>
              <a:gdLst/>
              <a:ahLst/>
              <a:cxnLst/>
              <a:rect l="l" t="t" r="r" b="b"/>
              <a:pathLst>
                <a:path w="132" h="184" extrusionOk="0">
                  <a:moveTo>
                    <a:pt x="1" y="0"/>
                  </a:moveTo>
                  <a:lnTo>
                    <a:pt x="1" y="143"/>
                  </a:lnTo>
                  <a:cubicBezTo>
                    <a:pt x="1" y="155"/>
                    <a:pt x="13" y="155"/>
                    <a:pt x="48" y="179"/>
                  </a:cubicBezTo>
                  <a:cubicBezTo>
                    <a:pt x="54" y="182"/>
                    <a:pt x="61" y="183"/>
                    <a:pt x="68" y="183"/>
                  </a:cubicBezTo>
                  <a:cubicBezTo>
                    <a:pt x="89" y="183"/>
                    <a:pt x="114" y="170"/>
                    <a:pt x="132" y="143"/>
                  </a:cubicBez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5"/>
            <p:cNvSpPr/>
            <p:nvPr/>
          </p:nvSpPr>
          <p:spPr>
            <a:xfrm>
              <a:off x="5245875" y="1934900"/>
              <a:ext cx="3600" cy="3000"/>
            </a:xfrm>
            <a:custGeom>
              <a:avLst/>
              <a:gdLst/>
              <a:ahLst/>
              <a:cxnLst/>
              <a:rect l="l" t="t" r="r" b="b"/>
              <a:pathLst>
                <a:path w="144" h="120" extrusionOk="0">
                  <a:moveTo>
                    <a:pt x="1" y="0"/>
                  </a:moveTo>
                  <a:cubicBezTo>
                    <a:pt x="48" y="48"/>
                    <a:pt x="84" y="95"/>
                    <a:pt x="132" y="119"/>
                  </a:cubicBezTo>
                  <a:lnTo>
                    <a:pt x="144" y="60"/>
                  </a:ln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5"/>
            <p:cNvSpPr/>
            <p:nvPr/>
          </p:nvSpPr>
          <p:spPr>
            <a:xfrm>
              <a:off x="5247075" y="1942025"/>
              <a:ext cx="2400" cy="3600"/>
            </a:xfrm>
            <a:custGeom>
              <a:avLst/>
              <a:gdLst/>
              <a:ahLst/>
              <a:cxnLst/>
              <a:rect l="l" t="t" r="r" b="b"/>
              <a:pathLst>
                <a:path w="96" h="144" extrusionOk="0">
                  <a:moveTo>
                    <a:pt x="84" y="1"/>
                  </a:moveTo>
                  <a:cubicBezTo>
                    <a:pt x="0" y="60"/>
                    <a:pt x="0" y="108"/>
                    <a:pt x="84" y="144"/>
                  </a:cubicBezTo>
                  <a:lnTo>
                    <a:pt x="96" y="72"/>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5"/>
            <p:cNvSpPr/>
            <p:nvPr/>
          </p:nvSpPr>
          <p:spPr>
            <a:xfrm>
              <a:off x="5245875" y="2003050"/>
              <a:ext cx="2700" cy="4500"/>
            </a:xfrm>
            <a:custGeom>
              <a:avLst/>
              <a:gdLst/>
              <a:ahLst/>
              <a:cxnLst/>
              <a:rect l="l" t="t" r="r" b="b"/>
              <a:pathLst>
                <a:path w="108" h="180" extrusionOk="0">
                  <a:moveTo>
                    <a:pt x="1" y="1"/>
                  </a:moveTo>
                  <a:cubicBezTo>
                    <a:pt x="1" y="60"/>
                    <a:pt x="13" y="120"/>
                    <a:pt x="13" y="179"/>
                  </a:cubicBezTo>
                  <a:cubicBezTo>
                    <a:pt x="72" y="120"/>
                    <a:pt x="108"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5"/>
            <p:cNvSpPr/>
            <p:nvPr/>
          </p:nvSpPr>
          <p:spPr>
            <a:xfrm>
              <a:off x="5859350" y="1780750"/>
              <a:ext cx="14325" cy="3550"/>
            </a:xfrm>
            <a:custGeom>
              <a:avLst/>
              <a:gdLst/>
              <a:ahLst/>
              <a:cxnLst/>
              <a:rect l="l" t="t" r="r" b="b"/>
              <a:pathLst>
                <a:path w="573" h="142" extrusionOk="0">
                  <a:moveTo>
                    <a:pt x="286" y="0"/>
                  </a:moveTo>
                  <a:cubicBezTo>
                    <a:pt x="191" y="0"/>
                    <a:pt x="94" y="42"/>
                    <a:pt x="1" y="118"/>
                  </a:cubicBezTo>
                  <a:cubicBezTo>
                    <a:pt x="179" y="118"/>
                    <a:pt x="370" y="130"/>
                    <a:pt x="572" y="142"/>
                  </a:cubicBezTo>
                  <a:cubicBezTo>
                    <a:pt x="481" y="45"/>
                    <a:pt x="384"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5"/>
            <p:cNvSpPr/>
            <p:nvPr/>
          </p:nvSpPr>
          <p:spPr>
            <a:xfrm>
              <a:off x="5876925" y="1791950"/>
              <a:ext cx="7450" cy="3250"/>
            </a:xfrm>
            <a:custGeom>
              <a:avLst/>
              <a:gdLst/>
              <a:ahLst/>
              <a:cxnLst/>
              <a:rect l="l" t="t" r="r" b="b"/>
              <a:pathLst>
                <a:path w="298" h="130" extrusionOk="0">
                  <a:moveTo>
                    <a:pt x="254" y="1"/>
                  </a:moveTo>
                  <a:cubicBezTo>
                    <a:pt x="153" y="1"/>
                    <a:pt x="63" y="39"/>
                    <a:pt x="0" y="122"/>
                  </a:cubicBezTo>
                  <a:cubicBezTo>
                    <a:pt x="23" y="127"/>
                    <a:pt x="46" y="129"/>
                    <a:pt x="69" y="129"/>
                  </a:cubicBezTo>
                  <a:cubicBezTo>
                    <a:pt x="160" y="129"/>
                    <a:pt x="240" y="89"/>
                    <a:pt x="298" y="3"/>
                  </a:cubicBezTo>
                  <a:cubicBezTo>
                    <a:pt x="283" y="2"/>
                    <a:pt x="269"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5"/>
            <p:cNvSpPr/>
            <p:nvPr/>
          </p:nvSpPr>
          <p:spPr>
            <a:xfrm>
              <a:off x="5959375" y="1791425"/>
              <a:ext cx="3875" cy="2175"/>
            </a:xfrm>
            <a:custGeom>
              <a:avLst/>
              <a:gdLst/>
              <a:ahLst/>
              <a:cxnLst/>
              <a:rect l="l" t="t" r="r" b="b"/>
              <a:pathLst>
                <a:path w="155" h="87" extrusionOk="0">
                  <a:moveTo>
                    <a:pt x="0" y="0"/>
                  </a:moveTo>
                  <a:lnTo>
                    <a:pt x="0" y="0"/>
                  </a:lnTo>
                  <a:cubicBezTo>
                    <a:pt x="25" y="57"/>
                    <a:pt x="50" y="87"/>
                    <a:pt x="77" y="87"/>
                  </a:cubicBezTo>
                  <a:cubicBezTo>
                    <a:pt x="101" y="87"/>
                    <a:pt x="127" y="63"/>
                    <a:pt x="155" y="12"/>
                  </a:cubicBezTo>
                  <a:cubicBezTo>
                    <a:pt x="107"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5"/>
            <p:cNvSpPr/>
            <p:nvPr/>
          </p:nvSpPr>
          <p:spPr>
            <a:xfrm>
              <a:off x="5956100" y="1790225"/>
              <a:ext cx="3300" cy="1225"/>
            </a:xfrm>
            <a:custGeom>
              <a:avLst/>
              <a:gdLst/>
              <a:ahLst/>
              <a:cxnLst/>
              <a:rect l="l" t="t" r="r" b="b"/>
              <a:pathLst>
                <a:path w="132" h="49" extrusionOk="0">
                  <a:moveTo>
                    <a:pt x="107" y="1"/>
                  </a:moveTo>
                  <a:cubicBezTo>
                    <a:pt x="72" y="1"/>
                    <a:pt x="36" y="13"/>
                    <a:pt x="0" y="36"/>
                  </a:cubicBezTo>
                  <a:cubicBezTo>
                    <a:pt x="48" y="36"/>
                    <a:pt x="95" y="48"/>
                    <a:pt x="131" y="48"/>
                  </a:cubicBezTo>
                  <a:cubicBezTo>
                    <a:pt x="119" y="36"/>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5"/>
            <p:cNvSpPr/>
            <p:nvPr/>
          </p:nvSpPr>
          <p:spPr>
            <a:xfrm>
              <a:off x="5935025" y="2597175"/>
              <a:ext cx="2050" cy="2800"/>
            </a:xfrm>
            <a:custGeom>
              <a:avLst/>
              <a:gdLst/>
              <a:ahLst/>
              <a:cxnLst/>
              <a:rect l="l" t="t" r="r" b="b"/>
              <a:pathLst>
                <a:path w="82" h="112" extrusionOk="0">
                  <a:moveTo>
                    <a:pt x="57" y="1"/>
                  </a:moveTo>
                  <a:cubicBezTo>
                    <a:pt x="45" y="24"/>
                    <a:pt x="10" y="36"/>
                    <a:pt x="10" y="48"/>
                  </a:cubicBezTo>
                  <a:cubicBezTo>
                    <a:pt x="0" y="94"/>
                    <a:pt x="13" y="112"/>
                    <a:pt x="41" y="112"/>
                  </a:cubicBezTo>
                  <a:cubicBezTo>
                    <a:pt x="49" y="112"/>
                    <a:pt x="58" y="110"/>
                    <a:pt x="69" y="108"/>
                  </a:cubicBezTo>
                  <a:cubicBezTo>
                    <a:pt x="69" y="96"/>
                    <a:pt x="81" y="60"/>
                    <a:pt x="81" y="48"/>
                  </a:cubicBezTo>
                  <a:cubicBezTo>
                    <a:pt x="69" y="24"/>
                    <a:pt x="69" y="1"/>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5"/>
            <p:cNvSpPr/>
            <p:nvPr/>
          </p:nvSpPr>
          <p:spPr>
            <a:xfrm>
              <a:off x="5324475" y="2580500"/>
              <a:ext cx="1500" cy="1500"/>
            </a:xfrm>
            <a:custGeom>
              <a:avLst/>
              <a:gdLst/>
              <a:ahLst/>
              <a:cxnLst/>
              <a:rect l="l" t="t" r="r" b="b"/>
              <a:pathLst>
                <a:path w="60" h="60" extrusionOk="0">
                  <a:moveTo>
                    <a:pt x="0" y="1"/>
                  </a:moveTo>
                  <a:cubicBezTo>
                    <a:pt x="14" y="43"/>
                    <a:pt x="32" y="60"/>
                    <a:pt x="45" y="60"/>
                  </a:cubicBezTo>
                  <a:cubicBezTo>
                    <a:pt x="53" y="60"/>
                    <a:pt x="60" y="51"/>
                    <a:pt x="60" y="36"/>
                  </a:cubicBezTo>
                  <a:cubicBezTo>
                    <a:pt x="60" y="36"/>
                    <a:pt x="12"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5"/>
            <p:cNvSpPr/>
            <p:nvPr/>
          </p:nvSpPr>
          <p:spPr>
            <a:xfrm>
              <a:off x="5461975" y="2580800"/>
              <a:ext cx="2400" cy="3000"/>
            </a:xfrm>
            <a:custGeom>
              <a:avLst/>
              <a:gdLst/>
              <a:ahLst/>
              <a:cxnLst/>
              <a:rect l="l" t="t" r="r" b="b"/>
              <a:pathLst>
                <a:path w="96" h="120" extrusionOk="0">
                  <a:moveTo>
                    <a:pt x="96" y="1"/>
                  </a:moveTo>
                  <a:cubicBezTo>
                    <a:pt x="13" y="36"/>
                    <a:pt x="1" y="84"/>
                    <a:pt x="72" y="120"/>
                  </a:cubicBezTo>
                  <a:lnTo>
                    <a:pt x="96" y="6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5"/>
            <p:cNvSpPr/>
            <p:nvPr/>
          </p:nvSpPr>
          <p:spPr>
            <a:xfrm>
              <a:off x="5476875" y="2580500"/>
              <a:ext cx="12800" cy="3350"/>
            </a:xfrm>
            <a:custGeom>
              <a:avLst/>
              <a:gdLst/>
              <a:ahLst/>
              <a:cxnLst/>
              <a:rect l="l" t="t" r="r" b="b"/>
              <a:pathLst>
                <a:path w="512" h="134" extrusionOk="0">
                  <a:moveTo>
                    <a:pt x="512" y="1"/>
                  </a:moveTo>
                  <a:lnTo>
                    <a:pt x="512" y="1"/>
                  </a:lnTo>
                  <a:cubicBezTo>
                    <a:pt x="357" y="13"/>
                    <a:pt x="214" y="36"/>
                    <a:pt x="0" y="48"/>
                  </a:cubicBezTo>
                  <a:cubicBezTo>
                    <a:pt x="104" y="106"/>
                    <a:pt x="193" y="133"/>
                    <a:pt x="269" y="133"/>
                  </a:cubicBezTo>
                  <a:cubicBezTo>
                    <a:pt x="367" y="133"/>
                    <a:pt x="445" y="88"/>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5"/>
            <p:cNvSpPr/>
            <p:nvPr/>
          </p:nvSpPr>
          <p:spPr>
            <a:xfrm>
              <a:off x="5385775" y="2581875"/>
              <a:ext cx="6275" cy="6100"/>
            </a:xfrm>
            <a:custGeom>
              <a:avLst/>
              <a:gdLst/>
              <a:ahLst/>
              <a:cxnLst/>
              <a:rect l="l" t="t" r="r" b="b"/>
              <a:pathLst>
                <a:path w="251" h="244" extrusionOk="0">
                  <a:moveTo>
                    <a:pt x="142" y="1"/>
                  </a:moveTo>
                  <a:cubicBezTo>
                    <a:pt x="112" y="1"/>
                    <a:pt x="69" y="14"/>
                    <a:pt x="60" y="41"/>
                  </a:cubicBezTo>
                  <a:cubicBezTo>
                    <a:pt x="1" y="136"/>
                    <a:pt x="60" y="196"/>
                    <a:pt x="144" y="243"/>
                  </a:cubicBezTo>
                  <a:cubicBezTo>
                    <a:pt x="167" y="172"/>
                    <a:pt x="251" y="77"/>
                    <a:pt x="167" y="5"/>
                  </a:cubicBezTo>
                  <a:cubicBezTo>
                    <a:pt x="161" y="2"/>
                    <a:pt x="153"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5"/>
            <p:cNvSpPr/>
            <p:nvPr/>
          </p:nvSpPr>
          <p:spPr>
            <a:xfrm>
              <a:off x="5841200" y="2360650"/>
              <a:ext cx="11025" cy="8300"/>
            </a:xfrm>
            <a:custGeom>
              <a:avLst/>
              <a:gdLst/>
              <a:ahLst/>
              <a:cxnLst/>
              <a:rect l="l" t="t" r="r" b="b"/>
              <a:pathLst>
                <a:path w="441" h="332" extrusionOk="0">
                  <a:moveTo>
                    <a:pt x="292" y="0"/>
                  </a:moveTo>
                  <a:cubicBezTo>
                    <a:pt x="212" y="0"/>
                    <a:pt x="115" y="57"/>
                    <a:pt x="26" y="57"/>
                  </a:cubicBezTo>
                  <a:cubicBezTo>
                    <a:pt x="18" y="57"/>
                    <a:pt x="9" y="57"/>
                    <a:pt x="0" y="56"/>
                  </a:cubicBezTo>
                  <a:lnTo>
                    <a:pt x="0" y="56"/>
                  </a:lnTo>
                  <a:cubicBezTo>
                    <a:pt x="40" y="246"/>
                    <a:pt x="105" y="332"/>
                    <a:pt x="191" y="332"/>
                  </a:cubicBezTo>
                  <a:cubicBezTo>
                    <a:pt x="261" y="332"/>
                    <a:pt x="345" y="276"/>
                    <a:pt x="441" y="175"/>
                  </a:cubicBezTo>
                  <a:cubicBezTo>
                    <a:pt x="410" y="38"/>
                    <a:pt x="356" y="0"/>
                    <a:pt x="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5"/>
            <p:cNvSpPr/>
            <p:nvPr/>
          </p:nvSpPr>
          <p:spPr>
            <a:xfrm>
              <a:off x="5855175" y="2364700"/>
              <a:ext cx="3900" cy="2600"/>
            </a:xfrm>
            <a:custGeom>
              <a:avLst/>
              <a:gdLst/>
              <a:ahLst/>
              <a:cxnLst/>
              <a:rect l="l" t="t" r="r" b="b"/>
              <a:pathLst>
                <a:path w="156" h="104" extrusionOk="0">
                  <a:moveTo>
                    <a:pt x="83" y="1"/>
                  </a:moveTo>
                  <a:cubicBezTo>
                    <a:pt x="57" y="1"/>
                    <a:pt x="31" y="13"/>
                    <a:pt x="1" y="36"/>
                  </a:cubicBezTo>
                  <a:cubicBezTo>
                    <a:pt x="25" y="80"/>
                    <a:pt x="50" y="104"/>
                    <a:pt x="76" y="104"/>
                  </a:cubicBezTo>
                  <a:cubicBezTo>
                    <a:pt x="101" y="104"/>
                    <a:pt x="127" y="83"/>
                    <a:pt x="156" y="36"/>
                  </a:cubicBezTo>
                  <a:cubicBezTo>
                    <a:pt x="132" y="13"/>
                    <a:pt x="108"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5"/>
            <p:cNvSpPr/>
            <p:nvPr/>
          </p:nvSpPr>
          <p:spPr>
            <a:xfrm>
              <a:off x="5855175" y="2363600"/>
              <a:ext cx="3900" cy="2025"/>
            </a:xfrm>
            <a:custGeom>
              <a:avLst/>
              <a:gdLst/>
              <a:ahLst/>
              <a:cxnLst/>
              <a:rect l="l" t="t" r="r" b="b"/>
              <a:pathLst>
                <a:path w="156" h="81" extrusionOk="0">
                  <a:moveTo>
                    <a:pt x="83" y="0"/>
                  </a:moveTo>
                  <a:cubicBezTo>
                    <a:pt x="57" y="0"/>
                    <a:pt x="31" y="27"/>
                    <a:pt x="1" y="80"/>
                  </a:cubicBezTo>
                  <a:lnTo>
                    <a:pt x="156" y="80"/>
                  </a:lnTo>
                  <a:cubicBezTo>
                    <a:pt x="132" y="27"/>
                    <a:pt x="108"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5"/>
            <p:cNvSpPr/>
            <p:nvPr/>
          </p:nvSpPr>
          <p:spPr>
            <a:xfrm>
              <a:off x="5835825" y="3756900"/>
              <a:ext cx="23250" cy="3700"/>
            </a:xfrm>
            <a:custGeom>
              <a:avLst/>
              <a:gdLst/>
              <a:ahLst/>
              <a:cxnLst/>
              <a:rect l="l" t="t" r="r" b="b"/>
              <a:pathLst>
                <a:path w="930" h="148" extrusionOk="0">
                  <a:moveTo>
                    <a:pt x="495" y="1"/>
                  </a:moveTo>
                  <a:cubicBezTo>
                    <a:pt x="354" y="1"/>
                    <a:pt x="211" y="25"/>
                    <a:pt x="76" y="25"/>
                  </a:cubicBezTo>
                  <a:cubicBezTo>
                    <a:pt x="50" y="25"/>
                    <a:pt x="26" y="24"/>
                    <a:pt x="1" y="22"/>
                  </a:cubicBezTo>
                  <a:lnTo>
                    <a:pt x="1" y="22"/>
                  </a:lnTo>
                  <a:cubicBezTo>
                    <a:pt x="216" y="125"/>
                    <a:pt x="444" y="148"/>
                    <a:pt x="670" y="148"/>
                  </a:cubicBezTo>
                  <a:cubicBezTo>
                    <a:pt x="757" y="148"/>
                    <a:pt x="844" y="144"/>
                    <a:pt x="930" y="141"/>
                  </a:cubicBezTo>
                  <a:cubicBezTo>
                    <a:pt x="794" y="28"/>
                    <a:pt x="645" y="1"/>
                    <a:pt x="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5"/>
            <p:cNvSpPr/>
            <p:nvPr/>
          </p:nvSpPr>
          <p:spPr>
            <a:xfrm>
              <a:off x="5803100" y="3753375"/>
              <a:ext cx="19950" cy="3225"/>
            </a:xfrm>
            <a:custGeom>
              <a:avLst/>
              <a:gdLst/>
              <a:ahLst/>
              <a:cxnLst/>
              <a:rect l="l" t="t" r="r" b="b"/>
              <a:pathLst>
                <a:path w="798" h="129" extrusionOk="0">
                  <a:moveTo>
                    <a:pt x="425" y="1"/>
                  </a:moveTo>
                  <a:cubicBezTo>
                    <a:pt x="323" y="1"/>
                    <a:pt x="217" y="15"/>
                    <a:pt x="112" y="15"/>
                  </a:cubicBezTo>
                  <a:cubicBezTo>
                    <a:pt x="75" y="15"/>
                    <a:pt x="37" y="13"/>
                    <a:pt x="0" y="8"/>
                  </a:cubicBezTo>
                  <a:lnTo>
                    <a:pt x="0" y="8"/>
                  </a:lnTo>
                  <a:cubicBezTo>
                    <a:pt x="150" y="113"/>
                    <a:pt x="318" y="128"/>
                    <a:pt x="490" y="128"/>
                  </a:cubicBezTo>
                  <a:cubicBezTo>
                    <a:pt x="563" y="128"/>
                    <a:pt x="636" y="126"/>
                    <a:pt x="709" y="126"/>
                  </a:cubicBezTo>
                  <a:cubicBezTo>
                    <a:pt x="739" y="126"/>
                    <a:pt x="769" y="126"/>
                    <a:pt x="798" y="127"/>
                  </a:cubicBezTo>
                  <a:cubicBezTo>
                    <a:pt x="683" y="24"/>
                    <a:pt x="556"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5"/>
            <p:cNvSpPr/>
            <p:nvPr/>
          </p:nvSpPr>
          <p:spPr>
            <a:xfrm>
              <a:off x="5771550" y="3749850"/>
              <a:ext cx="15800" cy="3150"/>
            </a:xfrm>
            <a:custGeom>
              <a:avLst/>
              <a:gdLst/>
              <a:ahLst/>
              <a:cxnLst/>
              <a:rect l="l" t="t" r="r" b="b"/>
              <a:pathLst>
                <a:path w="632" h="126" extrusionOk="0">
                  <a:moveTo>
                    <a:pt x="299" y="0"/>
                  </a:moveTo>
                  <a:cubicBezTo>
                    <a:pt x="200" y="0"/>
                    <a:pt x="100" y="18"/>
                    <a:pt x="0" y="18"/>
                  </a:cubicBezTo>
                  <a:cubicBezTo>
                    <a:pt x="191" y="125"/>
                    <a:pt x="417" y="125"/>
                    <a:pt x="631" y="125"/>
                  </a:cubicBezTo>
                  <a:cubicBezTo>
                    <a:pt x="523" y="24"/>
                    <a:pt x="412"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5"/>
            <p:cNvSpPr/>
            <p:nvPr/>
          </p:nvSpPr>
          <p:spPr>
            <a:xfrm>
              <a:off x="5762325" y="3746125"/>
              <a:ext cx="7150" cy="3900"/>
            </a:xfrm>
            <a:custGeom>
              <a:avLst/>
              <a:gdLst/>
              <a:ahLst/>
              <a:cxnLst/>
              <a:rect l="l" t="t" r="r" b="b"/>
              <a:pathLst>
                <a:path w="286" h="156" extrusionOk="0">
                  <a:moveTo>
                    <a:pt x="286" y="1"/>
                  </a:moveTo>
                  <a:cubicBezTo>
                    <a:pt x="179" y="1"/>
                    <a:pt x="72" y="12"/>
                    <a:pt x="0" y="120"/>
                  </a:cubicBezTo>
                  <a:cubicBezTo>
                    <a:pt x="83" y="143"/>
                    <a:pt x="191" y="143"/>
                    <a:pt x="286" y="155"/>
                  </a:cubicBezTo>
                  <a:lnTo>
                    <a:pt x="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5"/>
            <p:cNvSpPr/>
            <p:nvPr/>
          </p:nvSpPr>
          <p:spPr>
            <a:xfrm>
              <a:off x="5610800" y="3734225"/>
              <a:ext cx="42600" cy="17625"/>
            </a:xfrm>
            <a:custGeom>
              <a:avLst/>
              <a:gdLst/>
              <a:ahLst/>
              <a:cxnLst/>
              <a:rect l="l" t="t" r="r" b="b"/>
              <a:pathLst>
                <a:path w="1704" h="705" extrusionOk="0">
                  <a:moveTo>
                    <a:pt x="1120" y="0"/>
                  </a:moveTo>
                  <a:cubicBezTo>
                    <a:pt x="1072" y="0"/>
                    <a:pt x="1049" y="24"/>
                    <a:pt x="1025" y="60"/>
                  </a:cubicBezTo>
                  <a:cubicBezTo>
                    <a:pt x="1068" y="199"/>
                    <a:pt x="1120" y="339"/>
                    <a:pt x="956" y="339"/>
                  </a:cubicBezTo>
                  <a:cubicBezTo>
                    <a:pt x="938" y="339"/>
                    <a:pt x="917" y="337"/>
                    <a:pt x="894" y="334"/>
                  </a:cubicBezTo>
                  <a:cubicBezTo>
                    <a:pt x="800" y="315"/>
                    <a:pt x="707" y="308"/>
                    <a:pt x="613" y="308"/>
                  </a:cubicBezTo>
                  <a:cubicBezTo>
                    <a:pt x="409" y="308"/>
                    <a:pt x="205" y="341"/>
                    <a:pt x="1" y="357"/>
                  </a:cubicBezTo>
                  <a:cubicBezTo>
                    <a:pt x="178" y="634"/>
                    <a:pt x="398" y="704"/>
                    <a:pt x="635" y="704"/>
                  </a:cubicBezTo>
                  <a:cubicBezTo>
                    <a:pt x="876" y="704"/>
                    <a:pt x="1135" y="631"/>
                    <a:pt x="1382" y="631"/>
                  </a:cubicBezTo>
                  <a:cubicBezTo>
                    <a:pt x="1703" y="619"/>
                    <a:pt x="1537" y="298"/>
                    <a:pt x="1668" y="179"/>
                  </a:cubicBezTo>
                  <a:cubicBezTo>
                    <a:pt x="1656" y="119"/>
                    <a:pt x="1620" y="84"/>
                    <a:pt x="1561" y="84"/>
                  </a:cubicBezTo>
                  <a:cubicBezTo>
                    <a:pt x="1430" y="60"/>
                    <a:pt x="1311" y="48"/>
                    <a:pt x="1180" y="36"/>
                  </a:cubicBezTo>
                  <a:cubicBezTo>
                    <a:pt x="1180" y="24"/>
                    <a:pt x="116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5"/>
            <p:cNvSpPr/>
            <p:nvPr/>
          </p:nvSpPr>
          <p:spPr>
            <a:xfrm>
              <a:off x="5602775" y="3728450"/>
              <a:ext cx="15800" cy="3625"/>
            </a:xfrm>
            <a:custGeom>
              <a:avLst/>
              <a:gdLst/>
              <a:ahLst/>
              <a:cxnLst/>
              <a:rect l="l" t="t" r="r" b="b"/>
              <a:pathLst>
                <a:path w="632" h="145" extrusionOk="0">
                  <a:moveTo>
                    <a:pt x="315" y="1"/>
                  </a:moveTo>
                  <a:cubicBezTo>
                    <a:pt x="220" y="1"/>
                    <a:pt x="124" y="18"/>
                    <a:pt x="35" y="18"/>
                  </a:cubicBezTo>
                  <a:cubicBezTo>
                    <a:pt x="23" y="18"/>
                    <a:pt x="12" y="18"/>
                    <a:pt x="0" y="17"/>
                  </a:cubicBezTo>
                  <a:lnTo>
                    <a:pt x="0" y="17"/>
                  </a:lnTo>
                  <a:cubicBezTo>
                    <a:pt x="130" y="122"/>
                    <a:pt x="276" y="145"/>
                    <a:pt x="423" y="145"/>
                  </a:cubicBezTo>
                  <a:cubicBezTo>
                    <a:pt x="493" y="145"/>
                    <a:pt x="563" y="140"/>
                    <a:pt x="631" y="136"/>
                  </a:cubicBezTo>
                  <a:cubicBezTo>
                    <a:pt x="539" y="26"/>
                    <a:pt x="428"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5"/>
            <p:cNvSpPr/>
            <p:nvPr/>
          </p:nvSpPr>
          <p:spPr>
            <a:xfrm>
              <a:off x="5649800" y="3735700"/>
              <a:ext cx="11925" cy="4900"/>
            </a:xfrm>
            <a:custGeom>
              <a:avLst/>
              <a:gdLst/>
              <a:ahLst/>
              <a:cxnLst/>
              <a:rect l="l" t="t" r="r" b="b"/>
              <a:pathLst>
                <a:path w="477" h="196" extrusionOk="0">
                  <a:moveTo>
                    <a:pt x="188" y="1"/>
                  </a:moveTo>
                  <a:cubicBezTo>
                    <a:pt x="126" y="1"/>
                    <a:pt x="62" y="8"/>
                    <a:pt x="1" y="13"/>
                  </a:cubicBezTo>
                  <a:cubicBezTo>
                    <a:pt x="36" y="48"/>
                    <a:pt x="60" y="84"/>
                    <a:pt x="84" y="120"/>
                  </a:cubicBezTo>
                  <a:cubicBezTo>
                    <a:pt x="84" y="144"/>
                    <a:pt x="84" y="156"/>
                    <a:pt x="108" y="179"/>
                  </a:cubicBezTo>
                  <a:cubicBezTo>
                    <a:pt x="122" y="189"/>
                    <a:pt x="135" y="195"/>
                    <a:pt x="148" y="195"/>
                  </a:cubicBezTo>
                  <a:cubicBezTo>
                    <a:pt x="165" y="195"/>
                    <a:pt x="182" y="184"/>
                    <a:pt x="203" y="156"/>
                  </a:cubicBezTo>
                  <a:cubicBezTo>
                    <a:pt x="286" y="144"/>
                    <a:pt x="393" y="144"/>
                    <a:pt x="477" y="120"/>
                  </a:cubicBezTo>
                  <a:cubicBezTo>
                    <a:pt x="395" y="23"/>
                    <a:pt x="293"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5"/>
            <p:cNvSpPr/>
            <p:nvPr/>
          </p:nvSpPr>
          <p:spPr>
            <a:xfrm>
              <a:off x="5627475" y="3732150"/>
              <a:ext cx="12825" cy="3575"/>
            </a:xfrm>
            <a:custGeom>
              <a:avLst/>
              <a:gdLst/>
              <a:ahLst/>
              <a:cxnLst/>
              <a:rect l="l" t="t" r="r" b="b"/>
              <a:pathLst>
                <a:path w="513" h="143" extrusionOk="0">
                  <a:moveTo>
                    <a:pt x="227" y="1"/>
                  </a:moveTo>
                  <a:cubicBezTo>
                    <a:pt x="150" y="1"/>
                    <a:pt x="73" y="12"/>
                    <a:pt x="1" y="12"/>
                  </a:cubicBezTo>
                  <a:cubicBezTo>
                    <a:pt x="143" y="59"/>
                    <a:pt x="263" y="107"/>
                    <a:pt x="382" y="143"/>
                  </a:cubicBezTo>
                  <a:lnTo>
                    <a:pt x="513" y="107"/>
                  </a:lnTo>
                  <a:cubicBezTo>
                    <a:pt x="425" y="20"/>
                    <a:pt x="32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5"/>
            <p:cNvSpPr/>
            <p:nvPr/>
          </p:nvSpPr>
          <p:spPr>
            <a:xfrm>
              <a:off x="5405425" y="3706850"/>
              <a:ext cx="16100" cy="3675"/>
            </a:xfrm>
            <a:custGeom>
              <a:avLst/>
              <a:gdLst/>
              <a:ahLst/>
              <a:cxnLst/>
              <a:rect l="l" t="t" r="r" b="b"/>
              <a:pathLst>
                <a:path w="644" h="147" extrusionOk="0">
                  <a:moveTo>
                    <a:pt x="304" y="1"/>
                  </a:moveTo>
                  <a:cubicBezTo>
                    <a:pt x="205" y="1"/>
                    <a:pt x="103" y="18"/>
                    <a:pt x="1" y="24"/>
                  </a:cubicBezTo>
                  <a:cubicBezTo>
                    <a:pt x="147" y="110"/>
                    <a:pt x="299" y="146"/>
                    <a:pt x="458" y="146"/>
                  </a:cubicBezTo>
                  <a:cubicBezTo>
                    <a:pt x="519" y="146"/>
                    <a:pt x="581" y="141"/>
                    <a:pt x="643" y="131"/>
                  </a:cubicBezTo>
                  <a:cubicBezTo>
                    <a:pt x="539" y="27"/>
                    <a:pt x="424" y="1"/>
                    <a:pt x="3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5"/>
            <p:cNvSpPr/>
            <p:nvPr/>
          </p:nvSpPr>
          <p:spPr>
            <a:xfrm>
              <a:off x="5305425" y="3692725"/>
              <a:ext cx="11925" cy="3575"/>
            </a:xfrm>
            <a:custGeom>
              <a:avLst/>
              <a:gdLst/>
              <a:ahLst/>
              <a:cxnLst/>
              <a:rect l="l" t="t" r="r" b="b"/>
              <a:pathLst>
                <a:path w="477" h="143" extrusionOk="0">
                  <a:moveTo>
                    <a:pt x="187" y="0"/>
                  </a:moveTo>
                  <a:cubicBezTo>
                    <a:pt x="126" y="0"/>
                    <a:pt x="63" y="9"/>
                    <a:pt x="0" y="17"/>
                  </a:cubicBezTo>
                  <a:cubicBezTo>
                    <a:pt x="95" y="120"/>
                    <a:pt x="208" y="143"/>
                    <a:pt x="331" y="143"/>
                  </a:cubicBezTo>
                  <a:cubicBezTo>
                    <a:pt x="378" y="143"/>
                    <a:pt x="427" y="140"/>
                    <a:pt x="476" y="136"/>
                  </a:cubicBezTo>
                  <a:cubicBezTo>
                    <a:pt x="399" y="29"/>
                    <a:pt x="297"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5"/>
            <p:cNvSpPr/>
            <p:nvPr/>
          </p:nvSpPr>
          <p:spPr>
            <a:xfrm>
              <a:off x="5290525" y="3688975"/>
              <a:ext cx="8950" cy="3600"/>
            </a:xfrm>
            <a:custGeom>
              <a:avLst/>
              <a:gdLst/>
              <a:ahLst/>
              <a:cxnLst/>
              <a:rect l="l" t="t" r="r" b="b"/>
              <a:pathLst>
                <a:path w="358" h="144" extrusionOk="0">
                  <a:moveTo>
                    <a:pt x="358" y="1"/>
                  </a:moveTo>
                  <a:cubicBezTo>
                    <a:pt x="239" y="12"/>
                    <a:pt x="120" y="12"/>
                    <a:pt x="1" y="24"/>
                  </a:cubicBezTo>
                  <a:cubicBezTo>
                    <a:pt x="84" y="98"/>
                    <a:pt x="174" y="143"/>
                    <a:pt x="271" y="143"/>
                  </a:cubicBezTo>
                  <a:cubicBezTo>
                    <a:pt x="300" y="143"/>
                    <a:pt x="328" y="140"/>
                    <a:pt x="358" y="132"/>
                  </a:cubicBezTo>
                  <a:lnTo>
                    <a:pt x="3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5"/>
            <p:cNvSpPr/>
            <p:nvPr/>
          </p:nvSpPr>
          <p:spPr>
            <a:xfrm>
              <a:off x="5195275" y="3676950"/>
              <a:ext cx="23550" cy="17575"/>
            </a:xfrm>
            <a:custGeom>
              <a:avLst/>
              <a:gdLst/>
              <a:ahLst/>
              <a:cxnLst/>
              <a:rect l="l" t="t" r="r" b="b"/>
              <a:pathLst>
                <a:path w="942" h="703" extrusionOk="0">
                  <a:moveTo>
                    <a:pt x="530" y="0"/>
                  </a:moveTo>
                  <a:cubicBezTo>
                    <a:pt x="328" y="0"/>
                    <a:pt x="185" y="143"/>
                    <a:pt x="13" y="208"/>
                  </a:cubicBezTo>
                  <a:cubicBezTo>
                    <a:pt x="1" y="362"/>
                    <a:pt x="60" y="482"/>
                    <a:pt x="179" y="601"/>
                  </a:cubicBezTo>
                  <a:cubicBezTo>
                    <a:pt x="228" y="673"/>
                    <a:pt x="292" y="702"/>
                    <a:pt x="366" y="702"/>
                  </a:cubicBezTo>
                  <a:cubicBezTo>
                    <a:pt x="401" y="702"/>
                    <a:pt x="439" y="695"/>
                    <a:pt x="477" y="684"/>
                  </a:cubicBezTo>
                  <a:cubicBezTo>
                    <a:pt x="679" y="529"/>
                    <a:pt x="941" y="386"/>
                    <a:pt x="727" y="65"/>
                  </a:cubicBezTo>
                  <a:cubicBezTo>
                    <a:pt x="667" y="53"/>
                    <a:pt x="620" y="29"/>
                    <a:pt x="596" y="5"/>
                  </a:cubicBezTo>
                  <a:cubicBezTo>
                    <a:pt x="573" y="2"/>
                    <a:pt x="552"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5"/>
            <p:cNvSpPr/>
            <p:nvPr/>
          </p:nvSpPr>
          <p:spPr>
            <a:xfrm>
              <a:off x="5205800" y="3678550"/>
              <a:ext cx="14800" cy="18925"/>
            </a:xfrm>
            <a:custGeom>
              <a:avLst/>
              <a:gdLst/>
              <a:ahLst/>
              <a:cxnLst/>
              <a:rect l="l" t="t" r="r" b="b"/>
              <a:pathLst>
                <a:path w="592" h="757" extrusionOk="0">
                  <a:moveTo>
                    <a:pt x="294" y="1"/>
                  </a:moveTo>
                  <a:lnTo>
                    <a:pt x="294" y="1"/>
                  </a:lnTo>
                  <a:cubicBezTo>
                    <a:pt x="354" y="263"/>
                    <a:pt x="104" y="358"/>
                    <a:pt x="8" y="537"/>
                  </a:cubicBezTo>
                  <a:cubicBezTo>
                    <a:pt x="1" y="699"/>
                    <a:pt x="49" y="756"/>
                    <a:pt x="126" y="756"/>
                  </a:cubicBezTo>
                  <a:cubicBezTo>
                    <a:pt x="173" y="756"/>
                    <a:pt x="231" y="735"/>
                    <a:pt x="294" y="703"/>
                  </a:cubicBezTo>
                  <a:cubicBezTo>
                    <a:pt x="354" y="584"/>
                    <a:pt x="413" y="465"/>
                    <a:pt x="544" y="406"/>
                  </a:cubicBezTo>
                  <a:lnTo>
                    <a:pt x="556" y="382"/>
                  </a:lnTo>
                  <a:cubicBezTo>
                    <a:pt x="580" y="298"/>
                    <a:pt x="580" y="227"/>
                    <a:pt x="592" y="132"/>
                  </a:cubicBezTo>
                  <a:cubicBezTo>
                    <a:pt x="485" y="84"/>
                    <a:pt x="401" y="48"/>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5"/>
            <p:cNvSpPr/>
            <p:nvPr/>
          </p:nvSpPr>
          <p:spPr>
            <a:xfrm>
              <a:off x="5169975" y="3700000"/>
              <a:ext cx="17000" cy="15125"/>
            </a:xfrm>
            <a:custGeom>
              <a:avLst/>
              <a:gdLst/>
              <a:ahLst/>
              <a:cxnLst/>
              <a:rect l="l" t="t" r="r" b="b"/>
              <a:pathLst>
                <a:path w="680" h="605" extrusionOk="0">
                  <a:moveTo>
                    <a:pt x="429" y="0"/>
                  </a:moveTo>
                  <a:cubicBezTo>
                    <a:pt x="358" y="60"/>
                    <a:pt x="382" y="226"/>
                    <a:pt x="251" y="250"/>
                  </a:cubicBezTo>
                  <a:cubicBezTo>
                    <a:pt x="191" y="298"/>
                    <a:pt x="1" y="250"/>
                    <a:pt x="132" y="441"/>
                  </a:cubicBezTo>
                  <a:cubicBezTo>
                    <a:pt x="224" y="492"/>
                    <a:pt x="290" y="605"/>
                    <a:pt x="405" y="605"/>
                  </a:cubicBezTo>
                  <a:cubicBezTo>
                    <a:pt x="424" y="605"/>
                    <a:pt x="444" y="602"/>
                    <a:pt x="465" y="595"/>
                  </a:cubicBezTo>
                  <a:cubicBezTo>
                    <a:pt x="584" y="536"/>
                    <a:pt x="656" y="417"/>
                    <a:pt x="679" y="286"/>
                  </a:cubicBezTo>
                  <a:cubicBezTo>
                    <a:pt x="679" y="179"/>
                    <a:pt x="667" y="7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5"/>
            <p:cNvSpPr/>
            <p:nvPr/>
          </p:nvSpPr>
          <p:spPr>
            <a:xfrm>
              <a:off x="5195275" y="3691950"/>
              <a:ext cx="19675" cy="11100"/>
            </a:xfrm>
            <a:custGeom>
              <a:avLst/>
              <a:gdLst/>
              <a:ahLst/>
              <a:cxnLst/>
              <a:rect l="l" t="t" r="r" b="b"/>
              <a:pathLst>
                <a:path w="787" h="444" extrusionOk="0">
                  <a:moveTo>
                    <a:pt x="144" y="1"/>
                  </a:moveTo>
                  <a:cubicBezTo>
                    <a:pt x="108" y="48"/>
                    <a:pt x="48" y="108"/>
                    <a:pt x="1" y="167"/>
                  </a:cubicBezTo>
                  <a:cubicBezTo>
                    <a:pt x="13" y="191"/>
                    <a:pt x="13" y="227"/>
                    <a:pt x="25" y="251"/>
                  </a:cubicBezTo>
                  <a:cubicBezTo>
                    <a:pt x="132" y="394"/>
                    <a:pt x="267" y="443"/>
                    <a:pt x="414" y="443"/>
                  </a:cubicBezTo>
                  <a:cubicBezTo>
                    <a:pt x="462" y="443"/>
                    <a:pt x="511" y="438"/>
                    <a:pt x="560" y="429"/>
                  </a:cubicBezTo>
                  <a:cubicBezTo>
                    <a:pt x="644" y="417"/>
                    <a:pt x="703" y="382"/>
                    <a:pt x="739" y="346"/>
                  </a:cubicBezTo>
                  <a:cubicBezTo>
                    <a:pt x="787" y="263"/>
                    <a:pt x="775" y="227"/>
                    <a:pt x="727" y="167"/>
                  </a:cubicBezTo>
                  <a:cubicBezTo>
                    <a:pt x="709" y="170"/>
                    <a:pt x="691" y="172"/>
                    <a:pt x="674" y="172"/>
                  </a:cubicBezTo>
                  <a:cubicBezTo>
                    <a:pt x="560" y="172"/>
                    <a:pt x="481" y="10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5"/>
            <p:cNvSpPr/>
            <p:nvPr/>
          </p:nvSpPr>
          <p:spPr>
            <a:xfrm>
              <a:off x="5185150" y="3695950"/>
              <a:ext cx="13725" cy="12700"/>
            </a:xfrm>
            <a:custGeom>
              <a:avLst/>
              <a:gdLst/>
              <a:ahLst/>
              <a:cxnLst/>
              <a:rect l="l" t="t" r="r" b="b"/>
              <a:pathLst>
                <a:path w="549" h="508" extrusionOk="0">
                  <a:moveTo>
                    <a:pt x="368" y="0"/>
                  </a:moveTo>
                  <a:cubicBezTo>
                    <a:pt x="242" y="0"/>
                    <a:pt x="136" y="88"/>
                    <a:pt x="13" y="150"/>
                  </a:cubicBezTo>
                  <a:cubicBezTo>
                    <a:pt x="13" y="245"/>
                    <a:pt x="1" y="329"/>
                    <a:pt x="1" y="424"/>
                  </a:cubicBezTo>
                  <a:cubicBezTo>
                    <a:pt x="49" y="484"/>
                    <a:pt x="108" y="507"/>
                    <a:pt x="191" y="507"/>
                  </a:cubicBezTo>
                  <a:cubicBezTo>
                    <a:pt x="441" y="424"/>
                    <a:pt x="549" y="269"/>
                    <a:pt x="441" y="7"/>
                  </a:cubicBezTo>
                  <a:lnTo>
                    <a:pt x="430" y="7"/>
                  </a:lnTo>
                  <a:cubicBezTo>
                    <a:pt x="408" y="2"/>
                    <a:pt x="388" y="0"/>
                    <a:pt x="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5"/>
            <p:cNvSpPr/>
            <p:nvPr/>
          </p:nvSpPr>
          <p:spPr>
            <a:xfrm>
              <a:off x="5171175" y="3711000"/>
              <a:ext cx="11925" cy="14900"/>
            </a:xfrm>
            <a:custGeom>
              <a:avLst/>
              <a:gdLst/>
              <a:ahLst/>
              <a:cxnLst/>
              <a:rect l="l" t="t" r="r" b="b"/>
              <a:pathLst>
                <a:path w="477" h="596" extrusionOk="0">
                  <a:moveTo>
                    <a:pt x="84" y="1"/>
                  </a:moveTo>
                  <a:cubicBezTo>
                    <a:pt x="84" y="96"/>
                    <a:pt x="72" y="203"/>
                    <a:pt x="0" y="298"/>
                  </a:cubicBezTo>
                  <a:cubicBezTo>
                    <a:pt x="0" y="334"/>
                    <a:pt x="12" y="394"/>
                    <a:pt x="12" y="441"/>
                  </a:cubicBezTo>
                  <a:cubicBezTo>
                    <a:pt x="84" y="489"/>
                    <a:pt x="179" y="548"/>
                    <a:pt x="250" y="596"/>
                  </a:cubicBezTo>
                  <a:cubicBezTo>
                    <a:pt x="262" y="572"/>
                    <a:pt x="298" y="548"/>
                    <a:pt x="322" y="536"/>
                  </a:cubicBezTo>
                  <a:cubicBezTo>
                    <a:pt x="417" y="429"/>
                    <a:pt x="477" y="322"/>
                    <a:pt x="441" y="179"/>
                  </a:cubicBezTo>
                  <a:lnTo>
                    <a:pt x="369" y="96"/>
                  </a:lnTo>
                  <a:cubicBezTo>
                    <a:pt x="274" y="60"/>
                    <a:pt x="179" y="24"/>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5"/>
            <p:cNvSpPr/>
            <p:nvPr/>
          </p:nvSpPr>
          <p:spPr>
            <a:xfrm>
              <a:off x="5176525" y="3699700"/>
              <a:ext cx="5075" cy="6275"/>
            </a:xfrm>
            <a:custGeom>
              <a:avLst/>
              <a:gdLst/>
              <a:ahLst/>
              <a:cxnLst/>
              <a:rect l="l" t="t" r="r" b="b"/>
              <a:pathLst>
                <a:path w="203" h="251" extrusionOk="0">
                  <a:moveTo>
                    <a:pt x="179" y="0"/>
                  </a:moveTo>
                  <a:cubicBezTo>
                    <a:pt x="84" y="60"/>
                    <a:pt x="36" y="155"/>
                    <a:pt x="1" y="250"/>
                  </a:cubicBezTo>
                  <a:cubicBezTo>
                    <a:pt x="155" y="238"/>
                    <a:pt x="203" y="131"/>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5"/>
            <p:cNvSpPr/>
            <p:nvPr/>
          </p:nvSpPr>
          <p:spPr>
            <a:xfrm>
              <a:off x="5156275" y="3681825"/>
              <a:ext cx="3300" cy="8675"/>
            </a:xfrm>
            <a:custGeom>
              <a:avLst/>
              <a:gdLst/>
              <a:ahLst/>
              <a:cxnLst/>
              <a:rect l="l" t="t" r="r" b="b"/>
              <a:pathLst>
                <a:path w="132" h="347" extrusionOk="0">
                  <a:moveTo>
                    <a:pt x="132" y="1"/>
                  </a:moveTo>
                  <a:cubicBezTo>
                    <a:pt x="1" y="72"/>
                    <a:pt x="1" y="215"/>
                    <a:pt x="13" y="346"/>
                  </a:cubicBezTo>
                  <a:cubicBezTo>
                    <a:pt x="61" y="334"/>
                    <a:pt x="84" y="298"/>
                    <a:pt x="132" y="287"/>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5"/>
            <p:cNvSpPr/>
            <p:nvPr/>
          </p:nvSpPr>
          <p:spPr>
            <a:xfrm>
              <a:off x="5166700" y="3652950"/>
              <a:ext cx="6575" cy="8375"/>
            </a:xfrm>
            <a:custGeom>
              <a:avLst/>
              <a:gdLst/>
              <a:ahLst/>
              <a:cxnLst/>
              <a:rect l="l" t="t" r="r" b="b"/>
              <a:pathLst>
                <a:path w="263" h="335" extrusionOk="0">
                  <a:moveTo>
                    <a:pt x="263" y="1"/>
                  </a:moveTo>
                  <a:cubicBezTo>
                    <a:pt x="60" y="25"/>
                    <a:pt x="1" y="156"/>
                    <a:pt x="25" y="334"/>
                  </a:cubicBezTo>
                  <a:cubicBezTo>
                    <a:pt x="72" y="334"/>
                    <a:pt x="120" y="322"/>
                    <a:pt x="144" y="275"/>
                  </a:cubicBezTo>
                  <a:cubicBezTo>
                    <a:pt x="155" y="203"/>
                    <a:pt x="191" y="144"/>
                    <a:pt x="263" y="120"/>
                  </a:cubicBezTo>
                  <a:lnTo>
                    <a:pt x="2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5"/>
            <p:cNvSpPr/>
            <p:nvPr/>
          </p:nvSpPr>
          <p:spPr>
            <a:xfrm>
              <a:off x="6013525" y="3879175"/>
              <a:ext cx="11050" cy="3575"/>
            </a:xfrm>
            <a:custGeom>
              <a:avLst/>
              <a:gdLst/>
              <a:ahLst/>
              <a:cxnLst/>
              <a:rect l="l" t="t" r="r" b="b"/>
              <a:pathLst>
                <a:path w="442" h="143" extrusionOk="0">
                  <a:moveTo>
                    <a:pt x="1" y="1"/>
                  </a:moveTo>
                  <a:lnTo>
                    <a:pt x="1" y="132"/>
                  </a:lnTo>
                  <a:cubicBezTo>
                    <a:pt x="13" y="131"/>
                    <a:pt x="25" y="130"/>
                    <a:pt x="37" y="130"/>
                  </a:cubicBezTo>
                  <a:cubicBezTo>
                    <a:pt x="102" y="130"/>
                    <a:pt x="170" y="142"/>
                    <a:pt x="238" y="142"/>
                  </a:cubicBezTo>
                  <a:cubicBezTo>
                    <a:pt x="309" y="142"/>
                    <a:pt x="379" y="128"/>
                    <a:pt x="442" y="72"/>
                  </a:cubicBezTo>
                  <a:cubicBezTo>
                    <a:pt x="376" y="13"/>
                    <a:pt x="302" y="1"/>
                    <a:pt x="226" y="1"/>
                  </a:cubicBezTo>
                  <a:cubicBezTo>
                    <a:pt x="175" y="1"/>
                    <a:pt x="124" y="6"/>
                    <a:pt x="74" y="6"/>
                  </a:cubicBezTo>
                  <a:cubicBezTo>
                    <a:pt x="49" y="6"/>
                    <a:pt x="25" y="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5"/>
            <p:cNvSpPr/>
            <p:nvPr/>
          </p:nvSpPr>
          <p:spPr>
            <a:xfrm>
              <a:off x="5966200" y="3879075"/>
              <a:ext cx="14625" cy="3325"/>
            </a:xfrm>
            <a:custGeom>
              <a:avLst/>
              <a:gdLst/>
              <a:ahLst/>
              <a:cxnLst/>
              <a:rect l="l" t="t" r="r" b="b"/>
              <a:pathLst>
                <a:path w="585" h="133" extrusionOk="0">
                  <a:moveTo>
                    <a:pt x="254" y="0"/>
                  </a:moveTo>
                  <a:cubicBezTo>
                    <a:pt x="188" y="0"/>
                    <a:pt x="120" y="6"/>
                    <a:pt x="54" y="6"/>
                  </a:cubicBezTo>
                  <a:cubicBezTo>
                    <a:pt x="36" y="6"/>
                    <a:pt x="18" y="6"/>
                    <a:pt x="1" y="5"/>
                  </a:cubicBezTo>
                  <a:lnTo>
                    <a:pt x="1" y="5"/>
                  </a:lnTo>
                  <a:cubicBezTo>
                    <a:pt x="114" y="110"/>
                    <a:pt x="244" y="133"/>
                    <a:pt x="383" y="133"/>
                  </a:cubicBezTo>
                  <a:cubicBezTo>
                    <a:pt x="448" y="133"/>
                    <a:pt x="516" y="127"/>
                    <a:pt x="584" y="124"/>
                  </a:cubicBezTo>
                  <a:cubicBezTo>
                    <a:pt x="487" y="19"/>
                    <a:pt x="372"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5"/>
            <p:cNvSpPr/>
            <p:nvPr/>
          </p:nvSpPr>
          <p:spPr>
            <a:xfrm>
              <a:off x="6056700" y="3850700"/>
              <a:ext cx="10450" cy="3500"/>
            </a:xfrm>
            <a:custGeom>
              <a:avLst/>
              <a:gdLst/>
              <a:ahLst/>
              <a:cxnLst/>
              <a:rect l="l" t="t" r="r" b="b"/>
              <a:pathLst>
                <a:path w="418" h="140" extrusionOk="0">
                  <a:moveTo>
                    <a:pt x="197" y="1"/>
                  </a:moveTo>
                  <a:cubicBezTo>
                    <a:pt x="133" y="1"/>
                    <a:pt x="68" y="36"/>
                    <a:pt x="0" y="104"/>
                  </a:cubicBezTo>
                  <a:cubicBezTo>
                    <a:pt x="131" y="104"/>
                    <a:pt x="274" y="128"/>
                    <a:pt x="417" y="140"/>
                  </a:cubicBezTo>
                  <a:cubicBezTo>
                    <a:pt x="342" y="45"/>
                    <a:pt x="270"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5"/>
            <p:cNvSpPr/>
            <p:nvPr/>
          </p:nvSpPr>
          <p:spPr>
            <a:xfrm>
              <a:off x="6070675" y="3852400"/>
              <a:ext cx="3300" cy="1675"/>
            </a:xfrm>
            <a:custGeom>
              <a:avLst/>
              <a:gdLst/>
              <a:ahLst/>
              <a:cxnLst/>
              <a:rect l="l" t="t" r="r" b="b"/>
              <a:pathLst>
                <a:path w="132" h="67" extrusionOk="0">
                  <a:moveTo>
                    <a:pt x="84" y="0"/>
                  </a:moveTo>
                  <a:cubicBezTo>
                    <a:pt x="61" y="12"/>
                    <a:pt x="37" y="36"/>
                    <a:pt x="1" y="60"/>
                  </a:cubicBezTo>
                  <a:cubicBezTo>
                    <a:pt x="18" y="64"/>
                    <a:pt x="36" y="67"/>
                    <a:pt x="53" y="67"/>
                  </a:cubicBezTo>
                  <a:cubicBezTo>
                    <a:pt x="82" y="67"/>
                    <a:pt x="109" y="58"/>
                    <a:pt x="132" y="36"/>
                  </a:cubicBez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5"/>
            <p:cNvSpPr/>
            <p:nvPr/>
          </p:nvSpPr>
          <p:spPr>
            <a:xfrm>
              <a:off x="5701900" y="3753575"/>
              <a:ext cx="63425" cy="18775"/>
            </a:xfrm>
            <a:custGeom>
              <a:avLst/>
              <a:gdLst/>
              <a:ahLst/>
              <a:cxnLst/>
              <a:rect l="l" t="t" r="r" b="b"/>
              <a:pathLst>
                <a:path w="2537" h="751" extrusionOk="0">
                  <a:moveTo>
                    <a:pt x="238" y="0"/>
                  </a:moveTo>
                  <a:cubicBezTo>
                    <a:pt x="226" y="155"/>
                    <a:pt x="0" y="262"/>
                    <a:pt x="119" y="453"/>
                  </a:cubicBezTo>
                  <a:cubicBezTo>
                    <a:pt x="655" y="738"/>
                    <a:pt x="1274" y="596"/>
                    <a:pt x="1834" y="750"/>
                  </a:cubicBezTo>
                  <a:cubicBezTo>
                    <a:pt x="2024" y="750"/>
                    <a:pt x="2203" y="750"/>
                    <a:pt x="2369" y="643"/>
                  </a:cubicBezTo>
                  <a:cubicBezTo>
                    <a:pt x="2536" y="465"/>
                    <a:pt x="2405" y="393"/>
                    <a:pt x="2262" y="298"/>
                  </a:cubicBezTo>
                  <a:lnTo>
                    <a:pt x="2119" y="298"/>
                  </a:lnTo>
                  <a:cubicBezTo>
                    <a:pt x="2119" y="322"/>
                    <a:pt x="2108" y="322"/>
                    <a:pt x="2048" y="334"/>
                  </a:cubicBezTo>
                  <a:cubicBezTo>
                    <a:pt x="2023" y="341"/>
                    <a:pt x="2004" y="345"/>
                    <a:pt x="1991" y="345"/>
                  </a:cubicBezTo>
                  <a:cubicBezTo>
                    <a:pt x="1960" y="345"/>
                    <a:pt x="1956" y="324"/>
                    <a:pt x="1965" y="274"/>
                  </a:cubicBezTo>
                  <a:cubicBezTo>
                    <a:pt x="1417" y="48"/>
                    <a:pt x="822" y="24"/>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5"/>
            <p:cNvSpPr/>
            <p:nvPr/>
          </p:nvSpPr>
          <p:spPr>
            <a:xfrm>
              <a:off x="5662600" y="3749400"/>
              <a:ext cx="48250" cy="15150"/>
            </a:xfrm>
            <a:custGeom>
              <a:avLst/>
              <a:gdLst/>
              <a:ahLst/>
              <a:cxnLst/>
              <a:rect l="l" t="t" r="r" b="b"/>
              <a:pathLst>
                <a:path w="1930" h="606" extrusionOk="0">
                  <a:moveTo>
                    <a:pt x="469" y="1"/>
                  </a:moveTo>
                  <a:cubicBezTo>
                    <a:pt x="399" y="1"/>
                    <a:pt x="328" y="12"/>
                    <a:pt x="251" y="36"/>
                  </a:cubicBezTo>
                  <a:cubicBezTo>
                    <a:pt x="120" y="108"/>
                    <a:pt x="1" y="203"/>
                    <a:pt x="131" y="358"/>
                  </a:cubicBezTo>
                  <a:cubicBezTo>
                    <a:pt x="286" y="465"/>
                    <a:pt x="465" y="477"/>
                    <a:pt x="643" y="501"/>
                  </a:cubicBezTo>
                  <a:cubicBezTo>
                    <a:pt x="786" y="512"/>
                    <a:pt x="917" y="560"/>
                    <a:pt x="1060" y="584"/>
                  </a:cubicBezTo>
                  <a:cubicBezTo>
                    <a:pt x="1133" y="596"/>
                    <a:pt x="1208" y="606"/>
                    <a:pt x="1282" y="606"/>
                  </a:cubicBezTo>
                  <a:cubicBezTo>
                    <a:pt x="1423" y="606"/>
                    <a:pt x="1562" y="571"/>
                    <a:pt x="1679" y="453"/>
                  </a:cubicBezTo>
                  <a:cubicBezTo>
                    <a:pt x="1894" y="441"/>
                    <a:pt x="1929" y="346"/>
                    <a:pt x="1834" y="167"/>
                  </a:cubicBezTo>
                  <a:cubicBezTo>
                    <a:pt x="1739" y="167"/>
                    <a:pt x="1655" y="155"/>
                    <a:pt x="1572" y="155"/>
                  </a:cubicBezTo>
                  <a:cubicBezTo>
                    <a:pt x="1472" y="107"/>
                    <a:pt x="1364" y="98"/>
                    <a:pt x="1253" y="98"/>
                  </a:cubicBezTo>
                  <a:cubicBezTo>
                    <a:pt x="1178" y="98"/>
                    <a:pt x="1101" y="102"/>
                    <a:pt x="1025" y="102"/>
                  </a:cubicBezTo>
                  <a:cubicBezTo>
                    <a:pt x="907" y="102"/>
                    <a:pt x="789" y="91"/>
                    <a:pt x="679" y="36"/>
                  </a:cubicBezTo>
                  <a:cubicBezTo>
                    <a:pt x="608" y="12"/>
                    <a:pt x="539"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5"/>
            <p:cNvSpPr/>
            <p:nvPr/>
          </p:nvSpPr>
          <p:spPr>
            <a:xfrm>
              <a:off x="5759050" y="3760600"/>
              <a:ext cx="36625" cy="15025"/>
            </a:xfrm>
            <a:custGeom>
              <a:avLst/>
              <a:gdLst/>
              <a:ahLst/>
              <a:cxnLst/>
              <a:rect l="l" t="t" r="r" b="b"/>
              <a:pathLst>
                <a:path w="1465" h="601" extrusionOk="0">
                  <a:moveTo>
                    <a:pt x="273" y="1"/>
                  </a:moveTo>
                  <a:cubicBezTo>
                    <a:pt x="183" y="1"/>
                    <a:pt x="92" y="6"/>
                    <a:pt x="0" y="17"/>
                  </a:cubicBezTo>
                  <a:lnTo>
                    <a:pt x="131" y="291"/>
                  </a:lnTo>
                  <a:cubicBezTo>
                    <a:pt x="203" y="422"/>
                    <a:pt x="322" y="493"/>
                    <a:pt x="453" y="541"/>
                  </a:cubicBezTo>
                  <a:cubicBezTo>
                    <a:pt x="607" y="588"/>
                    <a:pt x="738" y="600"/>
                    <a:pt x="893" y="600"/>
                  </a:cubicBezTo>
                  <a:cubicBezTo>
                    <a:pt x="1072" y="600"/>
                    <a:pt x="1250" y="600"/>
                    <a:pt x="1405" y="481"/>
                  </a:cubicBezTo>
                  <a:cubicBezTo>
                    <a:pt x="1465" y="422"/>
                    <a:pt x="1465" y="362"/>
                    <a:pt x="1429" y="291"/>
                  </a:cubicBezTo>
                  <a:cubicBezTo>
                    <a:pt x="1059" y="106"/>
                    <a:pt x="674"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5"/>
            <p:cNvSpPr/>
            <p:nvPr/>
          </p:nvSpPr>
          <p:spPr>
            <a:xfrm>
              <a:off x="5649800" y="3748200"/>
              <a:ext cx="19075" cy="11625"/>
            </a:xfrm>
            <a:custGeom>
              <a:avLst/>
              <a:gdLst/>
              <a:ahLst/>
              <a:cxnLst/>
              <a:rect l="l" t="t" r="r" b="b"/>
              <a:pathLst>
                <a:path w="763" h="465" extrusionOk="0">
                  <a:moveTo>
                    <a:pt x="167" y="1"/>
                  </a:moveTo>
                  <a:cubicBezTo>
                    <a:pt x="96" y="1"/>
                    <a:pt x="48" y="37"/>
                    <a:pt x="1" y="96"/>
                  </a:cubicBezTo>
                  <a:cubicBezTo>
                    <a:pt x="1" y="263"/>
                    <a:pt x="96" y="370"/>
                    <a:pt x="227" y="441"/>
                  </a:cubicBezTo>
                  <a:cubicBezTo>
                    <a:pt x="273" y="457"/>
                    <a:pt x="321" y="465"/>
                    <a:pt x="368" y="465"/>
                  </a:cubicBezTo>
                  <a:cubicBezTo>
                    <a:pt x="465" y="465"/>
                    <a:pt x="559" y="430"/>
                    <a:pt x="632" y="358"/>
                  </a:cubicBezTo>
                  <a:lnTo>
                    <a:pt x="763" y="84"/>
                  </a:lnTo>
                  <a:cubicBezTo>
                    <a:pt x="632" y="72"/>
                    <a:pt x="513" y="72"/>
                    <a:pt x="370" y="60"/>
                  </a:cubicBezTo>
                  <a:cubicBezTo>
                    <a:pt x="298" y="25"/>
                    <a:pt x="239"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5"/>
            <p:cNvSpPr/>
            <p:nvPr/>
          </p:nvSpPr>
          <p:spPr>
            <a:xfrm>
              <a:off x="5679575" y="3749100"/>
              <a:ext cx="22350" cy="4650"/>
            </a:xfrm>
            <a:custGeom>
              <a:avLst/>
              <a:gdLst/>
              <a:ahLst/>
              <a:cxnLst/>
              <a:rect l="l" t="t" r="r" b="b"/>
              <a:pathLst>
                <a:path w="894" h="186" extrusionOk="0">
                  <a:moveTo>
                    <a:pt x="0" y="36"/>
                  </a:moveTo>
                  <a:lnTo>
                    <a:pt x="0" y="36"/>
                  </a:lnTo>
                  <a:cubicBezTo>
                    <a:pt x="143" y="155"/>
                    <a:pt x="292" y="185"/>
                    <a:pt x="442" y="185"/>
                  </a:cubicBezTo>
                  <a:cubicBezTo>
                    <a:pt x="593" y="185"/>
                    <a:pt x="744" y="155"/>
                    <a:pt x="893" y="155"/>
                  </a:cubicBezTo>
                  <a:cubicBezTo>
                    <a:pt x="619" y="1"/>
                    <a:pt x="298" y="60"/>
                    <a:pt x="0"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5"/>
            <p:cNvSpPr/>
            <p:nvPr/>
          </p:nvSpPr>
          <p:spPr>
            <a:xfrm>
              <a:off x="5880475" y="3768150"/>
              <a:ext cx="8675" cy="9250"/>
            </a:xfrm>
            <a:custGeom>
              <a:avLst/>
              <a:gdLst/>
              <a:ahLst/>
              <a:cxnLst/>
              <a:rect l="l" t="t" r="r" b="b"/>
              <a:pathLst>
                <a:path w="347" h="370" extrusionOk="0">
                  <a:moveTo>
                    <a:pt x="275" y="1"/>
                  </a:moveTo>
                  <a:cubicBezTo>
                    <a:pt x="120" y="1"/>
                    <a:pt x="1" y="36"/>
                    <a:pt x="25" y="227"/>
                  </a:cubicBezTo>
                  <a:cubicBezTo>
                    <a:pt x="25" y="298"/>
                    <a:pt x="49" y="370"/>
                    <a:pt x="120" y="370"/>
                  </a:cubicBezTo>
                  <a:cubicBezTo>
                    <a:pt x="287" y="370"/>
                    <a:pt x="275" y="239"/>
                    <a:pt x="299" y="132"/>
                  </a:cubicBezTo>
                  <a:cubicBezTo>
                    <a:pt x="346" y="72"/>
                    <a:pt x="322" y="36"/>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5"/>
            <p:cNvSpPr/>
            <p:nvPr/>
          </p:nvSpPr>
          <p:spPr>
            <a:xfrm>
              <a:off x="5747425" y="3760600"/>
              <a:ext cx="7475" cy="3250"/>
            </a:xfrm>
            <a:custGeom>
              <a:avLst/>
              <a:gdLst/>
              <a:ahLst/>
              <a:cxnLst/>
              <a:rect l="l" t="t" r="r" b="b"/>
              <a:pathLst>
                <a:path w="299" h="130" extrusionOk="0">
                  <a:moveTo>
                    <a:pt x="202" y="0"/>
                  </a:moveTo>
                  <a:cubicBezTo>
                    <a:pt x="189" y="0"/>
                    <a:pt x="178" y="1"/>
                    <a:pt x="167" y="5"/>
                  </a:cubicBezTo>
                  <a:cubicBezTo>
                    <a:pt x="108" y="17"/>
                    <a:pt x="1" y="53"/>
                    <a:pt x="1" y="64"/>
                  </a:cubicBezTo>
                  <a:cubicBezTo>
                    <a:pt x="1" y="115"/>
                    <a:pt x="37" y="130"/>
                    <a:pt x="79" y="130"/>
                  </a:cubicBezTo>
                  <a:cubicBezTo>
                    <a:pt x="96" y="130"/>
                    <a:pt x="114" y="127"/>
                    <a:pt x="132" y="124"/>
                  </a:cubicBezTo>
                  <a:cubicBezTo>
                    <a:pt x="191" y="112"/>
                    <a:pt x="239" y="53"/>
                    <a:pt x="298" y="17"/>
                  </a:cubicBezTo>
                  <a:cubicBezTo>
                    <a:pt x="265" y="8"/>
                    <a:pt x="231"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5"/>
            <p:cNvSpPr/>
            <p:nvPr/>
          </p:nvSpPr>
          <p:spPr>
            <a:xfrm>
              <a:off x="5794750" y="3766375"/>
              <a:ext cx="5100" cy="5825"/>
            </a:xfrm>
            <a:custGeom>
              <a:avLst/>
              <a:gdLst/>
              <a:ahLst/>
              <a:cxnLst/>
              <a:rect l="l" t="t" r="r" b="b"/>
              <a:pathLst>
                <a:path w="204" h="233" extrusionOk="0">
                  <a:moveTo>
                    <a:pt x="96" y="0"/>
                  </a:moveTo>
                  <a:cubicBezTo>
                    <a:pt x="72" y="12"/>
                    <a:pt x="25" y="48"/>
                    <a:pt x="1" y="60"/>
                  </a:cubicBezTo>
                  <a:lnTo>
                    <a:pt x="1" y="179"/>
                  </a:lnTo>
                  <a:cubicBezTo>
                    <a:pt x="26" y="220"/>
                    <a:pt x="62" y="233"/>
                    <a:pt x="101" y="233"/>
                  </a:cubicBezTo>
                  <a:cubicBezTo>
                    <a:pt x="119" y="233"/>
                    <a:pt x="137" y="230"/>
                    <a:pt x="156" y="226"/>
                  </a:cubicBezTo>
                  <a:cubicBezTo>
                    <a:pt x="203" y="167"/>
                    <a:pt x="191" y="107"/>
                    <a:pt x="144" y="48"/>
                  </a:cubicBezTo>
                  <a:cubicBezTo>
                    <a:pt x="132" y="24"/>
                    <a:pt x="120"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35"/>
            <p:cNvSpPr/>
            <p:nvPr/>
          </p:nvSpPr>
          <p:spPr>
            <a:xfrm>
              <a:off x="5805475" y="3767725"/>
              <a:ext cx="3300" cy="2250"/>
            </a:xfrm>
            <a:custGeom>
              <a:avLst/>
              <a:gdLst/>
              <a:ahLst/>
              <a:cxnLst/>
              <a:rect l="l" t="t" r="r" b="b"/>
              <a:pathLst>
                <a:path w="132" h="90" extrusionOk="0">
                  <a:moveTo>
                    <a:pt x="29" y="1"/>
                  </a:moveTo>
                  <a:cubicBezTo>
                    <a:pt x="18" y="1"/>
                    <a:pt x="7" y="2"/>
                    <a:pt x="1" y="6"/>
                  </a:cubicBezTo>
                  <a:cubicBezTo>
                    <a:pt x="14" y="53"/>
                    <a:pt x="35" y="89"/>
                    <a:pt x="62" y="89"/>
                  </a:cubicBezTo>
                  <a:cubicBezTo>
                    <a:pt x="83" y="89"/>
                    <a:pt x="106" y="69"/>
                    <a:pt x="131" y="18"/>
                  </a:cubicBezTo>
                  <a:cubicBezTo>
                    <a:pt x="98" y="9"/>
                    <a:pt x="58"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5"/>
            <p:cNvSpPr/>
            <p:nvPr/>
          </p:nvSpPr>
          <p:spPr>
            <a:xfrm>
              <a:off x="5798025" y="3767550"/>
              <a:ext cx="3300" cy="4875"/>
            </a:xfrm>
            <a:custGeom>
              <a:avLst/>
              <a:gdLst/>
              <a:ahLst/>
              <a:cxnLst/>
              <a:rect l="l" t="t" r="r" b="b"/>
              <a:pathLst>
                <a:path w="132" h="195" extrusionOk="0">
                  <a:moveTo>
                    <a:pt x="1" y="1"/>
                  </a:moveTo>
                  <a:lnTo>
                    <a:pt x="1" y="144"/>
                  </a:lnTo>
                  <a:cubicBezTo>
                    <a:pt x="30" y="180"/>
                    <a:pt x="55" y="194"/>
                    <a:pt x="80" y="194"/>
                  </a:cubicBezTo>
                  <a:cubicBezTo>
                    <a:pt x="97" y="194"/>
                    <a:pt x="113" y="189"/>
                    <a:pt x="132" y="179"/>
                  </a:cubicBezTo>
                  <a:lnTo>
                    <a:pt x="132" y="13"/>
                  </a:lnTo>
                  <a:cubicBezTo>
                    <a:pt x="84" y="1"/>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5"/>
            <p:cNvSpPr/>
            <p:nvPr/>
          </p:nvSpPr>
          <p:spPr>
            <a:xfrm>
              <a:off x="5652775" y="3746725"/>
              <a:ext cx="6575" cy="3000"/>
            </a:xfrm>
            <a:custGeom>
              <a:avLst/>
              <a:gdLst/>
              <a:ahLst/>
              <a:cxnLst/>
              <a:rect l="l" t="t" r="r" b="b"/>
              <a:pathLst>
                <a:path w="263" h="120" extrusionOk="0">
                  <a:moveTo>
                    <a:pt x="84" y="0"/>
                  </a:moveTo>
                  <a:cubicBezTo>
                    <a:pt x="24" y="24"/>
                    <a:pt x="1" y="60"/>
                    <a:pt x="24" y="119"/>
                  </a:cubicBezTo>
                  <a:lnTo>
                    <a:pt x="263" y="119"/>
                  </a:lnTo>
                  <a:cubicBezTo>
                    <a:pt x="203" y="72"/>
                    <a:pt x="143"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5"/>
            <p:cNvSpPr/>
            <p:nvPr/>
          </p:nvSpPr>
          <p:spPr>
            <a:xfrm>
              <a:off x="5793575" y="3782525"/>
              <a:ext cx="25925" cy="7450"/>
            </a:xfrm>
            <a:custGeom>
              <a:avLst/>
              <a:gdLst/>
              <a:ahLst/>
              <a:cxnLst/>
              <a:rect l="l" t="t" r="r" b="b"/>
              <a:pathLst>
                <a:path w="1037" h="298" extrusionOk="0">
                  <a:moveTo>
                    <a:pt x="324" y="1"/>
                  </a:moveTo>
                  <a:cubicBezTo>
                    <a:pt x="276" y="1"/>
                    <a:pt x="227" y="3"/>
                    <a:pt x="179" y="9"/>
                  </a:cubicBezTo>
                  <a:cubicBezTo>
                    <a:pt x="72" y="57"/>
                    <a:pt x="0" y="116"/>
                    <a:pt x="48" y="247"/>
                  </a:cubicBezTo>
                  <a:cubicBezTo>
                    <a:pt x="131" y="259"/>
                    <a:pt x="238" y="271"/>
                    <a:pt x="322" y="295"/>
                  </a:cubicBezTo>
                  <a:cubicBezTo>
                    <a:pt x="355" y="290"/>
                    <a:pt x="389" y="288"/>
                    <a:pt x="423" y="288"/>
                  </a:cubicBezTo>
                  <a:cubicBezTo>
                    <a:pt x="506" y="288"/>
                    <a:pt x="591" y="298"/>
                    <a:pt x="674" y="298"/>
                  </a:cubicBezTo>
                  <a:cubicBezTo>
                    <a:pt x="807" y="298"/>
                    <a:pt x="935" y="273"/>
                    <a:pt x="1036" y="140"/>
                  </a:cubicBezTo>
                  <a:cubicBezTo>
                    <a:pt x="807" y="70"/>
                    <a:pt x="570" y="1"/>
                    <a:pt x="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5"/>
            <p:cNvSpPr/>
            <p:nvPr/>
          </p:nvSpPr>
          <p:spPr>
            <a:xfrm>
              <a:off x="5811125" y="3796425"/>
              <a:ext cx="9250" cy="3300"/>
            </a:xfrm>
            <a:custGeom>
              <a:avLst/>
              <a:gdLst/>
              <a:ahLst/>
              <a:cxnLst/>
              <a:rect l="l" t="t" r="r" b="b"/>
              <a:pathLst>
                <a:path w="370" h="132" extrusionOk="0">
                  <a:moveTo>
                    <a:pt x="60" y="1"/>
                  </a:moveTo>
                  <a:cubicBezTo>
                    <a:pt x="25" y="48"/>
                    <a:pt x="13" y="72"/>
                    <a:pt x="1" y="120"/>
                  </a:cubicBezTo>
                  <a:cubicBezTo>
                    <a:pt x="120" y="132"/>
                    <a:pt x="251" y="132"/>
                    <a:pt x="370" y="132"/>
                  </a:cubicBezTo>
                  <a:cubicBezTo>
                    <a:pt x="298" y="13"/>
                    <a:pt x="179"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5"/>
            <p:cNvSpPr/>
            <p:nvPr/>
          </p:nvSpPr>
          <p:spPr>
            <a:xfrm>
              <a:off x="5780175" y="3770525"/>
              <a:ext cx="21450" cy="4600"/>
            </a:xfrm>
            <a:custGeom>
              <a:avLst/>
              <a:gdLst/>
              <a:ahLst/>
              <a:cxnLst/>
              <a:rect l="l" t="t" r="r" b="b"/>
              <a:pathLst>
                <a:path w="858" h="184" extrusionOk="0">
                  <a:moveTo>
                    <a:pt x="560" y="1"/>
                  </a:moveTo>
                  <a:cubicBezTo>
                    <a:pt x="381" y="13"/>
                    <a:pt x="191" y="25"/>
                    <a:pt x="0" y="37"/>
                  </a:cubicBezTo>
                  <a:cubicBezTo>
                    <a:pt x="129" y="159"/>
                    <a:pt x="280" y="184"/>
                    <a:pt x="434" y="184"/>
                  </a:cubicBezTo>
                  <a:cubicBezTo>
                    <a:pt x="537" y="184"/>
                    <a:pt x="642" y="173"/>
                    <a:pt x="742" y="173"/>
                  </a:cubicBezTo>
                  <a:cubicBezTo>
                    <a:pt x="781" y="173"/>
                    <a:pt x="820" y="175"/>
                    <a:pt x="858" y="179"/>
                  </a:cubicBezTo>
                  <a:lnTo>
                    <a:pt x="858" y="37"/>
                  </a:lnTo>
                  <a:cubicBezTo>
                    <a:pt x="798" y="37"/>
                    <a:pt x="762" y="25"/>
                    <a:pt x="715" y="25"/>
                  </a:cubicBezTo>
                  <a:cubicBezTo>
                    <a:pt x="655" y="13"/>
                    <a:pt x="608" y="13"/>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5"/>
            <p:cNvSpPr/>
            <p:nvPr/>
          </p:nvSpPr>
          <p:spPr>
            <a:xfrm>
              <a:off x="5351125" y="3943325"/>
              <a:ext cx="142125" cy="58825"/>
            </a:xfrm>
            <a:custGeom>
              <a:avLst/>
              <a:gdLst/>
              <a:ahLst/>
              <a:cxnLst/>
              <a:rect l="l" t="t" r="r" b="b"/>
              <a:pathLst>
                <a:path w="5685" h="2353" extrusionOk="0">
                  <a:moveTo>
                    <a:pt x="209" y="0"/>
                  </a:moveTo>
                  <a:cubicBezTo>
                    <a:pt x="75" y="0"/>
                    <a:pt x="0" y="91"/>
                    <a:pt x="17" y="304"/>
                  </a:cubicBezTo>
                  <a:cubicBezTo>
                    <a:pt x="29" y="506"/>
                    <a:pt x="89" y="721"/>
                    <a:pt x="148" y="911"/>
                  </a:cubicBezTo>
                  <a:cubicBezTo>
                    <a:pt x="494" y="1328"/>
                    <a:pt x="434" y="2054"/>
                    <a:pt x="1160" y="2161"/>
                  </a:cubicBezTo>
                  <a:cubicBezTo>
                    <a:pt x="1207" y="2163"/>
                    <a:pt x="1254" y="2163"/>
                    <a:pt x="1301" y="2163"/>
                  </a:cubicBezTo>
                  <a:cubicBezTo>
                    <a:pt x="1406" y="2163"/>
                    <a:pt x="1511" y="2161"/>
                    <a:pt x="1616" y="2161"/>
                  </a:cubicBezTo>
                  <a:cubicBezTo>
                    <a:pt x="1821" y="2161"/>
                    <a:pt x="2027" y="2171"/>
                    <a:pt x="2232" y="2233"/>
                  </a:cubicBezTo>
                  <a:cubicBezTo>
                    <a:pt x="2502" y="2326"/>
                    <a:pt x="2773" y="2353"/>
                    <a:pt x="3045" y="2353"/>
                  </a:cubicBezTo>
                  <a:cubicBezTo>
                    <a:pt x="3428" y="2353"/>
                    <a:pt x="3812" y="2299"/>
                    <a:pt x="4197" y="2299"/>
                  </a:cubicBezTo>
                  <a:cubicBezTo>
                    <a:pt x="4312" y="2299"/>
                    <a:pt x="4427" y="2304"/>
                    <a:pt x="4542" y="2316"/>
                  </a:cubicBezTo>
                  <a:cubicBezTo>
                    <a:pt x="4610" y="2306"/>
                    <a:pt x="4679" y="2302"/>
                    <a:pt x="4748" y="2302"/>
                  </a:cubicBezTo>
                  <a:cubicBezTo>
                    <a:pt x="4872" y="2302"/>
                    <a:pt x="4998" y="2313"/>
                    <a:pt x="5122" y="2313"/>
                  </a:cubicBezTo>
                  <a:cubicBezTo>
                    <a:pt x="5316" y="2313"/>
                    <a:pt x="5506" y="2286"/>
                    <a:pt x="5685" y="2149"/>
                  </a:cubicBezTo>
                  <a:cubicBezTo>
                    <a:pt x="5577" y="2035"/>
                    <a:pt x="5448" y="2012"/>
                    <a:pt x="5316" y="2012"/>
                  </a:cubicBezTo>
                  <a:cubicBezTo>
                    <a:pt x="5228" y="2012"/>
                    <a:pt x="5139" y="2022"/>
                    <a:pt x="5052" y="2022"/>
                  </a:cubicBezTo>
                  <a:cubicBezTo>
                    <a:pt x="5025" y="2022"/>
                    <a:pt x="4997" y="2021"/>
                    <a:pt x="4970" y="2019"/>
                  </a:cubicBezTo>
                  <a:cubicBezTo>
                    <a:pt x="4934" y="2013"/>
                    <a:pt x="4897" y="2011"/>
                    <a:pt x="4859" y="2011"/>
                  </a:cubicBezTo>
                  <a:cubicBezTo>
                    <a:pt x="4783" y="2011"/>
                    <a:pt x="4706" y="2019"/>
                    <a:pt x="4630" y="2019"/>
                  </a:cubicBezTo>
                  <a:cubicBezTo>
                    <a:pt x="4499" y="2019"/>
                    <a:pt x="4371" y="1997"/>
                    <a:pt x="4256" y="1876"/>
                  </a:cubicBezTo>
                  <a:cubicBezTo>
                    <a:pt x="3494" y="1602"/>
                    <a:pt x="2684" y="1792"/>
                    <a:pt x="1934" y="1554"/>
                  </a:cubicBezTo>
                  <a:cubicBezTo>
                    <a:pt x="1744" y="1399"/>
                    <a:pt x="1339" y="1447"/>
                    <a:pt x="1387" y="1030"/>
                  </a:cubicBezTo>
                  <a:cubicBezTo>
                    <a:pt x="1479" y="893"/>
                    <a:pt x="1605" y="868"/>
                    <a:pt x="1737" y="868"/>
                  </a:cubicBezTo>
                  <a:cubicBezTo>
                    <a:pt x="1811" y="868"/>
                    <a:pt x="1886" y="876"/>
                    <a:pt x="1958" y="876"/>
                  </a:cubicBezTo>
                  <a:cubicBezTo>
                    <a:pt x="2286" y="870"/>
                    <a:pt x="2619" y="870"/>
                    <a:pt x="2952" y="870"/>
                  </a:cubicBezTo>
                  <a:cubicBezTo>
                    <a:pt x="3286" y="870"/>
                    <a:pt x="3619" y="870"/>
                    <a:pt x="3947" y="864"/>
                  </a:cubicBezTo>
                  <a:cubicBezTo>
                    <a:pt x="4024" y="864"/>
                    <a:pt x="4106" y="872"/>
                    <a:pt x="4186" y="872"/>
                  </a:cubicBezTo>
                  <a:cubicBezTo>
                    <a:pt x="4314" y="872"/>
                    <a:pt x="4439" y="850"/>
                    <a:pt x="4542" y="733"/>
                  </a:cubicBezTo>
                  <a:cubicBezTo>
                    <a:pt x="4380" y="563"/>
                    <a:pt x="4174" y="541"/>
                    <a:pt x="3965" y="541"/>
                  </a:cubicBezTo>
                  <a:cubicBezTo>
                    <a:pt x="3895" y="541"/>
                    <a:pt x="3825" y="544"/>
                    <a:pt x="3756" y="544"/>
                  </a:cubicBezTo>
                  <a:cubicBezTo>
                    <a:pt x="3728" y="544"/>
                    <a:pt x="3700" y="543"/>
                    <a:pt x="3673" y="542"/>
                  </a:cubicBezTo>
                  <a:cubicBezTo>
                    <a:pt x="3537" y="536"/>
                    <a:pt x="3400" y="534"/>
                    <a:pt x="3263" y="534"/>
                  </a:cubicBezTo>
                  <a:cubicBezTo>
                    <a:pt x="2889" y="534"/>
                    <a:pt x="2512" y="550"/>
                    <a:pt x="2134" y="550"/>
                  </a:cubicBezTo>
                  <a:cubicBezTo>
                    <a:pt x="1777" y="550"/>
                    <a:pt x="1420" y="536"/>
                    <a:pt x="1065" y="483"/>
                  </a:cubicBezTo>
                  <a:cubicBezTo>
                    <a:pt x="815" y="387"/>
                    <a:pt x="637" y="149"/>
                    <a:pt x="398" y="42"/>
                  </a:cubicBezTo>
                  <a:cubicBezTo>
                    <a:pt x="327" y="15"/>
                    <a:pt x="263"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5"/>
            <p:cNvSpPr/>
            <p:nvPr/>
          </p:nvSpPr>
          <p:spPr>
            <a:xfrm>
              <a:off x="5393050" y="3977600"/>
              <a:ext cx="140700" cy="13525"/>
            </a:xfrm>
            <a:custGeom>
              <a:avLst/>
              <a:gdLst/>
              <a:ahLst/>
              <a:cxnLst/>
              <a:rect l="l" t="t" r="r" b="b"/>
              <a:pathLst>
                <a:path w="5628" h="541" extrusionOk="0">
                  <a:moveTo>
                    <a:pt x="118" y="1"/>
                  </a:moveTo>
                  <a:cubicBezTo>
                    <a:pt x="48" y="1"/>
                    <a:pt x="1" y="46"/>
                    <a:pt x="7" y="195"/>
                  </a:cubicBezTo>
                  <a:lnTo>
                    <a:pt x="412" y="326"/>
                  </a:lnTo>
                  <a:cubicBezTo>
                    <a:pt x="1127" y="540"/>
                    <a:pt x="1853" y="445"/>
                    <a:pt x="2579" y="505"/>
                  </a:cubicBezTo>
                  <a:cubicBezTo>
                    <a:pt x="3579" y="445"/>
                    <a:pt x="4579" y="386"/>
                    <a:pt x="5591" y="314"/>
                  </a:cubicBezTo>
                  <a:cubicBezTo>
                    <a:pt x="5627" y="195"/>
                    <a:pt x="5556" y="124"/>
                    <a:pt x="5449" y="76"/>
                  </a:cubicBezTo>
                  <a:cubicBezTo>
                    <a:pt x="5198" y="76"/>
                    <a:pt x="4937" y="64"/>
                    <a:pt x="4675" y="64"/>
                  </a:cubicBezTo>
                  <a:cubicBezTo>
                    <a:pt x="3749" y="79"/>
                    <a:pt x="2818" y="167"/>
                    <a:pt x="1889" y="167"/>
                  </a:cubicBezTo>
                  <a:cubicBezTo>
                    <a:pt x="1360" y="167"/>
                    <a:pt x="832" y="139"/>
                    <a:pt x="305" y="52"/>
                  </a:cubicBezTo>
                  <a:cubicBezTo>
                    <a:pt x="238" y="27"/>
                    <a:pt x="172" y="1"/>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5"/>
            <p:cNvSpPr/>
            <p:nvPr/>
          </p:nvSpPr>
          <p:spPr>
            <a:xfrm>
              <a:off x="5513475" y="3870200"/>
              <a:ext cx="159875" cy="17725"/>
            </a:xfrm>
            <a:custGeom>
              <a:avLst/>
              <a:gdLst/>
              <a:ahLst/>
              <a:cxnLst/>
              <a:rect l="l" t="t" r="r" b="b"/>
              <a:pathLst>
                <a:path w="6395" h="709" extrusionOk="0">
                  <a:moveTo>
                    <a:pt x="5884" y="1"/>
                  </a:moveTo>
                  <a:cubicBezTo>
                    <a:pt x="5712" y="1"/>
                    <a:pt x="5535" y="75"/>
                    <a:pt x="5358" y="205"/>
                  </a:cubicBezTo>
                  <a:cubicBezTo>
                    <a:pt x="5285" y="351"/>
                    <a:pt x="5176" y="360"/>
                    <a:pt x="5054" y="360"/>
                  </a:cubicBezTo>
                  <a:cubicBezTo>
                    <a:pt x="5037" y="360"/>
                    <a:pt x="5019" y="360"/>
                    <a:pt x="5001" y="360"/>
                  </a:cubicBezTo>
                  <a:cubicBezTo>
                    <a:pt x="4311" y="336"/>
                    <a:pt x="3644" y="336"/>
                    <a:pt x="2953" y="324"/>
                  </a:cubicBezTo>
                  <a:cubicBezTo>
                    <a:pt x="2846" y="288"/>
                    <a:pt x="2739" y="270"/>
                    <a:pt x="2633" y="270"/>
                  </a:cubicBezTo>
                  <a:cubicBezTo>
                    <a:pt x="2528" y="270"/>
                    <a:pt x="2423" y="288"/>
                    <a:pt x="2322" y="324"/>
                  </a:cubicBezTo>
                  <a:lnTo>
                    <a:pt x="2096" y="324"/>
                  </a:lnTo>
                  <a:cubicBezTo>
                    <a:pt x="2040" y="296"/>
                    <a:pt x="1983" y="284"/>
                    <a:pt x="1927" y="284"/>
                  </a:cubicBezTo>
                  <a:cubicBezTo>
                    <a:pt x="1864" y="284"/>
                    <a:pt x="1802" y="299"/>
                    <a:pt x="1739" y="324"/>
                  </a:cubicBezTo>
                  <a:lnTo>
                    <a:pt x="1524" y="324"/>
                  </a:lnTo>
                  <a:cubicBezTo>
                    <a:pt x="1419" y="286"/>
                    <a:pt x="1308" y="277"/>
                    <a:pt x="1196" y="277"/>
                  </a:cubicBezTo>
                  <a:cubicBezTo>
                    <a:pt x="1094" y="277"/>
                    <a:pt x="992" y="284"/>
                    <a:pt x="890" y="284"/>
                  </a:cubicBezTo>
                  <a:cubicBezTo>
                    <a:pt x="752" y="284"/>
                    <a:pt x="615" y="271"/>
                    <a:pt x="489" y="205"/>
                  </a:cubicBezTo>
                  <a:cubicBezTo>
                    <a:pt x="407" y="180"/>
                    <a:pt x="332" y="165"/>
                    <a:pt x="258" y="165"/>
                  </a:cubicBezTo>
                  <a:cubicBezTo>
                    <a:pt x="192" y="165"/>
                    <a:pt x="128" y="177"/>
                    <a:pt x="60" y="205"/>
                  </a:cubicBezTo>
                  <a:cubicBezTo>
                    <a:pt x="0" y="372"/>
                    <a:pt x="84" y="467"/>
                    <a:pt x="215" y="550"/>
                  </a:cubicBezTo>
                  <a:lnTo>
                    <a:pt x="620" y="586"/>
                  </a:lnTo>
                  <a:cubicBezTo>
                    <a:pt x="786" y="550"/>
                    <a:pt x="929" y="550"/>
                    <a:pt x="1096" y="550"/>
                  </a:cubicBezTo>
                  <a:lnTo>
                    <a:pt x="1548" y="550"/>
                  </a:lnTo>
                  <a:cubicBezTo>
                    <a:pt x="1632" y="550"/>
                    <a:pt x="1703" y="550"/>
                    <a:pt x="1786" y="610"/>
                  </a:cubicBezTo>
                  <a:cubicBezTo>
                    <a:pt x="2834" y="622"/>
                    <a:pt x="3882" y="622"/>
                    <a:pt x="4942" y="633"/>
                  </a:cubicBezTo>
                  <a:cubicBezTo>
                    <a:pt x="5165" y="671"/>
                    <a:pt x="5389" y="708"/>
                    <a:pt x="5613" y="708"/>
                  </a:cubicBezTo>
                  <a:cubicBezTo>
                    <a:pt x="5818" y="708"/>
                    <a:pt x="6023" y="677"/>
                    <a:pt x="6227" y="586"/>
                  </a:cubicBezTo>
                  <a:cubicBezTo>
                    <a:pt x="6144" y="324"/>
                    <a:pt x="5906" y="514"/>
                    <a:pt x="5811" y="372"/>
                  </a:cubicBezTo>
                  <a:lnTo>
                    <a:pt x="5811" y="372"/>
                  </a:lnTo>
                  <a:cubicBezTo>
                    <a:pt x="5924" y="378"/>
                    <a:pt x="6041" y="424"/>
                    <a:pt x="6146" y="424"/>
                  </a:cubicBezTo>
                  <a:cubicBezTo>
                    <a:pt x="6241" y="424"/>
                    <a:pt x="6327" y="387"/>
                    <a:pt x="6394" y="252"/>
                  </a:cubicBezTo>
                  <a:cubicBezTo>
                    <a:pt x="6232" y="78"/>
                    <a:pt x="6060" y="1"/>
                    <a:pt x="5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5"/>
            <p:cNvSpPr/>
            <p:nvPr/>
          </p:nvSpPr>
          <p:spPr>
            <a:xfrm>
              <a:off x="5371200" y="3949125"/>
              <a:ext cx="140225" cy="12950"/>
            </a:xfrm>
            <a:custGeom>
              <a:avLst/>
              <a:gdLst/>
              <a:ahLst/>
              <a:cxnLst/>
              <a:rect l="l" t="t" r="r" b="b"/>
              <a:pathLst>
                <a:path w="5609" h="518" extrusionOk="0">
                  <a:moveTo>
                    <a:pt x="1334" y="10"/>
                  </a:moveTo>
                  <a:cubicBezTo>
                    <a:pt x="1087" y="10"/>
                    <a:pt x="840" y="12"/>
                    <a:pt x="596" y="24"/>
                  </a:cubicBezTo>
                  <a:cubicBezTo>
                    <a:pt x="568" y="26"/>
                    <a:pt x="540" y="26"/>
                    <a:pt x="511" y="26"/>
                  </a:cubicBezTo>
                  <a:cubicBezTo>
                    <a:pt x="493" y="26"/>
                    <a:pt x="474" y="26"/>
                    <a:pt x="455" y="26"/>
                  </a:cubicBezTo>
                  <a:cubicBezTo>
                    <a:pt x="249" y="26"/>
                    <a:pt x="39" y="39"/>
                    <a:pt x="0" y="358"/>
                  </a:cubicBezTo>
                  <a:cubicBezTo>
                    <a:pt x="187" y="495"/>
                    <a:pt x="395" y="517"/>
                    <a:pt x="603" y="517"/>
                  </a:cubicBezTo>
                  <a:cubicBezTo>
                    <a:pt x="700" y="517"/>
                    <a:pt x="798" y="513"/>
                    <a:pt x="893" y="513"/>
                  </a:cubicBezTo>
                  <a:cubicBezTo>
                    <a:pt x="1846" y="513"/>
                    <a:pt x="2786" y="501"/>
                    <a:pt x="3739" y="501"/>
                  </a:cubicBezTo>
                  <a:cubicBezTo>
                    <a:pt x="3880" y="487"/>
                    <a:pt x="4022" y="483"/>
                    <a:pt x="4164" y="483"/>
                  </a:cubicBezTo>
                  <a:cubicBezTo>
                    <a:pt x="4335" y="483"/>
                    <a:pt x="4507" y="489"/>
                    <a:pt x="4678" y="489"/>
                  </a:cubicBezTo>
                  <a:cubicBezTo>
                    <a:pt x="4992" y="489"/>
                    <a:pt x="5305" y="471"/>
                    <a:pt x="5608" y="370"/>
                  </a:cubicBezTo>
                  <a:cubicBezTo>
                    <a:pt x="5596" y="274"/>
                    <a:pt x="5549" y="215"/>
                    <a:pt x="5477" y="167"/>
                  </a:cubicBezTo>
                  <a:cubicBezTo>
                    <a:pt x="5447" y="161"/>
                    <a:pt x="5421" y="158"/>
                    <a:pt x="5394" y="158"/>
                  </a:cubicBezTo>
                  <a:cubicBezTo>
                    <a:pt x="5367" y="158"/>
                    <a:pt x="5340" y="161"/>
                    <a:pt x="5310" y="167"/>
                  </a:cubicBezTo>
                  <a:cubicBezTo>
                    <a:pt x="5280" y="212"/>
                    <a:pt x="5250" y="230"/>
                    <a:pt x="5221" y="230"/>
                  </a:cubicBezTo>
                  <a:cubicBezTo>
                    <a:pt x="5181" y="230"/>
                    <a:pt x="5143" y="197"/>
                    <a:pt x="5108" y="155"/>
                  </a:cubicBezTo>
                  <a:lnTo>
                    <a:pt x="4941" y="155"/>
                  </a:lnTo>
                  <a:cubicBezTo>
                    <a:pt x="4922" y="157"/>
                    <a:pt x="4903" y="158"/>
                    <a:pt x="4884" y="158"/>
                  </a:cubicBezTo>
                  <a:cubicBezTo>
                    <a:pt x="4760" y="158"/>
                    <a:pt x="4636" y="127"/>
                    <a:pt x="4513" y="96"/>
                  </a:cubicBezTo>
                  <a:cubicBezTo>
                    <a:pt x="4459" y="91"/>
                    <a:pt x="4406" y="88"/>
                    <a:pt x="4354" y="88"/>
                  </a:cubicBezTo>
                  <a:cubicBezTo>
                    <a:pt x="4279" y="88"/>
                    <a:pt x="4204" y="94"/>
                    <a:pt x="4120" y="108"/>
                  </a:cubicBezTo>
                  <a:cubicBezTo>
                    <a:pt x="4017" y="145"/>
                    <a:pt x="3919" y="159"/>
                    <a:pt x="3823" y="159"/>
                  </a:cubicBezTo>
                  <a:cubicBezTo>
                    <a:pt x="3640" y="159"/>
                    <a:pt x="3466" y="107"/>
                    <a:pt x="3286" y="60"/>
                  </a:cubicBezTo>
                  <a:cubicBezTo>
                    <a:pt x="2870" y="1"/>
                    <a:pt x="2477" y="24"/>
                    <a:pt x="2072" y="12"/>
                  </a:cubicBezTo>
                  <a:cubicBezTo>
                    <a:pt x="1828" y="12"/>
                    <a:pt x="1581" y="10"/>
                    <a:pt x="1334" y="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35"/>
            <p:cNvSpPr/>
            <p:nvPr/>
          </p:nvSpPr>
          <p:spPr>
            <a:xfrm>
              <a:off x="5536100" y="3977700"/>
              <a:ext cx="123550" cy="8650"/>
            </a:xfrm>
            <a:custGeom>
              <a:avLst/>
              <a:gdLst/>
              <a:ahLst/>
              <a:cxnLst/>
              <a:rect l="l" t="t" r="r" b="b"/>
              <a:pathLst>
                <a:path w="4942" h="346" extrusionOk="0">
                  <a:moveTo>
                    <a:pt x="4668" y="1"/>
                  </a:moveTo>
                  <a:cubicBezTo>
                    <a:pt x="4373" y="12"/>
                    <a:pt x="4076" y="15"/>
                    <a:pt x="3779" y="15"/>
                  </a:cubicBezTo>
                  <a:cubicBezTo>
                    <a:pt x="3426" y="15"/>
                    <a:pt x="3072" y="11"/>
                    <a:pt x="2719" y="11"/>
                  </a:cubicBezTo>
                  <a:cubicBezTo>
                    <a:pt x="2144" y="11"/>
                    <a:pt x="1570" y="23"/>
                    <a:pt x="1000" y="84"/>
                  </a:cubicBezTo>
                  <a:cubicBezTo>
                    <a:pt x="926" y="140"/>
                    <a:pt x="842" y="157"/>
                    <a:pt x="754" y="157"/>
                  </a:cubicBezTo>
                  <a:cubicBezTo>
                    <a:pt x="628" y="157"/>
                    <a:pt x="493" y="123"/>
                    <a:pt x="368" y="123"/>
                  </a:cubicBezTo>
                  <a:cubicBezTo>
                    <a:pt x="226" y="123"/>
                    <a:pt x="95" y="166"/>
                    <a:pt x="0" y="346"/>
                  </a:cubicBezTo>
                  <a:cubicBezTo>
                    <a:pt x="1620" y="310"/>
                    <a:pt x="3263" y="263"/>
                    <a:pt x="4882" y="239"/>
                  </a:cubicBezTo>
                  <a:cubicBezTo>
                    <a:pt x="4941" y="179"/>
                    <a:pt x="4941" y="120"/>
                    <a:pt x="4870" y="72"/>
                  </a:cubicBezTo>
                  <a:cubicBezTo>
                    <a:pt x="4810" y="48"/>
                    <a:pt x="4727" y="1"/>
                    <a:pt x="4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5"/>
            <p:cNvSpPr/>
            <p:nvPr/>
          </p:nvSpPr>
          <p:spPr>
            <a:xfrm>
              <a:off x="5636400" y="3873225"/>
              <a:ext cx="79800" cy="19400"/>
            </a:xfrm>
            <a:custGeom>
              <a:avLst/>
              <a:gdLst/>
              <a:ahLst/>
              <a:cxnLst/>
              <a:rect l="l" t="t" r="r" b="b"/>
              <a:pathLst>
                <a:path w="3192" h="776" extrusionOk="0">
                  <a:moveTo>
                    <a:pt x="2294" y="0"/>
                  </a:moveTo>
                  <a:cubicBezTo>
                    <a:pt x="2013" y="0"/>
                    <a:pt x="1733" y="78"/>
                    <a:pt x="1453" y="215"/>
                  </a:cubicBezTo>
                  <a:cubicBezTo>
                    <a:pt x="1396" y="239"/>
                    <a:pt x="1336" y="246"/>
                    <a:pt x="1274" y="246"/>
                  </a:cubicBezTo>
                  <a:cubicBezTo>
                    <a:pt x="1179" y="246"/>
                    <a:pt x="1080" y="229"/>
                    <a:pt x="985" y="229"/>
                  </a:cubicBezTo>
                  <a:cubicBezTo>
                    <a:pt x="899" y="229"/>
                    <a:pt x="815" y="243"/>
                    <a:pt x="739" y="298"/>
                  </a:cubicBezTo>
                  <a:cubicBezTo>
                    <a:pt x="858" y="441"/>
                    <a:pt x="1072" y="310"/>
                    <a:pt x="1168" y="536"/>
                  </a:cubicBezTo>
                  <a:lnTo>
                    <a:pt x="1" y="536"/>
                  </a:lnTo>
                  <a:cubicBezTo>
                    <a:pt x="60" y="572"/>
                    <a:pt x="120" y="632"/>
                    <a:pt x="179" y="655"/>
                  </a:cubicBezTo>
                  <a:cubicBezTo>
                    <a:pt x="344" y="675"/>
                    <a:pt x="510" y="681"/>
                    <a:pt x="676" y="681"/>
                  </a:cubicBezTo>
                  <a:cubicBezTo>
                    <a:pt x="914" y="681"/>
                    <a:pt x="1152" y="669"/>
                    <a:pt x="1389" y="669"/>
                  </a:cubicBezTo>
                  <a:cubicBezTo>
                    <a:pt x="1688" y="669"/>
                    <a:pt x="1985" y="688"/>
                    <a:pt x="2275" y="774"/>
                  </a:cubicBezTo>
                  <a:cubicBezTo>
                    <a:pt x="2279" y="775"/>
                    <a:pt x="2284" y="776"/>
                    <a:pt x="2290" y="776"/>
                  </a:cubicBezTo>
                  <a:cubicBezTo>
                    <a:pt x="2347" y="776"/>
                    <a:pt x="2465" y="724"/>
                    <a:pt x="2465" y="691"/>
                  </a:cubicBezTo>
                  <a:cubicBezTo>
                    <a:pt x="2515" y="421"/>
                    <a:pt x="2675" y="388"/>
                    <a:pt x="2850" y="388"/>
                  </a:cubicBezTo>
                  <a:cubicBezTo>
                    <a:pt x="2904" y="388"/>
                    <a:pt x="2961" y="392"/>
                    <a:pt x="3015" y="392"/>
                  </a:cubicBezTo>
                  <a:cubicBezTo>
                    <a:pt x="3078" y="392"/>
                    <a:pt x="3138" y="387"/>
                    <a:pt x="3192" y="370"/>
                  </a:cubicBezTo>
                  <a:cubicBezTo>
                    <a:pt x="3180" y="322"/>
                    <a:pt x="3156" y="274"/>
                    <a:pt x="3144" y="251"/>
                  </a:cubicBezTo>
                  <a:cubicBezTo>
                    <a:pt x="2858" y="78"/>
                    <a:pt x="2575" y="0"/>
                    <a:pt x="2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5"/>
            <p:cNvSpPr/>
            <p:nvPr/>
          </p:nvSpPr>
          <p:spPr>
            <a:xfrm>
              <a:off x="5424275" y="3882400"/>
              <a:ext cx="83875" cy="15475"/>
            </a:xfrm>
            <a:custGeom>
              <a:avLst/>
              <a:gdLst/>
              <a:ahLst/>
              <a:cxnLst/>
              <a:rect l="l" t="t" r="r" b="b"/>
              <a:pathLst>
                <a:path w="3355" h="619" extrusionOk="0">
                  <a:moveTo>
                    <a:pt x="2955" y="1"/>
                  </a:moveTo>
                  <a:cubicBezTo>
                    <a:pt x="2828" y="1"/>
                    <a:pt x="2710" y="49"/>
                    <a:pt x="2592" y="134"/>
                  </a:cubicBezTo>
                  <a:cubicBezTo>
                    <a:pt x="1735" y="229"/>
                    <a:pt x="890" y="324"/>
                    <a:pt x="20" y="419"/>
                  </a:cubicBezTo>
                  <a:cubicBezTo>
                    <a:pt x="0" y="540"/>
                    <a:pt x="40" y="618"/>
                    <a:pt x="138" y="618"/>
                  </a:cubicBezTo>
                  <a:cubicBezTo>
                    <a:pt x="156" y="618"/>
                    <a:pt x="177" y="615"/>
                    <a:pt x="199" y="610"/>
                  </a:cubicBezTo>
                  <a:lnTo>
                    <a:pt x="2616" y="431"/>
                  </a:lnTo>
                  <a:cubicBezTo>
                    <a:pt x="2652" y="392"/>
                    <a:pt x="2691" y="379"/>
                    <a:pt x="2730" y="379"/>
                  </a:cubicBezTo>
                  <a:cubicBezTo>
                    <a:pt x="2813" y="379"/>
                    <a:pt x="2900" y="435"/>
                    <a:pt x="2980" y="435"/>
                  </a:cubicBezTo>
                  <a:cubicBezTo>
                    <a:pt x="3002" y="435"/>
                    <a:pt x="3024" y="431"/>
                    <a:pt x="3045" y="419"/>
                  </a:cubicBezTo>
                  <a:cubicBezTo>
                    <a:pt x="3152" y="372"/>
                    <a:pt x="3295" y="384"/>
                    <a:pt x="3330" y="253"/>
                  </a:cubicBezTo>
                  <a:cubicBezTo>
                    <a:pt x="3354" y="122"/>
                    <a:pt x="3223" y="62"/>
                    <a:pt x="3116" y="26"/>
                  </a:cubicBezTo>
                  <a:cubicBezTo>
                    <a:pt x="3060" y="9"/>
                    <a:pt x="3007" y="1"/>
                    <a:pt x="2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5"/>
            <p:cNvSpPr/>
            <p:nvPr/>
          </p:nvSpPr>
          <p:spPr>
            <a:xfrm>
              <a:off x="5421500" y="3905775"/>
              <a:ext cx="66100" cy="9225"/>
            </a:xfrm>
            <a:custGeom>
              <a:avLst/>
              <a:gdLst/>
              <a:ahLst/>
              <a:cxnLst/>
              <a:rect l="l" t="t" r="r" b="b"/>
              <a:pathLst>
                <a:path w="2644" h="369" extrusionOk="0">
                  <a:moveTo>
                    <a:pt x="1075" y="1"/>
                  </a:moveTo>
                  <a:cubicBezTo>
                    <a:pt x="999" y="1"/>
                    <a:pt x="925" y="24"/>
                    <a:pt x="858" y="80"/>
                  </a:cubicBezTo>
                  <a:cubicBezTo>
                    <a:pt x="858" y="92"/>
                    <a:pt x="846" y="92"/>
                    <a:pt x="810" y="103"/>
                  </a:cubicBezTo>
                  <a:cubicBezTo>
                    <a:pt x="803" y="110"/>
                    <a:pt x="796" y="113"/>
                    <a:pt x="788" y="113"/>
                  </a:cubicBezTo>
                  <a:cubicBezTo>
                    <a:pt x="767" y="113"/>
                    <a:pt x="744" y="93"/>
                    <a:pt x="727" y="68"/>
                  </a:cubicBezTo>
                  <a:lnTo>
                    <a:pt x="715" y="68"/>
                  </a:lnTo>
                  <a:cubicBezTo>
                    <a:pt x="477" y="80"/>
                    <a:pt x="227" y="68"/>
                    <a:pt x="0" y="222"/>
                  </a:cubicBezTo>
                  <a:cubicBezTo>
                    <a:pt x="75" y="338"/>
                    <a:pt x="170" y="368"/>
                    <a:pt x="271" y="368"/>
                  </a:cubicBezTo>
                  <a:cubicBezTo>
                    <a:pt x="346" y="368"/>
                    <a:pt x="424" y="352"/>
                    <a:pt x="501" y="342"/>
                  </a:cubicBezTo>
                  <a:lnTo>
                    <a:pt x="2572" y="342"/>
                  </a:lnTo>
                  <a:cubicBezTo>
                    <a:pt x="2644" y="187"/>
                    <a:pt x="2525" y="115"/>
                    <a:pt x="2406" y="80"/>
                  </a:cubicBezTo>
                  <a:cubicBezTo>
                    <a:pt x="2398" y="84"/>
                    <a:pt x="2387" y="85"/>
                    <a:pt x="2375" y="85"/>
                  </a:cubicBezTo>
                  <a:cubicBezTo>
                    <a:pt x="2351" y="85"/>
                    <a:pt x="2322" y="80"/>
                    <a:pt x="2298" y="80"/>
                  </a:cubicBezTo>
                  <a:cubicBezTo>
                    <a:pt x="2249" y="117"/>
                    <a:pt x="2196" y="138"/>
                    <a:pt x="2142" y="138"/>
                  </a:cubicBezTo>
                  <a:cubicBezTo>
                    <a:pt x="2092" y="138"/>
                    <a:pt x="2040" y="120"/>
                    <a:pt x="1989" y="80"/>
                  </a:cubicBezTo>
                  <a:lnTo>
                    <a:pt x="1870" y="80"/>
                  </a:lnTo>
                  <a:cubicBezTo>
                    <a:pt x="1796" y="135"/>
                    <a:pt x="1723" y="165"/>
                    <a:pt x="1650" y="165"/>
                  </a:cubicBezTo>
                  <a:cubicBezTo>
                    <a:pt x="1580" y="165"/>
                    <a:pt x="1511" y="138"/>
                    <a:pt x="1441" y="80"/>
                  </a:cubicBezTo>
                  <a:cubicBezTo>
                    <a:pt x="1393" y="80"/>
                    <a:pt x="1334" y="56"/>
                    <a:pt x="1286" y="56"/>
                  </a:cubicBezTo>
                  <a:cubicBezTo>
                    <a:pt x="1217" y="21"/>
                    <a:pt x="1145"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5"/>
            <p:cNvSpPr/>
            <p:nvPr/>
          </p:nvSpPr>
          <p:spPr>
            <a:xfrm>
              <a:off x="5507525" y="3950600"/>
              <a:ext cx="50925" cy="10325"/>
            </a:xfrm>
            <a:custGeom>
              <a:avLst/>
              <a:gdLst/>
              <a:ahLst/>
              <a:cxnLst/>
              <a:rect l="l" t="t" r="r" b="b"/>
              <a:pathLst>
                <a:path w="2037" h="413" extrusionOk="0">
                  <a:moveTo>
                    <a:pt x="360" y="1"/>
                  </a:moveTo>
                  <a:cubicBezTo>
                    <a:pt x="233" y="1"/>
                    <a:pt x="110" y="57"/>
                    <a:pt x="0" y="180"/>
                  </a:cubicBezTo>
                  <a:cubicBezTo>
                    <a:pt x="60" y="215"/>
                    <a:pt x="96" y="263"/>
                    <a:pt x="155" y="311"/>
                  </a:cubicBezTo>
                  <a:cubicBezTo>
                    <a:pt x="448" y="377"/>
                    <a:pt x="790" y="413"/>
                    <a:pt x="1111" y="413"/>
                  </a:cubicBezTo>
                  <a:cubicBezTo>
                    <a:pt x="1482" y="413"/>
                    <a:pt x="1826" y="365"/>
                    <a:pt x="2036" y="263"/>
                  </a:cubicBezTo>
                  <a:lnTo>
                    <a:pt x="2036" y="263"/>
                  </a:lnTo>
                  <a:cubicBezTo>
                    <a:pt x="1952" y="285"/>
                    <a:pt x="1870" y="293"/>
                    <a:pt x="1790" y="293"/>
                  </a:cubicBezTo>
                  <a:cubicBezTo>
                    <a:pt x="1452" y="293"/>
                    <a:pt x="1139" y="141"/>
                    <a:pt x="808" y="141"/>
                  </a:cubicBezTo>
                  <a:cubicBezTo>
                    <a:pt x="781" y="141"/>
                    <a:pt x="754" y="142"/>
                    <a:pt x="727" y="144"/>
                  </a:cubicBezTo>
                  <a:cubicBezTo>
                    <a:pt x="605" y="51"/>
                    <a:pt x="481" y="1"/>
                    <a:pt x="3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5"/>
            <p:cNvSpPr/>
            <p:nvPr/>
          </p:nvSpPr>
          <p:spPr>
            <a:xfrm>
              <a:off x="5489075" y="3879150"/>
              <a:ext cx="44075" cy="13750"/>
            </a:xfrm>
            <a:custGeom>
              <a:avLst/>
              <a:gdLst/>
              <a:ahLst/>
              <a:cxnLst/>
              <a:rect l="l" t="t" r="r" b="b"/>
              <a:pathLst>
                <a:path w="1763" h="550" extrusionOk="0">
                  <a:moveTo>
                    <a:pt x="544" y="0"/>
                  </a:moveTo>
                  <a:cubicBezTo>
                    <a:pt x="367" y="0"/>
                    <a:pt x="192" y="43"/>
                    <a:pt x="24" y="156"/>
                  </a:cubicBezTo>
                  <a:cubicBezTo>
                    <a:pt x="24" y="192"/>
                    <a:pt x="24" y="240"/>
                    <a:pt x="0" y="275"/>
                  </a:cubicBezTo>
                  <a:cubicBezTo>
                    <a:pt x="131" y="275"/>
                    <a:pt x="286" y="275"/>
                    <a:pt x="417" y="299"/>
                  </a:cubicBezTo>
                  <a:cubicBezTo>
                    <a:pt x="476" y="299"/>
                    <a:pt x="536" y="323"/>
                    <a:pt x="595" y="335"/>
                  </a:cubicBezTo>
                  <a:cubicBezTo>
                    <a:pt x="560" y="418"/>
                    <a:pt x="500" y="478"/>
                    <a:pt x="453" y="549"/>
                  </a:cubicBezTo>
                  <a:cubicBezTo>
                    <a:pt x="893" y="549"/>
                    <a:pt x="1310" y="371"/>
                    <a:pt x="1762" y="299"/>
                  </a:cubicBezTo>
                  <a:cubicBezTo>
                    <a:pt x="1750" y="216"/>
                    <a:pt x="1655" y="216"/>
                    <a:pt x="1608" y="156"/>
                  </a:cubicBezTo>
                  <a:cubicBezTo>
                    <a:pt x="1465" y="144"/>
                    <a:pt x="1322" y="144"/>
                    <a:pt x="1179" y="133"/>
                  </a:cubicBezTo>
                  <a:cubicBezTo>
                    <a:pt x="971" y="61"/>
                    <a:pt x="756" y="0"/>
                    <a:pt x="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5"/>
            <p:cNvSpPr/>
            <p:nvPr/>
          </p:nvSpPr>
          <p:spPr>
            <a:xfrm>
              <a:off x="5451550" y="3919825"/>
              <a:ext cx="41400" cy="9075"/>
            </a:xfrm>
            <a:custGeom>
              <a:avLst/>
              <a:gdLst/>
              <a:ahLst/>
              <a:cxnLst/>
              <a:rect l="l" t="t" r="r" b="b"/>
              <a:pathLst>
                <a:path w="1656" h="363" extrusionOk="0">
                  <a:moveTo>
                    <a:pt x="521" y="1"/>
                  </a:moveTo>
                  <a:cubicBezTo>
                    <a:pt x="428" y="1"/>
                    <a:pt x="333" y="18"/>
                    <a:pt x="239" y="65"/>
                  </a:cubicBezTo>
                  <a:cubicBezTo>
                    <a:pt x="180" y="65"/>
                    <a:pt x="132" y="77"/>
                    <a:pt x="72" y="77"/>
                  </a:cubicBezTo>
                  <a:cubicBezTo>
                    <a:pt x="1" y="244"/>
                    <a:pt x="156" y="292"/>
                    <a:pt x="227" y="363"/>
                  </a:cubicBezTo>
                  <a:lnTo>
                    <a:pt x="537" y="363"/>
                  </a:lnTo>
                  <a:cubicBezTo>
                    <a:pt x="537" y="351"/>
                    <a:pt x="549" y="351"/>
                    <a:pt x="572" y="315"/>
                  </a:cubicBezTo>
                  <a:cubicBezTo>
                    <a:pt x="584" y="315"/>
                    <a:pt x="608" y="339"/>
                    <a:pt x="644" y="363"/>
                  </a:cubicBezTo>
                  <a:lnTo>
                    <a:pt x="1656" y="363"/>
                  </a:lnTo>
                  <a:cubicBezTo>
                    <a:pt x="1549" y="196"/>
                    <a:pt x="1370" y="172"/>
                    <a:pt x="1227" y="77"/>
                  </a:cubicBezTo>
                  <a:lnTo>
                    <a:pt x="942" y="77"/>
                  </a:lnTo>
                  <a:cubicBezTo>
                    <a:pt x="805" y="41"/>
                    <a:pt x="664"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5"/>
            <p:cNvSpPr/>
            <p:nvPr/>
          </p:nvSpPr>
          <p:spPr>
            <a:xfrm>
              <a:off x="5658125" y="3978350"/>
              <a:ext cx="38975" cy="6075"/>
            </a:xfrm>
            <a:custGeom>
              <a:avLst/>
              <a:gdLst/>
              <a:ahLst/>
              <a:cxnLst/>
              <a:rect l="l" t="t" r="r" b="b"/>
              <a:pathLst>
                <a:path w="1559" h="243" extrusionOk="0">
                  <a:moveTo>
                    <a:pt x="398" y="1"/>
                  </a:moveTo>
                  <a:cubicBezTo>
                    <a:pt x="266" y="1"/>
                    <a:pt x="134" y="13"/>
                    <a:pt x="1" y="46"/>
                  </a:cubicBezTo>
                  <a:lnTo>
                    <a:pt x="1" y="213"/>
                  </a:lnTo>
                  <a:cubicBezTo>
                    <a:pt x="465" y="213"/>
                    <a:pt x="906" y="213"/>
                    <a:pt x="1358" y="237"/>
                  </a:cubicBezTo>
                  <a:cubicBezTo>
                    <a:pt x="1383" y="240"/>
                    <a:pt x="1405" y="242"/>
                    <a:pt x="1425" y="242"/>
                  </a:cubicBezTo>
                  <a:cubicBezTo>
                    <a:pt x="1527" y="242"/>
                    <a:pt x="1559" y="188"/>
                    <a:pt x="1549" y="58"/>
                  </a:cubicBezTo>
                  <a:lnTo>
                    <a:pt x="1549" y="58"/>
                  </a:lnTo>
                  <a:cubicBezTo>
                    <a:pt x="1480" y="66"/>
                    <a:pt x="1411" y="69"/>
                    <a:pt x="1343" y="69"/>
                  </a:cubicBezTo>
                  <a:cubicBezTo>
                    <a:pt x="1029" y="69"/>
                    <a:pt x="715"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5"/>
            <p:cNvSpPr/>
            <p:nvPr/>
          </p:nvSpPr>
          <p:spPr>
            <a:xfrm>
              <a:off x="5516750" y="3943425"/>
              <a:ext cx="40200" cy="7800"/>
            </a:xfrm>
            <a:custGeom>
              <a:avLst/>
              <a:gdLst/>
              <a:ahLst/>
              <a:cxnLst/>
              <a:rect l="l" t="t" r="r" b="b"/>
              <a:pathLst>
                <a:path w="1608" h="312" extrusionOk="0">
                  <a:moveTo>
                    <a:pt x="257" y="0"/>
                  </a:moveTo>
                  <a:cubicBezTo>
                    <a:pt x="192" y="0"/>
                    <a:pt x="126" y="5"/>
                    <a:pt x="60" y="14"/>
                  </a:cubicBezTo>
                  <a:cubicBezTo>
                    <a:pt x="0" y="205"/>
                    <a:pt x="143" y="240"/>
                    <a:pt x="286" y="300"/>
                  </a:cubicBezTo>
                  <a:cubicBezTo>
                    <a:pt x="298" y="300"/>
                    <a:pt x="322" y="312"/>
                    <a:pt x="358" y="312"/>
                  </a:cubicBezTo>
                  <a:cubicBezTo>
                    <a:pt x="414" y="308"/>
                    <a:pt x="471" y="307"/>
                    <a:pt x="528" y="307"/>
                  </a:cubicBezTo>
                  <a:cubicBezTo>
                    <a:pt x="626" y="307"/>
                    <a:pt x="725" y="310"/>
                    <a:pt x="829" y="310"/>
                  </a:cubicBezTo>
                  <a:cubicBezTo>
                    <a:pt x="1065" y="310"/>
                    <a:pt x="1320" y="293"/>
                    <a:pt x="1608" y="181"/>
                  </a:cubicBezTo>
                  <a:cubicBezTo>
                    <a:pt x="1083" y="171"/>
                    <a:pt x="67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5"/>
            <p:cNvSpPr/>
            <p:nvPr/>
          </p:nvSpPr>
          <p:spPr>
            <a:xfrm>
              <a:off x="5488650" y="3910900"/>
              <a:ext cx="29900" cy="6500"/>
            </a:xfrm>
            <a:custGeom>
              <a:avLst/>
              <a:gdLst/>
              <a:ahLst/>
              <a:cxnLst/>
              <a:rect l="l" t="t" r="r" b="b"/>
              <a:pathLst>
                <a:path w="1196" h="260" extrusionOk="0">
                  <a:moveTo>
                    <a:pt x="131" y="0"/>
                  </a:moveTo>
                  <a:cubicBezTo>
                    <a:pt x="38" y="0"/>
                    <a:pt x="0" y="59"/>
                    <a:pt x="41" y="160"/>
                  </a:cubicBezTo>
                  <a:cubicBezTo>
                    <a:pt x="209" y="218"/>
                    <a:pt x="374" y="259"/>
                    <a:pt x="541" y="259"/>
                  </a:cubicBezTo>
                  <a:cubicBezTo>
                    <a:pt x="754" y="259"/>
                    <a:pt x="969" y="192"/>
                    <a:pt x="1196" y="6"/>
                  </a:cubicBezTo>
                  <a:lnTo>
                    <a:pt x="184" y="6"/>
                  </a:lnTo>
                  <a:cubicBezTo>
                    <a:pt x="165" y="2"/>
                    <a:pt x="14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5"/>
            <p:cNvSpPr/>
            <p:nvPr/>
          </p:nvSpPr>
          <p:spPr>
            <a:xfrm>
              <a:off x="5529250" y="3978675"/>
              <a:ext cx="32175" cy="7100"/>
            </a:xfrm>
            <a:custGeom>
              <a:avLst/>
              <a:gdLst/>
              <a:ahLst/>
              <a:cxnLst/>
              <a:rect l="l" t="t" r="r" b="b"/>
              <a:pathLst>
                <a:path w="1287" h="284" extrusionOk="0">
                  <a:moveTo>
                    <a:pt x="763" y="0"/>
                  </a:moveTo>
                  <a:cubicBezTo>
                    <a:pt x="505" y="0"/>
                    <a:pt x="249" y="19"/>
                    <a:pt x="1" y="33"/>
                  </a:cubicBezTo>
                  <a:cubicBezTo>
                    <a:pt x="48" y="104"/>
                    <a:pt x="96" y="200"/>
                    <a:pt x="143" y="271"/>
                  </a:cubicBezTo>
                  <a:cubicBezTo>
                    <a:pt x="203" y="283"/>
                    <a:pt x="239" y="283"/>
                    <a:pt x="286" y="283"/>
                  </a:cubicBezTo>
                  <a:cubicBezTo>
                    <a:pt x="392" y="177"/>
                    <a:pt x="509" y="160"/>
                    <a:pt x="630" y="160"/>
                  </a:cubicBezTo>
                  <a:cubicBezTo>
                    <a:pt x="685" y="160"/>
                    <a:pt x="742" y="164"/>
                    <a:pt x="798" y="164"/>
                  </a:cubicBezTo>
                  <a:cubicBezTo>
                    <a:pt x="845" y="164"/>
                    <a:pt x="895" y="167"/>
                    <a:pt x="947" y="167"/>
                  </a:cubicBezTo>
                  <a:cubicBezTo>
                    <a:pt x="1068" y="167"/>
                    <a:pt x="1195" y="150"/>
                    <a:pt x="1286" y="33"/>
                  </a:cubicBezTo>
                  <a:cubicBezTo>
                    <a:pt x="1113" y="9"/>
                    <a:pt x="938"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35"/>
            <p:cNvSpPr/>
            <p:nvPr/>
          </p:nvSpPr>
          <p:spPr>
            <a:xfrm>
              <a:off x="5495925" y="3945550"/>
              <a:ext cx="29775" cy="9625"/>
            </a:xfrm>
            <a:custGeom>
              <a:avLst/>
              <a:gdLst/>
              <a:ahLst/>
              <a:cxnLst/>
              <a:rect l="l" t="t" r="r" b="b"/>
              <a:pathLst>
                <a:path w="1191" h="385" extrusionOk="0">
                  <a:moveTo>
                    <a:pt x="548" y="1"/>
                  </a:moveTo>
                  <a:cubicBezTo>
                    <a:pt x="488" y="1"/>
                    <a:pt x="429" y="25"/>
                    <a:pt x="369" y="36"/>
                  </a:cubicBezTo>
                  <a:cubicBezTo>
                    <a:pt x="238" y="84"/>
                    <a:pt x="71" y="84"/>
                    <a:pt x="0" y="263"/>
                  </a:cubicBezTo>
                  <a:cubicBezTo>
                    <a:pt x="12" y="286"/>
                    <a:pt x="12" y="322"/>
                    <a:pt x="24" y="346"/>
                  </a:cubicBezTo>
                  <a:cubicBezTo>
                    <a:pt x="71" y="346"/>
                    <a:pt x="131" y="358"/>
                    <a:pt x="179" y="358"/>
                  </a:cubicBezTo>
                  <a:cubicBezTo>
                    <a:pt x="202" y="376"/>
                    <a:pt x="223" y="385"/>
                    <a:pt x="244" y="385"/>
                  </a:cubicBezTo>
                  <a:cubicBezTo>
                    <a:pt x="265" y="385"/>
                    <a:pt x="286" y="376"/>
                    <a:pt x="310" y="358"/>
                  </a:cubicBezTo>
                  <a:lnTo>
                    <a:pt x="452" y="358"/>
                  </a:lnTo>
                  <a:cubicBezTo>
                    <a:pt x="714" y="358"/>
                    <a:pt x="953" y="346"/>
                    <a:pt x="1191" y="334"/>
                  </a:cubicBezTo>
                  <a:lnTo>
                    <a:pt x="1167" y="251"/>
                  </a:lnTo>
                  <a:lnTo>
                    <a:pt x="1167" y="215"/>
                  </a:lnTo>
                  <a:lnTo>
                    <a:pt x="1155" y="167"/>
                  </a:lnTo>
                  <a:cubicBezTo>
                    <a:pt x="953" y="108"/>
                    <a:pt x="738" y="60"/>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5"/>
            <p:cNvSpPr/>
            <p:nvPr/>
          </p:nvSpPr>
          <p:spPr>
            <a:xfrm>
              <a:off x="5378625" y="3969075"/>
              <a:ext cx="21775" cy="13700"/>
            </a:xfrm>
            <a:custGeom>
              <a:avLst/>
              <a:gdLst/>
              <a:ahLst/>
              <a:cxnLst/>
              <a:rect l="l" t="t" r="r" b="b"/>
              <a:pathLst>
                <a:path w="871" h="548" extrusionOk="0">
                  <a:moveTo>
                    <a:pt x="275" y="0"/>
                  </a:moveTo>
                  <a:cubicBezTo>
                    <a:pt x="1" y="369"/>
                    <a:pt x="370" y="417"/>
                    <a:pt x="572" y="548"/>
                  </a:cubicBezTo>
                  <a:cubicBezTo>
                    <a:pt x="632" y="429"/>
                    <a:pt x="751" y="417"/>
                    <a:pt x="870" y="405"/>
                  </a:cubicBezTo>
                  <a:cubicBezTo>
                    <a:pt x="692" y="250"/>
                    <a:pt x="406" y="23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5"/>
            <p:cNvSpPr/>
            <p:nvPr/>
          </p:nvSpPr>
          <p:spPr>
            <a:xfrm>
              <a:off x="5506325" y="3942575"/>
              <a:ext cx="19075" cy="8175"/>
            </a:xfrm>
            <a:custGeom>
              <a:avLst/>
              <a:gdLst/>
              <a:ahLst/>
              <a:cxnLst/>
              <a:rect l="l" t="t" r="r" b="b"/>
              <a:pathLst>
                <a:path w="763" h="327" extrusionOk="0">
                  <a:moveTo>
                    <a:pt x="48" y="1"/>
                  </a:moveTo>
                  <a:lnTo>
                    <a:pt x="60" y="60"/>
                  </a:lnTo>
                  <a:cubicBezTo>
                    <a:pt x="1" y="108"/>
                    <a:pt x="13" y="155"/>
                    <a:pt x="60" y="203"/>
                  </a:cubicBezTo>
                  <a:cubicBezTo>
                    <a:pt x="214" y="284"/>
                    <a:pt x="363" y="327"/>
                    <a:pt x="525" y="327"/>
                  </a:cubicBezTo>
                  <a:cubicBezTo>
                    <a:pt x="601" y="327"/>
                    <a:pt x="679" y="317"/>
                    <a:pt x="763" y="298"/>
                  </a:cubicBezTo>
                  <a:cubicBezTo>
                    <a:pt x="667" y="215"/>
                    <a:pt x="560" y="144"/>
                    <a:pt x="477" y="48"/>
                  </a:cubicBezTo>
                  <a:cubicBezTo>
                    <a:pt x="346" y="36"/>
                    <a:pt x="191" y="2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5"/>
            <p:cNvSpPr/>
            <p:nvPr/>
          </p:nvSpPr>
          <p:spPr>
            <a:xfrm>
              <a:off x="5567650" y="3958025"/>
              <a:ext cx="12850" cy="4975"/>
            </a:xfrm>
            <a:custGeom>
              <a:avLst/>
              <a:gdLst/>
              <a:ahLst/>
              <a:cxnLst/>
              <a:rect l="l" t="t" r="r" b="b"/>
              <a:pathLst>
                <a:path w="514" h="199" extrusionOk="0">
                  <a:moveTo>
                    <a:pt x="379" y="0"/>
                  </a:moveTo>
                  <a:cubicBezTo>
                    <a:pt x="356" y="0"/>
                    <a:pt x="332" y="2"/>
                    <a:pt x="310" y="2"/>
                  </a:cubicBezTo>
                  <a:lnTo>
                    <a:pt x="36" y="2"/>
                  </a:lnTo>
                  <a:cubicBezTo>
                    <a:pt x="0" y="37"/>
                    <a:pt x="0" y="97"/>
                    <a:pt x="12" y="145"/>
                  </a:cubicBezTo>
                  <a:cubicBezTo>
                    <a:pt x="119" y="157"/>
                    <a:pt x="215" y="157"/>
                    <a:pt x="298" y="192"/>
                  </a:cubicBezTo>
                  <a:cubicBezTo>
                    <a:pt x="326" y="196"/>
                    <a:pt x="351" y="198"/>
                    <a:pt x="374" y="198"/>
                  </a:cubicBezTo>
                  <a:cubicBezTo>
                    <a:pt x="430" y="198"/>
                    <a:pt x="468" y="183"/>
                    <a:pt x="477" y="133"/>
                  </a:cubicBezTo>
                  <a:cubicBezTo>
                    <a:pt x="513" y="14"/>
                    <a:pt x="452"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5"/>
            <p:cNvSpPr/>
            <p:nvPr/>
          </p:nvSpPr>
          <p:spPr>
            <a:xfrm>
              <a:off x="5528950" y="3882750"/>
              <a:ext cx="16100" cy="3300"/>
            </a:xfrm>
            <a:custGeom>
              <a:avLst/>
              <a:gdLst/>
              <a:ahLst/>
              <a:cxnLst/>
              <a:rect l="l" t="t" r="r" b="b"/>
              <a:pathLst>
                <a:path w="644" h="132" extrusionOk="0">
                  <a:moveTo>
                    <a:pt x="1" y="0"/>
                  </a:moveTo>
                  <a:cubicBezTo>
                    <a:pt x="60" y="48"/>
                    <a:pt x="108" y="96"/>
                    <a:pt x="155" y="131"/>
                  </a:cubicBezTo>
                  <a:cubicBezTo>
                    <a:pt x="243" y="131"/>
                    <a:pt x="335" y="126"/>
                    <a:pt x="430" y="126"/>
                  </a:cubicBezTo>
                  <a:cubicBezTo>
                    <a:pt x="477" y="126"/>
                    <a:pt x="524" y="127"/>
                    <a:pt x="572" y="131"/>
                  </a:cubicBezTo>
                  <a:cubicBezTo>
                    <a:pt x="632" y="96"/>
                    <a:pt x="644" y="48"/>
                    <a:pt x="572" y="12"/>
                  </a:cubicBezTo>
                  <a:cubicBezTo>
                    <a:pt x="394" y="0"/>
                    <a:pt x="19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5"/>
            <p:cNvSpPr/>
            <p:nvPr/>
          </p:nvSpPr>
          <p:spPr>
            <a:xfrm>
              <a:off x="5543550" y="3882450"/>
              <a:ext cx="8650" cy="3900"/>
            </a:xfrm>
            <a:custGeom>
              <a:avLst/>
              <a:gdLst/>
              <a:ahLst/>
              <a:cxnLst/>
              <a:rect l="l" t="t" r="r" b="b"/>
              <a:pathLst>
                <a:path w="346" h="156" extrusionOk="0">
                  <a:moveTo>
                    <a:pt x="286" y="1"/>
                  </a:moveTo>
                  <a:cubicBezTo>
                    <a:pt x="191" y="12"/>
                    <a:pt x="83" y="12"/>
                    <a:pt x="0" y="12"/>
                  </a:cubicBezTo>
                  <a:lnTo>
                    <a:pt x="0" y="132"/>
                  </a:lnTo>
                  <a:cubicBezTo>
                    <a:pt x="36" y="147"/>
                    <a:pt x="77" y="156"/>
                    <a:pt x="120" y="156"/>
                  </a:cubicBezTo>
                  <a:cubicBezTo>
                    <a:pt x="175" y="156"/>
                    <a:pt x="232" y="141"/>
                    <a:pt x="286" y="108"/>
                  </a:cubicBezTo>
                  <a:cubicBezTo>
                    <a:pt x="345" y="72"/>
                    <a:pt x="345" y="4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5"/>
            <p:cNvSpPr/>
            <p:nvPr/>
          </p:nvSpPr>
          <p:spPr>
            <a:xfrm>
              <a:off x="5552775" y="3882450"/>
              <a:ext cx="4775" cy="3300"/>
            </a:xfrm>
            <a:custGeom>
              <a:avLst/>
              <a:gdLst/>
              <a:ahLst/>
              <a:cxnLst/>
              <a:rect l="l" t="t" r="r" b="b"/>
              <a:pathLst>
                <a:path w="191" h="132" extrusionOk="0">
                  <a:moveTo>
                    <a:pt x="60" y="1"/>
                  </a:moveTo>
                  <a:cubicBezTo>
                    <a:pt x="0" y="48"/>
                    <a:pt x="0" y="72"/>
                    <a:pt x="60" y="120"/>
                  </a:cubicBezTo>
                  <a:cubicBezTo>
                    <a:pt x="107" y="120"/>
                    <a:pt x="155" y="132"/>
                    <a:pt x="191" y="132"/>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5"/>
            <p:cNvSpPr/>
            <p:nvPr/>
          </p:nvSpPr>
          <p:spPr>
            <a:xfrm>
              <a:off x="5550675" y="3882450"/>
              <a:ext cx="3600" cy="2700"/>
            </a:xfrm>
            <a:custGeom>
              <a:avLst/>
              <a:gdLst/>
              <a:ahLst/>
              <a:cxnLst/>
              <a:rect l="l" t="t" r="r" b="b"/>
              <a:pathLst>
                <a:path w="144" h="108" extrusionOk="0">
                  <a:moveTo>
                    <a:pt x="1" y="1"/>
                  </a:moveTo>
                  <a:lnTo>
                    <a:pt x="1" y="108"/>
                  </a:lnTo>
                  <a:lnTo>
                    <a:pt x="144" y="108"/>
                  </a:ln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5"/>
            <p:cNvSpPr/>
            <p:nvPr/>
          </p:nvSpPr>
          <p:spPr>
            <a:xfrm>
              <a:off x="5564975" y="3958050"/>
              <a:ext cx="3600" cy="3600"/>
            </a:xfrm>
            <a:custGeom>
              <a:avLst/>
              <a:gdLst/>
              <a:ahLst/>
              <a:cxnLst/>
              <a:rect l="l" t="t" r="r" b="b"/>
              <a:pathLst>
                <a:path w="144" h="144" extrusionOk="0">
                  <a:moveTo>
                    <a:pt x="143" y="1"/>
                  </a:moveTo>
                  <a:cubicBezTo>
                    <a:pt x="107" y="13"/>
                    <a:pt x="36" y="25"/>
                    <a:pt x="36" y="36"/>
                  </a:cubicBezTo>
                  <a:cubicBezTo>
                    <a:pt x="0" y="132"/>
                    <a:pt x="72" y="144"/>
                    <a:pt x="143" y="144"/>
                  </a:cubicBez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35"/>
            <p:cNvSpPr/>
            <p:nvPr/>
          </p:nvSpPr>
          <p:spPr>
            <a:xfrm>
              <a:off x="5463475" y="3997050"/>
              <a:ext cx="191700" cy="16950"/>
            </a:xfrm>
            <a:custGeom>
              <a:avLst/>
              <a:gdLst/>
              <a:ahLst/>
              <a:cxnLst/>
              <a:rect l="l" t="t" r="r" b="b"/>
              <a:pathLst>
                <a:path w="7668" h="678" extrusionOk="0">
                  <a:moveTo>
                    <a:pt x="1191" y="0"/>
                  </a:moveTo>
                  <a:cubicBezTo>
                    <a:pt x="810" y="12"/>
                    <a:pt x="429" y="24"/>
                    <a:pt x="48" y="48"/>
                  </a:cubicBezTo>
                  <a:cubicBezTo>
                    <a:pt x="0" y="179"/>
                    <a:pt x="72" y="239"/>
                    <a:pt x="191" y="286"/>
                  </a:cubicBezTo>
                  <a:lnTo>
                    <a:pt x="6037" y="465"/>
                  </a:lnTo>
                  <a:cubicBezTo>
                    <a:pt x="6144" y="524"/>
                    <a:pt x="6263" y="501"/>
                    <a:pt x="6370" y="560"/>
                  </a:cubicBezTo>
                  <a:cubicBezTo>
                    <a:pt x="6488" y="594"/>
                    <a:pt x="6606" y="627"/>
                    <a:pt x="6728" y="627"/>
                  </a:cubicBezTo>
                  <a:cubicBezTo>
                    <a:pt x="6778" y="627"/>
                    <a:pt x="6830" y="622"/>
                    <a:pt x="6882" y="608"/>
                  </a:cubicBezTo>
                  <a:cubicBezTo>
                    <a:pt x="7024" y="608"/>
                    <a:pt x="7186" y="677"/>
                    <a:pt x="7336" y="677"/>
                  </a:cubicBezTo>
                  <a:cubicBezTo>
                    <a:pt x="7463" y="677"/>
                    <a:pt x="7580" y="627"/>
                    <a:pt x="7668" y="441"/>
                  </a:cubicBezTo>
                  <a:cubicBezTo>
                    <a:pt x="7570" y="402"/>
                    <a:pt x="7475" y="384"/>
                    <a:pt x="7380" y="384"/>
                  </a:cubicBezTo>
                  <a:cubicBezTo>
                    <a:pt x="7302" y="384"/>
                    <a:pt x="7224" y="396"/>
                    <a:pt x="7144" y="417"/>
                  </a:cubicBezTo>
                  <a:cubicBezTo>
                    <a:pt x="7025" y="381"/>
                    <a:pt x="6906" y="370"/>
                    <a:pt x="6799" y="322"/>
                  </a:cubicBezTo>
                  <a:cubicBezTo>
                    <a:pt x="6656" y="310"/>
                    <a:pt x="6525" y="298"/>
                    <a:pt x="6382" y="286"/>
                  </a:cubicBezTo>
                  <a:cubicBezTo>
                    <a:pt x="6251" y="191"/>
                    <a:pt x="6084" y="251"/>
                    <a:pt x="5941" y="191"/>
                  </a:cubicBezTo>
                  <a:cubicBezTo>
                    <a:pt x="4995" y="125"/>
                    <a:pt x="4041" y="23"/>
                    <a:pt x="3091" y="23"/>
                  </a:cubicBezTo>
                  <a:cubicBezTo>
                    <a:pt x="2834" y="23"/>
                    <a:pt x="2578" y="30"/>
                    <a:pt x="2322" y="48"/>
                  </a:cubicBezTo>
                  <a:cubicBezTo>
                    <a:pt x="2182" y="57"/>
                    <a:pt x="2043" y="62"/>
                    <a:pt x="1904" y="62"/>
                  </a:cubicBezTo>
                  <a:cubicBezTo>
                    <a:pt x="1664" y="62"/>
                    <a:pt x="1425" y="46"/>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35"/>
            <p:cNvSpPr/>
            <p:nvPr/>
          </p:nvSpPr>
          <p:spPr>
            <a:xfrm>
              <a:off x="5831975" y="4022950"/>
              <a:ext cx="110150" cy="18475"/>
            </a:xfrm>
            <a:custGeom>
              <a:avLst/>
              <a:gdLst/>
              <a:ahLst/>
              <a:cxnLst/>
              <a:rect l="l" t="t" r="r" b="b"/>
              <a:pathLst>
                <a:path w="4406" h="739" extrusionOk="0">
                  <a:moveTo>
                    <a:pt x="72" y="0"/>
                  </a:moveTo>
                  <a:cubicBezTo>
                    <a:pt x="0" y="84"/>
                    <a:pt x="0" y="167"/>
                    <a:pt x="72" y="262"/>
                  </a:cubicBezTo>
                  <a:cubicBezTo>
                    <a:pt x="203" y="274"/>
                    <a:pt x="357" y="286"/>
                    <a:pt x="488" y="322"/>
                  </a:cubicBezTo>
                  <a:cubicBezTo>
                    <a:pt x="1369" y="465"/>
                    <a:pt x="2262" y="500"/>
                    <a:pt x="3120" y="691"/>
                  </a:cubicBezTo>
                  <a:cubicBezTo>
                    <a:pt x="3346" y="703"/>
                    <a:pt x="3584" y="715"/>
                    <a:pt x="3810" y="739"/>
                  </a:cubicBezTo>
                  <a:lnTo>
                    <a:pt x="3822" y="679"/>
                  </a:lnTo>
                  <a:cubicBezTo>
                    <a:pt x="3873" y="652"/>
                    <a:pt x="3929" y="645"/>
                    <a:pt x="3987" y="645"/>
                  </a:cubicBezTo>
                  <a:cubicBezTo>
                    <a:pt x="4044" y="645"/>
                    <a:pt x="4104" y="652"/>
                    <a:pt x="4162" y="652"/>
                  </a:cubicBezTo>
                  <a:cubicBezTo>
                    <a:pt x="4249" y="652"/>
                    <a:pt x="4334" y="636"/>
                    <a:pt x="4405" y="560"/>
                  </a:cubicBezTo>
                  <a:cubicBezTo>
                    <a:pt x="4001" y="334"/>
                    <a:pt x="3572" y="393"/>
                    <a:pt x="3155" y="346"/>
                  </a:cubicBezTo>
                  <a:cubicBezTo>
                    <a:pt x="2119" y="238"/>
                    <a:pt x="1107" y="24"/>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5"/>
            <p:cNvSpPr/>
            <p:nvPr/>
          </p:nvSpPr>
          <p:spPr>
            <a:xfrm>
              <a:off x="5659625" y="4008950"/>
              <a:ext cx="53600" cy="9575"/>
            </a:xfrm>
            <a:custGeom>
              <a:avLst/>
              <a:gdLst/>
              <a:ahLst/>
              <a:cxnLst/>
              <a:rect l="l" t="t" r="r" b="b"/>
              <a:pathLst>
                <a:path w="2144" h="383" extrusionOk="0">
                  <a:moveTo>
                    <a:pt x="84" y="1"/>
                  </a:moveTo>
                  <a:cubicBezTo>
                    <a:pt x="0" y="84"/>
                    <a:pt x="0" y="167"/>
                    <a:pt x="84" y="251"/>
                  </a:cubicBezTo>
                  <a:cubicBezTo>
                    <a:pt x="403" y="309"/>
                    <a:pt x="707" y="383"/>
                    <a:pt x="1027" y="383"/>
                  </a:cubicBezTo>
                  <a:cubicBezTo>
                    <a:pt x="1100" y="383"/>
                    <a:pt x="1175" y="379"/>
                    <a:pt x="1251" y="370"/>
                  </a:cubicBezTo>
                  <a:cubicBezTo>
                    <a:pt x="1330" y="337"/>
                    <a:pt x="1413" y="327"/>
                    <a:pt x="1497" y="327"/>
                  </a:cubicBezTo>
                  <a:cubicBezTo>
                    <a:pt x="1598" y="327"/>
                    <a:pt x="1701" y="341"/>
                    <a:pt x="1804" y="341"/>
                  </a:cubicBezTo>
                  <a:cubicBezTo>
                    <a:pt x="1920" y="341"/>
                    <a:pt x="2034" y="324"/>
                    <a:pt x="2144" y="251"/>
                  </a:cubicBezTo>
                  <a:cubicBezTo>
                    <a:pt x="1477" y="84"/>
                    <a:pt x="774" y="25"/>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5"/>
            <p:cNvSpPr/>
            <p:nvPr/>
          </p:nvSpPr>
          <p:spPr>
            <a:xfrm>
              <a:off x="5690875" y="4014800"/>
              <a:ext cx="72650" cy="7575"/>
            </a:xfrm>
            <a:custGeom>
              <a:avLst/>
              <a:gdLst/>
              <a:ahLst/>
              <a:cxnLst/>
              <a:rect l="l" t="t" r="r" b="b"/>
              <a:pathLst>
                <a:path w="2906" h="303" extrusionOk="0">
                  <a:moveTo>
                    <a:pt x="1342" y="0"/>
                  </a:moveTo>
                  <a:cubicBezTo>
                    <a:pt x="1192" y="0"/>
                    <a:pt x="1043" y="2"/>
                    <a:pt x="894" y="5"/>
                  </a:cubicBezTo>
                  <a:cubicBezTo>
                    <a:pt x="821" y="22"/>
                    <a:pt x="746" y="27"/>
                    <a:pt x="670" y="27"/>
                  </a:cubicBezTo>
                  <a:cubicBezTo>
                    <a:pt x="585" y="27"/>
                    <a:pt x="499" y="21"/>
                    <a:pt x="415" y="21"/>
                  </a:cubicBezTo>
                  <a:cubicBezTo>
                    <a:pt x="268" y="21"/>
                    <a:pt x="126" y="39"/>
                    <a:pt x="1" y="136"/>
                  </a:cubicBezTo>
                  <a:cubicBezTo>
                    <a:pt x="79" y="171"/>
                    <a:pt x="164" y="193"/>
                    <a:pt x="250" y="193"/>
                  </a:cubicBezTo>
                  <a:cubicBezTo>
                    <a:pt x="282" y="193"/>
                    <a:pt x="314" y="190"/>
                    <a:pt x="346" y="183"/>
                  </a:cubicBezTo>
                  <a:cubicBezTo>
                    <a:pt x="388" y="195"/>
                    <a:pt x="435" y="201"/>
                    <a:pt x="483" y="201"/>
                  </a:cubicBezTo>
                  <a:cubicBezTo>
                    <a:pt x="530" y="201"/>
                    <a:pt x="578" y="195"/>
                    <a:pt x="620" y="183"/>
                  </a:cubicBezTo>
                  <a:lnTo>
                    <a:pt x="644" y="183"/>
                  </a:lnTo>
                  <a:cubicBezTo>
                    <a:pt x="780" y="233"/>
                    <a:pt x="918" y="244"/>
                    <a:pt x="1056" y="244"/>
                  </a:cubicBezTo>
                  <a:cubicBezTo>
                    <a:pt x="1149" y="244"/>
                    <a:pt x="1243" y="239"/>
                    <a:pt x="1335" y="239"/>
                  </a:cubicBezTo>
                  <a:cubicBezTo>
                    <a:pt x="1464" y="239"/>
                    <a:pt x="1591" y="248"/>
                    <a:pt x="1715" y="291"/>
                  </a:cubicBezTo>
                  <a:cubicBezTo>
                    <a:pt x="1906" y="291"/>
                    <a:pt x="2096" y="303"/>
                    <a:pt x="2287" y="303"/>
                  </a:cubicBezTo>
                  <a:cubicBezTo>
                    <a:pt x="2348" y="245"/>
                    <a:pt x="2422" y="233"/>
                    <a:pt x="2498" y="233"/>
                  </a:cubicBezTo>
                  <a:cubicBezTo>
                    <a:pt x="2553" y="233"/>
                    <a:pt x="2609" y="239"/>
                    <a:pt x="2664" y="239"/>
                  </a:cubicBezTo>
                  <a:cubicBezTo>
                    <a:pt x="2753" y="239"/>
                    <a:pt x="2838" y="223"/>
                    <a:pt x="2906" y="136"/>
                  </a:cubicBezTo>
                  <a:cubicBezTo>
                    <a:pt x="2379" y="25"/>
                    <a:pt x="1860" y="0"/>
                    <a:pt x="1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35"/>
            <p:cNvSpPr/>
            <p:nvPr/>
          </p:nvSpPr>
          <p:spPr>
            <a:xfrm>
              <a:off x="5761425" y="4018125"/>
              <a:ext cx="55975" cy="7925"/>
            </a:xfrm>
            <a:custGeom>
              <a:avLst/>
              <a:gdLst/>
              <a:ahLst/>
              <a:cxnLst/>
              <a:rect l="l" t="t" r="r" b="b"/>
              <a:pathLst>
                <a:path w="2239" h="317" extrusionOk="0">
                  <a:moveTo>
                    <a:pt x="1441" y="1"/>
                  </a:moveTo>
                  <a:cubicBezTo>
                    <a:pt x="1211" y="1"/>
                    <a:pt x="980" y="22"/>
                    <a:pt x="750" y="39"/>
                  </a:cubicBezTo>
                  <a:cubicBezTo>
                    <a:pt x="674" y="99"/>
                    <a:pt x="588" y="113"/>
                    <a:pt x="499" y="113"/>
                  </a:cubicBezTo>
                  <a:cubicBezTo>
                    <a:pt x="422" y="113"/>
                    <a:pt x="343" y="102"/>
                    <a:pt x="266" y="102"/>
                  </a:cubicBezTo>
                  <a:cubicBezTo>
                    <a:pt x="171" y="102"/>
                    <a:pt x="79" y="119"/>
                    <a:pt x="0" y="193"/>
                  </a:cubicBezTo>
                  <a:cubicBezTo>
                    <a:pt x="342" y="298"/>
                    <a:pt x="689" y="317"/>
                    <a:pt x="1034" y="317"/>
                  </a:cubicBezTo>
                  <a:cubicBezTo>
                    <a:pt x="1227" y="317"/>
                    <a:pt x="1420" y="311"/>
                    <a:pt x="1611" y="311"/>
                  </a:cubicBezTo>
                  <a:cubicBezTo>
                    <a:pt x="1662" y="311"/>
                    <a:pt x="1712" y="311"/>
                    <a:pt x="1763" y="312"/>
                  </a:cubicBezTo>
                  <a:cubicBezTo>
                    <a:pt x="1810" y="255"/>
                    <a:pt x="1877" y="250"/>
                    <a:pt x="1947" y="250"/>
                  </a:cubicBezTo>
                  <a:cubicBezTo>
                    <a:pt x="1965" y="250"/>
                    <a:pt x="1983" y="250"/>
                    <a:pt x="2001" y="250"/>
                  </a:cubicBezTo>
                  <a:cubicBezTo>
                    <a:pt x="2090" y="250"/>
                    <a:pt x="2179" y="241"/>
                    <a:pt x="2239" y="134"/>
                  </a:cubicBezTo>
                  <a:cubicBezTo>
                    <a:pt x="1981" y="31"/>
                    <a:pt x="1712"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5"/>
            <p:cNvSpPr/>
            <p:nvPr/>
          </p:nvSpPr>
          <p:spPr>
            <a:xfrm>
              <a:off x="5805475" y="4021450"/>
              <a:ext cx="28600" cy="7500"/>
            </a:xfrm>
            <a:custGeom>
              <a:avLst/>
              <a:gdLst/>
              <a:ahLst/>
              <a:cxnLst/>
              <a:rect l="l" t="t" r="r" b="b"/>
              <a:pathLst>
                <a:path w="1144" h="300" extrusionOk="0">
                  <a:moveTo>
                    <a:pt x="684" y="4"/>
                  </a:moveTo>
                  <a:cubicBezTo>
                    <a:pt x="616" y="4"/>
                    <a:pt x="547" y="10"/>
                    <a:pt x="477" y="25"/>
                  </a:cubicBezTo>
                  <a:cubicBezTo>
                    <a:pt x="310" y="60"/>
                    <a:pt x="120" y="1"/>
                    <a:pt x="1" y="179"/>
                  </a:cubicBezTo>
                  <a:cubicBezTo>
                    <a:pt x="268" y="287"/>
                    <a:pt x="563" y="300"/>
                    <a:pt x="854" y="300"/>
                  </a:cubicBezTo>
                  <a:cubicBezTo>
                    <a:pt x="952" y="300"/>
                    <a:pt x="1048" y="298"/>
                    <a:pt x="1144" y="298"/>
                  </a:cubicBezTo>
                  <a:lnTo>
                    <a:pt x="1144" y="48"/>
                  </a:lnTo>
                  <a:cubicBezTo>
                    <a:pt x="987" y="32"/>
                    <a:pt x="837" y="4"/>
                    <a:pt x="684"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5"/>
            <p:cNvSpPr/>
            <p:nvPr/>
          </p:nvSpPr>
          <p:spPr>
            <a:xfrm>
              <a:off x="5796550" y="4004500"/>
              <a:ext cx="40500" cy="3925"/>
            </a:xfrm>
            <a:custGeom>
              <a:avLst/>
              <a:gdLst/>
              <a:ahLst/>
              <a:cxnLst/>
              <a:rect l="l" t="t" r="r" b="b"/>
              <a:pathLst>
                <a:path w="1620" h="157" extrusionOk="0">
                  <a:moveTo>
                    <a:pt x="488" y="0"/>
                  </a:moveTo>
                  <a:cubicBezTo>
                    <a:pt x="346" y="0"/>
                    <a:pt x="179" y="12"/>
                    <a:pt x="0" y="24"/>
                  </a:cubicBezTo>
                  <a:cubicBezTo>
                    <a:pt x="331" y="119"/>
                    <a:pt x="662" y="156"/>
                    <a:pt x="995" y="156"/>
                  </a:cubicBezTo>
                  <a:cubicBezTo>
                    <a:pt x="1202" y="156"/>
                    <a:pt x="1410" y="142"/>
                    <a:pt x="1620" y="119"/>
                  </a:cubicBezTo>
                  <a:cubicBezTo>
                    <a:pt x="1458" y="22"/>
                    <a:pt x="1288" y="1"/>
                    <a:pt x="1115" y="1"/>
                  </a:cubicBezTo>
                  <a:cubicBezTo>
                    <a:pt x="976" y="1"/>
                    <a:pt x="835" y="15"/>
                    <a:pt x="698" y="15"/>
                  </a:cubicBezTo>
                  <a:cubicBezTo>
                    <a:pt x="627" y="15"/>
                    <a:pt x="557" y="11"/>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35"/>
            <p:cNvSpPr/>
            <p:nvPr/>
          </p:nvSpPr>
          <p:spPr>
            <a:xfrm>
              <a:off x="5719150" y="3991800"/>
              <a:ext cx="27125" cy="8550"/>
            </a:xfrm>
            <a:custGeom>
              <a:avLst/>
              <a:gdLst/>
              <a:ahLst/>
              <a:cxnLst/>
              <a:rect l="l" t="t" r="r" b="b"/>
              <a:pathLst>
                <a:path w="1085" h="342" extrusionOk="0">
                  <a:moveTo>
                    <a:pt x="248" y="1"/>
                  </a:moveTo>
                  <a:cubicBezTo>
                    <a:pt x="172" y="1"/>
                    <a:pt x="98" y="24"/>
                    <a:pt x="25" y="80"/>
                  </a:cubicBezTo>
                  <a:cubicBezTo>
                    <a:pt x="1" y="163"/>
                    <a:pt x="25" y="210"/>
                    <a:pt x="108" y="234"/>
                  </a:cubicBezTo>
                  <a:cubicBezTo>
                    <a:pt x="189" y="280"/>
                    <a:pt x="278" y="287"/>
                    <a:pt x="367" y="287"/>
                  </a:cubicBezTo>
                  <a:cubicBezTo>
                    <a:pt x="402" y="287"/>
                    <a:pt x="438" y="286"/>
                    <a:pt x="474" y="286"/>
                  </a:cubicBezTo>
                  <a:cubicBezTo>
                    <a:pt x="557" y="286"/>
                    <a:pt x="639" y="291"/>
                    <a:pt x="715" y="330"/>
                  </a:cubicBezTo>
                  <a:cubicBezTo>
                    <a:pt x="798" y="341"/>
                    <a:pt x="906" y="341"/>
                    <a:pt x="1001" y="341"/>
                  </a:cubicBezTo>
                  <a:cubicBezTo>
                    <a:pt x="1084" y="258"/>
                    <a:pt x="1084" y="175"/>
                    <a:pt x="1001" y="91"/>
                  </a:cubicBezTo>
                  <a:cubicBezTo>
                    <a:pt x="891" y="55"/>
                    <a:pt x="782" y="41"/>
                    <a:pt x="673" y="41"/>
                  </a:cubicBezTo>
                  <a:cubicBezTo>
                    <a:pt x="603" y="41"/>
                    <a:pt x="534" y="46"/>
                    <a:pt x="465" y="56"/>
                  </a:cubicBezTo>
                  <a:cubicBezTo>
                    <a:pt x="390" y="21"/>
                    <a:pt x="318" y="1"/>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35"/>
            <p:cNvSpPr/>
            <p:nvPr/>
          </p:nvSpPr>
          <p:spPr>
            <a:xfrm>
              <a:off x="5748025" y="4017875"/>
              <a:ext cx="32175" cy="5700"/>
            </a:xfrm>
            <a:custGeom>
              <a:avLst/>
              <a:gdLst/>
              <a:ahLst/>
              <a:cxnLst/>
              <a:rect l="l" t="t" r="r" b="b"/>
              <a:pathLst>
                <a:path w="1287" h="228" extrusionOk="0">
                  <a:moveTo>
                    <a:pt x="620" y="25"/>
                  </a:moveTo>
                  <a:cubicBezTo>
                    <a:pt x="417" y="120"/>
                    <a:pt x="167" y="1"/>
                    <a:pt x="1" y="191"/>
                  </a:cubicBezTo>
                  <a:cubicBezTo>
                    <a:pt x="179" y="191"/>
                    <a:pt x="358" y="203"/>
                    <a:pt x="536" y="227"/>
                  </a:cubicBezTo>
                  <a:cubicBezTo>
                    <a:pt x="612" y="197"/>
                    <a:pt x="694" y="192"/>
                    <a:pt x="777" y="192"/>
                  </a:cubicBezTo>
                  <a:cubicBezTo>
                    <a:pt x="818" y="192"/>
                    <a:pt x="859" y="193"/>
                    <a:pt x="900" y="193"/>
                  </a:cubicBezTo>
                  <a:cubicBezTo>
                    <a:pt x="1038" y="193"/>
                    <a:pt x="1174" y="179"/>
                    <a:pt x="1286" y="60"/>
                  </a:cubicBezTo>
                  <a:cubicBezTo>
                    <a:pt x="1060" y="49"/>
                    <a:pt x="822" y="25"/>
                    <a:pt x="62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35"/>
            <p:cNvSpPr/>
            <p:nvPr/>
          </p:nvSpPr>
          <p:spPr>
            <a:xfrm>
              <a:off x="5634925" y="4008075"/>
              <a:ext cx="26800" cy="6900"/>
            </a:xfrm>
            <a:custGeom>
              <a:avLst/>
              <a:gdLst/>
              <a:ahLst/>
              <a:cxnLst/>
              <a:rect l="l" t="t" r="r" b="b"/>
              <a:pathLst>
                <a:path w="1072" h="276" extrusionOk="0">
                  <a:moveTo>
                    <a:pt x="798" y="0"/>
                  </a:moveTo>
                  <a:cubicBezTo>
                    <a:pt x="685" y="131"/>
                    <a:pt x="551" y="155"/>
                    <a:pt x="412" y="155"/>
                  </a:cubicBezTo>
                  <a:cubicBezTo>
                    <a:pt x="333" y="155"/>
                    <a:pt x="253" y="147"/>
                    <a:pt x="174" y="147"/>
                  </a:cubicBezTo>
                  <a:cubicBezTo>
                    <a:pt x="115" y="147"/>
                    <a:pt x="56" y="151"/>
                    <a:pt x="0" y="167"/>
                  </a:cubicBezTo>
                  <a:cubicBezTo>
                    <a:pt x="209" y="260"/>
                    <a:pt x="427" y="276"/>
                    <a:pt x="646" y="276"/>
                  </a:cubicBezTo>
                  <a:cubicBezTo>
                    <a:pt x="750" y="276"/>
                    <a:pt x="854" y="272"/>
                    <a:pt x="958" y="272"/>
                  </a:cubicBezTo>
                  <a:cubicBezTo>
                    <a:pt x="996" y="272"/>
                    <a:pt x="1034" y="273"/>
                    <a:pt x="1072" y="274"/>
                  </a:cubicBezTo>
                  <a:lnTo>
                    <a:pt x="1072" y="24"/>
                  </a:lnTo>
                  <a:cubicBezTo>
                    <a:pt x="977" y="24"/>
                    <a:pt x="881" y="0"/>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35"/>
            <p:cNvSpPr/>
            <p:nvPr/>
          </p:nvSpPr>
          <p:spPr>
            <a:xfrm>
              <a:off x="5927525" y="4035750"/>
              <a:ext cx="17575" cy="5075"/>
            </a:xfrm>
            <a:custGeom>
              <a:avLst/>
              <a:gdLst/>
              <a:ahLst/>
              <a:cxnLst/>
              <a:rect l="l" t="t" r="r" b="b"/>
              <a:pathLst>
                <a:path w="703" h="203" extrusionOk="0">
                  <a:moveTo>
                    <a:pt x="614" y="19"/>
                  </a:moveTo>
                  <a:cubicBezTo>
                    <a:pt x="603" y="19"/>
                    <a:pt x="593" y="21"/>
                    <a:pt x="583" y="24"/>
                  </a:cubicBezTo>
                  <a:cubicBezTo>
                    <a:pt x="405" y="84"/>
                    <a:pt x="179" y="0"/>
                    <a:pt x="0" y="143"/>
                  </a:cubicBezTo>
                  <a:cubicBezTo>
                    <a:pt x="131" y="179"/>
                    <a:pt x="262" y="191"/>
                    <a:pt x="381" y="203"/>
                  </a:cubicBezTo>
                  <a:cubicBezTo>
                    <a:pt x="500" y="179"/>
                    <a:pt x="643" y="179"/>
                    <a:pt x="703" y="48"/>
                  </a:cubicBezTo>
                  <a:cubicBezTo>
                    <a:pt x="676" y="30"/>
                    <a:pt x="644" y="19"/>
                    <a:pt x="614" y="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35"/>
            <p:cNvSpPr/>
            <p:nvPr/>
          </p:nvSpPr>
          <p:spPr>
            <a:xfrm>
              <a:off x="5886450" y="4008200"/>
              <a:ext cx="15800" cy="3500"/>
            </a:xfrm>
            <a:custGeom>
              <a:avLst/>
              <a:gdLst/>
              <a:ahLst/>
              <a:cxnLst/>
              <a:rect l="l" t="t" r="r" b="b"/>
              <a:pathLst>
                <a:path w="632" h="140" extrusionOk="0">
                  <a:moveTo>
                    <a:pt x="343" y="1"/>
                  </a:moveTo>
                  <a:cubicBezTo>
                    <a:pt x="230" y="1"/>
                    <a:pt x="113" y="31"/>
                    <a:pt x="0" y="31"/>
                  </a:cubicBezTo>
                  <a:cubicBezTo>
                    <a:pt x="86" y="117"/>
                    <a:pt x="184" y="139"/>
                    <a:pt x="287" y="139"/>
                  </a:cubicBezTo>
                  <a:cubicBezTo>
                    <a:pt x="398" y="139"/>
                    <a:pt x="514" y="114"/>
                    <a:pt x="631" y="114"/>
                  </a:cubicBezTo>
                  <a:cubicBezTo>
                    <a:pt x="541" y="24"/>
                    <a:pt x="444"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35"/>
            <p:cNvSpPr/>
            <p:nvPr/>
          </p:nvSpPr>
          <p:spPr>
            <a:xfrm>
              <a:off x="5744150" y="3994375"/>
              <a:ext cx="7475" cy="7175"/>
            </a:xfrm>
            <a:custGeom>
              <a:avLst/>
              <a:gdLst/>
              <a:ahLst/>
              <a:cxnLst/>
              <a:rect l="l" t="t" r="r" b="b"/>
              <a:pathLst>
                <a:path w="299" h="287" extrusionOk="0">
                  <a:moveTo>
                    <a:pt x="1" y="0"/>
                  </a:moveTo>
                  <a:lnTo>
                    <a:pt x="1" y="250"/>
                  </a:lnTo>
                  <a:cubicBezTo>
                    <a:pt x="96" y="250"/>
                    <a:pt x="191" y="274"/>
                    <a:pt x="298" y="286"/>
                  </a:cubicBezTo>
                  <a:lnTo>
                    <a:pt x="2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5"/>
            <p:cNvSpPr/>
            <p:nvPr/>
          </p:nvSpPr>
          <p:spPr>
            <a:xfrm>
              <a:off x="5721825" y="3997075"/>
              <a:ext cx="15225" cy="3525"/>
            </a:xfrm>
            <a:custGeom>
              <a:avLst/>
              <a:gdLst/>
              <a:ahLst/>
              <a:cxnLst/>
              <a:rect l="l" t="t" r="r" b="b"/>
              <a:pathLst>
                <a:path w="609" h="141" extrusionOk="0">
                  <a:moveTo>
                    <a:pt x="283" y="0"/>
                  </a:moveTo>
                  <a:cubicBezTo>
                    <a:pt x="189" y="0"/>
                    <a:pt x="92" y="18"/>
                    <a:pt x="1" y="23"/>
                  </a:cubicBezTo>
                  <a:cubicBezTo>
                    <a:pt x="105" y="121"/>
                    <a:pt x="221" y="141"/>
                    <a:pt x="343" y="141"/>
                  </a:cubicBezTo>
                  <a:cubicBezTo>
                    <a:pt x="429" y="141"/>
                    <a:pt x="519" y="130"/>
                    <a:pt x="608" y="130"/>
                  </a:cubicBezTo>
                  <a:cubicBezTo>
                    <a:pt x="510" y="26"/>
                    <a:pt x="398"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5"/>
            <p:cNvSpPr/>
            <p:nvPr/>
          </p:nvSpPr>
          <p:spPr>
            <a:xfrm>
              <a:off x="5719750" y="3990750"/>
              <a:ext cx="11050" cy="3050"/>
            </a:xfrm>
            <a:custGeom>
              <a:avLst/>
              <a:gdLst/>
              <a:ahLst/>
              <a:cxnLst/>
              <a:rect l="l" t="t" r="r" b="b"/>
              <a:pathLst>
                <a:path w="442" h="122" extrusionOk="0">
                  <a:moveTo>
                    <a:pt x="191" y="1"/>
                  </a:moveTo>
                  <a:cubicBezTo>
                    <a:pt x="127" y="1"/>
                    <a:pt x="64" y="32"/>
                    <a:pt x="1" y="122"/>
                  </a:cubicBezTo>
                  <a:cubicBezTo>
                    <a:pt x="143" y="122"/>
                    <a:pt x="286" y="98"/>
                    <a:pt x="441" y="98"/>
                  </a:cubicBezTo>
                  <a:cubicBezTo>
                    <a:pt x="355" y="51"/>
                    <a:pt x="272"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5"/>
            <p:cNvSpPr/>
            <p:nvPr/>
          </p:nvSpPr>
          <p:spPr>
            <a:xfrm>
              <a:off x="5611700" y="4001975"/>
              <a:ext cx="11050" cy="2850"/>
            </a:xfrm>
            <a:custGeom>
              <a:avLst/>
              <a:gdLst/>
              <a:ahLst/>
              <a:cxnLst/>
              <a:rect l="l" t="t" r="r" b="b"/>
              <a:pathLst>
                <a:path w="442" h="114" extrusionOk="0">
                  <a:moveTo>
                    <a:pt x="116" y="1"/>
                  </a:moveTo>
                  <a:cubicBezTo>
                    <a:pt x="78" y="1"/>
                    <a:pt x="39" y="3"/>
                    <a:pt x="1" y="6"/>
                  </a:cubicBezTo>
                  <a:cubicBezTo>
                    <a:pt x="81" y="93"/>
                    <a:pt x="166" y="114"/>
                    <a:pt x="257" y="114"/>
                  </a:cubicBezTo>
                  <a:cubicBezTo>
                    <a:pt x="316" y="114"/>
                    <a:pt x="377" y="106"/>
                    <a:pt x="441" y="101"/>
                  </a:cubicBezTo>
                  <a:cubicBezTo>
                    <a:pt x="343" y="21"/>
                    <a:pt x="231" y="1"/>
                    <a:pt x="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5"/>
            <p:cNvSpPr/>
            <p:nvPr/>
          </p:nvSpPr>
          <p:spPr>
            <a:xfrm>
              <a:off x="5633125" y="4005025"/>
              <a:ext cx="8675" cy="2650"/>
            </a:xfrm>
            <a:custGeom>
              <a:avLst/>
              <a:gdLst/>
              <a:ahLst/>
              <a:cxnLst/>
              <a:rect l="l" t="t" r="r" b="b"/>
              <a:pathLst>
                <a:path w="347" h="106" extrusionOk="0">
                  <a:moveTo>
                    <a:pt x="50" y="1"/>
                  </a:moveTo>
                  <a:cubicBezTo>
                    <a:pt x="34" y="1"/>
                    <a:pt x="17" y="1"/>
                    <a:pt x="1" y="3"/>
                  </a:cubicBezTo>
                  <a:cubicBezTo>
                    <a:pt x="67" y="86"/>
                    <a:pt x="145" y="105"/>
                    <a:pt x="231" y="105"/>
                  </a:cubicBezTo>
                  <a:cubicBezTo>
                    <a:pt x="268" y="105"/>
                    <a:pt x="307" y="102"/>
                    <a:pt x="346" y="98"/>
                  </a:cubicBezTo>
                  <a:cubicBezTo>
                    <a:pt x="253" y="36"/>
                    <a:pt x="159" y="1"/>
                    <a:pt x="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5"/>
            <p:cNvSpPr/>
            <p:nvPr/>
          </p:nvSpPr>
          <p:spPr>
            <a:xfrm>
              <a:off x="5562875" y="3852000"/>
              <a:ext cx="174450" cy="28100"/>
            </a:xfrm>
            <a:custGeom>
              <a:avLst/>
              <a:gdLst/>
              <a:ahLst/>
              <a:cxnLst/>
              <a:rect l="l" t="t" r="r" b="b"/>
              <a:pathLst>
                <a:path w="6978" h="1124" extrusionOk="0">
                  <a:moveTo>
                    <a:pt x="435" y="1"/>
                  </a:moveTo>
                  <a:cubicBezTo>
                    <a:pt x="312" y="1"/>
                    <a:pt x="192" y="42"/>
                    <a:pt x="84" y="135"/>
                  </a:cubicBezTo>
                  <a:cubicBezTo>
                    <a:pt x="37" y="195"/>
                    <a:pt x="13" y="254"/>
                    <a:pt x="1" y="326"/>
                  </a:cubicBezTo>
                  <a:cubicBezTo>
                    <a:pt x="1" y="397"/>
                    <a:pt x="25" y="457"/>
                    <a:pt x="72" y="516"/>
                  </a:cubicBezTo>
                  <a:cubicBezTo>
                    <a:pt x="222" y="574"/>
                    <a:pt x="378" y="588"/>
                    <a:pt x="534" y="588"/>
                  </a:cubicBezTo>
                  <a:cubicBezTo>
                    <a:pt x="686" y="588"/>
                    <a:pt x="839" y="575"/>
                    <a:pt x="991" y="575"/>
                  </a:cubicBezTo>
                  <a:cubicBezTo>
                    <a:pt x="1168" y="575"/>
                    <a:pt x="1344" y="593"/>
                    <a:pt x="1513" y="671"/>
                  </a:cubicBezTo>
                  <a:cubicBezTo>
                    <a:pt x="2132" y="754"/>
                    <a:pt x="2751" y="861"/>
                    <a:pt x="3358" y="945"/>
                  </a:cubicBezTo>
                  <a:cubicBezTo>
                    <a:pt x="3508" y="930"/>
                    <a:pt x="3655" y="913"/>
                    <a:pt x="3800" y="913"/>
                  </a:cubicBezTo>
                  <a:cubicBezTo>
                    <a:pt x="4002" y="913"/>
                    <a:pt x="4200" y="946"/>
                    <a:pt x="4394" y="1064"/>
                  </a:cubicBezTo>
                  <a:cubicBezTo>
                    <a:pt x="4954" y="1088"/>
                    <a:pt x="5525" y="1088"/>
                    <a:pt x="6085" y="1100"/>
                  </a:cubicBezTo>
                  <a:cubicBezTo>
                    <a:pt x="6383" y="1052"/>
                    <a:pt x="6692" y="1123"/>
                    <a:pt x="6954" y="909"/>
                  </a:cubicBezTo>
                  <a:cubicBezTo>
                    <a:pt x="6966" y="873"/>
                    <a:pt x="6966" y="849"/>
                    <a:pt x="6978" y="814"/>
                  </a:cubicBezTo>
                  <a:cubicBezTo>
                    <a:pt x="6954" y="683"/>
                    <a:pt x="6835" y="611"/>
                    <a:pt x="6716" y="528"/>
                  </a:cubicBezTo>
                  <a:lnTo>
                    <a:pt x="6537" y="445"/>
                  </a:lnTo>
                  <a:cubicBezTo>
                    <a:pt x="6395" y="385"/>
                    <a:pt x="6264" y="338"/>
                    <a:pt x="6133" y="326"/>
                  </a:cubicBezTo>
                  <a:cubicBezTo>
                    <a:pt x="4728" y="218"/>
                    <a:pt x="3335" y="159"/>
                    <a:pt x="1930" y="76"/>
                  </a:cubicBezTo>
                  <a:cubicBezTo>
                    <a:pt x="1692" y="52"/>
                    <a:pt x="1453" y="52"/>
                    <a:pt x="1215" y="40"/>
                  </a:cubicBezTo>
                  <a:cubicBezTo>
                    <a:pt x="1166" y="95"/>
                    <a:pt x="1118" y="125"/>
                    <a:pt x="1070" y="125"/>
                  </a:cubicBezTo>
                  <a:cubicBezTo>
                    <a:pt x="1025" y="125"/>
                    <a:pt x="982" y="98"/>
                    <a:pt x="942" y="40"/>
                  </a:cubicBezTo>
                  <a:lnTo>
                    <a:pt x="953" y="40"/>
                  </a:lnTo>
                  <a:cubicBezTo>
                    <a:pt x="924" y="28"/>
                    <a:pt x="894" y="22"/>
                    <a:pt x="864" y="22"/>
                  </a:cubicBezTo>
                  <a:cubicBezTo>
                    <a:pt x="834" y="22"/>
                    <a:pt x="805" y="28"/>
                    <a:pt x="775" y="40"/>
                  </a:cubicBezTo>
                  <a:lnTo>
                    <a:pt x="787" y="40"/>
                  </a:lnTo>
                  <a:cubicBezTo>
                    <a:pt x="787" y="52"/>
                    <a:pt x="775" y="76"/>
                    <a:pt x="739" y="88"/>
                  </a:cubicBezTo>
                  <a:cubicBezTo>
                    <a:pt x="733" y="90"/>
                    <a:pt x="728" y="92"/>
                    <a:pt x="722" y="92"/>
                  </a:cubicBezTo>
                  <a:cubicBezTo>
                    <a:pt x="706" y="92"/>
                    <a:pt x="689" y="79"/>
                    <a:pt x="672" y="49"/>
                  </a:cubicBezTo>
                  <a:lnTo>
                    <a:pt x="672" y="49"/>
                  </a:lnTo>
                  <a:cubicBezTo>
                    <a:pt x="675" y="50"/>
                    <a:pt x="677" y="51"/>
                    <a:pt x="680" y="52"/>
                  </a:cubicBezTo>
                  <a:lnTo>
                    <a:pt x="668" y="40"/>
                  </a:lnTo>
                  <a:lnTo>
                    <a:pt x="668" y="40"/>
                  </a:lnTo>
                  <a:cubicBezTo>
                    <a:pt x="669" y="43"/>
                    <a:pt x="671" y="46"/>
                    <a:pt x="672" y="49"/>
                  </a:cubicBezTo>
                  <a:lnTo>
                    <a:pt x="672" y="49"/>
                  </a:lnTo>
                  <a:cubicBezTo>
                    <a:pt x="594" y="18"/>
                    <a:pt x="514"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5"/>
            <p:cNvSpPr/>
            <p:nvPr/>
          </p:nvSpPr>
          <p:spPr>
            <a:xfrm>
              <a:off x="5745650" y="3907150"/>
              <a:ext cx="38725" cy="32475"/>
            </a:xfrm>
            <a:custGeom>
              <a:avLst/>
              <a:gdLst/>
              <a:ahLst/>
              <a:cxnLst/>
              <a:rect l="l" t="t" r="r" b="b"/>
              <a:pathLst>
                <a:path w="1549" h="1299" extrusionOk="0">
                  <a:moveTo>
                    <a:pt x="722" y="0"/>
                  </a:moveTo>
                  <a:cubicBezTo>
                    <a:pt x="606" y="0"/>
                    <a:pt x="488" y="86"/>
                    <a:pt x="369" y="156"/>
                  </a:cubicBezTo>
                  <a:lnTo>
                    <a:pt x="369" y="167"/>
                  </a:lnTo>
                  <a:cubicBezTo>
                    <a:pt x="286" y="251"/>
                    <a:pt x="334" y="394"/>
                    <a:pt x="203" y="441"/>
                  </a:cubicBezTo>
                  <a:cubicBezTo>
                    <a:pt x="191" y="560"/>
                    <a:pt x="131" y="668"/>
                    <a:pt x="36" y="751"/>
                  </a:cubicBezTo>
                  <a:cubicBezTo>
                    <a:pt x="0" y="858"/>
                    <a:pt x="12" y="941"/>
                    <a:pt x="72" y="1025"/>
                  </a:cubicBezTo>
                  <a:cubicBezTo>
                    <a:pt x="84" y="1144"/>
                    <a:pt x="84" y="1263"/>
                    <a:pt x="215" y="1299"/>
                  </a:cubicBezTo>
                  <a:lnTo>
                    <a:pt x="358" y="1168"/>
                  </a:lnTo>
                  <a:lnTo>
                    <a:pt x="500" y="1025"/>
                  </a:lnTo>
                  <a:lnTo>
                    <a:pt x="679" y="882"/>
                  </a:lnTo>
                  <a:cubicBezTo>
                    <a:pt x="793" y="768"/>
                    <a:pt x="904" y="674"/>
                    <a:pt x="1002" y="674"/>
                  </a:cubicBezTo>
                  <a:cubicBezTo>
                    <a:pt x="1089" y="674"/>
                    <a:pt x="1165" y="746"/>
                    <a:pt x="1227" y="941"/>
                  </a:cubicBezTo>
                  <a:cubicBezTo>
                    <a:pt x="1264" y="1043"/>
                    <a:pt x="1309" y="1075"/>
                    <a:pt x="1358" y="1075"/>
                  </a:cubicBezTo>
                  <a:cubicBezTo>
                    <a:pt x="1417" y="1075"/>
                    <a:pt x="1483" y="1027"/>
                    <a:pt x="1548" y="1001"/>
                  </a:cubicBezTo>
                  <a:cubicBezTo>
                    <a:pt x="1465" y="644"/>
                    <a:pt x="1108" y="489"/>
                    <a:pt x="965" y="167"/>
                  </a:cubicBezTo>
                  <a:cubicBezTo>
                    <a:pt x="886" y="44"/>
                    <a:pt x="804" y="0"/>
                    <a:pt x="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5"/>
            <p:cNvSpPr/>
            <p:nvPr/>
          </p:nvSpPr>
          <p:spPr>
            <a:xfrm>
              <a:off x="5736125" y="3874000"/>
              <a:ext cx="13125" cy="58175"/>
            </a:xfrm>
            <a:custGeom>
              <a:avLst/>
              <a:gdLst/>
              <a:ahLst/>
              <a:cxnLst/>
              <a:rect l="l" t="t" r="r" b="b"/>
              <a:pathLst>
                <a:path w="525" h="2327" extrusionOk="0">
                  <a:moveTo>
                    <a:pt x="101" y="1"/>
                  </a:moveTo>
                  <a:cubicBezTo>
                    <a:pt x="79" y="1"/>
                    <a:pt x="54" y="16"/>
                    <a:pt x="36" y="53"/>
                  </a:cubicBezTo>
                  <a:cubicBezTo>
                    <a:pt x="36" y="601"/>
                    <a:pt x="48" y="1160"/>
                    <a:pt x="24" y="1696"/>
                  </a:cubicBezTo>
                  <a:cubicBezTo>
                    <a:pt x="0" y="2029"/>
                    <a:pt x="119" y="2232"/>
                    <a:pt x="441" y="2327"/>
                  </a:cubicBezTo>
                  <a:cubicBezTo>
                    <a:pt x="453" y="2255"/>
                    <a:pt x="465" y="2172"/>
                    <a:pt x="477" y="2077"/>
                  </a:cubicBezTo>
                  <a:cubicBezTo>
                    <a:pt x="524" y="2005"/>
                    <a:pt x="524" y="1946"/>
                    <a:pt x="453" y="1898"/>
                  </a:cubicBezTo>
                  <a:cubicBezTo>
                    <a:pt x="399" y="1918"/>
                    <a:pt x="342" y="1937"/>
                    <a:pt x="293" y="1937"/>
                  </a:cubicBezTo>
                  <a:cubicBezTo>
                    <a:pt x="221" y="1937"/>
                    <a:pt x="167" y="1896"/>
                    <a:pt x="167" y="1755"/>
                  </a:cubicBezTo>
                  <a:lnTo>
                    <a:pt x="167" y="53"/>
                  </a:lnTo>
                  <a:cubicBezTo>
                    <a:pt x="167" y="41"/>
                    <a:pt x="155" y="29"/>
                    <a:pt x="119" y="5"/>
                  </a:cubicBezTo>
                  <a:cubicBezTo>
                    <a:pt x="114" y="2"/>
                    <a:pt x="108"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35"/>
            <p:cNvSpPr/>
            <p:nvPr/>
          </p:nvSpPr>
          <p:spPr>
            <a:xfrm>
              <a:off x="5762325" y="3928875"/>
              <a:ext cx="3575" cy="3575"/>
            </a:xfrm>
            <a:custGeom>
              <a:avLst/>
              <a:gdLst/>
              <a:ahLst/>
              <a:cxnLst/>
              <a:rect l="l" t="t" r="r" b="b"/>
              <a:pathLst>
                <a:path w="143" h="143" extrusionOk="0">
                  <a:moveTo>
                    <a:pt x="12" y="1"/>
                  </a:moveTo>
                  <a:lnTo>
                    <a:pt x="12" y="1"/>
                  </a:lnTo>
                  <a:cubicBezTo>
                    <a:pt x="0" y="49"/>
                    <a:pt x="12" y="96"/>
                    <a:pt x="24" y="120"/>
                  </a:cubicBezTo>
                  <a:cubicBezTo>
                    <a:pt x="49" y="128"/>
                    <a:pt x="79" y="142"/>
                    <a:pt x="107" y="142"/>
                  </a:cubicBezTo>
                  <a:cubicBezTo>
                    <a:pt x="120" y="142"/>
                    <a:pt x="132" y="139"/>
                    <a:pt x="143" y="132"/>
                  </a:cubicBezTo>
                  <a:lnTo>
                    <a:pt x="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35"/>
            <p:cNvSpPr/>
            <p:nvPr/>
          </p:nvSpPr>
          <p:spPr>
            <a:xfrm>
              <a:off x="5784350" y="3932150"/>
              <a:ext cx="3300" cy="4200"/>
            </a:xfrm>
            <a:custGeom>
              <a:avLst/>
              <a:gdLst/>
              <a:ahLst/>
              <a:cxnLst/>
              <a:rect l="l" t="t" r="r" b="b"/>
              <a:pathLst>
                <a:path w="132" h="168" extrusionOk="0">
                  <a:moveTo>
                    <a:pt x="0" y="1"/>
                  </a:moveTo>
                  <a:cubicBezTo>
                    <a:pt x="0" y="96"/>
                    <a:pt x="60" y="144"/>
                    <a:pt x="131" y="168"/>
                  </a:cubicBezTo>
                  <a:cubicBezTo>
                    <a:pt x="131" y="84"/>
                    <a:pt x="84"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5"/>
            <p:cNvSpPr/>
            <p:nvPr/>
          </p:nvSpPr>
          <p:spPr>
            <a:xfrm>
              <a:off x="6094800" y="4051250"/>
              <a:ext cx="14900" cy="3400"/>
            </a:xfrm>
            <a:custGeom>
              <a:avLst/>
              <a:gdLst/>
              <a:ahLst/>
              <a:cxnLst/>
              <a:rect l="l" t="t" r="r" b="b"/>
              <a:pathLst>
                <a:path w="596" h="136" extrusionOk="0">
                  <a:moveTo>
                    <a:pt x="314" y="1"/>
                  </a:moveTo>
                  <a:cubicBezTo>
                    <a:pt x="210" y="1"/>
                    <a:pt x="105" y="23"/>
                    <a:pt x="0" y="23"/>
                  </a:cubicBezTo>
                  <a:cubicBezTo>
                    <a:pt x="98" y="108"/>
                    <a:pt x="206" y="135"/>
                    <a:pt x="317" y="135"/>
                  </a:cubicBezTo>
                  <a:cubicBezTo>
                    <a:pt x="409" y="135"/>
                    <a:pt x="504" y="116"/>
                    <a:pt x="596" y="95"/>
                  </a:cubicBezTo>
                  <a:cubicBezTo>
                    <a:pt x="504" y="20"/>
                    <a:pt x="409"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5"/>
            <p:cNvSpPr/>
            <p:nvPr/>
          </p:nvSpPr>
          <p:spPr>
            <a:xfrm>
              <a:off x="6070975" y="4051825"/>
              <a:ext cx="6575" cy="2775"/>
            </a:xfrm>
            <a:custGeom>
              <a:avLst/>
              <a:gdLst/>
              <a:ahLst/>
              <a:cxnLst/>
              <a:rect l="l" t="t" r="r" b="b"/>
              <a:pathLst>
                <a:path w="263" h="111" extrusionOk="0">
                  <a:moveTo>
                    <a:pt x="1" y="0"/>
                  </a:moveTo>
                  <a:lnTo>
                    <a:pt x="1" y="95"/>
                  </a:lnTo>
                  <a:cubicBezTo>
                    <a:pt x="38" y="104"/>
                    <a:pt x="75" y="111"/>
                    <a:pt x="109" y="111"/>
                  </a:cubicBezTo>
                  <a:cubicBezTo>
                    <a:pt x="175" y="111"/>
                    <a:pt x="232" y="86"/>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5"/>
            <p:cNvSpPr/>
            <p:nvPr/>
          </p:nvSpPr>
          <p:spPr>
            <a:xfrm>
              <a:off x="6087950" y="4051825"/>
              <a:ext cx="5375" cy="1250"/>
            </a:xfrm>
            <a:custGeom>
              <a:avLst/>
              <a:gdLst/>
              <a:ahLst/>
              <a:cxnLst/>
              <a:rect l="l" t="t" r="r" b="b"/>
              <a:pathLst>
                <a:path w="215" h="50" extrusionOk="0">
                  <a:moveTo>
                    <a:pt x="1" y="0"/>
                  </a:moveTo>
                  <a:cubicBezTo>
                    <a:pt x="35" y="34"/>
                    <a:pt x="69" y="49"/>
                    <a:pt x="103" y="49"/>
                  </a:cubicBezTo>
                  <a:cubicBezTo>
                    <a:pt x="140" y="49"/>
                    <a:pt x="178" y="31"/>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5"/>
            <p:cNvSpPr/>
            <p:nvPr/>
          </p:nvSpPr>
          <p:spPr>
            <a:xfrm>
              <a:off x="6043300" y="4015500"/>
              <a:ext cx="2400" cy="3600"/>
            </a:xfrm>
            <a:custGeom>
              <a:avLst/>
              <a:gdLst/>
              <a:ahLst/>
              <a:cxnLst/>
              <a:rect l="l" t="t" r="r" b="b"/>
              <a:pathLst>
                <a:path w="96" h="144" extrusionOk="0">
                  <a:moveTo>
                    <a:pt x="96" y="1"/>
                  </a:moveTo>
                  <a:lnTo>
                    <a:pt x="96" y="1"/>
                  </a:lnTo>
                  <a:cubicBezTo>
                    <a:pt x="1" y="36"/>
                    <a:pt x="1" y="84"/>
                    <a:pt x="84" y="144"/>
                  </a:cubicBezTo>
                  <a:cubicBezTo>
                    <a:pt x="84" y="96"/>
                    <a:pt x="84" y="48"/>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5"/>
            <p:cNvSpPr/>
            <p:nvPr/>
          </p:nvSpPr>
          <p:spPr>
            <a:xfrm>
              <a:off x="6006400" y="3899425"/>
              <a:ext cx="29475" cy="19625"/>
            </a:xfrm>
            <a:custGeom>
              <a:avLst/>
              <a:gdLst/>
              <a:ahLst/>
              <a:cxnLst/>
              <a:rect l="l" t="t" r="r" b="b"/>
              <a:pathLst>
                <a:path w="1179" h="785" extrusionOk="0">
                  <a:moveTo>
                    <a:pt x="417" y="0"/>
                  </a:moveTo>
                  <a:cubicBezTo>
                    <a:pt x="286" y="95"/>
                    <a:pt x="131" y="203"/>
                    <a:pt x="0" y="286"/>
                  </a:cubicBezTo>
                  <a:cubicBezTo>
                    <a:pt x="0" y="322"/>
                    <a:pt x="12" y="334"/>
                    <a:pt x="48" y="346"/>
                  </a:cubicBezTo>
                  <a:cubicBezTo>
                    <a:pt x="52" y="358"/>
                    <a:pt x="60" y="363"/>
                    <a:pt x="71" y="363"/>
                  </a:cubicBezTo>
                  <a:cubicBezTo>
                    <a:pt x="90" y="363"/>
                    <a:pt x="116" y="345"/>
                    <a:pt x="131" y="322"/>
                  </a:cubicBezTo>
                  <a:cubicBezTo>
                    <a:pt x="298" y="405"/>
                    <a:pt x="262" y="572"/>
                    <a:pt x="298" y="715"/>
                  </a:cubicBezTo>
                  <a:cubicBezTo>
                    <a:pt x="326" y="768"/>
                    <a:pt x="358" y="784"/>
                    <a:pt x="390" y="784"/>
                  </a:cubicBezTo>
                  <a:cubicBezTo>
                    <a:pt x="446" y="784"/>
                    <a:pt x="506" y="736"/>
                    <a:pt x="562" y="736"/>
                  </a:cubicBezTo>
                  <a:cubicBezTo>
                    <a:pt x="569" y="736"/>
                    <a:pt x="577" y="737"/>
                    <a:pt x="584" y="738"/>
                  </a:cubicBezTo>
                  <a:cubicBezTo>
                    <a:pt x="1155" y="596"/>
                    <a:pt x="1179" y="584"/>
                    <a:pt x="1000" y="179"/>
                  </a:cubicBezTo>
                  <a:cubicBezTo>
                    <a:pt x="881" y="60"/>
                    <a:pt x="679" y="179"/>
                    <a:pt x="548" y="24"/>
                  </a:cubicBezTo>
                  <a:cubicBezTo>
                    <a:pt x="500" y="24"/>
                    <a:pt x="465" y="24"/>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5"/>
            <p:cNvSpPr/>
            <p:nvPr/>
          </p:nvSpPr>
          <p:spPr>
            <a:xfrm>
              <a:off x="6020375" y="3900300"/>
              <a:ext cx="11050" cy="3700"/>
            </a:xfrm>
            <a:custGeom>
              <a:avLst/>
              <a:gdLst/>
              <a:ahLst/>
              <a:cxnLst/>
              <a:rect l="l" t="t" r="r" b="b"/>
              <a:pathLst>
                <a:path w="442" h="148" extrusionOk="0">
                  <a:moveTo>
                    <a:pt x="156" y="1"/>
                  </a:moveTo>
                  <a:cubicBezTo>
                    <a:pt x="96" y="1"/>
                    <a:pt x="48" y="13"/>
                    <a:pt x="1" y="13"/>
                  </a:cubicBezTo>
                  <a:cubicBezTo>
                    <a:pt x="76" y="130"/>
                    <a:pt x="180" y="147"/>
                    <a:pt x="293" y="147"/>
                  </a:cubicBezTo>
                  <a:cubicBezTo>
                    <a:pt x="341" y="147"/>
                    <a:pt x="391" y="144"/>
                    <a:pt x="441" y="144"/>
                  </a:cubicBezTo>
                  <a:cubicBezTo>
                    <a:pt x="382" y="25"/>
                    <a:pt x="263" y="13"/>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35"/>
            <p:cNvSpPr/>
            <p:nvPr/>
          </p:nvSpPr>
          <p:spPr>
            <a:xfrm>
              <a:off x="6005200" y="3916775"/>
              <a:ext cx="15800" cy="5000"/>
            </a:xfrm>
            <a:custGeom>
              <a:avLst/>
              <a:gdLst/>
              <a:ahLst/>
              <a:cxnLst/>
              <a:rect l="l" t="t" r="r" b="b"/>
              <a:pathLst>
                <a:path w="632" h="200" extrusionOk="0">
                  <a:moveTo>
                    <a:pt x="527" y="0"/>
                  </a:moveTo>
                  <a:cubicBezTo>
                    <a:pt x="463" y="0"/>
                    <a:pt x="399" y="44"/>
                    <a:pt x="346" y="44"/>
                  </a:cubicBezTo>
                  <a:cubicBezTo>
                    <a:pt x="227" y="56"/>
                    <a:pt x="108" y="68"/>
                    <a:pt x="1" y="104"/>
                  </a:cubicBezTo>
                  <a:cubicBezTo>
                    <a:pt x="13" y="128"/>
                    <a:pt x="36" y="175"/>
                    <a:pt x="60" y="199"/>
                  </a:cubicBezTo>
                  <a:cubicBezTo>
                    <a:pt x="251" y="187"/>
                    <a:pt x="429" y="187"/>
                    <a:pt x="632" y="175"/>
                  </a:cubicBezTo>
                  <a:lnTo>
                    <a:pt x="632" y="116"/>
                  </a:lnTo>
                  <a:lnTo>
                    <a:pt x="632" y="56"/>
                  </a:lnTo>
                  <a:cubicBezTo>
                    <a:pt x="598" y="14"/>
                    <a:pt x="562" y="0"/>
                    <a:pt x="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5"/>
            <p:cNvSpPr/>
            <p:nvPr/>
          </p:nvSpPr>
          <p:spPr>
            <a:xfrm>
              <a:off x="6003425" y="3907450"/>
              <a:ext cx="6925" cy="5225"/>
            </a:xfrm>
            <a:custGeom>
              <a:avLst/>
              <a:gdLst/>
              <a:ahLst/>
              <a:cxnLst/>
              <a:rect l="l" t="t" r="r" b="b"/>
              <a:pathLst>
                <a:path w="277" h="209" extrusionOk="0">
                  <a:moveTo>
                    <a:pt x="119" y="1"/>
                  </a:moveTo>
                  <a:cubicBezTo>
                    <a:pt x="12" y="72"/>
                    <a:pt x="0" y="179"/>
                    <a:pt x="131" y="203"/>
                  </a:cubicBezTo>
                  <a:cubicBezTo>
                    <a:pt x="148" y="207"/>
                    <a:pt x="162" y="209"/>
                    <a:pt x="174" y="209"/>
                  </a:cubicBezTo>
                  <a:cubicBezTo>
                    <a:pt x="276" y="209"/>
                    <a:pt x="240" y="87"/>
                    <a:pt x="250" y="13"/>
                  </a:cubicBezTo>
                  <a:cubicBezTo>
                    <a:pt x="203" y="13"/>
                    <a:pt x="167"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35"/>
            <p:cNvSpPr/>
            <p:nvPr/>
          </p:nvSpPr>
          <p:spPr>
            <a:xfrm>
              <a:off x="6128425" y="4055700"/>
              <a:ext cx="4500" cy="2400"/>
            </a:xfrm>
            <a:custGeom>
              <a:avLst/>
              <a:gdLst/>
              <a:ahLst/>
              <a:cxnLst/>
              <a:rect l="l" t="t" r="r" b="b"/>
              <a:pathLst>
                <a:path w="180" h="96" extrusionOk="0">
                  <a:moveTo>
                    <a:pt x="179" y="95"/>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35"/>
            <p:cNvSpPr/>
            <p:nvPr/>
          </p:nvSpPr>
          <p:spPr>
            <a:xfrm>
              <a:off x="6171300" y="4055100"/>
              <a:ext cx="12225" cy="2700"/>
            </a:xfrm>
            <a:custGeom>
              <a:avLst/>
              <a:gdLst/>
              <a:ahLst/>
              <a:cxnLst/>
              <a:rect l="l" t="t" r="r" b="b"/>
              <a:pathLst>
                <a:path w="489" h="108" extrusionOk="0">
                  <a:moveTo>
                    <a:pt x="0" y="0"/>
                  </a:moveTo>
                  <a:lnTo>
                    <a:pt x="0" y="84"/>
                  </a:lnTo>
                  <a:cubicBezTo>
                    <a:pt x="131" y="84"/>
                    <a:pt x="274" y="107"/>
                    <a:pt x="417" y="107"/>
                  </a:cubicBezTo>
                  <a:cubicBezTo>
                    <a:pt x="488" y="72"/>
                    <a:pt x="488" y="48"/>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5"/>
            <p:cNvSpPr/>
            <p:nvPr/>
          </p:nvSpPr>
          <p:spPr>
            <a:xfrm>
              <a:off x="6184100" y="4055400"/>
              <a:ext cx="4475" cy="3300"/>
            </a:xfrm>
            <a:custGeom>
              <a:avLst/>
              <a:gdLst/>
              <a:ahLst/>
              <a:cxnLst/>
              <a:rect l="l" t="t" r="r" b="b"/>
              <a:pathLst>
                <a:path w="179" h="132" extrusionOk="0">
                  <a:moveTo>
                    <a:pt x="60" y="0"/>
                  </a:moveTo>
                  <a:cubicBezTo>
                    <a:pt x="0" y="36"/>
                    <a:pt x="0" y="72"/>
                    <a:pt x="60" y="107"/>
                  </a:cubicBezTo>
                  <a:lnTo>
                    <a:pt x="48" y="131"/>
                  </a:lnTo>
                  <a:cubicBezTo>
                    <a:pt x="96" y="119"/>
                    <a:pt x="143" y="119"/>
                    <a:pt x="179" y="107"/>
                  </a:cubicBezTo>
                  <a:cubicBezTo>
                    <a:pt x="179" y="36"/>
                    <a:pt x="119"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5"/>
            <p:cNvSpPr/>
            <p:nvPr/>
          </p:nvSpPr>
          <p:spPr>
            <a:xfrm>
              <a:off x="6181725" y="4055100"/>
              <a:ext cx="3875" cy="3000"/>
            </a:xfrm>
            <a:custGeom>
              <a:avLst/>
              <a:gdLst/>
              <a:ahLst/>
              <a:cxnLst/>
              <a:rect l="l" t="t" r="r" b="b"/>
              <a:pathLst>
                <a:path w="155" h="120" extrusionOk="0">
                  <a:moveTo>
                    <a:pt x="155" y="0"/>
                  </a:moveTo>
                  <a:cubicBezTo>
                    <a:pt x="95" y="0"/>
                    <a:pt x="60" y="0"/>
                    <a:pt x="0" y="12"/>
                  </a:cubicBezTo>
                  <a:lnTo>
                    <a:pt x="0" y="119"/>
                  </a:lnTo>
                  <a:lnTo>
                    <a:pt x="155" y="119"/>
                  </a:lnTo>
                  <a:lnTo>
                    <a:pt x="155" y="60"/>
                  </a:ln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35"/>
            <p:cNvSpPr/>
            <p:nvPr/>
          </p:nvSpPr>
          <p:spPr>
            <a:xfrm>
              <a:off x="6168325" y="4055400"/>
              <a:ext cx="3300" cy="2550"/>
            </a:xfrm>
            <a:custGeom>
              <a:avLst/>
              <a:gdLst/>
              <a:ahLst/>
              <a:cxnLst/>
              <a:rect l="l" t="t" r="r" b="b"/>
              <a:pathLst>
                <a:path w="132" h="102" extrusionOk="0">
                  <a:moveTo>
                    <a:pt x="131" y="0"/>
                  </a:moveTo>
                  <a:cubicBezTo>
                    <a:pt x="84" y="36"/>
                    <a:pt x="36" y="48"/>
                    <a:pt x="0" y="83"/>
                  </a:cubicBezTo>
                  <a:cubicBezTo>
                    <a:pt x="18" y="95"/>
                    <a:pt x="39" y="101"/>
                    <a:pt x="61" y="101"/>
                  </a:cubicBezTo>
                  <a:cubicBezTo>
                    <a:pt x="84" y="101"/>
                    <a:pt x="107" y="95"/>
                    <a:pt x="131" y="83"/>
                  </a:cubicBezTo>
                  <a:lnTo>
                    <a:pt x="131" y="48"/>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5"/>
            <p:cNvSpPr/>
            <p:nvPr/>
          </p:nvSpPr>
          <p:spPr>
            <a:xfrm>
              <a:off x="5981100" y="3926200"/>
              <a:ext cx="13700" cy="3425"/>
            </a:xfrm>
            <a:custGeom>
              <a:avLst/>
              <a:gdLst/>
              <a:ahLst/>
              <a:cxnLst/>
              <a:rect l="l" t="t" r="r" b="b"/>
              <a:pathLst>
                <a:path w="548" h="137" extrusionOk="0">
                  <a:moveTo>
                    <a:pt x="0" y="1"/>
                  </a:moveTo>
                  <a:lnTo>
                    <a:pt x="0" y="96"/>
                  </a:lnTo>
                  <a:cubicBezTo>
                    <a:pt x="87" y="118"/>
                    <a:pt x="173" y="137"/>
                    <a:pt x="257" y="137"/>
                  </a:cubicBezTo>
                  <a:cubicBezTo>
                    <a:pt x="359" y="137"/>
                    <a:pt x="457" y="109"/>
                    <a:pt x="548" y="25"/>
                  </a:cubicBezTo>
                  <a:cubicBezTo>
                    <a:pt x="369" y="25"/>
                    <a:pt x="17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5"/>
            <p:cNvSpPr/>
            <p:nvPr/>
          </p:nvSpPr>
          <p:spPr>
            <a:xfrm>
              <a:off x="5737300" y="3846725"/>
              <a:ext cx="50925" cy="14600"/>
            </a:xfrm>
            <a:custGeom>
              <a:avLst/>
              <a:gdLst/>
              <a:ahLst/>
              <a:cxnLst/>
              <a:rect l="l" t="t" r="r" b="b"/>
              <a:pathLst>
                <a:path w="2037" h="584" extrusionOk="0">
                  <a:moveTo>
                    <a:pt x="287" y="1"/>
                  </a:moveTo>
                  <a:cubicBezTo>
                    <a:pt x="239" y="25"/>
                    <a:pt x="227" y="72"/>
                    <a:pt x="215" y="132"/>
                  </a:cubicBezTo>
                  <a:cubicBezTo>
                    <a:pt x="215" y="251"/>
                    <a:pt x="1" y="346"/>
                    <a:pt x="168" y="477"/>
                  </a:cubicBezTo>
                  <a:cubicBezTo>
                    <a:pt x="255" y="457"/>
                    <a:pt x="341" y="449"/>
                    <a:pt x="427" y="449"/>
                  </a:cubicBezTo>
                  <a:cubicBezTo>
                    <a:pt x="780" y="449"/>
                    <a:pt x="1125" y="583"/>
                    <a:pt x="1478" y="583"/>
                  </a:cubicBezTo>
                  <a:cubicBezTo>
                    <a:pt x="1557" y="583"/>
                    <a:pt x="1636" y="577"/>
                    <a:pt x="1715" y="560"/>
                  </a:cubicBezTo>
                  <a:cubicBezTo>
                    <a:pt x="1668" y="489"/>
                    <a:pt x="1561" y="406"/>
                    <a:pt x="1596" y="358"/>
                  </a:cubicBezTo>
                  <a:cubicBezTo>
                    <a:pt x="1608" y="314"/>
                    <a:pt x="1639" y="303"/>
                    <a:pt x="1680" y="303"/>
                  </a:cubicBezTo>
                  <a:cubicBezTo>
                    <a:pt x="1718" y="303"/>
                    <a:pt x="1763" y="312"/>
                    <a:pt x="1806" y="312"/>
                  </a:cubicBezTo>
                  <a:cubicBezTo>
                    <a:pt x="1815" y="312"/>
                    <a:pt x="1825" y="312"/>
                    <a:pt x="1835" y="310"/>
                  </a:cubicBezTo>
                  <a:cubicBezTo>
                    <a:pt x="1906" y="299"/>
                    <a:pt x="1966" y="287"/>
                    <a:pt x="2037" y="263"/>
                  </a:cubicBezTo>
                  <a:cubicBezTo>
                    <a:pt x="1442" y="179"/>
                    <a:pt x="870" y="84"/>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5"/>
            <p:cNvSpPr/>
            <p:nvPr/>
          </p:nvSpPr>
          <p:spPr>
            <a:xfrm>
              <a:off x="5734625" y="3814575"/>
              <a:ext cx="11350" cy="35875"/>
            </a:xfrm>
            <a:custGeom>
              <a:avLst/>
              <a:gdLst/>
              <a:ahLst/>
              <a:cxnLst/>
              <a:rect l="l" t="t" r="r" b="b"/>
              <a:pathLst>
                <a:path w="454" h="1435" extrusionOk="0">
                  <a:moveTo>
                    <a:pt x="108" y="1"/>
                  </a:moveTo>
                  <a:cubicBezTo>
                    <a:pt x="96" y="37"/>
                    <a:pt x="60" y="61"/>
                    <a:pt x="48" y="96"/>
                  </a:cubicBezTo>
                  <a:cubicBezTo>
                    <a:pt x="48" y="430"/>
                    <a:pt x="25" y="763"/>
                    <a:pt x="1" y="1108"/>
                  </a:cubicBezTo>
                  <a:cubicBezTo>
                    <a:pt x="77" y="1261"/>
                    <a:pt x="134" y="1434"/>
                    <a:pt x="335" y="1434"/>
                  </a:cubicBezTo>
                  <a:cubicBezTo>
                    <a:pt x="354" y="1434"/>
                    <a:pt x="373" y="1433"/>
                    <a:pt x="394" y="1430"/>
                  </a:cubicBezTo>
                  <a:lnTo>
                    <a:pt x="394" y="1287"/>
                  </a:lnTo>
                  <a:cubicBezTo>
                    <a:pt x="406" y="942"/>
                    <a:pt x="453" y="620"/>
                    <a:pt x="406" y="299"/>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5"/>
            <p:cNvSpPr/>
            <p:nvPr/>
          </p:nvSpPr>
          <p:spPr>
            <a:xfrm>
              <a:off x="5743575" y="3811600"/>
              <a:ext cx="5375" cy="7175"/>
            </a:xfrm>
            <a:custGeom>
              <a:avLst/>
              <a:gdLst/>
              <a:ahLst/>
              <a:cxnLst/>
              <a:rect l="l" t="t" r="r" b="b"/>
              <a:pathLst>
                <a:path w="215" h="287" extrusionOk="0">
                  <a:moveTo>
                    <a:pt x="214" y="1"/>
                  </a:moveTo>
                  <a:cubicBezTo>
                    <a:pt x="36" y="25"/>
                    <a:pt x="0" y="144"/>
                    <a:pt x="48" y="287"/>
                  </a:cubicBezTo>
                  <a:cubicBezTo>
                    <a:pt x="107" y="180"/>
                    <a:pt x="155" y="9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35"/>
            <p:cNvSpPr/>
            <p:nvPr/>
          </p:nvSpPr>
          <p:spPr>
            <a:xfrm>
              <a:off x="5790900" y="3852975"/>
              <a:ext cx="3000" cy="2850"/>
            </a:xfrm>
            <a:custGeom>
              <a:avLst/>
              <a:gdLst/>
              <a:ahLst/>
              <a:cxnLst/>
              <a:rect l="l" t="t" r="r" b="b"/>
              <a:pathLst>
                <a:path w="120" h="114" extrusionOk="0">
                  <a:moveTo>
                    <a:pt x="75" y="0"/>
                  </a:moveTo>
                  <a:cubicBezTo>
                    <a:pt x="52" y="0"/>
                    <a:pt x="31" y="14"/>
                    <a:pt x="0" y="37"/>
                  </a:cubicBezTo>
                  <a:cubicBezTo>
                    <a:pt x="24" y="84"/>
                    <a:pt x="48" y="114"/>
                    <a:pt x="69" y="114"/>
                  </a:cubicBezTo>
                  <a:cubicBezTo>
                    <a:pt x="89" y="114"/>
                    <a:pt x="107" y="84"/>
                    <a:pt x="119" y="13"/>
                  </a:cubicBezTo>
                  <a:cubicBezTo>
                    <a:pt x="102" y="4"/>
                    <a:pt x="88"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35"/>
            <p:cNvSpPr/>
            <p:nvPr/>
          </p:nvSpPr>
          <p:spPr>
            <a:xfrm>
              <a:off x="5680450" y="3802975"/>
              <a:ext cx="42300" cy="12700"/>
            </a:xfrm>
            <a:custGeom>
              <a:avLst/>
              <a:gdLst/>
              <a:ahLst/>
              <a:cxnLst/>
              <a:rect l="l" t="t" r="r" b="b"/>
              <a:pathLst>
                <a:path w="1692" h="508" extrusionOk="0">
                  <a:moveTo>
                    <a:pt x="1" y="1"/>
                  </a:moveTo>
                  <a:lnTo>
                    <a:pt x="1" y="1"/>
                  </a:lnTo>
                  <a:cubicBezTo>
                    <a:pt x="107" y="300"/>
                    <a:pt x="296" y="365"/>
                    <a:pt x="508" y="365"/>
                  </a:cubicBezTo>
                  <a:cubicBezTo>
                    <a:pt x="667" y="365"/>
                    <a:pt x="840" y="328"/>
                    <a:pt x="1000" y="328"/>
                  </a:cubicBezTo>
                  <a:cubicBezTo>
                    <a:pt x="1153" y="328"/>
                    <a:pt x="1295" y="361"/>
                    <a:pt x="1406" y="489"/>
                  </a:cubicBezTo>
                  <a:cubicBezTo>
                    <a:pt x="1421" y="502"/>
                    <a:pt x="1436" y="507"/>
                    <a:pt x="1451" y="507"/>
                  </a:cubicBezTo>
                  <a:cubicBezTo>
                    <a:pt x="1515" y="507"/>
                    <a:pt x="1574" y="399"/>
                    <a:pt x="1632" y="370"/>
                  </a:cubicBezTo>
                  <a:cubicBezTo>
                    <a:pt x="1656" y="346"/>
                    <a:pt x="1680" y="334"/>
                    <a:pt x="1692" y="322"/>
                  </a:cubicBezTo>
                  <a:cubicBezTo>
                    <a:pt x="1156" y="48"/>
                    <a:pt x="537" y="25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35"/>
            <p:cNvSpPr/>
            <p:nvPr/>
          </p:nvSpPr>
          <p:spPr>
            <a:xfrm>
              <a:off x="5673025" y="3789050"/>
              <a:ext cx="24425" cy="14250"/>
            </a:xfrm>
            <a:custGeom>
              <a:avLst/>
              <a:gdLst/>
              <a:ahLst/>
              <a:cxnLst/>
              <a:rect l="l" t="t" r="r" b="b"/>
              <a:pathLst>
                <a:path w="977" h="570" extrusionOk="0">
                  <a:moveTo>
                    <a:pt x="632" y="0"/>
                  </a:moveTo>
                  <a:cubicBezTo>
                    <a:pt x="539" y="0"/>
                    <a:pt x="445" y="28"/>
                    <a:pt x="357" y="69"/>
                  </a:cubicBezTo>
                  <a:cubicBezTo>
                    <a:pt x="131" y="177"/>
                    <a:pt x="0" y="367"/>
                    <a:pt x="310" y="570"/>
                  </a:cubicBezTo>
                  <a:cubicBezTo>
                    <a:pt x="337" y="214"/>
                    <a:pt x="538" y="173"/>
                    <a:pt x="765" y="173"/>
                  </a:cubicBezTo>
                  <a:cubicBezTo>
                    <a:pt x="834" y="173"/>
                    <a:pt x="907" y="177"/>
                    <a:pt x="977" y="177"/>
                  </a:cubicBezTo>
                  <a:cubicBezTo>
                    <a:pt x="875" y="48"/>
                    <a:pt x="755" y="0"/>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5"/>
            <p:cNvSpPr/>
            <p:nvPr/>
          </p:nvSpPr>
          <p:spPr>
            <a:xfrm>
              <a:off x="5732550" y="3811325"/>
              <a:ext cx="4500" cy="4475"/>
            </a:xfrm>
            <a:custGeom>
              <a:avLst/>
              <a:gdLst/>
              <a:ahLst/>
              <a:cxnLst/>
              <a:rect l="l" t="t" r="r" b="b"/>
              <a:pathLst>
                <a:path w="180" h="179" extrusionOk="0">
                  <a:moveTo>
                    <a:pt x="0" y="0"/>
                  </a:moveTo>
                  <a:cubicBezTo>
                    <a:pt x="0" y="48"/>
                    <a:pt x="12" y="95"/>
                    <a:pt x="48" y="119"/>
                  </a:cubicBezTo>
                  <a:cubicBezTo>
                    <a:pt x="48" y="131"/>
                    <a:pt x="48" y="155"/>
                    <a:pt x="72" y="167"/>
                  </a:cubicBezTo>
                  <a:cubicBezTo>
                    <a:pt x="84" y="175"/>
                    <a:pt x="94" y="179"/>
                    <a:pt x="105" y="179"/>
                  </a:cubicBezTo>
                  <a:cubicBezTo>
                    <a:pt x="125" y="179"/>
                    <a:pt x="143" y="163"/>
                    <a:pt x="167" y="131"/>
                  </a:cubicBezTo>
                  <a:lnTo>
                    <a:pt x="179" y="119"/>
                  </a:lnTo>
                  <a:cubicBezTo>
                    <a:pt x="143" y="48"/>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5"/>
            <p:cNvSpPr/>
            <p:nvPr/>
          </p:nvSpPr>
          <p:spPr>
            <a:xfrm>
              <a:off x="5582225" y="3761850"/>
              <a:ext cx="135775" cy="20025"/>
            </a:xfrm>
            <a:custGeom>
              <a:avLst/>
              <a:gdLst/>
              <a:ahLst/>
              <a:cxnLst/>
              <a:rect l="l" t="t" r="r" b="b"/>
              <a:pathLst>
                <a:path w="5431" h="801" extrusionOk="0">
                  <a:moveTo>
                    <a:pt x="252" y="1"/>
                  </a:moveTo>
                  <a:cubicBezTo>
                    <a:pt x="147" y="1"/>
                    <a:pt x="54" y="54"/>
                    <a:pt x="1" y="253"/>
                  </a:cubicBezTo>
                  <a:cubicBezTo>
                    <a:pt x="132" y="360"/>
                    <a:pt x="310" y="265"/>
                    <a:pt x="441" y="372"/>
                  </a:cubicBezTo>
                  <a:cubicBezTo>
                    <a:pt x="1394" y="538"/>
                    <a:pt x="2346" y="622"/>
                    <a:pt x="3323" y="681"/>
                  </a:cubicBezTo>
                  <a:cubicBezTo>
                    <a:pt x="3487" y="738"/>
                    <a:pt x="3654" y="752"/>
                    <a:pt x="3821" y="752"/>
                  </a:cubicBezTo>
                  <a:cubicBezTo>
                    <a:pt x="3994" y="752"/>
                    <a:pt x="4167" y="737"/>
                    <a:pt x="4338" y="737"/>
                  </a:cubicBezTo>
                  <a:cubicBezTo>
                    <a:pt x="4385" y="737"/>
                    <a:pt x="4431" y="738"/>
                    <a:pt x="4478" y="741"/>
                  </a:cubicBezTo>
                  <a:cubicBezTo>
                    <a:pt x="4511" y="743"/>
                    <a:pt x="4544" y="743"/>
                    <a:pt x="4578" y="743"/>
                  </a:cubicBezTo>
                  <a:cubicBezTo>
                    <a:pt x="4630" y="743"/>
                    <a:pt x="4682" y="742"/>
                    <a:pt x="4733" y="742"/>
                  </a:cubicBezTo>
                  <a:cubicBezTo>
                    <a:pt x="4842" y="742"/>
                    <a:pt x="4949" y="748"/>
                    <a:pt x="5049" y="788"/>
                  </a:cubicBezTo>
                  <a:cubicBezTo>
                    <a:pt x="5085" y="800"/>
                    <a:pt x="5144" y="800"/>
                    <a:pt x="5192" y="800"/>
                  </a:cubicBezTo>
                  <a:cubicBezTo>
                    <a:pt x="5299" y="741"/>
                    <a:pt x="5430" y="705"/>
                    <a:pt x="5347" y="538"/>
                  </a:cubicBezTo>
                  <a:cubicBezTo>
                    <a:pt x="5144" y="491"/>
                    <a:pt x="4966" y="431"/>
                    <a:pt x="4775" y="419"/>
                  </a:cubicBezTo>
                  <a:cubicBezTo>
                    <a:pt x="3406" y="300"/>
                    <a:pt x="2025" y="181"/>
                    <a:pt x="656" y="74"/>
                  </a:cubicBezTo>
                  <a:cubicBezTo>
                    <a:pt x="651" y="74"/>
                    <a:pt x="646" y="74"/>
                    <a:pt x="641" y="74"/>
                  </a:cubicBezTo>
                  <a:cubicBezTo>
                    <a:pt x="520" y="74"/>
                    <a:pt x="377"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5"/>
            <p:cNvSpPr/>
            <p:nvPr/>
          </p:nvSpPr>
          <p:spPr>
            <a:xfrm>
              <a:off x="5728075" y="3775300"/>
              <a:ext cx="69975" cy="13425"/>
            </a:xfrm>
            <a:custGeom>
              <a:avLst/>
              <a:gdLst/>
              <a:ahLst/>
              <a:cxnLst/>
              <a:rect l="l" t="t" r="r" b="b"/>
              <a:pathLst>
                <a:path w="2799" h="537" extrusionOk="0">
                  <a:moveTo>
                    <a:pt x="552" y="21"/>
                  </a:moveTo>
                  <a:cubicBezTo>
                    <a:pt x="487" y="21"/>
                    <a:pt x="422" y="24"/>
                    <a:pt x="358" y="24"/>
                  </a:cubicBezTo>
                  <a:cubicBezTo>
                    <a:pt x="263" y="119"/>
                    <a:pt x="1" y="0"/>
                    <a:pt x="72" y="262"/>
                  </a:cubicBezTo>
                  <a:cubicBezTo>
                    <a:pt x="918" y="500"/>
                    <a:pt x="1811" y="369"/>
                    <a:pt x="2668" y="536"/>
                  </a:cubicBezTo>
                  <a:cubicBezTo>
                    <a:pt x="2704" y="465"/>
                    <a:pt x="2751" y="369"/>
                    <a:pt x="2799" y="298"/>
                  </a:cubicBezTo>
                  <a:lnTo>
                    <a:pt x="2799" y="298"/>
                  </a:lnTo>
                  <a:cubicBezTo>
                    <a:pt x="2784" y="298"/>
                    <a:pt x="2769" y="298"/>
                    <a:pt x="2755" y="298"/>
                  </a:cubicBezTo>
                  <a:cubicBezTo>
                    <a:pt x="2230" y="298"/>
                    <a:pt x="1730" y="126"/>
                    <a:pt x="1218" y="126"/>
                  </a:cubicBezTo>
                  <a:cubicBezTo>
                    <a:pt x="1130" y="126"/>
                    <a:pt x="1042" y="131"/>
                    <a:pt x="953" y="143"/>
                  </a:cubicBezTo>
                  <a:cubicBezTo>
                    <a:pt x="831" y="37"/>
                    <a:pt x="692" y="21"/>
                    <a:pt x="552" y="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5"/>
            <p:cNvSpPr/>
            <p:nvPr/>
          </p:nvSpPr>
          <p:spPr>
            <a:xfrm>
              <a:off x="5712000" y="3774475"/>
              <a:ext cx="25050" cy="8000"/>
            </a:xfrm>
            <a:custGeom>
              <a:avLst/>
              <a:gdLst/>
              <a:ahLst/>
              <a:cxnLst/>
              <a:rect l="l" t="t" r="r" b="b"/>
              <a:pathLst>
                <a:path w="1002" h="320" extrusionOk="0">
                  <a:moveTo>
                    <a:pt x="649" y="1"/>
                  </a:moveTo>
                  <a:cubicBezTo>
                    <a:pt x="482" y="1"/>
                    <a:pt x="317" y="21"/>
                    <a:pt x="156" y="21"/>
                  </a:cubicBezTo>
                  <a:cubicBezTo>
                    <a:pt x="96" y="105"/>
                    <a:pt x="49" y="200"/>
                    <a:pt x="1" y="283"/>
                  </a:cubicBezTo>
                  <a:cubicBezTo>
                    <a:pt x="134" y="303"/>
                    <a:pt x="268" y="320"/>
                    <a:pt x="401" y="320"/>
                  </a:cubicBezTo>
                  <a:cubicBezTo>
                    <a:pt x="506" y="320"/>
                    <a:pt x="611" y="310"/>
                    <a:pt x="715" y="283"/>
                  </a:cubicBezTo>
                  <a:cubicBezTo>
                    <a:pt x="822" y="212"/>
                    <a:pt x="906" y="117"/>
                    <a:pt x="1001" y="45"/>
                  </a:cubicBezTo>
                  <a:cubicBezTo>
                    <a:pt x="883" y="11"/>
                    <a:pt x="766" y="1"/>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5"/>
            <p:cNvSpPr/>
            <p:nvPr/>
          </p:nvSpPr>
          <p:spPr>
            <a:xfrm>
              <a:off x="5695950" y="3778525"/>
              <a:ext cx="11925" cy="3050"/>
            </a:xfrm>
            <a:custGeom>
              <a:avLst/>
              <a:gdLst/>
              <a:ahLst/>
              <a:cxnLst/>
              <a:rect l="l" t="t" r="r" b="b"/>
              <a:pathLst>
                <a:path w="477" h="122" extrusionOk="0">
                  <a:moveTo>
                    <a:pt x="171" y="1"/>
                  </a:moveTo>
                  <a:cubicBezTo>
                    <a:pt x="130" y="1"/>
                    <a:pt x="89" y="2"/>
                    <a:pt x="48" y="2"/>
                  </a:cubicBezTo>
                  <a:cubicBezTo>
                    <a:pt x="0" y="62"/>
                    <a:pt x="24" y="109"/>
                    <a:pt x="83" y="121"/>
                  </a:cubicBezTo>
                  <a:cubicBezTo>
                    <a:pt x="214" y="121"/>
                    <a:pt x="345" y="109"/>
                    <a:pt x="476" y="109"/>
                  </a:cubicBezTo>
                  <a:cubicBezTo>
                    <a:pt x="389" y="13"/>
                    <a:pt x="282"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5"/>
            <p:cNvSpPr/>
            <p:nvPr/>
          </p:nvSpPr>
          <p:spPr>
            <a:xfrm>
              <a:off x="5783450" y="3860625"/>
              <a:ext cx="10750" cy="4300"/>
            </a:xfrm>
            <a:custGeom>
              <a:avLst/>
              <a:gdLst/>
              <a:ahLst/>
              <a:cxnLst/>
              <a:rect l="l" t="t" r="r" b="b"/>
              <a:pathLst>
                <a:path w="430" h="172" extrusionOk="0">
                  <a:moveTo>
                    <a:pt x="207" y="0"/>
                  </a:moveTo>
                  <a:cubicBezTo>
                    <a:pt x="142" y="0"/>
                    <a:pt x="70" y="20"/>
                    <a:pt x="0" y="40"/>
                  </a:cubicBezTo>
                  <a:cubicBezTo>
                    <a:pt x="131" y="88"/>
                    <a:pt x="286" y="123"/>
                    <a:pt x="429" y="171"/>
                  </a:cubicBezTo>
                  <a:cubicBezTo>
                    <a:pt x="380" y="39"/>
                    <a:pt x="300"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5"/>
            <p:cNvSpPr/>
            <p:nvPr/>
          </p:nvSpPr>
          <p:spPr>
            <a:xfrm>
              <a:off x="6072175" y="3907750"/>
              <a:ext cx="1800" cy="1525"/>
            </a:xfrm>
            <a:custGeom>
              <a:avLst/>
              <a:gdLst/>
              <a:ahLst/>
              <a:cxnLst/>
              <a:rect l="l" t="t" r="r" b="b"/>
              <a:pathLst>
                <a:path w="72" h="61" extrusionOk="0">
                  <a:moveTo>
                    <a:pt x="72" y="1"/>
                  </a:moveTo>
                  <a:lnTo>
                    <a:pt x="72" y="1"/>
                  </a:lnTo>
                  <a:cubicBezTo>
                    <a:pt x="12" y="24"/>
                    <a:pt x="1" y="48"/>
                    <a:pt x="48" y="60"/>
                  </a:cubicBezTo>
                  <a:cubicBezTo>
                    <a:pt x="48" y="60"/>
                    <a:pt x="60"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5"/>
            <p:cNvSpPr/>
            <p:nvPr/>
          </p:nvSpPr>
          <p:spPr>
            <a:xfrm>
              <a:off x="6077825" y="3900025"/>
              <a:ext cx="15500" cy="4175"/>
            </a:xfrm>
            <a:custGeom>
              <a:avLst/>
              <a:gdLst/>
              <a:ahLst/>
              <a:cxnLst/>
              <a:rect l="l" t="t" r="r" b="b"/>
              <a:pathLst>
                <a:path w="620" h="167" extrusionOk="0">
                  <a:moveTo>
                    <a:pt x="288" y="1"/>
                  </a:moveTo>
                  <a:cubicBezTo>
                    <a:pt x="191" y="1"/>
                    <a:pt x="92" y="18"/>
                    <a:pt x="1" y="24"/>
                  </a:cubicBezTo>
                  <a:cubicBezTo>
                    <a:pt x="90" y="137"/>
                    <a:pt x="191" y="167"/>
                    <a:pt x="297" y="167"/>
                  </a:cubicBezTo>
                  <a:cubicBezTo>
                    <a:pt x="403" y="167"/>
                    <a:pt x="513" y="137"/>
                    <a:pt x="620" y="131"/>
                  </a:cubicBezTo>
                  <a:cubicBezTo>
                    <a:pt x="522" y="27"/>
                    <a:pt x="406"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5"/>
            <p:cNvSpPr/>
            <p:nvPr/>
          </p:nvSpPr>
          <p:spPr>
            <a:xfrm>
              <a:off x="5723925" y="3844675"/>
              <a:ext cx="16675" cy="30650"/>
            </a:xfrm>
            <a:custGeom>
              <a:avLst/>
              <a:gdLst/>
              <a:ahLst/>
              <a:cxnLst/>
              <a:rect l="l" t="t" r="r" b="b"/>
              <a:pathLst>
                <a:path w="667" h="1226" extrusionOk="0">
                  <a:moveTo>
                    <a:pt x="364" y="1"/>
                  </a:moveTo>
                  <a:cubicBezTo>
                    <a:pt x="273" y="1"/>
                    <a:pt x="175" y="35"/>
                    <a:pt x="84" y="47"/>
                  </a:cubicBezTo>
                  <a:cubicBezTo>
                    <a:pt x="24" y="119"/>
                    <a:pt x="0" y="202"/>
                    <a:pt x="12" y="285"/>
                  </a:cubicBezTo>
                  <a:cubicBezTo>
                    <a:pt x="24" y="345"/>
                    <a:pt x="72" y="392"/>
                    <a:pt x="119" y="416"/>
                  </a:cubicBezTo>
                  <a:cubicBezTo>
                    <a:pt x="167" y="440"/>
                    <a:pt x="203" y="452"/>
                    <a:pt x="250" y="452"/>
                  </a:cubicBezTo>
                  <a:cubicBezTo>
                    <a:pt x="238" y="500"/>
                    <a:pt x="179" y="511"/>
                    <a:pt x="167" y="559"/>
                  </a:cubicBezTo>
                  <a:cubicBezTo>
                    <a:pt x="131" y="631"/>
                    <a:pt x="131" y="726"/>
                    <a:pt x="155" y="809"/>
                  </a:cubicBezTo>
                  <a:cubicBezTo>
                    <a:pt x="179" y="857"/>
                    <a:pt x="215" y="904"/>
                    <a:pt x="250" y="940"/>
                  </a:cubicBezTo>
                  <a:cubicBezTo>
                    <a:pt x="345" y="1047"/>
                    <a:pt x="453" y="1142"/>
                    <a:pt x="536" y="1226"/>
                  </a:cubicBezTo>
                  <a:lnTo>
                    <a:pt x="655" y="1226"/>
                  </a:lnTo>
                  <a:lnTo>
                    <a:pt x="655" y="928"/>
                  </a:lnTo>
                  <a:cubicBezTo>
                    <a:pt x="500" y="678"/>
                    <a:pt x="667" y="392"/>
                    <a:pt x="596" y="142"/>
                  </a:cubicBezTo>
                  <a:cubicBezTo>
                    <a:pt x="532" y="32"/>
                    <a:pt x="451"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5"/>
            <p:cNvSpPr/>
            <p:nvPr/>
          </p:nvSpPr>
          <p:spPr>
            <a:xfrm>
              <a:off x="5734325" y="3843450"/>
              <a:ext cx="13425" cy="24750"/>
            </a:xfrm>
            <a:custGeom>
              <a:avLst/>
              <a:gdLst/>
              <a:ahLst/>
              <a:cxnLst/>
              <a:rect l="l" t="t" r="r" b="b"/>
              <a:pathLst>
                <a:path w="537" h="990" extrusionOk="0">
                  <a:moveTo>
                    <a:pt x="108" y="1"/>
                  </a:moveTo>
                  <a:cubicBezTo>
                    <a:pt x="60" y="37"/>
                    <a:pt x="60" y="84"/>
                    <a:pt x="108" y="132"/>
                  </a:cubicBezTo>
                  <a:cubicBezTo>
                    <a:pt x="156" y="430"/>
                    <a:pt x="1" y="739"/>
                    <a:pt x="239" y="989"/>
                  </a:cubicBezTo>
                  <a:cubicBezTo>
                    <a:pt x="251" y="858"/>
                    <a:pt x="275" y="727"/>
                    <a:pt x="287" y="608"/>
                  </a:cubicBezTo>
                  <a:cubicBezTo>
                    <a:pt x="191" y="453"/>
                    <a:pt x="537" y="441"/>
                    <a:pt x="394" y="27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35"/>
            <p:cNvSpPr/>
            <p:nvPr/>
          </p:nvSpPr>
          <p:spPr>
            <a:xfrm>
              <a:off x="5755175" y="3904750"/>
              <a:ext cx="14900" cy="6650"/>
            </a:xfrm>
            <a:custGeom>
              <a:avLst/>
              <a:gdLst/>
              <a:ahLst/>
              <a:cxnLst/>
              <a:rect l="l" t="t" r="r" b="b"/>
              <a:pathLst>
                <a:path w="596" h="266" extrusionOk="0">
                  <a:moveTo>
                    <a:pt x="318" y="0"/>
                  </a:moveTo>
                  <a:cubicBezTo>
                    <a:pt x="149" y="0"/>
                    <a:pt x="34" y="75"/>
                    <a:pt x="0" y="263"/>
                  </a:cubicBezTo>
                  <a:cubicBezTo>
                    <a:pt x="13" y="265"/>
                    <a:pt x="27" y="266"/>
                    <a:pt x="40" y="266"/>
                  </a:cubicBezTo>
                  <a:cubicBezTo>
                    <a:pt x="160" y="266"/>
                    <a:pt x="284" y="205"/>
                    <a:pt x="406" y="205"/>
                  </a:cubicBezTo>
                  <a:cubicBezTo>
                    <a:pt x="466" y="205"/>
                    <a:pt x="525" y="220"/>
                    <a:pt x="584" y="263"/>
                  </a:cubicBezTo>
                  <a:cubicBezTo>
                    <a:pt x="596" y="73"/>
                    <a:pt x="512" y="2"/>
                    <a:pt x="358" y="2"/>
                  </a:cubicBezTo>
                  <a:cubicBezTo>
                    <a:pt x="344" y="1"/>
                    <a:pt x="331" y="0"/>
                    <a:pt x="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35"/>
            <p:cNvSpPr/>
            <p:nvPr/>
          </p:nvSpPr>
          <p:spPr>
            <a:xfrm>
              <a:off x="5750700" y="3911325"/>
              <a:ext cx="4500" cy="6875"/>
            </a:xfrm>
            <a:custGeom>
              <a:avLst/>
              <a:gdLst/>
              <a:ahLst/>
              <a:cxnLst/>
              <a:rect l="l" t="t" r="r" b="b"/>
              <a:pathLst>
                <a:path w="180" h="275" extrusionOk="0">
                  <a:moveTo>
                    <a:pt x="167" y="0"/>
                  </a:moveTo>
                  <a:cubicBezTo>
                    <a:pt x="60" y="48"/>
                    <a:pt x="1" y="143"/>
                    <a:pt x="1" y="274"/>
                  </a:cubicBezTo>
                  <a:cubicBezTo>
                    <a:pt x="132" y="239"/>
                    <a:pt x="179" y="14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35"/>
            <p:cNvSpPr/>
            <p:nvPr/>
          </p:nvSpPr>
          <p:spPr>
            <a:xfrm>
              <a:off x="5747425" y="3918175"/>
              <a:ext cx="4200" cy="7750"/>
            </a:xfrm>
            <a:custGeom>
              <a:avLst/>
              <a:gdLst/>
              <a:ahLst/>
              <a:cxnLst/>
              <a:rect l="l" t="t" r="r" b="b"/>
              <a:pathLst>
                <a:path w="168" h="310" extrusionOk="0">
                  <a:moveTo>
                    <a:pt x="120" y="0"/>
                  </a:moveTo>
                  <a:lnTo>
                    <a:pt x="120" y="0"/>
                  </a:lnTo>
                  <a:cubicBezTo>
                    <a:pt x="48" y="12"/>
                    <a:pt x="13" y="72"/>
                    <a:pt x="1" y="143"/>
                  </a:cubicBezTo>
                  <a:cubicBezTo>
                    <a:pt x="13" y="191"/>
                    <a:pt x="13" y="250"/>
                    <a:pt x="25" y="310"/>
                  </a:cubicBezTo>
                  <a:cubicBezTo>
                    <a:pt x="144" y="227"/>
                    <a:pt x="167" y="119"/>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35"/>
            <p:cNvSpPr/>
            <p:nvPr/>
          </p:nvSpPr>
          <p:spPr>
            <a:xfrm>
              <a:off x="5998050" y="3255325"/>
              <a:ext cx="5400" cy="1625"/>
            </a:xfrm>
            <a:custGeom>
              <a:avLst/>
              <a:gdLst/>
              <a:ahLst/>
              <a:cxnLst/>
              <a:rect l="l" t="t" r="r" b="b"/>
              <a:pathLst>
                <a:path w="216" h="65" extrusionOk="0">
                  <a:moveTo>
                    <a:pt x="80" y="0"/>
                  </a:moveTo>
                  <a:cubicBezTo>
                    <a:pt x="55" y="0"/>
                    <a:pt x="29" y="3"/>
                    <a:pt x="1" y="11"/>
                  </a:cubicBezTo>
                  <a:cubicBezTo>
                    <a:pt x="31" y="47"/>
                    <a:pt x="66" y="65"/>
                    <a:pt x="104" y="65"/>
                  </a:cubicBezTo>
                  <a:cubicBezTo>
                    <a:pt x="141" y="65"/>
                    <a:pt x="179" y="47"/>
                    <a:pt x="215" y="11"/>
                  </a:cubicBezTo>
                  <a:cubicBezTo>
                    <a:pt x="175" y="11"/>
                    <a:pt x="130"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35"/>
            <p:cNvSpPr/>
            <p:nvPr/>
          </p:nvSpPr>
          <p:spPr>
            <a:xfrm>
              <a:off x="5990025" y="3251725"/>
              <a:ext cx="5075" cy="2700"/>
            </a:xfrm>
            <a:custGeom>
              <a:avLst/>
              <a:gdLst/>
              <a:ahLst/>
              <a:cxnLst/>
              <a:rect l="l" t="t" r="r" b="b"/>
              <a:pathLst>
                <a:path w="203" h="108" extrusionOk="0">
                  <a:moveTo>
                    <a:pt x="0" y="0"/>
                  </a:moveTo>
                  <a:cubicBezTo>
                    <a:pt x="72" y="48"/>
                    <a:pt x="131" y="72"/>
                    <a:pt x="203" y="107"/>
                  </a:cubicBezTo>
                  <a:cubicBezTo>
                    <a:pt x="167" y="36"/>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35"/>
            <p:cNvSpPr/>
            <p:nvPr/>
          </p:nvSpPr>
          <p:spPr>
            <a:xfrm>
              <a:off x="5246175" y="3121825"/>
              <a:ext cx="92300" cy="27225"/>
            </a:xfrm>
            <a:custGeom>
              <a:avLst/>
              <a:gdLst/>
              <a:ahLst/>
              <a:cxnLst/>
              <a:rect l="l" t="t" r="r" b="b"/>
              <a:pathLst>
                <a:path w="3692" h="1089" extrusionOk="0">
                  <a:moveTo>
                    <a:pt x="3525" y="0"/>
                  </a:moveTo>
                  <a:cubicBezTo>
                    <a:pt x="3448" y="0"/>
                    <a:pt x="3361" y="65"/>
                    <a:pt x="3287" y="65"/>
                  </a:cubicBezTo>
                  <a:cubicBezTo>
                    <a:pt x="3283" y="65"/>
                    <a:pt x="3279" y="65"/>
                    <a:pt x="3275" y="65"/>
                  </a:cubicBezTo>
                  <a:cubicBezTo>
                    <a:pt x="3215" y="53"/>
                    <a:pt x="3168" y="29"/>
                    <a:pt x="3108" y="29"/>
                  </a:cubicBezTo>
                  <a:cubicBezTo>
                    <a:pt x="3013" y="17"/>
                    <a:pt x="2894" y="17"/>
                    <a:pt x="2787" y="17"/>
                  </a:cubicBezTo>
                  <a:lnTo>
                    <a:pt x="2430" y="17"/>
                  </a:lnTo>
                  <a:cubicBezTo>
                    <a:pt x="2344" y="153"/>
                    <a:pt x="2246" y="195"/>
                    <a:pt x="2143" y="195"/>
                  </a:cubicBezTo>
                  <a:cubicBezTo>
                    <a:pt x="1971" y="195"/>
                    <a:pt x="1785" y="77"/>
                    <a:pt x="1613" y="77"/>
                  </a:cubicBezTo>
                  <a:cubicBezTo>
                    <a:pt x="1545" y="77"/>
                    <a:pt x="1479" y="96"/>
                    <a:pt x="1418" y="148"/>
                  </a:cubicBezTo>
                  <a:cubicBezTo>
                    <a:pt x="1226" y="326"/>
                    <a:pt x="1017" y="373"/>
                    <a:pt x="801" y="373"/>
                  </a:cubicBezTo>
                  <a:cubicBezTo>
                    <a:pt x="627" y="373"/>
                    <a:pt x="450" y="343"/>
                    <a:pt x="275" y="327"/>
                  </a:cubicBezTo>
                  <a:cubicBezTo>
                    <a:pt x="251" y="321"/>
                    <a:pt x="227" y="318"/>
                    <a:pt x="203" y="318"/>
                  </a:cubicBezTo>
                  <a:cubicBezTo>
                    <a:pt x="179" y="318"/>
                    <a:pt x="155" y="321"/>
                    <a:pt x="132" y="327"/>
                  </a:cubicBezTo>
                  <a:cubicBezTo>
                    <a:pt x="96" y="362"/>
                    <a:pt x="48" y="386"/>
                    <a:pt x="13" y="446"/>
                  </a:cubicBezTo>
                  <a:cubicBezTo>
                    <a:pt x="1" y="493"/>
                    <a:pt x="1" y="529"/>
                    <a:pt x="13" y="565"/>
                  </a:cubicBezTo>
                  <a:cubicBezTo>
                    <a:pt x="358" y="910"/>
                    <a:pt x="846" y="839"/>
                    <a:pt x="1239" y="1053"/>
                  </a:cubicBezTo>
                  <a:cubicBezTo>
                    <a:pt x="1298" y="1089"/>
                    <a:pt x="1370" y="1089"/>
                    <a:pt x="1429" y="1089"/>
                  </a:cubicBezTo>
                  <a:cubicBezTo>
                    <a:pt x="1596" y="1065"/>
                    <a:pt x="1739" y="1017"/>
                    <a:pt x="1906" y="970"/>
                  </a:cubicBezTo>
                  <a:cubicBezTo>
                    <a:pt x="1991" y="933"/>
                    <a:pt x="2078" y="922"/>
                    <a:pt x="2167" y="922"/>
                  </a:cubicBezTo>
                  <a:cubicBezTo>
                    <a:pt x="2326" y="922"/>
                    <a:pt x="2489" y="959"/>
                    <a:pt x="2649" y="959"/>
                  </a:cubicBezTo>
                  <a:cubicBezTo>
                    <a:pt x="2663" y="959"/>
                    <a:pt x="2677" y="958"/>
                    <a:pt x="2691" y="958"/>
                  </a:cubicBezTo>
                  <a:cubicBezTo>
                    <a:pt x="2894" y="672"/>
                    <a:pt x="2858" y="600"/>
                    <a:pt x="2608" y="493"/>
                  </a:cubicBezTo>
                  <a:cubicBezTo>
                    <a:pt x="2621" y="489"/>
                    <a:pt x="2635" y="488"/>
                    <a:pt x="2650" y="488"/>
                  </a:cubicBezTo>
                  <a:cubicBezTo>
                    <a:pt x="2724" y="488"/>
                    <a:pt x="2821" y="528"/>
                    <a:pt x="2931" y="528"/>
                  </a:cubicBezTo>
                  <a:cubicBezTo>
                    <a:pt x="3001" y="528"/>
                    <a:pt x="3077" y="511"/>
                    <a:pt x="3156" y="458"/>
                  </a:cubicBezTo>
                  <a:cubicBezTo>
                    <a:pt x="3287" y="446"/>
                    <a:pt x="3442" y="434"/>
                    <a:pt x="3573" y="422"/>
                  </a:cubicBezTo>
                  <a:cubicBezTo>
                    <a:pt x="3668" y="315"/>
                    <a:pt x="3692" y="208"/>
                    <a:pt x="3644" y="89"/>
                  </a:cubicBezTo>
                  <a:cubicBezTo>
                    <a:pt x="3610" y="21"/>
                    <a:pt x="3570" y="0"/>
                    <a:pt x="3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35"/>
            <p:cNvSpPr/>
            <p:nvPr/>
          </p:nvSpPr>
          <p:spPr>
            <a:xfrm>
              <a:off x="5253025" y="3122325"/>
              <a:ext cx="28850" cy="14200"/>
            </a:xfrm>
            <a:custGeom>
              <a:avLst/>
              <a:gdLst/>
              <a:ahLst/>
              <a:cxnLst/>
              <a:rect l="l" t="t" r="r" b="b"/>
              <a:pathLst>
                <a:path w="1154" h="568" extrusionOk="0">
                  <a:moveTo>
                    <a:pt x="749" y="0"/>
                  </a:moveTo>
                  <a:cubicBezTo>
                    <a:pt x="623" y="0"/>
                    <a:pt x="501" y="51"/>
                    <a:pt x="382" y="176"/>
                  </a:cubicBezTo>
                  <a:cubicBezTo>
                    <a:pt x="298" y="295"/>
                    <a:pt x="131" y="283"/>
                    <a:pt x="1" y="307"/>
                  </a:cubicBezTo>
                  <a:cubicBezTo>
                    <a:pt x="203" y="485"/>
                    <a:pt x="477" y="450"/>
                    <a:pt x="715" y="533"/>
                  </a:cubicBezTo>
                  <a:cubicBezTo>
                    <a:pt x="778" y="556"/>
                    <a:pt x="834" y="567"/>
                    <a:pt x="882" y="567"/>
                  </a:cubicBezTo>
                  <a:cubicBezTo>
                    <a:pt x="1078" y="567"/>
                    <a:pt x="1153" y="386"/>
                    <a:pt x="1144" y="128"/>
                  </a:cubicBezTo>
                  <a:cubicBezTo>
                    <a:pt x="1007" y="51"/>
                    <a:pt x="876" y="0"/>
                    <a:pt x="7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35"/>
            <p:cNvSpPr/>
            <p:nvPr/>
          </p:nvSpPr>
          <p:spPr>
            <a:xfrm>
              <a:off x="5244400" y="3135925"/>
              <a:ext cx="33050" cy="14625"/>
            </a:xfrm>
            <a:custGeom>
              <a:avLst/>
              <a:gdLst/>
              <a:ahLst/>
              <a:cxnLst/>
              <a:rect l="l" t="t" r="r" b="b"/>
              <a:pathLst>
                <a:path w="1322" h="585" extrusionOk="0">
                  <a:moveTo>
                    <a:pt x="84" y="1"/>
                  </a:moveTo>
                  <a:cubicBezTo>
                    <a:pt x="72" y="60"/>
                    <a:pt x="60" y="120"/>
                    <a:pt x="36" y="167"/>
                  </a:cubicBezTo>
                  <a:cubicBezTo>
                    <a:pt x="0" y="239"/>
                    <a:pt x="12" y="298"/>
                    <a:pt x="72" y="358"/>
                  </a:cubicBezTo>
                  <a:cubicBezTo>
                    <a:pt x="131" y="406"/>
                    <a:pt x="203" y="417"/>
                    <a:pt x="286" y="429"/>
                  </a:cubicBezTo>
                  <a:cubicBezTo>
                    <a:pt x="506" y="429"/>
                    <a:pt x="736" y="585"/>
                    <a:pt x="966" y="585"/>
                  </a:cubicBezTo>
                  <a:cubicBezTo>
                    <a:pt x="1085" y="585"/>
                    <a:pt x="1204" y="543"/>
                    <a:pt x="1322" y="417"/>
                  </a:cubicBezTo>
                  <a:cubicBezTo>
                    <a:pt x="977" y="96"/>
                    <a:pt x="536" y="60"/>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35"/>
            <p:cNvSpPr/>
            <p:nvPr/>
          </p:nvSpPr>
          <p:spPr>
            <a:xfrm>
              <a:off x="5281900" y="3121900"/>
              <a:ext cx="25025" cy="7350"/>
            </a:xfrm>
            <a:custGeom>
              <a:avLst/>
              <a:gdLst/>
              <a:ahLst/>
              <a:cxnLst/>
              <a:rect l="l" t="t" r="r" b="b"/>
              <a:pathLst>
                <a:path w="1001" h="294" extrusionOk="0">
                  <a:moveTo>
                    <a:pt x="356" y="0"/>
                  </a:moveTo>
                  <a:cubicBezTo>
                    <a:pt x="228" y="0"/>
                    <a:pt x="104" y="34"/>
                    <a:pt x="0" y="145"/>
                  </a:cubicBezTo>
                  <a:cubicBezTo>
                    <a:pt x="11" y="144"/>
                    <a:pt x="21" y="144"/>
                    <a:pt x="31" y="144"/>
                  </a:cubicBezTo>
                  <a:cubicBezTo>
                    <a:pt x="233" y="144"/>
                    <a:pt x="415" y="254"/>
                    <a:pt x="608" y="288"/>
                  </a:cubicBezTo>
                  <a:cubicBezTo>
                    <a:pt x="639" y="291"/>
                    <a:pt x="670" y="293"/>
                    <a:pt x="699" y="293"/>
                  </a:cubicBezTo>
                  <a:cubicBezTo>
                    <a:pt x="868" y="293"/>
                    <a:pt x="990" y="227"/>
                    <a:pt x="1001" y="14"/>
                  </a:cubicBezTo>
                  <a:lnTo>
                    <a:pt x="1001" y="14"/>
                  </a:lnTo>
                  <a:cubicBezTo>
                    <a:pt x="924" y="49"/>
                    <a:pt x="856" y="67"/>
                    <a:pt x="786" y="67"/>
                  </a:cubicBezTo>
                  <a:cubicBezTo>
                    <a:pt x="737" y="67"/>
                    <a:pt x="686" y="58"/>
                    <a:pt x="631" y="38"/>
                  </a:cubicBezTo>
                  <a:cubicBezTo>
                    <a:pt x="542" y="18"/>
                    <a:pt x="448" y="0"/>
                    <a:pt x="3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35"/>
            <p:cNvSpPr/>
            <p:nvPr/>
          </p:nvSpPr>
          <p:spPr>
            <a:xfrm>
              <a:off x="5226825" y="3136825"/>
              <a:ext cx="19375" cy="10000"/>
            </a:xfrm>
            <a:custGeom>
              <a:avLst/>
              <a:gdLst/>
              <a:ahLst/>
              <a:cxnLst/>
              <a:rect l="l" t="t" r="r" b="b"/>
              <a:pathLst>
                <a:path w="775" h="400" extrusionOk="0">
                  <a:moveTo>
                    <a:pt x="298" y="0"/>
                  </a:moveTo>
                  <a:cubicBezTo>
                    <a:pt x="191" y="72"/>
                    <a:pt x="1" y="120"/>
                    <a:pt x="215" y="298"/>
                  </a:cubicBezTo>
                  <a:cubicBezTo>
                    <a:pt x="307" y="361"/>
                    <a:pt x="399" y="400"/>
                    <a:pt x="489" y="400"/>
                  </a:cubicBezTo>
                  <a:cubicBezTo>
                    <a:pt x="586" y="400"/>
                    <a:pt x="682" y="355"/>
                    <a:pt x="775" y="251"/>
                  </a:cubicBezTo>
                  <a:cubicBezTo>
                    <a:pt x="763" y="203"/>
                    <a:pt x="763" y="179"/>
                    <a:pt x="763" y="131"/>
                  </a:cubicBezTo>
                  <a:cubicBezTo>
                    <a:pt x="709" y="131"/>
                    <a:pt x="656" y="135"/>
                    <a:pt x="604" y="135"/>
                  </a:cubicBezTo>
                  <a:cubicBezTo>
                    <a:pt x="483" y="135"/>
                    <a:pt x="373" y="11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35"/>
            <p:cNvSpPr/>
            <p:nvPr/>
          </p:nvSpPr>
          <p:spPr>
            <a:xfrm>
              <a:off x="5299450" y="3115800"/>
              <a:ext cx="6575" cy="3200"/>
            </a:xfrm>
            <a:custGeom>
              <a:avLst/>
              <a:gdLst/>
              <a:ahLst/>
              <a:cxnLst/>
              <a:rect l="l" t="t" r="r" b="b"/>
              <a:pathLst>
                <a:path w="263" h="128" extrusionOk="0">
                  <a:moveTo>
                    <a:pt x="148" y="1"/>
                  </a:moveTo>
                  <a:cubicBezTo>
                    <a:pt x="104" y="1"/>
                    <a:pt x="55" y="42"/>
                    <a:pt x="1" y="115"/>
                  </a:cubicBezTo>
                  <a:cubicBezTo>
                    <a:pt x="84" y="127"/>
                    <a:pt x="179" y="127"/>
                    <a:pt x="263" y="127"/>
                  </a:cubicBezTo>
                  <a:cubicBezTo>
                    <a:pt x="228" y="39"/>
                    <a:pt x="190"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35"/>
            <p:cNvSpPr/>
            <p:nvPr/>
          </p:nvSpPr>
          <p:spPr>
            <a:xfrm>
              <a:off x="5246175" y="3129975"/>
              <a:ext cx="3300" cy="3000"/>
            </a:xfrm>
            <a:custGeom>
              <a:avLst/>
              <a:gdLst/>
              <a:ahLst/>
              <a:cxnLst/>
              <a:rect l="l" t="t" r="r" b="b"/>
              <a:pathLst>
                <a:path w="132" h="120" extrusionOk="0">
                  <a:moveTo>
                    <a:pt x="132" y="1"/>
                  </a:moveTo>
                  <a:cubicBezTo>
                    <a:pt x="48" y="1"/>
                    <a:pt x="1" y="48"/>
                    <a:pt x="13" y="120"/>
                  </a:cubicBezTo>
                  <a:cubicBezTo>
                    <a:pt x="48" y="84"/>
                    <a:pt x="96"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35"/>
            <p:cNvSpPr/>
            <p:nvPr/>
          </p:nvSpPr>
          <p:spPr>
            <a:xfrm>
              <a:off x="5335475" y="3120450"/>
              <a:ext cx="14600" cy="12425"/>
            </a:xfrm>
            <a:custGeom>
              <a:avLst/>
              <a:gdLst/>
              <a:ahLst/>
              <a:cxnLst/>
              <a:rect l="l" t="t" r="r" b="b"/>
              <a:pathLst>
                <a:path w="584" h="497" extrusionOk="0">
                  <a:moveTo>
                    <a:pt x="132" y="1"/>
                  </a:moveTo>
                  <a:cubicBezTo>
                    <a:pt x="96" y="1"/>
                    <a:pt x="36" y="24"/>
                    <a:pt x="1" y="72"/>
                  </a:cubicBezTo>
                  <a:lnTo>
                    <a:pt x="1" y="477"/>
                  </a:lnTo>
                  <a:cubicBezTo>
                    <a:pt x="28" y="491"/>
                    <a:pt x="56" y="497"/>
                    <a:pt x="79" y="497"/>
                  </a:cubicBezTo>
                  <a:cubicBezTo>
                    <a:pt x="96" y="497"/>
                    <a:pt x="110" y="494"/>
                    <a:pt x="120" y="489"/>
                  </a:cubicBezTo>
                  <a:cubicBezTo>
                    <a:pt x="227" y="322"/>
                    <a:pt x="417" y="394"/>
                    <a:pt x="584" y="310"/>
                  </a:cubicBezTo>
                  <a:lnTo>
                    <a:pt x="274" y="84"/>
                  </a:lnTo>
                  <a:cubicBezTo>
                    <a:pt x="239" y="24"/>
                    <a:pt x="191"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35"/>
            <p:cNvSpPr/>
            <p:nvPr/>
          </p:nvSpPr>
          <p:spPr>
            <a:xfrm>
              <a:off x="5313450" y="3115100"/>
              <a:ext cx="17300" cy="10450"/>
            </a:xfrm>
            <a:custGeom>
              <a:avLst/>
              <a:gdLst/>
              <a:ahLst/>
              <a:cxnLst/>
              <a:rect l="l" t="t" r="r" b="b"/>
              <a:pathLst>
                <a:path w="692" h="418" extrusionOk="0">
                  <a:moveTo>
                    <a:pt x="298" y="0"/>
                  </a:moveTo>
                  <a:cubicBezTo>
                    <a:pt x="203" y="96"/>
                    <a:pt x="108" y="203"/>
                    <a:pt x="0" y="286"/>
                  </a:cubicBezTo>
                  <a:cubicBezTo>
                    <a:pt x="143" y="393"/>
                    <a:pt x="334" y="286"/>
                    <a:pt x="453" y="405"/>
                  </a:cubicBezTo>
                  <a:cubicBezTo>
                    <a:pt x="501" y="417"/>
                    <a:pt x="536" y="417"/>
                    <a:pt x="584" y="417"/>
                  </a:cubicBezTo>
                  <a:cubicBezTo>
                    <a:pt x="655" y="358"/>
                    <a:pt x="691" y="262"/>
                    <a:pt x="691" y="167"/>
                  </a:cubicBezTo>
                  <a:cubicBezTo>
                    <a:pt x="679" y="107"/>
                    <a:pt x="632" y="48"/>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35"/>
            <p:cNvSpPr/>
            <p:nvPr/>
          </p:nvSpPr>
          <p:spPr>
            <a:xfrm>
              <a:off x="5328025" y="3113800"/>
              <a:ext cx="14500" cy="8750"/>
            </a:xfrm>
            <a:custGeom>
              <a:avLst/>
              <a:gdLst/>
              <a:ahLst/>
              <a:cxnLst/>
              <a:rect l="l" t="t" r="r" b="b"/>
              <a:pathLst>
                <a:path w="580" h="350" extrusionOk="0">
                  <a:moveTo>
                    <a:pt x="341" y="1"/>
                  </a:moveTo>
                  <a:cubicBezTo>
                    <a:pt x="239" y="1"/>
                    <a:pt x="117" y="37"/>
                    <a:pt x="1" y="52"/>
                  </a:cubicBezTo>
                  <a:cubicBezTo>
                    <a:pt x="13" y="88"/>
                    <a:pt x="37" y="136"/>
                    <a:pt x="49" y="171"/>
                  </a:cubicBezTo>
                  <a:cubicBezTo>
                    <a:pt x="120" y="350"/>
                    <a:pt x="334" y="195"/>
                    <a:pt x="418" y="338"/>
                  </a:cubicBezTo>
                  <a:cubicBezTo>
                    <a:pt x="465" y="338"/>
                    <a:pt x="525" y="350"/>
                    <a:pt x="572" y="350"/>
                  </a:cubicBezTo>
                  <a:cubicBezTo>
                    <a:pt x="579" y="68"/>
                    <a:pt x="479"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35"/>
            <p:cNvSpPr/>
            <p:nvPr/>
          </p:nvSpPr>
          <p:spPr>
            <a:xfrm>
              <a:off x="5349775" y="3116000"/>
              <a:ext cx="3875" cy="4625"/>
            </a:xfrm>
            <a:custGeom>
              <a:avLst/>
              <a:gdLst/>
              <a:ahLst/>
              <a:cxnLst/>
              <a:rect l="l" t="t" r="r" b="b"/>
              <a:pathLst>
                <a:path w="155" h="185" extrusionOk="0">
                  <a:moveTo>
                    <a:pt x="119" y="0"/>
                  </a:moveTo>
                  <a:cubicBezTo>
                    <a:pt x="60" y="24"/>
                    <a:pt x="0" y="83"/>
                    <a:pt x="24" y="143"/>
                  </a:cubicBezTo>
                  <a:cubicBezTo>
                    <a:pt x="46" y="173"/>
                    <a:pt x="65" y="184"/>
                    <a:pt x="82" y="184"/>
                  </a:cubicBezTo>
                  <a:cubicBezTo>
                    <a:pt x="117" y="184"/>
                    <a:pt x="139" y="132"/>
                    <a:pt x="155" y="107"/>
                  </a:cubicBezTo>
                  <a:cubicBezTo>
                    <a:pt x="143" y="71"/>
                    <a:pt x="131"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35"/>
            <p:cNvSpPr/>
            <p:nvPr/>
          </p:nvSpPr>
          <p:spPr>
            <a:xfrm>
              <a:off x="5723925" y="3226425"/>
              <a:ext cx="78300" cy="25025"/>
            </a:xfrm>
            <a:custGeom>
              <a:avLst/>
              <a:gdLst/>
              <a:ahLst/>
              <a:cxnLst/>
              <a:rect l="l" t="t" r="r" b="b"/>
              <a:pathLst>
                <a:path w="3132" h="1001" extrusionOk="0">
                  <a:moveTo>
                    <a:pt x="1073" y="201"/>
                  </a:moveTo>
                  <a:cubicBezTo>
                    <a:pt x="1077" y="233"/>
                    <a:pt x="1087" y="275"/>
                    <a:pt x="1038" y="275"/>
                  </a:cubicBezTo>
                  <a:cubicBezTo>
                    <a:pt x="1034" y="275"/>
                    <a:pt x="1029" y="275"/>
                    <a:pt x="1024" y="274"/>
                  </a:cubicBezTo>
                  <a:cubicBezTo>
                    <a:pt x="1050" y="248"/>
                    <a:pt x="1063" y="229"/>
                    <a:pt x="1073" y="201"/>
                  </a:cubicBezTo>
                  <a:close/>
                  <a:moveTo>
                    <a:pt x="810" y="0"/>
                  </a:moveTo>
                  <a:cubicBezTo>
                    <a:pt x="655" y="0"/>
                    <a:pt x="524" y="12"/>
                    <a:pt x="369" y="12"/>
                  </a:cubicBezTo>
                  <a:cubicBezTo>
                    <a:pt x="0" y="548"/>
                    <a:pt x="488" y="584"/>
                    <a:pt x="810" y="727"/>
                  </a:cubicBezTo>
                  <a:cubicBezTo>
                    <a:pt x="1262" y="953"/>
                    <a:pt x="1762" y="953"/>
                    <a:pt x="2250" y="1000"/>
                  </a:cubicBezTo>
                  <a:cubicBezTo>
                    <a:pt x="2298" y="953"/>
                    <a:pt x="2322" y="905"/>
                    <a:pt x="2310" y="881"/>
                  </a:cubicBezTo>
                  <a:cubicBezTo>
                    <a:pt x="2315" y="746"/>
                    <a:pt x="2361" y="711"/>
                    <a:pt x="2421" y="711"/>
                  </a:cubicBezTo>
                  <a:cubicBezTo>
                    <a:pt x="2487" y="711"/>
                    <a:pt x="2571" y="755"/>
                    <a:pt x="2636" y="755"/>
                  </a:cubicBezTo>
                  <a:cubicBezTo>
                    <a:pt x="2647" y="755"/>
                    <a:pt x="2657" y="753"/>
                    <a:pt x="2667" y="750"/>
                  </a:cubicBezTo>
                  <a:cubicBezTo>
                    <a:pt x="2846" y="750"/>
                    <a:pt x="3012" y="750"/>
                    <a:pt x="3132" y="584"/>
                  </a:cubicBezTo>
                  <a:cubicBezTo>
                    <a:pt x="2691" y="274"/>
                    <a:pt x="2131" y="405"/>
                    <a:pt x="1667" y="167"/>
                  </a:cubicBezTo>
                  <a:lnTo>
                    <a:pt x="1084" y="167"/>
                  </a:lnTo>
                  <a:cubicBezTo>
                    <a:pt x="1024" y="48"/>
                    <a:pt x="893" y="6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35"/>
            <p:cNvSpPr/>
            <p:nvPr/>
          </p:nvSpPr>
          <p:spPr>
            <a:xfrm>
              <a:off x="5780175" y="3239275"/>
              <a:ext cx="55675" cy="21100"/>
            </a:xfrm>
            <a:custGeom>
              <a:avLst/>
              <a:gdLst/>
              <a:ahLst/>
              <a:cxnLst/>
              <a:rect l="l" t="t" r="r" b="b"/>
              <a:pathLst>
                <a:path w="2227" h="844" extrusionOk="0">
                  <a:moveTo>
                    <a:pt x="1227" y="0"/>
                  </a:moveTo>
                  <a:cubicBezTo>
                    <a:pt x="1118" y="0"/>
                    <a:pt x="1007" y="11"/>
                    <a:pt x="893" y="34"/>
                  </a:cubicBezTo>
                  <a:cubicBezTo>
                    <a:pt x="679" y="58"/>
                    <a:pt x="477" y="58"/>
                    <a:pt x="262" y="70"/>
                  </a:cubicBezTo>
                  <a:cubicBezTo>
                    <a:pt x="167" y="141"/>
                    <a:pt x="48" y="201"/>
                    <a:pt x="0" y="320"/>
                  </a:cubicBezTo>
                  <a:lnTo>
                    <a:pt x="0" y="463"/>
                  </a:lnTo>
                  <a:cubicBezTo>
                    <a:pt x="74" y="536"/>
                    <a:pt x="162" y="549"/>
                    <a:pt x="252" y="549"/>
                  </a:cubicBezTo>
                  <a:cubicBezTo>
                    <a:pt x="302" y="549"/>
                    <a:pt x="354" y="545"/>
                    <a:pt x="403" y="545"/>
                  </a:cubicBezTo>
                  <a:cubicBezTo>
                    <a:pt x="467" y="545"/>
                    <a:pt x="528" y="552"/>
                    <a:pt x="584" y="582"/>
                  </a:cubicBezTo>
                  <a:cubicBezTo>
                    <a:pt x="1001" y="760"/>
                    <a:pt x="1417" y="844"/>
                    <a:pt x="1858" y="844"/>
                  </a:cubicBezTo>
                  <a:cubicBezTo>
                    <a:pt x="2227" y="736"/>
                    <a:pt x="1727" y="451"/>
                    <a:pt x="1953" y="320"/>
                  </a:cubicBezTo>
                  <a:cubicBezTo>
                    <a:pt x="1989" y="272"/>
                    <a:pt x="2025" y="213"/>
                    <a:pt x="2036" y="153"/>
                  </a:cubicBezTo>
                  <a:cubicBezTo>
                    <a:pt x="1771" y="67"/>
                    <a:pt x="1506" y="0"/>
                    <a:pt x="1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35"/>
            <p:cNvSpPr/>
            <p:nvPr/>
          </p:nvSpPr>
          <p:spPr>
            <a:xfrm>
              <a:off x="5863525" y="3251425"/>
              <a:ext cx="82175" cy="21825"/>
            </a:xfrm>
            <a:custGeom>
              <a:avLst/>
              <a:gdLst/>
              <a:ahLst/>
              <a:cxnLst/>
              <a:rect l="l" t="t" r="r" b="b"/>
              <a:pathLst>
                <a:path w="3287" h="873" extrusionOk="0">
                  <a:moveTo>
                    <a:pt x="107" y="0"/>
                  </a:moveTo>
                  <a:cubicBezTo>
                    <a:pt x="48" y="24"/>
                    <a:pt x="24" y="84"/>
                    <a:pt x="48" y="143"/>
                  </a:cubicBezTo>
                  <a:cubicBezTo>
                    <a:pt x="191" y="334"/>
                    <a:pt x="0" y="548"/>
                    <a:pt x="107" y="739"/>
                  </a:cubicBezTo>
                  <a:cubicBezTo>
                    <a:pt x="219" y="831"/>
                    <a:pt x="336" y="873"/>
                    <a:pt x="457" y="873"/>
                  </a:cubicBezTo>
                  <a:cubicBezTo>
                    <a:pt x="569" y="873"/>
                    <a:pt x="683" y="837"/>
                    <a:pt x="798" y="774"/>
                  </a:cubicBezTo>
                  <a:cubicBezTo>
                    <a:pt x="857" y="715"/>
                    <a:pt x="881" y="655"/>
                    <a:pt x="822" y="572"/>
                  </a:cubicBezTo>
                  <a:cubicBezTo>
                    <a:pt x="649" y="389"/>
                    <a:pt x="710" y="302"/>
                    <a:pt x="871" y="302"/>
                  </a:cubicBezTo>
                  <a:cubicBezTo>
                    <a:pt x="900" y="302"/>
                    <a:pt x="931" y="305"/>
                    <a:pt x="965" y="310"/>
                  </a:cubicBezTo>
                  <a:cubicBezTo>
                    <a:pt x="1617" y="420"/>
                    <a:pt x="2260" y="564"/>
                    <a:pt x="2916" y="564"/>
                  </a:cubicBezTo>
                  <a:cubicBezTo>
                    <a:pt x="3039" y="564"/>
                    <a:pt x="3162" y="559"/>
                    <a:pt x="3286" y="548"/>
                  </a:cubicBezTo>
                  <a:cubicBezTo>
                    <a:pt x="3155" y="381"/>
                    <a:pt x="2965" y="369"/>
                    <a:pt x="2762" y="358"/>
                  </a:cubicBezTo>
                  <a:cubicBezTo>
                    <a:pt x="1870" y="239"/>
                    <a:pt x="1000" y="119"/>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35"/>
            <p:cNvSpPr/>
            <p:nvPr/>
          </p:nvSpPr>
          <p:spPr>
            <a:xfrm>
              <a:off x="6097175" y="3285650"/>
              <a:ext cx="45275" cy="15675"/>
            </a:xfrm>
            <a:custGeom>
              <a:avLst/>
              <a:gdLst/>
              <a:ahLst/>
              <a:cxnLst/>
              <a:rect l="l" t="t" r="r" b="b"/>
              <a:pathLst>
                <a:path w="1811" h="627" extrusionOk="0">
                  <a:moveTo>
                    <a:pt x="201" y="0"/>
                  </a:moveTo>
                  <a:cubicBezTo>
                    <a:pt x="174" y="0"/>
                    <a:pt x="147" y="3"/>
                    <a:pt x="120" y="13"/>
                  </a:cubicBezTo>
                  <a:cubicBezTo>
                    <a:pt x="24" y="60"/>
                    <a:pt x="1" y="143"/>
                    <a:pt x="1" y="239"/>
                  </a:cubicBezTo>
                  <a:cubicBezTo>
                    <a:pt x="13" y="298"/>
                    <a:pt x="24" y="358"/>
                    <a:pt x="72" y="405"/>
                  </a:cubicBezTo>
                  <a:cubicBezTo>
                    <a:pt x="120" y="429"/>
                    <a:pt x="179" y="465"/>
                    <a:pt x="227" y="489"/>
                  </a:cubicBezTo>
                  <a:lnTo>
                    <a:pt x="370" y="489"/>
                  </a:lnTo>
                  <a:cubicBezTo>
                    <a:pt x="370" y="477"/>
                    <a:pt x="382" y="477"/>
                    <a:pt x="417" y="465"/>
                  </a:cubicBezTo>
                  <a:cubicBezTo>
                    <a:pt x="424" y="458"/>
                    <a:pt x="432" y="455"/>
                    <a:pt x="441" y="455"/>
                  </a:cubicBezTo>
                  <a:cubicBezTo>
                    <a:pt x="461" y="455"/>
                    <a:pt x="484" y="472"/>
                    <a:pt x="501" y="489"/>
                  </a:cubicBezTo>
                  <a:cubicBezTo>
                    <a:pt x="655" y="489"/>
                    <a:pt x="786" y="501"/>
                    <a:pt x="941" y="501"/>
                  </a:cubicBezTo>
                  <a:cubicBezTo>
                    <a:pt x="1060" y="501"/>
                    <a:pt x="1156" y="524"/>
                    <a:pt x="1239" y="620"/>
                  </a:cubicBezTo>
                  <a:cubicBezTo>
                    <a:pt x="1279" y="624"/>
                    <a:pt x="1317" y="626"/>
                    <a:pt x="1353" y="626"/>
                  </a:cubicBezTo>
                  <a:cubicBezTo>
                    <a:pt x="1623" y="626"/>
                    <a:pt x="1800" y="504"/>
                    <a:pt x="1810" y="179"/>
                  </a:cubicBezTo>
                  <a:cubicBezTo>
                    <a:pt x="1555" y="40"/>
                    <a:pt x="1275" y="6"/>
                    <a:pt x="992" y="6"/>
                  </a:cubicBezTo>
                  <a:cubicBezTo>
                    <a:pt x="840" y="6"/>
                    <a:pt x="687" y="16"/>
                    <a:pt x="536" y="24"/>
                  </a:cubicBezTo>
                  <a:cubicBezTo>
                    <a:pt x="512" y="33"/>
                    <a:pt x="486" y="37"/>
                    <a:pt x="461" y="37"/>
                  </a:cubicBezTo>
                  <a:cubicBezTo>
                    <a:pt x="377" y="37"/>
                    <a:pt x="289"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35"/>
            <p:cNvSpPr/>
            <p:nvPr/>
          </p:nvSpPr>
          <p:spPr>
            <a:xfrm>
              <a:off x="6060875" y="3280075"/>
              <a:ext cx="49725" cy="17500"/>
            </a:xfrm>
            <a:custGeom>
              <a:avLst/>
              <a:gdLst/>
              <a:ahLst/>
              <a:cxnLst/>
              <a:rect l="l" t="t" r="r" b="b"/>
              <a:pathLst>
                <a:path w="1989" h="700" extrusionOk="0">
                  <a:moveTo>
                    <a:pt x="356" y="1"/>
                  </a:moveTo>
                  <a:cubicBezTo>
                    <a:pt x="254" y="1"/>
                    <a:pt x="152" y="36"/>
                    <a:pt x="48" y="140"/>
                  </a:cubicBezTo>
                  <a:cubicBezTo>
                    <a:pt x="0" y="247"/>
                    <a:pt x="24" y="355"/>
                    <a:pt x="107" y="438"/>
                  </a:cubicBezTo>
                  <a:cubicBezTo>
                    <a:pt x="500" y="533"/>
                    <a:pt x="869" y="605"/>
                    <a:pt x="1262" y="700"/>
                  </a:cubicBezTo>
                  <a:cubicBezTo>
                    <a:pt x="1298" y="664"/>
                    <a:pt x="1334" y="628"/>
                    <a:pt x="1334" y="569"/>
                  </a:cubicBezTo>
                  <a:cubicBezTo>
                    <a:pt x="1274" y="366"/>
                    <a:pt x="1476" y="390"/>
                    <a:pt x="1536" y="295"/>
                  </a:cubicBezTo>
                  <a:cubicBezTo>
                    <a:pt x="1555" y="288"/>
                    <a:pt x="1574" y="285"/>
                    <a:pt x="1594" y="285"/>
                  </a:cubicBezTo>
                  <a:cubicBezTo>
                    <a:pt x="1679" y="285"/>
                    <a:pt x="1765" y="342"/>
                    <a:pt x="1846" y="342"/>
                  </a:cubicBezTo>
                  <a:cubicBezTo>
                    <a:pt x="1896" y="342"/>
                    <a:pt x="1944" y="320"/>
                    <a:pt x="1988" y="247"/>
                  </a:cubicBezTo>
                  <a:cubicBezTo>
                    <a:pt x="1849" y="143"/>
                    <a:pt x="1706" y="113"/>
                    <a:pt x="1561" y="113"/>
                  </a:cubicBezTo>
                  <a:cubicBezTo>
                    <a:pt x="1370" y="113"/>
                    <a:pt x="1177" y="165"/>
                    <a:pt x="987" y="165"/>
                  </a:cubicBezTo>
                  <a:cubicBezTo>
                    <a:pt x="975" y="165"/>
                    <a:pt x="964" y="164"/>
                    <a:pt x="953" y="164"/>
                  </a:cubicBezTo>
                  <a:cubicBezTo>
                    <a:pt x="755" y="140"/>
                    <a:pt x="557"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35"/>
            <p:cNvSpPr/>
            <p:nvPr/>
          </p:nvSpPr>
          <p:spPr>
            <a:xfrm>
              <a:off x="6034975" y="3276425"/>
              <a:ext cx="50025" cy="10225"/>
            </a:xfrm>
            <a:custGeom>
              <a:avLst/>
              <a:gdLst/>
              <a:ahLst/>
              <a:cxnLst/>
              <a:rect l="l" t="t" r="r" b="b"/>
              <a:pathLst>
                <a:path w="2001" h="409" extrusionOk="0">
                  <a:moveTo>
                    <a:pt x="0" y="1"/>
                  </a:moveTo>
                  <a:lnTo>
                    <a:pt x="0" y="1"/>
                  </a:lnTo>
                  <a:cubicBezTo>
                    <a:pt x="107" y="262"/>
                    <a:pt x="453" y="84"/>
                    <a:pt x="584" y="298"/>
                  </a:cubicBezTo>
                  <a:cubicBezTo>
                    <a:pt x="631" y="334"/>
                    <a:pt x="667" y="370"/>
                    <a:pt x="750" y="382"/>
                  </a:cubicBezTo>
                  <a:cubicBezTo>
                    <a:pt x="799" y="399"/>
                    <a:pt x="846" y="409"/>
                    <a:pt x="892" y="409"/>
                  </a:cubicBezTo>
                  <a:cubicBezTo>
                    <a:pt x="970" y="409"/>
                    <a:pt x="1045" y="382"/>
                    <a:pt x="1119" y="322"/>
                  </a:cubicBezTo>
                  <a:cubicBezTo>
                    <a:pt x="1210" y="257"/>
                    <a:pt x="1300" y="236"/>
                    <a:pt x="1390" y="236"/>
                  </a:cubicBezTo>
                  <a:cubicBezTo>
                    <a:pt x="1559" y="236"/>
                    <a:pt x="1727" y="311"/>
                    <a:pt x="1891" y="311"/>
                  </a:cubicBezTo>
                  <a:cubicBezTo>
                    <a:pt x="1928" y="311"/>
                    <a:pt x="1964" y="307"/>
                    <a:pt x="2000" y="298"/>
                  </a:cubicBezTo>
                  <a:cubicBezTo>
                    <a:pt x="1858" y="131"/>
                    <a:pt x="1667" y="72"/>
                    <a:pt x="1489" y="72"/>
                  </a:cubicBezTo>
                  <a:cubicBezTo>
                    <a:pt x="1000" y="24"/>
                    <a:pt x="488"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35"/>
            <p:cNvSpPr/>
            <p:nvPr/>
          </p:nvSpPr>
          <p:spPr>
            <a:xfrm>
              <a:off x="5844175" y="3246650"/>
              <a:ext cx="20550" cy="12150"/>
            </a:xfrm>
            <a:custGeom>
              <a:avLst/>
              <a:gdLst/>
              <a:ahLst/>
              <a:cxnLst/>
              <a:rect l="l" t="t" r="r" b="b"/>
              <a:pathLst>
                <a:path w="822" h="486" extrusionOk="0">
                  <a:moveTo>
                    <a:pt x="24" y="37"/>
                  </a:moveTo>
                  <a:cubicBezTo>
                    <a:pt x="12" y="72"/>
                    <a:pt x="0" y="96"/>
                    <a:pt x="12" y="132"/>
                  </a:cubicBezTo>
                  <a:cubicBezTo>
                    <a:pt x="167" y="287"/>
                    <a:pt x="305" y="486"/>
                    <a:pt x="495" y="486"/>
                  </a:cubicBezTo>
                  <a:cubicBezTo>
                    <a:pt x="583" y="486"/>
                    <a:pt x="681" y="443"/>
                    <a:pt x="798" y="334"/>
                  </a:cubicBezTo>
                  <a:cubicBezTo>
                    <a:pt x="822" y="275"/>
                    <a:pt x="798" y="215"/>
                    <a:pt x="762" y="156"/>
                  </a:cubicBezTo>
                  <a:cubicBezTo>
                    <a:pt x="536" y="1"/>
                    <a:pt x="262" y="60"/>
                    <a:pt x="24"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35"/>
            <p:cNvSpPr/>
            <p:nvPr/>
          </p:nvSpPr>
          <p:spPr>
            <a:xfrm>
              <a:off x="5830475" y="3243100"/>
              <a:ext cx="14325" cy="9300"/>
            </a:xfrm>
            <a:custGeom>
              <a:avLst/>
              <a:gdLst/>
              <a:ahLst/>
              <a:cxnLst/>
              <a:rect l="l" t="t" r="r" b="b"/>
              <a:pathLst>
                <a:path w="573" h="372" extrusionOk="0">
                  <a:moveTo>
                    <a:pt x="24" y="0"/>
                  </a:moveTo>
                  <a:lnTo>
                    <a:pt x="1" y="48"/>
                  </a:lnTo>
                  <a:cubicBezTo>
                    <a:pt x="57" y="260"/>
                    <a:pt x="144" y="372"/>
                    <a:pt x="264" y="372"/>
                  </a:cubicBezTo>
                  <a:cubicBezTo>
                    <a:pt x="347" y="372"/>
                    <a:pt x="445" y="320"/>
                    <a:pt x="560" y="214"/>
                  </a:cubicBezTo>
                  <a:lnTo>
                    <a:pt x="572" y="179"/>
                  </a:lnTo>
                  <a:cubicBezTo>
                    <a:pt x="429" y="24"/>
                    <a:pt x="215"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35"/>
            <p:cNvSpPr/>
            <p:nvPr/>
          </p:nvSpPr>
          <p:spPr>
            <a:xfrm>
              <a:off x="5862625" y="3250525"/>
              <a:ext cx="3900" cy="5200"/>
            </a:xfrm>
            <a:custGeom>
              <a:avLst/>
              <a:gdLst/>
              <a:ahLst/>
              <a:cxnLst/>
              <a:rect l="l" t="t" r="r" b="b"/>
              <a:pathLst>
                <a:path w="156" h="208" extrusionOk="0">
                  <a:moveTo>
                    <a:pt x="24" y="1"/>
                  </a:moveTo>
                  <a:cubicBezTo>
                    <a:pt x="1" y="60"/>
                    <a:pt x="1" y="108"/>
                    <a:pt x="1" y="167"/>
                  </a:cubicBezTo>
                  <a:cubicBezTo>
                    <a:pt x="1" y="179"/>
                    <a:pt x="24" y="179"/>
                    <a:pt x="48" y="203"/>
                  </a:cubicBezTo>
                  <a:cubicBezTo>
                    <a:pt x="60" y="206"/>
                    <a:pt x="70" y="208"/>
                    <a:pt x="80" y="208"/>
                  </a:cubicBezTo>
                  <a:cubicBezTo>
                    <a:pt x="108" y="208"/>
                    <a:pt x="129" y="194"/>
                    <a:pt x="155" y="167"/>
                  </a:cubicBezTo>
                  <a:lnTo>
                    <a:pt x="155" y="24"/>
                  </a:lnTo>
                  <a:cubicBezTo>
                    <a:pt x="108" y="24"/>
                    <a:pt x="60"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35"/>
            <p:cNvSpPr/>
            <p:nvPr/>
          </p:nvSpPr>
          <p:spPr>
            <a:xfrm>
              <a:off x="5876925" y="2957050"/>
              <a:ext cx="5675" cy="14900"/>
            </a:xfrm>
            <a:custGeom>
              <a:avLst/>
              <a:gdLst/>
              <a:ahLst/>
              <a:cxnLst/>
              <a:rect l="l" t="t" r="r" b="b"/>
              <a:pathLst>
                <a:path w="227" h="596" extrusionOk="0">
                  <a:moveTo>
                    <a:pt x="226" y="0"/>
                  </a:moveTo>
                  <a:cubicBezTo>
                    <a:pt x="202" y="12"/>
                    <a:pt x="179" y="12"/>
                    <a:pt x="167" y="36"/>
                  </a:cubicBezTo>
                  <a:cubicBezTo>
                    <a:pt x="0" y="214"/>
                    <a:pt x="48" y="393"/>
                    <a:pt x="131" y="584"/>
                  </a:cubicBezTo>
                  <a:cubicBezTo>
                    <a:pt x="167" y="584"/>
                    <a:pt x="179" y="595"/>
                    <a:pt x="179" y="595"/>
                  </a:cubicBezTo>
                  <a:cubicBezTo>
                    <a:pt x="191" y="405"/>
                    <a:pt x="202" y="191"/>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35"/>
            <p:cNvSpPr/>
            <p:nvPr/>
          </p:nvSpPr>
          <p:spPr>
            <a:xfrm>
              <a:off x="5879900" y="2932050"/>
              <a:ext cx="5975" cy="26200"/>
            </a:xfrm>
            <a:custGeom>
              <a:avLst/>
              <a:gdLst/>
              <a:ahLst/>
              <a:cxnLst/>
              <a:rect l="l" t="t" r="r" b="b"/>
              <a:pathLst>
                <a:path w="239" h="1048" extrusionOk="0">
                  <a:moveTo>
                    <a:pt x="167" y="0"/>
                  </a:moveTo>
                  <a:cubicBezTo>
                    <a:pt x="119" y="0"/>
                    <a:pt x="83" y="0"/>
                    <a:pt x="48" y="24"/>
                  </a:cubicBezTo>
                  <a:cubicBezTo>
                    <a:pt x="12" y="357"/>
                    <a:pt x="0" y="702"/>
                    <a:pt x="60" y="1048"/>
                  </a:cubicBezTo>
                  <a:cubicBezTo>
                    <a:pt x="72" y="1036"/>
                    <a:pt x="83" y="1036"/>
                    <a:pt x="119" y="1036"/>
                  </a:cubicBezTo>
                  <a:cubicBezTo>
                    <a:pt x="143" y="738"/>
                    <a:pt x="191" y="417"/>
                    <a:pt x="238" y="119"/>
                  </a:cubicBezTo>
                  <a:cubicBezTo>
                    <a:pt x="202" y="83"/>
                    <a:pt x="191"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35"/>
            <p:cNvSpPr/>
            <p:nvPr/>
          </p:nvSpPr>
          <p:spPr>
            <a:xfrm>
              <a:off x="5874525" y="3062125"/>
              <a:ext cx="5975" cy="24125"/>
            </a:xfrm>
            <a:custGeom>
              <a:avLst/>
              <a:gdLst/>
              <a:ahLst/>
              <a:cxnLst/>
              <a:rect l="l" t="t" r="r" b="b"/>
              <a:pathLst>
                <a:path w="239" h="965" extrusionOk="0">
                  <a:moveTo>
                    <a:pt x="144" y="0"/>
                  </a:moveTo>
                  <a:lnTo>
                    <a:pt x="144" y="0"/>
                  </a:lnTo>
                  <a:cubicBezTo>
                    <a:pt x="96" y="322"/>
                    <a:pt x="1" y="667"/>
                    <a:pt x="227" y="964"/>
                  </a:cubicBezTo>
                  <a:cubicBezTo>
                    <a:pt x="239" y="631"/>
                    <a:pt x="239" y="31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35"/>
            <p:cNvSpPr/>
            <p:nvPr/>
          </p:nvSpPr>
          <p:spPr>
            <a:xfrm>
              <a:off x="5878100" y="3092175"/>
              <a:ext cx="9250" cy="19375"/>
            </a:xfrm>
            <a:custGeom>
              <a:avLst/>
              <a:gdLst/>
              <a:ahLst/>
              <a:cxnLst/>
              <a:rect l="l" t="t" r="r" b="b"/>
              <a:pathLst>
                <a:path w="370" h="775" extrusionOk="0">
                  <a:moveTo>
                    <a:pt x="120" y="1"/>
                  </a:moveTo>
                  <a:lnTo>
                    <a:pt x="120" y="1"/>
                  </a:lnTo>
                  <a:cubicBezTo>
                    <a:pt x="132" y="251"/>
                    <a:pt x="1" y="548"/>
                    <a:pt x="251" y="774"/>
                  </a:cubicBezTo>
                  <a:cubicBezTo>
                    <a:pt x="191" y="524"/>
                    <a:pt x="370" y="227"/>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35"/>
            <p:cNvSpPr/>
            <p:nvPr/>
          </p:nvSpPr>
          <p:spPr>
            <a:xfrm>
              <a:off x="5875125" y="2957925"/>
              <a:ext cx="6275" cy="13725"/>
            </a:xfrm>
            <a:custGeom>
              <a:avLst/>
              <a:gdLst/>
              <a:ahLst/>
              <a:cxnLst/>
              <a:rect l="l" t="t" r="r" b="b"/>
              <a:pathLst>
                <a:path w="251" h="549" extrusionOk="0">
                  <a:moveTo>
                    <a:pt x="251" y="1"/>
                  </a:moveTo>
                  <a:lnTo>
                    <a:pt x="251" y="1"/>
                  </a:lnTo>
                  <a:cubicBezTo>
                    <a:pt x="1" y="156"/>
                    <a:pt x="36" y="346"/>
                    <a:pt x="215" y="549"/>
                  </a:cubicBezTo>
                  <a:cubicBezTo>
                    <a:pt x="239" y="370"/>
                    <a:pt x="239" y="179"/>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35"/>
            <p:cNvSpPr/>
            <p:nvPr/>
          </p:nvSpPr>
          <p:spPr>
            <a:xfrm>
              <a:off x="5884350" y="3111225"/>
              <a:ext cx="3300" cy="11050"/>
            </a:xfrm>
            <a:custGeom>
              <a:avLst/>
              <a:gdLst/>
              <a:ahLst/>
              <a:cxnLst/>
              <a:rect l="l" t="t" r="r" b="b"/>
              <a:pathLst>
                <a:path w="132" h="442" extrusionOk="0">
                  <a:moveTo>
                    <a:pt x="13" y="1"/>
                  </a:moveTo>
                  <a:cubicBezTo>
                    <a:pt x="1" y="143"/>
                    <a:pt x="1" y="298"/>
                    <a:pt x="1" y="441"/>
                  </a:cubicBezTo>
                  <a:lnTo>
                    <a:pt x="132" y="441"/>
                  </a:lnTo>
                  <a:cubicBezTo>
                    <a:pt x="132" y="298"/>
                    <a:pt x="132" y="132"/>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35"/>
            <p:cNvSpPr/>
            <p:nvPr/>
          </p:nvSpPr>
          <p:spPr>
            <a:xfrm>
              <a:off x="5654850" y="2958175"/>
              <a:ext cx="6275" cy="4325"/>
            </a:xfrm>
            <a:custGeom>
              <a:avLst/>
              <a:gdLst/>
              <a:ahLst/>
              <a:cxnLst/>
              <a:rect l="l" t="t" r="r" b="b"/>
              <a:pathLst>
                <a:path w="251" h="173" extrusionOk="0">
                  <a:moveTo>
                    <a:pt x="137" y="0"/>
                  </a:moveTo>
                  <a:cubicBezTo>
                    <a:pt x="84" y="0"/>
                    <a:pt x="42" y="44"/>
                    <a:pt x="1" y="110"/>
                  </a:cubicBezTo>
                  <a:cubicBezTo>
                    <a:pt x="51" y="118"/>
                    <a:pt x="101" y="173"/>
                    <a:pt x="158" y="173"/>
                  </a:cubicBezTo>
                  <a:cubicBezTo>
                    <a:pt x="184" y="173"/>
                    <a:pt x="210" y="163"/>
                    <a:pt x="239" y="134"/>
                  </a:cubicBezTo>
                  <a:cubicBezTo>
                    <a:pt x="251" y="122"/>
                    <a:pt x="251" y="50"/>
                    <a:pt x="215" y="27"/>
                  </a:cubicBezTo>
                  <a:cubicBezTo>
                    <a:pt x="186" y="9"/>
                    <a:pt x="161"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35"/>
            <p:cNvSpPr/>
            <p:nvPr/>
          </p:nvSpPr>
          <p:spPr>
            <a:xfrm>
              <a:off x="5647425" y="3218075"/>
              <a:ext cx="97050" cy="26225"/>
            </a:xfrm>
            <a:custGeom>
              <a:avLst/>
              <a:gdLst/>
              <a:ahLst/>
              <a:cxnLst/>
              <a:rect l="l" t="t" r="r" b="b"/>
              <a:pathLst>
                <a:path w="3882" h="1049" extrusionOk="0">
                  <a:moveTo>
                    <a:pt x="1866" y="174"/>
                  </a:moveTo>
                  <a:lnTo>
                    <a:pt x="1866" y="174"/>
                  </a:lnTo>
                  <a:cubicBezTo>
                    <a:pt x="1828" y="519"/>
                    <a:pt x="2136" y="419"/>
                    <a:pt x="2310" y="477"/>
                  </a:cubicBezTo>
                  <a:cubicBezTo>
                    <a:pt x="2389" y="505"/>
                    <a:pt x="2473" y="510"/>
                    <a:pt x="2557" y="510"/>
                  </a:cubicBezTo>
                  <a:cubicBezTo>
                    <a:pt x="2610" y="510"/>
                    <a:pt x="2662" y="508"/>
                    <a:pt x="2715" y="508"/>
                  </a:cubicBezTo>
                  <a:cubicBezTo>
                    <a:pt x="2833" y="508"/>
                    <a:pt x="2950" y="518"/>
                    <a:pt x="3060" y="584"/>
                  </a:cubicBezTo>
                  <a:cubicBezTo>
                    <a:pt x="3120" y="620"/>
                    <a:pt x="3179" y="644"/>
                    <a:pt x="3227" y="691"/>
                  </a:cubicBezTo>
                  <a:cubicBezTo>
                    <a:pt x="3179" y="680"/>
                    <a:pt x="3120" y="644"/>
                    <a:pt x="3060" y="620"/>
                  </a:cubicBezTo>
                  <a:cubicBezTo>
                    <a:pt x="2703" y="560"/>
                    <a:pt x="2334" y="572"/>
                    <a:pt x="1977" y="453"/>
                  </a:cubicBezTo>
                  <a:cubicBezTo>
                    <a:pt x="1784" y="397"/>
                    <a:pt x="1764" y="297"/>
                    <a:pt x="1866" y="174"/>
                  </a:cubicBezTo>
                  <a:close/>
                  <a:moveTo>
                    <a:pt x="1201" y="1"/>
                  </a:moveTo>
                  <a:cubicBezTo>
                    <a:pt x="992" y="1"/>
                    <a:pt x="780" y="25"/>
                    <a:pt x="572" y="25"/>
                  </a:cubicBezTo>
                  <a:cubicBezTo>
                    <a:pt x="512" y="60"/>
                    <a:pt x="512" y="108"/>
                    <a:pt x="536" y="168"/>
                  </a:cubicBezTo>
                  <a:cubicBezTo>
                    <a:pt x="572" y="203"/>
                    <a:pt x="608" y="227"/>
                    <a:pt x="631" y="263"/>
                  </a:cubicBezTo>
                  <a:cubicBezTo>
                    <a:pt x="612" y="271"/>
                    <a:pt x="593" y="274"/>
                    <a:pt x="575" y="274"/>
                  </a:cubicBezTo>
                  <a:cubicBezTo>
                    <a:pt x="514" y="274"/>
                    <a:pt x="457" y="239"/>
                    <a:pt x="393" y="239"/>
                  </a:cubicBezTo>
                  <a:cubicBezTo>
                    <a:pt x="238" y="263"/>
                    <a:pt x="84" y="299"/>
                    <a:pt x="0" y="465"/>
                  </a:cubicBezTo>
                  <a:cubicBezTo>
                    <a:pt x="310" y="691"/>
                    <a:pt x="691" y="537"/>
                    <a:pt x="1024" y="644"/>
                  </a:cubicBezTo>
                  <a:cubicBezTo>
                    <a:pt x="1965" y="953"/>
                    <a:pt x="2929" y="906"/>
                    <a:pt x="3882" y="1049"/>
                  </a:cubicBezTo>
                  <a:cubicBezTo>
                    <a:pt x="3644" y="870"/>
                    <a:pt x="3334" y="727"/>
                    <a:pt x="3453" y="334"/>
                  </a:cubicBezTo>
                  <a:cubicBezTo>
                    <a:pt x="3221" y="205"/>
                    <a:pt x="2981" y="180"/>
                    <a:pt x="2739" y="180"/>
                  </a:cubicBezTo>
                  <a:cubicBezTo>
                    <a:pt x="2595" y="180"/>
                    <a:pt x="2451" y="189"/>
                    <a:pt x="2308" y="189"/>
                  </a:cubicBezTo>
                  <a:cubicBezTo>
                    <a:pt x="2161" y="189"/>
                    <a:pt x="2014" y="180"/>
                    <a:pt x="1870" y="144"/>
                  </a:cubicBezTo>
                  <a:lnTo>
                    <a:pt x="1870" y="144"/>
                  </a:lnTo>
                  <a:cubicBezTo>
                    <a:pt x="1869" y="145"/>
                    <a:pt x="1869" y="147"/>
                    <a:pt x="1869" y="149"/>
                  </a:cubicBezTo>
                  <a:lnTo>
                    <a:pt x="1869" y="149"/>
                  </a:lnTo>
                  <a:cubicBezTo>
                    <a:pt x="1653" y="29"/>
                    <a:pt x="1428" y="1"/>
                    <a:pt x="1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35"/>
            <p:cNvSpPr/>
            <p:nvPr/>
          </p:nvSpPr>
          <p:spPr>
            <a:xfrm>
              <a:off x="5607525" y="3210950"/>
              <a:ext cx="54200" cy="19375"/>
            </a:xfrm>
            <a:custGeom>
              <a:avLst/>
              <a:gdLst/>
              <a:ahLst/>
              <a:cxnLst/>
              <a:rect l="l" t="t" r="r" b="b"/>
              <a:pathLst>
                <a:path w="2168" h="775" extrusionOk="0">
                  <a:moveTo>
                    <a:pt x="191" y="0"/>
                  </a:moveTo>
                  <a:cubicBezTo>
                    <a:pt x="1" y="274"/>
                    <a:pt x="251" y="393"/>
                    <a:pt x="406" y="560"/>
                  </a:cubicBezTo>
                  <a:cubicBezTo>
                    <a:pt x="541" y="663"/>
                    <a:pt x="689" y="685"/>
                    <a:pt x="841" y="685"/>
                  </a:cubicBezTo>
                  <a:cubicBezTo>
                    <a:pt x="952" y="685"/>
                    <a:pt x="1065" y="673"/>
                    <a:pt x="1176" y="673"/>
                  </a:cubicBezTo>
                  <a:cubicBezTo>
                    <a:pt x="1314" y="673"/>
                    <a:pt x="1449" y="692"/>
                    <a:pt x="1572" y="774"/>
                  </a:cubicBezTo>
                  <a:cubicBezTo>
                    <a:pt x="1727" y="726"/>
                    <a:pt x="1858" y="667"/>
                    <a:pt x="2013" y="619"/>
                  </a:cubicBezTo>
                  <a:cubicBezTo>
                    <a:pt x="2096" y="607"/>
                    <a:pt x="2156" y="548"/>
                    <a:pt x="2168" y="453"/>
                  </a:cubicBezTo>
                  <a:lnTo>
                    <a:pt x="2168" y="322"/>
                  </a:lnTo>
                  <a:cubicBezTo>
                    <a:pt x="2154" y="308"/>
                    <a:pt x="2136" y="302"/>
                    <a:pt x="2114" y="302"/>
                  </a:cubicBezTo>
                  <a:cubicBezTo>
                    <a:pt x="2098" y="302"/>
                    <a:pt x="2080" y="305"/>
                    <a:pt x="2061" y="310"/>
                  </a:cubicBezTo>
                  <a:cubicBezTo>
                    <a:pt x="1906" y="250"/>
                    <a:pt x="1692" y="262"/>
                    <a:pt x="1549" y="131"/>
                  </a:cubicBezTo>
                  <a:cubicBezTo>
                    <a:pt x="1479" y="142"/>
                    <a:pt x="1410" y="146"/>
                    <a:pt x="1342" y="146"/>
                  </a:cubicBezTo>
                  <a:cubicBezTo>
                    <a:pt x="955" y="146"/>
                    <a:pt x="586"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35"/>
            <p:cNvSpPr/>
            <p:nvPr/>
          </p:nvSpPr>
          <p:spPr>
            <a:xfrm>
              <a:off x="5646825" y="3214650"/>
              <a:ext cx="12525" cy="4425"/>
            </a:xfrm>
            <a:custGeom>
              <a:avLst/>
              <a:gdLst/>
              <a:ahLst/>
              <a:cxnLst/>
              <a:rect l="l" t="t" r="r" b="b"/>
              <a:pathLst>
                <a:path w="501" h="177" extrusionOk="0">
                  <a:moveTo>
                    <a:pt x="82" y="1"/>
                  </a:moveTo>
                  <a:cubicBezTo>
                    <a:pt x="52" y="1"/>
                    <a:pt x="26" y="21"/>
                    <a:pt x="0" y="66"/>
                  </a:cubicBezTo>
                  <a:cubicBezTo>
                    <a:pt x="94" y="152"/>
                    <a:pt x="203" y="177"/>
                    <a:pt x="317" y="177"/>
                  </a:cubicBezTo>
                  <a:cubicBezTo>
                    <a:pt x="377" y="177"/>
                    <a:pt x="439" y="170"/>
                    <a:pt x="501" y="162"/>
                  </a:cubicBezTo>
                  <a:cubicBezTo>
                    <a:pt x="477" y="114"/>
                    <a:pt x="465" y="66"/>
                    <a:pt x="453" y="43"/>
                  </a:cubicBezTo>
                  <a:lnTo>
                    <a:pt x="167" y="43"/>
                  </a:lnTo>
                  <a:cubicBezTo>
                    <a:pt x="134" y="15"/>
                    <a:pt x="107" y="1"/>
                    <a:pt x="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35"/>
            <p:cNvSpPr/>
            <p:nvPr/>
          </p:nvSpPr>
          <p:spPr>
            <a:xfrm>
              <a:off x="5213425" y="3143175"/>
              <a:ext cx="16400" cy="13000"/>
            </a:xfrm>
            <a:custGeom>
              <a:avLst/>
              <a:gdLst/>
              <a:ahLst/>
              <a:cxnLst/>
              <a:rect l="l" t="t" r="r" b="b"/>
              <a:pathLst>
                <a:path w="656" h="520" extrusionOk="0">
                  <a:moveTo>
                    <a:pt x="188" y="1"/>
                  </a:moveTo>
                  <a:cubicBezTo>
                    <a:pt x="97" y="1"/>
                    <a:pt x="56" y="102"/>
                    <a:pt x="1" y="175"/>
                  </a:cubicBezTo>
                  <a:cubicBezTo>
                    <a:pt x="1" y="449"/>
                    <a:pt x="104" y="520"/>
                    <a:pt x="245" y="520"/>
                  </a:cubicBezTo>
                  <a:cubicBezTo>
                    <a:pt x="344" y="520"/>
                    <a:pt x="460" y="485"/>
                    <a:pt x="572" y="461"/>
                  </a:cubicBezTo>
                  <a:cubicBezTo>
                    <a:pt x="656" y="294"/>
                    <a:pt x="513" y="247"/>
                    <a:pt x="418" y="175"/>
                  </a:cubicBezTo>
                  <a:cubicBezTo>
                    <a:pt x="370" y="116"/>
                    <a:pt x="334" y="68"/>
                    <a:pt x="287" y="32"/>
                  </a:cubicBezTo>
                  <a:cubicBezTo>
                    <a:pt x="248" y="10"/>
                    <a:pt x="216"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35"/>
            <p:cNvSpPr/>
            <p:nvPr/>
          </p:nvSpPr>
          <p:spPr>
            <a:xfrm>
              <a:off x="5223850" y="3145450"/>
              <a:ext cx="22650" cy="9100"/>
            </a:xfrm>
            <a:custGeom>
              <a:avLst/>
              <a:gdLst/>
              <a:ahLst/>
              <a:cxnLst/>
              <a:rect l="l" t="t" r="r" b="b"/>
              <a:pathLst>
                <a:path w="906" h="364" extrusionOk="0">
                  <a:moveTo>
                    <a:pt x="568" y="1"/>
                  </a:moveTo>
                  <a:cubicBezTo>
                    <a:pt x="480" y="1"/>
                    <a:pt x="394" y="13"/>
                    <a:pt x="310" y="60"/>
                  </a:cubicBezTo>
                  <a:cubicBezTo>
                    <a:pt x="215" y="60"/>
                    <a:pt x="108" y="72"/>
                    <a:pt x="1" y="72"/>
                  </a:cubicBezTo>
                  <a:cubicBezTo>
                    <a:pt x="48" y="156"/>
                    <a:pt x="108" y="263"/>
                    <a:pt x="155" y="358"/>
                  </a:cubicBezTo>
                  <a:cubicBezTo>
                    <a:pt x="179" y="358"/>
                    <a:pt x="214" y="363"/>
                    <a:pt x="248" y="363"/>
                  </a:cubicBezTo>
                  <a:cubicBezTo>
                    <a:pt x="265" y="363"/>
                    <a:pt x="282" y="362"/>
                    <a:pt x="298" y="358"/>
                  </a:cubicBezTo>
                  <a:cubicBezTo>
                    <a:pt x="441" y="144"/>
                    <a:pt x="691" y="251"/>
                    <a:pt x="882" y="191"/>
                  </a:cubicBezTo>
                  <a:cubicBezTo>
                    <a:pt x="906" y="120"/>
                    <a:pt x="894" y="60"/>
                    <a:pt x="834" y="13"/>
                  </a:cubicBezTo>
                  <a:cubicBezTo>
                    <a:pt x="745" y="13"/>
                    <a:pt x="656"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35"/>
            <p:cNvSpPr/>
            <p:nvPr/>
          </p:nvSpPr>
          <p:spPr>
            <a:xfrm>
              <a:off x="5213425" y="3132950"/>
              <a:ext cx="11350" cy="14625"/>
            </a:xfrm>
            <a:custGeom>
              <a:avLst/>
              <a:gdLst/>
              <a:ahLst/>
              <a:cxnLst/>
              <a:rect l="l" t="t" r="r" b="b"/>
              <a:pathLst>
                <a:path w="454" h="585" extrusionOk="0">
                  <a:moveTo>
                    <a:pt x="430" y="1"/>
                  </a:moveTo>
                  <a:lnTo>
                    <a:pt x="430" y="1"/>
                  </a:lnTo>
                  <a:cubicBezTo>
                    <a:pt x="239" y="167"/>
                    <a:pt x="1" y="286"/>
                    <a:pt x="1" y="584"/>
                  </a:cubicBezTo>
                  <a:cubicBezTo>
                    <a:pt x="96" y="525"/>
                    <a:pt x="191" y="477"/>
                    <a:pt x="287" y="441"/>
                  </a:cubicBezTo>
                  <a:cubicBezTo>
                    <a:pt x="346" y="286"/>
                    <a:pt x="453" y="155"/>
                    <a:pt x="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35"/>
            <p:cNvSpPr/>
            <p:nvPr/>
          </p:nvSpPr>
          <p:spPr>
            <a:xfrm>
              <a:off x="5231000" y="3035925"/>
              <a:ext cx="7475" cy="7750"/>
            </a:xfrm>
            <a:custGeom>
              <a:avLst/>
              <a:gdLst/>
              <a:ahLst/>
              <a:cxnLst/>
              <a:rect l="l" t="t" r="r" b="b"/>
              <a:pathLst>
                <a:path w="299" h="310" extrusionOk="0">
                  <a:moveTo>
                    <a:pt x="286" y="0"/>
                  </a:moveTo>
                  <a:cubicBezTo>
                    <a:pt x="0" y="36"/>
                    <a:pt x="131" y="179"/>
                    <a:pt x="179" y="310"/>
                  </a:cubicBezTo>
                  <a:cubicBezTo>
                    <a:pt x="262" y="238"/>
                    <a:pt x="298" y="13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35"/>
            <p:cNvSpPr/>
            <p:nvPr/>
          </p:nvSpPr>
          <p:spPr>
            <a:xfrm>
              <a:off x="5231600" y="3142775"/>
              <a:ext cx="18275" cy="5500"/>
            </a:xfrm>
            <a:custGeom>
              <a:avLst/>
              <a:gdLst/>
              <a:ahLst/>
              <a:cxnLst/>
              <a:rect l="l" t="t" r="r" b="b"/>
              <a:pathLst>
                <a:path w="731" h="220" extrusionOk="0">
                  <a:moveTo>
                    <a:pt x="584" y="1"/>
                  </a:moveTo>
                  <a:cubicBezTo>
                    <a:pt x="393" y="13"/>
                    <a:pt x="215" y="24"/>
                    <a:pt x="24" y="48"/>
                  </a:cubicBezTo>
                  <a:cubicBezTo>
                    <a:pt x="0" y="84"/>
                    <a:pt x="0" y="120"/>
                    <a:pt x="24" y="167"/>
                  </a:cubicBezTo>
                  <a:lnTo>
                    <a:pt x="560" y="203"/>
                  </a:lnTo>
                  <a:cubicBezTo>
                    <a:pt x="590" y="214"/>
                    <a:pt x="615" y="219"/>
                    <a:pt x="636" y="219"/>
                  </a:cubicBezTo>
                  <a:cubicBezTo>
                    <a:pt x="708" y="219"/>
                    <a:pt x="730" y="159"/>
                    <a:pt x="703" y="48"/>
                  </a:cubicBezTo>
                  <a:cubicBezTo>
                    <a:pt x="679" y="24"/>
                    <a:pt x="631" y="13"/>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35"/>
            <p:cNvSpPr/>
            <p:nvPr/>
          </p:nvSpPr>
          <p:spPr>
            <a:xfrm>
              <a:off x="5416150" y="3164425"/>
              <a:ext cx="156275" cy="23325"/>
            </a:xfrm>
            <a:custGeom>
              <a:avLst/>
              <a:gdLst/>
              <a:ahLst/>
              <a:cxnLst/>
              <a:rect l="l" t="t" r="r" b="b"/>
              <a:pathLst>
                <a:path w="6251" h="933" extrusionOk="0">
                  <a:moveTo>
                    <a:pt x="1137" y="1"/>
                  </a:moveTo>
                  <a:cubicBezTo>
                    <a:pt x="1110" y="1"/>
                    <a:pt x="1084" y="10"/>
                    <a:pt x="1060" y="28"/>
                  </a:cubicBezTo>
                  <a:cubicBezTo>
                    <a:pt x="1012" y="28"/>
                    <a:pt x="953" y="39"/>
                    <a:pt x="917" y="51"/>
                  </a:cubicBezTo>
                  <a:cubicBezTo>
                    <a:pt x="880" y="56"/>
                    <a:pt x="842" y="57"/>
                    <a:pt x="805" y="57"/>
                  </a:cubicBezTo>
                  <a:cubicBezTo>
                    <a:pt x="685" y="57"/>
                    <a:pt x="564" y="41"/>
                    <a:pt x="448" y="41"/>
                  </a:cubicBezTo>
                  <a:cubicBezTo>
                    <a:pt x="287" y="41"/>
                    <a:pt x="134" y="72"/>
                    <a:pt x="0" y="218"/>
                  </a:cubicBezTo>
                  <a:cubicBezTo>
                    <a:pt x="1536" y="528"/>
                    <a:pt x="3120" y="468"/>
                    <a:pt x="4644" y="801"/>
                  </a:cubicBezTo>
                  <a:cubicBezTo>
                    <a:pt x="5025" y="873"/>
                    <a:pt x="5406" y="873"/>
                    <a:pt x="5775" y="921"/>
                  </a:cubicBezTo>
                  <a:cubicBezTo>
                    <a:pt x="5953" y="909"/>
                    <a:pt x="6156" y="932"/>
                    <a:pt x="6251" y="742"/>
                  </a:cubicBezTo>
                  <a:cubicBezTo>
                    <a:pt x="5894" y="516"/>
                    <a:pt x="5453" y="694"/>
                    <a:pt x="5096" y="468"/>
                  </a:cubicBezTo>
                  <a:cubicBezTo>
                    <a:pt x="5059" y="469"/>
                    <a:pt x="5023" y="470"/>
                    <a:pt x="4987" y="470"/>
                  </a:cubicBezTo>
                  <a:cubicBezTo>
                    <a:pt x="4250" y="470"/>
                    <a:pt x="3524" y="249"/>
                    <a:pt x="2798" y="159"/>
                  </a:cubicBezTo>
                  <a:cubicBezTo>
                    <a:pt x="2770" y="142"/>
                    <a:pt x="2748" y="133"/>
                    <a:pt x="2726" y="133"/>
                  </a:cubicBezTo>
                  <a:cubicBezTo>
                    <a:pt x="2700" y="133"/>
                    <a:pt x="2675" y="145"/>
                    <a:pt x="2643" y="170"/>
                  </a:cubicBezTo>
                  <a:cubicBezTo>
                    <a:pt x="2620" y="182"/>
                    <a:pt x="2596" y="188"/>
                    <a:pt x="2572" y="188"/>
                  </a:cubicBezTo>
                  <a:cubicBezTo>
                    <a:pt x="2548" y="188"/>
                    <a:pt x="2524" y="182"/>
                    <a:pt x="2500" y="170"/>
                  </a:cubicBezTo>
                  <a:cubicBezTo>
                    <a:pt x="2358" y="87"/>
                    <a:pt x="2179" y="147"/>
                    <a:pt x="2024" y="87"/>
                  </a:cubicBezTo>
                  <a:cubicBezTo>
                    <a:pt x="1869" y="87"/>
                    <a:pt x="1691" y="75"/>
                    <a:pt x="1524" y="75"/>
                  </a:cubicBezTo>
                  <a:cubicBezTo>
                    <a:pt x="1499" y="85"/>
                    <a:pt x="1475" y="91"/>
                    <a:pt x="1450" y="91"/>
                  </a:cubicBezTo>
                  <a:cubicBezTo>
                    <a:pt x="1415" y="91"/>
                    <a:pt x="1380" y="79"/>
                    <a:pt x="1346" y="51"/>
                  </a:cubicBezTo>
                  <a:cubicBezTo>
                    <a:pt x="1298" y="51"/>
                    <a:pt x="1250" y="39"/>
                    <a:pt x="1215" y="28"/>
                  </a:cubicBezTo>
                  <a:cubicBezTo>
                    <a:pt x="1191" y="10"/>
                    <a:pt x="1164"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35"/>
            <p:cNvSpPr/>
            <p:nvPr/>
          </p:nvSpPr>
          <p:spPr>
            <a:xfrm>
              <a:off x="5338150" y="3157650"/>
              <a:ext cx="101225" cy="11950"/>
            </a:xfrm>
            <a:custGeom>
              <a:avLst/>
              <a:gdLst/>
              <a:ahLst/>
              <a:cxnLst/>
              <a:rect l="l" t="t" r="r" b="b"/>
              <a:pathLst>
                <a:path w="4049" h="478" extrusionOk="0">
                  <a:moveTo>
                    <a:pt x="667" y="1"/>
                  </a:moveTo>
                  <a:cubicBezTo>
                    <a:pt x="465" y="13"/>
                    <a:pt x="239" y="1"/>
                    <a:pt x="48" y="120"/>
                  </a:cubicBezTo>
                  <a:cubicBezTo>
                    <a:pt x="25" y="132"/>
                    <a:pt x="13" y="168"/>
                    <a:pt x="1" y="191"/>
                  </a:cubicBezTo>
                  <a:cubicBezTo>
                    <a:pt x="1037" y="358"/>
                    <a:pt x="2096" y="370"/>
                    <a:pt x="3144" y="477"/>
                  </a:cubicBezTo>
                  <a:cubicBezTo>
                    <a:pt x="3225" y="448"/>
                    <a:pt x="3308" y="441"/>
                    <a:pt x="3392" y="441"/>
                  </a:cubicBezTo>
                  <a:cubicBezTo>
                    <a:pt x="3474" y="441"/>
                    <a:pt x="3557" y="448"/>
                    <a:pt x="3638" y="448"/>
                  </a:cubicBezTo>
                  <a:cubicBezTo>
                    <a:pt x="3781" y="448"/>
                    <a:pt x="3922" y="427"/>
                    <a:pt x="4049" y="310"/>
                  </a:cubicBezTo>
                  <a:lnTo>
                    <a:pt x="4049" y="263"/>
                  </a:lnTo>
                  <a:cubicBezTo>
                    <a:pt x="3894" y="203"/>
                    <a:pt x="3739" y="263"/>
                    <a:pt x="3584" y="180"/>
                  </a:cubicBezTo>
                  <a:cubicBezTo>
                    <a:pt x="3454" y="180"/>
                    <a:pt x="3323" y="168"/>
                    <a:pt x="3180" y="144"/>
                  </a:cubicBezTo>
                  <a:cubicBezTo>
                    <a:pt x="2692" y="132"/>
                    <a:pt x="2215" y="84"/>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35"/>
            <p:cNvSpPr/>
            <p:nvPr/>
          </p:nvSpPr>
          <p:spPr>
            <a:xfrm>
              <a:off x="5496200" y="3201425"/>
              <a:ext cx="69100" cy="19950"/>
            </a:xfrm>
            <a:custGeom>
              <a:avLst/>
              <a:gdLst/>
              <a:ahLst/>
              <a:cxnLst/>
              <a:rect l="l" t="t" r="r" b="b"/>
              <a:pathLst>
                <a:path w="2764" h="798" extrusionOk="0">
                  <a:moveTo>
                    <a:pt x="1727" y="0"/>
                  </a:moveTo>
                  <a:cubicBezTo>
                    <a:pt x="1656" y="155"/>
                    <a:pt x="1549" y="262"/>
                    <a:pt x="1370" y="262"/>
                  </a:cubicBezTo>
                  <a:cubicBezTo>
                    <a:pt x="1251" y="262"/>
                    <a:pt x="1132" y="214"/>
                    <a:pt x="1025" y="155"/>
                  </a:cubicBezTo>
                  <a:cubicBezTo>
                    <a:pt x="953" y="107"/>
                    <a:pt x="858" y="60"/>
                    <a:pt x="763" y="60"/>
                  </a:cubicBezTo>
                  <a:cubicBezTo>
                    <a:pt x="489" y="95"/>
                    <a:pt x="215" y="60"/>
                    <a:pt x="1" y="298"/>
                  </a:cubicBezTo>
                  <a:cubicBezTo>
                    <a:pt x="310" y="524"/>
                    <a:pt x="727" y="322"/>
                    <a:pt x="1025" y="572"/>
                  </a:cubicBezTo>
                  <a:cubicBezTo>
                    <a:pt x="1136" y="623"/>
                    <a:pt x="1251" y="635"/>
                    <a:pt x="1367" y="635"/>
                  </a:cubicBezTo>
                  <a:cubicBezTo>
                    <a:pt x="1466" y="635"/>
                    <a:pt x="1565" y="626"/>
                    <a:pt x="1662" y="626"/>
                  </a:cubicBezTo>
                  <a:cubicBezTo>
                    <a:pt x="1792" y="626"/>
                    <a:pt x="1919" y="642"/>
                    <a:pt x="2037" y="715"/>
                  </a:cubicBezTo>
                  <a:cubicBezTo>
                    <a:pt x="2132" y="715"/>
                    <a:pt x="2215" y="738"/>
                    <a:pt x="2311" y="738"/>
                  </a:cubicBezTo>
                  <a:cubicBezTo>
                    <a:pt x="2358" y="786"/>
                    <a:pt x="2418" y="795"/>
                    <a:pt x="2480" y="795"/>
                  </a:cubicBezTo>
                  <a:cubicBezTo>
                    <a:pt x="2518" y="795"/>
                    <a:pt x="2556" y="792"/>
                    <a:pt x="2594" y="792"/>
                  </a:cubicBezTo>
                  <a:cubicBezTo>
                    <a:pt x="2619" y="792"/>
                    <a:pt x="2644" y="793"/>
                    <a:pt x="2668" y="798"/>
                  </a:cubicBezTo>
                  <a:cubicBezTo>
                    <a:pt x="2727" y="774"/>
                    <a:pt x="2751" y="750"/>
                    <a:pt x="2763" y="679"/>
                  </a:cubicBezTo>
                  <a:cubicBezTo>
                    <a:pt x="2739" y="584"/>
                    <a:pt x="2680" y="524"/>
                    <a:pt x="2608" y="476"/>
                  </a:cubicBezTo>
                  <a:cubicBezTo>
                    <a:pt x="2501" y="441"/>
                    <a:pt x="2454" y="381"/>
                    <a:pt x="2585" y="298"/>
                  </a:cubicBezTo>
                  <a:cubicBezTo>
                    <a:pt x="2668" y="262"/>
                    <a:pt x="2727" y="226"/>
                    <a:pt x="2763" y="143"/>
                  </a:cubicBezTo>
                  <a:cubicBezTo>
                    <a:pt x="2586" y="32"/>
                    <a:pt x="2395" y="18"/>
                    <a:pt x="2201" y="18"/>
                  </a:cubicBezTo>
                  <a:cubicBezTo>
                    <a:pt x="2136" y="18"/>
                    <a:pt x="2071" y="19"/>
                    <a:pt x="2005" y="19"/>
                  </a:cubicBezTo>
                  <a:cubicBezTo>
                    <a:pt x="1912" y="19"/>
                    <a:pt x="1819" y="16"/>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35"/>
            <p:cNvSpPr/>
            <p:nvPr/>
          </p:nvSpPr>
          <p:spPr>
            <a:xfrm>
              <a:off x="5488775" y="3193575"/>
              <a:ext cx="44975" cy="18050"/>
            </a:xfrm>
            <a:custGeom>
              <a:avLst/>
              <a:gdLst/>
              <a:ahLst/>
              <a:cxnLst/>
              <a:rect l="l" t="t" r="r" b="b"/>
              <a:pathLst>
                <a:path w="1799" h="722" extrusionOk="0">
                  <a:moveTo>
                    <a:pt x="466" y="1"/>
                  </a:moveTo>
                  <a:cubicBezTo>
                    <a:pt x="410" y="1"/>
                    <a:pt x="354" y="2"/>
                    <a:pt x="298" y="5"/>
                  </a:cubicBezTo>
                  <a:cubicBezTo>
                    <a:pt x="0" y="195"/>
                    <a:pt x="119" y="397"/>
                    <a:pt x="286" y="600"/>
                  </a:cubicBezTo>
                  <a:cubicBezTo>
                    <a:pt x="584" y="576"/>
                    <a:pt x="893" y="612"/>
                    <a:pt x="1167" y="433"/>
                  </a:cubicBezTo>
                  <a:cubicBezTo>
                    <a:pt x="1250" y="457"/>
                    <a:pt x="1298" y="493"/>
                    <a:pt x="1310" y="588"/>
                  </a:cubicBezTo>
                  <a:cubicBezTo>
                    <a:pt x="1371" y="689"/>
                    <a:pt x="1466" y="722"/>
                    <a:pt x="1567" y="722"/>
                  </a:cubicBezTo>
                  <a:cubicBezTo>
                    <a:pt x="1584" y="722"/>
                    <a:pt x="1602" y="721"/>
                    <a:pt x="1620" y="719"/>
                  </a:cubicBezTo>
                  <a:cubicBezTo>
                    <a:pt x="1739" y="600"/>
                    <a:pt x="1798" y="445"/>
                    <a:pt x="1774" y="278"/>
                  </a:cubicBezTo>
                  <a:cubicBezTo>
                    <a:pt x="1350" y="88"/>
                    <a:pt x="917"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5"/>
            <p:cNvSpPr/>
            <p:nvPr/>
          </p:nvSpPr>
          <p:spPr>
            <a:xfrm>
              <a:off x="5283675" y="3146975"/>
              <a:ext cx="73550" cy="15175"/>
            </a:xfrm>
            <a:custGeom>
              <a:avLst/>
              <a:gdLst/>
              <a:ahLst/>
              <a:cxnLst/>
              <a:rect l="l" t="t" r="r" b="b"/>
              <a:pathLst>
                <a:path w="2942" h="607" extrusionOk="0">
                  <a:moveTo>
                    <a:pt x="1259" y="1"/>
                  </a:moveTo>
                  <a:cubicBezTo>
                    <a:pt x="1142" y="1"/>
                    <a:pt x="1021" y="23"/>
                    <a:pt x="906" y="23"/>
                  </a:cubicBezTo>
                  <a:cubicBezTo>
                    <a:pt x="644" y="106"/>
                    <a:pt x="334" y="71"/>
                    <a:pt x="84" y="214"/>
                  </a:cubicBezTo>
                  <a:cubicBezTo>
                    <a:pt x="48" y="249"/>
                    <a:pt x="37" y="273"/>
                    <a:pt x="1" y="309"/>
                  </a:cubicBezTo>
                  <a:cubicBezTo>
                    <a:pt x="715" y="440"/>
                    <a:pt x="1430" y="607"/>
                    <a:pt x="2168" y="607"/>
                  </a:cubicBezTo>
                  <a:cubicBezTo>
                    <a:pt x="2180" y="583"/>
                    <a:pt x="2204" y="559"/>
                    <a:pt x="2239" y="547"/>
                  </a:cubicBezTo>
                  <a:cubicBezTo>
                    <a:pt x="2313" y="512"/>
                    <a:pt x="2390" y="504"/>
                    <a:pt x="2467" y="504"/>
                  </a:cubicBezTo>
                  <a:cubicBezTo>
                    <a:pt x="2531" y="504"/>
                    <a:pt x="2595" y="510"/>
                    <a:pt x="2658" y="510"/>
                  </a:cubicBezTo>
                  <a:cubicBezTo>
                    <a:pt x="2727" y="510"/>
                    <a:pt x="2795" y="503"/>
                    <a:pt x="2858" y="476"/>
                  </a:cubicBezTo>
                  <a:cubicBezTo>
                    <a:pt x="2894" y="452"/>
                    <a:pt x="2918" y="440"/>
                    <a:pt x="2942" y="428"/>
                  </a:cubicBezTo>
                  <a:cubicBezTo>
                    <a:pt x="2918" y="392"/>
                    <a:pt x="2906" y="368"/>
                    <a:pt x="2906" y="321"/>
                  </a:cubicBezTo>
                  <a:cubicBezTo>
                    <a:pt x="2737" y="161"/>
                    <a:pt x="2542" y="127"/>
                    <a:pt x="2309" y="127"/>
                  </a:cubicBezTo>
                  <a:cubicBezTo>
                    <a:pt x="2263" y="127"/>
                    <a:pt x="2216" y="128"/>
                    <a:pt x="2168" y="130"/>
                  </a:cubicBezTo>
                  <a:cubicBezTo>
                    <a:pt x="2084" y="142"/>
                    <a:pt x="2013" y="154"/>
                    <a:pt x="1953" y="178"/>
                  </a:cubicBezTo>
                  <a:cubicBezTo>
                    <a:pt x="1799" y="190"/>
                    <a:pt x="1715" y="356"/>
                    <a:pt x="1549" y="356"/>
                  </a:cubicBezTo>
                  <a:cubicBezTo>
                    <a:pt x="1572" y="273"/>
                    <a:pt x="1703" y="237"/>
                    <a:pt x="1608" y="130"/>
                  </a:cubicBezTo>
                  <a:cubicBezTo>
                    <a:pt x="1504" y="26"/>
                    <a:pt x="1384"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5"/>
            <p:cNvSpPr/>
            <p:nvPr/>
          </p:nvSpPr>
          <p:spPr>
            <a:xfrm>
              <a:off x="5245575" y="3143800"/>
              <a:ext cx="51225" cy="12075"/>
            </a:xfrm>
            <a:custGeom>
              <a:avLst/>
              <a:gdLst/>
              <a:ahLst/>
              <a:cxnLst/>
              <a:rect l="l" t="t" r="r" b="b"/>
              <a:pathLst>
                <a:path w="2049" h="483" extrusionOk="0">
                  <a:moveTo>
                    <a:pt x="308" y="0"/>
                  </a:moveTo>
                  <a:cubicBezTo>
                    <a:pt x="254" y="0"/>
                    <a:pt x="199" y="6"/>
                    <a:pt x="144" y="19"/>
                  </a:cubicBezTo>
                  <a:lnTo>
                    <a:pt x="1" y="162"/>
                  </a:lnTo>
                  <a:cubicBezTo>
                    <a:pt x="1" y="198"/>
                    <a:pt x="13" y="222"/>
                    <a:pt x="13" y="281"/>
                  </a:cubicBezTo>
                  <a:cubicBezTo>
                    <a:pt x="447" y="321"/>
                    <a:pt x="857" y="483"/>
                    <a:pt x="1290" y="483"/>
                  </a:cubicBezTo>
                  <a:cubicBezTo>
                    <a:pt x="1379" y="483"/>
                    <a:pt x="1469" y="476"/>
                    <a:pt x="1561" y="460"/>
                  </a:cubicBezTo>
                  <a:lnTo>
                    <a:pt x="1644" y="424"/>
                  </a:lnTo>
                  <a:cubicBezTo>
                    <a:pt x="1763" y="317"/>
                    <a:pt x="1977" y="448"/>
                    <a:pt x="2049" y="257"/>
                  </a:cubicBezTo>
                  <a:cubicBezTo>
                    <a:pt x="2037" y="138"/>
                    <a:pt x="1965" y="91"/>
                    <a:pt x="1858" y="79"/>
                  </a:cubicBezTo>
                  <a:cubicBezTo>
                    <a:pt x="1739" y="91"/>
                    <a:pt x="1584" y="67"/>
                    <a:pt x="1465" y="138"/>
                  </a:cubicBezTo>
                  <a:cubicBezTo>
                    <a:pt x="1406" y="138"/>
                    <a:pt x="1346" y="126"/>
                    <a:pt x="1287" y="126"/>
                  </a:cubicBezTo>
                  <a:cubicBezTo>
                    <a:pt x="1231" y="140"/>
                    <a:pt x="1177" y="145"/>
                    <a:pt x="1122" y="145"/>
                  </a:cubicBezTo>
                  <a:cubicBezTo>
                    <a:pt x="847" y="145"/>
                    <a:pt x="584"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5"/>
            <p:cNvSpPr/>
            <p:nvPr/>
          </p:nvSpPr>
          <p:spPr>
            <a:xfrm>
              <a:off x="5553950" y="3203875"/>
              <a:ext cx="33975" cy="17475"/>
            </a:xfrm>
            <a:custGeom>
              <a:avLst/>
              <a:gdLst/>
              <a:ahLst/>
              <a:cxnLst/>
              <a:rect l="l" t="t" r="r" b="b"/>
              <a:pathLst>
                <a:path w="1359" h="699" extrusionOk="0">
                  <a:moveTo>
                    <a:pt x="679" y="0"/>
                  </a:moveTo>
                  <a:cubicBezTo>
                    <a:pt x="612" y="0"/>
                    <a:pt x="544" y="5"/>
                    <a:pt x="477" y="9"/>
                  </a:cubicBezTo>
                  <a:lnTo>
                    <a:pt x="120" y="57"/>
                  </a:lnTo>
                  <a:cubicBezTo>
                    <a:pt x="1" y="236"/>
                    <a:pt x="108" y="355"/>
                    <a:pt x="251" y="438"/>
                  </a:cubicBezTo>
                  <a:cubicBezTo>
                    <a:pt x="310" y="486"/>
                    <a:pt x="382" y="533"/>
                    <a:pt x="441" y="581"/>
                  </a:cubicBezTo>
                  <a:cubicBezTo>
                    <a:pt x="570" y="665"/>
                    <a:pt x="696" y="699"/>
                    <a:pt x="822" y="699"/>
                  </a:cubicBezTo>
                  <a:cubicBezTo>
                    <a:pt x="964" y="699"/>
                    <a:pt x="1106" y="656"/>
                    <a:pt x="1251" y="593"/>
                  </a:cubicBezTo>
                  <a:cubicBezTo>
                    <a:pt x="1310" y="545"/>
                    <a:pt x="1334" y="486"/>
                    <a:pt x="1358" y="414"/>
                  </a:cubicBezTo>
                  <a:cubicBezTo>
                    <a:pt x="1334" y="188"/>
                    <a:pt x="1156" y="140"/>
                    <a:pt x="1013" y="57"/>
                  </a:cubicBezTo>
                  <a:cubicBezTo>
                    <a:pt x="902" y="12"/>
                    <a:pt x="791"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5"/>
            <p:cNvSpPr/>
            <p:nvPr/>
          </p:nvSpPr>
          <p:spPr>
            <a:xfrm>
              <a:off x="5592350" y="3207075"/>
              <a:ext cx="58675" cy="8950"/>
            </a:xfrm>
            <a:custGeom>
              <a:avLst/>
              <a:gdLst/>
              <a:ahLst/>
              <a:cxnLst/>
              <a:rect l="l" t="t" r="r" b="b"/>
              <a:pathLst>
                <a:path w="2347" h="358" extrusionOk="0">
                  <a:moveTo>
                    <a:pt x="72" y="0"/>
                  </a:moveTo>
                  <a:cubicBezTo>
                    <a:pt x="13" y="60"/>
                    <a:pt x="1" y="119"/>
                    <a:pt x="36" y="191"/>
                  </a:cubicBezTo>
                  <a:cubicBezTo>
                    <a:pt x="161" y="297"/>
                    <a:pt x="285" y="350"/>
                    <a:pt x="410" y="350"/>
                  </a:cubicBezTo>
                  <a:cubicBezTo>
                    <a:pt x="523" y="350"/>
                    <a:pt x="637" y="306"/>
                    <a:pt x="751" y="215"/>
                  </a:cubicBezTo>
                  <a:cubicBezTo>
                    <a:pt x="1227" y="250"/>
                    <a:pt x="1703" y="310"/>
                    <a:pt x="2179" y="358"/>
                  </a:cubicBezTo>
                  <a:cubicBezTo>
                    <a:pt x="2239" y="346"/>
                    <a:pt x="2287" y="346"/>
                    <a:pt x="2346" y="334"/>
                  </a:cubicBezTo>
                  <a:cubicBezTo>
                    <a:pt x="1608" y="119"/>
                    <a:pt x="84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5"/>
            <p:cNvSpPr/>
            <p:nvPr/>
          </p:nvSpPr>
          <p:spPr>
            <a:xfrm>
              <a:off x="5457225" y="3193975"/>
              <a:ext cx="39900" cy="14900"/>
            </a:xfrm>
            <a:custGeom>
              <a:avLst/>
              <a:gdLst/>
              <a:ahLst/>
              <a:cxnLst/>
              <a:rect l="l" t="t" r="r" b="b"/>
              <a:pathLst>
                <a:path w="1596" h="596" extrusionOk="0">
                  <a:moveTo>
                    <a:pt x="1262" y="0"/>
                  </a:moveTo>
                  <a:cubicBezTo>
                    <a:pt x="1238" y="24"/>
                    <a:pt x="1203" y="48"/>
                    <a:pt x="1179" y="96"/>
                  </a:cubicBezTo>
                  <a:cubicBezTo>
                    <a:pt x="1155" y="131"/>
                    <a:pt x="1131" y="167"/>
                    <a:pt x="1119" y="215"/>
                  </a:cubicBezTo>
                  <a:cubicBezTo>
                    <a:pt x="1084" y="239"/>
                    <a:pt x="1060" y="251"/>
                    <a:pt x="1012" y="274"/>
                  </a:cubicBezTo>
                  <a:cubicBezTo>
                    <a:pt x="965" y="286"/>
                    <a:pt x="917" y="286"/>
                    <a:pt x="881" y="286"/>
                  </a:cubicBezTo>
                  <a:cubicBezTo>
                    <a:pt x="798" y="274"/>
                    <a:pt x="715" y="274"/>
                    <a:pt x="643" y="274"/>
                  </a:cubicBezTo>
                  <a:cubicBezTo>
                    <a:pt x="584" y="274"/>
                    <a:pt x="524" y="274"/>
                    <a:pt x="465" y="286"/>
                  </a:cubicBezTo>
                  <a:cubicBezTo>
                    <a:pt x="345" y="310"/>
                    <a:pt x="226" y="358"/>
                    <a:pt x="119" y="417"/>
                  </a:cubicBezTo>
                  <a:cubicBezTo>
                    <a:pt x="72" y="477"/>
                    <a:pt x="48" y="524"/>
                    <a:pt x="0" y="584"/>
                  </a:cubicBezTo>
                  <a:cubicBezTo>
                    <a:pt x="524" y="596"/>
                    <a:pt x="1036" y="596"/>
                    <a:pt x="1560" y="596"/>
                  </a:cubicBezTo>
                  <a:cubicBezTo>
                    <a:pt x="1596" y="405"/>
                    <a:pt x="1429" y="191"/>
                    <a:pt x="1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5"/>
            <p:cNvSpPr/>
            <p:nvPr/>
          </p:nvSpPr>
          <p:spPr>
            <a:xfrm>
              <a:off x="5528650" y="3200525"/>
              <a:ext cx="14625" cy="11025"/>
            </a:xfrm>
            <a:custGeom>
              <a:avLst/>
              <a:gdLst/>
              <a:ahLst/>
              <a:cxnLst/>
              <a:rect l="l" t="t" r="r" b="b"/>
              <a:pathLst>
                <a:path w="585" h="441" extrusionOk="0">
                  <a:moveTo>
                    <a:pt x="191" y="0"/>
                  </a:moveTo>
                  <a:cubicBezTo>
                    <a:pt x="13" y="96"/>
                    <a:pt x="1" y="262"/>
                    <a:pt x="25" y="441"/>
                  </a:cubicBezTo>
                  <a:cubicBezTo>
                    <a:pt x="584" y="441"/>
                    <a:pt x="584" y="441"/>
                    <a:pt x="441" y="12"/>
                  </a:cubicBezTo>
                  <a:cubicBezTo>
                    <a:pt x="358" y="12"/>
                    <a:pt x="275"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5"/>
            <p:cNvSpPr/>
            <p:nvPr/>
          </p:nvSpPr>
          <p:spPr>
            <a:xfrm>
              <a:off x="5469125" y="3193675"/>
              <a:ext cx="19975" cy="11350"/>
            </a:xfrm>
            <a:custGeom>
              <a:avLst/>
              <a:gdLst/>
              <a:ahLst/>
              <a:cxnLst/>
              <a:rect l="l" t="t" r="r" b="b"/>
              <a:pathLst>
                <a:path w="799" h="454" extrusionOk="0">
                  <a:moveTo>
                    <a:pt x="84" y="1"/>
                  </a:moveTo>
                  <a:cubicBezTo>
                    <a:pt x="36" y="48"/>
                    <a:pt x="12" y="96"/>
                    <a:pt x="0" y="155"/>
                  </a:cubicBezTo>
                  <a:cubicBezTo>
                    <a:pt x="0" y="215"/>
                    <a:pt x="12" y="274"/>
                    <a:pt x="36" y="334"/>
                  </a:cubicBezTo>
                  <a:cubicBezTo>
                    <a:pt x="72" y="346"/>
                    <a:pt x="84" y="358"/>
                    <a:pt x="120" y="370"/>
                  </a:cubicBezTo>
                  <a:cubicBezTo>
                    <a:pt x="179" y="393"/>
                    <a:pt x="239" y="393"/>
                    <a:pt x="298" y="393"/>
                  </a:cubicBezTo>
                  <a:cubicBezTo>
                    <a:pt x="381" y="393"/>
                    <a:pt x="453" y="393"/>
                    <a:pt x="536" y="453"/>
                  </a:cubicBezTo>
                  <a:lnTo>
                    <a:pt x="667" y="453"/>
                  </a:lnTo>
                  <a:cubicBezTo>
                    <a:pt x="715" y="393"/>
                    <a:pt x="762" y="346"/>
                    <a:pt x="798" y="286"/>
                  </a:cubicBezTo>
                  <a:lnTo>
                    <a:pt x="798" y="179"/>
                  </a:lnTo>
                  <a:cubicBezTo>
                    <a:pt x="739" y="72"/>
                    <a:pt x="620" y="48"/>
                    <a:pt x="501" y="12"/>
                  </a:cubicBezTo>
                  <a:cubicBezTo>
                    <a:pt x="370" y="12"/>
                    <a:pt x="227"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35"/>
            <p:cNvSpPr/>
            <p:nvPr/>
          </p:nvSpPr>
          <p:spPr>
            <a:xfrm>
              <a:off x="5428650" y="3186900"/>
              <a:ext cx="25325" cy="4125"/>
            </a:xfrm>
            <a:custGeom>
              <a:avLst/>
              <a:gdLst/>
              <a:ahLst/>
              <a:cxnLst/>
              <a:rect l="l" t="t" r="r" b="b"/>
              <a:pathLst>
                <a:path w="1013" h="165" extrusionOk="0">
                  <a:moveTo>
                    <a:pt x="506" y="1"/>
                  </a:moveTo>
                  <a:cubicBezTo>
                    <a:pt x="374" y="1"/>
                    <a:pt x="242" y="13"/>
                    <a:pt x="112" y="13"/>
                  </a:cubicBezTo>
                  <a:cubicBezTo>
                    <a:pt x="74" y="13"/>
                    <a:pt x="37" y="12"/>
                    <a:pt x="0" y="10"/>
                  </a:cubicBezTo>
                  <a:lnTo>
                    <a:pt x="0" y="10"/>
                  </a:lnTo>
                  <a:cubicBezTo>
                    <a:pt x="112" y="128"/>
                    <a:pt x="249" y="141"/>
                    <a:pt x="390" y="141"/>
                  </a:cubicBezTo>
                  <a:cubicBezTo>
                    <a:pt x="429" y="141"/>
                    <a:pt x="470" y="140"/>
                    <a:pt x="510" y="140"/>
                  </a:cubicBezTo>
                  <a:cubicBezTo>
                    <a:pt x="584" y="140"/>
                    <a:pt x="657" y="144"/>
                    <a:pt x="726" y="164"/>
                  </a:cubicBezTo>
                  <a:cubicBezTo>
                    <a:pt x="810" y="153"/>
                    <a:pt x="917" y="153"/>
                    <a:pt x="1012" y="117"/>
                  </a:cubicBezTo>
                  <a:cubicBezTo>
                    <a:pt x="846" y="22"/>
                    <a:pt x="676"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35"/>
            <p:cNvSpPr/>
            <p:nvPr/>
          </p:nvSpPr>
          <p:spPr>
            <a:xfrm>
              <a:off x="5453350" y="3190175"/>
              <a:ext cx="18475" cy="9000"/>
            </a:xfrm>
            <a:custGeom>
              <a:avLst/>
              <a:gdLst/>
              <a:ahLst/>
              <a:cxnLst/>
              <a:rect l="l" t="t" r="r" b="b"/>
              <a:pathLst>
                <a:path w="739" h="360" extrusionOk="0">
                  <a:moveTo>
                    <a:pt x="312" y="0"/>
                  </a:moveTo>
                  <a:cubicBezTo>
                    <a:pt x="210" y="0"/>
                    <a:pt x="105" y="10"/>
                    <a:pt x="0" y="10"/>
                  </a:cubicBezTo>
                  <a:cubicBezTo>
                    <a:pt x="96" y="188"/>
                    <a:pt x="262" y="141"/>
                    <a:pt x="405" y="176"/>
                  </a:cubicBezTo>
                  <a:cubicBezTo>
                    <a:pt x="477" y="212"/>
                    <a:pt x="512" y="307"/>
                    <a:pt x="584" y="355"/>
                  </a:cubicBezTo>
                  <a:cubicBezTo>
                    <a:pt x="597" y="358"/>
                    <a:pt x="610" y="359"/>
                    <a:pt x="622" y="359"/>
                  </a:cubicBezTo>
                  <a:cubicBezTo>
                    <a:pt x="664" y="359"/>
                    <a:pt x="696" y="342"/>
                    <a:pt x="715" y="295"/>
                  </a:cubicBezTo>
                  <a:cubicBezTo>
                    <a:pt x="715" y="236"/>
                    <a:pt x="739" y="188"/>
                    <a:pt x="739" y="129"/>
                  </a:cubicBezTo>
                  <a:cubicBezTo>
                    <a:pt x="610" y="22"/>
                    <a:pt x="464" y="0"/>
                    <a:pt x="3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35"/>
            <p:cNvSpPr/>
            <p:nvPr/>
          </p:nvSpPr>
          <p:spPr>
            <a:xfrm>
              <a:off x="5579250" y="3204475"/>
              <a:ext cx="15200" cy="8250"/>
            </a:xfrm>
            <a:custGeom>
              <a:avLst/>
              <a:gdLst/>
              <a:ahLst/>
              <a:cxnLst/>
              <a:rect l="l" t="t" r="r" b="b"/>
              <a:pathLst>
                <a:path w="608" h="330" extrusionOk="0">
                  <a:moveTo>
                    <a:pt x="276" y="1"/>
                  </a:moveTo>
                  <a:cubicBezTo>
                    <a:pt x="184" y="1"/>
                    <a:pt x="91" y="17"/>
                    <a:pt x="1" y="33"/>
                  </a:cubicBezTo>
                  <a:cubicBezTo>
                    <a:pt x="60" y="164"/>
                    <a:pt x="167" y="259"/>
                    <a:pt x="298" y="295"/>
                  </a:cubicBezTo>
                  <a:cubicBezTo>
                    <a:pt x="336" y="319"/>
                    <a:pt x="368" y="329"/>
                    <a:pt x="396" y="329"/>
                  </a:cubicBezTo>
                  <a:cubicBezTo>
                    <a:pt x="464" y="329"/>
                    <a:pt x="506" y="267"/>
                    <a:pt x="548" y="200"/>
                  </a:cubicBezTo>
                  <a:cubicBezTo>
                    <a:pt x="560" y="164"/>
                    <a:pt x="596" y="140"/>
                    <a:pt x="608" y="104"/>
                  </a:cubicBezTo>
                  <a:cubicBezTo>
                    <a:pt x="503" y="25"/>
                    <a:pt x="390"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35"/>
            <p:cNvSpPr/>
            <p:nvPr/>
          </p:nvSpPr>
          <p:spPr>
            <a:xfrm>
              <a:off x="5482225" y="3192075"/>
              <a:ext cx="7450" cy="6100"/>
            </a:xfrm>
            <a:custGeom>
              <a:avLst/>
              <a:gdLst/>
              <a:ahLst/>
              <a:cxnLst/>
              <a:rect l="l" t="t" r="r" b="b"/>
              <a:pathLst>
                <a:path w="298" h="244" extrusionOk="0">
                  <a:moveTo>
                    <a:pt x="114" y="0"/>
                  </a:moveTo>
                  <a:cubicBezTo>
                    <a:pt x="76" y="0"/>
                    <a:pt x="38" y="17"/>
                    <a:pt x="0" y="65"/>
                  </a:cubicBezTo>
                  <a:cubicBezTo>
                    <a:pt x="60" y="184"/>
                    <a:pt x="155" y="207"/>
                    <a:pt x="274" y="243"/>
                  </a:cubicBezTo>
                  <a:cubicBezTo>
                    <a:pt x="298" y="184"/>
                    <a:pt x="298" y="124"/>
                    <a:pt x="298" y="76"/>
                  </a:cubicBezTo>
                  <a:cubicBezTo>
                    <a:pt x="233" y="41"/>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35"/>
            <p:cNvSpPr/>
            <p:nvPr/>
          </p:nvSpPr>
          <p:spPr>
            <a:xfrm>
              <a:off x="5301250" y="3133550"/>
              <a:ext cx="38425" cy="22550"/>
            </a:xfrm>
            <a:custGeom>
              <a:avLst/>
              <a:gdLst/>
              <a:ahLst/>
              <a:cxnLst/>
              <a:rect l="l" t="t" r="r" b="b"/>
              <a:pathLst>
                <a:path w="1537" h="902" extrusionOk="0">
                  <a:moveTo>
                    <a:pt x="179" y="1"/>
                  </a:moveTo>
                  <a:cubicBezTo>
                    <a:pt x="274" y="143"/>
                    <a:pt x="393" y="84"/>
                    <a:pt x="465" y="131"/>
                  </a:cubicBezTo>
                  <a:cubicBezTo>
                    <a:pt x="536" y="179"/>
                    <a:pt x="596" y="215"/>
                    <a:pt x="572" y="298"/>
                  </a:cubicBezTo>
                  <a:cubicBezTo>
                    <a:pt x="543" y="374"/>
                    <a:pt x="461" y="382"/>
                    <a:pt x="387" y="382"/>
                  </a:cubicBezTo>
                  <a:cubicBezTo>
                    <a:pt x="368" y="382"/>
                    <a:pt x="350" y="382"/>
                    <a:pt x="334" y="382"/>
                  </a:cubicBezTo>
                  <a:cubicBezTo>
                    <a:pt x="310" y="370"/>
                    <a:pt x="283" y="364"/>
                    <a:pt x="255" y="364"/>
                  </a:cubicBezTo>
                  <a:cubicBezTo>
                    <a:pt x="227" y="364"/>
                    <a:pt x="197" y="370"/>
                    <a:pt x="167" y="382"/>
                  </a:cubicBezTo>
                  <a:cubicBezTo>
                    <a:pt x="60" y="477"/>
                    <a:pt x="0" y="572"/>
                    <a:pt x="48" y="715"/>
                  </a:cubicBezTo>
                  <a:cubicBezTo>
                    <a:pt x="78" y="733"/>
                    <a:pt x="105" y="742"/>
                    <a:pt x="131" y="742"/>
                  </a:cubicBezTo>
                  <a:cubicBezTo>
                    <a:pt x="158" y="742"/>
                    <a:pt x="185" y="733"/>
                    <a:pt x="215" y="715"/>
                  </a:cubicBezTo>
                  <a:cubicBezTo>
                    <a:pt x="241" y="716"/>
                    <a:pt x="268" y="717"/>
                    <a:pt x="295" y="717"/>
                  </a:cubicBezTo>
                  <a:cubicBezTo>
                    <a:pt x="362" y="717"/>
                    <a:pt x="430" y="714"/>
                    <a:pt x="497" y="714"/>
                  </a:cubicBezTo>
                  <a:cubicBezTo>
                    <a:pt x="655" y="714"/>
                    <a:pt x="811" y="729"/>
                    <a:pt x="953" y="834"/>
                  </a:cubicBezTo>
                  <a:cubicBezTo>
                    <a:pt x="994" y="881"/>
                    <a:pt x="1042" y="902"/>
                    <a:pt x="1087" y="902"/>
                  </a:cubicBezTo>
                  <a:cubicBezTo>
                    <a:pt x="1121" y="902"/>
                    <a:pt x="1153" y="890"/>
                    <a:pt x="1179" y="870"/>
                  </a:cubicBezTo>
                  <a:lnTo>
                    <a:pt x="1358" y="834"/>
                  </a:lnTo>
                  <a:cubicBezTo>
                    <a:pt x="1417" y="798"/>
                    <a:pt x="1453" y="763"/>
                    <a:pt x="1512" y="727"/>
                  </a:cubicBezTo>
                  <a:cubicBezTo>
                    <a:pt x="1536" y="655"/>
                    <a:pt x="1536" y="596"/>
                    <a:pt x="1501" y="536"/>
                  </a:cubicBezTo>
                  <a:cubicBezTo>
                    <a:pt x="1465" y="489"/>
                    <a:pt x="1405" y="441"/>
                    <a:pt x="1346" y="429"/>
                  </a:cubicBezTo>
                  <a:cubicBezTo>
                    <a:pt x="1143" y="393"/>
                    <a:pt x="1000" y="310"/>
                    <a:pt x="905" y="120"/>
                  </a:cubicBezTo>
                  <a:cubicBezTo>
                    <a:pt x="905" y="72"/>
                    <a:pt x="917" y="36"/>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35"/>
            <p:cNvSpPr/>
            <p:nvPr/>
          </p:nvSpPr>
          <p:spPr>
            <a:xfrm>
              <a:off x="5320100" y="3136525"/>
              <a:ext cx="21050" cy="10800"/>
            </a:xfrm>
            <a:custGeom>
              <a:avLst/>
              <a:gdLst/>
              <a:ahLst/>
              <a:cxnLst/>
              <a:rect l="l" t="t" r="r" b="b"/>
              <a:pathLst>
                <a:path w="842" h="432" extrusionOk="0">
                  <a:moveTo>
                    <a:pt x="175" y="1"/>
                  </a:moveTo>
                  <a:lnTo>
                    <a:pt x="175" y="1"/>
                  </a:lnTo>
                  <a:cubicBezTo>
                    <a:pt x="40" y="237"/>
                    <a:pt x="1" y="431"/>
                    <a:pt x="330" y="431"/>
                  </a:cubicBezTo>
                  <a:cubicBezTo>
                    <a:pt x="348" y="431"/>
                    <a:pt x="368" y="430"/>
                    <a:pt x="389" y="429"/>
                  </a:cubicBezTo>
                  <a:lnTo>
                    <a:pt x="747" y="429"/>
                  </a:lnTo>
                  <a:cubicBezTo>
                    <a:pt x="842" y="263"/>
                    <a:pt x="687" y="215"/>
                    <a:pt x="604" y="143"/>
                  </a:cubicBezTo>
                  <a:cubicBezTo>
                    <a:pt x="449" y="84"/>
                    <a:pt x="318" y="36"/>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35"/>
            <p:cNvSpPr/>
            <p:nvPr/>
          </p:nvSpPr>
          <p:spPr>
            <a:xfrm>
              <a:off x="5335175" y="3140100"/>
              <a:ext cx="22350" cy="12025"/>
            </a:xfrm>
            <a:custGeom>
              <a:avLst/>
              <a:gdLst/>
              <a:ahLst/>
              <a:cxnLst/>
              <a:rect l="l" t="t" r="r" b="b"/>
              <a:pathLst>
                <a:path w="894" h="481" extrusionOk="0">
                  <a:moveTo>
                    <a:pt x="1" y="0"/>
                  </a:moveTo>
                  <a:cubicBezTo>
                    <a:pt x="48" y="96"/>
                    <a:pt x="108" y="191"/>
                    <a:pt x="144" y="286"/>
                  </a:cubicBezTo>
                  <a:cubicBezTo>
                    <a:pt x="251" y="417"/>
                    <a:pt x="417" y="429"/>
                    <a:pt x="548" y="477"/>
                  </a:cubicBezTo>
                  <a:cubicBezTo>
                    <a:pt x="562" y="479"/>
                    <a:pt x="575" y="481"/>
                    <a:pt x="588" y="481"/>
                  </a:cubicBezTo>
                  <a:cubicBezTo>
                    <a:pt x="633" y="481"/>
                    <a:pt x="675" y="463"/>
                    <a:pt x="703" y="417"/>
                  </a:cubicBezTo>
                  <a:cubicBezTo>
                    <a:pt x="894" y="179"/>
                    <a:pt x="894" y="167"/>
                    <a:pt x="715" y="155"/>
                  </a:cubicBezTo>
                  <a:cubicBezTo>
                    <a:pt x="560" y="131"/>
                    <a:pt x="405" y="155"/>
                    <a:pt x="286" y="12"/>
                  </a:cubicBezTo>
                  <a:cubicBezTo>
                    <a:pt x="191"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35"/>
            <p:cNvSpPr/>
            <p:nvPr/>
          </p:nvSpPr>
          <p:spPr>
            <a:xfrm>
              <a:off x="5466750" y="3165600"/>
              <a:ext cx="11925" cy="3200"/>
            </a:xfrm>
            <a:custGeom>
              <a:avLst/>
              <a:gdLst/>
              <a:ahLst/>
              <a:cxnLst/>
              <a:rect l="l" t="t" r="r" b="b"/>
              <a:pathLst>
                <a:path w="477" h="128" extrusionOk="0">
                  <a:moveTo>
                    <a:pt x="212" y="1"/>
                  </a:moveTo>
                  <a:cubicBezTo>
                    <a:pt x="144" y="1"/>
                    <a:pt x="73" y="14"/>
                    <a:pt x="0" y="28"/>
                  </a:cubicBezTo>
                  <a:cubicBezTo>
                    <a:pt x="110" y="96"/>
                    <a:pt x="225" y="127"/>
                    <a:pt x="339" y="127"/>
                  </a:cubicBezTo>
                  <a:cubicBezTo>
                    <a:pt x="385" y="127"/>
                    <a:pt x="431" y="122"/>
                    <a:pt x="476" y="112"/>
                  </a:cubicBezTo>
                  <a:cubicBezTo>
                    <a:pt x="399" y="27"/>
                    <a:pt x="309" y="1"/>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35"/>
            <p:cNvSpPr/>
            <p:nvPr/>
          </p:nvSpPr>
          <p:spPr>
            <a:xfrm>
              <a:off x="5428050" y="3161900"/>
              <a:ext cx="11625" cy="3050"/>
            </a:xfrm>
            <a:custGeom>
              <a:avLst/>
              <a:gdLst/>
              <a:ahLst/>
              <a:cxnLst/>
              <a:rect l="l" t="t" r="r" b="b"/>
              <a:pathLst>
                <a:path w="465" h="122" extrusionOk="0">
                  <a:moveTo>
                    <a:pt x="201" y="0"/>
                  </a:moveTo>
                  <a:cubicBezTo>
                    <a:pt x="136" y="0"/>
                    <a:pt x="68" y="12"/>
                    <a:pt x="0" y="21"/>
                  </a:cubicBezTo>
                  <a:cubicBezTo>
                    <a:pt x="93" y="106"/>
                    <a:pt x="190" y="121"/>
                    <a:pt x="293" y="121"/>
                  </a:cubicBezTo>
                  <a:cubicBezTo>
                    <a:pt x="349" y="121"/>
                    <a:pt x="406" y="117"/>
                    <a:pt x="465" y="117"/>
                  </a:cubicBezTo>
                  <a:cubicBezTo>
                    <a:pt x="387" y="25"/>
                    <a:pt x="297"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35"/>
            <p:cNvSpPr/>
            <p:nvPr/>
          </p:nvSpPr>
          <p:spPr>
            <a:xfrm>
              <a:off x="5459300" y="3158250"/>
              <a:ext cx="8650" cy="3300"/>
            </a:xfrm>
            <a:custGeom>
              <a:avLst/>
              <a:gdLst/>
              <a:ahLst/>
              <a:cxnLst/>
              <a:rect l="l" t="t" r="r" b="b"/>
              <a:pathLst>
                <a:path w="346" h="132" extrusionOk="0">
                  <a:moveTo>
                    <a:pt x="346" y="1"/>
                  </a:moveTo>
                  <a:cubicBezTo>
                    <a:pt x="262" y="1"/>
                    <a:pt x="155" y="25"/>
                    <a:pt x="60" y="25"/>
                  </a:cubicBezTo>
                  <a:cubicBezTo>
                    <a:pt x="1" y="48"/>
                    <a:pt x="1" y="96"/>
                    <a:pt x="60" y="132"/>
                  </a:cubicBezTo>
                  <a:cubicBezTo>
                    <a:pt x="179" y="132"/>
                    <a:pt x="286"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35"/>
            <p:cNvSpPr/>
            <p:nvPr/>
          </p:nvSpPr>
          <p:spPr>
            <a:xfrm>
              <a:off x="5453950" y="3158250"/>
              <a:ext cx="6875" cy="3300"/>
            </a:xfrm>
            <a:custGeom>
              <a:avLst/>
              <a:gdLst/>
              <a:ahLst/>
              <a:cxnLst/>
              <a:rect l="l" t="t" r="r" b="b"/>
              <a:pathLst>
                <a:path w="275" h="132" extrusionOk="0">
                  <a:moveTo>
                    <a:pt x="0" y="1"/>
                  </a:moveTo>
                  <a:cubicBezTo>
                    <a:pt x="60" y="120"/>
                    <a:pt x="155" y="132"/>
                    <a:pt x="274" y="132"/>
                  </a:cubicBezTo>
                  <a:lnTo>
                    <a:pt x="274" y="25"/>
                  </a:lnTo>
                  <a:cubicBezTo>
                    <a:pt x="191" y="1"/>
                    <a:pt x="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35"/>
            <p:cNvSpPr/>
            <p:nvPr/>
          </p:nvSpPr>
          <p:spPr>
            <a:xfrm>
              <a:off x="5450075" y="3165400"/>
              <a:ext cx="4200" cy="1225"/>
            </a:xfrm>
            <a:custGeom>
              <a:avLst/>
              <a:gdLst/>
              <a:ahLst/>
              <a:cxnLst/>
              <a:rect l="l" t="t" r="r" b="b"/>
              <a:pathLst>
                <a:path w="168" h="49" extrusionOk="0">
                  <a:moveTo>
                    <a:pt x="0" y="0"/>
                  </a:moveTo>
                  <a:cubicBezTo>
                    <a:pt x="12" y="12"/>
                    <a:pt x="36" y="48"/>
                    <a:pt x="48" y="48"/>
                  </a:cubicBezTo>
                  <a:cubicBezTo>
                    <a:pt x="72" y="48"/>
                    <a:pt x="120" y="36"/>
                    <a:pt x="167" y="12"/>
                  </a:cubicBezTo>
                  <a:cubicBezTo>
                    <a:pt x="120" y="12"/>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35"/>
            <p:cNvSpPr/>
            <p:nvPr/>
          </p:nvSpPr>
          <p:spPr>
            <a:xfrm>
              <a:off x="5442925" y="3154975"/>
              <a:ext cx="4500" cy="3000"/>
            </a:xfrm>
            <a:custGeom>
              <a:avLst/>
              <a:gdLst/>
              <a:ahLst/>
              <a:cxnLst/>
              <a:rect l="l" t="t" r="r" b="b"/>
              <a:pathLst>
                <a:path w="180" h="120" extrusionOk="0">
                  <a:moveTo>
                    <a:pt x="1" y="1"/>
                  </a:moveTo>
                  <a:lnTo>
                    <a:pt x="1" y="120"/>
                  </a:lnTo>
                  <a:cubicBezTo>
                    <a:pt x="60" y="120"/>
                    <a:pt x="108" y="108"/>
                    <a:pt x="179" y="108"/>
                  </a:cubicBezTo>
                  <a:cubicBezTo>
                    <a:pt x="120" y="72"/>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5"/>
            <p:cNvSpPr/>
            <p:nvPr/>
          </p:nvSpPr>
          <p:spPr>
            <a:xfrm>
              <a:off x="5442925" y="3163625"/>
              <a:ext cx="3900" cy="1200"/>
            </a:xfrm>
            <a:custGeom>
              <a:avLst/>
              <a:gdLst/>
              <a:ahLst/>
              <a:cxnLst/>
              <a:rect l="l" t="t" r="r" b="b"/>
              <a:pathLst>
                <a:path w="156" h="48" extrusionOk="0">
                  <a:moveTo>
                    <a:pt x="108" y="0"/>
                  </a:moveTo>
                  <a:cubicBezTo>
                    <a:pt x="84" y="12"/>
                    <a:pt x="36" y="24"/>
                    <a:pt x="1" y="48"/>
                  </a:cubicBezTo>
                  <a:lnTo>
                    <a:pt x="155" y="48"/>
                  </a:ln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5"/>
            <p:cNvSpPr/>
            <p:nvPr/>
          </p:nvSpPr>
          <p:spPr>
            <a:xfrm>
              <a:off x="5482525" y="3167150"/>
              <a:ext cx="3600" cy="1250"/>
            </a:xfrm>
            <a:custGeom>
              <a:avLst/>
              <a:gdLst/>
              <a:ahLst/>
              <a:cxnLst/>
              <a:rect l="l" t="t" r="r" b="b"/>
              <a:pathLst>
                <a:path w="144" h="50" extrusionOk="0">
                  <a:moveTo>
                    <a:pt x="108" y="0"/>
                  </a:moveTo>
                  <a:cubicBezTo>
                    <a:pt x="108" y="0"/>
                    <a:pt x="107" y="1"/>
                    <a:pt x="107" y="2"/>
                  </a:cubicBezTo>
                  <a:cubicBezTo>
                    <a:pt x="72" y="2"/>
                    <a:pt x="24" y="38"/>
                    <a:pt x="0" y="50"/>
                  </a:cubicBezTo>
                  <a:lnTo>
                    <a:pt x="143" y="50"/>
                  </a:lnTo>
                  <a:cubicBezTo>
                    <a:pt x="133" y="39"/>
                    <a:pt x="112"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5"/>
            <p:cNvSpPr/>
            <p:nvPr/>
          </p:nvSpPr>
          <p:spPr>
            <a:xfrm>
              <a:off x="5478050" y="3159375"/>
              <a:ext cx="5100" cy="1575"/>
            </a:xfrm>
            <a:custGeom>
              <a:avLst/>
              <a:gdLst/>
              <a:ahLst/>
              <a:cxnLst/>
              <a:rect l="l" t="t" r="r" b="b"/>
              <a:pathLst>
                <a:path w="204" h="63" extrusionOk="0">
                  <a:moveTo>
                    <a:pt x="102" y="0"/>
                  </a:moveTo>
                  <a:cubicBezTo>
                    <a:pt x="69" y="0"/>
                    <a:pt x="36" y="21"/>
                    <a:pt x="1" y="63"/>
                  </a:cubicBezTo>
                  <a:lnTo>
                    <a:pt x="203" y="63"/>
                  </a:lnTo>
                  <a:cubicBezTo>
                    <a:pt x="167" y="21"/>
                    <a:pt x="135"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35"/>
            <p:cNvSpPr/>
            <p:nvPr/>
          </p:nvSpPr>
          <p:spPr>
            <a:xfrm>
              <a:off x="5489650" y="3161225"/>
              <a:ext cx="3600" cy="2350"/>
            </a:xfrm>
            <a:custGeom>
              <a:avLst/>
              <a:gdLst/>
              <a:ahLst/>
              <a:cxnLst/>
              <a:rect l="l" t="t" r="r" b="b"/>
              <a:pathLst>
                <a:path w="144" h="94" extrusionOk="0">
                  <a:moveTo>
                    <a:pt x="144" y="1"/>
                  </a:moveTo>
                  <a:lnTo>
                    <a:pt x="144" y="1"/>
                  </a:lnTo>
                  <a:cubicBezTo>
                    <a:pt x="84" y="25"/>
                    <a:pt x="37" y="25"/>
                    <a:pt x="1" y="25"/>
                  </a:cubicBezTo>
                  <a:cubicBezTo>
                    <a:pt x="29" y="70"/>
                    <a:pt x="52" y="93"/>
                    <a:pt x="73" y="93"/>
                  </a:cubicBezTo>
                  <a:cubicBezTo>
                    <a:pt x="97" y="93"/>
                    <a:pt x="119" y="6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35"/>
            <p:cNvSpPr/>
            <p:nvPr/>
          </p:nvSpPr>
          <p:spPr>
            <a:xfrm>
              <a:off x="5887325" y="3122525"/>
              <a:ext cx="7775" cy="4950"/>
            </a:xfrm>
            <a:custGeom>
              <a:avLst/>
              <a:gdLst/>
              <a:ahLst/>
              <a:cxnLst/>
              <a:rect l="l" t="t" r="r" b="b"/>
              <a:pathLst>
                <a:path w="311" h="198" extrusionOk="0">
                  <a:moveTo>
                    <a:pt x="13" y="1"/>
                  </a:moveTo>
                  <a:cubicBezTo>
                    <a:pt x="1" y="49"/>
                    <a:pt x="1" y="96"/>
                    <a:pt x="1" y="144"/>
                  </a:cubicBezTo>
                  <a:cubicBezTo>
                    <a:pt x="70" y="161"/>
                    <a:pt x="144" y="198"/>
                    <a:pt x="202" y="198"/>
                  </a:cubicBezTo>
                  <a:cubicBezTo>
                    <a:pt x="266" y="198"/>
                    <a:pt x="310" y="15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5"/>
            <p:cNvSpPr/>
            <p:nvPr/>
          </p:nvSpPr>
          <p:spPr>
            <a:xfrm>
              <a:off x="5546225" y="3224750"/>
              <a:ext cx="43775" cy="42825"/>
            </a:xfrm>
            <a:custGeom>
              <a:avLst/>
              <a:gdLst/>
              <a:ahLst/>
              <a:cxnLst/>
              <a:rect l="l" t="t" r="r" b="b"/>
              <a:pathLst>
                <a:path w="1751" h="1713" extrusionOk="0">
                  <a:moveTo>
                    <a:pt x="187" y="0"/>
                  </a:moveTo>
                  <a:cubicBezTo>
                    <a:pt x="135" y="0"/>
                    <a:pt x="86" y="18"/>
                    <a:pt x="36" y="55"/>
                  </a:cubicBezTo>
                  <a:cubicBezTo>
                    <a:pt x="0" y="103"/>
                    <a:pt x="0" y="139"/>
                    <a:pt x="24" y="198"/>
                  </a:cubicBezTo>
                  <a:cubicBezTo>
                    <a:pt x="310" y="615"/>
                    <a:pt x="441" y="1115"/>
                    <a:pt x="750" y="1508"/>
                  </a:cubicBezTo>
                  <a:cubicBezTo>
                    <a:pt x="854" y="1629"/>
                    <a:pt x="945" y="1712"/>
                    <a:pt x="1070" y="1712"/>
                  </a:cubicBezTo>
                  <a:cubicBezTo>
                    <a:pt x="1116" y="1712"/>
                    <a:pt x="1168" y="1701"/>
                    <a:pt x="1227" y="1675"/>
                  </a:cubicBezTo>
                  <a:cubicBezTo>
                    <a:pt x="1429" y="1603"/>
                    <a:pt x="1631" y="1556"/>
                    <a:pt x="1750" y="1353"/>
                  </a:cubicBezTo>
                  <a:cubicBezTo>
                    <a:pt x="1727" y="1246"/>
                    <a:pt x="1667" y="1186"/>
                    <a:pt x="1572" y="1175"/>
                  </a:cubicBezTo>
                  <a:cubicBezTo>
                    <a:pt x="1443" y="1218"/>
                    <a:pt x="1308" y="1385"/>
                    <a:pt x="1184" y="1385"/>
                  </a:cubicBezTo>
                  <a:cubicBezTo>
                    <a:pt x="1137" y="1385"/>
                    <a:pt x="1091" y="1360"/>
                    <a:pt x="1048" y="1294"/>
                  </a:cubicBezTo>
                  <a:cubicBezTo>
                    <a:pt x="869" y="1008"/>
                    <a:pt x="560" y="758"/>
                    <a:pt x="572" y="365"/>
                  </a:cubicBezTo>
                  <a:cubicBezTo>
                    <a:pt x="548" y="222"/>
                    <a:pt x="429" y="139"/>
                    <a:pt x="334" y="43"/>
                  </a:cubicBezTo>
                  <a:cubicBezTo>
                    <a:pt x="282" y="15"/>
                    <a:pt x="234"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35"/>
            <p:cNvSpPr/>
            <p:nvPr/>
          </p:nvSpPr>
          <p:spPr>
            <a:xfrm>
              <a:off x="5610225" y="3254700"/>
              <a:ext cx="62800" cy="11450"/>
            </a:xfrm>
            <a:custGeom>
              <a:avLst/>
              <a:gdLst/>
              <a:ahLst/>
              <a:cxnLst/>
              <a:rect l="l" t="t" r="r" b="b"/>
              <a:pathLst>
                <a:path w="2512" h="458" extrusionOk="0">
                  <a:moveTo>
                    <a:pt x="60" y="0"/>
                  </a:moveTo>
                  <a:cubicBezTo>
                    <a:pt x="0" y="60"/>
                    <a:pt x="0" y="108"/>
                    <a:pt x="60" y="167"/>
                  </a:cubicBezTo>
                  <a:cubicBezTo>
                    <a:pt x="694" y="417"/>
                    <a:pt x="1352" y="457"/>
                    <a:pt x="2021" y="457"/>
                  </a:cubicBezTo>
                  <a:cubicBezTo>
                    <a:pt x="2180" y="457"/>
                    <a:pt x="2340" y="455"/>
                    <a:pt x="2500" y="453"/>
                  </a:cubicBezTo>
                  <a:cubicBezTo>
                    <a:pt x="2512" y="255"/>
                    <a:pt x="2433" y="222"/>
                    <a:pt x="2335" y="222"/>
                  </a:cubicBezTo>
                  <a:cubicBezTo>
                    <a:pt x="2286" y="222"/>
                    <a:pt x="2232" y="230"/>
                    <a:pt x="2183" y="230"/>
                  </a:cubicBezTo>
                  <a:cubicBezTo>
                    <a:pt x="2129" y="230"/>
                    <a:pt x="2080" y="220"/>
                    <a:pt x="2048" y="179"/>
                  </a:cubicBezTo>
                  <a:cubicBezTo>
                    <a:pt x="1381" y="119"/>
                    <a:pt x="726" y="6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35"/>
            <p:cNvSpPr/>
            <p:nvPr/>
          </p:nvSpPr>
          <p:spPr>
            <a:xfrm>
              <a:off x="5453050" y="3255050"/>
              <a:ext cx="27100" cy="63125"/>
            </a:xfrm>
            <a:custGeom>
              <a:avLst/>
              <a:gdLst/>
              <a:ahLst/>
              <a:cxnLst/>
              <a:rect l="l" t="t" r="r" b="b"/>
              <a:pathLst>
                <a:path w="1084" h="2525" extrusionOk="0">
                  <a:moveTo>
                    <a:pt x="972" y="0"/>
                  </a:moveTo>
                  <a:cubicBezTo>
                    <a:pt x="950" y="0"/>
                    <a:pt x="924" y="7"/>
                    <a:pt x="893" y="22"/>
                  </a:cubicBezTo>
                  <a:cubicBezTo>
                    <a:pt x="703" y="403"/>
                    <a:pt x="393" y="736"/>
                    <a:pt x="274" y="1165"/>
                  </a:cubicBezTo>
                  <a:cubicBezTo>
                    <a:pt x="239" y="1248"/>
                    <a:pt x="131" y="1272"/>
                    <a:pt x="48" y="1284"/>
                  </a:cubicBezTo>
                  <a:cubicBezTo>
                    <a:pt x="1" y="1534"/>
                    <a:pt x="286" y="1748"/>
                    <a:pt x="167" y="2010"/>
                  </a:cubicBezTo>
                  <a:cubicBezTo>
                    <a:pt x="120" y="2058"/>
                    <a:pt x="120" y="2106"/>
                    <a:pt x="167" y="2141"/>
                  </a:cubicBezTo>
                  <a:cubicBezTo>
                    <a:pt x="179" y="2201"/>
                    <a:pt x="179" y="2284"/>
                    <a:pt x="191" y="2356"/>
                  </a:cubicBezTo>
                  <a:cubicBezTo>
                    <a:pt x="191" y="2427"/>
                    <a:pt x="227" y="2475"/>
                    <a:pt x="298" y="2522"/>
                  </a:cubicBezTo>
                  <a:cubicBezTo>
                    <a:pt x="310" y="2524"/>
                    <a:pt x="322" y="2525"/>
                    <a:pt x="333" y="2525"/>
                  </a:cubicBezTo>
                  <a:cubicBezTo>
                    <a:pt x="411" y="2525"/>
                    <a:pt x="471" y="2488"/>
                    <a:pt x="512" y="2415"/>
                  </a:cubicBezTo>
                  <a:cubicBezTo>
                    <a:pt x="489" y="2320"/>
                    <a:pt x="429" y="2237"/>
                    <a:pt x="524" y="2165"/>
                  </a:cubicBezTo>
                  <a:cubicBezTo>
                    <a:pt x="524" y="2106"/>
                    <a:pt x="536" y="2058"/>
                    <a:pt x="524" y="1999"/>
                  </a:cubicBezTo>
                  <a:cubicBezTo>
                    <a:pt x="512" y="1903"/>
                    <a:pt x="477" y="1832"/>
                    <a:pt x="477" y="1760"/>
                  </a:cubicBezTo>
                  <a:cubicBezTo>
                    <a:pt x="477" y="1713"/>
                    <a:pt x="477" y="1653"/>
                    <a:pt x="489" y="1606"/>
                  </a:cubicBezTo>
                  <a:cubicBezTo>
                    <a:pt x="536" y="1522"/>
                    <a:pt x="584" y="1463"/>
                    <a:pt x="632" y="1391"/>
                  </a:cubicBezTo>
                  <a:cubicBezTo>
                    <a:pt x="893" y="1058"/>
                    <a:pt x="893" y="653"/>
                    <a:pt x="1024" y="284"/>
                  </a:cubicBezTo>
                  <a:cubicBezTo>
                    <a:pt x="1060" y="236"/>
                    <a:pt x="1084" y="177"/>
                    <a:pt x="1084" y="117"/>
                  </a:cubicBezTo>
                  <a:cubicBezTo>
                    <a:pt x="1066" y="55"/>
                    <a:pt x="1035"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5"/>
            <p:cNvSpPr/>
            <p:nvPr/>
          </p:nvSpPr>
          <p:spPr>
            <a:xfrm>
              <a:off x="5473875" y="3253050"/>
              <a:ext cx="40825" cy="39300"/>
            </a:xfrm>
            <a:custGeom>
              <a:avLst/>
              <a:gdLst/>
              <a:ahLst/>
              <a:cxnLst/>
              <a:rect l="l" t="t" r="r" b="b"/>
              <a:pathLst>
                <a:path w="1633" h="1572" extrusionOk="0">
                  <a:moveTo>
                    <a:pt x="1421" y="1"/>
                  </a:moveTo>
                  <a:cubicBezTo>
                    <a:pt x="1352" y="1"/>
                    <a:pt x="1281" y="31"/>
                    <a:pt x="1203" y="78"/>
                  </a:cubicBezTo>
                  <a:cubicBezTo>
                    <a:pt x="1132" y="174"/>
                    <a:pt x="989" y="138"/>
                    <a:pt x="930" y="245"/>
                  </a:cubicBezTo>
                  <a:cubicBezTo>
                    <a:pt x="715" y="316"/>
                    <a:pt x="668" y="555"/>
                    <a:pt x="489" y="674"/>
                  </a:cubicBezTo>
                  <a:lnTo>
                    <a:pt x="513" y="674"/>
                  </a:lnTo>
                  <a:cubicBezTo>
                    <a:pt x="275" y="840"/>
                    <a:pt x="49" y="1019"/>
                    <a:pt x="1" y="1328"/>
                  </a:cubicBezTo>
                  <a:cubicBezTo>
                    <a:pt x="13" y="1436"/>
                    <a:pt x="72" y="1507"/>
                    <a:pt x="168" y="1555"/>
                  </a:cubicBezTo>
                  <a:cubicBezTo>
                    <a:pt x="187" y="1566"/>
                    <a:pt x="206" y="1571"/>
                    <a:pt x="224" y="1571"/>
                  </a:cubicBezTo>
                  <a:cubicBezTo>
                    <a:pt x="264" y="1571"/>
                    <a:pt x="302" y="1547"/>
                    <a:pt x="334" y="1507"/>
                  </a:cubicBezTo>
                  <a:cubicBezTo>
                    <a:pt x="394" y="1471"/>
                    <a:pt x="430" y="1412"/>
                    <a:pt x="477" y="1352"/>
                  </a:cubicBezTo>
                  <a:cubicBezTo>
                    <a:pt x="751" y="936"/>
                    <a:pt x="1049" y="531"/>
                    <a:pt x="1537" y="352"/>
                  </a:cubicBezTo>
                  <a:cubicBezTo>
                    <a:pt x="1632" y="304"/>
                    <a:pt x="1620" y="185"/>
                    <a:pt x="1620" y="102"/>
                  </a:cubicBezTo>
                  <a:cubicBezTo>
                    <a:pt x="1555" y="31"/>
                    <a:pt x="1489" y="1"/>
                    <a:pt x="1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5"/>
            <p:cNvSpPr/>
            <p:nvPr/>
          </p:nvSpPr>
          <p:spPr>
            <a:xfrm>
              <a:off x="5661400" y="3258450"/>
              <a:ext cx="45875" cy="10800"/>
            </a:xfrm>
            <a:custGeom>
              <a:avLst/>
              <a:gdLst/>
              <a:ahLst/>
              <a:cxnLst/>
              <a:rect l="l" t="t" r="r" b="b"/>
              <a:pathLst>
                <a:path w="1835" h="432" extrusionOk="0">
                  <a:moveTo>
                    <a:pt x="202" y="0"/>
                  </a:moveTo>
                  <a:cubicBezTo>
                    <a:pt x="136" y="0"/>
                    <a:pt x="69" y="8"/>
                    <a:pt x="1" y="29"/>
                  </a:cubicBezTo>
                  <a:cubicBezTo>
                    <a:pt x="108" y="208"/>
                    <a:pt x="370" y="88"/>
                    <a:pt x="453" y="303"/>
                  </a:cubicBezTo>
                  <a:cubicBezTo>
                    <a:pt x="646" y="394"/>
                    <a:pt x="840" y="431"/>
                    <a:pt x="1036" y="431"/>
                  </a:cubicBezTo>
                  <a:cubicBezTo>
                    <a:pt x="1300" y="431"/>
                    <a:pt x="1567" y="363"/>
                    <a:pt x="1834" y="267"/>
                  </a:cubicBezTo>
                  <a:cubicBezTo>
                    <a:pt x="1676" y="175"/>
                    <a:pt x="1517" y="148"/>
                    <a:pt x="1363" y="148"/>
                  </a:cubicBezTo>
                  <a:cubicBezTo>
                    <a:pt x="1297" y="148"/>
                    <a:pt x="1232" y="153"/>
                    <a:pt x="1168" y="160"/>
                  </a:cubicBezTo>
                  <a:cubicBezTo>
                    <a:pt x="1168" y="160"/>
                    <a:pt x="1144" y="184"/>
                    <a:pt x="1120" y="196"/>
                  </a:cubicBezTo>
                  <a:cubicBezTo>
                    <a:pt x="1084" y="196"/>
                    <a:pt x="1061" y="184"/>
                    <a:pt x="1025" y="148"/>
                  </a:cubicBezTo>
                  <a:cubicBezTo>
                    <a:pt x="736" y="148"/>
                    <a:pt x="478"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5"/>
            <p:cNvSpPr/>
            <p:nvPr/>
          </p:nvSpPr>
          <p:spPr>
            <a:xfrm>
              <a:off x="5807550" y="3280300"/>
              <a:ext cx="47650" cy="8475"/>
            </a:xfrm>
            <a:custGeom>
              <a:avLst/>
              <a:gdLst/>
              <a:ahLst/>
              <a:cxnLst/>
              <a:rect l="l" t="t" r="r" b="b"/>
              <a:pathLst>
                <a:path w="1906" h="339" extrusionOk="0">
                  <a:moveTo>
                    <a:pt x="48" y="0"/>
                  </a:moveTo>
                  <a:cubicBezTo>
                    <a:pt x="37" y="36"/>
                    <a:pt x="25" y="84"/>
                    <a:pt x="1" y="119"/>
                  </a:cubicBezTo>
                  <a:cubicBezTo>
                    <a:pt x="86" y="185"/>
                    <a:pt x="179" y="211"/>
                    <a:pt x="273" y="211"/>
                  </a:cubicBezTo>
                  <a:cubicBezTo>
                    <a:pt x="349" y="211"/>
                    <a:pt x="426" y="194"/>
                    <a:pt x="501" y="167"/>
                  </a:cubicBezTo>
                  <a:cubicBezTo>
                    <a:pt x="525" y="167"/>
                    <a:pt x="572" y="179"/>
                    <a:pt x="596" y="179"/>
                  </a:cubicBezTo>
                  <a:cubicBezTo>
                    <a:pt x="626" y="197"/>
                    <a:pt x="656" y="206"/>
                    <a:pt x="685" y="206"/>
                  </a:cubicBezTo>
                  <a:cubicBezTo>
                    <a:pt x="715" y="206"/>
                    <a:pt x="745" y="197"/>
                    <a:pt x="775" y="179"/>
                  </a:cubicBezTo>
                  <a:cubicBezTo>
                    <a:pt x="810" y="167"/>
                    <a:pt x="858" y="167"/>
                    <a:pt x="882" y="167"/>
                  </a:cubicBezTo>
                  <a:cubicBezTo>
                    <a:pt x="885" y="167"/>
                    <a:pt x="888" y="167"/>
                    <a:pt x="891" y="167"/>
                  </a:cubicBezTo>
                  <a:cubicBezTo>
                    <a:pt x="1009" y="167"/>
                    <a:pt x="1071" y="338"/>
                    <a:pt x="1156" y="338"/>
                  </a:cubicBezTo>
                  <a:cubicBezTo>
                    <a:pt x="1177" y="338"/>
                    <a:pt x="1201" y="327"/>
                    <a:pt x="1227" y="298"/>
                  </a:cubicBezTo>
                  <a:cubicBezTo>
                    <a:pt x="1418" y="107"/>
                    <a:pt x="1727" y="227"/>
                    <a:pt x="1906" y="24"/>
                  </a:cubicBezTo>
                  <a:cubicBezTo>
                    <a:pt x="1287" y="0"/>
                    <a:pt x="680"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35"/>
            <p:cNvSpPr/>
            <p:nvPr/>
          </p:nvSpPr>
          <p:spPr>
            <a:xfrm>
              <a:off x="5457825" y="3294875"/>
              <a:ext cx="17875" cy="35450"/>
            </a:xfrm>
            <a:custGeom>
              <a:avLst/>
              <a:gdLst/>
              <a:ahLst/>
              <a:cxnLst/>
              <a:rect l="l" t="t" r="r" b="b"/>
              <a:pathLst>
                <a:path w="715" h="1418" extrusionOk="0">
                  <a:moveTo>
                    <a:pt x="572" y="1"/>
                  </a:moveTo>
                  <a:cubicBezTo>
                    <a:pt x="464" y="36"/>
                    <a:pt x="417" y="132"/>
                    <a:pt x="393" y="239"/>
                  </a:cubicBezTo>
                  <a:cubicBezTo>
                    <a:pt x="345" y="298"/>
                    <a:pt x="274" y="334"/>
                    <a:pt x="274" y="417"/>
                  </a:cubicBezTo>
                  <a:cubicBezTo>
                    <a:pt x="274" y="477"/>
                    <a:pt x="262" y="525"/>
                    <a:pt x="262" y="572"/>
                  </a:cubicBezTo>
                  <a:cubicBezTo>
                    <a:pt x="214" y="608"/>
                    <a:pt x="214" y="656"/>
                    <a:pt x="262" y="703"/>
                  </a:cubicBezTo>
                  <a:cubicBezTo>
                    <a:pt x="202" y="751"/>
                    <a:pt x="155" y="810"/>
                    <a:pt x="107" y="846"/>
                  </a:cubicBezTo>
                  <a:cubicBezTo>
                    <a:pt x="24" y="1025"/>
                    <a:pt x="0" y="1227"/>
                    <a:pt x="119" y="1418"/>
                  </a:cubicBezTo>
                  <a:cubicBezTo>
                    <a:pt x="333" y="1001"/>
                    <a:pt x="524" y="572"/>
                    <a:pt x="714" y="155"/>
                  </a:cubicBezTo>
                  <a:cubicBezTo>
                    <a:pt x="714" y="60"/>
                    <a:pt x="655" y="13"/>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35"/>
            <p:cNvSpPr/>
            <p:nvPr/>
          </p:nvSpPr>
          <p:spPr>
            <a:xfrm>
              <a:off x="5603950" y="3219850"/>
              <a:ext cx="43500" cy="10800"/>
            </a:xfrm>
            <a:custGeom>
              <a:avLst/>
              <a:gdLst/>
              <a:ahLst/>
              <a:cxnLst/>
              <a:rect l="l" t="t" r="r" b="b"/>
              <a:pathLst>
                <a:path w="1740" h="432" extrusionOk="0">
                  <a:moveTo>
                    <a:pt x="306" y="0"/>
                  </a:moveTo>
                  <a:cubicBezTo>
                    <a:pt x="234" y="0"/>
                    <a:pt x="159" y="23"/>
                    <a:pt x="84" y="73"/>
                  </a:cubicBezTo>
                  <a:cubicBezTo>
                    <a:pt x="25" y="132"/>
                    <a:pt x="1" y="192"/>
                    <a:pt x="37" y="263"/>
                  </a:cubicBezTo>
                  <a:cubicBezTo>
                    <a:pt x="567" y="363"/>
                    <a:pt x="1086" y="431"/>
                    <a:pt x="1614" y="431"/>
                  </a:cubicBezTo>
                  <a:cubicBezTo>
                    <a:pt x="1656" y="431"/>
                    <a:pt x="1698" y="431"/>
                    <a:pt x="1739" y="430"/>
                  </a:cubicBezTo>
                  <a:cubicBezTo>
                    <a:pt x="1644" y="278"/>
                    <a:pt x="1495" y="262"/>
                    <a:pt x="1348" y="262"/>
                  </a:cubicBezTo>
                  <a:cubicBezTo>
                    <a:pt x="1312" y="262"/>
                    <a:pt x="1275" y="263"/>
                    <a:pt x="1239" y="263"/>
                  </a:cubicBezTo>
                  <a:cubicBezTo>
                    <a:pt x="1001" y="263"/>
                    <a:pt x="799" y="239"/>
                    <a:pt x="584" y="120"/>
                  </a:cubicBezTo>
                  <a:cubicBezTo>
                    <a:pt x="501" y="44"/>
                    <a:pt x="406"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35"/>
            <p:cNvSpPr/>
            <p:nvPr/>
          </p:nvSpPr>
          <p:spPr>
            <a:xfrm>
              <a:off x="5475675" y="3240075"/>
              <a:ext cx="20550" cy="20125"/>
            </a:xfrm>
            <a:custGeom>
              <a:avLst/>
              <a:gdLst/>
              <a:ahLst/>
              <a:cxnLst/>
              <a:rect l="l" t="t" r="r" b="b"/>
              <a:pathLst>
                <a:path w="822" h="805" extrusionOk="0">
                  <a:moveTo>
                    <a:pt x="642" y="0"/>
                  </a:moveTo>
                  <a:cubicBezTo>
                    <a:pt x="619" y="0"/>
                    <a:pt x="594" y="9"/>
                    <a:pt x="572" y="26"/>
                  </a:cubicBezTo>
                  <a:cubicBezTo>
                    <a:pt x="524" y="26"/>
                    <a:pt x="477" y="38"/>
                    <a:pt x="441" y="38"/>
                  </a:cubicBezTo>
                  <a:cubicBezTo>
                    <a:pt x="358" y="61"/>
                    <a:pt x="322" y="121"/>
                    <a:pt x="286" y="181"/>
                  </a:cubicBezTo>
                  <a:cubicBezTo>
                    <a:pt x="191" y="323"/>
                    <a:pt x="96" y="466"/>
                    <a:pt x="0" y="621"/>
                  </a:cubicBezTo>
                  <a:lnTo>
                    <a:pt x="143" y="752"/>
                  </a:lnTo>
                  <a:cubicBezTo>
                    <a:pt x="143" y="752"/>
                    <a:pt x="155" y="764"/>
                    <a:pt x="203" y="800"/>
                  </a:cubicBezTo>
                  <a:cubicBezTo>
                    <a:pt x="209" y="803"/>
                    <a:pt x="215" y="804"/>
                    <a:pt x="223" y="804"/>
                  </a:cubicBezTo>
                  <a:cubicBezTo>
                    <a:pt x="244" y="804"/>
                    <a:pt x="268" y="791"/>
                    <a:pt x="286" y="764"/>
                  </a:cubicBezTo>
                  <a:cubicBezTo>
                    <a:pt x="334" y="716"/>
                    <a:pt x="381" y="657"/>
                    <a:pt x="417" y="621"/>
                  </a:cubicBezTo>
                  <a:cubicBezTo>
                    <a:pt x="477" y="573"/>
                    <a:pt x="524" y="514"/>
                    <a:pt x="572" y="466"/>
                  </a:cubicBezTo>
                  <a:cubicBezTo>
                    <a:pt x="584" y="419"/>
                    <a:pt x="584" y="371"/>
                    <a:pt x="596" y="335"/>
                  </a:cubicBezTo>
                  <a:cubicBezTo>
                    <a:pt x="655" y="240"/>
                    <a:pt x="822" y="204"/>
                    <a:pt x="715" y="38"/>
                  </a:cubicBezTo>
                  <a:cubicBezTo>
                    <a:pt x="696" y="12"/>
                    <a:pt x="670"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35"/>
            <p:cNvSpPr/>
            <p:nvPr/>
          </p:nvSpPr>
          <p:spPr>
            <a:xfrm>
              <a:off x="5713500" y="3261850"/>
              <a:ext cx="10150" cy="7150"/>
            </a:xfrm>
            <a:custGeom>
              <a:avLst/>
              <a:gdLst/>
              <a:ahLst/>
              <a:cxnLst/>
              <a:rect l="l" t="t" r="r" b="b"/>
              <a:pathLst>
                <a:path w="406" h="286" extrusionOk="0">
                  <a:moveTo>
                    <a:pt x="215" y="12"/>
                  </a:moveTo>
                  <a:cubicBezTo>
                    <a:pt x="120" y="24"/>
                    <a:pt x="12" y="24"/>
                    <a:pt x="0" y="143"/>
                  </a:cubicBezTo>
                  <a:cubicBezTo>
                    <a:pt x="0" y="262"/>
                    <a:pt x="108" y="286"/>
                    <a:pt x="191" y="286"/>
                  </a:cubicBezTo>
                  <a:cubicBezTo>
                    <a:pt x="286" y="262"/>
                    <a:pt x="370" y="238"/>
                    <a:pt x="393" y="131"/>
                  </a:cubicBezTo>
                  <a:cubicBezTo>
                    <a:pt x="405" y="0"/>
                    <a:pt x="286" y="24"/>
                    <a:pt x="215"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35"/>
            <p:cNvSpPr/>
            <p:nvPr/>
          </p:nvSpPr>
          <p:spPr>
            <a:xfrm>
              <a:off x="5521800" y="3215450"/>
              <a:ext cx="25925" cy="4050"/>
            </a:xfrm>
            <a:custGeom>
              <a:avLst/>
              <a:gdLst/>
              <a:ahLst/>
              <a:cxnLst/>
              <a:rect l="l" t="t" r="r" b="b"/>
              <a:pathLst>
                <a:path w="1037" h="162" extrusionOk="0">
                  <a:moveTo>
                    <a:pt x="507" y="0"/>
                  </a:moveTo>
                  <a:cubicBezTo>
                    <a:pt x="373" y="0"/>
                    <a:pt x="239" y="14"/>
                    <a:pt x="105" y="14"/>
                  </a:cubicBezTo>
                  <a:cubicBezTo>
                    <a:pt x="70" y="14"/>
                    <a:pt x="36" y="13"/>
                    <a:pt x="1" y="11"/>
                  </a:cubicBezTo>
                  <a:lnTo>
                    <a:pt x="1" y="11"/>
                  </a:lnTo>
                  <a:cubicBezTo>
                    <a:pt x="157" y="132"/>
                    <a:pt x="325" y="161"/>
                    <a:pt x="496" y="161"/>
                  </a:cubicBezTo>
                  <a:cubicBezTo>
                    <a:pt x="647" y="161"/>
                    <a:pt x="800" y="139"/>
                    <a:pt x="950" y="139"/>
                  </a:cubicBezTo>
                  <a:cubicBezTo>
                    <a:pt x="979" y="139"/>
                    <a:pt x="1008" y="140"/>
                    <a:pt x="1037" y="142"/>
                  </a:cubicBezTo>
                  <a:cubicBezTo>
                    <a:pt x="865" y="25"/>
                    <a:pt x="687"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35"/>
            <p:cNvSpPr/>
            <p:nvPr/>
          </p:nvSpPr>
          <p:spPr>
            <a:xfrm>
              <a:off x="5579250" y="3218975"/>
              <a:ext cx="25625" cy="8025"/>
            </a:xfrm>
            <a:custGeom>
              <a:avLst/>
              <a:gdLst/>
              <a:ahLst/>
              <a:cxnLst/>
              <a:rect l="l" t="t" r="r" b="b"/>
              <a:pathLst>
                <a:path w="1025" h="321" extrusionOk="0">
                  <a:moveTo>
                    <a:pt x="441" y="1"/>
                  </a:moveTo>
                  <a:cubicBezTo>
                    <a:pt x="382" y="1"/>
                    <a:pt x="310" y="13"/>
                    <a:pt x="251" y="36"/>
                  </a:cubicBezTo>
                  <a:cubicBezTo>
                    <a:pt x="167" y="60"/>
                    <a:pt x="60" y="72"/>
                    <a:pt x="1" y="167"/>
                  </a:cubicBezTo>
                  <a:cubicBezTo>
                    <a:pt x="152" y="289"/>
                    <a:pt x="317" y="321"/>
                    <a:pt x="487" y="321"/>
                  </a:cubicBezTo>
                  <a:cubicBezTo>
                    <a:pt x="665" y="321"/>
                    <a:pt x="848" y="286"/>
                    <a:pt x="1025" y="286"/>
                  </a:cubicBezTo>
                  <a:cubicBezTo>
                    <a:pt x="1013" y="239"/>
                    <a:pt x="1001" y="215"/>
                    <a:pt x="1001" y="167"/>
                  </a:cubicBezTo>
                  <a:cubicBezTo>
                    <a:pt x="965" y="132"/>
                    <a:pt x="953" y="108"/>
                    <a:pt x="918" y="96"/>
                  </a:cubicBezTo>
                  <a:cubicBezTo>
                    <a:pt x="775" y="1"/>
                    <a:pt x="608"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35"/>
            <p:cNvSpPr/>
            <p:nvPr/>
          </p:nvSpPr>
          <p:spPr>
            <a:xfrm>
              <a:off x="5563475" y="3215400"/>
              <a:ext cx="25025" cy="8175"/>
            </a:xfrm>
            <a:custGeom>
              <a:avLst/>
              <a:gdLst/>
              <a:ahLst/>
              <a:cxnLst/>
              <a:rect l="l" t="t" r="r" b="b"/>
              <a:pathLst>
                <a:path w="1001" h="327" extrusionOk="0">
                  <a:moveTo>
                    <a:pt x="894" y="1"/>
                  </a:moveTo>
                  <a:cubicBezTo>
                    <a:pt x="741" y="95"/>
                    <a:pt x="570" y="128"/>
                    <a:pt x="396" y="128"/>
                  </a:cubicBezTo>
                  <a:cubicBezTo>
                    <a:pt x="284" y="128"/>
                    <a:pt x="171" y="115"/>
                    <a:pt x="60" y="96"/>
                  </a:cubicBezTo>
                  <a:lnTo>
                    <a:pt x="48" y="144"/>
                  </a:lnTo>
                  <a:cubicBezTo>
                    <a:pt x="1" y="203"/>
                    <a:pt x="25" y="251"/>
                    <a:pt x="96" y="263"/>
                  </a:cubicBezTo>
                  <a:cubicBezTo>
                    <a:pt x="179" y="275"/>
                    <a:pt x="263" y="275"/>
                    <a:pt x="346" y="298"/>
                  </a:cubicBezTo>
                  <a:cubicBezTo>
                    <a:pt x="346" y="310"/>
                    <a:pt x="358" y="310"/>
                    <a:pt x="394" y="322"/>
                  </a:cubicBezTo>
                  <a:cubicBezTo>
                    <a:pt x="403" y="325"/>
                    <a:pt x="413" y="327"/>
                    <a:pt x="422" y="327"/>
                  </a:cubicBezTo>
                  <a:cubicBezTo>
                    <a:pt x="448" y="327"/>
                    <a:pt x="475" y="316"/>
                    <a:pt x="501" y="298"/>
                  </a:cubicBezTo>
                  <a:cubicBezTo>
                    <a:pt x="517" y="282"/>
                    <a:pt x="535" y="276"/>
                    <a:pt x="555" y="276"/>
                  </a:cubicBezTo>
                  <a:cubicBezTo>
                    <a:pt x="580" y="276"/>
                    <a:pt x="606" y="285"/>
                    <a:pt x="632" y="298"/>
                  </a:cubicBezTo>
                  <a:cubicBezTo>
                    <a:pt x="739" y="275"/>
                    <a:pt x="822" y="275"/>
                    <a:pt x="929" y="263"/>
                  </a:cubicBezTo>
                  <a:cubicBezTo>
                    <a:pt x="1001" y="167"/>
                    <a:pt x="989" y="84"/>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35"/>
            <p:cNvSpPr/>
            <p:nvPr/>
          </p:nvSpPr>
          <p:spPr>
            <a:xfrm>
              <a:off x="5454250" y="3314225"/>
              <a:ext cx="7150" cy="26825"/>
            </a:xfrm>
            <a:custGeom>
              <a:avLst/>
              <a:gdLst/>
              <a:ahLst/>
              <a:cxnLst/>
              <a:rect l="l" t="t" r="r" b="b"/>
              <a:pathLst>
                <a:path w="286" h="1073" extrusionOk="0">
                  <a:moveTo>
                    <a:pt x="167" y="1"/>
                  </a:moveTo>
                  <a:cubicBezTo>
                    <a:pt x="167" y="358"/>
                    <a:pt x="0" y="727"/>
                    <a:pt x="262" y="1072"/>
                  </a:cubicBezTo>
                  <a:cubicBezTo>
                    <a:pt x="262" y="929"/>
                    <a:pt x="286" y="786"/>
                    <a:pt x="286" y="644"/>
                  </a:cubicBezTo>
                  <a:cubicBezTo>
                    <a:pt x="191" y="465"/>
                    <a:pt x="250" y="274"/>
                    <a:pt x="262" y="72"/>
                  </a:cubicBezTo>
                  <a:cubicBezTo>
                    <a:pt x="226" y="48"/>
                    <a:pt x="191"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35"/>
            <p:cNvSpPr/>
            <p:nvPr/>
          </p:nvSpPr>
          <p:spPr>
            <a:xfrm>
              <a:off x="5585500" y="3250325"/>
              <a:ext cx="13425" cy="8275"/>
            </a:xfrm>
            <a:custGeom>
              <a:avLst/>
              <a:gdLst/>
              <a:ahLst/>
              <a:cxnLst/>
              <a:rect l="l" t="t" r="r" b="b"/>
              <a:pathLst>
                <a:path w="537" h="331" extrusionOk="0">
                  <a:moveTo>
                    <a:pt x="269" y="1"/>
                  </a:moveTo>
                  <a:cubicBezTo>
                    <a:pt x="171" y="1"/>
                    <a:pt x="81" y="49"/>
                    <a:pt x="1" y="152"/>
                  </a:cubicBezTo>
                  <a:lnTo>
                    <a:pt x="179" y="330"/>
                  </a:lnTo>
                  <a:cubicBezTo>
                    <a:pt x="287" y="283"/>
                    <a:pt x="406" y="294"/>
                    <a:pt x="465" y="187"/>
                  </a:cubicBezTo>
                  <a:cubicBezTo>
                    <a:pt x="537" y="152"/>
                    <a:pt x="537" y="104"/>
                    <a:pt x="465" y="56"/>
                  </a:cubicBezTo>
                  <a:cubicBezTo>
                    <a:pt x="396" y="20"/>
                    <a:pt x="331" y="1"/>
                    <a:pt x="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35"/>
            <p:cNvSpPr/>
            <p:nvPr/>
          </p:nvSpPr>
          <p:spPr>
            <a:xfrm>
              <a:off x="5597125" y="3251975"/>
              <a:ext cx="14900" cy="7225"/>
            </a:xfrm>
            <a:custGeom>
              <a:avLst/>
              <a:gdLst/>
              <a:ahLst/>
              <a:cxnLst/>
              <a:rect l="l" t="t" r="r" b="b"/>
              <a:pathLst>
                <a:path w="596" h="289" extrusionOk="0">
                  <a:moveTo>
                    <a:pt x="77" y="0"/>
                  </a:moveTo>
                  <a:cubicBezTo>
                    <a:pt x="55" y="0"/>
                    <a:pt x="34" y="1"/>
                    <a:pt x="12" y="2"/>
                  </a:cubicBezTo>
                  <a:cubicBezTo>
                    <a:pt x="0" y="50"/>
                    <a:pt x="12" y="97"/>
                    <a:pt x="12" y="145"/>
                  </a:cubicBezTo>
                  <a:cubicBezTo>
                    <a:pt x="146" y="279"/>
                    <a:pt x="316" y="288"/>
                    <a:pt x="506" y="288"/>
                  </a:cubicBezTo>
                  <a:cubicBezTo>
                    <a:pt x="536" y="288"/>
                    <a:pt x="565" y="288"/>
                    <a:pt x="595" y="288"/>
                  </a:cubicBezTo>
                  <a:lnTo>
                    <a:pt x="595" y="121"/>
                  </a:lnTo>
                  <a:cubicBezTo>
                    <a:pt x="424" y="46"/>
                    <a:pt x="263"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35"/>
            <p:cNvSpPr/>
            <p:nvPr/>
          </p:nvSpPr>
          <p:spPr>
            <a:xfrm>
              <a:off x="5449475" y="3262150"/>
              <a:ext cx="6575" cy="18175"/>
            </a:xfrm>
            <a:custGeom>
              <a:avLst/>
              <a:gdLst/>
              <a:ahLst/>
              <a:cxnLst/>
              <a:rect l="l" t="t" r="r" b="b"/>
              <a:pathLst>
                <a:path w="263" h="727" extrusionOk="0">
                  <a:moveTo>
                    <a:pt x="36" y="0"/>
                  </a:moveTo>
                  <a:lnTo>
                    <a:pt x="36" y="0"/>
                  </a:lnTo>
                  <a:cubicBezTo>
                    <a:pt x="60" y="250"/>
                    <a:pt x="1" y="512"/>
                    <a:pt x="155" y="726"/>
                  </a:cubicBezTo>
                  <a:cubicBezTo>
                    <a:pt x="179" y="476"/>
                    <a:pt x="263" y="21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35"/>
            <p:cNvSpPr/>
            <p:nvPr/>
          </p:nvSpPr>
          <p:spPr>
            <a:xfrm>
              <a:off x="5475075" y="3225175"/>
              <a:ext cx="8075" cy="9700"/>
            </a:xfrm>
            <a:custGeom>
              <a:avLst/>
              <a:gdLst/>
              <a:ahLst/>
              <a:cxnLst/>
              <a:rect l="l" t="t" r="r" b="b"/>
              <a:pathLst>
                <a:path w="323" h="388" extrusionOk="0">
                  <a:moveTo>
                    <a:pt x="215" y="0"/>
                  </a:moveTo>
                  <a:cubicBezTo>
                    <a:pt x="184" y="0"/>
                    <a:pt x="128" y="30"/>
                    <a:pt x="108" y="50"/>
                  </a:cubicBezTo>
                  <a:cubicBezTo>
                    <a:pt x="1" y="157"/>
                    <a:pt x="24" y="265"/>
                    <a:pt x="143" y="336"/>
                  </a:cubicBezTo>
                  <a:cubicBezTo>
                    <a:pt x="143" y="348"/>
                    <a:pt x="167" y="360"/>
                    <a:pt x="191" y="384"/>
                  </a:cubicBezTo>
                  <a:cubicBezTo>
                    <a:pt x="202" y="386"/>
                    <a:pt x="212" y="388"/>
                    <a:pt x="221" y="388"/>
                  </a:cubicBezTo>
                  <a:cubicBezTo>
                    <a:pt x="251" y="388"/>
                    <a:pt x="271" y="372"/>
                    <a:pt x="298" y="336"/>
                  </a:cubicBezTo>
                  <a:cubicBezTo>
                    <a:pt x="286" y="217"/>
                    <a:pt x="322" y="98"/>
                    <a:pt x="227" y="3"/>
                  </a:cubicBezTo>
                  <a:cubicBezTo>
                    <a:pt x="224" y="1"/>
                    <a:pt x="21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35"/>
            <p:cNvSpPr/>
            <p:nvPr/>
          </p:nvSpPr>
          <p:spPr>
            <a:xfrm>
              <a:off x="5472100" y="3287450"/>
              <a:ext cx="8650" cy="11325"/>
            </a:xfrm>
            <a:custGeom>
              <a:avLst/>
              <a:gdLst/>
              <a:ahLst/>
              <a:cxnLst/>
              <a:rect l="l" t="t" r="r" b="b"/>
              <a:pathLst>
                <a:path w="346" h="453" extrusionOk="0">
                  <a:moveTo>
                    <a:pt x="143" y="0"/>
                  </a:moveTo>
                  <a:cubicBezTo>
                    <a:pt x="120" y="36"/>
                    <a:pt x="108" y="60"/>
                    <a:pt x="108" y="107"/>
                  </a:cubicBezTo>
                  <a:cubicBezTo>
                    <a:pt x="84" y="179"/>
                    <a:pt x="24" y="226"/>
                    <a:pt x="1" y="286"/>
                  </a:cubicBezTo>
                  <a:lnTo>
                    <a:pt x="1" y="298"/>
                  </a:lnTo>
                  <a:lnTo>
                    <a:pt x="143" y="452"/>
                  </a:lnTo>
                  <a:cubicBezTo>
                    <a:pt x="191" y="429"/>
                    <a:pt x="227" y="429"/>
                    <a:pt x="251" y="405"/>
                  </a:cubicBezTo>
                  <a:cubicBezTo>
                    <a:pt x="346" y="333"/>
                    <a:pt x="346" y="238"/>
                    <a:pt x="286" y="143"/>
                  </a:cubicBezTo>
                  <a:cubicBezTo>
                    <a:pt x="239" y="107"/>
                    <a:pt x="191"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35"/>
            <p:cNvSpPr/>
            <p:nvPr/>
          </p:nvSpPr>
          <p:spPr>
            <a:xfrm>
              <a:off x="5554250" y="3219275"/>
              <a:ext cx="11625" cy="3600"/>
            </a:xfrm>
            <a:custGeom>
              <a:avLst/>
              <a:gdLst/>
              <a:ahLst/>
              <a:cxnLst/>
              <a:rect l="l" t="t" r="r" b="b"/>
              <a:pathLst>
                <a:path w="465" h="144" extrusionOk="0">
                  <a:moveTo>
                    <a:pt x="1" y="1"/>
                  </a:moveTo>
                  <a:lnTo>
                    <a:pt x="1" y="143"/>
                  </a:lnTo>
                  <a:cubicBezTo>
                    <a:pt x="155" y="143"/>
                    <a:pt x="310" y="120"/>
                    <a:pt x="465" y="120"/>
                  </a:cubicBezTo>
                  <a:cubicBezTo>
                    <a:pt x="453" y="84"/>
                    <a:pt x="429" y="48"/>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35"/>
            <p:cNvSpPr/>
            <p:nvPr/>
          </p:nvSpPr>
          <p:spPr>
            <a:xfrm>
              <a:off x="5554250" y="3225825"/>
              <a:ext cx="7175" cy="8050"/>
            </a:xfrm>
            <a:custGeom>
              <a:avLst/>
              <a:gdLst/>
              <a:ahLst/>
              <a:cxnLst/>
              <a:rect l="l" t="t" r="r" b="b"/>
              <a:pathLst>
                <a:path w="287" h="322" extrusionOk="0">
                  <a:moveTo>
                    <a:pt x="1" y="0"/>
                  </a:moveTo>
                  <a:lnTo>
                    <a:pt x="1" y="0"/>
                  </a:lnTo>
                  <a:cubicBezTo>
                    <a:pt x="48" y="143"/>
                    <a:pt x="132" y="250"/>
                    <a:pt x="251" y="322"/>
                  </a:cubicBezTo>
                  <a:cubicBezTo>
                    <a:pt x="286" y="131"/>
                    <a:pt x="215"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35"/>
            <p:cNvSpPr/>
            <p:nvPr/>
          </p:nvSpPr>
          <p:spPr>
            <a:xfrm>
              <a:off x="5546800" y="3223075"/>
              <a:ext cx="7475" cy="3375"/>
            </a:xfrm>
            <a:custGeom>
              <a:avLst/>
              <a:gdLst/>
              <a:ahLst/>
              <a:cxnLst/>
              <a:rect l="l" t="t" r="r" b="b"/>
              <a:pathLst>
                <a:path w="299" h="135" extrusionOk="0">
                  <a:moveTo>
                    <a:pt x="235" y="1"/>
                  </a:moveTo>
                  <a:cubicBezTo>
                    <a:pt x="137" y="1"/>
                    <a:pt x="52" y="33"/>
                    <a:pt x="1" y="134"/>
                  </a:cubicBezTo>
                  <a:cubicBezTo>
                    <a:pt x="108" y="122"/>
                    <a:pt x="191" y="122"/>
                    <a:pt x="299" y="122"/>
                  </a:cubicBezTo>
                  <a:cubicBezTo>
                    <a:pt x="299" y="75"/>
                    <a:pt x="299" y="27"/>
                    <a:pt x="287" y="3"/>
                  </a:cubicBezTo>
                  <a:cubicBezTo>
                    <a:pt x="269" y="2"/>
                    <a:pt x="252"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5"/>
            <p:cNvSpPr/>
            <p:nvPr/>
          </p:nvSpPr>
          <p:spPr>
            <a:xfrm>
              <a:off x="5460800" y="3342800"/>
              <a:ext cx="4175" cy="5375"/>
            </a:xfrm>
            <a:custGeom>
              <a:avLst/>
              <a:gdLst/>
              <a:ahLst/>
              <a:cxnLst/>
              <a:rect l="l" t="t" r="r" b="b"/>
              <a:pathLst>
                <a:path w="167" h="215" extrusionOk="0">
                  <a:moveTo>
                    <a:pt x="36" y="1"/>
                  </a:moveTo>
                  <a:cubicBezTo>
                    <a:pt x="24" y="84"/>
                    <a:pt x="24" y="143"/>
                    <a:pt x="0" y="215"/>
                  </a:cubicBezTo>
                  <a:cubicBezTo>
                    <a:pt x="36" y="215"/>
                    <a:pt x="60" y="215"/>
                    <a:pt x="95" y="203"/>
                  </a:cubicBezTo>
                  <a:cubicBezTo>
                    <a:pt x="106" y="192"/>
                    <a:pt x="119" y="186"/>
                    <a:pt x="131" y="186"/>
                  </a:cubicBezTo>
                  <a:cubicBezTo>
                    <a:pt x="139" y="186"/>
                    <a:pt x="146" y="189"/>
                    <a:pt x="153" y="194"/>
                  </a:cubicBezTo>
                  <a:lnTo>
                    <a:pt x="153" y="194"/>
                  </a:lnTo>
                  <a:cubicBezTo>
                    <a:pt x="112" y="131"/>
                    <a:pt x="79" y="76"/>
                    <a:pt x="36" y="1"/>
                  </a:cubicBezTo>
                  <a:close/>
                  <a:moveTo>
                    <a:pt x="153" y="194"/>
                  </a:moveTo>
                  <a:cubicBezTo>
                    <a:pt x="157" y="201"/>
                    <a:pt x="162" y="208"/>
                    <a:pt x="167" y="215"/>
                  </a:cubicBezTo>
                  <a:cubicBezTo>
                    <a:pt x="164" y="205"/>
                    <a:pt x="159" y="198"/>
                    <a:pt x="153" y="1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5"/>
            <p:cNvSpPr/>
            <p:nvPr/>
          </p:nvSpPr>
          <p:spPr>
            <a:xfrm>
              <a:off x="5572125" y="3222850"/>
              <a:ext cx="3875" cy="1625"/>
            </a:xfrm>
            <a:custGeom>
              <a:avLst/>
              <a:gdLst/>
              <a:ahLst/>
              <a:cxnLst/>
              <a:rect l="l" t="t" r="r" b="b"/>
              <a:pathLst>
                <a:path w="155" h="65" extrusionOk="0">
                  <a:moveTo>
                    <a:pt x="0" y="0"/>
                  </a:moveTo>
                  <a:cubicBezTo>
                    <a:pt x="12" y="24"/>
                    <a:pt x="12" y="36"/>
                    <a:pt x="48" y="60"/>
                  </a:cubicBezTo>
                  <a:cubicBezTo>
                    <a:pt x="56" y="63"/>
                    <a:pt x="64" y="64"/>
                    <a:pt x="73" y="64"/>
                  </a:cubicBezTo>
                  <a:cubicBezTo>
                    <a:pt x="104" y="64"/>
                    <a:pt x="136" y="47"/>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5"/>
            <p:cNvSpPr/>
            <p:nvPr/>
          </p:nvSpPr>
          <p:spPr>
            <a:xfrm>
              <a:off x="5544725" y="3226125"/>
              <a:ext cx="2100" cy="3600"/>
            </a:xfrm>
            <a:custGeom>
              <a:avLst/>
              <a:gdLst/>
              <a:ahLst/>
              <a:cxnLst/>
              <a:rect l="l" t="t" r="r" b="b"/>
              <a:pathLst>
                <a:path w="84" h="144" extrusionOk="0">
                  <a:moveTo>
                    <a:pt x="84" y="0"/>
                  </a:moveTo>
                  <a:cubicBezTo>
                    <a:pt x="13" y="36"/>
                    <a:pt x="1" y="108"/>
                    <a:pt x="72" y="143"/>
                  </a:cubicBezTo>
                  <a:cubicBezTo>
                    <a:pt x="72" y="108"/>
                    <a:pt x="84"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5"/>
            <p:cNvSpPr/>
            <p:nvPr/>
          </p:nvSpPr>
          <p:spPr>
            <a:xfrm>
              <a:off x="5686700" y="3261925"/>
              <a:ext cx="3300" cy="2125"/>
            </a:xfrm>
            <a:custGeom>
              <a:avLst/>
              <a:gdLst/>
              <a:ahLst/>
              <a:cxnLst/>
              <a:rect l="l" t="t" r="r" b="b"/>
              <a:pathLst>
                <a:path w="132" h="85" extrusionOk="0">
                  <a:moveTo>
                    <a:pt x="80" y="0"/>
                  </a:moveTo>
                  <a:cubicBezTo>
                    <a:pt x="57" y="0"/>
                    <a:pt x="31" y="3"/>
                    <a:pt x="1" y="9"/>
                  </a:cubicBezTo>
                  <a:cubicBezTo>
                    <a:pt x="25" y="58"/>
                    <a:pt x="50" y="85"/>
                    <a:pt x="73" y="85"/>
                  </a:cubicBezTo>
                  <a:cubicBezTo>
                    <a:pt x="94" y="85"/>
                    <a:pt x="115" y="61"/>
                    <a:pt x="132" y="9"/>
                  </a:cubicBezTo>
                  <a:cubicBezTo>
                    <a:pt x="120" y="3"/>
                    <a:pt x="102"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5"/>
            <p:cNvSpPr/>
            <p:nvPr/>
          </p:nvSpPr>
          <p:spPr>
            <a:xfrm>
              <a:off x="5374175" y="3441300"/>
              <a:ext cx="45850" cy="51750"/>
            </a:xfrm>
            <a:custGeom>
              <a:avLst/>
              <a:gdLst/>
              <a:ahLst/>
              <a:cxnLst/>
              <a:rect l="l" t="t" r="r" b="b"/>
              <a:pathLst>
                <a:path w="1834" h="2070" extrusionOk="0">
                  <a:moveTo>
                    <a:pt x="1535" y="1"/>
                  </a:moveTo>
                  <a:cubicBezTo>
                    <a:pt x="1360" y="1"/>
                    <a:pt x="1237" y="209"/>
                    <a:pt x="1120" y="335"/>
                  </a:cubicBezTo>
                  <a:cubicBezTo>
                    <a:pt x="870" y="585"/>
                    <a:pt x="667" y="883"/>
                    <a:pt x="465" y="1156"/>
                  </a:cubicBezTo>
                  <a:cubicBezTo>
                    <a:pt x="310" y="1418"/>
                    <a:pt x="108" y="1657"/>
                    <a:pt x="0" y="1978"/>
                  </a:cubicBezTo>
                  <a:lnTo>
                    <a:pt x="48" y="2061"/>
                  </a:lnTo>
                  <a:cubicBezTo>
                    <a:pt x="73" y="2066"/>
                    <a:pt x="97" y="2069"/>
                    <a:pt x="122" y="2069"/>
                  </a:cubicBezTo>
                  <a:cubicBezTo>
                    <a:pt x="157" y="2069"/>
                    <a:pt x="192" y="2063"/>
                    <a:pt x="227" y="2049"/>
                  </a:cubicBezTo>
                  <a:cubicBezTo>
                    <a:pt x="405" y="1942"/>
                    <a:pt x="512" y="1764"/>
                    <a:pt x="703" y="1680"/>
                  </a:cubicBezTo>
                  <a:cubicBezTo>
                    <a:pt x="750" y="1657"/>
                    <a:pt x="786" y="1633"/>
                    <a:pt x="834" y="1585"/>
                  </a:cubicBezTo>
                  <a:cubicBezTo>
                    <a:pt x="929" y="1514"/>
                    <a:pt x="1012" y="1442"/>
                    <a:pt x="1108" y="1383"/>
                  </a:cubicBezTo>
                  <a:cubicBezTo>
                    <a:pt x="1191" y="1323"/>
                    <a:pt x="1298" y="1264"/>
                    <a:pt x="1346" y="1145"/>
                  </a:cubicBezTo>
                  <a:cubicBezTo>
                    <a:pt x="1072" y="1002"/>
                    <a:pt x="1108" y="883"/>
                    <a:pt x="1286" y="668"/>
                  </a:cubicBezTo>
                  <a:cubicBezTo>
                    <a:pt x="1369" y="563"/>
                    <a:pt x="1435" y="525"/>
                    <a:pt x="1495" y="525"/>
                  </a:cubicBezTo>
                  <a:cubicBezTo>
                    <a:pt x="1590" y="525"/>
                    <a:pt x="1667" y="623"/>
                    <a:pt x="1762" y="704"/>
                  </a:cubicBezTo>
                  <a:cubicBezTo>
                    <a:pt x="1834" y="514"/>
                    <a:pt x="1548" y="311"/>
                    <a:pt x="1786" y="133"/>
                  </a:cubicBezTo>
                  <a:cubicBezTo>
                    <a:pt x="1691" y="37"/>
                    <a:pt x="1609"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5"/>
            <p:cNvSpPr/>
            <p:nvPr/>
          </p:nvSpPr>
          <p:spPr>
            <a:xfrm>
              <a:off x="5355125" y="3440425"/>
              <a:ext cx="36625" cy="48675"/>
            </a:xfrm>
            <a:custGeom>
              <a:avLst/>
              <a:gdLst/>
              <a:ahLst/>
              <a:cxnLst/>
              <a:rect l="l" t="t" r="r" b="b"/>
              <a:pathLst>
                <a:path w="1465" h="1947" extrusionOk="0">
                  <a:moveTo>
                    <a:pt x="1465" y="1"/>
                  </a:moveTo>
                  <a:cubicBezTo>
                    <a:pt x="1298" y="144"/>
                    <a:pt x="1191" y="239"/>
                    <a:pt x="1096" y="322"/>
                  </a:cubicBezTo>
                  <a:cubicBezTo>
                    <a:pt x="1048" y="382"/>
                    <a:pt x="1000" y="429"/>
                    <a:pt x="953" y="477"/>
                  </a:cubicBezTo>
                  <a:cubicBezTo>
                    <a:pt x="893" y="584"/>
                    <a:pt x="834" y="668"/>
                    <a:pt x="774" y="763"/>
                  </a:cubicBezTo>
                  <a:cubicBezTo>
                    <a:pt x="750" y="822"/>
                    <a:pt x="703" y="858"/>
                    <a:pt x="655" y="906"/>
                  </a:cubicBezTo>
                  <a:cubicBezTo>
                    <a:pt x="500" y="977"/>
                    <a:pt x="405" y="1191"/>
                    <a:pt x="227" y="1251"/>
                  </a:cubicBezTo>
                  <a:cubicBezTo>
                    <a:pt x="167" y="1263"/>
                    <a:pt x="119" y="1311"/>
                    <a:pt x="108" y="1370"/>
                  </a:cubicBezTo>
                  <a:cubicBezTo>
                    <a:pt x="108" y="1418"/>
                    <a:pt x="96" y="1453"/>
                    <a:pt x="60" y="1489"/>
                  </a:cubicBezTo>
                  <a:cubicBezTo>
                    <a:pt x="0" y="1572"/>
                    <a:pt x="0" y="1692"/>
                    <a:pt x="24" y="1799"/>
                  </a:cubicBezTo>
                  <a:cubicBezTo>
                    <a:pt x="50" y="1885"/>
                    <a:pt x="88" y="1946"/>
                    <a:pt x="162" y="1946"/>
                  </a:cubicBezTo>
                  <a:cubicBezTo>
                    <a:pt x="190" y="1946"/>
                    <a:pt x="223" y="1937"/>
                    <a:pt x="262" y="1918"/>
                  </a:cubicBezTo>
                  <a:cubicBezTo>
                    <a:pt x="322" y="1894"/>
                    <a:pt x="346" y="1834"/>
                    <a:pt x="346" y="1751"/>
                  </a:cubicBezTo>
                  <a:cubicBezTo>
                    <a:pt x="322" y="1692"/>
                    <a:pt x="334" y="1656"/>
                    <a:pt x="405" y="1620"/>
                  </a:cubicBezTo>
                  <a:cubicBezTo>
                    <a:pt x="643" y="1489"/>
                    <a:pt x="679" y="1156"/>
                    <a:pt x="929" y="1025"/>
                  </a:cubicBezTo>
                  <a:cubicBezTo>
                    <a:pt x="989" y="656"/>
                    <a:pt x="1417" y="477"/>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5"/>
            <p:cNvSpPr/>
            <p:nvPr/>
          </p:nvSpPr>
          <p:spPr>
            <a:xfrm>
              <a:off x="5407200" y="3323150"/>
              <a:ext cx="18200" cy="32475"/>
            </a:xfrm>
            <a:custGeom>
              <a:avLst/>
              <a:gdLst/>
              <a:ahLst/>
              <a:cxnLst/>
              <a:rect l="l" t="t" r="r" b="b"/>
              <a:pathLst>
                <a:path w="728" h="1299" extrusionOk="0">
                  <a:moveTo>
                    <a:pt x="727" y="1"/>
                  </a:moveTo>
                  <a:lnTo>
                    <a:pt x="727" y="1"/>
                  </a:lnTo>
                  <a:cubicBezTo>
                    <a:pt x="596" y="48"/>
                    <a:pt x="513" y="132"/>
                    <a:pt x="430" y="275"/>
                  </a:cubicBezTo>
                  <a:cubicBezTo>
                    <a:pt x="413" y="313"/>
                    <a:pt x="392" y="329"/>
                    <a:pt x="368" y="329"/>
                  </a:cubicBezTo>
                  <a:cubicBezTo>
                    <a:pt x="339" y="329"/>
                    <a:pt x="307" y="307"/>
                    <a:pt x="275" y="275"/>
                  </a:cubicBezTo>
                  <a:cubicBezTo>
                    <a:pt x="120" y="394"/>
                    <a:pt x="84" y="572"/>
                    <a:pt x="1" y="715"/>
                  </a:cubicBezTo>
                  <a:cubicBezTo>
                    <a:pt x="215" y="882"/>
                    <a:pt x="108" y="1108"/>
                    <a:pt x="156" y="1299"/>
                  </a:cubicBezTo>
                  <a:cubicBezTo>
                    <a:pt x="465" y="929"/>
                    <a:pt x="644" y="477"/>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5"/>
            <p:cNvSpPr/>
            <p:nvPr/>
          </p:nvSpPr>
          <p:spPr>
            <a:xfrm>
              <a:off x="5396200" y="3355600"/>
              <a:ext cx="14600" cy="36350"/>
            </a:xfrm>
            <a:custGeom>
              <a:avLst/>
              <a:gdLst/>
              <a:ahLst/>
              <a:cxnLst/>
              <a:rect l="l" t="t" r="r" b="b"/>
              <a:pathLst>
                <a:path w="584" h="1454" extrusionOk="0">
                  <a:moveTo>
                    <a:pt x="584" y="1"/>
                  </a:moveTo>
                  <a:lnTo>
                    <a:pt x="584" y="1"/>
                  </a:lnTo>
                  <a:cubicBezTo>
                    <a:pt x="143" y="382"/>
                    <a:pt x="0" y="894"/>
                    <a:pt x="12" y="1453"/>
                  </a:cubicBezTo>
                  <a:cubicBezTo>
                    <a:pt x="239" y="977"/>
                    <a:pt x="465" y="501"/>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5"/>
            <p:cNvSpPr/>
            <p:nvPr/>
          </p:nvSpPr>
          <p:spPr>
            <a:xfrm>
              <a:off x="5358100" y="3455625"/>
              <a:ext cx="13125" cy="19925"/>
            </a:xfrm>
            <a:custGeom>
              <a:avLst/>
              <a:gdLst/>
              <a:ahLst/>
              <a:cxnLst/>
              <a:rect l="l" t="t" r="r" b="b"/>
              <a:pathLst>
                <a:path w="525" h="797" extrusionOk="0">
                  <a:moveTo>
                    <a:pt x="358" y="0"/>
                  </a:moveTo>
                  <a:cubicBezTo>
                    <a:pt x="179" y="95"/>
                    <a:pt x="227" y="345"/>
                    <a:pt x="84" y="453"/>
                  </a:cubicBezTo>
                  <a:cubicBezTo>
                    <a:pt x="0" y="536"/>
                    <a:pt x="0" y="631"/>
                    <a:pt x="60" y="714"/>
                  </a:cubicBezTo>
                  <a:cubicBezTo>
                    <a:pt x="105" y="766"/>
                    <a:pt x="151" y="797"/>
                    <a:pt x="192" y="797"/>
                  </a:cubicBezTo>
                  <a:cubicBezTo>
                    <a:pt x="227" y="797"/>
                    <a:pt x="259" y="775"/>
                    <a:pt x="286" y="726"/>
                  </a:cubicBezTo>
                  <a:cubicBezTo>
                    <a:pt x="381" y="595"/>
                    <a:pt x="453" y="453"/>
                    <a:pt x="524" y="298"/>
                  </a:cubicBezTo>
                  <a:cubicBezTo>
                    <a:pt x="405" y="226"/>
                    <a:pt x="405" y="107"/>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35"/>
            <p:cNvSpPr/>
            <p:nvPr/>
          </p:nvSpPr>
          <p:spPr>
            <a:xfrm>
              <a:off x="5435200" y="3282150"/>
              <a:ext cx="11325" cy="15725"/>
            </a:xfrm>
            <a:custGeom>
              <a:avLst/>
              <a:gdLst/>
              <a:ahLst/>
              <a:cxnLst/>
              <a:rect l="l" t="t" r="r" b="b"/>
              <a:pathLst>
                <a:path w="453" h="629" extrusionOk="0">
                  <a:moveTo>
                    <a:pt x="237" y="0"/>
                  </a:moveTo>
                  <a:cubicBezTo>
                    <a:pt x="207" y="0"/>
                    <a:pt x="184" y="20"/>
                    <a:pt x="167" y="45"/>
                  </a:cubicBezTo>
                  <a:cubicBezTo>
                    <a:pt x="0" y="153"/>
                    <a:pt x="12" y="319"/>
                    <a:pt x="12" y="486"/>
                  </a:cubicBezTo>
                  <a:cubicBezTo>
                    <a:pt x="38" y="478"/>
                    <a:pt x="62" y="474"/>
                    <a:pt x="83" y="474"/>
                  </a:cubicBezTo>
                  <a:cubicBezTo>
                    <a:pt x="187" y="474"/>
                    <a:pt x="239" y="560"/>
                    <a:pt x="298" y="629"/>
                  </a:cubicBezTo>
                  <a:lnTo>
                    <a:pt x="453" y="629"/>
                  </a:lnTo>
                  <a:lnTo>
                    <a:pt x="310" y="45"/>
                  </a:lnTo>
                  <a:cubicBezTo>
                    <a:pt x="310" y="33"/>
                    <a:pt x="298" y="22"/>
                    <a:pt x="274" y="10"/>
                  </a:cubicBezTo>
                  <a:cubicBezTo>
                    <a:pt x="261" y="3"/>
                    <a:pt x="248" y="0"/>
                    <a:pt x="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5"/>
            <p:cNvSpPr/>
            <p:nvPr/>
          </p:nvSpPr>
          <p:spPr>
            <a:xfrm>
              <a:off x="5367625" y="3441025"/>
              <a:ext cx="6875" cy="14625"/>
            </a:xfrm>
            <a:custGeom>
              <a:avLst/>
              <a:gdLst/>
              <a:ahLst/>
              <a:cxnLst/>
              <a:rect l="l" t="t" r="r" b="b"/>
              <a:pathLst>
                <a:path w="275" h="585" extrusionOk="0">
                  <a:moveTo>
                    <a:pt x="274" y="1"/>
                  </a:moveTo>
                  <a:cubicBezTo>
                    <a:pt x="84" y="144"/>
                    <a:pt x="0" y="346"/>
                    <a:pt x="0" y="584"/>
                  </a:cubicBezTo>
                  <a:cubicBezTo>
                    <a:pt x="203" y="453"/>
                    <a:pt x="274" y="239"/>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5"/>
            <p:cNvSpPr/>
            <p:nvPr/>
          </p:nvSpPr>
          <p:spPr>
            <a:xfrm>
              <a:off x="5381625" y="3409475"/>
              <a:ext cx="7750" cy="11350"/>
            </a:xfrm>
            <a:custGeom>
              <a:avLst/>
              <a:gdLst/>
              <a:ahLst/>
              <a:cxnLst/>
              <a:rect l="l" t="t" r="r" b="b"/>
              <a:pathLst>
                <a:path w="310" h="454" extrusionOk="0">
                  <a:moveTo>
                    <a:pt x="310" y="1"/>
                  </a:moveTo>
                  <a:lnTo>
                    <a:pt x="310" y="1"/>
                  </a:lnTo>
                  <a:cubicBezTo>
                    <a:pt x="107" y="72"/>
                    <a:pt x="0" y="227"/>
                    <a:pt x="36" y="453"/>
                  </a:cubicBezTo>
                  <a:cubicBezTo>
                    <a:pt x="179" y="334"/>
                    <a:pt x="298" y="19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5"/>
            <p:cNvSpPr/>
            <p:nvPr/>
          </p:nvSpPr>
          <p:spPr>
            <a:xfrm>
              <a:off x="5432500" y="3364550"/>
              <a:ext cx="5400" cy="4525"/>
            </a:xfrm>
            <a:custGeom>
              <a:avLst/>
              <a:gdLst/>
              <a:ahLst/>
              <a:cxnLst/>
              <a:rect l="l" t="t" r="r" b="b"/>
              <a:pathLst>
                <a:path w="216" h="181" extrusionOk="0">
                  <a:moveTo>
                    <a:pt x="84" y="0"/>
                  </a:moveTo>
                  <a:cubicBezTo>
                    <a:pt x="58" y="0"/>
                    <a:pt x="33" y="19"/>
                    <a:pt x="25" y="59"/>
                  </a:cubicBezTo>
                  <a:cubicBezTo>
                    <a:pt x="1" y="83"/>
                    <a:pt x="37" y="143"/>
                    <a:pt x="61" y="166"/>
                  </a:cubicBezTo>
                  <a:cubicBezTo>
                    <a:pt x="81" y="175"/>
                    <a:pt x="105" y="180"/>
                    <a:pt x="127" y="180"/>
                  </a:cubicBezTo>
                  <a:cubicBezTo>
                    <a:pt x="168" y="180"/>
                    <a:pt x="203" y="161"/>
                    <a:pt x="203" y="107"/>
                  </a:cubicBezTo>
                  <a:cubicBezTo>
                    <a:pt x="215" y="71"/>
                    <a:pt x="156" y="47"/>
                    <a:pt x="120" y="12"/>
                  </a:cubicBezTo>
                  <a:cubicBezTo>
                    <a:pt x="109" y="4"/>
                    <a:pt x="96"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5"/>
            <p:cNvSpPr/>
            <p:nvPr/>
          </p:nvSpPr>
          <p:spPr>
            <a:xfrm>
              <a:off x="5371200" y="3459475"/>
              <a:ext cx="3000" cy="3600"/>
            </a:xfrm>
            <a:custGeom>
              <a:avLst/>
              <a:gdLst/>
              <a:ahLst/>
              <a:cxnLst/>
              <a:rect l="l" t="t" r="r" b="b"/>
              <a:pathLst>
                <a:path w="120" h="144" extrusionOk="0">
                  <a:moveTo>
                    <a:pt x="119" y="1"/>
                  </a:moveTo>
                  <a:lnTo>
                    <a:pt x="119" y="1"/>
                  </a:lnTo>
                  <a:cubicBezTo>
                    <a:pt x="72" y="37"/>
                    <a:pt x="48" y="84"/>
                    <a:pt x="0" y="144"/>
                  </a:cubicBezTo>
                  <a:cubicBezTo>
                    <a:pt x="72" y="120"/>
                    <a:pt x="119" y="7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5"/>
            <p:cNvSpPr/>
            <p:nvPr/>
          </p:nvSpPr>
          <p:spPr>
            <a:xfrm>
              <a:off x="5378625" y="3448475"/>
              <a:ext cx="3300" cy="3900"/>
            </a:xfrm>
            <a:custGeom>
              <a:avLst/>
              <a:gdLst/>
              <a:ahLst/>
              <a:cxnLst/>
              <a:rect l="l" t="t" r="r" b="b"/>
              <a:pathLst>
                <a:path w="132" h="156" extrusionOk="0">
                  <a:moveTo>
                    <a:pt x="132" y="0"/>
                  </a:moveTo>
                  <a:cubicBezTo>
                    <a:pt x="96" y="48"/>
                    <a:pt x="49" y="107"/>
                    <a:pt x="1" y="155"/>
                  </a:cubicBezTo>
                  <a:cubicBezTo>
                    <a:pt x="49" y="107"/>
                    <a:pt x="96"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5"/>
            <p:cNvSpPr/>
            <p:nvPr/>
          </p:nvSpPr>
          <p:spPr>
            <a:xfrm>
              <a:off x="5539075" y="3459350"/>
              <a:ext cx="94075" cy="3425"/>
            </a:xfrm>
            <a:custGeom>
              <a:avLst/>
              <a:gdLst/>
              <a:ahLst/>
              <a:cxnLst/>
              <a:rect l="l" t="t" r="r" b="b"/>
              <a:pathLst>
                <a:path w="3763" h="137" extrusionOk="0">
                  <a:moveTo>
                    <a:pt x="3427" y="0"/>
                  </a:moveTo>
                  <a:cubicBezTo>
                    <a:pt x="3361" y="0"/>
                    <a:pt x="3293" y="6"/>
                    <a:pt x="3227" y="6"/>
                  </a:cubicBezTo>
                  <a:cubicBezTo>
                    <a:pt x="2144" y="18"/>
                    <a:pt x="1072" y="18"/>
                    <a:pt x="0" y="18"/>
                  </a:cubicBezTo>
                  <a:cubicBezTo>
                    <a:pt x="90" y="98"/>
                    <a:pt x="192" y="118"/>
                    <a:pt x="303" y="118"/>
                  </a:cubicBezTo>
                  <a:cubicBezTo>
                    <a:pt x="340" y="118"/>
                    <a:pt x="378" y="116"/>
                    <a:pt x="417" y="113"/>
                  </a:cubicBezTo>
                  <a:cubicBezTo>
                    <a:pt x="1536" y="113"/>
                    <a:pt x="2644" y="137"/>
                    <a:pt x="3763" y="137"/>
                  </a:cubicBezTo>
                  <a:cubicBezTo>
                    <a:pt x="3670" y="20"/>
                    <a:pt x="3551" y="0"/>
                    <a:pt x="3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5"/>
            <p:cNvSpPr/>
            <p:nvPr/>
          </p:nvSpPr>
          <p:spPr>
            <a:xfrm>
              <a:off x="5761425" y="3484775"/>
              <a:ext cx="77125" cy="10750"/>
            </a:xfrm>
            <a:custGeom>
              <a:avLst/>
              <a:gdLst/>
              <a:ahLst/>
              <a:cxnLst/>
              <a:rect l="l" t="t" r="r" b="b"/>
              <a:pathLst>
                <a:path w="3085" h="430" extrusionOk="0">
                  <a:moveTo>
                    <a:pt x="1048" y="1"/>
                  </a:moveTo>
                  <a:cubicBezTo>
                    <a:pt x="1001" y="37"/>
                    <a:pt x="953" y="84"/>
                    <a:pt x="893" y="120"/>
                  </a:cubicBezTo>
                  <a:cubicBezTo>
                    <a:pt x="750" y="120"/>
                    <a:pt x="596" y="96"/>
                    <a:pt x="453" y="96"/>
                  </a:cubicBezTo>
                  <a:cubicBezTo>
                    <a:pt x="400" y="76"/>
                    <a:pt x="352" y="68"/>
                    <a:pt x="302" y="68"/>
                  </a:cubicBezTo>
                  <a:cubicBezTo>
                    <a:pt x="262" y="68"/>
                    <a:pt x="222" y="74"/>
                    <a:pt x="179" y="84"/>
                  </a:cubicBezTo>
                  <a:cubicBezTo>
                    <a:pt x="119" y="96"/>
                    <a:pt x="60" y="132"/>
                    <a:pt x="0" y="144"/>
                  </a:cubicBezTo>
                  <a:cubicBezTo>
                    <a:pt x="1001" y="310"/>
                    <a:pt x="2013" y="382"/>
                    <a:pt x="3025" y="430"/>
                  </a:cubicBezTo>
                  <a:cubicBezTo>
                    <a:pt x="3072" y="382"/>
                    <a:pt x="3084" y="322"/>
                    <a:pt x="3072" y="263"/>
                  </a:cubicBezTo>
                  <a:cubicBezTo>
                    <a:pt x="2960" y="158"/>
                    <a:pt x="2825" y="143"/>
                    <a:pt x="2683" y="143"/>
                  </a:cubicBezTo>
                  <a:cubicBezTo>
                    <a:pt x="2624" y="143"/>
                    <a:pt x="2563" y="145"/>
                    <a:pt x="2502" y="145"/>
                  </a:cubicBezTo>
                  <a:cubicBezTo>
                    <a:pt x="2478" y="145"/>
                    <a:pt x="2454" y="145"/>
                    <a:pt x="2429" y="144"/>
                  </a:cubicBezTo>
                  <a:lnTo>
                    <a:pt x="2203" y="144"/>
                  </a:lnTo>
                  <a:cubicBezTo>
                    <a:pt x="2155" y="179"/>
                    <a:pt x="2105" y="197"/>
                    <a:pt x="2053" y="197"/>
                  </a:cubicBezTo>
                  <a:cubicBezTo>
                    <a:pt x="2001" y="197"/>
                    <a:pt x="1947" y="179"/>
                    <a:pt x="1893" y="144"/>
                  </a:cubicBezTo>
                  <a:cubicBezTo>
                    <a:pt x="1854" y="144"/>
                    <a:pt x="1814" y="144"/>
                    <a:pt x="1775" y="144"/>
                  </a:cubicBezTo>
                  <a:cubicBezTo>
                    <a:pt x="1520" y="144"/>
                    <a:pt x="1275" y="135"/>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5"/>
            <p:cNvSpPr/>
            <p:nvPr/>
          </p:nvSpPr>
          <p:spPr>
            <a:xfrm>
              <a:off x="5800725" y="3472775"/>
              <a:ext cx="48525" cy="10850"/>
            </a:xfrm>
            <a:custGeom>
              <a:avLst/>
              <a:gdLst/>
              <a:ahLst/>
              <a:cxnLst/>
              <a:rect l="l" t="t" r="r" b="b"/>
              <a:pathLst>
                <a:path w="1941" h="434" extrusionOk="0">
                  <a:moveTo>
                    <a:pt x="695" y="0"/>
                  </a:moveTo>
                  <a:cubicBezTo>
                    <a:pt x="487" y="0"/>
                    <a:pt x="279" y="19"/>
                    <a:pt x="83" y="124"/>
                  </a:cubicBezTo>
                  <a:cubicBezTo>
                    <a:pt x="12" y="183"/>
                    <a:pt x="0" y="255"/>
                    <a:pt x="36" y="326"/>
                  </a:cubicBezTo>
                  <a:lnTo>
                    <a:pt x="1464" y="374"/>
                  </a:lnTo>
                  <a:cubicBezTo>
                    <a:pt x="1524" y="421"/>
                    <a:pt x="1607" y="433"/>
                    <a:pt x="1691" y="433"/>
                  </a:cubicBezTo>
                  <a:cubicBezTo>
                    <a:pt x="1810" y="421"/>
                    <a:pt x="1905" y="374"/>
                    <a:pt x="1941" y="255"/>
                  </a:cubicBezTo>
                  <a:cubicBezTo>
                    <a:pt x="1929" y="183"/>
                    <a:pt x="1881" y="124"/>
                    <a:pt x="1810" y="88"/>
                  </a:cubicBezTo>
                  <a:cubicBezTo>
                    <a:pt x="1584" y="28"/>
                    <a:pt x="1345" y="5"/>
                    <a:pt x="1131" y="5"/>
                  </a:cubicBezTo>
                  <a:cubicBezTo>
                    <a:pt x="1101" y="6"/>
                    <a:pt x="1071" y="6"/>
                    <a:pt x="1041" y="6"/>
                  </a:cubicBezTo>
                  <a:cubicBezTo>
                    <a:pt x="927" y="6"/>
                    <a:pt x="811" y="0"/>
                    <a:pt x="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5"/>
            <p:cNvSpPr/>
            <p:nvPr/>
          </p:nvSpPr>
          <p:spPr>
            <a:xfrm>
              <a:off x="5819475" y="3481225"/>
              <a:ext cx="27400" cy="15300"/>
            </a:xfrm>
            <a:custGeom>
              <a:avLst/>
              <a:gdLst/>
              <a:ahLst/>
              <a:cxnLst/>
              <a:rect l="l" t="t" r="r" b="b"/>
              <a:pathLst>
                <a:path w="1096" h="612" extrusionOk="0">
                  <a:moveTo>
                    <a:pt x="857" y="24"/>
                  </a:moveTo>
                  <a:cubicBezTo>
                    <a:pt x="810" y="24"/>
                    <a:pt x="762" y="24"/>
                    <a:pt x="714" y="36"/>
                  </a:cubicBezTo>
                  <a:cubicBezTo>
                    <a:pt x="524" y="238"/>
                    <a:pt x="179" y="0"/>
                    <a:pt x="0" y="286"/>
                  </a:cubicBezTo>
                  <a:cubicBezTo>
                    <a:pt x="73" y="342"/>
                    <a:pt x="155" y="355"/>
                    <a:pt x="240" y="355"/>
                  </a:cubicBezTo>
                  <a:cubicBezTo>
                    <a:pt x="309" y="355"/>
                    <a:pt x="380" y="347"/>
                    <a:pt x="449" y="347"/>
                  </a:cubicBezTo>
                  <a:cubicBezTo>
                    <a:pt x="545" y="347"/>
                    <a:pt x="637" y="363"/>
                    <a:pt x="714" y="441"/>
                  </a:cubicBezTo>
                  <a:cubicBezTo>
                    <a:pt x="703" y="476"/>
                    <a:pt x="703" y="536"/>
                    <a:pt x="703" y="583"/>
                  </a:cubicBezTo>
                  <a:cubicBezTo>
                    <a:pt x="729" y="603"/>
                    <a:pt x="759" y="612"/>
                    <a:pt x="790" y="612"/>
                  </a:cubicBezTo>
                  <a:cubicBezTo>
                    <a:pt x="816" y="612"/>
                    <a:pt x="842" y="606"/>
                    <a:pt x="869" y="595"/>
                  </a:cubicBezTo>
                  <a:cubicBezTo>
                    <a:pt x="953" y="572"/>
                    <a:pt x="1012" y="500"/>
                    <a:pt x="1060" y="417"/>
                  </a:cubicBezTo>
                  <a:cubicBezTo>
                    <a:pt x="1095" y="357"/>
                    <a:pt x="1095" y="298"/>
                    <a:pt x="1095" y="238"/>
                  </a:cubicBezTo>
                  <a:cubicBezTo>
                    <a:pt x="1060" y="119"/>
                    <a:pt x="976" y="60"/>
                    <a:pt x="85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5"/>
            <p:cNvSpPr/>
            <p:nvPr/>
          </p:nvSpPr>
          <p:spPr>
            <a:xfrm>
              <a:off x="5674200" y="3465975"/>
              <a:ext cx="34275" cy="4250"/>
            </a:xfrm>
            <a:custGeom>
              <a:avLst/>
              <a:gdLst/>
              <a:ahLst/>
              <a:cxnLst/>
              <a:rect l="l" t="t" r="r" b="b"/>
              <a:pathLst>
                <a:path w="1371" h="170" extrusionOk="0">
                  <a:moveTo>
                    <a:pt x="757" y="0"/>
                  </a:moveTo>
                  <a:cubicBezTo>
                    <a:pt x="533" y="0"/>
                    <a:pt x="306" y="41"/>
                    <a:pt x="85" y="41"/>
                  </a:cubicBezTo>
                  <a:cubicBezTo>
                    <a:pt x="57" y="41"/>
                    <a:pt x="29" y="40"/>
                    <a:pt x="1" y="39"/>
                  </a:cubicBezTo>
                  <a:lnTo>
                    <a:pt x="1" y="39"/>
                  </a:lnTo>
                  <a:cubicBezTo>
                    <a:pt x="276" y="150"/>
                    <a:pt x="565" y="159"/>
                    <a:pt x="854" y="159"/>
                  </a:cubicBezTo>
                  <a:cubicBezTo>
                    <a:pt x="912" y="159"/>
                    <a:pt x="970" y="159"/>
                    <a:pt x="1027" y="159"/>
                  </a:cubicBezTo>
                  <a:cubicBezTo>
                    <a:pt x="1142" y="159"/>
                    <a:pt x="1257" y="161"/>
                    <a:pt x="1370" y="169"/>
                  </a:cubicBezTo>
                  <a:cubicBezTo>
                    <a:pt x="1171" y="35"/>
                    <a:pt x="965" y="0"/>
                    <a:pt x="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5"/>
            <p:cNvSpPr/>
            <p:nvPr/>
          </p:nvSpPr>
          <p:spPr>
            <a:xfrm>
              <a:off x="5749525" y="3474375"/>
              <a:ext cx="31275" cy="5075"/>
            </a:xfrm>
            <a:custGeom>
              <a:avLst/>
              <a:gdLst/>
              <a:ahLst/>
              <a:cxnLst/>
              <a:rect l="l" t="t" r="r" b="b"/>
              <a:pathLst>
                <a:path w="1251" h="203" extrusionOk="0">
                  <a:moveTo>
                    <a:pt x="0" y="0"/>
                  </a:moveTo>
                  <a:cubicBezTo>
                    <a:pt x="155" y="119"/>
                    <a:pt x="345" y="36"/>
                    <a:pt x="500" y="131"/>
                  </a:cubicBezTo>
                  <a:cubicBezTo>
                    <a:pt x="567" y="181"/>
                    <a:pt x="632" y="203"/>
                    <a:pt x="697" y="203"/>
                  </a:cubicBezTo>
                  <a:cubicBezTo>
                    <a:pt x="771" y="203"/>
                    <a:pt x="847" y="175"/>
                    <a:pt x="929" y="131"/>
                  </a:cubicBezTo>
                  <a:cubicBezTo>
                    <a:pt x="976" y="131"/>
                    <a:pt x="1036" y="119"/>
                    <a:pt x="1072" y="119"/>
                  </a:cubicBezTo>
                  <a:cubicBezTo>
                    <a:pt x="1108" y="140"/>
                    <a:pt x="1136" y="149"/>
                    <a:pt x="1159" y="149"/>
                  </a:cubicBezTo>
                  <a:cubicBezTo>
                    <a:pt x="1226" y="149"/>
                    <a:pt x="1241" y="71"/>
                    <a:pt x="1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5"/>
            <p:cNvSpPr/>
            <p:nvPr/>
          </p:nvSpPr>
          <p:spPr>
            <a:xfrm>
              <a:off x="5713500" y="3469575"/>
              <a:ext cx="30975" cy="4250"/>
            </a:xfrm>
            <a:custGeom>
              <a:avLst/>
              <a:gdLst/>
              <a:ahLst/>
              <a:cxnLst/>
              <a:rect l="l" t="t" r="r" b="b"/>
              <a:pathLst>
                <a:path w="1239" h="170" extrusionOk="0">
                  <a:moveTo>
                    <a:pt x="715" y="1"/>
                  </a:moveTo>
                  <a:cubicBezTo>
                    <a:pt x="515" y="1"/>
                    <a:pt x="311" y="42"/>
                    <a:pt x="109" y="42"/>
                  </a:cubicBezTo>
                  <a:cubicBezTo>
                    <a:pt x="73" y="42"/>
                    <a:pt x="36" y="40"/>
                    <a:pt x="0" y="37"/>
                  </a:cubicBezTo>
                  <a:lnTo>
                    <a:pt x="0" y="37"/>
                  </a:lnTo>
                  <a:cubicBezTo>
                    <a:pt x="225" y="146"/>
                    <a:pt x="461" y="170"/>
                    <a:pt x="700" y="170"/>
                  </a:cubicBezTo>
                  <a:cubicBezTo>
                    <a:pt x="879" y="170"/>
                    <a:pt x="1060" y="156"/>
                    <a:pt x="1239" y="156"/>
                  </a:cubicBezTo>
                  <a:cubicBezTo>
                    <a:pt x="1070" y="33"/>
                    <a:pt x="894" y="1"/>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5"/>
            <p:cNvSpPr/>
            <p:nvPr/>
          </p:nvSpPr>
          <p:spPr>
            <a:xfrm>
              <a:off x="5776300" y="3471250"/>
              <a:ext cx="18775" cy="9400"/>
            </a:xfrm>
            <a:custGeom>
              <a:avLst/>
              <a:gdLst/>
              <a:ahLst/>
              <a:cxnLst/>
              <a:rect l="l" t="t" r="r" b="b"/>
              <a:pathLst>
                <a:path w="751" h="376" extrusionOk="0">
                  <a:moveTo>
                    <a:pt x="505" y="0"/>
                  </a:moveTo>
                  <a:cubicBezTo>
                    <a:pt x="427" y="0"/>
                    <a:pt x="352" y="28"/>
                    <a:pt x="286" y="101"/>
                  </a:cubicBezTo>
                  <a:cubicBezTo>
                    <a:pt x="269" y="119"/>
                    <a:pt x="245" y="130"/>
                    <a:pt x="215" y="130"/>
                  </a:cubicBezTo>
                  <a:cubicBezTo>
                    <a:pt x="204" y="130"/>
                    <a:pt x="192" y="128"/>
                    <a:pt x="179" y="125"/>
                  </a:cubicBezTo>
                  <a:cubicBezTo>
                    <a:pt x="120" y="161"/>
                    <a:pt x="60" y="197"/>
                    <a:pt x="1" y="244"/>
                  </a:cubicBezTo>
                  <a:cubicBezTo>
                    <a:pt x="60" y="363"/>
                    <a:pt x="167" y="375"/>
                    <a:pt x="275" y="375"/>
                  </a:cubicBezTo>
                  <a:cubicBezTo>
                    <a:pt x="346" y="304"/>
                    <a:pt x="465" y="316"/>
                    <a:pt x="548" y="268"/>
                  </a:cubicBezTo>
                  <a:lnTo>
                    <a:pt x="691" y="268"/>
                  </a:lnTo>
                  <a:cubicBezTo>
                    <a:pt x="703" y="256"/>
                    <a:pt x="739" y="220"/>
                    <a:pt x="751" y="197"/>
                  </a:cubicBezTo>
                  <a:cubicBezTo>
                    <a:pt x="751" y="125"/>
                    <a:pt x="715" y="78"/>
                    <a:pt x="656" y="30"/>
                  </a:cubicBezTo>
                  <a:cubicBezTo>
                    <a:pt x="605" y="11"/>
                    <a:pt x="554" y="0"/>
                    <a:pt x="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5"/>
            <p:cNvSpPr/>
            <p:nvPr/>
          </p:nvSpPr>
          <p:spPr>
            <a:xfrm>
              <a:off x="5645925" y="3462900"/>
              <a:ext cx="19675" cy="4200"/>
            </a:xfrm>
            <a:custGeom>
              <a:avLst/>
              <a:gdLst/>
              <a:ahLst/>
              <a:cxnLst/>
              <a:rect l="l" t="t" r="r" b="b"/>
              <a:pathLst>
                <a:path w="787" h="168" extrusionOk="0">
                  <a:moveTo>
                    <a:pt x="403" y="1"/>
                  </a:moveTo>
                  <a:cubicBezTo>
                    <a:pt x="291" y="1"/>
                    <a:pt x="177" y="21"/>
                    <a:pt x="67" y="21"/>
                  </a:cubicBezTo>
                  <a:cubicBezTo>
                    <a:pt x="45" y="21"/>
                    <a:pt x="23" y="21"/>
                    <a:pt x="1" y="19"/>
                  </a:cubicBezTo>
                  <a:lnTo>
                    <a:pt x="1" y="19"/>
                  </a:lnTo>
                  <a:cubicBezTo>
                    <a:pt x="209" y="118"/>
                    <a:pt x="417" y="167"/>
                    <a:pt x="647" y="167"/>
                  </a:cubicBezTo>
                  <a:cubicBezTo>
                    <a:pt x="692" y="167"/>
                    <a:pt x="739" y="165"/>
                    <a:pt x="787" y="162"/>
                  </a:cubicBezTo>
                  <a:cubicBezTo>
                    <a:pt x="668" y="31"/>
                    <a:pt x="537" y="1"/>
                    <a:pt x="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5"/>
            <p:cNvSpPr/>
            <p:nvPr/>
          </p:nvSpPr>
          <p:spPr>
            <a:xfrm>
              <a:off x="5762325" y="3477350"/>
              <a:ext cx="10725" cy="3600"/>
            </a:xfrm>
            <a:custGeom>
              <a:avLst/>
              <a:gdLst/>
              <a:ahLst/>
              <a:cxnLst/>
              <a:rect l="l" t="t" r="r" b="b"/>
              <a:pathLst>
                <a:path w="429" h="144" extrusionOk="0">
                  <a:moveTo>
                    <a:pt x="0" y="0"/>
                  </a:moveTo>
                  <a:cubicBezTo>
                    <a:pt x="66" y="95"/>
                    <a:pt x="137" y="143"/>
                    <a:pt x="210" y="143"/>
                  </a:cubicBezTo>
                  <a:cubicBezTo>
                    <a:pt x="283" y="143"/>
                    <a:pt x="357" y="95"/>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5"/>
            <p:cNvSpPr/>
            <p:nvPr/>
          </p:nvSpPr>
          <p:spPr>
            <a:xfrm>
              <a:off x="5808450" y="3488350"/>
              <a:ext cx="7775" cy="2375"/>
            </a:xfrm>
            <a:custGeom>
              <a:avLst/>
              <a:gdLst/>
              <a:ahLst/>
              <a:cxnLst/>
              <a:rect l="l" t="t" r="r" b="b"/>
              <a:pathLst>
                <a:path w="311" h="95" extrusionOk="0">
                  <a:moveTo>
                    <a:pt x="1" y="1"/>
                  </a:moveTo>
                  <a:cubicBezTo>
                    <a:pt x="55" y="62"/>
                    <a:pt x="107" y="95"/>
                    <a:pt x="159" y="95"/>
                  </a:cubicBezTo>
                  <a:cubicBezTo>
                    <a:pt x="208" y="95"/>
                    <a:pt x="258" y="6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5"/>
            <p:cNvSpPr/>
            <p:nvPr/>
          </p:nvSpPr>
          <p:spPr>
            <a:xfrm>
              <a:off x="5783450" y="3477850"/>
              <a:ext cx="7175" cy="2875"/>
            </a:xfrm>
            <a:custGeom>
              <a:avLst/>
              <a:gdLst/>
              <a:ahLst/>
              <a:cxnLst/>
              <a:rect l="l" t="t" r="r" b="b"/>
              <a:pathLst>
                <a:path w="287" h="115" extrusionOk="0">
                  <a:moveTo>
                    <a:pt x="224" y="0"/>
                  </a:moveTo>
                  <a:cubicBezTo>
                    <a:pt x="139" y="0"/>
                    <a:pt x="58" y="25"/>
                    <a:pt x="0" y="111"/>
                  </a:cubicBezTo>
                  <a:cubicBezTo>
                    <a:pt x="21" y="113"/>
                    <a:pt x="42" y="115"/>
                    <a:pt x="62" y="115"/>
                  </a:cubicBezTo>
                  <a:cubicBezTo>
                    <a:pt x="148" y="115"/>
                    <a:pt x="229" y="90"/>
                    <a:pt x="286" y="4"/>
                  </a:cubicBezTo>
                  <a:cubicBezTo>
                    <a:pt x="265" y="2"/>
                    <a:pt x="245" y="0"/>
                    <a:pt x="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5"/>
            <p:cNvSpPr/>
            <p:nvPr/>
          </p:nvSpPr>
          <p:spPr>
            <a:xfrm>
              <a:off x="5765875" y="3484900"/>
              <a:ext cx="6875" cy="2300"/>
            </a:xfrm>
            <a:custGeom>
              <a:avLst/>
              <a:gdLst/>
              <a:ahLst/>
              <a:cxnLst/>
              <a:rect l="l" t="t" r="r" b="b"/>
              <a:pathLst>
                <a:path w="275" h="92" extrusionOk="0">
                  <a:moveTo>
                    <a:pt x="134" y="0"/>
                  </a:moveTo>
                  <a:cubicBezTo>
                    <a:pt x="91" y="0"/>
                    <a:pt x="47" y="27"/>
                    <a:pt x="1" y="79"/>
                  </a:cubicBezTo>
                  <a:cubicBezTo>
                    <a:pt x="96" y="91"/>
                    <a:pt x="180" y="91"/>
                    <a:pt x="275" y="91"/>
                  </a:cubicBezTo>
                  <a:cubicBezTo>
                    <a:pt x="226" y="30"/>
                    <a:pt x="180"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5"/>
            <p:cNvSpPr/>
            <p:nvPr/>
          </p:nvSpPr>
          <p:spPr>
            <a:xfrm>
              <a:off x="5793875" y="3475925"/>
              <a:ext cx="5675" cy="4725"/>
            </a:xfrm>
            <a:custGeom>
              <a:avLst/>
              <a:gdLst/>
              <a:ahLst/>
              <a:cxnLst/>
              <a:rect l="l" t="t" r="r" b="b"/>
              <a:pathLst>
                <a:path w="227" h="189" extrusionOk="0">
                  <a:moveTo>
                    <a:pt x="107" y="0"/>
                  </a:moveTo>
                  <a:cubicBezTo>
                    <a:pt x="92" y="0"/>
                    <a:pt x="76" y="3"/>
                    <a:pt x="60" y="10"/>
                  </a:cubicBezTo>
                  <a:cubicBezTo>
                    <a:pt x="48" y="33"/>
                    <a:pt x="12" y="45"/>
                    <a:pt x="0" y="81"/>
                  </a:cubicBezTo>
                  <a:cubicBezTo>
                    <a:pt x="60" y="117"/>
                    <a:pt x="107" y="152"/>
                    <a:pt x="167" y="188"/>
                  </a:cubicBezTo>
                  <a:cubicBezTo>
                    <a:pt x="214" y="152"/>
                    <a:pt x="226" y="117"/>
                    <a:pt x="214" y="45"/>
                  </a:cubicBezTo>
                  <a:cubicBezTo>
                    <a:pt x="180" y="20"/>
                    <a:pt x="146"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5"/>
            <p:cNvSpPr/>
            <p:nvPr/>
          </p:nvSpPr>
          <p:spPr>
            <a:xfrm>
              <a:off x="5798025" y="3476700"/>
              <a:ext cx="3600" cy="3950"/>
            </a:xfrm>
            <a:custGeom>
              <a:avLst/>
              <a:gdLst/>
              <a:ahLst/>
              <a:cxnLst/>
              <a:rect l="l" t="t" r="r" b="b"/>
              <a:pathLst>
                <a:path w="144" h="158" extrusionOk="0">
                  <a:moveTo>
                    <a:pt x="71" y="1"/>
                  </a:moveTo>
                  <a:cubicBezTo>
                    <a:pt x="48" y="1"/>
                    <a:pt x="23" y="10"/>
                    <a:pt x="1" y="26"/>
                  </a:cubicBezTo>
                  <a:lnTo>
                    <a:pt x="1" y="157"/>
                  </a:lnTo>
                  <a:lnTo>
                    <a:pt x="144" y="157"/>
                  </a:lnTo>
                  <a:lnTo>
                    <a:pt x="144" y="38"/>
                  </a:lnTo>
                  <a:cubicBezTo>
                    <a:pt x="125" y="13"/>
                    <a:pt x="99"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5"/>
            <p:cNvSpPr/>
            <p:nvPr/>
          </p:nvSpPr>
          <p:spPr>
            <a:xfrm>
              <a:off x="5783750" y="3484775"/>
              <a:ext cx="3900" cy="3000"/>
            </a:xfrm>
            <a:custGeom>
              <a:avLst/>
              <a:gdLst/>
              <a:ahLst/>
              <a:cxnLst/>
              <a:rect l="l" t="t" r="r" b="b"/>
              <a:pathLst>
                <a:path w="156" h="120" extrusionOk="0">
                  <a:moveTo>
                    <a:pt x="155" y="1"/>
                  </a:moveTo>
                  <a:lnTo>
                    <a:pt x="155" y="1"/>
                  </a:lnTo>
                  <a:cubicBezTo>
                    <a:pt x="96" y="25"/>
                    <a:pt x="48" y="72"/>
                    <a:pt x="0" y="120"/>
                  </a:cubicBezTo>
                  <a:cubicBezTo>
                    <a:pt x="48" y="72"/>
                    <a:pt x="108" y="3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5"/>
            <p:cNvSpPr/>
            <p:nvPr/>
          </p:nvSpPr>
          <p:spPr>
            <a:xfrm>
              <a:off x="5467350" y="3370475"/>
              <a:ext cx="10725" cy="13725"/>
            </a:xfrm>
            <a:custGeom>
              <a:avLst/>
              <a:gdLst/>
              <a:ahLst/>
              <a:cxnLst/>
              <a:rect l="l" t="t" r="r" b="b"/>
              <a:pathLst>
                <a:path w="429" h="549" extrusionOk="0">
                  <a:moveTo>
                    <a:pt x="310" y="1"/>
                  </a:moveTo>
                  <a:lnTo>
                    <a:pt x="310" y="1"/>
                  </a:lnTo>
                  <a:cubicBezTo>
                    <a:pt x="0" y="144"/>
                    <a:pt x="24" y="322"/>
                    <a:pt x="274" y="549"/>
                  </a:cubicBezTo>
                  <a:cubicBezTo>
                    <a:pt x="250" y="370"/>
                    <a:pt x="429" y="20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5"/>
            <p:cNvSpPr/>
            <p:nvPr/>
          </p:nvSpPr>
          <p:spPr>
            <a:xfrm>
              <a:off x="5460500" y="3194575"/>
              <a:ext cx="12825" cy="9550"/>
            </a:xfrm>
            <a:custGeom>
              <a:avLst/>
              <a:gdLst/>
              <a:ahLst/>
              <a:cxnLst/>
              <a:rect l="l" t="t" r="r" b="b"/>
              <a:pathLst>
                <a:path w="513" h="382" extrusionOk="0">
                  <a:moveTo>
                    <a:pt x="131" y="0"/>
                  </a:moveTo>
                  <a:lnTo>
                    <a:pt x="131" y="0"/>
                  </a:lnTo>
                  <a:cubicBezTo>
                    <a:pt x="179" y="155"/>
                    <a:pt x="72" y="262"/>
                    <a:pt x="0" y="381"/>
                  </a:cubicBezTo>
                  <a:lnTo>
                    <a:pt x="476" y="381"/>
                  </a:lnTo>
                  <a:cubicBezTo>
                    <a:pt x="512" y="334"/>
                    <a:pt x="488" y="298"/>
                    <a:pt x="453" y="262"/>
                  </a:cubicBezTo>
                  <a:cubicBezTo>
                    <a:pt x="381" y="215"/>
                    <a:pt x="357" y="155"/>
                    <a:pt x="298" y="107"/>
                  </a:cubicBezTo>
                  <a:cubicBezTo>
                    <a:pt x="238" y="72"/>
                    <a:pt x="191"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5"/>
            <p:cNvSpPr/>
            <p:nvPr/>
          </p:nvSpPr>
          <p:spPr>
            <a:xfrm>
              <a:off x="5456925" y="3375550"/>
              <a:ext cx="7450" cy="11925"/>
            </a:xfrm>
            <a:custGeom>
              <a:avLst/>
              <a:gdLst/>
              <a:ahLst/>
              <a:cxnLst/>
              <a:rect l="l" t="t" r="r" b="b"/>
              <a:pathLst>
                <a:path w="298" h="477" extrusionOk="0">
                  <a:moveTo>
                    <a:pt x="96" y="0"/>
                  </a:moveTo>
                  <a:cubicBezTo>
                    <a:pt x="72" y="0"/>
                    <a:pt x="36" y="0"/>
                    <a:pt x="12" y="48"/>
                  </a:cubicBezTo>
                  <a:cubicBezTo>
                    <a:pt x="24" y="215"/>
                    <a:pt x="0" y="381"/>
                    <a:pt x="155" y="477"/>
                  </a:cubicBezTo>
                  <a:cubicBezTo>
                    <a:pt x="250" y="477"/>
                    <a:pt x="250" y="393"/>
                    <a:pt x="298" y="322"/>
                  </a:cubicBezTo>
                  <a:cubicBezTo>
                    <a:pt x="250" y="227"/>
                    <a:pt x="191" y="119"/>
                    <a:pt x="143" y="36"/>
                  </a:cubicBezTo>
                  <a:cubicBezTo>
                    <a:pt x="143" y="36"/>
                    <a:pt x="131"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5"/>
            <p:cNvSpPr/>
            <p:nvPr/>
          </p:nvSpPr>
          <p:spPr>
            <a:xfrm>
              <a:off x="5454825" y="3373175"/>
              <a:ext cx="6000" cy="3575"/>
            </a:xfrm>
            <a:custGeom>
              <a:avLst/>
              <a:gdLst/>
              <a:ahLst/>
              <a:cxnLst/>
              <a:rect l="l" t="t" r="r" b="b"/>
              <a:pathLst>
                <a:path w="240" h="143" extrusionOk="0">
                  <a:moveTo>
                    <a:pt x="1" y="0"/>
                  </a:moveTo>
                  <a:cubicBezTo>
                    <a:pt x="1" y="71"/>
                    <a:pt x="37" y="119"/>
                    <a:pt x="108" y="143"/>
                  </a:cubicBezTo>
                  <a:lnTo>
                    <a:pt x="239" y="143"/>
                  </a:lnTo>
                  <a:cubicBezTo>
                    <a:pt x="180" y="36"/>
                    <a:pt x="96"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5"/>
            <p:cNvSpPr/>
            <p:nvPr/>
          </p:nvSpPr>
          <p:spPr>
            <a:xfrm>
              <a:off x="5460800" y="3383875"/>
              <a:ext cx="3875" cy="7175"/>
            </a:xfrm>
            <a:custGeom>
              <a:avLst/>
              <a:gdLst/>
              <a:ahLst/>
              <a:cxnLst/>
              <a:rect l="l" t="t" r="r" b="b"/>
              <a:pathLst>
                <a:path w="155" h="287" extrusionOk="0">
                  <a:moveTo>
                    <a:pt x="155" y="1"/>
                  </a:moveTo>
                  <a:lnTo>
                    <a:pt x="0" y="144"/>
                  </a:lnTo>
                  <a:lnTo>
                    <a:pt x="0" y="286"/>
                  </a:lnTo>
                  <a:lnTo>
                    <a:pt x="155" y="286"/>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5"/>
            <p:cNvSpPr/>
            <p:nvPr/>
          </p:nvSpPr>
          <p:spPr>
            <a:xfrm>
              <a:off x="5460800" y="3348150"/>
              <a:ext cx="3875" cy="7475"/>
            </a:xfrm>
            <a:custGeom>
              <a:avLst/>
              <a:gdLst/>
              <a:ahLst/>
              <a:cxnLst/>
              <a:rect l="l" t="t" r="r" b="b"/>
              <a:pathLst>
                <a:path w="155" h="299" extrusionOk="0">
                  <a:moveTo>
                    <a:pt x="0" y="1"/>
                  </a:moveTo>
                  <a:cubicBezTo>
                    <a:pt x="0" y="120"/>
                    <a:pt x="36" y="239"/>
                    <a:pt x="155" y="299"/>
                  </a:cubicBezTo>
                  <a:cubicBezTo>
                    <a:pt x="143" y="191"/>
                    <a:pt x="107" y="108"/>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5"/>
            <p:cNvSpPr/>
            <p:nvPr/>
          </p:nvSpPr>
          <p:spPr>
            <a:xfrm>
              <a:off x="5450375" y="3337450"/>
              <a:ext cx="3000" cy="3600"/>
            </a:xfrm>
            <a:custGeom>
              <a:avLst/>
              <a:gdLst/>
              <a:ahLst/>
              <a:cxnLst/>
              <a:rect l="l" t="t" r="r" b="b"/>
              <a:pathLst>
                <a:path w="120" h="144" extrusionOk="0">
                  <a:moveTo>
                    <a:pt x="0" y="0"/>
                  </a:moveTo>
                  <a:cubicBezTo>
                    <a:pt x="29" y="36"/>
                    <a:pt x="57" y="63"/>
                    <a:pt x="80" y="89"/>
                  </a:cubicBezTo>
                  <a:lnTo>
                    <a:pt x="80" y="89"/>
                  </a:lnTo>
                  <a:cubicBezTo>
                    <a:pt x="56" y="56"/>
                    <a:pt x="31" y="23"/>
                    <a:pt x="0" y="0"/>
                  </a:cubicBezTo>
                  <a:close/>
                  <a:moveTo>
                    <a:pt x="80" y="89"/>
                  </a:moveTo>
                  <a:lnTo>
                    <a:pt x="80" y="89"/>
                  </a:lnTo>
                  <a:cubicBezTo>
                    <a:pt x="94" y="107"/>
                    <a:pt x="106" y="126"/>
                    <a:pt x="119" y="143"/>
                  </a:cubicBezTo>
                  <a:cubicBezTo>
                    <a:pt x="110" y="124"/>
                    <a:pt x="96" y="106"/>
                    <a:pt x="80" y="8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5"/>
            <p:cNvSpPr/>
            <p:nvPr/>
          </p:nvSpPr>
          <p:spPr>
            <a:xfrm>
              <a:off x="5450375" y="3330300"/>
              <a:ext cx="2100" cy="3600"/>
            </a:xfrm>
            <a:custGeom>
              <a:avLst/>
              <a:gdLst/>
              <a:ahLst/>
              <a:cxnLst/>
              <a:rect l="l" t="t" r="r" b="b"/>
              <a:pathLst>
                <a:path w="84" h="144" extrusionOk="0">
                  <a:moveTo>
                    <a:pt x="0" y="1"/>
                  </a:moveTo>
                  <a:lnTo>
                    <a:pt x="0" y="143"/>
                  </a:lnTo>
                  <a:cubicBezTo>
                    <a:pt x="84" y="84"/>
                    <a:pt x="84"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5"/>
            <p:cNvSpPr/>
            <p:nvPr/>
          </p:nvSpPr>
          <p:spPr>
            <a:xfrm>
              <a:off x="5451550" y="3344875"/>
              <a:ext cx="1825" cy="3600"/>
            </a:xfrm>
            <a:custGeom>
              <a:avLst/>
              <a:gdLst/>
              <a:ahLst/>
              <a:cxnLst/>
              <a:rect l="l" t="t" r="r" b="b"/>
              <a:pathLst>
                <a:path w="73" h="144" extrusionOk="0">
                  <a:moveTo>
                    <a:pt x="72" y="1"/>
                  </a:moveTo>
                  <a:cubicBezTo>
                    <a:pt x="1" y="37"/>
                    <a:pt x="1" y="96"/>
                    <a:pt x="72" y="144"/>
                  </a:cubicBez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5"/>
            <p:cNvSpPr/>
            <p:nvPr/>
          </p:nvSpPr>
          <p:spPr>
            <a:xfrm>
              <a:off x="5455425" y="3305300"/>
              <a:ext cx="2125" cy="3900"/>
            </a:xfrm>
            <a:custGeom>
              <a:avLst/>
              <a:gdLst/>
              <a:ahLst/>
              <a:cxnLst/>
              <a:rect l="l" t="t" r="r" b="b"/>
              <a:pathLst>
                <a:path w="85" h="156" extrusionOk="0">
                  <a:moveTo>
                    <a:pt x="72" y="0"/>
                  </a:moveTo>
                  <a:cubicBezTo>
                    <a:pt x="1" y="48"/>
                    <a:pt x="1" y="96"/>
                    <a:pt x="72" y="155"/>
                  </a:cubicBezTo>
                  <a:lnTo>
                    <a:pt x="84" y="72"/>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5"/>
            <p:cNvSpPr/>
            <p:nvPr/>
          </p:nvSpPr>
          <p:spPr>
            <a:xfrm>
              <a:off x="5446800" y="3301725"/>
              <a:ext cx="3000" cy="3600"/>
            </a:xfrm>
            <a:custGeom>
              <a:avLst/>
              <a:gdLst/>
              <a:ahLst/>
              <a:cxnLst/>
              <a:rect l="l" t="t" r="r" b="b"/>
              <a:pathLst>
                <a:path w="120" h="144" extrusionOk="0">
                  <a:moveTo>
                    <a:pt x="0" y="1"/>
                  </a:moveTo>
                  <a:cubicBezTo>
                    <a:pt x="24" y="36"/>
                    <a:pt x="72" y="96"/>
                    <a:pt x="120" y="143"/>
                  </a:cubicBezTo>
                  <a:cubicBezTo>
                    <a:pt x="84" y="96"/>
                    <a:pt x="48"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5"/>
            <p:cNvSpPr/>
            <p:nvPr/>
          </p:nvSpPr>
          <p:spPr>
            <a:xfrm>
              <a:off x="5448300" y="3312450"/>
              <a:ext cx="1800" cy="3600"/>
            </a:xfrm>
            <a:custGeom>
              <a:avLst/>
              <a:gdLst/>
              <a:ahLst/>
              <a:cxnLst/>
              <a:rect l="l" t="t" r="r" b="b"/>
              <a:pathLst>
                <a:path w="72" h="144" extrusionOk="0">
                  <a:moveTo>
                    <a:pt x="71" y="0"/>
                  </a:moveTo>
                  <a:cubicBezTo>
                    <a:pt x="0" y="48"/>
                    <a:pt x="0" y="107"/>
                    <a:pt x="71" y="143"/>
                  </a:cubicBezTo>
                  <a:lnTo>
                    <a:pt x="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5"/>
            <p:cNvSpPr/>
            <p:nvPr/>
          </p:nvSpPr>
          <p:spPr>
            <a:xfrm>
              <a:off x="5464950" y="3357400"/>
              <a:ext cx="2700" cy="5375"/>
            </a:xfrm>
            <a:custGeom>
              <a:avLst/>
              <a:gdLst/>
              <a:ahLst/>
              <a:cxnLst/>
              <a:rect l="l" t="t" r="r" b="b"/>
              <a:pathLst>
                <a:path w="108" h="215" extrusionOk="0">
                  <a:moveTo>
                    <a:pt x="1" y="0"/>
                  </a:moveTo>
                  <a:cubicBezTo>
                    <a:pt x="1" y="95"/>
                    <a:pt x="36" y="167"/>
                    <a:pt x="108" y="214"/>
                  </a:cubicBezTo>
                  <a:cubicBezTo>
                    <a:pt x="72" y="131"/>
                    <a:pt x="36" y="7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5"/>
            <p:cNvSpPr/>
            <p:nvPr/>
          </p:nvSpPr>
          <p:spPr>
            <a:xfrm>
              <a:off x="5506625" y="3491025"/>
              <a:ext cx="72350" cy="13900"/>
            </a:xfrm>
            <a:custGeom>
              <a:avLst/>
              <a:gdLst/>
              <a:ahLst/>
              <a:cxnLst/>
              <a:rect l="l" t="t" r="r" b="b"/>
              <a:pathLst>
                <a:path w="2894" h="556" extrusionOk="0">
                  <a:moveTo>
                    <a:pt x="179" y="1"/>
                  </a:moveTo>
                  <a:cubicBezTo>
                    <a:pt x="120" y="49"/>
                    <a:pt x="60" y="84"/>
                    <a:pt x="1" y="144"/>
                  </a:cubicBezTo>
                  <a:cubicBezTo>
                    <a:pt x="120" y="322"/>
                    <a:pt x="334" y="239"/>
                    <a:pt x="477" y="346"/>
                  </a:cubicBezTo>
                  <a:cubicBezTo>
                    <a:pt x="965" y="501"/>
                    <a:pt x="1489" y="465"/>
                    <a:pt x="2013" y="489"/>
                  </a:cubicBezTo>
                  <a:cubicBezTo>
                    <a:pt x="2026" y="488"/>
                    <a:pt x="2039" y="488"/>
                    <a:pt x="2052" y="488"/>
                  </a:cubicBezTo>
                  <a:cubicBezTo>
                    <a:pt x="2208" y="488"/>
                    <a:pt x="2378" y="556"/>
                    <a:pt x="2535" y="556"/>
                  </a:cubicBezTo>
                  <a:cubicBezTo>
                    <a:pt x="2669" y="556"/>
                    <a:pt x="2794" y="506"/>
                    <a:pt x="2894" y="322"/>
                  </a:cubicBezTo>
                  <a:cubicBezTo>
                    <a:pt x="2833" y="268"/>
                    <a:pt x="2764" y="252"/>
                    <a:pt x="2692" y="252"/>
                  </a:cubicBezTo>
                  <a:cubicBezTo>
                    <a:pt x="2596" y="252"/>
                    <a:pt x="2495" y="280"/>
                    <a:pt x="2402" y="280"/>
                  </a:cubicBezTo>
                  <a:cubicBezTo>
                    <a:pt x="2320" y="280"/>
                    <a:pt x="2243" y="259"/>
                    <a:pt x="2179" y="180"/>
                  </a:cubicBezTo>
                  <a:cubicBezTo>
                    <a:pt x="2074" y="187"/>
                    <a:pt x="1968" y="190"/>
                    <a:pt x="1863" y="190"/>
                  </a:cubicBezTo>
                  <a:cubicBezTo>
                    <a:pt x="1293" y="190"/>
                    <a:pt x="732" y="9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5"/>
            <p:cNvSpPr/>
            <p:nvPr/>
          </p:nvSpPr>
          <p:spPr>
            <a:xfrm>
              <a:off x="5386075" y="3476900"/>
              <a:ext cx="56575" cy="21550"/>
            </a:xfrm>
            <a:custGeom>
              <a:avLst/>
              <a:gdLst/>
              <a:ahLst/>
              <a:cxnLst/>
              <a:rect l="l" t="t" r="r" b="b"/>
              <a:pathLst>
                <a:path w="2263" h="862" extrusionOk="0">
                  <a:moveTo>
                    <a:pt x="650" y="0"/>
                  </a:moveTo>
                  <a:cubicBezTo>
                    <a:pt x="541" y="0"/>
                    <a:pt x="429" y="34"/>
                    <a:pt x="310" y="125"/>
                  </a:cubicBezTo>
                  <a:cubicBezTo>
                    <a:pt x="286" y="149"/>
                    <a:pt x="251" y="149"/>
                    <a:pt x="227" y="161"/>
                  </a:cubicBezTo>
                  <a:cubicBezTo>
                    <a:pt x="108" y="268"/>
                    <a:pt x="1" y="387"/>
                    <a:pt x="179" y="518"/>
                  </a:cubicBezTo>
                  <a:cubicBezTo>
                    <a:pt x="370" y="625"/>
                    <a:pt x="596" y="625"/>
                    <a:pt x="810" y="625"/>
                  </a:cubicBezTo>
                  <a:cubicBezTo>
                    <a:pt x="854" y="623"/>
                    <a:pt x="897" y="622"/>
                    <a:pt x="940" y="622"/>
                  </a:cubicBezTo>
                  <a:cubicBezTo>
                    <a:pt x="1155" y="622"/>
                    <a:pt x="1360" y="655"/>
                    <a:pt x="1548" y="804"/>
                  </a:cubicBezTo>
                  <a:cubicBezTo>
                    <a:pt x="1647" y="843"/>
                    <a:pt x="1741" y="861"/>
                    <a:pt x="1837" y="861"/>
                  </a:cubicBezTo>
                  <a:cubicBezTo>
                    <a:pt x="1914" y="861"/>
                    <a:pt x="1992" y="849"/>
                    <a:pt x="2072" y="828"/>
                  </a:cubicBezTo>
                  <a:cubicBezTo>
                    <a:pt x="2179" y="792"/>
                    <a:pt x="2239" y="709"/>
                    <a:pt x="2263" y="590"/>
                  </a:cubicBezTo>
                  <a:cubicBezTo>
                    <a:pt x="2132" y="506"/>
                    <a:pt x="1977" y="399"/>
                    <a:pt x="1846" y="316"/>
                  </a:cubicBezTo>
                  <a:cubicBezTo>
                    <a:pt x="1739" y="292"/>
                    <a:pt x="1656" y="280"/>
                    <a:pt x="1560" y="268"/>
                  </a:cubicBezTo>
                  <a:cubicBezTo>
                    <a:pt x="1551" y="269"/>
                    <a:pt x="1542" y="269"/>
                    <a:pt x="1532" y="269"/>
                  </a:cubicBezTo>
                  <a:cubicBezTo>
                    <a:pt x="1233" y="269"/>
                    <a:pt x="957"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5"/>
            <p:cNvSpPr/>
            <p:nvPr/>
          </p:nvSpPr>
          <p:spPr>
            <a:xfrm>
              <a:off x="5406625" y="3470500"/>
              <a:ext cx="61325" cy="8250"/>
            </a:xfrm>
            <a:custGeom>
              <a:avLst/>
              <a:gdLst/>
              <a:ahLst/>
              <a:cxnLst/>
              <a:rect l="l" t="t" r="r" b="b"/>
              <a:pathLst>
                <a:path w="2453" h="330" extrusionOk="0">
                  <a:moveTo>
                    <a:pt x="1036" y="0"/>
                  </a:moveTo>
                  <a:cubicBezTo>
                    <a:pt x="941" y="12"/>
                    <a:pt x="834" y="12"/>
                    <a:pt x="726" y="12"/>
                  </a:cubicBezTo>
                  <a:cubicBezTo>
                    <a:pt x="656" y="55"/>
                    <a:pt x="581" y="66"/>
                    <a:pt x="505" y="66"/>
                  </a:cubicBezTo>
                  <a:cubicBezTo>
                    <a:pt x="425" y="66"/>
                    <a:pt x="344" y="53"/>
                    <a:pt x="266" y="53"/>
                  </a:cubicBezTo>
                  <a:cubicBezTo>
                    <a:pt x="170" y="53"/>
                    <a:pt x="79" y="72"/>
                    <a:pt x="0" y="155"/>
                  </a:cubicBezTo>
                  <a:cubicBezTo>
                    <a:pt x="30" y="282"/>
                    <a:pt x="88" y="329"/>
                    <a:pt x="165" y="329"/>
                  </a:cubicBezTo>
                  <a:cubicBezTo>
                    <a:pt x="211" y="329"/>
                    <a:pt x="264" y="313"/>
                    <a:pt x="322" y="286"/>
                  </a:cubicBezTo>
                  <a:lnTo>
                    <a:pt x="2453" y="286"/>
                  </a:lnTo>
                  <a:lnTo>
                    <a:pt x="2453" y="179"/>
                  </a:lnTo>
                  <a:cubicBezTo>
                    <a:pt x="2072" y="119"/>
                    <a:pt x="1679" y="72"/>
                    <a:pt x="1298" y="12"/>
                  </a:cubicBezTo>
                  <a:cubicBezTo>
                    <a:pt x="1253" y="35"/>
                    <a:pt x="1211" y="47"/>
                    <a:pt x="1170" y="47"/>
                  </a:cubicBezTo>
                  <a:cubicBezTo>
                    <a:pt x="1124" y="47"/>
                    <a:pt x="1080" y="32"/>
                    <a:pt x="10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5"/>
            <p:cNvSpPr/>
            <p:nvPr/>
          </p:nvSpPr>
          <p:spPr>
            <a:xfrm>
              <a:off x="5480125" y="3491625"/>
              <a:ext cx="38425" cy="9050"/>
            </a:xfrm>
            <a:custGeom>
              <a:avLst/>
              <a:gdLst/>
              <a:ahLst/>
              <a:cxnLst/>
              <a:rect l="l" t="t" r="r" b="b"/>
              <a:pathLst>
                <a:path w="1537" h="362" extrusionOk="0">
                  <a:moveTo>
                    <a:pt x="96" y="1"/>
                  </a:moveTo>
                  <a:cubicBezTo>
                    <a:pt x="1" y="96"/>
                    <a:pt x="1" y="179"/>
                    <a:pt x="96" y="275"/>
                  </a:cubicBezTo>
                  <a:lnTo>
                    <a:pt x="382" y="275"/>
                  </a:lnTo>
                  <a:cubicBezTo>
                    <a:pt x="382" y="275"/>
                    <a:pt x="394" y="263"/>
                    <a:pt x="418" y="239"/>
                  </a:cubicBezTo>
                  <a:cubicBezTo>
                    <a:pt x="453" y="239"/>
                    <a:pt x="477" y="251"/>
                    <a:pt x="513" y="286"/>
                  </a:cubicBezTo>
                  <a:cubicBezTo>
                    <a:pt x="745" y="294"/>
                    <a:pt x="971" y="361"/>
                    <a:pt x="1199" y="361"/>
                  </a:cubicBezTo>
                  <a:cubicBezTo>
                    <a:pt x="1311" y="361"/>
                    <a:pt x="1423" y="345"/>
                    <a:pt x="1537" y="298"/>
                  </a:cubicBezTo>
                  <a:cubicBezTo>
                    <a:pt x="1430" y="108"/>
                    <a:pt x="1227" y="156"/>
                    <a:pt x="1061" y="108"/>
                  </a:cubicBezTo>
                  <a:cubicBezTo>
                    <a:pt x="1048" y="110"/>
                    <a:pt x="1036" y="112"/>
                    <a:pt x="1025" y="112"/>
                  </a:cubicBezTo>
                  <a:cubicBezTo>
                    <a:pt x="983" y="112"/>
                    <a:pt x="951" y="91"/>
                    <a:pt x="942" y="25"/>
                  </a:cubicBezTo>
                  <a:cubicBezTo>
                    <a:pt x="656" y="25"/>
                    <a:pt x="382"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5"/>
            <p:cNvSpPr/>
            <p:nvPr/>
          </p:nvSpPr>
          <p:spPr>
            <a:xfrm>
              <a:off x="5392325" y="3472275"/>
              <a:ext cx="32475" cy="11925"/>
            </a:xfrm>
            <a:custGeom>
              <a:avLst/>
              <a:gdLst/>
              <a:ahLst/>
              <a:cxnLst/>
              <a:rect l="l" t="t" r="r" b="b"/>
              <a:pathLst>
                <a:path w="1299" h="477" extrusionOk="0">
                  <a:moveTo>
                    <a:pt x="442" y="1"/>
                  </a:moveTo>
                  <a:cubicBezTo>
                    <a:pt x="403" y="1"/>
                    <a:pt x="361" y="21"/>
                    <a:pt x="322" y="48"/>
                  </a:cubicBezTo>
                  <a:cubicBezTo>
                    <a:pt x="132" y="60"/>
                    <a:pt x="1" y="108"/>
                    <a:pt x="48" y="334"/>
                  </a:cubicBezTo>
                  <a:cubicBezTo>
                    <a:pt x="60" y="334"/>
                    <a:pt x="72" y="334"/>
                    <a:pt x="84" y="334"/>
                  </a:cubicBezTo>
                  <a:cubicBezTo>
                    <a:pt x="435" y="334"/>
                    <a:pt x="778" y="476"/>
                    <a:pt x="1134" y="476"/>
                  </a:cubicBezTo>
                  <a:cubicBezTo>
                    <a:pt x="1188" y="476"/>
                    <a:pt x="1243" y="473"/>
                    <a:pt x="1298" y="465"/>
                  </a:cubicBezTo>
                  <a:cubicBezTo>
                    <a:pt x="1215" y="322"/>
                    <a:pt x="977" y="394"/>
                    <a:pt x="882" y="227"/>
                  </a:cubicBezTo>
                  <a:cubicBezTo>
                    <a:pt x="763" y="203"/>
                    <a:pt x="644" y="203"/>
                    <a:pt x="560" y="96"/>
                  </a:cubicBezTo>
                  <a:cubicBezTo>
                    <a:pt x="529" y="26"/>
                    <a:pt x="487"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5"/>
            <p:cNvSpPr/>
            <p:nvPr/>
          </p:nvSpPr>
          <p:spPr>
            <a:xfrm>
              <a:off x="5400375" y="3469900"/>
              <a:ext cx="24425" cy="4800"/>
            </a:xfrm>
            <a:custGeom>
              <a:avLst/>
              <a:gdLst/>
              <a:ahLst/>
              <a:cxnLst/>
              <a:rect l="l" t="t" r="r" b="b"/>
              <a:pathLst>
                <a:path w="977" h="192" extrusionOk="0">
                  <a:moveTo>
                    <a:pt x="298" y="1"/>
                  </a:moveTo>
                  <a:cubicBezTo>
                    <a:pt x="191" y="24"/>
                    <a:pt x="60" y="12"/>
                    <a:pt x="0" y="143"/>
                  </a:cubicBezTo>
                  <a:cubicBezTo>
                    <a:pt x="72" y="155"/>
                    <a:pt x="155" y="179"/>
                    <a:pt x="238" y="191"/>
                  </a:cubicBezTo>
                  <a:cubicBezTo>
                    <a:pt x="313" y="158"/>
                    <a:pt x="390" y="151"/>
                    <a:pt x="469" y="151"/>
                  </a:cubicBezTo>
                  <a:cubicBezTo>
                    <a:pt x="523" y="151"/>
                    <a:pt x="577" y="154"/>
                    <a:pt x="630" y="154"/>
                  </a:cubicBezTo>
                  <a:cubicBezTo>
                    <a:pt x="750" y="154"/>
                    <a:pt x="869" y="138"/>
                    <a:pt x="976" y="36"/>
                  </a:cubicBezTo>
                  <a:cubicBezTo>
                    <a:pt x="738" y="24"/>
                    <a:pt x="512" y="12"/>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5"/>
            <p:cNvSpPr/>
            <p:nvPr/>
          </p:nvSpPr>
          <p:spPr>
            <a:xfrm>
              <a:off x="5432500" y="3470500"/>
              <a:ext cx="6575" cy="2750"/>
            </a:xfrm>
            <a:custGeom>
              <a:avLst/>
              <a:gdLst/>
              <a:ahLst/>
              <a:cxnLst/>
              <a:rect l="l" t="t" r="r" b="b"/>
              <a:pathLst>
                <a:path w="263" h="110" extrusionOk="0">
                  <a:moveTo>
                    <a:pt x="1" y="0"/>
                  </a:moveTo>
                  <a:cubicBezTo>
                    <a:pt x="42" y="76"/>
                    <a:pt x="80" y="109"/>
                    <a:pt x="120" y="109"/>
                  </a:cubicBezTo>
                  <a:cubicBezTo>
                    <a:pt x="163" y="109"/>
                    <a:pt x="208" y="73"/>
                    <a:pt x="263" y="12"/>
                  </a:cubicBezTo>
                  <a:cubicBezTo>
                    <a:pt x="168"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5"/>
            <p:cNvSpPr/>
            <p:nvPr/>
          </p:nvSpPr>
          <p:spPr>
            <a:xfrm>
              <a:off x="5828400" y="3469000"/>
              <a:ext cx="37825" cy="12525"/>
            </a:xfrm>
            <a:custGeom>
              <a:avLst/>
              <a:gdLst/>
              <a:ahLst/>
              <a:cxnLst/>
              <a:rect l="l" t="t" r="r" b="b"/>
              <a:pathLst>
                <a:path w="1513" h="501" extrusionOk="0">
                  <a:moveTo>
                    <a:pt x="397" y="0"/>
                  </a:moveTo>
                  <a:cubicBezTo>
                    <a:pt x="376" y="0"/>
                    <a:pt x="355" y="4"/>
                    <a:pt x="334" y="13"/>
                  </a:cubicBezTo>
                  <a:cubicBezTo>
                    <a:pt x="203" y="96"/>
                    <a:pt x="0" y="108"/>
                    <a:pt x="84" y="334"/>
                  </a:cubicBezTo>
                  <a:cubicBezTo>
                    <a:pt x="175" y="365"/>
                    <a:pt x="270" y="374"/>
                    <a:pt x="365" y="374"/>
                  </a:cubicBezTo>
                  <a:cubicBezTo>
                    <a:pt x="492" y="374"/>
                    <a:pt x="621" y="358"/>
                    <a:pt x="750" y="358"/>
                  </a:cubicBezTo>
                  <a:cubicBezTo>
                    <a:pt x="896" y="434"/>
                    <a:pt x="1039" y="501"/>
                    <a:pt x="1168" y="501"/>
                  </a:cubicBezTo>
                  <a:cubicBezTo>
                    <a:pt x="1302" y="501"/>
                    <a:pt x="1421" y="428"/>
                    <a:pt x="1512" y="215"/>
                  </a:cubicBezTo>
                  <a:cubicBezTo>
                    <a:pt x="1334" y="156"/>
                    <a:pt x="1131" y="108"/>
                    <a:pt x="941" y="48"/>
                  </a:cubicBezTo>
                  <a:lnTo>
                    <a:pt x="798" y="48"/>
                  </a:lnTo>
                  <a:cubicBezTo>
                    <a:pt x="798" y="37"/>
                    <a:pt x="774" y="37"/>
                    <a:pt x="750" y="13"/>
                  </a:cubicBezTo>
                  <a:cubicBezTo>
                    <a:pt x="741" y="10"/>
                    <a:pt x="733" y="8"/>
                    <a:pt x="725" y="8"/>
                  </a:cubicBezTo>
                  <a:cubicBezTo>
                    <a:pt x="702" y="8"/>
                    <a:pt x="682" y="22"/>
                    <a:pt x="655" y="48"/>
                  </a:cubicBezTo>
                  <a:cubicBezTo>
                    <a:pt x="619" y="37"/>
                    <a:pt x="560" y="37"/>
                    <a:pt x="512" y="37"/>
                  </a:cubicBezTo>
                  <a:cubicBezTo>
                    <a:pt x="474" y="13"/>
                    <a:pt x="435" y="0"/>
                    <a:pt x="3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5"/>
            <p:cNvSpPr/>
            <p:nvPr/>
          </p:nvSpPr>
          <p:spPr>
            <a:xfrm>
              <a:off x="5773025" y="3466175"/>
              <a:ext cx="47350" cy="9850"/>
            </a:xfrm>
            <a:custGeom>
              <a:avLst/>
              <a:gdLst/>
              <a:ahLst/>
              <a:cxnLst/>
              <a:rect l="l" t="t" r="r" b="b"/>
              <a:pathLst>
                <a:path w="1894" h="394" extrusionOk="0">
                  <a:moveTo>
                    <a:pt x="95" y="1"/>
                  </a:moveTo>
                  <a:cubicBezTo>
                    <a:pt x="64" y="1"/>
                    <a:pt x="32" y="3"/>
                    <a:pt x="1" y="7"/>
                  </a:cubicBezTo>
                  <a:cubicBezTo>
                    <a:pt x="96" y="185"/>
                    <a:pt x="346" y="114"/>
                    <a:pt x="429" y="292"/>
                  </a:cubicBezTo>
                  <a:cubicBezTo>
                    <a:pt x="572" y="292"/>
                    <a:pt x="703" y="304"/>
                    <a:pt x="834" y="304"/>
                  </a:cubicBezTo>
                  <a:cubicBezTo>
                    <a:pt x="1030" y="324"/>
                    <a:pt x="1237" y="394"/>
                    <a:pt x="1435" y="394"/>
                  </a:cubicBezTo>
                  <a:cubicBezTo>
                    <a:pt x="1597" y="394"/>
                    <a:pt x="1754" y="346"/>
                    <a:pt x="1894" y="185"/>
                  </a:cubicBezTo>
                  <a:cubicBezTo>
                    <a:pt x="1766" y="90"/>
                    <a:pt x="1627" y="67"/>
                    <a:pt x="1484" y="67"/>
                  </a:cubicBezTo>
                  <a:cubicBezTo>
                    <a:pt x="1357" y="67"/>
                    <a:pt x="1228" y="85"/>
                    <a:pt x="1103" y="85"/>
                  </a:cubicBezTo>
                  <a:cubicBezTo>
                    <a:pt x="1001" y="85"/>
                    <a:pt x="903" y="73"/>
                    <a:pt x="810" y="31"/>
                  </a:cubicBezTo>
                  <a:cubicBezTo>
                    <a:pt x="747" y="50"/>
                    <a:pt x="684" y="57"/>
                    <a:pt x="621" y="57"/>
                  </a:cubicBezTo>
                  <a:cubicBezTo>
                    <a:pt x="445" y="57"/>
                    <a:pt x="272"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5"/>
            <p:cNvSpPr/>
            <p:nvPr/>
          </p:nvSpPr>
          <p:spPr>
            <a:xfrm>
              <a:off x="5793275" y="3466275"/>
              <a:ext cx="47650" cy="6700"/>
            </a:xfrm>
            <a:custGeom>
              <a:avLst/>
              <a:gdLst/>
              <a:ahLst/>
              <a:cxnLst/>
              <a:rect l="l" t="t" r="r" b="b"/>
              <a:pathLst>
                <a:path w="1906" h="268" extrusionOk="0">
                  <a:moveTo>
                    <a:pt x="1075" y="1"/>
                  </a:moveTo>
                  <a:cubicBezTo>
                    <a:pt x="758" y="1"/>
                    <a:pt x="440" y="41"/>
                    <a:pt x="125" y="41"/>
                  </a:cubicBezTo>
                  <a:cubicBezTo>
                    <a:pt x="83" y="41"/>
                    <a:pt x="42" y="40"/>
                    <a:pt x="0" y="38"/>
                  </a:cubicBezTo>
                  <a:lnTo>
                    <a:pt x="0" y="38"/>
                  </a:lnTo>
                  <a:cubicBezTo>
                    <a:pt x="155" y="116"/>
                    <a:pt x="319" y="126"/>
                    <a:pt x="485" y="126"/>
                  </a:cubicBezTo>
                  <a:cubicBezTo>
                    <a:pt x="549" y="126"/>
                    <a:pt x="614" y="125"/>
                    <a:pt x="678" y="125"/>
                  </a:cubicBezTo>
                  <a:cubicBezTo>
                    <a:pt x="804" y="125"/>
                    <a:pt x="929" y="131"/>
                    <a:pt x="1048" y="169"/>
                  </a:cubicBezTo>
                  <a:cubicBezTo>
                    <a:pt x="1144" y="242"/>
                    <a:pt x="1241" y="267"/>
                    <a:pt x="1337" y="267"/>
                  </a:cubicBezTo>
                  <a:cubicBezTo>
                    <a:pt x="1479" y="267"/>
                    <a:pt x="1621" y="212"/>
                    <a:pt x="1762" y="169"/>
                  </a:cubicBezTo>
                  <a:cubicBezTo>
                    <a:pt x="1810" y="157"/>
                    <a:pt x="1858" y="157"/>
                    <a:pt x="1905" y="146"/>
                  </a:cubicBezTo>
                  <a:cubicBezTo>
                    <a:pt x="1630" y="31"/>
                    <a:pt x="1353"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5"/>
            <p:cNvSpPr/>
            <p:nvPr/>
          </p:nvSpPr>
          <p:spPr>
            <a:xfrm>
              <a:off x="5636400" y="3455625"/>
              <a:ext cx="29800" cy="4125"/>
            </a:xfrm>
            <a:custGeom>
              <a:avLst/>
              <a:gdLst/>
              <a:ahLst/>
              <a:cxnLst/>
              <a:rect l="l" t="t" r="r" b="b"/>
              <a:pathLst>
                <a:path w="1192" h="165" extrusionOk="0">
                  <a:moveTo>
                    <a:pt x="1" y="0"/>
                  </a:moveTo>
                  <a:lnTo>
                    <a:pt x="1" y="0"/>
                  </a:lnTo>
                  <a:cubicBezTo>
                    <a:pt x="176" y="131"/>
                    <a:pt x="358" y="165"/>
                    <a:pt x="542" y="165"/>
                  </a:cubicBezTo>
                  <a:cubicBezTo>
                    <a:pt x="733" y="165"/>
                    <a:pt x="925" y="129"/>
                    <a:pt x="1113" y="129"/>
                  </a:cubicBezTo>
                  <a:cubicBezTo>
                    <a:pt x="1139" y="129"/>
                    <a:pt x="1165" y="129"/>
                    <a:pt x="1191" y="131"/>
                  </a:cubicBezTo>
                  <a:cubicBezTo>
                    <a:pt x="810" y="0"/>
                    <a:pt x="406"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5"/>
            <p:cNvSpPr/>
            <p:nvPr/>
          </p:nvSpPr>
          <p:spPr>
            <a:xfrm>
              <a:off x="5604550" y="3452250"/>
              <a:ext cx="26825" cy="3850"/>
            </a:xfrm>
            <a:custGeom>
              <a:avLst/>
              <a:gdLst/>
              <a:ahLst/>
              <a:cxnLst/>
              <a:rect l="l" t="t" r="r" b="b"/>
              <a:pathLst>
                <a:path w="1073" h="154" extrusionOk="0">
                  <a:moveTo>
                    <a:pt x="576" y="1"/>
                  </a:moveTo>
                  <a:cubicBezTo>
                    <a:pt x="443" y="1"/>
                    <a:pt x="309" y="15"/>
                    <a:pt x="177" y="15"/>
                  </a:cubicBezTo>
                  <a:cubicBezTo>
                    <a:pt x="118" y="15"/>
                    <a:pt x="59" y="12"/>
                    <a:pt x="1" y="4"/>
                  </a:cubicBezTo>
                  <a:lnTo>
                    <a:pt x="1" y="4"/>
                  </a:lnTo>
                  <a:cubicBezTo>
                    <a:pt x="154" y="123"/>
                    <a:pt x="323" y="153"/>
                    <a:pt x="497" y="153"/>
                  </a:cubicBezTo>
                  <a:cubicBezTo>
                    <a:pt x="673" y="153"/>
                    <a:pt x="854" y="122"/>
                    <a:pt x="1028" y="122"/>
                  </a:cubicBezTo>
                  <a:cubicBezTo>
                    <a:pt x="1043" y="122"/>
                    <a:pt x="1058" y="123"/>
                    <a:pt x="1072" y="123"/>
                  </a:cubicBezTo>
                  <a:cubicBezTo>
                    <a:pt x="911" y="23"/>
                    <a:pt x="744" y="1"/>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5"/>
            <p:cNvSpPr/>
            <p:nvPr/>
          </p:nvSpPr>
          <p:spPr>
            <a:xfrm>
              <a:off x="5690575" y="3459550"/>
              <a:ext cx="25625" cy="3650"/>
            </a:xfrm>
            <a:custGeom>
              <a:avLst/>
              <a:gdLst/>
              <a:ahLst/>
              <a:cxnLst/>
              <a:rect l="l" t="t" r="r" b="b"/>
              <a:pathLst>
                <a:path w="1025" h="146" extrusionOk="0">
                  <a:moveTo>
                    <a:pt x="419" y="0"/>
                  </a:moveTo>
                  <a:cubicBezTo>
                    <a:pt x="283" y="0"/>
                    <a:pt x="144" y="10"/>
                    <a:pt x="1" y="10"/>
                  </a:cubicBezTo>
                  <a:cubicBezTo>
                    <a:pt x="143" y="119"/>
                    <a:pt x="298" y="146"/>
                    <a:pt x="458" y="146"/>
                  </a:cubicBezTo>
                  <a:cubicBezTo>
                    <a:pt x="606" y="146"/>
                    <a:pt x="757" y="123"/>
                    <a:pt x="906" y="123"/>
                  </a:cubicBezTo>
                  <a:cubicBezTo>
                    <a:pt x="946" y="123"/>
                    <a:pt x="985" y="125"/>
                    <a:pt x="1025" y="129"/>
                  </a:cubicBezTo>
                  <a:cubicBezTo>
                    <a:pt x="825" y="22"/>
                    <a:pt x="625"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5"/>
            <p:cNvSpPr/>
            <p:nvPr/>
          </p:nvSpPr>
          <p:spPr>
            <a:xfrm>
              <a:off x="5719450" y="3462875"/>
              <a:ext cx="15800" cy="3700"/>
            </a:xfrm>
            <a:custGeom>
              <a:avLst/>
              <a:gdLst/>
              <a:ahLst/>
              <a:cxnLst/>
              <a:rect l="l" t="t" r="r" b="b"/>
              <a:pathLst>
                <a:path w="632" h="148" extrusionOk="0">
                  <a:moveTo>
                    <a:pt x="126" y="1"/>
                  </a:moveTo>
                  <a:cubicBezTo>
                    <a:pt x="84" y="1"/>
                    <a:pt x="43" y="3"/>
                    <a:pt x="1" y="8"/>
                  </a:cubicBezTo>
                  <a:cubicBezTo>
                    <a:pt x="95" y="121"/>
                    <a:pt x="203" y="148"/>
                    <a:pt x="317" y="148"/>
                  </a:cubicBezTo>
                  <a:cubicBezTo>
                    <a:pt x="419" y="148"/>
                    <a:pt x="525" y="127"/>
                    <a:pt x="632" y="127"/>
                  </a:cubicBezTo>
                  <a:cubicBezTo>
                    <a:pt x="459" y="41"/>
                    <a:pt x="295" y="1"/>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5"/>
            <p:cNvSpPr/>
            <p:nvPr/>
          </p:nvSpPr>
          <p:spPr>
            <a:xfrm>
              <a:off x="5668850" y="3459475"/>
              <a:ext cx="3900" cy="1625"/>
            </a:xfrm>
            <a:custGeom>
              <a:avLst/>
              <a:gdLst/>
              <a:ahLst/>
              <a:cxnLst/>
              <a:rect l="l" t="t" r="r" b="b"/>
              <a:pathLst>
                <a:path w="156" h="65" extrusionOk="0">
                  <a:moveTo>
                    <a:pt x="1" y="1"/>
                  </a:moveTo>
                  <a:cubicBezTo>
                    <a:pt x="12" y="25"/>
                    <a:pt x="36" y="37"/>
                    <a:pt x="48" y="60"/>
                  </a:cubicBezTo>
                  <a:cubicBezTo>
                    <a:pt x="56" y="63"/>
                    <a:pt x="65" y="65"/>
                    <a:pt x="74" y="65"/>
                  </a:cubicBezTo>
                  <a:cubicBezTo>
                    <a:pt x="104" y="65"/>
                    <a:pt x="137"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5"/>
            <p:cNvSpPr/>
            <p:nvPr/>
          </p:nvSpPr>
          <p:spPr>
            <a:xfrm>
              <a:off x="5844475" y="3468600"/>
              <a:ext cx="3875" cy="1625"/>
            </a:xfrm>
            <a:custGeom>
              <a:avLst/>
              <a:gdLst/>
              <a:ahLst/>
              <a:cxnLst/>
              <a:rect l="l" t="t" r="r" b="b"/>
              <a:pathLst>
                <a:path w="155" h="65" extrusionOk="0">
                  <a:moveTo>
                    <a:pt x="76" y="1"/>
                  </a:moveTo>
                  <a:cubicBezTo>
                    <a:pt x="40" y="1"/>
                    <a:pt x="9" y="18"/>
                    <a:pt x="0" y="64"/>
                  </a:cubicBezTo>
                  <a:lnTo>
                    <a:pt x="155" y="64"/>
                  </a:lnTo>
                  <a:cubicBezTo>
                    <a:pt x="131" y="29"/>
                    <a:pt x="131" y="17"/>
                    <a:pt x="107" y="5"/>
                  </a:cubicBezTo>
                  <a:cubicBezTo>
                    <a:pt x="97" y="2"/>
                    <a:pt x="86" y="1"/>
                    <a:pt x="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5"/>
            <p:cNvSpPr/>
            <p:nvPr/>
          </p:nvSpPr>
          <p:spPr>
            <a:xfrm>
              <a:off x="5884050" y="3265400"/>
              <a:ext cx="61350" cy="22975"/>
            </a:xfrm>
            <a:custGeom>
              <a:avLst/>
              <a:gdLst/>
              <a:ahLst/>
              <a:cxnLst/>
              <a:rect l="l" t="t" r="r" b="b"/>
              <a:pathLst>
                <a:path w="2454" h="919" extrusionOk="0">
                  <a:moveTo>
                    <a:pt x="13" y="1"/>
                  </a:moveTo>
                  <a:cubicBezTo>
                    <a:pt x="1" y="61"/>
                    <a:pt x="1" y="120"/>
                    <a:pt x="1" y="180"/>
                  </a:cubicBezTo>
                  <a:cubicBezTo>
                    <a:pt x="477" y="346"/>
                    <a:pt x="989" y="334"/>
                    <a:pt x="1441" y="572"/>
                  </a:cubicBezTo>
                  <a:cubicBezTo>
                    <a:pt x="1370" y="620"/>
                    <a:pt x="1370" y="680"/>
                    <a:pt x="1441" y="715"/>
                  </a:cubicBezTo>
                  <a:cubicBezTo>
                    <a:pt x="1469" y="715"/>
                    <a:pt x="1504" y="714"/>
                    <a:pt x="1538" y="714"/>
                  </a:cubicBezTo>
                  <a:cubicBezTo>
                    <a:pt x="1608" y="714"/>
                    <a:pt x="1680" y="719"/>
                    <a:pt x="1703" y="751"/>
                  </a:cubicBezTo>
                  <a:cubicBezTo>
                    <a:pt x="1815" y="872"/>
                    <a:pt x="1921" y="919"/>
                    <a:pt x="2023" y="919"/>
                  </a:cubicBezTo>
                  <a:cubicBezTo>
                    <a:pt x="2171" y="919"/>
                    <a:pt x="2312" y="821"/>
                    <a:pt x="2453" y="715"/>
                  </a:cubicBezTo>
                  <a:cubicBezTo>
                    <a:pt x="2392" y="387"/>
                    <a:pt x="2109" y="227"/>
                    <a:pt x="1865" y="227"/>
                  </a:cubicBezTo>
                  <a:cubicBezTo>
                    <a:pt x="1826" y="227"/>
                    <a:pt x="1787" y="231"/>
                    <a:pt x="1751" y="239"/>
                  </a:cubicBezTo>
                  <a:cubicBezTo>
                    <a:pt x="1650" y="258"/>
                    <a:pt x="1553" y="266"/>
                    <a:pt x="1457" y="266"/>
                  </a:cubicBezTo>
                  <a:cubicBezTo>
                    <a:pt x="951" y="266"/>
                    <a:pt x="503" y="4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5"/>
            <p:cNvSpPr/>
            <p:nvPr/>
          </p:nvSpPr>
          <p:spPr>
            <a:xfrm>
              <a:off x="5859650" y="3279700"/>
              <a:ext cx="60450" cy="10450"/>
            </a:xfrm>
            <a:custGeom>
              <a:avLst/>
              <a:gdLst/>
              <a:ahLst/>
              <a:cxnLst/>
              <a:rect l="l" t="t" r="r" b="b"/>
              <a:pathLst>
                <a:path w="2418" h="418" extrusionOk="0">
                  <a:moveTo>
                    <a:pt x="2417" y="0"/>
                  </a:moveTo>
                  <a:cubicBezTo>
                    <a:pt x="1837" y="9"/>
                    <a:pt x="1267" y="17"/>
                    <a:pt x="702" y="17"/>
                  </a:cubicBezTo>
                  <a:cubicBezTo>
                    <a:pt x="468" y="17"/>
                    <a:pt x="234" y="16"/>
                    <a:pt x="0" y="12"/>
                  </a:cubicBezTo>
                  <a:lnTo>
                    <a:pt x="0" y="12"/>
                  </a:lnTo>
                  <a:cubicBezTo>
                    <a:pt x="191" y="227"/>
                    <a:pt x="584" y="96"/>
                    <a:pt x="715" y="417"/>
                  </a:cubicBezTo>
                  <a:cubicBezTo>
                    <a:pt x="816" y="204"/>
                    <a:pt x="987" y="138"/>
                    <a:pt x="1191" y="138"/>
                  </a:cubicBezTo>
                  <a:cubicBezTo>
                    <a:pt x="1226" y="138"/>
                    <a:pt x="1261" y="140"/>
                    <a:pt x="1298" y="143"/>
                  </a:cubicBezTo>
                  <a:cubicBezTo>
                    <a:pt x="1322" y="161"/>
                    <a:pt x="1346" y="170"/>
                    <a:pt x="1368" y="170"/>
                  </a:cubicBezTo>
                  <a:cubicBezTo>
                    <a:pt x="1391" y="170"/>
                    <a:pt x="1411" y="161"/>
                    <a:pt x="1429" y="143"/>
                  </a:cubicBezTo>
                  <a:cubicBezTo>
                    <a:pt x="1477" y="179"/>
                    <a:pt x="1536" y="227"/>
                    <a:pt x="1584" y="262"/>
                  </a:cubicBezTo>
                  <a:cubicBezTo>
                    <a:pt x="1584" y="286"/>
                    <a:pt x="1596" y="286"/>
                    <a:pt x="1632" y="298"/>
                  </a:cubicBezTo>
                  <a:cubicBezTo>
                    <a:pt x="1638" y="301"/>
                    <a:pt x="1644" y="303"/>
                    <a:pt x="1650" y="303"/>
                  </a:cubicBezTo>
                  <a:cubicBezTo>
                    <a:pt x="1668" y="303"/>
                    <a:pt x="1688" y="289"/>
                    <a:pt x="1715" y="262"/>
                  </a:cubicBezTo>
                  <a:cubicBezTo>
                    <a:pt x="1774" y="167"/>
                    <a:pt x="1882" y="131"/>
                    <a:pt x="2001" y="131"/>
                  </a:cubicBezTo>
                  <a:lnTo>
                    <a:pt x="2144" y="286"/>
                  </a:lnTo>
                  <a:cubicBezTo>
                    <a:pt x="2144" y="298"/>
                    <a:pt x="2167" y="298"/>
                    <a:pt x="2191" y="310"/>
                  </a:cubicBezTo>
                  <a:cubicBezTo>
                    <a:pt x="2198" y="313"/>
                    <a:pt x="2205" y="315"/>
                    <a:pt x="2212" y="315"/>
                  </a:cubicBezTo>
                  <a:cubicBezTo>
                    <a:pt x="2233" y="315"/>
                    <a:pt x="2257" y="304"/>
                    <a:pt x="2275" y="286"/>
                  </a:cubicBezTo>
                  <a:lnTo>
                    <a:pt x="2417" y="143"/>
                  </a:lnTo>
                  <a:lnTo>
                    <a:pt x="24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5"/>
            <p:cNvSpPr/>
            <p:nvPr/>
          </p:nvSpPr>
          <p:spPr>
            <a:xfrm>
              <a:off x="5965325" y="3269875"/>
              <a:ext cx="20850" cy="15100"/>
            </a:xfrm>
            <a:custGeom>
              <a:avLst/>
              <a:gdLst/>
              <a:ahLst/>
              <a:cxnLst/>
              <a:rect l="l" t="t" r="r" b="b"/>
              <a:pathLst>
                <a:path w="834" h="604" extrusionOk="0">
                  <a:moveTo>
                    <a:pt x="214" y="1"/>
                  </a:moveTo>
                  <a:cubicBezTo>
                    <a:pt x="167" y="96"/>
                    <a:pt x="107" y="179"/>
                    <a:pt x="48" y="263"/>
                  </a:cubicBezTo>
                  <a:cubicBezTo>
                    <a:pt x="0" y="322"/>
                    <a:pt x="0" y="358"/>
                    <a:pt x="48" y="405"/>
                  </a:cubicBezTo>
                  <a:cubicBezTo>
                    <a:pt x="186" y="459"/>
                    <a:pt x="296" y="540"/>
                    <a:pt x="428" y="540"/>
                  </a:cubicBezTo>
                  <a:cubicBezTo>
                    <a:pt x="444" y="540"/>
                    <a:pt x="460" y="539"/>
                    <a:pt x="476" y="536"/>
                  </a:cubicBezTo>
                  <a:cubicBezTo>
                    <a:pt x="522" y="582"/>
                    <a:pt x="571" y="603"/>
                    <a:pt x="619" y="603"/>
                  </a:cubicBezTo>
                  <a:cubicBezTo>
                    <a:pt x="670" y="603"/>
                    <a:pt x="719" y="579"/>
                    <a:pt x="762" y="536"/>
                  </a:cubicBezTo>
                  <a:cubicBezTo>
                    <a:pt x="834" y="108"/>
                    <a:pt x="465" y="120"/>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5"/>
            <p:cNvSpPr/>
            <p:nvPr/>
          </p:nvSpPr>
          <p:spPr>
            <a:xfrm>
              <a:off x="5977225" y="3283275"/>
              <a:ext cx="7175" cy="7175"/>
            </a:xfrm>
            <a:custGeom>
              <a:avLst/>
              <a:gdLst/>
              <a:ahLst/>
              <a:cxnLst/>
              <a:rect l="l" t="t" r="r" b="b"/>
              <a:pathLst>
                <a:path w="287" h="287" extrusionOk="0">
                  <a:moveTo>
                    <a:pt x="0" y="0"/>
                  </a:moveTo>
                  <a:cubicBezTo>
                    <a:pt x="0" y="119"/>
                    <a:pt x="36" y="238"/>
                    <a:pt x="143" y="286"/>
                  </a:cubicBezTo>
                  <a:cubicBezTo>
                    <a:pt x="179" y="203"/>
                    <a:pt x="239" y="96"/>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5"/>
            <p:cNvSpPr/>
            <p:nvPr/>
          </p:nvSpPr>
          <p:spPr>
            <a:xfrm>
              <a:off x="5964425" y="3276725"/>
              <a:ext cx="2100" cy="3600"/>
            </a:xfrm>
            <a:custGeom>
              <a:avLst/>
              <a:gdLst/>
              <a:ahLst/>
              <a:cxnLst/>
              <a:rect l="l" t="t" r="r" b="b"/>
              <a:pathLst>
                <a:path w="84" h="144" extrusionOk="0">
                  <a:moveTo>
                    <a:pt x="84" y="0"/>
                  </a:moveTo>
                  <a:cubicBezTo>
                    <a:pt x="0" y="48"/>
                    <a:pt x="12" y="84"/>
                    <a:pt x="84" y="143"/>
                  </a:cubicBez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5"/>
            <p:cNvSpPr/>
            <p:nvPr/>
          </p:nvSpPr>
          <p:spPr>
            <a:xfrm>
              <a:off x="5912925" y="3287150"/>
              <a:ext cx="3300" cy="2025"/>
            </a:xfrm>
            <a:custGeom>
              <a:avLst/>
              <a:gdLst/>
              <a:ahLst/>
              <a:cxnLst/>
              <a:rect l="l" t="t" r="r" b="b"/>
              <a:pathLst>
                <a:path w="132" h="81" extrusionOk="0">
                  <a:moveTo>
                    <a:pt x="1" y="0"/>
                  </a:moveTo>
                  <a:cubicBezTo>
                    <a:pt x="24" y="54"/>
                    <a:pt x="48" y="81"/>
                    <a:pt x="71" y="81"/>
                  </a:cubicBezTo>
                  <a:cubicBezTo>
                    <a:pt x="93" y="81"/>
                    <a:pt x="114" y="54"/>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5"/>
            <p:cNvSpPr/>
            <p:nvPr/>
          </p:nvSpPr>
          <p:spPr>
            <a:xfrm>
              <a:off x="5909350" y="3283875"/>
              <a:ext cx="3600" cy="3600"/>
            </a:xfrm>
            <a:custGeom>
              <a:avLst/>
              <a:gdLst/>
              <a:ahLst/>
              <a:cxnLst/>
              <a:rect l="l" t="t" r="r" b="b"/>
              <a:pathLst>
                <a:path w="144" h="144" extrusionOk="0">
                  <a:moveTo>
                    <a:pt x="1" y="0"/>
                  </a:moveTo>
                  <a:lnTo>
                    <a:pt x="144" y="143"/>
                  </a:lnTo>
                  <a:cubicBezTo>
                    <a:pt x="96" y="84"/>
                    <a:pt x="37"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5"/>
            <p:cNvSpPr/>
            <p:nvPr/>
          </p:nvSpPr>
          <p:spPr>
            <a:xfrm>
              <a:off x="5891500" y="3283875"/>
              <a:ext cx="3300" cy="1100"/>
            </a:xfrm>
            <a:custGeom>
              <a:avLst/>
              <a:gdLst/>
              <a:ahLst/>
              <a:cxnLst/>
              <a:rect l="l" t="t" r="r" b="b"/>
              <a:pathLst>
                <a:path w="132" h="44" extrusionOk="0">
                  <a:moveTo>
                    <a:pt x="0" y="0"/>
                  </a:moveTo>
                  <a:cubicBezTo>
                    <a:pt x="10" y="18"/>
                    <a:pt x="19" y="44"/>
                    <a:pt x="22" y="44"/>
                  </a:cubicBezTo>
                  <a:cubicBezTo>
                    <a:pt x="24" y="44"/>
                    <a:pt x="24" y="41"/>
                    <a:pt x="24" y="36"/>
                  </a:cubicBezTo>
                  <a:cubicBezTo>
                    <a:pt x="72" y="24"/>
                    <a:pt x="9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5"/>
            <p:cNvSpPr/>
            <p:nvPr/>
          </p:nvSpPr>
          <p:spPr>
            <a:xfrm>
              <a:off x="5898350" y="3287150"/>
              <a:ext cx="3900" cy="2025"/>
            </a:xfrm>
            <a:custGeom>
              <a:avLst/>
              <a:gdLst/>
              <a:ahLst/>
              <a:cxnLst/>
              <a:rect l="l" t="t" r="r" b="b"/>
              <a:pathLst>
                <a:path w="156" h="81" extrusionOk="0">
                  <a:moveTo>
                    <a:pt x="0" y="0"/>
                  </a:moveTo>
                  <a:cubicBezTo>
                    <a:pt x="30" y="54"/>
                    <a:pt x="57" y="81"/>
                    <a:pt x="82" y="81"/>
                  </a:cubicBezTo>
                  <a:cubicBezTo>
                    <a:pt x="107" y="81"/>
                    <a:pt x="131" y="5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5"/>
            <p:cNvSpPr/>
            <p:nvPr/>
          </p:nvSpPr>
          <p:spPr>
            <a:xfrm>
              <a:off x="5945375" y="3283875"/>
              <a:ext cx="1500" cy="1350"/>
            </a:xfrm>
            <a:custGeom>
              <a:avLst/>
              <a:gdLst/>
              <a:ahLst/>
              <a:cxnLst/>
              <a:rect l="l" t="t" r="r" b="b"/>
              <a:pathLst>
                <a:path w="60" h="54" extrusionOk="0">
                  <a:moveTo>
                    <a:pt x="0" y="0"/>
                  </a:moveTo>
                  <a:lnTo>
                    <a:pt x="0" y="0"/>
                  </a:lnTo>
                  <a:cubicBezTo>
                    <a:pt x="7" y="35"/>
                    <a:pt x="22" y="53"/>
                    <a:pt x="36" y="53"/>
                  </a:cubicBezTo>
                  <a:cubicBezTo>
                    <a:pt x="46" y="53"/>
                    <a:pt x="55" y="44"/>
                    <a:pt x="60" y="24"/>
                  </a:cubicBezTo>
                  <a:cubicBezTo>
                    <a:pt x="60" y="24"/>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5"/>
            <p:cNvSpPr/>
            <p:nvPr/>
          </p:nvSpPr>
          <p:spPr>
            <a:xfrm>
              <a:off x="5822450" y="3284450"/>
              <a:ext cx="4475" cy="1275"/>
            </a:xfrm>
            <a:custGeom>
              <a:avLst/>
              <a:gdLst/>
              <a:ahLst/>
              <a:cxnLst/>
              <a:rect l="l" t="t" r="r" b="b"/>
              <a:pathLst>
                <a:path w="179" h="51" extrusionOk="0">
                  <a:moveTo>
                    <a:pt x="0" y="1"/>
                  </a:moveTo>
                  <a:cubicBezTo>
                    <a:pt x="29" y="35"/>
                    <a:pt x="62" y="50"/>
                    <a:pt x="94" y="50"/>
                  </a:cubicBezTo>
                  <a:cubicBezTo>
                    <a:pt x="128" y="50"/>
                    <a:pt x="160" y="32"/>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5"/>
            <p:cNvSpPr/>
            <p:nvPr/>
          </p:nvSpPr>
          <p:spPr>
            <a:xfrm>
              <a:off x="6051050" y="3283875"/>
              <a:ext cx="12525" cy="8725"/>
            </a:xfrm>
            <a:custGeom>
              <a:avLst/>
              <a:gdLst/>
              <a:ahLst/>
              <a:cxnLst/>
              <a:rect l="l" t="t" r="r" b="b"/>
              <a:pathLst>
                <a:path w="501" h="349" extrusionOk="0">
                  <a:moveTo>
                    <a:pt x="60" y="0"/>
                  </a:moveTo>
                  <a:cubicBezTo>
                    <a:pt x="0" y="36"/>
                    <a:pt x="0" y="84"/>
                    <a:pt x="60" y="143"/>
                  </a:cubicBezTo>
                  <a:cubicBezTo>
                    <a:pt x="107" y="203"/>
                    <a:pt x="167" y="250"/>
                    <a:pt x="203" y="310"/>
                  </a:cubicBezTo>
                  <a:cubicBezTo>
                    <a:pt x="251" y="337"/>
                    <a:pt x="299" y="349"/>
                    <a:pt x="345" y="349"/>
                  </a:cubicBezTo>
                  <a:cubicBezTo>
                    <a:pt x="401" y="349"/>
                    <a:pt x="454" y="331"/>
                    <a:pt x="500" y="298"/>
                  </a:cubicBezTo>
                  <a:cubicBezTo>
                    <a:pt x="488" y="203"/>
                    <a:pt x="488" y="119"/>
                    <a:pt x="476" y="24"/>
                  </a:cubicBezTo>
                  <a:cubicBezTo>
                    <a:pt x="345" y="12"/>
                    <a:pt x="191"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5"/>
            <p:cNvSpPr/>
            <p:nvPr/>
          </p:nvSpPr>
          <p:spPr>
            <a:xfrm>
              <a:off x="6056100" y="3290725"/>
              <a:ext cx="7475" cy="3175"/>
            </a:xfrm>
            <a:custGeom>
              <a:avLst/>
              <a:gdLst/>
              <a:ahLst/>
              <a:cxnLst/>
              <a:rect l="l" t="t" r="r" b="b"/>
              <a:pathLst>
                <a:path w="299" h="127" extrusionOk="0">
                  <a:moveTo>
                    <a:pt x="298" y="0"/>
                  </a:moveTo>
                  <a:lnTo>
                    <a:pt x="298" y="0"/>
                  </a:lnTo>
                  <a:cubicBezTo>
                    <a:pt x="203" y="24"/>
                    <a:pt x="108" y="24"/>
                    <a:pt x="1" y="24"/>
                  </a:cubicBezTo>
                  <a:cubicBezTo>
                    <a:pt x="1" y="60"/>
                    <a:pt x="1" y="95"/>
                    <a:pt x="24" y="119"/>
                  </a:cubicBezTo>
                  <a:cubicBezTo>
                    <a:pt x="43" y="124"/>
                    <a:pt x="62" y="126"/>
                    <a:pt x="81" y="126"/>
                  </a:cubicBezTo>
                  <a:cubicBezTo>
                    <a:pt x="160" y="126"/>
                    <a:pt x="241" y="8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5"/>
            <p:cNvSpPr/>
            <p:nvPr/>
          </p:nvSpPr>
          <p:spPr>
            <a:xfrm>
              <a:off x="6047775" y="3283275"/>
              <a:ext cx="4775" cy="4200"/>
            </a:xfrm>
            <a:custGeom>
              <a:avLst/>
              <a:gdLst/>
              <a:ahLst/>
              <a:cxnLst/>
              <a:rect l="l" t="t" r="r" b="b"/>
              <a:pathLst>
                <a:path w="191" h="168" extrusionOk="0">
                  <a:moveTo>
                    <a:pt x="72" y="0"/>
                  </a:moveTo>
                  <a:lnTo>
                    <a:pt x="60" y="24"/>
                  </a:lnTo>
                  <a:cubicBezTo>
                    <a:pt x="0" y="84"/>
                    <a:pt x="0" y="119"/>
                    <a:pt x="60" y="167"/>
                  </a:cubicBezTo>
                  <a:lnTo>
                    <a:pt x="179" y="167"/>
                  </a:lnTo>
                  <a:cubicBezTo>
                    <a:pt x="191" y="119"/>
                    <a:pt x="191" y="60"/>
                    <a:pt x="191" y="24"/>
                  </a:cubicBezTo>
                  <a:cubicBezTo>
                    <a:pt x="155" y="0"/>
                    <a:pt x="119"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5"/>
            <p:cNvSpPr/>
            <p:nvPr/>
          </p:nvSpPr>
          <p:spPr>
            <a:xfrm>
              <a:off x="6045375" y="3283875"/>
              <a:ext cx="3900" cy="4600"/>
            </a:xfrm>
            <a:custGeom>
              <a:avLst/>
              <a:gdLst/>
              <a:ahLst/>
              <a:cxnLst/>
              <a:rect l="l" t="t" r="r" b="b"/>
              <a:pathLst>
                <a:path w="156" h="184" extrusionOk="0">
                  <a:moveTo>
                    <a:pt x="156" y="0"/>
                  </a:moveTo>
                  <a:cubicBezTo>
                    <a:pt x="108" y="36"/>
                    <a:pt x="49" y="84"/>
                    <a:pt x="1" y="143"/>
                  </a:cubicBezTo>
                  <a:cubicBezTo>
                    <a:pt x="1" y="143"/>
                    <a:pt x="13" y="155"/>
                    <a:pt x="49" y="179"/>
                  </a:cubicBezTo>
                  <a:cubicBezTo>
                    <a:pt x="60" y="182"/>
                    <a:pt x="71" y="183"/>
                    <a:pt x="80" y="183"/>
                  </a:cubicBezTo>
                  <a:cubicBezTo>
                    <a:pt x="109" y="183"/>
                    <a:pt x="129" y="170"/>
                    <a:pt x="156" y="143"/>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5"/>
            <p:cNvSpPr/>
            <p:nvPr/>
          </p:nvSpPr>
          <p:spPr>
            <a:xfrm>
              <a:off x="6044200" y="3287150"/>
              <a:ext cx="5075" cy="3300"/>
            </a:xfrm>
            <a:custGeom>
              <a:avLst/>
              <a:gdLst/>
              <a:ahLst/>
              <a:cxnLst/>
              <a:rect l="l" t="t" r="r" b="b"/>
              <a:pathLst>
                <a:path w="203" h="132" extrusionOk="0">
                  <a:moveTo>
                    <a:pt x="48" y="0"/>
                  </a:moveTo>
                  <a:lnTo>
                    <a:pt x="36" y="12"/>
                  </a:lnTo>
                  <a:cubicBezTo>
                    <a:pt x="0" y="60"/>
                    <a:pt x="0" y="95"/>
                    <a:pt x="48" y="131"/>
                  </a:cubicBezTo>
                  <a:cubicBezTo>
                    <a:pt x="96" y="83"/>
                    <a:pt x="155"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5"/>
            <p:cNvSpPr/>
            <p:nvPr/>
          </p:nvSpPr>
          <p:spPr>
            <a:xfrm>
              <a:off x="6043300" y="3287725"/>
              <a:ext cx="2100" cy="3025"/>
            </a:xfrm>
            <a:custGeom>
              <a:avLst/>
              <a:gdLst/>
              <a:ahLst/>
              <a:cxnLst/>
              <a:rect l="l" t="t" r="r" b="b"/>
              <a:pathLst>
                <a:path w="84" h="121" extrusionOk="0">
                  <a:moveTo>
                    <a:pt x="72" y="1"/>
                  </a:moveTo>
                  <a:cubicBezTo>
                    <a:pt x="1" y="49"/>
                    <a:pt x="24" y="84"/>
                    <a:pt x="84" y="120"/>
                  </a:cubicBezTo>
                  <a:cubicBezTo>
                    <a:pt x="84" y="84"/>
                    <a:pt x="72" y="49"/>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5"/>
            <p:cNvSpPr/>
            <p:nvPr/>
          </p:nvSpPr>
          <p:spPr>
            <a:xfrm>
              <a:off x="6092425" y="3292800"/>
              <a:ext cx="8050" cy="4775"/>
            </a:xfrm>
            <a:custGeom>
              <a:avLst/>
              <a:gdLst/>
              <a:ahLst/>
              <a:cxnLst/>
              <a:rect l="l" t="t" r="r" b="b"/>
              <a:pathLst>
                <a:path w="322" h="191" extrusionOk="0">
                  <a:moveTo>
                    <a:pt x="137" y="0"/>
                  </a:moveTo>
                  <a:cubicBezTo>
                    <a:pt x="89" y="0"/>
                    <a:pt x="42" y="24"/>
                    <a:pt x="0" y="72"/>
                  </a:cubicBezTo>
                  <a:lnTo>
                    <a:pt x="0" y="191"/>
                  </a:lnTo>
                  <a:lnTo>
                    <a:pt x="274" y="191"/>
                  </a:lnTo>
                  <a:cubicBezTo>
                    <a:pt x="322" y="155"/>
                    <a:pt x="322" y="119"/>
                    <a:pt x="274" y="72"/>
                  </a:cubicBezTo>
                  <a:cubicBezTo>
                    <a:pt x="232" y="24"/>
                    <a:pt x="18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5"/>
            <p:cNvSpPr/>
            <p:nvPr/>
          </p:nvSpPr>
          <p:spPr>
            <a:xfrm>
              <a:off x="6099250" y="3294575"/>
              <a:ext cx="3600" cy="3225"/>
            </a:xfrm>
            <a:custGeom>
              <a:avLst/>
              <a:gdLst/>
              <a:ahLst/>
              <a:cxnLst/>
              <a:rect l="l" t="t" r="r" b="b"/>
              <a:pathLst>
                <a:path w="144" h="129" extrusionOk="0">
                  <a:moveTo>
                    <a:pt x="1" y="1"/>
                  </a:moveTo>
                  <a:lnTo>
                    <a:pt x="1" y="120"/>
                  </a:lnTo>
                  <a:cubicBezTo>
                    <a:pt x="25" y="126"/>
                    <a:pt x="49" y="129"/>
                    <a:pt x="72" y="129"/>
                  </a:cubicBezTo>
                  <a:cubicBezTo>
                    <a:pt x="96" y="129"/>
                    <a:pt x="120" y="126"/>
                    <a:pt x="144" y="120"/>
                  </a:cubicBezTo>
                  <a:cubicBezTo>
                    <a:pt x="96" y="84"/>
                    <a:pt x="49"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5"/>
            <p:cNvSpPr/>
            <p:nvPr/>
          </p:nvSpPr>
          <p:spPr>
            <a:xfrm>
              <a:off x="6106700" y="3296375"/>
              <a:ext cx="3600" cy="1350"/>
            </a:xfrm>
            <a:custGeom>
              <a:avLst/>
              <a:gdLst/>
              <a:ahLst/>
              <a:cxnLst/>
              <a:rect l="l" t="t" r="r" b="b"/>
              <a:pathLst>
                <a:path w="144" h="54" extrusionOk="0">
                  <a:moveTo>
                    <a:pt x="108" y="0"/>
                  </a:moveTo>
                  <a:cubicBezTo>
                    <a:pt x="60" y="12"/>
                    <a:pt x="36" y="36"/>
                    <a:pt x="1" y="48"/>
                  </a:cubicBezTo>
                  <a:cubicBezTo>
                    <a:pt x="32" y="48"/>
                    <a:pt x="64" y="53"/>
                    <a:pt x="96" y="53"/>
                  </a:cubicBezTo>
                  <a:cubicBezTo>
                    <a:pt x="112" y="53"/>
                    <a:pt x="128" y="52"/>
                    <a:pt x="144" y="48"/>
                  </a:cubicBezTo>
                  <a:cubicBezTo>
                    <a:pt x="144"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5"/>
            <p:cNvSpPr/>
            <p:nvPr/>
          </p:nvSpPr>
          <p:spPr>
            <a:xfrm>
              <a:off x="5361975" y="3549375"/>
              <a:ext cx="39300" cy="35150"/>
            </a:xfrm>
            <a:custGeom>
              <a:avLst/>
              <a:gdLst/>
              <a:ahLst/>
              <a:cxnLst/>
              <a:rect l="l" t="t" r="r" b="b"/>
              <a:pathLst>
                <a:path w="1572" h="1406" extrusionOk="0">
                  <a:moveTo>
                    <a:pt x="357" y="1"/>
                  </a:moveTo>
                  <a:cubicBezTo>
                    <a:pt x="0" y="48"/>
                    <a:pt x="203" y="298"/>
                    <a:pt x="203" y="465"/>
                  </a:cubicBezTo>
                  <a:cubicBezTo>
                    <a:pt x="203" y="822"/>
                    <a:pt x="286" y="1144"/>
                    <a:pt x="560" y="1405"/>
                  </a:cubicBezTo>
                  <a:cubicBezTo>
                    <a:pt x="893" y="1358"/>
                    <a:pt x="1203" y="1310"/>
                    <a:pt x="1536" y="1263"/>
                  </a:cubicBezTo>
                  <a:cubicBezTo>
                    <a:pt x="1572" y="1215"/>
                    <a:pt x="1572" y="1167"/>
                    <a:pt x="1548" y="1108"/>
                  </a:cubicBezTo>
                  <a:cubicBezTo>
                    <a:pt x="1500" y="1060"/>
                    <a:pt x="1441" y="1024"/>
                    <a:pt x="1381" y="1013"/>
                  </a:cubicBezTo>
                  <a:cubicBezTo>
                    <a:pt x="1215" y="965"/>
                    <a:pt x="1036" y="1001"/>
                    <a:pt x="881" y="941"/>
                  </a:cubicBezTo>
                  <a:cubicBezTo>
                    <a:pt x="822" y="905"/>
                    <a:pt x="786" y="882"/>
                    <a:pt x="738" y="846"/>
                  </a:cubicBezTo>
                  <a:cubicBezTo>
                    <a:pt x="703" y="786"/>
                    <a:pt x="667" y="715"/>
                    <a:pt x="655" y="643"/>
                  </a:cubicBezTo>
                  <a:cubicBezTo>
                    <a:pt x="619" y="572"/>
                    <a:pt x="596" y="489"/>
                    <a:pt x="536" y="429"/>
                  </a:cubicBezTo>
                  <a:cubicBezTo>
                    <a:pt x="476" y="298"/>
                    <a:pt x="417" y="155"/>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5"/>
            <p:cNvSpPr/>
            <p:nvPr/>
          </p:nvSpPr>
          <p:spPr>
            <a:xfrm>
              <a:off x="5398575" y="3570200"/>
              <a:ext cx="16100" cy="11350"/>
            </a:xfrm>
            <a:custGeom>
              <a:avLst/>
              <a:gdLst/>
              <a:ahLst/>
              <a:cxnLst/>
              <a:rect l="l" t="t" r="r" b="b"/>
              <a:pathLst>
                <a:path w="644" h="454" extrusionOk="0">
                  <a:moveTo>
                    <a:pt x="286" y="1"/>
                  </a:moveTo>
                  <a:cubicBezTo>
                    <a:pt x="203" y="13"/>
                    <a:pt x="132" y="49"/>
                    <a:pt x="72" y="96"/>
                  </a:cubicBezTo>
                  <a:cubicBezTo>
                    <a:pt x="24" y="132"/>
                    <a:pt x="1" y="180"/>
                    <a:pt x="1" y="239"/>
                  </a:cubicBezTo>
                  <a:cubicBezTo>
                    <a:pt x="24" y="251"/>
                    <a:pt x="48" y="275"/>
                    <a:pt x="72" y="287"/>
                  </a:cubicBezTo>
                  <a:cubicBezTo>
                    <a:pt x="96" y="334"/>
                    <a:pt x="144" y="358"/>
                    <a:pt x="203" y="358"/>
                  </a:cubicBezTo>
                  <a:cubicBezTo>
                    <a:pt x="263" y="370"/>
                    <a:pt x="310" y="382"/>
                    <a:pt x="346" y="418"/>
                  </a:cubicBezTo>
                  <a:cubicBezTo>
                    <a:pt x="382" y="453"/>
                    <a:pt x="429" y="453"/>
                    <a:pt x="465" y="453"/>
                  </a:cubicBezTo>
                  <a:cubicBezTo>
                    <a:pt x="644" y="311"/>
                    <a:pt x="465" y="168"/>
                    <a:pt x="465" y="37"/>
                  </a:cubicBezTo>
                  <a:cubicBezTo>
                    <a:pt x="429" y="37"/>
                    <a:pt x="382" y="37"/>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5"/>
            <p:cNvSpPr/>
            <p:nvPr/>
          </p:nvSpPr>
          <p:spPr>
            <a:xfrm>
              <a:off x="5402150" y="3577650"/>
              <a:ext cx="5075" cy="3000"/>
            </a:xfrm>
            <a:custGeom>
              <a:avLst/>
              <a:gdLst/>
              <a:ahLst/>
              <a:cxnLst/>
              <a:rect l="l" t="t" r="r" b="b"/>
              <a:pathLst>
                <a:path w="203" h="120" extrusionOk="0">
                  <a:moveTo>
                    <a:pt x="60" y="1"/>
                  </a:moveTo>
                  <a:cubicBezTo>
                    <a:pt x="1" y="48"/>
                    <a:pt x="1" y="96"/>
                    <a:pt x="60" y="120"/>
                  </a:cubicBezTo>
                  <a:lnTo>
                    <a:pt x="203" y="120"/>
                  </a:lnTo>
                  <a:cubicBezTo>
                    <a:pt x="167" y="72"/>
                    <a:pt x="10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5"/>
            <p:cNvSpPr/>
            <p:nvPr/>
          </p:nvSpPr>
          <p:spPr>
            <a:xfrm>
              <a:off x="5399775" y="3577350"/>
              <a:ext cx="3900" cy="3300"/>
            </a:xfrm>
            <a:custGeom>
              <a:avLst/>
              <a:gdLst/>
              <a:ahLst/>
              <a:cxnLst/>
              <a:rect l="l" t="t" r="r" b="b"/>
              <a:pathLst>
                <a:path w="156" h="132" extrusionOk="0">
                  <a:moveTo>
                    <a:pt x="0" y="1"/>
                  </a:moveTo>
                  <a:lnTo>
                    <a:pt x="0" y="132"/>
                  </a:lnTo>
                  <a:lnTo>
                    <a:pt x="155" y="132"/>
                  </a:lnTo>
                  <a:lnTo>
                    <a:pt x="155" y="13"/>
                  </a:lnTo>
                  <a:cubicBezTo>
                    <a:pt x="107" y="13"/>
                    <a:pt x="48"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5"/>
            <p:cNvSpPr/>
            <p:nvPr/>
          </p:nvSpPr>
          <p:spPr>
            <a:xfrm>
              <a:off x="5511100" y="3602650"/>
              <a:ext cx="10725" cy="4200"/>
            </a:xfrm>
            <a:custGeom>
              <a:avLst/>
              <a:gdLst/>
              <a:ahLst/>
              <a:cxnLst/>
              <a:rect l="l" t="t" r="r" b="b"/>
              <a:pathLst>
                <a:path w="429" h="168" extrusionOk="0">
                  <a:moveTo>
                    <a:pt x="429" y="1"/>
                  </a:moveTo>
                  <a:lnTo>
                    <a:pt x="429" y="1"/>
                  </a:lnTo>
                  <a:cubicBezTo>
                    <a:pt x="405" y="3"/>
                    <a:pt x="380" y="3"/>
                    <a:pt x="356" y="3"/>
                  </a:cubicBezTo>
                  <a:cubicBezTo>
                    <a:pt x="337" y="3"/>
                    <a:pt x="317" y="3"/>
                    <a:pt x="298" y="3"/>
                  </a:cubicBezTo>
                  <a:cubicBezTo>
                    <a:pt x="186" y="3"/>
                    <a:pt x="77" y="12"/>
                    <a:pt x="0" y="132"/>
                  </a:cubicBezTo>
                  <a:cubicBezTo>
                    <a:pt x="48" y="144"/>
                    <a:pt x="95" y="167"/>
                    <a:pt x="131" y="167"/>
                  </a:cubicBezTo>
                  <a:lnTo>
                    <a:pt x="417" y="167"/>
                  </a:lnTo>
                  <a:cubicBezTo>
                    <a:pt x="417" y="120"/>
                    <a:pt x="429" y="60"/>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5"/>
            <p:cNvSpPr/>
            <p:nvPr/>
          </p:nvSpPr>
          <p:spPr>
            <a:xfrm>
              <a:off x="5478650" y="3614275"/>
              <a:ext cx="3900" cy="2700"/>
            </a:xfrm>
            <a:custGeom>
              <a:avLst/>
              <a:gdLst/>
              <a:ahLst/>
              <a:cxnLst/>
              <a:rect l="l" t="t" r="r" b="b"/>
              <a:pathLst>
                <a:path w="156" h="108" extrusionOk="0">
                  <a:moveTo>
                    <a:pt x="155" y="0"/>
                  </a:moveTo>
                  <a:lnTo>
                    <a:pt x="155" y="0"/>
                  </a:lnTo>
                  <a:cubicBezTo>
                    <a:pt x="84" y="12"/>
                    <a:pt x="36" y="36"/>
                    <a:pt x="0" y="107"/>
                  </a:cubicBezTo>
                  <a:cubicBezTo>
                    <a:pt x="48" y="72"/>
                    <a:pt x="108"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5"/>
            <p:cNvSpPr/>
            <p:nvPr/>
          </p:nvSpPr>
          <p:spPr>
            <a:xfrm>
              <a:off x="5347675" y="3483250"/>
              <a:ext cx="13425" cy="24525"/>
            </a:xfrm>
            <a:custGeom>
              <a:avLst/>
              <a:gdLst/>
              <a:ahLst/>
              <a:cxnLst/>
              <a:rect l="l" t="t" r="r" b="b"/>
              <a:pathLst>
                <a:path w="537" h="981" extrusionOk="0">
                  <a:moveTo>
                    <a:pt x="296" y="0"/>
                  </a:moveTo>
                  <a:cubicBezTo>
                    <a:pt x="264" y="0"/>
                    <a:pt x="239" y="31"/>
                    <a:pt x="239" y="74"/>
                  </a:cubicBezTo>
                  <a:lnTo>
                    <a:pt x="203" y="205"/>
                  </a:lnTo>
                  <a:cubicBezTo>
                    <a:pt x="167" y="264"/>
                    <a:pt x="120" y="324"/>
                    <a:pt x="96" y="371"/>
                  </a:cubicBezTo>
                  <a:cubicBezTo>
                    <a:pt x="96" y="419"/>
                    <a:pt x="84" y="443"/>
                    <a:pt x="60" y="491"/>
                  </a:cubicBezTo>
                  <a:cubicBezTo>
                    <a:pt x="1" y="586"/>
                    <a:pt x="1" y="681"/>
                    <a:pt x="84" y="776"/>
                  </a:cubicBezTo>
                  <a:cubicBezTo>
                    <a:pt x="96" y="812"/>
                    <a:pt x="108" y="860"/>
                    <a:pt x="96" y="907"/>
                  </a:cubicBezTo>
                  <a:cubicBezTo>
                    <a:pt x="122" y="953"/>
                    <a:pt x="145" y="981"/>
                    <a:pt x="170" y="981"/>
                  </a:cubicBezTo>
                  <a:cubicBezTo>
                    <a:pt x="190" y="981"/>
                    <a:pt x="212" y="962"/>
                    <a:pt x="239" y="919"/>
                  </a:cubicBezTo>
                  <a:cubicBezTo>
                    <a:pt x="441" y="717"/>
                    <a:pt x="513" y="479"/>
                    <a:pt x="536" y="205"/>
                  </a:cubicBezTo>
                  <a:cubicBezTo>
                    <a:pt x="441" y="181"/>
                    <a:pt x="382" y="98"/>
                    <a:pt x="334" y="14"/>
                  </a:cubicBezTo>
                  <a:cubicBezTo>
                    <a:pt x="321" y="4"/>
                    <a:pt x="308"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5"/>
            <p:cNvSpPr/>
            <p:nvPr/>
          </p:nvSpPr>
          <p:spPr>
            <a:xfrm>
              <a:off x="5388450" y="3351425"/>
              <a:ext cx="11050" cy="18200"/>
            </a:xfrm>
            <a:custGeom>
              <a:avLst/>
              <a:gdLst/>
              <a:ahLst/>
              <a:cxnLst/>
              <a:rect l="l" t="t" r="r" b="b"/>
              <a:pathLst>
                <a:path w="442" h="728" extrusionOk="0">
                  <a:moveTo>
                    <a:pt x="441" y="1"/>
                  </a:moveTo>
                  <a:cubicBezTo>
                    <a:pt x="394" y="1"/>
                    <a:pt x="370" y="13"/>
                    <a:pt x="322" y="37"/>
                  </a:cubicBezTo>
                  <a:cubicBezTo>
                    <a:pt x="239" y="251"/>
                    <a:pt x="37" y="453"/>
                    <a:pt x="1" y="715"/>
                  </a:cubicBezTo>
                  <a:cubicBezTo>
                    <a:pt x="60" y="727"/>
                    <a:pt x="96" y="727"/>
                    <a:pt x="156" y="727"/>
                  </a:cubicBezTo>
                  <a:cubicBezTo>
                    <a:pt x="203" y="668"/>
                    <a:pt x="263" y="644"/>
                    <a:pt x="310" y="584"/>
                  </a:cubicBezTo>
                  <a:cubicBezTo>
                    <a:pt x="358" y="537"/>
                    <a:pt x="394" y="489"/>
                    <a:pt x="441" y="430"/>
                  </a:cubicBezTo>
                  <a:lnTo>
                    <a:pt x="4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5"/>
            <p:cNvSpPr/>
            <p:nvPr/>
          </p:nvSpPr>
          <p:spPr>
            <a:xfrm>
              <a:off x="5344700" y="3527950"/>
              <a:ext cx="5100" cy="17875"/>
            </a:xfrm>
            <a:custGeom>
              <a:avLst/>
              <a:gdLst/>
              <a:ahLst/>
              <a:cxnLst/>
              <a:rect l="l" t="t" r="r" b="b"/>
              <a:pathLst>
                <a:path w="204" h="715" extrusionOk="0">
                  <a:moveTo>
                    <a:pt x="179" y="0"/>
                  </a:moveTo>
                  <a:lnTo>
                    <a:pt x="179" y="0"/>
                  </a:lnTo>
                  <a:cubicBezTo>
                    <a:pt x="1" y="238"/>
                    <a:pt x="1" y="477"/>
                    <a:pt x="203" y="715"/>
                  </a:cubicBezTo>
                  <a:cubicBezTo>
                    <a:pt x="179" y="477"/>
                    <a:pt x="179" y="23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5"/>
            <p:cNvSpPr/>
            <p:nvPr/>
          </p:nvSpPr>
          <p:spPr>
            <a:xfrm>
              <a:off x="5399475" y="3340425"/>
              <a:ext cx="5375" cy="11025"/>
            </a:xfrm>
            <a:custGeom>
              <a:avLst/>
              <a:gdLst/>
              <a:ahLst/>
              <a:cxnLst/>
              <a:rect l="l" t="t" r="r" b="b"/>
              <a:pathLst>
                <a:path w="215" h="441" extrusionOk="0">
                  <a:moveTo>
                    <a:pt x="131" y="0"/>
                  </a:moveTo>
                  <a:cubicBezTo>
                    <a:pt x="0" y="131"/>
                    <a:pt x="12" y="274"/>
                    <a:pt x="0" y="441"/>
                  </a:cubicBezTo>
                  <a:cubicBezTo>
                    <a:pt x="131" y="393"/>
                    <a:pt x="167" y="274"/>
                    <a:pt x="179" y="155"/>
                  </a:cubicBezTo>
                  <a:lnTo>
                    <a:pt x="215" y="96"/>
                  </a:lnTo>
                  <a:lnTo>
                    <a:pt x="179" y="36"/>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5"/>
            <p:cNvSpPr/>
            <p:nvPr/>
          </p:nvSpPr>
          <p:spPr>
            <a:xfrm>
              <a:off x="5348875" y="3551150"/>
              <a:ext cx="4475" cy="11950"/>
            </a:xfrm>
            <a:custGeom>
              <a:avLst/>
              <a:gdLst/>
              <a:ahLst/>
              <a:cxnLst/>
              <a:rect l="l" t="t" r="r" b="b"/>
              <a:pathLst>
                <a:path w="179" h="478" extrusionOk="0">
                  <a:moveTo>
                    <a:pt x="48" y="1"/>
                  </a:moveTo>
                  <a:cubicBezTo>
                    <a:pt x="36" y="180"/>
                    <a:pt x="0" y="358"/>
                    <a:pt x="179" y="477"/>
                  </a:cubicBezTo>
                  <a:cubicBezTo>
                    <a:pt x="167" y="322"/>
                    <a:pt x="131" y="15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5"/>
            <p:cNvSpPr/>
            <p:nvPr/>
          </p:nvSpPr>
          <p:spPr>
            <a:xfrm>
              <a:off x="5350050" y="3505925"/>
              <a:ext cx="3600" cy="8950"/>
            </a:xfrm>
            <a:custGeom>
              <a:avLst/>
              <a:gdLst/>
              <a:ahLst/>
              <a:cxnLst/>
              <a:rect l="l" t="t" r="r" b="b"/>
              <a:pathLst>
                <a:path w="144" h="358" extrusionOk="0">
                  <a:moveTo>
                    <a:pt x="1" y="0"/>
                  </a:moveTo>
                  <a:cubicBezTo>
                    <a:pt x="1" y="107"/>
                    <a:pt x="1" y="226"/>
                    <a:pt x="13" y="357"/>
                  </a:cubicBezTo>
                  <a:cubicBezTo>
                    <a:pt x="132" y="262"/>
                    <a:pt x="120" y="131"/>
                    <a:pt x="144" y="12"/>
                  </a:cubicBezTo>
                  <a:cubicBezTo>
                    <a:pt x="108" y="12"/>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5"/>
            <p:cNvSpPr/>
            <p:nvPr/>
          </p:nvSpPr>
          <p:spPr>
            <a:xfrm>
              <a:off x="5345900" y="3495500"/>
              <a:ext cx="3900" cy="7175"/>
            </a:xfrm>
            <a:custGeom>
              <a:avLst/>
              <a:gdLst/>
              <a:ahLst/>
              <a:cxnLst/>
              <a:rect l="l" t="t" r="r" b="b"/>
              <a:pathLst>
                <a:path w="156" h="287" extrusionOk="0">
                  <a:moveTo>
                    <a:pt x="131" y="1"/>
                  </a:moveTo>
                  <a:lnTo>
                    <a:pt x="131" y="1"/>
                  </a:lnTo>
                  <a:cubicBezTo>
                    <a:pt x="0" y="108"/>
                    <a:pt x="12" y="191"/>
                    <a:pt x="155" y="286"/>
                  </a:cubicBezTo>
                  <a:cubicBezTo>
                    <a:pt x="155" y="191"/>
                    <a:pt x="131" y="84"/>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5"/>
            <p:cNvSpPr/>
            <p:nvPr/>
          </p:nvSpPr>
          <p:spPr>
            <a:xfrm>
              <a:off x="5357200" y="3466925"/>
              <a:ext cx="3300" cy="7775"/>
            </a:xfrm>
            <a:custGeom>
              <a:avLst/>
              <a:gdLst/>
              <a:ahLst/>
              <a:cxnLst/>
              <a:rect l="l" t="t" r="r" b="b"/>
              <a:pathLst>
                <a:path w="132" h="311" extrusionOk="0">
                  <a:moveTo>
                    <a:pt x="132" y="1"/>
                  </a:moveTo>
                  <a:cubicBezTo>
                    <a:pt x="1" y="60"/>
                    <a:pt x="1" y="179"/>
                    <a:pt x="13" y="310"/>
                  </a:cubicBezTo>
                  <a:cubicBezTo>
                    <a:pt x="36" y="298"/>
                    <a:pt x="84" y="274"/>
                    <a:pt x="120" y="262"/>
                  </a:cubicBezTo>
                  <a:cubicBezTo>
                    <a:pt x="120" y="179"/>
                    <a:pt x="132" y="84"/>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5"/>
            <p:cNvSpPr/>
            <p:nvPr/>
          </p:nvSpPr>
          <p:spPr>
            <a:xfrm>
              <a:off x="5353325" y="3563075"/>
              <a:ext cx="3300" cy="7150"/>
            </a:xfrm>
            <a:custGeom>
              <a:avLst/>
              <a:gdLst/>
              <a:ahLst/>
              <a:cxnLst/>
              <a:rect l="l" t="t" r="r" b="b"/>
              <a:pathLst>
                <a:path w="132" h="286" extrusionOk="0">
                  <a:moveTo>
                    <a:pt x="1" y="0"/>
                  </a:moveTo>
                  <a:cubicBezTo>
                    <a:pt x="1" y="119"/>
                    <a:pt x="13" y="226"/>
                    <a:pt x="120" y="286"/>
                  </a:cubicBezTo>
                  <a:cubicBezTo>
                    <a:pt x="132" y="167"/>
                    <a:pt x="108" y="8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5"/>
            <p:cNvSpPr/>
            <p:nvPr/>
          </p:nvSpPr>
          <p:spPr>
            <a:xfrm>
              <a:off x="5353325" y="3477650"/>
              <a:ext cx="3000" cy="7450"/>
            </a:xfrm>
            <a:custGeom>
              <a:avLst/>
              <a:gdLst/>
              <a:ahLst/>
              <a:cxnLst/>
              <a:rect l="l" t="t" r="r" b="b"/>
              <a:pathLst>
                <a:path w="120" h="298" extrusionOk="0">
                  <a:moveTo>
                    <a:pt x="120" y="0"/>
                  </a:moveTo>
                  <a:cubicBezTo>
                    <a:pt x="13" y="72"/>
                    <a:pt x="1" y="179"/>
                    <a:pt x="1" y="298"/>
                  </a:cubicBezTo>
                  <a:cubicBezTo>
                    <a:pt x="37" y="286"/>
                    <a:pt x="72" y="250"/>
                    <a:pt x="108" y="238"/>
                  </a:cubicBezTo>
                  <a:cubicBezTo>
                    <a:pt x="120" y="143"/>
                    <a:pt x="120" y="72"/>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5"/>
            <p:cNvSpPr/>
            <p:nvPr/>
          </p:nvSpPr>
          <p:spPr>
            <a:xfrm>
              <a:off x="5364050" y="3419900"/>
              <a:ext cx="3600" cy="3900"/>
            </a:xfrm>
            <a:custGeom>
              <a:avLst/>
              <a:gdLst/>
              <a:ahLst/>
              <a:cxnLst/>
              <a:rect l="l" t="t" r="r" b="b"/>
              <a:pathLst>
                <a:path w="144" h="156" extrusionOk="0">
                  <a:moveTo>
                    <a:pt x="143" y="0"/>
                  </a:moveTo>
                  <a:cubicBezTo>
                    <a:pt x="96" y="48"/>
                    <a:pt x="48" y="107"/>
                    <a:pt x="1" y="155"/>
                  </a:cubicBezTo>
                  <a:cubicBezTo>
                    <a:pt x="48" y="107"/>
                    <a:pt x="96" y="6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5"/>
            <p:cNvSpPr/>
            <p:nvPr/>
          </p:nvSpPr>
          <p:spPr>
            <a:xfrm>
              <a:off x="5364050" y="3584500"/>
              <a:ext cx="3600" cy="3900"/>
            </a:xfrm>
            <a:custGeom>
              <a:avLst/>
              <a:gdLst/>
              <a:ahLst/>
              <a:cxnLst/>
              <a:rect l="l" t="t" r="r" b="b"/>
              <a:pathLst>
                <a:path w="144" h="156" extrusionOk="0">
                  <a:moveTo>
                    <a:pt x="1" y="0"/>
                  </a:moveTo>
                  <a:cubicBezTo>
                    <a:pt x="48" y="60"/>
                    <a:pt x="96" y="120"/>
                    <a:pt x="143" y="155"/>
                  </a:cubicBezTo>
                  <a:cubicBezTo>
                    <a:pt x="120" y="72"/>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5"/>
            <p:cNvSpPr/>
            <p:nvPr/>
          </p:nvSpPr>
          <p:spPr>
            <a:xfrm>
              <a:off x="5360775" y="3434175"/>
              <a:ext cx="3000" cy="3600"/>
            </a:xfrm>
            <a:custGeom>
              <a:avLst/>
              <a:gdLst/>
              <a:ahLst/>
              <a:cxnLst/>
              <a:rect l="l" t="t" r="r" b="b"/>
              <a:pathLst>
                <a:path w="120" h="144" extrusionOk="0">
                  <a:moveTo>
                    <a:pt x="120" y="1"/>
                  </a:moveTo>
                  <a:cubicBezTo>
                    <a:pt x="72" y="37"/>
                    <a:pt x="48" y="96"/>
                    <a:pt x="1" y="144"/>
                  </a:cubicBezTo>
                  <a:cubicBezTo>
                    <a:pt x="48" y="96"/>
                    <a:pt x="96" y="60"/>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5"/>
            <p:cNvSpPr/>
            <p:nvPr/>
          </p:nvSpPr>
          <p:spPr>
            <a:xfrm>
              <a:off x="5361075" y="3579450"/>
              <a:ext cx="3600" cy="5375"/>
            </a:xfrm>
            <a:custGeom>
              <a:avLst/>
              <a:gdLst/>
              <a:ahLst/>
              <a:cxnLst/>
              <a:rect l="l" t="t" r="r" b="b"/>
              <a:pathLst>
                <a:path w="144" h="215" extrusionOk="0">
                  <a:moveTo>
                    <a:pt x="0" y="0"/>
                  </a:moveTo>
                  <a:cubicBezTo>
                    <a:pt x="0" y="107"/>
                    <a:pt x="48" y="167"/>
                    <a:pt x="143" y="214"/>
                  </a:cubicBezTo>
                  <a:cubicBezTo>
                    <a:pt x="143" y="119"/>
                    <a:pt x="96"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5"/>
            <p:cNvSpPr/>
            <p:nvPr/>
          </p:nvSpPr>
          <p:spPr>
            <a:xfrm>
              <a:off x="5349775" y="3488350"/>
              <a:ext cx="2400" cy="4200"/>
            </a:xfrm>
            <a:custGeom>
              <a:avLst/>
              <a:gdLst/>
              <a:ahLst/>
              <a:cxnLst/>
              <a:rect l="l" t="t" r="r" b="b"/>
              <a:pathLst>
                <a:path w="96" h="168" extrusionOk="0">
                  <a:moveTo>
                    <a:pt x="95" y="1"/>
                  </a:moveTo>
                  <a:lnTo>
                    <a:pt x="95" y="1"/>
                  </a:lnTo>
                  <a:cubicBezTo>
                    <a:pt x="86" y="19"/>
                    <a:pt x="75" y="40"/>
                    <a:pt x="62" y="62"/>
                  </a:cubicBezTo>
                  <a:lnTo>
                    <a:pt x="62" y="62"/>
                  </a:lnTo>
                  <a:cubicBezTo>
                    <a:pt x="75" y="42"/>
                    <a:pt x="87" y="22"/>
                    <a:pt x="95" y="1"/>
                  </a:cubicBezTo>
                  <a:close/>
                  <a:moveTo>
                    <a:pt x="62" y="62"/>
                  </a:moveTo>
                  <a:cubicBezTo>
                    <a:pt x="40" y="96"/>
                    <a:pt x="15" y="129"/>
                    <a:pt x="0" y="167"/>
                  </a:cubicBezTo>
                  <a:cubicBezTo>
                    <a:pt x="22" y="131"/>
                    <a:pt x="43" y="95"/>
                    <a:pt x="62" y="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5"/>
            <p:cNvSpPr/>
            <p:nvPr/>
          </p:nvSpPr>
          <p:spPr>
            <a:xfrm>
              <a:off x="5346200" y="3473775"/>
              <a:ext cx="3600" cy="3600"/>
            </a:xfrm>
            <a:custGeom>
              <a:avLst/>
              <a:gdLst/>
              <a:ahLst/>
              <a:cxnLst/>
              <a:rect l="l" t="t" r="r" b="b"/>
              <a:pathLst>
                <a:path w="144" h="144" extrusionOk="0">
                  <a:moveTo>
                    <a:pt x="0" y="143"/>
                  </a:move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5"/>
            <p:cNvSpPr/>
            <p:nvPr/>
          </p:nvSpPr>
          <p:spPr>
            <a:xfrm>
              <a:off x="5347375" y="3520500"/>
              <a:ext cx="2425" cy="3300"/>
            </a:xfrm>
            <a:custGeom>
              <a:avLst/>
              <a:gdLst/>
              <a:ahLst/>
              <a:cxnLst/>
              <a:rect l="l" t="t" r="r" b="b"/>
              <a:pathLst>
                <a:path w="97" h="132" extrusionOk="0">
                  <a:moveTo>
                    <a:pt x="96" y="1"/>
                  </a:moveTo>
                  <a:cubicBezTo>
                    <a:pt x="1" y="36"/>
                    <a:pt x="1" y="84"/>
                    <a:pt x="72" y="132"/>
                  </a:cubicBezTo>
                  <a:cubicBezTo>
                    <a:pt x="96" y="84"/>
                    <a:pt x="96" y="36"/>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5"/>
            <p:cNvSpPr/>
            <p:nvPr/>
          </p:nvSpPr>
          <p:spPr>
            <a:xfrm>
              <a:off x="5357200" y="3573475"/>
              <a:ext cx="2400" cy="4200"/>
            </a:xfrm>
            <a:custGeom>
              <a:avLst/>
              <a:gdLst/>
              <a:ahLst/>
              <a:cxnLst/>
              <a:rect l="l" t="t" r="r" b="b"/>
              <a:pathLst>
                <a:path w="96" h="168" extrusionOk="0">
                  <a:moveTo>
                    <a:pt x="1" y="1"/>
                  </a:moveTo>
                  <a:lnTo>
                    <a:pt x="1" y="1"/>
                  </a:lnTo>
                  <a:cubicBezTo>
                    <a:pt x="25" y="49"/>
                    <a:pt x="72" y="108"/>
                    <a:pt x="96" y="168"/>
                  </a:cubicBezTo>
                  <a:cubicBezTo>
                    <a:pt x="96" y="96"/>
                    <a:pt x="60" y="4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5"/>
            <p:cNvSpPr/>
            <p:nvPr/>
          </p:nvSpPr>
          <p:spPr>
            <a:xfrm>
              <a:off x="5403925" y="3341025"/>
              <a:ext cx="3025" cy="3300"/>
            </a:xfrm>
            <a:custGeom>
              <a:avLst/>
              <a:gdLst/>
              <a:ahLst/>
              <a:cxnLst/>
              <a:rect l="l" t="t" r="r" b="b"/>
              <a:pathLst>
                <a:path w="121" h="132" extrusionOk="0">
                  <a:moveTo>
                    <a:pt x="120" y="0"/>
                  </a:moveTo>
                  <a:cubicBezTo>
                    <a:pt x="72" y="0"/>
                    <a:pt x="49" y="0"/>
                    <a:pt x="1" y="12"/>
                  </a:cubicBezTo>
                  <a:lnTo>
                    <a:pt x="1" y="131"/>
                  </a:lnTo>
                  <a:cubicBezTo>
                    <a:pt x="49" y="95"/>
                    <a:pt x="96" y="48"/>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5"/>
            <p:cNvSpPr/>
            <p:nvPr/>
          </p:nvSpPr>
          <p:spPr>
            <a:xfrm>
              <a:off x="5396200" y="3362150"/>
              <a:ext cx="3300" cy="3900"/>
            </a:xfrm>
            <a:custGeom>
              <a:avLst/>
              <a:gdLst/>
              <a:ahLst/>
              <a:cxnLst/>
              <a:rect l="l" t="t" r="r" b="b"/>
              <a:pathLst>
                <a:path w="132" h="156" extrusionOk="0">
                  <a:moveTo>
                    <a:pt x="0" y="155"/>
                  </a:moveTo>
                  <a:cubicBezTo>
                    <a:pt x="48" y="108"/>
                    <a:pt x="84" y="48"/>
                    <a:pt x="131" y="1"/>
                  </a:cubicBezTo>
                  <a:cubicBezTo>
                    <a:pt x="84" y="48"/>
                    <a:pt x="48" y="108"/>
                    <a:pt x="0" y="1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5"/>
            <p:cNvSpPr/>
            <p:nvPr/>
          </p:nvSpPr>
          <p:spPr>
            <a:xfrm>
              <a:off x="5392925" y="3366025"/>
              <a:ext cx="3600" cy="3600"/>
            </a:xfrm>
            <a:custGeom>
              <a:avLst/>
              <a:gdLst/>
              <a:ahLst/>
              <a:cxnLst/>
              <a:rect l="l" t="t" r="r" b="b"/>
              <a:pathLst>
                <a:path w="144" h="144" extrusionOk="0">
                  <a:moveTo>
                    <a:pt x="0" y="143"/>
                  </a:moveTo>
                  <a:cubicBezTo>
                    <a:pt x="36" y="107"/>
                    <a:pt x="84" y="48"/>
                    <a:pt x="143" y="0"/>
                  </a:cubicBezTo>
                  <a:cubicBezTo>
                    <a:pt x="84" y="48"/>
                    <a:pt x="36" y="107"/>
                    <a:pt x="0" y="1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5"/>
            <p:cNvSpPr/>
            <p:nvPr/>
          </p:nvSpPr>
          <p:spPr>
            <a:xfrm>
              <a:off x="5360475" y="3490750"/>
              <a:ext cx="96775" cy="70250"/>
            </a:xfrm>
            <a:custGeom>
              <a:avLst/>
              <a:gdLst/>
              <a:ahLst/>
              <a:cxnLst/>
              <a:rect l="l" t="t" r="r" b="b"/>
              <a:pathLst>
                <a:path w="3871" h="2810" extrusionOk="0">
                  <a:moveTo>
                    <a:pt x="536" y="0"/>
                  </a:moveTo>
                  <a:cubicBezTo>
                    <a:pt x="108" y="905"/>
                    <a:pt x="1" y="1845"/>
                    <a:pt x="251" y="2810"/>
                  </a:cubicBezTo>
                  <a:cubicBezTo>
                    <a:pt x="298" y="2643"/>
                    <a:pt x="251" y="2465"/>
                    <a:pt x="417" y="2346"/>
                  </a:cubicBezTo>
                  <a:cubicBezTo>
                    <a:pt x="465" y="2346"/>
                    <a:pt x="501" y="2334"/>
                    <a:pt x="501" y="2322"/>
                  </a:cubicBezTo>
                  <a:cubicBezTo>
                    <a:pt x="501" y="2107"/>
                    <a:pt x="544" y="1903"/>
                    <a:pt x="802" y="1903"/>
                  </a:cubicBezTo>
                  <a:cubicBezTo>
                    <a:pt x="816" y="1903"/>
                    <a:pt x="831" y="1904"/>
                    <a:pt x="846" y="1905"/>
                  </a:cubicBezTo>
                  <a:cubicBezTo>
                    <a:pt x="1084" y="1917"/>
                    <a:pt x="1310" y="1917"/>
                    <a:pt x="1548" y="1917"/>
                  </a:cubicBezTo>
                  <a:cubicBezTo>
                    <a:pt x="1608" y="1822"/>
                    <a:pt x="1715" y="1822"/>
                    <a:pt x="1799" y="1810"/>
                  </a:cubicBezTo>
                  <a:cubicBezTo>
                    <a:pt x="1858" y="1786"/>
                    <a:pt x="1894" y="1726"/>
                    <a:pt x="1894" y="1667"/>
                  </a:cubicBezTo>
                  <a:cubicBezTo>
                    <a:pt x="1858" y="1667"/>
                    <a:pt x="1834" y="1643"/>
                    <a:pt x="1799" y="1631"/>
                  </a:cubicBezTo>
                  <a:cubicBezTo>
                    <a:pt x="1668" y="1631"/>
                    <a:pt x="1548" y="1619"/>
                    <a:pt x="1418" y="1619"/>
                  </a:cubicBezTo>
                  <a:cubicBezTo>
                    <a:pt x="1418" y="1619"/>
                    <a:pt x="1394" y="1631"/>
                    <a:pt x="1370" y="1643"/>
                  </a:cubicBezTo>
                  <a:cubicBezTo>
                    <a:pt x="1360" y="1650"/>
                    <a:pt x="1351" y="1653"/>
                    <a:pt x="1342" y="1653"/>
                  </a:cubicBezTo>
                  <a:cubicBezTo>
                    <a:pt x="1320" y="1653"/>
                    <a:pt x="1300" y="1633"/>
                    <a:pt x="1275" y="1607"/>
                  </a:cubicBezTo>
                  <a:cubicBezTo>
                    <a:pt x="548" y="1548"/>
                    <a:pt x="548" y="1548"/>
                    <a:pt x="656" y="917"/>
                  </a:cubicBezTo>
                  <a:lnTo>
                    <a:pt x="656" y="917"/>
                  </a:lnTo>
                  <a:cubicBezTo>
                    <a:pt x="697" y="930"/>
                    <a:pt x="732" y="936"/>
                    <a:pt x="760" y="936"/>
                  </a:cubicBezTo>
                  <a:cubicBezTo>
                    <a:pt x="863" y="936"/>
                    <a:pt x="886" y="857"/>
                    <a:pt x="858" y="726"/>
                  </a:cubicBezTo>
                  <a:cubicBezTo>
                    <a:pt x="834" y="548"/>
                    <a:pt x="917" y="476"/>
                    <a:pt x="1096" y="476"/>
                  </a:cubicBezTo>
                  <a:cubicBezTo>
                    <a:pt x="1323" y="483"/>
                    <a:pt x="1546" y="490"/>
                    <a:pt x="1767" y="490"/>
                  </a:cubicBezTo>
                  <a:cubicBezTo>
                    <a:pt x="1929" y="490"/>
                    <a:pt x="2090" y="486"/>
                    <a:pt x="2251" y="476"/>
                  </a:cubicBezTo>
                  <a:cubicBezTo>
                    <a:pt x="2326" y="470"/>
                    <a:pt x="2402" y="467"/>
                    <a:pt x="2479" y="467"/>
                  </a:cubicBezTo>
                  <a:cubicBezTo>
                    <a:pt x="2687" y="467"/>
                    <a:pt x="2898" y="485"/>
                    <a:pt x="3107" y="485"/>
                  </a:cubicBezTo>
                  <a:cubicBezTo>
                    <a:pt x="3365" y="485"/>
                    <a:pt x="3622" y="458"/>
                    <a:pt x="3870" y="333"/>
                  </a:cubicBezTo>
                  <a:cubicBezTo>
                    <a:pt x="3858" y="310"/>
                    <a:pt x="3823" y="274"/>
                    <a:pt x="3811" y="250"/>
                  </a:cubicBezTo>
                  <a:cubicBezTo>
                    <a:pt x="3751" y="214"/>
                    <a:pt x="3692" y="202"/>
                    <a:pt x="3620" y="191"/>
                  </a:cubicBezTo>
                  <a:lnTo>
                    <a:pt x="3406" y="191"/>
                  </a:lnTo>
                  <a:cubicBezTo>
                    <a:pt x="3236" y="234"/>
                    <a:pt x="3066" y="260"/>
                    <a:pt x="2899" y="260"/>
                  </a:cubicBezTo>
                  <a:cubicBezTo>
                    <a:pt x="2655" y="260"/>
                    <a:pt x="2417" y="205"/>
                    <a:pt x="2191" y="71"/>
                  </a:cubicBezTo>
                  <a:cubicBezTo>
                    <a:pt x="2108" y="60"/>
                    <a:pt x="2049" y="36"/>
                    <a:pt x="1977" y="36"/>
                  </a:cubicBezTo>
                  <a:cubicBezTo>
                    <a:pt x="1877" y="36"/>
                    <a:pt x="1779" y="34"/>
                    <a:pt x="1682" y="34"/>
                  </a:cubicBezTo>
                  <a:cubicBezTo>
                    <a:pt x="1537" y="34"/>
                    <a:pt x="1394" y="38"/>
                    <a:pt x="1251" y="60"/>
                  </a:cubicBezTo>
                  <a:cubicBezTo>
                    <a:pt x="1132" y="71"/>
                    <a:pt x="1013" y="131"/>
                    <a:pt x="894" y="179"/>
                  </a:cubicBezTo>
                  <a:cubicBezTo>
                    <a:pt x="844" y="214"/>
                    <a:pt x="804" y="228"/>
                    <a:pt x="771" y="228"/>
                  </a:cubicBezTo>
                  <a:cubicBezTo>
                    <a:pt x="691" y="228"/>
                    <a:pt x="646" y="147"/>
                    <a:pt x="596" y="71"/>
                  </a:cubicBezTo>
                  <a:cubicBezTo>
                    <a:pt x="584" y="36"/>
                    <a:pt x="548" y="24"/>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5"/>
            <p:cNvSpPr/>
            <p:nvPr/>
          </p:nvSpPr>
          <p:spPr>
            <a:xfrm>
              <a:off x="5361075" y="3480925"/>
              <a:ext cx="3900" cy="3300"/>
            </a:xfrm>
            <a:custGeom>
              <a:avLst/>
              <a:gdLst/>
              <a:ahLst/>
              <a:cxnLst/>
              <a:rect l="l" t="t" r="r" b="b"/>
              <a:pathLst>
                <a:path w="156" h="132" extrusionOk="0">
                  <a:moveTo>
                    <a:pt x="155" y="0"/>
                  </a:moveTo>
                  <a:lnTo>
                    <a:pt x="155" y="0"/>
                  </a:lnTo>
                  <a:cubicBezTo>
                    <a:pt x="84" y="36"/>
                    <a:pt x="0" y="48"/>
                    <a:pt x="108" y="131"/>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5"/>
            <p:cNvSpPr/>
            <p:nvPr/>
          </p:nvSpPr>
          <p:spPr>
            <a:xfrm>
              <a:off x="5414350" y="3319000"/>
              <a:ext cx="3000" cy="4175"/>
            </a:xfrm>
            <a:custGeom>
              <a:avLst/>
              <a:gdLst/>
              <a:ahLst/>
              <a:cxnLst/>
              <a:rect l="l" t="t" r="r" b="b"/>
              <a:pathLst>
                <a:path w="120" h="167" extrusionOk="0">
                  <a:moveTo>
                    <a:pt x="120" y="0"/>
                  </a:moveTo>
                  <a:lnTo>
                    <a:pt x="120" y="0"/>
                  </a:lnTo>
                  <a:cubicBezTo>
                    <a:pt x="72" y="60"/>
                    <a:pt x="48" y="119"/>
                    <a:pt x="1" y="167"/>
                  </a:cubicBezTo>
                  <a:cubicBezTo>
                    <a:pt x="48" y="119"/>
                    <a:pt x="96"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5"/>
            <p:cNvSpPr/>
            <p:nvPr/>
          </p:nvSpPr>
          <p:spPr>
            <a:xfrm>
              <a:off x="5439350" y="3280300"/>
              <a:ext cx="3600" cy="3600"/>
            </a:xfrm>
            <a:custGeom>
              <a:avLst/>
              <a:gdLst/>
              <a:ahLst/>
              <a:cxnLst/>
              <a:rect l="l" t="t" r="r" b="b"/>
              <a:pathLst>
                <a:path w="144" h="144" extrusionOk="0">
                  <a:moveTo>
                    <a:pt x="1" y="0"/>
                  </a:moveTo>
                  <a:lnTo>
                    <a:pt x="1" y="143"/>
                  </a:lnTo>
                  <a:lnTo>
                    <a:pt x="144" y="143"/>
                  </a:lnTo>
                  <a:cubicBezTo>
                    <a:pt x="108" y="84"/>
                    <a:pt x="48"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5"/>
            <p:cNvSpPr/>
            <p:nvPr/>
          </p:nvSpPr>
          <p:spPr>
            <a:xfrm>
              <a:off x="5437875" y="3278525"/>
              <a:ext cx="1500" cy="1500"/>
            </a:xfrm>
            <a:custGeom>
              <a:avLst/>
              <a:gdLst/>
              <a:ahLst/>
              <a:cxnLst/>
              <a:rect l="l" t="t" r="r" b="b"/>
              <a:pathLst>
                <a:path w="60" h="60" extrusionOk="0">
                  <a:moveTo>
                    <a:pt x="24" y="0"/>
                  </a:moveTo>
                  <a:cubicBezTo>
                    <a:pt x="14" y="0"/>
                    <a:pt x="5" y="9"/>
                    <a:pt x="0" y="24"/>
                  </a:cubicBezTo>
                  <a:cubicBezTo>
                    <a:pt x="0" y="24"/>
                    <a:pt x="48" y="47"/>
                    <a:pt x="60" y="59"/>
                  </a:cubicBezTo>
                  <a:cubicBezTo>
                    <a:pt x="53" y="18"/>
                    <a:pt x="38"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5"/>
            <p:cNvSpPr/>
            <p:nvPr/>
          </p:nvSpPr>
          <p:spPr>
            <a:xfrm>
              <a:off x="5389050" y="3995075"/>
              <a:ext cx="78900" cy="11500"/>
            </a:xfrm>
            <a:custGeom>
              <a:avLst/>
              <a:gdLst/>
              <a:ahLst/>
              <a:cxnLst/>
              <a:rect l="l" t="t" r="r" b="b"/>
              <a:pathLst>
                <a:path w="3156" h="460" extrusionOk="0">
                  <a:moveTo>
                    <a:pt x="258" y="1"/>
                  </a:moveTo>
                  <a:cubicBezTo>
                    <a:pt x="156" y="1"/>
                    <a:pt x="67" y="48"/>
                    <a:pt x="13" y="222"/>
                  </a:cubicBezTo>
                  <a:lnTo>
                    <a:pt x="1" y="258"/>
                  </a:lnTo>
                  <a:cubicBezTo>
                    <a:pt x="133" y="258"/>
                    <a:pt x="268" y="244"/>
                    <a:pt x="401" y="244"/>
                  </a:cubicBezTo>
                  <a:cubicBezTo>
                    <a:pt x="569" y="244"/>
                    <a:pt x="735" y="266"/>
                    <a:pt x="894" y="365"/>
                  </a:cubicBezTo>
                  <a:cubicBezTo>
                    <a:pt x="1035" y="436"/>
                    <a:pt x="1182" y="460"/>
                    <a:pt x="1331" y="460"/>
                  </a:cubicBezTo>
                  <a:cubicBezTo>
                    <a:pt x="1506" y="460"/>
                    <a:pt x="1684" y="427"/>
                    <a:pt x="1858" y="401"/>
                  </a:cubicBezTo>
                  <a:cubicBezTo>
                    <a:pt x="1953" y="389"/>
                    <a:pt x="2060" y="389"/>
                    <a:pt x="2156" y="377"/>
                  </a:cubicBezTo>
                  <a:cubicBezTo>
                    <a:pt x="2269" y="324"/>
                    <a:pt x="2385" y="300"/>
                    <a:pt x="2502" y="300"/>
                  </a:cubicBezTo>
                  <a:cubicBezTo>
                    <a:pt x="2620" y="300"/>
                    <a:pt x="2739" y="324"/>
                    <a:pt x="2858" y="365"/>
                  </a:cubicBezTo>
                  <a:lnTo>
                    <a:pt x="3156" y="365"/>
                  </a:lnTo>
                  <a:cubicBezTo>
                    <a:pt x="3108" y="282"/>
                    <a:pt x="3072" y="199"/>
                    <a:pt x="3025" y="127"/>
                  </a:cubicBezTo>
                  <a:cubicBezTo>
                    <a:pt x="2215" y="103"/>
                    <a:pt x="1418" y="91"/>
                    <a:pt x="632" y="68"/>
                  </a:cubicBezTo>
                  <a:cubicBezTo>
                    <a:pt x="515" y="68"/>
                    <a:pt x="378" y="1"/>
                    <a:pt x="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5"/>
            <p:cNvSpPr/>
            <p:nvPr/>
          </p:nvSpPr>
          <p:spPr>
            <a:xfrm>
              <a:off x="5706950" y="4018700"/>
              <a:ext cx="26825" cy="4275"/>
            </a:xfrm>
            <a:custGeom>
              <a:avLst/>
              <a:gdLst/>
              <a:ahLst/>
              <a:cxnLst/>
              <a:rect l="l" t="t" r="r" b="b"/>
              <a:pathLst>
                <a:path w="1073" h="171" extrusionOk="0">
                  <a:moveTo>
                    <a:pt x="569" y="0"/>
                  </a:moveTo>
                  <a:cubicBezTo>
                    <a:pt x="396" y="0"/>
                    <a:pt x="221" y="28"/>
                    <a:pt x="49" y="28"/>
                  </a:cubicBezTo>
                  <a:cubicBezTo>
                    <a:pt x="33" y="28"/>
                    <a:pt x="17" y="28"/>
                    <a:pt x="1" y="27"/>
                  </a:cubicBezTo>
                  <a:lnTo>
                    <a:pt x="1" y="27"/>
                  </a:lnTo>
                  <a:cubicBezTo>
                    <a:pt x="239" y="158"/>
                    <a:pt x="513" y="87"/>
                    <a:pt x="786" y="170"/>
                  </a:cubicBezTo>
                  <a:cubicBezTo>
                    <a:pt x="870" y="158"/>
                    <a:pt x="977" y="147"/>
                    <a:pt x="1072" y="135"/>
                  </a:cubicBezTo>
                  <a:cubicBezTo>
                    <a:pt x="908" y="27"/>
                    <a:pt x="740" y="0"/>
                    <a:pt x="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5"/>
            <p:cNvSpPr/>
            <p:nvPr/>
          </p:nvSpPr>
          <p:spPr>
            <a:xfrm>
              <a:off x="5539675" y="4015600"/>
              <a:ext cx="22050" cy="3500"/>
            </a:xfrm>
            <a:custGeom>
              <a:avLst/>
              <a:gdLst/>
              <a:ahLst/>
              <a:cxnLst/>
              <a:rect l="l" t="t" r="r" b="b"/>
              <a:pathLst>
                <a:path w="882" h="140" extrusionOk="0">
                  <a:moveTo>
                    <a:pt x="340" y="1"/>
                  </a:moveTo>
                  <a:cubicBezTo>
                    <a:pt x="227" y="1"/>
                    <a:pt x="114" y="11"/>
                    <a:pt x="0" y="20"/>
                  </a:cubicBezTo>
                  <a:lnTo>
                    <a:pt x="0" y="140"/>
                  </a:lnTo>
                  <a:cubicBezTo>
                    <a:pt x="199" y="140"/>
                    <a:pt x="392" y="129"/>
                    <a:pt x="587" y="129"/>
                  </a:cubicBezTo>
                  <a:cubicBezTo>
                    <a:pt x="684" y="129"/>
                    <a:pt x="782" y="132"/>
                    <a:pt x="881" y="140"/>
                  </a:cubicBezTo>
                  <a:cubicBezTo>
                    <a:pt x="705" y="29"/>
                    <a:pt x="523"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5"/>
            <p:cNvSpPr/>
            <p:nvPr/>
          </p:nvSpPr>
          <p:spPr>
            <a:xfrm>
              <a:off x="5442925" y="4000875"/>
              <a:ext cx="17600" cy="4225"/>
            </a:xfrm>
            <a:custGeom>
              <a:avLst/>
              <a:gdLst/>
              <a:ahLst/>
              <a:cxnLst/>
              <a:rect l="l" t="t" r="r" b="b"/>
              <a:pathLst>
                <a:path w="704" h="169" extrusionOk="0">
                  <a:moveTo>
                    <a:pt x="358" y="1"/>
                  </a:moveTo>
                  <a:cubicBezTo>
                    <a:pt x="240" y="1"/>
                    <a:pt x="122" y="48"/>
                    <a:pt x="1" y="145"/>
                  </a:cubicBezTo>
                  <a:cubicBezTo>
                    <a:pt x="203" y="145"/>
                    <a:pt x="394" y="157"/>
                    <a:pt x="572" y="169"/>
                  </a:cubicBezTo>
                  <a:lnTo>
                    <a:pt x="703" y="133"/>
                  </a:lnTo>
                  <a:cubicBezTo>
                    <a:pt x="586" y="45"/>
                    <a:pt x="4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5"/>
            <p:cNvSpPr/>
            <p:nvPr/>
          </p:nvSpPr>
          <p:spPr>
            <a:xfrm>
              <a:off x="5561400" y="4018475"/>
              <a:ext cx="10725" cy="4050"/>
            </a:xfrm>
            <a:custGeom>
              <a:avLst/>
              <a:gdLst/>
              <a:ahLst/>
              <a:cxnLst/>
              <a:rect l="l" t="t" r="r" b="b"/>
              <a:pathLst>
                <a:path w="429" h="162" extrusionOk="0">
                  <a:moveTo>
                    <a:pt x="0" y="1"/>
                  </a:moveTo>
                  <a:cubicBezTo>
                    <a:pt x="68" y="111"/>
                    <a:pt x="142" y="162"/>
                    <a:pt x="217" y="162"/>
                  </a:cubicBezTo>
                  <a:cubicBezTo>
                    <a:pt x="288" y="162"/>
                    <a:pt x="360" y="117"/>
                    <a:pt x="429" y="36"/>
                  </a:cubicBezTo>
                  <a:cubicBezTo>
                    <a:pt x="286" y="25"/>
                    <a:pt x="143"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5"/>
            <p:cNvSpPr/>
            <p:nvPr/>
          </p:nvSpPr>
          <p:spPr>
            <a:xfrm>
              <a:off x="5654275" y="4025925"/>
              <a:ext cx="11025" cy="3450"/>
            </a:xfrm>
            <a:custGeom>
              <a:avLst/>
              <a:gdLst/>
              <a:ahLst/>
              <a:cxnLst/>
              <a:rect l="l" t="t" r="r" b="b"/>
              <a:pathLst>
                <a:path w="441" h="138" extrusionOk="0">
                  <a:moveTo>
                    <a:pt x="0" y="0"/>
                  </a:moveTo>
                  <a:cubicBezTo>
                    <a:pt x="80" y="93"/>
                    <a:pt x="154" y="137"/>
                    <a:pt x="228" y="137"/>
                  </a:cubicBezTo>
                  <a:cubicBezTo>
                    <a:pt x="297" y="137"/>
                    <a:pt x="366" y="99"/>
                    <a:pt x="441" y="24"/>
                  </a:cubicBezTo>
                  <a:cubicBezTo>
                    <a:pt x="298" y="24"/>
                    <a:pt x="155"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5"/>
            <p:cNvSpPr/>
            <p:nvPr/>
          </p:nvSpPr>
          <p:spPr>
            <a:xfrm>
              <a:off x="5575975" y="4019425"/>
              <a:ext cx="7775" cy="3250"/>
            </a:xfrm>
            <a:custGeom>
              <a:avLst/>
              <a:gdLst/>
              <a:ahLst/>
              <a:cxnLst/>
              <a:rect l="l" t="t" r="r" b="b"/>
              <a:pathLst>
                <a:path w="311" h="130" extrusionOk="0">
                  <a:moveTo>
                    <a:pt x="83" y="0"/>
                  </a:moveTo>
                  <a:cubicBezTo>
                    <a:pt x="54" y="0"/>
                    <a:pt x="27" y="4"/>
                    <a:pt x="1" y="10"/>
                  </a:cubicBezTo>
                  <a:lnTo>
                    <a:pt x="1" y="129"/>
                  </a:lnTo>
                  <a:cubicBezTo>
                    <a:pt x="96" y="118"/>
                    <a:pt x="203" y="118"/>
                    <a:pt x="310" y="106"/>
                  </a:cubicBezTo>
                  <a:cubicBezTo>
                    <a:pt x="241" y="28"/>
                    <a:pt x="159"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5"/>
            <p:cNvSpPr/>
            <p:nvPr/>
          </p:nvSpPr>
          <p:spPr>
            <a:xfrm>
              <a:off x="5614075" y="4008450"/>
              <a:ext cx="8375" cy="2800"/>
            </a:xfrm>
            <a:custGeom>
              <a:avLst/>
              <a:gdLst/>
              <a:ahLst/>
              <a:cxnLst/>
              <a:rect l="l" t="t" r="r" b="b"/>
              <a:pathLst>
                <a:path w="335" h="112" extrusionOk="0">
                  <a:moveTo>
                    <a:pt x="85" y="0"/>
                  </a:moveTo>
                  <a:cubicBezTo>
                    <a:pt x="57" y="0"/>
                    <a:pt x="29" y="3"/>
                    <a:pt x="1" y="9"/>
                  </a:cubicBezTo>
                  <a:cubicBezTo>
                    <a:pt x="77" y="75"/>
                    <a:pt x="160" y="111"/>
                    <a:pt x="257" y="111"/>
                  </a:cubicBezTo>
                  <a:cubicBezTo>
                    <a:pt x="282" y="111"/>
                    <a:pt x="307" y="109"/>
                    <a:pt x="334" y="104"/>
                  </a:cubicBezTo>
                  <a:cubicBezTo>
                    <a:pt x="261" y="31"/>
                    <a:pt x="175" y="0"/>
                    <a:pt x="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5"/>
            <p:cNvSpPr/>
            <p:nvPr/>
          </p:nvSpPr>
          <p:spPr>
            <a:xfrm>
              <a:off x="5699500" y="4019375"/>
              <a:ext cx="6875" cy="1250"/>
            </a:xfrm>
            <a:custGeom>
              <a:avLst/>
              <a:gdLst/>
              <a:ahLst/>
              <a:cxnLst/>
              <a:rect l="l" t="t" r="r" b="b"/>
              <a:pathLst>
                <a:path w="275" h="50" extrusionOk="0">
                  <a:moveTo>
                    <a:pt x="1" y="0"/>
                  </a:moveTo>
                  <a:cubicBezTo>
                    <a:pt x="51" y="32"/>
                    <a:pt x="100" y="50"/>
                    <a:pt x="149" y="50"/>
                  </a:cubicBezTo>
                  <a:cubicBezTo>
                    <a:pt x="192" y="50"/>
                    <a:pt x="235" y="35"/>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5"/>
            <p:cNvSpPr/>
            <p:nvPr/>
          </p:nvSpPr>
          <p:spPr>
            <a:xfrm>
              <a:off x="5392925" y="4004200"/>
              <a:ext cx="42600" cy="5375"/>
            </a:xfrm>
            <a:custGeom>
              <a:avLst/>
              <a:gdLst/>
              <a:ahLst/>
              <a:cxnLst/>
              <a:rect l="l" t="t" r="r" b="b"/>
              <a:pathLst>
                <a:path w="1704" h="215" extrusionOk="0">
                  <a:moveTo>
                    <a:pt x="739" y="0"/>
                  </a:moveTo>
                  <a:cubicBezTo>
                    <a:pt x="676" y="15"/>
                    <a:pt x="612" y="19"/>
                    <a:pt x="548" y="19"/>
                  </a:cubicBezTo>
                  <a:cubicBezTo>
                    <a:pt x="484" y="19"/>
                    <a:pt x="419" y="15"/>
                    <a:pt x="356" y="15"/>
                  </a:cubicBezTo>
                  <a:cubicBezTo>
                    <a:pt x="230" y="15"/>
                    <a:pt x="108" y="30"/>
                    <a:pt x="0" y="119"/>
                  </a:cubicBezTo>
                  <a:cubicBezTo>
                    <a:pt x="370" y="131"/>
                    <a:pt x="739" y="155"/>
                    <a:pt x="1108" y="179"/>
                  </a:cubicBezTo>
                  <a:cubicBezTo>
                    <a:pt x="1310" y="131"/>
                    <a:pt x="1548" y="215"/>
                    <a:pt x="1703" y="36"/>
                  </a:cubicBezTo>
                  <a:cubicBezTo>
                    <a:pt x="1382" y="24"/>
                    <a:pt x="1072" y="12"/>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5"/>
            <p:cNvSpPr/>
            <p:nvPr/>
          </p:nvSpPr>
          <p:spPr>
            <a:xfrm>
              <a:off x="5398875" y="3836025"/>
              <a:ext cx="125925" cy="23275"/>
            </a:xfrm>
            <a:custGeom>
              <a:avLst/>
              <a:gdLst/>
              <a:ahLst/>
              <a:cxnLst/>
              <a:rect l="l" t="t" r="r" b="b"/>
              <a:pathLst>
                <a:path w="5037" h="931" extrusionOk="0">
                  <a:moveTo>
                    <a:pt x="632" y="0"/>
                  </a:moveTo>
                  <a:cubicBezTo>
                    <a:pt x="429" y="0"/>
                    <a:pt x="215" y="36"/>
                    <a:pt x="36" y="143"/>
                  </a:cubicBezTo>
                  <a:cubicBezTo>
                    <a:pt x="12" y="191"/>
                    <a:pt x="1" y="250"/>
                    <a:pt x="1" y="322"/>
                  </a:cubicBezTo>
                  <a:cubicBezTo>
                    <a:pt x="84" y="512"/>
                    <a:pt x="322" y="465"/>
                    <a:pt x="453" y="572"/>
                  </a:cubicBezTo>
                  <a:lnTo>
                    <a:pt x="4561" y="893"/>
                  </a:lnTo>
                  <a:cubicBezTo>
                    <a:pt x="4630" y="910"/>
                    <a:pt x="4699" y="930"/>
                    <a:pt x="4761" y="930"/>
                  </a:cubicBezTo>
                  <a:cubicBezTo>
                    <a:pt x="4828" y="930"/>
                    <a:pt x="4887" y="908"/>
                    <a:pt x="4930" y="834"/>
                  </a:cubicBezTo>
                  <a:cubicBezTo>
                    <a:pt x="5037" y="655"/>
                    <a:pt x="4918" y="536"/>
                    <a:pt x="4775" y="441"/>
                  </a:cubicBezTo>
                  <a:cubicBezTo>
                    <a:pt x="3406" y="143"/>
                    <a:pt x="2001" y="191"/>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5"/>
            <p:cNvSpPr/>
            <p:nvPr/>
          </p:nvSpPr>
          <p:spPr>
            <a:xfrm>
              <a:off x="5605750" y="3832450"/>
              <a:ext cx="93775" cy="19950"/>
            </a:xfrm>
            <a:custGeom>
              <a:avLst/>
              <a:gdLst/>
              <a:ahLst/>
              <a:cxnLst/>
              <a:rect l="l" t="t" r="r" b="b"/>
              <a:pathLst>
                <a:path w="3751" h="798" extrusionOk="0">
                  <a:moveTo>
                    <a:pt x="84" y="0"/>
                  </a:moveTo>
                  <a:cubicBezTo>
                    <a:pt x="0" y="96"/>
                    <a:pt x="12" y="203"/>
                    <a:pt x="84" y="298"/>
                  </a:cubicBezTo>
                  <a:cubicBezTo>
                    <a:pt x="1132" y="453"/>
                    <a:pt x="2179" y="584"/>
                    <a:pt x="3227" y="739"/>
                  </a:cubicBezTo>
                  <a:cubicBezTo>
                    <a:pt x="3276" y="780"/>
                    <a:pt x="3333" y="798"/>
                    <a:pt x="3393" y="798"/>
                  </a:cubicBezTo>
                  <a:cubicBezTo>
                    <a:pt x="3436" y="798"/>
                    <a:pt x="3480" y="789"/>
                    <a:pt x="3525" y="774"/>
                  </a:cubicBezTo>
                  <a:cubicBezTo>
                    <a:pt x="3644" y="703"/>
                    <a:pt x="3751" y="596"/>
                    <a:pt x="3668" y="441"/>
                  </a:cubicBezTo>
                  <a:cubicBezTo>
                    <a:pt x="2477" y="262"/>
                    <a:pt x="1286" y="24"/>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5"/>
            <p:cNvSpPr/>
            <p:nvPr/>
          </p:nvSpPr>
          <p:spPr>
            <a:xfrm>
              <a:off x="5320000" y="3798225"/>
              <a:ext cx="133375" cy="22275"/>
            </a:xfrm>
            <a:custGeom>
              <a:avLst/>
              <a:gdLst/>
              <a:ahLst/>
              <a:cxnLst/>
              <a:rect l="l" t="t" r="r" b="b"/>
              <a:pathLst>
                <a:path w="5335" h="891" extrusionOk="0">
                  <a:moveTo>
                    <a:pt x="938" y="1"/>
                  </a:moveTo>
                  <a:cubicBezTo>
                    <a:pt x="735" y="1"/>
                    <a:pt x="531" y="25"/>
                    <a:pt x="329" y="25"/>
                  </a:cubicBezTo>
                  <a:cubicBezTo>
                    <a:pt x="307" y="25"/>
                    <a:pt x="285" y="25"/>
                    <a:pt x="262" y="24"/>
                  </a:cubicBezTo>
                  <a:lnTo>
                    <a:pt x="262" y="24"/>
                  </a:lnTo>
                  <a:cubicBezTo>
                    <a:pt x="0" y="179"/>
                    <a:pt x="262" y="274"/>
                    <a:pt x="322" y="393"/>
                  </a:cubicBezTo>
                  <a:cubicBezTo>
                    <a:pt x="732" y="484"/>
                    <a:pt x="1149" y="540"/>
                    <a:pt x="1579" y="540"/>
                  </a:cubicBezTo>
                  <a:cubicBezTo>
                    <a:pt x="1710" y="540"/>
                    <a:pt x="1843" y="535"/>
                    <a:pt x="1977" y="524"/>
                  </a:cubicBezTo>
                  <a:cubicBezTo>
                    <a:pt x="2115" y="576"/>
                    <a:pt x="2256" y="590"/>
                    <a:pt x="2399" y="590"/>
                  </a:cubicBezTo>
                  <a:cubicBezTo>
                    <a:pt x="2557" y="590"/>
                    <a:pt x="2716" y="573"/>
                    <a:pt x="2875" y="573"/>
                  </a:cubicBezTo>
                  <a:cubicBezTo>
                    <a:pt x="3033" y="573"/>
                    <a:pt x="3191" y="590"/>
                    <a:pt x="3346" y="655"/>
                  </a:cubicBezTo>
                  <a:cubicBezTo>
                    <a:pt x="3361" y="678"/>
                    <a:pt x="3381" y="686"/>
                    <a:pt x="3406" y="686"/>
                  </a:cubicBezTo>
                  <a:cubicBezTo>
                    <a:pt x="3420" y="686"/>
                    <a:pt x="3436" y="683"/>
                    <a:pt x="3453" y="679"/>
                  </a:cubicBezTo>
                  <a:cubicBezTo>
                    <a:pt x="3499" y="692"/>
                    <a:pt x="3541" y="701"/>
                    <a:pt x="3586" y="701"/>
                  </a:cubicBezTo>
                  <a:cubicBezTo>
                    <a:pt x="3622" y="701"/>
                    <a:pt x="3660" y="695"/>
                    <a:pt x="3703" y="679"/>
                  </a:cubicBezTo>
                  <a:cubicBezTo>
                    <a:pt x="3770" y="708"/>
                    <a:pt x="3844" y="712"/>
                    <a:pt x="3921" y="712"/>
                  </a:cubicBezTo>
                  <a:cubicBezTo>
                    <a:pt x="3953" y="712"/>
                    <a:pt x="3987" y="712"/>
                    <a:pt x="4020" y="712"/>
                  </a:cubicBezTo>
                  <a:cubicBezTo>
                    <a:pt x="4132" y="712"/>
                    <a:pt x="4245" y="720"/>
                    <a:pt x="4346" y="798"/>
                  </a:cubicBezTo>
                  <a:cubicBezTo>
                    <a:pt x="4360" y="812"/>
                    <a:pt x="4378" y="818"/>
                    <a:pt x="4396" y="818"/>
                  </a:cubicBezTo>
                  <a:cubicBezTo>
                    <a:pt x="4408" y="818"/>
                    <a:pt x="4420" y="815"/>
                    <a:pt x="4430" y="810"/>
                  </a:cubicBezTo>
                  <a:cubicBezTo>
                    <a:pt x="4602" y="810"/>
                    <a:pt x="4789" y="891"/>
                    <a:pt x="4962" y="891"/>
                  </a:cubicBezTo>
                  <a:cubicBezTo>
                    <a:pt x="5100" y="891"/>
                    <a:pt x="5229" y="840"/>
                    <a:pt x="5334" y="655"/>
                  </a:cubicBezTo>
                  <a:cubicBezTo>
                    <a:pt x="5263" y="643"/>
                    <a:pt x="5192" y="643"/>
                    <a:pt x="5120" y="631"/>
                  </a:cubicBezTo>
                  <a:cubicBezTo>
                    <a:pt x="5039" y="593"/>
                    <a:pt x="4956" y="585"/>
                    <a:pt x="4873" y="585"/>
                  </a:cubicBezTo>
                  <a:cubicBezTo>
                    <a:pt x="4818" y="585"/>
                    <a:pt x="4762" y="589"/>
                    <a:pt x="4706" y="589"/>
                  </a:cubicBezTo>
                  <a:cubicBezTo>
                    <a:pt x="4637" y="589"/>
                    <a:pt x="4568" y="584"/>
                    <a:pt x="4501" y="560"/>
                  </a:cubicBezTo>
                  <a:lnTo>
                    <a:pt x="4239" y="512"/>
                  </a:lnTo>
                  <a:cubicBezTo>
                    <a:pt x="4156" y="464"/>
                    <a:pt x="4066" y="455"/>
                    <a:pt x="3972" y="455"/>
                  </a:cubicBezTo>
                  <a:cubicBezTo>
                    <a:pt x="3909" y="455"/>
                    <a:pt x="3844" y="459"/>
                    <a:pt x="3780" y="459"/>
                  </a:cubicBezTo>
                  <a:cubicBezTo>
                    <a:pt x="3680" y="459"/>
                    <a:pt x="3581" y="448"/>
                    <a:pt x="3489" y="393"/>
                  </a:cubicBezTo>
                  <a:cubicBezTo>
                    <a:pt x="3418" y="381"/>
                    <a:pt x="3346" y="381"/>
                    <a:pt x="3275" y="357"/>
                  </a:cubicBezTo>
                  <a:cubicBezTo>
                    <a:pt x="3001" y="179"/>
                    <a:pt x="2679" y="262"/>
                    <a:pt x="2382" y="203"/>
                  </a:cubicBezTo>
                  <a:cubicBezTo>
                    <a:pt x="2120" y="143"/>
                    <a:pt x="1846" y="167"/>
                    <a:pt x="1584" y="107"/>
                  </a:cubicBezTo>
                  <a:cubicBezTo>
                    <a:pt x="1569" y="112"/>
                    <a:pt x="1554" y="115"/>
                    <a:pt x="1540" y="115"/>
                  </a:cubicBezTo>
                  <a:cubicBezTo>
                    <a:pt x="1521" y="115"/>
                    <a:pt x="1503" y="109"/>
                    <a:pt x="1489" y="95"/>
                  </a:cubicBezTo>
                  <a:cubicBezTo>
                    <a:pt x="1307" y="21"/>
                    <a:pt x="1123" y="1"/>
                    <a:pt x="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5"/>
            <p:cNvSpPr/>
            <p:nvPr/>
          </p:nvSpPr>
          <p:spPr>
            <a:xfrm>
              <a:off x="5548300" y="3825425"/>
              <a:ext cx="59550" cy="14550"/>
            </a:xfrm>
            <a:custGeom>
              <a:avLst/>
              <a:gdLst/>
              <a:ahLst/>
              <a:cxnLst/>
              <a:rect l="l" t="t" r="r" b="b"/>
              <a:pathLst>
                <a:path w="2382" h="582" extrusionOk="0">
                  <a:moveTo>
                    <a:pt x="414" y="0"/>
                  </a:moveTo>
                  <a:cubicBezTo>
                    <a:pt x="308" y="0"/>
                    <a:pt x="202" y="3"/>
                    <a:pt x="96" y="8"/>
                  </a:cubicBezTo>
                  <a:cubicBezTo>
                    <a:pt x="12" y="91"/>
                    <a:pt x="1" y="186"/>
                    <a:pt x="96" y="269"/>
                  </a:cubicBezTo>
                  <a:cubicBezTo>
                    <a:pt x="772" y="466"/>
                    <a:pt x="1467" y="582"/>
                    <a:pt x="2183" y="582"/>
                  </a:cubicBezTo>
                  <a:cubicBezTo>
                    <a:pt x="2249" y="582"/>
                    <a:pt x="2315" y="581"/>
                    <a:pt x="2382" y="579"/>
                  </a:cubicBezTo>
                  <a:lnTo>
                    <a:pt x="2382" y="281"/>
                  </a:lnTo>
                  <a:cubicBezTo>
                    <a:pt x="1745" y="96"/>
                    <a:pt x="1081"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5"/>
            <p:cNvSpPr/>
            <p:nvPr/>
          </p:nvSpPr>
          <p:spPr>
            <a:xfrm>
              <a:off x="5430725" y="3814575"/>
              <a:ext cx="78900" cy="14325"/>
            </a:xfrm>
            <a:custGeom>
              <a:avLst/>
              <a:gdLst/>
              <a:ahLst/>
              <a:cxnLst/>
              <a:rect l="l" t="t" r="r" b="b"/>
              <a:pathLst>
                <a:path w="3156" h="573" extrusionOk="0">
                  <a:moveTo>
                    <a:pt x="905" y="1"/>
                  </a:moveTo>
                  <a:cubicBezTo>
                    <a:pt x="782" y="125"/>
                    <a:pt x="640" y="150"/>
                    <a:pt x="493" y="150"/>
                  </a:cubicBezTo>
                  <a:cubicBezTo>
                    <a:pt x="389" y="150"/>
                    <a:pt x="283" y="137"/>
                    <a:pt x="180" y="137"/>
                  </a:cubicBezTo>
                  <a:cubicBezTo>
                    <a:pt x="119" y="137"/>
                    <a:pt x="59" y="142"/>
                    <a:pt x="1" y="156"/>
                  </a:cubicBezTo>
                  <a:cubicBezTo>
                    <a:pt x="987" y="353"/>
                    <a:pt x="1973" y="573"/>
                    <a:pt x="2982" y="573"/>
                  </a:cubicBezTo>
                  <a:cubicBezTo>
                    <a:pt x="3008" y="573"/>
                    <a:pt x="3034" y="573"/>
                    <a:pt x="3060" y="572"/>
                  </a:cubicBezTo>
                  <a:cubicBezTo>
                    <a:pt x="3156" y="477"/>
                    <a:pt x="3156" y="382"/>
                    <a:pt x="3060" y="287"/>
                  </a:cubicBezTo>
                  <a:cubicBezTo>
                    <a:pt x="2370" y="84"/>
                    <a:pt x="1644" y="37"/>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5"/>
            <p:cNvSpPr/>
            <p:nvPr/>
          </p:nvSpPr>
          <p:spPr>
            <a:xfrm>
              <a:off x="5611100" y="3853500"/>
              <a:ext cx="107775" cy="11425"/>
            </a:xfrm>
            <a:custGeom>
              <a:avLst/>
              <a:gdLst/>
              <a:ahLst/>
              <a:cxnLst/>
              <a:rect l="l" t="t" r="r" b="b"/>
              <a:pathLst>
                <a:path w="4311" h="457" extrusionOk="0">
                  <a:moveTo>
                    <a:pt x="3459" y="0"/>
                  </a:moveTo>
                  <a:cubicBezTo>
                    <a:pt x="3284" y="0"/>
                    <a:pt x="3103" y="78"/>
                    <a:pt x="2923" y="78"/>
                  </a:cubicBezTo>
                  <a:cubicBezTo>
                    <a:pt x="2858" y="78"/>
                    <a:pt x="2792" y="68"/>
                    <a:pt x="2727" y="39"/>
                  </a:cubicBezTo>
                  <a:cubicBezTo>
                    <a:pt x="2124" y="39"/>
                    <a:pt x="1521" y="2"/>
                    <a:pt x="914" y="2"/>
                  </a:cubicBezTo>
                  <a:cubicBezTo>
                    <a:pt x="611" y="2"/>
                    <a:pt x="306" y="12"/>
                    <a:pt x="1" y="39"/>
                  </a:cubicBezTo>
                  <a:cubicBezTo>
                    <a:pt x="147" y="142"/>
                    <a:pt x="306" y="154"/>
                    <a:pt x="465" y="154"/>
                  </a:cubicBezTo>
                  <a:cubicBezTo>
                    <a:pt x="518" y="154"/>
                    <a:pt x="570" y="153"/>
                    <a:pt x="622" y="153"/>
                  </a:cubicBezTo>
                  <a:cubicBezTo>
                    <a:pt x="670" y="153"/>
                    <a:pt x="717" y="154"/>
                    <a:pt x="763" y="158"/>
                  </a:cubicBezTo>
                  <a:cubicBezTo>
                    <a:pt x="825" y="165"/>
                    <a:pt x="888" y="167"/>
                    <a:pt x="951" y="167"/>
                  </a:cubicBezTo>
                  <a:cubicBezTo>
                    <a:pt x="1106" y="167"/>
                    <a:pt x="1261" y="153"/>
                    <a:pt x="1414" y="153"/>
                  </a:cubicBezTo>
                  <a:cubicBezTo>
                    <a:pt x="1551" y="153"/>
                    <a:pt x="1688" y="164"/>
                    <a:pt x="1822" y="206"/>
                  </a:cubicBezTo>
                  <a:cubicBezTo>
                    <a:pt x="2644" y="444"/>
                    <a:pt x="3477" y="385"/>
                    <a:pt x="4311" y="456"/>
                  </a:cubicBezTo>
                  <a:cubicBezTo>
                    <a:pt x="4275" y="16"/>
                    <a:pt x="3870" y="111"/>
                    <a:pt x="3620" y="28"/>
                  </a:cubicBezTo>
                  <a:cubicBezTo>
                    <a:pt x="3567" y="8"/>
                    <a:pt x="3513" y="0"/>
                    <a:pt x="3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5"/>
            <p:cNvSpPr/>
            <p:nvPr/>
          </p:nvSpPr>
          <p:spPr>
            <a:xfrm>
              <a:off x="5507525" y="3821725"/>
              <a:ext cx="43175" cy="10775"/>
            </a:xfrm>
            <a:custGeom>
              <a:avLst/>
              <a:gdLst/>
              <a:ahLst/>
              <a:cxnLst/>
              <a:rect l="l" t="t" r="r" b="b"/>
              <a:pathLst>
                <a:path w="1727" h="431" extrusionOk="0">
                  <a:moveTo>
                    <a:pt x="0" y="1"/>
                  </a:moveTo>
                  <a:lnTo>
                    <a:pt x="0" y="286"/>
                  </a:lnTo>
                  <a:cubicBezTo>
                    <a:pt x="288" y="403"/>
                    <a:pt x="581" y="431"/>
                    <a:pt x="878" y="431"/>
                  </a:cubicBezTo>
                  <a:cubicBezTo>
                    <a:pt x="1159" y="431"/>
                    <a:pt x="1443" y="406"/>
                    <a:pt x="1727" y="406"/>
                  </a:cubicBezTo>
                  <a:lnTo>
                    <a:pt x="1727" y="132"/>
                  </a:lnTo>
                  <a:cubicBezTo>
                    <a:pt x="1155" y="13"/>
                    <a:pt x="57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5"/>
            <p:cNvSpPr/>
            <p:nvPr/>
          </p:nvSpPr>
          <p:spPr>
            <a:xfrm>
              <a:off x="5678975" y="3847775"/>
              <a:ext cx="50325" cy="19825"/>
            </a:xfrm>
            <a:custGeom>
              <a:avLst/>
              <a:gdLst/>
              <a:ahLst/>
              <a:cxnLst/>
              <a:rect l="l" t="t" r="r" b="b"/>
              <a:pathLst>
                <a:path w="2013" h="793" extrusionOk="0">
                  <a:moveTo>
                    <a:pt x="902" y="0"/>
                  </a:moveTo>
                  <a:cubicBezTo>
                    <a:pt x="790" y="0"/>
                    <a:pt x="691" y="41"/>
                    <a:pt x="584" y="90"/>
                  </a:cubicBezTo>
                  <a:cubicBezTo>
                    <a:pt x="489" y="90"/>
                    <a:pt x="381" y="102"/>
                    <a:pt x="286" y="126"/>
                  </a:cubicBezTo>
                  <a:cubicBezTo>
                    <a:pt x="227" y="221"/>
                    <a:pt x="108" y="221"/>
                    <a:pt x="0" y="257"/>
                  </a:cubicBezTo>
                  <a:cubicBezTo>
                    <a:pt x="131" y="376"/>
                    <a:pt x="298" y="387"/>
                    <a:pt x="465" y="387"/>
                  </a:cubicBezTo>
                  <a:cubicBezTo>
                    <a:pt x="858" y="399"/>
                    <a:pt x="1251" y="483"/>
                    <a:pt x="1596" y="685"/>
                  </a:cubicBezTo>
                  <a:cubicBezTo>
                    <a:pt x="1679" y="733"/>
                    <a:pt x="1786" y="757"/>
                    <a:pt x="1834" y="792"/>
                  </a:cubicBezTo>
                  <a:cubicBezTo>
                    <a:pt x="1917" y="780"/>
                    <a:pt x="1965" y="733"/>
                    <a:pt x="1989" y="661"/>
                  </a:cubicBezTo>
                  <a:cubicBezTo>
                    <a:pt x="2013" y="566"/>
                    <a:pt x="2013" y="483"/>
                    <a:pt x="2013" y="387"/>
                  </a:cubicBezTo>
                  <a:cubicBezTo>
                    <a:pt x="2013" y="304"/>
                    <a:pt x="1917" y="304"/>
                    <a:pt x="1870" y="245"/>
                  </a:cubicBezTo>
                  <a:cubicBezTo>
                    <a:pt x="1810" y="197"/>
                    <a:pt x="1751" y="161"/>
                    <a:pt x="1691" y="137"/>
                  </a:cubicBezTo>
                  <a:cubicBezTo>
                    <a:pt x="1453" y="90"/>
                    <a:pt x="1215" y="66"/>
                    <a:pt x="977" y="6"/>
                  </a:cubicBezTo>
                  <a:cubicBezTo>
                    <a:pt x="951" y="2"/>
                    <a:pt x="92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5"/>
            <p:cNvSpPr/>
            <p:nvPr/>
          </p:nvSpPr>
          <p:spPr>
            <a:xfrm>
              <a:off x="5285175" y="3791475"/>
              <a:ext cx="42875" cy="16625"/>
            </a:xfrm>
            <a:custGeom>
              <a:avLst/>
              <a:gdLst/>
              <a:ahLst/>
              <a:cxnLst/>
              <a:rect l="l" t="t" r="r" b="b"/>
              <a:pathLst>
                <a:path w="1715" h="665" extrusionOk="0">
                  <a:moveTo>
                    <a:pt x="595" y="0"/>
                  </a:moveTo>
                  <a:cubicBezTo>
                    <a:pt x="401" y="0"/>
                    <a:pt x="204" y="59"/>
                    <a:pt x="0" y="211"/>
                  </a:cubicBezTo>
                  <a:cubicBezTo>
                    <a:pt x="48" y="258"/>
                    <a:pt x="108" y="306"/>
                    <a:pt x="167" y="330"/>
                  </a:cubicBezTo>
                  <a:cubicBezTo>
                    <a:pt x="215" y="365"/>
                    <a:pt x="322" y="365"/>
                    <a:pt x="286" y="437"/>
                  </a:cubicBezTo>
                  <a:cubicBezTo>
                    <a:pt x="274" y="484"/>
                    <a:pt x="167" y="484"/>
                    <a:pt x="108" y="508"/>
                  </a:cubicBezTo>
                  <a:cubicBezTo>
                    <a:pt x="598" y="606"/>
                    <a:pt x="1089" y="665"/>
                    <a:pt x="1579" y="665"/>
                  </a:cubicBezTo>
                  <a:cubicBezTo>
                    <a:pt x="1624" y="665"/>
                    <a:pt x="1670" y="664"/>
                    <a:pt x="1715" y="663"/>
                  </a:cubicBezTo>
                  <a:lnTo>
                    <a:pt x="1584" y="353"/>
                  </a:lnTo>
                  <a:cubicBezTo>
                    <a:pt x="1258" y="179"/>
                    <a:pt x="933"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5"/>
            <p:cNvSpPr/>
            <p:nvPr/>
          </p:nvSpPr>
          <p:spPr>
            <a:xfrm>
              <a:off x="5513475" y="3847025"/>
              <a:ext cx="41100" cy="14175"/>
            </a:xfrm>
            <a:custGeom>
              <a:avLst/>
              <a:gdLst/>
              <a:ahLst/>
              <a:cxnLst/>
              <a:rect l="l" t="t" r="r" b="b"/>
              <a:pathLst>
                <a:path w="1644" h="567" extrusionOk="0">
                  <a:moveTo>
                    <a:pt x="203" y="1"/>
                  </a:moveTo>
                  <a:cubicBezTo>
                    <a:pt x="358" y="239"/>
                    <a:pt x="334" y="417"/>
                    <a:pt x="0" y="453"/>
                  </a:cubicBezTo>
                  <a:cubicBezTo>
                    <a:pt x="112" y="542"/>
                    <a:pt x="236" y="566"/>
                    <a:pt x="372" y="566"/>
                  </a:cubicBezTo>
                  <a:cubicBezTo>
                    <a:pt x="455" y="566"/>
                    <a:pt x="542" y="557"/>
                    <a:pt x="632" y="548"/>
                  </a:cubicBezTo>
                  <a:cubicBezTo>
                    <a:pt x="704" y="351"/>
                    <a:pt x="835" y="309"/>
                    <a:pt x="980" y="309"/>
                  </a:cubicBezTo>
                  <a:cubicBezTo>
                    <a:pt x="1086" y="309"/>
                    <a:pt x="1200" y="331"/>
                    <a:pt x="1306" y="331"/>
                  </a:cubicBezTo>
                  <a:cubicBezTo>
                    <a:pt x="1414" y="331"/>
                    <a:pt x="1512" y="308"/>
                    <a:pt x="1584" y="215"/>
                  </a:cubicBezTo>
                  <a:cubicBezTo>
                    <a:pt x="1620" y="191"/>
                    <a:pt x="1632" y="167"/>
                    <a:pt x="1644" y="132"/>
                  </a:cubicBezTo>
                  <a:cubicBezTo>
                    <a:pt x="1167" y="13"/>
                    <a:pt x="691"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5"/>
            <p:cNvSpPr/>
            <p:nvPr/>
          </p:nvSpPr>
          <p:spPr>
            <a:xfrm>
              <a:off x="5195875" y="3796125"/>
              <a:ext cx="28300" cy="7775"/>
            </a:xfrm>
            <a:custGeom>
              <a:avLst/>
              <a:gdLst/>
              <a:ahLst/>
              <a:cxnLst/>
              <a:rect l="l" t="t" r="r" b="b"/>
              <a:pathLst>
                <a:path w="1132" h="311" extrusionOk="0">
                  <a:moveTo>
                    <a:pt x="401" y="1"/>
                  </a:moveTo>
                  <a:cubicBezTo>
                    <a:pt x="265" y="1"/>
                    <a:pt x="131" y="25"/>
                    <a:pt x="1" y="120"/>
                  </a:cubicBezTo>
                  <a:cubicBezTo>
                    <a:pt x="48" y="120"/>
                    <a:pt x="96" y="132"/>
                    <a:pt x="120" y="167"/>
                  </a:cubicBezTo>
                  <a:cubicBezTo>
                    <a:pt x="167" y="203"/>
                    <a:pt x="227" y="239"/>
                    <a:pt x="274" y="239"/>
                  </a:cubicBezTo>
                  <a:cubicBezTo>
                    <a:pt x="310" y="239"/>
                    <a:pt x="347" y="238"/>
                    <a:pt x="385" y="238"/>
                  </a:cubicBezTo>
                  <a:cubicBezTo>
                    <a:pt x="498" y="238"/>
                    <a:pt x="617" y="245"/>
                    <a:pt x="715" y="298"/>
                  </a:cubicBezTo>
                  <a:cubicBezTo>
                    <a:pt x="858" y="298"/>
                    <a:pt x="989" y="310"/>
                    <a:pt x="1120" y="310"/>
                  </a:cubicBezTo>
                  <a:cubicBezTo>
                    <a:pt x="1132" y="263"/>
                    <a:pt x="1132" y="227"/>
                    <a:pt x="1132" y="179"/>
                  </a:cubicBezTo>
                  <a:cubicBezTo>
                    <a:pt x="1060" y="48"/>
                    <a:pt x="917" y="108"/>
                    <a:pt x="810" y="25"/>
                  </a:cubicBezTo>
                  <a:cubicBezTo>
                    <a:pt x="673" y="25"/>
                    <a:pt x="536"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5"/>
            <p:cNvSpPr/>
            <p:nvPr/>
          </p:nvSpPr>
          <p:spPr>
            <a:xfrm>
              <a:off x="5369400" y="3810800"/>
              <a:ext cx="34275" cy="4025"/>
            </a:xfrm>
            <a:custGeom>
              <a:avLst/>
              <a:gdLst/>
              <a:ahLst/>
              <a:cxnLst/>
              <a:rect l="l" t="t" r="r" b="b"/>
              <a:pathLst>
                <a:path w="1371" h="161" extrusionOk="0">
                  <a:moveTo>
                    <a:pt x="772" y="0"/>
                  </a:moveTo>
                  <a:cubicBezTo>
                    <a:pt x="571" y="0"/>
                    <a:pt x="367" y="29"/>
                    <a:pt x="168" y="29"/>
                  </a:cubicBezTo>
                  <a:cubicBezTo>
                    <a:pt x="112" y="29"/>
                    <a:pt x="56" y="27"/>
                    <a:pt x="1" y="21"/>
                  </a:cubicBezTo>
                  <a:lnTo>
                    <a:pt x="1" y="21"/>
                  </a:lnTo>
                  <a:cubicBezTo>
                    <a:pt x="272" y="138"/>
                    <a:pt x="552" y="161"/>
                    <a:pt x="836" y="161"/>
                  </a:cubicBezTo>
                  <a:cubicBezTo>
                    <a:pt x="1013" y="161"/>
                    <a:pt x="1191" y="152"/>
                    <a:pt x="1370" y="152"/>
                  </a:cubicBezTo>
                  <a:cubicBezTo>
                    <a:pt x="1180" y="30"/>
                    <a:pt x="978" y="0"/>
                    <a:pt x="7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5"/>
            <p:cNvSpPr/>
            <p:nvPr/>
          </p:nvSpPr>
          <p:spPr>
            <a:xfrm>
              <a:off x="5553650" y="3850225"/>
              <a:ext cx="26225" cy="7250"/>
            </a:xfrm>
            <a:custGeom>
              <a:avLst/>
              <a:gdLst/>
              <a:ahLst/>
              <a:cxnLst/>
              <a:rect l="l" t="t" r="r" b="b"/>
              <a:pathLst>
                <a:path w="1049" h="290" extrusionOk="0">
                  <a:moveTo>
                    <a:pt x="579" y="0"/>
                  </a:moveTo>
                  <a:cubicBezTo>
                    <a:pt x="452" y="0"/>
                    <a:pt x="323" y="14"/>
                    <a:pt x="195" y="14"/>
                  </a:cubicBezTo>
                  <a:cubicBezTo>
                    <a:pt x="138" y="14"/>
                    <a:pt x="81" y="11"/>
                    <a:pt x="25" y="4"/>
                  </a:cubicBezTo>
                  <a:lnTo>
                    <a:pt x="1" y="51"/>
                  </a:lnTo>
                  <a:cubicBezTo>
                    <a:pt x="55" y="280"/>
                    <a:pt x="229" y="290"/>
                    <a:pt x="403" y="290"/>
                  </a:cubicBezTo>
                  <a:cubicBezTo>
                    <a:pt x="420" y="290"/>
                    <a:pt x="437" y="289"/>
                    <a:pt x="453" y="289"/>
                  </a:cubicBezTo>
                  <a:cubicBezTo>
                    <a:pt x="632" y="182"/>
                    <a:pt x="846" y="147"/>
                    <a:pt x="1049" y="123"/>
                  </a:cubicBezTo>
                  <a:cubicBezTo>
                    <a:pt x="898" y="23"/>
                    <a:pt x="740" y="0"/>
                    <a:pt x="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5"/>
            <p:cNvSpPr/>
            <p:nvPr/>
          </p:nvSpPr>
          <p:spPr>
            <a:xfrm>
              <a:off x="5255100" y="3799350"/>
              <a:ext cx="26225" cy="3950"/>
            </a:xfrm>
            <a:custGeom>
              <a:avLst/>
              <a:gdLst/>
              <a:ahLst/>
              <a:cxnLst/>
              <a:rect l="l" t="t" r="r" b="b"/>
              <a:pathLst>
                <a:path w="1049" h="158" extrusionOk="0">
                  <a:moveTo>
                    <a:pt x="566" y="1"/>
                  </a:moveTo>
                  <a:cubicBezTo>
                    <a:pt x="380" y="1"/>
                    <a:pt x="190" y="44"/>
                    <a:pt x="1" y="50"/>
                  </a:cubicBezTo>
                  <a:cubicBezTo>
                    <a:pt x="190" y="142"/>
                    <a:pt x="382" y="158"/>
                    <a:pt x="575" y="158"/>
                  </a:cubicBezTo>
                  <a:cubicBezTo>
                    <a:pt x="682" y="158"/>
                    <a:pt x="789" y="153"/>
                    <a:pt x="895" y="153"/>
                  </a:cubicBezTo>
                  <a:cubicBezTo>
                    <a:pt x="947" y="153"/>
                    <a:pt x="998" y="154"/>
                    <a:pt x="1049" y="158"/>
                  </a:cubicBezTo>
                  <a:cubicBezTo>
                    <a:pt x="892" y="35"/>
                    <a:pt x="730"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5"/>
            <p:cNvSpPr/>
            <p:nvPr/>
          </p:nvSpPr>
          <p:spPr>
            <a:xfrm>
              <a:off x="5216425" y="3796425"/>
              <a:ext cx="18775" cy="4200"/>
            </a:xfrm>
            <a:custGeom>
              <a:avLst/>
              <a:gdLst/>
              <a:ahLst/>
              <a:cxnLst/>
              <a:rect l="l" t="t" r="r" b="b"/>
              <a:pathLst>
                <a:path w="751" h="168" extrusionOk="0">
                  <a:moveTo>
                    <a:pt x="384" y="1"/>
                  </a:moveTo>
                  <a:cubicBezTo>
                    <a:pt x="282" y="1"/>
                    <a:pt x="177" y="16"/>
                    <a:pt x="76" y="16"/>
                  </a:cubicBezTo>
                  <a:cubicBezTo>
                    <a:pt x="50" y="16"/>
                    <a:pt x="25" y="15"/>
                    <a:pt x="0" y="13"/>
                  </a:cubicBezTo>
                  <a:lnTo>
                    <a:pt x="0" y="13"/>
                  </a:lnTo>
                  <a:cubicBezTo>
                    <a:pt x="107" y="72"/>
                    <a:pt x="226" y="120"/>
                    <a:pt x="333" y="167"/>
                  </a:cubicBezTo>
                  <a:cubicBezTo>
                    <a:pt x="464" y="167"/>
                    <a:pt x="595" y="155"/>
                    <a:pt x="750" y="132"/>
                  </a:cubicBezTo>
                  <a:cubicBezTo>
                    <a:pt x="637" y="25"/>
                    <a:pt x="512"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5"/>
            <p:cNvSpPr/>
            <p:nvPr/>
          </p:nvSpPr>
          <p:spPr>
            <a:xfrm>
              <a:off x="5412575" y="3814625"/>
              <a:ext cx="16100" cy="3575"/>
            </a:xfrm>
            <a:custGeom>
              <a:avLst/>
              <a:gdLst/>
              <a:ahLst/>
              <a:cxnLst/>
              <a:rect l="l" t="t" r="r" b="b"/>
              <a:pathLst>
                <a:path w="644" h="143" extrusionOk="0">
                  <a:moveTo>
                    <a:pt x="330" y="0"/>
                  </a:moveTo>
                  <a:cubicBezTo>
                    <a:pt x="222" y="0"/>
                    <a:pt x="110" y="23"/>
                    <a:pt x="0" y="23"/>
                  </a:cubicBezTo>
                  <a:cubicBezTo>
                    <a:pt x="134" y="115"/>
                    <a:pt x="285" y="142"/>
                    <a:pt x="441" y="142"/>
                  </a:cubicBezTo>
                  <a:cubicBezTo>
                    <a:pt x="508" y="142"/>
                    <a:pt x="576" y="137"/>
                    <a:pt x="643" y="130"/>
                  </a:cubicBezTo>
                  <a:cubicBezTo>
                    <a:pt x="551" y="26"/>
                    <a:pt x="443" y="0"/>
                    <a:pt x="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5"/>
            <p:cNvSpPr/>
            <p:nvPr/>
          </p:nvSpPr>
          <p:spPr>
            <a:xfrm>
              <a:off x="5305550" y="3824700"/>
              <a:ext cx="4650" cy="4950"/>
            </a:xfrm>
            <a:custGeom>
              <a:avLst/>
              <a:gdLst/>
              <a:ahLst/>
              <a:cxnLst/>
              <a:rect l="l" t="t" r="r" b="b"/>
              <a:pathLst>
                <a:path w="186" h="198" extrusionOk="0">
                  <a:moveTo>
                    <a:pt x="55" y="1"/>
                  </a:moveTo>
                  <a:cubicBezTo>
                    <a:pt x="74" y="49"/>
                    <a:pt x="0" y="197"/>
                    <a:pt x="89" y="197"/>
                  </a:cubicBezTo>
                  <a:cubicBezTo>
                    <a:pt x="110" y="197"/>
                    <a:pt x="141" y="188"/>
                    <a:pt x="186" y="167"/>
                  </a:cubicBezTo>
                  <a:lnTo>
                    <a:pt x="186" y="13"/>
                  </a:lnTo>
                  <a:cubicBezTo>
                    <a:pt x="138" y="13"/>
                    <a:pt x="102" y="13"/>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5"/>
            <p:cNvSpPr/>
            <p:nvPr/>
          </p:nvSpPr>
          <p:spPr>
            <a:xfrm>
              <a:off x="5586700" y="3852875"/>
              <a:ext cx="7175" cy="3925"/>
            </a:xfrm>
            <a:custGeom>
              <a:avLst/>
              <a:gdLst/>
              <a:ahLst/>
              <a:cxnLst/>
              <a:rect l="l" t="t" r="r" b="b"/>
              <a:pathLst>
                <a:path w="287" h="157" extrusionOk="0">
                  <a:moveTo>
                    <a:pt x="131" y="0"/>
                  </a:moveTo>
                  <a:cubicBezTo>
                    <a:pt x="84" y="0"/>
                    <a:pt x="40" y="12"/>
                    <a:pt x="0" y="41"/>
                  </a:cubicBezTo>
                  <a:cubicBezTo>
                    <a:pt x="42" y="118"/>
                    <a:pt x="87" y="157"/>
                    <a:pt x="134" y="157"/>
                  </a:cubicBezTo>
                  <a:cubicBezTo>
                    <a:pt x="182" y="157"/>
                    <a:pt x="233" y="118"/>
                    <a:pt x="286" y="41"/>
                  </a:cubicBezTo>
                  <a:cubicBezTo>
                    <a:pt x="236" y="15"/>
                    <a:pt x="18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5"/>
            <p:cNvSpPr/>
            <p:nvPr/>
          </p:nvSpPr>
          <p:spPr>
            <a:xfrm>
              <a:off x="5582525" y="3851750"/>
              <a:ext cx="4500" cy="2150"/>
            </a:xfrm>
            <a:custGeom>
              <a:avLst/>
              <a:gdLst/>
              <a:ahLst/>
              <a:cxnLst/>
              <a:rect l="l" t="t" r="r" b="b"/>
              <a:pathLst>
                <a:path w="180" h="86" extrusionOk="0">
                  <a:moveTo>
                    <a:pt x="92" y="1"/>
                  </a:moveTo>
                  <a:cubicBezTo>
                    <a:pt x="62" y="1"/>
                    <a:pt x="31" y="31"/>
                    <a:pt x="1" y="86"/>
                  </a:cubicBezTo>
                  <a:lnTo>
                    <a:pt x="179" y="86"/>
                  </a:lnTo>
                  <a:cubicBezTo>
                    <a:pt x="150" y="28"/>
                    <a:pt x="12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5"/>
            <p:cNvSpPr/>
            <p:nvPr/>
          </p:nvSpPr>
          <p:spPr>
            <a:xfrm>
              <a:off x="5579550" y="3852825"/>
              <a:ext cx="3000" cy="2875"/>
            </a:xfrm>
            <a:custGeom>
              <a:avLst/>
              <a:gdLst/>
              <a:ahLst/>
              <a:cxnLst/>
              <a:rect l="l" t="t" r="r" b="b"/>
              <a:pathLst>
                <a:path w="120" h="115" extrusionOk="0">
                  <a:moveTo>
                    <a:pt x="69" y="1"/>
                  </a:moveTo>
                  <a:cubicBezTo>
                    <a:pt x="48" y="1"/>
                    <a:pt x="24" y="7"/>
                    <a:pt x="1" y="19"/>
                  </a:cubicBezTo>
                  <a:cubicBezTo>
                    <a:pt x="36" y="55"/>
                    <a:pt x="48" y="78"/>
                    <a:pt x="60" y="114"/>
                  </a:cubicBezTo>
                  <a:cubicBezTo>
                    <a:pt x="72" y="78"/>
                    <a:pt x="108" y="55"/>
                    <a:pt x="120" y="19"/>
                  </a:cubicBezTo>
                  <a:cubicBezTo>
                    <a:pt x="108" y="7"/>
                    <a:pt x="90" y="1"/>
                    <a:pt x="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5"/>
            <p:cNvSpPr/>
            <p:nvPr/>
          </p:nvSpPr>
          <p:spPr>
            <a:xfrm>
              <a:off x="5406325" y="3814575"/>
              <a:ext cx="6275" cy="1825"/>
            </a:xfrm>
            <a:custGeom>
              <a:avLst/>
              <a:gdLst/>
              <a:ahLst/>
              <a:cxnLst/>
              <a:rect l="l" t="t" r="r" b="b"/>
              <a:pathLst>
                <a:path w="251" h="73" extrusionOk="0">
                  <a:moveTo>
                    <a:pt x="0" y="1"/>
                  </a:moveTo>
                  <a:cubicBezTo>
                    <a:pt x="36" y="49"/>
                    <a:pt x="75" y="72"/>
                    <a:pt x="116" y="72"/>
                  </a:cubicBezTo>
                  <a:cubicBezTo>
                    <a:pt x="158" y="72"/>
                    <a:pt x="203" y="49"/>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5"/>
            <p:cNvSpPr/>
            <p:nvPr/>
          </p:nvSpPr>
          <p:spPr>
            <a:xfrm>
              <a:off x="5288750" y="3825600"/>
              <a:ext cx="7450" cy="3300"/>
            </a:xfrm>
            <a:custGeom>
              <a:avLst/>
              <a:gdLst/>
              <a:ahLst/>
              <a:cxnLst/>
              <a:rect l="l" t="t" r="r" b="b"/>
              <a:pathLst>
                <a:path w="298" h="132" extrusionOk="0">
                  <a:moveTo>
                    <a:pt x="298" y="1"/>
                  </a:moveTo>
                  <a:cubicBezTo>
                    <a:pt x="155" y="1"/>
                    <a:pt x="60" y="12"/>
                    <a:pt x="0" y="131"/>
                  </a:cubicBezTo>
                  <a:cubicBezTo>
                    <a:pt x="119" y="131"/>
                    <a:pt x="215"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5"/>
            <p:cNvSpPr/>
            <p:nvPr/>
          </p:nvSpPr>
          <p:spPr>
            <a:xfrm>
              <a:off x="5201525" y="3800500"/>
              <a:ext cx="12825" cy="3100"/>
            </a:xfrm>
            <a:custGeom>
              <a:avLst/>
              <a:gdLst/>
              <a:ahLst/>
              <a:cxnLst/>
              <a:rect l="l" t="t" r="r" b="b"/>
              <a:pathLst>
                <a:path w="513" h="124" extrusionOk="0">
                  <a:moveTo>
                    <a:pt x="211" y="0"/>
                  </a:moveTo>
                  <a:cubicBezTo>
                    <a:pt x="158" y="0"/>
                    <a:pt x="104" y="4"/>
                    <a:pt x="48" y="4"/>
                  </a:cubicBezTo>
                  <a:cubicBezTo>
                    <a:pt x="1" y="52"/>
                    <a:pt x="1" y="88"/>
                    <a:pt x="48" y="123"/>
                  </a:cubicBezTo>
                  <a:cubicBezTo>
                    <a:pt x="191" y="123"/>
                    <a:pt x="358" y="112"/>
                    <a:pt x="513" y="112"/>
                  </a:cubicBezTo>
                  <a:cubicBezTo>
                    <a:pt x="417" y="16"/>
                    <a:pt x="317"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5"/>
            <p:cNvSpPr/>
            <p:nvPr/>
          </p:nvSpPr>
          <p:spPr>
            <a:xfrm>
              <a:off x="5152425" y="3728275"/>
              <a:ext cx="18175" cy="57175"/>
            </a:xfrm>
            <a:custGeom>
              <a:avLst/>
              <a:gdLst/>
              <a:ahLst/>
              <a:cxnLst/>
              <a:rect l="l" t="t" r="r" b="b"/>
              <a:pathLst>
                <a:path w="727" h="2287" extrusionOk="0">
                  <a:moveTo>
                    <a:pt x="0" y="0"/>
                  </a:moveTo>
                  <a:lnTo>
                    <a:pt x="0" y="405"/>
                  </a:lnTo>
                  <a:cubicBezTo>
                    <a:pt x="203" y="905"/>
                    <a:pt x="60" y="1488"/>
                    <a:pt x="310" y="1989"/>
                  </a:cubicBezTo>
                  <a:cubicBezTo>
                    <a:pt x="357" y="2048"/>
                    <a:pt x="405" y="2084"/>
                    <a:pt x="453" y="2131"/>
                  </a:cubicBezTo>
                  <a:cubicBezTo>
                    <a:pt x="488" y="2191"/>
                    <a:pt x="536" y="2239"/>
                    <a:pt x="584" y="2286"/>
                  </a:cubicBezTo>
                  <a:cubicBezTo>
                    <a:pt x="726" y="2227"/>
                    <a:pt x="715" y="2108"/>
                    <a:pt x="691" y="1977"/>
                  </a:cubicBezTo>
                  <a:cubicBezTo>
                    <a:pt x="584" y="1488"/>
                    <a:pt x="596" y="988"/>
                    <a:pt x="596" y="488"/>
                  </a:cubicBezTo>
                  <a:cubicBezTo>
                    <a:pt x="584" y="12"/>
                    <a:pt x="584"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5"/>
            <p:cNvSpPr/>
            <p:nvPr/>
          </p:nvSpPr>
          <p:spPr>
            <a:xfrm>
              <a:off x="5155100" y="3660400"/>
              <a:ext cx="4475" cy="10750"/>
            </a:xfrm>
            <a:custGeom>
              <a:avLst/>
              <a:gdLst/>
              <a:ahLst/>
              <a:cxnLst/>
              <a:rect l="l" t="t" r="r" b="b"/>
              <a:pathLst>
                <a:path w="179" h="430" extrusionOk="0">
                  <a:moveTo>
                    <a:pt x="179" y="1"/>
                  </a:moveTo>
                  <a:cubicBezTo>
                    <a:pt x="0" y="143"/>
                    <a:pt x="0" y="274"/>
                    <a:pt x="179" y="429"/>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5"/>
            <p:cNvSpPr/>
            <p:nvPr/>
          </p:nvSpPr>
          <p:spPr>
            <a:xfrm>
              <a:off x="5159550" y="3658925"/>
              <a:ext cx="2125" cy="1500"/>
            </a:xfrm>
            <a:custGeom>
              <a:avLst/>
              <a:gdLst/>
              <a:ahLst/>
              <a:cxnLst/>
              <a:rect l="l" t="t" r="r" b="b"/>
              <a:pathLst>
                <a:path w="85" h="60" extrusionOk="0">
                  <a:moveTo>
                    <a:pt x="25" y="0"/>
                  </a:moveTo>
                  <a:cubicBezTo>
                    <a:pt x="25" y="0"/>
                    <a:pt x="13" y="36"/>
                    <a:pt x="1" y="60"/>
                  </a:cubicBezTo>
                  <a:cubicBezTo>
                    <a:pt x="72" y="24"/>
                    <a:pt x="84"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5"/>
            <p:cNvSpPr/>
            <p:nvPr/>
          </p:nvSpPr>
          <p:spPr>
            <a:xfrm>
              <a:off x="5324475" y="3881900"/>
              <a:ext cx="4475" cy="11600"/>
            </a:xfrm>
            <a:custGeom>
              <a:avLst/>
              <a:gdLst/>
              <a:ahLst/>
              <a:cxnLst/>
              <a:rect l="l" t="t" r="r" b="b"/>
              <a:pathLst>
                <a:path w="179" h="464" extrusionOk="0">
                  <a:moveTo>
                    <a:pt x="72" y="1"/>
                  </a:moveTo>
                  <a:cubicBezTo>
                    <a:pt x="52" y="1"/>
                    <a:pt x="29" y="18"/>
                    <a:pt x="12" y="34"/>
                  </a:cubicBezTo>
                  <a:cubicBezTo>
                    <a:pt x="12" y="189"/>
                    <a:pt x="0" y="320"/>
                    <a:pt x="0" y="463"/>
                  </a:cubicBezTo>
                  <a:cubicBezTo>
                    <a:pt x="179" y="368"/>
                    <a:pt x="143" y="201"/>
                    <a:pt x="143" y="34"/>
                  </a:cubicBezTo>
                  <a:cubicBezTo>
                    <a:pt x="143" y="34"/>
                    <a:pt x="131" y="23"/>
                    <a:pt x="95" y="11"/>
                  </a:cubicBezTo>
                  <a:cubicBezTo>
                    <a:pt x="88" y="4"/>
                    <a:pt x="80"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5"/>
            <p:cNvSpPr/>
            <p:nvPr/>
          </p:nvSpPr>
          <p:spPr>
            <a:xfrm>
              <a:off x="5326850" y="3897325"/>
              <a:ext cx="5675" cy="11950"/>
            </a:xfrm>
            <a:custGeom>
              <a:avLst/>
              <a:gdLst/>
              <a:ahLst/>
              <a:cxnLst/>
              <a:rect l="l" t="t" r="r" b="b"/>
              <a:pathLst>
                <a:path w="227" h="478" extrusionOk="0">
                  <a:moveTo>
                    <a:pt x="226" y="1"/>
                  </a:moveTo>
                  <a:lnTo>
                    <a:pt x="226" y="1"/>
                  </a:lnTo>
                  <a:cubicBezTo>
                    <a:pt x="0" y="108"/>
                    <a:pt x="60" y="299"/>
                    <a:pt x="84" y="477"/>
                  </a:cubicBezTo>
                  <a:cubicBezTo>
                    <a:pt x="203" y="346"/>
                    <a:pt x="226" y="179"/>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5"/>
            <p:cNvSpPr/>
            <p:nvPr/>
          </p:nvSpPr>
          <p:spPr>
            <a:xfrm>
              <a:off x="5331900" y="3889900"/>
              <a:ext cx="3900" cy="7750"/>
            </a:xfrm>
            <a:custGeom>
              <a:avLst/>
              <a:gdLst/>
              <a:ahLst/>
              <a:cxnLst/>
              <a:rect l="l" t="t" r="r" b="b"/>
              <a:pathLst>
                <a:path w="156" h="310" extrusionOk="0">
                  <a:moveTo>
                    <a:pt x="144" y="0"/>
                  </a:moveTo>
                  <a:lnTo>
                    <a:pt x="144" y="0"/>
                  </a:lnTo>
                  <a:cubicBezTo>
                    <a:pt x="13" y="60"/>
                    <a:pt x="1" y="179"/>
                    <a:pt x="13" y="310"/>
                  </a:cubicBezTo>
                  <a:cubicBezTo>
                    <a:pt x="132" y="238"/>
                    <a:pt x="155" y="131"/>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5"/>
            <p:cNvSpPr/>
            <p:nvPr/>
          </p:nvSpPr>
          <p:spPr>
            <a:xfrm>
              <a:off x="5328025" y="3868175"/>
              <a:ext cx="3900" cy="7150"/>
            </a:xfrm>
            <a:custGeom>
              <a:avLst/>
              <a:gdLst/>
              <a:ahLst/>
              <a:cxnLst/>
              <a:rect l="l" t="t" r="r" b="b"/>
              <a:pathLst>
                <a:path w="156" h="286" extrusionOk="0">
                  <a:moveTo>
                    <a:pt x="156" y="0"/>
                  </a:moveTo>
                  <a:cubicBezTo>
                    <a:pt x="1" y="95"/>
                    <a:pt x="1" y="179"/>
                    <a:pt x="156" y="286"/>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5"/>
            <p:cNvSpPr/>
            <p:nvPr/>
          </p:nvSpPr>
          <p:spPr>
            <a:xfrm>
              <a:off x="5324475" y="3879175"/>
              <a:ext cx="3575" cy="3600"/>
            </a:xfrm>
            <a:custGeom>
              <a:avLst/>
              <a:gdLst/>
              <a:ahLst/>
              <a:cxnLst/>
              <a:rect l="l" t="t" r="r" b="b"/>
              <a:pathLst>
                <a:path w="143" h="144" extrusionOk="0">
                  <a:moveTo>
                    <a:pt x="0" y="1"/>
                  </a:moveTo>
                  <a:lnTo>
                    <a:pt x="0" y="1"/>
                  </a:lnTo>
                  <a:cubicBezTo>
                    <a:pt x="12" y="36"/>
                    <a:pt x="12" y="96"/>
                    <a:pt x="12" y="143"/>
                  </a:cubicBezTo>
                  <a:lnTo>
                    <a:pt x="143" y="143"/>
                  </a:lnTo>
                  <a:cubicBezTo>
                    <a:pt x="95" y="96"/>
                    <a:pt x="60"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5"/>
            <p:cNvSpPr/>
            <p:nvPr/>
          </p:nvSpPr>
          <p:spPr>
            <a:xfrm>
              <a:off x="5339350" y="3992875"/>
              <a:ext cx="3600" cy="4200"/>
            </a:xfrm>
            <a:custGeom>
              <a:avLst/>
              <a:gdLst/>
              <a:ahLst/>
              <a:cxnLst/>
              <a:rect l="l" t="t" r="r" b="b"/>
              <a:pathLst>
                <a:path w="144" h="168" extrusionOk="0">
                  <a:moveTo>
                    <a:pt x="0" y="1"/>
                  </a:moveTo>
                  <a:lnTo>
                    <a:pt x="0" y="1"/>
                  </a:lnTo>
                  <a:cubicBezTo>
                    <a:pt x="12" y="96"/>
                    <a:pt x="60" y="156"/>
                    <a:pt x="143" y="167"/>
                  </a:cubicBezTo>
                  <a:cubicBezTo>
                    <a:pt x="131" y="72"/>
                    <a:pt x="72" y="3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5"/>
            <p:cNvSpPr/>
            <p:nvPr/>
          </p:nvSpPr>
          <p:spPr>
            <a:xfrm>
              <a:off x="5335175" y="3882450"/>
              <a:ext cx="3600" cy="5075"/>
            </a:xfrm>
            <a:custGeom>
              <a:avLst/>
              <a:gdLst/>
              <a:ahLst/>
              <a:cxnLst/>
              <a:rect l="l" t="t" r="r" b="b"/>
              <a:pathLst>
                <a:path w="144" h="203" extrusionOk="0">
                  <a:moveTo>
                    <a:pt x="1" y="1"/>
                  </a:moveTo>
                  <a:cubicBezTo>
                    <a:pt x="13" y="72"/>
                    <a:pt x="24" y="132"/>
                    <a:pt x="24" y="203"/>
                  </a:cubicBezTo>
                  <a:cubicBezTo>
                    <a:pt x="108" y="167"/>
                    <a:pt x="144" y="84"/>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5"/>
            <p:cNvSpPr/>
            <p:nvPr/>
          </p:nvSpPr>
          <p:spPr>
            <a:xfrm>
              <a:off x="5335775" y="3985750"/>
              <a:ext cx="3000" cy="4475"/>
            </a:xfrm>
            <a:custGeom>
              <a:avLst/>
              <a:gdLst/>
              <a:ahLst/>
              <a:cxnLst/>
              <a:rect l="l" t="t" r="r" b="b"/>
              <a:pathLst>
                <a:path w="120" h="179" extrusionOk="0">
                  <a:moveTo>
                    <a:pt x="0" y="0"/>
                  </a:moveTo>
                  <a:cubicBezTo>
                    <a:pt x="0" y="83"/>
                    <a:pt x="36" y="143"/>
                    <a:pt x="108" y="179"/>
                  </a:cubicBezTo>
                  <a:cubicBezTo>
                    <a:pt x="120" y="95"/>
                    <a:pt x="84"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5"/>
            <p:cNvSpPr/>
            <p:nvPr/>
          </p:nvSpPr>
          <p:spPr>
            <a:xfrm>
              <a:off x="5317625" y="3900600"/>
              <a:ext cx="1800" cy="3300"/>
            </a:xfrm>
            <a:custGeom>
              <a:avLst/>
              <a:gdLst/>
              <a:ahLst/>
              <a:cxnLst/>
              <a:rect l="l" t="t" r="r" b="b"/>
              <a:pathLst>
                <a:path w="72" h="132" extrusionOk="0">
                  <a:moveTo>
                    <a:pt x="0" y="1"/>
                  </a:moveTo>
                  <a:lnTo>
                    <a:pt x="0" y="132"/>
                  </a:lnTo>
                  <a:cubicBezTo>
                    <a:pt x="72" y="96"/>
                    <a:pt x="72"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5"/>
            <p:cNvSpPr/>
            <p:nvPr/>
          </p:nvSpPr>
          <p:spPr>
            <a:xfrm>
              <a:off x="5186350" y="3728350"/>
              <a:ext cx="235175" cy="33925"/>
            </a:xfrm>
            <a:custGeom>
              <a:avLst/>
              <a:gdLst/>
              <a:ahLst/>
              <a:cxnLst/>
              <a:rect l="l" t="t" r="r" b="b"/>
              <a:pathLst>
                <a:path w="9407" h="1357" extrusionOk="0">
                  <a:moveTo>
                    <a:pt x="756" y="0"/>
                  </a:moveTo>
                  <a:cubicBezTo>
                    <a:pt x="664" y="0"/>
                    <a:pt x="571" y="12"/>
                    <a:pt x="477" y="45"/>
                  </a:cubicBezTo>
                  <a:cubicBezTo>
                    <a:pt x="239" y="211"/>
                    <a:pt x="1" y="378"/>
                    <a:pt x="298" y="700"/>
                  </a:cubicBezTo>
                  <a:cubicBezTo>
                    <a:pt x="308" y="695"/>
                    <a:pt x="320" y="692"/>
                    <a:pt x="331" y="692"/>
                  </a:cubicBezTo>
                  <a:cubicBezTo>
                    <a:pt x="347" y="692"/>
                    <a:pt x="363" y="698"/>
                    <a:pt x="370" y="712"/>
                  </a:cubicBezTo>
                  <a:cubicBezTo>
                    <a:pt x="584" y="926"/>
                    <a:pt x="846" y="926"/>
                    <a:pt x="1120" y="926"/>
                  </a:cubicBezTo>
                  <a:cubicBezTo>
                    <a:pt x="1256" y="933"/>
                    <a:pt x="1393" y="935"/>
                    <a:pt x="1530" y="935"/>
                  </a:cubicBezTo>
                  <a:cubicBezTo>
                    <a:pt x="1947" y="935"/>
                    <a:pt x="2367" y="911"/>
                    <a:pt x="2788" y="911"/>
                  </a:cubicBezTo>
                  <a:cubicBezTo>
                    <a:pt x="3173" y="911"/>
                    <a:pt x="3558" y="932"/>
                    <a:pt x="3941" y="1009"/>
                  </a:cubicBezTo>
                  <a:cubicBezTo>
                    <a:pt x="4170" y="1054"/>
                    <a:pt x="4403" y="1064"/>
                    <a:pt x="4636" y="1064"/>
                  </a:cubicBezTo>
                  <a:cubicBezTo>
                    <a:pt x="4853" y="1064"/>
                    <a:pt x="5071" y="1055"/>
                    <a:pt x="5284" y="1055"/>
                  </a:cubicBezTo>
                  <a:cubicBezTo>
                    <a:pt x="5333" y="1055"/>
                    <a:pt x="5382" y="1056"/>
                    <a:pt x="5430" y="1057"/>
                  </a:cubicBezTo>
                  <a:cubicBezTo>
                    <a:pt x="5506" y="1050"/>
                    <a:pt x="5583" y="1048"/>
                    <a:pt x="5659" y="1048"/>
                  </a:cubicBezTo>
                  <a:cubicBezTo>
                    <a:pt x="6130" y="1048"/>
                    <a:pt x="6597" y="1153"/>
                    <a:pt x="7079" y="1153"/>
                  </a:cubicBezTo>
                  <a:cubicBezTo>
                    <a:pt x="7101" y="1153"/>
                    <a:pt x="7123" y="1153"/>
                    <a:pt x="7144" y="1152"/>
                  </a:cubicBezTo>
                  <a:cubicBezTo>
                    <a:pt x="7200" y="1149"/>
                    <a:pt x="7254" y="1148"/>
                    <a:pt x="7309" y="1148"/>
                  </a:cubicBezTo>
                  <a:cubicBezTo>
                    <a:pt x="7714" y="1148"/>
                    <a:pt x="8104" y="1220"/>
                    <a:pt x="8513" y="1283"/>
                  </a:cubicBezTo>
                  <a:cubicBezTo>
                    <a:pt x="8545" y="1277"/>
                    <a:pt x="8577" y="1274"/>
                    <a:pt x="8609" y="1274"/>
                  </a:cubicBezTo>
                  <a:cubicBezTo>
                    <a:pt x="8785" y="1274"/>
                    <a:pt x="8962" y="1357"/>
                    <a:pt x="9138" y="1357"/>
                  </a:cubicBezTo>
                  <a:cubicBezTo>
                    <a:pt x="9227" y="1357"/>
                    <a:pt x="9317" y="1336"/>
                    <a:pt x="9406" y="1271"/>
                  </a:cubicBezTo>
                  <a:cubicBezTo>
                    <a:pt x="9371" y="1009"/>
                    <a:pt x="9240" y="866"/>
                    <a:pt x="8978" y="854"/>
                  </a:cubicBezTo>
                  <a:cubicBezTo>
                    <a:pt x="8942" y="854"/>
                    <a:pt x="8894" y="854"/>
                    <a:pt x="8871" y="866"/>
                  </a:cubicBezTo>
                  <a:cubicBezTo>
                    <a:pt x="8240" y="640"/>
                    <a:pt x="7573" y="759"/>
                    <a:pt x="6930" y="592"/>
                  </a:cubicBezTo>
                  <a:cubicBezTo>
                    <a:pt x="6787" y="557"/>
                    <a:pt x="6620" y="533"/>
                    <a:pt x="6478" y="533"/>
                  </a:cubicBezTo>
                  <a:cubicBezTo>
                    <a:pt x="5739" y="331"/>
                    <a:pt x="4965" y="473"/>
                    <a:pt x="4227" y="295"/>
                  </a:cubicBezTo>
                  <a:cubicBezTo>
                    <a:pt x="3751" y="200"/>
                    <a:pt x="3239" y="319"/>
                    <a:pt x="2787" y="152"/>
                  </a:cubicBezTo>
                  <a:cubicBezTo>
                    <a:pt x="2406" y="92"/>
                    <a:pt x="2048" y="116"/>
                    <a:pt x="1679" y="104"/>
                  </a:cubicBezTo>
                  <a:cubicBezTo>
                    <a:pt x="1643" y="109"/>
                    <a:pt x="1607" y="110"/>
                    <a:pt x="1571" y="110"/>
                  </a:cubicBezTo>
                  <a:cubicBezTo>
                    <a:pt x="1297" y="110"/>
                    <a:pt x="1032" y="0"/>
                    <a:pt x="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5"/>
            <p:cNvSpPr/>
            <p:nvPr/>
          </p:nvSpPr>
          <p:spPr>
            <a:xfrm>
              <a:off x="5197950" y="3766775"/>
              <a:ext cx="113450" cy="20900"/>
            </a:xfrm>
            <a:custGeom>
              <a:avLst/>
              <a:gdLst/>
              <a:ahLst/>
              <a:cxnLst/>
              <a:rect l="l" t="t" r="r" b="b"/>
              <a:pathLst>
                <a:path w="4538" h="836" extrusionOk="0">
                  <a:moveTo>
                    <a:pt x="750" y="0"/>
                  </a:moveTo>
                  <a:cubicBezTo>
                    <a:pt x="575" y="0"/>
                    <a:pt x="404" y="30"/>
                    <a:pt x="239" y="115"/>
                  </a:cubicBezTo>
                  <a:cubicBezTo>
                    <a:pt x="203" y="151"/>
                    <a:pt x="191" y="175"/>
                    <a:pt x="156" y="210"/>
                  </a:cubicBezTo>
                  <a:cubicBezTo>
                    <a:pt x="120" y="270"/>
                    <a:pt x="60" y="306"/>
                    <a:pt x="13" y="353"/>
                  </a:cubicBezTo>
                  <a:cubicBezTo>
                    <a:pt x="1" y="449"/>
                    <a:pt x="25" y="508"/>
                    <a:pt x="108" y="544"/>
                  </a:cubicBezTo>
                  <a:cubicBezTo>
                    <a:pt x="977" y="722"/>
                    <a:pt x="1858" y="758"/>
                    <a:pt x="2727" y="770"/>
                  </a:cubicBezTo>
                  <a:cubicBezTo>
                    <a:pt x="3058" y="777"/>
                    <a:pt x="3392" y="835"/>
                    <a:pt x="3721" y="835"/>
                  </a:cubicBezTo>
                  <a:cubicBezTo>
                    <a:pt x="3961" y="835"/>
                    <a:pt x="4199" y="804"/>
                    <a:pt x="4430" y="699"/>
                  </a:cubicBezTo>
                  <a:cubicBezTo>
                    <a:pt x="4501" y="651"/>
                    <a:pt x="4537" y="579"/>
                    <a:pt x="4537" y="484"/>
                  </a:cubicBezTo>
                  <a:cubicBezTo>
                    <a:pt x="4490" y="365"/>
                    <a:pt x="4394" y="282"/>
                    <a:pt x="4275" y="222"/>
                  </a:cubicBezTo>
                  <a:cubicBezTo>
                    <a:pt x="4072" y="160"/>
                    <a:pt x="3861" y="146"/>
                    <a:pt x="3648" y="146"/>
                  </a:cubicBezTo>
                  <a:cubicBezTo>
                    <a:pt x="3475" y="146"/>
                    <a:pt x="3301" y="155"/>
                    <a:pt x="3129" y="155"/>
                  </a:cubicBezTo>
                  <a:cubicBezTo>
                    <a:pt x="3066" y="155"/>
                    <a:pt x="3004" y="154"/>
                    <a:pt x="2942" y="151"/>
                  </a:cubicBezTo>
                  <a:lnTo>
                    <a:pt x="1775" y="151"/>
                  </a:lnTo>
                  <a:cubicBezTo>
                    <a:pt x="1608" y="151"/>
                    <a:pt x="1430" y="103"/>
                    <a:pt x="1251" y="56"/>
                  </a:cubicBezTo>
                  <a:cubicBezTo>
                    <a:pt x="1083" y="27"/>
                    <a:pt x="915" y="0"/>
                    <a:pt x="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5"/>
            <p:cNvSpPr/>
            <p:nvPr/>
          </p:nvSpPr>
          <p:spPr>
            <a:xfrm>
              <a:off x="5181000" y="3696125"/>
              <a:ext cx="44375" cy="49850"/>
            </a:xfrm>
            <a:custGeom>
              <a:avLst/>
              <a:gdLst/>
              <a:ahLst/>
              <a:cxnLst/>
              <a:rect l="l" t="t" r="r" b="b"/>
              <a:pathLst>
                <a:path w="1775" h="1994" extrusionOk="0">
                  <a:moveTo>
                    <a:pt x="846" y="727"/>
                  </a:moveTo>
                  <a:lnTo>
                    <a:pt x="846" y="727"/>
                  </a:lnTo>
                  <a:cubicBezTo>
                    <a:pt x="851" y="730"/>
                    <a:pt x="857" y="735"/>
                    <a:pt x="862" y="740"/>
                  </a:cubicBezTo>
                  <a:lnTo>
                    <a:pt x="862" y="740"/>
                  </a:lnTo>
                  <a:cubicBezTo>
                    <a:pt x="853" y="736"/>
                    <a:pt x="846" y="733"/>
                    <a:pt x="846" y="727"/>
                  </a:cubicBezTo>
                  <a:close/>
                  <a:moveTo>
                    <a:pt x="596" y="0"/>
                  </a:moveTo>
                  <a:cubicBezTo>
                    <a:pt x="572" y="191"/>
                    <a:pt x="488" y="369"/>
                    <a:pt x="298" y="453"/>
                  </a:cubicBezTo>
                  <a:cubicBezTo>
                    <a:pt x="48" y="727"/>
                    <a:pt x="179" y="989"/>
                    <a:pt x="274" y="1262"/>
                  </a:cubicBezTo>
                  <a:cubicBezTo>
                    <a:pt x="238" y="1346"/>
                    <a:pt x="191" y="1405"/>
                    <a:pt x="107" y="1453"/>
                  </a:cubicBezTo>
                  <a:cubicBezTo>
                    <a:pt x="0" y="1608"/>
                    <a:pt x="36" y="1739"/>
                    <a:pt x="143" y="1870"/>
                  </a:cubicBezTo>
                  <a:cubicBezTo>
                    <a:pt x="207" y="1970"/>
                    <a:pt x="299" y="1994"/>
                    <a:pt x="403" y="1994"/>
                  </a:cubicBezTo>
                  <a:cubicBezTo>
                    <a:pt x="435" y="1994"/>
                    <a:pt x="467" y="1991"/>
                    <a:pt x="500" y="1989"/>
                  </a:cubicBezTo>
                  <a:cubicBezTo>
                    <a:pt x="453" y="1751"/>
                    <a:pt x="512" y="1572"/>
                    <a:pt x="715" y="1441"/>
                  </a:cubicBezTo>
                  <a:cubicBezTo>
                    <a:pt x="762" y="1393"/>
                    <a:pt x="810" y="1346"/>
                    <a:pt x="822" y="1274"/>
                  </a:cubicBezTo>
                  <a:cubicBezTo>
                    <a:pt x="880" y="1112"/>
                    <a:pt x="926" y="939"/>
                    <a:pt x="885" y="765"/>
                  </a:cubicBezTo>
                  <a:lnTo>
                    <a:pt x="885" y="765"/>
                  </a:lnTo>
                  <a:cubicBezTo>
                    <a:pt x="903" y="787"/>
                    <a:pt x="920" y="813"/>
                    <a:pt x="941" y="834"/>
                  </a:cubicBezTo>
                  <a:cubicBezTo>
                    <a:pt x="1085" y="942"/>
                    <a:pt x="1233" y="1006"/>
                    <a:pt x="1388" y="1006"/>
                  </a:cubicBezTo>
                  <a:cubicBezTo>
                    <a:pt x="1490" y="1006"/>
                    <a:pt x="1594" y="978"/>
                    <a:pt x="1703" y="917"/>
                  </a:cubicBezTo>
                  <a:cubicBezTo>
                    <a:pt x="1739" y="869"/>
                    <a:pt x="1774" y="810"/>
                    <a:pt x="1762" y="738"/>
                  </a:cubicBezTo>
                  <a:cubicBezTo>
                    <a:pt x="1608" y="488"/>
                    <a:pt x="1250" y="441"/>
                    <a:pt x="1143" y="143"/>
                  </a:cubicBezTo>
                  <a:cubicBezTo>
                    <a:pt x="953" y="143"/>
                    <a:pt x="762" y="119"/>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5"/>
            <p:cNvSpPr/>
            <p:nvPr/>
          </p:nvSpPr>
          <p:spPr>
            <a:xfrm>
              <a:off x="5195575" y="3752975"/>
              <a:ext cx="69375" cy="18250"/>
            </a:xfrm>
            <a:custGeom>
              <a:avLst/>
              <a:gdLst/>
              <a:ahLst/>
              <a:cxnLst/>
              <a:rect l="l" t="t" r="r" b="b"/>
              <a:pathLst>
                <a:path w="2775" h="730" extrusionOk="0">
                  <a:moveTo>
                    <a:pt x="430" y="0"/>
                  </a:moveTo>
                  <a:cubicBezTo>
                    <a:pt x="285" y="0"/>
                    <a:pt x="142" y="40"/>
                    <a:pt x="1" y="167"/>
                  </a:cubicBezTo>
                  <a:lnTo>
                    <a:pt x="1" y="441"/>
                  </a:lnTo>
                  <a:cubicBezTo>
                    <a:pt x="60" y="500"/>
                    <a:pt x="120" y="548"/>
                    <a:pt x="191" y="584"/>
                  </a:cubicBezTo>
                  <a:cubicBezTo>
                    <a:pt x="327" y="605"/>
                    <a:pt x="467" y="610"/>
                    <a:pt x="606" y="610"/>
                  </a:cubicBezTo>
                  <a:cubicBezTo>
                    <a:pt x="699" y="610"/>
                    <a:pt x="791" y="608"/>
                    <a:pt x="882" y="608"/>
                  </a:cubicBezTo>
                  <a:cubicBezTo>
                    <a:pt x="944" y="606"/>
                    <a:pt x="1007" y="605"/>
                    <a:pt x="1070" y="605"/>
                  </a:cubicBezTo>
                  <a:cubicBezTo>
                    <a:pt x="1415" y="605"/>
                    <a:pt x="1764" y="634"/>
                    <a:pt x="2096" y="715"/>
                  </a:cubicBezTo>
                  <a:cubicBezTo>
                    <a:pt x="2161" y="724"/>
                    <a:pt x="2223" y="730"/>
                    <a:pt x="2284" y="730"/>
                  </a:cubicBezTo>
                  <a:cubicBezTo>
                    <a:pt x="2381" y="730"/>
                    <a:pt x="2473" y="716"/>
                    <a:pt x="2560" y="679"/>
                  </a:cubicBezTo>
                  <a:cubicBezTo>
                    <a:pt x="2680" y="608"/>
                    <a:pt x="2739" y="524"/>
                    <a:pt x="2775" y="405"/>
                  </a:cubicBezTo>
                  <a:cubicBezTo>
                    <a:pt x="2775" y="310"/>
                    <a:pt x="2727" y="250"/>
                    <a:pt x="2656" y="203"/>
                  </a:cubicBezTo>
                  <a:cubicBezTo>
                    <a:pt x="2501" y="131"/>
                    <a:pt x="2334" y="119"/>
                    <a:pt x="2179" y="119"/>
                  </a:cubicBezTo>
                  <a:cubicBezTo>
                    <a:pt x="2001" y="113"/>
                    <a:pt x="1822" y="113"/>
                    <a:pt x="1644" y="113"/>
                  </a:cubicBezTo>
                  <a:cubicBezTo>
                    <a:pt x="1465" y="113"/>
                    <a:pt x="1286" y="113"/>
                    <a:pt x="1108" y="108"/>
                  </a:cubicBezTo>
                  <a:cubicBezTo>
                    <a:pt x="877" y="93"/>
                    <a:pt x="651" y="0"/>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5"/>
            <p:cNvSpPr/>
            <p:nvPr/>
          </p:nvSpPr>
          <p:spPr>
            <a:xfrm>
              <a:off x="5195575" y="3748400"/>
              <a:ext cx="57475" cy="12300"/>
            </a:xfrm>
            <a:custGeom>
              <a:avLst/>
              <a:gdLst/>
              <a:ahLst/>
              <a:cxnLst/>
              <a:rect l="l" t="t" r="r" b="b"/>
              <a:pathLst>
                <a:path w="2299" h="492" extrusionOk="0">
                  <a:moveTo>
                    <a:pt x="162" y="0"/>
                  </a:moveTo>
                  <a:cubicBezTo>
                    <a:pt x="102" y="0"/>
                    <a:pt x="47" y="22"/>
                    <a:pt x="13" y="112"/>
                  </a:cubicBezTo>
                  <a:cubicBezTo>
                    <a:pt x="13" y="183"/>
                    <a:pt x="1" y="267"/>
                    <a:pt x="1" y="350"/>
                  </a:cubicBezTo>
                  <a:cubicBezTo>
                    <a:pt x="597" y="406"/>
                    <a:pt x="1194" y="491"/>
                    <a:pt x="1796" y="491"/>
                  </a:cubicBezTo>
                  <a:cubicBezTo>
                    <a:pt x="1963" y="491"/>
                    <a:pt x="2131" y="485"/>
                    <a:pt x="2299" y="469"/>
                  </a:cubicBezTo>
                  <a:cubicBezTo>
                    <a:pt x="2215" y="124"/>
                    <a:pt x="1894" y="183"/>
                    <a:pt x="1667" y="76"/>
                  </a:cubicBezTo>
                  <a:cubicBezTo>
                    <a:pt x="1538" y="60"/>
                    <a:pt x="1409" y="55"/>
                    <a:pt x="1281" y="55"/>
                  </a:cubicBezTo>
                  <a:cubicBezTo>
                    <a:pt x="1126" y="55"/>
                    <a:pt x="972" y="62"/>
                    <a:pt x="818" y="62"/>
                  </a:cubicBezTo>
                  <a:cubicBezTo>
                    <a:pt x="645" y="62"/>
                    <a:pt x="471" y="53"/>
                    <a:pt x="298" y="17"/>
                  </a:cubicBezTo>
                  <a:cubicBezTo>
                    <a:pt x="253" y="12"/>
                    <a:pt x="206"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5"/>
            <p:cNvSpPr/>
            <p:nvPr/>
          </p:nvSpPr>
          <p:spPr>
            <a:xfrm>
              <a:off x="5175825" y="3773925"/>
              <a:ext cx="23650" cy="12100"/>
            </a:xfrm>
            <a:custGeom>
              <a:avLst/>
              <a:gdLst/>
              <a:ahLst/>
              <a:cxnLst/>
              <a:rect l="l" t="t" r="r" b="b"/>
              <a:pathLst>
                <a:path w="946" h="484" extrusionOk="0">
                  <a:moveTo>
                    <a:pt x="185" y="1"/>
                  </a:moveTo>
                  <a:cubicBezTo>
                    <a:pt x="1" y="1"/>
                    <a:pt x="86" y="185"/>
                    <a:pt x="64" y="282"/>
                  </a:cubicBezTo>
                  <a:cubicBezTo>
                    <a:pt x="112" y="424"/>
                    <a:pt x="207" y="484"/>
                    <a:pt x="350" y="484"/>
                  </a:cubicBezTo>
                  <a:lnTo>
                    <a:pt x="493" y="484"/>
                  </a:lnTo>
                  <a:lnTo>
                    <a:pt x="612" y="365"/>
                  </a:lnTo>
                  <a:cubicBezTo>
                    <a:pt x="743" y="341"/>
                    <a:pt x="874" y="317"/>
                    <a:pt x="945" y="174"/>
                  </a:cubicBezTo>
                  <a:cubicBezTo>
                    <a:pt x="945" y="127"/>
                    <a:pt x="922" y="103"/>
                    <a:pt x="898" y="67"/>
                  </a:cubicBezTo>
                  <a:cubicBezTo>
                    <a:pt x="683" y="43"/>
                    <a:pt x="481" y="20"/>
                    <a:pt x="255" y="8"/>
                  </a:cubicBezTo>
                  <a:cubicBezTo>
                    <a:pt x="228" y="3"/>
                    <a:pt x="205"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5"/>
            <p:cNvSpPr/>
            <p:nvPr/>
          </p:nvSpPr>
          <p:spPr>
            <a:xfrm>
              <a:off x="5178900" y="3706550"/>
              <a:ext cx="13725" cy="21150"/>
            </a:xfrm>
            <a:custGeom>
              <a:avLst/>
              <a:gdLst/>
              <a:ahLst/>
              <a:cxnLst/>
              <a:rect l="l" t="t" r="r" b="b"/>
              <a:pathLst>
                <a:path w="549" h="846" extrusionOk="0">
                  <a:moveTo>
                    <a:pt x="239" y="0"/>
                  </a:moveTo>
                  <a:cubicBezTo>
                    <a:pt x="156" y="83"/>
                    <a:pt x="108" y="179"/>
                    <a:pt x="37" y="262"/>
                  </a:cubicBezTo>
                  <a:lnTo>
                    <a:pt x="72" y="298"/>
                  </a:lnTo>
                  <a:cubicBezTo>
                    <a:pt x="203" y="452"/>
                    <a:pt x="1" y="560"/>
                    <a:pt x="25" y="714"/>
                  </a:cubicBezTo>
                  <a:cubicBezTo>
                    <a:pt x="60" y="738"/>
                    <a:pt x="72" y="750"/>
                    <a:pt x="108" y="774"/>
                  </a:cubicBezTo>
                  <a:cubicBezTo>
                    <a:pt x="191" y="786"/>
                    <a:pt x="263" y="810"/>
                    <a:pt x="358" y="845"/>
                  </a:cubicBezTo>
                  <a:cubicBezTo>
                    <a:pt x="549" y="572"/>
                    <a:pt x="299" y="310"/>
                    <a:pt x="382" y="36"/>
                  </a:cubicBezTo>
                  <a:cubicBezTo>
                    <a:pt x="346" y="24"/>
                    <a:pt x="299" y="12"/>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5"/>
            <p:cNvSpPr/>
            <p:nvPr/>
          </p:nvSpPr>
          <p:spPr>
            <a:xfrm>
              <a:off x="5173550" y="3732200"/>
              <a:ext cx="11325" cy="11875"/>
            </a:xfrm>
            <a:custGeom>
              <a:avLst/>
              <a:gdLst/>
              <a:ahLst/>
              <a:cxnLst/>
              <a:rect l="l" t="t" r="r" b="b"/>
              <a:pathLst>
                <a:path w="453" h="475" extrusionOk="0">
                  <a:moveTo>
                    <a:pt x="240" y="0"/>
                  </a:moveTo>
                  <a:cubicBezTo>
                    <a:pt x="139" y="0"/>
                    <a:pt x="51" y="29"/>
                    <a:pt x="36" y="188"/>
                  </a:cubicBezTo>
                  <a:cubicBezTo>
                    <a:pt x="1" y="474"/>
                    <a:pt x="298" y="296"/>
                    <a:pt x="393" y="415"/>
                  </a:cubicBezTo>
                  <a:cubicBezTo>
                    <a:pt x="393" y="427"/>
                    <a:pt x="441" y="427"/>
                    <a:pt x="453" y="427"/>
                  </a:cubicBezTo>
                  <a:cubicBezTo>
                    <a:pt x="441" y="284"/>
                    <a:pt x="441" y="141"/>
                    <a:pt x="417" y="10"/>
                  </a:cubicBezTo>
                  <a:cubicBezTo>
                    <a:pt x="361" y="10"/>
                    <a:pt x="298"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5"/>
            <p:cNvSpPr/>
            <p:nvPr/>
          </p:nvSpPr>
          <p:spPr>
            <a:xfrm>
              <a:off x="5174750" y="3780950"/>
              <a:ext cx="10125" cy="12225"/>
            </a:xfrm>
            <a:custGeom>
              <a:avLst/>
              <a:gdLst/>
              <a:ahLst/>
              <a:cxnLst/>
              <a:rect l="l" t="t" r="r" b="b"/>
              <a:pathLst>
                <a:path w="405" h="489" extrusionOk="0">
                  <a:moveTo>
                    <a:pt x="119" y="1"/>
                  </a:moveTo>
                  <a:cubicBezTo>
                    <a:pt x="60" y="143"/>
                    <a:pt x="0" y="310"/>
                    <a:pt x="107" y="477"/>
                  </a:cubicBezTo>
                  <a:cubicBezTo>
                    <a:pt x="155" y="489"/>
                    <a:pt x="214" y="489"/>
                    <a:pt x="250" y="489"/>
                  </a:cubicBezTo>
                  <a:cubicBezTo>
                    <a:pt x="310" y="393"/>
                    <a:pt x="357" y="298"/>
                    <a:pt x="405" y="203"/>
                  </a:cubicBezTo>
                  <a:cubicBezTo>
                    <a:pt x="298" y="132"/>
                    <a:pt x="203" y="7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5"/>
            <p:cNvSpPr/>
            <p:nvPr/>
          </p:nvSpPr>
          <p:spPr>
            <a:xfrm>
              <a:off x="5195575" y="3746125"/>
              <a:ext cx="17600" cy="5700"/>
            </a:xfrm>
            <a:custGeom>
              <a:avLst/>
              <a:gdLst/>
              <a:ahLst/>
              <a:cxnLst/>
              <a:rect l="l" t="t" r="r" b="b"/>
              <a:pathLst>
                <a:path w="704" h="228" extrusionOk="0">
                  <a:moveTo>
                    <a:pt x="1" y="1"/>
                  </a:moveTo>
                  <a:cubicBezTo>
                    <a:pt x="1" y="60"/>
                    <a:pt x="13" y="143"/>
                    <a:pt x="13" y="203"/>
                  </a:cubicBezTo>
                  <a:cubicBezTo>
                    <a:pt x="96" y="179"/>
                    <a:pt x="167" y="179"/>
                    <a:pt x="239" y="167"/>
                  </a:cubicBezTo>
                  <a:cubicBezTo>
                    <a:pt x="334" y="174"/>
                    <a:pt x="443" y="227"/>
                    <a:pt x="533" y="227"/>
                  </a:cubicBezTo>
                  <a:cubicBezTo>
                    <a:pt x="611" y="227"/>
                    <a:pt x="675" y="186"/>
                    <a:pt x="703" y="36"/>
                  </a:cubicBezTo>
                  <a:cubicBezTo>
                    <a:pt x="477" y="24"/>
                    <a:pt x="239"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5"/>
            <p:cNvSpPr/>
            <p:nvPr/>
          </p:nvSpPr>
          <p:spPr>
            <a:xfrm>
              <a:off x="5183075" y="3764575"/>
              <a:ext cx="4500" cy="4375"/>
            </a:xfrm>
            <a:custGeom>
              <a:avLst/>
              <a:gdLst/>
              <a:ahLst/>
              <a:cxnLst/>
              <a:rect l="l" t="t" r="r" b="b"/>
              <a:pathLst>
                <a:path w="180" h="175" extrusionOk="0">
                  <a:moveTo>
                    <a:pt x="96" y="1"/>
                  </a:moveTo>
                  <a:cubicBezTo>
                    <a:pt x="72" y="13"/>
                    <a:pt x="24" y="25"/>
                    <a:pt x="1" y="60"/>
                  </a:cubicBezTo>
                  <a:cubicBezTo>
                    <a:pt x="12" y="84"/>
                    <a:pt x="24" y="144"/>
                    <a:pt x="60" y="156"/>
                  </a:cubicBezTo>
                  <a:cubicBezTo>
                    <a:pt x="80" y="169"/>
                    <a:pt x="98" y="175"/>
                    <a:pt x="114" y="175"/>
                  </a:cubicBezTo>
                  <a:cubicBezTo>
                    <a:pt x="154" y="175"/>
                    <a:pt x="179" y="136"/>
                    <a:pt x="179" y="84"/>
                  </a:cubicBezTo>
                  <a:cubicBezTo>
                    <a:pt x="179" y="60"/>
                    <a:pt x="132" y="25"/>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5"/>
            <p:cNvSpPr/>
            <p:nvPr/>
          </p:nvSpPr>
          <p:spPr>
            <a:xfrm>
              <a:off x="5195875" y="3766250"/>
              <a:ext cx="8350" cy="5800"/>
            </a:xfrm>
            <a:custGeom>
              <a:avLst/>
              <a:gdLst/>
              <a:ahLst/>
              <a:cxnLst/>
              <a:rect l="l" t="t" r="r" b="b"/>
              <a:pathLst>
                <a:path w="334" h="232" extrusionOk="0">
                  <a:moveTo>
                    <a:pt x="131" y="0"/>
                  </a:moveTo>
                  <a:cubicBezTo>
                    <a:pt x="88" y="0"/>
                    <a:pt x="44" y="12"/>
                    <a:pt x="1" y="29"/>
                  </a:cubicBezTo>
                  <a:cubicBezTo>
                    <a:pt x="36" y="172"/>
                    <a:pt x="143" y="196"/>
                    <a:pt x="262" y="231"/>
                  </a:cubicBezTo>
                  <a:lnTo>
                    <a:pt x="286" y="208"/>
                  </a:lnTo>
                  <a:cubicBezTo>
                    <a:pt x="334" y="89"/>
                    <a:pt x="274" y="53"/>
                    <a:pt x="179" y="5"/>
                  </a:cubicBezTo>
                  <a:cubicBezTo>
                    <a:pt x="163" y="2"/>
                    <a:pt x="14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5"/>
            <p:cNvSpPr/>
            <p:nvPr/>
          </p:nvSpPr>
          <p:spPr>
            <a:xfrm>
              <a:off x="5195275" y="3763975"/>
              <a:ext cx="5675" cy="3600"/>
            </a:xfrm>
            <a:custGeom>
              <a:avLst/>
              <a:gdLst/>
              <a:ahLst/>
              <a:cxnLst/>
              <a:rect l="l" t="t" r="r" b="b"/>
              <a:pathLst>
                <a:path w="227" h="144" extrusionOk="0">
                  <a:moveTo>
                    <a:pt x="1" y="1"/>
                  </a:moveTo>
                  <a:cubicBezTo>
                    <a:pt x="13" y="49"/>
                    <a:pt x="13" y="84"/>
                    <a:pt x="13" y="120"/>
                  </a:cubicBezTo>
                  <a:cubicBezTo>
                    <a:pt x="60" y="144"/>
                    <a:pt x="108" y="144"/>
                    <a:pt x="144" y="144"/>
                  </a:cubicBezTo>
                  <a:cubicBezTo>
                    <a:pt x="227" y="96"/>
                    <a:pt x="227" y="49"/>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5"/>
            <p:cNvSpPr/>
            <p:nvPr/>
          </p:nvSpPr>
          <p:spPr>
            <a:xfrm>
              <a:off x="5177425" y="3723025"/>
              <a:ext cx="4475" cy="3825"/>
            </a:xfrm>
            <a:custGeom>
              <a:avLst/>
              <a:gdLst/>
              <a:ahLst/>
              <a:cxnLst/>
              <a:rect l="l" t="t" r="r" b="b"/>
              <a:pathLst>
                <a:path w="179" h="153" extrusionOk="0">
                  <a:moveTo>
                    <a:pt x="84" y="1"/>
                  </a:moveTo>
                  <a:cubicBezTo>
                    <a:pt x="65" y="1"/>
                    <a:pt x="47" y="9"/>
                    <a:pt x="24" y="32"/>
                  </a:cubicBezTo>
                  <a:lnTo>
                    <a:pt x="0" y="79"/>
                  </a:lnTo>
                  <a:cubicBezTo>
                    <a:pt x="25" y="128"/>
                    <a:pt x="56" y="152"/>
                    <a:pt x="88" y="152"/>
                  </a:cubicBezTo>
                  <a:cubicBezTo>
                    <a:pt x="119" y="152"/>
                    <a:pt x="150" y="131"/>
                    <a:pt x="179" y="91"/>
                  </a:cubicBezTo>
                  <a:lnTo>
                    <a:pt x="143" y="55"/>
                  </a:lnTo>
                  <a:cubicBezTo>
                    <a:pt x="143" y="32"/>
                    <a:pt x="143" y="20"/>
                    <a:pt x="119" y="8"/>
                  </a:cubicBezTo>
                  <a:cubicBezTo>
                    <a:pt x="106" y="3"/>
                    <a:pt x="95"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5"/>
            <p:cNvSpPr/>
            <p:nvPr/>
          </p:nvSpPr>
          <p:spPr>
            <a:xfrm>
              <a:off x="5174150" y="3792850"/>
              <a:ext cx="3300" cy="1825"/>
            </a:xfrm>
            <a:custGeom>
              <a:avLst/>
              <a:gdLst/>
              <a:ahLst/>
              <a:cxnLst/>
              <a:rect l="l" t="t" r="r" b="b"/>
              <a:pathLst>
                <a:path w="132" h="73" extrusionOk="0">
                  <a:moveTo>
                    <a:pt x="131" y="1"/>
                  </a:moveTo>
                  <a:lnTo>
                    <a:pt x="131" y="1"/>
                  </a:lnTo>
                  <a:cubicBezTo>
                    <a:pt x="84" y="13"/>
                    <a:pt x="36" y="25"/>
                    <a:pt x="0" y="25"/>
                  </a:cubicBezTo>
                  <a:cubicBezTo>
                    <a:pt x="12" y="37"/>
                    <a:pt x="24" y="72"/>
                    <a:pt x="36" y="72"/>
                  </a:cubicBezTo>
                  <a:cubicBezTo>
                    <a:pt x="72" y="37"/>
                    <a:pt x="96" y="25"/>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5"/>
            <p:cNvSpPr/>
            <p:nvPr/>
          </p:nvSpPr>
          <p:spPr>
            <a:xfrm>
              <a:off x="5256600" y="3793150"/>
              <a:ext cx="22350" cy="3875"/>
            </a:xfrm>
            <a:custGeom>
              <a:avLst/>
              <a:gdLst/>
              <a:ahLst/>
              <a:cxnLst/>
              <a:rect l="l" t="t" r="r" b="b"/>
              <a:pathLst>
                <a:path w="894" h="155" extrusionOk="0">
                  <a:moveTo>
                    <a:pt x="0" y="1"/>
                  </a:moveTo>
                  <a:lnTo>
                    <a:pt x="0" y="1"/>
                  </a:lnTo>
                  <a:cubicBezTo>
                    <a:pt x="134" y="123"/>
                    <a:pt x="276" y="154"/>
                    <a:pt x="423" y="154"/>
                  </a:cubicBezTo>
                  <a:cubicBezTo>
                    <a:pt x="577" y="154"/>
                    <a:pt x="735" y="120"/>
                    <a:pt x="893" y="120"/>
                  </a:cubicBezTo>
                  <a:cubicBezTo>
                    <a:pt x="718" y="18"/>
                    <a:pt x="534" y="5"/>
                    <a:pt x="349" y="5"/>
                  </a:cubicBezTo>
                  <a:cubicBezTo>
                    <a:pt x="288" y="5"/>
                    <a:pt x="227" y="6"/>
                    <a:pt x="166" y="6"/>
                  </a:cubicBezTo>
                  <a:cubicBezTo>
                    <a:pt x="111" y="6"/>
                    <a:pt x="55" y="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5"/>
            <p:cNvSpPr/>
            <p:nvPr/>
          </p:nvSpPr>
          <p:spPr>
            <a:xfrm>
              <a:off x="5220575" y="3789450"/>
              <a:ext cx="15500" cy="3800"/>
            </a:xfrm>
            <a:custGeom>
              <a:avLst/>
              <a:gdLst/>
              <a:ahLst/>
              <a:cxnLst/>
              <a:rect l="l" t="t" r="r" b="b"/>
              <a:pathLst>
                <a:path w="620" h="152" extrusionOk="0">
                  <a:moveTo>
                    <a:pt x="162" y="1"/>
                  </a:moveTo>
                  <a:cubicBezTo>
                    <a:pt x="110" y="1"/>
                    <a:pt x="56" y="6"/>
                    <a:pt x="1" y="18"/>
                  </a:cubicBezTo>
                  <a:cubicBezTo>
                    <a:pt x="103" y="120"/>
                    <a:pt x="220" y="152"/>
                    <a:pt x="342" y="152"/>
                  </a:cubicBezTo>
                  <a:cubicBezTo>
                    <a:pt x="433" y="152"/>
                    <a:pt x="528" y="133"/>
                    <a:pt x="620" y="113"/>
                  </a:cubicBezTo>
                  <a:cubicBezTo>
                    <a:pt x="467" y="50"/>
                    <a:pt x="321"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5"/>
            <p:cNvSpPr/>
            <p:nvPr/>
          </p:nvSpPr>
          <p:spPr>
            <a:xfrm>
              <a:off x="5199450" y="3800300"/>
              <a:ext cx="3300" cy="3300"/>
            </a:xfrm>
            <a:custGeom>
              <a:avLst/>
              <a:gdLst/>
              <a:ahLst/>
              <a:cxnLst/>
              <a:rect l="l" t="t" r="r" b="b"/>
              <a:pathLst>
                <a:path w="132" h="132" extrusionOk="0">
                  <a:moveTo>
                    <a:pt x="0" y="0"/>
                  </a:moveTo>
                  <a:lnTo>
                    <a:pt x="0" y="131"/>
                  </a:lnTo>
                  <a:lnTo>
                    <a:pt x="131" y="131"/>
                  </a:lnTo>
                  <a:lnTo>
                    <a:pt x="131" y="72"/>
                  </a:lnTo>
                  <a:lnTo>
                    <a:pt x="131" y="12"/>
                  </a:lnTo>
                  <a:cubicBezTo>
                    <a:pt x="84" y="12"/>
                    <a:pt x="24"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5"/>
            <p:cNvSpPr/>
            <p:nvPr/>
          </p:nvSpPr>
          <p:spPr>
            <a:xfrm>
              <a:off x="5344400" y="3888425"/>
              <a:ext cx="53600" cy="83650"/>
            </a:xfrm>
            <a:custGeom>
              <a:avLst/>
              <a:gdLst/>
              <a:ahLst/>
              <a:cxnLst/>
              <a:rect l="l" t="t" r="r" b="b"/>
              <a:pathLst>
                <a:path w="2144" h="3346" extrusionOk="0">
                  <a:moveTo>
                    <a:pt x="1068" y="1"/>
                  </a:moveTo>
                  <a:cubicBezTo>
                    <a:pt x="1025" y="1"/>
                    <a:pt x="979" y="22"/>
                    <a:pt x="941" y="71"/>
                  </a:cubicBezTo>
                  <a:lnTo>
                    <a:pt x="929" y="83"/>
                  </a:lnTo>
                  <a:cubicBezTo>
                    <a:pt x="870" y="107"/>
                    <a:pt x="822" y="143"/>
                    <a:pt x="810" y="202"/>
                  </a:cubicBezTo>
                  <a:cubicBezTo>
                    <a:pt x="775" y="226"/>
                    <a:pt x="763" y="250"/>
                    <a:pt x="751" y="297"/>
                  </a:cubicBezTo>
                  <a:cubicBezTo>
                    <a:pt x="751" y="369"/>
                    <a:pt x="691" y="428"/>
                    <a:pt x="632" y="476"/>
                  </a:cubicBezTo>
                  <a:cubicBezTo>
                    <a:pt x="537" y="655"/>
                    <a:pt x="239" y="678"/>
                    <a:pt x="298" y="964"/>
                  </a:cubicBezTo>
                  <a:cubicBezTo>
                    <a:pt x="358" y="1250"/>
                    <a:pt x="239" y="1488"/>
                    <a:pt x="167" y="1726"/>
                  </a:cubicBezTo>
                  <a:cubicBezTo>
                    <a:pt x="1" y="2310"/>
                    <a:pt x="72" y="2821"/>
                    <a:pt x="358" y="3345"/>
                  </a:cubicBezTo>
                  <a:cubicBezTo>
                    <a:pt x="608" y="3345"/>
                    <a:pt x="584" y="3214"/>
                    <a:pt x="513" y="3048"/>
                  </a:cubicBezTo>
                  <a:cubicBezTo>
                    <a:pt x="477" y="2833"/>
                    <a:pt x="417" y="2631"/>
                    <a:pt x="417" y="2429"/>
                  </a:cubicBezTo>
                  <a:cubicBezTo>
                    <a:pt x="417" y="2324"/>
                    <a:pt x="445" y="2291"/>
                    <a:pt x="484" y="2291"/>
                  </a:cubicBezTo>
                  <a:cubicBezTo>
                    <a:pt x="530" y="2291"/>
                    <a:pt x="592" y="2337"/>
                    <a:pt x="644" y="2369"/>
                  </a:cubicBezTo>
                  <a:cubicBezTo>
                    <a:pt x="971" y="2478"/>
                    <a:pt x="1292" y="2558"/>
                    <a:pt x="1620" y="2558"/>
                  </a:cubicBezTo>
                  <a:cubicBezTo>
                    <a:pt x="1757" y="2558"/>
                    <a:pt x="1896" y="2544"/>
                    <a:pt x="2037" y="2512"/>
                  </a:cubicBezTo>
                  <a:cubicBezTo>
                    <a:pt x="2132" y="2429"/>
                    <a:pt x="2144" y="2321"/>
                    <a:pt x="2049" y="2202"/>
                  </a:cubicBezTo>
                  <a:lnTo>
                    <a:pt x="1429" y="2155"/>
                  </a:lnTo>
                  <a:cubicBezTo>
                    <a:pt x="179" y="2071"/>
                    <a:pt x="429" y="1845"/>
                    <a:pt x="751" y="1024"/>
                  </a:cubicBezTo>
                  <a:cubicBezTo>
                    <a:pt x="787" y="1000"/>
                    <a:pt x="834" y="952"/>
                    <a:pt x="846" y="905"/>
                  </a:cubicBezTo>
                  <a:cubicBezTo>
                    <a:pt x="882" y="845"/>
                    <a:pt x="929" y="774"/>
                    <a:pt x="953" y="702"/>
                  </a:cubicBezTo>
                  <a:cubicBezTo>
                    <a:pt x="965" y="655"/>
                    <a:pt x="989" y="607"/>
                    <a:pt x="989" y="547"/>
                  </a:cubicBezTo>
                  <a:cubicBezTo>
                    <a:pt x="965" y="476"/>
                    <a:pt x="1001" y="405"/>
                    <a:pt x="1060" y="345"/>
                  </a:cubicBezTo>
                  <a:cubicBezTo>
                    <a:pt x="1132" y="285"/>
                    <a:pt x="1251" y="202"/>
                    <a:pt x="1191" y="83"/>
                  </a:cubicBezTo>
                  <a:cubicBezTo>
                    <a:pt x="1165" y="31"/>
                    <a:pt x="1118"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5"/>
            <p:cNvSpPr/>
            <p:nvPr/>
          </p:nvSpPr>
          <p:spPr>
            <a:xfrm>
              <a:off x="5441150" y="3871725"/>
              <a:ext cx="77100" cy="10750"/>
            </a:xfrm>
            <a:custGeom>
              <a:avLst/>
              <a:gdLst/>
              <a:ahLst/>
              <a:cxnLst/>
              <a:rect l="l" t="t" r="r" b="b"/>
              <a:pathLst>
                <a:path w="3084" h="430" extrusionOk="0">
                  <a:moveTo>
                    <a:pt x="357" y="13"/>
                  </a:moveTo>
                  <a:cubicBezTo>
                    <a:pt x="286" y="132"/>
                    <a:pt x="0" y="1"/>
                    <a:pt x="72" y="263"/>
                  </a:cubicBezTo>
                  <a:cubicBezTo>
                    <a:pt x="691" y="311"/>
                    <a:pt x="1310" y="370"/>
                    <a:pt x="1917" y="430"/>
                  </a:cubicBezTo>
                  <a:cubicBezTo>
                    <a:pt x="2310" y="430"/>
                    <a:pt x="2691" y="418"/>
                    <a:pt x="3084" y="394"/>
                  </a:cubicBezTo>
                  <a:cubicBezTo>
                    <a:pt x="3036" y="322"/>
                    <a:pt x="2989" y="251"/>
                    <a:pt x="2953" y="156"/>
                  </a:cubicBezTo>
                  <a:cubicBezTo>
                    <a:pt x="2084" y="120"/>
                    <a:pt x="1227" y="60"/>
                    <a:pt x="35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5"/>
            <p:cNvSpPr/>
            <p:nvPr/>
          </p:nvSpPr>
          <p:spPr>
            <a:xfrm>
              <a:off x="5389050" y="3872325"/>
              <a:ext cx="61050" cy="7000"/>
            </a:xfrm>
            <a:custGeom>
              <a:avLst/>
              <a:gdLst/>
              <a:ahLst/>
              <a:cxnLst/>
              <a:rect l="l" t="t" r="r" b="b"/>
              <a:pathLst>
                <a:path w="2442" h="280" extrusionOk="0">
                  <a:moveTo>
                    <a:pt x="1" y="1"/>
                  </a:moveTo>
                  <a:cubicBezTo>
                    <a:pt x="412" y="240"/>
                    <a:pt x="847" y="279"/>
                    <a:pt x="1280" y="279"/>
                  </a:cubicBezTo>
                  <a:cubicBezTo>
                    <a:pt x="1385" y="279"/>
                    <a:pt x="1491" y="277"/>
                    <a:pt x="1596" y="275"/>
                  </a:cubicBezTo>
                  <a:cubicBezTo>
                    <a:pt x="1643" y="228"/>
                    <a:pt x="1693" y="204"/>
                    <a:pt x="1742" y="204"/>
                  </a:cubicBezTo>
                  <a:cubicBezTo>
                    <a:pt x="1782" y="204"/>
                    <a:pt x="1821" y="219"/>
                    <a:pt x="1858" y="251"/>
                  </a:cubicBezTo>
                  <a:lnTo>
                    <a:pt x="2156" y="251"/>
                  </a:lnTo>
                  <a:cubicBezTo>
                    <a:pt x="2263" y="167"/>
                    <a:pt x="2358" y="96"/>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5"/>
            <p:cNvSpPr/>
            <p:nvPr/>
          </p:nvSpPr>
          <p:spPr>
            <a:xfrm>
              <a:off x="5377450" y="3889100"/>
              <a:ext cx="51800" cy="11400"/>
            </a:xfrm>
            <a:custGeom>
              <a:avLst/>
              <a:gdLst/>
              <a:ahLst/>
              <a:cxnLst/>
              <a:rect l="l" t="t" r="r" b="b"/>
              <a:pathLst>
                <a:path w="2072" h="456" extrusionOk="0">
                  <a:moveTo>
                    <a:pt x="116" y="0"/>
                  </a:moveTo>
                  <a:cubicBezTo>
                    <a:pt x="74" y="0"/>
                    <a:pt x="43" y="19"/>
                    <a:pt x="36" y="56"/>
                  </a:cubicBezTo>
                  <a:cubicBezTo>
                    <a:pt x="0" y="258"/>
                    <a:pt x="215" y="211"/>
                    <a:pt x="298" y="282"/>
                  </a:cubicBezTo>
                  <a:cubicBezTo>
                    <a:pt x="572" y="411"/>
                    <a:pt x="849" y="455"/>
                    <a:pt x="1127" y="455"/>
                  </a:cubicBezTo>
                  <a:cubicBezTo>
                    <a:pt x="1441" y="455"/>
                    <a:pt x="1756" y="399"/>
                    <a:pt x="2072" y="342"/>
                  </a:cubicBezTo>
                  <a:cubicBezTo>
                    <a:pt x="2012" y="270"/>
                    <a:pt x="1953" y="211"/>
                    <a:pt x="1893" y="151"/>
                  </a:cubicBezTo>
                  <a:cubicBezTo>
                    <a:pt x="1334" y="116"/>
                    <a:pt x="762" y="80"/>
                    <a:pt x="203" y="20"/>
                  </a:cubicBezTo>
                  <a:cubicBezTo>
                    <a:pt x="171" y="7"/>
                    <a:pt x="142"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5"/>
            <p:cNvSpPr/>
            <p:nvPr/>
          </p:nvSpPr>
          <p:spPr>
            <a:xfrm>
              <a:off x="5526500" y="3850375"/>
              <a:ext cx="38500" cy="12350"/>
            </a:xfrm>
            <a:custGeom>
              <a:avLst/>
              <a:gdLst/>
              <a:ahLst/>
              <a:cxnLst/>
              <a:rect l="l" t="t" r="r" b="b"/>
              <a:pathLst>
                <a:path w="1540" h="494" extrusionOk="0">
                  <a:moveTo>
                    <a:pt x="233" y="1"/>
                  </a:moveTo>
                  <a:cubicBezTo>
                    <a:pt x="0" y="1"/>
                    <a:pt x="58" y="212"/>
                    <a:pt x="99" y="414"/>
                  </a:cubicBezTo>
                  <a:cubicBezTo>
                    <a:pt x="129" y="438"/>
                    <a:pt x="150" y="451"/>
                    <a:pt x="174" y="451"/>
                  </a:cubicBezTo>
                  <a:cubicBezTo>
                    <a:pt x="187" y="451"/>
                    <a:pt x="201" y="447"/>
                    <a:pt x="218" y="438"/>
                  </a:cubicBezTo>
                  <a:cubicBezTo>
                    <a:pt x="431" y="473"/>
                    <a:pt x="643" y="493"/>
                    <a:pt x="856" y="493"/>
                  </a:cubicBezTo>
                  <a:cubicBezTo>
                    <a:pt x="1084" y="493"/>
                    <a:pt x="1312" y="470"/>
                    <a:pt x="1539" y="414"/>
                  </a:cubicBezTo>
                  <a:lnTo>
                    <a:pt x="1539" y="272"/>
                  </a:lnTo>
                  <a:cubicBezTo>
                    <a:pt x="1444" y="105"/>
                    <a:pt x="1206" y="164"/>
                    <a:pt x="1087" y="33"/>
                  </a:cubicBezTo>
                  <a:cubicBezTo>
                    <a:pt x="980" y="44"/>
                    <a:pt x="875" y="50"/>
                    <a:pt x="771" y="50"/>
                  </a:cubicBezTo>
                  <a:cubicBezTo>
                    <a:pt x="643" y="50"/>
                    <a:pt x="515" y="41"/>
                    <a:pt x="384" y="22"/>
                  </a:cubicBezTo>
                  <a:cubicBezTo>
                    <a:pt x="324" y="7"/>
                    <a:pt x="274" y="1"/>
                    <a:pt x="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5"/>
            <p:cNvSpPr/>
            <p:nvPr/>
          </p:nvSpPr>
          <p:spPr>
            <a:xfrm>
              <a:off x="5353325" y="3964600"/>
              <a:ext cx="29500" cy="35750"/>
            </a:xfrm>
            <a:custGeom>
              <a:avLst/>
              <a:gdLst/>
              <a:ahLst/>
              <a:cxnLst/>
              <a:rect l="l" t="t" r="r" b="b"/>
              <a:pathLst>
                <a:path w="1180" h="1430" extrusionOk="0">
                  <a:moveTo>
                    <a:pt x="156" y="1"/>
                  </a:moveTo>
                  <a:cubicBezTo>
                    <a:pt x="132" y="120"/>
                    <a:pt x="120" y="239"/>
                    <a:pt x="1" y="298"/>
                  </a:cubicBezTo>
                  <a:cubicBezTo>
                    <a:pt x="215" y="870"/>
                    <a:pt x="489" y="1346"/>
                    <a:pt x="1144" y="1429"/>
                  </a:cubicBezTo>
                  <a:cubicBezTo>
                    <a:pt x="1180" y="1310"/>
                    <a:pt x="1120" y="1251"/>
                    <a:pt x="1013" y="1203"/>
                  </a:cubicBezTo>
                  <a:cubicBezTo>
                    <a:pt x="668" y="1179"/>
                    <a:pt x="656" y="882"/>
                    <a:pt x="537" y="656"/>
                  </a:cubicBezTo>
                  <a:cubicBezTo>
                    <a:pt x="406" y="429"/>
                    <a:pt x="406" y="155"/>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5"/>
            <p:cNvSpPr/>
            <p:nvPr/>
          </p:nvSpPr>
          <p:spPr>
            <a:xfrm>
              <a:off x="5366425" y="3836500"/>
              <a:ext cx="34850" cy="12350"/>
            </a:xfrm>
            <a:custGeom>
              <a:avLst/>
              <a:gdLst/>
              <a:ahLst/>
              <a:cxnLst/>
              <a:rect l="l" t="t" r="r" b="b"/>
              <a:pathLst>
                <a:path w="1394" h="494" extrusionOk="0">
                  <a:moveTo>
                    <a:pt x="297" y="1"/>
                  </a:moveTo>
                  <a:cubicBezTo>
                    <a:pt x="172" y="1"/>
                    <a:pt x="61" y="45"/>
                    <a:pt x="1" y="184"/>
                  </a:cubicBezTo>
                  <a:cubicBezTo>
                    <a:pt x="96" y="338"/>
                    <a:pt x="298" y="291"/>
                    <a:pt x="334" y="457"/>
                  </a:cubicBezTo>
                  <a:lnTo>
                    <a:pt x="370" y="481"/>
                  </a:lnTo>
                  <a:lnTo>
                    <a:pt x="394" y="457"/>
                  </a:lnTo>
                  <a:cubicBezTo>
                    <a:pt x="560" y="493"/>
                    <a:pt x="715" y="493"/>
                    <a:pt x="870" y="493"/>
                  </a:cubicBezTo>
                  <a:cubicBezTo>
                    <a:pt x="966" y="493"/>
                    <a:pt x="1056" y="448"/>
                    <a:pt x="1145" y="448"/>
                  </a:cubicBezTo>
                  <a:cubicBezTo>
                    <a:pt x="1176" y="448"/>
                    <a:pt x="1208" y="454"/>
                    <a:pt x="1239" y="469"/>
                  </a:cubicBezTo>
                  <a:cubicBezTo>
                    <a:pt x="1322" y="434"/>
                    <a:pt x="1394" y="398"/>
                    <a:pt x="1334" y="279"/>
                  </a:cubicBezTo>
                  <a:lnTo>
                    <a:pt x="1334" y="124"/>
                  </a:lnTo>
                  <a:cubicBezTo>
                    <a:pt x="1299" y="76"/>
                    <a:pt x="1251" y="41"/>
                    <a:pt x="1203" y="5"/>
                  </a:cubicBezTo>
                  <a:cubicBezTo>
                    <a:pt x="1144" y="53"/>
                    <a:pt x="1096" y="100"/>
                    <a:pt x="1049" y="136"/>
                  </a:cubicBezTo>
                  <a:cubicBezTo>
                    <a:pt x="1019" y="141"/>
                    <a:pt x="989" y="143"/>
                    <a:pt x="960" y="143"/>
                  </a:cubicBezTo>
                  <a:cubicBezTo>
                    <a:pt x="778" y="143"/>
                    <a:pt x="605" y="58"/>
                    <a:pt x="441" y="17"/>
                  </a:cubicBezTo>
                  <a:cubicBezTo>
                    <a:pt x="393" y="7"/>
                    <a:pt x="344"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5"/>
            <p:cNvSpPr/>
            <p:nvPr/>
          </p:nvSpPr>
          <p:spPr>
            <a:xfrm>
              <a:off x="5368225" y="3880300"/>
              <a:ext cx="17875" cy="17050"/>
            </a:xfrm>
            <a:custGeom>
              <a:avLst/>
              <a:gdLst/>
              <a:ahLst/>
              <a:cxnLst/>
              <a:rect l="l" t="t" r="r" b="b"/>
              <a:pathLst>
                <a:path w="715" h="682" extrusionOk="0">
                  <a:moveTo>
                    <a:pt x="501" y="1"/>
                  </a:moveTo>
                  <a:cubicBezTo>
                    <a:pt x="427" y="1"/>
                    <a:pt x="348" y="54"/>
                    <a:pt x="274" y="98"/>
                  </a:cubicBezTo>
                  <a:cubicBezTo>
                    <a:pt x="155" y="170"/>
                    <a:pt x="48" y="265"/>
                    <a:pt x="0" y="396"/>
                  </a:cubicBezTo>
                  <a:cubicBezTo>
                    <a:pt x="286" y="396"/>
                    <a:pt x="131" y="563"/>
                    <a:pt x="119" y="682"/>
                  </a:cubicBezTo>
                  <a:cubicBezTo>
                    <a:pt x="310" y="670"/>
                    <a:pt x="488" y="670"/>
                    <a:pt x="667" y="646"/>
                  </a:cubicBezTo>
                  <a:cubicBezTo>
                    <a:pt x="703" y="527"/>
                    <a:pt x="357" y="563"/>
                    <a:pt x="572" y="384"/>
                  </a:cubicBezTo>
                  <a:cubicBezTo>
                    <a:pt x="572" y="265"/>
                    <a:pt x="715" y="158"/>
                    <a:pt x="631" y="75"/>
                  </a:cubicBezTo>
                  <a:cubicBezTo>
                    <a:pt x="591" y="21"/>
                    <a:pt x="547"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5"/>
            <p:cNvSpPr/>
            <p:nvPr/>
          </p:nvSpPr>
          <p:spPr>
            <a:xfrm>
              <a:off x="5564675" y="3864225"/>
              <a:ext cx="36025" cy="5150"/>
            </a:xfrm>
            <a:custGeom>
              <a:avLst/>
              <a:gdLst/>
              <a:ahLst/>
              <a:cxnLst/>
              <a:rect l="l" t="t" r="r" b="b"/>
              <a:pathLst>
                <a:path w="1441" h="206" extrusionOk="0">
                  <a:moveTo>
                    <a:pt x="795" y="1"/>
                  </a:moveTo>
                  <a:cubicBezTo>
                    <a:pt x="582" y="1"/>
                    <a:pt x="368" y="34"/>
                    <a:pt x="157" y="34"/>
                  </a:cubicBezTo>
                  <a:cubicBezTo>
                    <a:pt x="104" y="34"/>
                    <a:pt x="52" y="32"/>
                    <a:pt x="0" y="27"/>
                  </a:cubicBezTo>
                  <a:lnTo>
                    <a:pt x="0" y="27"/>
                  </a:lnTo>
                  <a:cubicBezTo>
                    <a:pt x="477" y="206"/>
                    <a:pt x="953" y="158"/>
                    <a:pt x="1441" y="182"/>
                  </a:cubicBezTo>
                  <a:cubicBezTo>
                    <a:pt x="1231" y="37"/>
                    <a:pt x="1014" y="1"/>
                    <a:pt x="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5"/>
            <p:cNvSpPr/>
            <p:nvPr/>
          </p:nvSpPr>
          <p:spPr>
            <a:xfrm>
              <a:off x="5376850" y="3843450"/>
              <a:ext cx="33950" cy="7775"/>
            </a:xfrm>
            <a:custGeom>
              <a:avLst/>
              <a:gdLst/>
              <a:ahLst/>
              <a:cxnLst/>
              <a:rect l="l" t="t" r="r" b="b"/>
              <a:pathLst>
                <a:path w="1358" h="311" extrusionOk="0">
                  <a:moveTo>
                    <a:pt x="917" y="1"/>
                  </a:moveTo>
                  <a:cubicBezTo>
                    <a:pt x="882" y="37"/>
                    <a:pt x="822" y="72"/>
                    <a:pt x="774" y="120"/>
                  </a:cubicBezTo>
                  <a:cubicBezTo>
                    <a:pt x="751" y="102"/>
                    <a:pt x="727" y="93"/>
                    <a:pt x="704" y="93"/>
                  </a:cubicBezTo>
                  <a:cubicBezTo>
                    <a:pt x="682" y="93"/>
                    <a:pt x="661" y="102"/>
                    <a:pt x="643" y="120"/>
                  </a:cubicBezTo>
                  <a:cubicBezTo>
                    <a:pt x="429" y="132"/>
                    <a:pt x="203" y="144"/>
                    <a:pt x="1" y="156"/>
                  </a:cubicBezTo>
                  <a:cubicBezTo>
                    <a:pt x="441" y="310"/>
                    <a:pt x="905" y="251"/>
                    <a:pt x="1358" y="275"/>
                  </a:cubicBezTo>
                  <a:cubicBezTo>
                    <a:pt x="1251" y="120"/>
                    <a:pt x="1072" y="84"/>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5"/>
            <p:cNvSpPr/>
            <p:nvPr/>
          </p:nvSpPr>
          <p:spPr>
            <a:xfrm>
              <a:off x="5531925" y="3861325"/>
              <a:ext cx="33075" cy="3700"/>
            </a:xfrm>
            <a:custGeom>
              <a:avLst/>
              <a:gdLst/>
              <a:ahLst/>
              <a:cxnLst/>
              <a:rect l="l" t="t" r="r" b="b"/>
              <a:pathLst>
                <a:path w="1323" h="148" extrusionOk="0">
                  <a:moveTo>
                    <a:pt x="1322" y="0"/>
                  </a:moveTo>
                  <a:cubicBezTo>
                    <a:pt x="882" y="12"/>
                    <a:pt x="453" y="12"/>
                    <a:pt x="1" y="12"/>
                  </a:cubicBezTo>
                  <a:cubicBezTo>
                    <a:pt x="333" y="123"/>
                    <a:pt x="673" y="148"/>
                    <a:pt x="1020" y="148"/>
                  </a:cubicBezTo>
                  <a:cubicBezTo>
                    <a:pt x="1120" y="148"/>
                    <a:pt x="1221" y="146"/>
                    <a:pt x="1322" y="143"/>
                  </a:cubicBezTo>
                  <a:lnTo>
                    <a:pt x="13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5"/>
            <p:cNvSpPr/>
            <p:nvPr/>
          </p:nvSpPr>
          <p:spPr>
            <a:xfrm>
              <a:off x="5378625" y="3993750"/>
              <a:ext cx="25625" cy="7500"/>
            </a:xfrm>
            <a:custGeom>
              <a:avLst/>
              <a:gdLst/>
              <a:ahLst/>
              <a:cxnLst/>
              <a:rect l="l" t="t" r="r" b="b"/>
              <a:pathLst>
                <a:path w="1025" h="300" extrusionOk="0">
                  <a:moveTo>
                    <a:pt x="405" y="0"/>
                  </a:moveTo>
                  <a:cubicBezTo>
                    <a:pt x="273" y="0"/>
                    <a:pt x="138" y="14"/>
                    <a:pt x="1" y="37"/>
                  </a:cubicBezTo>
                  <a:lnTo>
                    <a:pt x="132" y="263"/>
                  </a:lnTo>
                  <a:cubicBezTo>
                    <a:pt x="227" y="275"/>
                    <a:pt x="334" y="275"/>
                    <a:pt x="418" y="299"/>
                  </a:cubicBezTo>
                  <a:cubicBezTo>
                    <a:pt x="512" y="162"/>
                    <a:pt x="641" y="152"/>
                    <a:pt x="774" y="152"/>
                  </a:cubicBezTo>
                  <a:cubicBezTo>
                    <a:pt x="796" y="152"/>
                    <a:pt x="818" y="152"/>
                    <a:pt x="840" y="152"/>
                  </a:cubicBezTo>
                  <a:cubicBezTo>
                    <a:pt x="903" y="152"/>
                    <a:pt x="966" y="150"/>
                    <a:pt x="1025" y="132"/>
                  </a:cubicBezTo>
                  <a:cubicBezTo>
                    <a:pt x="826" y="37"/>
                    <a:pt x="619"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5"/>
            <p:cNvSpPr/>
            <p:nvPr/>
          </p:nvSpPr>
          <p:spPr>
            <a:xfrm>
              <a:off x="5525675" y="3875250"/>
              <a:ext cx="25925" cy="3950"/>
            </a:xfrm>
            <a:custGeom>
              <a:avLst/>
              <a:gdLst/>
              <a:ahLst/>
              <a:cxnLst/>
              <a:rect l="l" t="t" r="r" b="b"/>
              <a:pathLst>
                <a:path w="1037" h="158" extrusionOk="0">
                  <a:moveTo>
                    <a:pt x="465" y="1"/>
                  </a:moveTo>
                  <a:cubicBezTo>
                    <a:pt x="310" y="1"/>
                    <a:pt x="154" y="15"/>
                    <a:pt x="1" y="15"/>
                  </a:cubicBezTo>
                  <a:cubicBezTo>
                    <a:pt x="154" y="128"/>
                    <a:pt x="320" y="158"/>
                    <a:pt x="489" y="158"/>
                  </a:cubicBezTo>
                  <a:cubicBezTo>
                    <a:pt x="674" y="158"/>
                    <a:pt x="862" y="122"/>
                    <a:pt x="1036" y="122"/>
                  </a:cubicBezTo>
                  <a:cubicBezTo>
                    <a:pt x="851" y="23"/>
                    <a:pt x="65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5"/>
            <p:cNvSpPr/>
            <p:nvPr/>
          </p:nvSpPr>
          <p:spPr>
            <a:xfrm>
              <a:off x="5570925" y="3876125"/>
              <a:ext cx="16100" cy="2475"/>
            </a:xfrm>
            <a:custGeom>
              <a:avLst/>
              <a:gdLst/>
              <a:ahLst/>
              <a:cxnLst/>
              <a:rect l="l" t="t" r="r" b="b"/>
              <a:pathLst>
                <a:path w="644" h="99" extrusionOk="0">
                  <a:moveTo>
                    <a:pt x="316" y="0"/>
                  </a:moveTo>
                  <a:cubicBezTo>
                    <a:pt x="214" y="0"/>
                    <a:pt x="108" y="31"/>
                    <a:pt x="0" y="99"/>
                  </a:cubicBezTo>
                  <a:lnTo>
                    <a:pt x="643" y="99"/>
                  </a:lnTo>
                  <a:cubicBezTo>
                    <a:pt x="538" y="37"/>
                    <a:pt x="429" y="0"/>
                    <a:pt x="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5"/>
            <p:cNvSpPr/>
            <p:nvPr/>
          </p:nvSpPr>
          <p:spPr>
            <a:xfrm>
              <a:off x="5556925" y="3876675"/>
              <a:ext cx="8950" cy="1925"/>
            </a:xfrm>
            <a:custGeom>
              <a:avLst/>
              <a:gdLst/>
              <a:ahLst/>
              <a:cxnLst/>
              <a:rect l="l" t="t" r="r" b="b"/>
              <a:pathLst>
                <a:path w="358" h="77" extrusionOk="0">
                  <a:moveTo>
                    <a:pt x="195" y="0"/>
                  </a:moveTo>
                  <a:cubicBezTo>
                    <a:pt x="130" y="0"/>
                    <a:pt x="65" y="32"/>
                    <a:pt x="1" y="77"/>
                  </a:cubicBezTo>
                  <a:lnTo>
                    <a:pt x="358" y="77"/>
                  </a:lnTo>
                  <a:cubicBezTo>
                    <a:pt x="304" y="22"/>
                    <a:pt x="249"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5"/>
            <p:cNvSpPr/>
            <p:nvPr/>
          </p:nvSpPr>
          <p:spPr>
            <a:xfrm>
              <a:off x="5428950" y="3876100"/>
              <a:ext cx="6575" cy="2500"/>
            </a:xfrm>
            <a:custGeom>
              <a:avLst/>
              <a:gdLst/>
              <a:ahLst/>
              <a:cxnLst/>
              <a:rect l="l" t="t" r="r" b="b"/>
              <a:pathLst>
                <a:path w="263" h="100" extrusionOk="0">
                  <a:moveTo>
                    <a:pt x="134" y="0"/>
                  </a:moveTo>
                  <a:cubicBezTo>
                    <a:pt x="89" y="0"/>
                    <a:pt x="43" y="33"/>
                    <a:pt x="0" y="100"/>
                  </a:cubicBezTo>
                  <a:cubicBezTo>
                    <a:pt x="83" y="100"/>
                    <a:pt x="179" y="100"/>
                    <a:pt x="262" y="88"/>
                  </a:cubicBezTo>
                  <a:cubicBezTo>
                    <a:pt x="221" y="30"/>
                    <a:pt x="178"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5"/>
            <p:cNvSpPr/>
            <p:nvPr/>
          </p:nvSpPr>
          <p:spPr>
            <a:xfrm>
              <a:off x="5364950" y="3890500"/>
              <a:ext cx="3000" cy="3000"/>
            </a:xfrm>
            <a:custGeom>
              <a:avLst/>
              <a:gdLst/>
              <a:ahLst/>
              <a:cxnLst/>
              <a:rect l="l" t="t" r="r" b="b"/>
              <a:pathLst>
                <a:path w="120" h="120" extrusionOk="0">
                  <a:moveTo>
                    <a:pt x="119" y="0"/>
                  </a:moveTo>
                  <a:lnTo>
                    <a:pt x="119" y="0"/>
                  </a:lnTo>
                  <a:cubicBezTo>
                    <a:pt x="48" y="24"/>
                    <a:pt x="12" y="48"/>
                    <a:pt x="0" y="119"/>
                  </a:cubicBezTo>
                  <a:lnTo>
                    <a:pt x="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5"/>
            <p:cNvSpPr/>
            <p:nvPr/>
          </p:nvSpPr>
          <p:spPr>
            <a:xfrm>
              <a:off x="5360475" y="3895850"/>
              <a:ext cx="3000" cy="4475"/>
            </a:xfrm>
            <a:custGeom>
              <a:avLst/>
              <a:gdLst/>
              <a:ahLst/>
              <a:cxnLst/>
              <a:rect l="l" t="t" r="r" b="b"/>
              <a:pathLst>
                <a:path w="120" h="179" extrusionOk="0">
                  <a:moveTo>
                    <a:pt x="120" y="0"/>
                  </a:moveTo>
                  <a:cubicBezTo>
                    <a:pt x="48" y="48"/>
                    <a:pt x="1" y="108"/>
                    <a:pt x="1" y="179"/>
                  </a:cubicBezTo>
                  <a:cubicBezTo>
                    <a:pt x="72" y="143"/>
                    <a:pt x="120" y="84"/>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5"/>
            <p:cNvSpPr/>
            <p:nvPr/>
          </p:nvSpPr>
          <p:spPr>
            <a:xfrm>
              <a:off x="5342625" y="3856850"/>
              <a:ext cx="4475" cy="4500"/>
            </a:xfrm>
            <a:custGeom>
              <a:avLst/>
              <a:gdLst/>
              <a:ahLst/>
              <a:cxnLst/>
              <a:rect l="l" t="t" r="r" b="b"/>
              <a:pathLst>
                <a:path w="179" h="180" extrusionOk="0">
                  <a:moveTo>
                    <a:pt x="48" y="1"/>
                  </a:moveTo>
                  <a:lnTo>
                    <a:pt x="0" y="179"/>
                  </a:lnTo>
                  <a:cubicBezTo>
                    <a:pt x="60" y="120"/>
                    <a:pt x="179" y="8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5"/>
            <p:cNvSpPr/>
            <p:nvPr/>
          </p:nvSpPr>
          <p:spPr>
            <a:xfrm>
              <a:off x="5392925" y="3836325"/>
              <a:ext cx="3600" cy="3300"/>
            </a:xfrm>
            <a:custGeom>
              <a:avLst/>
              <a:gdLst/>
              <a:ahLst/>
              <a:cxnLst/>
              <a:rect l="l" t="t" r="r" b="b"/>
              <a:pathLst>
                <a:path w="144" h="132" extrusionOk="0">
                  <a:moveTo>
                    <a:pt x="143" y="0"/>
                  </a:moveTo>
                  <a:cubicBezTo>
                    <a:pt x="84" y="48"/>
                    <a:pt x="36" y="83"/>
                    <a:pt x="0" y="131"/>
                  </a:cubicBezTo>
                  <a:cubicBezTo>
                    <a:pt x="36" y="83"/>
                    <a:pt x="96"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5"/>
            <p:cNvSpPr/>
            <p:nvPr/>
          </p:nvSpPr>
          <p:spPr>
            <a:xfrm>
              <a:off x="5428650" y="2763850"/>
              <a:ext cx="25925" cy="27625"/>
            </a:xfrm>
            <a:custGeom>
              <a:avLst/>
              <a:gdLst/>
              <a:ahLst/>
              <a:cxnLst/>
              <a:rect l="l" t="t" r="r" b="b"/>
              <a:pathLst>
                <a:path w="1037" h="1105" extrusionOk="0">
                  <a:moveTo>
                    <a:pt x="596" y="1"/>
                  </a:moveTo>
                  <a:cubicBezTo>
                    <a:pt x="393" y="108"/>
                    <a:pt x="155" y="144"/>
                    <a:pt x="143" y="418"/>
                  </a:cubicBezTo>
                  <a:cubicBezTo>
                    <a:pt x="84" y="620"/>
                    <a:pt x="36" y="811"/>
                    <a:pt x="0" y="1001"/>
                  </a:cubicBezTo>
                  <a:cubicBezTo>
                    <a:pt x="88" y="1030"/>
                    <a:pt x="185" y="1105"/>
                    <a:pt x="277" y="1105"/>
                  </a:cubicBezTo>
                  <a:cubicBezTo>
                    <a:pt x="335" y="1105"/>
                    <a:pt x="390" y="1076"/>
                    <a:pt x="441" y="989"/>
                  </a:cubicBezTo>
                  <a:cubicBezTo>
                    <a:pt x="500" y="930"/>
                    <a:pt x="548" y="870"/>
                    <a:pt x="572" y="799"/>
                  </a:cubicBezTo>
                  <a:cubicBezTo>
                    <a:pt x="655" y="692"/>
                    <a:pt x="786" y="680"/>
                    <a:pt x="857" y="584"/>
                  </a:cubicBezTo>
                  <a:lnTo>
                    <a:pt x="1036" y="322"/>
                  </a:lnTo>
                  <a:cubicBezTo>
                    <a:pt x="965" y="96"/>
                    <a:pt x="774" y="84"/>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5"/>
            <p:cNvSpPr/>
            <p:nvPr/>
          </p:nvSpPr>
          <p:spPr>
            <a:xfrm>
              <a:off x="5448575" y="2706425"/>
              <a:ext cx="37550" cy="15650"/>
            </a:xfrm>
            <a:custGeom>
              <a:avLst/>
              <a:gdLst/>
              <a:ahLst/>
              <a:cxnLst/>
              <a:rect l="l" t="t" r="r" b="b"/>
              <a:pathLst>
                <a:path w="1502" h="626" extrusionOk="0">
                  <a:moveTo>
                    <a:pt x="787" y="0"/>
                  </a:moveTo>
                  <a:cubicBezTo>
                    <a:pt x="690" y="16"/>
                    <a:pt x="604" y="81"/>
                    <a:pt x="511" y="81"/>
                  </a:cubicBezTo>
                  <a:cubicBezTo>
                    <a:pt x="467" y="81"/>
                    <a:pt x="420" y="66"/>
                    <a:pt x="370" y="24"/>
                  </a:cubicBezTo>
                  <a:cubicBezTo>
                    <a:pt x="310" y="24"/>
                    <a:pt x="275" y="12"/>
                    <a:pt x="215" y="12"/>
                  </a:cubicBezTo>
                  <a:cubicBezTo>
                    <a:pt x="84" y="60"/>
                    <a:pt x="13" y="131"/>
                    <a:pt x="1" y="262"/>
                  </a:cubicBezTo>
                  <a:cubicBezTo>
                    <a:pt x="13" y="381"/>
                    <a:pt x="96" y="476"/>
                    <a:pt x="180" y="548"/>
                  </a:cubicBezTo>
                  <a:cubicBezTo>
                    <a:pt x="424" y="580"/>
                    <a:pt x="661" y="626"/>
                    <a:pt x="897" y="626"/>
                  </a:cubicBezTo>
                  <a:cubicBezTo>
                    <a:pt x="1098" y="626"/>
                    <a:pt x="1298" y="592"/>
                    <a:pt x="1501" y="488"/>
                  </a:cubicBezTo>
                  <a:cubicBezTo>
                    <a:pt x="1382" y="417"/>
                    <a:pt x="1299" y="357"/>
                    <a:pt x="1192" y="298"/>
                  </a:cubicBezTo>
                  <a:cubicBezTo>
                    <a:pt x="942" y="274"/>
                    <a:pt x="1001" y="155"/>
                    <a:pt x="1072" y="12"/>
                  </a:cubicBezTo>
                  <a:cubicBezTo>
                    <a:pt x="989" y="0"/>
                    <a:pt x="882"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5"/>
            <p:cNvSpPr/>
            <p:nvPr/>
          </p:nvSpPr>
          <p:spPr>
            <a:xfrm>
              <a:off x="5443525" y="2753675"/>
              <a:ext cx="36625" cy="17700"/>
            </a:xfrm>
            <a:custGeom>
              <a:avLst/>
              <a:gdLst/>
              <a:ahLst/>
              <a:cxnLst/>
              <a:rect l="l" t="t" r="r" b="b"/>
              <a:pathLst>
                <a:path w="1465" h="708" extrusionOk="0">
                  <a:moveTo>
                    <a:pt x="372" y="0"/>
                  </a:moveTo>
                  <a:cubicBezTo>
                    <a:pt x="290" y="0"/>
                    <a:pt x="212" y="30"/>
                    <a:pt x="143" y="98"/>
                  </a:cubicBezTo>
                  <a:cubicBezTo>
                    <a:pt x="143" y="217"/>
                    <a:pt x="96" y="325"/>
                    <a:pt x="1" y="396"/>
                  </a:cubicBezTo>
                  <a:cubicBezTo>
                    <a:pt x="60" y="634"/>
                    <a:pt x="251" y="682"/>
                    <a:pt x="441" y="706"/>
                  </a:cubicBezTo>
                  <a:cubicBezTo>
                    <a:pt x="481" y="704"/>
                    <a:pt x="521" y="704"/>
                    <a:pt x="561" y="704"/>
                  </a:cubicBezTo>
                  <a:cubicBezTo>
                    <a:pt x="666" y="704"/>
                    <a:pt x="773" y="707"/>
                    <a:pt x="880" y="707"/>
                  </a:cubicBezTo>
                  <a:cubicBezTo>
                    <a:pt x="1055" y="707"/>
                    <a:pt x="1232" y="698"/>
                    <a:pt x="1405" y="646"/>
                  </a:cubicBezTo>
                  <a:cubicBezTo>
                    <a:pt x="1465" y="503"/>
                    <a:pt x="1382" y="408"/>
                    <a:pt x="1274" y="337"/>
                  </a:cubicBezTo>
                  <a:cubicBezTo>
                    <a:pt x="1215" y="325"/>
                    <a:pt x="1155" y="325"/>
                    <a:pt x="1096" y="325"/>
                  </a:cubicBezTo>
                  <a:cubicBezTo>
                    <a:pt x="1055" y="328"/>
                    <a:pt x="1013" y="332"/>
                    <a:pt x="973" y="332"/>
                  </a:cubicBezTo>
                  <a:cubicBezTo>
                    <a:pt x="874" y="332"/>
                    <a:pt x="783" y="311"/>
                    <a:pt x="715" y="217"/>
                  </a:cubicBezTo>
                  <a:cubicBezTo>
                    <a:pt x="667" y="146"/>
                    <a:pt x="608" y="63"/>
                    <a:pt x="512" y="27"/>
                  </a:cubicBezTo>
                  <a:cubicBezTo>
                    <a:pt x="465" y="10"/>
                    <a:pt x="418"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5"/>
            <p:cNvSpPr/>
            <p:nvPr/>
          </p:nvSpPr>
          <p:spPr>
            <a:xfrm>
              <a:off x="5448300" y="2735000"/>
              <a:ext cx="19650" cy="16650"/>
            </a:xfrm>
            <a:custGeom>
              <a:avLst/>
              <a:gdLst/>
              <a:ahLst/>
              <a:cxnLst/>
              <a:rect l="l" t="t" r="r" b="b"/>
              <a:pathLst>
                <a:path w="786" h="666" extrusionOk="0">
                  <a:moveTo>
                    <a:pt x="786" y="0"/>
                  </a:moveTo>
                  <a:cubicBezTo>
                    <a:pt x="627" y="0"/>
                    <a:pt x="474" y="5"/>
                    <a:pt x="318" y="5"/>
                  </a:cubicBezTo>
                  <a:cubicBezTo>
                    <a:pt x="241" y="5"/>
                    <a:pt x="163" y="4"/>
                    <a:pt x="83" y="0"/>
                  </a:cubicBezTo>
                  <a:lnTo>
                    <a:pt x="83" y="0"/>
                  </a:lnTo>
                  <a:cubicBezTo>
                    <a:pt x="0" y="179"/>
                    <a:pt x="119" y="298"/>
                    <a:pt x="226" y="417"/>
                  </a:cubicBezTo>
                  <a:cubicBezTo>
                    <a:pt x="226" y="464"/>
                    <a:pt x="226" y="500"/>
                    <a:pt x="202" y="548"/>
                  </a:cubicBezTo>
                  <a:cubicBezTo>
                    <a:pt x="273" y="635"/>
                    <a:pt x="356" y="665"/>
                    <a:pt x="447" y="665"/>
                  </a:cubicBezTo>
                  <a:cubicBezTo>
                    <a:pt x="479" y="665"/>
                    <a:pt x="513" y="661"/>
                    <a:pt x="548" y="655"/>
                  </a:cubicBezTo>
                  <a:cubicBezTo>
                    <a:pt x="619" y="643"/>
                    <a:pt x="667" y="595"/>
                    <a:pt x="702" y="536"/>
                  </a:cubicBezTo>
                  <a:cubicBezTo>
                    <a:pt x="679" y="500"/>
                    <a:pt x="679" y="476"/>
                    <a:pt x="667" y="441"/>
                  </a:cubicBezTo>
                  <a:cubicBezTo>
                    <a:pt x="714" y="298"/>
                    <a:pt x="738" y="143"/>
                    <a:pt x="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5"/>
            <p:cNvSpPr/>
            <p:nvPr/>
          </p:nvSpPr>
          <p:spPr>
            <a:xfrm>
              <a:off x="5442925" y="2748375"/>
              <a:ext cx="23550" cy="9300"/>
            </a:xfrm>
            <a:custGeom>
              <a:avLst/>
              <a:gdLst/>
              <a:ahLst/>
              <a:cxnLst/>
              <a:rect l="l" t="t" r="r" b="b"/>
              <a:pathLst>
                <a:path w="942" h="372" extrusionOk="0">
                  <a:moveTo>
                    <a:pt x="417" y="13"/>
                  </a:moveTo>
                  <a:cubicBezTo>
                    <a:pt x="275" y="60"/>
                    <a:pt x="84" y="1"/>
                    <a:pt x="1" y="191"/>
                  </a:cubicBezTo>
                  <a:lnTo>
                    <a:pt x="1" y="203"/>
                  </a:lnTo>
                  <a:cubicBezTo>
                    <a:pt x="60" y="251"/>
                    <a:pt x="108" y="287"/>
                    <a:pt x="167" y="322"/>
                  </a:cubicBezTo>
                  <a:cubicBezTo>
                    <a:pt x="298" y="322"/>
                    <a:pt x="453" y="346"/>
                    <a:pt x="596" y="346"/>
                  </a:cubicBezTo>
                  <a:cubicBezTo>
                    <a:pt x="633" y="361"/>
                    <a:pt x="665" y="371"/>
                    <a:pt x="698" y="371"/>
                  </a:cubicBezTo>
                  <a:cubicBezTo>
                    <a:pt x="719" y="371"/>
                    <a:pt x="740" y="367"/>
                    <a:pt x="763" y="358"/>
                  </a:cubicBezTo>
                  <a:cubicBezTo>
                    <a:pt x="834" y="287"/>
                    <a:pt x="941" y="203"/>
                    <a:pt x="822" y="72"/>
                  </a:cubicBezTo>
                  <a:cubicBezTo>
                    <a:pt x="691" y="48"/>
                    <a:pt x="560" y="25"/>
                    <a:pt x="41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5"/>
            <p:cNvSpPr/>
            <p:nvPr/>
          </p:nvSpPr>
          <p:spPr>
            <a:xfrm>
              <a:off x="5445300" y="2730825"/>
              <a:ext cx="9275" cy="15000"/>
            </a:xfrm>
            <a:custGeom>
              <a:avLst/>
              <a:gdLst/>
              <a:ahLst/>
              <a:cxnLst/>
              <a:rect l="l" t="t" r="r" b="b"/>
              <a:pathLst>
                <a:path w="371" h="600" extrusionOk="0">
                  <a:moveTo>
                    <a:pt x="120" y="0"/>
                  </a:moveTo>
                  <a:cubicBezTo>
                    <a:pt x="13" y="155"/>
                    <a:pt x="1" y="346"/>
                    <a:pt x="25" y="512"/>
                  </a:cubicBezTo>
                  <a:cubicBezTo>
                    <a:pt x="38" y="585"/>
                    <a:pt x="99" y="599"/>
                    <a:pt x="172" y="599"/>
                  </a:cubicBezTo>
                  <a:cubicBezTo>
                    <a:pt x="216" y="599"/>
                    <a:pt x="264" y="594"/>
                    <a:pt x="308" y="594"/>
                  </a:cubicBezTo>
                  <a:cubicBezTo>
                    <a:pt x="321" y="594"/>
                    <a:pt x="334" y="594"/>
                    <a:pt x="346" y="596"/>
                  </a:cubicBezTo>
                  <a:cubicBezTo>
                    <a:pt x="370" y="429"/>
                    <a:pt x="227" y="334"/>
                    <a:pt x="203" y="179"/>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5"/>
            <p:cNvSpPr/>
            <p:nvPr/>
          </p:nvSpPr>
          <p:spPr>
            <a:xfrm>
              <a:off x="5439350" y="2711725"/>
              <a:ext cx="14625" cy="9000"/>
            </a:xfrm>
            <a:custGeom>
              <a:avLst/>
              <a:gdLst/>
              <a:ahLst/>
              <a:cxnLst/>
              <a:rect l="l" t="t" r="r" b="b"/>
              <a:pathLst>
                <a:path w="585" h="360" extrusionOk="0">
                  <a:moveTo>
                    <a:pt x="306" y="1"/>
                  </a:moveTo>
                  <a:cubicBezTo>
                    <a:pt x="261" y="1"/>
                    <a:pt x="217" y="19"/>
                    <a:pt x="179" y="50"/>
                  </a:cubicBezTo>
                  <a:cubicBezTo>
                    <a:pt x="25" y="145"/>
                    <a:pt x="1" y="241"/>
                    <a:pt x="168" y="360"/>
                  </a:cubicBezTo>
                  <a:cubicBezTo>
                    <a:pt x="298" y="360"/>
                    <a:pt x="429" y="348"/>
                    <a:pt x="560" y="336"/>
                  </a:cubicBezTo>
                  <a:cubicBezTo>
                    <a:pt x="584" y="217"/>
                    <a:pt x="549" y="110"/>
                    <a:pt x="429" y="50"/>
                  </a:cubicBezTo>
                  <a:cubicBezTo>
                    <a:pt x="390" y="16"/>
                    <a:pt x="347" y="1"/>
                    <a:pt x="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5"/>
            <p:cNvSpPr/>
            <p:nvPr/>
          </p:nvSpPr>
          <p:spPr>
            <a:xfrm>
              <a:off x="5530750" y="2720700"/>
              <a:ext cx="19075" cy="3700"/>
            </a:xfrm>
            <a:custGeom>
              <a:avLst/>
              <a:gdLst/>
              <a:ahLst/>
              <a:cxnLst/>
              <a:rect l="l" t="t" r="r" b="b"/>
              <a:pathLst>
                <a:path w="763" h="148" extrusionOk="0">
                  <a:moveTo>
                    <a:pt x="386" y="0"/>
                  </a:moveTo>
                  <a:cubicBezTo>
                    <a:pt x="267" y="0"/>
                    <a:pt x="140" y="24"/>
                    <a:pt x="0" y="108"/>
                  </a:cubicBezTo>
                  <a:cubicBezTo>
                    <a:pt x="179" y="120"/>
                    <a:pt x="274" y="120"/>
                    <a:pt x="357" y="143"/>
                  </a:cubicBezTo>
                  <a:cubicBezTo>
                    <a:pt x="409" y="143"/>
                    <a:pt x="459" y="147"/>
                    <a:pt x="507" y="147"/>
                  </a:cubicBezTo>
                  <a:cubicBezTo>
                    <a:pt x="603" y="147"/>
                    <a:pt x="691" y="132"/>
                    <a:pt x="762" y="36"/>
                  </a:cubicBezTo>
                  <a:cubicBezTo>
                    <a:pt x="642" y="30"/>
                    <a:pt x="519" y="0"/>
                    <a:pt x="3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5"/>
            <p:cNvSpPr/>
            <p:nvPr/>
          </p:nvSpPr>
          <p:spPr>
            <a:xfrm>
              <a:off x="5436075" y="2751525"/>
              <a:ext cx="6575" cy="6950"/>
            </a:xfrm>
            <a:custGeom>
              <a:avLst/>
              <a:gdLst/>
              <a:ahLst/>
              <a:cxnLst/>
              <a:rect l="l" t="t" r="r" b="b"/>
              <a:pathLst>
                <a:path w="263" h="278" extrusionOk="0">
                  <a:moveTo>
                    <a:pt x="88" y="0"/>
                  </a:moveTo>
                  <a:cubicBezTo>
                    <a:pt x="51" y="0"/>
                    <a:pt x="22" y="27"/>
                    <a:pt x="13" y="113"/>
                  </a:cubicBezTo>
                  <a:cubicBezTo>
                    <a:pt x="1" y="161"/>
                    <a:pt x="37" y="256"/>
                    <a:pt x="84" y="268"/>
                  </a:cubicBezTo>
                  <a:cubicBezTo>
                    <a:pt x="107" y="274"/>
                    <a:pt x="126" y="277"/>
                    <a:pt x="143" y="277"/>
                  </a:cubicBezTo>
                  <a:cubicBezTo>
                    <a:pt x="251" y="277"/>
                    <a:pt x="253" y="158"/>
                    <a:pt x="263" y="65"/>
                  </a:cubicBezTo>
                  <a:cubicBezTo>
                    <a:pt x="213" y="58"/>
                    <a:pt x="142" y="0"/>
                    <a:pt x="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5"/>
            <p:cNvSpPr/>
            <p:nvPr/>
          </p:nvSpPr>
          <p:spPr>
            <a:xfrm>
              <a:off x="5795050" y="2943050"/>
              <a:ext cx="10150" cy="3600"/>
            </a:xfrm>
            <a:custGeom>
              <a:avLst/>
              <a:gdLst/>
              <a:ahLst/>
              <a:cxnLst/>
              <a:rect l="l" t="t" r="r" b="b"/>
              <a:pathLst>
                <a:path w="406" h="144" extrusionOk="0">
                  <a:moveTo>
                    <a:pt x="239" y="1"/>
                  </a:moveTo>
                  <a:cubicBezTo>
                    <a:pt x="142" y="1"/>
                    <a:pt x="54" y="24"/>
                    <a:pt x="1" y="132"/>
                  </a:cubicBezTo>
                  <a:cubicBezTo>
                    <a:pt x="52" y="136"/>
                    <a:pt x="106" y="143"/>
                    <a:pt x="159" y="143"/>
                  </a:cubicBezTo>
                  <a:cubicBezTo>
                    <a:pt x="254" y="143"/>
                    <a:pt x="344" y="120"/>
                    <a:pt x="406" y="12"/>
                  </a:cubicBezTo>
                  <a:cubicBezTo>
                    <a:pt x="350" y="8"/>
                    <a:pt x="293"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5"/>
            <p:cNvSpPr/>
            <p:nvPr/>
          </p:nvSpPr>
          <p:spPr>
            <a:xfrm>
              <a:off x="5445900" y="2779525"/>
              <a:ext cx="61650" cy="11425"/>
            </a:xfrm>
            <a:custGeom>
              <a:avLst/>
              <a:gdLst/>
              <a:ahLst/>
              <a:cxnLst/>
              <a:rect l="l" t="t" r="r" b="b"/>
              <a:pathLst>
                <a:path w="2466" h="457" extrusionOk="0">
                  <a:moveTo>
                    <a:pt x="1893" y="0"/>
                  </a:moveTo>
                  <a:cubicBezTo>
                    <a:pt x="1694" y="0"/>
                    <a:pt x="1495" y="28"/>
                    <a:pt x="1299" y="65"/>
                  </a:cubicBezTo>
                  <a:lnTo>
                    <a:pt x="191" y="65"/>
                  </a:lnTo>
                  <a:cubicBezTo>
                    <a:pt x="167" y="76"/>
                    <a:pt x="144" y="76"/>
                    <a:pt x="108" y="88"/>
                  </a:cubicBezTo>
                  <a:cubicBezTo>
                    <a:pt x="48" y="172"/>
                    <a:pt x="1" y="243"/>
                    <a:pt x="36" y="350"/>
                  </a:cubicBezTo>
                  <a:lnTo>
                    <a:pt x="48" y="410"/>
                  </a:lnTo>
                  <a:cubicBezTo>
                    <a:pt x="226" y="438"/>
                    <a:pt x="409" y="456"/>
                    <a:pt x="592" y="456"/>
                  </a:cubicBezTo>
                  <a:cubicBezTo>
                    <a:pt x="790" y="456"/>
                    <a:pt x="988" y="435"/>
                    <a:pt x="1179" y="386"/>
                  </a:cubicBezTo>
                  <a:lnTo>
                    <a:pt x="1168" y="362"/>
                  </a:lnTo>
                  <a:cubicBezTo>
                    <a:pt x="1217" y="331"/>
                    <a:pt x="1267" y="313"/>
                    <a:pt x="1319" y="313"/>
                  </a:cubicBezTo>
                  <a:cubicBezTo>
                    <a:pt x="1366" y="313"/>
                    <a:pt x="1414" y="328"/>
                    <a:pt x="1465" y="362"/>
                  </a:cubicBezTo>
                  <a:cubicBezTo>
                    <a:pt x="1489" y="368"/>
                    <a:pt x="1510" y="371"/>
                    <a:pt x="1531" y="371"/>
                  </a:cubicBezTo>
                  <a:cubicBezTo>
                    <a:pt x="1552" y="371"/>
                    <a:pt x="1572" y="368"/>
                    <a:pt x="1596" y="362"/>
                  </a:cubicBezTo>
                  <a:cubicBezTo>
                    <a:pt x="1707" y="246"/>
                    <a:pt x="1830" y="221"/>
                    <a:pt x="1957" y="221"/>
                  </a:cubicBezTo>
                  <a:cubicBezTo>
                    <a:pt x="2052" y="221"/>
                    <a:pt x="2149" y="235"/>
                    <a:pt x="2246" y="235"/>
                  </a:cubicBezTo>
                  <a:cubicBezTo>
                    <a:pt x="2312" y="235"/>
                    <a:pt x="2377" y="229"/>
                    <a:pt x="2442" y="207"/>
                  </a:cubicBezTo>
                  <a:cubicBezTo>
                    <a:pt x="2465" y="172"/>
                    <a:pt x="2465" y="124"/>
                    <a:pt x="2453" y="88"/>
                  </a:cubicBezTo>
                  <a:cubicBezTo>
                    <a:pt x="2268" y="25"/>
                    <a:pt x="2081"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5"/>
            <p:cNvSpPr/>
            <p:nvPr/>
          </p:nvSpPr>
          <p:spPr>
            <a:xfrm>
              <a:off x="5483700" y="2755925"/>
              <a:ext cx="48550" cy="11525"/>
            </a:xfrm>
            <a:custGeom>
              <a:avLst/>
              <a:gdLst/>
              <a:ahLst/>
              <a:cxnLst/>
              <a:rect l="l" t="t" r="r" b="b"/>
              <a:pathLst>
                <a:path w="1942" h="461" extrusionOk="0">
                  <a:moveTo>
                    <a:pt x="160" y="1"/>
                  </a:moveTo>
                  <a:cubicBezTo>
                    <a:pt x="129" y="1"/>
                    <a:pt x="94" y="16"/>
                    <a:pt x="60" y="44"/>
                  </a:cubicBezTo>
                  <a:cubicBezTo>
                    <a:pt x="1" y="139"/>
                    <a:pt x="1" y="247"/>
                    <a:pt x="84" y="354"/>
                  </a:cubicBezTo>
                  <a:cubicBezTo>
                    <a:pt x="153" y="389"/>
                    <a:pt x="224" y="401"/>
                    <a:pt x="297" y="401"/>
                  </a:cubicBezTo>
                  <a:cubicBezTo>
                    <a:pt x="419" y="401"/>
                    <a:pt x="544" y="370"/>
                    <a:pt x="667" y="370"/>
                  </a:cubicBezTo>
                  <a:cubicBezTo>
                    <a:pt x="765" y="370"/>
                    <a:pt x="862" y="389"/>
                    <a:pt x="953" y="461"/>
                  </a:cubicBezTo>
                  <a:cubicBezTo>
                    <a:pt x="1287" y="461"/>
                    <a:pt x="1620" y="437"/>
                    <a:pt x="1942" y="437"/>
                  </a:cubicBezTo>
                  <a:cubicBezTo>
                    <a:pt x="1942" y="258"/>
                    <a:pt x="1870" y="223"/>
                    <a:pt x="1692" y="187"/>
                  </a:cubicBezTo>
                  <a:cubicBezTo>
                    <a:pt x="1583" y="173"/>
                    <a:pt x="1474" y="170"/>
                    <a:pt x="1364" y="170"/>
                  </a:cubicBezTo>
                  <a:cubicBezTo>
                    <a:pt x="1232" y="170"/>
                    <a:pt x="1099" y="175"/>
                    <a:pt x="967" y="175"/>
                  </a:cubicBezTo>
                  <a:cubicBezTo>
                    <a:pt x="724" y="175"/>
                    <a:pt x="483" y="157"/>
                    <a:pt x="251" y="56"/>
                  </a:cubicBezTo>
                  <a:cubicBezTo>
                    <a:pt x="226" y="19"/>
                    <a:pt x="195"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5"/>
            <p:cNvSpPr/>
            <p:nvPr/>
          </p:nvSpPr>
          <p:spPr>
            <a:xfrm>
              <a:off x="5475375" y="2761075"/>
              <a:ext cx="32475" cy="9075"/>
            </a:xfrm>
            <a:custGeom>
              <a:avLst/>
              <a:gdLst/>
              <a:ahLst/>
              <a:cxnLst/>
              <a:rect l="l" t="t" r="r" b="b"/>
              <a:pathLst>
                <a:path w="1299" h="363" extrusionOk="0">
                  <a:moveTo>
                    <a:pt x="219" y="0"/>
                  </a:moveTo>
                  <a:cubicBezTo>
                    <a:pt x="136" y="0"/>
                    <a:pt x="64" y="39"/>
                    <a:pt x="0" y="124"/>
                  </a:cubicBezTo>
                  <a:cubicBezTo>
                    <a:pt x="48" y="207"/>
                    <a:pt x="96" y="291"/>
                    <a:pt x="131" y="362"/>
                  </a:cubicBezTo>
                  <a:cubicBezTo>
                    <a:pt x="524" y="326"/>
                    <a:pt x="905" y="291"/>
                    <a:pt x="1298" y="243"/>
                  </a:cubicBezTo>
                  <a:cubicBezTo>
                    <a:pt x="1162" y="101"/>
                    <a:pt x="998" y="85"/>
                    <a:pt x="829" y="85"/>
                  </a:cubicBezTo>
                  <a:cubicBezTo>
                    <a:pt x="781" y="85"/>
                    <a:pt x="733" y="86"/>
                    <a:pt x="684" y="86"/>
                  </a:cubicBezTo>
                  <a:cubicBezTo>
                    <a:pt x="590" y="86"/>
                    <a:pt x="495" y="81"/>
                    <a:pt x="405" y="52"/>
                  </a:cubicBezTo>
                  <a:cubicBezTo>
                    <a:pt x="338" y="19"/>
                    <a:pt x="276"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5"/>
            <p:cNvSpPr/>
            <p:nvPr/>
          </p:nvSpPr>
          <p:spPr>
            <a:xfrm>
              <a:off x="5478350" y="2777975"/>
              <a:ext cx="32775" cy="3775"/>
            </a:xfrm>
            <a:custGeom>
              <a:avLst/>
              <a:gdLst/>
              <a:ahLst/>
              <a:cxnLst/>
              <a:rect l="l" t="t" r="r" b="b"/>
              <a:pathLst>
                <a:path w="1311" h="151" extrusionOk="0">
                  <a:moveTo>
                    <a:pt x="748" y="0"/>
                  </a:moveTo>
                  <a:cubicBezTo>
                    <a:pt x="497" y="0"/>
                    <a:pt x="245" y="25"/>
                    <a:pt x="1" y="127"/>
                  </a:cubicBezTo>
                  <a:cubicBezTo>
                    <a:pt x="393" y="138"/>
                    <a:pt x="774" y="138"/>
                    <a:pt x="1167" y="150"/>
                  </a:cubicBezTo>
                  <a:cubicBezTo>
                    <a:pt x="1203" y="103"/>
                    <a:pt x="1263" y="67"/>
                    <a:pt x="1310" y="19"/>
                  </a:cubicBezTo>
                  <a:cubicBezTo>
                    <a:pt x="1126" y="14"/>
                    <a:pt x="937" y="0"/>
                    <a:pt x="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5"/>
            <p:cNvSpPr/>
            <p:nvPr/>
          </p:nvSpPr>
          <p:spPr>
            <a:xfrm>
              <a:off x="5439650" y="2776050"/>
              <a:ext cx="11350" cy="7550"/>
            </a:xfrm>
            <a:custGeom>
              <a:avLst/>
              <a:gdLst/>
              <a:ahLst/>
              <a:cxnLst/>
              <a:rect l="l" t="t" r="r" b="b"/>
              <a:pathLst>
                <a:path w="454" h="302" extrusionOk="0">
                  <a:moveTo>
                    <a:pt x="105" y="0"/>
                  </a:moveTo>
                  <a:cubicBezTo>
                    <a:pt x="44" y="0"/>
                    <a:pt x="1" y="48"/>
                    <a:pt x="1" y="215"/>
                  </a:cubicBezTo>
                  <a:cubicBezTo>
                    <a:pt x="60" y="275"/>
                    <a:pt x="123" y="302"/>
                    <a:pt x="188" y="302"/>
                  </a:cubicBezTo>
                  <a:cubicBezTo>
                    <a:pt x="254" y="302"/>
                    <a:pt x="322" y="275"/>
                    <a:pt x="394" y="227"/>
                  </a:cubicBezTo>
                  <a:cubicBezTo>
                    <a:pt x="406" y="215"/>
                    <a:pt x="429" y="204"/>
                    <a:pt x="453" y="180"/>
                  </a:cubicBezTo>
                  <a:cubicBezTo>
                    <a:pt x="453" y="144"/>
                    <a:pt x="429" y="108"/>
                    <a:pt x="417" y="73"/>
                  </a:cubicBezTo>
                  <a:cubicBezTo>
                    <a:pt x="405" y="79"/>
                    <a:pt x="391" y="82"/>
                    <a:pt x="376" y="82"/>
                  </a:cubicBezTo>
                  <a:cubicBezTo>
                    <a:pt x="295" y="82"/>
                    <a:pt x="185"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35"/>
            <p:cNvSpPr/>
            <p:nvPr/>
          </p:nvSpPr>
          <p:spPr>
            <a:xfrm>
              <a:off x="5572400" y="2921625"/>
              <a:ext cx="13425" cy="3450"/>
            </a:xfrm>
            <a:custGeom>
              <a:avLst/>
              <a:gdLst/>
              <a:ahLst/>
              <a:cxnLst/>
              <a:rect l="l" t="t" r="r" b="b"/>
              <a:pathLst>
                <a:path w="537" h="138" extrusionOk="0">
                  <a:moveTo>
                    <a:pt x="1" y="0"/>
                  </a:moveTo>
                  <a:cubicBezTo>
                    <a:pt x="93" y="93"/>
                    <a:pt x="186" y="137"/>
                    <a:pt x="278" y="137"/>
                  </a:cubicBezTo>
                  <a:cubicBezTo>
                    <a:pt x="364" y="137"/>
                    <a:pt x="451" y="99"/>
                    <a:pt x="537" y="24"/>
                  </a:cubicBezTo>
                  <a:cubicBezTo>
                    <a:pt x="358" y="24"/>
                    <a:pt x="18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5"/>
            <p:cNvSpPr/>
            <p:nvPr/>
          </p:nvSpPr>
          <p:spPr>
            <a:xfrm>
              <a:off x="5557525" y="2921325"/>
              <a:ext cx="3900" cy="2075"/>
            </a:xfrm>
            <a:custGeom>
              <a:avLst/>
              <a:gdLst/>
              <a:ahLst/>
              <a:cxnLst/>
              <a:rect l="l" t="t" r="r" b="b"/>
              <a:pathLst>
                <a:path w="156" h="83" extrusionOk="0">
                  <a:moveTo>
                    <a:pt x="155" y="0"/>
                  </a:moveTo>
                  <a:lnTo>
                    <a:pt x="155" y="0"/>
                  </a:lnTo>
                  <a:cubicBezTo>
                    <a:pt x="96" y="12"/>
                    <a:pt x="48" y="12"/>
                    <a:pt x="1" y="12"/>
                  </a:cubicBezTo>
                  <a:cubicBezTo>
                    <a:pt x="29" y="59"/>
                    <a:pt x="56" y="82"/>
                    <a:pt x="80" y="82"/>
                  </a:cubicBezTo>
                  <a:cubicBezTo>
                    <a:pt x="106" y="82"/>
                    <a:pt x="131" y="5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5"/>
            <p:cNvSpPr/>
            <p:nvPr/>
          </p:nvSpPr>
          <p:spPr>
            <a:xfrm>
              <a:off x="5564975" y="2921500"/>
              <a:ext cx="3000" cy="1625"/>
            </a:xfrm>
            <a:custGeom>
              <a:avLst/>
              <a:gdLst/>
              <a:ahLst/>
              <a:cxnLst/>
              <a:rect l="l" t="t" r="r" b="b"/>
              <a:pathLst>
                <a:path w="120" h="65" extrusionOk="0">
                  <a:moveTo>
                    <a:pt x="88" y="0"/>
                  </a:moveTo>
                  <a:cubicBezTo>
                    <a:pt x="62" y="0"/>
                    <a:pt x="34" y="9"/>
                    <a:pt x="0" y="17"/>
                  </a:cubicBezTo>
                  <a:cubicBezTo>
                    <a:pt x="20" y="37"/>
                    <a:pt x="40" y="57"/>
                    <a:pt x="39" y="63"/>
                  </a:cubicBezTo>
                  <a:lnTo>
                    <a:pt x="39" y="63"/>
                  </a:lnTo>
                  <a:cubicBezTo>
                    <a:pt x="63" y="50"/>
                    <a:pt x="97" y="17"/>
                    <a:pt x="119" y="5"/>
                  </a:cubicBezTo>
                  <a:cubicBezTo>
                    <a:pt x="109" y="2"/>
                    <a:pt x="98" y="0"/>
                    <a:pt x="88" y="0"/>
                  </a:cubicBezTo>
                  <a:close/>
                  <a:moveTo>
                    <a:pt x="39" y="63"/>
                  </a:moveTo>
                  <a:lnTo>
                    <a:pt x="39" y="63"/>
                  </a:lnTo>
                  <a:cubicBezTo>
                    <a:pt x="38" y="64"/>
                    <a:pt x="37" y="64"/>
                    <a:pt x="36" y="65"/>
                  </a:cubicBezTo>
                  <a:cubicBezTo>
                    <a:pt x="38" y="65"/>
                    <a:pt x="39" y="64"/>
                    <a:pt x="39" y="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5"/>
            <p:cNvSpPr/>
            <p:nvPr/>
          </p:nvSpPr>
          <p:spPr>
            <a:xfrm>
              <a:off x="5546225" y="2917750"/>
              <a:ext cx="4775" cy="3125"/>
            </a:xfrm>
            <a:custGeom>
              <a:avLst/>
              <a:gdLst/>
              <a:ahLst/>
              <a:cxnLst/>
              <a:rect l="l" t="t" r="r" b="b"/>
              <a:pathLst>
                <a:path w="191" h="125" extrusionOk="0">
                  <a:moveTo>
                    <a:pt x="155" y="1"/>
                  </a:moveTo>
                  <a:cubicBezTo>
                    <a:pt x="119" y="36"/>
                    <a:pt x="60" y="72"/>
                    <a:pt x="0" y="120"/>
                  </a:cubicBezTo>
                  <a:cubicBezTo>
                    <a:pt x="48" y="120"/>
                    <a:pt x="90" y="125"/>
                    <a:pt x="131" y="125"/>
                  </a:cubicBezTo>
                  <a:cubicBezTo>
                    <a:pt x="151" y="125"/>
                    <a:pt x="171" y="124"/>
                    <a:pt x="191" y="120"/>
                  </a:cubicBezTo>
                  <a:cubicBezTo>
                    <a:pt x="167" y="72"/>
                    <a:pt x="167"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5"/>
            <p:cNvSpPr/>
            <p:nvPr/>
          </p:nvSpPr>
          <p:spPr>
            <a:xfrm>
              <a:off x="5891800" y="2860600"/>
              <a:ext cx="14600" cy="39900"/>
            </a:xfrm>
            <a:custGeom>
              <a:avLst/>
              <a:gdLst/>
              <a:ahLst/>
              <a:cxnLst/>
              <a:rect l="l" t="t" r="r" b="b"/>
              <a:pathLst>
                <a:path w="584" h="1596" extrusionOk="0">
                  <a:moveTo>
                    <a:pt x="584" y="1"/>
                  </a:moveTo>
                  <a:lnTo>
                    <a:pt x="584" y="1"/>
                  </a:lnTo>
                  <a:cubicBezTo>
                    <a:pt x="167" y="453"/>
                    <a:pt x="60" y="1013"/>
                    <a:pt x="0" y="1596"/>
                  </a:cubicBezTo>
                  <a:cubicBezTo>
                    <a:pt x="72" y="1489"/>
                    <a:pt x="119" y="1370"/>
                    <a:pt x="179" y="1274"/>
                  </a:cubicBezTo>
                  <a:cubicBezTo>
                    <a:pt x="286" y="882"/>
                    <a:pt x="405" y="501"/>
                    <a:pt x="548" y="120"/>
                  </a:cubicBezTo>
                  <a:cubicBezTo>
                    <a:pt x="560" y="84"/>
                    <a:pt x="584" y="36"/>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35"/>
            <p:cNvSpPr/>
            <p:nvPr/>
          </p:nvSpPr>
          <p:spPr>
            <a:xfrm>
              <a:off x="5895075" y="2842550"/>
              <a:ext cx="14900" cy="16050"/>
            </a:xfrm>
            <a:custGeom>
              <a:avLst/>
              <a:gdLst/>
              <a:ahLst/>
              <a:cxnLst/>
              <a:rect l="l" t="t" r="r" b="b"/>
              <a:pathLst>
                <a:path w="596" h="642" extrusionOk="0">
                  <a:moveTo>
                    <a:pt x="336" y="1"/>
                  </a:moveTo>
                  <a:cubicBezTo>
                    <a:pt x="234" y="1"/>
                    <a:pt x="186" y="85"/>
                    <a:pt x="155" y="187"/>
                  </a:cubicBezTo>
                  <a:cubicBezTo>
                    <a:pt x="119" y="282"/>
                    <a:pt x="72" y="353"/>
                    <a:pt x="36" y="449"/>
                  </a:cubicBezTo>
                  <a:cubicBezTo>
                    <a:pt x="12" y="484"/>
                    <a:pt x="0" y="520"/>
                    <a:pt x="0" y="568"/>
                  </a:cubicBezTo>
                  <a:cubicBezTo>
                    <a:pt x="38" y="623"/>
                    <a:pt x="77" y="642"/>
                    <a:pt x="116" y="642"/>
                  </a:cubicBezTo>
                  <a:cubicBezTo>
                    <a:pt x="210" y="642"/>
                    <a:pt x="308" y="532"/>
                    <a:pt x="406" y="532"/>
                  </a:cubicBezTo>
                  <a:cubicBezTo>
                    <a:pt x="410" y="532"/>
                    <a:pt x="413" y="532"/>
                    <a:pt x="417" y="532"/>
                  </a:cubicBezTo>
                  <a:cubicBezTo>
                    <a:pt x="429" y="472"/>
                    <a:pt x="453" y="401"/>
                    <a:pt x="465" y="342"/>
                  </a:cubicBezTo>
                  <a:cubicBezTo>
                    <a:pt x="488" y="222"/>
                    <a:pt x="596" y="68"/>
                    <a:pt x="393" y="8"/>
                  </a:cubicBezTo>
                  <a:cubicBezTo>
                    <a:pt x="372" y="3"/>
                    <a:pt x="354"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35"/>
            <p:cNvSpPr/>
            <p:nvPr/>
          </p:nvSpPr>
          <p:spPr>
            <a:xfrm>
              <a:off x="5881975" y="2900200"/>
              <a:ext cx="10150" cy="25900"/>
            </a:xfrm>
            <a:custGeom>
              <a:avLst/>
              <a:gdLst/>
              <a:ahLst/>
              <a:cxnLst/>
              <a:rect l="l" t="t" r="r" b="b"/>
              <a:pathLst>
                <a:path w="406" h="1036" extrusionOk="0">
                  <a:moveTo>
                    <a:pt x="405" y="0"/>
                  </a:moveTo>
                  <a:lnTo>
                    <a:pt x="405" y="0"/>
                  </a:lnTo>
                  <a:cubicBezTo>
                    <a:pt x="0" y="262"/>
                    <a:pt x="96" y="655"/>
                    <a:pt x="108" y="1036"/>
                  </a:cubicBezTo>
                  <a:cubicBezTo>
                    <a:pt x="262" y="714"/>
                    <a:pt x="381" y="369"/>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35"/>
            <p:cNvSpPr/>
            <p:nvPr/>
          </p:nvSpPr>
          <p:spPr>
            <a:xfrm>
              <a:off x="5507225" y="2867150"/>
              <a:ext cx="27700" cy="7475"/>
            </a:xfrm>
            <a:custGeom>
              <a:avLst/>
              <a:gdLst/>
              <a:ahLst/>
              <a:cxnLst/>
              <a:rect l="l" t="t" r="r" b="b"/>
              <a:pathLst>
                <a:path w="1108" h="299" extrusionOk="0">
                  <a:moveTo>
                    <a:pt x="1001" y="0"/>
                  </a:moveTo>
                  <a:cubicBezTo>
                    <a:pt x="810" y="0"/>
                    <a:pt x="631" y="12"/>
                    <a:pt x="441" y="12"/>
                  </a:cubicBezTo>
                  <a:cubicBezTo>
                    <a:pt x="310" y="24"/>
                    <a:pt x="167" y="24"/>
                    <a:pt x="48" y="36"/>
                  </a:cubicBezTo>
                  <a:cubicBezTo>
                    <a:pt x="0" y="179"/>
                    <a:pt x="72" y="250"/>
                    <a:pt x="191" y="274"/>
                  </a:cubicBezTo>
                  <a:lnTo>
                    <a:pt x="762" y="274"/>
                  </a:lnTo>
                  <a:cubicBezTo>
                    <a:pt x="846" y="191"/>
                    <a:pt x="1108" y="298"/>
                    <a:pt x="1036" y="24"/>
                  </a:cubicBezTo>
                  <a:lnTo>
                    <a:pt x="1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35"/>
            <p:cNvSpPr/>
            <p:nvPr/>
          </p:nvSpPr>
          <p:spPr>
            <a:xfrm>
              <a:off x="5445600" y="2864475"/>
              <a:ext cx="22650" cy="6575"/>
            </a:xfrm>
            <a:custGeom>
              <a:avLst/>
              <a:gdLst/>
              <a:ahLst/>
              <a:cxnLst/>
              <a:rect l="l" t="t" r="r" b="b"/>
              <a:pathLst>
                <a:path w="906" h="263" extrusionOk="0">
                  <a:moveTo>
                    <a:pt x="191" y="0"/>
                  </a:moveTo>
                  <a:cubicBezTo>
                    <a:pt x="179" y="107"/>
                    <a:pt x="1" y="179"/>
                    <a:pt x="191" y="262"/>
                  </a:cubicBezTo>
                  <a:lnTo>
                    <a:pt x="906" y="262"/>
                  </a:lnTo>
                  <a:cubicBezTo>
                    <a:pt x="906" y="215"/>
                    <a:pt x="894" y="179"/>
                    <a:pt x="894" y="131"/>
                  </a:cubicBezTo>
                  <a:cubicBezTo>
                    <a:pt x="815" y="86"/>
                    <a:pt x="731" y="76"/>
                    <a:pt x="647" y="76"/>
                  </a:cubicBezTo>
                  <a:cubicBezTo>
                    <a:pt x="588" y="76"/>
                    <a:pt x="529" y="81"/>
                    <a:pt x="470" y="81"/>
                  </a:cubicBezTo>
                  <a:cubicBezTo>
                    <a:pt x="373" y="81"/>
                    <a:pt x="278" y="68"/>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35"/>
            <p:cNvSpPr/>
            <p:nvPr/>
          </p:nvSpPr>
          <p:spPr>
            <a:xfrm>
              <a:off x="5525975" y="2867750"/>
              <a:ext cx="10150" cy="6275"/>
            </a:xfrm>
            <a:custGeom>
              <a:avLst/>
              <a:gdLst/>
              <a:ahLst/>
              <a:cxnLst/>
              <a:rect l="l" t="t" r="r" b="b"/>
              <a:pathLst>
                <a:path w="406" h="251" extrusionOk="0">
                  <a:moveTo>
                    <a:pt x="274" y="0"/>
                  </a:moveTo>
                  <a:cubicBezTo>
                    <a:pt x="179" y="84"/>
                    <a:pt x="96" y="167"/>
                    <a:pt x="1" y="250"/>
                  </a:cubicBezTo>
                  <a:lnTo>
                    <a:pt x="393" y="250"/>
                  </a:lnTo>
                  <a:cubicBezTo>
                    <a:pt x="405" y="143"/>
                    <a:pt x="393" y="48"/>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35"/>
            <p:cNvSpPr/>
            <p:nvPr/>
          </p:nvSpPr>
          <p:spPr>
            <a:xfrm>
              <a:off x="5500375" y="2867950"/>
              <a:ext cx="11050" cy="6375"/>
            </a:xfrm>
            <a:custGeom>
              <a:avLst/>
              <a:gdLst/>
              <a:ahLst/>
              <a:cxnLst/>
              <a:rect l="l" t="t" r="r" b="b"/>
              <a:pathLst>
                <a:path w="442" h="255" extrusionOk="0">
                  <a:moveTo>
                    <a:pt x="239" y="1"/>
                  </a:moveTo>
                  <a:cubicBezTo>
                    <a:pt x="140" y="1"/>
                    <a:pt x="59" y="27"/>
                    <a:pt x="1" y="123"/>
                  </a:cubicBezTo>
                  <a:cubicBezTo>
                    <a:pt x="119" y="172"/>
                    <a:pt x="237" y="254"/>
                    <a:pt x="362" y="254"/>
                  </a:cubicBezTo>
                  <a:cubicBezTo>
                    <a:pt x="388" y="254"/>
                    <a:pt x="414" y="251"/>
                    <a:pt x="441" y="242"/>
                  </a:cubicBezTo>
                  <a:cubicBezTo>
                    <a:pt x="405" y="171"/>
                    <a:pt x="358" y="76"/>
                    <a:pt x="310" y="4"/>
                  </a:cubicBezTo>
                  <a:cubicBezTo>
                    <a:pt x="286" y="2"/>
                    <a:pt x="262"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35"/>
            <p:cNvSpPr/>
            <p:nvPr/>
          </p:nvSpPr>
          <p:spPr>
            <a:xfrm>
              <a:off x="5460500" y="2746825"/>
              <a:ext cx="68175" cy="13300"/>
            </a:xfrm>
            <a:custGeom>
              <a:avLst/>
              <a:gdLst/>
              <a:ahLst/>
              <a:cxnLst/>
              <a:rect l="l" t="t" r="r" b="b"/>
              <a:pathLst>
                <a:path w="2727" h="532" extrusionOk="0">
                  <a:moveTo>
                    <a:pt x="917" y="0"/>
                  </a:moveTo>
                  <a:cubicBezTo>
                    <a:pt x="667" y="0"/>
                    <a:pt x="415" y="25"/>
                    <a:pt x="167" y="63"/>
                  </a:cubicBezTo>
                  <a:cubicBezTo>
                    <a:pt x="155" y="87"/>
                    <a:pt x="131" y="110"/>
                    <a:pt x="107" y="122"/>
                  </a:cubicBezTo>
                  <a:cubicBezTo>
                    <a:pt x="72" y="206"/>
                    <a:pt x="36" y="289"/>
                    <a:pt x="0" y="361"/>
                  </a:cubicBezTo>
                  <a:cubicBezTo>
                    <a:pt x="159" y="486"/>
                    <a:pt x="316" y="532"/>
                    <a:pt x="474" y="532"/>
                  </a:cubicBezTo>
                  <a:cubicBezTo>
                    <a:pt x="646" y="532"/>
                    <a:pt x="820" y="477"/>
                    <a:pt x="1000" y="408"/>
                  </a:cubicBezTo>
                  <a:cubicBezTo>
                    <a:pt x="1060" y="420"/>
                    <a:pt x="1119" y="420"/>
                    <a:pt x="1179" y="420"/>
                  </a:cubicBezTo>
                  <a:cubicBezTo>
                    <a:pt x="1465" y="408"/>
                    <a:pt x="1738" y="384"/>
                    <a:pt x="2012" y="349"/>
                  </a:cubicBezTo>
                  <a:cubicBezTo>
                    <a:pt x="2066" y="319"/>
                    <a:pt x="2114" y="304"/>
                    <a:pt x="2161" y="304"/>
                  </a:cubicBezTo>
                  <a:cubicBezTo>
                    <a:pt x="2209" y="304"/>
                    <a:pt x="2256" y="319"/>
                    <a:pt x="2310" y="349"/>
                  </a:cubicBezTo>
                  <a:cubicBezTo>
                    <a:pt x="2327" y="353"/>
                    <a:pt x="2343" y="356"/>
                    <a:pt x="2359" y="356"/>
                  </a:cubicBezTo>
                  <a:cubicBezTo>
                    <a:pt x="2385" y="356"/>
                    <a:pt x="2411" y="347"/>
                    <a:pt x="2441" y="325"/>
                  </a:cubicBezTo>
                  <a:cubicBezTo>
                    <a:pt x="2536" y="253"/>
                    <a:pt x="2631" y="182"/>
                    <a:pt x="2727" y="110"/>
                  </a:cubicBezTo>
                  <a:cubicBezTo>
                    <a:pt x="2429" y="87"/>
                    <a:pt x="2143" y="63"/>
                    <a:pt x="1846" y="51"/>
                  </a:cubicBezTo>
                  <a:cubicBezTo>
                    <a:pt x="1834" y="27"/>
                    <a:pt x="1816" y="15"/>
                    <a:pt x="1797" y="15"/>
                  </a:cubicBezTo>
                  <a:cubicBezTo>
                    <a:pt x="1777" y="15"/>
                    <a:pt x="1756" y="27"/>
                    <a:pt x="1738" y="51"/>
                  </a:cubicBezTo>
                  <a:cubicBezTo>
                    <a:pt x="1679" y="63"/>
                    <a:pt x="1619" y="63"/>
                    <a:pt x="1560" y="63"/>
                  </a:cubicBezTo>
                  <a:cubicBezTo>
                    <a:pt x="1350" y="19"/>
                    <a:pt x="113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35"/>
            <p:cNvSpPr/>
            <p:nvPr/>
          </p:nvSpPr>
          <p:spPr>
            <a:xfrm>
              <a:off x="5520925" y="2741250"/>
              <a:ext cx="900" cy="900"/>
            </a:xfrm>
            <a:custGeom>
              <a:avLst/>
              <a:gdLst/>
              <a:ahLst/>
              <a:cxnLst/>
              <a:rect l="l" t="t" r="r" b="b"/>
              <a:pathLst>
                <a:path w="36" h="36" extrusionOk="0">
                  <a:moveTo>
                    <a:pt x="0" y="0"/>
                  </a:moveTo>
                  <a:cubicBezTo>
                    <a:pt x="1" y="1"/>
                    <a:pt x="13" y="13"/>
                    <a:pt x="36" y="36"/>
                  </a:cubicBezTo>
                  <a:cubicBezTo>
                    <a:pt x="24" y="12"/>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35"/>
            <p:cNvSpPr/>
            <p:nvPr/>
          </p:nvSpPr>
          <p:spPr>
            <a:xfrm>
              <a:off x="5927225" y="2785100"/>
              <a:ext cx="6850" cy="3500"/>
            </a:xfrm>
            <a:custGeom>
              <a:avLst/>
              <a:gdLst/>
              <a:ahLst/>
              <a:cxnLst/>
              <a:rect l="l" t="t" r="r" b="b"/>
              <a:pathLst>
                <a:path w="274" h="140" extrusionOk="0">
                  <a:moveTo>
                    <a:pt x="161" y="1"/>
                  </a:moveTo>
                  <a:cubicBezTo>
                    <a:pt x="86" y="1"/>
                    <a:pt x="24" y="35"/>
                    <a:pt x="0" y="139"/>
                  </a:cubicBezTo>
                  <a:cubicBezTo>
                    <a:pt x="95" y="139"/>
                    <a:pt x="203" y="115"/>
                    <a:pt x="274" y="20"/>
                  </a:cubicBezTo>
                  <a:cubicBezTo>
                    <a:pt x="235" y="9"/>
                    <a:pt x="197"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35"/>
            <p:cNvSpPr/>
            <p:nvPr/>
          </p:nvSpPr>
          <p:spPr>
            <a:xfrm>
              <a:off x="5511100" y="2753600"/>
              <a:ext cx="7450" cy="2250"/>
            </a:xfrm>
            <a:custGeom>
              <a:avLst/>
              <a:gdLst/>
              <a:ahLst/>
              <a:cxnLst/>
              <a:rect l="l" t="t" r="r" b="b"/>
              <a:pathLst>
                <a:path w="298" h="90" extrusionOk="0">
                  <a:moveTo>
                    <a:pt x="145" y="0"/>
                  </a:moveTo>
                  <a:cubicBezTo>
                    <a:pt x="95" y="0"/>
                    <a:pt x="48" y="30"/>
                    <a:pt x="0" y="90"/>
                  </a:cubicBezTo>
                  <a:lnTo>
                    <a:pt x="298" y="90"/>
                  </a:lnTo>
                  <a:cubicBezTo>
                    <a:pt x="244" y="30"/>
                    <a:pt x="194"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35"/>
            <p:cNvSpPr/>
            <p:nvPr/>
          </p:nvSpPr>
          <p:spPr>
            <a:xfrm>
              <a:off x="5419125" y="2800850"/>
              <a:ext cx="11625" cy="33875"/>
            </a:xfrm>
            <a:custGeom>
              <a:avLst/>
              <a:gdLst/>
              <a:ahLst/>
              <a:cxnLst/>
              <a:rect l="l" t="t" r="r" b="b"/>
              <a:pathLst>
                <a:path w="465" h="1355" extrusionOk="0">
                  <a:moveTo>
                    <a:pt x="209" y="1"/>
                  </a:moveTo>
                  <a:cubicBezTo>
                    <a:pt x="168" y="1"/>
                    <a:pt x="125" y="13"/>
                    <a:pt x="84" y="33"/>
                  </a:cubicBezTo>
                  <a:cubicBezTo>
                    <a:pt x="24" y="128"/>
                    <a:pt x="24" y="235"/>
                    <a:pt x="24" y="343"/>
                  </a:cubicBezTo>
                  <a:cubicBezTo>
                    <a:pt x="24" y="450"/>
                    <a:pt x="24" y="545"/>
                    <a:pt x="60" y="652"/>
                  </a:cubicBezTo>
                  <a:cubicBezTo>
                    <a:pt x="84" y="712"/>
                    <a:pt x="84" y="759"/>
                    <a:pt x="60" y="807"/>
                  </a:cubicBezTo>
                  <a:cubicBezTo>
                    <a:pt x="24" y="950"/>
                    <a:pt x="0" y="1105"/>
                    <a:pt x="84" y="1236"/>
                  </a:cubicBezTo>
                  <a:cubicBezTo>
                    <a:pt x="143" y="1355"/>
                    <a:pt x="238" y="1355"/>
                    <a:pt x="357" y="1355"/>
                  </a:cubicBezTo>
                  <a:cubicBezTo>
                    <a:pt x="393" y="1343"/>
                    <a:pt x="405" y="1319"/>
                    <a:pt x="417" y="1271"/>
                  </a:cubicBezTo>
                  <a:cubicBezTo>
                    <a:pt x="453" y="1224"/>
                    <a:pt x="465" y="1140"/>
                    <a:pt x="465" y="1081"/>
                  </a:cubicBezTo>
                  <a:cubicBezTo>
                    <a:pt x="453" y="1021"/>
                    <a:pt x="417" y="962"/>
                    <a:pt x="381" y="926"/>
                  </a:cubicBezTo>
                  <a:cubicBezTo>
                    <a:pt x="357" y="640"/>
                    <a:pt x="357" y="355"/>
                    <a:pt x="357" y="69"/>
                  </a:cubicBezTo>
                  <a:cubicBezTo>
                    <a:pt x="317" y="21"/>
                    <a:pt x="264"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35"/>
            <p:cNvSpPr/>
            <p:nvPr/>
          </p:nvSpPr>
          <p:spPr>
            <a:xfrm>
              <a:off x="5425075" y="2823475"/>
              <a:ext cx="17875" cy="22275"/>
            </a:xfrm>
            <a:custGeom>
              <a:avLst/>
              <a:gdLst/>
              <a:ahLst/>
              <a:cxnLst/>
              <a:rect l="l" t="t" r="r" b="b"/>
              <a:pathLst>
                <a:path w="715" h="891" extrusionOk="0">
                  <a:moveTo>
                    <a:pt x="337" y="0"/>
                  </a:moveTo>
                  <a:cubicBezTo>
                    <a:pt x="282" y="0"/>
                    <a:pt x="216" y="38"/>
                    <a:pt x="155" y="45"/>
                  </a:cubicBezTo>
                  <a:cubicBezTo>
                    <a:pt x="155" y="92"/>
                    <a:pt x="167" y="140"/>
                    <a:pt x="167" y="176"/>
                  </a:cubicBezTo>
                  <a:cubicBezTo>
                    <a:pt x="227" y="283"/>
                    <a:pt x="238" y="390"/>
                    <a:pt x="119" y="450"/>
                  </a:cubicBezTo>
                  <a:cubicBezTo>
                    <a:pt x="84" y="533"/>
                    <a:pt x="48" y="640"/>
                    <a:pt x="0" y="747"/>
                  </a:cubicBezTo>
                  <a:cubicBezTo>
                    <a:pt x="60" y="807"/>
                    <a:pt x="143" y="819"/>
                    <a:pt x="215" y="854"/>
                  </a:cubicBezTo>
                  <a:cubicBezTo>
                    <a:pt x="262" y="878"/>
                    <a:pt x="322" y="890"/>
                    <a:pt x="358" y="890"/>
                  </a:cubicBezTo>
                  <a:lnTo>
                    <a:pt x="441" y="890"/>
                  </a:lnTo>
                  <a:cubicBezTo>
                    <a:pt x="596" y="890"/>
                    <a:pt x="715" y="831"/>
                    <a:pt x="703" y="640"/>
                  </a:cubicBezTo>
                  <a:cubicBezTo>
                    <a:pt x="560" y="497"/>
                    <a:pt x="500" y="295"/>
                    <a:pt x="441" y="92"/>
                  </a:cubicBezTo>
                  <a:cubicBezTo>
                    <a:pt x="415" y="21"/>
                    <a:pt x="379"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35"/>
            <p:cNvSpPr/>
            <p:nvPr/>
          </p:nvSpPr>
          <p:spPr>
            <a:xfrm>
              <a:off x="5433100" y="2796800"/>
              <a:ext cx="12825" cy="9650"/>
            </a:xfrm>
            <a:custGeom>
              <a:avLst/>
              <a:gdLst/>
              <a:ahLst/>
              <a:cxnLst/>
              <a:rect l="l" t="t" r="r" b="b"/>
              <a:pathLst>
                <a:path w="513" h="386" extrusionOk="0">
                  <a:moveTo>
                    <a:pt x="247" y="1"/>
                  </a:moveTo>
                  <a:cubicBezTo>
                    <a:pt x="170" y="1"/>
                    <a:pt x="108" y="42"/>
                    <a:pt x="72" y="136"/>
                  </a:cubicBezTo>
                  <a:cubicBezTo>
                    <a:pt x="1" y="314"/>
                    <a:pt x="156" y="350"/>
                    <a:pt x="298" y="386"/>
                  </a:cubicBezTo>
                  <a:cubicBezTo>
                    <a:pt x="370" y="386"/>
                    <a:pt x="429" y="374"/>
                    <a:pt x="501" y="374"/>
                  </a:cubicBezTo>
                  <a:cubicBezTo>
                    <a:pt x="501" y="278"/>
                    <a:pt x="513" y="207"/>
                    <a:pt x="513" y="112"/>
                  </a:cubicBezTo>
                  <a:cubicBezTo>
                    <a:pt x="477" y="88"/>
                    <a:pt x="429" y="76"/>
                    <a:pt x="418" y="52"/>
                  </a:cubicBezTo>
                  <a:cubicBezTo>
                    <a:pt x="356" y="19"/>
                    <a:pt x="29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35"/>
            <p:cNvSpPr/>
            <p:nvPr/>
          </p:nvSpPr>
          <p:spPr>
            <a:xfrm>
              <a:off x="5446800" y="2788275"/>
              <a:ext cx="28600" cy="3975"/>
            </a:xfrm>
            <a:custGeom>
              <a:avLst/>
              <a:gdLst/>
              <a:ahLst/>
              <a:cxnLst/>
              <a:rect l="l" t="t" r="r" b="b"/>
              <a:pathLst>
                <a:path w="1144" h="159" extrusionOk="0">
                  <a:moveTo>
                    <a:pt x="435" y="1"/>
                  </a:moveTo>
                  <a:cubicBezTo>
                    <a:pt x="293" y="1"/>
                    <a:pt x="151" y="9"/>
                    <a:pt x="12" y="36"/>
                  </a:cubicBezTo>
                  <a:cubicBezTo>
                    <a:pt x="0" y="84"/>
                    <a:pt x="12" y="131"/>
                    <a:pt x="24" y="155"/>
                  </a:cubicBezTo>
                  <a:cubicBezTo>
                    <a:pt x="88" y="142"/>
                    <a:pt x="155" y="138"/>
                    <a:pt x="222" y="138"/>
                  </a:cubicBezTo>
                  <a:cubicBezTo>
                    <a:pt x="366" y="138"/>
                    <a:pt x="517" y="158"/>
                    <a:pt x="664" y="158"/>
                  </a:cubicBezTo>
                  <a:cubicBezTo>
                    <a:pt x="830" y="158"/>
                    <a:pt x="994" y="133"/>
                    <a:pt x="1143" y="24"/>
                  </a:cubicBezTo>
                  <a:cubicBezTo>
                    <a:pt x="913" y="24"/>
                    <a:pt x="673"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35"/>
            <p:cNvSpPr/>
            <p:nvPr/>
          </p:nvSpPr>
          <p:spPr>
            <a:xfrm>
              <a:off x="5446800" y="2795425"/>
              <a:ext cx="22050" cy="3875"/>
            </a:xfrm>
            <a:custGeom>
              <a:avLst/>
              <a:gdLst/>
              <a:ahLst/>
              <a:cxnLst/>
              <a:rect l="l" t="t" r="r" b="b"/>
              <a:pathLst>
                <a:path w="882" h="155" extrusionOk="0">
                  <a:moveTo>
                    <a:pt x="12" y="0"/>
                  </a:moveTo>
                  <a:cubicBezTo>
                    <a:pt x="0" y="48"/>
                    <a:pt x="0" y="95"/>
                    <a:pt x="12" y="143"/>
                  </a:cubicBezTo>
                  <a:cubicBezTo>
                    <a:pt x="298" y="143"/>
                    <a:pt x="560" y="155"/>
                    <a:pt x="846" y="155"/>
                  </a:cubicBezTo>
                  <a:cubicBezTo>
                    <a:pt x="858" y="131"/>
                    <a:pt x="882" y="83"/>
                    <a:pt x="882" y="36"/>
                  </a:cubicBezTo>
                  <a:cubicBezTo>
                    <a:pt x="596" y="36"/>
                    <a:pt x="298" y="2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35"/>
            <p:cNvSpPr/>
            <p:nvPr/>
          </p:nvSpPr>
          <p:spPr>
            <a:xfrm>
              <a:off x="5439650" y="2781425"/>
              <a:ext cx="9850" cy="6875"/>
            </a:xfrm>
            <a:custGeom>
              <a:avLst/>
              <a:gdLst/>
              <a:ahLst/>
              <a:cxnLst/>
              <a:rect l="l" t="t" r="r" b="b"/>
              <a:pathLst>
                <a:path w="394" h="275" extrusionOk="0">
                  <a:moveTo>
                    <a:pt x="1" y="0"/>
                  </a:moveTo>
                  <a:cubicBezTo>
                    <a:pt x="1" y="96"/>
                    <a:pt x="1" y="179"/>
                    <a:pt x="13" y="274"/>
                  </a:cubicBezTo>
                  <a:cubicBezTo>
                    <a:pt x="108" y="274"/>
                    <a:pt x="191" y="250"/>
                    <a:pt x="286" y="250"/>
                  </a:cubicBezTo>
                  <a:cubicBezTo>
                    <a:pt x="310" y="179"/>
                    <a:pt x="358" y="108"/>
                    <a:pt x="394" y="36"/>
                  </a:cubicBezTo>
                  <a:cubicBezTo>
                    <a:pt x="251" y="12"/>
                    <a:pt x="132"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35"/>
            <p:cNvSpPr/>
            <p:nvPr/>
          </p:nvSpPr>
          <p:spPr>
            <a:xfrm>
              <a:off x="5420000" y="2788575"/>
              <a:ext cx="8975" cy="14900"/>
            </a:xfrm>
            <a:custGeom>
              <a:avLst/>
              <a:gdLst/>
              <a:ahLst/>
              <a:cxnLst/>
              <a:rect l="l" t="t" r="r" b="b"/>
              <a:pathLst>
                <a:path w="359" h="596" extrusionOk="0">
                  <a:moveTo>
                    <a:pt x="358" y="0"/>
                  </a:moveTo>
                  <a:lnTo>
                    <a:pt x="358" y="0"/>
                  </a:lnTo>
                  <a:cubicBezTo>
                    <a:pt x="299" y="36"/>
                    <a:pt x="251" y="107"/>
                    <a:pt x="191" y="143"/>
                  </a:cubicBezTo>
                  <a:cubicBezTo>
                    <a:pt x="144" y="191"/>
                    <a:pt x="120" y="226"/>
                    <a:pt x="84" y="262"/>
                  </a:cubicBezTo>
                  <a:cubicBezTo>
                    <a:pt x="49" y="334"/>
                    <a:pt x="13" y="417"/>
                    <a:pt x="1" y="488"/>
                  </a:cubicBezTo>
                  <a:cubicBezTo>
                    <a:pt x="1" y="548"/>
                    <a:pt x="25" y="572"/>
                    <a:pt x="84" y="596"/>
                  </a:cubicBezTo>
                  <a:cubicBezTo>
                    <a:pt x="180" y="596"/>
                    <a:pt x="251" y="572"/>
                    <a:pt x="346" y="572"/>
                  </a:cubicBezTo>
                  <a:cubicBezTo>
                    <a:pt x="346" y="381"/>
                    <a:pt x="346" y="191"/>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35"/>
            <p:cNvSpPr/>
            <p:nvPr/>
          </p:nvSpPr>
          <p:spPr>
            <a:xfrm>
              <a:off x="5493225" y="2903175"/>
              <a:ext cx="12825" cy="3775"/>
            </a:xfrm>
            <a:custGeom>
              <a:avLst/>
              <a:gdLst/>
              <a:ahLst/>
              <a:cxnLst/>
              <a:rect l="l" t="t" r="r" b="b"/>
              <a:pathLst>
                <a:path w="513" h="151" extrusionOk="0">
                  <a:moveTo>
                    <a:pt x="132" y="0"/>
                  </a:moveTo>
                  <a:cubicBezTo>
                    <a:pt x="96" y="48"/>
                    <a:pt x="48" y="107"/>
                    <a:pt x="1" y="143"/>
                  </a:cubicBezTo>
                  <a:cubicBezTo>
                    <a:pt x="63" y="143"/>
                    <a:pt x="125" y="151"/>
                    <a:pt x="190" y="151"/>
                  </a:cubicBezTo>
                  <a:cubicBezTo>
                    <a:pt x="287" y="151"/>
                    <a:pt x="391" y="133"/>
                    <a:pt x="513" y="48"/>
                  </a:cubicBezTo>
                  <a:cubicBezTo>
                    <a:pt x="346" y="24"/>
                    <a:pt x="239" y="12"/>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35"/>
            <p:cNvSpPr/>
            <p:nvPr/>
          </p:nvSpPr>
          <p:spPr>
            <a:xfrm>
              <a:off x="5524200" y="2903175"/>
              <a:ext cx="1800" cy="1800"/>
            </a:xfrm>
            <a:custGeom>
              <a:avLst/>
              <a:gdLst/>
              <a:ahLst/>
              <a:cxnLst/>
              <a:rect l="l" t="t" r="r" b="b"/>
              <a:pathLst>
                <a:path w="72" h="72" extrusionOk="0">
                  <a:moveTo>
                    <a:pt x="72" y="0"/>
                  </a:moveTo>
                  <a:cubicBezTo>
                    <a:pt x="48" y="12"/>
                    <a:pt x="12" y="48"/>
                    <a:pt x="0" y="72"/>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35"/>
            <p:cNvSpPr/>
            <p:nvPr/>
          </p:nvSpPr>
          <p:spPr>
            <a:xfrm>
              <a:off x="5428650" y="2844225"/>
              <a:ext cx="6875" cy="8950"/>
            </a:xfrm>
            <a:custGeom>
              <a:avLst/>
              <a:gdLst/>
              <a:ahLst/>
              <a:cxnLst/>
              <a:rect l="l" t="t" r="r" b="b"/>
              <a:pathLst>
                <a:path w="275" h="358" extrusionOk="0">
                  <a:moveTo>
                    <a:pt x="131" y="1"/>
                  </a:moveTo>
                  <a:cubicBezTo>
                    <a:pt x="72" y="1"/>
                    <a:pt x="24" y="36"/>
                    <a:pt x="0" y="84"/>
                  </a:cubicBezTo>
                  <a:cubicBezTo>
                    <a:pt x="12" y="191"/>
                    <a:pt x="24" y="298"/>
                    <a:pt x="143" y="358"/>
                  </a:cubicBezTo>
                  <a:cubicBezTo>
                    <a:pt x="191" y="263"/>
                    <a:pt x="250" y="167"/>
                    <a:pt x="274" y="60"/>
                  </a:cubicBezTo>
                  <a:cubicBezTo>
                    <a:pt x="238" y="36"/>
                    <a:pt x="191"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35"/>
            <p:cNvSpPr/>
            <p:nvPr/>
          </p:nvSpPr>
          <p:spPr>
            <a:xfrm>
              <a:off x="5486100" y="2796300"/>
              <a:ext cx="11025" cy="2925"/>
            </a:xfrm>
            <a:custGeom>
              <a:avLst/>
              <a:gdLst/>
              <a:ahLst/>
              <a:cxnLst/>
              <a:rect l="l" t="t" r="r" b="b"/>
              <a:pathLst>
                <a:path w="441" h="117" extrusionOk="0">
                  <a:moveTo>
                    <a:pt x="0" y="1"/>
                  </a:moveTo>
                  <a:cubicBezTo>
                    <a:pt x="72" y="78"/>
                    <a:pt x="143" y="117"/>
                    <a:pt x="216" y="117"/>
                  </a:cubicBezTo>
                  <a:cubicBezTo>
                    <a:pt x="289" y="117"/>
                    <a:pt x="363" y="78"/>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35"/>
            <p:cNvSpPr/>
            <p:nvPr/>
          </p:nvSpPr>
          <p:spPr>
            <a:xfrm>
              <a:off x="5475075" y="2785525"/>
              <a:ext cx="7475" cy="2475"/>
            </a:xfrm>
            <a:custGeom>
              <a:avLst/>
              <a:gdLst/>
              <a:ahLst/>
              <a:cxnLst/>
              <a:rect l="l" t="t" r="r" b="b"/>
              <a:pathLst>
                <a:path w="299" h="99" extrusionOk="0">
                  <a:moveTo>
                    <a:pt x="149" y="0"/>
                  </a:moveTo>
                  <a:cubicBezTo>
                    <a:pt x="102" y="0"/>
                    <a:pt x="54" y="33"/>
                    <a:pt x="1" y="98"/>
                  </a:cubicBezTo>
                  <a:lnTo>
                    <a:pt x="298" y="98"/>
                  </a:lnTo>
                  <a:cubicBezTo>
                    <a:pt x="245" y="33"/>
                    <a:pt x="197"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35"/>
            <p:cNvSpPr/>
            <p:nvPr/>
          </p:nvSpPr>
          <p:spPr>
            <a:xfrm>
              <a:off x="5611700" y="2953775"/>
              <a:ext cx="21450" cy="8575"/>
            </a:xfrm>
            <a:custGeom>
              <a:avLst/>
              <a:gdLst/>
              <a:ahLst/>
              <a:cxnLst/>
              <a:rect l="l" t="t" r="r" b="b"/>
              <a:pathLst>
                <a:path w="858" h="343" extrusionOk="0">
                  <a:moveTo>
                    <a:pt x="1" y="0"/>
                  </a:moveTo>
                  <a:lnTo>
                    <a:pt x="1" y="131"/>
                  </a:lnTo>
                  <a:cubicBezTo>
                    <a:pt x="96" y="262"/>
                    <a:pt x="298" y="143"/>
                    <a:pt x="417" y="262"/>
                  </a:cubicBezTo>
                  <a:cubicBezTo>
                    <a:pt x="487" y="290"/>
                    <a:pt x="570" y="343"/>
                    <a:pt x="642" y="343"/>
                  </a:cubicBezTo>
                  <a:cubicBezTo>
                    <a:pt x="694" y="343"/>
                    <a:pt x="740" y="317"/>
                    <a:pt x="774" y="238"/>
                  </a:cubicBezTo>
                  <a:cubicBezTo>
                    <a:pt x="858" y="36"/>
                    <a:pt x="691" y="0"/>
                    <a:pt x="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35"/>
            <p:cNvSpPr/>
            <p:nvPr/>
          </p:nvSpPr>
          <p:spPr>
            <a:xfrm>
              <a:off x="5611700" y="2957000"/>
              <a:ext cx="10450" cy="3925"/>
            </a:xfrm>
            <a:custGeom>
              <a:avLst/>
              <a:gdLst/>
              <a:ahLst/>
              <a:cxnLst/>
              <a:rect l="l" t="t" r="r" b="b"/>
              <a:pathLst>
                <a:path w="418" h="157" extrusionOk="0">
                  <a:moveTo>
                    <a:pt x="104" y="1"/>
                  </a:moveTo>
                  <a:cubicBezTo>
                    <a:pt x="69" y="1"/>
                    <a:pt x="34" y="2"/>
                    <a:pt x="1" y="2"/>
                  </a:cubicBezTo>
                  <a:lnTo>
                    <a:pt x="1" y="157"/>
                  </a:lnTo>
                  <a:cubicBezTo>
                    <a:pt x="132" y="133"/>
                    <a:pt x="274" y="133"/>
                    <a:pt x="417" y="133"/>
                  </a:cubicBezTo>
                  <a:cubicBezTo>
                    <a:pt x="335" y="15"/>
                    <a:pt x="219"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35"/>
            <p:cNvSpPr/>
            <p:nvPr/>
          </p:nvSpPr>
          <p:spPr>
            <a:xfrm>
              <a:off x="5417325" y="2789175"/>
              <a:ext cx="7475" cy="22150"/>
            </a:xfrm>
            <a:custGeom>
              <a:avLst/>
              <a:gdLst/>
              <a:ahLst/>
              <a:cxnLst/>
              <a:rect l="l" t="t" r="r" b="b"/>
              <a:pathLst>
                <a:path w="299" h="886" extrusionOk="0">
                  <a:moveTo>
                    <a:pt x="48" y="0"/>
                  </a:moveTo>
                  <a:cubicBezTo>
                    <a:pt x="36" y="143"/>
                    <a:pt x="13" y="262"/>
                    <a:pt x="1" y="393"/>
                  </a:cubicBezTo>
                  <a:cubicBezTo>
                    <a:pt x="1" y="536"/>
                    <a:pt x="13" y="691"/>
                    <a:pt x="13" y="833"/>
                  </a:cubicBezTo>
                  <a:cubicBezTo>
                    <a:pt x="13" y="845"/>
                    <a:pt x="25" y="869"/>
                    <a:pt x="60" y="881"/>
                  </a:cubicBezTo>
                  <a:cubicBezTo>
                    <a:pt x="68" y="884"/>
                    <a:pt x="76" y="885"/>
                    <a:pt x="83" y="885"/>
                  </a:cubicBezTo>
                  <a:cubicBezTo>
                    <a:pt x="106" y="885"/>
                    <a:pt x="122" y="868"/>
                    <a:pt x="132" y="822"/>
                  </a:cubicBezTo>
                  <a:cubicBezTo>
                    <a:pt x="167" y="738"/>
                    <a:pt x="179" y="655"/>
                    <a:pt x="191" y="572"/>
                  </a:cubicBezTo>
                  <a:cubicBezTo>
                    <a:pt x="191" y="524"/>
                    <a:pt x="179" y="464"/>
                    <a:pt x="179" y="405"/>
                  </a:cubicBezTo>
                  <a:cubicBezTo>
                    <a:pt x="227" y="357"/>
                    <a:pt x="251" y="298"/>
                    <a:pt x="298" y="238"/>
                  </a:cubicBezTo>
                  <a:lnTo>
                    <a:pt x="298" y="119"/>
                  </a:lnTo>
                  <a:cubicBezTo>
                    <a:pt x="215" y="95"/>
                    <a:pt x="132" y="48"/>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35"/>
            <p:cNvSpPr/>
            <p:nvPr/>
          </p:nvSpPr>
          <p:spPr>
            <a:xfrm>
              <a:off x="5417025" y="2821000"/>
              <a:ext cx="4200" cy="10750"/>
            </a:xfrm>
            <a:custGeom>
              <a:avLst/>
              <a:gdLst/>
              <a:ahLst/>
              <a:cxnLst/>
              <a:rect l="l" t="t" r="r" b="b"/>
              <a:pathLst>
                <a:path w="168" h="430" extrusionOk="0">
                  <a:moveTo>
                    <a:pt x="144" y="1"/>
                  </a:moveTo>
                  <a:lnTo>
                    <a:pt x="144" y="1"/>
                  </a:lnTo>
                  <a:cubicBezTo>
                    <a:pt x="1" y="144"/>
                    <a:pt x="1" y="299"/>
                    <a:pt x="168" y="430"/>
                  </a:cubicBezTo>
                  <a:cubicBezTo>
                    <a:pt x="168" y="275"/>
                    <a:pt x="144" y="14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35"/>
            <p:cNvSpPr/>
            <p:nvPr/>
          </p:nvSpPr>
          <p:spPr>
            <a:xfrm>
              <a:off x="5417625" y="2809700"/>
              <a:ext cx="3000" cy="7475"/>
            </a:xfrm>
            <a:custGeom>
              <a:avLst/>
              <a:gdLst/>
              <a:ahLst/>
              <a:cxnLst/>
              <a:rect l="l" t="t" r="r" b="b"/>
              <a:pathLst>
                <a:path w="120" h="299" extrusionOk="0">
                  <a:moveTo>
                    <a:pt x="120" y="1"/>
                  </a:moveTo>
                  <a:cubicBezTo>
                    <a:pt x="84" y="12"/>
                    <a:pt x="48" y="12"/>
                    <a:pt x="1" y="12"/>
                  </a:cubicBezTo>
                  <a:cubicBezTo>
                    <a:pt x="24" y="132"/>
                    <a:pt x="36" y="239"/>
                    <a:pt x="120" y="298"/>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35"/>
            <p:cNvSpPr/>
            <p:nvPr/>
          </p:nvSpPr>
          <p:spPr>
            <a:xfrm>
              <a:off x="5443525" y="2705400"/>
              <a:ext cx="10450" cy="7600"/>
            </a:xfrm>
            <a:custGeom>
              <a:avLst/>
              <a:gdLst/>
              <a:ahLst/>
              <a:cxnLst/>
              <a:rect l="l" t="t" r="r" b="b"/>
              <a:pathLst>
                <a:path w="418" h="304" extrusionOk="0">
                  <a:moveTo>
                    <a:pt x="338" y="1"/>
                  </a:moveTo>
                  <a:cubicBezTo>
                    <a:pt x="309" y="1"/>
                    <a:pt x="289" y="14"/>
                    <a:pt x="262" y="41"/>
                  </a:cubicBezTo>
                  <a:cubicBezTo>
                    <a:pt x="179" y="101"/>
                    <a:pt x="84" y="136"/>
                    <a:pt x="1" y="196"/>
                  </a:cubicBezTo>
                  <a:cubicBezTo>
                    <a:pt x="1" y="232"/>
                    <a:pt x="1" y="279"/>
                    <a:pt x="12" y="303"/>
                  </a:cubicBezTo>
                  <a:lnTo>
                    <a:pt x="262" y="303"/>
                  </a:lnTo>
                  <a:cubicBezTo>
                    <a:pt x="310" y="220"/>
                    <a:pt x="358" y="124"/>
                    <a:pt x="417" y="41"/>
                  </a:cubicBezTo>
                  <a:cubicBezTo>
                    <a:pt x="417" y="17"/>
                    <a:pt x="393" y="17"/>
                    <a:pt x="370" y="5"/>
                  </a:cubicBezTo>
                  <a:cubicBezTo>
                    <a:pt x="358" y="2"/>
                    <a:pt x="347"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35"/>
            <p:cNvSpPr/>
            <p:nvPr/>
          </p:nvSpPr>
          <p:spPr>
            <a:xfrm>
              <a:off x="5425075" y="2842450"/>
              <a:ext cx="8350" cy="3900"/>
            </a:xfrm>
            <a:custGeom>
              <a:avLst/>
              <a:gdLst/>
              <a:ahLst/>
              <a:cxnLst/>
              <a:rect l="l" t="t" r="r" b="b"/>
              <a:pathLst>
                <a:path w="334" h="156" extrusionOk="0">
                  <a:moveTo>
                    <a:pt x="0" y="0"/>
                  </a:moveTo>
                  <a:cubicBezTo>
                    <a:pt x="48" y="48"/>
                    <a:pt x="96" y="107"/>
                    <a:pt x="143" y="155"/>
                  </a:cubicBezTo>
                  <a:cubicBezTo>
                    <a:pt x="179" y="131"/>
                    <a:pt x="238" y="131"/>
                    <a:pt x="286" y="131"/>
                  </a:cubicBezTo>
                  <a:cubicBezTo>
                    <a:pt x="334" y="95"/>
                    <a:pt x="334" y="4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35"/>
            <p:cNvSpPr/>
            <p:nvPr/>
          </p:nvSpPr>
          <p:spPr>
            <a:xfrm>
              <a:off x="5457525" y="2704425"/>
              <a:ext cx="10725" cy="9000"/>
            </a:xfrm>
            <a:custGeom>
              <a:avLst/>
              <a:gdLst/>
              <a:ahLst/>
              <a:cxnLst/>
              <a:rect l="l" t="t" r="r" b="b"/>
              <a:pathLst>
                <a:path w="429" h="360" extrusionOk="0">
                  <a:moveTo>
                    <a:pt x="263" y="1"/>
                  </a:moveTo>
                  <a:cubicBezTo>
                    <a:pt x="216" y="1"/>
                    <a:pt x="167" y="19"/>
                    <a:pt x="119" y="56"/>
                  </a:cubicBezTo>
                  <a:cubicBezTo>
                    <a:pt x="95" y="80"/>
                    <a:pt x="48" y="92"/>
                    <a:pt x="12" y="104"/>
                  </a:cubicBezTo>
                  <a:cubicBezTo>
                    <a:pt x="12" y="211"/>
                    <a:pt x="0" y="330"/>
                    <a:pt x="155" y="354"/>
                  </a:cubicBezTo>
                  <a:cubicBezTo>
                    <a:pt x="177" y="358"/>
                    <a:pt x="198" y="360"/>
                    <a:pt x="217" y="360"/>
                  </a:cubicBezTo>
                  <a:cubicBezTo>
                    <a:pt x="370" y="360"/>
                    <a:pt x="418" y="239"/>
                    <a:pt x="429" y="80"/>
                  </a:cubicBezTo>
                  <a:cubicBezTo>
                    <a:pt x="376" y="28"/>
                    <a:pt x="320"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35"/>
            <p:cNvSpPr/>
            <p:nvPr/>
          </p:nvSpPr>
          <p:spPr>
            <a:xfrm>
              <a:off x="5460500" y="2698000"/>
              <a:ext cx="8350" cy="7850"/>
            </a:xfrm>
            <a:custGeom>
              <a:avLst/>
              <a:gdLst/>
              <a:ahLst/>
              <a:cxnLst/>
              <a:rect l="l" t="t" r="r" b="b"/>
              <a:pathLst>
                <a:path w="334" h="314" extrusionOk="0">
                  <a:moveTo>
                    <a:pt x="221" y="0"/>
                  </a:moveTo>
                  <a:cubicBezTo>
                    <a:pt x="151" y="0"/>
                    <a:pt x="105" y="70"/>
                    <a:pt x="48" y="111"/>
                  </a:cubicBezTo>
                  <a:cubicBezTo>
                    <a:pt x="36" y="135"/>
                    <a:pt x="12" y="159"/>
                    <a:pt x="0" y="182"/>
                  </a:cubicBezTo>
                  <a:lnTo>
                    <a:pt x="0" y="289"/>
                  </a:lnTo>
                  <a:cubicBezTo>
                    <a:pt x="107" y="301"/>
                    <a:pt x="191" y="301"/>
                    <a:pt x="298" y="313"/>
                  </a:cubicBezTo>
                  <a:cubicBezTo>
                    <a:pt x="310" y="230"/>
                    <a:pt x="310" y="135"/>
                    <a:pt x="334" y="51"/>
                  </a:cubicBezTo>
                  <a:cubicBezTo>
                    <a:pt x="289" y="14"/>
                    <a:pt x="253" y="0"/>
                    <a:pt x="2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35"/>
            <p:cNvSpPr/>
            <p:nvPr/>
          </p:nvSpPr>
          <p:spPr>
            <a:xfrm>
              <a:off x="5450075" y="2704400"/>
              <a:ext cx="3900" cy="2050"/>
            </a:xfrm>
            <a:custGeom>
              <a:avLst/>
              <a:gdLst/>
              <a:ahLst/>
              <a:cxnLst/>
              <a:rect l="l" t="t" r="r" b="b"/>
              <a:pathLst>
                <a:path w="156" h="82" extrusionOk="0">
                  <a:moveTo>
                    <a:pt x="78" y="1"/>
                  </a:moveTo>
                  <a:cubicBezTo>
                    <a:pt x="51" y="1"/>
                    <a:pt x="24" y="28"/>
                    <a:pt x="0" y="81"/>
                  </a:cubicBezTo>
                  <a:lnTo>
                    <a:pt x="155" y="81"/>
                  </a:lnTo>
                  <a:cubicBezTo>
                    <a:pt x="131" y="28"/>
                    <a:pt x="105"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35"/>
            <p:cNvSpPr/>
            <p:nvPr/>
          </p:nvSpPr>
          <p:spPr>
            <a:xfrm>
              <a:off x="5457225" y="2698375"/>
              <a:ext cx="5075" cy="4200"/>
            </a:xfrm>
            <a:custGeom>
              <a:avLst/>
              <a:gdLst/>
              <a:ahLst/>
              <a:cxnLst/>
              <a:rect l="l" t="t" r="r" b="b"/>
              <a:pathLst>
                <a:path w="203" h="168" extrusionOk="0">
                  <a:moveTo>
                    <a:pt x="143" y="1"/>
                  </a:moveTo>
                  <a:cubicBezTo>
                    <a:pt x="84" y="13"/>
                    <a:pt x="48" y="13"/>
                    <a:pt x="0" y="36"/>
                  </a:cubicBezTo>
                  <a:cubicBezTo>
                    <a:pt x="48" y="84"/>
                    <a:pt x="84" y="144"/>
                    <a:pt x="131" y="167"/>
                  </a:cubicBezTo>
                  <a:lnTo>
                    <a:pt x="143" y="155"/>
                  </a:lnTo>
                  <a:cubicBezTo>
                    <a:pt x="203" y="108"/>
                    <a:pt x="203" y="4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35"/>
            <p:cNvSpPr/>
            <p:nvPr/>
          </p:nvSpPr>
          <p:spPr>
            <a:xfrm>
              <a:off x="5460800" y="2693050"/>
              <a:ext cx="22050" cy="9525"/>
            </a:xfrm>
            <a:custGeom>
              <a:avLst/>
              <a:gdLst/>
              <a:ahLst/>
              <a:cxnLst/>
              <a:rect l="l" t="t" r="r" b="b"/>
              <a:pathLst>
                <a:path w="882" h="381" extrusionOk="0">
                  <a:moveTo>
                    <a:pt x="585" y="0"/>
                  </a:moveTo>
                  <a:cubicBezTo>
                    <a:pt x="446" y="0"/>
                    <a:pt x="293" y="75"/>
                    <a:pt x="155" y="95"/>
                  </a:cubicBezTo>
                  <a:cubicBezTo>
                    <a:pt x="107" y="142"/>
                    <a:pt x="48" y="190"/>
                    <a:pt x="0" y="237"/>
                  </a:cubicBezTo>
                  <a:lnTo>
                    <a:pt x="0" y="380"/>
                  </a:lnTo>
                  <a:lnTo>
                    <a:pt x="322" y="249"/>
                  </a:lnTo>
                  <a:cubicBezTo>
                    <a:pt x="512" y="237"/>
                    <a:pt x="691" y="237"/>
                    <a:pt x="881" y="214"/>
                  </a:cubicBezTo>
                  <a:cubicBezTo>
                    <a:pt x="801" y="49"/>
                    <a:pt x="698" y="0"/>
                    <a:pt x="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35"/>
            <p:cNvSpPr/>
            <p:nvPr/>
          </p:nvSpPr>
          <p:spPr>
            <a:xfrm>
              <a:off x="5956375" y="2811350"/>
              <a:ext cx="17000" cy="5975"/>
            </a:xfrm>
            <a:custGeom>
              <a:avLst/>
              <a:gdLst/>
              <a:ahLst/>
              <a:cxnLst/>
              <a:rect l="l" t="t" r="r" b="b"/>
              <a:pathLst>
                <a:path w="680" h="239" extrusionOk="0">
                  <a:moveTo>
                    <a:pt x="187" y="1"/>
                  </a:moveTo>
                  <a:cubicBezTo>
                    <a:pt x="160" y="1"/>
                    <a:pt x="134" y="2"/>
                    <a:pt x="108" y="6"/>
                  </a:cubicBezTo>
                  <a:cubicBezTo>
                    <a:pt x="1" y="30"/>
                    <a:pt x="108" y="161"/>
                    <a:pt x="120" y="232"/>
                  </a:cubicBezTo>
                  <a:cubicBezTo>
                    <a:pt x="132" y="231"/>
                    <a:pt x="145" y="231"/>
                    <a:pt x="157" y="231"/>
                  </a:cubicBezTo>
                  <a:cubicBezTo>
                    <a:pt x="214" y="231"/>
                    <a:pt x="272" y="239"/>
                    <a:pt x="333" y="239"/>
                  </a:cubicBezTo>
                  <a:cubicBezTo>
                    <a:pt x="440" y="239"/>
                    <a:pt x="553" y="216"/>
                    <a:pt x="680" y="89"/>
                  </a:cubicBezTo>
                  <a:cubicBezTo>
                    <a:pt x="479" y="49"/>
                    <a:pt x="329"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35"/>
            <p:cNvSpPr/>
            <p:nvPr/>
          </p:nvSpPr>
          <p:spPr>
            <a:xfrm>
              <a:off x="5812325" y="3617350"/>
              <a:ext cx="11025" cy="7650"/>
            </a:xfrm>
            <a:custGeom>
              <a:avLst/>
              <a:gdLst/>
              <a:ahLst/>
              <a:cxnLst/>
              <a:rect l="l" t="t" r="r" b="b"/>
              <a:pathLst>
                <a:path w="441" h="306" extrusionOk="0">
                  <a:moveTo>
                    <a:pt x="282" y="0"/>
                  </a:moveTo>
                  <a:cubicBezTo>
                    <a:pt x="135" y="0"/>
                    <a:pt x="18" y="39"/>
                    <a:pt x="0" y="270"/>
                  </a:cubicBezTo>
                  <a:cubicBezTo>
                    <a:pt x="78" y="294"/>
                    <a:pt x="149" y="306"/>
                    <a:pt x="221" y="306"/>
                  </a:cubicBezTo>
                  <a:cubicBezTo>
                    <a:pt x="292" y="306"/>
                    <a:pt x="363" y="294"/>
                    <a:pt x="441" y="270"/>
                  </a:cubicBezTo>
                  <a:lnTo>
                    <a:pt x="441" y="8"/>
                  </a:lnTo>
                  <a:cubicBezTo>
                    <a:pt x="386" y="5"/>
                    <a:pt x="332"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35"/>
            <p:cNvSpPr/>
            <p:nvPr/>
          </p:nvSpPr>
          <p:spPr>
            <a:xfrm>
              <a:off x="5774825" y="3617300"/>
              <a:ext cx="12525" cy="3250"/>
            </a:xfrm>
            <a:custGeom>
              <a:avLst/>
              <a:gdLst/>
              <a:ahLst/>
              <a:cxnLst/>
              <a:rect l="l" t="t" r="r" b="b"/>
              <a:pathLst>
                <a:path w="501" h="130" extrusionOk="0">
                  <a:moveTo>
                    <a:pt x="212" y="1"/>
                  </a:moveTo>
                  <a:cubicBezTo>
                    <a:pt x="143" y="1"/>
                    <a:pt x="72" y="10"/>
                    <a:pt x="0" y="10"/>
                  </a:cubicBezTo>
                  <a:cubicBezTo>
                    <a:pt x="155" y="117"/>
                    <a:pt x="322" y="129"/>
                    <a:pt x="500" y="129"/>
                  </a:cubicBezTo>
                  <a:cubicBezTo>
                    <a:pt x="415" y="22"/>
                    <a:pt x="316" y="1"/>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35"/>
            <p:cNvSpPr/>
            <p:nvPr/>
          </p:nvSpPr>
          <p:spPr>
            <a:xfrm>
              <a:off x="6142425" y="3647000"/>
              <a:ext cx="3900" cy="2425"/>
            </a:xfrm>
            <a:custGeom>
              <a:avLst/>
              <a:gdLst/>
              <a:ahLst/>
              <a:cxnLst/>
              <a:rect l="l" t="t" r="r" b="b"/>
              <a:pathLst>
                <a:path w="156" h="97" extrusionOk="0">
                  <a:moveTo>
                    <a:pt x="77" y="1"/>
                  </a:moveTo>
                  <a:cubicBezTo>
                    <a:pt x="50" y="1"/>
                    <a:pt x="25" y="34"/>
                    <a:pt x="0" y="96"/>
                  </a:cubicBezTo>
                  <a:cubicBezTo>
                    <a:pt x="48" y="96"/>
                    <a:pt x="96" y="96"/>
                    <a:pt x="155" y="84"/>
                  </a:cubicBezTo>
                  <a:cubicBezTo>
                    <a:pt x="127" y="28"/>
                    <a:pt x="101"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35"/>
            <p:cNvSpPr/>
            <p:nvPr/>
          </p:nvSpPr>
          <p:spPr>
            <a:xfrm>
              <a:off x="5767975" y="3617550"/>
              <a:ext cx="6875" cy="1350"/>
            </a:xfrm>
            <a:custGeom>
              <a:avLst/>
              <a:gdLst/>
              <a:ahLst/>
              <a:cxnLst/>
              <a:rect l="l" t="t" r="r" b="b"/>
              <a:pathLst>
                <a:path w="275" h="54" extrusionOk="0">
                  <a:moveTo>
                    <a:pt x="0" y="0"/>
                  </a:moveTo>
                  <a:cubicBezTo>
                    <a:pt x="42" y="36"/>
                    <a:pt x="87" y="54"/>
                    <a:pt x="133" y="54"/>
                  </a:cubicBezTo>
                  <a:cubicBezTo>
                    <a:pt x="179" y="54"/>
                    <a:pt x="227" y="3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35"/>
            <p:cNvSpPr/>
            <p:nvPr/>
          </p:nvSpPr>
          <p:spPr>
            <a:xfrm>
              <a:off x="5708725" y="3603250"/>
              <a:ext cx="10450" cy="7050"/>
            </a:xfrm>
            <a:custGeom>
              <a:avLst/>
              <a:gdLst/>
              <a:ahLst/>
              <a:cxnLst/>
              <a:rect l="l" t="t" r="r" b="b"/>
              <a:pathLst>
                <a:path w="418" h="282" extrusionOk="0">
                  <a:moveTo>
                    <a:pt x="287" y="1"/>
                  </a:moveTo>
                  <a:cubicBezTo>
                    <a:pt x="191" y="96"/>
                    <a:pt x="84" y="167"/>
                    <a:pt x="1" y="239"/>
                  </a:cubicBezTo>
                  <a:cubicBezTo>
                    <a:pt x="71" y="271"/>
                    <a:pt x="148" y="282"/>
                    <a:pt x="225" y="282"/>
                  </a:cubicBezTo>
                  <a:cubicBezTo>
                    <a:pt x="291" y="282"/>
                    <a:pt x="357" y="274"/>
                    <a:pt x="418" y="262"/>
                  </a:cubicBezTo>
                  <a:cubicBezTo>
                    <a:pt x="418" y="155"/>
                    <a:pt x="406" y="48"/>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35"/>
            <p:cNvSpPr/>
            <p:nvPr/>
          </p:nvSpPr>
          <p:spPr>
            <a:xfrm>
              <a:off x="6096000" y="3481225"/>
              <a:ext cx="6850" cy="2250"/>
            </a:xfrm>
            <a:custGeom>
              <a:avLst/>
              <a:gdLst/>
              <a:ahLst/>
              <a:cxnLst/>
              <a:rect l="l" t="t" r="r" b="b"/>
              <a:pathLst>
                <a:path w="274" h="90" extrusionOk="0">
                  <a:moveTo>
                    <a:pt x="0" y="0"/>
                  </a:moveTo>
                  <a:cubicBezTo>
                    <a:pt x="48" y="60"/>
                    <a:pt x="92" y="89"/>
                    <a:pt x="137" y="89"/>
                  </a:cubicBezTo>
                  <a:cubicBezTo>
                    <a:pt x="182" y="89"/>
                    <a:pt x="226" y="6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35"/>
            <p:cNvSpPr/>
            <p:nvPr/>
          </p:nvSpPr>
          <p:spPr>
            <a:xfrm>
              <a:off x="5911450" y="3475600"/>
              <a:ext cx="71450" cy="13675"/>
            </a:xfrm>
            <a:custGeom>
              <a:avLst/>
              <a:gdLst/>
              <a:ahLst/>
              <a:cxnLst/>
              <a:rect l="l" t="t" r="r" b="b"/>
              <a:pathLst>
                <a:path w="2858" h="547" extrusionOk="0">
                  <a:moveTo>
                    <a:pt x="1349" y="0"/>
                  </a:moveTo>
                  <a:cubicBezTo>
                    <a:pt x="1300" y="0"/>
                    <a:pt x="1253" y="15"/>
                    <a:pt x="1203" y="46"/>
                  </a:cubicBezTo>
                  <a:lnTo>
                    <a:pt x="1060" y="46"/>
                  </a:lnTo>
                  <a:cubicBezTo>
                    <a:pt x="932" y="16"/>
                    <a:pt x="800" y="7"/>
                    <a:pt x="667" y="7"/>
                  </a:cubicBezTo>
                  <a:cubicBezTo>
                    <a:pt x="489" y="7"/>
                    <a:pt x="308" y="23"/>
                    <a:pt x="131" y="23"/>
                  </a:cubicBezTo>
                  <a:cubicBezTo>
                    <a:pt x="48" y="35"/>
                    <a:pt x="0" y="94"/>
                    <a:pt x="12" y="189"/>
                  </a:cubicBezTo>
                  <a:cubicBezTo>
                    <a:pt x="119" y="356"/>
                    <a:pt x="310" y="404"/>
                    <a:pt x="488" y="463"/>
                  </a:cubicBezTo>
                  <a:cubicBezTo>
                    <a:pt x="619" y="511"/>
                    <a:pt x="774" y="546"/>
                    <a:pt x="917" y="546"/>
                  </a:cubicBezTo>
                  <a:lnTo>
                    <a:pt x="1691" y="546"/>
                  </a:lnTo>
                  <a:cubicBezTo>
                    <a:pt x="1770" y="541"/>
                    <a:pt x="1849" y="540"/>
                    <a:pt x="1928" y="540"/>
                  </a:cubicBezTo>
                  <a:cubicBezTo>
                    <a:pt x="1980" y="540"/>
                    <a:pt x="2031" y="540"/>
                    <a:pt x="2083" y="540"/>
                  </a:cubicBezTo>
                  <a:cubicBezTo>
                    <a:pt x="2295" y="540"/>
                    <a:pt x="2503" y="532"/>
                    <a:pt x="2703" y="451"/>
                  </a:cubicBezTo>
                  <a:cubicBezTo>
                    <a:pt x="2786" y="404"/>
                    <a:pt x="2822" y="344"/>
                    <a:pt x="2846" y="273"/>
                  </a:cubicBezTo>
                  <a:cubicBezTo>
                    <a:pt x="2858" y="201"/>
                    <a:pt x="2822" y="118"/>
                    <a:pt x="2750" y="82"/>
                  </a:cubicBezTo>
                  <a:cubicBezTo>
                    <a:pt x="2735" y="82"/>
                    <a:pt x="2713" y="87"/>
                    <a:pt x="2694" y="87"/>
                  </a:cubicBezTo>
                  <a:cubicBezTo>
                    <a:pt x="2684" y="87"/>
                    <a:pt x="2675" y="86"/>
                    <a:pt x="2667" y="82"/>
                  </a:cubicBezTo>
                  <a:cubicBezTo>
                    <a:pt x="2582" y="121"/>
                    <a:pt x="2497" y="150"/>
                    <a:pt x="2412" y="150"/>
                  </a:cubicBezTo>
                  <a:cubicBezTo>
                    <a:pt x="2343" y="150"/>
                    <a:pt x="2273" y="130"/>
                    <a:pt x="2203" y="82"/>
                  </a:cubicBezTo>
                  <a:lnTo>
                    <a:pt x="1488" y="35"/>
                  </a:lnTo>
                  <a:cubicBezTo>
                    <a:pt x="1438" y="12"/>
                    <a:pt x="1393" y="0"/>
                    <a:pt x="1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35"/>
            <p:cNvSpPr/>
            <p:nvPr/>
          </p:nvSpPr>
          <p:spPr>
            <a:xfrm>
              <a:off x="5981100" y="3477350"/>
              <a:ext cx="64025" cy="12225"/>
            </a:xfrm>
            <a:custGeom>
              <a:avLst/>
              <a:gdLst/>
              <a:ahLst/>
              <a:cxnLst/>
              <a:rect l="l" t="t" r="r" b="b"/>
              <a:pathLst>
                <a:path w="2561" h="489" extrusionOk="0">
                  <a:moveTo>
                    <a:pt x="1869" y="0"/>
                  </a:moveTo>
                  <a:cubicBezTo>
                    <a:pt x="1869" y="12"/>
                    <a:pt x="1846" y="24"/>
                    <a:pt x="1810" y="36"/>
                  </a:cubicBezTo>
                  <a:cubicBezTo>
                    <a:pt x="1800" y="39"/>
                    <a:pt x="1790" y="41"/>
                    <a:pt x="1779" y="41"/>
                  </a:cubicBezTo>
                  <a:cubicBezTo>
                    <a:pt x="1750" y="41"/>
                    <a:pt x="1717" y="30"/>
                    <a:pt x="1691" y="12"/>
                  </a:cubicBezTo>
                  <a:cubicBezTo>
                    <a:pt x="1619" y="24"/>
                    <a:pt x="1548" y="24"/>
                    <a:pt x="1477" y="24"/>
                  </a:cubicBezTo>
                  <a:cubicBezTo>
                    <a:pt x="1318" y="73"/>
                    <a:pt x="1159" y="86"/>
                    <a:pt x="1001" y="86"/>
                  </a:cubicBezTo>
                  <a:cubicBezTo>
                    <a:pt x="819" y="86"/>
                    <a:pt x="639" y="69"/>
                    <a:pt x="460" y="69"/>
                  </a:cubicBezTo>
                  <a:cubicBezTo>
                    <a:pt x="305" y="69"/>
                    <a:pt x="151" y="82"/>
                    <a:pt x="0" y="131"/>
                  </a:cubicBezTo>
                  <a:lnTo>
                    <a:pt x="0" y="262"/>
                  </a:lnTo>
                  <a:cubicBezTo>
                    <a:pt x="173" y="450"/>
                    <a:pt x="381" y="480"/>
                    <a:pt x="595" y="480"/>
                  </a:cubicBezTo>
                  <a:cubicBezTo>
                    <a:pt x="697" y="480"/>
                    <a:pt x="800" y="473"/>
                    <a:pt x="902" y="473"/>
                  </a:cubicBezTo>
                  <a:cubicBezTo>
                    <a:pt x="939" y="473"/>
                    <a:pt x="976" y="474"/>
                    <a:pt x="1012" y="476"/>
                  </a:cubicBezTo>
                  <a:cubicBezTo>
                    <a:pt x="1155" y="476"/>
                    <a:pt x="1296" y="478"/>
                    <a:pt x="1435" y="478"/>
                  </a:cubicBezTo>
                  <a:cubicBezTo>
                    <a:pt x="1644" y="478"/>
                    <a:pt x="1848" y="474"/>
                    <a:pt x="2048" y="453"/>
                  </a:cubicBezTo>
                  <a:cubicBezTo>
                    <a:pt x="2262" y="441"/>
                    <a:pt x="2524" y="488"/>
                    <a:pt x="2560" y="143"/>
                  </a:cubicBezTo>
                  <a:cubicBezTo>
                    <a:pt x="2322" y="95"/>
                    <a:pt x="2096" y="36"/>
                    <a:pt x="1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35"/>
            <p:cNvSpPr/>
            <p:nvPr/>
          </p:nvSpPr>
          <p:spPr>
            <a:xfrm>
              <a:off x="6004900" y="3481225"/>
              <a:ext cx="48250" cy="11650"/>
            </a:xfrm>
            <a:custGeom>
              <a:avLst/>
              <a:gdLst/>
              <a:ahLst/>
              <a:cxnLst/>
              <a:rect l="l" t="t" r="r" b="b"/>
              <a:pathLst>
                <a:path w="1930" h="466" extrusionOk="0">
                  <a:moveTo>
                    <a:pt x="1608" y="0"/>
                  </a:moveTo>
                  <a:cubicBezTo>
                    <a:pt x="1515" y="130"/>
                    <a:pt x="1394" y="144"/>
                    <a:pt x="1266" y="144"/>
                  </a:cubicBezTo>
                  <a:cubicBezTo>
                    <a:pt x="1230" y="144"/>
                    <a:pt x="1193" y="143"/>
                    <a:pt x="1156" y="143"/>
                  </a:cubicBezTo>
                  <a:lnTo>
                    <a:pt x="48" y="143"/>
                  </a:lnTo>
                  <a:cubicBezTo>
                    <a:pt x="1" y="214"/>
                    <a:pt x="13" y="274"/>
                    <a:pt x="72" y="345"/>
                  </a:cubicBezTo>
                  <a:cubicBezTo>
                    <a:pt x="132" y="393"/>
                    <a:pt x="191" y="405"/>
                    <a:pt x="263" y="417"/>
                  </a:cubicBezTo>
                  <a:cubicBezTo>
                    <a:pt x="501" y="459"/>
                    <a:pt x="733" y="465"/>
                    <a:pt x="967" y="465"/>
                  </a:cubicBezTo>
                  <a:cubicBezTo>
                    <a:pt x="1061" y="465"/>
                    <a:pt x="1156" y="464"/>
                    <a:pt x="1251" y="464"/>
                  </a:cubicBezTo>
                  <a:cubicBezTo>
                    <a:pt x="1441" y="464"/>
                    <a:pt x="1620" y="441"/>
                    <a:pt x="1775" y="286"/>
                  </a:cubicBezTo>
                  <a:cubicBezTo>
                    <a:pt x="1810" y="274"/>
                    <a:pt x="1870" y="262"/>
                    <a:pt x="1930" y="238"/>
                  </a:cubicBezTo>
                  <a:cubicBezTo>
                    <a:pt x="1930" y="167"/>
                    <a:pt x="1918" y="83"/>
                    <a:pt x="1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5"/>
            <p:cNvSpPr/>
            <p:nvPr/>
          </p:nvSpPr>
          <p:spPr>
            <a:xfrm>
              <a:off x="5980200" y="3477650"/>
              <a:ext cx="37825" cy="3175"/>
            </a:xfrm>
            <a:custGeom>
              <a:avLst/>
              <a:gdLst/>
              <a:ahLst/>
              <a:cxnLst/>
              <a:rect l="l" t="t" r="r" b="b"/>
              <a:pathLst>
                <a:path w="1513" h="127" extrusionOk="0">
                  <a:moveTo>
                    <a:pt x="0" y="0"/>
                  </a:moveTo>
                  <a:cubicBezTo>
                    <a:pt x="24" y="48"/>
                    <a:pt x="36" y="72"/>
                    <a:pt x="36" y="119"/>
                  </a:cubicBezTo>
                  <a:cubicBezTo>
                    <a:pt x="123" y="107"/>
                    <a:pt x="210" y="102"/>
                    <a:pt x="297" y="102"/>
                  </a:cubicBezTo>
                  <a:cubicBezTo>
                    <a:pt x="504" y="102"/>
                    <a:pt x="713" y="127"/>
                    <a:pt x="920" y="127"/>
                  </a:cubicBezTo>
                  <a:cubicBezTo>
                    <a:pt x="1121" y="127"/>
                    <a:pt x="1320" y="104"/>
                    <a:pt x="1513" y="12"/>
                  </a:cubicBezTo>
                  <a:cubicBezTo>
                    <a:pt x="1001" y="12"/>
                    <a:pt x="512"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35"/>
            <p:cNvSpPr/>
            <p:nvPr/>
          </p:nvSpPr>
          <p:spPr>
            <a:xfrm>
              <a:off x="5966500" y="3477650"/>
              <a:ext cx="11650" cy="2575"/>
            </a:xfrm>
            <a:custGeom>
              <a:avLst/>
              <a:gdLst/>
              <a:ahLst/>
              <a:cxnLst/>
              <a:rect l="l" t="t" r="r" b="b"/>
              <a:pathLst>
                <a:path w="466" h="103" extrusionOk="0">
                  <a:moveTo>
                    <a:pt x="1" y="0"/>
                  </a:moveTo>
                  <a:cubicBezTo>
                    <a:pt x="76" y="70"/>
                    <a:pt x="149" y="103"/>
                    <a:pt x="224" y="103"/>
                  </a:cubicBezTo>
                  <a:cubicBezTo>
                    <a:pt x="301" y="103"/>
                    <a:pt x="380" y="67"/>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35"/>
            <p:cNvSpPr/>
            <p:nvPr/>
          </p:nvSpPr>
          <p:spPr>
            <a:xfrm>
              <a:off x="6023350" y="3477650"/>
              <a:ext cx="4500" cy="1575"/>
            </a:xfrm>
            <a:custGeom>
              <a:avLst/>
              <a:gdLst/>
              <a:ahLst/>
              <a:cxnLst/>
              <a:rect l="l" t="t" r="r" b="b"/>
              <a:pathLst>
                <a:path w="180" h="63" extrusionOk="0">
                  <a:moveTo>
                    <a:pt x="1" y="0"/>
                  </a:moveTo>
                  <a:cubicBezTo>
                    <a:pt x="31" y="42"/>
                    <a:pt x="60" y="63"/>
                    <a:pt x="90" y="63"/>
                  </a:cubicBezTo>
                  <a:cubicBezTo>
                    <a:pt x="120" y="63"/>
                    <a:pt x="150" y="4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35"/>
            <p:cNvSpPr/>
            <p:nvPr/>
          </p:nvSpPr>
          <p:spPr>
            <a:xfrm>
              <a:off x="5847150" y="3473775"/>
              <a:ext cx="45275" cy="11350"/>
            </a:xfrm>
            <a:custGeom>
              <a:avLst/>
              <a:gdLst/>
              <a:ahLst/>
              <a:cxnLst/>
              <a:rect l="l" t="t" r="r" b="b"/>
              <a:pathLst>
                <a:path w="1811" h="454" extrusionOk="0">
                  <a:moveTo>
                    <a:pt x="762" y="0"/>
                  </a:moveTo>
                  <a:cubicBezTo>
                    <a:pt x="651" y="124"/>
                    <a:pt x="516" y="142"/>
                    <a:pt x="378" y="142"/>
                  </a:cubicBezTo>
                  <a:cubicBezTo>
                    <a:pt x="324" y="142"/>
                    <a:pt x="269" y="139"/>
                    <a:pt x="215" y="139"/>
                  </a:cubicBezTo>
                  <a:cubicBezTo>
                    <a:pt x="142" y="139"/>
                    <a:pt x="69" y="144"/>
                    <a:pt x="0" y="167"/>
                  </a:cubicBezTo>
                  <a:cubicBezTo>
                    <a:pt x="24" y="203"/>
                    <a:pt x="48" y="227"/>
                    <a:pt x="72" y="286"/>
                  </a:cubicBezTo>
                  <a:cubicBezTo>
                    <a:pt x="84" y="322"/>
                    <a:pt x="108" y="334"/>
                    <a:pt x="119" y="358"/>
                  </a:cubicBezTo>
                  <a:cubicBezTo>
                    <a:pt x="143" y="369"/>
                    <a:pt x="167" y="393"/>
                    <a:pt x="191" y="405"/>
                  </a:cubicBezTo>
                  <a:cubicBezTo>
                    <a:pt x="239" y="417"/>
                    <a:pt x="298" y="441"/>
                    <a:pt x="358" y="441"/>
                  </a:cubicBezTo>
                  <a:cubicBezTo>
                    <a:pt x="393" y="453"/>
                    <a:pt x="453" y="453"/>
                    <a:pt x="512" y="453"/>
                  </a:cubicBezTo>
                  <a:lnTo>
                    <a:pt x="1143" y="453"/>
                  </a:lnTo>
                  <a:cubicBezTo>
                    <a:pt x="1186" y="453"/>
                    <a:pt x="1228" y="453"/>
                    <a:pt x="1270" y="453"/>
                  </a:cubicBezTo>
                  <a:cubicBezTo>
                    <a:pt x="1418" y="453"/>
                    <a:pt x="1564" y="446"/>
                    <a:pt x="1703" y="381"/>
                  </a:cubicBezTo>
                  <a:cubicBezTo>
                    <a:pt x="1774" y="334"/>
                    <a:pt x="1798" y="286"/>
                    <a:pt x="1810" y="215"/>
                  </a:cubicBezTo>
                  <a:cubicBezTo>
                    <a:pt x="1798" y="96"/>
                    <a:pt x="1691" y="60"/>
                    <a:pt x="1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35"/>
            <p:cNvSpPr/>
            <p:nvPr/>
          </p:nvSpPr>
          <p:spPr>
            <a:xfrm>
              <a:off x="5900725" y="3473525"/>
              <a:ext cx="37225" cy="6175"/>
            </a:xfrm>
            <a:custGeom>
              <a:avLst/>
              <a:gdLst/>
              <a:ahLst/>
              <a:cxnLst/>
              <a:rect l="l" t="t" r="r" b="b"/>
              <a:pathLst>
                <a:path w="1489" h="247" extrusionOk="0">
                  <a:moveTo>
                    <a:pt x="824" y="0"/>
                  </a:moveTo>
                  <a:cubicBezTo>
                    <a:pt x="551" y="0"/>
                    <a:pt x="276" y="40"/>
                    <a:pt x="1" y="46"/>
                  </a:cubicBezTo>
                  <a:cubicBezTo>
                    <a:pt x="62" y="190"/>
                    <a:pt x="147" y="247"/>
                    <a:pt x="245" y="247"/>
                  </a:cubicBezTo>
                  <a:cubicBezTo>
                    <a:pt x="317" y="247"/>
                    <a:pt x="396" y="216"/>
                    <a:pt x="477" y="165"/>
                  </a:cubicBezTo>
                  <a:cubicBezTo>
                    <a:pt x="822" y="153"/>
                    <a:pt x="1144" y="129"/>
                    <a:pt x="1489" y="118"/>
                  </a:cubicBezTo>
                  <a:cubicBezTo>
                    <a:pt x="1269" y="27"/>
                    <a:pt x="1047"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35"/>
            <p:cNvSpPr/>
            <p:nvPr/>
          </p:nvSpPr>
          <p:spPr>
            <a:xfrm>
              <a:off x="5890900" y="3474075"/>
              <a:ext cx="22050" cy="11175"/>
            </a:xfrm>
            <a:custGeom>
              <a:avLst/>
              <a:gdLst/>
              <a:ahLst/>
              <a:cxnLst/>
              <a:rect l="l" t="t" r="r" b="b"/>
              <a:pathLst>
                <a:path w="882" h="447" extrusionOk="0">
                  <a:moveTo>
                    <a:pt x="96" y="0"/>
                  </a:moveTo>
                  <a:cubicBezTo>
                    <a:pt x="24" y="0"/>
                    <a:pt x="1" y="36"/>
                    <a:pt x="36" y="107"/>
                  </a:cubicBezTo>
                  <a:lnTo>
                    <a:pt x="36" y="238"/>
                  </a:lnTo>
                  <a:cubicBezTo>
                    <a:pt x="182" y="378"/>
                    <a:pt x="325" y="447"/>
                    <a:pt x="469" y="447"/>
                  </a:cubicBezTo>
                  <a:cubicBezTo>
                    <a:pt x="605" y="447"/>
                    <a:pt x="742" y="384"/>
                    <a:pt x="882" y="262"/>
                  </a:cubicBezTo>
                  <a:lnTo>
                    <a:pt x="882" y="203"/>
                  </a:lnTo>
                  <a:lnTo>
                    <a:pt x="882" y="143"/>
                  </a:lnTo>
                  <a:cubicBezTo>
                    <a:pt x="715" y="96"/>
                    <a:pt x="572" y="60"/>
                    <a:pt x="405" y="24"/>
                  </a:cubicBezTo>
                  <a:cubicBezTo>
                    <a:pt x="286" y="24"/>
                    <a:pt x="179"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35"/>
            <p:cNvSpPr/>
            <p:nvPr/>
          </p:nvSpPr>
          <p:spPr>
            <a:xfrm>
              <a:off x="5941500" y="3473475"/>
              <a:ext cx="7175" cy="3000"/>
            </a:xfrm>
            <a:custGeom>
              <a:avLst/>
              <a:gdLst/>
              <a:ahLst/>
              <a:cxnLst/>
              <a:rect l="l" t="t" r="r" b="b"/>
              <a:pathLst>
                <a:path w="287" h="120" extrusionOk="0">
                  <a:moveTo>
                    <a:pt x="155" y="0"/>
                  </a:moveTo>
                  <a:cubicBezTo>
                    <a:pt x="96" y="48"/>
                    <a:pt x="48" y="72"/>
                    <a:pt x="1" y="120"/>
                  </a:cubicBezTo>
                  <a:lnTo>
                    <a:pt x="286" y="120"/>
                  </a:lnTo>
                  <a:cubicBezTo>
                    <a:pt x="239" y="96"/>
                    <a:pt x="203"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35"/>
            <p:cNvSpPr/>
            <p:nvPr/>
          </p:nvSpPr>
          <p:spPr>
            <a:xfrm>
              <a:off x="5887625" y="3473775"/>
              <a:ext cx="5375" cy="3600"/>
            </a:xfrm>
            <a:custGeom>
              <a:avLst/>
              <a:gdLst/>
              <a:ahLst/>
              <a:cxnLst/>
              <a:rect l="l" t="t" r="r" b="b"/>
              <a:pathLst>
                <a:path w="215" h="144" extrusionOk="0">
                  <a:moveTo>
                    <a:pt x="1" y="0"/>
                  </a:moveTo>
                  <a:cubicBezTo>
                    <a:pt x="60" y="48"/>
                    <a:pt x="108" y="96"/>
                    <a:pt x="155" y="143"/>
                  </a:cubicBezTo>
                  <a:cubicBezTo>
                    <a:pt x="167" y="96"/>
                    <a:pt x="179" y="60"/>
                    <a:pt x="215" y="36"/>
                  </a:cubicBezTo>
                  <a:cubicBezTo>
                    <a:pt x="132" y="24"/>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35"/>
            <p:cNvSpPr/>
            <p:nvPr/>
          </p:nvSpPr>
          <p:spPr>
            <a:xfrm>
              <a:off x="6142425" y="3495550"/>
              <a:ext cx="14300" cy="6700"/>
            </a:xfrm>
            <a:custGeom>
              <a:avLst/>
              <a:gdLst/>
              <a:ahLst/>
              <a:cxnLst/>
              <a:rect l="l" t="t" r="r" b="b"/>
              <a:pathLst>
                <a:path w="572" h="268" extrusionOk="0">
                  <a:moveTo>
                    <a:pt x="359" y="0"/>
                  </a:moveTo>
                  <a:cubicBezTo>
                    <a:pt x="244" y="0"/>
                    <a:pt x="124" y="81"/>
                    <a:pt x="0" y="118"/>
                  </a:cubicBezTo>
                  <a:cubicBezTo>
                    <a:pt x="68" y="230"/>
                    <a:pt x="139" y="268"/>
                    <a:pt x="211" y="268"/>
                  </a:cubicBezTo>
                  <a:cubicBezTo>
                    <a:pt x="331" y="268"/>
                    <a:pt x="453" y="166"/>
                    <a:pt x="572" y="129"/>
                  </a:cubicBezTo>
                  <a:cubicBezTo>
                    <a:pt x="503" y="33"/>
                    <a:pt x="432"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35"/>
            <p:cNvSpPr/>
            <p:nvPr/>
          </p:nvSpPr>
          <p:spPr>
            <a:xfrm>
              <a:off x="6088250" y="3491625"/>
              <a:ext cx="11025" cy="3450"/>
            </a:xfrm>
            <a:custGeom>
              <a:avLst/>
              <a:gdLst/>
              <a:ahLst/>
              <a:cxnLst/>
              <a:rect l="l" t="t" r="r" b="b"/>
              <a:pathLst>
                <a:path w="441" h="138" extrusionOk="0">
                  <a:moveTo>
                    <a:pt x="0" y="1"/>
                  </a:moveTo>
                  <a:cubicBezTo>
                    <a:pt x="74" y="93"/>
                    <a:pt x="152" y="138"/>
                    <a:pt x="229" y="138"/>
                  </a:cubicBezTo>
                  <a:cubicBezTo>
                    <a:pt x="300" y="138"/>
                    <a:pt x="372" y="99"/>
                    <a:pt x="441" y="25"/>
                  </a:cubicBezTo>
                  <a:cubicBezTo>
                    <a:pt x="310" y="25"/>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35"/>
            <p:cNvSpPr/>
            <p:nvPr/>
          </p:nvSpPr>
          <p:spPr>
            <a:xfrm>
              <a:off x="6106400" y="3493475"/>
              <a:ext cx="3900" cy="1750"/>
            </a:xfrm>
            <a:custGeom>
              <a:avLst/>
              <a:gdLst/>
              <a:ahLst/>
              <a:cxnLst/>
              <a:rect l="l" t="t" r="r" b="b"/>
              <a:pathLst>
                <a:path w="156" h="70" extrusionOk="0">
                  <a:moveTo>
                    <a:pt x="72" y="1"/>
                  </a:moveTo>
                  <a:cubicBezTo>
                    <a:pt x="38" y="1"/>
                    <a:pt x="10" y="25"/>
                    <a:pt x="1" y="70"/>
                  </a:cubicBezTo>
                  <a:lnTo>
                    <a:pt x="156" y="70"/>
                  </a:lnTo>
                  <a:cubicBezTo>
                    <a:pt x="132" y="46"/>
                    <a:pt x="120" y="22"/>
                    <a:pt x="108" y="10"/>
                  </a:cubicBezTo>
                  <a:cubicBezTo>
                    <a:pt x="96" y="4"/>
                    <a:pt x="8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35"/>
            <p:cNvSpPr/>
            <p:nvPr/>
          </p:nvSpPr>
          <p:spPr>
            <a:xfrm>
              <a:off x="6102825" y="3495200"/>
              <a:ext cx="3600" cy="1625"/>
            </a:xfrm>
            <a:custGeom>
              <a:avLst/>
              <a:gdLst/>
              <a:ahLst/>
              <a:cxnLst/>
              <a:rect l="l" t="t" r="r" b="b"/>
              <a:pathLst>
                <a:path w="144" h="65" extrusionOk="0">
                  <a:moveTo>
                    <a:pt x="1" y="1"/>
                  </a:moveTo>
                  <a:cubicBezTo>
                    <a:pt x="13" y="24"/>
                    <a:pt x="25" y="36"/>
                    <a:pt x="37" y="60"/>
                  </a:cubicBezTo>
                  <a:cubicBezTo>
                    <a:pt x="47" y="63"/>
                    <a:pt x="58" y="64"/>
                    <a:pt x="68" y="64"/>
                  </a:cubicBezTo>
                  <a:cubicBezTo>
                    <a:pt x="104" y="64"/>
                    <a:pt x="134" y="47"/>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35"/>
            <p:cNvSpPr/>
            <p:nvPr/>
          </p:nvSpPr>
          <p:spPr>
            <a:xfrm>
              <a:off x="6117125" y="3493475"/>
              <a:ext cx="3900" cy="1750"/>
            </a:xfrm>
            <a:custGeom>
              <a:avLst/>
              <a:gdLst/>
              <a:ahLst/>
              <a:cxnLst/>
              <a:rect l="l" t="t" r="r" b="b"/>
              <a:pathLst>
                <a:path w="156" h="70" extrusionOk="0">
                  <a:moveTo>
                    <a:pt x="71" y="1"/>
                  </a:moveTo>
                  <a:cubicBezTo>
                    <a:pt x="38" y="1"/>
                    <a:pt x="9" y="25"/>
                    <a:pt x="0" y="70"/>
                  </a:cubicBezTo>
                  <a:lnTo>
                    <a:pt x="155" y="70"/>
                  </a:lnTo>
                  <a:cubicBezTo>
                    <a:pt x="143" y="46"/>
                    <a:pt x="119" y="22"/>
                    <a:pt x="108" y="10"/>
                  </a:cubicBezTo>
                  <a:cubicBezTo>
                    <a:pt x="95" y="4"/>
                    <a:pt x="83"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35"/>
            <p:cNvSpPr/>
            <p:nvPr/>
          </p:nvSpPr>
          <p:spPr>
            <a:xfrm>
              <a:off x="5377150" y="3508900"/>
              <a:ext cx="124750" cy="13925"/>
            </a:xfrm>
            <a:custGeom>
              <a:avLst/>
              <a:gdLst/>
              <a:ahLst/>
              <a:cxnLst/>
              <a:rect l="l" t="t" r="r" b="b"/>
              <a:pathLst>
                <a:path w="4990" h="557" extrusionOk="0">
                  <a:moveTo>
                    <a:pt x="215" y="0"/>
                  </a:moveTo>
                  <a:cubicBezTo>
                    <a:pt x="131" y="60"/>
                    <a:pt x="72" y="131"/>
                    <a:pt x="0" y="191"/>
                  </a:cubicBezTo>
                  <a:cubicBezTo>
                    <a:pt x="429" y="405"/>
                    <a:pt x="905" y="441"/>
                    <a:pt x="1382" y="441"/>
                  </a:cubicBezTo>
                  <a:cubicBezTo>
                    <a:pt x="1735" y="461"/>
                    <a:pt x="2087" y="463"/>
                    <a:pt x="2437" y="463"/>
                  </a:cubicBezTo>
                  <a:cubicBezTo>
                    <a:pt x="2565" y="463"/>
                    <a:pt x="2692" y="463"/>
                    <a:pt x="2819" y="463"/>
                  </a:cubicBezTo>
                  <a:cubicBezTo>
                    <a:pt x="3391" y="463"/>
                    <a:pt x="3960" y="470"/>
                    <a:pt x="4525" y="548"/>
                  </a:cubicBezTo>
                  <a:cubicBezTo>
                    <a:pt x="4550" y="554"/>
                    <a:pt x="4575" y="557"/>
                    <a:pt x="4600" y="557"/>
                  </a:cubicBezTo>
                  <a:cubicBezTo>
                    <a:pt x="4722" y="557"/>
                    <a:pt x="4830" y="489"/>
                    <a:pt x="4930" y="429"/>
                  </a:cubicBezTo>
                  <a:cubicBezTo>
                    <a:pt x="4989" y="405"/>
                    <a:pt x="4989" y="357"/>
                    <a:pt x="4930" y="322"/>
                  </a:cubicBezTo>
                  <a:cubicBezTo>
                    <a:pt x="4358" y="226"/>
                    <a:pt x="3810" y="167"/>
                    <a:pt x="3251" y="167"/>
                  </a:cubicBezTo>
                  <a:cubicBezTo>
                    <a:pt x="3048" y="167"/>
                    <a:pt x="2846" y="168"/>
                    <a:pt x="2644" y="168"/>
                  </a:cubicBezTo>
                  <a:cubicBezTo>
                    <a:pt x="1834" y="168"/>
                    <a:pt x="1024" y="153"/>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35"/>
            <p:cNvSpPr/>
            <p:nvPr/>
          </p:nvSpPr>
          <p:spPr>
            <a:xfrm>
              <a:off x="5422700" y="3532475"/>
              <a:ext cx="58050" cy="12750"/>
            </a:xfrm>
            <a:custGeom>
              <a:avLst/>
              <a:gdLst/>
              <a:ahLst/>
              <a:cxnLst/>
              <a:rect l="l" t="t" r="r" b="b"/>
              <a:pathLst>
                <a:path w="2322" h="510" extrusionOk="0">
                  <a:moveTo>
                    <a:pt x="813" y="0"/>
                  </a:moveTo>
                  <a:cubicBezTo>
                    <a:pt x="586" y="0"/>
                    <a:pt x="358" y="22"/>
                    <a:pt x="131" y="22"/>
                  </a:cubicBezTo>
                  <a:cubicBezTo>
                    <a:pt x="0" y="105"/>
                    <a:pt x="0" y="236"/>
                    <a:pt x="83" y="355"/>
                  </a:cubicBezTo>
                  <a:cubicBezTo>
                    <a:pt x="810" y="403"/>
                    <a:pt x="1524" y="450"/>
                    <a:pt x="2238" y="510"/>
                  </a:cubicBezTo>
                  <a:cubicBezTo>
                    <a:pt x="2322" y="367"/>
                    <a:pt x="2215" y="319"/>
                    <a:pt x="2107" y="248"/>
                  </a:cubicBezTo>
                  <a:cubicBezTo>
                    <a:pt x="1857" y="188"/>
                    <a:pt x="1619" y="129"/>
                    <a:pt x="1381" y="69"/>
                  </a:cubicBezTo>
                  <a:cubicBezTo>
                    <a:pt x="1192" y="15"/>
                    <a:pt x="100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35"/>
            <p:cNvSpPr/>
            <p:nvPr/>
          </p:nvSpPr>
          <p:spPr>
            <a:xfrm>
              <a:off x="5489075" y="3540700"/>
              <a:ext cx="38125" cy="10125"/>
            </a:xfrm>
            <a:custGeom>
              <a:avLst/>
              <a:gdLst/>
              <a:ahLst/>
              <a:cxnLst/>
              <a:rect l="l" t="t" r="r" b="b"/>
              <a:pathLst>
                <a:path w="1525" h="405" extrusionOk="0">
                  <a:moveTo>
                    <a:pt x="739" y="0"/>
                  </a:moveTo>
                  <a:cubicBezTo>
                    <a:pt x="550" y="0"/>
                    <a:pt x="360" y="18"/>
                    <a:pt x="167" y="50"/>
                  </a:cubicBezTo>
                  <a:cubicBezTo>
                    <a:pt x="72" y="62"/>
                    <a:pt x="12" y="121"/>
                    <a:pt x="0" y="217"/>
                  </a:cubicBezTo>
                  <a:cubicBezTo>
                    <a:pt x="226" y="383"/>
                    <a:pt x="500" y="324"/>
                    <a:pt x="726" y="359"/>
                  </a:cubicBezTo>
                  <a:cubicBezTo>
                    <a:pt x="750" y="377"/>
                    <a:pt x="777" y="386"/>
                    <a:pt x="804" y="386"/>
                  </a:cubicBezTo>
                  <a:cubicBezTo>
                    <a:pt x="831" y="386"/>
                    <a:pt x="857" y="377"/>
                    <a:pt x="881" y="359"/>
                  </a:cubicBezTo>
                  <a:cubicBezTo>
                    <a:pt x="897" y="355"/>
                    <a:pt x="913" y="354"/>
                    <a:pt x="928" y="354"/>
                  </a:cubicBezTo>
                  <a:cubicBezTo>
                    <a:pt x="959" y="354"/>
                    <a:pt x="988" y="359"/>
                    <a:pt x="1012" y="359"/>
                  </a:cubicBezTo>
                  <a:cubicBezTo>
                    <a:pt x="1097" y="395"/>
                    <a:pt x="1177" y="405"/>
                    <a:pt x="1256" y="405"/>
                  </a:cubicBezTo>
                  <a:cubicBezTo>
                    <a:pt x="1310" y="405"/>
                    <a:pt x="1364" y="400"/>
                    <a:pt x="1417" y="395"/>
                  </a:cubicBezTo>
                  <a:cubicBezTo>
                    <a:pt x="1477" y="359"/>
                    <a:pt x="1500" y="324"/>
                    <a:pt x="1524" y="240"/>
                  </a:cubicBezTo>
                  <a:cubicBezTo>
                    <a:pt x="1524" y="181"/>
                    <a:pt x="1488" y="121"/>
                    <a:pt x="1429" y="86"/>
                  </a:cubicBezTo>
                  <a:cubicBezTo>
                    <a:pt x="1200" y="27"/>
                    <a:pt x="970"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35"/>
            <p:cNvSpPr/>
            <p:nvPr/>
          </p:nvSpPr>
          <p:spPr>
            <a:xfrm>
              <a:off x="5500375" y="3514950"/>
              <a:ext cx="39925" cy="8750"/>
            </a:xfrm>
            <a:custGeom>
              <a:avLst/>
              <a:gdLst/>
              <a:ahLst/>
              <a:cxnLst/>
              <a:rect l="l" t="t" r="r" b="b"/>
              <a:pathLst>
                <a:path w="1597" h="350" extrusionOk="0">
                  <a:moveTo>
                    <a:pt x="432" y="1"/>
                  </a:moveTo>
                  <a:cubicBezTo>
                    <a:pt x="291" y="1"/>
                    <a:pt x="147" y="24"/>
                    <a:pt x="1" y="80"/>
                  </a:cubicBezTo>
                  <a:lnTo>
                    <a:pt x="1" y="187"/>
                  </a:lnTo>
                  <a:cubicBezTo>
                    <a:pt x="223" y="314"/>
                    <a:pt x="457" y="349"/>
                    <a:pt x="695" y="349"/>
                  </a:cubicBezTo>
                  <a:cubicBezTo>
                    <a:pt x="993" y="349"/>
                    <a:pt x="1298" y="294"/>
                    <a:pt x="1596" y="294"/>
                  </a:cubicBezTo>
                  <a:cubicBezTo>
                    <a:pt x="1210" y="180"/>
                    <a:pt x="830"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35"/>
            <p:cNvSpPr/>
            <p:nvPr/>
          </p:nvSpPr>
          <p:spPr>
            <a:xfrm>
              <a:off x="5439050" y="3492225"/>
              <a:ext cx="43500" cy="7900"/>
            </a:xfrm>
            <a:custGeom>
              <a:avLst/>
              <a:gdLst/>
              <a:ahLst/>
              <a:cxnLst/>
              <a:rect l="l" t="t" r="r" b="b"/>
              <a:pathLst>
                <a:path w="1740" h="316" extrusionOk="0">
                  <a:moveTo>
                    <a:pt x="144" y="1"/>
                  </a:moveTo>
                  <a:cubicBezTo>
                    <a:pt x="96" y="24"/>
                    <a:pt x="37" y="72"/>
                    <a:pt x="1" y="120"/>
                  </a:cubicBezTo>
                  <a:cubicBezTo>
                    <a:pt x="49" y="191"/>
                    <a:pt x="126" y="194"/>
                    <a:pt x="206" y="194"/>
                  </a:cubicBezTo>
                  <a:cubicBezTo>
                    <a:pt x="214" y="194"/>
                    <a:pt x="221" y="194"/>
                    <a:pt x="228" y="194"/>
                  </a:cubicBezTo>
                  <a:cubicBezTo>
                    <a:pt x="302" y="194"/>
                    <a:pt x="375" y="196"/>
                    <a:pt x="430" y="251"/>
                  </a:cubicBezTo>
                  <a:cubicBezTo>
                    <a:pt x="489" y="251"/>
                    <a:pt x="549" y="239"/>
                    <a:pt x="608" y="239"/>
                  </a:cubicBezTo>
                  <a:cubicBezTo>
                    <a:pt x="620" y="221"/>
                    <a:pt x="635" y="209"/>
                    <a:pt x="651" y="209"/>
                  </a:cubicBezTo>
                  <a:cubicBezTo>
                    <a:pt x="668" y="209"/>
                    <a:pt x="686" y="221"/>
                    <a:pt x="703" y="251"/>
                  </a:cubicBezTo>
                  <a:cubicBezTo>
                    <a:pt x="727" y="262"/>
                    <a:pt x="739" y="274"/>
                    <a:pt x="739" y="310"/>
                  </a:cubicBezTo>
                  <a:cubicBezTo>
                    <a:pt x="753" y="314"/>
                    <a:pt x="767" y="315"/>
                    <a:pt x="781" y="315"/>
                  </a:cubicBezTo>
                  <a:cubicBezTo>
                    <a:pt x="814" y="315"/>
                    <a:pt x="845" y="307"/>
                    <a:pt x="870" y="298"/>
                  </a:cubicBezTo>
                  <a:cubicBezTo>
                    <a:pt x="922" y="246"/>
                    <a:pt x="971" y="219"/>
                    <a:pt x="1022" y="219"/>
                  </a:cubicBezTo>
                  <a:cubicBezTo>
                    <a:pt x="1064" y="219"/>
                    <a:pt x="1108" y="237"/>
                    <a:pt x="1156" y="274"/>
                  </a:cubicBezTo>
                  <a:cubicBezTo>
                    <a:pt x="1256" y="299"/>
                    <a:pt x="1360" y="315"/>
                    <a:pt x="1464" y="315"/>
                  </a:cubicBezTo>
                  <a:cubicBezTo>
                    <a:pt x="1557" y="315"/>
                    <a:pt x="1649" y="303"/>
                    <a:pt x="1739" y="274"/>
                  </a:cubicBezTo>
                  <a:lnTo>
                    <a:pt x="1739" y="12"/>
                  </a:lnTo>
                  <a:cubicBezTo>
                    <a:pt x="1203" y="1"/>
                    <a:pt x="680"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35"/>
            <p:cNvSpPr/>
            <p:nvPr/>
          </p:nvSpPr>
          <p:spPr>
            <a:xfrm>
              <a:off x="5557225" y="3499075"/>
              <a:ext cx="44975" cy="7400"/>
            </a:xfrm>
            <a:custGeom>
              <a:avLst/>
              <a:gdLst/>
              <a:ahLst/>
              <a:cxnLst/>
              <a:rect l="l" t="t" r="r" b="b"/>
              <a:pathLst>
                <a:path w="1799" h="296" extrusionOk="0">
                  <a:moveTo>
                    <a:pt x="882" y="0"/>
                  </a:moveTo>
                  <a:cubicBezTo>
                    <a:pt x="757" y="131"/>
                    <a:pt x="608" y="155"/>
                    <a:pt x="455" y="155"/>
                  </a:cubicBezTo>
                  <a:cubicBezTo>
                    <a:pt x="367" y="155"/>
                    <a:pt x="278" y="147"/>
                    <a:pt x="191" y="147"/>
                  </a:cubicBezTo>
                  <a:cubicBezTo>
                    <a:pt x="126" y="147"/>
                    <a:pt x="62" y="152"/>
                    <a:pt x="1" y="167"/>
                  </a:cubicBezTo>
                  <a:cubicBezTo>
                    <a:pt x="248" y="270"/>
                    <a:pt x="500" y="295"/>
                    <a:pt x="753" y="295"/>
                  </a:cubicBezTo>
                  <a:cubicBezTo>
                    <a:pt x="990" y="295"/>
                    <a:pt x="1227" y="273"/>
                    <a:pt x="1462" y="273"/>
                  </a:cubicBezTo>
                  <a:cubicBezTo>
                    <a:pt x="1555" y="273"/>
                    <a:pt x="1647" y="277"/>
                    <a:pt x="1739" y="286"/>
                  </a:cubicBezTo>
                  <a:cubicBezTo>
                    <a:pt x="1799" y="238"/>
                    <a:pt x="1799" y="215"/>
                    <a:pt x="1739" y="167"/>
                  </a:cubicBezTo>
                  <a:cubicBezTo>
                    <a:pt x="1703" y="119"/>
                    <a:pt x="1644" y="84"/>
                    <a:pt x="1596" y="36"/>
                  </a:cubicBezTo>
                  <a:cubicBezTo>
                    <a:pt x="1358" y="24"/>
                    <a:pt x="1120" y="24"/>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35"/>
            <p:cNvSpPr/>
            <p:nvPr/>
          </p:nvSpPr>
          <p:spPr>
            <a:xfrm>
              <a:off x="5406325" y="3530925"/>
              <a:ext cx="50925" cy="7175"/>
            </a:xfrm>
            <a:custGeom>
              <a:avLst/>
              <a:gdLst/>
              <a:ahLst/>
              <a:cxnLst/>
              <a:rect l="l" t="t" r="r" b="b"/>
              <a:pathLst>
                <a:path w="2037" h="287" extrusionOk="0">
                  <a:moveTo>
                    <a:pt x="1584" y="0"/>
                  </a:moveTo>
                  <a:cubicBezTo>
                    <a:pt x="1072" y="0"/>
                    <a:pt x="536" y="12"/>
                    <a:pt x="0" y="12"/>
                  </a:cubicBezTo>
                  <a:cubicBezTo>
                    <a:pt x="12" y="60"/>
                    <a:pt x="24" y="84"/>
                    <a:pt x="36" y="131"/>
                  </a:cubicBezTo>
                  <a:cubicBezTo>
                    <a:pt x="146" y="241"/>
                    <a:pt x="258" y="286"/>
                    <a:pt x="372" y="286"/>
                  </a:cubicBezTo>
                  <a:cubicBezTo>
                    <a:pt x="493" y="286"/>
                    <a:pt x="616" y="235"/>
                    <a:pt x="738" y="155"/>
                  </a:cubicBezTo>
                  <a:cubicBezTo>
                    <a:pt x="852" y="136"/>
                    <a:pt x="967" y="130"/>
                    <a:pt x="1083" y="130"/>
                  </a:cubicBezTo>
                  <a:cubicBezTo>
                    <a:pt x="1316" y="130"/>
                    <a:pt x="1552" y="156"/>
                    <a:pt x="1785" y="156"/>
                  </a:cubicBezTo>
                  <a:cubicBezTo>
                    <a:pt x="1869" y="156"/>
                    <a:pt x="1953" y="152"/>
                    <a:pt x="2036" y="143"/>
                  </a:cubicBezTo>
                  <a:cubicBezTo>
                    <a:pt x="1929" y="0"/>
                    <a:pt x="1750" y="12"/>
                    <a:pt x="1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35"/>
            <p:cNvSpPr/>
            <p:nvPr/>
          </p:nvSpPr>
          <p:spPr>
            <a:xfrm>
              <a:off x="5475375" y="3537575"/>
              <a:ext cx="17875" cy="9300"/>
            </a:xfrm>
            <a:custGeom>
              <a:avLst/>
              <a:gdLst/>
              <a:ahLst/>
              <a:cxnLst/>
              <a:rect l="l" t="t" r="r" b="b"/>
              <a:pathLst>
                <a:path w="715" h="372" extrusionOk="0">
                  <a:moveTo>
                    <a:pt x="194" y="1"/>
                  </a:moveTo>
                  <a:cubicBezTo>
                    <a:pt x="127" y="1"/>
                    <a:pt x="61" y="10"/>
                    <a:pt x="0" y="32"/>
                  </a:cubicBezTo>
                  <a:lnTo>
                    <a:pt x="131" y="294"/>
                  </a:lnTo>
                  <a:lnTo>
                    <a:pt x="131" y="306"/>
                  </a:lnTo>
                  <a:cubicBezTo>
                    <a:pt x="190" y="351"/>
                    <a:pt x="248" y="372"/>
                    <a:pt x="306" y="372"/>
                  </a:cubicBezTo>
                  <a:cubicBezTo>
                    <a:pt x="355" y="372"/>
                    <a:pt x="404" y="357"/>
                    <a:pt x="453" y="330"/>
                  </a:cubicBezTo>
                  <a:lnTo>
                    <a:pt x="548" y="330"/>
                  </a:lnTo>
                  <a:lnTo>
                    <a:pt x="715" y="163"/>
                  </a:lnTo>
                  <a:cubicBezTo>
                    <a:pt x="632" y="103"/>
                    <a:pt x="512" y="115"/>
                    <a:pt x="417" y="32"/>
                  </a:cubicBezTo>
                  <a:cubicBezTo>
                    <a:pt x="347" y="13"/>
                    <a:pt x="270"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35"/>
            <p:cNvSpPr/>
            <p:nvPr/>
          </p:nvSpPr>
          <p:spPr>
            <a:xfrm>
              <a:off x="5525675" y="3543775"/>
              <a:ext cx="11050" cy="9600"/>
            </a:xfrm>
            <a:custGeom>
              <a:avLst/>
              <a:gdLst/>
              <a:ahLst/>
              <a:cxnLst/>
              <a:rect l="l" t="t" r="r" b="b"/>
              <a:pathLst>
                <a:path w="442" h="384" extrusionOk="0">
                  <a:moveTo>
                    <a:pt x="152" y="1"/>
                  </a:moveTo>
                  <a:cubicBezTo>
                    <a:pt x="97" y="1"/>
                    <a:pt x="45" y="24"/>
                    <a:pt x="1" y="82"/>
                  </a:cubicBezTo>
                  <a:lnTo>
                    <a:pt x="1" y="201"/>
                  </a:lnTo>
                  <a:cubicBezTo>
                    <a:pt x="60" y="320"/>
                    <a:pt x="203" y="260"/>
                    <a:pt x="310" y="344"/>
                  </a:cubicBezTo>
                  <a:cubicBezTo>
                    <a:pt x="310" y="355"/>
                    <a:pt x="322" y="355"/>
                    <a:pt x="358" y="379"/>
                  </a:cubicBezTo>
                  <a:cubicBezTo>
                    <a:pt x="364" y="382"/>
                    <a:pt x="370" y="384"/>
                    <a:pt x="378" y="384"/>
                  </a:cubicBezTo>
                  <a:cubicBezTo>
                    <a:pt x="399" y="384"/>
                    <a:pt x="423" y="370"/>
                    <a:pt x="441" y="344"/>
                  </a:cubicBezTo>
                  <a:lnTo>
                    <a:pt x="429" y="332"/>
                  </a:lnTo>
                  <a:lnTo>
                    <a:pt x="429" y="82"/>
                  </a:lnTo>
                  <a:cubicBezTo>
                    <a:pt x="382" y="58"/>
                    <a:pt x="346" y="46"/>
                    <a:pt x="298" y="46"/>
                  </a:cubicBezTo>
                  <a:cubicBezTo>
                    <a:pt x="249" y="18"/>
                    <a:pt x="199"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35"/>
            <p:cNvSpPr/>
            <p:nvPr/>
          </p:nvSpPr>
          <p:spPr>
            <a:xfrm>
              <a:off x="5600700" y="3502950"/>
              <a:ext cx="4475" cy="3175"/>
            </a:xfrm>
            <a:custGeom>
              <a:avLst/>
              <a:gdLst/>
              <a:ahLst/>
              <a:cxnLst/>
              <a:rect l="l" t="t" r="r" b="b"/>
              <a:pathLst>
                <a:path w="179" h="127" extrusionOk="0">
                  <a:moveTo>
                    <a:pt x="0" y="0"/>
                  </a:moveTo>
                  <a:lnTo>
                    <a:pt x="0" y="119"/>
                  </a:lnTo>
                  <a:cubicBezTo>
                    <a:pt x="33" y="119"/>
                    <a:pt x="69" y="127"/>
                    <a:pt x="99" y="127"/>
                  </a:cubicBezTo>
                  <a:cubicBezTo>
                    <a:pt x="144" y="127"/>
                    <a:pt x="179" y="110"/>
                    <a:pt x="179" y="24"/>
                  </a:cubicBezTo>
                  <a:cubicBezTo>
                    <a:pt x="179"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35"/>
            <p:cNvSpPr/>
            <p:nvPr/>
          </p:nvSpPr>
          <p:spPr>
            <a:xfrm>
              <a:off x="5524775" y="3542150"/>
              <a:ext cx="8075" cy="3675"/>
            </a:xfrm>
            <a:custGeom>
              <a:avLst/>
              <a:gdLst/>
              <a:ahLst/>
              <a:cxnLst/>
              <a:rect l="l" t="t" r="r" b="b"/>
              <a:pathLst>
                <a:path w="323" h="147" extrusionOk="0">
                  <a:moveTo>
                    <a:pt x="79" y="0"/>
                  </a:moveTo>
                  <a:cubicBezTo>
                    <a:pt x="54" y="0"/>
                    <a:pt x="29" y="1"/>
                    <a:pt x="1" y="4"/>
                  </a:cubicBezTo>
                  <a:cubicBezTo>
                    <a:pt x="1" y="51"/>
                    <a:pt x="25" y="99"/>
                    <a:pt x="25" y="147"/>
                  </a:cubicBezTo>
                  <a:cubicBezTo>
                    <a:pt x="120" y="123"/>
                    <a:pt x="215" y="123"/>
                    <a:pt x="322" y="111"/>
                  </a:cubicBezTo>
                  <a:cubicBezTo>
                    <a:pt x="255" y="25"/>
                    <a:pt x="180" y="0"/>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35"/>
            <p:cNvSpPr/>
            <p:nvPr/>
          </p:nvSpPr>
          <p:spPr>
            <a:xfrm>
              <a:off x="5485800" y="3538650"/>
              <a:ext cx="7450" cy="3100"/>
            </a:xfrm>
            <a:custGeom>
              <a:avLst/>
              <a:gdLst/>
              <a:ahLst/>
              <a:cxnLst/>
              <a:rect l="l" t="t" r="r" b="b"/>
              <a:pathLst>
                <a:path w="298" h="124" extrusionOk="0">
                  <a:moveTo>
                    <a:pt x="55" y="1"/>
                  </a:moveTo>
                  <a:cubicBezTo>
                    <a:pt x="37" y="1"/>
                    <a:pt x="19" y="1"/>
                    <a:pt x="0" y="1"/>
                  </a:cubicBezTo>
                  <a:cubicBezTo>
                    <a:pt x="58" y="98"/>
                    <a:pt x="140" y="124"/>
                    <a:pt x="232" y="124"/>
                  </a:cubicBezTo>
                  <a:cubicBezTo>
                    <a:pt x="253" y="124"/>
                    <a:pt x="275" y="122"/>
                    <a:pt x="298" y="120"/>
                  </a:cubicBezTo>
                  <a:cubicBezTo>
                    <a:pt x="247" y="9"/>
                    <a:pt x="154"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35"/>
            <p:cNvSpPr/>
            <p:nvPr/>
          </p:nvSpPr>
          <p:spPr>
            <a:xfrm>
              <a:off x="5460800" y="3496050"/>
              <a:ext cx="7150" cy="3725"/>
            </a:xfrm>
            <a:custGeom>
              <a:avLst/>
              <a:gdLst/>
              <a:ahLst/>
              <a:cxnLst/>
              <a:rect l="l" t="t" r="r" b="b"/>
              <a:pathLst>
                <a:path w="286" h="149" extrusionOk="0">
                  <a:moveTo>
                    <a:pt x="141" y="1"/>
                  </a:moveTo>
                  <a:cubicBezTo>
                    <a:pt x="94" y="1"/>
                    <a:pt x="49" y="36"/>
                    <a:pt x="0" y="109"/>
                  </a:cubicBezTo>
                  <a:cubicBezTo>
                    <a:pt x="43" y="136"/>
                    <a:pt x="88" y="149"/>
                    <a:pt x="133" y="149"/>
                  </a:cubicBezTo>
                  <a:cubicBezTo>
                    <a:pt x="187" y="149"/>
                    <a:pt x="240" y="130"/>
                    <a:pt x="286" y="98"/>
                  </a:cubicBezTo>
                  <a:cubicBezTo>
                    <a:pt x="233" y="34"/>
                    <a:pt x="187"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35"/>
            <p:cNvSpPr/>
            <p:nvPr/>
          </p:nvSpPr>
          <p:spPr>
            <a:xfrm>
              <a:off x="5489650" y="3497300"/>
              <a:ext cx="3600" cy="1800"/>
            </a:xfrm>
            <a:custGeom>
              <a:avLst/>
              <a:gdLst/>
              <a:ahLst/>
              <a:cxnLst/>
              <a:rect l="l" t="t" r="r" b="b"/>
              <a:pathLst>
                <a:path w="144" h="72" extrusionOk="0">
                  <a:moveTo>
                    <a:pt x="60" y="0"/>
                  </a:moveTo>
                  <a:cubicBezTo>
                    <a:pt x="34" y="0"/>
                    <a:pt x="9" y="19"/>
                    <a:pt x="1" y="59"/>
                  </a:cubicBezTo>
                  <a:cubicBezTo>
                    <a:pt x="37" y="59"/>
                    <a:pt x="96" y="59"/>
                    <a:pt x="144" y="71"/>
                  </a:cubicBezTo>
                  <a:cubicBezTo>
                    <a:pt x="132" y="48"/>
                    <a:pt x="120" y="36"/>
                    <a:pt x="96" y="12"/>
                  </a:cubicBezTo>
                  <a:cubicBezTo>
                    <a:pt x="85" y="4"/>
                    <a:pt x="72"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35"/>
            <p:cNvSpPr/>
            <p:nvPr/>
          </p:nvSpPr>
          <p:spPr>
            <a:xfrm>
              <a:off x="5392925" y="3530925"/>
              <a:ext cx="3600" cy="1800"/>
            </a:xfrm>
            <a:custGeom>
              <a:avLst/>
              <a:gdLst/>
              <a:ahLst/>
              <a:cxnLst/>
              <a:rect l="l" t="t" r="r" b="b"/>
              <a:pathLst>
                <a:path w="144" h="72" extrusionOk="0">
                  <a:moveTo>
                    <a:pt x="0" y="0"/>
                  </a:moveTo>
                  <a:lnTo>
                    <a:pt x="0" y="0"/>
                  </a:lnTo>
                  <a:cubicBezTo>
                    <a:pt x="12" y="24"/>
                    <a:pt x="24" y="36"/>
                    <a:pt x="36" y="60"/>
                  </a:cubicBezTo>
                  <a:cubicBezTo>
                    <a:pt x="51" y="67"/>
                    <a:pt x="65" y="71"/>
                    <a:pt x="78" y="71"/>
                  </a:cubicBezTo>
                  <a:cubicBezTo>
                    <a:pt x="105" y="71"/>
                    <a:pt x="127" y="53"/>
                    <a:pt x="143" y="12"/>
                  </a:cubicBezTo>
                  <a:cubicBezTo>
                    <a:pt x="96"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35"/>
            <p:cNvSpPr/>
            <p:nvPr/>
          </p:nvSpPr>
          <p:spPr>
            <a:xfrm>
              <a:off x="5402750" y="3534500"/>
              <a:ext cx="22350" cy="7850"/>
            </a:xfrm>
            <a:custGeom>
              <a:avLst/>
              <a:gdLst/>
              <a:ahLst/>
              <a:cxnLst/>
              <a:rect l="l" t="t" r="r" b="b"/>
              <a:pathLst>
                <a:path w="894" h="314" extrusionOk="0">
                  <a:moveTo>
                    <a:pt x="203" y="0"/>
                  </a:moveTo>
                  <a:lnTo>
                    <a:pt x="155" y="36"/>
                  </a:lnTo>
                  <a:cubicBezTo>
                    <a:pt x="108" y="72"/>
                    <a:pt x="24" y="95"/>
                    <a:pt x="0" y="179"/>
                  </a:cubicBezTo>
                  <a:cubicBezTo>
                    <a:pt x="184" y="278"/>
                    <a:pt x="373" y="314"/>
                    <a:pt x="567" y="314"/>
                  </a:cubicBezTo>
                  <a:cubicBezTo>
                    <a:pt x="674" y="314"/>
                    <a:pt x="783" y="303"/>
                    <a:pt x="893" y="286"/>
                  </a:cubicBezTo>
                  <a:lnTo>
                    <a:pt x="893" y="36"/>
                  </a:lnTo>
                  <a:cubicBezTo>
                    <a:pt x="655" y="12"/>
                    <a:pt x="441"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35"/>
            <p:cNvSpPr/>
            <p:nvPr/>
          </p:nvSpPr>
          <p:spPr>
            <a:xfrm>
              <a:off x="5479850" y="3559600"/>
              <a:ext cx="13100" cy="14125"/>
            </a:xfrm>
            <a:custGeom>
              <a:avLst/>
              <a:gdLst/>
              <a:ahLst/>
              <a:cxnLst/>
              <a:rect l="l" t="t" r="r" b="b"/>
              <a:pathLst>
                <a:path w="524" h="565" extrusionOk="0">
                  <a:moveTo>
                    <a:pt x="183" y="0"/>
                  </a:moveTo>
                  <a:cubicBezTo>
                    <a:pt x="159" y="0"/>
                    <a:pt x="135" y="6"/>
                    <a:pt x="107" y="20"/>
                  </a:cubicBezTo>
                  <a:cubicBezTo>
                    <a:pt x="72" y="56"/>
                    <a:pt x="60" y="103"/>
                    <a:pt x="48" y="139"/>
                  </a:cubicBezTo>
                  <a:cubicBezTo>
                    <a:pt x="0" y="342"/>
                    <a:pt x="72" y="484"/>
                    <a:pt x="286" y="556"/>
                  </a:cubicBezTo>
                  <a:cubicBezTo>
                    <a:pt x="298" y="562"/>
                    <a:pt x="309" y="564"/>
                    <a:pt x="320" y="564"/>
                  </a:cubicBezTo>
                  <a:cubicBezTo>
                    <a:pt x="352" y="564"/>
                    <a:pt x="381" y="544"/>
                    <a:pt x="417" y="544"/>
                  </a:cubicBezTo>
                  <a:cubicBezTo>
                    <a:pt x="286" y="401"/>
                    <a:pt x="524" y="115"/>
                    <a:pt x="238" y="8"/>
                  </a:cubicBezTo>
                  <a:cubicBezTo>
                    <a:pt x="218" y="3"/>
                    <a:pt x="20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35"/>
            <p:cNvSpPr/>
            <p:nvPr/>
          </p:nvSpPr>
          <p:spPr>
            <a:xfrm>
              <a:off x="5514975" y="3548775"/>
              <a:ext cx="17875" cy="4200"/>
            </a:xfrm>
            <a:custGeom>
              <a:avLst/>
              <a:gdLst/>
              <a:ahLst/>
              <a:cxnLst/>
              <a:rect l="l" t="t" r="r" b="b"/>
              <a:pathLst>
                <a:path w="715" h="168" extrusionOk="0">
                  <a:moveTo>
                    <a:pt x="429" y="1"/>
                  </a:moveTo>
                  <a:cubicBezTo>
                    <a:pt x="274" y="13"/>
                    <a:pt x="131" y="25"/>
                    <a:pt x="0" y="36"/>
                  </a:cubicBezTo>
                  <a:cubicBezTo>
                    <a:pt x="101" y="144"/>
                    <a:pt x="220" y="167"/>
                    <a:pt x="344" y="167"/>
                  </a:cubicBezTo>
                  <a:cubicBezTo>
                    <a:pt x="443" y="167"/>
                    <a:pt x="544" y="152"/>
                    <a:pt x="642" y="152"/>
                  </a:cubicBezTo>
                  <a:cubicBezTo>
                    <a:pt x="666" y="152"/>
                    <a:pt x="691" y="153"/>
                    <a:pt x="714" y="155"/>
                  </a:cubicBezTo>
                  <a:cubicBezTo>
                    <a:pt x="655" y="36"/>
                    <a:pt x="536" y="25"/>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35"/>
            <p:cNvSpPr/>
            <p:nvPr/>
          </p:nvSpPr>
          <p:spPr>
            <a:xfrm>
              <a:off x="5464950" y="3556600"/>
              <a:ext cx="8375" cy="6500"/>
            </a:xfrm>
            <a:custGeom>
              <a:avLst/>
              <a:gdLst/>
              <a:ahLst/>
              <a:cxnLst/>
              <a:rect l="l" t="t" r="r" b="b"/>
              <a:pathLst>
                <a:path w="335" h="260" extrusionOk="0">
                  <a:moveTo>
                    <a:pt x="203" y="0"/>
                  </a:moveTo>
                  <a:cubicBezTo>
                    <a:pt x="179" y="0"/>
                    <a:pt x="156" y="3"/>
                    <a:pt x="132" y="9"/>
                  </a:cubicBezTo>
                  <a:cubicBezTo>
                    <a:pt x="1" y="188"/>
                    <a:pt x="60" y="259"/>
                    <a:pt x="275" y="259"/>
                  </a:cubicBezTo>
                  <a:cubicBezTo>
                    <a:pt x="334" y="223"/>
                    <a:pt x="334" y="176"/>
                    <a:pt x="287" y="128"/>
                  </a:cubicBezTo>
                  <a:cubicBezTo>
                    <a:pt x="275" y="81"/>
                    <a:pt x="275" y="57"/>
                    <a:pt x="275" y="9"/>
                  </a:cubicBezTo>
                  <a:cubicBezTo>
                    <a:pt x="251" y="3"/>
                    <a:pt x="227"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35"/>
            <p:cNvSpPr/>
            <p:nvPr/>
          </p:nvSpPr>
          <p:spPr>
            <a:xfrm>
              <a:off x="5518525" y="3560100"/>
              <a:ext cx="7175" cy="7150"/>
            </a:xfrm>
            <a:custGeom>
              <a:avLst/>
              <a:gdLst/>
              <a:ahLst/>
              <a:cxnLst/>
              <a:rect l="l" t="t" r="r" b="b"/>
              <a:pathLst>
                <a:path w="287" h="286" extrusionOk="0">
                  <a:moveTo>
                    <a:pt x="132" y="0"/>
                  </a:moveTo>
                  <a:cubicBezTo>
                    <a:pt x="72" y="0"/>
                    <a:pt x="37" y="0"/>
                    <a:pt x="1" y="24"/>
                  </a:cubicBezTo>
                  <a:cubicBezTo>
                    <a:pt x="1" y="107"/>
                    <a:pt x="13" y="191"/>
                    <a:pt x="13" y="286"/>
                  </a:cubicBezTo>
                  <a:cubicBezTo>
                    <a:pt x="108" y="286"/>
                    <a:pt x="191" y="274"/>
                    <a:pt x="287" y="274"/>
                  </a:cubicBezTo>
                  <a:cubicBezTo>
                    <a:pt x="227" y="179"/>
                    <a:pt x="179" y="95"/>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35"/>
            <p:cNvSpPr/>
            <p:nvPr/>
          </p:nvSpPr>
          <p:spPr>
            <a:xfrm>
              <a:off x="5399775" y="3535225"/>
              <a:ext cx="6575" cy="3900"/>
            </a:xfrm>
            <a:custGeom>
              <a:avLst/>
              <a:gdLst/>
              <a:ahLst/>
              <a:cxnLst/>
              <a:rect l="l" t="t" r="r" b="b"/>
              <a:pathLst>
                <a:path w="263" h="156" extrusionOk="0">
                  <a:moveTo>
                    <a:pt x="205" y="1"/>
                  </a:moveTo>
                  <a:cubicBezTo>
                    <a:pt x="113" y="1"/>
                    <a:pt x="40" y="51"/>
                    <a:pt x="0" y="150"/>
                  </a:cubicBezTo>
                  <a:cubicBezTo>
                    <a:pt x="24" y="150"/>
                    <a:pt x="53" y="155"/>
                    <a:pt x="77" y="155"/>
                  </a:cubicBezTo>
                  <a:cubicBezTo>
                    <a:pt x="89" y="155"/>
                    <a:pt x="100" y="154"/>
                    <a:pt x="107" y="150"/>
                  </a:cubicBezTo>
                  <a:cubicBezTo>
                    <a:pt x="167" y="102"/>
                    <a:pt x="215" y="43"/>
                    <a:pt x="262" y="7"/>
                  </a:cubicBezTo>
                  <a:cubicBezTo>
                    <a:pt x="242" y="3"/>
                    <a:pt x="223" y="1"/>
                    <a:pt x="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35"/>
            <p:cNvSpPr/>
            <p:nvPr/>
          </p:nvSpPr>
          <p:spPr>
            <a:xfrm>
              <a:off x="5478650" y="3545800"/>
              <a:ext cx="8050" cy="2300"/>
            </a:xfrm>
            <a:custGeom>
              <a:avLst/>
              <a:gdLst/>
              <a:ahLst/>
              <a:cxnLst/>
              <a:rect l="l" t="t" r="r" b="b"/>
              <a:pathLst>
                <a:path w="322" h="92" extrusionOk="0">
                  <a:moveTo>
                    <a:pt x="0" y="1"/>
                  </a:moveTo>
                  <a:cubicBezTo>
                    <a:pt x="55" y="62"/>
                    <a:pt x="110" y="91"/>
                    <a:pt x="165" y="91"/>
                  </a:cubicBezTo>
                  <a:cubicBezTo>
                    <a:pt x="218" y="91"/>
                    <a:pt x="270" y="65"/>
                    <a:pt x="322" y="13"/>
                  </a:cubicBezTo>
                  <a:cubicBezTo>
                    <a:pt x="215" y="1"/>
                    <a:pt x="10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35"/>
            <p:cNvSpPr/>
            <p:nvPr/>
          </p:nvSpPr>
          <p:spPr>
            <a:xfrm>
              <a:off x="5532825" y="3552650"/>
              <a:ext cx="3300" cy="1800"/>
            </a:xfrm>
            <a:custGeom>
              <a:avLst/>
              <a:gdLst/>
              <a:ahLst/>
              <a:cxnLst/>
              <a:rect l="l" t="t" r="r" b="b"/>
              <a:pathLst>
                <a:path w="132" h="72" extrusionOk="0">
                  <a:moveTo>
                    <a:pt x="0" y="0"/>
                  </a:moveTo>
                  <a:cubicBezTo>
                    <a:pt x="18" y="48"/>
                    <a:pt x="39" y="72"/>
                    <a:pt x="61" y="72"/>
                  </a:cubicBezTo>
                  <a:cubicBezTo>
                    <a:pt x="84" y="72"/>
                    <a:pt x="108" y="48"/>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35"/>
            <p:cNvSpPr/>
            <p:nvPr/>
          </p:nvSpPr>
          <p:spPr>
            <a:xfrm>
              <a:off x="5507525" y="3549375"/>
              <a:ext cx="3600" cy="1300"/>
            </a:xfrm>
            <a:custGeom>
              <a:avLst/>
              <a:gdLst/>
              <a:ahLst/>
              <a:cxnLst/>
              <a:rect l="l" t="t" r="r" b="b"/>
              <a:pathLst>
                <a:path w="144" h="52" extrusionOk="0">
                  <a:moveTo>
                    <a:pt x="0" y="1"/>
                  </a:moveTo>
                  <a:cubicBezTo>
                    <a:pt x="10" y="30"/>
                    <a:pt x="20" y="51"/>
                    <a:pt x="30" y="51"/>
                  </a:cubicBezTo>
                  <a:cubicBezTo>
                    <a:pt x="32" y="51"/>
                    <a:pt x="34" y="50"/>
                    <a:pt x="36" y="48"/>
                  </a:cubicBezTo>
                  <a:cubicBezTo>
                    <a:pt x="72" y="36"/>
                    <a:pt x="119" y="1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35"/>
            <p:cNvSpPr/>
            <p:nvPr/>
          </p:nvSpPr>
          <p:spPr>
            <a:xfrm>
              <a:off x="5503050" y="3567225"/>
              <a:ext cx="7275" cy="5100"/>
            </a:xfrm>
            <a:custGeom>
              <a:avLst/>
              <a:gdLst/>
              <a:ahLst/>
              <a:cxnLst/>
              <a:rect l="l" t="t" r="r" b="b"/>
              <a:pathLst>
                <a:path w="291" h="204" extrusionOk="0">
                  <a:moveTo>
                    <a:pt x="120" y="1"/>
                  </a:moveTo>
                  <a:cubicBezTo>
                    <a:pt x="72" y="37"/>
                    <a:pt x="25" y="49"/>
                    <a:pt x="1" y="72"/>
                  </a:cubicBezTo>
                  <a:cubicBezTo>
                    <a:pt x="60" y="120"/>
                    <a:pt x="96" y="168"/>
                    <a:pt x="156" y="191"/>
                  </a:cubicBezTo>
                  <a:cubicBezTo>
                    <a:pt x="175" y="200"/>
                    <a:pt x="193" y="204"/>
                    <a:pt x="209" y="204"/>
                  </a:cubicBezTo>
                  <a:cubicBezTo>
                    <a:pt x="262" y="204"/>
                    <a:pt x="290" y="163"/>
                    <a:pt x="263" y="108"/>
                  </a:cubicBezTo>
                  <a:cubicBezTo>
                    <a:pt x="251" y="60"/>
                    <a:pt x="156" y="37"/>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35"/>
            <p:cNvSpPr/>
            <p:nvPr/>
          </p:nvSpPr>
          <p:spPr>
            <a:xfrm>
              <a:off x="5471800" y="3559800"/>
              <a:ext cx="3600" cy="4775"/>
            </a:xfrm>
            <a:custGeom>
              <a:avLst/>
              <a:gdLst/>
              <a:ahLst/>
              <a:cxnLst/>
              <a:rect l="l" t="t" r="r" b="b"/>
              <a:pathLst>
                <a:path w="144" h="191" extrusionOk="0">
                  <a:moveTo>
                    <a:pt x="1" y="0"/>
                  </a:moveTo>
                  <a:lnTo>
                    <a:pt x="1" y="131"/>
                  </a:lnTo>
                  <a:cubicBezTo>
                    <a:pt x="24" y="167"/>
                    <a:pt x="60" y="179"/>
                    <a:pt x="96" y="191"/>
                  </a:cubicBezTo>
                  <a:cubicBezTo>
                    <a:pt x="143" y="95"/>
                    <a:pt x="84"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35"/>
            <p:cNvSpPr/>
            <p:nvPr/>
          </p:nvSpPr>
          <p:spPr>
            <a:xfrm>
              <a:off x="5855775" y="3563375"/>
              <a:ext cx="6875" cy="6250"/>
            </a:xfrm>
            <a:custGeom>
              <a:avLst/>
              <a:gdLst/>
              <a:ahLst/>
              <a:cxnLst/>
              <a:rect l="l" t="t" r="r" b="b"/>
              <a:pathLst>
                <a:path w="275" h="250" extrusionOk="0">
                  <a:moveTo>
                    <a:pt x="80" y="0"/>
                  </a:moveTo>
                  <a:cubicBezTo>
                    <a:pt x="55" y="0"/>
                    <a:pt x="29" y="4"/>
                    <a:pt x="1" y="12"/>
                  </a:cubicBezTo>
                  <a:cubicBezTo>
                    <a:pt x="9" y="131"/>
                    <a:pt x="22" y="249"/>
                    <a:pt x="99" y="249"/>
                  </a:cubicBezTo>
                  <a:cubicBezTo>
                    <a:pt x="139" y="249"/>
                    <a:pt x="195" y="219"/>
                    <a:pt x="275" y="143"/>
                  </a:cubicBezTo>
                  <a:cubicBezTo>
                    <a:pt x="228" y="50"/>
                    <a:pt x="167"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35"/>
            <p:cNvSpPr/>
            <p:nvPr/>
          </p:nvSpPr>
          <p:spPr>
            <a:xfrm>
              <a:off x="5905775" y="3567525"/>
              <a:ext cx="6500" cy="6150"/>
            </a:xfrm>
            <a:custGeom>
              <a:avLst/>
              <a:gdLst/>
              <a:ahLst/>
              <a:cxnLst/>
              <a:rect l="l" t="t" r="r" b="b"/>
              <a:pathLst>
                <a:path w="260" h="246" extrusionOk="0">
                  <a:moveTo>
                    <a:pt x="1" y="1"/>
                  </a:moveTo>
                  <a:cubicBezTo>
                    <a:pt x="1" y="84"/>
                    <a:pt x="1" y="156"/>
                    <a:pt x="25" y="227"/>
                  </a:cubicBezTo>
                  <a:cubicBezTo>
                    <a:pt x="73" y="240"/>
                    <a:pt x="109" y="245"/>
                    <a:pt x="135" y="245"/>
                  </a:cubicBezTo>
                  <a:cubicBezTo>
                    <a:pt x="259" y="245"/>
                    <a:pt x="173" y="123"/>
                    <a:pt x="144" y="25"/>
                  </a:cubicBezTo>
                  <a:cubicBezTo>
                    <a:pt x="96" y="25"/>
                    <a:pt x="49"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35"/>
            <p:cNvSpPr/>
            <p:nvPr/>
          </p:nvSpPr>
          <p:spPr>
            <a:xfrm>
              <a:off x="5375075" y="3559825"/>
              <a:ext cx="31875" cy="16075"/>
            </a:xfrm>
            <a:custGeom>
              <a:avLst/>
              <a:gdLst/>
              <a:ahLst/>
              <a:cxnLst/>
              <a:rect l="l" t="t" r="r" b="b"/>
              <a:pathLst>
                <a:path w="1275" h="643" extrusionOk="0">
                  <a:moveTo>
                    <a:pt x="164" y="0"/>
                  </a:moveTo>
                  <a:cubicBezTo>
                    <a:pt x="114" y="0"/>
                    <a:pt x="63" y="4"/>
                    <a:pt x="12" y="11"/>
                  </a:cubicBezTo>
                  <a:cubicBezTo>
                    <a:pt x="0" y="106"/>
                    <a:pt x="0" y="178"/>
                    <a:pt x="0" y="273"/>
                  </a:cubicBezTo>
                  <a:cubicBezTo>
                    <a:pt x="72" y="356"/>
                    <a:pt x="60" y="487"/>
                    <a:pt x="131" y="583"/>
                  </a:cubicBezTo>
                  <a:cubicBezTo>
                    <a:pt x="158" y="619"/>
                    <a:pt x="193" y="635"/>
                    <a:pt x="234" y="635"/>
                  </a:cubicBezTo>
                  <a:cubicBezTo>
                    <a:pt x="246" y="635"/>
                    <a:pt x="260" y="633"/>
                    <a:pt x="274" y="630"/>
                  </a:cubicBezTo>
                  <a:cubicBezTo>
                    <a:pt x="319" y="615"/>
                    <a:pt x="366" y="609"/>
                    <a:pt x="413" y="609"/>
                  </a:cubicBezTo>
                  <a:cubicBezTo>
                    <a:pt x="479" y="609"/>
                    <a:pt x="545" y="621"/>
                    <a:pt x="607" y="642"/>
                  </a:cubicBezTo>
                  <a:cubicBezTo>
                    <a:pt x="657" y="613"/>
                    <a:pt x="710" y="607"/>
                    <a:pt x="765" y="607"/>
                  </a:cubicBezTo>
                  <a:cubicBezTo>
                    <a:pt x="792" y="607"/>
                    <a:pt x="820" y="609"/>
                    <a:pt x="848" y="609"/>
                  </a:cubicBezTo>
                  <a:cubicBezTo>
                    <a:pt x="896" y="609"/>
                    <a:pt x="944" y="605"/>
                    <a:pt x="988" y="583"/>
                  </a:cubicBezTo>
                  <a:cubicBezTo>
                    <a:pt x="1048" y="464"/>
                    <a:pt x="1167" y="475"/>
                    <a:pt x="1274" y="452"/>
                  </a:cubicBezTo>
                  <a:lnTo>
                    <a:pt x="1274" y="428"/>
                  </a:lnTo>
                  <a:cubicBezTo>
                    <a:pt x="1262" y="345"/>
                    <a:pt x="1274" y="214"/>
                    <a:pt x="1167" y="190"/>
                  </a:cubicBezTo>
                  <a:cubicBezTo>
                    <a:pt x="834" y="159"/>
                    <a:pt x="511"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35"/>
            <p:cNvSpPr/>
            <p:nvPr/>
          </p:nvSpPr>
          <p:spPr>
            <a:xfrm>
              <a:off x="5850425" y="3595500"/>
              <a:ext cx="4775" cy="3175"/>
            </a:xfrm>
            <a:custGeom>
              <a:avLst/>
              <a:gdLst/>
              <a:ahLst/>
              <a:cxnLst/>
              <a:rect l="l" t="t" r="r" b="b"/>
              <a:pathLst>
                <a:path w="191" h="127" extrusionOk="0">
                  <a:moveTo>
                    <a:pt x="48" y="1"/>
                  </a:moveTo>
                  <a:cubicBezTo>
                    <a:pt x="36" y="37"/>
                    <a:pt x="0" y="96"/>
                    <a:pt x="0" y="108"/>
                  </a:cubicBezTo>
                  <a:cubicBezTo>
                    <a:pt x="29" y="121"/>
                    <a:pt x="54" y="127"/>
                    <a:pt x="76" y="127"/>
                  </a:cubicBezTo>
                  <a:cubicBezTo>
                    <a:pt x="137" y="127"/>
                    <a:pt x="173" y="83"/>
                    <a:pt x="191" y="13"/>
                  </a:cubicBezTo>
                  <a:cubicBezTo>
                    <a:pt x="131" y="13"/>
                    <a:pt x="96"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35"/>
            <p:cNvSpPr/>
            <p:nvPr/>
          </p:nvSpPr>
          <p:spPr>
            <a:xfrm>
              <a:off x="5719750" y="3581825"/>
              <a:ext cx="9450" cy="6575"/>
            </a:xfrm>
            <a:custGeom>
              <a:avLst/>
              <a:gdLst/>
              <a:ahLst/>
              <a:cxnLst/>
              <a:rect l="l" t="t" r="r" b="b"/>
              <a:pathLst>
                <a:path w="378" h="263" extrusionOk="0">
                  <a:moveTo>
                    <a:pt x="262" y="0"/>
                  </a:moveTo>
                  <a:lnTo>
                    <a:pt x="262" y="0"/>
                  </a:lnTo>
                  <a:cubicBezTo>
                    <a:pt x="120" y="24"/>
                    <a:pt x="36" y="119"/>
                    <a:pt x="1" y="250"/>
                  </a:cubicBezTo>
                  <a:cubicBezTo>
                    <a:pt x="60" y="250"/>
                    <a:pt x="133" y="262"/>
                    <a:pt x="194" y="262"/>
                  </a:cubicBezTo>
                  <a:cubicBezTo>
                    <a:pt x="305" y="262"/>
                    <a:pt x="378" y="223"/>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35"/>
            <p:cNvSpPr/>
            <p:nvPr/>
          </p:nvSpPr>
          <p:spPr>
            <a:xfrm>
              <a:off x="6088400" y="3617250"/>
              <a:ext cx="7325" cy="3725"/>
            </a:xfrm>
            <a:custGeom>
              <a:avLst/>
              <a:gdLst/>
              <a:ahLst/>
              <a:cxnLst/>
              <a:rect l="l" t="t" r="r" b="b"/>
              <a:pathLst>
                <a:path w="293" h="149" extrusionOk="0">
                  <a:moveTo>
                    <a:pt x="6" y="0"/>
                  </a:moveTo>
                  <a:cubicBezTo>
                    <a:pt x="1" y="121"/>
                    <a:pt x="41" y="148"/>
                    <a:pt x="95" y="148"/>
                  </a:cubicBezTo>
                  <a:cubicBezTo>
                    <a:pt x="139" y="148"/>
                    <a:pt x="193" y="130"/>
                    <a:pt x="238" y="130"/>
                  </a:cubicBezTo>
                  <a:cubicBezTo>
                    <a:pt x="258" y="130"/>
                    <a:pt x="277" y="133"/>
                    <a:pt x="292" y="143"/>
                  </a:cubicBezTo>
                  <a:cubicBezTo>
                    <a:pt x="233" y="24"/>
                    <a:pt x="125" y="12"/>
                    <a:pt x="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35"/>
            <p:cNvSpPr/>
            <p:nvPr/>
          </p:nvSpPr>
          <p:spPr>
            <a:xfrm>
              <a:off x="5998950" y="3574375"/>
              <a:ext cx="10150" cy="10150"/>
            </a:xfrm>
            <a:custGeom>
              <a:avLst/>
              <a:gdLst/>
              <a:ahLst/>
              <a:cxnLst/>
              <a:rect l="l" t="t" r="r" b="b"/>
              <a:pathLst>
                <a:path w="406" h="406" extrusionOk="0">
                  <a:moveTo>
                    <a:pt x="1" y="1"/>
                  </a:moveTo>
                  <a:lnTo>
                    <a:pt x="1" y="1"/>
                  </a:lnTo>
                  <a:cubicBezTo>
                    <a:pt x="12" y="132"/>
                    <a:pt x="12" y="263"/>
                    <a:pt x="12" y="405"/>
                  </a:cubicBezTo>
                  <a:cubicBezTo>
                    <a:pt x="405" y="382"/>
                    <a:pt x="60" y="132"/>
                    <a:pt x="132" y="24"/>
                  </a:cubicBezTo>
                  <a:cubicBezTo>
                    <a:pt x="84" y="13"/>
                    <a:pt x="4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35"/>
            <p:cNvSpPr/>
            <p:nvPr/>
          </p:nvSpPr>
          <p:spPr>
            <a:xfrm>
              <a:off x="5439350" y="3563675"/>
              <a:ext cx="5700" cy="5375"/>
            </a:xfrm>
            <a:custGeom>
              <a:avLst/>
              <a:gdLst/>
              <a:ahLst/>
              <a:cxnLst/>
              <a:rect l="l" t="t" r="r" b="b"/>
              <a:pathLst>
                <a:path w="228" h="215" extrusionOk="0">
                  <a:moveTo>
                    <a:pt x="1" y="0"/>
                  </a:moveTo>
                  <a:lnTo>
                    <a:pt x="1" y="0"/>
                  </a:lnTo>
                  <a:cubicBezTo>
                    <a:pt x="25" y="95"/>
                    <a:pt x="13" y="214"/>
                    <a:pt x="179" y="214"/>
                  </a:cubicBezTo>
                  <a:cubicBezTo>
                    <a:pt x="191" y="214"/>
                    <a:pt x="227" y="191"/>
                    <a:pt x="227" y="179"/>
                  </a:cubicBezTo>
                  <a:cubicBezTo>
                    <a:pt x="227" y="12"/>
                    <a:pt x="108"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35"/>
            <p:cNvSpPr/>
            <p:nvPr/>
          </p:nvSpPr>
          <p:spPr>
            <a:xfrm>
              <a:off x="5452450" y="3565175"/>
              <a:ext cx="3900" cy="4200"/>
            </a:xfrm>
            <a:custGeom>
              <a:avLst/>
              <a:gdLst/>
              <a:ahLst/>
              <a:cxnLst/>
              <a:rect l="l" t="t" r="r" b="b"/>
              <a:pathLst>
                <a:path w="156" h="168" extrusionOk="0">
                  <a:moveTo>
                    <a:pt x="98" y="1"/>
                  </a:moveTo>
                  <a:cubicBezTo>
                    <a:pt x="85" y="1"/>
                    <a:pt x="72" y="7"/>
                    <a:pt x="60" y="23"/>
                  </a:cubicBezTo>
                  <a:cubicBezTo>
                    <a:pt x="25" y="35"/>
                    <a:pt x="13" y="95"/>
                    <a:pt x="1" y="131"/>
                  </a:cubicBezTo>
                  <a:cubicBezTo>
                    <a:pt x="18" y="139"/>
                    <a:pt x="55" y="167"/>
                    <a:pt x="88" y="167"/>
                  </a:cubicBezTo>
                  <a:cubicBezTo>
                    <a:pt x="99" y="167"/>
                    <a:pt x="110" y="164"/>
                    <a:pt x="120" y="154"/>
                  </a:cubicBezTo>
                  <a:cubicBezTo>
                    <a:pt x="144" y="142"/>
                    <a:pt x="155" y="83"/>
                    <a:pt x="155" y="59"/>
                  </a:cubicBezTo>
                  <a:cubicBezTo>
                    <a:pt x="148" y="27"/>
                    <a:pt x="124"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35"/>
            <p:cNvSpPr/>
            <p:nvPr/>
          </p:nvSpPr>
          <p:spPr>
            <a:xfrm>
              <a:off x="5908175" y="3548675"/>
              <a:ext cx="94075" cy="16400"/>
            </a:xfrm>
            <a:custGeom>
              <a:avLst/>
              <a:gdLst/>
              <a:ahLst/>
              <a:cxnLst/>
              <a:rect l="l" t="t" r="r" b="b"/>
              <a:pathLst>
                <a:path w="3763" h="656" extrusionOk="0">
                  <a:moveTo>
                    <a:pt x="771" y="0"/>
                  </a:moveTo>
                  <a:cubicBezTo>
                    <a:pt x="728" y="0"/>
                    <a:pt x="686" y="2"/>
                    <a:pt x="643" y="5"/>
                  </a:cubicBezTo>
                  <a:cubicBezTo>
                    <a:pt x="429" y="88"/>
                    <a:pt x="179" y="29"/>
                    <a:pt x="0" y="195"/>
                  </a:cubicBezTo>
                  <a:cubicBezTo>
                    <a:pt x="1060" y="433"/>
                    <a:pt x="2131" y="445"/>
                    <a:pt x="3203" y="600"/>
                  </a:cubicBezTo>
                  <a:cubicBezTo>
                    <a:pt x="3249" y="635"/>
                    <a:pt x="3298" y="655"/>
                    <a:pt x="3347" y="655"/>
                  </a:cubicBezTo>
                  <a:cubicBezTo>
                    <a:pt x="3399" y="655"/>
                    <a:pt x="3451" y="632"/>
                    <a:pt x="3501" y="576"/>
                  </a:cubicBezTo>
                  <a:cubicBezTo>
                    <a:pt x="3620" y="540"/>
                    <a:pt x="3703" y="445"/>
                    <a:pt x="3763" y="326"/>
                  </a:cubicBezTo>
                  <a:cubicBezTo>
                    <a:pt x="3215" y="267"/>
                    <a:pt x="2667" y="207"/>
                    <a:pt x="2096" y="183"/>
                  </a:cubicBezTo>
                  <a:cubicBezTo>
                    <a:pt x="1660" y="162"/>
                    <a:pt x="1224"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35"/>
            <p:cNvSpPr/>
            <p:nvPr/>
          </p:nvSpPr>
          <p:spPr>
            <a:xfrm>
              <a:off x="5987050" y="3578550"/>
              <a:ext cx="2700" cy="1800"/>
            </a:xfrm>
            <a:custGeom>
              <a:avLst/>
              <a:gdLst/>
              <a:ahLst/>
              <a:cxnLst/>
              <a:rect l="l" t="t" r="r" b="b"/>
              <a:pathLst>
                <a:path w="108" h="72" extrusionOk="0">
                  <a:moveTo>
                    <a:pt x="48" y="0"/>
                  </a:moveTo>
                  <a:cubicBezTo>
                    <a:pt x="24" y="12"/>
                    <a:pt x="0" y="24"/>
                    <a:pt x="0" y="24"/>
                  </a:cubicBezTo>
                  <a:cubicBezTo>
                    <a:pt x="0" y="36"/>
                    <a:pt x="12" y="60"/>
                    <a:pt x="24" y="72"/>
                  </a:cubicBezTo>
                  <a:cubicBezTo>
                    <a:pt x="60" y="36"/>
                    <a:pt x="72" y="24"/>
                    <a:pt x="107" y="12"/>
                  </a:cubicBezTo>
                  <a:cubicBezTo>
                    <a:pt x="72" y="12"/>
                    <a:pt x="60"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35"/>
            <p:cNvSpPr/>
            <p:nvPr/>
          </p:nvSpPr>
          <p:spPr>
            <a:xfrm>
              <a:off x="5705475" y="3558200"/>
              <a:ext cx="24125" cy="5425"/>
            </a:xfrm>
            <a:custGeom>
              <a:avLst/>
              <a:gdLst/>
              <a:ahLst/>
              <a:cxnLst/>
              <a:rect l="l" t="t" r="r" b="b"/>
              <a:pathLst>
                <a:path w="965" h="217" extrusionOk="0">
                  <a:moveTo>
                    <a:pt x="787" y="0"/>
                  </a:moveTo>
                  <a:cubicBezTo>
                    <a:pt x="719" y="0"/>
                    <a:pt x="645" y="28"/>
                    <a:pt x="572" y="52"/>
                  </a:cubicBezTo>
                  <a:cubicBezTo>
                    <a:pt x="521" y="68"/>
                    <a:pt x="467" y="71"/>
                    <a:pt x="413" y="71"/>
                  </a:cubicBezTo>
                  <a:cubicBezTo>
                    <a:pt x="375" y="71"/>
                    <a:pt x="337" y="70"/>
                    <a:pt x="299" y="70"/>
                  </a:cubicBezTo>
                  <a:cubicBezTo>
                    <a:pt x="186" y="70"/>
                    <a:pt x="79" y="84"/>
                    <a:pt x="0" y="195"/>
                  </a:cubicBezTo>
                  <a:cubicBezTo>
                    <a:pt x="36" y="191"/>
                    <a:pt x="72" y="190"/>
                    <a:pt x="109" y="190"/>
                  </a:cubicBezTo>
                  <a:cubicBezTo>
                    <a:pt x="258" y="190"/>
                    <a:pt x="410" y="216"/>
                    <a:pt x="558" y="216"/>
                  </a:cubicBezTo>
                  <a:cubicBezTo>
                    <a:pt x="699" y="216"/>
                    <a:pt x="836" y="192"/>
                    <a:pt x="964" y="100"/>
                  </a:cubicBezTo>
                  <a:cubicBezTo>
                    <a:pt x="912" y="25"/>
                    <a:pt x="852"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35"/>
            <p:cNvSpPr/>
            <p:nvPr/>
          </p:nvSpPr>
          <p:spPr>
            <a:xfrm>
              <a:off x="5740575" y="3556725"/>
              <a:ext cx="7175" cy="4775"/>
            </a:xfrm>
            <a:custGeom>
              <a:avLst/>
              <a:gdLst/>
              <a:ahLst/>
              <a:cxnLst/>
              <a:rect l="l" t="t" r="r" b="b"/>
              <a:pathLst>
                <a:path w="287" h="191" extrusionOk="0">
                  <a:moveTo>
                    <a:pt x="67" y="0"/>
                  </a:moveTo>
                  <a:cubicBezTo>
                    <a:pt x="46" y="0"/>
                    <a:pt x="24" y="2"/>
                    <a:pt x="1" y="4"/>
                  </a:cubicBezTo>
                  <a:cubicBezTo>
                    <a:pt x="59" y="71"/>
                    <a:pt x="88" y="190"/>
                    <a:pt x="162" y="190"/>
                  </a:cubicBezTo>
                  <a:cubicBezTo>
                    <a:pt x="194" y="190"/>
                    <a:pt x="233" y="168"/>
                    <a:pt x="287" y="111"/>
                  </a:cubicBezTo>
                  <a:cubicBezTo>
                    <a:pt x="229" y="25"/>
                    <a:pt x="156"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35"/>
            <p:cNvSpPr/>
            <p:nvPr/>
          </p:nvSpPr>
          <p:spPr>
            <a:xfrm>
              <a:off x="5698325" y="3561575"/>
              <a:ext cx="2700" cy="1450"/>
            </a:xfrm>
            <a:custGeom>
              <a:avLst/>
              <a:gdLst/>
              <a:ahLst/>
              <a:cxnLst/>
              <a:rect l="l" t="t" r="r" b="b"/>
              <a:pathLst>
                <a:path w="108" h="58" extrusionOk="0">
                  <a:moveTo>
                    <a:pt x="72" y="1"/>
                  </a:moveTo>
                  <a:cubicBezTo>
                    <a:pt x="48" y="24"/>
                    <a:pt x="24" y="36"/>
                    <a:pt x="0" y="48"/>
                  </a:cubicBezTo>
                  <a:cubicBezTo>
                    <a:pt x="12" y="54"/>
                    <a:pt x="27" y="57"/>
                    <a:pt x="45" y="57"/>
                  </a:cubicBezTo>
                  <a:cubicBezTo>
                    <a:pt x="63" y="57"/>
                    <a:pt x="84" y="54"/>
                    <a:pt x="107" y="48"/>
                  </a:cubicBezTo>
                  <a:cubicBezTo>
                    <a:pt x="84" y="36"/>
                    <a:pt x="84"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35"/>
            <p:cNvSpPr/>
            <p:nvPr/>
          </p:nvSpPr>
          <p:spPr>
            <a:xfrm>
              <a:off x="6100150" y="3641350"/>
              <a:ext cx="2125" cy="2625"/>
            </a:xfrm>
            <a:custGeom>
              <a:avLst/>
              <a:gdLst/>
              <a:ahLst/>
              <a:cxnLst/>
              <a:rect l="l" t="t" r="r" b="b"/>
              <a:pathLst>
                <a:path w="85" h="105" extrusionOk="0">
                  <a:moveTo>
                    <a:pt x="25" y="1"/>
                  </a:moveTo>
                  <a:cubicBezTo>
                    <a:pt x="13" y="12"/>
                    <a:pt x="1" y="24"/>
                    <a:pt x="13" y="60"/>
                  </a:cubicBezTo>
                  <a:cubicBezTo>
                    <a:pt x="19" y="90"/>
                    <a:pt x="30" y="105"/>
                    <a:pt x="44" y="105"/>
                  </a:cubicBezTo>
                  <a:cubicBezTo>
                    <a:pt x="57" y="105"/>
                    <a:pt x="72" y="90"/>
                    <a:pt x="84" y="60"/>
                  </a:cubicBezTo>
                  <a:cubicBezTo>
                    <a:pt x="84" y="48"/>
                    <a:pt x="84" y="12"/>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35"/>
            <p:cNvSpPr/>
            <p:nvPr/>
          </p:nvSpPr>
          <p:spPr>
            <a:xfrm>
              <a:off x="5798325" y="3617550"/>
              <a:ext cx="3900" cy="2700"/>
            </a:xfrm>
            <a:custGeom>
              <a:avLst/>
              <a:gdLst/>
              <a:ahLst/>
              <a:cxnLst/>
              <a:rect l="l" t="t" r="r" b="b"/>
              <a:pathLst>
                <a:path w="156" h="108" extrusionOk="0">
                  <a:moveTo>
                    <a:pt x="155" y="0"/>
                  </a:moveTo>
                  <a:cubicBezTo>
                    <a:pt x="108" y="24"/>
                    <a:pt x="48" y="60"/>
                    <a:pt x="1" y="107"/>
                  </a:cubicBezTo>
                  <a:cubicBezTo>
                    <a:pt x="48" y="72"/>
                    <a:pt x="108" y="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35"/>
            <p:cNvSpPr/>
            <p:nvPr/>
          </p:nvSpPr>
          <p:spPr>
            <a:xfrm>
              <a:off x="5724800" y="3515450"/>
              <a:ext cx="116725" cy="13800"/>
            </a:xfrm>
            <a:custGeom>
              <a:avLst/>
              <a:gdLst/>
              <a:ahLst/>
              <a:cxnLst/>
              <a:rect l="l" t="t" r="r" b="b"/>
              <a:pathLst>
                <a:path w="4669" h="552" extrusionOk="0">
                  <a:moveTo>
                    <a:pt x="84" y="0"/>
                  </a:moveTo>
                  <a:cubicBezTo>
                    <a:pt x="1" y="95"/>
                    <a:pt x="1" y="179"/>
                    <a:pt x="72" y="274"/>
                  </a:cubicBezTo>
                  <a:cubicBezTo>
                    <a:pt x="120" y="286"/>
                    <a:pt x="180" y="286"/>
                    <a:pt x="215" y="298"/>
                  </a:cubicBezTo>
                  <a:cubicBezTo>
                    <a:pt x="320" y="279"/>
                    <a:pt x="421" y="255"/>
                    <a:pt x="519" y="255"/>
                  </a:cubicBezTo>
                  <a:cubicBezTo>
                    <a:pt x="611" y="255"/>
                    <a:pt x="700" y="276"/>
                    <a:pt x="787" y="345"/>
                  </a:cubicBezTo>
                  <a:cubicBezTo>
                    <a:pt x="870" y="393"/>
                    <a:pt x="977" y="417"/>
                    <a:pt x="1072" y="465"/>
                  </a:cubicBezTo>
                  <a:cubicBezTo>
                    <a:pt x="1087" y="460"/>
                    <a:pt x="1104" y="457"/>
                    <a:pt x="1122" y="457"/>
                  </a:cubicBezTo>
                  <a:cubicBezTo>
                    <a:pt x="1148" y="457"/>
                    <a:pt x="1176" y="463"/>
                    <a:pt x="1203" y="476"/>
                  </a:cubicBezTo>
                  <a:cubicBezTo>
                    <a:pt x="1203" y="500"/>
                    <a:pt x="1227" y="512"/>
                    <a:pt x="1239" y="512"/>
                  </a:cubicBezTo>
                  <a:cubicBezTo>
                    <a:pt x="1251" y="515"/>
                    <a:pt x="1262" y="517"/>
                    <a:pt x="1273" y="517"/>
                  </a:cubicBezTo>
                  <a:cubicBezTo>
                    <a:pt x="1304" y="517"/>
                    <a:pt x="1328" y="503"/>
                    <a:pt x="1346" y="476"/>
                  </a:cubicBezTo>
                  <a:cubicBezTo>
                    <a:pt x="1775" y="476"/>
                    <a:pt x="2215" y="500"/>
                    <a:pt x="2644" y="500"/>
                  </a:cubicBezTo>
                  <a:cubicBezTo>
                    <a:pt x="2747" y="536"/>
                    <a:pt x="2852" y="546"/>
                    <a:pt x="2957" y="546"/>
                  </a:cubicBezTo>
                  <a:cubicBezTo>
                    <a:pt x="3072" y="546"/>
                    <a:pt x="3187" y="534"/>
                    <a:pt x="3300" y="534"/>
                  </a:cubicBezTo>
                  <a:cubicBezTo>
                    <a:pt x="3324" y="534"/>
                    <a:pt x="3347" y="535"/>
                    <a:pt x="3370" y="536"/>
                  </a:cubicBezTo>
                  <a:lnTo>
                    <a:pt x="4204" y="536"/>
                  </a:lnTo>
                  <a:cubicBezTo>
                    <a:pt x="4226" y="526"/>
                    <a:pt x="4250" y="522"/>
                    <a:pt x="4277" y="522"/>
                  </a:cubicBezTo>
                  <a:cubicBezTo>
                    <a:pt x="4351" y="522"/>
                    <a:pt x="4440" y="552"/>
                    <a:pt x="4514" y="552"/>
                  </a:cubicBezTo>
                  <a:cubicBezTo>
                    <a:pt x="4601" y="552"/>
                    <a:pt x="4668" y="511"/>
                    <a:pt x="4668" y="334"/>
                  </a:cubicBezTo>
                  <a:cubicBezTo>
                    <a:pt x="4501" y="298"/>
                    <a:pt x="4335" y="274"/>
                    <a:pt x="4180" y="262"/>
                  </a:cubicBezTo>
                  <a:cubicBezTo>
                    <a:pt x="2811" y="143"/>
                    <a:pt x="1442" y="215"/>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35"/>
            <p:cNvSpPr/>
            <p:nvPr/>
          </p:nvSpPr>
          <p:spPr>
            <a:xfrm>
              <a:off x="5825500" y="3522500"/>
              <a:ext cx="84475" cy="13075"/>
            </a:xfrm>
            <a:custGeom>
              <a:avLst/>
              <a:gdLst/>
              <a:ahLst/>
              <a:cxnLst/>
              <a:rect l="l" t="t" r="r" b="b"/>
              <a:pathLst>
                <a:path w="3379" h="523" extrusionOk="0">
                  <a:moveTo>
                    <a:pt x="1134" y="1"/>
                  </a:moveTo>
                  <a:cubicBezTo>
                    <a:pt x="962" y="1"/>
                    <a:pt x="790" y="15"/>
                    <a:pt x="616" y="52"/>
                  </a:cubicBezTo>
                  <a:cubicBezTo>
                    <a:pt x="519" y="194"/>
                    <a:pt x="389" y="204"/>
                    <a:pt x="255" y="204"/>
                  </a:cubicBezTo>
                  <a:cubicBezTo>
                    <a:pt x="232" y="204"/>
                    <a:pt x="209" y="204"/>
                    <a:pt x="186" y="204"/>
                  </a:cubicBezTo>
                  <a:cubicBezTo>
                    <a:pt x="130" y="204"/>
                    <a:pt x="74" y="206"/>
                    <a:pt x="21" y="218"/>
                  </a:cubicBezTo>
                  <a:cubicBezTo>
                    <a:pt x="0" y="270"/>
                    <a:pt x="16" y="304"/>
                    <a:pt x="36" y="304"/>
                  </a:cubicBezTo>
                  <a:cubicBezTo>
                    <a:pt x="39" y="304"/>
                    <a:pt x="42" y="303"/>
                    <a:pt x="45" y="302"/>
                  </a:cubicBezTo>
                  <a:lnTo>
                    <a:pt x="450" y="349"/>
                  </a:lnTo>
                  <a:cubicBezTo>
                    <a:pt x="618" y="390"/>
                    <a:pt x="787" y="401"/>
                    <a:pt x="956" y="401"/>
                  </a:cubicBezTo>
                  <a:cubicBezTo>
                    <a:pt x="1137" y="401"/>
                    <a:pt x="1319" y="389"/>
                    <a:pt x="1498" y="389"/>
                  </a:cubicBezTo>
                  <a:cubicBezTo>
                    <a:pt x="1686" y="389"/>
                    <a:pt x="1873" y="402"/>
                    <a:pt x="2057" y="456"/>
                  </a:cubicBezTo>
                  <a:cubicBezTo>
                    <a:pt x="2378" y="456"/>
                    <a:pt x="2712" y="468"/>
                    <a:pt x="3033" y="480"/>
                  </a:cubicBezTo>
                  <a:cubicBezTo>
                    <a:pt x="3097" y="512"/>
                    <a:pt x="3155" y="523"/>
                    <a:pt x="3215" y="523"/>
                  </a:cubicBezTo>
                  <a:cubicBezTo>
                    <a:pt x="3245" y="523"/>
                    <a:pt x="3275" y="520"/>
                    <a:pt x="3307" y="516"/>
                  </a:cubicBezTo>
                  <a:cubicBezTo>
                    <a:pt x="3343" y="480"/>
                    <a:pt x="3379" y="421"/>
                    <a:pt x="3379" y="361"/>
                  </a:cubicBezTo>
                  <a:cubicBezTo>
                    <a:pt x="3343" y="278"/>
                    <a:pt x="3260" y="242"/>
                    <a:pt x="3188" y="194"/>
                  </a:cubicBezTo>
                  <a:cubicBezTo>
                    <a:pt x="2890" y="183"/>
                    <a:pt x="2581" y="135"/>
                    <a:pt x="2283" y="111"/>
                  </a:cubicBezTo>
                  <a:cubicBezTo>
                    <a:pt x="1897" y="70"/>
                    <a:pt x="1517"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35"/>
            <p:cNvSpPr/>
            <p:nvPr/>
          </p:nvSpPr>
          <p:spPr>
            <a:xfrm>
              <a:off x="5905500" y="3527500"/>
              <a:ext cx="84250" cy="13875"/>
            </a:xfrm>
            <a:custGeom>
              <a:avLst/>
              <a:gdLst/>
              <a:ahLst/>
              <a:cxnLst/>
              <a:rect l="l" t="t" r="r" b="b"/>
              <a:pathLst>
                <a:path w="3370" h="555" extrusionOk="0">
                  <a:moveTo>
                    <a:pt x="506" y="0"/>
                  </a:moveTo>
                  <a:cubicBezTo>
                    <a:pt x="338" y="0"/>
                    <a:pt x="170" y="6"/>
                    <a:pt x="0" y="18"/>
                  </a:cubicBezTo>
                  <a:cubicBezTo>
                    <a:pt x="48" y="54"/>
                    <a:pt x="107" y="102"/>
                    <a:pt x="155" y="149"/>
                  </a:cubicBezTo>
                  <a:cubicBezTo>
                    <a:pt x="223" y="228"/>
                    <a:pt x="299" y="253"/>
                    <a:pt x="378" y="253"/>
                  </a:cubicBezTo>
                  <a:cubicBezTo>
                    <a:pt x="503" y="253"/>
                    <a:pt x="635" y="191"/>
                    <a:pt x="751" y="191"/>
                  </a:cubicBezTo>
                  <a:cubicBezTo>
                    <a:pt x="793" y="191"/>
                    <a:pt x="833" y="199"/>
                    <a:pt x="869" y="221"/>
                  </a:cubicBezTo>
                  <a:cubicBezTo>
                    <a:pt x="849" y="221"/>
                    <a:pt x="824" y="219"/>
                    <a:pt x="796" y="219"/>
                  </a:cubicBezTo>
                  <a:cubicBezTo>
                    <a:pt x="738" y="219"/>
                    <a:pt x="667" y="225"/>
                    <a:pt x="595" y="256"/>
                  </a:cubicBezTo>
                  <a:cubicBezTo>
                    <a:pt x="548" y="304"/>
                    <a:pt x="548" y="375"/>
                    <a:pt x="607" y="411"/>
                  </a:cubicBezTo>
                  <a:cubicBezTo>
                    <a:pt x="1417" y="459"/>
                    <a:pt x="2238" y="506"/>
                    <a:pt x="3036" y="554"/>
                  </a:cubicBezTo>
                  <a:cubicBezTo>
                    <a:pt x="3131" y="471"/>
                    <a:pt x="3262" y="518"/>
                    <a:pt x="3346" y="435"/>
                  </a:cubicBezTo>
                  <a:cubicBezTo>
                    <a:pt x="3369" y="375"/>
                    <a:pt x="3346" y="328"/>
                    <a:pt x="3286" y="292"/>
                  </a:cubicBezTo>
                  <a:cubicBezTo>
                    <a:pt x="3228" y="297"/>
                    <a:pt x="3169" y="300"/>
                    <a:pt x="3110" y="300"/>
                  </a:cubicBezTo>
                  <a:cubicBezTo>
                    <a:pt x="2895" y="300"/>
                    <a:pt x="2677" y="267"/>
                    <a:pt x="2453" y="221"/>
                  </a:cubicBezTo>
                  <a:cubicBezTo>
                    <a:pt x="1808" y="88"/>
                    <a:pt x="116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35"/>
            <p:cNvSpPr/>
            <p:nvPr/>
          </p:nvSpPr>
          <p:spPr>
            <a:xfrm>
              <a:off x="5840900" y="3480325"/>
              <a:ext cx="65500" cy="19675"/>
            </a:xfrm>
            <a:custGeom>
              <a:avLst/>
              <a:gdLst/>
              <a:ahLst/>
              <a:cxnLst/>
              <a:rect l="l" t="t" r="r" b="b"/>
              <a:pathLst>
                <a:path w="2620" h="787" extrusionOk="0">
                  <a:moveTo>
                    <a:pt x="298" y="0"/>
                  </a:moveTo>
                  <a:cubicBezTo>
                    <a:pt x="298" y="1"/>
                    <a:pt x="299" y="1"/>
                    <a:pt x="299" y="2"/>
                  </a:cubicBezTo>
                  <a:lnTo>
                    <a:pt x="299" y="2"/>
                  </a:lnTo>
                  <a:lnTo>
                    <a:pt x="310" y="0"/>
                  </a:lnTo>
                  <a:close/>
                  <a:moveTo>
                    <a:pt x="572" y="0"/>
                  </a:moveTo>
                  <a:cubicBezTo>
                    <a:pt x="536" y="36"/>
                    <a:pt x="489" y="72"/>
                    <a:pt x="429" y="72"/>
                  </a:cubicBezTo>
                  <a:cubicBezTo>
                    <a:pt x="370" y="72"/>
                    <a:pt x="323" y="37"/>
                    <a:pt x="299" y="2"/>
                  </a:cubicBezTo>
                  <a:lnTo>
                    <a:pt x="299" y="2"/>
                  </a:lnTo>
                  <a:lnTo>
                    <a:pt x="0" y="36"/>
                  </a:lnTo>
                  <a:cubicBezTo>
                    <a:pt x="96" y="155"/>
                    <a:pt x="167" y="274"/>
                    <a:pt x="155" y="441"/>
                  </a:cubicBezTo>
                  <a:cubicBezTo>
                    <a:pt x="191" y="500"/>
                    <a:pt x="238" y="548"/>
                    <a:pt x="298" y="572"/>
                  </a:cubicBezTo>
                  <a:cubicBezTo>
                    <a:pt x="375" y="601"/>
                    <a:pt x="445" y="638"/>
                    <a:pt x="519" y="638"/>
                  </a:cubicBezTo>
                  <a:cubicBezTo>
                    <a:pt x="537" y="638"/>
                    <a:pt x="554" y="636"/>
                    <a:pt x="572" y="631"/>
                  </a:cubicBezTo>
                  <a:cubicBezTo>
                    <a:pt x="668" y="615"/>
                    <a:pt x="762" y="608"/>
                    <a:pt x="856" y="608"/>
                  </a:cubicBezTo>
                  <a:cubicBezTo>
                    <a:pt x="1113" y="608"/>
                    <a:pt x="1364" y="663"/>
                    <a:pt x="1608" y="750"/>
                  </a:cubicBezTo>
                  <a:cubicBezTo>
                    <a:pt x="1643" y="774"/>
                    <a:pt x="1679" y="786"/>
                    <a:pt x="1718" y="786"/>
                  </a:cubicBezTo>
                  <a:cubicBezTo>
                    <a:pt x="1757" y="786"/>
                    <a:pt x="1798" y="774"/>
                    <a:pt x="1846" y="750"/>
                  </a:cubicBezTo>
                  <a:cubicBezTo>
                    <a:pt x="2096" y="738"/>
                    <a:pt x="2358" y="727"/>
                    <a:pt x="2620" y="715"/>
                  </a:cubicBezTo>
                  <a:cubicBezTo>
                    <a:pt x="2513" y="322"/>
                    <a:pt x="1965" y="488"/>
                    <a:pt x="1858" y="119"/>
                  </a:cubicBezTo>
                  <a:cubicBezTo>
                    <a:pt x="1758" y="98"/>
                    <a:pt x="1666" y="94"/>
                    <a:pt x="1573" y="94"/>
                  </a:cubicBezTo>
                  <a:cubicBezTo>
                    <a:pt x="1511" y="94"/>
                    <a:pt x="1448" y="96"/>
                    <a:pt x="1381" y="96"/>
                  </a:cubicBezTo>
                  <a:cubicBezTo>
                    <a:pt x="1366" y="94"/>
                    <a:pt x="1350" y="93"/>
                    <a:pt x="1334" y="93"/>
                  </a:cubicBezTo>
                  <a:cubicBezTo>
                    <a:pt x="1298" y="93"/>
                    <a:pt x="1262" y="96"/>
                    <a:pt x="1226" y="96"/>
                  </a:cubicBezTo>
                  <a:cubicBezTo>
                    <a:pt x="1155" y="96"/>
                    <a:pt x="1086" y="86"/>
                    <a:pt x="1024" y="24"/>
                  </a:cubicBezTo>
                  <a:cubicBezTo>
                    <a:pt x="965" y="36"/>
                    <a:pt x="917" y="36"/>
                    <a:pt x="870" y="36"/>
                  </a:cubicBezTo>
                  <a:cubicBezTo>
                    <a:pt x="870" y="60"/>
                    <a:pt x="858" y="60"/>
                    <a:pt x="810" y="60"/>
                  </a:cubicBezTo>
                  <a:cubicBezTo>
                    <a:pt x="786" y="60"/>
                    <a:pt x="750" y="36"/>
                    <a:pt x="727" y="12"/>
                  </a:cubicBezTo>
                  <a:cubicBezTo>
                    <a:pt x="667" y="0"/>
                    <a:pt x="619"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35"/>
            <p:cNvSpPr/>
            <p:nvPr/>
          </p:nvSpPr>
          <p:spPr>
            <a:xfrm>
              <a:off x="5991225" y="3534800"/>
              <a:ext cx="40200" cy="11625"/>
            </a:xfrm>
            <a:custGeom>
              <a:avLst/>
              <a:gdLst/>
              <a:ahLst/>
              <a:cxnLst/>
              <a:rect l="l" t="t" r="r" b="b"/>
              <a:pathLst>
                <a:path w="1608" h="465" extrusionOk="0">
                  <a:moveTo>
                    <a:pt x="476" y="0"/>
                  </a:moveTo>
                  <a:cubicBezTo>
                    <a:pt x="444" y="115"/>
                    <a:pt x="396" y="151"/>
                    <a:pt x="335" y="151"/>
                  </a:cubicBezTo>
                  <a:cubicBezTo>
                    <a:pt x="283" y="151"/>
                    <a:pt x="221" y="123"/>
                    <a:pt x="155" y="95"/>
                  </a:cubicBezTo>
                  <a:cubicBezTo>
                    <a:pt x="71" y="143"/>
                    <a:pt x="12" y="203"/>
                    <a:pt x="0" y="298"/>
                  </a:cubicBezTo>
                  <a:cubicBezTo>
                    <a:pt x="228" y="430"/>
                    <a:pt x="460" y="444"/>
                    <a:pt x="697" y="444"/>
                  </a:cubicBezTo>
                  <a:cubicBezTo>
                    <a:pt x="763" y="444"/>
                    <a:pt x="829" y="443"/>
                    <a:pt x="895" y="443"/>
                  </a:cubicBezTo>
                  <a:cubicBezTo>
                    <a:pt x="977" y="443"/>
                    <a:pt x="1060" y="445"/>
                    <a:pt x="1143" y="453"/>
                  </a:cubicBezTo>
                  <a:cubicBezTo>
                    <a:pt x="1310" y="417"/>
                    <a:pt x="1500" y="464"/>
                    <a:pt x="1607" y="286"/>
                  </a:cubicBezTo>
                  <a:cubicBezTo>
                    <a:pt x="1560" y="226"/>
                    <a:pt x="1500" y="179"/>
                    <a:pt x="1441" y="119"/>
                  </a:cubicBezTo>
                  <a:cubicBezTo>
                    <a:pt x="1317" y="119"/>
                    <a:pt x="1194" y="140"/>
                    <a:pt x="1075" y="140"/>
                  </a:cubicBezTo>
                  <a:cubicBezTo>
                    <a:pt x="940" y="140"/>
                    <a:pt x="810" y="114"/>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35"/>
            <p:cNvSpPr/>
            <p:nvPr/>
          </p:nvSpPr>
          <p:spPr>
            <a:xfrm>
              <a:off x="5693650" y="3512225"/>
              <a:ext cx="32975" cy="10375"/>
            </a:xfrm>
            <a:custGeom>
              <a:avLst/>
              <a:gdLst/>
              <a:ahLst/>
              <a:cxnLst/>
              <a:rect l="l" t="t" r="r" b="b"/>
              <a:pathLst>
                <a:path w="1319" h="415" extrusionOk="0">
                  <a:moveTo>
                    <a:pt x="113" y="1"/>
                  </a:moveTo>
                  <a:cubicBezTo>
                    <a:pt x="14" y="1"/>
                    <a:pt x="1" y="69"/>
                    <a:pt x="21" y="177"/>
                  </a:cubicBezTo>
                  <a:cubicBezTo>
                    <a:pt x="238" y="313"/>
                    <a:pt x="476" y="373"/>
                    <a:pt x="724" y="373"/>
                  </a:cubicBezTo>
                  <a:cubicBezTo>
                    <a:pt x="802" y="373"/>
                    <a:pt x="881" y="367"/>
                    <a:pt x="961" y="355"/>
                  </a:cubicBezTo>
                  <a:lnTo>
                    <a:pt x="1140" y="403"/>
                  </a:lnTo>
                  <a:cubicBezTo>
                    <a:pt x="1187" y="403"/>
                    <a:pt x="1247" y="415"/>
                    <a:pt x="1306" y="415"/>
                  </a:cubicBezTo>
                  <a:cubicBezTo>
                    <a:pt x="1318" y="332"/>
                    <a:pt x="1318" y="236"/>
                    <a:pt x="1318" y="153"/>
                  </a:cubicBezTo>
                  <a:cubicBezTo>
                    <a:pt x="1211" y="117"/>
                    <a:pt x="1128" y="93"/>
                    <a:pt x="1021" y="58"/>
                  </a:cubicBezTo>
                  <a:cubicBezTo>
                    <a:pt x="1009" y="70"/>
                    <a:pt x="985" y="105"/>
                    <a:pt x="973" y="105"/>
                  </a:cubicBezTo>
                  <a:cubicBezTo>
                    <a:pt x="949" y="82"/>
                    <a:pt x="902" y="70"/>
                    <a:pt x="866" y="58"/>
                  </a:cubicBezTo>
                  <a:cubicBezTo>
                    <a:pt x="652" y="46"/>
                    <a:pt x="413" y="22"/>
                    <a:pt x="187" y="10"/>
                  </a:cubicBezTo>
                  <a:cubicBezTo>
                    <a:pt x="158" y="4"/>
                    <a:pt x="134"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35"/>
            <p:cNvSpPr/>
            <p:nvPr/>
          </p:nvSpPr>
          <p:spPr>
            <a:xfrm>
              <a:off x="5837325" y="3491625"/>
              <a:ext cx="43175" cy="7475"/>
            </a:xfrm>
            <a:custGeom>
              <a:avLst/>
              <a:gdLst/>
              <a:ahLst/>
              <a:cxnLst/>
              <a:rect l="l" t="t" r="r" b="b"/>
              <a:pathLst>
                <a:path w="1727" h="299" extrusionOk="0">
                  <a:moveTo>
                    <a:pt x="286" y="1"/>
                  </a:moveTo>
                  <a:cubicBezTo>
                    <a:pt x="239" y="60"/>
                    <a:pt x="179" y="108"/>
                    <a:pt x="108" y="108"/>
                  </a:cubicBezTo>
                  <a:cubicBezTo>
                    <a:pt x="60" y="108"/>
                    <a:pt x="36" y="120"/>
                    <a:pt x="0" y="156"/>
                  </a:cubicBezTo>
                  <a:cubicBezTo>
                    <a:pt x="280" y="269"/>
                    <a:pt x="569" y="289"/>
                    <a:pt x="859" y="289"/>
                  </a:cubicBezTo>
                  <a:cubicBezTo>
                    <a:pt x="1029" y="289"/>
                    <a:pt x="1198" y="282"/>
                    <a:pt x="1367" y="282"/>
                  </a:cubicBezTo>
                  <a:cubicBezTo>
                    <a:pt x="1488" y="282"/>
                    <a:pt x="1608" y="286"/>
                    <a:pt x="1727" y="298"/>
                  </a:cubicBezTo>
                  <a:cubicBezTo>
                    <a:pt x="1488" y="163"/>
                    <a:pt x="1244" y="43"/>
                    <a:pt x="983" y="43"/>
                  </a:cubicBezTo>
                  <a:cubicBezTo>
                    <a:pt x="854" y="43"/>
                    <a:pt x="722" y="73"/>
                    <a:pt x="584" y="144"/>
                  </a:cubicBezTo>
                  <a:cubicBezTo>
                    <a:pt x="524" y="96"/>
                    <a:pt x="477" y="48"/>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35"/>
            <p:cNvSpPr/>
            <p:nvPr/>
          </p:nvSpPr>
          <p:spPr>
            <a:xfrm>
              <a:off x="5676300" y="3502650"/>
              <a:ext cx="14600" cy="10725"/>
            </a:xfrm>
            <a:custGeom>
              <a:avLst/>
              <a:gdLst/>
              <a:ahLst/>
              <a:cxnLst/>
              <a:rect l="l" t="t" r="r" b="b"/>
              <a:pathLst>
                <a:path w="584" h="429" extrusionOk="0">
                  <a:moveTo>
                    <a:pt x="286" y="0"/>
                  </a:moveTo>
                  <a:lnTo>
                    <a:pt x="286" y="0"/>
                  </a:lnTo>
                  <a:cubicBezTo>
                    <a:pt x="0" y="250"/>
                    <a:pt x="274" y="322"/>
                    <a:pt x="417" y="429"/>
                  </a:cubicBezTo>
                  <a:cubicBezTo>
                    <a:pt x="476" y="381"/>
                    <a:pt x="572" y="357"/>
                    <a:pt x="584" y="262"/>
                  </a:cubicBezTo>
                  <a:cubicBezTo>
                    <a:pt x="572" y="215"/>
                    <a:pt x="548" y="191"/>
                    <a:pt x="536" y="143"/>
                  </a:cubicBezTo>
                  <a:cubicBezTo>
                    <a:pt x="429" y="131"/>
                    <a:pt x="345" y="84"/>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35"/>
            <p:cNvSpPr/>
            <p:nvPr/>
          </p:nvSpPr>
          <p:spPr>
            <a:xfrm>
              <a:off x="5686700" y="3509200"/>
              <a:ext cx="11650" cy="7450"/>
            </a:xfrm>
            <a:custGeom>
              <a:avLst/>
              <a:gdLst/>
              <a:ahLst/>
              <a:cxnLst/>
              <a:rect l="l" t="t" r="r" b="b"/>
              <a:pathLst>
                <a:path w="466" h="298" extrusionOk="0">
                  <a:moveTo>
                    <a:pt x="168" y="0"/>
                  </a:moveTo>
                  <a:lnTo>
                    <a:pt x="1" y="167"/>
                  </a:lnTo>
                  <a:cubicBezTo>
                    <a:pt x="108" y="214"/>
                    <a:pt x="215" y="250"/>
                    <a:pt x="299" y="298"/>
                  </a:cubicBezTo>
                  <a:lnTo>
                    <a:pt x="465" y="131"/>
                  </a:lnTo>
                  <a:cubicBezTo>
                    <a:pt x="394" y="36"/>
                    <a:pt x="287" y="12"/>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35"/>
            <p:cNvSpPr/>
            <p:nvPr/>
          </p:nvSpPr>
          <p:spPr>
            <a:xfrm>
              <a:off x="5730175" y="3520350"/>
              <a:ext cx="14300" cy="4275"/>
            </a:xfrm>
            <a:custGeom>
              <a:avLst/>
              <a:gdLst/>
              <a:ahLst/>
              <a:cxnLst/>
              <a:rect l="l" t="t" r="r" b="b"/>
              <a:pathLst>
                <a:path w="572" h="171" extrusionOk="0">
                  <a:moveTo>
                    <a:pt x="291" y="1"/>
                  </a:moveTo>
                  <a:cubicBezTo>
                    <a:pt x="199" y="1"/>
                    <a:pt x="104" y="45"/>
                    <a:pt x="0" y="126"/>
                  </a:cubicBezTo>
                  <a:cubicBezTo>
                    <a:pt x="90" y="161"/>
                    <a:pt x="185" y="170"/>
                    <a:pt x="282" y="170"/>
                  </a:cubicBezTo>
                  <a:cubicBezTo>
                    <a:pt x="378" y="170"/>
                    <a:pt x="476" y="161"/>
                    <a:pt x="572" y="161"/>
                  </a:cubicBezTo>
                  <a:cubicBezTo>
                    <a:pt x="480" y="51"/>
                    <a:pt x="388"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35"/>
            <p:cNvSpPr/>
            <p:nvPr/>
          </p:nvSpPr>
          <p:spPr>
            <a:xfrm>
              <a:off x="5717675" y="3520800"/>
              <a:ext cx="4475" cy="1450"/>
            </a:xfrm>
            <a:custGeom>
              <a:avLst/>
              <a:gdLst/>
              <a:ahLst/>
              <a:cxnLst/>
              <a:rect l="l" t="t" r="r" b="b"/>
              <a:pathLst>
                <a:path w="179" h="58" extrusionOk="0">
                  <a:moveTo>
                    <a:pt x="0" y="1"/>
                  </a:moveTo>
                  <a:lnTo>
                    <a:pt x="0" y="1"/>
                  </a:lnTo>
                  <a:cubicBezTo>
                    <a:pt x="44" y="35"/>
                    <a:pt x="81" y="57"/>
                    <a:pt x="126" y="57"/>
                  </a:cubicBezTo>
                  <a:cubicBezTo>
                    <a:pt x="142" y="57"/>
                    <a:pt x="160" y="55"/>
                    <a:pt x="179" y="48"/>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35"/>
            <p:cNvSpPr/>
            <p:nvPr/>
          </p:nvSpPr>
          <p:spPr>
            <a:xfrm>
              <a:off x="6199575" y="3507700"/>
              <a:ext cx="4475" cy="1225"/>
            </a:xfrm>
            <a:custGeom>
              <a:avLst/>
              <a:gdLst/>
              <a:ahLst/>
              <a:cxnLst/>
              <a:rect l="l" t="t" r="r" b="b"/>
              <a:pathLst>
                <a:path w="179" h="49" extrusionOk="0">
                  <a:moveTo>
                    <a:pt x="119" y="1"/>
                  </a:moveTo>
                  <a:cubicBezTo>
                    <a:pt x="72" y="13"/>
                    <a:pt x="36" y="36"/>
                    <a:pt x="0" y="48"/>
                  </a:cubicBezTo>
                  <a:lnTo>
                    <a:pt x="179" y="48"/>
                  </a:lnTo>
                  <a:cubicBezTo>
                    <a:pt x="143" y="36"/>
                    <a:pt x="131"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35"/>
            <p:cNvSpPr/>
            <p:nvPr/>
          </p:nvSpPr>
          <p:spPr>
            <a:xfrm>
              <a:off x="5940025" y="3486375"/>
              <a:ext cx="49725" cy="13100"/>
            </a:xfrm>
            <a:custGeom>
              <a:avLst/>
              <a:gdLst/>
              <a:ahLst/>
              <a:cxnLst/>
              <a:rect l="l" t="t" r="r" b="b"/>
              <a:pathLst>
                <a:path w="1989" h="524" extrusionOk="0">
                  <a:moveTo>
                    <a:pt x="1115" y="1"/>
                  </a:moveTo>
                  <a:cubicBezTo>
                    <a:pt x="952" y="1"/>
                    <a:pt x="789" y="8"/>
                    <a:pt x="619" y="8"/>
                  </a:cubicBezTo>
                  <a:lnTo>
                    <a:pt x="203" y="8"/>
                  </a:lnTo>
                  <a:cubicBezTo>
                    <a:pt x="119" y="8"/>
                    <a:pt x="60" y="32"/>
                    <a:pt x="24" y="80"/>
                  </a:cubicBezTo>
                  <a:cubicBezTo>
                    <a:pt x="24" y="115"/>
                    <a:pt x="0" y="139"/>
                    <a:pt x="0" y="163"/>
                  </a:cubicBezTo>
                  <a:cubicBezTo>
                    <a:pt x="24" y="223"/>
                    <a:pt x="48" y="294"/>
                    <a:pt x="95" y="330"/>
                  </a:cubicBezTo>
                  <a:cubicBezTo>
                    <a:pt x="143" y="377"/>
                    <a:pt x="191" y="413"/>
                    <a:pt x="250" y="425"/>
                  </a:cubicBezTo>
                  <a:cubicBezTo>
                    <a:pt x="345" y="437"/>
                    <a:pt x="441" y="437"/>
                    <a:pt x="512" y="496"/>
                  </a:cubicBezTo>
                  <a:lnTo>
                    <a:pt x="631" y="496"/>
                  </a:lnTo>
                  <a:cubicBezTo>
                    <a:pt x="631" y="485"/>
                    <a:pt x="655" y="485"/>
                    <a:pt x="691" y="461"/>
                  </a:cubicBezTo>
                  <a:cubicBezTo>
                    <a:pt x="697" y="458"/>
                    <a:pt x="704" y="456"/>
                    <a:pt x="712" y="456"/>
                  </a:cubicBezTo>
                  <a:cubicBezTo>
                    <a:pt x="738" y="456"/>
                    <a:pt x="771" y="470"/>
                    <a:pt x="798" y="496"/>
                  </a:cubicBezTo>
                  <a:lnTo>
                    <a:pt x="1215" y="496"/>
                  </a:lnTo>
                  <a:cubicBezTo>
                    <a:pt x="1280" y="514"/>
                    <a:pt x="1349" y="523"/>
                    <a:pt x="1421" y="523"/>
                  </a:cubicBezTo>
                  <a:cubicBezTo>
                    <a:pt x="1494" y="523"/>
                    <a:pt x="1572" y="514"/>
                    <a:pt x="1655" y="496"/>
                  </a:cubicBezTo>
                  <a:lnTo>
                    <a:pt x="1786" y="496"/>
                  </a:lnTo>
                  <a:cubicBezTo>
                    <a:pt x="1988" y="163"/>
                    <a:pt x="1703" y="115"/>
                    <a:pt x="1488" y="20"/>
                  </a:cubicBezTo>
                  <a:cubicBezTo>
                    <a:pt x="1361" y="5"/>
                    <a:pt x="1238" y="1"/>
                    <a:pt x="1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35"/>
            <p:cNvSpPr/>
            <p:nvPr/>
          </p:nvSpPr>
          <p:spPr>
            <a:xfrm>
              <a:off x="5884650" y="3482550"/>
              <a:ext cx="37225" cy="15950"/>
            </a:xfrm>
            <a:custGeom>
              <a:avLst/>
              <a:gdLst/>
              <a:ahLst/>
              <a:cxnLst/>
              <a:rect l="l" t="t" r="r" b="b"/>
              <a:pathLst>
                <a:path w="1489" h="638" extrusionOk="0">
                  <a:moveTo>
                    <a:pt x="389" y="0"/>
                  </a:moveTo>
                  <a:cubicBezTo>
                    <a:pt x="303" y="0"/>
                    <a:pt x="221" y="19"/>
                    <a:pt x="155" y="102"/>
                  </a:cubicBezTo>
                  <a:cubicBezTo>
                    <a:pt x="1" y="328"/>
                    <a:pt x="96" y="459"/>
                    <a:pt x="334" y="507"/>
                  </a:cubicBezTo>
                  <a:cubicBezTo>
                    <a:pt x="513" y="542"/>
                    <a:pt x="715" y="471"/>
                    <a:pt x="870" y="638"/>
                  </a:cubicBezTo>
                  <a:lnTo>
                    <a:pt x="965" y="638"/>
                  </a:lnTo>
                  <a:cubicBezTo>
                    <a:pt x="1132" y="542"/>
                    <a:pt x="1358" y="578"/>
                    <a:pt x="1465" y="399"/>
                  </a:cubicBezTo>
                  <a:cubicBezTo>
                    <a:pt x="1477" y="340"/>
                    <a:pt x="1489" y="280"/>
                    <a:pt x="1477" y="221"/>
                  </a:cubicBezTo>
                  <a:cubicBezTo>
                    <a:pt x="1429" y="149"/>
                    <a:pt x="1370" y="90"/>
                    <a:pt x="1286" y="42"/>
                  </a:cubicBezTo>
                  <a:cubicBezTo>
                    <a:pt x="1234" y="23"/>
                    <a:pt x="1185" y="14"/>
                    <a:pt x="1136" y="14"/>
                  </a:cubicBezTo>
                  <a:cubicBezTo>
                    <a:pt x="1096" y="14"/>
                    <a:pt x="1055" y="20"/>
                    <a:pt x="1013" y="30"/>
                  </a:cubicBezTo>
                  <a:cubicBezTo>
                    <a:pt x="983" y="54"/>
                    <a:pt x="952" y="62"/>
                    <a:pt x="921" y="62"/>
                  </a:cubicBezTo>
                  <a:cubicBezTo>
                    <a:pt x="841" y="62"/>
                    <a:pt x="760" y="7"/>
                    <a:pt x="691" y="7"/>
                  </a:cubicBezTo>
                  <a:cubicBezTo>
                    <a:pt x="665" y="12"/>
                    <a:pt x="638" y="14"/>
                    <a:pt x="610" y="14"/>
                  </a:cubicBezTo>
                  <a:cubicBezTo>
                    <a:pt x="538" y="14"/>
                    <a:pt x="462"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35"/>
            <p:cNvSpPr/>
            <p:nvPr/>
          </p:nvSpPr>
          <p:spPr>
            <a:xfrm>
              <a:off x="6045375" y="3491625"/>
              <a:ext cx="28275" cy="10975"/>
            </a:xfrm>
            <a:custGeom>
              <a:avLst/>
              <a:gdLst/>
              <a:ahLst/>
              <a:cxnLst/>
              <a:rect l="l" t="t" r="r" b="b"/>
              <a:pathLst>
                <a:path w="1131" h="439" extrusionOk="0">
                  <a:moveTo>
                    <a:pt x="156" y="1"/>
                  </a:moveTo>
                  <a:cubicBezTo>
                    <a:pt x="132" y="25"/>
                    <a:pt x="120" y="36"/>
                    <a:pt x="108" y="84"/>
                  </a:cubicBezTo>
                  <a:cubicBezTo>
                    <a:pt x="72" y="120"/>
                    <a:pt x="49" y="179"/>
                    <a:pt x="37" y="227"/>
                  </a:cubicBezTo>
                  <a:cubicBezTo>
                    <a:pt x="13" y="263"/>
                    <a:pt x="13" y="275"/>
                    <a:pt x="1" y="298"/>
                  </a:cubicBezTo>
                  <a:cubicBezTo>
                    <a:pt x="138" y="411"/>
                    <a:pt x="287" y="438"/>
                    <a:pt x="439" y="438"/>
                  </a:cubicBezTo>
                  <a:cubicBezTo>
                    <a:pt x="575" y="438"/>
                    <a:pt x="714" y="417"/>
                    <a:pt x="849" y="417"/>
                  </a:cubicBezTo>
                  <a:cubicBezTo>
                    <a:pt x="864" y="417"/>
                    <a:pt x="879" y="417"/>
                    <a:pt x="894" y="417"/>
                  </a:cubicBezTo>
                  <a:cubicBezTo>
                    <a:pt x="907" y="420"/>
                    <a:pt x="921" y="421"/>
                    <a:pt x="934" y="421"/>
                  </a:cubicBezTo>
                  <a:cubicBezTo>
                    <a:pt x="1038" y="421"/>
                    <a:pt x="1131" y="342"/>
                    <a:pt x="1120" y="215"/>
                  </a:cubicBezTo>
                  <a:cubicBezTo>
                    <a:pt x="1096" y="60"/>
                    <a:pt x="1001" y="25"/>
                    <a:pt x="870" y="25"/>
                  </a:cubicBezTo>
                  <a:cubicBezTo>
                    <a:pt x="632" y="1"/>
                    <a:pt x="39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35"/>
            <p:cNvSpPr/>
            <p:nvPr/>
          </p:nvSpPr>
          <p:spPr>
            <a:xfrm>
              <a:off x="6012950" y="3489850"/>
              <a:ext cx="30375" cy="11925"/>
            </a:xfrm>
            <a:custGeom>
              <a:avLst/>
              <a:gdLst/>
              <a:ahLst/>
              <a:cxnLst/>
              <a:rect l="l" t="t" r="r" b="b"/>
              <a:pathLst>
                <a:path w="1215" h="477" extrusionOk="0">
                  <a:moveTo>
                    <a:pt x="294" y="0"/>
                  </a:moveTo>
                  <a:cubicBezTo>
                    <a:pt x="181" y="0"/>
                    <a:pt x="77" y="49"/>
                    <a:pt x="0" y="227"/>
                  </a:cubicBezTo>
                  <a:lnTo>
                    <a:pt x="155" y="369"/>
                  </a:lnTo>
                  <a:cubicBezTo>
                    <a:pt x="238" y="453"/>
                    <a:pt x="357" y="429"/>
                    <a:pt x="453" y="477"/>
                  </a:cubicBezTo>
                  <a:cubicBezTo>
                    <a:pt x="595" y="465"/>
                    <a:pt x="738" y="465"/>
                    <a:pt x="881" y="465"/>
                  </a:cubicBezTo>
                  <a:cubicBezTo>
                    <a:pt x="976" y="417"/>
                    <a:pt x="1096" y="429"/>
                    <a:pt x="1167" y="369"/>
                  </a:cubicBezTo>
                  <a:cubicBezTo>
                    <a:pt x="1215" y="310"/>
                    <a:pt x="1215" y="250"/>
                    <a:pt x="1179" y="191"/>
                  </a:cubicBezTo>
                  <a:cubicBezTo>
                    <a:pt x="1112" y="95"/>
                    <a:pt x="1037" y="38"/>
                    <a:pt x="936" y="38"/>
                  </a:cubicBezTo>
                  <a:cubicBezTo>
                    <a:pt x="911" y="38"/>
                    <a:pt x="885" y="41"/>
                    <a:pt x="857" y="48"/>
                  </a:cubicBezTo>
                  <a:cubicBezTo>
                    <a:pt x="817" y="67"/>
                    <a:pt x="774" y="75"/>
                    <a:pt x="730" y="75"/>
                  </a:cubicBezTo>
                  <a:cubicBezTo>
                    <a:pt x="589" y="75"/>
                    <a:pt x="434"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35"/>
            <p:cNvSpPr/>
            <p:nvPr/>
          </p:nvSpPr>
          <p:spPr>
            <a:xfrm>
              <a:off x="5989725" y="3486350"/>
              <a:ext cx="22350" cy="14600"/>
            </a:xfrm>
            <a:custGeom>
              <a:avLst/>
              <a:gdLst/>
              <a:ahLst/>
              <a:cxnLst/>
              <a:rect l="l" t="t" r="r" b="b"/>
              <a:pathLst>
                <a:path w="894" h="584" extrusionOk="0">
                  <a:moveTo>
                    <a:pt x="371" y="0"/>
                  </a:moveTo>
                  <a:cubicBezTo>
                    <a:pt x="274" y="0"/>
                    <a:pt x="179" y="15"/>
                    <a:pt x="84" y="33"/>
                  </a:cubicBezTo>
                  <a:cubicBezTo>
                    <a:pt x="12" y="152"/>
                    <a:pt x="0" y="259"/>
                    <a:pt x="84" y="367"/>
                  </a:cubicBezTo>
                  <a:cubicBezTo>
                    <a:pt x="155" y="450"/>
                    <a:pt x="298" y="426"/>
                    <a:pt x="370" y="509"/>
                  </a:cubicBezTo>
                  <a:cubicBezTo>
                    <a:pt x="441" y="557"/>
                    <a:pt x="515" y="584"/>
                    <a:pt x="588" y="584"/>
                  </a:cubicBezTo>
                  <a:cubicBezTo>
                    <a:pt x="661" y="584"/>
                    <a:pt x="733" y="557"/>
                    <a:pt x="798" y="497"/>
                  </a:cubicBezTo>
                  <a:lnTo>
                    <a:pt x="798" y="367"/>
                  </a:lnTo>
                  <a:cubicBezTo>
                    <a:pt x="893" y="188"/>
                    <a:pt x="739" y="152"/>
                    <a:pt x="655" y="69"/>
                  </a:cubicBezTo>
                  <a:lnTo>
                    <a:pt x="667" y="57"/>
                  </a:lnTo>
                  <a:cubicBezTo>
                    <a:pt x="566" y="15"/>
                    <a:pt x="468"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35"/>
            <p:cNvSpPr/>
            <p:nvPr/>
          </p:nvSpPr>
          <p:spPr>
            <a:xfrm>
              <a:off x="6006100" y="3488050"/>
              <a:ext cx="30375" cy="8275"/>
            </a:xfrm>
            <a:custGeom>
              <a:avLst/>
              <a:gdLst/>
              <a:ahLst/>
              <a:cxnLst/>
              <a:rect l="l" t="t" r="r" b="b"/>
              <a:pathLst>
                <a:path w="1215" h="331" extrusionOk="0">
                  <a:moveTo>
                    <a:pt x="0" y="1"/>
                  </a:moveTo>
                  <a:cubicBezTo>
                    <a:pt x="60" y="108"/>
                    <a:pt x="96" y="191"/>
                    <a:pt x="143" y="299"/>
                  </a:cubicBezTo>
                  <a:cubicBezTo>
                    <a:pt x="167" y="293"/>
                    <a:pt x="191" y="290"/>
                    <a:pt x="213" y="290"/>
                  </a:cubicBezTo>
                  <a:cubicBezTo>
                    <a:pt x="235" y="290"/>
                    <a:pt x="256" y="293"/>
                    <a:pt x="274" y="299"/>
                  </a:cubicBezTo>
                  <a:cubicBezTo>
                    <a:pt x="368" y="192"/>
                    <a:pt x="461" y="142"/>
                    <a:pt x="558" y="142"/>
                  </a:cubicBezTo>
                  <a:cubicBezTo>
                    <a:pt x="647" y="142"/>
                    <a:pt x="737" y="183"/>
                    <a:pt x="834" y="263"/>
                  </a:cubicBezTo>
                  <a:cubicBezTo>
                    <a:pt x="890" y="312"/>
                    <a:pt x="933" y="331"/>
                    <a:pt x="969" y="331"/>
                  </a:cubicBezTo>
                  <a:cubicBezTo>
                    <a:pt x="1054" y="331"/>
                    <a:pt x="1093" y="219"/>
                    <a:pt x="1143" y="144"/>
                  </a:cubicBezTo>
                  <a:cubicBezTo>
                    <a:pt x="1203" y="120"/>
                    <a:pt x="1215" y="72"/>
                    <a:pt x="1143" y="25"/>
                  </a:cubicBezTo>
                  <a:cubicBezTo>
                    <a:pt x="750" y="13"/>
                    <a:pt x="38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35"/>
            <p:cNvSpPr/>
            <p:nvPr/>
          </p:nvSpPr>
          <p:spPr>
            <a:xfrm>
              <a:off x="5917700" y="3486450"/>
              <a:ext cx="19375" cy="12350"/>
            </a:xfrm>
            <a:custGeom>
              <a:avLst/>
              <a:gdLst/>
              <a:ahLst/>
              <a:cxnLst/>
              <a:rect l="l" t="t" r="r" b="b"/>
              <a:pathLst>
                <a:path w="775" h="494" extrusionOk="0">
                  <a:moveTo>
                    <a:pt x="318" y="1"/>
                  </a:moveTo>
                  <a:cubicBezTo>
                    <a:pt x="239" y="1"/>
                    <a:pt x="163" y="15"/>
                    <a:pt x="95" y="77"/>
                  </a:cubicBezTo>
                  <a:lnTo>
                    <a:pt x="95" y="208"/>
                  </a:lnTo>
                  <a:cubicBezTo>
                    <a:pt x="0" y="386"/>
                    <a:pt x="155" y="422"/>
                    <a:pt x="238" y="493"/>
                  </a:cubicBezTo>
                  <a:lnTo>
                    <a:pt x="500" y="493"/>
                  </a:lnTo>
                  <a:cubicBezTo>
                    <a:pt x="560" y="446"/>
                    <a:pt x="595" y="410"/>
                    <a:pt x="643" y="351"/>
                  </a:cubicBezTo>
                  <a:cubicBezTo>
                    <a:pt x="703" y="208"/>
                    <a:pt x="774" y="77"/>
                    <a:pt x="584" y="5"/>
                  </a:cubicBezTo>
                  <a:cubicBezTo>
                    <a:pt x="560" y="9"/>
                    <a:pt x="536" y="10"/>
                    <a:pt x="513" y="10"/>
                  </a:cubicBezTo>
                  <a:cubicBezTo>
                    <a:pt x="447" y="10"/>
                    <a:pt x="382"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35"/>
            <p:cNvSpPr/>
            <p:nvPr/>
          </p:nvSpPr>
          <p:spPr>
            <a:xfrm>
              <a:off x="5977225" y="3485975"/>
              <a:ext cx="14900" cy="12525"/>
            </a:xfrm>
            <a:custGeom>
              <a:avLst/>
              <a:gdLst/>
              <a:ahLst/>
              <a:cxnLst/>
              <a:rect l="l" t="t" r="r" b="b"/>
              <a:pathLst>
                <a:path w="596" h="501" extrusionOk="0">
                  <a:moveTo>
                    <a:pt x="307" y="1"/>
                  </a:moveTo>
                  <a:cubicBezTo>
                    <a:pt x="209" y="1"/>
                    <a:pt x="108" y="30"/>
                    <a:pt x="0" y="72"/>
                  </a:cubicBezTo>
                  <a:cubicBezTo>
                    <a:pt x="96" y="215"/>
                    <a:pt x="322" y="274"/>
                    <a:pt x="286" y="501"/>
                  </a:cubicBezTo>
                  <a:cubicBezTo>
                    <a:pt x="393" y="453"/>
                    <a:pt x="477" y="405"/>
                    <a:pt x="584" y="370"/>
                  </a:cubicBezTo>
                  <a:cubicBezTo>
                    <a:pt x="584" y="274"/>
                    <a:pt x="596" y="203"/>
                    <a:pt x="596" y="108"/>
                  </a:cubicBezTo>
                  <a:cubicBezTo>
                    <a:pt x="500" y="30"/>
                    <a:pt x="405"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35"/>
            <p:cNvSpPr/>
            <p:nvPr/>
          </p:nvSpPr>
          <p:spPr>
            <a:xfrm>
              <a:off x="5908750" y="3491625"/>
              <a:ext cx="15225" cy="6875"/>
            </a:xfrm>
            <a:custGeom>
              <a:avLst/>
              <a:gdLst/>
              <a:ahLst/>
              <a:cxnLst/>
              <a:rect l="l" t="t" r="r" b="b"/>
              <a:pathLst>
                <a:path w="609" h="275" extrusionOk="0">
                  <a:moveTo>
                    <a:pt x="453" y="1"/>
                  </a:moveTo>
                  <a:lnTo>
                    <a:pt x="1" y="275"/>
                  </a:lnTo>
                  <a:lnTo>
                    <a:pt x="608" y="275"/>
                  </a:lnTo>
                  <a:cubicBezTo>
                    <a:pt x="561" y="179"/>
                    <a:pt x="513" y="96"/>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35"/>
            <p:cNvSpPr/>
            <p:nvPr/>
          </p:nvSpPr>
          <p:spPr>
            <a:xfrm>
              <a:off x="5970375" y="3497200"/>
              <a:ext cx="10750" cy="4950"/>
            </a:xfrm>
            <a:custGeom>
              <a:avLst/>
              <a:gdLst/>
              <a:ahLst/>
              <a:cxnLst/>
              <a:rect l="l" t="t" r="r" b="b"/>
              <a:pathLst>
                <a:path w="430" h="198" extrusionOk="0">
                  <a:moveTo>
                    <a:pt x="210" y="1"/>
                  </a:moveTo>
                  <a:cubicBezTo>
                    <a:pt x="140" y="1"/>
                    <a:pt x="72" y="22"/>
                    <a:pt x="1" y="63"/>
                  </a:cubicBezTo>
                  <a:cubicBezTo>
                    <a:pt x="66" y="153"/>
                    <a:pt x="135" y="197"/>
                    <a:pt x="206" y="197"/>
                  </a:cubicBezTo>
                  <a:cubicBezTo>
                    <a:pt x="277" y="197"/>
                    <a:pt x="352" y="153"/>
                    <a:pt x="429" y="63"/>
                  </a:cubicBezTo>
                  <a:cubicBezTo>
                    <a:pt x="352" y="22"/>
                    <a:pt x="280" y="1"/>
                    <a:pt x="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35"/>
            <p:cNvSpPr/>
            <p:nvPr/>
          </p:nvSpPr>
          <p:spPr>
            <a:xfrm>
              <a:off x="6034675" y="3488350"/>
              <a:ext cx="14000" cy="6875"/>
            </a:xfrm>
            <a:custGeom>
              <a:avLst/>
              <a:gdLst/>
              <a:ahLst/>
              <a:cxnLst/>
              <a:rect l="l" t="t" r="r" b="b"/>
              <a:pathLst>
                <a:path w="560" h="275" extrusionOk="0">
                  <a:moveTo>
                    <a:pt x="560" y="1"/>
                  </a:moveTo>
                  <a:cubicBezTo>
                    <a:pt x="381" y="1"/>
                    <a:pt x="191" y="13"/>
                    <a:pt x="0" y="13"/>
                  </a:cubicBezTo>
                  <a:lnTo>
                    <a:pt x="0" y="132"/>
                  </a:lnTo>
                  <a:cubicBezTo>
                    <a:pt x="107" y="179"/>
                    <a:pt x="191" y="227"/>
                    <a:pt x="262" y="275"/>
                  </a:cubicBezTo>
                  <a:lnTo>
                    <a:pt x="358" y="275"/>
                  </a:lnTo>
                  <a:cubicBezTo>
                    <a:pt x="441" y="251"/>
                    <a:pt x="500" y="215"/>
                    <a:pt x="560" y="132"/>
                  </a:cubicBezTo>
                  <a:lnTo>
                    <a:pt x="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35"/>
            <p:cNvSpPr/>
            <p:nvPr/>
          </p:nvSpPr>
          <p:spPr>
            <a:xfrm>
              <a:off x="5998950" y="3498475"/>
              <a:ext cx="10750" cy="3750"/>
            </a:xfrm>
            <a:custGeom>
              <a:avLst/>
              <a:gdLst/>
              <a:ahLst/>
              <a:cxnLst/>
              <a:rect l="l" t="t" r="r" b="b"/>
              <a:pathLst>
                <a:path w="430" h="150" extrusionOk="0">
                  <a:moveTo>
                    <a:pt x="429" y="1"/>
                  </a:moveTo>
                  <a:lnTo>
                    <a:pt x="429" y="1"/>
                  </a:lnTo>
                  <a:cubicBezTo>
                    <a:pt x="286" y="12"/>
                    <a:pt x="143" y="12"/>
                    <a:pt x="1" y="12"/>
                  </a:cubicBezTo>
                  <a:cubicBezTo>
                    <a:pt x="72" y="102"/>
                    <a:pt x="143" y="149"/>
                    <a:pt x="215" y="149"/>
                  </a:cubicBezTo>
                  <a:cubicBezTo>
                    <a:pt x="286" y="149"/>
                    <a:pt x="358" y="102"/>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35"/>
            <p:cNvSpPr/>
            <p:nvPr/>
          </p:nvSpPr>
          <p:spPr>
            <a:xfrm>
              <a:off x="6034975" y="3498775"/>
              <a:ext cx="7150" cy="2950"/>
            </a:xfrm>
            <a:custGeom>
              <a:avLst/>
              <a:gdLst/>
              <a:ahLst/>
              <a:cxnLst/>
              <a:rect l="l" t="t" r="r" b="b"/>
              <a:pathLst>
                <a:path w="286" h="118" extrusionOk="0">
                  <a:moveTo>
                    <a:pt x="286" y="0"/>
                  </a:moveTo>
                  <a:cubicBezTo>
                    <a:pt x="179" y="0"/>
                    <a:pt x="72" y="12"/>
                    <a:pt x="0" y="108"/>
                  </a:cubicBezTo>
                  <a:cubicBezTo>
                    <a:pt x="32" y="114"/>
                    <a:pt x="61" y="118"/>
                    <a:pt x="89" y="118"/>
                  </a:cubicBezTo>
                  <a:cubicBezTo>
                    <a:pt x="168" y="118"/>
                    <a:pt x="233" y="8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35"/>
            <p:cNvSpPr/>
            <p:nvPr/>
          </p:nvSpPr>
          <p:spPr>
            <a:xfrm>
              <a:off x="5991800" y="3495500"/>
              <a:ext cx="7175" cy="3600"/>
            </a:xfrm>
            <a:custGeom>
              <a:avLst/>
              <a:gdLst/>
              <a:ahLst/>
              <a:cxnLst/>
              <a:rect l="l" t="t" r="r" b="b"/>
              <a:pathLst>
                <a:path w="287" h="144" extrusionOk="0">
                  <a:moveTo>
                    <a:pt x="1" y="1"/>
                  </a:moveTo>
                  <a:cubicBezTo>
                    <a:pt x="60" y="108"/>
                    <a:pt x="168" y="131"/>
                    <a:pt x="287" y="143"/>
                  </a:cubicBezTo>
                  <a:cubicBezTo>
                    <a:pt x="227" y="24"/>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35"/>
            <p:cNvSpPr/>
            <p:nvPr/>
          </p:nvSpPr>
          <p:spPr>
            <a:xfrm>
              <a:off x="6016800" y="3498775"/>
              <a:ext cx="7475" cy="2950"/>
            </a:xfrm>
            <a:custGeom>
              <a:avLst/>
              <a:gdLst/>
              <a:ahLst/>
              <a:cxnLst/>
              <a:rect l="l" t="t" r="r" b="b"/>
              <a:pathLst>
                <a:path w="299" h="118" extrusionOk="0">
                  <a:moveTo>
                    <a:pt x="1" y="0"/>
                  </a:moveTo>
                  <a:cubicBezTo>
                    <a:pt x="54" y="88"/>
                    <a:pt x="125" y="118"/>
                    <a:pt x="207" y="118"/>
                  </a:cubicBezTo>
                  <a:cubicBezTo>
                    <a:pt x="237" y="118"/>
                    <a:pt x="267" y="114"/>
                    <a:pt x="299" y="108"/>
                  </a:cubicBezTo>
                  <a:cubicBezTo>
                    <a:pt x="227" y="12"/>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35"/>
            <p:cNvSpPr/>
            <p:nvPr/>
          </p:nvSpPr>
          <p:spPr>
            <a:xfrm>
              <a:off x="5943875" y="3495200"/>
              <a:ext cx="8675" cy="3300"/>
            </a:xfrm>
            <a:custGeom>
              <a:avLst/>
              <a:gdLst/>
              <a:ahLst/>
              <a:cxnLst/>
              <a:rect l="l" t="t" r="r" b="b"/>
              <a:pathLst>
                <a:path w="347" h="132" extrusionOk="0">
                  <a:moveTo>
                    <a:pt x="49" y="1"/>
                  </a:moveTo>
                  <a:cubicBezTo>
                    <a:pt x="1" y="36"/>
                    <a:pt x="1" y="84"/>
                    <a:pt x="25" y="132"/>
                  </a:cubicBezTo>
                  <a:lnTo>
                    <a:pt x="346" y="132"/>
                  </a:lnTo>
                  <a:cubicBezTo>
                    <a:pt x="263" y="24"/>
                    <a:pt x="168" y="1"/>
                    <a:pt x="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35"/>
            <p:cNvSpPr/>
            <p:nvPr/>
          </p:nvSpPr>
          <p:spPr>
            <a:xfrm>
              <a:off x="5930500" y="3493325"/>
              <a:ext cx="8050" cy="5175"/>
            </a:xfrm>
            <a:custGeom>
              <a:avLst/>
              <a:gdLst/>
              <a:ahLst/>
              <a:cxnLst/>
              <a:rect l="l" t="t" r="r" b="b"/>
              <a:pathLst>
                <a:path w="322" h="207" extrusionOk="0">
                  <a:moveTo>
                    <a:pt x="163" y="0"/>
                  </a:moveTo>
                  <a:cubicBezTo>
                    <a:pt x="109" y="0"/>
                    <a:pt x="56" y="24"/>
                    <a:pt x="12" y="76"/>
                  </a:cubicBezTo>
                  <a:cubicBezTo>
                    <a:pt x="12" y="111"/>
                    <a:pt x="12" y="159"/>
                    <a:pt x="0" y="207"/>
                  </a:cubicBezTo>
                  <a:cubicBezTo>
                    <a:pt x="107" y="207"/>
                    <a:pt x="203" y="207"/>
                    <a:pt x="310" y="195"/>
                  </a:cubicBezTo>
                  <a:cubicBezTo>
                    <a:pt x="322" y="135"/>
                    <a:pt x="310" y="76"/>
                    <a:pt x="262" y="28"/>
                  </a:cubicBezTo>
                  <a:cubicBezTo>
                    <a:pt x="230" y="10"/>
                    <a:pt x="196"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5"/>
            <p:cNvSpPr/>
            <p:nvPr/>
          </p:nvSpPr>
          <p:spPr>
            <a:xfrm>
              <a:off x="5937925" y="3492950"/>
              <a:ext cx="7475" cy="5550"/>
            </a:xfrm>
            <a:custGeom>
              <a:avLst/>
              <a:gdLst/>
              <a:ahLst/>
              <a:cxnLst/>
              <a:rect l="l" t="t" r="r" b="b"/>
              <a:pathLst>
                <a:path w="299" h="222" extrusionOk="0">
                  <a:moveTo>
                    <a:pt x="128" y="0"/>
                  </a:moveTo>
                  <a:cubicBezTo>
                    <a:pt x="98" y="0"/>
                    <a:pt x="71" y="8"/>
                    <a:pt x="48" y="31"/>
                  </a:cubicBezTo>
                  <a:lnTo>
                    <a:pt x="1" y="91"/>
                  </a:lnTo>
                  <a:cubicBezTo>
                    <a:pt x="1" y="126"/>
                    <a:pt x="1" y="174"/>
                    <a:pt x="13" y="222"/>
                  </a:cubicBezTo>
                  <a:cubicBezTo>
                    <a:pt x="108" y="222"/>
                    <a:pt x="179" y="222"/>
                    <a:pt x="287" y="210"/>
                  </a:cubicBezTo>
                  <a:cubicBezTo>
                    <a:pt x="298" y="162"/>
                    <a:pt x="298" y="114"/>
                    <a:pt x="298" y="67"/>
                  </a:cubicBezTo>
                  <a:cubicBezTo>
                    <a:pt x="263" y="43"/>
                    <a:pt x="227" y="31"/>
                    <a:pt x="179" y="7"/>
                  </a:cubicBezTo>
                  <a:cubicBezTo>
                    <a:pt x="162" y="3"/>
                    <a:pt x="14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5"/>
            <p:cNvSpPr/>
            <p:nvPr/>
          </p:nvSpPr>
          <p:spPr>
            <a:xfrm>
              <a:off x="6042100" y="3494800"/>
              <a:ext cx="4300" cy="4000"/>
            </a:xfrm>
            <a:custGeom>
              <a:avLst/>
              <a:gdLst/>
              <a:ahLst/>
              <a:cxnLst/>
              <a:rect l="l" t="t" r="r" b="b"/>
              <a:pathLst>
                <a:path w="172" h="160" extrusionOk="0">
                  <a:moveTo>
                    <a:pt x="78" y="0"/>
                  </a:moveTo>
                  <a:cubicBezTo>
                    <a:pt x="57" y="0"/>
                    <a:pt x="31" y="6"/>
                    <a:pt x="1" y="17"/>
                  </a:cubicBezTo>
                  <a:lnTo>
                    <a:pt x="1" y="159"/>
                  </a:lnTo>
                  <a:lnTo>
                    <a:pt x="144" y="159"/>
                  </a:lnTo>
                  <a:cubicBezTo>
                    <a:pt x="171" y="59"/>
                    <a:pt x="150"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5"/>
            <p:cNvSpPr/>
            <p:nvPr/>
          </p:nvSpPr>
          <p:spPr>
            <a:xfrm>
              <a:off x="5955800" y="3496700"/>
              <a:ext cx="4175" cy="2025"/>
            </a:xfrm>
            <a:custGeom>
              <a:avLst/>
              <a:gdLst/>
              <a:ahLst/>
              <a:cxnLst/>
              <a:rect l="l" t="t" r="r" b="b"/>
              <a:pathLst>
                <a:path w="167" h="81" extrusionOk="0">
                  <a:moveTo>
                    <a:pt x="84" y="0"/>
                  </a:moveTo>
                  <a:cubicBezTo>
                    <a:pt x="57" y="0"/>
                    <a:pt x="30" y="24"/>
                    <a:pt x="0" y="72"/>
                  </a:cubicBezTo>
                  <a:cubicBezTo>
                    <a:pt x="24" y="78"/>
                    <a:pt x="51" y="80"/>
                    <a:pt x="79" y="80"/>
                  </a:cubicBezTo>
                  <a:cubicBezTo>
                    <a:pt x="107" y="80"/>
                    <a:pt x="137" y="78"/>
                    <a:pt x="167" y="72"/>
                  </a:cubicBezTo>
                  <a:cubicBezTo>
                    <a:pt x="137" y="24"/>
                    <a:pt x="110"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5"/>
            <p:cNvSpPr/>
            <p:nvPr/>
          </p:nvSpPr>
          <p:spPr>
            <a:xfrm>
              <a:off x="5824825" y="3537975"/>
              <a:ext cx="69975" cy="14400"/>
            </a:xfrm>
            <a:custGeom>
              <a:avLst/>
              <a:gdLst/>
              <a:ahLst/>
              <a:cxnLst/>
              <a:rect l="l" t="t" r="r" b="b"/>
              <a:pathLst>
                <a:path w="2799" h="576" extrusionOk="0">
                  <a:moveTo>
                    <a:pt x="265" y="1"/>
                  </a:moveTo>
                  <a:cubicBezTo>
                    <a:pt x="168" y="1"/>
                    <a:pt x="112" y="98"/>
                    <a:pt x="24" y="147"/>
                  </a:cubicBezTo>
                  <a:cubicBezTo>
                    <a:pt x="12" y="171"/>
                    <a:pt x="12" y="206"/>
                    <a:pt x="0" y="230"/>
                  </a:cubicBezTo>
                  <a:cubicBezTo>
                    <a:pt x="12" y="266"/>
                    <a:pt x="48" y="278"/>
                    <a:pt x="60" y="314"/>
                  </a:cubicBezTo>
                  <a:cubicBezTo>
                    <a:pt x="239" y="433"/>
                    <a:pt x="441" y="445"/>
                    <a:pt x="643" y="468"/>
                  </a:cubicBezTo>
                  <a:cubicBezTo>
                    <a:pt x="786" y="511"/>
                    <a:pt x="931" y="523"/>
                    <a:pt x="1077" y="523"/>
                  </a:cubicBezTo>
                  <a:cubicBezTo>
                    <a:pt x="1255" y="523"/>
                    <a:pt x="1435" y="505"/>
                    <a:pt x="1613" y="505"/>
                  </a:cubicBezTo>
                  <a:cubicBezTo>
                    <a:pt x="1776" y="505"/>
                    <a:pt x="1937" y="520"/>
                    <a:pt x="2096" y="576"/>
                  </a:cubicBezTo>
                  <a:lnTo>
                    <a:pt x="2203" y="576"/>
                  </a:lnTo>
                  <a:cubicBezTo>
                    <a:pt x="2250" y="542"/>
                    <a:pt x="2305" y="527"/>
                    <a:pt x="2358" y="527"/>
                  </a:cubicBezTo>
                  <a:cubicBezTo>
                    <a:pt x="2400" y="527"/>
                    <a:pt x="2441" y="536"/>
                    <a:pt x="2477" y="552"/>
                  </a:cubicBezTo>
                  <a:cubicBezTo>
                    <a:pt x="2679" y="504"/>
                    <a:pt x="2798" y="433"/>
                    <a:pt x="2644" y="218"/>
                  </a:cubicBezTo>
                  <a:cubicBezTo>
                    <a:pt x="2560" y="206"/>
                    <a:pt x="2465" y="206"/>
                    <a:pt x="2382" y="195"/>
                  </a:cubicBezTo>
                  <a:cubicBezTo>
                    <a:pt x="2382" y="206"/>
                    <a:pt x="2346" y="206"/>
                    <a:pt x="2322" y="218"/>
                  </a:cubicBezTo>
                  <a:cubicBezTo>
                    <a:pt x="2313" y="222"/>
                    <a:pt x="2302" y="223"/>
                    <a:pt x="2292" y="223"/>
                  </a:cubicBezTo>
                  <a:cubicBezTo>
                    <a:pt x="2263" y="223"/>
                    <a:pt x="2232" y="212"/>
                    <a:pt x="2215" y="195"/>
                  </a:cubicBezTo>
                  <a:cubicBezTo>
                    <a:pt x="2215" y="171"/>
                    <a:pt x="2203" y="171"/>
                    <a:pt x="2167" y="159"/>
                  </a:cubicBezTo>
                  <a:cubicBezTo>
                    <a:pt x="2161" y="156"/>
                    <a:pt x="2155" y="154"/>
                    <a:pt x="2148" y="154"/>
                  </a:cubicBezTo>
                  <a:cubicBezTo>
                    <a:pt x="2126" y="154"/>
                    <a:pt x="2102" y="168"/>
                    <a:pt x="2084" y="195"/>
                  </a:cubicBezTo>
                  <a:cubicBezTo>
                    <a:pt x="2054" y="212"/>
                    <a:pt x="2027" y="221"/>
                    <a:pt x="2001" y="221"/>
                  </a:cubicBezTo>
                  <a:cubicBezTo>
                    <a:pt x="1974" y="221"/>
                    <a:pt x="1947" y="212"/>
                    <a:pt x="1917" y="195"/>
                  </a:cubicBezTo>
                  <a:cubicBezTo>
                    <a:pt x="1755" y="119"/>
                    <a:pt x="1585" y="101"/>
                    <a:pt x="1413" y="101"/>
                  </a:cubicBezTo>
                  <a:cubicBezTo>
                    <a:pt x="1253" y="101"/>
                    <a:pt x="1092" y="117"/>
                    <a:pt x="935" y="117"/>
                  </a:cubicBezTo>
                  <a:cubicBezTo>
                    <a:pt x="777" y="117"/>
                    <a:pt x="623" y="102"/>
                    <a:pt x="477" y="40"/>
                  </a:cubicBezTo>
                  <a:cubicBezTo>
                    <a:pt x="429" y="40"/>
                    <a:pt x="381" y="40"/>
                    <a:pt x="334" y="16"/>
                  </a:cubicBezTo>
                  <a:cubicBezTo>
                    <a:pt x="308" y="5"/>
                    <a:pt x="286" y="1"/>
                    <a:pt x="2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5"/>
            <p:cNvSpPr/>
            <p:nvPr/>
          </p:nvSpPr>
          <p:spPr>
            <a:xfrm>
              <a:off x="5711125" y="3534800"/>
              <a:ext cx="63125" cy="10675"/>
            </a:xfrm>
            <a:custGeom>
              <a:avLst/>
              <a:gdLst/>
              <a:ahLst/>
              <a:cxnLst/>
              <a:rect l="l" t="t" r="r" b="b"/>
              <a:pathLst>
                <a:path w="2525" h="427" extrusionOk="0">
                  <a:moveTo>
                    <a:pt x="36" y="0"/>
                  </a:moveTo>
                  <a:cubicBezTo>
                    <a:pt x="0" y="167"/>
                    <a:pt x="95" y="203"/>
                    <a:pt x="226" y="214"/>
                  </a:cubicBezTo>
                  <a:lnTo>
                    <a:pt x="1453" y="214"/>
                  </a:lnTo>
                  <a:cubicBezTo>
                    <a:pt x="1350" y="217"/>
                    <a:pt x="1252" y="218"/>
                    <a:pt x="1157" y="218"/>
                  </a:cubicBezTo>
                  <a:cubicBezTo>
                    <a:pt x="987" y="218"/>
                    <a:pt x="828" y="215"/>
                    <a:pt x="672" y="215"/>
                  </a:cubicBezTo>
                  <a:cubicBezTo>
                    <a:pt x="530" y="215"/>
                    <a:pt x="391" y="218"/>
                    <a:pt x="250" y="226"/>
                  </a:cubicBezTo>
                  <a:cubicBezTo>
                    <a:pt x="226" y="262"/>
                    <a:pt x="203" y="286"/>
                    <a:pt x="167" y="322"/>
                  </a:cubicBezTo>
                  <a:cubicBezTo>
                    <a:pt x="577" y="405"/>
                    <a:pt x="990" y="426"/>
                    <a:pt x="1405" y="426"/>
                  </a:cubicBezTo>
                  <a:cubicBezTo>
                    <a:pt x="1762" y="426"/>
                    <a:pt x="2119" y="410"/>
                    <a:pt x="2477" y="405"/>
                  </a:cubicBezTo>
                  <a:cubicBezTo>
                    <a:pt x="2524" y="95"/>
                    <a:pt x="2179" y="274"/>
                    <a:pt x="2108" y="119"/>
                  </a:cubicBezTo>
                  <a:cubicBezTo>
                    <a:pt x="2120" y="60"/>
                    <a:pt x="2108" y="24"/>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5"/>
            <p:cNvSpPr/>
            <p:nvPr/>
          </p:nvSpPr>
          <p:spPr>
            <a:xfrm>
              <a:off x="5757725" y="3535375"/>
              <a:ext cx="56400" cy="9850"/>
            </a:xfrm>
            <a:custGeom>
              <a:avLst/>
              <a:gdLst/>
              <a:ahLst/>
              <a:cxnLst/>
              <a:rect l="l" t="t" r="r" b="b"/>
              <a:pathLst>
                <a:path w="2256" h="394" extrusionOk="0">
                  <a:moveTo>
                    <a:pt x="363" y="1"/>
                  </a:moveTo>
                  <a:cubicBezTo>
                    <a:pt x="303" y="13"/>
                    <a:pt x="256" y="37"/>
                    <a:pt x="208" y="84"/>
                  </a:cubicBezTo>
                  <a:cubicBezTo>
                    <a:pt x="148" y="120"/>
                    <a:pt x="53" y="132"/>
                    <a:pt x="29" y="180"/>
                  </a:cubicBezTo>
                  <a:cubicBezTo>
                    <a:pt x="1" y="256"/>
                    <a:pt x="56" y="263"/>
                    <a:pt x="110" y="263"/>
                  </a:cubicBezTo>
                  <a:cubicBezTo>
                    <a:pt x="123" y="263"/>
                    <a:pt x="136" y="263"/>
                    <a:pt x="148" y="263"/>
                  </a:cubicBezTo>
                  <a:cubicBezTo>
                    <a:pt x="315" y="275"/>
                    <a:pt x="494" y="239"/>
                    <a:pt x="613" y="382"/>
                  </a:cubicBezTo>
                  <a:cubicBezTo>
                    <a:pt x="1041" y="382"/>
                    <a:pt x="1482" y="382"/>
                    <a:pt x="1922" y="394"/>
                  </a:cubicBezTo>
                  <a:cubicBezTo>
                    <a:pt x="2018" y="310"/>
                    <a:pt x="2149" y="358"/>
                    <a:pt x="2232" y="299"/>
                  </a:cubicBezTo>
                  <a:cubicBezTo>
                    <a:pt x="2256" y="251"/>
                    <a:pt x="2232" y="191"/>
                    <a:pt x="2196" y="156"/>
                  </a:cubicBezTo>
                  <a:lnTo>
                    <a:pt x="2208" y="120"/>
                  </a:lnTo>
                  <a:cubicBezTo>
                    <a:pt x="2053" y="25"/>
                    <a:pt x="1875" y="84"/>
                    <a:pt x="1732" y="13"/>
                  </a:cubicBezTo>
                  <a:lnTo>
                    <a:pt x="1672" y="13"/>
                  </a:lnTo>
                  <a:cubicBezTo>
                    <a:pt x="1464" y="43"/>
                    <a:pt x="1259" y="60"/>
                    <a:pt x="1055" y="60"/>
                  </a:cubicBezTo>
                  <a:cubicBezTo>
                    <a:pt x="851" y="60"/>
                    <a:pt x="648" y="43"/>
                    <a:pt x="4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5"/>
            <p:cNvSpPr/>
            <p:nvPr/>
          </p:nvSpPr>
          <p:spPr>
            <a:xfrm>
              <a:off x="5678075" y="3534500"/>
              <a:ext cx="39325" cy="8050"/>
            </a:xfrm>
            <a:custGeom>
              <a:avLst/>
              <a:gdLst/>
              <a:ahLst/>
              <a:cxnLst/>
              <a:rect l="l" t="t" r="r" b="b"/>
              <a:pathLst>
                <a:path w="1573" h="322" extrusionOk="0">
                  <a:moveTo>
                    <a:pt x="1358" y="0"/>
                  </a:moveTo>
                  <a:cubicBezTo>
                    <a:pt x="977" y="0"/>
                    <a:pt x="584" y="0"/>
                    <a:pt x="215" y="12"/>
                  </a:cubicBezTo>
                  <a:cubicBezTo>
                    <a:pt x="144" y="84"/>
                    <a:pt x="1" y="119"/>
                    <a:pt x="84" y="274"/>
                  </a:cubicBezTo>
                  <a:cubicBezTo>
                    <a:pt x="560" y="286"/>
                    <a:pt x="1013" y="310"/>
                    <a:pt x="1489" y="322"/>
                  </a:cubicBezTo>
                  <a:lnTo>
                    <a:pt x="1513" y="274"/>
                  </a:lnTo>
                  <a:cubicBezTo>
                    <a:pt x="1572" y="226"/>
                    <a:pt x="1572" y="191"/>
                    <a:pt x="1513" y="155"/>
                  </a:cubicBezTo>
                  <a:cubicBezTo>
                    <a:pt x="1453" y="107"/>
                    <a:pt x="1406" y="48"/>
                    <a:pt x="1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5"/>
            <p:cNvSpPr/>
            <p:nvPr/>
          </p:nvSpPr>
          <p:spPr>
            <a:xfrm>
              <a:off x="5837325" y="3531175"/>
              <a:ext cx="40200" cy="3950"/>
            </a:xfrm>
            <a:custGeom>
              <a:avLst/>
              <a:gdLst/>
              <a:ahLst/>
              <a:cxnLst/>
              <a:rect l="l" t="t" r="r" b="b"/>
              <a:pathLst>
                <a:path w="1608" h="158" extrusionOk="0">
                  <a:moveTo>
                    <a:pt x="723" y="0"/>
                  </a:moveTo>
                  <a:cubicBezTo>
                    <a:pt x="481" y="0"/>
                    <a:pt x="239" y="14"/>
                    <a:pt x="0" y="14"/>
                  </a:cubicBezTo>
                  <a:cubicBezTo>
                    <a:pt x="239" y="128"/>
                    <a:pt x="482" y="158"/>
                    <a:pt x="727" y="158"/>
                  </a:cubicBezTo>
                  <a:cubicBezTo>
                    <a:pt x="1000" y="158"/>
                    <a:pt x="1274" y="121"/>
                    <a:pt x="1546" y="121"/>
                  </a:cubicBezTo>
                  <a:cubicBezTo>
                    <a:pt x="1567" y="121"/>
                    <a:pt x="1587" y="121"/>
                    <a:pt x="1608" y="121"/>
                  </a:cubicBezTo>
                  <a:cubicBezTo>
                    <a:pt x="1323" y="22"/>
                    <a:pt x="1024" y="0"/>
                    <a:pt x="7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35"/>
            <p:cNvSpPr/>
            <p:nvPr/>
          </p:nvSpPr>
          <p:spPr>
            <a:xfrm>
              <a:off x="5837025" y="3537925"/>
              <a:ext cx="36050" cy="4350"/>
            </a:xfrm>
            <a:custGeom>
              <a:avLst/>
              <a:gdLst/>
              <a:ahLst/>
              <a:cxnLst/>
              <a:rect l="l" t="t" r="r" b="b"/>
              <a:pathLst>
                <a:path w="1442" h="174" extrusionOk="0">
                  <a:moveTo>
                    <a:pt x="846" y="0"/>
                  </a:moveTo>
                  <a:cubicBezTo>
                    <a:pt x="627" y="0"/>
                    <a:pt x="402" y="40"/>
                    <a:pt x="179" y="40"/>
                  </a:cubicBezTo>
                  <a:cubicBezTo>
                    <a:pt x="119" y="40"/>
                    <a:pt x="60" y="37"/>
                    <a:pt x="1" y="30"/>
                  </a:cubicBezTo>
                  <a:lnTo>
                    <a:pt x="1" y="30"/>
                  </a:lnTo>
                  <a:cubicBezTo>
                    <a:pt x="220" y="148"/>
                    <a:pt x="446" y="173"/>
                    <a:pt x="675" y="173"/>
                  </a:cubicBezTo>
                  <a:cubicBezTo>
                    <a:pt x="846" y="173"/>
                    <a:pt x="1018" y="159"/>
                    <a:pt x="1189" y="159"/>
                  </a:cubicBezTo>
                  <a:cubicBezTo>
                    <a:pt x="1274" y="159"/>
                    <a:pt x="1358" y="162"/>
                    <a:pt x="1441" y="173"/>
                  </a:cubicBezTo>
                  <a:cubicBezTo>
                    <a:pt x="1253" y="36"/>
                    <a:pt x="1052" y="0"/>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35"/>
            <p:cNvSpPr/>
            <p:nvPr/>
          </p:nvSpPr>
          <p:spPr>
            <a:xfrm>
              <a:off x="5892775" y="3544025"/>
              <a:ext cx="31500" cy="10725"/>
            </a:xfrm>
            <a:custGeom>
              <a:avLst/>
              <a:gdLst/>
              <a:ahLst/>
              <a:cxnLst/>
              <a:rect l="l" t="t" r="r" b="b"/>
              <a:pathLst>
                <a:path w="1260" h="429" extrusionOk="0">
                  <a:moveTo>
                    <a:pt x="187" y="1"/>
                  </a:moveTo>
                  <a:cubicBezTo>
                    <a:pt x="55" y="1"/>
                    <a:pt x="0" y="79"/>
                    <a:pt x="92" y="322"/>
                  </a:cubicBezTo>
                  <a:cubicBezTo>
                    <a:pt x="259" y="345"/>
                    <a:pt x="438" y="369"/>
                    <a:pt x="616" y="381"/>
                  </a:cubicBezTo>
                  <a:cubicBezTo>
                    <a:pt x="819" y="310"/>
                    <a:pt x="1092" y="429"/>
                    <a:pt x="1259" y="191"/>
                  </a:cubicBezTo>
                  <a:cubicBezTo>
                    <a:pt x="1200" y="161"/>
                    <a:pt x="1143" y="146"/>
                    <a:pt x="1088" y="146"/>
                  </a:cubicBezTo>
                  <a:cubicBezTo>
                    <a:pt x="1033" y="146"/>
                    <a:pt x="979" y="161"/>
                    <a:pt x="926" y="191"/>
                  </a:cubicBezTo>
                  <a:cubicBezTo>
                    <a:pt x="920" y="179"/>
                    <a:pt x="908" y="173"/>
                    <a:pt x="894" y="173"/>
                  </a:cubicBezTo>
                  <a:cubicBezTo>
                    <a:pt x="881" y="173"/>
                    <a:pt x="866" y="179"/>
                    <a:pt x="854" y="191"/>
                  </a:cubicBezTo>
                  <a:cubicBezTo>
                    <a:pt x="700" y="84"/>
                    <a:pt x="509" y="203"/>
                    <a:pt x="390" y="36"/>
                  </a:cubicBezTo>
                  <a:cubicBezTo>
                    <a:pt x="312" y="15"/>
                    <a:pt x="243"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5"/>
            <p:cNvSpPr/>
            <p:nvPr/>
          </p:nvSpPr>
          <p:spPr>
            <a:xfrm>
              <a:off x="5768575" y="3533125"/>
              <a:ext cx="30675" cy="5400"/>
            </a:xfrm>
            <a:custGeom>
              <a:avLst/>
              <a:gdLst/>
              <a:ahLst/>
              <a:cxnLst/>
              <a:rect l="l" t="t" r="r" b="b"/>
              <a:pathLst>
                <a:path w="1227" h="216" extrusionOk="0">
                  <a:moveTo>
                    <a:pt x="589" y="0"/>
                  </a:moveTo>
                  <a:cubicBezTo>
                    <a:pt x="547" y="0"/>
                    <a:pt x="504" y="15"/>
                    <a:pt x="464" y="43"/>
                  </a:cubicBezTo>
                  <a:cubicBezTo>
                    <a:pt x="310" y="43"/>
                    <a:pt x="155" y="55"/>
                    <a:pt x="0" y="67"/>
                  </a:cubicBezTo>
                  <a:cubicBezTo>
                    <a:pt x="235" y="154"/>
                    <a:pt x="467" y="215"/>
                    <a:pt x="697" y="215"/>
                  </a:cubicBezTo>
                  <a:cubicBezTo>
                    <a:pt x="874" y="215"/>
                    <a:pt x="1050" y="179"/>
                    <a:pt x="1226" y="91"/>
                  </a:cubicBezTo>
                  <a:cubicBezTo>
                    <a:pt x="1060" y="67"/>
                    <a:pt x="905" y="67"/>
                    <a:pt x="726" y="55"/>
                  </a:cubicBezTo>
                  <a:cubicBezTo>
                    <a:pt x="683" y="18"/>
                    <a:pt x="636"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5"/>
            <p:cNvSpPr/>
            <p:nvPr/>
          </p:nvSpPr>
          <p:spPr>
            <a:xfrm>
              <a:off x="5664100" y="3534225"/>
              <a:ext cx="19350" cy="7425"/>
            </a:xfrm>
            <a:custGeom>
              <a:avLst/>
              <a:gdLst/>
              <a:ahLst/>
              <a:cxnLst/>
              <a:rect l="l" t="t" r="r" b="b"/>
              <a:pathLst>
                <a:path w="774" h="297" extrusionOk="0">
                  <a:moveTo>
                    <a:pt x="411" y="1"/>
                  </a:moveTo>
                  <a:cubicBezTo>
                    <a:pt x="352" y="1"/>
                    <a:pt x="294" y="3"/>
                    <a:pt x="238" y="11"/>
                  </a:cubicBezTo>
                  <a:cubicBezTo>
                    <a:pt x="0" y="59"/>
                    <a:pt x="143" y="190"/>
                    <a:pt x="202" y="297"/>
                  </a:cubicBezTo>
                  <a:cubicBezTo>
                    <a:pt x="357" y="285"/>
                    <a:pt x="488" y="285"/>
                    <a:pt x="643" y="261"/>
                  </a:cubicBezTo>
                  <a:cubicBezTo>
                    <a:pt x="679" y="178"/>
                    <a:pt x="726" y="106"/>
                    <a:pt x="774" y="11"/>
                  </a:cubicBezTo>
                  <a:cubicBezTo>
                    <a:pt x="655" y="11"/>
                    <a:pt x="531" y="1"/>
                    <a:pt x="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5"/>
            <p:cNvSpPr/>
            <p:nvPr/>
          </p:nvSpPr>
          <p:spPr>
            <a:xfrm>
              <a:off x="5882875" y="3542050"/>
              <a:ext cx="19650" cy="10325"/>
            </a:xfrm>
            <a:custGeom>
              <a:avLst/>
              <a:gdLst/>
              <a:ahLst/>
              <a:cxnLst/>
              <a:rect l="l" t="t" r="r" b="b"/>
              <a:pathLst>
                <a:path w="786" h="413" extrusionOk="0">
                  <a:moveTo>
                    <a:pt x="465" y="1"/>
                  </a:moveTo>
                  <a:cubicBezTo>
                    <a:pt x="418" y="1"/>
                    <a:pt x="370" y="4"/>
                    <a:pt x="322" y="8"/>
                  </a:cubicBezTo>
                  <a:cubicBezTo>
                    <a:pt x="322" y="222"/>
                    <a:pt x="179" y="282"/>
                    <a:pt x="12" y="305"/>
                  </a:cubicBezTo>
                  <a:cubicBezTo>
                    <a:pt x="0" y="353"/>
                    <a:pt x="12" y="389"/>
                    <a:pt x="60" y="413"/>
                  </a:cubicBezTo>
                  <a:cubicBezTo>
                    <a:pt x="203" y="413"/>
                    <a:pt x="345" y="401"/>
                    <a:pt x="488" y="401"/>
                  </a:cubicBezTo>
                  <a:cubicBezTo>
                    <a:pt x="488" y="210"/>
                    <a:pt x="619" y="127"/>
                    <a:pt x="786" y="115"/>
                  </a:cubicBezTo>
                  <a:cubicBezTo>
                    <a:pt x="693" y="22"/>
                    <a:pt x="5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5"/>
            <p:cNvSpPr/>
            <p:nvPr/>
          </p:nvSpPr>
          <p:spPr>
            <a:xfrm>
              <a:off x="5790900" y="3527950"/>
              <a:ext cx="22350" cy="3450"/>
            </a:xfrm>
            <a:custGeom>
              <a:avLst/>
              <a:gdLst/>
              <a:ahLst/>
              <a:cxnLst/>
              <a:rect l="l" t="t" r="r" b="b"/>
              <a:pathLst>
                <a:path w="894" h="138" extrusionOk="0">
                  <a:moveTo>
                    <a:pt x="0" y="0"/>
                  </a:moveTo>
                  <a:cubicBezTo>
                    <a:pt x="143" y="107"/>
                    <a:pt x="292" y="137"/>
                    <a:pt x="442" y="137"/>
                  </a:cubicBezTo>
                  <a:cubicBezTo>
                    <a:pt x="592" y="137"/>
                    <a:pt x="744" y="107"/>
                    <a:pt x="893" y="96"/>
                  </a:cubicBezTo>
                  <a:lnTo>
                    <a:pt x="893" y="24"/>
                  </a:lnTo>
                  <a:lnTo>
                    <a:pt x="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5"/>
            <p:cNvSpPr/>
            <p:nvPr/>
          </p:nvSpPr>
          <p:spPr>
            <a:xfrm>
              <a:off x="5902225" y="3532775"/>
              <a:ext cx="18475" cy="5725"/>
            </a:xfrm>
            <a:custGeom>
              <a:avLst/>
              <a:gdLst/>
              <a:ahLst/>
              <a:cxnLst/>
              <a:rect l="l" t="t" r="r" b="b"/>
              <a:pathLst>
                <a:path w="739" h="229" extrusionOk="0">
                  <a:moveTo>
                    <a:pt x="494" y="1"/>
                  </a:moveTo>
                  <a:cubicBezTo>
                    <a:pt x="426" y="1"/>
                    <a:pt x="357" y="28"/>
                    <a:pt x="286" y="57"/>
                  </a:cubicBezTo>
                  <a:cubicBezTo>
                    <a:pt x="191" y="69"/>
                    <a:pt x="83" y="81"/>
                    <a:pt x="0" y="105"/>
                  </a:cubicBezTo>
                  <a:cubicBezTo>
                    <a:pt x="110" y="203"/>
                    <a:pt x="228" y="229"/>
                    <a:pt x="349" y="229"/>
                  </a:cubicBezTo>
                  <a:cubicBezTo>
                    <a:pt x="478" y="229"/>
                    <a:pt x="610" y="200"/>
                    <a:pt x="738" y="200"/>
                  </a:cubicBezTo>
                  <a:cubicBezTo>
                    <a:pt x="714" y="176"/>
                    <a:pt x="714" y="129"/>
                    <a:pt x="703" y="105"/>
                  </a:cubicBezTo>
                  <a:cubicBezTo>
                    <a:pt x="631" y="28"/>
                    <a:pt x="563" y="1"/>
                    <a:pt x="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5"/>
            <p:cNvSpPr/>
            <p:nvPr/>
          </p:nvSpPr>
          <p:spPr>
            <a:xfrm>
              <a:off x="5812025" y="3536650"/>
              <a:ext cx="15800" cy="6600"/>
            </a:xfrm>
            <a:custGeom>
              <a:avLst/>
              <a:gdLst/>
              <a:ahLst/>
              <a:cxnLst/>
              <a:rect l="l" t="t" r="r" b="b"/>
              <a:pathLst>
                <a:path w="632" h="264" extrusionOk="0">
                  <a:moveTo>
                    <a:pt x="294" y="1"/>
                  </a:moveTo>
                  <a:cubicBezTo>
                    <a:pt x="245" y="1"/>
                    <a:pt x="197" y="15"/>
                    <a:pt x="155" y="45"/>
                  </a:cubicBezTo>
                  <a:cubicBezTo>
                    <a:pt x="108" y="69"/>
                    <a:pt x="48" y="81"/>
                    <a:pt x="0" y="93"/>
                  </a:cubicBezTo>
                  <a:cubicBezTo>
                    <a:pt x="24" y="140"/>
                    <a:pt x="24" y="164"/>
                    <a:pt x="24" y="212"/>
                  </a:cubicBezTo>
                  <a:cubicBezTo>
                    <a:pt x="52" y="248"/>
                    <a:pt x="93" y="264"/>
                    <a:pt x="137" y="264"/>
                  </a:cubicBezTo>
                  <a:cubicBezTo>
                    <a:pt x="151" y="264"/>
                    <a:pt x="165" y="262"/>
                    <a:pt x="179" y="259"/>
                  </a:cubicBezTo>
                  <a:cubicBezTo>
                    <a:pt x="227" y="259"/>
                    <a:pt x="278" y="263"/>
                    <a:pt x="330" y="263"/>
                  </a:cubicBezTo>
                  <a:cubicBezTo>
                    <a:pt x="409" y="263"/>
                    <a:pt x="489" y="255"/>
                    <a:pt x="560" y="212"/>
                  </a:cubicBezTo>
                  <a:lnTo>
                    <a:pt x="584" y="188"/>
                  </a:lnTo>
                  <a:cubicBezTo>
                    <a:pt x="631" y="140"/>
                    <a:pt x="631" y="93"/>
                    <a:pt x="572" y="69"/>
                  </a:cubicBezTo>
                  <a:cubicBezTo>
                    <a:pt x="559" y="72"/>
                    <a:pt x="546" y="74"/>
                    <a:pt x="534" y="74"/>
                  </a:cubicBezTo>
                  <a:cubicBezTo>
                    <a:pt x="500" y="74"/>
                    <a:pt x="467" y="63"/>
                    <a:pt x="441" y="45"/>
                  </a:cubicBezTo>
                  <a:cubicBezTo>
                    <a:pt x="393" y="15"/>
                    <a:pt x="343" y="1"/>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5"/>
            <p:cNvSpPr/>
            <p:nvPr/>
          </p:nvSpPr>
          <p:spPr>
            <a:xfrm>
              <a:off x="5981100" y="3537775"/>
              <a:ext cx="14000" cy="4175"/>
            </a:xfrm>
            <a:custGeom>
              <a:avLst/>
              <a:gdLst/>
              <a:ahLst/>
              <a:cxnLst/>
              <a:rect l="l" t="t" r="r" b="b"/>
              <a:pathLst>
                <a:path w="560" h="167" extrusionOk="0">
                  <a:moveTo>
                    <a:pt x="310" y="0"/>
                  </a:moveTo>
                  <a:cubicBezTo>
                    <a:pt x="191" y="24"/>
                    <a:pt x="72" y="36"/>
                    <a:pt x="0" y="119"/>
                  </a:cubicBezTo>
                  <a:lnTo>
                    <a:pt x="405" y="167"/>
                  </a:lnTo>
                  <a:cubicBezTo>
                    <a:pt x="465" y="119"/>
                    <a:pt x="500" y="60"/>
                    <a:pt x="560" y="24"/>
                  </a:cubicBezTo>
                  <a:cubicBezTo>
                    <a:pt x="488" y="24"/>
                    <a:pt x="393"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5"/>
            <p:cNvSpPr/>
            <p:nvPr/>
          </p:nvSpPr>
          <p:spPr>
            <a:xfrm>
              <a:off x="5800725" y="3534725"/>
              <a:ext cx="11925" cy="3500"/>
            </a:xfrm>
            <a:custGeom>
              <a:avLst/>
              <a:gdLst/>
              <a:ahLst/>
              <a:cxnLst/>
              <a:rect l="l" t="t" r="r" b="b"/>
              <a:pathLst>
                <a:path w="477" h="140" extrusionOk="0">
                  <a:moveTo>
                    <a:pt x="171" y="0"/>
                  </a:moveTo>
                  <a:cubicBezTo>
                    <a:pt x="116" y="0"/>
                    <a:pt x="60" y="7"/>
                    <a:pt x="0" y="15"/>
                  </a:cubicBezTo>
                  <a:cubicBezTo>
                    <a:pt x="83" y="113"/>
                    <a:pt x="185" y="140"/>
                    <a:pt x="292" y="140"/>
                  </a:cubicBezTo>
                  <a:cubicBezTo>
                    <a:pt x="353" y="140"/>
                    <a:pt x="415" y="131"/>
                    <a:pt x="476" y="122"/>
                  </a:cubicBezTo>
                  <a:cubicBezTo>
                    <a:pt x="381" y="27"/>
                    <a:pt x="280"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5"/>
            <p:cNvSpPr/>
            <p:nvPr/>
          </p:nvSpPr>
          <p:spPr>
            <a:xfrm>
              <a:off x="5902225" y="3544900"/>
              <a:ext cx="11625" cy="4225"/>
            </a:xfrm>
            <a:custGeom>
              <a:avLst/>
              <a:gdLst/>
              <a:ahLst/>
              <a:cxnLst/>
              <a:rect l="l" t="t" r="r" b="b"/>
              <a:pathLst>
                <a:path w="465" h="169" extrusionOk="0">
                  <a:moveTo>
                    <a:pt x="0" y="1"/>
                  </a:moveTo>
                  <a:lnTo>
                    <a:pt x="0" y="1"/>
                  </a:lnTo>
                  <a:cubicBezTo>
                    <a:pt x="77" y="140"/>
                    <a:pt x="174" y="169"/>
                    <a:pt x="281" y="169"/>
                  </a:cubicBezTo>
                  <a:cubicBezTo>
                    <a:pt x="340" y="169"/>
                    <a:pt x="401" y="160"/>
                    <a:pt x="464" y="156"/>
                  </a:cubicBezTo>
                  <a:cubicBezTo>
                    <a:pt x="322" y="37"/>
                    <a:pt x="167"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5"/>
            <p:cNvSpPr/>
            <p:nvPr/>
          </p:nvSpPr>
          <p:spPr>
            <a:xfrm>
              <a:off x="5826600" y="3535600"/>
              <a:ext cx="7175" cy="6050"/>
            </a:xfrm>
            <a:custGeom>
              <a:avLst/>
              <a:gdLst/>
              <a:ahLst/>
              <a:cxnLst/>
              <a:rect l="l" t="t" r="r" b="b"/>
              <a:pathLst>
                <a:path w="287" h="242" extrusionOk="0">
                  <a:moveTo>
                    <a:pt x="152" y="0"/>
                  </a:moveTo>
                  <a:cubicBezTo>
                    <a:pt x="95" y="0"/>
                    <a:pt x="42" y="48"/>
                    <a:pt x="1" y="123"/>
                  </a:cubicBezTo>
                  <a:cubicBezTo>
                    <a:pt x="13" y="147"/>
                    <a:pt x="13" y="194"/>
                    <a:pt x="13" y="242"/>
                  </a:cubicBezTo>
                  <a:cubicBezTo>
                    <a:pt x="108" y="182"/>
                    <a:pt x="191" y="135"/>
                    <a:pt x="287" y="87"/>
                  </a:cubicBezTo>
                  <a:cubicBezTo>
                    <a:pt x="241" y="26"/>
                    <a:pt x="195"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5"/>
            <p:cNvSpPr/>
            <p:nvPr/>
          </p:nvSpPr>
          <p:spPr>
            <a:xfrm>
              <a:off x="5816200" y="3535425"/>
              <a:ext cx="7150" cy="2375"/>
            </a:xfrm>
            <a:custGeom>
              <a:avLst/>
              <a:gdLst/>
              <a:ahLst/>
              <a:cxnLst/>
              <a:rect l="l" t="t" r="r" b="b"/>
              <a:pathLst>
                <a:path w="286" h="95" extrusionOk="0">
                  <a:moveTo>
                    <a:pt x="142" y="0"/>
                  </a:moveTo>
                  <a:cubicBezTo>
                    <a:pt x="95" y="0"/>
                    <a:pt x="49" y="33"/>
                    <a:pt x="0" y="94"/>
                  </a:cubicBezTo>
                  <a:lnTo>
                    <a:pt x="286" y="94"/>
                  </a:lnTo>
                  <a:cubicBezTo>
                    <a:pt x="234" y="30"/>
                    <a:pt x="187" y="0"/>
                    <a:pt x="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5"/>
            <p:cNvSpPr/>
            <p:nvPr/>
          </p:nvSpPr>
          <p:spPr>
            <a:xfrm>
              <a:off x="5915900" y="3546300"/>
              <a:ext cx="8375" cy="2500"/>
            </a:xfrm>
            <a:custGeom>
              <a:avLst/>
              <a:gdLst/>
              <a:ahLst/>
              <a:cxnLst/>
              <a:rect l="l" t="t" r="r" b="b"/>
              <a:pathLst>
                <a:path w="335" h="100" extrusionOk="0">
                  <a:moveTo>
                    <a:pt x="178" y="1"/>
                  </a:moveTo>
                  <a:cubicBezTo>
                    <a:pt x="117" y="1"/>
                    <a:pt x="59" y="41"/>
                    <a:pt x="1" y="100"/>
                  </a:cubicBezTo>
                  <a:lnTo>
                    <a:pt x="334" y="100"/>
                  </a:lnTo>
                  <a:cubicBezTo>
                    <a:pt x="280" y="29"/>
                    <a:pt x="228"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5"/>
            <p:cNvSpPr/>
            <p:nvPr/>
          </p:nvSpPr>
          <p:spPr>
            <a:xfrm>
              <a:off x="5762025" y="3534800"/>
              <a:ext cx="4475" cy="2700"/>
            </a:xfrm>
            <a:custGeom>
              <a:avLst/>
              <a:gdLst/>
              <a:ahLst/>
              <a:cxnLst/>
              <a:rect l="l" t="t" r="r" b="b"/>
              <a:pathLst>
                <a:path w="179" h="108" extrusionOk="0">
                  <a:moveTo>
                    <a:pt x="0" y="0"/>
                  </a:moveTo>
                  <a:cubicBezTo>
                    <a:pt x="0" y="36"/>
                    <a:pt x="12" y="83"/>
                    <a:pt x="24" y="107"/>
                  </a:cubicBezTo>
                  <a:cubicBezTo>
                    <a:pt x="84" y="83"/>
                    <a:pt x="131" y="48"/>
                    <a:pt x="179" y="24"/>
                  </a:cubicBezTo>
                  <a:cubicBezTo>
                    <a:pt x="119" y="0"/>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5"/>
            <p:cNvSpPr/>
            <p:nvPr/>
          </p:nvSpPr>
          <p:spPr>
            <a:xfrm>
              <a:off x="5814700" y="3527950"/>
              <a:ext cx="6275" cy="2400"/>
            </a:xfrm>
            <a:custGeom>
              <a:avLst/>
              <a:gdLst/>
              <a:ahLst/>
              <a:cxnLst/>
              <a:rect l="l" t="t" r="r" b="b"/>
              <a:pathLst>
                <a:path w="251" h="96" extrusionOk="0">
                  <a:moveTo>
                    <a:pt x="96" y="0"/>
                  </a:moveTo>
                  <a:cubicBezTo>
                    <a:pt x="36" y="12"/>
                    <a:pt x="1" y="36"/>
                    <a:pt x="13" y="84"/>
                  </a:cubicBezTo>
                  <a:cubicBezTo>
                    <a:pt x="96" y="96"/>
                    <a:pt x="155" y="96"/>
                    <a:pt x="227" y="96"/>
                  </a:cubicBezTo>
                  <a:cubicBezTo>
                    <a:pt x="251" y="36"/>
                    <a:pt x="227" y="12"/>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5"/>
            <p:cNvSpPr/>
            <p:nvPr/>
          </p:nvSpPr>
          <p:spPr>
            <a:xfrm>
              <a:off x="5811425" y="3527950"/>
              <a:ext cx="5675" cy="2400"/>
            </a:xfrm>
            <a:custGeom>
              <a:avLst/>
              <a:gdLst/>
              <a:ahLst/>
              <a:cxnLst/>
              <a:rect l="l" t="t" r="r" b="b"/>
              <a:pathLst>
                <a:path w="227" h="96" extrusionOk="0">
                  <a:moveTo>
                    <a:pt x="1" y="0"/>
                  </a:moveTo>
                  <a:cubicBezTo>
                    <a:pt x="24" y="24"/>
                    <a:pt x="60" y="60"/>
                    <a:pt x="72" y="96"/>
                  </a:cubicBezTo>
                  <a:lnTo>
                    <a:pt x="144" y="96"/>
                  </a:lnTo>
                  <a:cubicBezTo>
                    <a:pt x="167" y="60"/>
                    <a:pt x="191"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5"/>
            <p:cNvSpPr/>
            <p:nvPr/>
          </p:nvSpPr>
          <p:spPr>
            <a:xfrm>
              <a:off x="5822150" y="3527350"/>
              <a:ext cx="5375" cy="3000"/>
            </a:xfrm>
            <a:custGeom>
              <a:avLst/>
              <a:gdLst/>
              <a:ahLst/>
              <a:cxnLst/>
              <a:rect l="l" t="t" r="r" b="b"/>
              <a:pathLst>
                <a:path w="215" h="120" extrusionOk="0">
                  <a:moveTo>
                    <a:pt x="72" y="0"/>
                  </a:moveTo>
                  <a:cubicBezTo>
                    <a:pt x="12" y="24"/>
                    <a:pt x="0" y="60"/>
                    <a:pt x="12" y="120"/>
                  </a:cubicBezTo>
                  <a:lnTo>
                    <a:pt x="215" y="120"/>
                  </a:lnTo>
                  <a:cubicBezTo>
                    <a:pt x="191" y="96"/>
                    <a:pt x="179" y="48"/>
                    <a:pt x="155" y="24"/>
                  </a:cubicBezTo>
                  <a:cubicBezTo>
                    <a:pt x="146" y="29"/>
                    <a:pt x="138" y="31"/>
                    <a:pt x="128" y="31"/>
                  </a:cubicBezTo>
                  <a:cubicBezTo>
                    <a:pt x="112" y="31"/>
                    <a:pt x="94" y="23"/>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5"/>
            <p:cNvSpPr/>
            <p:nvPr/>
          </p:nvSpPr>
          <p:spPr>
            <a:xfrm>
              <a:off x="5818275" y="3527950"/>
              <a:ext cx="5675" cy="3000"/>
            </a:xfrm>
            <a:custGeom>
              <a:avLst/>
              <a:gdLst/>
              <a:ahLst/>
              <a:cxnLst/>
              <a:rect l="l" t="t" r="r" b="b"/>
              <a:pathLst>
                <a:path w="227" h="120" extrusionOk="0">
                  <a:moveTo>
                    <a:pt x="227" y="0"/>
                  </a:moveTo>
                  <a:cubicBezTo>
                    <a:pt x="155" y="0"/>
                    <a:pt x="84" y="0"/>
                    <a:pt x="0" y="12"/>
                  </a:cubicBezTo>
                  <a:cubicBezTo>
                    <a:pt x="24" y="36"/>
                    <a:pt x="48" y="72"/>
                    <a:pt x="60" y="119"/>
                  </a:cubicBezTo>
                  <a:lnTo>
                    <a:pt x="167" y="119"/>
                  </a:lnTo>
                  <a:cubicBezTo>
                    <a:pt x="191" y="72"/>
                    <a:pt x="215"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5"/>
            <p:cNvSpPr/>
            <p:nvPr/>
          </p:nvSpPr>
          <p:spPr>
            <a:xfrm>
              <a:off x="5877200" y="3539925"/>
              <a:ext cx="3300" cy="2250"/>
            </a:xfrm>
            <a:custGeom>
              <a:avLst/>
              <a:gdLst/>
              <a:ahLst/>
              <a:cxnLst/>
              <a:rect l="l" t="t" r="r" b="b"/>
              <a:pathLst>
                <a:path w="132" h="90" extrusionOk="0">
                  <a:moveTo>
                    <a:pt x="57" y="1"/>
                  </a:moveTo>
                  <a:cubicBezTo>
                    <a:pt x="37" y="1"/>
                    <a:pt x="19" y="27"/>
                    <a:pt x="1" y="81"/>
                  </a:cubicBezTo>
                  <a:cubicBezTo>
                    <a:pt x="25" y="87"/>
                    <a:pt x="49" y="90"/>
                    <a:pt x="71" y="90"/>
                  </a:cubicBezTo>
                  <a:cubicBezTo>
                    <a:pt x="93" y="90"/>
                    <a:pt x="114" y="87"/>
                    <a:pt x="132" y="81"/>
                  </a:cubicBezTo>
                  <a:cubicBezTo>
                    <a:pt x="102" y="27"/>
                    <a:pt x="78" y="1"/>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5"/>
            <p:cNvSpPr/>
            <p:nvPr/>
          </p:nvSpPr>
          <p:spPr>
            <a:xfrm>
              <a:off x="5873050" y="3541925"/>
              <a:ext cx="4175" cy="2050"/>
            </a:xfrm>
            <a:custGeom>
              <a:avLst/>
              <a:gdLst/>
              <a:ahLst/>
              <a:cxnLst/>
              <a:rect l="l" t="t" r="r" b="b"/>
              <a:pathLst>
                <a:path w="167" h="82" extrusionOk="0">
                  <a:moveTo>
                    <a:pt x="0" y="1"/>
                  </a:moveTo>
                  <a:cubicBezTo>
                    <a:pt x="30" y="54"/>
                    <a:pt x="57" y="81"/>
                    <a:pt x="84" y="81"/>
                  </a:cubicBezTo>
                  <a:cubicBezTo>
                    <a:pt x="110" y="81"/>
                    <a:pt x="137" y="54"/>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5"/>
            <p:cNvSpPr/>
            <p:nvPr/>
          </p:nvSpPr>
          <p:spPr>
            <a:xfrm>
              <a:off x="5880175" y="3541925"/>
              <a:ext cx="4200" cy="1225"/>
            </a:xfrm>
            <a:custGeom>
              <a:avLst/>
              <a:gdLst/>
              <a:ahLst/>
              <a:cxnLst/>
              <a:rect l="l" t="t" r="r" b="b"/>
              <a:pathLst>
                <a:path w="168" h="49" extrusionOk="0">
                  <a:moveTo>
                    <a:pt x="1" y="1"/>
                  </a:moveTo>
                  <a:cubicBezTo>
                    <a:pt x="13" y="13"/>
                    <a:pt x="37" y="48"/>
                    <a:pt x="49" y="48"/>
                  </a:cubicBezTo>
                  <a:cubicBezTo>
                    <a:pt x="96" y="37"/>
                    <a:pt x="120" y="13"/>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5"/>
            <p:cNvSpPr/>
            <p:nvPr/>
          </p:nvSpPr>
          <p:spPr>
            <a:xfrm>
              <a:off x="5540275" y="2121775"/>
              <a:ext cx="46450" cy="15950"/>
            </a:xfrm>
            <a:custGeom>
              <a:avLst/>
              <a:gdLst/>
              <a:ahLst/>
              <a:cxnLst/>
              <a:rect l="l" t="t" r="r" b="b"/>
              <a:pathLst>
                <a:path w="1858" h="638" extrusionOk="0">
                  <a:moveTo>
                    <a:pt x="1030" y="0"/>
                  </a:moveTo>
                  <a:cubicBezTo>
                    <a:pt x="678" y="0"/>
                    <a:pt x="334" y="26"/>
                    <a:pt x="0" y="145"/>
                  </a:cubicBezTo>
                  <a:lnTo>
                    <a:pt x="0" y="300"/>
                  </a:lnTo>
                  <a:cubicBezTo>
                    <a:pt x="119" y="431"/>
                    <a:pt x="274" y="443"/>
                    <a:pt x="441" y="467"/>
                  </a:cubicBezTo>
                  <a:cubicBezTo>
                    <a:pt x="465" y="464"/>
                    <a:pt x="488" y="463"/>
                    <a:pt x="511" y="463"/>
                  </a:cubicBezTo>
                  <a:cubicBezTo>
                    <a:pt x="707" y="463"/>
                    <a:pt x="876" y="547"/>
                    <a:pt x="1036" y="621"/>
                  </a:cubicBezTo>
                  <a:cubicBezTo>
                    <a:pt x="1063" y="632"/>
                    <a:pt x="1087" y="638"/>
                    <a:pt x="1111" y="638"/>
                  </a:cubicBezTo>
                  <a:cubicBezTo>
                    <a:pt x="1141" y="638"/>
                    <a:pt x="1170" y="629"/>
                    <a:pt x="1203" y="609"/>
                  </a:cubicBezTo>
                  <a:cubicBezTo>
                    <a:pt x="1250" y="586"/>
                    <a:pt x="1286" y="538"/>
                    <a:pt x="1322" y="490"/>
                  </a:cubicBezTo>
                  <a:lnTo>
                    <a:pt x="1322" y="431"/>
                  </a:lnTo>
                  <a:cubicBezTo>
                    <a:pt x="1326" y="427"/>
                    <a:pt x="1330" y="424"/>
                    <a:pt x="1334" y="424"/>
                  </a:cubicBezTo>
                  <a:cubicBezTo>
                    <a:pt x="1344" y="424"/>
                    <a:pt x="1357" y="435"/>
                    <a:pt x="1381" y="467"/>
                  </a:cubicBezTo>
                  <a:cubicBezTo>
                    <a:pt x="1429" y="479"/>
                    <a:pt x="1465" y="490"/>
                    <a:pt x="1524" y="490"/>
                  </a:cubicBezTo>
                  <a:cubicBezTo>
                    <a:pt x="1607" y="479"/>
                    <a:pt x="1679" y="443"/>
                    <a:pt x="1750" y="407"/>
                  </a:cubicBezTo>
                  <a:cubicBezTo>
                    <a:pt x="1798" y="371"/>
                    <a:pt x="1822" y="324"/>
                    <a:pt x="1857" y="288"/>
                  </a:cubicBezTo>
                  <a:lnTo>
                    <a:pt x="1857" y="145"/>
                  </a:lnTo>
                  <a:lnTo>
                    <a:pt x="1679" y="14"/>
                  </a:lnTo>
                  <a:cubicBezTo>
                    <a:pt x="1459" y="10"/>
                    <a:pt x="1243" y="0"/>
                    <a:pt x="10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5"/>
            <p:cNvSpPr/>
            <p:nvPr/>
          </p:nvSpPr>
          <p:spPr>
            <a:xfrm>
              <a:off x="5514125" y="2128975"/>
              <a:ext cx="47000" cy="12275"/>
            </a:xfrm>
            <a:custGeom>
              <a:avLst/>
              <a:gdLst/>
              <a:ahLst/>
              <a:cxnLst/>
              <a:rect l="l" t="t" r="r" b="b"/>
              <a:pathLst>
                <a:path w="1880" h="491" extrusionOk="0">
                  <a:moveTo>
                    <a:pt x="1022" y="0"/>
                  </a:moveTo>
                  <a:cubicBezTo>
                    <a:pt x="748" y="36"/>
                    <a:pt x="451" y="83"/>
                    <a:pt x="177" y="119"/>
                  </a:cubicBezTo>
                  <a:cubicBezTo>
                    <a:pt x="152" y="113"/>
                    <a:pt x="130" y="110"/>
                    <a:pt x="111" y="110"/>
                  </a:cubicBezTo>
                  <a:cubicBezTo>
                    <a:pt x="23" y="110"/>
                    <a:pt x="0" y="176"/>
                    <a:pt x="10" y="274"/>
                  </a:cubicBezTo>
                  <a:cubicBezTo>
                    <a:pt x="58" y="321"/>
                    <a:pt x="117" y="369"/>
                    <a:pt x="177" y="381"/>
                  </a:cubicBezTo>
                  <a:cubicBezTo>
                    <a:pt x="475" y="441"/>
                    <a:pt x="784" y="369"/>
                    <a:pt x="1070" y="476"/>
                  </a:cubicBezTo>
                  <a:cubicBezTo>
                    <a:pt x="1166" y="483"/>
                    <a:pt x="1266" y="490"/>
                    <a:pt x="1366" y="490"/>
                  </a:cubicBezTo>
                  <a:cubicBezTo>
                    <a:pt x="1439" y="490"/>
                    <a:pt x="1511" y="486"/>
                    <a:pt x="1582" y="476"/>
                  </a:cubicBezTo>
                  <a:cubicBezTo>
                    <a:pt x="1820" y="321"/>
                    <a:pt x="1879" y="179"/>
                    <a:pt x="1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5"/>
            <p:cNvSpPr/>
            <p:nvPr/>
          </p:nvSpPr>
          <p:spPr>
            <a:xfrm>
              <a:off x="5493225" y="2125300"/>
              <a:ext cx="25025" cy="16500"/>
            </a:xfrm>
            <a:custGeom>
              <a:avLst/>
              <a:gdLst/>
              <a:ahLst/>
              <a:cxnLst/>
              <a:rect l="l" t="t" r="r" b="b"/>
              <a:pathLst>
                <a:path w="1001" h="660" extrusionOk="0">
                  <a:moveTo>
                    <a:pt x="215" y="1"/>
                  </a:moveTo>
                  <a:cubicBezTo>
                    <a:pt x="195" y="1"/>
                    <a:pt x="175" y="2"/>
                    <a:pt x="156" y="4"/>
                  </a:cubicBezTo>
                  <a:cubicBezTo>
                    <a:pt x="13" y="123"/>
                    <a:pt x="48" y="290"/>
                    <a:pt x="1" y="445"/>
                  </a:cubicBezTo>
                  <a:lnTo>
                    <a:pt x="1" y="540"/>
                  </a:lnTo>
                  <a:cubicBezTo>
                    <a:pt x="144" y="611"/>
                    <a:pt x="284" y="660"/>
                    <a:pt x="418" y="660"/>
                  </a:cubicBezTo>
                  <a:cubicBezTo>
                    <a:pt x="575" y="660"/>
                    <a:pt x="724" y="594"/>
                    <a:pt x="858" y="421"/>
                  </a:cubicBezTo>
                  <a:cubicBezTo>
                    <a:pt x="906" y="361"/>
                    <a:pt x="953" y="326"/>
                    <a:pt x="1001" y="278"/>
                  </a:cubicBezTo>
                  <a:cubicBezTo>
                    <a:pt x="991" y="184"/>
                    <a:pt x="971" y="43"/>
                    <a:pt x="877" y="43"/>
                  </a:cubicBezTo>
                  <a:cubicBezTo>
                    <a:pt x="864" y="43"/>
                    <a:pt x="850" y="46"/>
                    <a:pt x="834" y="52"/>
                  </a:cubicBezTo>
                  <a:cubicBezTo>
                    <a:pt x="794" y="60"/>
                    <a:pt x="754" y="63"/>
                    <a:pt x="714" y="63"/>
                  </a:cubicBezTo>
                  <a:cubicBezTo>
                    <a:pt x="541" y="63"/>
                    <a:pt x="375"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5"/>
            <p:cNvSpPr/>
            <p:nvPr/>
          </p:nvSpPr>
          <p:spPr>
            <a:xfrm>
              <a:off x="5366425" y="2107525"/>
              <a:ext cx="19375" cy="16075"/>
            </a:xfrm>
            <a:custGeom>
              <a:avLst/>
              <a:gdLst/>
              <a:ahLst/>
              <a:cxnLst/>
              <a:rect l="l" t="t" r="r" b="b"/>
              <a:pathLst>
                <a:path w="775" h="643" extrusionOk="0">
                  <a:moveTo>
                    <a:pt x="346" y="1"/>
                  </a:moveTo>
                  <a:cubicBezTo>
                    <a:pt x="287" y="48"/>
                    <a:pt x="287" y="96"/>
                    <a:pt x="322" y="144"/>
                  </a:cubicBezTo>
                  <a:cubicBezTo>
                    <a:pt x="275" y="275"/>
                    <a:pt x="179" y="358"/>
                    <a:pt x="48" y="417"/>
                  </a:cubicBezTo>
                  <a:cubicBezTo>
                    <a:pt x="1" y="465"/>
                    <a:pt x="1" y="513"/>
                    <a:pt x="60" y="560"/>
                  </a:cubicBezTo>
                  <a:cubicBezTo>
                    <a:pt x="203" y="572"/>
                    <a:pt x="346" y="572"/>
                    <a:pt x="489" y="572"/>
                  </a:cubicBezTo>
                  <a:cubicBezTo>
                    <a:pt x="530" y="622"/>
                    <a:pt x="578" y="643"/>
                    <a:pt x="635" y="643"/>
                  </a:cubicBezTo>
                  <a:cubicBezTo>
                    <a:pt x="660" y="643"/>
                    <a:pt x="686" y="639"/>
                    <a:pt x="715" y="632"/>
                  </a:cubicBezTo>
                  <a:lnTo>
                    <a:pt x="775" y="572"/>
                  </a:lnTo>
                  <a:cubicBezTo>
                    <a:pt x="525" y="406"/>
                    <a:pt x="608" y="215"/>
                    <a:pt x="739" y="25"/>
                  </a:cubicBezTo>
                  <a:cubicBezTo>
                    <a:pt x="608" y="25"/>
                    <a:pt x="477"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5"/>
            <p:cNvSpPr/>
            <p:nvPr/>
          </p:nvSpPr>
          <p:spPr>
            <a:xfrm>
              <a:off x="5482525" y="2124975"/>
              <a:ext cx="19950" cy="11450"/>
            </a:xfrm>
            <a:custGeom>
              <a:avLst/>
              <a:gdLst/>
              <a:ahLst/>
              <a:cxnLst/>
              <a:rect l="l" t="t" r="r" b="b"/>
              <a:pathLst>
                <a:path w="798" h="458" extrusionOk="0">
                  <a:moveTo>
                    <a:pt x="500" y="1"/>
                  </a:moveTo>
                  <a:cubicBezTo>
                    <a:pt x="319" y="1"/>
                    <a:pt x="155" y="64"/>
                    <a:pt x="0" y="136"/>
                  </a:cubicBezTo>
                  <a:cubicBezTo>
                    <a:pt x="0" y="458"/>
                    <a:pt x="226" y="422"/>
                    <a:pt x="429" y="434"/>
                  </a:cubicBezTo>
                  <a:cubicBezTo>
                    <a:pt x="798" y="410"/>
                    <a:pt x="524" y="136"/>
                    <a:pt x="584" y="5"/>
                  </a:cubicBezTo>
                  <a:cubicBezTo>
                    <a:pt x="555" y="2"/>
                    <a:pt x="527" y="1"/>
                    <a:pt x="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5"/>
            <p:cNvSpPr/>
            <p:nvPr/>
          </p:nvSpPr>
          <p:spPr>
            <a:xfrm>
              <a:off x="5391725" y="2124800"/>
              <a:ext cx="5100" cy="8050"/>
            </a:xfrm>
            <a:custGeom>
              <a:avLst/>
              <a:gdLst/>
              <a:ahLst/>
              <a:cxnLst/>
              <a:rect l="l" t="t" r="r" b="b"/>
              <a:pathLst>
                <a:path w="204" h="322" extrusionOk="0">
                  <a:moveTo>
                    <a:pt x="179" y="0"/>
                  </a:moveTo>
                  <a:cubicBezTo>
                    <a:pt x="132" y="12"/>
                    <a:pt x="84" y="12"/>
                    <a:pt x="48" y="12"/>
                  </a:cubicBezTo>
                  <a:cubicBezTo>
                    <a:pt x="60" y="119"/>
                    <a:pt x="1" y="238"/>
                    <a:pt x="120" y="322"/>
                  </a:cubicBezTo>
                  <a:cubicBezTo>
                    <a:pt x="203" y="227"/>
                    <a:pt x="179" y="107"/>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5"/>
            <p:cNvSpPr/>
            <p:nvPr/>
          </p:nvSpPr>
          <p:spPr>
            <a:xfrm>
              <a:off x="5443150" y="2128375"/>
              <a:ext cx="6950" cy="6700"/>
            </a:xfrm>
            <a:custGeom>
              <a:avLst/>
              <a:gdLst/>
              <a:ahLst/>
              <a:cxnLst/>
              <a:rect l="l" t="t" r="r" b="b"/>
              <a:pathLst>
                <a:path w="278" h="268" extrusionOk="0">
                  <a:moveTo>
                    <a:pt x="135" y="0"/>
                  </a:moveTo>
                  <a:cubicBezTo>
                    <a:pt x="92" y="129"/>
                    <a:pt x="0" y="267"/>
                    <a:pt x="192" y="267"/>
                  </a:cubicBezTo>
                  <a:cubicBezTo>
                    <a:pt x="213" y="267"/>
                    <a:pt x="237" y="266"/>
                    <a:pt x="266" y="262"/>
                  </a:cubicBezTo>
                  <a:cubicBezTo>
                    <a:pt x="266" y="179"/>
                    <a:pt x="277" y="95"/>
                    <a:pt x="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5"/>
            <p:cNvSpPr/>
            <p:nvPr/>
          </p:nvSpPr>
          <p:spPr>
            <a:xfrm>
              <a:off x="5384300" y="2121525"/>
              <a:ext cx="8650" cy="3600"/>
            </a:xfrm>
            <a:custGeom>
              <a:avLst/>
              <a:gdLst/>
              <a:ahLst/>
              <a:cxnLst/>
              <a:rect l="l" t="t" r="r" b="b"/>
              <a:pathLst>
                <a:path w="346" h="144" extrusionOk="0">
                  <a:moveTo>
                    <a:pt x="60" y="0"/>
                  </a:moveTo>
                  <a:cubicBezTo>
                    <a:pt x="48" y="24"/>
                    <a:pt x="12" y="36"/>
                    <a:pt x="0" y="72"/>
                  </a:cubicBezTo>
                  <a:cubicBezTo>
                    <a:pt x="12" y="96"/>
                    <a:pt x="24" y="119"/>
                    <a:pt x="48" y="143"/>
                  </a:cubicBezTo>
                  <a:lnTo>
                    <a:pt x="345" y="143"/>
                  </a:lnTo>
                  <a:cubicBezTo>
                    <a:pt x="286" y="24"/>
                    <a:pt x="179"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5"/>
            <p:cNvSpPr/>
            <p:nvPr/>
          </p:nvSpPr>
          <p:spPr>
            <a:xfrm>
              <a:off x="5450075" y="2127475"/>
              <a:ext cx="1500" cy="1525"/>
            </a:xfrm>
            <a:custGeom>
              <a:avLst/>
              <a:gdLst/>
              <a:ahLst/>
              <a:cxnLst/>
              <a:rect l="l" t="t" r="r" b="b"/>
              <a:pathLst>
                <a:path w="60" h="61" extrusionOk="0">
                  <a:moveTo>
                    <a:pt x="60" y="0"/>
                  </a:moveTo>
                  <a:lnTo>
                    <a:pt x="19" y="41"/>
                  </a:lnTo>
                  <a:lnTo>
                    <a:pt x="19" y="41"/>
                  </a:lnTo>
                  <a:cubicBezTo>
                    <a:pt x="30" y="36"/>
                    <a:pt x="41" y="36"/>
                    <a:pt x="48" y="36"/>
                  </a:cubicBezTo>
                  <a:cubicBezTo>
                    <a:pt x="60" y="24"/>
                    <a:pt x="60" y="12"/>
                    <a:pt x="60" y="0"/>
                  </a:cubicBezTo>
                  <a:close/>
                  <a:moveTo>
                    <a:pt x="19" y="41"/>
                  </a:moveTo>
                  <a:cubicBezTo>
                    <a:pt x="12" y="45"/>
                    <a:pt x="5" y="50"/>
                    <a:pt x="0" y="60"/>
                  </a:cubicBezTo>
                  <a:lnTo>
                    <a:pt x="19" y="4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5"/>
            <p:cNvSpPr/>
            <p:nvPr/>
          </p:nvSpPr>
          <p:spPr>
            <a:xfrm>
              <a:off x="5478650" y="2126950"/>
              <a:ext cx="3900" cy="2050"/>
            </a:xfrm>
            <a:custGeom>
              <a:avLst/>
              <a:gdLst/>
              <a:ahLst/>
              <a:cxnLst/>
              <a:rect l="l" t="t" r="r" b="b"/>
              <a:pathLst>
                <a:path w="156" h="82" extrusionOk="0">
                  <a:moveTo>
                    <a:pt x="78" y="1"/>
                  </a:moveTo>
                  <a:cubicBezTo>
                    <a:pt x="51" y="1"/>
                    <a:pt x="24" y="27"/>
                    <a:pt x="0" y="81"/>
                  </a:cubicBezTo>
                  <a:lnTo>
                    <a:pt x="155" y="81"/>
                  </a:lnTo>
                  <a:cubicBezTo>
                    <a:pt x="131" y="27"/>
                    <a:pt x="105"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5"/>
            <p:cNvSpPr/>
            <p:nvPr/>
          </p:nvSpPr>
          <p:spPr>
            <a:xfrm>
              <a:off x="5704575" y="2135500"/>
              <a:ext cx="79200" cy="11950"/>
            </a:xfrm>
            <a:custGeom>
              <a:avLst/>
              <a:gdLst/>
              <a:ahLst/>
              <a:cxnLst/>
              <a:rect l="l" t="t" r="r" b="b"/>
              <a:pathLst>
                <a:path w="3168" h="478" extrusionOk="0">
                  <a:moveTo>
                    <a:pt x="0" y="1"/>
                  </a:moveTo>
                  <a:lnTo>
                    <a:pt x="0" y="132"/>
                  </a:lnTo>
                  <a:cubicBezTo>
                    <a:pt x="584" y="477"/>
                    <a:pt x="1239" y="406"/>
                    <a:pt x="1881" y="453"/>
                  </a:cubicBezTo>
                  <a:cubicBezTo>
                    <a:pt x="2251" y="120"/>
                    <a:pt x="2751" y="311"/>
                    <a:pt x="3167" y="156"/>
                  </a:cubicBezTo>
                  <a:lnTo>
                    <a:pt x="3167" y="13"/>
                  </a:lnTo>
                  <a:lnTo>
                    <a:pt x="2179" y="13"/>
                  </a:lnTo>
                  <a:cubicBezTo>
                    <a:pt x="2102" y="66"/>
                    <a:pt x="2027" y="93"/>
                    <a:pt x="1953" y="93"/>
                  </a:cubicBezTo>
                  <a:cubicBezTo>
                    <a:pt x="1879" y="93"/>
                    <a:pt x="1804" y="66"/>
                    <a:pt x="1727" y="13"/>
                  </a:cubicBezTo>
                  <a:cubicBezTo>
                    <a:pt x="1143" y="13"/>
                    <a:pt x="5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5"/>
            <p:cNvSpPr/>
            <p:nvPr/>
          </p:nvSpPr>
          <p:spPr>
            <a:xfrm>
              <a:off x="5664100" y="2138775"/>
              <a:ext cx="87525" cy="12600"/>
            </a:xfrm>
            <a:custGeom>
              <a:avLst/>
              <a:gdLst/>
              <a:ahLst/>
              <a:cxnLst/>
              <a:rect l="l" t="t" r="r" b="b"/>
              <a:pathLst>
                <a:path w="3501" h="504" extrusionOk="0">
                  <a:moveTo>
                    <a:pt x="1619" y="1"/>
                  </a:moveTo>
                  <a:cubicBezTo>
                    <a:pt x="1095" y="25"/>
                    <a:pt x="560" y="25"/>
                    <a:pt x="48" y="180"/>
                  </a:cubicBezTo>
                  <a:cubicBezTo>
                    <a:pt x="0" y="263"/>
                    <a:pt x="0" y="322"/>
                    <a:pt x="71" y="382"/>
                  </a:cubicBezTo>
                  <a:cubicBezTo>
                    <a:pt x="251" y="473"/>
                    <a:pt x="429" y="503"/>
                    <a:pt x="607" y="503"/>
                  </a:cubicBezTo>
                  <a:cubicBezTo>
                    <a:pt x="942" y="503"/>
                    <a:pt x="1276" y="397"/>
                    <a:pt x="1612" y="397"/>
                  </a:cubicBezTo>
                  <a:cubicBezTo>
                    <a:pt x="1725" y="397"/>
                    <a:pt x="1839" y="409"/>
                    <a:pt x="1953" y="441"/>
                  </a:cubicBezTo>
                  <a:cubicBezTo>
                    <a:pt x="2054" y="402"/>
                    <a:pt x="2158" y="389"/>
                    <a:pt x="2265" y="389"/>
                  </a:cubicBezTo>
                  <a:cubicBezTo>
                    <a:pt x="2384" y="389"/>
                    <a:pt x="2506" y="405"/>
                    <a:pt x="2631" y="418"/>
                  </a:cubicBezTo>
                  <a:cubicBezTo>
                    <a:pt x="2785" y="437"/>
                    <a:pt x="2948" y="487"/>
                    <a:pt x="3107" y="487"/>
                  </a:cubicBezTo>
                  <a:cubicBezTo>
                    <a:pt x="3245" y="487"/>
                    <a:pt x="3379" y="449"/>
                    <a:pt x="3500" y="322"/>
                  </a:cubicBezTo>
                  <a:cubicBezTo>
                    <a:pt x="2917" y="1"/>
                    <a:pt x="2227" y="168"/>
                    <a:pt x="1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5"/>
            <p:cNvSpPr/>
            <p:nvPr/>
          </p:nvSpPr>
          <p:spPr>
            <a:xfrm>
              <a:off x="5634925" y="2142525"/>
              <a:ext cx="78300" cy="13325"/>
            </a:xfrm>
            <a:custGeom>
              <a:avLst/>
              <a:gdLst/>
              <a:ahLst/>
              <a:cxnLst/>
              <a:rect l="l" t="t" r="r" b="b"/>
              <a:pathLst>
                <a:path w="3132" h="533" extrusionOk="0">
                  <a:moveTo>
                    <a:pt x="527" y="1"/>
                  </a:moveTo>
                  <a:cubicBezTo>
                    <a:pt x="377" y="1"/>
                    <a:pt x="242" y="50"/>
                    <a:pt x="107" y="113"/>
                  </a:cubicBezTo>
                  <a:cubicBezTo>
                    <a:pt x="36" y="184"/>
                    <a:pt x="0" y="268"/>
                    <a:pt x="24" y="375"/>
                  </a:cubicBezTo>
                  <a:cubicBezTo>
                    <a:pt x="48" y="446"/>
                    <a:pt x="95" y="494"/>
                    <a:pt x="155" y="530"/>
                  </a:cubicBezTo>
                  <a:lnTo>
                    <a:pt x="238" y="482"/>
                  </a:lnTo>
                  <a:cubicBezTo>
                    <a:pt x="286" y="482"/>
                    <a:pt x="346" y="494"/>
                    <a:pt x="393" y="494"/>
                  </a:cubicBezTo>
                  <a:cubicBezTo>
                    <a:pt x="578" y="518"/>
                    <a:pt x="768" y="533"/>
                    <a:pt x="959" y="533"/>
                  </a:cubicBezTo>
                  <a:cubicBezTo>
                    <a:pt x="1149" y="533"/>
                    <a:pt x="1340" y="518"/>
                    <a:pt x="1524" y="482"/>
                  </a:cubicBezTo>
                  <a:lnTo>
                    <a:pt x="1667" y="482"/>
                  </a:lnTo>
                  <a:cubicBezTo>
                    <a:pt x="1780" y="512"/>
                    <a:pt x="1896" y="527"/>
                    <a:pt x="2014" y="527"/>
                  </a:cubicBezTo>
                  <a:cubicBezTo>
                    <a:pt x="2131" y="527"/>
                    <a:pt x="2251" y="512"/>
                    <a:pt x="2370" y="482"/>
                  </a:cubicBezTo>
                  <a:cubicBezTo>
                    <a:pt x="2429" y="470"/>
                    <a:pt x="2477" y="446"/>
                    <a:pt x="2536" y="434"/>
                  </a:cubicBezTo>
                  <a:cubicBezTo>
                    <a:pt x="2639" y="317"/>
                    <a:pt x="2768" y="313"/>
                    <a:pt x="2897" y="313"/>
                  </a:cubicBezTo>
                  <a:cubicBezTo>
                    <a:pt x="2908" y="313"/>
                    <a:pt x="2919" y="313"/>
                    <a:pt x="2930" y="313"/>
                  </a:cubicBezTo>
                  <a:cubicBezTo>
                    <a:pt x="2999" y="313"/>
                    <a:pt x="3068" y="311"/>
                    <a:pt x="3132" y="291"/>
                  </a:cubicBezTo>
                  <a:cubicBezTo>
                    <a:pt x="3084" y="244"/>
                    <a:pt x="3024" y="137"/>
                    <a:pt x="3001" y="137"/>
                  </a:cubicBezTo>
                  <a:cubicBezTo>
                    <a:pt x="2818" y="162"/>
                    <a:pt x="2636" y="170"/>
                    <a:pt x="2455" y="170"/>
                  </a:cubicBezTo>
                  <a:cubicBezTo>
                    <a:pt x="2188" y="170"/>
                    <a:pt x="1922" y="153"/>
                    <a:pt x="1655" y="153"/>
                  </a:cubicBezTo>
                  <a:cubicBezTo>
                    <a:pt x="1512" y="153"/>
                    <a:pt x="1370" y="158"/>
                    <a:pt x="1227" y="172"/>
                  </a:cubicBezTo>
                  <a:cubicBezTo>
                    <a:pt x="1179" y="125"/>
                    <a:pt x="1131" y="89"/>
                    <a:pt x="1108" y="89"/>
                  </a:cubicBezTo>
                  <a:cubicBezTo>
                    <a:pt x="1000" y="77"/>
                    <a:pt x="893" y="89"/>
                    <a:pt x="798" y="53"/>
                  </a:cubicBezTo>
                  <a:cubicBezTo>
                    <a:pt x="762" y="30"/>
                    <a:pt x="715" y="18"/>
                    <a:pt x="679" y="18"/>
                  </a:cubicBezTo>
                  <a:cubicBezTo>
                    <a:pt x="626" y="6"/>
                    <a:pt x="576"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5"/>
            <p:cNvSpPr/>
            <p:nvPr/>
          </p:nvSpPr>
          <p:spPr>
            <a:xfrm>
              <a:off x="5610500" y="2137600"/>
              <a:ext cx="40525" cy="13000"/>
            </a:xfrm>
            <a:custGeom>
              <a:avLst/>
              <a:gdLst/>
              <a:ahLst/>
              <a:cxnLst/>
              <a:rect l="l" t="t" r="r" b="b"/>
              <a:pathLst>
                <a:path w="1621" h="520" extrusionOk="0">
                  <a:moveTo>
                    <a:pt x="531" y="0"/>
                  </a:moveTo>
                  <a:cubicBezTo>
                    <a:pt x="461" y="0"/>
                    <a:pt x="392" y="21"/>
                    <a:pt x="322" y="84"/>
                  </a:cubicBezTo>
                  <a:cubicBezTo>
                    <a:pt x="299" y="90"/>
                    <a:pt x="278" y="93"/>
                    <a:pt x="257" y="93"/>
                  </a:cubicBezTo>
                  <a:cubicBezTo>
                    <a:pt x="236" y="93"/>
                    <a:pt x="215" y="90"/>
                    <a:pt x="191" y="84"/>
                  </a:cubicBezTo>
                  <a:cubicBezTo>
                    <a:pt x="1" y="84"/>
                    <a:pt x="25" y="191"/>
                    <a:pt x="72" y="310"/>
                  </a:cubicBezTo>
                  <a:cubicBezTo>
                    <a:pt x="223" y="461"/>
                    <a:pt x="383" y="520"/>
                    <a:pt x="547" y="520"/>
                  </a:cubicBezTo>
                  <a:cubicBezTo>
                    <a:pt x="708" y="520"/>
                    <a:pt x="872" y="464"/>
                    <a:pt x="1037" y="381"/>
                  </a:cubicBezTo>
                  <a:cubicBezTo>
                    <a:pt x="1251" y="369"/>
                    <a:pt x="1453" y="346"/>
                    <a:pt x="1620" y="203"/>
                  </a:cubicBezTo>
                  <a:cubicBezTo>
                    <a:pt x="1549" y="107"/>
                    <a:pt x="1456" y="90"/>
                    <a:pt x="1358" y="90"/>
                  </a:cubicBezTo>
                  <a:cubicBezTo>
                    <a:pt x="1299" y="90"/>
                    <a:pt x="1238" y="96"/>
                    <a:pt x="1178" y="96"/>
                  </a:cubicBezTo>
                  <a:cubicBezTo>
                    <a:pt x="1138" y="96"/>
                    <a:pt x="1099" y="93"/>
                    <a:pt x="1061" y="84"/>
                  </a:cubicBezTo>
                  <a:cubicBezTo>
                    <a:pt x="1034" y="90"/>
                    <a:pt x="1007" y="92"/>
                    <a:pt x="981" y="92"/>
                  </a:cubicBezTo>
                  <a:cubicBezTo>
                    <a:pt x="825" y="92"/>
                    <a:pt x="676"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5"/>
            <p:cNvSpPr/>
            <p:nvPr/>
          </p:nvSpPr>
          <p:spPr>
            <a:xfrm>
              <a:off x="5632525" y="2125275"/>
              <a:ext cx="25450" cy="10550"/>
            </a:xfrm>
            <a:custGeom>
              <a:avLst/>
              <a:gdLst/>
              <a:ahLst/>
              <a:cxnLst/>
              <a:rect l="l" t="t" r="r" b="b"/>
              <a:pathLst>
                <a:path w="1018" h="422" extrusionOk="0">
                  <a:moveTo>
                    <a:pt x="455" y="0"/>
                  </a:moveTo>
                  <a:cubicBezTo>
                    <a:pt x="296" y="0"/>
                    <a:pt x="142" y="33"/>
                    <a:pt x="1" y="148"/>
                  </a:cubicBezTo>
                  <a:cubicBezTo>
                    <a:pt x="61" y="231"/>
                    <a:pt x="96" y="339"/>
                    <a:pt x="156" y="422"/>
                  </a:cubicBezTo>
                  <a:cubicBezTo>
                    <a:pt x="263" y="315"/>
                    <a:pt x="373" y="279"/>
                    <a:pt x="486" y="279"/>
                  </a:cubicBezTo>
                  <a:cubicBezTo>
                    <a:pt x="599" y="279"/>
                    <a:pt x="715" y="315"/>
                    <a:pt x="834" y="350"/>
                  </a:cubicBezTo>
                  <a:cubicBezTo>
                    <a:pt x="853" y="357"/>
                    <a:pt x="871" y="361"/>
                    <a:pt x="889" y="361"/>
                  </a:cubicBezTo>
                  <a:cubicBezTo>
                    <a:pt x="962" y="361"/>
                    <a:pt x="1018" y="303"/>
                    <a:pt x="989" y="208"/>
                  </a:cubicBezTo>
                  <a:cubicBezTo>
                    <a:pt x="977" y="148"/>
                    <a:pt x="918" y="41"/>
                    <a:pt x="870" y="41"/>
                  </a:cubicBezTo>
                  <a:cubicBezTo>
                    <a:pt x="732" y="24"/>
                    <a:pt x="59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5"/>
            <p:cNvSpPr/>
            <p:nvPr/>
          </p:nvSpPr>
          <p:spPr>
            <a:xfrm>
              <a:off x="5654275" y="2141250"/>
              <a:ext cx="8950" cy="5725"/>
            </a:xfrm>
            <a:custGeom>
              <a:avLst/>
              <a:gdLst/>
              <a:ahLst/>
              <a:cxnLst/>
              <a:rect l="l" t="t" r="r" b="b"/>
              <a:pathLst>
                <a:path w="358" h="229" extrusionOk="0">
                  <a:moveTo>
                    <a:pt x="194" y="0"/>
                  </a:moveTo>
                  <a:cubicBezTo>
                    <a:pt x="125" y="0"/>
                    <a:pt x="65" y="72"/>
                    <a:pt x="0" y="104"/>
                  </a:cubicBezTo>
                  <a:cubicBezTo>
                    <a:pt x="46" y="205"/>
                    <a:pt x="127" y="228"/>
                    <a:pt x="216" y="228"/>
                  </a:cubicBezTo>
                  <a:cubicBezTo>
                    <a:pt x="243" y="228"/>
                    <a:pt x="270" y="226"/>
                    <a:pt x="298" y="223"/>
                  </a:cubicBezTo>
                  <a:cubicBezTo>
                    <a:pt x="357" y="164"/>
                    <a:pt x="357" y="116"/>
                    <a:pt x="298" y="57"/>
                  </a:cubicBezTo>
                  <a:cubicBezTo>
                    <a:pt x="260" y="15"/>
                    <a:pt x="226" y="0"/>
                    <a:pt x="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5"/>
            <p:cNvSpPr/>
            <p:nvPr/>
          </p:nvSpPr>
          <p:spPr>
            <a:xfrm>
              <a:off x="5661700" y="2142650"/>
              <a:ext cx="3900" cy="4200"/>
            </a:xfrm>
            <a:custGeom>
              <a:avLst/>
              <a:gdLst/>
              <a:ahLst/>
              <a:cxnLst/>
              <a:rect l="l" t="t" r="r" b="b"/>
              <a:pathLst>
                <a:path w="156" h="168" extrusionOk="0">
                  <a:moveTo>
                    <a:pt x="25" y="1"/>
                  </a:moveTo>
                  <a:cubicBezTo>
                    <a:pt x="1" y="60"/>
                    <a:pt x="1" y="108"/>
                    <a:pt x="1" y="167"/>
                  </a:cubicBezTo>
                  <a:lnTo>
                    <a:pt x="156" y="155"/>
                  </a:lnTo>
                  <a:lnTo>
                    <a:pt x="156" y="25"/>
                  </a:lnTo>
                  <a:cubicBezTo>
                    <a:pt x="108" y="13"/>
                    <a:pt x="60" y="1"/>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5"/>
            <p:cNvSpPr/>
            <p:nvPr/>
          </p:nvSpPr>
          <p:spPr>
            <a:xfrm>
              <a:off x="5553950" y="2128500"/>
              <a:ext cx="61350" cy="16275"/>
            </a:xfrm>
            <a:custGeom>
              <a:avLst/>
              <a:gdLst/>
              <a:ahLst/>
              <a:cxnLst/>
              <a:rect l="l" t="t" r="r" b="b"/>
              <a:pathLst>
                <a:path w="2454" h="651" extrusionOk="0">
                  <a:moveTo>
                    <a:pt x="114" y="0"/>
                  </a:moveTo>
                  <a:cubicBezTo>
                    <a:pt x="79" y="0"/>
                    <a:pt x="41" y="6"/>
                    <a:pt x="1" y="19"/>
                  </a:cubicBezTo>
                  <a:cubicBezTo>
                    <a:pt x="84" y="162"/>
                    <a:pt x="84" y="293"/>
                    <a:pt x="1" y="448"/>
                  </a:cubicBezTo>
                  <a:cubicBezTo>
                    <a:pt x="400" y="610"/>
                    <a:pt x="808" y="626"/>
                    <a:pt x="1216" y="626"/>
                  </a:cubicBezTo>
                  <a:cubicBezTo>
                    <a:pt x="1315" y="626"/>
                    <a:pt x="1415" y="625"/>
                    <a:pt x="1514" y="625"/>
                  </a:cubicBezTo>
                  <a:cubicBezTo>
                    <a:pt x="1665" y="625"/>
                    <a:pt x="1815" y="627"/>
                    <a:pt x="1965" y="638"/>
                  </a:cubicBezTo>
                  <a:cubicBezTo>
                    <a:pt x="2013" y="650"/>
                    <a:pt x="2037" y="650"/>
                    <a:pt x="2084" y="650"/>
                  </a:cubicBezTo>
                  <a:cubicBezTo>
                    <a:pt x="2132" y="650"/>
                    <a:pt x="2156" y="638"/>
                    <a:pt x="2203" y="638"/>
                  </a:cubicBezTo>
                  <a:cubicBezTo>
                    <a:pt x="2251" y="626"/>
                    <a:pt x="2275" y="591"/>
                    <a:pt x="2311" y="579"/>
                  </a:cubicBezTo>
                  <a:cubicBezTo>
                    <a:pt x="2346" y="531"/>
                    <a:pt x="2406" y="495"/>
                    <a:pt x="2453" y="448"/>
                  </a:cubicBezTo>
                  <a:cubicBezTo>
                    <a:pt x="2404" y="358"/>
                    <a:pt x="2345" y="243"/>
                    <a:pt x="2251" y="243"/>
                  </a:cubicBezTo>
                  <a:cubicBezTo>
                    <a:pt x="2232" y="243"/>
                    <a:pt x="2213" y="247"/>
                    <a:pt x="2191" y="257"/>
                  </a:cubicBezTo>
                  <a:cubicBezTo>
                    <a:pt x="2116" y="283"/>
                    <a:pt x="2046" y="294"/>
                    <a:pt x="1979" y="294"/>
                  </a:cubicBezTo>
                  <a:cubicBezTo>
                    <a:pt x="1710" y="294"/>
                    <a:pt x="1504" y="114"/>
                    <a:pt x="1275" y="19"/>
                  </a:cubicBezTo>
                  <a:cubicBezTo>
                    <a:pt x="1227" y="31"/>
                    <a:pt x="1191" y="31"/>
                    <a:pt x="1144" y="31"/>
                  </a:cubicBezTo>
                  <a:cubicBezTo>
                    <a:pt x="1080" y="86"/>
                    <a:pt x="1037" y="197"/>
                    <a:pt x="945" y="197"/>
                  </a:cubicBezTo>
                  <a:cubicBezTo>
                    <a:pt x="917" y="197"/>
                    <a:pt x="885" y="187"/>
                    <a:pt x="846" y="162"/>
                  </a:cubicBezTo>
                  <a:cubicBezTo>
                    <a:pt x="846" y="150"/>
                    <a:pt x="834" y="150"/>
                    <a:pt x="798" y="138"/>
                  </a:cubicBezTo>
                  <a:cubicBezTo>
                    <a:pt x="791" y="131"/>
                    <a:pt x="783" y="128"/>
                    <a:pt x="775" y="128"/>
                  </a:cubicBezTo>
                  <a:cubicBezTo>
                    <a:pt x="755" y="128"/>
                    <a:pt x="732" y="145"/>
                    <a:pt x="715" y="162"/>
                  </a:cubicBezTo>
                  <a:cubicBezTo>
                    <a:pt x="667" y="210"/>
                    <a:pt x="608" y="245"/>
                    <a:pt x="560" y="293"/>
                  </a:cubicBezTo>
                  <a:cubicBezTo>
                    <a:pt x="430" y="172"/>
                    <a:pt x="307"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5"/>
            <p:cNvSpPr/>
            <p:nvPr/>
          </p:nvSpPr>
          <p:spPr>
            <a:xfrm>
              <a:off x="5618550" y="2133275"/>
              <a:ext cx="18475" cy="8150"/>
            </a:xfrm>
            <a:custGeom>
              <a:avLst/>
              <a:gdLst/>
              <a:ahLst/>
              <a:cxnLst/>
              <a:rect l="l" t="t" r="r" b="b"/>
              <a:pathLst>
                <a:path w="739" h="326" extrusionOk="0">
                  <a:moveTo>
                    <a:pt x="269" y="0"/>
                  </a:moveTo>
                  <a:cubicBezTo>
                    <a:pt x="178" y="0"/>
                    <a:pt x="89" y="65"/>
                    <a:pt x="0" y="257"/>
                  </a:cubicBezTo>
                  <a:cubicBezTo>
                    <a:pt x="167" y="272"/>
                    <a:pt x="325" y="326"/>
                    <a:pt x="479" y="326"/>
                  </a:cubicBezTo>
                  <a:cubicBezTo>
                    <a:pt x="566" y="326"/>
                    <a:pt x="652" y="308"/>
                    <a:pt x="739" y="257"/>
                  </a:cubicBezTo>
                  <a:cubicBezTo>
                    <a:pt x="575" y="182"/>
                    <a:pt x="420" y="0"/>
                    <a:pt x="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5"/>
            <p:cNvSpPr/>
            <p:nvPr/>
          </p:nvSpPr>
          <p:spPr>
            <a:xfrm>
              <a:off x="5855775" y="2142950"/>
              <a:ext cx="3300" cy="1525"/>
            </a:xfrm>
            <a:custGeom>
              <a:avLst/>
              <a:gdLst/>
              <a:ahLst/>
              <a:cxnLst/>
              <a:rect l="l" t="t" r="r" b="b"/>
              <a:pathLst>
                <a:path w="132" h="61" extrusionOk="0">
                  <a:moveTo>
                    <a:pt x="1" y="1"/>
                  </a:moveTo>
                  <a:cubicBezTo>
                    <a:pt x="1" y="36"/>
                    <a:pt x="13" y="60"/>
                    <a:pt x="24" y="60"/>
                  </a:cubicBezTo>
                  <a:cubicBezTo>
                    <a:pt x="60" y="60"/>
                    <a:pt x="96" y="48"/>
                    <a:pt x="132" y="36"/>
                  </a:cubicBezTo>
                  <a:cubicBezTo>
                    <a:pt x="84" y="13"/>
                    <a:pt x="3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5"/>
            <p:cNvSpPr/>
            <p:nvPr/>
          </p:nvSpPr>
          <p:spPr>
            <a:xfrm>
              <a:off x="5850725" y="2139975"/>
              <a:ext cx="4475" cy="3000"/>
            </a:xfrm>
            <a:custGeom>
              <a:avLst/>
              <a:gdLst/>
              <a:ahLst/>
              <a:cxnLst/>
              <a:rect l="l" t="t" r="r" b="b"/>
              <a:pathLst>
                <a:path w="179" h="120" extrusionOk="0">
                  <a:moveTo>
                    <a:pt x="179" y="1"/>
                  </a:moveTo>
                  <a:cubicBezTo>
                    <a:pt x="119" y="24"/>
                    <a:pt x="60" y="72"/>
                    <a:pt x="0" y="108"/>
                  </a:cubicBezTo>
                  <a:cubicBezTo>
                    <a:pt x="60" y="108"/>
                    <a:pt x="119" y="120"/>
                    <a:pt x="179" y="120"/>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5"/>
            <p:cNvSpPr/>
            <p:nvPr/>
          </p:nvSpPr>
          <p:spPr>
            <a:xfrm>
              <a:off x="5984675" y="2143250"/>
              <a:ext cx="7150" cy="3600"/>
            </a:xfrm>
            <a:custGeom>
              <a:avLst/>
              <a:gdLst/>
              <a:ahLst/>
              <a:cxnLst/>
              <a:rect l="l" t="t" r="r" b="b"/>
              <a:pathLst>
                <a:path w="286" h="144" extrusionOk="0">
                  <a:moveTo>
                    <a:pt x="0" y="1"/>
                  </a:moveTo>
                  <a:lnTo>
                    <a:pt x="0" y="143"/>
                  </a:lnTo>
                  <a:cubicBezTo>
                    <a:pt x="107" y="143"/>
                    <a:pt x="214" y="10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5"/>
            <p:cNvSpPr/>
            <p:nvPr/>
          </p:nvSpPr>
          <p:spPr>
            <a:xfrm>
              <a:off x="5955800" y="2146900"/>
              <a:ext cx="4175" cy="2250"/>
            </a:xfrm>
            <a:custGeom>
              <a:avLst/>
              <a:gdLst/>
              <a:ahLst/>
              <a:cxnLst/>
              <a:rect l="l" t="t" r="r" b="b"/>
              <a:pathLst>
                <a:path w="167" h="90" extrusionOk="0">
                  <a:moveTo>
                    <a:pt x="79" y="0"/>
                  </a:moveTo>
                  <a:cubicBezTo>
                    <a:pt x="51" y="0"/>
                    <a:pt x="24" y="3"/>
                    <a:pt x="0" y="9"/>
                  </a:cubicBezTo>
                  <a:cubicBezTo>
                    <a:pt x="30" y="63"/>
                    <a:pt x="57" y="90"/>
                    <a:pt x="84" y="90"/>
                  </a:cubicBezTo>
                  <a:cubicBezTo>
                    <a:pt x="110" y="90"/>
                    <a:pt x="137" y="63"/>
                    <a:pt x="167" y="9"/>
                  </a:cubicBezTo>
                  <a:cubicBezTo>
                    <a:pt x="137" y="3"/>
                    <a:pt x="107" y="0"/>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5"/>
            <p:cNvSpPr/>
            <p:nvPr/>
          </p:nvSpPr>
          <p:spPr>
            <a:xfrm>
              <a:off x="6016800" y="2142650"/>
              <a:ext cx="31875" cy="5300"/>
            </a:xfrm>
            <a:custGeom>
              <a:avLst/>
              <a:gdLst/>
              <a:ahLst/>
              <a:cxnLst/>
              <a:rect l="l" t="t" r="r" b="b"/>
              <a:pathLst>
                <a:path w="1275" h="212" extrusionOk="0">
                  <a:moveTo>
                    <a:pt x="1275" y="1"/>
                  </a:moveTo>
                  <a:lnTo>
                    <a:pt x="1275" y="1"/>
                  </a:lnTo>
                  <a:cubicBezTo>
                    <a:pt x="846" y="13"/>
                    <a:pt x="430" y="13"/>
                    <a:pt x="1" y="13"/>
                  </a:cubicBezTo>
                  <a:cubicBezTo>
                    <a:pt x="177" y="167"/>
                    <a:pt x="368" y="211"/>
                    <a:pt x="566" y="211"/>
                  </a:cubicBezTo>
                  <a:cubicBezTo>
                    <a:pt x="795" y="211"/>
                    <a:pt x="1032" y="151"/>
                    <a:pt x="1263" y="132"/>
                  </a:cubicBezTo>
                  <a:cubicBezTo>
                    <a:pt x="1275" y="84"/>
                    <a:pt x="1275" y="60"/>
                    <a:pt x="1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5"/>
            <p:cNvSpPr/>
            <p:nvPr/>
          </p:nvSpPr>
          <p:spPr>
            <a:xfrm>
              <a:off x="5822450" y="2139675"/>
              <a:ext cx="8350" cy="3000"/>
            </a:xfrm>
            <a:custGeom>
              <a:avLst/>
              <a:gdLst/>
              <a:ahLst/>
              <a:cxnLst/>
              <a:rect l="l" t="t" r="r" b="b"/>
              <a:pathLst>
                <a:path w="334" h="120" extrusionOk="0">
                  <a:moveTo>
                    <a:pt x="298" y="1"/>
                  </a:moveTo>
                  <a:cubicBezTo>
                    <a:pt x="179" y="1"/>
                    <a:pt x="84" y="24"/>
                    <a:pt x="0" y="120"/>
                  </a:cubicBezTo>
                  <a:lnTo>
                    <a:pt x="334" y="120"/>
                  </a:lnTo>
                  <a:cubicBezTo>
                    <a:pt x="334" y="84"/>
                    <a:pt x="322" y="48"/>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5"/>
            <p:cNvSpPr/>
            <p:nvPr/>
          </p:nvSpPr>
          <p:spPr>
            <a:xfrm>
              <a:off x="5844475" y="2139675"/>
              <a:ext cx="4775" cy="3300"/>
            </a:xfrm>
            <a:custGeom>
              <a:avLst/>
              <a:gdLst/>
              <a:ahLst/>
              <a:cxnLst/>
              <a:rect l="l" t="t" r="r" b="b"/>
              <a:pathLst>
                <a:path w="191" h="132" extrusionOk="0">
                  <a:moveTo>
                    <a:pt x="12" y="1"/>
                  </a:moveTo>
                  <a:cubicBezTo>
                    <a:pt x="0" y="48"/>
                    <a:pt x="0" y="84"/>
                    <a:pt x="0" y="132"/>
                  </a:cubicBezTo>
                  <a:cubicBezTo>
                    <a:pt x="60" y="132"/>
                    <a:pt x="131" y="120"/>
                    <a:pt x="191" y="120"/>
                  </a:cubicBezTo>
                  <a:cubicBezTo>
                    <a:pt x="131" y="72"/>
                    <a:pt x="72" y="48"/>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5"/>
            <p:cNvSpPr/>
            <p:nvPr/>
          </p:nvSpPr>
          <p:spPr>
            <a:xfrm>
              <a:off x="5830475" y="2142950"/>
              <a:ext cx="14025" cy="3825"/>
            </a:xfrm>
            <a:custGeom>
              <a:avLst/>
              <a:gdLst/>
              <a:ahLst/>
              <a:cxnLst/>
              <a:rect l="l" t="t" r="r" b="b"/>
              <a:pathLst>
                <a:path w="561" h="153" extrusionOk="0">
                  <a:moveTo>
                    <a:pt x="1" y="1"/>
                  </a:moveTo>
                  <a:cubicBezTo>
                    <a:pt x="90" y="102"/>
                    <a:pt x="182" y="152"/>
                    <a:pt x="276" y="152"/>
                  </a:cubicBezTo>
                  <a:cubicBezTo>
                    <a:pt x="370" y="152"/>
                    <a:pt x="465" y="102"/>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5"/>
            <p:cNvSpPr/>
            <p:nvPr/>
          </p:nvSpPr>
          <p:spPr>
            <a:xfrm>
              <a:off x="5747725" y="2135800"/>
              <a:ext cx="11350" cy="3375"/>
            </a:xfrm>
            <a:custGeom>
              <a:avLst/>
              <a:gdLst/>
              <a:ahLst/>
              <a:cxnLst/>
              <a:rect l="l" t="t" r="r" b="b"/>
              <a:pathLst>
                <a:path w="454" h="135" extrusionOk="0">
                  <a:moveTo>
                    <a:pt x="1" y="1"/>
                  </a:moveTo>
                  <a:cubicBezTo>
                    <a:pt x="78" y="90"/>
                    <a:pt x="153" y="135"/>
                    <a:pt x="227" y="135"/>
                  </a:cubicBezTo>
                  <a:cubicBezTo>
                    <a:pt x="301" y="135"/>
                    <a:pt x="376" y="90"/>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5"/>
            <p:cNvSpPr/>
            <p:nvPr/>
          </p:nvSpPr>
          <p:spPr>
            <a:xfrm>
              <a:off x="5905500" y="2245275"/>
              <a:ext cx="3875" cy="1875"/>
            </a:xfrm>
            <a:custGeom>
              <a:avLst/>
              <a:gdLst/>
              <a:ahLst/>
              <a:cxnLst/>
              <a:rect l="l" t="t" r="r" b="b"/>
              <a:pathLst>
                <a:path w="155" h="75" extrusionOk="0">
                  <a:moveTo>
                    <a:pt x="78" y="0"/>
                  </a:moveTo>
                  <a:cubicBezTo>
                    <a:pt x="56" y="0"/>
                    <a:pt x="30" y="18"/>
                    <a:pt x="0" y="63"/>
                  </a:cubicBezTo>
                  <a:cubicBezTo>
                    <a:pt x="48" y="63"/>
                    <a:pt x="107" y="75"/>
                    <a:pt x="155" y="75"/>
                  </a:cubicBezTo>
                  <a:cubicBezTo>
                    <a:pt x="134" y="33"/>
                    <a:pt x="109"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5"/>
            <p:cNvSpPr/>
            <p:nvPr/>
          </p:nvSpPr>
          <p:spPr>
            <a:xfrm>
              <a:off x="5869300" y="2279550"/>
              <a:ext cx="7625" cy="2875"/>
            </a:xfrm>
            <a:custGeom>
              <a:avLst/>
              <a:gdLst/>
              <a:ahLst/>
              <a:cxnLst/>
              <a:rect l="l" t="t" r="r" b="b"/>
              <a:pathLst>
                <a:path w="305" h="115" extrusionOk="0">
                  <a:moveTo>
                    <a:pt x="107" y="1"/>
                  </a:moveTo>
                  <a:cubicBezTo>
                    <a:pt x="54" y="1"/>
                    <a:pt x="1" y="8"/>
                    <a:pt x="19" y="73"/>
                  </a:cubicBezTo>
                  <a:cubicBezTo>
                    <a:pt x="25" y="103"/>
                    <a:pt x="55" y="115"/>
                    <a:pt x="91" y="115"/>
                  </a:cubicBezTo>
                  <a:cubicBezTo>
                    <a:pt x="126" y="115"/>
                    <a:pt x="168" y="103"/>
                    <a:pt x="198" y="85"/>
                  </a:cubicBezTo>
                  <a:cubicBezTo>
                    <a:pt x="245" y="73"/>
                    <a:pt x="269" y="25"/>
                    <a:pt x="305" y="2"/>
                  </a:cubicBezTo>
                  <a:lnTo>
                    <a:pt x="150" y="2"/>
                  </a:lnTo>
                  <a:cubicBezTo>
                    <a:pt x="137" y="2"/>
                    <a:pt x="122"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5"/>
            <p:cNvSpPr/>
            <p:nvPr/>
          </p:nvSpPr>
          <p:spPr>
            <a:xfrm>
              <a:off x="5316425" y="2171225"/>
              <a:ext cx="65500" cy="14525"/>
            </a:xfrm>
            <a:custGeom>
              <a:avLst/>
              <a:gdLst/>
              <a:ahLst/>
              <a:cxnLst/>
              <a:rect l="l" t="t" r="r" b="b"/>
              <a:pathLst>
                <a:path w="2620" h="581" extrusionOk="0">
                  <a:moveTo>
                    <a:pt x="1358" y="1"/>
                  </a:moveTo>
                  <a:cubicBezTo>
                    <a:pt x="1346" y="13"/>
                    <a:pt x="1310" y="13"/>
                    <a:pt x="1286" y="13"/>
                  </a:cubicBezTo>
                  <a:cubicBezTo>
                    <a:pt x="1203" y="36"/>
                    <a:pt x="1120" y="60"/>
                    <a:pt x="1060" y="108"/>
                  </a:cubicBezTo>
                  <a:cubicBezTo>
                    <a:pt x="1036" y="157"/>
                    <a:pt x="1013" y="176"/>
                    <a:pt x="991" y="176"/>
                  </a:cubicBezTo>
                  <a:cubicBezTo>
                    <a:pt x="959" y="176"/>
                    <a:pt x="928" y="138"/>
                    <a:pt x="894" y="96"/>
                  </a:cubicBezTo>
                  <a:cubicBezTo>
                    <a:pt x="841" y="73"/>
                    <a:pt x="783" y="65"/>
                    <a:pt x="727" y="65"/>
                  </a:cubicBezTo>
                  <a:cubicBezTo>
                    <a:pt x="694" y="65"/>
                    <a:pt x="662" y="68"/>
                    <a:pt x="632" y="72"/>
                  </a:cubicBezTo>
                  <a:lnTo>
                    <a:pt x="453" y="120"/>
                  </a:lnTo>
                  <a:cubicBezTo>
                    <a:pt x="286" y="191"/>
                    <a:pt x="1" y="155"/>
                    <a:pt x="36" y="465"/>
                  </a:cubicBezTo>
                  <a:cubicBezTo>
                    <a:pt x="72" y="513"/>
                    <a:pt x="132" y="548"/>
                    <a:pt x="215" y="572"/>
                  </a:cubicBezTo>
                  <a:cubicBezTo>
                    <a:pt x="287" y="578"/>
                    <a:pt x="359" y="580"/>
                    <a:pt x="431" y="580"/>
                  </a:cubicBezTo>
                  <a:cubicBezTo>
                    <a:pt x="832" y="580"/>
                    <a:pt x="1224" y="505"/>
                    <a:pt x="1608" y="465"/>
                  </a:cubicBezTo>
                  <a:lnTo>
                    <a:pt x="1786" y="417"/>
                  </a:lnTo>
                  <a:cubicBezTo>
                    <a:pt x="1852" y="388"/>
                    <a:pt x="1914" y="373"/>
                    <a:pt x="1978" y="373"/>
                  </a:cubicBezTo>
                  <a:cubicBezTo>
                    <a:pt x="2042" y="373"/>
                    <a:pt x="2108" y="388"/>
                    <a:pt x="2179" y="417"/>
                  </a:cubicBezTo>
                  <a:lnTo>
                    <a:pt x="2370" y="417"/>
                  </a:lnTo>
                  <a:cubicBezTo>
                    <a:pt x="2465" y="358"/>
                    <a:pt x="2620" y="286"/>
                    <a:pt x="2620" y="239"/>
                  </a:cubicBezTo>
                  <a:cubicBezTo>
                    <a:pt x="2613" y="161"/>
                    <a:pt x="2561" y="154"/>
                    <a:pt x="2501" y="154"/>
                  </a:cubicBezTo>
                  <a:cubicBezTo>
                    <a:pt x="2488" y="154"/>
                    <a:pt x="2474" y="154"/>
                    <a:pt x="2460" y="154"/>
                  </a:cubicBezTo>
                  <a:cubicBezTo>
                    <a:pt x="2423" y="154"/>
                    <a:pt x="2386" y="152"/>
                    <a:pt x="2358" y="132"/>
                  </a:cubicBezTo>
                  <a:cubicBezTo>
                    <a:pt x="2298" y="108"/>
                    <a:pt x="2251" y="60"/>
                    <a:pt x="2191" y="13"/>
                  </a:cubicBezTo>
                  <a:cubicBezTo>
                    <a:pt x="1906" y="13"/>
                    <a:pt x="1632" y="13"/>
                    <a:pt x="1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5"/>
            <p:cNvSpPr/>
            <p:nvPr/>
          </p:nvSpPr>
          <p:spPr>
            <a:xfrm>
              <a:off x="5172950" y="2150700"/>
              <a:ext cx="34550" cy="43375"/>
            </a:xfrm>
            <a:custGeom>
              <a:avLst/>
              <a:gdLst/>
              <a:ahLst/>
              <a:cxnLst/>
              <a:rect l="l" t="t" r="r" b="b"/>
              <a:pathLst>
                <a:path w="1382" h="1735" extrusionOk="0">
                  <a:moveTo>
                    <a:pt x="406" y="0"/>
                  </a:moveTo>
                  <a:cubicBezTo>
                    <a:pt x="275" y="24"/>
                    <a:pt x="167" y="24"/>
                    <a:pt x="48" y="24"/>
                  </a:cubicBezTo>
                  <a:lnTo>
                    <a:pt x="1" y="60"/>
                  </a:lnTo>
                  <a:lnTo>
                    <a:pt x="48" y="107"/>
                  </a:lnTo>
                  <a:cubicBezTo>
                    <a:pt x="84" y="167"/>
                    <a:pt x="132" y="214"/>
                    <a:pt x="179" y="274"/>
                  </a:cubicBezTo>
                  <a:cubicBezTo>
                    <a:pt x="382" y="345"/>
                    <a:pt x="382" y="536"/>
                    <a:pt x="465" y="703"/>
                  </a:cubicBezTo>
                  <a:cubicBezTo>
                    <a:pt x="679" y="1000"/>
                    <a:pt x="798" y="1346"/>
                    <a:pt x="906" y="1703"/>
                  </a:cubicBezTo>
                  <a:cubicBezTo>
                    <a:pt x="936" y="1723"/>
                    <a:pt x="965" y="1735"/>
                    <a:pt x="992" y="1735"/>
                  </a:cubicBezTo>
                  <a:cubicBezTo>
                    <a:pt x="1028" y="1735"/>
                    <a:pt x="1062" y="1715"/>
                    <a:pt x="1096" y="1667"/>
                  </a:cubicBezTo>
                  <a:cubicBezTo>
                    <a:pt x="1382" y="1191"/>
                    <a:pt x="941" y="738"/>
                    <a:pt x="1037" y="262"/>
                  </a:cubicBezTo>
                  <a:lnTo>
                    <a:pt x="1037" y="214"/>
                  </a:lnTo>
                  <a:lnTo>
                    <a:pt x="1037" y="167"/>
                  </a:lnTo>
                  <a:cubicBezTo>
                    <a:pt x="955" y="64"/>
                    <a:pt x="857" y="47"/>
                    <a:pt x="756" y="47"/>
                  </a:cubicBezTo>
                  <a:cubicBezTo>
                    <a:pt x="707" y="47"/>
                    <a:pt x="657" y="51"/>
                    <a:pt x="609" y="51"/>
                  </a:cubicBezTo>
                  <a:cubicBezTo>
                    <a:pt x="537" y="51"/>
                    <a:pt x="467" y="43"/>
                    <a:pt x="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5"/>
            <p:cNvSpPr/>
            <p:nvPr/>
          </p:nvSpPr>
          <p:spPr>
            <a:xfrm>
              <a:off x="5190825" y="2156950"/>
              <a:ext cx="27100" cy="41100"/>
            </a:xfrm>
            <a:custGeom>
              <a:avLst/>
              <a:gdLst/>
              <a:ahLst/>
              <a:cxnLst/>
              <a:rect l="l" t="t" r="r" b="b"/>
              <a:pathLst>
                <a:path w="1084" h="1644" extrusionOk="0">
                  <a:moveTo>
                    <a:pt x="322" y="0"/>
                  </a:moveTo>
                  <a:cubicBezTo>
                    <a:pt x="0" y="155"/>
                    <a:pt x="179" y="417"/>
                    <a:pt x="226" y="619"/>
                  </a:cubicBezTo>
                  <a:cubicBezTo>
                    <a:pt x="298" y="905"/>
                    <a:pt x="369" y="1167"/>
                    <a:pt x="310" y="1453"/>
                  </a:cubicBezTo>
                  <a:cubicBezTo>
                    <a:pt x="262" y="1572"/>
                    <a:pt x="322" y="1619"/>
                    <a:pt x="417" y="1643"/>
                  </a:cubicBezTo>
                  <a:cubicBezTo>
                    <a:pt x="560" y="1572"/>
                    <a:pt x="584" y="1417"/>
                    <a:pt x="619" y="1298"/>
                  </a:cubicBezTo>
                  <a:cubicBezTo>
                    <a:pt x="679" y="1238"/>
                    <a:pt x="762" y="1238"/>
                    <a:pt x="834" y="1238"/>
                  </a:cubicBezTo>
                  <a:cubicBezTo>
                    <a:pt x="905" y="1238"/>
                    <a:pt x="976" y="1238"/>
                    <a:pt x="1060" y="1191"/>
                  </a:cubicBezTo>
                  <a:cubicBezTo>
                    <a:pt x="1084" y="1155"/>
                    <a:pt x="1084" y="1107"/>
                    <a:pt x="1084" y="1048"/>
                  </a:cubicBezTo>
                  <a:cubicBezTo>
                    <a:pt x="1060" y="977"/>
                    <a:pt x="1012" y="893"/>
                    <a:pt x="953" y="857"/>
                  </a:cubicBezTo>
                  <a:cubicBezTo>
                    <a:pt x="893" y="810"/>
                    <a:pt x="834" y="774"/>
                    <a:pt x="786" y="715"/>
                  </a:cubicBezTo>
                  <a:cubicBezTo>
                    <a:pt x="786" y="679"/>
                    <a:pt x="798" y="619"/>
                    <a:pt x="822" y="572"/>
                  </a:cubicBezTo>
                  <a:cubicBezTo>
                    <a:pt x="822" y="512"/>
                    <a:pt x="798" y="465"/>
                    <a:pt x="762" y="417"/>
                  </a:cubicBezTo>
                  <a:cubicBezTo>
                    <a:pt x="619" y="274"/>
                    <a:pt x="345" y="274"/>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5"/>
            <p:cNvSpPr/>
            <p:nvPr/>
          </p:nvSpPr>
          <p:spPr>
            <a:xfrm>
              <a:off x="5251825" y="2167325"/>
              <a:ext cx="44975" cy="9725"/>
            </a:xfrm>
            <a:custGeom>
              <a:avLst/>
              <a:gdLst/>
              <a:ahLst/>
              <a:cxnLst/>
              <a:rect l="l" t="t" r="r" b="b"/>
              <a:pathLst>
                <a:path w="1799" h="389" extrusionOk="0">
                  <a:moveTo>
                    <a:pt x="1092" y="1"/>
                  </a:moveTo>
                  <a:cubicBezTo>
                    <a:pt x="743" y="1"/>
                    <a:pt x="391" y="30"/>
                    <a:pt x="49" y="38"/>
                  </a:cubicBezTo>
                  <a:cubicBezTo>
                    <a:pt x="1" y="133"/>
                    <a:pt x="25" y="204"/>
                    <a:pt x="96" y="264"/>
                  </a:cubicBezTo>
                  <a:cubicBezTo>
                    <a:pt x="370" y="347"/>
                    <a:pt x="635" y="389"/>
                    <a:pt x="898" y="389"/>
                  </a:cubicBezTo>
                  <a:cubicBezTo>
                    <a:pt x="1162" y="389"/>
                    <a:pt x="1424" y="347"/>
                    <a:pt x="1692" y="264"/>
                  </a:cubicBezTo>
                  <a:cubicBezTo>
                    <a:pt x="1775" y="216"/>
                    <a:pt x="1799" y="145"/>
                    <a:pt x="1751" y="50"/>
                  </a:cubicBezTo>
                  <a:cubicBezTo>
                    <a:pt x="1534" y="13"/>
                    <a:pt x="1314"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5"/>
            <p:cNvSpPr/>
            <p:nvPr/>
          </p:nvSpPr>
          <p:spPr>
            <a:xfrm>
              <a:off x="5210175" y="2167075"/>
              <a:ext cx="42875" cy="10175"/>
            </a:xfrm>
            <a:custGeom>
              <a:avLst/>
              <a:gdLst/>
              <a:ahLst/>
              <a:cxnLst/>
              <a:rect l="l" t="t" r="r" b="b"/>
              <a:pathLst>
                <a:path w="1715" h="407" extrusionOk="0">
                  <a:moveTo>
                    <a:pt x="0" y="0"/>
                  </a:moveTo>
                  <a:lnTo>
                    <a:pt x="0" y="155"/>
                  </a:lnTo>
                  <a:cubicBezTo>
                    <a:pt x="282" y="323"/>
                    <a:pt x="571" y="406"/>
                    <a:pt x="861" y="406"/>
                  </a:cubicBezTo>
                  <a:cubicBezTo>
                    <a:pt x="1145" y="406"/>
                    <a:pt x="1431" y="326"/>
                    <a:pt x="1715" y="167"/>
                  </a:cubicBezTo>
                  <a:lnTo>
                    <a:pt x="1715" y="107"/>
                  </a:lnTo>
                  <a:lnTo>
                    <a:pt x="1715" y="48"/>
                  </a:lnTo>
                  <a:cubicBezTo>
                    <a:pt x="1423" y="12"/>
                    <a:pt x="1134" y="6"/>
                    <a:pt x="848" y="6"/>
                  </a:cubicBezTo>
                  <a:cubicBezTo>
                    <a:pt x="705" y="6"/>
                    <a:pt x="563" y="7"/>
                    <a:pt x="422" y="7"/>
                  </a:cubicBezTo>
                  <a:cubicBezTo>
                    <a:pt x="281" y="7"/>
                    <a:pt x="140"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5"/>
            <p:cNvSpPr/>
            <p:nvPr/>
          </p:nvSpPr>
          <p:spPr>
            <a:xfrm>
              <a:off x="5216125" y="2149600"/>
              <a:ext cx="36925" cy="3625"/>
            </a:xfrm>
            <a:custGeom>
              <a:avLst/>
              <a:gdLst/>
              <a:ahLst/>
              <a:cxnLst/>
              <a:rect l="l" t="t" r="r" b="b"/>
              <a:pathLst>
                <a:path w="1477" h="145" extrusionOk="0">
                  <a:moveTo>
                    <a:pt x="797" y="1"/>
                  </a:moveTo>
                  <a:cubicBezTo>
                    <a:pt x="551" y="1"/>
                    <a:pt x="303" y="33"/>
                    <a:pt x="61" y="33"/>
                  </a:cubicBezTo>
                  <a:cubicBezTo>
                    <a:pt x="41" y="33"/>
                    <a:pt x="20" y="33"/>
                    <a:pt x="0" y="32"/>
                  </a:cubicBezTo>
                  <a:lnTo>
                    <a:pt x="0" y="32"/>
                  </a:lnTo>
                  <a:cubicBezTo>
                    <a:pt x="270" y="127"/>
                    <a:pt x="544" y="145"/>
                    <a:pt x="824" y="145"/>
                  </a:cubicBezTo>
                  <a:cubicBezTo>
                    <a:pt x="995" y="145"/>
                    <a:pt x="1169" y="138"/>
                    <a:pt x="1346" y="138"/>
                  </a:cubicBezTo>
                  <a:cubicBezTo>
                    <a:pt x="1389" y="138"/>
                    <a:pt x="1433" y="138"/>
                    <a:pt x="1477" y="139"/>
                  </a:cubicBezTo>
                  <a:cubicBezTo>
                    <a:pt x="1256" y="29"/>
                    <a:pt x="1027" y="1"/>
                    <a:pt x="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5"/>
            <p:cNvSpPr/>
            <p:nvPr/>
          </p:nvSpPr>
          <p:spPr>
            <a:xfrm>
              <a:off x="5322375" y="2167725"/>
              <a:ext cx="27700" cy="9150"/>
            </a:xfrm>
            <a:custGeom>
              <a:avLst/>
              <a:gdLst/>
              <a:ahLst/>
              <a:cxnLst/>
              <a:rect l="l" t="t" r="r" b="b"/>
              <a:pathLst>
                <a:path w="1108" h="366" extrusionOk="0">
                  <a:moveTo>
                    <a:pt x="666" y="1"/>
                  </a:moveTo>
                  <a:cubicBezTo>
                    <a:pt x="531" y="1"/>
                    <a:pt x="394" y="23"/>
                    <a:pt x="260" y="23"/>
                  </a:cubicBezTo>
                  <a:cubicBezTo>
                    <a:pt x="245" y="23"/>
                    <a:pt x="230" y="22"/>
                    <a:pt x="215" y="22"/>
                  </a:cubicBezTo>
                  <a:cubicBezTo>
                    <a:pt x="108" y="93"/>
                    <a:pt x="1" y="176"/>
                    <a:pt x="60" y="331"/>
                  </a:cubicBezTo>
                  <a:cubicBezTo>
                    <a:pt x="105" y="354"/>
                    <a:pt x="147" y="366"/>
                    <a:pt x="190" y="366"/>
                  </a:cubicBezTo>
                  <a:cubicBezTo>
                    <a:pt x="237" y="366"/>
                    <a:pt x="284" y="351"/>
                    <a:pt x="334" y="319"/>
                  </a:cubicBezTo>
                  <a:lnTo>
                    <a:pt x="382" y="295"/>
                  </a:lnTo>
                  <a:cubicBezTo>
                    <a:pt x="457" y="238"/>
                    <a:pt x="538" y="225"/>
                    <a:pt x="622" y="225"/>
                  </a:cubicBezTo>
                  <a:cubicBezTo>
                    <a:pt x="694" y="225"/>
                    <a:pt x="768" y="235"/>
                    <a:pt x="840" y="235"/>
                  </a:cubicBezTo>
                  <a:cubicBezTo>
                    <a:pt x="912" y="235"/>
                    <a:pt x="982" y="225"/>
                    <a:pt x="1048" y="188"/>
                  </a:cubicBezTo>
                  <a:lnTo>
                    <a:pt x="1108" y="141"/>
                  </a:lnTo>
                  <a:cubicBezTo>
                    <a:pt x="965" y="28"/>
                    <a:pt x="816"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5"/>
            <p:cNvSpPr/>
            <p:nvPr/>
          </p:nvSpPr>
          <p:spPr>
            <a:xfrm>
              <a:off x="5295600" y="2168550"/>
              <a:ext cx="20550" cy="9250"/>
            </a:xfrm>
            <a:custGeom>
              <a:avLst/>
              <a:gdLst/>
              <a:ahLst/>
              <a:cxnLst/>
              <a:rect l="l" t="t" r="r" b="b"/>
              <a:pathLst>
                <a:path w="822" h="370" extrusionOk="0">
                  <a:moveTo>
                    <a:pt x="738" y="1"/>
                  </a:moveTo>
                  <a:cubicBezTo>
                    <a:pt x="476" y="1"/>
                    <a:pt x="238" y="24"/>
                    <a:pt x="0" y="24"/>
                  </a:cubicBezTo>
                  <a:lnTo>
                    <a:pt x="0" y="108"/>
                  </a:lnTo>
                  <a:cubicBezTo>
                    <a:pt x="0" y="203"/>
                    <a:pt x="48" y="262"/>
                    <a:pt x="119" y="322"/>
                  </a:cubicBezTo>
                  <a:cubicBezTo>
                    <a:pt x="179" y="346"/>
                    <a:pt x="226" y="346"/>
                    <a:pt x="286" y="346"/>
                  </a:cubicBezTo>
                  <a:cubicBezTo>
                    <a:pt x="323" y="325"/>
                    <a:pt x="357" y="318"/>
                    <a:pt x="389" y="318"/>
                  </a:cubicBezTo>
                  <a:cubicBezTo>
                    <a:pt x="452" y="318"/>
                    <a:pt x="509" y="346"/>
                    <a:pt x="572" y="370"/>
                  </a:cubicBezTo>
                  <a:cubicBezTo>
                    <a:pt x="655" y="370"/>
                    <a:pt x="750" y="346"/>
                    <a:pt x="798" y="251"/>
                  </a:cubicBezTo>
                  <a:cubicBezTo>
                    <a:pt x="822" y="155"/>
                    <a:pt x="810" y="72"/>
                    <a:pt x="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5"/>
            <p:cNvSpPr/>
            <p:nvPr/>
          </p:nvSpPr>
          <p:spPr>
            <a:xfrm>
              <a:off x="5313450" y="2168250"/>
              <a:ext cx="14300" cy="8925"/>
            </a:xfrm>
            <a:custGeom>
              <a:avLst/>
              <a:gdLst/>
              <a:ahLst/>
              <a:cxnLst/>
              <a:rect l="l" t="t" r="r" b="b"/>
              <a:pathLst>
                <a:path w="572" h="357" extrusionOk="0">
                  <a:moveTo>
                    <a:pt x="0" y="1"/>
                  </a:moveTo>
                  <a:lnTo>
                    <a:pt x="0" y="251"/>
                  </a:lnTo>
                  <a:cubicBezTo>
                    <a:pt x="70" y="326"/>
                    <a:pt x="140" y="356"/>
                    <a:pt x="210" y="356"/>
                  </a:cubicBezTo>
                  <a:cubicBezTo>
                    <a:pt x="283" y="356"/>
                    <a:pt x="356" y="323"/>
                    <a:pt x="429" y="274"/>
                  </a:cubicBez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5"/>
            <p:cNvSpPr/>
            <p:nvPr/>
          </p:nvSpPr>
          <p:spPr>
            <a:xfrm>
              <a:off x="5183675" y="2150400"/>
              <a:ext cx="27700" cy="4175"/>
            </a:xfrm>
            <a:custGeom>
              <a:avLst/>
              <a:gdLst/>
              <a:ahLst/>
              <a:cxnLst/>
              <a:rect l="l" t="t" r="r" b="b"/>
              <a:pathLst>
                <a:path w="1108" h="167" extrusionOk="0">
                  <a:moveTo>
                    <a:pt x="0" y="0"/>
                  </a:moveTo>
                  <a:cubicBezTo>
                    <a:pt x="215" y="60"/>
                    <a:pt x="417" y="107"/>
                    <a:pt x="631" y="167"/>
                  </a:cubicBezTo>
                  <a:cubicBezTo>
                    <a:pt x="774" y="119"/>
                    <a:pt x="941" y="60"/>
                    <a:pt x="1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5"/>
            <p:cNvSpPr/>
            <p:nvPr/>
          </p:nvSpPr>
          <p:spPr>
            <a:xfrm>
              <a:off x="5351550" y="2154275"/>
              <a:ext cx="17875" cy="2400"/>
            </a:xfrm>
            <a:custGeom>
              <a:avLst/>
              <a:gdLst/>
              <a:ahLst/>
              <a:cxnLst/>
              <a:rect l="l" t="t" r="r" b="b"/>
              <a:pathLst>
                <a:path w="715" h="96" extrusionOk="0">
                  <a:moveTo>
                    <a:pt x="0" y="0"/>
                  </a:moveTo>
                  <a:cubicBezTo>
                    <a:pt x="88" y="60"/>
                    <a:pt x="186" y="70"/>
                    <a:pt x="285" y="70"/>
                  </a:cubicBezTo>
                  <a:cubicBezTo>
                    <a:pt x="332" y="70"/>
                    <a:pt x="380" y="68"/>
                    <a:pt x="427" y="68"/>
                  </a:cubicBezTo>
                  <a:cubicBezTo>
                    <a:pt x="494" y="68"/>
                    <a:pt x="559" y="73"/>
                    <a:pt x="620" y="95"/>
                  </a:cubicBezTo>
                  <a:cubicBezTo>
                    <a:pt x="655" y="48"/>
                    <a:pt x="679" y="24"/>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5"/>
            <p:cNvSpPr/>
            <p:nvPr/>
          </p:nvSpPr>
          <p:spPr>
            <a:xfrm>
              <a:off x="5344400" y="2154275"/>
              <a:ext cx="6875" cy="1350"/>
            </a:xfrm>
            <a:custGeom>
              <a:avLst/>
              <a:gdLst/>
              <a:ahLst/>
              <a:cxnLst/>
              <a:rect l="l" t="t" r="r" b="b"/>
              <a:pathLst>
                <a:path w="275" h="54" extrusionOk="0">
                  <a:moveTo>
                    <a:pt x="1" y="0"/>
                  </a:moveTo>
                  <a:cubicBezTo>
                    <a:pt x="48" y="36"/>
                    <a:pt x="93" y="54"/>
                    <a:pt x="138" y="54"/>
                  </a:cubicBezTo>
                  <a:cubicBezTo>
                    <a:pt x="182" y="54"/>
                    <a:pt x="227" y="36"/>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5"/>
            <p:cNvSpPr/>
            <p:nvPr/>
          </p:nvSpPr>
          <p:spPr>
            <a:xfrm>
              <a:off x="5217300" y="2223625"/>
              <a:ext cx="128925" cy="16400"/>
            </a:xfrm>
            <a:custGeom>
              <a:avLst/>
              <a:gdLst/>
              <a:ahLst/>
              <a:cxnLst/>
              <a:rect l="l" t="t" r="r" b="b"/>
              <a:pathLst>
                <a:path w="5157" h="656" extrusionOk="0">
                  <a:moveTo>
                    <a:pt x="2628" y="0"/>
                  </a:moveTo>
                  <a:cubicBezTo>
                    <a:pt x="2363" y="0"/>
                    <a:pt x="2102" y="42"/>
                    <a:pt x="1858" y="203"/>
                  </a:cubicBezTo>
                  <a:lnTo>
                    <a:pt x="1703" y="203"/>
                  </a:lnTo>
                  <a:cubicBezTo>
                    <a:pt x="1663" y="169"/>
                    <a:pt x="1611" y="154"/>
                    <a:pt x="1559" y="154"/>
                  </a:cubicBezTo>
                  <a:cubicBezTo>
                    <a:pt x="1519" y="154"/>
                    <a:pt x="1478" y="163"/>
                    <a:pt x="1441" y="179"/>
                  </a:cubicBezTo>
                  <a:lnTo>
                    <a:pt x="1275" y="179"/>
                  </a:lnTo>
                  <a:cubicBezTo>
                    <a:pt x="1255" y="169"/>
                    <a:pt x="1237" y="163"/>
                    <a:pt x="1220" y="163"/>
                  </a:cubicBezTo>
                  <a:cubicBezTo>
                    <a:pt x="1195" y="163"/>
                    <a:pt x="1172" y="175"/>
                    <a:pt x="1144" y="203"/>
                  </a:cubicBezTo>
                  <a:lnTo>
                    <a:pt x="1" y="203"/>
                  </a:lnTo>
                  <a:cubicBezTo>
                    <a:pt x="72" y="298"/>
                    <a:pt x="96" y="405"/>
                    <a:pt x="144" y="405"/>
                  </a:cubicBezTo>
                  <a:cubicBezTo>
                    <a:pt x="1811" y="619"/>
                    <a:pt x="3489" y="441"/>
                    <a:pt x="5156" y="655"/>
                  </a:cubicBezTo>
                  <a:lnTo>
                    <a:pt x="5144" y="572"/>
                  </a:lnTo>
                  <a:cubicBezTo>
                    <a:pt x="5061" y="238"/>
                    <a:pt x="4704" y="381"/>
                    <a:pt x="4501" y="215"/>
                  </a:cubicBezTo>
                  <a:cubicBezTo>
                    <a:pt x="4305" y="105"/>
                    <a:pt x="4099" y="46"/>
                    <a:pt x="3882" y="46"/>
                  </a:cubicBezTo>
                  <a:cubicBezTo>
                    <a:pt x="3863" y="46"/>
                    <a:pt x="3843" y="47"/>
                    <a:pt x="3823" y="48"/>
                  </a:cubicBezTo>
                  <a:cubicBezTo>
                    <a:pt x="3751" y="48"/>
                    <a:pt x="3668" y="48"/>
                    <a:pt x="3608" y="60"/>
                  </a:cubicBezTo>
                  <a:cubicBezTo>
                    <a:pt x="3574" y="65"/>
                    <a:pt x="3540" y="68"/>
                    <a:pt x="3507" y="68"/>
                  </a:cubicBezTo>
                  <a:cubicBezTo>
                    <a:pt x="3402" y="68"/>
                    <a:pt x="3300" y="45"/>
                    <a:pt x="3192" y="36"/>
                  </a:cubicBezTo>
                  <a:cubicBezTo>
                    <a:pt x="3004" y="21"/>
                    <a:pt x="2815" y="0"/>
                    <a:pt x="2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5"/>
            <p:cNvSpPr/>
            <p:nvPr/>
          </p:nvSpPr>
          <p:spPr>
            <a:xfrm>
              <a:off x="5240525" y="2243550"/>
              <a:ext cx="71450" cy="7525"/>
            </a:xfrm>
            <a:custGeom>
              <a:avLst/>
              <a:gdLst/>
              <a:ahLst/>
              <a:cxnLst/>
              <a:rect l="l" t="t" r="r" b="b"/>
              <a:pathLst>
                <a:path w="2858" h="301" extrusionOk="0">
                  <a:moveTo>
                    <a:pt x="2167" y="1"/>
                  </a:moveTo>
                  <a:cubicBezTo>
                    <a:pt x="1548" y="13"/>
                    <a:pt x="953" y="13"/>
                    <a:pt x="346" y="13"/>
                  </a:cubicBezTo>
                  <a:cubicBezTo>
                    <a:pt x="274" y="120"/>
                    <a:pt x="0" y="1"/>
                    <a:pt x="84" y="263"/>
                  </a:cubicBezTo>
                  <a:cubicBezTo>
                    <a:pt x="569" y="288"/>
                    <a:pt x="1054" y="300"/>
                    <a:pt x="1539" y="300"/>
                  </a:cubicBezTo>
                  <a:cubicBezTo>
                    <a:pt x="1959" y="300"/>
                    <a:pt x="2378" y="291"/>
                    <a:pt x="2798" y="275"/>
                  </a:cubicBezTo>
                  <a:cubicBezTo>
                    <a:pt x="2858" y="215"/>
                    <a:pt x="2858" y="156"/>
                    <a:pt x="2775" y="120"/>
                  </a:cubicBezTo>
                  <a:cubicBezTo>
                    <a:pt x="2584" y="37"/>
                    <a:pt x="2382" y="1"/>
                    <a:pt x="2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5"/>
            <p:cNvSpPr/>
            <p:nvPr/>
          </p:nvSpPr>
          <p:spPr>
            <a:xfrm>
              <a:off x="5263750" y="2217075"/>
              <a:ext cx="48825" cy="12225"/>
            </a:xfrm>
            <a:custGeom>
              <a:avLst/>
              <a:gdLst/>
              <a:ahLst/>
              <a:cxnLst/>
              <a:rect l="l" t="t" r="r" b="b"/>
              <a:pathLst>
                <a:path w="1953" h="489" extrusionOk="0">
                  <a:moveTo>
                    <a:pt x="753" y="10"/>
                  </a:moveTo>
                  <a:cubicBezTo>
                    <a:pt x="728" y="10"/>
                    <a:pt x="703" y="11"/>
                    <a:pt x="679" y="12"/>
                  </a:cubicBezTo>
                  <a:cubicBezTo>
                    <a:pt x="500" y="84"/>
                    <a:pt x="262" y="0"/>
                    <a:pt x="143" y="215"/>
                  </a:cubicBezTo>
                  <a:cubicBezTo>
                    <a:pt x="83" y="310"/>
                    <a:pt x="36" y="381"/>
                    <a:pt x="0" y="477"/>
                  </a:cubicBezTo>
                  <a:cubicBezTo>
                    <a:pt x="512" y="477"/>
                    <a:pt x="1036" y="488"/>
                    <a:pt x="1560" y="488"/>
                  </a:cubicBezTo>
                  <a:lnTo>
                    <a:pt x="1619" y="488"/>
                  </a:lnTo>
                  <a:lnTo>
                    <a:pt x="1619" y="429"/>
                  </a:lnTo>
                  <a:lnTo>
                    <a:pt x="1667" y="477"/>
                  </a:lnTo>
                  <a:lnTo>
                    <a:pt x="1727" y="488"/>
                  </a:lnTo>
                  <a:cubicBezTo>
                    <a:pt x="1774" y="477"/>
                    <a:pt x="1834" y="477"/>
                    <a:pt x="1869" y="465"/>
                  </a:cubicBezTo>
                  <a:cubicBezTo>
                    <a:pt x="1953" y="369"/>
                    <a:pt x="1953" y="262"/>
                    <a:pt x="1881" y="155"/>
                  </a:cubicBezTo>
                  <a:cubicBezTo>
                    <a:pt x="1803" y="100"/>
                    <a:pt x="1720" y="77"/>
                    <a:pt x="1635" y="77"/>
                  </a:cubicBezTo>
                  <a:cubicBezTo>
                    <a:pt x="1591" y="77"/>
                    <a:pt x="1546" y="83"/>
                    <a:pt x="1500" y="96"/>
                  </a:cubicBezTo>
                  <a:cubicBezTo>
                    <a:pt x="1465" y="155"/>
                    <a:pt x="1426" y="185"/>
                    <a:pt x="1386" y="185"/>
                  </a:cubicBezTo>
                  <a:cubicBezTo>
                    <a:pt x="1346" y="185"/>
                    <a:pt x="1304" y="155"/>
                    <a:pt x="1262" y="96"/>
                  </a:cubicBezTo>
                  <a:cubicBezTo>
                    <a:pt x="1096" y="44"/>
                    <a:pt x="921" y="10"/>
                    <a:pt x="753" y="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5"/>
            <p:cNvSpPr/>
            <p:nvPr/>
          </p:nvSpPr>
          <p:spPr>
            <a:xfrm>
              <a:off x="5194375" y="2182850"/>
              <a:ext cx="25050" cy="58650"/>
            </a:xfrm>
            <a:custGeom>
              <a:avLst/>
              <a:gdLst/>
              <a:ahLst/>
              <a:cxnLst/>
              <a:rect l="l" t="t" r="r" b="b"/>
              <a:pathLst>
                <a:path w="1002" h="2346" extrusionOk="0">
                  <a:moveTo>
                    <a:pt x="477" y="0"/>
                  </a:moveTo>
                  <a:cubicBezTo>
                    <a:pt x="239" y="167"/>
                    <a:pt x="358" y="417"/>
                    <a:pt x="287" y="619"/>
                  </a:cubicBezTo>
                  <a:cubicBezTo>
                    <a:pt x="203" y="1060"/>
                    <a:pt x="1" y="1488"/>
                    <a:pt x="61" y="1976"/>
                  </a:cubicBezTo>
                  <a:cubicBezTo>
                    <a:pt x="84" y="2048"/>
                    <a:pt x="120" y="2107"/>
                    <a:pt x="180" y="2167"/>
                  </a:cubicBezTo>
                  <a:cubicBezTo>
                    <a:pt x="203" y="2227"/>
                    <a:pt x="203" y="2286"/>
                    <a:pt x="215" y="2346"/>
                  </a:cubicBezTo>
                  <a:cubicBezTo>
                    <a:pt x="299" y="2143"/>
                    <a:pt x="394" y="1941"/>
                    <a:pt x="477" y="1738"/>
                  </a:cubicBezTo>
                  <a:cubicBezTo>
                    <a:pt x="525" y="1679"/>
                    <a:pt x="572" y="1631"/>
                    <a:pt x="632" y="1607"/>
                  </a:cubicBezTo>
                  <a:cubicBezTo>
                    <a:pt x="715" y="1595"/>
                    <a:pt x="811" y="1595"/>
                    <a:pt x="894" y="1572"/>
                  </a:cubicBezTo>
                  <a:cubicBezTo>
                    <a:pt x="1001" y="1310"/>
                    <a:pt x="656" y="1429"/>
                    <a:pt x="632" y="1274"/>
                  </a:cubicBezTo>
                  <a:lnTo>
                    <a:pt x="632" y="1250"/>
                  </a:lnTo>
                  <a:cubicBezTo>
                    <a:pt x="453" y="905"/>
                    <a:pt x="692" y="548"/>
                    <a:pt x="561" y="202"/>
                  </a:cubicBezTo>
                  <a:cubicBezTo>
                    <a:pt x="561" y="131"/>
                    <a:pt x="525" y="6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5"/>
            <p:cNvSpPr/>
            <p:nvPr/>
          </p:nvSpPr>
          <p:spPr>
            <a:xfrm>
              <a:off x="5254800" y="2214700"/>
              <a:ext cx="28900" cy="8050"/>
            </a:xfrm>
            <a:custGeom>
              <a:avLst/>
              <a:gdLst/>
              <a:ahLst/>
              <a:cxnLst/>
              <a:rect l="l" t="t" r="r" b="b"/>
              <a:pathLst>
                <a:path w="1156" h="322" extrusionOk="0">
                  <a:moveTo>
                    <a:pt x="1084" y="0"/>
                  </a:moveTo>
                  <a:cubicBezTo>
                    <a:pt x="739" y="0"/>
                    <a:pt x="418" y="24"/>
                    <a:pt x="72" y="36"/>
                  </a:cubicBezTo>
                  <a:cubicBezTo>
                    <a:pt x="1" y="107"/>
                    <a:pt x="1" y="179"/>
                    <a:pt x="72" y="262"/>
                  </a:cubicBezTo>
                  <a:cubicBezTo>
                    <a:pt x="203" y="286"/>
                    <a:pt x="358" y="298"/>
                    <a:pt x="501" y="321"/>
                  </a:cubicBezTo>
                  <a:cubicBezTo>
                    <a:pt x="557" y="305"/>
                    <a:pt x="615" y="302"/>
                    <a:pt x="674" y="302"/>
                  </a:cubicBezTo>
                  <a:cubicBezTo>
                    <a:pt x="705" y="302"/>
                    <a:pt x="736" y="303"/>
                    <a:pt x="767" y="303"/>
                  </a:cubicBezTo>
                  <a:cubicBezTo>
                    <a:pt x="888" y="303"/>
                    <a:pt x="1002" y="290"/>
                    <a:pt x="1084" y="167"/>
                  </a:cubicBezTo>
                  <a:cubicBezTo>
                    <a:pt x="1156" y="107"/>
                    <a:pt x="1144" y="6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5"/>
            <p:cNvSpPr/>
            <p:nvPr/>
          </p:nvSpPr>
          <p:spPr>
            <a:xfrm>
              <a:off x="5220875" y="2241150"/>
              <a:ext cx="28300" cy="8775"/>
            </a:xfrm>
            <a:custGeom>
              <a:avLst/>
              <a:gdLst/>
              <a:ahLst/>
              <a:cxnLst/>
              <a:rect l="l" t="t" r="r" b="b"/>
              <a:pathLst>
                <a:path w="1132" h="351" extrusionOk="0">
                  <a:moveTo>
                    <a:pt x="379" y="1"/>
                  </a:moveTo>
                  <a:cubicBezTo>
                    <a:pt x="257" y="1"/>
                    <a:pt x="132" y="31"/>
                    <a:pt x="1" y="121"/>
                  </a:cubicBezTo>
                  <a:cubicBezTo>
                    <a:pt x="278" y="260"/>
                    <a:pt x="518" y="351"/>
                    <a:pt x="779" y="351"/>
                  </a:cubicBezTo>
                  <a:cubicBezTo>
                    <a:pt x="809" y="351"/>
                    <a:pt x="839" y="349"/>
                    <a:pt x="870" y="347"/>
                  </a:cubicBezTo>
                  <a:cubicBezTo>
                    <a:pt x="953" y="276"/>
                    <a:pt x="1048" y="180"/>
                    <a:pt x="1132" y="109"/>
                  </a:cubicBezTo>
                  <a:lnTo>
                    <a:pt x="1132" y="109"/>
                  </a:lnTo>
                  <a:cubicBezTo>
                    <a:pt x="1106" y="112"/>
                    <a:pt x="1081" y="114"/>
                    <a:pt x="1055" y="114"/>
                  </a:cubicBezTo>
                  <a:cubicBezTo>
                    <a:pt x="836" y="114"/>
                    <a:pt x="615"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5"/>
            <p:cNvSpPr/>
            <p:nvPr/>
          </p:nvSpPr>
          <p:spPr>
            <a:xfrm>
              <a:off x="5225650" y="2214875"/>
              <a:ext cx="30675" cy="7725"/>
            </a:xfrm>
            <a:custGeom>
              <a:avLst/>
              <a:gdLst/>
              <a:ahLst/>
              <a:cxnLst/>
              <a:rect l="l" t="t" r="r" b="b"/>
              <a:pathLst>
                <a:path w="1227" h="309" extrusionOk="0">
                  <a:moveTo>
                    <a:pt x="989" y="1"/>
                  </a:moveTo>
                  <a:cubicBezTo>
                    <a:pt x="831" y="1"/>
                    <a:pt x="675" y="49"/>
                    <a:pt x="524" y="112"/>
                  </a:cubicBezTo>
                  <a:cubicBezTo>
                    <a:pt x="453" y="76"/>
                    <a:pt x="375" y="58"/>
                    <a:pt x="296" y="58"/>
                  </a:cubicBezTo>
                  <a:cubicBezTo>
                    <a:pt x="217" y="58"/>
                    <a:pt x="137" y="76"/>
                    <a:pt x="60" y="112"/>
                  </a:cubicBezTo>
                  <a:cubicBezTo>
                    <a:pt x="0" y="172"/>
                    <a:pt x="0" y="231"/>
                    <a:pt x="83" y="279"/>
                  </a:cubicBezTo>
                  <a:cubicBezTo>
                    <a:pt x="274" y="297"/>
                    <a:pt x="467" y="309"/>
                    <a:pt x="659" y="309"/>
                  </a:cubicBezTo>
                  <a:cubicBezTo>
                    <a:pt x="851" y="309"/>
                    <a:pt x="1042" y="297"/>
                    <a:pt x="1226" y="267"/>
                  </a:cubicBezTo>
                  <a:lnTo>
                    <a:pt x="1226" y="41"/>
                  </a:lnTo>
                  <a:cubicBezTo>
                    <a:pt x="1147" y="13"/>
                    <a:pt x="1068" y="1"/>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5"/>
            <p:cNvSpPr/>
            <p:nvPr/>
          </p:nvSpPr>
          <p:spPr>
            <a:xfrm>
              <a:off x="5210175" y="2214400"/>
              <a:ext cx="17875" cy="7450"/>
            </a:xfrm>
            <a:custGeom>
              <a:avLst/>
              <a:gdLst/>
              <a:ahLst/>
              <a:cxnLst/>
              <a:rect l="l" t="t" r="r" b="b"/>
              <a:pathLst>
                <a:path w="715" h="298" extrusionOk="0">
                  <a:moveTo>
                    <a:pt x="0" y="0"/>
                  </a:moveTo>
                  <a:cubicBezTo>
                    <a:pt x="83" y="107"/>
                    <a:pt x="179" y="191"/>
                    <a:pt x="262" y="298"/>
                  </a:cubicBezTo>
                  <a:lnTo>
                    <a:pt x="714" y="298"/>
                  </a:lnTo>
                  <a:cubicBezTo>
                    <a:pt x="714" y="238"/>
                    <a:pt x="702" y="191"/>
                    <a:pt x="702" y="131"/>
                  </a:cubicBezTo>
                  <a:cubicBezTo>
                    <a:pt x="476" y="0"/>
                    <a:pt x="238"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35"/>
            <p:cNvSpPr/>
            <p:nvPr/>
          </p:nvSpPr>
          <p:spPr>
            <a:xfrm>
              <a:off x="5206300" y="2254875"/>
              <a:ext cx="22925" cy="3125"/>
            </a:xfrm>
            <a:custGeom>
              <a:avLst/>
              <a:gdLst/>
              <a:ahLst/>
              <a:cxnLst/>
              <a:rect l="l" t="t" r="r" b="b"/>
              <a:pathLst>
                <a:path w="917" h="125" extrusionOk="0">
                  <a:moveTo>
                    <a:pt x="0" y="0"/>
                  </a:moveTo>
                  <a:lnTo>
                    <a:pt x="0" y="0"/>
                  </a:lnTo>
                  <a:cubicBezTo>
                    <a:pt x="132" y="99"/>
                    <a:pt x="273" y="124"/>
                    <a:pt x="416" y="124"/>
                  </a:cubicBezTo>
                  <a:cubicBezTo>
                    <a:pt x="571" y="124"/>
                    <a:pt x="728" y="95"/>
                    <a:pt x="876" y="95"/>
                  </a:cubicBezTo>
                  <a:cubicBezTo>
                    <a:pt x="890" y="95"/>
                    <a:pt x="904" y="95"/>
                    <a:pt x="917" y="96"/>
                  </a:cubicBezTo>
                  <a:cubicBezTo>
                    <a:pt x="768" y="18"/>
                    <a:pt x="613" y="3"/>
                    <a:pt x="459" y="3"/>
                  </a:cubicBezTo>
                  <a:cubicBezTo>
                    <a:pt x="362" y="3"/>
                    <a:pt x="265" y="9"/>
                    <a:pt x="170" y="9"/>
                  </a:cubicBezTo>
                  <a:cubicBezTo>
                    <a:pt x="113" y="9"/>
                    <a:pt x="56" y="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35"/>
            <p:cNvSpPr/>
            <p:nvPr/>
          </p:nvSpPr>
          <p:spPr>
            <a:xfrm>
              <a:off x="5309575" y="2244225"/>
              <a:ext cx="3900" cy="6200"/>
            </a:xfrm>
            <a:custGeom>
              <a:avLst/>
              <a:gdLst/>
              <a:ahLst/>
              <a:cxnLst/>
              <a:rect l="l" t="t" r="r" b="b"/>
              <a:pathLst>
                <a:path w="156" h="248" extrusionOk="0">
                  <a:moveTo>
                    <a:pt x="101" y="1"/>
                  </a:moveTo>
                  <a:cubicBezTo>
                    <a:pt x="50" y="1"/>
                    <a:pt x="19" y="30"/>
                    <a:pt x="1" y="93"/>
                  </a:cubicBezTo>
                  <a:cubicBezTo>
                    <a:pt x="13" y="153"/>
                    <a:pt x="13" y="188"/>
                    <a:pt x="25" y="248"/>
                  </a:cubicBezTo>
                  <a:cubicBezTo>
                    <a:pt x="72" y="236"/>
                    <a:pt x="120" y="236"/>
                    <a:pt x="155" y="224"/>
                  </a:cubicBezTo>
                  <a:lnTo>
                    <a:pt x="155" y="10"/>
                  </a:lnTo>
                  <a:cubicBezTo>
                    <a:pt x="135" y="4"/>
                    <a:pt x="117"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5"/>
            <p:cNvSpPr/>
            <p:nvPr/>
          </p:nvSpPr>
          <p:spPr>
            <a:xfrm>
              <a:off x="5253325" y="2226250"/>
              <a:ext cx="6575" cy="2750"/>
            </a:xfrm>
            <a:custGeom>
              <a:avLst/>
              <a:gdLst/>
              <a:ahLst/>
              <a:cxnLst/>
              <a:rect l="l" t="t" r="r" b="b"/>
              <a:pathLst>
                <a:path w="263" h="110" extrusionOk="0">
                  <a:moveTo>
                    <a:pt x="123" y="0"/>
                  </a:moveTo>
                  <a:cubicBezTo>
                    <a:pt x="81" y="0"/>
                    <a:pt x="39" y="31"/>
                    <a:pt x="0" y="98"/>
                  </a:cubicBezTo>
                  <a:cubicBezTo>
                    <a:pt x="84" y="98"/>
                    <a:pt x="179" y="110"/>
                    <a:pt x="262" y="110"/>
                  </a:cubicBezTo>
                  <a:cubicBezTo>
                    <a:pt x="218" y="40"/>
                    <a:pt x="170"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5"/>
            <p:cNvSpPr/>
            <p:nvPr/>
          </p:nvSpPr>
          <p:spPr>
            <a:xfrm>
              <a:off x="5206900" y="2222725"/>
              <a:ext cx="3575" cy="3300"/>
            </a:xfrm>
            <a:custGeom>
              <a:avLst/>
              <a:gdLst/>
              <a:ahLst/>
              <a:cxnLst/>
              <a:rect l="l" t="t" r="r" b="b"/>
              <a:pathLst>
                <a:path w="143" h="132" extrusionOk="0">
                  <a:moveTo>
                    <a:pt x="143" y="0"/>
                  </a:moveTo>
                  <a:cubicBezTo>
                    <a:pt x="60" y="0"/>
                    <a:pt x="12" y="36"/>
                    <a:pt x="0" y="131"/>
                  </a:cubicBezTo>
                  <a:cubicBezTo>
                    <a:pt x="36" y="72"/>
                    <a:pt x="83"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5"/>
            <p:cNvSpPr/>
            <p:nvPr/>
          </p:nvSpPr>
          <p:spPr>
            <a:xfrm>
              <a:off x="5245875" y="2227475"/>
              <a:ext cx="3300" cy="1350"/>
            </a:xfrm>
            <a:custGeom>
              <a:avLst/>
              <a:gdLst/>
              <a:ahLst/>
              <a:cxnLst/>
              <a:rect l="l" t="t" r="r" b="b"/>
              <a:pathLst>
                <a:path w="132" h="54" extrusionOk="0">
                  <a:moveTo>
                    <a:pt x="84" y="1"/>
                  </a:moveTo>
                  <a:cubicBezTo>
                    <a:pt x="60" y="1"/>
                    <a:pt x="25" y="25"/>
                    <a:pt x="1" y="49"/>
                  </a:cubicBezTo>
                  <a:cubicBezTo>
                    <a:pt x="14" y="52"/>
                    <a:pt x="25" y="53"/>
                    <a:pt x="37" y="53"/>
                  </a:cubicBezTo>
                  <a:cubicBezTo>
                    <a:pt x="68" y="53"/>
                    <a:pt x="97" y="42"/>
                    <a:pt x="132" y="25"/>
                  </a:cubicBezTo>
                  <a:cubicBezTo>
                    <a:pt x="120" y="13"/>
                    <a:pt x="108"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5"/>
            <p:cNvSpPr/>
            <p:nvPr/>
          </p:nvSpPr>
          <p:spPr>
            <a:xfrm>
              <a:off x="5231300" y="2257350"/>
              <a:ext cx="3900" cy="5000"/>
            </a:xfrm>
            <a:custGeom>
              <a:avLst/>
              <a:gdLst/>
              <a:ahLst/>
              <a:cxnLst/>
              <a:rect l="l" t="t" r="r" b="b"/>
              <a:pathLst>
                <a:path w="156" h="200" extrusionOk="0">
                  <a:moveTo>
                    <a:pt x="59" y="1"/>
                  </a:moveTo>
                  <a:cubicBezTo>
                    <a:pt x="40" y="1"/>
                    <a:pt x="20" y="4"/>
                    <a:pt x="0" y="9"/>
                  </a:cubicBezTo>
                  <a:lnTo>
                    <a:pt x="0" y="163"/>
                  </a:lnTo>
                  <a:cubicBezTo>
                    <a:pt x="0" y="175"/>
                    <a:pt x="36" y="187"/>
                    <a:pt x="60" y="199"/>
                  </a:cubicBezTo>
                  <a:cubicBezTo>
                    <a:pt x="96" y="199"/>
                    <a:pt x="119" y="199"/>
                    <a:pt x="155" y="163"/>
                  </a:cubicBezTo>
                  <a:cubicBezTo>
                    <a:pt x="131" y="116"/>
                    <a:pt x="131" y="68"/>
                    <a:pt x="131" y="20"/>
                  </a:cubicBezTo>
                  <a:cubicBezTo>
                    <a:pt x="110" y="6"/>
                    <a:pt x="85" y="1"/>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5"/>
            <p:cNvSpPr/>
            <p:nvPr/>
          </p:nvSpPr>
          <p:spPr>
            <a:xfrm>
              <a:off x="5259575" y="2193250"/>
              <a:ext cx="130700" cy="10025"/>
            </a:xfrm>
            <a:custGeom>
              <a:avLst/>
              <a:gdLst/>
              <a:ahLst/>
              <a:cxnLst/>
              <a:rect l="l" t="t" r="r" b="b"/>
              <a:pathLst>
                <a:path w="5228" h="401" extrusionOk="0">
                  <a:moveTo>
                    <a:pt x="501" y="1"/>
                  </a:moveTo>
                  <a:cubicBezTo>
                    <a:pt x="451" y="46"/>
                    <a:pt x="384" y="52"/>
                    <a:pt x="315" y="52"/>
                  </a:cubicBezTo>
                  <a:cubicBezTo>
                    <a:pt x="294" y="52"/>
                    <a:pt x="273" y="51"/>
                    <a:pt x="251" y="51"/>
                  </a:cubicBezTo>
                  <a:cubicBezTo>
                    <a:pt x="143" y="51"/>
                    <a:pt x="39" y="64"/>
                    <a:pt x="0" y="227"/>
                  </a:cubicBezTo>
                  <a:cubicBezTo>
                    <a:pt x="136" y="332"/>
                    <a:pt x="277" y="363"/>
                    <a:pt x="418" y="363"/>
                  </a:cubicBezTo>
                  <a:cubicBezTo>
                    <a:pt x="598" y="363"/>
                    <a:pt x="779" y="312"/>
                    <a:pt x="953" y="298"/>
                  </a:cubicBezTo>
                  <a:cubicBezTo>
                    <a:pt x="1135" y="359"/>
                    <a:pt x="1329" y="401"/>
                    <a:pt x="1517" y="401"/>
                  </a:cubicBezTo>
                  <a:cubicBezTo>
                    <a:pt x="1588" y="401"/>
                    <a:pt x="1659" y="395"/>
                    <a:pt x="1727" y="382"/>
                  </a:cubicBezTo>
                  <a:cubicBezTo>
                    <a:pt x="2013" y="342"/>
                    <a:pt x="2300" y="331"/>
                    <a:pt x="2586" y="331"/>
                  </a:cubicBezTo>
                  <a:cubicBezTo>
                    <a:pt x="2934" y="331"/>
                    <a:pt x="3282" y="347"/>
                    <a:pt x="3630" y="347"/>
                  </a:cubicBezTo>
                  <a:cubicBezTo>
                    <a:pt x="3686" y="347"/>
                    <a:pt x="3742" y="347"/>
                    <a:pt x="3799" y="346"/>
                  </a:cubicBezTo>
                  <a:cubicBezTo>
                    <a:pt x="4007" y="346"/>
                    <a:pt x="4215" y="374"/>
                    <a:pt x="4424" y="374"/>
                  </a:cubicBezTo>
                  <a:cubicBezTo>
                    <a:pt x="4572" y="374"/>
                    <a:pt x="4721" y="360"/>
                    <a:pt x="4870" y="310"/>
                  </a:cubicBezTo>
                  <a:cubicBezTo>
                    <a:pt x="4989" y="287"/>
                    <a:pt x="5132" y="263"/>
                    <a:pt x="5192" y="120"/>
                  </a:cubicBezTo>
                  <a:cubicBezTo>
                    <a:pt x="5227" y="60"/>
                    <a:pt x="5215" y="25"/>
                    <a:pt x="5120" y="1"/>
                  </a:cubicBezTo>
                  <a:lnTo>
                    <a:pt x="5073" y="1"/>
                  </a:lnTo>
                  <a:cubicBezTo>
                    <a:pt x="4987" y="41"/>
                    <a:pt x="4906" y="59"/>
                    <a:pt x="4825" y="59"/>
                  </a:cubicBezTo>
                  <a:cubicBezTo>
                    <a:pt x="4737" y="59"/>
                    <a:pt x="4648" y="38"/>
                    <a:pt x="4549" y="1"/>
                  </a:cubicBezTo>
                  <a:lnTo>
                    <a:pt x="2917" y="1"/>
                  </a:lnTo>
                  <a:cubicBezTo>
                    <a:pt x="2834" y="42"/>
                    <a:pt x="2751" y="63"/>
                    <a:pt x="2669" y="63"/>
                  </a:cubicBezTo>
                  <a:cubicBezTo>
                    <a:pt x="2587" y="63"/>
                    <a:pt x="2507" y="42"/>
                    <a:pt x="2429" y="1"/>
                  </a:cubicBezTo>
                  <a:lnTo>
                    <a:pt x="2203" y="1"/>
                  </a:lnTo>
                  <a:cubicBezTo>
                    <a:pt x="1946" y="51"/>
                    <a:pt x="1684" y="72"/>
                    <a:pt x="1422" y="72"/>
                  </a:cubicBezTo>
                  <a:cubicBezTo>
                    <a:pt x="1124" y="72"/>
                    <a:pt x="827" y="45"/>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5"/>
            <p:cNvSpPr/>
            <p:nvPr/>
          </p:nvSpPr>
          <p:spPr>
            <a:xfrm>
              <a:off x="5281600" y="2213200"/>
              <a:ext cx="97350" cy="13650"/>
            </a:xfrm>
            <a:custGeom>
              <a:avLst/>
              <a:gdLst/>
              <a:ahLst/>
              <a:cxnLst/>
              <a:rect l="l" t="t" r="r" b="b"/>
              <a:pathLst>
                <a:path w="3894" h="546" extrusionOk="0">
                  <a:moveTo>
                    <a:pt x="3894" y="203"/>
                  </a:moveTo>
                  <a:cubicBezTo>
                    <a:pt x="3894" y="203"/>
                    <a:pt x="3894" y="203"/>
                    <a:pt x="3894" y="203"/>
                  </a:cubicBezTo>
                  <a:lnTo>
                    <a:pt x="3894" y="203"/>
                  </a:lnTo>
                  <a:cubicBezTo>
                    <a:pt x="3894" y="207"/>
                    <a:pt x="3894" y="211"/>
                    <a:pt x="3894" y="215"/>
                  </a:cubicBezTo>
                  <a:lnTo>
                    <a:pt x="3894" y="203"/>
                  </a:lnTo>
                  <a:close/>
                  <a:moveTo>
                    <a:pt x="2298" y="0"/>
                  </a:moveTo>
                  <a:cubicBezTo>
                    <a:pt x="2010" y="0"/>
                    <a:pt x="1721" y="18"/>
                    <a:pt x="1429" y="60"/>
                  </a:cubicBezTo>
                  <a:cubicBezTo>
                    <a:pt x="1334" y="108"/>
                    <a:pt x="1236" y="134"/>
                    <a:pt x="1139" y="134"/>
                  </a:cubicBezTo>
                  <a:cubicBezTo>
                    <a:pt x="1042" y="134"/>
                    <a:pt x="947" y="108"/>
                    <a:pt x="858" y="48"/>
                  </a:cubicBezTo>
                  <a:cubicBezTo>
                    <a:pt x="584" y="60"/>
                    <a:pt x="286" y="60"/>
                    <a:pt x="1" y="60"/>
                  </a:cubicBezTo>
                  <a:cubicBezTo>
                    <a:pt x="12" y="120"/>
                    <a:pt x="12" y="167"/>
                    <a:pt x="12" y="227"/>
                  </a:cubicBezTo>
                  <a:cubicBezTo>
                    <a:pt x="203" y="286"/>
                    <a:pt x="405" y="334"/>
                    <a:pt x="608" y="358"/>
                  </a:cubicBezTo>
                  <a:cubicBezTo>
                    <a:pt x="629" y="368"/>
                    <a:pt x="648" y="374"/>
                    <a:pt x="666" y="374"/>
                  </a:cubicBezTo>
                  <a:cubicBezTo>
                    <a:pt x="687" y="374"/>
                    <a:pt x="707" y="365"/>
                    <a:pt x="727" y="346"/>
                  </a:cubicBezTo>
                  <a:cubicBezTo>
                    <a:pt x="882" y="334"/>
                    <a:pt x="1024" y="334"/>
                    <a:pt x="1179" y="334"/>
                  </a:cubicBezTo>
                  <a:cubicBezTo>
                    <a:pt x="1504" y="437"/>
                    <a:pt x="1837" y="545"/>
                    <a:pt x="2168" y="545"/>
                  </a:cubicBezTo>
                  <a:cubicBezTo>
                    <a:pt x="2408" y="545"/>
                    <a:pt x="2647" y="489"/>
                    <a:pt x="2882" y="334"/>
                  </a:cubicBezTo>
                  <a:cubicBezTo>
                    <a:pt x="3168" y="334"/>
                    <a:pt x="3465" y="322"/>
                    <a:pt x="3751" y="322"/>
                  </a:cubicBezTo>
                  <a:cubicBezTo>
                    <a:pt x="3787" y="286"/>
                    <a:pt x="3822" y="215"/>
                    <a:pt x="3894" y="203"/>
                  </a:cubicBezTo>
                  <a:lnTo>
                    <a:pt x="3894" y="203"/>
                  </a:lnTo>
                  <a:cubicBezTo>
                    <a:pt x="3892" y="159"/>
                    <a:pt x="3882" y="117"/>
                    <a:pt x="3882" y="84"/>
                  </a:cubicBezTo>
                  <a:cubicBezTo>
                    <a:pt x="3739" y="84"/>
                    <a:pt x="3584" y="60"/>
                    <a:pt x="3441" y="60"/>
                  </a:cubicBezTo>
                  <a:cubicBezTo>
                    <a:pt x="3399" y="97"/>
                    <a:pt x="3359" y="113"/>
                    <a:pt x="3320" y="113"/>
                  </a:cubicBezTo>
                  <a:cubicBezTo>
                    <a:pt x="3270" y="113"/>
                    <a:pt x="3221" y="88"/>
                    <a:pt x="3168" y="48"/>
                  </a:cubicBezTo>
                  <a:cubicBezTo>
                    <a:pt x="2876" y="18"/>
                    <a:pt x="2587" y="0"/>
                    <a:pt x="2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35"/>
            <p:cNvSpPr/>
            <p:nvPr/>
          </p:nvSpPr>
          <p:spPr>
            <a:xfrm>
              <a:off x="5226225" y="2195175"/>
              <a:ext cx="56900" cy="9000"/>
            </a:xfrm>
            <a:custGeom>
              <a:avLst/>
              <a:gdLst/>
              <a:ahLst/>
              <a:cxnLst/>
              <a:rect l="l" t="t" r="r" b="b"/>
              <a:pathLst>
                <a:path w="2276" h="360" extrusionOk="0">
                  <a:moveTo>
                    <a:pt x="1182" y="1"/>
                  </a:moveTo>
                  <a:cubicBezTo>
                    <a:pt x="1137" y="1"/>
                    <a:pt x="1088" y="7"/>
                    <a:pt x="1037" y="7"/>
                  </a:cubicBezTo>
                  <a:cubicBezTo>
                    <a:pt x="939" y="7"/>
                    <a:pt x="842" y="56"/>
                    <a:pt x="753" y="56"/>
                  </a:cubicBezTo>
                  <a:cubicBezTo>
                    <a:pt x="745" y="56"/>
                    <a:pt x="736" y="56"/>
                    <a:pt x="727" y="55"/>
                  </a:cubicBezTo>
                  <a:cubicBezTo>
                    <a:pt x="692" y="43"/>
                    <a:pt x="680" y="43"/>
                    <a:pt x="644" y="31"/>
                  </a:cubicBezTo>
                  <a:cubicBezTo>
                    <a:pt x="584" y="43"/>
                    <a:pt x="525" y="43"/>
                    <a:pt x="465" y="55"/>
                  </a:cubicBezTo>
                  <a:lnTo>
                    <a:pt x="430" y="90"/>
                  </a:lnTo>
                  <a:lnTo>
                    <a:pt x="418" y="150"/>
                  </a:lnTo>
                  <a:lnTo>
                    <a:pt x="418" y="90"/>
                  </a:lnTo>
                  <a:lnTo>
                    <a:pt x="370" y="43"/>
                  </a:lnTo>
                  <a:lnTo>
                    <a:pt x="60" y="90"/>
                  </a:lnTo>
                  <a:cubicBezTo>
                    <a:pt x="1" y="126"/>
                    <a:pt x="1" y="186"/>
                    <a:pt x="37" y="245"/>
                  </a:cubicBezTo>
                  <a:cubicBezTo>
                    <a:pt x="405" y="321"/>
                    <a:pt x="770" y="360"/>
                    <a:pt x="1135" y="360"/>
                  </a:cubicBezTo>
                  <a:cubicBezTo>
                    <a:pt x="1514" y="360"/>
                    <a:pt x="1893" y="318"/>
                    <a:pt x="2275" y="233"/>
                  </a:cubicBezTo>
                  <a:cubicBezTo>
                    <a:pt x="2211" y="216"/>
                    <a:pt x="2145" y="210"/>
                    <a:pt x="2077" y="210"/>
                  </a:cubicBezTo>
                  <a:cubicBezTo>
                    <a:pt x="1978" y="210"/>
                    <a:pt x="1875" y="222"/>
                    <a:pt x="1775" y="222"/>
                  </a:cubicBezTo>
                  <a:cubicBezTo>
                    <a:pt x="1623" y="222"/>
                    <a:pt x="1476" y="196"/>
                    <a:pt x="1346" y="67"/>
                  </a:cubicBezTo>
                  <a:cubicBezTo>
                    <a:pt x="1299" y="12"/>
                    <a:pt x="1243" y="1"/>
                    <a:pt x="1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35"/>
            <p:cNvSpPr/>
            <p:nvPr/>
          </p:nvSpPr>
          <p:spPr>
            <a:xfrm>
              <a:off x="5203900" y="2181975"/>
              <a:ext cx="31875" cy="31850"/>
            </a:xfrm>
            <a:custGeom>
              <a:avLst/>
              <a:gdLst/>
              <a:ahLst/>
              <a:cxnLst/>
              <a:rect l="l" t="t" r="r" b="b"/>
              <a:pathLst>
                <a:path w="1275" h="1274" extrusionOk="0">
                  <a:moveTo>
                    <a:pt x="922" y="1"/>
                  </a:moveTo>
                  <a:cubicBezTo>
                    <a:pt x="796" y="1"/>
                    <a:pt x="657" y="68"/>
                    <a:pt x="513" y="154"/>
                  </a:cubicBezTo>
                  <a:cubicBezTo>
                    <a:pt x="430" y="166"/>
                    <a:pt x="322" y="166"/>
                    <a:pt x="239" y="166"/>
                  </a:cubicBezTo>
                  <a:lnTo>
                    <a:pt x="132" y="166"/>
                  </a:lnTo>
                  <a:cubicBezTo>
                    <a:pt x="156" y="535"/>
                    <a:pt x="1" y="928"/>
                    <a:pt x="251" y="1273"/>
                  </a:cubicBezTo>
                  <a:cubicBezTo>
                    <a:pt x="239" y="1107"/>
                    <a:pt x="239" y="940"/>
                    <a:pt x="394" y="868"/>
                  </a:cubicBezTo>
                  <a:cubicBezTo>
                    <a:pt x="442" y="702"/>
                    <a:pt x="334" y="595"/>
                    <a:pt x="239" y="487"/>
                  </a:cubicBezTo>
                  <a:cubicBezTo>
                    <a:pt x="373" y="327"/>
                    <a:pt x="526" y="291"/>
                    <a:pt x="686" y="291"/>
                  </a:cubicBezTo>
                  <a:cubicBezTo>
                    <a:pt x="811" y="291"/>
                    <a:pt x="940" y="313"/>
                    <a:pt x="1066" y="313"/>
                  </a:cubicBezTo>
                  <a:cubicBezTo>
                    <a:pt x="1137" y="313"/>
                    <a:pt x="1207" y="306"/>
                    <a:pt x="1275" y="285"/>
                  </a:cubicBezTo>
                  <a:cubicBezTo>
                    <a:pt x="1177" y="76"/>
                    <a:pt x="1056"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5"/>
            <p:cNvSpPr/>
            <p:nvPr/>
          </p:nvSpPr>
          <p:spPr>
            <a:xfrm>
              <a:off x="5208675" y="2193550"/>
              <a:ext cx="19075" cy="9850"/>
            </a:xfrm>
            <a:custGeom>
              <a:avLst/>
              <a:gdLst/>
              <a:ahLst/>
              <a:cxnLst/>
              <a:rect l="l" t="t" r="r" b="b"/>
              <a:pathLst>
                <a:path w="763" h="394" extrusionOk="0">
                  <a:moveTo>
                    <a:pt x="131" y="1"/>
                  </a:moveTo>
                  <a:cubicBezTo>
                    <a:pt x="120" y="13"/>
                    <a:pt x="84" y="13"/>
                    <a:pt x="60" y="13"/>
                  </a:cubicBezTo>
                  <a:cubicBezTo>
                    <a:pt x="0" y="191"/>
                    <a:pt x="120" y="286"/>
                    <a:pt x="227" y="394"/>
                  </a:cubicBezTo>
                  <a:cubicBezTo>
                    <a:pt x="405" y="370"/>
                    <a:pt x="584" y="346"/>
                    <a:pt x="739" y="310"/>
                  </a:cubicBezTo>
                  <a:cubicBezTo>
                    <a:pt x="762" y="275"/>
                    <a:pt x="762" y="215"/>
                    <a:pt x="762" y="155"/>
                  </a:cubicBezTo>
                  <a:lnTo>
                    <a:pt x="762" y="108"/>
                  </a:lnTo>
                  <a:cubicBezTo>
                    <a:pt x="548" y="13"/>
                    <a:pt x="322" y="10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5"/>
            <p:cNvSpPr/>
            <p:nvPr/>
          </p:nvSpPr>
          <p:spPr>
            <a:xfrm>
              <a:off x="5303025" y="2214175"/>
              <a:ext cx="14325" cy="4525"/>
            </a:xfrm>
            <a:custGeom>
              <a:avLst/>
              <a:gdLst/>
              <a:ahLst/>
              <a:cxnLst/>
              <a:rect l="l" t="t" r="r" b="b"/>
              <a:pathLst>
                <a:path w="573" h="181" extrusionOk="0">
                  <a:moveTo>
                    <a:pt x="231" y="0"/>
                  </a:moveTo>
                  <a:cubicBezTo>
                    <a:pt x="157" y="0"/>
                    <a:pt x="81" y="7"/>
                    <a:pt x="1" y="21"/>
                  </a:cubicBezTo>
                  <a:cubicBezTo>
                    <a:pt x="91" y="130"/>
                    <a:pt x="188" y="180"/>
                    <a:pt x="286" y="180"/>
                  </a:cubicBezTo>
                  <a:cubicBezTo>
                    <a:pt x="382" y="180"/>
                    <a:pt x="478" y="133"/>
                    <a:pt x="572" y="45"/>
                  </a:cubicBezTo>
                  <a:cubicBezTo>
                    <a:pt x="457" y="16"/>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5"/>
            <p:cNvSpPr/>
            <p:nvPr/>
          </p:nvSpPr>
          <p:spPr>
            <a:xfrm>
              <a:off x="5227725" y="2214900"/>
              <a:ext cx="11325" cy="3375"/>
            </a:xfrm>
            <a:custGeom>
              <a:avLst/>
              <a:gdLst/>
              <a:ahLst/>
              <a:cxnLst/>
              <a:rect l="l" t="t" r="r" b="b"/>
              <a:pathLst>
                <a:path w="453" h="135" extrusionOk="0">
                  <a:moveTo>
                    <a:pt x="207" y="0"/>
                  </a:moveTo>
                  <a:cubicBezTo>
                    <a:pt x="137" y="0"/>
                    <a:pt x="67" y="40"/>
                    <a:pt x="0" y="135"/>
                  </a:cubicBezTo>
                  <a:lnTo>
                    <a:pt x="453" y="135"/>
                  </a:lnTo>
                  <a:cubicBezTo>
                    <a:pt x="370" y="52"/>
                    <a:pt x="288"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5"/>
            <p:cNvSpPr/>
            <p:nvPr/>
          </p:nvSpPr>
          <p:spPr>
            <a:xfrm>
              <a:off x="5360775" y="2214700"/>
              <a:ext cx="6875" cy="3100"/>
            </a:xfrm>
            <a:custGeom>
              <a:avLst/>
              <a:gdLst/>
              <a:ahLst/>
              <a:cxnLst/>
              <a:rect l="l" t="t" r="r" b="b"/>
              <a:pathLst>
                <a:path w="275" h="124" extrusionOk="0">
                  <a:moveTo>
                    <a:pt x="1" y="0"/>
                  </a:moveTo>
                  <a:cubicBezTo>
                    <a:pt x="38" y="82"/>
                    <a:pt x="83" y="124"/>
                    <a:pt x="132" y="124"/>
                  </a:cubicBezTo>
                  <a:cubicBezTo>
                    <a:pt x="176" y="124"/>
                    <a:pt x="224" y="91"/>
                    <a:pt x="274" y="24"/>
                  </a:cubicBezTo>
                  <a:cubicBezTo>
                    <a:pt x="167" y="24"/>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5"/>
            <p:cNvSpPr/>
            <p:nvPr/>
          </p:nvSpPr>
          <p:spPr>
            <a:xfrm>
              <a:off x="5217300" y="2177325"/>
              <a:ext cx="101825" cy="11800"/>
            </a:xfrm>
            <a:custGeom>
              <a:avLst/>
              <a:gdLst/>
              <a:ahLst/>
              <a:cxnLst/>
              <a:rect l="l" t="t" r="r" b="b"/>
              <a:pathLst>
                <a:path w="4073" h="472" extrusionOk="0">
                  <a:moveTo>
                    <a:pt x="1742" y="0"/>
                  </a:moveTo>
                  <a:cubicBezTo>
                    <a:pt x="1427" y="0"/>
                    <a:pt x="1112" y="3"/>
                    <a:pt x="798" y="7"/>
                  </a:cubicBezTo>
                  <a:cubicBezTo>
                    <a:pt x="733" y="7"/>
                    <a:pt x="666" y="5"/>
                    <a:pt x="600" y="5"/>
                  </a:cubicBezTo>
                  <a:cubicBezTo>
                    <a:pt x="380" y="5"/>
                    <a:pt x="166" y="26"/>
                    <a:pt x="1" y="209"/>
                  </a:cubicBezTo>
                  <a:lnTo>
                    <a:pt x="1" y="340"/>
                  </a:lnTo>
                  <a:cubicBezTo>
                    <a:pt x="239" y="447"/>
                    <a:pt x="513" y="328"/>
                    <a:pt x="751" y="471"/>
                  </a:cubicBezTo>
                  <a:lnTo>
                    <a:pt x="1799" y="471"/>
                  </a:lnTo>
                  <a:cubicBezTo>
                    <a:pt x="1840" y="459"/>
                    <a:pt x="1885" y="453"/>
                    <a:pt x="1930" y="453"/>
                  </a:cubicBezTo>
                  <a:cubicBezTo>
                    <a:pt x="1974" y="453"/>
                    <a:pt x="2019" y="459"/>
                    <a:pt x="2061" y="471"/>
                  </a:cubicBezTo>
                  <a:lnTo>
                    <a:pt x="2084" y="471"/>
                  </a:lnTo>
                  <a:cubicBezTo>
                    <a:pt x="2307" y="425"/>
                    <a:pt x="2531" y="413"/>
                    <a:pt x="2756" y="413"/>
                  </a:cubicBezTo>
                  <a:cubicBezTo>
                    <a:pt x="3004" y="413"/>
                    <a:pt x="3252" y="428"/>
                    <a:pt x="3500" y="428"/>
                  </a:cubicBezTo>
                  <a:cubicBezTo>
                    <a:pt x="3664" y="428"/>
                    <a:pt x="3827" y="421"/>
                    <a:pt x="3989" y="400"/>
                  </a:cubicBezTo>
                  <a:cubicBezTo>
                    <a:pt x="4061" y="340"/>
                    <a:pt x="4073" y="269"/>
                    <a:pt x="4025" y="173"/>
                  </a:cubicBezTo>
                  <a:lnTo>
                    <a:pt x="3989" y="90"/>
                  </a:lnTo>
                  <a:cubicBezTo>
                    <a:pt x="3934" y="28"/>
                    <a:pt x="3872" y="8"/>
                    <a:pt x="3808" y="8"/>
                  </a:cubicBezTo>
                  <a:cubicBezTo>
                    <a:pt x="3749" y="8"/>
                    <a:pt x="3689" y="25"/>
                    <a:pt x="3632" y="42"/>
                  </a:cubicBezTo>
                  <a:cubicBezTo>
                    <a:pt x="3005" y="11"/>
                    <a:pt x="2373" y="0"/>
                    <a:pt x="17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5"/>
            <p:cNvSpPr/>
            <p:nvPr/>
          </p:nvSpPr>
          <p:spPr>
            <a:xfrm>
              <a:off x="5269400" y="2183700"/>
              <a:ext cx="70275" cy="5625"/>
            </a:xfrm>
            <a:custGeom>
              <a:avLst/>
              <a:gdLst/>
              <a:ahLst/>
              <a:cxnLst/>
              <a:rect l="l" t="t" r="r" b="b"/>
              <a:pathLst>
                <a:path w="2811" h="225" extrusionOk="0">
                  <a:moveTo>
                    <a:pt x="2364" y="0"/>
                  </a:moveTo>
                  <a:cubicBezTo>
                    <a:pt x="2221" y="0"/>
                    <a:pt x="2075" y="36"/>
                    <a:pt x="1929" y="97"/>
                  </a:cubicBezTo>
                  <a:cubicBezTo>
                    <a:pt x="1759" y="122"/>
                    <a:pt x="1588" y="129"/>
                    <a:pt x="1417" y="129"/>
                  </a:cubicBezTo>
                  <a:cubicBezTo>
                    <a:pt x="1212" y="129"/>
                    <a:pt x="1007" y="119"/>
                    <a:pt x="802" y="119"/>
                  </a:cubicBezTo>
                  <a:cubicBezTo>
                    <a:pt x="532" y="119"/>
                    <a:pt x="264" y="136"/>
                    <a:pt x="0" y="216"/>
                  </a:cubicBezTo>
                  <a:cubicBezTo>
                    <a:pt x="465" y="222"/>
                    <a:pt x="932" y="225"/>
                    <a:pt x="1401" y="225"/>
                  </a:cubicBezTo>
                  <a:cubicBezTo>
                    <a:pt x="1870" y="225"/>
                    <a:pt x="2340" y="222"/>
                    <a:pt x="2810" y="216"/>
                  </a:cubicBezTo>
                  <a:cubicBezTo>
                    <a:pt x="2775" y="192"/>
                    <a:pt x="2763" y="157"/>
                    <a:pt x="2763" y="109"/>
                  </a:cubicBezTo>
                  <a:cubicBezTo>
                    <a:pt x="2634" y="33"/>
                    <a:pt x="2501" y="0"/>
                    <a:pt x="2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5"/>
            <p:cNvSpPr/>
            <p:nvPr/>
          </p:nvSpPr>
          <p:spPr>
            <a:xfrm>
              <a:off x="5272975" y="2193550"/>
              <a:ext cx="41700" cy="2975"/>
            </a:xfrm>
            <a:custGeom>
              <a:avLst/>
              <a:gdLst/>
              <a:ahLst/>
              <a:cxnLst/>
              <a:rect l="l" t="t" r="r" b="b"/>
              <a:pathLst>
                <a:path w="1668" h="119" extrusionOk="0">
                  <a:moveTo>
                    <a:pt x="0" y="1"/>
                  </a:moveTo>
                  <a:cubicBezTo>
                    <a:pt x="304" y="67"/>
                    <a:pt x="616" y="118"/>
                    <a:pt x="927" y="118"/>
                  </a:cubicBezTo>
                  <a:cubicBezTo>
                    <a:pt x="1176" y="118"/>
                    <a:pt x="1424" y="85"/>
                    <a:pt x="16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5"/>
            <p:cNvSpPr/>
            <p:nvPr/>
          </p:nvSpPr>
          <p:spPr>
            <a:xfrm>
              <a:off x="5242000" y="2192850"/>
              <a:ext cx="30400" cy="5450"/>
            </a:xfrm>
            <a:custGeom>
              <a:avLst/>
              <a:gdLst/>
              <a:ahLst/>
              <a:cxnLst/>
              <a:rect l="l" t="t" r="r" b="b"/>
              <a:pathLst>
                <a:path w="1216" h="218" extrusionOk="0">
                  <a:moveTo>
                    <a:pt x="545" y="1"/>
                  </a:moveTo>
                  <a:cubicBezTo>
                    <a:pt x="373" y="1"/>
                    <a:pt x="204" y="22"/>
                    <a:pt x="37" y="100"/>
                  </a:cubicBezTo>
                  <a:cubicBezTo>
                    <a:pt x="37" y="136"/>
                    <a:pt x="13" y="160"/>
                    <a:pt x="1" y="195"/>
                  </a:cubicBezTo>
                  <a:cubicBezTo>
                    <a:pt x="51" y="207"/>
                    <a:pt x="99" y="218"/>
                    <a:pt x="145" y="218"/>
                  </a:cubicBezTo>
                  <a:cubicBezTo>
                    <a:pt x="195" y="218"/>
                    <a:pt x="243" y="204"/>
                    <a:pt x="287" y="160"/>
                  </a:cubicBezTo>
                  <a:lnTo>
                    <a:pt x="715" y="160"/>
                  </a:lnTo>
                  <a:cubicBezTo>
                    <a:pt x="882" y="124"/>
                    <a:pt x="1061" y="148"/>
                    <a:pt x="1215" y="29"/>
                  </a:cubicBezTo>
                  <a:lnTo>
                    <a:pt x="1215" y="29"/>
                  </a:lnTo>
                  <a:cubicBezTo>
                    <a:pt x="1195" y="29"/>
                    <a:pt x="1175" y="30"/>
                    <a:pt x="1155" y="30"/>
                  </a:cubicBezTo>
                  <a:cubicBezTo>
                    <a:pt x="949" y="30"/>
                    <a:pt x="745" y="1"/>
                    <a:pt x="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5"/>
            <p:cNvSpPr/>
            <p:nvPr/>
          </p:nvSpPr>
          <p:spPr>
            <a:xfrm>
              <a:off x="5212250" y="2193200"/>
              <a:ext cx="15800" cy="3225"/>
            </a:xfrm>
            <a:custGeom>
              <a:avLst/>
              <a:gdLst/>
              <a:ahLst/>
              <a:cxnLst/>
              <a:rect l="l" t="t" r="r" b="b"/>
              <a:pathLst>
                <a:path w="632" h="129" extrusionOk="0">
                  <a:moveTo>
                    <a:pt x="289" y="1"/>
                  </a:moveTo>
                  <a:cubicBezTo>
                    <a:pt x="193" y="1"/>
                    <a:pt x="96" y="15"/>
                    <a:pt x="0" y="15"/>
                  </a:cubicBezTo>
                  <a:cubicBezTo>
                    <a:pt x="136" y="108"/>
                    <a:pt x="289" y="129"/>
                    <a:pt x="444" y="129"/>
                  </a:cubicBezTo>
                  <a:cubicBezTo>
                    <a:pt x="507" y="129"/>
                    <a:pt x="570" y="125"/>
                    <a:pt x="631" y="122"/>
                  </a:cubicBezTo>
                  <a:cubicBezTo>
                    <a:pt x="526" y="23"/>
                    <a:pt x="409"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5"/>
            <p:cNvSpPr/>
            <p:nvPr/>
          </p:nvSpPr>
          <p:spPr>
            <a:xfrm>
              <a:off x="5387875" y="2193550"/>
              <a:ext cx="13100" cy="2875"/>
            </a:xfrm>
            <a:custGeom>
              <a:avLst/>
              <a:gdLst/>
              <a:ahLst/>
              <a:cxnLst/>
              <a:rect l="l" t="t" r="r" b="b"/>
              <a:pathLst>
                <a:path w="524" h="115" extrusionOk="0">
                  <a:moveTo>
                    <a:pt x="0" y="1"/>
                  </a:moveTo>
                  <a:cubicBezTo>
                    <a:pt x="24" y="36"/>
                    <a:pt x="48" y="72"/>
                    <a:pt x="60" y="108"/>
                  </a:cubicBezTo>
                  <a:cubicBezTo>
                    <a:pt x="108" y="111"/>
                    <a:pt x="156" y="115"/>
                    <a:pt x="203" y="115"/>
                  </a:cubicBezTo>
                  <a:cubicBezTo>
                    <a:pt x="320" y="115"/>
                    <a:pt x="431" y="94"/>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5"/>
            <p:cNvSpPr/>
            <p:nvPr/>
          </p:nvSpPr>
          <p:spPr>
            <a:xfrm>
              <a:off x="5320300" y="2193550"/>
              <a:ext cx="12225" cy="2375"/>
            </a:xfrm>
            <a:custGeom>
              <a:avLst/>
              <a:gdLst/>
              <a:ahLst/>
              <a:cxnLst/>
              <a:rect l="l" t="t" r="r" b="b"/>
              <a:pathLst>
                <a:path w="489" h="95" extrusionOk="0">
                  <a:moveTo>
                    <a:pt x="0" y="1"/>
                  </a:moveTo>
                  <a:cubicBezTo>
                    <a:pt x="82" y="65"/>
                    <a:pt x="160" y="94"/>
                    <a:pt x="239" y="94"/>
                  </a:cubicBezTo>
                  <a:cubicBezTo>
                    <a:pt x="321" y="94"/>
                    <a:pt x="403" y="62"/>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5"/>
            <p:cNvSpPr/>
            <p:nvPr/>
          </p:nvSpPr>
          <p:spPr>
            <a:xfrm>
              <a:off x="5373575" y="2193550"/>
              <a:ext cx="12825" cy="2150"/>
            </a:xfrm>
            <a:custGeom>
              <a:avLst/>
              <a:gdLst/>
              <a:ahLst/>
              <a:cxnLst/>
              <a:rect l="l" t="t" r="r" b="b"/>
              <a:pathLst>
                <a:path w="513" h="86" extrusionOk="0">
                  <a:moveTo>
                    <a:pt x="1" y="1"/>
                  </a:moveTo>
                  <a:cubicBezTo>
                    <a:pt x="92" y="56"/>
                    <a:pt x="178" y="86"/>
                    <a:pt x="263" y="86"/>
                  </a:cubicBezTo>
                  <a:cubicBezTo>
                    <a:pt x="344" y="86"/>
                    <a:pt x="426" y="59"/>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5"/>
            <p:cNvSpPr/>
            <p:nvPr/>
          </p:nvSpPr>
          <p:spPr>
            <a:xfrm>
              <a:off x="5417625" y="2185875"/>
              <a:ext cx="7900" cy="3775"/>
            </a:xfrm>
            <a:custGeom>
              <a:avLst/>
              <a:gdLst/>
              <a:ahLst/>
              <a:cxnLst/>
              <a:rect l="l" t="t" r="r" b="b"/>
              <a:pathLst>
                <a:path w="316" h="151" extrusionOk="0">
                  <a:moveTo>
                    <a:pt x="201" y="1"/>
                  </a:moveTo>
                  <a:cubicBezTo>
                    <a:pt x="139" y="1"/>
                    <a:pt x="63" y="33"/>
                    <a:pt x="1" y="46"/>
                  </a:cubicBezTo>
                  <a:lnTo>
                    <a:pt x="1" y="129"/>
                  </a:lnTo>
                  <a:cubicBezTo>
                    <a:pt x="69" y="136"/>
                    <a:pt x="165" y="151"/>
                    <a:pt x="232" y="151"/>
                  </a:cubicBezTo>
                  <a:cubicBezTo>
                    <a:pt x="282" y="151"/>
                    <a:pt x="315" y="143"/>
                    <a:pt x="310" y="117"/>
                  </a:cubicBezTo>
                  <a:cubicBezTo>
                    <a:pt x="299" y="27"/>
                    <a:pt x="256"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5"/>
            <p:cNvSpPr/>
            <p:nvPr/>
          </p:nvSpPr>
          <p:spPr>
            <a:xfrm>
              <a:off x="5442025" y="2186125"/>
              <a:ext cx="4500" cy="3000"/>
            </a:xfrm>
            <a:custGeom>
              <a:avLst/>
              <a:gdLst/>
              <a:ahLst/>
              <a:cxnLst/>
              <a:rect l="l" t="t" r="r" b="b"/>
              <a:pathLst>
                <a:path w="180" h="120" extrusionOk="0">
                  <a:moveTo>
                    <a:pt x="180" y="0"/>
                  </a:moveTo>
                  <a:lnTo>
                    <a:pt x="1" y="48"/>
                  </a:lnTo>
                  <a:cubicBezTo>
                    <a:pt x="13" y="71"/>
                    <a:pt x="25" y="95"/>
                    <a:pt x="37" y="119"/>
                  </a:cubicBezTo>
                  <a:cubicBezTo>
                    <a:pt x="84" y="71"/>
                    <a:pt x="132" y="48"/>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5"/>
            <p:cNvSpPr/>
            <p:nvPr/>
          </p:nvSpPr>
          <p:spPr>
            <a:xfrm>
              <a:off x="5234875" y="2195050"/>
              <a:ext cx="3875" cy="2700"/>
            </a:xfrm>
            <a:custGeom>
              <a:avLst/>
              <a:gdLst/>
              <a:ahLst/>
              <a:cxnLst/>
              <a:rect l="l" t="t" r="r" b="b"/>
              <a:pathLst>
                <a:path w="155" h="108" extrusionOk="0">
                  <a:moveTo>
                    <a:pt x="107" y="0"/>
                  </a:moveTo>
                  <a:lnTo>
                    <a:pt x="24" y="48"/>
                  </a:lnTo>
                  <a:lnTo>
                    <a:pt x="0" y="84"/>
                  </a:lnTo>
                  <a:cubicBezTo>
                    <a:pt x="48" y="107"/>
                    <a:pt x="107" y="107"/>
                    <a:pt x="155" y="107"/>
                  </a:cubicBezTo>
                  <a:lnTo>
                    <a:pt x="143" y="48"/>
                  </a:lnTo>
                  <a:cubicBezTo>
                    <a:pt x="119" y="36"/>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5"/>
            <p:cNvSpPr/>
            <p:nvPr/>
          </p:nvSpPr>
          <p:spPr>
            <a:xfrm>
              <a:off x="5370600" y="2188050"/>
              <a:ext cx="4775" cy="1350"/>
            </a:xfrm>
            <a:custGeom>
              <a:avLst/>
              <a:gdLst/>
              <a:ahLst/>
              <a:cxnLst/>
              <a:rect l="l" t="t" r="r" b="b"/>
              <a:pathLst>
                <a:path w="191" h="54" extrusionOk="0">
                  <a:moveTo>
                    <a:pt x="96" y="0"/>
                  </a:moveTo>
                  <a:cubicBezTo>
                    <a:pt x="63" y="0"/>
                    <a:pt x="30" y="18"/>
                    <a:pt x="0" y="54"/>
                  </a:cubicBezTo>
                  <a:lnTo>
                    <a:pt x="191" y="54"/>
                  </a:lnTo>
                  <a:cubicBezTo>
                    <a:pt x="161" y="18"/>
                    <a:pt x="128"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5"/>
            <p:cNvSpPr/>
            <p:nvPr/>
          </p:nvSpPr>
          <p:spPr>
            <a:xfrm>
              <a:off x="5262250" y="2187750"/>
              <a:ext cx="6575" cy="1375"/>
            </a:xfrm>
            <a:custGeom>
              <a:avLst/>
              <a:gdLst/>
              <a:ahLst/>
              <a:cxnLst/>
              <a:rect l="l" t="t" r="r" b="b"/>
              <a:pathLst>
                <a:path w="263" h="55" extrusionOk="0">
                  <a:moveTo>
                    <a:pt x="132" y="0"/>
                  </a:moveTo>
                  <a:cubicBezTo>
                    <a:pt x="87" y="0"/>
                    <a:pt x="42" y="18"/>
                    <a:pt x="1" y="54"/>
                  </a:cubicBezTo>
                  <a:lnTo>
                    <a:pt x="263" y="54"/>
                  </a:lnTo>
                  <a:cubicBezTo>
                    <a:pt x="221" y="18"/>
                    <a:pt x="17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5"/>
            <p:cNvSpPr/>
            <p:nvPr/>
          </p:nvSpPr>
          <p:spPr>
            <a:xfrm>
              <a:off x="5342625" y="2286675"/>
              <a:ext cx="10425" cy="3950"/>
            </a:xfrm>
            <a:custGeom>
              <a:avLst/>
              <a:gdLst/>
              <a:ahLst/>
              <a:cxnLst/>
              <a:rect l="l" t="t" r="r" b="b"/>
              <a:pathLst>
                <a:path w="417" h="158" extrusionOk="0">
                  <a:moveTo>
                    <a:pt x="217" y="1"/>
                  </a:moveTo>
                  <a:cubicBezTo>
                    <a:pt x="151" y="1"/>
                    <a:pt x="80" y="42"/>
                    <a:pt x="0" y="121"/>
                  </a:cubicBezTo>
                  <a:cubicBezTo>
                    <a:pt x="131" y="133"/>
                    <a:pt x="286" y="145"/>
                    <a:pt x="417" y="157"/>
                  </a:cubicBezTo>
                  <a:cubicBezTo>
                    <a:pt x="355" y="51"/>
                    <a:pt x="289"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5"/>
            <p:cNvSpPr/>
            <p:nvPr/>
          </p:nvSpPr>
          <p:spPr>
            <a:xfrm>
              <a:off x="5700100" y="2153175"/>
              <a:ext cx="52125" cy="4400"/>
            </a:xfrm>
            <a:custGeom>
              <a:avLst/>
              <a:gdLst/>
              <a:ahLst/>
              <a:cxnLst/>
              <a:rect l="l" t="t" r="r" b="b"/>
              <a:pathLst>
                <a:path w="2085" h="176" extrusionOk="0">
                  <a:moveTo>
                    <a:pt x="1196" y="1"/>
                  </a:moveTo>
                  <a:cubicBezTo>
                    <a:pt x="808" y="1"/>
                    <a:pt x="420" y="49"/>
                    <a:pt x="36" y="56"/>
                  </a:cubicBezTo>
                  <a:lnTo>
                    <a:pt x="1" y="127"/>
                  </a:lnTo>
                  <a:lnTo>
                    <a:pt x="48" y="175"/>
                  </a:lnTo>
                  <a:lnTo>
                    <a:pt x="1191" y="175"/>
                  </a:lnTo>
                  <a:lnTo>
                    <a:pt x="2084" y="127"/>
                  </a:lnTo>
                  <a:cubicBezTo>
                    <a:pt x="1790" y="29"/>
                    <a:pt x="1493" y="1"/>
                    <a:pt x="1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5"/>
            <p:cNvSpPr/>
            <p:nvPr/>
          </p:nvSpPr>
          <p:spPr>
            <a:xfrm>
              <a:off x="5757850" y="2154575"/>
              <a:ext cx="8050" cy="2700"/>
            </a:xfrm>
            <a:custGeom>
              <a:avLst/>
              <a:gdLst/>
              <a:ahLst/>
              <a:cxnLst/>
              <a:rect l="l" t="t" r="r" b="b"/>
              <a:pathLst>
                <a:path w="322" h="108" extrusionOk="0">
                  <a:moveTo>
                    <a:pt x="151" y="0"/>
                  </a:moveTo>
                  <a:cubicBezTo>
                    <a:pt x="103" y="0"/>
                    <a:pt x="53" y="25"/>
                    <a:pt x="1" y="83"/>
                  </a:cubicBezTo>
                  <a:cubicBezTo>
                    <a:pt x="120" y="83"/>
                    <a:pt x="227" y="83"/>
                    <a:pt x="322" y="107"/>
                  </a:cubicBezTo>
                  <a:cubicBezTo>
                    <a:pt x="269" y="41"/>
                    <a:pt x="212"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5"/>
            <p:cNvSpPr/>
            <p:nvPr/>
          </p:nvSpPr>
          <p:spPr>
            <a:xfrm>
              <a:off x="5489650" y="2200100"/>
              <a:ext cx="3600" cy="2125"/>
            </a:xfrm>
            <a:custGeom>
              <a:avLst/>
              <a:gdLst/>
              <a:ahLst/>
              <a:cxnLst/>
              <a:rect l="l" t="t" r="r" b="b"/>
              <a:pathLst>
                <a:path w="144" h="85" extrusionOk="0">
                  <a:moveTo>
                    <a:pt x="144" y="1"/>
                  </a:moveTo>
                  <a:cubicBezTo>
                    <a:pt x="84" y="24"/>
                    <a:pt x="37" y="24"/>
                    <a:pt x="1" y="24"/>
                  </a:cubicBezTo>
                  <a:cubicBezTo>
                    <a:pt x="29" y="63"/>
                    <a:pt x="52" y="84"/>
                    <a:pt x="73" y="84"/>
                  </a:cubicBezTo>
                  <a:cubicBezTo>
                    <a:pt x="97" y="84"/>
                    <a:pt x="119" y="5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5"/>
            <p:cNvSpPr/>
            <p:nvPr/>
          </p:nvSpPr>
          <p:spPr>
            <a:xfrm>
              <a:off x="5503950" y="2200650"/>
              <a:ext cx="3600" cy="1550"/>
            </a:xfrm>
            <a:custGeom>
              <a:avLst/>
              <a:gdLst/>
              <a:ahLst/>
              <a:cxnLst/>
              <a:rect l="l" t="t" r="r" b="b"/>
              <a:pathLst>
                <a:path w="144" h="62" extrusionOk="0">
                  <a:moveTo>
                    <a:pt x="83" y="1"/>
                  </a:moveTo>
                  <a:cubicBezTo>
                    <a:pt x="55" y="1"/>
                    <a:pt x="28" y="7"/>
                    <a:pt x="0" y="14"/>
                  </a:cubicBezTo>
                  <a:cubicBezTo>
                    <a:pt x="24" y="26"/>
                    <a:pt x="36" y="62"/>
                    <a:pt x="48" y="62"/>
                  </a:cubicBezTo>
                  <a:lnTo>
                    <a:pt x="143" y="14"/>
                  </a:lnTo>
                  <a:cubicBezTo>
                    <a:pt x="123" y="4"/>
                    <a:pt x="103"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5"/>
            <p:cNvSpPr/>
            <p:nvPr/>
          </p:nvSpPr>
          <p:spPr>
            <a:xfrm>
              <a:off x="5482225" y="2272125"/>
              <a:ext cx="7750" cy="3350"/>
            </a:xfrm>
            <a:custGeom>
              <a:avLst/>
              <a:gdLst/>
              <a:ahLst/>
              <a:cxnLst/>
              <a:rect l="l" t="t" r="r" b="b"/>
              <a:pathLst>
                <a:path w="310" h="134" extrusionOk="0">
                  <a:moveTo>
                    <a:pt x="310" y="1"/>
                  </a:moveTo>
                  <a:cubicBezTo>
                    <a:pt x="238" y="1"/>
                    <a:pt x="155" y="1"/>
                    <a:pt x="96" y="13"/>
                  </a:cubicBezTo>
                  <a:cubicBezTo>
                    <a:pt x="72" y="13"/>
                    <a:pt x="0" y="60"/>
                    <a:pt x="0" y="60"/>
                  </a:cubicBezTo>
                  <a:cubicBezTo>
                    <a:pt x="16" y="115"/>
                    <a:pt x="52" y="134"/>
                    <a:pt x="91" y="134"/>
                  </a:cubicBezTo>
                  <a:cubicBezTo>
                    <a:pt x="112" y="134"/>
                    <a:pt x="134" y="128"/>
                    <a:pt x="155" y="120"/>
                  </a:cubicBezTo>
                  <a:cubicBezTo>
                    <a:pt x="215" y="84"/>
                    <a:pt x="262" y="49"/>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5"/>
            <p:cNvSpPr/>
            <p:nvPr/>
          </p:nvSpPr>
          <p:spPr>
            <a:xfrm>
              <a:off x="5349475" y="2233150"/>
              <a:ext cx="29475" cy="11675"/>
            </a:xfrm>
            <a:custGeom>
              <a:avLst/>
              <a:gdLst/>
              <a:ahLst/>
              <a:cxnLst/>
              <a:rect l="l" t="t" r="r" b="b"/>
              <a:pathLst>
                <a:path w="1179" h="467" extrusionOk="0">
                  <a:moveTo>
                    <a:pt x="12" y="0"/>
                  </a:moveTo>
                  <a:cubicBezTo>
                    <a:pt x="1" y="170"/>
                    <a:pt x="70" y="200"/>
                    <a:pt x="157" y="200"/>
                  </a:cubicBezTo>
                  <a:cubicBezTo>
                    <a:pt x="205" y="200"/>
                    <a:pt x="258" y="191"/>
                    <a:pt x="306" y="191"/>
                  </a:cubicBezTo>
                  <a:cubicBezTo>
                    <a:pt x="356" y="191"/>
                    <a:pt x="400" y="200"/>
                    <a:pt x="429" y="238"/>
                  </a:cubicBezTo>
                  <a:cubicBezTo>
                    <a:pt x="584" y="250"/>
                    <a:pt x="762" y="215"/>
                    <a:pt x="869" y="417"/>
                  </a:cubicBezTo>
                  <a:cubicBezTo>
                    <a:pt x="907" y="448"/>
                    <a:pt x="950" y="466"/>
                    <a:pt x="994" y="466"/>
                  </a:cubicBezTo>
                  <a:cubicBezTo>
                    <a:pt x="1034" y="466"/>
                    <a:pt x="1073" y="451"/>
                    <a:pt x="1107" y="417"/>
                  </a:cubicBezTo>
                  <a:cubicBezTo>
                    <a:pt x="1179" y="179"/>
                    <a:pt x="976" y="95"/>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35"/>
            <p:cNvSpPr/>
            <p:nvPr/>
          </p:nvSpPr>
          <p:spPr>
            <a:xfrm>
              <a:off x="5377150" y="2243225"/>
              <a:ext cx="19375" cy="7800"/>
            </a:xfrm>
            <a:custGeom>
              <a:avLst/>
              <a:gdLst/>
              <a:ahLst/>
              <a:cxnLst/>
              <a:rect l="l" t="t" r="r" b="b"/>
              <a:pathLst>
                <a:path w="775" h="312" extrusionOk="0">
                  <a:moveTo>
                    <a:pt x="434" y="0"/>
                  </a:moveTo>
                  <a:cubicBezTo>
                    <a:pt x="309" y="0"/>
                    <a:pt x="185" y="52"/>
                    <a:pt x="60" y="133"/>
                  </a:cubicBezTo>
                  <a:cubicBezTo>
                    <a:pt x="12" y="169"/>
                    <a:pt x="0" y="216"/>
                    <a:pt x="48" y="276"/>
                  </a:cubicBezTo>
                  <a:cubicBezTo>
                    <a:pt x="96" y="288"/>
                    <a:pt x="155" y="288"/>
                    <a:pt x="191" y="312"/>
                  </a:cubicBezTo>
                  <a:cubicBezTo>
                    <a:pt x="235" y="304"/>
                    <a:pt x="282" y="302"/>
                    <a:pt x="328" y="302"/>
                  </a:cubicBezTo>
                  <a:cubicBezTo>
                    <a:pt x="358" y="302"/>
                    <a:pt x="387" y="303"/>
                    <a:pt x="417" y="303"/>
                  </a:cubicBezTo>
                  <a:cubicBezTo>
                    <a:pt x="552" y="303"/>
                    <a:pt x="683" y="290"/>
                    <a:pt x="774" y="145"/>
                  </a:cubicBezTo>
                  <a:cubicBezTo>
                    <a:pt x="661" y="43"/>
                    <a:pt x="548"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35"/>
            <p:cNvSpPr/>
            <p:nvPr/>
          </p:nvSpPr>
          <p:spPr>
            <a:xfrm>
              <a:off x="5399775" y="2242175"/>
              <a:ext cx="16100" cy="8250"/>
            </a:xfrm>
            <a:custGeom>
              <a:avLst/>
              <a:gdLst/>
              <a:ahLst/>
              <a:cxnLst/>
              <a:rect l="l" t="t" r="r" b="b"/>
              <a:pathLst>
                <a:path w="644" h="330" extrusionOk="0">
                  <a:moveTo>
                    <a:pt x="367" y="0"/>
                  </a:moveTo>
                  <a:cubicBezTo>
                    <a:pt x="232" y="0"/>
                    <a:pt x="113" y="78"/>
                    <a:pt x="0" y="199"/>
                  </a:cubicBezTo>
                  <a:cubicBezTo>
                    <a:pt x="69" y="306"/>
                    <a:pt x="163" y="329"/>
                    <a:pt x="258" y="329"/>
                  </a:cubicBezTo>
                  <a:cubicBezTo>
                    <a:pt x="312" y="329"/>
                    <a:pt x="366" y="322"/>
                    <a:pt x="417" y="318"/>
                  </a:cubicBezTo>
                  <a:cubicBezTo>
                    <a:pt x="477" y="270"/>
                    <a:pt x="524" y="235"/>
                    <a:pt x="584" y="187"/>
                  </a:cubicBezTo>
                  <a:cubicBezTo>
                    <a:pt x="643" y="127"/>
                    <a:pt x="643" y="92"/>
                    <a:pt x="572" y="56"/>
                  </a:cubicBezTo>
                  <a:cubicBezTo>
                    <a:pt x="499" y="18"/>
                    <a:pt x="431"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5"/>
            <p:cNvSpPr/>
            <p:nvPr/>
          </p:nvSpPr>
          <p:spPr>
            <a:xfrm>
              <a:off x="5367625" y="2243850"/>
              <a:ext cx="11025" cy="7675"/>
            </a:xfrm>
            <a:custGeom>
              <a:avLst/>
              <a:gdLst/>
              <a:ahLst/>
              <a:cxnLst/>
              <a:rect l="l" t="t" r="r" b="b"/>
              <a:pathLst>
                <a:path w="441" h="307" extrusionOk="0">
                  <a:moveTo>
                    <a:pt x="143" y="1"/>
                  </a:moveTo>
                  <a:cubicBezTo>
                    <a:pt x="72" y="60"/>
                    <a:pt x="0" y="132"/>
                    <a:pt x="60" y="227"/>
                  </a:cubicBezTo>
                  <a:cubicBezTo>
                    <a:pt x="103" y="286"/>
                    <a:pt x="156" y="307"/>
                    <a:pt x="213" y="307"/>
                  </a:cubicBezTo>
                  <a:cubicBezTo>
                    <a:pt x="282" y="307"/>
                    <a:pt x="357" y="277"/>
                    <a:pt x="429" y="251"/>
                  </a:cubicBezTo>
                  <a:cubicBezTo>
                    <a:pt x="429" y="191"/>
                    <a:pt x="441" y="144"/>
                    <a:pt x="441" y="108"/>
                  </a:cubicBezTo>
                  <a:cubicBezTo>
                    <a:pt x="441" y="60"/>
                    <a:pt x="429" y="13"/>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5"/>
            <p:cNvSpPr/>
            <p:nvPr/>
          </p:nvSpPr>
          <p:spPr>
            <a:xfrm>
              <a:off x="5414350" y="2243550"/>
              <a:ext cx="7175" cy="6575"/>
            </a:xfrm>
            <a:custGeom>
              <a:avLst/>
              <a:gdLst/>
              <a:ahLst/>
              <a:cxnLst/>
              <a:rect l="l" t="t" r="r" b="b"/>
              <a:pathLst>
                <a:path w="287" h="263" extrusionOk="0">
                  <a:moveTo>
                    <a:pt x="1" y="1"/>
                  </a:moveTo>
                  <a:lnTo>
                    <a:pt x="1" y="132"/>
                  </a:lnTo>
                  <a:lnTo>
                    <a:pt x="275" y="263"/>
                  </a:lnTo>
                  <a:cubicBezTo>
                    <a:pt x="275" y="191"/>
                    <a:pt x="286" y="96"/>
                    <a:pt x="286" y="13"/>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5"/>
            <p:cNvSpPr/>
            <p:nvPr/>
          </p:nvSpPr>
          <p:spPr>
            <a:xfrm>
              <a:off x="5383400" y="2236725"/>
              <a:ext cx="4200" cy="2400"/>
            </a:xfrm>
            <a:custGeom>
              <a:avLst/>
              <a:gdLst/>
              <a:ahLst/>
              <a:cxnLst/>
              <a:rect l="l" t="t" r="r" b="b"/>
              <a:pathLst>
                <a:path w="168" h="96" extrusionOk="0">
                  <a:moveTo>
                    <a:pt x="120" y="0"/>
                  </a:moveTo>
                  <a:cubicBezTo>
                    <a:pt x="96" y="36"/>
                    <a:pt x="48" y="48"/>
                    <a:pt x="0" y="48"/>
                  </a:cubicBezTo>
                  <a:cubicBezTo>
                    <a:pt x="24" y="60"/>
                    <a:pt x="36" y="95"/>
                    <a:pt x="48" y="95"/>
                  </a:cubicBezTo>
                  <a:cubicBezTo>
                    <a:pt x="96" y="95"/>
                    <a:pt x="120" y="60"/>
                    <a:pt x="167" y="48"/>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5"/>
            <p:cNvSpPr/>
            <p:nvPr/>
          </p:nvSpPr>
          <p:spPr>
            <a:xfrm>
              <a:off x="5375075" y="2218850"/>
              <a:ext cx="3575" cy="3000"/>
            </a:xfrm>
            <a:custGeom>
              <a:avLst/>
              <a:gdLst/>
              <a:ahLst/>
              <a:cxnLst/>
              <a:rect l="l" t="t" r="r" b="b"/>
              <a:pathLst>
                <a:path w="143" h="120" extrusionOk="0">
                  <a:moveTo>
                    <a:pt x="143" y="1"/>
                  </a:moveTo>
                  <a:lnTo>
                    <a:pt x="143" y="1"/>
                  </a:lnTo>
                  <a:cubicBezTo>
                    <a:pt x="95" y="36"/>
                    <a:pt x="36" y="72"/>
                    <a:pt x="0" y="120"/>
                  </a:cubicBezTo>
                  <a:cubicBezTo>
                    <a:pt x="72" y="108"/>
                    <a:pt x="131"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5"/>
            <p:cNvSpPr/>
            <p:nvPr/>
          </p:nvSpPr>
          <p:spPr>
            <a:xfrm>
              <a:off x="5561400" y="2140575"/>
              <a:ext cx="75625" cy="14875"/>
            </a:xfrm>
            <a:custGeom>
              <a:avLst/>
              <a:gdLst/>
              <a:ahLst/>
              <a:cxnLst/>
              <a:rect l="l" t="t" r="r" b="b"/>
              <a:pathLst>
                <a:path w="3025" h="595" extrusionOk="0">
                  <a:moveTo>
                    <a:pt x="897" y="0"/>
                  </a:moveTo>
                  <a:cubicBezTo>
                    <a:pt x="597" y="0"/>
                    <a:pt x="297" y="34"/>
                    <a:pt x="0" y="131"/>
                  </a:cubicBezTo>
                  <a:cubicBezTo>
                    <a:pt x="60" y="203"/>
                    <a:pt x="108" y="286"/>
                    <a:pt x="143" y="369"/>
                  </a:cubicBezTo>
                  <a:cubicBezTo>
                    <a:pt x="191" y="381"/>
                    <a:pt x="250" y="393"/>
                    <a:pt x="298" y="405"/>
                  </a:cubicBezTo>
                  <a:cubicBezTo>
                    <a:pt x="358" y="393"/>
                    <a:pt x="405" y="393"/>
                    <a:pt x="441" y="393"/>
                  </a:cubicBezTo>
                  <a:cubicBezTo>
                    <a:pt x="560" y="449"/>
                    <a:pt x="684" y="461"/>
                    <a:pt x="809" y="461"/>
                  </a:cubicBezTo>
                  <a:cubicBezTo>
                    <a:pt x="915" y="461"/>
                    <a:pt x="1022" y="452"/>
                    <a:pt x="1127" y="452"/>
                  </a:cubicBezTo>
                  <a:cubicBezTo>
                    <a:pt x="1246" y="452"/>
                    <a:pt x="1363" y="464"/>
                    <a:pt x="1477" y="512"/>
                  </a:cubicBezTo>
                  <a:cubicBezTo>
                    <a:pt x="1612" y="493"/>
                    <a:pt x="1749" y="485"/>
                    <a:pt x="1886" y="485"/>
                  </a:cubicBezTo>
                  <a:cubicBezTo>
                    <a:pt x="2170" y="485"/>
                    <a:pt x="2457" y="520"/>
                    <a:pt x="2739" y="560"/>
                  </a:cubicBezTo>
                  <a:cubicBezTo>
                    <a:pt x="2786" y="581"/>
                    <a:pt x="2831" y="595"/>
                    <a:pt x="2873" y="595"/>
                  </a:cubicBezTo>
                  <a:cubicBezTo>
                    <a:pt x="2928" y="595"/>
                    <a:pt x="2978" y="572"/>
                    <a:pt x="3025" y="512"/>
                  </a:cubicBezTo>
                  <a:cubicBezTo>
                    <a:pt x="3001" y="429"/>
                    <a:pt x="3001" y="346"/>
                    <a:pt x="3001" y="262"/>
                  </a:cubicBezTo>
                  <a:cubicBezTo>
                    <a:pt x="2679" y="167"/>
                    <a:pt x="2322" y="286"/>
                    <a:pt x="2013" y="96"/>
                  </a:cubicBezTo>
                  <a:cubicBezTo>
                    <a:pt x="2013" y="108"/>
                    <a:pt x="1989" y="131"/>
                    <a:pt x="1965" y="131"/>
                  </a:cubicBezTo>
                  <a:cubicBezTo>
                    <a:pt x="1956" y="134"/>
                    <a:pt x="1949" y="136"/>
                    <a:pt x="1941" y="136"/>
                  </a:cubicBezTo>
                  <a:cubicBezTo>
                    <a:pt x="1917" y="136"/>
                    <a:pt x="1897" y="120"/>
                    <a:pt x="1870" y="84"/>
                  </a:cubicBezTo>
                  <a:cubicBezTo>
                    <a:pt x="1547" y="40"/>
                    <a:pt x="1222" y="0"/>
                    <a:pt x="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5"/>
            <p:cNvSpPr/>
            <p:nvPr/>
          </p:nvSpPr>
          <p:spPr>
            <a:xfrm>
              <a:off x="5643850" y="2153750"/>
              <a:ext cx="28300" cy="4150"/>
            </a:xfrm>
            <a:custGeom>
              <a:avLst/>
              <a:gdLst/>
              <a:ahLst/>
              <a:cxnLst/>
              <a:rect l="l" t="t" r="r" b="b"/>
              <a:pathLst>
                <a:path w="1132" h="166" extrusionOk="0">
                  <a:moveTo>
                    <a:pt x="392" y="1"/>
                  </a:moveTo>
                  <a:cubicBezTo>
                    <a:pt x="262" y="1"/>
                    <a:pt x="131" y="8"/>
                    <a:pt x="0" y="33"/>
                  </a:cubicBezTo>
                  <a:cubicBezTo>
                    <a:pt x="194" y="121"/>
                    <a:pt x="381" y="165"/>
                    <a:pt x="566" y="165"/>
                  </a:cubicBezTo>
                  <a:cubicBezTo>
                    <a:pt x="756" y="165"/>
                    <a:pt x="944" y="118"/>
                    <a:pt x="1132" y="21"/>
                  </a:cubicBezTo>
                  <a:lnTo>
                    <a:pt x="1132" y="21"/>
                  </a:lnTo>
                  <a:cubicBezTo>
                    <a:pt x="1102" y="22"/>
                    <a:pt x="1072" y="22"/>
                    <a:pt x="1043" y="22"/>
                  </a:cubicBezTo>
                  <a:cubicBezTo>
                    <a:pt x="829" y="22"/>
                    <a:pt x="611" y="1"/>
                    <a:pt x="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5"/>
            <p:cNvSpPr/>
            <p:nvPr/>
          </p:nvSpPr>
          <p:spPr>
            <a:xfrm>
              <a:off x="5572125" y="2150700"/>
              <a:ext cx="25600" cy="3400"/>
            </a:xfrm>
            <a:custGeom>
              <a:avLst/>
              <a:gdLst/>
              <a:ahLst/>
              <a:cxnLst/>
              <a:rect l="l" t="t" r="r" b="b"/>
              <a:pathLst>
                <a:path w="1024" h="136" extrusionOk="0">
                  <a:moveTo>
                    <a:pt x="0" y="0"/>
                  </a:moveTo>
                  <a:lnTo>
                    <a:pt x="0" y="0"/>
                  </a:lnTo>
                  <a:cubicBezTo>
                    <a:pt x="162" y="110"/>
                    <a:pt x="330" y="136"/>
                    <a:pt x="497" y="136"/>
                  </a:cubicBezTo>
                  <a:cubicBezTo>
                    <a:pt x="644" y="136"/>
                    <a:pt x="790" y="116"/>
                    <a:pt x="933" y="116"/>
                  </a:cubicBezTo>
                  <a:cubicBezTo>
                    <a:pt x="963" y="116"/>
                    <a:pt x="994" y="117"/>
                    <a:pt x="1024" y="119"/>
                  </a:cubicBezTo>
                  <a:cubicBezTo>
                    <a:pt x="857" y="20"/>
                    <a:pt x="680" y="2"/>
                    <a:pt x="500" y="2"/>
                  </a:cubicBezTo>
                  <a:cubicBezTo>
                    <a:pt x="392" y="2"/>
                    <a:pt x="284" y="8"/>
                    <a:pt x="176" y="8"/>
                  </a:cubicBezTo>
                  <a:cubicBezTo>
                    <a:pt x="117" y="8"/>
                    <a:pt x="58"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5"/>
            <p:cNvSpPr/>
            <p:nvPr/>
          </p:nvSpPr>
          <p:spPr>
            <a:xfrm>
              <a:off x="5676300" y="2154550"/>
              <a:ext cx="17575" cy="3150"/>
            </a:xfrm>
            <a:custGeom>
              <a:avLst/>
              <a:gdLst/>
              <a:ahLst/>
              <a:cxnLst/>
              <a:rect l="l" t="t" r="r" b="b"/>
              <a:pathLst>
                <a:path w="703" h="126" extrusionOk="0">
                  <a:moveTo>
                    <a:pt x="0" y="1"/>
                  </a:moveTo>
                  <a:cubicBezTo>
                    <a:pt x="119" y="84"/>
                    <a:pt x="235" y="126"/>
                    <a:pt x="351" y="126"/>
                  </a:cubicBezTo>
                  <a:cubicBezTo>
                    <a:pt x="468" y="126"/>
                    <a:pt x="584" y="84"/>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5"/>
            <p:cNvSpPr/>
            <p:nvPr/>
          </p:nvSpPr>
          <p:spPr>
            <a:xfrm>
              <a:off x="5629550" y="2153375"/>
              <a:ext cx="7775" cy="3900"/>
            </a:xfrm>
            <a:custGeom>
              <a:avLst/>
              <a:gdLst/>
              <a:ahLst/>
              <a:cxnLst/>
              <a:rect l="l" t="t" r="r" b="b"/>
              <a:pathLst>
                <a:path w="311" h="156" extrusionOk="0">
                  <a:moveTo>
                    <a:pt x="275" y="0"/>
                  </a:moveTo>
                  <a:lnTo>
                    <a:pt x="275" y="0"/>
                  </a:lnTo>
                  <a:cubicBezTo>
                    <a:pt x="191" y="12"/>
                    <a:pt x="84" y="36"/>
                    <a:pt x="1" y="48"/>
                  </a:cubicBezTo>
                  <a:cubicBezTo>
                    <a:pt x="72" y="155"/>
                    <a:pt x="180" y="155"/>
                    <a:pt x="263" y="155"/>
                  </a:cubicBezTo>
                  <a:cubicBezTo>
                    <a:pt x="310" y="107"/>
                    <a:pt x="310" y="72"/>
                    <a:pt x="263" y="48"/>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5"/>
            <p:cNvSpPr/>
            <p:nvPr/>
          </p:nvSpPr>
          <p:spPr>
            <a:xfrm>
              <a:off x="5636400" y="2154275"/>
              <a:ext cx="3900" cy="3000"/>
            </a:xfrm>
            <a:custGeom>
              <a:avLst/>
              <a:gdLst/>
              <a:ahLst/>
              <a:cxnLst/>
              <a:rect l="l" t="t" r="r" b="b"/>
              <a:pathLst>
                <a:path w="156" h="120" extrusionOk="0">
                  <a:moveTo>
                    <a:pt x="156" y="0"/>
                  </a:moveTo>
                  <a:cubicBezTo>
                    <a:pt x="108" y="12"/>
                    <a:pt x="48" y="12"/>
                    <a:pt x="1" y="12"/>
                  </a:cubicBezTo>
                  <a:lnTo>
                    <a:pt x="1" y="119"/>
                  </a:lnTo>
                  <a:cubicBezTo>
                    <a:pt x="48" y="83"/>
                    <a:pt x="108" y="36"/>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5"/>
            <p:cNvSpPr/>
            <p:nvPr/>
          </p:nvSpPr>
          <p:spPr>
            <a:xfrm>
              <a:off x="5697425" y="2154275"/>
              <a:ext cx="3900" cy="3000"/>
            </a:xfrm>
            <a:custGeom>
              <a:avLst/>
              <a:gdLst/>
              <a:ahLst/>
              <a:cxnLst/>
              <a:rect l="l" t="t" r="r" b="b"/>
              <a:pathLst>
                <a:path w="156" h="120" extrusionOk="0">
                  <a:moveTo>
                    <a:pt x="1" y="0"/>
                  </a:moveTo>
                  <a:cubicBezTo>
                    <a:pt x="48" y="36"/>
                    <a:pt x="108" y="71"/>
                    <a:pt x="155" y="119"/>
                  </a:cubicBezTo>
                  <a:cubicBezTo>
                    <a:pt x="155" y="83"/>
                    <a:pt x="143" y="36"/>
                    <a:pt x="143" y="12"/>
                  </a:cubicBezTo>
                  <a:cubicBezTo>
                    <a:pt x="96" y="0"/>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5"/>
            <p:cNvSpPr/>
            <p:nvPr/>
          </p:nvSpPr>
          <p:spPr>
            <a:xfrm>
              <a:off x="5501575" y="2150700"/>
              <a:ext cx="61025" cy="7350"/>
            </a:xfrm>
            <a:custGeom>
              <a:avLst/>
              <a:gdLst/>
              <a:ahLst/>
              <a:cxnLst/>
              <a:rect l="l" t="t" r="r" b="b"/>
              <a:pathLst>
                <a:path w="2441" h="294" extrusionOk="0">
                  <a:moveTo>
                    <a:pt x="238" y="0"/>
                  </a:moveTo>
                  <a:cubicBezTo>
                    <a:pt x="131" y="60"/>
                    <a:pt x="0" y="107"/>
                    <a:pt x="95" y="274"/>
                  </a:cubicBezTo>
                  <a:cubicBezTo>
                    <a:pt x="116" y="288"/>
                    <a:pt x="133" y="294"/>
                    <a:pt x="153" y="294"/>
                  </a:cubicBezTo>
                  <a:cubicBezTo>
                    <a:pt x="167" y="294"/>
                    <a:pt x="183" y="291"/>
                    <a:pt x="203" y="286"/>
                  </a:cubicBezTo>
                  <a:cubicBezTo>
                    <a:pt x="738" y="286"/>
                    <a:pt x="1286" y="274"/>
                    <a:pt x="1822" y="274"/>
                  </a:cubicBezTo>
                  <a:cubicBezTo>
                    <a:pt x="1849" y="269"/>
                    <a:pt x="1877" y="267"/>
                    <a:pt x="1905" y="267"/>
                  </a:cubicBezTo>
                  <a:cubicBezTo>
                    <a:pt x="1972" y="267"/>
                    <a:pt x="2044" y="277"/>
                    <a:pt x="2118" y="277"/>
                  </a:cubicBezTo>
                  <a:cubicBezTo>
                    <a:pt x="2224" y="277"/>
                    <a:pt x="2334" y="256"/>
                    <a:pt x="2441" y="155"/>
                  </a:cubicBezTo>
                  <a:cubicBezTo>
                    <a:pt x="2155" y="143"/>
                    <a:pt x="1905" y="119"/>
                    <a:pt x="1643" y="107"/>
                  </a:cubicBezTo>
                  <a:lnTo>
                    <a:pt x="1143" y="107"/>
                  </a:lnTo>
                  <a:cubicBezTo>
                    <a:pt x="1050" y="61"/>
                    <a:pt x="950" y="52"/>
                    <a:pt x="848" y="52"/>
                  </a:cubicBezTo>
                  <a:cubicBezTo>
                    <a:pt x="791" y="52"/>
                    <a:pt x="734" y="55"/>
                    <a:pt x="677" y="55"/>
                  </a:cubicBezTo>
                  <a:cubicBezTo>
                    <a:pt x="575" y="55"/>
                    <a:pt x="474" y="47"/>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5"/>
            <p:cNvSpPr/>
            <p:nvPr/>
          </p:nvSpPr>
          <p:spPr>
            <a:xfrm>
              <a:off x="5376550" y="2153650"/>
              <a:ext cx="55700" cy="3775"/>
            </a:xfrm>
            <a:custGeom>
              <a:avLst/>
              <a:gdLst/>
              <a:ahLst/>
              <a:cxnLst/>
              <a:rect l="l" t="t" r="r" b="b"/>
              <a:pathLst>
                <a:path w="2228" h="151" extrusionOk="0">
                  <a:moveTo>
                    <a:pt x="1834" y="1"/>
                  </a:moveTo>
                  <a:cubicBezTo>
                    <a:pt x="1810" y="1"/>
                    <a:pt x="1787" y="1"/>
                    <a:pt x="1763" y="1"/>
                  </a:cubicBezTo>
                  <a:cubicBezTo>
                    <a:pt x="1167" y="1"/>
                    <a:pt x="596" y="25"/>
                    <a:pt x="1" y="25"/>
                  </a:cubicBezTo>
                  <a:cubicBezTo>
                    <a:pt x="364" y="126"/>
                    <a:pt x="736" y="150"/>
                    <a:pt x="1109" y="150"/>
                  </a:cubicBezTo>
                  <a:cubicBezTo>
                    <a:pt x="1441" y="150"/>
                    <a:pt x="1775" y="131"/>
                    <a:pt x="2104" y="131"/>
                  </a:cubicBezTo>
                  <a:cubicBezTo>
                    <a:pt x="2145" y="131"/>
                    <a:pt x="2186" y="132"/>
                    <a:pt x="2227" y="132"/>
                  </a:cubicBezTo>
                  <a:cubicBezTo>
                    <a:pt x="2115" y="10"/>
                    <a:pt x="1976"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5"/>
            <p:cNvSpPr/>
            <p:nvPr/>
          </p:nvSpPr>
          <p:spPr>
            <a:xfrm>
              <a:off x="5496500" y="2150400"/>
              <a:ext cx="11050" cy="7175"/>
            </a:xfrm>
            <a:custGeom>
              <a:avLst/>
              <a:gdLst/>
              <a:ahLst/>
              <a:cxnLst/>
              <a:rect l="l" t="t" r="r" b="b"/>
              <a:pathLst>
                <a:path w="442" h="287" extrusionOk="0">
                  <a:moveTo>
                    <a:pt x="1" y="0"/>
                  </a:moveTo>
                  <a:lnTo>
                    <a:pt x="1" y="286"/>
                  </a:lnTo>
                  <a:lnTo>
                    <a:pt x="287" y="286"/>
                  </a:lnTo>
                  <a:cubicBezTo>
                    <a:pt x="346" y="191"/>
                    <a:pt x="394" y="107"/>
                    <a:pt x="441" y="12"/>
                  </a:cubicBezTo>
                  <a:cubicBezTo>
                    <a:pt x="298" y="12"/>
                    <a:pt x="15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5"/>
            <p:cNvSpPr/>
            <p:nvPr/>
          </p:nvSpPr>
          <p:spPr>
            <a:xfrm>
              <a:off x="5317625" y="2181950"/>
              <a:ext cx="39000" cy="5075"/>
            </a:xfrm>
            <a:custGeom>
              <a:avLst/>
              <a:gdLst/>
              <a:ahLst/>
              <a:cxnLst/>
              <a:rect l="l" t="t" r="r" b="b"/>
              <a:pathLst>
                <a:path w="1560" h="203" extrusionOk="0">
                  <a:moveTo>
                    <a:pt x="12" y="0"/>
                  </a:moveTo>
                  <a:cubicBezTo>
                    <a:pt x="12" y="60"/>
                    <a:pt x="0" y="119"/>
                    <a:pt x="0" y="179"/>
                  </a:cubicBezTo>
                  <a:cubicBezTo>
                    <a:pt x="274" y="179"/>
                    <a:pt x="548" y="203"/>
                    <a:pt x="834" y="203"/>
                  </a:cubicBezTo>
                  <a:cubicBezTo>
                    <a:pt x="905" y="178"/>
                    <a:pt x="980" y="173"/>
                    <a:pt x="1056" y="173"/>
                  </a:cubicBezTo>
                  <a:cubicBezTo>
                    <a:pt x="1099" y="173"/>
                    <a:pt x="1143" y="175"/>
                    <a:pt x="1186" y="175"/>
                  </a:cubicBezTo>
                  <a:cubicBezTo>
                    <a:pt x="1318" y="175"/>
                    <a:pt x="1447" y="161"/>
                    <a:pt x="1560" y="48"/>
                  </a:cubicBezTo>
                  <a:cubicBezTo>
                    <a:pt x="1048" y="36"/>
                    <a:pt x="536" y="2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5"/>
            <p:cNvSpPr/>
            <p:nvPr/>
          </p:nvSpPr>
          <p:spPr>
            <a:xfrm>
              <a:off x="5240525" y="2261675"/>
              <a:ext cx="14300" cy="6625"/>
            </a:xfrm>
            <a:custGeom>
              <a:avLst/>
              <a:gdLst/>
              <a:ahLst/>
              <a:cxnLst/>
              <a:rect l="l" t="t" r="r" b="b"/>
              <a:pathLst>
                <a:path w="572" h="265" extrusionOk="0">
                  <a:moveTo>
                    <a:pt x="249" y="0"/>
                  </a:moveTo>
                  <a:cubicBezTo>
                    <a:pt x="234" y="0"/>
                    <a:pt x="219" y="1"/>
                    <a:pt x="203" y="2"/>
                  </a:cubicBezTo>
                  <a:cubicBezTo>
                    <a:pt x="155" y="26"/>
                    <a:pt x="96" y="74"/>
                    <a:pt x="48" y="121"/>
                  </a:cubicBezTo>
                  <a:cubicBezTo>
                    <a:pt x="0" y="181"/>
                    <a:pt x="0" y="228"/>
                    <a:pt x="48" y="264"/>
                  </a:cubicBezTo>
                  <a:lnTo>
                    <a:pt x="501" y="264"/>
                  </a:lnTo>
                  <a:cubicBezTo>
                    <a:pt x="572" y="240"/>
                    <a:pt x="560" y="193"/>
                    <a:pt x="501" y="133"/>
                  </a:cubicBezTo>
                  <a:cubicBezTo>
                    <a:pt x="427" y="39"/>
                    <a:pt x="354"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5"/>
            <p:cNvSpPr/>
            <p:nvPr/>
          </p:nvSpPr>
          <p:spPr>
            <a:xfrm>
              <a:off x="5252425" y="2265100"/>
              <a:ext cx="8075" cy="4075"/>
            </a:xfrm>
            <a:custGeom>
              <a:avLst/>
              <a:gdLst/>
              <a:ahLst/>
              <a:cxnLst/>
              <a:rect l="l" t="t" r="r" b="b"/>
              <a:pathLst>
                <a:path w="323" h="163" extrusionOk="0">
                  <a:moveTo>
                    <a:pt x="198" y="0"/>
                  </a:moveTo>
                  <a:cubicBezTo>
                    <a:pt x="152" y="0"/>
                    <a:pt x="107" y="16"/>
                    <a:pt x="67" y="16"/>
                  </a:cubicBezTo>
                  <a:cubicBezTo>
                    <a:pt x="52" y="16"/>
                    <a:pt x="38" y="14"/>
                    <a:pt x="25" y="8"/>
                  </a:cubicBezTo>
                  <a:cubicBezTo>
                    <a:pt x="1" y="44"/>
                    <a:pt x="1" y="91"/>
                    <a:pt x="25" y="127"/>
                  </a:cubicBezTo>
                  <a:cubicBezTo>
                    <a:pt x="60" y="127"/>
                    <a:pt x="108" y="151"/>
                    <a:pt x="155" y="163"/>
                  </a:cubicBezTo>
                  <a:cubicBezTo>
                    <a:pt x="203" y="127"/>
                    <a:pt x="263" y="103"/>
                    <a:pt x="322" y="68"/>
                  </a:cubicBezTo>
                  <a:cubicBezTo>
                    <a:pt x="283" y="14"/>
                    <a:pt x="240"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5"/>
            <p:cNvSpPr/>
            <p:nvPr/>
          </p:nvSpPr>
          <p:spPr>
            <a:xfrm>
              <a:off x="5231300" y="2261425"/>
              <a:ext cx="7175" cy="3350"/>
            </a:xfrm>
            <a:custGeom>
              <a:avLst/>
              <a:gdLst/>
              <a:ahLst/>
              <a:cxnLst/>
              <a:rect l="l" t="t" r="r" b="b"/>
              <a:pathLst>
                <a:path w="287" h="134" extrusionOk="0">
                  <a:moveTo>
                    <a:pt x="0" y="0"/>
                  </a:moveTo>
                  <a:cubicBezTo>
                    <a:pt x="61" y="102"/>
                    <a:pt x="148" y="134"/>
                    <a:pt x="239" y="134"/>
                  </a:cubicBezTo>
                  <a:cubicBezTo>
                    <a:pt x="254" y="134"/>
                    <a:pt x="270" y="133"/>
                    <a:pt x="286" y="131"/>
                  </a:cubicBezTo>
                  <a:cubicBezTo>
                    <a:pt x="238" y="84"/>
                    <a:pt x="179"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5"/>
            <p:cNvSpPr/>
            <p:nvPr/>
          </p:nvSpPr>
          <p:spPr>
            <a:xfrm>
              <a:off x="5241725" y="2261725"/>
              <a:ext cx="3875" cy="3000"/>
            </a:xfrm>
            <a:custGeom>
              <a:avLst/>
              <a:gdLst/>
              <a:ahLst/>
              <a:cxnLst/>
              <a:rect l="l" t="t" r="r" b="b"/>
              <a:pathLst>
                <a:path w="155" h="120" extrusionOk="0">
                  <a:moveTo>
                    <a:pt x="155" y="0"/>
                  </a:moveTo>
                  <a:cubicBezTo>
                    <a:pt x="107" y="48"/>
                    <a:pt x="48" y="84"/>
                    <a:pt x="0" y="119"/>
                  </a:cubicBezTo>
                  <a:cubicBezTo>
                    <a:pt x="60" y="84"/>
                    <a:pt x="10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5"/>
            <p:cNvSpPr/>
            <p:nvPr/>
          </p:nvSpPr>
          <p:spPr>
            <a:xfrm>
              <a:off x="5238450" y="2265000"/>
              <a:ext cx="3575" cy="3875"/>
            </a:xfrm>
            <a:custGeom>
              <a:avLst/>
              <a:gdLst/>
              <a:ahLst/>
              <a:cxnLst/>
              <a:rect l="l" t="t" r="r" b="b"/>
              <a:pathLst>
                <a:path w="143" h="155" extrusionOk="0">
                  <a:moveTo>
                    <a:pt x="0" y="0"/>
                  </a:moveTo>
                  <a:lnTo>
                    <a:pt x="0" y="155"/>
                  </a:lnTo>
                  <a:lnTo>
                    <a:pt x="143" y="155"/>
                  </a:ln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35"/>
            <p:cNvSpPr/>
            <p:nvPr/>
          </p:nvSpPr>
          <p:spPr>
            <a:xfrm>
              <a:off x="5328025" y="2231875"/>
              <a:ext cx="32175" cy="7825"/>
            </a:xfrm>
            <a:custGeom>
              <a:avLst/>
              <a:gdLst/>
              <a:ahLst/>
              <a:cxnLst/>
              <a:rect l="l" t="t" r="r" b="b"/>
              <a:pathLst>
                <a:path w="1287" h="313" extrusionOk="0">
                  <a:moveTo>
                    <a:pt x="337" y="1"/>
                  </a:moveTo>
                  <a:cubicBezTo>
                    <a:pt x="224" y="1"/>
                    <a:pt x="112" y="6"/>
                    <a:pt x="1" y="15"/>
                  </a:cubicBezTo>
                  <a:cubicBezTo>
                    <a:pt x="80" y="151"/>
                    <a:pt x="199" y="166"/>
                    <a:pt x="322" y="166"/>
                  </a:cubicBezTo>
                  <a:cubicBezTo>
                    <a:pt x="358" y="166"/>
                    <a:pt x="395" y="165"/>
                    <a:pt x="431" y="165"/>
                  </a:cubicBezTo>
                  <a:cubicBezTo>
                    <a:pt x="532" y="165"/>
                    <a:pt x="629" y="175"/>
                    <a:pt x="703" y="254"/>
                  </a:cubicBezTo>
                  <a:cubicBezTo>
                    <a:pt x="815" y="295"/>
                    <a:pt x="927" y="313"/>
                    <a:pt x="1041" y="313"/>
                  </a:cubicBezTo>
                  <a:cubicBezTo>
                    <a:pt x="1121" y="313"/>
                    <a:pt x="1203" y="304"/>
                    <a:pt x="1287" y="289"/>
                  </a:cubicBezTo>
                  <a:cubicBezTo>
                    <a:pt x="1180" y="135"/>
                    <a:pt x="953" y="230"/>
                    <a:pt x="870" y="51"/>
                  </a:cubicBezTo>
                  <a:cubicBezTo>
                    <a:pt x="695" y="15"/>
                    <a:pt x="515"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35"/>
            <p:cNvSpPr/>
            <p:nvPr/>
          </p:nvSpPr>
          <p:spPr>
            <a:xfrm>
              <a:off x="5966500" y="2306375"/>
              <a:ext cx="3300" cy="1375"/>
            </a:xfrm>
            <a:custGeom>
              <a:avLst/>
              <a:gdLst/>
              <a:ahLst/>
              <a:cxnLst/>
              <a:rect l="l" t="t" r="r" b="b"/>
              <a:pathLst>
                <a:path w="132" h="55" extrusionOk="0">
                  <a:moveTo>
                    <a:pt x="108" y="0"/>
                  </a:moveTo>
                  <a:cubicBezTo>
                    <a:pt x="60" y="0"/>
                    <a:pt x="37" y="12"/>
                    <a:pt x="1" y="24"/>
                  </a:cubicBezTo>
                  <a:cubicBezTo>
                    <a:pt x="31" y="47"/>
                    <a:pt x="61" y="55"/>
                    <a:pt x="88" y="55"/>
                  </a:cubicBezTo>
                  <a:cubicBezTo>
                    <a:pt x="104" y="55"/>
                    <a:pt x="119" y="52"/>
                    <a:pt x="132" y="48"/>
                  </a:cubicBezTo>
                  <a:cubicBezTo>
                    <a:pt x="132" y="24"/>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5"/>
            <p:cNvSpPr/>
            <p:nvPr/>
          </p:nvSpPr>
          <p:spPr>
            <a:xfrm>
              <a:off x="5947150" y="3059725"/>
              <a:ext cx="1525" cy="1525"/>
            </a:xfrm>
            <a:custGeom>
              <a:avLst/>
              <a:gdLst/>
              <a:ahLst/>
              <a:cxnLst/>
              <a:rect l="l" t="t" r="r" b="b"/>
              <a:pathLst>
                <a:path w="61" h="61" extrusionOk="0">
                  <a:moveTo>
                    <a:pt x="1" y="1"/>
                  </a:moveTo>
                  <a:cubicBezTo>
                    <a:pt x="13" y="37"/>
                    <a:pt x="49" y="48"/>
                    <a:pt x="60" y="60"/>
                  </a:cubicBezTo>
                  <a:cubicBezTo>
                    <a:pt x="49" y="48"/>
                    <a:pt x="49" y="37"/>
                    <a:pt x="37" y="13"/>
                  </a:cubicBezTo>
                  <a:cubicBezTo>
                    <a:pt x="37" y="1"/>
                    <a:pt x="1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5"/>
            <p:cNvSpPr/>
            <p:nvPr/>
          </p:nvSpPr>
          <p:spPr>
            <a:xfrm>
              <a:off x="5240225" y="1959900"/>
              <a:ext cx="4500" cy="3900"/>
            </a:xfrm>
            <a:custGeom>
              <a:avLst/>
              <a:gdLst/>
              <a:ahLst/>
              <a:cxnLst/>
              <a:rect l="l" t="t" r="r" b="b"/>
              <a:pathLst>
                <a:path w="180" h="156" extrusionOk="0">
                  <a:moveTo>
                    <a:pt x="72" y="0"/>
                  </a:moveTo>
                  <a:cubicBezTo>
                    <a:pt x="1" y="60"/>
                    <a:pt x="1" y="107"/>
                    <a:pt x="72" y="155"/>
                  </a:cubicBezTo>
                  <a:cubicBezTo>
                    <a:pt x="179" y="107"/>
                    <a:pt x="179" y="48"/>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5"/>
            <p:cNvSpPr/>
            <p:nvPr/>
          </p:nvSpPr>
          <p:spPr>
            <a:xfrm>
              <a:off x="5241725" y="1949475"/>
              <a:ext cx="3875" cy="7175"/>
            </a:xfrm>
            <a:custGeom>
              <a:avLst/>
              <a:gdLst/>
              <a:ahLst/>
              <a:cxnLst/>
              <a:rect l="l" t="t" r="r" b="b"/>
              <a:pathLst>
                <a:path w="155" h="287" extrusionOk="0">
                  <a:moveTo>
                    <a:pt x="155" y="1"/>
                  </a:moveTo>
                  <a:lnTo>
                    <a:pt x="155" y="1"/>
                  </a:lnTo>
                  <a:cubicBezTo>
                    <a:pt x="107" y="48"/>
                    <a:pt x="48" y="108"/>
                    <a:pt x="0" y="167"/>
                  </a:cubicBezTo>
                  <a:cubicBezTo>
                    <a:pt x="0" y="203"/>
                    <a:pt x="0" y="239"/>
                    <a:pt x="12" y="286"/>
                  </a:cubicBezTo>
                  <a:cubicBezTo>
                    <a:pt x="131" y="227"/>
                    <a:pt x="155" y="120"/>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5"/>
            <p:cNvSpPr/>
            <p:nvPr/>
          </p:nvSpPr>
          <p:spPr>
            <a:xfrm>
              <a:off x="5242000" y="1913750"/>
              <a:ext cx="2425" cy="3300"/>
            </a:xfrm>
            <a:custGeom>
              <a:avLst/>
              <a:gdLst/>
              <a:ahLst/>
              <a:cxnLst/>
              <a:rect l="l" t="t" r="r" b="b"/>
              <a:pathLst>
                <a:path w="97" h="132" extrusionOk="0">
                  <a:moveTo>
                    <a:pt x="25" y="1"/>
                  </a:moveTo>
                  <a:cubicBezTo>
                    <a:pt x="1" y="48"/>
                    <a:pt x="1" y="72"/>
                    <a:pt x="25" y="132"/>
                  </a:cubicBezTo>
                  <a:cubicBezTo>
                    <a:pt x="96" y="96"/>
                    <a:pt x="96" y="48"/>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5"/>
            <p:cNvSpPr/>
            <p:nvPr/>
          </p:nvSpPr>
          <p:spPr>
            <a:xfrm>
              <a:off x="5963225" y="2365600"/>
              <a:ext cx="3600" cy="3300"/>
            </a:xfrm>
            <a:custGeom>
              <a:avLst/>
              <a:gdLst/>
              <a:ahLst/>
              <a:cxnLst/>
              <a:rect l="l" t="t" r="r" b="b"/>
              <a:pathLst>
                <a:path w="144" h="132" extrusionOk="0">
                  <a:moveTo>
                    <a:pt x="1" y="1"/>
                  </a:moveTo>
                  <a:lnTo>
                    <a:pt x="1" y="1"/>
                  </a:lnTo>
                  <a:cubicBezTo>
                    <a:pt x="48" y="36"/>
                    <a:pt x="84" y="84"/>
                    <a:pt x="144" y="131"/>
                  </a:cubicBezTo>
                  <a:cubicBezTo>
                    <a:pt x="108" y="84"/>
                    <a:pt x="49"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5"/>
            <p:cNvSpPr/>
            <p:nvPr/>
          </p:nvSpPr>
          <p:spPr>
            <a:xfrm>
              <a:off x="6020075" y="2204225"/>
              <a:ext cx="7475" cy="6925"/>
            </a:xfrm>
            <a:custGeom>
              <a:avLst/>
              <a:gdLst/>
              <a:ahLst/>
              <a:cxnLst/>
              <a:rect l="l" t="t" r="r" b="b"/>
              <a:pathLst>
                <a:path w="299" h="277" extrusionOk="0">
                  <a:moveTo>
                    <a:pt x="244" y="0"/>
                  </a:moveTo>
                  <a:cubicBezTo>
                    <a:pt x="145" y="0"/>
                    <a:pt x="64" y="38"/>
                    <a:pt x="1" y="121"/>
                  </a:cubicBezTo>
                  <a:cubicBezTo>
                    <a:pt x="1" y="169"/>
                    <a:pt x="13" y="229"/>
                    <a:pt x="13" y="276"/>
                  </a:cubicBezTo>
                  <a:cubicBezTo>
                    <a:pt x="215" y="276"/>
                    <a:pt x="299" y="181"/>
                    <a:pt x="287" y="2"/>
                  </a:cubicBezTo>
                  <a:cubicBezTo>
                    <a:pt x="272" y="1"/>
                    <a:pt x="258"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5"/>
            <p:cNvSpPr/>
            <p:nvPr/>
          </p:nvSpPr>
          <p:spPr>
            <a:xfrm>
              <a:off x="5926475" y="2167950"/>
              <a:ext cx="4350" cy="2825"/>
            </a:xfrm>
            <a:custGeom>
              <a:avLst/>
              <a:gdLst/>
              <a:ahLst/>
              <a:cxnLst/>
              <a:rect l="l" t="t" r="r" b="b"/>
              <a:pathLst>
                <a:path w="174" h="113" extrusionOk="0">
                  <a:moveTo>
                    <a:pt x="173" y="1"/>
                  </a:moveTo>
                  <a:lnTo>
                    <a:pt x="173" y="1"/>
                  </a:lnTo>
                  <a:cubicBezTo>
                    <a:pt x="166" y="17"/>
                    <a:pt x="148" y="21"/>
                    <a:pt x="126" y="21"/>
                  </a:cubicBezTo>
                  <a:cubicBezTo>
                    <a:pt x="108" y="21"/>
                    <a:pt x="88" y="19"/>
                    <a:pt x="70" y="19"/>
                  </a:cubicBezTo>
                  <a:cubicBezTo>
                    <a:pt x="30" y="19"/>
                    <a:pt x="0" y="31"/>
                    <a:pt x="30" y="108"/>
                  </a:cubicBezTo>
                  <a:cubicBezTo>
                    <a:pt x="32" y="111"/>
                    <a:pt x="35" y="113"/>
                    <a:pt x="40" y="113"/>
                  </a:cubicBezTo>
                  <a:cubicBezTo>
                    <a:pt x="70" y="113"/>
                    <a:pt x="152" y="52"/>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5"/>
            <p:cNvSpPr/>
            <p:nvPr/>
          </p:nvSpPr>
          <p:spPr>
            <a:xfrm>
              <a:off x="5475075" y="2135800"/>
              <a:ext cx="133075" cy="8375"/>
            </a:xfrm>
            <a:custGeom>
              <a:avLst/>
              <a:gdLst/>
              <a:ahLst/>
              <a:cxnLst/>
              <a:rect l="l" t="t" r="r" b="b"/>
              <a:pathLst>
                <a:path w="5323" h="335" extrusionOk="0">
                  <a:moveTo>
                    <a:pt x="1596" y="1"/>
                  </a:moveTo>
                  <a:cubicBezTo>
                    <a:pt x="1411" y="105"/>
                    <a:pt x="1216" y="145"/>
                    <a:pt x="1017" y="145"/>
                  </a:cubicBezTo>
                  <a:cubicBezTo>
                    <a:pt x="921" y="145"/>
                    <a:pt x="824" y="135"/>
                    <a:pt x="727" y="120"/>
                  </a:cubicBezTo>
                  <a:cubicBezTo>
                    <a:pt x="477" y="144"/>
                    <a:pt x="239" y="156"/>
                    <a:pt x="1" y="168"/>
                  </a:cubicBezTo>
                  <a:cubicBezTo>
                    <a:pt x="143" y="276"/>
                    <a:pt x="298" y="300"/>
                    <a:pt x="458" y="300"/>
                  </a:cubicBezTo>
                  <a:cubicBezTo>
                    <a:pt x="577" y="300"/>
                    <a:pt x="700" y="287"/>
                    <a:pt x="822" y="287"/>
                  </a:cubicBezTo>
                  <a:lnTo>
                    <a:pt x="3453" y="334"/>
                  </a:lnTo>
                  <a:lnTo>
                    <a:pt x="5323" y="287"/>
                  </a:lnTo>
                  <a:cubicBezTo>
                    <a:pt x="5239" y="180"/>
                    <a:pt x="5140" y="156"/>
                    <a:pt x="5039" y="156"/>
                  </a:cubicBezTo>
                  <a:cubicBezTo>
                    <a:pt x="4982" y="156"/>
                    <a:pt x="4926" y="163"/>
                    <a:pt x="4870" y="168"/>
                  </a:cubicBezTo>
                  <a:lnTo>
                    <a:pt x="3168" y="168"/>
                  </a:lnTo>
                  <a:cubicBezTo>
                    <a:pt x="2977" y="156"/>
                    <a:pt x="2787" y="156"/>
                    <a:pt x="2584" y="156"/>
                  </a:cubicBezTo>
                  <a:cubicBezTo>
                    <a:pt x="2475" y="84"/>
                    <a:pt x="2359" y="68"/>
                    <a:pt x="2241" y="68"/>
                  </a:cubicBezTo>
                  <a:cubicBezTo>
                    <a:pt x="2136" y="68"/>
                    <a:pt x="2030" y="81"/>
                    <a:pt x="1926" y="81"/>
                  </a:cubicBezTo>
                  <a:cubicBezTo>
                    <a:pt x="1812" y="81"/>
                    <a:pt x="1701" y="65"/>
                    <a:pt x="1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5"/>
            <p:cNvSpPr/>
            <p:nvPr/>
          </p:nvSpPr>
          <p:spPr>
            <a:xfrm>
              <a:off x="5402150" y="2147350"/>
              <a:ext cx="20850" cy="2475"/>
            </a:xfrm>
            <a:custGeom>
              <a:avLst/>
              <a:gdLst/>
              <a:ahLst/>
              <a:cxnLst/>
              <a:rect l="l" t="t" r="r" b="b"/>
              <a:pathLst>
                <a:path w="834" h="99" extrusionOk="0">
                  <a:moveTo>
                    <a:pt x="389" y="0"/>
                  </a:moveTo>
                  <a:cubicBezTo>
                    <a:pt x="256" y="0"/>
                    <a:pt x="126" y="30"/>
                    <a:pt x="1" y="98"/>
                  </a:cubicBezTo>
                  <a:lnTo>
                    <a:pt x="834" y="98"/>
                  </a:lnTo>
                  <a:cubicBezTo>
                    <a:pt x="685" y="36"/>
                    <a:pt x="535"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5"/>
            <p:cNvSpPr/>
            <p:nvPr/>
          </p:nvSpPr>
          <p:spPr>
            <a:xfrm>
              <a:off x="5511100" y="2150650"/>
              <a:ext cx="19075" cy="3425"/>
            </a:xfrm>
            <a:custGeom>
              <a:avLst/>
              <a:gdLst/>
              <a:ahLst/>
              <a:cxnLst/>
              <a:rect l="l" t="t" r="r" b="b"/>
              <a:pathLst>
                <a:path w="763" h="137" extrusionOk="0">
                  <a:moveTo>
                    <a:pt x="214" y="0"/>
                  </a:moveTo>
                  <a:cubicBezTo>
                    <a:pt x="145" y="0"/>
                    <a:pt x="73" y="2"/>
                    <a:pt x="0" y="2"/>
                  </a:cubicBezTo>
                  <a:cubicBezTo>
                    <a:pt x="119" y="109"/>
                    <a:pt x="247" y="136"/>
                    <a:pt x="377" y="136"/>
                  </a:cubicBezTo>
                  <a:cubicBezTo>
                    <a:pt x="506" y="136"/>
                    <a:pt x="637" y="109"/>
                    <a:pt x="762" y="109"/>
                  </a:cubicBezTo>
                  <a:cubicBezTo>
                    <a:pt x="588" y="13"/>
                    <a:pt x="407"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5"/>
            <p:cNvSpPr/>
            <p:nvPr/>
          </p:nvSpPr>
          <p:spPr>
            <a:xfrm>
              <a:off x="5423575" y="2148675"/>
              <a:ext cx="5975" cy="1150"/>
            </a:xfrm>
            <a:custGeom>
              <a:avLst/>
              <a:gdLst/>
              <a:ahLst/>
              <a:cxnLst/>
              <a:rect l="l" t="t" r="r" b="b"/>
              <a:pathLst>
                <a:path w="239" h="46" extrusionOk="0">
                  <a:moveTo>
                    <a:pt x="129" y="1"/>
                  </a:moveTo>
                  <a:cubicBezTo>
                    <a:pt x="90" y="1"/>
                    <a:pt x="48" y="16"/>
                    <a:pt x="1" y="45"/>
                  </a:cubicBezTo>
                  <a:lnTo>
                    <a:pt x="239" y="45"/>
                  </a:lnTo>
                  <a:cubicBezTo>
                    <a:pt x="203" y="16"/>
                    <a:pt x="167"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5"/>
            <p:cNvSpPr/>
            <p:nvPr/>
          </p:nvSpPr>
          <p:spPr>
            <a:xfrm>
              <a:off x="5395000" y="2148675"/>
              <a:ext cx="6275" cy="1150"/>
            </a:xfrm>
            <a:custGeom>
              <a:avLst/>
              <a:gdLst/>
              <a:ahLst/>
              <a:cxnLst/>
              <a:rect l="l" t="t" r="r" b="b"/>
              <a:pathLst>
                <a:path w="251" h="46" extrusionOk="0">
                  <a:moveTo>
                    <a:pt x="121" y="1"/>
                  </a:moveTo>
                  <a:cubicBezTo>
                    <a:pt x="78" y="1"/>
                    <a:pt x="37" y="16"/>
                    <a:pt x="1" y="45"/>
                  </a:cubicBezTo>
                  <a:lnTo>
                    <a:pt x="251" y="45"/>
                  </a:lnTo>
                  <a:cubicBezTo>
                    <a:pt x="209" y="16"/>
                    <a:pt x="165" y="1"/>
                    <a:pt x="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5"/>
            <p:cNvSpPr/>
            <p:nvPr/>
          </p:nvSpPr>
          <p:spPr>
            <a:xfrm>
              <a:off x="5378350" y="2124700"/>
              <a:ext cx="7150" cy="7625"/>
            </a:xfrm>
            <a:custGeom>
              <a:avLst/>
              <a:gdLst/>
              <a:ahLst/>
              <a:cxnLst/>
              <a:rect l="l" t="t" r="r" b="b"/>
              <a:pathLst>
                <a:path w="286" h="305" extrusionOk="0">
                  <a:moveTo>
                    <a:pt x="181" y="1"/>
                  </a:moveTo>
                  <a:cubicBezTo>
                    <a:pt x="91" y="1"/>
                    <a:pt x="57" y="124"/>
                    <a:pt x="0" y="171"/>
                  </a:cubicBezTo>
                  <a:cubicBezTo>
                    <a:pt x="51" y="272"/>
                    <a:pt x="136" y="305"/>
                    <a:pt x="234" y="305"/>
                  </a:cubicBezTo>
                  <a:cubicBezTo>
                    <a:pt x="251" y="305"/>
                    <a:pt x="268" y="304"/>
                    <a:pt x="286" y="302"/>
                  </a:cubicBezTo>
                  <a:lnTo>
                    <a:pt x="286" y="16"/>
                  </a:lnTo>
                  <a:lnTo>
                    <a:pt x="262" y="28"/>
                  </a:lnTo>
                  <a:cubicBezTo>
                    <a:pt x="230" y="9"/>
                    <a:pt x="204"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5"/>
            <p:cNvSpPr/>
            <p:nvPr/>
          </p:nvSpPr>
          <p:spPr>
            <a:xfrm>
              <a:off x="5302725" y="2105475"/>
              <a:ext cx="25325" cy="23525"/>
            </a:xfrm>
            <a:custGeom>
              <a:avLst/>
              <a:gdLst/>
              <a:ahLst/>
              <a:cxnLst/>
              <a:rect l="l" t="t" r="r" b="b"/>
              <a:pathLst>
                <a:path w="1013" h="941" extrusionOk="0">
                  <a:moveTo>
                    <a:pt x="529" y="1"/>
                  </a:moveTo>
                  <a:cubicBezTo>
                    <a:pt x="453" y="1"/>
                    <a:pt x="373" y="22"/>
                    <a:pt x="287" y="47"/>
                  </a:cubicBezTo>
                  <a:cubicBezTo>
                    <a:pt x="1" y="559"/>
                    <a:pt x="477" y="690"/>
                    <a:pt x="727" y="940"/>
                  </a:cubicBezTo>
                  <a:cubicBezTo>
                    <a:pt x="882" y="940"/>
                    <a:pt x="965" y="892"/>
                    <a:pt x="906" y="726"/>
                  </a:cubicBezTo>
                  <a:cubicBezTo>
                    <a:pt x="870" y="583"/>
                    <a:pt x="882" y="440"/>
                    <a:pt x="1013" y="357"/>
                  </a:cubicBezTo>
                  <a:cubicBezTo>
                    <a:pt x="906" y="261"/>
                    <a:pt x="822" y="166"/>
                    <a:pt x="727" y="71"/>
                  </a:cubicBezTo>
                  <a:cubicBezTo>
                    <a:pt x="664" y="19"/>
                    <a:pt x="598"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5"/>
            <p:cNvSpPr/>
            <p:nvPr/>
          </p:nvSpPr>
          <p:spPr>
            <a:xfrm>
              <a:off x="5303625" y="2106150"/>
              <a:ext cx="17875" cy="22850"/>
            </a:xfrm>
            <a:custGeom>
              <a:avLst/>
              <a:gdLst/>
              <a:ahLst/>
              <a:cxnLst/>
              <a:rect l="l" t="t" r="r" b="b"/>
              <a:pathLst>
                <a:path w="715" h="914" extrusionOk="0">
                  <a:moveTo>
                    <a:pt x="189" y="1"/>
                  </a:moveTo>
                  <a:cubicBezTo>
                    <a:pt x="161" y="1"/>
                    <a:pt x="130" y="12"/>
                    <a:pt x="96" y="32"/>
                  </a:cubicBezTo>
                  <a:cubicBezTo>
                    <a:pt x="1" y="199"/>
                    <a:pt x="12" y="342"/>
                    <a:pt x="132" y="472"/>
                  </a:cubicBezTo>
                  <a:cubicBezTo>
                    <a:pt x="215" y="627"/>
                    <a:pt x="263" y="806"/>
                    <a:pt x="417" y="913"/>
                  </a:cubicBezTo>
                  <a:cubicBezTo>
                    <a:pt x="513" y="913"/>
                    <a:pt x="608" y="889"/>
                    <a:pt x="715" y="889"/>
                  </a:cubicBezTo>
                  <a:cubicBezTo>
                    <a:pt x="691" y="734"/>
                    <a:pt x="608" y="639"/>
                    <a:pt x="477" y="568"/>
                  </a:cubicBezTo>
                  <a:cubicBezTo>
                    <a:pt x="274" y="461"/>
                    <a:pt x="263" y="270"/>
                    <a:pt x="298" y="80"/>
                  </a:cubicBezTo>
                  <a:cubicBezTo>
                    <a:pt x="263" y="24"/>
                    <a:pt x="228" y="1"/>
                    <a:pt x="1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5"/>
            <p:cNvSpPr/>
            <p:nvPr/>
          </p:nvSpPr>
          <p:spPr>
            <a:xfrm>
              <a:off x="5351850" y="2117650"/>
              <a:ext cx="10450" cy="7975"/>
            </a:xfrm>
            <a:custGeom>
              <a:avLst/>
              <a:gdLst/>
              <a:ahLst/>
              <a:cxnLst/>
              <a:rect l="l" t="t" r="r" b="b"/>
              <a:pathLst>
                <a:path w="418" h="319" extrusionOk="0">
                  <a:moveTo>
                    <a:pt x="346" y="1"/>
                  </a:moveTo>
                  <a:cubicBezTo>
                    <a:pt x="321" y="10"/>
                    <a:pt x="295" y="13"/>
                    <a:pt x="268" y="13"/>
                  </a:cubicBezTo>
                  <a:cubicBezTo>
                    <a:pt x="232" y="13"/>
                    <a:pt x="195" y="8"/>
                    <a:pt x="160" y="8"/>
                  </a:cubicBezTo>
                  <a:cubicBezTo>
                    <a:pt x="94" y="8"/>
                    <a:pt x="37" y="26"/>
                    <a:pt x="12" y="132"/>
                  </a:cubicBezTo>
                  <a:cubicBezTo>
                    <a:pt x="0" y="191"/>
                    <a:pt x="48" y="298"/>
                    <a:pt x="96" y="310"/>
                  </a:cubicBezTo>
                  <a:cubicBezTo>
                    <a:pt x="111" y="316"/>
                    <a:pt x="125" y="318"/>
                    <a:pt x="137" y="318"/>
                  </a:cubicBezTo>
                  <a:cubicBezTo>
                    <a:pt x="231" y="318"/>
                    <a:pt x="251" y="176"/>
                    <a:pt x="346" y="155"/>
                  </a:cubicBezTo>
                  <a:cubicBezTo>
                    <a:pt x="417" y="108"/>
                    <a:pt x="417" y="6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5"/>
            <p:cNvSpPr/>
            <p:nvPr/>
          </p:nvSpPr>
          <p:spPr>
            <a:xfrm>
              <a:off x="5378625" y="2121825"/>
              <a:ext cx="7475" cy="7175"/>
            </a:xfrm>
            <a:custGeom>
              <a:avLst/>
              <a:gdLst/>
              <a:ahLst/>
              <a:cxnLst/>
              <a:rect l="l" t="t" r="r" b="b"/>
              <a:pathLst>
                <a:path w="299" h="287" extrusionOk="0">
                  <a:moveTo>
                    <a:pt x="1" y="0"/>
                  </a:moveTo>
                  <a:lnTo>
                    <a:pt x="1" y="286"/>
                  </a:lnTo>
                  <a:lnTo>
                    <a:pt x="275" y="143"/>
                  </a:lnTo>
                  <a:cubicBezTo>
                    <a:pt x="275" y="84"/>
                    <a:pt x="275" y="48"/>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5"/>
            <p:cNvSpPr/>
            <p:nvPr/>
          </p:nvSpPr>
          <p:spPr>
            <a:xfrm>
              <a:off x="5360475" y="2116150"/>
              <a:ext cx="7175" cy="5400"/>
            </a:xfrm>
            <a:custGeom>
              <a:avLst/>
              <a:gdLst/>
              <a:ahLst/>
              <a:cxnLst/>
              <a:rect l="l" t="t" r="r" b="b"/>
              <a:pathLst>
                <a:path w="287" h="216" extrusionOk="0">
                  <a:moveTo>
                    <a:pt x="185" y="1"/>
                  </a:moveTo>
                  <a:cubicBezTo>
                    <a:pt x="120" y="1"/>
                    <a:pt x="55" y="65"/>
                    <a:pt x="1" y="72"/>
                  </a:cubicBezTo>
                  <a:lnTo>
                    <a:pt x="1" y="215"/>
                  </a:lnTo>
                  <a:lnTo>
                    <a:pt x="286" y="215"/>
                  </a:lnTo>
                  <a:lnTo>
                    <a:pt x="286" y="72"/>
                  </a:lnTo>
                  <a:cubicBezTo>
                    <a:pt x="253" y="19"/>
                    <a:pt x="219"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5"/>
            <p:cNvSpPr/>
            <p:nvPr/>
          </p:nvSpPr>
          <p:spPr>
            <a:xfrm>
              <a:off x="5167600" y="2145925"/>
              <a:ext cx="6875" cy="10150"/>
            </a:xfrm>
            <a:custGeom>
              <a:avLst/>
              <a:gdLst/>
              <a:ahLst/>
              <a:cxnLst/>
              <a:rect l="l" t="t" r="r" b="b"/>
              <a:pathLst>
                <a:path w="275" h="406" extrusionOk="0">
                  <a:moveTo>
                    <a:pt x="143" y="1"/>
                  </a:moveTo>
                  <a:lnTo>
                    <a:pt x="0" y="275"/>
                  </a:lnTo>
                  <a:lnTo>
                    <a:pt x="143" y="405"/>
                  </a:lnTo>
                  <a:cubicBezTo>
                    <a:pt x="179" y="370"/>
                    <a:pt x="227" y="334"/>
                    <a:pt x="274" y="286"/>
                  </a:cubicBezTo>
                  <a:lnTo>
                    <a:pt x="274" y="191"/>
                  </a:lnTo>
                  <a:cubicBezTo>
                    <a:pt x="227" y="155"/>
                    <a:pt x="179" y="9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5"/>
            <p:cNvSpPr/>
            <p:nvPr/>
          </p:nvSpPr>
          <p:spPr>
            <a:xfrm>
              <a:off x="5255400" y="2099500"/>
              <a:ext cx="51525" cy="19775"/>
            </a:xfrm>
            <a:custGeom>
              <a:avLst/>
              <a:gdLst/>
              <a:ahLst/>
              <a:cxnLst/>
              <a:rect l="l" t="t" r="r" b="b"/>
              <a:pathLst>
                <a:path w="2061" h="791" extrusionOk="0">
                  <a:moveTo>
                    <a:pt x="203" y="0"/>
                  </a:moveTo>
                  <a:lnTo>
                    <a:pt x="203" y="0"/>
                  </a:lnTo>
                  <a:cubicBezTo>
                    <a:pt x="84" y="238"/>
                    <a:pt x="1" y="441"/>
                    <a:pt x="394" y="465"/>
                  </a:cubicBezTo>
                  <a:cubicBezTo>
                    <a:pt x="501" y="465"/>
                    <a:pt x="560" y="524"/>
                    <a:pt x="620" y="596"/>
                  </a:cubicBezTo>
                  <a:cubicBezTo>
                    <a:pt x="703" y="667"/>
                    <a:pt x="834" y="655"/>
                    <a:pt x="918" y="727"/>
                  </a:cubicBezTo>
                  <a:cubicBezTo>
                    <a:pt x="918" y="750"/>
                    <a:pt x="929" y="774"/>
                    <a:pt x="953" y="786"/>
                  </a:cubicBezTo>
                  <a:cubicBezTo>
                    <a:pt x="961" y="789"/>
                    <a:pt x="969" y="790"/>
                    <a:pt x="976" y="790"/>
                  </a:cubicBezTo>
                  <a:cubicBezTo>
                    <a:pt x="1000" y="790"/>
                    <a:pt x="1021" y="773"/>
                    <a:pt x="1049" y="727"/>
                  </a:cubicBezTo>
                  <a:cubicBezTo>
                    <a:pt x="1127" y="699"/>
                    <a:pt x="1204" y="690"/>
                    <a:pt x="1281" y="690"/>
                  </a:cubicBezTo>
                  <a:cubicBezTo>
                    <a:pt x="1484" y="690"/>
                    <a:pt x="1682" y="758"/>
                    <a:pt x="1885" y="758"/>
                  </a:cubicBezTo>
                  <a:cubicBezTo>
                    <a:pt x="1943" y="758"/>
                    <a:pt x="2001" y="753"/>
                    <a:pt x="2061" y="738"/>
                  </a:cubicBezTo>
                  <a:cubicBezTo>
                    <a:pt x="2061" y="608"/>
                    <a:pt x="2049" y="477"/>
                    <a:pt x="2049" y="346"/>
                  </a:cubicBezTo>
                  <a:cubicBezTo>
                    <a:pt x="1787" y="72"/>
                    <a:pt x="1430" y="238"/>
                    <a:pt x="1132" y="119"/>
                  </a:cubicBezTo>
                  <a:cubicBezTo>
                    <a:pt x="1070" y="75"/>
                    <a:pt x="1002" y="51"/>
                    <a:pt x="932" y="51"/>
                  </a:cubicBezTo>
                  <a:cubicBezTo>
                    <a:pt x="907" y="51"/>
                    <a:pt x="883" y="54"/>
                    <a:pt x="858" y="60"/>
                  </a:cubicBezTo>
                  <a:cubicBezTo>
                    <a:pt x="766" y="84"/>
                    <a:pt x="674" y="109"/>
                    <a:pt x="583" y="109"/>
                  </a:cubicBezTo>
                  <a:cubicBezTo>
                    <a:pt x="498" y="109"/>
                    <a:pt x="415" y="87"/>
                    <a:pt x="334" y="24"/>
                  </a:cubicBezTo>
                  <a:cubicBezTo>
                    <a:pt x="287" y="12"/>
                    <a:pt x="239"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5"/>
            <p:cNvSpPr/>
            <p:nvPr/>
          </p:nvSpPr>
          <p:spPr>
            <a:xfrm>
              <a:off x="5274450" y="2117650"/>
              <a:ext cx="7175" cy="9275"/>
            </a:xfrm>
            <a:custGeom>
              <a:avLst/>
              <a:gdLst/>
              <a:ahLst/>
              <a:cxnLst/>
              <a:rect l="l" t="t" r="r" b="b"/>
              <a:pathLst>
                <a:path w="287" h="371" extrusionOk="0">
                  <a:moveTo>
                    <a:pt x="156" y="1"/>
                  </a:moveTo>
                  <a:cubicBezTo>
                    <a:pt x="120" y="48"/>
                    <a:pt x="108" y="96"/>
                    <a:pt x="96" y="120"/>
                  </a:cubicBezTo>
                  <a:cubicBezTo>
                    <a:pt x="60" y="215"/>
                    <a:pt x="1" y="310"/>
                    <a:pt x="120" y="358"/>
                  </a:cubicBezTo>
                  <a:cubicBezTo>
                    <a:pt x="139" y="367"/>
                    <a:pt x="157" y="370"/>
                    <a:pt x="173" y="370"/>
                  </a:cubicBezTo>
                  <a:cubicBezTo>
                    <a:pt x="243" y="370"/>
                    <a:pt x="277" y="293"/>
                    <a:pt x="287" y="215"/>
                  </a:cubicBezTo>
                  <a:lnTo>
                    <a:pt x="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5"/>
            <p:cNvSpPr/>
            <p:nvPr/>
          </p:nvSpPr>
          <p:spPr>
            <a:xfrm>
              <a:off x="5270875" y="2114375"/>
              <a:ext cx="7475" cy="3375"/>
            </a:xfrm>
            <a:custGeom>
              <a:avLst/>
              <a:gdLst/>
              <a:ahLst/>
              <a:cxnLst/>
              <a:rect l="l" t="t" r="r" b="b"/>
              <a:pathLst>
                <a:path w="299" h="135" extrusionOk="0">
                  <a:moveTo>
                    <a:pt x="1" y="1"/>
                  </a:moveTo>
                  <a:cubicBezTo>
                    <a:pt x="52" y="102"/>
                    <a:pt x="145" y="134"/>
                    <a:pt x="246" y="134"/>
                  </a:cubicBezTo>
                  <a:cubicBezTo>
                    <a:pt x="263" y="134"/>
                    <a:pt x="281" y="133"/>
                    <a:pt x="299" y="132"/>
                  </a:cubicBezTo>
                  <a:cubicBezTo>
                    <a:pt x="215"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5"/>
            <p:cNvSpPr/>
            <p:nvPr/>
          </p:nvSpPr>
          <p:spPr>
            <a:xfrm>
              <a:off x="5188425" y="2193550"/>
              <a:ext cx="14325" cy="37525"/>
            </a:xfrm>
            <a:custGeom>
              <a:avLst/>
              <a:gdLst/>
              <a:ahLst/>
              <a:cxnLst/>
              <a:rect l="l" t="t" r="r" b="b"/>
              <a:pathLst>
                <a:path w="573" h="1501" extrusionOk="0">
                  <a:moveTo>
                    <a:pt x="287" y="1"/>
                  </a:moveTo>
                  <a:lnTo>
                    <a:pt x="287" y="286"/>
                  </a:lnTo>
                  <a:cubicBezTo>
                    <a:pt x="275" y="429"/>
                    <a:pt x="275" y="572"/>
                    <a:pt x="275" y="715"/>
                  </a:cubicBezTo>
                  <a:cubicBezTo>
                    <a:pt x="239" y="989"/>
                    <a:pt x="1" y="1298"/>
                    <a:pt x="394" y="1501"/>
                  </a:cubicBezTo>
                  <a:cubicBezTo>
                    <a:pt x="465" y="1072"/>
                    <a:pt x="572" y="644"/>
                    <a:pt x="525" y="191"/>
                  </a:cubicBezTo>
                  <a:cubicBezTo>
                    <a:pt x="501" y="120"/>
                    <a:pt x="453" y="60"/>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5"/>
            <p:cNvSpPr/>
            <p:nvPr/>
          </p:nvSpPr>
          <p:spPr>
            <a:xfrm>
              <a:off x="5177425" y="2157550"/>
              <a:ext cx="8050" cy="10725"/>
            </a:xfrm>
            <a:custGeom>
              <a:avLst/>
              <a:gdLst/>
              <a:ahLst/>
              <a:cxnLst/>
              <a:rect l="l" t="t" r="r" b="b"/>
              <a:pathLst>
                <a:path w="322" h="429" extrusionOk="0">
                  <a:moveTo>
                    <a:pt x="0" y="0"/>
                  </a:moveTo>
                  <a:cubicBezTo>
                    <a:pt x="72" y="167"/>
                    <a:pt x="143" y="310"/>
                    <a:pt x="286" y="429"/>
                  </a:cubicBezTo>
                  <a:cubicBezTo>
                    <a:pt x="286" y="226"/>
                    <a:pt x="322"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5"/>
            <p:cNvSpPr/>
            <p:nvPr/>
          </p:nvSpPr>
          <p:spPr>
            <a:xfrm>
              <a:off x="5187850" y="2211125"/>
              <a:ext cx="11625" cy="36925"/>
            </a:xfrm>
            <a:custGeom>
              <a:avLst/>
              <a:gdLst/>
              <a:ahLst/>
              <a:cxnLst/>
              <a:rect l="l" t="t" r="r" b="b"/>
              <a:pathLst>
                <a:path w="465" h="1477" extrusionOk="0">
                  <a:moveTo>
                    <a:pt x="310" y="0"/>
                  </a:moveTo>
                  <a:lnTo>
                    <a:pt x="310" y="0"/>
                  </a:lnTo>
                  <a:cubicBezTo>
                    <a:pt x="107" y="143"/>
                    <a:pt x="179" y="369"/>
                    <a:pt x="167" y="560"/>
                  </a:cubicBezTo>
                  <a:cubicBezTo>
                    <a:pt x="12" y="738"/>
                    <a:pt x="191" y="976"/>
                    <a:pt x="24" y="1143"/>
                  </a:cubicBezTo>
                  <a:cubicBezTo>
                    <a:pt x="24" y="1250"/>
                    <a:pt x="0" y="1369"/>
                    <a:pt x="83" y="1477"/>
                  </a:cubicBezTo>
                  <a:cubicBezTo>
                    <a:pt x="226" y="1322"/>
                    <a:pt x="345" y="1155"/>
                    <a:pt x="464" y="1012"/>
                  </a:cubicBezTo>
                  <a:cubicBezTo>
                    <a:pt x="441" y="941"/>
                    <a:pt x="441" y="857"/>
                    <a:pt x="429" y="786"/>
                  </a:cubicBezTo>
                  <a:cubicBezTo>
                    <a:pt x="143" y="560"/>
                    <a:pt x="357" y="262"/>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5"/>
            <p:cNvSpPr/>
            <p:nvPr/>
          </p:nvSpPr>
          <p:spPr>
            <a:xfrm>
              <a:off x="5188425" y="2225700"/>
              <a:ext cx="5400" cy="14325"/>
            </a:xfrm>
            <a:custGeom>
              <a:avLst/>
              <a:gdLst/>
              <a:ahLst/>
              <a:cxnLst/>
              <a:rect l="l" t="t" r="r" b="b"/>
              <a:pathLst>
                <a:path w="216" h="573" extrusionOk="0">
                  <a:moveTo>
                    <a:pt x="144" y="1"/>
                  </a:moveTo>
                  <a:cubicBezTo>
                    <a:pt x="96" y="1"/>
                    <a:pt x="48" y="1"/>
                    <a:pt x="1" y="12"/>
                  </a:cubicBezTo>
                  <a:lnTo>
                    <a:pt x="1" y="143"/>
                  </a:lnTo>
                  <a:lnTo>
                    <a:pt x="1" y="274"/>
                  </a:lnTo>
                  <a:lnTo>
                    <a:pt x="1" y="572"/>
                  </a:lnTo>
                  <a:cubicBezTo>
                    <a:pt x="215" y="417"/>
                    <a:pt x="120" y="19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5"/>
            <p:cNvSpPr/>
            <p:nvPr/>
          </p:nvSpPr>
          <p:spPr>
            <a:xfrm>
              <a:off x="5309875" y="2931750"/>
              <a:ext cx="19075" cy="3800"/>
            </a:xfrm>
            <a:custGeom>
              <a:avLst/>
              <a:gdLst/>
              <a:ahLst/>
              <a:cxnLst/>
              <a:rect l="l" t="t" r="r" b="b"/>
              <a:pathLst>
                <a:path w="763" h="152" extrusionOk="0">
                  <a:moveTo>
                    <a:pt x="763" y="0"/>
                  </a:moveTo>
                  <a:lnTo>
                    <a:pt x="763" y="0"/>
                  </a:lnTo>
                  <a:cubicBezTo>
                    <a:pt x="501" y="12"/>
                    <a:pt x="251" y="36"/>
                    <a:pt x="1" y="60"/>
                  </a:cubicBezTo>
                  <a:cubicBezTo>
                    <a:pt x="143" y="98"/>
                    <a:pt x="285" y="151"/>
                    <a:pt x="424" y="151"/>
                  </a:cubicBezTo>
                  <a:cubicBezTo>
                    <a:pt x="540" y="151"/>
                    <a:pt x="654" y="114"/>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5"/>
            <p:cNvSpPr/>
            <p:nvPr/>
          </p:nvSpPr>
          <p:spPr>
            <a:xfrm>
              <a:off x="5281600" y="2101850"/>
              <a:ext cx="39900" cy="6300"/>
            </a:xfrm>
            <a:custGeom>
              <a:avLst/>
              <a:gdLst/>
              <a:ahLst/>
              <a:cxnLst/>
              <a:rect l="l" t="t" r="r" b="b"/>
              <a:pathLst>
                <a:path w="1596" h="252" extrusionOk="0">
                  <a:moveTo>
                    <a:pt x="395" y="1"/>
                  </a:moveTo>
                  <a:cubicBezTo>
                    <a:pt x="262" y="1"/>
                    <a:pt x="130" y="28"/>
                    <a:pt x="1" y="109"/>
                  </a:cubicBezTo>
                  <a:cubicBezTo>
                    <a:pt x="143" y="207"/>
                    <a:pt x="295" y="225"/>
                    <a:pt x="450" y="225"/>
                  </a:cubicBezTo>
                  <a:cubicBezTo>
                    <a:pt x="540" y="225"/>
                    <a:pt x="632" y="219"/>
                    <a:pt x="723" y="219"/>
                  </a:cubicBezTo>
                  <a:cubicBezTo>
                    <a:pt x="816" y="219"/>
                    <a:pt x="909" y="225"/>
                    <a:pt x="1001" y="252"/>
                  </a:cubicBezTo>
                  <a:lnTo>
                    <a:pt x="1191" y="252"/>
                  </a:lnTo>
                  <a:cubicBezTo>
                    <a:pt x="1322" y="228"/>
                    <a:pt x="1453" y="228"/>
                    <a:pt x="1596" y="216"/>
                  </a:cubicBezTo>
                  <a:lnTo>
                    <a:pt x="1596" y="97"/>
                  </a:lnTo>
                  <a:cubicBezTo>
                    <a:pt x="1548" y="85"/>
                    <a:pt x="1489" y="73"/>
                    <a:pt x="1441" y="49"/>
                  </a:cubicBezTo>
                  <a:cubicBezTo>
                    <a:pt x="1251" y="73"/>
                    <a:pt x="1072" y="73"/>
                    <a:pt x="882" y="73"/>
                  </a:cubicBezTo>
                  <a:cubicBezTo>
                    <a:pt x="719" y="40"/>
                    <a:pt x="556"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5"/>
            <p:cNvSpPr/>
            <p:nvPr/>
          </p:nvSpPr>
          <p:spPr>
            <a:xfrm>
              <a:off x="5272675" y="2097250"/>
              <a:ext cx="30375" cy="7025"/>
            </a:xfrm>
            <a:custGeom>
              <a:avLst/>
              <a:gdLst/>
              <a:ahLst/>
              <a:cxnLst/>
              <a:rect l="l" t="t" r="r" b="b"/>
              <a:pathLst>
                <a:path w="1215" h="281" extrusionOk="0">
                  <a:moveTo>
                    <a:pt x="261" y="1"/>
                  </a:moveTo>
                  <a:cubicBezTo>
                    <a:pt x="198" y="1"/>
                    <a:pt x="131" y="19"/>
                    <a:pt x="60" y="55"/>
                  </a:cubicBezTo>
                  <a:cubicBezTo>
                    <a:pt x="48" y="90"/>
                    <a:pt x="48" y="114"/>
                    <a:pt x="60" y="150"/>
                  </a:cubicBezTo>
                  <a:cubicBezTo>
                    <a:pt x="0" y="197"/>
                    <a:pt x="0" y="221"/>
                    <a:pt x="72" y="257"/>
                  </a:cubicBezTo>
                  <a:cubicBezTo>
                    <a:pt x="155" y="257"/>
                    <a:pt x="250" y="269"/>
                    <a:pt x="346" y="281"/>
                  </a:cubicBezTo>
                  <a:cubicBezTo>
                    <a:pt x="643" y="269"/>
                    <a:pt x="917" y="257"/>
                    <a:pt x="1215" y="233"/>
                  </a:cubicBezTo>
                  <a:cubicBezTo>
                    <a:pt x="1109" y="128"/>
                    <a:pt x="985" y="110"/>
                    <a:pt x="856" y="110"/>
                  </a:cubicBezTo>
                  <a:cubicBezTo>
                    <a:pt x="787" y="110"/>
                    <a:pt x="718" y="115"/>
                    <a:pt x="649" y="115"/>
                  </a:cubicBezTo>
                  <a:cubicBezTo>
                    <a:pt x="599" y="115"/>
                    <a:pt x="549" y="112"/>
                    <a:pt x="500" y="102"/>
                  </a:cubicBezTo>
                  <a:cubicBezTo>
                    <a:pt x="425" y="34"/>
                    <a:pt x="346"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5"/>
            <p:cNvSpPr/>
            <p:nvPr/>
          </p:nvSpPr>
          <p:spPr>
            <a:xfrm>
              <a:off x="5263750" y="2100100"/>
              <a:ext cx="10725" cy="5500"/>
            </a:xfrm>
            <a:custGeom>
              <a:avLst/>
              <a:gdLst/>
              <a:ahLst/>
              <a:cxnLst/>
              <a:rect l="l" t="t" r="r" b="b"/>
              <a:pathLst>
                <a:path w="429" h="220" extrusionOk="0">
                  <a:moveTo>
                    <a:pt x="0" y="0"/>
                  </a:moveTo>
                  <a:lnTo>
                    <a:pt x="0" y="0"/>
                  </a:lnTo>
                  <a:cubicBezTo>
                    <a:pt x="50" y="157"/>
                    <a:pt x="125" y="220"/>
                    <a:pt x="218" y="220"/>
                  </a:cubicBezTo>
                  <a:cubicBezTo>
                    <a:pt x="281" y="220"/>
                    <a:pt x="352" y="191"/>
                    <a:pt x="429" y="143"/>
                  </a:cubicBezTo>
                  <a:cubicBezTo>
                    <a:pt x="417" y="107"/>
                    <a:pt x="417" y="60"/>
                    <a:pt x="417" y="36"/>
                  </a:cubicBezTo>
                  <a:cubicBezTo>
                    <a:pt x="262" y="24"/>
                    <a:pt x="131"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5"/>
            <p:cNvSpPr/>
            <p:nvPr/>
          </p:nvSpPr>
          <p:spPr>
            <a:xfrm>
              <a:off x="5918875" y="2806750"/>
              <a:ext cx="10150" cy="9175"/>
            </a:xfrm>
            <a:custGeom>
              <a:avLst/>
              <a:gdLst/>
              <a:ahLst/>
              <a:cxnLst/>
              <a:rect l="l" t="t" r="r" b="b"/>
              <a:pathLst>
                <a:path w="406" h="367" extrusionOk="0">
                  <a:moveTo>
                    <a:pt x="121" y="0"/>
                  </a:moveTo>
                  <a:cubicBezTo>
                    <a:pt x="64" y="0"/>
                    <a:pt x="17" y="26"/>
                    <a:pt x="1" y="130"/>
                  </a:cubicBezTo>
                  <a:cubicBezTo>
                    <a:pt x="1" y="202"/>
                    <a:pt x="72" y="345"/>
                    <a:pt x="132" y="357"/>
                  </a:cubicBezTo>
                  <a:cubicBezTo>
                    <a:pt x="153" y="363"/>
                    <a:pt x="171" y="366"/>
                    <a:pt x="188" y="366"/>
                  </a:cubicBezTo>
                  <a:cubicBezTo>
                    <a:pt x="293" y="366"/>
                    <a:pt x="314" y="245"/>
                    <a:pt x="334" y="142"/>
                  </a:cubicBezTo>
                  <a:cubicBezTo>
                    <a:pt x="406" y="95"/>
                    <a:pt x="406" y="59"/>
                    <a:pt x="334" y="23"/>
                  </a:cubicBezTo>
                  <a:cubicBezTo>
                    <a:pt x="324" y="25"/>
                    <a:pt x="314" y="26"/>
                    <a:pt x="304" y="26"/>
                  </a:cubicBezTo>
                  <a:cubicBezTo>
                    <a:pt x="245" y="26"/>
                    <a:pt x="178" y="0"/>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5"/>
            <p:cNvSpPr/>
            <p:nvPr/>
          </p:nvSpPr>
          <p:spPr>
            <a:xfrm>
              <a:off x="5927225" y="2807625"/>
              <a:ext cx="11925" cy="4275"/>
            </a:xfrm>
            <a:custGeom>
              <a:avLst/>
              <a:gdLst/>
              <a:ahLst/>
              <a:cxnLst/>
              <a:rect l="l" t="t" r="r" b="b"/>
              <a:pathLst>
                <a:path w="477" h="171" extrusionOk="0">
                  <a:moveTo>
                    <a:pt x="0" y="0"/>
                  </a:moveTo>
                  <a:lnTo>
                    <a:pt x="0" y="107"/>
                  </a:lnTo>
                  <a:cubicBezTo>
                    <a:pt x="82" y="140"/>
                    <a:pt x="159" y="171"/>
                    <a:pt x="233" y="171"/>
                  </a:cubicBezTo>
                  <a:cubicBezTo>
                    <a:pt x="319" y="171"/>
                    <a:pt x="399" y="129"/>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5"/>
            <p:cNvSpPr/>
            <p:nvPr/>
          </p:nvSpPr>
          <p:spPr>
            <a:xfrm>
              <a:off x="5372375" y="2107225"/>
              <a:ext cx="2725" cy="3300"/>
            </a:xfrm>
            <a:custGeom>
              <a:avLst/>
              <a:gdLst/>
              <a:ahLst/>
              <a:cxnLst/>
              <a:rect l="l" t="t" r="r" b="b"/>
              <a:pathLst>
                <a:path w="109" h="132" extrusionOk="0">
                  <a:moveTo>
                    <a:pt x="108" y="1"/>
                  </a:moveTo>
                  <a:cubicBezTo>
                    <a:pt x="1" y="48"/>
                    <a:pt x="1" y="96"/>
                    <a:pt x="84" y="132"/>
                  </a:cubicBezTo>
                  <a:cubicBezTo>
                    <a:pt x="84" y="96"/>
                    <a:pt x="108" y="48"/>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5"/>
            <p:cNvSpPr/>
            <p:nvPr/>
          </p:nvSpPr>
          <p:spPr>
            <a:xfrm>
              <a:off x="5197375" y="3713775"/>
              <a:ext cx="212825" cy="35450"/>
            </a:xfrm>
            <a:custGeom>
              <a:avLst/>
              <a:gdLst/>
              <a:ahLst/>
              <a:cxnLst/>
              <a:rect l="l" t="t" r="r" b="b"/>
              <a:pathLst>
                <a:path w="8513" h="1418" extrusionOk="0">
                  <a:moveTo>
                    <a:pt x="1472" y="1"/>
                  </a:moveTo>
                  <a:cubicBezTo>
                    <a:pt x="1327" y="1"/>
                    <a:pt x="1190" y="37"/>
                    <a:pt x="1060" y="140"/>
                  </a:cubicBezTo>
                  <a:cubicBezTo>
                    <a:pt x="1001" y="149"/>
                    <a:pt x="944" y="154"/>
                    <a:pt x="887" y="154"/>
                  </a:cubicBezTo>
                  <a:cubicBezTo>
                    <a:pt x="666" y="154"/>
                    <a:pt x="454" y="89"/>
                    <a:pt x="226" y="32"/>
                  </a:cubicBezTo>
                  <a:cubicBezTo>
                    <a:pt x="107" y="199"/>
                    <a:pt x="0" y="366"/>
                    <a:pt x="83" y="568"/>
                  </a:cubicBezTo>
                  <a:cubicBezTo>
                    <a:pt x="191" y="658"/>
                    <a:pt x="316" y="669"/>
                    <a:pt x="442" y="669"/>
                  </a:cubicBezTo>
                  <a:cubicBezTo>
                    <a:pt x="488" y="669"/>
                    <a:pt x="534" y="668"/>
                    <a:pt x="580" y="668"/>
                  </a:cubicBezTo>
                  <a:cubicBezTo>
                    <a:pt x="660" y="668"/>
                    <a:pt x="738" y="673"/>
                    <a:pt x="810" y="699"/>
                  </a:cubicBezTo>
                  <a:cubicBezTo>
                    <a:pt x="881" y="711"/>
                    <a:pt x="953" y="711"/>
                    <a:pt x="1036" y="711"/>
                  </a:cubicBezTo>
                  <a:lnTo>
                    <a:pt x="1357" y="711"/>
                  </a:lnTo>
                  <a:cubicBezTo>
                    <a:pt x="1431" y="717"/>
                    <a:pt x="1505" y="718"/>
                    <a:pt x="1579" y="718"/>
                  </a:cubicBezTo>
                  <a:cubicBezTo>
                    <a:pt x="1681" y="718"/>
                    <a:pt x="1784" y="715"/>
                    <a:pt x="1885" y="715"/>
                  </a:cubicBezTo>
                  <a:cubicBezTo>
                    <a:pt x="2022" y="715"/>
                    <a:pt x="2156" y="721"/>
                    <a:pt x="2286" y="747"/>
                  </a:cubicBezTo>
                  <a:cubicBezTo>
                    <a:pt x="2357" y="783"/>
                    <a:pt x="2417" y="794"/>
                    <a:pt x="2477" y="818"/>
                  </a:cubicBezTo>
                  <a:cubicBezTo>
                    <a:pt x="2588" y="850"/>
                    <a:pt x="2704" y="855"/>
                    <a:pt x="2815" y="855"/>
                  </a:cubicBezTo>
                  <a:cubicBezTo>
                    <a:pt x="2871" y="855"/>
                    <a:pt x="2925" y="854"/>
                    <a:pt x="2977" y="854"/>
                  </a:cubicBezTo>
                  <a:cubicBezTo>
                    <a:pt x="3004" y="855"/>
                    <a:pt x="3031" y="856"/>
                    <a:pt x="3059" y="856"/>
                  </a:cubicBezTo>
                  <a:cubicBezTo>
                    <a:pt x="3169" y="856"/>
                    <a:pt x="3281" y="848"/>
                    <a:pt x="3392" y="848"/>
                  </a:cubicBezTo>
                  <a:cubicBezTo>
                    <a:pt x="3530" y="848"/>
                    <a:pt x="3667" y="860"/>
                    <a:pt x="3798" y="914"/>
                  </a:cubicBezTo>
                  <a:cubicBezTo>
                    <a:pt x="3893" y="949"/>
                    <a:pt x="3989" y="985"/>
                    <a:pt x="4096" y="985"/>
                  </a:cubicBezTo>
                  <a:cubicBezTo>
                    <a:pt x="4763" y="1056"/>
                    <a:pt x="5453" y="1033"/>
                    <a:pt x="6120" y="1187"/>
                  </a:cubicBezTo>
                  <a:cubicBezTo>
                    <a:pt x="6151" y="1184"/>
                    <a:pt x="6181" y="1183"/>
                    <a:pt x="6212" y="1183"/>
                  </a:cubicBezTo>
                  <a:cubicBezTo>
                    <a:pt x="6429" y="1183"/>
                    <a:pt x="6640" y="1250"/>
                    <a:pt x="6870" y="1271"/>
                  </a:cubicBezTo>
                  <a:cubicBezTo>
                    <a:pt x="6913" y="1268"/>
                    <a:pt x="6956" y="1267"/>
                    <a:pt x="7000" y="1267"/>
                  </a:cubicBezTo>
                  <a:cubicBezTo>
                    <a:pt x="7470" y="1267"/>
                    <a:pt x="7924" y="1418"/>
                    <a:pt x="8386" y="1418"/>
                  </a:cubicBezTo>
                  <a:cubicBezTo>
                    <a:pt x="8428" y="1418"/>
                    <a:pt x="8471" y="1416"/>
                    <a:pt x="8513" y="1414"/>
                  </a:cubicBezTo>
                  <a:lnTo>
                    <a:pt x="8513" y="1402"/>
                  </a:lnTo>
                  <a:cubicBezTo>
                    <a:pt x="8382" y="1161"/>
                    <a:pt x="8190" y="981"/>
                    <a:pt x="7901" y="981"/>
                  </a:cubicBezTo>
                  <a:cubicBezTo>
                    <a:pt x="7876" y="981"/>
                    <a:pt x="7850" y="982"/>
                    <a:pt x="7822" y="985"/>
                  </a:cubicBezTo>
                  <a:lnTo>
                    <a:pt x="7799" y="985"/>
                  </a:lnTo>
                  <a:lnTo>
                    <a:pt x="7799" y="854"/>
                  </a:lnTo>
                  <a:lnTo>
                    <a:pt x="7501" y="854"/>
                  </a:lnTo>
                  <a:cubicBezTo>
                    <a:pt x="7377" y="911"/>
                    <a:pt x="7253" y="936"/>
                    <a:pt x="7130" y="936"/>
                  </a:cubicBezTo>
                  <a:cubicBezTo>
                    <a:pt x="6946" y="936"/>
                    <a:pt x="6763" y="880"/>
                    <a:pt x="6584" y="794"/>
                  </a:cubicBezTo>
                  <a:cubicBezTo>
                    <a:pt x="6543" y="802"/>
                    <a:pt x="6502" y="805"/>
                    <a:pt x="6463" y="805"/>
                  </a:cubicBezTo>
                  <a:cubicBezTo>
                    <a:pt x="6092" y="805"/>
                    <a:pt x="5790" y="513"/>
                    <a:pt x="5426" y="513"/>
                  </a:cubicBezTo>
                  <a:cubicBezTo>
                    <a:pt x="5392" y="513"/>
                    <a:pt x="5357" y="515"/>
                    <a:pt x="5322" y="521"/>
                  </a:cubicBezTo>
                  <a:cubicBezTo>
                    <a:pt x="5144" y="521"/>
                    <a:pt x="4953" y="509"/>
                    <a:pt x="4798" y="449"/>
                  </a:cubicBezTo>
                  <a:cubicBezTo>
                    <a:pt x="4691" y="425"/>
                    <a:pt x="4584" y="402"/>
                    <a:pt x="4489" y="390"/>
                  </a:cubicBezTo>
                  <a:cubicBezTo>
                    <a:pt x="4274" y="390"/>
                    <a:pt x="4072" y="342"/>
                    <a:pt x="3858" y="283"/>
                  </a:cubicBezTo>
                  <a:cubicBezTo>
                    <a:pt x="3692" y="249"/>
                    <a:pt x="3531" y="242"/>
                    <a:pt x="3369" y="242"/>
                  </a:cubicBezTo>
                  <a:cubicBezTo>
                    <a:pt x="3239" y="242"/>
                    <a:pt x="3109" y="247"/>
                    <a:pt x="2977" y="247"/>
                  </a:cubicBezTo>
                  <a:cubicBezTo>
                    <a:pt x="2932" y="249"/>
                    <a:pt x="2888" y="251"/>
                    <a:pt x="2844" y="251"/>
                  </a:cubicBezTo>
                  <a:cubicBezTo>
                    <a:pt x="2674" y="251"/>
                    <a:pt x="2506" y="230"/>
                    <a:pt x="2346" y="163"/>
                  </a:cubicBezTo>
                  <a:cubicBezTo>
                    <a:pt x="2084" y="128"/>
                    <a:pt x="1846" y="44"/>
                    <a:pt x="1595" y="9"/>
                  </a:cubicBezTo>
                  <a:cubicBezTo>
                    <a:pt x="1554" y="3"/>
                    <a:pt x="1512" y="1"/>
                    <a:pt x="14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5"/>
            <p:cNvSpPr/>
            <p:nvPr/>
          </p:nvSpPr>
          <p:spPr>
            <a:xfrm>
              <a:off x="5545025" y="3742250"/>
              <a:ext cx="109275" cy="14325"/>
            </a:xfrm>
            <a:custGeom>
              <a:avLst/>
              <a:gdLst/>
              <a:ahLst/>
              <a:cxnLst/>
              <a:rect l="l" t="t" r="r" b="b"/>
              <a:pathLst>
                <a:path w="4371" h="573" extrusionOk="0">
                  <a:moveTo>
                    <a:pt x="72" y="1"/>
                  </a:moveTo>
                  <a:cubicBezTo>
                    <a:pt x="60" y="25"/>
                    <a:pt x="24" y="60"/>
                    <a:pt x="12" y="84"/>
                  </a:cubicBezTo>
                  <a:cubicBezTo>
                    <a:pt x="1" y="156"/>
                    <a:pt x="24" y="215"/>
                    <a:pt x="72" y="275"/>
                  </a:cubicBezTo>
                  <a:cubicBezTo>
                    <a:pt x="1501" y="453"/>
                    <a:pt x="2941" y="453"/>
                    <a:pt x="4370" y="572"/>
                  </a:cubicBezTo>
                  <a:cubicBezTo>
                    <a:pt x="4334" y="489"/>
                    <a:pt x="4299" y="382"/>
                    <a:pt x="4239" y="275"/>
                  </a:cubicBezTo>
                  <a:cubicBezTo>
                    <a:pt x="4287" y="239"/>
                    <a:pt x="4287" y="191"/>
                    <a:pt x="4227" y="156"/>
                  </a:cubicBezTo>
                  <a:cubicBezTo>
                    <a:pt x="4173" y="153"/>
                    <a:pt x="4119" y="152"/>
                    <a:pt x="4066" y="152"/>
                  </a:cubicBezTo>
                  <a:cubicBezTo>
                    <a:pt x="3860" y="152"/>
                    <a:pt x="3654" y="166"/>
                    <a:pt x="3449" y="166"/>
                  </a:cubicBezTo>
                  <a:cubicBezTo>
                    <a:pt x="3175" y="166"/>
                    <a:pt x="2902" y="141"/>
                    <a:pt x="2632" y="25"/>
                  </a:cubicBezTo>
                  <a:cubicBezTo>
                    <a:pt x="1786" y="13"/>
                    <a:pt x="917"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5"/>
            <p:cNvSpPr/>
            <p:nvPr/>
          </p:nvSpPr>
          <p:spPr>
            <a:xfrm>
              <a:off x="5238750" y="3749850"/>
              <a:ext cx="108350" cy="22100"/>
            </a:xfrm>
            <a:custGeom>
              <a:avLst/>
              <a:gdLst/>
              <a:ahLst/>
              <a:cxnLst/>
              <a:rect l="l" t="t" r="r" b="b"/>
              <a:pathLst>
                <a:path w="4334" h="884" extrusionOk="0">
                  <a:moveTo>
                    <a:pt x="533" y="0"/>
                  </a:moveTo>
                  <a:cubicBezTo>
                    <a:pt x="348" y="0"/>
                    <a:pt x="167" y="30"/>
                    <a:pt x="0" y="173"/>
                  </a:cubicBezTo>
                  <a:cubicBezTo>
                    <a:pt x="131" y="375"/>
                    <a:pt x="429" y="209"/>
                    <a:pt x="572" y="411"/>
                  </a:cubicBezTo>
                  <a:cubicBezTo>
                    <a:pt x="664" y="420"/>
                    <a:pt x="757" y="428"/>
                    <a:pt x="849" y="428"/>
                  </a:cubicBezTo>
                  <a:cubicBezTo>
                    <a:pt x="888" y="428"/>
                    <a:pt x="926" y="427"/>
                    <a:pt x="964" y="423"/>
                  </a:cubicBezTo>
                  <a:cubicBezTo>
                    <a:pt x="1357" y="745"/>
                    <a:pt x="1845" y="506"/>
                    <a:pt x="2262" y="685"/>
                  </a:cubicBezTo>
                  <a:cubicBezTo>
                    <a:pt x="2659" y="735"/>
                    <a:pt x="3056" y="883"/>
                    <a:pt x="3460" y="883"/>
                  </a:cubicBezTo>
                  <a:cubicBezTo>
                    <a:pt x="3540" y="883"/>
                    <a:pt x="3621" y="877"/>
                    <a:pt x="3703" y="864"/>
                  </a:cubicBezTo>
                  <a:cubicBezTo>
                    <a:pt x="3822" y="840"/>
                    <a:pt x="3941" y="792"/>
                    <a:pt x="4001" y="673"/>
                  </a:cubicBezTo>
                  <a:cubicBezTo>
                    <a:pt x="4001" y="494"/>
                    <a:pt x="4120" y="423"/>
                    <a:pt x="4286" y="423"/>
                  </a:cubicBezTo>
                  <a:cubicBezTo>
                    <a:pt x="4334" y="328"/>
                    <a:pt x="4310" y="256"/>
                    <a:pt x="4227" y="209"/>
                  </a:cubicBezTo>
                  <a:cubicBezTo>
                    <a:pt x="4024" y="143"/>
                    <a:pt x="3819" y="128"/>
                    <a:pt x="3614" y="128"/>
                  </a:cubicBezTo>
                  <a:cubicBezTo>
                    <a:pt x="3442" y="128"/>
                    <a:pt x="3271" y="139"/>
                    <a:pt x="3102" y="139"/>
                  </a:cubicBezTo>
                  <a:cubicBezTo>
                    <a:pt x="3068" y="139"/>
                    <a:pt x="3034" y="138"/>
                    <a:pt x="3000" y="137"/>
                  </a:cubicBezTo>
                  <a:cubicBezTo>
                    <a:pt x="2958" y="135"/>
                    <a:pt x="2915" y="134"/>
                    <a:pt x="2872" y="134"/>
                  </a:cubicBezTo>
                  <a:cubicBezTo>
                    <a:pt x="2693" y="134"/>
                    <a:pt x="2512" y="151"/>
                    <a:pt x="2331" y="151"/>
                  </a:cubicBezTo>
                  <a:cubicBezTo>
                    <a:pt x="2120" y="151"/>
                    <a:pt x="1910" y="128"/>
                    <a:pt x="1703" y="30"/>
                  </a:cubicBezTo>
                  <a:cubicBezTo>
                    <a:pt x="1581" y="9"/>
                    <a:pt x="1460" y="4"/>
                    <a:pt x="1336" y="4"/>
                  </a:cubicBezTo>
                  <a:cubicBezTo>
                    <a:pt x="1253" y="4"/>
                    <a:pt x="1169" y="6"/>
                    <a:pt x="1083" y="6"/>
                  </a:cubicBezTo>
                  <a:cubicBezTo>
                    <a:pt x="1032" y="13"/>
                    <a:pt x="981" y="16"/>
                    <a:pt x="928" y="16"/>
                  </a:cubicBezTo>
                  <a:cubicBezTo>
                    <a:pt x="798" y="16"/>
                    <a:pt x="665" y="0"/>
                    <a:pt x="5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5"/>
            <p:cNvSpPr/>
            <p:nvPr/>
          </p:nvSpPr>
          <p:spPr>
            <a:xfrm>
              <a:off x="5482825" y="3729725"/>
              <a:ext cx="35425" cy="32200"/>
            </a:xfrm>
            <a:custGeom>
              <a:avLst/>
              <a:gdLst/>
              <a:ahLst/>
              <a:cxnLst/>
              <a:rect l="l" t="t" r="r" b="b"/>
              <a:pathLst>
                <a:path w="1417" h="1288" extrusionOk="0">
                  <a:moveTo>
                    <a:pt x="293" y="1"/>
                  </a:moveTo>
                  <a:cubicBezTo>
                    <a:pt x="287" y="1"/>
                    <a:pt x="281" y="1"/>
                    <a:pt x="274" y="2"/>
                  </a:cubicBezTo>
                  <a:cubicBezTo>
                    <a:pt x="60" y="37"/>
                    <a:pt x="0" y="204"/>
                    <a:pt x="0" y="383"/>
                  </a:cubicBezTo>
                  <a:cubicBezTo>
                    <a:pt x="0" y="680"/>
                    <a:pt x="60" y="978"/>
                    <a:pt x="0" y="1288"/>
                  </a:cubicBezTo>
                  <a:cubicBezTo>
                    <a:pt x="339" y="1154"/>
                    <a:pt x="612" y="866"/>
                    <a:pt x="943" y="866"/>
                  </a:cubicBezTo>
                  <a:cubicBezTo>
                    <a:pt x="1053" y="866"/>
                    <a:pt x="1170" y="898"/>
                    <a:pt x="1298" y="978"/>
                  </a:cubicBezTo>
                  <a:cubicBezTo>
                    <a:pt x="1298" y="978"/>
                    <a:pt x="1369" y="871"/>
                    <a:pt x="1417" y="811"/>
                  </a:cubicBezTo>
                  <a:cubicBezTo>
                    <a:pt x="1322" y="526"/>
                    <a:pt x="1072" y="561"/>
                    <a:pt x="869" y="514"/>
                  </a:cubicBezTo>
                  <a:cubicBezTo>
                    <a:pt x="726" y="478"/>
                    <a:pt x="500" y="537"/>
                    <a:pt x="572" y="264"/>
                  </a:cubicBezTo>
                  <a:cubicBezTo>
                    <a:pt x="503" y="127"/>
                    <a:pt x="435"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5"/>
            <p:cNvSpPr/>
            <p:nvPr/>
          </p:nvSpPr>
          <p:spPr>
            <a:xfrm>
              <a:off x="5486975" y="3736300"/>
              <a:ext cx="60150" cy="13850"/>
            </a:xfrm>
            <a:custGeom>
              <a:avLst/>
              <a:gdLst/>
              <a:ahLst/>
              <a:cxnLst/>
              <a:rect l="l" t="t" r="r" b="b"/>
              <a:pathLst>
                <a:path w="2406" h="554" extrusionOk="0">
                  <a:moveTo>
                    <a:pt x="382" y="1"/>
                  </a:moveTo>
                  <a:cubicBezTo>
                    <a:pt x="191" y="13"/>
                    <a:pt x="1" y="60"/>
                    <a:pt x="251" y="263"/>
                  </a:cubicBezTo>
                  <a:cubicBezTo>
                    <a:pt x="537" y="501"/>
                    <a:pt x="941" y="370"/>
                    <a:pt x="1251" y="548"/>
                  </a:cubicBezTo>
                  <a:cubicBezTo>
                    <a:pt x="1291" y="548"/>
                    <a:pt x="1325" y="554"/>
                    <a:pt x="1354" y="554"/>
                  </a:cubicBezTo>
                  <a:cubicBezTo>
                    <a:pt x="1369" y="554"/>
                    <a:pt x="1382" y="552"/>
                    <a:pt x="1394" y="548"/>
                  </a:cubicBezTo>
                  <a:lnTo>
                    <a:pt x="1846" y="501"/>
                  </a:lnTo>
                  <a:cubicBezTo>
                    <a:pt x="2001" y="358"/>
                    <a:pt x="2251" y="429"/>
                    <a:pt x="2406" y="298"/>
                  </a:cubicBezTo>
                  <a:lnTo>
                    <a:pt x="2394" y="239"/>
                  </a:lnTo>
                  <a:cubicBezTo>
                    <a:pt x="2306" y="143"/>
                    <a:pt x="2194" y="125"/>
                    <a:pt x="2077" y="125"/>
                  </a:cubicBezTo>
                  <a:cubicBezTo>
                    <a:pt x="2005" y="125"/>
                    <a:pt x="1931" y="132"/>
                    <a:pt x="1858" y="132"/>
                  </a:cubicBezTo>
                  <a:cubicBezTo>
                    <a:pt x="1370" y="132"/>
                    <a:pt x="858" y="132"/>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5"/>
            <p:cNvSpPr/>
            <p:nvPr/>
          </p:nvSpPr>
          <p:spPr>
            <a:xfrm>
              <a:off x="5334875" y="3771975"/>
              <a:ext cx="70275" cy="16025"/>
            </a:xfrm>
            <a:custGeom>
              <a:avLst/>
              <a:gdLst/>
              <a:ahLst/>
              <a:cxnLst/>
              <a:rect l="l" t="t" r="r" b="b"/>
              <a:pathLst>
                <a:path w="2811" h="641" extrusionOk="0">
                  <a:moveTo>
                    <a:pt x="321" y="0"/>
                  </a:moveTo>
                  <a:cubicBezTo>
                    <a:pt x="198" y="0"/>
                    <a:pt x="84" y="44"/>
                    <a:pt x="1" y="217"/>
                  </a:cubicBezTo>
                  <a:cubicBezTo>
                    <a:pt x="120" y="371"/>
                    <a:pt x="310" y="383"/>
                    <a:pt x="477" y="443"/>
                  </a:cubicBezTo>
                  <a:cubicBezTo>
                    <a:pt x="834" y="491"/>
                    <a:pt x="1168" y="550"/>
                    <a:pt x="1525" y="550"/>
                  </a:cubicBezTo>
                  <a:cubicBezTo>
                    <a:pt x="1552" y="543"/>
                    <a:pt x="1580" y="540"/>
                    <a:pt x="1608" y="540"/>
                  </a:cubicBezTo>
                  <a:cubicBezTo>
                    <a:pt x="1768" y="540"/>
                    <a:pt x="1930" y="640"/>
                    <a:pt x="2085" y="640"/>
                  </a:cubicBezTo>
                  <a:cubicBezTo>
                    <a:pt x="2171" y="640"/>
                    <a:pt x="2254" y="610"/>
                    <a:pt x="2334" y="514"/>
                  </a:cubicBezTo>
                  <a:cubicBezTo>
                    <a:pt x="2442" y="336"/>
                    <a:pt x="2703" y="491"/>
                    <a:pt x="2811" y="276"/>
                  </a:cubicBezTo>
                  <a:cubicBezTo>
                    <a:pt x="2719" y="151"/>
                    <a:pt x="2591" y="125"/>
                    <a:pt x="2462" y="125"/>
                  </a:cubicBezTo>
                  <a:cubicBezTo>
                    <a:pt x="2407" y="125"/>
                    <a:pt x="2352" y="130"/>
                    <a:pt x="2299" y="133"/>
                  </a:cubicBezTo>
                  <a:cubicBezTo>
                    <a:pt x="2230" y="174"/>
                    <a:pt x="2163" y="194"/>
                    <a:pt x="2097" y="194"/>
                  </a:cubicBezTo>
                  <a:cubicBezTo>
                    <a:pt x="2026" y="194"/>
                    <a:pt x="1956" y="171"/>
                    <a:pt x="1882" y="121"/>
                  </a:cubicBezTo>
                  <a:lnTo>
                    <a:pt x="1751" y="121"/>
                  </a:lnTo>
                  <a:cubicBezTo>
                    <a:pt x="1709" y="126"/>
                    <a:pt x="1667" y="128"/>
                    <a:pt x="1625" y="128"/>
                  </a:cubicBezTo>
                  <a:cubicBezTo>
                    <a:pt x="1346" y="128"/>
                    <a:pt x="1068" y="38"/>
                    <a:pt x="798" y="38"/>
                  </a:cubicBezTo>
                  <a:cubicBezTo>
                    <a:pt x="771" y="44"/>
                    <a:pt x="742" y="47"/>
                    <a:pt x="712" y="47"/>
                  </a:cubicBezTo>
                  <a:cubicBezTo>
                    <a:pt x="587" y="47"/>
                    <a:pt x="449"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5"/>
            <p:cNvSpPr/>
            <p:nvPr/>
          </p:nvSpPr>
          <p:spPr>
            <a:xfrm>
              <a:off x="5306000" y="3766675"/>
              <a:ext cx="52725" cy="13900"/>
            </a:xfrm>
            <a:custGeom>
              <a:avLst/>
              <a:gdLst/>
              <a:ahLst/>
              <a:cxnLst/>
              <a:rect l="l" t="t" r="r" b="b"/>
              <a:pathLst>
                <a:path w="2109" h="556" extrusionOk="0">
                  <a:moveTo>
                    <a:pt x="1311" y="0"/>
                  </a:moveTo>
                  <a:cubicBezTo>
                    <a:pt x="1215" y="36"/>
                    <a:pt x="1120" y="48"/>
                    <a:pt x="1013" y="60"/>
                  </a:cubicBezTo>
                  <a:cubicBezTo>
                    <a:pt x="977" y="107"/>
                    <a:pt x="918" y="131"/>
                    <a:pt x="858" y="167"/>
                  </a:cubicBezTo>
                  <a:cubicBezTo>
                    <a:pt x="800" y="184"/>
                    <a:pt x="739" y="189"/>
                    <a:pt x="677" y="189"/>
                  </a:cubicBezTo>
                  <a:cubicBezTo>
                    <a:pt x="584" y="189"/>
                    <a:pt x="488" y="177"/>
                    <a:pt x="396" y="177"/>
                  </a:cubicBezTo>
                  <a:cubicBezTo>
                    <a:pt x="250" y="177"/>
                    <a:pt x="111" y="206"/>
                    <a:pt x="1" y="357"/>
                  </a:cubicBezTo>
                  <a:cubicBezTo>
                    <a:pt x="60" y="405"/>
                    <a:pt x="108" y="429"/>
                    <a:pt x="168" y="476"/>
                  </a:cubicBezTo>
                  <a:cubicBezTo>
                    <a:pt x="336" y="523"/>
                    <a:pt x="505" y="555"/>
                    <a:pt x="673" y="555"/>
                  </a:cubicBezTo>
                  <a:cubicBezTo>
                    <a:pt x="848" y="555"/>
                    <a:pt x="1021" y="520"/>
                    <a:pt x="1191" y="429"/>
                  </a:cubicBezTo>
                  <a:cubicBezTo>
                    <a:pt x="1300" y="349"/>
                    <a:pt x="1416" y="330"/>
                    <a:pt x="1533" y="330"/>
                  </a:cubicBezTo>
                  <a:cubicBezTo>
                    <a:pt x="1646" y="330"/>
                    <a:pt x="1761" y="348"/>
                    <a:pt x="1873" y="348"/>
                  </a:cubicBezTo>
                  <a:cubicBezTo>
                    <a:pt x="1924" y="348"/>
                    <a:pt x="1975" y="344"/>
                    <a:pt x="2025" y="333"/>
                  </a:cubicBezTo>
                  <a:cubicBezTo>
                    <a:pt x="2108" y="286"/>
                    <a:pt x="2108" y="238"/>
                    <a:pt x="2025" y="179"/>
                  </a:cubicBezTo>
                  <a:lnTo>
                    <a:pt x="13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5"/>
            <p:cNvSpPr/>
            <p:nvPr/>
          </p:nvSpPr>
          <p:spPr>
            <a:xfrm>
              <a:off x="5556925" y="3756725"/>
              <a:ext cx="41700" cy="11450"/>
            </a:xfrm>
            <a:custGeom>
              <a:avLst/>
              <a:gdLst/>
              <a:ahLst/>
              <a:cxnLst/>
              <a:rect l="l" t="t" r="r" b="b"/>
              <a:pathLst>
                <a:path w="1668" h="458" extrusionOk="0">
                  <a:moveTo>
                    <a:pt x="242" y="1"/>
                  </a:moveTo>
                  <a:cubicBezTo>
                    <a:pt x="171" y="1"/>
                    <a:pt x="110" y="36"/>
                    <a:pt x="72" y="148"/>
                  </a:cubicBezTo>
                  <a:cubicBezTo>
                    <a:pt x="1" y="386"/>
                    <a:pt x="382" y="267"/>
                    <a:pt x="489" y="434"/>
                  </a:cubicBezTo>
                  <a:cubicBezTo>
                    <a:pt x="668" y="446"/>
                    <a:pt x="846" y="446"/>
                    <a:pt x="1025" y="458"/>
                  </a:cubicBezTo>
                  <a:cubicBezTo>
                    <a:pt x="1136" y="299"/>
                    <a:pt x="1284" y="294"/>
                    <a:pt x="1437" y="294"/>
                  </a:cubicBezTo>
                  <a:cubicBezTo>
                    <a:pt x="1448" y="294"/>
                    <a:pt x="1459" y="294"/>
                    <a:pt x="1470" y="294"/>
                  </a:cubicBezTo>
                  <a:cubicBezTo>
                    <a:pt x="1536" y="294"/>
                    <a:pt x="1603" y="293"/>
                    <a:pt x="1668" y="279"/>
                  </a:cubicBezTo>
                  <a:cubicBezTo>
                    <a:pt x="1322" y="112"/>
                    <a:pt x="965" y="160"/>
                    <a:pt x="608" y="100"/>
                  </a:cubicBezTo>
                  <a:cubicBezTo>
                    <a:pt x="492" y="86"/>
                    <a:pt x="354"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5"/>
            <p:cNvSpPr/>
            <p:nvPr/>
          </p:nvSpPr>
          <p:spPr>
            <a:xfrm>
              <a:off x="5726300" y="3814575"/>
              <a:ext cx="11025" cy="33925"/>
            </a:xfrm>
            <a:custGeom>
              <a:avLst/>
              <a:gdLst/>
              <a:ahLst/>
              <a:cxnLst/>
              <a:rect l="l" t="t" r="r" b="b"/>
              <a:pathLst>
                <a:path w="441" h="1357" extrusionOk="0">
                  <a:moveTo>
                    <a:pt x="298" y="1"/>
                  </a:moveTo>
                  <a:cubicBezTo>
                    <a:pt x="203" y="418"/>
                    <a:pt x="393" y="918"/>
                    <a:pt x="0" y="1275"/>
                  </a:cubicBezTo>
                  <a:cubicBezTo>
                    <a:pt x="70" y="1333"/>
                    <a:pt x="142" y="1357"/>
                    <a:pt x="214" y="1357"/>
                  </a:cubicBezTo>
                  <a:cubicBezTo>
                    <a:pt x="291" y="1357"/>
                    <a:pt x="367" y="1330"/>
                    <a:pt x="441" y="1287"/>
                  </a:cubicBezTo>
                  <a:lnTo>
                    <a:pt x="441" y="1156"/>
                  </a:lnTo>
                  <a:cubicBezTo>
                    <a:pt x="429" y="763"/>
                    <a:pt x="429" y="394"/>
                    <a:pt x="429" y="25"/>
                  </a:cubicBezTo>
                  <a:cubicBezTo>
                    <a:pt x="381" y="1"/>
                    <a:pt x="334"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5"/>
            <p:cNvSpPr/>
            <p:nvPr/>
          </p:nvSpPr>
          <p:spPr>
            <a:xfrm>
              <a:off x="5363150" y="3753900"/>
              <a:ext cx="36525" cy="8150"/>
            </a:xfrm>
            <a:custGeom>
              <a:avLst/>
              <a:gdLst/>
              <a:ahLst/>
              <a:cxnLst/>
              <a:rect l="l" t="t" r="r" b="b"/>
              <a:pathLst>
                <a:path w="1461" h="326" extrusionOk="0">
                  <a:moveTo>
                    <a:pt x="220" y="0"/>
                  </a:moveTo>
                  <a:cubicBezTo>
                    <a:pt x="159" y="0"/>
                    <a:pt x="98" y="3"/>
                    <a:pt x="37" y="11"/>
                  </a:cubicBezTo>
                  <a:cubicBezTo>
                    <a:pt x="1" y="47"/>
                    <a:pt x="1" y="106"/>
                    <a:pt x="25" y="142"/>
                  </a:cubicBezTo>
                  <a:cubicBezTo>
                    <a:pt x="120" y="202"/>
                    <a:pt x="251" y="166"/>
                    <a:pt x="334" y="237"/>
                  </a:cubicBezTo>
                  <a:cubicBezTo>
                    <a:pt x="620" y="261"/>
                    <a:pt x="894" y="261"/>
                    <a:pt x="1168" y="273"/>
                  </a:cubicBezTo>
                  <a:cubicBezTo>
                    <a:pt x="1236" y="299"/>
                    <a:pt x="1301" y="325"/>
                    <a:pt x="1352" y="325"/>
                  </a:cubicBezTo>
                  <a:cubicBezTo>
                    <a:pt x="1418" y="325"/>
                    <a:pt x="1460" y="282"/>
                    <a:pt x="1453" y="142"/>
                  </a:cubicBezTo>
                  <a:lnTo>
                    <a:pt x="1453" y="142"/>
                  </a:lnTo>
                  <a:cubicBezTo>
                    <a:pt x="1440" y="142"/>
                    <a:pt x="1426" y="142"/>
                    <a:pt x="1412" y="142"/>
                  </a:cubicBezTo>
                  <a:cubicBezTo>
                    <a:pt x="1012" y="142"/>
                    <a:pt x="61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5"/>
            <p:cNvSpPr/>
            <p:nvPr/>
          </p:nvSpPr>
          <p:spPr>
            <a:xfrm>
              <a:off x="5392325" y="3757325"/>
              <a:ext cx="37825" cy="7500"/>
            </a:xfrm>
            <a:custGeom>
              <a:avLst/>
              <a:gdLst/>
              <a:ahLst/>
              <a:cxnLst/>
              <a:rect l="l" t="t" r="r" b="b"/>
              <a:pathLst>
                <a:path w="1513" h="300" extrusionOk="0">
                  <a:moveTo>
                    <a:pt x="414" y="0"/>
                  </a:moveTo>
                  <a:cubicBezTo>
                    <a:pt x="372" y="0"/>
                    <a:pt x="330" y="5"/>
                    <a:pt x="286" y="17"/>
                  </a:cubicBezTo>
                  <a:cubicBezTo>
                    <a:pt x="227" y="136"/>
                    <a:pt x="108" y="124"/>
                    <a:pt x="1" y="148"/>
                  </a:cubicBezTo>
                  <a:cubicBezTo>
                    <a:pt x="221" y="272"/>
                    <a:pt x="452" y="300"/>
                    <a:pt x="686" y="300"/>
                  </a:cubicBezTo>
                  <a:cubicBezTo>
                    <a:pt x="876" y="300"/>
                    <a:pt x="1068" y="282"/>
                    <a:pt x="1258" y="282"/>
                  </a:cubicBezTo>
                  <a:cubicBezTo>
                    <a:pt x="1327" y="282"/>
                    <a:pt x="1396" y="284"/>
                    <a:pt x="1465" y="291"/>
                  </a:cubicBezTo>
                  <a:cubicBezTo>
                    <a:pt x="1513" y="243"/>
                    <a:pt x="1513" y="195"/>
                    <a:pt x="1453" y="148"/>
                  </a:cubicBezTo>
                  <a:cubicBezTo>
                    <a:pt x="1358" y="136"/>
                    <a:pt x="1275" y="136"/>
                    <a:pt x="1179" y="124"/>
                  </a:cubicBezTo>
                  <a:cubicBezTo>
                    <a:pt x="1141" y="133"/>
                    <a:pt x="1104" y="137"/>
                    <a:pt x="1067" y="137"/>
                  </a:cubicBezTo>
                  <a:cubicBezTo>
                    <a:pt x="844" y="137"/>
                    <a:pt x="636"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5"/>
            <p:cNvSpPr/>
            <p:nvPr/>
          </p:nvSpPr>
          <p:spPr>
            <a:xfrm>
              <a:off x="5694450" y="3842100"/>
              <a:ext cx="32175" cy="11800"/>
            </a:xfrm>
            <a:custGeom>
              <a:avLst/>
              <a:gdLst/>
              <a:ahLst/>
              <a:cxnLst/>
              <a:rect l="l" t="t" r="r" b="b"/>
              <a:pathLst>
                <a:path w="1287" h="472" extrusionOk="0">
                  <a:moveTo>
                    <a:pt x="301" y="0"/>
                  </a:moveTo>
                  <a:cubicBezTo>
                    <a:pt x="248" y="0"/>
                    <a:pt x="195" y="10"/>
                    <a:pt x="143" y="31"/>
                  </a:cubicBezTo>
                  <a:lnTo>
                    <a:pt x="0" y="305"/>
                  </a:lnTo>
                  <a:cubicBezTo>
                    <a:pt x="120" y="317"/>
                    <a:pt x="251" y="317"/>
                    <a:pt x="393" y="329"/>
                  </a:cubicBezTo>
                  <a:cubicBezTo>
                    <a:pt x="485" y="384"/>
                    <a:pt x="581" y="395"/>
                    <a:pt x="677" y="395"/>
                  </a:cubicBezTo>
                  <a:cubicBezTo>
                    <a:pt x="739" y="395"/>
                    <a:pt x="801" y="390"/>
                    <a:pt x="863" y="390"/>
                  </a:cubicBezTo>
                  <a:cubicBezTo>
                    <a:pt x="954" y="390"/>
                    <a:pt x="1044" y="400"/>
                    <a:pt x="1132" y="448"/>
                  </a:cubicBezTo>
                  <a:cubicBezTo>
                    <a:pt x="1179" y="472"/>
                    <a:pt x="1239" y="472"/>
                    <a:pt x="1286" y="472"/>
                  </a:cubicBezTo>
                  <a:cubicBezTo>
                    <a:pt x="1274" y="364"/>
                    <a:pt x="1274" y="269"/>
                    <a:pt x="1274" y="150"/>
                  </a:cubicBezTo>
                  <a:lnTo>
                    <a:pt x="1060" y="150"/>
                  </a:lnTo>
                  <a:cubicBezTo>
                    <a:pt x="893" y="91"/>
                    <a:pt x="715" y="138"/>
                    <a:pt x="572" y="67"/>
                  </a:cubicBezTo>
                  <a:cubicBezTo>
                    <a:pt x="488" y="29"/>
                    <a:pt x="395"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5"/>
            <p:cNvSpPr/>
            <p:nvPr/>
          </p:nvSpPr>
          <p:spPr>
            <a:xfrm>
              <a:off x="5369700" y="3782025"/>
              <a:ext cx="29800" cy="7925"/>
            </a:xfrm>
            <a:custGeom>
              <a:avLst/>
              <a:gdLst/>
              <a:ahLst/>
              <a:cxnLst/>
              <a:rect l="l" t="t" r="r" b="b"/>
              <a:pathLst>
                <a:path w="1192" h="317" extrusionOk="0">
                  <a:moveTo>
                    <a:pt x="188" y="1"/>
                  </a:moveTo>
                  <a:cubicBezTo>
                    <a:pt x="146" y="1"/>
                    <a:pt x="104" y="5"/>
                    <a:pt x="60" y="17"/>
                  </a:cubicBezTo>
                  <a:cubicBezTo>
                    <a:pt x="13" y="41"/>
                    <a:pt x="1" y="89"/>
                    <a:pt x="13" y="148"/>
                  </a:cubicBezTo>
                  <a:cubicBezTo>
                    <a:pt x="72" y="208"/>
                    <a:pt x="144" y="231"/>
                    <a:pt x="215" y="279"/>
                  </a:cubicBezTo>
                  <a:cubicBezTo>
                    <a:pt x="228" y="305"/>
                    <a:pt x="251" y="316"/>
                    <a:pt x="277" y="316"/>
                  </a:cubicBezTo>
                  <a:cubicBezTo>
                    <a:pt x="299" y="316"/>
                    <a:pt x="324" y="308"/>
                    <a:pt x="346" y="291"/>
                  </a:cubicBezTo>
                  <a:cubicBezTo>
                    <a:pt x="406" y="315"/>
                    <a:pt x="453" y="315"/>
                    <a:pt x="489" y="315"/>
                  </a:cubicBezTo>
                  <a:cubicBezTo>
                    <a:pt x="535" y="303"/>
                    <a:pt x="582" y="300"/>
                    <a:pt x="629" y="300"/>
                  </a:cubicBezTo>
                  <a:cubicBezTo>
                    <a:pt x="706" y="300"/>
                    <a:pt x="783" y="309"/>
                    <a:pt x="858" y="309"/>
                  </a:cubicBezTo>
                  <a:cubicBezTo>
                    <a:pt x="980" y="309"/>
                    <a:pt x="1096" y="285"/>
                    <a:pt x="1191" y="160"/>
                  </a:cubicBezTo>
                  <a:cubicBezTo>
                    <a:pt x="1108" y="148"/>
                    <a:pt x="1013" y="136"/>
                    <a:pt x="941" y="112"/>
                  </a:cubicBezTo>
                  <a:cubicBezTo>
                    <a:pt x="898" y="124"/>
                    <a:pt x="855" y="129"/>
                    <a:pt x="814" y="129"/>
                  </a:cubicBezTo>
                  <a:cubicBezTo>
                    <a:pt x="599" y="129"/>
                    <a:pt x="402"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5"/>
            <p:cNvSpPr/>
            <p:nvPr/>
          </p:nvSpPr>
          <p:spPr>
            <a:xfrm>
              <a:off x="5356600" y="3771300"/>
              <a:ext cx="22050" cy="7425"/>
            </a:xfrm>
            <a:custGeom>
              <a:avLst/>
              <a:gdLst/>
              <a:ahLst/>
              <a:cxnLst/>
              <a:rect l="l" t="t" r="r" b="b"/>
              <a:pathLst>
                <a:path w="882" h="297" extrusionOk="0">
                  <a:moveTo>
                    <a:pt x="410" y="0"/>
                  </a:moveTo>
                  <a:cubicBezTo>
                    <a:pt x="308" y="0"/>
                    <a:pt x="205" y="9"/>
                    <a:pt x="103" y="9"/>
                  </a:cubicBezTo>
                  <a:cubicBezTo>
                    <a:pt x="69" y="9"/>
                    <a:pt x="35" y="8"/>
                    <a:pt x="1" y="6"/>
                  </a:cubicBezTo>
                  <a:lnTo>
                    <a:pt x="1" y="148"/>
                  </a:lnTo>
                  <a:cubicBezTo>
                    <a:pt x="199" y="148"/>
                    <a:pt x="392" y="297"/>
                    <a:pt x="587" y="297"/>
                  </a:cubicBezTo>
                  <a:cubicBezTo>
                    <a:pt x="685" y="297"/>
                    <a:pt x="783" y="260"/>
                    <a:pt x="882" y="148"/>
                  </a:cubicBezTo>
                  <a:cubicBezTo>
                    <a:pt x="738" y="24"/>
                    <a:pt x="576"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5"/>
            <p:cNvSpPr/>
            <p:nvPr/>
          </p:nvSpPr>
          <p:spPr>
            <a:xfrm>
              <a:off x="5665275" y="3778250"/>
              <a:ext cx="32775" cy="4075"/>
            </a:xfrm>
            <a:custGeom>
              <a:avLst/>
              <a:gdLst/>
              <a:ahLst/>
              <a:cxnLst/>
              <a:rect l="l" t="t" r="r" b="b"/>
              <a:pathLst>
                <a:path w="1311" h="163" extrusionOk="0">
                  <a:moveTo>
                    <a:pt x="206" y="0"/>
                  </a:moveTo>
                  <a:cubicBezTo>
                    <a:pt x="138" y="0"/>
                    <a:pt x="69" y="4"/>
                    <a:pt x="1" y="13"/>
                  </a:cubicBezTo>
                  <a:cubicBezTo>
                    <a:pt x="199" y="132"/>
                    <a:pt x="403" y="162"/>
                    <a:pt x="611" y="162"/>
                  </a:cubicBezTo>
                  <a:cubicBezTo>
                    <a:pt x="822" y="162"/>
                    <a:pt x="1036" y="132"/>
                    <a:pt x="1254" y="132"/>
                  </a:cubicBezTo>
                  <a:cubicBezTo>
                    <a:pt x="1273" y="132"/>
                    <a:pt x="1292" y="132"/>
                    <a:pt x="1310" y="132"/>
                  </a:cubicBezTo>
                  <a:cubicBezTo>
                    <a:pt x="1310" y="85"/>
                    <a:pt x="1287" y="61"/>
                    <a:pt x="1275" y="13"/>
                  </a:cubicBezTo>
                  <a:cubicBezTo>
                    <a:pt x="1168" y="41"/>
                    <a:pt x="1061" y="50"/>
                    <a:pt x="954" y="50"/>
                  </a:cubicBezTo>
                  <a:cubicBezTo>
                    <a:pt x="707" y="50"/>
                    <a:pt x="457"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5"/>
            <p:cNvSpPr/>
            <p:nvPr/>
          </p:nvSpPr>
          <p:spPr>
            <a:xfrm>
              <a:off x="5346200" y="3754900"/>
              <a:ext cx="25900" cy="5825"/>
            </a:xfrm>
            <a:custGeom>
              <a:avLst/>
              <a:gdLst/>
              <a:ahLst/>
              <a:cxnLst/>
              <a:rect l="l" t="t" r="r" b="b"/>
              <a:pathLst>
                <a:path w="1036" h="233" extrusionOk="0">
                  <a:moveTo>
                    <a:pt x="334" y="1"/>
                  </a:moveTo>
                  <a:cubicBezTo>
                    <a:pt x="220" y="1"/>
                    <a:pt x="109" y="34"/>
                    <a:pt x="0" y="126"/>
                  </a:cubicBezTo>
                  <a:lnTo>
                    <a:pt x="0" y="233"/>
                  </a:lnTo>
                  <a:cubicBezTo>
                    <a:pt x="345" y="221"/>
                    <a:pt x="691" y="221"/>
                    <a:pt x="1036" y="221"/>
                  </a:cubicBezTo>
                  <a:cubicBezTo>
                    <a:pt x="941" y="126"/>
                    <a:pt x="822" y="114"/>
                    <a:pt x="715" y="90"/>
                  </a:cubicBezTo>
                  <a:cubicBezTo>
                    <a:pt x="584" y="40"/>
                    <a:pt x="45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5"/>
            <p:cNvSpPr/>
            <p:nvPr/>
          </p:nvSpPr>
          <p:spPr>
            <a:xfrm>
              <a:off x="5378625" y="3803875"/>
              <a:ext cx="23250" cy="3650"/>
            </a:xfrm>
            <a:custGeom>
              <a:avLst/>
              <a:gdLst/>
              <a:ahLst/>
              <a:cxnLst/>
              <a:rect l="l" t="t" r="r" b="b"/>
              <a:pathLst>
                <a:path w="930" h="146" extrusionOk="0">
                  <a:moveTo>
                    <a:pt x="846" y="0"/>
                  </a:moveTo>
                  <a:cubicBezTo>
                    <a:pt x="572" y="12"/>
                    <a:pt x="287" y="12"/>
                    <a:pt x="1" y="12"/>
                  </a:cubicBezTo>
                  <a:cubicBezTo>
                    <a:pt x="133" y="117"/>
                    <a:pt x="273" y="145"/>
                    <a:pt x="418" y="145"/>
                  </a:cubicBezTo>
                  <a:cubicBezTo>
                    <a:pt x="585" y="145"/>
                    <a:pt x="757" y="108"/>
                    <a:pt x="930" y="108"/>
                  </a:cubicBezTo>
                  <a:cubicBezTo>
                    <a:pt x="894" y="72"/>
                    <a:pt x="870" y="48"/>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5"/>
            <p:cNvSpPr/>
            <p:nvPr/>
          </p:nvSpPr>
          <p:spPr>
            <a:xfrm>
              <a:off x="5428050" y="3761000"/>
              <a:ext cx="8650" cy="6725"/>
            </a:xfrm>
            <a:custGeom>
              <a:avLst/>
              <a:gdLst/>
              <a:ahLst/>
              <a:cxnLst/>
              <a:rect l="l" t="t" r="r" b="b"/>
              <a:pathLst>
                <a:path w="346" h="269" extrusionOk="0">
                  <a:moveTo>
                    <a:pt x="0" y="1"/>
                  </a:moveTo>
                  <a:cubicBezTo>
                    <a:pt x="24" y="48"/>
                    <a:pt x="24" y="96"/>
                    <a:pt x="24" y="144"/>
                  </a:cubicBezTo>
                  <a:cubicBezTo>
                    <a:pt x="83" y="223"/>
                    <a:pt x="151" y="269"/>
                    <a:pt x="233" y="269"/>
                  </a:cubicBezTo>
                  <a:cubicBezTo>
                    <a:pt x="250" y="269"/>
                    <a:pt x="268" y="267"/>
                    <a:pt x="286" y="263"/>
                  </a:cubicBezTo>
                  <a:cubicBezTo>
                    <a:pt x="322" y="239"/>
                    <a:pt x="346" y="179"/>
                    <a:pt x="334" y="156"/>
                  </a:cubicBezTo>
                  <a:cubicBezTo>
                    <a:pt x="286" y="37"/>
                    <a:pt x="179"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5"/>
            <p:cNvSpPr/>
            <p:nvPr/>
          </p:nvSpPr>
          <p:spPr>
            <a:xfrm>
              <a:off x="5407200" y="3807725"/>
              <a:ext cx="18800" cy="3325"/>
            </a:xfrm>
            <a:custGeom>
              <a:avLst/>
              <a:gdLst/>
              <a:ahLst/>
              <a:cxnLst/>
              <a:rect l="l" t="t" r="r" b="b"/>
              <a:pathLst>
                <a:path w="752" h="133" extrusionOk="0">
                  <a:moveTo>
                    <a:pt x="289" y="0"/>
                  </a:moveTo>
                  <a:cubicBezTo>
                    <a:pt x="222" y="0"/>
                    <a:pt x="154" y="3"/>
                    <a:pt x="85" y="3"/>
                  </a:cubicBezTo>
                  <a:cubicBezTo>
                    <a:pt x="57" y="3"/>
                    <a:pt x="29" y="2"/>
                    <a:pt x="1" y="1"/>
                  </a:cubicBezTo>
                  <a:lnTo>
                    <a:pt x="1" y="1"/>
                  </a:lnTo>
                  <a:cubicBezTo>
                    <a:pt x="114" y="108"/>
                    <a:pt x="239" y="132"/>
                    <a:pt x="367" y="132"/>
                  </a:cubicBezTo>
                  <a:cubicBezTo>
                    <a:pt x="469" y="132"/>
                    <a:pt x="574" y="117"/>
                    <a:pt x="675" y="117"/>
                  </a:cubicBezTo>
                  <a:cubicBezTo>
                    <a:pt x="701" y="117"/>
                    <a:pt x="726" y="118"/>
                    <a:pt x="751" y="120"/>
                  </a:cubicBezTo>
                  <a:cubicBezTo>
                    <a:pt x="602" y="16"/>
                    <a:pt x="448"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5"/>
            <p:cNvSpPr/>
            <p:nvPr/>
          </p:nvSpPr>
          <p:spPr>
            <a:xfrm>
              <a:off x="5432225" y="3811200"/>
              <a:ext cx="15800" cy="3300"/>
            </a:xfrm>
            <a:custGeom>
              <a:avLst/>
              <a:gdLst/>
              <a:ahLst/>
              <a:cxnLst/>
              <a:rect l="l" t="t" r="r" b="b"/>
              <a:pathLst>
                <a:path w="632" h="132" extrusionOk="0">
                  <a:moveTo>
                    <a:pt x="281" y="1"/>
                  </a:moveTo>
                  <a:cubicBezTo>
                    <a:pt x="190" y="1"/>
                    <a:pt x="95" y="12"/>
                    <a:pt x="0" y="17"/>
                  </a:cubicBezTo>
                  <a:cubicBezTo>
                    <a:pt x="99" y="109"/>
                    <a:pt x="207" y="132"/>
                    <a:pt x="318" y="132"/>
                  </a:cubicBezTo>
                  <a:cubicBezTo>
                    <a:pt x="421" y="132"/>
                    <a:pt x="528" y="112"/>
                    <a:pt x="631" y="112"/>
                  </a:cubicBezTo>
                  <a:cubicBezTo>
                    <a:pt x="527" y="22"/>
                    <a:pt x="408"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5"/>
            <p:cNvSpPr/>
            <p:nvPr/>
          </p:nvSpPr>
          <p:spPr>
            <a:xfrm>
              <a:off x="5708450" y="3843525"/>
              <a:ext cx="12225" cy="3350"/>
            </a:xfrm>
            <a:custGeom>
              <a:avLst/>
              <a:gdLst/>
              <a:ahLst/>
              <a:cxnLst/>
              <a:rect l="l" t="t" r="r" b="b"/>
              <a:pathLst>
                <a:path w="489" h="134" extrusionOk="0">
                  <a:moveTo>
                    <a:pt x="215" y="0"/>
                  </a:moveTo>
                  <a:cubicBezTo>
                    <a:pt x="145" y="0"/>
                    <a:pt x="73" y="12"/>
                    <a:pt x="0" y="22"/>
                  </a:cubicBezTo>
                  <a:cubicBezTo>
                    <a:pt x="83" y="112"/>
                    <a:pt x="178" y="133"/>
                    <a:pt x="276" y="133"/>
                  </a:cubicBezTo>
                  <a:cubicBezTo>
                    <a:pt x="346" y="133"/>
                    <a:pt x="418" y="122"/>
                    <a:pt x="488" y="117"/>
                  </a:cubicBezTo>
                  <a:cubicBezTo>
                    <a:pt x="411" y="25"/>
                    <a:pt x="316"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5"/>
            <p:cNvSpPr/>
            <p:nvPr/>
          </p:nvSpPr>
          <p:spPr>
            <a:xfrm>
              <a:off x="5381900" y="3775000"/>
              <a:ext cx="10450" cy="3525"/>
            </a:xfrm>
            <a:custGeom>
              <a:avLst/>
              <a:gdLst/>
              <a:ahLst/>
              <a:cxnLst/>
              <a:rect l="l" t="t" r="r" b="b"/>
              <a:pathLst>
                <a:path w="418" h="141" extrusionOk="0">
                  <a:moveTo>
                    <a:pt x="1" y="0"/>
                  </a:moveTo>
                  <a:lnTo>
                    <a:pt x="1" y="0"/>
                  </a:lnTo>
                  <a:cubicBezTo>
                    <a:pt x="72" y="96"/>
                    <a:pt x="141" y="140"/>
                    <a:pt x="209" y="140"/>
                  </a:cubicBezTo>
                  <a:cubicBezTo>
                    <a:pt x="278" y="140"/>
                    <a:pt x="346" y="96"/>
                    <a:pt x="418" y="12"/>
                  </a:cubicBezTo>
                  <a:cubicBezTo>
                    <a:pt x="275" y="12"/>
                    <a:pt x="144"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5"/>
            <p:cNvSpPr/>
            <p:nvPr/>
          </p:nvSpPr>
          <p:spPr>
            <a:xfrm>
              <a:off x="5582525" y="3767975"/>
              <a:ext cx="11350" cy="3300"/>
            </a:xfrm>
            <a:custGeom>
              <a:avLst/>
              <a:gdLst/>
              <a:ahLst/>
              <a:cxnLst/>
              <a:rect l="l" t="t" r="r" b="b"/>
              <a:pathLst>
                <a:path w="454" h="132" extrusionOk="0">
                  <a:moveTo>
                    <a:pt x="138" y="1"/>
                  </a:moveTo>
                  <a:cubicBezTo>
                    <a:pt x="93" y="1"/>
                    <a:pt x="47" y="4"/>
                    <a:pt x="1" y="8"/>
                  </a:cubicBezTo>
                  <a:cubicBezTo>
                    <a:pt x="92" y="108"/>
                    <a:pt x="212" y="132"/>
                    <a:pt x="338" y="132"/>
                  </a:cubicBezTo>
                  <a:cubicBezTo>
                    <a:pt x="376" y="132"/>
                    <a:pt x="415" y="129"/>
                    <a:pt x="453" y="127"/>
                  </a:cubicBezTo>
                  <a:cubicBezTo>
                    <a:pt x="367" y="23"/>
                    <a:pt x="25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5"/>
            <p:cNvSpPr/>
            <p:nvPr/>
          </p:nvSpPr>
          <p:spPr>
            <a:xfrm>
              <a:off x="5253925" y="3702375"/>
              <a:ext cx="81575" cy="22350"/>
            </a:xfrm>
            <a:custGeom>
              <a:avLst/>
              <a:gdLst/>
              <a:ahLst/>
              <a:cxnLst/>
              <a:rect l="l" t="t" r="r" b="b"/>
              <a:pathLst>
                <a:path w="3263" h="894" extrusionOk="0">
                  <a:moveTo>
                    <a:pt x="95" y="0"/>
                  </a:moveTo>
                  <a:cubicBezTo>
                    <a:pt x="84" y="24"/>
                    <a:pt x="60" y="72"/>
                    <a:pt x="24" y="84"/>
                  </a:cubicBezTo>
                  <a:cubicBezTo>
                    <a:pt x="0" y="167"/>
                    <a:pt x="24" y="238"/>
                    <a:pt x="60" y="310"/>
                  </a:cubicBezTo>
                  <a:cubicBezTo>
                    <a:pt x="738" y="584"/>
                    <a:pt x="1465" y="619"/>
                    <a:pt x="2167" y="786"/>
                  </a:cubicBezTo>
                  <a:cubicBezTo>
                    <a:pt x="2393" y="795"/>
                    <a:pt x="2605" y="893"/>
                    <a:pt x="2835" y="893"/>
                  </a:cubicBezTo>
                  <a:cubicBezTo>
                    <a:pt x="2908" y="893"/>
                    <a:pt x="2983" y="883"/>
                    <a:pt x="3060" y="858"/>
                  </a:cubicBezTo>
                  <a:cubicBezTo>
                    <a:pt x="3179" y="822"/>
                    <a:pt x="3263" y="774"/>
                    <a:pt x="3239" y="619"/>
                  </a:cubicBezTo>
                  <a:cubicBezTo>
                    <a:pt x="3060" y="560"/>
                    <a:pt x="2834" y="643"/>
                    <a:pt x="2679" y="465"/>
                  </a:cubicBezTo>
                  <a:cubicBezTo>
                    <a:pt x="2191" y="429"/>
                    <a:pt x="1703" y="346"/>
                    <a:pt x="1238" y="179"/>
                  </a:cubicBezTo>
                  <a:cubicBezTo>
                    <a:pt x="1191" y="124"/>
                    <a:pt x="1139" y="97"/>
                    <a:pt x="1084" y="97"/>
                  </a:cubicBezTo>
                  <a:cubicBezTo>
                    <a:pt x="1042" y="97"/>
                    <a:pt x="999" y="113"/>
                    <a:pt x="953" y="143"/>
                  </a:cubicBezTo>
                  <a:cubicBezTo>
                    <a:pt x="914" y="149"/>
                    <a:pt x="877" y="152"/>
                    <a:pt x="840" y="152"/>
                  </a:cubicBezTo>
                  <a:cubicBezTo>
                    <a:pt x="578" y="152"/>
                    <a:pt x="346" y="21"/>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5"/>
            <p:cNvSpPr/>
            <p:nvPr/>
          </p:nvSpPr>
          <p:spPr>
            <a:xfrm>
              <a:off x="5327725" y="3723700"/>
              <a:ext cx="37850" cy="12025"/>
            </a:xfrm>
            <a:custGeom>
              <a:avLst/>
              <a:gdLst/>
              <a:ahLst/>
              <a:cxnLst/>
              <a:rect l="l" t="t" r="r" b="b"/>
              <a:pathLst>
                <a:path w="1514" h="481" extrusionOk="0">
                  <a:moveTo>
                    <a:pt x="769" y="0"/>
                  </a:moveTo>
                  <a:cubicBezTo>
                    <a:pt x="755" y="0"/>
                    <a:pt x="741" y="2"/>
                    <a:pt x="727" y="5"/>
                  </a:cubicBezTo>
                  <a:cubicBezTo>
                    <a:pt x="608" y="52"/>
                    <a:pt x="477" y="28"/>
                    <a:pt x="358" y="40"/>
                  </a:cubicBezTo>
                  <a:cubicBezTo>
                    <a:pt x="227" y="100"/>
                    <a:pt x="1" y="64"/>
                    <a:pt x="49" y="326"/>
                  </a:cubicBezTo>
                  <a:cubicBezTo>
                    <a:pt x="501" y="362"/>
                    <a:pt x="977" y="421"/>
                    <a:pt x="1454" y="481"/>
                  </a:cubicBezTo>
                  <a:cubicBezTo>
                    <a:pt x="1513" y="421"/>
                    <a:pt x="1513" y="386"/>
                    <a:pt x="1477" y="314"/>
                  </a:cubicBezTo>
                  <a:cubicBezTo>
                    <a:pt x="1442" y="304"/>
                    <a:pt x="1404" y="301"/>
                    <a:pt x="1364" y="301"/>
                  </a:cubicBezTo>
                  <a:cubicBezTo>
                    <a:pt x="1298" y="301"/>
                    <a:pt x="1229" y="310"/>
                    <a:pt x="1163" y="310"/>
                  </a:cubicBezTo>
                  <a:cubicBezTo>
                    <a:pt x="1029" y="310"/>
                    <a:pt x="914" y="274"/>
                    <a:pt x="894" y="52"/>
                  </a:cubicBezTo>
                  <a:cubicBezTo>
                    <a:pt x="858" y="16"/>
                    <a:pt x="814" y="0"/>
                    <a:pt x="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5"/>
            <p:cNvSpPr/>
            <p:nvPr/>
          </p:nvSpPr>
          <p:spPr>
            <a:xfrm>
              <a:off x="5317025" y="3718650"/>
              <a:ext cx="25925" cy="13375"/>
            </a:xfrm>
            <a:custGeom>
              <a:avLst/>
              <a:gdLst/>
              <a:ahLst/>
              <a:cxnLst/>
              <a:rect l="l" t="t" r="r" b="b"/>
              <a:pathLst>
                <a:path w="1037" h="535" extrusionOk="0">
                  <a:moveTo>
                    <a:pt x="788" y="0"/>
                  </a:moveTo>
                  <a:cubicBezTo>
                    <a:pt x="764" y="0"/>
                    <a:pt x="739" y="2"/>
                    <a:pt x="715" y="4"/>
                  </a:cubicBezTo>
                  <a:cubicBezTo>
                    <a:pt x="655" y="52"/>
                    <a:pt x="608" y="88"/>
                    <a:pt x="560" y="135"/>
                  </a:cubicBezTo>
                  <a:cubicBezTo>
                    <a:pt x="477" y="207"/>
                    <a:pt x="358" y="183"/>
                    <a:pt x="250" y="230"/>
                  </a:cubicBezTo>
                  <a:cubicBezTo>
                    <a:pt x="143" y="254"/>
                    <a:pt x="36" y="302"/>
                    <a:pt x="0" y="421"/>
                  </a:cubicBezTo>
                  <a:cubicBezTo>
                    <a:pt x="94" y="514"/>
                    <a:pt x="205" y="535"/>
                    <a:pt x="317" y="535"/>
                  </a:cubicBezTo>
                  <a:cubicBezTo>
                    <a:pt x="362" y="535"/>
                    <a:pt x="408" y="531"/>
                    <a:pt x="453" y="528"/>
                  </a:cubicBezTo>
                  <a:cubicBezTo>
                    <a:pt x="560" y="349"/>
                    <a:pt x="750" y="397"/>
                    <a:pt x="905" y="361"/>
                  </a:cubicBezTo>
                  <a:cubicBezTo>
                    <a:pt x="953" y="314"/>
                    <a:pt x="977" y="266"/>
                    <a:pt x="989" y="254"/>
                  </a:cubicBezTo>
                  <a:cubicBezTo>
                    <a:pt x="1024" y="195"/>
                    <a:pt x="1036" y="147"/>
                    <a:pt x="1036" y="88"/>
                  </a:cubicBezTo>
                  <a:cubicBezTo>
                    <a:pt x="970" y="21"/>
                    <a:pt x="882"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5"/>
            <p:cNvSpPr/>
            <p:nvPr/>
          </p:nvSpPr>
          <p:spPr>
            <a:xfrm>
              <a:off x="5364050" y="3731850"/>
              <a:ext cx="21450" cy="7750"/>
            </a:xfrm>
            <a:custGeom>
              <a:avLst/>
              <a:gdLst/>
              <a:ahLst/>
              <a:cxnLst/>
              <a:rect l="l" t="t" r="r" b="b"/>
              <a:pathLst>
                <a:path w="858" h="310" extrusionOk="0">
                  <a:moveTo>
                    <a:pt x="1" y="0"/>
                  </a:moveTo>
                  <a:lnTo>
                    <a:pt x="1" y="155"/>
                  </a:lnTo>
                  <a:cubicBezTo>
                    <a:pt x="143" y="256"/>
                    <a:pt x="286" y="310"/>
                    <a:pt x="429" y="310"/>
                  </a:cubicBezTo>
                  <a:cubicBezTo>
                    <a:pt x="572" y="310"/>
                    <a:pt x="715" y="256"/>
                    <a:pt x="858" y="143"/>
                  </a:cubicBezTo>
                  <a:cubicBezTo>
                    <a:pt x="810" y="141"/>
                    <a:pt x="762" y="141"/>
                    <a:pt x="714" y="141"/>
                  </a:cubicBezTo>
                  <a:cubicBezTo>
                    <a:pt x="690" y="141"/>
                    <a:pt x="666" y="141"/>
                    <a:pt x="642" y="141"/>
                  </a:cubicBezTo>
                  <a:cubicBezTo>
                    <a:pt x="425" y="141"/>
                    <a:pt x="206" y="1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5"/>
            <p:cNvSpPr/>
            <p:nvPr/>
          </p:nvSpPr>
          <p:spPr>
            <a:xfrm>
              <a:off x="5219400" y="3699100"/>
              <a:ext cx="22625" cy="8100"/>
            </a:xfrm>
            <a:custGeom>
              <a:avLst/>
              <a:gdLst/>
              <a:ahLst/>
              <a:cxnLst/>
              <a:rect l="l" t="t" r="r" b="b"/>
              <a:pathLst>
                <a:path w="905" h="324" extrusionOk="0">
                  <a:moveTo>
                    <a:pt x="48" y="0"/>
                  </a:moveTo>
                  <a:cubicBezTo>
                    <a:pt x="0" y="72"/>
                    <a:pt x="0" y="143"/>
                    <a:pt x="48" y="203"/>
                  </a:cubicBezTo>
                  <a:cubicBezTo>
                    <a:pt x="175" y="288"/>
                    <a:pt x="303" y="323"/>
                    <a:pt x="433" y="323"/>
                  </a:cubicBezTo>
                  <a:cubicBezTo>
                    <a:pt x="556" y="323"/>
                    <a:pt x="682" y="291"/>
                    <a:pt x="810" y="238"/>
                  </a:cubicBezTo>
                  <a:cubicBezTo>
                    <a:pt x="881" y="191"/>
                    <a:pt x="905" y="119"/>
                    <a:pt x="893" y="36"/>
                  </a:cubicBezTo>
                  <a:lnTo>
                    <a:pt x="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5"/>
            <p:cNvSpPr/>
            <p:nvPr/>
          </p:nvSpPr>
          <p:spPr>
            <a:xfrm>
              <a:off x="5241725" y="3698725"/>
              <a:ext cx="14600" cy="8050"/>
            </a:xfrm>
            <a:custGeom>
              <a:avLst/>
              <a:gdLst/>
              <a:ahLst/>
              <a:cxnLst/>
              <a:rect l="l" t="t" r="r" b="b"/>
              <a:pathLst>
                <a:path w="584" h="322" extrusionOk="0">
                  <a:moveTo>
                    <a:pt x="97" y="0"/>
                  </a:moveTo>
                  <a:cubicBezTo>
                    <a:pt x="74" y="0"/>
                    <a:pt x="54" y="9"/>
                    <a:pt x="36" y="27"/>
                  </a:cubicBezTo>
                  <a:lnTo>
                    <a:pt x="0" y="87"/>
                  </a:lnTo>
                  <a:cubicBezTo>
                    <a:pt x="0" y="111"/>
                    <a:pt x="12" y="158"/>
                    <a:pt x="12" y="206"/>
                  </a:cubicBezTo>
                  <a:lnTo>
                    <a:pt x="95" y="277"/>
                  </a:lnTo>
                  <a:cubicBezTo>
                    <a:pt x="168" y="306"/>
                    <a:pt x="236" y="321"/>
                    <a:pt x="302" y="321"/>
                  </a:cubicBezTo>
                  <a:cubicBezTo>
                    <a:pt x="399" y="321"/>
                    <a:pt x="491" y="289"/>
                    <a:pt x="583" y="218"/>
                  </a:cubicBezTo>
                  <a:lnTo>
                    <a:pt x="583" y="158"/>
                  </a:lnTo>
                  <a:lnTo>
                    <a:pt x="583" y="99"/>
                  </a:lnTo>
                  <a:lnTo>
                    <a:pt x="583" y="39"/>
                  </a:lnTo>
                  <a:cubicBezTo>
                    <a:pt x="536" y="39"/>
                    <a:pt x="488" y="27"/>
                    <a:pt x="453" y="27"/>
                  </a:cubicBezTo>
                  <a:lnTo>
                    <a:pt x="167" y="27"/>
                  </a:lnTo>
                  <a:cubicBezTo>
                    <a:pt x="143" y="9"/>
                    <a:pt x="119" y="0"/>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5"/>
            <p:cNvSpPr/>
            <p:nvPr/>
          </p:nvSpPr>
          <p:spPr>
            <a:xfrm>
              <a:off x="5339350" y="3720225"/>
              <a:ext cx="12225" cy="6150"/>
            </a:xfrm>
            <a:custGeom>
              <a:avLst/>
              <a:gdLst/>
              <a:ahLst/>
              <a:cxnLst/>
              <a:rect l="l" t="t" r="r" b="b"/>
              <a:pathLst>
                <a:path w="489" h="246" extrusionOk="0">
                  <a:moveTo>
                    <a:pt x="155" y="1"/>
                  </a:moveTo>
                  <a:cubicBezTo>
                    <a:pt x="72" y="48"/>
                    <a:pt x="12" y="108"/>
                    <a:pt x="0" y="203"/>
                  </a:cubicBezTo>
                  <a:cubicBezTo>
                    <a:pt x="38" y="230"/>
                    <a:pt x="79" y="245"/>
                    <a:pt x="120" y="245"/>
                  </a:cubicBezTo>
                  <a:cubicBezTo>
                    <a:pt x="168" y="245"/>
                    <a:pt x="217" y="224"/>
                    <a:pt x="262" y="179"/>
                  </a:cubicBezTo>
                  <a:lnTo>
                    <a:pt x="429" y="179"/>
                  </a:lnTo>
                  <a:cubicBezTo>
                    <a:pt x="488" y="132"/>
                    <a:pt x="477" y="108"/>
                    <a:pt x="417" y="60"/>
                  </a:cubicBezTo>
                  <a:cubicBezTo>
                    <a:pt x="334" y="48"/>
                    <a:pt x="250" y="13"/>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5"/>
            <p:cNvSpPr/>
            <p:nvPr/>
          </p:nvSpPr>
          <p:spPr>
            <a:xfrm>
              <a:off x="5212850" y="3696125"/>
              <a:ext cx="7750" cy="7525"/>
            </a:xfrm>
            <a:custGeom>
              <a:avLst/>
              <a:gdLst/>
              <a:ahLst/>
              <a:cxnLst/>
              <a:rect l="l" t="t" r="r" b="b"/>
              <a:pathLst>
                <a:path w="310" h="301" extrusionOk="0">
                  <a:moveTo>
                    <a:pt x="24" y="0"/>
                  </a:moveTo>
                  <a:cubicBezTo>
                    <a:pt x="12" y="36"/>
                    <a:pt x="0" y="84"/>
                    <a:pt x="12" y="131"/>
                  </a:cubicBezTo>
                  <a:cubicBezTo>
                    <a:pt x="61" y="213"/>
                    <a:pt x="105" y="301"/>
                    <a:pt x="182" y="301"/>
                  </a:cubicBezTo>
                  <a:cubicBezTo>
                    <a:pt x="216" y="301"/>
                    <a:pt x="258" y="283"/>
                    <a:pt x="310" y="238"/>
                  </a:cubicBezTo>
                  <a:lnTo>
                    <a:pt x="310" y="179"/>
                  </a:lnTo>
                  <a:lnTo>
                    <a:pt x="310" y="119"/>
                  </a:lnTo>
                  <a:cubicBezTo>
                    <a:pt x="250" y="0"/>
                    <a:pt x="143"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5"/>
            <p:cNvSpPr/>
            <p:nvPr/>
          </p:nvSpPr>
          <p:spPr>
            <a:xfrm>
              <a:off x="5355725" y="3725300"/>
              <a:ext cx="5375" cy="2925"/>
            </a:xfrm>
            <a:custGeom>
              <a:avLst/>
              <a:gdLst/>
              <a:ahLst/>
              <a:cxnLst/>
              <a:rect l="l" t="t" r="r" b="b"/>
              <a:pathLst>
                <a:path w="215" h="117" extrusionOk="0">
                  <a:moveTo>
                    <a:pt x="60" y="0"/>
                  </a:moveTo>
                  <a:cubicBezTo>
                    <a:pt x="0" y="36"/>
                    <a:pt x="0" y="83"/>
                    <a:pt x="60" y="107"/>
                  </a:cubicBezTo>
                  <a:cubicBezTo>
                    <a:pt x="91" y="107"/>
                    <a:pt x="126" y="117"/>
                    <a:pt x="154" y="117"/>
                  </a:cubicBezTo>
                  <a:cubicBezTo>
                    <a:pt x="189" y="117"/>
                    <a:pt x="214" y="102"/>
                    <a:pt x="214" y="36"/>
                  </a:cubicBezTo>
                  <a:cubicBezTo>
                    <a:pt x="214" y="24"/>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5"/>
            <p:cNvSpPr/>
            <p:nvPr/>
          </p:nvSpPr>
          <p:spPr>
            <a:xfrm>
              <a:off x="5349175" y="3721725"/>
              <a:ext cx="4175" cy="3600"/>
            </a:xfrm>
            <a:custGeom>
              <a:avLst/>
              <a:gdLst/>
              <a:ahLst/>
              <a:cxnLst/>
              <a:rect l="l" t="t" r="r" b="b"/>
              <a:pathLst>
                <a:path w="167" h="144" extrusionOk="0">
                  <a:moveTo>
                    <a:pt x="155" y="0"/>
                  </a:moveTo>
                  <a:cubicBezTo>
                    <a:pt x="107" y="0"/>
                    <a:pt x="48" y="12"/>
                    <a:pt x="0" y="12"/>
                  </a:cubicBezTo>
                  <a:cubicBezTo>
                    <a:pt x="24" y="48"/>
                    <a:pt x="24" y="84"/>
                    <a:pt x="24" y="131"/>
                  </a:cubicBezTo>
                  <a:cubicBezTo>
                    <a:pt x="64" y="131"/>
                    <a:pt x="93" y="126"/>
                    <a:pt x="122" y="126"/>
                  </a:cubicBezTo>
                  <a:cubicBezTo>
                    <a:pt x="133" y="126"/>
                    <a:pt x="144" y="127"/>
                    <a:pt x="155" y="129"/>
                  </a:cubicBezTo>
                  <a:lnTo>
                    <a:pt x="155" y="129"/>
                  </a:lnTo>
                  <a:lnTo>
                    <a:pt x="155" y="0"/>
                  </a:lnTo>
                  <a:close/>
                  <a:moveTo>
                    <a:pt x="155" y="129"/>
                  </a:moveTo>
                  <a:lnTo>
                    <a:pt x="155" y="143"/>
                  </a:lnTo>
                  <a:lnTo>
                    <a:pt x="167" y="131"/>
                  </a:lnTo>
                  <a:cubicBezTo>
                    <a:pt x="163" y="130"/>
                    <a:pt x="159" y="129"/>
                    <a:pt x="155" y="1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5"/>
            <p:cNvSpPr/>
            <p:nvPr/>
          </p:nvSpPr>
          <p:spPr>
            <a:xfrm>
              <a:off x="5353325" y="3724700"/>
              <a:ext cx="3900" cy="3300"/>
            </a:xfrm>
            <a:custGeom>
              <a:avLst/>
              <a:gdLst/>
              <a:ahLst/>
              <a:cxnLst/>
              <a:rect l="l" t="t" r="r" b="b"/>
              <a:pathLst>
                <a:path w="156" h="132" extrusionOk="0">
                  <a:moveTo>
                    <a:pt x="13" y="0"/>
                  </a:moveTo>
                  <a:lnTo>
                    <a:pt x="1" y="12"/>
                  </a:lnTo>
                  <a:cubicBezTo>
                    <a:pt x="6" y="12"/>
                    <a:pt x="12" y="12"/>
                    <a:pt x="17" y="13"/>
                  </a:cubicBezTo>
                  <a:lnTo>
                    <a:pt x="17" y="13"/>
                  </a:lnTo>
                  <a:cubicBezTo>
                    <a:pt x="16" y="9"/>
                    <a:pt x="14" y="4"/>
                    <a:pt x="13" y="0"/>
                  </a:cubicBezTo>
                  <a:close/>
                  <a:moveTo>
                    <a:pt x="17" y="13"/>
                  </a:moveTo>
                  <a:cubicBezTo>
                    <a:pt x="41" y="77"/>
                    <a:pt x="77" y="120"/>
                    <a:pt x="156" y="131"/>
                  </a:cubicBezTo>
                  <a:lnTo>
                    <a:pt x="156" y="24"/>
                  </a:lnTo>
                  <a:cubicBezTo>
                    <a:pt x="103" y="24"/>
                    <a:pt x="60" y="15"/>
                    <a:pt x="1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5"/>
            <p:cNvSpPr/>
            <p:nvPr/>
          </p:nvSpPr>
          <p:spPr>
            <a:xfrm>
              <a:off x="5204200" y="3699400"/>
              <a:ext cx="106000" cy="25200"/>
            </a:xfrm>
            <a:custGeom>
              <a:avLst/>
              <a:gdLst/>
              <a:ahLst/>
              <a:cxnLst/>
              <a:rect l="l" t="t" r="r" b="b"/>
              <a:pathLst>
                <a:path w="4240" h="1008" extrusionOk="0">
                  <a:moveTo>
                    <a:pt x="358" y="0"/>
                  </a:moveTo>
                  <a:cubicBezTo>
                    <a:pt x="310" y="0"/>
                    <a:pt x="263" y="12"/>
                    <a:pt x="203" y="24"/>
                  </a:cubicBezTo>
                  <a:cubicBezTo>
                    <a:pt x="13" y="286"/>
                    <a:pt x="1" y="477"/>
                    <a:pt x="382" y="524"/>
                  </a:cubicBezTo>
                  <a:cubicBezTo>
                    <a:pt x="513" y="536"/>
                    <a:pt x="656" y="584"/>
                    <a:pt x="787" y="607"/>
                  </a:cubicBezTo>
                  <a:cubicBezTo>
                    <a:pt x="876" y="658"/>
                    <a:pt x="967" y="669"/>
                    <a:pt x="1059" y="669"/>
                  </a:cubicBezTo>
                  <a:cubicBezTo>
                    <a:pt x="1132" y="669"/>
                    <a:pt x="1204" y="662"/>
                    <a:pt x="1276" y="662"/>
                  </a:cubicBezTo>
                  <a:cubicBezTo>
                    <a:pt x="1308" y="662"/>
                    <a:pt x="1339" y="663"/>
                    <a:pt x="1370" y="667"/>
                  </a:cubicBezTo>
                  <a:cubicBezTo>
                    <a:pt x="1799" y="703"/>
                    <a:pt x="2192" y="881"/>
                    <a:pt x="2620" y="881"/>
                  </a:cubicBezTo>
                  <a:cubicBezTo>
                    <a:pt x="2989" y="893"/>
                    <a:pt x="3347" y="953"/>
                    <a:pt x="3716" y="977"/>
                  </a:cubicBezTo>
                  <a:cubicBezTo>
                    <a:pt x="3784" y="999"/>
                    <a:pt x="3856" y="1008"/>
                    <a:pt x="3928" y="1008"/>
                  </a:cubicBezTo>
                  <a:cubicBezTo>
                    <a:pt x="3969" y="1008"/>
                    <a:pt x="4010" y="1005"/>
                    <a:pt x="4049" y="1000"/>
                  </a:cubicBezTo>
                  <a:cubicBezTo>
                    <a:pt x="4156" y="953"/>
                    <a:pt x="4240" y="893"/>
                    <a:pt x="4228" y="762"/>
                  </a:cubicBezTo>
                  <a:lnTo>
                    <a:pt x="2084" y="310"/>
                  </a:lnTo>
                  <a:cubicBezTo>
                    <a:pt x="2016" y="237"/>
                    <a:pt x="1934" y="225"/>
                    <a:pt x="1849" y="225"/>
                  </a:cubicBezTo>
                  <a:cubicBezTo>
                    <a:pt x="1812" y="225"/>
                    <a:pt x="1774" y="228"/>
                    <a:pt x="1737" y="228"/>
                  </a:cubicBezTo>
                  <a:cubicBezTo>
                    <a:pt x="1652" y="228"/>
                    <a:pt x="1569" y="216"/>
                    <a:pt x="1501" y="143"/>
                  </a:cubicBezTo>
                  <a:lnTo>
                    <a:pt x="1501" y="143"/>
                  </a:lnTo>
                  <a:lnTo>
                    <a:pt x="1513" y="167"/>
                  </a:lnTo>
                  <a:cubicBezTo>
                    <a:pt x="1423" y="174"/>
                    <a:pt x="1335" y="178"/>
                    <a:pt x="1248" y="178"/>
                  </a:cubicBezTo>
                  <a:cubicBezTo>
                    <a:pt x="1048" y="178"/>
                    <a:pt x="855" y="157"/>
                    <a:pt x="656" y="107"/>
                  </a:cubicBezTo>
                  <a:cubicBezTo>
                    <a:pt x="643" y="109"/>
                    <a:pt x="631" y="109"/>
                    <a:pt x="620" y="109"/>
                  </a:cubicBezTo>
                  <a:cubicBezTo>
                    <a:pt x="517" y="109"/>
                    <a:pt x="433" y="64"/>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5"/>
            <p:cNvSpPr/>
            <p:nvPr/>
          </p:nvSpPr>
          <p:spPr>
            <a:xfrm>
              <a:off x="5177425" y="3713975"/>
              <a:ext cx="10725" cy="10750"/>
            </a:xfrm>
            <a:custGeom>
              <a:avLst/>
              <a:gdLst/>
              <a:ahLst/>
              <a:cxnLst/>
              <a:rect l="l" t="t" r="r" b="b"/>
              <a:pathLst>
                <a:path w="429" h="430" extrusionOk="0">
                  <a:moveTo>
                    <a:pt x="143" y="1"/>
                  </a:moveTo>
                  <a:cubicBezTo>
                    <a:pt x="72" y="132"/>
                    <a:pt x="0" y="251"/>
                    <a:pt x="24" y="417"/>
                  </a:cubicBezTo>
                  <a:cubicBezTo>
                    <a:pt x="72" y="429"/>
                    <a:pt x="107" y="429"/>
                    <a:pt x="143" y="429"/>
                  </a:cubicBezTo>
                  <a:cubicBezTo>
                    <a:pt x="191" y="275"/>
                    <a:pt x="429" y="144"/>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5"/>
            <p:cNvSpPr/>
            <p:nvPr/>
          </p:nvSpPr>
          <p:spPr>
            <a:xfrm>
              <a:off x="5747725" y="3767850"/>
              <a:ext cx="22350" cy="3950"/>
            </a:xfrm>
            <a:custGeom>
              <a:avLst/>
              <a:gdLst/>
              <a:ahLst/>
              <a:cxnLst/>
              <a:rect l="l" t="t" r="r" b="b"/>
              <a:pathLst>
                <a:path w="894" h="158" extrusionOk="0">
                  <a:moveTo>
                    <a:pt x="572" y="1"/>
                  </a:moveTo>
                  <a:cubicBezTo>
                    <a:pt x="394" y="1"/>
                    <a:pt x="191" y="13"/>
                    <a:pt x="1" y="13"/>
                  </a:cubicBezTo>
                  <a:cubicBezTo>
                    <a:pt x="140" y="129"/>
                    <a:pt x="285" y="157"/>
                    <a:pt x="431" y="157"/>
                  </a:cubicBezTo>
                  <a:cubicBezTo>
                    <a:pt x="572" y="157"/>
                    <a:pt x="713" y="131"/>
                    <a:pt x="853" y="131"/>
                  </a:cubicBezTo>
                  <a:cubicBezTo>
                    <a:pt x="867" y="131"/>
                    <a:pt x="880" y="131"/>
                    <a:pt x="894" y="132"/>
                  </a:cubicBezTo>
                  <a:cubicBezTo>
                    <a:pt x="787" y="84"/>
                    <a:pt x="691" y="48"/>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5"/>
            <p:cNvSpPr/>
            <p:nvPr/>
          </p:nvSpPr>
          <p:spPr>
            <a:xfrm>
              <a:off x="5678675" y="3757475"/>
              <a:ext cx="8050" cy="2875"/>
            </a:xfrm>
            <a:custGeom>
              <a:avLst/>
              <a:gdLst/>
              <a:ahLst/>
              <a:cxnLst/>
              <a:rect l="l" t="t" r="r" b="b"/>
              <a:pathLst>
                <a:path w="322" h="115" extrusionOk="0">
                  <a:moveTo>
                    <a:pt x="102" y="1"/>
                  </a:moveTo>
                  <a:cubicBezTo>
                    <a:pt x="70" y="1"/>
                    <a:pt x="36" y="4"/>
                    <a:pt x="0" y="11"/>
                  </a:cubicBezTo>
                  <a:cubicBezTo>
                    <a:pt x="64" y="84"/>
                    <a:pt x="142" y="115"/>
                    <a:pt x="233" y="115"/>
                  </a:cubicBezTo>
                  <a:cubicBezTo>
                    <a:pt x="261" y="115"/>
                    <a:pt x="291" y="112"/>
                    <a:pt x="322" y="106"/>
                  </a:cubicBezTo>
                  <a:cubicBezTo>
                    <a:pt x="261" y="28"/>
                    <a:pt x="188"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5"/>
            <p:cNvSpPr/>
            <p:nvPr/>
          </p:nvSpPr>
          <p:spPr>
            <a:xfrm>
              <a:off x="5651000" y="3746125"/>
              <a:ext cx="4175" cy="3000"/>
            </a:xfrm>
            <a:custGeom>
              <a:avLst/>
              <a:gdLst/>
              <a:ahLst/>
              <a:cxnLst/>
              <a:rect l="l" t="t" r="r" b="b"/>
              <a:pathLst>
                <a:path w="167" h="120" extrusionOk="0">
                  <a:moveTo>
                    <a:pt x="0" y="1"/>
                  </a:moveTo>
                  <a:cubicBezTo>
                    <a:pt x="0" y="48"/>
                    <a:pt x="12" y="84"/>
                    <a:pt x="12" y="120"/>
                  </a:cubicBezTo>
                  <a:cubicBezTo>
                    <a:pt x="30" y="114"/>
                    <a:pt x="45" y="111"/>
                    <a:pt x="60" y="111"/>
                  </a:cubicBezTo>
                  <a:cubicBezTo>
                    <a:pt x="75" y="111"/>
                    <a:pt x="89" y="114"/>
                    <a:pt x="107" y="120"/>
                  </a:cubicBezTo>
                  <a:cubicBezTo>
                    <a:pt x="131" y="84"/>
                    <a:pt x="155"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5"/>
            <p:cNvSpPr/>
            <p:nvPr/>
          </p:nvSpPr>
          <p:spPr>
            <a:xfrm>
              <a:off x="5533125" y="3742700"/>
              <a:ext cx="14000" cy="7175"/>
            </a:xfrm>
            <a:custGeom>
              <a:avLst/>
              <a:gdLst/>
              <a:ahLst/>
              <a:cxnLst/>
              <a:rect l="l" t="t" r="r" b="b"/>
              <a:pathLst>
                <a:path w="560" h="287" extrusionOk="0">
                  <a:moveTo>
                    <a:pt x="241" y="0"/>
                  </a:moveTo>
                  <a:cubicBezTo>
                    <a:pt x="131" y="0"/>
                    <a:pt x="37" y="48"/>
                    <a:pt x="0" y="245"/>
                  </a:cubicBezTo>
                  <a:cubicBezTo>
                    <a:pt x="79" y="276"/>
                    <a:pt x="160" y="287"/>
                    <a:pt x="243" y="287"/>
                  </a:cubicBezTo>
                  <a:cubicBezTo>
                    <a:pt x="347" y="287"/>
                    <a:pt x="454" y="270"/>
                    <a:pt x="560" y="257"/>
                  </a:cubicBezTo>
                  <a:lnTo>
                    <a:pt x="560" y="42"/>
                  </a:lnTo>
                  <a:cubicBezTo>
                    <a:pt x="462" y="42"/>
                    <a:pt x="344"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5"/>
            <p:cNvSpPr/>
            <p:nvPr/>
          </p:nvSpPr>
          <p:spPr>
            <a:xfrm>
              <a:off x="5440850" y="3943475"/>
              <a:ext cx="67000" cy="9575"/>
            </a:xfrm>
            <a:custGeom>
              <a:avLst/>
              <a:gdLst/>
              <a:ahLst/>
              <a:cxnLst/>
              <a:rect l="l" t="t" r="r" b="b"/>
              <a:pathLst>
                <a:path w="2680" h="383" extrusionOk="0">
                  <a:moveTo>
                    <a:pt x="84" y="0"/>
                  </a:moveTo>
                  <a:lnTo>
                    <a:pt x="84" y="0"/>
                  </a:lnTo>
                  <a:cubicBezTo>
                    <a:pt x="0" y="119"/>
                    <a:pt x="0" y="215"/>
                    <a:pt x="119" y="322"/>
                  </a:cubicBezTo>
                  <a:cubicBezTo>
                    <a:pt x="309" y="367"/>
                    <a:pt x="498" y="382"/>
                    <a:pt x="687" y="382"/>
                  </a:cubicBezTo>
                  <a:cubicBezTo>
                    <a:pt x="1153" y="382"/>
                    <a:pt x="1618" y="286"/>
                    <a:pt x="2084" y="286"/>
                  </a:cubicBezTo>
                  <a:cubicBezTo>
                    <a:pt x="2263" y="191"/>
                    <a:pt x="2489" y="250"/>
                    <a:pt x="2679" y="143"/>
                  </a:cubicBezTo>
                  <a:lnTo>
                    <a:pt x="2679" y="84"/>
                  </a:lnTo>
                  <a:lnTo>
                    <a:pt x="2679" y="24"/>
                  </a:lnTo>
                  <a:cubicBezTo>
                    <a:pt x="1810" y="24"/>
                    <a:pt x="953"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5"/>
            <p:cNvSpPr/>
            <p:nvPr/>
          </p:nvSpPr>
          <p:spPr>
            <a:xfrm>
              <a:off x="5396500" y="3943775"/>
              <a:ext cx="46450" cy="8950"/>
            </a:xfrm>
            <a:custGeom>
              <a:avLst/>
              <a:gdLst/>
              <a:ahLst/>
              <a:cxnLst/>
              <a:rect l="l" t="t" r="r" b="b"/>
              <a:pathLst>
                <a:path w="1858" h="358" extrusionOk="0">
                  <a:moveTo>
                    <a:pt x="0" y="0"/>
                  </a:moveTo>
                  <a:lnTo>
                    <a:pt x="0" y="250"/>
                  </a:lnTo>
                  <a:cubicBezTo>
                    <a:pt x="152" y="336"/>
                    <a:pt x="310" y="358"/>
                    <a:pt x="470" y="358"/>
                  </a:cubicBezTo>
                  <a:cubicBezTo>
                    <a:pt x="631" y="358"/>
                    <a:pt x="794" y="336"/>
                    <a:pt x="954" y="336"/>
                  </a:cubicBezTo>
                  <a:cubicBezTo>
                    <a:pt x="1010" y="336"/>
                    <a:pt x="1065" y="339"/>
                    <a:pt x="1120" y="346"/>
                  </a:cubicBezTo>
                  <a:cubicBezTo>
                    <a:pt x="1156" y="340"/>
                    <a:pt x="1192" y="338"/>
                    <a:pt x="1228" y="338"/>
                  </a:cubicBezTo>
                  <a:cubicBezTo>
                    <a:pt x="1336" y="338"/>
                    <a:pt x="1444" y="356"/>
                    <a:pt x="1551" y="356"/>
                  </a:cubicBezTo>
                  <a:cubicBezTo>
                    <a:pt x="1655" y="356"/>
                    <a:pt x="1757" y="339"/>
                    <a:pt x="1858" y="274"/>
                  </a:cubicBezTo>
                  <a:lnTo>
                    <a:pt x="18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5"/>
            <p:cNvSpPr/>
            <p:nvPr/>
          </p:nvSpPr>
          <p:spPr>
            <a:xfrm>
              <a:off x="5416725" y="3922350"/>
              <a:ext cx="40525" cy="11575"/>
            </a:xfrm>
            <a:custGeom>
              <a:avLst/>
              <a:gdLst/>
              <a:ahLst/>
              <a:cxnLst/>
              <a:rect l="l" t="t" r="r" b="b"/>
              <a:pathLst>
                <a:path w="1621" h="463" extrusionOk="0">
                  <a:moveTo>
                    <a:pt x="1465" y="0"/>
                  </a:moveTo>
                  <a:cubicBezTo>
                    <a:pt x="1356" y="20"/>
                    <a:pt x="1243" y="26"/>
                    <a:pt x="1128" y="26"/>
                  </a:cubicBezTo>
                  <a:cubicBezTo>
                    <a:pt x="989" y="26"/>
                    <a:pt x="846" y="18"/>
                    <a:pt x="703" y="18"/>
                  </a:cubicBezTo>
                  <a:cubicBezTo>
                    <a:pt x="478" y="18"/>
                    <a:pt x="252" y="38"/>
                    <a:pt x="37" y="143"/>
                  </a:cubicBezTo>
                  <a:lnTo>
                    <a:pt x="1" y="238"/>
                  </a:lnTo>
                  <a:lnTo>
                    <a:pt x="72" y="310"/>
                  </a:lnTo>
                  <a:cubicBezTo>
                    <a:pt x="112" y="298"/>
                    <a:pt x="151" y="293"/>
                    <a:pt x="189" y="293"/>
                  </a:cubicBezTo>
                  <a:cubicBezTo>
                    <a:pt x="379" y="293"/>
                    <a:pt x="553" y="417"/>
                    <a:pt x="751" y="417"/>
                  </a:cubicBezTo>
                  <a:cubicBezTo>
                    <a:pt x="751" y="429"/>
                    <a:pt x="775" y="441"/>
                    <a:pt x="799" y="452"/>
                  </a:cubicBezTo>
                  <a:cubicBezTo>
                    <a:pt x="809" y="459"/>
                    <a:pt x="818" y="462"/>
                    <a:pt x="826" y="462"/>
                  </a:cubicBezTo>
                  <a:cubicBezTo>
                    <a:pt x="847" y="462"/>
                    <a:pt x="862" y="442"/>
                    <a:pt x="870" y="417"/>
                  </a:cubicBezTo>
                  <a:cubicBezTo>
                    <a:pt x="1000" y="301"/>
                    <a:pt x="1146" y="286"/>
                    <a:pt x="1293" y="286"/>
                  </a:cubicBezTo>
                  <a:cubicBezTo>
                    <a:pt x="1341" y="286"/>
                    <a:pt x="1389" y="288"/>
                    <a:pt x="1436" y="288"/>
                  </a:cubicBezTo>
                  <a:cubicBezTo>
                    <a:pt x="1498" y="288"/>
                    <a:pt x="1560" y="285"/>
                    <a:pt x="1620" y="274"/>
                  </a:cubicBezTo>
                  <a:cubicBezTo>
                    <a:pt x="1561" y="179"/>
                    <a:pt x="1513" y="83"/>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5"/>
            <p:cNvSpPr/>
            <p:nvPr/>
          </p:nvSpPr>
          <p:spPr>
            <a:xfrm>
              <a:off x="5366125" y="3899775"/>
              <a:ext cx="26225" cy="13175"/>
            </a:xfrm>
            <a:custGeom>
              <a:avLst/>
              <a:gdLst/>
              <a:ahLst/>
              <a:cxnLst/>
              <a:rect l="l" t="t" r="r" b="b"/>
              <a:pathLst>
                <a:path w="1049" h="527" extrusionOk="0">
                  <a:moveTo>
                    <a:pt x="122" y="0"/>
                  </a:moveTo>
                  <a:cubicBezTo>
                    <a:pt x="102" y="0"/>
                    <a:pt x="81" y="20"/>
                    <a:pt x="72" y="46"/>
                  </a:cubicBezTo>
                  <a:cubicBezTo>
                    <a:pt x="72" y="81"/>
                    <a:pt x="60" y="129"/>
                    <a:pt x="37" y="165"/>
                  </a:cubicBezTo>
                  <a:cubicBezTo>
                    <a:pt x="1" y="248"/>
                    <a:pt x="1" y="332"/>
                    <a:pt x="13" y="403"/>
                  </a:cubicBezTo>
                  <a:cubicBezTo>
                    <a:pt x="25" y="439"/>
                    <a:pt x="60" y="451"/>
                    <a:pt x="72" y="462"/>
                  </a:cubicBezTo>
                  <a:cubicBezTo>
                    <a:pt x="148" y="510"/>
                    <a:pt x="222" y="526"/>
                    <a:pt x="296" y="526"/>
                  </a:cubicBezTo>
                  <a:cubicBezTo>
                    <a:pt x="459" y="526"/>
                    <a:pt x="618" y="446"/>
                    <a:pt x="783" y="446"/>
                  </a:cubicBezTo>
                  <a:cubicBezTo>
                    <a:pt x="824" y="446"/>
                    <a:pt x="864" y="450"/>
                    <a:pt x="906" y="462"/>
                  </a:cubicBezTo>
                  <a:cubicBezTo>
                    <a:pt x="989" y="462"/>
                    <a:pt x="989" y="379"/>
                    <a:pt x="1049" y="332"/>
                  </a:cubicBezTo>
                  <a:cubicBezTo>
                    <a:pt x="975" y="202"/>
                    <a:pt x="857" y="187"/>
                    <a:pt x="730" y="187"/>
                  </a:cubicBezTo>
                  <a:cubicBezTo>
                    <a:pt x="694" y="187"/>
                    <a:pt x="657" y="189"/>
                    <a:pt x="620" y="189"/>
                  </a:cubicBezTo>
                  <a:cubicBezTo>
                    <a:pt x="599" y="189"/>
                    <a:pt x="579" y="189"/>
                    <a:pt x="558" y="189"/>
                  </a:cubicBezTo>
                  <a:cubicBezTo>
                    <a:pt x="415" y="189"/>
                    <a:pt x="285" y="180"/>
                    <a:pt x="191" y="34"/>
                  </a:cubicBezTo>
                  <a:cubicBezTo>
                    <a:pt x="191" y="22"/>
                    <a:pt x="179" y="10"/>
                    <a:pt x="144" y="10"/>
                  </a:cubicBezTo>
                  <a:cubicBezTo>
                    <a:pt x="137" y="3"/>
                    <a:pt x="130"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5"/>
            <p:cNvSpPr/>
            <p:nvPr/>
          </p:nvSpPr>
          <p:spPr>
            <a:xfrm>
              <a:off x="5384300" y="3925350"/>
              <a:ext cx="34250" cy="7725"/>
            </a:xfrm>
            <a:custGeom>
              <a:avLst/>
              <a:gdLst/>
              <a:ahLst/>
              <a:cxnLst/>
              <a:rect l="l" t="t" r="r" b="b"/>
              <a:pathLst>
                <a:path w="1370" h="309" extrusionOk="0">
                  <a:moveTo>
                    <a:pt x="753" y="1"/>
                  </a:moveTo>
                  <a:cubicBezTo>
                    <a:pt x="520" y="1"/>
                    <a:pt x="302" y="123"/>
                    <a:pt x="60" y="142"/>
                  </a:cubicBezTo>
                  <a:cubicBezTo>
                    <a:pt x="0" y="201"/>
                    <a:pt x="0" y="249"/>
                    <a:pt x="48" y="309"/>
                  </a:cubicBezTo>
                  <a:lnTo>
                    <a:pt x="1334" y="309"/>
                  </a:lnTo>
                  <a:cubicBezTo>
                    <a:pt x="1357" y="261"/>
                    <a:pt x="1357" y="237"/>
                    <a:pt x="1369" y="190"/>
                  </a:cubicBezTo>
                  <a:cubicBezTo>
                    <a:pt x="1357" y="178"/>
                    <a:pt x="1334" y="142"/>
                    <a:pt x="1322" y="130"/>
                  </a:cubicBezTo>
                  <a:cubicBezTo>
                    <a:pt x="1203" y="59"/>
                    <a:pt x="1024" y="142"/>
                    <a:pt x="917" y="23"/>
                  </a:cubicBezTo>
                  <a:cubicBezTo>
                    <a:pt x="861" y="7"/>
                    <a:pt x="807" y="1"/>
                    <a:pt x="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5"/>
            <p:cNvSpPr/>
            <p:nvPr/>
          </p:nvSpPr>
          <p:spPr>
            <a:xfrm>
              <a:off x="5398275" y="3906525"/>
              <a:ext cx="23250" cy="8550"/>
            </a:xfrm>
            <a:custGeom>
              <a:avLst/>
              <a:gdLst/>
              <a:ahLst/>
              <a:cxnLst/>
              <a:rect l="l" t="t" r="r" b="b"/>
              <a:pathLst>
                <a:path w="930" h="342" extrusionOk="0">
                  <a:moveTo>
                    <a:pt x="128" y="1"/>
                  </a:moveTo>
                  <a:cubicBezTo>
                    <a:pt x="62" y="1"/>
                    <a:pt x="1" y="43"/>
                    <a:pt x="1" y="133"/>
                  </a:cubicBezTo>
                  <a:cubicBezTo>
                    <a:pt x="1" y="240"/>
                    <a:pt x="96" y="288"/>
                    <a:pt x="179" y="312"/>
                  </a:cubicBezTo>
                  <a:cubicBezTo>
                    <a:pt x="269" y="331"/>
                    <a:pt x="356" y="342"/>
                    <a:pt x="440" y="342"/>
                  </a:cubicBezTo>
                  <a:cubicBezTo>
                    <a:pt x="614" y="342"/>
                    <a:pt x="777" y="297"/>
                    <a:pt x="929" y="192"/>
                  </a:cubicBezTo>
                  <a:cubicBezTo>
                    <a:pt x="837" y="57"/>
                    <a:pt x="713" y="36"/>
                    <a:pt x="578" y="36"/>
                  </a:cubicBezTo>
                  <a:cubicBezTo>
                    <a:pt x="518" y="36"/>
                    <a:pt x="457" y="40"/>
                    <a:pt x="396" y="40"/>
                  </a:cubicBezTo>
                  <a:cubicBezTo>
                    <a:pt x="327" y="40"/>
                    <a:pt x="258" y="35"/>
                    <a:pt x="191" y="14"/>
                  </a:cubicBezTo>
                  <a:cubicBezTo>
                    <a:pt x="171" y="5"/>
                    <a:pt x="149"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5"/>
            <p:cNvSpPr/>
            <p:nvPr/>
          </p:nvSpPr>
          <p:spPr>
            <a:xfrm>
              <a:off x="5377150" y="3926475"/>
              <a:ext cx="8650" cy="6800"/>
            </a:xfrm>
            <a:custGeom>
              <a:avLst/>
              <a:gdLst/>
              <a:ahLst/>
              <a:cxnLst/>
              <a:rect l="l" t="t" r="r" b="b"/>
              <a:pathLst>
                <a:path w="346" h="272" extrusionOk="0">
                  <a:moveTo>
                    <a:pt x="161" y="1"/>
                  </a:moveTo>
                  <a:cubicBezTo>
                    <a:pt x="124" y="1"/>
                    <a:pt x="87" y="15"/>
                    <a:pt x="48" y="49"/>
                  </a:cubicBezTo>
                  <a:cubicBezTo>
                    <a:pt x="12" y="85"/>
                    <a:pt x="0" y="168"/>
                    <a:pt x="12" y="192"/>
                  </a:cubicBezTo>
                  <a:cubicBezTo>
                    <a:pt x="76" y="256"/>
                    <a:pt x="150" y="272"/>
                    <a:pt x="228" y="272"/>
                  </a:cubicBezTo>
                  <a:cubicBezTo>
                    <a:pt x="266" y="272"/>
                    <a:pt x="306" y="268"/>
                    <a:pt x="346" y="264"/>
                  </a:cubicBezTo>
                  <a:lnTo>
                    <a:pt x="346" y="97"/>
                  </a:lnTo>
                  <a:cubicBezTo>
                    <a:pt x="285" y="44"/>
                    <a:pt x="224"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5"/>
            <p:cNvSpPr/>
            <p:nvPr/>
          </p:nvSpPr>
          <p:spPr>
            <a:xfrm>
              <a:off x="5407200" y="3924900"/>
              <a:ext cx="10450" cy="4225"/>
            </a:xfrm>
            <a:custGeom>
              <a:avLst/>
              <a:gdLst/>
              <a:ahLst/>
              <a:cxnLst/>
              <a:rect l="l" t="t" r="r" b="b"/>
              <a:pathLst>
                <a:path w="418" h="169" extrusionOk="0">
                  <a:moveTo>
                    <a:pt x="225" y="1"/>
                  </a:moveTo>
                  <a:cubicBezTo>
                    <a:pt x="152" y="1"/>
                    <a:pt x="76" y="16"/>
                    <a:pt x="1" y="41"/>
                  </a:cubicBezTo>
                  <a:cubicBezTo>
                    <a:pt x="66" y="142"/>
                    <a:pt x="148" y="169"/>
                    <a:pt x="235" y="169"/>
                  </a:cubicBezTo>
                  <a:cubicBezTo>
                    <a:pt x="291" y="169"/>
                    <a:pt x="350" y="157"/>
                    <a:pt x="406" y="148"/>
                  </a:cubicBezTo>
                  <a:cubicBezTo>
                    <a:pt x="406" y="112"/>
                    <a:pt x="418" y="77"/>
                    <a:pt x="418" y="41"/>
                  </a:cubicBezTo>
                  <a:cubicBezTo>
                    <a:pt x="356" y="13"/>
                    <a:pt x="291"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5"/>
            <p:cNvSpPr/>
            <p:nvPr/>
          </p:nvSpPr>
          <p:spPr>
            <a:xfrm>
              <a:off x="5388750" y="3908050"/>
              <a:ext cx="3600" cy="4800"/>
            </a:xfrm>
            <a:custGeom>
              <a:avLst/>
              <a:gdLst/>
              <a:ahLst/>
              <a:cxnLst/>
              <a:rect l="l" t="t" r="r" b="b"/>
              <a:pathLst>
                <a:path w="144" h="192" extrusionOk="0">
                  <a:moveTo>
                    <a:pt x="144" y="1"/>
                  </a:moveTo>
                  <a:lnTo>
                    <a:pt x="144" y="1"/>
                  </a:lnTo>
                  <a:cubicBezTo>
                    <a:pt x="108" y="48"/>
                    <a:pt x="48" y="96"/>
                    <a:pt x="1" y="131"/>
                  </a:cubicBezTo>
                  <a:cubicBezTo>
                    <a:pt x="48" y="167"/>
                    <a:pt x="72" y="179"/>
                    <a:pt x="120" y="191"/>
                  </a:cubicBezTo>
                  <a:cubicBezTo>
                    <a:pt x="120" y="131"/>
                    <a:pt x="132" y="6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5"/>
            <p:cNvSpPr/>
            <p:nvPr/>
          </p:nvSpPr>
          <p:spPr>
            <a:xfrm>
              <a:off x="5464950" y="3927300"/>
              <a:ext cx="3000" cy="1825"/>
            </a:xfrm>
            <a:custGeom>
              <a:avLst/>
              <a:gdLst/>
              <a:ahLst/>
              <a:cxnLst/>
              <a:rect l="l" t="t" r="r" b="b"/>
              <a:pathLst>
                <a:path w="120" h="73" extrusionOk="0">
                  <a:moveTo>
                    <a:pt x="66" y="0"/>
                  </a:moveTo>
                  <a:cubicBezTo>
                    <a:pt x="34" y="0"/>
                    <a:pt x="10" y="18"/>
                    <a:pt x="1" y="64"/>
                  </a:cubicBezTo>
                  <a:cubicBezTo>
                    <a:pt x="19" y="70"/>
                    <a:pt x="36" y="73"/>
                    <a:pt x="56" y="73"/>
                  </a:cubicBezTo>
                  <a:cubicBezTo>
                    <a:pt x="75" y="73"/>
                    <a:pt x="96" y="70"/>
                    <a:pt x="120" y="64"/>
                  </a:cubicBezTo>
                  <a:cubicBezTo>
                    <a:pt x="120" y="52"/>
                    <a:pt x="108" y="16"/>
                    <a:pt x="96" y="4"/>
                  </a:cubicBezTo>
                  <a:cubicBezTo>
                    <a:pt x="85" y="2"/>
                    <a:pt x="75"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5"/>
            <p:cNvSpPr/>
            <p:nvPr/>
          </p:nvSpPr>
          <p:spPr>
            <a:xfrm>
              <a:off x="5363750" y="3909825"/>
              <a:ext cx="4200" cy="5100"/>
            </a:xfrm>
            <a:custGeom>
              <a:avLst/>
              <a:gdLst/>
              <a:ahLst/>
              <a:cxnLst/>
              <a:rect l="l" t="t" r="r" b="b"/>
              <a:pathLst>
                <a:path w="168" h="204" extrusionOk="0">
                  <a:moveTo>
                    <a:pt x="60" y="1"/>
                  </a:moveTo>
                  <a:lnTo>
                    <a:pt x="13" y="60"/>
                  </a:lnTo>
                  <a:cubicBezTo>
                    <a:pt x="1" y="108"/>
                    <a:pt x="1" y="156"/>
                    <a:pt x="1" y="203"/>
                  </a:cubicBezTo>
                  <a:cubicBezTo>
                    <a:pt x="48" y="156"/>
                    <a:pt x="108" y="108"/>
                    <a:pt x="167" y="60"/>
                  </a:cubicBezTo>
                  <a:lnTo>
                    <a:pt x="120" y="25"/>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5"/>
            <p:cNvSpPr/>
            <p:nvPr/>
          </p:nvSpPr>
          <p:spPr>
            <a:xfrm>
              <a:off x="5368225" y="3897025"/>
              <a:ext cx="3300" cy="3900"/>
            </a:xfrm>
            <a:custGeom>
              <a:avLst/>
              <a:gdLst/>
              <a:ahLst/>
              <a:cxnLst/>
              <a:rect l="l" t="t" r="r" b="b"/>
              <a:pathLst>
                <a:path w="132" h="156" extrusionOk="0">
                  <a:moveTo>
                    <a:pt x="131" y="1"/>
                  </a:moveTo>
                  <a:lnTo>
                    <a:pt x="131" y="1"/>
                  </a:lnTo>
                  <a:cubicBezTo>
                    <a:pt x="60" y="25"/>
                    <a:pt x="12" y="84"/>
                    <a:pt x="0" y="156"/>
                  </a:cubicBezTo>
                  <a:cubicBezTo>
                    <a:pt x="36" y="144"/>
                    <a:pt x="72" y="132"/>
                    <a:pt x="119" y="132"/>
                  </a:cubicBezTo>
                  <a:cubicBezTo>
                    <a:pt x="119" y="84"/>
                    <a:pt x="119" y="37"/>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5"/>
            <p:cNvSpPr/>
            <p:nvPr/>
          </p:nvSpPr>
          <p:spPr>
            <a:xfrm>
              <a:off x="5360475" y="3947650"/>
              <a:ext cx="65800" cy="10425"/>
            </a:xfrm>
            <a:custGeom>
              <a:avLst/>
              <a:gdLst/>
              <a:ahLst/>
              <a:cxnLst/>
              <a:rect l="l" t="t" r="r" b="b"/>
              <a:pathLst>
                <a:path w="2632" h="417" extrusionOk="0">
                  <a:moveTo>
                    <a:pt x="1" y="0"/>
                  </a:moveTo>
                  <a:lnTo>
                    <a:pt x="417" y="417"/>
                  </a:lnTo>
                  <a:cubicBezTo>
                    <a:pt x="466" y="280"/>
                    <a:pt x="558" y="252"/>
                    <a:pt x="660" y="252"/>
                  </a:cubicBezTo>
                  <a:cubicBezTo>
                    <a:pt x="709" y="252"/>
                    <a:pt x="760" y="258"/>
                    <a:pt x="810" y="262"/>
                  </a:cubicBezTo>
                  <a:cubicBezTo>
                    <a:pt x="1055" y="287"/>
                    <a:pt x="1301" y="297"/>
                    <a:pt x="1546" y="297"/>
                  </a:cubicBezTo>
                  <a:cubicBezTo>
                    <a:pt x="1884" y="297"/>
                    <a:pt x="2222" y="278"/>
                    <a:pt x="2561" y="250"/>
                  </a:cubicBezTo>
                  <a:cubicBezTo>
                    <a:pt x="2632" y="202"/>
                    <a:pt x="2632" y="179"/>
                    <a:pt x="2561" y="143"/>
                  </a:cubicBezTo>
                  <a:cubicBezTo>
                    <a:pt x="2191" y="131"/>
                    <a:pt x="1799" y="119"/>
                    <a:pt x="1429" y="95"/>
                  </a:cubicBezTo>
                  <a:cubicBezTo>
                    <a:pt x="1335" y="112"/>
                    <a:pt x="1241" y="119"/>
                    <a:pt x="1147" y="119"/>
                  </a:cubicBezTo>
                  <a:cubicBezTo>
                    <a:pt x="768" y="119"/>
                    <a:pt x="392" y="1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5"/>
            <p:cNvSpPr/>
            <p:nvPr/>
          </p:nvSpPr>
          <p:spPr>
            <a:xfrm>
              <a:off x="5424775" y="3947050"/>
              <a:ext cx="71150" cy="8775"/>
            </a:xfrm>
            <a:custGeom>
              <a:avLst/>
              <a:gdLst/>
              <a:ahLst/>
              <a:cxnLst/>
              <a:rect l="l" t="t" r="r" b="b"/>
              <a:pathLst>
                <a:path w="2846" h="351" extrusionOk="0">
                  <a:moveTo>
                    <a:pt x="2739" y="0"/>
                  </a:moveTo>
                  <a:cubicBezTo>
                    <a:pt x="2193" y="0"/>
                    <a:pt x="1648" y="144"/>
                    <a:pt x="1096" y="144"/>
                  </a:cubicBezTo>
                  <a:cubicBezTo>
                    <a:pt x="973" y="144"/>
                    <a:pt x="850" y="137"/>
                    <a:pt x="727" y="119"/>
                  </a:cubicBezTo>
                  <a:cubicBezTo>
                    <a:pt x="477" y="143"/>
                    <a:pt x="239" y="155"/>
                    <a:pt x="0" y="167"/>
                  </a:cubicBezTo>
                  <a:lnTo>
                    <a:pt x="0" y="274"/>
                  </a:lnTo>
                  <a:cubicBezTo>
                    <a:pt x="429" y="286"/>
                    <a:pt x="881" y="298"/>
                    <a:pt x="1322" y="298"/>
                  </a:cubicBezTo>
                  <a:cubicBezTo>
                    <a:pt x="1446" y="329"/>
                    <a:pt x="1566" y="350"/>
                    <a:pt x="1687" y="350"/>
                  </a:cubicBezTo>
                  <a:cubicBezTo>
                    <a:pt x="1798" y="350"/>
                    <a:pt x="1910" y="332"/>
                    <a:pt x="2024" y="286"/>
                  </a:cubicBezTo>
                  <a:cubicBezTo>
                    <a:pt x="2179" y="286"/>
                    <a:pt x="2322" y="298"/>
                    <a:pt x="2477" y="298"/>
                  </a:cubicBezTo>
                  <a:cubicBezTo>
                    <a:pt x="2525" y="322"/>
                    <a:pt x="2572" y="337"/>
                    <a:pt x="2621" y="337"/>
                  </a:cubicBezTo>
                  <a:cubicBezTo>
                    <a:pt x="2670" y="337"/>
                    <a:pt x="2721" y="322"/>
                    <a:pt x="2775" y="286"/>
                  </a:cubicBezTo>
                  <a:cubicBezTo>
                    <a:pt x="2834" y="179"/>
                    <a:pt x="2846" y="95"/>
                    <a:pt x="2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5"/>
            <p:cNvSpPr/>
            <p:nvPr/>
          </p:nvSpPr>
          <p:spPr>
            <a:xfrm>
              <a:off x="5457525" y="3954100"/>
              <a:ext cx="17575" cy="4275"/>
            </a:xfrm>
            <a:custGeom>
              <a:avLst/>
              <a:gdLst/>
              <a:ahLst/>
              <a:cxnLst/>
              <a:rect l="l" t="t" r="r" b="b"/>
              <a:pathLst>
                <a:path w="703" h="171" extrusionOk="0">
                  <a:moveTo>
                    <a:pt x="411" y="0"/>
                  </a:moveTo>
                  <a:cubicBezTo>
                    <a:pt x="275" y="0"/>
                    <a:pt x="140" y="12"/>
                    <a:pt x="0" y="40"/>
                  </a:cubicBezTo>
                  <a:cubicBezTo>
                    <a:pt x="115" y="126"/>
                    <a:pt x="231" y="171"/>
                    <a:pt x="345" y="171"/>
                  </a:cubicBezTo>
                  <a:cubicBezTo>
                    <a:pt x="466" y="171"/>
                    <a:pt x="586" y="120"/>
                    <a:pt x="703" y="16"/>
                  </a:cubicBezTo>
                  <a:cubicBezTo>
                    <a:pt x="604" y="6"/>
                    <a:pt x="507"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5"/>
            <p:cNvSpPr/>
            <p:nvPr/>
          </p:nvSpPr>
          <p:spPr>
            <a:xfrm>
              <a:off x="5486100" y="3952600"/>
              <a:ext cx="11325" cy="5200"/>
            </a:xfrm>
            <a:custGeom>
              <a:avLst/>
              <a:gdLst/>
              <a:ahLst/>
              <a:cxnLst/>
              <a:rect l="l" t="t" r="r" b="b"/>
              <a:pathLst>
                <a:path w="453" h="208" extrusionOk="0">
                  <a:moveTo>
                    <a:pt x="363" y="0"/>
                  </a:moveTo>
                  <a:cubicBezTo>
                    <a:pt x="333" y="0"/>
                    <a:pt x="310" y="16"/>
                    <a:pt x="274" y="52"/>
                  </a:cubicBezTo>
                  <a:lnTo>
                    <a:pt x="0" y="100"/>
                  </a:lnTo>
                  <a:cubicBezTo>
                    <a:pt x="72" y="172"/>
                    <a:pt x="141" y="208"/>
                    <a:pt x="209" y="208"/>
                  </a:cubicBezTo>
                  <a:cubicBezTo>
                    <a:pt x="288" y="208"/>
                    <a:pt x="364" y="160"/>
                    <a:pt x="441" y="64"/>
                  </a:cubicBezTo>
                  <a:lnTo>
                    <a:pt x="453" y="52"/>
                  </a:lnTo>
                  <a:cubicBezTo>
                    <a:pt x="453" y="40"/>
                    <a:pt x="441" y="16"/>
                    <a:pt x="393" y="4"/>
                  </a:cubicBezTo>
                  <a:cubicBezTo>
                    <a:pt x="382" y="2"/>
                    <a:pt x="372" y="0"/>
                    <a:pt x="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5"/>
            <p:cNvSpPr/>
            <p:nvPr/>
          </p:nvSpPr>
          <p:spPr>
            <a:xfrm>
              <a:off x="5500375" y="3954625"/>
              <a:ext cx="3300" cy="1375"/>
            </a:xfrm>
            <a:custGeom>
              <a:avLst/>
              <a:gdLst/>
              <a:ahLst/>
              <a:cxnLst/>
              <a:rect l="l" t="t" r="r" b="b"/>
              <a:pathLst>
                <a:path w="132" h="55" extrusionOk="0">
                  <a:moveTo>
                    <a:pt x="66" y="1"/>
                  </a:moveTo>
                  <a:cubicBezTo>
                    <a:pt x="45" y="1"/>
                    <a:pt x="24" y="7"/>
                    <a:pt x="1" y="19"/>
                  </a:cubicBezTo>
                  <a:lnTo>
                    <a:pt x="48" y="54"/>
                  </a:lnTo>
                  <a:lnTo>
                    <a:pt x="132" y="19"/>
                  </a:lnTo>
                  <a:cubicBezTo>
                    <a:pt x="108" y="7"/>
                    <a:pt x="87"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5"/>
            <p:cNvSpPr/>
            <p:nvPr/>
          </p:nvSpPr>
          <p:spPr>
            <a:xfrm>
              <a:off x="5492925" y="3947650"/>
              <a:ext cx="14925" cy="6275"/>
            </a:xfrm>
            <a:custGeom>
              <a:avLst/>
              <a:gdLst/>
              <a:ahLst/>
              <a:cxnLst/>
              <a:rect l="l" t="t" r="r" b="b"/>
              <a:pathLst>
                <a:path w="597" h="251" extrusionOk="0">
                  <a:moveTo>
                    <a:pt x="1" y="0"/>
                  </a:moveTo>
                  <a:lnTo>
                    <a:pt x="1" y="250"/>
                  </a:lnTo>
                  <a:lnTo>
                    <a:pt x="180" y="250"/>
                  </a:lnTo>
                  <a:cubicBezTo>
                    <a:pt x="251" y="71"/>
                    <a:pt x="525" y="179"/>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5"/>
            <p:cNvSpPr/>
            <p:nvPr/>
          </p:nvSpPr>
          <p:spPr>
            <a:xfrm>
              <a:off x="5725700" y="3864300"/>
              <a:ext cx="4500" cy="3900"/>
            </a:xfrm>
            <a:custGeom>
              <a:avLst/>
              <a:gdLst/>
              <a:ahLst/>
              <a:cxnLst/>
              <a:rect l="l" t="t" r="r" b="b"/>
              <a:pathLst>
                <a:path w="180" h="156" extrusionOk="0">
                  <a:moveTo>
                    <a:pt x="167" y="0"/>
                  </a:moveTo>
                  <a:cubicBezTo>
                    <a:pt x="108" y="36"/>
                    <a:pt x="60" y="84"/>
                    <a:pt x="1" y="131"/>
                  </a:cubicBezTo>
                  <a:cubicBezTo>
                    <a:pt x="48" y="143"/>
                    <a:pt x="108" y="155"/>
                    <a:pt x="179" y="155"/>
                  </a:cubicBezTo>
                  <a:cubicBezTo>
                    <a:pt x="167" y="119"/>
                    <a:pt x="167" y="6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5"/>
            <p:cNvSpPr/>
            <p:nvPr/>
          </p:nvSpPr>
          <p:spPr>
            <a:xfrm>
              <a:off x="5746975" y="3778575"/>
              <a:ext cx="4650" cy="2825"/>
            </a:xfrm>
            <a:custGeom>
              <a:avLst/>
              <a:gdLst/>
              <a:ahLst/>
              <a:cxnLst/>
              <a:rect l="l" t="t" r="r" b="b"/>
              <a:pathLst>
                <a:path w="186" h="113" extrusionOk="0">
                  <a:moveTo>
                    <a:pt x="185" y="0"/>
                  </a:moveTo>
                  <a:cubicBezTo>
                    <a:pt x="175" y="11"/>
                    <a:pt x="158" y="14"/>
                    <a:pt x="140" y="14"/>
                  </a:cubicBezTo>
                  <a:cubicBezTo>
                    <a:pt x="117" y="14"/>
                    <a:pt x="90" y="9"/>
                    <a:pt x="68" y="9"/>
                  </a:cubicBezTo>
                  <a:cubicBezTo>
                    <a:pt x="28" y="9"/>
                    <a:pt x="1" y="24"/>
                    <a:pt x="31" y="107"/>
                  </a:cubicBezTo>
                  <a:cubicBezTo>
                    <a:pt x="32" y="111"/>
                    <a:pt x="36" y="112"/>
                    <a:pt x="40" y="112"/>
                  </a:cubicBezTo>
                  <a:cubicBezTo>
                    <a:pt x="70" y="112"/>
                    <a:pt x="155" y="52"/>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5"/>
            <p:cNvSpPr/>
            <p:nvPr/>
          </p:nvSpPr>
          <p:spPr>
            <a:xfrm>
              <a:off x="5726600" y="3853875"/>
              <a:ext cx="5300" cy="3600"/>
            </a:xfrm>
            <a:custGeom>
              <a:avLst/>
              <a:gdLst/>
              <a:ahLst/>
              <a:cxnLst/>
              <a:rect l="l" t="t" r="r" b="b"/>
              <a:pathLst>
                <a:path w="212" h="144" extrusionOk="0">
                  <a:moveTo>
                    <a:pt x="0" y="1"/>
                  </a:moveTo>
                  <a:lnTo>
                    <a:pt x="0" y="1"/>
                  </a:lnTo>
                  <a:cubicBezTo>
                    <a:pt x="48" y="36"/>
                    <a:pt x="84" y="96"/>
                    <a:pt x="131" y="143"/>
                  </a:cubicBezTo>
                  <a:cubicBezTo>
                    <a:pt x="211" y="20"/>
                    <a:pt x="171" y="3"/>
                    <a:pt x="112" y="3"/>
                  </a:cubicBezTo>
                  <a:cubicBezTo>
                    <a:pt x="89" y="3"/>
                    <a:pt x="64" y="5"/>
                    <a:pt x="41" y="5"/>
                  </a:cubicBezTo>
                  <a:cubicBezTo>
                    <a:pt x="25" y="5"/>
                    <a:pt x="11" y="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5"/>
            <p:cNvSpPr/>
            <p:nvPr/>
          </p:nvSpPr>
          <p:spPr>
            <a:xfrm>
              <a:off x="5328325" y="3118075"/>
              <a:ext cx="10150" cy="8675"/>
            </a:xfrm>
            <a:custGeom>
              <a:avLst/>
              <a:gdLst/>
              <a:ahLst/>
              <a:cxnLst/>
              <a:rect l="l" t="t" r="r" b="b"/>
              <a:pathLst>
                <a:path w="406" h="347" extrusionOk="0">
                  <a:moveTo>
                    <a:pt x="37" y="0"/>
                  </a:moveTo>
                  <a:cubicBezTo>
                    <a:pt x="25" y="108"/>
                    <a:pt x="1" y="215"/>
                    <a:pt x="1" y="298"/>
                  </a:cubicBezTo>
                  <a:cubicBezTo>
                    <a:pt x="43" y="333"/>
                    <a:pt x="74" y="346"/>
                    <a:pt x="98" y="346"/>
                  </a:cubicBezTo>
                  <a:cubicBezTo>
                    <a:pt x="187" y="346"/>
                    <a:pt x="183" y="166"/>
                    <a:pt x="273" y="166"/>
                  </a:cubicBezTo>
                  <a:cubicBezTo>
                    <a:pt x="277" y="166"/>
                    <a:pt x="282" y="166"/>
                    <a:pt x="287" y="167"/>
                  </a:cubicBezTo>
                  <a:cubicBezTo>
                    <a:pt x="322" y="167"/>
                    <a:pt x="358" y="155"/>
                    <a:pt x="406" y="155"/>
                  </a:cubicBezTo>
                  <a:cubicBezTo>
                    <a:pt x="334" y="0"/>
                    <a:pt x="167" y="36"/>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5"/>
            <p:cNvSpPr/>
            <p:nvPr/>
          </p:nvSpPr>
          <p:spPr>
            <a:xfrm>
              <a:off x="5292625" y="3139725"/>
              <a:ext cx="17275" cy="6500"/>
            </a:xfrm>
            <a:custGeom>
              <a:avLst/>
              <a:gdLst/>
              <a:ahLst/>
              <a:cxnLst/>
              <a:rect l="l" t="t" r="r" b="b"/>
              <a:pathLst>
                <a:path w="691" h="260" extrusionOk="0">
                  <a:moveTo>
                    <a:pt x="352" y="0"/>
                  </a:moveTo>
                  <a:cubicBezTo>
                    <a:pt x="234" y="0"/>
                    <a:pt x="117" y="48"/>
                    <a:pt x="0" y="135"/>
                  </a:cubicBezTo>
                  <a:lnTo>
                    <a:pt x="71" y="206"/>
                  </a:lnTo>
                  <a:cubicBezTo>
                    <a:pt x="143" y="244"/>
                    <a:pt x="212" y="259"/>
                    <a:pt x="281" y="259"/>
                  </a:cubicBezTo>
                  <a:cubicBezTo>
                    <a:pt x="383" y="259"/>
                    <a:pt x="483" y="225"/>
                    <a:pt x="583" y="182"/>
                  </a:cubicBezTo>
                  <a:cubicBezTo>
                    <a:pt x="631" y="182"/>
                    <a:pt x="655" y="146"/>
                    <a:pt x="691" y="135"/>
                  </a:cubicBezTo>
                  <a:cubicBezTo>
                    <a:pt x="575" y="42"/>
                    <a:pt x="463"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5"/>
            <p:cNvSpPr/>
            <p:nvPr/>
          </p:nvSpPr>
          <p:spPr>
            <a:xfrm>
              <a:off x="5314050" y="3122075"/>
              <a:ext cx="11025" cy="3450"/>
            </a:xfrm>
            <a:custGeom>
              <a:avLst/>
              <a:gdLst/>
              <a:ahLst/>
              <a:cxnLst/>
              <a:rect l="l" t="t" r="r" b="b"/>
              <a:pathLst>
                <a:path w="441" h="138" extrusionOk="0">
                  <a:moveTo>
                    <a:pt x="131" y="0"/>
                  </a:moveTo>
                  <a:cubicBezTo>
                    <a:pt x="87" y="0"/>
                    <a:pt x="43" y="4"/>
                    <a:pt x="0" y="7"/>
                  </a:cubicBezTo>
                  <a:cubicBezTo>
                    <a:pt x="61" y="114"/>
                    <a:pt x="157" y="138"/>
                    <a:pt x="262" y="138"/>
                  </a:cubicBezTo>
                  <a:cubicBezTo>
                    <a:pt x="320" y="138"/>
                    <a:pt x="381" y="130"/>
                    <a:pt x="441" y="126"/>
                  </a:cubicBezTo>
                  <a:cubicBezTo>
                    <a:pt x="355" y="23"/>
                    <a:pt x="244"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5"/>
            <p:cNvSpPr/>
            <p:nvPr/>
          </p:nvSpPr>
          <p:spPr>
            <a:xfrm>
              <a:off x="5281900" y="3142775"/>
              <a:ext cx="12225" cy="4500"/>
            </a:xfrm>
            <a:custGeom>
              <a:avLst/>
              <a:gdLst/>
              <a:ahLst/>
              <a:cxnLst/>
              <a:rect l="l" t="t" r="r" b="b"/>
              <a:pathLst>
                <a:path w="489" h="180" extrusionOk="0">
                  <a:moveTo>
                    <a:pt x="417" y="24"/>
                  </a:moveTo>
                  <a:cubicBezTo>
                    <a:pt x="274" y="48"/>
                    <a:pt x="108" y="1"/>
                    <a:pt x="0" y="155"/>
                  </a:cubicBezTo>
                  <a:cubicBezTo>
                    <a:pt x="155" y="155"/>
                    <a:pt x="286" y="179"/>
                    <a:pt x="417" y="179"/>
                  </a:cubicBezTo>
                  <a:cubicBezTo>
                    <a:pt x="477" y="132"/>
                    <a:pt x="489" y="84"/>
                    <a:pt x="41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5"/>
            <p:cNvSpPr/>
            <p:nvPr/>
          </p:nvSpPr>
          <p:spPr>
            <a:xfrm>
              <a:off x="5294700" y="3133850"/>
              <a:ext cx="2400" cy="1500"/>
            </a:xfrm>
            <a:custGeom>
              <a:avLst/>
              <a:gdLst/>
              <a:ahLst/>
              <a:cxnLst/>
              <a:rect l="l" t="t" r="r" b="b"/>
              <a:pathLst>
                <a:path w="96" h="60" extrusionOk="0">
                  <a:moveTo>
                    <a:pt x="60" y="0"/>
                  </a:moveTo>
                  <a:cubicBezTo>
                    <a:pt x="36" y="12"/>
                    <a:pt x="12" y="12"/>
                    <a:pt x="0" y="12"/>
                  </a:cubicBezTo>
                  <a:cubicBezTo>
                    <a:pt x="0" y="24"/>
                    <a:pt x="12" y="48"/>
                    <a:pt x="24" y="60"/>
                  </a:cubicBezTo>
                  <a:cubicBezTo>
                    <a:pt x="60" y="48"/>
                    <a:pt x="72" y="24"/>
                    <a:pt x="96" y="12"/>
                  </a:cubicBezTo>
                  <a:cubicBezTo>
                    <a:pt x="84" y="12"/>
                    <a:pt x="72"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5"/>
            <p:cNvSpPr/>
            <p:nvPr/>
          </p:nvSpPr>
          <p:spPr>
            <a:xfrm>
              <a:off x="5743275" y="3230300"/>
              <a:ext cx="14900" cy="11800"/>
            </a:xfrm>
            <a:custGeom>
              <a:avLst/>
              <a:gdLst/>
              <a:ahLst/>
              <a:cxnLst/>
              <a:rect l="l" t="t" r="r" b="b"/>
              <a:pathLst>
                <a:path w="596" h="472" extrusionOk="0">
                  <a:moveTo>
                    <a:pt x="333" y="0"/>
                  </a:moveTo>
                  <a:cubicBezTo>
                    <a:pt x="214" y="71"/>
                    <a:pt x="48" y="71"/>
                    <a:pt x="0" y="214"/>
                  </a:cubicBezTo>
                  <a:cubicBezTo>
                    <a:pt x="72" y="274"/>
                    <a:pt x="155" y="322"/>
                    <a:pt x="226" y="381"/>
                  </a:cubicBezTo>
                  <a:cubicBezTo>
                    <a:pt x="291" y="424"/>
                    <a:pt x="351" y="471"/>
                    <a:pt x="409" y="471"/>
                  </a:cubicBezTo>
                  <a:cubicBezTo>
                    <a:pt x="448" y="471"/>
                    <a:pt x="486" y="450"/>
                    <a:pt x="524" y="393"/>
                  </a:cubicBezTo>
                  <a:cubicBezTo>
                    <a:pt x="595" y="298"/>
                    <a:pt x="488" y="238"/>
                    <a:pt x="453" y="155"/>
                  </a:cubicBezTo>
                  <a:cubicBezTo>
                    <a:pt x="405" y="119"/>
                    <a:pt x="369" y="60"/>
                    <a:pt x="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5"/>
            <p:cNvSpPr/>
            <p:nvPr/>
          </p:nvSpPr>
          <p:spPr>
            <a:xfrm>
              <a:off x="5773025" y="3237800"/>
              <a:ext cx="14325" cy="9775"/>
            </a:xfrm>
            <a:custGeom>
              <a:avLst/>
              <a:gdLst/>
              <a:ahLst/>
              <a:cxnLst/>
              <a:rect l="l" t="t" r="r" b="b"/>
              <a:pathLst>
                <a:path w="573" h="391" extrusionOk="0">
                  <a:moveTo>
                    <a:pt x="279" y="1"/>
                  </a:moveTo>
                  <a:cubicBezTo>
                    <a:pt x="223" y="1"/>
                    <a:pt x="169" y="26"/>
                    <a:pt x="120" y="93"/>
                  </a:cubicBezTo>
                  <a:cubicBezTo>
                    <a:pt x="1" y="260"/>
                    <a:pt x="179" y="319"/>
                    <a:pt x="286" y="391"/>
                  </a:cubicBezTo>
                  <a:cubicBezTo>
                    <a:pt x="465" y="391"/>
                    <a:pt x="572" y="319"/>
                    <a:pt x="548" y="129"/>
                  </a:cubicBezTo>
                  <a:cubicBezTo>
                    <a:pt x="467" y="69"/>
                    <a:pt x="371"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5"/>
            <p:cNvSpPr/>
            <p:nvPr/>
          </p:nvSpPr>
          <p:spPr>
            <a:xfrm>
              <a:off x="5817675" y="3243975"/>
              <a:ext cx="56000" cy="22800"/>
            </a:xfrm>
            <a:custGeom>
              <a:avLst/>
              <a:gdLst/>
              <a:ahLst/>
              <a:cxnLst/>
              <a:rect l="l" t="t" r="r" b="b"/>
              <a:pathLst>
                <a:path w="2240" h="912" extrusionOk="0">
                  <a:moveTo>
                    <a:pt x="513" y="1"/>
                  </a:moveTo>
                  <a:cubicBezTo>
                    <a:pt x="286" y="1"/>
                    <a:pt x="108" y="72"/>
                    <a:pt x="1" y="263"/>
                  </a:cubicBezTo>
                  <a:cubicBezTo>
                    <a:pt x="72" y="513"/>
                    <a:pt x="429" y="322"/>
                    <a:pt x="477" y="596"/>
                  </a:cubicBezTo>
                  <a:cubicBezTo>
                    <a:pt x="534" y="627"/>
                    <a:pt x="599" y="633"/>
                    <a:pt x="666" y="633"/>
                  </a:cubicBezTo>
                  <a:cubicBezTo>
                    <a:pt x="710" y="633"/>
                    <a:pt x="754" y="630"/>
                    <a:pt x="798" y="630"/>
                  </a:cubicBezTo>
                  <a:cubicBezTo>
                    <a:pt x="897" y="630"/>
                    <a:pt x="994" y="643"/>
                    <a:pt x="1072" y="727"/>
                  </a:cubicBezTo>
                  <a:cubicBezTo>
                    <a:pt x="1298" y="858"/>
                    <a:pt x="1584" y="727"/>
                    <a:pt x="1799" y="894"/>
                  </a:cubicBezTo>
                  <a:cubicBezTo>
                    <a:pt x="1816" y="906"/>
                    <a:pt x="1831" y="912"/>
                    <a:pt x="1846" y="912"/>
                  </a:cubicBezTo>
                  <a:cubicBezTo>
                    <a:pt x="1861" y="912"/>
                    <a:pt x="1876" y="906"/>
                    <a:pt x="1894" y="894"/>
                  </a:cubicBezTo>
                  <a:cubicBezTo>
                    <a:pt x="2025" y="858"/>
                    <a:pt x="2180" y="846"/>
                    <a:pt x="2203" y="667"/>
                  </a:cubicBezTo>
                  <a:cubicBezTo>
                    <a:pt x="2239" y="489"/>
                    <a:pt x="2096" y="441"/>
                    <a:pt x="1953" y="417"/>
                  </a:cubicBezTo>
                  <a:lnTo>
                    <a:pt x="1799" y="417"/>
                  </a:lnTo>
                  <a:cubicBezTo>
                    <a:pt x="1745" y="443"/>
                    <a:pt x="1696" y="454"/>
                    <a:pt x="1651" y="454"/>
                  </a:cubicBezTo>
                  <a:cubicBezTo>
                    <a:pt x="1429" y="454"/>
                    <a:pt x="1300" y="187"/>
                    <a:pt x="1072" y="167"/>
                  </a:cubicBezTo>
                  <a:cubicBezTo>
                    <a:pt x="1010" y="187"/>
                    <a:pt x="951" y="197"/>
                    <a:pt x="895" y="197"/>
                  </a:cubicBezTo>
                  <a:cubicBezTo>
                    <a:pt x="749" y="197"/>
                    <a:pt x="625" y="130"/>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5"/>
            <p:cNvSpPr/>
            <p:nvPr/>
          </p:nvSpPr>
          <p:spPr>
            <a:xfrm>
              <a:off x="6088250" y="3287300"/>
              <a:ext cx="11025" cy="7300"/>
            </a:xfrm>
            <a:custGeom>
              <a:avLst/>
              <a:gdLst/>
              <a:ahLst/>
              <a:cxnLst/>
              <a:rect l="l" t="t" r="r" b="b"/>
              <a:pathLst>
                <a:path w="441" h="292" extrusionOk="0">
                  <a:moveTo>
                    <a:pt x="182" y="1"/>
                  </a:moveTo>
                  <a:cubicBezTo>
                    <a:pt x="119" y="1"/>
                    <a:pt x="59" y="16"/>
                    <a:pt x="12" y="77"/>
                  </a:cubicBezTo>
                  <a:cubicBezTo>
                    <a:pt x="0" y="113"/>
                    <a:pt x="120" y="220"/>
                    <a:pt x="167" y="292"/>
                  </a:cubicBezTo>
                  <a:lnTo>
                    <a:pt x="441" y="292"/>
                  </a:lnTo>
                  <a:cubicBezTo>
                    <a:pt x="441" y="185"/>
                    <a:pt x="429" y="101"/>
                    <a:pt x="429" y="6"/>
                  </a:cubicBezTo>
                  <a:cubicBezTo>
                    <a:pt x="408" y="12"/>
                    <a:pt x="386" y="14"/>
                    <a:pt x="363" y="14"/>
                  </a:cubicBezTo>
                  <a:cubicBezTo>
                    <a:pt x="305" y="14"/>
                    <a:pt x="242" y="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5"/>
            <p:cNvSpPr/>
            <p:nvPr/>
          </p:nvSpPr>
          <p:spPr>
            <a:xfrm>
              <a:off x="5684925" y="3222250"/>
              <a:ext cx="42300" cy="14675"/>
            </a:xfrm>
            <a:custGeom>
              <a:avLst/>
              <a:gdLst/>
              <a:ahLst/>
              <a:cxnLst/>
              <a:rect l="l" t="t" r="r" b="b"/>
              <a:pathLst>
                <a:path w="1692" h="587" extrusionOk="0">
                  <a:moveTo>
                    <a:pt x="370" y="1"/>
                  </a:moveTo>
                  <a:cubicBezTo>
                    <a:pt x="227" y="36"/>
                    <a:pt x="0" y="48"/>
                    <a:pt x="0" y="263"/>
                  </a:cubicBezTo>
                  <a:cubicBezTo>
                    <a:pt x="0" y="489"/>
                    <a:pt x="239" y="405"/>
                    <a:pt x="381" y="453"/>
                  </a:cubicBezTo>
                  <a:cubicBezTo>
                    <a:pt x="736" y="554"/>
                    <a:pt x="1091" y="587"/>
                    <a:pt x="1461" y="587"/>
                  </a:cubicBezTo>
                  <a:cubicBezTo>
                    <a:pt x="1525" y="587"/>
                    <a:pt x="1590" y="586"/>
                    <a:pt x="1655" y="584"/>
                  </a:cubicBezTo>
                  <a:cubicBezTo>
                    <a:pt x="1691" y="536"/>
                    <a:pt x="1691" y="489"/>
                    <a:pt x="1667" y="453"/>
                  </a:cubicBezTo>
                  <a:cubicBezTo>
                    <a:pt x="1640" y="226"/>
                    <a:pt x="1515" y="165"/>
                    <a:pt x="1357" y="165"/>
                  </a:cubicBezTo>
                  <a:cubicBezTo>
                    <a:pt x="1308" y="165"/>
                    <a:pt x="1256" y="171"/>
                    <a:pt x="1203" y="179"/>
                  </a:cubicBezTo>
                  <a:cubicBezTo>
                    <a:pt x="1100" y="195"/>
                    <a:pt x="999" y="207"/>
                    <a:pt x="902" y="207"/>
                  </a:cubicBezTo>
                  <a:cubicBezTo>
                    <a:pt x="708" y="207"/>
                    <a:pt x="528" y="159"/>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5"/>
            <p:cNvSpPr/>
            <p:nvPr/>
          </p:nvSpPr>
          <p:spPr>
            <a:xfrm>
              <a:off x="5657850" y="3222250"/>
              <a:ext cx="12225" cy="6775"/>
            </a:xfrm>
            <a:custGeom>
              <a:avLst/>
              <a:gdLst/>
              <a:ahLst/>
              <a:cxnLst/>
              <a:rect l="l" t="t" r="r" b="b"/>
              <a:pathLst>
                <a:path w="489" h="271" extrusionOk="0">
                  <a:moveTo>
                    <a:pt x="155" y="1"/>
                  </a:moveTo>
                  <a:lnTo>
                    <a:pt x="0" y="167"/>
                  </a:lnTo>
                  <a:cubicBezTo>
                    <a:pt x="77" y="239"/>
                    <a:pt x="152" y="271"/>
                    <a:pt x="219" y="271"/>
                  </a:cubicBezTo>
                  <a:cubicBezTo>
                    <a:pt x="317" y="271"/>
                    <a:pt x="398" y="202"/>
                    <a:pt x="441" y="96"/>
                  </a:cubicBezTo>
                  <a:cubicBezTo>
                    <a:pt x="488" y="24"/>
                    <a:pt x="262"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5"/>
            <p:cNvSpPr/>
            <p:nvPr/>
          </p:nvSpPr>
          <p:spPr>
            <a:xfrm>
              <a:off x="5726300" y="3233275"/>
              <a:ext cx="2100" cy="3575"/>
            </a:xfrm>
            <a:custGeom>
              <a:avLst/>
              <a:gdLst/>
              <a:ahLst/>
              <a:cxnLst/>
              <a:rect l="l" t="t" r="r" b="b"/>
              <a:pathLst>
                <a:path w="84" h="143" extrusionOk="0">
                  <a:moveTo>
                    <a:pt x="0" y="0"/>
                  </a:moveTo>
                  <a:lnTo>
                    <a:pt x="0" y="143"/>
                  </a:lnTo>
                  <a:cubicBezTo>
                    <a:pt x="84" y="95"/>
                    <a:pt x="84"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5"/>
            <p:cNvSpPr/>
            <p:nvPr/>
          </p:nvSpPr>
          <p:spPr>
            <a:xfrm>
              <a:off x="5586400" y="3208850"/>
              <a:ext cx="32775" cy="14025"/>
            </a:xfrm>
            <a:custGeom>
              <a:avLst/>
              <a:gdLst/>
              <a:ahLst/>
              <a:cxnLst/>
              <a:rect l="l" t="t" r="r" b="b"/>
              <a:pathLst>
                <a:path w="1311" h="561" extrusionOk="0">
                  <a:moveTo>
                    <a:pt x="274" y="1"/>
                  </a:moveTo>
                  <a:cubicBezTo>
                    <a:pt x="191" y="48"/>
                    <a:pt x="96" y="84"/>
                    <a:pt x="12" y="120"/>
                  </a:cubicBezTo>
                  <a:cubicBezTo>
                    <a:pt x="12" y="167"/>
                    <a:pt x="1" y="227"/>
                    <a:pt x="1" y="275"/>
                  </a:cubicBezTo>
                  <a:cubicBezTo>
                    <a:pt x="1" y="358"/>
                    <a:pt x="12" y="429"/>
                    <a:pt x="12" y="525"/>
                  </a:cubicBezTo>
                  <a:cubicBezTo>
                    <a:pt x="36" y="543"/>
                    <a:pt x="57" y="551"/>
                    <a:pt x="78" y="551"/>
                  </a:cubicBezTo>
                  <a:cubicBezTo>
                    <a:pt x="99" y="551"/>
                    <a:pt x="120" y="543"/>
                    <a:pt x="143" y="525"/>
                  </a:cubicBezTo>
                  <a:cubicBezTo>
                    <a:pt x="231" y="465"/>
                    <a:pt x="321" y="435"/>
                    <a:pt x="409" y="435"/>
                  </a:cubicBezTo>
                  <a:cubicBezTo>
                    <a:pt x="514" y="435"/>
                    <a:pt x="618" y="477"/>
                    <a:pt x="715" y="560"/>
                  </a:cubicBezTo>
                  <a:cubicBezTo>
                    <a:pt x="917" y="560"/>
                    <a:pt x="1108" y="537"/>
                    <a:pt x="1310" y="537"/>
                  </a:cubicBezTo>
                  <a:cubicBezTo>
                    <a:pt x="1203" y="406"/>
                    <a:pt x="1108" y="275"/>
                    <a:pt x="1013" y="132"/>
                  </a:cubicBezTo>
                  <a:cubicBezTo>
                    <a:pt x="774" y="84"/>
                    <a:pt x="501" y="167"/>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5"/>
            <p:cNvSpPr/>
            <p:nvPr/>
          </p:nvSpPr>
          <p:spPr>
            <a:xfrm>
              <a:off x="5340250" y="3158200"/>
              <a:ext cx="15800" cy="3450"/>
            </a:xfrm>
            <a:custGeom>
              <a:avLst/>
              <a:gdLst/>
              <a:ahLst/>
              <a:cxnLst/>
              <a:rect l="l" t="t" r="r" b="b"/>
              <a:pathLst>
                <a:path w="632" h="138" extrusionOk="0">
                  <a:moveTo>
                    <a:pt x="252" y="1"/>
                  </a:moveTo>
                  <a:cubicBezTo>
                    <a:pt x="161" y="1"/>
                    <a:pt x="75" y="24"/>
                    <a:pt x="0" y="110"/>
                  </a:cubicBezTo>
                  <a:cubicBezTo>
                    <a:pt x="11" y="109"/>
                    <a:pt x="21" y="109"/>
                    <a:pt x="32" y="109"/>
                  </a:cubicBezTo>
                  <a:cubicBezTo>
                    <a:pt x="142" y="109"/>
                    <a:pt x="255" y="138"/>
                    <a:pt x="364" y="138"/>
                  </a:cubicBezTo>
                  <a:cubicBezTo>
                    <a:pt x="457" y="138"/>
                    <a:pt x="548" y="117"/>
                    <a:pt x="631" y="38"/>
                  </a:cubicBezTo>
                  <a:lnTo>
                    <a:pt x="631" y="38"/>
                  </a:lnTo>
                  <a:cubicBezTo>
                    <a:pt x="622" y="39"/>
                    <a:pt x="613" y="39"/>
                    <a:pt x="604" y="39"/>
                  </a:cubicBezTo>
                  <a:cubicBezTo>
                    <a:pt x="488" y="39"/>
                    <a:pt x="367"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5"/>
            <p:cNvSpPr/>
            <p:nvPr/>
          </p:nvSpPr>
          <p:spPr>
            <a:xfrm>
              <a:off x="5550975" y="3205275"/>
              <a:ext cx="9550" cy="9650"/>
            </a:xfrm>
            <a:custGeom>
              <a:avLst/>
              <a:gdLst/>
              <a:ahLst/>
              <a:cxnLst/>
              <a:rect l="l" t="t" r="r" b="b"/>
              <a:pathLst>
                <a:path w="382" h="386" extrusionOk="0">
                  <a:moveTo>
                    <a:pt x="251" y="1"/>
                  </a:moveTo>
                  <a:cubicBezTo>
                    <a:pt x="132" y="13"/>
                    <a:pt x="1" y="25"/>
                    <a:pt x="13" y="191"/>
                  </a:cubicBezTo>
                  <a:cubicBezTo>
                    <a:pt x="21" y="362"/>
                    <a:pt x="127" y="386"/>
                    <a:pt x="243" y="386"/>
                  </a:cubicBezTo>
                  <a:cubicBezTo>
                    <a:pt x="289" y="386"/>
                    <a:pt x="337" y="382"/>
                    <a:pt x="382" y="382"/>
                  </a:cubicBezTo>
                  <a:cubicBezTo>
                    <a:pt x="334" y="251"/>
                    <a:pt x="298" y="132"/>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5"/>
            <p:cNvSpPr/>
            <p:nvPr/>
          </p:nvSpPr>
          <p:spPr>
            <a:xfrm>
              <a:off x="5518225" y="3202100"/>
              <a:ext cx="7475" cy="6175"/>
            </a:xfrm>
            <a:custGeom>
              <a:avLst/>
              <a:gdLst/>
              <a:ahLst/>
              <a:cxnLst/>
              <a:rect l="l" t="t" r="r" b="b"/>
              <a:pathLst>
                <a:path w="299" h="247" extrusionOk="0">
                  <a:moveTo>
                    <a:pt x="137" y="1"/>
                  </a:moveTo>
                  <a:cubicBezTo>
                    <a:pt x="88" y="1"/>
                    <a:pt x="42" y="47"/>
                    <a:pt x="1" y="104"/>
                  </a:cubicBezTo>
                  <a:cubicBezTo>
                    <a:pt x="49" y="152"/>
                    <a:pt x="108" y="199"/>
                    <a:pt x="132" y="247"/>
                  </a:cubicBezTo>
                  <a:cubicBezTo>
                    <a:pt x="227" y="199"/>
                    <a:pt x="299" y="128"/>
                    <a:pt x="203" y="33"/>
                  </a:cubicBezTo>
                  <a:cubicBezTo>
                    <a:pt x="181" y="10"/>
                    <a:pt x="159"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5"/>
            <p:cNvSpPr/>
            <p:nvPr/>
          </p:nvSpPr>
          <p:spPr>
            <a:xfrm>
              <a:off x="5286650" y="3149175"/>
              <a:ext cx="19975" cy="5225"/>
            </a:xfrm>
            <a:custGeom>
              <a:avLst/>
              <a:gdLst/>
              <a:ahLst/>
              <a:cxnLst/>
              <a:rect l="l" t="t" r="r" b="b"/>
              <a:pathLst>
                <a:path w="799" h="209" extrusionOk="0">
                  <a:moveTo>
                    <a:pt x="522" y="1"/>
                  </a:moveTo>
                  <a:cubicBezTo>
                    <a:pt x="471" y="1"/>
                    <a:pt x="424" y="18"/>
                    <a:pt x="382" y="54"/>
                  </a:cubicBezTo>
                  <a:cubicBezTo>
                    <a:pt x="354" y="63"/>
                    <a:pt x="323" y="64"/>
                    <a:pt x="291" y="64"/>
                  </a:cubicBezTo>
                  <a:cubicBezTo>
                    <a:pt x="268" y="64"/>
                    <a:pt x="244" y="64"/>
                    <a:pt x="221" y="64"/>
                  </a:cubicBezTo>
                  <a:cubicBezTo>
                    <a:pt x="139" y="64"/>
                    <a:pt x="57" y="75"/>
                    <a:pt x="1" y="173"/>
                  </a:cubicBezTo>
                  <a:cubicBezTo>
                    <a:pt x="149" y="173"/>
                    <a:pt x="300" y="208"/>
                    <a:pt x="446" y="208"/>
                  </a:cubicBezTo>
                  <a:cubicBezTo>
                    <a:pt x="570" y="208"/>
                    <a:pt x="689" y="183"/>
                    <a:pt x="799" y="90"/>
                  </a:cubicBezTo>
                  <a:cubicBezTo>
                    <a:pt x="751" y="66"/>
                    <a:pt x="715" y="54"/>
                    <a:pt x="680" y="54"/>
                  </a:cubicBezTo>
                  <a:cubicBezTo>
                    <a:pt x="626" y="18"/>
                    <a:pt x="572"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5"/>
            <p:cNvSpPr/>
            <p:nvPr/>
          </p:nvSpPr>
          <p:spPr>
            <a:xfrm>
              <a:off x="5320300" y="3154375"/>
              <a:ext cx="11025" cy="3700"/>
            </a:xfrm>
            <a:custGeom>
              <a:avLst/>
              <a:gdLst/>
              <a:ahLst/>
              <a:cxnLst/>
              <a:rect l="l" t="t" r="r" b="b"/>
              <a:pathLst>
                <a:path w="441" h="148" extrusionOk="0">
                  <a:moveTo>
                    <a:pt x="191" y="1"/>
                  </a:moveTo>
                  <a:cubicBezTo>
                    <a:pt x="131" y="25"/>
                    <a:pt x="72" y="60"/>
                    <a:pt x="0" y="96"/>
                  </a:cubicBezTo>
                  <a:cubicBezTo>
                    <a:pt x="48" y="120"/>
                    <a:pt x="72" y="144"/>
                    <a:pt x="119" y="144"/>
                  </a:cubicBezTo>
                  <a:cubicBezTo>
                    <a:pt x="142" y="146"/>
                    <a:pt x="166" y="148"/>
                    <a:pt x="188" y="148"/>
                  </a:cubicBezTo>
                  <a:cubicBezTo>
                    <a:pt x="283" y="148"/>
                    <a:pt x="374" y="123"/>
                    <a:pt x="441" y="37"/>
                  </a:cubicBezTo>
                  <a:cubicBezTo>
                    <a:pt x="369" y="25"/>
                    <a:pt x="286" y="13"/>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5"/>
            <p:cNvSpPr/>
            <p:nvPr/>
          </p:nvSpPr>
          <p:spPr>
            <a:xfrm>
              <a:off x="5292325" y="3143975"/>
              <a:ext cx="14900" cy="6875"/>
            </a:xfrm>
            <a:custGeom>
              <a:avLst/>
              <a:gdLst/>
              <a:ahLst/>
              <a:cxnLst/>
              <a:rect l="l" t="t" r="r" b="b"/>
              <a:pathLst>
                <a:path w="596" h="275" extrusionOk="0">
                  <a:moveTo>
                    <a:pt x="12" y="0"/>
                  </a:moveTo>
                  <a:cubicBezTo>
                    <a:pt x="0" y="36"/>
                    <a:pt x="0" y="95"/>
                    <a:pt x="0" y="143"/>
                  </a:cubicBezTo>
                  <a:cubicBezTo>
                    <a:pt x="48" y="191"/>
                    <a:pt x="107" y="238"/>
                    <a:pt x="155" y="274"/>
                  </a:cubicBezTo>
                  <a:cubicBezTo>
                    <a:pt x="250" y="262"/>
                    <a:pt x="345" y="262"/>
                    <a:pt x="453" y="262"/>
                  </a:cubicBezTo>
                  <a:cubicBezTo>
                    <a:pt x="488" y="179"/>
                    <a:pt x="536" y="95"/>
                    <a:pt x="595" y="24"/>
                  </a:cubicBezTo>
                  <a:cubicBezTo>
                    <a:pt x="405" y="12"/>
                    <a:pt x="214"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5"/>
            <p:cNvSpPr/>
            <p:nvPr/>
          </p:nvSpPr>
          <p:spPr>
            <a:xfrm>
              <a:off x="5473875" y="3201125"/>
              <a:ext cx="8975" cy="3300"/>
            </a:xfrm>
            <a:custGeom>
              <a:avLst/>
              <a:gdLst/>
              <a:ahLst/>
              <a:cxnLst/>
              <a:rect l="l" t="t" r="r" b="b"/>
              <a:pathLst>
                <a:path w="359" h="132" extrusionOk="0">
                  <a:moveTo>
                    <a:pt x="60" y="0"/>
                  </a:moveTo>
                  <a:cubicBezTo>
                    <a:pt x="13" y="36"/>
                    <a:pt x="1" y="72"/>
                    <a:pt x="37" y="119"/>
                  </a:cubicBezTo>
                  <a:cubicBezTo>
                    <a:pt x="132" y="131"/>
                    <a:pt x="251" y="131"/>
                    <a:pt x="358" y="131"/>
                  </a:cubicBezTo>
                  <a:cubicBezTo>
                    <a:pt x="287" y="36"/>
                    <a:pt x="180"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5"/>
            <p:cNvSpPr/>
            <p:nvPr/>
          </p:nvSpPr>
          <p:spPr>
            <a:xfrm>
              <a:off x="5485800" y="3201125"/>
              <a:ext cx="3300" cy="3600"/>
            </a:xfrm>
            <a:custGeom>
              <a:avLst/>
              <a:gdLst/>
              <a:ahLst/>
              <a:cxnLst/>
              <a:rect l="l" t="t" r="r" b="b"/>
              <a:pathLst>
                <a:path w="132" h="144" extrusionOk="0">
                  <a:moveTo>
                    <a:pt x="131" y="0"/>
                  </a:moveTo>
                  <a:cubicBezTo>
                    <a:pt x="113" y="24"/>
                    <a:pt x="93" y="51"/>
                    <a:pt x="70" y="76"/>
                  </a:cubicBezTo>
                  <a:lnTo>
                    <a:pt x="70" y="76"/>
                  </a:lnTo>
                  <a:cubicBezTo>
                    <a:pt x="96" y="51"/>
                    <a:pt x="119" y="25"/>
                    <a:pt x="131" y="0"/>
                  </a:cubicBezTo>
                  <a:close/>
                  <a:moveTo>
                    <a:pt x="70" y="76"/>
                  </a:moveTo>
                  <a:cubicBezTo>
                    <a:pt x="48" y="98"/>
                    <a:pt x="23" y="121"/>
                    <a:pt x="0" y="143"/>
                  </a:cubicBezTo>
                  <a:cubicBezTo>
                    <a:pt x="24" y="125"/>
                    <a:pt x="48" y="101"/>
                    <a:pt x="70" y="7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5"/>
            <p:cNvSpPr/>
            <p:nvPr/>
          </p:nvSpPr>
          <p:spPr>
            <a:xfrm>
              <a:off x="5471800" y="3201125"/>
              <a:ext cx="3600" cy="3000"/>
            </a:xfrm>
            <a:custGeom>
              <a:avLst/>
              <a:gdLst/>
              <a:ahLst/>
              <a:cxnLst/>
              <a:rect l="l" t="t" r="r" b="b"/>
              <a:pathLst>
                <a:path w="144" h="120" extrusionOk="0">
                  <a:moveTo>
                    <a:pt x="1" y="0"/>
                  </a:moveTo>
                  <a:cubicBezTo>
                    <a:pt x="1" y="48"/>
                    <a:pt x="13" y="72"/>
                    <a:pt x="24" y="119"/>
                  </a:cubicBezTo>
                  <a:lnTo>
                    <a:pt x="120" y="119"/>
                  </a:lnTo>
                  <a:cubicBezTo>
                    <a:pt x="132" y="95"/>
                    <a:pt x="143"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5"/>
            <p:cNvSpPr/>
            <p:nvPr/>
          </p:nvSpPr>
          <p:spPr>
            <a:xfrm>
              <a:off x="5467925" y="3197250"/>
              <a:ext cx="3900" cy="3900"/>
            </a:xfrm>
            <a:custGeom>
              <a:avLst/>
              <a:gdLst/>
              <a:ahLst/>
              <a:cxnLst/>
              <a:rect l="l" t="t" r="r" b="b"/>
              <a:pathLst>
                <a:path w="156" h="156" extrusionOk="0">
                  <a:moveTo>
                    <a:pt x="1" y="0"/>
                  </a:moveTo>
                  <a:lnTo>
                    <a:pt x="156" y="155"/>
                  </a:lnTo>
                  <a:cubicBezTo>
                    <a:pt x="156" y="96"/>
                    <a:pt x="156"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5"/>
            <p:cNvSpPr/>
            <p:nvPr/>
          </p:nvSpPr>
          <p:spPr>
            <a:xfrm>
              <a:off x="5338750" y="3147375"/>
              <a:ext cx="11050" cy="3475"/>
            </a:xfrm>
            <a:custGeom>
              <a:avLst/>
              <a:gdLst/>
              <a:ahLst/>
              <a:cxnLst/>
              <a:rect l="l" t="t" r="r" b="b"/>
              <a:pathLst>
                <a:path w="442" h="139" extrusionOk="0">
                  <a:moveTo>
                    <a:pt x="138" y="1"/>
                  </a:moveTo>
                  <a:cubicBezTo>
                    <a:pt x="93" y="1"/>
                    <a:pt x="47" y="4"/>
                    <a:pt x="1" y="7"/>
                  </a:cubicBezTo>
                  <a:lnTo>
                    <a:pt x="1" y="138"/>
                  </a:lnTo>
                  <a:cubicBezTo>
                    <a:pt x="155" y="126"/>
                    <a:pt x="286" y="126"/>
                    <a:pt x="441" y="126"/>
                  </a:cubicBezTo>
                  <a:cubicBezTo>
                    <a:pt x="364" y="23"/>
                    <a:pt x="25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5"/>
            <p:cNvSpPr/>
            <p:nvPr/>
          </p:nvSpPr>
          <p:spPr>
            <a:xfrm>
              <a:off x="5844475" y="3261750"/>
              <a:ext cx="18175" cy="4900"/>
            </a:xfrm>
            <a:custGeom>
              <a:avLst/>
              <a:gdLst/>
              <a:ahLst/>
              <a:cxnLst/>
              <a:rect l="l" t="t" r="r" b="b"/>
              <a:pathLst>
                <a:path w="727" h="196" extrusionOk="0">
                  <a:moveTo>
                    <a:pt x="347" y="0"/>
                  </a:moveTo>
                  <a:cubicBezTo>
                    <a:pt x="245" y="0"/>
                    <a:pt x="139" y="17"/>
                    <a:pt x="38" y="17"/>
                  </a:cubicBezTo>
                  <a:cubicBezTo>
                    <a:pt x="26" y="17"/>
                    <a:pt x="13" y="17"/>
                    <a:pt x="0" y="16"/>
                  </a:cubicBezTo>
                  <a:lnTo>
                    <a:pt x="0" y="16"/>
                  </a:lnTo>
                  <a:cubicBezTo>
                    <a:pt x="186" y="114"/>
                    <a:pt x="387" y="195"/>
                    <a:pt x="591" y="195"/>
                  </a:cubicBezTo>
                  <a:cubicBezTo>
                    <a:pt x="636" y="195"/>
                    <a:pt x="681" y="191"/>
                    <a:pt x="727" y="183"/>
                  </a:cubicBezTo>
                  <a:cubicBezTo>
                    <a:pt x="622" y="32"/>
                    <a:pt x="488"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5"/>
            <p:cNvSpPr/>
            <p:nvPr/>
          </p:nvSpPr>
          <p:spPr>
            <a:xfrm>
              <a:off x="5829575" y="3258450"/>
              <a:ext cx="14925" cy="4150"/>
            </a:xfrm>
            <a:custGeom>
              <a:avLst/>
              <a:gdLst/>
              <a:ahLst/>
              <a:cxnLst/>
              <a:rect l="l" t="t" r="r" b="b"/>
              <a:pathLst>
                <a:path w="597" h="166" extrusionOk="0">
                  <a:moveTo>
                    <a:pt x="293" y="0"/>
                  </a:moveTo>
                  <a:cubicBezTo>
                    <a:pt x="199" y="0"/>
                    <a:pt x="100" y="23"/>
                    <a:pt x="1" y="29"/>
                  </a:cubicBezTo>
                  <a:cubicBezTo>
                    <a:pt x="117" y="145"/>
                    <a:pt x="249" y="166"/>
                    <a:pt x="383" y="166"/>
                  </a:cubicBezTo>
                  <a:cubicBezTo>
                    <a:pt x="454" y="166"/>
                    <a:pt x="526" y="160"/>
                    <a:pt x="596" y="160"/>
                  </a:cubicBezTo>
                  <a:cubicBezTo>
                    <a:pt x="507" y="32"/>
                    <a:pt x="403"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5"/>
            <p:cNvSpPr/>
            <p:nvPr/>
          </p:nvSpPr>
          <p:spPr>
            <a:xfrm>
              <a:off x="5460800" y="3297550"/>
              <a:ext cx="6850" cy="7775"/>
            </a:xfrm>
            <a:custGeom>
              <a:avLst/>
              <a:gdLst/>
              <a:ahLst/>
              <a:cxnLst/>
              <a:rect l="l" t="t" r="r" b="b"/>
              <a:pathLst>
                <a:path w="274" h="311" extrusionOk="0">
                  <a:moveTo>
                    <a:pt x="36" y="1"/>
                  </a:moveTo>
                  <a:lnTo>
                    <a:pt x="36" y="1"/>
                  </a:lnTo>
                  <a:cubicBezTo>
                    <a:pt x="0" y="132"/>
                    <a:pt x="24" y="239"/>
                    <a:pt x="155" y="310"/>
                  </a:cubicBezTo>
                  <a:cubicBezTo>
                    <a:pt x="202" y="251"/>
                    <a:pt x="226" y="191"/>
                    <a:pt x="274" y="132"/>
                  </a:cubicBezTo>
                  <a:cubicBezTo>
                    <a:pt x="179" y="84"/>
                    <a:pt x="107" y="48"/>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5"/>
            <p:cNvSpPr/>
            <p:nvPr/>
          </p:nvSpPr>
          <p:spPr>
            <a:xfrm>
              <a:off x="5462275" y="3309175"/>
              <a:ext cx="2100" cy="2700"/>
            </a:xfrm>
            <a:custGeom>
              <a:avLst/>
              <a:gdLst/>
              <a:ahLst/>
              <a:cxnLst/>
              <a:rect l="l" t="t" r="r" b="b"/>
              <a:pathLst>
                <a:path w="84" h="108" extrusionOk="0">
                  <a:moveTo>
                    <a:pt x="84" y="0"/>
                  </a:moveTo>
                  <a:cubicBezTo>
                    <a:pt x="1" y="36"/>
                    <a:pt x="1" y="84"/>
                    <a:pt x="84" y="107"/>
                  </a:cubicBezTo>
                  <a:lnTo>
                    <a:pt x="84" y="60"/>
                  </a:ln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5"/>
            <p:cNvSpPr/>
            <p:nvPr/>
          </p:nvSpPr>
          <p:spPr>
            <a:xfrm>
              <a:off x="5461375" y="3290725"/>
              <a:ext cx="3000" cy="4175"/>
            </a:xfrm>
            <a:custGeom>
              <a:avLst/>
              <a:gdLst/>
              <a:ahLst/>
              <a:cxnLst/>
              <a:rect l="l" t="t" r="r" b="b"/>
              <a:pathLst>
                <a:path w="120" h="167" extrusionOk="0">
                  <a:moveTo>
                    <a:pt x="120" y="0"/>
                  </a:moveTo>
                  <a:cubicBezTo>
                    <a:pt x="60" y="36"/>
                    <a:pt x="13" y="83"/>
                    <a:pt x="1" y="167"/>
                  </a:cubicBezTo>
                  <a:cubicBezTo>
                    <a:pt x="37" y="107"/>
                    <a:pt x="72"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5"/>
            <p:cNvSpPr/>
            <p:nvPr/>
          </p:nvSpPr>
          <p:spPr>
            <a:xfrm>
              <a:off x="5472100" y="3290125"/>
              <a:ext cx="2700" cy="4475"/>
            </a:xfrm>
            <a:custGeom>
              <a:avLst/>
              <a:gdLst/>
              <a:ahLst/>
              <a:cxnLst/>
              <a:rect l="l" t="t" r="r" b="b"/>
              <a:pathLst>
                <a:path w="108" h="179" extrusionOk="0">
                  <a:moveTo>
                    <a:pt x="108" y="0"/>
                  </a:moveTo>
                  <a:lnTo>
                    <a:pt x="108" y="0"/>
                  </a:lnTo>
                  <a:cubicBezTo>
                    <a:pt x="72" y="60"/>
                    <a:pt x="48" y="119"/>
                    <a:pt x="1" y="179"/>
                  </a:cubicBezTo>
                  <a:cubicBezTo>
                    <a:pt x="72" y="131"/>
                    <a:pt x="108" y="72"/>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5"/>
            <p:cNvSpPr/>
            <p:nvPr/>
          </p:nvSpPr>
          <p:spPr>
            <a:xfrm>
              <a:off x="5589975" y="3217350"/>
              <a:ext cx="14300" cy="6125"/>
            </a:xfrm>
            <a:custGeom>
              <a:avLst/>
              <a:gdLst/>
              <a:ahLst/>
              <a:cxnLst/>
              <a:rect l="l" t="t" r="r" b="b"/>
              <a:pathLst>
                <a:path w="572" h="245" extrusionOk="0">
                  <a:moveTo>
                    <a:pt x="262" y="1"/>
                  </a:moveTo>
                  <a:cubicBezTo>
                    <a:pt x="179" y="1"/>
                    <a:pt x="93" y="57"/>
                    <a:pt x="0" y="197"/>
                  </a:cubicBezTo>
                  <a:cubicBezTo>
                    <a:pt x="119" y="228"/>
                    <a:pt x="244" y="244"/>
                    <a:pt x="373" y="244"/>
                  </a:cubicBezTo>
                  <a:cubicBezTo>
                    <a:pt x="438" y="244"/>
                    <a:pt x="504" y="240"/>
                    <a:pt x="572" y="232"/>
                  </a:cubicBezTo>
                  <a:cubicBezTo>
                    <a:pt x="471" y="97"/>
                    <a:pt x="370"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5"/>
            <p:cNvSpPr/>
            <p:nvPr/>
          </p:nvSpPr>
          <p:spPr>
            <a:xfrm>
              <a:off x="5378350" y="3479250"/>
              <a:ext cx="14000" cy="19250"/>
            </a:xfrm>
            <a:custGeom>
              <a:avLst/>
              <a:gdLst/>
              <a:ahLst/>
              <a:cxnLst/>
              <a:rect l="l" t="t" r="r" b="b"/>
              <a:pathLst>
                <a:path w="560" h="770" extrusionOk="0">
                  <a:moveTo>
                    <a:pt x="372" y="1"/>
                  </a:moveTo>
                  <a:cubicBezTo>
                    <a:pt x="332" y="1"/>
                    <a:pt x="292" y="21"/>
                    <a:pt x="250" y="79"/>
                  </a:cubicBezTo>
                  <a:cubicBezTo>
                    <a:pt x="167" y="222"/>
                    <a:pt x="83" y="353"/>
                    <a:pt x="0" y="484"/>
                  </a:cubicBezTo>
                  <a:cubicBezTo>
                    <a:pt x="0" y="603"/>
                    <a:pt x="48" y="698"/>
                    <a:pt x="143" y="770"/>
                  </a:cubicBezTo>
                  <a:cubicBezTo>
                    <a:pt x="250" y="770"/>
                    <a:pt x="369" y="746"/>
                    <a:pt x="429" y="639"/>
                  </a:cubicBezTo>
                  <a:cubicBezTo>
                    <a:pt x="441" y="543"/>
                    <a:pt x="441" y="436"/>
                    <a:pt x="429" y="329"/>
                  </a:cubicBezTo>
                  <a:cubicBezTo>
                    <a:pt x="464" y="246"/>
                    <a:pt x="560" y="186"/>
                    <a:pt x="536" y="67"/>
                  </a:cubicBezTo>
                  <a:cubicBezTo>
                    <a:pt x="476" y="34"/>
                    <a:pt x="423" y="1"/>
                    <a:pt x="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5"/>
            <p:cNvSpPr/>
            <p:nvPr/>
          </p:nvSpPr>
          <p:spPr>
            <a:xfrm>
              <a:off x="5374375" y="3491325"/>
              <a:ext cx="7550" cy="8850"/>
            </a:xfrm>
            <a:custGeom>
              <a:avLst/>
              <a:gdLst/>
              <a:ahLst/>
              <a:cxnLst/>
              <a:rect l="l" t="t" r="r" b="b"/>
              <a:pathLst>
                <a:path w="302" h="354" extrusionOk="0">
                  <a:moveTo>
                    <a:pt x="159" y="1"/>
                  </a:moveTo>
                  <a:cubicBezTo>
                    <a:pt x="111" y="13"/>
                    <a:pt x="88" y="37"/>
                    <a:pt x="52" y="48"/>
                  </a:cubicBezTo>
                  <a:cubicBezTo>
                    <a:pt x="43" y="174"/>
                    <a:pt x="0" y="353"/>
                    <a:pt x="122" y="353"/>
                  </a:cubicBezTo>
                  <a:cubicBezTo>
                    <a:pt x="162" y="353"/>
                    <a:pt x="219" y="334"/>
                    <a:pt x="302" y="287"/>
                  </a:cubicBezTo>
                  <a:cubicBezTo>
                    <a:pt x="302" y="168"/>
                    <a:pt x="278" y="60"/>
                    <a:pt x="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5"/>
            <p:cNvSpPr/>
            <p:nvPr/>
          </p:nvSpPr>
          <p:spPr>
            <a:xfrm>
              <a:off x="5819475" y="3487725"/>
              <a:ext cx="17875" cy="4050"/>
            </a:xfrm>
            <a:custGeom>
              <a:avLst/>
              <a:gdLst/>
              <a:ahLst/>
              <a:cxnLst/>
              <a:rect l="l" t="t" r="r" b="b"/>
              <a:pathLst>
                <a:path w="715" h="162" extrusionOk="0">
                  <a:moveTo>
                    <a:pt x="365" y="0"/>
                  </a:moveTo>
                  <a:cubicBezTo>
                    <a:pt x="266" y="0"/>
                    <a:pt x="163" y="17"/>
                    <a:pt x="66" y="17"/>
                  </a:cubicBezTo>
                  <a:cubicBezTo>
                    <a:pt x="44" y="17"/>
                    <a:pt x="22" y="16"/>
                    <a:pt x="0" y="14"/>
                  </a:cubicBezTo>
                  <a:lnTo>
                    <a:pt x="0" y="14"/>
                  </a:lnTo>
                  <a:cubicBezTo>
                    <a:pt x="104" y="137"/>
                    <a:pt x="228" y="161"/>
                    <a:pt x="355" y="161"/>
                  </a:cubicBezTo>
                  <a:cubicBezTo>
                    <a:pt x="441" y="161"/>
                    <a:pt x="529" y="150"/>
                    <a:pt x="614" y="150"/>
                  </a:cubicBezTo>
                  <a:cubicBezTo>
                    <a:pt x="648" y="150"/>
                    <a:pt x="682" y="152"/>
                    <a:pt x="714" y="157"/>
                  </a:cubicBezTo>
                  <a:cubicBezTo>
                    <a:pt x="617" y="28"/>
                    <a:pt x="494" y="0"/>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5"/>
            <p:cNvSpPr/>
            <p:nvPr/>
          </p:nvSpPr>
          <p:spPr>
            <a:xfrm>
              <a:off x="5793875" y="3469800"/>
              <a:ext cx="43475" cy="7875"/>
            </a:xfrm>
            <a:custGeom>
              <a:avLst/>
              <a:gdLst/>
              <a:ahLst/>
              <a:cxnLst/>
              <a:rect l="l" t="t" r="r" b="b"/>
              <a:pathLst>
                <a:path w="1739" h="315" extrusionOk="0">
                  <a:moveTo>
                    <a:pt x="1437" y="1"/>
                  </a:moveTo>
                  <a:cubicBezTo>
                    <a:pt x="1299" y="1"/>
                    <a:pt x="1162" y="15"/>
                    <a:pt x="1024" y="28"/>
                  </a:cubicBezTo>
                  <a:cubicBezTo>
                    <a:pt x="889" y="148"/>
                    <a:pt x="743" y="174"/>
                    <a:pt x="593" y="174"/>
                  </a:cubicBezTo>
                  <a:cubicBezTo>
                    <a:pt x="471" y="174"/>
                    <a:pt x="346" y="157"/>
                    <a:pt x="222" y="157"/>
                  </a:cubicBezTo>
                  <a:cubicBezTo>
                    <a:pt x="147" y="157"/>
                    <a:pt x="73" y="163"/>
                    <a:pt x="0" y="183"/>
                  </a:cubicBezTo>
                  <a:cubicBezTo>
                    <a:pt x="12" y="207"/>
                    <a:pt x="48" y="231"/>
                    <a:pt x="60" y="267"/>
                  </a:cubicBezTo>
                  <a:cubicBezTo>
                    <a:pt x="72" y="264"/>
                    <a:pt x="82" y="262"/>
                    <a:pt x="92" y="262"/>
                  </a:cubicBezTo>
                  <a:cubicBezTo>
                    <a:pt x="120" y="262"/>
                    <a:pt x="140" y="275"/>
                    <a:pt x="167" y="302"/>
                  </a:cubicBezTo>
                  <a:cubicBezTo>
                    <a:pt x="226" y="302"/>
                    <a:pt x="262" y="314"/>
                    <a:pt x="310" y="314"/>
                  </a:cubicBezTo>
                  <a:cubicBezTo>
                    <a:pt x="679" y="314"/>
                    <a:pt x="1072" y="302"/>
                    <a:pt x="1453" y="302"/>
                  </a:cubicBezTo>
                  <a:cubicBezTo>
                    <a:pt x="1548" y="207"/>
                    <a:pt x="1655" y="124"/>
                    <a:pt x="1738" y="28"/>
                  </a:cubicBezTo>
                  <a:cubicBezTo>
                    <a:pt x="1638" y="8"/>
                    <a:pt x="1537" y="1"/>
                    <a:pt x="1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5"/>
            <p:cNvSpPr/>
            <p:nvPr/>
          </p:nvSpPr>
          <p:spPr>
            <a:xfrm>
              <a:off x="5840000" y="3491625"/>
              <a:ext cx="4800" cy="3000"/>
            </a:xfrm>
            <a:custGeom>
              <a:avLst/>
              <a:gdLst/>
              <a:ahLst/>
              <a:cxnLst/>
              <a:rect l="l" t="t" r="r" b="b"/>
              <a:pathLst>
                <a:path w="192" h="120" extrusionOk="0">
                  <a:moveTo>
                    <a:pt x="191" y="1"/>
                  </a:moveTo>
                  <a:lnTo>
                    <a:pt x="191" y="1"/>
                  </a:lnTo>
                  <a:cubicBezTo>
                    <a:pt x="120" y="48"/>
                    <a:pt x="60" y="84"/>
                    <a:pt x="1" y="120"/>
                  </a:cubicBezTo>
                  <a:cubicBezTo>
                    <a:pt x="96" y="120"/>
                    <a:pt x="155" y="84"/>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5"/>
            <p:cNvSpPr/>
            <p:nvPr/>
          </p:nvSpPr>
          <p:spPr>
            <a:xfrm>
              <a:off x="5414350" y="3493000"/>
              <a:ext cx="35450" cy="6325"/>
            </a:xfrm>
            <a:custGeom>
              <a:avLst/>
              <a:gdLst/>
              <a:ahLst/>
              <a:cxnLst/>
              <a:rect l="l" t="t" r="r" b="b"/>
              <a:pathLst>
                <a:path w="1418" h="253" extrusionOk="0">
                  <a:moveTo>
                    <a:pt x="204" y="0"/>
                  </a:moveTo>
                  <a:cubicBezTo>
                    <a:pt x="132" y="0"/>
                    <a:pt x="65" y="35"/>
                    <a:pt x="1" y="124"/>
                  </a:cubicBezTo>
                  <a:cubicBezTo>
                    <a:pt x="221" y="226"/>
                    <a:pt x="443" y="253"/>
                    <a:pt x="667" y="253"/>
                  </a:cubicBezTo>
                  <a:cubicBezTo>
                    <a:pt x="916" y="253"/>
                    <a:pt x="1167" y="220"/>
                    <a:pt x="1418" y="220"/>
                  </a:cubicBezTo>
                  <a:cubicBezTo>
                    <a:pt x="1340" y="99"/>
                    <a:pt x="1226" y="91"/>
                    <a:pt x="1114" y="91"/>
                  </a:cubicBezTo>
                  <a:cubicBezTo>
                    <a:pt x="1095" y="91"/>
                    <a:pt x="1077" y="91"/>
                    <a:pt x="1058" y="91"/>
                  </a:cubicBezTo>
                  <a:cubicBezTo>
                    <a:pt x="1034" y="91"/>
                    <a:pt x="1011" y="90"/>
                    <a:pt x="989" y="89"/>
                  </a:cubicBezTo>
                  <a:cubicBezTo>
                    <a:pt x="787" y="89"/>
                    <a:pt x="608" y="65"/>
                    <a:pt x="406" y="65"/>
                  </a:cubicBezTo>
                  <a:cubicBezTo>
                    <a:pt x="334" y="26"/>
                    <a:pt x="267" y="0"/>
                    <a:pt x="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5"/>
            <p:cNvSpPr/>
            <p:nvPr/>
          </p:nvSpPr>
          <p:spPr>
            <a:xfrm>
              <a:off x="5406625" y="3487900"/>
              <a:ext cx="18175" cy="8225"/>
            </a:xfrm>
            <a:custGeom>
              <a:avLst/>
              <a:gdLst/>
              <a:ahLst/>
              <a:cxnLst/>
              <a:rect l="l" t="t" r="r" b="b"/>
              <a:pathLst>
                <a:path w="727" h="329" extrusionOk="0">
                  <a:moveTo>
                    <a:pt x="434" y="0"/>
                  </a:moveTo>
                  <a:cubicBezTo>
                    <a:pt x="305" y="0"/>
                    <a:pt x="159" y="56"/>
                    <a:pt x="35" y="56"/>
                  </a:cubicBezTo>
                  <a:cubicBezTo>
                    <a:pt x="23" y="56"/>
                    <a:pt x="11" y="56"/>
                    <a:pt x="0" y="54"/>
                  </a:cubicBezTo>
                  <a:lnTo>
                    <a:pt x="0" y="54"/>
                  </a:lnTo>
                  <a:cubicBezTo>
                    <a:pt x="60" y="126"/>
                    <a:pt x="107" y="209"/>
                    <a:pt x="167" y="305"/>
                  </a:cubicBezTo>
                  <a:cubicBezTo>
                    <a:pt x="226" y="316"/>
                    <a:pt x="262" y="316"/>
                    <a:pt x="322" y="328"/>
                  </a:cubicBezTo>
                  <a:cubicBezTo>
                    <a:pt x="464" y="305"/>
                    <a:pt x="595" y="293"/>
                    <a:pt x="726" y="269"/>
                  </a:cubicBezTo>
                  <a:cubicBezTo>
                    <a:pt x="670" y="54"/>
                    <a:pt x="560"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5"/>
            <p:cNvSpPr/>
            <p:nvPr/>
          </p:nvSpPr>
          <p:spPr>
            <a:xfrm>
              <a:off x="5378625" y="3570400"/>
              <a:ext cx="21775" cy="7550"/>
            </a:xfrm>
            <a:custGeom>
              <a:avLst/>
              <a:gdLst/>
              <a:ahLst/>
              <a:cxnLst/>
              <a:rect l="l" t="t" r="r" b="b"/>
              <a:pathLst>
                <a:path w="871" h="302" extrusionOk="0">
                  <a:moveTo>
                    <a:pt x="651" y="0"/>
                  </a:moveTo>
                  <a:cubicBezTo>
                    <a:pt x="576" y="0"/>
                    <a:pt x="499" y="54"/>
                    <a:pt x="418" y="148"/>
                  </a:cubicBezTo>
                  <a:cubicBezTo>
                    <a:pt x="376" y="106"/>
                    <a:pt x="331" y="85"/>
                    <a:pt x="287" y="85"/>
                  </a:cubicBezTo>
                  <a:cubicBezTo>
                    <a:pt x="242" y="85"/>
                    <a:pt x="197" y="106"/>
                    <a:pt x="156" y="148"/>
                  </a:cubicBezTo>
                  <a:cubicBezTo>
                    <a:pt x="108" y="160"/>
                    <a:pt x="49" y="160"/>
                    <a:pt x="1" y="160"/>
                  </a:cubicBezTo>
                  <a:cubicBezTo>
                    <a:pt x="116" y="275"/>
                    <a:pt x="246" y="302"/>
                    <a:pt x="383" y="302"/>
                  </a:cubicBezTo>
                  <a:cubicBezTo>
                    <a:pt x="501" y="302"/>
                    <a:pt x="623" y="281"/>
                    <a:pt x="744" y="281"/>
                  </a:cubicBezTo>
                  <a:cubicBezTo>
                    <a:pt x="786" y="281"/>
                    <a:pt x="828" y="284"/>
                    <a:pt x="870" y="291"/>
                  </a:cubicBezTo>
                  <a:cubicBezTo>
                    <a:pt x="870" y="231"/>
                    <a:pt x="846" y="183"/>
                    <a:pt x="846" y="148"/>
                  </a:cubicBezTo>
                  <a:cubicBezTo>
                    <a:pt x="784" y="45"/>
                    <a:pt x="719"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5"/>
            <p:cNvSpPr/>
            <p:nvPr/>
          </p:nvSpPr>
          <p:spPr>
            <a:xfrm>
              <a:off x="5375075" y="3566650"/>
              <a:ext cx="3300" cy="7450"/>
            </a:xfrm>
            <a:custGeom>
              <a:avLst/>
              <a:gdLst/>
              <a:ahLst/>
              <a:cxnLst/>
              <a:rect l="l" t="t" r="r" b="b"/>
              <a:pathLst>
                <a:path w="132" h="298" extrusionOk="0">
                  <a:moveTo>
                    <a:pt x="0" y="0"/>
                  </a:moveTo>
                  <a:cubicBezTo>
                    <a:pt x="0" y="131"/>
                    <a:pt x="12" y="238"/>
                    <a:pt x="131" y="298"/>
                  </a:cubicBezTo>
                  <a:cubicBezTo>
                    <a:pt x="131" y="179"/>
                    <a:pt x="119" y="7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5"/>
            <p:cNvSpPr/>
            <p:nvPr/>
          </p:nvSpPr>
          <p:spPr>
            <a:xfrm>
              <a:off x="5399600" y="3569150"/>
              <a:ext cx="7350" cy="5250"/>
            </a:xfrm>
            <a:custGeom>
              <a:avLst/>
              <a:gdLst/>
              <a:ahLst/>
              <a:cxnLst/>
              <a:rect l="l" t="t" r="r" b="b"/>
              <a:pathLst>
                <a:path w="294" h="210" extrusionOk="0">
                  <a:moveTo>
                    <a:pt x="103" y="1"/>
                  </a:moveTo>
                  <a:cubicBezTo>
                    <a:pt x="42" y="1"/>
                    <a:pt x="1" y="51"/>
                    <a:pt x="7" y="210"/>
                  </a:cubicBezTo>
                  <a:cubicBezTo>
                    <a:pt x="126" y="198"/>
                    <a:pt x="234" y="174"/>
                    <a:pt x="293" y="79"/>
                  </a:cubicBezTo>
                  <a:cubicBezTo>
                    <a:pt x="226" y="40"/>
                    <a:pt x="157"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5"/>
            <p:cNvSpPr/>
            <p:nvPr/>
          </p:nvSpPr>
          <p:spPr>
            <a:xfrm>
              <a:off x="5454250" y="3497000"/>
              <a:ext cx="2700" cy="1200"/>
            </a:xfrm>
            <a:custGeom>
              <a:avLst/>
              <a:gdLst/>
              <a:ahLst/>
              <a:cxnLst/>
              <a:rect l="l" t="t" r="r" b="b"/>
              <a:pathLst>
                <a:path w="108" h="48" extrusionOk="0">
                  <a:moveTo>
                    <a:pt x="72" y="0"/>
                  </a:moveTo>
                  <a:cubicBezTo>
                    <a:pt x="48" y="12"/>
                    <a:pt x="24" y="24"/>
                    <a:pt x="0" y="48"/>
                  </a:cubicBezTo>
                  <a:cubicBezTo>
                    <a:pt x="24" y="48"/>
                    <a:pt x="72" y="48"/>
                    <a:pt x="107" y="24"/>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5"/>
            <p:cNvSpPr/>
            <p:nvPr/>
          </p:nvSpPr>
          <p:spPr>
            <a:xfrm>
              <a:off x="5703975" y="3850375"/>
              <a:ext cx="18475" cy="3525"/>
            </a:xfrm>
            <a:custGeom>
              <a:avLst/>
              <a:gdLst/>
              <a:ahLst/>
              <a:cxnLst/>
              <a:rect l="l" t="t" r="r" b="b"/>
              <a:pathLst>
                <a:path w="739" h="141" extrusionOk="0">
                  <a:moveTo>
                    <a:pt x="379" y="1"/>
                  </a:moveTo>
                  <a:cubicBezTo>
                    <a:pt x="266" y="1"/>
                    <a:pt x="151" y="22"/>
                    <a:pt x="38" y="22"/>
                  </a:cubicBezTo>
                  <a:cubicBezTo>
                    <a:pt x="26" y="22"/>
                    <a:pt x="13" y="22"/>
                    <a:pt x="0" y="22"/>
                  </a:cubicBezTo>
                  <a:lnTo>
                    <a:pt x="0" y="22"/>
                  </a:lnTo>
                  <a:cubicBezTo>
                    <a:pt x="136" y="123"/>
                    <a:pt x="275" y="140"/>
                    <a:pt x="416" y="140"/>
                  </a:cubicBezTo>
                  <a:cubicBezTo>
                    <a:pt x="486" y="140"/>
                    <a:pt x="556" y="136"/>
                    <a:pt x="626" y="136"/>
                  </a:cubicBezTo>
                  <a:cubicBezTo>
                    <a:pt x="664" y="136"/>
                    <a:pt x="701" y="137"/>
                    <a:pt x="739" y="141"/>
                  </a:cubicBezTo>
                  <a:cubicBezTo>
                    <a:pt x="626" y="27"/>
                    <a:pt x="504"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5"/>
            <p:cNvSpPr/>
            <p:nvPr/>
          </p:nvSpPr>
          <p:spPr>
            <a:xfrm>
              <a:off x="5201525" y="3747025"/>
              <a:ext cx="84275" cy="8050"/>
            </a:xfrm>
            <a:custGeom>
              <a:avLst/>
              <a:gdLst/>
              <a:ahLst/>
              <a:cxnLst/>
              <a:rect l="l" t="t" r="r" b="b"/>
              <a:pathLst>
                <a:path w="3371" h="322" extrusionOk="0">
                  <a:moveTo>
                    <a:pt x="465" y="0"/>
                  </a:moveTo>
                  <a:cubicBezTo>
                    <a:pt x="346" y="143"/>
                    <a:pt x="156" y="107"/>
                    <a:pt x="1" y="131"/>
                  </a:cubicBezTo>
                  <a:cubicBezTo>
                    <a:pt x="477" y="322"/>
                    <a:pt x="989" y="203"/>
                    <a:pt x="1477" y="286"/>
                  </a:cubicBezTo>
                  <a:lnTo>
                    <a:pt x="2632" y="238"/>
                  </a:lnTo>
                  <a:cubicBezTo>
                    <a:pt x="2701" y="198"/>
                    <a:pt x="2777" y="188"/>
                    <a:pt x="2855" y="188"/>
                  </a:cubicBezTo>
                  <a:cubicBezTo>
                    <a:pt x="2933" y="188"/>
                    <a:pt x="3012" y="198"/>
                    <a:pt x="3090" y="198"/>
                  </a:cubicBezTo>
                  <a:cubicBezTo>
                    <a:pt x="3190" y="198"/>
                    <a:pt x="3286" y="182"/>
                    <a:pt x="3370" y="107"/>
                  </a:cubicBezTo>
                  <a:cubicBezTo>
                    <a:pt x="3251" y="12"/>
                    <a:pt x="3108" y="0"/>
                    <a:pt x="29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5"/>
            <p:cNvSpPr/>
            <p:nvPr/>
          </p:nvSpPr>
          <p:spPr>
            <a:xfrm>
              <a:off x="5291725" y="3736300"/>
              <a:ext cx="59550" cy="9850"/>
            </a:xfrm>
            <a:custGeom>
              <a:avLst/>
              <a:gdLst/>
              <a:ahLst/>
              <a:cxnLst/>
              <a:rect l="l" t="t" r="r" b="b"/>
              <a:pathLst>
                <a:path w="2382" h="394" extrusionOk="0">
                  <a:moveTo>
                    <a:pt x="298" y="1"/>
                  </a:moveTo>
                  <a:cubicBezTo>
                    <a:pt x="215" y="84"/>
                    <a:pt x="60" y="1"/>
                    <a:pt x="0" y="155"/>
                  </a:cubicBezTo>
                  <a:cubicBezTo>
                    <a:pt x="750" y="370"/>
                    <a:pt x="1548" y="263"/>
                    <a:pt x="2322" y="394"/>
                  </a:cubicBezTo>
                  <a:cubicBezTo>
                    <a:pt x="2382" y="358"/>
                    <a:pt x="2382" y="310"/>
                    <a:pt x="2322" y="263"/>
                  </a:cubicBezTo>
                  <a:cubicBezTo>
                    <a:pt x="1667" y="13"/>
                    <a:pt x="965" y="144"/>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5"/>
            <p:cNvSpPr/>
            <p:nvPr/>
          </p:nvSpPr>
          <p:spPr>
            <a:xfrm>
              <a:off x="5312850" y="3749925"/>
              <a:ext cx="51225" cy="7825"/>
            </a:xfrm>
            <a:custGeom>
              <a:avLst/>
              <a:gdLst/>
              <a:ahLst/>
              <a:cxnLst/>
              <a:rect l="l" t="t" r="r" b="b"/>
              <a:pathLst>
                <a:path w="2049" h="313" extrusionOk="0">
                  <a:moveTo>
                    <a:pt x="703" y="0"/>
                  </a:moveTo>
                  <a:cubicBezTo>
                    <a:pt x="624" y="0"/>
                    <a:pt x="545" y="5"/>
                    <a:pt x="465" y="15"/>
                  </a:cubicBezTo>
                  <a:cubicBezTo>
                    <a:pt x="394" y="69"/>
                    <a:pt x="313" y="69"/>
                    <a:pt x="234" y="69"/>
                  </a:cubicBezTo>
                  <a:cubicBezTo>
                    <a:pt x="155" y="69"/>
                    <a:pt x="78" y="69"/>
                    <a:pt x="13" y="122"/>
                  </a:cubicBezTo>
                  <a:cubicBezTo>
                    <a:pt x="1" y="194"/>
                    <a:pt x="13" y="241"/>
                    <a:pt x="84" y="253"/>
                  </a:cubicBezTo>
                  <a:cubicBezTo>
                    <a:pt x="501" y="265"/>
                    <a:pt x="917" y="301"/>
                    <a:pt x="1334" y="313"/>
                  </a:cubicBezTo>
                  <a:cubicBezTo>
                    <a:pt x="1572" y="313"/>
                    <a:pt x="1810" y="301"/>
                    <a:pt x="2049" y="289"/>
                  </a:cubicBezTo>
                  <a:lnTo>
                    <a:pt x="2049" y="170"/>
                  </a:lnTo>
                  <a:cubicBezTo>
                    <a:pt x="1592" y="150"/>
                    <a:pt x="1154"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5"/>
            <p:cNvSpPr/>
            <p:nvPr/>
          </p:nvSpPr>
          <p:spPr>
            <a:xfrm>
              <a:off x="5360475" y="3742850"/>
              <a:ext cx="50325" cy="9250"/>
            </a:xfrm>
            <a:custGeom>
              <a:avLst/>
              <a:gdLst/>
              <a:ahLst/>
              <a:cxnLst/>
              <a:rect l="l" t="t" r="r" b="b"/>
              <a:pathLst>
                <a:path w="2013" h="370" extrusionOk="0">
                  <a:moveTo>
                    <a:pt x="405" y="12"/>
                  </a:moveTo>
                  <a:cubicBezTo>
                    <a:pt x="286" y="132"/>
                    <a:pt x="84" y="1"/>
                    <a:pt x="1" y="155"/>
                  </a:cubicBezTo>
                  <a:cubicBezTo>
                    <a:pt x="608" y="358"/>
                    <a:pt x="1263" y="286"/>
                    <a:pt x="1906" y="370"/>
                  </a:cubicBezTo>
                  <a:cubicBezTo>
                    <a:pt x="1929" y="370"/>
                    <a:pt x="1977" y="310"/>
                    <a:pt x="2013" y="286"/>
                  </a:cubicBezTo>
                  <a:cubicBezTo>
                    <a:pt x="1489" y="120"/>
                    <a:pt x="941" y="60"/>
                    <a:pt x="405"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5"/>
            <p:cNvSpPr/>
            <p:nvPr/>
          </p:nvSpPr>
          <p:spPr>
            <a:xfrm>
              <a:off x="5254525" y="3732425"/>
              <a:ext cx="44650" cy="8375"/>
            </a:xfrm>
            <a:custGeom>
              <a:avLst/>
              <a:gdLst/>
              <a:ahLst/>
              <a:cxnLst/>
              <a:rect l="l" t="t" r="r" b="b"/>
              <a:pathLst>
                <a:path w="1786" h="335" extrusionOk="0">
                  <a:moveTo>
                    <a:pt x="60" y="1"/>
                  </a:moveTo>
                  <a:cubicBezTo>
                    <a:pt x="0" y="60"/>
                    <a:pt x="0" y="108"/>
                    <a:pt x="60" y="168"/>
                  </a:cubicBezTo>
                  <a:cubicBezTo>
                    <a:pt x="536" y="334"/>
                    <a:pt x="1012" y="239"/>
                    <a:pt x="1488" y="299"/>
                  </a:cubicBezTo>
                  <a:cubicBezTo>
                    <a:pt x="1584" y="275"/>
                    <a:pt x="1726" y="275"/>
                    <a:pt x="1786" y="156"/>
                  </a:cubicBezTo>
                  <a:cubicBezTo>
                    <a:pt x="1691" y="132"/>
                    <a:pt x="1607" y="108"/>
                    <a:pt x="1488" y="96"/>
                  </a:cubicBezTo>
                  <a:cubicBezTo>
                    <a:pt x="1396" y="65"/>
                    <a:pt x="1299" y="58"/>
                    <a:pt x="1200" y="58"/>
                  </a:cubicBezTo>
                  <a:cubicBezTo>
                    <a:pt x="1114" y="58"/>
                    <a:pt x="1028" y="64"/>
                    <a:pt x="942" y="64"/>
                  </a:cubicBezTo>
                  <a:cubicBezTo>
                    <a:pt x="822" y="64"/>
                    <a:pt x="704" y="53"/>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5"/>
            <p:cNvSpPr/>
            <p:nvPr/>
          </p:nvSpPr>
          <p:spPr>
            <a:xfrm>
              <a:off x="5267325" y="3749100"/>
              <a:ext cx="57150" cy="6350"/>
            </a:xfrm>
            <a:custGeom>
              <a:avLst/>
              <a:gdLst/>
              <a:ahLst/>
              <a:cxnLst/>
              <a:rect l="l" t="t" r="r" b="b"/>
              <a:pathLst>
                <a:path w="2286" h="254" extrusionOk="0">
                  <a:moveTo>
                    <a:pt x="738" y="1"/>
                  </a:moveTo>
                  <a:cubicBezTo>
                    <a:pt x="675" y="16"/>
                    <a:pt x="610" y="20"/>
                    <a:pt x="543" y="20"/>
                  </a:cubicBezTo>
                  <a:cubicBezTo>
                    <a:pt x="497" y="20"/>
                    <a:pt x="450" y="18"/>
                    <a:pt x="403" y="18"/>
                  </a:cubicBezTo>
                  <a:cubicBezTo>
                    <a:pt x="264" y="18"/>
                    <a:pt x="125" y="32"/>
                    <a:pt x="0" y="143"/>
                  </a:cubicBezTo>
                  <a:cubicBezTo>
                    <a:pt x="202" y="167"/>
                    <a:pt x="381" y="179"/>
                    <a:pt x="572" y="203"/>
                  </a:cubicBezTo>
                  <a:cubicBezTo>
                    <a:pt x="786" y="233"/>
                    <a:pt x="997" y="254"/>
                    <a:pt x="1208" y="254"/>
                  </a:cubicBezTo>
                  <a:cubicBezTo>
                    <a:pt x="1420" y="254"/>
                    <a:pt x="1631" y="233"/>
                    <a:pt x="1845" y="179"/>
                  </a:cubicBezTo>
                  <a:cubicBezTo>
                    <a:pt x="2000" y="143"/>
                    <a:pt x="2179" y="203"/>
                    <a:pt x="2286" y="48"/>
                  </a:cubicBezTo>
                  <a:cubicBezTo>
                    <a:pt x="1762" y="48"/>
                    <a:pt x="1250" y="36"/>
                    <a:pt x="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5"/>
            <p:cNvSpPr/>
            <p:nvPr/>
          </p:nvSpPr>
          <p:spPr>
            <a:xfrm>
              <a:off x="5198550" y="3727675"/>
              <a:ext cx="34250" cy="7175"/>
            </a:xfrm>
            <a:custGeom>
              <a:avLst/>
              <a:gdLst/>
              <a:ahLst/>
              <a:cxnLst/>
              <a:rect l="l" t="t" r="r" b="b"/>
              <a:pathLst>
                <a:path w="1370" h="287" extrusionOk="0">
                  <a:moveTo>
                    <a:pt x="13" y="0"/>
                  </a:moveTo>
                  <a:cubicBezTo>
                    <a:pt x="1" y="48"/>
                    <a:pt x="1" y="108"/>
                    <a:pt x="1" y="167"/>
                  </a:cubicBezTo>
                  <a:cubicBezTo>
                    <a:pt x="394" y="203"/>
                    <a:pt x="775" y="238"/>
                    <a:pt x="1167" y="286"/>
                  </a:cubicBezTo>
                  <a:cubicBezTo>
                    <a:pt x="1239" y="250"/>
                    <a:pt x="1310" y="227"/>
                    <a:pt x="1358" y="143"/>
                  </a:cubicBezTo>
                  <a:cubicBezTo>
                    <a:pt x="1370" y="84"/>
                    <a:pt x="1346" y="60"/>
                    <a:pt x="1287" y="48"/>
                  </a:cubicBezTo>
                  <a:cubicBezTo>
                    <a:pt x="1191" y="24"/>
                    <a:pt x="1120" y="24"/>
                    <a:pt x="1025" y="24"/>
                  </a:cubicBezTo>
                  <a:cubicBezTo>
                    <a:pt x="1025" y="48"/>
                    <a:pt x="1013" y="60"/>
                    <a:pt x="953" y="60"/>
                  </a:cubicBezTo>
                  <a:cubicBezTo>
                    <a:pt x="947" y="63"/>
                    <a:pt x="940" y="64"/>
                    <a:pt x="931" y="64"/>
                  </a:cubicBezTo>
                  <a:cubicBezTo>
                    <a:pt x="906" y="64"/>
                    <a:pt x="873" y="51"/>
                    <a:pt x="846" y="24"/>
                  </a:cubicBezTo>
                  <a:cubicBezTo>
                    <a:pt x="584" y="12"/>
                    <a:pt x="298" y="12"/>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5"/>
            <p:cNvSpPr/>
            <p:nvPr/>
          </p:nvSpPr>
          <p:spPr>
            <a:xfrm>
              <a:off x="5228025" y="3730275"/>
              <a:ext cx="28600" cy="6650"/>
            </a:xfrm>
            <a:custGeom>
              <a:avLst/>
              <a:gdLst/>
              <a:ahLst/>
              <a:cxnLst/>
              <a:rect l="l" t="t" r="r" b="b"/>
              <a:pathLst>
                <a:path w="1144" h="266" extrusionOk="0">
                  <a:moveTo>
                    <a:pt x="666" y="1"/>
                  </a:moveTo>
                  <a:cubicBezTo>
                    <a:pt x="503" y="1"/>
                    <a:pt x="340" y="21"/>
                    <a:pt x="179" y="63"/>
                  </a:cubicBezTo>
                  <a:lnTo>
                    <a:pt x="0" y="194"/>
                  </a:lnTo>
                  <a:cubicBezTo>
                    <a:pt x="369" y="206"/>
                    <a:pt x="762" y="242"/>
                    <a:pt x="1131" y="265"/>
                  </a:cubicBezTo>
                  <a:lnTo>
                    <a:pt x="1131" y="99"/>
                  </a:lnTo>
                  <a:lnTo>
                    <a:pt x="1143" y="63"/>
                  </a:lnTo>
                  <a:cubicBezTo>
                    <a:pt x="989" y="21"/>
                    <a:pt x="828"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5"/>
            <p:cNvSpPr/>
            <p:nvPr/>
          </p:nvSpPr>
          <p:spPr>
            <a:xfrm>
              <a:off x="5350050" y="3742550"/>
              <a:ext cx="20575" cy="4800"/>
            </a:xfrm>
            <a:custGeom>
              <a:avLst/>
              <a:gdLst/>
              <a:ahLst/>
              <a:cxnLst/>
              <a:rect l="l" t="t" r="r" b="b"/>
              <a:pathLst>
                <a:path w="823" h="192" extrusionOk="0">
                  <a:moveTo>
                    <a:pt x="1" y="1"/>
                  </a:moveTo>
                  <a:lnTo>
                    <a:pt x="1" y="132"/>
                  </a:lnTo>
                  <a:cubicBezTo>
                    <a:pt x="132" y="132"/>
                    <a:pt x="287" y="144"/>
                    <a:pt x="418" y="167"/>
                  </a:cubicBezTo>
                  <a:cubicBezTo>
                    <a:pt x="549" y="120"/>
                    <a:pt x="715" y="191"/>
                    <a:pt x="822" y="24"/>
                  </a:cubicBezTo>
                  <a:cubicBezTo>
                    <a:pt x="537" y="24"/>
                    <a:pt x="263"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5"/>
            <p:cNvSpPr/>
            <p:nvPr/>
          </p:nvSpPr>
          <p:spPr>
            <a:xfrm>
              <a:off x="5198850" y="3763925"/>
              <a:ext cx="133075" cy="11700"/>
            </a:xfrm>
            <a:custGeom>
              <a:avLst/>
              <a:gdLst/>
              <a:ahLst/>
              <a:cxnLst/>
              <a:rect l="l" t="t" r="r" b="b"/>
              <a:pathLst>
                <a:path w="5323" h="468" extrusionOk="0">
                  <a:moveTo>
                    <a:pt x="275" y="1"/>
                  </a:moveTo>
                  <a:cubicBezTo>
                    <a:pt x="182" y="1"/>
                    <a:pt x="92" y="9"/>
                    <a:pt x="1" y="27"/>
                  </a:cubicBezTo>
                  <a:lnTo>
                    <a:pt x="1" y="158"/>
                  </a:lnTo>
                  <a:cubicBezTo>
                    <a:pt x="60" y="205"/>
                    <a:pt x="108" y="265"/>
                    <a:pt x="155" y="301"/>
                  </a:cubicBezTo>
                  <a:cubicBezTo>
                    <a:pt x="513" y="301"/>
                    <a:pt x="882" y="324"/>
                    <a:pt x="1239" y="324"/>
                  </a:cubicBezTo>
                  <a:cubicBezTo>
                    <a:pt x="1394" y="396"/>
                    <a:pt x="1572" y="348"/>
                    <a:pt x="1715" y="420"/>
                  </a:cubicBezTo>
                  <a:cubicBezTo>
                    <a:pt x="1759" y="429"/>
                    <a:pt x="1804" y="435"/>
                    <a:pt x="1847" y="435"/>
                  </a:cubicBezTo>
                  <a:cubicBezTo>
                    <a:pt x="1909" y="435"/>
                    <a:pt x="1969" y="424"/>
                    <a:pt x="2025" y="396"/>
                  </a:cubicBezTo>
                  <a:cubicBezTo>
                    <a:pt x="2184" y="389"/>
                    <a:pt x="2339" y="371"/>
                    <a:pt x="2493" y="371"/>
                  </a:cubicBezTo>
                  <a:cubicBezTo>
                    <a:pt x="2615" y="371"/>
                    <a:pt x="2737" y="383"/>
                    <a:pt x="2858" y="420"/>
                  </a:cubicBezTo>
                  <a:lnTo>
                    <a:pt x="4287" y="467"/>
                  </a:lnTo>
                  <a:cubicBezTo>
                    <a:pt x="4364" y="443"/>
                    <a:pt x="4444" y="436"/>
                    <a:pt x="4525" y="436"/>
                  </a:cubicBezTo>
                  <a:cubicBezTo>
                    <a:pt x="4647" y="436"/>
                    <a:pt x="4771" y="452"/>
                    <a:pt x="4891" y="452"/>
                  </a:cubicBezTo>
                  <a:cubicBezTo>
                    <a:pt x="5045" y="452"/>
                    <a:pt x="5193" y="425"/>
                    <a:pt x="5323" y="301"/>
                  </a:cubicBezTo>
                  <a:cubicBezTo>
                    <a:pt x="4846" y="158"/>
                    <a:pt x="4334" y="229"/>
                    <a:pt x="3870" y="86"/>
                  </a:cubicBezTo>
                  <a:cubicBezTo>
                    <a:pt x="3662" y="45"/>
                    <a:pt x="3453" y="24"/>
                    <a:pt x="3245" y="24"/>
                  </a:cubicBezTo>
                  <a:cubicBezTo>
                    <a:pt x="3037" y="24"/>
                    <a:pt x="2828" y="45"/>
                    <a:pt x="2620" y="86"/>
                  </a:cubicBezTo>
                  <a:cubicBezTo>
                    <a:pt x="2549" y="110"/>
                    <a:pt x="2465" y="146"/>
                    <a:pt x="2382" y="158"/>
                  </a:cubicBezTo>
                  <a:cubicBezTo>
                    <a:pt x="2334" y="134"/>
                    <a:pt x="2287" y="122"/>
                    <a:pt x="2237" y="122"/>
                  </a:cubicBezTo>
                  <a:cubicBezTo>
                    <a:pt x="2188" y="122"/>
                    <a:pt x="2138" y="134"/>
                    <a:pt x="2084" y="158"/>
                  </a:cubicBezTo>
                  <a:cubicBezTo>
                    <a:pt x="1927" y="111"/>
                    <a:pt x="1768" y="101"/>
                    <a:pt x="1607" y="101"/>
                  </a:cubicBezTo>
                  <a:cubicBezTo>
                    <a:pt x="1477" y="101"/>
                    <a:pt x="1346" y="108"/>
                    <a:pt x="1216" y="108"/>
                  </a:cubicBezTo>
                  <a:cubicBezTo>
                    <a:pt x="1055" y="108"/>
                    <a:pt x="895" y="97"/>
                    <a:pt x="739" y="51"/>
                  </a:cubicBezTo>
                  <a:cubicBezTo>
                    <a:pt x="577" y="21"/>
                    <a:pt x="424"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5"/>
            <p:cNvSpPr/>
            <p:nvPr/>
          </p:nvSpPr>
          <p:spPr>
            <a:xfrm>
              <a:off x="5310175" y="3777375"/>
              <a:ext cx="39025" cy="6675"/>
            </a:xfrm>
            <a:custGeom>
              <a:avLst/>
              <a:gdLst/>
              <a:ahLst/>
              <a:cxnLst/>
              <a:rect l="l" t="t" r="r" b="b"/>
              <a:pathLst>
                <a:path w="1561" h="267" extrusionOk="0">
                  <a:moveTo>
                    <a:pt x="1024" y="1"/>
                  </a:moveTo>
                  <a:lnTo>
                    <a:pt x="1" y="48"/>
                  </a:lnTo>
                  <a:lnTo>
                    <a:pt x="1" y="167"/>
                  </a:lnTo>
                  <a:cubicBezTo>
                    <a:pt x="393" y="167"/>
                    <a:pt x="763" y="179"/>
                    <a:pt x="1132" y="203"/>
                  </a:cubicBezTo>
                  <a:cubicBezTo>
                    <a:pt x="1220" y="209"/>
                    <a:pt x="1326" y="266"/>
                    <a:pt x="1410" y="266"/>
                  </a:cubicBezTo>
                  <a:cubicBezTo>
                    <a:pt x="1485" y="266"/>
                    <a:pt x="1543" y="222"/>
                    <a:pt x="1560" y="60"/>
                  </a:cubicBezTo>
                  <a:cubicBezTo>
                    <a:pt x="1382" y="48"/>
                    <a:pt x="1203" y="25"/>
                    <a:pt x="10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5"/>
            <p:cNvSpPr/>
            <p:nvPr/>
          </p:nvSpPr>
          <p:spPr>
            <a:xfrm>
              <a:off x="5249450" y="3771100"/>
              <a:ext cx="20875" cy="3325"/>
            </a:xfrm>
            <a:custGeom>
              <a:avLst/>
              <a:gdLst/>
              <a:ahLst/>
              <a:cxnLst/>
              <a:rect l="l" t="t" r="r" b="b"/>
              <a:pathLst>
                <a:path w="835" h="133" extrusionOk="0">
                  <a:moveTo>
                    <a:pt x="434" y="0"/>
                  </a:moveTo>
                  <a:cubicBezTo>
                    <a:pt x="292" y="0"/>
                    <a:pt x="146" y="42"/>
                    <a:pt x="1" y="109"/>
                  </a:cubicBezTo>
                  <a:cubicBezTo>
                    <a:pt x="286" y="121"/>
                    <a:pt x="572" y="121"/>
                    <a:pt x="834" y="133"/>
                  </a:cubicBezTo>
                  <a:cubicBezTo>
                    <a:pt x="706" y="39"/>
                    <a:pt x="571"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5"/>
            <p:cNvSpPr/>
            <p:nvPr/>
          </p:nvSpPr>
          <p:spPr>
            <a:xfrm>
              <a:off x="5229800" y="3771500"/>
              <a:ext cx="11950" cy="2925"/>
            </a:xfrm>
            <a:custGeom>
              <a:avLst/>
              <a:gdLst/>
              <a:ahLst/>
              <a:cxnLst/>
              <a:rect l="l" t="t" r="r" b="b"/>
              <a:pathLst>
                <a:path w="478" h="117" extrusionOk="0">
                  <a:moveTo>
                    <a:pt x="206" y="0"/>
                  </a:moveTo>
                  <a:cubicBezTo>
                    <a:pt x="138" y="0"/>
                    <a:pt x="69" y="12"/>
                    <a:pt x="1" y="21"/>
                  </a:cubicBezTo>
                  <a:cubicBezTo>
                    <a:pt x="156" y="117"/>
                    <a:pt x="310" y="117"/>
                    <a:pt x="477" y="117"/>
                  </a:cubicBezTo>
                  <a:cubicBezTo>
                    <a:pt x="399" y="25"/>
                    <a:pt x="305"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5"/>
            <p:cNvSpPr/>
            <p:nvPr/>
          </p:nvSpPr>
          <p:spPr>
            <a:xfrm>
              <a:off x="5224150" y="3713700"/>
              <a:ext cx="14325" cy="4425"/>
            </a:xfrm>
            <a:custGeom>
              <a:avLst/>
              <a:gdLst/>
              <a:ahLst/>
              <a:cxnLst/>
              <a:rect l="l" t="t" r="r" b="b"/>
              <a:pathLst>
                <a:path w="573" h="177" extrusionOk="0">
                  <a:moveTo>
                    <a:pt x="206" y="1"/>
                  </a:moveTo>
                  <a:cubicBezTo>
                    <a:pt x="139" y="1"/>
                    <a:pt x="71" y="7"/>
                    <a:pt x="1" y="24"/>
                  </a:cubicBezTo>
                  <a:lnTo>
                    <a:pt x="1" y="131"/>
                  </a:lnTo>
                  <a:cubicBezTo>
                    <a:pt x="95" y="162"/>
                    <a:pt x="196" y="177"/>
                    <a:pt x="298" y="177"/>
                  </a:cubicBezTo>
                  <a:cubicBezTo>
                    <a:pt x="390" y="177"/>
                    <a:pt x="482" y="165"/>
                    <a:pt x="572" y="143"/>
                  </a:cubicBezTo>
                  <a:lnTo>
                    <a:pt x="572" y="47"/>
                  </a:lnTo>
                  <a:cubicBezTo>
                    <a:pt x="455" y="24"/>
                    <a:pt x="333"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5"/>
            <p:cNvSpPr/>
            <p:nvPr/>
          </p:nvSpPr>
          <p:spPr>
            <a:xfrm>
              <a:off x="5198550" y="3711300"/>
              <a:ext cx="4500" cy="3300"/>
            </a:xfrm>
            <a:custGeom>
              <a:avLst/>
              <a:gdLst/>
              <a:ahLst/>
              <a:cxnLst/>
              <a:rect l="l" t="t" r="r" b="b"/>
              <a:pathLst>
                <a:path w="180" h="132" extrusionOk="0">
                  <a:moveTo>
                    <a:pt x="48" y="1"/>
                  </a:moveTo>
                  <a:cubicBezTo>
                    <a:pt x="36" y="24"/>
                    <a:pt x="13" y="48"/>
                    <a:pt x="1" y="72"/>
                  </a:cubicBezTo>
                  <a:cubicBezTo>
                    <a:pt x="60" y="84"/>
                    <a:pt x="120" y="120"/>
                    <a:pt x="179" y="131"/>
                  </a:cubicBez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5"/>
            <p:cNvSpPr/>
            <p:nvPr/>
          </p:nvSpPr>
          <p:spPr>
            <a:xfrm>
              <a:off x="5217300" y="3764200"/>
              <a:ext cx="33675" cy="3975"/>
            </a:xfrm>
            <a:custGeom>
              <a:avLst/>
              <a:gdLst/>
              <a:ahLst/>
              <a:cxnLst/>
              <a:rect l="l" t="t" r="r" b="b"/>
              <a:pathLst>
                <a:path w="1347" h="159" extrusionOk="0">
                  <a:moveTo>
                    <a:pt x="709" y="1"/>
                  </a:moveTo>
                  <a:cubicBezTo>
                    <a:pt x="491" y="1"/>
                    <a:pt x="274" y="28"/>
                    <a:pt x="61" y="28"/>
                  </a:cubicBezTo>
                  <a:cubicBezTo>
                    <a:pt x="41" y="28"/>
                    <a:pt x="21" y="28"/>
                    <a:pt x="1" y="28"/>
                  </a:cubicBezTo>
                  <a:lnTo>
                    <a:pt x="1" y="28"/>
                  </a:lnTo>
                  <a:cubicBezTo>
                    <a:pt x="194" y="132"/>
                    <a:pt x="391" y="159"/>
                    <a:pt x="589" y="159"/>
                  </a:cubicBezTo>
                  <a:cubicBezTo>
                    <a:pt x="796" y="159"/>
                    <a:pt x="1004" y="130"/>
                    <a:pt x="1207" y="130"/>
                  </a:cubicBezTo>
                  <a:cubicBezTo>
                    <a:pt x="1254" y="130"/>
                    <a:pt x="1300" y="131"/>
                    <a:pt x="1346" y="135"/>
                  </a:cubicBezTo>
                  <a:cubicBezTo>
                    <a:pt x="1137" y="28"/>
                    <a:pt x="923" y="1"/>
                    <a:pt x="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5"/>
            <p:cNvSpPr/>
            <p:nvPr/>
          </p:nvSpPr>
          <p:spPr>
            <a:xfrm>
              <a:off x="5262850" y="3760500"/>
              <a:ext cx="32775" cy="5550"/>
            </a:xfrm>
            <a:custGeom>
              <a:avLst/>
              <a:gdLst/>
              <a:ahLst/>
              <a:cxnLst/>
              <a:rect l="l" t="t" r="r" b="b"/>
              <a:pathLst>
                <a:path w="1311" h="222" extrusionOk="0">
                  <a:moveTo>
                    <a:pt x="723" y="1"/>
                  </a:moveTo>
                  <a:cubicBezTo>
                    <a:pt x="523" y="1"/>
                    <a:pt x="320" y="24"/>
                    <a:pt x="119" y="24"/>
                  </a:cubicBezTo>
                  <a:cubicBezTo>
                    <a:pt x="79" y="24"/>
                    <a:pt x="40" y="23"/>
                    <a:pt x="0" y="21"/>
                  </a:cubicBezTo>
                  <a:lnTo>
                    <a:pt x="0" y="21"/>
                  </a:lnTo>
                  <a:cubicBezTo>
                    <a:pt x="36" y="57"/>
                    <a:pt x="48" y="104"/>
                    <a:pt x="36" y="140"/>
                  </a:cubicBezTo>
                  <a:cubicBezTo>
                    <a:pt x="60" y="164"/>
                    <a:pt x="96" y="188"/>
                    <a:pt x="119" y="199"/>
                  </a:cubicBezTo>
                  <a:cubicBezTo>
                    <a:pt x="335" y="213"/>
                    <a:pt x="543" y="222"/>
                    <a:pt x="749" y="222"/>
                  </a:cubicBezTo>
                  <a:cubicBezTo>
                    <a:pt x="917" y="222"/>
                    <a:pt x="1084" y="216"/>
                    <a:pt x="1251" y="199"/>
                  </a:cubicBezTo>
                  <a:cubicBezTo>
                    <a:pt x="1274" y="176"/>
                    <a:pt x="1298" y="140"/>
                    <a:pt x="1310" y="116"/>
                  </a:cubicBezTo>
                  <a:cubicBezTo>
                    <a:pt x="1120" y="24"/>
                    <a:pt x="923" y="1"/>
                    <a:pt x="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5"/>
            <p:cNvSpPr/>
            <p:nvPr/>
          </p:nvSpPr>
          <p:spPr>
            <a:xfrm>
              <a:off x="5258375" y="3763975"/>
              <a:ext cx="6875" cy="3600"/>
            </a:xfrm>
            <a:custGeom>
              <a:avLst/>
              <a:gdLst/>
              <a:ahLst/>
              <a:cxnLst/>
              <a:rect l="l" t="t" r="r" b="b"/>
              <a:pathLst>
                <a:path w="275" h="144" extrusionOk="0">
                  <a:moveTo>
                    <a:pt x="215" y="1"/>
                  </a:moveTo>
                  <a:lnTo>
                    <a:pt x="227" y="25"/>
                  </a:lnTo>
                  <a:cubicBezTo>
                    <a:pt x="156" y="60"/>
                    <a:pt x="84" y="96"/>
                    <a:pt x="1" y="144"/>
                  </a:cubicBezTo>
                  <a:lnTo>
                    <a:pt x="263" y="144"/>
                  </a:lnTo>
                  <a:cubicBezTo>
                    <a:pt x="275" y="84"/>
                    <a:pt x="263" y="37"/>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5"/>
            <p:cNvSpPr/>
            <p:nvPr/>
          </p:nvSpPr>
          <p:spPr>
            <a:xfrm>
              <a:off x="5338450" y="3779475"/>
              <a:ext cx="33075" cy="6550"/>
            </a:xfrm>
            <a:custGeom>
              <a:avLst/>
              <a:gdLst/>
              <a:ahLst/>
              <a:cxnLst/>
              <a:rect l="l" t="t" r="r" b="b"/>
              <a:pathLst>
                <a:path w="1323" h="262" extrusionOk="0">
                  <a:moveTo>
                    <a:pt x="429" y="0"/>
                  </a:moveTo>
                  <a:cubicBezTo>
                    <a:pt x="334" y="155"/>
                    <a:pt x="132" y="71"/>
                    <a:pt x="1" y="131"/>
                  </a:cubicBezTo>
                  <a:cubicBezTo>
                    <a:pt x="13" y="155"/>
                    <a:pt x="36" y="202"/>
                    <a:pt x="48" y="238"/>
                  </a:cubicBezTo>
                  <a:cubicBezTo>
                    <a:pt x="477" y="250"/>
                    <a:pt x="894" y="250"/>
                    <a:pt x="1322" y="262"/>
                  </a:cubicBezTo>
                  <a:cubicBezTo>
                    <a:pt x="1322" y="214"/>
                    <a:pt x="1310" y="179"/>
                    <a:pt x="1310" y="131"/>
                  </a:cubicBezTo>
                  <a:cubicBezTo>
                    <a:pt x="1013" y="83"/>
                    <a:pt x="727" y="36"/>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5"/>
            <p:cNvSpPr/>
            <p:nvPr/>
          </p:nvSpPr>
          <p:spPr>
            <a:xfrm>
              <a:off x="5364050" y="3903875"/>
              <a:ext cx="3000" cy="7475"/>
            </a:xfrm>
            <a:custGeom>
              <a:avLst/>
              <a:gdLst/>
              <a:ahLst/>
              <a:cxnLst/>
              <a:rect l="l" t="t" r="r" b="b"/>
              <a:pathLst>
                <a:path w="120" h="299" extrusionOk="0">
                  <a:moveTo>
                    <a:pt x="120" y="1"/>
                  </a:moveTo>
                  <a:cubicBezTo>
                    <a:pt x="24" y="84"/>
                    <a:pt x="1" y="179"/>
                    <a:pt x="1" y="298"/>
                  </a:cubicBezTo>
                  <a:cubicBezTo>
                    <a:pt x="36" y="298"/>
                    <a:pt x="84" y="287"/>
                    <a:pt x="108" y="275"/>
                  </a:cubicBezTo>
                  <a:cubicBezTo>
                    <a:pt x="108" y="179"/>
                    <a:pt x="120" y="96"/>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5"/>
            <p:cNvSpPr/>
            <p:nvPr/>
          </p:nvSpPr>
          <p:spPr>
            <a:xfrm>
              <a:off x="5392925" y="3845250"/>
              <a:ext cx="3300" cy="1425"/>
            </a:xfrm>
            <a:custGeom>
              <a:avLst/>
              <a:gdLst/>
              <a:ahLst/>
              <a:cxnLst/>
              <a:rect l="l" t="t" r="r" b="b"/>
              <a:pathLst>
                <a:path w="132" h="57" extrusionOk="0">
                  <a:moveTo>
                    <a:pt x="96" y="0"/>
                  </a:moveTo>
                  <a:cubicBezTo>
                    <a:pt x="60" y="12"/>
                    <a:pt x="24" y="24"/>
                    <a:pt x="0" y="48"/>
                  </a:cubicBezTo>
                  <a:cubicBezTo>
                    <a:pt x="18" y="54"/>
                    <a:pt x="39" y="57"/>
                    <a:pt x="61" y="57"/>
                  </a:cubicBezTo>
                  <a:cubicBezTo>
                    <a:pt x="84" y="57"/>
                    <a:pt x="108" y="54"/>
                    <a:pt x="131" y="48"/>
                  </a:cubicBezTo>
                  <a:cubicBezTo>
                    <a:pt x="131" y="24"/>
                    <a:pt x="96"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5"/>
            <p:cNvSpPr/>
            <p:nvPr/>
          </p:nvSpPr>
          <p:spPr>
            <a:xfrm>
              <a:off x="5457825" y="2755825"/>
              <a:ext cx="28000" cy="9475"/>
            </a:xfrm>
            <a:custGeom>
              <a:avLst/>
              <a:gdLst/>
              <a:ahLst/>
              <a:cxnLst/>
              <a:rect l="l" t="t" r="r" b="b"/>
              <a:pathLst>
                <a:path w="1120" h="379" extrusionOk="0">
                  <a:moveTo>
                    <a:pt x="119" y="1"/>
                  </a:moveTo>
                  <a:cubicBezTo>
                    <a:pt x="83" y="24"/>
                    <a:pt x="36" y="24"/>
                    <a:pt x="24" y="24"/>
                  </a:cubicBezTo>
                  <a:cubicBezTo>
                    <a:pt x="24" y="120"/>
                    <a:pt x="0" y="215"/>
                    <a:pt x="0" y="310"/>
                  </a:cubicBezTo>
                  <a:cubicBezTo>
                    <a:pt x="83" y="360"/>
                    <a:pt x="171" y="379"/>
                    <a:pt x="261" y="379"/>
                  </a:cubicBezTo>
                  <a:cubicBezTo>
                    <a:pt x="364" y="379"/>
                    <a:pt x="470" y="354"/>
                    <a:pt x="572" y="322"/>
                  </a:cubicBezTo>
                  <a:cubicBezTo>
                    <a:pt x="595" y="316"/>
                    <a:pt x="616" y="313"/>
                    <a:pt x="637" y="313"/>
                  </a:cubicBezTo>
                  <a:cubicBezTo>
                    <a:pt x="658" y="313"/>
                    <a:pt x="679" y="316"/>
                    <a:pt x="702" y="322"/>
                  </a:cubicBezTo>
                  <a:cubicBezTo>
                    <a:pt x="833" y="310"/>
                    <a:pt x="976" y="286"/>
                    <a:pt x="1107" y="262"/>
                  </a:cubicBezTo>
                  <a:cubicBezTo>
                    <a:pt x="1119" y="191"/>
                    <a:pt x="1119" y="120"/>
                    <a:pt x="1119" y="48"/>
                  </a:cubicBezTo>
                  <a:cubicBezTo>
                    <a:pt x="774" y="24"/>
                    <a:pt x="452" y="1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5"/>
            <p:cNvSpPr/>
            <p:nvPr/>
          </p:nvSpPr>
          <p:spPr>
            <a:xfrm>
              <a:off x="5457225" y="2763575"/>
              <a:ext cx="14000" cy="3625"/>
            </a:xfrm>
            <a:custGeom>
              <a:avLst/>
              <a:gdLst/>
              <a:ahLst/>
              <a:cxnLst/>
              <a:rect l="l" t="t" r="r" b="b"/>
              <a:pathLst>
                <a:path w="560" h="145" extrusionOk="0">
                  <a:moveTo>
                    <a:pt x="0" y="0"/>
                  </a:moveTo>
                  <a:cubicBezTo>
                    <a:pt x="97" y="97"/>
                    <a:pt x="194" y="144"/>
                    <a:pt x="289" y="144"/>
                  </a:cubicBezTo>
                  <a:cubicBezTo>
                    <a:pt x="381" y="144"/>
                    <a:pt x="472" y="100"/>
                    <a:pt x="560" y="12"/>
                  </a:cubicBezTo>
                  <a:cubicBezTo>
                    <a:pt x="381" y="12"/>
                    <a:pt x="19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5"/>
            <p:cNvSpPr/>
            <p:nvPr/>
          </p:nvSpPr>
          <p:spPr>
            <a:xfrm>
              <a:off x="5428050" y="2827850"/>
              <a:ext cx="4475" cy="6875"/>
            </a:xfrm>
            <a:custGeom>
              <a:avLst/>
              <a:gdLst/>
              <a:ahLst/>
              <a:cxnLst/>
              <a:rect l="l" t="t" r="r" b="b"/>
              <a:pathLst>
                <a:path w="179" h="275" extrusionOk="0">
                  <a:moveTo>
                    <a:pt x="48" y="1"/>
                  </a:moveTo>
                  <a:lnTo>
                    <a:pt x="48" y="1"/>
                  </a:lnTo>
                  <a:cubicBezTo>
                    <a:pt x="36" y="96"/>
                    <a:pt x="24" y="191"/>
                    <a:pt x="0" y="275"/>
                  </a:cubicBezTo>
                  <a:cubicBezTo>
                    <a:pt x="179" y="215"/>
                    <a:pt x="179" y="120"/>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5"/>
            <p:cNvSpPr/>
            <p:nvPr/>
          </p:nvSpPr>
          <p:spPr>
            <a:xfrm>
              <a:off x="5432225" y="2842450"/>
              <a:ext cx="3875" cy="3750"/>
            </a:xfrm>
            <a:custGeom>
              <a:avLst/>
              <a:gdLst/>
              <a:ahLst/>
              <a:cxnLst/>
              <a:rect l="l" t="t" r="r" b="b"/>
              <a:pathLst>
                <a:path w="155" h="150" extrusionOk="0">
                  <a:moveTo>
                    <a:pt x="0" y="0"/>
                  </a:moveTo>
                  <a:lnTo>
                    <a:pt x="0" y="131"/>
                  </a:lnTo>
                  <a:cubicBezTo>
                    <a:pt x="24" y="143"/>
                    <a:pt x="48" y="149"/>
                    <a:pt x="73" y="149"/>
                  </a:cubicBezTo>
                  <a:cubicBezTo>
                    <a:pt x="98" y="149"/>
                    <a:pt x="125" y="143"/>
                    <a:pt x="155" y="131"/>
                  </a:cubicBezTo>
                  <a:cubicBezTo>
                    <a:pt x="107" y="95"/>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5"/>
            <p:cNvSpPr/>
            <p:nvPr/>
          </p:nvSpPr>
          <p:spPr>
            <a:xfrm>
              <a:off x="5421800" y="2795425"/>
              <a:ext cx="3000" cy="3875"/>
            </a:xfrm>
            <a:custGeom>
              <a:avLst/>
              <a:gdLst/>
              <a:ahLst/>
              <a:cxnLst/>
              <a:rect l="l" t="t" r="r" b="b"/>
              <a:pathLst>
                <a:path w="120" h="155" extrusionOk="0">
                  <a:moveTo>
                    <a:pt x="119" y="0"/>
                  </a:moveTo>
                  <a:cubicBezTo>
                    <a:pt x="72" y="48"/>
                    <a:pt x="48" y="107"/>
                    <a:pt x="0" y="155"/>
                  </a:cubicBezTo>
                  <a:cubicBezTo>
                    <a:pt x="48" y="107"/>
                    <a:pt x="72" y="71"/>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5"/>
            <p:cNvSpPr/>
            <p:nvPr/>
          </p:nvSpPr>
          <p:spPr>
            <a:xfrm>
              <a:off x="5951325" y="3483900"/>
              <a:ext cx="55400" cy="4775"/>
            </a:xfrm>
            <a:custGeom>
              <a:avLst/>
              <a:gdLst/>
              <a:ahLst/>
              <a:cxnLst/>
              <a:rect l="l" t="t" r="r" b="b"/>
              <a:pathLst>
                <a:path w="2216" h="191" extrusionOk="0">
                  <a:moveTo>
                    <a:pt x="1203" y="0"/>
                  </a:moveTo>
                  <a:lnTo>
                    <a:pt x="48" y="48"/>
                  </a:lnTo>
                  <a:cubicBezTo>
                    <a:pt x="1" y="95"/>
                    <a:pt x="1" y="131"/>
                    <a:pt x="60" y="167"/>
                  </a:cubicBezTo>
                  <a:lnTo>
                    <a:pt x="1060" y="167"/>
                  </a:lnTo>
                  <a:cubicBezTo>
                    <a:pt x="1251" y="179"/>
                    <a:pt x="1441" y="179"/>
                    <a:pt x="1632" y="191"/>
                  </a:cubicBezTo>
                  <a:cubicBezTo>
                    <a:pt x="1810" y="179"/>
                    <a:pt x="2013" y="167"/>
                    <a:pt x="2215" y="131"/>
                  </a:cubicBezTo>
                  <a:cubicBezTo>
                    <a:pt x="2215" y="107"/>
                    <a:pt x="2215" y="60"/>
                    <a:pt x="2203" y="36"/>
                  </a:cubicBezTo>
                  <a:cubicBezTo>
                    <a:pt x="1870" y="12"/>
                    <a:pt x="1536" y="12"/>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5"/>
            <p:cNvSpPr/>
            <p:nvPr/>
          </p:nvSpPr>
          <p:spPr>
            <a:xfrm>
              <a:off x="5871550" y="3480325"/>
              <a:ext cx="52725" cy="5800"/>
            </a:xfrm>
            <a:custGeom>
              <a:avLst/>
              <a:gdLst/>
              <a:ahLst/>
              <a:cxnLst/>
              <a:rect l="l" t="t" r="r" b="b"/>
              <a:pathLst>
                <a:path w="2109" h="232" extrusionOk="0">
                  <a:moveTo>
                    <a:pt x="798" y="0"/>
                  </a:moveTo>
                  <a:cubicBezTo>
                    <a:pt x="536" y="12"/>
                    <a:pt x="298" y="24"/>
                    <a:pt x="60" y="36"/>
                  </a:cubicBezTo>
                  <a:cubicBezTo>
                    <a:pt x="1" y="84"/>
                    <a:pt x="1" y="119"/>
                    <a:pt x="60" y="155"/>
                  </a:cubicBezTo>
                  <a:cubicBezTo>
                    <a:pt x="263" y="179"/>
                    <a:pt x="465" y="179"/>
                    <a:pt x="656" y="191"/>
                  </a:cubicBezTo>
                  <a:lnTo>
                    <a:pt x="1346" y="191"/>
                  </a:lnTo>
                  <a:cubicBezTo>
                    <a:pt x="1381" y="205"/>
                    <a:pt x="1416" y="211"/>
                    <a:pt x="1453" y="211"/>
                  </a:cubicBezTo>
                  <a:cubicBezTo>
                    <a:pt x="1479" y="211"/>
                    <a:pt x="1507" y="208"/>
                    <a:pt x="1537" y="203"/>
                  </a:cubicBezTo>
                  <a:cubicBezTo>
                    <a:pt x="1632" y="191"/>
                    <a:pt x="1703" y="191"/>
                    <a:pt x="1787" y="191"/>
                  </a:cubicBezTo>
                  <a:cubicBezTo>
                    <a:pt x="1834" y="217"/>
                    <a:pt x="1881" y="232"/>
                    <a:pt x="1929" y="232"/>
                  </a:cubicBezTo>
                  <a:cubicBezTo>
                    <a:pt x="1988" y="232"/>
                    <a:pt x="2048" y="208"/>
                    <a:pt x="2108" y="155"/>
                  </a:cubicBezTo>
                  <a:cubicBezTo>
                    <a:pt x="1965" y="36"/>
                    <a:pt x="1787" y="72"/>
                    <a:pt x="1644" y="12"/>
                  </a:cubicBezTo>
                  <a:cubicBezTo>
                    <a:pt x="1489" y="38"/>
                    <a:pt x="1335" y="60"/>
                    <a:pt x="1182" y="60"/>
                  </a:cubicBezTo>
                  <a:cubicBezTo>
                    <a:pt x="1053" y="60"/>
                    <a:pt x="924" y="44"/>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5"/>
            <p:cNvSpPr/>
            <p:nvPr/>
          </p:nvSpPr>
          <p:spPr>
            <a:xfrm>
              <a:off x="5915900" y="3484200"/>
              <a:ext cx="19375" cy="3875"/>
            </a:xfrm>
            <a:custGeom>
              <a:avLst/>
              <a:gdLst/>
              <a:ahLst/>
              <a:cxnLst/>
              <a:rect l="l" t="t" r="r" b="b"/>
              <a:pathLst>
                <a:path w="775" h="155" extrusionOk="0">
                  <a:moveTo>
                    <a:pt x="310" y="0"/>
                  </a:moveTo>
                  <a:cubicBezTo>
                    <a:pt x="215" y="24"/>
                    <a:pt x="108" y="24"/>
                    <a:pt x="1" y="36"/>
                  </a:cubicBezTo>
                  <a:cubicBezTo>
                    <a:pt x="60" y="83"/>
                    <a:pt x="108" y="119"/>
                    <a:pt x="144" y="155"/>
                  </a:cubicBezTo>
                  <a:lnTo>
                    <a:pt x="727" y="155"/>
                  </a:lnTo>
                  <a:cubicBezTo>
                    <a:pt x="775" y="107"/>
                    <a:pt x="775" y="60"/>
                    <a:pt x="727" y="24"/>
                  </a:cubicBezTo>
                  <a:cubicBezTo>
                    <a:pt x="596" y="24"/>
                    <a:pt x="453"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5"/>
            <p:cNvSpPr/>
            <p:nvPr/>
          </p:nvSpPr>
          <p:spPr>
            <a:xfrm>
              <a:off x="5931075" y="3484200"/>
              <a:ext cx="11950" cy="11025"/>
            </a:xfrm>
            <a:custGeom>
              <a:avLst/>
              <a:gdLst/>
              <a:ahLst/>
              <a:cxnLst/>
              <a:rect l="l" t="t" r="r" b="b"/>
              <a:pathLst>
                <a:path w="478" h="441" extrusionOk="0">
                  <a:moveTo>
                    <a:pt x="418" y="0"/>
                  </a:moveTo>
                  <a:cubicBezTo>
                    <a:pt x="334" y="24"/>
                    <a:pt x="227" y="24"/>
                    <a:pt x="144" y="24"/>
                  </a:cubicBezTo>
                  <a:lnTo>
                    <a:pt x="144" y="155"/>
                  </a:lnTo>
                  <a:cubicBezTo>
                    <a:pt x="84" y="262"/>
                    <a:pt x="37" y="345"/>
                    <a:pt x="1" y="441"/>
                  </a:cubicBezTo>
                  <a:lnTo>
                    <a:pt x="287" y="441"/>
                  </a:lnTo>
                  <a:cubicBezTo>
                    <a:pt x="394" y="357"/>
                    <a:pt x="334" y="226"/>
                    <a:pt x="418" y="155"/>
                  </a:cubicBezTo>
                  <a:cubicBezTo>
                    <a:pt x="477" y="95"/>
                    <a:pt x="477" y="48"/>
                    <a:pt x="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5"/>
            <p:cNvSpPr/>
            <p:nvPr/>
          </p:nvSpPr>
          <p:spPr>
            <a:xfrm>
              <a:off x="5941500" y="3483750"/>
              <a:ext cx="11050" cy="4325"/>
            </a:xfrm>
            <a:custGeom>
              <a:avLst/>
              <a:gdLst/>
              <a:ahLst/>
              <a:cxnLst/>
              <a:rect l="l" t="t" r="r" b="b"/>
              <a:pathLst>
                <a:path w="442" h="173" extrusionOk="0">
                  <a:moveTo>
                    <a:pt x="148" y="1"/>
                  </a:moveTo>
                  <a:cubicBezTo>
                    <a:pt x="101" y="1"/>
                    <a:pt x="52" y="6"/>
                    <a:pt x="1" y="18"/>
                  </a:cubicBezTo>
                  <a:lnTo>
                    <a:pt x="1" y="173"/>
                  </a:lnTo>
                  <a:lnTo>
                    <a:pt x="441" y="173"/>
                  </a:lnTo>
                  <a:cubicBezTo>
                    <a:pt x="441" y="125"/>
                    <a:pt x="417" y="101"/>
                    <a:pt x="417" y="54"/>
                  </a:cubicBezTo>
                  <a:cubicBezTo>
                    <a:pt x="330" y="22"/>
                    <a:pt x="243"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5"/>
            <p:cNvSpPr/>
            <p:nvPr/>
          </p:nvSpPr>
          <p:spPr>
            <a:xfrm>
              <a:off x="5866500" y="3480275"/>
              <a:ext cx="7175" cy="3950"/>
            </a:xfrm>
            <a:custGeom>
              <a:avLst/>
              <a:gdLst/>
              <a:ahLst/>
              <a:cxnLst/>
              <a:rect l="l" t="t" r="r" b="b"/>
              <a:pathLst>
                <a:path w="287" h="158" extrusionOk="0">
                  <a:moveTo>
                    <a:pt x="144" y="1"/>
                  </a:moveTo>
                  <a:cubicBezTo>
                    <a:pt x="93" y="1"/>
                    <a:pt x="45" y="13"/>
                    <a:pt x="0" y="26"/>
                  </a:cubicBezTo>
                  <a:cubicBezTo>
                    <a:pt x="60" y="133"/>
                    <a:pt x="167" y="157"/>
                    <a:pt x="286" y="157"/>
                  </a:cubicBezTo>
                  <a:lnTo>
                    <a:pt x="286" y="38"/>
                  </a:lnTo>
                  <a:cubicBezTo>
                    <a:pt x="236" y="10"/>
                    <a:pt x="18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5"/>
            <p:cNvSpPr/>
            <p:nvPr/>
          </p:nvSpPr>
          <p:spPr>
            <a:xfrm>
              <a:off x="5848625" y="3480625"/>
              <a:ext cx="4500" cy="3600"/>
            </a:xfrm>
            <a:custGeom>
              <a:avLst/>
              <a:gdLst/>
              <a:ahLst/>
              <a:cxnLst/>
              <a:rect l="l" t="t" r="r" b="b"/>
              <a:pathLst>
                <a:path w="180" h="144" extrusionOk="0">
                  <a:moveTo>
                    <a:pt x="1" y="0"/>
                  </a:moveTo>
                  <a:cubicBezTo>
                    <a:pt x="49" y="60"/>
                    <a:pt x="84" y="107"/>
                    <a:pt x="132" y="143"/>
                  </a:cubicBezTo>
                  <a:cubicBezTo>
                    <a:pt x="180" y="107"/>
                    <a:pt x="180" y="60"/>
                    <a:pt x="132" y="12"/>
                  </a:cubicBezTo>
                  <a:cubicBezTo>
                    <a:pt x="84" y="0"/>
                    <a:pt x="3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5"/>
            <p:cNvSpPr/>
            <p:nvPr/>
          </p:nvSpPr>
          <p:spPr>
            <a:xfrm>
              <a:off x="5859050" y="3480925"/>
              <a:ext cx="3600" cy="1925"/>
            </a:xfrm>
            <a:custGeom>
              <a:avLst/>
              <a:gdLst/>
              <a:ahLst/>
              <a:cxnLst/>
              <a:rect l="l" t="t" r="r" b="b"/>
              <a:pathLst>
                <a:path w="144" h="77" extrusionOk="0">
                  <a:moveTo>
                    <a:pt x="1" y="0"/>
                  </a:moveTo>
                  <a:cubicBezTo>
                    <a:pt x="13" y="12"/>
                    <a:pt x="24" y="48"/>
                    <a:pt x="48" y="60"/>
                  </a:cubicBezTo>
                  <a:cubicBezTo>
                    <a:pt x="60" y="71"/>
                    <a:pt x="71" y="76"/>
                    <a:pt x="82" y="76"/>
                  </a:cubicBezTo>
                  <a:cubicBezTo>
                    <a:pt x="106" y="76"/>
                    <a:pt x="127" y="52"/>
                    <a:pt x="144" y="12"/>
                  </a:cubicBezTo>
                  <a:cubicBezTo>
                    <a:pt x="84" y="12"/>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5"/>
            <p:cNvSpPr/>
            <p:nvPr/>
          </p:nvSpPr>
          <p:spPr>
            <a:xfrm>
              <a:off x="5851900" y="3480925"/>
              <a:ext cx="3900" cy="3300"/>
            </a:xfrm>
            <a:custGeom>
              <a:avLst/>
              <a:gdLst/>
              <a:ahLst/>
              <a:cxnLst/>
              <a:rect l="l" t="t" r="r" b="b"/>
              <a:pathLst>
                <a:path w="156" h="132" extrusionOk="0">
                  <a:moveTo>
                    <a:pt x="1" y="0"/>
                  </a:moveTo>
                  <a:lnTo>
                    <a:pt x="1" y="131"/>
                  </a:lnTo>
                  <a:cubicBezTo>
                    <a:pt x="49" y="95"/>
                    <a:pt x="96"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5"/>
            <p:cNvSpPr/>
            <p:nvPr/>
          </p:nvSpPr>
          <p:spPr>
            <a:xfrm>
              <a:off x="5841200" y="3548675"/>
              <a:ext cx="36325" cy="4300"/>
            </a:xfrm>
            <a:custGeom>
              <a:avLst/>
              <a:gdLst/>
              <a:ahLst/>
              <a:cxnLst/>
              <a:rect l="l" t="t" r="r" b="b"/>
              <a:pathLst>
                <a:path w="1453" h="172" extrusionOk="0">
                  <a:moveTo>
                    <a:pt x="643" y="1"/>
                  </a:moveTo>
                  <a:cubicBezTo>
                    <a:pt x="429" y="1"/>
                    <a:pt x="215" y="18"/>
                    <a:pt x="0" y="29"/>
                  </a:cubicBezTo>
                  <a:cubicBezTo>
                    <a:pt x="221" y="142"/>
                    <a:pt x="451" y="172"/>
                    <a:pt x="683" y="172"/>
                  </a:cubicBezTo>
                  <a:cubicBezTo>
                    <a:pt x="938" y="172"/>
                    <a:pt x="1197" y="136"/>
                    <a:pt x="1453" y="136"/>
                  </a:cubicBezTo>
                  <a:cubicBezTo>
                    <a:pt x="1186" y="29"/>
                    <a:pt x="915"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5"/>
            <p:cNvSpPr/>
            <p:nvPr/>
          </p:nvSpPr>
          <p:spPr>
            <a:xfrm>
              <a:off x="5814400" y="3542225"/>
              <a:ext cx="11925" cy="4225"/>
            </a:xfrm>
            <a:custGeom>
              <a:avLst/>
              <a:gdLst/>
              <a:ahLst/>
              <a:cxnLst/>
              <a:rect l="l" t="t" r="r" b="b"/>
              <a:pathLst>
                <a:path w="477" h="169" extrusionOk="0">
                  <a:moveTo>
                    <a:pt x="48" y="1"/>
                  </a:moveTo>
                  <a:cubicBezTo>
                    <a:pt x="1" y="48"/>
                    <a:pt x="13" y="96"/>
                    <a:pt x="36" y="144"/>
                  </a:cubicBezTo>
                  <a:cubicBezTo>
                    <a:pt x="104" y="159"/>
                    <a:pt x="167" y="168"/>
                    <a:pt x="229" y="168"/>
                  </a:cubicBezTo>
                  <a:cubicBezTo>
                    <a:pt x="310" y="168"/>
                    <a:pt x="390" y="153"/>
                    <a:pt x="477" y="120"/>
                  </a:cubicBezTo>
                  <a:cubicBezTo>
                    <a:pt x="477" y="84"/>
                    <a:pt x="477" y="48"/>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5"/>
            <p:cNvSpPr/>
            <p:nvPr/>
          </p:nvSpPr>
          <p:spPr>
            <a:xfrm>
              <a:off x="5804875" y="3541925"/>
              <a:ext cx="11050" cy="4425"/>
            </a:xfrm>
            <a:custGeom>
              <a:avLst/>
              <a:gdLst/>
              <a:ahLst/>
              <a:cxnLst/>
              <a:rect l="l" t="t" r="r" b="b"/>
              <a:pathLst>
                <a:path w="442" h="177" extrusionOk="0">
                  <a:moveTo>
                    <a:pt x="286" y="1"/>
                  </a:moveTo>
                  <a:cubicBezTo>
                    <a:pt x="167" y="1"/>
                    <a:pt x="72" y="25"/>
                    <a:pt x="1" y="132"/>
                  </a:cubicBezTo>
                  <a:cubicBezTo>
                    <a:pt x="94" y="161"/>
                    <a:pt x="179" y="176"/>
                    <a:pt x="266" y="176"/>
                  </a:cubicBezTo>
                  <a:cubicBezTo>
                    <a:pt x="323" y="176"/>
                    <a:pt x="380" y="170"/>
                    <a:pt x="441" y="156"/>
                  </a:cubicBezTo>
                  <a:cubicBezTo>
                    <a:pt x="441" y="108"/>
                    <a:pt x="429" y="60"/>
                    <a:pt x="429" y="13"/>
                  </a:cubicBezTo>
                  <a:cubicBezTo>
                    <a:pt x="394" y="13"/>
                    <a:pt x="346"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5"/>
            <p:cNvSpPr/>
            <p:nvPr/>
          </p:nvSpPr>
          <p:spPr>
            <a:xfrm>
              <a:off x="5879900" y="3549675"/>
              <a:ext cx="4475" cy="2700"/>
            </a:xfrm>
            <a:custGeom>
              <a:avLst/>
              <a:gdLst/>
              <a:ahLst/>
              <a:cxnLst/>
              <a:rect l="l" t="t" r="r" b="b"/>
              <a:pathLst>
                <a:path w="179" h="108" extrusionOk="0">
                  <a:moveTo>
                    <a:pt x="131" y="0"/>
                  </a:moveTo>
                  <a:lnTo>
                    <a:pt x="0" y="96"/>
                  </a:lnTo>
                  <a:cubicBezTo>
                    <a:pt x="60" y="96"/>
                    <a:pt x="119" y="108"/>
                    <a:pt x="179" y="108"/>
                  </a:cubicBezTo>
                  <a:cubicBezTo>
                    <a:pt x="167" y="60"/>
                    <a:pt x="143"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5"/>
            <p:cNvSpPr/>
            <p:nvPr/>
          </p:nvSpPr>
          <p:spPr>
            <a:xfrm>
              <a:off x="5382500" y="3571175"/>
              <a:ext cx="6575" cy="2925"/>
            </a:xfrm>
            <a:custGeom>
              <a:avLst/>
              <a:gdLst/>
              <a:ahLst/>
              <a:cxnLst/>
              <a:rect l="l" t="t" r="r" b="b"/>
              <a:pathLst>
                <a:path w="263" h="117" extrusionOk="0">
                  <a:moveTo>
                    <a:pt x="137" y="0"/>
                  </a:moveTo>
                  <a:cubicBezTo>
                    <a:pt x="90" y="0"/>
                    <a:pt x="44" y="43"/>
                    <a:pt x="1" y="117"/>
                  </a:cubicBezTo>
                  <a:lnTo>
                    <a:pt x="263" y="117"/>
                  </a:lnTo>
                  <a:cubicBezTo>
                    <a:pt x="223" y="37"/>
                    <a:pt x="180"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5"/>
            <p:cNvSpPr/>
            <p:nvPr/>
          </p:nvSpPr>
          <p:spPr>
            <a:xfrm>
              <a:off x="5909350" y="3531225"/>
              <a:ext cx="21750" cy="4175"/>
            </a:xfrm>
            <a:custGeom>
              <a:avLst/>
              <a:gdLst/>
              <a:ahLst/>
              <a:cxnLst/>
              <a:rect l="l" t="t" r="r" b="b"/>
              <a:pathLst>
                <a:path w="870" h="167" extrusionOk="0">
                  <a:moveTo>
                    <a:pt x="1" y="0"/>
                  </a:moveTo>
                  <a:lnTo>
                    <a:pt x="1" y="119"/>
                  </a:lnTo>
                  <a:cubicBezTo>
                    <a:pt x="144" y="131"/>
                    <a:pt x="275" y="143"/>
                    <a:pt x="418" y="167"/>
                  </a:cubicBezTo>
                  <a:cubicBezTo>
                    <a:pt x="459" y="141"/>
                    <a:pt x="506" y="137"/>
                    <a:pt x="555" y="137"/>
                  </a:cubicBezTo>
                  <a:cubicBezTo>
                    <a:pt x="575" y="137"/>
                    <a:pt x="597" y="138"/>
                    <a:pt x="618" y="138"/>
                  </a:cubicBezTo>
                  <a:cubicBezTo>
                    <a:pt x="707" y="138"/>
                    <a:pt x="797" y="125"/>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5"/>
            <p:cNvSpPr/>
            <p:nvPr/>
          </p:nvSpPr>
          <p:spPr>
            <a:xfrm>
              <a:off x="5848350" y="3491625"/>
              <a:ext cx="3575" cy="3600"/>
            </a:xfrm>
            <a:custGeom>
              <a:avLst/>
              <a:gdLst/>
              <a:ahLst/>
              <a:cxnLst/>
              <a:rect l="l" t="t" r="r" b="b"/>
              <a:pathLst>
                <a:path w="143" h="144" extrusionOk="0">
                  <a:moveTo>
                    <a:pt x="0" y="1"/>
                  </a:moveTo>
                  <a:cubicBezTo>
                    <a:pt x="36" y="48"/>
                    <a:pt x="95" y="96"/>
                    <a:pt x="143" y="144"/>
                  </a:cubicBezTo>
                  <a:cubicBezTo>
                    <a:pt x="95" y="96"/>
                    <a:pt x="6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5"/>
            <p:cNvSpPr/>
            <p:nvPr/>
          </p:nvSpPr>
          <p:spPr>
            <a:xfrm>
              <a:off x="5937925" y="3488050"/>
              <a:ext cx="4800" cy="7175"/>
            </a:xfrm>
            <a:custGeom>
              <a:avLst/>
              <a:gdLst/>
              <a:ahLst/>
              <a:cxnLst/>
              <a:rect l="l" t="t" r="r" b="b"/>
              <a:pathLst>
                <a:path w="192" h="287" extrusionOk="0">
                  <a:moveTo>
                    <a:pt x="132" y="1"/>
                  </a:moveTo>
                  <a:cubicBezTo>
                    <a:pt x="13" y="60"/>
                    <a:pt x="1" y="168"/>
                    <a:pt x="1" y="287"/>
                  </a:cubicBezTo>
                  <a:lnTo>
                    <a:pt x="132" y="287"/>
                  </a:lnTo>
                  <a:cubicBezTo>
                    <a:pt x="191" y="239"/>
                    <a:pt x="191" y="191"/>
                    <a:pt x="144" y="144"/>
                  </a:cubicBezTo>
                  <a:cubicBezTo>
                    <a:pt x="132" y="108"/>
                    <a:pt x="132"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5"/>
            <p:cNvSpPr/>
            <p:nvPr/>
          </p:nvSpPr>
          <p:spPr>
            <a:xfrm>
              <a:off x="5941500" y="3491625"/>
              <a:ext cx="3900" cy="3725"/>
            </a:xfrm>
            <a:custGeom>
              <a:avLst/>
              <a:gdLst/>
              <a:ahLst/>
              <a:cxnLst/>
              <a:rect l="l" t="t" r="r" b="b"/>
              <a:pathLst>
                <a:path w="156" h="149" extrusionOk="0">
                  <a:moveTo>
                    <a:pt x="24" y="1"/>
                  </a:moveTo>
                  <a:cubicBezTo>
                    <a:pt x="24" y="48"/>
                    <a:pt x="1" y="96"/>
                    <a:pt x="1" y="144"/>
                  </a:cubicBezTo>
                  <a:cubicBezTo>
                    <a:pt x="32" y="144"/>
                    <a:pt x="64" y="149"/>
                    <a:pt x="99" y="149"/>
                  </a:cubicBezTo>
                  <a:cubicBezTo>
                    <a:pt x="117" y="149"/>
                    <a:pt x="136" y="148"/>
                    <a:pt x="155" y="144"/>
                  </a:cubicBez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5"/>
            <p:cNvSpPr/>
            <p:nvPr/>
          </p:nvSpPr>
          <p:spPr>
            <a:xfrm>
              <a:off x="5905200" y="3485075"/>
              <a:ext cx="4475" cy="1375"/>
            </a:xfrm>
            <a:custGeom>
              <a:avLst/>
              <a:gdLst/>
              <a:ahLst/>
              <a:cxnLst/>
              <a:rect l="l" t="t" r="r" b="b"/>
              <a:pathLst>
                <a:path w="179" h="55" extrusionOk="0">
                  <a:moveTo>
                    <a:pt x="0" y="1"/>
                  </a:moveTo>
                  <a:cubicBezTo>
                    <a:pt x="30" y="37"/>
                    <a:pt x="60" y="54"/>
                    <a:pt x="89" y="54"/>
                  </a:cubicBezTo>
                  <a:cubicBezTo>
                    <a:pt x="119" y="54"/>
                    <a:pt x="149" y="3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5"/>
            <p:cNvSpPr/>
            <p:nvPr/>
          </p:nvSpPr>
          <p:spPr>
            <a:xfrm>
              <a:off x="6041825" y="3491325"/>
              <a:ext cx="10325" cy="7500"/>
            </a:xfrm>
            <a:custGeom>
              <a:avLst/>
              <a:gdLst/>
              <a:ahLst/>
              <a:cxnLst/>
              <a:rect l="l" t="t" r="r" b="b"/>
              <a:pathLst>
                <a:path w="413" h="300" extrusionOk="0">
                  <a:moveTo>
                    <a:pt x="274" y="1"/>
                  </a:moveTo>
                  <a:lnTo>
                    <a:pt x="274" y="1"/>
                  </a:lnTo>
                  <a:cubicBezTo>
                    <a:pt x="155" y="13"/>
                    <a:pt x="60" y="37"/>
                    <a:pt x="0" y="156"/>
                  </a:cubicBezTo>
                  <a:lnTo>
                    <a:pt x="143" y="298"/>
                  </a:lnTo>
                  <a:cubicBezTo>
                    <a:pt x="154" y="299"/>
                    <a:pt x="164" y="299"/>
                    <a:pt x="174" y="299"/>
                  </a:cubicBezTo>
                  <a:cubicBezTo>
                    <a:pt x="413" y="299"/>
                    <a:pt x="365" y="16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5"/>
            <p:cNvSpPr/>
            <p:nvPr/>
          </p:nvSpPr>
          <p:spPr>
            <a:xfrm>
              <a:off x="5715875" y="3538350"/>
              <a:ext cx="31875" cy="3475"/>
            </a:xfrm>
            <a:custGeom>
              <a:avLst/>
              <a:gdLst/>
              <a:ahLst/>
              <a:cxnLst/>
              <a:rect l="l" t="t" r="r" b="b"/>
              <a:pathLst>
                <a:path w="1275" h="139" extrusionOk="0">
                  <a:moveTo>
                    <a:pt x="1" y="1"/>
                  </a:moveTo>
                  <a:lnTo>
                    <a:pt x="1" y="120"/>
                  </a:lnTo>
                  <a:cubicBezTo>
                    <a:pt x="174" y="125"/>
                    <a:pt x="350" y="138"/>
                    <a:pt x="526" y="138"/>
                  </a:cubicBezTo>
                  <a:cubicBezTo>
                    <a:pt x="774" y="138"/>
                    <a:pt x="1024" y="112"/>
                    <a:pt x="1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5"/>
            <p:cNvSpPr/>
            <p:nvPr/>
          </p:nvSpPr>
          <p:spPr>
            <a:xfrm>
              <a:off x="5575375" y="2128975"/>
              <a:ext cx="7475" cy="5950"/>
            </a:xfrm>
            <a:custGeom>
              <a:avLst/>
              <a:gdLst/>
              <a:ahLst/>
              <a:cxnLst/>
              <a:rect l="l" t="t" r="r" b="b"/>
              <a:pathLst>
                <a:path w="299" h="238" extrusionOk="0">
                  <a:moveTo>
                    <a:pt x="299" y="0"/>
                  </a:moveTo>
                  <a:lnTo>
                    <a:pt x="299" y="0"/>
                  </a:lnTo>
                  <a:cubicBezTo>
                    <a:pt x="215" y="36"/>
                    <a:pt x="108" y="83"/>
                    <a:pt x="1" y="131"/>
                  </a:cubicBezTo>
                  <a:cubicBezTo>
                    <a:pt x="77" y="207"/>
                    <a:pt x="133" y="237"/>
                    <a:pt x="174" y="237"/>
                  </a:cubicBezTo>
                  <a:cubicBezTo>
                    <a:pt x="256" y="237"/>
                    <a:pt x="283" y="119"/>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5"/>
            <p:cNvSpPr/>
            <p:nvPr/>
          </p:nvSpPr>
          <p:spPr>
            <a:xfrm>
              <a:off x="5572125" y="2130450"/>
              <a:ext cx="3275" cy="1800"/>
            </a:xfrm>
            <a:custGeom>
              <a:avLst/>
              <a:gdLst/>
              <a:ahLst/>
              <a:cxnLst/>
              <a:rect l="l" t="t" r="r" b="b"/>
              <a:pathLst>
                <a:path w="131" h="72" extrusionOk="0">
                  <a:moveTo>
                    <a:pt x="70" y="1"/>
                  </a:moveTo>
                  <a:cubicBezTo>
                    <a:pt x="48" y="1"/>
                    <a:pt x="24" y="24"/>
                    <a:pt x="0" y="72"/>
                  </a:cubicBezTo>
                  <a:lnTo>
                    <a:pt x="131" y="72"/>
                  </a:lnTo>
                  <a:cubicBezTo>
                    <a:pt x="113" y="24"/>
                    <a:pt x="92"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5"/>
            <p:cNvSpPr/>
            <p:nvPr/>
          </p:nvSpPr>
          <p:spPr>
            <a:xfrm>
              <a:off x="5568550" y="2132225"/>
              <a:ext cx="3575" cy="3300"/>
            </a:xfrm>
            <a:custGeom>
              <a:avLst/>
              <a:gdLst/>
              <a:ahLst/>
              <a:cxnLst/>
              <a:rect l="l" t="t" r="r" b="b"/>
              <a:pathLst>
                <a:path w="143" h="132" extrusionOk="0">
                  <a:moveTo>
                    <a:pt x="143" y="1"/>
                  </a:moveTo>
                  <a:cubicBezTo>
                    <a:pt x="95" y="49"/>
                    <a:pt x="36" y="84"/>
                    <a:pt x="0" y="132"/>
                  </a:cubicBezTo>
                  <a:cubicBezTo>
                    <a:pt x="36" y="108"/>
                    <a:pt x="95" y="6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5"/>
            <p:cNvSpPr/>
            <p:nvPr/>
          </p:nvSpPr>
          <p:spPr>
            <a:xfrm>
              <a:off x="5514975" y="2135500"/>
              <a:ext cx="24725" cy="3900"/>
            </a:xfrm>
            <a:custGeom>
              <a:avLst/>
              <a:gdLst/>
              <a:ahLst/>
              <a:cxnLst/>
              <a:rect l="l" t="t" r="r" b="b"/>
              <a:pathLst>
                <a:path w="989" h="156" extrusionOk="0">
                  <a:moveTo>
                    <a:pt x="0" y="1"/>
                  </a:moveTo>
                  <a:cubicBezTo>
                    <a:pt x="153" y="130"/>
                    <a:pt x="326" y="154"/>
                    <a:pt x="501" y="154"/>
                  </a:cubicBezTo>
                  <a:cubicBezTo>
                    <a:pt x="608" y="154"/>
                    <a:pt x="717" y="145"/>
                    <a:pt x="822" y="145"/>
                  </a:cubicBezTo>
                  <a:cubicBezTo>
                    <a:pt x="879" y="145"/>
                    <a:pt x="934" y="148"/>
                    <a:pt x="988" y="156"/>
                  </a:cubicBezTo>
                  <a:cubicBezTo>
                    <a:pt x="851" y="29"/>
                    <a:pt x="698" y="2"/>
                    <a:pt x="542" y="2"/>
                  </a:cubicBezTo>
                  <a:cubicBezTo>
                    <a:pt x="422" y="2"/>
                    <a:pt x="299" y="18"/>
                    <a:pt x="180" y="18"/>
                  </a:cubicBezTo>
                  <a:cubicBezTo>
                    <a:pt x="119" y="18"/>
                    <a:pt x="59" y="1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5"/>
            <p:cNvSpPr/>
            <p:nvPr/>
          </p:nvSpPr>
          <p:spPr>
            <a:xfrm>
              <a:off x="5608125" y="2142500"/>
              <a:ext cx="3600" cy="2075"/>
            </a:xfrm>
            <a:custGeom>
              <a:avLst/>
              <a:gdLst/>
              <a:ahLst/>
              <a:cxnLst/>
              <a:rect l="l" t="t" r="r" b="b"/>
              <a:pathLst>
                <a:path w="144" h="83" extrusionOk="0">
                  <a:moveTo>
                    <a:pt x="72" y="1"/>
                  </a:moveTo>
                  <a:cubicBezTo>
                    <a:pt x="48" y="1"/>
                    <a:pt x="24" y="7"/>
                    <a:pt x="1" y="19"/>
                  </a:cubicBezTo>
                  <a:cubicBezTo>
                    <a:pt x="1" y="31"/>
                    <a:pt x="24" y="66"/>
                    <a:pt x="36" y="78"/>
                  </a:cubicBezTo>
                  <a:cubicBezTo>
                    <a:pt x="50" y="81"/>
                    <a:pt x="61" y="82"/>
                    <a:pt x="72" y="82"/>
                  </a:cubicBezTo>
                  <a:cubicBezTo>
                    <a:pt x="107" y="82"/>
                    <a:pt x="125" y="65"/>
                    <a:pt x="144" y="19"/>
                  </a:cubicBezTo>
                  <a:cubicBezTo>
                    <a:pt x="120" y="7"/>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5"/>
            <p:cNvSpPr/>
            <p:nvPr/>
          </p:nvSpPr>
          <p:spPr>
            <a:xfrm>
              <a:off x="5331900" y="2171800"/>
              <a:ext cx="16700" cy="5100"/>
            </a:xfrm>
            <a:custGeom>
              <a:avLst/>
              <a:gdLst/>
              <a:ahLst/>
              <a:cxnLst/>
              <a:rect l="l" t="t" r="r" b="b"/>
              <a:pathLst>
                <a:path w="668" h="204" extrusionOk="0">
                  <a:moveTo>
                    <a:pt x="290" y="1"/>
                  </a:moveTo>
                  <a:cubicBezTo>
                    <a:pt x="186" y="1"/>
                    <a:pt x="87" y="31"/>
                    <a:pt x="1" y="144"/>
                  </a:cubicBezTo>
                  <a:cubicBezTo>
                    <a:pt x="96" y="144"/>
                    <a:pt x="203" y="156"/>
                    <a:pt x="298" y="168"/>
                  </a:cubicBezTo>
                  <a:cubicBezTo>
                    <a:pt x="316" y="192"/>
                    <a:pt x="334" y="204"/>
                    <a:pt x="353" y="204"/>
                  </a:cubicBezTo>
                  <a:cubicBezTo>
                    <a:pt x="373" y="204"/>
                    <a:pt x="394" y="192"/>
                    <a:pt x="417" y="168"/>
                  </a:cubicBezTo>
                  <a:cubicBezTo>
                    <a:pt x="501" y="144"/>
                    <a:pt x="608" y="144"/>
                    <a:pt x="667" y="37"/>
                  </a:cubicBezTo>
                  <a:lnTo>
                    <a:pt x="667" y="37"/>
                  </a:lnTo>
                  <a:cubicBezTo>
                    <a:pt x="659" y="38"/>
                    <a:pt x="650" y="38"/>
                    <a:pt x="641" y="38"/>
                  </a:cubicBezTo>
                  <a:cubicBezTo>
                    <a:pt x="526" y="38"/>
                    <a:pt x="40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5"/>
            <p:cNvSpPr/>
            <p:nvPr/>
          </p:nvSpPr>
          <p:spPr>
            <a:xfrm>
              <a:off x="5201825" y="2171225"/>
              <a:ext cx="98250" cy="7475"/>
            </a:xfrm>
            <a:custGeom>
              <a:avLst/>
              <a:gdLst/>
              <a:ahLst/>
              <a:cxnLst/>
              <a:rect l="l" t="t" r="r" b="b"/>
              <a:pathLst>
                <a:path w="3930" h="299" extrusionOk="0">
                  <a:moveTo>
                    <a:pt x="346" y="1"/>
                  </a:moveTo>
                  <a:cubicBezTo>
                    <a:pt x="1" y="72"/>
                    <a:pt x="1" y="72"/>
                    <a:pt x="203" y="298"/>
                  </a:cubicBezTo>
                  <a:cubicBezTo>
                    <a:pt x="308" y="187"/>
                    <a:pt x="430" y="162"/>
                    <a:pt x="556" y="162"/>
                  </a:cubicBezTo>
                  <a:cubicBezTo>
                    <a:pt x="661" y="162"/>
                    <a:pt x="768" y="179"/>
                    <a:pt x="870" y="179"/>
                  </a:cubicBezTo>
                  <a:cubicBezTo>
                    <a:pt x="1882" y="167"/>
                    <a:pt x="2906" y="167"/>
                    <a:pt x="3930" y="155"/>
                  </a:cubicBezTo>
                  <a:cubicBezTo>
                    <a:pt x="3870" y="96"/>
                    <a:pt x="3811" y="48"/>
                    <a:pt x="3775" y="1"/>
                  </a:cubicBezTo>
                  <a:cubicBezTo>
                    <a:pt x="3525" y="42"/>
                    <a:pt x="3274" y="57"/>
                    <a:pt x="3023" y="57"/>
                  </a:cubicBezTo>
                  <a:cubicBezTo>
                    <a:pt x="2699" y="57"/>
                    <a:pt x="2376" y="33"/>
                    <a:pt x="2060" y="13"/>
                  </a:cubicBezTo>
                  <a:cubicBezTo>
                    <a:pt x="1838" y="50"/>
                    <a:pt x="1615" y="63"/>
                    <a:pt x="1393" y="63"/>
                  </a:cubicBezTo>
                  <a:cubicBezTo>
                    <a:pt x="1044" y="63"/>
                    <a:pt x="695" y="3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5"/>
            <p:cNvSpPr/>
            <p:nvPr/>
          </p:nvSpPr>
          <p:spPr>
            <a:xfrm>
              <a:off x="5212850" y="2178975"/>
              <a:ext cx="97650" cy="3300"/>
            </a:xfrm>
            <a:custGeom>
              <a:avLst/>
              <a:gdLst/>
              <a:ahLst/>
              <a:cxnLst/>
              <a:rect l="l" t="t" r="r" b="b"/>
              <a:pathLst>
                <a:path w="3906" h="132" extrusionOk="0">
                  <a:moveTo>
                    <a:pt x="3905" y="0"/>
                  </a:moveTo>
                  <a:cubicBezTo>
                    <a:pt x="2620" y="0"/>
                    <a:pt x="1310" y="24"/>
                    <a:pt x="0" y="24"/>
                  </a:cubicBezTo>
                  <a:cubicBezTo>
                    <a:pt x="60" y="60"/>
                    <a:pt x="95" y="96"/>
                    <a:pt x="179" y="131"/>
                  </a:cubicBezTo>
                  <a:cubicBezTo>
                    <a:pt x="1250" y="119"/>
                    <a:pt x="2298" y="119"/>
                    <a:pt x="3370" y="107"/>
                  </a:cubicBezTo>
                  <a:cubicBezTo>
                    <a:pt x="3438" y="107"/>
                    <a:pt x="3509" y="114"/>
                    <a:pt x="3580" y="114"/>
                  </a:cubicBezTo>
                  <a:cubicBezTo>
                    <a:pt x="3696" y="114"/>
                    <a:pt x="3810" y="96"/>
                    <a:pt x="3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5"/>
            <p:cNvSpPr/>
            <p:nvPr/>
          </p:nvSpPr>
          <p:spPr>
            <a:xfrm>
              <a:off x="5206000" y="2182850"/>
              <a:ext cx="3900" cy="3300"/>
            </a:xfrm>
            <a:custGeom>
              <a:avLst/>
              <a:gdLst/>
              <a:ahLst/>
              <a:cxnLst/>
              <a:rect l="l" t="t" r="r" b="b"/>
              <a:pathLst>
                <a:path w="156" h="132" extrusionOk="0">
                  <a:moveTo>
                    <a:pt x="0" y="0"/>
                  </a:moveTo>
                  <a:lnTo>
                    <a:pt x="48" y="131"/>
                  </a:lnTo>
                  <a:lnTo>
                    <a:pt x="155" y="131"/>
                  </a:lnTo>
                  <a:cubicBezTo>
                    <a:pt x="107" y="83"/>
                    <a:pt x="60"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5"/>
            <p:cNvSpPr/>
            <p:nvPr/>
          </p:nvSpPr>
          <p:spPr>
            <a:xfrm>
              <a:off x="5302725" y="2173600"/>
              <a:ext cx="4200" cy="1825"/>
            </a:xfrm>
            <a:custGeom>
              <a:avLst/>
              <a:gdLst/>
              <a:ahLst/>
              <a:cxnLst/>
              <a:rect l="l" t="t" r="r" b="b"/>
              <a:pathLst>
                <a:path w="168" h="73" extrusionOk="0">
                  <a:moveTo>
                    <a:pt x="89" y="1"/>
                  </a:moveTo>
                  <a:cubicBezTo>
                    <a:pt x="60" y="1"/>
                    <a:pt x="31" y="25"/>
                    <a:pt x="1" y="72"/>
                  </a:cubicBezTo>
                  <a:lnTo>
                    <a:pt x="168" y="72"/>
                  </a:lnTo>
                  <a:cubicBezTo>
                    <a:pt x="144" y="25"/>
                    <a:pt x="117"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5"/>
            <p:cNvSpPr/>
            <p:nvPr/>
          </p:nvSpPr>
          <p:spPr>
            <a:xfrm>
              <a:off x="5303025" y="2228975"/>
              <a:ext cx="3900" cy="1800"/>
            </a:xfrm>
            <a:custGeom>
              <a:avLst/>
              <a:gdLst/>
              <a:ahLst/>
              <a:cxnLst/>
              <a:rect l="l" t="t" r="r" b="b"/>
              <a:pathLst>
                <a:path w="156" h="72" extrusionOk="0">
                  <a:moveTo>
                    <a:pt x="36" y="1"/>
                  </a:moveTo>
                  <a:lnTo>
                    <a:pt x="1" y="24"/>
                  </a:lnTo>
                  <a:cubicBezTo>
                    <a:pt x="25" y="48"/>
                    <a:pt x="36" y="72"/>
                    <a:pt x="48" y="72"/>
                  </a:cubicBezTo>
                  <a:cubicBezTo>
                    <a:pt x="84" y="60"/>
                    <a:pt x="120" y="24"/>
                    <a:pt x="156" y="12"/>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5"/>
            <p:cNvSpPr/>
            <p:nvPr/>
          </p:nvSpPr>
          <p:spPr>
            <a:xfrm>
              <a:off x="5242000" y="2196450"/>
              <a:ext cx="7175" cy="3300"/>
            </a:xfrm>
            <a:custGeom>
              <a:avLst/>
              <a:gdLst/>
              <a:ahLst/>
              <a:cxnLst/>
              <a:rect l="l" t="t" r="r" b="b"/>
              <a:pathLst>
                <a:path w="287" h="132" extrusionOk="0">
                  <a:moveTo>
                    <a:pt x="171" y="1"/>
                  </a:moveTo>
                  <a:cubicBezTo>
                    <a:pt x="113" y="1"/>
                    <a:pt x="59" y="15"/>
                    <a:pt x="1" y="51"/>
                  </a:cubicBezTo>
                  <a:cubicBezTo>
                    <a:pt x="52" y="102"/>
                    <a:pt x="103" y="132"/>
                    <a:pt x="150" y="132"/>
                  </a:cubicBezTo>
                  <a:cubicBezTo>
                    <a:pt x="202" y="132"/>
                    <a:pt x="249" y="97"/>
                    <a:pt x="287" y="16"/>
                  </a:cubicBezTo>
                  <a:cubicBezTo>
                    <a:pt x="245" y="6"/>
                    <a:pt x="207"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5"/>
            <p:cNvSpPr/>
            <p:nvPr/>
          </p:nvSpPr>
          <p:spPr>
            <a:xfrm>
              <a:off x="5234575" y="2197425"/>
              <a:ext cx="3900" cy="925"/>
            </a:xfrm>
            <a:custGeom>
              <a:avLst/>
              <a:gdLst/>
              <a:ahLst/>
              <a:cxnLst/>
              <a:rect l="l" t="t" r="r" b="b"/>
              <a:pathLst>
                <a:path w="156" h="37" extrusionOk="0">
                  <a:moveTo>
                    <a:pt x="0" y="0"/>
                  </a:moveTo>
                  <a:cubicBezTo>
                    <a:pt x="24" y="12"/>
                    <a:pt x="36" y="36"/>
                    <a:pt x="48" y="36"/>
                  </a:cubicBezTo>
                  <a:cubicBezTo>
                    <a:pt x="84" y="36"/>
                    <a:pt x="119" y="24"/>
                    <a:pt x="155" y="12"/>
                  </a:cubicBezTo>
                  <a:cubicBezTo>
                    <a:pt x="107" y="12"/>
                    <a:pt x="48"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5"/>
            <p:cNvSpPr/>
            <p:nvPr/>
          </p:nvSpPr>
          <p:spPr>
            <a:xfrm>
              <a:off x="5238450" y="3714425"/>
              <a:ext cx="33350" cy="8850"/>
            </a:xfrm>
            <a:custGeom>
              <a:avLst/>
              <a:gdLst/>
              <a:ahLst/>
              <a:cxnLst/>
              <a:rect l="l" t="t" r="r" b="b"/>
              <a:pathLst>
                <a:path w="1334" h="354" extrusionOk="0">
                  <a:moveTo>
                    <a:pt x="226" y="1"/>
                  </a:moveTo>
                  <a:cubicBezTo>
                    <a:pt x="151" y="1"/>
                    <a:pt x="76" y="6"/>
                    <a:pt x="0" y="18"/>
                  </a:cubicBezTo>
                  <a:lnTo>
                    <a:pt x="0" y="114"/>
                  </a:lnTo>
                  <a:cubicBezTo>
                    <a:pt x="226" y="257"/>
                    <a:pt x="476" y="245"/>
                    <a:pt x="726" y="304"/>
                  </a:cubicBezTo>
                  <a:cubicBezTo>
                    <a:pt x="816" y="343"/>
                    <a:pt x="909" y="353"/>
                    <a:pt x="1004" y="353"/>
                  </a:cubicBezTo>
                  <a:cubicBezTo>
                    <a:pt x="1085" y="353"/>
                    <a:pt x="1168" y="345"/>
                    <a:pt x="1250" y="340"/>
                  </a:cubicBezTo>
                  <a:cubicBezTo>
                    <a:pt x="1322" y="292"/>
                    <a:pt x="1334" y="233"/>
                    <a:pt x="1298" y="161"/>
                  </a:cubicBezTo>
                  <a:cubicBezTo>
                    <a:pt x="933" y="122"/>
                    <a:pt x="585" y="1"/>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5"/>
            <p:cNvSpPr/>
            <p:nvPr/>
          </p:nvSpPr>
          <p:spPr>
            <a:xfrm>
              <a:off x="5269400" y="3718450"/>
              <a:ext cx="30150" cy="7150"/>
            </a:xfrm>
            <a:custGeom>
              <a:avLst/>
              <a:gdLst/>
              <a:ahLst/>
              <a:cxnLst/>
              <a:rect l="l" t="t" r="r" b="b"/>
              <a:pathLst>
                <a:path w="1206" h="286" extrusionOk="0">
                  <a:moveTo>
                    <a:pt x="60" y="0"/>
                  </a:moveTo>
                  <a:lnTo>
                    <a:pt x="60" y="119"/>
                  </a:lnTo>
                  <a:cubicBezTo>
                    <a:pt x="0" y="191"/>
                    <a:pt x="12" y="215"/>
                    <a:pt x="96" y="215"/>
                  </a:cubicBezTo>
                  <a:lnTo>
                    <a:pt x="1036" y="262"/>
                  </a:lnTo>
                  <a:cubicBezTo>
                    <a:pt x="1074" y="278"/>
                    <a:pt x="1104" y="285"/>
                    <a:pt x="1128" y="285"/>
                  </a:cubicBezTo>
                  <a:cubicBezTo>
                    <a:pt x="1193" y="285"/>
                    <a:pt x="1205" y="228"/>
                    <a:pt x="1179" y="131"/>
                  </a:cubicBezTo>
                  <a:cubicBezTo>
                    <a:pt x="810" y="84"/>
                    <a:pt x="429"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5"/>
            <p:cNvSpPr/>
            <p:nvPr/>
          </p:nvSpPr>
          <p:spPr>
            <a:xfrm>
              <a:off x="5231000" y="3728100"/>
              <a:ext cx="25625" cy="3175"/>
            </a:xfrm>
            <a:custGeom>
              <a:avLst/>
              <a:gdLst/>
              <a:ahLst/>
              <a:cxnLst/>
              <a:rect l="l" t="t" r="r" b="b"/>
              <a:pathLst>
                <a:path w="1025" h="127" extrusionOk="0">
                  <a:moveTo>
                    <a:pt x="543" y="1"/>
                  </a:moveTo>
                  <a:cubicBezTo>
                    <a:pt x="389" y="1"/>
                    <a:pt x="234" y="22"/>
                    <a:pt x="89" y="22"/>
                  </a:cubicBezTo>
                  <a:cubicBezTo>
                    <a:pt x="59" y="22"/>
                    <a:pt x="29" y="21"/>
                    <a:pt x="0" y="19"/>
                  </a:cubicBezTo>
                  <a:lnTo>
                    <a:pt x="0" y="19"/>
                  </a:lnTo>
                  <a:cubicBezTo>
                    <a:pt x="12" y="55"/>
                    <a:pt x="24" y="102"/>
                    <a:pt x="60" y="126"/>
                  </a:cubicBezTo>
                  <a:lnTo>
                    <a:pt x="1024" y="126"/>
                  </a:lnTo>
                  <a:cubicBezTo>
                    <a:pt x="873" y="25"/>
                    <a:pt x="708" y="1"/>
                    <a:pt x="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5"/>
            <p:cNvSpPr/>
            <p:nvPr/>
          </p:nvSpPr>
          <p:spPr>
            <a:xfrm>
              <a:off x="5270000" y="3731725"/>
              <a:ext cx="22350" cy="3650"/>
            </a:xfrm>
            <a:custGeom>
              <a:avLst/>
              <a:gdLst/>
              <a:ahLst/>
              <a:cxnLst/>
              <a:rect l="l" t="t" r="r" b="b"/>
              <a:pathLst>
                <a:path w="894" h="146" extrusionOk="0">
                  <a:moveTo>
                    <a:pt x="464" y="1"/>
                  </a:moveTo>
                  <a:cubicBezTo>
                    <a:pt x="309" y="1"/>
                    <a:pt x="153" y="29"/>
                    <a:pt x="0" y="29"/>
                  </a:cubicBezTo>
                  <a:cubicBezTo>
                    <a:pt x="170" y="121"/>
                    <a:pt x="343" y="145"/>
                    <a:pt x="521" y="145"/>
                  </a:cubicBezTo>
                  <a:cubicBezTo>
                    <a:pt x="643" y="145"/>
                    <a:pt x="767" y="134"/>
                    <a:pt x="893" y="124"/>
                  </a:cubicBezTo>
                  <a:cubicBezTo>
                    <a:pt x="754" y="26"/>
                    <a:pt x="610"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5"/>
            <p:cNvSpPr/>
            <p:nvPr/>
          </p:nvSpPr>
          <p:spPr>
            <a:xfrm>
              <a:off x="5295600" y="3721725"/>
              <a:ext cx="16375" cy="6575"/>
            </a:xfrm>
            <a:custGeom>
              <a:avLst/>
              <a:gdLst/>
              <a:ahLst/>
              <a:cxnLst/>
              <a:rect l="l" t="t" r="r" b="b"/>
              <a:pathLst>
                <a:path w="655" h="263" extrusionOk="0">
                  <a:moveTo>
                    <a:pt x="441" y="0"/>
                  </a:moveTo>
                  <a:cubicBezTo>
                    <a:pt x="345" y="0"/>
                    <a:pt x="238" y="12"/>
                    <a:pt x="155" y="12"/>
                  </a:cubicBezTo>
                  <a:cubicBezTo>
                    <a:pt x="95" y="60"/>
                    <a:pt x="48" y="107"/>
                    <a:pt x="0" y="143"/>
                  </a:cubicBezTo>
                  <a:cubicBezTo>
                    <a:pt x="105" y="240"/>
                    <a:pt x="233" y="262"/>
                    <a:pt x="364" y="262"/>
                  </a:cubicBezTo>
                  <a:cubicBezTo>
                    <a:pt x="442" y="262"/>
                    <a:pt x="520" y="255"/>
                    <a:pt x="595" y="250"/>
                  </a:cubicBezTo>
                  <a:cubicBezTo>
                    <a:pt x="643" y="226"/>
                    <a:pt x="655" y="179"/>
                    <a:pt x="643" y="119"/>
                  </a:cubicBezTo>
                  <a:cubicBezTo>
                    <a:pt x="584" y="48"/>
                    <a:pt x="512" y="24"/>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5"/>
            <p:cNvSpPr/>
            <p:nvPr/>
          </p:nvSpPr>
          <p:spPr>
            <a:xfrm>
              <a:off x="5310175" y="3722375"/>
              <a:ext cx="14300" cy="6500"/>
            </a:xfrm>
            <a:custGeom>
              <a:avLst/>
              <a:gdLst/>
              <a:ahLst/>
              <a:cxnLst/>
              <a:rect l="l" t="t" r="r" b="b"/>
              <a:pathLst>
                <a:path w="572" h="260" extrusionOk="0">
                  <a:moveTo>
                    <a:pt x="289" y="1"/>
                  </a:moveTo>
                  <a:cubicBezTo>
                    <a:pt x="200" y="1"/>
                    <a:pt x="109" y="31"/>
                    <a:pt x="12" y="93"/>
                  </a:cubicBezTo>
                  <a:cubicBezTo>
                    <a:pt x="1" y="141"/>
                    <a:pt x="12" y="177"/>
                    <a:pt x="12" y="224"/>
                  </a:cubicBezTo>
                  <a:cubicBezTo>
                    <a:pt x="108" y="236"/>
                    <a:pt x="191" y="260"/>
                    <a:pt x="286" y="260"/>
                  </a:cubicBezTo>
                  <a:cubicBezTo>
                    <a:pt x="393" y="224"/>
                    <a:pt x="512" y="224"/>
                    <a:pt x="572" y="105"/>
                  </a:cubicBezTo>
                  <a:cubicBezTo>
                    <a:pt x="479" y="37"/>
                    <a:pt x="385"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5"/>
            <p:cNvSpPr/>
            <p:nvPr/>
          </p:nvSpPr>
          <p:spPr>
            <a:xfrm>
              <a:off x="5256600" y="3721425"/>
              <a:ext cx="15200" cy="3575"/>
            </a:xfrm>
            <a:custGeom>
              <a:avLst/>
              <a:gdLst/>
              <a:ahLst/>
              <a:cxnLst/>
              <a:rect l="l" t="t" r="r" b="b"/>
              <a:pathLst>
                <a:path w="608" h="143" extrusionOk="0">
                  <a:moveTo>
                    <a:pt x="572" y="0"/>
                  </a:moveTo>
                  <a:cubicBezTo>
                    <a:pt x="369" y="12"/>
                    <a:pt x="179" y="12"/>
                    <a:pt x="0" y="12"/>
                  </a:cubicBezTo>
                  <a:cubicBezTo>
                    <a:pt x="98" y="117"/>
                    <a:pt x="210" y="142"/>
                    <a:pt x="325" y="142"/>
                  </a:cubicBezTo>
                  <a:cubicBezTo>
                    <a:pt x="420" y="142"/>
                    <a:pt x="516" y="125"/>
                    <a:pt x="608" y="119"/>
                  </a:cubicBezTo>
                  <a:cubicBezTo>
                    <a:pt x="596" y="72"/>
                    <a:pt x="584" y="36"/>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5"/>
            <p:cNvSpPr/>
            <p:nvPr/>
          </p:nvSpPr>
          <p:spPr>
            <a:xfrm>
              <a:off x="5220275" y="3728275"/>
              <a:ext cx="3900" cy="1800"/>
            </a:xfrm>
            <a:custGeom>
              <a:avLst/>
              <a:gdLst/>
              <a:ahLst/>
              <a:cxnLst/>
              <a:rect l="l" t="t" r="r" b="b"/>
              <a:pathLst>
                <a:path w="156" h="72" extrusionOk="0">
                  <a:moveTo>
                    <a:pt x="1" y="0"/>
                  </a:moveTo>
                  <a:cubicBezTo>
                    <a:pt x="31" y="48"/>
                    <a:pt x="54" y="72"/>
                    <a:pt x="78" y="72"/>
                  </a:cubicBezTo>
                  <a:cubicBezTo>
                    <a:pt x="102" y="72"/>
                    <a:pt x="126"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5"/>
            <p:cNvSpPr/>
            <p:nvPr/>
          </p:nvSpPr>
          <p:spPr>
            <a:xfrm>
              <a:off x="5391425" y="3739275"/>
              <a:ext cx="1825" cy="1525"/>
            </a:xfrm>
            <a:custGeom>
              <a:avLst/>
              <a:gdLst/>
              <a:ahLst/>
              <a:cxnLst/>
              <a:rect l="l" t="t" r="r" b="b"/>
              <a:pathLst>
                <a:path w="73" h="61" extrusionOk="0">
                  <a:moveTo>
                    <a:pt x="72" y="1"/>
                  </a:moveTo>
                  <a:cubicBezTo>
                    <a:pt x="37" y="13"/>
                    <a:pt x="13" y="25"/>
                    <a:pt x="1" y="60"/>
                  </a:cubicBezTo>
                  <a:cubicBezTo>
                    <a:pt x="25" y="36"/>
                    <a:pt x="37"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5"/>
            <p:cNvSpPr/>
            <p:nvPr/>
          </p:nvSpPr>
          <p:spPr>
            <a:xfrm>
              <a:off x="5294700" y="3763400"/>
              <a:ext cx="37225" cy="8050"/>
            </a:xfrm>
            <a:custGeom>
              <a:avLst/>
              <a:gdLst/>
              <a:ahLst/>
              <a:cxnLst/>
              <a:rect l="l" t="t" r="r" b="b"/>
              <a:pathLst>
                <a:path w="1489" h="322" extrusionOk="0">
                  <a:moveTo>
                    <a:pt x="60" y="0"/>
                  </a:moveTo>
                  <a:lnTo>
                    <a:pt x="60" y="60"/>
                  </a:lnTo>
                  <a:cubicBezTo>
                    <a:pt x="0" y="83"/>
                    <a:pt x="0" y="131"/>
                    <a:pt x="60" y="179"/>
                  </a:cubicBezTo>
                  <a:cubicBezTo>
                    <a:pt x="336" y="302"/>
                    <a:pt x="630" y="319"/>
                    <a:pt x="925" y="319"/>
                  </a:cubicBezTo>
                  <a:cubicBezTo>
                    <a:pt x="1038" y="319"/>
                    <a:pt x="1152" y="317"/>
                    <a:pt x="1265" y="317"/>
                  </a:cubicBezTo>
                  <a:cubicBezTo>
                    <a:pt x="1340" y="317"/>
                    <a:pt x="1415" y="318"/>
                    <a:pt x="1489" y="322"/>
                  </a:cubicBezTo>
                  <a:lnTo>
                    <a:pt x="1489" y="203"/>
                  </a:lnTo>
                  <a:cubicBezTo>
                    <a:pt x="1012" y="131"/>
                    <a:pt x="536" y="7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5"/>
            <p:cNvSpPr/>
            <p:nvPr/>
          </p:nvSpPr>
          <p:spPr>
            <a:xfrm>
              <a:off x="5281600" y="3753575"/>
              <a:ext cx="33075" cy="3675"/>
            </a:xfrm>
            <a:custGeom>
              <a:avLst/>
              <a:gdLst/>
              <a:ahLst/>
              <a:cxnLst/>
              <a:rect l="l" t="t" r="r" b="b"/>
              <a:pathLst>
                <a:path w="1323" h="147" extrusionOk="0">
                  <a:moveTo>
                    <a:pt x="1274" y="0"/>
                  </a:moveTo>
                  <a:cubicBezTo>
                    <a:pt x="846" y="0"/>
                    <a:pt x="429" y="24"/>
                    <a:pt x="1" y="24"/>
                  </a:cubicBezTo>
                  <a:cubicBezTo>
                    <a:pt x="203" y="120"/>
                    <a:pt x="412" y="146"/>
                    <a:pt x="622" y="146"/>
                  </a:cubicBezTo>
                  <a:cubicBezTo>
                    <a:pt x="855" y="146"/>
                    <a:pt x="1090" y="114"/>
                    <a:pt x="1322" y="107"/>
                  </a:cubicBezTo>
                  <a:cubicBezTo>
                    <a:pt x="1310" y="84"/>
                    <a:pt x="1286" y="48"/>
                    <a:pt x="1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5"/>
            <p:cNvSpPr/>
            <p:nvPr/>
          </p:nvSpPr>
          <p:spPr>
            <a:xfrm>
              <a:off x="5306000" y="3718450"/>
              <a:ext cx="25025" cy="6875"/>
            </a:xfrm>
            <a:custGeom>
              <a:avLst/>
              <a:gdLst/>
              <a:ahLst/>
              <a:cxnLst/>
              <a:rect l="l" t="t" r="r" b="b"/>
              <a:pathLst>
                <a:path w="1001" h="275" extrusionOk="0">
                  <a:moveTo>
                    <a:pt x="156" y="0"/>
                  </a:moveTo>
                  <a:cubicBezTo>
                    <a:pt x="108" y="36"/>
                    <a:pt x="48" y="84"/>
                    <a:pt x="1" y="131"/>
                  </a:cubicBezTo>
                  <a:cubicBezTo>
                    <a:pt x="60" y="179"/>
                    <a:pt x="108" y="215"/>
                    <a:pt x="168" y="262"/>
                  </a:cubicBezTo>
                  <a:cubicBezTo>
                    <a:pt x="346" y="262"/>
                    <a:pt x="537" y="274"/>
                    <a:pt x="715" y="274"/>
                  </a:cubicBezTo>
                  <a:cubicBezTo>
                    <a:pt x="834" y="250"/>
                    <a:pt x="953" y="250"/>
                    <a:pt x="1001" y="131"/>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5"/>
            <p:cNvSpPr/>
            <p:nvPr/>
          </p:nvSpPr>
          <p:spPr>
            <a:xfrm>
              <a:off x="5241725" y="3702975"/>
              <a:ext cx="14900" cy="4175"/>
            </a:xfrm>
            <a:custGeom>
              <a:avLst/>
              <a:gdLst/>
              <a:ahLst/>
              <a:cxnLst/>
              <a:rect l="l" t="t" r="r" b="b"/>
              <a:pathLst>
                <a:path w="596" h="167" extrusionOk="0">
                  <a:moveTo>
                    <a:pt x="0" y="0"/>
                  </a:moveTo>
                  <a:lnTo>
                    <a:pt x="0" y="0"/>
                  </a:lnTo>
                  <a:cubicBezTo>
                    <a:pt x="90" y="138"/>
                    <a:pt x="208" y="156"/>
                    <a:pt x="328" y="156"/>
                  </a:cubicBezTo>
                  <a:cubicBezTo>
                    <a:pt x="370" y="156"/>
                    <a:pt x="413" y="154"/>
                    <a:pt x="454" y="154"/>
                  </a:cubicBezTo>
                  <a:cubicBezTo>
                    <a:pt x="499" y="154"/>
                    <a:pt x="542" y="157"/>
                    <a:pt x="583" y="167"/>
                  </a:cubicBezTo>
                  <a:cubicBezTo>
                    <a:pt x="595" y="119"/>
                    <a:pt x="595" y="83"/>
                    <a:pt x="583" y="36"/>
                  </a:cubicBezTo>
                  <a:cubicBezTo>
                    <a:pt x="393" y="24"/>
                    <a:pt x="191"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5"/>
            <p:cNvSpPr/>
            <p:nvPr/>
          </p:nvSpPr>
          <p:spPr>
            <a:xfrm>
              <a:off x="5263750" y="3763975"/>
              <a:ext cx="32450" cy="3900"/>
            </a:xfrm>
            <a:custGeom>
              <a:avLst/>
              <a:gdLst/>
              <a:ahLst/>
              <a:cxnLst/>
              <a:rect l="l" t="t" r="r" b="b"/>
              <a:pathLst>
                <a:path w="1298" h="156" extrusionOk="0">
                  <a:moveTo>
                    <a:pt x="0" y="1"/>
                  </a:moveTo>
                  <a:cubicBezTo>
                    <a:pt x="0" y="49"/>
                    <a:pt x="12" y="72"/>
                    <a:pt x="48" y="120"/>
                  </a:cubicBezTo>
                  <a:cubicBezTo>
                    <a:pt x="464" y="132"/>
                    <a:pt x="881" y="132"/>
                    <a:pt x="1298" y="156"/>
                  </a:cubicBezTo>
                  <a:lnTo>
                    <a:pt x="1298" y="96"/>
                  </a:lnTo>
                  <a:lnTo>
                    <a:pt x="1298" y="37"/>
                  </a:lnTo>
                  <a:cubicBezTo>
                    <a:pt x="857" y="25"/>
                    <a:pt x="429"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9" name="Google Shape;4589;p35"/>
          <p:cNvSpPr txBox="1">
            <a:spLocks noGrp="1"/>
          </p:cNvSpPr>
          <p:nvPr>
            <p:ph type="title"/>
          </p:nvPr>
        </p:nvSpPr>
        <p:spPr>
          <a:xfrm>
            <a:off x="1152375" y="1566700"/>
            <a:ext cx="4275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4590" name="Google Shape;4590;p35"/>
          <p:cNvSpPr txBox="1">
            <a:spLocks noGrp="1"/>
          </p:cNvSpPr>
          <p:nvPr>
            <p:ph type="body" idx="1"/>
          </p:nvPr>
        </p:nvSpPr>
        <p:spPr>
          <a:xfrm>
            <a:off x="1152375" y="2139400"/>
            <a:ext cx="4275900" cy="128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b="0" i="0" dirty="0">
                <a:solidFill>
                  <a:srgbClr val="121416"/>
                </a:solidFill>
                <a:effectLst/>
                <a:latin typeface="roboto" panose="020F0502020204030204" pitchFamily="2" charset="0"/>
              </a:rPr>
              <a:t>Books are packed with knowledge, they give you life lessons, and they teach you about hardships, love, fear, and every little thing that is a part of life. Books have been here for centuries and contain the knowledge of our past, civilizations, and cultures. The importance of book reading can be reflected in the ways it caters to our self-development and overall growth.</a:t>
            </a:r>
            <a:endParaRPr dirty="0"/>
          </a:p>
        </p:txBody>
      </p:sp>
      <p:sp>
        <p:nvSpPr>
          <p:cNvPr id="4591" name="Google Shape;4591;p35"/>
          <p:cNvSpPr/>
          <p:nvPr/>
        </p:nvSpPr>
        <p:spPr>
          <a:xfrm>
            <a:off x="979950" y="1414775"/>
            <a:ext cx="4709650" cy="2750825"/>
          </a:xfrm>
          <a:custGeom>
            <a:avLst/>
            <a:gdLst/>
            <a:ahLst/>
            <a:cxnLst/>
            <a:rect l="l" t="t" r="r" b="b"/>
            <a:pathLst>
              <a:path w="17617" h="25786" extrusionOk="0">
                <a:moveTo>
                  <a:pt x="108" y="1"/>
                </a:moveTo>
                <a:lnTo>
                  <a:pt x="95" y="5963"/>
                </a:lnTo>
                <a:cubicBezTo>
                  <a:pt x="95" y="6968"/>
                  <a:pt x="91" y="7953"/>
                  <a:pt x="91" y="8925"/>
                </a:cubicBezTo>
                <a:cubicBezTo>
                  <a:pt x="87" y="9836"/>
                  <a:pt x="79" y="10772"/>
                  <a:pt x="71" y="11719"/>
                </a:cubicBezTo>
                <a:cubicBezTo>
                  <a:pt x="58" y="12655"/>
                  <a:pt x="54" y="13664"/>
                  <a:pt x="54" y="14571"/>
                </a:cubicBezTo>
                <a:lnTo>
                  <a:pt x="54" y="17193"/>
                </a:lnTo>
                <a:cubicBezTo>
                  <a:pt x="54" y="17608"/>
                  <a:pt x="58" y="18018"/>
                  <a:pt x="54" y="18408"/>
                </a:cubicBezTo>
                <a:cubicBezTo>
                  <a:pt x="54" y="18794"/>
                  <a:pt x="50" y="19159"/>
                  <a:pt x="50" y="19536"/>
                </a:cubicBezTo>
                <a:cubicBezTo>
                  <a:pt x="42" y="20287"/>
                  <a:pt x="34" y="21034"/>
                  <a:pt x="26" y="21777"/>
                </a:cubicBezTo>
                <a:cubicBezTo>
                  <a:pt x="21" y="22146"/>
                  <a:pt x="17" y="22519"/>
                  <a:pt x="13" y="22884"/>
                </a:cubicBezTo>
                <a:cubicBezTo>
                  <a:pt x="13" y="23069"/>
                  <a:pt x="9" y="23254"/>
                  <a:pt x="9" y="23434"/>
                </a:cubicBezTo>
                <a:lnTo>
                  <a:pt x="9" y="23935"/>
                </a:lnTo>
                <a:lnTo>
                  <a:pt x="1" y="25724"/>
                </a:lnTo>
                <a:lnTo>
                  <a:pt x="309" y="25724"/>
                </a:lnTo>
                <a:lnTo>
                  <a:pt x="3300" y="25740"/>
                </a:lnTo>
                <a:lnTo>
                  <a:pt x="5179" y="25744"/>
                </a:lnTo>
                <a:lnTo>
                  <a:pt x="7793" y="25761"/>
                </a:lnTo>
                <a:cubicBezTo>
                  <a:pt x="8104" y="25762"/>
                  <a:pt x="8403" y="25763"/>
                  <a:pt x="8692" y="25763"/>
                </a:cubicBezTo>
                <a:cubicBezTo>
                  <a:pt x="9270" y="25763"/>
                  <a:pt x="9806" y="25761"/>
                  <a:pt x="10304" y="25761"/>
                </a:cubicBezTo>
                <a:lnTo>
                  <a:pt x="12294" y="25757"/>
                </a:lnTo>
                <a:cubicBezTo>
                  <a:pt x="12873" y="25757"/>
                  <a:pt x="13447" y="25765"/>
                  <a:pt x="13973" y="25769"/>
                </a:cubicBezTo>
                <a:cubicBezTo>
                  <a:pt x="15027" y="25777"/>
                  <a:pt x="15918" y="25785"/>
                  <a:pt x="16545" y="25785"/>
                </a:cubicBezTo>
                <a:cubicBezTo>
                  <a:pt x="17173" y="25781"/>
                  <a:pt x="17526" y="25769"/>
                  <a:pt x="17563" y="25749"/>
                </a:cubicBezTo>
                <a:cubicBezTo>
                  <a:pt x="17596" y="25728"/>
                  <a:pt x="17317" y="25703"/>
                  <a:pt x="16783" y="25675"/>
                </a:cubicBezTo>
                <a:cubicBezTo>
                  <a:pt x="16246" y="25646"/>
                  <a:pt x="15470" y="25609"/>
                  <a:pt x="14395" y="25572"/>
                </a:cubicBezTo>
                <a:cubicBezTo>
                  <a:pt x="13858" y="25552"/>
                  <a:pt x="13238" y="25535"/>
                  <a:pt x="12528" y="25523"/>
                </a:cubicBezTo>
                <a:cubicBezTo>
                  <a:pt x="11814" y="25511"/>
                  <a:pt x="11059" y="25502"/>
                  <a:pt x="10300" y="25498"/>
                </a:cubicBezTo>
                <a:cubicBezTo>
                  <a:pt x="9541" y="25494"/>
                  <a:pt x="8774" y="25494"/>
                  <a:pt x="8035" y="25486"/>
                </a:cubicBezTo>
                <a:lnTo>
                  <a:pt x="5405" y="25461"/>
                </a:lnTo>
                <a:lnTo>
                  <a:pt x="3481" y="25449"/>
                </a:lnTo>
                <a:lnTo>
                  <a:pt x="420" y="25441"/>
                </a:lnTo>
                <a:lnTo>
                  <a:pt x="276" y="25441"/>
                </a:lnTo>
                <a:lnTo>
                  <a:pt x="280" y="23988"/>
                </a:lnTo>
                <a:cubicBezTo>
                  <a:pt x="284" y="23644"/>
                  <a:pt x="284" y="23328"/>
                  <a:pt x="284" y="22999"/>
                </a:cubicBezTo>
                <a:cubicBezTo>
                  <a:pt x="284" y="22667"/>
                  <a:pt x="288" y="22322"/>
                  <a:pt x="288" y="21965"/>
                </a:cubicBezTo>
                <a:cubicBezTo>
                  <a:pt x="296" y="21243"/>
                  <a:pt x="301" y="20468"/>
                  <a:pt x="309" y="19631"/>
                </a:cubicBezTo>
                <a:cubicBezTo>
                  <a:pt x="313" y="18777"/>
                  <a:pt x="309" y="17903"/>
                  <a:pt x="309" y="17041"/>
                </a:cubicBezTo>
                <a:cubicBezTo>
                  <a:pt x="305" y="16188"/>
                  <a:pt x="301" y="15310"/>
                  <a:pt x="301" y="14411"/>
                </a:cubicBezTo>
                <a:cubicBezTo>
                  <a:pt x="296" y="13517"/>
                  <a:pt x="296" y="12676"/>
                  <a:pt x="305" y="11728"/>
                </a:cubicBezTo>
                <a:cubicBezTo>
                  <a:pt x="309" y="10792"/>
                  <a:pt x="313" y="9803"/>
                  <a:pt x="313" y="8761"/>
                </a:cubicBezTo>
                <a:cubicBezTo>
                  <a:pt x="313" y="7780"/>
                  <a:pt x="309" y="6783"/>
                  <a:pt x="309" y="5774"/>
                </a:cubicBezTo>
                <a:cubicBezTo>
                  <a:pt x="309" y="3964"/>
                  <a:pt x="305" y="2122"/>
                  <a:pt x="301" y="177"/>
                </a:cubicBezTo>
                <a:lnTo>
                  <a:pt x="6858" y="165"/>
                </a:lnTo>
                <a:lnTo>
                  <a:pt x="10321" y="152"/>
                </a:lnTo>
                <a:cubicBezTo>
                  <a:pt x="10468" y="152"/>
                  <a:pt x="10616" y="152"/>
                  <a:pt x="10764" y="152"/>
                </a:cubicBezTo>
                <a:cubicBezTo>
                  <a:pt x="11720" y="152"/>
                  <a:pt x="12691" y="162"/>
                  <a:pt x="13689" y="173"/>
                </a:cubicBezTo>
                <a:cubicBezTo>
                  <a:pt x="14268" y="177"/>
                  <a:pt x="14847" y="177"/>
                  <a:pt x="15454" y="177"/>
                </a:cubicBezTo>
                <a:cubicBezTo>
                  <a:pt x="16061" y="177"/>
                  <a:pt x="16640" y="173"/>
                  <a:pt x="17198" y="165"/>
                </a:cubicBezTo>
                <a:lnTo>
                  <a:pt x="17407" y="165"/>
                </a:lnTo>
                <a:lnTo>
                  <a:pt x="17407" y="193"/>
                </a:lnTo>
                <a:lnTo>
                  <a:pt x="17407" y="370"/>
                </a:lnTo>
                <a:cubicBezTo>
                  <a:pt x="17407" y="489"/>
                  <a:pt x="17411" y="608"/>
                  <a:pt x="17411" y="723"/>
                </a:cubicBezTo>
                <a:cubicBezTo>
                  <a:pt x="17411" y="957"/>
                  <a:pt x="17415" y="1190"/>
                  <a:pt x="17415" y="1416"/>
                </a:cubicBezTo>
                <a:cubicBezTo>
                  <a:pt x="17415" y="1872"/>
                  <a:pt x="17419" y="2319"/>
                  <a:pt x="17415" y="2766"/>
                </a:cubicBezTo>
                <a:cubicBezTo>
                  <a:pt x="17407" y="3792"/>
                  <a:pt x="17399" y="4830"/>
                  <a:pt x="17391" y="5885"/>
                </a:cubicBezTo>
                <a:cubicBezTo>
                  <a:pt x="17386" y="6951"/>
                  <a:pt x="17391" y="7998"/>
                  <a:pt x="17391" y="8970"/>
                </a:cubicBezTo>
                <a:cubicBezTo>
                  <a:pt x="17395" y="9955"/>
                  <a:pt x="17395" y="10866"/>
                  <a:pt x="17395" y="11765"/>
                </a:cubicBezTo>
                <a:cubicBezTo>
                  <a:pt x="17399" y="12712"/>
                  <a:pt x="17399" y="13611"/>
                  <a:pt x="17403" y="14444"/>
                </a:cubicBezTo>
                <a:cubicBezTo>
                  <a:pt x="17407" y="15277"/>
                  <a:pt x="17407" y="16077"/>
                  <a:pt x="17407" y="16783"/>
                </a:cubicBezTo>
                <a:cubicBezTo>
                  <a:pt x="17403" y="17505"/>
                  <a:pt x="17399" y="18219"/>
                  <a:pt x="17395" y="18908"/>
                </a:cubicBezTo>
                <a:cubicBezTo>
                  <a:pt x="17386" y="19598"/>
                  <a:pt x="17386" y="20271"/>
                  <a:pt x="17386" y="20898"/>
                </a:cubicBezTo>
                <a:cubicBezTo>
                  <a:pt x="17395" y="21498"/>
                  <a:pt x="17399" y="22035"/>
                  <a:pt x="17399" y="22523"/>
                </a:cubicBezTo>
                <a:cubicBezTo>
                  <a:pt x="17411" y="23504"/>
                  <a:pt x="17423" y="24267"/>
                  <a:pt x="17440" y="24792"/>
                </a:cubicBezTo>
                <a:cubicBezTo>
                  <a:pt x="17456" y="25314"/>
                  <a:pt x="17477" y="25597"/>
                  <a:pt x="17501" y="25601"/>
                </a:cubicBezTo>
                <a:cubicBezTo>
                  <a:pt x="17526" y="25601"/>
                  <a:pt x="17542" y="25330"/>
                  <a:pt x="17559" y="24805"/>
                </a:cubicBezTo>
                <a:cubicBezTo>
                  <a:pt x="17571" y="24280"/>
                  <a:pt x="17579" y="23504"/>
                  <a:pt x="17583" y="22519"/>
                </a:cubicBezTo>
                <a:cubicBezTo>
                  <a:pt x="17588" y="22027"/>
                  <a:pt x="17588" y="21477"/>
                  <a:pt x="17588" y="20890"/>
                </a:cubicBezTo>
                <a:cubicBezTo>
                  <a:pt x="17592" y="20345"/>
                  <a:pt x="17596" y="19737"/>
                  <a:pt x="17600" y="19064"/>
                </a:cubicBezTo>
                <a:cubicBezTo>
                  <a:pt x="17608" y="18387"/>
                  <a:pt x="17616" y="17640"/>
                  <a:pt x="17616" y="16808"/>
                </a:cubicBezTo>
                <a:cubicBezTo>
                  <a:pt x="17616" y="15958"/>
                  <a:pt x="17612" y="15133"/>
                  <a:pt x="17608" y="14268"/>
                </a:cubicBezTo>
                <a:cubicBezTo>
                  <a:pt x="17600" y="13410"/>
                  <a:pt x="17596" y="12540"/>
                  <a:pt x="17592" y="11662"/>
                </a:cubicBezTo>
                <a:cubicBezTo>
                  <a:pt x="17588" y="10706"/>
                  <a:pt x="17579" y="9729"/>
                  <a:pt x="17575" y="8761"/>
                </a:cubicBezTo>
                <a:cubicBezTo>
                  <a:pt x="17567" y="7780"/>
                  <a:pt x="17563" y="6828"/>
                  <a:pt x="17567" y="5844"/>
                </a:cubicBezTo>
                <a:cubicBezTo>
                  <a:pt x="17571" y="4846"/>
                  <a:pt x="17575" y="3780"/>
                  <a:pt x="17579" y="2643"/>
                </a:cubicBezTo>
                <a:cubicBezTo>
                  <a:pt x="17583" y="1744"/>
                  <a:pt x="17571" y="854"/>
                  <a:pt x="17559" y="13"/>
                </a:cubicBezTo>
                <a:lnTo>
                  <a:pt x="16787" y="21"/>
                </a:lnTo>
                <a:cubicBezTo>
                  <a:pt x="16254" y="29"/>
                  <a:pt x="15733" y="37"/>
                  <a:pt x="15228" y="37"/>
                </a:cubicBezTo>
                <a:cubicBezTo>
                  <a:pt x="14703" y="37"/>
                  <a:pt x="14157" y="33"/>
                  <a:pt x="13603" y="29"/>
                </a:cubicBezTo>
                <a:cubicBezTo>
                  <a:pt x="12500" y="21"/>
                  <a:pt x="11301" y="9"/>
                  <a:pt x="10091" y="9"/>
                </a:cubicBezTo>
                <a:lnTo>
                  <a:pt x="6603" y="13"/>
                </a:lnTo>
                <a:lnTo>
                  <a:pt x="1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2" name="Google Shape;4592;p35"/>
          <p:cNvGrpSpPr/>
          <p:nvPr/>
        </p:nvGrpSpPr>
        <p:grpSpPr>
          <a:xfrm>
            <a:off x="7128894" y="238931"/>
            <a:ext cx="2319893" cy="4649083"/>
            <a:chOff x="5108075" y="1607775"/>
            <a:chExt cx="1235300" cy="2475550"/>
          </a:xfrm>
        </p:grpSpPr>
        <p:sp>
          <p:nvSpPr>
            <p:cNvPr id="4593" name="Google Shape;4593;p35"/>
            <p:cNvSpPr/>
            <p:nvPr/>
          </p:nvSpPr>
          <p:spPr>
            <a:xfrm>
              <a:off x="5417325" y="2628675"/>
              <a:ext cx="284300" cy="45675"/>
            </a:xfrm>
            <a:custGeom>
              <a:avLst/>
              <a:gdLst/>
              <a:ahLst/>
              <a:cxnLst/>
              <a:rect l="l" t="t" r="r" b="b"/>
              <a:pathLst>
                <a:path w="11372" h="1827" extrusionOk="0">
                  <a:moveTo>
                    <a:pt x="854" y="1"/>
                  </a:moveTo>
                  <a:cubicBezTo>
                    <a:pt x="549" y="1"/>
                    <a:pt x="314" y="157"/>
                    <a:pt x="179" y="515"/>
                  </a:cubicBezTo>
                  <a:cubicBezTo>
                    <a:pt x="144" y="538"/>
                    <a:pt x="132" y="586"/>
                    <a:pt x="144" y="634"/>
                  </a:cubicBezTo>
                  <a:cubicBezTo>
                    <a:pt x="1" y="1015"/>
                    <a:pt x="13" y="1408"/>
                    <a:pt x="239" y="1765"/>
                  </a:cubicBezTo>
                  <a:cubicBezTo>
                    <a:pt x="273" y="1805"/>
                    <a:pt x="310" y="1827"/>
                    <a:pt x="350" y="1827"/>
                  </a:cubicBezTo>
                  <a:cubicBezTo>
                    <a:pt x="380" y="1827"/>
                    <a:pt x="410" y="1814"/>
                    <a:pt x="441" y="1789"/>
                  </a:cubicBezTo>
                  <a:lnTo>
                    <a:pt x="441" y="1777"/>
                  </a:lnTo>
                  <a:cubicBezTo>
                    <a:pt x="584" y="1658"/>
                    <a:pt x="513" y="1467"/>
                    <a:pt x="656" y="1360"/>
                  </a:cubicBezTo>
                  <a:cubicBezTo>
                    <a:pt x="715" y="955"/>
                    <a:pt x="1037" y="824"/>
                    <a:pt x="1334" y="657"/>
                  </a:cubicBezTo>
                  <a:cubicBezTo>
                    <a:pt x="1572" y="657"/>
                    <a:pt x="1811" y="681"/>
                    <a:pt x="2049" y="693"/>
                  </a:cubicBezTo>
                  <a:cubicBezTo>
                    <a:pt x="2668" y="753"/>
                    <a:pt x="3287" y="919"/>
                    <a:pt x="3882" y="931"/>
                  </a:cubicBezTo>
                  <a:cubicBezTo>
                    <a:pt x="4716" y="955"/>
                    <a:pt x="5537" y="1015"/>
                    <a:pt x="6371" y="1050"/>
                  </a:cubicBezTo>
                  <a:cubicBezTo>
                    <a:pt x="7740" y="1110"/>
                    <a:pt x="9109" y="1372"/>
                    <a:pt x="10490" y="1396"/>
                  </a:cubicBezTo>
                  <a:cubicBezTo>
                    <a:pt x="10740" y="1181"/>
                    <a:pt x="11133" y="1348"/>
                    <a:pt x="11371" y="1074"/>
                  </a:cubicBezTo>
                  <a:cubicBezTo>
                    <a:pt x="10995" y="980"/>
                    <a:pt x="10618" y="941"/>
                    <a:pt x="10225" y="941"/>
                  </a:cubicBezTo>
                  <a:cubicBezTo>
                    <a:pt x="10171" y="941"/>
                    <a:pt x="10116" y="942"/>
                    <a:pt x="10062" y="943"/>
                  </a:cubicBezTo>
                  <a:cubicBezTo>
                    <a:pt x="9958" y="1122"/>
                    <a:pt x="9839" y="1174"/>
                    <a:pt x="9720" y="1174"/>
                  </a:cubicBezTo>
                  <a:cubicBezTo>
                    <a:pt x="9624" y="1174"/>
                    <a:pt x="9528" y="1141"/>
                    <a:pt x="9438" y="1112"/>
                  </a:cubicBezTo>
                  <a:lnTo>
                    <a:pt x="9438" y="1112"/>
                  </a:lnTo>
                  <a:cubicBezTo>
                    <a:pt x="9498" y="1121"/>
                    <a:pt x="9545" y="1126"/>
                    <a:pt x="9586" y="1126"/>
                  </a:cubicBezTo>
                  <a:cubicBezTo>
                    <a:pt x="9716" y="1126"/>
                    <a:pt x="9772" y="1075"/>
                    <a:pt x="9919" y="943"/>
                  </a:cubicBezTo>
                  <a:cubicBezTo>
                    <a:pt x="9488" y="836"/>
                    <a:pt x="9058" y="780"/>
                    <a:pt x="8623" y="780"/>
                  </a:cubicBezTo>
                  <a:cubicBezTo>
                    <a:pt x="8433" y="780"/>
                    <a:pt x="8242" y="790"/>
                    <a:pt x="8049" y="812"/>
                  </a:cubicBezTo>
                  <a:cubicBezTo>
                    <a:pt x="8014" y="848"/>
                    <a:pt x="7990" y="872"/>
                    <a:pt x="7990" y="919"/>
                  </a:cubicBezTo>
                  <a:cubicBezTo>
                    <a:pt x="8026" y="955"/>
                    <a:pt x="8049" y="991"/>
                    <a:pt x="8109" y="991"/>
                  </a:cubicBezTo>
                  <a:cubicBezTo>
                    <a:pt x="8101" y="999"/>
                    <a:pt x="8093" y="1001"/>
                    <a:pt x="8085" y="1001"/>
                  </a:cubicBezTo>
                  <a:cubicBezTo>
                    <a:pt x="8069" y="1001"/>
                    <a:pt x="8053" y="991"/>
                    <a:pt x="8037" y="991"/>
                  </a:cubicBezTo>
                  <a:cubicBezTo>
                    <a:pt x="7978" y="955"/>
                    <a:pt x="7918" y="919"/>
                    <a:pt x="7918" y="836"/>
                  </a:cubicBezTo>
                  <a:lnTo>
                    <a:pt x="7918" y="765"/>
                  </a:lnTo>
                  <a:cubicBezTo>
                    <a:pt x="7799" y="622"/>
                    <a:pt x="7621" y="646"/>
                    <a:pt x="7454" y="634"/>
                  </a:cubicBezTo>
                  <a:cubicBezTo>
                    <a:pt x="5847" y="479"/>
                    <a:pt x="4227" y="419"/>
                    <a:pt x="2620" y="205"/>
                  </a:cubicBezTo>
                  <a:cubicBezTo>
                    <a:pt x="2498" y="152"/>
                    <a:pt x="2371" y="135"/>
                    <a:pt x="2242" y="135"/>
                  </a:cubicBezTo>
                  <a:cubicBezTo>
                    <a:pt x="2048" y="135"/>
                    <a:pt x="1849" y="172"/>
                    <a:pt x="1655" y="172"/>
                  </a:cubicBezTo>
                  <a:cubicBezTo>
                    <a:pt x="1492" y="172"/>
                    <a:pt x="1332" y="146"/>
                    <a:pt x="1179" y="50"/>
                  </a:cubicBezTo>
                  <a:cubicBezTo>
                    <a:pt x="1064" y="18"/>
                    <a:pt x="955"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5"/>
            <p:cNvSpPr/>
            <p:nvPr/>
          </p:nvSpPr>
          <p:spPr>
            <a:xfrm>
              <a:off x="5195875" y="2276300"/>
              <a:ext cx="175350" cy="78300"/>
            </a:xfrm>
            <a:custGeom>
              <a:avLst/>
              <a:gdLst/>
              <a:ahLst/>
              <a:cxnLst/>
              <a:rect l="l" t="t" r="r" b="b"/>
              <a:pathLst>
                <a:path w="7014" h="3132" extrusionOk="0">
                  <a:moveTo>
                    <a:pt x="1060" y="1"/>
                  </a:moveTo>
                  <a:cubicBezTo>
                    <a:pt x="1001" y="13"/>
                    <a:pt x="941" y="24"/>
                    <a:pt x="882" y="72"/>
                  </a:cubicBezTo>
                  <a:cubicBezTo>
                    <a:pt x="822" y="120"/>
                    <a:pt x="882" y="215"/>
                    <a:pt x="786" y="263"/>
                  </a:cubicBezTo>
                  <a:cubicBezTo>
                    <a:pt x="715" y="239"/>
                    <a:pt x="655" y="203"/>
                    <a:pt x="584" y="179"/>
                  </a:cubicBezTo>
                  <a:cubicBezTo>
                    <a:pt x="524" y="155"/>
                    <a:pt x="477" y="143"/>
                    <a:pt x="417" y="143"/>
                  </a:cubicBezTo>
                  <a:cubicBezTo>
                    <a:pt x="274" y="143"/>
                    <a:pt x="131" y="191"/>
                    <a:pt x="36" y="322"/>
                  </a:cubicBezTo>
                  <a:cubicBezTo>
                    <a:pt x="12" y="358"/>
                    <a:pt x="12" y="382"/>
                    <a:pt x="1" y="417"/>
                  </a:cubicBezTo>
                  <a:cubicBezTo>
                    <a:pt x="96" y="453"/>
                    <a:pt x="191" y="513"/>
                    <a:pt x="286" y="560"/>
                  </a:cubicBezTo>
                  <a:cubicBezTo>
                    <a:pt x="405" y="667"/>
                    <a:pt x="596" y="548"/>
                    <a:pt x="703" y="691"/>
                  </a:cubicBezTo>
                  <a:lnTo>
                    <a:pt x="715" y="691"/>
                  </a:lnTo>
                  <a:cubicBezTo>
                    <a:pt x="834" y="798"/>
                    <a:pt x="1024" y="715"/>
                    <a:pt x="1144" y="834"/>
                  </a:cubicBezTo>
                  <a:cubicBezTo>
                    <a:pt x="1263" y="965"/>
                    <a:pt x="1465" y="858"/>
                    <a:pt x="1596" y="965"/>
                  </a:cubicBezTo>
                  <a:cubicBezTo>
                    <a:pt x="1906" y="977"/>
                    <a:pt x="2239" y="977"/>
                    <a:pt x="2548" y="989"/>
                  </a:cubicBezTo>
                  <a:cubicBezTo>
                    <a:pt x="2672" y="1014"/>
                    <a:pt x="2779" y="1153"/>
                    <a:pt x="2904" y="1153"/>
                  </a:cubicBezTo>
                  <a:cubicBezTo>
                    <a:pt x="2959" y="1153"/>
                    <a:pt x="3018" y="1125"/>
                    <a:pt x="3084" y="1048"/>
                  </a:cubicBezTo>
                  <a:cubicBezTo>
                    <a:pt x="3132" y="1025"/>
                    <a:pt x="3132" y="989"/>
                    <a:pt x="3144" y="953"/>
                  </a:cubicBezTo>
                  <a:lnTo>
                    <a:pt x="3144" y="953"/>
                  </a:lnTo>
                  <a:cubicBezTo>
                    <a:pt x="3156" y="1036"/>
                    <a:pt x="3072" y="1072"/>
                    <a:pt x="3049" y="1120"/>
                  </a:cubicBezTo>
                  <a:cubicBezTo>
                    <a:pt x="2679" y="1667"/>
                    <a:pt x="2084" y="2037"/>
                    <a:pt x="1775" y="2632"/>
                  </a:cubicBezTo>
                  <a:cubicBezTo>
                    <a:pt x="1644" y="2882"/>
                    <a:pt x="1655" y="2882"/>
                    <a:pt x="1882" y="3132"/>
                  </a:cubicBezTo>
                  <a:cubicBezTo>
                    <a:pt x="1894" y="3072"/>
                    <a:pt x="1953" y="3037"/>
                    <a:pt x="2013" y="2989"/>
                  </a:cubicBezTo>
                  <a:cubicBezTo>
                    <a:pt x="2036" y="2930"/>
                    <a:pt x="2096" y="2882"/>
                    <a:pt x="2144" y="2834"/>
                  </a:cubicBezTo>
                  <a:cubicBezTo>
                    <a:pt x="2191" y="2799"/>
                    <a:pt x="2239" y="2751"/>
                    <a:pt x="2298" y="2703"/>
                  </a:cubicBezTo>
                  <a:cubicBezTo>
                    <a:pt x="2334" y="2656"/>
                    <a:pt x="2382" y="2632"/>
                    <a:pt x="2429" y="2608"/>
                  </a:cubicBezTo>
                  <a:cubicBezTo>
                    <a:pt x="2441" y="2596"/>
                    <a:pt x="2477" y="2584"/>
                    <a:pt x="2489" y="2572"/>
                  </a:cubicBezTo>
                  <a:cubicBezTo>
                    <a:pt x="2537" y="2537"/>
                    <a:pt x="2560" y="2489"/>
                    <a:pt x="2608" y="2465"/>
                  </a:cubicBezTo>
                  <a:lnTo>
                    <a:pt x="2668" y="2406"/>
                  </a:lnTo>
                  <a:lnTo>
                    <a:pt x="2787" y="2287"/>
                  </a:lnTo>
                  <a:lnTo>
                    <a:pt x="2870" y="2156"/>
                  </a:lnTo>
                  <a:cubicBezTo>
                    <a:pt x="2965" y="2037"/>
                    <a:pt x="3072" y="1929"/>
                    <a:pt x="3191" y="1858"/>
                  </a:cubicBezTo>
                  <a:cubicBezTo>
                    <a:pt x="3251" y="1822"/>
                    <a:pt x="3287" y="1798"/>
                    <a:pt x="3334" y="1763"/>
                  </a:cubicBezTo>
                  <a:cubicBezTo>
                    <a:pt x="3382" y="1739"/>
                    <a:pt x="3430" y="1703"/>
                    <a:pt x="3465" y="1667"/>
                  </a:cubicBezTo>
                  <a:lnTo>
                    <a:pt x="3525" y="1608"/>
                  </a:lnTo>
                  <a:cubicBezTo>
                    <a:pt x="3560" y="1560"/>
                    <a:pt x="3608" y="1525"/>
                    <a:pt x="3632" y="1489"/>
                  </a:cubicBezTo>
                  <a:lnTo>
                    <a:pt x="3739" y="1382"/>
                  </a:lnTo>
                  <a:cubicBezTo>
                    <a:pt x="3799" y="1334"/>
                    <a:pt x="3858" y="1322"/>
                    <a:pt x="3930" y="1310"/>
                  </a:cubicBezTo>
                  <a:cubicBezTo>
                    <a:pt x="3989" y="1310"/>
                    <a:pt x="4072" y="1334"/>
                    <a:pt x="4144" y="1346"/>
                  </a:cubicBezTo>
                  <a:cubicBezTo>
                    <a:pt x="4176" y="1362"/>
                    <a:pt x="4208" y="1369"/>
                    <a:pt x="4242" y="1369"/>
                  </a:cubicBezTo>
                  <a:cubicBezTo>
                    <a:pt x="4282" y="1369"/>
                    <a:pt x="4324" y="1359"/>
                    <a:pt x="4370" y="1346"/>
                  </a:cubicBezTo>
                  <a:cubicBezTo>
                    <a:pt x="4442" y="1346"/>
                    <a:pt x="4513" y="1346"/>
                    <a:pt x="4573" y="1406"/>
                  </a:cubicBezTo>
                  <a:cubicBezTo>
                    <a:pt x="4599" y="1432"/>
                    <a:pt x="4619" y="1446"/>
                    <a:pt x="4648" y="1446"/>
                  </a:cubicBezTo>
                  <a:cubicBezTo>
                    <a:pt x="4657" y="1446"/>
                    <a:pt x="4668" y="1444"/>
                    <a:pt x="4680" y="1441"/>
                  </a:cubicBezTo>
                  <a:cubicBezTo>
                    <a:pt x="4711" y="1441"/>
                    <a:pt x="4738" y="1447"/>
                    <a:pt x="4773" y="1447"/>
                  </a:cubicBezTo>
                  <a:cubicBezTo>
                    <a:pt x="4791" y="1447"/>
                    <a:pt x="4811" y="1445"/>
                    <a:pt x="4834" y="1441"/>
                  </a:cubicBezTo>
                  <a:cubicBezTo>
                    <a:pt x="4834" y="1408"/>
                    <a:pt x="4833" y="1397"/>
                    <a:pt x="4834" y="1397"/>
                  </a:cubicBezTo>
                  <a:lnTo>
                    <a:pt x="4834" y="1397"/>
                  </a:lnTo>
                  <a:cubicBezTo>
                    <a:pt x="4835" y="1397"/>
                    <a:pt x="4840" y="1422"/>
                    <a:pt x="4860" y="1422"/>
                  </a:cubicBezTo>
                  <a:cubicBezTo>
                    <a:pt x="4868" y="1422"/>
                    <a:pt x="4880" y="1418"/>
                    <a:pt x="4894" y="1406"/>
                  </a:cubicBezTo>
                  <a:cubicBezTo>
                    <a:pt x="4920" y="1392"/>
                    <a:pt x="4935" y="1383"/>
                    <a:pt x="4952" y="1383"/>
                  </a:cubicBezTo>
                  <a:cubicBezTo>
                    <a:pt x="4965" y="1383"/>
                    <a:pt x="4980" y="1389"/>
                    <a:pt x="5001" y="1406"/>
                  </a:cubicBezTo>
                  <a:cubicBezTo>
                    <a:pt x="5061" y="1453"/>
                    <a:pt x="5120" y="1465"/>
                    <a:pt x="5180" y="1513"/>
                  </a:cubicBezTo>
                  <a:cubicBezTo>
                    <a:pt x="5239" y="1525"/>
                    <a:pt x="5287" y="1525"/>
                    <a:pt x="5335" y="1525"/>
                  </a:cubicBezTo>
                  <a:cubicBezTo>
                    <a:pt x="5406" y="1477"/>
                    <a:pt x="5474" y="1453"/>
                    <a:pt x="5544" y="1453"/>
                  </a:cubicBezTo>
                  <a:cubicBezTo>
                    <a:pt x="5614" y="1453"/>
                    <a:pt x="5686" y="1477"/>
                    <a:pt x="5763" y="1525"/>
                  </a:cubicBezTo>
                  <a:cubicBezTo>
                    <a:pt x="5794" y="1548"/>
                    <a:pt x="5815" y="1561"/>
                    <a:pt x="5838" y="1561"/>
                  </a:cubicBezTo>
                  <a:cubicBezTo>
                    <a:pt x="5851" y="1561"/>
                    <a:pt x="5865" y="1557"/>
                    <a:pt x="5882" y="1548"/>
                  </a:cubicBezTo>
                  <a:cubicBezTo>
                    <a:pt x="6042" y="1561"/>
                    <a:pt x="6208" y="1586"/>
                    <a:pt x="6374" y="1586"/>
                  </a:cubicBezTo>
                  <a:cubicBezTo>
                    <a:pt x="6530" y="1586"/>
                    <a:pt x="6685" y="1564"/>
                    <a:pt x="6835" y="1489"/>
                  </a:cubicBezTo>
                  <a:cubicBezTo>
                    <a:pt x="6954" y="1406"/>
                    <a:pt x="7013" y="1286"/>
                    <a:pt x="6966" y="1144"/>
                  </a:cubicBezTo>
                  <a:cubicBezTo>
                    <a:pt x="6918" y="1096"/>
                    <a:pt x="6882" y="1048"/>
                    <a:pt x="6823" y="1025"/>
                  </a:cubicBezTo>
                  <a:cubicBezTo>
                    <a:pt x="6644" y="977"/>
                    <a:pt x="6466" y="977"/>
                    <a:pt x="6287" y="917"/>
                  </a:cubicBezTo>
                  <a:cubicBezTo>
                    <a:pt x="6227" y="905"/>
                    <a:pt x="6168" y="905"/>
                    <a:pt x="6108" y="905"/>
                  </a:cubicBezTo>
                  <a:cubicBezTo>
                    <a:pt x="6103" y="902"/>
                    <a:pt x="6098" y="901"/>
                    <a:pt x="6093" y="901"/>
                  </a:cubicBezTo>
                  <a:cubicBezTo>
                    <a:pt x="6059" y="901"/>
                    <a:pt x="6046" y="981"/>
                    <a:pt x="6003" y="981"/>
                  </a:cubicBezTo>
                  <a:cubicBezTo>
                    <a:pt x="5990" y="981"/>
                    <a:pt x="5974" y="974"/>
                    <a:pt x="5954" y="953"/>
                  </a:cubicBezTo>
                  <a:cubicBezTo>
                    <a:pt x="5930" y="917"/>
                    <a:pt x="5870" y="894"/>
                    <a:pt x="5823" y="870"/>
                  </a:cubicBezTo>
                  <a:cubicBezTo>
                    <a:pt x="5751" y="858"/>
                    <a:pt x="5656" y="858"/>
                    <a:pt x="5585" y="858"/>
                  </a:cubicBezTo>
                  <a:cubicBezTo>
                    <a:pt x="5477" y="858"/>
                    <a:pt x="5394" y="786"/>
                    <a:pt x="5299" y="739"/>
                  </a:cubicBezTo>
                  <a:cubicBezTo>
                    <a:pt x="5239" y="727"/>
                    <a:pt x="5192" y="715"/>
                    <a:pt x="5132" y="691"/>
                  </a:cubicBezTo>
                  <a:cubicBezTo>
                    <a:pt x="4954" y="667"/>
                    <a:pt x="4799" y="679"/>
                    <a:pt x="4620" y="667"/>
                  </a:cubicBezTo>
                  <a:cubicBezTo>
                    <a:pt x="4525" y="655"/>
                    <a:pt x="4453" y="632"/>
                    <a:pt x="4358" y="620"/>
                  </a:cubicBezTo>
                  <a:cubicBezTo>
                    <a:pt x="4328" y="614"/>
                    <a:pt x="4305" y="611"/>
                    <a:pt x="4281" y="611"/>
                  </a:cubicBezTo>
                  <a:cubicBezTo>
                    <a:pt x="4257" y="611"/>
                    <a:pt x="4233" y="614"/>
                    <a:pt x="4203" y="620"/>
                  </a:cubicBezTo>
                  <a:cubicBezTo>
                    <a:pt x="4159" y="646"/>
                    <a:pt x="4120" y="658"/>
                    <a:pt x="4084" y="658"/>
                  </a:cubicBezTo>
                  <a:cubicBezTo>
                    <a:pt x="4022" y="658"/>
                    <a:pt x="3970" y="624"/>
                    <a:pt x="3918" y="572"/>
                  </a:cubicBezTo>
                  <a:cubicBezTo>
                    <a:pt x="3846" y="548"/>
                    <a:pt x="3751" y="513"/>
                    <a:pt x="3668" y="513"/>
                  </a:cubicBezTo>
                  <a:cubicBezTo>
                    <a:pt x="3465" y="513"/>
                    <a:pt x="3275" y="477"/>
                    <a:pt x="3096" y="394"/>
                  </a:cubicBezTo>
                  <a:cubicBezTo>
                    <a:pt x="2441" y="179"/>
                    <a:pt x="1727" y="191"/>
                    <a:pt x="1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5"/>
            <p:cNvSpPr/>
            <p:nvPr/>
          </p:nvSpPr>
          <p:spPr>
            <a:xfrm>
              <a:off x="5201825" y="1843625"/>
              <a:ext cx="28000" cy="217500"/>
            </a:xfrm>
            <a:custGeom>
              <a:avLst/>
              <a:gdLst/>
              <a:ahLst/>
              <a:cxnLst/>
              <a:rect l="l" t="t" r="r" b="b"/>
              <a:pathLst>
                <a:path w="1120" h="8700" extrusionOk="0">
                  <a:moveTo>
                    <a:pt x="398" y="1955"/>
                  </a:moveTo>
                  <a:cubicBezTo>
                    <a:pt x="397" y="2007"/>
                    <a:pt x="396" y="2058"/>
                    <a:pt x="395" y="2108"/>
                  </a:cubicBezTo>
                  <a:lnTo>
                    <a:pt x="395" y="2108"/>
                  </a:lnTo>
                  <a:cubicBezTo>
                    <a:pt x="395" y="2058"/>
                    <a:pt x="396" y="2007"/>
                    <a:pt x="398" y="1955"/>
                  </a:cubicBezTo>
                  <a:close/>
                  <a:moveTo>
                    <a:pt x="596" y="0"/>
                  </a:moveTo>
                  <a:cubicBezTo>
                    <a:pt x="570" y="0"/>
                    <a:pt x="542" y="3"/>
                    <a:pt x="513" y="8"/>
                  </a:cubicBezTo>
                  <a:cubicBezTo>
                    <a:pt x="382" y="55"/>
                    <a:pt x="465" y="198"/>
                    <a:pt x="394" y="282"/>
                  </a:cubicBezTo>
                  <a:cubicBezTo>
                    <a:pt x="332" y="226"/>
                    <a:pt x="276" y="196"/>
                    <a:pt x="224" y="196"/>
                  </a:cubicBezTo>
                  <a:cubicBezTo>
                    <a:pt x="165" y="196"/>
                    <a:pt x="111" y="235"/>
                    <a:pt x="60" y="317"/>
                  </a:cubicBezTo>
                  <a:cubicBezTo>
                    <a:pt x="1" y="770"/>
                    <a:pt x="1" y="1210"/>
                    <a:pt x="1" y="1663"/>
                  </a:cubicBezTo>
                  <a:cubicBezTo>
                    <a:pt x="36" y="3032"/>
                    <a:pt x="155" y="4377"/>
                    <a:pt x="263" y="5735"/>
                  </a:cubicBezTo>
                  <a:cubicBezTo>
                    <a:pt x="298" y="6378"/>
                    <a:pt x="334" y="7021"/>
                    <a:pt x="215" y="7652"/>
                  </a:cubicBezTo>
                  <a:cubicBezTo>
                    <a:pt x="155" y="8033"/>
                    <a:pt x="155" y="8354"/>
                    <a:pt x="298" y="8699"/>
                  </a:cubicBezTo>
                  <a:cubicBezTo>
                    <a:pt x="441" y="8640"/>
                    <a:pt x="501" y="8521"/>
                    <a:pt x="548" y="8414"/>
                  </a:cubicBezTo>
                  <a:cubicBezTo>
                    <a:pt x="584" y="8354"/>
                    <a:pt x="596" y="8295"/>
                    <a:pt x="608" y="8235"/>
                  </a:cubicBezTo>
                  <a:cubicBezTo>
                    <a:pt x="644" y="8033"/>
                    <a:pt x="632" y="7806"/>
                    <a:pt x="667" y="7580"/>
                  </a:cubicBezTo>
                  <a:cubicBezTo>
                    <a:pt x="775" y="7318"/>
                    <a:pt x="929" y="7044"/>
                    <a:pt x="751" y="6747"/>
                  </a:cubicBezTo>
                  <a:cubicBezTo>
                    <a:pt x="608" y="6485"/>
                    <a:pt x="655" y="6187"/>
                    <a:pt x="655" y="5890"/>
                  </a:cubicBezTo>
                  <a:lnTo>
                    <a:pt x="655" y="5675"/>
                  </a:lnTo>
                  <a:lnTo>
                    <a:pt x="655" y="5473"/>
                  </a:lnTo>
                  <a:lnTo>
                    <a:pt x="655" y="5056"/>
                  </a:lnTo>
                  <a:cubicBezTo>
                    <a:pt x="703" y="4627"/>
                    <a:pt x="405" y="4163"/>
                    <a:pt x="775" y="3770"/>
                  </a:cubicBezTo>
                  <a:cubicBezTo>
                    <a:pt x="977" y="3115"/>
                    <a:pt x="870" y="2461"/>
                    <a:pt x="763" y="1806"/>
                  </a:cubicBezTo>
                  <a:cubicBezTo>
                    <a:pt x="735" y="1694"/>
                    <a:pt x="721" y="1504"/>
                    <a:pt x="576" y="1504"/>
                  </a:cubicBezTo>
                  <a:cubicBezTo>
                    <a:pt x="542" y="1504"/>
                    <a:pt x="501" y="1514"/>
                    <a:pt x="452" y="1538"/>
                  </a:cubicBezTo>
                  <a:lnTo>
                    <a:pt x="452" y="1538"/>
                  </a:lnTo>
                  <a:cubicBezTo>
                    <a:pt x="452" y="1536"/>
                    <a:pt x="453" y="1534"/>
                    <a:pt x="453" y="1532"/>
                  </a:cubicBezTo>
                  <a:cubicBezTo>
                    <a:pt x="822" y="1079"/>
                    <a:pt x="1120" y="615"/>
                    <a:pt x="703" y="20"/>
                  </a:cubicBezTo>
                  <a:cubicBezTo>
                    <a:pt x="668" y="6"/>
                    <a:pt x="633"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5"/>
            <p:cNvSpPr/>
            <p:nvPr/>
          </p:nvSpPr>
          <p:spPr>
            <a:xfrm>
              <a:off x="5292325" y="2607900"/>
              <a:ext cx="154500" cy="33675"/>
            </a:xfrm>
            <a:custGeom>
              <a:avLst/>
              <a:gdLst/>
              <a:ahLst/>
              <a:cxnLst/>
              <a:rect l="l" t="t" r="r" b="b"/>
              <a:pathLst>
                <a:path w="6180" h="1347" extrusionOk="0">
                  <a:moveTo>
                    <a:pt x="155" y="0"/>
                  </a:moveTo>
                  <a:lnTo>
                    <a:pt x="155" y="0"/>
                  </a:lnTo>
                  <a:cubicBezTo>
                    <a:pt x="0" y="298"/>
                    <a:pt x="310" y="322"/>
                    <a:pt x="417" y="464"/>
                  </a:cubicBezTo>
                  <a:cubicBezTo>
                    <a:pt x="643" y="500"/>
                    <a:pt x="845" y="619"/>
                    <a:pt x="1107" y="619"/>
                  </a:cubicBezTo>
                  <a:cubicBezTo>
                    <a:pt x="2334" y="655"/>
                    <a:pt x="3548" y="881"/>
                    <a:pt x="4763" y="1048"/>
                  </a:cubicBezTo>
                  <a:cubicBezTo>
                    <a:pt x="4977" y="1072"/>
                    <a:pt x="5132" y="1119"/>
                    <a:pt x="5179" y="1346"/>
                  </a:cubicBezTo>
                  <a:cubicBezTo>
                    <a:pt x="5192" y="1344"/>
                    <a:pt x="5207" y="1344"/>
                    <a:pt x="5222" y="1344"/>
                  </a:cubicBezTo>
                  <a:cubicBezTo>
                    <a:pt x="5255" y="1344"/>
                    <a:pt x="5293" y="1346"/>
                    <a:pt x="5331" y="1346"/>
                  </a:cubicBezTo>
                  <a:cubicBezTo>
                    <a:pt x="5430" y="1346"/>
                    <a:pt x="5525" y="1330"/>
                    <a:pt x="5525" y="1215"/>
                  </a:cubicBezTo>
                  <a:cubicBezTo>
                    <a:pt x="5534" y="1018"/>
                    <a:pt x="5569" y="922"/>
                    <a:pt x="5693" y="922"/>
                  </a:cubicBezTo>
                  <a:cubicBezTo>
                    <a:pt x="5734" y="922"/>
                    <a:pt x="5784" y="932"/>
                    <a:pt x="5846" y="953"/>
                  </a:cubicBezTo>
                  <a:cubicBezTo>
                    <a:pt x="5882" y="974"/>
                    <a:pt x="5917" y="983"/>
                    <a:pt x="5952" y="983"/>
                  </a:cubicBezTo>
                  <a:cubicBezTo>
                    <a:pt x="6030" y="983"/>
                    <a:pt x="6105" y="938"/>
                    <a:pt x="6179" y="905"/>
                  </a:cubicBezTo>
                  <a:cubicBezTo>
                    <a:pt x="6049" y="738"/>
                    <a:pt x="5846" y="726"/>
                    <a:pt x="5656" y="691"/>
                  </a:cubicBezTo>
                  <a:cubicBezTo>
                    <a:pt x="5132" y="691"/>
                    <a:pt x="4632" y="524"/>
                    <a:pt x="4108" y="500"/>
                  </a:cubicBezTo>
                  <a:cubicBezTo>
                    <a:pt x="3172" y="420"/>
                    <a:pt x="2225" y="165"/>
                    <a:pt x="1267" y="165"/>
                  </a:cubicBezTo>
                  <a:cubicBezTo>
                    <a:pt x="1226" y="165"/>
                    <a:pt x="1185" y="166"/>
                    <a:pt x="1143" y="167"/>
                  </a:cubicBezTo>
                  <a:cubicBezTo>
                    <a:pt x="1107" y="226"/>
                    <a:pt x="1048" y="286"/>
                    <a:pt x="953" y="286"/>
                  </a:cubicBezTo>
                  <a:cubicBezTo>
                    <a:pt x="945" y="282"/>
                    <a:pt x="934" y="281"/>
                    <a:pt x="922" y="281"/>
                  </a:cubicBezTo>
                  <a:cubicBezTo>
                    <a:pt x="897" y="281"/>
                    <a:pt x="865" y="286"/>
                    <a:pt x="834" y="286"/>
                  </a:cubicBezTo>
                  <a:cubicBezTo>
                    <a:pt x="859" y="269"/>
                    <a:pt x="878" y="252"/>
                    <a:pt x="904" y="252"/>
                  </a:cubicBezTo>
                  <a:cubicBezTo>
                    <a:pt x="915" y="252"/>
                    <a:pt x="927" y="255"/>
                    <a:pt x="941" y="262"/>
                  </a:cubicBezTo>
                  <a:cubicBezTo>
                    <a:pt x="988" y="238"/>
                    <a:pt x="1012" y="214"/>
                    <a:pt x="1024" y="155"/>
                  </a:cubicBezTo>
                  <a:cubicBezTo>
                    <a:pt x="762" y="24"/>
                    <a:pt x="429" y="83"/>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5"/>
            <p:cNvSpPr/>
            <p:nvPr/>
          </p:nvSpPr>
          <p:spPr>
            <a:xfrm>
              <a:off x="5198550" y="2368275"/>
              <a:ext cx="19675" cy="209900"/>
            </a:xfrm>
            <a:custGeom>
              <a:avLst/>
              <a:gdLst/>
              <a:ahLst/>
              <a:cxnLst/>
              <a:rect l="l" t="t" r="r" b="b"/>
              <a:pathLst>
                <a:path w="787" h="8396" extrusionOk="0">
                  <a:moveTo>
                    <a:pt x="596" y="1"/>
                  </a:moveTo>
                  <a:cubicBezTo>
                    <a:pt x="394" y="72"/>
                    <a:pt x="251" y="203"/>
                    <a:pt x="215" y="394"/>
                  </a:cubicBezTo>
                  <a:cubicBezTo>
                    <a:pt x="108" y="810"/>
                    <a:pt x="1" y="1215"/>
                    <a:pt x="60" y="1656"/>
                  </a:cubicBezTo>
                  <a:cubicBezTo>
                    <a:pt x="155" y="2358"/>
                    <a:pt x="191" y="3072"/>
                    <a:pt x="191" y="3787"/>
                  </a:cubicBezTo>
                  <a:cubicBezTo>
                    <a:pt x="191" y="5311"/>
                    <a:pt x="251" y="6823"/>
                    <a:pt x="298" y="8347"/>
                  </a:cubicBezTo>
                  <a:cubicBezTo>
                    <a:pt x="332" y="8380"/>
                    <a:pt x="365" y="8395"/>
                    <a:pt x="401" y="8395"/>
                  </a:cubicBezTo>
                  <a:cubicBezTo>
                    <a:pt x="429" y="8395"/>
                    <a:pt x="458" y="8386"/>
                    <a:pt x="489" y="8371"/>
                  </a:cubicBezTo>
                  <a:cubicBezTo>
                    <a:pt x="536" y="8323"/>
                    <a:pt x="584" y="8264"/>
                    <a:pt x="596" y="8192"/>
                  </a:cubicBezTo>
                  <a:cubicBezTo>
                    <a:pt x="679" y="7763"/>
                    <a:pt x="584" y="7323"/>
                    <a:pt x="679" y="6894"/>
                  </a:cubicBezTo>
                  <a:cubicBezTo>
                    <a:pt x="715" y="6835"/>
                    <a:pt x="715" y="6763"/>
                    <a:pt x="727" y="6704"/>
                  </a:cubicBezTo>
                  <a:cubicBezTo>
                    <a:pt x="739" y="6609"/>
                    <a:pt x="739" y="6513"/>
                    <a:pt x="727" y="6418"/>
                  </a:cubicBezTo>
                  <a:lnTo>
                    <a:pt x="679" y="6239"/>
                  </a:lnTo>
                  <a:cubicBezTo>
                    <a:pt x="596" y="5989"/>
                    <a:pt x="679" y="5763"/>
                    <a:pt x="739" y="5525"/>
                  </a:cubicBezTo>
                  <a:cubicBezTo>
                    <a:pt x="786" y="5323"/>
                    <a:pt x="775" y="5120"/>
                    <a:pt x="727" y="4930"/>
                  </a:cubicBezTo>
                  <a:cubicBezTo>
                    <a:pt x="691" y="4763"/>
                    <a:pt x="656" y="4585"/>
                    <a:pt x="656" y="4430"/>
                  </a:cubicBezTo>
                  <a:lnTo>
                    <a:pt x="656" y="3989"/>
                  </a:lnTo>
                  <a:lnTo>
                    <a:pt x="656" y="3322"/>
                  </a:lnTo>
                  <a:lnTo>
                    <a:pt x="656" y="2977"/>
                  </a:lnTo>
                  <a:cubicBezTo>
                    <a:pt x="691" y="2048"/>
                    <a:pt x="572" y="1120"/>
                    <a:pt x="727" y="203"/>
                  </a:cubicBezTo>
                  <a:cubicBezTo>
                    <a:pt x="703" y="120"/>
                    <a:pt x="656" y="48"/>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5"/>
            <p:cNvSpPr/>
            <p:nvPr/>
          </p:nvSpPr>
          <p:spPr>
            <a:xfrm>
              <a:off x="5206000" y="2576925"/>
              <a:ext cx="97650" cy="50975"/>
            </a:xfrm>
            <a:custGeom>
              <a:avLst/>
              <a:gdLst/>
              <a:ahLst/>
              <a:cxnLst/>
              <a:rect l="l" t="t" r="r" b="b"/>
              <a:pathLst>
                <a:path w="3906" h="2039" extrusionOk="0">
                  <a:moveTo>
                    <a:pt x="0" y="1"/>
                  </a:moveTo>
                  <a:cubicBezTo>
                    <a:pt x="0" y="394"/>
                    <a:pt x="12" y="799"/>
                    <a:pt x="0" y="1180"/>
                  </a:cubicBezTo>
                  <a:cubicBezTo>
                    <a:pt x="28" y="1807"/>
                    <a:pt x="124" y="2039"/>
                    <a:pt x="530" y="2039"/>
                  </a:cubicBezTo>
                  <a:cubicBezTo>
                    <a:pt x="655" y="2039"/>
                    <a:pt x="809" y="2017"/>
                    <a:pt x="1000" y="1977"/>
                  </a:cubicBezTo>
                  <a:cubicBezTo>
                    <a:pt x="1107" y="1959"/>
                    <a:pt x="1181" y="1788"/>
                    <a:pt x="1296" y="1788"/>
                  </a:cubicBezTo>
                  <a:cubicBezTo>
                    <a:pt x="1335" y="1788"/>
                    <a:pt x="1378" y="1807"/>
                    <a:pt x="1429" y="1858"/>
                  </a:cubicBezTo>
                  <a:cubicBezTo>
                    <a:pt x="2251" y="1811"/>
                    <a:pt x="3048" y="1751"/>
                    <a:pt x="3870" y="1703"/>
                  </a:cubicBezTo>
                  <a:cubicBezTo>
                    <a:pt x="3906" y="1477"/>
                    <a:pt x="3644" y="1418"/>
                    <a:pt x="3608" y="1239"/>
                  </a:cubicBezTo>
                  <a:cubicBezTo>
                    <a:pt x="3466" y="1136"/>
                    <a:pt x="3314" y="1106"/>
                    <a:pt x="3162" y="1106"/>
                  </a:cubicBezTo>
                  <a:cubicBezTo>
                    <a:pt x="3034" y="1106"/>
                    <a:pt x="2906" y="1128"/>
                    <a:pt x="2786" y="1144"/>
                  </a:cubicBezTo>
                  <a:cubicBezTo>
                    <a:pt x="2596" y="1167"/>
                    <a:pt x="2404" y="1178"/>
                    <a:pt x="2212" y="1178"/>
                  </a:cubicBezTo>
                  <a:cubicBezTo>
                    <a:pt x="1910" y="1178"/>
                    <a:pt x="1608" y="1152"/>
                    <a:pt x="1310" y="1108"/>
                  </a:cubicBezTo>
                  <a:cubicBezTo>
                    <a:pt x="1095" y="1129"/>
                    <a:pt x="890" y="1289"/>
                    <a:pt x="677" y="1289"/>
                  </a:cubicBezTo>
                  <a:cubicBezTo>
                    <a:pt x="642" y="1289"/>
                    <a:pt x="607" y="1285"/>
                    <a:pt x="572" y="1275"/>
                  </a:cubicBezTo>
                  <a:cubicBezTo>
                    <a:pt x="155" y="1156"/>
                    <a:pt x="584" y="834"/>
                    <a:pt x="453" y="620"/>
                  </a:cubicBezTo>
                  <a:cubicBezTo>
                    <a:pt x="334" y="430"/>
                    <a:pt x="358" y="15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5"/>
            <p:cNvSpPr/>
            <p:nvPr/>
          </p:nvSpPr>
          <p:spPr>
            <a:xfrm>
              <a:off x="5111925" y="2177800"/>
              <a:ext cx="48250" cy="108950"/>
            </a:xfrm>
            <a:custGeom>
              <a:avLst/>
              <a:gdLst/>
              <a:ahLst/>
              <a:cxnLst/>
              <a:rect l="l" t="t" r="r" b="b"/>
              <a:pathLst>
                <a:path w="1930" h="4358" extrusionOk="0">
                  <a:moveTo>
                    <a:pt x="383" y="1"/>
                  </a:moveTo>
                  <a:cubicBezTo>
                    <a:pt x="347" y="1"/>
                    <a:pt x="308" y="8"/>
                    <a:pt x="263" y="23"/>
                  </a:cubicBezTo>
                  <a:cubicBezTo>
                    <a:pt x="49" y="95"/>
                    <a:pt x="191" y="309"/>
                    <a:pt x="168" y="452"/>
                  </a:cubicBezTo>
                  <a:cubicBezTo>
                    <a:pt x="1" y="1238"/>
                    <a:pt x="322" y="2012"/>
                    <a:pt x="311" y="2810"/>
                  </a:cubicBezTo>
                  <a:cubicBezTo>
                    <a:pt x="489" y="3429"/>
                    <a:pt x="739" y="4012"/>
                    <a:pt x="1334" y="4357"/>
                  </a:cubicBezTo>
                  <a:cubicBezTo>
                    <a:pt x="1454" y="4143"/>
                    <a:pt x="1501" y="3964"/>
                    <a:pt x="1203" y="3893"/>
                  </a:cubicBezTo>
                  <a:cubicBezTo>
                    <a:pt x="1193" y="3893"/>
                    <a:pt x="1158" y="3825"/>
                    <a:pt x="1169" y="3825"/>
                  </a:cubicBezTo>
                  <a:lnTo>
                    <a:pt x="1169" y="3825"/>
                  </a:lnTo>
                  <a:cubicBezTo>
                    <a:pt x="1170" y="3825"/>
                    <a:pt x="1174" y="3828"/>
                    <a:pt x="1180" y="3833"/>
                  </a:cubicBezTo>
                  <a:cubicBezTo>
                    <a:pt x="1328" y="3869"/>
                    <a:pt x="1471" y="3920"/>
                    <a:pt x="1599" y="3920"/>
                  </a:cubicBezTo>
                  <a:cubicBezTo>
                    <a:pt x="1727" y="3920"/>
                    <a:pt x="1840" y="3869"/>
                    <a:pt x="1930" y="3702"/>
                  </a:cubicBezTo>
                  <a:cubicBezTo>
                    <a:pt x="1477" y="3345"/>
                    <a:pt x="1073" y="2952"/>
                    <a:pt x="1013" y="2333"/>
                  </a:cubicBezTo>
                  <a:cubicBezTo>
                    <a:pt x="953" y="2155"/>
                    <a:pt x="918" y="1976"/>
                    <a:pt x="858" y="1809"/>
                  </a:cubicBezTo>
                  <a:cubicBezTo>
                    <a:pt x="739" y="1333"/>
                    <a:pt x="894" y="809"/>
                    <a:pt x="727" y="333"/>
                  </a:cubicBezTo>
                  <a:cubicBezTo>
                    <a:pt x="638" y="184"/>
                    <a:pt x="565" y="1"/>
                    <a:pt x="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5"/>
            <p:cNvSpPr/>
            <p:nvPr/>
          </p:nvSpPr>
          <p:spPr>
            <a:xfrm>
              <a:off x="5331300" y="2726650"/>
              <a:ext cx="53025" cy="134575"/>
            </a:xfrm>
            <a:custGeom>
              <a:avLst/>
              <a:gdLst/>
              <a:ahLst/>
              <a:cxnLst/>
              <a:rect l="l" t="t" r="r" b="b"/>
              <a:pathLst>
                <a:path w="2121" h="5383" extrusionOk="0">
                  <a:moveTo>
                    <a:pt x="1894" y="1"/>
                  </a:moveTo>
                  <a:cubicBezTo>
                    <a:pt x="1430" y="858"/>
                    <a:pt x="1120" y="1715"/>
                    <a:pt x="1346" y="2703"/>
                  </a:cubicBezTo>
                  <a:cubicBezTo>
                    <a:pt x="1418" y="3037"/>
                    <a:pt x="1430" y="3394"/>
                    <a:pt x="1465" y="3751"/>
                  </a:cubicBezTo>
                  <a:cubicBezTo>
                    <a:pt x="1477" y="3894"/>
                    <a:pt x="1525" y="4073"/>
                    <a:pt x="1334" y="4108"/>
                  </a:cubicBezTo>
                  <a:cubicBezTo>
                    <a:pt x="918" y="4216"/>
                    <a:pt x="703" y="4597"/>
                    <a:pt x="346" y="4787"/>
                  </a:cubicBezTo>
                  <a:cubicBezTo>
                    <a:pt x="227" y="4978"/>
                    <a:pt x="25" y="5097"/>
                    <a:pt x="1" y="5335"/>
                  </a:cubicBezTo>
                  <a:cubicBezTo>
                    <a:pt x="19" y="5344"/>
                    <a:pt x="30" y="5367"/>
                    <a:pt x="50" y="5367"/>
                  </a:cubicBezTo>
                  <a:cubicBezTo>
                    <a:pt x="56" y="5367"/>
                    <a:pt x="64" y="5364"/>
                    <a:pt x="72" y="5359"/>
                  </a:cubicBezTo>
                  <a:cubicBezTo>
                    <a:pt x="96" y="5359"/>
                    <a:pt x="120" y="5382"/>
                    <a:pt x="156" y="5382"/>
                  </a:cubicBezTo>
                  <a:cubicBezTo>
                    <a:pt x="168" y="5382"/>
                    <a:pt x="191" y="5359"/>
                    <a:pt x="227" y="5359"/>
                  </a:cubicBezTo>
                  <a:cubicBezTo>
                    <a:pt x="299" y="5335"/>
                    <a:pt x="370" y="5299"/>
                    <a:pt x="429" y="5263"/>
                  </a:cubicBezTo>
                  <a:cubicBezTo>
                    <a:pt x="477" y="5228"/>
                    <a:pt x="513" y="5204"/>
                    <a:pt x="537" y="5156"/>
                  </a:cubicBezTo>
                  <a:cubicBezTo>
                    <a:pt x="572" y="5120"/>
                    <a:pt x="596" y="5085"/>
                    <a:pt x="632" y="5037"/>
                  </a:cubicBezTo>
                  <a:cubicBezTo>
                    <a:pt x="656" y="4989"/>
                    <a:pt x="703" y="4966"/>
                    <a:pt x="727" y="4930"/>
                  </a:cubicBezTo>
                  <a:cubicBezTo>
                    <a:pt x="787" y="4906"/>
                    <a:pt x="870" y="4858"/>
                    <a:pt x="930" y="4823"/>
                  </a:cubicBezTo>
                  <a:cubicBezTo>
                    <a:pt x="965" y="4811"/>
                    <a:pt x="1001" y="4787"/>
                    <a:pt x="1049" y="4751"/>
                  </a:cubicBezTo>
                  <a:cubicBezTo>
                    <a:pt x="1072" y="4727"/>
                    <a:pt x="1120" y="4692"/>
                    <a:pt x="1144" y="4668"/>
                  </a:cubicBezTo>
                  <a:lnTo>
                    <a:pt x="1191" y="4668"/>
                  </a:lnTo>
                  <a:cubicBezTo>
                    <a:pt x="1191" y="4636"/>
                    <a:pt x="1193" y="4623"/>
                    <a:pt x="1194" y="4623"/>
                  </a:cubicBezTo>
                  <a:lnTo>
                    <a:pt x="1194" y="4623"/>
                  </a:lnTo>
                  <a:cubicBezTo>
                    <a:pt x="1195" y="4623"/>
                    <a:pt x="1195" y="4676"/>
                    <a:pt x="1180" y="4739"/>
                  </a:cubicBezTo>
                  <a:cubicBezTo>
                    <a:pt x="1144" y="4823"/>
                    <a:pt x="1120" y="4918"/>
                    <a:pt x="1132" y="5025"/>
                  </a:cubicBezTo>
                  <a:cubicBezTo>
                    <a:pt x="1196" y="5117"/>
                    <a:pt x="1272" y="5142"/>
                    <a:pt x="1355" y="5142"/>
                  </a:cubicBezTo>
                  <a:cubicBezTo>
                    <a:pt x="1413" y="5142"/>
                    <a:pt x="1474" y="5130"/>
                    <a:pt x="1537" y="5120"/>
                  </a:cubicBezTo>
                  <a:cubicBezTo>
                    <a:pt x="1559" y="5117"/>
                    <a:pt x="1582" y="5116"/>
                    <a:pt x="1606" y="5116"/>
                  </a:cubicBezTo>
                  <a:cubicBezTo>
                    <a:pt x="1670" y="5116"/>
                    <a:pt x="1738" y="5127"/>
                    <a:pt x="1799" y="5144"/>
                  </a:cubicBezTo>
                  <a:cubicBezTo>
                    <a:pt x="1818" y="5147"/>
                    <a:pt x="1835" y="5149"/>
                    <a:pt x="1852" y="5149"/>
                  </a:cubicBezTo>
                  <a:cubicBezTo>
                    <a:pt x="1897" y="5149"/>
                    <a:pt x="1934" y="5138"/>
                    <a:pt x="1977" y="5120"/>
                  </a:cubicBezTo>
                  <a:cubicBezTo>
                    <a:pt x="2084" y="5061"/>
                    <a:pt x="2120" y="4978"/>
                    <a:pt x="2120" y="4870"/>
                  </a:cubicBezTo>
                  <a:cubicBezTo>
                    <a:pt x="1894" y="3334"/>
                    <a:pt x="1596" y="1810"/>
                    <a:pt x="2025" y="251"/>
                  </a:cubicBezTo>
                  <a:cubicBezTo>
                    <a:pt x="2033" y="223"/>
                    <a:pt x="2034" y="216"/>
                    <a:pt x="2032" y="216"/>
                  </a:cubicBezTo>
                  <a:lnTo>
                    <a:pt x="2032" y="216"/>
                  </a:lnTo>
                  <a:cubicBezTo>
                    <a:pt x="2031" y="216"/>
                    <a:pt x="2027" y="222"/>
                    <a:pt x="2023" y="222"/>
                  </a:cubicBezTo>
                  <a:cubicBezTo>
                    <a:pt x="2018" y="222"/>
                    <a:pt x="2013" y="214"/>
                    <a:pt x="2013" y="179"/>
                  </a:cubicBezTo>
                  <a:cubicBezTo>
                    <a:pt x="2001" y="108"/>
                    <a:pt x="1953" y="48"/>
                    <a:pt x="1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5"/>
            <p:cNvSpPr/>
            <p:nvPr/>
          </p:nvSpPr>
          <p:spPr>
            <a:xfrm>
              <a:off x="5115525" y="2099800"/>
              <a:ext cx="115800" cy="75175"/>
            </a:xfrm>
            <a:custGeom>
              <a:avLst/>
              <a:gdLst/>
              <a:ahLst/>
              <a:cxnLst/>
              <a:rect l="l" t="t" r="r" b="b"/>
              <a:pathLst>
                <a:path w="4632" h="3007" extrusionOk="0">
                  <a:moveTo>
                    <a:pt x="3988" y="0"/>
                  </a:moveTo>
                  <a:cubicBezTo>
                    <a:pt x="3917" y="0"/>
                    <a:pt x="3857" y="12"/>
                    <a:pt x="3798" y="48"/>
                  </a:cubicBezTo>
                  <a:cubicBezTo>
                    <a:pt x="3760" y="99"/>
                    <a:pt x="3718" y="123"/>
                    <a:pt x="3675" y="123"/>
                  </a:cubicBezTo>
                  <a:cubicBezTo>
                    <a:pt x="3637" y="123"/>
                    <a:pt x="3598" y="105"/>
                    <a:pt x="3560" y="72"/>
                  </a:cubicBezTo>
                  <a:cubicBezTo>
                    <a:pt x="3429" y="72"/>
                    <a:pt x="3322" y="131"/>
                    <a:pt x="3215" y="179"/>
                  </a:cubicBezTo>
                  <a:cubicBezTo>
                    <a:pt x="3024" y="262"/>
                    <a:pt x="2822" y="238"/>
                    <a:pt x="2607" y="286"/>
                  </a:cubicBezTo>
                  <a:cubicBezTo>
                    <a:pt x="2546" y="286"/>
                    <a:pt x="2497" y="351"/>
                    <a:pt x="2437" y="351"/>
                  </a:cubicBezTo>
                  <a:cubicBezTo>
                    <a:pt x="2416" y="351"/>
                    <a:pt x="2394" y="343"/>
                    <a:pt x="2369" y="322"/>
                  </a:cubicBezTo>
                  <a:lnTo>
                    <a:pt x="2369" y="322"/>
                  </a:lnTo>
                  <a:cubicBezTo>
                    <a:pt x="2383" y="329"/>
                    <a:pt x="2397" y="332"/>
                    <a:pt x="2410" y="332"/>
                  </a:cubicBezTo>
                  <a:cubicBezTo>
                    <a:pt x="2443" y="332"/>
                    <a:pt x="2471" y="315"/>
                    <a:pt x="2488" y="298"/>
                  </a:cubicBezTo>
                  <a:cubicBezTo>
                    <a:pt x="2524" y="238"/>
                    <a:pt x="2524" y="179"/>
                    <a:pt x="2476" y="131"/>
                  </a:cubicBezTo>
                  <a:cubicBezTo>
                    <a:pt x="2060" y="191"/>
                    <a:pt x="1655" y="262"/>
                    <a:pt x="1333" y="584"/>
                  </a:cubicBezTo>
                  <a:cubicBezTo>
                    <a:pt x="1071" y="738"/>
                    <a:pt x="988" y="1072"/>
                    <a:pt x="750" y="1262"/>
                  </a:cubicBezTo>
                  <a:cubicBezTo>
                    <a:pt x="690" y="1358"/>
                    <a:pt x="714" y="1488"/>
                    <a:pt x="595" y="1548"/>
                  </a:cubicBezTo>
                  <a:cubicBezTo>
                    <a:pt x="571" y="1608"/>
                    <a:pt x="536" y="1667"/>
                    <a:pt x="488" y="1715"/>
                  </a:cubicBezTo>
                  <a:cubicBezTo>
                    <a:pt x="452" y="1727"/>
                    <a:pt x="440" y="1762"/>
                    <a:pt x="452" y="1798"/>
                  </a:cubicBezTo>
                  <a:cubicBezTo>
                    <a:pt x="452" y="1893"/>
                    <a:pt x="393" y="1953"/>
                    <a:pt x="345" y="2012"/>
                  </a:cubicBezTo>
                  <a:lnTo>
                    <a:pt x="333" y="2024"/>
                  </a:lnTo>
                  <a:cubicBezTo>
                    <a:pt x="190" y="2143"/>
                    <a:pt x="321" y="2334"/>
                    <a:pt x="178" y="2441"/>
                  </a:cubicBezTo>
                  <a:cubicBezTo>
                    <a:pt x="155" y="2477"/>
                    <a:pt x="155" y="2501"/>
                    <a:pt x="167" y="2548"/>
                  </a:cubicBezTo>
                  <a:cubicBezTo>
                    <a:pt x="145" y="2757"/>
                    <a:pt x="1" y="3006"/>
                    <a:pt x="325" y="3006"/>
                  </a:cubicBezTo>
                  <a:cubicBezTo>
                    <a:pt x="352" y="3006"/>
                    <a:pt x="382" y="3004"/>
                    <a:pt x="417" y="3001"/>
                  </a:cubicBezTo>
                  <a:cubicBezTo>
                    <a:pt x="476" y="2989"/>
                    <a:pt x="536" y="2965"/>
                    <a:pt x="595" y="2929"/>
                  </a:cubicBezTo>
                  <a:cubicBezTo>
                    <a:pt x="643" y="2882"/>
                    <a:pt x="678" y="2846"/>
                    <a:pt x="702" y="2786"/>
                  </a:cubicBezTo>
                  <a:cubicBezTo>
                    <a:pt x="714" y="2727"/>
                    <a:pt x="714" y="2667"/>
                    <a:pt x="714" y="2608"/>
                  </a:cubicBezTo>
                  <a:cubicBezTo>
                    <a:pt x="714" y="2512"/>
                    <a:pt x="750" y="2441"/>
                    <a:pt x="774" y="2370"/>
                  </a:cubicBezTo>
                  <a:lnTo>
                    <a:pt x="869" y="2227"/>
                  </a:lnTo>
                  <a:cubicBezTo>
                    <a:pt x="905" y="2155"/>
                    <a:pt x="952" y="2084"/>
                    <a:pt x="988" y="2012"/>
                  </a:cubicBezTo>
                  <a:cubicBezTo>
                    <a:pt x="1000" y="1965"/>
                    <a:pt x="1012" y="1917"/>
                    <a:pt x="1024" y="1858"/>
                  </a:cubicBezTo>
                  <a:cubicBezTo>
                    <a:pt x="1048" y="1786"/>
                    <a:pt x="1071" y="1715"/>
                    <a:pt x="1107" y="1631"/>
                  </a:cubicBezTo>
                  <a:lnTo>
                    <a:pt x="1190" y="1500"/>
                  </a:lnTo>
                  <a:cubicBezTo>
                    <a:pt x="1250" y="1441"/>
                    <a:pt x="1310" y="1405"/>
                    <a:pt x="1381" y="1358"/>
                  </a:cubicBezTo>
                  <a:cubicBezTo>
                    <a:pt x="1429" y="1322"/>
                    <a:pt x="1488" y="1298"/>
                    <a:pt x="1536" y="1262"/>
                  </a:cubicBezTo>
                  <a:cubicBezTo>
                    <a:pt x="2060" y="941"/>
                    <a:pt x="2655" y="881"/>
                    <a:pt x="3250" y="869"/>
                  </a:cubicBezTo>
                  <a:cubicBezTo>
                    <a:pt x="3667" y="762"/>
                    <a:pt x="4060" y="655"/>
                    <a:pt x="4453" y="476"/>
                  </a:cubicBezTo>
                  <a:cubicBezTo>
                    <a:pt x="4631" y="250"/>
                    <a:pt x="4405" y="179"/>
                    <a:pt x="4286" y="72"/>
                  </a:cubicBezTo>
                  <a:cubicBezTo>
                    <a:pt x="4179" y="24"/>
                    <a:pt x="4096" y="0"/>
                    <a:pt x="3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5"/>
            <p:cNvSpPr/>
            <p:nvPr/>
          </p:nvSpPr>
          <p:spPr>
            <a:xfrm>
              <a:off x="5213425" y="2300700"/>
              <a:ext cx="61050" cy="74125"/>
            </a:xfrm>
            <a:custGeom>
              <a:avLst/>
              <a:gdLst/>
              <a:ahLst/>
              <a:cxnLst/>
              <a:rect l="l" t="t" r="r" b="b"/>
              <a:pathLst>
                <a:path w="2442" h="2965" extrusionOk="0">
                  <a:moveTo>
                    <a:pt x="2442" y="1"/>
                  </a:moveTo>
                  <a:cubicBezTo>
                    <a:pt x="2382" y="53"/>
                    <a:pt x="2320" y="70"/>
                    <a:pt x="2257" y="70"/>
                  </a:cubicBezTo>
                  <a:cubicBezTo>
                    <a:pt x="2137" y="70"/>
                    <a:pt x="2014" y="8"/>
                    <a:pt x="1898" y="8"/>
                  </a:cubicBezTo>
                  <a:cubicBezTo>
                    <a:pt x="1881" y="8"/>
                    <a:pt x="1863" y="10"/>
                    <a:pt x="1846" y="13"/>
                  </a:cubicBezTo>
                  <a:cubicBezTo>
                    <a:pt x="2096" y="191"/>
                    <a:pt x="1918" y="310"/>
                    <a:pt x="1799" y="465"/>
                  </a:cubicBezTo>
                  <a:cubicBezTo>
                    <a:pt x="1204" y="1203"/>
                    <a:pt x="513" y="1882"/>
                    <a:pt x="1" y="2716"/>
                  </a:cubicBezTo>
                  <a:cubicBezTo>
                    <a:pt x="1" y="2775"/>
                    <a:pt x="13" y="2835"/>
                    <a:pt x="13" y="2894"/>
                  </a:cubicBezTo>
                  <a:cubicBezTo>
                    <a:pt x="71" y="2944"/>
                    <a:pt x="129" y="2965"/>
                    <a:pt x="195" y="2965"/>
                  </a:cubicBezTo>
                  <a:cubicBezTo>
                    <a:pt x="224" y="2965"/>
                    <a:pt x="254" y="2961"/>
                    <a:pt x="287" y="2954"/>
                  </a:cubicBezTo>
                  <a:cubicBezTo>
                    <a:pt x="465" y="2906"/>
                    <a:pt x="525" y="2656"/>
                    <a:pt x="739" y="2656"/>
                  </a:cubicBezTo>
                  <a:cubicBezTo>
                    <a:pt x="894" y="2489"/>
                    <a:pt x="1073" y="2382"/>
                    <a:pt x="1156" y="2180"/>
                  </a:cubicBezTo>
                  <a:cubicBezTo>
                    <a:pt x="1132" y="2108"/>
                    <a:pt x="1037" y="2025"/>
                    <a:pt x="1061" y="2013"/>
                  </a:cubicBezTo>
                  <a:cubicBezTo>
                    <a:pt x="1299" y="1715"/>
                    <a:pt x="1358" y="1311"/>
                    <a:pt x="1715" y="1072"/>
                  </a:cubicBezTo>
                  <a:cubicBezTo>
                    <a:pt x="2085" y="822"/>
                    <a:pt x="2382" y="477"/>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5"/>
            <p:cNvSpPr/>
            <p:nvPr/>
          </p:nvSpPr>
          <p:spPr>
            <a:xfrm>
              <a:off x="6136175" y="2788800"/>
              <a:ext cx="105975" cy="19850"/>
            </a:xfrm>
            <a:custGeom>
              <a:avLst/>
              <a:gdLst/>
              <a:ahLst/>
              <a:cxnLst/>
              <a:rect l="l" t="t" r="r" b="b"/>
              <a:pathLst>
                <a:path w="4239" h="794" extrusionOk="0">
                  <a:moveTo>
                    <a:pt x="483" y="0"/>
                  </a:moveTo>
                  <a:cubicBezTo>
                    <a:pt x="390" y="0"/>
                    <a:pt x="297" y="26"/>
                    <a:pt x="203" y="98"/>
                  </a:cubicBezTo>
                  <a:cubicBezTo>
                    <a:pt x="84" y="194"/>
                    <a:pt x="0" y="313"/>
                    <a:pt x="119" y="479"/>
                  </a:cubicBezTo>
                  <a:cubicBezTo>
                    <a:pt x="429" y="706"/>
                    <a:pt x="786" y="729"/>
                    <a:pt x="1143" y="729"/>
                  </a:cubicBezTo>
                  <a:cubicBezTo>
                    <a:pt x="1471" y="729"/>
                    <a:pt x="1793" y="667"/>
                    <a:pt x="2113" y="667"/>
                  </a:cubicBezTo>
                  <a:cubicBezTo>
                    <a:pt x="2258" y="667"/>
                    <a:pt x="2403" y="680"/>
                    <a:pt x="2548" y="717"/>
                  </a:cubicBezTo>
                  <a:lnTo>
                    <a:pt x="3406" y="717"/>
                  </a:lnTo>
                  <a:cubicBezTo>
                    <a:pt x="3492" y="769"/>
                    <a:pt x="3585" y="793"/>
                    <a:pt x="3678" y="793"/>
                  </a:cubicBezTo>
                  <a:cubicBezTo>
                    <a:pt x="3778" y="793"/>
                    <a:pt x="3879" y="767"/>
                    <a:pt x="3977" y="717"/>
                  </a:cubicBezTo>
                  <a:cubicBezTo>
                    <a:pt x="4025" y="706"/>
                    <a:pt x="4060" y="706"/>
                    <a:pt x="4108" y="706"/>
                  </a:cubicBezTo>
                  <a:cubicBezTo>
                    <a:pt x="4168" y="658"/>
                    <a:pt x="4215" y="610"/>
                    <a:pt x="4239" y="587"/>
                  </a:cubicBezTo>
                  <a:lnTo>
                    <a:pt x="4239" y="527"/>
                  </a:lnTo>
                  <a:lnTo>
                    <a:pt x="4239" y="467"/>
                  </a:lnTo>
                  <a:cubicBezTo>
                    <a:pt x="4150" y="253"/>
                    <a:pt x="3987" y="226"/>
                    <a:pt x="3810" y="226"/>
                  </a:cubicBezTo>
                  <a:cubicBezTo>
                    <a:pt x="3752" y="226"/>
                    <a:pt x="3691" y="229"/>
                    <a:pt x="3632" y="229"/>
                  </a:cubicBezTo>
                  <a:cubicBezTo>
                    <a:pt x="3601" y="230"/>
                    <a:pt x="3571" y="230"/>
                    <a:pt x="3541" y="230"/>
                  </a:cubicBezTo>
                  <a:cubicBezTo>
                    <a:pt x="2952" y="230"/>
                    <a:pt x="2370" y="143"/>
                    <a:pt x="1777" y="143"/>
                  </a:cubicBezTo>
                  <a:cubicBezTo>
                    <a:pt x="1645" y="143"/>
                    <a:pt x="1514" y="148"/>
                    <a:pt x="1381" y="158"/>
                  </a:cubicBezTo>
                  <a:lnTo>
                    <a:pt x="1251" y="158"/>
                  </a:lnTo>
                  <a:cubicBezTo>
                    <a:pt x="1226" y="162"/>
                    <a:pt x="1201" y="164"/>
                    <a:pt x="1176" y="164"/>
                  </a:cubicBezTo>
                  <a:cubicBezTo>
                    <a:pt x="946" y="164"/>
                    <a:pt x="717" y="0"/>
                    <a:pt x="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35"/>
            <p:cNvSpPr/>
            <p:nvPr/>
          </p:nvSpPr>
          <p:spPr>
            <a:xfrm>
              <a:off x="5383575" y="2681700"/>
              <a:ext cx="37950" cy="61675"/>
            </a:xfrm>
            <a:custGeom>
              <a:avLst/>
              <a:gdLst/>
              <a:ahLst/>
              <a:cxnLst/>
              <a:rect l="l" t="t" r="r" b="b"/>
              <a:pathLst>
                <a:path w="1518" h="2467" extrusionOk="0">
                  <a:moveTo>
                    <a:pt x="672" y="1"/>
                  </a:moveTo>
                  <a:cubicBezTo>
                    <a:pt x="434" y="287"/>
                    <a:pt x="208" y="572"/>
                    <a:pt x="208" y="953"/>
                  </a:cubicBezTo>
                  <a:cubicBezTo>
                    <a:pt x="208" y="989"/>
                    <a:pt x="208" y="1013"/>
                    <a:pt x="232" y="1049"/>
                  </a:cubicBezTo>
                  <a:cubicBezTo>
                    <a:pt x="279" y="1382"/>
                    <a:pt x="89" y="1680"/>
                    <a:pt x="41" y="2013"/>
                  </a:cubicBezTo>
                  <a:cubicBezTo>
                    <a:pt x="0" y="2318"/>
                    <a:pt x="99" y="2467"/>
                    <a:pt x="336" y="2467"/>
                  </a:cubicBezTo>
                  <a:cubicBezTo>
                    <a:pt x="376" y="2467"/>
                    <a:pt x="421" y="2462"/>
                    <a:pt x="470" y="2454"/>
                  </a:cubicBezTo>
                  <a:cubicBezTo>
                    <a:pt x="994" y="2061"/>
                    <a:pt x="922" y="1311"/>
                    <a:pt x="1339" y="846"/>
                  </a:cubicBezTo>
                  <a:cubicBezTo>
                    <a:pt x="1363" y="811"/>
                    <a:pt x="1398" y="751"/>
                    <a:pt x="1422" y="691"/>
                  </a:cubicBezTo>
                  <a:lnTo>
                    <a:pt x="1470" y="596"/>
                  </a:lnTo>
                  <a:cubicBezTo>
                    <a:pt x="1506" y="537"/>
                    <a:pt x="1517" y="477"/>
                    <a:pt x="1517" y="418"/>
                  </a:cubicBezTo>
                  <a:cubicBezTo>
                    <a:pt x="1517" y="299"/>
                    <a:pt x="1482" y="179"/>
                    <a:pt x="1375" y="108"/>
                  </a:cubicBezTo>
                  <a:cubicBezTo>
                    <a:pt x="1357" y="95"/>
                    <a:pt x="1338" y="90"/>
                    <a:pt x="1318" y="90"/>
                  </a:cubicBezTo>
                  <a:cubicBezTo>
                    <a:pt x="1285" y="90"/>
                    <a:pt x="1250" y="105"/>
                    <a:pt x="1220" y="120"/>
                  </a:cubicBezTo>
                  <a:cubicBezTo>
                    <a:pt x="1197" y="157"/>
                    <a:pt x="1177" y="170"/>
                    <a:pt x="1159" y="170"/>
                  </a:cubicBezTo>
                  <a:cubicBezTo>
                    <a:pt x="1112" y="170"/>
                    <a:pt x="1076" y="87"/>
                    <a:pt x="1032" y="87"/>
                  </a:cubicBezTo>
                  <a:cubicBezTo>
                    <a:pt x="1020" y="87"/>
                    <a:pt x="1007" y="93"/>
                    <a:pt x="994" y="108"/>
                  </a:cubicBezTo>
                  <a:cubicBezTo>
                    <a:pt x="935" y="173"/>
                    <a:pt x="891" y="197"/>
                    <a:pt x="857" y="197"/>
                  </a:cubicBezTo>
                  <a:cubicBezTo>
                    <a:pt x="767" y="197"/>
                    <a:pt x="741" y="27"/>
                    <a:pt x="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5"/>
            <p:cNvSpPr/>
            <p:nvPr/>
          </p:nvSpPr>
          <p:spPr>
            <a:xfrm>
              <a:off x="6112650" y="2762075"/>
              <a:ext cx="99450" cy="14250"/>
            </a:xfrm>
            <a:custGeom>
              <a:avLst/>
              <a:gdLst/>
              <a:ahLst/>
              <a:cxnLst/>
              <a:rect l="l" t="t" r="r" b="b"/>
              <a:pathLst>
                <a:path w="3978" h="570" extrusionOk="0">
                  <a:moveTo>
                    <a:pt x="173" y="1"/>
                  </a:moveTo>
                  <a:cubicBezTo>
                    <a:pt x="120" y="1"/>
                    <a:pt x="66" y="18"/>
                    <a:pt x="13" y="60"/>
                  </a:cubicBezTo>
                  <a:cubicBezTo>
                    <a:pt x="1" y="132"/>
                    <a:pt x="13" y="215"/>
                    <a:pt x="48" y="286"/>
                  </a:cubicBezTo>
                  <a:cubicBezTo>
                    <a:pt x="120" y="393"/>
                    <a:pt x="215" y="453"/>
                    <a:pt x="334" y="489"/>
                  </a:cubicBezTo>
                  <a:cubicBezTo>
                    <a:pt x="552" y="538"/>
                    <a:pt x="768" y="555"/>
                    <a:pt x="984" y="555"/>
                  </a:cubicBezTo>
                  <a:cubicBezTo>
                    <a:pt x="1418" y="555"/>
                    <a:pt x="1850" y="488"/>
                    <a:pt x="2287" y="488"/>
                  </a:cubicBezTo>
                  <a:cubicBezTo>
                    <a:pt x="2311" y="488"/>
                    <a:pt x="2334" y="488"/>
                    <a:pt x="2358" y="489"/>
                  </a:cubicBezTo>
                  <a:cubicBezTo>
                    <a:pt x="2447" y="542"/>
                    <a:pt x="2540" y="569"/>
                    <a:pt x="2634" y="569"/>
                  </a:cubicBezTo>
                  <a:cubicBezTo>
                    <a:pt x="2727" y="569"/>
                    <a:pt x="2823" y="542"/>
                    <a:pt x="2918" y="489"/>
                  </a:cubicBezTo>
                  <a:lnTo>
                    <a:pt x="3204" y="489"/>
                  </a:lnTo>
                  <a:cubicBezTo>
                    <a:pt x="3272" y="435"/>
                    <a:pt x="3346" y="421"/>
                    <a:pt x="3422" y="421"/>
                  </a:cubicBezTo>
                  <a:cubicBezTo>
                    <a:pt x="3502" y="421"/>
                    <a:pt x="3585" y="437"/>
                    <a:pt x="3665" y="437"/>
                  </a:cubicBezTo>
                  <a:cubicBezTo>
                    <a:pt x="3694" y="437"/>
                    <a:pt x="3723" y="435"/>
                    <a:pt x="3751" y="429"/>
                  </a:cubicBezTo>
                  <a:cubicBezTo>
                    <a:pt x="3846" y="393"/>
                    <a:pt x="3918" y="334"/>
                    <a:pt x="3966" y="239"/>
                  </a:cubicBezTo>
                  <a:cubicBezTo>
                    <a:pt x="3977" y="167"/>
                    <a:pt x="3966" y="108"/>
                    <a:pt x="3918" y="60"/>
                  </a:cubicBezTo>
                  <a:cubicBezTo>
                    <a:pt x="3476" y="73"/>
                    <a:pt x="3036" y="78"/>
                    <a:pt x="2596" y="78"/>
                  </a:cubicBezTo>
                  <a:cubicBezTo>
                    <a:pt x="1840" y="78"/>
                    <a:pt x="1087" y="63"/>
                    <a:pt x="334" y="48"/>
                  </a:cubicBezTo>
                  <a:cubicBezTo>
                    <a:pt x="281" y="18"/>
                    <a:pt x="227"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5"/>
            <p:cNvSpPr/>
            <p:nvPr/>
          </p:nvSpPr>
          <p:spPr>
            <a:xfrm>
              <a:off x="6080800" y="2345800"/>
              <a:ext cx="113450" cy="13825"/>
            </a:xfrm>
            <a:custGeom>
              <a:avLst/>
              <a:gdLst/>
              <a:ahLst/>
              <a:cxnLst/>
              <a:rect l="l" t="t" r="r" b="b"/>
              <a:pathLst>
                <a:path w="4538" h="553" extrusionOk="0">
                  <a:moveTo>
                    <a:pt x="3817" y="0"/>
                  </a:moveTo>
                  <a:cubicBezTo>
                    <a:pt x="3735" y="0"/>
                    <a:pt x="3656" y="18"/>
                    <a:pt x="3585" y="90"/>
                  </a:cubicBezTo>
                  <a:lnTo>
                    <a:pt x="3596" y="90"/>
                  </a:lnTo>
                  <a:cubicBezTo>
                    <a:pt x="3504" y="134"/>
                    <a:pt x="3412" y="149"/>
                    <a:pt x="3320" y="149"/>
                  </a:cubicBezTo>
                  <a:cubicBezTo>
                    <a:pt x="3162" y="149"/>
                    <a:pt x="3004" y="105"/>
                    <a:pt x="2846" y="90"/>
                  </a:cubicBezTo>
                  <a:cubicBezTo>
                    <a:pt x="2829" y="102"/>
                    <a:pt x="2808" y="108"/>
                    <a:pt x="2788" y="108"/>
                  </a:cubicBezTo>
                  <a:cubicBezTo>
                    <a:pt x="2769" y="108"/>
                    <a:pt x="2751" y="102"/>
                    <a:pt x="2739" y="90"/>
                  </a:cubicBezTo>
                  <a:cubicBezTo>
                    <a:pt x="2192" y="78"/>
                    <a:pt x="1620" y="78"/>
                    <a:pt x="1072" y="54"/>
                  </a:cubicBezTo>
                  <a:cubicBezTo>
                    <a:pt x="940" y="24"/>
                    <a:pt x="809" y="2"/>
                    <a:pt x="667" y="2"/>
                  </a:cubicBezTo>
                  <a:cubicBezTo>
                    <a:pt x="477" y="2"/>
                    <a:pt x="266" y="41"/>
                    <a:pt x="1" y="150"/>
                  </a:cubicBezTo>
                  <a:cubicBezTo>
                    <a:pt x="297" y="258"/>
                    <a:pt x="570" y="277"/>
                    <a:pt x="825" y="277"/>
                  </a:cubicBezTo>
                  <a:cubicBezTo>
                    <a:pt x="957" y="277"/>
                    <a:pt x="1083" y="272"/>
                    <a:pt x="1206" y="272"/>
                  </a:cubicBezTo>
                  <a:cubicBezTo>
                    <a:pt x="1392" y="272"/>
                    <a:pt x="1569" y="283"/>
                    <a:pt x="1739" y="340"/>
                  </a:cubicBezTo>
                  <a:cubicBezTo>
                    <a:pt x="2280" y="416"/>
                    <a:pt x="2822" y="552"/>
                    <a:pt x="3367" y="552"/>
                  </a:cubicBezTo>
                  <a:cubicBezTo>
                    <a:pt x="3590" y="552"/>
                    <a:pt x="3813" y="530"/>
                    <a:pt x="4037" y="471"/>
                  </a:cubicBezTo>
                  <a:cubicBezTo>
                    <a:pt x="4347" y="376"/>
                    <a:pt x="4537" y="257"/>
                    <a:pt x="4108" y="19"/>
                  </a:cubicBezTo>
                  <a:lnTo>
                    <a:pt x="4108" y="19"/>
                  </a:lnTo>
                  <a:cubicBezTo>
                    <a:pt x="4097" y="19"/>
                    <a:pt x="4086" y="20"/>
                    <a:pt x="4075" y="20"/>
                  </a:cubicBezTo>
                  <a:cubicBezTo>
                    <a:pt x="3989" y="20"/>
                    <a:pt x="3902" y="0"/>
                    <a:pt x="38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5"/>
            <p:cNvSpPr/>
            <p:nvPr/>
          </p:nvSpPr>
          <p:spPr>
            <a:xfrm>
              <a:off x="6149275" y="2998725"/>
              <a:ext cx="86925" cy="21150"/>
            </a:xfrm>
            <a:custGeom>
              <a:avLst/>
              <a:gdLst/>
              <a:ahLst/>
              <a:cxnLst/>
              <a:rect l="l" t="t" r="r" b="b"/>
              <a:pathLst>
                <a:path w="3477" h="846" extrusionOk="0">
                  <a:moveTo>
                    <a:pt x="3274" y="0"/>
                  </a:moveTo>
                  <a:cubicBezTo>
                    <a:pt x="3203" y="0"/>
                    <a:pt x="3143" y="12"/>
                    <a:pt x="3084" y="48"/>
                  </a:cubicBezTo>
                  <a:cubicBezTo>
                    <a:pt x="2832" y="121"/>
                    <a:pt x="2576" y="134"/>
                    <a:pt x="2321" y="134"/>
                  </a:cubicBezTo>
                  <a:cubicBezTo>
                    <a:pt x="2165" y="134"/>
                    <a:pt x="2009" y="129"/>
                    <a:pt x="1854" y="129"/>
                  </a:cubicBezTo>
                  <a:cubicBezTo>
                    <a:pt x="1808" y="129"/>
                    <a:pt x="1761" y="130"/>
                    <a:pt x="1715" y="131"/>
                  </a:cubicBezTo>
                  <a:cubicBezTo>
                    <a:pt x="1682" y="124"/>
                    <a:pt x="1650" y="120"/>
                    <a:pt x="1618" y="120"/>
                  </a:cubicBezTo>
                  <a:cubicBezTo>
                    <a:pt x="1389" y="120"/>
                    <a:pt x="1184" y="289"/>
                    <a:pt x="952" y="289"/>
                  </a:cubicBezTo>
                  <a:cubicBezTo>
                    <a:pt x="902" y="289"/>
                    <a:pt x="851" y="281"/>
                    <a:pt x="798" y="262"/>
                  </a:cubicBezTo>
                  <a:lnTo>
                    <a:pt x="607" y="262"/>
                  </a:lnTo>
                  <a:cubicBezTo>
                    <a:pt x="524" y="286"/>
                    <a:pt x="417" y="298"/>
                    <a:pt x="322" y="321"/>
                  </a:cubicBezTo>
                  <a:cubicBezTo>
                    <a:pt x="203" y="357"/>
                    <a:pt x="72" y="393"/>
                    <a:pt x="0" y="500"/>
                  </a:cubicBezTo>
                  <a:cubicBezTo>
                    <a:pt x="167" y="631"/>
                    <a:pt x="357" y="583"/>
                    <a:pt x="536" y="607"/>
                  </a:cubicBezTo>
                  <a:cubicBezTo>
                    <a:pt x="1000" y="667"/>
                    <a:pt x="1477" y="631"/>
                    <a:pt x="1917" y="762"/>
                  </a:cubicBezTo>
                  <a:lnTo>
                    <a:pt x="1977" y="750"/>
                  </a:lnTo>
                  <a:lnTo>
                    <a:pt x="2000" y="762"/>
                  </a:lnTo>
                  <a:cubicBezTo>
                    <a:pt x="2052" y="744"/>
                    <a:pt x="2105" y="737"/>
                    <a:pt x="2157" y="737"/>
                  </a:cubicBezTo>
                  <a:cubicBezTo>
                    <a:pt x="2362" y="737"/>
                    <a:pt x="2570" y="846"/>
                    <a:pt x="2775" y="846"/>
                  </a:cubicBezTo>
                  <a:cubicBezTo>
                    <a:pt x="2867" y="846"/>
                    <a:pt x="2958" y="824"/>
                    <a:pt x="3048" y="762"/>
                  </a:cubicBezTo>
                  <a:lnTo>
                    <a:pt x="3036" y="762"/>
                  </a:lnTo>
                  <a:cubicBezTo>
                    <a:pt x="3167" y="691"/>
                    <a:pt x="3382" y="714"/>
                    <a:pt x="3441" y="524"/>
                  </a:cubicBezTo>
                  <a:cubicBezTo>
                    <a:pt x="3477" y="393"/>
                    <a:pt x="3477" y="262"/>
                    <a:pt x="3417" y="131"/>
                  </a:cubicBezTo>
                  <a:cubicBezTo>
                    <a:pt x="3382" y="71"/>
                    <a:pt x="3334" y="36"/>
                    <a:pt x="3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5"/>
            <p:cNvSpPr/>
            <p:nvPr/>
          </p:nvSpPr>
          <p:spPr>
            <a:xfrm>
              <a:off x="5399775" y="2644800"/>
              <a:ext cx="25925" cy="47825"/>
            </a:xfrm>
            <a:custGeom>
              <a:avLst/>
              <a:gdLst/>
              <a:ahLst/>
              <a:cxnLst/>
              <a:rect l="l" t="t" r="r" b="b"/>
              <a:pathLst>
                <a:path w="1037" h="1913" extrusionOk="0">
                  <a:moveTo>
                    <a:pt x="858" y="1"/>
                  </a:moveTo>
                  <a:cubicBezTo>
                    <a:pt x="524" y="465"/>
                    <a:pt x="155" y="917"/>
                    <a:pt x="0" y="1477"/>
                  </a:cubicBezTo>
                  <a:cubicBezTo>
                    <a:pt x="24" y="1548"/>
                    <a:pt x="24" y="1608"/>
                    <a:pt x="24" y="1691"/>
                  </a:cubicBezTo>
                  <a:cubicBezTo>
                    <a:pt x="24" y="1775"/>
                    <a:pt x="60" y="1882"/>
                    <a:pt x="155" y="1906"/>
                  </a:cubicBezTo>
                  <a:cubicBezTo>
                    <a:pt x="175" y="1910"/>
                    <a:pt x="192" y="1913"/>
                    <a:pt x="206" y="1913"/>
                  </a:cubicBezTo>
                  <a:cubicBezTo>
                    <a:pt x="332" y="1913"/>
                    <a:pt x="282" y="1745"/>
                    <a:pt x="346" y="1691"/>
                  </a:cubicBezTo>
                  <a:cubicBezTo>
                    <a:pt x="381" y="1655"/>
                    <a:pt x="417" y="1632"/>
                    <a:pt x="453" y="1596"/>
                  </a:cubicBezTo>
                  <a:cubicBezTo>
                    <a:pt x="453" y="1608"/>
                    <a:pt x="465" y="1632"/>
                    <a:pt x="500" y="1655"/>
                  </a:cubicBezTo>
                  <a:cubicBezTo>
                    <a:pt x="524" y="1655"/>
                    <a:pt x="560" y="1644"/>
                    <a:pt x="584" y="1596"/>
                  </a:cubicBezTo>
                  <a:cubicBezTo>
                    <a:pt x="815" y="1538"/>
                    <a:pt x="709" y="1154"/>
                    <a:pt x="1009" y="1154"/>
                  </a:cubicBezTo>
                  <a:cubicBezTo>
                    <a:pt x="1017" y="1154"/>
                    <a:pt x="1027" y="1155"/>
                    <a:pt x="1036" y="1155"/>
                  </a:cubicBezTo>
                  <a:cubicBezTo>
                    <a:pt x="977" y="763"/>
                    <a:pt x="917" y="393"/>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5"/>
            <p:cNvSpPr/>
            <p:nvPr/>
          </p:nvSpPr>
          <p:spPr>
            <a:xfrm>
              <a:off x="5140500" y="2262900"/>
              <a:ext cx="49150" cy="25975"/>
            </a:xfrm>
            <a:custGeom>
              <a:avLst/>
              <a:gdLst/>
              <a:ahLst/>
              <a:cxnLst/>
              <a:rect l="l" t="t" r="r" b="b"/>
              <a:pathLst>
                <a:path w="1966" h="1039" extrusionOk="0">
                  <a:moveTo>
                    <a:pt x="1192" y="1"/>
                  </a:moveTo>
                  <a:cubicBezTo>
                    <a:pt x="1013" y="13"/>
                    <a:pt x="870" y="72"/>
                    <a:pt x="775" y="239"/>
                  </a:cubicBezTo>
                  <a:cubicBezTo>
                    <a:pt x="584" y="489"/>
                    <a:pt x="275" y="310"/>
                    <a:pt x="1" y="441"/>
                  </a:cubicBezTo>
                  <a:cubicBezTo>
                    <a:pt x="180" y="572"/>
                    <a:pt x="215" y="751"/>
                    <a:pt x="191" y="953"/>
                  </a:cubicBezTo>
                  <a:cubicBezTo>
                    <a:pt x="236" y="1018"/>
                    <a:pt x="285" y="1039"/>
                    <a:pt x="337" y="1039"/>
                  </a:cubicBezTo>
                  <a:cubicBezTo>
                    <a:pt x="410" y="1039"/>
                    <a:pt x="489" y="998"/>
                    <a:pt x="572" y="977"/>
                  </a:cubicBezTo>
                  <a:cubicBezTo>
                    <a:pt x="947" y="926"/>
                    <a:pt x="1314" y="824"/>
                    <a:pt x="1693" y="824"/>
                  </a:cubicBezTo>
                  <a:cubicBezTo>
                    <a:pt x="1760" y="824"/>
                    <a:pt x="1827" y="827"/>
                    <a:pt x="1894" y="834"/>
                  </a:cubicBezTo>
                  <a:cubicBezTo>
                    <a:pt x="1954" y="787"/>
                    <a:pt x="1965" y="727"/>
                    <a:pt x="1942" y="668"/>
                  </a:cubicBezTo>
                  <a:cubicBezTo>
                    <a:pt x="1739" y="477"/>
                    <a:pt x="1442" y="382"/>
                    <a:pt x="1370" y="72"/>
                  </a:cubicBezTo>
                  <a:cubicBezTo>
                    <a:pt x="1311" y="25"/>
                    <a:pt x="1251" y="13"/>
                    <a:pt x="1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5"/>
            <p:cNvSpPr/>
            <p:nvPr/>
          </p:nvSpPr>
          <p:spPr>
            <a:xfrm>
              <a:off x="6088550" y="3166975"/>
              <a:ext cx="78900" cy="14600"/>
            </a:xfrm>
            <a:custGeom>
              <a:avLst/>
              <a:gdLst/>
              <a:ahLst/>
              <a:cxnLst/>
              <a:rect l="l" t="t" r="r" b="b"/>
              <a:pathLst>
                <a:path w="3156" h="584" extrusionOk="0">
                  <a:moveTo>
                    <a:pt x="1141" y="0"/>
                  </a:moveTo>
                  <a:cubicBezTo>
                    <a:pt x="985" y="0"/>
                    <a:pt x="829" y="13"/>
                    <a:pt x="671" y="13"/>
                  </a:cubicBezTo>
                  <a:cubicBezTo>
                    <a:pt x="622" y="13"/>
                    <a:pt x="573" y="12"/>
                    <a:pt x="524" y="9"/>
                  </a:cubicBezTo>
                  <a:cubicBezTo>
                    <a:pt x="346" y="92"/>
                    <a:pt x="131" y="57"/>
                    <a:pt x="0" y="235"/>
                  </a:cubicBezTo>
                  <a:cubicBezTo>
                    <a:pt x="142" y="344"/>
                    <a:pt x="293" y="368"/>
                    <a:pt x="449" y="368"/>
                  </a:cubicBezTo>
                  <a:cubicBezTo>
                    <a:pt x="575" y="368"/>
                    <a:pt x="703" y="352"/>
                    <a:pt x="832" y="352"/>
                  </a:cubicBezTo>
                  <a:cubicBezTo>
                    <a:pt x="892" y="352"/>
                    <a:pt x="952" y="356"/>
                    <a:pt x="1012" y="366"/>
                  </a:cubicBezTo>
                  <a:cubicBezTo>
                    <a:pt x="1102" y="355"/>
                    <a:pt x="1191" y="350"/>
                    <a:pt x="1281" y="350"/>
                  </a:cubicBezTo>
                  <a:cubicBezTo>
                    <a:pt x="1668" y="350"/>
                    <a:pt x="2054" y="441"/>
                    <a:pt x="2441" y="509"/>
                  </a:cubicBezTo>
                  <a:cubicBezTo>
                    <a:pt x="2667" y="555"/>
                    <a:pt x="2819" y="583"/>
                    <a:pt x="2923" y="583"/>
                  </a:cubicBezTo>
                  <a:cubicBezTo>
                    <a:pt x="3115" y="583"/>
                    <a:pt x="3140" y="486"/>
                    <a:pt x="3156" y="223"/>
                  </a:cubicBezTo>
                  <a:cubicBezTo>
                    <a:pt x="3057" y="154"/>
                    <a:pt x="2952" y="133"/>
                    <a:pt x="2845" y="133"/>
                  </a:cubicBezTo>
                  <a:cubicBezTo>
                    <a:pt x="2684" y="133"/>
                    <a:pt x="2517" y="181"/>
                    <a:pt x="2355" y="181"/>
                  </a:cubicBezTo>
                  <a:cubicBezTo>
                    <a:pt x="2237" y="181"/>
                    <a:pt x="2121" y="155"/>
                    <a:pt x="2013" y="68"/>
                  </a:cubicBezTo>
                  <a:cubicBezTo>
                    <a:pt x="1858" y="68"/>
                    <a:pt x="1727" y="57"/>
                    <a:pt x="1584" y="57"/>
                  </a:cubicBezTo>
                  <a:cubicBezTo>
                    <a:pt x="1435" y="12"/>
                    <a:pt x="1288" y="0"/>
                    <a:pt x="1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5"/>
            <p:cNvSpPr/>
            <p:nvPr/>
          </p:nvSpPr>
          <p:spPr>
            <a:xfrm>
              <a:off x="6066525" y="2132225"/>
              <a:ext cx="75025" cy="25725"/>
            </a:xfrm>
            <a:custGeom>
              <a:avLst/>
              <a:gdLst/>
              <a:ahLst/>
              <a:cxnLst/>
              <a:rect l="l" t="t" r="r" b="b"/>
              <a:pathLst>
                <a:path w="3001" h="1029" extrusionOk="0">
                  <a:moveTo>
                    <a:pt x="2441" y="1"/>
                  </a:moveTo>
                  <a:cubicBezTo>
                    <a:pt x="1631" y="13"/>
                    <a:pt x="822" y="13"/>
                    <a:pt x="0" y="13"/>
                  </a:cubicBezTo>
                  <a:cubicBezTo>
                    <a:pt x="106" y="282"/>
                    <a:pt x="292" y="336"/>
                    <a:pt x="490" y="336"/>
                  </a:cubicBezTo>
                  <a:cubicBezTo>
                    <a:pt x="626" y="336"/>
                    <a:pt x="767" y="311"/>
                    <a:pt x="893" y="311"/>
                  </a:cubicBezTo>
                  <a:cubicBezTo>
                    <a:pt x="916" y="310"/>
                    <a:pt x="938" y="310"/>
                    <a:pt x="960" y="310"/>
                  </a:cubicBezTo>
                  <a:cubicBezTo>
                    <a:pt x="1386" y="310"/>
                    <a:pt x="1536" y="427"/>
                    <a:pt x="1286" y="858"/>
                  </a:cubicBezTo>
                  <a:cubicBezTo>
                    <a:pt x="1606" y="945"/>
                    <a:pt x="1929" y="1028"/>
                    <a:pt x="2255" y="1028"/>
                  </a:cubicBezTo>
                  <a:cubicBezTo>
                    <a:pt x="2463" y="1028"/>
                    <a:pt x="2672" y="994"/>
                    <a:pt x="2882" y="906"/>
                  </a:cubicBezTo>
                  <a:cubicBezTo>
                    <a:pt x="3001" y="703"/>
                    <a:pt x="2798" y="620"/>
                    <a:pt x="2679" y="525"/>
                  </a:cubicBezTo>
                  <a:cubicBezTo>
                    <a:pt x="2584" y="430"/>
                    <a:pt x="2417" y="358"/>
                    <a:pt x="2584" y="191"/>
                  </a:cubicBezTo>
                  <a:cubicBezTo>
                    <a:pt x="2596" y="180"/>
                    <a:pt x="2608" y="144"/>
                    <a:pt x="2620" y="120"/>
                  </a:cubicBezTo>
                  <a:cubicBezTo>
                    <a:pt x="2596" y="84"/>
                    <a:pt x="2584" y="49"/>
                    <a:pt x="2560" y="13"/>
                  </a:cubicBezTo>
                  <a:cubicBezTo>
                    <a:pt x="2549" y="29"/>
                    <a:pt x="2533" y="38"/>
                    <a:pt x="2514" y="38"/>
                  </a:cubicBezTo>
                  <a:cubicBezTo>
                    <a:pt x="2492" y="38"/>
                    <a:pt x="2467" y="27"/>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5"/>
            <p:cNvSpPr/>
            <p:nvPr/>
          </p:nvSpPr>
          <p:spPr>
            <a:xfrm>
              <a:off x="5108075" y="2163500"/>
              <a:ext cx="25025" cy="83350"/>
            </a:xfrm>
            <a:custGeom>
              <a:avLst/>
              <a:gdLst/>
              <a:ahLst/>
              <a:cxnLst/>
              <a:rect l="l" t="t" r="r" b="b"/>
              <a:pathLst>
                <a:path w="1001" h="3334" extrusionOk="0">
                  <a:moveTo>
                    <a:pt x="465" y="0"/>
                  </a:moveTo>
                  <a:lnTo>
                    <a:pt x="465" y="0"/>
                  </a:lnTo>
                  <a:cubicBezTo>
                    <a:pt x="0" y="1131"/>
                    <a:pt x="214" y="2250"/>
                    <a:pt x="453" y="3334"/>
                  </a:cubicBezTo>
                  <a:cubicBezTo>
                    <a:pt x="572" y="2917"/>
                    <a:pt x="512" y="2489"/>
                    <a:pt x="405" y="2096"/>
                  </a:cubicBezTo>
                  <a:cubicBezTo>
                    <a:pt x="262" y="1596"/>
                    <a:pt x="441" y="1131"/>
                    <a:pt x="417" y="572"/>
                  </a:cubicBezTo>
                  <a:lnTo>
                    <a:pt x="417" y="572"/>
                  </a:lnTo>
                  <a:cubicBezTo>
                    <a:pt x="584" y="726"/>
                    <a:pt x="679" y="798"/>
                    <a:pt x="762" y="869"/>
                  </a:cubicBezTo>
                  <a:cubicBezTo>
                    <a:pt x="869" y="857"/>
                    <a:pt x="929" y="822"/>
                    <a:pt x="976" y="726"/>
                  </a:cubicBezTo>
                  <a:cubicBezTo>
                    <a:pt x="1000" y="655"/>
                    <a:pt x="1000" y="560"/>
                    <a:pt x="976" y="476"/>
                  </a:cubicBezTo>
                  <a:cubicBezTo>
                    <a:pt x="929" y="405"/>
                    <a:pt x="822" y="381"/>
                    <a:pt x="762" y="322"/>
                  </a:cubicBezTo>
                  <a:cubicBezTo>
                    <a:pt x="691" y="353"/>
                    <a:pt x="638" y="366"/>
                    <a:pt x="598" y="366"/>
                  </a:cubicBezTo>
                  <a:cubicBezTo>
                    <a:pt x="428" y="366"/>
                    <a:pt x="513" y="116"/>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5"/>
            <p:cNvSpPr/>
            <p:nvPr/>
          </p:nvSpPr>
          <p:spPr>
            <a:xfrm>
              <a:off x="6109675" y="2303300"/>
              <a:ext cx="65225" cy="19450"/>
            </a:xfrm>
            <a:custGeom>
              <a:avLst/>
              <a:gdLst/>
              <a:ahLst/>
              <a:cxnLst/>
              <a:rect l="l" t="t" r="r" b="b"/>
              <a:pathLst>
                <a:path w="2609" h="778" extrusionOk="0">
                  <a:moveTo>
                    <a:pt x="684" y="1"/>
                  </a:moveTo>
                  <a:cubicBezTo>
                    <a:pt x="552" y="1"/>
                    <a:pt x="418" y="35"/>
                    <a:pt x="286" y="87"/>
                  </a:cubicBezTo>
                  <a:cubicBezTo>
                    <a:pt x="1" y="433"/>
                    <a:pt x="298" y="433"/>
                    <a:pt x="513" y="492"/>
                  </a:cubicBezTo>
                  <a:cubicBezTo>
                    <a:pt x="536" y="492"/>
                    <a:pt x="584" y="504"/>
                    <a:pt x="620" y="504"/>
                  </a:cubicBezTo>
                  <a:lnTo>
                    <a:pt x="703" y="504"/>
                  </a:lnTo>
                  <a:cubicBezTo>
                    <a:pt x="716" y="503"/>
                    <a:pt x="729" y="502"/>
                    <a:pt x="742" y="502"/>
                  </a:cubicBezTo>
                  <a:cubicBezTo>
                    <a:pt x="855" y="502"/>
                    <a:pt x="951" y="551"/>
                    <a:pt x="1037" y="647"/>
                  </a:cubicBezTo>
                  <a:cubicBezTo>
                    <a:pt x="1054" y="648"/>
                    <a:pt x="1072" y="648"/>
                    <a:pt x="1090" y="648"/>
                  </a:cubicBezTo>
                  <a:cubicBezTo>
                    <a:pt x="1153" y="648"/>
                    <a:pt x="1216" y="643"/>
                    <a:pt x="1278" y="643"/>
                  </a:cubicBezTo>
                  <a:cubicBezTo>
                    <a:pt x="1399" y="643"/>
                    <a:pt x="1514" y="663"/>
                    <a:pt x="1608" y="778"/>
                  </a:cubicBezTo>
                  <a:lnTo>
                    <a:pt x="1727" y="778"/>
                  </a:lnTo>
                  <a:cubicBezTo>
                    <a:pt x="1792" y="727"/>
                    <a:pt x="1858" y="711"/>
                    <a:pt x="1925" y="711"/>
                  </a:cubicBezTo>
                  <a:cubicBezTo>
                    <a:pt x="2041" y="711"/>
                    <a:pt x="2158" y="758"/>
                    <a:pt x="2273" y="758"/>
                  </a:cubicBezTo>
                  <a:cubicBezTo>
                    <a:pt x="2326" y="758"/>
                    <a:pt x="2378" y="748"/>
                    <a:pt x="2430" y="718"/>
                  </a:cubicBezTo>
                  <a:cubicBezTo>
                    <a:pt x="2537" y="659"/>
                    <a:pt x="2596" y="587"/>
                    <a:pt x="2608" y="468"/>
                  </a:cubicBezTo>
                  <a:cubicBezTo>
                    <a:pt x="2144" y="266"/>
                    <a:pt x="1632" y="385"/>
                    <a:pt x="1168" y="195"/>
                  </a:cubicBezTo>
                  <a:cubicBezTo>
                    <a:pt x="1015" y="55"/>
                    <a:pt x="851" y="1"/>
                    <a:pt x="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5"/>
            <p:cNvSpPr/>
            <p:nvPr/>
          </p:nvSpPr>
          <p:spPr>
            <a:xfrm>
              <a:off x="5197075" y="1819400"/>
              <a:ext cx="14300" cy="65800"/>
            </a:xfrm>
            <a:custGeom>
              <a:avLst/>
              <a:gdLst/>
              <a:ahLst/>
              <a:cxnLst/>
              <a:rect l="l" t="t" r="r" b="b"/>
              <a:pathLst>
                <a:path w="572" h="2632" extrusionOk="0">
                  <a:moveTo>
                    <a:pt x="357" y="1"/>
                  </a:moveTo>
                  <a:cubicBezTo>
                    <a:pt x="0" y="846"/>
                    <a:pt x="119" y="1727"/>
                    <a:pt x="107" y="2596"/>
                  </a:cubicBezTo>
                  <a:cubicBezTo>
                    <a:pt x="131" y="2620"/>
                    <a:pt x="179" y="2620"/>
                    <a:pt x="214" y="2632"/>
                  </a:cubicBezTo>
                  <a:cubicBezTo>
                    <a:pt x="453" y="2167"/>
                    <a:pt x="310" y="1667"/>
                    <a:pt x="393" y="1167"/>
                  </a:cubicBezTo>
                  <a:cubicBezTo>
                    <a:pt x="548" y="965"/>
                    <a:pt x="572" y="715"/>
                    <a:pt x="572" y="441"/>
                  </a:cubicBezTo>
                  <a:cubicBezTo>
                    <a:pt x="536" y="274"/>
                    <a:pt x="512" y="96"/>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5"/>
            <p:cNvSpPr/>
            <p:nvPr/>
          </p:nvSpPr>
          <p:spPr>
            <a:xfrm>
              <a:off x="6216250" y="1842025"/>
              <a:ext cx="43175" cy="14300"/>
            </a:xfrm>
            <a:custGeom>
              <a:avLst/>
              <a:gdLst/>
              <a:ahLst/>
              <a:cxnLst/>
              <a:rect l="l" t="t" r="r" b="b"/>
              <a:pathLst>
                <a:path w="1727" h="572" extrusionOk="0">
                  <a:moveTo>
                    <a:pt x="345" y="0"/>
                  </a:moveTo>
                  <a:cubicBezTo>
                    <a:pt x="286" y="60"/>
                    <a:pt x="203" y="72"/>
                    <a:pt x="131" y="119"/>
                  </a:cubicBezTo>
                  <a:cubicBezTo>
                    <a:pt x="48" y="203"/>
                    <a:pt x="0" y="298"/>
                    <a:pt x="12" y="417"/>
                  </a:cubicBezTo>
                  <a:cubicBezTo>
                    <a:pt x="60" y="489"/>
                    <a:pt x="143" y="500"/>
                    <a:pt x="203" y="560"/>
                  </a:cubicBezTo>
                  <a:lnTo>
                    <a:pt x="488" y="560"/>
                  </a:lnTo>
                  <a:cubicBezTo>
                    <a:pt x="536" y="524"/>
                    <a:pt x="584" y="500"/>
                    <a:pt x="619" y="500"/>
                  </a:cubicBezTo>
                  <a:cubicBezTo>
                    <a:pt x="679" y="524"/>
                    <a:pt x="726" y="536"/>
                    <a:pt x="774" y="572"/>
                  </a:cubicBezTo>
                  <a:lnTo>
                    <a:pt x="917" y="572"/>
                  </a:lnTo>
                  <a:cubicBezTo>
                    <a:pt x="965" y="524"/>
                    <a:pt x="1024" y="477"/>
                    <a:pt x="1072" y="429"/>
                  </a:cubicBezTo>
                  <a:lnTo>
                    <a:pt x="1357" y="429"/>
                  </a:lnTo>
                  <a:cubicBezTo>
                    <a:pt x="1357" y="429"/>
                    <a:pt x="1369" y="441"/>
                    <a:pt x="1393" y="453"/>
                  </a:cubicBezTo>
                  <a:cubicBezTo>
                    <a:pt x="1404" y="460"/>
                    <a:pt x="1413" y="463"/>
                    <a:pt x="1422" y="463"/>
                  </a:cubicBezTo>
                  <a:cubicBezTo>
                    <a:pt x="1444" y="463"/>
                    <a:pt x="1463" y="446"/>
                    <a:pt x="1488" y="429"/>
                  </a:cubicBezTo>
                  <a:lnTo>
                    <a:pt x="1631" y="429"/>
                  </a:lnTo>
                  <a:cubicBezTo>
                    <a:pt x="1727" y="346"/>
                    <a:pt x="1727" y="239"/>
                    <a:pt x="1631" y="143"/>
                  </a:cubicBezTo>
                  <a:cubicBezTo>
                    <a:pt x="1500" y="72"/>
                    <a:pt x="1310" y="131"/>
                    <a:pt x="1203" y="0"/>
                  </a:cubicBezTo>
                  <a:lnTo>
                    <a:pt x="917" y="0"/>
                  </a:lnTo>
                  <a:cubicBezTo>
                    <a:pt x="917" y="0"/>
                    <a:pt x="905" y="12"/>
                    <a:pt x="881" y="24"/>
                  </a:cubicBezTo>
                  <a:cubicBezTo>
                    <a:pt x="867" y="31"/>
                    <a:pt x="854" y="34"/>
                    <a:pt x="842" y="34"/>
                  </a:cubicBezTo>
                  <a:cubicBezTo>
                    <a:pt x="814" y="34"/>
                    <a:pt x="791" y="17"/>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5"/>
            <p:cNvSpPr/>
            <p:nvPr/>
          </p:nvSpPr>
          <p:spPr>
            <a:xfrm>
              <a:off x="6156400" y="2580500"/>
              <a:ext cx="40525" cy="19875"/>
            </a:xfrm>
            <a:custGeom>
              <a:avLst/>
              <a:gdLst/>
              <a:ahLst/>
              <a:cxnLst/>
              <a:rect l="l" t="t" r="r" b="b"/>
              <a:pathLst>
                <a:path w="1621" h="795" extrusionOk="0">
                  <a:moveTo>
                    <a:pt x="477" y="1"/>
                  </a:moveTo>
                  <a:cubicBezTo>
                    <a:pt x="358" y="108"/>
                    <a:pt x="203" y="167"/>
                    <a:pt x="96" y="298"/>
                  </a:cubicBezTo>
                  <a:cubicBezTo>
                    <a:pt x="61" y="346"/>
                    <a:pt x="25" y="406"/>
                    <a:pt x="1" y="465"/>
                  </a:cubicBezTo>
                  <a:cubicBezTo>
                    <a:pt x="10" y="538"/>
                    <a:pt x="26" y="604"/>
                    <a:pt x="98" y="604"/>
                  </a:cubicBezTo>
                  <a:cubicBezTo>
                    <a:pt x="119" y="604"/>
                    <a:pt x="146" y="598"/>
                    <a:pt x="180" y="584"/>
                  </a:cubicBezTo>
                  <a:cubicBezTo>
                    <a:pt x="381" y="712"/>
                    <a:pt x="594" y="737"/>
                    <a:pt x="811" y="737"/>
                  </a:cubicBezTo>
                  <a:cubicBezTo>
                    <a:pt x="955" y="737"/>
                    <a:pt x="1101" y="726"/>
                    <a:pt x="1248" y="726"/>
                  </a:cubicBezTo>
                  <a:cubicBezTo>
                    <a:pt x="1273" y="726"/>
                    <a:pt x="1298" y="726"/>
                    <a:pt x="1323" y="727"/>
                  </a:cubicBezTo>
                  <a:cubicBezTo>
                    <a:pt x="1363" y="773"/>
                    <a:pt x="1409" y="794"/>
                    <a:pt x="1456" y="794"/>
                  </a:cubicBezTo>
                  <a:cubicBezTo>
                    <a:pt x="1507" y="794"/>
                    <a:pt x="1559" y="770"/>
                    <a:pt x="1608" y="727"/>
                  </a:cubicBezTo>
                  <a:cubicBezTo>
                    <a:pt x="1585" y="572"/>
                    <a:pt x="1620" y="406"/>
                    <a:pt x="1454" y="298"/>
                  </a:cubicBezTo>
                  <a:cubicBezTo>
                    <a:pt x="1394" y="298"/>
                    <a:pt x="1346" y="287"/>
                    <a:pt x="1334" y="287"/>
                  </a:cubicBezTo>
                  <a:cubicBezTo>
                    <a:pt x="1196" y="298"/>
                    <a:pt x="1035" y="363"/>
                    <a:pt x="901" y="363"/>
                  </a:cubicBezTo>
                  <a:cubicBezTo>
                    <a:pt x="758" y="363"/>
                    <a:pt x="645" y="289"/>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5"/>
            <p:cNvSpPr/>
            <p:nvPr/>
          </p:nvSpPr>
          <p:spPr>
            <a:xfrm>
              <a:off x="6151050" y="2501600"/>
              <a:ext cx="41700" cy="10925"/>
            </a:xfrm>
            <a:custGeom>
              <a:avLst/>
              <a:gdLst/>
              <a:ahLst/>
              <a:cxnLst/>
              <a:rect l="l" t="t" r="r" b="b"/>
              <a:pathLst>
                <a:path w="1668" h="437" extrusionOk="0">
                  <a:moveTo>
                    <a:pt x="1622" y="0"/>
                  </a:moveTo>
                  <a:cubicBezTo>
                    <a:pt x="1490" y="0"/>
                    <a:pt x="1371" y="54"/>
                    <a:pt x="1233" y="54"/>
                  </a:cubicBezTo>
                  <a:cubicBezTo>
                    <a:pt x="1212" y="54"/>
                    <a:pt x="1190" y="52"/>
                    <a:pt x="1167" y="49"/>
                  </a:cubicBezTo>
                  <a:cubicBezTo>
                    <a:pt x="1034" y="27"/>
                    <a:pt x="897" y="13"/>
                    <a:pt x="759" y="13"/>
                  </a:cubicBezTo>
                  <a:cubicBezTo>
                    <a:pt x="529" y="13"/>
                    <a:pt x="296" y="52"/>
                    <a:pt x="72" y="156"/>
                  </a:cubicBezTo>
                  <a:cubicBezTo>
                    <a:pt x="1" y="216"/>
                    <a:pt x="1" y="252"/>
                    <a:pt x="72" y="299"/>
                  </a:cubicBezTo>
                  <a:cubicBezTo>
                    <a:pt x="161" y="414"/>
                    <a:pt x="267" y="436"/>
                    <a:pt x="376" y="436"/>
                  </a:cubicBezTo>
                  <a:cubicBezTo>
                    <a:pt x="447" y="436"/>
                    <a:pt x="520" y="427"/>
                    <a:pt x="590" y="427"/>
                  </a:cubicBezTo>
                  <a:cubicBezTo>
                    <a:pt x="612" y="427"/>
                    <a:pt x="634" y="428"/>
                    <a:pt x="656" y="430"/>
                  </a:cubicBezTo>
                  <a:lnTo>
                    <a:pt x="810" y="430"/>
                  </a:lnTo>
                  <a:cubicBezTo>
                    <a:pt x="864" y="414"/>
                    <a:pt x="918" y="410"/>
                    <a:pt x="973" y="410"/>
                  </a:cubicBezTo>
                  <a:cubicBezTo>
                    <a:pt x="1050" y="410"/>
                    <a:pt x="1127" y="419"/>
                    <a:pt x="1203" y="419"/>
                  </a:cubicBezTo>
                  <a:cubicBezTo>
                    <a:pt x="1316" y="419"/>
                    <a:pt x="1425" y="399"/>
                    <a:pt x="1525" y="299"/>
                  </a:cubicBezTo>
                  <a:cubicBezTo>
                    <a:pt x="1560" y="240"/>
                    <a:pt x="1656" y="228"/>
                    <a:pt x="1668" y="133"/>
                  </a:cubicBezTo>
                  <a:cubicBezTo>
                    <a:pt x="1668" y="97"/>
                    <a:pt x="1656" y="49"/>
                    <a:pt x="1656" y="2"/>
                  </a:cubicBezTo>
                  <a:cubicBezTo>
                    <a:pt x="1644" y="1"/>
                    <a:pt x="1633" y="0"/>
                    <a:pt x="1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5"/>
            <p:cNvSpPr/>
            <p:nvPr/>
          </p:nvSpPr>
          <p:spPr>
            <a:xfrm>
              <a:off x="6173075" y="2315000"/>
              <a:ext cx="44675" cy="10750"/>
            </a:xfrm>
            <a:custGeom>
              <a:avLst/>
              <a:gdLst/>
              <a:ahLst/>
              <a:cxnLst/>
              <a:rect l="l" t="t" r="r" b="b"/>
              <a:pathLst>
                <a:path w="1787" h="430" extrusionOk="0">
                  <a:moveTo>
                    <a:pt x="203" y="0"/>
                  </a:moveTo>
                  <a:cubicBezTo>
                    <a:pt x="120" y="84"/>
                    <a:pt x="60" y="179"/>
                    <a:pt x="13" y="274"/>
                  </a:cubicBezTo>
                  <a:cubicBezTo>
                    <a:pt x="1" y="334"/>
                    <a:pt x="25" y="381"/>
                    <a:pt x="72" y="429"/>
                  </a:cubicBezTo>
                  <a:lnTo>
                    <a:pt x="918" y="429"/>
                  </a:lnTo>
                  <a:cubicBezTo>
                    <a:pt x="1048" y="370"/>
                    <a:pt x="1173" y="340"/>
                    <a:pt x="1296" y="340"/>
                  </a:cubicBezTo>
                  <a:cubicBezTo>
                    <a:pt x="1418" y="340"/>
                    <a:pt x="1537" y="370"/>
                    <a:pt x="1656" y="429"/>
                  </a:cubicBezTo>
                  <a:lnTo>
                    <a:pt x="1787" y="429"/>
                  </a:lnTo>
                  <a:cubicBezTo>
                    <a:pt x="1748" y="161"/>
                    <a:pt x="1556" y="8"/>
                    <a:pt x="1371" y="8"/>
                  </a:cubicBezTo>
                  <a:cubicBezTo>
                    <a:pt x="1326" y="8"/>
                    <a:pt x="1281" y="17"/>
                    <a:pt x="1239" y="36"/>
                  </a:cubicBezTo>
                  <a:cubicBezTo>
                    <a:pt x="1120" y="88"/>
                    <a:pt x="1008" y="107"/>
                    <a:pt x="900" y="107"/>
                  </a:cubicBezTo>
                  <a:cubicBezTo>
                    <a:pt x="661" y="107"/>
                    <a:pt x="441" y="17"/>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5"/>
            <p:cNvSpPr/>
            <p:nvPr/>
          </p:nvSpPr>
          <p:spPr>
            <a:xfrm>
              <a:off x="6177850" y="2295400"/>
              <a:ext cx="51500" cy="14675"/>
            </a:xfrm>
            <a:custGeom>
              <a:avLst/>
              <a:gdLst/>
              <a:ahLst/>
              <a:cxnLst/>
              <a:rect l="l" t="t" r="r" b="b"/>
              <a:pathLst>
                <a:path w="2060" h="587" extrusionOk="0">
                  <a:moveTo>
                    <a:pt x="1021" y="0"/>
                  </a:moveTo>
                  <a:cubicBezTo>
                    <a:pt x="971" y="0"/>
                    <a:pt x="925" y="21"/>
                    <a:pt x="881" y="70"/>
                  </a:cubicBezTo>
                  <a:cubicBezTo>
                    <a:pt x="774" y="165"/>
                    <a:pt x="643" y="130"/>
                    <a:pt x="524" y="189"/>
                  </a:cubicBezTo>
                  <a:cubicBezTo>
                    <a:pt x="346" y="249"/>
                    <a:pt x="107" y="165"/>
                    <a:pt x="0" y="392"/>
                  </a:cubicBezTo>
                  <a:cubicBezTo>
                    <a:pt x="165" y="492"/>
                    <a:pt x="339" y="518"/>
                    <a:pt x="516" y="518"/>
                  </a:cubicBezTo>
                  <a:cubicBezTo>
                    <a:pt x="692" y="518"/>
                    <a:pt x="870" y="493"/>
                    <a:pt x="1045" y="493"/>
                  </a:cubicBezTo>
                  <a:cubicBezTo>
                    <a:pt x="1090" y="493"/>
                    <a:pt x="1135" y="495"/>
                    <a:pt x="1179" y="499"/>
                  </a:cubicBezTo>
                  <a:cubicBezTo>
                    <a:pt x="1212" y="450"/>
                    <a:pt x="1250" y="417"/>
                    <a:pt x="1282" y="417"/>
                  </a:cubicBezTo>
                  <a:cubicBezTo>
                    <a:pt x="1297" y="417"/>
                    <a:pt x="1311" y="424"/>
                    <a:pt x="1322" y="439"/>
                  </a:cubicBezTo>
                  <a:cubicBezTo>
                    <a:pt x="1448" y="531"/>
                    <a:pt x="1563" y="587"/>
                    <a:pt x="1671" y="587"/>
                  </a:cubicBezTo>
                  <a:cubicBezTo>
                    <a:pt x="1787" y="587"/>
                    <a:pt x="1896" y="522"/>
                    <a:pt x="2000" y="368"/>
                  </a:cubicBezTo>
                  <a:cubicBezTo>
                    <a:pt x="2024" y="332"/>
                    <a:pt x="2036" y="320"/>
                    <a:pt x="2060" y="284"/>
                  </a:cubicBezTo>
                  <a:cubicBezTo>
                    <a:pt x="2036" y="261"/>
                    <a:pt x="2012" y="249"/>
                    <a:pt x="2000" y="213"/>
                  </a:cubicBezTo>
                  <a:lnTo>
                    <a:pt x="1858" y="213"/>
                  </a:lnTo>
                  <a:cubicBezTo>
                    <a:pt x="1858" y="201"/>
                    <a:pt x="1846" y="201"/>
                    <a:pt x="1822" y="189"/>
                  </a:cubicBezTo>
                  <a:cubicBezTo>
                    <a:pt x="1811" y="182"/>
                    <a:pt x="1802" y="179"/>
                    <a:pt x="1793" y="179"/>
                  </a:cubicBezTo>
                  <a:cubicBezTo>
                    <a:pt x="1771" y="179"/>
                    <a:pt x="1752" y="196"/>
                    <a:pt x="1727" y="213"/>
                  </a:cubicBezTo>
                  <a:cubicBezTo>
                    <a:pt x="1727" y="213"/>
                    <a:pt x="1715" y="225"/>
                    <a:pt x="1679" y="249"/>
                  </a:cubicBezTo>
                  <a:cubicBezTo>
                    <a:pt x="1655" y="249"/>
                    <a:pt x="1619" y="225"/>
                    <a:pt x="1596" y="201"/>
                  </a:cubicBezTo>
                  <a:cubicBezTo>
                    <a:pt x="1536" y="153"/>
                    <a:pt x="1489" y="106"/>
                    <a:pt x="1441" y="70"/>
                  </a:cubicBezTo>
                  <a:cubicBezTo>
                    <a:pt x="1358" y="70"/>
                    <a:pt x="1250" y="46"/>
                    <a:pt x="1167" y="46"/>
                  </a:cubicBezTo>
                  <a:cubicBezTo>
                    <a:pt x="1116" y="18"/>
                    <a:pt x="1067" y="0"/>
                    <a:pt x="10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5"/>
            <p:cNvSpPr/>
            <p:nvPr/>
          </p:nvSpPr>
          <p:spPr>
            <a:xfrm>
              <a:off x="6134100" y="1992350"/>
              <a:ext cx="36325" cy="14000"/>
            </a:xfrm>
            <a:custGeom>
              <a:avLst/>
              <a:gdLst/>
              <a:ahLst/>
              <a:cxnLst/>
              <a:rect l="l" t="t" r="r" b="b"/>
              <a:pathLst>
                <a:path w="1453" h="560" extrusionOk="0">
                  <a:moveTo>
                    <a:pt x="905" y="0"/>
                  </a:moveTo>
                  <a:cubicBezTo>
                    <a:pt x="747" y="75"/>
                    <a:pt x="606" y="254"/>
                    <a:pt x="435" y="254"/>
                  </a:cubicBezTo>
                  <a:cubicBezTo>
                    <a:pt x="360" y="254"/>
                    <a:pt x="280" y="221"/>
                    <a:pt x="191" y="131"/>
                  </a:cubicBezTo>
                  <a:cubicBezTo>
                    <a:pt x="60" y="179"/>
                    <a:pt x="0" y="262"/>
                    <a:pt x="0" y="393"/>
                  </a:cubicBezTo>
                  <a:cubicBezTo>
                    <a:pt x="12" y="429"/>
                    <a:pt x="24" y="441"/>
                    <a:pt x="36" y="476"/>
                  </a:cubicBezTo>
                  <a:cubicBezTo>
                    <a:pt x="95" y="488"/>
                    <a:pt x="143" y="536"/>
                    <a:pt x="191" y="560"/>
                  </a:cubicBezTo>
                  <a:lnTo>
                    <a:pt x="619" y="560"/>
                  </a:lnTo>
                  <a:cubicBezTo>
                    <a:pt x="689" y="454"/>
                    <a:pt x="771" y="423"/>
                    <a:pt x="858" y="423"/>
                  </a:cubicBezTo>
                  <a:cubicBezTo>
                    <a:pt x="978" y="423"/>
                    <a:pt x="1109" y="481"/>
                    <a:pt x="1233" y="481"/>
                  </a:cubicBezTo>
                  <a:cubicBezTo>
                    <a:pt x="1311" y="481"/>
                    <a:pt x="1385" y="458"/>
                    <a:pt x="1453" y="381"/>
                  </a:cubicBezTo>
                  <a:cubicBezTo>
                    <a:pt x="1310" y="202"/>
                    <a:pt x="905" y="357"/>
                    <a:pt x="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5"/>
            <p:cNvSpPr/>
            <p:nvPr/>
          </p:nvSpPr>
          <p:spPr>
            <a:xfrm>
              <a:off x="5208675" y="2053350"/>
              <a:ext cx="14900" cy="45425"/>
            </a:xfrm>
            <a:custGeom>
              <a:avLst/>
              <a:gdLst/>
              <a:ahLst/>
              <a:cxnLst/>
              <a:rect l="l" t="t" r="r" b="b"/>
              <a:pathLst>
                <a:path w="596" h="1817" extrusionOk="0">
                  <a:moveTo>
                    <a:pt x="179" y="1"/>
                  </a:moveTo>
                  <a:cubicBezTo>
                    <a:pt x="60" y="72"/>
                    <a:pt x="36" y="191"/>
                    <a:pt x="24" y="310"/>
                  </a:cubicBezTo>
                  <a:cubicBezTo>
                    <a:pt x="12" y="596"/>
                    <a:pt x="60" y="858"/>
                    <a:pt x="131" y="1096"/>
                  </a:cubicBezTo>
                  <a:cubicBezTo>
                    <a:pt x="227" y="1322"/>
                    <a:pt x="179" y="1513"/>
                    <a:pt x="0" y="1668"/>
                  </a:cubicBezTo>
                  <a:cubicBezTo>
                    <a:pt x="24" y="1727"/>
                    <a:pt x="72" y="1775"/>
                    <a:pt x="131" y="1799"/>
                  </a:cubicBezTo>
                  <a:cubicBezTo>
                    <a:pt x="165" y="1811"/>
                    <a:pt x="198" y="1816"/>
                    <a:pt x="231" y="1816"/>
                  </a:cubicBezTo>
                  <a:cubicBezTo>
                    <a:pt x="293" y="1816"/>
                    <a:pt x="355" y="1798"/>
                    <a:pt x="417" y="1775"/>
                  </a:cubicBezTo>
                  <a:cubicBezTo>
                    <a:pt x="501" y="1703"/>
                    <a:pt x="548" y="1632"/>
                    <a:pt x="584" y="1537"/>
                  </a:cubicBezTo>
                  <a:cubicBezTo>
                    <a:pt x="596" y="1465"/>
                    <a:pt x="596" y="1406"/>
                    <a:pt x="596" y="1334"/>
                  </a:cubicBezTo>
                  <a:cubicBezTo>
                    <a:pt x="560" y="1096"/>
                    <a:pt x="489" y="870"/>
                    <a:pt x="429" y="656"/>
                  </a:cubicBezTo>
                  <a:cubicBezTo>
                    <a:pt x="358" y="429"/>
                    <a:pt x="381" y="179"/>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5"/>
            <p:cNvSpPr/>
            <p:nvPr/>
          </p:nvSpPr>
          <p:spPr>
            <a:xfrm>
              <a:off x="6267150" y="3045025"/>
              <a:ext cx="53000" cy="11500"/>
            </a:xfrm>
            <a:custGeom>
              <a:avLst/>
              <a:gdLst/>
              <a:ahLst/>
              <a:cxnLst/>
              <a:rect l="l" t="t" r="r" b="b"/>
              <a:pathLst>
                <a:path w="2120" h="460" extrusionOk="0">
                  <a:moveTo>
                    <a:pt x="1007" y="0"/>
                  </a:moveTo>
                  <a:cubicBezTo>
                    <a:pt x="965" y="0"/>
                    <a:pt x="923" y="9"/>
                    <a:pt x="881" y="17"/>
                  </a:cubicBezTo>
                  <a:cubicBezTo>
                    <a:pt x="810" y="53"/>
                    <a:pt x="714" y="101"/>
                    <a:pt x="631" y="124"/>
                  </a:cubicBezTo>
                  <a:cubicBezTo>
                    <a:pt x="602" y="131"/>
                    <a:pt x="573" y="134"/>
                    <a:pt x="544" y="134"/>
                  </a:cubicBezTo>
                  <a:cubicBezTo>
                    <a:pt x="442" y="134"/>
                    <a:pt x="342" y="101"/>
                    <a:pt x="245" y="101"/>
                  </a:cubicBezTo>
                  <a:cubicBezTo>
                    <a:pt x="177" y="101"/>
                    <a:pt x="111" y="117"/>
                    <a:pt x="48" y="172"/>
                  </a:cubicBezTo>
                  <a:cubicBezTo>
                    <a:pt x="0" y="232"/>
                    <a:pt x="0" y="291"/>
                    <a:pt x="48" y="351"/>
                  </a:cubicBezTo>
                  <a:lnTo>
                    <a:pt x="1346" y="351"/>
                  </a:lnTo>
                  <a:cubicBezTo>
                    <a:pt x="1420" y="415"/>
                    <a:pt x="1505" y="460"/>
                    <a:pt x="1607" y="460"/>
                  </a:cubicBezTo>
                  <a:cubicBezTo>
                    <a:pt x="1619" y="460"/>
                    <a:pt x="1631" y="459"/>
                    <a:pt x="1643" y="458"/>
                  </a:cubicBezTo>
                  <a:cubicBezTo>
                    <a:pt x="1703" y="424"/>
                    <a:pt x="1769" y="396"/>
                    <a:pt x="1836" y="396"/>
                  </a:cubicBezTo>
                  <a:cubicBezTo>
                    <a:pt x="1863" y="396"/>
                    <a:pt x="1890" y="400"/>
                    <a:pt x="1917" y="410"/>
                  </a:cubicBezTo>
                  <a:cubicBezTo>
                    <a:pt x="1925" y="412"/>
                    <a:pt x="1933" y="413"/>
                    <a:pt x="1941" y="413"/>
                  </a:cubicBezTo>
                  <a:cubicBezTo>
                    <a:pt x="1980" y="413"/>
                    <a:pt x="2016" y="390"/>
                    <a:pt x="2036" y="351"/>
                  </a:cubicBezTo>
                  <a:cubicBezTo>
                    <a:pt x="2119" y="255"/>
                    <a:pt x="2119" y="160"/>
                    <a:pt x="2036" y="65"/>
                  </a:cubicBezTo>
                  <a:cubicBezTo>
                    <a:pt x="1994" y="29"/>
                    <a:pt x="1947" y="11"/>
                    <a:pt x="1899" y="11"/>
                  </a:cubicBezTo>
                  <a:cubicBezTo>
                    <a:pt x="1852" y="11"/>
                    <a:pt x="1804" y="29"/>
                    <a:pt x="1762" y="65"/>
                  </a:cubicBezTo>
                  <a:cubicBezTo>
                    <a:pt x="1643" y="89"/>
                    <a:pt x="1536" y="89"/>
                    <a:pt x="1429" y="101"/>
                  </a:cubicBezTo>
                  <a:cubicBezTo>
                    <a:pt x="1396" y="120"/>
                    <a:pt x="1364" y="128"/>
                    <a:pt x="1333" y="128"/>
                  </a:cubicBezTo>
                  <a:cubicBezTo>
                    <a:pt x="1231" y="128"/>
                    <a:pt x="1142" y="42"/>
                    <a:pt x="1060" y="5"/>
                  </a:cubicBezTo>
                  <a:cubicBezTo>
                    <a:pt x="1042" y="2"/>
                    <a:pt x="1025" y="0"/>
                    <a:pt x="10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5"/>
            <p:cNvSpPr/>
            <p:nvPr/>
          </p:nvSpPr>
          <p:spPr>
            <a:xfrm>
              <a:off x="6101650" y="2870650"/>
              <a:ext cx="44375" cy="10800"/>
            </a:xfrm>
            <a:custGeom>
              <a:avLst/>
              <a:gdLst/>
              <a:ahLst/>
              <a:cxnLst/>
              <a:rect l="l" t="t" r="r" b="b"/>
              <a:pathLst>
                <a:path w="1775" h="432" extrusionOk="0">
                  <a:moveTo>
                    <a:pt x="771" y="1"/>
                  </a:moveTo>
                  <a:cubicBezTo>
                    <a:pt x="713" y="1"/>
                    <a:pt x="655" y="5"/>
                    <a:pt x="596" y="15"/>
                  </a:cubicBezTo>
                  <a:cubicBezTo>
                    <a:pt x="537" y="66"/>
                    <a:pt x="469" y="77"/>
                    <a:pt x="398" y="77"/>
                  </a:cubicBezTo>
                  <a:cubicBezTo>
                    <a:pt x="342" y="77"/>
                    <a:pt x="285" y="70"/>
                    <a:pt x="230" y="70"/>
                  </a:cubicBezTo>
                  <a:cubicBezTo>
                    <a:pt x="141" y="70"/>
                    <a:pt x="60" y="88"/>
                    <a:pt x="0" y="182"/>
                  </a:cubicBezTo>
                  <a:cubicBezTo>
                    <a:pt x="147" y="287"/>
                    <a:pt x="306" y="305"/>
                    <a:pt x="470" y="305"/>
                  </a:cubicBezTo>
                  <a:cubicBezTo>
                    <a:pt x="561" y="305"/>
                    <a:pt x="654" y="300"/>
                    <a:pt x="748" y="300"/>
                  </a:cubicBezTo>
                  <a:cubicBezTo>
                    <a:pt x="772" y="300"/>
                    <a:pt x="797" y="300"/>
                    <a:pt x="822" y="301"/>
                  </a:cubicBezTo>
                  <a:cubicBezTo>
                    <a:pt x="863" y="305"/>
                    <a:pt x="906" y="306"/>
                    <a:pt x="948" y="306"/>
                  </a:cubicBezTo>
                  <a:cubicBezTo>
                    <a:pt x="1020" y="306"/>
                    <a:pt x="1093" y="302"/>
                    <a:pt x="1165" y="302"/>
                  </a:cubicBezTo>
                  <a:cubicBezTo>
                    <a:pt x="1330" y="302"/>
                    <a:pt x="1491" y="320"/>
                    <a:pt x="1631" y="432"/>
                  </a:cubicBezTo>
                  <a:lnTo>
                    <a:pt x="1739" y="432"/>
                  </a:lnTo>
                  <a:cubicBezTo>
                    <a:pt x="1750" y="349"/>
                    <a:pt x="1750" y="253"/>
                    <a:pt x="1774" y="170"/>
                  </a:cubicBezTo>
                  <a:cubicBezTo>
                    <a:pt x="1437" y="160"/>
                    <a:pt x="111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5"/>
            <p:cNvSpPr/>
            <p:nvPr/>
          </p:nvSpPr>
          <p:spPr>
            <a:xfrm>
              <a:off x="6171300" y="2056925"/>
              <a:ext cx="28900" cy="12525"/>
            </a:xfrm>
            <a:custGeom>
              <a:avLst/>
              <a:gdLst/>
              <a:ahLst/>
              <a:cxnLst/>
              <a:rect l="l" t="t" r="r" b="b"/>
              <a:pathLst>
                <a:path w="1156" h="501" extrusionOk="0">
                  <a:moveTo>
                    <a:pt x="143" y="1"/>
                  </a:moveTo>
                  <a:cubicBezTo>
                    <a:pt x="84" y="60"/>
                    <a:pt x="12" y="120"/>
                    <a:pt x="0" y="215"/>
                  </a:cubicBezTo>
                  <a:lnTo>
                    <a:pt x="0" y="298"/>
                  </a:lnTo>
                  <a:cubicBezTo>
                    <a:pt x="60" y="388"/>
                    <a:pt x="139" y="445"/>
                    <a:pt x="219" y="445"/>
                  </a:cubicBezTo>
                  <a:cubicBezTo>
                    <a:pt x="266" y="445"/>
                    <a:pt x="313" y="426"/>
                    <a:pt x="357" y="382"/>
                  </a:cubicBezTo>
                  <a:cubicBezTo>
                    <a:pt x="439" y="291"/>
                    <a:pt x="513" y="253"/>
                    <a:pt x="581" y="253"/>
                  </a:cubicBezTo>
                  <a:cubicBezTo>
                    <a:pt x="683" y="253"/>
                    <a:pt x="772" y="335"/>
                    <a:pt x="858" y="441"/>
                  </a:cubicBezTo>
                  <a:cubicBezTo>
                    <a:pt x="869" y="453"/>
                    <a:pt x="905" y="465"/>
                    <a:pt x="929" y="501"/>
                  </a:cubicBezTo>
                  <a:cubicBezTo>
                    <a:pt x="965" y="465"/>
                    <a:pt x="977" y="453"/>
                    <a:pt x="1012" y="441"/>
                  </a:cubicBezTo>
                  <a:cubicBezTo>
                    <a:pt x="1072" y="382"/>
                    <a:pt x="1096" y="334"/>
                    <a:pt x="1155" y="286"/>
                  </a:cubicBezTo>
                  <a:lnTo>
                    <a:pt x="1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5"/>
            <p:cNvSpPr/>
            <p:nvPr/>
          </p:nvSpPr>
          <p:spPr>
            <a:xfrm>
              <a:off x="6198075" y="1840825"/>
              <a:ext cx="24750" cy="15125"/>
            </a:xfrm>
            <a:custGeom>
              <a:avLst/>
              <a:gdLst/>
              <a:ahLst/>
              <a:cxnLst/>
              <a:rect l="l" t="t" r="r" b="b"/>
              <a:pathLst>
                <a:path w="990" h="605" extrusionOk="0">
                  <a:moveTo>
                    <a:pt x="72" y="1"/>
                  </a:moveTo>
                  <a:cubicBezTo>
                    <a:pt x="37" y="25"/>
                    <a:pt x="25" y="48"/>
                    <a:pt x="13" y="72"/>
                  </a:cubicBezTo>
                  <a:cubicBezTo>
                    <a:pt x="1" y="167"/>
                    <a:pt x="13" y="251"/>
                    <a:pt x="84" y="310"/>
                  </a:cubicBezTo>
                  <a:cubicBezTo>
                    <a:pt x="221" y="457"/>
                    <a:pt x="348" y="604"/>
                    <a:pt x="564" y="604"/>
                  </a:cubicBezTo>
                  <a:cubicBezTo>
                    <a:pt x="593" y="604"/>
                    <a:pt x="623" y="602"/>
                    <a:pt x="656" y="596"/>
                  </a:cubicBezTo>
                  <a:cubicBezTo>
                    <a:pt x="691" y="548"/>
                    <a:pt x="787" y="548"/>
                    <a:pt x="799" y="465"/>
                  </a:cubicBezTo>
                  <a:cubicBezTo>
                    <a:pt x="858" y="358"/>
                    <a:pt x="906" y="263"/>
                    <a:pt x="953" y="167"/>
                  </a:cubicBezTo>
                  <a:cubicBezTo>
                    <a:pt x="989" y="120"/>
                    <a:pt x="989" y="72"/>
                    <a:pt x="930" y="25"/>
                  </a:cubicBezTo>
                  <a:lnTo>
                    <a:pt x="799" y="25"/>
                  </a:lnTo>
                  <a:cubicBezTo>
                    <a:pt x="739" y="84"/>
                    <a:pt x="656" y="108"/>
                    <a:pt x="572" y="108"/>
                  </a:cubicBezTo>
                  <a:cubicBezTo>
                    <a:pt x="489" y="108"/>
                    <a:pt x="418" y="84"/>
                    <a:pt x="358" y="25"/>
                  </a:cubicBezTo>
                  <a:lnTo>
                    <a:pt x="215" y="25"/>
                  </a:lnTo>
                  <a:cubicBezTo>
                    <a:pt x="156" y="25"/>
                    <a:pt x="120" y="25"/>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5"/>
            <p:cNvSpPr/>
            <p:nvPr/>
          </p:nvSpPr>
          <p:spPr>
            <a:xfrm>
              <a:off x="6131400" y="2910600"/>
              <a:ext cx="21475" cy="14550"/>
            </a:xfrm>
            <a:custGeom>
              <a:avLst/>
              <a:gdLst/>
              <a:ahLst/>
              <a:cxnLst/>
              <a:rect l="l" t="t" r="r" b="b"/>
              <a:pathLst>
                <a:path w="859" h="582" extrusionOk="0">
                  <a:moveTo>
                    <a:pt x="13" y="1"/>
                  </a:moveTo>
                  <a:cubicBezTo>
                    <a:pt x="1" y="251"/>
                    <a:pt x="25" y="489"/>
                    <a:pt x="322" y="548"/>
                  </a:cubicBezTo>
                  <a:cubicBezTo>
                    <a:pt x="400" y="565"/>
                    <a:pt x="483" y="581"/>
                    <a:pt x="560" y="581"/>
                  </a:cubicBezTo>
                  <a:cubicBezTo>
                    <a:pt x="708" y="581"/>
                    <a:pt x="835" y="521"/>
                    <a:pt x="858" y="287"/>
                  </a:cubicBezTo>
                  <a:cubicBezTo>
                    <a:pt x="763" y="156"/>
                    <a:pt x="549" y="287"/>
                    <a:pt x="429" y="132"/>
                  </a:cubicBezTo>
                  <a:lnTo>
                    <a:pt x="299" y="132"/>
                  </a:lnTo>
                  <a:cubicBezTo>
                    <a:pt x="239" y="84"/>
                    <a:pt x="191" y="3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5"/>
            <p:cNvSpPr/>
            <p:nvPr/>
          </p:nvSpPr>
          <p:spPr>
            <a:xfrm>
              <a:off x="6255525" y="2720100"/>
              <a:ext cx="25025" cy="12825"/>
            </a:xfrm>
            <a:custGeom>
              <a:avLst/>
              <a:gdLst/>
              <a:ahLst/>
              <a:cxnLst/>
              <a:rect l="l" t="t" r="r" b="b"/>
              <a:pathLst>
                <a:path w="1001" h="513" extrusionOk="0">
                  <a:moveTo>
                    <a:pt x="48" y="1"/>
                  </a:moveTo>
                  <a:lnTo>
                    <a:pt x="48" y="48"/>
                  </a:lnTo>
                  <a:cubicBezTo>
                    <a:pt x="1" y="167"/>
                    <a:pt x="60" y="251"/>
                    <a:pt x="132" y="322"/>
                  </a:cubicBezTo>
                  <a:cubicBezTo>
                    <a:pt x="215" y="370"/>
                    <a:pt x="287" y="382"/>
                    <a:pt x="346" y="441"/>
                  </a:cubicBezTo>
                  <a:cubicBezTo>
                    <a:pt x="423" y="489"/>
                    <a:pt x="495" y="513"/>
                    <a:pt x="565" y="513"/>
                  </a:cubicBezTo>
                  <a:cubicBezTo>
                    <a:pt x="635" y="513"/>
                    <a:pt x="703" y="489"/>
                    <a:pt x="775" y="441"/>
                  </a:cubicBezTo>
                  <a:lnTo>
                    <a:pt x="929" y="441"/>
                  </a:lnTo>
                  <a:cubicBezTo>
                    <a:pt x="1001" y="358"/>
                    <a:pt x="1001" y="263"/>
                    <a:pt x="929" y="167"/>
                  </a:cubicBezTo>
                  <a:cubicBezTo>
                    <a:pt x="882" y="167"/>
                    <a:pt x="822" y="144"/>
                    <a:pt x="775" y="144"/>
                  </a:cubicBezTo>
                  <a:cubicBezTo>
                    <a:pt x="739" y="108"/>
                    <a:pt x="679" y="60"/>
                    <a:pt x="620" y="25"/>
                  </a:cubicBezTo>
                  <a:lnTo>
                    <a:pt x="477" y="25"/>
                  </a:lnTo>
                  <a:cubicBezTo>
                    <a:pt x="477" y="25"/>
                    <a:pt x="465" y="48"/>
                    <a:pt x="441" y="60"/>
                  </a:cubicBezTo>
                  <a:cubicBezTo>
                    <a:pt x="394" y="60"/>
                    <a:pt x="358" y="48"/>
                    <a:pt x="334" y="13"/>
                  </a:cubicBezTo>
                  <a:cubicBezTo>
                    <a:pt x="239" y="13"/>
                    <a:pt x="132"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5"/>
            <p:cNvSpPr/>
            <p:nvPr/>
          </p:nvSpPr>
          <p:spPr>
            <a:xfrm>
              <a:off x="5177425" y="2099275"/>
              <a:ext cx="21450" cy="11625"/>
            </a:xfrm>
            <a:custGeom>
              <a:avLst/>
              <a:gdLst/>
              <a:ahLst/>
              <a:cxnLst/>
              <a:rect l="l" t="t" r="r" b="b"/>
              <a:pathLst>
                <a:path w="858" h="465" extrusionOk="0">
                  <a:moveTo>
                    <a:pt x="596" y="1"/>
                  </a:moveTo>
                  <a:cubicBezTo>
                    <a:pt x="389" y="1"/>
                    <a:pt x="191" y="76"/>
                    <a:pt x="0" y="176"/>
                  </a:cubicBezTo>
                  <a:lnTo>
                    <a:pt x="0" y="307"/>
                  </a:lnTo>
                  <a:cubicBezTo>
                    <a:pt x="12" y="390"/>
                    <a:pt x="107" y="390"/>
                    <a:pt x="143" y="450"/>
                  </a:cubicBezTo>
                  <a:cubicBezTo>
                    <a:pt x="165" y="448"/>
                    <a:pt x="187" y="447"/>
                    <a:pt x="209" y="447"/>
                  </a:cubicBezTo>
                  <a:cubicBezTo>
                    <a:pt x="309" y="447"/>
                    <a:pt x="413" y="465"/>
                    <a:pt x="514" y="465"/>
                  </a:cubicBezTo>
                  <a:cubicBezTo>
                    <a:pt x="637" y="465"/>
                    <a:pt x="756" y="438"/>
                    <a:pt x="858" y="319"/>
                  </a:cubicBezTo>
                  <a:cubicBezTo>
                    <a:pt x="798" y="247"/>
                    <a:pt x="619" y="236"/>
                    <a:pt x="762" y="81"/>
                  </a:cubicBezTo>
                  <a:cubicBezTo>
                    <a:pt x="739" y="57"/>
                    <a:pt x="727" y="33"/>
                    <a:pt x="715" y="9"/>
                  </a:cubicBezTo>
                  <a:cubicBezTo>
                    <a:pt x="675" y="4"/>
                    <a:pt x="636"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35"/>
            <p:cNvSpPr/>
            <p:nvPr/>
          </p:nvSpPr>
          <p:spPr>
            <a:xfrm>
              <a:off x="5378350" y="2705525"/>
              <a:ext cx="13100" cy="25625"/>
            </a:xfrm>
            <a:custGeom>
              <a:avLst/>
              <a:gdLst/>
              <a:ahLst/>
              <a:cxnLst/>
              <a:rect l="l" t="t" r="r" b="b"/>
              <a:pathLst>
                <a:path w="524" h="1025" extrusionOk="0">
                  <a:moveTo>
                    <a:pt x="417" y="0"/>
                  </a:moveTo>
                  <a:cubicBezTo>
                    <a:pt x="179" y="239"/>
                    <a:pt x="60" y="536"/>
                    <a:pt x="0" y="870"/>
                  </a:cubicBezTo>
                  <a:cubicBezTo>
                    <a:pt x="0" y="929"/>
                    <a:pt x="12" y="965"/>
                    <a:pt x="24" y="1024"/>
                  </a:cubicBezTo>
                  <a:cubicBezTo>
                    <a:pt x="429" y="822"/>
                    <a:pt x="524" y="477"/>
                    <a:pt x="464" y="60"/>
                  </a:cubicBezTo>
                  <a:cubicBezTo>
                    <a:pt x="441" y="48"/>
                    <a:pt x="429" y="12"/>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35"/>
            <p:cNvSpPr/>
            <p:nvPr/>
          </p:nvSpPr>
          <p:spPr>
            <a:xfrm>
              <a:off x="6195100" y="2243550"/>
              <a:ext cx="19075" cy="8750"/>
            </a:xfrm>
            <a:custGeom>
              <a:avLst/>
              <a:gdLst/>
              <a:ahLst/>
              <a:cxnLst/>
              <a:rect l="l" t="t" r="r" b="b"/>
              <a:pathLst>
                <a:path w="763" h="350" extrusionOk="0">
                  <a:moveTo>
                    <a:pt x="37" y="1"/>
                  </a:moveTo>
                  <a:cubicBezTo>
                    <a:pt x="1" y="37"/>
                    <a:pt x="1" y="96"/>
                    <a:pt x="25" y="132"/>
                  </a:cubicBezTo>
                  <a:cubicBezTo>
                    <a:pt x="72" y="191"/>
                    <a:pt x="132" y="227"/>
                    <a:pt x="167" y="275"/>
                  </a:cubicBezTo>
                  <a:cubicBezTo>
                    <a:pt x="215" y="275"/>
                    <a:pt x="275" y="299"/>
                    <a:pt x="322" y="299"/>
                  </a:cubicBezTo>
                  <a:cubicBezTo>
                    <a:pt x="389" y="332"/>
                    <a:pt x="457" y="349"/>
                    <a:pt x="525" y="349"/>
                  </a:cubicBezTo>
                  <a:cubicBezTo>
                    <a:pt x="604" y="349"/>
                    <a:pt x="681" y="326"/>
                    <a:pt x="751" y="275"/>
                  </a:cubicBezTo>
                  <a:cubicBezTo>
                    <a:pt x="763" y="72"/>
                    <a:pt x="656"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5"/>
            <p:cNvSpPr/>
            <p:nvPr/>
          </p:nvSpPr>
          <p:spPr>
            <a:xfrm>
              <a:off x="6203150" y="3174250"/>
              <a:ext cx="20550" cy="12300"/>
            </a:xfrm>
            <a:custGeom>
              <a:avLst/>
              <a:gdLst/>
              <a:ahLst/>
              <a:cxnLst/>
              <a:rect l="l" t="t" r="r" b="b"/>
              <a:pathLst>
                <a:path w="822" h="492" extrusionOk="0">
                  <a:moveTo>
                    <a:pt x="290" y="1"/>
                  </a:moveTo>
                  <a:cubicBezTo>
                    <a:pt x="194" y="1"/>
                    <a:pt x="96" y="22"/>
                    <a:pt x="0" y="63"/>
                  </a:cubicBezTo>
                  <a:cubicBezTo>
                    <a:pt x="0" y="158"/>
                    <a:pt x="12" y="254"/>
                    <a:pt x="12" y="349"/>
                  </a:cubicBezTo>
                  <a:cubicBezTo>
                    <a:pt x="215" y="408"/>
                    <a:pt x="417" y="349"/>
                    <a:pt x="572" y="492"/>
                  </a:cubicBezTo>
                  <a:lnTo>
                    <a:pt x="703" y="492"/>
                  </a:lnTo>
                  <a:cubicBezTo>
                    <a:pt x="786" y="420"/>
                    <a:pt x="822" y="337"/>
                    <a:pt x="810" y="230"/>
                  </a:cubicBezTo>
                  <a:cubicBezTo>
                    <a:pt x="786" y="170"/>
                    <a:pt x="762" y="123"/>
                    <a:pt x="703" y="75"/>
                  </a:cubicBezTo>
                  <a:cubicBezTo>
                    <a:pt x="655" y="75"/>
                    <a:pt x="607" y="75"/>
                    <a:pt x="572" y="63"/>
                  </a:cubicBezTo>
                  <a:cubicBezTo>
                    <a:pt x="482" y="22"/>
                    <a:pt x="387"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5"/>
            <p:cNvSpPr/>
            <p:nvPr/>
          </p:nvSpPr>
          <p:spPr>
            <a:xfrm>
              <a:off x="5134250" y="2114675"/>
              <a:ext cx="14625" cy="17300"/>
            </a:xfrm>
            <a:custGeom>
              <a:avLst/>
              <a:gdLst/>
              <a:ahLst/>
              <a:cxnLst/>
              <a:rect l="l" t="t" r="r" b="b"/>
              <a:pathLst>
                <a:path w="585" h="692" extrusionOk="0">
                  <a:moveTo>
                    <a:pt x="584" y="1"/>
                  </a:moveTo>
                  <a:lnTo>
                    <a:pt x="584" y="1"/>
                  </a:lnTo>
                  <a:cubicBezTo>
                    <a:pt x="203" y="96"/>
                    <a:pt x="108" y="393"/>
                    <a:pt x="1" y="691"/>
                  </a:cubicBezTo>
                  <a:cubicBezTo>
                    <a:pt x="322" y="584"/>
                    <a:pt x="430" y="274"/>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5"/>
            <p:cNvSpPr/>
            <p:nvPr/>
          </p:nvSpPr>
          <p:spPr>
            <a:xfrm>
              <a:off x="6221900" y="3177525"/>
              <a:ext cx="17275" cy="10825"/>
            </a:xfrm>
            <a:custGeom>
              <a:avLst/>
              <a:gdLst/>
              <a:ahLst/>
              <a:cxnLst/>
              <a:rect l="l" t="t" r="r" b="b"/>
              <a:pathLst>
                <a:path w="691" h="433" extrusionOk="0">
                  <a:moveTo>
                    <a:pt x="292" y="1"/>
                  </a:moveTo>
                  <a:cubicBezTo>
                    <a:pt x="200" y="1"/>
                    <a:pt x="108" y="22"/>
                    <a:pt x="12" y="63"/>
                  </a:cubicBezTo>
                  <a:cubicBezTo>
                    <a:pt x="12" y="158"/>
                    <a:pt x="0" y="254"/>
                    <a:pt x="0" y="349"/>
                  </a:cubicBezTo>
                  <a:cubicBezTo>
                    <a:pt x="36" y="361"/>
                    <a:pt x="96" y="361"/>
                    <a:pt x="143" y="361"/>
                  </a:cubicBezTo>
                  <a:cubicBezTo>
                    <a:pt x="143" y="361"/>
                    <a:pt x="155" y="349"/>
                    <a:pt x="191" y="337"/>
                  </a:cubicBezTo>
                  <a:cubicBezTo>
                    <a:pt x="197" y="334"/>
                    <a:pt x="204" y="332"/>
                    <a:pt x="212" y="332"/>
                  </a:cubicBezTo>
                  <a:cubicBezTo>
                    <a:pt x="233" y="332"/>
                    <a:pt x="257" y="343"/>
                    <a:pt x="274" y="361"/>
                  </a:cubicBezTo>
                  <a:cubicBezTo>
                    <a:pt x="322" y="408"/>
                    <a:pt x="372" y="432"/>
                    <a:pt x="422" y="432"/>
                  </a:cubicBezTo>
                  <a:cubicBezTo>
                    <a:pt x="471" y="432"/>
                    <a:pt x="518" y="408"/>
                    <a:pt x="560" y="361"/>
                  </a:cubicBezTo>
                  <a:cubicBezTo>
                    <a:pt x="608" y="277"/>
                    <a:pt x="655" y="170"/>
                    <a:pt x="691" y="87"/>
                  </a:cubicBezTo>
                  <a:cubicBezTo>
                    <a:pt x="631" y="87"/>
                    <a:pt x="596" y="87"/>
                    <a:pt x="572" y="63"/>
                  </a:cubicBezTo>
                  <a:cubicBezTo>
                    <a:pt x="477" y="22"/>
                    <a:pt x="384"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35"/>
            <p:cNvSpPr/>
            <p:nvPr/>
          </p:nvSpPr>
          <p:spPr>
            <a:xfrm>
              <a:off x="6228750" y="2302800"/>
              <a:ext cx="17875" cy="8800"/>
            </a:xfrm>
            <a:custGeom>
              <a:avLst/>
              <a:gdLst/>
              <a:ahLst/>
              <a:cxnLst/>
              <a:rect l="l" t="t" r="r" b="b"/>
              <a:pathLst>
                <a:path w="715" h="352" extrusionOk="0">
                  <a:moveTo>
                    <a:pt x="148" y="0"/>
                  </a:moveTo>
                  <a:cubicBezTo>
                    <a:pt x="98" y="0"/>
                    <a:pt x="48" y="24"/>
                    <a:pt x="0" y="72"/>
                  </a:cubicBezTo>
                  <a:cubicBezTo>
                    <a:pt x="90" y="291"/>
                    <a:pt x="255" y="352"/>
                    <a:pt x="453" y="352"/>
                  </a:cubicBezTo>
                  <a:cubicBezTo>
                    <a:pt x="491" y="352"/>
                    <a:pt x="531" y="349"/>
                    <a:pt x="572" y="346"/>
                  </a:cubicBezTo>
                  <a:cubicBezTo>
                    <a:pt x="619" y="310"/>
                    <a:pt x="679" y="262"/>
                    <a:pt x="715" y="215"/>
                  </a:cubicBezTo>
                  <a:lnTo>
                    <a:pt x="572" y="72"/>
                  </a:lnTo>
                  <a:lnTo>
                    <a:pt x="286" y="72"/>
                  </a:lnTo>
                  <a:cubicBezTo>
                    <a:pt x="244" y="24"/>
                    <a:pt x="197"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35"/>
            <p:cNvSpPr/>
            <p:nvPr/>
          </p:nvSpPr>
          <p:spPr>
            <a:xfrm>
              <a:off x="5231300" y="2616475"/>
              <a:ext cx="13125" cy="10400"/>
            </a:xfrm>
            <a:custGeom>
              <a:avLst/>
              <a:gdLst/>
              <a:ahLst/>
              <a:cxnLst/>
              <a:rect l="l" t="t" r="r" b="b"/>
              <a:pathLst>
                <a:path w="525" h="416" extrusionOk="0">
                  <a:moveTo>
                    <a:pt x="342" y="0"/>
                  </a:moveTo>
                  <a:cubicBezTo>
                    <a:pt x="294" y="0"/>
                    <a:pt x="248" y="21"/>
                    <a:pt x="215" y="62"/>
                  </a:cubicBezTo>
                  <a:cubicBezTo>
                    <a:pt x="131" y="169"/>
                    <a:pt x="72" y="288"/>
                    <a:pt x="0" y="407"/>
                  </a:cubicBezTo>
                  <a:cubicBezTo>
                    <a:pt x="28" y="413"/>
                    <a:pt x="54" y="416"/>
                    <a:pt x="79" y="416"/>
                  </a:cubicBezTo>
                  <a:cubicBezTo>
                    <a:pt x="210" y="416"/>
                    <a:pt x="317" y="346"/>
                    <a:pt x="417" y="276"/>
                  </a:cubicBezTo>
                  <a:cubicBezTo>
                    <a:pt x="453" y="205"/>
                    <a:pt x="524" y="110"/>
                    <a:pt x="453" y="38"/>
                  </a:cubicBezTo>
                  <a:cubicBezTo>
                    <a:pt x="417" y="12"/>
                    <a:pt x="379"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5"/>
            <p:cNvSpPr/>
            <p:nvPr/>
          </p:nvSpPr>
          <p:spPr>
            <a:xfrm>
              <a:off x="6121050" y="2031325"/>
              <a:ext cx="18275" cy="8575"/>
            </a:xfrm>
            <a:custGeom>
              <a:avLst/>
              <a:gdLst/>
              <a:ahLst/>
              <a:cxnLst/>
              <a:rect l="l" t="t" r="r" b="b"/>
              <a:pathLst>
                <a:path w="731" h="343" extrusionOk="0">
                  <a:moveTo>
                    <a:pt x="427" y="1"/>
                  </a:moveTo>
                  <a:cubicBezTo>
                    <a:pt x="296" y="13"/>
                    <a:pt x="141" y="13"/>
                    <a:pt x="10" y="36"/>
                  </a:cubicBezTo>
                  <a:cubicBezTo>
                    <a:pt x="0" y="286"/>
                    <a:pt x="130" y="342"/>
                    <a:pt x="299" y="342"/>
                  </a:cubicBezTo>
                  <a:cubicBezTo>
                    <a:pt x="340" y="342"/>
                    <a:pt x="383" y="339"/>
                    <a:pt x="427" y="334"/>
                  </a:cubicBezTo>
                  <a:cubicBezTo>
                    <a:pt x="474" y="310"/>
                    <a:pt x="522" y="310"/>
                    <a:pt x="558" y="310"/>
                  </a:cubicBezTo>
                  <a:cubicBezTo>
                    <a:pt x="591" y="321"/>
                    <a:pt x="618" y="327"/>
                    <a:pt x="640" y="327"/>
                  </a:cubicBezTo>
                  <a:cubicBezTo>
                    <a:pt x="714" y="327"/>
                    <a:pt x="731" y="268"/>
                    <a:pt x="713" y="167"/>
                  </a:cubicBezTo>
                  <a:cubicBezTo>
                    <a:pt x="653" y="120"/>
                    <a:pt x="605" y="72"/>
                    <a:pt x="546" y="36"/>
                  </a:cubicBezTo>
                  <a:cubicBezTo>
                    <a:pt x="498" y="36"/>
                    <a:pt x="462" y="36"/>
                    <a:pt x="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5"/>
            <p:cNvSpPr/>
            <p:nvPr/>
          </p:nvSpPr>
          <p:spPr>
            <a:xfrm>
              <a:off x="6209100" y="2763575"/>
              <a:ext cx="12225" cy="7300"/>
            </a:xfrm>
            <a:custGeom>
              <a:avLst/>
              <a:gdLst/>
              <a:ahLst/>
              <a:cxnLst/>
              <a:rect l="l" t="t" r="r" b="b"/>
              <a:pathLst>
                <a:path w="489" h="292" extrusionOk="0">
                  <a:moveTo>
                    <a:pt x="48" y="0"/>
                  </a:moveTo>
                  <a:lnTo>
                    <a:pt x="48" y="155"/>
                  </a:lnTo>
                  <a:cubicBezTo>
                    <a:pt x="0" y="191"/>
                    <a:pt x="0" y="238"/>
                    <a:pt x="48" y="286"/>
                  </a:cubicBezTo>
                  <a:cubicBezTo>
                    <a:pt x="102" y="286"/>
                    <a:pt x="160" y="292"/>
                    <a:pt x="217" y="292"/>
                  </a:cubicBezTo>
                  <a:cubicBezTo>
                    <a:pt x="324" y="292"/>
                    <a:pt x="426" y="271"/>
                    <a:pt x="489" y="155"/>
                  </a:cubicBezTo>
                  <a:cubicBezTo>
                    <a:pt x="453" y="83"/>
                    <a:pt x="393" y="48"/>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5"/>
            <p:cNvSpPr/>
            <p:nvPr/>
          </p:nvSpPr>
          <p:spPr>
            <a:xfrm>
              <a:off x="5195275" y="2095325"/>
              <a:ext cx="14900" cy="7500"/>
            </a:xfrm>
            <a:custGeom>
              <a:avLst/>
              <a:gdLst/>
              <a:ahLst/>
              <a:cxnLst/>
              <a:rect l="l" t="t" r="r" b="b"/>
              <a:pathLst>
                <a:path w="596" h="300" extrusionOk="0">
                  <a:moveTo>
                    <a:pt x="548" y="1"/>
                  </a:moveTo>
                  <a:cubicBezTo>
                    <a:pt x="358" y="13"/>
                    <a:pt x="167" y="36"/>
                    <a:pt x="1" y="167"/>
                  </a:cubicBezTo>
                  <a:lnTo>
                    <a:pt x="1" y="239"/>
                  </a:lnTo>
                  <a:cubicBezTo>
                    <a:pt x="103" y="266"/>
                    <a:pt x="207" y="300"/>
                    <a:pt x="303" y="300"/>
                  </a:cubicBezTo>
                  <a:cubicBezTo>
                    <a:pt x="420" y="300"/>
                    <a:pt x="524" y="249"/>
                    <a:pt x="596" y="72"/>
                  </a:cubicBezTo>
                  <a:cubicBezTo>
                    <a:pt x="584" y="48"/>
                    <a:pt x="560" y="24"/>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5"/>
            <p:cNvSpPr/>
            <p:nvPr/>
          </p:nvSpPr>
          <p:spPr>
            <a:xfrm>
              <a:off x="6250175" y="3179975"/>
              <a:ext cx="10750" cy="7775"/>
            </a:xfrm>
            <a:custGeom>
              <a:avLst/>
              <a:gdLst/>
              <a:ahLst/>
              <a:cxnLst/>
              <a:rect l="l" t="t" r="r" b="b"/>
              <a:pathLst>
                <a:path w="430" h="311" extrusionOk="0">
                  <a:moveTo>
                    <a:pt x="143" y="1"/>
                  </a:moveTo>
                  <a:cubicBezTo>
                    <a:pt x="84" y="84"/>
                    <a:pt x="36" y="191"/>
                    <a:pt x="0" y="287"/>
                  </a:cubicBezTo>
                  <a:cubicBezTo>
                    <a:pt x="155" y="263"/>
                    <a:pt x="322" y="310"/>
                    <a:pt x="429" y="132"/>
                  </a:cubicBezTo>
                  <a:cubicBezTo>
                    <a:pt x="370" y="84"/>
                    <a:pt x="322" y="25"/>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5"/>
            <p:cNvSpPr/>
            <p:nvPr/>
          </p:nvSpPr>
          <p:spPr>
            <a:xfrm>
              <a:off x="6258500" y="1841425"/>
              <a:ext cx="11350" cy="11750"/>
            </a:xfrm>
            <a:custGeom>
              <a:avLst/>
              <a:gdLst/>
              <a:ahLst/>
              <a:cxnLst/>
              <a:rect l="l" t="t" r="r" b="b"/>
              <a:pathLst>
                <a:path w="454" h="470" extrusionOk="0">
                  <a:moveTo>
                    <a:pt x="227" y="1"/>
                  </a:moveTo>
                  <a:cubicBezTo>
                    <a:pt x="203" y="72"/>
                    <a:pt x="144" y="108"/>
                    <a:pt x="96" y="155"/>
                  </a:cubicBezTo>
                  <a:cubicBezTo>
                    <a:pt x="1" y="239"/>
                    <a:pt x="1" y="346"/>
                    <a:pt x="96" y="441"/>
                  </a:cubicBezTo>
                  <a:cubicBezTo>
                    <a:pt x="96" y="453"/>
                    <a:pt x="108" y="453"/>
                    <a:pt x="144" y="465"/>
                  </a:cubicBezTo>
                  <a:cubicBezTo>
                    <a:pt x="150" y="468"/>
                    <a:pt x="157" y="470"/>
                    <a:pt x="165" y="470"/>
                  </a:cubicBezTo>
                  <a:cubicBezTo>
                    <a:pt x="186" y="470"/>
                    <a:pt x="210" y="459"/>
                    <a:pt x="227" y="441"/>
                  </a:cubicBezTo>
                  <a:cubicBezTo>
                    <a:pt x="263" y="286"/>
                    <a:pt x="453" y="155"/>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5"/>
            <p:cNvSpPr/>
            <p:nvPr/>
          </p:nvSpPr>
          <p:spPr>
            <a:xfrm>
              <a:off x="6281125" y="3043650"/>
              <a:ext cx="9850" cy="6875"/>
            </a:xfrm>
            <a:custGeom>
              <a:avLst/>
              <a:gdLst/>
              <a:ahLst/>
              <a:cxnLst/>
              <a:rect l="l" t="t" r="r" b="b"/>
              <a:pathLst>
                <a:path w="394" h="275" extrusionOk="0">
                  <a:moveTo>
                    <a:pt x="72" y="1"/>
                  </a:moveTo>
                  <a:cubicBezTo>
                    <a:pt x="36" y="37"/>
                    <a:pt x="25" y="72"/>
                    <a:pt x="1" y="108"/>
                  </a:cubicBezTo>
                  <a:cubicBezTo>
                    <a:pt x="25" y="191"/>
                    <a:pt x="120" y="215"/>
                    <a:pt x="191" y="275"/>
                  </a:cubicBezTo>
                  <a:cubicBezTo>
                    <a:pt x="275" y="251"/>
                    <a:pt x="334" y="191"/>
                    <a:pt x="370" y="120"/>
                  </a:cubicBezTo>
                  <a:cubicBezTo>
                    <a:pt x="394" y="48"/>
                    <a:pt x="382" y="25"/>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5"/>
            <p:cNvSpPr/>
            <p:nvPr/>
          </p:nvSpPr>
          <p:spPr>
            <a:xfrm>
              <a:off x="6292750" y="3046350"/>
              <a:ext cx="10125" cy="4000"/>
            </a:xfrm>
            <a:custGeom>
              <a:avLst/>
              <a:gdLst/>
              <a:ahLst/>
              <a:cxnLst/>
              <a:rect l="l" t="t" r="r" b="b"/>
              <a:pathLst>
                <a:path w="405" h="160" extrusionOk="0">
                  <a:moveTo>
                    <a:pt x="298" y="0"/>
                  </a:moveTo>
                  <a:cubicBezTo>
                    <a:pt x="202" y="0"/>
                    <a:pt x="107" y="12"/>
                    <a:pt x="0" y="12"/>
                  </a:cubicBezTo>
                  <a:cubicBezTo>
                    <a:pt x="61" y="115"/>
                    <a:pt x="127" y="159"/>
                    <a:pt x="197" y="159"/>
                  </a:cubicBezTo>
                  <a:cubicBezTo>
                    <a:pt x="264" y="159"/>
                    <a:pt x="335" y="118"/>
                    <a:pt x="405" y="48"/>
                  </a:cubicBezTo>
                  <a:cubicBezTo>
                    <a:pt x="381" y="36"/>
                    <a:pt x="333"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5"/>
            <p:cNvSpPr/>
            <p:nvPr/>
          </p:nvSpPr>
          <p:spPr>
            <a:xfrm>
              <a:off x="5224150" y="2296875"/>
              <a:ext cx="11350" cy="4375"/>
            </a:xfrm>
            <a:custGeom>
              <a:avLst/>
              <a:gdLst/>
              <a:ahLst/>
              <a:cxnLst/>
              <a:rect l="l" t="t" r="r" b="b"/>
              <a:pathLst>
                <a:path w="454" h="175" extrusionOk="0">
                  <a:moveTo>
                    <a:pt x="101" y="1"/>
                  </a:moveTo>
                  <a:cubicBezTo>
                    <a:pt x="69" y="1"/>
                    <a:pt x="36" y="4"/>
                    <a:pt x="1" y="11"/>
                  </a:cubicBezTo>
                  <a:cubicBezTo>
                    <a:pt x="71" y="129"/>
                    <a:pt x="168" y="174"/>
                    <a:pt x="277" y="174"/>
                  </a:cubicBezTo>
                  <a:cubicBezTo>
                    <a:pt x="333" y="174"/>
                    <a:pt x="392" y="162"/>
                    <a:pt x="453" y="142"/>
                  </a:cubicBezTo>
                  <a:cubicBezTo>
                    <a:pt x="338" y="56"/>
                    <a:pt x="231"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5"/>
            <p:cNvSpPr/>
            <p:nvPr/>
          </p:nvSpPr>
          <p:spPr>
            <a:xfrm>
              <a:off x="5119675" y="2150700"/>
              <a:ext cx="4500" cy="10425"/>
            </a:xfrm>
            <a:custGeom>
              <a:avLst/>
              <a:gdLst/>
              <a:ahLst/>
              <a:cxnLst/>
              <a:rect l="l" t="t" r="r" b="b"/>
              <a:pathLst>
                <a:path w="180" h="417" extrusionOk="0">
                  <a:moveTo>
                    <a:pt x="167" y="0"/>
                  </a:moveTo>
                  <a:cubicBezTo>
                    <a:pt x="36" y="107"/>
                    <a:pt x="1" y="238"/>
                    <a:pt x="12" y="417"/>
                  </a:cubicBezTo>
                  <a:cubicBezTo>
                    <a:pt x="179" y="322"/>
                    <a:pt x="167" y="155"/>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5"/>
            <p:cNvSpPr/>
            <p:nvPr/>
          </p:nvSpPr>
          <p:spPr>
            <a:xfrm>
              <a:off x="5202725" y="2290475"/>
              <a:ext cx="10450" cy="3875"/>
            </a:xfrm>
            <a:custGeom>
              <a:avLst/>
              <a:gdLst/>
              <a:ahLst/>
              <a:cxnLst/>
              <a:rect l="l" t="t" r="r" b="b"/>
              <a:pathLst>
                <a:path w="418" h="155" extrusionOk="0">
                  <a:moveTo>
                    <a:pt x="105" y="0"/>
                  </a:moveTo>
                  <a:cubicBezTo>
                    <a:pt x="72" y="0"/>
                    <a:pt x="37" y="3"/>
                    <a:pt x="0" y="5"/>
                  </a:cubicBezTo>
                  <a:cubicBezTo>
                    <a:pt x="62" y="129"/>
                    <a:pt x="170" y="154"/>
                    <a:pt x="289" y="154"/>
                  </a:cubicBezTo>
                  <a:cubicBezTo>
                    <a:pt x="331" y="154"/>
                    <a:pt x="374" y="151"/>
                    <a:pt x="417" y="148"/>
                  </a:cubicBezTo>
                  <a:cubicBezTo>
                    <a:pt x="333" y="27"/>
                    <a:pt x="227"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5"/>
            <p:cNvSpPr/>
            <p:nvPr/>
          </p:nvSpPr>
          <p:spPr>
            <a:xfrm>
              <a:off x="5213425" y="2294150"/>
              <a:ext cx="10750" cy="3800"/>
            </a:xfrm>
            <a:custGeom>
              <a:avLst/>
              <a:gdLst/>
              <a:ahLst/>
              <a:cxnLst/>
              <a:rect l="l" t="t" r="r" b="b"/>
              <a:pathLst>
                <a:path w="430" h="152" extrusionOk="0">
                  <a:moveTo>
                    <a:pt x="1" y="1"/>
                  </a:moveTo>
                  <a:cubicBezTo>
                    <a:pt x="68" y="121"/>
                    <a:pt x="160" y="151"/>
                    <a:pt x="256" y="151"/>
                  </a:cubicBezTo>
                  <a:cubicBezTo>
                    <a:pt x="313" y="151"/>
                    <a:pt x="372" y="141"/>
                    <a:pt x="430" y="132"/>
                  </a:cubicBezTo>
                  <a:cubicBezTo>
                    <a:pt x="311" y="13"/>
                    <a:pt x="16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5"/>
            <p:cNvSpPr/>
            <p:nvPr/>
          </p:nvSpPr>
          <p:spPr>
            <a:xfrm>
              <a:off x="5187550" y="2280975"/>
              <a:ext cx="8050" cy="5775"/>
            </a:xfrm>
            <a:custGeom>
              <a:avLst/>
              <a:gdLst/>
              <a:ahLst/>
              <a:cxnLst/>
              <a:rect l="l" t="t" r="r" b="b"/>
              <a:pathLst>
                <a:path w="322" h="231" extrusionOk="0">
                  <a:moveTo>
                    <a:pt x="154" y="0"/>
                  </a:moveTo>
                  <a:cubicBezTo>
                    <a:pt x="119" y="0"/>
                    <a:pt x="80" y="10"/>
                    <a:pt x="36" y="28"/>
                  </a:cubicBezTo>
                  <a:cubicBezTo>
                    <a:pt x="24" y="64"/>
                    <a:pt x="12" y="76"/>
                    <a:pt x="0" y="111"/>
                  </a:cubicBezTo>
                  <a:cubicBezTo>
                    <a:pt x="83" y="207"/>
                    <a:pt x="191" y="230"/>
                    <a:pt x="310" y="230"/>
                  </a:cubicBezTo>
                  <a:lnTo>
                    <a:pt x="322" y="147"/>
                  </a:lnTo>
                  <a:cubicBezTo>
                    <a:pt x="289" y="48"/>
                    <a:pt x="233"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5"/>
            <p:cNvSpPr/>
            <p:nvPr/>
          </p:nvSpPr>
          <p:spPr>
            <a:xfrm>
              <a:off x="5130100" y="2132225"/>
              <a:ext cx="4475" cy="7175"/>
            </a:xfrm>
            <a:custGeom>
              <a:avLst/>
              <a:gdLst/>
              <a:ahLst/>
              <a:cxnLst/>
              <a:rect l="l" t="t" r="r" b="b"/>
              <a:pathLst>
                <a:path w="179" h="287" extrusionOk="0">
                  <a:moveTo>
                    <a:pt x="167" y="1"/>
                  </a:moveTo>
                  <a:cubicBezTo>
                    <a:pt x="48" y="49"/>
                    <a:pt x="0" y="144"/>
                    <a:pt x="12" y="287"/>
                  </a:cubicBezTo>
                  <a:cubicBezTo>
                    <a:pt x="155" y="239"/>
                    <a:pt x="179" y="132"/>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5"/>
            <p:cNvSpPr/>
            <p:nvPr/>
          </p:nvSpPr>
          <p:spPr>
            <a:xfrm>
              <a:off x="6187575" y="2067925"/>
              <a:ext cx="6375" cy="3625"/>
            </a:xfrm>
            <a:custGeom>
              <a:avLst/>
              <a:gdLst/>
              <a:ahLst/>
              <a:cxnLst/>
              <a:rect l="l" t="t" r="r" b="b"/>
              <a:pathLst>
                <a:path w="255" h="145" extrusionOk="0">
                  <a:moveTo>
                    <a:pt x="77" y="1"/>
                  </a:moveTo>
                  <a:cubicBezTo>
                    <a:pt x="28" y="1"/>
                    <a:pt x="0" y="23"/>
                    <a:pt x="64" y="144"/>
                  </a:cubicBezTo>
                  <a:cubicBezTo>
                    <a:pt x="87" y="144"/>
                    <a:pt x="117" y="139"/>
                    <a:pt x="151" y="139"/>
                  </a:cubicBezTo>
                  <a:cubicBezTo>
                    <a:pt x="168" y="139"/>
                    <a:pt x="187" y="140"/>
                    <a:pt x="207" y="144"/>
                  </a:cubicBezTo>
                  <a:cubicBezTo>
                    <a:pt x="254" y="85"/>
                    <a:pt x="254" y="37"/>
                    <a:pt x="207" y="1"/>
                  </a:cubicBezTo>
                  <a:cubicBezTo>
                    <a:pt x="197" y="7"/>
                    <a:pt x="185" y="9"/>
                    <a:pt x="171" y="9"/>
                  </a:cubicBezTo>
                  <a:cubicBezTo>
                    <a:pt x="142" y="9"/>
                    <a:pt x="106"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5"/>
            <p:cNvSpPr/>
            <p:nvPr/>
          </p:nvSpPr>
          <p:spPr>
            <a:xfrm>
              <a:off x="5989375" y="3108550"/>
              <a:ext cx="6625" cy="6500"/>
            </a:xfrm>
            <a:custGeom>
              <a:avLst/>
              <a:gdLst/>
              <a:ahLst/>
              <a:cxnLst/>
              <a:rect l="l" t="t" r="r" b="b"/>
              <a:pathLst>
                <a:path w="265" h="260" extrusionOk="0">
                  <a:moveTo>
                    <a:pt x="86" y="0"/>
                  </a:moveTo>
                  <a:cubicBezTo>
                    <a:pt x="34" y="125"/>
                    <a:pt x="0" y="259"/>
                    <a:pt x="167" y="259"/>
                  </a:cubicBezTo>
                  <a:cubicBezTo>
                    <a:pt x="191" y="259"/>
                    <a:pt x="220" y="256"/>
                    <a:pt x="253" y="250"/>
                  </a:cubicBezTo>
                  <a:cubicBezTo>
                    <a:pt x="265" y="203"/>
                    <a:pt x="265" y="155"/>
                    <a:pt x="265" y="119"/>
                  </a:cubicBezTo>
                  <a:cubicBezTo>
                    <a:pt x="229" y="72"/>
                    <a:pt x="217" y="36"/>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5"/>
            <p:cNvSpPr/>
            <p:nvPr/>
          </p:nvSpPr>
          <p:spPr>
            <a:xfrm>
              <a:off x="5127425" y="2138775"/>
              <a:ext cx="3000" cy="4200"/>
            </a:xfrm>
            <a:custGeom>
              <a:avLst/>
              <a:gdLst/>
              <a:ahLst/>
              <a:cxnLst/>
              <a:rect l="l" t="t" r="r" b="b"/>
              <a:pathLst>
                <a:path w="120" h="168" extrusionOk="0">
                  <a:moveTo>
                    <a:pt x="119" y="1"/>
                  </a:moveTo>
                  <a:cubicBezTo>
                    <a:pt x="36" y="37"/>
                    <a:pt x="0" y="84"/>
                    <a:pt x="24" y="168"/>
                  </a:cubicBezTo>
                  <a:cubicBezTo>
                    <a:pt x="95" y="144"/>
                    <a:pt x="119" y="84"/>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5"/>
            <p:cNvSpPr/>
            <p:nvPr/>
          </p:nvSpPr>
          <p:spPr>
            <a:xfrm>
              <a:off x="5124150" y="2145325"/>
              <a:ext cx="2700" cy="5100"/>
            </a:xfrm>
            <a:custGeom>
              <a:avLst/>
              <a:gdLst/>
              <a:ahLst/>
              <a:cxnLst/>
              <a:rect l="l" t="t" r="r" b="b"/>
              <a:pathLst>
                <a:path w="108" h="204" extrusionOk="0">
                  <a:moveTo>
                    <a:pt x="107" y="1"/>
                  </a:moveTo>
                  <a:lnTo>
                    <a:pt x="107" y="1"/>
                  </a:lnTo>
                  <a:cubicBezTo>
                    <a:pt x="36" y="37"/>
                    <a:pt x="0" y="96"/>
                    <a:pt x="0" y="203"/>
                  </a:cubicBezTo>
                  <a:cubicBezTo>
                    <a:pt x="72" y="156"/>
                    <a:pt x="107" y="84"/>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5"/>
            <p:cNvSpPr/>
            <p:nvPr/>
          </p:nvSpPr>
          <p:spPr>
            <a:xfrm>
              <a:off x="6131175" y="2002875"/>
              <a:ext cx="3825" cy="3475"/>
            </a:xfrm>
            <a:custGeom>
              <a:avLst/>
              <a:gdLst/>
              <a:ahLst/>
              <a:cxnLst/>
              <a:rect l="l" t="t" r="r" b="b"/>
              <a:pathLst>
                <a:path w="153" h="139" extrusionOk="0">
                  <a:moveTo>
                    <a:pt x="92" y="1"/>
                  </a:moveTo>
                  <a:cubicBezTo>
                    <a:pt x="21" y="1"/>
                    <a:pt x="0" y="41"/>
                    <a:pt x="10" y="127"/>
                  </a:cubicBezTo>
                  <a:lnTo>
                    <a:pt x="10" y="139"/>
                  </a:lnTo>
                  <a:lnTo>
                    <a:pt x="153" y="139"/>
                  </a:lnTo>
                  <a:lnTo>
                    <a:pt x="153" y="8"/>
                  </a:lnTo>
                  <a:cubicBezTo>
                    <a:pt x="129" y="3"/>
                    <a:pt x="109"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5"/>
            <p:cNvSpPr/>
            <p:nvPr/>
          </p:nvSpPr>
          <p:spPr>
            <a:xfrm>
              <a:off x="6163850" y="1847675"/>
              <a:ext cx="4500" cy="4800"/>
            </a:xfrm>
            <a:custGeom>
              <a:avLst/>
              <a:gdLst/>
              <a:ahLst/>
              <a:cxnLst/>
              <a:rect l="l" t="t" r="r" b="b"/>
              <a:pathLst>
                <a:path w="180" h="192" extrusionOk="0">
                  <a:moveTo>
                    <a:pt x="132" y="1"/>
                  </a:moveTo>
                  <a:cubicBezTo>
                    <a:pt x="72" y="1"/>
                    <a:pt x="24" y="13"/>
                    <a:pt x="1" y="60"/>
                  </a:cubicBezTo>
                  <a:cubicBezTo>
                    <a:pt x="1" y="96"/>
                    <a:pt x="13" y="144"/>
                    <a:pt x="13" y="191"/>
                  </a:cubicBezTo>
                  <a:cubicBezTo>
                    <a:pt x="60" y="191"/>
                    <a:pt x="96" y="191"/>
                    <a:pt x="144" y="179"/>
                  </a:cubicBezTo>
                  <a:cubicBezTo>
                    <a:pt x="144" y="132"/>
                    <a:pt x="155" y="96"/>
                    <a:pt x="179" y="60"/>
                  </a:cubicBezTo>
                  <a:cubicBezTo>
                    <a:pt x="155" y="36"/>
                    <a:pt x="144" y="13"/>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5"/>
            <p:cNvSpPr/>
            <p:nvPr/>
          </p:nvSpPr>
          <p:spPr>
            <a:xfrm>
              <a:off x="5887925" y="2074375"/>
              <a:ext cx="283400" cy="29975"/>
            </a:xfrm>
            <a:custGeom>
              <a:avLst/>
              <a:gdLst/>
              <a:ahLst/>
              <a:cxnLst/>
              <a:rect l="l" t="t" r="r" b="b"/>
              <a:pathLst>
                <a:path w="11336" h="1199" extrusionOk="0">
                  <a:moveTo>
                    <a:pt x="7286" y="0"/>
                  </a:moveTo>
                  <a:cubicBezTo>
                    <a:pt x="7106" y="0"/>
                    <a:pt x="6923" y="25"/>
                    <a:pt x="6744" y="25"/>
                  </a:cubicBezTo>
                  <a:cubicBezTo>
                    <a:pt x="6691" y="25"/>
                    <a:pt x="6637" y="23"/>
                    <a:pt x="6585" y="17"/>
                  </a:cubicBezTo>
                  <a:lnTo>
                    <a:pt x="6585" y="17"/>
                  </a:lnTo>
                  <a:cubicBezTo>
                    <a:pt x="6537" y="255"/>
                    <a:pt x="6728" y="410"/>
                    <a:pt x="6823" y="600"/>
                  </a:cubicBezTo>
                  <a:cubicBezTo>
                    <a:pt x="6906" y="708"/>
                    <a:pt x="7025" y="720"/>
                    <a:pt x="7144" y="767"/>
                  </a:cubicBezTo>
                  <a:cubicBezTo>
                    <a:pt x="7168" y="779"/>
                    <a:pt x="7180" y="779"/>
                    <a:pt x="7228" y="779"/>
                  </a:cubicBezTo>
                  <a:cubicBezTo>
                    <a:pt x="7263" y="779"/>
                    <a:pt x="7311" y="779"/>
                    <a:pt x="7347" y="731"/>
                  </a:cubicBezTo>
                  <a:cubicBezTo>
                    <a:pt x="7359" y="731"/>
                    <a:pt x="7359" y="779"/>
                    <a:pt x="7359" y="779"/>
                  </a:cubicBezTo>
                  <a:cubicBezTo>
                    <a:pt x="7326" y="788"/>
                    <a:pt x="7294" y="791"/>
                    <a:pt x="7262" y="791"/>
                  </a:cubicBezTo>
                  <a:cubicBezTo>
                    <a:pt x="7119" y="791"/>
                    <a:pt x="6981" y="720"/>
                    <a:pt x="6835" y="720"/>
                  </a:cubicBezTo>
                  <a:cubicBezTo>
                    <a:pt x="6644" y="672"/>
                    <a:pt x="6466" y="672"/>
                    <a:pt x="6287" y="672"/>
                  </a:cubicBezTo>
                  <a:lnTo>
                    <a:pt x="5942" y="672"/>
                  </a:lnTo>
                  <a:cubicBezTo>
                    <a:pt x="5632" y="708"/>
                    <a:pt x="5287" y="612"/>
                    <a:pt x="5013" y="874"/>
                  </a:cubicBezTo>
                  <a:lnTo>
                    <a:pt x="667" y="874"/>
                  </a:lnTo>
                  <a:cubicBezTo>
                    <a:pt x="574" y="874"/>
                    <a:pt x="471" y="858"/>
                    <a:pt x="369" y="858"/>
                  </a:cubicBezTo>
                  <a:cubicBezTo>
                    <a:pt x="237" y="858"/>
                    <a:pt x="108" y="885"/>
                    <a:pt x="1" y="1005"/>
                  </a:cubicBezTo>
                  <a:cubicBezTo>
                    <a:pt x="134" y="1160"/>
                    <a:pt x="304" y="1198"/>
                    <a:pt x="493" y="1198"/>
                  </a:cubicBezTo>
                  <a:cubicBezTo>
                    <a:pt x="523" y="1198"/>
                    <a:pt x="553" y="1197"/>
                    <a:pt x="584" y="1196"/>
                  </a:cubicBezTo>
                  <a:cubicBezTo>
                    <a:pt x="1222" y="1161"/>
                    <a:pt x="1861" y="1150"/>
                    <a:pt x="2501" y="1150"/>
                  </a:cubicBezTo>
                  <a:cubicBezTo>
                    <a:pt x="3546" y="1150"/>
                    <a:pt x="4593" y="1179"/>
                    <a:pt x="5637" y="1179"/>
                  </a:cubicBezTo>
                  <a:cubicBezTo>
                    <a:pt x="5910" y="1179"/>
                    <a:pt x="6182" y="1177"/>
                    <a:pt x="6454" y="1172"/>
                  </a:cubicBezTo>
                  <a:cubicBezTo>
                    <a:pt x="6471" y="1174"/>
                    <a:pt x="6488" y="1174"/>
                    <a:pt x="6505" y="1174"/>
                  </a:cubicBezTo>
                  <a:cubicBezTo>
                    <a:pt x="6610" y="1174"/>
                    <a:pt x="6721" y="1148"/>
                    <a:pt x="6823" y="1148"/>
                  </a:cubicBezTo>
                  <a:lnTo>
                    <a:pt x="7525" y="1148"/>
                  </a:lnTo>
                  <a:cubicBezTo>
                    <a:pt x="8383" y="1041"/>
                    <a:pt x="9240" y="1008"/>
                    <a:pt x="10097" y="1008"/>
                  </a:cubicBezTo>
                  <a:cubicBezTo>
                    <a:pt x="10383" y="1008"/>
                    <a:pt x="10669" y="1011"/>
                    <a:pt x="10954" y="1017"/>
                  </a:cubicBezTo>
                  <a:cubicBezTo>
                    <a:pt x="11061" y="1005"/>
                    <a:pt x="11181" y="1005"/>
                    <a:pt x="11264" y="934"/>
                  </a:cubicBezTo>
                  <a:cubicBezTo>
                    <a:pt x="11288" y="898"/>
                    <a:pt x="11311" y="874"/>
                    <a:pt x="11335" y="839"/>
                  </a:cubicBezTo>
                  <a:cubicBezTo>
                    <a:pt x="11046" y="413"/>
                    <a:pt x="10690" y="201"/>
                    <a:pt x="10276" y="201"/>
                  </a:cubicBezTo>
                  <a:cubicBezTo>
                    <a:pt x="10110" y="201"/>
                    <a:pt x="9935" y="235"/>
                    <a:pt x="9752" y="303"/>
                  </a:cubicBezTo>
                  <a:cubicBezTo>
                    <a:pt x="9234" y="233"/>
                    <a:pt x="8707" y="163"/>
                    <a:pt x="8187" y="163"/>
                  </a:cubicBezTo>
                  <a:cubicBezTo>
                    <a:pt x="8085" y="163"/>
                    <a:pt x="7984" y="166"/>
                    <a:pt x="7882" y="172"/>
                  </a:cubicBezTo>
                  <a:cubicBezTo>
                    <a:pt x="7693" y="33"/>
                    <a:pt x="7491" y="0"/>
                    <a:pt x="7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5"/>
            <p:cNvSpPr/>
            <p:nvPr/>
          </p:nvSpPr>
          <p:spPr>
            <a:xfrm>
              <a:off x="5865300" y="2099800"/>
              <a:ext cx="192025" cy="10150"/>
            </a:xfrm>
            <a:custGeom>
              <a:avLst/>
              <a:gdLst/>
              <a:ahLst/>
              <a:cxnLst/>
              <a:rect l="l" t="t" r="r" b="b"/>
              <a:pathLst>
                <a:path w="7681" h="406" extrusionOk="0">
                  <a:moveTo>
                    <a:pt x="894" y="0"/>
                  </a:moveTo>
                  <a:cubicBezTo>
                    <a:pt x="828" y="16"/>
                    <a:pt x="762" y="21"/>
                    <a:pt x="695" y="21"/>
                  </a:cubicBezTo>
                  <a:cubicBezTo>
                    <a:pt x="595" y="21"/>
                    <a:pt x="494" y="10"/>
                    <a:pt x="393" y="10"/>
                  </a:cubicBezTo>
                  <a:cubicBezTo>
                    <a:pt x="260" y="10"/>
                    <a:pt x="128" y="29"/>
                    <a:pt x="1" y="119"/>
                  </a:cubicBezTo>
                  <a:cubicBezTo>
                    <a:pt x="1" y="167"/>
                    <a:pt x="36" y="215"/>
                    <a:pt x="72" y="238"/>
                  </a:cubicBezTo>
                  <a:cubicBezTo>
                    <a:pt x="132" y="286"/>
                    <a:pt x="215" y="298"/>
                    <a:pt x="286" y="310"/>
                  </a:cubicBezTo>
                  <a:cubicBezTo>
                    <a:pt x="310" y="310"/>
                    <a:pt x="334" y="334"/>
                    <a:pt x="358" y="334"/>
                  </a:cubicBezTo>
                  <a:cubicBezTo>
                    <a:pt x="367" y="337"/>
                    <a:pt x="375" y="338"/>
                    <a:pt x="382" y="338"/>
                  </a:cubicBezTo>
                  <a:cubicBezTo>
                    <a:pt x="401" y="338"/>
                    <a:pt x="412" y="327"/>
                    <a:pt x="429" y="310"/>
                  </a:cubicBezTo>
                  <a:cubicBezTo>
                    <a:pt x="478" y="397"/>
                    <a:pt x="551" y="405"/>
                    <a:pt x="634" y="405"/>
                  </a:cubicBezTo>
                  <a:cubicBezTo>
                    <a:pt x="653" y="405"/>
                    <a:pt x="672" y="405"/>
                    <a:pt x="691" y="405"/>
                  </a:cubicBezTo>
                  <a:cubicBezTo>
                    <a:pt x="1608" y="369"/>
                    <a:pt x="2513" y="345"/>
                    <a:pt x="3442" y="310"/>
                  </a:cubicBezTo>
                  <a:cubicBezTo>
                    <a:pt x="3508" y="308"/>
                    <a:pt x="3574" y="307"/>
                    <a:pt x="3640" y="307"/>
                  </a:cubicBezTo>
                  <a:cubicBezTo>
                    <a:pt x="4241" y="307"/>
                    <a:pt x="4839" y="368"/>
                    <a:pt x="5438" y="368"/>
                  </a:cubicBezTo>
                  <a:cubicBezTo>
                    <a:pt x="5732" y="368"/>
                    <a:pt x="6027" y="354"/>
                    <a:pt x="6323" y="310"/>
                  </a:cubicBezTo>
                  <a:cubicBezTo>
                    <a:pt x="6460" y="272"/>
                    <a:pt x="6590" y="255"/>
                    <a:pt x="6719" y="255"/>
                  </a:cubicBezTo>
                  <a:cubicBezTo>
                    <a:pt x="6837" y="255"/>
                    <a:pt x="6954" y="269"/>
                    <a:pt x="7073" y="298"/>
                  </a:cubicBezTo>
                  <a:cubicBezTo>
                    <a:pt x="7093" y="290"/>
                    <a:pt x="7113" y="287"/>
                    <a:pt x="7132" y="287"/>
                  </a:cubicBezTo>
                  <a:cubicBezTo>
                    <a:pt x="7250" y="287"/>
                    <a:pt x="7369" y="399"/>
                    <a:pt x="7494" y="399"/>
                  </a:cubicBezTo>
                  <a:cubicBezTo>
                    <a:pt x="7551" y="399"/>
                    <a:pt x="7608" y="376"/>
                    <a:pt x="7668" y="310"/>
                  </a:cubicBezTo>
                  <a:cubicBezTo>
                    <a:pt x="7680" y="179"/>
                    <a:pt x="7597" y="95"/>
                    <a:pt x="7502" y="12"/>
                  </a:cubicBezTo>
                  <a:cubicBezTo>
                    <a:pt x="5299" y="12"/>
                    <a:pt x="3096"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5"/>
            <p:cNvSpPr/>
            <p:nvPr/>
          </p:nvSpPr>
          <p:spPr>
            <a:xfrm>
              <a:off x="5251525" y="1855350"/>
              <a:ext cx="27425" cy="150825"/>
            </a:xfrm>
            <a:custGeom>
              <a:avLst/>
              <a:gdLst/>
              <a:ahLst/>
              <a:cxnLst/>
              <a:rect l="l" t="t" r="r" b="b"/>
              <a:pathLst>
                <a:path w="1097" h="6033" extrusionOk="0">
                  <a:moveTo>
                    <a:pt x="867" y="0"/>
                  </a:moveTo>
                  <a:cubicBezTo>
                    <a:pt x="776" y="0"/>
                    <a:pt x="693" y="53"/>
                    <a:pt x="620" y="134"/>
                  </a:cubicBezTo>
                  <a:cubicBezTo>
                    <a:pt x="394" y="372"/>
                    <a:pt x="370" y="670"/>
                    <a:pt x="311" y="980"/>
                  </a:cubicBezTo>
                  <a:cubicBezTo>
                    <a:pt x="144" y="1884"/>
                    <a:pt x="263" y="2825"/>
                    <a:pt x="37" y="3718"/>
                  </a:cubicBezTo>
                  <a:cubicBezTo>
                    <a:pt x="13" y="4385"/>
                    <a:pt x="1" y="5040"/>
                    <a:pt x="37" y="5718"/>
                  </a:cubicBezTo>
                  <a:cubicBezTo>
                    <a:pt x="72" y="5837"/>
                    <a:pt x="96" y="6016"/>
                    <a:pt x="251" y="6028"/>
                  </a:cubicBezTo>
                  <a:cubicBezTo>
                    <a:pt x="267" y="6031"/>
                    <a:pt x="281" y="6032"/>
                    <a:pt x="295" y="6032"/>
                  </a:cubicBezTo>
                  <a:cubicBezTo>
                    <a:pt x="440" y="6032"/>
                    <a:pt x="430" y="5862"/>
                    <a:pt x="430" y="5742"/>
                  </a:cubicBezTo>
                  <a:cubicBezTo>
                    <a:pt x="430" y="5611"/>
                    <a:pt x="394" y="5480"/>
                    <a:pt x="477" y="5349"/>
                  </a:cubicBezTo>
                  <a:cubicBezTo>
                    <a:pt x="513" y="4563"/>
                    <a:pt x="572" y="3777"/>
                    <a:pt x="751" y="3015"/>
                  </a:cubicBezTo>
                  <a:cubicBezTo>
                    <a:pt x="692" y="2075"/>
                    <a:pt x="811" y="1134"/>
                    <a:pt x="1096" y="218"/>
                  </a:cubicBezTo>
                  <a:cubicBezTo>
                    <a:pt x="1096" y="146"/>
                    <a:pt x="1061" y="87"/>
                    <a:pt x="1001" y="39"/>
                  </a:cubicBezTo>
                  <a:cubicBezTo>
                    <a:pt x="955" y="12"/>
                    <a:pt x="910" y="0"/>
                    <a:pt x="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5"/>
            <p:cNvSpPr/>
            <p:nvPr/>
          </p:nvSpPr>
          <p:spPr>
            <a:xfrm>
              <a:off x="5648025" y="1773275"/>
              <a:ext cx="167000" cy="25325"/>
            </a:xfrm>
            <a:custGeom>
              <a:avLst/>
              <a:gdLst/>
              <a:ahLst/>
              <a:cxnLst/>
              <a:rect l="l" t="t" r="r" b="b"/>
              <a:pathLst>
                <a:path w="6680" h="1013" extrusionOk="0">
                  <a:moveTo>
                    <a:pt x="935" y="0"/>
                  </a:moveTo>
                  <a:cubicBezTo>
                    <a:pt x="846" y="0"/>
                    <a:pt x="757" y="4"/>
                    <a:pt x="667" y="12"/>
                  </a:cubicBezTo>
                  <a:cubicBezTo>
                    <a:pt x="585" y="12"/>
                    <a:pt x="501" y="5"/>
                    <a:pt x="420" y="5"/>
                  </a:cubicBezTo>
                  <a:cubicBezTo>
                    <a:pt x="265" y="5"/>
                    <a:pt x="117" y="30"/>
                    <a:pt x="0" y="179"/>
                  </a:cubicBezTo>
                  <a:cubicBezTo>
                    <a:pt x="179" y="303"/>
                    <a:pt x="365" y="334"/>
                    <a:pt x="555" y="334"/>
                  </a:cubicBezTo>
                  <a:cubicBezTo>
                    <a:pt x="740" y="334"/>
                    <a:pt x="928" y="305"/>
                    <a:pt x="1115" y="305"/>
                  </a:cubicBezTo>
                  <a:cubicBezTo>
                    <a:pt x="1156" y="305"/>
                    <a:pt x="1197" y="306"/>
                    <a:pt x="1238" y="310"/>
                  </a:cubicBezTo>
                  <a:cubicBezTo>
                    <a:pt x="1560" y="333"/>
                    <a:pt x="1905" y="298"/>
                    <a:pt x="2143" y="595"/>
                  </a:cubicBezTo>
                  <a:cubicBezTo>
                    <a:pt x="2143" y="679"/>
                    <a:pt x="2203" y="738"/>
                    <a:pt x="2274" y="786"/>
                  </a:cubicBezTo>
                  <a:cubicBezTo>
                    <a:pt x="2369" y="834"/>
                    <a:pt x="2500" y="798"/>
                    <a:pt x="2572" y="893"/>
                  </a:cubicBezTo>
                  <a:lnTo>
                    <a:pt x="2715" y="893"/>
                  </a:lnTo>
                  <a:cubicBezTo>
                    <a:pt x="2715" y="869"/>
                    <a:pt x="2727" y="857"/>
                    <a:pt x="2750" y="845"/>
                  </a:cubicBezTo>
                  <a:cubicBezTo>
                    <a:pt x="2765" y="836"/>
                    <a:pt x="2778" y="830"/>
                    <a:pt x="2790" y="830"/>
                  </a:cubicBezTo>
                  <a:cubicBezTo>
                    <a:pt x="2808" y="830"/>
                    <a:pt x="2825" y="841"/>
                    <a:pt x="2846" y="869"/>
                  </a:cubicBezTo>
                  <a:cubicBezTo>
                    <a:pt x="2893" y="881"/>
                    <a:pt x="2929" y="881"/>
                    <a:pt x="2977" y="881"/>
                  </a:cubicBezTo>
                  <a:cubicBezTo>
                    <a:pt x="2989" y="869"/>
                    <a:pt x="3024" y="869"/>
                    <a:pt x="3048" y="857"/>
                  </a:cubicBezTo>
                  <a:cubicBezTo>
                    <a:pt x="3143" y="834"/>
                    <a:pt x="3215" y="845"/>
                    <a:pt x="3310" y="834"/>
                  </a:cubicBezTo>
                  <a:cubicBezTo>
                    <a:pt x="3370" y="834"/>
                    <a:pt x="3405" y="834"/>
                    <a:pt x="3465" y="810"/>
                  </a:cubicBezTo>
                  <a:cubicBezTo>
                    <a:pt x="3506" y="800"/>
                    <a:pt x="3548" y="795"/>
                    <a:pt x="3589" y="795"/>
                  </a:cubicBezTo>
                  <a:cubicBezTo>
                    <a:pt x="3655" y="795"/>
                    <a:pt x="3721" y="809"/>
                    <a:pt x="3786" y="845"/>
                  </a:cubicBezTo>
                  <a:cubicBezTo>
                    <a:pt x="3810" y="857"/>
                    <a:pt x="3822" y="869"/>
                    <a:pt x="3858" y="893"/>
                  </a:cubicBezTo>
                  <a:cubicBezTo>
                    <a:pt x="4048" y="917"/>
                    <a:pt x="4239" y="964"/>
                    <a:pt x="4441" y="1012"/>
                  </a:cubicBezTo>
                  <a:cubicBezTo>
                    <a:pt x="4477" y="964"/>
                    <a:pt x="4524" y="929"/>
                    <a:pt x="4596" y="881"/>
                  </a:cubicBezTo>
                  <a:cubicBezTo>
                    <a:pt x="4703" y="845"/>
                    <a:pt x="4834" y="845"/>
                    <a:pt x="4941" y="798"/>
                  </a:cubicBezTo>
                  <a:cubicBezTo>
                    <a:pt x="4965" y="796"/>
                    <a:pt x="4990" y="795"/>
                    <a:pt x="5014" y="795"/>
                  </a:cubicBezTo>
                  <a:cubicBezTo>
                    <a:pt x="5250" y="795"/>
                    <a:pt x="5481" y="870"/>
                    <a:pt x="5721" y="870"/>
                  </a:cubicBezTo>
                  <a:cubicBezTo>
                    <a:pt x="5793" y="870"/>
                    <a:pt x="5867" y="863"/>
                    <a:pt x="5941" y="845"/>
                  </a:cubicBezTo>
                  <a:cubicBezTo>
                    <a:pt x="6037" y="814"/>
                    <a:pt x="6137" y="803"/>
                    <a:pt x="6236" y="803"/>
                  </a:cubicBezTo>
                  <a:cubicBezTo>
                    <a:pt x="6285" y="803"/>
                    <a:pt x="6334" y="806"/>
                    <a:pt x="6382" y="810"/>
                  </a:cubicBezTo>
                  <a:cubicBezTo>
                    <a:pt x="6489" y="810"/>
                    <a:pt x="6572" y="786"/>
                    <a:pt x="6644" y="691"/>
                  </a:cubicBezTo>
                  <a:cubicBezTo>
                    <a:pt x="6680" y="583"/>
                    <a:pt x="6680" y="500"/>
                    <a:pt x="6620" y="417"/>
                  </a:cubicBezTo>
                  <a:cubicBezTo>
                    <a:pt x="6429" y="250"/>
                    <a:pt x="6191" y="286"/>
                    <a:pt x="5965" y="214"/>
                  </a:cubicBezTo>
                  <a:cubicBezTo>
                    <a:pt x="5906" y="202"/>
                    <a:pt x="5834" y="191"/>
                    <a:pt x="5775" y="191"/>
                  </a:cubicBezTo>
                  <a:cubicBezTo>
                    <a:pt x="5613" y="200"/>
                    <a:pt x="5454" y="205"/>
                    <a:pt x="5294" y="205"/>
                  </a:cubicBezTo>
                  <a:cubicBezTo>
                    <a:pt x="5042" y="205"/>
                    <a:pt x="4792" y="191"/>
                    <a:pt x="4536" y="155"/>
                  </a:cubicBezTo>
                  <a:cubicBezTo>
                    <a:pt x="4516" y="153"/>
                    <a:pt x="4496" y="152"/>
                    <a:pt x="4476" y="152"/>
                  </a:cubicBezTo>
                  <a:cubicBezTo>
                    <a:pt x="4243" y="152"/>
                    <a:pt x="4001" y="263"/>
                    <a:pt x="3760" y="263"/>
                  </a:cubicBezTo>
                  <a:cubicBezTo>
                    <a:pt x="3749" y="263"/>
                    <a:pt x="3738" y="262"/>
                    <a:pt x="3727" y="262"/>
                  </a:cubicBezTo>
                  <a:cubicBezTo>
                    <a:pt x="3596" y="262"/>
                    <a:pt x="3489" y="250"/>
                    <a:pt x="3370" y="238"/>
                  </a:cubicBezTo>
                  <a:cubicBezTo>
                    <a:pt x="3191" y="238"/>
                    <a:pt x="3036" y="143"/>
                    <a:pt x="2870" y="83"/>
                  </a:cubicBezTo>
                  <a:cubicBezTo>
                    <a:pt x="2821" y="69"/>
                    <a:pt x="2768" y="64"/>
                    <a:pt x="2716" y="64"/>
                  </a:cubicBezTo>
                  <a:cubicBezTo>
                    <a:pt x="2679" y="64"/>
                    <a:pt x="2642" y="67"/>
                    <a:pt x="2608" y="72"/>
                  </a:cubicBezTo>
                  <a:cubicBezTo>
                    <a:pt x="2530" y="83"/>
                    <a:pt x="2456" y="86"/>
                    <a:pt x="2381" y="86"/>
                  </a:cubicBezTo>
                  <a:cubicBezTo>
                    <a:pt x="2307" y="86"/>
                    <a:pt x="2233" y="83"/>
                    <a:pt x="2155" y="83"/>
                  </a:cubicBezTo>
                  <a:cubicBezTo>
                    <a:pt x="2024" y="83"/>
                    <a:pt x="1905" y="36"/>
                    <a:pt x="1774" y="24"/>
                  </a:cubicBezTo>
                  <a:cubicBezTo>
                    <a:pt x="1741" y="25"/>
                    <a:pt x="1707" y="25"/>
                    <a:pt x="1674" y="25"/>
                  </a:cubicBezTo>
                  <a:cubicBezTo>
                    <a:pt x="1433" y="25"/>
                    <a:pt x="1187" y="0"/>
                    <a:pt x="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5"/>
            <p:cNvSpPr/>
            <p:nvPr/>
          </p:nvSpPr>
          <p:spPr>
            <a:xfrm>
              <a:off x="5909650" y="1839675"/>
              <a:ext cx="162550" cy="12800"/>
            </a:xfrm>
            <a:custGeom>
              <a:avLst/>
              <a:gdLst/>
              <a:ahLst/>
              <a:cxnLst/>
              <a:rect l="l" t="t" r="r" b="b"/>
              <a:pathLst>
                <a:path w="6502" h="512" extrusionOk="0">
                  <a:moveTo>
                    <a:pt x="5684" y="1"/>
                  </a:moveTo>
                  <a:cubicBezTo>
                    <a:pt x="5621" y="1"/>
                    <a:pt x="5568" y="122"/>
                    <a:pt x="5506" y="122"/>
                  </a:cubicBezTo>
                  <a:cubicBezTo>
                    <a:pt x="5479" y="122"/>
                    <a:pt x="5450" y="99"/>
                    <a:pt x="5418" y="35"/>
                  </a:cubicBezTo>
                  <a:cubicBezTo>
                    <a:pt x="5353" y="22"/>
                    <a:pt x="5287" y="12"/>
                    <a:pt x="5222" y="12"/>
                  </a:cubicBezTo>
                  <a:cubicBezTo>
                    <a:pt x="5168" y="12"/>
                    <a:pt x="5115" y="19"/>
                    <a:pt x="5061" y="35"/>
                  </a:cubicBezTo>
                  <a:cubicBezTo>
                    <a:pt x="4993" y="35"/>
                    <a:pt x="5066" y="155"/>
                    <a:pt x="4979" y="155"/>
                  </a:cubicBezTo>
                  <a:cubicBezTo>
                    <a:pt x="4975" y="155"/>
                    <a:pt x="4970" y="154"/>
                    <a:pt x="4966" y="154"/>
                  </a:cubicBezTo>
                  <a:lnTo>
                    <a:pt x="4835" y="154"/>
                  </a:lnTo>
                  <a:cubicBezTo>
                    <a:pt x="4763" y="154"/>
                    <a:pt x="4704" y="118"/>
                    <a:pt x="4644" y="71"/>
                  </a:cubicBezTo>
                  <a:cubicBezTo>
                    <a:pt x="4597" y="47"/>
                    <a:pt x="4549" y="35"/>
                    <a:pt x="4513" y="23"/>
                  </a:cubicBezTo>
                  <a:cubicBezTo>
                    <a:pt x="4430" y="23"/>
                    <a:pt x="4346" y="23"/>
                    <a:pt x="4275" y="47"/>
                  </a:cubicBezTo>
                  <a:cubicBezTo>
                    <a:pt x="4192" y="94"/>
                    <a:pt x="4132" y="154"/>
                    <a:pt x="4049" y="166"/>
                  </a:cubicBezTo>
                  <a:cubicBezTo>
                    <a:pt x="3969" y="166"/>
                    <a:pt x="3890" y="161"/>
                    <a:pt x="3811" y="161"/>
                  </a:cubicBezTo>
                  <a:cubicBezTo>
                    <a:pt x="3771" y="161"/>
                    <a:pt x="3731" y="162"/>
                    <a:pt x="3692" y="166"/>
                  </a:cubicBezTo>
                  <a:cubicBezTo>
                    <a:pt x="3652" y="195"/>
                    <a:pt x="3619" y="207"/>
                    <a:pt x="3591" y="207"/>
                  </a:cubicBezTo>
                  <a:cubicBezTo>
                    <a:pt x="3473" y="207"/>
                    <a:pt x="3431" y="8"/>
                    <a:pt x="3319" y="8"/>
                  </a:cubicBezTo>
                  <a:cubicBezTo>
                    <a:pt x="3302" y="8"/>
                    <a:pt x="3284" y="13"/>
                    <a:pt x="3263" y="23"/>
                  </a:cubicBezTo>
                  <a:cubicBezTo>
                    <a:pt x="3013" y="17"/>
                    <a:pt x="2762" y="14"/>
                    <a:pt x="2511" y="14"/>
                  </a:cubicBezTo>
                  <a:cubicBezTo>
                    <a:pt x="1758" y="14"/>
                    <a:pt x="1001" y="41"/>
                    <a:pt x="251" y="94"/>
                  </a:cubicBezTo>
                  <a:cubicBezTo>
                    <a:pt x="179" y="130"/>
                    <a:pt x="84" y="178"/>
                    <a:pt x="1" y="225"/>
                  </a:cubicBezTo>
                  <a:cubicBezTo>
                    <a:pt x="9" y="443"/>
                    <a:pt x="123" y="496"/>
                    <a:pt x="260" y="496"/>
                  </a:cubicBezTo>
                  <a:cubicBezTo>
                    <a:pt x="318" y="496"/>
                    <a:pt x="381" y="486"/>
                    <a:pt x="441" y="475"/>
                  </a:cubicBezTo>
                  <a:cubicBezTo>
                    <a:pt x="571" y="462"/>
                    <a:pt x="698" y="442"/>
                    <a:pt x="823" y="442"/>
                  </a:cubicBezTo>
                  <a:cubicBezTo>
                    <a:pt x="927" y="442"/>
                    <a:pt x="1029" y="456"/>
                    <a:pt x="1132" y="499"/>
                  </a:cubicBezTo>
                  <a:cubicBezTo>
                    <a:pt x="2060" y="499"/>
                    <a:pt x="3025" y="511"/>
                    <a:pt x="3954" y="511"/>
                  </a:cubicBezTo>
                  <a:cubicBezTo>
                    <a:pt x="4597" y="511"/>
                    <a:pt x="5239" y="499"/>
                    <a:pt x="5882" y="475"/>
                  </a:cubicBezTo>
                  <a:cubicBezTo>
                    <a:pt x="5902" y="443"/>
                    <a:pt x="5929" y="414"/>
                    <a:pt x="5953" y="414"/>
                  </a:cubicBezTo>
                  <a:cubicBezTo>
                    <a:pt x="5973" y="414"/>
                    <a:pt x="5991" y="434"/>
                    <a:pt x="6001" y="487"/>
                  </a:cubicBezTo>
                  <a:lnTo>
                    <a:pt x="6299" y="487"/>
                  </a:lnTo>
                  <a:cubicBezTo>
                    <a:pt x="6394" y="452"/>
                    <a:pt x="6490" y="404"/>
                    <a:pt x="6502" y="273"/>
                  </a:cubicBezTo>
                  <a:cubicBezTo>
                    <a:pt x="6433" y="51"/>
                    <a:pt x="6311" y="3"/>
                    <a:pt x="6173" y="3"/>
                  </a:cubicBezTo>
                  <a:cubicBezTo>
                    <a:pt x="6068" y="3"/>
                    <a:pt x="5953" y="31"/>
                    <a:pt x="5847" y="31"/>
                  </a:cubicBezTo>
                  <a:cubicBezTo>
                    <a:pt x="5801" y="31"/>
                    <a:pt x="5757" y="26"/>
                    <a:pt x="5716" y="11"/>
                  </a:cubicBezTo>
                  <a:cubicBezTo>
                    <a:pt x="5705" y="4"/>
                    <a:pt x="5695" y="1"/>
                    <a:pt x="5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5"/>
            <p:cNvSpPr/>
            <p:nvPr/>
          </p:nvSpPr>
          <p:spPr>
            <a:xfrm>
              <a:off x="5398275" y="1728275"/>
              <a:ext cx="143800" cy="16300"/>
            </a:xfrm>
            <a:custGeom>
              <a:avLst/>
              <a:gdLst/>
              <a:ahLst/>
              <a:cxnLst/>
              <a:rect l="l" t="t" r="r" b="b"/>
              <a:pathLst>
                <a:path w="5752" h="652" extrusionOk="0">
                  <a:moveTo>
                    <a:pt x="3553" y="0"/>
                  </a:moveTo>
                  <a:cubicBezTo>
                    <a:pt x="2842" y="0"/>
                    <a:pt x="2132" y="5"/>
                    <a:pt x="1418" y="26"/>
                  </a:cubicBezTo>
                  <a:cubicBezTo>
                    <a:pt x="977" y="38"/>
                    <a:pt x="525" y="86"/>
                    <a:pt x="108" y="288"/>
                  </a:cubicBezTo>
                  <a:cubicBezTo>
                    <a:pt x="25" y="348"/>
                    <a:pt x="1" y="443"/>
                    <a:pt x="48" y="526"/>
                  </a:cubicBezTo>
                  <a:cubicBezTo>
                    <a:pt x="132" y="632"/>
                    <a:pt x="230" y="651"/>
                    <a:pt x="333" y="651"/>
                  </a:cubicBezTo>
                  <a:cubicBezTo>
                    <a:pt x="391" y="651"/>
                    <a:pt x="452" y="645"/>
                    <a:pt x="513" y="645"/>
                  </a:cubicBezTo>
                  <a:cubicBezTo>
                    <a:pt x="1644" y="621"/>
                    <a:pt x="2775" y="574"/>
                    <a:pt x="3906" y="550"/>
                  </a:cubicBezTo>
                  <a:cubicBezTo>
                    <a:pt x="3953" y="547"/>
                    <a:pt x="4000" y="546"/>
                    <a:pt x="4046" y="546"/>
                  </a:cubicBezTo>
                  <a:cubicBezTo>
                    <a:pt x="4384" y="546"/>
                    <a:pt x="4724" y="611"/>
                    <a:pt x="5061" y="611"/>
                  </a:cubicBezTo>
                  <a:cubicBezTo>
                    <a:pt x="5261" y="611"/>
                    <a:pt x="5460" y="588"/>
                    <a:pt x="5656" y="514"/>
                  </a:cubicBezTo>
                  <a:cubicBezTo>
                    <a:pt x="5751" y="383"/>
                    <a:pt x="5740" y="264"/>
                    <a:pt x="5597" y="145"/>
                  </a:cubicBezTo>
                  <a:cubicBezTo>
                    <a:pt x="5406" y="26"/>
                    <a:pt x="5180" y="2"/>
                    <a:pt x="4978" y="2"/>
                  </a:cubicBezTo>
                  <a:cubicBezTo>
                    <a:pt x="4501" y="2"/>
                    <a:pt x="4027" y="0"/>
                    <a:pt x="3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5"/>
            <p:cNvSpPr/>
            <p:nvPr/>
          </p:nvSpPr>
          <p:spPr>
            <a:xfrm>
              <a:off x="5889425" y="2070025"/>
              <a:ext cx="115500" cy="17125"/>
            </a:xfrm>
            <a:custGeom>
              <a:avLst/>
              <a:gdLst/>
              <a:ahLst/>
              <a:cxnLst/>
              <a:rect l="l" t="t" r="r" b="b"/>
              <a:pathLst>
                <a:path w="4620" h="685" extrusionOk="0">
                  <a:moveTo>
                    <a:pt x="137" y="6"/>
                  </a:moveTo>
                  <a:cubicBezTo>
                    <a:pt x="112" y="6"/>
                    <a:pt x="86" y="15"/>
                    <a:pt x="60" y="36"/>
                  </a:cubicBezTo>
                  <a:cubicBezTo>
                    <a:pt x="24" y="72"/>
                    <a:pt x="0" y="132"/>
                    <a:pt x="24" y="191"/>
                  </a:cubicBezTo>
                  <a:cubicBezTo>
                    <a:pt x="107" y="334"/>
                    <a:pt x="238" y="393"/>
                    <a:pt x="357" y="477"/>
                  </a:cubicBezTo>
                  <a:cubicBezTo>
                    <a:pt x="424" y="421"/>
                    <a:pt x="484" y="400"/>
                    <a:pt x="540" y="400"/>
                  </a:cubicBezTo>
                  <a:cubicBezTo>
                    <a:pt x="724" y="400"/>
                    <a:pt x="865" y="632"/>
                    <a:pt x="1048" y="632"/>
                  </a:cubicBezTo>
                  <a:lnTo>
                    <a:pt x="3370" y="632"/>
                  </a:lnTo>
                  <a:cubicBezTo>
                    <a:pt x="3391" y="630"/>
                    <a:pt x="3412" y="629"/>
                    <a:pt x="3433" y="629"/>
                  </a:cubicBezTo>
                  <a:cubicBezTo>
                    <a:pt x="3612" y="629"/>
                    <a:pt x="3794" y="685"/>
                    <a:pt x="3971" y="685"/>
                  </a:cubicBezTo>
                  <a:cubicBezTo>
                    <a:pt x="4058" y="685"/>
                    <a:pt x="4143" y="671"/>
                    <a:pt x="4227" y="632"/>
                  </a:cubicBezTo>
                  <a:cubicBezTo>
                    <a:pt x="4227" y="632"/>
                    <a:pt x="4251" y="608"/>
                    <a:pt x="4274" y="596"/>
                  </a:cubicBezTo>
                  <a:cubicBezTo>
                    <a:pt x="4286" y="593"/>
                    <a:pt x="4297" y="591"/>
                    <a:pt x="4306" y="591"/>
                  </a:cubicBezTo>
                  <a:cubicBezTo>
                    <a:pt x="4335" y="591"/>
                    <a:pt x="4355" y="605"/>
                    <a:pt x="4382" y="632"/>
                  </a:cubicBezTo>
                  <a:cubicBezTo>
                    <a:pt x="4408" y="665"/>
                    <a:pt x="4439" y="680"/>
                    <a:pt x="4471" y="680"/>
                  </a:cubicBezTo>
                  <a:cubicBezTo>
                    <a:pt x="4496" y="680"/>
                    <a:pt x="4522" y="671"/>
                    <a:pt x="4548" y="655"/>
                  </a:cubicBezTo>
                  <a:cubicBezTo>
                    <a:pt x="4608" y="584"/>
                    <a:pt x="4620" y="477"/>
                    <a:pt x="4584" y="393"/>
                  </a:cubicBezTo>
                  <a:cubicBezTo>
                    <a:pt x="4548" y="298"/>
                    <a:pt x="4453" y="274"/>
                    <a:pt x="4382" y="215"/>
                  </a:cubicBezTo>
                  <a:cubicBezTo>
                    <a:pt x="4001" y="215"/>
                    <a:pt x="3630" y="204"/>
                    <a:pt x="3260" y="204"/>
                  </a:cubicBezTo>
                  <a:cubicBezTo>
                    <a:pt x="3075" y="204"/>
                    <a:pt x="2889" y="207"/>
                    <a:pt x="2703" y="215"/>
                  </a:cubicBezTo>
                  <a:cubicBezTo>
                    <a:pt x="2511" y="215"/>
                    <a:pt x="2299" y="285"/>
                    <a:pt x="2121" y="285"/>
                  </a:cubicBezTo>
                  <a:cubicBezTo>
                    <a:pt x="2056" y="285"/>
                    <a:pt x="1995" y="276"/>
                    <a:pt x="1941" y="251"/>
                  </a:cubicBezTo>
                  <a:cubicBezTo>
                    <a:pt x="1369" y="1"/>
                    <a:pt x="798" y="120"/>
                    <a:pt x="226" y="48"/>
                  </a:cubicBezTo>
                  <a:cubicBezTo>
                    <a:pt x="200" y="21"/>
                    <a:pt x="169" y="6"/>
                    <a:pt x="137" y="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5"/>
            <p:cNvSpPr/>
            <p:nvPr/>
          </p:nvSpPr>
          <p:spPr>
            <a:xfrm>
              <a:off x="5328325" y="1920300"/>
              <a:ext cx="124450" cy="14200"/>
            </a:xfrm>
            <a:custGeom>
              <a:avLst/>
              <a:gdLst/>
              <a:ahLst/>
              <a:cxnLst/>
              <a:rect l="l" t="t" r="r" b="b"/>
              <a:pathLst>
                <a:path w="4978" h="568" extrusionOk="0">
                  <a:moveTo>
                    <a:pt x="584" y="1"/>
                  </a:moveTo>
                  <a:cubicBezTo>
                    <a:pt x="545" y="11"/>
                    <a:pt x="501" y="13"/>
                    <a:pt x="456" y="13"/>
                  </a:cubicBezTo>
                  <a:cubicBezTo>
                    <a:pt x="434" y="13"/>
                    <a:pt x="411" y="13"/>
                    <a:pt x="388" y="13"/>
                  </a:cubicBezTo>
                  <a:cubicBezTo>
                    <a:pt x="249" y="13"/>
                    <a:pt x="104" y="29"/>
                    <a:pt x="1" y="251"/>
                  </a:cubicBezTo>
                  <a:cubicBezTo>
                    <a:pt x="703" y="513"/>
                    <a:pt x="1418" y="501"/>
                    <a:pt x="2108" y="560"/>
                  </a:cubicBezTo>
                  <a:cubicBezTo>
                    <a:pt x="2165" y="565"/>
                    <a:pt x="2221" y="567"/>
                    <a:pt x="2278" y="567"/>
                  </a:cubicBezTo>
                  <a:cubicBezTo>
                    <a:pt x="2638" y="567"/>
                    <a:pt x="2999" y="482"/>
                    <a:pt x="3372" y="482"/>
                  </a:cubicBezTo>
                  <a:cubicBezTo>
                    <a:pt x="3508" y="482"/>
                    <a:pt x="3647" y="493"/>
                    <a:pt x="3787" y="525"/>
                  </a:cubicBezTo>
                  <a:cubicBezTo>
                    <a:pt x="3856" y="542"/>
                    <a:pt x="3926" y="550"/>
                    <a:pt x="3998" y="550"/>
                  </a:cubicBezTo>
                  <a:cubicBezTo>
                    <a:pt x="4311" y="550"/>
                    <a:pt x="4648" y="409"/>
                    <a:pt x="4978" y="370"/>
                  </a:cubicBezTo>
                  <a:cubicBezTo>
                    <a:pt x="4773" y="165"/>
                    <a:pt x="4549" y="155"/>
                    <a:pt x="4323" y="155"/>
                  </a:cubicBezTo>
                  <a:cubicBezTo>
                    <a:pt x="4299" y="155"/>
                    <a:pt x="4275" y="156"/>
                    <a:pt x="4251" y="156"/>
                  </a:cubicBezTo>
                  <a:cubicBezTo>
                    <a:pt x="3454" y="144"/>
                    <a:pt x="2668" y="144"/>
                    <a:pt x="1882" y="144"/>
                  </a:cubicBezTo>
                  <a:cubicBezTo>
                    <a:pt x="1834" y="144"/>
                    <a:pt x="1788" y="145"/>
                    <a:pt x="1742" y="145"/>
                  </a:cubicBezTo>
                  <a:cubicBezTo>
                    <a:pt x="1617" y="145"/>
                    <a:pt x="1502" y="133"/>
                    <a:pt x="1406" y="36"/>
                  </a:cubicBezTo>
                  <a:cubicBezTo>
                    <a:pt x="1362" y="20"/>
                    <a:pt x="1319" y="14"/>
                    <a:pt x="1276" y="14"/>
                  </a:cubicBezTo>
                  <a:cubicBezTo>
                    <a:pt x="1118" y="14"/>
                    <a:pt x="962" y="99"/>
                    <a:pt x="814" y="99"/>
                  </a:cubicBezTo>
                  <a:cubicBezTo>
                    <a:pt x="735" y="99"/>
                    <a:pt x="658" y="74"/>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5"/>
            <p:cNvSpPr/>
            <p:nvPr/>
          </p:nvSpPr>
          <p:spPr>
            <a:xfrm>
              <a:off x="5802200" y="1773225"/>
              <a:ext cx="151225" cy="15550"/>
            </a:xfrm>
            <a:custGeom>
              <a:avLst/>
              <a:gdLst/>
              <a:ahLst/>
              <a:cxnLst/>
              <a:rect l="l" t="t" r="r" b="b"/>
              <a:pathLst>
                <a:path w="6049" h="622" extrusionOk="0">
                  <a:moveTo>
                    <a:pt x="3254" y="1"/>
                  </a:moveTo>
                  <a:cubicBezTo>
                    <a:pt x="3205" y="1"/>
                    <a:pt x="3156" y="2"/>
                    <a:pt x="3108" y="2"/>
                  </a:cubicBezTo>
                  <a:cubicBezTo>
                    <a:pt x="2156" y="14"/>
                    <a:pt x="1215" y="26"/>
                    <a:pt x="262" y="38"/>
                  </a:cubicBezTo>
                  <a:cubicBezTo>
                    <a:pt x="84" y="157"/>
                    <a:pt x="1" y="276"/>
                    <a:pt x="262" y="359"/>
                  </a:cubicBezTo>
                  <a:cubicBezTo>
                    <a:pt x="405" y="395"/>
                    <a:pt x="501" y="490"/>
                    <a:pt x="620" y="550"/>
                  </a:cubicBezTo>
                  <a:cubicBezTo>
                    <a:pt x="814" y="615"/>
                    <a:pt x="1023" y="622"/>
                    <a:pt x="1229" y="622"/>
                  </a:cubicBezTo>
                  <a:cubicBezTo>
                    <a:pt x="1288" y="622"/>
                    <a:pt x="1347" y="621"/>
                    <a:pt x="1405" y="621"/>
                  </a:cubicBezTo>
                  <a:cubicBezTo>
                    <a:pt x="1667" y="621"/>
                    <a:pt x="1917" y="574"/>
                    <a:pt x="2156" y="455"/>
                  </a:cubicBezTo>
                  <a:cubicBezTo>
                    <a:pt x="2306" y="377"/>
                    <a:pt x="2453" y="341"/>
                    <a:pt x="2596" y="341"/>
                  </a:cubicBezTo>
                  <a:cubicBezTo>
                    <a:pt x="2803" y="341"/>
                    <a:pt x="3001" y="416"/>
                    <a:pt x="3191" y="550"/>
                  </a:cubicBezTo>
                  <a:cubicBezTo>
                    <a:pt x="3570" y="599"/>
                    <a:pt x="3945" y="615"/>
                    <a:pt x="4319" y="615"/>
                  </a:cubicBezTo>
                  <a:cubicBezTo>
                    <a:pt x="4578" y="615"/>
                    <a:pt x="4837" y="607"/>
                    <a:pt x="5096" y="597"/>
                  </a:cubicBezTo>
                  <a:cubicBezTo>
                    <a:pt x="5156" y="574"/>
                    <a:pt x="5215" y="550"/>
                    <a:pt x="5275" y="514"/>
                  </a:cubicBezTo>
                  <a:cubicBezTo>
                    <a:pt x="5323" y="485"/>
                    <a:pt x="5325" y="361"/>
                    <a:pt x="5400" y="361"/>
                  </a:cubicBezTo>
                  <a:cubicBezTo>
                    <a:pt x="5418" y="361"/>
                    <a:pt x="5439" y="368"/>
                    <a:pt x="5466" y="383"/>
                  </a:cubicBezTo>
                  <a:cubicBezTo>
                    <a:pt x="5507" y="401"/>
                    <a:pt x="5549" y="410"/>
                    <a:pt x="5589" y="410"/>
                  </a:cubicBezTo>
                  <a:cubicBezTo>
                    <a:pt x="5629" y="410"/>
                    <a:pt x="5668" y="401"/>
                    <a:pt x="5704" y="383"/>
                  </a:cubicBezTo>
                  <a:cubicBezTo>
                    <a:pt x="5799" y="359"/>
                    <a:pt x="5858" y="324"/>
                    <a:pt x="5930" y="264"/>
                  </a:cubicBezTo>
                  <a:cubicBezTo>
                    <a:pt x="5989" y="204"/>
                    <a:pt x="6049" y="145"/>
                    <a:pt x="6001" y="38"/>
                  </a:cubicBezTo>
                  <a:cubicBezTo>
                    <a:pt x="5869" y="38"/>
                    <a:pt x="5726" y="18"/>
                    <a:pt x="5583" y="18"/>
                  </a:cubicBezTo>
                  <a:cubicBezTo>
                    <a:pt x="5431" y="18"/>
                    <a:pt x="5280" y="41"/>
                    <a:pt x="5144" y="133"/>
                  </a:cubicBezTo>
                  <a:cubicBezTo>
                    <a:pt x="5085" y="204"/>
                    <a:pt x="5025" y="240"/>
                    <a:pt x="4930" y="240"/>
                  </a:cubicBezTo>
                  <a:cubicBezTo>
                    <a:pt x="4906" y="240"/>
                    <a:pt x="4858" y="240"/>
                    <a:pt x="4811" y="216"/>
                  </a:cubicBezTo>
                  <a:lnTo>
                    <a:pt x="4954" y="216"/>
                  </a:lnTo>
                  <a:cubicBezTo>
                    <a:pt x="5013" y="216"/>
                    <a:pt x="5037" y="193"/>
                    <a:pt x="5061" y="133"/>
                  </a:cubicBezTo>
                  <a:cubicBezTo>
                    <a:pt x="4914" y="51"/>
                    <a:pt x="4769" y="22"/>
                    <a:pt x="4625" y="22"/>
                  </a:cubicBezTo>
                  <a:cubicBezTo>
                    <a:pt x="4371" y="22"/>
                    <a:pt x="4121" y="111"/>
                    <a:pt x="3870" y="157"/>
                  </a:cubicBezTo>
                  <a:cubicBezTo>
                    <a:pt x="3870" y="181"/>
                    <a:pt x="3834" y="193"/>
                    <a:pt x="3799" y="193"/>
                  </a:cubicBezTo>
                  <a:cubicBezTo>
                    <a:pt x="3775" y="193"/>
                    <a:pt x="3751" y="181"/>
                    <a:pt x="3715" y="133"/>
                  </a:cubicBezTo>
                  <a:cubicBezTo>
                    <a:pt x="3579" y="15"/>
                    <a:pt x="3414" y="1"/>
                    <a:pt x="3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5"/>
            <p:cNvSpPr/>
            <p:nvPr/>
          </p:nvSpPr>
          <p:spPr>
            <a:xfrm>
              <a:off x="5704650" y="1989350"/>
              <a:ext cx="120200" cy="13200"/>
            </a:xfrm>
            <a:custGeom>
              <a:avLst/>
              <a:gdLst/>
              <a:ahLst/>
              <a:cxnLst/>
              <a:rect l="l" t="t" r="r" b="b"/>
              <a:pathLst>
                <a:path w="4808" h="528" extrusionOk="0">
                  <a:moveTo>
                    <a:pt x="4176" y="1"/>
                  </a:moveTo>
                  <a:cubicBezTo>
                    <a:pt x="3938" y="96"/>
                    <a:pt x="3688" y="96"/>
                    <a:pt x="3426" y="96"/>
                  </a:cubicBezTo>
                  <a:cubicBezTo>
                    <a:pt x="2426" y="96"/>
                    <a:pt x="1438" y="120"/>
                    <a:pt x="462" y="120"/>
                  </a:cubicBezTo>
                  <a:cubicBezTo>
                    <a:pt x="378" y="89"/>
                    <a:pt x="304" y="72"/>
                    <a:pt x="241" y="72"/>
                  </a:cubicBezTo>
                  <a:cubicBezTo>
                    <a:pt x="88" y="72"/>
                    <a:pt x="1" y="173"/>
                    <a:pt x="9" y="418"/>
                  </a:cubicBezTo>
                  <a:cubicBezTo>
                    <a:pt x="652" y="442"/>
                    <a:pt x="1307" y="477"/>
                    <a:pt x="1962" y="501"/>
                  </a:cubicBezTo>
                  <a:cubicBezTo>
                    <a:pt x="2288" y="518"/>
                    <a:pt x="2613" y="527"/>
                    <a:pt x="2939" y="527"/>
                  </a:cubicBezTo>
                  <a:cubicBezTo>
                    <a:pt x="3542" y="527"/>
                    <a:pt x="4145" y="495"/>
                    <a:pt x="4748" y="418"/>
                  </a:cubicBezTo>
                  <a:cubicBezTo>
                    <a:pt x="4796" y="370"/>
                    <a:pt x="4807" y="322"/>
                    <a:pt x="4796" y="299"/>
                  </a:cubicBezTo>
                  <a:cubicBezTo>
                    <a:pt x="4760" y="251"/>
                    <a:pt x="4736" y="227"/>
                    <a:pt x="4676" y="203"/>
                  </a:cubicBezTo>
                  <a:cubicBezTo>
                    <a:pt x="4581" y="203"/>
                    <a:pt x="4510" y="191"/>
                    <a:pt x="4462" y="120"/>
                  </a:cubicBezTo>
                  <a:lnTo>
                    <a:pt x="4474" y="120"/>
                  </a:lnTo>
                  <a:cubicBezTo>
                    <a:pt x="4391" y="61"/>
                    <a:pt x="4272" y="72"/>
                    <a:pt x="4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5"/>
            <p:cNvSpPr/>
            <p:nvPr/>
          </p:nvSpPr>
          <p:spPr>
            <a:xfrm>
              <a:off x="5493225" y="1923875"/>
              <a:ext cx="81600" cy="28600"/>
            </a:xfrm>
            <a:custGeom>
              <a:avLst/>
              <a:gdLst/>
              <a:ahLst/>
              <a:cxnLst/>
              <a:rect l="l" t="t" r="r" b="b"/>
              <a:pathLst>
                <a:path w="3264" h="1144" extrusionOk="0">
                  <a:moveTo>
                    <a:pt x="715" y="13"/>
                  </a:moveTo>
                  <a:cubicBezTo>
                    <a:pt x="572" y="322"/>
                    <a:pt x="60" y="1"/>
                    <a:pt x="1" y="441"/>
                  </a:cubicBezTo>
                  <a:cubicBezTo>
                    <a:pt x="87" y="441"/>
                    <a:pt x="170" y="439"/>
                    <a:pt x="254" y="439"/>
                  </a:cubicBezTo>
                  <a:cubicBezTo>
                    <a:pt x="379" y="439"/>
                    <a:pt x="503" y="444"/>
                    <a:pt x="632" y="465"/>
                  </a:cubicBezTo>
                  <a:cubicBezTo>
                    <a:pt x="822" y="489"/>
                    <a:pt x="870" y="596"/>
                    <a:pt x="715" y="739"/>
                  </a:cubicBezTo>
                  <a:cubicBezTo>
                    <a:pt x="763" y="786"/>
                    <a:pt x="691" y="953"/>
                    <a:pt x="632" y="965"/>
                  </a:cubicBezTo>
                  <a:cubicBezTo>
                    <a:pt x="572" y="1013"/>
                    <a:pt x="549" y="1072"/>
                    <a:pt x="584" y="1144"/>
                  </a:cubicBezTo>
                  <a:cubicBezTo>
                    <a:pt x="1346" y="1132"/>
                    <a:pt x="2120" y="1132"/>
                    <a:pt x="2894" y="1132"/>
                  </a:cubicBezTo>
                  <a:cubicBezTo>
                    <a:pt x="2894" y="1120"/>
                    <a:pt x="2906" y="1096"/>
                    <a:pt x="2930" y="1084"/>
                  </a:cubicBezTo>
                  <a:cubicBezTo>
                    <a:pt x="2938" y="1081"/>
                    <a:pt x="2945" y="1080"/>
                    <a:pt x="2952" y="1080"/>
                  </a:cubicBezTo>
                  <a:cubicBezTo>
                    <a:pt x="2972" y="1080"/>
                    <a:pt x="2986" y="1095"/>
                    <a:pt x="3013" y="1132"/>
                  </a:cubicBezTo>
                  <a:cubicBezTo>
                    <a:pt x="3108" y="1120"/>
                    <a:pt x="3263" y="1132"/>
                    <a:pt x="3251" y="965"/>
                  </a:cubicBezTo>
                  <a:cubicBezTo>
                    <a:pt x="3227" y="846"/>
                    <a:pt x="3144" y="775"/>
                    <a:pt x="3025" y="739"/>
                  </a:cubicBezTo>
                  <a:cubicBezTo>
                    <a:pt x="3006" y="735"/>
                    <a:pt x="2986" y="734"/>
                    <a:pt x="2967" y="734"/>
                  </a:cubicBezTo>
                  <a:cubicBezTo>
                    <a:pt x="2852" y="734"/>
                    <a:pt x="2731" y="786"/>
                    <a:pt x="2613" y="786"/>
                  </a:cubicBezTo>
                  <a:cubicBezTo>
                    <a:pt x="2550" y="786"/>
                    <a:pt x="2489" y="771"/>
                    <a:pt x="2430" y="727"/>
                  </a:cubicBezTo>
                  <a:cubicBezTo>
                    <a:pt x="2393" y="742"/>
                    <a:pt x="2356" y="788"/>
                    <a:pt x="2331" y="788"/>
                  </a:cubicBezTo>
                  <a:cubicBezTo>
                    <a:pt x="2315" y="788"/>
                    <a:pt x="2303" y="770"/>
                    <a:pt x="2299" y="715"/>
                  </a:cubicBezTo>
                  <a:cubicBezTo>
                    <a:pt x="2265" y="614"/>
                    <a:pt x="2221" y="427"/>
                    <a:pt x="2206" y="427"/>
                  </a:cubicBezTo>
                  <a:cubicBezTo>
                    <a:pt x="2205" y="427"/>
                    <a:pt x="2204" y="428"/>
                    <a:pt x="2204" y="429"/>
                  </a:cubicBezTo>
                  <a:cubicBezTo>
                    <a:pt x="2086" y="611"/>
                    <a:pt x="1962" y="665"/>
                    <a:pt x="1828" y="665"/>
                  </a:cubicBezTo>
                  <a:cubicBezTo>
                    <a:pt x="1638" y="665"/>
                    <a:pt x="1429" y="555"/>
                    <a:pt x="1191" y="548"/>
                  </a:cubicBezTo>
                  <a:cubicBezTo>
                    <a:pt x="1489" y="370"/>
                    <a:pt x="1894" y="548"/>
                    <a:pt x="1906" y="48"/>
                  </a:cubicBezTo>
                  <a:lnTo>
                    <a:pt x="1906" y="48"/>
                  </a:lnTo>
                  <a:cubicBezTo>
                    <a:pt x="1814" y="90"/>
                    <a:pt x="1719" y="99"/>
                    <a:pt x="1623" y="99"/>
                  </a:cubicBezTo>
                  <a:cubicBezTo>
                    <a:pt x="1540" y="99"/>
                    <a:pt x="1458" y="92"/>
                    <a:pt x="1379" y="92"/>
                  </a:cubicBezTo>
                  <a:cubicBezTo>
                    <a:pt x="1287" y="92"/>
                    <a:pt x="1199" y="102"/>
                    <a:pt x="1120" y="144"/>
                  </a:cubicBezTo>
                  <a:cubicBezTo>
                    <a:pt x="1064" y="177"/>
                    <a:pt x="1020" y="190"/>
                    <a:pt x="982" y="190"/>
                  </a:cubicBezTo>
                  <a:cubicBezTo>
                    <a:pt x="860" y="190"/>
                    <a:pt x="816" y="49"/>
                    <a:pt x="715"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5"/>
            <p:cNvSpPr/>
            <p:nvPr/>
          </p:nvSpPr>
          <p:spPr>
            <a:xfrm>
              <a:off x="5309875" y="1942325"/>
              <a:ext cx="103025" cy="13600"/>
            </a:xfrm>
            <a:custGeom>
              <a:avLst/>
              <a:gdLst/>
              <a:ahLst/>
              <a:cxnLst/>
              <a:rect l="l" t="t" r="r" b="b"/>
              <a:pathLst>
                <a:path w="4121" h="544" extrusionOk="0">
                  <a:moveTo>
                    <a:pt x="727" y="1"/>
                  </a:moveTo>
                  <a:cubicBezTo>
                    <a:pt x="683" y="7"/>
                    <a:pt x="639" y="9"/>
                    <a:pt x="594" y="9"/>
                  </a:cubicBezTo>
                  <a:cubicBezTo>
                    <a:pt x="526" y="9"/>
                    <a:pt x="458" y="5"/>
                    <a:pt x="390" y="5"/>
                  </a:cubicBezTo>
                  <a:cubicBezTo>
                    <a:pt x="249" y="5"/>
                    <a:pt x="114" y="24"/>
                    <a:pt x="1" y="144"/>
                  </a:cubicBezTo>
                  <a:cubicBezTo>
                    <a:pt x="143" y="179"/>
                    <a:pt x="203" y="275"/>
                    <a:pt x="167" y="418"/>
                  </a:cubicBezTo>
                  <a:cubicBezTo>
                    <a:pt x="675" y="504"/>
                    <a:pt x="1189" y="544"/>
                    <a:pt x="1712" y="544"/>
                  </a:cubicBezTo>
                  <a:cubicBezTo>
                    <a:pt x="1840" y="544"/>
                    <a:pt x="1968" y="541"/>
                    <a:pt x="2096" y="537"/>
                  </a:cubicBezTo>
                  <a:cubicBezTo>
                    <a:pt x="2217" y="532"/>
                    <a:pt x="2338" y="531"/>
                    <a:pt x="2459" y="531"/>
                  </a:cubicBezTo>
                  <a:cubicBezTo>
                    <a:pt x="2591" y="531"/>
                    <a:pt x="2723" y="532"/>
                    <a:pt x="2855" y="532"/>
                  </a:cubicBezTo>
                  <a:cubicBezTo>
                    <a:pt x="3256" y="532"/>
                    <a:pt x="3654" y="520"/>
                    <a:pt x="4049" y="418"/>
                  </a:cubicBezTo>
                  <a:cubicBezTo>
                    <a:pt x="4120" y="346"/>
                    <a:pt x="4120" y="275"/>
                    <a:pt x="4096" y="179"/>
                  </a:cubicBezTo>
                  <a:cubicBezTo>
                    <a:pt x="4061" y="168"/>
                    <a:pt x="4049" y="156"/>
                    <a:pt x="4013" y="132"/>
                  </a:cubicBezTo>
                  <a:cubicBezTo>
                    <a:pt x="3608" y="68"/>
                    <a:pt x="3203" y="26"/>
                    <a:pt x="2799" y="26"/>
                  </a:cubicBezTo>
                  <a:cubicBezTo>
                    <a:pt x="2596" y="26"/>
                    <a:pt x="2394" y="37"/>
                    <a:pt x="2191" y="60"/>
                  </a:cubicBezTo>
                  <a:cubicBezTo>
                    <a:pt x="1931" y="93"/>
                    <a:pt x="1660" y="143"/>
                    <a:pt x="1390" y="143"/>
                  </a:cubicBezTo>
                  <a:cubicBezTo>
                    <a:pt x="1166" y="143"/>
                    <a:pt x="943" y="109"/>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5"/>
            <p:cNvSpPr/>
            <p:nvPr/>
          </p:nvSpPr>
          <p:spPr>
            <a:xfrm>
              <a:off x="5707850" y="2014100"/>
              <a:ext cx="99725" cy="15275"/>
            </a:xfrm>
            <a:custGeom>
              <a:avLst/>
              <a:gdLst/>
              <a:ahLst/>
              <a:cxnLst/>
              <a:rect l="l" t="t" r="r" b="b"/>
              <a:pathLst>
                <a:path w="3989" h="611" extrusionOk="0">
                  <a:moveTo>
                    <a:pt x="1084" y="1"/>
                  </a:moveTo>
                  <a:cubicBezTo>
                    <a:pt x="918" y="1"/>
                    <a:pt x="751" y="7"/>
                    <a:pt x="584" y="23"/>
                  </a:cubicBezTo>
                  <a:cubicBezTo>
                    <a:pt x="381" y="142"/>
                    <a:pt x="143" y="214"/>
                    <a:pt x="0" y="452"/>
                  </a:cubicBezTo>
                  <a:cubicBezTo>
                    <a:pt x="76" y="532"/>
                    <a:pt x="153" y="560"/>
                    <a:pt x="231" y="560"/>
                  </a:cubicBezTo>
                  <a:cubicBezTo>
                    <a:pt x="349" y="560"/>
                    <a:pt x="469" y="495"/>
                    <a:pt x="584" y="452"/>
                  </a:cubicBezTo>
                  <a:cubicBezTo>
                    <a:pt x="631" y="440"/>
                    <a:pt x="667" y="440"/>
                    <a:pt x="715" y="440"/>
                  </a:cubicBezTo>
                  <a:cubicBezTo>
                    <a:pt x="762" y="440"/>
                    <a:pt x="810" y="452"/>
                    <a:pt x="846" y="452"/>
                  </a:cubicBezTo>
                  <a:lnTo>
                    <a:pt x="905" y="464"/>
                  </a:lnTo>
                  <a:cubicBezTo>
                    <a:pt x="932" y="460"/>
                    <a:pt x="958" y="458"/>
                    <a:pt x="984" y="458"/>
                  </a:cubicBezTo>
                  <a:cubicBezTo>
                    <a:pt x="1121" y="458"/>
                    <a:pt x="1251" y="505"/>
                    <a:pt x="1381" y="535"/>
                  </a:cubicBezTo>
                  <a:cubicBezTo>
                    <a:pt x="1492" y="576"/>
                    <a:pt x="1606" y="611"/>
                    <a:pt x="1715" y="611"/>
                  </a:cubicBezTo>
                  <a:cubicBezTo>
                    <a:pt x="1829" y="611"/>
                    <a:pt x="1939" y="573"/>
                    <a:pt x="2036" y="464"/>
                  </a:cubicBezTo>
                  <a:cubicBezTo>
                    <a:pt x="2012" y="440"/>
                    <a:pt x="1989" y="416"/>
                    <a:pt x="1953" y="392"/>
                  </a:cubicBezTo>
                  <a:lnTo>
                    <a:pt x="1953" y="392"/>
                  </a:lnTo>
                  <a:cubicBezTo>
                    <a:pt x="2001" y="404"/>
                    <a:pt x="2024" y="416"/>
                    <a:pt x="2060" y="452"/>
                  </a:cubicBezTo>
                  <a:cubicBezTo>
                    <a:pt x="2247" y="556"/>
                    <a:pt x="2442" y="583"/>
                    <a:pt x="2643" y="583"/>
                  </a:cubicBezTo>
                  <a:cubicBezTo>
                    <a:pt x="2787" y="583"/>
                    <a:pt x="2935" y="569"/>
                    <a:pt x="3084" y="559"/>
                  </a:cubicBezTo>
                  <a:cubicBezTo>
                    <a:pt x="3248" y="545"/>
                    <a:pt x="3411" y="513"/>
                    <a:pt x="3575" y="513"/>
                  </a:cubicBezTo>
                  <a:cubicBezTo>
                    <a:pt x="3685" y="513"/>
                    <a:pt x="3795" y="528"/>
                    <a:pt x="3906" y="571"/>
                  </a:cubicBezTo>
                  <a:cubicBezTo>
                    <a:pt x="3989" y="487"/>
                    <a:pt x="3989" y="380"/>
                    <a:pt x="3906" y="285"/>
                  </a:cubicBezTo>
                  <a:cubicBezTo>
                    <a:pt x="3873" y="133"/>
                    <a:pt x="3840" y="20"/>
                    <a:pt x="3680" y="20"/>
                  </a:cubicBezTo>
                  <a:cubicBezTo>
                    <a:pt x="3665" y="20"/>
                    <a:pt x="3649" y="21"/>
                    <a:pt x="3632" y="23"/>
                  </a:cubicBezTo>
                  <a:cubicBezTo>
                    <a:pt x="3477" y="35"/>
                    <a:pt x="3322" y="59"/>
                    <a:pt x="3155" y="83"/>
                  </a:cubicBezTo>
                  <a:cubicBezTo>
                    <a:pt x="3076" y="86"/>
                    <a:pt x="2996" y="87"/>
                    <a:pt x="2917" y="87"/>
                  </a:cubicBezTo>
                  <a:cubicBezTo>
                    <a:pt x="2306" y="87"/>
                    <a:pt x="1699"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5"/>
            <p:cNvSpPr/>
            <p:nvPr/>
          </p:nvSpPr>
          <p:spPr>
            <a:xfrm>
              <a:off x="5883750" y="1951650"/>
              <a:ext cx="128025" cy="12725"/>
            </a:xfrm>
            <a:custGeom>
              <a:avLst/>
              <a:gdLst/>
              <a:ahLst/>
              <a:cxnLst/>
              <a:rect l="l" t="t" r="r" b="b"/>
              <a:pathLst>
                <a:path w="5121" h="509" extrusionOk="0">
                  <a:moveTo>
                    <a:pt x="4185" y="0"/>
                  </a:moveTo>
                  <a:cubicBezTo>
                    <a:pt x="4127" y="0"/>
                    <a:pt x="4070" y="3"/>
                    <a:pt x="4013" y="9"/>
                  </a:cubicBezTo>
                  <a:cubicBezTo>
                    <a:pt x="3501" y="45"/>
                    <a:pt x="2992" y="53"/>
                    <a:pt x="2482" y="53"/>
                  </a:cubicBezTo>
                  <a:cubicBezTo>
                    <a:pt x="1971" y="53"/>
                    <a:pt x="1459" y="45"/>
                    <a:pt x="941" y="45"/>
                  </a:cubicBezTo>
                  <a:cubicBezTo>
                    <a:pt x="907" y="45"/>
                    <a:pt x="872" y="44"/>
                    <a:pt x="837" y="44"/>
                  </a:cubicBezTo>
                  <a:cubicBezTo>
                    <a:pt x="610" y="44"/>
                    <a:pt x="387" y="53"/>
                    <a:pt x="191" y="187"/>
                  </a:cubicBezTo>
                  <a:cubicBezTo>
                    <a:pt x="161" y="174"/>
                    <a:pt x="132" y="166"/>
                    <a:pt x="107" y="166"/>
                  </a:cubicBezTo>
                  <a:cubicBezTo>
                    <a:pt x="64" y="166"/>
                    <a:pt x="32" y="191"/>
                    <a:pt x="25" y="259"/>
                  </a:cubicBezTo>
                  <a:cubicBezTo>
                    <a:pt x="1" y="330"/>
                    <a:pt x="37" y="390"/>
                    <a:pt x="108" y="426"/>
                  </a:cubicBezTo>
                  <a:cubicBezTo>
                    <a:pt x="227" y="461"/>
                    <a:pt x="346" y="437"/>
                    <a:pt x="453" y="509"/>
                  </a:cubicBezTo>
                  <a:cubicBezTo>
                    <a:pt x="690" y="371"/>
                    <a:pt x="944" y="339"/>
                    <a:pt x="1193" y="339"/>
                  </a:cubicBezTo>
                  <a:cubicBezTo>
                    <a:pt x="1245" y="339"/>
                    <a:pt x="1296" y="340"/>
                    <a:pt x="1346" y="342"/>
                  </a:cubicBezTo>
                  <a:cubicBezTo>
                    <a:pt x="1798" y="362"/>
                    <a:pt x="2246" y="410"/>
                    <a:pt x="2695" y="410"/>
                  </a:cubicBezTo>
                  <a:cubicBezTo>
                    <a:pt x="3062" y="410"/>
                    <a:pt x="3429" y="378"/>
                    <a:pt x="3799" y="271"/>
                  </a:cubicBezTo>
                  <a:cubicBezTo>
                    <a:pt x="3813" y="267"/>
                    <a:pt x="3827" y="266"/>
                    <a:pt x="3840" y="266"/>
                  </a:cubicBezTo>
                  <a:cubicBezTo>
                    <a:pt x="3873" y="266"/>
                    <a:pt x="3905" y="274"/>
                    <a:pt x="3930" y="283"/>
                  </a:cubicBezTo>
                  <a:cubicBezTo>
                    <a:pt x="4322" y="386"/>
                    <a:pt x="4488" y="429"/>
                    <a:pt x="4640" y="429"/>
                  </a:cubicBezTo>
                  <a:cubicBezTo>
                    <a:pt x="4752" y="429"/>
                    <a:pt x="4856" y="406"/>
                    <a:pt x="5037" y="366"/>
                  </a:cubicBezTo>
                  <a:cubicBezTo>
                    <a:pt x="5121" y="271"/>
                    <a:pt x="5121" y="187"/>
                    <a:pt x="5049" y="92"/>
                  </a:cubicBezTo>
                  <a:cubicBezTo>
                    <a:pt x="4763" y="63"/>
                    <a:pt x="4468" y="0"/>
                    <a:pt x="4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5"/>
            <p:cNvSpPr/>
            <p:nvPr/>
          </p:nvSpPr>
          <p:spPr>
            <a:xfrm>
              <a:off x="5447400" y="1838750"/>
              <a:ext cx="109550" cy="13975"/>
            </a:xfrm>
            <a:custGeom>
              <a:avLst/>
              <a:gdLst/>
              <a:ahLst/>
              <a:cxnLst/>
              <a:rect l="l" t="t" r="r" b="b"/>
              <a:pathLst>
                <a:path w="4382" h="559" extrusionOk="0">
                  <a:moveTo>
                    <a:pt x="4263" y="0"/>
                  </a:moveTo>
                  <a:cubicBezTo>
                    <a:pt x="4146" y="22"/>
                    <a:pt x="4011" y="99"/>
                    <a:pt x="3898" y="99"/>
                  </a:cubicBezTo>
                  <a:cubicBezTo>
                    <a:pt x="3884" y="99"/>
                    <a:pt x="3871" y="98"/>
                    <a:pt x="3858" y="96"/>
                  </a:cubicBezTo>
                  <a:cubicBezTo>
                    <a:pt x="3572" y="56"/>
                    <a:pt x="3286" y="41"/>
                    <a:pt x="3001" y="41"/>
                  </a:cubicBezTo>
                  <a:cubicBezTo>
                    <a:pt x="2429" y="41"/>
                    <a:pt x="1858" y="100"/>
                    <a:pt x="1286" y="131"/>
                  </a:cubicBezTo>
                  <a:cubicBezTo>
                    <a:pt x="1247" y="134"/>
                    <a:pt x="1207" y="135"/>
                    <a:pt x="1167" y="135"/>
                  </a:cubicBezTo>
                  <a:cubicBezTo>
                    <a:pt x="1014" y="135"/>
                    <a:pt x="859" y="121"/>
                    <a:pt x="706" y="121"/>
                  </a:cubicBezTo>
                  <a:cubicBezTo>
                    <a:pt x="500" y="121"/>
                    <a:pt x="298" y="146"/>
                    <a:pt x="107" y="262"/>
                  </a:cubicBezTo>
                  <a:cubicBezTo>
                    <a:pt x="0" y="429"/>
                    <a:pt x="155" y="477"/>
                    <a:pt x="238" y="548"/>
                  </a:cubicBezTo>
                  <a:cubicBezTo>
                    <a:pt x="396" y="555"/>
                    <a:pt x="554" y="558"/>
                    <a:pt x="712" y="558"/>
                  </a:cubicBezTo>
                  <a:cubicBezTo>
                    <a:pt x="1798" y="558"/>
                    <a:pt x="2878" y="413"/>
                    <a:pt x="3965" y="413"/>
                  </a:cubicBezTo>
                  <a:cubicBezTo>
                    <a:pt x="4064" y="413"/>
                    <a:pt x="4163" y="415"/>
                    <a:pt x="4263" y="417"/>
                  </a:cubicBezTo>
                  <a:cubicBezTo>
                    <a:pt x="4382" y="274"/>
                    <a:pt x="4382" y="131"/>
                    <a:pt x="4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5"/>
            <p:cNvSpPr/>
            <p:nvPr/>
          </p:nvSpPr>
          <p:spPr>
            <a:xfrm>
              <a:off x="5997750" y="1774550"/>
              <a:ext cx="65525" cy="29425"/>
            </a:xfrm>
            <a:custGeom>
              <a:avLst/>
              <a:gdLst/>
              <a:ahLst/>
              <a:cxnLst/>
              <a:rect l="l" t="t" r="r" b="b"/>
              <a:pathLst>
                <a:path w="2621" h="1177" extrusionOk="0">
                  <a:moveTo>
                    <a:pt x="1419" y="1"/>
                  </a:moveTo>
                  <a:cubicBezTo>
                    <a:pt x="1151" y="1"/>
                    <a:pt x="881" y="30"/>
                    <a:pt x="608" y="80"/>
                  </a:cubicBezTo>
                  <a:cubicBezTo>
                    <a:pt x="525" y="163"/>
                    <a:pt x="406" y="211"/>
                    <a:pt x="358" y="342"/>
                  </a:cubicBezTo>
                  <a:cubicBezTo>
                    <a:pt x="263" y="521"/>
                    <a:pt x="144" y="675"/>
                    <a:pt x="49" y="842"/>
                  </a:cubicBezTo>
                  <a:cubicBezTo>
                    <a:pt x="1" y="961"/>
                    <a:pt x="49" y="1033"/>
                    <a:pt x="144" y="1092"/>
                  </a:cubicBezTo>
                  <a:cubicBezTo>
                    <a:pt x="322" y="1164"/>
                    <a:pt x="501" y="1164"/>
                    <a:pt x="703" y="1175"/>
                  </a:cubicBezTo>
                  <a:cubicBezTo>
                    <a:pt x="793" y="1171"/>
                    <a:pt x="883" y="1169"/>
                    <a:pt x="973" y="1169"/>
                  </a:cubicBezTo>
                  <a:cubicBezTo>
                    <a:pt x="1163" y="1169"/>
                    <a:pt x="1353" y="1176"/>
                    <a:pt x="1540" y="1176"/>
                  </a:cubicBezTo>
                  <a:cubicBezTo>
                    <a:pt x="1733" y="1176"/>
                    <a:pt x="1922" y="1169"/>
                    <a:pt x="2108" y="1140"/>
                  </a:cubicBezTo>
                  <a:cubicBezTo>
                    <a:pt x="2192" y="1104"/>
                    <a:pt x="2263" y="1080"/>
                    <a:pt x="2323" y="1033"/>
                  </a:cubicBezTo>
                  <a:cubicBezTo>
                    <a:pt x="2454" y="806"/>
                    <a:pt x="2311" y="699"/>
                    <a:pt x="2156" y="604"/>
                  </a:cubicBezTo>
                  <a:cubicBezTo>
                    <a:pt x="2073" y="556"/>
                    <a:pt x="1965" y="544"/>
                    <a:pt x="1858" y="544"/>
                  </a:cubicBezTo>
                  <a:lnTo>
                    <a:pt x="1858" y="502"/>
                  </a:lnTo>
                  <a:lnTo>
                    <a:pt x="1858" y="502"/>
                  </a:lnTo>
                  <a:cubicBezTo>
                    <a:pt x="1876" y="501"/>
                    <a:pt x="1897" y="500"/>
                    <a:pt x="1918" y="497"/>
                  </a:cubicBezTo>
                  <a:cubicBezTo>
                    <a:pt x="1937" y="493"/>
                    <a:pt x="1956" y="492"/>
                    <a:pt x="1976" y="492"/>
                  </a:cubicBezTo>
                  <a:cubicBezTo>
                    <a:pt x="2097" y="492"/>
                    <a:pt x="2221" y="552"/>
                    <a:pt x="2344" y="552"/>
                  </a:cubicBezTo>
                  <a:cubicBezTo>
                    <a:pt x="2397" y="552"/>
                    <a:pt x="2450" y="541"/>
                    <a:pt x="2501" y="509"/>
                  </a:cubicBezTo>
                  <a:cubicBezTo>
                    <a:pt x="2620" y="306"/>
                    <a:pt x="2525" y="199"/>
                    <a:pt x="2335" y="128"/>
                  </a:cubicBezTo>
                  <a:cubicBezTo>
                    <a:pt x="2030" y="39"/>
                    <a:pt x="1725" y="1"/>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5"/>
            <p:cNvSpPr/>
            <p:nvPr/>
          </p:nvSpPr>
          <p:spPr>
            <a:xfrm>
              <a:off x="5336975" y="1877450"/>
              <a:ext cx="110450" cy="11025"/>
            </a:xfrm>
            <a:custGeom>
              <a:avLst/>
              <a:gdLst/>
              <a:ahLst/>
              <a:cxnLst/>
              <a:rect l="l" t="t" r="r" b="b"/>
              <a:pathLst>
                <a:path w="4418" h="441" extrusionOk="0">
                  <a:moveTo>
                    <a:pt x="95" y="0"/>
                  </a:moveTo>
                  <a:lnTo>
                    <a:pt x="95" y="0"/>
                  </a:lnTo>
                  <a:cubicBezTo>
                    <a:pt x="0" y="179"/>
                    <a:pt x="167" y="203"/>
                    <a:pt x="238" y="298"/>
                  </a:cubicBezTo>
                  <a:cubicBezTo>
                    <a:pt x="417" y="393"/>
                    <a:pt x="631" y="441"/>
                    <a:pt x="845" y="441"/>
                  </a:cubicBezTo>
                  <a:cubicBezTo>
                    <a:pt x="1881" y="429"/>
                    <a:pt x="2917" y="429"/>
                    <a:pt x="3965" y="417"/>
                  </a:cubicBezTo>
                  <a:cubicBezTo>
                    <a:pt x="4060" y="250"/>
                    <a:pt x="4417" y="334"/>
                    <a:pt x="4393" y="12"/>
                  </a:cubicBezTo>
                  <a:lnTo>
                    <a:pt x="4393" y="12"/>
                  </a:lnTo>
                  <a:cubicBezTo>
                    <a:pt x="3572" y="26"/>
                    <a:pt x="2746" y="47"/>
                    <a:pt x="1921" y="47"/>
                  </a:cubicBezTo>
                  <a:cubicBezTo>
                    <a:pt x="1311" y="47"/>
                    <a:pt x="702" y="36"/>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5"/>
            <p:cNvSpPr/>
            <p:nvPr/>
          </p:nvSpPr>
          <p:spPr>
            <a:xfrm>
              <a:off x="5624200" y="2096725"/>
              <a:ext cx="110150" cy="18200"/>
            </a:xfrm>
            <a:custGeom>
              <a:avLst/>
              <a:gdLst/>
              <a:ahLst/>
              <a:cxnLst/>
              <a:rect l="l" t="t" r="r" b="b"/>
              <a:pathLst>
                <a:path w="4406" h="728" extrusionOk="0">
                  <a:moveTo>
                    <a:pt x="519" y="1"/>
                  </a:moveTo>
                  <a:cubicBezTo>
                    <a:pt x="399" y="1"/>
                    <a:pt x="277" y="12"/>
                    <a:pt x="155" y="40"/>
                  </a:cubicBezTo>
                  <a:cubicBezTo>
                    <a:pt x="60" y="76"/>
                    <a:pt x="13" y="135"/>
                    <a:pt x="1" y="230"/>
                  </a:cubicBezTo>
                  <a:cubicBezTo>
                    <a:pt x="60" y="457"/>
                    <a:pt x="239" y="540"/>
                    <a:pt x="429" y="588"/>
                  </a:cubicBezTo>
                  <a:cubicBezTo>
                    <a:pt x="1001" y="617"/>
                    <a:pt x="1569" y="728"/>
                    <a:pt x="2137" y="728"/>
                  </a:cubicBezTo>
                  <a:cubicBezTo>
                    <a:pt x="2492" y="728"/>
                    <a:pt x="2847" y="684"/>
                    <a:pt x="3203" y="552"/>
                  </a:cubicBezTo>
                  <a:cubicBezTo>
                    <a:pt x="3203" y="540"/>
                    <a:pt x="3215" y="540"/>
                    <a:pt x="3263" y="528"/>
                  </a:cubicBezTo>
                  <a:cubicBezTo>
                    <a:pt x="3269" y="525"/>
                    <a:pt x="3277" y="523"/>
                    <a:pt x="3286" y="523"/>
                  </a:cubicBezTo>
                  <a:cubicBezTo>
                    <a:pt x="3311" y="523"/>
                    <a:pt x="3344" y="534"/>
                    <a:pt x="3370" y="552"/>
                  </a:cubicBezTo>
                  <a:cubicBezTo>
                    <a:pt x="3469" y="618"/>
                    <a:pt x="3567" y="641"/>
                    <a:pt x="3663" y="641"/>
                  </a:cubicBezTo>
                  <a:cubicBezTo>
                    <a:pt x="3809" y="641"/>
                    <a:pt x="3953" y="588"/>
                    <a:pt x="4096" y="552"/>
                  </a:cubicBezTo>
                  <a:cubicBezTo>
                    <a:pt x="4239" y="468"/>
                    <a:pt x="4406" y="373"/>
                    <a:pt x="4358" y="159"/>
                  </a:cubicBezTo>
                  <a:cubicBezTo>
                    <a:pt x="3453" y="135"/>
                    <a:pt x="2560" y="123"/>
                    <a:pt x="1656" y="111"/>
                  </a:cubicBezTo>
                  <a:cubicBezTo>
                    <a:pt x="1284" y="111"/>
                    <a:pt x="905"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5"/>
            <p:cNvSpPr/>
            <p:nvPr/>
          </p:nvSpPr>
          <p:spPr>
            <a:xfrm>
              <a:off x="5373275" y="1762150"/>
              <a:ext cx="152725" cy="10750"/>
            </a:xfrm>
            <a:custGeom>
              <a:avLst/>
              <a:gdLst/>
              <a:ahLst/>
              <a:cxnLst/>
              <a:rect l="l" t="t" r="r" b="b"/>
              <a:pathLst>
                <a:path w="6109" h="430" extrusionOk="0">
                  <a:moveTo>
                    <a:pt x="4403" y="0"/>
                  </a:moveTo>
                  <a:cubicBezTo>
                    <a:pt x="3465" y="0"/>
                    <a:pt x="2528" y="41"/>
                    <a:pt x="1587" y="41"/>
                  </a:cubicBezTo>
                  <a:cubicBezTo>
                    <a:pt x="1507" y="41"/>
                    <a:pt x="1426" y="41"/>
                    <a:pt x="1346" y="40"/>
                  </a:cubicBezTo>
                  <a:cubicBezTo>
                    <a:pt x="1242" y="89"/>
                    <a:pt x="1134" y="105"/>
                    <a:pt x="1023" y="105"/>
                  </a:cubicBezTo>
                  <a:cubicBezTo>
                    <a:pt x="836" y="105"/>
                    <a:pt x="644" y="60"/>
                    <a:pt x="456" y="60"/>
                  </a:cubicBezTo>
                  <a:cubicBezTo>
                    <a:pt x="299" y="60"/>
                    <a:pt x="145" y="92"/>
                    <a:pt x="1" y="207"/>
                  </a:cubicBezTo>
                  <a:cubicBezTo>
                    <a:pt x="296" y="307"/>
                    <a:pt x="596" y="329"/>
                    <a:pt x="898" y="329"/>
                  </a:cubicBezTo>
                  <a:cubicBezTo>
                    <a:pt x="1136" y="329"/>
                    <a:pt x="1375" y="316"/>
                    <a:pt x="1614" y="316"/>
                  </a:cubicBezTo>
                  <a:cubicBezTo>
                    <a:pt x="1719" y="316"/>
                    <a:pt x="1824" y="318"/>
                    <a:pt x="1929" y="326"/>
                  </a:cubicBezTo>
                  <a:cubicBezTo>
                    <a:pt x="1929" y="302"/>
                    <a:pt x="1941" y="278"/>
                    <a:pt x="1977" y="278"/>
                  </a:cubicBezTo>
                  <a:cubicBezTo>
                    <a:pt x="2037" y="278"/>
                    <a:pt x="2060" y="290"/>
                    <a:pt x="2072" y="350"/>
                  </a:cubicBezTo>
                  <a:cubicBezTo>
                    <a:pt x="2176" y="409"/>
                    <a:pt x="2277" y="429"/>
                    <a:pt x="2377" y="429"/>
                  </a:cubicBezTo>
                  <a:cubicBezTo>
                    <a:pt x="2591" y="429"/>
                    <a:pt x="2801" y="337"/>
                    <a:pt x="3021" y="337"/>
                  </a:cubicBezTo>
                  <a:cubicBezTo>
                    <a:pt x="3030" y="337"/>
                    <a:pt x="3040" y="338"/>
                    <a:pt x="3049" y="338"/>
                  </a:cubicBezTo>
                  <a:cubicBezTo>
                    <a:pt x="3274" y="345"/>
                    <a:pt x="3499" y="348"/>
                    <a:pt x="3724" y="348"/>
                  </a:cubicBezTo>
                  <a:cubicBezTo>
                    <a:pt x="4225" y="348"/>
                    <a:pt x="4726" y="334"/>
                    <a:pt x="5227" y="326"/>
                  </a:cubicBezTo>
                  <a:cubicBezTo>
                    <a:pt x="5307" y="271"/>
                    <a:pt x="5381" y="247"/>
                    <a:pt x="5455" y="247"/>
                  </a:cubicBezTo>
                  <a:cubicBezTo>
                    <a:pt x="5524" y="247"/>
                    <a:pt x="5593" y="268"/>
                    <a:pt x="5668" y="302"/>
                  </a:cubicBezTo>
                  <a:cubicBezTo>
                    <a:pt x="5751" y="302"/>
                    <a:pt x="5847" y="326"/>
                    <a:pt x="5930" y="338"/>
                  </a:cubicBezTo>
                  <a:cubicBezTo>
                    <a:pt x="5951" y="346"/>
                    <a:pt x="5976" y="352"/>
                    <a:pt x="6000" y="352"/>
                  </a:cubicBezTo>
                  <a:cubicBezTo>
                    <a:pt x="6046" y="352"/>
                    <a:pt x="6089" y="333"/>
                    <a:pt x="6097" y="278"/>
                  </a:cubicBezTo>
                  <a:cubicBezTo>
                    <a:pt x="6109" y="64"/>
                    <a:pt x="5906" y="112"/>
                    <a:pt x="5799" y="40"/>
                  </a:cubicBezTo>
                  <a:cubicBezTo>
                    <a:pt x="5333" y="10"/>
                    <a:pt x="4868" y="0"/>
                    <a:pt x="4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35"/>
            <p:cNvSpPr/>
            <p:nvPr/>
          </p:nvSpPr>
          <p:spPr>
            <a:xfrm>
              <a:off x="5757850" y="2100625"/>
              <a:ext cx="105700" cy="9950"/>
            </a:xfrm>
            <a:custGeom>
              <a:avLst/>
              <a:gdLst/>
              <a:ahLst/>
              <a:cxnLst/>
              <a:rect l="l" t="t" r="r" b="b"/>
              <a:pathLst>
                <a:path w="4228" h="398" extrusionOk="0">
                  <a:moveTo>
                    <a:pt x="3942" y="1"/>
                  </a:moveTo>
                  <a:cubicBezTo>
                    <a:pt x="3898" y="1"/>
                    <a:pt x="3854" y="3"/>
                    <a:pt x="3811" y="3"/>
                  </a:cubicBezTo>
                  <a:lnTo>
                    <a:pt x="24" y="3"/>
                  </a:lnTo>
                  <a:cubicBezTo>
                    <a:pt x="1" y="241"/>
                    <a:pt x="191" y="241"/>
                    <a:pt x="346" y="277"/>
                  </a:cubicBezTo>
                  <a:cubicBezTo>
                    <a:pt x="471" y="384"/>
                    <a:pt x="629" y="397"/>
                    <a:pt x="791" y="397"/>
                  </a:cubicBezTo>
                  <a:cubicBezTo>
                    <a:pt x="845" y="397"/>
                    <a:pt x="899" y="396"/>
                    <a:pt x="953" y="396"/>
                  </a:cubicBezTo>
                  <a:cubicBezTo>
                    <a:pt x="1894" y="384"/>
                    <a:pt x="2822" y="384"/>
                    <a:pt x="3763" y="372"/>
                  </a:cubicBezTo>
                  <a:cubicBezTo>
                    <a:pt x="3811" y="336"/>
                    <a:pt x="3822" y="312"/>
                    <a:pt x="3834" y="253"/>
                  </a:cubicBezTo>
                  <a:cubicBezTo>
                    <a:pt x="3941" y="182"/>
                    <a:pt x="4096" y="265"/>
                    <a:pt x="4180" y="158"/>
                  </a:cubicBezTo>
                  <a:cubicBezTo>
                    <a:pt x="4192" y="134"/>
                    <a:pt x="4215" y="122"/>
                    <a:pt x="4227" y="86"/>
                  </a:cubicBezTo>
                  <a:cubicBezTo>
                    <a:pt x="4137" y="12"/>
                    <a:pt x="4040" y="1"/>
                    <a:pt x="39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35"/>
            <p:cNvSpPr/>
            <p:nvPr/>
          </p:nvSpPr>
          <p:spPr>
            <a:xfrm>
              <a:off x="5518225" y="1762825"/>
              <a:ext cx="111950" cy="14575"/>
            </a:xfrm>
            <a:custGeom>
              <a:avLst/>
              <a:gdLst/>
              <a:ahLst/>
              <a:cxnLst/>
              <a:rect l="l" t="t" r="r" b="b"/>
              <a:pathLst>
                <a:path w="4478" h="583" extrusionOk="0">
                  <a:moveTo>
                    <a:pt x="354" y="1"/>
                  </a:moveTo>
                  <a:cubicBezTo>
                    <a:pt x="241" y="1"/>
                    <a:pt x="127" y="8"/>
                    <a:pt x="13" y="25"/>
                  </a:cubicBezTo>
                  <a:cubicBezTo>
                    <a:pt x="1" y="144"/>
                    <a:pt x="346" y="120"/>
                    <a:pt x="132" y="311"/>
                  </a:cubicBezTo>
                  <a:cubicBezTo>
                    <a:pt x="203" y="335"/>
                    <a:pt x="299" y="418"/>
                    <a:pt x="382" y="430"/>
                  </a:cubicBezTo>
                  <a:cubicBezTo>
                    <a:pt x="494" y="426"/>
                    <a:pt x="606" y="424"/>
                    <a:pt x="717" y="424"/>
                  </a:cubicBezTo>
                  <a:cubicBezTo>
                    <a:pt x="1739" y="424"/>
                    <a:pt x="2748" y="582"/>
                    <a:pt x="3762" y="582"/>
                  </a:cubicBezTo>
                  <a:cubicBezTo>
                    <a:pt x="3897" y="582"/>
                    <a:pt x="4033" y="579"/>
                    <a:pt x="4168" y="573"/>
                  </a:cubicBezTo>
                  <a:cubicBezTo>
                    <a:pt x="4252" y="454"/>
                    <a:pt x="4430" y="442"/>
                    <a:pt x="4478" y="275"/>
                  </a:cubicBezTo>
                  <a:cubicBezTo>
                    <a:pt x="4279" y="181"/>
                    <a:pt x="4075" y="162"/>
                    <a:pt x="3870" y="162"/>
                  </a:cubicBezTo>
                  <a:cubicBezTo>
                    <a:pt x="3722" y="162"/>
                    <a:pt x="3573" y="172"/>
                    <a:pt x="3425" y="172"/>
                  </a:cubicBezTo>
                  <a:cubicBezTo>
                    <a:pt x="3335" y="172"/>
                    <a:pt x="3245" y="168"/>
                    <a:pt x="3156" y="156"/>
                  </a:cubicBezTo>
                  <a:cubicBezTo>
                    <a:pt x="3120" y="192"/>
                    <a:pt x="3109" y="216"/>
                    <a:pt x="3097" y="251"/>
                  </a:cubicBezTo>
                  <a:lnTo>
                    <a:pt x="3061" y="204"/>
                  </a:lnTo>
                  <a:cubicBezTo>
                    <a:pt x="3085" y="204"/>
                    <a:pt x="3025" y="156"/>
                    <a:pt x="3025" y="156"/>
                  </a:cubicBezTo>
                  <a:cubicBezTo>
                    <a:pt x="2827" y="156"/>
                    <a:pt x="2618" y="151"/>
                    <a:pt x="2412" y="151"/>
                  </a:cubicBezTo>
                  <a:cubicBezTo>
                    <a:pt x="2309" y="151"/>
                    <a:pt x="2208" y="152"/>
                    <a:pt x="2108" y="156"/>
                  </a:cubicBezTo>
                  <a:cubicBezTo>
                    <a:pt x="2054" y="160"/>
                    <a:pt x="2001" y="162"/>
                    <a:pt x="1947" y="162"/>
                  </a:cubicBezTo>
                  <a:cubicBezTo>
                    <a:pt x="1420" y="162"/>
                    <a:pt x="893" y="1"/>
                    <a:pt x="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5"/>
            <p:cNvSpPr/>
            <p:nvPr/>
          </p:nvSpPr>
          <p:spPr>
            <a:xfrm>
              <a:off x="5919175" y="1793625"/>
              <a:ext cx="101225" cy="23675"/>
            </a:xfrm>
            <a:custGeom>
              <a:avLst/>
              <a:gdLst/>
              <a:ahLst/>
              <a:cxnLst/>
              <a:rect l="l" t="t" r="r" b="b"/>
              <a:pathLst>
                <a:path w="4049" h="947" extrusionOk="0">
                  <a:moveTo>
                    <a:pt x="1223" y="0"/>
                  </a:moveTo>
                  <a:cubicBezTo>
                    <a:pt x="1000" y="0"/>
                    <a:pt x="779" y="21"/>
                    <a:pt x="560" y="55"/>
                  </a:cubicBezTo>
                  <a:cubicBezTo>
                    <a:pt x="346" y="115"/>
                    <a:pt x="120" y="174"/>
                    <a:pt x="1" y="389"/>
                  </a:cubicBezTo>
                  <a:cubicBezTo>
                    <a:pt x="36" y="674"/>
                    <a:pt x="334" y="710"/>
                    <a:pt x="453" y="912"/>
                  </a:cubicBezTo>
                  <a:cubicBezTo>
                    <a:pt x="482" y="911"/>
                    <a:pt x="511" y="910"/>
                    <a:pt x="541" y="910"/>
                  </a:cubicBezTo>
                  <a:cubicBezTo>
                    <a:pt x="717" y="910"/>
                    <a:pt x="898" y="938"/>
                    <a:pt x="1077" y="938"/>
                  </a:cubicBezTo>
                  <a:cubicBezTo>
                    <a:pt x="1258" y="938"/>
                    <a:pt x="1437" y="909"/>
                    <a:pt x="1608" y="793"/>
                  </a:cubicBezTo>
                  <a:cubicBezTo>
                    <a:pt x="2024" y="890"/>
                    <a:pt x="2441" y="947"/>
                    <a:pt x="2854" y="947"/>
                  </a:cubicBezTo>
                  <a:cubicBezTo>
                    <a:pt x="3256" y="947"/>
                    <a:pt x="3655" y="893"/>
                    <a:pt x="4049" y="770"/>
                  </a:cubicBezTo>
                  <a:cubicBezTo>
                    <a:pt x="4013" y="710"/>
                    <a:pt x="3954" y="674"/>
                    <a:pt x="3870" y="639"/>
                  </a:cubicBezTo>
                  <a:cubicBezTo>
                    <a:pt x="3728" y="594"/>
                    <a:pt x="3580" y="583"/>
                    <a:pt x="3431" y="583"/>
                  </a:cubicBezTo>
                  <a:cubicBezTo>
                    <a:pt x="3291" y="583"/>
                    <a:pt x="3150" y="592"/>
                    <a:pt x="3010" y="592"/>
                  </a:cubicBezTo>
                  <a:cubicBezTo>
                    <a:pt x="2823" y="592"/>
                    <a:pt x="2639" y="575"/>
                    <a:pt x="2465" y="496"/>
                  </a:cubicBezTo>
                  <a:cubicBezTo>
                    <a:pt x="2299" y="353"/>
                    <a:pt x="2168" y="150"/>
                    <a:pt x="1941" y="79"/>
                  </a:cubicBezTo>
                  <a:cubicBezTo>
                    <a:pt x="1701" y="24"/>
                    <a:pt x="1462" y="0"/>
                    <a:pt x="1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5"/>
            <p:cNvSpPr/>
            <p:nvPr/>
          </p:nvSpPr>
          <p:spPr>
            <a:xfrm>
              <a:off x="5779875" y="1919550"/>
              <a:ext cx="74450" cy="15425"/>
            </a:xfrm>
            <a:custGeom>
              <a:avLst/>
              <a:gdLst/>
              <a:ahLst/>
              <a:cxnLst/>
              <a:rect l="l" t="t" r="r" b="b"/>
              <a:pathLst>
                <a:path w="2978" h="617" extrusionOk="0">
                  <a:moveTo>
                    <a:pt x="464" y="0"/>
                  </a:moveTo>
                  <a:cubicBezTo>
                    <a:pt x="305" y="0"/>
                    <a:pt x="149" y="39"/>
                    <a:pt x="1" y="174"/>
                  </a:cubicBezTo>
                  <a:cubicBezTo>
                    <a:pt x="1" y="305"/>
                    <a:pt x="60" y="376"/>
                    <a:pt x="155" y="436"/>
                  </a:cubicBezTo>
                  <a:cubicBezTo>
                    <a:pt x="393" y="471"/>
                    <a:pt x="620" y="483"/>
                    <a:pt x="858" y="531"/>
                  </a:cubicBezTo>
                  <a:cubicBezTo>
                    <a:pt x="1171" y="585"/>
                    <a:pt x="1479" y="617"/>
                    <a:pt x="1784" y="617"/>
                  </a:cubicBezTo>
                  <a:cubicBezTo>
                    <a:pt x="2152" y="617"/>
                    <a:pt x="2517" y="570"/>
                    <a:pt x="2882" y="459"/>
                  </a:cubicBezTo>
                  <a:cubicBezTo>
                    <a:pt x="2977" y="305"/>
                    <a:pt x="2810" y="245"/>
                    <a:pt x="2751" y="162"/>
                  </a:cubicBezTo>
                  <a:cubicBezTo>
                    <a:pt x="2459" y="62"/>
                    <a:pt x="2150" y="26"/>
                    <a:pt x="1842" y="26"/>
                  </a:cubicBezTo>
                  <a:cubicBezTo>
                    <a:pt x="1635" y="26"/>
                    <a:pt x="1428" y="43"/>
                    <a:pt x="1227" y="66"/>
                  </a:cubicBezTo>
                  <a:cubicBezTo>
                    <a:pt x="1193" y="70"/>
                    <a:pt x="1159" y="72"/>
                    <a:pt x="1126" y="72"/>
                  </a:cubicBezTo>
                  <a:cubicBezTo>
                    <a:pt x="904" y="72"/>
                    <a:pt x="681"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5"/>
            <p:cNvSpPr/>
            <p:nvPr/>
          </p:nvSpPr>
          <p:spPr>
            <a:xfrm>
              <a:off x="5972450" y="1989800"/>
              <a:ext cx="100325" cy="13875"/>
            </a:xfrm>
            <a:custGeom>
              <a:avLst/>
              <a:gdLst/>
              <a:ahLst/>
              <a:cxnLst/>
              <a:rect l="l" t="t" r="r" b="b"/>
              <a:pathLst>
                <a:path w="4013" h="555" extrusionOk="0">
                  <a:moveTo>
                    <a:pt x="1223" y="0"/>
                  </a:moveTo>
                  <a:cubicBezTo>
                    <a:pt x="936" y="0"/>
                    <a:pt x="645" y="88"/>
                    <a:pt x="358" y="102"/>
                  </a:cubicBezTo>
                  <a:cubicBezTo>
                    <a:pt x="287" y="221"/>
                    <a:pt x="1" y="114"/>
                    <a:pt x="60" y="364"/>
                  </a:cubicBezTo>
                  <a:cubicBezTo>
                    <a:pt x="185" y="376"/>
                    <a:pt x="310" y="397"/>
                    <a:pt x="437" y="397"/>
                  </a:cubicBezTo>
                  <a:cubicBezTo>
                    <a:pt x="563" y="397"/>
                    <a:pt x="691" y="376"/>
                    <a:pt x="822" y="304"/>
                  </a:cubicBezTo>
                  <a:cubicBezTo>
                    <a:pt x="857" y="291"/>
                    <a:pt x="937" y="285"/>
                    <a:pt x="997" y="285"/>
                  </a:cubicBezTo>
                  <a:cubicBezTo>
                    <a:pt x="1040" y="285"/>
                    <a:pt x="1072" y="288"/>
                    <a:pt x="1072" y="293"/>
                  </a:cubicBezTo>
                  <a:cubicBezTo>
                    <a:pt x="1128" y="501"/>
                    <a:pt x="1252" y="555"/>
                    <a:pt x="1382" y="555"/>
                  </a:cubicBezTo>
                  <a:cubicBezTo>
                    <a:pt x="1506" y="555"/>
                    <a:pt x="1634" y="507"/>
                    <a:pt x="1715" y="495"/>
                  </a:cubicBezTo>
                  <a:cubicBezTo>
                    <a:pt x="1796" y="492"/>
                    <a:pt x="1876" y="491"/>
                    <a:pt x="1956" y="491"/>
                  </a:cubicBezTo>
                  <a:cubicBezTo>
                    <a:pt x="2196" y="491"/>
                    <a:pt x="2435" y="501"/>
                    <a:pt x="2674" y="501"/>
                  </a:cubicBezTo>
                  <a:cubicBezTo>
                    <a:pt x="2992" y="501"/>
                    <a:pt x="3311" y="483"/>
                    <a:pt x="3632" y="400"/>
                  </a:cubicBezTo>
                  <a:cubicBezTo>
                    <a:pt x="3711" y="428"/>
                    <a:pt x="3776" y="442"/>
                    <a:pt x="3827" y="442"/>
                  </a:cubicBezTo>
                  <a:cubicBezTo>
                    <a:pt x="3972" y="442"/>
                    <a:pt x="4012" y="330"/>
                    <a:pt x="3942" y="102"/>
                  </a:cubicBezTo>
                  <a:lnTo>
                    <a:pt x="3942" y="102"/>
                  </a:lnTo>
                  <a:cubicBezTo>
                    <a:pt x="3871" y="108"/>
                    <a:pt x="3800" y="110"/>
                    <a:pt x="3729" y="110"/>
                  </a:cubicBezTo>
                  <a:cubicBezTo>
                    <a:pt x="3331" y="110"/>
                    <a:pt x="2931" y="32"/>
                    <a:pt x="2532" y="32"/>
                  </a:cubicBezTo>
                  <a:cubicBezTo>
                    <a:pt x="2283" y="32"/>
                    <a:pt x="2034" y="63"/>
                    <a:pt x="1787" y="162"/>
                  </a:cubicBezTo>
                  <a:cubicBezTo>
                    <a:pt x="1602" y="38"/>
                    <a:pt x="1413" y="0"/>
                    <a:pt x="1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5"/>
            <p:cNvSpPr/>
            <p:nvPr/>
          </p:nvSpPr>
          <p:spPr>
            <a:xfrm>
              <a:off x="5608125" y="2013475"/>
              <a:ext cx="114325" cy="11625"/>
            </a:xfrm>
            <a:custGeom>
              <a:avLst/>
              <a:gdLst/>
              <a:ahLst/>
              <a:cxnLst/>
              <a:rect l="l" t="t" r="r" b="b"/>
              <a:pathLst>
                <a:path w="4573" h="465" extrusionOk="0">
                  <a:moveTo>
                    <a:pt x="1" y="0"/>
                  </a:moveTo>
                  <a:cubicBezTo>
                    <a:pt x="15" y="260"/>
                    <a:pt x="143" y="301"/>
                    <a:pt x="290" y="301"/>
                  </a:cubicBezTo>
                  <a:cubicBezTo>
                    <a:pt x="357" y="301"/>
                    <a:pt x="429" y="293"/>
                    <a:pt x="495" y="293"/>
                  </a:cubicBezTo>
                  <a:cubicBezTo>
                    <a:pt x="522" y="293"/>
                    <a:pt x="548" y="294"/>
                    <a:pt x="572" y="298"/>
                  </a:cubicBezTo>
                  <a:cubicBezTo>
                    <a:pt x="633" y="309"/>
                    <a:pt x="696" y="313"/>
                    <a:pt x="759" y="313"/>
                  </a:cubicBezTo>
                  <a:cubicBezTo>
                    <a:pt x="867" y="313"/>
                    <a:pt x="978" y="302"/>
                    <a:pt x="1088" y="302"/>
                  </a:cubicBezTo>
                  <a:cubicBezTo>
                    <a:pt x="1253" y="302"/>
                    <a:pt x="1417" y="326"/>
                    <a:pt x="1572" y="441"/>
                  </a:cubicBezTo>
                  <a:cubicBezTo>
                    <a:pt x="2382" y="441"/>
                    <a:pt x="3192" y="465"/>
                    <a:pt x="3989" y="465"/>
                  </a:cubicBezTo>
                  <a:cubicBezTo>
                    <a:pt x="4275" y="441"/>
                    <a:pt x="4442" y="262"/>
                    <a:pt x="4573" y="48"/>
                  </a:cubicBezTo>
                  <a:cubicBezTo>
                    <a:pt x="4245" y="48"/>
                    <a:pt x="3922" y="95"/>
                    <a:pt x="3601" y="95"/>
                  </a:cubicBezTo>
                  <a:cubicBezTo>
                    <a:pt x="3409" y="95"/>
                    <a:pt x="3217" y="78"/>
                    <a:pt x="3025" y="24"/>
                  </a:cubicBezTo>
                  <a:cubicBezTo>
                    <a:pt x="2013" y="12"/>
                    <a:pt x="1013"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5"/>
            <p:cNvSpPr/>
            <p:nvPr/>
          </p:nvSpPr>
          <p:spPr>
            <a:xfrm>
              <a:off x="5277725" y="1971500"/>
              <a:ext cx="92000" cy="14075"/>
            </a:xfrm>
            <a:custGeom>
              <a:avLst/>
              <a:gdLst/>
              <a:ahLst/>
              <a:cxnLst/>
              <a:rect l="l" t="t" r="r" b="b"/>
              <a:pathLst>
                <a:path w="3680" h="563" extrusionOk="0">
                  <a:moveTo>
                    <a:pt x="322" y="1"/>
                  </a:moveTo>
                  <a:cubicBezTo>
                    <a:pt x="263" y="96"/>
                    <a:pt x="1" y="84"/>
                    <a:pt x="96" y="298"/>
                  </a:cubicBezTo>
                  <a:cubicBezTo>
                    <a:pt x="167" y="477"/>
                    <a:pt x="286" y="536"/>
                    <a:pt x="477" y="536"/>
                  </a:cubicBezTo>
                  <a:cubicBezTo>
                    <a:pt x="1175" y="536"/>
                    <a:pt x="1869" y="563"/>
                    <a:pt x="2564" y="563"/>
                  </a:cubicBezTo>
                  <a:cubicBezTo>
                    <a:pt x="2911" y="563"/>
                    <a:pt x="3259" y="556"/>
                    <a:pt x="3608" y="536"/>
                  </a:cubicBezTo>
                  <a:cubicBezTo>
                    <a:pt x="3680" y="429"/>
                    <a:pt x="3668" y="322"/>
                    <a:pt x="3573" y="251"/>
                  </a:cubicBezTo>
                  <a:cubicBezTo>
                    <a:pt x="3459" y="199"/>
                    <a:pt x="3346" y="139"/>
                    <a:pt x="3217" y="139"/>
                  </a:cubicBezTo>
                  <a:cubicBezTo>
                    <a:pt x="3197" y="139"/>
                    <a:pt x="3177" y="140"/>
                    <a:pt x="3156" y="144"/>
                  </a:cubicBezTo>
                  <a:cubicBezTo>
                    <a:pt x="3156" y="155"/>
                    <a:pt x="3144" y="179"/>
                    <a:pt x="3120" y="191"/>
                  </a:cubicBezTo>
                  <a:cubicBezTo>
                    <a:pt x="3112" y="194"/>
                    <a:pt x="3104" y="195"/>
                    <a:pt x="3097" y="195"/>
                  </a:cubicBezTo>
                  <a:cubicBezTo>
                    <a:pt x="3073" y="195"/>
                    <a:pt x="3052" y="180"/>
                    <a:pt x="3025" y="144"/>
                  </a:cubicBezTo>
                  <a:cubicBezTo>
                    <a:pt x="2636" y="169"/>
                    <a:pt x="2246" y="195"/>
                    <a:pt x="1858" y="195"/>
                  </a:cubicBezTo>
                  <a:cubicBezTo>
                    <a:pt x="1343" y="195"/>
                    <a:pt x="831" y="150"/>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5"/>
            <p:cNvSpPr/>
            <p:nvPr/>
          </p:nvSpPr>
          <p:spPr>
            <a:xfrm>
              <a:off x="5756950" y="1728550"/>
              <a:ext cx="88725" cy="16475"/>
            </a:xfrm>
            <a:custGeom>
              <a:avLst/>
              <a:gdLst/>
              <a:ahLst/>
              <a:cxnLst/>
              <a:rect l="l" t="t" r="r" b="b"/>
              <a:pathLst>
                <a:path w="3549" h="659" extrusionOk="0">
                  <a:moveTo>
                    <a:pt x="1975" y="0"/>
                  </a:moveTo>
                  <a:cubicBezTo>
                    <a:pt x="1493" y="0"/>
                    <a:pt x="1007" y="62"/>
                    <a:pt x="525" y="86"/>
                  </a:cubicBezTo>
                  <a:cubicBezTo>
                    <a:pt x="334" y="206"/>
                    <a:pt x="1" y="182"/>
                    <a:pt x="84" y="551"/>
                  </a:cubicBezTo>
                  <a:cubicBezTo>
                    <a:pt x="694" y="632"/>
                    <a:pt x="1308" y="658"/>
                    <a:pt x="1927" y="658"/>
                  </a:cubicBezTo>
                  <a:cubicBezTo>
                    <a:pt x="2311" y="658"/>
                    <a:pt x="2697" y="648"/>
                    <a:pt x="3085" y="634"/>
                  </a:cubicBezTo>
                  <a:cubicBezTo>
                    <a:pt x="3192" y="539"/>
                    <a:pt x="3549" y="575"/>
                    <a:pt x="3335" y="253"/>
                  </a:cubicBezTo>
                  <a:cubicBezTo>
                    <a:pt x="2888" y="56"/>
                    <a:pt x="2433" y="0"/>
                    <a:pt x="19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5"/>
            <p:cNvSpPr/>
            <p:nvPr/>
          </p:nvSpPr>
          <p:spPr>
            <a:xfrm>
              <a:off x="5961150" y="1736650"/>
              <a:ext cx="92600" cy="15100"/>
            </a:xfrm>
            <a:custGeom>
              <a:avLst/>
              <a:gdLst/>
              <a:ahLst/>
              <a:cxnLst/>
              <a:rect l="l" t="t" r="r" b="b"/>
              <a:pathLst>
                <a:path w="3704" h="604" extrusionOk="0">
                  <a:moveTo>
                    <a:pt x="560" y="1"/>
                  </a:moveTo>
                  <a:cubicBezTo>
                    <a:pt x="346" y="96"/>
                    <a:pt x="0" y="120"/>
                    <a:pt x="370" y="465"/>
                  </a:cubicBezTo>
                  <a:cubicBezTo>
                    <a:pt x="1274" y="584"/>
                    <a:pt x="2191" y="584"/>
                    <a:pt x="3108" y="584"/>
                  </a:cubicBezTo>
                  <a:cubicBezTo>
                    <a:pt x="3126" y="566"/>
                    <a:pt x="3147" y="557"/>
                    <a:pt x="3169" y="557"/>
                  </a:cubicBezTo>
                  <a:cubicBezTo>
                    <a:pt x="3191" y="557"/>
                    <a:pt x="3215" y="566"/>
                    <a:pt x="3239" y="584"/>
                  </a:cubicBezTo>
                  <a:cubicBezTo>
                    <a:pt x="3308" y="584"/>
                    <a:pt x="3385" y="603"/>
                    <a:pt x="3463" y="603"/>
                  </a:cubicBezTo>
                  <a:cubicBezTo>
                    <a:pt x="3546" y="603"/>
                    <a:pt x="3629" y="581"/>
                    <a:pt x="3703" y="489"/>
                  </a:cubicBezTo>
                  <a:cubicBezTo>
                    <a:pt x="3644" y="274"/>
                    <a:pt x="3489" y="167"/>
                    <a:pt x="3275" y="108"/>
                  </a:cubicBezTo>
                  <a:cubicBezTo>
                    <a:pt x="3098" y="119"/>
                    <a:pt x="2922" y="124"/>
                    <a:pt x="2747" y="124"/>
                  </a:cubicBezTo>
                  <a:cubicBezTo>
                    <a:pt x="2013" y="124"/>
                    <a:pt x="1291" y="39"/>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5"/>
            <p:cNvSpPr/>
            <p:nvPr/>
          </p:nvSpPr>
          <p:spPr>
            <a:xfrm>
              <a:off x="5607525" y="1728025"/>
              <a:ext cx="109875" cy="16200"/>
            </a:xfrm>
            <a:custGeom>
              <a:avLst/>
              <a:gdLst/>
              <a:ahLst/>
              <a:cxnLst/>
              <a:rect l="l" t="t" r="r" b="b"/>
              <a:pathLst>
                <a:path w="4395" h="648" extrusionOk="0">
                  <a:moveTo>
                    <a:pt x="2614" y="0"/>
                  </a:moveTo>
                  <a:cubicBezTo>
                    <a:pt x="2102" y="0"/>
                    <a:pt x="1590" y="34"/>
                    <a:pt x="1084" y="72"/>
                  </a:cubicBezTo>
                  <a:cubicBezTo>
                    <a:pt x="911" y="101"/>
                    <a:pt x="769" y="168"/>
                    <a:pt x="608" y="168"/>
                  </a:cubicBezTo>
                  <a:cubicBezTo>
                    <a:pt x="570" y="168"/>
                    <a:pt x="530" y="164"/>
                    <a:pt x="489" y="155"/>
                  </a:cubicBezTo>
                  <a:cubicBezTo>
                    <a:pt x="429" y="155"/>
                    <a:pt x="358" y="155"/>
                    <a:pt x="299" y="167"/>
                  </a:cubicBezTo>
                  <a:cubicBezTo>
                    <a:pt x="179" y="215"/>
                    <a:pt x="60" y="274"/>
                    <a:pt x="1" y="393"/>
                  </a:cubicBezTo>
                  <a:cubicBezTo>
                    <a:pt x="70" y="509"/>
                    <a:pt x="170" y="525"/>
                    <a:pt x="273" y="525"/>
                  </a:cubicBezTo>
                  <a:cubicBezTo>
                    <a:pt x="312" y="525"/>
                    <a:pt x="351" y="522"/>
                    <a:pt x="390" y="522"/>
                  </a:cubicBezTo>
                  <a:cubicBezTo>
                    <a:pt x="407" y="522"/>
                    <a:pt x="424" y="523"/>
                    <a:pt x="441" y="524"/>
                  </a:cubicBezTo>
                  <a:cubicBezTo>
                    <a:pt x="741" y="548"/>
                    <a:pt x="1040" y="555"/>
                    <a:pt x="1340" y="555"/>
                  </a:cubicBezTo>
                  <a:cubicBezTo>
                    <a:pt x="1756" y="555"/>
                    <a:pt x="2172" y="541"/>
                    <a:pt x="2587" y="541"/>
                  </a:cubicBezTo>
                  <a:cubicBezTo>
                    <a:pt x="3084" y="541"/>
                    <a:pt x="3579" y="560"/>
                    <a:pt x="4073" y="643"/>
                  </a:cubicBezTo>
                  <a:cubicBezTo>
                    <a:pt x="4093" y="646"/>
                    <a:pt x="4113" y="647"/>
                    <a:pt x="4133" y="647"/>
                  </a:cubicBezTo>
                  <a:cubicBezTo>
                    <a:pt x="4210" y="647"/>
                    <a:pt x="4288" y="626"/>
                    <a:pt x="4335" y="560"/>
                  </a:cubicBezTo>
                  <a:cubicBezTo>
                    <a:pt x="4394" y="286"/>
                    <a:pt x="4180" y="215"/>
                    <a:pt x="4001" y="107"/>
                  </a:cubicBezTo>
                  <a:cubicBezTo>
                    <a:pt x="3543" y="28"/>
                    <a:pt x="3079" y="0"/>
                    <a:pt x="2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5"/>
            <p:cNvSpPr/>
            <p:nvPr/>
          </p:nvSpPr>
          <p:spPr>
            <a:xfrm>
              <a:off x="5886450" y="1988800"/>
              <a:ext cx="80975" cy="14900"/>
            </a:xfrm>
            <a:custGeom>
              <a:avLst/>
              <a:gdLst/>
              <a:ahLst/>
              <a:cxnLst/>
              <a:rect l="l" t="t" r="r" b="b"/>
              <a:pathLst>
                <a:path w="3239" h="596" extrusionOk="0">
                  <a:moveTo>
                    <a:pt x="1273" y="0"/>
                  </a:moveTo>
                  <a:cubicBezTo>
                    <a:pt x="893" y="0"/>
                    <a:pt x="513" y="36"/>
                    <a:pt x="135" y="36"/>
                  </a:cubicBezTo>
                  <a:cubicBezTo>
                    <a:pt x="106" y="36"/>
                    <a:pt x="77" y="35"/>
                    <a:pt x="48" y="35"/>
                  </a:cubicBezTo>
                  <a:lnTo>
                    <a:pt x="48" y="35"/>
                  </a:lnTo>
                  <a:cubicBezTo>
                    <a:pt x="0" y="273"/>
                    <a:pt x="298" y="273"/>
                    <a:pt x="333" y="464"/>
                  </a:cubicBezTo>
                  <a:cubicBezTo>
                    <a:pt x="430" y="542"/>
                    <a:pt x="533" y="587"/>
                    <a:pt x="636" y="587"/>
                  </a:cubicBezTo>
                  <a:cubicBezTo>
                    <a:pt x="736" y="587"/>
                    <a:pt x="835" y="545"/>
                    <a:pt x="929" y="452"/>
                  </a:cubicBezTo>
                  <a:cubicBezTo>
                    <a:pt x="1369" y="527"/>
                    <a:pt x="1814" y="595"/>
                    <a:pt x="2260" y="595"/>
                  </a:cubicBezTo>
                  <a:cubicBezTo>
                    <a:pt x="2585" y="595"/>
                    <a:pt x="2912" y="559"/>
                    <a:pt x="3239" y="464"/>
                  </a:cubicBezTo>
                  <a:cubicBezTo>
                    <a:pt x="3125" y="309"/>
                    <a:pt x="2956" y="309"/>
                    <a:pt x="2788" y="309"/>
                  </a:cubicBezTo>
                  <a:cubicBezTo>
                    <a:pt x="2619" y="309"/>
                    <a:pt x="2453" y="309"/>
                    <a:pt x="2346" y="154"/>
                  </a:cubicBezTo>
                  <a:cubicBezTo>
                    <a:pt x="1990" y="32"/>
                    <a:pt x="1631" y="0"/>
                    <a:pt x="1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5"/>
            <p:cNvSpPr/>
            <p:nvPr/>
          </p:nvSpPr>
          <p:spPr>
            <a:xfrm>
              <a:off x="5805475" y="2016125"/>
              <a:ext cx="77125" cy="13625"/>
            </a:xfrm>
            <a:custGeom>
              <a:avLst/>
              <a:gdLst/>
              <a:ahLst/>
              <a:cxnLst/>
              <a:rect l="l" t="t" r="r" b="b"/>
              <a:pathLst>
                <a:path w="3085" h="545" extrusionOk="0">
                  <a:moveTo>
                    <a:pt x="2035" y="1"/>
                  </a:moveTo>
                  <a:cubicBezTo>
                    <a:pt x="1691" y="1"/>
                    <a:pt x="1345" y="60"/>
                    <a:pt x="1001" y="60"/>
                  </a:cubicBezTo>
                  <a:cubicBezTo>
                    <a:pt x="866" y="60"/>
                    <a:pt x="730" y="51"/>
                    <a:pt x="596" y="25"/>
                  </a:cubicBezTo>
                  <a:cubicBezTo>
                    <a:pt x="568" y="22"/>
                    <a:pt x="541" y="21"/>
                    <a:pt x="513" y="21"/>
                  </a:cubicBezTo>
                  <a:cubicBezTo>
                    <a:pt x="330" y="21"/>
                    <a:pt x="156" y="88"/>
                    <a:pt x="1" y="192"/>
                  </a:cubicBezTo>
                  <a:lnTo>
                    <a:pt x="1" y="478"/>
                  </a:lnTo>
                  <a:cubicBezTo>
                    <a:pt x="322" y="478"/>
                    <a:pt x="655" y="478"/>
                    <a:pt x="965" y="442"/>
                  </a:cubicBezTo>
                  <a:cubicBezTo>
                    <a:pt x="1319" y="515"/>
                    <a:pt x="1667" y="545"/>
                    <a:pt x="2014" y="545"/>
                  </a:cubicBezTo>
                  <a:cubicBezTo>
                    <a:pt x="2343" y="545"/>
                    <a:pt x="2671" y="518"/>
                    <a:pt x="3001" y="478"/>
                  </a:cubicBezTo>
                  <a:cubicBezTo>
                    <a:pt x="3084" y="359"/>
                    <a:pt x="3084" y="252"/>
                    <a:pt x="2977" y="144"/>
                  </a:cubicBezTo>
                  <a:cubicBezTo>
                    <a:pt x="2882" y="109"/>
                    <a:pt x="2798" y="73"/>
                    <a:pt x="2703" y="25"/>
                  </a:cubicBezTo>
                  <a:cubicBezTo>
                    <a:pt x="2620" y="56"/>
                    <a:pt x="2522" y="192"/>
                    <a:pt x="2431" y="192"/>
                  </a:cubicBezTo>
                  <a:cubicBezTo>
                    <a:pt x="2379" y="192"/>
                    <a:pt x="2330" y="148"/>
                    <a:pt x="2287" y="13"/>
                  </a:cubicBezTo>
                  <a:cubicBezTo>
                    <a:pt x="2203" y="5"/>
                    <a:pt x="2119" y="1"/>
                    <a:pt x="2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5"/>
            <p:cNvSpPr/>
            <p:nvPr/>
          </p:nvSpPr>
          <p:spPr>
            <a:xfrm>
              <a:off x="5806975" y="1952650"/>
              <a:ext cx="87825" cy="13575"/>
            </a:xfrm>
            <a:custGeom>
              <a:avLst/>
              <a:gdLst/>
              <a:ahLst/>
              <a:cxnLst/>
              <a:rect l="l" t="t" r="r" b="b"/>
              <a:pathLst>
                <a:path w="3513" h="543" extrusionOk="0">
                  <a:moveTo>
                    <a:pt x="2771" y="0"/>
                  </a:moveTo>
                  <a:cubicBezTo>
                    <a:pt x="2642" y="0"/>
                    <a:pt x="2512" y="16"/>
                    <a:pt x="2381" y="16"/>
                  </a:cubicBezTo>
                  <a:cubicBezTo>
                    <a:pt x="1987" y="34"/>
                    <a:pt x="1599" y="160"/>
                    <a:pt x="1212" y="160"/>
                  </a:cubicBezTo>
                  <a:cubicBezTo>
                    <a:pt x="1086" y="160"/>
                    <a:pt x="960" y="147"/>
                    <a:pt x="833" y="112"/>
                  </a:cubicBezTo>
                  <a:cubicBezTo>
                    <a:pt x="753" y="91"/>
                    <a:pt x="676" y="84"/>
                    <a:pt x="603" y="84"/>
                  </a:cubicBezTo>
                  <a:cubicBezTo>
                    <a:pt x="418" y="84"/>
                    <a:pt x="251" y="134"/>
                    <a:pt x="71" y="159"/>
                  </a:cubicBezTo>
                  <a:cubicBezTo>
                    <a:pt x="0" y="314"/>
                    <a:pt x="107" y="374"/>
                    <a:pt x="214" y="433"/>
                  </a:cubicBezTo>
                  <a:cubicBezTo>
                    <a:pt x="334" y="514"/>
                    <a:pt x="454" y="542"/>
                    <a:pt x="574" y="542"/>
                  </a:cubicBezTo>
                  <a:cubicBezTo>
                    <a:pt x="839" y="542"/>
                    <a:pt x="1105" y="407"/>
                    <a:pt x="1376" y="407"/>
                  </a:cubicBezTo>
                  <a:cubicBezTo>
                    <a:pt x="1397" y="407"/>
                    <a:pt x="1419" y="407"/>
                    <a:pt x="1441" y="409"/>
                  </a:cubicBezTo>
                  <a:cubicBezTo>
                    <a:pt x="1717" y="428"/>
                    <a:pt x="1993" y="434"/>
                    <a:pt x="2269" y="434"/>
                  </a:cubicBezTo>
                  <a:cubicBezTo>
                    <a:pt x="2684" y="434"/>
                    <a:pt x="3098" y="421"/>
                    <a:pt x="3512" y="421"/>
                  </a:cubicBezTo>
                  <a:cubicBezTo>
                    <a:pt x="3453" y="314"/>
                    <a:pt x="3334" y="314"/>
                    <a:pt x="3239" y="278"/>
                  </a:cubicBezTo>
                  <a:cubicBezTo>
                    <a:pt x="3155" y="243"/>
                    <a:pt x="3215" y="183"/>
                    <a:pt x="3262" y="147"/>
                  </a:cubicBezTo>
                  <a:cubicBezTo>
                    <a:pt x="3102" y="27"/>
                    <a:pt x="2937" y="0"/>
                    <a:pt x="2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5"/>
            <p:cNvSpPr/>
            <p:nvPr/>
          </p:nvSpPr>
          <p:spPr>
            <a:xfrm>
              <a:off x="5591450" y="1872375"/>
              <a:ext cx="70275" cy="12025"/>
            </a:xfrm>
            <a:custGeom>
              <a:avLst/>
              <a:gdLst/>
              <a:ahLst/>
              <a:cxnLst/>
              <a:rect l="l" t="t" r="r" b="b"/>
              <a:pathLst>
                <a:path w="2811" h="481" extrusionOk="0">
                  <a:moveTo>
                    <a:pt x="2255" y="0"/>
                  </a:moveTo>
                  <a:cubicBezTo>
                    <a:pt x="2250" y="0"/>
                    <a:pt x="2245" y="0"/>
                    <a:pt x="2239" y="1"/>
                  </a:cubicBezTo>
                  <a:cubicBezTo>
                    <a:pt x="2050" y="13"/>
                    <a:pt x="1861" y="17"/>
                    <a:pt x="1672" y="17"/>
                  </a:cubicBezTo>
                  <a:cubicBezTo>
                    <a:pt x="1446" y="17"/>
                    <a:pt x="1219" y="12"/>
                    <a:pt x="993" y="12"/>
                  </a:cubicBezTo>
                  <a:cubicBezTo>
                    <a:pt x="694" y="12"/>
                    <a:pt x="395" y="21"/>
                    <a:pt x="96" y="60"/>
                  </a:cubicBezTo>
                  <a:cubicBezTo>
                    <a:pt x="1" y="168"/>
                    <a:pt x="1" y="251"/>
                    <a:pt x="72" y="346"/>
                  </a:cubicBezTo>
                  <a:cubicBezTo>
                    <a:pt x="334" y="435"/>
                    <a:pt x="891" y="480"/>
                    <a:pt x="1446" y="480"/>
                  </a:cubicBezTo>
                  <a:cubicBezTo>
                    <a:pt x="2001" y="480"/>
                    <a:pt x="2555" y="435"/>
                    <a:pt x="2811" y="346"/>
                  </a:cubicBezTo>
                  <a:cubicBezTo>
                    <a:pt x="2751" y="227"/>
                    <a:pt x="2632" y="203"/>
                    <a:pt x="2513" y="179"/>
                  </a:cubicBezTo>
                  <a:cubicBezTo>
                    <a:pt x="2421" y="145"/>
                    <a:pt x="2385" y="0"/>
                    <a:pt x="22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5"/>
            <p:cNvSpPr/>
            <p:nvPr/>
          </p:nvSpPr>
          <p:spPr>
            <a:xfrm>
              <a:off x="5435500" y="1876200"/>
              <a:ext cx="73825" cy="11700"/>
            </a:xfrm>
            <a:custGeom>
              <a:avLst/>
              <a:gdLst/>
              <a:ahLst/>
              <a:cxnLst/>
              <a:rect l="l" t="t" r="r" b="b"/>
              <a:pathLst>
                <a:path w="2953" h="468" extrusionOk="0">
                  <a:moveTo>
                    <a:pt x="1640" y="1"/>
                  </a:moveTo>
                  <a:cubicBezTo>
                    <a:pt x="1477" y="1"/>
                    <a:pt x="1316" y="18"/>
                    <a:pt x="1155" y="74"/>
                  </a:cubicBezTo>
                  <a:cubicBezTo>
                    <a:pt x="1086" y="108"/>
                    <a:pt x="1018" y="126"/>
                    <a:pt x="950" y="126"/>
                  </a:cubicBezTo>
                  <a:cubicBezTo>
                    <a:pt x="877" y="126"/>
                    <a:pt x="806" y="105"/>
                    <a:pt x="738" y="62"/>
                  </a:cubicBezTo>
                  <a:lnTo>
                    <a:pt x="441" y="62"/>
                  </a:lnTo>
                  <a:cubicBezTo>
                    <a:pt x="345" y="241"/>
                    <a:pt x="0" y="169"/>
                    <a:pt x="24" y="467"/>
                  </a:cubicBezTo>
                  <a:cubicBezTo>
                    <a:pt x="164" y="463"/>
                    <a:pt x="305" y="462"/>
                    <a:pt x="445" y="462"/>
                  </a:cubicBezTo>
                  <a:cubicBezTo>
                    <a:pt x="737" y="462"/>
                    <a:pt x="1030" y="467"/>
                    <a:pt x="1323" y="467"/>
                  </a:cubicBezTo>
                  <a:cubicBezTo>
                    <a:pt x="1847" y="467"/>
                    <a:pt x="2372" y="451"/>
                    <a:pt x="2893" y="360"/>
                  </a:cubicBezTo>
                  <a:cubicBezTo>
                    <a:pt x="2941" y="312"/>
                    <a:pt x="2953" y="253"/>
                    <a:pt x="2941" y="193"/>
                  </a:cubicBezTo>
                  <a:cubicBezTo>
                    <a:pt x="2893" y="134"/>
                    <a:pt x="2858" y="86"/>
                    <a:pt x="2798" y="62"/>
                  </a:cubicBezTo>
                  <a:cubicBezTo>
                    <a:pt x="2774" y="50"/>
                    <a:pt x="2738" y="50"/>
                    <a:pt x="2715" y="26"/>
                  </a:cubicBezTo>
                  <a:cubicBezTo>
                    <a:pt x="2623" y="41"/>
                    <a:pt x="2530" y="47"/>
                    <a:pt x="2438" y="47"/>
                  </a:cubicBezTo>
                  <a:cubicBezTo>
                    <a:pt x="2171" y="47"/>
                    <a:pt x="1905" y="1"/>
                    <a:pt x="1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5"/>
            <p:cNvSpPr/>
            <p:nvPr/>
          </p:nvSpPr>
          <p:spPr>
            <a:xfrm>
              <a:off x="5720650" y="1870200"/>
              <a:ext cx="65800" cy="16100"/>
            </a:xfrm>
            <a:custGeom>
              <a:avLst/>
              <a:gdLst/>
              <a:ahLst/>
              <a:cxnLst/>
              <a:rect l="l" t="t" r="r" b="b"/>
              <a:pathLst>
                <a:path w="2632" h="644" extrusionOk="0">
                  <a:moveTo>
                    <a:pt x="383" y="0"/>
                  </a:moveTo>
                  <a:cubicBezTo>
                    <a:pt x="286" y="0"/>
                    <a:pt x="186" y="51"/>
                    <a:pt x="84" y="147"/>
                  </a:cubicBezTo>
                  <a:cubicBezTo>
                    <a:pt x="107" y="255"/>
                    <a:pt x="0" y="362"/>
                    <a:pt x="107" y="445"/>
                  </a:cubicBezTo>
                  <a:cubicBezTo>
                    <a:pt x="281" y="558"/>
                    <a:pt x="474" y="600"/>
                    <a:pt x="667" y="600"/>
                  </a:cubicBezTo>
                  <a:cubicBezTo>
                    <a:pt x="779" y="600"/>
                    <a:pt x="891" y="586"/>
                    <a:pt x="1000" y="564"/>
                  </a:cubicBezTo>
                  <a:cubicBezTo>
                    <a:pt x="1171" y="525"/>
                    <a:pt x="1342" y="508"/>
                    <a:pt x="1510" y="508"/>
                  </a:cubicBezTo>
                  <a:cubicBezTo>
                    <a:pt x="1754" y="508"/>
                    <a:pt x="1995" y="544"/>
                    <a:pt x="2227" y="600"/>
                  </a:cubicBezTo>
                  <a:cubicBezTo>
                    <a:pt x="2299" y="620"/>
                    <a:pt x="2375" y="643"/>
                    <a:pt x="2442" y="643"/>
                  </a:cubicBezTo>
                  <a:cubicBezTo>
                    <a:pt x="2529" y="643"/>
                    <a:pt x="2599" y="604"/>
                    <a:pt x="2620" y="469"/>
                  </a:cubicBezTo>
                  <a:cubicBezTo>
                    <a:pt x="2632" y="266"/>
                    <a:pt x="2465" y="171"/>
                    <a:pt x="2286" y="171"/>
                  </a:cubicBezTo>
                  <a:cubicBezTo>
                    <a:pt x="1739" y="147"/>
                    <a:pt x="1203" y="147"/>
                    <a:pt x="655" y="147"/>
                  </a:cubicBezTo>
                  <a:cubicBezTo>
                    <a:pt x="567" y="48"/>
                    <a:pt x="476" y="0"/>
                    <a:pt x="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5"/>
            <p:cNvSpPr/>
            <p:nvPr/>
          </p:nvSpPr>
          <p:spPr>
            <a:xfrm>
              <a:off x="5457950" y="2062475"/>
              <a:ext cx="76975" cy="12625"/>
            </a:xfrm>
            <a:custGeom>
              <a:avLst/>
              <a:gdLst/>
              <a:ahLst/>
              <a:cxnLst/>
              <a:rect l="l" t="t" r="r" b="b"/>
              <a:pathLst>
                <a:path w="3079" h="505" extrusionOk="0">
                  <a:moveTo>
                    <a:pt x="2084" y="0"/>
                  </a:moveTo>
                  <a:cubicBezTo>
                    <a:pt x="1517" y="0"/>
                    <a:pt x="955" y="27"/>
                    <a:pt x="388" y="76"/>
                  </a:cubicBezTo>
                  <a:lnTo>
                    <a:pt x="162" y="76"/>
                  </a:lnTo>
                  <a:cubicBezTo>
                    <a:pt x="150" y="124"/>
                    <a:pt x="138" y="172"/>
                    <a:pt x="114" y="195"/>
                  </a:cubicBezTo>
                  <a:cubicBezTo>
                    <a:pt x="36" y="351"/>
                    <a:pt x="0" y="496"/>
                    <a:pt x="217" y="496"/>
                  </a:cubicBezTo>
                  <a:cubicBezTo>
                    <a:pt x="233" y="496"/>
                    <a:pt x="250" y="495"/>
                    <a:pt x="269" y="493"/>
                  </a:cubicBezTo>
                  <a:cubicBezTo>
                    <a:pt x="469" y="501"/>
                    <a:pt x="669" y="505"/>
                    <a:pt x="868" y="505"/>
                  </a:cubicBezTo>
                  <a:cubicBezTo>
                    <a:pt x="1570" y="505"/>
                    <a:pt x="2267" y="457"/>
                    <a:pt x="2972" y="374"/>
                  </a:cubicBezTo>
                  <a:cubicBezTo>
                    <a:pt x="3079" y="219"/>
                    <a:pt x="2972" y="112"/>
                    <a:pt x="2853" y="17"/>
                  </a:cubicBezTo>
                  <a:cubicBezTo>
                    <a:pt x="2594" y="6"/>
                    <a:pt x="2339" y="0"/>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5"/>
            <p:cNvSpPr/>
            <p:nvPr/>
          </p:nvSpPr>
          <p:spPr>
            <a:xfrm>
              <a:off x="5960250" y="2051550"/>
              <a:ext cx="66000" cy="14625"/>
            </a:xfrm>
            <a:custGeom>
              <a:avLst/>
              <a:gdLst/>
              <a:ahLst/>
              <a:cxnLst/>
              <a:rect l="l" t="t" r="r" b="b"/>
              <a:pathLst>
                <a:path w="2640" h="585" extrusionOk="0">
                  <a:moveTo>
                    <a:pt x="1229" y="1"/>
                  </a:moveTo>
                  <a:cubicBezTo>
                    <a:pt x="807" y="1"/>
                    <a:pt x="341" y="80"/>
                    <a:pt x="108" y="204"/>
                  </a:cubicBezTo>
                  <a:cubicBezTo>
                    <a:pt x="25" y="370"/>
                    <a:pt x="1" y="513"/>
                    <a:pt x="251" y="525"/>
                  </a:cubicBezTo>
                  <a:lnTo>
                    <a:pt x="382" y="525"/>
                  </a:lnTo>
                  <a:cubicBezTo>
                    <a:pt x="489" y="561"/>
                    <a:pt x="587" y="585"/>
                    <a:pt x="682" y="585"/>
                  </a:cubicBezTo>
                  <a:cubicBezTo>
                    <a:pt x="778" y="585"/>
                    <a:pt x="870" y="561"/>
                    <a:pt x="965" y="501"/>
                  </a:cubicBezTo>
                  <a:cubicBezTo>
                    <a:pt x="985" y="451"/>
                    <a:pt x="1008" y="433"/>
                    <a:pt x="1030" y="433"/>
                  </a:cubicBezTo>
                  <a:cubicBezTo>
                    <a:pt x="1061" y="433"/>
                    <a:pt x="1092" y="467"/>
                    <a:pt x="1120" y="501"/>
                  </a:cubicBezTo>
                  <a:cubicBezTo>
                    <a:pt x="1120" y="513"/>
                    <a:pt x="1132" y="513"/>
                    <a:pt x="1156" y="525"/>
                  </a:cubicBezTo>
                  <a:cubicBezTo>
                    <a:pt x="1166" y="532"/>
                    <a:pt x="1176" y="535"/>
                    <a:pt x="1185" y="535"/>
                  </a:cubicBezTo>
                  <a:cubicBezTo>
                    <a:pt x="1206" y="535"/>
                    <a:pt x="1226" y="518"/>
                    <a:pt x="1251" y="501"/>
                  </a:cubicBezTo>
                  <a:cubicBezTo>
                    <a:pt x="1281" y="496"/>
                    <a:pt x="1307" y="493"/>
                    <a:pt x="1331" y="493"/>
                  </a:cubicBezTo>
                  <a:cubicBezTo>
                    <a:pt x="1355" y="493"/>
                    <a:pt x="1376" y="496"/>
                    <a:pt x="1394" y="501"/>
                  </a:cubicBezTo>
                  <a:cubicBezTo>
                    <a:pt x="1433" y="521"/>
                    <a:pt x="1472" y="529"/>
                    <a:pt x="1512" y="529"/>
                  </a:cubicBezTo>
                  <a:cubicBezTo>
                    <a:pt x="1651" y="529"/>
                    <a:pt x="1790" y="433"/>
                    <a:pt x="1929" y="433"/>
                  </a:cubicBezTo>
                  <a:cubicBezTo>
                    <a:pt x="1988" y="433"/>
                    <a:pt x="2048" y="451"/>
                    <a:pt x="2108" y="501"/>
                  </a:cubicBezTo>
                  <a:cubicBezTo>
                    <a:pt x="2151" y="501"/>
                    <a:pt x="2196" y="503"/>
                    <a:pt x="2240" y="503"/>
                  </a:cubicBezTo>
                  <a:cubicBezTo>
                    <a:pt x="2437" y="503"/>
                    <a:pt x="2622" y="479"/>
                    <a:pt x="2632" y="216"/>
                  </a:cubicBezTo>
                  <a:cubicBezTo>
                    <a:pt x="2640" y="79"/>
                    <a:pt x="2546" y="59"/>
                    <a:pt x="2440" y="59"/>
                  </a:cubicBezTo>
                  <a:cubicBezTo>
                    <a:pt x="2394" y="59"/>
                    <a:pt x="2346" y="62"/>
                    <a:pt x="2303" y="62"/>
                  </a:cubicBezTo>
                  <a:cubicBezTo>
                    <a:pt x="2289" y="62"/>
                    <a:pt x="2276" y="62"/>
                    <a:pt x="2263" y="61"/>
                  </a:cubicBezTo>
                  <a:cubicBezTo>
                    <a:pt x="2230" y="126"/>
                    <a:pt x="2198" y="147"/>
                    <a:pt x="2165" y="147"/>
                  </a:cubicBezTo>
                  <a:cubicBezTo>
                    <a:pt x="2107" y="147"/>
                    <a:pt x="2048" y="83"/>
                    <a:pt x="1985" y="83"/>
                  </a:cubicBezTo>
                  <a:cubicBezTo>
                    <a:pt x="1978" y="83"/>
                    <a:pt x="1972" y="83"/>
                    <a:pt x="1965" y="85"/>
                  </a:cubicBezTo>
                  <a:cubicBezTo>
                    <a:pt x="1965" y="85"/>
                    <a:pt x="1941" y="97"/>
                    <a:pt x="1918" y="120"/>
                  </a:cubicBezTo>
                  <a:cubicBezTo>
                    <a:pt x="1894" y="120"/>
                    <a:pt x="1858" y="120"/>
                    <a:pt x="1822" y="73"/>
                  </a:cubicBezTo>
                  <a:cubicBezTo>
                    <a:pt x="1665" y="23"/>
                    <a:pt x="1453"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5"/>
            <p:cNvSpPr/>
            <p:nvPr/>
          </p:nvSpPr>
          <p:spPr>
            <a:xfrm>
              <a:off x="5570625" y="2010375"/>
              <a:ext cx="76225" cy="14000"/>
            </a:xfrm>
            <a:custGeom>
              <a:avLst/>
              <a:gdLst/>
              <a:ahLst/>
              <a:cxnLst/>
              <a:rect l="l" t="t" r="r" b="b"/>
              <a:pathLst>
                <a:path w="3049" h="560" extrusionOk="0">
                  <a:moveTo>
                    <a:pt x="483" y="1"/>
                  </a:moveTo>
                  <a:cubicBezTo>
                    <a:pt x="426" y="1"/>
                    <a:pt x="368" y="6"/>
                    <a:pt x="310" y="17"/>
                  </a:cubicBezTo>
                  <a:cubicBezTo>
                    <a:pt x="227" y="124"/>
                    <a:pt x="48" y="136"/>
                    <a:pt x="0" y="303"/>
                  </a:cubicBezTo>
                  <a:cubicBezTo>
                    <a:pt x="642" y="524"/>
                    <a:pt x="1293" y="560"/>
                    <a:pt x="1948" y="560"/>
                  </a:cubicBezTo>
                  <a:cubicBezTo>
                    <a:pt x="2255" y="560"/>
                    <a:pt x="2562" y="552"/>
                    <a:pt x="2870" y="552"/>
                  </a:cubicBezTo>
                  <a:cubicBezTo>
                    <a:pt x="2929" y="552"/>
                    <a:pt x="2989" y="552"/>
                    <a:pt x="3048" y="553"/>
                  </a:cubicBezTo>
                  <a:cubicBezTo>
                    <a:pt x="3025" y="243"/>
                    <a:pt x="2787" y="303"/>
                    <a:pt x="2572" y="279"/>
                  </a:cubicBezTo>
                  <a:cubicBezTo>
                    <a:pt x="2534" y="275"/>
                    <a:pt x="2496" y="274"/>
                    <a:pt x="2457" y="274"/>
                  </a:cubicBezTo>
                  <a:cubicBezTo>
                    <a:pt x="2310" y="274"/>
                    <a:pt x="2158" y="296"/>
                    <a:pt x="2009" y="296"/>
                  </a:cubicBezTo>
                  <a:cubicBezTo>
                    <a:pt x="1829" y="296"/>
                    <a:pt x="1652" y="264"/>
                    <a:pt x="1489" y="124"/>
                  </a:cubicBezTo>
                  <a:cubicBezTo>
                    <a:pt x="1442" y="133"/>
                    <a:pt x="1395" y="137"/>
                    <a:pt x="1349" y="137"/>
                  </a:cubicBezTo>
                  <a:cubicBezTo>
                    <a:pt x="1067" y="137"/>
                    <a:pt x="784"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5"/>
            <p:cNvSpPr/>
            <p:nvPr/>
          </p:nvSpPr>
          <p:spPr>
            <a:xfrm>
              <a:off x="5950125" y="1773275"/>
              <a:ext cx="62850" cy="27525"/>
            </a:xfrm>
            <a:custGeom>
              <a:avLst/>
              <a:gdLst/>
              <a:ahLst/>
              <a:cxnLst/>
              <a:rect l="l" t="t" r="r" b="b"/>
              <a:pathLst>
                <a:path w="2514" h="1101" extrusionOk="0">
                  <a:moveTo>
                    <a:pt x="1645" y="0"/>
                  </a:moveTo>
                  <a:cubicBezTo>
                    <a:pt x="1342" y="0"/>
                    <a:pt x="1041" y="29"/>
                    <a:pt x="748" y="29"/>
                  </a:cubicBezTo>
                  <a:cubicBezTo>
                    <a:pt x="681" y="29"/>
                    <a:pt x="615" y="28"/>
                    <a:pt x="549" y="24"/>
                  </a:cubicBezTo>
                  <a:lnTo>
                    <a:pt x="549" y="24"/>
                  </a:lnTo>
                  <a:cubicBezTo>
                    <a:pt x="489" y="202"/>
                    <a:pt x="608" y="214"/>
                    <a:pt x="727" y="238"/>
                  </a:cubicBezTo>
                  <a:cubicBezTo>
                    <a:pt x="751" y="244"/>
                    <a:pt x="784" y="247"/>
                    <a:pt x="811" y="247"/>
                  </a:cubicBezTo>
                  <a:cubicBezTo>
                    <a:pt x="837" y="247"/>
                    <a:pt x="858" y="244"/>
                    <a:pt x="858" y="238"/>
                  </a:cubicBezTo>
                  <a:cubicBezTo>
                    <a:pt x="858" y="212"/>
                    <a:pt x="866" y="203"/>
                    <a:pt x="875" y="203"/>
                  </a:cubicBezTo>
                  <a:cubicBezTo>
                    <a:pt x="895" y="203"/>
                    <a:pt x="920" y="253"/>
                    <a:pt x="854" y="253"/>
                  </a:cubicBezTo>
                  <a:cubicBezTo>
                    <a:pt x="845" y="253"/>
                    <a:pt x="835" y="252"/>
                    <a:pt x="822" y="250"/>
                  </a:cubicBezTo>
                  <a:cubicBezTo>
                    <a:pt x="794" y="258"/>
                    <a:pt x="766" y="262"/>
                    <a:pt x="738" y="262"/>
                  </a:cubicBezTo>
                  <a:cubicBezTo>
                    <a:pt x="607" y="262"/>
                    <a:pt x="494" y="172"/>
                    <a:pt x="406" y="24"/>
                  </a:cubicBezTo>
                  <a:lnTo>
                    <a:pt x="251" y="24"/>
                  </a:lnTo>
                  <a:cubicBezTo>
                    <a:pt x="180" y="179"/>
                    <a:pt x="1" y="274"/>
                    <a:pt x="108" y="488"/>
                  </a:cubicBezTo>
                  <a:cubicBezTo>
                    <a:pt x="239" y="595"/>
                    <a:pt x="406" y="607"/>
                    <a:pt x="561" y="607"/>
                  </a:cubicBezTo>
                  <a:cubicBezTo>
                    <a:pt x="603" y="607"/>
                    <a:pt x="652" y="593"/>
                    <a:pt x="694" y="593"/>
                  </a:cubicBezTo>
                  <a:cubicBezTo>
                    <a:pt x="746" y="593"/>
                    <a:pt x="787" y="615"/>
                    <a:pt x="787" y="714"/>
                  </a:cubicBezTo>
                  <a:cubicBezTo>
                    <a:pt x="811" y="774"/>
                    <a:pt x="846" y="798"/>
                    <a:pt x="894" y="834"/>
                  </a:cubicBezTo>
                  <a:cubicBezTo>
                    <a:pt x="1073" y="834"/>
                    <a:pt x="1061" y="1012"/>
                    <a:pt x="1144" y="1084"/>
                  </a:cubicBezTo>
                  <a:cubicBezTo>
                    <a:pt x="1187" y="1094"/>
                    <a:pt x="1227" y="1100"/>
                    <a:pt x="1267" y="1100"/>
                  </a:cubicBezTo>
                  <a:cubicBezTo>
                    <a:pt x="1317" y="1100"/>
                    <a:pt x="1365" y="1091"/>
                    <a:pt x="1418" y="1072"/>
                  </a:cubicBezTo>
                  <a:cubicBezTo>
                    <a:pt x="1501" y="976"/>
                    <a:pt x="1561" y="869"/>
                    <a:pt x="1608" y="750"/>
                  </a:cubicBezTo>
                  <a:cubicBezTo>
                    <a:pt x="1620" y="667"/>
                    <a:pt x="1632" y="595"/>
                    <a:pt x="1608" y="500"/>
                  </a:cubicBezTo>
                  <a:cubicBezTo>
                    <a:pt x="1632" y="474"/>
                    <a:pt x="1651" y="464"/>
                    <a:pt x="1666" y="464"/>
                  </a:cubicBezTo>
                  <a:cubicBezTo>
                    <a:pt x="1714" y="464"/>
                    <a:pt x="1731" y="564"/>
                    <a:pt x="1781" y="564"/>
                  </a:cubicBezTo>
                  <a:cubicBezTo>
                    <a:pt x="1786" y="564"/>
                    <a:pt x="1792" y="562"/>
                    <a:pt x="1799" y="560"/>
                  </a:cubicBezTo>
                  <a:cubicBezTo>
                    <a:pt x="1856" y="576"/>
                    <a:pt x="1912" y="583"/>
                    <a:pt x="1966" y="583"/>
                  </a:cubicBezTo>
                  <a:cubicBezTo>
                    <a:pt x="2114" y="583"/>
                    <a:pt x="2251" y="528"/>
                    <a:pt x="2382" y="441"/>
                  </a:cubicBezTo>
                  <a:lnTo>
                    <a:pt x="2513" y="131"/>
                  </a:lnTo>
                  <a:cubicBezTo>
                    <a:pt x="2226" y="27"/>
                    <a:pt x="1935" y="0"/>
                    <a:pt x="1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5"/>
            <p:cNvSpPr/>
            <p:nvPr/>
          </p:nvSpPr>
          <p:spPr>
            <a:xfrm>
              <a:off x="6114150" y="1953300"/>
              <a:ext cx="56275" cy="14275"/>
            </a:xfrm>
            <a:custGeom>
              <a:avLst/>
              <a:gdLst/>
              <a:ahLst/>
              <a:cxnLst/>
              <a:rect l="l" t="t" r="r" b="b"/>
              <a:pathLst>
                <a:path w="2251" h="571" extrusionOk="0">
                  <a:moveTo>
                    <a:pt x="349" y="0"/>
                  </a:moveTo>
                  <a:cubicBezTo>
                    <a:pt x="267" y="0"/>
                    <a:pt x="188" y="30"/>
                    <a:pt x="119" y="133"/>
                  </a:cubicBezTo>
                  <a:cubicBezTo>
                    <a:pt x="0" y="264"/>
                    <a:pt x="24" y="419"/>
                    <a:pt x="119" y="562"/>
                  </a:cubicBezTo>
                  <a:cubicBezTo>
                    <a:pt x="174" y="568"/>
                    <a:pt x="228" y="570"/>
                    <a:pt x="282" y="570"/>
                  </a:cubicBezTo>
                  <a:cubicBezTo>
                    <a:pt x="648" y="570"/>
                    <a:pt x="1005" y="455"/>
                    <a:pt x="1368" y="455"/>
                  </a:cubicBezTo>
                  <a:cubicBezTo>
                    <a:pt x="1502" y="455"/>
                    <a:pt x="1638" y="471"/>
                    <a:pt x="1774" y="514"/>
                  </a:cubicBezTo>
                  <a:cubicBezTo>
                    <a:pt x="1805" y="524"/>
                    <a:pt x="1835" y="529"/>
                    <a:pt x="1865" y="529"/>
                  </a:cubicBezTo>
                  <a:cubicBezTo>
                    <a:pt x="2012" y="529"/>
                    <a:pt x="2152" y="410"/>
                    <a:pt x="2251" y="193"/>
                  </a:cubicBezTo>
                  <a:cubicBezTo>
                    <a:pt x="1703" y="133"/>
                    <a:pt x="1215" y="74"/>
                    <a:pt x="703" y="62"/>
                  </a:cubicBezTo>
                  <a:cubicBezTo>
                    <a:pt x="591" y="62"/>
                    <a:pt x="466"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5"/>
            <p:cNvSpPr/>
            <p:nvPr/>
          </p:nvSpPr>
          <p:spPr>
            <a:xfrm>
              <a:off x="5565575" y="2089375"/>
              <a:ext cx="100025" cy="16100"/>
            </a:xfrm>
            <a:custGeom>
              <a:avLst/>
              <a:gdLst/>
              <a:ahLst/>
              <a:cxnLst/>
              <a:rect l="l" t="t" r="r" b="b"/>
              <a:pathLst>
                <a:path w="4001" h="644" extrusionOk="0">
                  <a:moveTo>
                    <a:pt x="548" y="0"/>
                  </a:moveTo>
                  <a:cubicBezTo>
                    <a:pt x="381" y="0"/>
                    <a:pt x="214" y="0"/>
                    <a:pt x="83" y="120"/>
                  </a:cubicBezTo>
                  <a:cubicBezTo>
                    <a:pt x="0" y="643"/>
                    <a:pt x="393" y="560"/>
                    <a:pt x="679" y="608"/>
                  </a:cubicBezTo>
                  <a:cubicBezTo>
                    <a:pt x="1250" y="512"/>
                    <a:pt x="1846" y="584"/>
                    <a:pt x="2405" y="429"/>
                  </a:cubicBezTo>
                  <a:cubicBezTo>
                    <a:pt x="2941" y="417"/>
                    <a:pt x="3465" y="417"/>
                    <a:pt x="4001" y="405"/>
                  </a:cubicBezTo>
                  <a:cubicBezTo>
                    <a:pt x="3882" y="286"/>
                    <a:pt x="3724" y="286"/>
                    <a:pt x="3565" y="286"/>
                  </a:cubicBezTo>
                  <a:cubicBezTo>
                    <a:pt x="3405" y="286"/>
                    <a:pt x="3245" y="286"/>
                    <a:pt x="3120" y="167"/>
                  </a:cubicBezTo>
                  <a:cubicBezTo>
                    <a:pt x="3108" y="131"/>
                    <a:pt x="3072" y="108"/>
                    <a:pt x="3060" y="72"/>
                  </a:cubicBezTo>
                  <a:cubicBezTo>
                    <a:pt x="2977" y="12"/>
                    <a:pt x="2858" y="0"/>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5"/>
            <p:cNvSpPr/>
            <p:nvPr/>
          </p:nvSpPr>
          <p:spPr>
            <a:xfrm>
              <a:off x="5510800" y="1818650"/>
              <a:ext cx="94250" cy="8150"/>
            </a:xfrm>
            <a:custGeom>
              <a:avLst/>
              <a:gdLst/>
              <a:ahLst/>
              <a:cxnLst/>
              <a:rect l="l" t="t" r="r" b="b"/>
              <a:pathLst>
                <a:path w="3770" h="326" extrusionOk="0">
                  <a:moveTo>
                    <a:pt x="2577" y="1"/>
                  </a:moveTo>
                  <a:cubicBezTo>
                    <a:pt x="1718" y="1"/>
                    <a:pt x="862" y="73"/>
                    <a:pt x="0" y="90"/>
                  </a:cubicBezTo>
                  <a:cubicBezTo>
                    <a:pt x="511" y="272"/>
                    <a:pt x="1026" y="326"/>
                    <a:pt x="1542" y="326"/>
                  </a:cubicBezTo>
                  <a:cubicBezTo>
                    <a:pt x="2278" y="326"/>
                    <a:pt x="3016" y="216"/>
                    <a:pt x="3751" y="209"/>
                  </a:cubicBezTo>
                  <a:cubicBezTo>
                    <a:pt x="3770" y="96"/>
                    <a:pt x="3759" y="28"/>
                    <a:pt x="3677" y="28"/>
                  </a:cubicBezTo>
                  <a:cubicBezTo>
                    <a:pt x="3655" y="28"/>
                    <a:pt x="3628" y="33"/>
                    <a:pt x="3596" y="42"/>
                  </a:cubicBezTo>
                  <a:cubicBezTo>
                    <a:pt x="3256" y="12"/>
                    <a:pt x="2916" y="1"/>
                    <a:pt x="2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5"/>
            <p:cNvSpPr/>
            <p:nvPr/>
          </p:nvSpPr>
          <p:spPr>
            <a:xfrm>
              <a:off x="6115325" y="1796625"/>
              <a:ext cx="62850" cy="25250"/>
            </a:xfrm>
            <a:custGeom>
              <a:avLst/>
              <a:gdLst/>
              <a:ahLst/>
              <a:cxnLst/>
              <a:rect l="l" t="t" r="r" b="b"/>
              <a:pathLst>
                <a:path w="2514" h="1010" extrusionOk="0">
                  <a:moveTo>
                    <a:pt x="965" y="1"/>
                  </a:moveTo>
                  <a:cubicBezTo>
                    <a:pt x="933" y="1"/>
                    <a:pt x="900" y="7"/>
                    <a:pt x="870" y="19"/>
                  </a:cubicBezTo>
                  <a:cubicBezTo>
                    <a:pt x="608" y="78"/>
                    <a:pt x="334" y="30"/>
                    <a:pt x="96" y="197"/>
                  </a:cubicBezTo>
                  <a:cubicBezTo>
                    <a:pt x="49" y="233"/>
                    <a:pt x="13" y="292"/>
                    <a:pt x="1" y="376"/>
                  </a:cubicBezTo>
                  <a:cubicBezTo>
                    <a:pt x="13" y="447"/>
                    <a:pt x="37" y="507"/>
                    <a:pt x="72" y="566"/>
                  </a:cubicBezTo>
                  <a:cubicBezTo>
                    <a:pt x="275" y="709"/>
                    <a:pt x="513" y="673"/>
                    <a:pt x="715" y="769"/>
                  </a:cubicBezTo>
                  <a:cubicBezTo>
                    <a:pt x="811" y="804"/>
                    <a:pt x="894" y="804"/>
                    <a:pt x="989" y="804"/>
                  </a:cubicBezTo>
                  <a:lnTo>
                    <a:pt x="1227" y="804"/>
                  </a:lnTo>
                  <a:cubicBezTo>
                    <a:pt x="1275" y="816"/>
                    <a:pt x="1358" y="816"/>
                    <a:pt x="1418" y="864"/>
                  </a:cubicBezTo>
                  <a:cubicBezTo>
                    <a:pt x="1465" y="888"/>
                    <a:pt x="1489" y="923"/>
                    <a:pt x="1525" y="947"/>
                  </a:cubicBezTo>
                  <a:lnTo>
                    <a:pt x="2239" y="947"/>
                  </a:lnTo>
                  <a:cubicBezTo>
                    <a:pt x="2281" y="989"/>
                    <a:pt x="2329" y="1010"/>
                    <a:pt x="2376" y="1010"/>
                  </a:cubicBezTo>
                  <a:cubicBezTo>
                    <a:pt x="2424" y="1010"/>
                    <a:pt x="2471" y="989"/>
                    <a:pt x="2513" y="947"/>
                  </a:cubicBezTo>
                  <a:lnTo>
                    <a:pt x="2513" y="804"/>
                  </a:lnTo>
                  <a:lnTo>
                    <a:pt x="2513" y="650"/>
                  </a:lnTo>
                  <a:cubicBezTo>
                    <a:pt x="2430" y="650"/>
                    <a:pt x="2323" y="650"/>
                    <a:pt x="2215" y="673"/>
                  </a:cubicBezTo>
                  <a:cubicBezTo>
                    <a:pt x="2215" y="673"/>
                    <a:pt x="2204" y="650"/>
                    <a:pt x="2180" y="638"/>
                  </a:cubicBezTo>
                  <a:cubicBezTo>
                    <a:pt x="2171" y="635"/>
                    <a:pt x="2163" y="633"/>
                    <a:pt x="2155" y="633"/>
                  </a:cubicBezTo>
                  <a:cubicBezTo>
                    <a:pt x="2131" y="633"/>
                    <a:pt x="2111" y="647"/>
                    <a:pt x="2085" y="673"/>
                  </a:cubicBezTo>
                  <a:cubicBezTo>
                    <a:pt x="2001" y="614"/>
                    <a:pt x="1894" y="566"/>
                    <a:pt x="1799" y="519"/>
                  </a:cubicBezTo>
                  <a:cubicBezTo>
                    <a:pt x="1644" y="447"/>
                    <a:pt x="1537" y="281"/>
                    <a:pt x="1406" y="173"/>
                  </a:cubicBezTo>
                  <a:cubicBezTo>
                    <a:pt x="1299" y="102"/>
                    <a:pt x="1180" y="42"/>
                    <a:pt x="1061" y="19"/>
                  </a:cubicBezTo>
                  <a:cubicBezTo>
                    <a:pt x="1031" y="7"/>
                    <a:pt x="998"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5"/>
            <p:cNvSpPr/>
            <p:nvPr/>
          </p:nvSpPr>
          <p:spPr>
            <a:xfrm>
              <a:off x="5329525" y="1900625"/>
              <a:ext cx="71750" cy="15475"/>
            </a:xfrm>
            <a:custGeom>
              <a:avLst/>
              <a:gdLst/>
              <a:ahLst/>
              <a:cxnLst/>
              <a:rect l="l" t="t" r="r" b="b"/>
              <a:pathLst>
                <a:path w="2870" h="619" extrusionOk="0">
                  <a:moveTo>
                    <a:pt x="546" y="0"/>
                  </a:moveTo>
                  <a:cubicBezTo>
                    <a:pt x="377" y="0"/>
                    <a:pt x="196" y="35"/>
                    <a:pt x="0" y="145"/>
                  </a:cubicBezTo>
                  <a:cubicBezTo>
                    <a:pt x="762" y="288"/>
                    <a:pt x="1358" y="395"/>
                    <a:pt x="1953" y="514"/>
                  </a:cubicBezTo>
                  <a:lnTo>
                    <a:pt x="2096" y="514"/>
                  </a:lnTo>
                  <a:cubicBezTo>
                    <a:pt x="2204" y="591"/>
                    <a:pt x="2316" y="618"/>
                    <a:pt x="2434" y="618"/>
                  </a:cubicBezTo>
                  <a:cubicBezTo>
                    <a:pt x="2498" y="618"/>
                    <a:pt x="2564" y="610"/>
                    <a:pt x="2632" y="597"/>
                  </a:cubicBezTo>
                  <a:cubicBezTo>
                    <a:pt x="2786" y="514"/>
                    <a:pt x="2870" y="407"/>
                    <a:pt x="2810" y="228"/>
                  </a:cubicBezTo>
                  <a:cubicBezTo>
                    <a:pt x="2464" y="172"/>
                    <a:pt x="2111" y="72"/>
                    <a:pt x="1762" y="72"/>
                  </a:cubicBezTo>
                  <a:cubicBezTo>
                    <a:pt x="1666" y="72"/>
                    <a:pt x="1571" y="79"/>
                    <a:pt x="1477" y="97"/>
                  </a:cubicBezTo>
                  <a:cubicBezTo>
                    <a:pt x="1436" y="104"/>
                    <a:pt x="1395" y="107"/>
                    <a:pt x="1354" y="107"/>
                  </a:cubicBezTo>
                  <a:cubicBezTo>
                    <a:pt x="1104" y="107"/>
                    <a:pt x="842" y="0"/>
                    <a:pt x="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5"/>
            <p:cNvSpPr/>
            <p:nvPr/>
          </p:nvSpPr>
          <p:spPr>
            <a:xfrm>
              <a:off x="5410200" y="1942025"/>
              <a:ext cx="59800" cy="11350"/>
            </a:xfrm>
            <a:custGeom>
              <a:avLst/>
              <a:gdLst/>
              <a:ahLst/>
              <a:cxnLst/>
              <a:rect l="l" t="t" r="r" b="b"/>
              <a:pathLst>
                <a:path w="2392" h="454" extrusionOk="0">
                  <a:moveTo>
                    <a:pt x="1210" y="1"/>
                  </a:moveTo>
                  <a:cubicBezTo>
                    <a:pt x="805" y="1"/>
                    <a:pt x="401" y="32"/>
                    <a:pt x="0" y="132"/>
                  </a:cubicBezTo>
                  <a:lnTo>
                    <a:pt x="36" y="180"/>
                  </a:lnTo>
                  <a:cubicBezTo>
                    <a:pt x="95" y="251"/>
                    <a:pt x="83" y="358"/>
                    <a:pt x="155" y="430"/>
                  </a:cubicBezTo>
                  <a:lnTo>
                    <a:pt x="298" y="430"/>
                  </a:lnTo>
                  <a:cubicBezTo>
                    <a:pt x="298" y="406"/>
                    <a:pt x="298" y="394"/>
                    <a:pt x="333" y="370"/>
                  </a:cubicBezTo>
                  <a:cubicBezTo>
                    <a:pt x="352" y="362"/>
                    <a:pt x="368" y="359"/>
                    <a:pt x="380" y="359"/>
                  </a:cubicBezTo>
                  <a:cubicBezTo>
                    <a:pt x="408" y="359"/>
                    <a:pt x="424" y="377"/>
                    <a:pt x="441" y="418"/>
                  </a:cubicBezTo>
                  <a:cubicBezTo>
                    <a:pt x="740" y="418"/>
                    <a:pt x="1043" y="454"/>
                    <a:pt x="1342" y="454"/>
                  </a:cubicBezTo>
                  <a:cubicBezTo>
                    <a:pt x="1613" y="454"/>
                    <a:pt x="1882" y="424"/>
                    <a:pt x="2143" y="310"/>
                  </a:cubicBezTo>
                  <a:cubicBezTo>
                    <a:pt x="2173" y="315"/>
                    <a:pt x="2199" y="317"/>
                    <a:pt x="2223" y="317"/>
                  </a:cubicBezTo>
                  <a:cubicBezTo>
                    <a:pt x="2392" y="317"/>
                    <a:pt x="2383" y="206"/>
                    <a:pt x="2310" y="49"/>
                  </a:cubicBezTo>
                  <a:cubicBezTo>
                    <a:pt x="1943" y="26"/>
                    <a:pt x="1576" y="1"/>
                    <a:pt x="1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5"/>
            <p:cNvSpPr/>
            <p:nvPr/>
          </p:nvSpPr>
          <p:spPr>
            <a:xfrm>
              <a:off x="5331000" y="1787925"/>
              <a:ext cx="81900" cy="15725"/>
            </a:xfrm>
            <a:custGeom>
              <a:avLst/>
              <a:gdLst/>
              <a:ahLst/>
              <a:cxnLst/>
              <a:rect l="l" t="t" r="r" b="b"/>
              <a:pathLst>
                <a:path w="3276" h="629" extrusionOk="0">
                  <a:moveTo>
                    <a:pt x="2444" y="1"/>
                  </a:moveTo>
                  <a:cubicBezTo>
                    <a:pt x="2304" y="1"/>
                    <a:pt x="2162" y="15"/>
                    <a:pt x="2013" y="45"/>
                  </a:cubicBezTo>
                  <a:cubicBezTo>
                    <a:pt x="1710" y="123"/>
                    <a:pt x="1406" y="151"/>
                    <a:pt x="1098" y="151"/>
                  </a:cubicBezTo>
                  <a:cubicBezTo>
                    <a:pt x="983" y="151"/>
                    <a:pt x="868" y="147"/>
                    <a:pt x="751" y="140"/>
                  </a:cubicBezTo>
                  <a:cubicBezTo>
                    <a:pt x="607" y="109"/>
                    <a:pt x="459" y="45"/>
                    <a:pt x="324" y="45"/>
                  </a:cubicBezTo>
                  <a:cubicBezTo>
                    <a:pt x="203" y="45"/>
                    <a:pt x="91" y="97"/>
                    <a:pt x="1" y="271"/>
                  </a:cubicBezTo>
                  <a:cubicBezTo>
                    <a:pt x="370" y="629"/>
                    <a:pt x="870" y="390"/>
                    <a:pt x="1287" y="557"/>
                  </a:cubicBezTo>
                  <a:cubicBezTo>
                    <a:pt x="1346" y="565"/>
                    <a:pt x="1402" y="570"/>
                    <a:pt x="1455" y="570"/>
                  </a:cubicBezTo>
                  <a:cubicBezTo>
                    <a:pt x="1562" y="570"/>
                    <a:pt x="1660" y="549"/>
                    <a:pt x="1763" y="486"/>
                  </a:cubicBezTo>
                  <a:cubicBezTo>
                    <a:pt x="2239" y="450"/>
                    <a:pt x="2716" y="438"/>
                    <a:pt x="3192" y="402"/>
                  </a:cubicBezTo>
                  <a:cubicBezTo>
                    <a:pt x="3275" y="319"/>
                    <a:pt x="3275" y="224"/>
                    <a:pt x="3192" y="140"/>
                  </a:cubicBezTo>
                  <a:cubicBezTo>
                    <a:pt x="2939" y="48"/>
                    <a:pt x="2696" y="1"/>
                    <a:pt x="2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5"/>
            <p:cNvSpPr/>
            <p:nvPr/>
          </p:nvSpPr>
          <p:spPr>
            <a:xfrm>
              <a:off x="6063250" y="1992325"/>
              <a:ext cx="59550" cy="11950"/>
            </a:xfrm>
            <a:custGeom>
              <a:avLst/>
              <a:gdLst/>
              <a:ahLst/>
              <a:cxnLst/>
              <a:rect l="l" t="t" r="r" b="b"/>
              <a:pathLst>
                <a:path w="2382" h="478" extrusionOk="0">
                  <a:moveTo>
                    <a:pt x="1021" y="1"/>
                  </a:moveTo>
                  <a:cubicBezTo>
                    <a:pt x="781" y="1"/>
                    <a:pt x="539" y="13"/>
                    <a:pt x="298" y="13"/>
                  </a:cubicBezTo>
                  <a:cubicBezTo>
                    <a:pt x="286" y="192"/>
                    <a:pt x="179" y="275"/>
                    <a:pt x="0" y="299"/>
                  </a:cubicBezTo>
                  <a:cubicBezTo>
                    <a:pt x="381" y="442"/>
                    <a:pt x="765" y="477"/>
                    <a:pt x="1152" y="477"/>
                  </a:cubicBezTo>
                  <a:cubicBezTo>
                    <a:pt x="1539" y="477"/>
                    <a:pt x="1929" y="442"/>
                    <a:pt x="2322" y="442"/>
                  </a:cubicBezTo>
                  <a:cubicBezTo>
                    <a:pt x="2370" y="418"/>
                    <a:pt x="2382" y="370"/>
                    <a:pt x="2370" y="311"/>
                  </a:cubicBezTo>
                  <a:cubicBezTo>
                    <a:pt x="2334" y="263"/>
                    <a:pt x="2286" y="215"/>
                    <a:pt x="2251" y="203"/>
                  </a:cubicBezTo>
                  <a:cubicBezTo>
                    <a:pt x="2167" y="192"/>
                    <a:pt x="2084" y="203"/>
                    <a:pt x="2024" y="144"/>
                  </a:cubicBezTo>
                  <a:cubicBezTo>
                    <a:pt x="1696" y="25"/>
                    <a:pt x="1360" y="1"/>
                    <a:pt x="1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5"/>
            <p:cNvSpPr/>
            <p:nvPr/>
          </p:nvSpPr>
          <p:spPr>
            <a:xfrm>
              <a:off x="6055800" y="1739450"/>
              <a:ext cx="78300" cy="15150"/>
            </a:xfrm>
            <a:custGeom>
              <a:avLst/>
              <a:gdLst/>
              <a:ahLst/>
              <a:cxnLst/>
              <a:rect l="l" t="t" r="r" b="b"/>
              <a:pathLst>
                <a:path w="3132" h="606" extrusionOk="0">
                  <a:moveTo>
                    <a:pt x="819" y="0"/>
                  </a:moveTo>
                  <a:cubicBezTo>
                    <a:pt x="698" y="0"/>
                    <a:pt x="578" y="52"/>
                    <a:pt x="453" y="67"/>
                  </a:cubicBezTo>
                  <a:cubicBezTo>
                    <a:pt x="405" y="79"/>
                    <a:pt x="346" y="79"/>
                    <a:pt x="298" y="103"/>
                  </a:cubicBezTo>
                  <a:cubicBezTo>
                    <a:pt x="251" y="115"/>
                    <a:pt x="215" y="139"/>
                    <a:pt x="179" y="139"/>
                  </a:cubicBezTo>
                  <a:cubicBezTo>
                    <a:pt x="144" y="174"/>
                    <a:pt x="108" y="198"/>
                    <a:pt x="72" y="234"/>
                  </a:cubicBezTo>
                  <a:cubicBezTo>
                    <a:pt x="48" y="246"/>
                    <a:pt x="13" y="293"/>
                    <a:pt x="1" y="341"/>
                  </a:cubicBezTo>
                  <a:cubicBezTo>
                    <a:pt x="86" y="438"/>
                    <a:pt x="177" y="469"/>
                    <a:pt x="270" y="469"/>
                  </a:cubicBezTo>
                  <a:cubicBezTo>
                    <a:pt x="373" y="469"/>
                    <a:pt x="478" y="432"/>
                    <a:pt x="584" y="401"/>
                  </a:cubicBezTo>
                  <a:cubicBezTo>
                    <a:pt x="647" y="374"/>
                    <a:pt x="709" y="320"/>
                    <a:pt x="772" y="320"/>
                  </a:cubicBezTo>
                  <a:cubicBezTo>
                    <a:pt x="792" y="320"/>
                    <a:pt x="813" y="326"/>
                    <a:pt x="834" y="341"/>
                  </a:cubicBezTo>
                  <a:cubicBezTo>
                    <a:pt x="1056" y="470"/>
                    <a:pt x="1285" y="501"/>
                    <a:pt x="1517" y="501"/>
                  </a:cubicBezTo>
                  <a:cubicBezTo>
                    <a:pt x="1725" y="501"/>
                    <a:pt x="1935" y="476"/>
                    <a:pt x="2145" y="476"/>
                  </a:cubicBezTo>
                  <a:cubicBezTo>
                    <a:pt x="2240" y="476"/>
                    <a:pt x="2335" y="481"/>
                    <a:pt x="2430" y="496"/>
                  </a:cubicBezTo>
                  <a:cubicBezTo>
                    <a:pt x="2512" y="562"/>
                    <a:pt x="2601" y="605"/>
                    <a:pt x="2700" y="605"/>
                  </a:cubicBezTo>
                  <a:cubicBezTo>
                    <a:pt x="2743" y="605"/>
                    <a:pt x="2787" y="597"/>
                    <a:pt x="2834" y="579"/>
                  </a:cubicBezTo>
                  <a:cubicBezTo>
                    <a:pt x="2906" y="555"/>
                    <a:pt x="2977" y="543"/>
                    <a:pt x="3037" y="520"/>
                  </a:cubicBezTo>
                  <a:cubicBezTo>
                    <a:pt x="3108" y="424"/>
                    <a:pt x="3132" y="317"/>
                    <a:pt x="3084" y="222"/>
                  </a:cubicBezTo>
                  <a:cubicBezTo>
                    <a:pt x="3037" y="162"/>
                    <a:pt x="2977" y="139"/>
                    <a:pt x="2906" y="139"/>
                  </a:cubicBezTo>
                  <a:cubicBezTo>
                    <a:pt x="2831" y="174"/>
                    <a:pt x="2758" y="186"/>
                    <a:pt x="2687" y="186"/>
                  </a:cubicBezTo>
                  <a:cubicBezTo>
                    <a:pt x="2563" y="186"/>
                    <a:pt x="2443" y="149"/>
                    <a:pt x="2322" y="127"/>
                  </a:cubicBezTo>
                  <a:cubicBezTo>
                    <a:pt x="2270" y="116"/>
                    <a:pt x="2216" y="112"/>
                    <a:pt x="2163" y="112"/>
                  </a:cubicBezTo>
                  <a:cubicBezTo>
                    <a:pt x="2023" y="112"/>
                    <a:pt x="1882" y="138"/>
                    <a:pt x="1742" y="138"/>
                  </a:cubicBezTo>
                  <a:cubicBezTo>
                    <a:pt x="1633" y="138"/>
                    <a:pt x="1524" y="123"/>
                    <a:pt x="1418" y="67"/>
                  </a:cubicBezTo>
                  <a:cubicBezTo>
                    <a:pt x="1275" y="67"/>
                    <a:pt x="1144" y="55"/>
                    <a:pt x="1013" y="55"/>
                  </a:cubicBezTo>
                  <a:cubicBezTo>
                    <a:pt x="947" y="14"/>
                    <a:pt x="883" y="0"/>
                    <a:pt x="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35"/>
            <p:cNvSpPr/>
            <p:nvPr/>
          </p:nvSpPr>
          <p:spPr>
            <a:xfrm>
              <a:off x="5272675" y="1837750"/>
              <a:ext cx="63125" cy="26100"/>
            </a:xfrm>
            <a:custGeom>
              <a:avLst/>
              <a:gdLst/>
              <a:ahLst/>
              <a:cxnLst/>
              <a:rect l="l" t="t" r="r" b="b"/>
              <a:pathLst>
                <a:path w="2525" h="1044" extrusionOk="0">
                  <a:moveTo>
                    <a:pt x="409" y="0"/>
                  </a:moveTo>
                  <a:cubicBezTo>
                    <a:pt x="353" y="0"/>
                    <a:pt x="308" y="16"/>
                    <a:pt x="262" y="52"/>
                  </a:cubicBezTo>
                  <a:cubicBezTo>
                    <a:pt x="0" y="350"/>
                    <a:pt x="143" y="612"/>
                    <a:pt x="358" y="886"/>
                  </a:cubicBezTo>
                  <a:cubicBezTo>
                    <a:pt x="786" y="910"/>
                    <a:pt x="1239" y="933"/>
                    <a:pt x="1667" y="957"/>
                  </a:cubicBezTo>
                  <a:cubicBezTo>
                    <a:pt x="1827" y="965"/>
                    <a:pt x="2014" y="1043"/>
                    <a:pt x="2195" y="1043"/>
                  </a:cubicBezTo>
                  <a:cubicBezTo>
                    <a:pt x="2310" y="1043"/>
                    <a:pt x="2423" y="1011"/>
                    <a:pt x="2524" y="910"/>
                  </a:cubicBezTo>
                  <a:cubicBezTo>
                    <a:pt x="2501" y="850"/>
                    <a:pt x="2465" y="791"/>
                    <a:pt x="2405" y="791"/>
                  </a:cubicBezTo>
                  <a:cubicBezTo>
                    <a:pt x="2310" y="731"/>
                    <a:pt x="2191" y="719"/>
                    <a:pt x="2084" y="624"/>
                  </a:cubicBezTo>
                  <a:cubicBezTo>
                    <a:pt x="1912" y="561"/>
                    <a:pt x="1732" y="542"/>
                    <a:pt x="1554" y="542"/>
                  </a:cubicBezTo>
                  <a:cubicBezTo>
                    <a:pt x="1362" y="542"/>
                    <a:pt x="1173" y="564"/>
                    <a:pt x="1000" y="576"/>
                  </a:cubicBezTo>
                  <a:cubicBezTo>
                    <a:pt x="987" y="577"/>
                    <a:pt x="973" y="577"/>
                    <a:pt x="960" y="577"/>
                  </a:cubicBezTo>
                  <a:cubicBezTo>
                    <a:pt x="558" y="577"/>
                    <a:pt x="524" y="400"/>
                    <a:pt x="524" y="100"/>
                  </a:cubicBezTo>
                  <a:cubicBezTo>
                    <a:pt x="488" y="64"/>
                    <a:pt x="477" y="29"/>
                    <a:pt x="465" y="5"/>
                  </a:cubicBezTo>
                  <a:cubicBezTo>
                    <a:pt x="445" y="2"/>
                    <a:pt x="427"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5"/>
            <p:cNvSpPr/>
            <p:nvPr/>
          </p:nvSpPr>
          <p:spPr>
            <a:xfrm>
              <a:off x="5850125" y="1794700"/>
              <a:ext cx="50500" cy="21750"/>
            </a:xfrm>
            <a:custGeom>
              <a:avLst/>
              <a:gdLst/>
              <a:ahLst/>
              <a:cxnLst/>
              <a:rect l="l" t="t" r="r" b="b"/>
              <a:pathLst>
                <a:path w="2020" h="870" extrusionOk="0">
                  <a:moveTo>
                    <a:pt x="654" y="3"/>
                  </a:moveTo>
                  <a:cubicBezTo>
                    <a:pt x="355" y="3"/>
                    <a:pt x="105" y="101"/>
                    <a:pt x="12" y="524"/>
                  </a:cubicBezTo>
                  <a:cubicBezTo>
                    <a:pt x="0" y="608"/>
                    <a:pt x="12" y="691"/>
                    <a:pt x="72" y="750"/>
                  </a:cubicBezTo>
                  <a:cubicBezTo>
                    <a:pt x="179" y="786"/>
                    <a:pt x="286" y="822"/>
                    <a:pt x="381" y="869"/>
                  </a:cubicBezTo>
                  <a:cubicBezTo>
                    <a:pt x="435" y="836"/>
                    <a:pt x="482" y="814"/>
                    <a:pt x="525" y="814"/>
                  </a:cubicBezTo>
                  <a:cubicBezTo>
                    <a:pt x="558" y="814"/>
                    <a:pt x="589" y="827"/>
                    <a:pt x="620" y="858"/>
                  </a:cubicBezTo>
                  <a:lnTo>
                    <a:pt x="1513" y="858"/>
                  </a:lnTo>
                  <a:cubicBezTo>
                    <a:pt x="1536" y="762"/>
                    <a:pt x="1489" y="715"/>
                    <a:pt x="1417" y="667"/>
                  </a:cubicBezTo>
                  <a:cubicBezTo>
                    <a:pt x="1409" y="661"/>
                    <a:pt x="1399" y="659"/>
                    <a:pt x="1388" y="659"/>
                  </a:cubicBezTo>
                  <a:cubicBezTo>
                    <a:pt x="1364" y="659"/>
                    <a:pt x="1335" y="670"/>
                    <a:pt x="1312" y="670"/>
                  </a:cubicBezTo>
                  <a:cubicBezTo>
                    <a:pt x="1287" y="670"/>
                    <a:pt x="1268" y="658"/>
                    <a:pt x="1263" y="608"/>
                  </a:cubicBezTo>
                  <a:lnTo>
                    <a:pt x="1322" y="584"/>
                  </a:lnTo>
                  <a:lnTo>
                    <a:pt x="1370" y="643"/>
                  </a:lnTo>
                  <a:cubicBezTo>
                    <a:pt x="1429" y="655"/>
                    <a:pt x="1477" y="655"/>
                    <a:pt x="1536" y="655"/>
                  </a:cubicBezTo>
                  <a:cubicBezTo>
                    <a:pt x="1563" y="649"/>
                    <a:pt x="1591" y="646"/>
                    <a:pt x="1621" y="646"/>
                  </a:cubicBezTo>
                  <a:cubicBezTo>
                    <a:pt x="1684" y="646"/>
                    <a:pt x="1752" y="657"/>
                    <a:pt x="1813" y="657"/>
                  </a:cubicBezTo>
                  <a:cubicBezTo>
                    <a:pt x="1928" y="657"/>
                    <a:pt x="2019" y="620"/>
                    <a:pt x="2013" y="405"/>
                  </a:cubicBezTo>
                  <a:cubicBezTo>
                    <a:pt x="1786" y="0"/>
                    <a:pt x="1358" y="179"/>
                    <a:pt x="1036" y="36"/>
                  </a:cubicBezTo>
                  <a:cubicBezTo>
                    <a:pt x="906" y="19"/>
                    <a:pt x="776" y="3"/>
                    <a:pt x="654" y="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5"/>
            <p:cNvSpPr/>
            <p:nvPr/>
          </p:nvSpPr>
          <p:spPr>
            <a:xfrm>
              <a:off x="5708450" y="1727200"/>
              <a:ext cx="61025" cy="17550"/>
            </a:xfrm>
            <a:custGeom>
              <a:avLst/>
              <a:gdLst/>
              <a:ahLst/>
              <a:cxnLst/>
              <a:rect l="l" t="t" r="r" b="b"/>
              <a:pathLst>
                <a:path w="2441" h="702" extrusionOk="0">
                  <a:moveTo>
                    <a:pt x="1220" y="1"/>
                  </a:moveTo>
                  <a:cubicBezTo>
                    <a:pt x="813" y="1"/>
                    <a:pt x="405" y="99"/>
                    <a:pt x="0" y="295"/>
                  </a:cubicBezTo>
                  <a:cubicBezTo>
                    <a:pt x="83" y="391"/>
                    <a:pt x="191" y="486"/>
                    <a:pt x="298" y="593"/>
                  </a:cubicBezTo>
                  <a:cubicBezTo>
                    <a:pt x="674" y="601"/>
                    <a:pt x="1050" y="701"/>
                    <a:pt x="1423" y="701"/>
                  </a:cubicBezTo>
                  <a:cubicBezTo>
                    <a:pt x="1616" y="701"/>
                    <a:pt x="1809" y="674"/>
                    <a:pt x="2000" y="593"/>
                  </a:cubicBezTo>
                  <a:cubicBezTo>
                    <a:pt x="2060" y="367"/>
                    <a:pt x="2334" y="450"/>
                    <a:pt x="2441" y="295"/>
                  </a:cubicBezTo>
                  <a:cubicBezTo>
                    <a:pt x="2036" y="99"/>
                    <a:pt x="1628" y="1"/>
                    <a:pt x="12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5"/>
            <p:cNvSpPr/>
            <p:nvPr/>
          </p:nvSpPr>
          <p:spPr>
            <a:xfrm>
              <a:off x="6004900" y="1798875"/>
              <a:ext cx="57775" cy="15825"/>
            </a:xfrm>
            <a:custGeom>
              <a:avLst/>
              <a:gdLst/>
              <a:ahLst/>
              <a:cxnLst/>
              <a:rect l="l" t="t" r="r" b="b"/>
              <a:pathLst>
                <a:path w="2311" h="633" extrusionOk="0">
                  <a:moveTo>
                    <a:pt x="346" y="0"/>
                  </a:moveTo>
                  <a:cubicBezTo>
                    <a:pt x="251" y="119"/>
                    <a:pt x="1" y="24"/>
                    <a:pt x="13" y="262"/>
                  </a:cubicBezTo>
                  <a:cubicBezTo>
                    <a:pt x="108" y="464"/>
                    <a:pt x="322" y="429"/>
                    <a:pt x="465" y="560"/>
                  </a:cubicBezTo>
                  <a:cubicBezTo>
                    <a:pt x="525" y="560"/>
                    <a:pt x="560" y="583"/>
                    <a:pt x="620" y="583"/>
                  </a:cubicBezTo>
                  <a:cubicBezTo>
                    <a:pt x="658" y="583"/>
                    <a:pt x="696" y="568"/>
                    <a:pt x="752" y="568"/>
                  </a:cubicBezTo>
                  <a:cubicBezTo>
                    <a:pt x="767" y="568"/>
                    <a:pt x="782" y="569"/>
                    <a:pt x="798" y="572"/>
                  </a:cubicBezTo>
                  <a:cubicBezTo>
                    <a:pt x="858" y="512"/>
                    <a:pt x="894" y="441"/>
                    <a:pt x="906" y="369"/>
                  </a:cubicBezTo>
                  <a:cubicBezTo>
                    <a:pt x="952" y="330"/>
                    <a:pt x="1004" y="261"/>
                    <a:pt x="1068" y="261"/>
                  </a:cubicBezTo>
                  <a:cubicBezTo>
                    <a:pt x="1101" y="261"/>
                    <a:pt x="1138" y="280"/>
                    <a:pt x="1179" y="333"/>
                  </a:cubicBezTo>
                  <a:cubicBezTo>
                    <a:pt x="1191" y="452"/>
                    <a:pt x="1298" y="500"/>
                    <a:pt x="1370" y="572"/>
                  </a:cubicBezTo>
                  <a:cubicBezTo>
                    <a:pt x="1448" y="617"/>
                    <a:pt x="1526" y="633"/>
                    <a:pt x="1603" y="633"/>
                  </a:cubicBezTo>
                  <a:cubicBezTo>
                    <a:pt x="1757" y="633"/>
                    <a:pt x="1909" y="572"/>
                    <a:pt x="2064" y="572"/>
                  </a:cubicBezTo>
                  <a:cubicBezTo>
                    <a:pt x="2114" y="572"/>
                    <a:pt x="2164" y="578"/>
                    <a:pt x="2215" y="595"/>
                  </a:cubicBezTo>
                  <a:cubicBezTo>
                    <a:pt x="2227" y="560"/>
                    <a:pt x="2263" y="548"/>
                    <a:pt x="2275" y="512"/>
                  </a:cubicBezTo>
                  <a:cubicBezTo>
                    <a:pt x="2311" y="429"/>
                    <a:pt x="2287" y="321"/>
                    <a:pt x="2251" y="238"/>
                  </a:cubicBezTo>
                  <a:cubicBezTo>
                    <a:pt x="2168" y="119"/>
                    <a:pt x="2037" y="83"/>
                    <a:pt x="1930" y="12"/>
                  </a:cubicBezTo>
                  <a:cubicBezTo>
                    <a:pt x="1394" y="12"/>
                    <a:pt x="882"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5"/>
            <p:cNvSpPr/>
            <p:nvPr/>
          </p:nvSpPr>
          <p:spPr>
            <a:xfrm>
              <a:off x="5585800" y="2060100"/>
              <a:ext cx="47650" cy="13900"/>
            </a:xfrm>
            <a:custGeom>
              <a:avLst/>
              <a:gdLst/>
              <a:ahLst/>
              <a:cxnLst/>
              <a:rect l="l" t="t" r="r" b="b"/>
              <a:pathLst>
                <a:path w="1906" h="556" extrusionOk="0">
                  <a:moveTo>
                    <a:pt x="789" y="0"/>
                  </a:moveTo>
                  <a:cubicBezTo>
                    <a:pt x="530" y="0"/>
                    <a:pt x="275" y="31"/>
                    <a:pt x="25" y="148"/>
                  </a:cubicBezTo>
                  <a:cubicBezTo>
                    <a:pt x="1" y="255"/>
                    <a:pt x="1" y="350"/>
                    <a:pt x="25" y="457"/>
                  </a:cubicBezTo>
                  <a:cubicBezTo>
                    <a:pt x="212" y="523"/>
                    <a:pt x="421" y="555"/>
                    <a:pt x="654" y="555"/>
                  </a:cubicBezTo>
                  <a:cubicBezTo>
                    <a:pt x="1013" y="555"/>
                    <a:pt x="1429" y="478"/>
                    <a:pt x="1906" y="326"/>
                  </a:cubicBezTo>
                  <a:cubicBezTo>
                    <a:pt x="1846" y="183"/>
                    <a:pt x="1691" y="159"/>
                    <a:pt x="1608" y="40"/>
                  </a:cubicBezTo>
                  <a:cubicBezTo>
                    <a:pt x="1334" y="34"/>
                    <a:pt x="1060" y="0"/>
                    <a:pt x="7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5"/>
            <p:cNvSpPr/>
            <p:nvPr/>
          </p:nvSpPr>
          <p:spPr>
            <a:xfrm>
              <a:off x="6134975" y="1775650"/>
              <a:ext cx="52125" cy="18975"/>
            </a:xfrm>
            <a:custGeom>
              <a:avLst/>
              <a:gdLst/>
              <a:ahLst/>
              <a:cxnLst/>
              <a:rect l="l" t="t" r="r" b="b"/>
              <a:pathLst>
                <a:path w="2085" h="759" extrusionOk="0">
                  <a:moveTo>
                    <a:pt x="346" y="0"/>
                  </a:moveTo>
                  <a:cubicBezTo>
                    <a:pt x="239" y="0"/>
                    <a:pt x="156" y="24"/>
                    <a:pt x="72" y="96"/>
                  </a:cubicBezTo>
                  <a:cubicBezTo>
                    <a:pt x="1" y="227"/>
                    <a:pt x="1" y="358"/>
                    <a:pt x="60" y="500"/>
                  </a:cubicBezTo>
                  <a:cubicBezTo>
                    <a:pt x="156" y="655"/>
                    <a:pt x="298" y="739"/>
                    <a:pt x="489" y="750"/>
                  </a:cubicBezTo>
                  <a:cubicBezTo>
                    <a:pt x="512" y="756"/>
                    <a:pt x="534" y="758"/>
                    <a:pt x="556" y="758"/>
                  </a:cubicBezTo>
                  <a:cubicBezTo>
                    <a:pt x="729" y="758"/>
                    <a:pt x="860" y="603"/>
                    <a:pt x="1031" y="603"/>
                  </a:cubicBezTo>
                  <a:cubicBezTo>
                    <a:pt x="1070" y="603"/>
                    <a:pt x="1111" y="611"/>
                    <a:pt x="1156" y="631"/>
                  </a:cubicBezTo>
                  <a:lnTo>
                    <a:pt x="1287" y="631"/>
                  </a:lnTo>
                  <a:cubicBezTo>
                    <a:pt x="1292" y="631"/>
                    <a:pt x="1297" y="631"/>
                    <a:pt x="1302" y="631"/>
                  </a:cubicBezTo>
                  <a:cubicBezTo>
                    <a:pt x="1369" y="631"/>
                    <a:pt x="1427" y="676"/>
                    <a:pt x="1488" y="676"/>
                  </a:cubicBezTo>
                  <a:cubicBezTo>
                    <a:pt x="1519" y="676"/>
                    <a:pt x="1550" y="665"/>
                    <a:pt x="1584" y="631"/>
                  </a:cubicBezTo>
                  <a:lnTo>
                    <a:pt x="1715" y="631"/>
                  </a:lnTo>
                  <a:cubicBezTo>
                    <a:pt x="1894" y="477"/>
                    <a:pt x="2084" y="346"/>
                    <a:pt x="2013" y="60"/>
                  </a:cubicBezTo>
                  <a:cubicBezTo>
                    <a:pt x="1930" y="60"/>
                    <a:pt x="1834" y="60"/>
                    <a:pt x="1727" y="96"/>
                  </a:cubicBezTo>
                  <a:cubicBezTo>
                    <a:pt x="1727" y="107"/>
                    <a:pt x="1703" y="107"/>
                    <a:pt x="1668" y="119"/>
                  </a:cubicBezTo>
                  <a:cubicBezTo>
                    <a:pt x="1661" y="126"/>
                    <a:pt x="1652" y="129"/>
                    <a:pt x="1641" y="129"/>
                  </a:cubicBezTo>
                  <a:cubicBezTo>
                    <a:pt x="1617" y="129"/>
                    <a:pt x="1586" y="112"/>
                    <a:pt x="1560" y="96"/>
                  </a:cubicBezTo>
                  <a:lnTo>
                    <a:pt x="1429" y="96"/>
                  </a:lnTo>
                  <a:cubicBezTo>
                    <a:pt x="1376" y="103"/>
                    <a:pt x="1313" y="130"/>
                    <a:pt x="1247" y="130"/>
                  </a:cubicBezTo>
                  <a:cubicBezTo>
                    <a:pt x="1209" y="130"/>
                    <a:pt x="1171" y="121"/>
                    <a:pt x="1132" y="96"/>
                  </a:cubicBezTo>
                  <a:cubicBezTo>
                    <a:pt x="1048" y="96"/>
                    <a:pt x="953" y="84"/>
                    <a:pt x="870" y="84"/>
                  </a:cubicBezTo>
                  <a:cubicBezTo>
                    <a:pt x="870" y="60"/>
                    <a:pt x="846" y="60"/>
                    <a:pt x="822" y="48"/>
                  </a:cubicBezTo>
                  <a:cubicBezTo>
                    <a:pt x="813" y="45"/>
                    <a:pt x="805" y="43"/>
                    <a:pt x="797" y="43"/>
                  </a:cubicBezTo>
                  <a:cubicBezTo>
                    <a:pt x="774" y="43"/>
                    <a:pt x="754" y="57"/>
                    <a:pt x="727" y="84"/>
                  </a:cubicBezTo>
                  <a:cubicBezTo>
                    <a:pt x="667" y="60"/>
                    <a:pt x="632" y="60"/>
                    <a:pt x="572" y="60"/>
                  </a:cubicBezTo>
                  <a:lnTo>
                    <a:pt x="549" y="91"/>
                  </a:lnTo>
                  <a:lnTo>
                    <a:pt x="549" y="91"/>
                  </a:lnTo>
                  <a:cubicBezTo>
                    <a:pt x="552" y="86"/>
                    <a:pt x="552" y="83"/>
                    <a:pt x="550" y="83"/>
                  </a:cubicBezTo>
                  <a:lnTo>
                    <a:pt x="550" y="83"/>
                  </a:lnTo>
                  <a:cubicBezTo>
                    <a:pt x="539" y="83"/>
                    <a:pt x="474" y="146"/>
                    <a:pt x="537" y="155"/>
                  </a:cubicBezTo>
                  <a:cubicBezTo>
                    <a:pt x="584" y="161"/>
                    <a:pt x="587" y="173"/>
                    <a:pt x="571" y="173"/>
                  </a:cubicBezTo>
                  <a:cubicBezTo>
                    <a:pt x="554" y="173"/>
                    <a:pt x="519" y="161"/>
                    <a:pt x="489" y="119"/>
                  </a:cubicBezTo>
                  <a:cubicBezTo>
                    <a:pt x="453" y="60"/>
                    <a:pt x="417" y="24"/>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5"/>
            <p:cNvSpPr/>
            <p:nvPr/>
          </p:nvSpPr>
          <p:spPr>
            <a:xfrm>
              <a:off x="5703975" y="1954825"/>
              <a:ext cx="63125" cy="12550"/>
            </a:xfrm>
            <a:custGeom>
              <a:avLst/>
              <a:gdLst/>
              <a:ahLst/>
              <a:cxnLst/>
              <a:rect l="l" t="t" r="r" b="b"/>
              <a:pathLst>
                <a:path w="2525" h="502" extrusionOk="0">
                  <a:moveTo>
                    <a:pt x="12" y="1"/>
                  </a:moveTo>
                  <a:cubicBezTo>
                    <a:pt x="1" y="207"/>
                    <a:pt x="89" y="359"/>
                    <a:pt x="255" y="359"/>
                  </a:cubicBezTo>
                  <a:cubicBezTo>
                    <a:pt x="262" y="359"/>
                    <a:pt x="268" y="358"/>
                    <a:pt x="274" y="358"/>
                  </a:cubicBezTo>
                  <a:cubicBezTo>
                    <a:pt x="335" y="354"/>
                    <a:pt x="396" y="352"/>
                    <a:pt x="456" y="352"/>
                  </a:cubicBezTo>
                  <a:cubicBezTo>
                    <a:pt x="996" y="352"/>
                    <a:pt x="1524" y="502"/>
                    <a:pt x="2069" y="502"/>
                  </a:cubicBezTo>
                  <a:cubicBezTo>
                    <a:pt x="2157" y="502"/>
                    <a:pt x="2245" y="498"/>
                    <a:pt x="2334" y="489"/>
                  </a:cubicBezTo>
                  <a:cubicBezTo>
                    <a:pt x="2120" y="227"/>
                    <a:pt x="2394" y="299"/>
                    <a:pt x="2501" y="251"/>
                  </a:cubicBezTo>
                  <a:cubicBezTo>
                    <a:pt x="2525" y="191"/>
                    <a:pt x="2525" y="144"/>
                    <a:pt x="2477" y="84"/>
                  </a:cubicBezTo>
                  <a:cubicBezTo>
                    <a:pt x="2088" y="84"/>
                    <a:pt x="1694" y="101"/>
                    <a:pt x="1299" y="101"/>
                  </a:cubicBezTo>
                  <a:cubicBezTo>
                    <a:pt x="870" y="101"/>
                    <a:pt x="440" y="81"/>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5"/>
            <p:cNvSpPr/>
            <p:nvPr/>
          </p:nvSpPr>
          <p:spPr>
            <a:xfrm>
              <a:off x="5953400" y="1927650"/>
              <a:ext cx="66125" cy="10550"/>
            </a:xfrm>
            <a:custGeom>
              <a:avLst/>
              <a:gdLst/>
              <a:ahLst/>
              <a:cxnLst/>
              <a:rect l="l" t="t" r="r" b="b"/>
              <a:pathLst>
                <a:path w="2645" h="422" extrusionOk="0">
                  <a:moveTo>
                    <a:pt x="161" y="1"/>
                  </a:moveTo>
                  <a:cubicBezTo>
                    <a:pt x="141" y="1"/>
                    <a:pt x="119" y="6"/>
                    <a:pt x="96" y="16"/>
                  </a:cubicBezTo>
                  <a:cubicBezTo>
                    <a:pt x="1" y="112"/>
                    <a:pt x="25" y="207"/>
                    <a:pt x="108" y="290"/>
                  </a:cubicBezTo>
                  <a:cubicBezTo>
                    <a:pt x="584" y="402"/>
                    <a:pt x="1065" y="411"/>
                    <a:pt x="1545" y="411"/>
                  </a:cubicBezTo>
                  <a:cubicBezTo>
                    <a:pt x="1641" y="411"/>
                    <a:pt x="1737" y="411"/>
                    <a:pt x="1833" y="411"/>
                  </a:cubicBezTo>
                  <a:cubicBezTo>
                    <a:pt x="2024" y="411"/>
                    <a:pt x="2215" y="412"/>
                    <a:pt x="2406" y="421"/>
                  </a:cubicBezTo>
                  <a:cubicBezTo>
                    <a:pt x="2525" y="338"/>
                    <a:pt x="2644" y="231"/>
                    <a:pt x="2466" y="88"/>
                  </a:cubicBezTo>
                  <a:cubicBezTo>
                    <a:pt x="2352" y="82"/>
                    <a:pt x="2239" y="70"/>
                    <a:pt x="2129" y="70"/>
                  </a:cubicBezTo>
                  <a:cubicBezTo>
                    <a:pt x="2019" y="70"/>
                    <a:pt x="1912" y="82"/>
                    <a:pt x="1811" y="123"/>
                  </a:cubicBezTo>
                  <a:cubicBezTo>
                    <a:pt x="1553" y="82"/>
                    <a:pt x="1299" y="15"/>
                    <a:pt x="1049" y="15"/>
                  </a:cubicBezTo>
                  <a:cubicBezTo>
                    <a:pt x="872" y="15"/>
                    <a:pt x="698" y="49"/>
                    <a:pt x="525" y="147"/>
                  </a:cubicBezTo>
                  <a:cubicBezTo>
                    <a:pt x="505" y="155"/>
                    <a:pt x="486" y="159"/>
                    <a:pt x="468" y="159"/>
                  </a:cubicBezTo>
                  <a:cubicBezTo>
                    <a:pt x="349" y="159"/>
                    <a:pt x="278"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5"/>
            <p:cNvSpPr/>
            <p:nvPr/>
          </p:nvSpPr>
          <p:spPr>
            <a:xfrm>
              <a:off x="6131700" y="1928350"/>
              <a:ext cx="55400" cy="13000"/>
            </a:xfrm>
            <a:custGeom>
              <a:avLst/>
              <a:gdLst/>
              <a:ahLst/>
              <a:cxnLst/>
              <a:rect l="l" t="t" r="r" b="b"/>
              <a:pathLst>
                <a:path w="2216" h="520" extrusionOk="0">
                  <a:moveTo>
                    <a:pt x="1882" y="0"/>
                  </a:moveTo>
                  <a:cubicBezTo>
                    <a:pt x="1728" y="60"/>
                    <a:pt x="1581" y="80"/>
                    <a:pt x="1436" y="80"/>
                  </a:cubicBezTo>
                  <a:cubicBezTo>
                    <a:pt x="1233" y="80"/>
                    <a:pt x="1036" y="40"/>
                    <a:pt x="834" y="12"/>
                  </a:cubicBezTo>
                  <a:cubicBezTo>
                    <a:pt x="608" y="143"/>
                    <a:pt x="370" y="131"/>
                    <a:pt x="132" y="143"/>
                  </a:cubicBezTo>
                  <a:cubicBezTo>
                    <a:pt x="96" y="167"/>
                    <a:pt x="60" y="191"/>
                    <a:pt x="48" y="238"/>
                  </a:cubicBezTo>
                  <a:cubicBezTo>
                    <a:pt x="36" y="262"/>
                    <a:pt x="13" y="310"/>
                    <a:pt x="1" y="357"/>
                  </a:cubicBezTo>
                  <a:lnTo>
                    <a:pt x="1" y="417"/>
                  </a:lnTo>
                  <a:cubicBezTo>
                    <a:pt x="113" y="491"/>
                    <a:pt x="228" y="515"/>
                    <a:pt x="345" y="515"/>
                  </a:cubicBezTo>
                  <a:cubicBezTo>
                    <a:pt x="538" y="515"/>
                    <a:pt x="736" y="451"/>
                    <a:pt x="930" y="451"/>
                  </a:cubicBezTo>
                  <a:cubicBezTo>
                    <a:pt x="994" y="451"/>
                    <a:pt x="1057" y="458"/>
                    <a:pt x="1120" y="476"/>
                  </a:cubicBezTo>
                  <a:cubicBezTo>
                    <a:pt x="1222" y="506"/>
                    <a:pt x="1320" y="520"/>
                    <a:pt x="1414" y="520"/>
                  </a:cubicBezTo>
                  <a:cubicBezTo>
                    <a:pt x="1702" y="520"/>
                    <a:pt x="1949" y="386"/>
                    <a:pt x="2156" y="143"/>
                  </a:cubicBezTo>
                  <a:cubicBezTo>
                    <a:pt x="2215" y="84"/>
                    <a:pt x="2215" y="48"/>
                    <a:pt x="2144" y="12"/>
                  </a:cubicBezTo>
                  <a:cubicBezTo>
                    <a:pt x="2061" y="12"/>
                    <a:pt x="1965" y="0"/>
                    <a:pt x="1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5"/>
            <p:cNvSpPr/>
            <p:nvPr/>
          </p:nvSpPr>
          <p:spPr>
            <a:xfrm>
              <a:off x="5532525" y="1902475"/>
              <a:ext cx="62825" cy="13400"/>
            </a:xfrm>
            <a:custGeom>
              <a:avLst/>
              <a:gdLst/>
              <a:ahLst/>
              <a:cxnLst/>
              <a:rect l="l" t="t" r="r" b="b"/>
              <a:pathLst>
                <a:path w="2513" h="536" extrusionOk="0">
                  <a:moveTo>
                    <a:pt x="293" y="1"/>
                  </a:moveTo>
                  <a:cubicBezTo>
                    <a:pt x="197" y="1"/>
                    <a:pt x="100" y="43"/>
                    <a:pt x="0" y="142"/>
                  </a:cubicBezTo>
                  <a:lnTo>
                    <a:pt x="0" y="226"/>
                  </a:lnTo>
                  <a:cubicBezTo>
                    <a:pt x="24" y="321"/>
                    <a:pt x="72" y="392"/>
                    <a:pt x="143" y="440"/>
                  </a:cubicBezTo>
                  <a:cubicBezTo>
                    <a:pt x="917" y="464"/>
                    <a:pt x="1691" y="511"/>
                    <a:pt x="2513" y="535"/>
                  </a:cubicBezTo>
                  <a:cubicBezTo>
                    <a:pt x="2180" y="236"/>
                    <a:pt x="1847" y="76"/>
                    <a:pt x="1481" y="76"/>
                  </a:cubicBezTo>
                  <a:cubicBezTo>
                    <a:pt x="1324" y="76"/>
                    <a:pt x="1161" y="105"/>
                    <a:pt x="989" y="166"/>
                  </a:cubicBezTo>
                  <a:cubicBezTo>
                    <a:pt x="927" y="216"/>
                    <a:pt x="858" y="227"/>
                    <a:pt x="789" y="227"/>
                  </a:cubicBezTo>
                  <a:cubicBezTo>
                    <a:pt x="734" y="227"/>
                    <a:pt x="679" y="220"/>
                    <a:pt x="627" y="220"/>
                  </a:cubicBezTo>
                  <a:cubicBezTo>
                    <a:pt x="604" y="220"/>
                    <a:pt x="581" y="222"/>
                    <a:pt x="560" y="226"/>
                  </a:cubicBezTo>
                  <a:cubicBezTo>
                    <a:pt x="530" y="232"/>
                    <a:pt x="509" y="240"/>
                    <a:pt x="501" y="240"/>
                  </a:cubicBezTo>
                  <a:cubicBezTo>
                    <a:pt x="492" y="240"/>
                    <a:pt x="495" y="232"/>
                    <a:pt x="512" y="202"/>
                  </a:cubicBezTo>
                  <a:cubicBezTo>
                    <a:pt x="524" y="178"/>
                    <a:pt x="584" y="166"/>
                    <a:pt x="596" y="118"/>
                  </a:cubicBezTo>
                  <a:cubicBezTo>
                    <a:pt x="493" y="46"/>
                    <a:pt x="393"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5"/>
            <p:cNvSpPr/>
            <p:nvPr/>
          </p:nvSpPr>
          <p:spPr>
            <a:xfrm>
              <a:off x="5929600" y="1881100"/>
              <a:ext cx="51500" cy="11550"/>
            </a:xfrm>
            <a:custGeom>
              <a:avLst/>
              <a:gdLst/>
              <a:ahLst/>
              <a:cxnLst/>
              <a:rect l="l" t="t" r="r" b="b"/>
              <a:pathLst>
                <a:path w="2060" h="462" extrusionOk="0">
                  <a:moveTo>
                    <a:pt x="844" y="1"/>
                  </a:moveTo>
                  <a:cubicBezTo>
                    <a:pt x="676" y="1"/>
                    <a:pt x="510" y="31"/>
                    <a:pt x="346" y="128"/>
                  </a:cubicBezTo>
                  <a:cubicBezTo>
                    <a:pt x="227" y="152"/>
                    <a:pt x="119" y="164"/>
                    <a:pt x="36" y="283"/>
                  </a:cubicBezTo>
                  <a:cubicBezTo>
                    <a:pt x="0" y="331"/>
                    <a:pt x="0" y="378"/>
                    <a:pt x="48" y="426"/>
                  </a:cubicBezTo>
                  <a:cubicBezTo>
                    <a:pt x="536" y="438"/>
                    <a:pt x="1048" y="461"/>
                    <a:pt x="1536" y="461"/>
                  </a:cubicBezTo>
                  <a:cubicBezTo>
                    <a:pt x="1667" y="461"/>
                    <a:pt x="1822" y="426"/>
                    <a:pt x="1953" y="378"/>
                  </a:cubicBezTo>
                  <a:cubicBezTo>
                    <a:pt x="2001" y="366"/>
                    <a:pt x="2024" y="259"/>
                    <a:pt x="2048" y="200"/>
                  </a:cubicBezTo>
                  <a:cubicBezTo>
                    <a:pt x="2060" y="154"/>
                    <a:pt x="2017" y="56"/>
                    <a:pt x="1952" y="56"/>
                  </a:cubicBezTo>
                  <a:cubicBezTo>
                    <a:pt x="1949" y="56"/>
                    <a:pt x="1945" y="56"/>
                    <a:pt x="1941" y="57"/>
                  </a:cubicBezTo>
                  <a:cubicBezTo>
                    <a:pt x="1856" y="78"/>
                    <a:pt x="1771" y="86"/>
                    <a:pt x="1685" y="86"/>
                  </a:cubicBezTo>
                  <a:cubicBezTo>
                    <a:pt x="1407" y="86"/>
                    <a:pt x="1124" y="1"/>
                    <a:pt x="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5"/>
            <p:cNvSpPr/>
            <p:nvPr/>
          </p:nvSpPr>
          <p:spPr>
            <a:xfrm>
              <a:off x="5539675" y="1727975"/>
              <a:ext cx="55975" cy="16200"/>
            </a:xfrm>
            <a:custGeom>
              <a:avLst/>
              <a:gdLst/>
              <a:ahLst/>
              <a:cxnLst/>
              <a:rect l="l" t="t" r="r" b="b"/>
              <a:pathLst>
                <a:path w="2239" h="648" extrusionOk="0">
                  <a:moveTo>
                    <a:pt x="1019" y="1"/>
                  </a:moveTo>
                  <a:cubicBezTo>
                    <a:pt x="676" y="1"/>
                    <a:pt x="335" y="74"/>
                    <a:pt x="0" y="288"/>
                  </a:cubicBezTo>
                  <a:lnTo>
                    <a:pt x="0" y="526"/>
                  </a:lnTo>
                  <a:cubicBezTo>
                    <a:pt x="334" y="558"/>
                    <a:pt x="656" y="648"/>
                    <a:pt x="976" y="648"/>
                  </a:cubicBezTo>
                  <a:cubicBezTo>
                    <a:pt x="1135" y="648"/>
                    <a:pt x="1294" y="625"/>
                    <a:pt x="1453" y="562"/>
                  </a:cubicBezTo>
                  <a:cubicBezTo>
                    <a:pt x="1553" y="523"/>
                    <a:pt x="1658" y="513"/>
                    <a:pt x="1766" y="513"/>
                  </a:cubicBezTo>
                  <a:cubicBezTo>
                    <a:pt x="1889" y="513"/>
                    <a:pt x="2016" y="526"/>
                    <a:pt x="2143" y="526"/>
                  </a:cubicBezTo>
                  <a:cubicBezTo>
                    <a:pt x="2239" y="395"/>
                    <a:pt x="2227" y="276"/>
                    <a:pt x="2108" y="169"/>
                  </a:cubicBezTo>
                  <a:cubicBezTo>
                    <a:pt x="1746" y="83"/>
                    <a:pt x="1382" y="1"/>
                    <a:pt x="1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5"/>
            <p:cNvSpPr/>
            <p:nvPr/>
          </p:nvSpPr>
          <p:spPr>
            <a:xfrm>
              <a:off x="6072175" y="1953050"/>
              <a:ext cx="44975" cy="14300"/>
            </a:xfrm>
            <a:custGeom>
              <a:avLst/>
              <a:gdLst/>
              <a:ahLst/>
              <a:cxnLst/>
              <a:rect l="l" t="t" r="r" b="b"/>
              <a:pathLst>
                <a:path w="1799" h="572" extrusionOk="0">
                  <a:moveTo>
                    <a:pt x="370" y="0"/>
                  </a:moveTo>
                  <a:cubicBezTo>
                    <a:pt x="298" y="120"/>
                    <a:pt x="1" y="0"/>
                    <a:pt x="96" y="286"/>
                  </a:cubicBezTo>
                  <a:cubicBezTo>
                    <a:pt x="436" y="405"/>
                    <a:pt x="764" y="567"/>
                    <a:pt x="1115" y="567"/>
                  </a:cubicBezTo>
                  <a:cubicBezTo>
                    <a:pt x="1255" y="567"/>
                    <a:pt x="1399" y="541"/>
                    <a:pt x="1548" y="477"/>
                  </a:cubicBezTo>
                  <a:cubicBezTo>
                    <a:pt x="1555" y="474"/>
                    <a:pt x="1562" y="473"/>
                    <a:pt x="1570" y="473"/>
                  </a:cubicBezTo>
                  <a:cubicBezTo>
                    <a:pt x="1631" y="473"/>
                    <a:pt x="1724" y="551"/>
                    <a:pt x="1798" y="572"/>
                  </a:cubicBezTo>
                  <a:lnTo>
                    <a:pt x="1798" y="143"/>
                  </a:lnTo>
                  <a:cubicBezTo>
                    <a:pt x="1763" y="131"/>
                    <a:pt x="1715" y="131"/>
                    <a:pt x="1679" y="131"/>
                  </a:cubicBezTo>
                  <a:cubicBezTo>
                    <a:pt x="1548" y="24"/>
                    <a:pt x="1358" y="131"/>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5"/>
            <p:cNvSpPr/>
            <p:nvPr/>
          </p:nvSpPr>
          <p:spPr>
            <a:xfrm>
              <a:off x="5985550" y="1881800"/>
              <a:ext cx="55325" cy="11150"/>
            </a:xfrm>
            <a:custGeom>
              <a:avLst/>
              <a:gdLst/>
              <a:ahLst/>
              <a:cxnLst/>
              <a:rect l="l" t="t" r="r" b="b"/>
              <a:pathLst>
                <a:path w="2213" h="446" extrusionOk="0">
                  <a:moveTo>
                    <a:pt x="685" y="0"/>
                  </a:moveTo>
                  <a:cubicBezTo>
                    <a:pt x="640" y="0"/>
                    <a:pt x="594" y="2"/>
                    <a:pt x="548" y="5"/>
                  </a:cubicBezTo>
                  <a:cubicBezTo>
                    <a:pt x="322" y="17"/>
                    <a:pt x="120" y="52"/>
                    <a:pt x="1" y="445"/>
                  </a:cubicBezTo>
                  <a:cubicBezTo>
                    <a:pt x="199" y="346"/>
                    <a:pt x="361" y="306"/>
                    <a:pt x="508" y="306"/>
                  </a:cubicBezTo>
                  <a:cubicBezTo>
                    <a:pt x="626" y="306"/>
                    <a:pt x="735" y="332"/>
                    <a:pt x="846" y="374"/>
                  </a:cubicBezTo>
                  <a:cubicBezTo>
                    <a:pt x="949" y="406"/>
                    <a:pt x="1054" y="418"/>
                    <a:pt x="1161" y="418"/>
                  </a:cubicBezTo>
                  <a:cubicBezTo>
                    <a:pt x="1407" y="418"/>
                    <a:pt x="1661" y="357"/>
                    <a:pt x="1915" y="357"/>
                  </a:cubicBezTo>
                  <a:cubicBezTo>
                    <a:pt x="1955" y="357"/>
                    <a:pt x="1996" y="358"/>
                    <a:pt x="2037" y="362"/>
                  </a:cubicBezTo>
                  <a:cubicBezTo>
                    <a:pt x="2041" y="363"/>
                    <a:pt x="2045" y="363"/>
                    <a:pt x="2049" y="363"/>
                  </a:cubicBezTo>
                  <a:cubicBezTo>
                    <a:pt x="2120" y="363"/>
                    <a:pt x="2213" y="272"/>
                    <a:pt x="2168" y="160"/>
                  </a:cubicBezTo>
                  <a:cubicBezTo>
                    <a:pt x="2146" y="105"/>
                    <a:pt x="2062" y="39"/>
                    <a:pt x="2022" y="39"/>
                  </a:cubicBezTo>
                  <a:cubicBezTo>
                    <a:pt x="2019" y="39"/>
                    <a:pt x="2016" y="40"/>
                    <a:pt x="2013" y="41"/>
                  </a:cubicBezTo>
                  <a:cubicBezTo>
                    <a:pt x="1895" y="66"/>
                    <a:pt x="1778" y="75"/>
                    <a:pt x="1662" y="75"/>
                  </a:cubicBezTo>
                  <a:cubicBezTo>
                    <a:pt x="1333" y="75"/>
                    <a:pt x="1011" y="0"/>
                    <a:pt x="6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5"/>
            <p:cNvSpPr/>
            <p:nvPr/>
          </p:nvSpPr>
          <p:spPr>
            <a:xfrm>
              <a:off x="5372375" y="1846350"/>
              <a:ext cx="51225" cy="12175"/>
            </a:xfrm>
            <a:custGeom>
              <a:avLst/>
              <a:gdLst/>
              <a:ahLst/>
              <a:cxnLst/>
              <a:rect l="l" t="t" r="r" b="b"/>
              <a:pathLst>
                <a:path w="2049" h="487" extrusionOk="0">
                  <a:moveTo>
                    <a:pt x="1157" y="0"/>
                  </a:moveTo>
                  <a:cubicBezTo>
                    <a:pt x="894" y="0"/>
                    <a:pt x="632" y="30"/>
                    <a:pt x="370" y="113"/>
                  </a:cubicBezTo>
                  <a:cubicBezTo>
                    <a:pt x="299" y="232"/>
                    <a:pt x="1" y="113"/>
                    <a:pt x="84" y="387"/>
                  </a:cubicBezTo>
                  <a:cubicBezTo>
                    <a:pt x="266" y="461"/>
                    <a:pt x="444" y="486"/>
                    <a:pt x="621" y="486"/>
                  </a:cubicBezTo>
                  <a:cubicBezTo>
                    <a:pt x="1020" y="486"/>
                    <a:pt x="1412" y="356"/>
                    <a:pt x="1811" y="356"/>
                  </a:cubicBezTo>
                  <a:cubicBezTo>
                    <a:pt x="1862" y="356"/>
                    <a:pt x="1914" y="358"/>
                    <a:pt x="1965" y="363"/>
                  </a:cubicBezTo>
                  <a:cubicBezTo>
                    <a:pt x="2049" y="256"/>
                    <a:pt x="2037" y="173"/>
                    <a:pt x="1954" y="66"/>
                  </a:cubicBezTo>
                  <a:cubicBezTo>
                    <a:pt x="1686" y="30"/>
                    <a:pt x="1421" y="0"/>
                    <a:pt x="1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5"/>
            <p:cNvSpPr/>
            <p:nvPr/>
          </p:nvSpPr>
          <p:spPr>
            <a:xfrm>
              <a:off x="5417025" y="1970350"/>
              <a:ext cx="49450" cy="11300"/>
            </a:xfrm>
            <a:custGeom>
              <a:avLst/>
              <a:gdLst/>
              <a:ahLst/>
              <a:cxnLst/>
              <a:rect l="l" t="t" r="r" b="b"/>
              <a:pathLst>
                <a:path w="1978" h="452" extrusionOk="0">
                  <a:moveTo>
                    <a:pt x="922" y="0"/>
                  </a:moveTo>
                  <a:cubicBezTo>
                    <a:pt x="611" y="0"/>
                    <a:pt x="303" y="31"/>
                    <a:pt x="1" y="130"/>
                  </a:cubicBezTo>
                  <a:cubicBezTo>
                    <a:pt x="1" y="273"/>
                    <a:pt x="84" y="344"/>
                    <a:pt x="179" y="416"/>
                  </a:cubicBezTo>
                  <a:cubicBezTo>
                    <a:pt x="703" y="428"/>
                    <a:pt x="1239" y="428"/>
                    <a:pt x="1751" y="451"/>
                  </a:cubicBezTo>
                  <a:cubicBezTo>
                    <a:pt x="1870" y="344"/>
                    <a:pt x="1977" y="237"/>
                    <a:pt x="1906" y="59"/>
                  </a:cubicBezTo>
                  <a:cubicBezTo>
                    <a:pt x="1577" y="34"/>
                    <a:pt x="1248"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5"/>
            <p:cNvSpPr/>
            <p:nvPr/>
          </p:nvSpPr>
          <p:spPr>
            <a:xfrm>
              <a:off x="5853400" y="1924175"/>
              <a:ext cx="53000" cy="10925"/>
            </a:xfrm>
            <a:custGeom>
              <a:avLst/>
              <a:gdLst/>
              <a:ahLst/>
              <a:cxnLst/>
              <a:rect l="l" t="t" r="r" b="b"/>
              <a:pathLst>
                <a:path w="2120" h="437" extrusionOk="0">
                  <a:moveTo>
                    <a:pt x="96" y="1"/>
                  </a:moveTo>
                  <a:cubicBezTo>
                    <a:pt x="0" y="96"/>
                    <a:pt x="96" y="215"/>
                    <a:pt x="60" y="298"/>
                  </a:cubicBezTo>
                  <a:cubicBezTo>
                    <a:pt x="169" y="402"/>
                    <a:pt x="284" y="436"/>
                    <a:pt x="401" y="436"/>
                  </a:cubicBezTo>
                  <a:cubicBezTo>
                    <a:pt x="567" y="436"/>
                    <a:pt x="738" y="369"/>
                    <a:pt x="905" y="334"/>
                  </a:cubicBezTo>
                  <a:cubicBezTo>
                    <a:pt x="943" y="325"/>
                    <a:pt x="981" y="321"/>
                    <a:pt x="1018" y="321"/>
                  </a:cubicBezTo>
                  <a:cubicBezTo>
                    <a:pt x="1188" y="321"/>
                    <a:pt x="1357" y="396"/>
                    <a:pt x="1524" y="396"/>
                  </a:cubicBezTo>
                  <a:cubicBezTo>
                    <a:pt x="1612" y="396"/>
                    <a:pt x="1700" y="375"/>
                    <a:pt x="1786" y="310"/>
                  </a:cubicBezTo>
                  <a:cubicBezTo>
                    <a:pt x="1917" y="286"/>
                    <a:pt x="2048" y="262"/>
                    <a:pt x="2120" y="132"/>
                  </a:cubicBezTo>
                  <a:cubicBezTo>
                    <a:pt x="2001" y="1"/>
                    <a:pt x="1822"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5"/>
            <p:cNvSpPr/>
            <p:nvPr/>
          </p:nvSpPr>
          <p:spPr>
            <a:xfrm>
              <a:off x="6086750" y="1927600"/>
              <a:ext cx="48250" cy="13025"/>
            </a:xfrm>
            <a:custGeom>
              <a:avLst/>
              <a:gdLst/>
              <a:ahLst/>
              <a:cxnLst/>
              <a:rect l="l" t="t" r="r" b="b"/>
              <a:pathLst>
                <a:path w="1930" h="521" extrusionOk="0">
                  <a:moveTo>
                    <a:pt x="661" y="0"/>
                  </a:moveTo>
                  <a:cubicBezTo>
                    <a:pt x="464" y="0"/>
                    <a:pt x="267" y="48"/>
                    <a:pt x="72" y="161"/>
                  </a:cubicBezTo>
                  <a:lnTo>
                    <a:pt x="13" y="221"/>
                  </a:lnTo>
                  <a:cubicBezTo>
                    <a:pt x="13" y="256"/>
                    <a:pt x="1" y="268"/>
                    <a:pt x="1" y="292"/>
                  </a:cubicBezTo>
                  <a:cubicBezTo>
                    <a:pt x="1" y="352"/>
                    <a:pt x="25" y="399"/>
                    <a:pt x="72" y="423"/>
                  </a:cubicBezTo>
                  <a:cubicBezTo>
                    <a:pt x="294" y="497"/>
                    <a:pt x="516" y="521"/>
                    <a:pt x="738" y="521"/>
                  </a:cubicBezTo>
                  <a:cubicBezTo>
                    <a:pt x="1089" y="521"/>
                    <a:pt x="1442" y="462"/>
                    <a:pt x="1799" y="447"/>
                  </a:cubicBezTo>
                  <a:cubicBezTo>
                    <a:pt x="1834" y="399"/>
                    <a:pt x="1894" y="352"/>
                    <a:pt x="1930" y="316"/>
                  </a:cubicBezTo>
                  <a:lnTo>
                    <a:pt x="1930" y="161"/>
                  </a:lnTo>
                  <a:cubicBezTo>
                    <a:pt x="1888" y="120"/>
                    <a:pt x="1843" y="99"/>
                    <a:pt x="1799" y="99"/>
                  </a:cubicBezTo>
                  <a:cubicBezTo>
                    <a:pt x="1754" y="99"/>
                    <a:pt x="1709" y="120"/>
                    <a:pt x="1668" y="161"/>
                  </a:cubicBezTo>
                  <a:cubicBezTo>
                    <a:pt x="1621" y="219"/>
                    <a:pt x="1580" y="240"/>
                    <a:pt x="1540" y="240"/>
                  </a:cubicBezTo>
                  <a:cubicBezTo>
                    <a:pt x="1488" y="240"/>
                    <a:pt x="1437" y="206"/>
                    <a:pt x="1370" y="173"/>
                  </a:cubicBezTo>
                  <a:cubicBezTo>
                    <a:pt x="1136" y="69"/>
                    <a:pt x="898" y="0"/>
                    <a:pt x="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5"/>
            <p:cNvSpPr/>
            <p:nvPr/>
          </p:nvSpPr>
          <p:spPr>
            <a:xfrm>
              <a:off x="5945975" y="2021300"/>
              <a:ext cx="49350" cy="14925"/>
            </a:xfrm>
            <a:custGeom>
              <a:avLst/>
              <a:gdLst/>
              <a:ahLst/>
              <a:cxnLst/>
              <a:rect l="l" t="t" r="r" b="b"/>
              <a:pathLst>
                <a:path w="1974" h="597" extrusionOk="0">
                  <a:moveTo>
                    <a:pt x="592" y="0"/>
                  </a:moveTo>
                  <a:cubicBezTo>
                    <a:pt x="525" y="0"/>
                    <a:pt x="458" y="34"/>
                    <a:pt x="393" y="104"/>
                  </a:cubicBezTo>
                  <a:cubicBezTo>
                    <a:pt x="393" y="116"/>
                    <a:pt x="369" y="152"/>
                    <a:pt x="357" y="164"/>
                  </a:cubicBezTo>
                  <a:cubicBezTo>
                    <a:pt x="342" y="171"/>
                    <a:pt x="328" y="175"/>
                    <a:pt x="316" y="175"/>
                  </a:cubicBezTo>
                  <a:cubicBezTo>
                    <a:pt x="288" y="175"/>
                    <a:pt x="267" y="157"/>
                    <a:pt x="250" y="116"/>
                  </a:cubicBezTo>
                  <a:cubicBezTo>
                    <a:pt x="167" y="116"/>
                    <a:pt x="60" y="128"/>
                    <a:pt x="36" y="235"/>
                  </a:cubicBezTo>
                  <a:cubicBezTo>
                    <a:pt x="0" y="342"/>
                    <a:pt x="72" y="402"/>
                    <a:pt x="179" y="402"/>
                  </a:cubicBezTo>
                  <a:cubicBezTo>
                    <a:pt x="190" y="401"/>
                    <a:pt x="202" y="401"/>
                    <a:pt x="213" y="401"/>
                  </a:cubicBezTo>
                  <a:cubicBezTo>
                    <a:pt x="379" y="401"/>
                    <a:pt x="535" y="478"/>
                    <a:pt x="691" y="545"/>
                  </a:cubicBezTo>
                  <a:cubicBezTo>
                    <a:pt x="816" y="447"/>
                    <a:pt x="940" y="413"/>
                    <a:pt x="1064" y="413"/>
                  </a:cubicBezTo>
                  <a:cubicBezTo>
                    <a:pt x="1316" y="413"/>
                    <a:pt x="1566" y="552"/>
                    <a:pt x="1822" y="568"/>
                  </a:cubicBezTo>
                  <a:cubicBezTo>
                    <a:pt x="1861" y="588"/>
                    <a:pt x="1890" y="597"/>
                    <a:pt x="1911" y="597"/>
                  </a:cubicBezTo>
                  <a:cubicBezTo>
                    <a:pt x="1969" y="597"/>
                    <a:pt x="1973" y="533"/>
                    <a:pt x="1965" y="437"/>
                  </a:cubicBezTo>
                  <a:cubicBezTo>
                    <a:pt x="1840" y="180"/>
                    <a:pt x="1663" y="96"/>
                    <a:pt x="1456" y="96"/>
                  </a:cubicBezTo>
                  <a:cubicBezTo>
                    <a:pt x="1347" y="96"/>
                    <a:pt x="1230" y="119"/>
                    <a:pt x="1108" y="152"/>
                  </a:cubicBezTo>
                  <a:cubicBezTo>
                    <a:pt x="1108" y="164"/>
                    <a:pt x="1096" y="164"/>
                    <a:pt x="1060" y="176"/>
                  </a:cubicBezTo>
                  <a:cubicBezTo>
                    <a:pt x="1053" y="183"/>
                    <a:pt x="1045" y="185"/>
                    <a:pt x="1037" y="185"/>
                  </a:cubicBezTo>
                  <a:cubicBezTo>
                    <a:pt x="1016" y="185"/>
                    <a:pt x="993" y="169"/>
                    <a:pt x="977" y="152"/>
                  </a:cubicBezTo>
                  <a:cubicBezTo>
                    <a:pt x="929" y="152"/>
                    <a:pt x="869" y="140"/>
                    <a:pt x="822" y="140"/>
                  </a:cubicBezTo>
                  <a:cubicBezTo>
                    <a:pt x="750" y="49"/>
                    <a:pt x="672"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5"/>
            <p:cNvSpPr/>
            <p:nvPr/>
          </p:nvSpPr>
          <p:spPr>
            <a:xfrm>
              <a:off x="6088550" y="1775150"/>
              <a:ext cx="50325" cy="17775"/>
            </a:xfrm>
            <a:custGeom>
              <a:avLst/>
              <a:gdLst/>
              <a:ahLst/>
              <a:cxnLst/>
              <a:rect l="l" t="t" r="r" b="b"/>
              <a:pathLst>
                <a:path w="2013" h="711" extrusionOk="0">
                  <a:moveTo>
                    <a:pt x="1715" y="1"/>
                  </a:moveTo>
                  <a:cubicBezTo>
                    <a:pt x="1621" y="1"/>
                    <a:pt x="1528" y="28"/>
                    <a:pt x="1441" y="92"/>
                  </a:cubicBezTo>
                  <a:cubicBezTo>
                    <a:pt x="1364" y="128"/>
                    <a:pt x="1287" y="140"/>
                    <a:pt x="1210" y="140"/>
                  </a:cubicBezTo>
                  <a:cubicBezTo>
                    <a:pt x="1011" y="140"/>
                    <a:pt x="810" y="54"/>
                    <a:pt x="606" y="54"/>
                  </a:cubicBezTo>
                  <a:cubicBezTo>
                    <a:pt x="547" y="54"/>
                    <a:pt x="488" y="61"/>
                    <a:pt x="429" y="80"/>
                  </a:cubicBezTo>
                  <a:cubicBezTo>
                    <a:pt x="346" y="187"/>
                    <a:pt x="0" y="139"/>
                    <a:pt x="191" y="437"/>
                  </a:cubicBezTo>
                  <a:cubicBezTo>
                    <a:pt x="494" y="625"/>
                    <a:pt x="803" y="711"/>
                    <a:pt x="1114" y="711"/>
                  </a:cubicBezTo>
                  <a:cubicBezTo>
                    <a:pt x="1413" y="711"/>
                    <a:pt x="1714" y="631"/>
                    <a:pt x="2013" y="485"/>
                  </a:cubicBezTo>
                  <a:lnTo>
                    <a:pt x="2013" y="80"/>
                  </a:lnTo>
                  <a:cubicBezTo>
                    <a:pt x="1915" y="31"/>
                    <a:pt x="1814"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5"/>
            <p:cNvSpPr/>
            <p:nvPr/>
          </p:nvSpPr>
          <p:spPr>
            <a:xfrm>
              <a:off x="6127500" y="1884625"/>
              <a:ext cx="50675" cy="16100"/>
            </a:xfrm>
            <a:custGeom>
              <a:avLst/>
              <a:gdLst/>
              <a:ahLst/>
              <a:cxnLst/>
              <a:rect l="l" t="t" r="r" b="b"/>
              <a:pathLst>
                <a:path w="2027" h="644" extrusionOk="0">
                  <a:moveTo>
                    <a:pt x="266" y="0"/>
                  </a:moveTo>
                  <a:cubicBezTo>
                    <a:pt x="238" y="0"/>
                    <a:pt x="201" y="11"/>
                    <a:pt x="169" y="11"/>
                  </a:cubicBezTo>
                  <a:cubicBezTo>
                    <a:pt x="38" y="262"/>
                    <a:pt x="1" y="462"/>
                    <a:pt x="270" y="462"/>
                  </a:cubicBezTo>
                  <a:cubicBezTo>
                    <a:pt x="320" y="462"/>
                    <a:pt x="381" y="455"/>
                    <a:pt x="455" y="440"/>
                  </a:cubicBezTo>
                  <a:cubicBezTo>
                    <a:pt x="535" y="366"/>
                    <a:pt x="605" y="338"/>
                    <a:pt x="667" y="338"/>
                  </a:cubicBezTo>
                  <a:cubicBezTo>
                    <a:pt x="808" y="338"/>
                    <a:pt x="914" y="480"/>
                    <a:pt x="1038" y="571"/>
                  </a:cubicBezTo>
                  <a:cubicBezTo>
                    <a:pt x="1153" y="622"/>
                    <a:pt x="1268" y="644"/>
                    <a:pt x="1383" y="644"/>
                  </a:cubicBezTo>
                  <a:cubicBezTo>
                    <a:pt x="1506" y="644"/>
                    <a:pt x="1629" y="619"/>
                    <a:pt x="1752" y="582"/>
                  </a:cubicBezTo>
                  <a:lnTo>
                    <a:pt x="1883" y="582"/>
                  </a:lnTo>
                  <a:cubicBezTo>
                    <a:pt x="1931" y="523"/>
                    <a:pt x="1967" y="487"/>
                    <a:pt x="2026" y="440"/>
                  </a:cubicBezTo>
                  <a:lnTo>
                    <a:pt x="2026" y="154"/>
                  </a:lnTo>
                  <a:cubicBezTo>
                    <a:pt x="1810" y="167"/>
                    <a:pt x="1592" y="181"/>
                    <a:pt x="1374" y="181"/>
                  </a:cubicBezTo>
                  <a:cubicBezTo>
                    <a:pt x="1015" y="181"/>
                    <a:pt x="655" y="144"/>
                    <a:pt x="300" y="11"/>
                  </a:cubicBezTo>
                  <a:cubicBezTo>
                    <a:pt x="292" y="3"/>
                    <a:pt x="280" y="0"/>
                    <a:pt x="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5"/>
            <p:cNvSpPr/>
            <p:nvPr/>
          </p:nvSpPr>
          <p:spPr>
            <a:xfrm>
              <a:off x="5460650" y="1903350"/>
              <a:ext cx="48975" cy="13700"/>
            </a:xfrm>
            <a:custGeom>
              <a:avLst/>
              <a:gdLst/>
              <a:ahLst/>
              <a:cxnLst/>
              <a:rect l="l" t="t" r="r" b="b"/>
              <a:pathLst>
                <a:path w="1959" h="548" extrusionOk="0">
                  <a:moveTo>
                    <a:pt x="1459" y="8"/>
                  </a:moveTo>
                  <a:cubicBezTo>
                    <a:pt x="1447" y="8"/>
                    <a:pt x="1436" y="9"/>
                    <a:pt x="1423" y="12"/>
                  </a:cubicBezTo>
                  <a:cubicBezTo>
                    <a:pt x="1006" y="119"/>
                    <a:pt x="542" y="0"/>
                    <a:pt x="161" y="250"/>
                  </a:cubicBezTo>
                  <a:cubicBezTo>
                    <a:pt x="134" y="244"/>
                    <a:pt x="111" y="241"/>
                    <a:pt x="92" y="241"/>
                  </a:cubicBezTo>
                  <a:cubicBezTo>
                    <a:pt x="3" y="241"/>
                    <a:pt x="0" y="307"/>
                    <a:pt x="30" y="405"/>
                  </a:cubicBezTo>
                  <a:cubicBezTo>
                    <a:pt x="637" y="548"/>
                    <a:pt x="1256" y="464"/>
                    <a:pt x="1887" y="536"/>
                  </a:cubicBezTo>
                  <a:cubicBezTo>
                    <a:pt x="1959" y="393"/>
                    <a:pt x="1816" y="345"/>
                    <a:pt x="1756" y="250"/>
                  </a:cubicBezTo>
                  <a:cubicBezTo>
                    <a:pt x="1624" y="195"/>
                    <a:pt x="1594" y="8"/>
                    <a:pt x="1459"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5"/>
            <p:cNvSpPr/>
            <p:nvPr/>
          </p:nvSpPr>
          <p:spPr>
            <a:xfrm>
              <a:off x="5463775" y="1939975"/>
              <a:ext cx="55975" cy="12500"/>
            </a:xfrm>
            <a:custGeom>
              <a:avLst/>
              <a:gdLst/>
              <a:ahLst/>
              <a:cxnLst/>
              <a:rect l="l" t="t" r="r" b="b"/>
              <a:pathLst>
                <a:path w="2239" h="500" extrusionOk="0">
                  <a:moveTo>
                    <a:pt x="1651" y="1"/>
                  </a:moveTo>
                  <a:cubicBezTo>
                    <a:pt x="1496" y="1"/>
                    <a:pt x="1342" y="83"/>
                    <a:pt x="1188" y="83"/>
                  </a:cubicBezTo>
                  <a:cubicBezTo>
                    <a:pt x="1181" y="83"/>
                    <a:pt x="1174" y="83"/>
                    <a:pt x="1167" y="83"/>
                  </a:cubicBezTo>
                  <a:cubicBezTo>
                    <a:pt x="1103" y="128"/>
                    <a:pt x="1038" y="143"/>
                    <a:pt x="974" y="143"/>
                  </a:cubicBezTo>
                  <a:cubicBezTo>
                    <a:pt x="833" y="143"/>
                    <a:pt x="692" y="69"/>
                    <a:pt x="550" y="69"/>
                  </a:cubicBezTo>
                  <a:cubicBezTo>
                    <a:pt x="518" y="69"/>
                    <a:pt x="485" y="73"/>
                    <a:pt x="453" y="83"/>
                  </a:cubicBezTo>
                  <a:cubicBezTo>
                    <a:pt x="453" y="107"/>
                    <a:pt x="453" y="131"/>
                    <a:pt x="417" y="142"/>
                  </a:cubicBezTo>
                  <a:cubicBezTo>
                    <a:pt x="398" y="150"/>
                    <a:pt x="383" y="154"/>
                    <a:pt x="370" y="154"/>
                  </a:cubicBezTo>
                  <a:cubicBezTo>
                    <a:pt x="343" y="154"/>
                    <a:pt x="330" y="135"/>
                    <a:pt x="322" y="95"/>
                  </a:cubicBezTo>
                  <a:cubicBezTo>
                    <a:pt x="274" y="95"/>
                    <a:pt x="214" y="107"/>
                    <a:pt x="167" y="107"/>
                  </a:cubicBezTo>
                  <a:cubicBezTo>
                    <a:pt x="155" y="226"/>
                    <a:pt x="107" y="321"/>
                    <a:pt x="0" y="381"/>
                  </a:cubicBezTo>
                  <a:cubicBezTo>
                    <a:pt x="71" y="451"/>
                    <a:pt x="155" y="489"/>
                    <a:pt x="238" y="489"/>
                  </a:cubicBezTo>
                  <a:cubicBezTo>
                    <a:pt x="266" y="489"/>
                    <a:pt x="294" y="485"/>
                    <a:pt x="322" y="476"/>
                  </a:cubicBezTo>
                  <a:cubicBezTo>
                    <a:pt x="467" y="443"/>
                    <a:pt x="611" y="431"/>
                    <a:pt x="753" y="431"/>
                  </a:cubicBezTo>
                  <a:cubicBezTo>
                    <a:pt x="1077" y="431"/>
                    <a:pt x="1396" y="491"/>
                    <a:pt x="1727" y="500"/>
                  </a:cubicBezTo>
                  <a:cubicBezTo>
                    <a:pt x="1834" y="309"/>
                    <a:pt x="2072" y="428"/>
                    <a:pt x="2239" y="250"/>
                  </a:cubicBezTo>
                  <a:cubicBezTo>
                    <a:pt x="2108" y="202"/>
                    <a:pt x="1941" y="214"/>
                    <a:pt x="1881" y="83"/>
                  </a:cubicBezTo>
                  <a:cubicBezTo>
                    <a:pt x="1804" y="21"/>
                    <a:pt x="1727" y="1"/>
                    <a:pt x="1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5"/>
            <p:cNvSpPr/>
            <p:nvPr/>
          </p:nvSpPr>
          <p:spPr>
            <a:xfrm>
              <a:off x="5465250" y="1970225"/>
              <a:ext cx="51525" cy="14050"/>
            </a:xfrm>
            <a:custGeom>
              <a:avLst/>
              <a:gdLst/>
              <a:ahLst/>
              <a:cxnLst/>
              <a:rect l="l" t="t" r="r" b="b"/>
              <a:pathLst>
                <a:path w="2061" h="562" extrusionOk="0">
                  <a:moveTo>
                    <a:pt x="1384" y="1"/>
                  </a:moveTo>
                  <a:cubicBezTo>
                    <a:pt x="1360" y="1"/>
                    <a:pt x="1336" y="2"/>
                    <a:pt x="1310" y="4"/>
                  </a:cubicBezTo>
                  <a:cubicBezTo>
                    <a:pt x="1114" y="28"/>
                    <a:pt x="914" y="31"/>
                    <a:pt x="714" y="31"/>
                  </a:cubicBezTo>
                  <a:cubicBezTo>
                    <a:pt x="647" y="31"/>
                    <a:pt x="579" y="30"/>
                    <a:pt x="512" y="30"/>
                  </a:cubicBezTo>
                  <a:cubicBezTo>
                    <a:pt x="378" y="30"/>
                    <a:pt x="243" y="32"/>
                    <a:pt x="108" y="40"/>
                  </a:cubicBezTo>
                  <a:cubicBezTo>
                    <a:pt x="24" y="183"/>
                    <a:pt x="1" y="314"/>
                    <a:pt x="120" y="456"/>
                  </a:cubicBezTo>
                  <a:cubicBezTo>
                    <a:pt x="167" y="456"/>
                    <a:pt x="227" y="433"/>
                    <a:pt x="275" y="433"/>
                  </a:cubicBezTo>
                  <a:lnTo>
                    <a:pt x="394" y="314"/>
                  </a:lnTo>
                  <a:cubicBezTo>
                    <a:pt x="462" y="291"/>
                    <a:pt x="520" y="249"/>
                    <a:pt x="581" y="249"/>
                  </a:cubicBezTo>
                  <a:cubicBezTo>
                    <a:pt x="616" y="249"/>
                    <a:pt x="652" y="263"/>
                    <a:pt x="691" y="302"/>
                  </a:cubicBezTo>
                  <a:lnTo>
                    <a:pt x="834" y="302"/>
                  </a:lnTo>
                  <a:cubicBezTo>
                    <a:pt x="1068" y="450"/>
                    <a:pt x="1312" y="562"/>
                    <a:pt x="1569" y="562"/>
                  </a:cubicBezTo>
                  <a:cubicBezTo>
                    <a:pt x="1705" y="562"/>
                    <a:pt x="1845" y="531"/>
                    <a:pt x="1989" y="456"/>
                  </a:cubicBezTo>
                  <a:cubicBezTo>
                    <a:pt x="2060" y="397"/>
                    <a:pt x="2049" y="349"/>
                    <a:pt x="1989" y="302"/>
                  </a:cubicBezTo>
                  <a:cubicBezTo>
                    <a:pt x="1826" y="116"/>
                    <a:pt x="1642" y="1"/>
                    <a:pt x="1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5"/>
            <p:cNvSpPr/>
            <p:nvPr/>
          </p:nvSpPr>
          <p:spPr>
            <a:xfrm>
              <a:off x="5759050" y="1788975"/>
              <a:ext cx="58650" cy="9625"/>
            </a:xfrm>
            <a:custGeom>
              <a:avLst/>
              <a:gdLst/>
              <a:ahLst/>
              <a:cxnLst/>
              <a:rect l="l" t="t" r="r" b="b"/>
              <a:pathLst>
                <a:path w="2346" h="385" extrusionOk="0">
                  <a:moveTo>
                    <a:pt x="598" y="1"/>
                  </a:moveTo>
                  <a:cubicBezTo>
                    <a:pt x="525" y="1"/>
                    <a:pt x="463" y="33"/>
                    <a:pt x="417" y="110"/>
                  </a:cubicBezTo>
                  <a:cubicBezTo>
                    <a:pt x="298" y="217"/>
                    <a:pt x="119" y="122"/>
                    <a:pt x="0" y="229"/>
                  </a:cubicBezTo>
                  <a:lnTo>
                    <a:pt x="0" y="384"/>
                  </a:lnTo>
                  <a:lnTo>
                    <a:pt x="2286" y="384"/>
                  </a:lnTo>
                  <a:cubicBezTo>
                    <a:pt x="2346" y="277"/>
                    <a:pt x="2298" y="206"/>
                    <a:pt x="2227" y="122"/>
                  </a:cubicBezTo>
                  <a:lnTo>
                    <a:pt x="2143" y="86"/>
                  </a:lnTo>
                  <a:lnTo>
                    <a:pt x="1858" y="86"/>
                  </a:lnTo>
                  <a:cubicBezTo>
                    <a:pt x="1810" y="45"/>
                    <a:pt x="1759" y="24"/>
                    <a:pt x="1710" y="24"/>
                  </a:cubicBezTo>
                  <a:cubicBezTo>
                    <a:pt x="1661" y="24"/>
                    <a:pt x="1613" y="45"/>
                    <a:pt x="1572" y="86"/>
                  </a:cubicBezTo>
                  <a:cubicBezTo>
                    <a:pt x="1449" y="86"/>
                    <a:pt x="1329" y="93"/>
                    <a:pt x="1209" y="93"/>
                  </a:cubicBezTo>
                  <a:cubicBezTo>
                    <a:pt x="1049" y="93"/>
                    <a:pt x="890" y="81"/>
                    <a:pt x="726" y="27"/>
                  </a:cubicBezTo>
                  <a:cubicBezTo>
                    <a:pt x="680" y="10"/>
                    <a:pt x="637" y="1"/>
                    <a:pt x="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5"/>
            <p:cNvSpPr/>
            <p:nvPr/>
          </p:nvSpPr>
          <p:spPr>
            <a:xfrm>
              <a:off x="5762625" y="1772375"/>
              <a:ext cx="53600" cy="13125"/>
            </a:xfrm>
            <a:custGeom>
              <a:avLst/>
              <a:gdLst/>
              <a:ahLst/>
              <a:cxnLst/>
              <a:rect l="l" t="t" r="r" b="b"/>
              <a:pathLst>
                <a:path w="2144" h="525" extrusionOk="0">
                  <a:moveTo>
                    <a:pt x="771" y="9"/>
                  </a:moveTo>
                  <a:cubicBezTo>
                    <a:pt x="669" y="9"/>
                    <a:pt x="569" y="28"/>
                    <a:pt x="464" y="48"/>
                  </a:cubicBezTo>
                  <a:cubicBezTo>
                    <a:pt x="310" y="131"/>
                    <a:pt x="0" y="0"/>
                    <a:pt x="12" y="346"/>
                  </a:cubicBezTo>
                  <a:cubicBezTo>
                    <a:pt x="233" y="390"/>
                    <a:pt x="461" y="417"/>
                    <a:pt x="690" y="417"/>
                  </a:cubicBezTo>
                  <a:cubicBezTo>
                    <a:pt x="893" y="417"/>
                    <a:pt x="1097" y="396"/>
                    <a:pt x="1298" y="346"/>
                  </a:cubicBezTo>
                  <a:cubicBezTo>
                    <a:pt x="1403" y="457"/>
                    <a:pt x="1536" y="471"/>
                    <a:pt x="1675" y="471"/>
                  </a:cubicBezTo>
                  <a:cubicBezTo>
                    <a:pt x="1722" y="471"/>
                    <a:pt x="1769" y="470"/>
                    <a:pt x="1816" y="470"/>
                  </a:cubicBezTo>
                  <a:cubicBezTo>
                    <a:pt x="1883" y="470"/>
                    <a:pt x="1949" y="473"/>
                    <a:pt x="2012" y="489"/>
                  </a:cubicBezTo>
                  <a:cubicBezTo>
                    <a:pt x="2012" y="512"/>
                    <a:pt x="2024" y="512"/>
                    <a:pt x="2060" y="524"/>
                  </a:cubicBezTo>
                  <a:cubicBezTo>
                    <a:pt x="2084" y="524"/>
                    <a:pt x="2119" y="512"/>
                    <a:pt x="2143" y="477"/>
                  </a:cubicBezTo>
                  <a:cubicBezTo>
                    <a:pt x="2131" y="274"/>
                    <a:pt x="1643" y="429"/>
                    <a:pt x="1845" y="72"/>
                  </a:cubicBezTo>
                  <a:cubicBezTo>
                    <a:pt x="1687" y="72"/>
                    <a:pt x="1528" y="67"/>
                    <a:pt x="1380" y="67"/>
                  </a:cubicBezTo>
                  <a:cubicBezTo>
                    <a:pt x="1306" y="67"/>
                    <a:pt x="1234" y="68"/>
                    <a:pt x="1167" y="72"/>
                  </a:cubicBezTo>
                  <a:cubicBezTo>
                    <a:pt x="1167" y="72"/>
                    <a:pt x="1143" y="96"/>
                    <a:pt x="1119" y="108"/>
                  </a:cubicBezTo>
                  <a:cubicBezTo>
                    <a:pt x="1111" y="110"/>
                    <a:pt x="1103" y="112"/>
                    <a:pt x="1096" y="112"/>
                  </a:cubicBezTo>
                  <a:cubicBezTo>
                    <a:pt x="1072" y="112"/>
                    <a:pt x="1051" y="96"/>
                    <a:pt x="1024" y="60"/>
                  </a:cubicBezTo>
                  <a:cubicBezTo>
                    <a:pt x="938" y="22"/>
                    <a:pt x="854" y="9"/>
                    <a:pt x="771" y="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5"/>
            <p:cNvSpPr/>
            <p:nvPr/>
          </p:nvSpPr>
          <p:spPr>
            <a:xfrm>
              <a:off x="5293625" y="1730500"/>
              <a:ext cx="60025" cy="30150"/>
            </a:xfrm>
            <a:custGeom>
              <a:avLst/>
              <a:gdLst/>
              <a:ahLst/>
              <a:cxnLst/>
              <a:rect l="l" t="t" r="r" b="b"/>
              <a:pathLst>
                <a:path w="2401" h="1206" extrusionOk="0">
                  <a:moveTo>
                    <a:pt x="1074" y="1"/>
                  </a:moveTo>
                  <a:cubicBezTo>
                    <a:pt x="972" y="1"/>
                    <a:pt x="873" y="48"/>
                    <a:pt x="793" y="139"/>
                  </a:cubicBezTo>
                  <a:cubicBezTo>
                    <a:pt x="579" y="401"/>
                    <a:pt x="258" y="532"/>
                    <a:pt x="103" y="830"/>
                  </a:cubicBezTo>
                  <a:cubicBezTo>
                    <a:pt x="66" y="1014"/>
                    <a:pt x="1" y="1206"/>
                    <a:pt x="166" y="1206"/>
                  </a:cubicBezTo>
                  <a:cubicBezTo>
                    <a:pt x="214" y="1206"/>
                    <a:pt x="282" y="1189"/>
                    <a:pt x="377" y="1151"/>
                  </a:cubicBezTo>
                  <a:cubicBezTo>
                    <a:pt x="532" y="854"/>
                    <a:pt x="805" y="782"/>
                    <a:pt x="1091" y="711"/>
                  </a:cubicBezTo>
                  <a:cubicBezTo>
                    <a:pt x="1199" y="595"/>
                    <a:pt x="1332" y="580"/>
                    <a:pt x="1464" y="580"/>
                  </a:cubicBezTo>
                  <a:cubicBezTo>
                    <a:pt x="1514" y="580"/>
                    <a:pt x="1563" y="582"/>
                    <a:pt x="1611" y="582"/>
                  </a:cubicBezTo>
                  <a:cubicBezTo>
                    <a:pt x="1633" y="582"/>
                    <a:pt x="1654" y="581"/>
                    <a:pt x="1675" y="580"/>
                  </a:cubicBezTo>
                  <a:cubicBezTo>
                    <a:pt x="1925" y="556"/>
                    <a:pt x="2187" y="616"/>
                    <a:pt x="2401" y="437"/>
                  </a:cubicBezTo>
                  <a:cubicBezTo>
                    <a:pt x="2222" y="175"/>
                    <a:pt x="1913" y="259"/>
                    <a:pt x="1663" y="199"/>
                  </a:cubicBezTo>
                  <a:cubicBezTo>
                    <a:pt x="1623" y="199"/>
                    <a:pt x="1583" y="194"/>
                    <a:pt x="1544" y="194"/>
                  </a:cubicBezTo>
                  <a:cubicBezTo>
                    <a:pt x="1524" y="194"/>
                    <a:pt x="1504" y="195"/>
                    <a:pt x="1484" y="199"/>
                  </a:cubicBezTo>
                  <a:cubicBezTo>
                    <a:pt x="1436" y="247"/>
                    <a:pt x="1401" y="259"/>
                    <a:pt x="1377" y="282"/>
                  </a:cubicBezTo>
                  <a:cubicBezTo>
                    <a:pt x="1389" y="259"/>
                    <a:pt x="1401" y="223"/>
                    <a:pt x="1401" y="175"/>
                  </a:cubicBezTo>
                  <a:cubicBezTo>
                    <a:pt x="1301" y="57"/>
                    <a:pt x="1186"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5"/>
            <p:cNvSpPr/>
            <p:nvPr/>
          </p:nvSpPr>
          <p:spPr>
            <a:xfrm>
              <a:off x="5712150" y="1922175"/>
              <a:ext cx="41550" cy="10975"/>
            </a:xfrm>
            <a:custGeom>
              <a:avLst/>
              <a:gdLst/>
              <a:ahLst/>
              <a:cxnLst/>
              <a:rect l="l" t="t" r="r" b="b"/>
              <a:pathLst>
                <a:path w="1662" h="439" extrusionOk="0">
                  <a:moveTo>
                    <a:pt x="734" y="0"/>
                  </a:moveTo>
                  <a:cubicBezTo>
                    <a:pt x="599" y="0"/>
                    <a:pt x="464" y="11"/>
                    <a:pt x="328" y="33"/>
                  </a:cubicBezTo>
                  <a:cubicBezTo>
                    <a:pt x="318" y="35"/>
                    <a:pt x="308" y="36"/>
                    <a:pt x="297" y="36"/>
                  </a:cubicBezTo>
                  <a:cubicBezTo>
                    <a:pt x="243" y="36"/>
                    <a:pt x="178" y="16"/>
                    <a:pt x="123" y="16"/>
                  </a:cubicBezTo>
                  <a:cubicBezTo>
                    <a:pt x="54" y="16"/>
                    <a:pt x="1" y="47"/>
                    <a:pt x="7" y="188"/>
                  </a:cubicBezTo>
                  <a:cubicBezTo>
                    <a:pt x="31" y="366"/>
                    <a:pt x="185" y="366"/>
                    <a:pt x="340" y="378"/>
                  </a:cubicBezTo>
                  <a:cubicBezTo>
                    <a:pt x="578" y="406"/>
                    <a:pt x="820" y="438"/>
                    <a:pt x="1063" y="438"/>
                  </a:cubicBezTo>
                  <a:cubicBezTo>
                    <a:pt x="1235" y="438"/>
                    <a:pt x="1407" y="422"/>
                    <a:pt x="1578" y="378"/>
                  </a:cubicBezTo>
                  <a:cubicBezTo>
                    <a:pt x="1662" y="212"/>
                    <a:pt x="1555" y="152"/>
                    <a:pt x="1436" y="92"/>
                  </a:cubicBezTo>
                  <a:cubicBezTo>
                    <a:pt x="1202" y="32"/>
                    <a:pt x="968" y="0"/>
                    <a:pt x="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5"/>
            <p:cNvSpPr/>
            <p:nvPr/>
          </p:nvSpPr>
          <p:spPr>
            <a:xfrm>
              <a:off x="5460800" y="1922225"/>
              <a:ext cx="50325" cy="13275"/>
            </a:xfrm>
            <a:custGeom>
              <a:avLst/>
              <a:gdLst/>
              <a:ahLst/>
              <a:cxnLst/>
              <a:rect l="l" t="t" r="r" b="b"/>
              <a:pathLst>
                <a:path w="2013" h="531" extrusionOk="0">
                  <a:moveTo>
                    <a:pt x="371" y="1"/>
                  </a:moveTo>
                  <a:cubicBezTo>
                    <a:pt x="249" y="1"/>
                    <a:pt x="126" y="21"/>
                    <a:pt x="0" y="79"/>
                  </a:cubicBezTo>
                  <a:lnTo>
                    <a:pt x="0" y="233"/>
                  </a:lnTo>
                  <a:cubicBezTo>
                    <a:pt x="83" y="317"/>
                    <a:pt x="202" y="269"/>
                    <a:pt x="274" y="364"/>
                  </a:cubicBezTo>
                  <a:cubicBezTo>
                    <a:pt x="595" y="531"/>
                    <a:pt x="953" y="448"/>
                    <a:pt x="1298" y="507"/>
                  </a:cubicBezTo>
                  <a:cubicBezTo>
                    <a:pt x="1476" y="257"/>
                    <a:pt x="1905" y="448"/>
                    <a:pt x="2012" y="79"/>
                  </a:cubicBezTo>
                  <a:cubicBezTo>
                    <a:pt x="1994" y="77"/>
                    <a:pt x="1976" y="77"/>
                    <a:pt x="1959" y="77"/>
                  </a:cubicBezTo>
                  <a:cubicBezTo>
                    <a:pt x="1812" y="77"/>
                    <a:pt x="1674" y="117"/>
                    <a:pt x="1536" y="138"/>
                  </a:cubicBezTo>
                  <a:cubicBezTo>
                    <a:pt x="1477" y="149"/>
                    <a:pt x="1419" y="153"/>
                    <a:pt x="1361" y="153"/>
                  </a:cubicBezTo>
                  <a:cubicBezTo>
                    <a:pt x="1026" y="153"/>
                    <a:pt x="703" y="1"/>
                    <a:pt x="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5"/>
            <p:cNvSpPr/>
            <p:nvPr/>
          </p:nvSpPr>
          <p:spPr>
            <a:xfrm>
              <a:off x="6102825" y="1794050"/>
              <a:ext cx="50625" cy="26550"/>
            </a:xfrm>
            <a:custGeom>
              <a:avLst/>
              <a:gdLst/>
              <a:ahLst/>
              <a:cxnLst/>
              <a:rect l="l" t="t" r="r" b="b"/>
              <a:pathLst>
                <a:path w="2025" h="1062" extrusionOk="0">
                  <a:moveTo>
                    <a:pt x="230" y="0"/>
                  </a:moveTo>
                  <a:cubicBezTo>
                    <a:pt x="217" y="0"/>
                    <a:pt x="205" y="1"/>
                    <a:pt x="191" y="3"/>
                  </a:cubicBezTo>
                  <a:cubicBezTo>
                    <a:pt x="132" y="38"/>
                    <a:pt x="84" y="86"/>
                    <a:pt x="60" y="145"/>
                  </a:cubicBezTo>
                  <a:cubicBezTo>
                    <a:pt x="1" y="324"/>
                    <a:pt x="25" y="491"/>
                    <a:pt x="156" y="622"/>
                  </a:cubicBezTo>
                  <a:cubicBezTo>
                    <a:pt x="235" y="885"/>
                    <a:pt x="385" y="982"/>
                    <a:pt x="571" y="982"/>
                  </a:cubicBezTo>
                  <a:cubicBezTo>
                    <a:pt x="663" y="982"/>
                    <a:pt x="764" y="959"/>
                    <a:pt x="870" y="919"/>
                  </a:cubicBezTo>
                  <a:cubicBezTo>
                    <a:pt x="1168" y="1012"/>
                    <a:pt x="1466" y="1062"/>
                    <a:pt x="1770" y="1062"/>
                  </a:cubicBezTo>
                  <a:cubicBezTo>
                    <a:pt x="1854" y="1062"/>
                    <a:pt x="1939" y="1058"/>
                    <a:pt x="2025" y="1050"/>
                  </a:cubicBezTo>
                  <a:lnTo>
                    <a:pt x="2025" y="979"/>
                  </a:lnTo>
                  <a:lnTo>
                    <a:pt x="2025" y="907"/>
                  </a:lnTo>
                  <a:cubicBezTo>
                    <a:pt x="1965" y="860"/>
                    <a:pt x="1918" y="812"/>
                    <a:pt x="1906" y="776"/>
                  </a:cubicBezTo>
                  <a:lnTo>
                    <a:pt x="1608" y="776"/>
                  </a:lnTo>
                  <a:cubicBezTo>
                    <a:pt x="1555" y="818"/>
                    <a:pt x="1504" y="839"/>
                    <a:pt x="1455" y="839"/>
                  </a:cubicBezTo>
                  <a:cubicBezTo>
                    <a:pt x="1406" y="839"/>
                    <a:pt x="1358" y="818"/>
                    <a:pt x="1311" y="776"/>
                  </a:cubicBezTo>
                  <a:cubicBezTo>
                    <a:pt x="1089" y="754"/>
                    <a:pt x="889" y="619"/>
                    <a:pt x="661" y="619"/>
                  </a:cubicBezTo>
                  <a:cubicBezTo>
                    <a:pt x="643" y="619"/>
                    <a:pt x="626" y="620"/>
                    <a:pt x="608" y="622"/>
                  </a:cubicBezTo>
                  <a:cubicBezTo>
                    <a:pt x="501" y="598"/>
                    <a:pt x="501" y="550"/>
                    <a:pt x="572" y="491"/>
                  </a:cubicBezTo>
                  <a:cubicBezTo>
                    <a:pt x="572" y="431"/>
                    <a:pt x="596" y="384"/>
                    <a:pt x="596" y="336"/>
                  </a:cubicBezTo>
                  <a:cubicBezTo>
                    <a:pt x="596" y="312"/>
                    <a:pt x="572" y="276"/>
                    <a:pt x="560" y="253"/>
                  </a:cubicBezTo>
                  <a:cubicBezTo>
                    <a:pt x="483" y="142"/>
                    <a:pt x="395" y="0"/>
                    <a:pt x="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5"/>
            <p:cNvSpPr/>
            <p:nvPr/>
          </p:nvSpPr>
          <p:spPr>
            <a:xfrm>
              <a:off x="5659625" y="1768625"/>
              <a:ext cx="53300" cy="11500"/>
            </a:xfrm>
            <a:custGeom>
              <a:avLst/>
              <a:gdLst/>
              <a:ahLst/>
              <a:cxnLst/>
              <a:rect l="l" t="t" r="r" b="b"/>
              <a:pathLst>
                <a:path w="2132" h="460" extrusionOk="0">
                  <a:moveTo>
                    <a:pt x="450" y="1"/>
                  </a:moveTo>
                  <a:cubicBezTo>
                    <a:pt x="336" y="1"/>
                    <a:pt x="222" y="9"/>
                    <a:pt x="108" y="31"/>
                  </a:cubicBezTo>
                  <a:cubicBezTo>
                    <a:pt x="0" y="198"/>
                    <a:pt x="120" y="269"/>
                    <a:pt x="239" y="329"/>
                  </a:cubicBezTo>
                  <a:cubicBezTo>
                    <a:pt x="655" y="341"/>
                    <a:pt x="1084" y="341"/>
                    <a:pt x="1513" y="365"/>
                  </a:cubicBezTo>
                  <a:cubicBezTo>
                    <a:pt x="1539" y="354"/>
                    <a:pt x="1564" y="348"/>
                    <a:pt x="1589" y="348"/>
                  </a:cubicBezTo>
                  <a:cubicBezTo>
                    <a:pt x="1620" y="348"/>
                    <a:pt x="1652" y="357"/>
                    <a:pt x="1691" y="377"/>
                  </a:cubicBezTo>
                  <a:cubicBezTo>
                    <a:pt x="1774" y="418"/>
                    <a:pt x="1856" y="459"/>
                    <a:pt x="1941" y="459"/>
                  </a:cubicBezTo>
                  <a:cubicBezTo>
                    <a:pt x="2003" y="459"/>
                    <a:pt x="2066" y="437"/>
                    <a:pt x="2132" y="377"/>
                  </a:cubicBezTo>
                  <a:cubicBezTo>
                    <a:pt x="2132" y="281"/>
                    <a:pt x="2084" y="222"/>
                    <a:pt x="2013" y="186"/>
                  </a:cubicBezTo>
                  <a:lnTo>
                    <a:pt x="1786" y="91"/>
                  </a:lnTo>
                  <a:cubicBezTo>
                    <a:pt x="1728" y="96"/>
                    <a:pt x="1669" y="98"/>
                    <a:pt x="1611" y="98"/>
                  </a:cubicBezTo>
                  <a:cubicBezTo>
                    <a:pt x="1218" y="98"/>
                    <a:pt x="835"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5"/>
            <p:cNvSpPr/>
            <p:nvPr/>
          </p:nvSpPr>
          <p:spPr>
            <a:xfrm>
              <a:off x="6050750" y="1928075"/>
              <a:ext cx="37825" cy="12125"/>
            </a:xfrm>
            <a:custGeom>
              <a:avLst/>
              <a:gdLst/>
              <a:ahLst/>
              <a:cxnLst/>
              <a:rect l="l" t="t" r="r" b="b"/>
              <a:pathLst>
                <a:path w="1513" h="485" extrusionOk="0">
                  <a:moveTo>
                    <a:pt x="1512" y="130"/>
                  </a:moveTo>
                  <a:cubicBezTo>
                    <a:pt x="1508" y="133"/>
                    <a:pt x="1505" y="135"/>
                    <a:pt x="1501" y="138"/>
                  </a:cubicBezTo>
                  <a:lnTo>
                    <a:pt x="1501" y="138"/>
                  </a:lnTo>
                  <a:cubicBezTo>
                    <a:pt x="1505" y="139"/>
                    <a:pt x="1509" y="141"/>
                    <a:pt x="1512" y="142"/>
                  </a:cubicBezTo>
                  <a:lnTo>
                    <a:pt x="1512" y="130"/>
                  </a:lnTo>
                  <a:close/>
                  <a:moveTo>
                    <a:pt x="761" y="0"/>
                  </a:moveTo>
                  <a:cubicBezTo>
                    <a:pt x="535" y="0"/>
                    <a:pt x="309" y="39"/>
                    <a:pt x="84" y="118"/>
                  </a:cubicBezTo>
                  <a:cubicBezTo>
                    <a:pt x="12" y="214"/>
                    <a:pt x="0" y="309"/>
                    <a:pt x="84" y="416"/>
                  </a:cubicBezTo>
                  <a:cubicBezTo>
                    <a:pt x="285" y="466"/>
                    <a:pt x="486" y="485"/>
                    <a:pt x="687" y="485"/>
                  </a:cubicBezTo>
                  <a:cubicBezTo>
                    <a:pt x="962" y="485"/>
                    <a:pt x="1237" y="450"/>
                    <a:pt x="1512" y="416"/>
                  </a:cubicBezTo>
                  <a:lnTo>
                    <a:pt x="1512" y="297"/>
                  </a:lnTo>
                  <a:cubicBezTo>
                    <a:pt x="1445" y="241"/>
                    <a:pt x="1441" y="184"/>
                    <a:pt x="1501" y="138"/>
                  </a:cubicBezTo>
                  <a:lnTo>
                    <a:pt x="1501" y="138"/>
                  </a:lnTo>
                  <a:cubicBezTo>
                    <a:pt x="1255" y="47"/>
                    <a:pt x="1008" y="0"/>
                    <a:pt x="7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5"/>
            <p:cNvSpPr/>
            <p:nvPr/>
          </p:nvSpPr>
          <p:spPr>
            <a:xfrm>
              <a:off x="5912925" y="1924125"/>
              <a:ext cx="42900" cy="10800"/>
            </a:xfrm>
            <a:custGeom>
              <a:avLst/>
              <a:gdLst/>
              <a:ahLst/>
              <a:cxnLst/>
              <a:rect l="l" t="t" r="r" b="b"/>
              <a:pathLst>
                <a:path w="1716" h="432" extrusionOk="0">
                  <a:moveTo>
                    <a:pt x="1120" y="1"/>
                  </a:moveTo>
                  <a:cubicBezTo>
                    <a:pt x="937" y="1"/>
                    <a:pt x="753" y="42"/>
                    <a:pt x="572" y="122"/>
                  </a:cubicBezTo>
                  <a:cubicBezTo>
                    <a:pt x="548" y="128"/>
                    <a:pt x="522" y="131"/>
                    <a:pt x="495" y="131"/>
                  </a:cubicBezTo>
                  <a:cubicBezTo>
                    <a:pt x="468" y="131"/>
                    <a:pt x="441" y="128"/>
                    <a:pt x="417" y="122"/>
                  </a:cubicBezTo>
                  <a:cubicBezTo>
                    <a:pt x="338" y="93"/>
                    <a:pt x="249" y="28"/>
                    <a:pt x="162" y="28"/>
                  </a:cubicBezTo>
                  <a:cubicBezTo>
                    <a:pt x="107" y="28"/>
                    <a:pt x="52" y="55"/>
                    <a:pt x="1" y="134"/>
                  </a:cubicBezTo>
                  <a:cubicBezTo>
                    <a:pt x="13" y="229"/>
                    <a:pt x="72" y="288"/>
                    <a:pt x="167" y="300"/>
                  </a:cubicBezTo>
                  <a:cubicBezTo>
                    <a:pt x="480" y="412"/>
                    <a:pt x="802" y="421"/>
                    <a:pt x="1127" y="421"/>
                  </a:cubicBezTo>
                  <a:cubicBezTo>
                    <a:pt x="1192" y="421"/>
                    <a:pt x="1257" y="421"/>
                    <a:pt x="1323" y="421"/>
                  </a:cubicBezTo>
                  <a:cubicBezTo>
                    <a:pt x="1453" y="421"/>
                    <a:pt x="1584" y="422"/>
                    <a:pt x="1715" y="431"/>
                  </a:cubicBezTo>
                  <a:lnTo>
                    <a:pt x="1715" y="157"/>
                  </a:lnTo>
                  <a:cubicBezTo>
                    <a:pt x="1522" y="51"/>
                    <a:pt x="1322" y="1"/>
                    <a:pt x="1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5"/>
            <p:cNvSpPr/>
            <p:nvPr/>
          </p:nvSpPr>
          <p:spPr>
            <a:xfrm>
              <a:off x="5844775" y="1989350"/>
              <a:ext cx="42275" cy="14375"/>
            </a:xfrm>
            <a:custGeom>
              <a:avLst/>
              <a:gdLst/>
              <a:ahLst/>
              <a:cxnLst/>
              <a:rect l="l" t="t" r="r" b="b"/>
              <a:pathLst>
                <a:path w="1691" h="575" extrusionOk="0">
                  <a:moveTo>
                    <a:pt x="881" y="1"/>
                  </a:moveTo>
                  <a:cubicBezTo>
                    <a:pt x="679" y="1"/>
                    <a:pt x="476" y="13"/>
                    <a:pt x="286" y="13"/>
                  </a:cubicBezTo>
                  <a:cubicBezTo>
                    <a:pt x="167" y="132"/>
                    <a:pt x="48" y="251"/>
                    <a:pt x="0" y="418"/>
                  </a:cubicBezTo>
                  <a:cubicBezTo>
                    <a:pt x="212" y="533"/>
                    <a:pt x="425" y="575"/>
                    <a:pt x="639" y="575"/>
                  </a:cubicBezTo>
                  <a:cubicBezTo>
                    <a:pt x="955" y="575"/>
                    <a:pt x="1271" y="484"/>
                    <a:pt x="1584" y="406"/>
                  </a:cubicBezTo>
                  <a:cubicBezTo>
                    <a:pt x="1691" y="203"/>
                    <a:pt x="1226" y="203"/>
                    <a:pt x="1465" y="1"/>
                  </a:cubicBezTo>
                  <a:cubicBezTo>
                    <a:pt x="1357" y="1"/>
                    <a:pt x="1250" y="13"/>
                    <a:pt x="1155" y="13"/>
                  </a:cubicBezTo>
                  <a:cubicBezTo>
                    <a:pt x="1110" y="41"/>
                    <a:pt x="1067" y="56"/>
                    <a:pt x="1024" y="56"/>
                  </a:cubicBezTo>
                  <a:cubicBezTo>
                    <a:pt x="978" y="56"/>
                    <a:pt x="931" y="38"/>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5"/>
            <p:cNvSpPr/>
            <p:nvPr/>
          </p:nvSpPr>
          <p:spPr>
            <a:xfrm>
              <a:off x="5765600" y="1956325"/>
              <a:ext cx="46450" cy="10525"/>
            </a:xfrm>
            <a:custGeom>
              <a:avLst/>
              <a:gdLst/>
              <a:ahLst/>
              <a:cxnLst/>
              <a:rect l="l" t="t" r="r" b="b"/>
              <a:pathLst>
                <a:path w="1858" h="421" extrusionOk="0">
                  <a:moveTo>
                    <a:pt x="630" y="0"/>
                  </a:moveTo>
                  <a:cubicBezTo>
                    <a:pt x="450" y="0"/>
                    <a:pt x="269" y="14"/>
                    <a:pt x="90" y="14"/>
                  </a:cubicBezTo>
                  <a:cubicBezTo>
                    <a:pt x="60" y="14"/>
                    <a:pt x="30" y="13"/>
                    <a:pt x="0" y="12"/>
                  </a:cubicBezTo>
                  <a:lnTo>
                    <a:pt x="0" y="143"/>
                  </a:lnTo>
                  <a:cubicBezTo>
                    <a:pt x="131" y="262"/>
                    <a:pt x="310" y="215"/>
                    <a:pt x="429" y="298"/>
                  </a:cubicBezTo>
                  <a:cubicBezTo>
                    <a:pt x="682" y="368"/>
                    <a:pt x="936" y="421"/>
                    <a:pt x="1190" y="421"/>
                  </a:cubicBezTo>
                  <a:cubicBezTo>
                    <a:pt x="1412" y="421"/>
                    <a:pt x="1635" y="380"/>
                    <a:pt x="1857" y="274"/>
                  </a:cubicBezTo>
                  <a:cubicBezTo>
                    <a:pt x="1798" y="191"/>
                    <a:pt x="1762" y="84"/>
                    <a:pt x="1715" y="0"/>
                  </a:cubicBezTo>
                  <a:cubicBezTo>
                    <a:pt x="1598" y="45"/>
                    <a:pt x="1494" y="124"/>
                    <a:pt x="1374" y="124"/>
                  </a:cubicBezTo>
                  <a:cubicBezTo>
                    <a:pt x="1335" y="124"/>
                    <a:pt x="1294" y="116"/>
                    <a:pt x="1250" y="96"/>
                  </a:cubicBezTo>
                  <a:cubicBezTo>
                    <a:pt x="1048" y="18"/>
                    <a:pt x="839"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5"/>
            <p:cNvSpPr/>
            <p:nvPr/>
          </p:nvSpPr>
          <p:spPr>
            <a:xfrm>
              <a:off x="6077525" y="1841600"/>
              <a:ext cx="38125" cy="11850"/>
            </a:xfrm>
            <a:custGeom>
              <a:avLst/>
              <a:gdLst/>
              <a:ahLst/>
              <a:cxnLst/>
              <a:rect l="l" t="t" r="r" b="b"/>
              <a:pathLst>
                <a:path w="1525" h="474" extrusionOk="0">
                  <a:moveTo>
                    <a:pt x="691" y="1"/>
                  </a:moveTo>
                  <a:cubicBezTo>
                    <a:pt x="454" y="1"/>
                    <a:pt x="221" y="27"/>
                    <a:pt x="1" y="136"/>
                  </a:cubicBezTo>
                  <a:cubicBezTo>
                    <a:pt x="144" y="184"/>
                    <a:pt x="203" y="267"/>
                    <a:pt x="144" y="434"/>
                  </a:cubicBezTo>
                  <a:cubicBezTo>
                    <a:pt x="380" y="434"/>
                    <a:pt x="616" y="473"/>
                    <a:pt x="847" y="473"/>
                  </a:cubicBezTo>
                  <a:cubicBezTo>
                    <a:pt x="1059" y="473"/>
                    <a:pt x="1266" y="440"/>
                    <a:pt x="1465" y="315"/>
                  </a:cubicBezTo>
                  <a:cubicBezTo>
                    <a:pt x="1453" y="208"/>
                    <a:pt x="1525" y="101"/>
                    <a:pt x="1441" y="17"/>
                  </a:cubicBezTo>
                  <a:cubicBezTo>
                    <a:pt x="1398" y="20"/>
                    <a:pt x="1355" y="20"/>
                    <a:pt x="1311" y="20"/>
                  </a:cubicBezTo>
                  <a:cubicBezTo>
                    <a:pt x="1107" y="20"/>
                    <a:pt x="898"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5"/>
            <p:cNvSpPr/>
            <p:nvPr/>
          </p:nvSpPr>
          <p:spPr>
            <a:xfrm>
              <a:off x="5843975" y="1844900"/>
              <a:ext cx="63025" cy="11600"/>
            </a:xfrm>
            <a:custGeom>
              <a:avLst/>
              <a:gdLst/>
              <a:ahLst/>
              <a:cxnLst/>
              <a:rect l="l" t="t" r="r" b="b"/>
              <a:pathLst>
                <a:path w="2521" h="464" extrusionOk="0">
                  <a:moveTo>
                    <a:pt x="1361" y="1"/>
                  </a:moveTo>
                  <a:cubicBezTo>
                    <a:pt x="1055" y="1"/>
                    <a:pt x="749" y="28"/>
                    <a:pt x="449" y="135"/>
                  </a:cubicBezTo>
                  <a:cubicBezTo>
                    <a:pt x="426" y="219"/>
                    <a:pt x="348" y="227"/>
                    <a:pt x="266" y="227"/>
                  </a:cubicBezTo>
                  <a:cubicBezTo>
                    <a:pt x="248" y="227"/>
                    <a:pt x="229" y="226"/>
                    <a:pt x="210" y="226"/>
                  </a:cubicBezTo>
                  <a:cubicBezTo>
                    <a:pt x="100" y="226"/>
                    <a:pt x="1" y="240"/>
                    <a:pt x="32" y="433"/>
                  </a:cubicBezTo>
                  <a:cubicBezTo>
                    <a:pt x="178" y="454"/>
                    <a:pt x="327" y="463"/>
                    <a:pt x="474" y="463"/>
                  </a:cubicBezTo>
                  <a:cubicBezTo>
                    <a:pt x="664" y="463"/>
                    <a:pt x="852" y="448"/>
                    <a:pt x="1032" y="421"/>
                  </a:cubicBezTo>
                  <a:cubicBezTo>
                    <a:pt x="1204" y="317"/>
                    <a:pt x="1383" y="294"/>
                    <a:pt x="1562" y="294"/>
                  </a:cubicBezTo>
                  <a:cubicBezTo>
                    <a:pt x="1708" y="294"/>
                    <a:pt x="1855" y="309"/>
                    <a:pt x="2000" y="309"/>
                  </a:cubicBezTo>
                  <a:cubicBezTo>
                    <a:pt x="2145" y="309"/>
                    <a:pt x="2288" y="294"/>
                    <a:pt x="2425" y="231"/>
                  </a:cubicBezTo>
                  <a:cubicBezTo>
                    <a:pt x="2509" y="171"/>
                    <a:pt x="2521" y="112"/>
                    <a:pt x="2473" y="28"/>
                  </a:cubicBezTo>
                  <a:lnTo>
                    <a:pt x="2473" y="28"/>
                  </a:lnTo>
                  <a:cubicBezTo>
                    <a:pt x="2422" y="30"/>
                    <a:pt x="2372" y="31"/>
                    <a:pt x="2321" y="31"/>
                  </a:cubicBezTo>
                  <a:cubicBezTo>
                    <a:pt x="2004" y="31"/>
                    <a:pt x="1682" y="1"/>
                    <a:pt x="1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5"/>
            <p:cNvSpPr/>
            <p:nvPr/>
          </p:nvSpPr>
          <p:spPr>
            <a:xfrm>
              <a:off x="5831375" y="2048600"/>
              <a:ext cx="32775" cy="11925"/>
            </a:xfrm>
            <a:custGeom>
              <a:avLst/>
              <a:gdLst/>
              <a:ahLst/>
              <a:cxnLst/>
              <a:rect l="l" t="t" r="r" b="b"/>
              <a:pathLst>
                <a:path w="1311" h="477" extrusionOk="0">
                  <a:moveTo>
                    <a:pt x="181" y="0"/>
                  </a:moveTo>
                  <a:cubicBezTo>
                    <a:pt x="108" y="0"/>
                    <a:pt x="51" y="22"/>
                    <a:pt x="36" y="119"/>
                  </a:cubicBezTo>
                  <a:cubicBezTo>
                    <a:pt x="0" y="274"/>
                    <a:pt x="108" y="429"/>
                    <a:pt x="238" y="441"/>
                  </a:cubicBezTo>
                  <a:cubicBezTo>
                    <a:pt x="524" y="477"/>
                    <a:pt x="810" y="453"/>
                    <a:pt x="1096" y="477"/>
                  </a:cubicBezTo>
                  <a:cubicBezTo>
                    <a:pt x="1215" y="429"/>
                    <a:pt x="1298" y="346"/>
                    <a:pt x="1310" y="215"/>
                  </a:cubicBezTo>
                  <a:cubicBezTo>
                    <a:pt x="1310" y="155"/>
                    <a:pt x="1286" y="119"/>
                    <a:pt x="1239" y="72"/>
                  </a:cubicBezTo>
                  <a:cubicBezTo>
                    <a:pt x="929" y="60"/>
                    <a:pt x="631" y="36"/>
                    <a:pt x="322" y="12"/>
                  </a:cubicBezTo>
                  <a:cubicBezTo>
                    <a:pt x="273" y="8"/>
                    <a:pt x="224"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5"/>
            <p:cNvSpPr/>
            <p:nvPr/>
          </p:nvSpPr>
          <p:spPr>
            <a:xfrm>
              <a:off x="5834050" y="1732575"/>
              <a:ext cx="50925" cy="14775"/>
            </a:xfrm>
            <a:custGeom>
              <a:avLst/>
              <a:gdLst/>
              <a:ahLst/>
              <a:cxnLst/>
              <a:rect l="l" t="t" r="r" b="b"/>
              <a:pathLst>
                <a:path w="2037" h="591" extrusionOk="0">
                  <a:moveTo>
                    <a:pt x="830" y="1"/>
                  </a:moveTo>
                  <a:cubicBezTo>
                    <a:pt x="638" y="1"/>
                    <a:pt x="454" y="56"/>
                    <a:pt x="286" y="211"/>
                  </a:cubicBezTo>
                  <a:cubicBezTo>
                    <a:pt x="191" y="295"/>
                    <a:pt x="96" y="390"/>
                    <a:pt x="1" y="473"/>
                  </a:cubicBezTo>
                  <a:cubicBezTo>
                    <a:pt x="140" y="510"/>
                    <a:pt x="300" y="591"/>
                    <a:pt x="432" y="591"/>
                  </a:cubicBezTo>
                  <a:cubicBezTo>
                    <a:pt x="470" y="591"/>
                    <a:pt x="505" y="584"/>
                    <a:pt x="536" y="568"/>
                  </a:cubicBezTo>
                  <a:cubicBezTo>
                    <a:pt x="703" y="503"/>
                    <a:pt x="873" y="485"/>
                    <a:pt x="1043" y="485"/>
                  </a:cubicBezTo>
                  <a:cubicBezTo>
                    <a:pt x="1248" y="485"/>
                    <a:pt x="1454" y="512"/>
                    <a:pt x="1657" y="512"/>
                  </a:cubicBezTo>
                  <a:cubicBezTo>
                    <a:pt x="1777" y="512"/>
                    <a:pt x="1896" y="502"/>
                    <a:pt x="2013" y="473"/>
                  </a:cubicBezTo>
                  <a:cubicBezTo>
                    <a:pt x="2036" y="354"/>
                    <a:pt x="1965" y="295"/>
                    <a:pt x="1882" y="235"/>
                  </a:cubicBezTo>
                  <a:cubicBezTo>
                    <a:pt x="1679" y="164"/>
                    <a:pt x="1477" y="152"/>
                    <a:pt x="1286" y="80"/>
                  </a:cubicBezTo>
                  <a:cubicBezTo>
                    <a:pt x="1131" y="34"/>
                    <a:pt x="978" y="1"/>
                    <a:pt x="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5"/>
            <p:cNvSpPr/>
            <p:nvPr/>
          </p:nvSpPr>
          <p:spPr>
            <a:xfrm>
              <a:off x="5866800" y="2058075"/>
              <a:ext cx="32175" cy="24675"/>
            </a:xfrm>
            <a:custGeom>
              <a:avLst/>
              <a:gdLst/>
              <a:ahLst/>
              <a:cxnLst/>
              <a:rect l="l" t="t" r="r" b="b"/>
              <a:pathLst>
                <a:path w="1287" h="987" extrusionOk="0">
                  <a:moveTo>
                    <a:pt x="768" y="1"/>
                  </a:moveTo>
                  <a:cubicBezTo>
                    <a:pt x="567" y="1"/>
                    <a:pt x="406" y="65"/>
                    <a:pt x="286" y="240"/>
                  </a:cubicBezTo>
                  <a:lnTo>
                    <a:pt x="286" y="395"/>
                  </a:lnTo>
                  <a:cubicBezTo>
                    <a:pt x="357" y="645"/>
                    <a:pt x="119" y="693"/>
                    <a:pt x="0" y="812"/>
                  </a:cubicBezTo>
                  <a:cubicBezTo>
                    <a:pt x="102" y="947"/>
                    <a:pt x="234" y="986"/>
                    <a:pt x="366" y="986"/>
                  </a:cubicBezTo>
                  <a:cubicBezTo>
                    <a:pt x="467" y="986"/>
                    <a:pt x="567" y="964"/>
                    <a:pt x="655" y="943"/>
                  </a:cubicBezTo>
                  <a:cubicBezTo>
                    <a:pt x="720" y="929"/>
                    <a:pt x="781" y="924"/>
                    <a:pt x="842" y="924"/>
                  </a:cubicBezTo>
                  <a:cubicBezTo>
                    <a:pt x="992" y="924"/>
                    <a:pt x="1133" y="955"/>
                    <a:pt x="1286" y="955"/>
                  </a:cubicBezTo>
                  <a:cubicBezTo>
                    <a:pt x="1227" y="824"/>
                    <a:pt x="1131" y="729"/>
                    <a:pt x="1000" y="669"/>
                  </a:cubicBezTo>
                  <a:cubicBezTo>
                    <a:pt x="941" y="598"/>
                    <a:pt x="834" y="610"/>
                    <a:pt x="762" y="574"/>
                  </a:cubicBezTo>
                  <a:lnTo>
                    <a:pt x="762" y="574"/>
                  </a:lnTo>
                  <a:cubicBezTo>
                    <a:pt x="796" y="584"/>
                    <a:pt x="833" y="591"/>
                    <a:pt x="868" y="591"/>
                  </a:cubicBezTo>
                  <a:cubicBezTo>
                    <a:pt x="920" y="591"/>
                    <a:pt x="970" y="575"/>
                    <a:pt x="1012" y="526"/>
                  </a:cubicBezTo>
                  <a:lnTo>
                    <a:pt x="1143" y="526"/>
                  </a:lnTo>
                  <a:lnTo>
                    <a:pt x="1143" y="240"/>
                  </a:lnTo>
                  <a:cubicBezTo>
                    <a:pt x="1072" y="109"/>
                    <a:pt x="953" y="26"/>
                    <a:pt x="822" y="2"/>
                  </a:cubicBezTo>
                  <a:cubicBezTo>
                    <a:pt x="803" y="1"/>
                    <a:pt x="786" y="1"/>
                    <a:pt x="7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5"/>
            <p:cNvSpPr/>
            <p:nvPr/>
          </p:nvSpPr>
          <p:spPr>
            <a:xfrm>
              <a:off x="6082300" y="1789625"/>
              <a:ext cx="24425" cy="27000"/>
            </a:xfrm>
            <a:custGeom>
              <a:avLst/>
              <a:gdLst/>
              <a:ahLst/>
              <a:cxnLst/>
              <a:rect l="l" t="t" r="r" b="b"/>
              <a:pathLst>
                <a:path w="977" h="1080" extrusionOk="0">
                  <a:moveTo>
                    <a:pt x="787" y="0"/>
                  </a:moveTo>
                  <a:cubicBezTo>
                    <a:pt x="716" y="0"/>
                    <a:pt x="635" y="20"/>
                    <a:pt x="560" y="25"/>
                  </a:cubicBezTo>
                  <a:cubicBezTo>
                    <a:pt x="494" y="58"/>
                    <a:pt x="550" y="182"/>
                    <a:pt x="456" y="182"/>
                  </a:cubicBezTo>
                  <a:cubicBezTo>
                    <a:pt x="448" y="182"/>
                    <a:pt x="439" y="181"/>
                    <a:pt x="429" y="180"/>
                  </a:cubicBezTo>
                  <a:cubicBezTo>
                    <a:pt x="381" y="203"/>
                    <a:pt x="346" y="215"/>
                    <a:pt x="298" y="263"/>
                  </a:cubicBezTo>
                  <a:cubicBezTo>
                    <a:pt x="179" y="453"/>
                    <a:pt x="0" y="656"/>
                    <a:pt x="107" y="918"/>
                  </a:cubicBezTo>
                  <a:cubicBezTo>
                    <a:pt x="298" y="1023"/>
                    <a:pt x="417" y="1080"/>
                    <a:pt x="512" y="1080"/>
                  </a:cubicBezTo>
                  <a:cubicBezTo>
                    <a:pt x="630" y="1080"/>
                    <a:pt x="708" y="991"/>
                    <a:pt x="834" y="799"/>
                  </a:cubicBezTo>
                  <a:lnTo>
                    <a:pt x="846" y="799"/>
                  </a:lnTo>
                  <a:cubicBezTo>
                    <a:pt x="893" y="799"/>
                    <a:pt x="917" y="787"/>
                    <a:pt x="965" y="787"/>
                  </a:cubicBezTo>
                  <a:cubicBezTo>
                    <a:pt x="965" y="596"/>
                    <a:pt x="977" y="394"/>
                    <a:pt x="977" y="203"/>
                  </a:cubicBezTo>
                  <a:cubicBezTo>
                    <a:pt x="963" y="38"/>
                    <a:pt x="885"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5"/>
            <p:cNvSpPr/>
            <p:nvPr/>
          </p:nvSpPr>
          <p:spPr>
            <a:xfrm>
              <a:off x="6065925" y="1879525"/>
              <a:ext cx="42875" cy="16125"/>
            </a:xfrm>
            <a:custGeom>
              <a:avLst/>
              <a:gdLst/>
              <a:ahLst/>
              <a:cxnLst/>
              <a:rect l="l" t="t" r="r" b="b"/>
              <a:pathLst>
                <a:path w="1715" h="645" extrusionOk="0">
                  <a:moveTo>
                    <a:pt x="24" y="72"/>
                  </a:moveTo>
                  <a:lnTo>
                    <a:pt x="24" y="72"/>
                  </a:lnTo>
                  <a:cubicBezTo>
                    <a:pt x="0" y="132"/>
                    <a:pt x="0" y="191"/>
                    <a:pt x="48" y="251"/>
                  </a:cubicBezTo>
                  <a:cubicBezTo>
                    <a:pt x="310" y="251"/>
                    <a:pt x="417" y="417"/>
                    <a:pt x="477" y="644"/>
                  </a:cubicBezTo>
                  <a:cubicBezTo>
                    <a:pt x="667" y="632"/>
                    <a:pt x="882" y="632"/>
                    <a:pt x="1072" y="632"/>
                  </a:cubicBezTo>
                  <a:cubicBezTo>
                    <a:pt x="1116" y="584"/>
                    <a:pt x="1159" y="568"/>
                    <a:pt x="1203" y="568"/>
                  </a:cubicBezTo>
                  <a:cubicBezTo>
                    <a:pt x="1298" y="568"/>
                    <a:pt x="1392" y="644"/>
                    <a:pt x="1487" y="644"/>
                  </a:cubicBezTo>
                  <a:cubicBezTo>
                    <a:pt x="1491" y="644"/>
                    <a:pt x="1496" y="644"/>
                    <a:pt x="1501" y="644"/>
                  </a:cubicBezTo>
                  <a:lnTo>
                    <a:pt x="1620" y="644"/>
                  </a:lnTo>
                  <a:cubicBezTo>
                    <a:pt x="1715" y="536"/>
                    <a:pt x="1715" y="429"/>
                    <a:pt x="1620" y="346"/>
                  </a:cubicBezTo>
                  <a:cubicBezTo>
                    <a:pt x="1132" y="1"/>
                    <a:pt x="548" y="167"/>
                    <a:pt x="24" y="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5"/>
            <p:cNvSpPr/>
            <p:nvPr/>
          </p:nvSpPr>
          <p:spPr>
            <a:xfrm>
              <a:off x="5825425" y="1786950"/>
              <a:ext cx="52100" cy="22950"/>
            </a:xfrm>
            <a:custGeom>
              <a:avLst/>
              <a:gdLst/>
              <a:ahLst/>
              <a:cxnLst/>
              <a:rect l="l" t="t" r="r" b="b"/>
              <a:pathLst>
                <a:path w="2084" h="918" extrusionOk="0">
                  <a:moveTo>
                    <a:pt x="393" y="1"/>
                  </a:moveTo>
                  <a:cubicBezTo>
                    <a:pt x="179" y="108"/>
                    <a:pt x="0" y="203"/>
                    <a:pt x="179" y="477"/>
                  </a:cubicBezTo>
                  <a:cubicBezTo>
                    <a:pt x="204" y="503"/>
                    <a:pt x="233" y="514"/>
                    <a:pt x="262" y="514"/>
                  </a:cubicBezTo>
                  <a:cubicBezTo>
                    <a:pt x="287" y="514"/>
                    <a:pt x="311" y="505"/>
                    <a:pt x="334" y="489"/>
                  </a:cubicBezTo>
                  <a:lnTo>
                    <a:pt x="465" y="489"/>
                  </a:lnTo>
                  <a:cubicBezTo>
                    <a:pt x="596" y="620"/>
                    <a:pt x="798" y="668"/>
                    <a:pt x="917" y="822"/>
                  </a:cubicBezTo>
                  <a:cubicBezTo>
                    <a:pt x="953" y="858"/>
                    <a:pt x="1000" y="894"/>
                    <a:pt x="1060" y="918"/>
                  </a:cubicBezTo>
                  <a:cubicBezTo>
                    <a:pt x="1172" y="548"/>
                    <a:pt x="1404" y="477"/>
                    <a:pt x="1668" y="477"/>
                  </a:cubicBezTo>
                  <a:cubicBezTo>
                    <a:pt x="1794" y="477"/>
                    <a:pt x="1928" y="493"/>
                    <a:pt x="2060" y="501"/>
                  </a:cubicBezTo>
                  <a:cubicBezTo>
                    <a:pt x="2072" y="477"/>
                    <a:pt x="2084" y="441"/>
                    <a:pt x="2084" y="417"/>
                  </a:cubicBezTo>
                  <a:cubicBezTo>
                    <a:pt x="2084" y="358"/>
                    <a:pt x="2060" y="298"/>
                    <a:pt x="2012" y="239"/>
                  </a:cubicBezTo>
                  <a:cubicBezTo>
                    <a:pt x="1824" y="100"/>
                    <a:pt x="1619" y="67"/>
                    <a:pt x="1409" y="67"/>
                  </a:cubicBezTo>
                  <a:cubicBezTo>
                    <a:pt x="1224" y="67"/>
                    <a:pt x="1036" y="93"/>
                    <a:pt x="853" y="93"/>
                  </a:cubicBezTo>
                  <a:cubicBezTo>
                    <a:pt x="694" y="93"/>
                    <a:pt x="538" y="73"/>
                    <a:pt x="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5"/>
            <p:cNvSpPr/>
            <p:nvPr/>
          </p:nvSpPr>
          <p:spPr>
            <a:xfrm>
              <a:off x="5563475" y="1971200"/>
              <a:ext cx="45875" cy="10450"/>
            </a:xfrm>
            <a:custGeom>
              <a:avLst/>
              <a:gdLst/>
              <a:ahLst/>
              <a:cxnLst/>
              <a:rect l="l" t="t" r="r" b="b"/>
              <a:pathLst>
                <a:path w="1835" h="418" extrusionOk="0">
                  <a:moveTo>
                    <a:pt x="561" y="1"/>
                  </a:moveTo>
                  <a:cubicBezTo>
                    <a:pt x="446" y="1"/>
                    <a:pt x="331" y="5"/>
                    <a:pt x="215" y="13"/>
                  </a:cubicBezTo>
                  <a:cubicBezTo>
                    <a:pt x="156" y="13"/>
                    <a:pt x="108" y="84"/>
                    <a:pt x="48" y="132"/>
                  </a:cubicBezTo>
                  <a:cubicBezTo>
                    <a:pt x="1" y="167"/>
                    <a:pt x="1" y="227"/>
                    <a:pt x="60" y="275"/>
                  </a:cubicBezTo>
                  <a:cubicBezTo>
                    <a:pt x="196" y="356"/>
                    <a:pt x="346" y="410"/>
                    <a:pt x="499" y="410"/>
                  </a:cubicBezTo>
                  <a:cubicBezTo>
                    <a:pt x="547" y="410"/>
                    <a:pt x="596" y="405"/>
                    <a:pt x="644" y="394"/>
                  </a:cubicBezTo>
                  <a:cubicBezTo>
                    <a:pt x="684" y="354"/>
                    <a:pt x="722" y="337"/>
                    <a:pt x="759" y="337"/>
                  </a:cubicBezTo>
                  <a:cubicBezTo>
                    <a:pt x="811" y="337"/>
                    <a:pt x="862" y="369"/>
                    <a:pt x="918" y="417"/>
                  </a:cubicBezTo>
                  <a:cubicBezTo>
                    <a:pt x="1123" y="296"/>
                    <a:pt x="1350" y="270"/>
                    <a:pt x="1581" y="270"/>
                  </a:cubicBezTo>
                  <a:cubicBezTo>
                    <a:pt x="1645" y="270"/>
                    <a:pt x="1710" y="272"/>
                    <a:pt x="1775" y="275"/>
                  </a:cubicBezTo>
                  <a:cubicBezTo>
                    <a:pt x="1834" y="239"/>
                    <a:pt x="1834" y="191"/>
                    <a:pt x="1775" y="132"/>
                  </a:cubicBezTo>
                  <a:cubicBezTo>
                    <a:pt x="1367" y="48"/>
                    <a:pt x="966"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5"/>
            <p:cNvSpPr/>
            <p:nvPr/>
          </p:nvSpPr>
          <p:spPr>
            <a:xfrm>
              <a:off x="5600400" y="1814800"/>
              <a:ext cx="52775" cy="9325"/>
            </a:xfrm>
            <a:custGeom>
              <a:avLst/>
              <a:gdLst/>
              <a:ahLst/>
              <a:cxnLst/>
              <a:rect l="l" t="t" r="r" b="b"/>
              <a:pathLst>
                <a:path w="2111" h="373" extrusionOk="0">
                  <a:moveTo>
                    <a:pt x="1581" y="1"/>
                  </a:moveTo>
                  <a:cubicBezTo>
                    <a:pt x="1048" y="1"/>
                    <a:pt x="532" y="196"/>
                    <a:pt x="0" y="196"/>
                  </a:cubicBezTo>
                  <a:lnTo>
                    <a:pt x="167" y="363"/>
                  </a:lnTo>
                  <a:cubicBezTo>
                    <a:pt x="244" y="359"/>
                    <a:pt x="322" y="357"/>
                    <a:pt x="400" y="357"/>
                  </a:cubicBezTo>
                  <a:cubicBezTo>
                    <a:pt x="634" y="357"/>
                    <a:pt x="871" y="372"/>
                    <a:pt x="1109" y="372"/>
                  </a:cubicBezTo>
                  <a:cubicBezTo>
                    <a:pt x="1426" y="372"/>
                    <a:pt x="1744" y="345"/>
                    <a:pt x="2060" y="220"/>
                  </a:cubicBezTo>
                  <a:cubicBezTo>
                    <a:pt x="2110" y="157"/>
                    <a:pt x="2101" y="138"/>
                    <a:pt x="2065" y="138"/>
                  </a:cubicBezTo>
                  <a:cubicBezTo>
                    <a:pt x="2013" y="138"/>
                    <a:pt x="1905" y="180"/>
                    <a:pt x="1852" y="180"/>
                  </a:cubicBezTo>
                  <a:cubicBezTo>
                    <a:pt x="1806" y="180"/>
                    <a:pt x="1803" y="148"/>
                    <a:pt x="1917" y="30"/>
                  </a:cubicBezTo>
                  <a:cubicBezTo>
                    <a:pt x="1804" y="9"/>
                    <a:pt x="1692" y="1"/>
                    <a:pt x="15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5"/>
            <p:cNvSpPr/>
            <p:nvPr/>
          </p:nvSpPr>
          <p:spPr>
            <a:xfrm>
              <a:off x="5600475" y="2085750"/>
              <a:ext cx="84175" cy="7825"/>
            </a:xfrm>
            <a:custGeom>
              <a:avLst/>
              <a:gdLst/>
              <a:ahLst/>
              <a:cxnLst/>
              <a:rect l="l" t="t" r="r" b="b"/>
              <a:pathLst>
                <a:path w="3367" h="313" extrusionOk="0">
                  <a:moveTo>
                    <a:pt x="2917" y="0"/>
                  </a:moveTo>
                  <a:cubicBezTo>
                    <a:pt x="2683" y="0"/>
                    <a:pt x="2442" y="83"/>
                    <a:pt x="2215" y="83"/>
                  </a:cubicBezTo>
                  <a:cubicBezTo>
                    <a:pt x="2103" y="83"/>
                    <a:pt x="1994" y="63"/>
                    <a:pt x="1890" y="3"/>
                  </a:cubicBezTo>
                  <a:cubicBezTo>
                    <a:pt x="1259" y="3"/>
                    <a:pt x="640" y="15"/>
                    <a:pt x="9" y="15"/>
                  </a:cubicBezTo>
                  <a:cubicBezTo>
                    <a:pt x="1" y="185"/>
                    <a:pt x="81" y="206"/>
                    <a:pt x="185" y="206"/>
                  </a:cubicBezTo>
                  <a:cubicBezTo>
                    <a:pt x="220" y="206"/>
                    <a:pt x="258" y="204"/>
                    <a:pt x="296" y="204"/>
                  </a:cubicBezTo>
                  <a:cubicBezTo>
                    <a:pt x="312" y="204"/>
                    <a:pt x="327" y="204"/>
                    <a:pt x="342" y="205"/>
                  </a:cubicBezTo>
                  <a:lnTo>
                    <a:pt x="1366" y="205"/>
                  </a:lnTo>
                  <a:cubicBezTo>
                    <a:pt x="1485" y="217"/>
                    <a:pt x="1616" y="193"/>
                    <a:pt x="1735" y="253"/>
                  </a:cubicBezTo>
                  <a:lnTo>
                    <a:pt x="1759" y="312"/>
                  </a:lnTo>
                  <a:cubicBezTo>
                    <a:pt x="1945" y="275"/>
                    <a:pt x="2132" y="269"/>
                    <a:pt x="2318" y="269"/>
                  </a:cubicBezTo>
                  <a:cubicBezTo>
                    <a:pt x="2401" y="269"/>
                    <a:pt x="2484" y="271"/>
                    <a:pt x="2567" y="271"/>
                  </a:cubicBezTo>
                  <a:cubicBezTo>
                    <a:pt x="2837" y="271"/>
                    <a:pt x="3105" y="259"/>
                    <a:pt x="3367" y="157"/>
                  </a:cubicBezTo>
                  <a:cubicBezTo>
                    <a:pt x="3224" y="36"/>
                    <a:pt x="3072"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5"/>
            <p:cNvSpPr/>
            <p:nvPr/>
          </p:nvSpPr>
          <p:spPr>
            <a:xfrm>
              <a:off x="6062050" y="1789200"/>
              <a:ext cx="29800" cy="25275"/>
            </a:xfrm>
            <a:custGeom>
              <a:avLst/>
              <a:gdLst/>
              <a:ahLst/>
              <a:cxnLst/>
              <a:rect l="l" t="t" r="r" b="b"/>
              <a:pathLst>
                <a:path w="1192" h="1011" extrusionOk="0">
                  <a:moveTo>
                    <a:pt x="490" y="1"/>
                  </a:moveTo>
                  <a:cubicBezTo>
                    <a:pt x="469" y="1"/>
                    <a:pt x="449" y="2"/>
                    <a:pt x="429" y="6"/>
                  </a:cubicBezTo>
                  <a:cubicBezTo>
                    <a:pt x="298" y="42"/>
                    <a:pt x="179" y="101"/>
                    <a:pt x="96" y="185"/>
                  </a:cubicBezTo>
                  <a:cubicBezTo>
                    <a:pt x="36" y="268"/>
                    <a:pt x="1" y="351"/>
                    <a:pt x="72" y="447"/>
                  </a:cubicBezTo>
                  <a:cubicBezTo>
                    <a:pt x="390" y="447"/>
                    <a:pt x="303" y="1011"/>
                    <a:pt x="631" y="1011"/>
                  </a:cubicBezTo>
                  <a:cubicBezTo>
                    <a:pt x="672" y="1011"/>
                    <a:pt x="719" y="1002"/>
                    <a:pt x="775" y="982"/>
                  </a:cubicBezTo>
                  <a:cubicBezTo>
                    <a:pt x="822" y="970"/>
                    <a:pt x="870" y="947"/>
                    <a:pt x="917" y="947"/>
                  </a:cubicBezTo>
                  <a:cubicBezTo>
                    <a:pt x="1037" y="732"/>
                    <a:pt x="1191" y="518"/>
                    <a:pt x="1191" y="256"/>
                  </a:cubicBezTo>
                  <a:cubicBezTo>
                    <a:pt x="1179" y="220"/>
                    <a:pt x="1168" y="208"/>
                    <a:pt x="1144" y="173"/>
                  </a:cubicBezTo>
                  <a:cubicBezTo>
                    <a:pt x="989" y="89"/>
                    <a:pt x="810" y="77"/>
                    <a:pt x="632" y="6"/>
                  </a:cubicBezTo>
                  <a:cubicBezTo>
                    <a:pt x="576" y="6"/>
                    <a:pt x="531" y="1"/>
                    <a:pt x="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5"/>
            <p:cNvSpPr/>
            <p:nvPr/>
          </p:nvSpPr>
          <p:spPr>
            <a:xfrm>
              <a:off x="5747725" y="1922150"/>
              <a:ext cx="35750" cy="9925"/>
            </a:xfrm>
            <a:custGeom>
              <a:avLst/>
              <a:gdLst/>
              <a:ahLst/>
              <a:cxnLst/>
              <a:rect l="l" t="t" r="r" b="b"/>
              <a:pathLst>
                <a:path w="1430" h="397" extrusionOk="0">
                  <a:moveTo>
                    <a:pt x="597" y="1"/>
                  </a:moveTo>
                  <a:cubicBezTo>
                    <a:pt x="397" y="1"/>
                    <a:pt x="198" y="26"/>
                    <a:pt x="1" y="93"/>
                  </a:cubicBezTo>
                  <a:cubicBezTo>
                    <a:pt x="60" y="189"/>
                    <a:pt x="108" y="296"/>
                    <a:pt x="155" y="379"/>
                  </a:cubicBezTo>
                  <a:cubicBezTo>
                    <a:pt x="190" y="378"/>
                    <a:pt x="225" y="378"/>
                    <a:pt x="259" y="378"/>
                  </a:cubicBezTo>
                  <a:cubicBezTo>
                    <a:pt x="490" y="378"/>
                    <a:pt x="721" y="396"/>
                    <a:pt x="949" y="396"/>
                  </a:cubicBezTo>
                  <a:cubicBezTo>
                    <a:pt x="1110" y="396"/>
                    <a:pt x="1271" y="387"/>
                    <a:pt x="1429" y="355"/>
                  </a:cubicBezTo>
                  <a:cubicBezTo>
                    <a:pt x="1429" y="236"/>
                    <a:pt x="1382" y="129"/>
                    <a:pt x="1263" y="70"/>
                  </a:cubicBezTo>
                  <a:cubicBezTo>
                    <a:pt x="1043" y="32"/>
                    <a:pt x="820" y="1"/>
                    <a:pt x="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5"/>
            <p:cNvSpPr/>
            <p:nvPr/>
          </p:nvSpPr>
          <p:spPr>
            <a:xfrm>
              <a:off x="5455425" y="1994050"/>
              <a:ext cx="33075" cy="14975"/>
            </a:xfrm>
            <a:custGeom>
              <a:avLst/>
              <a:gdLst/>
              <a:ahLst/>
              <a:cxnLst/>
              <a:rect l="l" t="t" r="r" b="b"/>
              <a:pathLst>
                <a:path w="1323" h="599" extrusionOk="0">
                  <a:moveTo>
                    <a:pt x="766" y="1"/>
                  </a:moveTo>
                  <a:cubicBezTo>
                    <a:pt x="633" y="1"/>
                    <a:pt x="501" y="28"/>
                    <a:pt x="370" y="63"/>
                  </a:cubicBezTo>
                  <a:cubicBezTo>
                    <a:pt x="239" y="134"/>
                    <a:pt x="120" y="218"/>
                    <a:pt x="13" y="349"/>
                  </a:cubicBezTo>
                  <a:cubicBezTo>
                    <a:pt x="13" y="373"/>
                    <a:pt x="1" y="408"/>
                    <a:pt x="1" y="432"/>
                  </a:cubicBezTo>
                  <a:cubicBezTo>
                    <a:pt x="13" y="468"/>
                    <a:pt x="36" y="480"/>
                    <a:pt x="60" y="515"/>
                  </a:cubicBezTo>
                  <a:cubicBezTo>
                    <a:pt x="489" y="444"/>
                    <a:pt x="965" y="599"/>
                    <a:pt x="1322" y="194"/>
                  </a:cubicBezTo>
                  <a:cubicBezTo>
                    <a:pt x="1130" y="50"/>
                    <a:pt x="947" y="1"/>
                    <a:pt x="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5"/>
            <p:cNvSpPr/>
            <p:nvPr/>
          </p:nvSpPr>
          <p:spPr>
            <a:xfrm>
              <a:off x="5529250" y="2061650"/>
              <a:ext cx="46150" cy="12450"/>
            </a:xfrm>
            <a:custGeom>
              <a:avLst/>
              <a:gdLst/>
              <a:ahLst/>
              <a:cxnLst/>
              <a:rect l="l" t="t" r="r" b="b"/>
              <a:pathLst>
                <a:path w="1846" h="498" extrusionOk="0">
                  <a:moveTo>
                    <a:pt x="1388" y="1"/>
                  </a:moveTo>
                  <a:cubicBezTo>
                    <a:pt x="1174" y="1"/>
                    <a:pt x="946" y="86"/>
                    <a:pt x="727" y="86"/>
                  </a:cubicBezTo>
                  <a:cubicBezTo>
                    <a:pt x="719" y="86"/>
                    <a:pt x="711" y="86"/>
                    <a:pt x="703" y="86"/>
                  </a:cubicBezTo>
                  <a:cubicBezTo>
                    <a:pt x="694" y="83"/>
                    <a:pt x="684" y="82"/>
                    <a:pt x="675" y="82"/>
                  </a:cubicBezTo>
                  <a:cubicBezTo>
                    <a:pt x="591" y="82"/>
                    <a:pt x="507" y="172"/>
                    <a:pt x="416" y="172"/>
                  </a:cubicBezTo>
                  <a:cubicBezTo>
                    <a:pt x="375" y="172"/>
                    <a:pt x="331" y="153"/>
                    <a:pt x="286" y="97"/>
                  </a:cubicBezTo>
                  <a:cubicBezTo>
                    <a:pt x="203" y="97"/>
                    <a:pt x="96" y="109"/>
                    <a:pt x="1" y="109"/>
                  </a:cubicBezTo>
                  <a:cubicBezTo>
                    <a:pt x="36" y="217"/>
                    <a:pt x="84" y="324"/>
                    <a:pt x="143" y="407"/>
                  </a:cubicBezTo>
                  <a:cubicBezTo>
                    <a:pt x="233" y="474"/>
                    <a:pt x="324" y="497"/>
                    <a:pt x="415" y="497"/>
                  </a:cubicBezTo>
                  <a:cubicBezTo>
                    <a:pt x="567" y="497"/>
                    <a:pt x="721" y="432"/>
                    <a:pt x="870" y="395"/>
                  </a:cubicBezTo>
                  <a:cubicBezTo>
                    <a:pt x="870" y="383"/>
                    <a:pt x="882" y="371"/>
                    <a:pt x="917" y="347"/>
                  </a:cubicBezTo>
                  <a:cubicBezTo>
                    <a:pt x="920" y="345"/>
                    <a:pt x="925" y="343"/>
                    <a:pt x="932" y="343"/>
                  </a:cubicBezTo>
                  <a:cubicBezTo>
                    <a:pt x="952" y="343"/>
                    <a:pt x="983" y="356"/>
                    <a:pt x="1001" y="383"/>
                  </a:cubicBezTo>
                  <a:cubicBezTo>
                    <a:pt x="1096" y="383"/>
                    <a:pt x="1191" y="395"/>
                    <a:pt x="1286" y="395"/>
                  </a:cubicBezTo>
                  <a:cubicBezTo>
                    <a:pt x="1453" y="395"/>
                    <a:pt x="1608" y="371"/>
                    <a:pt x="1751" y="276"/>
                  </a:cubicBezTo>
                  <a:cubicBezTo>
                    <a:pt x="1775" y="264"/>
                    <a:pt x="1822" y="252"/>
                    <a:pt x="1846" y="228"/>
                  </a:cubicBezTo>
                  <a:cubicBezTo>
                    <a:pt x="1709" y="51"/>
                    <a:pt x="1553" y="1"/>
                    <a:pt x="1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5"/>
            <p:cNvSpPr/>
            <p:nvPr/>
          </p:nvSpPr>
          <p:spPr>
            <a:xfrm>
              <a:off x="5786125" y="1805700"/>
              <a:ext cx="44975" cy="11350"/>
            </a:xfrm>
            <a:custGeom>
              <a:avLst/>
              <a:gdLst/>
              <a:ahLst/>
              <a:cxnLst/>
              <a:rect l="l" t="t" r="r" b="b"/>
              <a:pathLst>
                <a:path w="1799" h="454" extrusionOk="0">
                  <a:moveTo>
                    <a:pt x="1243" y="1"/>
                  </a:moveTo>
                  <a:cubicBezTo>
                    <a:pt x="1131" y="1"/>
                    <a:pt x="1020" y="95"/>
                    <a:pt x="900" y="95"/>
                  </a:cubicBezTo>
                  <a:cubicBezTo>
                    <a:pt x="852" y="95"/>
                    <a:pt x="802" y="80"/>
                    <a:pt x="751" y="37"/>
                  </a:cubicBezTo>
                  <a:lnTo>
                    <a:pt x="489" y="37"/>
                  </a:lnTo>
                  <a:cubicBezTo>
                    <a:pt x="370" y="215"/>
                    <a:pt x="1" y="96"/>
                    <a:pt x="48" y="453"/>
                  </a:cubicBezTo>
                  <a:cubicBezTo>
                    <a:pt x="152" y="445"/>
                    <a:pt x="257" y="442"/>
                    <a:pt x="362" y="442"/>
                  </a:cubicBezTo>
                  <a:cubicBezTo>
                    <a:pt x="546" y="442"/>
                    <a:pt x="732" y="450"/>
                    <a:pt x="917" y="450"/>
                  </a:cubicBezTo>
                  <a:cubicBezTo>
                    <a:pt x="1209" y="450"/>
                    <a:pt x="1501" y="429"/>
                    <a:pt x="1787" y="322"/>
                  </a:cubicBezTo>
                  <a:cubicBezTo>
                    <a:pt x="1798" y="263"/>
                    <a:pt x="1787" y="227"/>
                    <a:pt x="1751" y="215"/>
                  </a:cubicBezTo>
                  <a:cubicBezTo>
                    <a:pt x="1727" y="168"/>
                    <a:pt x="1691" y="144"/>
                    <a:pt x="1656" y="120"/>
                  </a:cubicBezTo>
                  <a:cubicBezTo>
                    <a:pt x="1632" y="132"/>
                    <a:pt x="1611" y="138"/>
                    <a:pt x="1592" y="138"/>
                  </a:cubicBezTo>
                  <a:cubicBezTo>
                    <a:pt x="1572" y="138"/>
                    <a:pt x="1554" y="132"/>
                    <a:pt x="1537" y="120"/>
                  </a:cubicBezTo>
                  <a:cubicBezTo>
                    <a:pt x="1537" y="84"/>
                    <a:pt x="1513" y="48"/>
                    <a:pt x="1477" y="37"/>
                  </a:cubicBezTo>
                  <a:cubicBezTo>
                    <a:pt x="1429" y="37"/>
                    <a:pt x="1382" y="25"/>
                    <a:pt x="1334" y="25"/>
                  </a:cubicBezTo>
                  <a:cubicBezTo>
                    <a:pt x="1304" y="7"/>
                    <a:pt x="1273" y="1"/>
                    <a:pt x="1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5"/>
            <p:cNvSpPr/>
            <p:nvPr/>
          </p:nvSpPr>
          <p:spPr>
            <a:xfrm>
              <a:off x="5818575" y="1988700"/>
              <a:ext cx="33650" cy="10800"/>
            </a:xfrm>
            <a:custGeom>
              <a:avLst/>
              <a:gdLst/>
              <a:ahLst/>
              <a:cxnLst/>
              <a:rect l="l" t="t" r="r" b="b"/>
              <a:pathLst>
                <a:path w="1346" h="432" extrusionOk="0">
                  <a:moveTo>
                    <a:pt x="853" y="1"/>
                  </a:moveTo>
                  <a:cubicBezTo>
                    <a:pt x="567" y="1"/>
                    <a:pt x="286" y="33"/>
                    <a:pt x="0" y="110"/>
                  </a:cubicBezTo>
                  <a:cubicBezTo>
                    <a:pt x="24" y="206"/>
                    <a:pt x="119" y="217"/>
                    <a:pt x="179" y="277"/>
                  </a:cubicBezTo>
                  <a:cubicBezTo>
                    <a:pt x="215" y="337"/>
                    <a:pt x="274" y="384"/>
                    <a:pt x="322" y="432"/>
                  </a:cubicBezTo>
                  <a:lnTo>
                    <a:pt x="1036" y="432"/>
                  </a:lnTo>
                  <a:cubicBezTo>
                    <a:pt x="1322" y="432"/>
                    <a:pt x="1346" y="229"/>
                    <a:pt x="1322" y="27"/>
                  </a:cubicBezTo>
                  <a:cubicBezTo>
                    <a:pt x="1163" y="10"/>
                    <a:pt x="1007" y="1"/>
                    <a:pt x="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5"/>
            <p:cNvSpPr/>
            <p:nvPr/>
          </p:nvSpPr>
          <p:spPr>
            <a:xfrm>
              <a:off x="5517950" y="1973400"/>
              <a:ext cx="47650" cy="8575"/>
            </a:xfrm>
            <a:custGeom>
              <a:avLst/>
              <a:gdLst/>
              <a:ahLst/>
              <a:cxnLst/>
              <a:rect l="l" t="t" r="r" b="b"/>
              <a:pathLst>
                <a:path w="1906" h="343" extrusionOk="0">
                  <a:moveTo>
                    <a:pt x="993" y="0"/>
                  </a:moveTo>
                  <a:cubicBezTo>
                    <a:pt x="603" y="0"/>
                    <a:pt x="210" y="36"/>
                    <a:pt x="0" y="163"/>
                  </a:cubicBezTo>
                  <a:cubicBezTo>
                    <a:pt x="155" y="341"/>
                    <a:pt x="429" y="210"/>
                    <a:pt x="607" y="341"/>
                  </a:cubicBezTo>
                  <a:cubicBezTo>
                    <a:pt x="645" y="342"/>
                    <a:pt x="682" y="343"/>
                    <a:pt x="719" y="343"/>
                  </a:cubicBezTo>
                  <a:cubicBezTo>
                    <a:pt x="1118" y="343"/>
                    <a:pt x="1502" y="285"/>
                    <a:pt x="1905" y="187"/>
                  </a:cubicBezTo>
                  <a:cubicBezTo>
                    <a:pt x="1881" y="151"/>
                    <a:pt x="1881" y="91"/>
                    <a:pt x="1881" y="44"/>
                  </a:cubicBezTo>
                  <a:cubicBezTo>
                    <a:pt x="1671" y="27"/>
                    <a:pt x="1333" y="0"/>
                    <a:pt x="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5"/>
            <p:cNvSpPr/>
            <p:nvPr/>
          </p:nvSpPr>
          <p:spPr>
            <a:xfrm>
              <a:off x="5658125" y="1786825"/>
              <a:ext cx="48250" cy="8200"/>
            </a:xfrm>
            <a:custGeom>
              <a:avLst/>
              <a:gdLst/>
              <a:ahLst/>
              <a:cxnLst/>
              <a:rect l="l" t="t" r="r" b="b"/>
              <a:pathLst>
                <a:path w="1930" h="328" extrusionOk="0">
                  <a:moveTo>
                    <a:pt x="710" y="0"/>
                  </a:moveTo>
                  <a:cubicBezTo>
                    <a:pt x="466" y="0"/>
                    <a:pt x="227" y="39"/>
                    <a:pt x="1" y="184"/>
                  </a:cubicBezTo>
                  <a:cubicBezTo>
                    <a:pt x="120" y="303"/>
                    <a:pt x="299" y="196"/>
                    <a:pt x="418" y="315"/>
                  </a:cubicBezTo>
                  <a:cubicBezTo>
                    <a:pt x="894" y="327"/>
                    <a:pt x="1382" y="327"/>
                    <a:pt x="1858" y="327"/>
                  </a:cubicBezTo>
                  <a:cubicBezTo>
                    <a:pt x="1930" y="292"/>
                    <a:pt x="1930" y="232"/>
                    <a:pt x="1858" y="184"/>
                  </a:cubicBezTo>
                  <a:lnTo>
                    <a:pt x="1715" y="30"/>
                  </a:lnTo>
                  <a:cubicBezTo>
                    <a:pt x="1648" y="83"/>
                    <a:pt x="1582" y="102"/>
                    <a:pt x="1517" y="102"/>
                  </a:cubicBezTo>
                  <a:cubicBezTo>
                    <a:pt x="1408" y="102"/>
                    <a:pt x="1298" y="52"/>
                    <a:pt x="1180" y="30"/>
                  </a:cubicBezTo>
                  <a:cubicBezTo>
                    <a:pt x="1022" y="16"/>
                    <a:pt x="865" y="0"/>
                    <a:pt x="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5"/>
            <p:cNvSpPr/>
            <p:nvPr/>
          </p:nvSpPr>
          <p:spPr>
            <a:xfrm>
              <a:off x="5876925" y="1786500"/>
              <a:ext cx="34250" cy="26975"/>
            </a:xfrm>
            <a:custGeom>
              <a:avLst/>
              <a:gdLst/>
              <a:ahLst/>
              <a:cxnLst/>
              <a:rect l="l" t="t" r="r" b="b"/>
              <a:pathLst>
                <a:path w="1370" h="1079" extrusionOk="0">
                  <a:moveTo>
                    <a:pt x="917" y="0"/>
                  </a:moveTo>
                  <a:cubicBezTo>
                    <a:pt x="752" y="0"/>
                    <a:pt x="593" y="92"/>
                    <a:pt x="429" y="150"/>
                  </a:cubicBezTo>
                  <a:cubicBezTo>
                    <a:pt x="324" y="159"/>
                    <a:pt x="522" y="440"/>
                    <a:pt x="403" y="440"/>
                  </a:cubicBezTo>
                  <a:cubicBezTo>
                    <a:pt x="372" y="440"/>
                    <a:pt x="321" y="422"/>
                    <a:pt x="238" y="376"/>
                  </a:cubicBezTo>
                  <a:cubicBezTo>
                    <a:pt x="225" y="365"/>
                    <a:pt x="209" y="361"/>
                    <a:pt x="191" y="361"/>
                  </a:cubicBezTo>
                  <a:cubicBezTo>
                    <a:pt x="129" y="361"/>
                    <a:pt x="46" y="418"/>
                    <a:pt x="0" y="483"/>
                  </a:cubicBezTo>
                  <a:lnTo>
                    <a:pt x="0" y="507"/>
                  </a:lnTo>
                  <a:cubicBezTo>
                    <a:pt x="98" y="613"/>
                    <a:pt x="223" y="630"/>
                    <a:pt x="350" y="630"/>
                  </a:cubicBezTo>
                  <a:cubicBezTo>
                    <a:pt x="409" y="630"/>
                    <a:pt x="467" y="626"/>
                    <a:pt x="524" y="626"/>
                  </a:cubicBezTo>
                  <a:cubicBezTo>
                    <a:pt x="714" y="626"/>
                    <a:pt x="845" y="686"/>
                    <a:pt x="845" y="900"/>
                  </a:cubicBezTo>
                  <a:cubicBezTo>
                    <a:pt x="857" y="995"/>
                    <a:pt x="953" y="1007"/>
                    <a:pt x="976" y="1055"/>
                  </a:cubicBezTo>
                  <a:cubicBezTo>
                    <a:pt x="1024" y="1078"/>
                    <a:pt x="1072" y="1078"/>
                    <a:pt x="1119" y="1078"/>
                  </a:cubicBezTo>
                  <a:cubicBezTo>
                    <a:pt x="1238" y="1031"/>
                    <a:pt x="1310" y="959"/>
                    <a:pt x="1334" y="840"/>
                  </a:cubicBezTo>
                  <a:cubicBezTo>
                    <a:pt x="1322" y="697"/>
                    <a:pt x="1369" y="555"/>
                    <a:pt x="1274" y="435"/>
                  </a:cubicBezTo>
                  <a:cubicBezTo>
                    <a:pt x="1143" y="340"/>
                    <a:pt x="1203" y="185"/>
                    <a:pt x="1143" y="66"/>
                  </a:cubicBezTo>
                  <a:cubicBezTo>
                    <a:pt x="1066" y="19"/>
                    <a:pt x="991" y="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5"/>
            <p:cNvSpPr/>
            <p:nvPr/>
          </p:nvSpPr>
          <p:spPr>
            <a:xfrm>
              <a:off x="5924825" y="1734125"/>
              <a:ext cx="49450" cy="14475"/>
            </a:xfrm>
            <a:custGeom>
              <a:avLst/>
              <a:gdLst/>
              <a:ahLst/>
              <a:cxnLst/>
              <a:rect l="l" t="t" r="r" b="b"/>
              <a:pathLst>
                <a:path w="1978" h="579" extrusionOk="0">
                  <a:moveTo>
                    <a:pt x="1659" y="1"/>
                  </a:moveTo>
                  <a:cubicBezTo>
                    <a:pt x="1507" y="1"/>
                    <a:pt x="1338" y="94"/>
                    <a:pt x="1180" y="114"/>
                  </a:cubicBezTo>
                  <a:cubicBezTo>
                    <a:pt x="1054" y="177"/>
                    <a:pt x="932" y="219"/>
                    <a:pt x="809" y="219"/>
                  </a:cubicBezTo>
                  <a:cubicBezTo>
                    <a:pt x="723" y="219"/>
                    <a:pt x="637" y="198"/>
                    <a:pt x="549" y="149"/>
                  </a:cubicBezTo>
                  <a:cubicBezTo>
                    <a:pt x="455" y="102"/>
                    <a:pt x="356" y="50"/>
                    <a:pt x="255" y="50"/>
                  </a:cubicBezTo>
                  <a:cubicBezTo>
                    <a:pt x="203" y="50"/>
                    <a:pt x="149" y="65"/>
                    <a:pt x="96" y="102"/>
                  </a:cubicBezTo>
                  <a:cubicBezTo>
                    <a:pt x="1" y="268"/>
                    <a:pt x="132" y="340"/>
                    <a:pt x="239" y="411"/>
                  </a:cubicBezTo>
                  <a:cubicBezTo>
                    <a:pt x="473" y="547"/>
                    <a:pt x="714" y="579"/>
                    <a:pt x="956" y="579"/>
                  </a:cubicBezTo>
                  <a:cubicBezTo>
                    <a:pt x="1169" y="579"/>
                    <a:pt x="1384" y="554"/>
                    <a:pt x="1596" y="554"/>
                  </a:cubicBezTo>
                  <a:cubicBezTo>
                    <a:pt x="1672" y="554"/>
                    <a:pt x="1747" y="557"/>
                    <a:pt x="1823" y="566"/>
                  </a:cubicBezTo>
                  <a:cubicBezTo>
                    <a:pt x="1715" y="387"/>
                    <a:pt x="1739" y="268"/>
                    <a:pt x="1977" y="268"/>
                  </a:cubicBezTo>
                  <a:cubicBezTo>
                    <a:pt x="1892" y="61"/>
                    <a:pt x="1781" y="1"/>
                    <a:pt x="1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5"/>
            <p:cNvSpPr/>
            <p:nvPr/>
          </p:nvSpPr>
          <p:spPr>
            <a:xfrm>
              <a:off x="6012350" y="1952750"/>
              <a:ext cx="39025" cy="11050"/>
            </a:xfrm>
            <a:custGeom>
              <a:avLst/>
              <a:gdLst/>
              <a:ahLst/>
              <a:cxnLst/>
              <a:rect l="l" t="t" r="r" b="b"/>
              <a:pathLst>
                <a:path w="1561" h="442" extrusionOk="0">
                  <a:moveTo>
                    <a:pt x="1322" y="1"/>
                  </a:moveTo>
                  <a:cubicBezTo>
                    <a:pt x="893" y="1"/>
                    <a:pt x="477" y="24"/>
                    <a:pt x="48" y="24"/>
                  </a:cubicBezTo>
                  <a:cubicBezTo>
                    <a:pt x="0" y="334"/>
                    <a:pt x="381" y="227"/>
                    <a:pt x="465" y="417"/>
                  </a:cubicBezTo>
                  <a:cubicBezTo>
                    <a:pt x="500" y="417"/>
                    <a:pt x="560" y="441"/>
                    <a:pt x="608" y="441"/>
                  </a:cubicBezTo>
                  <a:cubicBezTo>
                    <a:pt x="608" y="417"/>
                    <a:pt x="619" y="405"/>
                    <a:pt x="655" y="393"/>
                  </a:cubicBezTo>
                  <a:cubicBezTo>
                    <a:pt x="662" y="390"/>
                    <a:pt x="669" y="389"/>
                    <a:pt x="676" y="389"/>
                  </a:cubicBezTo>
                  <a:cubicBezTo>
                    <a:pt x="697" y="389"/>
                    <a:pt x="721" y="400"/>
                    <a:pt x="739" y="417"/>
                  </a:cubicBezTo>
                  <a:cubicBezTo>
                    <a:pt x="762" y="415"/>
                    <a:pt x="786" y="414"/>
                    <a:pt x="810" y="414"/>
                  </a:cubicBezTo>
                  <a:cubicBezTo>
                    <a:pt x="920" y="414"/>
                    <a:pt x="1030" y="434"/>
                    <a:pt x="1136" y="434"/>
                  </a:cubicBezTo>
                  <a:cubicBezTo>
                    <a:pt x="1257" y="434"/>
                    <a:pt x="1373" y="408"/>
                    <a:pt x="1477" y="298"/>
                  </a:cubicBezTo>
                  <a:cubicBezTo>
                    <a:pt x="1560" y="143"/>
                    <a:pt x="1429" y="60"/>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5"/>
            <p:cNvSpPr/>
            <p:nvPr/>
          </p:nvSpPr>
          <p:spPr>
            <a:xfrm>
              <a:off x="5333400" y="1848950"/>
              <a:ext cx="36625" cy="12750"/>
            </a:xfrm>
            <a:custGeom>
              <a:avLst/>
              <a:gdLst/>
              <a:ahLst/>
              <a:cxnLst/>
              <a:rect l="l" t="t" r="r" b="b"/>
              <a:pathLst>
                <a:path w="1465" h="510" extrusionOk="0">
                  <a:moveTo>
                    <a:pt x="892" y="1"/>
                  </a:moveTo>
                  <a:cubicBezTo>
                    <a:pt x="609" y="1"/>
                    <a:pt x="337" y="46"/>
                    <a:pt x="72" y="140"/>
                  </a:cubicBezTo>
                  <a:cubicBezTo>
                    <a:pt x="0" y="223"/>
                    <a:pt x="0" y="331"/>
                    <a:pt x="72" y="426"/>
                  </a:cubicBezTo>
                  <a:lnTo>
                    <a:pt x="95" y="462"/>
                  </a:lnTo>
                  <a:cubicBezTo>
                    <a:pt x="512" y="390"/>
                    <a:pt x="965" y="509"/>
                    <a:pt x="1369" y="295"/>
                  </a:cubicBezTo>
                  <a:cubicBezTo>
                    <a:pt x="1465" y="140"/>
                    <a:pt x="1334" y="81"/>
                    <a:pt x="1227" y="21"/>
                  </a:cubicBezTo>
                  <a:cubicBezTo>
                    <a:pt x="1113" y="8"/>
                    <a:pt x="1002" y="1"/>
                    <a:pt x="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5"/>
            <p:cNvSpPr/>
            <p:nvPr/>
          </p:nvSpPr>
          <p:spPr>
            <a:xfrm>
              <a:off x="5536100" y="1875075"/>
              <a:ext cx="39900" cy="9400"/>
            </a:xfrm>
            <a:custGeom>
              <a:avLst/>
              <a:gdLst/>
              <a:ahLst/>
              <a:cxnLst/>
              <a:rect l="l" t="t" r="r" b="b"/>
              <a:pathLst>
                <a:path w="1596" h="376" extrusionOk="0">
                  <a:moveTo>
                    <a:pt x="143" y="0"/>
                  </a:moveTo>
                  <a:cubicBezTo>
                    <a:pt x="72" y="48"/>
                    <a:pt x="24" y="107"/>
                    <a:pt x="0" y="179"/>
                  </a:cubicBezTo>
                  <a:lnTo>
                    <a:pt x="0" y="250"/>
                  </a:lnTo>
                  <a:cubicBezTo>
                    <a:pt x="72" y="357"/>
                    <a:pt x="179" y="369"/>
                    <a:pt x="298" y="369"/>
                  </a:cubicBezTo>
                  <a:cubicBezTo>
                    <a:pt x="298" y="357"/>
                    <a:pt x="310" y="345"/>
                    <a:pt x="346" y="345"/>
                  </a:cubicBezTo>
                  <a:cubicBezTo>
                    <a:pt x="369" y="345"/>
                    <a:pt x="405" y="345"/>
                    <a:pt x="429" y="369"/>
                  </a:cubicBezTo>
                  <a:cubicBezTo>
                    <a:pt x="468" y="374"/>
                    <a:pt x="506" y="376"/>
                    <a:pt x="544" y="376"/>
                  </a:cubicBezTo>
                  <a:cubicBezTo>
                    <a:pt x="719" y="376"/>
                    <a:pt x="888" y="334"/>
                    <a:pt x="1061" y="334"/>
                  </a:cubicBezTo>
                  <a:cubicBezTo>
                    <a:pt x="1127" y="334"/>
                    <a:pt x="1194" y="340"/>
                    <a:pt x="1262" y="357"/>
                  </a:cubicBezTo>
                  <a:cubicBezTo>
                    <a:pt x="1292" y="366"/>
                    <a:pt x="1323" y="371"/>
                    <a:pt x="1354" y="371"/>
                  </a:cubicBezTo>
                  <a:cubicBezTo>
                    <a:pt x="1480" y="371"/>
                    <a:pt x="1596" y="289"/>
                    <a:pt x="1596" y="107"/>
                  </a:cubicBezTo>
                  <a:cubicBezTo>
                    <a:pt x="1548" y="60"/>
                    <a:pt x="1498" y="36"/>
                    <a:pt x="1447" y="36"/>
                  </a:cubicBezTo>
                  <a:cubicBezTo>
                    <a:pt x="1396" y="36"/>
                    <a:pt x="1346" y="60"/>
                    <a:pt x="1298" y="107"/>
                  </a:cubicBezTo>
                  <a:cubicBezTo>
                    <a:pt x="1188" y="62"/>
                    <a:pt x="1076" y="49"/>
                    <a:pt x="965" y="49"/>
                  </a:cubicBezTo>
                  <a:cubicBezTo>
                    <a:pt x="814" y="49"/>
                    <a:pt x="663" y="73"/>
                    <a:pt x="512" y="73"/>
                  </a:cubicBezTo>
                  <a:cubicBezTo>
                    <a:pt x="388" y="73"/>
                    <a:pt x="265" y="57"/>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5"/>
            <p:cNvSpPr/>
            <p:nvPr/>
          </p:nvSpPr>
          <p:spPr>
            <a:xfrm>
              <a:off x="6053125" y="1796900"/>
              <a:ext cx="28300" cy="20025"/>
            </a:xfrm>
            <a:custGeom>
              <a:avLst/>
              <a:gdLst/>
              <a:ahLst/>
              <a:cxnLst/>
              <a:rect l="l" t="t" r="r" b="b"/>
              <a:pathLst>
                <a:path w="1132" h="801" extrusionOk="0">
                  <a:moveTo>
                    <a:pt x="242" y="0"/>
                  </a:moveTo>
                  <a:cubicBezTo>
                    <a:pt x="201" y="0"/>
                    <a:pt x="159" y="12"/>
                    <a:pt x="120" y="31"/>
                  </a:cubicBezTo>
                  <a:cubicBezTo>
                    <a:pt x="72" y="43"/>
                    <a:pt x="48" y="43"/>
                    <a:pt x="1" y="67"/>
                  </a:cubicBezTo>
                  <a:cubicBezTo>
                    <a:pt x="60" y="198"/>
                    <a:pt x="155" y="293"/>
                    <a:pt x="286" y="341"/>
                  </a:cubicBezTo>
                  <a:cubicBezTo>
                    <a:pt x="370" y="436"/>
                    <a:pt x="405" y="520"/>
                    <a:pt x="286" y="615"/>
                  </a:cubicBezTo>
                  <a:lnTo>
                    <a:pt x="274" y="662"/>
                  </a:lnTo>
                  <a:cubicBezTo>
                    <a:pt x="413" y="753"/>
                    <a:pt x="556" y="801"/>
                    <a:pt x="701" y="801"/>
                  </a:cubicBezTo>
                  <a:cubicBezTo>
                    <a:pt x="842" y="801"/>
                    <a:pt x="985" y="756"/>
                    <a:pt x="1132" y="662"/>
                  </a:cubicBezTo>
                  <a:cubicBezTo>
                    <a:pt x="1048" y="639"/>
                    <a:pt x="882" y="615"/>
                    <a:pt x="893" y="543"/>
                  </a:cubicBezTo>
                  <a:cubicBezTo>
                    <a:pt x="1028" y="130"/>
                    <a:pt x="829" y="74"/>
                    <a:pt x="584" y="74"/>
                  </a:cubicBezTo>
                  <a:cubicBezTo>
                    <a:pt x="525" y="74"/>
                    <a:pt x="465" y="77"/>
                    <a:pt x="405" y="79"/>
                  </a:cubicBezTo>
                  <a:cubicBezTo>
                    <a:pt x="356" y="23"/>
                    <a:pt x="300"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5"/>
            <p:cNvSpPr/>
            <p:nvPr/>
          </p:nvSpPr>
          <p:spPr>
            <a:xfrm>
              <a:off x="5503050" y="1873575"/>
              <a:ext cx="34850" cy="11325"/>
            </a:xfrm>
            <a:custGeom>
              <a:avLst/>
              <a:gdLst/>
              <a:ahLst/>
              <a:cxnLst/>
              <a:rect l="l" t="t" r="r" b="b"/>
              <a:pathLst>
                <a:path w="1394" h="453" extrusionOk="0">
                  <a:moveTo>
                    <a:pt x="1322" y="0"/>
                  </a:moveTo>
                  <a:cubicBezTo>
                    <a:pt x="1246" y="7"/>
                    <a:pt x="1170" y="8"/>
                    <a:pt x="1094" y="8"/>
                  </a:cubicBezTo>
                  <a:cubicBezTo>
                    <a:pt x="955" y="8"/>
                    <a:pt x="817" y="2"/>
                    <a:pt x="680" y="2"/>
                  </a:cubicBezTo>
                  <a:cubicBezTo>
                    <a:pt x="450" y="2"/>
                    <a:pt x="224" y="20"/>
                    <a:pt x="1" y="120"/>
                  </a:cubicBezTo>
                  <a:lnTo>
                    <a:pt x="36" y="167"/>
                  </a:lnTo>
                  <a:cubicBezTo>
                    <a:pt x="84" y="191"/>
                    <a:pt x="132" y="215"/>
                    <a:pt x="179" y="227"/>
                  </a:cubicBezTo>
                  <a:lnTo>
                    <a:pt x="215" y="179"/>
                  </a:lnTo>
                  <a:lnTo>
                    <a:pt x="239" y="239"/>
                  </a:lnTo>
                  <a:lnTo>
                    <a:pt x="191" y="251"/>
                  </a:lnTo>
                  <a:lnTo>
                    <a:pt x="179" y="310"/>
                  </a:lnTo>
                  <a:lnTo>
                    <a:pt x="179" y="453"/>
                  </a:lnTo>
                  <a:cubicBezTo>
                    <a:pt x="244" y="445"/>
                    <a:pt x="308" y="442"/>
                    <a:pt x="374" y="442"/>
                  </a:cubicBezTo>
                  <a:cubicBezTo>
                    <a:pt x="496" y="442"/>
                    <a:pt x="619" y="451"/>
                    <a:pt x="741" y="451"/>
                  </a:cubicBezTo>
                  <a:cubicBezTo>
                    <a:pt x="939" y="451"/>
                    <a:pt x="1132" y="427"/>
                    <a:pt x="1310" y="298"/>
                  </a:cubicBezTo>
                  <a:lnTo>
                    <a:pt x="1370" y="274"/>
                  </a:lnTo>
                  <a:cubicBezTo>
                    <a:pt x="1382" y="167"/>
                    <a:pt x="1394" y="72"/>
                    <a:pt x="1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5"/>
            <p:cNvSpPr/>
            <p:nvPr/>
          </p:nvSpPr>
          <p:spPr>
            <a:xfrm>
              <a:off x="6109675" y="1841425"/>
              <a:ext cx="38125" cy="11400"/>
            </a:xfrm>
            <a:custGeom>
              <a:avLst/>
              <a:gdLst/>
              <a:ahLst/>
              <a:cxnLst/>
              <a:rect l="l" t="t" r="r" b="b"/>
              <a:pathLst>
                <a:path w="1525" h="456" extrusionOk="0">
                  <a:moveTo>
                    <a:pt x="1453" y="1"/>
                  </a:moveTo>
                  <a:cubicBezTo>
                    <a:pt x="1013" y="1"/>
                    <a:pt x="584" y="24"/>
                    <a:pt x="155" y="24"/>
                  </a:cubicBezTo>
                  <a:cubicBezTo>
                    <a:pt x="120" y="132"/>
                    <a:pt x="1" y="251"/>
                    <a:pt x="179" y="322"/>
                  </a:cubicBezTo>
                  <a:cubicBezTo>
                    <a:pt x="275" y="370"/>
                    <a:pt x="346" y="405"/>
                    <a:pt x="417" y="453"/>
                  </a:cubicBezTo>
                  <a:cubicBezTo>
                    <a:pt x="513" y="394"/>
                    <a:pt x="513" y="286"/>
                    <a:pt x="513" y="203"/>
                  </a:cubicBezTo>
                  <a:cubicBezTo>
                    <a:pt x="513" y="286"/>
                    <a:pt x="513" y="382"/>
                    <a:pt x="596" y="453"/>
                  </a:cubicBezTo>
                  <a:cubicBezTo>
                    <a:pt x="633" y="455"/>
                    <a:pt x="670" y="456"/>
                    <a:pt x="706" y="456"/>
                  </a:cubicBezTo>
                  <a:cubicBezTo>
                    <a:pt x="919" y="456"/>
                    <a:pt x="1105" y="421"/>
                    <a:pt x="1298" y="298"/>
                  </a:cubicBezTo>
                  <a:cubicBezTo>
                    <a:pt x="1429" y="251"/>
                    <a:pt x="1525" y="167"/>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5"/>
            <p:cNvSpPr/>
            <p:nvPr/>
          </p:nvSpPr>
          <p:spPr>
            <a:xfrm>
              <a:off x="5554250" y="1838450"/>
              <a:ext cx="37225" cy="10450"/>
            </a:xfrm>
            <a:custGeom>
              <a:avLst/>
              <a:gdLst/>
              <a:ahLst/>
              <a:cxnLst/>
              <a:rect l="l" t="t" r="r" b="b"/>
              <a:pathLst>
                <a:path w="1489" h="418" extrusionOk="0">
                  <a:moveTo>
                    <a:pt x="1" y="1"/>
                  </a:moveTo>
                  <a:lnTo>
                    <a:pt x="1" y="417"/>
                  </a:lnTo>
                  <a:cubicBezTo>
                    <a:pt x="477" y="382"/>
                    <a:pt x="953" y="334"/>
                    <a:pt x="1441" y="286"/>
                  </a:cubicBezTo>
                  <a:cubicBezTo>
                    <a:pt x="1489" y="227"/>
                    <a:pt x="1489" y="167"/>
                    <a:pt x="1429" y="108"/>
                  </a:cubicBezTo>
                  <a:cubicBezTo>
                    <a:pt x="1279" y="35"/>
                    <a:pt x="1127" y="14"/>
                    <a:pt x="973" y="14"/>
                  </a:cubicBezTo>
                  <a:cubicBezTo>
                    <a:pt x="768" y="14"/>
                    <a:pt x="561" y="51"/>
                    <a:pt x="354" y="51"/>
                  </a:cubicBezTo>
                  <a:cubicBezTo>
                    <a:pt x="236" y="51"/>
                    <a:pt x="118" y="3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5"/>
            <p:cNvSpPr/>
            <p:nvPr/>
          </p:nvSpPr>
          <p:spPr>
            <a:xfrm>
              <a:off x="5679275" y="2060800"/>
              <a:ext cx="41400" cy="10150"/>
            </a:xfrm>
            <a:custGeom>
              <a:avLst/>
              <a:gdLst/>
              <a:ahLst/>
              <a:cxnLst/>
              <a:rect l="l" t="t" r="r" b="b"/>
              <a:pathLst>
                <a:path w="1656" h="406" extrusionOk="0">
                  <a:moveTo>
                    <a:pt x="465" y="0"/>
                  </a:moveTo>
                  <a:cubicBezTo>
                    <a:pt x="410" y="61"/>
                    <a:pt x="333" y="63"/>
                    <a:pt x="254" y="63"/>
                  </a:cubicBezTo>
                  <a:cubicBezTo>
                    <a:pt x="247" y="63"/>
                    <a:pt x="240" y="63"/>
                    <a:pt x="232" y="63"/>
                  </a:cubicBezTo>
                  <a:cubicBezTo>
                    <a:pt x="146" y="63"/>
                    <a:pt x="60" y="66"/>
                    <a:pt x="0" y="143"/>
                  </a:cubicBezTo>
                  <a:cubicBezTo>
                    <a:pt x="189" y="327"/>
                    <a:pt x="398" y="371"/>
                    <a:pt x="613" y="371"/>
                  </a:cubicBezTo>
                  <a:cubicBezTo>
                    <a:pt x="810" y="371"/>
                    <a:pt x="1013" y="334"/>
                    <a:pt x="1211" y="334"/>
                  </a:cubicBezTo>
                  <a:cubicBezTo>
                    <a:pt x="1342" y="334"/>
                    <a:pt x="1472" y="351"/>
                    <a:pt x="1596" y="405"/>
                  </a:cubicBezTo>
                  <a:cubicBezTo>
                    <a:pt x="1643" y="358"/>
                    <a:pt x="1655" y="310"/>
                    <a:pt x="1631" y="251"/>
                  </a:cubicBezTo>
                  <a:cubicBezTo>
                    <a:pt x="1608" y="179"/>
                    <a:pt x="1548" y="120"/>
                    <a:pt x="1477" y="72"/>
                  </a:cubicBezTo>
                  <a:cubicBezTo>
                    <a:pt x="1369" y="60"/>
                    <a:pt x="1262" y="84"/>
                    <a:pt x="1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5"/>
            <p:cNvSpPr/>
            <p:nvPr/>
          </p:nvSpPr>
          <p:spPr>
            <a:xfrm>
              <a:off x="5817450" y="1846075"/>
              <a:ext cx="37750" cy="10125"/>
            </a:xfrm>
            <a:custGeom>
              <a:avLst/>
              <a:gdLst/>
              <a:ahLst/>
              <a:cxnLst/>
              <a:rect l="l" t="t" r="r" b="b"/>
              <a:pathLst>
                <a:path w="1510" h="405" extrusionOk="0">
                  <a:moveTo>
                    <a:pt x="128" y="1"/>
                  </a:moveTo>
                  <a:cubicBezTo>
                    <a:pt x="61" y="1"/>
                    <a:pt x="1" y="57"/>
                    <a:pt x="10" y="148"/>
                  </a:cubicBezTo>
                  <a:cubicBezTo>
                    <a:pt x="10" y="196"/>
                    <a:pt x="81" y="279"/>
                    <a:pt x="129" y="291"/>
                  </a:cubicBezTo>
                  <a:cubicBezTo>
                    <a:pt x="355" y="361"/>
                    <a:pt x="595" y="405"/>
                    <a:pt x="833" y="405"/>
                  </a:cubicBezTo>
                  <a:cubicBezTo>
                    <a:pt x="920" y="405"/>
                    <a:pt x="1007" y="399"/>
                    <a:pt x="1093" y="386"/>
                  </a:cubicBezTo>
                  <a:cubicBezTo>
                    <a:pt x="1188" y="219"/>
                    <a:pt x="1450" y="291"/>
                    <a:pt x="1510" y="88"/>
                  </a:cubicBezTo>
                  <a:cubicBezTo>
                    <a:pt x="1423" y="74"/>
                    <a:pt x="1337" y="70"/>
                    <a:pt x="1249" y="70"/>
                  </a:cubicBezTo>
                  <a:cubicBezTo>
                    <a:pt x="1054" y="70"/>
                    <a:pt x="857" y="94"/>
                    <a:pt x="663" y="94"/>
                  </a:cubicBezTo>
                  <a:cubicBezTo>
                    <a:pt x="502" y="94"/>
                    <a:pt x="344" y="77"/>
                    <a:pt x="188" y="17"/>
                  </a:cubicBezTo>
                  <a:cubicBezTo>
                    <a:pt x="169" y="6"/>
                    <a:pt x="148"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5"/>
            <p:cNvSpPr/>
            <p:nvPr/>
          </p:nvSpPr>
          <p:spPr>
            <a:xfrm>
              <a:off x="5333700" y="1825250"/>
              <a:ext cx="35425" cy="10250"/>
            </a:xfrm>
            <a:custGeom>
              <a:avLst/>
              <a:gdLst/>
              <a:ahLst/>
              <a:cxnLst/>
              <a:rect l="l" t="t" r="r" b="b"/>
              <a:pathLst>
                <a:path w="1417" h="410" extrusionOk="0">
                  <a:moveTo>
                    <a:pt x="1053" y="1"/>
                  </a:moveTo>
                  <a:cubicBezTo>
                    <a:pt x="769" y="1"/>
                    <a:pt x="486" y="30"/>
                    <a:pt x="203" y="88"/>
                  </a:cubicBezTo>
                  <a:cubicBezTo>
                    <a:pt x="83" y="148"/>
                    <a:pt x="0" y="219"/>
                    <a:pt x="72" y="350"/>
                  </a:cubicBezTo>
                  <a:cubicBezTo>
                    <a:pt x="179" y="395"/>
                    <a:pt x="289" y="410"/>
                    <a:pt x="400" y="410"/>
                  </a:cubicBezTo>
                  <a:cubicBezTo>
                    <a:pt x="608" y="410"/>
                    <a:pt x="821" y="358"/>
                    <a:pt x="1031" y="358"/>
                  </a:cubicBezTo>
                  <a:cubicBezTo>
                    <a:pt x="1092" y="358"/>
                    <a:pt x="1154" y="362"/>
                    <a:pt x="1215" y="374"/>
                  </a:cubicBezTo>
                  <a:cubicBezTo>
                    <a:pt x="1262" y="243"/>
                    <a:pt x="1417" y="183"/>
                    <a:pt x="1417" y="17"/>
                  </a:cubicBezTo>
                  <a:cubicBezTo>
                    <a:pt x="1296" y="6"/>
                    <a:pt x="1174" y="1"/>
                    <a:pt x="10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5"/>
            <p:cNvSpPr/>
            <p:nvPr/>
          </p:nvSpPr>
          <p:spPr>
            <a:xfrm>
              <a:off x="5433400" y="1994850"/>
              <a:ext cx="31275" cy="13250"/>
            </a:xfrm>
            <a:custGeom>
              <a:avLst/>
              <a:gdLst/>
              <a:ahLst/>
              <a:cxnLst/>
              <a:rect l="l" t="t" r="r" b="b"/>
              <a:pathLst>
                <a:path w="1251" h="530" extrusionOk="0">
                  <a:moveTo>
                    <a:pt x="828" y="0"/>
                  </a:moveTo>
                  <a:cubicBezTo>
                    <a:pt x="581" y="0"/>
                    <a:pt x="335" y="29"/>
                    <a:pt x="84" y="67"/>
                  </a:cubicBezTo>
                  <a:cubicBezTo>
                    <a:pt x="13" y="126"/>
                    <a:pt x="1" y="210"/>
                    <a:pt x="48" y="305"/>
                  </a:cubicBezTo>
                  <a:cubicBezTo>
                    <a:pt x="84" y="376"/>
                    <a:pt x="179" y="424"/>
                    <a:pt x="239" y="483"/>
                  </a:cubicBezTo>
                  <a:cubicBezTo>
                    <a:pt x="258" y="503"/>
                    <a:pt x="289" y="512"/>
                    <a:pt x="318" y="512"/>
                  </a:cubicBezTo>
                  <a:cubicBezTo>
                    <a:pt x="342" y="512"/>
                    <a:pt x="366" y="506"/>
                    <a:pt x="382" y="495"/>
                  </a:cubicBezTo>
                  <a:lnTo>
                    <a:pt x="667" y="495"/>
                  </a:lnTo>
                  <a:cubicBezTo>
                    <a:pt x="667" y="507"/>
                    <a:pt x="679" y="507"/>
                    <a:pt x="715" y="519"/>
                  </a:cubicBezTo>
                  <a:cubicBezTo>
                    <a:pt x="729" y="526"/>
                    <a:pt x="741" y="529"/>
                    <a:pt x="752" y="529"/>
                  </a:cubicBezTo>
                  <a:cubicBezTo>
                    <a:pt x="778" y="529"/>
                    <a:pt x="797" y="512"/>
                    <a:pt x="822" y="495"/>
                  </a:cubicBezTo>
                  <a:cubicBezTo>
                    <a:pt x="858" y="495"/>
                    <a:pt x="906" y="483"/>
                    <a:pt x="953" y="483"/>
                  </a:cubicBezTo>
                  <a:lnTo>
                    <a:pt x="953" y="329"/>
                  </a:lnTo>
                  <a:cubicBezTo>
                    <a:pt x="1096" y="269"/>
                    <a:pt x="1191" y="186"/>
                    <a:pt x="1251" y="31"/>
                  </a:cubicBezTo>
                  <a:cubicBezTo>
                    <a:pt x="1109" y="10"/>
                    <a:pt x="968" y="0"/>
                    <a:pt x="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5"/>
            <p:cNvSpPr/>
            <p:nvPr/>
          </p:nvSpPr>
          <p:spPr>
            <a:xfrm>
              <a:off x="5884350" y="1881325"/>
              <a:ext cx="32475" cy="10425"/>
            </a:xfrm>
            <a:custGeom>
              <a:avLst/>
              <a:gdLst/>
              <a:ahLst/>
              <a:cxnLst/>
              <a:rect l="l" t="t" r="r" b="b"/>
              <a:pathLst>
                <a:path w="1299" h="417" extrusionOk="0">
                  <a:moveTo>
                    <a:pt x="263" y="0"/>
                  </a:moveTo>
                  <a:cubicBezTo>
                    <a:pt x="144" y="0"/>
                    <a:pt x="13" y="36"/>
                    <a:pt x="13" y="179"/>
                  </a:cubicBezTo>
                  <a:cubicBezTo>
                    <a:pt x="1" y="310"/>
                    <a:pt x="108" y="393"/>
                    <a:pt x="227" y="405"/>
                  </a:cubicBezTo>
                  <a:cubicBezTo>
                    <a:pt x="477" y="417"/>
                    <a:pt x="739" y="417"/>
                    <a:pt x="1001" y="417"/>
                  </a:cubicBezTo>
                  <a:cubicBezTo>
                    <a:pt x="1132" y="322"/>
                    <a:pt x="1298" y="226"/>
                    <a:pt x="1144" y="24"/>
                  </a:cubicBezTo>
                  <a:lnTo>
                    <a:pt x="1144" y="24"/>
                  </a:lnTo>
                  <a:cubicBezTo>
                    <a:pt x="1046" y="86"/>
                    <a:pt x="950" y="108"/>
                    <a:pt x="855" y="108"/>
                  </a:cubicBezTo>
                  <a:cubicBezTo>
                    <a:pt x="658" y="108"/>
                    <a:pt x="463" y="16"/>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5"/>
            <p:cNvSpPr/>
            <p:nvPr/>
          </p:nvSpPr>
          <p:spPr>
            <a:xfrm>
              <a:off x="5867975" y="2049775"/>
              <a:ext cx="36350" cy="14325"/>
            </a:xfrm>
            <a:custGeom>
              <a:avLst/>
              <a:gdLst/>
              <a:ahLst/>
              <a:cxnLst/>
              <a:rect l="l" t="t" r="r" b="b"/>
              <a:pathLst>
                <a:path w="1454" h="573" extrusionOk="0">
                  <a:moveTo>
                    <a:pt x="656" y="1"/>
                  </a:moveTo>
                  <a:cubicBezTo>
                    <a:pt x="465" y="1"/>
                    <a:pt x="263" y="25"/>
                    <a:pt x="72" y="25"/>
                  </a:cubicBezTo>
                  <a:cubicBezTo>
                    <a:pt x="1" y="84"/>
                    <a:pt x="1" y="168"/>
                    <a:pt x="25" y="263"/>
                  </a:cubicBezTo>
                  <a:cubicBezTo>
                    <a:pt x="120" y="346"/>
                    <a:pt x="179" y="453"/>
                    <a:pt x="227" y="572"/>
                  </a:cubicBezTo>
                  <a:cubicBezTo>
                    <a:pt x="418" y="525"/>
                    <a:pt x="596" y="489"/>
                    <a:pt x="787" y="441"/>
                  </a:cubicBezTo>
                  <a:cubicBezTo>
                    <a:pt x="850" y="481"/>
                    <a:pt x="915" y="494"/>
                    <a:pt x="980" y="494"/>
                  </a:cubicBezTo>
                  <a:cubicBezTo>
                    <a:pt x="1111" y="494"/>
                    <a:pt x="1243" y="441"/>
                    <a:pt x="1370" y="441"/>
                  </a:cubicBezTo>
                  <a:cubicBezTo>
                    <a:pt x="1453" y="334"/>
                    <a:pt x="1453" y="227"/>
                    <a:pt x="1394" y="120"/>
                  </a:cubicBezTo>
                  <a:cubicBezTo>
                    <a:pt x="1318" y="82"/>
                    <a:pt x="1239" y="73"/>
                    <a:pt x="1159" y="73"/>
                  </a:cubicBezTo>
                  <a:cubicBezTo>
                    <a:pt x="1086" y="73"/>
                    <a:pt x="1013" y="81"/>
                    <a:pt x="941" y="81"/>
                  </a:cubicBezTo>
                  <a:cubicBezTo>
                    <a:pt x="842" y="81"/>
                    <a:pt x="745" y="67"/>
                    <a:pt x="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5"/>
            <p:cNvSpPr/>
            <p:nvPr/>
          </p:nvSpPr>
          <p:spPr>
            <a:xfrm>
              <a:off x="5654275" y="1871200"/>
              <a:ext cx="32450" cy="12225"/>
            </a:xfrm>
            <a:custGeom>
              <a:avLst/>
              <a:gdLst/>
              <a:ahLst/>
              <a:cxnLst/>
              <a:rect l="l" t="t" r="r" b="b"/>
              <a:pathLst>
                <a:path w="1298" h="489" extrusionOk="0">
                  <a:moveTo>
                    <a:pt x="1298" y="250"/>
                  </a:moveTo>
                  <a:cubicBezTo>
                    <a:pt x="1296" y="251"/>
                    <a:pt x="1294" y="251"/>
                    <a:pt x="1292" y="252"/>
                  </a:cubicBezTo>
                  <a:lnTo>
                    <a:pt x="1292" y="252"/>
                  </a:lnTo>
                  <a:cubicBezTo>
                    <a:pt x="1294" y="255"/>
                    <a:pt x="1296" y="259"/>
                    <a:pt x="1298" y="262"/>
                  </a:cubicBezTo>
                  <a:lnTo>
                    <a:pt x="1298" y="250"/>
                  </a:lnTo>
                  <a:close/>
                  <a:moveTo>
                    <a:pt x="1081" y="33"/>
                  </a:moveTo>
                  <a:cubicBezTo>
                    <a:pt x="1074" y="33"/>
                    <a:pt x="1067" y="34"/>
                    <a:pt x="1060" y="36"/>
                  </a:cubicBezTo>
                  <a:cubicBezTo>
                    <a:pt x="715" y="167"/>
                    <a:pt x="322" y="0"/>
                    <a:pt x="0" y="250"/>
                  </a:cubicBezTo>
                  <a:cubicBezTo>
                    <a:pt x="60" y="381"/>
                    <a:pt x="179" y="393"/>
                    <a:pt x="298" y="405"/>
                  </a:cubicBezTo>
                  <a:cubicBezTo>
                    <a:pt x="399" y="465"/>
                    <a:pt x="494" y="488"/>
                    <a:pt x="586" y="488"/>
                  </a:cubicBezTo>
                  <a:cubicBezTo>
                    <a:pt x="837" y="488"/>
                    <a:pt x="1058" y="314"/>
                    <a:pt x="1292" y="252"/>
                  </a:cubicBezTo>
                  <a:lnTo>
                    <a:pt x="1292" y="252"/>
                  </a:lnTo>
                  <a:cubicBezTo>
                    <a:pt x="1238" y="154"/>
                    <a:pt x="1164" y="33"/>
                    <a:pt x="1081" y="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5"/>
            <p:cNvSpPr/>
            <p:nvPr/>
          </p:nvSpPr>
          <p:spPr>
            <a:xfrm>
              <a:off x="5622425" y="1766425"/>
              <a:ext cx="42875" cy="10725"/>
            </a:xfrm>
            <a:custGeom>
              <a:avLst/>
              <a:gdLst/>
              <a:ahLst/>
              <a:cxnLst/>
              <a:rect l="l" t="t" r="r" b="b"/>
              <a:pathLst>
                <a:path w="1715" h="429" extrusionOk="0">
                  <a:moveTo>
                    <a:pt x="1363" y="1"/>
                  </a:moveTo>
                  <a:cubicBezTo>
                    <a:pt x="1280" y="1"/>
                    <a:pt x="1198" y="47"/>
                    <a:pt x="1119" y="119"/>
                  </a:cubicBezTo>
                  <a:cubicBezTo>
                    <a:pt x="1111" y="174"/>
                    <a:pt x="1098" y="191"/>
                    <a:pt x="1084" y="191"/>
                  </a:cubicBezTo>
                  <a:cubicBezTo>
                    <a:pt x="1057" y="191"/>
                    <a:pt x="1023" y="131"/>
                    <a:pt x="1000" y="131"/>
                  </a:cubicBezTo>
                  <a:lnTo>
                    <a:pt x="846" y="131"/>
                  </a:lnTo>
                  <a:cubicBezTo>
                    <a:pt x="774" y="191"/>
                    <a:pt x="703" y="221"/>
                    <a:pt x="631" y="221"/>
                  </a:cubicBezTo>
                  <a:cubicBezTo>
                    <a:pt x="560" y="221"/>
                    <a:pt x="488" y="191"/>
                    <a:pt x="417" y="131"/>
                  </a:cubicBezTo>
                  <a:cubicBezTo>
                    <a:pt x="392" y="123"/>
                    <a:pt x="372" y="114"/>
                    <a:pt x="346" y="114"/>
                  </a:cubicBezTo>
                  <a:cubicBezTo>
                    <a:pt x="336" y="114"/>
                    <a:pt x="324" y="116"/>
                    <a:pt x="310" y="119"/>
                  </a:cubicBezTo>
                  <a:cubicBezTo>
                    <a:pt x="143" y="155"/>
                    <a:pt x="0" y="215"/>
                    <a:pt x="0" y="417"/>
                  </a:cubicBezTo>
                  <a:cubicBezTo>
                    <a:pt x="322" y="417"/>
                    <a:pt x="667" y="429"/>
                    <a:pt x="1000" y="429"/>
                  </a:cubicBezTo>
                  <a:cubicBezTo>
                    <a:pt x="1238" y="417"/>
                    <a:pt x="1477" y="417"/>
                    <a:pt x="1715" y="405"/>
                  </a:cubicBezTo>
                  <a:cubicBezTo>
                    <a:pt x="1667" y="298"/>
                    <a:pt x="1619" y="215"/>
                    <a:pt x="1572" y="107"/>
                  </a:cubicBezTo>
                  <a:cubicBezTo>
                    <a:pt x="1502" y="32"/>
                    <a:pt x="1432"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5"/>
            <p:cNvSpPr/>
            <p:nvPr/>
          </p:nvSpPr>
          <p:spPr>
            <a:xfrm>
              <a:off x="5441450" y="1791725"/>
              <a:ext cx="43175" cy="7425"/>
            </a:xfrm>
            <a:custGeom>
              <a:avLst/>
              <a:gdLst/>
              <a:ahLst/>
              <a:cxnLst/>
              <a:rect l="l" t="t" r="r" b="b"/>
              <a:pathLst>
                <a:path w="1727" h="297" extrusionOk="0">
                  <a:moveTo>
                    <a:pt x="84" y="0"/>
                  </a:moveTo>
                  <a:cubicBezTo>
                    <a:pt x="24" y="36"/>
                    <a:pt x="0" y="72"/>
                    <a:pt x="24" y="131"/>
                  </a:cubicBezTo>
                  <a:cubicBezTo>
                    <a:pt x="48" y="155"/>
                    <a:pt x="60" y="167"/>
                    <a:pt x="95" y="179"/>
                  </a:cubicBezTo>
                  <a:cubicBezTo>
                    <a:pt x="290" y="273"/>
                    <a:pt x="495" y="296"/>
                    <a:pt x="703" y="296"/>
                  </a:cubicBezTo>
                  <a:cubicBezTo>
                    <a:pt x="897" y="296"/>
                    <a:pt x="1093" y="276"/>
                    <a:pt x="1283" y="276"/>
                  </a:cubicBezTo>
                  <a:cubicBezTo>
                    <a:pt x="1353" y="276"/>
                    <a:pt x="1421" y="279"/>
                    <a:pt x="1488" y="286"/>
                  </a:cubicBezTo>
                  <a:cubicBezTo>
                    <a:pt x="1584" y="191"/>
                    <a:pt x="1727" y="155"/>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5"/>
            <p:cNvSpPr/>
            <p:nvPr/>
          </p:nvSpPr>
          <p:spPr>
            <a:xfrm>
              <a:off x="5647425" y="2083725"/>
              <a:ext cx="72950" cy="5975"/>
            </a:xfrm>
            <a:custGeom>
              <a:avLst/>
              <a:gdLst/>
              <a:ahLst/>
              <a:cxnLst/>
              <a:rect l="l" t="t" r="r" b="b"/>
              <a:pathLst>
                <a:path w="2918" h="239" extrusionOk="0">
                  <a:moveTo>
                    <a:pt x="1209" y="0"/>
                  </a:moveTo>
                  <a:cubicBezTo>
                    <a:pt x="1027" y="0"/>
                    <a:pt x="846" y="18"/>
                    <a:pt x="667" y="48"/>
                  </a:cubicBezTo>
                  <a:cubicBezTo>
                    <a:pt x="441" y="48"/>
                    <a:pt x="215" y="60"/>
                    <a:pt x="0" y="84"/>
                  </a:cubicBezTo>
                  <a:cubicBezTo>
                    <a:pt x="196" y="196"/>
                    <a:pt x="397" y="222"/>
                    <a:pt x="600" y="222"/>
                  </a:cubicBezTo>
                  <a:cubicBezTo>
                    <a:pt x="776" y="222"/>
                    <a:pt x="953" y="202"/>
                    <a:pt x="1128" y="202"/>
                  </a:cubicBezTo>
                  <a:cubicBezTo>
                    <a:pt x="1242" y="202"/>
                    <a:pt x="1354" y="211"/>
                    <a:pt x="1465" y="238"/>
                  </a:cubicBezTo>
                  <a:cubicBezTo>
                    <a:pt x="1941" y="238"/>
                    <a:pt x="2405" y="226"/>
                    <a:pt x="2870" y="226"/>
                  </a:cubicBezTo>
                  <a:cubicBezTo>
                    <a:pt x="2917" y="167"/>
                    <a:pt x="2917" y="107"/>
                    <a:pt x="2870" y="48"/>
                  </a:cubicBezTo>
                  <a:cubicBezTo>
                    <a:pt x="2798" y="36"/>
                    <a:pt x="2727" y="24"/>
                    <a:pt x="2655" y="24"/>
                  </a:cubicBezTo>
                  <a:cubicBezTo>
                    <a:pt x="2633" y="25"/>
                    <a:pt x="2611" y="25"/>
                    <a:pt x="2588" y="25"/>
                  </a:cubicBezTo>
                  <a:cubicBezTo>
                    <a:pt x="2449" y="25"/>
                    <a:pt x="2308" y="9"/>
                    <a:pt x="2167" y="9"/>
                  </a:cubicBezTo>
                  <a:cubicBezTo>
                    <a:pt x="2051" y="9"/>
                    <a:pt x="1936" y="20"/>
                    <a:pt x="1822" y="60"/>
                  </a:cubicBezTo>
                  <a:cubicBezTo>
                    <a:pt x="1810" y="54"/>
                    <a:pt x="1801" y="51"/>
                    <a:pt x="1791" y="51"/>
                  </a:cubicBezTo>
                  <a:cubicBezTo>
                    <a:pt x="1780" y="51"/>
                    <a:pt x="1768" y="54"/>
                    <a:pt x="1751" y="60"/>
                  </a:cubicBezTo>
                  <a:cubicBezTo>
                    <a:pt x="1572" y="18"/>
                    <a:pt x="1390" y="0"/>
                    <a:pt x="1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5"/>
            <p:cNvSpPr/>
            <p:nvPr/>
          </p:nvSpPr>
          <p:spPr>
            <a:xfrm>
              <a:off x="5421200" y="1845225"/>
              <a:ext cx="29200" cy="10275"/>
            </a:xfrm>
            <a:custGeom>
              <a:avLst/>
              <a:gdLst/>
              <a:ahLst/>
              <a:cxnLst/>
              <a:rect l="l" t="t" r="r" b="b"/>
              <a:pathLst>
                <a:path w="1168" h="411" extrusionOk="0">
                  <a:moveTo>
                    <a:pt x="464" y="0"/>
                  </a:moveTo>
                  <a:cubicBezTo>
                    <a:pt x="306" y="0"/>
                    <a:pt x="151" y="22"/>
                    <a:pt x="1" y="111"/>
                  </a:cubicBezTo>
                  <a:cubicBezTo>
                    <a:pt x="12" y="218"/>
                    <a:pt x="12" y="301"/>
                    <a:pt x="12" y="408"/>
                  </a:cubicBezTo>
                  <a:cubicBezTo>
                    <a:pt x="54" y="409"/>
                    <a:pt x="96" y="410"/>
                    <a:pt x="137" y="410"/>
                  </a:cubicBezTo>
                  <a:cubicBezTo>
                    <a:pt x="496" y="410"/>
                    <a:pt x="836" y="365"/>
                    <a:pt x="1167" y="301"/>
                  </a:cubicBezTo>
                  <a:cubicBezTo>
                    <a:pt x="1132" y="194"/>
                    <a:pt x="1096" y="99"/>
                    <a:pt x="1013" y="15"/>
                  </a:cubicBezTo>
                  <a:cubicBezTo>
                    <a:pt x="978" y="18"/>
                    <a:pt x="944" y="19"/>
                    <a:pt x="910" y="19"/>
                  </a:cubicBezTo>
                  <a:cubicBezTo>
                    <a:pt x="761" y="19"/>
                    <a:pt x="611"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5"/>
            <p:cNvSpPr/>
            <p:nvPr/>
          </p:nvSpPr>
          <p:spPr>
            <a:xfrm>
              <a:off x="5991500" y="2026625"/>
              <a:ext cx="40825" cy="12000"/>
            </a:xfrm>
            <a:custGeom>
              <a:avLst/>
              <a:gdLst/>
              <a:ahLst/>
              <a:cxnLst/>
              <a:rect l="l" t="t" r="r" b="b"/>
              <a:pathLst>
                <a:path w="1633" h="480" extrusionOk="0">
                  <a:moveTo>
                    <a:pt x="580" y="0"/>
                  </a:moveTo>
                  <a:cubicBezTo>
                    <a:pt x="424" y="0"/>
                    <a:pt x="275" y="50"/>
                    <a:pt x="144" y="236"/>
                  </a:cubicBezTo>
                  <a:cubicBezTo>
                    <a:pt x="108" y="284"/>
                    <a:pt x="49" y="320"/>
                    <a:pt x="1" y="367"/>
                  </a:cubicBezTo>
                  <a:cubicBezTo>
                    <a:pt x="75" y="450"/>
                    <a:pt x="149" y="480"/>
                    <a:pt x="223" y="480"/>
                  </a:cubicBezTo>
                  <a:cubicBezTo>
                    <a:pt x="341" y="480"/>
                    <a:pt x="460" y="406"/>
                    <a:pt x="584" y="355"/>
                  </a:cubicBezTo>
                  <a:cubicBezTo>
                    <a:pt x="591" y="355"/>
                    <a:pt x="597" y="355"/>
                    <a:pt x="603" y="355"/>
                  </a:cubicBezTo>
                  <a:cubicBezTo>
                    <a:pt x="805" y="355"/>
                    <a:pt x="1017" y="458"/>
                    <a:pt x="1216" y="458"/>
                  </a:cubicBezTo>
                  <a:cubicBezTo>
                    <a:pt x="1365" y="458"/>
                    <a:pt x="1507" y="401"/>
                    <a:pt x="1632" y="201"/>
                  </a:cubicBezTo>
                  <a:cubicBezTo>
                    <a:pt x="1620" y="82"/>
                    <a:pt x="1561" y="22"/>
                    <a:pt x="1442" y="10"/>
                  </a:cubicBezTo>
                  <a:cubicBezTo>
                    <a:pt x="1334" y="10"/>
                    <a:pt x="1239" y="10"/>
                    <a:pt x="1144" y="70"/>
                  </a:cubicBezTo>
                  <a:cubicBezTo>
                    <a:pt x="957" y="70"/>
                    <a:pt x="764" y="0"/>
                    <a:pt x="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5"/>
            <p:cNvSpPr/>
            <p:nvPr/>
          </p:nvSpPr>
          <p:spPr>
            <a:xfrm>
              <a:off x="5387275" y="1973575"/>
              <a:ext cx="34250" cy="10125"/>
            </a:xfrm>
            <a:custGeom>
              <a:avLst/>
              <a:gdLst/>
              <a:ahLst/>
              <a:cxnLst/>
              <a:rect l="l" t="t" r="r" b="b"/>
              <a:pathLst>
                <a:path w="1370" h="405" extrusionOk="0">
                  <a:moveTo>
                    <a:pt x="1191" y="1"/>
                  </a:moveTo>
                  <a:cubicBezTo>
                    <a:pt x="905" y="25"/>
                    <a:pt x="643" y="37"/>
                    <a:pt x="357" y="37"/>
                  </a:cubicBezTo>
                  <a:cubicBezTo>
                    <a:pt x="357" y="49"/>
                    <a:pt x="346" y="49"/>
                    <a:pt x="310" y="61"/>
                  </a:cubicBezTo>
                  <a:cubicBezTo>
                    <a:pt x="286" y="61"/>
                    <a:pt x="250" y="61"/>
                    <a:pt x="226" y="13"/>
                  </a:cubicBezTo>
                  <a:cubicBezTo>
                    <a:pt x="179" y="37"/>
                    <a:pt x="119" y="37"/>
                    <a:pt x="72" y="37"/>
                  </a:cubicBezTo>
                  <a:cubicBezTo>
                    <a:pt x="0" y="132"/>
                    <a:pt x="0" y="239"/>
                    <a:pt x="107" y="334"/>
                  </a:cubicBezTo>
                  <a:cubicBezTo>
                    <a:pt x="336" y="366"/>
                    <a:pt x="562" y="405"/>
                    <a:pt x="786" y="405"/>
                  </a:cubicBezTo>
                  <a:cubicBezTo>
                    <a:pt x="981" y="405"/>
                    <a:pt x="1175" y="375"/>
                    <a:pt x="1369" y="287"/>
                  </a:cubicBezTo>
                  <a:cubicBezTo>
                    <a:pt x="1358" y="156"/>
                    <a:pt x="1310" y="6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5"/>
            <p:cNvSpPr/>
            <p:nvPr/>
          </p:nvSpPr>
          <p:spPr>
            <a:xfrm>
              <a:off x="5725400" y="2099775"/>
              <a:ext cx="41100" cy="12725"/>
            </a:xfrm>
            <a:custGeom>
              <a:avLst/>
              <a:gdLst/>
              <a:ahLst/>
              <a:cxnLst/>
              <a:rect l="l" t="t" r="r" b="b"/>
              <a:pathLst>
                <a:path w="1644" h="509" extrusionOk="0">
                  <a:moveTo>
                    <a:pt x="764" y="1"/>
                  </a:moveTo>
                  <a:cubicBezTo>
                    <a:pt x="614" y="1"/>
                    <a:pt x="462" y="11"/>
                    <a:pt x="310" y="37"/>
                  </a:cubicBezTo>
                  <a:cubicBezTo>
                    <a:pt x="251" y="168"/>
                    <a:pt x="132" y="251"/>
                    <a:pt x="1" y="311"/>
                  </a:cubicBezTo>
                  <a:cubicBezTo>
                    <a:pt x="29" y="440"/>
                    <a:pt x="80" y="509"/>
                    <a:pt x="149" y="509"/>
                  </a:cubicBezTo>
                  <a:cubicBezTo>
                    <a:pt x="195" y="509"/>
                    <a:pt x="249" y="479"/>
                    <a:pt x="310" y="418"/>
                  </a:cubicBezTo>
                  <a:cubicBezTo>
                    <a:pt x="417" y="287"/>
                    <a:pt x="584" y="335"/>
                    <a:pt x="715" y="311"/>
                  </a:cubicBezTo>
                  <a:cubicBezTo>
                    <a:pt x="864" y="352"/>
                    <a:pt x="1016" y="373"/>
                    <a:pt x="1168" y="373"/>
                  </a:cubicBezTo>
                  <a:cubicBezTo>
                    <a:pt x="1319" y="373"/>
                    <a:pt x="1471" y="352"/>
                    <a:pt x="1620" y="311"/>
                  </a:cubicBezTo>
                  <a:lnTo>
                    <a:pt x="1644" y="311"/>
                  </a:lnTo>
                  <a:cubicBezTo>
                    <a:pt x="1537" y="227"/>
                    <a:pt x="1429" y="120"/>
                    <a:pt x="1322" y="37"/>
                  </a:cubicBezTo>
                  <a:cubicBezTo>
                    <a:pt x="1142" y="17"/>
                    <a:pt x="955" y="1"/>
                    <a:pt x="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5"/>
            <p:cNvSpPr/>
            <p:nvPr/>
          </p:nvSpPr>
          <p:spPr>
            <a:xfrm>
              <a:off x="5646825" y="2060500"/>
              <a:ext cx="43775" cy="10425"/>
            </a:xfrm>
            <a:custGeom>
              <a:avLst/>
              <a:gdLst/>
              <a:ahLst/>
              <a:cxnLst/>
              <a:rect l="l" t="t" r="r" b="b"/>
              <a:pathLst>
                <a:path w="1751" h="417" extrusionOk="0">
                  <a:moveTo>
                    <a:pt x="1751" y="1"/>
                  </a:moveTo>
                  <a:lnTo>
                    <a:pt x="1751" y="1"/>
                  </a:lnTo>
                  <a:cubicBezTo>
                    <a:pt x="1274" y="12"/>
                    <a:pt x="798" y="12"/>
                    <a:pt x="298" y="12"/>
                  </a:cubicBezTo>
                  <a:cubicBezTo>
                    <a:pt x="262" y="48"/>
                    <a:pt x="203" y="120"/>
                    <a:pt x="120" y="143"/>
                  </a:cubicBezTo>
                  <a:cubicBezTo>
                    <a:pt x="84" y="167"/>
                    <a:pt x="36" y="203"/>
                    <a:pt x="0" y="251"/>
                  </a:cubicBezTo>
                  <a:lnTo>
                    <a:pt x="0" y="322"/>
                  </a:lnTo>
                  <a:cubicBezTo>
                    <a:pt x="112" y="390"/>
                    <a:pt x="219" y="417"/>
                    <a:pt x="323" y="417"/>
                  </a:cubicBezTo>
                  <a:cubicBezTo>
                    <a:pt x="655" y="417"/>
                    <a:pt x="960" y="153"/>
                    <a:pt x="1286" y="143"/>
                  </a:cubicBezTo>
                  <a:cubicBezTo>
                    <a:pt x="1453" y="132"/>
                    <a:pt x="1644" y="167"/>
                    <a:pt x="1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5"/>
            <p:cNvSpPr/>
            <p:nvPr/>
          </p:nvSpPr>
          <p:spPr>
            <a:xfrm>
              <a:off x="5478650" y="1789175"/>
              <a:ext cx="33950" cy="9725"/>
            </a:xfrm>
            <a:custGeom>
              <a:avLst/>
              <a:gdLst/>
              <a:ahLst/>
              <a:cxnLst/>
              <a:rect l="l" t="t" r="r" b="b"/>
              <a:pathLst>
                <a:path w="1358" h="389" extrusionOk="0">
                  <a:moveTo>
                    <a:pt x="642" y="0"/>
                  </a:moveTo>
                  <a:cubicBezTo>
                    <a:pt x="482" y="0"/>
                    <a:pt x="319" y="32"/>
                    <a:pt x="155" y="102"/>
                  </a:cubicBezTo>
                  <a:cubicBezTo>
                    <a:pt x="96" y="198"/>
                    <a:pt x="48" y="293"/>
                    <a:pt x="0" y="388"/>
                  </a:cubicBezTo>
                  <a:cubicBezTo>
                    <a:pt x="76" y="350"/>
                    <a:pt x="155" y="341"/>
                    <a:pt x="235" y="341"/>
                  </a:cubicBezTo>
                  <a:cubicBezTo>
                    <a:pt x="308" y="341"/>
                    <a:pt x="382" y="349"/>
                    <a:pt x="454" y="349"/>
                  </a:cubicBezTo>
                  <a:cubicBezTo>
                    <a:pt x="553" y="349"/>
                    <a:pt x="649" y="335"/>
                    <a:pt x="739" y="269"/>
                  </a:cubicBezTo>
                  <a:lnTo>
                    <a:pt x="751" y="257"/>
                  </a:lnTo>
                  <a:cubicBezTo>
                    <a:pt x="916" y="311"/>
                    <a:pt x="1008" y="340"/>
                    <a:pt x="1080" y="340"/>
                  </a:cubicBezTo>
                  <a:cubicBezTo>
                    <a:pt x="1168" y="340"/>
                    <a:pt x="1227" y="296"/>
                    <a:pt x="1358" y="198"/>
                  </a:cubicBezTo>
                  <a:cubicBezTo>
                    <a:pt x="1127" y="75"/>
                    <a:pt x="887"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5"/>
            <p:cNvSpPr/>
            <p:nvPr/>
          </p:nvSpPr>
          <p:spPr>
            <a:xfrm>
              <a:off x="5941450" y="1992350"/>
              <a:ext cx="39375" cy="7775"/>
            </a:xfrm>
            <a:custGeom>
              <a:avLst/>
              <a:gdLst/>
              <a:ahLst/>
              <a:cxnLst/>
              <a:rect l="l" t="t" r="r" b="b"/>
              <a:pathLst>
                <a:path w="1575" h="311" extrusionOk="0">
                  <a:moveTo>
                    <a:pt x="122" y="0"/>
                  </a:moveTo>
                  <a:cubicBezTo>
                    <a:pt x="145" y="81"/>
                    <a:pt x="0" y="251"/>
                    <a:pt x="164" y="251"/>
                  </a:cubicBezTo>
                  <a:cubicBezTo>
                    <a:pt x="169" y="251"/>
                    <a:pt x="175" y="250"/>
                    <a:pt x="181" y="250"/>
                  </a:cubicBezTo>
                  <a:cubicBezTo>
                    <a:pt x="200" y="249"/>
                    <a:pt x="219" y="249"/>
                    <a:pt x="239" y="249"/>
                  </a:cubicBezTo>
                  <a:cubicBezTo>
                    <a:pt x="485" y="249"/>
                    <a:pt x="722" y="311"/>
                    <a:pt x="960" y="311"/>
                  </a:cubicBezTo>
                  <a:cubicBezTo>
                    <a:pt x="978" y="311"/>
                    <a:pt x="996" y="310"/>
                    <a:pt x="1015" y="310"/>
                  </a:cubicBezTo>
                  <a:cubicBezTo>
                    <a:pt x="1110" y="298"/>
                    <a:pt x="1193" y="286"/>
                    <a:pt x="1277" y="286"/>
                  </a:cubicBezTo>
                  <a:cubicBezTo>
                    <a:pt x="1372" y="191"/>
                    <a:pt x="1467" y="107"/>
                    <a:pt x="1574" y="12"/>
                  </a:cubicBezTo>
                  <a:cubicBezTo>
                    <a:pt x="1098" y="12"/>
                    <a:pt x="598" y="0"/>
                    <a:pt x="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5"/>
            <p:cNvSpPr/>
            <p:nvPr/>
          </p:nvSpPr>
          <p:spPr>
            <a:xfrm>
              <a:off x="5735225" y="2056925"/>
              <a:ext cx="32775" cy="15150"/>
            </a:xfrm>
            <a:custGeom>
              <a:avLst/>
              <a:gdLst/>
              <a:ahLst/>
              <a:cxnLst/>
              <a:rect l="l" t="t" r="r" b="b"/>
              <a:pathLst>
                <a:path w="1311" h="606" extrusionOk="0">
                  <a:moveTo>
                    <a:pt x="513" y="1"/>
                  </a:moveTo>
                  <a:cubicBezTo>
                    <a:pt x="322" y="144"/>
                    <a:pt x="1" y="215"/>
                    <a:pt x="239" y="560"/>
                  </a:cubicBezTo>
                  <a:cubicBezTo>
                    <a:pt x="392" y="530"/>
                    <a:pt x="545" y="396"/>
                    <a:pt x="698" y="396"/>
                  </a:cubicBezTo>
                  <a:cubicBezTo>
                    <a:pt x="783" y="396"/>
                    <a:pt x="868" y="437"/>
                    <a:pt x="953" y="560"/>
                  </a:cubicBezTo>
                  <a:cubicBezTo>
                    <a:pt x="953" y="572"/>
                    <a:pt x="965" y="584"/>
                    <a:pt x="989" y="596"/>
                  </a:cubicBezTo>
                  <a:cubicBezTo>
                    <a:pt x="999" y="603"/>
                    <a:pt x="1008" y="606"/>
                    <a:pt x="1017" y="606"/>
                  </a:cubicBezTo>
                  <a:cubicBezTo>
                    <a:pt x="1039" y="606"/>
                    <a:pt x="1058" y="586"/>
                    <a:pt x="1084" y="560"/>
                  </a:cubicBezTo>
                  <a:cubicBezTo>
                    <a:pt x="1310" y="346"/>
                    <a:pt x="1251" y="179"/>
                    <a:pt x="989" y="84"/>
                  </a:cubicBezTo>
                  <a:cubicBezTo>
                    <a:pt x="846" y="25"/>
                    <a:pt x="679" y="25"/>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5"/>
            <p:cNvSpPr/>
            <p:nvPr/>
          </p:nvSpPr>
          <p:spPr>
            <a:xfrm>
              <a:off x="5607825" y="1973050"/>
              <a:ext cx="32775" cy="9725"/>
            </a:xfrm>
            <a:custGeom>
              <a:avLst/>
              <a:gdLst/>
              <a:ahLst/>
              <a:cxnLst/>
              <a:rect l="l" t="t" r="r" b="b"/>
              <a:pathLst>
                <a:path w="1311" h="389" extrusionOk="0">
                  <a:moveTo>
                    <a:pt x="290" y="1"/>
                  </a:moveTo>
                  <a:cubicBezTo>
                    <a:pt x="194" y="1"/>
                    <a:pt x="98" y="16"/>
                    <a:pt x="1" y="58"/>
                  </a:cubicBezTo>
                  <a:lnTo>
                    <a:pt x="1" y="201"/>
                  </a:lnTo>
                  <a:cubicBezTo>
                    <a:pt x="225" y="284"/>
                    <a:pt x="447" y="388"/>
                    <a:pt x="679" y="388"/>
                  </a:cubicBezTo>
                  <a:cubicBezTo>
                    <a:pt x="878" y="388"/>
                    <a:pt x="1085" y="312"/>
                    <a:pt x="1310" y="82"/>
                  </a:cubicBezTo>
                  <a:lnTo>
                    <a:pt x="1310" y="82"/>
                  </a:lnTo>
                  <a:cubicBezTo>
                    <a:pt x="1233" y="98"/>
                    <a:pt x="1159" y="105"/>
                    <a:pt x="1086" y="105"/>
                  </a:cubicBezTo>
                  <a:cubicBezTo>
                    <a:pt x="798" y="105"/>
                    <a:pt x="543"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5"/>
            <p:cNvSpPr/>
            <p:nvPr/>
          </p:nvSpPr>
          <p:spPr>
            <a:xfrm>
              <a:off x="6110275" y="1884825"/>
              <a:ext cx="28600" cy="14750"/>
            </a:xfrm>
            <a:custGeom>
              <a:avLst/>
              <a:gdLst/>
              <a:ahLst/>
              <a:cxnLst/>
              <a:rect l="l" t="t" r="r" b="b"/>
              <a:pathLst>
                <a:path w="1144" h="590" extrusionOk="0">
                  <a:moveTo>
                    <a:pt x="721" y="0"/>
                  </a:moveTo>
                  <a:cubicBezTo>
                    <a:pt x="601" y="0"/>
                    <a:pt x="490" y="19"/>
                    <a:pt x="429" y="158"/>
                  </a:cubicBezTo>
                  <a:cubicBezTo>
                    <a:pt x="429" y="193"/>
                    <a:pt x="417" y="217"/>
                    <a:pt x="393" y="217"/>
                  </a:cubicBezTo>
                  <a:cubicBezTo>
                    <a:pt x="378" y="223"/>
                    <a:pt x="365" y="226"/>
                    <a:pt x="354" y="226"/>
                  </a:cubicBezTo>
                  <a:cubicBezTo>
                    <a:pt x="322" y="226"/>
                    <a:pt x="307" y="202"/>
                    <a:pt x="298" y="158"/>
                  </a:cubicBezTo>
                  <a:cubicBezTo>
                    <a:pt x="251" y="146"/>
                    <a:pt x="191" y="146"/>
                    <a:pt x="143" y="146"/>
                  </a:cubicBezTo>
                  <a:cubicBezTo>
                    <a:pt x="24" y="205"/>
                    <a:pt x="12" y="324"/>
                    <a:pt x="1" y="443"/>
                  </a:cubicBezTo>
                  <a:cubicBezTo>
                    <a:pt x="191" y="539"/>
                    <a:pt x="379" y="589"/>
                    <a:pt x="568" y="589"/>
                  </a:cubicBezTo>
                  <a:cubicBezTo>
                    <a:pt x="757" y="589"/>
                    <a:pt x="947" y="539"/>
                    <a:pt x="1144" y="432"/>
                  </a:cubicBezTo>
                  <a:cubicBezTo>
                    <a:pt x="858" y="420"/>
                    <a:pt x="858" y="205"/>
                    <a:pt x="858" y="3"/>
                  </a:cubicBezTo>
                  <a:cubicBezTo>
                    <a:pt x="812" y="3"/>
                    <a:pt x="766" y="0"/>
                    <a:pt x="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5"/>
            <p:cNvSpPr/>
            <p:nvPr/>
          </p:nvSpPr>
          <p:spPr>
            <a:xfrm>
              <a:off x="5681950" y="1988325"/>
              <a:ext cx="33950" cy="11775"/>
            </a:xfrm>
            <a:custGeom>
              <a:avLst/>
              <a:gdLst/>
              <a:ahLst/>
              <a:cxnLst/>
              <a:rect l="l" t="t" r="r" b="b"/>
              <a:pathLst>
                <a:path w="1358" h="471" extrusionOk="0">
                  <a:moveTo>
                    <a:pt x="805" y="1"/>
                  </a:moveTo>
                  <a:cubicBezTo>
                    <a:pt x="653" y="1"/>
                    <a:pt x="502" y="28"/>
                    <a:pt x="358" y="66"/>
                  </a:cubicBezTo>
                  <a:cubicBezTo>
                    <a:pt x="0" y="149"/>
                    <a:pt x="119" y="328"/>
                    <a:pt x="346" y="471"/>
                  </a:cubicBezTo>
                  <a:cubicBezTo>
                    <a:pt x="437" y="404"/>
                    <a:pt x="532" y="371"/>
                    <a:pt x="628" y="371"/>
                  </a:cubicBezTo>
                  <a:cubicBezTo>
                    <a:pt x="719" y="371"/>
                    <a:pt x="812" y="401"/>
                    <a:pt x="905" y="459"/>
                  </a:cubicBezTo>
                  <a:cubicBezTo>
                    <a:pt x="977" y="256"/>
                    <a:pt x="1143" y="173"/>
                    <a:pt x="1358" y="161"/>
                  </a:cubicBezTo>
                  <a:cubicBezTo>
                    <a:pt x="1180" y="43"/>
                    <a:pt x="992" y="1"/>
                    <a:pt x="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5"/>
            <p:cNvSpPr/>
            <p:nvPr/>
          </p:nvSpPr>
          <p:spPr>
            <a:xfrm>
              <a:off x="6044200" y="1879225"/>
              <a:ext cx="24725" cy="17000"/>
            </a:xfrm>
            <a:custGeom>
              <a:avLst/>
              <a:gdLst/>
              <a:ahLst/>
              <a:cxnLst/>
              <a:rect l="l" t="t" r="r" b="b"/>
              <a:pathLst>
                <a:path w="989" h="680" extrusionOk="0">
                  <a:moveTo>
                    <a:pt x="893" y="84"/>
                  </a:moveTo>
                  <a:cubicBezTo>
                    <a:pt x="596" y="203"/>
                    <a:pt x="96" y="1"/>
                    <a:pt x="0" y="679"/>
                  </a:cubicBezTo>
                  <a:cubicBezTo>
                    <a:pt x="322" y="406"/>
                    <a:pt x="679" y="608"/>
                    <a:pt x="917" y="370"/>
                  </a:cubicBezTo>
                  <a:cubicBezTo>
                    <a:pt x="989" y="322"/>
                    <a:pt x="989" y="263"/>
                    <a:pt x="917" y="227"/>
                  </a:cubicBezTo>
                  <a:cubicBezTo>
                    <a:pt x="917" y="179"/>
                    <a:pt x="917" y="132"/>
                    <a:pt x="893"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5"/>
            <p:cNvSpPr/>
            <p:nvPr/>
          </p:nvSpPr>
          <p:spPr>
            <a:xfrm>
              <a:off x="5366350" y="1759900"/>
              <a:ext cx="40600" cy="7500"/>
            </a:xfrm>
            <a:custGeom>
              <a:avLst/>
              <a:gdLst/>
              <a:ahLst/>
              <a:cxnLst/>
              <a:rect l="l" t="t" r="r" b="b"/>
              <a:pathLst>
                <a:path w="1624" h="300" extrusionOk="0">
                  <a:moveTo>
                    <a:pt x="127" y="0"/>
                  </a:moveTo>
                  <a:cubicBezTo>
                    <a:pt x="56" y="0"/>
                    <a:pt x="0" y="25"/>
                    <a:pt x="16" y="142"/>
                  </a:cubicBezTo>
                  <a:cubicBezTo>
                    <a:pt x="26" y="258"/>
                    <a:pt x="139" y="299"/>
                    <a:pt x="247" y="299"/>
                  </a:cubicBezTo>
                  <a:cubicBezTo>
                    <a:pt x="261" y="299"/>
                    <a:pt x="275" y="298"/>
                    <a:pt x="290" y="297"/>
                  </a:cubicBezTo>
                  <a:cubicBezTo>
                    <a:pt x="401" y="270"/>
                    <a:pt x="515" y="263"/>
                    <a:pt x="630" y="263"/>
                  </a:cubicBezTo>
                  <a:cubicBezTo>
                    <a:pt x="762" y="263"/>
                    <a:pt x="896" y="272"/>
                    <a:pt x="1029" y="272"/>
                  </a:cubicBezTo>
                  <a:cubicBezTo>
                    <a:pt x="1233" y="272"/>
                    <a:pt x="1434" y="249"/>
                    <a:pt x="1623" y="130"/>
                  </a:cubicBezTo>
                  <a:cubicBezTo>
                    <a:pt x="1159" y="83"/>
                    <a:pt x="706" y="35"/>
                    <a:pt x="242" y="11"/>
                  </a:cubicBezTo>
                  <a:cubicBezTo>
                    <a:pt x="205" y="7"/>
                    <a:pt x="164"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5"/>
            <p:cNvSpPr/>
            <p:nvPr/>
          </p:nvSpPr>
          <p:spPr>
            <a:xfrm>
              <a:off x="5429475" y="1904525"/>
              <a:ext cx="34900" cy="12225"/>
            </a:xfrm>
            <a:custGeom>
              <a:avLst/>
              <a:gdLst/>
              <a:ahLst/>
              <a:cxnLst/>
              <a:rect l="l" t="t" r="r" b="b"/>
              <a:pathLst>
                <a:path w="1396" h="489" extrusionOk="0">
                  <a:moveTo>
                    <a:pt x="576" y="0"/>
                  </a:moveTo>
                  <a:cubicBezTo>
                    <a:pt x="464" y="0"/>
                    <a:pt x="353" y="22"/>
                    <a:pt x="241" y="72"/>
                  </a:cubicBezTo>
                  <a:cubicBezTo>
                    <a:pt x="193" y="84"/>
                    <a:pt x="158" y="84"/>
                    <a:pt x="110" y="108"/>
                  </a:cubicBezTo>
                  <a:cubicBezTo>
                    <a:pt x="1" y="416"/>
                    <a:pt x="165" y="484"/>
                    <a:pt x="361" y="484"/>
                  </a:cubicBezTo>
                  <a:cubicBezTo>
                    <a:pt x="400" y="484"/>
                    <a:pt x="440" y="481"/>
                    <a:pt x="479" y="477"/>
                  </a:cubicBezTo>
                  <a:cubicBezTo>
                    <a:pt x="753" y="441"/>
                    <a:pt x="1003" y="489"/>
                    <a:pt x="1253" y="382"/>
                  </a:cubicBezTo>
                  <a:lnTo>
                    <a:pt x="1253" y="370"/>
                  </a:lnTo>
                  <a:cubicBezTo>
                    <a:pt x="1301" y="310"/>
                    <a:pt x="1348" y="263"/>
                    <a:pt x="1396" y="227"/>
                  </a:cubicBezTo>
                  <a:cubicBezTo>
                    <a:pt x="1331" y="89"/>
                    <a:pt x="1228" y="67"/>
                    <a:pt x="1116" y="67"/>
                  </a:cubicBezTo>
                  <a:cubicBezTo>
                    <a:pt x="1063" y="67"/>
                    <a:pt x="1009" y="72"/>
                    <a:pt x="955" y="72"/>
                  </a:cubicBezTo>
                  <a:cubicBezTo>
                    <a:pt x="829" y="28"/>
                    <a:pt x="703" y="0"/>
                    <a:pt x="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5"/>
            <p:cNvSpPr/>
            <p:nvPr/>
          </p:nvSpPr>
          <p:spPr>
            <a:xfrm>
              <a:off x="5734050" y="1770575"/>
              <a:ext cx="39300" cy="13275"/>
            </a:xfrm>
            <a:custGeom>
              <a:avLst/>
              <a:gdLst/>
              <a:ahLst/>
              <a:cxnLst/>
              <a:rect l="l" t="t" r="r" b="b"/>
              <a:pathLst>
                <a:path w="1572" h="531" extrusionOk="0">
                  <a:moveTo>
                    <a:pt x="857" y="60"/>
                  </a:moveTo>
                  <a:cubicBezTo>
                    <a:pt x="786" y="60"/>
                    <a:pt x="714" y="72"/>
                    <a:pt x="655" y="84"/>
                  </a:cubicBezTo>
                  <a:cubicBezTo>
                    <a:pt x="441" y="191"/>
                    <a:pt x="0" y="1"/>
                    <a:pt x="131" y="501"/>
                  </a:cubicBezTo>
                  <a:cubicBezTo>
                    <a:pt x="207" y="522"/>
                    <a:pt x="281" y="530"/>
                    <a:pt x="355" y="530"/>
                  </a:cubicBezTo>
                  <a:cubicBezTo>
                    <a:pt x="618" y="530"/>
                    <a:pt x="871" y="424"/>
                    <a:pt x="1131" y="406"/>
                  </a:cubicBezTo>
                  <a:cubicBezTo>
                    <a:pt x="1214" y="227"/>
                    <a:pt x="1488" y="299"/>
                    <a:pt x="1572" y="108"/>
                  </a:cubicBezTo>
                  <a:cubicBezTo>
                    <a:pt x="1515" y="80"/>
                    <a:pt x="1463" y="65"/>
                    <a:pt x="1412" y="65"/>
                  </a:cubicBezTo>
                  <a:cubicBezTo>
                    <a:pt x="1356" y="65"/>
                    <a:pt x="1301" y="83"/>
                    <a:pt x="1238" y="120"/>
                  </a:cubicBezTo>
                  <a:cubicBezTo>
                    <a:pt x="1220" y="114"/>
                    <a:pt x="1208" y="111"/>
                    <a:pt x="1197" y="111"/>
                  </a:cubicBezTo>
                  <a:cubicBezTo>
                    <a:pt x="1185" y="111"/>
                    <a:pt x="1173" y="114"/>
                    <a:pt x="1155" y="120"/>
                  </a:cubicBezTo>
                  <a:cubicBezTo>
                    <a:pt x="1072" y="60"/>
                    <a:pt x="964" y="60"/>
                    <a:pt x="857"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5"/>
            <p:cNvSpPr/>
            <p:nvPr/>
          </p:nvSpPr>
          <p:spPr>
            <a:xfrm>
              <a:off x="5927525" y="2049950"/>
              <a:ext cx="39300" cy="18725"/>
            </a:xfrm>
            <a:custGeom>
              <a:avLst/>
              <a:gdLst/>
              <a:ahLst/>
              <a:cxnLst/>
              <a:rect l="l" t="t" r="r" b="b"/>
              <a:pathLst>
                <a:path w="1572" h="749" extrusionOk="0">
                  <a:moveTo>
                    <a:pt x="1227" y="1"/>
                  </a:moveTo>
                  <a:cubicBezTo>
                    <a:pt x="1162" y="1"/>
                    <a:pt x="1085" y="47"/>
                    <a:pt x="1000" y="137"/>
                  </a:cubicBezTo>
                  <a:cubicBezTo>
                    <a:pt x="1012" y="161"/>
                    <a:pt x="1012" y="196"/>
                    <a:pt x="1012" y="220"/>
                  </a:cubicBezTo>
                  <a:cubicBezTo>
                    <a:pt x="949" y="380"/>
                    <a:pt x="843" y="414"/>
                    <a:pt x="727" y="414"/>
                  </a:cubicBezTo>
                  <a:cubicBezTo>
                    <a:pt x="640" y="414"/>
                    <a:pt x="549" y="395"/>
                    <a:pt x="465" y="395"/>
                  </a:cubicBezTo>
                  <a:cubicBezTo>
                    <a:pt x="427" y="395"/>
                    <a:pt x="391" y="399"/>
                    <a:pt x="357" y="411"/>
                  </a:cubicBezTo>
                  <a:cubicBezTo>
                    <a:pt x="226" y="434"/>
                    <a:pt x="83" y="458"/>
                    <a:pt x="0" y="577"/>
                  </a:cubicBezTo>
                  <a:cubicBezTo>
                    <a:pt x="258" y="695"/>
                    <a:pt x="514" y="749"/>
                    <a:pt x="771" y="749"/>
                  </a:cubicBezTo>
                  <a:cubicBezTo>
                    <a:pt x="1035" y="749"/>
                    <a:pt x="1300" y="692"/>
                    <a:pt x="1572" y="589"/>
                  </a:cubicBezTo>
                  <a:cubicBezTo>
                    <a:pt x="1453" y="518"/>
                    <a:pt x="1429" y="399"/>
                    <a:pt x="1429" y="268"/>
                  </a:cubicBezTo>
                  <a:cubicBezTo>
                    <a:pt x="1387" y="88"/>
                    <a:pt x="1318"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5"/>
            <p:cNvSpPr/>
            <p:nvPr/>
          </p:nvSpPr>
          <p:spPr>
            <a:xfrm>
              <a:off x="5812625" y="1783975"/>
              <a:ext cx="25925" cy="14625"/>
            </a:xfrm>
            <a:custGeom>
              <a:avLst/>
              <a:gdLst/>
              <a:ahLst/>
              <a:cxnLst/>
              <a:rect l="l" t="t" r="r" b="b"/>
              <a:pathLst>
                <a:path w="1037" h="585" extrusionOk="0">
                  <a:moveTo>
                    <a:pt x="143" y="1"/>
                  </a:moveTo>
                  <a:cubicBezTo>
                    <a:pt x="96" y="1"/>
                    <a:pt x="36" y="13"/>
                    <a:pt x="0" y="13"/>
                  </a:cubicBezTo>
                  <a:lnTo>
                    <a:pt x="0" y="286"/>
                  </a:lnTo>
                  <a:lnTo>
                    <a:pt x="12" y="310"/>
                  </a:lnTo>
                  <a:cubicBezTo>
                    <a:pt x="143" y="406"/>
                    <a:pt x="357" y="382"/>
                    <a:pt x="429" y="584"/>
                  </a:cubicBezTo>
                  <a:lnTo>
                    <a:pt x="715" y="584"/>
                  </a:lnTo>
                  <a:cubicBezTo>
                    <a:pt x="715" y="382"/>
                    <a:pt x="798" y="251"/>
                    <a:pt x="977" y="179"/>
                  </a:cubicBezTo>
                  <a:cubicBezTo>
                    <a:pt x="1036" y="132"/>
                    <a:pt x="1036" y="84"/>
                    <a:pt x="1012" y="13"/>
                  </a:cubicBezTo>
                  <a:cubicBezTo>
                    <a:pt x="727" y="13"/>
                    <a:pt x="429"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5"/>
            <p:cNvSpPr/>
            <p:nvPr/>
          </p:nvSpPr>
          <p:spPr>
            <a:xfrm>
              <a:off x="5314650" y="1876800"/>
              <a:ext cx="28000" cy="8400"/>
            </a:xfrm>
            <a:custGeom>
              <a:avLst/>
              <a:gdLst/>
              <a:ahLst/>
              <a:cxnLst/>
              <a:rect l="l" t="t" r="r" b="b"/>
              <a:pathLst>
                <a:path w="1120" h="336" extrusionOk="0">
                  <a:moveTo>
                    <a:pt x="304" y="0"/>
                  </a:moveTo>
                  <a:cubicBezTo>
                    <a:pt x="267" y="0"/>
                    <a:pt x="229" y="1"/>
                    <a:pt x="191" y="2"/>
                  </a:cubicBezTo>
                  <a:cubicBezTo>
                    <a:pt x="107" y="2"/>
                    <a:pt x="0" y="62"/>
                    <a:pt x="0" y="169"/>
                  </a:cubicBezTo>
                  <a:cubicBezTo>
                    <a:pt x="0" y="276"/>
                    <a:pt x="95" y="324"/>
                    <a:pt x="191" y="324"/>
                  </a:cubicBezTo>
                  <a:cubicBezTo>
                    <a:pt x="512" y="336"/>
                    <a:pt x="810" y="336"/>
                    <a:pt x="1119" y="336"/>
                  </a:cubicBezTo>
                  <a:cubicBezTo>
                    <a:pt x="1060" y="229"/>
                    <a:pt x="1012" y="145"/>
                    <a:pt x="965" y="38"/>
                  </a:cubicBezTo>
                  <a:cubicBezTo>
                    <a:pt x="749" y="28"/>
                    <a:pt x="534" y="0"/>
                    <a:pt x="3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5"/>
            <p:cNvSpPr/>
            <p:nvPr/>
          </p:nvSpPr>
          <p:spPr>
            <a:xfrm>
              <a:off x="5265225" y="1824150"/>
              <a:ext cx="18475" cy="36350"/>
            </a:xfrm>
            <a:custGeom>
              <a:avLst/>
              <a:gdLst/>
              <a:ahLst/>
              <a:cxnLst/>
              <a:rect l="l" t="t" r="r" b="b"/>
              <a:pathLst>
                <a:path w="739" h="1454" extrusionOk="0">
                  <a:moveTo>
                    <a:pt x="283" y="0"/>
                  </a:moveTo>
                  <a:cubicBezTo>
                    <a:pt x="145" y="0"/>
                    <a:pt x="42" y="70"/>
                    <a:pt x="1" y="275"/>
                  </a:cubicBezTo>
                  <a:cubicBezTo>
                    <a:pt x="48" y="501"/>
                    <a:pt x="203" y="680"/>
                    <a:pt x="227" y="906"/>
                  </a:cubicBezTo>
                  <a:cubicBezTo>
                    <a:pt x="239" y="965"/>
                    <a:pt x="251" y="1025"/>
                    <a:pt x="286" y="1085"/>
                  </a:cubicBezTo>
                  <a:cubicBezTo>
                    <a:pt x="358" y="1192"/>
                    <a:pt x="441" y="1275"/>
                    <a:pt x="501" y="1382"/>
                  </a:cubicBezTo>
                  <a:cubicBezTo>
                    <a:pt x="525" y="1406"/>
                    <a:pt x="536" y="1430"/>
                    <a:pt x="548" y="1454"/>
                  </a:cubicBezTo>
                  <a:cubicBezTo>
                    <a:pt x="584" y="1442"/>
                    <a:pt x="620" y="1430"/>
                    <a:pt x="656" y="1394"/>
                  </a:cubicBezTo>
                  <a:cubicBezTo>
                    <a:pt x="703" y="1120"/>
                    <a:pt x="417" y="834"/>
                    <a:pt x="656" y="549"/>
                  </a:cubicBezTo>
                  <a:cubicBezTo>
                    <a:pt x="739" y="346"/>
                    <a:pt x="656" y="192"/>
                    <a:pt x="489" y="37"/>
                  </a:cubicBezTo>
                  <a:cubicBezTo>
                    <a:pt x="415" y="15"/>
                    <a:pt x="345"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5"/>
            <p:cNvSpPr/>
            <p:nvPr/>
          </p:nvSpPr>
          <p:spPr>
            <a:xfrm>
              <a:off x="5672125" y="1816500"/>
              <a:ext cx="32775" cy="7575"/>
            </a:xfrm>
            <a:custGeom>
              <a:avLst/>
              <a:gdLst/>
              <a:ahLst/>
              <a:cxnLst/>
              <a:rect l="l" t="t" r="r" b="b"/>
              <a:pathLst>
                <a:path w="1311" h="303" extrusionOk="0">
                  <a:moveTo>
                    <a:pt x="748" y="1"/>
                  </a:moveTo>
                  <a:cubicBezTo>
                    <a:pt x="594" y="1"/>
                    <a:pt x="438" y="21"/>
                    <a:pt x="286" y="21"/>
                  </a:cubicBezTo>
                  <a:cubicBezTo>
                    <a:pt x="215" y="105"/>
                    <a:pt x="60" y="33"/>
                    <a:pt x="1" y="176"/>
                  </a:cubicBezTo>
                  <a:cubicBezTo>
                    <a:pt x="271" y="258"/>
                    <a:pt x="468" y="303"/>
                    <a:pt x="674" y="303"/>
                  </a:cubicBezTo>
                  <a:cubicBezTo>
                    <a:pt x="859" y="303"/>
                    <a:pt x="1051" y="267"/>
                    <a:pt x="1310" y="188"/>
                  </a:cubicBezTo>
                  <a:cubicBezTo>
                    <a:pt x="1137" y="34"/>
                    <a:pt x="944" y="1"/>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5"/>
            <p:cNvSpPr/>
            <p:nvPr/>
          </p:nvSpPr>
          <p:spPr>
            <a:xfrm>
              <a:off x="5621225" y="2060800"/>
              <a:ext cx="33075" cy="9550"/>
            </a:xfrm>
            <a:custGeom>
              <a:avLst/>
              <a:gdLst/>
              <a:ahLst/>
              <a:cxnLst/>
              <a:rect l="l" t="t" r="r" b="b"/>
              <a:pathLst>
                <a:path w="1323" h="382" extrusionOk="0">
                  <a:moveTo>
                    <a:pt x="1322" y="0"/>
                  </a:moveTo>
                  <a:lnTo>
                    <a:pt x="1322" y="0"/>
                  </a:lnTo>
                  <a:cubicBezTo>
                    <a:pt x="953" y="12"/>
                    <a:pt x="572" y="12"/>
                    <a:pt x="179" y="12"/>
                  </a:cubicBezTo>
                  <a:cubicBezTo>
                    <a:pt x="1" y="381"/>
                    <a:pt x="346" y="239"/>
                    <a:pt x="477" y="298"/>
                  </a:cubicBezTo>
                  <a:cubicBezTo>
                    <a:pt x="535" y="276"/>
                    <a:pt x="594" y="218"/>
                    <a:pt x="652" y="218"/>
                  </a:cubicBezTo>
                  <a:cubicBezTo>
                    <a:pt x="689" y="218"/>
                    <a:pt x="726" y="241"/>
                    <a:pt x="763" y="310"/>
                  </a:cubicBezTo>
                  <a:cubicBezTo>
                    <a:pt x="783" y="350"/>
                    <a:pt x="808" y="363"/>
                    <a:pt x="837" y="363"/>
                  </a:cubicBezTo>
                  <a:cubicBezTo>
                    <a:pt x="888" y="363"/>
                    <a:pt x="948" y="321"/>
                    <a:pt x="1000" y="321"/>
                  </a:cubicBezTo>
                  <a:cubicBezTo>
                    <a:pt x="1004" y="321"/>
                    <a:pt x="1009" y="321"/>
                    <a:pt x="1013" y="322"/>
                  </a:cubicBezTo>
                  <a:cubicBezTo>
                    <a:pt x="1024" y="298"/>
                    <a:pt x="1048" y="262"/>
                    <a:pt x="1060" y="251"/>
                  </a:cubicBezTo>
                  <a:cubicBezTo>
                    <a:pt x="1060" y="239"/>
                    <a:pt x="1072" y="227"/>
                    <a:pt x="1108" y="227"/>
                  </a:cubicBezTo>
                  <a:cubicBezTo>
                    <a:pt x="1132" y="227"/>
                    <a:pt x="1167" y="239"/>
                    <a:pt x="1179" y="262"/>
                  </a:cubicBezTo>
                  <a:cubicBezTo>
                    <a:pt x="1298" y="227"/>
                    <a:pt x="1322" y="120"/>
                    <a:pt x="1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5"/>
            <p:cNvSpPr/>
            <p:nvPr/>
          </p:nvSpPr>
          <p:spPr>
            <a:xfrm>
              <a:off x="5419725" y="1903450"/>
              <a:ext cx="41100" cy="15500"/>
            </a:xfrm>
            <a:custGeom>
              <a:avLst/>
              <a:gdLst/>
              <a:ahLst/>
              <a:cxnLst/>
              <a:rect l="l" t="t" r="r" b="b"/>
              <a:pathLst>
                <a:path w="1644" h="620" extrusionOk="0">
                  <a:moveTo>
                    <a:pt x="343" y="1"/>
                  </a:moveTo>
                  <a:cubicBezTo>
                    <a:pt x="254" y="1"/>
                    <a:pt x="160" y="86"/>
                    <a:pt x="71" y="115"/>
                  </a:cubicBezTo>
                  <a:cubicBezTo>
                    <a:pt x="0" y="294"/>
                    <a:pt x="119" y="401"/>
                    <a:pt x="214" y="496"/>
                  </a:cubicBezTo>
                  <a:cubicBezTo>
                    <a:pt x="364" y="581"/>
                    <a:pt x="520" y="619"/>
                    <a:pt x="678" y="619"/>
                  </a:cubicBezTo>
                  <a:cubicBezTo>
                    <a:pt x="810" y="619"/>
                    <a:pt x="942" y="592"/>
                    <a:pt x="1072" y="544"/>
                  </a:cubicBezTo>
                  <a:lnTo>
                    <a:pt x="1214" y="544"/>
                  </a:lnTo>
                  <a:cubicBezTo>
                    <a:pt x="1239" y="542"/>
                    <a:pt x="1263" y="542"/>
                    <a:pt x="1288" y="542"/>
                  </a:cubicBezTo>
                  <a:cubicBezTo>
                    <a:pt x="1308" y="542"/>
                    <a:pt x="1328" y="542"/>
                    <a:pt x="1347" y="542"/>
                  </a:cubicBezTo>
                  <a:cubicBezTo>
                    <a:pt x="1462" y="542"/>
                    <a:pt x="1574" y="533"/>
                    <a:pt x="1643" y="413"/>
                  </a:cubicBezTo>
                  <a:cubicBezTo>
                    <a:pt x="1381" y="413"/>
                    <a:pt x="1095" y="401"/>
                    <a:pt x="833" y="401"/>
                  </a:cubicBezTo>
                  <a:cubicBezTo>
                    <a:pt x="655" y="401"/>
                    <a:pt x="512" y="341"/>
                    <a:pt x="500" y="127"/>
                  </a:cubicBezTo>
                  <a:cubicBezTo>
                    <a:pt x="450" y="32"/>
                    <a:pt x="397"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5"/>
            <p:cNvSpPr/>
            <p:nvPr/>
          </p:nvSpPr>
          <p:spPr>
            <a:xfrm>
              <a:off x="5767375" y="1805400"/>
              <a:ext cx="31275" cy="12775"/>
            </a:xfrm>
            <a:custGeom>
              <a:avLst/>
              <a:gdLst/>
              <a:ahLst/>
              <a:cxnLst/>
              <a:rect l="l" t="t" r="r" b="b"/>
              <a:pathLst>
                <a:path w="1251" h="511" extrusionOk="0">
                  <a:moveTo>
                    <a:pt x="810" y="1"/>
                  </a:moveTo>
                  <a:cubicBezTo>
                    <a:pt x="590" y="34"/>
                    <a:pt x="380" y="158"/>
                    <a:pt x="153" y="158"/>
                  </a:cubicBezTo>
                  <a:cubicBezTo>
                    <a:pt x="134" y="158"/>
                    <a:pt x="115" y="158"/>
                    <a:pt x="96" y="156"/>
                  </a:cubicBezTo>
                  <a:lnTo>
                    <a:pt x="96" y="156"/>
                  </a:lnTo>
                  <a:cubicBezTo>
                    <a:pt x="1" y="311"/>
                    <a:pt x="155" y="358"/>
                    <a:pt x="227" y="430"/>
                  </a:cubicBezTo>
                  <a:cubicBezTo>
                    <a:pt x="347" y="446"/>
                    <a:pt x="474" y="511"/>
                    <a:pt x="605" y="511"/>
                  </a:cubicBezTo>
                  <a:cubicBezTo>
                    <a:pt x="668" y="511"/>
                    <a:pt x="733" y="496"/>
                    <a:pt x="798" y="453"/>
                  </a:cubicBezTo>
                  <a:cubicBezTo>
                    <a:pt x="882" y="239"/>
                    <a:pt x="1251" y="346"/>
                    <a:pt x="1239" y="37"/>
                  </a:cubicBezTo>
                  <a:cubicBezTo>
                    <a:pt x="1191" y="37"/>
                    <a:pt x="1132" y="37"/>
                    <a:pt x="1096" y="25"/>
                  </a:cubicBezTo>
                  <a:cubicBezTo>
                    <a:pt x="1065" y="51"/>
                    <a:pt x="1034" y="61"/>
                    <a:pt x="1002" y="61"/>
                  </a:cubicBezTo>
                  <a:cubicBezTo>
                    <a:pt x="935" y="61"/>
                    <a:pt x="867" y="17"/>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5"/>
            <p:cNvSpPr/>
            <p:nvPr/>
          </p:nvSpPr>
          <p:spPr>
            <a:xfrm>
              <a:off x="5708725" y="2056975"/>
              <a:ext cx="30400" cy="14275"/>
            </a:xfrm>
            <a:custGeom>
              <a:avLst/>
              <a:gdLst/>
              <a:ahLst/>
              <a:cxnLst/>
              <a:rect l="l" t="t" r="r" b="b"/>
              <a:pathLst>
                <a:path w="1216" h="571" extrusionOk="0">
                  <a:moveTo>
                    <a:pt x="677" y="0"/>
                  </a:moveTo>
                  <a:cubicBezTo>
                    <a:pt x="451" y="0"/>
                    <a:pt x="231" y="122"/>
                    <a:pt x="1" y="153"/>
                  </a:cubicBezTo>
                  <a:cubicBezTo>
                    <a:pt x="61" y="273"/>
                    <a:pt x="168" y="284"/>
                    <a:pt x="287" y="284"/>
                  </a:cubicBezTo>
                  <a:cubicBezTo>
                    <a:pt x="346" y="308"/>
                    <a:pt x="418" y="332"/>
                    <a:pt x="430" y="439"/>
                  </a:cubicBezTo>
                  <a:lnTo>
                    <a:pt x="430" y="558"/>
                  </a:lnTo>
                  <a:cubicBezTo>
                    <a:pt x="525" y="558"/>
                    <a:pt x="620" y="570"/>
                    <a:pt x="715" y="570"/>
                  </a:cubicBezTo>
                  <a:cubicBezTo>
                    <a:pt x="823" y="415"/>
                    <a:pt x="1215" y="499"/>
                    <a:pt x="1025" y="118"/>
                  </a:cubicBezTo>
                  <a:cubicBezTo>
                    <a:pt x="906" y="30"/>
                    <a:pt x="791" y="0"/>
                    <a:pt x="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5"/>
            <p:cNvSpPr/>
            <p:nvPr/>
          </p:nvSpPr>
          <p:spPr>
            <a:xfrm>
              <a:off x="5733150" y="1806000"/>
              <a:ext cx="39600" cy="11075"/>
            </a:xfrm>
            <a:custGeom>
              <a:avLst/>
              <a:gdLst/>
              <a:ahLst/>
              <a:cxnLst/>
              <a:rect l="l" t="t" r="r" b="b"/>
              <a:pathLst>
                <a:path w="1584" h="443" extrusionOk="0">
                  <a:moveTo>
                    <a:pt x="869" y="1"/>
                  </a:moveTo>
                  <a:cubicBezTo>
                    <a:pt x="738" y="120"/>
                    <a:pt x="560" y="25"/>
                    <a:pt x="417" y="120"/>
                  </a:cubicBezTo>
                  <a:lnTo>
                    <a:pt x="286" y="120"/>
                  </a:lnTo>
                  <a:cubicBezTo>
                    <a:pt x="237" y="93"/>
                    <a:pt x="193" y="78"/>
                    <a:pt x="150" y="78"/>
                  </a:cubicBezTo>
                  <a:cubicBezTo>
                    <a:pt x="100" y="78"/>
                    <a:pt x="52" y="98"/>
                    <a:pt x="0" y="144"/>
                  </a:cubicBezTo>
                  <a:cubicBezTo>
                    <a:pt x="421" y="349"/>
                    <a:pt x="851" y="442"/>
                    <a:pt x="1294" y="442"/>
                  </a:cubicBezTo>
                  <a:cubicBezTo>
                    <a:pt x="1390" y="442"/>
                    <a:pt x="1487" y="438"/>
                    <a:pt x="1584" y="429"/>
                  </a:cubicBezTo>
                  <a:cubicBezTo>
                    <a:pt x="1536" y="334"/>
                    <a:pt x="1489" y="239"/>
                    <a:pt x="1453" y="144"/>
                  </a:cubicBezTo>
                  <a:cubicBezTo>
                    <a:pt x="1425" y="116"/>
                    <a:pt x="1397" y="104"/>
                    <a:pt x="1364" y="104"/>
                  </a:cubicBezTo>
                  <a:cubicBezTo>
                    <a:pt x="1341" y="104"/>
                    <a:pt x="1316" y="110"/>
                    <a:pt x="1286" y="120"/>
                  </a:cubicBezTo>
                  <a:cubicBezTo>
                    <a:pt x="1237" y="163"/>
                    <a:pt x="1191" y="187"/>
                    <a:pt x="1145" y="187"/>
                  </a:cubicBezTo>
                  <a:cubicBezTo>
                    <a:pt x="1102" y="187"/>
                    <a:pt x="1058" y="166"/>
                    <a:pt x="1012" y="120"/>
                  </a:cubicBezTo>
                  <a:cubicBezTo>
                    <a:pt x="977" y="84"/>
                    <a:pt x="917" y="36"/>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5"/>
            <p:cNvSpPr/>
            <p:nvPr/>
          </p:nvSpPr>
          <p:spPr>
            <a:xfrm>
              <a:off x="5493525" y="1993525"/>
              <a:ext cx="15500" cy="12825"/>
            </a:xfrm>
            <a:custGeom>
              <a:avLst/>
              <a:gdLst/>
              <a:ahLst/>
              <a:cxnLst/>
              <a:rect l="l" t="t" r="r" b="b"/>
              <a:pathLst>
                <a:path w="620" h="513" extrusionOk="0">
                  <a:moveTo>
                    <a:pt x="263" y="1"/>
                  </a:moveTo>
                  <a:cubicBezTo>
                    <a:pt x="96" y="13"/>
                    <a:pt x="1" y="132"/>
                    <a:pt x="1" y="298"/>
                  </a:cubicBezTo>
                  <a:cubicBezTo>
                    <a:pt x="1" y="489"/>
                    <a:pt x="156" y="513"/>
                    <a:pt x="298" y="513"/>
                  </a:cubicBezTo>
                  <a:cubicBezTo>
                    <a:pt x="453" y="513"/>
                    <a:pt x="584" y="489"/>
                    <a:pt x="620" y="298"/>
                  </a:cubicBezTo>
                  <a:cubicBezTo>
                    <a:pt x="537" y="132"/>
                    <a:pt x="453"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5"/>
            <p:cNvSpPr/>
            <p:nvPr/>
          </p:nvSpPr>
          <p:spPr>
            <a:xfrm>
              <a:off x="5905200" y="1803550"/>
              <a:ext cx="25625" cy="13200"/>
            </a:xfrm>
            <a:custGeom>
              <a:avLst/>
              <a:gdLst/>
              <a:ahLst/>
              <a:cxnLst/>
              <a:rect l="l" t="t" r="r" b="b"/>
              <a:pathLst>
                <a:path w="1025" h="528" extrusionOk="0">
                  <a:moveTo>
                    <a:pt x="371" y="1"/>
                  </a:moveTo>
                  <a:cubicBezTo>
                    <a:pt x="355" y="1"/>
                    <a:pt x="339" y="2"/>
                    <a:pt x="322" y="4"/>
                  </a:cubicBezTo>
                  <a:cubicBezTo>
                    <a:pt x="250" y="27"/>
                    <a:pt x="203" y="63"/>
                    <a:pt x="155" y="123"/>
                  </a:cubicBezTo>
                  <a:cubicBezTo>
                    <a:pt x="107" y="206"/>
                    <a:pt x="60" y="313"/>
                    <a:pt x="0" y="408"/>
                  </a:cubicBezTo>
                  <a:cubicBezTo>
                    <a:pt x="345" y="432"/>
                    <a:pt x="679" y="396"/>
                    <a:pt x="988" y="527"/>
                  </a:cubicBezTo>
                  <a:cubicBezTo>
                    <a:pt x="1024" y="230"/>
                    <a:pt x="857" y="111"/>
                    <a:pt x="595" y="99"/>
                  </a:cubicBezTo>
                  <a:cubicBezTo>
                    <a:pt x="525" y="29"/>
                    <a:pt x="455" y="1"/>
                    <a:pt x="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5"/>
            <p:cNvSpPr/>
            <p:nvPr/>
          </p:nvSpPr>
          <p:spPr>
            <a:xfrm>
              <a:off x="5909350" y="1881325"/>
              <a:ext cx="23850" cy="10425"/>
            </a:xfrm>
            <a:custGeom>
              <a:avLst/>
              <a:gdLst/>
              <a:ahLst/>
              <a:cxnLst/>
              <a:rect l="l" t="t" r="r" b="b"/>
              <a:pathLst>
                <a:path w="954" h="417" extrusionOk="0">
                  <a:moveTo>
                    <a:pt x="858" y="0"/>
                  </a:moveTo>
                  <a:cubicBezTo>
                    <a:pt x="620" y="0"/>
                    <a:pt x="382" y="24"/>
                    <a:pt x="144" y="24"/>
                  </a:cubicBezTo>
                  <a:cubicBezTo>
                    <a:pt x="96" y="155"/>
                    <a:pt x="37" y="286"/>
                    <a:pt x="1" y="417"/>
                  </a:cubicBezTo>
                  <a:cubicBezTo>
                    <a:pt x="275" y="417"/>
                    <a:pt x="560" y="405"/>
                    <a:pt x="858" y="405"/>
                  </a:cubicBezTo>
                  <a:lnTo>
                    <a:pt x="858" y="286"/>
                  </a:lnTo>
                  <a:cubicBezTo>
                    <a:pt x="953" y="179"/>
                    <a:pt x="953" y="95"/>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5"/>
            <p:cNvSpPr/>
            <p:nvPr/>
          </p:nvSpPr>
          <p:spPr>
            <a:xfrm>
              <a:off x="5915900" y="2051675"/>
              <a:ext cx="27700" cy="12725"/>
            </a:xfrm>
            <a:custGeom>
              <a:avLst/>
              <a:gdLst/>
              <a:ahLst/>
              <a:cxnLst/>
              <a:rect l="l" t="t" r="r" b="b"/>
              <a:pathLst>
                <a:path w="1108" h="509" extrusionOk="0">
                  <a:moveTo>
                    <a:pt x="526" y="1"/>
                  </a:moveTo>
                  <a:cubicBezTo>
                    <a:pt x="467" y="1"/>
                    <a:pt x="406" y="8"/>
                    <a:pt x="346" y="8"/>
                  </a:cubicBezTo>
                  <a:cubicBezTo>
                    <a:pt x="191" y="80"/>
                    <a:pt x="1" y="92"/>
                    <a:pt x="13" y="330"/>
                  </a:cubicBezTo>
                  <a:cubicBezTo>
                    <a:pt x="179" y="365"/>
                    <a:pt x="358" y="330"/>
                    <a:pt x="453" y="508"/>
                  </a:cubicBezTo>
                  <a:cubicBezTo>
                    <a:pt x="596" y="496"/>
                    <a:pt x="751" y="496"/>
                    <a:pt x="894" y="485"/>
                  </a:cubicBezTo>
                  <a:cubicBezTo>
                    <a:pt x="1001" y="425"/>
                    <a:pt x="1108" y="354"/>
                    <a:pt x="1108" y="211"/>
                  </a:cubicBezTo>
                  <a:cubicBezTo>
                    <a:pt x="1084" y="151"/>
                    <a:pt x="1060" y="92"/>
                    <a:pt x="1013" y="68"/>
                  </a:cubicBezTo>
                  <a:cubicBezTo>
                    <a:pt x="986" y="41"/>
                    <a:pt x="956" y="26"/>
                    <a:pt x="928" y="26"/>
                  </a:cubicBezTo>
                  <a:cubicBezTo>
                    <a:pt x="906" y="26"/>
                    <a:pt x="886" y="35"/>
                    <a:pt x="870" y="56"/>
                  </a:cubicBezTo>
                  <a:lnTo>
                    <a:pt x="727" y="56"/>
                  </a:lnTo>
                  <a:cubicBezTo>
                    <a:pt x="663" y="11"/>
                    <a:pt x="595" y="1"/>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5"/>
            <p:cNvSpPr/>
            <p:nvPr/>
          </p:nvSpPr>
          <p:spPr>
            <a:xfrm>
              <a:off x="5873050" y="1850250"/>
              <a:ext cx="50625" cy="5800"/>
            </a:xfrm>
            <a:custGeom>
              <a:avLst/>
              <a:gdLst/>
              <a:ahLst/>
              <a:cxnLst/>
              <a:rect l="l" t="t" r="r" b="b"/>
              <a:pathLst>
                <a:path w="2025" h="232" extrusionOk="0">
                  <a:moveTo>
                    <a:pt x="507" y="0"/>
                  </a:moveTo>
                  <a:cubicBezTo>
                    <a:pt x="328" y="0"/>
                    <a:pt x="155" y="45"/>
                    <a:pt x="0" y="219"/>
                  </a:cubicBezTo>
                  <a:cubicBezTo>
                    <a:pt x="44" y="218"/>
                    <a:pt x="87" y="218"/>
                    <a:pt x="131" y="218"/>
                  </a:cubicBezTo>
                  <a:cubicBezTo>
                    <a:pt x="408" y="218"/>
                    <a:pt x="682" y="231"/>
                    <a:pt x="953" y="231"/>
                  </a:cubicBezTo>
                  <a:cubicBezTo>
                    <a:pt x="1313" y="231"/>
                    <a:pt x="1668" y="208"/>
                    <a:pt x="2024" y="100"/>
                  </a:cubicBezTo>
                  <a:cubicBezTo>
                    <a:pt x="1922" y="26"/>
                    <a:pt x="1806" y="9"/>
                    <a:pt x="1685" y="9"/>
                  </a:cubicBezTo>
                  <a:cubicBezTo>
                    <a:pt x="1585" y="9"/>
                    <a:pt x="1481" y="21"/>
                    <a:pt x="1380" y="21"/>
                  </a:cubicBezTo>
                  <a:cubicBezTo>
                    <a:pt x="1348" y="21"/>
                    <a:pt x="1317" y="20"/>
                    <a:pt x="1286" y="17"/>
                  </a:cubicBezTo>
                  <a:cubicBezTo>
                    <a:pt x="1214" y="39"/>
                    <a:pt x="1139" y="47"/>
                    <a:pt x="1064" y="47"/>
                  </a:cubicBezTo>
                  <a:cubicBezTo>
                    <a:pt x="881" y="47"/>
                    <a:pt x="691"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5"/>
            <p:cNvSpPr/>
            <p:nvPr/>
          </p:nvSpPr>
          <p:spPr>
            <a:xfrm>
              <a:off x="5879600" y="1733000"/>
              <a:ext cx="34550" cy="13950"/>
            </a:xfrm>
            <a:custGeom>
              <a:avLst/>
              <a:gdLst/>
              <a:ahLst/>
              <a:cxnLst/>
              <a:rect l="l" t="t" r="r" b="b"/>
              <a:pathLst>
                <a:path w="1382" h="558" extrusionOk="0">
                  <a:moveTo>
                    <a:pt x="570" y="1"/>
                  </a:moveTo>
                  <a:cubicBezTo>
                    <a:pt x="414" y="1"/>
                    <a:pt x="256" y="34"/>
                    <a:pt x="95" y="99"/>
                  </a:cubicBezTo>
                  <a:cubicBezTo>
                    <a:pt x="24" y="159"/>
                    <a:pt x="0" y="218"/>
                    <a:pt x="24" y="313"/>
                  </a:cubicBezTo>
                  <a:lnTo>
                    <a:pt x="191" y="480"/>
                  </a:lnTo>
                  <a:cubicBezTo>
                    <a:pt x="280" y="536"/>
                    <a:pt x="369" y="558"/>
                    <a:pt x="461" y="558"/>
                  </a:cubicBezTo>
                  <a:cubicBezTo>
                    <a:pt x="565" y="558"/>
                    <a:pt x="672" y="530"/>
                    <a:pt x="786" y="492"/>
                  </a:cubicBezTo>
                  <a:lnTo>
                    <a:pt x="1036" y="492"/>
                  </a:lnTo>
                  <a:cubicBezTo>
                    <a:pt x="1381" y="361"/>
                    <a:pt x="1155" y="242"/>
                    <a:pt x="1036" y="99"/>
                  </a:cubicBezTo>
                  <a:cubicBezTo>
                    <a:pt x="881" y="34"/>
                    <a:pt x="726" y="1"/>
                    <a:pt x="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5"/>
            <p:cNvSpPr/>
            <p:nvPr/>
          </p:nvSpPr>
          <p:spPr>
            <a:xfrm>
              <a:off x="5332200" y="1731550"/>
              <a:ext cx="43600" cy="11500"/>
            </a:xfrm>
            <a:custGeom>
              <a:avLst/>
              <a:gdLst/>
              <a:ahLst/>
              <a:cxnLst/>
              <a:rect l="l" t="t" r="r" b="b"/>
              <a:pathLst>
                <a:path w="1744" h="460" extrusionOk="0">
                  <a:moveTo>
                    <a:pt x="824" y="1"/>
                  </a:moveTo>
                  <a:cubicBezTo>
                    <a:pt x="547" y="1"/>
                    <a:pt x="272" y="73"/>
                    <a:pt x="1" y="252"/>
                  </a:cubicBezTo>
                  <a:cubicBezTo>
                    <a:pt x="114" y="371"/>
                    <a:pt x="247" y="394"/>
                    <a:pt x="385" y="394"/>
                  </a:cubicBezTo>
                  <a:cubicBezTo>
                    <a:pt x="474" y="394"/>
                    <a:pt x="566" y="385"/>
                    <a:pt x="656" y="385"/>
                  </a:cubicBezTo>
                  <a:cubicBezTo>
                    <a:pt x="733" y="385"/>
                    <a:pt x="809" y="392"/>
                    <a:pt x="882" y="419"/>
                  </a:cubicBezTo>
                  <a:cubicBezTo>
                    <a:pt x="898" y="417"/>
                    <a:pt x="914" y="416"/>
                    <a:pt x="931" y="416"/>
                  </a:cubicBezTo>
                  <a:cubicBezTo>
                    <a:pt x="1050" y="416"/>
                    <a:pt x="1176" y="460"/>
                    <a:pt x="1304" y="460"/>
                  </a:cubicBezTo>
                  <a:cubicBezTo>
                    <a:pt x="1381" y="460"/>
                    <a:pt x="1459" y="444"/>
                    <a:pt x="1536" y="395"/>
                  </a:cubicBezTo>
                  <a:cubicBezTo>
                    <a:pt x="1573" y="404"/>
                    <a:pt x="1603" y="408"/>
                    <a:pt x="1628" y="408"/>
                  </a:cubicBezTo>
                  <a:cubicBezTo>
                    <a:pt x="1734" y="408"/>
                    <a:pt x="1744" y="330"/>
                    <a:pt x="1715" y="205"/>
                  </a:cubicBezTo>
                  <a:cubicBezTo>
                    <a:pt x="1415" y="82"/>
                    <a:pt x="1118"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5"/>
            <p:cNvSpPr/>
            <p:nvPr/>
          </p:nvSpPr>
          <p:spPr>
            <a:xfrm>
              <a:off x="5884350" y="2049700"/>
              <a:ext cx="50325" cy="7250"/>
            </a:xfrm>
            <a:custGeom>
              <a:avLst/>
              <a:gdLst/>
              <a:ahLst/>
              <a:cxnLst/>
              <a:rect l="l" t="t" r="r" b="b"/>
              <a:pathLst>
                <a:path w="2013" h="290" extrusionOk="0">
                  <a:moveTo>
                    <a:pt x="1652" y="1"/>
                  </a:moveTo>
                  <a:cubicBezTo>
                    <a:pt x="1597" y="1"/>
                    <a:pt x="1543" y="4"/>
                    <a:pt x="1489" y="4"/>
                  </a:cubicBezTo>
                  <a:lnTo>
                    <a:pt x="1" y="4"/>
                  </a:lnTo>
                  <a:cubicBezTo>
                    <a:pt x="96" y="135"/>
                    <a:pt x="215" y="162"/>
                    <a:pt x="340" y="162"/>
                  </a:cubicBezTo>
                  <a:cubicBezTo>
                    <a:pt x="427" y="162"/>
                    <a:pt x="516" y="149"/>
                    <a:pt x="602" y="149"/>
                  </a:cubicBezTo>
                  <a:cubicBezTo>
                    <a:pt x="641" y="149"/>
                    <a:pt x="678" y="151"/>
                    <a:pt x="715" y="159"/>
                  </a:cubicBezTo>
                  <a:cubicBezTo>
                    <a:pt x="763" y="206"/>
                    <a:pt x="798" y="230"/>
                    <a:pt x="858" y="266"/>
                  </a:cubicBezTo>
                  <a:cubicBezTo>
                    <a:pt x="917" y="278"/>
                    <a:pt x="977" y="290"/>
                    <a:pt x="1037" y="290"/>
                  </a:cubicBezTo>
                  <a:cubicBezTo>
                    <a:pt x="1096" y="278"/>
                    <a:pt x="1156" y="278"/>
                    <a:pt x="1215" y="266"/>
                  </a:cubicBezTo>
                  <a:cubicBezTo>
                    <a:pt x="1322" y="218"/>
                    <a:pt x="1453" y="230"/>
                    <a:pt x="1560" y="159"/>
                  </a:cubicBezTo>
                  <a:cubicBezTo>
                    <a:pt x="1715" y="147"/>
                    <a:pt x="1858" y="147"/>
                    <a:pt x="2013" y="135"/>
                  </a:cubicBezTo>
                  <a:cubicBezTo>
                    <a:pt x="1904" y="18"/>
                    <a:pt x="1779" y="1"/>
                    <a:pt x="16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5"/>
            <p:cNvSpPr/>
            <p:nvPr/>
          </p:nvSpPr>
          <p:spPr>
            <a:xfrm>
              <a:off x="6013525" y="1926725"/>
              <a:ext cx="32775" cy="12350"/>
            </a:xfrm>
            <a:custGeom>
              <a:avLst/>
              <a:gdLst/>
              <a:ahLst/>
              <a:cxnLst/>
              <a:rect l="l" t="t" r="r" b="b"/>
              <a:pathLst>
                <a:path w="1311" h="494" extrusionOk="0">
                  <a:moveTo>
                    <a:pt x="914" y="0"/>
                  </a:moveTo>
                  <a:cubicBezTo>
                    <a:pt x="847" y="0"/>
                    <a:pt x="781" y="20"/>
                    <a:pt x="715" y="77"/>
                  </a:cubicBezTo>
                  <a:cubicBezTo>
                    <a:pt x="619" y="151"/>
                    <a:pt x="519" y="184"/>
                    <a:pt x="414" y="184"/>
                  </a:cubicBezTo>
                  <a:cubicBezTo>
                    <a:pt x="349" y="184"/>
                    <a:pt x="283" y="171"/>
                    <a:pt x="215" y="149"/>
                  </a:cubicBezTo>
                  <a:cubicBezTo>
                    <a:pt x="191" y="172"/>
                    <a:pt x="180" y="184"/>
                    <a:pt x="144" y="196"/>
                  </a:cubicBezTo>
                  <a:cubicBezTo>
                    <a:pt x="96" y="291"/>
                    <a:pt x="37" y="387"/>
                    <a:pt x="1" y="482"/>
                  </a:cubicBezTo>
                  <a:cubicBezTo>
                    <a:pt x="108" y="471"/>
                    <a:pt x="215" y="465"/>
                    <a:pt x="324" y="465"/>
                  </a:cubicBezTo>
                  <a:cubicBezTo>
                    <a:pt x="458" y="465"/>
                    <a:pt x="595" y="474"/>
                    <a:pt x="739" y="494"/>
                  </a:cubicBezTo>
                  <a:cubicBezTo>
                    <a:pt x="906" y="327"/>
                    <a:pt x="1311" y="482"/>
                    <a:pt x="1311" y="77"/>
                  </a:cubicBezTo>
                  <a:cubicBezTo>
                    <a:pt x="1170" y="69"/>
                    <a:pt x="1040" y="0"/>
                    <a:pt x="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5"/>
            <p:cNvSpPr/>
            <p:nvPr/>
          </p:nvSpPr>
          <p:spPr>
            <a:xfrm>
              <a:off x="5313450" y="1825500"/>
              <a:ext cx="25325" cy="11850"/>
            </a:xfrm>
            <a:custGeom>
              <a:avLst/>
              <a:gdLst/>
              <a:ahLst/>
              <a:cxnLst/>
              <a:rect l="l" t="t" r="r" b="b"/>
              <a:pathLst>
                <a:path w="1013" h="474" extrusionOk="0">
                  <a:moveTo>
                    <a:pt x="744" y="0"/>
                  </a:moveTo>
                  <a:cubicBezTo>
                    <a:pt x="643" y="0"/>
                    <a:pt x="542" y="28"/>
                    <a:pt x="441" y="66"/>
                  </a:cubicBezTo>
                  <a:lnTo>
                    <a:pt x="167" y="197"/>
                  </a:lnTo>
                  <a:cubicBezTo>
                    <a:pt x="96" y="233"/>
                    <a:pt x="36" y="292"/>
                    <a:pt x="0" y="376"/>
                  </a:cubicBezTo>
                  <a:cubicBezTo>
                    <a:pt x="109" y="448"/>
                    <a:pt x="219" y="474"/>
                    <a:pt x="329" y="474"/>
                  </a:cubicBezTo>
                  <a:cubicBezTo>
                    <a:pt x="510" y="474"/>
                    <a:pt x="692" y="404"/>
                    <a:pt x="870" y="352"/>
                  </a:cubicBezTo>
                  <a:cubicBezTo>
                    <a:pt x="929" y="257"/>
                    <a:pt x="977" y="173"/>
                    <a:pt x="1013" y="78"/>
                  </a:cubicBezTo>
                  <a:cubicBezTo>
                    <a:pt x="923" y="22"/>
                    <a:pt x="834"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5"/>
            <p:cNvSpPr/>
            <p:nvPr/>
          </p:nvSpPr>
          <p:spPr>
            <a:xfrm>
              <a:off x="6185275" y="1928050"/>
              <a:ext cx="23850" cy="13650"/>
            </a:xfrm>
            <a:custGeom>
              <a:avLst/>
              <a:gdLst/>
              <a:ahLst/>
              <a:cxnLst/>
              <a:rect l="l" t="t" r="r" b="b"/>
              <a:pathLst>
                <a:path w="954" h="546" extrusionOk="0">
                  <a:moveTo>
                    <a:pt x="430" y="0"/>
                  </a:moveTo>
                  <a:cubicBezTo>
                    <a:pt x="299" y="12"/>
                    <a:pt x="156" y="12"/>
                    <a:pt x="1" y="24"/>
                  </a:cubicBezTo>
                  <a:cubicBezTo>
                    <a:pt x="1" y="72"/>
                    <a:pt x="1" y="107"/>
                    <a:pt x="13" y="155"/>
                  </a:cubicBezTo>
                  <a:cubicBezTo>
                    <a:pt x="120" y="179"/>
                    <a:pt x="215" y="238"/>
                    <a:pt x="215" y="322"/>
                  </a:cubicBezTo>
                  <a:cubicBezTo>
                    <a:pt x="222" y="478"/>
                    <a:pt x="252" y="545"/>
                    <a:pt x="310" y="545"/>
                  </a:cubicBezTo>
                  <a:cubicBezTo>
                    <a:pt x="353" y="545"/>
                    <a:pt x="412" y="507"/>
                    <a:pt x="489" y="441"/>
                  </a:cubicBezTo>
                  <a:cubicBezTo>
                    <a:pt x="549" y="381"/>
                    <a:pt x="644" y="334"/>
                    <a:pt x="715" y="298"/>
                  </a:cubicBezTo>
                  <a:cubicBezTo>
                    <a:pt x="953" y="298"/>
                    <a:pt x="953" y="179"/>
                    <a:pt x="846" y="12"/>
                  </a:cubicBezTo>
                  <a:cubicBezTo>
                    <a:pt x="763" y="0"/>
                    <a:pt x="656" y="0"/>
                    <a:pt x="572" y="0"/>
                  </a:cubicBezTo>
                  <a:cubicBezTo>
                    <a:pt x="572" y="12"/>
                    <a:pt x="549" y="24"/>
                    <a:pt x="525" y="36"/>
                  </a:cubicBezTo>
                  <a:cubicBezTo>
                    <a:pt x="489" y="36"/>
                    <a:pt x="465" y="36"/>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5"/>
            <p:cNvSpPr/>
            <p:nvPr/>
          </p:nvSpPr>
          <p:spPr>
            <a:xfrm>
              <a:off x="5394700" y="1994425"/>
              <a:ext cx="25850" cy="11675"/>
            </a:xfrm>
            <a:custGeom>
              <a:avLst/>
              <a:gdLst/>
              <a:ahLst/>
              <a:cxnLst/>
              <a:rect l="l" t="t" r="r" b="b"/>
              <a:pathLst>
                <a:path w="1034" h="467" extrusionOk="0">
                  <a:moveTo>
                    <a:pt x="842" y="1"/>
                  </a:moveTo>
                  <a:cubicBezTo>
                    <a:pt x="792" y="1"/>
                    <a:pt x="730" y="12"/>
                    <a:pt x="656" y="36"/>
                  </a:cubicBezTo>
                  <a:cubicBezTo>
                    <a:pt x="560" y="36"/>
                    <a:pt x="453" y="48"/>
                    <a:pt x="370" y="48"/>
                  </a:cubicBezTo>
                  <a:cubicBezTo>
                    <a:pt x="363" y="49"/>
                    <a:pt x="355" y="49"/>
                    <a:pt x="348" y="49"/>
                  </a:cubicBezTo>
                  <a:cubicBezTo>
                    <a:pt x="283" y="49"/>
                    <a:pt x="226" y="19"/>
                    <a:pt x="166" y="19"/>
                  </a:cubicBezTo>
                  <a:cubicBezTo>
                    <a:pt x="136" y="19"/>
                    <a:pt x="105" y="26"/>
                    <a:pt x="72" y="48"/>
                  </a:cubicBezTo>
                  <a:cubicBezTo>
                    <a:pt x="25" y="96"/>
                    <a:pt x="1" y="143"/>
                    <a:pt x="1" y="203"/>
                  </a:cubicBezTo>
                  <a:cubicBezTo>
                    <a:pt x="1" y="262"/>
                    <a:pt x="25" y="298"/>
                    <a:pt x="72" y="346"/>
                  </a:cubicBezTo>
                  <a:cubicBezTo>
                    <a:pt x="218" y="429"/>
                    <a:pt x="383" y="467"/>
                    <a:pt x="550" y="467"/>
                  </a:cubicBezTo>
                  <a:cubicBezTo>
                    <a:pt x="573" y="467"/>
                    <a:pt x="597" y="466"/>
                    <a:pt x="620" y="465"/>
                  </a:cubicBezTo>
                  <a:cubicBezTo>
                    <a:pt x="715" y="417"/>
                    <a:pt x="846" y="429"/>
                    <a:pt x="953" y="334"/>
                  </a:cubicBezTo>
                  <a:cubicBezTo>
                    <a:pt x="1034" y="110"/>
                    <a:pt x="993" y="1"/>
                    <a:pt x="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5"/>
            <p:cNvSpPr/>
            <p:nvPr/>
          </p:nvSpPr>
          <p:spPr>
            <a:xfrm>
              <a:off x="5503950" y="1905725"/>
              <a:ext cx="29800" cy="11500"/>
            </a:xfrm>
            <a:custGeom>
              <a:avLst/>
              <a:gdLst/>
              <a:ahLst/>
              <a:cxnLst/>
              <a:rect l="l" t="t" r="r" b="b"/>
              <a:pathLst>
                <a:path w="1192" h="460" extrusionOk="0">
                  <a:moveTo>
                    <a:pt x="1155" y="0"/>
                  </a:moveTo>
                  <a:lnTo>
                    <a:pt x="1155" y="0"/>
                  </a:lnTo>
                  <a:cubicBezTo>
                    <a:pt x="808" y="53"/>
                    <a:pt x="489" y="161"/>
                    <a:pt x="141" y="161"/>
                  </a:cubicBezTo>
                  <a:cubicBezTo>
                    <a:pt x="94" y="161"/>
                    <a:pt x="48" y="159"/>
                    <a:pt x="0" y="155"/>
                  </a:cubicBezTo>
                  <a:lnTo>
                    <a:pt x="0" y="155"/>
                  </a:lnTo>
                  <a:cubicBezTo>
                    <a:pt x="48" y="262"/>
                    <a:pt x="108" y="358"/>
                    <a:pt x="155" y="441"/>
                  </a:cubicBezTo>
                  <a:cubicBezTo>
                    <a:pt x="210" y="454"/>
                    <a:pt x="263" y="459"/>
                    <a:pt x="315" y="459"/>
                  </a:cubicBezTo>
                  <a:cubicBezTo>
                    <a:pt x="549" y="459"/>
                    <a:pt x="767" y="349"/>
                    <a:pt x="1001" y="310"/>
                  </a:cubicBezTo>
                  <a:cubicBezTo>
                    <a:pt x="1120" y="262"/>
                    <a:pt x="1191" y="191"/>
                    <a:pt x="1132" y="36"/>
                  </a:cubicBezTo>
                  <a:lnTo>
                    <a:pt x="1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5"/>
            <p:cNvSpPr/>
            <p:nvPr/>
          </p:nvSpPr>
          <p:spPr>
            <a:xfrm>
              <a:off x="5717675" y="2081925"/>
              <a:ext cx="48825" cy="7475"/>
            </a:xfrm>
            <a:custGeom>
              <a:avLst/>
              <a:gdLst/>
              <a:ahLst/>
              <a:cxnLst/>
              <a:rect l="l" t="t" r="r" b="b"/>
              <a:pathLst>
                <a:path w="1953" h="299" extrusionOk="0">
                  <a:moveTo>
                    <a:pt x="1631" y="1"/>
                  </a:moveTo>
                  <a:cubicBezTo>
                    <a:pt x="1096" y="1"/>
                    <a:pt x="584" y="13"/>
                    <a:pt x="48" y="13"/>
                  </a:cubicBezTo>
                  <a:cubicBezTo>
                    <a:pt x="0" y="72"/>
                    <a:pt x="0" y="108"/>
                    <a:pt x="72" y="132"/>
                  </a:cubicBezTo>
                  <a:cubicBezTo>
                    <a:pt x="188" y="202"/>
                    <a:pt x="312" y="220"/>
                    <a:pt x="438" y="220"/>
                  </a:cubicBezTo>
                  <a:cubicBezTo>
                    <a:pt x="574" y="220"/>
                    <a:pt x="712" y="199"/>
                    <a:pt x="848" y="199"/>
                  </a:cubicBezTo>
                  <a:cubicBezTo>
                    <a:pt x="975" y="199"/>
                    <a:pt x="1098" y="217"/>
                    <a:pt x="1215" y="287"/>
                  </a:cubicBezTo>
                  <a:cubicBezTo>
                    <a:pt x="1250" y="298"/>
                    <a:pt x="1298" y="298"/>
                    <a:pt x="1334" y="298"/>
                  </a:cubicBezTo>
                  <a:cubicBezTo>
                    <a:pt x="1396" y="227"/>
                    <a:pt x="1478" y="214"/>
                    <a:pt x="1563" y="214"/>
                  </a:cubicBezTo>
                  <a:cubicBezTo>
                    <a:pt x="1610" y="214"/>
                    <a:pt x="1658" y="218"/>
                    <a:pt x="1704" y="218"/>
                  </a:cubicBezTo>
                  <a:cubicBezTo>
                    <a:pt x="1799" y="218"/>
                    <a:pt x="1888" y="202"/>
                    <a:pt x="1953" y="108"/>
                  </a:cubicBezTo>
                  <a:cubicBezTo>
                    <a:pt x="1858" y="13"/>
                    <a:pt x="1750" y="13"/>
                    <a:pt x="1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5"/>
            <p:cNvSpPr/>
            <p:nvPr/>
          </p:nvSpPr>
          <p:spPr>
            <a:xfrm>
              <a:off x="6069500" y="1776550"/>
              <a:ext cx="29775" cy="11575"/>
            </a:xfrm>
            <a:custGeom>
              <a:avLst/>
              <a:gdLst/>
              <a:ahLst/>
              <a:cxnLst/>
              <a:rect l="l" t="t" r="r" b="b"/>
              <a:pathLst>
                <a:path w="1191" h="463" extrusionOk="0">
                  <a:moveTo>
                    <a:pt x="714" y="0"/>
                  </a:moveTo>
                  <a:cubicBezTo>
                    <a:pt x="489" y="0"/>
                    <a:pt x="264" y="18"/>
                    <a:pt x="48" y="60"/>
                  </a:cubicBezTo>
                  <a:cubicBezTo>
                    <a:pt x="0" y="119"/>
                    <a:pt x="0" y="179"/>
                    <a:pt x="36" y="238"/>
                  </a:cubicBezTo>
                  <a:cubicBezTo>
                    <a:pt x="108" y="357"/>
                    <a:pt x="227" y="417"/>
                    <a:pt x="358" y="441"/>
                  </a:cubicBezTo>
                  <a:cubicBezTo>
                    <a:pt x="421" y="454"/>
                    <a:pt x="484" y="463"/>
                    <a:pt x="546" y="463"/>
                  </a:cubicBezTo>
                  <a:cubicBezTo>
                    <a:pt x="647" y="463"/>
                    <a:pt x="745" y="440"/>
                    <a:pt x="834" y="381"/>
                  </a:cubicBezTo>
                  <a:lnTo>
                    <a:pt x="917" y="310"/>
                  </a:lnTo>
                  <a:lnTo>
                    <a:pt x="1191" y="24"/>
                  </a:lnTo>
                  <a:cubicBezTo>
                    <a:pt x="1033" y="9"/>
                    <a:pt x="873"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5"/>
            <p:cNvSpPr/>
            <p:nvPr/>
          </p:nvSpPr>
          <p:spPr>
            <a:xfrm>
              <a:off x="6203150" y="1928050"/>
              <a:ext cx="17875" cy="12600"/>
            </a:xfrm>
            <a:custGeom>
              <a:avLst/>
              <a:gdLst/>
              <a:ahLst/>
              <a:cxnLst/>
              <a:rect l="l" t="t" r="r" b="b"/>
              <a:pathLst>
                <a:path w="715" h="504" extrusionOk="0">
                  <a:moveTo>
                    <a:pt x="429" y="0"/>
                  </a:moveTo>
                  <a:cubicBezTo>
                    <a:pt x="334" y="12"/>
                    <a:pt x="238" y="12"/>
                    <a:pt x="131" y="12"/>
                  </a:cubicBezTo>
                  <a:cubicBezTo>
                    <a:pt x="155" y="131"/>
                    <a:pt x="107" y="238"/>
                    <a:pt x="0" y="298"/>
                  </a:cubicBezTo>
                  <a:cubicBezTo>
                    <a:pt x="17" y="464"/>
                    <a:pt x="90" y="504"/>
                    <a:pt x="178" y="504"/>
                  </a:cubicBezTo>
                  <a:cubicBezTo>
                    <a:pt x="260" y="504"/>
                    <a:pt x="354" y="470"/>
                    <a:pt x="427" y="470"/>
                  </a:cubicBezTo>
                  <a:cubicBezTo>
                    <a:pt x="445" y="470"/>
                    <a:pt x="462" y="472"/>
                    <a:pt x="477" y="477"/>
                  </a:cubicBezTo>
                  <a:cubicBezTo>
                    <a:pt x="498" y="483"/>
                    <a:pt x="517" y="486"/>
                    <a:pt x="535" y="486"/>
                  </a:cubicBezTo>
                  <a:cubicBezTo>
                    <a:pt x="675" y="486"/>
                    <a:pt x="704" y="291"/>
                    <a:pt x="715" y="143"/>
                  </a:cubicBezTo>
                  <a:cubicBezTo>
                    <a:pt x="596" y="131"/>
                    <a:pt x="488" y="119"/>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5"/>
            <p:cNvSpPr/>
            <p:nvPr/>
          </p:nvSpPr>
          <p:spPr>
            <a:xfrm>
              <a:off x="5370600" y="1731275"/>
              <a:ext cx="29200" cy="13250"/>
            </a:xfrm>
            <a:custGeom>
              <a:avLst/>
              <a:gdLst/>
              <a:ahLst/>
              <a:cxnLst/>
              <a:rect l="l" t="t" r="r" b="b"/>
              <a:pathLst>
                <a:path w="1168" h="530" extrusionOk="0">
                  <a:moveTo>
                    <a:pt x="699" y="0"/>
                  </a:moveTo>
                  <a:cubicBezTo>
                    <a:pt x="520" y="0"/>
                    <a:pt x="339" y="105"/>
                    <a:pt x="155" y="263"/>
                  </a:cubicBezTo>
                  <a:cubicBezTo>
                    <a:pt x="120" y="323"/>
                    <a:pt x="60" y="370"/>
                    <a:pt x="0" y="430"/>
                  </a:cubicBezTo>
                  <a:cubicBezTo>
                    <a:pt x="108" y="504"/>
                    <a:pt x="217" y="529"/>
                    <a:pt x="327" y="529"/>
                  </a:cubicBezTo>
                  <a:cubicBezTo>
                    <a:pt x="576" y="529"/>
                    <a:pt x="829" y="399"/>
                    <a:pt x="1073" y="399"/>
                  </a:cubicBezTo>
                  <a:cubicBezTo>
                    <a:pt x="1105" y="399"/>
                    <a:pt x="1136" y="401"/>
                    <a:pt x="1167" y="406"/>
                  </a:cubicBezTo>
                  <a:lnTo>
                    <a:pt x="1167" y="275"/>
                  </a:lnTo>
                  <a:cubicBezTo>
                    <a:pt x="1012" y="80"/>
                    <a:pt x="856" y="0"/>
                    <a:pt x="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5"/>
            <p:cNvSpPr/>
            <p:nvPr/>
          </p:nvSpPr>
          <p:spPr>
            <a:xfrm>
              <a:off x="5607400" y="1906825"/>
              <a:ext cx="27550" cy="10475"/>
            </a:xfrm>
            <a:custGeom>
              <a:avLst/>
              <a:gdLst/>
              <a:ahLst/>
              <a:cxnLst/>
              <a:rect l="l" t="t" r="r" b="b"/>
              <a:pathLst>
                <a:path w="1102" h="419" extrusionOk="0">
                  <a:moveTo>
                    <a:pt x="904" y="0"/>
                  </a:moveTo>
                  <a:cubicBezTo>
                    <a:pt x="644" y="0"/>
                    <a:pt x="461" y="269"/>
                    <a:pt x="230" y="269"/>
                  </a:cubicBezTo>
                  <a:cubicBezTo>
                    <a:pt x="215" y="269"/>
                    <a:pt x="200" y="268"/>
                    <a:pt x="184" y="266"/>
                  </a:cubicBezTo>
                  <a:cubicBezTo>
                    <a:pt x="143" y="247"/>
                    <a:pt x="110" y="238"/>
                    <a:pt x="85" y="238"/>
                  </a:cubicBezTo>
                  <a:cubicBezTo>
                    <a:pt x="15" y="238"/>
                    <a:pt x="0" y="304"/>
                    <a:pt x="18" y="409"/>
                  </a:cubicBezTo>
                  <a:cubicBezTo>
                    <a:pt x="103" y="414"/>
                    <a:pt x="189" y="419"/>
                    <a:pt x="273" y="419"/>
                  </a:cubicBezTo>
                  <a:cubicBezTo>
                    <a:pt x="577" y="419"/>
                    <a:pt x="868" y="359"/>
                    <a:pt x="1101" y="52"/>
                  </a:cubicBezTo>
                  <a:cubicBezTo>
                    <a:pt x="1030" y="15"/>
                    <a:pt x="965"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5"/>
            <p:cNvSpPr/>
            <p:nvPr/>
          </p:nvSpPr>
          <p:spPr>
            <a:xfrm>
              <a:off x="5287550" y="1827375"/>
              <a:ext cx="30100" cy="9225"/>
            </a:xfrm>
            <a:custGeom>
              <a:avLst/>
              <a:gdLst/>
              <a:ahLst/>
              <a:cxnLst/>
              <a:rect l="l" t="t" r="r" b="b"/>
              <a:pathLst>
                <a:path w="1204" h="369" extrusionOk="0">
                  <a:moveTo>
                    <a:pt x="293" y="0"/>
                  </a:moveTo>
                  <a:cubicBezTo>
                    <a:pt x="208" y="0"/>
                    <a:pt x="132" y="25"/>
                    <a:pt x="72" y="74"/>
                  </a:cubicBezTo>
                  <a:cubicBezTo>
                    <a:pt x="24" y="122"/>
                    <a:pt x="1" y="182"/>
                    <a:pt x="13" y="241"/>
                  </a:cubicBezTo>
                  <a:cubicBezTo>
                    <a:pt x="48" y="265"/>
                    <a:pt x="60" y="289"/>
                    <a:pt x="84" y="301"/>
                  </a:cubicBezTo>
                  <a:cubicBezTo>
                    <a:pt x="121" y="294"/>
                    <a:pt x="159" y="291"/>
                    <a:pt x="196" y="291"/>
                  </a:cubicBezTo>
                  <a:cubicBezTo>
                    <a:pt x="389" y="291"/>
                    <a:pt x="582" y="368"/>
                    <a:pt x="771" y="368"/>
                  </a:cubicBezTo>
                  <a:cubicBezTo>
                    <a:pt x="860" y="368"/>
                    <a:pt x="949" y="351"/>
                    <a:pt x="1036" y="301"/>
                  </a:cubicBezTo>
                  <a:cubicBezTo>
                    <a:pt x="1084" y="241"/>
                    <a:pt x="1144" y="182"/>
                    <a:pt x="1203" y="122"/>
                  </a:cubicBezTo>
                  <a:cubicBezTo>
                    <a:pt x="1126" y="80"/>
                    <a:pt x="1047" y="68"/>
                    <a:pt x="967" y="68"/>
                  </a:cubicBezTo>
                  <a:cubicBezTo>
                    <a:pt x="850" y="68"/>
                    <a:pt x="732" y="95"/>
                    <a:pt x="619" y="95"/>
                  </a:cubicBezTo>
                  <a:cubicBezTo>
                    <a:pt x="523" y="95"/>
                    <a:pt x="430" y="75"/>
                    <a:pt x="346" y="3"/>
                  </a:cubicBezTo>
                  <a:cubicBezTo>
                    <a:pt x="328" y="1"/>
                    <a:pt x="311"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5"/>
            <p:cNvSpPr/>
            <p:nvPr/>
          </p:nvSpPr>
          <p:spPr>
            <a:xfrm>
              <a:off x="5686700" y="1873800"/>
              <a:ext cx="22650" cy="10450"/>
            </a:xfrm>
            <a:custGeom>
              <a:avLst/>
              <a:gdLst/>
              <a:ahLst/>
              <a:cxnLst/>
              <a:rect l="l" t="t" r="r" b="b"/>
              <a:pathLst>
                <a:path w="906" h="418" extrusionOk="0">
                  <a:moveTo>
                    <a:pt x="393" y="0"/>
                  </a:moveTo>
                  <a:cubicBezTo>
                    <a:pt x="261" y="0"/>
                    <a:pt x="130" y="45"/>
                    <a:pt x="1" y="158"/>
                  </a:cubicBezTo>
                  <a:cubicBezTo>
                    <a:pt x="29" y="311"/>
                    <a:pt x="89" y="417"/>
                    <a:pt x="221" y="417"/>
                  </a:cubicBezTo>
                  <a:cubicBezTo>
                    <a:pt x="254" y="417"/>
                    <a:pt x="291" y="411"/>
                    <a:pt x="334" y="396"/>
                  </a:cubicBezTo>
                  <a:cubicBezTo>
                    <a:pt x="513" y="337"/>
                    <a:pt x="668" y="289"/>
                    <a:pt x="870" y="289"/>
                  </a:cubicBezTo>
                  <a:cubicBezTo>
                    <a:pt x="906" y="242"/>
                    <a:pt x="894" y="206"/>
                    <a:pt x="870" y="158"/>
                  </a:cubicBezTo>
                  <a:cubicBezTo>
                    <a:pt x="713" y="67"/>
                    <a:pt x="553" y="0"/>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5"/>
            <p:cNvSpPr/>
            <p:nvPr/>
          </p:nvSpPr>
          <p:spPr>
            <a:xfrm>
              <a:off x="5725100" y="2056800"/>
              <a:ext cx="22950" cy="14450"/>
            </a:xfrm>
            <a:custGeom>
              <a:avLst/>
              <a:gdLst/>
              <a:ahLst/>
              <a:cxnLst/>
              <a:rect l="l" t="t" r="r" b="b"/>
              <a:pathLst>
                <a:path w="918" h="578" extrusionOk="0">
                  <a:moveTo>
                    <a:pt x="827" y="0"/>
                  </a:moveTo>
                  <a:cubicBezTo>
                    <a:pt x="661" y="0"/>
                    <a:pt x="510" y="54"/>
                    <a:pt x="358" y="125"/>
                  </a:cubicBezTo>
                  <a:cubicBezTo>
                    <a:pt x="418" y="399"/>
                    <a:pt x="1" y="327"/>
                    <a:pt x="48" y="577"/>
                  </a:cubicBezTo>
                  <a:cubicBezTo>
                    <a:pt x="239" y="565"/>
                    <a:pt x="441" y="565"/>
                    <a:pt x="632" y="565"/>
                  </a:cubicBezTo>
                  <a:cubicBezTo>
                    <a:pt x="608" y="303"/>
                    <a:pt x="846" y="208"/>
                    <a:pt x="918" y="6"/>
                  </a:cubicBezTo>
                  <a:cubicBezTo>
                    <a:pt x="887" y="2"/>
                    <a:pt x="857" y="0"/>
                    <a:pt x="8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5"/>
            <p:cNvSpPr/>
            <p:nvPr/>
          </p:nvSpPr>
          <p:spPr>
            <a:xfrm>
              <a:off x="5546800" y="2060050"/>
              <a:ext cx="38425" cy="12525"/>
            </a:xfrm>
            <a:custGeom>
              <a:avLst/>
              <a:gdLst/>
              <a:ahLst/>
              <a:cxnLst/>
              <a:rect l="l" t="t" r="r" b="b"/>
              <a:pathLst>
                <a:path w="1537" h="501" extrusionOk="0">
                  <a:moveTo>
                    <a:pt x="729" y="1"/>
                  </a:moveTo>
                  <a:cubicBezTo>
                    <a:pt x="486" y="1"/>
                    <a:pt x="245" y="54"/>
                    <a:pt x="1" y="150"/>
                  </a:cubicBezTo>
                  <a:cubicBezTo>
                    <a:pt x="69" y="165"/>
                    <a:pt x="139" y="170"/>
                    <a:pt x="210" y="170"/>
                  </a:cubicBezTo>
                  <a:cubicBezTo>
                    <a:pt x="359" y="170"/>
                    <a:pt x="511" y="147"/>
                    <a:pt x="661" y="147"/>
                  </a:cubicBezTo>
                  <a:cubicBezTo>
                    <a:pt x="827" y="147"/>
                    <a:pt x="991" y="175"/>
                    <a:pt x="1144" y="292"/>
                  </a:cubicBezTo>
                  <a:cubicBezTo>
                    <a:pt x="1146" y="292"/>
                    <a:pt x="1149" y="292"/>
                    <a:pt x="1151" y="292"/>
                  </a:cubicBezTo>
                  <a:cubicBezTo>
                    <a:pt x="1259" y="292"/>
                    <a:pt x="1253" y="500"/>
                    <a:pt x="1363" y="500"/>
                  </a:cubicBezTo>
                  <a:cubicBezTo>
                    <a:pt x="1390" y="500"/>
                    <a:pt x="1423" y="488"/>
                    <a:pt x="1465" y="459"/>
                  </a:cubicBezTo>
                  <a:cubicBezTo>
                    <a:pt x="1537" y="376"/>
                    <a:pt x="1537" y="269"/>
                    <a:pt x="1465" y="173"/>
                  </a:cubicBezTo>
                  <a:cubicBezTo>
                    <a:pt x="1215" y="54"/>
                    <a:pt x="971" y="1"/>
                    <a:pt x="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5"/>
            <p:cNvSpPr/>
            <p:nvPr/>
          </p:nvSpPr>
          <p:spPr>
            <a:xfrm>
              <a:off x="5559025" y="2010425"/>
              <a:ext cx="20250" cy="8750"/>
            </a:xfrm>
            <a:custGeom>
              <a:avLst/>
              <a:gdLst/>
              <a:ahLst/>
              <a:cxnLst/>
              <a:rect l="l" t="t" r="r" b="b"/>
              <a:pathLst>
                <a:path w="810" h="350" extrusionOk="0">
                  <a:moveTo>
                    <a:pt x="296" y="0"/>
                  </a:moveTo>
                  <a:cubicBezTo>
                    <a:pt x="257" y="0"/>
                    <a:pt x="218" y="1"/>
                    <a:pt x="179" y="3"/>
                  </a:cubicBezTo>
                  <a:cubicBezTo>
                    <a:pt x="83" y="3"/>
                    <a:pt x="0" y="63"/>
                    <a:pt x="24" y="182"/>
                  </a:cubicBezTo>
                  <a:cubicBezTo>
                    <a:pt x="35" y="281"/>
                    <a:pt x="87" y="350"/>
                    <a:pt x="189" y="350"/>
                  </a:cubicBezTo>
                  <a:cubicBezTo>
                    <a:pt x="197" y="350"/>
                    <a:pt x="206" y="349"/>
                    <a:pt x="214" y="349"/>
                  </a:cubicBezTo>
                  <a:cubicBezTo>
                    <a:pt x="322" y="337"/>
                    <a:pt x="405" y="337"/>
                    <a:pt x="500" y="313"/>
                  </a:cubicBezTo>
                  <a:cubicBezTo>
                    <a:pt x="655" y="289"/>
                    <a:pt x="810" y="241"/>
                    <a:pt x="810" y="39"/>
                  </a:cubicBezTo>
                  <a:cubicBezTo>
                    <a:pt x="635" y="20"/>
                    <a:pt x="468"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5"/>
            <p:cNvSpPr/>
            <p:nvPr/>
          </p:nvSpPr>
          <p:spPr>
            <a:xfrm>
              <a:off x="6006100" y="2031625"/>
              <a:ext cx="31275" cy="9750"/>
            </a:xfrm>
            <a:custGeom>
              <a:avLst/>
              <a:gdLst/>
              <a:ahLst/>
              <a:cxnLst/>
              <a:rect l="l" t="t" r="r" b="b"/>
              <a:pathLst>
                <a:path w="1251" h="390" extrusionOk="0">
                  <a:moveTo>
                    <a:pt x="989" y="1"/>
                  </a:moveTo>
                  <a:cubicBezTo>
                    <a:pt x="872" y="89"/>
                    <a:pt x="745" y="110"/>
                    <a:pt x="614" y="110"/>
                  </a:cubicBezTo>
                  <a:cubicBezTo>
                    <a:pt x="494" y="110"/>
                    <a:pt x="372" y="93"/>
                    <a:pt x="251" y="93"/>
                  </a:cubicBezTo>
                  <a:cubicBezTo>
                    <a:pt x="166" y="93"/>
                    <a:pt x="82" y="102"/>
                    <a:pt x="0" y="132"/>
                  </a:cubicBezTo>
                  <a:cubicBezTo>
                    <a:pt x="84" y="179"/>
                    <a:pt x="191" y="239"/>
                    <a:pt x="298" y="322"/>
                  </a:cubicBezTo>
                  <a:cubicBezTo>
                    <a:pt x="384" y="368"/>
                    <a:pt x="473" y="389"/>
                    <a:pt x="564" y="389"/>
                  </a:cubicBezTo>
                  <a:cubicBezTo>
                    <a:pt x="661" y="389"/>
                    <a:pt x="759" y="365"/>
                    <a:pt x="858" y="322"/>
                  </a:cubicBezTo>
                  <a:lnTo>
                    <a:pt x="1012" y="322"/>
                  </a:lnTo>
                  <a:cubicBezTo>
                    <a:pt x="1048" y="298"/>
                    <a:pt x="1108" y="298"/>
                    <a:pt x="1155" y="298"/>
                  </a:cubicBezTo>
                  <a:cubicBezTo>
                    <a:pt x="1250" y="120"/>
                    <a:pt x="1227"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5"/>
            <p:cNvSpPr/>
            <p:nvPr/>
          </p:nvSpPr>
          <p:spPr>
            <a:xfrm>
              <a:off x="5568550" y="1873525"/>
              <a:ext cx="25325" cy="8775"/>
            </a:xfrm>
            <a:custGeom>
              <a:avLst/>
              <a:gdLst/>
              <a:ahLst/>
              <a:cxnLst/>
              <a:rect l="l" t="t" r="r" b="b"/>
              <a:pathLst>
                <a:path w="1013" h="351" extrusionOk="0">
                  <a:moveTo>
                    <a:pt x="507" y="1"/>
                  </a:moveTo>
                  <a:cubicBezTo>
                    <a:pt x="331" y="1"/>
                    <a:pt x="159" y="29"/>
                    <a:pt x="0" y="157"/>
                  </a:cubicBezTo>
                  <a:cubicBezTo>
                    <a:pt x="95" y="169"/>
                    <a:pt x="191" y="169"/>
                    <a:pt x="298" y="169"/>
                  </a:cubicBezTo>
                  <a:cubicBezTo>
                    <a:pt x="390" y="312"/>
                    <a:pt x="498" y="351"/>
                    <a:pt x="615" y="351"/>
                  </a:cubicBezTo>
                  <a:cubicBezTo>
                    <a:pt x="740" y="351"/>
                    <a:pt x="876" y="306"/>
                    <a:pt x="1012" y="300"/>
                  </a:cubicBezTo>
                  <a:lnTo>
                    <a:pt x="1012" y="14"/>
                  </a:lnTo>
                  <a:cubicBezTo>
                    <a:pt x="981" y="17"/>
                    <a:pt x="949" y="17"/>
                    <a:pt x="917" y="17"/>
                  </a:cubicBezTo>
                  <a:cubicBezTo>
                    <a:pt x="780" y="17"/>
                    <a:pt x="642" y="1"/>
                    <a:pt x="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5"/>
            <p:cNvSpPr/>
            <p:nvPr/>
          </p:nvSpPr>
          <p:spPr>
            <a:xfrm>
              <a:off x="6050750" y="1952750"/>
              <a:ext cx="20850" cy="11000"/>
            </a:xfrm>
            <a:custGeom>
              <a:avLst/>
              <a:gdLst/>
              <a:ahLst/>
              <a:cxnLst/>
              <a:rect l="l" t="t" r="r" b="b"/>
              <a:pathLst>
                <a:path w="834" h="440" extrusionOk="0">
                  <a:moveTo>
                    <a:pt x="84" y="1"/>
                  </a:moveTo>
                  <a:cubicBezTo>
                    <a:pt x="0" y="96"/>
                    <a:pt x="0" y="203"/>
                    <a:pt x="84" y="286"/>
                  </a:cubicBezTo>
                  <a:cubicBezTo>
                    <a:pt x="234" y="365"/>
                    <a:pt x="380" y="440"/>
                    <a:pt x="530" y="440"/>
                  </a:cubicBezTo>
                  <a:cubicBezTo>
                    <a:pt x="629" y="440"/>
                    <a:pt x="730" y="407"/>
                    <a:pt x="834" y="322"/>
                  </a:cubicBezTo>
                  <a:cubicBezTo>
                    <a:pt x="810" y="203"/>
                    <a:pt x="750" y="96"/>
                    <a:pt x="667" y="24"/>
                  </a:cubicBezTo>
                  <a:cubicBezTo>
                    <a:pt x="477" y="1"/>
                    <a:pt x="274"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5"/>
            <p:cNvSpPr/>
            <p:nvPr/>
          </p:nvSpPr>
          <p:spPr>
            <a:xfrm>
              <a:off x="6056100" y="1777725"/>
              <a:ext cx="23850" cy="14025"/>
            </a:xfrm>
            <a:custGeom>
              <a:avLst/>
              <a:gdLst/>
              <a:ahLst/>
              <a:cxnLst/>
              <a:rect l="l" t="t" r="r" b="b"/>
              <a:pathLst>
                <a:path w="954" h="561" extrusionOk="0">
                  <a:moveTo>
                    <a:pt x="453" y="1"/>
                  </a:moveTo>
                  <a:cubicBezTo>
                    <a:pt x="298" y="1"/>
                    <a:pt x="155" y="13"/>
                    <a:pt x="1" y="13"/>
                  </a:cubicBezTo>
                  <a:cubicBezTo>
                    <a:pt x="84" y="132"/>
                    <a:pt x="167" y="251"/>
                    <a:pt x="143" y="394"/>
                  </a:cubicBezTo>
                  <a:cubicBezTo>
                    <a:pt x="155" y="429"/>
                    <a:pt x="167" y="441"/>
                    <a:pt x="179" y="477"/>
                  </a:cubicBezTo>
                  <a:cubicBezTo>
                    <a:pt x="241" y="526"/>
                    <a:pt x="307" y="538"/>
                    <a:pt x="374" y="538"/>
                  </a:cubicBezTo>
                  <a:cubicBezTo>
                    <a:pt x="441" y="538"/>
                    <a:pt x="510" y="525"/>
                    <a:pt x="577" y="525"/>
                  </a:cubicBezTo>
                  <a:cubicBezTo>
                    <a:pt x="620" y="525"/>
                    <a:pt x="662" y="531"/>
                    <a:pt x="703" y="548"/>
                  </a:cubicBezTo>
                  <a:cubicBezTo>
                    <a:pt x="763" y="548"/>
                    <a:pt x="810" y="560"/>
                    <a:pt x="870" y="560"/>
                  </a:cubicBezTo>
                  <a:cubicBezTo>
                    <a:pt x="941" y="477"/>
                    <a:pt x="953" y="370"/>
                    <a:pt x="870" y="275"/>
                  </a:cubicBezTo>
                  <a:cubicBezTo>
                    <a:pt x="774" y="215"/>
                    <a:pt x="667" y="179"/>
                    <a:pt x="584" y="132"/>
                  </a:cubicBezTo>
                  <a:cubicBezTo>
                    <a:pt x="501" y="132"/>
                    <a:pt x="501" y="24"/>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5"/>
            <p:cNvSpPr/>
            <p:nvPr/>
          </p:nvSpPr>
          <p:spPr>
            <a:xfrm>
              <a:off x="6031400" y="1927650"/>
              <a:ext cx="21450" cy="10550"/>
            </a:xfrm>
            <a:custGeom>
              <a:avLst/>
              <a:gdLst/>
              <a:ahLst/>
              <a:cxnLst/>
              <a:rect l="l" t="t" r="r" b="b"/>
              <a:pathLst>
                <a:path w="858" h="422" extrusionOk="0">
                  <a:moveTo>
                    <a:pt x="628" y="1"/>
                  </a:moveTo>
                  <a:cubicBezTo>
                    <a:pt x="606" y="1"/>
                    <a:pt x="583" y="2"/>
                    <a:pt x="560" y="4"/>
                  </a:cubicBezTo>
                  <a:cubicBezTo>
                    <a:pt x="369" y="159"/>
                    <a:pt x="191" y="290"/>
                    <a:pt x="0" y="421"/>
                  </a:cubicBezTo>
                  <a:cubicBezTo>
                    <a:pt x="298" y="421"/>
                    <a:pt x="572" y="409"/>
                    <a:pt x="858" y="409"/>
                  </a:cubicBezTo>
                  <a:lnTo>
                    <a:pt x="858" y="112"/>
                  </a:lnTo>
                  <a:cubicBezTo>
                    <a:pt x="800" y="25"/>
                    <a:pt x="719" y="1"/>
                    <a:pt x="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5"/>
            <p:cNvSpPr/>
            <p:nvPr/>
          </p:nvSpPr>
          <p:spPr>
            <a:xfrm>
              <a:off x="5905200" y="1734050"/>
              <a:ext cx="22625" cy="14600"/>
            </a:xfrm>
            <a:custGeom>
              <a:avLst/>
              <a:gdLst/>
              <a:ahLst/>
              <a:cxnLst/>
              <a:rect l="l" t="t" r="r" b="b"/>
              <a:pathLst>
                <a:path w="905" h="584" extrusionOk="0">
                  <a:moveTo>
                    <a:pt x="377" y="0"/>
                  </a:moveTo>
                  <a:cubicBezTo>
                    <a:pt x="248" y="0"/>
                    <a:pt x="124" y="45"/>
                    <a:pt x="12" y="164"/>
                  </a:cubicBezTo>
                  <a:cubicBezTo>
                    <a:pt x="48" y="259"/>
                    <a:pt x="155" y="355"/>
                    <a:pt x="0" y="450"/>
                  </a:cubicBezTo>
                  <a:cubicBezTo>
                    <a:pt x="149" y="539"/>
                    <a:pt x="301" y="584"/>
                    <a:pt x="453" y="584"/>
                  </a:cubicBezTo>
                  <a:cubicBezTo>
                    <a:pt x="604" y="584"/>
                    <a:pt x="756" y="539"/>
                    <a:pt x="905" y="450"/>
                  </a:cubicBezTo>
                  <a:cubicBezTo>
                    <a:pt x="905" y="319"/>
                    <a:pt x="453" y="438"/>
                    <a:pt x="738" y="152"/>
                  </a:cubicBezTo>
                  <a:cubicBezTo>
                    <a:pt x="750" y="152"/>
                    <a:pt x="691" y="93"/>
                    <a:pt x="655" y="57"/>
                  </a:cubicBezTo>
                  <a:cubicBezTo>
                    <a:pt x="562" y="23"/>
                    <a:pt x="46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5"/>
            <p:cNvSpPr/>
            <p:nvPr/>
          </p:nvSpPr>
          <p:spPr>
            <a:xfrm>
              <a:off x="5880175" y="2019350"/>
              <a:ext cx="17300" cy="12300"/>
            </a:xfrm>
            <a:custGeom>
              <a:avLst/>
              <a:gdLst/>
              <a:ahLst/>
              <a:cxnLst/>
              <a:rect l="l" t="t" r="r" b="b"/>
              <a:pathLst>
                <a:path w="692" h="492" extrusionOk="0">
                  <a:moveTo>
                    <a:pt x="147" y="1"/>
                  </a:moveTo>
                  <a:cubicBezTo>
                    <a:pt x="100" y="1"/>
                    <a:pt x="51" y="11"/>
                    <a:pt x="1" y="39"/>
                  </a:cubicBezTo>
                  <a:cubicBezTo>
                    <a:pt x="1" y="158"/>
                    <a:pt x="13" y="254"/>
                    <a:pt x="13" y="361"/>
                  </a:cubicBezTo>
                  <a:cubicBezTo>
                    <a:pt x="132" y="373"/>
                    <a:pt x="239" y="396"/>
                    <a:pt x="311" y="492"/>
                  </a:cubicBezTo>
                  <a:lnTo>
                    <a:pt x="453" y="492"/>
                  </a:lnTo>
                  <a:cubicBezTo>
                    <a:pt x="489" y="456"/>
                    <a:pt x="549" y="408"/>
                    <a:pt x="596" y="361"/>
                  </a:cubicBezTo>
                  <a:cubicBezTo>
                    <a:pt x="692" y="254"/>
                    <a:pt x="692" y="170"/>
                    <a:pt x="596" y="63"/>
                  </a:cubicBezTo>
                  <a:cubicBezTo>
                    <a:pt x="569" y="71"/>
                    <a:pt x="543" y="74"/>
                    <a:pt x="516" y="74"/>
                  </a:cubicBezTo>
                  <a:cubicBezTo>
                    <a:pt x="392" y="74"/>
                    <a:pt x="274"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5"/>
            <p:cNvSpPr/>
            <p:nvPr/>
          </p:nvSpPr>
          <p:spPr>
            <a:xfrm>
              <a:off x="5715000" y="1770300"/>
              <a:ext cx="41375" cy="6725"/>
            </a:xfrm>
            <a:custGeom>
              <a:avLst/>
              <a:gdLst/>
              <a:ahLst/>
              <a:cxnLst/>
              <a:rect l="l" t="t" r="r" b="b"/>
              <a:pathLst>
                <a:path w="1655" h="269" extrusionOk="0">
                  <a:moveTo>
                    <a:pt x="1619" y="0"/>
                  </a:moveTo>
                  <a:cubicBezTo>
                    <a:pt x="1083" y="0"/>
                    <a:pt x="536" y="12"/>
                    <a:pt x="0" y="12"/>
                  </a:cubicBezTo>
                  <a:cubicBezTo>
                    <a:pt x="0" y="155"/>
                    <a:pt x="107" y="191"/>
                    <a:pt x="226" y="214"/>
                  </a:cubicBezTo>
                  <a:cubicBezTo>
                    <a:pt x="325" y="255"/>
                    <a:pt x="429" y="268"/>
                    <a:pt x="532" y="268"/>
                  </a:cubicBezTo>
                  <a:cubicBezTo>
                    <a:pt x="577" y="268"/>
                    <a:pt x="623" y="266"/>
                    <a:pt x="667" y="262"/>
                  </a:cubicBezTo>
                  <a:cubicBezTo>
                    <a:pt x="929" y="167"/>
                    <a:pt x="1203" y="238"/>
                    <a:pt x="1464" y="143"/>
                  </a:cubicBezTo>
                  <a:cubicBezTo>
                    <a:pt x="1488" y="131"/>
                    <a:pt x="1536" y="119"/>
                    <a:pt x="1584" y="119"/>
                  </a:cubicBezTo>
                  <a:cubicBezTo>
                    <a:pt x="1643" y="95"/>
                    <a:pt x="1655" y="60"/>
                    <a:pt x="16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5"/>
            <p:cNvSpPr/>
            <p:nvPr/>
          </p:nvSpPr>
          <p:spPr>
            <a:xfrm>
              <a:off x="5876025" y="1989075"/>
              <a:ext cx="22050" cy="11325"/>
            </a:xfrm>
            <a:custGeom>
              <a:avLst/>
              <a:gdLst/>
              <a:ahLst/>
              <a:cxnLst/>
              <a:rect l="l" t="t" r="r" b="b"/>
              <a:pathLst>
                <a:path w="882" h="453" extrusionOk="0">
                  <a:moveTo>
                    <a:pt x="179" y="0"/>
                  </a:moveTo>
                  <a:cubicBezTo>
                    <a:pt x="0" y="214"/>
                    <a:pt x="238" y="298"/>
                    <a:pt x="334" y="417"/>
                  </a:cubicBezTo>
                  <a:cubicBezTo>
                    <a:pt x="465" y="429"/>
                    <a:pt x="596" y="429"/>
                    <a:pt x="750" y="453"/>
                  </a:cubicBezTo>
                  <a:cubicBezTo>
                    <a:pt x="881" y="369"/>
                    <a:pt x="834" y="274"/>
                    <a:pt x="738" y="202"/>
                  </a:cubicBezTo>
                  <a:cubicBezTo>
                    <a:pt x="643" y="131"/>
                    <a:pt x="560" y="72"/>
                    <a:pt x="465" y="12"/>
                  </a:cubicBezTo>
                  <a:cubicBezTo>
                    <a:pt x="357" y="1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5"/>
            <p:cNvSpPr/>
            <p:nvPr/>
          </p:nvSpPr>
          <p:spPr>
            <a:xfrm>
              <a:off x="5870075" y="1848575"/>
              <a:ext cx="36925" cy="7350"/>
            </a:xfrm>
            <a:custGeom>
              <a:avLst/>
              <a:gdLst/>
              <a:ahLst/>
              <a:cxnLst/>
              <a:rect l="l" t="t" r="r" b="b"/>
              <a:pathLst>
                <a:path w="1477" h="294" extrusionOk="0">
                  <a:moveTo>
                    <a:pt x="1417" y="0"/>
                  </a:moveTo>
                  <a:cubicBezTo>
                    <a:pt x="1072" y="24"/>
                    <a:pt x="715" y="24"/>
                    <a:pt x="357" y="24"/>
                  </a:cubicBezTo>
                  <a:cubicBezTo>
                    <a:pt x="167" y="24"/>
                    <a:pt x="36" y="60"/>
                    <a:pt x="0" y="274"/>
                  </a:cubicBezTo>
                  <a:cubicBezTo>
                    <a:pt x="28" y="288"/>
                    <a:pt x="56" y="294"/>
                    <a:pt x="84" y="294"/>
                  </a:cubicBezTo>
                  <a:cubicBezTo>
                    <a:pt x="104" y="294"/>
                    <a:pt x="123" y="291"/>
                    <a:pt x="143" y="286"/>
                  </a:cubicBezTo>
                  <a:cubicBezTo>
                    <a:pt x="338" y="163"/>
                    <a:pt x="541" y="140"/>
                    <a:pt x="748" y="140"/>
                  </a:cubicBezTo>
                  <a:cubicBezTo>
                    <a:pt x="874" y="140"/>
                    <a:pt x="1002" y="149"/>
                    <a:pt x="1130" y="149"/>
                  </a:cubicBezTo>
                  <a:cubicBezTo>
                    <a:pt x="1238" y="149"/>
                    <a:pt x="1346" y="143"/>
                    <a:pt x="1453" y="119"/>
                  </a:cubicBezTo>
                  <a:cubicBezTo>
                    <a:pt x="1477" y="84"/>
                    <a:pt x="1477" y="36"/>
                    <a:pt x="1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5"/>
            <p:cNvSpPr/>
            <p:nvPr/>
          </p:nvSpPr>
          <p:spPr>
            <a:xfrm>
              <a:off x="5367025" y="1973875"/>
              <a:ext cx="22950" cy="11175"/>
            </a:xfrm>
            <a:custGeom>
              <a:avLst/>
              <a:gdLst/>
              <a:ahLst/>
              <a:cxnLst/>
              <a:rect l="l" t="t" r="r" b="b"/>
              <a:pathLst>
                <a:path w="918" h="447" extrusionOk="0">
                  <a:moveTo>
                    <a:pt x="432" y="1"/>
                  </a:moveTo>
                  <a:cubicBezTo>
                    <a:pt x="283" y="1"/>
                    <a:pt x="138" y="31"/>
                    <a:pt x="1" y="144"/>
                  </a:cubicBezTo>
                  <a:cubicBezTo>
                    <a:pt x="24" y="251"/>
                    <a:pt x="24" y="334"/>
                    <a:pt x="36" y="441"/>
                  </a:cubicBezTo>
                  <a:cubicBezTo>
                    <a:pt x="50" y="445"/>
                    <a:pt x="63" y="446"/>
                    <a:pt x="76" y="446"/>
                  </a:cubicBezTo>
                  <a:cubicBezTo>
                    <a:pt x="106" y="446"/>
                    <a:pt x="134" y="438"/>
                    <a:pt x="167" y="430"/>
                  </a:cubicBezTo>
                  <a:cubicBezTo>
                    <a:pt x="247" y="358"/>
                    <a:pt x="335" y="338"/>
                    <a:pt x="425" y="338"/>
                  </a:cubicBezTo>
                  <a:cubicBezTo>
                    <a:pt x="532" y="338"/>
                    <a:pt x="644" y="366"/>
                    <a:pt x="751" y="366"/>
                  </a:cubicBezTo>
                  <a:cubicBezTo>
                    <a:pt x="808" y="366"/>
                    <a:pt x="864" y="358"/>
                    <a:pt x="917" y="334"/>
                  </a:cubicBezTo>
                  <a:cubicBezTo>
                    <a:pt x="894" y="227"/>
                    <a:pt x="894" y="144"/>
                    <a:pt x="882" y="37"/>
                  </a:cubicBezTo>
                  <a:cubicBezTo>
                    <a:pt x="733" y="31"/>
                    <a:pt x="581" y="1"/>
                    <a:pt x="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5"/>
            <p:cNvSpPr/>
            <p:nvPr/>
          </p:nvSpPr>
          <p:spPr>
            <a:xfrm>
              <a:off x="5589675" y="1839250"/>
              <a:ext cx="21450" cy="6375"/>
            </a:xfrm>
            <a:custGeom>
              <a:avLst/>
              <a:gdLst/>
              <a:ahLst/>
              <a:cxnLst/>
              <a:rect l="l" t="t" r="r" b="b"/>
              <a:pathLst>
                <a:path w="858" h="255" extrusionOk="0">
                  <a:moveTo>
                    <a:pt x="650" y="0"/>
                  </a:moveTo>
                  <a:cubicBezTo>
                    <a:pt x="408" y="0"/>
                    <a:pt x="197" y="20"/>
                    <a:pt x="0" y="76"/>
                  </a:cubicBezTo>
                  <a:cubicBezTo>
                    <a:pt x="12" y="135"/>
                    <a:pt x="12" y="195"/>
                    <a:pt x="12" y="254"/>
                  </a:cubicBezTo>
                  <a:cubicBezTo>
                    <a:pt x="66" y="236"/>
                    <a:pt x="125" y="232"/>
                    <a:pt x="185" y="232"/>
                  </a:cubicBezTo>
                  <a:cubicBezTo>
                    <a:pt x="252" y="232"/>
                    <a:pt x="321" y="237"/>
                    <a:pt x="391" y="237"/>
                  </a:cubicBezTo>
                  <a:cubicBezTo>
                    <a:pt x="555" y="237"/>
                    <a:pt x="721" y="207"/>
                    <a:pt x="858" y="4"/>
                  </a:cubicBezTo>
                  <a:cubicBezTo>
                    <a:pt x="786" y="2"/>
                    <a:pt x="717" y="0"/>
                    <a:pt x="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5"/>
            <p:cNvSpPr/>
            <p:nvPr/>
          </p:nvSpPr>
          <p:spPr>
            <a:xfrm>
              <a:off x="6142425" y="1840825"/>
              <a:ext cx="18775" cy="11875"/>
            </a:xfrm>
            <a:custGeom>
              <a:avLst/>
              <a:gdLst/>
              <a:ahLst/>
              <a:cxnLst/>
              <a:rect l="l" t="t" r="r" b="b"/>
              <a:pathLst>
                <a:path w="751" h="475" extrusionOk="0">
                  <a:moveTo>
                    <a:pt x="596" y="1"/>
                  </a:moveTo>
                  <a:cubicBezTo>
                    <a:pt x="536" y="1"/>
                    <a:pt x="500" y="13"/>
                    <a:pt x="441" y="13"/>
                  </a:cubicBezTo>
                  <a:cubicBezTo>
                    <a:pt x="346" y="25"/>
                    <a:pt x="239" y="25"/>
                    <a:pt x="155" y="25"/>
                  </a:cubicBezTo>
                  <a:cubicBezTo>
                    <a:pt x="108" y="132"/>
                    <a:pt x="48" y="227"/>
                    <a:pt x="0" y="322"/>
                  </a:cubicBezTo>
                  <a:cubicBezTo>
                    <a:pt x="102" y="447"/>
                    <a:pt x="221" y="474"/>
                    <a:pt x="347" y="474"/>
                  </a:cubicBezTo>
                  <a:cubicBezTo>
                    <a:pt x="442" y="474"/>
                    <a:pt x="541" y="459"/>
                    <a:pt x="640" y="459"/>
                  </a:cubicBezTo>
                  <a:cubicBezTo>
                    <a:pt x="673" y="459"/>
                    <a:pt x="706" y="461"/>
                    <a:pt x="739" y="465"/>
                  </a:cubicBezTo>
                  <a:cubicBezTo>
                    <a:pt x="739" y="418"/>
                    <a:pt x="750" y="382"/>
                    <a:pt x="750" y="346"/>
                  </a:cubicBezTo>
                  <a:cubicBezTo>
                    <a:pt x="715" y="251"/>
                    <a:pt x="584" y="191"/>
                    <a:pt x="631" y="72"/>
                  </a:cubicBezTo>
                  <a:cubicBezTo>
                    <a:pt x="620" y="48"/>
                    <a:pt x="620" y="25"/>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5"/>
            <p:cNvSpPr/>
            <p:nvPr/>
          </p:nvSpPr>
          <p:spPr>
            <a:xfrm>
              <a:off x="5905500" y="1845100"/>
              <a:ext cx="32150" cy="8550"/>
            </a:xfrm>
            <a:custGeom>
              <a:avLst/>
              <a:gdLst/>
              <a:ahLst/>
              <a:cxnLst/>
              <a:rect l="l" t="t" r="r" b="b"/>
              <a:pathLst>
                <a:path w="1286" h="342" extrusionOk="0">
                  <a:moveTo>
                    <a:pt x="96" y="1"/>
                  </a:moveTo>
                  <a:cubicBezTo>
                    <a:pt x="68" y="1"/>
                    <a:pt x="40" y="6"/>
                    <a:pt x="12" y="20"/>
                  </a:cubicBezTo>
                  <a:cubicBezTo>
                    <a:pt x="12" y="56"/>
                    <a:pt x="12" y="104"/>
                    <a:pt x="0" y="139"/>
                  </a:cubicBezTo>
                  <a:cubicBezTo>
                    <a:pt x="0" y="187"/>
                    <a:pt x="12" y="223"/>
                    <a:pt x="36" y="258"/>
                  </a:cubicBezTo>
                  <a:cubicBezTo>
                    <a:pt x="274" y="282"/>
                    <a:pt x="488" y="294"/>
                    <a:pt x="750" y="306"/>
                  </a:cubicBezTo>
                  <a:lnTo>
                    <a:pt x="869" y="306"/>
                  </a:lnTo>
                  <a:cubicBezTo>
                    <a:pt x="887" y="330"/>
                    <a:pt x="911" y="342"/>
                    <a:pt x="938" y="342"/>
                  </a:cubicBezTo>
                  <a:cubicBezTo>
                    <a:pt x="964" y="342"/>
                    <a:pt x="994" y="330"/>
                    <a:pt x="1024" y="306"/>
                  </a:cubicBezTo>
                  <a:cubicBezTo>
                    <a:pt x="1107" y="294"/>
                    <a:pt x="1191" y="294"/>
                    <a:pt x="1286" y="282"/>
                  </a:cubicBezTo>
                  <a:cubicBezTo>
                    <a:pt x="1186" y="169"/>
                    <a:pt x="1068" y="149"/>
                    <a:pt x="944" y="149"/>
                  </a:cubicBezTo>
                  <a:cubicBezTo>
                    <a:pt x="874" y="149"/>
                    <a:pt x="802" y="155"/>
                    <a:pt x="731" y="155"/>
                  </a:cubicBezTo>
                  <a:cubicBezTo>
                    <a:pt x="702" y="155"/>
                    <a:pt x="672" y="154"/>
                    <a:pt x="643" y="151"/>
                  </a:cubicBezTo>
                  <a:cubicBezTo>
                    <a:pt x="583" y="151"/>
                    <a:pt x="523" y="157"/>
                    <a:pt x="463" y="157"/>
                  </a:cubicBezTo>
                  <a:cubicBezTo>
                    <a:pt x="345" y="157"/>
                    <a:pt x="234" y="135"/>
                    <a:pt x="155" y="8"/>
                  </a:cubicBezTo>
                  <a:cubicBezTo>
                    <a:pt x="135" y="3"/>
                    <a:pt x="115"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5"/>
            <p:cNvSpPr/>
            <p:nvPr/>
          </p:nvSpPr>
          <p:spPr>
            <a:xfrm>
              <a:off x="5410775" y="1992000"/>
              <a:ext cx="21750" cy="11975"/>
            </a:xfrm>
            <a:custGeom>
              <a:avLst/>
              <a:gdLst/>
              <a:ahLst/>
              <a:cxnLst/>
              <a:rect l="l" t="t" r="r" b="b"/>
              <a:pathLst>
                <a:path w="870" h="479" extrusionOk="0">
                  <a:moveTo>
                    <a:pt x="442" y="1"/>
                  </a:moveTo>
                  <a:cubicBezTo>
                    <a:pt x="297" y="1"/>
                    <a:pt x="152" y="48"/>
                    <a:pt x="1" y="145"/>
                  </a:cubicBezTo>
                  <a:cubicBezTo>
                    <a:pt x="191" y="157"/>
                    <a:pt x="310" y="240"/>
                    <a:pt x="298" y="443"/>
                  </a:cubicBezTo>
                  <a:cubicBezTo>
                    <a:pt x="322" y="455"/>
                    <a:pt x="370" y="455"/>
                    <a:pt x="394" y="478"/>
                  </a:cubicBezTo>
                  <a:cubicBezTo>
                    <a:pt x="429" y="455"/>
                    <a:pt x="441" y="455"/>
                    <a:pt x="477" y="443"/>
                  </a:cubicBezTo>
                  <a:cubicBezTo>
                    <a:pt x="537" y="419"/>
                    <a:pt x="608" y="383"/>
                    <a:pt x="679" y="371"/>
                  </a:cubicBezTo>
                  <a:lnTo>
                    <a:pt x="810" y="276"/>
                  </a:lnTo>
                  <a:cubicBezTo>
                    <a:pt x="846" y="228"/>
                    <a:pt x="870" y="193"/>
                    <a:pt x="870" y="133"/>
                  </a:cubicBezTo>
                  <a:cubicBezTo>
                    <a:pt x="724" y="45"/>
                    <a:pt x="583"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5"/>
            <p:cNvSpPr/>
            <p:nvPr/>
          </p:nvSpPr>
          <p:spPr>
            <a:xfrm>
              <a:off x="6113850" y="1992425"/>
              <a:ext cx="18175" cy="14525"/>
            </a:xfrm>
            <a:custGeom>
              <a:avLst/>
              <a:gdLst/>
              <a:ahLst/>
              <a:cxnLst/>
              <a:rect l="l" t="t" r="r" b="b"/>
              <a:pathLst>
                <a:path w="727" h="581" extrusionOk="0">
                  <a:moveTo>
                    <a:pt x="481" y="0"/>
                  </a:moveTo>
                  <a:cubicBezTo>
                    <a:pt x="308" y="0"/>
                    <a:pt x="150" y="70"/>
                    <a:pt x="0" y="140"/>
                  </a:cubicBezTo>
                  <a:cubicBezTo>
                    <a:pt x="60" y="259"/>
                    <a:pt x="167" y="295"/>
                    <a:pt x="286" y="295"/>
                  </a:cubicBezTo>
                  <a:cubicBezTo>
                    <a:pt x="286" y="342"/>
                    <a:pt x="286" y="378"/>
                    <a:pt x="298" y="438"/>
                  </a:cubicBezTo>
                  <a:cubicBezTo>
                    <a:pt x="393" y="485"/>
                    <a:pt x="489" y="533"/>
                    <a:pt x="584" y="580"/>
                  </a:cubicBezTo>
                  <a:cubicBezTo>
                    <a:pt x="715" y="378"/>
                    <a:pt x="727" y="199"/>
                    <a:pt x="584" y="9"/>
                  </a:cubicBezTo>
                  <a:cubicBezTo>
                    <a:pt x="549" y="3"/>
                    <a:pt x="514"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5"/>
            <p:cNvSpPr/>
            <p:nvPr/>
          </p:nvSpPr>
          <p:spPr>
            <a:xfrm>
              <a:off x="5866500" y="2067950"/>
              <a:ext cx="14000" cy="10425"/>
            </a:xfrm>
            <a:custGeom>
              <a:avLst/>
              <a:gdLst/>
              <a:ahLst/>
              <a:cxnLst/>
              <a:rect l="l" t="t" r="r" b="b"/>
              <a:pathLst>
                <a:path w="560" h="417" extrusionOk="0">
                  <a:moveTo>
                    <a:pt x="286" y="0"/>
                  </a:moveTo>
                  <a:cubicBezTo>
                    <a:pt x="238" y="36"/>
                    <a:pt x="179" y="84"/>
                    <a:pt x="131" y="131"/>
                  </a:cubicBezTo>
                  <a:cubicBezTo>
                    <a:pt x="84" y="179"/>
                    <a:pt x="36" y="238"/>
                    <a:pt x="0" y="274"/>
                  </a:cubicBezTo>
                  <a:lnTo>
                    <a:pt x="0" y="417"/>
                  </a:lnTo>
                  <a:lnTo>
                    <a:pt x="286" y="417"/>
                  </a:lnTo>
                  <a:cubicBezTo>
                    <a:pt x="405" y="417"/>
                    <a:pt x="524" y="381"/>
                    <a:pt x="536" y="250"/>
                  </a:cubicBezTo>
                  <a:cubicBezTo>
                    <a:pt x="560" y="60"/>
                    <a:pt x="429" y="12"/>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5"/>
            <p:cNvSpPr/>
            <p:nvPr/>
          </p:nvSpPr>
          <p:spPr>
            <a:xfrm>
              <a:off x="5858750" y="2052600"/>
              <a:ext cx="17300" cy="11625"/>
            </a:xfrm>
            <a:custGeom>
              <a:avLst/>
              <a:gdLst/>
              <a:ahLst/>
              <a:cxnLst/>
              <a:rect l="l" t="t" r="r" b="b"/>
              <a:pathLst>
                <a:path w="692" h="465" extrusionOk="0">
                  <a:moveTo>
                    <a:pt x="237" y="1"/>
                  </a:moveTo>
                  <a:cubicBezTo>
                    <a:pt x="212" y="1"/>
                    <a:pt x="182" y="10"/>
                    <a:pt x="144" y="31"/>
                  </a:cubicBezTo>
                  <a:cubicBezTo>
                    <a:pt x="96" y="114"/>
                    <a:pt x="36" y="221"/>
                    <a:pt x="1" y="317"/>
                  </a:cubicBezTo>
                  <a:cubicBezTo>
                    <a:pt x="156" y="399"/>
                    <a:pt x="311" y="464"/>
                    <a:pt x="489" y="464"/>
                  </a:cubicBezTo>
                  <a:cubicBezTo>
                    <a:pt x="516" y="464"/>
                    <a:pt x="544" y="463"/>
                    <a:pt x="572" y="459"/>
                  </a:cubicBezTo>
                  <a:cubicBezTo>
                    <a:pt x="608" y="352"/>
                    <a:pt x="691" y="233"/>
                    <a:pt x="667" y="162"/>
                  </a:cubicBezTo>
                  <a:cubicBezTo>
                    <a:pt x="654" y="131"/>
                    <a:pt x="635" y="120"/>
                    <a:pt x="613" y="120"/>
                  </a:cubicBezTo>
                  <a:cubicBezTo>
                    <a:pt x="561" y="120"/>
                    <a:pt x="492" y="186"/>
                    <a:pt x="441" y="186"/>
                  </a:cubicBezTo>
                  <a:cubicBezTo>
                    <a:pt x="343" y="186"/>
                    <a:pt x="350"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5"/>
            <p:cNvSpPr/>
            <p:nvPr/>
          </p:nvSpPr>
          <p:spPr>
            <a:xfrm>
              <a:off x="5898050" y="1927450"/>
              <a:ext cx="19075" cy="7300"/>
            </a:xfrm>
            <a:custGeom>
              <a:avLst/>
              <a:gdLst/>
              <a:ahLst/>
              <a:cxnLst/>
              <a:rect l="l" t="t" r="r" b="b"/>
              <a:pathLst>
                <a:path w="763" h="292" extrusionOk="0">
                  <a:moveTo>
                    <a:pt x="334" y="1"/>
                  </a:moveTo>
                  <a:cubicBezTo>
                    <a:pt x="191" y="24"/>
                    <a:pt x="60" y="48"/>
                    <a:pt x="0" y="179"/>
                  </a:cubicBezTo>
                  <a:cubicBezTo>
                    <a:pt x="75" y="270"/>
                    <a:pt x="165" y="291"/>
                    <a:pt x="258" y="291"/>
                  </a:cubicBezTo>
                  <a:cubicBezTo>
                    <a:pt x="339" y="291"/>
                    <a:pt x="421" y="276"/>
                    <a:pt x="500" y="276"/>
                  </a:cubicBezTo>
                  <a:cubicBezTo>
                    <a:pt x="533" y="276"/>
                    <a:pt x="565" y="279"/>
                    <a:pt x="596" y="286"/>
                  </a:cubicBezTo>
                  <a:cubicBezTo>
                    <a:pt x="643" y="239"/>
                    <a:pt x="691" y="203"/>
                    <a:pt x="750" y="167"/>
                  </a:cubicBezTo>
                  <a:lnTo>
                    <a:pt x="762" y="179"/>
                  </a:lnTo>
                  <a:cubicBezTo>
                    <a:pt x="715" y="120"/>
                    <a:pt x="655" y="84"/>
                    <a:pt x="596" y="24"/>
                  </a:cubicBezTo>
                  <a:cubicBezTo>
                    <a:pt x="512" y="24"/>
                    <a:pt x="417"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5"/>
            <p:cNvSpPr/>
            <p:nvPr/>
          </p:nvSpPr>
          <p:spPr>
            <a:xfrm>
              <a:off x="5934650" y="1773550"/>
              <a:ext cx="21475" cy="14175"/>
            </a:xfrm>
            <a:custGeom>
              <a:avLst/>
              <a:gdLst/>
              <a:ahLst/>
              <a:cxnLst/>
              <a:rect l="l" t="t" r="r" b="b"/>
              <a:pathLst>
                <a:path w="859" h="567" extrusionOk="0">
                  <a:moveTo>
                    <a:pt x="846" y="1"/>
                  </a:moveTo>
                  <a:cubicBezTo>
                    <a:pt x="799" y="13"/>
                    <a:pt x="751" y="13"/>
                    <a:pt x="715" y="13"/>
                  </a:cubicBezTo>
                  <a:cubicBezTo>
                    <a:pt x="656" y="61"/>
                    <a:pt x="608" y="96"/>
                    <a:pt x="560" y="144"/>
                  </a:cubicBezTo>
                  <a:cubicBezTo>
                    <a:pt x="501" y="191"/>
                    <a:pt x="453" y="239"/>
                    <a:pt x="418" y="275"/>
                  </a:cubicBezTo>
                  <a:lnTo>
                    <a:pt x="132" y="275"/>
                  </a:lnTo>
                  <a:cubicBezTo>
                    <a:pt x="132" y="263"/>
                    <a:pt x="120" y="263"/>
                    <a:pt x="84" y="251"/>
                  </a:cubicBezTo>
                  <a:cubicBezTo>
                    <a:pt x="78" y="248"/>
                    <a:pt x="71" y="246"/>
                    <a:pt x="63" y="246"/>
                  </a:cubicBezTo>
                  <a:cubicBezTo>
                    <a:pt x="42" y="246"/>
                    <a:pt x="18" y="257"/>
                    <a:pt x="1" y="275"/>
                  </a:cubicBezTo>
                  <a:lnTo>
                    <a:pt x="1" y="406"/>
                  </a:lnTo>
                  <a:cubicBezTo>
                    <a:pt x="108" y="513"/>
                    <a:pt x="221" y="567"/>
                    <a:pt x="337" y="567"/>
                  </a:cubicBezTo>
                  <a:cubicBezTo>
                    <a:pt x="453" y="567"/>
                    <a:pt x="572" y="513"/>
                    <a:pt x="691" y="406"/>
                  </a:cubicBezTo>
                  <a:cubicBezTo>
                    <a:pt x="775" y="287"/>
                    <a:pt x="858" y="168"/>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5"/>
            <p:cNvSpPr/>
            <p:nvPr/>
          </p:nvSpPr>
          <p:spPr>
            <a:xfrm>
              <a:off x="5833450" y="1804125"/>
              <a:ext cx="18475" cy="12400"/>
            </a:xfrm>
            <a:custGeom>
              <a:avLst/>
              <a:gdLst/>
              <a:ahLst/>
              <a:cxnLst/>
              <a:rect l="l" t="t" r="r" b="b"/>
              <a:pathLst>
                <a:path w="739" h="496" extrusionOk="0">
                  <a:moveTo>
                    <a:pt x="613" y="0"/>
                  </a:moveTo>
                  <a:cubicBezTo>
                    <a:pt x="600" y="0"/>
                    <a:pt x="586" y="2"/>
                    <a:pt x="572" y="4"/>
                  </a:cubicBezTo>
                  <a:cubicBezTo>
                    <a:pt x="417" y="28"/>
                    <a:pt x="322" y="147"/>
                    <a:pt x="191" y="219"/>
                  </a:cubicBezTo>
                  <a:cubicBezTo>
                    <a:pt x="120" y="254"/>
                    <a:pt x="36" y="290"/>
                    <a:pt x="1" y="385"/>
                  </a:cubicBezTo>
                  <a:cubicBezTo>
                    <a:pt x="100" y="466"/>
                    <a:pt x="197" y="495"/>
                    <a:pt x="294" y="495"/>
                  </a:cubicBezTo>
                  <a:cubicBezTo>
                    <a:pt x="441" y="495"/>
                    <a:pt x="588" y="426"/>
                    <a:pt x="739" y="362"/>
                  </a:cubicBezTo>
                  <a:lnTo>
                    <a:pt x="739" y="231"/>
                  </a:lnTo>
                  <a:cubicBezTo>
                    <a:pt x="739" y="171"/>
                    <a:pt x="727" y="111"/>
                    <a:pt x="727" y="52"/>
                  </a:cubicBezTo>
                  <a:cubicBezTo>
                    <a:pt x="691" y="16"/>
                    <a:pt x="654" y="0"/>
                    <a:pt x="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5"/>
            <p:cNvSpPr/>
            <p:nvPr/>
          </p:nvSpPr>
          <p:spPr>
            <a:xfrm>
              <a:off x="5396500" y="1823975"/>
              <a:ext cx="10450" cy="10625"/>
            </a:xfrm>
            <a:custGeom>
              <a:avLst/>
              <a:gdLst/>
              <a:ahLst/>
              <a:cxnLst/>
              <a:rect l="l" t="t" r="r" b="b"/>
              <a:pathLst>
                <a:path w="418" h="425" extrusionOk="0">
                  <a:moveTo>
                    <a:pt x="230" y="1"/>
                  </a:moveTo>
                  <a:cubicBezTo>
                    <a:pt x="156" y="1"/>
                    <a:pt x="69" y="64"/>
                    <a:pt x="0" y="139"/>
                  </a:cubicBezTo>
                  <a:lnTo>
                    <a:pt x="0" y="425"/>
                  </a:lnTo>
                  <a:cubicBezTo>
                    <a:pt x="179" y="401"/>
                    <a:pt x="417" y="353"/>
                    <a:pt x="358" y="127"/>
                  </a:cubicBezTo>
                  <a:cubicBezTo>
                    <a:pt x="332" y="36"/>
                    <a:pt x="285"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5"/>
            <p:cNvSpPr/>
            <p:nvPr/>
          </p:nvSpPr>
          <p:spPr>
            <a:xfrm>
              <a:off x="5364050" y="1847875"/>
              <a:ext cx="17575" cy="9775"/>
            </a:xfrm>
            <a:custGeom>
              <a:avLst/>
              <a:gdLst/>
              <a:ahLst/>
              <a:cxnLst/>
              <a:rect l="l" t="t" r="r" b="b"/>
              <a:pathLst>
                <a:path w="703" h="391" extrusionOk="0">
                  <a:moveTo>
                    <a:pt x="456" y="0"/>
                  </a:moveTo>
                  <a:cubicBezTo>
                    <a:pt x="306" y="0"/>
                    <a:pt x="153" y="33"/>
                    <a:pt x="1" y="40"/>
                  </a:cubicBezTo>
                  <a:cubicBezTo>
                    <a:pt x="48" y="147"/>
                    <a:pt x="96" y="243"/>
                    <a:pt x="143" y="338"/>
                  </a:cubicBezTo>
                  <a:cubicBezTo>
                    <a:pt x="178" y="377"/>
                    <a:pt x="213" y="391"/>
                    <a:pt x="247" y="391"/>
                  </a:cubicBezTo>
                  <a:cubicBezTo>
                    <a:pt x="306" y="391"/>
                    <a:pt x="364" y="349"/>
                    <a:pt x="417" y="326"/>
                  </a:cubicBezTo>
                  <a:lnTo>
                    <a:pt x="703" y="40"/>
                  </a:lnTo>
                  <a:cubicBezTo>
                    <a:pt x="622" y="10"/>
                    <a:pt x="540" y="0"/>
                    <a:pt x="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5"/>
            <p:cNvSpPr/>
            <p:nvPr/>
          </p:nvSpPr>
          <p:spPr>
            <a:xfrm>
              <a:off x="5325050" y="1850175"/>
              <a:ext cx="10450" cy="9550"/>
            </a:xfrm>
            <a:custGeom>
              <a:avLst/>
              <a:gdLst/>
              <a:ahLst/>
              <a:cxnLst/>
              <a:rect l="l" t="t" r="r" b="b"/>
              <a:pathLst>
                <a:path w="418" h="382" extrusionOk="0">
                  <a:moveTo>
                    <a:pt x="254" y="1"/>
                  </a:moveTo>
                  <a:cubicBezTo>
                    <a:pt x="164" y="1"/>
                    <a:pt x="75" y="66"/>
                    <a:pt x="1" y="103"/>
                  </a:cubicBezTo>
                  <a:cubicBezTo>
                    <a:pt x="1" y="342"/>
                    <a:pt x="139" y="382"/>
                    <a:pt x="299" y="382"/>
                  </a:cubicBezTo>
                  <a:cubicBezTo>
                    <a:pt x="338" y="382"/>
                    <a:pt x="378" y="379"/>
                    <a:pt x="418" y="377"/>
                  </a:cubicBezTo>
                  <a:lnTo>
                    <a:pt x="418" y="91"/>
                  </a:lnTo>
                  <a:cubicBezTo>
                    <a:pt x="364" y="24"/>
                    <a:pt x="309" y="1"/>
                    <a:pt x="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5"/>
            <p:cNvSpPr/>
            <p:nvPr/>
          </p:nvSpPr>
          <p:spPr>
            <a:xfrm>
              <a:off x="5293500" y="1945900"/>
              <a:ext cx="15200" cy="7475"/>
            </a:xfrm>
            <a:custGeom>
              <a:avLst/>
              <a:gdLst/>
              <a:ahLst/>
              <a:cxnLst/>
              <a:rect l="l" t="t" r="r" b="b"/>
              <a:pathLst>
                <a:path w="608" h="299" extrusionOk="0">
                  <a:moveTo>
                    <a:pt x="263" y="1"/>
                  </a:moveTo>
                  <a:cubicBezTo>
                    <a:pt x="144" y="13"/>
                    <a:pt x="1" y="13"/>
                    <a:pt x="25" y="179"/>
                  </a:cubicBezTo>
                  <a:cubicBezTo>
                    <a:pt x="36" y="275"/>
                    <a:pt x="167" y="298"/>
                    <a:pt x="251" y="298"/>
                  </a:cubicBezTo>
                  <a:cubicBezTo>
                    <a:pt x="346" y="298"/>
                    <a:pt x="441" y="275"/>
                    <a:pt x="537" y="275"/>
                  </a:cubicBezTo>
                  <a:cubicBezTo>
                    <a:pt x="608" y="191"/>
                    <a:pt x="608" y="96"/>
                    <a:pt x="548" y="25"/>
                  </a:cubicBezTo>
                  <a:cubicBezTo>
                    <a:pt x="453" y="13"/>
                    <a:pt x="358"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5"/>
            <p:cNvSpPr/>
            <p:nvPr/>
          </p:nvSpPr>
          <p:spPr>
            <a:xfrm>
              <a:off x="5757550" y="1959300"/>
              <a:ext cx="19375" cy="7475"/>
            </a:xfrm>
            <a:custGeom>
              <a:avLst/>
              <a:gdLst/>
              <a:ahLst/>
              <a:cxnLst/>
              <a:rect l="l" t="t" r="r" b="b"/>
              <a:pathLst>
                <a:path w="775" h="299" extrusionOk="0">
                  <a:moveTo>
                    <a:pt x="322" y="24"/>
                  </a:moveTo>
                  <a:cubicBezTo>
                    <a:pt x="304" y="28"/>
                    <a:pt x="286" y="30"/>
                    <a:pt x="267" y="30"/>
                  </a:cubicBezTo>
                  <a:cubicBezTo>
                    <a:pt x="229" y="30"/>
                    <a:pt x="191" y="24"/>
                    <a:pt x="155" y="24"/>
                  </a:cubicBezTo>
                  <a:cubicBezTo>
                    <a:pt x="102" y="24"/>
                    <a:pt x="54" y="36"/>
                    <a:pt x="24" y="96"/>
                  </a:cubicBezTo>
                  <a:cubicBezTo>
                    <a:pt x="1" y="131"/>
                    <a:pt x="132" y="215"/>
                    <a:pt x="191" y="298"/>
                  </a:cubicBezTo>
                  <a:cubicBezTo>
                    <a:pt x="270" y="224"/>
                    <a:pt x="358" y="211"/>
                    <a:pt x="448" y="211"/>
                  </a:cubicBezTo>
                  <a:cubicBezTo>
                    <a:pt x="497" y="211"/>
                    <a:pt x="547" y="215"/>
                    <a:pt x="596" y="215"/>
                  </a:cubicBezTo>
                  <a:cubicBezTo>
                    <a:pt x="659" y="215"/>
                    <a:pt x="719" y="209"/>
                    <a:pt x="775" y="179"/>
                  </a:cubicBezTo>
                  <a:cubicBezTo>
                    <a:pt x="667" y="0"/>
                    <a:pt x="489" y="36"/>
                    <a:pt x="32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5"/>
            <p:cNvSpPr/>
            <p:nvPr/>
          </p:nvSpPr>
          <p:spPr>
            <a:xfrm>
              <a:off x="5719150" y="2085675"/>
              <a:ext cx="28600" cy="3725"/>
            </a:xfrm>
            <a:custGeom>
              <a:avLst/>
              <a:gdLst/>
              <a:ahLst/>
              <a:cxnLst/>
              <a:rect l="l" t="t" r="r" b="b"/>
              <a:pathLst>
                <a:path w="1144" h="149" extrusionOk="0">
                  <a:moveTo>
                    <a:pt x="626" y="1"/>
                  </a:moveTo>
                  <a:cubicBezTo>
                    <a:pt x="481" y="1"/>
                    <a:pt x="334" y="19"/>
                    <a:pt x="188" y="19"/>
                  </a:cubicBezTo>
                  <a:cubicBezTo>
                    <a:pt x="125" y="19"/>
                    <a:pt x="63" y="15"/>
                    <a:pt x="1" y="6"/>
                  </a:cubicBezTo>
                  <a:lnTo>
                    <a:pt x="1" y="148"/>
                  </a:lnTo>
                  <a:lnTo>
                    <a:pt x="1144" y="148"/>
                  </a:lnTo>
                  <a:cubicBezTo>
                    <a:pt x="979" y="28"/>
                    <a:pt x="804"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5"/>
            <p:cNvSpPr/>
            <p:nvPr/>
          </p:nvSpPr>
          <p:spPr>
            <a:xfrm>
              <a:off x="5643550" y="1814700"/>
              <a:ext cx="22050" cy="7000"/>
            </a:xfrm>
            <a:custGeom>
              <a:avLst/>
              <a:gdLst/>
              <a:ahLst/>
              <a:cxnLst/>
              <a:rect l="l" t="t" r="r" b="b"/>
              <a:pathLst>
                <a:path w="882" h="280" extrusionOk="0">
                  <a:moveTo>
                    <a:pt x="644" y="1"/>
                  </a:moveTo>
                  <a:cubicBezTo>
                    <a:pt x="514" y="1"/>
                    <a:pt x="384" y="51"/>
                    <a:pt x="256" y="51"/>
                  </a:cubicBezTo>
                  <a:cubicBezTo>
                    <a:pt x="234" y="51"/>
                    <a:pt x="213" y="49"/>
                    <a:pt x="191" y="46"/>
                  </a:cubicBezTo>
                  <a:cubicBezTo>
                    <a:pt x="120" y="93"/>
                    <a:pt x="1" y="58"/>
                    <a:pt x="12" y="177"/>
                  </a:cubicBezTo>
                  <a:cubicBezTo>
                    <a:pt x="12" y="200"/>
                    <a:pt x="131" y="212"/>
                    <a:pt x="191" y="224"/>
                  </a:cubicBezTo>
                  <a:cubicBezTo>
                    <a:pt x="239" y="248"/>
                    <a:pt x="286" y="248"/>
                    <a:pt x="334" y="248"/>
                  </a:cubicBezTo>
                  <a:cubicBezTo>
                    <a:pt x="405" y="248"/>
                    <a:pt x="477" y="248"/>
                    <a:pt x="572" y="224"/>
                  </a:cubicBezTo>
                  <a:cubicBezTo>
                    <a:pt x="635" y="251"/>
                    <a:pt x="703" y="279"/>
                    <a:pt x="759" y="279"/>
                  </a:cubicBezTo>
                  <a:cubicBezTo>
                    <a:pt x="830" y="279"/>
                    <a:pt x="882" y="234"/>
                    <a:pt x="882" y="81"/>
                  </a:cubicBezTo>
                  <a:cubicBezTo>
                    <a:pt x="803" y="20"/>
                    <a:pt x="724"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5"/>
            <p:cNvSpPr/>
            <p:nvPr/>
          </p:nvSpPr>
          <p:spPr>
            <a:xfrm>
              <a:off x="6045675" y="1738975"/>
              <a:ext cx="17900" cy="9600"/>
            </a:xfrm>
            <a:custGeom>
              <a:avLst/>
              <a:gdLst/>
              <a:ahLst/>
              <a:cxnLst/>
              <a:rect l="l" t="t" r="r" b="b"/>
              <a:pathLst>
                <a:path w="716" h="384" extrusionOk="0">
                  <a:moveTo>
                    <a:pt x="317" y="0"/>
                  </a:moveTo>
                  <a:cubicBezTo>
                    <a:pt x="209" y="0"/>
                    <a:pt x="103" y="32"/>
                    <a:pt x="1" y="134"/>
                  </a:cubicBezTo>
                  <a:cubicBezTo>
                    <a:pt x="84" y="241"/>
                    <a:pt x="179" y="336"/>
                    <a:pt x="322" y="384"/>
                  </a:cubicBezTo>
                  <a:lnTo>
                    <a:pt x="406" y="384"/>
                  </a:lnTo>
                  <a:cubicBezTo>
                    <a:pt x="465" y="384"/>
                    <a:pt x="525" y="372"/>
                    <a:pt x="584" y="372"/>
                  </a:cubicBezTo>
                  <a:cubicBezTo>
                    <a:pt x="620" y="324"/>
                    <a:pt x="656" y="277"/>
                    <a:pt x="703" y="241"/>
                  </a:cubicBezTo>
                  <a:lnTo>
                    <a:pt x="703" y="122"/>
                  </a:lnTo>
                  <a:lnTo>
                    <a:pt x="715" y="74"/>
                  </a:lnTo>
                  <a:cubicBezTo>
                    <a:pt x="584" y="48"/>
                    <a:pt x="449"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5"/>
            <p:cNvSpPr/>
            <p:nvPr/>
          </p:nvSpPr>
          <p:spPr>
            <a:xfrm>
              <a:off x="6128125" y="1992350"/>
              <a:ext cx="10750" cy="14000"/>
            </a:xfrm>
            <a:custGeom>
              <a:avLst/>
              <a:gdLst/>
              <a:ahLst/>
              <a:cxnLst/>
              <a:rect l="l" t="t" r="r" b="b"/>
              <a:pathLst>
                <a:path w="430" h="560" extrusionOk="0">
                  <a:moveTo>
                    <a:pt x="1" y="0"/>
                  </a:moveTo>
                  <a:lnTo>
                    <a:pt x="1" y="560"/>
                  </a:lnTo>
                  <a:cubicBezTo>
                    <a:pt x="37" y="560"/>
                    <a:pt x="96" y="560"/>
                    <a:pt x="144" y="548"/>
                  </a:cubicBezTo>
                  <a:lnTo>
                    <a:pt x="275" y="417"/>
                  </a:lnTo>
                  <a:cubicBezTo>
                    <a:pt x="322" y="322"/>
                    <a:pt x="382" y="214"/>
                    <a:pt x="430" y="131"/>
                  </a:cubicBezTo>
                  <a:cubicBezTo>
                    <a:pt x="370" y="83"/>
                    <a:pt x="322" y="4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5"/>
            <p:cNvSpPr/>
            <p:nvPr/>
          </p:nvSpPr>
          <p:spPr>
            <a:xfrm>
              <a:off x="5657250" y="1816725"/>
              <a:ext cx="22050" cy="6125"/>
            </a:xfrm>
            <a:custGeom>
              <a:avLst/>
              <a:gdLst/>
              <a:ahLst/>
              <a:cxnLst/>
              <a:rect l="l" t="t" r="r" b="b"/>
              <a:pathLst>
                <a:path w="882" h="245" extrusionOk="0">
                  <a:moveTo>
                    <a:pt x="322" y="0"/>
                  </a:moveTo>
                  <a:cubicBezTo>
                    <a:pt x="262" y="119"/>
                    <a:pt x="119" y="131"/>
                    <a:pt x="0" y="143"/>
                  </a:cubicBezTo>
                  <a:cubicBezTo>
                    <a:pt x="85" y="218"/>
                    <a:pt x="169" y="245"/>
                    <a:pt x="252" y="245"/>
                  </a:cubicBezTo>
                  <a:cubicBezTo>
                    <a:pt x="369" y="245"/>
                    <a:pt x="484" y="192"/>
                    <a:pt x="596" y="143"/>
                  </a:cubicBezTo>
                  <a:cubicBezTo>
                    <a:pt x="703" y="131"/>
                    <a:pt x="822" y="119"/>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5"/>
            <p:cNvSpPr/>
            <p:nvPr/>
          </p:nvSpPr>
          <p:spPr>
            <a:xfrm>
              <a:off x="6009675" y="1952925"/>
              <a:ext cx="14900" cy="10275"/>
            </a:xfrm>
            <a:custGeom>
              <a:avLst/>
              <a:gdLst/>
              <a:ahLst/>
              <a:cxnLst/>
              <a:rect l="l" t="t" r="r" b="b"/>
              <a:pathLst>
                <a:path w="596" h="411" extrusionOk="0">
                  <a:moveTo>
                    <a:pt x="102" y="0"/>
                  </a:moveTo>
                  <a:cubicBezTo>
                    <a:pt x="70" y="0"/>
                    <a:pt x="44" y="5"/>
                    <a:pt x="12" y="5"/>
                  </a:cubicBezTo>
                  <a:cubicBezTo>
                    <a:pt x="12" y="101"/>
                    <a:pt x="0" y="184"/>
                    <a:pt x="0" y="279"/>
                  </a:cubicBezTo>
                  <a:cubicBezTo>
                    <a:pt x="191" y="327"/>
                    <a:pt x="369" y="363"/>
                    <a:pt x="572" y="410"/>
                  </a:cubicBezTo>
                  <a:cubicBezTo>
                    <a:pt x="596" y="113"/>
                    <a:pt x="250" y="184"/>
                    <a:pt x="155" y="5"/>
                  </a:cubicBezTo>
                  <a:cubicBezTo>
                    <a:pt x="135" y="1"/>
                    <a:pt x="118"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5"/>
            <p:cNvSpPr/>
            <p:nvPr/>
          </p:nvSpPr>
          <p:spPr>
            <a:xfrm>
              <a:off x="6067425" y="1845000"/>
              <a:ext cx="16975" cy="8425"/>
            </a:xfrm>
            <a:custGeom>
              <a:avLst/>
              <a:gdLst/>
              <a:ahLst/>
              <a:cxnLst/>
              <a:rect l="l" t="t" r="r" b="b"/>
              <a:pathLst>
                <a:path w="679" h="337" extrusionOk="0">
                  <a:moveTo>
                    <a:pt x="405" y="0"/>
                  </a:moveTo>
                  <a:cubicBezTo>
                    <a:pt x="321" y="48"/>
                    <a:pt x="238" y="84"/>
                    <a:pt x="179" y="120"/>
                  </a:cubicBezTo>
                  <a:cubicBezTo>
                    <a:pt x="119" y="179"/>
                    <a:pt x="60" y="227"/>
                    <a:pt x="0" y="286"/>
                  </a:cubicBezTo>
                  <a:cubicBezTo>
                    <a:pt x="95" y="322"/>
                    <a:pt x="188" y="337"/>
                    <a:pt x="280" y="337"/>
                  </a:cubicBezTo>
                  <a:cubicBezTo>
                    <a:pt x="372" y="337"/>
                    <a:pt x="464" y="322"/>
                    <a:pt x="560" y="298"/>
                  </a:cubicBezTo>
                  <a:cubicBezTo>
                    <a:pt x="679" y="108"/>
                    <a:pt x="607" y="12"/>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5"/>
            <p:cNvSpPr/>
            <p:nvPr/>
          </p:nvSpPr>
          <p:spPr>
            <a:xfrm>
              <a:off x="5622725" y="1835450"/>
              <a:ext cx="12225" cy="8075"/>
            </a:xfrm>
            <a:custGeom>
              <a:avLst/>
              <a:gdLst/>
              <a:ahLst/>
              <a:cxnLst/>
              <a:rect l="l" t="t" r="r" b="b"/>
              <a:pathLst>
                <a:path w="489" h="323" extrusionOk="0">
                  <a:moveTo>
                    <a:pt x="246" y="0"/>
                  </a:moveTo>
                  <a:cubicBezTo>
                    <a:pt x="118" y="0"/>
                    <a:pt x="47" y="124"/>
                    <a:pt x="0" y="323"/>
                  </a:cubicBezTo>
                  <a:cubicBezTo>
                    <a:pt x="167" y="275"/>
                    <a:pt x="333" y="311"/>
                    <a:pt x="453" y="168"/>
                  </a:cubicBezTo>
                  <a:cubicBezTo>
                    <a:pt x="488" y="121"/>
                    <a:pt x="417" y="49"/>
                    <a:pt x="357" y="25"/>
                  </a:cubicBezTo>
                  <a:cubicBezTo>
                    <a:pt x="316" y="8"/>
                    <a:pt x="279" y="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5"/>
            <p:cNvSpPr/>
            <p:nvPr/>
          </p:nvSpPr>
          <p:spPr>
            <a:xfrm>
              <a:off x="6023950" y="1804000"/>
              <a:ext cx="14325" cy="9325"/>
            </a:xfrm>
            <a:custGeom>
              <a:avLst/>
              <a:gdLst/>
              <a:ahLst/>
              <a:cxnLst/>
              <a:rect l="l" t="t" r="r" b="b"/>
              <a:pathLst>
                <a:path w="573" h="373" extrusionOk="0">
                  <a:moveTo>
                    <a:pt x="233" y="0"/>
                  </a:moveTo>
                  <a:cubicBezTo>
                    <a:pt x="158" y="0"/>
                    <a:pt x="82" y="30"/>
                    <a:pt x="13" y="93"/>
                  </a:cubicBezTo>
                  <a:cubicBezTo>
                    <a:pt x="1" y="176"/>
                    <a:pt x="1" y="271"/>
                    <a:pt x="1" y="355"/>
                  </a:cubicBezTo>
                  <a:cubicBezTo>
                    <a:pt x="96" y="367"/>
                    <a:pt x="191" y="372"/>
                    <a:pt x="286" y="372"/>
                  </a:cubicBezTo>
                  <a:cubicBezTo>
                    <a:pt x="382" y="372"/>
                    <a:pt x="477" y="367"/>
                    <a:pt x="572" y="355"/>
                  </a:cubicBezTo>
                  <a:cubicBezTo>
                    <a:pt x="536" y="271"/>
                    <a:pt x="465" y="164"/>
                    <a:pt x="429" y="69"/>
                  </a:cubicBezTo>
                  <a:cubicBezTo>
                    <a:pt x="367" y="24"/>
                    <a:pt x="300" y="0"/>
                    <a:pt x="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5"/>
            <p:cNvSpPr/>
            <p:nvPr/>
          </p:nvSpPr>
          <p:spPr>
            <a:xfrm>
              <a:off x="5751000" y="2084600"/>
              <a:ext cx="26225" cy="5000"/>
            </a:xfrm>
            <a:custGeom>
              <a:avLst/>
              <a:gdLst/>
              <a:ahLst/>
              <a:cxnLst/>
              <a:rect l="l" t="t" r="r" b="b"/>
              <a:pathLst>
                <a:path w="1049" h="200" extrusionOk="0">
                  <a:moveTo>
                    <a:pt x="620" y="1"/>
                  </a:moveTo>
                  <a:cubicBezTo>
                    <a:pt x="549" y="39"/>
                    <a:pt x="470" y="42"/>
                    <a:pt x="392" y="42"/>
                  </a:cubicBezTo>
                  <a:cubicBezTo>
                    <a:pt x="371" y="42"/>
                    <a:pt x="351" y="42"/>
                    <a:pt x="331" y="42"/>
                  </a:cubicBezTo>
                  <a:cubicBezTo>
                    <a:pt x="207" y="42"/>
                    <a:pt x="87" y="52"/>
                    <a:pt x="1" y="191"/>
                  </a:cubicBezTo>
                  <a:cubicBezTo>
                    <a:pt x="26" y="190"/>
                    <a:pt x="51" y="190"/>
                    <a:pt x="76" y="190"/>
                  </a:cubicBezTo>
                  <a:cubicBezTo>
                    <a:pt x="193" y="190"/>
                    <a:pt x="312" y="199"/>
                    <a:pt x="442" y="199"/>
                  </a:cubicBezTo>
                  <a:cubicBezTo>
                    <a:pt x="617" y="199"/>
                    <a:pt x="811" y="183"/>
                    <a:pt x="1048" y="108"/>
                  </a:cubicBezTo>
                  <a:cubicBezTo>
                    <a:pt x="798" y="49"/>
                    <a:pt x="703" y="13"/>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5"/>
            <p:cNvSpPr/>
            <p:nvPr/>
          </p:nvSpPr>
          <p:spPr>
            <a:xfrm>
              <a:off x="5374475" y="1992050"/>
              <a:ext cx="22050" cy="9600"/>
            </a:xfrm>
            <a:custGeom>
              <a:avLst/>
              <a:gdLst/>
              <a:ahLst/>
              <a:cxnLst/>
              <a:rect l="l" t="t" r="r" b="b"/>
              <a:pathLst>
                <a:path w="882" h="384" extrusionOk="0">
                  <a:moveTo>
                    <a:pt x="298" y="0"/>
                  </a:moveTo>
                  <a:cubicBezTo>
                    <a:pt x="215" y="12"/>
                    <a:pt x="107" y="12"/>
                    <a:pt x="0" y="24"/>
                  </a:cubicBezTo>
                  <a:cubicBezTo>
                    <a:pt x="154" y="258"/>
                    <a:pt x="335" y="383"/>
                    <a:pt x="551" y="383"/>
                  </a:cubicBezTo>
                  <a:cubicBezTo>
                    <a:pt x="653" y="383"/>
                    <a:pt x="763" y="355"/>
                    <a:pt x="881" y="298"/>
                  </a:cubicBezTo>
                  <a:cubicBezTo>
                    <a:pt x="869" y="250"/>
                    <a:pt x="869" y="191"/>
                    <a:pt x="869" y="143"/>
                  </a:cubicBezTo>
                  <a:cubicBezTo>
                    <a:pt x="691" y="36"/>
                    <a:pt x="512"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5"/>
            <p:cNvSpPr/>
            <p:nvPr/>
          </p:nvSpPr>
          <p:spPr>
            <a:xfrm>
              <a:off x="5371200" y="1979050"/>
              <a:ext cx="18775" cy="6175"/>
            </a:xfrm>
            <a:custGeom>
              <a:avLst/>
              <a:gdLst/>
              <a:ahLst/>
              <a:cxnLst/>
              <a:rect l="l" t="t" r="r" b="b"/>
              <a:pathLst>
                <a:path w="751" h="247" extrusionOk="0">
                  <a:moveTo>
                    <a:pt x="287" y="0"/>
                  </a:moveTo>
                  <a:cubicBezTo>
                    <a:pt x="179" y="0"/>
                    <a:pt x="80" y="52"/>
                    <a:pt x="0" y="223"/>
                  </a:cubicBezTo>
                  <a:cubicBezTo>
                    <a:pt x="238" y="234"/>
                    <a:pt x="477" y="234"/>
                    <a:pt x="727" y="246"/>
                  </a:cubicBezTo>
                  <a:cubicBezTo>
                    <a:pt x="727" y="199"/>
                    <a:pt x="750" y="175"/>
                    <a:pt x="750" y="127"/>
                  </a:cubicBezTo>
                  <a:cubicBezTo>
                    <a:pt x="599" y="100"/>
                    <a:pt x="435"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5"/>
            <p:cNvSpPr/>
            <p:nvPr/>
          </p:nvSpPr>
          <p:spPr>
            <a:xfrm>
              <a:off x="5514375" y="1977750"/>
              <a:ext cx="18475" cy="6025"/>
            </a:xfrm>
            <a:custGeom>
              <a:avLst/>
              <a:gdLst/>
              <a:ahLst/>
              <a:cxnLst/>
              <a:rect l="l" t="t" r="r" b="b"/>
              <a:pathLst>
                <a:path w="739" h="241" extrusionOk="0">
                  <a:moveTo>
                    <a:pt x="119" y="1"/>
                  </a:moveTo>
                  <a:cubicBezTo>
                    <a:pt x="95" y="1"/>
                    <a:pt x="48" y="1"/>
                    <a:pt x="0" y="13"/>
                  </a:cubicBezTo>
                  <a:lnTo>
                    <a:pt x="0" y="167"/>
                  </a:lnTo>
                  <a:cubicBezTo>
                    <a:pt x="108" y="221"/>
                    <a:pt x="220" y="241"/>
                    <a:pt x="333" y="241"/>
                  </a:cubicBezTo>
                  <a:cubicBezTo>
                    <a:pt x="470" y="241"/>
                    <a:pt x="608" y="212"/>
                    <a:pt x="738" y="179"/>
                  </a:cubicBezTo>
                  <a:cubicBezTo>
                    <a:pt x="635" y="21"/>
                    <a:pt x="490" y="15"/>
                    <a:pt x="341" y="15"/>
                  </a:cubicBezTo>
                  <a:cubicBezTo>
                    <a:pt x="330" y="15"/>
                    <a:pt x="319" y="15"/>
                    <a:pt x="309" y="15"/>
                  </a:cubicBezTo>
                  <a:cubicBezTo>
                    <a:pt x="245" y="15"/>
                    <a:pt x="180" y="14"/>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5"/>
            <p:cNvSpPr/>
            <p:nvPr/>
          </p:nvSpPr>
          <p:spPr>
            <a:xfrm>
              <a:off x="5410775" y="1789475"/>
              <a:ext cx="15500" cy="9700"/>
            </a:xfrm>
            <a:custGeom>
              <a:avLst/>
              <a:gdLst/>
              <a:ahLst/>
              <a:cxnLst/>
              <a:rect l="l" t="t" r="r" b="b"/>
              <a:pathLst>
                <a:path w="620" h="388" extrusionOk="0">
                  <a:moveTo>
                    <a:pt x="231" y="0"/>
                  </a:moveTo>
                  <a:cubicBezTo>
                    <a:pt x="155" y="0"/>
                    <a:pt x="78" y="23"/>
                    <a:pt x="1" y="90"/>
                  </a:cubicBezTo>
                  <a:lnTo>
                    <a:pt x="1" y="340"/>
                  </a:lnTo>
                  <a:cubicBezTo>
                    <a:pt x="37" y="364"/>
                    <a:pt x="96" y="376"/>
                    <a:pt x="132" y="388"/>
                  </a:cubicBezTo>
                  <a:lnTo>
                    <a:pt x="120" y="376"/>
                  </a:lnTo>
                  <a:cubicBezTo>
                    <a:pt x="203" y="293"/>
                    <a:pt x="322" y="316"/>
                    <a:pt x="429" y="269"/>
                  </a:cubicBezTo>
                  <a:cubicBezTo>
                    <a:pt x="477" y="257"/>
                    <a:pt x="513" y="245"/>
                    <a:pt x="560" y="245"/>
                  </a:cubicBezTo>
                  <a:cubicBezTo>
                    <a:pt x="620" y="186"/>
                    <a:pt x="620" y="138"/>
                    <a:pt x="572" y="78"/>
                  </a:cubicBezTo>
                  <a:cubicBezTo>
                    <a:pt x="459" y="50"/>
                    <a:pt x="345"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5"/>
            <p:cNvSpPr/>
            <p:nvPr/>
          </p:nvSpPr>
          <p:spPr>
            <a:xfrm>
              <a:off x="5396500" y="1906325"/>
              <a:ext cx="19075" cy="9900"/>
            </a:xfrm>
            <a:custGeom>
              <a:avLst/>
              <a:gdLst/>
              <a:ahLst/>
              <a:cxnLst/>
              <a:rect l="l" t="t" r="r" b="b"/>
              <a:pathLst>
                <a:path w="763" h="396" extrusionOk="0">
                  <a:moveTo>
                    <a:pt x="131" y="0"/>
                  </a:moveTo>
                  <a:cubicBezTo>
                    <a:pt x="96" y="84"/>
                    <a:pt x="48" y="191"/>
                    <a:pt x="0" y="286"/>
                  </a:cubicBezTo>
                  <a:cubicBezTo>
                    <a:pt x="70" y="363"/>
                    <a:pt x="149" y="395"/>
                    <a:pt x="239" y="395"/>
                  </a:cubicBezTo>
                  <a:cubicBezTo>
                    <a:pt x="288" y="395"/>
                    <a:pt x="339" y="386"/>
                    <a:pt x="393" y="369"/>
                  </a:cubicBezTo>
                  <a:cubicBezTo>
                    <a:pt x="465" y="226"/>
                    <a:pt x="762" y="286"/>
                    <a:pt x="703" y="12"/>
                  </a:cubicBezTo>
                  <a:cubicBezTo>
                    <a:pt x="512" y="0"/>
                    <a:pt x="334"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5"/>
            <p:cNvSpPr/>
            <p:nvPr/>
          </p:nvSpPr>
          <p:spPr>
            <a:xfrm>
              <a:off x="5452750" y="2013575"/>
              <a:ext cx="11925" cy="10675"/>
            </a:xfrm>
            <a:custGeom>
              <a:avLst/>
              <a:gdLst/>
              <a:ahLst/>
              <a:cxnLst/>
              <a:rect l="l" t="t" r="r" b="b"/>
              <a:pathLst>
                <a:path w="477" h="427" extrusionOk="0">
                  <a:moveTo>
                    <a:pt x="244" y="0"/>
                  </a:moveTo>
                  <a:cubicBezTo>
                    <a:pt x="225" y="0"/>
                    <a:pt x="204" y="3"/>
                    <a:pt x="179" y="8"/>
                  </a:cubicBezTo>
                  <a:cubicBezTo>
                    <a:pt x="143" y="127"/>
                    <a:pt x="1" y="246"/>
                    <a:pt x="132" y="365"/>
                  </a:cubicBezTo>
                  <a:cubicBezTo>
                    <a:pt x="179" y="409"/>
                    <a:pt x="225" y="427"/>
                    <a:pt x="268" y="427"/>
                  </a:cubicBezTo>
                  <a:cubicBezTo>
                    <a:pt x="346" y="427"/>
                    <a:pt x="416" y="370"/>
                    <a:pt x="477" y="294"/>
                  </a:cubicBezTo>
                  <a:cubicBezTo>
                    <a:pt x="358" y="240"/>
                    <a:pt x="425" y="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5"/>
            <p:cNvSpPr/>
            <p:nvPr/>
          </p:nvSpPr>
          <p:spPr>
            <a:xfrm>
              <a:off x="5851900" y="2102775"/>
              <a:ext cx="22650" cy="8175"/>
            </a:xfrm>
            <a:custGeom>
              <a:avLst/>
              <a:gdLst/>
              <a:ahLst/>
              <a:cxnLst/>
              <a:rect l="l" t="t" r="r" b="b"/>
              <a:pathLst>
                <a:path w="906" h="327" extrusionOk="0">
                  <a:moveTo>
                    <a:pt x="453" y="0"/>
                  </a:moveTo>
                  <a:cubicBezTo>
                    <a:pt x="430" y="12"/>
                    <a:pt x="418" y="48"/>
                    <a:pt x="406" y="60"/>
                  </a:cubicBezTo>
                  <a:cubicBezTo>
                    <a:pt x="352" y="108"/>
                    <a:pt x="286" y="110"/>
                    <a:pt x="221" y="110"/>
                  </a:cubicBezTo>
                  <a:cubicBezTo>
                    <a:pt x="213" y="110"/>
                    <a:pt x="206" y="110"/>
                    <a:pt x="199" y="110"/>
                  </a:cubicBezTo>
                  <a:cubicBezTo>
                    <a:pt x="126" y="110"/>
                    <a:pt x="54" y="113"/>
                    <a:pt x="1" y="179"/>
                  </a:cubicBezTo>
                  <a:lnTo>
                    <a:pt x="1" y="286"/>
                  </a:lnTo>
                  <a:cubicBezTo>
                    <a:pt x="154" y="298"/>
                    <a:pt x="310" y="326"/>
                    <a:pt x="466" y="326"/>
                  </a:cubicBezTo>
                  <a:cubicBezTo>
                    <a:pt x="614" y="326"/>
                    <a:pt x="761" y="301"/>
                    <a:pt x="906" y="215"/>
                  </a:cubicBezTo>
                  <a:cubicBezTo>
                    <a:pt x="894" y="191"/>
                    <a:pt x="870" y="179"/>
                    <a:pt x="846" y="167"/>
                  </a:cubicBezTo>
                  <a:cubicBezTo>
                    <a:pt x="775" y="107"/>
                    <a:pt x="668" y="119"/>
                    <a:pt x="596" y="48"/>
                  </a:cubicBezTo>
                  <a:cubicBezTo>
                    <a:pt x="572" y="36"/>
                    <a:pt x="549" y="12"/>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5"/>
            <p:cNvSpPr/>
            <p:nvPr/>
          </p:nvSpPr>
          <p:spPr>
            <a:xfrm>
              <a:off x="5832550" y="1800200"/>
              <a:ext cx="15800" cy="12675"/>
            </a:xfrm>
            <a:custGeom>
              <a:avLst/>
              <a:gdLst/>
              <a:ahLst/>
              <a:cxnLst/>
              <a:rect l="l" t="t" r="r" b="b"/>
              <a:pathLst>
                <a:path w="632" h="507" extrusionOk="0">
                  <a:moveTo>
                    <a:pt x="471" y="0"/>
                  </a:moveTo>
                  <a:cubicBezTo>
                    <a:pt x="391" y="0"/>
                    <a:pt x="295" y="53"/>
                    <a:pt x="215" y="78"/>
                  </a:cubicBezTo>
                  <a:cubicBezTo>
                    <a:pt x="168" y="138"/>
                    <a:pt x="108" y="185"/>
                    <a:pt x="49" y="245"/>
                  </a:cubicBezTo>
                  <a:cubicBezTo>
                    <a:pt x="1" y="495"/>
                    <a:pt x="287" y="388"/>
                    <a:pt x="358" y="507"/>
                  </a:cubicBezTo>
                  <a:cubicBezTo>
                    <a:pt x="453" y="411"/>
                    <a:pt x="537" y="316"/>
                    <a:pt x="632" y="209"/>
                  </a:cubicBezTo>
                  <a:cubicBezTo>
                    <a:pt x="609" y="47"/>
                    <a:pt x="547" y="0"/>
                    <a:pt x="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5"/>
            <p:cNvSpPr/>
            <p:nvPr/>
          </p:nvSpPr>
          <p:spPr>
            <a:xfrm>
              <a:off x="5998350" y="1926100"/>
              <a:ext cx="22050" cy="5250"/>
            </a:xfrm>
            <a:custGeom>
              <a:avLst/>
              <a:gdLst/>
              <a:ahLst/>
              <a:cxnLst/>
              <a:rect l="l" t="t" r="r" b="b"/>
              <a:pathLst>
                <a:path w="882" h="210" extrusionOk="0">
                  <a:moveTo>
                    <a:pt x="615" y="0"/>
                  </a:moveTo>
                  <a:cubicBezTo>
                    <a:pt x="405" y="0"/>
                    <a:pt x="203" y="93"/>
                    <a:pt x="1" y="185"/>
                  </a:cubicBezTo>
                  <a:cubicBezTo>
                    <a:pt x="251" y="185"/>
                    <a:pt x="501" y="209"/>
                    <a:pt x="739" y="209"/>
                  </a:cubicBezTo>
                  <a:cubicBezTo>
                    <a:pt x="798" y="162"/>
                    <a:pt x="882" y="150"/>
                    <a:pt x="882" y="55"/>
                  </a:cubicBezTo>
                  <a:cubicBezTo>
                    <a:pt x="791" y="16"/>
                    <a:pt x="703" y="0"/>
                    <a:pt x="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5"/>
            <p:cNvSpPr/>
            <p:nvPr/>
          </p:nvSpPr>
          <p:spPr>
            <a:xfrm>
              <a:off x="5959950" y="1773725"/>
              <a:ext cx="19675" cy="7725"/>
            </a:xfrm>
            <a:custGeom>
              <a:avLst/>
              <a:gdLst/>
              <a:ahLst/>
              <a:cxnLst/>
              <a:rect l="l" t="t" r="r" b="b"/>
              <a:pathLst>
                <a:path w="787" h="309" extrusionOk="0">
                  <a:moveTo>
                    <a:pt x="32" y="1"/>
                  </a:moveTo>
                  <a:cubicBezTo>
                    <a:pt x="19" y="1"/>
                    <a:pt x="9" y="2"/>
                    <a:pt x="1" y="6"/>
                  </a:cubicBezTo>
                  <a:cubicBezTo>
                    <a:pt x="51" y="254"/>
                    <a:pt x="168" y="308"/>
                    <a:pt x="318" y="308"/>
                  </a:cubicBezTo>
                  <a:cubicBezTo>
                    <a:pt x="434" y="308"/>
                    <a:pt x="570" y="276"/>
                    <a:pt x="709" y="276"/>
                  </a:cubicBezTo>
                  <a:cubicBezTo>
                    <a:pt x="735" y="276"/>
                    <a:pt x="761" y="277"/>
                    <a:pt x="787" y="280"/>
                  </a:cubicBezTo>
                  <a:cubicBezTo>
                    <a:pt x="537" y="77"/>
                    <a:pt x="263" y="232"/>
                    <a:pt x="132" y="6"/>
                  </a:cubicBezTo>
                  <a:cubicBezTo>
                    <a:pt x="92" y="6"/>
                    <a:pt x="58" y="1"/>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5"/>
            <p:cNvSpPr/>
            <p:nvPr/>
          </p:nvSpPr>
          <p:spPr>
            <a:xfrm>
              <a:off x="5882875" y="1807850"/>
              <a:ext cx="19375" cy="8000"/>
            </a:xfrm>
            <a:custGeom>
              <a:avLst/>
              <a:gdLst/>
              <a:ahLst/>
              <a:cxnLst/>
              <a:rect l="l" t="t" r="r" b="b"/>
              <a:pathLst>
                <a:path w="775" h="320" extrusionOk="0">
                  <a:moveTo>
                    <a:pt x="216" y="0"/>
                  </a:moveTo>
                  <a:cubicBezTo>
                    <a:pt x="163" y="0"/>
                    <a:pt x="111" y="12"/>
                    <a:pt x="60" y="46"/>
                  </a:cubicBezTo>
                  <a:cubicBezTo>
                    <a:pt x="0" y="82"/>
                    <a:pt x="0" y="129"/>
                    <a:pt x="48" y="177"/>
                  </a:cubicBezTo>
                  <a:cubicBezTo>
                    <a:pt x="83" y="224"/>
                    <a:pt x="143" y="284"/>
                    <a:pt x="203" y="320"/>
                  </a:cubicBezTo>
                  <a:cubicBezTo>
                    <a:pt x="405" y="296"/>
                    <a:pt x="584" y="248"/>
                    <a:pt x="774" y="201"/>
                  </a:cubicBezTo>
                  <a:lnTo>
                    <a:pt x="607" y="46"/>
                  </a:lnTo>
                  <a:cubicBezTo>
                    <a:pt x="588" y="50"/>
                    <a:pt x="569" y="51"/>
                    <a:pt x="549" y="51"/>
                  </a:cubicBezTo>
                  <a:cubicBezTo>
                    <a:pt x="440" y="51"/>
                    <a:pt x="327" y="0"/>
                    <a:pt x="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5"/>
            <p:cNvSpPr/>
            <p:nvPr/>
          </p:nvSpPr>
          <p:spPr>
            <a:xfrm>
              <a:off x="5641775" y="1906625"/>
              <a:ext cx="8050" cy="5975"/>
            </a:xfrm>
            <a:custGeom>
              <a:avLst/>
              <a:gdLst/>
              <a:ahLst/>
              <a:cxnLst/>
              <a:rect l="l" t="t" r="r" b="b"/>
              <a:pathLst>
                <a:path w="322" h="239" extrusionOk="0">
                  <a:moveTo>
                    <a:pt x="167" y="0"/>
                  </a:moveTo>
                  <a:cubicBezTo>
                    <a:pt x="72" y="24"/>
                    <a:pt x="12" y="48"/>
                    <a:pt x="0" y="119"/>
                  </a:cubicBezTo>
                  <a:cubicBezTo>
                    <a:pt x="0" y="202"/>
                    <a:pt x="60" y="238"/>
                    <a:pt x="131" y="238"/>
                  </a:cubicBezTo>
                  <a:cubicBezTo>
                    <a:pt x="226" y="238"/>
                    <a:pt x="322" y="214"/>
                    <a:pt x="298" y="95"/>
                  </a:cubicBezTo>
                  <a:cubicBezTo>
                    <a:pt x="286" y="48"/>
                    <a:pt x="191" y="36"/>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5"/>
            <p:cNvSpPr/>
            <p:nvPr/>
          </p:nvSpPr>
          <p:spPr>
            <a:xfrm>
              <a:off x="5916200" y="1737300"/>
              <a:ext cx="14900" cy="8000"/>
            </a:xfrm>
            <a:custGeom>
              <a:avLst/>
              <a:gdLst/>
              <a:ahLst/>
              <a:cxnLst/>
              <a:rect l="l" t="t" r="r" b="b"/>
              <a:pathLst>
                <a:path w="596" h="320" extrusionOk="0">
                  <a:moveTo>
                    <a:pt x="382" y="0"/>
                  </a:moveTo>
                  <a:cubicBezTo>
                    <a:pt x="362" y="0"/>
                    <a:pt x="339" y="17"/>
                    <a:pt x="322" y="34"/>
                  </a:cubicBezTo>
                  <a:cubicBezTo>
                    <a:pt x="263" y="165"/>
                    <a:pt x="48" y="106"/>
                    <a:pt x="1" y="272"/>
                  </a:cubicBezTo>
                  <a:cubicBezTo>
                    <a:pt x="155" y="284"/>
                    <a:pt x="322" y="308"/>
                    <a:pt x="465" y="320"/>
                  </a:cubicBezTo>
                  <a:cubicBezTo>
                    <a:pt x="513" y="320"/>
                    <a:pt x="536" y="320"/>
                    <a:pt x="596" y="308"/>
                  </a:cubicBezTo>
                  <a:cubicBezTo>
                    <a:pt x="560" y="213"/>
                    <a:pt x="501" y="129"/>
                    <a:pt x="453" y="34"/>
                  </a:cubicBezTo>
                  <a:cubicBezTo>
                    <a:pt x="453" y="22"/>
                    <a:pt x="441" y="22"/>
                    <a:pt x="405" y="10"/>
                  </a:cubicBezTo>
                  <a:cubicBezTo>
                    <a:pt x="398" y="3"/>
                    <a:pt x="390"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5"/>
            <p:cNvSpPr/>
            <p:nvPr/>
          </p:nvSpPr>
          <p:spPr>
            <a:xfrm>
              <a:off x="6067125" y="1953050"/>
              <a:ext cx="14000" cy="7475"/>
            </a:xfrm>
            <a:custGeom>
              <a:avLst/>
              <a:gdLst/>
              <a:ahLst/>
              <a:cxnLst/>
              <a:rect l="l" t="t" r="r" b="b"/>
              <a:pathLst>
                <a:path w="560" h="299" extrusionOk="0">
                  <a:moveTo>
                    <a:pt x="0" y="0"/>
                  </a:moveTo>
                  <a:cubicBezTo>
                    <a:pt x="0" y="143"/>
                    <a:pt x="36" y="250"/>
                    <a:pt x="155" y="298"/>
                  </a:cubicBezTo>
                  <a:cubicBezTo>
                    <a:pt x="203" y="298"/>
                    <a:pt x="250" y="286"/>
                    <a:pt x="274" y="286"/>
                  </a:cubicBezTo>
                  <a:lnTo>
                    <a:pt x="5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5"/>
            <p:cNvSpPr/>
            <p:nvPr/>
          </p:nvSpPr>
          <p:spPr>
            <a:xfrm>
              <a:off x="5425075" y="1791125"/>
              <a:ext cx="18775" cy="8125"/>
            </a:xfrm>
            <a:custGeom>
              <a:avLst/>
              <a:gdLst/>
              <a:ahLst/>
              <a:cxnLst/>
              <a:rect l="l" t="t" r="r" b="b"/>
              <a:pathLst>
                <a:path w="751" h="325" extrusionOk="0">
                  <a:moveTo>
                    <a:pt x="12" y="0"/>
                  </a:moveTo>
                  <a:cubicBezTo>
                    <a:pt x="12" y="60"/>
                    <a:pt x="0" y="96"/>
                    <a:pt x="0" y="155"/>
                  </a:cubicBezTo>
                  <a:cubicBezTo>
                    <a:pt x="119" y="274"/>
                    <a:pt x="244" y="325"/>
                    <a:pt x="371" y="325"/>
                  </a:cubicBezTo>
                  <a:cubicBezTo>
                    <a:pt x="497" y="325"/>
                    <a:pt x="625" y="274"/>
                    <a:pt x="750" y="191"/>
                  </a:cubicBezTo>
                  <a:lnTo>
                    <a:pt x="715" y="143"/>
                  </a:lnTo>
                  <a:cubicBezTo>
                    <a:pt x="661" y="94"/>
                    <a:pt x="596" y="83"/>
                    <a:pt x="527" y="83"/>
                  </a:cubicBezTo>
                  <a:cubicBezTo>
                    <a:pt x="474" y="83"/>
                    <a:pt x="418" y="89"/>
                    <a:pt x="364" y="89"/>
                  </a:cubicBezTo>
                  <a:cubicBezTo>
                    <a:pt x="288" y="89"/>
                    <a:pt x="214" y="76"/>
                    <a:pt x="155" y="12"/>
                  </a:cubicBezTo>
                  <a:cubicBezTo>
                    <a:pt x="107" y="0"/>
                    <a:pt x="60"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5"/>
            <p:cNvSpPr/>
            <p:nvPr/>
          </p:nvSpPr>
          <p:spPr>
            <a:xfrm>
              <a:off x="5596225" y="1730800"/>
              <a:ext cx="19075" cy="10150"/>
            </a:xfrm>
            <a:custGeom>
              <a:avLst/>
              <a:gdLst/>
              <a:ahLst/>
              <a:cxnLst/>
              <a:rect l="l" t="t" r="r" b="b"/>
              <a:pathLst>
                <a:path w="763" h="406" extrusionOk="0">
                  <a:moveTo>
                    <a:pt x="444" y="1"/>
                  </a:moveTo>
                  <a:cubicBezTo>
                    <a:pt x="373" y="1"/>
                    <a:pt x="301" y="14"/>
                    <a:pt x="227" y="32"/>
                  </a:cubicBezTo>
                  <a:cubicBezTo>
                    <a:pt x="84" y="116"/>
                    <a:pt x="0" y="223"/>
                    <a:pt x="48" y="401"/>
                  </a:cubicBezTo>
                  <a:cubicBezTo>
                    <a:pt x="68" y="404"/>
                    <a:pt x="87" y="405"/>
                    <a:pt x="106" y="405"/>
                  </a:cubicBezTo>
                  <a:cubicBezTo>
                    <a:pt x="243" y="405"/>
                    <a:pt x="349" y="335"/>
                    <a:pt x="465" y="282"/>
                  </a:cubicBezTo>
                  <a:cubicBezTo>
                    <a:pt x="584" y="270"/>
                    <a:pt x="703" y="270"/>
                    <a:pt x="762" y="127"/>
                  </a:cubicBezTo>
                  <a:cubicBezTo>
                    <a:pt x="661" y="33"/>
                    <a:pt x="554" y="1"/>
                    <a:pt x="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5"/>
            <p:cNvSpPr/>
            <p:nvPr/>
          </p:nvSpPr>
          <p:spPr>
            <a:xfrm>
              <a:off x="5812625" y="1790850"/>
              <a:ext cx="12125" cy="8050"/>
            </a:xfrm>
            <a:custGeom>
              <a:avLst/>
              <a:gdLst/>
              <a:ahLst/>
              <a:cxnLst/>
              <a:rect l="l" t="t" r="r" b="b"/>
              <a:pathLst>
                <a:path w="485" h="322" extrusionOk="0">
                  <a:moveTo>
                    <a:pt x="337" y="0"/>
                  </a:moveTo>
                  <a:cubicBezTo>
                    <a:pt x="251" y="0"/>
                    <a:pt x="131" y="55"/>
                    <a:pt x="47" y="55"/>
                  </a:cubicBezTo>
                  <a:cubicBezTo>
                    <a:pt x="30" y="55"/>
                    <a:pt x="14" y="52"/>
                    <a:pt x="0" y="47"/>
                  </a:cubicBezTo>
                  <a:lnTo>
                    <a:pt x="0" y="47"/>
                  </a:lnTo>
                  <a:cubicBezTo>
                    <a:pt x="60" y="142"/>
                    <a:pt x="96" y="226"/>
                    <a:pt x="131" y="321"/>
                  </a:cubicBezTo>
                  <a:lnTo>
                    <a:pt x="417" y="321"/>
                  </a:lnTo>
                  <a:cubicBezTo>
                    <a:pt x="484" y="63"/>
                    <a:pt x="430"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5"/>
            <p:cNvSpPr/>
            <p:nvPr/>
          </p:nvSpPr>
          <p:spPr>
            <a:xfrm>
              <a:off x="6016800" y="1927450"/>
              <a:ext cx="13725" cy="6575"/>
            </a:xfrm>
            <a:custGeom>
              <a:avLst/>
              <a:gdLst/>
              <a:ahLst/>
              <a:cxnLst/>
              <a:rect l="l" t="t" r="r" b="b"/>
              <a:pathLst>
                <a:path w="549" h="263" extrusionOk="0">
                  <a:moveTo>
                    <a:pt x="144" y="1"/>
                  </a:moveTo>
                  <a:lnTo>
                    <a:pt x="1" y="155"/>
                  </a:lnTo>
                  <a:cubicBezTo>
                    <a:pt x="108" y="220"/>
                    <a:pt x="206" y="262"/>
                    <a:pt x="292" y="262"/>
                  </a:cubicBezTo>
                  <a:cubicBezTo>
                    <a:pt x="397" y="262"/>
                    <a:pt x="483" y="199"/>
                    <a:pt x="549" y="36"/>
                  </a:cubicBezTo>
                  <a:cubicBezTo>
                    <a:pt x="418" y="24"/>
                    <a:pt x="287" y="2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5"/>
            <p:cNvSpPr/>
            <p:nvPr/>
          </p:nvSpPr>
          <p:spPr>
            <a:xfrm>
              <a:off x="5722725" y="1792175"/>
              <a:ext cx="21750" cy="6850"/>
            </a:xfrm>
            <a:custGeom>
              <a:avLst/>
              <a:gdLst/>
              <a:ahLst/>
              <a:cxnLst/>
              <a:rect l="l" t="t" r="r" b="b"/>
              <a:pathLst>
                <a:path w="870" h="274" extrusionOk="0">
                  <a:moveTo>
                    <a:pt x="613" y="0"/>
                  </a:moveTo>
                  <a:cubicBezTo>
                    <a:pt x="570" y="0"/>
                    <a:pt x="525" y="7"/>
                    <a:pt x="477" y="18"/>
                  </a:cubicBezTo>
                  <a:cubicBezTo>
                    <a:pt x="442" y="28"/>
                    <a:pt x="402" y="32"/>
                    <a:pt x="360" y="32"/>
                  </a:cubicBezTo>
                  <a:cubicBezTo>
                    <a:pt x="303" y="32"/>
                    <a:pt x="241" y="25"/>
                    <a:pt x="179" y="18"/>
                  </a:cubicBezTo>
                  <a:cubicBezTo>
                    <a:pt x="108" y="30"/>
                    <a:pt x="48" y="54"/>
                    <a:pt x="1" y="101"/>
                  </a:cubicBezTo>
                  <a:lnTo>
                    <a:pt x="1" y="113"/>
                  </a:lnTo>
                  <a:cubicBezTo>
                    <a:pt x="143" y="220"/>
                    <a:pt x="289" y="274"/>
                    <a:pt x="435" y="274"/>
                  </a:cubicBezTo>
                  <a:cubicBezTo>
                    <a:pt x="581" y="274"/>
                    <a:pt x="727" y="220"/>
                    <a:pt x="870" y="113"/>
                  </a:cubicBezTo>
                  <a:cubicBezTo>
                    <a:pt x="788" y="32"/>
                    <a:pt x="706" y="0"/>
                    <a:pt x="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5"/>
            <p:cNvSpPr/>
            <p:nvPr/>
          </p:nvSpPr>
          <p:spPr>
            <a:xfrm>
              <a:off x="6185575" y="1956725"/>
              <a:ext cx="14625" cy="3500"/>
            </a:xfrm>
            <a:custGeom>
              <a:avLst/>
              <a:gdLst/>
              <a:ahLst/>
              <a:cxnLst/>
              <a:rect l="l" t="t" r="r" b="b"/>
              <a:pathLst>
                <a:path w="585" h="140" extrusionOk="0">
                  <a:moveTo>
                    <a:pt x="284" y="1"/>
                  </a:moveTo>
                  <a:cubicBezTo>
                    <a:pt x="194" y="1"/>
                    <a:pt x="106" y="45"/>
                    <a:pt x="1" y="139"/>
                  </a:cubicBezTo>
                  <a:lnTo>
                    <a:pt x="584" y="139"/>
                  </a:lnTo>
                  <a:cubicBezTo>
                    <a:pt x="469" y="48"/>
                    <a:pt x="376"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5"/>
            <p:cNvSpPr/>
            <p:nvPr/>
          </p:nvSpPr>
          <p:spPr>
            <a:xfrm>
              <a:off x="5460800" y="1971325"/>
              <a:ext cx="7450" cy="10625"/>
            </a:xfrm>
            <a:custGeom>
              <a:avLst/>
              <a:gdLst/>
              <a:ahLst/>
              <a:cxnLst/>
              <a:rect l="l" t="t" r="r" b="b"/>
              <a:pathLst>
                <a:path w="298" h="425" extrusionOk="0">
                  <a:moveTo>
                    <a:pt x="232" y="1"/>
                  </a:moveTo>
                  <a:cubicBezTo>
                    <a:pt x="207" y="1"/>
                    <a:pt x="189" y="9"/>
                    <a:pt x="167" y="31"/>
                  </a:cubicBezTo>
                  <a:cubicBezTo>
                    <a:pt x="95" y="151"/>
                    <a:pt x="0" y="270"/>
                    <a:pt x="12" y="424"/>
                  </a:cubicBezTo>
                  <a:lnTo>
                    <a:pt x="298" y="424"/>
                  </a:lnTo>
                  <a:cubicBezTo>
                    <a:pt x="286" y="270"/>
                    <a:pt x="286" y="139"/>
                    <a:pt x="286" y="8"/>
                  </a:cubicBezTo>
                  <a:cubicBezTo>
                    <a:pt x="264" y="3"/>
                    <a:pt x="247" y="1"/>
                    <a:pt x="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5"/>
            <p:cNvSpPr/>
            <p:nvPr/>
          </p:nvSpPr>
          <p:spPr>
            <a:xfrm>
              <a:off x="5436075" y="1902225"/>
              <a:ext cx="17900" cy="3825"/>
            </a:xfrm>
            <a:custGeom>
              <a:avLst/>
              <a:gdLst/>
              <a:ahLst/>
              <a:cxnLst/>
              <a:rect l="l" t="t" r="r" b="b"/>
              <a:pathLst>
                <a:path w="716" h="153" extrusionOk="0">
                  <a:moveTo>
                    <a:pt x="349" y="0"/>
                  </a:moveTo>
                  <a:cubicBezTo>
                    <a:pt x="227" y="0"/>
                    <a:pt x="108" y="51"/>
                    <a:pt x="1" y="152"/>
                  </a:cubicBezTo>
                  <a:lnTo>
                    <a:pt x="715" y="152"/>
                  </a:lnTo>
                  <a:cubicBezTo>
                    <a:pt x="596" y="51"/>
                    <a:pt x="471"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5"/>
            <p:cNvSpPr/>
            <p:nvPr/>
          </p:nvSpPr>
          <p:spPr>
            <a:xfrm>
              <a:off x="5306900" y="1945300"/>
              <a:ext cx="9550" cy="7475"/>
            </a:xfrm>
            <a:custGeom>
              <a:avLst/>
              <a:gdLst/>
              <a:ahLst/>
              <a:cxnLst/>
              <a:rect l="l" t="t" r="r" b="b"/>
              <a:pathLst>
                <a:path w="382" h="299" extrusionOk="0">
                  <a:moveTo>
                    <a:pt x="120" y="1"/>
                  </a:moveTo>
                  <a:cubicBezTo>
                    <a:pt x="72" y="1"/>
                    <a:pt x="24" y="13"/>
                    <a:pt x="1" y="37"/>
                  </a:cubicBezTo>
                  <a:lnTo>
                    <a:pt x="1" y="299"/>
                  </a:lnTo>
                  <a:cubicBezTo>
                    <a:pt x="84" y="299"/>
                    <a:pt x="179" y="287"/>
                    <a:pt x="274" y="287"/>
                  </a:cubicBezTo>
                  <a:cubicBezTo>
                    <a:pt x="382" y="108"/>
                    <a:pt x="322"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5"/>
            <p:cNvSpPr/>
            <p:nvPr/>
          </p:nvSpPr>
          <p:spPr>
            <a:xfrm>
              <a:off x="5415850" y="1906325"/>
              <a:ext cx="10000" cy="10975"/>
            </a:xfrm>
            <a:custGeom>
              <a:avLst/>
              <a:gdLst/>
              <a:ahLst/>
              <a:cxnLst/>
              <a:rect l="l" t="t" r="r" b="b"/>
              <a:pathLst>
                <a:path w="400" h="439" extrusionOk="0">
                  <a:moveTo>
                    <a:pt x="107" y="0"/>
                  </a:moveTo>
                  <a:cubicBezTo>
                    <a:pt x="0" y="84"/>
                    <a:pt x="0" y="179"/>
                    <a:pt x="72" y="286"/>
                  </a:cubicBezTo>
                  <a:cubicBezTo>
                    <a:pt x="131" y="322"/>
                    <a:pt x="179" y="369"/>
                    <a:pt x="238" y="417"/>
                  </a:cubicBezTo>
                  <a:cubicBezTo>
                    <a:pt x="271" y="432"/>
                    <a:pt x="297" y="438"/>
                    <a:pt x="318" y="438"/>
                  </a:cubicBezTo>
                  <a:cubicBezTo>
                    <a:pt x="383" y="438"/>
                    <a:pt x="399" y="376"/>
                    <a:pt x="381" y="286"/>
                  </a:cubicBezTo>
                  <a:cubicBezTo>
                    <a:pt x="334" y="191"/>
                    <a:pt x="286" y="95"/>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5"/>
            <p:cNvSpPr/>
            <p:nvPr/>
          </p:nvSpPr>
          <p:spPr>
            <a:xfrm>
              <a:off x="5826600" y="1806000"/>
              <a:ext cx="14625" cy="7475"/>
            </a:xfrm>
            <a:custGeom>
              <a:avLst/>
              <a:gdLst/>
              <a:ahLst/>
              <a:cxnLst/>
              <a:rect l="l" t="t" r="r" b="b"/>
              <a:pathLst>
                <a:path w="585" h="299" extrusionOk="0">
                  <a:moveTo>
                    <a:pt x="168" y="1"/>
                  </a:moveTo>
                  <a:cubicBezTo>
                    <a:pt x="108" y="25"/>
                    <a:pt x="13" y="36"/>
                    <a:pt x="1" y="132"/>
                  </a:cubicBezTo>
                  <a:lnTo>
                    <a:pt x="168" y="298"/>
                  </a:lnTo>
                  <a:lnTo>
                    <a:pt x="251" y="298"/>
                  </a:lnTo>
                  <a:cubicBezTo>
                    <a:pt x="370" y="298"/>
                    <a:pt x="477" y="275"/>
                    <a:pt x="584" y="275"/>
                  </a:cubicBezTo>
                  <a:cubicBezTo>
                    <a:pt x="537" y="108"/>
                    <a:pt x="358" y="132"/>
                    <a:pt x="275" y="13"/>
                  </a:cubicBezTo>
                  <a:cubicBezTo>
                    <a:pt x="239" y="13"/>
                    <a:pt x="215" y="13"/>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5"/>
            <p:cNvSpPr/>
            <p:nvPr/>
          </p:nvSpPr>
          <p:spPr>
            <a:xfrm>
              <a:off x="6067125" y="1884700"/>
              <a:ext cx="12025" cy="10625"/>
            </a:xfrm>
            <a:custGeom>
              <a:avLst/>
              <a:gdLst/>
              <a:ahLst/>
              <a:cxnLst/>
              <a:rect l="l" t="t" r="r" b="b"/>
              <a:pathLst>
                <a:path w="481" h="425" extrusionOk="0">
                  <a:moveTo>
                    <a:pt x="120" y="0"/>
                  </a:moveTo>
                  <a:cubicBezTo>
                    <a:pt x="82" y="0"/>
                    <a:pt x="42" y="3"/>
                    <a:pt x="0" y="8"/>
                  </a:cubicBezTo>
                  <a:lnTo>
                    <a:pt x="0" y="151"/>
                  </a:lnTo>
                  <a:cubicBezTo>
                    <a:pt x="10" y="150"/>
                    <a:pt x="19" y="149"/>
                    <a:pt x="28" y="149"/>
                  </a:cubicBezTo>
                  <a:cubicBezTo>
                    <a:pt x="219" y="149"/>
                    <a:pt x="270" y="379"/>
                    <a:pt x="429" y="425"/>
                  </a:cubicBezTo>
                  <a:cubicBezTo>
                    <a:pt x="480" y="106"/>
                    <a:pt x="354"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5"/>
            <p:cNvSpPr/>
            <p:nvPr/>
          </p:nvSpPr>
          <p:spPr>
            <a:xfrm>
              <a:off x="5837325" y="1798675"/>
              <a:ext cx="14600" cy="6750"/>
            </a:xfrm>
            <a:custGeom>
              <a:avLst/>
              <a:gdLst/>
              <a:ahLst/>
              <a:cxnLst/>
              <a:rect l="l" t="t" r="r" b="b"/>
              <a:pathLst>
                <a:path w="584" h="270" extrusionOk="0">
                  <a:moveTo>
                    <a:pt x="283" y="1"/>
                  </a:moveTo>
                  <a:cubicBezTo>
                    <a:pt x="211" y="1"/>
                    <a:pt x="134" y="11"/>
                    <a:pt x="61" y="11"/>
                  </a:cubicBezTo>
                  <a:cubicBezTo>
                    <a:pt x="40" y="11"/>
                    <a:pt x="20" y="10"/>
                    <a:pt x="0" y="8"/>
                  </a:cubicBezTo>
                  <a:lnTo>
                    <a:pt x="0" y="8"/>
                  </a:lnTo>
                  <a:cubicBezTo>
                    <a:pt x="24" y="56"/>
                    <a:pt x="24" y="91"/>
                    <a:pt x="24" y="139"/>
                  </a:cubicBezTo>
                  <a:cubicBezTo>
                    <a:pt x="47" y="141"/>
                    <a:pt x="69" y="141"/>
                    <a:pt x="93" y="141"/>
                  </a:cubicBezTo>
                  <a:cubicBezTo>
                    <a:pt x="111" y="141"/>
                    <a:pt x="129" y="141"/>
                    <a:pt x="148" y="141"/>
                  </a:cubicBezTo>
                  <a:cubicBezTo>
                    <a:pt x="256" y="141"/>
                    <a:pt x="364" y="150"/>
                    <a:pt x="441" y="270"/>
                  </a:cubicBezTo>
                  <a:lnTo>
                    <a:pt x="584" y="270"/>
                  </a:lnTo>
                  <a:cubicBezTo>
                    <a:pt x="548" y="40"/>
                    <a:pt x="425" y="1"/>
                    <a:pt x="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35"/>
            <p:cNvSpPr/>
            <p:nvPr/>
          </p:nvSpPr>
          <p:spPr>
            <a:xfrm>
              <a:off x="5804875" y="1803275"/>
              <a:ext cx="14625" cy="6175"/>
            </a:xfrm>
            <a:custGeom>
              <a:avLst/>
              <a:gdLst/>
              <a:ahLst/>
              <a:cxnLst/>
              <a:rect l="l" t="t" r="r" b="b"/>
              <a:pathLst>
                <a:path w="585" h="247" extrusionOk="0">
                  <a:moveTo>
                    <a:pt x="409" y="1"/>
                  </a:moveTo>
                  <a:cubicBezTo>
                    <a:pt x="287" y="1"/>
                    <a:pt x="168" y="126"/>
                    <a:pt x="42" y="126"/>
                  </a:cubicBezTo>
                  <a:cubicBezTo>
                    <a:pt x="28" y="126"/>
                    <a:pt x="15" y="125"/>
                    <a:pt x="1" y="122"/>
                  </a:cubicBezTo>
                  <a:lnTo>
                    <a:pt x="1" y="122"/>
                  </a:lnTo>
                  <a:cubicBezTo>
                    <a:pt x="76" y="215"/>
                    <a:pt x="149" y="247"/>
                    <a:pt x="222" y="247"/>
                  </a:cubicBezTo>
                  <a:cubicBezTo>
                    <a:pt x="345" y="247"/>
                    <a:pt x="464" y="155"/>
                    <a:pt x="584" y="110"/>
                  </a:cubicBezTo>
                  <a:cubicBezTo>
                    <a:pt x="524" y="28"/>
                    <a:pt x="466"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5"/>
            <p:cNvSpPr/>
            <p:nvPr/>
          </p:nvSpPr>
          <p:spPr>
            <a:xfrm>
              <a:off x="5528950" y="1907200"/>
              <a:ext cx="7175" cy="8900"/>
            </a:xfrm>
            <a:custGeom>
              <a:avLst/>
              <a:gdLst/>
              <a:ahLst/>
              <a:cxnLst/>
              <a:rect l="l" t="t" r="r" b="b"/>
              <a:pathLst>
                <a:path w="287" h="356" extrusionOk="0">
                  <a:moveTo>
                    <a:pt x="132" y="1"/>
                  </a:moveTo>
                  <a:lnTo>
                    <a:pt x="1" y="263"/>
                  </a:lnTo>
                  <a:cubicBezTo>
                    <a:pt x="52" y="325"/>
                    <a:pt x="97" y="355"/>
                    <a:pt x="142" y="355"/>
                  </a:cubicBezTo>
                  <a:cubicBezTo>
                    <a:pt x="190" y="355"/>
                    <a:pt x="237" y="319"/>
                    <a:pt x="286" y="251"/>
                  </a:cubicBezTo>
                  <a:cubicBezTo>
                    <a:pt x="286" y="144"/>
                    <a:pt x="286" y="25"/>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5"/>
            <p:cNvSpPr/>
            <p:nvPr/>
          </p:nvSpPr>
          <p:spPr>
            <a:xfrm>
              <a:off x="5542050" y="1906025"/>
              <a:ext cx="15200" cy="4075"/>
            </a:xfrm>
            <a:custGeom>
              <a:avLst/>
              <a:gdLst/>
              <a:ahLst/>
              <a:cxnLst/>
              <a:rect l="l" t="t" r="r" b="b"/>
              <a:pathLst>
                <a:path w="608" h="163" extrusionOk="0">
                  <a:moveTo>
                    <a:pt x="191" y="0"/>
                  </a:moveTo>
                  <a:cubicBezTo>
                    <a:pt x="143" y="24"/>
                    <a:pt x="72" y="36"/>
                    <a:pt x="24" y="84"/>
                  </a:cubicBezTo>
                  <a:cubicBezTo>
                    <a:pt x="0" y="119"/>
                    <a:pt x="36" y="155"/>
                    <a:pt x="96" y="155"/>
                  </a:cubicBezTo>
                  <a:cubicBezTo>
                    <a:pt x="110" y="154"/>
                    <a:pt x="124" y="154"/>
                    <a:pt x="138" y="154"/>
                  </a:cubicBezTo>
                  <a:cubicBezTo>
                    <a:pt x="205" y="154"/>
                    <a:pt x="271" y="162"/>
                    <a:pt x="335" y="162"/>
                  </a:cubicBezTo>
                  <a:cubicBezTo>
                    <a:pt x="438" y="162"/>
                    <a:pt x="533" y="140"/>
                    <a:pt x="608" y="24"/>
                  </a:cubicBezTo>
                  <a:cubicBezTo>
                    <a:pt x="477" y="12"/>
                    <a:pt x="35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5"/>
            <p:cNvSpPr/>
            <p:nvPr/>
          </p:nvSpPr>
          <p:spPr>
            <a:xfrm>
              <a:off x="5848625" y="1923275"/>
              <a:ext cx="10750" cy="8675"/>
            </a:xfrm>
            <a:custGeom>
              <a:avLst/>
              <a:gdLst/>
              <a:ahLst/>
              <a:cxnLst/>
              <a:rect l="l" t="t" r="r" b="b"/>
              <a:pathLst>
                <a:path w="430" h="347" extrusionOk="0">
                  <a:moveTo>
                    <a:pt x="199" y="1"/>
                  </a:moveTo>
                  <a:cubicBezTo>
                    <a:pt x="171" y="1"/>
                    <a:pt x="144" y="13"/>
                    <a:pt x="120" y="37"/>
                  </a:cubicBezTo>
                  <a:cubicBezTo>
                    <a:pt x="72" y="25"/>
                    <a:pt x="37" y="25"/>
                    <a:pt x="1" y="25"/>
                  </a:cubicBezTo>
                  <a:cubicBezTo>
                    <a:pt x="49" y="108"/>
                    <a:pt x="84" y="215"/>
                    <a:pt x="132" y="322"/>
                  </a:cubicBezTo>
                  <a:cubicBezTo>
                    <a:pt x="180" y="334"/>
                    <a:pt x="203" y="346"/>
                    <a:pt x="251" y="346"/>
                  </a:cubicBezTo>
                  <a:cubicBezTo>
                    <a:pt x="430" y="263"/>
                    <a:pt x="299" y="144"/>
                    <a:pt x="287" y="37"/>
                  </a:cubicBezTo>
                  <a:cubicBezTo>
                    <a:pt x="257" y="13"/>
                    <a:pt x="227"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5"/>
            <p:cNvSpPr/>
            <p:nvPr/>
          </p:nvSpPr>
          <p:spPr>
            <a:xfrm>
              <a:off x="6106700" y="1886625"/>
              <a:ext cx="7175" cy="9300"/>
            </a:xfrm>
            <a:custGeom>
              <a:avLst/>
              <a:gdLst/>
              <a:ahLst/>
              <a:cxnLst/>
              <a:rect l="l" t="t" r="r" b="b"/>
              <a:pathLst>
                <a:path w="287" h="372" extrusionOk="0">
                  <a:moveTo>
                    <a:pt x="134" y="1"/>
                  </a:moveTo>
                  <a:cubicBezTo>
                    <a:pt x="90" y="1"/>
                    <a:pt x="47" y="22"/>
                    <a:pt x="1" y="62"/>
                  </a:cubicBezTo>
                  <a:lnTo>
                    <a:pt x="1" y="360"/>
                  </a:lnTo>
                  <a:cubicBezTo>
                    <a:pt x="48" y="371"/>
                    <a:pt x="96" y="371"/>
                    <a:pt x="144" y="371"/>
                  </a:cubicBezTo>
                  <a:cubicBezTo>
                    <a:pt x="239" y="300"/>
                    <a:pt x="286" y="193"/>
                    <a:pt x="286" y="74"/>
                  </a:cubicBezTo>
                  <a:cubicBezTo>
                    <a:pt x="231" y="25"/>
                    <a:pt x="182" y="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5"/>
            <p:cNvSpPr/>
            <p:nvPr/>
          </p:nvSpPr>
          <p:spPr>
            <a:xfrm>
              <a:off x="6092725" y="1890425"/>
              <a:ext cx="10725" cy="6425"/>
            </a:xfrm>
            <a:custGeom>
              <a:avLst/>
              <a:gdLst/>
              <a:ahLst/>
              <a:cxnLst/>
              <a:rect l="l" t="t" r="r" b="b"/>
              <a:pathLst>
                <a:path w="429" h="257" extrusionOk="0">
                  <a:moveTo>
                    <a:pt x="146" y="1"/>
                  </a:moveTo>
                  <a:cubicBezTo>
                    <a:pt x="92" y="1"/>
                    <a:pt x="59" y="66"/>
                    <a:pt x="0" y="196"/>
                  </a:cubicBezTo>
                  <a:cubicBezTo>
                    <a:pt x="24" y="208"/>
                    <a:pt x="71" y="208"/>
                    <a:pt x="119" y="208"/>
                  </a:cubicBezTo>
                  <a:cubicBezTo>
                    <a:pt x="170" y="242"/>
                    <a:pt x="216" y="257"/>
                    <a:pt x="261" y="257"/>
                  </a:cubicBezTo>
                  <a:cubicBezTo>
                    <a:pt x="311" y="257"/>
                    <a:pt x="361" y="239"/>
                    <a:pt x="417" y="208"/>
                  </a:cubicBezTo>
                  <a:lnTo>
                    <a:pt x="429" y="208"/>
                  </a:lnTo>
                  <a:cubicBezTo>
                    <a:pt x="278" y="69"/>
                    <a:pt x="201"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5"/>
            <p:cNvSpPr/>
            <p:nvPr/>
          </p:nvSpPr>
          <p:spPr>
            <a:xfrm>
              <a:off x="5582825" y="2063775"/>
              <a:ext cx="8075" cy="7775"/>
            </a:xfrm>
            <a:custGeom>
              <a:avLst/>
              <a:gdLst/>
              <a:ahLst/>
              <a:cxnLst/>
              <a:rect l="l" t="t" r="r" b="b"/>
              <a:pathLst>
                <a:path w="323" h="311" extrusionOk="0">
                  <a:moveTo>
                    <a:pt x="144" y="1"/>
                  </a:moveTo>
                  <a:cubicBezTo>
                    <a:pt x="96" y="1"/>
                    <a:pt x="48" y="1"/>
                    <a:pt x="1" y="12"/>
                  </a:cubicBezTo>
                  <a:lnTo>
                    <a:pt x="1" y="298"/>
                  </a:lnTo>
                  <a:cubicBezTo>
                    <a:pt x="48" y="298"/>
                    <a:pt x="96" y="310"/>
                    <a:pt x="144" y="310"/>
                  </a:cubicBezTo>
                  <a:cubicBezTo>
                    <a:pt x="322" y="203"/>
                    <a:pt x="286" y="10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5"/>
            <p:cNvSpPr/>
            <p:nvPr/>
          </p:nvSpPr>
          <p:spPr>
            <a:xfrm>
              <a:off x="5428650" y="1791425"/>
              <a:ext cx="14300" cy="4100"/>
            </a:xfrm>
            <a:custGeom>
              <a:avLst/>
              <a:gdLst/>
              <a:ahLst/>
              <a:cxnLst/>
              <a:rect l="l" t="t" r="r" b="b"/>
              <a:pathLst>
                <a:path w="572" h="164" extrusionOk="0">
                  <a:moveTo>
                    <a:pt x="572" y="0"/>
                  </a:moveTo>
                  <a:lnTo>
                    <a:pt x="572" y="0"/>
                  </a:lnTo>
                  <a:cubicBezTo>
                    <a:pt x="381" y="12"/>
                    <a:pt x="191" y="12"/>
                    <a:pt x="0" y="12"/>
                  </a:cubicBezTo>
                  <a:cubicBezTo>
                    <a:pt x="78" y="135"/>
                    <a:pt x="180" y="163"/>
                    <a:pt x="288" y="163"/>
                  </a:cubicBezTo>
                  <a:cubicBezTo>
                    <a:pt x="378" y="163"/>
                    <a:pt x="473" y="143"/>
                    <a:pt x="560" y="143"/>
                  </a:cubicBezTo>
                  <a:cubicBezTo>
                    <a:pt x="572" y="84"/>
                    <a:pt x="572" y="48"/>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5"/>
            <p:cNvSpPr/>
            <p:nvPr/>
          </p:nvSpPr>
          <p:spPr>
            <a:xfrm>
              <a:off x="5930800" y="1880975"/>
              <a:ext cx="7450" cy="7500"/>
            </a:xfrm>
            <a:custGeom>
              <a:avLst/>
              <a:gdLst/>
              <a:ahLst/>
              <a:cxnLst/>
              <a:rect l="l" t="t" r="r" b="b"/>
              <a:pathLst>
                <a:path w="298" h="300" extrusionOk="0">
                  <a:moveTo>
                    <a:pt x="90" y="1"/>
                  </a:moveTo>
                  <a:cubicBezTo>
                    <a:pt x="62" y="1"/>
                    <a:pt x="32" y="5"/>
                    <a:pt x="0" y="14"/>
                  </a:cubicBezTo>
                  <a:lnTo>
                    <a:pt x="0" y="300"/>
                  </a:lnTo>
                  <a:cubicBezTo>
                    <a:pt x="119" y="288"/>
                    <a:pt x="238" y="252"/>
                    <a:pt x="298" y="133"/>
                  </a:cubicBezTo>
                  <a:cubicBezTo>
                    <a:pt x="244" y="43"/>
                    <a:pt x="176"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5"/>
            <p:cNvSpPr/>
            <p:nvPr/>
          </p:nvSpPr>
          <p:spPr>
            <a:xfrm>
              <a:off x="5941500" y="2051525"/>
              <a:ext cx="11625" cy="7675"/>
            </a:xfrm>
            <a:custGeom>
              <a:avLst/>
              <a:gdLst/>
              <a:ahLst/>
              <a:cxnLst/>
              <a:rect l="l" t="t" r="r" b="b"/>
              <a:pathLst>
                <a:path w="465" h="307" extrusionOk="0">
                  <a:moveTo>
                    <a:pt x="224" y="1"/>
                  </a:moveTo>
                  <a:cubicBezTo>
                    <a:pt x="148" y="1"/>
                    <a:pt x="74" y="25"/>
                    <a:pt x="1" y="74"/>
                  </a:cubicBezTo>
                  <a:lnTo>
                    <a:pt x="1" y="217"/>
                  </a:lnTo>
                  <a:cubicBezTo>
                    <a:pt x="91" y="270"/>
                    <a:pt x="171" y="306"/>
                    <a:pt x="243" y="306"/>
                  </a:cubicBezTo>
                  <a:cubicBezTo>
                    <a:pt x="331" y="306"/>
                    <a:pt x="406" y="250"/>
                    <a:pt x="465" y="98"/>
                  </a:cubicBezTo>
                  <a:lnTo>
                    <a:pt x="441" y="62"/>
                  </a:lnTo>
                  <a:cubicBezTo>
                    <a:pt x="366" y="22"/>
                    <a:pt x="294" y="1"/>
                    <a:pt x="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5"/>
            <p:cNvSpPr/>
            <p:nvPr/>
          </p:nvSpPr>
          <p:spPr>
            <a:xfrm>
              <a:off x="5862325" y="2050375"/>
              <a:ext cx="7475" cy="7725"/>
            </a:xfrm>
            <a:custGeom>
              <a:avLst/>
              <a:gdLst/>
              <a:ahLst/>
              <a:cxnLst/>
              <a:rect l="l" t="t" r="r" b="b"/>
              <a:pathLst>
                <a:path w="299" h="309" extrusionOk="0">
                  <a:moveTo>
                    <a:pt x="1" y="1"/>
                  </a:moveTo>
                  <a:lnTo>
                    <a:pt x="1" y="120"/>
                  </a:lnTo>
                  <a:cubicBezTo>
                    <a:pt x="107" y="120"/>
                    <a:pt x="111" y="309"/>
                    <a:pt x="212" y="309"/>
                  </a:cubicBezTo>
                  <a:cubicBezTo>
                    <a:pt x="235" y="309"/>
                    <a:pt x="263" y="299"/>
                    <a:pt x="298" y="275"/>
                  </a:cubicBezTo>
                  <a:cubicBezTo>
                    <a:pt x="298" y="179"/>
                    <a:pt x="298" y="84"/>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5"/>
            <p:cNvSpPr/>
            <p:nvPr/>
          </p:nvSpPr>
          <p:spPr>
            <a:xfrm>
              <a:off x="5884350" y="1744975"/>
              <a:ext cx="14900" cy="3200"/>
            </a:xfrm>
            <a:custGeom>
              <a:avLst/>
              <a:gdLst/>
              <a:ahLst/>
              <a:cxnLst/>
              <a:rect l="l" t="t" r="r" b="b"/>
              <a:pathLst>
                <a:path w="596" h="128" extrusionOk="0">
                  <a:moveTo>
                    <a:pt x="1" y="1"/>
                  </a:moveTo>
                  <a:cubicBezTo>
                    <a:pt x="91" y="91"/>
                    <a:pt x="181" y="128"/>
                    <a:pt x="273" y="128"/>
                  </a:cubicBezTo>
                  <a:cubicBezTo>
                    <a:pt x="377" y="128"/>
                    <a:pt x="483" y="82"/>
                    <a:pt x="596" y="13"/>
                  </a:cubicBezTo>
                  <a:cubicBezTo>
                    <a:pt x="382" y="13"/>
                    <a:pt x="19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5"/>
            <p:cNvSpPr/>
            <p:nvPr/>
          </p:nvSpPr>
          <p:spPr>
            <a:xfrm>
              <a:off x="5401250" y="2042350"/>
              <a:ext cx="9550" cy="8775"/>
            </a:xfrm>
            <a:custGeom>
              <a:avLst/>
              <a:gdLst/>
              <a:ahLst/>
              <a:cxnLst/>
              <a:rect l="l" t="t" r="r" b="b"/>
              <a:pathLst>
                <a:path w="382" h="351" extrusionOk="0">
                  <a:moveTo>
                    <a:pt x="382" y="0"/>
                  </a:moveTo>
                  <a:cubicBezTo>
                    <a:pt x="334" y="0"/>
                    <a:pt x="287" y="0"/>
                    <a:pt x="239" y="24"/>
                  </a:cubicBezTo>
                  <a:cubicBezTo>
                    <a:pt x="239" y="143"/>
                    <a:pt x="1" y="262"/>
                    <a:pt x="215" y="346"/>
                  </a:cubicBezTo>
                  <a:cubicBezTo>
                    <a:pt x="222" y="349"/>
                    <a:pt x="230" y="350"/>
                    <a:pt x="237" y="350"/>
                  </a:cubicBezTo>
                  <a:cubicBezTo>
                    <a:pt x="309" y="350"/>
                    <a:pt x="360" y="192"/>
                    <a:pt x="382" y="84"/>
                  </a:cubicBezTo>
                  <a:lnTo>
                    <a:pt x="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5"/>
            <p:cNvSpPr/>
            <p:nvPr/>
          </p:nvSpPr>
          <p:spPr>
            <a:xfrm>
              <a:off x="5406625" y="1906625"/>
              <a:ext cx="11625" cy="7825"/>
            </a:xfrm>
            <a:custGeom>
              <a:avLst/>
              <a:gdLst/>
              <a:ahLst/>
              <a:cxnLst/>
              <a:rect l="l" t="t" r="r" b="b"/>
              <a:pathLst>
                <a:path w="465" h="313" extrusionOk="0">
                  <a:moveTo>
                    <a:pt x="286" y="0"/>
                  </a:moveTo>
                  <a:cubicBezTo>
                    <a:pt x="191" y="95"/>
                    <a:pt x="83" y="179"/>
                    <a:pt x="0" y="274"/>
                  </a:cubicBezTo>
                  <a:cubicBezTo>
                    <a:pt x="36" y="295"/>
                    <a:pt x="67" y="312"/>
                    <a:pt x="100" y="312"/>
                  </a:cubicBezTo>
                  <a:cubicBezTo>
                    <a:pt x="121" y="312"/>
                    <a:pt x="143" y="305"/>
                    <a:pt x="167" y="286"/>
                  </a:cubicBezTo>
                  <a:lnTo>
                    <a:pt x="429" y="286"/>
                  </a:lnTo>
                  <a:cubicBezTo>
                    <a:pt x="441" y="202"/>
                    <a:pt x="441" y="95"/>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5"/>
            <p:cNvSpPr/>
            <p:nvPr/>
          </p:nvSpPr>
          <p:spPr>
            <a:xfrm>
              <a:off x="5708725" y="1770575"/>
              <a:ext cx="11650" cy="7175"/>
            </a:xfrm>
            <a:custGeom>
              <a:avLst/>
              <a:gdLst/>
              <a:ahLst/>
              <a:cxnLst/>
              <a:rect l="l" t="t" r="r" b="b"/>
              <a:pathLst>
                <a:path w="466" h="287" extrusionOk="0">
                  <a:moveTo>
                    <a:pt x="168" y="1"/>
                  </a:moveTo>
                  <a:cubicBezTo>
                    <a:pt x="108" y="25"/>
                    <a:pt x="25" y="25"/>
                    <a:pt x="1" y="120"/>
                  </a:cubicBezTo>
                  <a:cubicBezTo>
                    <a:pt x="49" y="180"/>
                    <a:pt x="108" y="227"/>
                    <a:pt x="168" y="287"/>
                  </a:cubicBezTo>
                  <a:lnTo>
                    <a:pt x="418" y="287"/>
                  </a:lnTo>
                  <a:cubicBezTo>
                    <a:pt x="465" y="239"/>
                    <a:pt x="465" y="191"/>
                    <a:pt x="418" y="144"/>
                  </a:cubicBezTo>
                  <a:cubicBezTo>
                    <a:pt x="358" y="108"/>
                    <a:pt x="299" y="49"/>
                    <a:pt x="239" y="1"/>
                  </a:cubicBezTo>
                  <a:cubicBezTo>
                    <a:pt x="221" y="7"/>
                    <a:pt x="206" y="10"/>
                    <a:pt x="194" y="10"/>
                  </a:cubicBezTo>
                  <a:cubicBezTo>
                    <a:pt x="183" y="10"/>
                    <a:pt x="174" y="7"/>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5"/>
            <p:cNvSpPr/>
            <p:nvPr/>
          </p:nvSpPr>
          <p:spPr>
            <a:xfrm>
              <a:off x="5718250" y="1873875"/>
              <a:ext cx="8675" cy="8775"/>
            </a:xfrm>
            <a:custGeom>
              <a:avLst/>
              <a:gdLst/>
              <a:ahLst/>
              <a:cxnLst/>
              <a:rect l="l" t="t" r="r" b="b"/>
              <a:pathLst>
                <a:path w="347" h="351" extrusionOk="0">
                  <a:moveTo>
                    <a:pt x="180" y="0"/>
                  </a:moveTo>
                  <a:cubicBezTo>
                    <a:pt x="84" y="60"/>
                    <a:pt x="1" y="155"/>
                    <a:pt x="49" y="286"/>
                  </a:cubicBezTo>
                  <a:cubicBezTo>
                    <a:pt x="66" y="332"/>
                    <a:pt x="86" y="350"/>
                    <a:pt x="108" y="350"/>
                  </a:cubicBezTo>
                  <a:cubicBezTo>
                    <a:pt x="133" y="350"/>
                    <a:pt x="161" y="329"/>
                    <a:pt x="191" y="298"/>
                  </a:cubicBezTo>
                  <a:cubicBezTo>
                    <a:pt x="191" y="203"/>
                    <a:pt x="346" y="96"/>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5"/>
            <p:cNvSpPr/>
            <p:nvPr/>
          </p:nvSpPr>
          <p:spPr>
            <a:xfrm>
              <a:off x="5722425" y="2021200"/>
              <a:ext cx="8075" cy="6075"/>
            </a:xfrm>
            <a:custGeom>
              <a:avLst/>
              <a:gdLst/>
              <a:ahLst/>
              <a:cxnLst/>
              <a:rect l="l" t="t" r="r" b="b"/>
              <a:pathLst>
                <a:path w="323" h="243" extrusionOk="0">
                  <a:moveTo>
                    <a:pt x="167" y="1"/>
                  </a:moveTo>
                  <a:cubicBezTo>
                    <a:pt x="108" y="49"/>
                    <a:pt x="60" y="108"/>
                    <a:pt x="1" y="156"/>
                  </a:cubicBezTo>
                  <a:cubicBezTo>
                    <a:pt x="51" y="218"/>
                    <a:pt x="105" y="242"/>
                    <a:pt x="157" y="242"/>
                  </a:cubicBezTo>
                  <a:cubicBezTo>
                    <a:pt x="215" y="242"/>
                    <a:pt x="272" y="212"/>
                    <a:pt x="322" y="168"/>
                  </a:cubicBezTo>
                  <a:lnTo>
                    <a:pt x="286" y="132"/>
                  </a:lnTo>
                  <a:cubicBezTo>
                    <a:pt x="239" y="96"/>
                    <a:pt x="215" y="49"/>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5"/>
            <p:cNvSpPr/>
            <p:nvPr/>
          </p:nvSpPr>
          <p:spPr>
            <a:xfrm>
              <a:off x="5792375" y="1876250"/>
              <a:ext cx="4200" cy="3600"/>
            </a:xfrm>
            <a:custGeom>
              <a:avLst/>
              <a:gdLst/>
              <a:ahLst/>
              <a:cxnLst/>
              <a:rect l="l" t="t" r="r" b="b"/>
              <a:pathLst>
                <a:path w="168" h="144" extrusionOk="0">
                  <a:moveTo>
                    <a:pt x="155" y="1"/>
                  </a:moveTo>
                  <a:cubicBezTo>
                    <a:pt x="120" y="24"/>
                    <a:pt x="60" y="24"/>
                    <a:pt x="24" y="60"/>
                  </a:cubicBezTo>
                  <a:cubicBezTo>
                    <a:pt x="1" y="96"/>
                    <a:pt x="24" y="144"/>
                    <a:pt x="96" y="144"/>
                  </a:cubicBezTo>
                  <a:cubicBezTo>
                    <a:pt x="120" y="144"/>
                    <a:pt x="155" y="132"/>
                    <a:pt x="155" y="120"/>
                  </a:cubicBezTo>
                  <a:cubicBezTo>
                    <a:pt x="167" y="72"/>
                    <a:pt x="155" y="4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5"/>
            <p:cNvSpPr/>
            <p:nvPr/>
          </p:nvSpPr>
          <p:spPr>
            <a:xfrm>
              <a:off x="5787625" y="1803950"/>
              <a:ext cx="7150" cy="4875"/>
            </a:xfrm>
            <a:custGeom>
              <a:avLst/>
              <a:gdLst/>
              <a:ahLst/>
              <a:cxnLst/>
              <a:rect l="l" t="t" r="r" b="b"/>
              <a:pathLst>
                <a:path w="286" h="195" extrusionOk="0">
                  <a:moveTo>
                    <a:pt x="89" y="0"/>
                  </a:moveTo>
                  <a:cubicBezTo>
                    <a:pt x="58" y="0"/>
                    <a:pt x="28" y="19"/>
                    <a:pt x="0" y="71"/>
                  </a:cubicBezTo>
                  <a:cubicBezTo>
                    <a:pt x="38" y="153"/>
                    <a:pt x="86" y="195"/>
                    <a:pt x="138" y="195"/>
                  </a:cubicBezTo>
                  <a:cubicBezTo>
                    <a:pt x="185" y="195"/>
                    <a:pt x="236" y="162"/>
                    <a:pt x="286" y="95"/>
                  </a:cubicBezTo>
                  <a:cubicBezTo>
                    <a:pt x="215" y="71"/>
                    <a:pt x="149" y="0"/>
                    <a:pt x="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5"/>
            <p:cNvSpPr/>
            <p:nvPr/>
          </p:nvSpPr>
          <p:spPr>
            <a:xfrm>
              <a:off x="5810250" y="2062575"/>
              <a:ext cx="4775" cy="4200"/>
            </a:xfrm>
            <a:custGeom>
              <a:avLst/>
              <a:gdLst/>
              <a:ahLst/>
              <a:cxnLst/>
              <a:rect l="l" t="t" r="r" b="b"/>
              <a:pathLst>
                <a:path w="191" h="168" extrusionOk="0">
                  <a:moveTo>
                    <a:pt x="155" y="1"/>
                  </a:moveTo>
                  <a:cubicBezTo>
                    <a:pt x="119" y="13"/>
                    <a:pt x="71" y="37"/>
                    <a:pt x="48" y="60"/>
                  </a:cubicBezTo>
                  <a:cubicBezTo>
                    <a:pt x="0" y="108"/>
                    <a:pt x="12" y="132"/>
                    <a:pt x="71" y="168"/>
                  </a:cubicBezTo>
                  <a:cubicBezTo>
                    <a:pt x="107" y="156"/>
                    <a:pt x="167" y="156"/>
                    <a:pt x="179" y="120"/>
                  </a:cubicBezTo>
                  <a:cubicBezTo>
                    <a:pt x="191" y="96"/>
                    <a:pt x="167" y="49"/>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5"/>
            <p:cNvSpPr/>
            <p:nvPr/>
          </p:nvSpPr>
          <p:spPr>
            <a:xfrm>
              <a:off x="5859650" y="1811375"/>
              <a:ext cx="7175" cy="5075"/>
            </a:xfrm>
            <a:custGeom>
              <a:avLst/>
              <a:gdLst/>
              <a:ahLst/>
              <a:cxnLst/>
              <a:rect l="l" t="t" r="r" b="b"/>
              <a:pathLst>
                <a:path w="287" h="203" extrusionOk="0">
                  <a:moveTo>
                    <a:pt x="155" y="0"/>
                  </a:moveTo>
                  <a:cubicBezTo>
                    <a:pt x="60" y="0"/>
                    <a:pt x="24" y="107"/>
                    <a:pt x="0" y="202"/>
                  </a:cubicBezTo>
                  <a:lnTo>
                    <a:pt x="239" y="202"/>
                  </a:lnTo>
                  <a:cubicBezTo>
                    <a:pt x="239" y="119"/>
                    <a:pt x="286"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5"/>
            <p:cNvSpPr/>
            <p:nvPr/>
          </p:nvSpPr>
          <p:spPr>
            <a:xfrm>
              <a:off x="5744150" y="1806025"/>
              <a:ext cx="11050" cy="3575"/>
            </a:xfrm>
            <a:custGeom>
              <a:avLst/>
              <a:gdLst/>
              <a:ahLst/>
              <a:cxnLst/>
              <a:rect l="l" t="t" r="r" b="b"/>
              <a:pathLst>
                <a:path w="442" h="143" extrusionOk="0">
                  <a:moveTo>
                    <a:pt x="268" y="0"/>
                  </a:moveTo>
                  <a:cubicBezTo>
                    <a:pt x="169" y="0"/>
                    <a:pt x="77" y="24"/>
                    <a:pt x="1" y="131"/>
                  </a:cubicBezTo>
                  <a:cubicBezTo>
                    <a:pt x="56" y="135"/>
                    <a:pt x="113" y="142"/>
                    <a:pt x="169" y="142"/>
                  </a:cubicBezTo>
                  <a:cubicBezTo>
                    <a:pt x="269" y="142"/>
                    <a:pt x="365" y="119"/>
                    <a:pt x="441" y="12"/>
                  </a:cubicBezTo>
                  <a:cubicBezTo>
                    <a:pt x="382" y="7"/>
                    <a:pt x="324"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5"/>
            <p:cNvSpPr/>
            <p:nvPr/>
          </p:nvSpPr>
          <p:spPr>
            <a:xfrm>
              <a:off x="6102825" y="1953025"/>
              <a:ext cx="11050" cy="3400"/>
            </a:xfrm>
            <a:custGeom>
              <a:avLst/>
              <a:gdLst/>
              <a:ahLst/>
              <a:cxnLst/>
              <a:rect l="l" t="t" r="r" b="b"/>
              <a:pathLst>
                <a:path w="442" h="136" extrusionOk="0">
                  <a:moveTo>
                    <a:pt x="111" y="0"/>
                  </a:moveTo>
                  <a:cubicBezTo>
                    <a:pt x="74" y="0"/>
                    <a:pt x="37" y="1"/>
                    <a:pt x="1" y="1"/>
                  </a:cubicBezTo>
                  <a:cubicBezTo>
                    <a:pt x="84" y="118"/>
                    <a:pt x="185" y="136"/>
                    <a:pt x="295" y="136"/>
                  </a:cubicBezTo>
                  <a:cubicBezTo>
                    <a:pt x="342" y="136"/>
                    <a:pt x="391" y="132"/>
                    <a:pt x="441" y="132"/>
                  </a:cubicBezTo>
                  <a:cubicBezTo>
                    <a:pt x="350" y="14"/>
                    <a:pt x="231"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5"/>
            <p:cNvSpPr/>
            <p:nvPr/>
          </p:nvSpPr>
          <p:spPr>
            <a:xfrm>
              <a:off x="6116825" y="1752425"/>
              <a:ext cx="12825" cy="5050"/>
            </a:xfrm>
            <a:custGeom>
              <a:avLst/>
              <a:gdLst/>
              <a:ahLst/>
              <a:cxnLst/>
              <a:rect l="l" t="t" r="r" b="b"/>
              <a:pathLst>
                <a:path w="513" h="202" extrusionOk="0">
                  <a:moveTo>
                    <a:pt x="0" y="1"/>
                  </a:moveTo>
                  <a:cubicBezTo>
                    <a:pt x="12" y="36"/>
                    <a:pt x="12" y="72"/>
                    <a:pt x="12" y="120"/>
                  </a:cubicBezTo>
                  <a:cubicBezTo>
                    <a:pt x="82" y="177"/>
                    <a:pt x="151" y="202"/>
                    <a:pt x="222" y="202"/>
                  </a:cubicBezTo>
                  <a:cubicBezTo>
                    <a:pt x="297" y="202"/>
                    <a:pt x="373" y="175"/>
                    <a:pt x="453" y="132"/>
                  </a:cubicBezTo>
                  <a:cubicBezTo>
                    <a:pt x="489" y="96"/>
                    <a:pt x="512" y="60"/>
                    <a:pt x="477" y="13"/>
                  </a:cubicBezTo>
                  <a:cubicBezTo>
                    <a:pt x="310" y="13"/>
                    <a:pt x="16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5"/>
            <p:cNvSpPr/>
            <p:nvPr/>
          </p:nvSpPr>
          <p:spPr>
            <a:xfrm>
              <a:off x="6117425" y="1888450"/>
              <a:ext cx="6575" cy="5900"/>
            </a:xfrm>
            <a:custGeom>
              <a:avLst/>
              <a:gdLst/>
              <a:ahLst/>
              <a:cxnLst/>
              <a:rect l="l" t="t" r="r" b="b"/>
              <a:pathLst>
                <a:path w="263" h="236" extrusionOk="0">
                  <a:moveTo>
                    <a:pt x="0" y="1"/>
                  </a:moveTo>
                  <a:cubicBezTo>
                    <a:pt x="21" y="95"/>
                    <a:pt x="5" y="235"/>
                    <a:pt x="107" y="235"/>
                  </a:cubicBezTo>
                  <a:cubicBezTo>
                    <a:pt x="120" y="235"/>
                    <a:pt x="136" y="233"/>
                    <a:pt x="155" y="227"/>
                  </a:cubicBezTo>
                  <a:cubicBezTo>
                    <a:pt x="262" y="191"/>
                    <a:pt x="143"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5"/>
            <p:cNvSpPr/>
            <p:nvPr/>
          </p:nvSpPr>
          <p:spPr>
            <a:xfrm>
              <a:off x="6056700" y="1846350"/>
              <a:ext cx="7475" cy="5825"/>
            </a:xfrm>
            <a:custGeom>
              <a:avLst/>
              <a:gdLst/>
              <a:ahLst/>
              <a:cxnLst/>
              <a:rect l="l" t="t" r="r" b="b"/>
              <a:pathLst>
                <a:path w="299" h="233" extrusionOk="0">
                  <a:moveTo>
                    <a:pt x="99" y="1"/>
                  </a:moveTo>
                  <a:cubicBezTo>
                    <a:pt x="12" y="1"/>
                    <a:pt x="11" y="133"/>
                    <a:pt x="0" y="208"/>
                  </a:cubicBezTo>
                  <a:cubicBezTo>
                    <a:pt x="36" y="232"/>
                    <a:pt x="84" y="232"/>
                    <a:pt x="143" y="232"/>
                  </a:cubicBezTo>
                  <a:cubicBezTo>
                    <a:pt x="143" y="149"/>
                    <a:pt x="298" y="30"/>
                    <a:pt x="131" y="6"/>
                  </a:cubicBezTo>
                  <a:cubicBezTo>
                    <a:pt x="119" y="2"/>
                    <a:pt x="109" y="1"/>
                    <a:pt x="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35"/>
            <p:cNvSpPr/>
            <p:nvPr/>
          </p:nvSpPr>
          <p:spPr>
            <a:xfrm>
              <a:off x="6045375" y="1951950"/>
              <a:ext cx="7475" cy="8275"/>
            </a:xfrm>
            <a:custGeom>
              <a:avLst/>
              <a:gdLst/>
              <a:ahLst/>
              <a:cxnLst/>
              <a:rect l="l" t="t" r="r" b="b"/>
              <a:pathLst>
                <a:path w="299" h="331" extrusionOk="0">
                  <a:moveTo>
                    <a:pt x="103" y="1"/>
                  </a:moveTo>
                  <a:cubicBezTo>
                    <a:pt x="71" y="1"/>
                    <a:pt x="36" y="7"/>
                    <a:pt x="1" y="21"/>
                  </a:cubicBezTo>
                  <a:cubicBezTo>
                    <a:pt x="60" y="128"/>
                    <a:pt x="108" y="235"/>
                    <a:pt x="168" y="330"/>
                  </a:cubicBezTo>
                  <a:cubicBezTo>
                    <a:pt x="215" y="330"/>
                    <a:pt x="251" y="330"/>
                    <a:pt x="299" y="318"/>
                  </a:cubicBezTo>
                  <a:lnTo>
                    <a:pt x="299" y="33"/>
                  </a:lnTo>
                  <a:cubicBezTo>
                    <a:pt x="251" y="21"/>
                    <a:pt x="215" y="21"/>
                    <a:pt x="168" y="9"/>
                  </a:cubicBezTo>
                  <a:cubicBezTo>
                    <a:pt x="148" y="4"/>
                    <a:pt x="126"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35"/>
            <p:cNvSpPr/>
            <p:nvPr/>
          </p:nvSpPr>
          <p:spPr>
            <a:xfrm>
              <a:off x="5998950" y="2083925"/>
              <a:ext cx="11050" cy="5550"/>
            </a:xfrm>
            <a:custGeom>
              <a:avLst/>
              <a:gdLst/>
              <a:ahLst/>
              <a:cxnLst/>
              <a:rect l="l" t="t" r="r" b="b"/>
              <a:pathLst>
                <a:path w="442" h="222" extrusionOk="0">
                  <a:moveTo>
                    <a:pt x="283" y="0"/>
                  </a:moveTo>
                  <a:cubicBezTo>
                    <a:pt x="230" y="0"/>
                    <a:pt x="180" y="24"/>
                    <a:pt x="143" y="76"/>
                  </a:cubicBezTo>
                  <a:lnTo>
                    <a:pt x="1" y="76"/>
                  </a:lnTo>
                  <a:cubicBezTo>
                    <a:pt x="77" y="203"/>
                    <a:pt x="178" y="221"/>
                    <a:pt x="290" y="221"/>
                  </a:cubicBezTo>
                  <a:cubicBezTo>
                    <a:pt x="335" y="221"/>
                    <a:pt x="382" y="218"/>
                    <a:pt x="429" y="218"/>
                  </a:cubicBezTo>
                  <a:cubicBezTo>
                    <a:pt x="429" y="171"/>
                    <a:pt x="441" y="135"/>
                    <a:pt x="441" y="88"/>
                  </a:cubicBezTo>
                  <a:lnTo>
                    <a:pt x="382" y="28"/>
                  </a:lnTo>
                  <a:cubicBezTo>
                    <a:pt x="349" y="10"/>
                    <a:pt x="316"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5"/>
            <p:cNvSpPr/>
            <p:nvPr/>
          </p:nvSpPr>
          <p:spPr>
            <a:xfrm>
              <a:off x="5453950" y="1877750"/>
              <a:ext cx="10425" cy="3400"/>
            </a:xfrm>
            <a:custGeom>
              <a:avLst/>
              <a:gdLst/>
              <a:ahLst/>
              <a:cxnLst/>
              <a:rect l="l" t="t" r="r" b="b"/>
              <a:pathLst>
                <a:path w="417" h="136" extrusionOk="0">
                  <a:moveTo>
                    <a:pt x="0" y="0"/>
                  </a:moveTo>
                  <a:lnTo>
                    <a:pt x="0" y="0"/>
                  </a:lnTo>
                  <a:cubicBezTo>
                    <a:pt x="67" y="91"/>
                    <a:pt x="133" y="136"/>
                    <a:pt x="203" y="136"/>
                  </a:cubicBezTo>
                  <a:cubicBezTo>
                    <a:pt x="271" y="136"/>
                    <a:pt x="341" y="94"/>
                    <a:pt x="417" y="12"/>
                  </a:cubicBezTo>
                  <a:cubicBezTo>
                    <a:pt x="274" y="12"/>
                    <a:pt x="13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5"/>
            <p:cNvSpPr/>
            <p:nvPr/>
          </p:nvSpPr>
          <p:spPr>
            <a:xfrm>
              <a:off x="5472100" y="1974475"/>
              <a:ext cx="10450" cy="5125"/>
            </a:xfrm>
            <a:custGeom>
              <a:avLst/>
              <a:gdLst/>
              <a:ahLst/>
              <a:cxnLst/>
              <a:rect l="l" t="t" r="r" b="b"/>
              <a:pathLst>
                <a:path w="418" h="205" extrusionOk="0">
                  <a:moveTo>
                    <a:pt x="209" y="1"/>
                  </a:moveTo>
                  <a:cubicBezTo>
                    <a:pt x="137" y="1"/>
                    <a:pt x="66" y="48"/>
                    <a:pt x="1" y="144"/>
                  </a:cubicBezTo>
                  <a:cubicBezTo>
                    <a:pt x="40" y="189"/>
                    <a:pt x="86" y="205"/>
                    <a:pt x="135" y="205"/>
                  </a:cubicBezTo>
                  <a:cubicBezTo>
                    <a:pt x="189" y="205"/>
                    <a:pt x="248" y="186"/>
                    <a:pt x="310" y="167"/>
                  </a:cubicBezTo>
                  <a:cubicBezTo>
                    <a:pt x="320" y="171"/>
                    <a:pt x="329" y="172"/>
                    <a:pt x="339" y="172"/>
                  </a:cubicBezTo>
                  <a:cubicBezTo>
                    <a:pt x="365" y="172"/>
                    <a:pt x="391" y="161"/>
                    <a:pt x="417" y="144"/>
                  </a:cubicBezTo>
                  <a:cubicBezTo>
                    <a:pt x="352" y="48"/>
                    <a:pt x="280"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5"/>
            <p:cNvSpPr/>
            <p:nvPr/>
          </p:nvSpPr>
          <p:spPr>
            <a:xfrm>
              <a:off x="5579550" y="1976775"/>
              <a:ext cx="6875" cy="4775"/>
            </a:xfrm>
            <a:custGeom>
              <a:avLst/>
              <a:gdLst/>
              <a:ahLst/>
              <a:cxnLst/>
              <a:rect l="l" t="t" r="r" b="b"/>
              <a:pathLst>
                <a:path w="275" h="191" extrusionOk="0">
                  <a:moveTo>
                    <a:pt x="96" y="1"/>
                  </a:moveTo>
                  <a:cubicBezTo>
                    <a:pt x="85" y="1"/>
                    <a:pt x="73" y="2"/>
                    <a:pt x="60" y="4"/>
                  </a:cubicBezTo>
                  <a:cubicBezTo>
                    <a:pt x="36" y="4"/>
                    <a:pt x="13" y="111"/>
                    <a:pt x="1" y="171"/>
                  </a:cubicBezTo>
                  <a:cubicBezTo>
                    <a:pt x="56" y="185"/>
                    <a:pt x="108" y="190"/>
                    <a:pt x="161" y="190"/>
                  </a:cubicBezTo>
                  <a:cubicBezTo>
                    <a:pt x="198" y="190"/>
                    <a:pt x="235" y="187"/>
                    <a:pt x="275" y="183"/>
                  </a:cubicBezTo>
                  <a:cubicBezTo>
                    <a:pt x="242" y="96"/>
                    <a:pt x="200"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5"/>
            <p:cNvSpPr/>
            <p:nvPr/>
          </p:nvSpPr>
          <p:spPr>
            <a:xfrm>
              <a:off x="5503950" y="1766750"/>
              <a:ext cx="11025" cy="2975"/>
            </a:xfrm>
            <a:custGeom>
              <a:avLst/>
              <a:gdLst/>
              <a:ahLst/>
              <a:cxnLst/>
              <a:rect l="l" t="t" r="r" b="b"/>
              <a:pathLst>
                <a:path w="441" h="119" extrusionOk="0">
                  <a:moveTo>
                    <a:pt x="221" y="1"/>
                  </a:moveTo>
                  <a:cubicBezTo>
                    <a:pt x="146" y="1"/>
                    <a:pt x="73" y="39"/>
                    <a:pt x="0" y="118"/>
                  </a:cubicBezTo>
                  <a:cubicBezTo>
                    <a:pt x="143" y="118"/>
                    <a:pt x="286" y="118"/>
                    <a:pt x="441" y="106"/>
                  </a:cubicBezTo>
                  <a:cubicBezTo>
                    <a:pt x="365" y="36"/>
                    <a:pt x="292"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5"/>
            <p:cNvSpPr/>
            <p:nvPr/>
          </p:nvSpPr>
          <p:spPr>
            <a:xfrm>
              <a:off x="5396200" y="1993225"/>
              <a:ext cx="7475" cy="4825"/>
            </a:xfrm>
            <a:custGeom>
              <a:avLst/>
              <a:gdLst/>
              <a:ahLst/>
              <a:cxnLst/>
              <a:rect l="l" t="t" r="r" b="b"/>
              <a:pathLst>
                <a:path w="299" h="193" extrusionOk="0">
                  <a:moveTo>
                    <a:pt x="154" y="1"/>
                  </a:moveTo>
                  <a:cubicBezTo>
                    <a:pt x="105" y="1"/>
                    <a:pt x="54" y="36"/>
                    <a:pt x="0" y="108"/>
                  </a:cubicBezTo>
                  <a:cubicBezTo>
                    <a:pt x="69" y="123"/>
                    <a:pt x="129" y="193"/>
                    <a:pt x="190" y="193"/>
                  </a:cubicBezTo>
                  <a:cubicBezTo>
                    <a:pt x="225" y="193"/>
                    <a:pt x="260" y="172"/>
                    <a:pt x="298" y="108"/>
                  </a:cubicBezTo>
                  <a:cubicBezTo>
                    <a:pt x="250" y="36"/>
                    <a:pt x="203"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5"/>
            <p:cNvSpPr/>
            <p:nvPr/>
          </p:nvSpPr>
          <p:spPr>
            <a:xfrm>
              <a:off x="5428650" y="1995325"/>
              <a:ext cx="7150" cy="9550"/>
            </a:xfrm>
            <a:custGeom>
              <a:avLst/>
              <a:gdLst/>
              <a:ahLst/>
              <a:cxnLst/>
              <a:rect l="l" t="t" r="r" b="b"/>
              <a:pathLst>
                <a:path w="286" h="382" extrusionOk="0">
                  <a:moveTo>
                    <a:pt x="155" y="0"/>
                  </a:moveTo>
                  <a:cubicBezTo>
                    <a:pt x="95" y="60"/>
                    <a:pt x="60" y="119"/>
                    <a:pt x="0" y="179"/>
                  </a:cubicBezTo>
                  <a:cubicBezTo>
                    <a:pt x="0" y="262"/>
                    <a:pt x="84" y="262"/>
                    <a:pt x="143" y="322"/>
                  </a:cubicBezTo>
                  <a:cubicBezTo>
                    <a:pt x="167" y="333"/>
                    <a:pt x="191" y="369"/>
                    <a:pt x="215" y="381"/>
                  </a:cubicBezTo>
                  <a:cubicBezTo>
                    <a:pt x="250" y="357"/>
                    <a:pt x="262" y="345"/>
                    <a:pt x="286" y="322"/>
                  </a:cubicBezTo>
                  <a:cubicBezTo>
                    <a:pt x="286" y="238"/>
                    <a:pt x="274" y="131"/>
                    <a:pt x="274" y="48"/>
                  </a:cubicBezTo>
                  <a:cubicBezTo>
                    <a:pt x="238" y="24"/>
                    <a:pt x="203" y="1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5"/>
            <p:cNvSpPr/>
            <p:nvPr/>
          </p:nvSpPr>
          <p:spPr>
            <a:xfrm>
              <a:off x="5446800" y="1845000"/>
              <a:ext cx="7175" cy="7875"/>
            </a:xfrm>
            <a:custGeom>
              <a:avLst/>
              <a:gdLst/>
              <a:ahLst/>
              <a:cxnLst/>
              <a:rect l="l" t="t" r="r" b="b"/>
              <a:pathLst>
                <a:path w="287" h="315" extrusionOk="0">
                  <a:moveTo>
                    <a:pt x="143" y="0"/>
                  </a:moveTo>
                  <a:cubicBezTo>
                    <a:pt x="108" y="12"/>
                    <a:pt x="48" y="12"/>
                    <a:pt x="0" y="24"/>
                  </a:cubicBezTo>
                  <a:cubicBezTo>
                    <a:pt x="0" y="143"/>
                    <a:pt x="48" y="251"/>
                    <a:pt x="167" y="310"/>
                  </a:cubicBezTo>
                  <a:cubicBezTo>
                    <a:pt x="177" y="313"/>
                    <a:pt x="186" y="315"/>
                    <a:pt x="196" y="315"/>
                  </a:cubicBezTo>
                  <a:cubicBezTo>
                    <a:pt x="223" y="315"/>
                    <a:pt x="251" y="304"/>
                    <a:pt x="286" y="286"/>
                  </a:cubicBezTo>
                  <a:cubicBezTo>
                    <a:pt x="239" y="191"/>
                    <a:pt x="191" y="8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5"/>
            <p:cNvSpPr/>
            <p:nvPr/>
          </p:nvSpPr>
          <p:spPr>
            <a:xfrm>
              <a:off x="5658125" y="1791575"/>
              <a:ext cx="10450" cy="3575"/>
            </a:xfrm>
            <a:custGeom>
              <a:avLst/>
              <a:gdLst/>
              <a:ahLst/>
              <a:cxnLst/>
              <a:rect l="l" t="t" r="r" b="b"/>
              <a:pathLst>
                <a:path w="418" h="143" extrusionOk="0">
                  <a:moveTo>
                    <a:pt x="155" y="1"/>
                  </a:moveTo>
                  <a:cubicBezTo>
                    <a:pt x="103" y="1"/>
                    <a:pt x="51" y="6"/>
                    <a:pt x="1" y="6"/>
                  </a:cubicBezTo>
                  <a:cubicBezTo>
                    <a:pt x="71" y="123"/>
                    <a:pt x="161" y="143"/>
                    <a:pt x="258" y="143"/>
                  </a:cubicBezTo>
                  <a:cubicBezTo>
                    <a:pt x="310" y="143"/>
                    <a:pt x="364" y="137"/>
                    <a:pt x="418" y="137"/>
                  </a:cubicBezTo>
                  <a:cubicBezTo>
                    <a:pt x="348" y="21"/>
                    <a:pt x="253"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5"/>
            <p:cNvSpPr/>
            <p:nvPr/>
          </p:nvSpPr>
          <p:spPr>
            <a:xfrm>
              <a:off x="5633125" y="1769175"/>
              <a:ext cx="10750" cy="4500"/>
            </a:xfrm>
            <a:custGeom>
              <a:avLst/>
              <a:gdLst/>
              <a:ahLst/>
              <a:cxnLst/>
              <a:rect l="l" t="t" r="r" b="b"/>
              <a:pathLst>
                <a:path w="430" h="180" extrusionOk="0">
                  <a:moveTo>
                    <a:pt x="211" y="0"/>
                  </a:moveTo>
                  <a:cubicBezTo>
                    <a:pt x="138" y="0"/>
                    <a:pt x="66" y="15"/>
                    <a:pt x="1" y="45"/>
                  </a:cubicBezTo>
                  <a:cubicBezTo>
                    <a:pt x="81" y="131"/>
                    <a:pt x="154" y="179"/>
                    <a:pt x="227" y="179"/>
                  </a:cubicBezTo>
                  <a:cubicBezTo>
                    <a:pt x="294" y="179"/>
                    <a:pt x="360" y="137"/>
                    <a:pt x="429" y="45"/>
                  </a:cubicBezTo>
                  <a:cubicBezTo>
                    <a:pt x="358" y="15"/>
                    <a:pt x="284"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5"/>
            <p:cNvSpPr/>
            <p:nvPr/>
          </p:nvSpPr>
          <p:spPr>
            <a:xfrm>
              <a:off x="5647725" y="1769400"/>
              <a:ext cx="7450" cy="3925"/>
            </a:xfrm>
            <a:custGeom>
              <a:avLst/>
              <a:gdLst/>
              <a:ahLst/>
              <a:cxnLst/>
              <a:rect l="l" t="t" r="r" b="b"/>
              <a:pathLst>
                <a:path w="298" h="157" extrusionOk="0">
                  <a:moveTo>
                    <a:pt x="107" y="0"/>
                  </a:moveTo>
                  <a:cubicBezTo>
                    <a:pt x="60" y="0"/>
                    <a:pt x="24" y="0"/>
                    <a:pt x="0" y="36"/>
                  </a:cubicBezTo>
                  <a:cubicBezTo>
                    <a:pt x="32" y="111"/>
                    <a:pt x="103" y="157"/>
                    <a:pt x="194" y="157"/>
                  </a:cubicBezTo>
                  <a:cubicBezTo>
                    <a:pt x="205" y="157"/>
                    <a:pt x="215" y="156"/>
                    <a:pt x="226" y="155"/>
                  </a:cubicBezTo>
                  <a:cubicBezTo>
                    <a:pt x="250" y="155"/>
                    <a:pt x="262" y="107"/>
                    <a:pt x="298" y="72"/>
                  </a:cubicBezTo>
                  <a:cubicBezTo>
                    <a:pt x="238" y="48"/>
                    <a:pt x="167" y="36"/>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5"/>
            <p:cNvSpPr/>
            <p:nvPr/>
          </p:nvSpPr>
          <p:spPr>
            <a:xfrm>
              <a:off x="5593250" y="1732700"/>
              <a:ext cx="7450" cy="8750"/>
            </a:xfrm>
            <a:custGeom>
              <a:avLst/>
              <a:gdLst/>
              <a:ahLst/>
              <a:cxnLst/>
              <a:rect l="l" t="t" r="r" b="b"/>
              <a:pathLst>
                <a:path w="298" h="350" extrusionOk="0">
                  <a:moveTo>
                    <a:pt x="164" y="1"/>
                  </a:moveTo>
                  <a:cubicBezTo>
                    <a:pt x="112" y="1"/>
                    <a:pt x="58" y="24"/>
                    <a:pt x="0" y="75"/>
                  </a:cubicBezTo>
                  <a:lnTo>
                    <a:pt x="0" y="349"/>
                  </a:lnTo>
                  <a:cubicBezTo>
                    <a:pt x="48" y="337"/>
                    <a:pt x="108" y="337"/>
                    <a:pt x="155" y="337"/>
                  </a:cubicBezTo>
                  <a:cubicBezTo>
                    <a:pt x="215" y="254"/>
                    <a:pt x="262" y="147"/>
                    <a:pt x="298" y="51"/>
                  </a:cubicBezTo>
                  <a:cubicBezTo>
                    <a:pt x="254" y="18"/>
                    <a:pt x="210"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5"/>
            <p:cNvSpPr/>
            <p:nvPr/>
          </p:nvSpPr>
          <p:spPr>
            <a:xfrm>
              <a:off x="5603675" y="1910775"/>
              <a:ext cx="8350" cy="6275"/>
            </a:xfrm>
            <a:custGeom>
              <a:avLst/>
              <a:gdLst/>
              <a:ahLst/>
              <a:cxnLst/>
              <a:rect l="l" t="t" r="r" b="b"/>
              <a:pathLst>
                <a:path w="334" h="251" extrusionOk="0">
                  <a:moveTo>
                    <a:pt x="201" y="0"/>
                  </a:moveTo>
                  <a:cubicBezTo>
                    <a:pt x="172" y="0"/>
                    <a:pt x="141" y="14"/>
                    <a:pt x="107" y="48"/>
                  </a:cubicBezTo>
                  <a:cubicBezTo>
                    <a:pt x="0" y="132"/>
                    <a:pt x="60" y="203"/>
                    <a:pt x="167" y="251"/>
                  </a:cubicBezTo>
                  <a:cubicBezTo>
                    <a:pt x="226" y="203"/>
                    <a:pt x="274" y="156"/>
                    <a:pt x="333" y="108"/>
                  </a:cubicBezTo>
                  <a:cubicBezTo>
                    <a:pt x="295" y="47"/>
                    <a:pt x="252"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5"/>
            <p:cNvSpPr/>
            <p:nvPr/>
          </p:nvSpPr>
          <p:spPr>
            <a:xfrm>
              <a:off x="6095700" y="1895900"/>
              <a:ext cx="7450" cy="2375"/>
            </a:xfrm>
            <a:custGeom>
              <a:avLst/>
              <a:gdLst/>
              <a:ahLst/>
              <a:cxnLst/>
              <a:rect l="l" t="t" r="r" b="b"/>
              <a:pathLst>
                <a:path w="298" h="95" extrusionOk="0">
                  <a:moveTo>
                    <a:pt x="0" y="0"/>
                  </a:moveTo>
                  <a:cubicBezTo>
                    <a:pt x="55" y="61"/>
                    <a:pt x="104" y="94"/>
                    <a:pt x="152" y="94"/>
                  </a:cubicBezTo>
                  <a:cubicBezTo>
                    <a:pt x="199" y="94"/>
                    <a:pt x="245" y="6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5"/>
            <p:cNvSpPr/>
            <p:nvPr/>
          </p:nvSpPr>
          <p:spPr>
            <a:xfrm>
              <a:off x="6067425" y="1776950"/>
              <a:ext cx="3275" cy="5700"/>
            </a:xfrm>
            <a:custGeom>
              <a:avLst/>
              <a:gdLst/>
              <a:ahLst/>
              <a:cxnLst/>
              <a:rect l="l" t="t" r="r" b="b"/>
              <a:pathLst>
                <a:path w="131" h="228" extrusionOk="0">
                  <a:moveTo>
                    <a:pt x="43" y="1"/>
                  </a:moveTo>
                  <a:cubicBezTo>
                    <a:pt x="28" y="1"/>
                    <a:pt x="13" y="4"/>
                    <a:pt x="0" y="8"/>
                  </a:cubicBezTo>
                  <a:cubicBezTo>
                    <a:pt x="0" y="67"/>
                    <a:pt x="0" y="163"/>
                    <a:pt x="24" y="210"/>
                  </a:cubicBezTo>
                  <a:cubicBezTo>
                    <a:pt x="35" y="222"/>
                    <a:pt x="49" y="227"/>
                    <a:pt x="63" y="227"/>
                  </a:cubicBezTo>
                  <a:cubicBezTo>
                    <a:pt x="93" y="227"/>
                    <a:pt x="123" y="203"/>
                    <a:pt x="131" y="163"/>
                  </a:cubicBezTo>
                  <a:lnTo>
                    <a:pt x="131" y="32"/>
                  </a:lnTo>
                  <a:cubicBezTo>
                    <a:pt x="101" y="9"/>
                    <a:pt x="71" y="1"/>
                    <a:pt x="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5"/>
            <p:cNvSpPr/>
            <p:nvPr/>
          </p:nvSpPr>
          <p:spPr>
            <a:xfrm>
              <a:off x="6128125" y="1928950"/>
              <a:ext cx="6875" cy="2700"/>
            </a:xfrm>
            <a:custGeom>
              <a:avLst/>
              <a:gdLst/>
              <a:ahLst/>
              <a:cxnLst/>
              <a:rect l="l" t="t" r="r" b="b"/>
              <a:pathLst>
                <a:path w="275" h="108" extrusionOk="0">
                  <a:moveTo>
                    <a:pt x="142" y="0"/>
                  </a:moveTo>
                  <a:cubicBezTo>
                    <a:pt x="96" y="0"/>
                    <a:pt x="49" y="36"/>
                    <a:pt x="1" y="107"/>
                  </a:cubicBezTo>
                  <a:lnTo>
                    <a:pt x="275" y="107"/>
                  </a:lnTo>
                  <a:cubicBezTo>
                    <a:pt x="233" y="36"/>
                    <a:pt x="188"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5"/>
            <p:cNvSpPr/>
            <p:nvPr/>
          </p:nvSpPr>
          <p:spPr>
            <a:xfrm>
              <a:off x="6106400" y="1885525"/>
              <a:ext cx="7475" cy="2950"/>
            </a:xfrm>
            <a:custGeom>
              <a:avLst/>
              <a:gdLst/>
              <a:ahLst/>
              <a:cxnLst/>
              <a:rect l="l" t="t" r="r" b="b"/>
              <a:pathLst>
                <a:path w="299" h="118" extrusionOk="0">
                  <a:moveTo>
                    <a:pt x="152" y="0"/>
                  </a:moveTo>
                  <a:cubicBezTo>
                    <a:pt x="104" y="0"/>
                    <a:pt x="55" y="39"/>
                    <a:pt x="1" y="106"/>
                  </a:cubicBezTo>
                  <a:cubicBezTo>
                    <a:pt x="108" y="118"/>
                    <a:pt x="191" y="118"/>
                    <a:pt x="298" y="118"/>
                  </a:cubicBezTo>
                  <a:cubicBezTo>
                    <a:pt x="246" y="36"/>
                    <a:pt x="199" y="0"/>
                    <a:pt x="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5"/>
            <p:cNvSpPr/>
            <p:nvPr/>
          </p:nvSpPr>
          <p:spPr>
            <a:xfrm>
              <a:off x="6120175" y="1848250"/>
              <a:ext cx="5000" cy="4525"/>
            </a:xfrm>
            <a:custGeom>
              <a:avLst/>
              <a:gdLst/>
              <a:ahLst/>
              <a:cxnLst/>
              <a:rect l="l" t="t" r="r" b="b"/>
              <a:pathLst>
                <a:path w="200" h="181" extrusionOk="0">
                  <a:moveTo>
                    <a:pt x="121" y="1"/>
                  </a:moveTo>
                  <a:cubicBezTo>
                    <a:pt x="1" y="1"/>
                    <a:pt x="33" y="112"/>
                    <a:pt x="21" y="180"/>
                  </a:cubicBezTo>
                  <a:lnTo>
                    <a:pt x="200" y="180"/>
                  </a:lnTo>
                  <a:cubicBezTo>
                    <a:pt x="176" y="121"/>
                    <a:pt x="164" y="1"/>
                    <a:pt x="140" y="1"/>
                  </a:cubicBezTo>
                  <a:cubicBezTo>
                    <a:pt x="134" y="1"/>
                    <a:pt x="127" y="1"/>
                    <a:pt x="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5"/>
            <p:cNvSpPr/>
            <p:nvPr/>
          </p:nvSpPr>
          <p:spPr>
            <a:xfrm>
              <a:off x="5808750" y="1988775"/>
              <a:ext cx="7475" cy="3375"/>
            </a:xfrm>
            <a:custGeom>
              <a:avLst/>
              <a:gdLst/>
              <a:ahLst/>
              <a:cxnLst/>
              <a:rect l="l" t="t" r="r" b="b"/>
              <a:pathLst>
                <a:path w="299" h="135" extrusionOk="0">
                  <a:moveTo>
                    <a:pt x="110" y="0"/>
                  </a:moveTo>
                  <a:cubicBezTo>
                    <a:pt x="75" y="0"/>
                    <a:pt x="38" y="5"/>
                    <a:pt x="0" y="12"/>
                  </a:cubicBezTo>
                  <a:cubicBezTo>
                    <a:pt x="58" y="109"/>
                    <a:pt x="140" y="135"/>
                    <a:pt x="232" y="135"/>
                  </a:cubicBezTo>
                  <a:cubicBezTo>
                    <a:pt x="254" y="135"/>
                    <a:pt x="276" y="133"/>
                    <a:pt x="298" y="131"/>
                  </a:cubicBezTo>
                  <a:cubicBezTo>
                    <a:pt x="264" y="30"/>
                    <a:pt x="194" y="0"/>
                    <a:pt x="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5"/>
            <p:cNvSpPr/>
            <p:nvPr/>
          </p:nvSpPr>
          <p:spPr>
            <a:xfrm>
              <a:off x="5822450" y="1806300"/>
              <a:ext cx="8350" cy="3300"/>
            </a:xfrm>
            <a:custGeom>
              <a:avLst/>
              <a:gdLst/>
              <a:ahLst/>
              <a:cxnLst/>
              <a:rect l="l" t="t" r="r" b="b"/>
              <a:pathLst>
                <a:path w="334" h="132" extrusionOk="0">
                  <a:moveTo>
                    <a:pt x="0" y="1"/>
                  </a:moveTo>
                  <a:cubicBezTo>
                    <a:pt x="24" y="36"/>
                    <a:pt x="24" y="84"/>
                    <a:pt x="24" y="132"/>
                  </a:cubicBezTo>
                  <a:lnTo>
                    <a:pt x="167" y="132"/>
                  </a:lnTo>
                  <a:cubicBezTo>
                    <a:pt x="226" y="84"/>
                    <a:pt x="274" y="48"/>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5"/>
            <p:cNvSpPr/>
            <p:nvPr/>
          </p:nvSpPr>
          <p:spPr>
            <a:xfrm>
              <a:off x="5816200" y="1991600"/>
              <a:ext cx="7150" cy="4325"/>
            </a:xfrm>
            <a:custGeom>
              <a:avLst/>
              <a:gdLst/>
              <a:ahLst/>
              <a:cxnLst/>
              <a:rect l="l" t="t" r="r" b="b"/>
              <a:pathLst>
                <a:path w="286" h="173" extrusionOk="0">
                  <a:moveTo>
                    <a:pt x="54" y="0"/>
                  </a:moveTo>
                  <a:cubicBezTo>
                    <a:pt x="36" y="0"/>
                    <a:pt x="18" y="6"/>
                    <a:pt x="0" y="18"/>
                  </a:cubicBezTo>
                  <a:cubicBezTo>
                    <a:pt x="48" y="149"/>
                    <a:pt x="167" y="173"/>
                    <a:pt x="286" y="173"/>
                  </a:cubicBezTo>
                  <a:cubicBezTo>
                    <a:pt x="226" y="113"/>
                    <a:pt x="167" y="78"/>
                    <a:pt x="107" y="18"/>
                  </a:cubicBezTo>
                  <a:cubicBezTo>
                    <a:pt x="89" y="6"/>
                    <a:pt x="72"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5"/>
            <p:cNvSpPr/>
            <p:nvPr/>
          </p:nvSpPr>
          <p:spPr>
            <a:xfrm>
              <a:off x="5866200" y="1989075"/>
              <a:ext cx="6575" cy="2725"/>
            </a:xfrm>
            <a:custGeom>
              <a:avLst/>
              <a:gdLst/>
              <a:ahLst/>
              <a:cxnLst/>
              <a:rect l="l" t="t" r="r" b="b"/>
              <a:pathLst>
                <a:path w="263" h="109" extrusionOk="0">
                  <a:moveTo>
                    <a:pt x="0" y="0"/>
                  </a:moveTo>
                  <a:cubicBezTo>
                    <a:pt x="43" y="73"/>
                    <a:pt x="89" y="109"/>
                    <a:pt x="134" y="109"/>
                  </a:cubicBezTo>
                  <a:cubicBezTo>
                    <a:pt x="178" y="109"/>
                    <a:pt x="222" y="76"/>
                    <a:pt x="262" y="12"/>
                  </a:cubicBezTo>
                  <a:cubicBezTo>
                    <a:pt x="191" y="12"/>
                    <a:pt x="96"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5"/>
            <p:cNvSpPr/>
            <p:nvPr/>
          </p:nvSpPr>
          <p:spPr>
            <a:xfrm>
              <a:off x="5565575" y="1948275"/>
              <a:ext cx="3575" cy="4500"/>
            </a:xfrm>
            <a:custGeom>
              <a:avLst/>
              <a:gdLst/>
              <a:ahLst/>
              <a:cxnLst/>
              <a:rect l="l" t="t" r="r" b="b"/>
              <a:pathLst>
                <a:path w="143" h="180" extrusionOk="0">
                  <a:moveTo>
                    <a:pt x="24" y="1"/>
                  </a:moveTo>
                  <a:cubicBezTo>
                    <a:pt x="24" y="1"/>
                    <a:pt x="12" y="108"/>
                    <a:pt x="0" y="168"/>
                  </a:cubicBezTo>
                  <a:cubicBezTo>
                    <a:pt x="24" y="180"/>
                    <a:pt x="72" y="180"/>
                    <a:pt x="95" y="180"/>
                  </a:cubicBezTo>
                  <a:cubicBezTo>
                    <a:pt x="83" y="108"/>
                    <a:pt x="143"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5"/>
            <p:cNvSpPr/>
            <p:nvPr/>
          </p:nvSpPr>
          <p:spPr>
            <a:xfrm>
              <a:off x="5536400" y="1873875"/>
              <a:ext cx="3300" cy="6875"/>
            </a:xfrm>
            <a:custGeom>
              <a:avLst/>
              <a:gdLst/>
              <a:ahLst/>
              <a:cxnLst/>
              <a:rect l="l" t="t" r="r" b="b"/>
              <a:pathLst>
                <a:path w="132" h="275" extrusionOk="0">
                  <a:moveTo>
                    <a:pt x="0" y="0"/>
                  </a:moveTo>
                  <a:lnTo>
                    <a:pt x="48" y="274"/>
                  </a:lnTo>
                  <a:cubicBezTo>
                    <a:pt x="119" y="215"/>
                    <a:pt x="131" y="143"/>
                    <a:pt x="131" y="36"/>
                  </a:cubicBezTo>
                  <a:cubicBezTo>
                    <a:pt x="96" y="36"/>
                    <a:pt x="48"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5"/>
            <p:cNvSpPr/>
            <p:nvPr/>
          </p:nvSpPr>
          <p:spPr>
            <a:xfrm>
              <a:off x="5549200" y="1941750"/>
              <a:ext cx="4775" cy="3475"/>
            </a:xfrm>
            <a:custGeom>
              <a:avLst/>
              <a:gdLst/>
              <a:ahLst/>
              <a:cxnLst/>
              <a:rect l="l" t="t" r="r" b="b"/>
              <a:pathLst>
                <a:path w="191" h="139" extrusionOk="0">
                  <a:moveTo>
                    <a:pt x="60" y="0"/>
                  </a:moveTo>
                  <a:cubicBezTo>
                    <a:pt x="36" y="48"/>
                    <a:pt x="0" y="107"/>
                    <a:pt x="0" y="107"/>
                  </a:cubicBezTo>
                  <a:cubicBezTo>
                    <a:pt x="29" y="129"/>
                    <a:pt x="54" y="139"/>
                    <a:pt x="76" y="139"/>
                  </a:cubicBezTo>
                  <a:cubicBezTo>
                    <a:pt x="125" y="139"/>
                    <a:pt x="158" y="90"/>
                    <a:pt x="191" y="24"/>
                  </a:cubicBezTo>
                  <a:cubicBezTo>
                    <a:pt x="143" y="24"/>
                    <a:pt x="95"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5"/>
            <p:cNvSpPr/>
            <p:nvPr/>
          </p:nvSpPr>
          <p:spPr>
            <a:xfrm>
              <a:off x="5733750" y="1806600"/>
              <a:ext cx="6850" cy="3000"/>
            </a:xfrm>
            <a:custGeom>
              <a:avLst/>
              <a:gdLst/>
              <a:ahLst/>
              <a:cxnLst/>
              <a:rect l="l" t="t" r="r" b="b"/>
              <a:pathLst>
                <a:path w="274" h="120" extrusionOk="0">
                  <a:moveTo>
                    <a:pt x="128" y="1"/>
                  </a:moveTo>
                  <a:cubicBezTo>
                    <a:pt x="80" y="1"/>
                    <a:pt x="36" y="36"/>
                    <a:pt x="0" y="120"/>
                  </a:cubicBezTo>
                  <a:cubicBezTo>
                    <a:pt x="83" y="108"/>
                    <a:pt x="191" y="108"/>
                    <a:pt x="274" y="96"/>
                  </a:cubicBezTo>
                  <a:cubicBezTo>
                    <a:pt x="226" y="36"/>
                    <a:pt x="176"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5"/>
            <p:cNvSpPr/>
            <p:nvPr/>
          </p:nvSpPr>
          <p:spPr>
            <a:xfrm>
              <a:off x="5704275" y="1770575"/>
              <a:ext cx="8650" cy="3000"/>
            </a:xfrm>
            <a:custGeom>
              <a:avLst/>
              <a:gdLst/>
              <a:ahLst/>
              <a:cxnLst/>
              <a:rect l="l" t="t" r="r" b="b"/>
              <a:pathLst>
                <a:path w="346" h="120" extrusionOk="0">
                  <a:moveTo>
                    <a:pt x="0" y="1"/>
                  </a:moveTo>
                  <a:cubicBezTo>
                    <a:pt x="60" y="25"/>
                    <a:pt x="119" y="72"/>
                    <a:pt x="179" y="120"/>
                  </a:cubicBezTo>
                  <a:cubicBezTo>
                    <a:pt x="227" y="84"/>
                    <a:pt x="286" y="49"/>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5"/>
            <p:cNvSpPr/>
            <p:nvPr/>
          </p:nvSpPr>
          <p:spPr>
            <a:xfrm>
              <a:off x="5704875" y="1791425"/>
              <a:ext cx="7450" cy="3600"/>
            </a:xfrm>
            <a:custGeom>
              <a:avLst/>
              <a:gdLst/>
              <a:ahLst/>
              <a:cxnLst/>
              <a:rect l="l" t="t" r="r" b="b"/>
              <a:pathLst>
                <a:path w="298" h="144" extrusionOk="0">
                  <a:moveTo>
                    <a:pt x="0" y="0"/>
                  </a:moveTo>
                  <a:lnTo>
                    <a:pt x="0" y="143"/>
                  </a:lnTo>
                  <a:lnTo>
                    <a:pt x="298" y="143"/>
                  </a:lnTo>
                  <a:cubicBezTo>
                    <a:pt x="238" y="24"/>
                    <a:pt x="11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5"/>
            <p:cNvSpPr/>
            <p:nvPr/>
          </p:nvSpPr>
          <p:spPr>
            <a:xfrm>
              <a:off x="5759050" y="1809275"/>
              <a:ext cx="6575" cy="2925"/>
            </a:xfrm>
            <a:custGeom>
              <a:avLst/>
              <a:gdLst/>
              <a:ahLst/>
              <a:cxnLst/>
              <a:rect l="l" t="t" r="r" b="b"/>
              <a:pathLst>
                <a:path w="263" h="117" extrusionOk="0">
                  <a:moveTo>
                    <a:pt x="0" y="1"/>
                  </a:moveTo>
                  <a:cubicBezTo>
                    <a:pt x="40" y="81"/>
                    <a:pt x="83" y="117"/>
                    <a:pt x="126" y="117"/>
                  </a:cubicBezTo>
                  <a:cubicBezTo>
                    <a:pt x="172" y="117"/>
                    <a:pt x="219" y="75"/>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5"/>
            <p:cNvSpPr/>
            <p:nvPr/>
          </p:nvSpPr>
          <p:spPr>
            <a:xfrm>
              <a:off x="5754575" y="1770300"/>
              <a:ext cx="8350" cy="3000"/>
            </a:xfrm>
            <a:custGeom>
              <a:avLst/>
              <a:gdLst/>
              <a:ahLst/>
              <a:cxnLst/>
              <a:rect l="l" t="t" r="r" b="b"/>
              <a:pathLst>
                <a:path w="334" h="120" extrusionOk="0">
                  <a:moveTo>
                    <a:pt x="36" y="0"/>
                  </a:moveTo>
                  <a:cubicBezTo>
                    <a:pt x="24" y="36"/>
                    <a:pt x="12" y="71"/>
                    <a:pt x="1" y="119"/>
                  </a:cubicBezTo>
                  <a:lnTo>
                    <a:pt x="334" y="119"/>
                  </a:lnTo>
                  <a:cubicBezTo>
                    <a:pt x="262" y="24"/>
                    <a:pt x="155"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5"/>
            <p:cNvSpPr/>
            <p:nvPr/>
          </p:nvSpPr>
          <p:spPr>
            <a:xfrm>
              <a:off x="5765000" y="1771100"/>
              <a:ext cx="8350" cy="2475"/>
            </a:xfrm>
            <a:custGeom>
              <a:avLst/>
              <a:gdLst/>
              <a:ahLst/>
              <a:cxnLst/>
              <a:rect l="l" t="t" r="r" b="b"/>
              <a:pathLst>
                <a:path w="334" h="99" extrusionOk="0">
                  <a:moveTo>
                    <a:pt x="167" y="1"/>
                  </a:moveTo>
                  <a:cubicBezTo>
                    <a:pt x="113" y="1"/>
                    <a:pt x="60" y="34"/>
                    <a:pt x="0" y="99"/>
                  </a:cubicBezTo>
                  <a:lnTo>
                    <a:pt x="334" y="99"/>
                  </a:lnTo>
                  <a:cubicBezTo>
                    <a:pt x="274" y="34"/>
                    <a:pt x="22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5"/>
            <p:cNvSpPr/>
            <p:nvPr/>
          </p:nvSpPr>
          <p:spPr>
            <a:xfrm>
              <a:off x="5764100" y="2047100"/>
              <a:ext cx="3900" cy="1825"/>
            </a:xfrm>
            <a:custGeom>
              <a:avLst/>
              <a:gdLst/>
              <a:ahLst/>
              <a:cxnLst/>
              <a:rect l="l" t="t" r="r" b="b"/>
              <a:pathLst>
                <a:path w="156" h="73" extrusionOk="0">
                  <a:moveTo>
                    <a:pt x="108" y="1"/>
                  </a:moveTo>
                  <a:cubicBezTo>
                    <a:pt x="60" y="13"/>
                    <a:pt x="36" y="13"/>
                    <a:pt x="1" y="25"/>
                  </a:cubicBezTo>
                  <a:cubicBezTo>
                    <a:pt x="12" y="37"/>
                    <a:pt x="36" y="72"/>
                    <a:pt x="48" y="72"/>
                  </a:cubicBezTo>
                  <a:cubicBezTo>
                    <a:pt x="72" y="72"/>
                    <a:pt x="120" y="60"/>
                    <a:pt x="155" y="37"/>
                  </a:cubicBez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5"/>
            <p:cNvSpPr/>
            <p:nvPr/>
          </p:nvSpPr>
          <p:spPr>
            <a:xfrm>
              <a:off x="5414050" y="1795750"/>
              <a:ext cx="7775" cy="2925"/>
            </a:xfrm>
            <a:custGeom>
              <a:avLst/>
              <a:gdLst/>
              <a:ahLst/>
              <a:cxnLst/>
              <a:rect l="l" t="t" r="r" b="b"/>
              <a:pathLst>
                <a:path w="311" h="117" extrusionOk="0">
                  <a:moveTo>
                    <a:pt x="225" y="1"/>
                  </a:moveTo>
                  <a:cubicBezTo>
                    <a:pt x="137" y="1"/>
                    <a:pt x="55" y="23"/>
                    <a:pt x="1" y="113"/>
                  </a:cubicBezTo>
                  <a:cubicBezTo>
                    <a:pt x="24" y="115"/>
                    <a:pt x="47" y="117"/>
                    <a:pt x="70" y="117"/>
                  </a:cubicBezTo>
                  <a:cubicBezTo>
                    <a:pt x="164" y="117"/>
                    <a:pt x="253" y="92"/>
                    <a:pt x="310" y="6"/>
                  </a:cubicBezTo>
                  <a:cubicBezTo>
                    <a:pt x="282" y="3"/>
                    <a:pt x="253"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5"/>
            <p:cNvSpPr/>
            <p:nvPr/>
          </p:nvSpPr>
          <p:spPr>
            <a:xfrm>
              <a:off x="5418225" y="1948000"/>
              <a:ext cx="3300" cy="4800"/>
            </a:xfrm>
            <a:custGeom>
              <a:avLst/>
              <a:gdLst/>
              <a:ahLst/>
              <a:cxnLst/>
              <a:rect l="l" t="t" r="r" b="b"/>
              <a:pathLst>
                <a:path w="132" h="192" extrusionOk="0">
                  <a:moveTo>
                    <a:pt x="60" y="0"/>
                  </a:moveTo>
                  <a:cubicBezTo>
                    <a:pt x="36" y="60"/>
                    <a:pt x="12" y="119"/>
                    <a:pt x="0" y="179"/>
                  </a:cubicBezTo>
                  <a:cubicBezTo>
                    <a:pt x="14" y="188"/>
                    <a:pt x="30" y="192"/>
                    <a:pt x="46" y="192"/>
                  </a:cubicBezTo>
                  <a:cubicBezTo>
                    <a:pt x="73" y="192"/>
                    <a:pt x="102" y="181"/>
                    <a:pt x="131" y="167"/>
                  </a:cubicBezTo>
                  <a:cubicBezTo>
                    <a:pt x="131" y="107"/>
                    <a:pt x="131"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5"/>
            <p:cNvSpPr/>
            <p:nvPr/>
          </p:nvSpPr>
          <p:spPr>
            <a:xfrm>
              <a:off x="5411075" y="1946200"/>
              <a:ext cx="3300" cy="6500"/>
            </a:xfrm>
            <a:custGeom>
              <a:avLst/>
              <a:gdLst/>
              <a:ahLst/>
              <a:cxnLst/>
              <a:rect l="l" t="t" r="r" b="b"/>
              <a:pathLst>
                <a:path w="132" h="260" extrusionOk="0">
                  <a:moveTo>
                    <a:pt x="13" y="1"/>
                  </a:moveTo>
                  <a:cubicBezTo>
                    <a:pt x="1" y="84"/>
                    <a:pt x="1" y="179"/>
                    <a:pt x="1" y="251"/>
                  </a:cubicBezTo>
                  <a:cubicBezTo>
                    <a:pt x="25" y="257"/>
                    <a:pt x="45" y="260"/>
                    <a:pt x="66" y="260"/>
                  </a:cubicBezTo>
                  <a:cubicBezTo>
                    <a:pt x="87" y="260"/>
                    <a:pt x="108" y="257"/>
                    <a:pt x="132" y="251"/>
                  </a:cubicBezTo>
                  <a:cubicBezTo>
                    <a:pt x="120" y="143"/>
                    <a:pt x="120" y="60"/>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5"/>
            <p:cNvSpPr/>
            <p:nvPr/>
          </p:nvSpPr>
          <p:spPr>
            <a:xfrm>
              <a:off x="5353325" y="1974550"/>
              <a:ext cx="3300" cy="4725"/>
            </a:xfrm>
            <a:custGeom>
              <a:avLst/>
              <a:gdLst/>
              <a:ahLst/>
              <a:cxnLst/>
              <a:rect l="l" t="t" r="r" b="b"/>
              <a:pathLst>
                <a:path w="132" h="189" extrusionOk="0">
                  <a:moveTo>
                    <a:pt x="72" y="1"/>
                  </a:moveTo>
                  <a:cubicBezTo>
                    <a:pt x="52" y="1"/>
                    <a:pt x="31" y="4"/>
                    <a:pt x="13" y="10"/>
                  </a:cubicBezTo>
                  <a:cubicBezTo>
                    <a:pt x="13" y="81"/>
                    <a:pt x="1" y="141"/>
                    <a:pt x="72" y="188"/>
                  </a:cubicBezTo>
                  <a:cubicBezTo>
                    <a:pt x="96" y="129"/>
                    <a:pt x="120" y="69"/>
                    <a:pt x="132" y="10"/>
                  </a:cubicBezTo>
                  <a:cubicBezTo>
                    <a:pt x="114" y="4"/>
                    <a:pt x="93"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5"/>
            <p:cNvSpPr/>
            <p:nvPr/>
          </p:nvSpPr>
          <p:spPr>
            <a:xfrm>
              <a:off x="5471800" y="1978050"/>
              <a:ext cx="8075" cy="3600"/>
            </a:xfrm>
            <a:custGeom>
              <a:avLst/>
              <a:gdLst/>
              <a:ahLst/>
              <a:cxnLst/>
              <a:rect l="l" t="t" r="r" b="b"/>
              <a:pathLst>
                <a:path w="323" h="144" extrusionOk="0">
                  <a:moveTo>
                    <a:pt x="13" y="1"/>
                  </a:moveTo>
                  <a:cubicBezTo>
                    <a:pt x="1" y="48"/>
                    <a:pt x="1" y="84"/>
                    <a:pt x="13" y="143"/>
                  </a:cubicBezTo>
                  <a:cubicBezTo>
                    <a:pt x="132" y="143"/>
                    <a:pt x="239" y="108"/>
                    <a:pt x="322" y="24"/>
                  </a:cubicBezTo>
                  <a:cubicBezTo>
                    <a:pt x="215" y="24"/>
                    <a:pt x="120" y="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5"/>
            <p:cNvSpPr/>
            <p:nvPr/>
          </p:nvSpPr>
          <p:spPr>
            <a:xfrm>
              <a:off x="5922750" y="1776400"/>
              <a:ext cx="8075" cy="4325"/>
            </a:xfrm>
            <a:custGeom>
              <a:avLst/>
              <a:gdLst/>
              <a:ahLst/>
              <a:cxnLst/>
              <a:rect l="l" t="t" r="r" b="b"/>
              <a:pathLst>
                <a:path w="323" h="173" extrusionOk="0">
                  <a:moveTo>
                    <a:pt x="260" y="1"/>
                  </a:moveTo>
                  <a:cubicBezTo>
                    <a:pt x="251" y="1"/>
                    <a:pt x="243" y="2"/>
                    <a:pt x="239" y="6"/>
                  </a:cubicBezTo>
                  <a:cubicBezTo>
                    <a:pt x="155" y="6"/>
                    <a:pt x="96" y="18"/>
                    <a:pt x="36" y="30"/>
                  </a:cubicBezTo>
                  <a:cubicBezTo>
                    <a:pt x="1" y="77"/>
                    <a:pt x="1" y="125"/>
                    <a:pt x="36" y="173"/>
                  </a:cubicBezTo>
                  <a:cubicBezTo>
                    <a:pt x="155" y="173"/>
                    <a:pt x="274" y="137"/>
                    <a:pt x="322" y="6"/>
                  </a:cubicBezTo>
                  <a:cubicBezTo>
                    <a:pt x="306" y="6"/>
                    <a:pt x="280" y="1"/>
                    <a:pt x="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5"/>
            <p:cNvSpPr/>
            <p:nvPr/>
          </p:nvSpPr>
          <p:spPr>
            <a:xfrm>
              <a:off x="5923350" y="1926550"/>
              <a:ext cx="3900" cy="2925"/>
            </a:xfrm>
            <a:custGeom>
              <a:avLst/>
              <a:gdLst/>
              <a:ahLst/>
              <a:cxnLst/>
              <a:rect l="l" t="t" r="r" b="b"/>
              <a:pathLst>
                <a:path w="156" h="117" extrusionOk="0">
                  <a:moveTo>
                    <a:pt x="108" y="1"/>
                  </a:moveTo>
                  <a:cubicBezTo>
                    <a:pt x="72" y="13"/>
                    <a:pt x="36" y="25"/>
                    <a:pt x="0" y="37"/>
                  </a:cubicBezTo>
                  <a:cubicBezTo>
                    <a:pt x="24" y="90"/>
                    <a:pt x="48" y="117"/>
                    <a:pt x="73" y="117"/>
                  </a:cubicBezTo>
                  <a:cubicBezTo>
                    <a:pt x="99" y="117"/>
                    <a:pt x="125" y="90"/>
                    <a:pt x="155" y="37"/>
                  </a:cubicBezTo>
                  <a:cubicBezTo>
                    <a:pt x="131" y="25"/>
                    <a:pt x="119"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5"/>
            <p:cNvSpPr/>
            <p:nvPr/>
          </p:nvSpPr>
          <p:spPr>
            <a:xfrm>
              <a:off x="5421500" y="1768275"/>
              <a:ext cx="3600" cy="2325"/>
            </a:xfrm>
            <a:custGeom>
              <a:avLst/>
              <a:gdLst/>
              <a:ahLst/>
              <a:cxnLst/>
              <a:rect l="l" t="t" r="r" b="b"/>
              <a:pathLst>
                <a:path w="144" h="93" extrusionOk="0">
                  <a:moveTo>
                    <a:pt x="72" y="1"/>
                  </a:moveTo>
                  <a:cubicBezTo>
                    <a:pt x="50" y="1"/>
                    <a:pt x="26" y="24"/>
                    <a:pt x="0" y="81"/>
                  </a:cubicBezTo>
                  <a:cubicBezTo>
                    <a:pt x="48" y="81"/>
                    <a:pt x="108" y="81"/>
                    <a:pt x="143" y="93"/>
                  </a:cubicBezTo>
                  <a:cubicBezTo>
                    <a:pt x="123" y="39"/>
                    <a:pt x="99"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5"/>
            <p:cNvSpPr/>
            <p:nvPr/>
          </p:nvSpPr>
          <p:spPr>
            <a:xfrm>
              <a:off x="5432225" y="2003050"/>
              <a:ext cx="3875" cy="3900"/>
            </a:xfrm>
            <a:custGeom>
              <a:avLst/>
              <a:gdLst/>
              <a:ahLst/>
              <a:cxnLst/>
              <a:rect l="l" t="t" r="r" b="b"/>
              <a:pathLst>
                <a:path w="155" h="156" extrusionOk="0">
                  <a:moveTo>
                    <a:pt x="0" y="1"/>
                  </a:moveTo>
                  <a:lnTo>
                    <a:pt x="0" y="155"/>
                  </a:lnTo>
                  <a:lnTo>
                    <a:pt x="155" y="155"/>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5"/>
            <p:cNvSpPr/>
            <p:nvPr/>
          </p:nvSpPr>
          <p:spPr>
            <a:xfrm>
              <a:off x="5593250" y="1766725"/>
              <a:ext cx="3900" cy="3600"/>
            </a:xfrm>
            <a:custGeom>
              <a:avLst/>
              <a:gdLst/>
              <a:ahLst/>
              <a:cxnLst/>
              <a:rect l="l" t="t" r="r" b="b"/>
              <a:pathLst>
                <a:path w="156" h="144" extrusionOk="0">
                  <a:moveTo>
                    <a:pt x="0" y="0"/>
                  </a:moveTo>
                  <a:cubicBezTo>
                    <a:pt x="60" y="48"/>
                    <a:pt x="108" y="95"/>
                    <a:pt x="155" y="143"/>
                  </a:cubicBezTo>
                  <a:lnTo>
                    <a:pt x="155" y="83"/>
                  </a:ln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5"/>
            <p:cNvSpPr/>
            <p:nvPr/>
          </p:nvSpPr>
          <p:spPr>
            <a:xfrm>
              <a:off x="5543550" y="1882800"/>
              <a:ext cx="3000" cy="1875"/>
            </a:xfrm>
            <a:custGeom>
              <a:avLst/>
              <a:gdLst/>
              <a:ahLst/>
              <a:cxnLst/>
              <a:rect l="l" t="t" r="r" b="b"/>
              <a:pathLst>
                <a:path w="120" h="75" extrusionOk="0">
                  <a:moveTo>
                    <a:pt x="83" y="1"/>
                  </a:moveTo>
                  <a:lnTo>
                    <a:pt x="0" y="48"/>
                  </a:lnTo>
                  <a:cubicBezTo>
                    <a:pt x="24" y="66"/>
                    <a:pt x="45" y="75"/>
                    <a:pt x="64" y="75"/>
                  </a:cubicBezTo>
                  <a:cubicBezTo>
                    <a:pt x="83" y="75"/>
                    <a:pt x="101" y="66"/>
                    <a:pt x="119" y="48"/>
                  </a:cubicBezTo>
                  <a:cubicBezTo>
                    <a:pt x="119" y="36"/>
                    <a:pt x="107"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5"/>
            <p:cNvSpPr/>
            <p:nvPr/>
          </p:nvSpPr>
          <p:spPr>
            <a:xfrm>
              <a:off x="5392925" y="1974275"/>
              <a:ext cx="3300" cy="2000"/>
            </a:xfrm>
            <a:custGeom>
              <a:avLst/>
              <a:gdLst/>
              <a:ahLst/>
              <a:cxnLst/>
              <a:rect l="l" t="t" r="r" b="b"/>
              <a:pathLst>
                <a:path w="132" h="80" extrusionOk="0">
                  <a:moveTo>
                    <a:pt x="50" y="1"/>
                  </a:moveTo>
                  <a:cubicBezTo>
                    <a:pt x="32" y="1"/>
                    <a:pt x="15" y="4"/>
                    <a:pt x="0" y="9"/>
                  </a:cubicBezTo>
                  <a:cubicBezTo>
                    <a:pt x="0" y="33"/>
                    <a:pt x="12" y="44"/>
                    <a:pt x="24" y="68"/>
                  </a:cubicBezTo>
                  <a:cubicBezTo>
                    <a:pt x="39" y="76"/>
                    <a:pt x="52" y="80"/>
                    <a:pt x="63" y="80"/>
                  </a:cubicBezTo>
                  <a:cubicBezTo>
                    <a:pt x="88" y="80"/>
                    <a:pt x="107" y="61"/>
                    <a:pt x="131" y="21"/>
                  </a:cubicBezTo>
                  <a:cubicBezTo>
                    <a:pt x="104" y="7"/>
                    <a:pt x="76" y="1"/>
                    <a:pt x="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5"/>
            <p:cNvSpPr/>
            <p:nvPr/>
          </p:nvSpPr>
          <p:spPr>
            <a:xfrm>
              <a:off x="5285175" y="1834575"/>
              <a:ext cx="4475" cy="4800"/>
            </a:xfrm>
            <a:custGeom>
              <a:avLst/>
              <a:gdLst/>
              <a:ahLst/>
              <a:cxnLst/>
              <a:rect l="l" t="t" r="r" b="b"/>
              <a:pathLst>
                <a:path w="179" h="192" extrusionOk="0">
                  <a:moveTo>
                    <a:pt x="119" y="1"/>
                  </a:moveTo>
                  <a:cubicBezTo>
                    <a:pt x="48" y="1"/>
                    <a:pt x="24" y="25"/>
                    <a:pt x="0" y="108"/>
                  </a:cubicBezTo>
                  <a:cubicBezTo>
                    <a:pt x="0" y="132"/>
                    <a:pt x="24" y="167"/>
                    <a:pt x="24" y="191"/>
                  </a:cubicBezTo>
                  <a:cubicBezTo>
                    <a:pt x="60" y="132"/>
                    <a:pt x="119" y="72"/>
                    <a:pt x="179" y="13"/>
                  </a:cubicBezTo>
                  <a:cubicBezTo>
                    <a:pt x="155" y="13"/>
                    <a:pt x="143"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5"/>
            <p:cNvSpPr/>
            <p:nvPr/>
          </p:nvSpPr>
          <p:spPr>
            <a:xfrm>
              <a:off x="6045375" y="1950700"/>
              <a:ext cx="4200" cy="2075"/>
            </a:xfrm>
            <a:custGeom>
              <a:avLst/>
              <a:gdLst/>
              <a:ahLst/>
              <a:cxnLst/>
              <a:rect l="l" t="t" r="r" b="b"/>
              <a:pathLst>
                <a:path w="168" h="83" extrusionOk="0">
                  <a:moveTo>
                    <a:pt x="77" y="1"/>
                  </a:moveTo>
                  <a:cubicBezTo>
                    <a:pt x="50" y="1"/>
                    <a:pt x="24" y="25"/>
                    <a:pt x="1" y="83"/>
                  </a:cubicBezTo>
                  <a:cubicBezTo>
                    <a:pt x="49" y="83"/>
                    <a:pt x="108" y="71"/>
                    <a:pt x="168" y="71"/>
                  </a:cubicBezTo>
                  <a:cubicBezTo>
                    <a:pt x="137" y="28"/>
                    <a:pt x="106"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5"/>
            <p:cNvSpPr/>
            <p:nvPr/>
          </p:nvSpPr>
          <p:spPr>
            <a:xfrm>
              <a:off x="6038850" y="1750350"/>
              <a:ext cx="3275" cy="1875"/>
            </a:xfrm>
            <a:custGeom>
              <a:avLst/>
              <a:gdLst/>
              <a:ahLst/>
              <a:cxnLst/>
              <a:rect l="l" t="t" r="r" b="b"/>
              <a:pathLst>
                <a:path w="131" h="75" extrusionOk="0">
                  <a:moveTo>
                    <a:pt x="83" y="0"/>
                  </a:moveTo>
                  <a:lnTo>
                    <a:pt x="0" y="48"/>
                  </a:lnTo>
                  <a:cubicBezTo>
                    <a:pt x="12" y="66"/>
                    <a:pt x="30" y="75"/>
                    <a:pt x="52" y="75"/>
                  </a:cubicBezTo>
                  <a:cubicBezTo>
                    <a:pt x="74" y="75"/>
                    <a:pt x="101" y="66"/>
                    <a:pt x="131" y="48"/>
                  </a:cubicBezTo>
                  <a:cubicBezTo>
                    <a:pt x="119" y="36"/>
                    <a:pt x="95"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5"/>
            <p:cNvSpPr/>
            <p:nvPr/>
          </p:nvSpPr>
          <p:spPr>
            <a:xfrm>
              <a:off x="6027525" y="1961750"/>
              <a:ext cx="3300" cy="2250"/>
            </a:xfrm>
            <a:custGeom>
              <a:avLst/>
              <a:gdLst/>
              <a:ahLst/>
              <a:cxnLst/>
              <a:rect l="l" t="t" r="r" b="b"/>
              <a:pathLst>
                <a:path w="132" h="90" extrusionOk="0">
                  <a:moveTo>
                    <a:pt x="71" y="1"/>
                  </a:moveTo>
                  <a:cubicBezTo>
                    <a:pt x="48" y="1"/>
                    <a:pt x="24" y="27"/>
                    <a:pt x="1" y="81"/>
                  </a:cubicBezTo>
                  <a:cubicBezTo>
                    <a:pt x="24" y="87"/>
                    <a:pt x="48" y="90"/>
                    <a:pt x="71" y="90"/>
                  </a:cubicBezTo>
                  <a:cubicBezTo>
                    <a:pt x="93" y="90"/>
                    <a:pt x="114" y="87"/>
                    <a:pt x="132" y="81"/>
                  </a:cubicBezTo>
                  <a:cubicBezTo>
                    <a:pt x="114" y="27"/>
                    <a:pt x="93"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5"/>
            <p:cNvSpPr/>
            <p:nvPr/>
          </p:nvSpPr>
          <p:spPr>
            <a:xfrm>
              <a:off x="5995075" y="2083800"/>
              <a:ext cx="3900" cy="2025"/>
            </a:xfrm>
            <a:custGeom>
              <a:avLst/>
              <a:gdLst/>
              <a:ahLst/>
              <a:cxnLst/>
              <a:rect l="l" t="t" r="r" b="b"/>
              <a:pathLst>
                <a:path w="156" h="81" extrusionOk="0">
                  <a:moveTo>
                    <a:pt x="74" y="0"/>
                  </a:moveTo>
                  <a:cubicBezTo>
                    <a:pt x="48" y="0"/>
                    <a:pt x="25" y="27"/>
                    <a:pt x="1" y="81"/>
                  </a:cubicBezTo>
                  <a:lnTo>
                    <a:pt x="156" y="81"/>
                  </a:lnTo>
                  <a:cubicBezTo>
                    <a:pt x="126" y="27"/>
                    <a:pt x="99"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5"/>
            <p:cNvSpPr/>
            <p:nvPr/>
          </p:nvSpPr>
          <p:spPr>
            <a:xfrm>
              <a:off x="6006100" y="2053350"/>
              <a:ext cx="3600" cy="2150"/>
            </a:xfrm>
            <a:custGeom>
              <a:avLst/>
              <a:gdLst/>
              <a:ahLst/>
              <a:cxnLst/>
              <a:rect l="l" t="t" r="r" b="b"/>
              <a:pathLst>
                <a:path w="144" h="86" extrusionOk="0">
                  <a:moveTo>
                    <a:pt x="0" y="1"/>
                  </a:moveTo>
                  <a:cubicBezTo>
                    <a:pt x="19" y="56"/>
                    <a:pt x="43" y="86"/>
                    <a:pt x="69" y="86"/>
                  </a:cubicBezTo>
                  <a:cubicBezTo>
                    <a:pt x="94" y="86"/>
                    <a:pt x="120" y="59"/>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5"/>
            <p:cNvSpPr/>
            <p:nvPr/>
          </p:nvSpPr>
          <p:spPr>
            <a:xfrm>
              <a:off x="6134975" y="1992650"/>
              <a:ext cx="3900" cy="3275"/>
            </a:xfrm>
            <a:custGeom>
              <a:avLst/>
              <a:gdLst/>
              <a:ahLst/>
              <a:cxnLst/>
              <a:rect l="l" t="t" r="r" b="b"/>
              <a:pathLst>
                <a:path w="156" h="131" extrusionOk="0">
                  <a:moveTo>
                    <a:pt x="1" y="0"/>
                  </a:moveTo>
                  <a:cubicBezTo>
                    <a:pt x="60" y="48"/>
                    <a:pt x="108" y="95"/>
                    <a:pt x="156" y="131"/>
                  </a:cubicBezTo>
                  <a:cubicBezTo>
                    <a:pt x="108" y="83"/>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5"/>
            <p:cNvSpPr/>
            <p:nvPr/>
          </p:nvSpPr>
          <p:spPr>
            <a:xfrm>
              <a:off x="5765600" y="1807500"/>
              <a:ext cx="3875" cy="1800"/>
            </a:xfrm>
            <a:custGeom>
              <a:avLst/>
              <a:gdLst/>
              <a:ahLst/>
              <a:cxnLst/>
              <a:rect l="l" t="t" r="r" b="b"/>
              <a:pathLst>
                <a:path w="155" h="72" extrusionOk="0">
                  <a:moveTo>
                    <a:pt x="77" y="0"/>
                  </a:moveTo>
                  <a:cubicBezTo>
                    <a:pt x="51" y="0"/>
                    <a:pt x="24" y="24"/>
                    <a:pt x="0" y="72"/>
                  </a:cubicBezTo>
                  <a:lnTo>
                    <a:pt x="155" y="72"/>
                  </a:lnTo>
                  <a:cubicBezTo>
                    <a:pt x="131" y="24"/>
                    <a:pt x="104"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5"/>
            <p:cNvSpPr/>
            <p:nvPr/>
          </p:nvSpPr>
          <p:spPr>
            <a:xfrm>
              <a:off x="5787325" y="1773550"/>
              <a:ext cx="3600" cy="1225"/>
            </a:xfrm>
            <a:custGeom>
              <a:avLst/>
              <a:gdLst/>
              <a:ahLst/>
              <a:cxnLst/>
              <a:rect l="l" t="t" r="r" b="b"/>
              <a:pathLst>
                <a:path w="144" h="49" extrusionOk="0">
                  <a:moveTo>
                    <a:pt x="0" y="1"/>
                  </a:moveTo>
                  <a:cubicBezTo>
                    <a:pt x="12" y="13"/>
                    <a:pt x="24" y="49"/>
                    <a:pt x="36" y="49"/>
                  </a:cubicBezTo>
                  <a:cubicBezTo>
                    <a:pt x="72" y="25"/>
                    <a:pt x="119" y="13"/>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5"/>
            <p:cNvSpPr/>
            <p:nvPr/>
          </p:nvSpPr>
          <p:spPr>
            <a:xfrm>
              <a:off x="5715275" y="1793200"/>
              <a:ext cx="3900" cy="1825"/>
            </a:xfrm>
            <a:custGeom>
              <a:avLst/>
              <a:gdLst/>
              <a:ahLst/>
              <a:cxnLst/>
              <a:rect l="l" t="t" r="r" b="b"/>
              <a:pathLst>
                <a:path w="156" h="73" extrusionOk="0">
                  <a:moveTo>
                    <a:pt x="74" y="1"/>
                  </a:moveTo>
                  <a:cubicBezTo>
                    <a:pt x="49" y="1"/>
                    <a:pt x="25" y="25"/>
                    <a:pt x="1" y="72"/>
                  </a:cubicBezTo>
                  <a:lnTo>
                    <a:pt x="156" y="72"/>
                  </a:lnTo>
                  <a:cubicBezTo>
                    <a:pt x="126" y="25"/>
                    <a:pt x="99"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5"/>
            <p:cNvSpPr/>
            <p:nvPr/>
          </p:nvSpPr>
          <p:spPr>
            <a:xfrm>
              <a:off x="5708450" y="1877750"/>
              <a:ext cx="2400" cy="3300"/>
            </a:xfrm>
            <a:custGeom>
              <a:avLst/>
              <a:gdLst/>
              <a:ahLst/>
              <a:cxnLst/>
              <a:rect l="l" t="t" r="r" b="b"/>
              <a:pathLst>
                <a:path w="96" h="132" extrusionOk="0">
                  <a:moveTo>
                    <a:pt x="0" y="0"/>
                  </a:moveTo>
                  <a:lnTo>
                    <a:pt x="0" y="131"/>
                  </a:lnTo>
                  <a:cubicBezTo>
                    <a:pt x="36" y="119"/>
                    <a:pt x="72" y="84"/>
                    <a:pt x="95" y="72"/>
                  </a:cubicBezTo>
                  <a:cubicBezTo>
                    <a:pt x="72" y="48"/>
                    <a:pt x="24"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5"/>
            <p:cNvSpPr/>
            <p:nvPr/>
          </p:nvSpPr>
          <p:spPr>
            <a:xfrm>
              <a:off x="5912925" y="1931625"/>
              <a:ext cx="3900" cy="3025"/>
            </a:xfrm>
            <a:custGeom>
              <a:avLst/>
              <a:gdLst/>
              <a:ahLst/>
              <a:cxnLst/>
              <a:rect l="l" t="t" r="r" b="b"/>
              <a:pathLst>
                <a:path w="156" h="121" extrusionOk="0">
                  <a:moveTo>
                    <a:pt x="155" y="0"/>
                  </a:moveTo>
                  <a:cubicBezTo>
                    <a:pt x="108" y="24"/>
                    <a:pt x="48" y="72"/>
                    <a:pt x="1" y="119"/>
                  </a:cubicBezTo>
                  <a:cubicBezTo>
                    <a:pt x="10" y="120"/>
                    <a:pt x="19" y="121"/>
                    <a:pt x="27" y="121"/>
                  </a:cubicBezTo>
                  <a:cubicBezTo>
                    <a:pt x="112" y="121"/>
                    <a:pt x="134" y="6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5"/>
            <p:cNvSpPr/>
            <p:nvPr/>
          </p:nvSpPr>
          <p:spPr>
            <a:xfrm>
              <a:off x="5895075" y="1776550"/>
              <a:ext cx="3300" cy="2350"/>
            </a:xfrm>
            <a:custGeom>
              <a:avLst/>
              <a:gdLst/>
              <a:ahLst/>
              <a:cxnLst/>
              <a:rect l="l" t="t" r="r" b="b"/>
              <a:pathLst>
                <a:path w="132" h="94" extrusionOk="0">
                  <a:moveTo>
                    <a:pt x="0" y="0"/>
                  </a:moveTo>
                  <a:cubicBezTo>
                    <a:pt x="20" y="60"/>
                    <a:pt x="40" y="93"/>
                    <a:pt x="64" y="93"/>
                  </a:cubicBezTo>
                  <a:cubicBezTo>
                    <a:pt x="83" y="93"/>
                    <a:pt x="105" y="72"/>
                    <a:pt x="131" y="24"/>
                  </a:cubicBezTo>
                  <a:cubicBezTo>
                    <a:pt x="96" y="12"/>
                    <a:pt x="48"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5"/>
            <p:cNvSpPr/>
            <p:nvPr/>
          </p:nvSpPr>
          <p:spPr>
            <a:xfrm>
              <a:off x="5926625" y="1852750"/>
              <a:ext cx="4200" cy="1800"/>
            </a:xfrm>
            <a:custGeom>
              <a:avLst/>
              <a:gdLst/>
              <a:ahLst/>
              <a:cxnLst/>
              <a:rect l="l" t="t" r="r" b="b"/>
              <a:pathLst>
                <a:path w="168" h="72" extrusionOk="0">
                  <a:moveTo>
                    <a:pt x="0" y="0"/>
                  </a:moveTo>
                  <a:cubicBezTo>
                    <a:pt x="30" y="48"/>
                    <a:pt x="60" y="71"/>
                    <a:pt x="88" y="71"/>
                  </a:cubicBezTo>
                  <a:cubicBezTo>
                    <a:pt x="116" y="71"/>
                    <a:pt x="143"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5"/>
            <p:cNvSpPr/>
            <p:nvPr/>
          </p:nvSpPr>
          <p:spPr>
            <a:xfrm>
              <a:off x="5937925" y="2051450"/>
              <a:ext cx="3600" cy="1925"/>
            </a:xfrm>
            <a:custGeom>
              <a:avLst/>
              <a:gdLst/>
              <a:ahLst/>
              <a:cxnLst/>
              <a:rect l="l" t="t" r="r" b="b"/>
              <a:pathLst>
                <a:path w="144" h="77" extrusionOk="0">
                  <a:moveTo>
                    <a:pt x="66" y="1"/>
                  </a:moveTo>
                  <a:cubicBezTo>
                    <a:pt x="39" y="1"/>
                    <a:pt x="17" y="24"/>
                    <a:pt x="1" y="65"/>
                  </a:cubicBezTo>
                  <a:cubicBezTo>
                    <a:pt x="60" y="65"/>
                    <a:pt x="108" y="77"/>
                    <a:pt x="144" y="77"/>
                  </a:cubicBezTo>
                  <a:cubicBezTo>
                    <a:pt x="132" y="65"/>
                    <a:pt x="120" y="29"/>
                    <a:pt x="108" y="17"/>
                  </a:cubicBezTo>
                  <a:cubicBezTo>
                    <a:pt x="93" y="6"/>
                    <a:pt x="79"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5"/>
            <p:cNvSpPr/>
            <p:nvPr/>
          </p:nvSpPr>
          <p:spPr>
            <a:xfrm>
              <a:off x="5830475" y="1798875"/>
              <a:ext cx="3600" cy="1800"/>
            </a:xfrm>
            <a:custGeom>
              <a:avLst/>
              <a:gdLst/>
              <a:ahLst/>
              <a:cxnLst/>
              <a:rect l="l" t="t" r="r" b="b"/>
              <a:pathLst>
                <a:path w="144" h="72" extrusionOk="0">
                  <a:moveTo>
                    <a:pt x="1" y="0"/>
                  </a:moveTo>
                  <a:cubicBezTo>
                    <a:pt x="13" y="12"/>
                    <a:pt x="13" y="48"/>
                    <a:pt x="36" y="60"/>
                  </a:cubicBezTo>
                  <a:cubicBezTo>
                    <a:pt x="51" y="67"/>
                    <a:pt x="65" y="71"/>
                    <a:pt x="78" y="71"/>
                  </a:cubicBezTo>
                  <a:cubicBezTo>
                    <a:pt x="105" y="71"/>
                    <a:pt x="127" y="53"/>
                    <a:pt x="144" y="12"/>
                  </a:cubicBezTo>
                  <a:cubicBezTo>
                    <a:pt x="84" y="0"/>
                    <a:pt x="3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5"/>
            <p:cNvSpPr/>
            <p:nvPr/>
          </p:nvSpPr>
          <p:spPr>
            <a:xfrm>
              <a:off x="5869775" y="2067950"/>
              <a:ext cx="3900" cy="3300"/>
            </a:xfrm>
            <a:custGeom>
              <a:avLst/>
              <a:gdLst/>
              <a:ahLst/>
              <a:cxnLst/>
              <a:rect l="l" t="t" r="r" b="b"/>
              <a:pathLst>
                <a:path w="156" h="132" extrusionOk="0">
                  <a:moveTo>
                    <a:pt x="155" y="0"/>
                  </a:moveTo>
                  <a:cubicBezTo>
                    <a:pt x="107" y="36"/>
                    <a:pt x="48" y="84"/>
                    <a:pt x="0" y="131"/>
                  </a:cubicBezTo>
                  <a:cubicBezTo>
                    <a:pt x="48" y="84"/>
                    <a:pt x="107"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5"/>
            <p:cNvSpPr/>
            <p:nvPr/>
          </p:nvSpPr>
          <p:spPr>
            <a:xfrm>
              <a:off x="5851325" y="1922350"/>
              <a:ext cx="4475" cy="1850"/>
            </a:xfrm>
            <a:custGeom>
              <a:avLst/>
              <a:gdLst/>
              <a:ahLst/>
              <a:cxnLst/>
              <a:rect l="l" t="t" r="r" b="b"/>
              <a:pathLst>
                <a:path w="179" h="74" extrusionOk="0">
                  <a:moveTo>
                    <a:pt x="92" y="1"/>
                  </a:moveTo>
                  <a:cubicBezTo>
                    <a:pt x="62" y="1"/>
                    <a:pt x="31" y="25"/>
                    <a:pt x="0" y="62"/>
                  </a:cubicBezTo>
                  <a:cubicBezTo>
                    <a:pt x="60" y="74"/>
                    <a:pt x="119" y="74"/>
                    <a:pt x="179" y="74"/>
                  </a:cubicBezTo>
                  <a:cubicBezTo>
                    <a:pt x="150" y="22"/>
                    <a:pt x="121"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35"/>
            <p:cNvSpPr/>
            <p:nvPr/>
          </p:nvSpPr>
          <p:spPr>
            <a:xfrm>
              <a:off x="5866500" y="2071225"/>
              <a:ext cx="3300" cy="3600"/>
            </a:xfrm>
            <a:custGeom>
              <a:avLst/>
              <a:gdLst/>
              <a:ahLst/>
              <a:cxnLst/>
              <a:rect l="l" t="t" r="r" b="b"/>
              <a:pathLst>
                <a:path w="132" h="144" extrusionOk="0">
                  <a:moveTo>
                    <a:pt x="131" y="0"/>
                  </a:moveTo>
                  <a:cubicBezTo>
                    <a:pt x="84" y="48"/>
                    <a:pt x="48" y="107"/>
                    <a:pt x="0" y="143"/>
                  </a:cubicBezTo>
                  <a:cubicBezTo>
                    <a:pt x="48" y="107"/>
                    <a:pt x="84" y="6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5"/>
            <p:cNvSpPr/>
            <p:nvPr/>
          </p:nvSpPr>
          <p:spPr>
            <a:xfrm>
              <a:off x="5395900" y="2309350"/>
              <a:ext cx="184575" cy="34850"/>
            </a:xfrm>
            <a:custGeom>
              <a:avLst/>
              <a:gdLst/>
              <a:ahLst/>
              <a:cxnLst/>
              <a:rect l="l" t="t" r="r" b="b"/>
              <a:pathLst>
                <a:path w="7383" h="1394" extrusionOk="0">
                  <a:moveTo>
                    <a:pt x="512" y="0"/>
                  </a:moveTo>
                  <a:cubicBezTo>
                    <a:pt x="274" y="12"/>
                    <a:pt x="1" y="24"/>
                    <a:pt x="24" y="345"/>
                  </a:cubicBezTo>
                  <a:cubicBezTo>
                    <a:pt x="60" y="560"/>
                    <a:pt x="322" y="524"/>
                    <a:pt x="501" y="536"/>
                  </a:cubicBezTo>
                  <a:cubicBezTo>
                    <a:pt x="751" y="560"/>
                    <a:pt x="1013" y="560"/>
                    <a:pt x="1263" y="643"/>
                  </a:cubicBezTo>
                  <a:cubicBezTo>
                    <a:pt x="1394" y="667"/>
                    <a:pt x="1513" y="679"/>
                    <a:pt x="1644" y="703"/>
                  </a:cubicBezTo>
                  <a:cubicBezTo>
                    <a:pt x="1727" y="715"/>
                    <a:pt x="1775" y="726"/>
                    <a:pt x="1846" y="726"/>
                  </a:cubicBezTo>
                  <a:cubicBezTo>
                    <a:pt x="1929" y="762"/>
                    <a:pt x="2025" y="774"/>
                    <a:pt x="2108" y="798"/>
                  </a:cubicBezTo>
                  <a:cubicBezTo>
                    <a:pt x="2453" y="905"/>
                    <a:pt x="2834" y="822"/>
                    <a:pt x="3179" y="965"/>
                  </a:cubicBezTo>
                  <a:lnTo>
                    <a:pt x="3215" y="1000"/>
                  </a:lnTo>
                  <a:lnTo>
                    <a:pt x="3251" y="977"/>
                  </a:lnTo>
                  <a:cubicBezTo>
                    <a:pt x="3846" y="1012"/>
                    <a:pt x="4442" y="977"/>
                    <a:pt x="5037" y="1096"/>
                  </a:cubicBezTo>
                  <a:cubicBezTo>
                    <a:pt x="5799" y="1262"/>
                    <a:pt x="6561" y="1369"/>
                    <a:pt x="7335" y="1393"/>
                  </a:cubicBezTo>
                  <a:cubicBezTo>
                    <a:pt x="7344" y="1375"/>
                    <a:pt x="7353" y="1350"/>
                    <a:pt x="7368" y="1350"/>
                  </a:cubicBezTo>
                  <a:cubicBezTo>
                    <a:pt x="7372" y="1350"/>
                    <a:pt x="7377" y="1352"/>
                    <a:pt x="7382" y="1358"/>
                  </a:cubicBezTo>
                  <a:cubicBezTo>
                    <a:pt x="7299" y="977"/>
                    <a:pt x="6906" y="893"/>
                    <a:pt x="6751" y="584"/>
                  </a:cubicBezTo>
                  <a:cubicBezTo>
                    <a:pt x="6437" y="501"/>
                    <a:pt x="6118" y="482"/>
                    <a:pt x="5797" y="482"/>
                  </a:cubicBezTo>
                  <a:cubicBezTo>
                    <a:pt x="5527" y="482"/>
                    <a:pt x="5255" y="496"/>
                    <a:pt x="4985" y="496"/>
                  </a:cubicBezTo>
                  <a:cubicBezTo>
                    <a:pt x="4883" y="496"/>
                    <a:pt x="4781" y="494"/>
                    <a:pt x="4680" y="488"/>
                  </a:cubicBezTo>
                  <a:cubicBezTo>
                    <a:pt x="4552" y="488"/>
                    <a:pt x="4425" y="495"/>
                    <a:pt x="4299" y="495"/>
                  </a:cubicBezTo>
                  <a:cubicBezTo>
                    <a:pt x="4131" y="495"/>
                    <a:pt x="3967" y="483"/>
                    <a:pt x="3811" y="429"/>
                  </a:cubicBezTo>
                  <a:cubicBezTo>
                    <a:pt x="3751" y="405"/>
                    <a:pt x="3668" y="381"/>
                    <a:pt x="3596" y="381"/>
                  </a:cubicBezTo>
                  <a:cubicBezTo>
                    <a:pt x="3489" y="369"/>
                    <a:pt x="3378" y="368"/>
                    <a:pt x="3265" y="368"/>
                  </a:cubicBezTo>
                  <a:cubicBezTo>
                    <a:pt x="3233" y="368"/>
                    <a:pt x="3200" y="368"/>
                    <a:pt x="3168" y="368"/>
                  </a:cubicBezTo>
                  <a:cubicBezTo>
                    <a:pt x="2973" y="368"/>
                    <a:pt x="2775" y="364"/>
                    <a:pt x="2584" y="310"/>
                  </a:cubicBezTo>
                  <a:cubicBezTo>
                    <a:pt x="2525" y="298"/>
                    <a:pt x="2453" y="286"/>
                    <a:pt x="2394" y="262"/>
                  </a:cubicBezTo>
                  <a:cubicBezTo>
                    <a:pt x="2239" y="238"/>
                    <a:pt x="2096" y="203"/>
                    <a:pt x="1941" y="167"/>
                  </a:cubicBezTo>
                  <a:lnTo>
                    <a:pt x="1763" y="119"/>
                  </a:lnTo>
                  <a:cubicBezTo>
                    <a:pt x="1584" y="84"/>
                    <a:pt x="1405" y="84"/>
                    <a:pt x="1227" y="48"/>
                  </a:cubicBezTo>
                  <a:cubicBezTo>
                    <a:pt x="1167" y="24"/>
                    <a:pt x="1108" y="24"/>
                    <a:pt x="1048" y="24"/>
                  </a:cubicBezTo>
                  <a:cubicBezTo>
                    <a:pt x="1011" y="31"/>
                    <a:pt x="974" y="34"/>
                    <a:pt x="937" y="34"/>
                  </a:cubicBezTo>
                  <a:cubicBezTo>
                    <a:pt x="855" y="34"/>
                    <a:pt x="773" y="20"/>
                    <a:pt x="691" y="12"/>
                  </a:cubicBezTo>
                  <a:cubicBezTo>
                    <a:pt x="632" y="12"/>
                    <a:pt x="572"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5"/>
            <p:cNvSpPr/>
            <p:nvPr/>
          </p:nvSpPr>
          <p:spPr>
            <a:xfrm>
              <a:off x="5863825" y="2637075"/>
              <a:ext cx="167900" cy="18775"/>
            </a:xfrm>
            <a:custGeom>
              <a:avLst/>
              <a:gdLst/>
              <a:ahLst/>
              <a:cxnLst/>
              <a:rect l="l" t="t" r="r" b="b"/>
              <a:pathLst>
                <a:path w="6716" h="751" extrusionOk="0">
                  <a:moveTo>
                    <a:pt x="391" y="0"/>
                  </a:moveTo>
                  <a:cubicBezTo>
                    <a:pt x="290" y="0"/>
                    <a:pt x="190" y="11"/>
                    <a:pt x="95" y="36"/>
                  </a:cubicBezTo>
                  <a:cubicBezTo>
                    <a:pt x="0" y="190"/>
                    <a:pt x="155" y="238"/>
                    <a:pt x="238" y="310"/>
                  </a:cubicBezTo>
                  <a:lnTo>
                    <a:pt x="3370" y="536"/>
                  </a:lnTo>
                  <a:cubicBezTo>
                    <a:pt x="4344" y="605"/>
                    <a:pt x="5308" y="751"/>
                    <a:pt x="6304" y="751"/>
                  </a:cubicBezTo>
                  <a:cubicBezTo>
                    <a:pt x="6342" y="751"/>
                    <a:pt x="6380" y="750"/>
                    <a:pt x="6418" y="750"/>
                  </a:cubicBezTo>
                  <a:cubicBezTo>
                    <a:pt x="6537" y="643"/>
                    <a:pt x="6715" y="571"/>
                    <a:pt x="6465" y="393"/>
                  </a:cubicBezTo>
                  <a:cubicBezTo>
                    <a:pt x="6028" y="238"/>
                    <a:pt x="5576" y="232"/>
                    <a:pt x="5124" y="232"/>
                  </a:cubicBezTo>
                  <a:cubicBezTo>
                    <a:pt x="5082" y="232"/>
                    <a:pt x="5040" y="232"/>
                    <a:pt x="4998" y="232"/>
                  </a:cubicBezTo>
                  <a:cubicBezTo>
                    <a:pt x="4691" y="232"/>
                    <a:pt x="4385" y="229"/>
                    <a:pt x="4084" y="179"/>
                  </a:cubicBezTo>
                  <a:cubicBezTo>
                    <a:pt x="3994" y="197"/>
                    <a:pt x="3906" y="203"/>
                    <a:pt x="3818" y="203"/>
                  </a:cubicBezTo>
                  <a:cubicBezTo>
                    <a:pt x="3674" y="203"/>
                    <a:pt x="3530" y="186"/>
                    <a:pt x="3382" y="179"/>
                  </a:cubicBezTo>
                  <a:cubicBezTo>
                    <a:pt x="2755" y="130"/>
                    <a:pt x="2129" y="32"/>
                    <a:pt x="1496" y="32"/>
                  </a:cubicBezTo>
                  <a:cubicBezTo>
                    <a:pt x="1359" y="32"/>
                    <a:pt x="1221" y="37"/>
                    <a:pt x="1084" y="48"/>
                  </a:cubicBezTo>
                  <a:cubicBezTo>
                    <a:pt x="1042" y="83"/>
                    <a:pt x="994" y="101"/>
                    <a:pt x="947" y="101"/>
                  </a:cubicBezTo>
                  <a:cubicBezTo>
                    <a:pt x="899" y="101"/>
                    <a:pt x="851" y="83"/>
                    <a:pt x="810" y="48"/>
                  </a:cubicBezTo>
                  <a:cubicBezTo>
                    <a:pt x="672" y="20"/>
                    <a:pt x="530"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5"/>
            <p:cNvSpPr/>
            <p:nvPr/>
          </p:nvSpPr>
          <p:spPr>
            <a:xfrm>
              <a:off x="5905200" y="2379000"/>
              <a:ext cx="146175" cy="15500"/>
            </a:xfrm>
            <a:custGeom>
              <a:avLst/>
              <a:gdLst/>
              <a:ahLst/>
              <a:cxnLst/>
              <a:rect l="l" t="t" r="r" b="b"/>
              <a:pathLst>
                <a:path w="5847" h="620" extrusionOk="0">
                  <a:moveTo>
                    <a:pt x="3262" y="0"/>
                  </a:moveTo>
                  <a:cubicBezTo>
                    <a:pt x="3154" y="24"/>
                    <a:pt x="3045" y="30"/>
                    <a:pt x="2935" y="30"/>
                  </a:cubicBezTo>
                  <a:cubicBezTo>
                    <a:pt x="2807" y="30"/>
                    <a:pt x="2679" y="22"/>
                    <a:pt x="2551" y="22"/>
                  </a:cubicBezTo>
                  <a:cubicBezTo>
                    <a:pt x="2402" y="22"/>
                    <a:pt x="2254" y="33"/>
                    <a:pt x="2108" y="84"/>
                  </a:cubicBezTo>
                  <a:cubicBezTo>
                    <a:pt x="2071" y="215"/>
                    <a:pt x="2039" y="259"/>
                    <a:pt x="2009" y="259"/>
                  </a:cubicBezTo>
                  <a:cubicBezTo>
                    <a:pt x="1947" y="259"/>
                    <a:pt x="1894" y="67"/>
                    <a:pt x="1828" y="67"/>
                  </a:cubicBezTo>
                  <a:cubicBezTo>
                    <a:pt x="1822" y="67"/>
                    <a:pt x="1816" y="68"/>
                    <a:pt x="1810" y="72"/>
                  </a:cubicBezTo>
                  <a:cubicBezTo>
                    <a:pt x="1710" y="42"/>
                    <a:pt x="1616" y="20"/>
                    <a:pt x="1527" y="20"/>
                  </a:cubicBezTo>
                  <a:cubicBezTo>
                    <a:pt x="1404" y="20"/>
                    <a:pt x="1289" y="61"/>
                    <a:pt x="1179" y="179"/>
                  </a:cubicBezTo>
                  <a:cubicBezTo>
                    <a:pt x="1143" y="274"/>
                    <a:pt x="1191" y="322"/>
                    <a:pt x="1262" y="357"/>
                  </a:cubicBezTo>
                  <a:cubicBezTo>
                    <a:pt x="1131" y="357"/>
                    <a:pt x="1143" y="215"/>
                    <a:pt x="1072" y="155"/>
                  </a:cubicBezTo>
                  <a:cubicBezTo>
                    <a:pt x="916" y="55"/>
                    <a:pt x="760" y="4"/>
                    <a:pt x="604" y="4"/>
                  </a:cubicBezTo>
                  <a:cubicBezTo>
                    <a:pt x="462" y="4"/>
                    <a:pt x="320" y="46"/>
                    <a:pt x="179" y="131"/>
                  </a:cubicBezTo>
                  <a:cubicBezTo>
                    <a:pt x="0" y="560"/>
                    <a:pt x="548" y="238"/>
                    <a:pt x="548" y="488"/>
                  </a:cubicBezTo>
                  <a:cubicBezTo>
                    <a:pt x="645" y="563"/>
                    <a:pt x="741" y="577"/>
                    <a:pt x="841" y="577"/>
                  </a:cubicBezTo>
                  <a:cubicBezTo>
                    <a:pt x="901" y="577"/>
                    <a:pt x="962" y="572"/>
                    <a:pt x="1024" y="572"/>
                  </a:cubicBezTo>
                  <a:lnTo>
                    <a:pt x="5763" y="619"/>
                  </a:lnTo>
                  <a:cubicBezTo>
                    <a:pt x="5846" y="500"/>
                    <a:pt x="5846" y="393"/>
                    <a:pt x="5775" y="274"/>
                  </a:cubicBezTo>
                  <a:cubicBezTo>
                    <a:pt x="5411" y="54"/>
                    <a:pt x="5025" y="7"/>
                    <a:pt x="4633" y="7"/>
                  </a:cubicBezTo>
                  <a:cubicBezTo>
                    <a:pt x="4338" y="7"/>
                    <a:pt x="4040" y="33"/>
                    <a:pt x="3746" y="33"/>
                  </a:cubicBezTo>
                  <a:cubicBezTo>
                    <a:pt x="3583" y="33"/>
                    <a:pt x="3422" y="25"/>
                    <a:pt x="3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5"/>
            <p:cNvSpPr/>
            <p:nvPr/>
          </p:nvSpPr>
          <p:spPr>
            <a:xfrm>
              <a:off x="5232475" y="2373050"/>
              <a:ext cx="47650" cy="135775"/>
            </a:xfrm>
            <a:custGeom>
              <a:avLst/>
              <a:gdLst/>
              <a:ahLst/>
              <a:cxnLst/>
              <a:rect l="l" t="t" r="r" b="b"/>
              <a:pathLst>
                <a:path w="1906" h="5431" extrusionOk="0">
                  <a:moveTo>
                    <a:pt x="1418" y="0"/>
                  </a:moveTo>
                  <a:cubicBezTo>
                    <a:pt x="1275" y="0"/>
                    <a:pt x="1180" y="12"/>
                    <a:pt x="1120" y="143"/>
                  </a:cubicBezTo>
                  <a:cubicBezTo>
                    <a:pt x="942" y="834"/>
                    <a:pt x="620" y="1453"/>
                    <a:pt x="370" y="2108"/>
                  </a:cubicBezTo>
                  <a:cubicBezTo>
                    <a:pt x="108" y="2870"/>
                    <a:pt x="1" y="3655"/>
                    <a:pt x="49" y="4465"/>
                  </a:cubicBezTo>
                  <a:cubicBezTo>
                    <a:pt x="84" y="4786"/>
                    <a:pt x="1" y="5120"/>
                    <a:pt x="203" y="5417"/>
                  </a:cubicBezTo>
                  <a:cubicBezTo>
                    <a:pt x="248" y="5427"/>
                    <a:pt x="287" y="5431"/>
                    <a:pt x="322" y="5431"/>
                  </a:cubicBezTo>
                  <a:cubicBezTo>
                    <a:pt x="596" y="5431"/>
                    <a:pt x="551" y="5157"/>
                    <a:pt x="572" y="4977"/>
                  </a:cubicBezTo>
                  <a:cubicBezTo>
                    <a:pt x="620" y="4584"/>
                    <a:pt x="727" y="4191"/>
                    <a:pt x="787" y="3810"/>
                  </a:cubicBezTo>
                  <a:cubicBezTo>
                    <a:pt x="799" y="3727"/>
                    <a:pt x="823" y="3655"/>
                    <a:pt x="823" y="3584"/>
                  </a:cubicBezTo>
                  <a:cubicBezTo>
                    <a:pt x="918" y="3036"/>
                    <a:pt x="1073" y="2500"/>
                    <a:pt x="1204" y="1941"/>
                  </a:cubicBezTo>
                  <a:cubicBezTo>
                    <a:pt x="1215" y="1881"/>
                    <a:pt x="1251" y="1822"/>
                    <a:pt x="1263" y="1750"/>
                  </a:cubicBezTo>
                  <a:cubicBezTo>
                    <a:pt x="1370" y="1405"/>
                    <a:pt x="1465" y="1048"/>
                    <a:pt x="1656" y="738"/>
                  </a:cubicBezTo>
                  <a:cubicBezTo>
                    <a:pt x="1906" y="381"/>
                    <a:pt x="1656" y="191"/>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5"/>
            <p:cNvSpPr/>
            <p:nvPr/>
          </p:nvSpPr>
          <p:spPr>
            <a:xfrm>
              <a:off x="5717975" y="2552525"/>
              <a:ext cx="102700" cy="16325"/>
            </a:xfrm>
            <a:custGeom>
              <a:avLst/>
              <a:gdLst/>
              <a:ahLst/>
              <a:cxnLst/>
              <a:rect l="l" t="t" r="r" b="b"/>
              <a:pathLst>
                <a:path w="4108" h="653" extrusionOk="0">
                  <a:moveTo>
                    <a:pt x="488" y="1"/>
                  </a:moveTo>
                  <a:cubicBezTo>
                    <a:pt x="369" y="203"/>
                    <a:pt x="107" y="48"/>
                    <a:pt x="0" y="239"/>
                  </a:cubicBezTo>
                  <a:cubicBezTo>
                    <a:pt x="12" y="263"/>
                    <a:pt x="12" y="298"/>
                    <a:pt x="36" y="298"/>
                  </a:cubicBezTo>
                  <a:cubicBezTo>
                    <a:pt x="425" y="433"/>
                    <a:pt x="819" y="554"/>
                    <a:pt x="1215" y="554"/>
                  </a:cubicBezTo>
                  <a:cubicBezTo>
                    <a:pt x="1448" y="554"/>
                    <a:pt x="1683" y="511"/>
                    <a:pt x="1917" y="405"/>
                  </a:cubicBezTo>
                  <a:cubicBezTo>
                    <a:pt x="1957" y="389"/>
                    <a:pt x="1992" y="382"/>
                    <a:pt x="2023" y="382"/>
                  </a:cubicBezTo>
                  <a:cubicBezTo>
                    <a:pt x="2103" y="382"/>
                    <a:pt x="2161" y="424"/>
                    <a:pt x="2238" y="441"/>
                  </a:cubicBezTo>
                  <a:cubicBezTo>
                    <a:pt x="2649" y="499"/>
                    <a:pt x="3065" y="652"/>
                    <a:pt x="3487" y="652"/>
                  </a:cubicBezTo>
                  <a:cubicBezTo>
                    <a:pt x="3677" y="652"/>
                    <a:pt x="3868" y="621"/>
                    <a:pt x="4060" y="536"/>
                  </a:cubicBezTo>
                  <a:cubicBezTo>
                    <a:pt x="4108" y="477"/>
                    <a:pt x="4108" y="441"/>
                    <a:pt x="4060" y="417"/>
                  </a:cubicBezTo>
                  <a:cubicBezTo>
                    <a:pt x="3929" y="322"/>
                    <a:pt x="3870" y="155"/>
                    <a:pt x="3620" y="155"/>
                  </a:cubicBezTo>
                  <a:cubicBezTo>
                    <a:pt x="2774" y="155"/>
                    <a:pt x="1929" y="84"/>
                    <a:pt x="1095" y="48"/>
                  </a:cubicBezTo>
                  <a:cubicBezTo>
                    <a:pt x="1086" y="48"/>
                    <a:pt x="1077" y="47"/>
                    <a:pt x="1068" y="47"/>
                  </a:cubicBezTo>
                  <a:cubicBezTo>
                    <a:pt x="955" y="47"/>
                    <a:pt x="842" y="86"/>
                    <a:pt x="729" y="86"/>
                  </a:cubicBezTo>
                  <a:cubicBezTo>
                    <a:pt x="649" y="86"/>
                    <a:pt x="568" y="67"/>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5"/>
            <p:cNvSpPr/>
            <p:nvPr/>
          </p:nvSpPr>
          <p:spPr>
            <a:xfrm>
              <a:off x="5680450" y="2421500"/>
              <a:ext cx="169100" cy="9275"/>
            </a:xfrm>
            <a:custGeom>
              <a:avLst/>
              <a:gdLst/>
              <a:ahLst/>
              <a:cxnLst/>
              <a:rect l="l" t="t" r="r" b="b"/>
              <a:pathLst>
                <a:path w="6764" h="371" extrusionOk="0">
                  <a:moveTo>
                    <a:pt x="3200" y="1"/>
                  </a:moveTo>
                  <a:cubicBezTo>
                    <a:pt x="2412" y="1"/>
                    <a:pt x="1623" y="29"/>
                    <a:pt x="834" y="62"/>
                  </a:cubicBezTo>
                  <a:cubicBezTo>
                    <a:pt x="769" y="110"/>
                    <a:pt x="697" y="134"/>
                    <a:pt x="626" y="134"/>
                  </a:cubicBezTo>
                  <a:cubicBezTo>
                    <a:pt x="555" y="134"/>
                    <a:pt x="483" y="110"/>
                    <a:pt x="418" y="62"/>
                  </a:cubicBezTo>
                  <a:lnTo>
                    <a:pt x="251" y="62"/>
                  </a:lnTo>
                  <a:cubicBezTo>
                    <a:pt x="179" y="158"/>
                    <a:pt x="25" y="98"/>
                    <a:pt x="1" y="217"/>
                  </a:cubicBezTo>
                  <a:cubicBezTo>
                    <a:pt x="140" y="339"/>
                    <a:pt x="291" y="370"/>
                    <a:pt x="448" y="370"/>
                  </a:cubicBezTo>
                  <a:cubicBezTo>
                    <a:pt x="612" y="370"/>
                    <a:pt x="783" y="336"/>
                    <a:pt x="953" y="336"/>
                  </a:cubicBezTo>
                  <a:cubicBezTo>
                    <a:pt x="1391" y="336"/>
                    <a:pt x="1838" y="272"/>
                    <a:pt x="2293" y="272"/>
                  </a:cubicBezTo>
                  <a:cubicBezTo>
                    <a:pt x="2359" y="272"/>
                    <a:pt x="2424" y="274"/>
                    <a:pt x="2489" y="277"/>
                  </a:cubicBezTo>
                  <a:cubicBezTo>
                    <a:pt x="3568" y="313"/>
                    <a:pt x="4653" y="364"/>
                    <a:pt x="5740" y="364"/>
                  </a:cubicBezTo>
                  <a:cubicBezTo>
                    <a:pt x="6069" y="364"/>
                    <a:pt x="6399" y="359"/>
                    <a:pt x="6728" y="348"/>
                  </a:cubicBezTo>
                  <a:cubicBezTo>
                    <a:pt x="6764" y="300"/>
                    <a:pt x="6764" y="265"/>
                    <a:pt x="6728" y="217"/>
                  </a:cubicBezTo>
                  <a:cubicBezTo>
                    <a:pt x="6625" y="123"/>
                    <a:pt x="6516" y="96"/>
                    <a:pt x="6406" y="96"/>
                  </a:cubicBezTo>
                  <a:cubicBezTo>
                    <a:pt x="6254" y="96"/>
                    <a:pt x="6100" y="148"/>
                    <a:pt x="5955" y="148"/>
                  </a:cubicBezTo>
                  <a:cubicBezTo>
                    <a:pt x="5939" y="148"/>
                    <a:pt x="5922" y="147"/>
                    <a:pt x="5906" y="146"/>
                  </a:cubicBezTo>
                  <a:cubicBezTo>
                    <a:pt x="5004" y="38"/>
                    <a:pt x="4102" y="1"/>
                    <a:pt x="3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5"/>
            <p:cNvSpPr/>
            <p:nvPr/>
          </p:nvSpPr>
          <p:spPr>
            <a:xfrm>
              <a:off x="5758150" y="2368500"/>
              <a:ext cx="99150" cy="18250"/>
            </a:xfrm>
            <a:custGeom>
              <a:avLst/>
              <a:gdLst/>
              <a:ahLst/>
              <a:cxnLst/>
              <a:rect l="l" t="t" r="r" b="b"/>
              <a:pathLst>
                <a:path w="3966" h="730" extrusionOk="0">
                  <a:moveTo>
                    <a:pt x="2826" y="1"/>
                  </a:moveTo>
                  <a:cubicBezTo>
                    <a:pt x="2732" y="1"/>
                    <a:pt x="2636" y="13"/>
                    <a:pt x="2536" y="39"/>
                  </a:cubicBezTo>
                  <a:cubicBezTo>
                    <a:pt x="2334" y="206"/>
                    <a:pt x="2072" y="146"/>
                    <a:pt x="1882" y="301"/>
                  </a:cubicBezTo>
                  <a:cubicBezTo>
                    <a:pt x="1715" y="332"/>
                    <a:pt x="1552" y="349"/>
                    <a:pt x="1390" y="349"/>
                  </a:cubicBezTo>
                  <a:cubicBezTo>
                    <a:pt x="1171" y="349"/>
                    <a:pt x="953" y="317"/>
                    <a:pt x="727" y="242"/>
                  </a:cubicBezTo>
                  <a:cubicBezTo>
                    <a:pt x="613" y="202"/>
                    <a:pt x="494" y="173"/>
                    <a:pt x="376" y="173"/>
                  </a:cubicBezTo>
                  <a:cubicBezTo>
                    <a:pt x="247" y="173"/>
                    <a:pt x="119" y="208"/>
                    <a:pt x="0" y="301"/>
                  </a:cubicBezTo>
                  <a:cubicBezTo>
                    <a:pt x="12" y="480"/>
                    <a:pt x="250" y="444"/>
                    <a:pt x="286" y="587"/>
                  </a:cubicBezTo>
                  <a:cubicBezTo>
                    <a:pt x="358" y="623"/>
                    <a:pt x="417" y="682"/>
                    <a:pt x="477" y="682"/>
                  </a:cubicBezTo>
                  <a:cubicBezTo>
                    <a:pt x="1608" y="694"/>
                    <a:pt x="2751" y="706"/>
                    <a:pt x="3882" y="730"/>
                  </a:cubicBezTo>
                  <a:cubicBezTo>
                    <a:pt x="3965" y="575"/>
                    <a:pt x="3870" y="456"/>
                    <a:pt x="3787" y="361"/>
                  </a:cubicBezTo>
                  <a:cubicBezTo>
                    <a:pt x="3703" y="277"/>
                    <a:pt x="3620" y="218"/>
                    <a:pt x="3525" y="182"/>
                  </a:cubicBezTo>
                  <a:cubicBezTo>
                    <a:pt x="3293" y="79"/>
                    <a:pt x="3067" y="1"/>
                    <a:pt x="28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5"/>
            <p:cNvSpPr/>
            <p:nvPr/>
          </p:nvSpPr>
          <p:spPr>
            <a:xfrm>
              <a:off x="5403350" y="2369175"/>
              <a:ext cx="206300" cy="10875"/>
            </a:xfrm>
            <a:custGeom>
              <a:avLst/>
              <a:gdLst/>
              <a:ahLst/>
              <a:cxnLst/>
              <a:rect l="l" t="t" r="r" b="b"/>
              <a:pathLst>
                <a:path w="8252" h="435" extrusionOk="0">
                  <a:moveTo>
                    <a:pt x="1012" y="0"/>
                  </a:moveTo>
                  <a:cubicBezTo>
                    <a:pt x="965" y="12"/>
                    <a:pt x="905" y="12"/>
                    <a:pt x="857" y="36"/>
                  </a:cubicBezTo>
                  <a:cubicBezTo>
                    <a:pt x="803" y="73"/>
                    <a:pt x="741" y="85"/>
                    <a:pt x="675" y="85"/>
                  </a:cubicBezTo>
                  <a:cubicBezTo>
                    <a:pt x="557" y="85"/>
                    <a:pt x="427" y="46"/>
                    <a:pt x="309" y="46"/>
                  </a:cubicBezTo>
                  <a:cubicBezTo>
                    <a:pt x="179" y="46"/>
                    <a:pt x="65" y="94"/>
                    <a:pt x="0" y="298"/>
                  </a:cubicBezTo>
                  <a:lnTo>
                    <a:pt x="12" y="298"/>
                  </a:lnTo>
                  <a:cubicBezTo>
                    <a:pt x="191" y="334"/>
                    <a:pt x="369" y="352"/>
                    <a:pt x="548" y="352"/>
                  </a:cubicBezTo>
                  <a:cubicBezTo>
                    <a:pt x="726" y="352"/>
                    <a:pt x="905" y="334"/>
                    <a:pt x="1084" y="298"/>
                  </a:cubicBezTo>
                  <a:lnTo>
                    <a:pt x="1107" y="298"/>
                  </a:lnTo>
                  <a:cubicBezTo>
                    <a:pt x="1428" y="345"/>
                    <a:pt x="1751" y="358"/>
                    <a:pt x="2073" y="358"/>
                  </a:cubicBezTo>
                  <a:cubicBezTo>
                    <a:pt x="2477" y="358"/>
                    <a:pt x="2881" y="338"/>
                    <a:pt x="3286" y="338"/>
                  </a:cubicBezTo>
                  <a:cubicBezTo>
                    <a:pt x="3627" y="338"/>
                    <a:pt x="3969" y="352"/>
                    <a:pt x="4310" y="405"/>
                  </a:cubicBezTo>
                  <a:cubicBezTo>
                    <a:pt x="4705" y="427"/>
                    <a:pt x="5099" y="434"/>
                    <a:pt x="5494" y="434"/>
                  </a:cubicBezTo>
                  <a:cubicBezTo>
                    <a:pt x="6298" y="434"/>
                    <a:pt x="7103" y="404"/>
                    <a:pt x="7912" y="404"/>
                  </a:cubicBezTo>
                  <a:cubicBezTo>
                    <a:pt x="8002" y="404"/>
                    <a:pt x="8091" y="404"/>
                    <a:pt x="8180" y="405"/>
                  </a:cubicBezTo>
                  <a:cubicBezTo>
                    <a:pt x="8251" y="250"/>
                    <a:pt x="8108" y="215"/>
                    <a:pt x="8037" y="131"/>
                  </a:cubicBezTo>
                  <a:lnTo>
                    <a:pt x="7882" y="131"/>
                  </a:lnTo>
                  <a:cubicBezTo>
                    <a:pt x="7648" y="153"/>
                    <a:pt x="7414" y="193"/>
                    <a:pt x="7181" y="193"/>
                  </a:cubicBezTo>
                  <a:cubicBezTo>
                    <a:pt x="7033" y="193"/>
                    <a:pt x="6886" y="177"/>
                    <a:pt x="6739" y="131"/>
                  </a:cubicBezTo>
                  <a:cubicBezTo>
                    <a:pt x="6711" y="117"/>
                    <a:pt x="6683" y="112"/>
                    <a:pt x="6658" y="112"/>
                  </a:cubicBezTo>
                  <a:cubicBezTo>
                    <a:pt x="6640" y="112"/>
                    <a:pt x="6623" y="114"/>
                    <a:pt x="6608" y="119"/>
                  </a:cubicBezTo>
                  <a:cubicBezTo>
                    <a:pt x="6430" y="141"/>
                    <a:pt x="6255" y="171"/>
                    <a:pt x="6080" y="171"/>
                  </a:cubicBezTo>
                  <a:cubicBezTo>
                    <a:pt x="5963" y="171"/>
                    <a:pt x="5846" y="158"/>
                    <a:pt x="5727" y="119"/>
                  </a:cubicBezTo>
                  <a:cubicBezTo>
                    <a:pt x="5227" y="119"/>
                    <a:pt x="4727" y="61"/>
                    <a:pt x="4223" y="61"/>
                  </a:cubicBezTo>
                  <a:cubicBezTo>
                    <a:pt x="3972" y="61"/>
                    <a:pt x="3719" y="76"/>
                    <a:pt x="3465" y="119"/>
                  </a:cubicBezTo>
                  <a:cubicBezTo>
                    <a:pt x="3211" y="68"/>
                    <a:pt x="2957" y="54"/>
                    <a:pt x="2703" y="54"/>
                  </a:cubicBezTo>
                  <a:cubicBezTo>
                    <a:pt x="2402" y="54"/>
                    <a:pt x="2102" y="74"/>
                    <a:pt x="1803" y="74"/>
                  </a:cubicBezTo>
                  <a:cubicBezTo>
                    <a:pt x="1538" y="74"/>
                    <a:pt x="1275" y="58"/>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5"/>
            <p:cNvSpPr/>
            <p:nvPr/>
          </p:nvSpPr>
          <p:spPr>
            <a:xfrm>
              <a:off x="5247075" y="2474850"/>
              <a:ext cx="93200" cy="22375"/>
            </a:xfrm>
            <a:custGeom>
              <a:avLst/>
              <a:gdLst/>
              <a:ahLst/>
              <a:cxnLst/>
              <a:rect l="l" t="t" r="r" b="b"/>
              <a:pathLst>
                <a:path w="3728" h="895" extrusionOk="0">
                  <a:moveTo>
                    <a:pt x="322" y="0"/>
                  </a:moveTo>
                  <a:cubicBezTo>
                    <a:pt x="72" y="179"/>
                    <a:pt x="0" y="405"/>
                    <a:pt x="119" y="691"/>
                  </a:cubicBezTo>
                  <a:cubicBezTo>
                    <a:pt x="239" y="774"/>
                    <a:pt x="369" y="833"/>
                    <a:pt x="500" y="869"/>
                  </a:cubicBezTo>
                  <a:cubicBezTo>
                    <a:pt x="572" y="881"/>
                    <a:pt x="631" y="881"/>
                    <a:pt x="715" y="881"/>
                  </a:cubicBezTo>
                  <a:cubicBezTo>
                    <a:pt x="852" y="865"/>
                    <a:pt x="990" y="859"/>
                    <a:pt x="1129" y="859"/>
                  </a:cubicBezTo>
                  <a:cubicBezTo>
                    <a:pt x="1473" y="859"/>
                    <a:pt x="1820" y="894"/>
                    <a:pt x="2167" y="894"/>
                  </a:cubicBezTo>
                  <a:cubicBezTo>
                    <a:pt x="2203" y="894"/>
                    <a:pt x="2239" y="894"/>
                    <a:pt x="2274" y="893"/>
                  </a:cubicBezTo>
                  <a:cubicBezTo>
                    <a:pt x="2465" y="845"/>
                    <a:pt x="2679" y="822"/>
                    <a:pt x="2822" y="667"/>
                  </a:cubicBezTo>
                  <a:cubicBezTo>
                    <a:pt x="2834" y="476"/>
                    <a:pt x="2941" y="369"/>
                    <a:pt x="3132" y="369"/>
                  </a:cubicBezTo>
                  <a:cubicBezTo>
                    <a:pt x="3310" y="369"/>
                    <a:pt x="3513" y="357"/>
                    <a:pt x="3691" y="357"/>
                  </a:cubicBezTo>
                  <a:cubicBezTo>
                    <a:pt x="3727" y="250"/>
                    <a:pt x="3703" y="191"/>
                    <a:pt x="3608" y="167"/>
                  </a:cubicBezTo>
                  <a:cubicBezTo>
                    <a:pt x="3170" y="79"/>
                    <a:pt x="2723" y="71"/>
                    <a:pt x="2282" y="71"/>
                  </a:cubicBezTo>
                  <a:cubicBezTo>
                    <a:pt x="2184" y="71"/>
                    <a:pt x="2086" y="71"/>
                    <a:pt x="1989" y="71"/>
                  </a:cubicBezTo>
                  <a:cubicBezTo>
                    <a:pt x="1806" y="71"/>
                    <a:pt x="1621" y="74"/>
                    <a:pt x="1435" y="74"/>
                  </a:cubicBezTo>
                  <a:cubicBezTo>
                    <a:pt x="1063" y="74"/>
                    <a:pt x="687" y="64"/>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5"/>
            <p:cNvSpPr/>
            <p:nvPr/>
          </p:nvSpPr>
          <p:spPr>
            <a:xfrm>
              <a:off x="5656350" y="2330950"/>
              <a:ext cx="82475" cy="31700"/>
            </a:xfrm>
            <a:custGeom>
              <a:avLst/>
              <a:gdLst/>
              <a:ahLst/>
              <a:cxnLst/>
              <a:rect l="l" t="t" r="r" b="b"/>
              <a:pathLst>
                <a:path w="3299" h="1268" extrusionOk="0">
                  <a:moveTo>
                    <a:pt x="1389" y="1"/>
                  </a:moveTo>
                  <a:cubicBezTo>
                    <a:pt x="1103" y="1"/>
                    <a:pt x="815" y="46"/>
                    <a:pt x="524" y="89"/>
                  </a:cubicBezTo>
                  <a:cubicBezTo>
                    <a:pt x="453" y="113"/>
                    <a:pt x="393" y="160"/>
                    <a:pt x="346" y="208"/>
                  </a:cubicBezTo>
                  <a:cubicBezTo>
                    <a:pt x="274" y="410"/>
                    <a:pt x="465" y="398"/>
                    <a:pt x="572" y="470"/>
                  </a:cubicBezTo>
                  <a:cubicBezTo>
                    <a:pt x="554" y="496"/>
                    <a:pt x="539" y="506"/>
                    <a:pt x="526" y="506"/>
                  </a:cubicBezTo>
                  <a:cubicBezTo>
                    <a:pt x="491" y="506"/>
                    <a:pt x="466" y="441"/>
                    <a:pt x="425" y="441"/>
                  </a:cubicBezTo>
                  <a:cubicBezTo>
                    <a:pt x="419" y="441"/>
                    <a:pt x="412" y="442"/>
                    <a:pt x="405" y="446"/>
                  </a:cubicBezTo>
                  <a:cubicBezTo>
                    <a:pt x="387" y="443"/>
                    <a:pt x="368" y="442"/>
                    <a:pt x="350" y="442"/>
                  </a:cubicBezTo>
                  <a:cubicBezTo>
                    <a:pt x="207" y="442"/>
                    <a:pt x="88" y="524"/>
                    <a:pt x="24" y="672"/>
                  </a:cubicBezTo>
                  <a:cubicBezTo>
                    <a:pt x="0" y="767"/>
                    <a:pt x="12" y="875"/>
                    <a:pt x="84" y="946"/>
                  </a:cubicBezTo>
                  <a:cubicBezTo>
                    <a:pt x="1084" y="994"/>
                    <a:pt x="2060" y="1244"/>
                    <a:pt x="3060" y="1267"/>
                  </a:cubicBezTo>
                  <a:cubicBezTo>
                    <a:pt x="3096" y="1244"/>
                    <a:pt x="3120" y="1232"/>
                    <a:pt x="3132" y="1232"/>
                  </a:cubicBezTo>
                  <a:cubicBezTo>
                    <a:pt x="3299" y="1065"/>
                    <a:pt x="3251" y="934"/>
                    <a:pt x="3060" y="851"/>
                  </a:cubicBezTo>
                  <a:cubicBezTo>
                    <a:pt x="2870" y="755"/>
                    <a:pt x="2656" y="744"/>
                    <a:pt x="2453" y="684"/>
                  </a:cubicBezTo>
                  <a:cubicBezTo>
                    <a:pt x="2275" y="648"/>
                    <a:pt x="2096" y="636"/>
                    <a:pt x="1917" y="613"/>
                  </a:cubicBezTo>
                  <a:cubicBezTo>
                    <a:pt x="1870" y="613"/>
                    <a:pt x="1810" y="589"/>
                    <a:pt x="1751" y="589"/>
                  </a:cubicBezTo>
                  <a:lnTo>
                    <a:pt x="1679" y="589"/>
                  </a:lnTo>
                  <a:cubicBezTo>
                    <a:pt x="1632" y="601"/>
                    <a:pt x="1572" y="601"/>
                    <a:pt x="1524" y="624"/>
                  </a:cubicBezTo>
                  <a:lnTo>
                    <a:pt x="1394" y="624"/>
                  </a:lnTo>
                  <a:cubicBezTo>
                    <a:pt x="1370" y="601"/>
                    <a:pt x="1322" y="589"/>
                    <a:pt x="1286" y="577"/>
                  </a:cubicBezTo>
                  <a:lnTo>
                    <a:pt x="1274" y="529"/>
                  </a:lnTo>
                  <a:lnTo>
                    <a:pt x="1322" y="517"/>
                  </a:lnTo>
                  <a:cubicBezTo>
                    <a:pt x="1346" y="529"/>
                    <a:pt x="1394" y="529"/>
                    <a:pt x="1441" y="529"/>
                  </a:cubicBezTo>
                  <a:cubicBezTo>
                    <a:pt x="1524" y="541"/>
                    <a:pt x="1608" y="565"/>
                    <a:pt x="1691" y="565"/>
                  </a:cubicBezTo>
                  <a:lnTo>
                    <a:pt x="1775" y="565"/>
                  </a:lnTo>
                  <a:cubicBezTo>
                    <a:pt x="1834" y="565"/>
                    <a:pt x="1917" y="553"/>
                    <a:pt x="1977" y="529"/>
                  </a:cubicBezTo>
                  <a:cubicBezTo>
                    <a:pt x="2120" y="458"/>
                    <a:pt x="2370" y="446"/>
                    <a:pt x="2215" y="172"/>
                  </a:cubicBezTo>
                  <a:cubicBezTo>
                    <a:pt x="1940" y="43"/>
                    <a:pt x="1665" y="1"/>
                    <a:pt x="1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5"/>
            <p:cNvSpPr/>
            <p:nvPr/>
          </p:nvSpPr>
          <p:spPr>
            <a:xfrm>
              <a:off x="5753975" y="2630050"/>
              <a:ext cx="115825" cy="14950"/>
            </a:xfrm>
            <a:custGeom>
              <a:avLst/>
              <a:gdLst/>
              <a:ahLst/>
              <a:cxnLst/>
              <a:rect l="l" t="t" r="r" b="b"/>
              <a:pathLst>
                <a:path w="4633" h="598" extrusionOk="0">
                  <a:moveTo>
                    <a:pt x="950" y="0"/>
                  </a:moveTo>
                  <a:cubicBezTo>
                    <a:pt x="758" y="0"/>
                    <a:pt x="564" y="9"/>
                    <a:pt x="370" y="31"/>
                  </a:cubicBezTo>
                  <a:cubicBezTo>
                    <a:pt x="310" y="31"/>
                    <a:pt x="251" y="31"/>
                    <a:pt x="191" y="43"/>
                  </a:cubicBezTo>
                  <a:cubicBezTo>
                    <a:pt x="108" y="79"/>
                    <a:pt x="36" y="114"/>
                    <a:pt x="1" y="210"/>
                  </a:cubicBezTo>
                  <a:cubicBezTo>
                    <a:pt x="195" y="326"/>
                    <a:pt x="409" y="346"/>
                    <a:pt x="624" y="346"/>
                  </a:cubicBezTo>
                  <a:cubicBezTo>
                    <a:pt x="739" y="346"/>
                    <a:pt x="853" y="340"/>
                    <a:pt x="965" y="340"/>
                  </a:cubicBezTo>
                  <a:cubicBezTo>
                    <a:pt x="1049" y="339"/>
                    <a:pt x="1134" y="338"/>
                    <a:pt x="1218" y="338"/>
                  </a:cubicBezTo>
                  <a:cubicBezTo>
                    <a:pt x="1845" y="338"/>
                    <a:pt x="2465" y="380"/>
                    <a:pt x="3084" y="495"/>
                  </a:cubicBezTo>
                  <a:cubicBezTo>
                    <a:pt x="3501" y="562"/>
                    <a:pt x="3903" y="598"/>
                    <a:pt x="4314" y="598"/>
                  </a:cubicBezTo>
                  <a:cubicBezTo>
                    <a:pt x="4419" y="598"/>
                    <a:pt x="4525" y="595"/>
                    <a:pt x="4632" y="591"/>
                  </a:cubicBezTo>
                  <a:cubicBezTo>
                    <a:pt x="4573" y="507"/>
                    <a:pt x="4525" y="400"/>
                    <a:pt x="4489" y="317"/>
                  </a:cubicBezTo>
                  <a:cubicBezTo>
                    <a:pt x="4285" y="211"/>
                    <a:pt x="4075" y="191"/>
                    <a:pt x="3864" y="191"/>
                  </a:cubicBezTo>
                  <a:cubicBezTo>
                    <a:pt x="3744" y="191"/>
                    <a:pt x="3622" y="198"/>
                    <a:pt x="3501" y="198"/>
                  </a:cubicBezTo>
                  <a:cubicBezTo>
                    <a:pt x="2646" y="178"/>
                    <a:pt x="1806" y="0"/>
                    <a:pt x="9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5"/>
            <p:cNvSpPr/>
            <p:nvPr/>
          </p:nvSpPr>
          <p:spPr>
            <a:xfrm>
              <a:off x="5822750" y="2556125"/>
              <a:ext cx="92000" cy="14525"/>
            </a:xfrm>
            <a:custGeom>
              <a:avLst/>
              <a:gdLst/>
              <a:ahLst/>
              <a:cxnLst/>
              <a:rect l="l" t="t" r="r" b="b"/>
              <a:pathLst>
                <a:path w="3680" h="581" extrusionOk="0">
                  <a:moveTo>
                    <a:pt x="2463" y="1"/>
                  </a:moveTo>
                  <a:cubicBezTo>
                    <a:pt x="2413" y="1"/>
                    <a:pt x="2363" y="25"/>
                    <a:pt x="2310" y="95"/>
                  </a:cubicBezTo>
                  <a:cubicBezTo>
                    <a:pt x="2238" y="190"/>
                    <a:pt x="2156" y="232"/>
                    <a:pt x="2071" y="232"/>
                  </a:cubicBezTo>
                  <a:cubicBezTo>
                    <a:pt x="2028" y="232"/>
                    <a:pt x="1984" y="222"/>
                    <a:pt x="1941" y="202"/>
                  </a:cubicBezTo>
                  <a:cubicBezTo>
                    <a:pt x="1667" y="68"/>
                    <a:pt x="1387" y="23"/>
                    <a:pt x="1107" y="23"/>
                  </a:cubicBezTo>
                  <a:cubicBezTo>
                    <a:pt x="789" y="23"/>
                    <a:pt x="470" y="80"/>
                    <a:pt x="155" y="130"/>
                  </a:cubicBezTo>
                  <a:cubicBezTo>
                    <a:pt x="72" y="214"/>
                    <a:pt x="24" y="309"/>
                    <a:pt x="0" y="428"/>
                  </a:cubicBezTo>
                  <a:cubicBezTo>
                    <a:pt x="72" y="476"/>
                    <a:pt x="119" y="535"/>
                    <a:pt x="179" y="535"/>
                  </a:cubicBezTo>
                  <a:lnTo>
                    <a:pt x="3441" y="571"/>
                  </a:lnTo>
                  <a:cubicBezTo>
                    <a:pt x="3471" y="577"/>
                    <a:pt x="3497" y="580"/>
                    <a:pt x="3519" y="580"/>
                  </a:cubicBezTo>
                  <a:cubicBezTo>
                    <a:pt x="3665" y="580"/>
                    <a:pt x="3658" y="455"/>
                    <a:pt x="3679" y="321"/>
                  </a:cubicBezTo>
                  <a:cubicBezTo>
                    <a:pt x="3585" y="231"/>
                    <a:pt x="3473" y="210"/>
                    <a:pt x="3357" y="210"/>
                  </a:cubicBezTo>
                  <a:cubicBezTo>
                    <a:pt x="3259" y="210"/>
                    <a:pt x="3157" y="225"/>
                    <a:pt x="3059" y="225"/>
                  </a:cubicBezTo>
                  <a:cubicBezTo>
                    <a:pt x="2949" y="225"/>
                    <a:pt x="2843" y="207"/>
                    <a:pt x="2750" y="130"/>
                  </a:cubicBezTo>
                  <a:cubicBezTo>
                    <a:pt x="2649" y="91"/>
                    <a:pt x="2557" y="1"/>
                    <a:pt x="24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5"/>
            <p:cNvSpPr/>
            <p:nvPr/>
          </p:nvSpPr>
          <p:spPr>
            <a:xfrm>
              <a:off x="5218800" y="2417975"/>
              <a:ext cx="27700" cy="82900"/>
            </a:xfrm>
            <a:custGeom>
              <a:avLst/>
              <a:gdLst/>
              <a:ahLst/>
              <a:cxnLst/>
              <a:rect l="l" t="t" r="r" b="b"/>
              <a:pathLst>
                <a:path w="1108" h="3316" extrusionOk="0">
                  <a:moveTo>
                    <a:pt x="846" y="1"/>
                  </a:moveTo>
                  <a:cubicBezTo>
                    <a:pt x="738" y="49"/>
                    <a:pt x="715" y="132"/>
                    <a:pt x="679" y="227"/>
                  </a:cubicBezTo>
                  <a:cubicBezTo>
                    <a:pt x="679" y="251"/>
                    <a:pt x="667" y="299"/>
                    <a:pt x="643" y="322"/>
                  </a:cubicBezTo>
                  <a:cubicBezTo>
                    <a:pt x="346" y="644"/>
                    <a:pt x="334" y="1037"/>
                    <a:pt x="227" y="1430"/>
                  </a:cubicBezTo>
                  <a:cubicBezTo>
                    <a:pt x="167" y="1692"/>
                    <a:pt x="215" y="1965"/>
                    <a:pt x="131" y="2227"/>
                  </a:cubicBezTo>
                  <a:cubicBezTo>
                    <a:pt x="84" y="2370"/>
                    <a:pt x="36" y="2489"/>
                    <a:pt x="12" y="2620"/>
                  </a:cubicBezTo>
                  <a:cubicBezTo>
                    <a:pt x="0" y="2692"/>
                    <a:pt x="0" y="2751"/>
                    <a:pt x="12" y="2823"/>
                  </a:cubicBezTo>
                  <a:cubicBezTo>
                    <a:pt x="48" y="3001"/>
                    <a:pt x="96" y="3168"/>
                    <a:pt x="262" y="3275"/>
                  </a:cubicBezTo>
                  <a:cubicBezTo>
                    <a:pt x="318" y="3301"/>
                    <a:pt x="378" y="3315"/>
                    <a:pt x="438" y="3315"/>
                  </a:cubicBezTo>
                  <a:cubicBezTo>
                    <a:pt x="519" y="3315"/>
                    <a:pt x="599" y="3289"/>
                    <a:pt x="667" y="3228"/>
                  </a:cubicBezTo>
                  <a:cubicBezTo>
                    <a:pt x="774" y="3037"/>
                    <a:pt x="655" y="2799"/>
                    <a:pt x="774" y="2608"/>
                  </a:cubicBezTo>
                  <a:cubicBezTo>
                    <a:pt x="679" y="1775"/>
                    <a:pt x="929" y="977"/>
                    <a:pt x="1108" y="191"/>
                  </a:cubicBezTo>
                  <a:cubicBezTo>
                    <a:pt x="1072" y="60"/>
                    <a:pt x="965" y="1"/>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5"/>
            <p:cNvSpPr/>
            <p:nvPr/>
          </p:nvSpPr>
          <p:spPr>
            <a:xfrm>
              <a:off x="5232775" y="2465900"/>
              <a:ext cx="33075" cy="88150"/>
            </a:xfrm>
            <a:custGeom>
              <a:avLst/>
              <a:gdLst/>
              <a:ahLst/>
              <a:cxnLst/>
              <a:rect l="l" t="t" r="r" b="b"/>
              <a:pathLst>
                <a:path w="1323" h="3526" extrusionOk="0">
                  <a:moveTo>
                    <a:pt x="691" y="1"/>
                  </a:moveTo>
                  <a:cubicBezTo>
                    <a:pt x="489" y="382"/>
                    <a:pt x="430" y="810"/>
                    <a:pt x="430" y="1239"/>
                  </a:cubicBezTo>
                  <a:cubicBezTo>
                    <a:pt x="430" y="1418"/>
                    <a:pt x="489" y="1620"/>
                    <a:pt x="251" y="1727"/>
                  </a:cubicBezTo>
                  <a:cubicBezTo>
                    <a:pt x="1" y="2323"/>
                    <a:pt x="287" y="2858"/>
                    <a:pt x="453" y="3406"/>
                  </a:cubicBezTo>
                  <a:cubicBezTo>
                    <a:pt x="489" y="3489"/>
                    <a:pt x="572" y="3513"/>
                    <a:pt x="644" y="3525"/>
                  </a:cubicBezTo>
                  <a:cubicBezTo>
                    <a:pt x="775" y="3513"/>
                    <a:pt x="870" y="3454"/>
                    <a:pt x="930" y="3347"/>
                  </a:cubicBezTo>
                  <a:cubicBezTo>
                    <a:pt x="965" y="3227"/>
                    <a:pt x="989" y="3132"/>
                    <a:pt x="965" y="3013"/>
                  </a:cubicBezTo>
                  <a:cubicBezTo>
                    <a:pt x="953" y="2906"/>
                    <a:pt x="894" y="2799"/>
                    <a:pt x="834" y="2715"/>
                  </a:cubicBezTo>
                  <a:lnTo>
                    <a:pt x="834" y="2192"/>
                  </a:lnTo>
                  <a:cubicBezTo>
                    <a:pt x="953" y="2037"/>
                    <a:pt x="882" y="1846"/>
                    <a:pt x="930" y="1680"/>
                  </a:cubicBezTo>
                  <a:cubicBezTo>
                    <a:pt x="941" y="1620"/>
                    <a:pt x="965" y="1584"/>
                    <a:pt x="1001" y="1537"/>
                  </a:cubicBezTo>
                  <a:cubicBezTo>
                    <a:pt x="1084" y="1406"/>
                    <a:pt x="1322" y="1370"/>
                    <a:pt x="1239" y="1132"/>
                  </a:cubicBezTo>
                  <a:cubicBezTo>
                    <a:pt x="1215" y="1126"/>
                    <a:pt x="1197" y="1123"/>
                    <a:pt x="1181" y="1123"/>
                  </a:cubicBezTo>
                  <a:cubicBezTo>
                    <a:pt x="1165" y="1123"/>
                    <a:pt x="1150" y="1126"/>
                    <a:pt x="1132" y="1132"/>
                  </a:cubicBezTo>
                  <a:cubicBezTo>
                    <a:pt x="1025" y="1072"/>
                    <a:pt x="894" y="1084"/>
                    <a:pt x="846" y="1049"/>
                  </a:cubicBezTo>
                  <a:cubicBezTo>
                    <a:pt x="727" y="846"/>
                    <a:pt x="846" y="656"/>
                    <a:pt x="882" y="477"/>
                  </a:cubicBezTo>
                  <a:lnTo>
                    <a:pt x="882" y="382"/>
                  </a:lnTo>
                  <a:cubicBezTo>
                    <a:pt x="846" y="239"/>
                    <a:pt x="834" y="84"/>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5"/>
            <p:cNvSpPr/>
            <p:nvPr/>
          </p:nvSpPr>
          <p:spPr>
            <a:xfrm>
              <a:off x="5832275" y="2588875"/>
              <a:ext cx="79500" cy="17800"/>
            </a:xfrm>
            <a:custGeom>
              <a:avLst/>
              <a:gdLst/>
              <a:ahLst/>
              <a:cxnLst/>
              <a:rect l="l" t="t" r="r" b="b"/>
              <a:pathLst>
                <a:path w="3180" h="712" extrusionOk="0">
                  <a:moveTo>
                    <a:pt x="1094" y="1"/>
                  </a:moveTo>
                  <a:cubicBezTo>
                    <a:pt x="985" y="1"/>
                    <a:pt x="874" y="10"/>
                    <a:pt x="762" y="35"/>
                  </a:cubicBezTo>
                  <a:cubicBezTo>
                    <a:pt x="596" y="70"/>
                    <a:pt x="430" y="162"/>
                    <a:pt x="260" y="162"/>
                  </a:cubicBezTo>
                  <a:cubicBezTo>
                    <a:pt x="198" y="162"/>
                    <a:pt x="135" y="150"/>
                    <a:pt x="72" y="118"/>
                  </a:cubicBezTo>
                  <a:cubicBezTo>
                    <a:pt x="0" y="202"/>
                    <a:pt x="0" y="273"/>
                    <a:pt x="72" y="368"/>
                  </a:cubicBezTo>
                  <a:cubicBezTo>
                    <a:pt x="119" y="428"/>
                    <a:pt x="179" y="475"/>
                    <a:pt x="226" y="535"/>
                  </a:cubicBezTo>
                  <a:cubicBezTo>
                    <a:pt x="306" y="536"/>
                    <a:pt x="386" y="536"/>
                    <a:pt x="465" y="536"/>
                  </a:cubicBezTo>
                  <a:cubicBezTo>
                    <a:pt x="728" y="536"/>
                    <a:pt x="991" y="532"/>
                    <a:pt x="1255" y="532"/>
                  </a:cubicBezTo>
                  <a:cubicBezTo>
                    <a:pt x="1820" y="532"/>
                    <a:pt x="2388" y="552"/>
                    <a:pt x="2965" y="678"/>
                  </a:cubicBezTo>
                  <a:cubicBezTo>
                    <a:pt x="2965" y="678"/>
                    <a:pt x="2977" y="690"/>
                    <a:pt x="3024" y="702"/>
                  </a:cubicBezTo>
                  <a:cubicBezTo>
                    <a:pt x="3035" y="709"/>
                    <a:pt x="3045" y="711"/>
                    <a:pt x="3056" y="711"/>
                  </a:cubicBezTo>
                  <a:cubicBezTo>
                    <a:pt x="3082" y="711"/>
                    <a:pt x="3110" y="695"/>
                    <a:pt x="3143" y="678"/>
                  </a:cubicBezTo>
                  <a:cubicBezTo>
                    <a:pt x="3179" y="571"/>
                    <a:pt x="3179" y="487"/>
                    <a:pt x="3096" y="392"/>
                  </a:cubicBezTo>
                  <a:cubicBezTo>
                    <a:pt x="2946" y="311"/>
                    <a:pt x="2807" y="141"/>
                    <a:pt x="2690" y="141"/>
                  </a:cubicBezTo>
                  <a:cubicBezTo>
                    <a:pt x="2687" y="141"/>
                    <a:pt x="2683" y="142"/>
                    <a:pt x="2679" y="142"/>
                  </a:cubicBezTo>
                  <a:cubicBezTo>
                    <a:pt x="2591" y="156"/>
                    <a:pt x="2504" y="162"/>
                    <a:pt x="2418" y="162"/>
                  </a:cubicBezTo>
                  <a:cubicBezTo>
                    <a:pt x="1971" y="162"/>
                    <a:pt x="1540" y="1"/>
                    <a:pt x="10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5"/>
            <p:cNvSpPr/>
            <p:nvPr/>
          </p:nvSpPr>
          <p:spPr>
            <a:xfrm>
              <a:off x="5314950" y="2544500"/>
              <a:ext cx="92275" cy="14600"/>
            </a:xfrm>
            <a:custGeom>
              <a:avLst/>
              <a:gdLst/>
              <a:ahLst/>
              <a:cxnLst/>
              <a:rect l="l" t="t" r="r" b="b"/>
              <a:pathLst>
                <a:path w="3691" h="584" extrusionOk="0">
                  <a:moveTo>
                    <a:pt x="2536" y="0"/>
                  </a:moveTo>
                  <a:cubicBezTo>
                    <a:pt x="2456" y="51"/>
                    <a:pt x="2372" y="66"/>
                    <a:pt x="2288" y="66"/>
                  </a:cubicBezTo>
                  <a:cubicBezTo>
                    <a:pt x="2172" y="66"/>
                    <a:pt x="2054" y="38"/>
                    <a:pt x="1940" y="38"/>
                  </a:cubicBezTo>
                  <a:cubicBezTo>
                    <a:pt x="1904" y="38"/>
                    <a:pt x="1869" y="40"/>
                    <a:pt x="1834" y="48"/>
                  </a:cubicBezTo>
                  <a:cubicBezTo>
                    <a:pt x="1623" y="25"/>
                    <a:pt x="1411" y="10"/>
                    <a:pt x="1198" y="10"/>
                  </a:cubicBezTo>
                  <a:cubicBezTo>
                    <a:pt x="964" y="10"/>
                    <a:pt x="730" y="28"/>
                    <a:pt x="500" y="72"/>
                  </a:cubicBezTo>
                  <a:cubicBezTo>
                    <a:pt x="333" y="119"/>
                    <a:pt x="167" y="167"/>
                    <a:pt x="48" y="298"/>
                  </a:cubicBezTo>
                  <a:cubicBezTo>
                    <a:pt x="0" y="405"/>
                    <a:pt x="0" y="488"/>
                    <a:pt x="95" y="584"/>
                  </a:cubicBezTo>
                  <a:cubicBezTo>
                    <a:pt x="953" y="584"/>
                    <a:pt x="1810" y="560"/>
                    <a:pt x="2667" y="560"/>
                  </a:cubicBezTo>
                  <a:cubicBezTo>
                    <a:pt x="2774" y="483"/>
                    <a:pt x="2885" y="461"/>
                    <a:pt x="2996" y="461"/>
                  </a:cubicBezTo>
                  <a:cubicBezTo>
                    <a:pt x="3156" y="461"/>
                    <a:pt x="3317" y="507"/>
                    <a:pt x="3472" y="507"/>
                  </a:cubicBezTo>
                  <a:cubicBezTo>
                    <a:pt x="3547" y="507"/>
                    <a:pt x="3620" y="496"/>
                    <a:pt x="3691" y="464"/>
                  </a:cubicBezTo>
                  <a:cubicBezTo>
                    <a:pt x="3680" y="181"/>
                    <a:pt x="3503" y="129"/>
                    <a:pt x="3297" y="129"/>
                  </a:cubicBezTo>
                  <a:cubicBezTo>
                    <a:pt x="3270" y="129"/>
                    <a:pt x="3242" y="130"/>
                    <a:pt x="3215" y="131"/>
                  </a:cubicBezTo>
                  <a:cubicBezTo>
                    <a:pt x="3000" y="60"/>
                    <a:pt x="2738" y="131"/>
                    <a:pt x="2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5"/>
            <p:cNvSpPr/>
            <p:nvPr/>
          </p:nvSpPr>
          <p:spPr>
            <a:xfrm>
              <a:off x="5636100" y="2373025"/>
              <a:ext cx="96175" cy="10450"/>
            </a:xfrm>
            <a:custGeom>
              <a:avLst/>
              <a:gdLst/>
              <a:ahLst/>
              <a:cxnLst/>
              <a:rect l="l" t="t" r="r" b="b"/>
              <a:pathLst>
                <a:path w="3847" h="418" extrusionOk="0">
                  <a:moveTo>
                    <a:pt x="1892" y="1"/>
                  </a:moveTo>
                  <a:cubicBezTo>
                    <a:pt x="1659" y="1"/>
                    <a:pt x="1426" y="3"/>
                    <a:pt x="1194" y="3"/>
                  </a:cubicBezTo>
                  <a:cubicBezTo>
                    <a:pt x="1090" y="3"/>
                    <a:pt x="986" y="2"/>
                    <a:pt x="882" y="1"/>
                  </a:cubicBezTo>
                  <a:cubicBezTo>
                    <a:pt x="846" y="13"/>
                    <a:pt x="834" y="37"/>
                    <a:pt x="822" y="61"/>
                  </a:cubicBezTo>
                  <a:cubicBezTo>
                    <a:pt x="822" y="73"/>
                    <a:pt x="834" y="96"/>
                    <a:pt x="834" y="132"/>
                  </a:cubicBezTo>
                  <a:cubicBezTo>
                    <a:pt x="882" y="180"/>
                    <a:pt x="918" y="192"/>
                    <a:pt x="989" y="192"/>
                  </a:cubicBezTo>
                  <a:cubicBezTo>
                    <a:pt x="1002" y="199"/>
                    <a:pt x="1012" y="202"/>
                    <a:pt x="1021" y="202"/>
                  </a:cubicBezTo>
                  <a:cubicBezTo>
                    <a:pt x="1035" y="202"/>
                    <a:pt x="1044" y="194"/>
                    <a:pt x="1050" y="185"/>
                  </a:cubicBezTo>
                  <a:lnTo>
                    <a:pt x="1050" y="185"/>
                  </a:lnTo>
                  <a:cubicBezTo>
                    <a:pt x="1049" y="187"/>
                    <a:pt x="1049" y="189"/>
                    <a:pt x="1049" y="192"/>
                  </a:cubicBezTo>
                  <a:cubicBezTo>
                    <a:pt x="1041" y="210"/>
                    <a:pt x="1028" y="216"/>
                    <a:pt x="1010" y="216"/>
                  </a:cubicBezTo>
                  <a:cubicBezTo>
                    <a:pt x="975" y="216"/>
                    <a:pt x="925" y="190"/>
                    <a:pt x="885" y="190"/>
                  </a:cubicBezTo>
                  <a:cubicBezTo>
                    <a:pt x="880" y="190"/>
                    <a:pt x="875" y="191"/>
                    <a:pt x="870" y="192"/>
                  </a:cubicBezTo>
                  <a:lnTo>
                    <a:pt x="691" y="144"/>
                  </a:lnTo>
                  <a:cubicBezTo>
                    <a:pt x="674" y="145"/>
                    <a:pt x="656" y="145"/>
                    <a:pt x="638" y="145"/>
                  </a:cubicBezTo>
                  <a:cubicBezTo>
                    <a:pt x="560" y="145"/>
                    <a:pt x="481" y="138"/>
                    <a:pt x="403" y="138"/>
                  </a:cubicBezTo>
                  <a:cubicBezTo>
                    <a:pt x="257" y="138"/>
                    <a:pt x="116" y="162"/>
                    <a:pt x="1" y="299"/>
                  </a:cubicBezTo>
                  <a:cubicBezTo>
                    <a:pt x="96" y="375"/>
                    <a:pt x="199" y="383"/>
                    <a:pt x="316" y="383"/>
                  </a:cubicBezTo>
                  <a:cubicBezTo>
                    <a:pt x="345" y="383"/>
                    <a:pt x="375" y="382"/>
                    <a:pt x="406" y="382"/>
                  </a:cubicBezTo>
                  <a:cubicBezTo>
                    <a:pt x="1525" y="382"/>
                    <a:pt x="2632" y="394"/>
                    <a:pt x="3751" y="418"/>
                  </a:cubicBezTo>
                  <a:cubicBezTo>
                    <a:pt x="3847" y="323"/>
                    <a:pt x="3847" y="239"/>
                    <a:pt x="3751" y="132"/>
                  </a:cubicBezTo>
                  <a:cubicBezTo>
                    <a:pt x="3134" y="16"/>
                    <a:pt x="2513"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5"/>
            <p:cNvSpPr/>
            <p:nvPr/>
          </p:nvSpPr>
          <p:spPr>
            <a:xfrm>
              <a:off x="5792975" y="2473150"/>
              <a:ext cx="100625" cy="15600"/>
            </a:xfrm>
            <a:custGeom>
              <a:avLst/>
              <a:gdLst/>
              <a:ahLst/>
              <a:cxnLst/>
              <a:rect l="l" t="t" r="r" b="b"/>
              <a:pathLst>
                <a:path w="4025" h="624" extrusionOk="0">
                  <a:moveTo>
                    <a:pt x="612" y="0"/>
                  </a:moveTo>
                  <a:cubicBezTo>
                    <a:pt x="536" y="0"/>
                    <a:pt x="460" y="10"/>
                    <a:pt x="388" y="10"/>
                  </a:cubicBezTo>
                  <a:cubicBezTo>
                    <a:pt x="374" y="10"/>
                    <a:pt x="360" y="9"/>
                    <a:pt x="346" y="9"/>
                  </a:cubicBezTo>
                  <a:lnTo>
                    <a:pt x="346" y="9"/>
                  </a:lnTo>
                  <a:cubicBezTo>
                    <a:pt x="381" y="259"/>
                    <a:pt x="96" y="128"/>
                    <a:pt x="36" y="259"/>
                  </a:cubicBezTo>
                  <a:cubicBezTo>
                    <a:pt x="0" y="318"/>
                    <a:pt x="24" y="378"/>
                    <a:pt x="60" y="425"/>
                  </a:cubicBezTo>
                  <a:cubicBezTo>
                    <a:pt x="108" y="461"/>
                    <a:pt x="158" y="479"/>
                    <a:pt x="207" y="479"/>
                  </a:cubicBezTo>
                  <a:cubicBezTo>
                    <a:pt x="256" y="479"/>
                    <a:pt x="304" y="461"/>
                    <a:pt x="346" y="425"/>
                  </a:cubicBezTo>
                  <a:cubicBezTo>
                    <a:pt x="501" y="425"/>
                    <a:pt x="631" y="437"/>
                    <a:pt x="774" y="437"/>
                  </a:cubicBezTo>
                  <a:cubicBezTo>
                    <a:pt x="944" y="437"/>
                    <a:pt x="1115" y="445"/>
                    <a:pt x="1285" y="445"/>
                  </a:cubicBezTo>
                  <a:cubicBezTo>
                    <a:pt x="1412" y="445"/>
                    <a:pt x="1540" y="441"/>
                    <a:pt x="1667" y="425"/>
                  </a:cubicBezTo>
                  <a:cubicBezTo>
                    <a:pt x="1801" y="415"/>
                    <a:pt x="1926" y="399"/>
                    <a:pt x="2046" y="399"/>
                  </a:cubicBezTo>
                  <a:cubicBezTo>
                    <a:pt x="2214" y="399"/>
                    <a:pt x="2372" y="431"/>
                    <a:pt x="2525" y="556"/>
                  </a:cubicBezTo>
                  <a:cubicBezTo>
                    <a:pt x="2534" y="593"/>
                    <a:pt x="2565" y="623"/>
                    <a:pt x="2595" y="623"/>
                  </a:cubicBezTo>
                  <a:cubicBezTo>
                    <a:pt x="2604" y="623"/>
                    <a:pt x="2612" y="621"/>
                    <a:pt x="2620" y="616"/>
                  </a:cubicBezTo>
                  <a:cubicBezTo>
                    <a:pt x="2656" y="604"/>
                    <a:pt x="2703" y="592"/>
                    <a:pt x="2727" y="556"/>
                  </a:cubicBezTo>
                  <a:lnTo>
                    <a:pt x="2787" y="556"/>
                  </a:lnTo>
                  <a:cubicBezTo>
                    <a:pt x="2929" y="556"/>
                    <a:pt x="3072" y="544"/>
                    <a:pt x="3227" y="544"/>
                  </a:cubicBezTo>
                  <a:cubicBezTo>
                    <a:pt x="3269" y="518"/>
                    <a:pt x="3311" y="503"/>
                    <a:pt x="3352" y="503"/>
                  </a:cubicBezTo>
                  <a:cubicBezTo>
                    <a:pt x="3404" y="503"/>
                    <a:pt x="3454" y="527"/>
                    <a:pt x="3501" y="580"/>
                  </a:cubicBezTo>
                  <a:lnTo>
                    <a:pt x="3941" y="580"/>
                  </a:lnTo>
                  <a:cubicBezTo>
                    <a:pt x="4025" y="294"/>
                    <a:pt x="3739" y="378"/>
                    <a:pt x="3656" y="259"/>
                  </a:cubicBezTo>
                  <a:cubicBezTo>
                    <a:pt x="3402" y="170"/>
                    <a:pt x="3169" y="42"/>
                    <a:pt x="2910" y="42"/>
                  </a:cubicBezTo>
                  <a:cubicBezTo>
                    <a:pt x="2889" y="42"/>
                    <a:pt x="2867" y="42"/>
                    <a:pt x="2846" y="44"/>
                  </a:cubicBezTo>
                  <a:lnTo>
                    <a:pt x="929" y="128"/>
                  </a:lnTo>
                  <a:cubicBezTo>
                    <a:pt x="836" y="22"/>
                    <a:pt x="725" y="0"/>
                    <a:pt x="6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5"/>
            <p:cNvSpPr/>
            <p:nvPr/>
          </p:nvSpPr>
          <p:spPr>
            <a:xfrm>
              <a:off x="5623600" y="2616525"/>
              <a:ext cx="117000" cy="14675"/>
            </a:xfrm>
            <a:custGeom>
              <a:avLst/>
              <a:gdLst/>
              <a:ahLst/>
              <a:cxnLst/>
              <a:rect l="l" t="t" r="r" b="b"/>
              <a:pathLst>
                <a:path w="4680" h="587" extrusionOk="0">
                  <a:moveTo>
                    <a:pt x="668" y="0"/>
                  </a:moveTo>
                  <a:cubicBezTo>
                    <a:pt x="620" y="24"/>
                    <a:pt x="560" y="24"/>
                    <a:pt x="513" y="24"/>
                  </a:cubicBezTo>
                  <a:cubicBezTo>
                    <a:pt x="469" y="62"/>
                    <a:pt x="419" y="79"/>
                    <a:pt x="369" y="79"/>
                  </a:cubicBezTo>
                  <a:cubicBezTo>
                    <a:pt x="324" y="79"/>
                    <a:pt x="279" y="65"/>
                    <a:pt x="239" y="36"/>
                  </a:cubicBezTo>
                  <a:cubicBezTo>
                    <a:pt x="191" y="36"/>
                    <a:pt x="132" y="24"/>
                    <a:pt x="84" y="24"/>
                  </a:cubicBezTo>
                  <a:cubicBezTo>
                    <a:pt x="1" y="96"/>
                    <a:pt x="1" y="179"/>
                    <a:pt x="84" y="274"/>
                  </a:cubicBezTo>
                  <a:cubicBezTo>
                    <a:pt x="1057" y="379"/>
                    <a:pt x="2011" y="585"/>
                    <a:pt x="2988" y="585"/>
                  </a:cubicBezTo>
                  <a:cubicBezTo>
                    <a:pt x="3123" y="585"/>
                    <a:pt x="3258" y="581"/>
                    <a:pt x="3394" y="572"/>
                  </a:cubicBezTo>
                  <a:cubicBezTo>
                    <a:pt x="3484" y="526"/>
                    <a:pt x="3576" y="510"/>
                    <a:pt x="3671" y="510"/>
                  </a:cubicBezTo>
                  <a:cubicBezTo>
                    <a:pt x="3878" y="510"/>
                    <a:pt x="4093" y="586"/>
                    <a:pt x="4296" y="586"/>
                  </a:cubicBezTo>
                  <a:cubicBezTo>
                    <a:pt x="4431" y="586"/>
                    <a:pt x="4561" y="553"/>
                    <a:pt x="4680" y="441"/>
                  </a:cubicBezTo>
                  <a:cubicBezTo>
                    <a:pt x="3466" y="262"/>
                    <a:pt x="2239" y="167"/>
                    <a:pt x="1013" y="119"/>
                  </a:cubicBezTo>
                  <a:cubicBezTo>
                    <a:pt x="894" y="84"/>
                    <a:pt x="775" y="96"/>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5"/>
            <p:cNvSpPr/>
            <p:nvPr/>
          </p:nvSpPr>
          <p:spPr>
            <a:xfrm>
              <a:off x="5597700" y="2327425"/>
              <a:ext cx="67900" cy="24525"/>
            </a:xfrm>
            <a:custGeom>
              <a:avLst/>
              <a:gdLst/>
              <a:ahLst/>
              <a:cxnLst/>
              <a:rect l="l" t="t" r="r" b="b"/>
              <a:pathLst>
                <a:path w="2716" h="981" extrusionOk="0">
                  <a:moveTo>
                    <a:pt x="1485" y="0"/>
                  </a:moveTo>
                  <a:cubicBezTo>
                    <a:pt x="1077" y="0"/>
                    <a:pt x="660" y="76"/>
                    <a:pt x="239" y="111"/>
                  </a:cubicBezTo>
                  <a:cubicBezTo>
                    <a:pt x="37" y="230"/>
                    <a:pt x="1" y="373"/>
                    <a:pt x="156" y="575"/>
                  </a:cubicBezTo>
                  <a:cubicBezTo>
                    <a:pt x="239" y="635"/>
                    <a:pt x="334" y="658"/>
                    <a:pt x="418" y="706"/>
                  </a:cubicBezTo>
                  <a:cubicBezTo>
                    <a:pt x="465" y="730"/>
                    <a:pt x="513" y="777"/>
                    <a:pt x="537" y="837"/>
                  </a:cubicBezTo>
                  <a:cubicBezTo>
                    <a:pt x="727" y="951"/>
                    <a:pt x="928" y="974"/>
                    <a:pt x="1132" y="974"/>
                  </a:cubicBezTo>
                  <a:cubicBezTo>
                    <a:pt x="1267" y="974"/>
                    <a:pt x="1403" y="964"/>
                    <a:pt x="1538" y="964"/>
                  </a:cubicBezTo>
                  <a:cubicBezTo>
                    <a:pt x="1582" y="964"/>
                    <a:pt x="1625" y="965"/>
                    <a:pt x="1668" y="968"/>
                  </a:cubicBezTo>
                  <a:cubicBezTo>
                    <a:pt x="1702" y="976"/>
                    <a:pt x="1731" y="980"/>
                    <a:pt x="1754" y="980"/>
                  </a:cubicBezTo>
                  <a:cubicBezTo>
                    <a:pt x="1896" y="980"/>
                    <a:pt x="1865" y="842"/>
                    <a:pt x="1835" y="730"/>
                  </a:cubicBezTo>
                  <a:cubicBezTo>
                    <a:pt x="1811" y="694"/>
                    <a:pt x="1787" y="658"/>
                    <a:pt x="1811" y="611"/>
                  </a:cubicBezTo>
                  <a:lnTo>
                    <a:pt x="1811" y="611"/>
                  </a:lnTo>
                  <a:cubicBezTo>
                    <a:pt x="1846" y="623"/>
                    <a:pt x="1882" y="646"/>
                    <a:pt x="1906" y="670"/>
                  </a:cubicBezTo>
                  <a:cubicBezTo>
                    <a:pt x="1954" y="706"/>
                    <a:pt x="2001" y="718"/>
                    <a:pt x="2061" y="718"/>
                  </a:cubicBezTo>
                  <a:cubicBezTo>
                    <a:pt x="2099" y="680"/>
                    <a:pt x="2137" y="655"/>
                    <a:pt x="2177" y="655"/>
                  </a:cubicBezTo>
                  <a:cubicBezTo>
                    <a:pt x="2212" y="655"/>
                    <a:pt x="2248" y="674"/>
                    <a:pt x="2287" y="718"/>
                  </a:cubicBezTo>
                  <a:cubicBezTo>
                    <a:pt x="2346" y="718"/>
                    <a:pt x="2406" y="718"/>
                    <a:pt x="2442" y="694"/>
                  </a:cubicBezTo>
                  <a:cubicBezTo>
                    <a:pt x="2525" y="611"/>
                    <a:pt x="2644" y="599"/>
                    <a:pt x="2716" y="515"/>
                  </a:cubicBezTo>
                  <a:lnTo>
                    <a:pt x="2716" y="373"/>
                  </a:lnTo>
                  <a:cubicBezTo>
                    <a:pt x="2321" y="81"/>
                    <a:pt x="1909" y="0"/>
                    <a:pt x="1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5"/>
            <p:cNvSpPr/>
            <p:nvPr/>
          </p:nvSpPr>
          <p:spPr>
            <a:xfrm>
              <a:off x="5877500" y="2501400"/>
              <a:ext cx="61650" cy="18400"/>
            </a:xfrm>
            <a:custGeom>
              <a:avLst/>
              <a:gdLst/>
              <a:ahLst/>
              <a:cxnLst/>
              <a:rect l="l" t="t" r="r" b="b"/>
              <a:pathLst>
                <a:path w="2466" h="736" extrusionOk="0">
                  <a:moveTo>
                    <a:pt x="935" y="1"/>
                  </a:moveTo>
                  <a:cubicBezTo>
                    <a:pt x="674" y="1"/>
                    <a:pt x="408" y="58"/>
                    <a:pt x="144" y="141"/>
                  </a:cubicBezTo>
                  <a:cubicBezTo>
                    <a:pt x="1" y="283"/>
                    <a:pt x="120" y="414"/>
                    <a:pt x="120" y="545"/>
                  </a:cubicBezTo>
                  <a:lnTo>
                    <a:pt x="120" y="605"/>
                  </a:lnTo>
                  <a:cubicBezTo>
                    <a:pt x="247" y="585"/>
                    <a:pt x="372" y="577"/>
                    <a:pt x="497" y="577"/>
                  </a:cubicBezTo>
                  <a:cubicBezTo>
                    <a:pt x="1051" y="577"/>
                    <a:pt x="1588" y="736"/>
                    <a:pt x="2132" y="736"/>
                  </a:cubicBezTo>
                  <a:cubicBezTo>
                    <a:pt x="2168" y="557"/>
                    <a:pt x="2465" y="676"/>
                    <a:pt x="2465" y="498"/>
                  </a:cubicBezTo>
                  <a:cubicBezTo>
                    <a:pt x="2394" y="339"/>
                    <a:pt x="2302" y="303"/>
                    <a:pt x="2203" y="303"/>
                  </a:cubicBezTo>
                  <a:cubicBezTo>
                    <a:pt x="2125" y="303"/>
                    <a:pt x="2043" y="326"/>
                    <a:pt x="1964" y="326"/>
                  </a:cubicBezTo>
                  <a:cubicBezTo>
                    <a:pt x="1911" y="326"/>
                    <a:pt x="1859" y="316"/>
                    <a:pt x="1811" y="283"/>
                  </a:cubicBezTo>
                  <a:cubicBezTo>
                    <a:pt x="1535" y="78"/>
                    <a:pt x="1239" y="1"/>
                    <a:pt x="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5"/>
            <p:cNvSpPr/>
            <p:nvPr/>
          </p:nvSpPr>
          <p:spPr>
            <a:xfrm>
              <a:off x="5603825" y="2467850"/>
              <a:ext cx="100475" cy="10875"/>
            </a:xfrm>
            <a:custGeom>
              <a:avLst/>
              <a:gdLst/>
              <a:ahLst/>
              <a:cxnLst/>
              <a:rect l="l" t="t" r="r" b="b"/>
              <a:pathLst>
                <a:path w="4019" h="435" extrusionOk="0">
                  <a:moveTo>
                    <a:pt x="1889" y="0"/>
                  </a:moveTo>
                  <a:cubicBezTo>
                    <a:pt x="1363" y="0"/>
                    <a:pt x="839" y="18"/>
                    <a:pt x="316" y="54"/>
                  </a:cubicBezTo>
                  <a:cubicBezTo>
                    <a:pt x="274" y="43"/>
                    <a:pt x="237" y="38"/>
                    <a:pt x="205" y="38"/>
                  </a:cubicBezTo>
                  <a:cubicBezTo>
                    <a:pt x="52" y="38"/>
                    <a:pt x="0" y="149"/>
                    <a:pt x="30" y="316"/>
                  </a:cubicBezTo>
                  <a:cubicBezTo>
                    <a:pt x="518" y="328"/>
                    <a:pt x="994" y="340"/>
                    <a:pt x="1470" y="351"/>
                  </a:cubicBezTo>
                  <a:cubicBezTo>
                    <a:pt x="1773" y="412"/>
                    <a:pt x="2078" y="426"/>
                    <a:pt x="2383" y="426"/>
                  </a:cubicBezTo>
                  <a:cubicBezTo>
                    <a:pt x="2629" y="426"/>
                    <a:pt x="2876" y="417"/>
                    <a:pt x="3121" y="417"/>
                  </a:cubicBezTo>
                  <a:cubicBezTo>
                    <a:pt x="3290" y="417"/>
                    <a:pt x="3458" y="421"/>
                    <a:pt x="3625" y="435"/>
                  </a:cubicBezTo>
                  <a:cubicBezTo>
                    <a:pt x="4018" y="101"/>
                    <a:pt x="3542" y="173"/>
                    <a:pt x="3471" y="54"/>
                  </a:cubicBezTo>
                  <a:cubicBezTo>
                    <a:pt x="2941" y="18"/>
                    <a:pt x="2414" y="0"/>
                    <a:pt x="1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5"/>
            <p:cNvSpPr/>
            <p:nvPr/>
          </p:nvSpPr>
          <p:spPr>
            <a:xfrm>
              <a:off x="5993000" y="2597550"/>
              <a:ext cx="66100" cy="19375"/>
            </a:xfrm>
            <a:custGeom>
              <a:avLst/>
              <a:gdLst/>
              <a:ahLst/>
              <a:cxnLst/>
              <a:rect l="l" t="t" r="r" b="b"/>
              <a:pathLst>
                <a:path w="2644" h="775" extrusionOk="0">
                  <a:moveTo>
                    <a:pt x="1691" y="299"/>
                  </a:moveTo>
                  <a:cubicBezTo>
                    <a:pt x="1699" y="299"/>
                    <a:pt x="1707" y="307"/>
                    <a:pt x="1715" y="315"/>
                  </a:cubicBezTo>
                  <a:lnTo>
                    <a:pt x="1715" y="315"/>
                  </a:lnTo>
                  <a:cubicBezTo>
                    <a:pt x="1712" y="314"/>
                    <a:pt x="1709" y="314"/>
                    <a:pt x="1707" y="314"/>
                  </a:cubicBezTo>
                  <a:cubicBezTo>
                    <a:pt x="1691" y="314"/>
                    <a:pt x="1678" y="320"/>
                    <a:pt x="1667" y="331"/>
                  </a:cubicBezTo>
                  <a:cubicBezTo>
                    <a:pt x="1675" y="307"/>
                    <a:pt x="1683" y="299"/>
                    <a:pt x="1691" y="299"/>
                  </a:cubicBezTo>
                  <a:close/>
                  <a:moveTo>
                    <a:pt x="705" y="0"/>
                  </a:moveTo>
                  <a:cubicBezTo>
                    <a:pt x="597" y="0"/>
                    <a:pt x="481" y="21"/>
                    <a:pt x="370" y="21"/>
                  </a:cubicBezTo>
                  <a:cubicBezTo>
                    <a:pt x="310" y="57"/>
                    <a:pt x="310" y="105"/>
                    <a:pt x="358" y="152"/>
                  </a:cubicBezTo>
                  <a:cubicBezTo>
                    <a:pt x="405" y="188"/>
                    <a:pt x="429" y="212"/>
                    <a:pt x="477" y="247"/>
                  </a:cubicBezTo>
                  <a:cubicBezTo>
                    <a:pt x="405" y="212"/>
                    <a:pt x="358" y="152"/>
                    <a:pt x="262" y="140"/>
                  </a:cubicBezTo>
                  <a:cubicBezTo>
                    <a:pt x="84" y="212"/>
                    <a:pt x="0" y="331"/>
                    <a:pt x="24" y="521"/>
                  </a:cubicBezTo>
                  <a:cubicBezTo>
                    <a:pt x="76" y="618"/>
                    <a:pt x="143" y="664"/>
                    <a:pt x="220" y="664"/>
                  </a:cubicBezTo>
                  <a:cubicBezTo>
                    <a:pt x="266" y="664"/>
                    <a:pt x="316" y="648"/>
                    <a:pt x="370" y="617"/>
                  </a:cubicBezTo>
                  <a:cubicBezTo>
                    <a:pt x="417" y="605"/>
                    <a:pt x="465" y="605"/>
                    <a:pt x="501" y="605"/>
                  </a:cubicBezTo>
                  <a:cubicBezTo>
                    <a:pt x="527" y="604"/>
                    <a:pt x="554" y="603"/>
                    <a:pt x="581" y="603"/>
                  </a:cubicBezTo>
                  <a:cubicBezTo>
                    <a:pt x="1108" y="603"/>
                    <a:pt x="1615" y="775"/>
                    <a:pt x="2130" y="775"/>
                  </a:cubicBezTo>
                  <a:cubicBezTo>
                    <a:pt x="2261" y="775"/>
                    <a:pt x="2392" y="763"/>
                    <a:pt x="2525" y="736"/>
                  </a:cubicBezTo>
                  <a:lnTo>
                    <a:pt x="2513" y="736"/>
                  </a:lnTo>
                  <a:cubicBezTo>
                    <a:pt x="2513" y="688"/>
                    <a:pt x="2525" y="628"/>
                    <a:pt x="2525" y="581"/>
                  </a:cubicBezTo>
                  <a:cubicBezTo>
                    <a:pt x="2644" y="462"/>
                    <a:pt x="2644" y="331"/>
                    <a:pt x="2548" y="188"/>
                  </a:cubicBezTo>
                  <a:cubicBezTo>
                    <a:pt x="2501" y="164"/>
                    <a:pt x="2441" y="164"/>
                    <a:pt x="2394" y="164"/>
                  </a:cubicBezTo>
                  <a:cubicBezTo>
                    <a:pt x="2275" y="224"/>
                    <a:pt x="2382" y="390"/>
                    <a:pt x="2263" y="450"/>
                  </a:cubicBezTo>
                  <a:cubicBezTo>
                    <a:pt x="2346" y="343"/>
                    <a:pt x="2310" y="259"/>
                    <a:pt x="2251" y="152"/>
                  </a:cubicBezTo>
                  <a:cubicBezTo>
                    <a:pt x="2222" y="112"/>
                    <a:pt x="2193" y="91"/>
                    <a:pt x="2167" y="91"/>
                  </a:cubicBezTo>
                  <a:cubicBezTo>
                    <a:pt x="2139" y="91"/>
                    <a:pt x="2114" y="115"/>
                    <a:pt x="2096" y="164"/>
                  </a:cubicBezTo>
                  <a:cubicBezTo>
                    <a:pt x="2013" y="259"/>
                    <a:pt x="1905" y="319"/>
                    <a:pt x="1774" y="343"/>
                  </a:cubicBezTo>
                  <a:cubicBezTo>
                    <a:pt x="1767" y="337"/>
                    <a:pt x="1760" y="333"/>
                    <a:pt x="1754" y="329"/>
                  </a:cubicBezTo>
                  <a:lnTo>
                    <a:pt x="1754" y="329"/>
                  </a:lnTo>
                  <a:cubicBezTo>
                    <a:pt x="1854" y="314"/>
                    <a:pt x="1931" y="266"/>
                    <a:pt x="1965" y="152"/>
                  </a:cubicBezTo>
                  <a:cubicBezTo>
                    <a:pt x="1862" y="57"/>
                    <a:pt x="1722" y="4"/>
                    <a:pt x="1601" y="4"/>
                  </a:cubicBezTo>
                  <a:cubicBezTo>
                    <a:pt x="1540" y="4"/>
                    <a:pt x="1485" y="17"/>
                    <a:pt x="1441" y="45"/>
                  </a:cubicBezTo>
                  <a:cubicBezTo>
                    <a:pt x="1355" y="99"/>
                    <a:pt x="1282" y="119"/>
                    <a:pt x="1211" y="119"/>
                  </a:cubicBezTo>
                  <a:cubicBezTo>
                    <a:pt x="1096" y="119"/>
                    <a:pt x="991" y="66"/>
                    <a:pt x="858" y="21"/>
                  </a:cubicBezTo>
                  <a:cubicBezTo>
                    <a:pt x="810" y="5"/>
                    <a:pt x="758" y="0"/>
                    <a:pt x="7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5"/>
            <p:cNvSpPr/>
            <p:nvPr/>
          </p:nvSpPr>
          <p:spPr>
            <a:xfrm>
              <a:off x="5851600" y="2375000"/>
              <a:ext cx="71925" cy="16625"/>
            </a:xfrm>
            <a:custGeom>
              <a:avLst/>
              <a:gdLst/>
              <a:ahLst/>
              <a:cxnLst/>
              <a:rect l="l" t="t" r="r" b="b"/>
              <a:pathLst>
                <a:path w="2877" h="665" extrusionOk="0">
                  <a:moveTo>
                    <a:pt x="671" y="1"/>
                  </a:moveTo>
                  <a:cubicBezTo>
                    <a:pt x="434" y="1"/>
                    <a:pt x="204" y="36"/>
                    <a:pt x="1" y="220"/>
                  </a:cubicBezTo>
                  <a:cubicBezTo>
                    <a:pt x="61" y="303"/>
                    <a:pt x="108" y="398"/>
                    <a:pt x="144" y="482"/>
                  </a:cubicBezTo>
                  <a:cubicBezTo>
                    <a:pt x="843" y="569"/>
                    <a:pt x="1533" y="664"/>
                    <a:pt x="2216" y="664"/>
                  </a:cubicBezTo>
                  <a:cubicBezTo>
                    <a:pt x="2371" y="664"/>
                    <a:pt x="2526" y="659"/>
                    <a:pt x="2680" y="648"/>
                  </a:cubicBezTo>
                  <a:cubicBezTo>
                    <a:pt x="2739" y="613"/>
                    <a:pt x="2847" y="601"/>
                    <a:pt x="2858" y="553"/>
                  </a:cubicBezTo>
                  <a:cubicBezTo>
                    <a:pt x="2877" y="488"/>
                    <a:pt x="2831" y="481"/>
                    <a:pt x="2781" y="481"/>
                  </a:cubicBezTo>
                  <a:cubicBezTo>
                    <a:pt x="2767" y="481"/>
                    <a:pt x="2753" y="482"/>
                    <a:pt x="2739" y="482"/>
                  </a:cubicBezTo>
                  <a:cubicBezTo>
                    <a:pt x="2585" y="470"/>
                    <a:pt x="2406" y="494"/>
                    <a:pt x="2311" y="339"/>
                  </a:cubicBezTo>
                  <a:cubicBezTo>
                    <a:pt x="2175" y="60"/>
                    <a:pt x="1958" y="30"/>
                    <a:pt x="1734" y="30"/>
                  </a:cubicBezTo>
                  <a:cubicBezTo>
                    <a:pt x="1672" y="30"/>
                    <a:pt x="1610" y="32"/>
                    <a:pt x="1549" y="32"/>
                  </a:cubicBezTo>
                  <a:cubicBezTo>
                    <a:pt x="1462" y="32"/>
                    <a:pt x="1377" y="28"/>
                    <a:pt x="1299" y="5"/>
                  </a:cubicBezTo>
                  <a:cubicBezTo>
                    <a:pt x="1239" y="12"/>
                    <a:pt x="1178" y="14"/>
                    <a:pt x="1118" y="14"/>
                  </a:cubicBezTo>
                  <a:cubicBezTo>
                    <a:pt x="969" y="14"/>
                    <a:pt x="819"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5"/>
            <p:cNvSpPr/>
            <p:nvPr/>
          </p:nvSpPr>
          <p:spPr>
            <a:xfrm>
              <a:off x="5271775" y="2507575"/>
              <a:ext cx="81575" cy="16075"/>
            </a:xfrm>
            <a:custGeom>
              <a:avLst/>
              <a:gdLst/>
              <a:ahLst/>
              <a:cxnLst/>
              <a:rect l="l" t="t" r="r" b="b"/>
              <a:pathLst>
                <a:path w="3263" h="643" extrusionOk="0">
                  <a:moveTo>
                    <a:pt x="2686" y="313"/>
                  </a:moveTo>
                  <a:cubicBezTo>
                    <a:pt x="2693" y="313"/>
                    <a:pt x="2712" y="326"/>
                    <a:pt x="2739" y="358"/>
                  </a:cubicBezTo>
                  <a:cubicBezTo>
                    <a:pt x="2753" y="368"/>
                    <a:pt x="2764" y="372"/>
                    <a:pt x="2773" y="372"/>
                  </a:cubicBezTo>
                  <a:cubicBezTo>
                    <a:pt x="2788" y="372"/>
                    <a:pt x="2795" y="361"/>
                    <a:pt x="2799" y="350"/>
                  </a:cubicBezTo>
                  <a:lnTo>
                    <a:pt x="2799" y="350"/>
                  </a:lnTo>
                  <a:cubicBezTo>
                    <a:pt x="2799" y="355"/>
                    <a:pt x="2799" y="362"/>
                    <a:pt x="2799" y="370"/>
                  </a:cubicBezTo>
                  <a:cubicBezTo>
                    <a:pt x="2799" y="376"/>
                    <a:pt x="2799" y="382"/>
                    <a:pt x="2800" y="386"/>
                  </a:cubicBezTo>
                  <a:lnTo>
                    <a:pt x="2800" y="386"/>
                  </a:lnTo>
                  <a:cubicBezTo>
                    <a:pt x="2774" y="382"/>
                    <a:pt x="2749" y="374"/>
                    <a:pt x="2727" y="358"/>
                  </a:cubicBezTo>
                  <a:cubicBezTo>
                    <a:pt x="2688" y="332"/>
                    <a:pt x="2677" y="313"/>
                    <a:pt x="2686" y="313"/>
                  </a:cubicBezTo>
                  <a:close/>
                  <a:moveTo>
                    <a:pt x="715" y="1"/>
                  </a:moveTo>
                  <a:cubicBezTo>
                    <a:pt x="513" y="13"/>
                    <a:pt x="286" y="1"/>
                    <a:pt x="108" y="156"/>
                  </a:cubicBezTo>
                  <a:cubicBezTo>
                    <a:pt x="1" y="453"/>
                    <a:pt x="334" y="358"/>
                    <a:pt x="405" y="489"/>
                  </a:cubicBezTo>
                  <a:cubicBezTo>
                    <a:pt x="443" y="481"/>
                    <a:pt x="480" y="478"/>
                    <a:pt x="517" y="478"/>
                  </a:cubicBezTo>
                  <a:cubicBezTo>
                    <a:pt x="716" y="478"/>
                    <a:pt x="913" y="575"/>
                    <a:pt x="1111" y="575"/>
                  </a:cubicBezTo>
                  <a:cubicBezTo>
                    <a:pt x="1204" y="575"/>
                    <a:pt x="1299" y="553"/>
                    <a:pt x="1394" y="489"/>
                  </a:cubicBezTo>
                  <a:cubicBezTo>
                    <a:pt x="1417" y="465"/>
                    <a:pt x="1453" y="429"/>
                    <a:pt x="1477" y="417"/>
                  </a:cubicBezTo>
                  <a:lnTo>
                    <a:pt x="1477" y="417"/>
                  </a:lnTo>
                  <a:cubicBezTo>
                    <a:pt x="1453" y="453"/>
                    <a:pt x="1417" y="477"/>
                    <a:pt x="1394" y="489"/>
                  </a:cubicBezTo>
                  <a:cubicBezTo>
                    <a:pt x="1661" y="610"/>
                    <a:pt x="1936" y="642"/>
                    <a:pt x="2212" y="642"/>
                  </a:cubicBezTo>
                  <a:cubicBezTo>
                    <a:pt x="2542" y="642"/>
                    <a:pt x="2875" y="595"/>
                    <a:pt x="3201" y="595"/>
                  </a:cubicBezTo>
                  <a:cubicBezTo>
                    <a:pt x="3222" y="595"/>
                    <a:pt x="3242" y="596"/>
                    <a:pt x="3263" y="596"/>
                  </a:cubicBezTo>
                  <a:cubicBezTo>
                    <a:pt x="3241" y="408"/>
                    <a:pt x="3160" y="369"/>
                    <a:pt x="3063" y="369"/>
                  </a:cubicBezTo>
                  <a:cubicBezTo>
                    <a:pt x="2995" y="369"/>
                    <a:pt x="2919" y="389"/>
                    <a:pt x="2849" y="390"/>
                  </a:cubicBezTo>
                  <a:lnTo>
                    <a:pt x="2849" y="390"/>
                  </a:lnTo>
                  <a:cubicBezTo>
                    <a:pt x="2873" y="370"/>
                    <a:pt x="2894" y="338"/>
                    <a:pt x="2879" y="338"/>
                  </a:cubicBezTo>
                  <a:cubicBezTo>
                    <a:pt x="2875" y="338"/>
                    <a:pt x="2868" y="340"/>
                    <a:pt x="2858" y="346"/>
                  </a:cubicBezTo>
                  <a:cubicBezTo>
                    <a:pt x="2894" y="286"/>
                    <a:pt x="2882" y="239"/>
                    <a:pt x="2822" y="191"/>
                  </a:cubicBezTo>
                  <a:cubicBezTo>
                    <a:pt x="2771" y="146"/>
                    <a:pt x="2723" y="125"/>
                    <a:pt x="2672" y="125"/>
                  </a:cubicBezTo>
                  <a:cubicBezTo>
                    <a:pt x="2630" y="125"/>
                    <a:pt x="2586" y="140"/>
                    <a:pt x="2537" y="167"/>
                  </a:cubicBezTo>
                  <a:cubicBezTo>
                    <a:pt x="2489" y="167"/>
                    <a:pt x="2429" y="179"/>
                    <a:pt x="2382" y="179"/>
                  </a:cubicBezTo>
                  <a:cubicBezTo>
                    <a:pt x="2302" y="129"/>
                    <a:pt x="2216" y="117"/>
                    <a:pt x="2128" y="117"/>
                  </a:cubicBezTo>
                  <a:cubicBezTo>
                    <a:pt x="2043" y="117"/>
                    <a:pt x="1957" y="128"/>
                    <a:pt x="1873" y="128"/>
                  </a:cubicBezTo>
                  <a:cubicBezTo>
                    <a:pt x="1836" y="128"/>
                    <a:pt x="1799" y="126"/>
                    <a:pt x="1763" y="120"/>
                  </a:cubicBezTo>
                  <a:cubicBezTo>
                    <a:pt x="1656" y="120"/>
                    <a:pt x="1548" y="108"/>
                    <a:pt x="1453" y="60"/>
                  </a:cubicBezTo>
                  <a:cubicBezTo>
                    <a:pt x="1370" y="36"/>
                    <a:pt x="1310" y="13"/>
                    <a:pt x="1239" y="13"/>
                  </a:cubicBezTo>
                  <a:cubicBezTo>
                    <a:pt x="1132" y="1"/>
                    <a:pt x="1036" y="1"/>
                    <a:pt x="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5"/>
            <p:cNvSpPr/>
            <p:nvPr/>
          </p:nvSpPr>
          <p:spPr>
            <a:xfrm>
              <a:off x="5432225" y="2546225"/>
              <a:ext cx="79775" cy="14975"/>
            </a:xfrm>
            <a:custGeom>
              <a:avLst/>
              <a:gdLst/>
              <a:ahLst/>
              <a:cxnLst/>
              <a:rect l="l" t="t" r="r" b="b"/>
              <a:pathLst>
                <a:path w="3191" h="599" extrusionOk="0">
                  <a:moveTo>
                    <a:pt x="1541" y="0"/>
                  </a:moveTo>
                  <a:cubicBezTo>
                    <a:pt x="1421" y="0"/>
                    <a:pt x="1298" y="117"/>
                    <a:pt x="1180" y="117"/>
                  </a:cubicBezTo>
                  <a:cubicBezTo>
                    <a:pt x="1164" y="117"/>
                    <a:pt x="1147" y="115"/>
                    <a:pt x="1131" y="110"/>
                  </a:cubicBezTo>
                  <a:cubicBezTo>
                    <a:pt x="1131" y="134"/>
                    <a:pt x="1131" y="169"/>
                    <a:pt x="1107" y="169"/>
                  </a:cubicBezTo>
                  <a:cubicBezTo>
                    <a:pt x="1100" y="171"/>
                    <a:pt x="1092" y="172"/>
                    <a:pt x="1085" y="172"/>
                  </a:cubicBezTo>
                  <a:cubicBezTo>
                    <a:pt x="1039" y="172"/>
                    <a:pt x="1011" y="139"/>
                    <a:pt x="1000" y="98"/>
                  </a:cubicBezTo>
                  <a:lnTo>
                    <a:pt x="0" y="98"/>
                  </a:lnTo>
                  <a:cubicBezTo>
                    <a:pt x="0" y="273"/>
                    <a:pt x="75" y="311"/>
                    <a:pt x="172" y="311"/>
                  </a:cubicBezTo>
                  <a:cubicBezTo>
                    <a:pt x="245" y="311"/>
                    <a:pt x="332" y="288"/>
                    <a:pt x="407" y="288"/>
                  </a:cubicBezTo>
                  <a:cubicBezTo>
                    <a:pt x="480" y="288"/>
                    <a:pt x="543" y="310"/>
                    <a:pt x="572" y="395"/>
                  </a:cubicBezTo>
                  <a:cubicBezTo>
                    <a:pt x="572" y="431"/>
                    <a:pt x="583" y="467"/>
                    <a:pt x="583" y="515"/>
                  </a:cubicBezTo>
                  <a:cubicBezTo>
                    <a:pt x="1238" y="515"/>
                    <a:pt x="1905" y="526"/>
                    <a:pt x="2572" y="526"/>
                  </a:cubicBezTo>
                  <a:cubicBezTo>
                    <a:pt x="2679" y="571"/>
                    <a:pt x="2787" y="598"/>
                    <a:pt x="2896" y="598"/>
                  </a:cubicBezTo>
                  <a:cubicBezTo>
                    <a:pt x="2992" y="598"/>
                    <a:pt x="3090" y="577"/>
                    <a:pt x="3191" y="526"/>
                  </a:cubicBezTo>
                  <a:cubicBezTo>
                    <a:pt x="3145" y="412"/>
                    <a:pt x="3056" y="288"/>
                    <a:pt x="2965" y="288"/>
                  </a:cubicBezTo>
                  <a:cubicBezTo>
                    <a:pt x="2961" y="288"/>
                    <a:pt x="2957" y="288"/>
                    <a:pt x="2953" y="288"/>
                  </a:cubicBezTo>
                  <a:cubicBezTo>
                    <a:pt x="2900" y="298"/>
                    <a:pt x="2848" y="303"/>
                    <a:pt x="2797" y="303"/>
                  </a:cubicBezTo>
                  <a:cubicBezTo>
                    <a:pt x="2454" y="303"/>
                    <a:pt x="2148" y="105"/>
                    <a:pt x="1816" y="105"/>
                  </a:cubicBezTo>
                  <a:cubicBezTo>
                    <a:pt x="1786" y="105"/>
                    <a:pt x="1757" y="106"/>
                    <a:pt x="1726" y="110"/>
                  </a:cubicBezTo>
                  <a:lnTo>
                    <a:pt x="1703" y="157"/>
                  </a:lnTo>
                  <a:lnTo>
                    <a:pt x="1715" y="110"/>
                  </a:lnTo>
                  <a:cubicBezTo>
                    <a:pt x="1658" y="28"/>
                    <a:pt x="1599" y="0"/>
                    <a:pt x="15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5"/>
            <p:cNvSpPr/>
            <p:nvPr/>
          </p:nvSpPr>
          <p:spPr>
            <a:xfrm>
              <a:off x="5575375" y="2441425"/>
              <a:ext cx="90375" cy="10525"/>
            </a:xfrm>
            <a:custGeom>
              <a:avLst/>
              <a:gdLst/>
              <a:ahLst/>
              <a:cxnLst/>
              <a:rect l="l" t="t" r="r" b="b"/>
              <a:pathLst>
                <a:path w="3615" h="421" extrusionOk="0">
                  <a:moveTo>
                    <a:pt x="717" y="0"/>
                  </a:moveTo>
                  <a:cubicBezTo>
                    <a:pt x="477" y="0"/>
                    <a:pt x="238" y="27"/>
                    <a:pt x="1" y="123"/>
                  </a:cubicBezTo>
                  <a:lnTo>
                    <a:pt x="1" y="254"/>
                  </a:lnTo>
                  <a:cubicBezTo>
                    <a:pt x="145" y="378"/>
                    <a:pt x="303" y="402"/>
                    <a:pt x="466" y="402"/>
                  </a:cubicBezTo>
                  <a:cubicBezTo>
                    <a:pt x="566" y="402"/>
                    <a:pt x="667" y="393"/>
                    <a:pt x="768" y="393"/>
                  </a:cubicBezTo>
                  <a:cubicBezTo>
                    <a:pt x="802" y="393"/>
                    <a:pt x="836" y="394"/>
                    <a:pt x="870" y="396"/>
                  </a:cubicBezTo>
                  <a:lnTo>
                    <a:pt x="1001" y="396"/>
                  </a:lnTo>
                  <a:cubicBezTo>
                    <a:pt x="1079" y="301"/>
                    <a:pt x="1176" y="262"/>
                    <a:pt x="1279" y="262"/>
                  </a:cubicBezTo>
                  <a:cubicBezTo>
                    <a:pt x="1317" y="262"/>
                    <a:pt x="1355" y="268"/>
                    <a:pt x="1394" y="277"/>
                  </a:cubicBezTo>
                  <a:cubicBezTo>
                    <a:pt x="1714" y="397"/>
                    <a:pt x="2040" y="417"/>
                    <a:pt x="2371" y="417"/>
                  </a:cubicBezTo>
                  <a:cubicBezTo>
                    <a:pt x="2528" y="417"/>
                    <a:pt x="2686" y="412"/>
                    <a:pt x="2845" y="412"/>
                  </a:cubicBezTo>
                  <a:cubicBezTo>
                    <a:pt x="2948" y="412"/>
                    <a:pt x="3052" y="414"/>
                    <a:pt x="3156" y="420"/>
                  </a:cubicBezTo>
                  <a:cubicBezTo>
                    <a:pt x="3193" y="343"/>
                    <a:pt x="3269" y="335"/>
                    <a:pt x="3349" y="335"/>
                  </a:cubicBezTo>
                  <a:cubicBezTo>
                    <a:pt x="3369" y="335"/>
                    <a:pt x="3389" y="336"/>
                    <a:pt x="3408" y="336"/>
                  </a:cubicBezTo>
                  <a:cubicBezTo>
                    <a:pt x="3517" y="336"/>
                    <a:pt x="3615" y="321"/>
                    <a:pt x="3609" y="135"/>
                  </a:cubicBezTo>
                  <a:cubicBezTo>
                    <a:pt x="2906" y="87"/>
                    <a:pt x="2204" y="75"/>
                    <a:pt x="1513" y="39"/>
                  </a:cubicBezTo>
                  <a:cubicBezTo>
                    <a:pt x="1250" y="33"/>
                    <a:pt x="983"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5"/>
            <p:cNvSpPr/>
            <p:nvPr/>
          </p:nvSpPr>
          <p:spPr>
            <a:xfrm>
              <a:off x="5317025" y="2448200"/>
              <a:ext cx="94100" cy="7900"/>
            </a:xfrm>
            <a:custGeom>
              <a:avLst/>
              <a:gdLst/>
              <a:ahLst/>
              <a:cxnLst/>
              <a:rect l="l" t="t" r="r" b="b"/>
              <a:pathLst>
                <a:path w="3764" h="316" extrusionOk="0">
                  <a:moveTo>
                    <a:pt x="1911" y="0"/>
                  </a:moveTo>
                  <a:cubicBezTo>
                    <a:pt x="1584" y="0"/>
                    <a:pt x="1256" y="6"/>
                    <a:pt x="929" y="30"/>
                  </a:cubicBezTo>
                  <a:cubicBezTo>
                    <a:pt x="915" y="31"/>
                    <a:pt x="901" y="31"/>
                    <a:pt x="887" y="31"/>
                  </a:cubicBezTo>
                  <a:cubicBezTo>
                    <a:pt x="732" y="31"/>
                    <a:pt x="570" y="1"/>
                    <a:pt x="413" y="1"/>
                  </a:cubicBezTo>
                  <a:cubicBezTo>
                    <a:pt x="267" y="1"/>
                    <a:pt x="126" y="27"/>
                    <a:pt x="0" y="125"/>
                  </a:cubicBezTo>
                  <a:cubicBezTo>
                    <a:pt x="72" y="268"/>
                    <a:pt x="238" y="185"/>
                    <a:pt x="310" y="292"/>
                  </a:cubicBezTo>
                  <a:cubicBezTo>
                    <a:pt x="635" y="292"/>
                    <a:pt x="961" y="297"/>
                    <a:pt x="1290" y="297"/>
                  </a:cubicBezTo>
                  <a:cubicBezTo>
                    <a:pt x="1454" y="297"/>
                    <a:pt x="1620" y="296"/>
                    <a:pt x="1786" y="292"/>
                  </a:cubicBezTo>
                  <a:cubicBezTo>
                    <a:pt x="1860" y="289"/>
                    <a:pt x="1934" y="288"/>
                    <a:pt x="2009" y="288"/>
                  </a:cubicBezTo>
                  <a:cubicBezTo>
                    <a:pt x="2369" y="288"/>
                    <a:pt x="2736" y="315"/>
                    <a:pt x="3105" y="315"/>
                  </a:cubicBezTo>
                  <a:cubicBezTo>
                    <a:pt x="3312" y="315"/>
                    <a:pt x="3519" y="307"/>
                    <a:pt x="3727" y="280"/>
                  </a:cubicBezTo>
                  <a:cubicBezTo>
                    <a:pt x="3763" y="108"/>
                    <a:pt x="3676" y="88"/>
                    <a:pt x="3579" y="88"/>
                  </a:cubicBezTo>
                  <a:cubicBezTo>
                    <a:pt x="3549" y="88"/>
                    <a:pt x="3517" y="90"/>
                    <a:pt x="3489" y="90"/>
                  </a:cubicBezTo>
                  <a:cubicBezTo>
                    <a:pt x="3458" y="84"/>
                    <a:pt x="3426" y="82"/>
                    <a:pt x="3394" y="82"/>
                  </a:cubicBezTo>
                  <a:cubicBezTo>
                    <a:pt x="3317" y="82"/>
                    <a:pt x="3238" y="93"/>
                    <a:pt x="3160" y="93"/>
                  </a:cubicBezTo>
                  <a:cubicBezTo>
                    <a:pt x="3067" y="93"/>
                    <a:pt x="2975" y="77"/>
                    <a:pt x="2894" y="6"/>
                  </a:cubicBezTo>
                  <a:cubicBezTo>
                    <a:pt x="2566" y="6"/>
                    <a:pt x="2239" y="0"/>
                    <a:pt x="19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5"/>
            <p:cNvSpPr/>
            <p:nvPr/>
          </p:nvSpPr>
          <p:spPr>
            <a:xfrm>
              <a:off x="5372975" y="2303350"/>
              <a:ext cx="55700" cy="23475"/>
            </a:xfrm>
            <a:custGeom>
              <a:avLst/>
              <a:gdLst/>
              <a:ahLst/>
              <a:cxnLst/>
              <a:rect l="l" t="t" r="r" b="b"/>
              <a:pathLst>
                <a:path w="2228" h="939" extrusionOk="0">
                  <a:moveTo>
                    <a:pt x="1070" y="0"/>
                  </a:moveTo>
                  <a:cubicBezTo>
                    <a:pt x="990" y="0"/>
                    <a:pt x="908" y="2"/>
                    <a:pt x="822" y="2"/>
                  </a:cubicBezTo>
                  <a:cubicBezTo>
                    <a:pt x="560" y="14"/>
                    <a:pt x="298" y="74"/>
                    <a:pt x="108" y="288"/>
                  </a:cubicBezTo>
                  <a:cubicBezTo>
                    <a:pt x="60" y="324"/>
                    <a:pt x="36" y="383"/>
                    <a:pt x="1" y="443"/>
                  </a:cubicBezTo>
                  <a:cubicBezTo>
                    <a:pt x="1" y="502"/>
                    <a:pt x="1" y="562"/>
                    <a:pt x="48" y="621"/>
                  </a:cubicBezTo>
                  <a:cubicBezTo>
                    <a:pt x="179" y="705"/>
                    <a:pt x="358" y="621"/>
                    <a:pt x="501" y="728"/>
                  </a:cubicBezTo>
                  <a:cubicBezTo>
                    <a:pt x="742" y="892"/>
                    <a:pt x="1006" y="908"/>
                    <a:pt x="1281" y="908"/>
                  </a:cubicBezTo>
                  <a:cubicBezTo>
                    <a:pt x="1346" y="908"/>
                    <a:pt x="1411" y="907"/>
                    <a:pt x="1477" y="907"/>
                  </a:cubicBezTo>
                  <a:cubicBezTo>
                    <a:pt x="1559" y="927"/>
                    <a:pt x="1639" y="938"/>
                    <a:pt x="1715" y="938"/>
                  </a:cubicBezTo>
                  <a:cubicBezTo>
                    <a:pt x="1904" y="938"/>
                    <a:pt x="2075" y="873"/>
                    <a:pt x="2227" y="728"/>
                  </a:cubicBezTo>
                  <a:cubicBezTo>
                    <a:pt x="2103" y="626"/>
                    <a:pt x="1962" y="601"/>
                    <a:pt x="1815" y="601"/>
                  </a:cubicBezTo>
                  <a:cubicBezTo>
                    <a:pt x="1684" y="601"/>
                    <a:pt x="1547" y="621"/>
                    <a:pt x="1414" y="621"/>
                  </a:cubicBezTo>
                  <a:cubicBezTo>
                    <a:pt x="1283" y="621"/>
                    <a:pt x="1154" y="602"/>
                    <a:pt x="1037" y="526"/>
                  </a:cubicBezTo>
                  <a:cubicBezTo>
                    <a:pt x="1092" y="398"/>
                    <a:pt x="1175" y="368"/>
                    <a:pt x="1265" y="368"/>
                  </a:cubicBezTo>
                  <a:cubicBezTo>
                    <a:pt x="1342" y="368"/>
                    <a:pt x="1425" y="390"/>
                    <a:pt x="1499" y="390"/>
                  </a:cubicBezTo>
                  <a:cubicBezTo>
                    <a:pt x="1564" y="390"/>
                    <a:pt x="1623" y="373"/>
                    <a:pt x="1668" y="312"/>
                  </a:cubicBezTo>
                  <a:cubicBezTo>
                    <a:pt x="1691" y="252"/>
                    <a:pt x="1691" y="193"/>
                    <a:pt x="1632" y="121"/>
                  </a:cubicBezTo>
                  <a:cubicBezTo>
                    <a:pt x="1572" y="74"/>
                    <a:pt x="1513" y="50"/>
                    <a:pt x="1429" y="26"/>
                  </a:cubicBezTo>
                  <a:cubicBezTo>
                    <a:pt x="1308" y="4"/>
                    <a:pt x="1191" y="0"/>
                    <a:pt x="10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5"/>
            <p:cNvSpPr/>
            <p:nvPr/>
          </p:nvSpPr>
          <p:spPr>
            <a:xfrm>
              <a:off x="5497400" y="2409350"/>
              <a:ext cx="92725" cy="10850"/>
            </a:xfrm>
            <a:custGeom>
              <a:avLst/>
              <a:gdLst/>
              <a:ahLst/>
              <a:cxnLst/>
              <a:rect l="l" t="t" r="r" b="b"/>
              <a:pathLst>
                <a:path w="3709" h="434" extrusionOk="0">
                  <a:moveTo>
                    <a:pt x="1" y="1"/>
                  </a:moveTo>
                  <a:cubicBezTo>
                    <a:pt x="417" y="310"/>
                    <a:pt x="810" y="405"/>
                    <a:pt x="1251" y="405"/>
                  </a:cubicBezTo>
                  <a:lnTo>
                    <a:pt x="3537" y="405"/>
                  </a:lnTo>
                  <a:cubicBezTo>
                    <a:pt x="3582" y="425"/>
                    <a:pt x="3616" y="434"/>
                    <a:pt x="3641" y="434"/>
                  </a:cubicBezTo>
                  <a:cubicBezTo>
                    <a:pt x="3707" y="434"/>
                    <a:pt x="3709" y="370"/>
                    <a:pt x="3691" y="275"/>
                  </a:cubicBezTo>
                  <a:cubicBezTo>
                    <a:pt x="2477" y="179"/>
                    <a:pt x="1275" y="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5"/>
            <p:cNvSpPr/>
            <p:nvPr/>
          </p:nvSpPr>
          <p:spPr>
            <a:xfrm>
              <a:off x="5266425" y="2306950"/>
              <a:ext cx="41700" cy="53300"/>
            </a:xfrm>
            <a:custGeom>
              <a:avLst/>
              <a:gdLst/>
              <a:ahLst/>
              <a:cxnLst/>
              <a:rect l="l" t="t" r="r" b="b"/>
              <a:pathLst>
                <a:path w="1668" h="2132" extrusionOk="0">
                  <a:moveTo>
                    <a:pt x="1244" y="0"/>
                  </a:moveTo>
                  <a:cubicBezTo>
                    <a:pt x="1210" y="0"/>
                    <a:pt x="1177" y="15"/>
                    <a:pt x="1143" y="49"/>
                  </a:cubicBezTo>
                  <a:cubicBezTo>
                    <a:pt x="1084" y="84"/>
                    <a:pt x="1036" y="120"/>
                    <a:pt x="989" y="168"/>
                  </a:cubicBezTo>
                  <a:cubicBezTo>
                    <a:pt x="750" y="441"/>
                    <a:pt x="560" y="715"/>
                    <a:pt x="477" y="1073"/>
                  </a:cubicBezTo>
                  <a:cubicBezTo>
                    <a:pt x="429" y="1120"/>
                    <a:pt x="381" y="1180"/>
                    <a:pt x="334" y="1227"/>
                  </a:cubicBezTo>
                  <a:cubicBezTo>
                    <a:pt x="298" y="1275"/>
                    <a:pt x="238" y="1311"/>
                    <a:pt x="203" y="1370"/>
                  </a:cubicBezTo>
                  <a:cubicBezTo>
                    <a:pt x="96" y="1430"/>
                    <a:pt x="143" y="1584"/>
                    <a:pt x="36" y="1644"/>
                  </a:cubicBezTo>
                  <a:lnTo>
                    <a:pt x="36" y="1656"/>
                  </a:lnTo>
                  <a:cubicBezTo>
                    <a:pt x="12" y="1692"/>
                    <a:pt x="0" y="1727"/>
                    <a:pt x="12" y="1787"/>
                  </a:cubicBezTo>
                  <a:cubicBezTo>
                    <a:pt x="36" y="1846"/>
                    <a:pt x="96" y="1894"/>
                    <a:pt x="119" y="1965"/>
                  </a:cubicBezTo>
                  <a:cubicBezTo>
                    <a:pt x="119" y="2013"/>
                    <a:pt x="143" y="2061"/>
                    <a:pt x="191" y="2073"/>
                  </a:cubicBezTo>
                  <a:cubicBezTo>
                    <a:pt x="238" y="2073"/>
                    <a:pt x="274" y="2085"/>
                    <a:pt x="322" y="2085"/>
                  </a:cubicBezTo>
                  <a:cubicBezTo>
                    <a:pt x="385" y="2109"/>
                    <a:pt x="448" y="2131"/>
                    <a:pt x="500" y="2131"/>
                  </a:cubicBezTo>
                  <a:cubicBezTo>
                    <a:pt x="575" y="2131"/>
                    <a:pt x="626" y="2085"/>
                    <a:pt x="619" y="1930"/>
                  </a:cubicBezTo>
                  <a:cubicBezTo>
                    <a:pt x="453" y="1811"/>
                    <a:pt x="536" y="1692"/>
                    <a:pt x="619" y="1573"/>
                  </a:cubicBezTo>
                  <a:cubicBezTo>
                    <a:pt x="953" y="1096"/>
                    <a:pt x="1262" y="620"/>
                    <a:pt x="1631" y="180"/>
                  </a:cubicBezTo>
                  <a:cubicBezTo>
                    <a:pt x="1667" y="144"/>
                    <a:pt x="1643" y="96"/>
                    <a:pt x="1608" y="60"/>
                  </a:cubicBezTo>
                  <a:cubicBezTo>
                    <a:pt x="1500" y="49"/>
                    <a:pt x="1405" y="37"/>
                    <a:pt x="1322" y="25"/>
                  </a:cubicBezTo>
                  <a:cubicBezTo>
                    <a:pt x="1296" y="9"/>
                    <a:pt x="1270" y="0"/>
                    <a:pt x="1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5"/>
            <p:cNvSpPr/>
            <p:nvPr/>
          </p:nvSpPr>
          <p:spPr>
            <a:xfrm>
              <a:off x="5251825" y="2498350"/>
              <a:ext cx="63725" cy="17525"/>
            </a:xfrm>
            <a:custGeom>
              <a:avLst/>
              <a:gdLst/>
              <a:ahLst/>
              <a:cxnLst/>
              <a:rect l="l" t="t" r="r" b="b"/>
              <a:pathLst>
                <a:path w="2549" h="701" extrusionOk="0">
                  <a:moveTo>
                    <a:pt x="2251" y="1"/>
                  </a:moveTo>
                  <a:cubicBezTo>
                    <a:pt x="2192" y="1"/>
                    <a:pt x="2132" y="1"/>
                    <a:pt x="2073" y="24"/>
                  </a:cubicBezTo>
                  <a:cubicBezTo>
                    <a:pt x="2013" y="48"/>
                    <a:pt x="1954" y="48"/>
                    <a:pt x="1894" y="48"/>
                  </a:cubicBezTo>
                  <a:cubicBezTo>
                    <a:pt x="1811" y="30"/>
                    <a:pt x="1727" y="30"/>
                    <a:pt x="1644" y="30"/>
                  </a:cubicBezTo>
                  <a:cubicBezTo>
                    <a:pt x="1561" y="30"/>
                    <a:pt x="1477" y="30"/>
                    <a:pt x="1394" y="13"/>
                  </a:cubicBezTo>
                  <a:cubicBezTo>
                    <a:pt x="1334" y="7"/>
                    <a:pt x="1281" y="4"/>
                    <a:pt x="1229" y="4"/>
                  </a:cubicBezTo>
                  <a:cubicBezTo>
                    <a:pt x="1177" y="4"/>
                    <a:pt x="1126" y="7"/>
                    <a:pt x="1072" y="13"/>
                  </a:cubicBezTo>
                  <a:cubicBezTo>
                    <a:pt x="1032" y="10"/>
                    <a:pt x="992" y="8"/>
                    <a:pt x="952" y="8"/>
                  </a:cubicBezTo>
                  <a:cubicBezTo>
                    <a:pt x="647" y="8"/>
                    <a:pt x="344" y="85"/>
                    <a:pt x="60" y="179"/>
                  </a:cubicBezTo>
                  <a:cubicBezTo>
                    <a:pt x="49" y="227"/>
                    <a:pt x="49" y="263"/>
                    <a:pt x="25" y="310"/>
                  </a:cubicBezTo>
                  <a:cubicBezTo>
                    <a:pt x="1" y="417"/>
                    <a:pt x="60" y="489"/>
                    <a:pt x="132" y="548"/>
                  </a:cubicBezTo>
                  <a:cubicBezTo>
                    <a:pt x="203" y="608"/>
                    <a:pt x="287" y="655"/>
                    <a:pt x="382" y="679"/>
                  </a:cubicBezTo>
                  <a:cubicBezTo>
                    <a:pt x="427" y="694"/>
                    <a:pt x="472" y="701"/>
                    <a:pt x="515" y="701"/>
                  </a:cubicBezTo>
                  <a:cubicBezTo>
                    <a:pt x="575" y="701"/>
                    <a:pt x="631" y="688"/>
                    <a:pt x="680" y="667"/>
                  </a:cubicBezTo>
                  <a:cubicBezTo>
                    <a:pt x="842" y="542"/>
                    <a:pt x="1019" y="522"/>
                    <a:pt x="1195" y="522"/>
                  </a:cubicBezTo>
                  <a:cubicBezTo>
                    <a:pt x="1277" y="522"/>
                    <a:pt x="1359" y="526"/>
                    <a:pt x="1440" y="526"/>
                  </a:cubicBezTo>
                  <a:cubicBezTo>
                    <a:pt x="1465" y="526"/>
                    <a:pt x="1489" y="526"/>
                    <a:pt x="1513" y="525"/>
                  </a:cubicBezTo>
                  <a:cubicBezTo>
                    <a:pt x="1548" y="525"/>
                    <a:pt x="1584" y="521"/>
                    <a:pt x="1619" y="521"/>
                  </a:cubicBezTo>
                  <a:cubicBezTo>
                    <a:pt x="1681" y="521"/>
                    <a:pt x="1741" y="531"/>
                    <a:pt x="1787" y="584"/>
                  </a:cubicBezTo>
                  <a:cubicBezTo>
                    <a:pt x="1870" y="584"/>
                    <a:pt x="1977" y="560"/>
                    <a:pt x="2073" y="560"/>
                  </a:cubicBezTo>
                  <a:cubicBezTo>
                    <a:pt x="2073" y="548"/>
                    <a:pt x="2084" y="548"/>
                    <a:pt x="2108" y="536"/>
                  </a:cubicBezTo>
                  <a:cubicBezTo>
                    <a:pt x="2118" y="533"/>
                    <a:pt x="2127" y="532"/>
                    <a:pt x="2135" y="532"/>
                  </a:cubicBezTo>
                  <a:cubicBezTo>
                    <a:pt x="2158" y="532"/>
                    <a:pt x="2177" y="543"/>
                    <a:pt x="2204" y="560"/>
                  </a:cubicBezTo>
                  <a:lnTo>
                    <a:pt x="2489" y="560"/>
                  </a:lnTo>
                  <a:cubicBezTo>
                    <a:pt x="2549" y="525"/>
                    <a:pt x="2549" y="477"/>
                    <a:pt x="2501" y="477"/>
                  </a:cubicBezTo>
                  <a:cubicBezTo>
                    <a:pt x="2442" y="429"/>
                    <a:pt x="2394" y="370"/>
                    <a:pt x="2346" y="322"/>
                  </a:cubicBezTo>
                  <a:cubicBezTo>
                    <a:pt x="2394" y="298"/>
                    <a:pt x="2430" y="239"/>
                    <a:pt x="2430" y="179"/>
                  </a:cubicBezTo>
                  <a:cubicBezTo>
                    <a:pt x="2394" y="84"/>
                    <a:pt x="2346" y="24"/>
                    <a:pt x="2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5"/>
            <p:cNvSpPr/>
            <p:nvPr/>
          </p:nvSpPr>
          <p:spPr>
            <a:xfrm>
              <a:off x="5750400" y="2587950"/>
              <a:ext cx="65825" cy="10150"/>
            </a:xfrm>
            <a:custGeom>
              <a:avLst/>
              <a:gdLst/>
              <a:ahLst/>
              <a:cxnLst/>
              <a:rect l="l" t="t" r="r" b="b"/>
              <a:pathLst>
                <a:path w="2633" h="406" extrusionOk="0">
                  <a:moveTo>
                    <a:pt x="322" y="0"/>
                  </a:moveTo>
                  <a:cubicBezTo>
                    <a:pt x="239" y="108"/>
                    <a:pt x="48" y="36"/>
                    <a:pt x="1" y="179"/>
                  </a:cubicBezTo>
                  <a:cubicBezTo>
                    <a:pt x="13" y="250"/>
                    <a:pt x="60" y="298"/>
                    <a:pt x="120" y="334"/>
                  </a:cubicBezTo>
                  <a:cubicBezTo>
                    <a:pt x="198" y="345"/>
                    <a:pt x="277" y="349"/>
                    <a:pt x="356" y="349"/>
                  </a:cubicBezTo>
                  <a:cubicBezTo>
                    <a:pt x="528" y="349"/>
                    <a:pt x="702" y="330"/>
                    <a:pt x="874" y="330"/>
                  </a:cubicBezTo>
                  <a:cubicBezTo>
                    <a:pt x="1029" y="330"/>
                    <a:pt x="1184" y="346"/>
                    <a:pt x="1334" y="405"/>
                  </a:cubicBezTo>
                  <a:lnTo>
                    <a:pt x="1727" y="405"/>
                  </a:lnTo>
                  <a:cubicBezTo>
                    <a:pt x="1805" y="336"/>
                    <a:pt x="1883" y="314"/>
                    <a:pt x="1961" y="314"/>
                  </a:cubicBezTo>
                  <a:cubicBezTo>
                    <a:pt x="2086" y="314"/>
                    <a:pt x="2210" y="371"/>
                    <a:pt x="2334" y="393"/>
                  </a:cubicBezTo>
                  <a:cubicBezTo>
                    <a:pt x="2347" y="394"/>
                    <a:pt x="2360" y="395"/>
                    <a:pt x="2373" y="395"/>
                  </a:cubicBezTo>
                  <a:cubicBezTo>
                    <a:pt x="2488" y="395"/>
                    <a:pt x="2587" y="345"/>
                    <a:pt x="2608" y="227"/>
                  </a:cubicBezTo>
                  <a:cubicBezTo>
                    <a:pt x="2632" y="12"/>
                    <a:pt x="2489" y="0"/>
                    <a:pt x="2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5"/>
            <p:cNvSpPr/>
            <p:nvPr/>
          </p:nvSpPr>
          <p:spPr>
            <a:xfrm>
              <a:off x="5352150" y="2425725"/>
              <a:ext cx="78300" cy="10550"/>
            </a:xfrm>
            <a:custGeom>
              <a:avLst/>
              <a:gdLst/>
              <a:ahLst/>
              <a:cxnLst/>
              <a:rect l="l" t="t" r="r" b="b"/>
              <a:pathLst>
                <a:path w="3132" h="422" extrusionOk="0">
                  <a:moveTo>
                    <a:pt x="1677" y="1"/>
                  </a:moveTo>
                  <a:cubicBezTo>
                    <a:pt x="1118" y="1"/>
                    <a:pt x="559" y="42"/>
                    <a:pt x="0" y="167"/>
                  </a:cubicBezTo>
                  <a:cubicBezTo>
                    <a:pt x="24" y="334"/>
                    <a:pt x="286" y="155"/>
                    <a:pt x="286" y="358"/>
                  </a:cubicBezTo>
                  <a:cubicBezTo>
                    <a:pt x="347" y="394"/>
                    <a:pt x="405" y="422"/>
                    <a:pt x="462" y="422"/>
                  </a:cubicBezTo>
                  <a:cubicBezTo>
                    <a:pt x="515" y="422"/>
                    <a:pt x="567" y="397"/>
                    <a:pt x="619" y="334"/>
                  </a:cubicBezTo>
                  <a:cubicBezTo>
                    <a:pt x="715" y="262"/>
                    <a:pt x="810" y="227"/>
                    <a:pt x="905" y="227"/>
                  </a:cubicBezTo>
                  <a:cubicBezTo>
                    <a:pt x="1000" y="227"/>
                    <a:pt x="1096" y="262"/>
                    <a:pt x="1191" y="334"/>
                  </a:cubicBezTo>
                  <a:cubicBezTo>
                    <a:pt x="1810" y="310"/>
                    <a:pt x="2429" y="310"/>
                    <a:pt x="3036" y="298"/>
                  </a:cubicBezTo>
                  <a:cubicBezTo>
                    <a:pt x="3132" y="227"/>
                    <a:pt x="3132" y="131"/>
                    <a:pt x="3036" y="60"/>
                  </a:cubicBezTo>
                  <a:cubicBezTo>
                    <a:pt x="2583" y="28"/>
                    <a:pt x="2130" y="1"/>
                    <a:pt x="16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5"/>
            <p:cNvSpPr/>
            <p:nvPr/>
          </p:nvSpPr>
          <p:spPr>
            <a:xfrm>
              <a:off x="5698625" y="2440225"/>
              <a:ext cx="67875" cy="11425"/>
            </a:xfrm>
            <a:custGeom>
              <a:avLst/>
              <a:gdLst/>
              <a:ahLst/>
              <a:cxnLst/>
              <a:rect l="l" t="t" r="r" b="b"/>
              <a:pathLst>
                <a:path w="2715" h="457" extrusionOk="0">
                  <a:moveTo>
                    <a:pt x="2211" y="1"/>
                  </a:moveTo>
                  <a:cubicBezTo>
                    <a:pt x="2069" y="1"/>
                    <a:pt x="1926" y="22"/>
                    <a:pt x="1786" y="28"/>
                  </a:cubicBezTo>
                  <a:cubicBezTo>
                    <a:pt x="1746" y="74"/>
                    <a:pt x="1702" y="98"/>
                    <a:pt x="1659" y="98"/>
                  </a:cubicBezTo>
                  <a:cubicBezTo>
                    <a:pt x="1613" y="98"/>
                    <a:pt x="1567" y="71"/>
                    <a:pt x="1524" y="16"/>
                  </a:cubicBezTo>
                  <a:cubicBezTo>
                    <a:pt x="1466" y="10"/>
                    <a:pt x="1407" y="8"/>
                    <a:pt x="1349" y="8"/>
                  </a:cubicBezTo>
                  <a:cubicBezTo>
                    <a:pt x="1054" y="8"/>
                    <a:pt x="758" y="69"/>
                    <a:pt x="456" y="69"/>
                  </a:cubicBezTo>
                  <a:cubicBezTo>
                    <a:pt x="329" y="69"/>
                    <a:pt x="201" y="59"/>
                    <a:pt x="72" y="28"/>
                  </a:cubicBezTo>
                  <a:lnTo>
                    <a:pt x="72" y="28"/>
                  </a:lnTo>
                  <a:cubicBezTo>
                    <a:pt x="12" y="123"/>
                    <a:pt x="0" y="206"/>
                    <a:pt x="95" y="302"/>
                  </a:cubicBezTo>
                  <a:cubicBezTo>
                    <a:pt x="423" y="427"/>
                    <a:pt x="756" y="456"/>
                    <a:pt x="1091" y="456"/>
                  </a:cubicBezTo>
                  <a:cubicBezTo>
                    <a:pt x="1395" y="456"/>
                    <a:pt x="1701" y="432"/>
                    <a:pt x="2005" y="432"/>
                  </a:cubicBezTo>
                  <a:cubicBezTo>
                    <a:pt x="2035" y="432"/>
                    <a:pt x="2065" y="432"/>
                    <a:pt x="2096" y="433"/>
                  </a:cubicBezTo>
                  <a:cubicBezTo>
                    <a:pt x="2145" y="378"/>
                    <a:pt x="2191" y="356"/>
                    <a:pt x="2235" y="356"/>
                  </a:cubicBezTo>
                  <a:cubicBezTo>
                    <a:pt x="2287" y="356"/>
                    <a:pt x="2336" y="387"/>
                    <a:pt x="2381" y="433"/>
                  </a:cubicBezTo>
                  <a:lnTo>
                    <a:pt x="2548" y="433"/>
                  </a:lnTo>
                  <a:cubicBezTo>
                    <a:pt x="2631" y="361"/>
                    <a:pt x="2715" y="266"/>
                    <a:pt x="2679" y="135"/>
                  </a:cubicBezTo>
                  <a:cubicBezTo>
                    <a:pt x="2528" y="28"/>
                    <a:pt x="2370" y="1"/>
                    <a:pt x="2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5"/>
            <p:cNvSpPr/>
            <p:nvPr/>
          </p:nvSpPr>
          <p:spPr>
            <a:xfrm>
              <a:off x="5896850" y="2426025"/>
              <a:ext cx="76825" cy="16525"/>
            </a:xfrm>
            <a:custGeom>
              <a:avLst/>
              <a:gdLst/>
              <a:ahLst/>
              <a:cxnLst/>
              <a:rect l="l" t="t" r="r" b="b"/>
              <a:pathLst>
                <a:path w="3073" h="661" extrusionOk="0">
                  <a:moveTo>
                    <a:pt x="215" y="0"/>
                  </a:moveTo>
                  <a:cubicBezTo>
                    <a:pt x="156" y="60"/>
                    <a:pt x="84" y="84"/>
                    <a:pt x="25" y="143"/>
                  </a:cubicBezTo>
                  <a:cubicBezTo>
                    <a:pt x="1" y="179"/>
                    <a:pt x="25" y="239"/>
                    <a:pt x="60" y="274"/>
                  </a:cubicBezTo>
                  <a:cubicBezTo>
                    <a:pt x="537" y="393"/>
                    <a:pt x="1013" y="453"/>
                    <a:pt x="1513" y="453"/>
                  </a:cubicBezTo>
                  <a:cubicBezTo>
                    <a:pt x="1736" y="602"/>
                    <a:pt x="1962" y="660"/>
                    <a:pt x="2193" y="660"/>
                  </a:cubicBezTo>
                  <a:cubicBezTo>
                    <a:pt x="2406" y="660"/>
                    <a:pt x="2624" y="610"/>
                    <a:pt x="2846" y="536"/>
                  </a:cubicBezTo>
                  <a:cubicBezTo>
                    <a:pt x="3073" y="381"/>
                    <a:pt x="2942" y="262"/>
                    <a:pt x="2787" y="155"/>
                  </a:cubicBezTo>
                  <a:cubicBezTo>
                    <a:pt x="2577" y="117"/>
                    <a:pt x="2366" y="104"/>
                    <a:pt x="2155" y="104"/>
                  </a:cubicBezTo>
                  <a:cubicBezTo>
                    <a:pt x="1838" y="104"/>
                    <a:pt x="1522" y="134"/>
                    <a:pt x="1215" y="155"/>
                  </a:cubicBezTo>
                  <a:cubicBezTo>
                    <a:pt x="1145" y="204"/>
                    <a:pt x="1079" y="226"/>
                    <a:pt x="1014" y="226"/>
                  </a:cubicBezTo>
                  <a:cubicBezTo>
                    <a:pt x="936" y="226"/>
                    <a:pt x="859" y="195"/>
                    <a:pt x="775" y="143"/>
                  </a:cubicBezTo>
                  <a:cubicBezTo>
                    <a:pt x="584" y="96"/>
                    <a:pt x="406" y="48"/>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5"/>
            <p:cNvSpPr/>
            <p:nvPr/>
          </p:nvSpPr>
          <p:spPr>
            <a:xfrm>
              <a:off x="5541750" y="2505500"/>
              <a:ext cx="74450" cy="8275"/>
            </a:xfrm>
            <a:custGeom>
              <a:avLst/>
              <a:gdLst/>
              <a:ahLst/>
              <a:cxnLst/>
              <a:rect l="l" t="t" r="r" b="b"/>
              <a:pathLst>
                <a:path w="2978" h="331" extrusionOk="0">
                  <a:moveTo>
                    <a:pt x="203" y="0"/>
                  </a:moveTo>
                  <a:cubicBezTo>
                    <a:pt x="132" y="72"/>
                    <a:pt x="1" y="119"/>
                    <a:pt x="60" y="262"/>
                  </a:cubicBezTo>
                  <a:cubicBezTo>
                    <a:pt x="223" y="266"/>
                    <a:pt x="387" y="266"/>
                    <a:pt x="552" y="266"/>
                  </a:cubicBezTo>
                  <a:cubicBezTo>
                    <a:pt x="882" y="266"/>
                    <a:pt x="1215" y="266"/>
                    <a:pt x="1548" y="298"/>
                  </a:cubicBezTo>
                  <a:cubicBezTo>
                    <a:pt x="1787" y="310"/>
                    <a:pt x="2025" y="331"/>
                    <a:pt x="2263" y="331"/>
                  </a:cubicBezTo>
                  <a:cubicBezTo>
                    <a:pt x="2501" y="331"/>
                    <a:pt x="2739" y="310"/>
                    <a:pt x="2977" y="239"/>
                  </a:cubicBezTo>
                  <a:cubicBezTo>
                    <a:pt x="2394" y="24"/>
                    <a:pt x="1798" y="36"/>
                    <a:pt x="1203" y="0"/>
                  </a:cubicBezTo>
                  <a:cubicBezTo>
                    <a:pt x="1157" y="40"/>
                    <a:pt x="1114" y="59"/>
                    <a:pt x="1071" y="59"/>
                  </a:cubicBezTo>
                  <a:cubicBezTo>
                    <a:pt x="1025" y="59"/>
                    <a:pt x="979" y="37"/>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5"/>
            <p:cNvSpPr/>
            <p:nvPr/>
          </p:nvSpPr>
          <p:spPr>
            <a:xfrm>
              <a:off x="5236650" y="2376600"/>
              <a:ext cx="26825" cy="46175"/>
            </a:xfrm>
            <a:custGeom>
              <a:avLst/>
              <a:gdLst/>
              <a:ahLst/>
              <a:cxnLst/>
              <a:rect l="l" t="t" r="r" b="b"/>
              <a:pathLst>
                <a:path w="1073" h="1847" extrusionOk="0">
                  <a:moveTo>
                    <a:pt x="929" y="1"/>
                  </a:moveTo>
                  <a:cubicBezTo>
                    <a:pt x="798" y="61"/>
                    <a:pt x="727" y="168"/>
                    <a:pt x="632" y="275"/>
                  </a:cubicBezTo>
                  <a:cubicBezTo>
                    <a:pt x="513" y="727"/>
                    <a:pt x="275" y="1144"/>
                    <a:pt x="60" y="1561"/>
                  </a:cubicBezTo>
                  <a:cubicBezTo>
                    <a:pt x="1" y="1620"/>
                    <a:pt x="13" y="1668"/>
                    <a:pt x="84" y="1715"/>
                  </a:cubicBezTo>
                  <a:lnTo>
                    <a:pt x="394" y="1846"/>
                  </a:lnTo>
                  <a:cubicBezTo>
                    <a:pt x="667" y="1382"/>
                    <a:pt x="834" y="882"/>
                    <a:pt x="1013" y="370"/>
                  </a:cubicBezTo>
                  <a:cubicBezTo>
                    <a:pt x="1072" y="239"/>
                    <a:pt x="1072" y="108"/>
                    <a:pt x="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5"/>
            <p:cNvSpPr/>
            <p:nvPr/>
          </p:nvSpPr>
          <p:spPr>
            <a:xfrm>
              <a:off x="5260475" y="2390150"/>
              <a:ext cx="65800" cy="27925"/>
            </a:xfrm>
            <a:custGeom>
              <a:avLst/>
              <a:gdLst/>
              <a:ahLst/>
              <a:cxnLst/>
              <a:rect l="l" t="t" r="r" b="b"/>
              <a:pathLst>
                <a:path w="2632" h="1117" extrusionOk="0">
                  <a:moveTo>
                    <a:pt x="488" y="1"/>
                  </a:moveTo>
                  <a:cubicBezTo>
                    <a:pt x="470" y="1"/>
                    <a:pt x="450" y="3"/>
                    <a:pt x="429" y="7"/>
                  </a:cubicBezTo>
                  <a:cubicBezTo>
                    <a:pt x="143" y="292"/>
                    <a:pt x="72" y="662"/>
                    <a:pt x="0" y="1019"/>
                  </a:cubicBezTo>
                  <a:cubicBezTo>
                    <a:pt x="36" y="1066"/>
                    <a:pt x="95" y="1102"/>
                    <a:pt x="155" y="1114"/>
                  </a:cubicBezTo>
                  <a:cubicBezTo>
                    <a:pt x="172" y="1116"/>
                    <a:pt x="188" y="1117"/>
                    <a:pt x="205" y="1117"/>
                  </a:cubicBezTo>
                  <a:cubicBezTo>
                    <a:pt x="294" y="1117"/>
                    <a:pt x="378" y="1087"/>
                    <a:pt x="429" y="1007"/>
                  </a:cubicBezTo>
                  <a:cubicBezTo>
                    <a:pt x="429" y="935"/>
                    <a:pt x="441" y="840"/>
                    <a:pt x="441" y="769"/>
                  </a:cubicBezTo>
                  <a:cubicBezTo>
                    <a:pt x="504" y="667"/>
                    <a:pt x="572" y="636"/>
                    <a:pt x="644" y="636"/>
                  </a:cubicBezTo>
                  <a:cubicBezTo>
                    <a:pt x="748" y="636"/>
                    <a:pt x="859" y="702"/>
                    <a:pt x="965" y="709"/>
                  </a:cubicBezTo>
                  <a:cubicBezTo>
                    <a:pt x="1500" y="662"/>
                    <a:pt x="2024" y="626"/>
                    <a:pt x="2560" y="578"/>
                  </a:cubicBezTo>
                  <a:cubicBezTo>
                    <a:pt x="2631" y="531"/>
                    <a:pt x="2631" y="471"/>
                    <a:pt x="2572" y="423"/>
                  </a:cubicBezTo>
                  <a:lnTo>
                    <a:pt x="976" y="423"/>
                  </a:lnTo>
                  <a:cubicBezTo>
                    <a:pt x="941" y="423"/>
                    <a:pt x="904" y="425"/>
                    <a:pt x="868" y="425"/>
                  </a:cubicBezTo>
                  <a:cubicBezTo>
                    <a:pt x="725" y="425"/>
                    <a:pt x="595" y="402"/>
                    <a:pt x="595" y="173"/>
                  </a:cubicBezTo>
                  <a:cubicBezTo>
                    <a:pt x="625" y="54"/>
                    <a:pt x="580"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5"/>
            <p:cNvSpPr/>
            <p:nvPr/>
          </p:nvSpPr>
          <p:spPr>
            <a:xfrm>
              <a:off x="6013150" y="2572200"/>
              <a:ext cx="55475" cy="14775"/>
            </a:xfrm>
            <a:custGeom>
              <a:avLst/>
              <a:gdLst/>
              <a:ahLst/>
              <a:cxnLst/>
              <a:rect l="l" t="t" r="r" b="b"/>
              <a:pathLst>
                <a:path w="2219" h="591" extrusionOk="0">
                  <a:moveTo>
                    <a:pt x="285" y="0"/>
                  </a:moveTo>
                  <a:cubicBezTo>
                    <a:pt x="171" y="0"/>
                    <a:pt x="121" y="179"/>
                    <a:pt x="28" y="226"/>
                  </a:cubicBezTo>
                  <a:cubicBezTo>
                    <a:pt x="1" y="316"/>
                    <a:pt x="15" y="393"/>
                    <a:pt x="86" y="393"/>
                  </a:cubicBezTo>
                  <a:cubicBezTo>
                    <a:pt x="109" y="393"/>
                    <a:pt x="137" y="386"/>
                    <a:pt x="171" y="368"/>
                  </a:cubicBezTo>
                  <a:cubicBezTo>
                    <a:pt x="300" y="401"/>
                    <a:pt x="428" y="491"/>
                    <a:pt x="540" y="491"/>
                  </a:cubicBezTo>
                  <a:cubicBezTo>
                    <a:pt x="552" y="491"/>
                    <a:pt x="564" y="490"/>
                    <a:pt x="576" y="488"/>
                  </a:cubicBezTo>
                  <a:cubicBezTo>
                    <a:pt x="722" y="448"/>
                    <a:pt x="865" y="433"/>
                    <a:pt x="1006" y="433"/>
                  </a:cubicBezTo>
                  <a:cubicBezTo>
                    <a:pt x="1380" y="433"/>
                    <a:pt x="1740" y="540"/>
                    <a:pt x="2111" y="583"/>
                  </a:cubicBezTo>
                  <a:cubicBezTo>
                    <a:pt x="2124" y="588"/>
                    <a:pt x="2135" y="590"/>
                    <a:pt x="2145" y="590"/>
                  </a:cubicBezTo>
                  <a:cubicBezTo>
                    <a:pt x="2181" y="590"/>
                    <a:pt x="2200" y="558"/>
                    <a:pt x="2219" y="511"/>
                  </a:cubicBezTo>
                  <a:cubicBezTo>
                    <a:pt x="2179" y="324"/>
                    <a:pt x="2099" y="210"/>
                    <a:pt x="1931" y="210"/>
                  </a:cubicBezTo>
                  <a:cubicBezTo>
                    <a:pt x="1896" y="210"/>
                    <a:pt x="1857" y="215"/>
                    <a:pt x="1814" y="226"/>
                  </a:cubicBezTo>
                  <a:cubicBezTo>
                    <a:pt x="1743" y="242"/>
                    <a:pt x="1674" y="252"/>
                    <a:pt x="1608" y="252"/>
                  </a:cubicBezTo>
                  <a:cubicBezTo>
                    <a:pt x="1440" y="252"/>
                    <a:pt x="1287" y="192"/>
                    <a:pt x="1159" y="47"/>
                  </a:cubicBezTo>
                  <a:cubicBezTo>
                    <a:pt x="997" y="62"/>
                    <a:pt x="831" y="143"/>
                    <a:pt x="666" y="143"/>
                  </a:cubicBezTo>
                  <a:cubicBezTo>
                    <a:pt x="575" y="143"/>
                    <a:pt x="485" y="119"/>
                    <a:pt x="397" y="47"/>
                  </a:cubicBezTo>
                  <a:cubicBezTo>
                    <a:pt x="353" y="14"/>
                    <a:pt x="317"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5"/>
            <p:cNvSpPr/>
            <p:nvPr/>
          </p:nvSpPr>
          <p:spPr>
            <a:xfrm>
              <a:off x="5552475" y="2464175"/>
              <a:ext cx="59250" cy="11875"/>
            </a:xfrm>
            <a:custGeom>
              <a:avLst/>
              <a:gdLst/>
              <a:ahLst/>
              <a:cxnLst/>
              <a:rect l="l" t="t" r="r" b="b"/>
              <a:pathLst>
                <a:path w="2370" h="475" extrusionOk="0">
                  <a:moveTo>
                    <a:pt x="1200" y="1"/>
                  </a:moveTo>
                  <a:cubicBezTo>
                    <a:pt x="1062" y="1"/>
                    <a:pt x="924" y="18"/>
                    <a:pt x="786" y="70"/>
                  </a:cubicBezTo>
                  <a:cubicBezTo>
                    <a:pt x="736" y="104"/>
                    <a:pt x="679" y="114"/>
                    <a:pt x="618" y="114"/>
                  </a:cubicBezTo>
                  <a:cubicBezTo>
                    <a:pt x="526" y="114"/>
                    <a:pt x="425" y="90"/>
                    <a:pt x="328" y="90"/>
                  </a:cubicBezTo>
                  <a:cubicBezTo>
                    <a:pt x="203" y="90"/>
                    <a:pt x="84" y="131"/>
                    <a:pt x="0" y="320"/>
                  </a:cubicBezTo>
                  <a:cubicBezTo>
                    <a:pt x="726" y="368"/>
                    <a:pt x="1393" y="427"/>
                    <a:pt x="2084" y="475"/>
                  </a:cubicBezTo>
                  <a:cubicBezTo>
                    <a:pt x="2143" y="344"/>
                    <a:pt x="2227" y="248"/>
                    <a:pt x="2370" y="201"/>
                  </a:cubicBezTo>
                  <a:cubicBezTo>
                    <a:pt x="2310" y="106"/>
                    <a:pt x="2203" y="82"/>
                    <a:pt x="2084" y="82"/>
                  </a:cubicBezTo>
                  <a:lnTo>
                    <a:pt x="2084" y="70"/>
                  </a:lnTo>
                  <a:cubicBezTo>
                    <a:pt x="2054" y="94"/>
                    <a:pt x="2027" y="106"/>
                    <a:pt x="2000" y="106"/>
                  </a:cubicBezTo>
                  <a:cubicBezTo>
                    <a:pt x="1974" y="106"/>
                    <a:pt x="1947" y="94"/>
                    <a:pt x="1917" y="70"/>
                  </a:cubicBezTo>
                  <a:lnTo>
                    <a:pt x="1929" y="70"/>
                  </a:lnTo>
                  <a:cubicBezTo>
                    <a:pt x="1686" y="55"/>
                    <a:pt x="1443"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5"/>
            <p:cNvSpPr/>
            <p:nvPr/>
          </p:nvSpPr>
          <p:spPr>
            <a:xfrm>
              <a:off x="5703375" y="2579075"/>
              <a:ext cx="50025" cy="15750"/>
            </a:xfrm>
            <a:custGeom>
              <a:avLst/>
              <a:gdLst/>
              <a:ahLst/>
              <a:cxnLst/>
              <a:rect l="l" t="t" r="r" b="b"/>
              <a:pathLst>
                <a:path w="2001" h="630" extrusionOk="0">
                  <a:moveTo>
                    <a:pt x="678" y="0"/>
                  </a:moveTo>
                  <a:cubicBezTo>
                    <a:pt x="526" y="0"/>
                    <a:pt x="372" y="15"/>
                    <a:pt x="215" y="46"/>
                  </a:cubicBezTo>
                  <a:cubicBezTo>
                    <a:pt x="84" y="93"/>
                    <a:pt x="1" y="177"/>
                    <a:pt x="1" y="308"/>
                  </a:cubicBezTo>
                  <a:cubicBezTo>
                    <a:pt x="36" y="367"/>
                    <a:pt x="72" y="403"/>
                    <a:pt x="132" y="415"/>
                  </a:cubicBezTo>
                  <a:cubicBezTo>
                    <a:pt x="154" y="417"/>
                    <a:pt x="176" y="418"/>
                    <a:pt x="198" y="418"/>
                  </a:cubicBezTo>
                  <a:cubicBezTo>
                    <a:pt x="222" y="418"/>
                    <a:pt x="245" y="417"/>
                    <a:pt x="269" y="417"/>
                  </a:cubicBezTo>
                  <a:cubicBezTo>
                    <a:pt x="341" y="417"/>
                    <a:pt x="411" y="423"/>
                    <a:pt x="477" y="474"/>
                  </a:cubicBezTo>
                  <a:lnTo>
                    <a:pt x="632" y="474"/>
                  </a:lnTo>
                  <a:cubicBezTo>
                    <a:pt x="703" y="439"/>
                    <a:pt x="778" y="412"/>
                    <a:pt x="850" y="412"/>
                  </a:cubicBezTo>
                  <a:cubicBezTo>
                    <a:pt x="923" y="412"/>
                    <a:pt x="995" y="439"/>
                    <a:pt x="1060" y="510"/>
                  </a:cubicBezTo>
                  <a:cubicBezTo>
                    <a:pt x="1298" y="534"/>
                    <a:pt x="1537" y="582"/>
                    <a:pt x="1775" y="629"/>
                  </a:cubicBezTo>
                  <a:cubicBezTo>
                    <a:pt x="1846" y="605"/>
                    <a:pt x="1894" y="570"/>
                    <a:pt x="1906" y="510"/>
                  </a:cubicBezTo>
                  <a:lnTo>
                    <a:pt x="1965" y="486"/>
                  </a:lnTo>
                  <a:cubicBezTo>
                    <a:pt x="2001" y="427"/>
                    <a:pt x="1989" y="391"/>
                    <a:pt x="1929" y="344"/>
                  </a:cubicBezTo>
                  <a:cubicBezTo>
                    <a:pt x="1532" y="123"/>
                    <a:pt x="1115" y="0"/>
                    <a:pt x="6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5"/>
            <p:cNvSpPr/>
            <p:nvPr/>
          </p:nvSpPr>
          <p:spPr>
            <a:xfrm>
              <a:off x="5965325" y="2484375"/>
              <a:ext cx="46150" cy="13700"/>
            </a:xfrm>
            <a:custGeom>
              <a:avLst/>
              <a:gdLst/>
              <a:ahLst/>
              <a:cxnLst/>
              <a:rect l="l" t="t" r="r" b="b"/>
              <a:pathLst>
                <a:path w="1846" h="548" extrusionOk="0">
                  <a:moveTo>
                    <a:pt x="919" y="0"/>
                  </a:moveTo>
                  <a:cubicBezTo>
                    <a:pt x="859" y="0"/>
                    <a:pt x="802" y="19"/>
                    <a:pt x="750" y="71"/>
                  </a:cubicBezTo>
                  <a:cubicBezTo>
                    <a:pt x="695" y="119"/>
                    <a:pt x="641" y="137"/>
                    <a:pt x="588" y="137"/>
                  </a:cubicBezTo>
                  <a:cubicBezTo>
                    <a:pt x="443" y="137"/>
                    <a:pt x="306" y="5"/>
                    <a:pt x="182" y="5"/>
                  </a:cubicBezTo>
                  <a:cubicBezTo>
                    <a:pt x="127" y="5"/>
                    <a:pt x="74" y="31"/>
                    <a:pt x="24" y="107"/>
                  </a:cubicBezTo>
                  <a:cubicBezTo>
                    <a:pt x="0" y="250"/>
                    <a:pt x="95" y="322"/>
                    <a:pt x="179" y="405"/>
                  </a:cubicBezTo>
                  <a:lnTo>
                    <a:pt x="357" y="548"/>
                  </a:lnTo>
                  <a:cubicBezTo>
                    <a:pt x="445" y="497"/>
                    <a:pt x="532" y="441"/>
                    <a:pt x="617" y="441"/>
                  </a:cubicBezTo>
                  <a:cubicBezTo>
                    <a:pt x="670" y="441"/>
                    <a:pt x="723" y="464"/>
                    <a:pt x="774" y="524"/>
                  </a:cubicBezTo>
                  <a:cubicBezTo>
                    <a:pt x="1107" y="524"/>
                    <a:pt x="1453" y="548"/>
                    <a:pt x="1774" y="548"/>
                  </a:cubicBezTo>
                  <a:cubicBezTo>
                    <a:pt x="1846" y="286"/>
                    <a:pt x="1584" y="250"/>
                    <a:pt x="1477" y="131"/>
                  </a:cubicBezTo>
                  <a:cubicBezTo>
                    <a:pt x="1462" y="133"/>
                    <a:pt x="1448" y="134"/>
                    <a:pt x="1433" y="134"/>
                  </a:cubicBezTo>
                  <a:cubicBezTo>
                    <a:pt x="1260" y="134"/>
                    <a:pt x="1079" y="0"/>
                    <a:pt x="9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5"/>
            <p:cNvSpPr/>
            <p:nvPr/>
          </p:nvSpPr>
          <p:spPr>
            <a:xfrm>
              <a:off x="5966500" y="2429575"/>
              <a:ext cx="59275" cy="13875"/>
            </a:xfrm>
            <a:custGeom>
              <a:avLst/>
              <a:gdLst/>
              <a:ahLst/>
              <a:cxnLst/>
              <a:rect l="l" t="t" r="r" b="b"/>
              <a:pathLst>
                <a:path w="2371" h="555" extrusionOk="0">
                  <a:moveTo>
                    <a:pt x="323" y="1"/>
                  </a:moveTo>
                  <a:cubicBezTo>
                    <a:pt x="215" y="1"/>
                    <a:pt x="108" y="4"/>
                    <a:pt x="1" y="13"/>
                  </a:cubicBezTo>
                  <a:cubicBezTo>
                    <a:pt x="60" y="97"/>
                    <a:pt x="108" y="204"/>
                    <a:pt x="156" y="299"/>
                  </a:cubicBezTo>
                  <a:cubicBezTo>
                    <a:pt x="191" y="335"/>
                    <a:pt x="251" y="358"/>
                    <a:pt x="310" y="358"/>
                  </a:cubicBezTo>
                  <a:cubicBezTo>
                    <a:pt x="343" y="354"/>
                    <a:pt x="374" y="351"/>
                    <a:pt x="406" y="351"/>
                  </a:cubicBezTo>
                  <a:cubicBezTo>
                    <a:pt x="525" y="351"/>
                    <a:pt x="638" y="385"/>
                    <a:pt x="751" y="442"/>
                  </a:cubicBezTo>
                  <a:cubicBezTo>
                    <a:pt x="977" y="525"/>
                    <a:pt x="1212" y="555"/>
                    <a:pt x="1450" y="555"/>
                  </a:cubicBezTo>
                  <a:cubicBezTo>
                    <a:pt x="1689" y="555"/>
                    <a:pt x="1930" y="525"/>
                    <a:pt x="2168" y="489"/>
                  </a:cubicBezTo>
                  <a:cubicBezTo>
                    <a:pt x="2299" y="394"/>
                    <a:pt x="2370" y="311"/>
                    <a:pt x="2311" y="144"/>
                  </a:cubicBezTo>
                  <a:cubicBezTo>
                    <a:pt x="2263" y="120"/>
                    <a:pt x="2239" y="61"/>
                    <a:pt x="2203" y="61"/>
                  </a:cubicBezTo>
                  <a:cubicBezTo>
                    <a:pt x="2079" y="73"/>
                    <a:pt x="1953" y="78"/>
                    <a:pt x="1828" y="78"/>
                  </a:cubicBezTo>
                  <a:cubicBezTo>
                    <a:pt x="1328" y="78"/>
                    <a:pt x="822"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5"/>
            <p:cNvSpPr/>
            <p:nvPr/>
          </p:nvSpPr>
          <p:spPr>
            <a:xfrm>
              <a:off x="5389050" y="2448050"/>
              <a:ext cx="68775" cy="10400"/>
            </a:xfrm>
            <a:custGeom>
              <a:avLst/>
              <a:gdLst/>
              <a:ahLst/>
              <a:cxnLst/>
              <a:rect l="l" t="t" r="r" b="b"/>
              <a:pathLst>
                <a:path w="2751" h="416" extrusionOk="0">
                  <a:moveTo>
                    <a:pt x="1" y="0"/>
                  </a:moveTo>
                  <a:cubicBezTo>
                    <a:pt x="59" y="117"/>
                    <a:pt x="164" y="135"/>
                    <a:pt x="275" y="135"/>
                  </a:cubicBezTo>
                  <a:cubicBezTo>
                    <a:pt x="322" y="135"/>
                    <a:pt x="371" y="131"/>
                    <a:pt x="417" y="131"/>
                  </a:cubicBezTo>
                  <a:cubicBezTo>
                    <a:pt x="584" y="155"/>
                    <a:pt x="751" y="120"/>
                    <a:pt x="846" y="286"/>
                  </a:cubicBezTo>
                  <a:cubicBezTo>
                    <a:pt x="1107" y="390"/>
                    <a:pt x="1372" y="416"/>
                    <a:pt x="1637" y="416"/>
                  </a:cubicBezTo>
                  <a:cubicBezTo>
                    <a:pt x="1905" y="416"/>
                    <a:pt x="2173" y="389"/>
                    <a:pt x="2437" y="389"/>
                  </a:cubicBezTo>
                  <a:cubicBezTo>
                    <a:pt x="2542" y="389"/>
                    <a:pt x="2647" y="393"/>
                    <a:pt x="2751" y="405"/>
                  </a:cubicBezTo>
                  <a:cubicBezTo>
                    <a:pt x="1858" y="108"/>
                    <a:pt x="94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5"/>
            <p:cNvSpPr/>
            <p:nvPr/>
          </p:nvSpPr>
          <p:spPr>
            <a:xfrm>
              <a:off x="5908750" y="2559375"/>
              <a:ext cx="45275" cy="16575"/>
            </a:xfrm>
            <a:custGeom>
              <a:avLst/>
              <a:gdLst/>
              <a:ahLst/>
              <a:cxnLst/>
              <a:rect l="l" t="t" r="r" b="b"/>
              <a:pathLst>
                <a:path w="1811" h="663" extrusionOk="0">
                  <a:moveTo>
                    <a:pt x="311" y="0"/>
                  </a:moveTo>
                  <a:cubicBezTo>
                    <a:pt x="239" y="24"/>
                    <a:pt x="203" y="72"/>
                    <a:pt x="168" y="131"/>
                  </a:cubicBezTo>
                  <a:cubicBezTo>
                    <a:pt x="168" y="262"/>
                    <a:pt x="120" y="381"/>
                    <a:pt x="1" y="441"/>
                  </a:cubicBezTo>
                  <a:cubicBezTo>
                    <a:pt x="248" y="473"/>
                    <a:pt x="485" y="563"/>
                    <a:pt x="748" y="563"/>
                  </a:cubicBezTo>
                  <a:cubicBezTo>
                    <a:pt x="776" y="563"/>
                    <a:pt x="805" y="562"/>
                    <a:pt x="834" y="560"/>
                  </a:cubicBezTo>
                  <a:cubicBezTo>
                    <a:pt x="851" y="559"/>
                    <a:pt x="868" y="558"/>
                    <a:pt x="885" y="558"/>
                  </a:cubicBezTo>
                  <a:cubicBezTo>
                    <a:pt x="1114" y="558"/>
                    <a:pt x="1332" y="662"/>
                    <a:pt x="1556" y="662"/>
                  </a:cubicBezTo>
                  <a:cubicBezTo>
                    <a:pt x="1640" y="662"/>
                    <a:pt x="1725" y="648"/>
                    <a:pt x="1811" y="608"/>
                  </a:cubicBezTo>
                  <a:cubicBezTo>
                    <a:pt x="1811" y="548"/>
                    <a:pt x="1787" y="489"/>
                    <a:pt x="1763" y="441"/>
                  </a:cubicBezTo>
                  <a:cubicBezTo>
                    <a:pt x="1715" y="405"/>
                    <a:pt x="1668" y="358"/>
                    <a:pt x="1632" y="322"/>
                  </a:cubicBezTo>
                  <a:cubicBezTo>
                    <a:pt x="1572" y="195"/>
                    <a:pt x="1499" y="148"/>
                    <a:pt x="1408" y="148"/>
                  </a:cubicBezTo>
                  <a:cubicBezTo>
                    <a:pt x="1354" y="148"/>
                    <a:pt x="1294" y="164"/>
                    <a:pt x="1227" y="191"/>
                  </a:cubicBezTo>
                  <a:cubicBezTo>
                    <a:pt x="1169" y="220"/>
                    <a:pt x="1119" y="233"/>
                    <a:pt x="1077" y="233"/>
                  </a:cubicBezTo>
                  <a:cubicBezTo>
                    <a:pt x="965" y="233"/>
                    <a:pt x="908" y="139"/>
                    <a:pt x="882" y="0"/>
                  </a:cubicBezTo>
                  <a:lnTo>
                    <a:pt x="620" y="0"/>
                  </a:lnTo>
                  <a:cubicBezTo>
                    <a:pt x="620" y="12"/>
                    <a:pt x="584" y="12"/>
                    <a:pt x="561" y="24"/>
                  </a:cubicBezTo>
                  <a:cubicBezTo>
                    <a:pt x="550" y="31"/>
                    <a:pt x="539" y="34"/>
                    <a:pt x="527" y="34"/>
                  </a:cubicBezTo>
                  <a:cubicBezTo>
                    <a:pt x="499" y="34"/>
                    <a:pt x="470" y="17"/>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5"/>
            <p:cNvSpPr/>
            <p:nvPr/>
          </p:nvSpPr>
          <p:spPr>
            <a:xfrm>
              <a:off x="5334000" y="2491525"/>
              <a:ext cx="55375" cy="12350"/>
            </a:xfrm>
            <a:custGeom>
              <a:avLst/>
              <a:gdLst/>
              <a:ahLst/>
              <a:cxnLst/>
              <a:rect l="l" t="t" r="r" b="b"/>
              <a:pathLst>
                <a:path w="2215" h="494" extrusionOk="0">
                  <a:moveTo>
                    <a:pt x="677" y="1"/>
                  </a:moveTo>
                  <a:cubicBezTo>
                    <a:pt x="513" y="1"/>
                    <a:pt x="350" y="31"/>
                    <a:pt x="191" y="119"/>
                  </a:cubicBezTo>
                  <a:cubicBezTo>
                    <a:pt x="191" y="238"/>
                    <a:pt x="0" y="250"/>
                    <a:pt x="60" y="405"/>
                  </a:cubicBezTo>
                  <a:cubicBezTo>
                    <a:pt x="107" y="417"/>
                    <a:pt x="167" y="417"/>
                    <a:pt x="214" y="428"/>
                  </a:cubicBezTo>
                  <a:cubicBezTo>
                    <a:pt x="460" y="480"/>
                    <a:pt x="710" y="493"/>
                    <a:pt x="962" y="493"/>
                  </a:cubicBezTo>
                  <a:cubicBezTo>
                    <a:pt x="1255" y="493"/>
                    <a:pt x="1549" y="475"/>
                    <a:pt x="1842" y="475"/>
                  </a:cubicBezTo>
                  <a:cubicBezTo>
                    <a:pt x="1883" y="475"/>
                    <a:pt x="1924" y="475"/>
                    <a:pt x="1965" y="476"/>
                  </a:cubicBezTo>
                  <a:cubicBezTo>
                    <a:pt x="2215" y="333"/>
                    <a:pt x="2036" y="226"/>
                    <a:pt x="1917" y="119"/>
                  </a:cubicBezTo>
                  <a:cubicBezTo>
                    <a:pt x="1857" y="119"/>
                    <a:pt x="1822" y="143"/>
                    <a:pt x="1774" y="143"/>
                  </a:cubicBezTo>
                  <a:cubicBezTo>
                    <a:pt x="1774" y="155"/>
                    <a:pt x="1762" y="155"/>
                    <a:pt x="1726" y="166"/>
                  </a:cubicBezTo>
                  <a:cubicBezTo>
                    <a:pt x="1720" y="170"/>
                    <a:pt x="1713" y="171"/>
                    <a:pt x="1705" y="171"/>
                  </a:cubicBezTo>
                  <a:cubicBezTo>
                    <a:pt x="1684" y="171"/>
                    <a:pt x="1661" y="160"/>
                    <a:pt x="1643" y="143"/>
                  </a:cubicBezTo>
                  <a:cubicBezTo>
                    <a:pt x="1327" y="119"/>
                    <a:pt x="1000" y="1"/>
                    <a:pt x="6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5"/>
            <p:cNvSpPr/>
            <p:nvPr/>
          </p:nvSpPr>
          <p:spPr>
            <a:xfrm>
              <a:off x="5276250" y="2533050"/>
              <a:ext cx="61025" cy="13025"/>
            </a:xfrm>
            <a:custGeom>
              <a:avLst/>
              <a:gdLst/>
              <a:ahLst/>
              <a:cxnLst/>
              <a:rect l="l" t="t" r="r" b="b"/>
              <a:pathLst>
                <a:path w="2441" h="521" extrusionOk="0">
                  <a:moveTo>
                    <a:pt x="1161" y="0"/>
                  </a:moveTo>
                  <a:cubicBezTo>
                    <a:pt x="910" y="0"/>
                    <a:pt x="657" y="17"/>
                    <a:pt x="405" y="77"/>
                  </a:cubicBezTo>
                  <a:cubicBezTo>
                    <a:pt x="381" y="85"/>
                    <a:pt x="357" y="88"/>
                    <a:pt x="332" y="88"/>
                  </a:cubicBezTo>
                  <a:cubicBezTo>
                    <a:pt x="245" y="88"/>
                    <a:pt x="152" y="48"/>
                    <a:pt x="60" y="29"/>
                  </a:cubicBezTo>
                  <a:lnTo>
                    <a:pt x="60" y="29"/>
                  </a:lnTo>
                  <a:cubicBezTo>
                    <a:pt x="0" y="232"/>
                    <a:pt x="107" y="351"/>
                    <a:pt x="262" y="422"/>
                  </a:cubicBezTo>
                  <a:cubicBezTo>
                    <a:pt x="491" y="506"/>
                    <a:pt x="728" y="520"/>
                    <a:pt x="968" y="520"/>
                  </a:cubicBezTo>
                  <a:cubicBezTo>
                    <a:pt x="1097" y="520"/>
                    <a:pt x="1228" y="516"/>
                    <a:pt x="1358" y="516"/>
                  </a:cubicBezTo>
                  <a:cubicBezTo>
                    <a:pt x="1402" y="516"/>
                    <a:pt x="1445" y="516"/>
                    <a:pt x="1488" y="518"/>
                  </a:cubicBezTo>
                  <a:cubicBezTo>
                    <a:pt x="1774" y="506"/>
                    <a:pt x="2072" y="506"/>
                    <a:pt x="2346" y="363"/>
                  </a:cubicBezTo>
                  <a:cubicBezTo>
                    <a:pt x="2441" y="244"/>
                    <a:pt x="2429" y="149"/>
                    <a:pt x="2358" y="29"/>
                  </a:cubicBezTo>
                  <a:lnTo>
                    <a:pt x="2358" y="29"/>
                  </a:lnTo>
                  <a:cubicBezTo>
                    <a:pt x="2301" y="32"/>
                    <a:pt x="2244" y="32"/>
                    <a:pt x="2188" y="32"/>
                  </a:cubicBezTo>
                  <a:cubicBezTo>
                    <a:pt x="1848" y="32"/>
                    <a:pt x="1505" y="0"/>
                    <a:pt x="1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35"/>
            <p:cNvSpPr/>
            <p:nvPr/>
          </p:nvSpPr>
          <p:spPr>
            <a:xfrm>
              <a:off x="6127750" y="2463775"/>
              <a:ext cx="47150" cy="13050"/>
            </a:xfrm>
            <a:custGeom>
              <a:avLst/>
              <a:gdLst/>
              <a:ahLst/>
              <a:cxnLst/>
              <a:rect l="l" t="t" r="r" b="b"/>
              <a:pathLst>
                <a:path w="1886" h="522" extrusionOk="0">
                  <a:moveTo>
                    <a:pt x="1001" y="1"/>
                  </a:moveTo>
                  <a:cubicBezTo>
                    <a:pt x="720" y="1"/>
                    <a:pt x="450" y="111"/>
                    <a:pt x="171" y="217"/>
                  </a:cubicBezTo>
                  <a:cubicBezTo>
                    <a:pt x="138" y="203"/>
                    <a:pt x="112" y="197"/>
                    <a:pt x="90" y="197"/>
                  </a:cubicBezTo>
                  <a:cubicBezTo>
                    <a:pt x="15" y="197"/>
                    <a:pt x="0" y="270"/>
                    <a:pt x="28" y="372"/>
                  </a:cubicBezTo>
                  <a:cubicBezTo>
                    <a:pt x="327" y="478"/>
                    <a:pt x="642" y="521"/>
                    <a:pt x="953" y="521"/>
                  </a:cubicBezTo>
                  <a:cubicBezTo>
                    <a:pt x="1026" y="521"/>
                    <a:pt x="1099" y="519"/>
                    <a:pt x="1171" y="514"/>
                  </a:cubicBezTo>
                  <a:cubicBezTo>
                    <a:pt x="1254" y="385"/>
                    <a:pt x="1373" y="370"/>
                    <a:pt x="1490" y="370"/>
                  </a:cubicBezTo>
                  <a:cubicBezTo>
                    <a:pt x="1523" y="370"/>
                    <a:pt x="1556" y="372"/>
                    <a:pt x="1588" y="372"/>
                  </a:cubicBezTo>
                  <a:cubicBezTo>
                    <a:pt x="1778" y="372"/>
                    <a:pt x="1873" y="264"/>
                    <a:pt x="1885" y="86"/>
                  </a:cubicBezTo>
                  <a:lnTo>
                    <a:pt x="1885" y="86"/>
                  </a:lnTo>
                  <a:cubicBezTo>
                    <a:pt x="1785" y="95"/>
                    <a:pt x="1657" y="153"/>
                    <a:pt x="1570" y="153"/>
                  </a:cubicBezTo>
                  <a:cubicBezTo>
                    <a:pt x="1544" y="153"/>
                    <a:pt x="1521" y="147"/>
                    <a:pt x="1504" y="133"/>
                  </a:cubicBezTo>
                  <a:cubicBezTo>
                    <a:pt x="1330" y="38"/>
                    <a:pt x="1163" y="1"/>
                    <a:pt x="1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35"/>
            <p:cNvSpPr/>
            <p:nvPr/>
          </p:nvSpPr>
          <p:spPr>
            <a:xfrm>
              <a:off x="5542750" y="2580250"/>
              <a:ext cx="55575" cy="11125"/>
            </a:xfrm>
            <a:custGeom>
              <a:avLst/>
              <a:gdLst/>
              <a:ahLst/>
              <a:cxnLst/>
              <a:rect l="l" t="t" r="r" b="b"/>
              <a:pathLst>
                <a:path w="2223" h="445" extrusionOk="0">
                  <a:moveTo>
                    <a:pt x="301" y="0"/>
                  </a:moveTo>
                  <a:cubicBezTo>
                    <a:pt x="205" y="0"/>
                    <a:pt x="115" y="11"/>
                    <a:pt x="20" y="11"/>
                  </a:cubicBezTo>
                  <a:cubicBezTo>
                    <a:pt x="1" y="210"/>
                    <a:pt x="100" y="225"/>
                    <a:pt x="210" y="225"/>
                  </a:cubicBezTo>
                  <a:cubicBezTo>
                    <a:pt x="230" y="225"/>
                    <a:pt x="250" y="225"/>
                    <a:pt x="269" y="225"/>
                  </a:cubicBezTo>
                  <a:cubicBezTo>
                    <a:pt x="344" y="225"/>
                    <a:pt x="414" y="232"/>
                    <a:pt x="449" y="297"/>
                  </a:cubicBezTo>
                  <a:cubicBezTo>
                    <a:pt x="568" y="308"/>
                    <a:pt x="687" y="320"/>
                    <a:pt x="746" y="439"/>
                  </a:cubicBezTo>
                  <a:cubicBezTo>
                    <a:pt x="794" y="443"/>
                    <a:pt x="842" y="445"/>
                    <a:pt x="890" y="445"/>
                  </a:cubicBezTo>
                  <a:cubicBezTo>
                    <a:pt x="1180" y="445"/>
                    <a:pt x="1469" y="388"/>
                    <a:pt x="1759" y="388"/>
                  </a:cubicBezTo>
                  <a:cubicBezTo>
                    <a:pt x="1898" y="388"/>
                    <a:pt x="2036" y="401"/>
                    <a:pt x="2175" y="439"/>
                  </a:cubicBezTo>
                  <a:cubicBezTo>
                    <a:pt x="2223" y="404"/>
                    <a:pt x="2223" y="344"/>
                    <a:pt x="2175" y="297"/>
                  </a:cubicBezTo>
                  <a:lnTo>
                    <a:pt x="2175" y="11"/>
                  </a:lnTo>
                  <a:cubicBezTo>
                    <a:pt x="1841" y="46"/>
                    <a:pt x="1506" y="85"/>
                    <a:pt x="1169" y="85"/>
                  </a:cubicBezTo>
                  <a:cubicBezTo>
                    <a:pt x="930" y="85"/>
                    <a:pt x="691" y="65"/>
                    <a:pt x="449" y="11"/>
                  </a:cubicBezTo>
                  <a:cubicBezTo>
                    <a:pt x="397" y="3"/>
                    <a:pt x="348"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5"/>
            <p:cNvSpPr/>
            <p:nvPr/>
          </p:nvSpPr>
          <p:spPr>
            <a:xfrm>
              <a:off x="5513175" y="2607475"/>
              <a:ext cx="57475" cy="12200"/>
            </a:xfrm>
            <a:custGeom>
              <a:avLst/>
              <a:gdLst/>
              <a:ahLst/>
              <a:cxnLst/>
              <a:rect l="l" t="t" r="r" b="b"/>
              <a:pathLst>
                <a:path w="2299" h="488" extrusionOk="0">
                  <a:moveTo>
                    <a:pt x="293" y="1"/>
                  </a:moveTo>
                  <a:cubicBezTo>
                    <a:pt x="225" y="1"/>
                    <a:pt x="158" y="12"/>
                    <a:pt x="96" y="29"/>
                  </a:cubicBezTo>
                  <a:cubicBezTo>
                    <a:pt x="24" y="89"/>
                    <a:pt x="1" y="148"/>
                    <a:pt x="60" y="220"/>
                  </a:cubicBezTo>
                  <a:cubicBezTo>
                    <a:pt x="85" y="228"/>
                    <a:pt x="111" y="236"/>
                    <a:pt x="136" y="236"/>
                  </a:cubicBezTo>
                  <a:cubicBezTo>
                    <a:pt x="146" y="236"/>
                    <a:pt x="157" y="235"/>
                    <a:pt x="167" y="231"/>
                  </a:cubicBezTo>
                  <a:cubicBezTo>
                    <a:pt x="322" y="327"/>
                    <a:pt x="501" y="231"/>
                    <a:pt x="632" y="339"/>
                  </a:cubicBezTo>
                  <a:cubicBezTo>
                    <a:pt x="1028" y="438"/>
                    <a:pt x="1425" y="487"/>
                    <a:pt x="1829" y="487"/>
                  </a:cubicBezTo>
                  <a:cubicBezTo>
                    <a:pt x="1910" y="487"/>
                    <a:pt x="1991" y="485"/>
                    <a:pt x="2072" y="481"/>
                  </a:cubicBezTo>
                  <a:cubicBezTo>
                    <a:pt x="2144" y="410"/>
                    <a:pt x="2298" y="386"/>
                    <a:pt x="2215" y="220"/>
                  </a:cubicBezTo>
                  <a:cubicBezTo>
                    <a:pt x="1977" y="172"/>
                    <a:pt x="1739" y="112"/>
                    <a:pt x="1501" y="65"/>
                  </a:cubicBezTo>
                  <a:cubicBezTo>
                    <a:pt x="1422" y="88"/>
                    <a:pt x="1343" y="96"/>
                    <a:pt x="1265" y="96"/>
                  </a:cubicBezTo>
                  <a:cubicBezTo>
                    <a:pt x="1066" y="96"/>
                    <a:pt x="867" y="44"/>
                    <a:pt x="663" y="44"/>
                  </a:cubicBezTo>
                  <a:cubicBezTo>
                    <a:pt x="617" y="44"/>
                    <a:pt x="571" y="46"/>
                    <a:pt x="524" y="53"/>
                  </a:cubicBezTo>
                  <a:cubicBezTo>
                    <a:pt x="449" y="15"/>
                    <a:pt x="370"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5"/>
            <p:cNvSpPr/>
            <p:nvPr/>
          </p:nvSpPr>
          <p:spPr>
            <a:xfrm>
              <a:off x="5210175" y="2419175"/>
              <a:ext cx="19050" cy="64625"/>
            </a:xfrm>
            <a:custGeom>
              <a:avLst/>
              <a:gdLst/>
              <a:ahLst/>
              <a:cxnLst/>
              <a:rect l="l" t="t" r="r" b="b"/>
              <a:pathLst>
                <a:path w="762" h="2585" extrusionOk="0">
                  <a:moveTo>
                    <a:pt x="310" y="1"/>
                  </a:moveTo>
                  <a:cubicBezTo>
                    <a:pt x="0" y="310"/>
                    <a:pt x="191" y="715"/>
                    <a:pt x="131" y="1060"/>
                  </a:cubicBezTo>
                  <a:cubicBezTo>
                    <a:pt x="131" y="1406"/>
                    <a:pt x="119" y="1763"/>
                    <a:pt x="131" y="2120"/>
                  </a:cubicBezTo>
                  <a:cubicBezTo>
                    <a:pt x="131" y="2322"/>
                    <a:pt x="83" y="2584"/>
                    <a:pt x="417" y="2584"/>
                  </a:cubicBezTo>
                  <a:cubicBezTo>
                    <a:pt x="536" y="2513"/>
                    <a:pt x="524" y="2394"/>
                    <a:pt x="560" y="2287"/>
                  </a:cubicBezTo>
                  <a:cubicBezTo>
                    <a:pt x="607" y="2239"/>
                    <a:pt x="619" y="2179"/>
                    <a:pt x="595" y="2156"/>
                  </a:cubicBezTo>
                  <a:cubicBezTo>
                    <a:pt x="512" y="1977"/>
                    <a:pt x="595" y="1798"/>
                    <a:pt x="619" y="1620"/>
                  </a:cubicBezTo>
                  <a:cubicBezTo>
                    <a:pt x="619" y="1513"/>
                    <a:pt x="619" y="1417"/>
                    <a:pt x="655" y="1322"/>
                  </a:cubicBezTo>
                  <a:cubicBezTo>
                    <a:pt x="714" y="1060"/>
                    <a:pt x="762" y="810"/>
                    <a:pt x="560" y="584"/>
                  </a:cubicBezTo>
                  <a:lnTo>
                    <a:pt x="536" y="524"/>
                  </a:lnTo>
                  <a:lnTo>
                    <a:pt x="548" y="465"/>
                  </a:lnTo>
                  <a:cubicBezTo>
                    <a:pt x="393" y="334"/>
                    <a:pt x="643" y="24"/>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5"/>
            <p:cNvSpPr/>
            <p:nvPr/>
          </p:nvSpPr>
          <p:spPr>
            <a:xfrm>
              <a:off x="5324475" y="2396850"/>
              <a:ext cx="71750" cy="7925"/>
            </a:xfrm>
            <a:custGeom>
              <a:avLst/>
              <a:gdLst/>
              <a:ahLst/>
              <a:cxnLst/>
              <a:rect l="l" t="t" r="r" b="b"/>
              <a:pathLst>
                <a:path w="2870" h="317" extrusionOk="0">
                  <a:moveTo>
                    <a:pt x="1492" y="0"/>
                  </a:moveTo>
                  <a:cubicBezTo>
                    <a:pt x="999" y="0"/>
                    <a:pt x="505" y="44"/>
                    <a:pt x="12" y="155"/>
                  </a:cubicBezTo>
                  <a:cubicBezTo>
                    <a:pt x="0" y="215"/>
                    <a:pt x="0" y="263"/>
                    <a:pt x="0" y="310"/>
                  </a:cubicBezTo>
                  <a:cubicBezTo>
                    <a:pt x="87" y="314"/>
                    <a:pt x="174" y="316"/>
                    <a:pt x="262" y="316"/>
                  </a:cubicBezTo>
                  <a:cubicBezTo>
                    <a:pt x="1137" y="316"/>
                    <a:pt x="2003" y="118"/>
                    <a:pt x="2869" y="96"/>
                  </a:cubicBezTo>
                  <a:cubicBezTo>
                    <a:pt x="2410" y="38"/>
                    <a:pt x="1951" y="0"/>
                    <a:pt x="1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5"/>
            <p:cNvSpPr/>
            <p:nvPr/>
          </p:nvSpPr>
          <p:spPr>
            <a:xfrm>
              <a:off x="6079625" y="2577225"/>
              <a:ext cx="43175" cy="14400"/>
            </a:xfrm>
            <a:custGeom>
              <a:avLst/>
              <a:gdLst/>
              <a:ahLst/>
              <a:cxnLst/>
              <a:rect l="l" t="t" r="r" b="b"/>
              <a:pathLst>
                <a:path w="1727" h="576" extrusionOk="0">
                  <a:moveTo>
                    <a:pt x="60" y="1"/>
                  </a:moveTo>
                  <a:cubicBezTo>
                    <a:pt x="12" y="48"/>
                    <a:pt x="0" y="84"/>
                    <a:pt x="12" y="144"/>
                  </a:cubicBezTo>
                  <a:cubicBezTo>
                    <a:pt x="60" y="239"/>
                    <a:pt x="131" y="275"/>
                    <a:pt x="226" y="298"/>
                  </a:cubicBezTo>
                  <a:cubicBezTo>
                    <a:pt x="370" y="527"/>
                    <a:pt x="587" y="575"/>
                    <a:pt x="811" y="575"/>
                  </a:cubicBezTo>
                  <a:cubicBezTo>
                    <a:pt x="902" y="575"/>
                    <a:pt x="994" y="567"/>
                    <a:pt x="1084" y="560"/>
                  </a:cubicBezTo>
                  <a:cubicBezTo>
                    <a:pt x="1144" y="500"/>
                    <a:pt x="1204" y="478"/>
                    <a:pt x="1263" y="478"/>
                  </a:cubicBezTo>
                  <a:cubicBezTo>
                    <a:pt x="1343" y="478"/>
                    <a:pt x="1420" y="519"/>
                    <a:pt x="1488" y="560"/>
                  </a:cubicBezTo>
                  <a:cubicBezTo>
                    <a:pt x="1548" y="513"/>
                    <a:pt x="1596" y="453"/>
                    <a:pt x="1631" y="418"/>
                  </a:cubicBezTo>
                  <a:cubicBezTo>
                    <a:pt x="1727" y="322"/>
                    <a:pt x="1727" y="227"/>
                    <a:pt x="1631" y="132"/>
                  </a:cubicBezTo>
                  <a:cubicBezTo>
                    <a:pt x="1601" y="132"/>
                    <a:pt x="1571" y="133"/>
                    <a:pt x="1540" y="133"/>
                  </a:cubicBezTo>
                  <a:cubicBezTo>
                    <a:pt x="1047" y="133"/>
                    <a:pt x="553" y="4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5"/>
            <p:cNvSpPr/>
            <p:nvPr/>
          </p:nvSpPr>
          <p:spPr>
            <a:xfrm>
              <a:off x="5496500" y="2552125"/>
              <a:ext cx="57775" cy="11125"/>
            </a:xfrm>
            <a:custGeom>
              <a:avLst/>
              <a:gdLst/>
              <a:ahLst/>
              <a:cxnLst/>
              <a:rect l="l" t="t" r="r" b="b"/>
              <a:pathLst>
                <a:path w="2311" h="445" extrusionOk="0">
                  <a:moveTo>
                    <a:pt x="1039" y="0"/>
                  </a:moveTo>
                  <a:cubicBezTo>
                    <a:pt x="863" y="0"/>
                    <a:pt x="717" y="114"/>
                    <a:pt x="596" y="279"/>
                  </a:cubicBezTo>
                  <a:cubicBezTo>
                    <a:pt x="406" y="279"/>
                    <a:pt x="203" y="290"/>
                    <a:pt x="1" y="290"/>
                  </a:cubicBezTo>
                  <a:cubicBezTo>
                    <a:pt x="310" y="414"/>
                    <a:pt x="624" y="444"/>
                    <a:pt x="950" y="444"/>
                  </a:cubicBezTo>
                  <a:cubicBezTo>
                    <a:pt x="1256" y="444"/>
                    <a:pt x="1573" y="418"/>
                    <a:pt x="1907" y="418"/>
                  </a:cubicBezTo>
                  <a:cubicBezTo>
                    <a:pt x="2039" y="418"/>
                    <a:pt x="2173" y="422"/>
                    <a:pt x="2311" y="433"/>
                  </a:cubicBezTo>
                  <a:cubicBezTo>
                    <a:pt x="2073" y="279"/>
                    <a:pt x="1965" y="219"/>
                    <a:pt x="1882" y="136"/>
                  </a:cubicBezTo>
                  <a:cubicBezTo>
                    <a:pt x="1668" y="124"/>
                    <a:pt x="1465" y="136"/>
                    <a:pt x="1251" y="52"/>
                  </a:cubicBezTo>
                  <a:cubicBezTo>
                    <a:pt x="1176" y="16"/>
                    <a:pt x="1105" y="0"/>
                    <a:pt x="1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5"/>
            <p:cNvSpPr/>
            <p:nvPr/>
          </p:nvSpPr>
          <p:spPr>
            <a:xfrm>
              <a:off x="5335175" y="2534075"/>
              <a:ext cx="43200" cy="16650"/>
            </a:xfrm>
            <a:custGeom>
              <a:avLst/>
              <a:gdLst/>
              <a:ahLst/>
              <a:cxnLst/>
              <a:rect l="l" t="t" r="r" b="b"/>
              <a:pathLst>
                <a:path w="1728" h="666" extrusionOk="0">
                  <a:moveTo>
                    <a:pt x="1" y="0"/>
                  </a:moveTo>
                  <a:lnTo>
                    <a:pt x="1" y="262"/>
                  </a:lnTo>
                  <a:cubicBezTo>
                    <a:pt x="116" y="430"/>
                    <a:pt x="270" y="457"/>
                    <a:pt x="432" y="457"/>
                  </a:cubicBezTo>
                  <a:cubicBezTo>
                    <a:pt x="508" y="457"/>
                    <a:pt x="586" y="451"/>
                    <a:pt x="662" y="451"/>
                  </a:cubicBezTo>
                  <a:cubicBezTo>
                    <a:pt x="790" y="451"/>
                    <a:pt x="912" y="468"/>
                    <a:pt x="1013" y="560"/>
                  </a:cubicBezTo>
                  <a:cubicBezTo>
                    <a:pt x="1153" y="573"/>
                    <a:pt x="1313" y="666"/>
                    <a:pt x="1453" y="666"/>
                  </a:cubicBezTo>
                  <a:cubicBezTo>
                    <a:pt x="1562" y="666"/>
                    <a:pt x="1659" y="610"/>
                    <a:pt x="1727" y="417"/>
                  </a:cubicBezTo>
                  <a:cubicBezTo>
                    <a:pt x="1548" y="250"/>
                    <a:pt x="1358" y="143"/>
                    <a:pt x="1096" y="131"/>
                  </a:cubicBezTo>
                  <a:cubicBezTo>
                    <a:pt x="727" y="108"/>
                    <a:pt x="37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5"/>
            <p:cNvSpPr/>
            <p:nvPr/>
          </p:nvSpPr>
          <p:spPr>
            <a:xfrm>
              <a:off x="5754575" y="2355350"/>
              <a:ext cx="52425" cy="17725"/>
            </a:xfrm>
            <a:custGeom>
              <a:avLst/>
              <a:gdLst/>
              <a:ahLst/>
              <a:cxnLst/>
              <a:rect l="l" t="t" r="r" b="b"/>
              <a:pathLst>
                <a:path w="2097" h="709" extrusionOk="0">
                  <a:moveTo>
                    <a:pt x="1089" y="1"/>
                  </a:moveTo>
                  <a:cubicBezTo>
                    <a:pt x="1043" y="1"/>
                    <a:pt x="995" y="9"/>
                    <a:pt x="953" y="18"/>
                  </a:cubicBezTo>
                  <a:cubicBezTo>
                    <a:pt x="632" y="149"/>
                    <a:pt x="251" y="125"/>
                    <a:pt x="1" y="410"/>
                  </a:cubicBezTo>
                  <a:cubicBezTo>
                    <a:pt x="110" y="513"/>
                    <a:pt x="240" y="533"/>
                    <a:pt x="376" y="533"/>
                  </a:cubicBezTo>
                  <a:cubicBezTo>
                    <a:pt x="459" y="533"/>
                    <a:pt x="545" y="525"/>
                    <a:pt x="630" y="525"/>
                  </a:cubicBezTo>
                  <a:cubicBezTo>
                    <a:pt x="663" y="525"/>
                    <a:pt x="695" y="526"/>
                    <a:pt x="727" y="530"/>
                  </a:cubicBezTo>
                  <a:cubicBezTo>
                    <a:pt x="1155" y="553"/>
                    <a:pt x="1608" y="530"/>
                    <a:pt x="2025" y="708"/>
                  </a:cubicBezTo>
                  <a:cubicBezTo>
                    <a:pt x="2048" y="684"/>
                    <a:pt x="2060" y="660"/>
                    <a:pt x="2084" y="613"/>
                  </a:cubicBezTo>
                  <a:cubicBezTo>
                    <a:pt x="2096" y="553"/>
                    <a:pt x="2096" y="482"/>
                    <a:pt x="2084" y="422"/>
                  </a:cubicBezTo>
                  <a:cubicBezTo>
                    <a:pt x="2015" y="84"/>
                    <a:pt x="1809" y="46"/>
                    <a:pt x="1591" y="46"/>
                  </a:cubicBezTo>
                  <a:cubicBezTo>
                    <a:pt x="1528" y="46"/>
                    <a:pt x="1465" y="49"/>
                    <a:pt x="1403" y="49"/>
                  </a:cubicBezTo>
                  <a:cubicBezTo>
                    <a:pt x="1309" y="49"/>
                    <a:pt x="1219" y="42"/>
                    <a:pt x="1144" y="6"/>
                  </a:cubicBezTo>
                  <a:cubicBezTo>
                    <a:pt x="1126" y="2"/>
                    <a:pt x="1108" y="1"/>
                    <a:pt x="1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5"/>
            <p:cNvSpPr/>
            <p:nvPr/>
          </p:nvSpPr>
          <p:spPr>
            <a:xfrm>
              <a:off x="5567050" y="2324250"/>
              <a:ext cx="44675" cy="24100"/>
            </a:xfrm>
            <a:custGeom>
              <a:avLst/>
              <a:gdLst/>
              <a:ahLst/>
              <a:cxnLst/>
              <a:rect l="l" t="t" r="r" b="b"/>
              <a:pathLst>
                <a:path w="1787" h="964" extrusionOk="0">
                  <a:moveTo>
                    <a:pt x="888" y="1"/>
                  </a:moveTo>
                  <a:cubicBezTo>
                    <a:pt x="710" y="1"/>
                    <a:pt x="518" y="60"/>
                    <a:pt x="334" y="83"/>
                  </a:cubicBezTo>
                  <a:cubicBezTo>
                    <a:pt x="1" y="369"/>
                    <a:pt x="263" y="392"/>
                    <a:pt x="489" y="440"/>
                  </a:cubicBezTo>
                  <a:cubicBezTo>
                    <a:pt x="810" y="511"/>
                    <a:pt x="548" y="654"/>
                    <a:pt x="513" y="750"/>
                  </a:cubicBezTo>
                  <a:lnTo>
                    <a:pt x="489" y="797"/>
                  </a:lnTo>
                  <a:cubicBezTo>
                    <a:pt x="724" y="929"/>
                    <a:pt x="972" y="940"/>
                    <a:pt x="1222" y="940"/>
                  </a:cubicBezTo>
                  <a:cubicBezTo>
                    <a:pt x="1271" y="940"/>
                    <a:pt x="1319" y="939"/>
                    <a:pt x="1368" y="939"/>
                  </a:cubicBezTo>
                  <a:cubicBezTo>
                    <a:pt x="1500" y="939"/>
                    <a:pt x="1632" y="942"/>
                    <a:pt x="1763" y="964"/>
                  </a:cubicBezTo>
                  <a:cubicBezTo>
                    <a:pt x="1763" y="904"/>
                    <a:pt x="1787" y="845"/>
                    <a:pt x="1787" y="785"/>
                  </a:cubicBezTo>
                  <a:cubicBezTo>
                    <a:pt x="1727" y="738"/>
                    <a:pt x="1679" y="702"/>
                    <a:pt x="1667" y="642"/>
                  </a:cubicBezTo>
                  <a:cubicBezTo>
                    <a:pt x="1465" y="619"/>
                    <a:pt x="1370" y="523"/>
                    <a:pt x="1382" y="321"/>
                  </a:cubicBezTo>
                  <a:cubicBezTo>
                    <a:pt x="1252" y="69"/>
                    <a:pt x="1079" y="1"/>
                    <a:pt x="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5"/>
            <p:cNvSpPr/>
            <p:nvPr/>
          </p:nvSpPr>
          <p:spPr>
            <a:xfrm>
              <a:off x="6049250" y="2381425"/>
              <a:ext cx="48550" cy="16050"/>
            </a:xfrm>
            <a:custGeom>
              <a:avLst/>
              <a:gdLst/>
              <a:ahLst/>
              <a:cxnLst/>
              <a:rect l="l" t="t" r="r" b="b"/>
              <a:pathLst>
                <a:path w="1942" h="642" extrusionOk="0">
                  <a:moveTo>
                    <a:pt x="491" y="1"/>
                  </a:moveTo>
                  <a:cubicBezTo>
                    <a:pt x="325" y="1"/>
                    <a:pt x="162" y="58"/>
                    <a:pt x="1" y="225"/>
                  </a:cubicBezTo>
                  <a:lnTo>
                    <a:pt x="1" y="522"/>
                  </a:lnTo>
                  <a:cubicBezTo>
                    <a:pt x="429" y="570"/>
                    <a:pt x="858" y="618"/>
                    <a:pt x="1287" y="641"/>
                  </a:cubicBezTo>
                  <a:cubicBezTo>
                    <a:pt x="1489" y="630"/>
                    <a:pt x="1680" y="630"/>
                    <a:pt x="1870" y="618"/>
                  </a:cubicBezTo>
                  <a:cubicBezTo>
                    <a:pt x="1918" y="570"/>
                    <a:pt x="1941" y="510"/>
                    <a:pt x="1941" y="451"/>
                  </a:cubicBezTo>
                  <a:cubicBezTo>
                    <a:pt x="1930" y="391"/>
                    <a:pt x="1906" y="344"/>
                    <a:pt x="1858" y="296"/>
                  </a:cubicBezTo>
                  <a:cubicBezTo>
                    <a:pt x="1813" y="274"/>
                    <a:pt x="1758" y="265"/>
                    <a:pt x="1703" y="265"/>
                  </a:cubicBezTo>
                  <a:cubicBezTo>
                    <a:pt x="1671" y="265"/>
                    <a:pt x="1639" y="268"/>
                    <a:pt x="1608" y="272"/>
                  </a:cubicBezTo>
                  <a:cubicBezTo>
                    <a:pt x="1513" y="284"/>
                    <a:pt x="1441" y="320"/>
                    <a:pt x="1346" y="332"/>
                  </a:cubicBezTo>
                  <a:cubicBezTo>
                    <a:pt x="1321" y="342"/>
                    <a:pt x="1300" y="347"/>
                    <a:pt x="1281" y="347"/>
                  </a:cubicBezTo>
                  <a:cubicBezTo>
                    <a:pt x="1190" y="347"/>
                    <a:pt x="1157" y="244"/>
                    <a:pt x="1108" y="165"/>
                  </a:cubicBezTo>
                  <a:cubicBezTo>
                    <a:pt x="899" y="87"/>
                    <a:pt x="693"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5"/>
            <p:cNvSpPr/>
            <p:nvPr/>
          </p:nvSpPr>
          <p:spPr>
            <a:xfrm>
              <a:off x="5249450" y="2418275"/>
              <a:ext cx="17000" cy="52125"/>
            </a:xfrm>
            <a:custGeom>
              <a:avLst/>
              <a:gdLst/>
              <a:ahLst/>
              <a:cxnLst/>
              <a:rect l="l" t="t" r="r" b="b"/>
              <a:pathLst>
                <a:path w="680" h="2085" extrusionOk="0">
                  <a:moveTo>
                    <a:pt x="405" y="1"/>
                  </a:moveTo>
                  <a:cubicBezTo>
                    <a:pt x="227" y="584"/>
                    <a:pt x="96" y="1168"/>
                    <a:pt x="1" y="1763"/>
                  </a:cubicBezTo>
                  <a:cubicBezTo>
                    <a:pt x="108" y="1846"/>
                    <a:pt x="24" y="2061"/>
                    <a:pt x="263" y="2084"/>
                  </a:cubicBezTo>
                  <a:cubicBezTo>
                    <a:pt x="286" y="2073"/>
                    <a:pt x="298" y="2061"/>
                    <a:pt x="334" y="2037"/>
                  </a:cubicBezTo>
                  <a:cubicBezTo>
                    <a:pt x="298" y="1787"/>
                    <a:pt x="334" y="1537"/>
                    <a:pt x="453" y="1311"/>
                  </a:cubicBezTo>
                  <a:cubicBezTo>
                    <a:pt x="525" y="1263"/>
                    <a:pt x="536" y="1227"/>
                    <a:pt x="465" y="1168"/>
                  </a:cubicBezTo>
                  <a:lnTo>
                    <a:pt x="596" y="763"/>
                  </a:lnTo>
                  <a:cubicBezTo>
                    <a:pt x="679" y="656"/>
                    <a:pt x="679" y="549"/>
                    <a:pt x="596" y="429"/>
                  </a:cubicBezTo>
                  <a:lnTo>
                    <a:pt x="620" y="394"/>
                  </a:lnTo>
                  <a:lnTo>
                    <a:pt x="596" y="346"/>
                  </a:lnTo>
                  <a:cubicBezTo>
                    <a:pt x="584" y="203"/>
                    <a:pt x="560" y="60"/>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5"/>
            <p:cNvSpPr/>
            <p:nvPr/>
          </p:nvSpPr>
          <p:spPr>
            <a:xfrm>
              <a:off x="5284700" y="2472725"/>
              <a:ext cx="58400" cy="8200"/>
            </a:xfrm>
            <a:custGeom>
              <a:avLst/>
              <a:gdLst/>
              <a:ahLst/>
              <a:cxnLst/>
              <a:rect l="l" t="t" r="r" b="b"/>
              <a:pathLst>
                <a:path w="2336" h="328" extrusionOk="0">
                  <a:moveTo>
                    <a:pt x="652" y="1"/>
                  </a:moveTo>
                  <a:cubicBezTo>
                    <a:pt x="442" y="1"/>
                    <a:pt x="231" y="9"/>
                    <a:pt x="19" y="26"/>
                  </a:cubicBezTo>
                  <a:cubicBezTo>
                    <a:pt x="0" y="218"/>
                    <a:pt x="99" y="234"/>
                    <a:pt x="207" y="234"/>
                  </a:cubicBezTo>
                  <a:cubicBezTo>
                    <a:pt x="228" y="234"/>
                    <a:pt x="250" y="234"/>
                    <a:pt x="271" y="234"/>
                  </a:cubicBezTo>
                  <a:cubicBezTo>
                    <a:pt x="341" y="234"/>
                    <a:pt x="407" y="240"/>
                    <a:pt x="436" y="299"/>
                  </a:cubicBezTo>
                  <a:cubicBezTo>
                    <a:pt x="1020" y="299"/>
                    <a:pt x="1591" y="311"/>
                    <a:pt x="2163" y="311"/>
                  </a:cubicBezTo>
                  <a:cubicBezTo>
                    <a:pt x="2199" y="322"/>
                    <a:pt x="2228" y="328"/>
                    <a:pt x="2251" y="328"/>
                  </a:cubicBezTo>
                  <a:cubicBezTo>
                    <a:pt x="2326" y="328"/>
                    <a:pt x="2336" y="271"/>
                    <a:pt x="2317" y="180"/>
                  </a:cubicBezTo>
                  <a:cubicBezTo>
                    <a:pt x="1764" y="59"/>
                    <a:pt x="1210" y="1"/>
                    <a:pt x="6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5"/>
            <p:cNvSpPr/>
            <p:nvPr/>
          </p:nvSpPr>
          <p:spPr>
            <a:xfrm>
              <a:off x="5715275" y="2503550"/>
              <a:ext cx="43800" cy="9375"/>
            </a:xfrm>
            <a:custGeom>
              <a:avLst/>
              <a:gdLst/>
              <a:ahLst/>
              <a:cxnLst/>
              <a:rect l="l" t="t" r="r" b="b"/>
              <a:pathLst>
                <a:path w="1752" h="375" extrusionOk="0">
                  <a:moveTo>
                    <a:pt x="1288" y="0"/>
                  </a:moveTo>
                  <a:cubicBezTo>
                    <a:pt x="1029" y="0"/>
                    <a:pt x="770" y="74"/>
                    <a:pt x="511" y="74"/>
                  </a:cubicBezTo>
                  <a:cubicBezTo>
                    <a:pt x="440" y="74"/>
                    <a:pt x="369" y="69"/>
                    <a:pt x="299" y="55"/>
                  </a:cubicBezTo>
                  <a:cubicBezTo>
                    <a:pt x="275" y="55"/>
                    <a:pt x="239" y="55"/>
                    <a:pt x="227" y="78"/>
                  </a:cubicBezTo>
                  <a:cubicBezTo>
                    <a:pt x="120" y="102"/>
                    <a:pt x="49" y="150"/>
                    <a:pt x="1" y="233"/>
                  </a:cubicBezTo>
                  <a:cubicBezTo>
                    <a:pt x="175" y="343"/>
                    <a:pt x="355" y="375"/>
                    <a:pt x="537" y="375"/>
                  </a:cubicBezTo>
                  <a:cubicBezTo>
                    <a:pt x="797" y="375"/>
                    <a:pt x="1061" y="309"/>
                    <a:pt x="1321" y="309"/>
                  </a:cubicBezTo>
                  <a:cubicBezTo>
                    <a:pt x="1413" y="309"/>
                    <a:pt x="1505" y="318"/>
                    <a:pt x="1596" y="340"/>
                  </a:cubicBezTo>
                  <a:cubicBezTo>
                    <a:pt x="1632" y="340"/>
                    <a:pt x="1704" y="257"/>
                    <a:pt x="1715" y="197"/>
                  </a:cubicBezTo>
                  <a:cubicBezTo>
                    <a:pt x="1751" y="78"/>
                    <a:pt x="1656" y="55"/>
                    <a:pt x="1549" y="31"/>
                  </a:cubicBezTo>
                  <a:cubicBezTo>
                    <a:pt x="1462" y="8"/>
                    <a:pt x="1375" y="0"/>
                    <a:pt x="1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5"/>
            <p:cNvSpPr/>
            <p:nvPr/>
          </p:nvSpPr>
          <p:spPr>
            <a:xfrm>
              <a:off x="5410200" y="2321825"/>
              <a:ext cx="41675" cy="11825"/>
            </a:xfrm>
            <a:custGeom>
              <a:avLst/>
              <a:gdLst/>
              <a:ahLst/>
              <a:cxnLst/>
              <a:rect l="l" t="t" r="r" b="b"/>
              <a:pathLst>
                <a:path w="1667" h="473" extrusionOk="0">
                  <a:moveTo>
                    <a:pt x="715" y="0"/>
                  </a:moveTo>
                  <a:cubicBezTo>
                    <a:pt x="458" y="0"/>
                    <a:pt x="251" y="123"/>
                    <a:pt x="0" y="180"/>
                  </a:cubicBezTo>
                  <a:cubicBezTo>
                    <a:pt x="385" y="377"/>
                    <a:pt x="784" y="473"/>
                    <a:pt x="1196" y="473"/>
                  </a:cubicBezTo>
                  <a:cubicBezTo>
                    <a:pt x="1331" y="473"/>
                    <a:pt x="1469" y="462"/>
                    <a:pt x="1607" y="442"/>
                  </a:cubicBezTo>
                  <a:cubicBezTo>
                    <a:pt x="1667" y="287"/>
                    <a:pt x="1536" y="239"/>
                    <a:pt x="1464" y="168"/>
                  </a:cubicBezTo>
                  <a:cubicBezTo>
                    <a:pt x="1429" y="120"/>
                    <a:pt x="1393" y="85"/>
                    <a:pt x="1345" y="37"/>
                  </a:cubicBezTo>
                  <a:cubicBezTo>
                    <a:pt x="1345" y="49"/>
                    <a:pt x="1322" y="61"/>
                    <a:pt x="1286" y="85"/>
                  </a:cubicBezTo>
                  <a:cubicBezTo>
                    <a:pt x="1275" y="87"/>
                    <a:pt x="1263" y="89"/>
                    <a:pt x="1252" y="89"/>
                  </a:cubicBezTo>
                  <a:cubicBezTo>
                    <a:pt x="1217" y="89"/>
                    <a:pt x="1185" y="73"/>
                    <a:pt x="1167" y="37"/>
                  </a:cubicBezTo>
                  <a:cubicBezTo>
                    <a:pt x="1036" y="25"/>
                    <a:pt x="881" y="25"/>
                    <a:pt x="750" y="1"/>
                  </a:cubicBezTo>
                  <a:cubicBezTo>
                    <a:pt x="738" y="1"/>
                    <a:pt x="727"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35"/>
            <p:cNvSpPr/>
            <p:nvPr/>
          </p:nvSpPr>
          <p:spPr>
            <a:xfrm>
              <a:off x="5395900" y="2545675"/>
              <a:ext cx="55100" cy="10975"/>
            </a:xfrm>
            <a:custGeom>
              <a:avLst/>
              <a:gdLst/>
              <a:ahLst/>
              <a:cxnLst/>
              <a:rect l="l" t="t" r="r" b="b"/>
              <a:pathLst>
                <a:path w="2204" h="439" extrusionOk="0">
                  <a:moveTo>
                    <a:pt x="429" y="1"/>
                  </a:moveTo>
                  <a:cubicBezTo>
                    <a:pt x="285" y="1"/>
                    <a:pt x="142" y="25"/>
                    <a:pt x="1" y="96"/>
                  </a:cubicBezTo>
                  <a:cubicBezTo>
                    <a:pt x="155" y="191"/>
                    <a:pt x="370" y="239"/>
                    <a:pt x="477" y="429"/>
                  </a:cubicBezTo>
                  <a:cubicBezTo>
                    <a:pt x="495" y="435"/>
                    <a:pt x="512" y="438"/>
                    <a:pt x="532" y="438"/>
                  </a:cubicBezTo>
                  <a:cubicBezTo>
                    <a:pt x="551" y="438"/>
                    <a:pt x="572" y="435"/>
                    <a:pt x="596" y="429"/>
                  </a:cubicBezTo>
                  <a:cubicBezTo>
                    <a:pt x="652" y="394"/>
                    <a:pt x="708" y="363"/>
                    <a:pt x="767" y="363"/>
                  </a:cubicBezTo>
                  <a:cubicBezTo>
                    <a:pt x="807" y="363"/>
                    <a:pt x="849" y="378"/>
                    <a:pt x="893" y="417"/>
                  </a:cubicBezTo>
                  <a:cubicBezTo>
                    <a:pt x="1263" y="429"/>
                    <a:pt x="1644" y="429"/>
                    <a:pt x="2025" y="429"/>
                  </a:cubicBezTo>
                  <a:cubicBezTo>
                    <a:pt x="2060" y="417"/>
                    <a:pt x="2108" y="417"/>
                    <a:pt x="2144" y="382"/>
                  </a:cubicBezTo>
                  <a:cubicBezTo>
                    <a:pt x="2203" y="310"/>
                    <a:pt x="2156" y="275"/>
                    <a:pt x="2084" y="263"/>
                  </a:cubicBezTo>
                  <a:cubicBezTo>
                    <a:pt x="2051" y="259"/>
                    <a:pt x="2017" y="258"/>
                    <a:pt x="1983" y="258"/>
                  </a:cubicBezTo>
                  <a:cubicBezTo>
                    <a:pt x="1931" y="258"/>
                    <a:pt x="1879" y="260"/>
                    <a:pt x="1827" y="260"/>
                  </a:cubicBezTo>
                  <a:cubicBezTo>
                    <a:pt x="1693" y="260"/>
                    <a:pt x="1562" y="243"/>
                    <a:pt x="1453" y="120"/>
                  </a:cubicBezTo>
                  <a:cubicBezTo>
                    <a:pt x="1433" y="121"/>
                    <a:pt x="1413" y="121"/>
                    <a:pt x="1393" y="121"/>
                  </a:cubicBezTo>
                  <a:cubicBezTo>
                    <a:pt x="1071" y="121"/>
                    <a:pt x="7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5"/>
            <p:cNvSpPr/>
            <p:nvPr/>
          </p:nvSpPr>
          <p:spPr>
            <a:xfrm>
              <a:off x="5506025" y="2501625"/>
              <a:ext cx="40800" cy="10450"/>
            </a:xfrm>
            <a:custGeom>
              <a:avLst/>
              <a:gdLst/>
              <a:ahLst/>
              <a:cxnLst/>
              <a:rect l="l" t="t" r="r" b="b"/>
              <a:pathLst>
                <a:path w="1632" h="418" extrusionOk="0">
                  <a:moveTo>
                    <a:pt x="742" y="1"/>
                  </a:moveTo>
                  <a:cubicBezTo>
                    <a:pt x="496" y="1"/>
                    <a:pt x="250" y="49"/>
                    <a:pt x="1" y="179"/>
                  </a:cubicBezTo>
                  <a:cubicBezTo>
                    <a:pt x="477" y="370"/>
                    <a:pt x="1013" y="191"/>
                    <a:pt x="1489" y="417"/>
                  </a:cubicBezTo>
                  <a:cubicBezTo>
                    <a:pt x="1525" y="334"/>
                    <a:pt x="1584" y="239"/>
                    <a:pt x="1632" y="155"/>
                  </a:cubicBezTo>
                  <a:cubicBezTo>
                    <a:pt x="1333" y="71"/>
                    <a:pt x="1038" y="1"/>
                    <a:pt x="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35"/>
            <p:cNvSpPr/>
            <p:nvPr/>
          </p:nvSpPr>
          <p:spPr>
            <a:xfrm>
              <a:off x="5365550" y="2510750"/>
              <a:ext cx="47350" cy="12975"/>
            </a:xfrm>
            <a:custGeom>
              <a:avLst/>
              <a:gdLst/>
              <a:ahLst/>
              <a:cxnLst/>
              <a:rect l="l" t="t" r="r" b="b"/>
              <a:pathLst>
                <a:path w="1894" h="519" extrusionOk="0">
                  <a:moveTo>
                    <a:pt x="294" y="0"/>
                  </a:moveTo>
                  <a:cubicBezTo>
                    <a:pt x="224" y="0"/>
                    <a:pt x="152" y="18"/>
                    <a:pt x="83" y="52"/>
                  </a:cubicBezTo>
                  <a:cubicBezTo>
                    <a:pt x="36" y="100"/>
                    <a:pt x="12" y="124"/>
                    <a:pt x="12" y="183"/>
                  </a:cubicBezTo>
                  <a:cubicBezTo>
                    <a:pt x="36" y="290"/>
                    <a:pt x="0" y="398"/>
                    <a:pt x="83" y="481"/>
                  </a:cubicBezTo>
                  <a:cubicBezTo>
                    <a:pt x="523" y="503"/>
                    <a:pt x="829" y="519"/>
                    <a:pt x="1054" y="519"/>
                  </a:cubicBezTo>
                  <a:cubicBezTo>
                    <a:pt x="1548" y="519"/>
                    <a:pt x="1648" y="444"/>
                    <a:pt x="1893" y="207"/>
                  </a:cubicBezTo>
                  <a:lnTo>
                    <a:pt x="1893" y="207"/>
                  </a:lnTo>
                  <a:cubicBezTo>
                    <a:pt x="1645" y="273"/>
                    <a:pt x="1412" y="324"/>
                    <a:pt x="1196" y="324"/>
                  </a:cubicBezTo>
                  <a:cubicBezTo>
                    <a:pt x="945" y="324"/>
                    <a:pt x="717" y="256"/>
                    <a:pt x="512" y="64"/>
                  </a:cubicBezTo>
                  <a:cubicBezTo>
                    <a:pt x="444" y="21"/>
                    <a:pt x="370"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35"/>
            <p:cNvSpPr/>
            <p:nvPr/>
          </p:nvSpPr>
          <p:spPr>
            <a:xfrm>
              <a:off x="5708450" y="2626825"/>
              <a:ext cx="55075" cy="7650"/>
            </a:xfrm>
            <a:custGeom>
              <a:avLst/>
              <a:gdLst/>
              <a:ahLst/>
              <a:cxnLst/>
              <a:rect l="l" t="t" r="r" b="b"/>
              <a:pathLst>
                <a:path w="2203" h="306" extrusionOk="0">
                  <a:moveTo>
                    <a:pt x="1734" y="1"/>
                  </a:moveTo>
                  <a:cubicBezTo>
                    <a:pt x="1626" y="1"/>
                    <a:pt x="1517" y="12"/>
                    <a:pt x="1411" y="12"/>
                  </a:cubicBezTo>
                  <a:cubicBezTo>
                    <a:pt x="1369" y="12"/>
                    <a:pt x="1327" y="10"/>
                    <a:pt x="1286" y="5"/>
                  </a:cubicBezTo>
                  <a:cubicBezTo>
                    <a:pt x="1195" y="28"/>
                    <a:pt x="1103" y="35"/>
                    <a:pt x="1010" y="35"/>
                  </a:cubicBezTo>
                  <a:cubicBezTo>
                    <a:pt x="847" y="35"/>
                    <a:pt x="682" y="13"/>
                    <a:pt x="521" y="13"/>
                  </a:cubicBezTo>
                  <a:cubicBezTo>
                    <a:pt x="340" y="13"/>
                    <a:pt x="164" y="41"/>
                    <a:pt x="0" y="160"/>
                  </a:cubicBezTo>
                  <a:cubicBezTo>
                    <a:pt x="373" y="244"/>
                    <a:pt x="746" y="306"/>
                    <a:pt x="1125" y="306"/>
                  </a:cubicBezTo>
                  <a:cubicBezTo>
                    <a:pt x="1230" y="306"/>
                    <a:pt x="1335" y="301"/>
                    <a:pt x="1441" y="291"/>
                  </a:cubicBezTo>
                  <a:cubicBezTo>
                    <a:pt x="1441" y="279"/>
                    <a:pt x="1453" y="279"/>
                    <a:pt x="1488" y="255"/>
                  </a:cubicBezTo>
                  <a:cubicBezTo>
                    <a:pt x="1512" y="255"/>
                    <a:pt x="1548" y="279"/>
                    <a:pt x="1572" y="303"/>
                  </a:cubicBezTo>
                  <a:lnTo>
                    <a:pt x="1726" y="303"/>
                  </a:lnTo>
                  <a:cubicBezTo>
                    <a:pt x="1810" y="184"/>
                    <a:pt x="1988" y="279"/>
                    <a:pt x="2096" y="172"/>
                  </a:cubicBezTo>
                  <a:cubicBezTo>
                    <a:pt x="2119" y="148"/>
                    <a:pt x="2155" y="148"/>
                    <a:pt x="2203" y="148"/>
                  </a:cubicBezTo>
                  <a:cubicBezTo>
                    <a:pt x="2055" y="25"/>
                    <a:pt x="1896"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5"/>
            <p:cNvSpPr/>
            <p:nvPr/>
          </p:nvSpPr>
          <p:spPr>
            <a:xfrm>
              <a:off x="5811725" y="2444475"/>
              <a:ext cx="48550" cy="11100"/>
            </a:xfrm>
            <a:custGeom>
              <a:avLst/>
              <a:gdLst/>
              <a:ahLst/>
              <a:cxnLst/>
              <a:rect l="l" t="t" r="r" b="b"/>
              <a:pathLst>
                <a:path w="1942" h="444" extrusionOk="0">
                  <a:moveTo>
                    <a:pt x="1441" y="1"/>
                  </a:moveTo>
                  <a:cubicBezTo>
                    <a:pt x="1203" y="60"/>
                    <a:pt x="953" y="24"/>
                    <a:pt x="727" y="143"/>
                  </a:cubicBezTo>
                  <a:cubicBezTo>
                    <a:pt x="668" y="192"/>
                    <a:pt x="601" y="207"/>
                    <a:pt x="531" y="207"/>
                  </a:cubicBezTo>
                  <a:cubicBezTo>
                    <a:pt x="437" y="207"/>
                    <a:pt x="337" y="181"/>
                    <a:pt x="244" y="181"/>
                  </a:cubicBezTo>
                  <a:cubicBezTo>
                    <a:pt x="153" y="181"/>
                    <a:pt x="68" y="205"/>
                    <a:pt x="1" y="298"/>
                  </a:cubicBezTo>
                  <a:cubicBezTo>
                    <a:pt x="280" y="414"/>
                    <a:pt x="560" y="444"/>
                    <a:pt x="840" y="444"/>
                  </a:cubicBezTo>
                  <a:cubicBezTo>
                    <a:pt x="1129" y="444"/>
                    <a:pt x="1419" y="412"/>
                    <a:pt x="1708" y="412"/>
                  </a:cubicBezTo>
                  <a:cubicBezTo>
                    <a:pt x="1770" y="412"/>
                    <a:pt x="1832" y="414"/>
                    <a:pt x="1894" y="417"/>
                  </a:cubicBezTo>
                  <a:cubicBezTo>
                    <a:pt x="1941" y="370"/>
                    <a:pt x="1917" y="310"/>
                    <a:pt x="1882" y="263"/>
                  </a:cubicBezTo>
                  <a:cubicBezTo>
                    <a:pt x="1727" y="191"/>
                    <a:pt x="1548" y="143"/>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5"/>
            <p:cNvSpPr/>
            <p:nvPr/>
          </p:nvSpPr>
          <p:spPr>
            <a:xfrm>
              <a:off x="5819475" y="2501625"/>
              <a:ext cx="39300" cy="14625"/>
            </a:xfrm>
            <a:custGeom>
              <a:avLst/>
              <a:gdLst/>
              <a:ahLst/>
              <a:cxnLst/>
              <a:rect l="l" t="t" r="r" b="b"/>
              <a:pathLst>
                <a:path w="1572" h="585" extrusionOk="0">
                  <a:moveTo>
                    <a:pt x="0" y="1"/>
                  </a:moveTo>
                  <a:lnTo>
                    <a:pt x="0" y="132"/>
                  </a:lnTo>
                  <a:lnTo>
                    <a:pt x="0" y="227"/>
                  </a:lnTo>
                  <a:cubicBezTo>
                    <a:pt x="12" y="310"/>
                    <a:pt x="72" y="370"/>
                    <a:pt x="155" y="429"/>
                  </a:cubicBezTo>
                  <a:cubicBezTo>
                    <a:pt x="203" y="429"/>
                    <a:pt x="238" y="453"/>
                    <a:pt x="286" y="453"/>
                  </a:cubicBezTo>
                  <a:cubicBezTo>
                    <a:pt x="310" y="453"/>
                    <a:pt x="333" y="429"/>
                    <a:pt x="357" y="429"/>
                  </a:cubicBezTo>
                  <a:cubicBezTo>
                    <a:pt x="387" y="423"/>
                    <a:pt x="417" y="420"/>
                    <a:pt x="445" y="420"/>
                  </a:cubicBezTo>
                  <a:cubicBezTo>
                    <a:pt x="473" y="420"/>
                    <a:pt x="500" y="423"/>
                    <a:pt x="524" y="429"/>
                  </a:cubicBezTo>
                  <a:cubicBezTo>
                    <a:pt x="536" y="429"/>
                    <a:pt x="572" y="453"/>
                    <a:pt x="595" y="453"/>
                  </a:cubicBezTo>
                  <a:cubicBezTo>
                    <a:pt x="755" y="526"/>
                    <a:pt x="914" y="584"/>
                    <a:pt x="1072" y="584"/>
                  </a:cubicBezTo>
                  <a:cubicBezTo>
                    <a:pt x="1196" y="584"/>
                    <a:pt x="1320" y="548"/>
                    <a:pt x="1441" y="453"/>
                  </a:cubicBezTo>
                  <a:cubicBezTo>
                    <a:pt x="1388" y="401"/>
                    <a:pt x="1334" y="371"/>
                    <a:pt x="1278" y="361"/>
                  </a:cubicBezTo>
                  <a:lnTo>
                    <a:pt x="1278" y="361"/>
                  </a:lnTo>
                  <a:cubicBezTo>
                    <a:pt x="1397" y="345"/>
                    <a:pt x="1513" y="318"/>
                    <a:pt x="1572" y="179"/>
                  </a:cubicBezTo>
                  <a:cubicBezTo>
                    <a:pt x="1048" y="72"/>
                    <a:pt x="52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5"/>
            <p:cNvSpPr/>
            <p:nvPr/>
          </p:nvSpPr>
          <p:spPr>
            <a:xfrm>
              <a:off x="5430725" y="2376325"/>
              <a:ext cx="80100" cy="3350"/>
            </a:xfrm>
            <a:custGeom>
              <a:avLst/>
              <a:gdLst/>
              <a:ahLst/>
              <a:cxnLst/>
              <a:rect l="l" t="t" r="r" b="b"/>
              <a:pathLst>
                <a:path w="3204" h="134" extrusionOk="0">
                  <a:moveTo>
                    <a:pt x="2810" y="0"/>
                  </a:moveTo>
                  <a:cubicBezTo>
                    <a:pt x="1870" y="0"/>
                    <a:pt x="941" y="12"/>
                    <a:pt x="1" y="12"/>
                  </a:cubicBezTo>
                  <a:cubicBezTo>
                    <a:pt x="596" y="111"/>
                    <a:pt x="1191" y="133"/>
                    <a:pt x="1784" y="133"/>
                  </a:cubicBezTo>
                  <a:cubicBezTo>
                    <a:pt x="2259" y="133"/>
                    <a:pt x="2732" y="119"/>
                    <a:pt x="3203" y="119"/>
                  </a:cubicBezTo>
                  <a:cubicBezTo>
                    <a:pt x="3096" y="0"/>
                    <a:pt x="2965"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5"/>
            <p:cNvSpPr/>
            <p:nvPr/>
          </p:nvSpPr>
          <p:spPr>
            <a:xfrm>
              <a:off x="6020375" y="2432350"/>
              <a:ext cx="36350" cy="15000"/>
            </a:xfrm>
            <a:custGeom>
              <a:avLst/>
              <a:gdLst/>
              <a:ahLst/>
              <a:cxnLst/>
              <a:rect l="l" t="t" r="r" b="b"/>
              <a:pathLst>
                <a:path w="1454" h="600" extrusionOk="0">
                  <a:moveTo>
                    <a:pt x="978" y="0"/>
                  </a:moveTo>
                  <a:cubicBezTo>
                    <a:pt x="864" y="0"/>
                    <a:pt x="745" y="23"/>
                    <a:pt x="632" y="45"/>
                  </a:cubicBezTo>
                  <a:cubicBezTo>
                    <a:pt x="531" y="67"/>
                    <a:pt x="434" y="102"/>
                    <a:pt x="339" y="102"/>
                  </a:cubicBezTo>
                  <a:cubicBezTo>
                    <a:pt x="277" y="102"/>
                    <a:pt x="216" y="87"/>
                    <a:pt x="156" y="45"/>
                  </a:cubicBezTo>
                  <a:cubicBezTo>
                    <a:pt x="108" y="140"/>
                    <a:pt x="48" y="236"/>
                    <a:pt x="1" y="331"/>
                  </a:cubicBezTo>
                  <a:cubicBezTo>
                    <a:pt x="198" y="533"/>
                    <a:pt x="402" y="600"/>
                    <a:pt x="611" y="600"/>
                  </a:cubicBezTo>
                  <a:cubicBezTo>
                    <a:pt x="868" y="600"/>
                    <a:pt x="1131" y="498"/>
                    <a:pt x="1394" y="426"/>
                  </a:cubicBezTo>
                  <a:cubicBezTo>
                    <a:pt x="1406" y="390"/>
                    <a:pt x="1430" y="378"/>
                    <a:pt x="1453" y="343"/>
                  </a:cubicBezTo>
                  <a:cubicBezTo>
                    <a:pt x="1355" y="71"/>
                    <a:pt x="1175"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5"/>
            <p:cNvSpPr/>
            <p:nvPr/>
          </p:nvSpPr>
          <p:spPr>
            <a:xfrm>
              <a:off x="5985850" y="2566425"/>
              <a:ext cx="31275" cy="15800"/>
            </a:xfrm>
            <a:custGeom>
              <a:avLst/>
              <a:gdLst/>
              <a:ahLst/>
              <a:cxnLst/>
              <a:rect l="l" t="t" r="r" b="b"/>
              <a:pathLst>
                <a:path w="1251" h="632" extrusionOk="0">
                  <a:moveTo>
                    <a:pt x="581" y="1"/>
                  </a:moveTo>
                  <a:cubicBezTo>
                    <a:pt x="470" y="1"/>
                    <a:pt x="328" y="52"/>
                    <a:pt x="96" y="135"/>
                  </a:cubicBezTo>
                  <a:cubicBezTo>
                    <a:pt x="1" y="290"/>
                    <a:pt x="132" y="338"/>
                    <a:pt x="227" y="409"/>
                  </a:cubicBezTo>
                  <a:cubicBezTo>
                    <a:pt x="466" y="497"/>
                    <a:pt x="711" y="632"/>
                    <a:pt x="972" y="632"/>
                  </a:cubicBezTo>
                  <a:cubicBezTo>
                    <a:pt x="1063" y="632"/>
                    <a:pt x="1156" y="616"/>
                    <a:pt x="1251" y="576"/>
                  </a:cubicBezTo>
                  <a:cubicBezTo>
                    <a:pt x="1203" y="540"/>
                    <a:pt x="1144" y="492"/>
                    <a:pt x="1108" y="445"/>
                  </a:cubicBezTo>
                  <a:cubicBezTo>
                    <a:pt x="854" y="125"/>
                    <a:pt x="755" y="1"/>
                    <a:pt x="5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5"/>
            <p:cNvSpPr/>
            <p:nvPr/>
          </p:nvSpPr>
          <p:spPr>
            <a:xfrm>
              <a:off x="5712000" y="2468450"/>
              <a:ext cx="34575" cy="11775"/>
            </a:xfrm>
            <a:custGeom>
              <a:avLst/>
              <a:gdLst/>
              <a:ahLst/>
              <a:cxnLst/>
              <a:rect l="l" t="t" r="r" b="b"/>
              <a:pathLst>
                <a:path w="1383" h="471" extrusionOk="0">
                  <a:moveTo>
                    <a:pt x="635" y="0"/>
                  </a:moveTo>
                  <a:cubicBezTo>
                    <a:pt x="470" y="0"/>
                    <a:pt x="302" y="26"/>
                    <a:pt x="132" y="66"/>
                  </a:cubicBezTo>
                  <a:cubicBezTo>
                    <a:pt x="1" y="137"/>
                    <a:pt x="418" y="268"/>
                    <a:pt x="108" y="316"/>
                  </a:cubicBezTo>
                  <a:cubicBezTo>
                    <a:pt x="72" y="375"/>
                    <a:pt x="96" y="423"/>
                    <a:pt x="156" y="470"/>
                  </a:cubicBezTo>
                  <a:cubicBezTo>
                    <a:pt x="287" y="447"/>
                    <a:pt x="430" y="447"/>
                    <a:pt x="572" y="447"/>
                  </a:cubicBezTo>
                  <a:cubicBezTo>
                    <a:pt x="628" y="425"/>
                    <a:pt x="683" y="418"/>
                    <a:pt x="737" y="418"/>
                  </a:cubicBezTo>
                  <a:cubicBezTo>
                    <a:pt x="879" y="418"/>
                    <a:pt x="1018" y="469"/>
                    <a:pt x="1156" y="469"/>
                  </a:cubicBezTo>
                  <a:cubicBezTo>
                    <a:pt x="1203" y="469"/>
                    <a:pt x="1251" y="463"/>
                    <a:pt x="1299" y="447"/>
                  </a:cubicBezTo>
                  <a:cubicBezTo>
                    <a:pt x="1370" y="363"/>
                    <a:pt x="1382" y="268"/>
                    <a:pt x="1299" y="173"/>
                  </a:cubicBezTo>
                  <a:cubicBezTo>
                    <a:pt x="1085" y="48"/>
                    <a:pt x="863" y="0"/>
                    <a:pt x="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5"/>
            <p:cNvSpPr/>
            <p:nvPr/>
          </p:nvSpPr>
          <p:spPr>
            <a:xfrm>
              <a:off x="5613775" y="2583475"/>
              <a:ext cx="39025" cy="10775"/>
            </a:xfrm>
            <a:custGeom>
              <a:avLst/>
              <a:gdLst/>
              <a:ahLst/>
              <a:cxnLst/>
              <a:rect l="l" t="t" r="r" b="b"/>
              <a:pathLst>
                <a:path w="1561" h="431" extrusionOk="0">
                  <a:moveTo>
                    <a:pt x="234" y="0"/>
                  </a:moveTo>
                  <a:cubicBezTo>
                    <a:pt x="195" y="0"/>
                    <a:pt x="105" y="122"/>
                    <a:pt x="49" y="179"/>
                  </a:cubicBezTo>
                  <a:cubicBezTo>
                    <a:pt x="1" y="227"/>
                    <a:pt x="1" y="251"/>
                    <a:pt x="49" y="298"/>
                  </a:cubicBezTo>
                  <a:cubicBezTo>
                    <a:pt x="347" y="343"/>
                    <a:pt x="645" y="430"/>
                    <a:pt x="947" y="430"/>
                  </a:cubicBezTo>
                  <a:cubicBezTo>
                    <a:pt x="1126" y="430"/>
                    <a:pt x="1307" y="399"/>
                    <a:pt x="1489" y="310"/>
                  </a:cubicBezTo>
                  <a:cubicBezTo>
                    <a:pt x="1549" y="275"/>
                    <a:pt x="1561" y="227"/>
                    <a:pt x="1489" y="179"/>
                  </a:cubicBezTo>
                  <a:cubicBezTo>
                    <a:pt x="1300" y="102"/>
                    <a:pt x="1104" y="99"/>
                    <a:pt x="906" y="99"/>
                  </a:cubicBezTo>
                  <a:cubicBezTo>
                    <a:pt x="892" y="99"/>
                    <a:pt x="878" y="99"/>
                    <a:pt x="864" y="99"/>
                  </a:cubicBezTo>
                  <a:cubicBezTo>
                    <a:pt x="653" y="99"/>
                    <a:pt x="441" y="96"/>
                    <a:pt x="239" y="1"/>
                  </a:cubicBezTo>
                  <a:cubicBezTo>
                    <a:pt x="237" y="0"/>
                    <a:pt x="236" y="0"/>
                    <a:pt x="2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5"/>
            <p:cNvSpPr/>
            <p:nvPr/>
          </p:nvSpPr>
          <p:spPr>
            <a:xfrm>
              <a:off x="5603675" y="2372450"/>
              <a:ext cx="54475" cy="7800"/>
            </a:xfrm>
            <a:custGeom>
              <a:avLst/>
              <a:gdLst/>
              <a:ahLst/>
              <a:cxnLst/>
              <a:rect l="l" t="t" r="r" b="b"/>
              <a:pathLst>
                <a:path w="2179" h="312" extrusionOk="0">
                  <a:moveTo>
                    <a:pt x="0" y="0"/>
                  </a:moveTo>
                  <a:cubicBezTo>
                    <a:pt x="60" y="96"/>
                    <a:pt x="107" y="179"/>
                    <a:pt x="155" y="274"/>
                  </a:cubicBezTo>
                  <a:cubicBezTo>
                    <a:pt x="340" y="300"/>
                    <a:pt x="518" y="312"/>
                    <a:pt x="697" y="312"/>
                  </a:cubicBezTo>
                  <a:cubicBezTo>
                    <a:pt x="852" y="312"/>
                    <a:pt x="1007" y="303"/>
                    <a:pt x="1167" y="286"/>
                  </a:cubicBezTo>
                  <a:cubicBezTo>
                    <a:pt x="1274" y="223"/>
                    <a:pt x="1388" y="207"/>
                    <a:pt x="1503" y="207"/>
                  </a:cubicBezTo>
                  <a:cubicBezTo>
                    <a:pt x="1619" y="207"/>
                    <a:pt x="1736" y="223"/>
                    <a:pt x="1850" y="223"/>
                  </a:cubicBezTo>
                  <a:cubicBezTo>
                    <a:pt x="1965" y="223"/>
                    <a:pt x="2076" y="207"/>
                    <a:pt x="2179" y="143"/>
                  </a:cubicBezTo>
                  <a:lnTo>
                    <a:pt x="2179" y="24"/>
                  </a:lnTo>
                  <a:cubicBezTo>
                    <a:pt x="1465" y="24"/>
                    <a:pt x="75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5"/>
            <p:cNvSpPr/>
            <p:nvPr/>
          </p:nvSpPr>
          <p:spPr>
            <a:xfrm>
              <a:off x="5732550" y="2349950"/>
              <a:ext cx="47650" cy="16575"/>
            </a:xfrm>
            <a:custGeom>
              <a:avLst/>
              <a:gdLst/>
              <a:ahLst/>
              <a:cxnLst/>
              <a:rect l="l" t="t" r="r" b="b"/>
              <a:pathLst>
                <a:path w="1906" h="663" extrusionOk="0">
                  <a:moveTo>
                    <a:pt x="669" y="0"/>
                  </a:moveTo>
                  <a:cubicBezTo>
                    <a:pt x="428" y="0"/>
                    <a:pt x="268" y="270"/>
                    <a:pt x="72" y="424"/>
                  </a:cubicBezTo>
                  <a:cubicBezTo>
                    <a:pt x="60" y="460"/>
                    <a:pt x="24" y="472"/>
                    <a:pt x="0" y="507"/>
                  </a:cubicBezTo>
                  <a:cubicBezTo>
                    <a:pt x="262" y="662"/>
                    <a:pt x="584" y="591"/>
                    <a:pt x="858" y="638"/>
                  </a:cubicBezTo>
                  <a:cubicBezTo>
                    <a:pt x="1239" y="603"/>
                    <a:pt x="1608" y="591"/>
                    <a:pt x="1905" y="341"/>
                  </a:cubicBezTo>
                  <a:cubicBezTo>
                    <a:pt x="1834" y="222"/>
                    <a:pt x="1715" y="210"/>
                    <a:pt x="1560" y="174"/>
                  </a:cubicBezTo>
                  <a:cubicBezTo>
                    <a:pt x="1501" y="186"/>
                    <a:pt x="1441" y="186"/>
                    <a:pt x="1382" y="210"/>
                  </a:cubicBezTo>
                  <a:cubicBezTo>
                    <a:pt x="1337" y="230"/>
                    <a:pt x="1292" y="239"/>
                    <a:pt x="1248" y="239"/>
                  </a:cubicBezTo>
                  <a:cubicBezTo>
                    <a:pt x="1163" y="239"/>
                    <a:pt x="1079" y="205"/>
                    <a:pt x="1001" y="150"/>
                  </a:cubicBezTo>
                  <a:cubicBezTo>
                    <a:pt x="873" y="42"/>
                    <a:pt x="765" y="0"/>
                    <a:pt x="6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5"/>
            <p:cNvSpPr/>
            <p:nvPr/>
          </p:nvSpPr>
          <p:spPr>
            <a:xfrm>
              <a:off x="5761425" y="2502575"/>
              <a:ext cx="35450" cy="11500"/>
            </a:xfrm>
            <a:custGeom>
              <a:avLst/>
              <a:gdLst/>
              <a:ahLst/>
              <a:cxnLst/>
              <a:rect l="l" t="t" r="r" b="b"/>
              <a:pathLst>
                <a:path w="1418" h="460" extrusionOk="0">
                  <a:moveTo>
                    <a:pt x="725" y="1"/>
                  </a:moveTo>
                  <a:cubicBezTo>
                    <a:pt x="590" y="1"/>
                    <a:pt x="456" y="31"/>
                    <a:pt x="322" y="117"/>
                  </a:cubicBezTo>
                  <a:cubicBezTo>
                    <a:pt x="119" y="117"/>
                    <a:pt x="0" y="189"/>
                    <a:pt x="36" y="379"/>
                  </a:cubicBezTo>
                  <a:cubicBezTo>
                    <a:pt x="102" y="433"/>
                    <a:pt x="170" y="457"/>
                    <a:pt x="241" y="457"/>
                  </a:cubicBezTo>
                  <a:cubicBezTo>
                    <a:pt x="313" y="457"/>
                    <a:pt x="387" y="433"/>
                    <a:pt x="465" y="391"/>
                  </a:cubicBezTo>
                  <a:lnTo>
                    <a:pt x="596" y="391"/>
                  </a:lnTo>
                  <a:cubicBezTo>
                    <a:pt x="596" y="403"/>
                    <a:pt x="608" y="403"/>
                    <a:pt x="643" y="427"/>
                  </a:cubicBezTo>
                  <a:cubicBezTo>
                    <a:pt x="655" y="430"/>
                    <a:pt x="666" y="431"/>
                    <a:pt x="675" y="431"/>
                  </a:cubicBezTo>
                  <a:cubicBezTo>
                    <a:pt x="704" y="431"/>
                    <a:pt x="724" y="418"/>
                    <a:pt x="750" y="391"/>
                  </a:cubicBezTo>
                  <a:cubicBezTo>
                    <a:pt x="834" y="391"/>
                    <a:pt x="941" y="415"/>
                    <a:pt x="1036" y="415"/>
                  </a:cubicBezTo>
                  <a:cubicBezTo>
                    <a:pt x="1084" y="445"/>
                    <a:pt x="1131" y="460"/>
                    <a:pt x="1181" y="460"/>
                  </a:cubicBezTo>
                  <a:cubicBezTo>
                    <a:pt x="1230" y="460"/>
                    <a:pt x="1280" y="445"/>
                    <a:pt x="1334" y="415"/>
                  </a:cubicBezTo>
                  <a:lnTo>
                    <a:pt x="1346" y="415"/>
                  </a:lnTo>
                  <a:cubicBezTo>
                    <a:pt x="1417" y="308"/>
                    <a:pt x="1417" y="201"/>
                    <a:pt x="1334" y="117"/>
                  </a:cubicBezTo>
                  <a:cubicBezTo>
                    <a:pt x="1128" y="68"/>
                    <a:pt x="926"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5"/>
            <p:cNvSpPr/>
            <p:nvPr/>
          </p:nvSpPr>
          <p:spPr>
            <a:xfrm>
              <a:off x="5301250" y="2429325"/>
              <a:ext cx="43475" cy="8400"/>
            </a:xfrm>
            <a:custGeom>
              <a:avLst/>
              <a:gdLst/>
              <a:ahLst/>
              <a:cxnLst/>
              <a:rect l="l" t="t" r="r" b="b"/>
              <a:pathLst>
                <a:path w="1739" h="336" extrusionOk="0">
                  <a:moveTo>
                    <a:pt x="1080" y="0"/>
                  </a:moveTo>
                  <a:cubicBezTo>
                    <a:pt x="738" y="0"/>
                    <a:pt x="400" y="44"/>
                    <a:pt x="72" y="166"/>
                  </a:cubicBezTo>
                  <a:cubicBezTo>
                    <a:pt x="12" y="202"/>
                    <a:pt x="0" y="249"/>
                    <a:pt x="72" y="285"/>
                  </a:cubicBezTo>
                  <a:cubicBezTo>
                    <a:pt x="300" y="321"/>
                    <a:pt x="530" y="335"/>
                    <a:pt x="761" y="335"/>
                  </a:cubicBezTo>
                  <a:cubicBezTo>
                    <a:pt x="1060" y="335"/>
                    <a:pt x="1359" y="312"/>
                    <a:pt x="1655" y="285"/>
                  </a:cubicBezTo>
                  <a:cubicBezTo>
                    <a:pt x="1739" y="214"/>
                    <a:pt x="1739" y="130"/>
                    <a:pt x="1655" y="35"/>
                  </a:cubicBezTo>
                  <a:cubicBezTo>
                    <a:pt x="1463" y="14"/>
                    <a:pt x="1271" y="0"/>
                    <a:pt x="1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5"/>
            <p:cNvSpPr/>
            <p:nvPr/>
          </p:nvSpPr>
          <p:spPr>
            <a:xfrm>
              <a:off x="5729875" y="2374975"/>
              <a:ext cx="37825" cy="9850"/>
            </a:xfrm>
            <a:custGeom>
              <a:avLst/>
              <a:gdLst/>
              <a:ahLst/>
              <a:cxnLst/>
              <a:rect l="l" t="t" r="r" b="b"/>
              <a:pathLst>
                <a:path w="1513" h="394" extrusionOk="0">
                  <a:moveTo>
                    <a:pt x="468" y="0"/>
                  </a:moveTo>
                  <a:cubicBezTo>
                    <a:pt x="310" y="0"/>
                    <a:pt x="153" y="17"/>
                    <a:pt x="0" y="66"/>
                  </a:cubicBezTo>
                  <a:lnTo>
                    <a:pt x="0" y="340"/>
                  </a:lnTo>
                  <a:cubicBezTo>
                    <a:pt x="278" y="375"/>
                    <a:pt x="555" y="393"/>
                    <a:pt x="830" y="393"/>
                  </a:cubicBezTo>
                  <a:cubicBezTo>
                    <a:pt x="1027" y="393"/>
                    <a:pt x="1223" y="384"/>
                    <a:pt x="1417" y="364"/>
                  </a:cubicBezTo>
                  <a:cubicBezTo>
                    <a:pt x="1512" y="78"/>
                    <a:pt x="1215" y="149"/>
                    <a:pt x="1131" y="54"/>
                  </a:cubicBezTo>
                  <a:cubicBezTo>
                    <a:pt x="915" y="33"/>
                    <a:pt x="691" y="0"/>
                    <a:pt x="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5"/>
            <p:cNvSpPr/>
            <p:nvPr/>
          </p:nvSpPr>
          <p:spPr>
            <a:xfrm>
              <a:off x="5441450" y="2498650"/>
              <a:ext cx="45250" cy="9075"/>
            </a:xfrm>
            <a:custGeom>
              <a:avLst/>
              <a:gdLst/>
              <a:ahLst/>
              <a:cxnLst/>
              <a:rect l="l" t="t" r="r" b="b"/>
              <a:pathLst>
                <a:path w="1810" h="363" extrusionOk="0">
                  <a:moveTo>
                    <a:pt x="334" y="1"/>
                  </a:moveTo>
                  <a:cubicBezTo>
                    <a:pt x="238" y="72"/>
                    <a:pt x="107" y="36"/>
                    <a:pt x="36" y="108"/>
                  </a:cubicBezTo>
                  <a:cubicBezTo>
                    <a:pt x="0" y="167"/>
                    <a:pt x="24" y="215"/>
                    <a:pt x="60" y="251"/>
                  </a:cubicBezTo>
                  <a:cubicBezTo>
                    <a:pt x="102" y="246"/>
                    <a:pt x="144" y="244"/>
                    <a:pt x="186" y="244"/>
                  </a:cubicBezTo>
                  <a:cubicBezTo>
                    <a:pt x="511" y="244"/>
                    <a:pt x="835" y="363"/>
                    <a:pt x="1178" y="363"/>
                  </a:cubicBezTo>
                  <a:cubicBezTo>
                    <a:pt x="1381" y="363"/>
                    <a:pt x="1590" y="322"/>
                    <a:pt x="1810" y="191"/>
                  </a:cubicBezTo>
                  <a:cubicBezTo>
                    <a:pt x="1250" y="12"/>
                    <a:pt x="798" y="72"/>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5"/>
            <p:cNvSpPr/>
            <p:nvPr/>
          </p:nvSpPr>
          <p:spPr>
            <a:xfrm>
              <a:off x="5359300" y="2367975"/>
              <a:ext cx="42875" cy="8525"/>
            </a:xfrm>
            <a:custGeom>
              <a:avLst/>
              <a:gdLst/>
              <a:ahLst/>
              <a:cxnLst/>
              <a:rect l="l" t="t" r="r" b="b"/>
              <a:pathLst>
                <a:path w="1715" h="341" extrusionOk="0">
                  <a:moveTo>
                    <a:pt x="1191" y="0"/>
                  </a:moveTo>
                  <a:cubicBezTo>
                    <a:pt x="934" y="0"/>
                    <a:pt x="675" y="37"/>
                    <a:pt x="415" y="37"/>
                  </a:cubicBezTo>
                  <a:cubicBezTo>
                    <a:pt x="392" y="37"/>
                    <a:pt x="369" y="37"/>
                    <a:pt x="345" y="36"/>
                  </a:cubicBezTo>
                  <a:cubicBezTo>
                    <a:pt x="250" y="155"/>
                    <a:pt x="60" y="60"/>
                    <a:pt x="0" y="215"/>
                  </a:cubicBezTo>
                  <a:cubicBezTo>
                    <a:pt x="333" y="321"/>
                    <a:pt x="676" y="340"/>
                    <a:pt x="1023" y="340"/>
                  </a:cubicBezTo>
                  <a:cubicBezTo>
                    <a:pt x="1221" y="340"/>
                    <a:pt x="1420" y="334"/>
                    <a:pt x="1619" y="334"/>
                  </a:cubicBezTo>
                  <a:cubicBezTo>
                    <a:pt x="1715" y="239"/>
                    <a:pt x="1715" y="155"/>
                    <a:pt x="1619" y="48"/>
                  </a:cubicBezTo>
                  <a:cubicBezTo>
                    <a:pt x="1478" y="12"/>
                    <a:pt x="1335" y="0"/>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5"/>
            <p:cNvSpPr/>
            <p:nvPr/>
          </p:nvSpPr>
          <p:spPr>
            <a:xfrm>
              <a:off x="5784925" y="2443975"/>
              <a:ext cx="44975" cy="7975"/>
            </a:xfrm>
            <a:custGeom>
              <a:avLst/>
              <a:gdLst/>
              <a:ahLst/>
              <a:cxnLst/>
              <a:rect l="l" t="t" r="r" b="b"/>
              <a:pathLst>
                <a:path w="1799" h="319" extrusionOk="0">
                  <a:moveTo>
                    <a:pt x="681" y="0"/>
                  </a:moveTo>
                  <a:cubicBezTo>
                    <a:pt x="486" y="0"/>
                    <a:pt x="290" y="12"/>
                    <a:pt x="96" y="33"/>
                  </a:cubicBezTo>
                  <a:cubicBezTo>
                    <a:pt x="13" y="116"/>
                    <a:pt x="1" y="211"/>
                    <a:pt x="96" y="294"/>
                  </a:cubicBezTo>
                  <a:cubicBezTo>
                    <a:pt x="418" y="294"/>
                    <a:pt x="751" y="318"/>
                    <a:pt x="1073" y="318"/>
                  </a:cubicBezTo>
                  <a:cubicBezTo>
                    <a:pt x="1123" y="306"/>
                    <a:pt x="1175" y="302"/>
                    <a:pt x="1229" y="302"/>
                  </a:cubicBezTo>
                  <a:cubicBezTo>
                    <a:pt x="1297" y="302"/>
                    <a:pt x="1367" y="308"/>
                    <a:pt x="1436" y="308"/>
                  </a:cubicBezTo>
                  <a:cubicBezTo>
                    <a:pt x="1567" y="308"/>
                    <a:pt x="1694" y="287"/>
                    <a:pt x="1799" y="163"/>
                  </a:cubicBezTo>
                  <a:cubicBezTo>
                    <a:pt x="1437" y="46"/>
                    <a:pt x="1060" y="0"/>
                    <a:pt x="6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5"/>
            <p:cNvSpPr/>
            <p:nvPr/>
          </p:nvSpPr>
          <p:spPr>
            <a:xfrm>
              <a:off x="5564975" y="2613250"/>
              <a:ext cx="60750" cy="10150"/>
            </a:xfrm>
            <a:custGeom>
              <a:avLst/>
              <a:gdLst/>
              <a:ahLst/>
              <a:cxnLst/>
              <a:rect l="l" t="t" r="r" b="b"/>
              <a:pathLst>
                <a:path w="2430" h="406" extrusionOk="0">
                  <a:moveTo>
                    <a:pt x="143" y="0"/>
                  </a:moveTo>
                  <a:lnTo>
                    <a:pt x="0" y="274"/>
                  </a:lnTo>
                  <a:cubicBezTo>
                    <a:pt x="141" y="298"/>
                    <a:pt x="277" y="326"/>
                    <a:pt x="414" y="326"/>
                  </a:cubicBezTo>
                  <a:cubicBezTo>
                    <a:pt x="486" y="326"/>
                    <a:pt x="558" y="319"/>
                    <a:pt x="631" y="298"/>
                  </a:cubicBezTo>
                  <a:cubicBezTo>
                    <a:pt x="784" y="339"/>
                    <a:pt x="941" y="350"/>
                    <a:pt x="1099" y="350"/>
                  </a:cubicBezTo>
                  <a:cubicBezTo>
                    <a:pt x="1268" y="350"/>
                    <a:pt x="1438" y="338"/>
                    <a:pt x="1608" y="338"/>
                  </a:cubicBezTo>
                  <a:cubicBezTo>
                    <a:pt x="1785" y="338"/>
                    <a:pt x="1960" y="351"/>
                    <a:pt x="2131" y="405"/>
                  </a:cubicBezTo>
                  <a:lnTo>
                    <a:pt x="2429" y="405"/>
                  </a:lnTo>
                  <a:lnTo>
                    <a:pt x="2429" y="155"/>
                  </a:lnTo>
                  <a:cubicBezTo>
                    <a:pt x="2245" y="107"/>
                    <a:pt x="2059" y="92"/>
                    <a:pt x="1872" y="92"/>
                  </a:cubicBezTo>
                  <a:cubicBezTo>
                    <a:pt x="1646" y="92"/>
                    <a:pt x="1418" y="113"/>
                    <a:pt x="1191" y="120"/>
                  </a:cubicBezTo>
                  <a:cubicBezTo>
                    <a:pt x="1083" y="73"/>
                    <a:pt x="969" y="63"/>
                    <a:pt x="851" y="63"/>
                  </a:cubicBezTo>
                  <a:cubicBezTo>
                    <a:pt x="762" y="63"/>
                    <a:pt x="671" y="68"/>
                    <a:pt x="581" y="68"/>
                  </a:cubicBezTo>
                  <a:cubicBezTo>
                    <a:pt x="486" y="68"/>
                    <a:pt x="391" y="62"/>
                    <a:pt x="298" y="36"/>
                  </a:cubicBezTo>
                  <a:cubicBezTo>
                    <a:pt x="238" y="36"/>
                    <a:pt x="203" y="1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5"/>
            <p:cNvSpPr/>
            <p:nvPr/>
          </p:nvSpPr>
          <p:spPr>
            <a:xfrm>
              <a:off x="5687900" y="2498375"/>
              <a:ext cx="34850" cy="10425"/>
            </a:xfrm>
            <a:custGeom>
              <a:avLst/>
              <a:gdLst/>
              <a:ahLst/>
              <a:cxnLst/>
              <a:rect l="l" t="t" r="r" b="b"/>
              <a:pathLst>
                <a:path w="1394" h="417" extrusionOk="0">
                  <a:moveTo>
                    <a:pt x="256" y="0"/>
                  </a:moveTo>
                  <a:cubicBezTo>
                    <a:pt x="163" y="0"/>
                    <a:pt x="68" y="93"/>
                    <a:pt x="48" y="202"/>
                  </a:cubicBezTo>
                  <a:cubicBezTo>
                    <a:pt x="1" y="369"/>
                    <a:pt x="132" y="416"/>
                    <a:pt x="251" y="416"/>
                  </a:cubicBezTo>
                  <a:lnTo>
                    <a:pt x="822" y="416"/>
                  </a:lnTo>
                  <a:cubicBezTo>
                    <a:pt x="1001" y="321"/>
                    <a:pt x="1203" y="381"/>
                    <a:pt x="1394" y="285"/>
                  </a:cubicBezTo>
                  <a:lnTo>
                    <a:pt x="1394" y="250"/>
                  </a:lnTo>
                  <a:cubicBezTo>
                    <a:pt x="1072" y="12"/>
                    <a:pt x="667" y="166"/>
                    <a:pt x="310" y="12"/>
                  </a:cubicBezTo>
                  <a:cubicBezTo>
                    <a:pt x="292" y="4"/>
                    <a:pt x="274" y="0"/>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5"/>
            <p:cNvSpPr/>
            <p:nvPr/>
          </p:nvSpPr>
          <p:spPr>
            <a:xfrm>
              <a:off x="5250950" y="2469175"/>
              <a:ext cx="44675" cy="10925"/>
            </a:xfrm>
            <a:custGeom>
              <a:avLst/>
              <a:gdLst/>
              <a:ahLst/>
              <a:cxnLst/>
              <a:rect l="l" t="t" r="r" b="b"/>
              <a:pathLst>
                <a:path w="1787" h="437" extrusionOk="0">
                  <a:moveTo>
                    <a:pt x="226" y="1"/>
                  </a:moveTo>
                  <a:lnTo>
                    <a:pt x="179" y="37"/>
                  </a:lnTo>
                  <a:cubicBezTo>
                    <a:pt x="95" y="96"/>
                    <a:pt x="0" y="156"/>
                    <a:pt x="60" y="287"/>
                  </a:cubicBezTo>
                  <a:lnTo>
                    <a:pt x="107" y="322"/>
                  </a:lnTo>
                  <a:cubicBezTo>
                    <a:pt x="551" y="369"/>
                    <a:pt x="981" y="436"/>
                    <a:pt x="1413" y="436"/>
                  </a:cubicBezTo>
                  <a:cubicBezTo>
                    <a:pt x="1537" y="436"/>
                    <a:pt x="1661" y="431"/>
                    <a:pt x="1786" y="418"/>
                  </a:cubicBezTo>
                  <a:cubicBezTo>
                    <a:pt x="1715" y="239"/>
                    <a:pt x="1453" y="334"/>
                    <a:pt x="1369" y="156"/>
                  </a:cubicBezTo>
                  <a:cubicBezTo>
                    <a:pt x="1281" y="139"/>
                    <a:pt x="1192" y="135"/>
                    <a:pt x="1103" y="135"/>
                  </a:cubicBezTo>
                  <a:cubicBezTo>
                    <a:pt x="998" y="135"/>
                    <a:pt x="893" y="141"/>
                    <a:pt x="789" y="141"/>
                  </a:cubicBezTo>
                  <a:cubicBezTo>
                    <a:pt x="595" y="141"/>
                    <a:pt x="405" y="120"/>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5"/>
            <p:cNvSpPr/>
            <p:nvPr/>
          </p:nvSpPr>
          <p:spPr>
            <a:xfrm>
              <a:off x="5320425" y="2366850"/>
              <a:ext cx="47225" cy="7725"/>
            </a:xfrm>
            <a:custGeom>
              <a:avLst/>
              <a:gdLst/>
              <a:ahLst/>
              <a:cxnLst/>
              <a:rect l="l" t="t" r="r" b="b"/>
              <a:pathLst>
                <a:path w="1889" h="309" extrusionOk="0">
                  <a:moveTo>
                    <a:pt x="1354" y="1"/>
                  </a:moveTo>
                  <a:cubicBezTo>
                    <a:pt x="1065" y="1"/>
                    <a:pt x="775" y="51"/>
                    <a:pt x="488" y="51"/>
                  </a:cubicBezTo>
                  <a:cubicBezTo>
                    <a:pt x="438" y="51"/>
                    <a:pt x="389" y="49"/>
                    <a:pt x="341" y="46"/>
                  </a:cubicBezTo>
                  <a:cubicBezTo>
                    <a:pt x="275" y="36"/>
                    <a:pt x="207" y="19"/>
                    <a:pt x="150" y="19"/>
                  </a:cubicBezTo>
                  <a:cubicBezTo>
                    <a:pt x="62" y="19"/>
                    <a:pt x="0" y="59"/>
                    <a:pt x="7" y="224"/>
                  </a:cubicBezTo>
                  <a:cubicBezTo>
                    <a:pt x="24" y="224"/>
                    <a:pt x="41" y="224"/>
                    <a:pt x="57" y="224"/>
                  </a:cubicBezTo>
                  <a:cubicBezTo>
                    <a:pt x="414" y="224"/>
                    <a:pt x="771" y="308"/>
                    <a:pt x="1127" y="308"/>
                  </a:cubicBezTo>
                  <a:cubicBezTo>
                    <a:pt x="1266" y="308"/>
                    <a:pt x="1405" y="295"/>
                    <a:pt x="1543" y="260"/>
                  </a:cubicBezTo>
                  <a:cubicBezTo>
                    <a:pt x="1674" y="224"/>
                    <a:pt x="1805" y="212"/>
                    <a:pt x="1888" y="81"/>
                  </a:cubicBezTo>
                  <a:cubicBezTo>
                    <a:pt x="1712" y="20"/>
                    <a:pt x="1533" y="1"/>
                    <a:pt x="1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5"/>
            <p:cNvSpPr/>
            <p:nvPr/>
          </p:nvSpPr>
          <p:spPr>
            <a:xfrm>
              <a:off x="6128125" y="2580500"/>
              <a:ext cx="34550" cy="15225"/>
            </a:xfrm>
            <a:custGeom>
              <a:avLst/>
              <a:gdLst/>
              <a:ahLst/>
              <a:cxnLst/>
              <a:rect l="l" t="t" r="r" b="b"/>
              <a:pathLst>
                <a:path w="1382" h="609" extrusionOk="0">
                  <a:moveTo>
                    <a:pt x="989" y="1"/>
                  </a:moveTo>
                  <a:cubicBezTo>
                    <a:pt x="806" y="193"/>
                    <a:pt x="608" y="323"/>
                    <a:pt x="363" y="323"/>
                  </a:cubicBezTo>
                  <a:cubicBezTo>
                    <a:pt x="291" y="323"/>
                    <a:pt x="214" y="311"/>
                    <a:pt x="132" y="287"/>
                  </a:cubicBezTo>
                  <a:cubicBezTo>
                    <a:pt x="122" y="284"/>
                    <a:pt x="113" y="283"/>
                    <a:pt x="103" y="283"/>
                  </a:cubicBezTo>
                  <a:cubicBezTo>
                    <a:pt x="66" y="283"/>
                    <a:pt x="29" y="298"/>
                    <a:pt x="1" y="298"/>
                  </a:cubicBezTo>
                  <a:cubicBezTo>
                    <a:pt x="159" y="532"/>
                    <a:pt x="339" y="608"/>
                    <a:pt x="530" y="608"/>
                  </a:cubicBezTo>
                  <a:cubicBezTo>
                    <a:pt x="728" y="608"/>
                    <a:pt x="938" y="526"/>
                    <a:pt x="1144" y="453"/>
                  </a:cubicBezTo>
                  <a:cubicBezTo>
                    <a:pt x="1192" y="453"/>
                    <a:pt x="1251" y="429"/>
                    <a:pt x="1287" y="429"/>
                  </a:cubicBezTo>
                  <a:cubicBezTo>
                    <a:pt x="1382" y="167"/>
                    <a:pt x="1108" y="120"/>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5"/>
            <p:cNvSpPr/>
            <p:nvPr/>
          </p:nvSpPr>
          <p:spPr>
            <a:xfrm>
              <a:off x="5430125" y="2424600"/>
              <a:ext cx="41700" cy="9300"/>
            </a:xfrm>
            <a:custGeom>
              <a:avLst/>
              <a:gdLst/>
              <a:ahLst/>
              <a:cxnLst/>
              <a:rect l="l" t="t" r="r" b="b"/>
              <a:pathLst>
                <a:path w="1668" h="372" extrusionOk="0">
                  <a:moveTo>
                    <a:pt x="1156" y="1"/>
                  </a:moveTo>
                  <a:cubicBezTo>
                    <a:pt x="1008" y="1"/>
                    <a:pt x="864" y="85"/>
                    <a:pt x="712" y="85"/>
                  </a:cubicBezTo>
                  <a:cubicBezTo>
                    <a:pt x="693" y="85"/>
                    <a:pt x="674" y="84"/>
                    <a:pt x="656" y="81"/>
                  </a:cubicBezTo>
                  <a:cubicBezTo>
                    <a:pt x="576" y="26"/>
                    <a:pt x="499" y="2"/>
                    <a:pt x="420" y="2"/>
                  </a:cubicBezTo>
                  <a:cubicBezTo>
                    <a:pt x="347" y="2"/>
                    <a:pt x="272" y="23"/>
                    <a:pt x="191" y="57"/>
                  </a:cubicBezTo>
                  <a:cubicBezTo>
                    <a:pt x="156" y="57"/>
                    <a:pt x="120" y="81"/>
                    <a:pt x="84" y="93"/>
                  </a:cubicBezTo>
                  <a:cubicBezTo>
                    <a:pt x="1" y="176"/>
                    <a:pt x="1" y="272"/>
                    <a:pt x="72" y="343"/>
                  </a:cubicBezTo>
                  <a:cubicBezTo>
                    <a:pt x="108" y="343"/>
                    <a:pt x="179" y="331"/>
                    <a:pt x="215" y="331"/>
                  </a:cubicBezTo>
                  <a:cubicBezTo>
                    <a:pt x="281" y="302"/>
                    <a:pt x="352" y="287"/>
                    <a:pt x="423" y="287"/>
                  </a:cubicBezTo>
                  <a:cubicBezTo>
                    <a:pt x="495" y="287"/>
                    <a:pt x="566" y="302"/>
                    <a:pt x="632" y="331"/>
                  </a:cubicBezTo>
                  <a:cubicBezTo>
                    <a:pt x="809" y="344"/>
                    <a:pt x="990" y="372"/>
                    <a:pt x="1169" y="372"/>
                  </a:cubicBezTo>
                  <a:cubicBezTo>
                    <a:pt x="1338" y="372"/>
                    <a:pt x="1506" y="347"/>
                    <a:pt x="1668" y="260"/>
                  </a:cubicBezTo>
                  <a:cubicBezTo>
                    <a:pt x="1668" y="200"/>
                    <a:pt x="1644" y="153"/>
                    <a:pt x="1572" y="153"/>
                  </a:cubicBezTo>
                  <a:cubicBezTo>
                    <a:pt x="1501" y="153"/>
                    <a:pt x="1406" y="141"/>
                    <a:pt x="1346" y="57"/>
                  </a:cubicBezTo>
                  <a:cubicBezTo>
                    <a:pt x="1281" y="15"/>
                    <a:pt x="1219" y="1"/>
                    <a:pt x="1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5"/>
            <p:cNvSpPr/>
            <p:nvPr/>
          </p:nvSpPr>
          <p:spPr>
            <a:xfrm>
              <a:off x="5491150" y="2426625"/>
              <a:ext cx="45275" cy="6875"/>
            </a:xfrm>
            <a:custGeom>
              <a:avLst/>
              <a:gdLst/>
              <a:ahLst/>
              <a:cxnLst/>
              <a:rect l="l" t="t" r="r" b="b"/>
              <a:pathLst>
                <a:path w="1811" h="275" extrusionOk="0">
                  <a:moveTo>
                    <a:pt x="84" y="0"/>
                  </a:moveTo>
                  <a:lnTo>
                    <a:pt x="84" y="0"/>
                  </a:lnTo>
                  <a:cubicBezTo>
                    <a:pt x="1" y="262"/>
                    <a:pt x="298" y="155"/>
                    <a:pt x="370" y="274"/>
                  </a:cubicBezTo>
                  <a:lnTo>
                    <a:pt x="1810" y="274"/>
                  </a:lnTo>
                  <a:lnTo>
                    <a:pt x="1810" y="119"/>
                  </a:lnTo>
                  <a:cubicBezTo>
                    <a:pt x="1251" y="72"/>
                    <a:pt x="667"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35"/>
            <p:cNvSpPr/>
            <p:nvPr/>
          </p:nvSpPr>
          <p:spPr>
            <a:xfrm>
              <a:off x="5381900" y="2494250"/>
              <a:ext cx="30400" cy="11275"/>
            </a:xfrm>
            <a:custGeom>
              <a:avLst/>
              <a:gdLst/>
              <a:ahLst/>
              <a:cxnLst/>
              <a:rect l="l" t="t" r="r" b="b"/>
              <a:pathLst>
                <a:path w="1216" h="451" extrusionOk="0">
                  <a:moveTo>
                    <a:pt x="558" y="1"/>
                  </a:moveTo>
                  <a:cubicBezTo>
                    <a:pt x="413" y="1"/>
                    <a:pt x="266" y="13"/>
                    <a:pt x="121" y="13"/>
                  </a:cubicBezTo>
                  <a:cubicBezTo>
                    <a:pt x="81" y="13"/>
                    <a:pt x="41" y="12"/>
                    <a:pt x="1" y="10"/>
                  </a:cubicBezTo>
                  <a:lnTo>
                    <a:pt x="1" y="10"/>
                  </a:lnTo>
                  <a:cubicBezTo>
                    <a:pt x="60" y="105"/>
                    <a:pt x="108" y="212"/>
                    <a:pt x="156" y="296"/>
                  </a:cubicBezTo>
                  <a:cubicBezTo>
                    <a:pt x="168" y="391"/>
                    <a:pt x="263" y="403"/>
                    <a:pt x="322" y="450"/>
                  </a:cubicBezTo>
                  <a:cubicBezTo>
                    <a:pt x="596" y="403"/>
                    <a:pt x="870" y="367"/>
                    <a:pt x="1156" y="331"/>
                  </a:cubicBezTo>
                  <a:cubicBezTo>
                    <a:pt x="1215" y="272"/>
                    <a:pt x="1215" y="212"/>
                    <a:pt x="1168" y="153"/>
                  </a:cubicBezTo>
                  <a:cubicBezTo>
                    <a:pt x="972" y="27"/>
                    <a:pt x="767" y="1"/>
                    <a:pt x="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35"/>
            <p:cNvSpPr/>
            <p:nvPr/>
          </p:nvSpPr>
          <p:spPr>
            <a:xfrm>
              <a:off x="6097775" y="2496625"/>
              <a:ext cx="36325" cy="12175"/>
            </a:xfrm>
            <a:custGeom>
              <a:avLst/>
              <a:gdLst/>
              <a:ahLst/>
              <a:cxnLst/>
              <a:rect l="l" t="t" r="r" b="b"/>
              <a:pathLst>
                <a:path w="1453" h="487" extrusionOk="0">
                  <a:moveTo>
                    <a:pt x="435" y="1"/>
                  </a:moveTo>
                  <a:cubicBezTo>
                    <a:pt x="350" y="1"/>
                    <a:pt x="268" y="52"/>
                    <a:pt x="179" y="70"/>
                  </a:cubicBezTo>
                  <a:cubicBezTo>
                    <a:pt x="120" y="93"/>
                    <a:pt x="84" y="129"/>
                    <a:pt x="36" y="177"/>
                  </a:cubicBezTo>
                  <a:cubicBezTo>
                    <a:pt x="12" y="201"/>
                    <a:pt x="12" y="236"/>
                    <a:pt x="0" y="260"/>
                  </a:cubicBezTo>
                  <a:cubicBezTo>
                    <a:pt x="36" y="296"/>
                    <a:pt x="48" y="308"/>
                    <a:pt x="60" y="332"/>
                  </a:cubicBezTo>
                  <a:lnTo>
                    <a:pt x="215" y="486"/>
                  </a:lnTo>
                  <a:cubicBezTo>
                    <a:pt x="262" y="486"/>
                    <a:pt x="298" y="486"/>
                    <a:pt x="358" y="474"/>
                  </a:cubicBezTo>
                  <a:cubicBezTo>
                    <a:pt x="503" y="353"/>
                    <a:pt x="662" y="324"/>
                    <a:pt x="827" y="324"/>
                  </a:cubicBezTo>
                  <a:cubicBezTo>
                    <a:pt x="972" y="324"/>
                    <a:pt x="1123" y="346"/>
                    <a:pt x="1272" y="346"/>
                  </a:cubicBezTo>
                  <a:cubicBezTo>
                    <a:pt x="1300" y="346"/>
                    <a:pt x="1329" y="345"/>
                    <a:pt x="1358" y="343"/>
                  </a:cubicBezTo>
                  <a:cubicBezTo>
                    <a:pt x="1453" y="260"/>
                    <a:pt x="1453" y="177"/>
                    <a:pt x="1370" y="70"/>
                  </a:cubicBezTo>
                  <a:lnTo>
                    <a:pt x="524" y="22"/>
                  </a:lnTo>
                  <a:cubicBezTo>
                    <a:pt x="494" y="7"/>
                    <a:pt x="465"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5"/>
            <p:cNvSpPr/>
            <p:nvPr/>
          </p:nvSpPr>
          <p:spPr>
            <a:xfrm>
              <a:off x="5428950" y="2368875"/>
              <a:ext cx="61325" cy="3450"/>
            </a:xfrm>
            <a:custGeom>
              <a:avLst/>
              <a:gdLst/>
              <a:ahLst/>
              <a:cxnLst/>
              <a:rect l="l" t="t" r="r" b="b"/>
              <a:pathLst>
                <a:path w="2453" h="138" extrusionOk="0">
                  <a:moveTo>
                    <a:pt x="0" y="0"/>
                  </a:moveTo>
                  <a:cubicBezTo>
                    <a:pt x="93" y="117"/>
                    <a:pt x="217" y="137"/>
                    <a:pt x="341" y="137"/>
                  </a:cubicBezTo>
                  <a:cubicBezTo>
                    <a:pt x="407" y="137"/>
                    <a:pt x="474" y="131"/>
                    <a:pt x="536" y="131"/>
                  </a:cubicBezTo>
                  <a:cubicBezTo>
                    <a:pt x="750" y="135"/>
                    <a:pt x="963" y="137"/>
                    <a:pt x="1176" y="137"/>
                  </a:cubicBezTo>
                  <a:cubicBezTo>
                    <a:pt x="1601" y="137"/>
                    <a:pt x="2024" y="131"/>
                    <a:pt x="2453" y="131"/>
                  </a:cubicBezTo>
                  <a:cubicBezTo>
                    <a:pt x="2334" y="48"/>
                    <a:pt x="2203" y="12"/>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5"/>
            <p:cNvSpPr/>
            <p:nvPr/>
          </p:nvSpPr>
          <p:spPr>
            <a:xfrm>
              <a:off x="5259875" y="2447450"/>
              <a:ext cx="34250" cy="8450"/>
            </a:xfrm>
            <a:custGeom>
              <a:avLst/>
              <a:gdLst/>
              <a:ahLst/>
              <a:cxnLst/>
              <a:rect l="l" t="t" r="r" b="b"/>
              <a:pathLst>
                <a:path w="1370" h="338" extrusionOk="0">
                  <a:moveTo>
                    <a:pt x="24" y="1"/>
                  </a:moveTo>
                  <a:cubicBezTo>
                    <a:pt x="24" y="36"/>
                    <a:pt x="0" y="96"/>
                    <a:pt x="0" y="144"/>
                  </a:cubicBezTo>
                  <a:cubicBezTo>
                    <a:pt x="219" y="298"/>
                    <a:pt x="452" y="338"/>
                    <a:pt x="688" y="338"/>
                  </a:cubicBezTo>
                  <a:cubicBezTo>
                    <a:pt x="888" y="338"/>
                    <a:pt x="1090" y="309"/>
                    <a:pt x="1286" y="298"/>
                  </a:cubicBezTo>
                  <a:cubicBezTo>
                    <a:pt x="1370" y="203"/>
                    <a:pt x="1370" y="120"/>
                    <a:pt x="1286" y="36"/>
                  </a:cubicBezTo>
                  <a:cubicBezTo>
                    <a:pt x="870" y="24"/>
                    <a:pt x="441" y="13"/>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5"/>
            <p:cNvSpPr/>
            <p:nvPr/>
          </p:nvSpPr>
          <p:spPr>
            <a:xfrm>
              <a:off x="5214925" y="2374375"/>
              <a:ext cx="12525" cy="56150"/>
            </a:xfrm>
            <a:custGeom>
              <a:avLst/>
              <a:gdLst/>
              <a:ahLst/>
              <a:cxnLst/>
              <a:rect l="l" t="t" r="r" b="b"/>
              <a:pathLst>
                <a:path w="501" h="2246" extrusionOk="0">
                  <a:moveTo>
                    <a:pt x="371" y="0"/>
                  </a:moveTo>
                  <a:cubicBezTo>
                    <a:pt x="301" y="0"/>
                    <a:pt x="237" y="32"/>
                    <a:pt x="167" y="78"/>
                  </a:cubicBezTo>
                  <a:cubicBezTo>
                    <a:pt x="120" y="150"/>
                    <a:pt x="84" y="221"/>
                    <a:pt x="72" y="304"/>
                  </a:cubicBezTo>
                  <a:cubicBezTo>
                    <a:pt x="1" y="733"/>
                    <a:pt x="1" y="1162"/>
                    <a:pt x="72" y="1590"/>
                  </a:cubicBezTo>
                  <a:cubicBezTo>
                    <a:pt x="108" y="1662"/>
                    <a:pt x="155" y="1733"/>
                    <a:pt x="215" y="1793"/>
                  </a:cubicBezTo>
                  <a:cubicBezTo>
                    <a:pt x="286" y="1935"/>
                    <a:pt x="215" y="2126"/>
                    <a:pt x="358" y="2245"/>
                  </a:cubicBezTo>
                  <a:cubicBezTo>
                    <a:pt x="405" y="2102"/>
                    <a:pt x="465" y="1947"/>
                    <a:pt x="501" y="1793"/>
                  </a:cubicBezTo>
                  <a:cubicBezTo>
                    <a:pt x="239" y="1209"/>
                    <a:pt x="358" y="626"/>
                    <a:pt x="489" y="30"/>
                  </a:cubicBezTo>
                  <a:cubicBezTo>
                    <a:pt x="447" y="10"/>
                    <a:pt x="408" y="0"/>
                    <a:pt x="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5"/>
            <p:cNvSpPr/>
            <p:nvPr/>
          </p:nvSpPr>
          <p:spPr>
            <a:xfrm>
              <a:off x="5263750" y="2415300"/>
              <a:ext cx="44375" cy="7300"/>
            </a:xfrm>
            <a:custGeom>
              <a:avLst/>
              <a:gdLst/>
              <a:ahLst/>
              <a:cxnLst/>
              <a:rect l="l" t="t" r="r" b="b"/>
              <a:pathLst>
                <a:path w="1775" h="292" extrusionOk="0">
                  <a:moveTo>
                    <a:pt x="1396" y="0"/>
                  </a:moveTo>
                  <a:cubicBezTo>
                    <a:pt x="1148" y="0"/>
                    <a:pt x="904" y="50"/>
                    <a:pt x="660" y="50"/>
                  </a:cubicBezTo>
                  <a:cubicBezTo>
                    <a:pt x="539" y="50"/>
                    <a:pt x="419" y="38"/>
                    <a:pt x="298" y="1"/>
                  </a:cubicBezTo>
                  <a:cubicBezTo>
                    <a:pt x="191" y="13"/>
                    <a:pt x="107" y="13"/>
                    <a:pt x="0" y="37"/>
                  </a:cubicBezTo>
                  <a:cubicBezTo>
                    <a:pt x="43" y="208"/>
                    <a:pt x="135" y="248"/>
                    <a:pt x="243" y="248"/>
                  </a:cubicBezTo>
                  <a:cubicBezTo>
                    <a:pt x="337" y="248"/>
                    <a:pt x="443" y="217"/>
                    <a:pt x="538" y="217"/>
                  </a:cubicBezTo>
                  <a:cubicBezTo>
                    <a:pt x="605" y="217"/>
                    <a:pt x="667" y="233"/>
                    <a:pt x="715" y="287"/>
                  </a:cubicBezTo>
                  <a:cubicBezTo>
                    <a:pt x="745" y="286"/>
                    <a:pt x="776" y="285"/>
                    <a:pt x="806" y="285"/>
                  </a:cubicBezTo>
                  <a:cubicBezTo>
                    <a:pt x="930" y="285"/>
                    <a:pt x="1054" y="292"/>
                    <a:pt x="1178" y="292"/>
                  </a:cubicBezTo>
                  <a:cubicBezTo>
                    <a:pt x="1379" y="292"/>
                    <a:pt x="1578" y="274"/>
                    <a:pt x="1774" y="179"/>
                  </a:cubicBezTo>
                  <a:cubicBezTo>
                    <a:pt x="1750" y="72"/>
                    <a:pt x="1655" y="60"/>
                    <a:pt x="1596" y="13"/>
                  </a:cubicBezTo>
                  <a:cubicBezTo>
                    <a:pt x="1529" y="4"/>
                    <a:pt x="1463" y="0"/>
                    <a:pt x="1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5"/>
            <p:cNvSpPr/>
            <p:nvPr/>
          </p:nvSpPr>
          <p:spPr>
            <a:xfrm>
              <a:off x="6102075" y="2462450"/>
              <a:ext cx="29650" cy="11200"/>
            </a:xfrm>
            <a:custGeom>
              <a:avLst/>
              <a:gdLst/>
              <a:ahLst/>
              <a:cxnLst/>
              <a:rect l="l" t="t" r="r" b="b"/>
              <a:pathLst>
                <a:path w="1186" h="448" extrusionOk="0">
                  <a:moveTo>
                    <a:pt x="131" y="0"/>
                  </a:moveTo>
                  <a:cubicBezTo>
                    <a:pt x="60" y="0"/>
                    <a:pt x="1" y="11"/>
                    <a:pt x="7" y="56"/>
                  </a:cubicBezTo>
                  <a:cubicBezTo>
                    <a:pt x="40" y="167"/>
                    <a:pt x="53" y="392"/>
                    <a:pt x="190" y="392"/>
                  </a:cubicBezTo>
                  <a:cubicBezTo>
                    <a:pt x="200" y="392"/>
                    <a:pt x="210" y="391"/>
                    <a:pt x="221" y="389"/>
                  </a:cubicBezTo>
                  <a:cubicBezTo>
                    <a:pt x="264" y="380"/>
                    <a:pt x="305" y="376"/>
                    <a:pt x="347" y="376"/>
                  </a:cubicBezTo>
                  <a:cubicBezTo>
                    <a:pt x="530" y="376"/>
                    <a:pt x="706" y="447"/>
                    <a:pt x="883" y="447"/>
                  </a:cubicBezTo>
                  <a:cubicBezTo>
                    <a:pt x="936" y="447"/>
                    <a:pt x="989" y="441"/>
                    <a:pt x="1043" y="425"/>
                  </a:cubicBezTo>
                  <a:cubicBezTo>
                    <a:pt x="1079" y="365"/>
                    <a:pt x="1138" y="317"/>
                    <a:pt x="1186" y="270"/>
                  </a:cubicBezTo>
                  <a:cubicBezTo>
                    <a:pt x="1122" y="169"/>
                    <a:pt x="1023" y="146"/>
                    <a:pt x="915" y="146"/>
                  </a:cubicBezTo>
                  <a:cubicBezTo>
                    <a:pt x="883" y="146"/>
                    <a:pt x="850" y="148"/>
                    <a:pt x="817" y="151"/>
                  </a:cubicBezTo>
                  <a:cubicBezTo>
                    <a:pt x="787" y="149"/>
                    <a:pt x="757" y="148"/>
                    <a:pt x="727" y="148"/>
                  </a:cubicBezTo>
                  <a:cubicBezTo>
                    <a:pt x="712" y="148"/>
                    <a:pt x="696" y="149"/>
                    <a:pt x="681" y="149"/>
                  </a:cubicBezTo>
                  <a:cubicBezTo>
                    <a:pt x="546" y="149"/>
                    <a:pt x="412" y="142"/>
                    <a:pt x="305" y="8"/>
                  </a:cubicBezTo>
                  <a:cubicBezTo>
                    <a:pt x="261" y="8"/>
                    <a:pt x="191"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5"/>
            <p:cNvSpPr/>
            <p:nvPr/>
          </p:nvSpPr>
          <p:spPr>
            <a:xfrm>
              <a:off x="5585800" y="2416200"/>
              <a:ext cx="43050" cy="8175"/>
            </a:xfrm>
            <a:custGeom>
              <a:avLst/>
              <a:gdLst/>
              <a:ahLst/>
              <a:cxnLst/>
              <a:rect l="l" t="t" r="r" b="b"/>
              <a:pathLst>
                <a:path w="1722" h="327" extrusionOk="0">
                  <a:moveTo>
                    <a:pt x="155" y="1"/>
                  </a:moveTo>
                  <a:cubicBezTo>
                    <a:pt x="108" y="36"/>
                    <a:pt x="48" y="84"/>
                    <a:pt x="1" y="131"/>
                  </a:cubicBezTo>
                  <a:cubicBezTo>
                    <a:pt x="220" y="249"/>
                    <a:pt x="449" y="275"/>
                    <a:pt x="678" y="275"/>
                  </a:cubicBezTo>
                  <a:cubicBezTo>
                    <a:pt x="850" y="275"/>
                    <a:pt x="1021" y="260"/>
                    <a:pt x="1187" y="260"/>
                  </a:cubicBezTo>
                  <a:cubicBezTo>
                    <a:pt x="1269" y="260"/>
                    <a:pt x="1350" y="264"/>
                    <a:pt x="1429" y="274"/>
                  </a:cubicBezTo>
                  <a:cubicBezTo>
                    <a:pt x="1497" y="300"/>
                    <a:pt x="1563" y="327"/>
                    <a:pt x="1614" y="327"/>
                  </a:cubicBezTo>
                  <a:cubicBezTo>
                    <a:pt x="1680" y="327"/>
                    <a:pt x="1722" y="284"/>
                    <a:pt x="1715" y="143"/>
                  </a:cubicBezTo>
                  <a:cubicBezTo>
                    <a:pt x="1191" y="96"/>
                    <a:pt x="679"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5"/>
            <p:cNvSpPr/>
            <p:nvPr/>
          </p:nvSpPr>
          <p:spPr>
            <a:xfrm>
              <a:off x="5263750" y="2429000"/>
              <a:ext cx="39300" cy="9600"/>
            </a:xfrm>
            <a:custGeom>
              <a:avLst/>
              <a:gdLst/>
              <a:ahLst/>
              <a:cxnLst/>
              <a:rect l="l" t="t" r="r" b="b"/>
              <a:pathLst>
                <a:path w="1572" h="384" extrusionOk="0">
                  <a:moveTo>
                    <a:pt x="0" y="0"/>
                  </a:moveTo>
                  <a:lnTo>
                    <a:pt x="0" y="334"/>
                  </a:lnTo>
                  <a:cubicBezTo>
                    <a:pt x="241" y="366"/>
                    <a:pt x="479" y="384"/>
                    <a:pt x="715" y="384"/>
                  </a:cubicBezTo>
                  <a:cubicBezTo>
                    <a:pt x="1004" y="384"/>
                    <a:pt x="1290" y="357"/>
                    <a:pt x="1572" y="298"/>
                  </a:cubicBezTo>
                  <a:lnTo>
                    <a:pt x="1572" y="179"/>
                  </a:lnTo>
                  <a:cubicBezTo>
                    <a:pt x="1470" y="147"/>
                    <a:pt x="1368" y="136"/>
                    <a:pt x="1264" y="136"/>
                  </a:cubicBezTo>
                  <a:cubicBezTo>
                    <a:pt x="1082" y="136"/>
                    <a:pt x="897" y="168"/>
                    <a:pt x="711" y="168"/>
                  </a:cubicBezTo>
                  <a:cubicBezTo>
                    <a:pt x="693" y="168"/>
                    <a:pt x="674" y="168"/>
                    <a:pt x="655" y="167"/>
                  </a:cubicBezTo>
                  <a:cubicBezTo>
                    <a:pt x="573" y="167"/>
                    <a:pt x="491" y="174"/>
                    <a:pt x="411" y="174"/>
                  </a:cubicBezTo>
                  <a:cubicBezTo>
                    <a:pt x="260" y="174"/>
                    <a:pt x="117" y="14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5"/>
            <p:cNvSpPr/>
            <p:nvPr/>
          </p:nvSpPr>
          <p:spPr>
            <a:xfrm>
              <a:off x="5247075" y="2505500"/>
              <a:ext cx="34850" cy="15200"/>
            </a:xfrm>
            <a:custGeom>
              <a:avLst/>
              <a:gdLst/>
              <a:ahLst/>
              <a:cxnLst/>
              <a:rect l="l" t="t" r="r" b="b"/>
              <a:pathLst>
                <a:path w="1394" h="608" extrusionOk="0">
                  <a:moveTo>
                    <a:pt x="203" y="0"/>
                  </a:moveTo>
                  <a:cubicBezTo>
                    <a:pt x="0" y="215"/>
                    <a:pt x="298" y="393"/>
                    <a:pt x="250" y="608"/>
                  </a:cubicBezTo>
                  <a:cubicBezTo>
                    <a:pt x="631" y="608"/>
                    <a:pt x="1012" y="596"/>
                    <a:pt x="1393" y="596"/>
                  </a:cubicBezTo>
                  <a:lnTo>
                    <a:pt x="1096" y="298"/>
                  </a:lnTo>
                  <a:cubicBezTo>
                    <a:pt x="1051" y="247"/>
                    <a:pt x="1003" y="223"/>
                    <a:pt x="952" y="223"/>
                  </a:cubicBezTo>
                  <a:cubicBezTo>
                    <a:pt x="907" y="223"/>
                    <a:pt x="860" y="241"/>
                    <a:pt x="810" y="274"/>
                  </a:cubicBezTo>
                  <a:lnTo>
                    <a:pt x="512" y="274"/>
                  </a:lnTo>
                  <a:cubicBezTo>
                    <a:pt x="429" y="274"/>
                    <a:pt x="417" y="179"/>
                    <a:pt x="334" y="155"/>
                  </a:cubicBezTo>
                  <a:cubicBezTo>
                    <a:pt x="298" y="96"/>
                    <a:pt x="250" y="6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5"/>
            <p:cNvSpPr/>
            <p:nvPr/>
          </p:nvSpPr>
          <p:spPr>
            <a:xfrm>
              <a:off x="5253025" y="2533175"/>
              <a:ext cx="28300" cy="12975"/>
            </a:xfrm>
            <a:custGeom>
              <a:avLst/>
              <a:gdLst/>
              <a:ahLst/>
              <a:cxnLst/>
              <a:rect l="l" t="t" r="r" b="b"/>
              <a:pathLst>
                <a:path w="1132" h="519" extrusionOk="0">
                  <a:moveTo>
                    <a:pt x="1" y="1"/>
                  </a:moveTo>
                  <a:cubicBezTo>
                    <a:pt x="12" y="120"/>
                    <a:pt x="12" y="227"/>
                    <a:pt x="12" y="346"/>
                  </a:cubicBezTo>
                  <a:cubicBezTo>
                    <a:pt x="193" y="456"/>
                    <a:pt x="379" y="519"/>
                    <a:pt x="564" y="519"/>
                  </a:cubicBezTo>
                  <a:cubicBezTo>
                    <a:pt x="757" y="519"/>
                    <a:pt x="949" y="451"/>
                    <a:pt x="1132" y="298"/>
                  </a:cubicBezTo>
                  <a:cubicBezTo>
                    <a:pt x="1084" y="215"/>
                    <a:pt x="1036" y="108"/>
                    <a:pt x="989" y="24"/>
                  </a:cubicBezTo>
                  <a:cubicBezTo>
                    <a:pt x="796" y="24"/>
                    <a:pt x="599" y="50"/>
                    <a:pt x="400" y="50"/>
                  </a:cubicBezTo>
                  <a:cubicBezTo>
                    <a:pt x="267" y="50"/>
                    <a:pt x="134" y="3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5"/>
            <p:cNvSpPr/>
            <p:nvPr/>
          </p:nvSpPr>
          <p:spPr>
            <a:xfrm>
              <a:off x="5222075" y="2426525"/>
              <a:ext cx="12525" cy="30000"/>
            </a:xfrm>
            <a:custGeom>
              <a:avLst/>
              <a:gdLst/>
              <a:ahLst/>
              <a:cxnLst/>
              <a:rect l="l" t="t" r="r" b="b"/>
              <a:pathLst>
                <a:path w="501" h="1200" extrusionOk="0">
                  <a:moveTo>
                    <a:pt x="456" y="0"/>
                  </a:moveTo>
                  <a:cubicBezTo>
                    <a:pt x="279" y="0"/>
                    <a:pt x="227" y="201"/>
                    <a:pt x="84" y="278"/>
                  </a:cubicBezTo>
                  <a:cubicBezTo>
                    <a:pt x="0" y="564"/>
                    <a:pt x="60" y="861"/>
                    <a:pt x="84" y="1147"/>
                  </a:cubicBezTo>
                  <a:cubicBezTo>
                    <a:pt x="84" y="1159"/>
                    <a:pt x="107" y="1171"/>
                    <a:pt x="131" y="1195"/>
                  </a:cubicBezTo>
                  <a:cubicBezTo>
                    <a:pt x="137" y="1198"/>
                    <a:pt x="143" y="1199"/>
                    <a:pt x="150" y="1199"/>
                  </a:cubicBezTo>
                  <a:cubicBezTo>
                    <a:pt x="171" y="1199"/>
                    <a:pt x="196" y="1184"/>
                    <a:pt x="215" y="1147"/>
                  </a:cubicBezTo>
                  <a:cubicBezTo>
                    <a:pt x="393" y="790"/>
                    <a:pt x="393" y="385"/>
                    <a:pt x="500" y="4"/>
                  </a:cubicBezTo>
                  <a:cubicBezTo>
                    <a:pt x="485" y="2"/>
                    <a:pt x="470" y="0"/>
                    <a:pt x="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5"/>
            <p:cNvSpPr/>
            <p:nvPr/>
          </p:nvSpPr>
          <p:spPr>
            <a:xfrm>
              <a:off x="5477150" y="2331275"/>
              <a:ext cx="44675" cy="5475"/>
            </a:xfrm>
            <a:custGeom>
              <a:avLst/>
              <a:gdLst/>
              <a:ahLst/>
              <a:cxnLst/>
              <a:rect l="l" t="t" r="r" b="b"/>
              <a:pathLst>
                <a:path w="1787" h="219" extrusionOk="0">
                  <a:moveTo>
                    <a:pt x="626" y="1"/>
                  </a:moveTo>
                  <a:cubicBezTo>
                    <a:pt x="420" y="1"/>
                    <a:pt x="212" y="29"/>
                    <a:pt x="1" y="100"/>
                  </a:cubicBezTo>
                  <a:cubicBezTo>
                    <a:pt x="359" y="202"/>
                    <a:pt x="725" y="214"/>
                    <a:pt x="1093" y="214"/>
                  </a:cubicBezTo>
                  <a:cubicBezTo>
                    <a:pt x="1214" y="214"/>
                    <a:pt x="1335" y="213"/>
                    <a:pt x="1456" y="213"/>
                  </a:cubicBezTo>
                  <a:cubicBezTo>
                    <a:pt x="1567" y="213"/>
                    <a:pt x="1677" y="214"/>
                    <a:pt x="1787" y="219"/>
                  </a:cubicBezTo>
                  <a:cubicBezTo>
                    <a:pt x="1398" y="102"/>
                    <a:pt x="1015"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5"/>
            <p:cNvSpPr/>
            <p:nvPr/>
          </p:nvSpPr>
          <p:spPr>
            <a:xfrm>
              <a:off x="5410775" y="2497175"/>
              <a:ext cx="32775" cy="8175"/>
            </a:xfrm>
            <a:custGeom>
              <a:avLst/>
              <a:gdLst/>
              <a:ahLst/>
              <a:cxnLst/>
              <a:rect l="l" t="t" r="r" b="b"/>
              <a:pathLst>
                <a:path w="1311" h="327" extrusionOk="0">
                  <a:moveTo>
                    <a:pt x="165" y="1"/>
                  </a:moveTo>
                  <a:cubicBezTo>
                    <a:pt x="114" y="1"/>
                    <a:pt x="63" y="4"/>
                    <a:pt x="13" y="12"/>
                  </a:cubicBezTo>
                  <a:cubicBezTo>
                    <a:pt x="1" y="71"/>
                    <a:pt x="1" y="131"/>
                    <a:pt x="1" y="191"/>
                  </a:cubicBezTo>
                  <a:cubicBezTo>
                    <a:pt x="247" y="296"/>
                    <a:pt x="498" y="327"/>
                    <a:pt x="753" y="327"/>
                  </a:cubicBezTo>
                  <a:cubicBezTo>
                    <a:pt x="929" y="327"/>
                    <a:pt x="1107" y="312"/>
                    <a:pt x="1287" y="298"/>
                  </a:cubicBezTo>
                  <a:cubicBezTo>
                    <a:pt x="1311" y="250"/>
                    <a:pt x="1311" y="226"/>
                    <a:pt x="1311" y="179"/>
                  </a:cubicBezTo>
                  <a:cubicBezTo>
                    <a:pt x="1311" y="95"/>
                    <a:pt x="1203" y="95"/>
                    <a:pt x="1156" y="48"/>
                  </a:cubicBezTo>
                  <a:cubicBezTo>
                    <a:pt x="1073" y="71"/>
                    <a:pt x="991" y="80"/>
                    <a:pt x="909" y="80"/>
                  </a:cubicBezTo>
                  <a:cubicBezTo>
                    <a:pt x="661" y="80"/>
                    <a:pt x="413"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5"/>
            <p:cNvSpPr/>
            <p:nvPr/>
          </p:nvSpPr>
          <p:spPr>
            <a:xfrm>
              <a:off x="5273850" y="2306600"/>
              <a:ext cx="22350" cy="26575"/>
            </a:xfrm>
            <a:custGeom>
              <a:avLst/>
              <a:gdLst/>
              <a:ahLst/>
              <a:cxnLst/>
              <a:rect l="l" t="t" r="r" b="b"/>
              <a:pathLst>
                <a:path w="894" h="1063" extrusionOk="0">
                  <a:moveTo>
                    <a:pt x="722" y="1"/>
                  </a:moveTo>
                  <a:cubicBezTo>
                    <a:pt x="610" y="1"/>
                    <a:pt x="535" y="94"/>
                    <a:pt x="477" y="194"/>
                  </a:cubicBezTo>
                  <a:cubicBezTo>
                    <a:pt x="430" y="253"/>
                    <a:pt x="358" y="301"/>
                    <a:pt x="358" y="372"/>
                  </a:cubicBezTo>
                  <a:cubicBezTo>
                    <a:pt x="275" y="396"/>
                    <a:pt x="215" y="432"/>
                    <a:pt x="191" y="515"/>
                  </a:cubicBezTo>
                  <a:cubicBezTo>
                    <a:pt x="84" y="551"/>
                    <a:pt x="13" y="610"/>
                    <a:pt x="1" y="729"/>
                  </a:cubicBezTo>
                  <a:cubicBezTo>
                    <a:pt x="25" y="753"/>
                    <a:pt x="37" y="777"/>
                    <a:pt x="72" y="813"/>
                  </a:cubicBezTo>
                  <a:cubicBezTo>
                    <a:pt x="180" y="872"/>
                    <a:pt x="156" y="967"/>
                    <a:pt x="180" y="1063"/>
                  </a:cubicBezTo>
                  <a:cubicBezTo>
                    <a:pt x="441" y="765"/>
                    <a:pt x="727" y="455"/>
                    <a:pt x="894" y="63"/>
                  </a:cubicBezTo>
                  <a:cubicBezTo>
                    <a:pt x="828" y="19"/>
                    <a:pt x="772" y="1"/>
                    <a:pt x="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5"/>
            <p:cNvSpPr/>
            <p:nvPr/>
          </p:nvSpPr>
          <p:spPr>
            <a:xfrm>
              <a:off x="5266725" y="2373050"/>
              <a:ext cx="24125" cy="21750"/>
            </a:xfrm>
            <a:custGeom>
              <a:avLst/>
              <a:gdLst/>
              <a:ahLst/>
              <a:cxnLst/>
              <a:rect l="l" t="t" r="r" b="b"/>
              <a:pathLst>
                <a:path w="965" h="870" extrusionOk="0">
                  <a:moveTo>
                    <a:pt x="24" y="0"/>
                  </a:moveTo>
                  <a:cubicBezTo>
                    <a:pt x="0" y="250"/>
                    <a:pt x="441" y="417"/>
                    <a:pt x="167" y="714"/>
                  </a:cubicBezTo>
                  <a:lnTo>
                    <a:pt x="322" y="869"/>
                  </a:lnTo>
                  <a:cubicBezTo>
                    <a:pt x="476" y="655"/>
                    <a:pt x="667" y="536"/>
                    <a:pt x="965" y="524"/>
                  </a:cubicBezTo>
                  <a:cubicBezTo>
                    <a:pt x="857" y="333"/>
                    <a:pt x="726" y="322"/>
                    <a:pt x="596" y="274"/>
                  </a:cubicBezTo>
                  <a:cubicBezTo>
                    <a:pt x="596" y="286"/>
                    <a:pt x="560" y="310"/>
                    <a:pt x="536" y="310"/>
                  </a:cubicBezTo>
                  <a:cubicBezTo>
                    <a:pt x="488" y="310"/>
                    <a:pt x="465" y="298"/>
                    <a:pt x="441" y="250"/>
                  </a:cubicBezTo>
                  <a:cubicBezTo>
                    <a:pt x="357" y="83"/>
                    <a:pt x="226"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5"/>
            <p:cNvSpPr/>
            <p:nvPr/>
          </p:nvSpPr>
          <p:spPr>
            <a:xfrm>
              <a:off x="5639375" y="2342300"/>
              <a:ext cx="20575" cy="12875"/>
            </a:xfrm>
            <a:custGeom>
              <a:avLst/>
              <a:gdLst/>
              <a:ahLst/>
              <a:cxnLst/>
              <a:rect l="l" t="t" r="r" b="b"/>
              <a:pathLst>
                <a:path w="823" h="515" extrusionOk="0">
                  <a:moveTo>
                    <a:pt x="179" y="0"/>
                  </a:moveTo>
                  <a:cubicBezTo>
                    <a:pt x="127" y="0"/>
                    <a:pt x="76" y="25"/>
                    <a:pt x="25" y="63"/>
                  </a:cubicBezTo>
                  <a:cubicBezTo>
                    <a:pt x="48" y="170"/>
                    <a:pt x="168" y="290"/>
                    <a:pt x="1" y="373"/>
                  </a:cubicBezTo>
                  <a:cubicBezTo>
                    <a:pt x="155" y="481"/>
                    <a:pt x="320" y="514"/>
                    <a:pt x="485" y="514"/>
                  </a:cubicBezTo>
                  <a:cubicBezTo>
                    <a:pt x="574" y="514"/>
                    <a:pt x="663" y="504"/>
                    <a:pt x="751" y="492"/>
                  </a:cubicBezTo>
                  <a:lnTo>
                    <a:pt x="751" y="218"/>
                  </a:lnTo>
                  <a:cubicBezTo>
                    <a:pt x="822" y="170"/>
                    <a:pt x="810" y="123"/>
                    <a:pt x="739" y="99"/>
                  </a:cubicBezTo>
                  <a:cubicBezTo>
                    <a:pt x="691" y="75"/>
                    <a:pt x="644" y="75"/>
                    <a:pt x="596" y="63"/>
                  </a:cubicBezTo>
                  <a:cubicBezTo>
                    <a:pt x="577" y="38"/>
                    <a:pt x="554" y="26"/>
                    <a:pt x="530" y="26"/>
                  </a:cubicBezTo>
                  <a:cubicBezTo>
                    <a:pt x="509" y="26"/>
                    <a:pt x="487" y="35"/>
                    <a:pt x="465" y="51"/>
                  </a:cubicBezTo>
                  <a:cubicBezTo>
                    <a:pt x="418" y="63"/>
                    <a:pt x="358" y="63"/>
                    <a:pt x="322" y="63"/>
                  </a:cubicBezTo>
                  <a:cubicBezTo>
                    <a:pt x="272" y="19"/>
                    <a:pt x="225"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5"/>
            <p:cNvSpPr/>
            <p:nvPr/>
          </p:nvSpPr>
          <p:spPr>
            <a:xfrm>
              <a:off x="5641775" y="2420950"/>
              <a:ext cx="36025" cy="6125"/>
            </a:xfrm>
            <a:custGeom>
              <a:avLst/>
              <a:gdLst/>
              <a:ahLst/>
              <a:cxnLst/>
              <a:rect l="l" t="t" r="r" b="b"/>
              <a:pathLst>
                <a:path w="1441" h="245" extrusionOk="0">
                  <a:moveTo>
                    <a:pt x="495" y="1"/>
                  </a:moveTo>
                  <a:cubicBezTo>
                    <a:pt x="349" y="1"/>
                    <a:pt x="205" y="16"/>
                    <a:pt x="60" y="61"/>
                  </a:cubicBezTo>
                  <a:cubicBezTo>
                    <a:pt x="0" y="120"/>
                    <a:pt x="0" y="180"/>
                    <a:pt x="72" y="227"/>
                  </a:cubicBezTo>
                  <a:cubicBezTo>
                    <a:pt x="137" y="222"/>
                    <a:pt x="203" y="220"/>
                    <a:pt x="270" y="220"/>
                  </a:cubicBezTo>
                  <a:cubicBezTo>
                    <a:pt x="494" y="220"/>
                    <a:pt x="721" y="244"/>
                    <a:pt x="947" y="244"/>
                  </a:cubicBezTo>
                  <a:cubicBezTo>
                    <a:pt x="1089" y="244"/>
                    <a:pt x="1230" y="234"/>
                    <a:pt x="1369" y="203"/>
                  </a:cubicBezTo>
                  <a:cubicBezTo>
                    <a:pt x="1441" y="168"/>
                    <a:pt x="1441" y="132"/>
                    <a:pt x="1357" y="84"/>
                  </a:cubicBezTo>
                  <a:cubicBezTo>
                    <a:pt x="1066" y="61"/>
                    <a:pt x="779" y="1"/>
                    <a:pt x="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5"/>
            <p:cNvSpPr/>
            <p:nvPr/>
          </p:nvSpPr>
          <p:spPr>
            <a:xfrm>
              <a:off x="6055600" y="2437025"/>
              <a:ext cx="36250" cy="10750"/>
            </a:xfrm>
            <a:custGeom>
              <a:avLst/>
              <a:gdLst/>
              <a:ahLst/>
              <a:cxnLst/>
              <a:rect l="l" t="t" r="r" b="b"/>
              <a:pathLst>
                <a:path w="1450" h="430" extrusionOk="0">
                  <a:moveTo>
                    <a:pt x="515" y="1"/>
                  </a:moveTo>
                  <a:cubicBezTo>
                    <a:pt x="351" y="1"/>
                    <a:pt x="186" y="37"/>
                    <a:pt x="21" y="144"/>
                  </a:cubicBezTo>
                  <a:cubicBezTo>
                    <a:pt x="1" y="253"/>
                    <a:pt x="22" y="305"/>
                    <a:pt x="113" y="305"/>
                  </a:cubicBezTo>
                  <a:cubicBezTo>
                    <a:pt x="131" y="305"/>
                    <a:pt x="152" y="303"/>
                    <a:pt x="175" y="299"/>
                  </a:cubicBezTo>
                  <a:lnTo>
                    <a:pt x="461" y="299"/>
                  </a:lnTo>
                  <a:cubicBezTo>
                    <a:pt x="652" y="322"/>
                    <a:pt x="830" y="430"/>
                    <a:pt x="1021" y="430"/>
                  </a:cubicBezTo>
                  <a:cubicBezTo>
                    <a:pt x="1164" y="346"/>
                    <a:pt x="1342" y="311"/>
                    <a:pt x="1449" y="144"/>
                  </a:cubicBezTo>
                  <a:cubicBezTo>
                    <a:pt x="1138" y="128"/>
                    <a:pt x="827" y="1"/>
                    <a:pt x="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5"/>
            <p:cNvSpPr/>
            <p:nvPr/>
          </p:nvSpPr>
          <p:spPr>
            <a:xfrm>
              <a:off x="5339350" y="2501575"/>
              <a:ext cx="50625" cy="3950"/>
            </a:xfrm>
            <a:custGeom>
              <a:avLst/>
              <a:gdLst/>
              <a:ahLst/>
              <a:cxnLst/>
              <a:rect l="l" t="t" r="r" b="b"/>
              <a:pathLst>
                <a:path w="2025" h="158" extrusionOk="0">
                  <a:moveTo>
                    <a:pt x="314" y="0"/>
                  </a:moveTo>
                  <a:cubicBezTo>
                    <a:pt x="209" y="0"/>
                    <a:pt x="105" y="4"/>
                    <a:pt x="0" y="15"/>
                  </a:cubicBezTo>
                  <a:cubicBezTo>
                    <a:pt x="104" y="149"/>
                    <a:pt x="251" y="158"/>
                    <a:pt x="390" y="158"/>
                  </a:cubicBezTo>
                  <a:cubicBezTo>
                    <a:pt x="411" y="158"/>
                    <a:pt x="432" y="157"/>
                    <a:pt x="453" y="157"/>
                  </a:cubicBezTo>
                  <a:cubicBezTo>
                    <a:pt x="977" y="157"/>
                    <a:pt x="1501" y="134"/>
                    <a:pt x="2024" y="134"/>
                  </a:cubicBezTo>
                  <a:cubicBezTo>
                    <a:pt x="1977" y="98"/>
                    <a:pt x="1917" y="50"/>
                    <a:pt x="1858" y="3"/>
                  </a:cubicBezTo>
                  <a:cubicBezTo>
                    <a:pt x="1686" y="32"/>
                    <a:pt x="1516" y="41"/>
                    <a:pt x="1346" y="41"/>
                  </a:cubicBezTo>
                  <a:cubicBezTo>
                    <a:pt x="998" y="41"/>
                    <a:pt x="654" y="0"/>
                    <a:pt x="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5"/>
            <p:cNvSpPr/>
            <p:nvPr/>
          </p:nvSpPr>
          <p:spPr>
            <a:xfrm>
              <a:off x="5338750" y="2473750"/>
              <a:ext cx="26225" cy="10050"/>
            </a:xfrm>
            <a:custGeom>
              <a:avLst/>
              <a:gdLst/>
              <a:ahLst/>
              <a:cxnLst/>
              <a:rect l="l" t="t" r="r" b="b"/>
              <a:pathLst>
                <a:path w="1049" h="402" extrusionOk="0">
                  <a:moveTo>
                    <a:pt x="492" y="1"/>
                  </a:moveTo>
                  <a:cubicBezTo>
                    <a:pt x="380" y="1"/>
                    <a:pt x="269" y="34"/>
                    <a:pt x="155" y="115"/>
                  </a:cubicBezTo>
                  <a:lnTo>
                    <a:pt x="1" y="270"/>
                  </a:lnTo>
                  <a:cubicBezTo>
                    <a:pt x="1" y="318"/>
                    <a:pt x="1" y="354"/>
                    <a:pt x="24" y="401"/>
                  </a:cubicBezTo>
                  <a:cubicBezTo>
                    <a:pt x="346" y="330"/>
                    <a:pt x="679" y="270"/>
                    <a:pt x="1048" y="199"/>
                  </a:cubicBezTo>
                  <a:cubicBezTo>
                    <a:pt x="857" y="88"/>
                    <a:pt x="674" y="1"/>
                    <a:pt x="4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5"/>
            <p:cNvSpPr/>
            <p:nvPr/>
          </p:nvSpPr>
          <p:spPr>
            <a:xfrm>
              <a:off x="5302725" y="2365150"/>
              <a:ext cx="26525" cy="7950"/>
            </a:xfrm>
            <a:custGeom>
              <a:avLst/>
              <a:gdLst/>
              <a:ahLst/>
              <a:cxnLst/>
              <a:rect l="l" t="t" r="r" b="b"/>
              <a:pathLst>
                <a:path w="1061" h="318" extrusionOk="0">
                  <a:moveTo>
                    <a:pt x="531" y="1"/>
                  </a:moveTo>
                  <a:cubicBezTo>
                    <a:pt x="355" y="1"/>
                    <a:pt x="179" y="60"/>
                    <a:pt x="1" y="221"/>
                  </a:cubicBezTo>
                  <a:cubicBezTo>
                    <a:pt x="144" y="302"/>
                    <a:pt x="278" y="318"/>
                    <a:pt x="404" y="318"/>
                  </a:cubicBezTo>
                  <a:cubicBezTo>
                    <a:pt x="483" y="318"/>
                    <a:pt x="559" y="311"/>
                    <a:pt x="632" y="311"/>
                  </a:cubicBezTo>
                  <a:cubicBezTo>
                    <a:pt x="664" y="311"/>
                    <a:pt x="696" y="313"/>
                    <a:pt x="727" y="316"/>
                  </a:cubicBezTo>
                  <a:cubicBezTo>
                    <a:pt x="787" y="161"/>
                    <a:pt x="941" y="161"/>
                    <a:pt x="1061" y="138"/>
                  </a:cubicBezTo>
                  <a:cubicBezTo>
                    <a:pt x="882" y="60"/>
                    <a:pt x="706" y="1"/>
                    <a:pt x="5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5"/>
            <p:cNvSpPr/>
            <p:nvPr/>
          </p:nvSpPr>
          <p:spPr>
            <a:xfrm>
              <a:off x="5597125" y="2577975"/>
              <a:ext cx="14600" cy="17250"/>
            </a:xfrm>
            <a:custGeom>
              <a:avLst/>
              <a:gdLst/>
              <a:ahLst/>
              <a:cxnLst/>
              <a:rect l="l" t="t" r="r" b="b"/>
              <a:pathLst>
                <a:path w="584" h="690" extrusionOk="0">
                  <a:moveTo>
                    <a:pt x="349" y="0"/>
                  </a:moveTo>
                  <a:cubicBezTo>
                    <a:pt x="298" y="0"/>
                    <a:pt x="248" y="69"/>
                    <a:pt x="203" y="257"/>
                  </a:cubicBezTo>
                  <a:cubicBezTo>
                    <a:pt x="179" y="388"/>
                    <a:pt x="83" y="364"/>
                    <a:pt x="0" y="388"/>
                  </a:cubicBezTo>
                  <a:lnTo>
                    <a:pt x="0" y="530"/>
                  </a:lnTo>
                  <a:cubicBezTo>
                    <a:pt x="97" y="639"/>
                    <a:pt x="194" y="690"/>
                    <a:pt x="292" y="690"/>
                  </a:cubicBezTo>
                  <a:cubicBezTo>
                    <a:pt x="387" y="690"/>
                    <a:pt x="484" y="642"/>
                    <a:pt x="584" y="554"/>
                  </a:cubicBezTo>
                  <a:cubicBezTo>
                    <a:pt x="560" y="447"/>
                    <a:pt x="560" y="352"/>
                    <a:pt x="560" y="257"/>
                  </a:cubicBezTo>
                  <a:cubicBezTo>
                    <a:pt x="491" y="126"/>
                    <a:pt x="419"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5"/>
            <p:cNvSpPr/>
            <p:nvPr/>
          </p:nvSpPr>
          <p:spPr>
            <a:xfrm>
              <a:off x="5572125" y="2369775"/>
              <a:ext cx="28575" cy="6725"/>
            </a:xfrm>
            <a:custGeom>
              <a:avLst/>
              <a:gdLst/>
              <a:ahLst/>
              <a:cxnLst/>
              <a:rect l="l" t="t" r="r" b="b"/>
              <a:pathLst>
                <a:path w="1143" h="269" extrusionOk="0">
                  <a:moveTo>
                    <a:pt x="676" y="1"/>
                  </a:moveTo>
                  <a:cubicBezTo>
                    <a:pt x="454" y="1"/>
                    <a:pt x="231" y="58"/>
                    <a:pt x="0" y="107"/>
                  </a:cubicBezTo>
                  <a:cubicBezTo>
                    <a:pt x="196" y="214"/>
                    <a:pt x="387" y="268"/>
                    <a:pt x="576" y="268"/>
                  </a:cubicBezTo>
                  <a:cubicBezTo>
                    <a:pt x="765" y="268"/>
                    <a:pt x="953" y="214"/>
                    <a:pt x="1143" y="107"/>
                  </a:cubicBezTo>
                  <a:cubicBezTo>
                    <a:pt x="986" y="29"/>
                    <a:pt x="832" y="1"/>
                    <a:pt x="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5"/>
            <p:cNvSpPr/>
            <p:nvPr/>
          </p:nvSpPr>
          <p:spPr>
            <a:xfrm>
              <a:off x="5308400" y="2413600"/>
              <a:ext cx="30375" cy="6200"/>
            </a:xfrm>
            <a:custGeom>
              <a:avLst/>
              <a:gdLst/>
              <a:ahLst/>
              <a:cxnLst/>
              <a:rect l="l" t="t" r="r" b="b"/>
              <a:pathLst>
                <a:path w="1215" h="248" extrusionOk="0">
                  <a:moveTo>
                    <a:pt x="396" y="1"/>
                  </a:moveTo>
                  <a:cubicBezTo>
                    <a:pt x="289" y="1"/>
                    <a:pt x="181" y="19"/>
                    <a:pt x="72" y="69"/>
                  </a:cubicBezTo>
                  <a:cubicBezTo>
                    <a:pt x="0" y="128"/>
                    <a:pt x="0" y="188"/>
                    <a:pt x="83" y="247"/>
                  </a:cubicBezTo>
                  <a:cubicBezTo>
                    <a:pt x="147" y="247"/>
                    <a:pt x="210" y="248"/>
                    <a:pt x="274" y="248"/>
                  </a:cubicBezTo>
                  <a:cubicBezTo>
                    <a:pt x="591" y="248"/>
                    <a:pt x="907" y="239"/>
                    <a:pt x="1215" y="140"/>
                  </a:cubicBezTo>
                  <a:cubicBezTo>
                    <a:pt x="940" y="123"/>
                    <a:pt x="671" y="1"/>
                    <a:pt x="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5"/>
            <p:cNvSpPr/>
            <p:nvPr/>
          </p:nvSpPr>
          <p:spPr>
            <a:xfrm>
              <a:off x="5292325" y="2447450"/>
              <a:ext cx="22050" cy="7600"/>
            </a:xfrm>
            <a:custGeom>
              <a:avLst/>
              <a:gdLst/>
              <a:ahLst/>
              <a:cxnLst/>
              <a:rect l="l" t="t" r="r" b="b"/>
              <a:pathLst>
                <a:path w="882" h="304" extrusionOk="0">
                  <a:moveTo>
                    <a:pt x="450" y="1"/>
                  </a:moveTo>
                  <a:cubicBezTo>
                    <a:pt x="301" y="1"/>
                    <a:pt x="149" y="30"/>
                    <a:pt x="0" y="36"/>
                  </a:cubicBezTo>
                  <a:lnTo>
                    <a:pt x="0" y="298"/>
                  </a:lnTo>
                  <a:cubicBezTo>
                    <a:pt x="159" y="298"/>
                    <a:pt x="318" y="304"/>
                    <a:pt x="480" y="304"/>
                  </a:cubicBezTo>
                  <a:cubicBezTo>
                    <a:pt x="561" y="304"/>
                    <a:pt x="643" y="302"/>
                    <a:pt x="726" y="298"/>
                  </a:cubicBezTo>
                  <a:cubicBezTo>
                    <a:pt x="774" y="251"/>
                    <a:pt x="869" y="239"/>
                    <a:pt x="881" y="144"/>
                  </a:cubicBezTo>
                  <a:cubicBezTo>
                    <a:pt x="744" y="30"/>
                    <a:pt x="598"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5"/>
            <p:cNvSpPr/>
            <p:nvPr/>
          </p:nvSpPr>
          <p:spPr>
            <a:xfrm>
              <a:off x="5690575" y="2469775"/>
              <a:ext cx="22950" cy="10750"/>
            </a:xfrm>
            <a:custGeom>
              <a:avLst/>
              <a:gdLst/>
              <a:ahLst/>
              <a:cxnLst/>
              <a:rect l="l" t="t" r="r" b="b"/>
              <a:pathLst>
                <a:path w="918" h="430" extrusionOk="0">
                  <a:moveTo>
                    <a:pt x="1" y="1"/>
                  </a:moveTo>
                  <a:cubicBezTo>
                    <a:pt x="84" y="96"/>
                    <a:pt x="191" y="191"/>
                    <a:pt x="275" y="274"/>
                  </a:cubicBezTo>
                  <a:cubicBezTo>
                    <a:pt x="394" y="298"/>
                    <a:pt x="513" y="310"/>
                    <a:pt x="596" y="417"/>
                  </a:cubicBezTo>
                  <a:cubicBezTo>
                    <a:pt x="679" y="417"/>
                    <a:pt x="775" y="417"/>
                    <a:pt x="846" y="429"/>
                  </a:cubicBezTo>
                  <a:cubicBezTo>
                    <a:pt x="894" y="382"/>
                    <a:pt x="906" y="358"/>
                    <a:pt x="906" y="298"/>
                  </a:cubicBezTo>
                  <a:cubicBezTo>
                    <a:pt x="894" y="191"/>
                    <a:pt x="917" y="84"/>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5"/>
            <p:cNvSpPr/>
            <p:nvPr/>
          </p:nvSpPr>
          <p:spPr>
            <a:xfrm>
              <a:off x="5546800" y="2370225"/>
              <a:ext cx="22075" cy="6425"/>
            </a:xfrm>
            <a:custGeom>
              <a:avLst/>
              <a:gdLst/>
              <a:ahLst/>
              <a:cxnLst/>
              <a:rect l="l" t="t" r="r" b="b"/>
              <a:pathLst>
                <a:path w="883" h="257" extrusionOk="0">
                  <a:moveTo>
                    <a:pt x="479" y="1"/>
                  </a:moveTo>
                  <a:cubicBezTo>
                    <a:pt x="321" y="1"/>
                    <a:pt x="163" y="32"/>
                    <a:pt x="1" y="77"/>
                  </a:cubicBezTo>
                  <a:cubicBezTo>
                    <a:pt x="146" y="199"/>
                    <a:pt x="288" y="256"/>
                    <a:pt x="431" y="256"/>
                  </a:cubicBezTo>
                  <a:cubicBezTo>
                    <a:pt x="580" y="256"/>
                    <a:pt x="729" y="193"/>
                    <a:pt x="882" y="77"/>
                  </a:cubicBezTo>
                  <a:cubicBezTo>
                    <a:pt x="746" y="23"/>
                    <a:pt x="613" y="1"/>
                    <a:pt x="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5"/>
            <p:cNvSpPr/>
            <p:nvPr/>
          </p:nvSpPr>
          <p:spPr>
            <a:xfrm>
              <a:off x="5342325" y="2311125"/>
              <a:ext cx="32775" cy="8950"/>
            </a:xfrm>
            <a:custGeom>
              <a:avLst/>
              <a:gdLst/>
              <a:ahLst/>
              <a:cxnLst/>
              <a:rect l="l" t="t" r="r" b="b"/>
              <a:pathLst>
                <a:path w="1311" h="358" extrusionOk="0">
                  <a:moveTo>
                    <a:pt x="893" y="13"/>
                  </a:moveTo>
                  <a:cubicBezTo>
                    <a:pt x="791" y="110"/>
                    <a:pt x="680" y="133"/>
                    <a:pt x="565" y="133"/>
                  </a:cubicBezTo>
                  <a:cubicBezTo>
                    <a:pt x="461" y="133"/>
                    <a:pt x="354" y="114"/>
                    <a:pt x="251" y="114"/>
                  </a:cubicBezTo>
                  <a:cubicBezTo>
                    <a:pt x="164" y="114"/>
                    <a:pt x="79" y="128"/>
                    <a:pt x="0" y="179"/>
                  </a:cubicBezTo>
                  <a:cubicBezTo>
                    <a:pt x="417" y="358"/>
                    <a:pt x="846" y="322"/>
                    <a:pt x="1286" y="346"/>
                  </a:cubicBezTo>
                  <a:cubicBezTo>
                    <a:pt x="1286" y="286"/>
                    <a:pt x="1310" y="227"/>
                    <a:pt x="1310" y="167"/>
                  </a:cubicBezTo>
                  <a:cubicBezTo>
                    <a:pt x="1203" y="1"/>
                    <a:pt x="989" y="120"/>
                    <a:pt x="893"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5"/>
            <p:cNvSpPr/>
            <p:nvPr/>
          </p:nvSpPr>
          <p:spPr>
            <a:xfrm>
              <a:off x="5654275" y="2442900"/>
              <a:ext cx="25900" cy="9050"/>
            </a:xfrm>
            <a:custGeom>
              <a:avLst/>
              <a:gdLst/>
              <a:ahLst/>
              <a:cxnLst/>
              <a:rect l="l" t="t" r="r" b="b"/>
              <a:pathLst>
                <a:path w="1036" h="362" extrusionOk="0">
                  <a:moveTo>
                    <a:pt x="840" y="1"/>
                  </a:moveTo>
                  <a:cubicBezTo>
                    <a:pt x="708" y="1"/>
                    <a:pt x="580" y="68"/>
                    <a:pt x="453" y="76"/>
                  </a:cubicBezTo>
                  <a:cubicBezTo>
                    <a:pt x="357" y="254"/>
                    <a:pt x="95" y="159"/>
                    <a:pt x="0" y="361"/>
                  </a:cubicBezTo>
                  <a:cubicBezTo>
                    <a:pt x="298" y="326"/>
                    <a:pt x="619" y="326"/>
                    <a:pt x="917" y="302"/>
                  </a:cubicBezTo>
                  <a:cubicBezTo>
                    <a:pt x="1000" y="278"/>
                    <a:pt x="1012" y="147"/>
                    <a:pt x="1036" y="64"/>
                  </a:cubicBezTo>
                  <a:cubicBezTo>
                    <a:pt x="969" y="17"/>
                    <a:pt x="904" y="1"/>
                    <a:pt x="8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5"/>
            <p:cNvSpPr/>
            <p:nvPr/>
          </p:nvSpPr>
          <p:spPr>
            <a:xfrm>
              <a:off x="5311950" y="2492550"/>
              <a:ext cx="31000" cy="11275"/>
            </a:xfrm>
            <a:custGeom>
              <a:avLst/>
              <a:gdLst/>
              <a:ahLst/>
              <a:cxnLst/>
              <a:rect l="l" t="t" r="r" b="b"/>
              <a:pathLst>
                <a:path w="1240" h="451" extrusionOk="0">
                  <a:moveTo>
                    <a:pt x="589" y="0"/>
                  </a:moveTo>
                  <a:cubicBezTo>
                    <a:pt x="497" y="0"/>
                    <a:pt x="406" y="22"/>
                    <a:pt x="322" y="54"/>
                  </a:cubicBezTo>
                  <a:lnTo>
                    <a:pt x="263" y="54"/>
                  </a:lnTo>
                  <a:cubicBezTo>
                    <a:pt x="226" y="43"/>
                    <a:pt x="195" y="38"/>
                    <a:pt x="169" y="38"/>
                  </a:cubicBezTo>
                  <a:cubicBezTo>
                    <a:pt x="48" y="38"/>
                    <a:pt x="20" y="139"/>
                    <a:pt x="1" y="256"/>
                  </a:cubicBezTo>
                  <a:cubicBezTo>
                    <a:pt x="25" y="328"/>
                    <a:pt x="49" y="376"/>
                    <a:pt x="108" y="423"/>
                  </a:cubicBezTo>
                  <a:lnTo>
                    <a:pt x="215" y="423"/>
                  </a:lnTo>
                  <a:cubicBezTo>
                    <a:pt x="283" y="401"/>
                    <a:pt x="355" y="389"/>
                    <a:pt x="430" y="389"/>
                  </a:cubicBezTo>
                  <a:cubicBezTo>
                    <a:pt x="513" y="389"/>
                    <a:pt x="598" y="404"/>
                    <a:pt x="680" y="435"/>
                  </a:cubicBezTo>
                  <a:cubicBezTo>
                    <a:pt x="714" y="445"/>
                    <a:pt x="751" y="451"/>
                    <a:pt x="788" y="451"/>
                  </a:cubicBezTo>
                  <a:cubicBezTo>
                    <a:pt x="840" y="451"/>
                    <a:pt x="893" y="439"/>
                    <a:pt x="942" y="411"/>
                  </a:cubicBezTo>
                  <a:lnTo>
                    <a:pt x="942" y="364"/>
                  </a:lnTo>
                  <a:cubicBezTo>
                    <a:pt x="930" y="233"/>
                    <a:pt x="1239" y="280"/>
                    <a:pt x="1073" y="78"/>
                  </a:cubicBezTo>
                  <a:cubicBezTo>
                    <a:pt x="989" y="66"/>
                    <a:pt x="918" y="66"/>
                    <a:pt x="822" y="54"/>
                  </a:cubicBezTo>
                  <a:cubicBezTo>
                    <a:pt x="746" y="16"/>
                    <a:pt x="667"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5"/>
            <p:cNvSpPr/>
            <p:nvPr/>
          </p:nvSpPr>
          <p:spPr>
            <a:xfrm>
              <a:off x="5686700" y="2576600"/>
              <a:ext cx="22050" cy="12375"/>
            </a:xfrm>
            <a:custGeom>
              <a:avLst/>
              <a:gdLst/>
              <a:ahLst/>
              <a:cxnLst/>
              <a:rect l="l" t="t" r="r" b="b"/>
              <a:pathLst>
                <a:path w="882" h="495" extrusionOk="0">
                  <a:moveTo>
                    <a:pt x="736" y="0"/>
                  </a:moveTo>
                  <a:cubicBezTo>
                    <a:pt x="623" y="0"/>
                    <a:pt x="507" y="14"/>
                    <a:pt x="418" y="121"/>
                  </a:cubicBezTo>
                  <a:cubicBezTo>
                    <a:pt x="413" y="181"/>
                    <a:pt x="398" y="200"/>
                    <a:pt x="379" y="200"/>
                  </a:cubicBezTo>
                  <a:cubicBezTo>
                    <a:pt x="348" y="200"/>
                    <a:pt x="309" y="152"/>
                    <a:pt x="287" y="145"/>
                  </a:cubicBezTo>
                  <a:cubicBezTo>
                    <a:pt x="168" y="145"/>
                    <a:pt x="60" y="169"/>
                    <a:pt x="1" y="288"/>
                  </a:cubicBezTo>
                  <a:cubicBezTo>
                    <a:pt x="49" y="335"/>
                    <a:pt x="84" y="395"/>
                    <a:pt x="132" y="443"/>
                  </a:cubicBezTo>
                  <a:cubicBezTo>
                    <a:pt x="287" y="443"/>
                    <a:pt x="418" y="454"/>
                    <a:pt x="561" y="454"/>
                  </a:cubicBezTo>
                  <a:cubicBezTo>
                    <a:pt x="561" y="466"/>
                    <a:pt x="596" y="466"/>
                    <a:pt x="632" y="490"/>
                  </a:cubicBezTo>
                  <a:cubicBezTo>
                    <a:pt x="640" y="493"/>
                    <a:pt x="649" y="494"/>
                    <a:pt x="657" y="494"/>
                  </a:cubicBezTo>
                  <a:cubicBezTo>
                    <a:pt x="684" y="494"/>
                    <a:pt x="709" y="479"/>
                    <a:pt x="727" y="443"/>
                  </a:cubicBezTo>
                  <a:cubicBezTo>
                    <a:pt x="775" y="335"/>
                    <a:pt x="834" y="252"/>
                    <a:pt x="882" y="145"/>
                  </a:cubicBezTo>
                  <a:cubicBezTo>
                    <a:pt x="870" y="109"/>
                    <a:pt x="870" y="73"/>
                    <a:pt x="846" y="2"/>
                  </a:cubicBezTo>
                  <a:cubicBezTo>
                    <a:pt x="811" y="2"/>
                    <a:pt x="773" y="0"/>
                    <a:pt x="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5"/>
            <p:cNvSpPr/>
            <p:nvPr/>
          </p:nvSpPr>
          <p:spPr>
            <a:xfrm>
              <a:off x="5843875" y="2506100"/>
              <a:ext cx="25625" cy="10150"/>
            </a:xfrm>
            <a:custGeom>
              <a:avLst/>
              <a:gdLst/>
              <a:ahLst/>
              <a:cxnLst/>
              <a:rect l="l" t="t" r="r" b="b"/>
              <a:pathLst>
                <a:path w="1025" h="406" extrusionOk="0">
                  <a:moveTo>
                    <a:pt x="596" y="0"/>
                  </a:moveTo>
                  <a:cubicBezTo>
                    <a:pt x="393" y="60"/>
                    <a:pt x="203" y="119"/>
                    <a:pt x="0" y="179"/>
                  </a:cubicBezTo>
                  <a:cubicBezTo>
                    <a:pt x="155" y="298"/>
                    <a:pt x="322" y="238"/>
                    <a:pt x="477" y="274"/>
                  </a:cubicBezTo>
                  <a:cubicBezTo>
                    <a:pt x="500" y="274"/>
                    <a:pt x="530" y="263"/>
                    <a:pt x="560" y="263"/>
                  </a:cubicBezTo>
                  <a:cubicBezTo>
                    <a:pt x="576" y="263"/>
                    <a:pt x="592" y="266"/>
                    <a:pt x="608" y="274"/>
                  </a:cubicBezTo>
                  <a:cubicBezTo>
                    <a:pt x="643" y="310"/>
                    <a:pt x="715" y="357"/>
                    <a:pt x="751" y="405"/>
                  </a:cubicBezTo>
                  <a:cubicBezTo>
                    <a:pt x="858" y="393"/>
                    <a:pt x="989" y="405"/>
                    <a:pt x="1012" y="250"/>
                  </a:cubicBezTo>
                  <a:cubicBezTo>
                    <a:pt x="1024" y="131"/>
                    <a:pt x="917" y="131"/>
                    <a:pt x="822" y="107"/>
                  </a:cubicBezTo>
                  <a:cubicBezTo>
                    <a:pt x="739" y="72"/>
                    <a:pt x="667" y="36"/>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5"/>
            <p:cNvSpPr/>
            <p:nvPr/>
          </p:nvSpPr>
          <p:spPr>
            <a:xfrm>
              <a:off x="5446800" y="2326000"/>
              <a:ext cx="28600" cy="7475"/>
            </a:xfrm>
            <a:custGeom>
              <a:avLst/>
              <a:gdLst/>
              <a:ahLst/>
              <a:cxnLst/>
              <a:rect l="l" t="t" r="r" b="b"/>
              <a:pathLst>
                <a:path w="1144" h="299" extrusionOk="0">
                  <a:moveTo>
                    <a:pt x="0" y="1"/>
                  </a:moveTo>
                  <a:cubicBezTo>
                    <a:pt x="48" y="96"/>
                    <a:pt x="108" y="180"/>
                    <a:pt x="143" y="275"/>
                  </a:cubicBezTo>
                  <a:cubicBezTo>
                    <a:pt x="477" y="275"/>
                    <a:pt x="798" y="287"/>
                    <a:pt x="1143" y="299"/>
                  </a:cubicBezTo>
                  <a:cubicBezTo>
                    <a:pt x="1120" y="239"/>
                    <a:pt x="1084" y="120"/>
                    <a:pt x="1072" y="120"/>
                  </a:cubicBezTo>
                  <a:cubicBezTo>
                    <a:pt x="1009" y="134"/>
                    <a:pt x="947" y="140"/>
                    <a:pt x="885" y="140"/>
                  </a:cubicBezTo>
                  <a:cubicBezTo>
                    <a:pt x="585" y="140"/>
                    <a:pt x="29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5"/>
            <p:cNvSpPr/>
            <p:nvPr/>
          </p:nvSpPr>
          <p:spPr>
            <a:xfrm>
              <a:off x="5848350" y="2425050"/>
              <a:ext cx="18475" cy="9625"/>
            </a:xfrm>
            <a:custGeom>
              <a:avLst/>
              <a:gdLst/>
              <a:ahLst/>
              <a:cxnLst/>
              <a:rect l="l" t="t" r="r" b="b"/>
              <a:pathLst>
                <a:path w="739" h="385" extrusionOk="0">
                  <a:moveTo>
                    <a:pt x="193" y="1"/>
                  </a:moveTo>
                  <a:cubicBezTo>
                    <a:pt x="129" y="1"/>
                    <a:pt x="64" y="19"/>
                    <a:pt x="0" y="75"/>
                  </a:cubicBezTo>
                  <a:lnTo>
                    <a:pt x="0" y="206"/>
                  </a:lnTo>
                  <a:cubicBezTo>
                    <a:pt x="60" y="313"/>
                    <a:pt x="179" y="337"/>
                    <a:pt x="298" y="361"/>
                  </a:cubicBezTo>
                  <a:cubicBezTo>
                    <a:pt x="441" y="337"/>
                    <a:pt x="619" y="385"/>
                    <a:pt x="738" y="242"/>
                  </a:cubicBezTo>
                  <a:cubicBezTo>
                    <a:pt x="726" y="135"/>
                    <a:pt x="631" y="123"/>
                    <a:pt x="572" y="63"/>
                  </a:cubicBezTo>
                  <a:cubicBezTo>
                    <a:pt x="565" y="64"/>
                    <a:pt x="558" y="64"/>
                    <a:pt x="551" y="64"/>
                  </a:cubicBezTo>
                  <a:cubicBezTo>
                    <a:pt x="432" y="64"/>
                    <a:pt x="312"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5"/>
            <p:cNvSpPr/>
            <p:nvPr/>
          </p:nvSpPr>
          <p:spPr>
            <a:xfrm>
              <a:off x="5416725" y="2518000"/>
              <a:ext cx="14925" cy="8875"/>
            </a:xfrm>
            <a:custGeom>
              <a:avLst/>
              <a:gdLst/>
              <a:ahLst/>
              <a:cxnLst/>
              <a:rect l="l" t="t" r="r" b="b"/>
              <a:pathLst>
                <a:path w="597" h="355" extrusionOk="0">
                  <a:moveTo>
                    <a:pt x="132" y="12"/>
                  </a:moveTo>
                  <a:cubicBezTo>
                    <a:pt x="56" y="12"/>
                    <a:pt x="12" y="125"/>
                    <a:pt x="1" y="239"/>
                  </a:cubicBezTo>
                  <a:cubicBezTo>
                    <a:pt x="49" y="328"/>
                    <a:pt x="117" y="355"/>
                    <a:pt x="193" y="355"/>
                  </a:cubicBezTo>
                  <a:cubicBezTo>
                    <a:pt x="269" y="355"/>
                    <a:pt x="352" y="328"/>
                    <a:pt x="430" y="310"/>
                  </a:cubicBezTo>
                  <a:cubicBezTo>
                    <a:pt x="489" y="310"/>
                    <a:pt x="596" y="286"/>
                    <a:pt x="561" y="191"/>
                  </a:cubicBezTo>
                  <a:cubicBezTo>
                    <a:pt x="501" y="0"/>
                    <a:pt x="299" y="48"/>
                    <a:pt x="144" y="12"/>
                  </a:cubicBezTo>
                  <a:cubicBezTo>
                    <a:pt x="140" y="12"/>
                    <a:pt x="136" y="12"/>
                    <a:pt x="13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5"/>
            <p:cNvSpPr/>
            <p:nvPr/>
          </p:nvSpPr>
          <p:spPr>
            <a:xfrm>
              <a:off x="5342625" y="2429600"/>
              <a:ext cx="17875" cy="7175"/>
            </a:xfrm>
            <a:custGeom>
              <a:avLst/>
              <a:gdLst/>
              <a:ahLst/>
              <a:cxnLst/>
              <a:rect l="l" t="t" r="r" b="b"/>
              <a:pathLst>
                <a:path w="715" h="287" extrusionOk="0">
                  <a:moveTo>
                    <a:pt x="381" y="0"/>
                  </a:moveTo>
                  <a:cubicBezTo>
                    <a:pt x="262" y="12"/>
                    <a:pt x="131" y="12"/>
                    <a:pt x="0" y="24"/>
                  </a:cubicBezTo>
                  <a:lnTo>
                    <a:pt x="0" y="274"/>
                  </a:lnTo>
                  <a:cubicBezTo>
                    <a:pt x="56" y="283"/>
                    <a:pt x="111" y="286"/>
                    <a:pt x="165" y="286"/>
                  </a:cubicBezTo>
                  <a:cubicBezTo>
                    <a:pt x="343" y="286"/>
                    <a:pt x="512" y="246"/>
                    <a:pt x="667" y="191"/>
                  </a:cubicBezTo>
                  <a:cubicBezTo>
                    <a:pt x="715" y="24"/>
                    <a:pt x="715" y="24"/>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5"/>
            <p:cNvSpPr/>
            <p:nvPr/>
          </p:nvSpPr>
          <p:spPr>
            <a:xfrm>
              <a:off x="5259575" y="2415600"/>
              <a:ext cx="22050" cy="11350"/>
            </a:xfrm>
            <a:custGeom>
              <a:avLst/>
              <a:gdLst/>
              <a:ahLst/>
              <a:cxnLst/>
              <a:rect l="l" t="t" r="r" b="b"/>
              <a:pathLst>
                <a:path w="882" h="454" extrusionOk="0">
                  <a:moveTo>
                    <a:pt x="36" y="1"/>
                  </a:moveTo>
                  <a:cubicBezTo>
                    <a:pt x="12" y="36"/>
                    <a:pt x="0" y="60"/>
                    <a:pt x="0" y="108"/>
                  </a:cubicBezTo>
                  <a:cubicBezTo>
                    <a:pt x="36" y="239"/>
                    <a:pt x="48" y="382"/>
                    <a:pt x="191" y="453"/>
                  </a:cubicBezTo>
                  <a:cubicBezTo>
                    <a:pt x="393" y="263"/>
                    <a:pt x="655" y="334"/>
                    <a:pt x="882" y="275"/>
                  </a:cubicBezTo>
                  <a:cubicBezTo>
                    <a:pt x="703" y="36"/>
                    <a:pt x="346" y="263"/>
                    <a:pt x="167" y="25"/>
                  </a:cubicBezTo>
                  <a:cubicBezTo>
                    <a:pt x="120" y="1"/>
                    <a:pt x="72" y="1"/>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5"/>
            <p:cNvSpPr/>
            <p:nvPr/>
          </p:nvSpPr>
          <p:spPr>
            <a:xfrm>
              <a:off x="5765600" y="2440900"/>
              <a:ext cx="21750" cy="10450"/>
            </a:xfrm>
            <a:custGeom>
              <a:avLst/>
              <a:gdLst/>
              <a:ahLst/>
              <a:cxnLst/>
              <a:rect l="l" t="t" r="r" b="b"/>
              <a:pathLst>
                <a:path w="870" h="418" extrusionOk="0">
                  <a:moveTo>
                    <a:pt x="572" y="1"/>
                  </a:moveTo>
                  <a:cubicBezTo>
                    <a:pt x="464" y="263"/>
                    <a:pt x="48" y="60"/>
                    <a:pt x="0" y="406"/>
                  </a:cubicBezTo>
                  <a:cubicBezTo>
                    <a:pt x="286" y="406"/>
                    <a:pt x="583" y="417"/>
                    <a:pt x="869" y="417"/>
                  </a:cubicBezTo>
                  <a:lnTo>
                    <a:pt x="869" y="156"/>
                  </a:lnTo>
                  <a:cubicBezTo>
                    <a:pt x="810" y="36"/>
                    <a:pt x="703"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5"/>
            <p:cNvSpPr/>
            <p:nvPr/>
          </p:nvSpPr>
          <p:spPr>
            <a:xfrm>
              <a:off x="5762325" y="2441500"/>
              <a:ext cx="20550" cy="9850"/>
            </a:xfrm>
            <a:custGeom>
              <a:avLst/>
              <a:gdLst/>
              <a:ahLst/>
              <a:cxnLst/>
              <a:rect l="l" t="t" r="r" b="b"/>
              <a:pathLst>
                <a:path w="822" h="394" extrusionOk="0">
                  <a:moveTo>
                    <a:pt x="714" y="1"/>
                  </a:moveTo>
                  <a:cubicBezTo>
                    <a:pt x="524" y="24"/>
                    <a:pt x="345" y="60"/>
                    <a:pt x="143" y="96"/>
                  </a:cubicBezTo>
                  <a:cubicBezTo>
                    <a:pt x="36" y="155"/>
                    <a:pt x="0" y="262"/>
                    <a:pt x="0" y="393"/>
                  </a:cubicBezTo>
                  <a:lnTo>
                    <a:pt x="131" y="393"/>
                  </a:lnTo>
                  <a:cubicBezTo>
                    <a:pt x="233" y="271"/>
                    <a:pt x="370" y="262"/>
                    <a:pt x="512" y="262"/>
                  </a:cubicBezTo>
                  <a:cubicBezTo>
                    <a:pt x="536" y="262"/>
                    <a:pt x="560" y="262"/>
                    <a:pt x="584" y="262"/>
                  </a:cubicBezTo>
                  <a:cubicBezTo>
                    <a:pt x="822" y="262"/>
                    <a:pt x="786" y="143"/>
                    <a:pt x="7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5"/>
            <p:cNvSpPr/>
            <p:nvPr/>
          </p:nvSpPr>
          <p:spPr>
            <a:xfrm>
              <a:off x="5274150" y="2352250"/>
              <a:ext cx="18500" cy="9850"/>
            </a:xfrm>
            <a:custGeom>
              <a:avLst/>
              <a:gdLst/>
              <a:ahLst/>
              <a:cxnLst/>
              <a:rect l="l" t="t" r="r" b="b"/>
              <a:pathLst>
                <a:path w="740" h="394" extrusionOk="0">
                  <a:moveTo>
                    <a:pt x="545" y="0"/>
                  </a:moveTo>
                  <a:cubicBezTo>
                    <a:pt x="466" y="0"/>
                    <a:pt x="377" y="78"/>
                    <a:pt x="299" y="94"/>
                  </a:cubicBezTo>
                  <a:cubicBezTo>
                    <a:pt x="239" y="237"/>
                    <a:pt x="120" y="237"/>
                    <a:pt x="1" y="261"/>
                  </a:cubicBezTo>
                  <a:cubicBezTo>
                    <a:pt x="85" y="345"/>
                    <a:pt x="193" y="393"/>
                    <a:pt x="300" y="393"/>
                  </a:cubicBezTo>
                  <a:cubicBezTo>
                    <a:pt x="344" y="393"/>
                    <a:pt x="388" y="385"/>
                    <a:pt x="429" y="368"/>
                  </a:cubicBezTo>
                  <a:cubicBezTo>
                    <a:pt x="560" y="320"/>
                    <a:pt x="739" y="249"/>
                    <a:pt x="656" y="82"/>
                  </a:cubicBezTo>
                  <a:cubicBezTo>
                    <a:pt x="623" y="21"/>
                    <a:pt x="58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5"/>
            <p:cNvSpPr/>
            <p:nvPr/>
          </p:nvSpPr>
          <p:spPr>
            <a:xfrm>
              <a:off x="5867975" y="2426625"/>
              <a:ext cx="21475" cy="7200"/>
            </a:xfrm>
            <a:custGeom>
              <a:avLst/>
              <a:gdLst/>
              <a:ahLst/>
              <a:cxnLst/>
              <a:rect l="l" t="t" r="r" b="b"/>
              <a:pathLst>
                <a:path w="859" h="288" extrusionOk="0">
                  <a:moveTo>
                    <a:pt x="72" y="0"/>
                  </a:moveTo>
                  <a:cubicBezTo>
                    <a:pt x="1" y="36"/>
                    <a:pt x="13" y="84"/>
                    <a:pt x="72" y="131"/>
                  </a:cubicBezTo>
                  <a:cubicBezTo>
                    <a:pt x="170" y="260"/>
                    <a:pt x="293" y="288"/>
                    <a:pt x="422" y="288"/>
                  </a:cubicBezTo>
                  <a:cubicBezTo>
                    <a:pt x="521" y="288"/>
                    <a:pt x="623" y="271"/>
                    <a:pt x="720" y="271"/>
                  </a:cubicBezTo>
                  <a:cubicBezTo>
                    <a:pt x="743" y="271"/>
                    <a:pt x="765" y="272"/>
                    <a:pt x="787" y="274"/>
                  </a:cubicBezTo>
                  <a:cubicBezTo>
                    <a:pt x="834" y="250"/>
                    <a:pt x="858" y="203"/>
                    <a:pt x="846" y="143"/>
                  </a:cubicBezTo>
                  <a:cubicBezTo>
                    <a:pt x="787" y="84"/>
                    <a:pt x="715" y="60"/>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5"/>
            <p:cNvSpPr/>
            <p:nvPr/>
          </p:nvSpPr>
          <p:spPr>
            <a:xfrm>
              <a:off x="5354525" y="2511725"/>
              <a:ext cx="17575" cy="11050"/>
            </a:xfrm>
            <a:custGeom>
              <a:avLst/>
              <a:gdLst/>
              <a:ahLst/>
              <a:cxnLst/>
              <a:rect l="l" t="t" r="r" b="b"/>
              <a:pathLst>
                <a:path w="703" h="442" extrusionOk="0">
                  <a:moveTo>
                    <a:pt x="166" y="0"/>
                  </a:moveTo>
                  <a:cubicBezTo>
                    <a:pt x="91" y="0"/>
                    <a:pt x="48" y="70"/>
                    <a:pt x="12" y="132"/>
                  </a:cubicBezTo>
                  <a:cubicBezTo>
                    <a:pt x="1" y="240"/>
                    <a:pt x="24" y="323"/>
                    <a:pt x="108" y="418"/>
                  </a:cubicBezTo>
                  <a:cubicBezTo>
                    <a:pt x="251" y="430"/>
                    <a:pt x="382" y="430"/>
                    <a:pt x="536" y="442"/>
                  </a:cubicBezTo>
                  <a:cubicBezTo>
                    <a:pt x="584" y="347"/>
                    <a:pt x="703" y="240"/>
                    <a:pt x="501" y="144"/>
                  </a:cubicBezTo>
                  <a:cubicBezTo>
                    <a:pt x="465" y="109"/>
                    <a:pt x="417" y="61"/>
                    <a:pt x="370" y="49"/>
                  </a:cubicBezTo>
                  <a:cubicBezTo>
                    <a:pt x="322" y="49"/>
                    <a:pt x="298" y="49"/>
                    <a:pt x="251" y="25"/>
                  </a:cubicBezTo>
                  <a:cubicBezTo>
                    <a:pt x="218" y="8"/>
                    <a:pt x="190"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5"/>
            <p:cNvSpPr/>
            <p:nvPr/>
          </p:nvSpPr>
          <p:spPr>
            <a:xfrm>
              <a:off x="5399775" y="2368975"/>
              <a:ext cx="25025" cy="7950"/>
            </a:xfrm>
            <a:custGeom>
              <a:avLst/>
              <a:gdLst/>
              <a:ahLst/>
              <a:cxnLst/>
              <a:rect l="l" t="t" r="r" b="b"/>
              <a:pathLst>
                <a:path w="1001" h="318" extrusionOk="0">
                  <a:moveTo>
                    <a:pt x="378" y="0"/>
                  </a:moveTo>
                  <a:cubicBezTo>
                    <a:pt x="252" y="0"/>
                    <a:pt x="125" y="7"/>
                    <a:pt x="0" y="20"/>
                  </a:cubicBezTo>
                  <a:lnTo>
                    <a:pt x="0" y="294"/>
                  </a:lnTo>
                  <a:cubicBezTo>
                    <a:pt x="48" y="318"/>
                    <a:pt x="84" y="318"/>
                    <a:pt x="119" y="318"/>
                  </a:cubicBezTo>
                  <a:cubicBezTo>
                    <a:pt x="219" y="176"/>
                    <a:pt x="356" y="155"/>
                    <a:pt x="498" y="155"/>
                  </a:cubicBezTo>
                  <a:cubicBezTo>
                    <a:pt x="559" y="155"/>
                    <a:pt x="622" y="159"/>
                    <a:pt x="683" y="159"/>
                  </a:cubicBezTo>
                  <a:cubicBezTo>
                    <a:pt x="800" y="159"/>
                    <a:pt x="913" y="144"/>
                    <a:pt x="1000" y="56"/>
                  </a:cubicBezTo>
                  <a:cubicBezTo>
                    <a:pt x="799" y="19"/>
                    <a:pt x="589"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5"/>
            <p:cNvSpPr/>
            <p:nvPr/>
          </p:nvSpPr>
          <p:spPr>
            <a:xfrm>
              <a:off x="5480725" y="2426625"/>
              <a:ext cx="19675" cy="6875"/>
            </a:xfrm>
            <a:custGeom>
              <a:avLst/>
              <a:gdLst/>
              <a:ahLst/>
              <a:cxnLst/>
              <a:rect l="l" t="t" r="r" b="b"/>
              <a:pathLst>
                <a:path w="787" h="275" extrusionOk="0">
                  <a:moveTo>
                    <a:pt x="501" y="0"/>
                  </a:moveTo>
                  <a:cubicBezTo>
                    <a:pt x="358" y="12"/>
                    <a:pt x="203" y="12"/>
                    <a:pt x="72" y="24"/>
                  </a:cubicBezTo>
                  <a:cubicBezTo>
                    <a:pt x="1" y="95"/>
                    <a:pt x="1" y="179"/>
                    <a:pt x="72" y="250"/>
                  </a:cubicBezTo>
                  <a:cubicBezTo>
                    <a:pt x="310" y="250"/>
                    <a:pt x="548" y="262"/>
                    <a:pt x="787" y="274"/>
                  </a:cubicBezTo>
                  <a:cubicBezTo>
                    <a:pt x="691" y="179"/>
                    <a:pt x="596" y="84"/>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5"/>
            <p:cNvSpPr/>
            <p:nvPr/>
          </p:nvSpPr>
          <p:spPr>
            <a:xfrm>
              <a:off x="5219100" y="2364700"/>
              <a:ext cx="12525" cy="12825"/>
            </a:xfrm>
            <a:custGeom>
              <a:avLst/>
              <a:gdLst/>
              <a:ahLst/>
              <a:cxnLst/>
              <a:rect l="l" t="t" r="r" b="b"/>
              <a:pathLst>
                <a:path w="501" h="513" extrusionOk="0">
                  <a:moveTo>
                    <a:pt x="322" y="0"/>
                  </a:moveTo>
                  <a:cubicBezTo>
                    <a:pt x="174" y="0"/>
                    <a:pt x="138" y="211"/>
                    <a:pt x="48" y="310"/>
                  </a:cubicBezTo>
                  <a:cubicBezTo>
                    <a:pt x="0" y="394"/>
                    <a:pt x="0" y="453"/>
                    <a:pt x="72" y="513"/>
                  </a:cubicBezTo>
                  <a:cubicBezTo>
                    <a:pt x="167" y="477"/>
                    <a:pt x="238" y="453"/>
                    <a:pt x="322" y="417"/>
                  </a:cubicBezTo>
                  <a:cubicBezTo>
                    <a:pt x="405" y="310"/>
                    <a:pt x="465" y="191"/>
                    <a:pt x="500" y="72"/>
                  </a:cubicBezTo>
                  <a:cubicBezTo>
                    <a:pt x="426" y="21"/>
                    <a:pt x="369"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5"/>
            <p:cNvSpPr/>
            <p:nvPr/>
          </p:nvSpPr>
          <p:spPr>
            <a:xfrm>
              <a:off x="5794175" y="2502475"/>
              <a:ext cx="11625" cy="12825"/>
            </a:xfrm>
            <a:custGeom>
              <a:avLst/>
              <a:gdLst/>
              <a:ahLst/>
              <a:cxnLst/>
              <a:rect l="l" t="t" r="r" b="b"/>
              <a:pathLst>
                <a:path w="465" h="513" extrusionOk="0">
                  <a:moveTo>
                    <a:pt x="291" y="0"/>
                  </a:moveTo>
                  <a:cubicBezTo>
                    <a:pt x="195" y="0"/>
                    <a:pt x="100" y="83"/>
                    <a:pt x="0" y="121"/>
                  </a:cubicBezTo>
                  <a:cubicBezTo>
                    <a:pt x="0" y="217"/>
                    <a:pt x="24" y="312"/>
                    <a:pt x="24" y="419"/>
                  </a:cubicBezTo>
                  <a:cubicBezTo>
                    <a:pt x="114" y="442"/>
                    <a:pt x="200" y="512"/>
                    <a:pt x="287" y="512"/>
                  </a:cubicBezTo>
                  <a:cubicBezTo>
                    <a:pt x="338" y="512"/>
                    <a:pt x="388" y="489"/>
                    <a:pt x="441" y="419"/>
                  </a:cubicBezTo>
                  <a:cubicBezTo>
                    <a:pt x="441" y="336"/>
                    <a:pt x="464" y="252"/>
                    <a:pt x="453" y="181"/>
                  </a:cubicBezTo>
                  <a:lnTo>
                    <a:pt x="453" y="98"/>
                  </a:lnTo>
                  <a:cubicBezTo>
                    <a:pt x="397" y="26"/>
                    <a:pt x="344"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5"/>
            <p:cNvSpPr/>
            <p:nvPr/>
          </p:nvSpPr>
          <p:spPr>
            <a:xfrm>
              <a:off x="5682300" y="2441500"/>
              <a:ext cx="19025" cy="8975"/>
            </a:xfrm>
            <a:custGeom>
              <a:avLst/>
              <a:gdLst/>
              <a:ahLst/>
              <a:cxnLst/>
              <a:rect l="l" t="t" r="r" b="b"/>
              <a:pathLst>
                <a:path w="761" h="359" extrusionOk="0">
                  <a:moveTo>
                    <a:pt x="748" y="1"/>
                  </a:moveTo>
                  <a:cubicBezTo>
                    <a:pt x="591" y="53"/>
                    <a:pt x="434" y="124"/>
                    <a:pt x="253" y="124"/>
                  </a:cubicBezTo>
                  <a:cubicBezTo>
                    <a:pt x="228" y="124"/>
                    <a:pt x="203" y="122"/>
                    <a:pt x="177" y="120"/>
                  </a:cubicBezTo>
                  <a:lnTo>
                    <a:pt x="177" y="120"/>
                  </a:lnTo>
                  <a:cubicBezTo>
                    <a:pt x="188" y="200"/>
                    <a:pt x="0" y="358"/>
                    <a:pt x="202" y="358"/>
                  </a:cubicBezTo>
                  <a:cubicBezTo>
                    <a:pt x="209" y="358"/>
                    <a:pt x="216" y="358"/>
                    <a:pt x="225" y="358"/>
                  </a:cubicBezTo>
                  <a:cubicBezTo>
                    <a:pt x="265" y="352"/>
                    <a:pt x="307" y="351"/>
                    <a:pt x="349" y="351"/>
                  </a:cubicBezTo>
                  <a:cubicBezTo>
                    <a:pt x="376" y="351"/>
                    <a:pt x="404" y="352"/>
                    <a:pt x="431" y="352"/>
                  </a:cubicBezTo>
                  <a:cubicBezTo>
                    <a:pt x="544" y="352"/>
                    <a:pt x="657" y="344"/>
                    <a:pt x="760" y="262"/>
                  </a:cubicBezTo>
                  <a:cubicBezTo>
                    <a:pt x="760" y="179"/>
                    <a:pt x="748" y="84"/>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5"/>
            <p:cNvSpPr/>
            <p:nvPr/>
          </p:nvSpPr>
          <p:spPr>
            <a:xfrm>
              <a:off x="5642050" y="2510850"/>
              <a:ext cx="19075" cy="7000"/>
            </a:xfrm>
            <a:custGeom>
              <a:avLst/>
              <a:gdLst/>
              <a:ahLst/>
              <a:cxnLst/>
              <a:rect l="l" t="t" r="r" b="b"/>
              <a:pathLst>
                <a:path w="763" h="280" extrusionOk="0">
                  <a:moveTo>
                    <a:pt x="294" y="1"/>
                  </a:moveTo>
                  <a:cubicBezTo>
                    <a:pt x="222" y="1"/>
                    <a:pt x="149" y="18"/>
                    <a:pt x="72" y="60"/>
                  </a:cubicBezTo>
                  <a:cubicBezTo>
                    <a:pt x="1" y="108"/>
                    <a:pt x="1" y="155"/>
                    <a:pt x="72" y="203"/>
                  </a:cubicBezTo>
                  <a:cubicBezTo>
                    <a:pt x="182" y="246"/>
                    <a:pt x="289" y="279"/>
                    <a:pt x="403" y="279"/>
                  </a:cubicBezTo>
                  <a:cubicBezTo>
                    <a:pt x="513" y="279"/>
                    <a:pt x="629" y="249"/>
                    <a:pt x="763" y="167"/>
                  </a:cubicBezTo>
                  <a:cubicBezTo>
                    <a:pt x="593" y="79"/>
                    <a:pt x="446"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5"/>
            <p:cNvSpPr/>
            <p:nvPr/>
          </p:nvSpPr>
          <p:spPr>
            <a:xfrm>
              <a:off x="5621825" y="2419750"/>
              <a:ext cx="22050" cy="6975"/>
            </a:xfrm>
            <a:custGeom>
              <a:avLst/>
              <a:gdLst/>
              <a:ahLst/>
              <a:cxnLst/>
              <a:rect l="l" t="t" r="r" b="b"/>
              <a:pathLst>
                <a:path w="882" h="279" extrusionOk="0">
                  <a:moveTo>
                    <a:pt x="381" y="0"/>
                  </a:moveTo>
                  <a:cubicBezTo>
                    <a:pt x="350" y="0"/>
                    <a:pt x="319" y="4"/>
                    <a:pt x="286" y="13"/>
                  </a:cubicBezTo>
                  <a:cubicBezTo>
                    <a:pt x="227" y="120"/>
                    <a:pt x="108" y="132"/>
                    <a:pt x="0" y="156"/>
                  </a:cubicBezTo>
                  <a:cubicBezTo>
                    <a:pt x="128" y="256"/>
                    <a:pt x="264" y="279"/>
                    <a:pt x="403" y="279"/>
                  </a:cubicBezTo>
                  <a:cubicBezTo>
                    <a:pt x="513" y="279"/>
                    <a:pt x="624" y="265"/>
                    <a:pt x="735" y="265"/>
                  </a:cubicBezTo>
                  <a:cubicBezTo>
                    <a:pt x="784" y="265"/>
                    <a:pt x="833" y="267"/>
                    <a:pt x="881" y="275"/>
                  </a:cubicBezTo>
                  <a:cubicBezTo>
                    <a:pt x="881" y="216"/>
                    <a:pt x="870" y="168"/>
                    <a:pt x="870" y="109"/>
                  </a:cubicBezTo>
                  <a:cubicBezTo>
                    <a:pt x="862" y="109"/>
                    <a:pt x="856" y="109"/>
                    <a:pt x="849" y="109"/>
                  </a:cubicBezTo>
                  <a:cubicBezTo>
                    <a:pt x="686" y="109"/>
                    <a:pt x="545"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5"/>
            <p:cNvSpPr/>
            <p:nvPr/>
          </p:nvSpPr>
          <p:spPr>
            <a:xfrm>
              <a:off x="5622725" y="2510900"/>
              <a:ext cx="21150" cy="5050"/>
            </a:xfrm>
            <a:custGeom>
              <a:avLst/>
              <a:gdLst/>
              <a:ahLst/>
              <a:cxnLst/>
              <a:rect l="l" t="t" r="r" b="b"/>
              <a:pathLst>
                <a:path w="846" h="202" extrusionOk="0">
                  <a:moveTo>
                    <a:pt x="299" y="0"/>
                  </a:moveTo>
                  <a:cubicBezTo>
                    <a:pt x="202" y="0"/>
                    <a:pt x="103" y="23"/>
                    <a:pt x="0" y="94"/>
                  </a:cubicBezTo>
                  <a:cubicBezTo>
                    <a:pt x="149" y="183"/>
                    <a:pt x="295" y="201"/>
                    <a:pt x="436" y="201"/>
                  </a:cubicBezTo>
                  <a:cubicBezTo>
                    <a:pt x="530" y="201"/>
                    <a:pt x="623" y="193"/>
                    <a:pt x="713" y="193"/>
                  </a:cubicBezTo>
                  <a:cubicBezTo>
                    <a:pt x="757" y="193"/>
                    <a:pt x="802" y="195"/>
                    <a:pt x="845" y="201"/>
                  </a:cubicBezTo>
                  <a:lnTo>
                    <a:pt x="845" y="58"/>
                  </a:lnTo>
                  <a:cubicBezTo>
                    <a:pt x="819" y="63"/>
                    <a:pt x="793" y="65"/>
                    <a:pt x="766" y="65"/>
                  </a:cubicBezTo>
                  <a:cubicBezTo>
                    <a:pt x="617" y="65"/>
                    <a:pt x="462"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5"/>
            <p:cNvSpPr/>
            <p:nvPr/>
          </p:nvSpPr>
          <p:spPr>
            <a:xfrm>
              <a:off x="5633125" y="2376000"/>
              <a:ext cx="26825" cy="4325"/>
            </a:xfrm>
            <a:custGeom>
              <a:avLst/>
              <a:gdLst/>
              <a:ahLst/>
              <a:cxnLst/>
              <a:rect l="l" t="t" r="r" b="b"/>
              <a:pathLst>
                <a:path w="1073" h="173" extrusionOk="0">
                  <a:moveTo>
                    <a:pt x="459" y="1"/>
                  </a:moveTo>
                  <a:cubicBezTo>
                    <a:pt x="297" y="1"/>
                    <a:pt x="141" y="26"/>
                    <a:pt x="1" y="144"/>
                  </a:cubicBezTo>
                  <a:cubicBezTo>
                    <a:pt x="20" y="164"/>
                    <a:pt x="40" y="173"/>
                    <a:pt x="64" y="173"/>
                  </a:cubicBezTo>
                  <a:cubicBezTo>
                    <a:pt x="83" y="173"/>
                    <a:pt x="105" y="167"/>
                    <a:pt x="132" y="156"/>
                  </a:cubicBezTo>
                  <a:cubicBezTo>
                    <a:pt x="429" y="156"/>
                    <a:pt x="715" y="144"/>
                    <a:pt x="1013" y="144"/>
                  </a:cubicBezTo>
                  <a:cubicBezTo>
                    <a:pt x="1072" y="85"/>
                    <a:pt x="1072" y="37"/>
                    <a:pt x="1013" y="1"/>
                  </a:cubicBezTo>
                  <a:cubicBezTo>
                    <a:pt x="952" y="12"/>
                    <a:pt x="891" y="15"/>
                    <a:pt x="830" y="15"/>
                  </a:cubicBezTo>
                  <a:cubicBezTo>
                    <a:pt x="706" y="15"/>
                    <a:pt x="581" y="1"/>
                    <a:pt x="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5"/>
            <p:cNvSpPr/>
            <p:nvPr/>
          </p:nvSpPr>
          <p:spPr>
            <a:xfrm>
              <a:off x="5803100" y="2504900"/>
              <a:ext cx="19375" cy="10575"/>
            </a:xfrm>
            <a:custGeom>
              <a:avLst/>
              <a:gdLst/>
              <a:ahLst/>
              <a:cxnLst/>
              <a:rect l="l" t="t" r="r" b="b"/>
              <a:pathLst>
                <a:path w="775" h="423" extrusionOk="0">
                  <a:moveTo>
                    <a:pt x="107" y="1"/>
                  </a:moveTo>
                  <a:lnTo>
                    <a:pt x="96" y="36"/>
                  </a:lnTo>
                  <a:cubicBezTo>
                    <a:pt x="0" y="203"/>
                    <a:pt x="143" y="227"/>
                    <a:pt x="226" y="298"/>
                  </a:cubicBezTo>
                  <a:cubicBezTo>
                    <a:pt x="267" y="379"/>
                    <a:pt x="319" y="422"/>
                    <a:pt x="378" y="422"/>
                  </a:cubicBezTo>
                  <a:cubicBezTo>
                    <a:pt x="423" y="422"/>
                    <a:pt x="473" y="397"/>
                    <a:pt x="524" y="346"/>
                  </a:cubicBezTo>
                  <a:cubicBezTo>
                    <a:pt x="453" y="203"/>
                    <a:pt x="774" y="227"/>
                    <a:pt x="679" y="48"/>
                  </a:cubicBezTo>
                  <a:lnTo>
                    <a:pt x="6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5"/>
            <p:cNvSpPr/>
            <p:nvPr/>
          </p:nvSpPr>
          <p:spPr>
            <a:xfrm>
              <a:off x="5666175" y="2512900"/>
              <a:ext cx="11025" cy="6600"/>
            </a:xfrm>
            <a:custGeom>
              <a:avLst/>
              <a:gdLst/>
              <a:ahLst/>
              <a:cxnLst/>
              <a:rect l="l" t="t" r="r" b="b"/>
              <a:pathLst>
                <a:path w="441" h="264" extrusionOk="0">
                  <a:moveTo>
                    <a:pt x="225" y="1"/>
                  </a:moveTo>
                  <a:cubicBezTo>
                    <a:pt x="199" y="1"/>
                    <a:pt x="172" y="5"/>
                    <a:pt x="143" y="14"/>
                  </a:cubicBezTo>
                  <a:cubicBezTo>
                    <a:pt x="60" y="38"/>
                    <a:pt x="0" y="97"/>
                    <a:pt x="48" y="181"/>
                  </a:cubicBezTo>
                  <a:cubicBezTo>
                    <a:pt x="96" y="264"/>
                    <a:pt x="215" y="264"/>
                    <a:pt x="298" y="264"/>
                  </a:cubicBezTo>
                  <a:cubicBezTo>
                    <a:pt x="358" y="264"/>
                    <a:pt x="441" y="252"/>
                    <a:pt x="417" y="145"/>
                  </a:cubicBezTo>
                  <a:cubicBezTo>
                    <a:pt x="372" y="45"/>
                    <a:pt x="306"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5"/>
            <p:cNvSpPr/>
            <p:nvPr/>
          </p:nvSpPr>
          <p:spPr>
            <a:xfrm>
              <a:off x="5337850" y="2514200"/>
              <a:ext cx="18775" cy="8575"/>
            </a:xfrm>
            <a:custGeom>
              <a:avLst/>
              <a:gdLst/>
              <a:ahLst/>
              <a:cxnLst/>
              <a:rect l="l" t="t" r="r" b="b"/>
              <a:pathLst>
                <a:path w="751" h="343" extrusionOk="0">
                  <a:moveTo>
                    <a:pt x="492" y="0"/>
                  </a:moveTo>
                  <a:cubicBezTo>
                    <a:pt x="395" y="0"/>
                    <a:pt x="297" y="30"/>
                    <a:pt x="203" y="93"/>
                  </a:cubicBezTo>
                  <a:cubicBezTo>
                    <a:pt x="156" y="93"/>
                    <a:pt x="96" y="93"/>
                    <a:pt x="72" y="129"/>
                  </a:cubicBezTo>
                  <a:cubicBezTo>
                    <a:pt x="1" y="188"/>
                    <a:pt x="37" y="212"/>
                    <a:pt x="120" y="224"/>
                  </a:cubicBezTo>
                  <a:cubicBezTo>
                    <a:pt x="275" y="248"/>
                    <a:pt x="477" y="188"/>
                    <a:pt x="608" y="343"/>
                  </a:cubicBezTo>
                  <a:cubicBezTo>
                    <a:pt x="668" y="331"/>
                    <a:pt x="715" y="331"/>
                    <a:pt x="751" y="331"/>
                  </a:cubicBezTo>
                  <a:lnTo>
                    <a:pt x="751" y="69"/>
                  </a:lnTo>
                  <a:cubicBezTo>
                    <a:pt x="667" y="24"/>
                    <a:pt x="580"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5"/>
            <p:cNvSpPr/>
            <p:nvPr/>
          </p:nvSpPr>
          <p:spPr>
            <a:xfrm>
              <a:off x="5302725" y="2491475"/>
              <a:ext cx="15800" cy="11375"/>
            </a:xfrm>
            <a:custGeom>
              <a:avLst/>
              <a:gdLst/>
              <a:ahLst/>
              <a:cxnLst/>
              <a:rect l="l" t="t" r="r" b="b"/>
              <a:pathLst>
                <a:path w="632" h="455" extrusionOk="0">
                  <a:moveTo>
                    <a:pt x="436" y="0"/>
                  </a:moveTo>
                  <a:cubicBezTo>
                    <a:pt x="284" y="0"/>
                    <a:pt x="126" y="14"/>
                    <a:pt x="1" y="121"/>
                  </a:cubicBezTo>
                  <a:cubicBezTo>
                    <a:pt x="13" y="204"/>
                    <a:pt x="72" y="240"/>
                    <a:pt x="156" y="252"/>
                  </a:cubicBezTo>
                  <a:cubicBezTo>
                    <a:pt x="215" y="288"/>
                    <a:pt x="251" y="335"/>
                    <a:pt x="310" y="383"/>
                  </a:cubicBezTo>
                  <a:cubicBezTo>
                    <a:pt x="334" y="430"/>
                    <a:pt x="358" y="454"/>
                    <a:pt x="382" y="454"/>
                  </a:cubicBezTo>
                  <a:cubicBezTo>
                    <a:pt x="406" y="454"/>
                    <a:pt x="429" y="430"/>
                    <a:pt x="453" y="383"/>
                  </a:cubicBezTo>
                  <a:cubicBezTo>
                    <a:pt x="453" y="240"/>
                    <a:pt x="513" y="157"/>
                    <a:pt x="632" y="97"/>
                  </a:cubicBezTo>
                  <a:cubicBezTo>
                    <a:pt x="608" y="61"/>
                    <a:pt x="596" y="26"/>
                    <a:pt x="584" y="2"/>
                  </a:cubicBezTo>
                  <a:cubicBezTo>
                    <a:pt x="537" y="2"/>
                    <a:pt x="487" y="0"/>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5"/>
            <p:cNvSpPr/>
            <p:nvPr/>
          </p:nvSpPr>
          <p:spPr>
            <a:xfrm>
              <a:off x="5403350" y="2376600"/>
              <a:ext cx="26800" cy="2725"/>
            </a:xfrm>
            <a:custGeom>
              <a:avLst/>
              <a:gdLst/>
              <a:ahLst/>
              <a:cxnLst/>
              <a:rect l="l" t="t" r="r" b="b"/>
              <a:pathLst>
                <a:path w="1072" h="109" extrusionOk="0">
                  <a:moveTo>
                    <a:pt x="0" y="1"/>
                  </a:moveTo>
                  <a:cubicBezTo>
                    <a:pt x="164" y="78"/>
                    <a:pt x="328" y="109"/>
                    <a:pt x="492" y="109"/>
                  </a:cubicBezTo>
                  <a:cubicBezTo>
                    <a:pt x="685" y="109"/>
                    <a:pt x="879" y="65"/>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5"/>
            <p:cNvSpPr/>
            <p:nvPr/>
          </p:nvSpPr>
          <p:spPr>
            <a:xfrm>
              <a:off x="5342325" y="2510250"/>
              <a:ext cx="18175" cy="6000"/>
            </a:xfrm>
            <a:custGeom>
              <a:avLst/>
              <a:gdLst/>
              <a:ahLst/>
              <a:cxnLst/>
              <a:rect l="l" t="t" r="r" b="b"/>
              <a:pathLst>
                <a:path w="727" h="240" extrusionOk="0">
                  <a:moveTo>
                    <a:pt x="510" y="1"/>
                  </a:moveTo>
                  <a:cubicBezTo>
                    <a:pt x="361" y="1"/>
                    <a:pt x="215" y="118"/>
                    <a:pt x="70" y="118"/>
                  </a:cubicBezTo>
                  <a:cubicBezTo>
                    <a:pt x="47" y="118"/>
                    <a:pt x="24" y="115"/>
                    <a:pt x="0" y="108"/>
                  </a:cubicBezTo>
                  <a:lnTo>
                    <a:pt x="0" y="108"/>
                  </a:lnTo>
                  <a:cubicBezTo>
                    <a:pt x="0" y="144"/>
                    <a:pt x="0" y="191"/>
                    <a:pt x="12" y="239"/>
                  </a:cubicBezTo>
                  <a:cubicBezTo>
                    <a:pt x="203" y="239"/>
                    <a:pt x="381" y="227"/>
                    <a:pt x="572" y="227"/>
                  </a:cubicBezTo>
                  <a:cubicBezTo>
                    <a:pt x="631" y="179"/>
                    <a:pt x="679" y="132"/>
                    <a:pt x="727" y="108"/>
                  </a:cubicBezTo>
                  <a:cubicBezTo>
                    <a:pt x="653" y="28"/>
                    <a:pt x="581" y="1"/>
                    <a:pt x="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5"/>
            <p:cNvSpPr/>
            <p:nvPr/>
          </p:nvSpPr>
          <p:spPr>
            <a:xfrm>
              <a:off x="5564075" y="2429600"/>
              <a:ext cx="9850" cy="6300"/>
            </a:xfrm>
            <a:custGeom>
              <a:avLst/>
              <a:gdLst/>
              <a:ahLst/>
              <a:cxnLst/>
              <a:rect l="l" t="t" r="r" b="b"/>
              <a:pathLst>
                <a:path w="394" h="252" extrusionOk="0">
                  <a:moveTo>
                    <a:pt x="203" y="12"/>
                  </a:moveTo>
                  <a:cubicBezTo>
                    <a:pt x="120" y="24"/>
                    <a:pt x="1" y="0"/>
                    <a:pt x="1" y="96"/>
                  </a:cubicBezTo>
                  <a:cubicBezTo>
                    <a:pt x="1" y="194"/>
                    <a:pt x="70" y="252"/>
                    <a:pt x="164" y="252"/>
                  </a:cubicBezTo>
                  <a:cubicBezTo>
                    <a:pt x="173" y="252"/>
                    <a:pt x="182" y="251"/>
                    <a:pt x="191" y="250"/>
                  </a:cubicBezTo>
                  <a:cubicBezTo>
                    <a:pt x="251" y="250"/>
                    <a:pt x="334" y="203"/>
                    <a:pt x="358" y="155"/>
                  </a:cubicBezTo>
                  <a:cubicBezTo>
                    <a:pt x="393" y="24"/>
                    <a:pt x="274" y="24"/>
                    <a:pt x="20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5"/>
            <p:cNvSpPr/>
            <p:nvPr/>
          </p:nvSpPr>
          <p:spPr>
            <a:xfrm>
              <a:off x="5572400" y="2613400"/>
              <a:ext cx="22350" cy="3500"/>
            </a:xfrm>
            <a:custGeom>
              <a:avLst/>
              <a:gdLst/>
              <a:ahLst/>
              <a:cxnLst/>
              <a:rect l="l" t="t" r="r" b="b"/>
              <a:pathLst>
                <a:path w="894" h="140" extrusionOk="0">
                  <a:moveTo>
                    <a:pt x="426" y="0"/>
                  </a:moveTo>
                  <a:cubicBezTo>
                    <a:pt x="284" y="0"/>
                    <a:pt x="140" y="19"/>
                    <a:pt x="1" y="30"/>
                  </a:cubicBezTo>
                  <a:cubicBezTo>
                    <a:pt x="131" y="117"/>
                    <a:pt x="266" y="139"/>
                    <a:pt x="402" y="139"/>
                  </a:cubicBezTo>
                  <a:cubicBezTo>
                    <a:pt x="551" y="139"/>
                    <a:pt x="702" y="113"/>
                    <a:pt x="850" y="113"/>
                  </a:cubicBezTo>
                  <a:cubicBezTo>
                    <a:pt x="864" y="113"/>
                    <a:pt x="879" y="113"/>
                    <a:pt x="894" y="114"/>
                  </a:cubicBezTo>
                  <a:cubicBezTo>
                    <a:pt x="748" y="25"/>
                    <a:pt x="589"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5"/>
            <p:cNvSpPr/>
            <p:nvPr/>
          </p:nvSpPr>
          <p:spPr>
            <a:xfrm>
              <a:off x="5805175" y="2369500"/>
              <a:ext cx="14025" cy="9100"/>
            </a:xfrm>
            <a:custGeom>
              <a:avLst/>
              <a:gdLst/>
              <a:ahLst/>
              <a:cxnLst/>
              <a:rect l="l" t="t" r="r" b="b"/>
              <a:pathLst>
                <a:path w="561" h="364" extrusionOk="0">
                  <a:moveTo>
                    <a:pt x="263" y="1"/>
                  </a:moveTo>
                  <a:cubicBezTo>
                    <a:pt x="181" y="1"/>
                    <a:pt x="97" y="30"/>
                    <a:pt x="13" y="83"/>
                  </a:cubicBezTo>
                  <a:cubicBezTo>
                    <a:pt x="1" y="106"/>
                    <a:pt x="1" y="118"/>
                    <a:pt x="13" y="154"/>
                  </a:cubicBezTo>
                  <a:lnTo>
                    <a:pt x="13" y="273"/>
                  </a:lnTo>
                  <a:cubicBezTo>
                    <a:pt x="120" y="285"/>
                    <a:pt x="215" y="321"/>
                    <a:pt x="322" y="345"/>
                  </a:cubicBezTo>
                  <a:cubicBezTo>
                    <a:pt x="361" y="358"/>
                    <a:pt x="394" y="364"/>
                    <a:pt x="423" y="364"/>
                  </a:cubicBezTo>
                  <a:cubicBezTo>
                    <a:pt x="524" y="364"/>
                    <a:pt x="560" y="284"/>
                    <a:pt x="560" y="154"/>
                  </a:cubicBezTo>
                  <a:cubicBezTo>
                    <a:pt x="467" y="48"/>
                    <a:pt x="367"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5"/>
            <p:cNvSpPr/>
            <p:nvPr/>
          </p:nvSpPr>
          <p:spPr>
            <a:xfrm>
              <a:off x="5980800" y="2567100"/>
              <a:ext cx="10725" cy="10125"/>
            </a:xfrm>
            <a:custGeom>
              <a:avLst/>
              <a:gdLst/>
              <a:ahLst/>
              <a:cxnLst/>
              <a:rect l="l" t="t" r="r" b="b"/>
              <a:pathLst>
                <a:path w="429" h="405" extrusionOk="0">
                  <a:moveTo>
                    <a:pt x="274" y="1"/>
                  </a:moveTo>
                  <a:cubicBezTo>
                    <a:pt x="155" y="61"/>
                    <a:pt x="0" y="108"/>
                    <a:pt x="72" y="287"/>
                  </a:cubicBezTo>
                  <a:cubicBezTo>
                    <a:pt x="106" y="384"/>
                    <a:pt x="178" y="404"/>
                    <a:pt x="257" y="404"/>
                  </a:cubicBezTo>
                  <a:cubicBezTo>
                    <a:pt x="314" y="404"/>
                    <a:pt x="374" y="394"/>
                    <a:pt x="429" y="394"/>
                  </a:cubicBezTo>
                  <a:cubicBezTo>
                    <a:pt x="381" y="299"/>
                    <a:pt x="334" y="191"/>
                    <a:pt x="298" y="108"/>
                  </a:cubicBezTo>
                  <a:cubicBezTo>
                    <a:pt x="298" y="72"/>
                    <a:pt x="274" y="37"/>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5"/>
            <p:cNvSpPr/>
            <p:nvPr/>
          </p:nvSpPr>
          <p:spPr>
            <a:xfrm>
              <a:off x="5314050" y="2508800"/>
              <a:ext cx="17875" cy="3575"/>
            </a:xfrm>
            <a:custGeom>
              <a:avLst/>
              <a:gdLst/>
              <a:ahLst/>
              <a:cxnLst/>
              <a:rect l="l" t="t" r="r" b="b"/>
              <a:pathLst>
                <a:path w="715" h="143" extrusionOk="0">
                  <a:moveTo>
                    <a:pt x="381" y="1"/>
                  </a:moveTo>
                  <a:cubicBezTo>
                    <a:pt x="285" y="1"/>
                    <a:pt x="186" y="17"/>
                    <a:pt x="90" y="17"/>
                  </a:cubicBezTo>
                  <a:cubicBezTo>
                    <a:pt x="60" y="17"/>
                    <a:pt x="30" y="16"/>
                    <a:pt x="0" y="11"/>
                  </a:cubicBezTo>
                  <a:lnTo>
                    <a:pt x="0" y="142"/>
                  </a:lnTo>
                  <a:lnTo>
                    <a:pt x="715" y="142"/>
                  </a:lnTo>
                  <a:cubicBezTo>
                    <a:pt x="616" y="27"/>
                    <a:pt x="501"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5"/>
            <p:cNvSpPr/>
            <p:nvPr/>
          </p:nvSpPr>
          <p:spPr>
            <a:xfrm>
              <a:off x="5940900" y="2600125"/>
              <a:ext cx="11925" cy="8975"/>
            </a:xfrm>
            <a:custGeom>
              <a:avLst/>
              <a:gdLst/>
              <a:ahLst/>
              <a:cxnLst/>
              <a:rect l="l" t="t" r="r" b="b"/>
              <a:pathLst>
                <a:path w="477" h="359" extrusionOk="0">
                  <a:moveTo>
                    <a:pt x="242" y="0"/>
                  </a:moveTo>
                  <a:cubicBezTo>
                    <a:pt x="230" y="0"/>
                    <a:pt x="217" y="1"/>
                    <a:pt x="203" y="2"/>
                  </a:cubicBezTo>
                  <a:cubicBezTo>
                    <a:pt x="72" y="2"/>
                    <a:pt x="1" y="85"/>
                    <a:pt x="13" y="228"/>
                  </a:cubicBezTo>
                  <a:cubicBezTo>
                    <a:pt x="120" y="275"/>
                    <a:pt x="203" y="323"/>
                    <a:pt x="310" y="359"/>
                  </a:cubicBezTo>
                  <a:cubicBezTo>
                    <a:pt x="358" y="347"/>
                    <a:pt x="406" y="335"/>
                    <a:pt x="429" y="335"/>
                  </a:cubicBezTo>
                  <a:cubicBezTo>
                    <a:pt x="429" y="299"/>
                    <a:pt x="441" y="275"/>
                    <a:pt x="465" y="240"/>
                  </a:cubicBezTo>
                  <a:cubicBezTo>
                    <a:pt x="476" y="65"/>
                    <a:pt x="386"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5"/>
            <p:cNvSpPr/>
            <p:nvPr/>
          </p:nvSpPr>
          <p:spPr>
            <a:xfrm>
              <a:off x="5268200" y="2404525"/>
              <a:ext cx="16400" cy="4850"/>
            </a:xfrm>
            <a:custGeom>
              <a:avLst/>
              <a:gdLst/>
              <a:ahLst/>
              <a:cxnLst/>
              <a:rect l="l" t="t" r="r" b="b"/>
              <a:pathLst>
                <a:path w="656" h="194" extrusionOk="0">
                  <a:moveTo>
                    <a:pt x="357" y="0"/>
                  </a:moveTo>
                  <a:cubicBezTo>
                    <a:pt x="286" y="0"/>
                    <a:pt x="213" y="10"/>
                    <a:pt x="144" y="15"/>
                  </a:cubicBezTo>
                  <a:cubicBezTo>
                    <a:pt x="1" y="27"/>
                    <a:pt x="60" y="134"/>
                    <a:pt x="132" y="194"/>
                  </a:cubicBezTo>
                  <a:cubicBezTo>
                    <a:pt x="310" y="182"/>
                    <a:pt x="477" y="146"/>
                    <a:pt x="656" y="134"/>
                  </a:cubicBezTo>
                  <a:cubicBezTo>
                    <a:pt x="576" y="25"/>
                    <a:pt x="469"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5"/>
            <p:cNvSpPr/>
            <p:nvPr/>
          </p:nvSpPr>
          <p:spPr>
            <a:xfrm>
              <a:off x="5490550" y="2501625"/>
              <a:ext cx="8375" cy="6050"/>
            </a:xfrm>
            <a:custGeom>
              <a:avLst/>
              <a:gdLst/>
              <a:ahLst/>
              <a:cxnLst/>
              <a:rect l="l" t="t" r="r" b="b"/>
              <a:pathLst>
                <a:path w="335" h="242" extrusionOk="0">
                  <a:moveTo>
                    <a:pt x="179" y="1"/>
                  </a:moveTo>
                  <a:cubicBezTo>
                    <a:pt x="108" y="13"/>
                    <a:pt x="1" y="13"/>
                    <a:pt x="1" y="155"/>
                  </a:cubicBezTo>
                  <a:cubicBezTo>
                    <a:pt x="21" y="215"/>
                    <a:pt x="74" y="242"/>
                    <a:pt x="126" y="242"/>
                  </a:cubicBezTo>
                  <a:cubicBezTo>
                    <a:pt x="136" y="242"/>
                    <a:pt x="146" y="241"/>
                    <a:pt x="155" y="239"/>
                  </a:cubicBezTo>
                  <a:cubicBezTo>
                    <a:pt x="215" y="227"/>
                    <a:pt x="286" y="167"/>
                    <a:pt x="298" y="120"/>
                  </a:cubicBezTo>
                  <a:cubicBezTo>
                    <a:pt x="334" y="36"/>
                    <a:pt x="263" y="13"/>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5"/>
            <p:cNvSpPr/>
            <p:nvPr/>
          </p:nvSpPr>
          <p:spPr>
            <a:xfrm>
              <a:off x="5708450" y="2505150"/>
              <a:ext cx="14000" cy="5550"/>
            </a:xfrm>
            <a:custGeom>
              <a:avLst/>
              <a:gdLst/>
              <a:ahLst/>
              <a:cxnLst/>
              <a:rect l="l" t="t" r="r" b="b"/>
              <a:pathLst>
                <a:path w="560" h="222" extrusionOk="0">
                  <a:moveTo>
                    <a:pt x="287" y="0"/>
                  </a:moveTo>
                  <a:cubicBezTo>
                    <a:pt x="180" y="0"/>
                    <a:pt x="78" y="29"/>
                    <a:pt x="0" y="145"/>
                  </a:cubicBezTo>
                  <a:cubicBezTo>
                    <a:pt x="33" y="203"/>
                    <a:pt x="69" y="222"/>
                    <a:pt x="104" y="222"/>
                  </a:cubicBezTo>
                  <a:cubicBezTo>
                    <a:pt x="158" y="222"/>
                    <a:pt x="212" y="179"/>
                    <a:pt x="262" y="157"/>
                  </a:cubicBezTo>
                  <a:cubicBezTo>
                    <a:pt x="369" y="145"/>
                    <a:pt x="488" y="133"/>
                    <a:pt x="560" y="26"/>
                  </a:cubicBezTo>
                  <a:cubicBezTo>
                    <a:pt x="472" y="21"/>
                    <a:pt x="378"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5"/>
            <p:cNvSpPr/>
            <p:nvPr/>
          </p:nvSpPr>
          <p:spPr>
            <a:xfrm>
              <a:off x="5471200" y="2426425"/>
              <a:ext cx="11350" cy="6975"/>
            </a:xfrm>
            <a:custGeom>
              <a:avLst/>
              <a:gdLst/>
              <a:ahLst/>
              <a:cxnLst/>
              <a:rect l="l" t="t" r="r" b="b"/>
              <a:pathLst>
                <a:path w="454" h="279" extrusionOk="0">
                  <a:moveTo>
                    <a:pt x="279" y="0"/>
                  </a:moveTo>
                  <a:cubicBezTo>
                    <a:pt x="189" y="0"/>
                    <a:pt x="105" y="22"/>
                    <a:pt x="25" y="44"/>
                  </a:cubicBezTo>
                  <a:lnTo>
                    <a:pt x="1" y="103"/>
                  </a:lnTo>
                  <a:cubicBezTo>
                    <a:pt x="25" y="139"/>
                    <a:pt x="37" y="163"/>
                    <a:pt x="37" y="199"/>
                  </a:cubicBezTo>
                  <a:cubicBezTo>
                    <a:pt x="42" y="198"/>
                    <a:pt x="48" y="198"/>
                    <a:pt x="54" y="198"/>
                  </a:cubicBezTo>
                  <a:cubicBezTo>
                    <a:pt x="161" y="198"/>
                    <a:pt x="255" y="278"/>
                    <a:pt x="363" y="278"/>
                  </a:cubicBezTo>
                  <a:cubicBezTo>
                    <a:pt x="392" y="278"/>
                    <a:pt x="422" y="273"/>
                    <a:pt x="453" y="258"/>
                  </a:cubicBezTo>
                  <a:lnTo>
                    <a:pt x="453" y="32"/>
                  </a:lnTo>
                  <a:cubicBezTo>
                    <a:pt x="393" y="9"/>
                    <a:pt x="335"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5"/>
            <p:cNvSpPr/>
            <p:nvPr/>
          </p:nvSpPr>
          <p:spPr>
            <a:xfrm>
              <a:off x="5367625" y="2429925"/>
              <a:ext cx="14300" cy="4150"/>
            </a:xfrm>
            <a:custGeom>
              <a:avLst/>
              <a:gdLst/>
              <a:ahLst/>
              <a:cxnLst/>
              <a:rect l="l" t="t" r="r" b="b"/>
              <a:pathLst>
                <a:path w="572" h="166" extrusionOk="0">
                  <a:moveTo>
                    <a:pt x="282" y="1"/>
                  </a:moveTo>
                  <a:cubicBezTo>
                    <a:pt x="188" y="1"/>
                    <a:pt x="94" y="54"/>
                    <a:pt x="0" y="166"/>
                  </a:cubicBezTo>
                  <a:cubicBezTo>
                    <a:pt x="96" y="154"/>
                    <a:pt x="191" y="148"/>
                    <a:pt x="286" y="148"/>
                  </a:cubicBezTo>
                  <a:cubicBezTo>
                    <a:pt x="381" y="148"/>
                    <a:pt x="477" y="154"/>
                    <a:pt x="572" y="166"/>
                  </a:cubicBezTo>
                  <a:cubicBezTo>
                    <a:pt x="475" y="57"/>
                    <a:pt x="379"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5"/>
            <p:cNvSpPr/>
            <p:nvPr/>
          </p:nvSpPr>
          <p:spPr>
            <a:xfrm>
              <a:off x="5538775" y="2465900"/>
              <a:ext cx="6875" cy="4900"/>
            </a:xfrm>
            <a:custGeom>
              <a:avLst/>
              <a:gdLst/>
              <a:ahLst/>
              <a:cxnLst/>
              <a:rect l="l" t="t" r="r" b="b"/>
              <a:pathLst>
                <a:path w="275" h="196" extrusionOk="0">
                  <a:moveTo>
                    <a:pt x="143" y="1"/>
                  </a:moveTo>
                  <a:cubicBezTo>
                    <a:pt x="84" y="1"/>
                    <a:pt x="1" y="1"/>
                    <a:pt x="1" y="72"/>
                  </a:cubicBezTo>
                  <a:cubicBezTo>
                    <a:pt x="1" y="108"/>
                    <a:pt x="84" y="156"/>
                    <a:pt x="143" y="179"/>
                  </a:cubicBezTo>
                  <a:cubicBezTo>
                    <a:pt x="161" y="190"/>
                    <a:pt x="180" y="196"/>
                    <a:pt x="198" y="196"/>
                  </a:cubicBezTo>
                  <a:cubicBezTo>
                    <a:pt x="239" y="196"/>
                    <a:pt x="274" y="166"/>
                    <a:pt x="274" y="108"/>
                  </a:cubicBezTo>
                  <a:cubicBezTo>
                    <a:pt x="274" y="37"/>
                    <a:pt x="215" y="13"/>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5"/>
            <p:cNvSpPr/>
            <p:nvPr/>
          </p:nvSpPr>
          <p:spPr>
            <a:xfrm>
              <a:off x="5810525" y="2506100"/>
              <a:ext cx="12825" cy="7750"/>
            </a:xfrm>
            <a:custGeom>
              <a:avLst/>
              <a:gdLst/>
              <a:ahLst/>
              <a:cxnLst/>
              <a:rect l="l" t="t" r="r" b="b"/>
              <a:pathLst>
                <a:path w="513" h="310" extrusionOk="0">
                  <a:moveTo>
                    <a:pt x="382" y="0"/>
                  </a:moveTo>
                  <a:cubicBezTo>
                    <a:pt x="382" y="119"/>
                    <a:pt x="1" y="60"/>
                    <a:pt x="227" y="298"/>
                  </a:cubicBezTo>
                  <a:cubicBezTo>
                    <a:pt x="251" y="286"/>
                    <a:pt x="275" y="280"/>
                    <a:pt x="297" y="280"/>
                  </a:cubicBezTo>
                  <a:cubicBezTo>
                    <a:pt x="319" y="280"/>
                    <a:pt x="340" y="286"/>
                    <a:pt x="358" y="298"/>
                  </a:cubicBezTo>
                  <a:cubicBezTo>
                    <a:pt x="358" y="298"/>
                    <a:pt x="394" y="310"/>
                    <a:pt x="418" y="310"/>
                  </a:cubicBezTo>
                  <a:cubicBezTo>
                    <a:pt x="453" y="310"/>
                    <a:pt x="477" y="298"/>
                    <a:pt x="513" y="274"/>
                  </a:cubicBezTo>
                  <a:cubicBezTo>
                    <a:pt x="513" y="167"/>
                    <a:pt x="501" y="48"/>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5"/>
            <p:cNvSpPr/>
            <p:nvPr/>
          </p:nvSpPr>
          <p:spPr>
            <a:xfrm>
              <a:off x="5310175" y="2451325"/>
              <a:ext cx="14600" cy="4650"/>
            </a:xfrm>
            <a:custGeom>
              <a:avLst/>
              <a:gdLst/>
              <a:ahLst/>
              <a:cxnLst/>
              <a:rect l="l" t="t" r="r" b="b"/>
              <a:pathLst>
                <a:path w="584" h="186" extrusionOk="0">
                  <a:moveTo>
                    <a:pt x="155" y="0"/>
                  </a:moveTo>
                  <a:lnTo>
                    <a:pt x="1" y="155"/>
                  </a:lnTo>
                  <a:cubicBezTo>
                    <a:pt x="121" y="170"/>
                    <a:pt x="246" y="185"/>
                    <a:pt x="370" y="185"/>
                  </a:cubicBezTo>
                  <a:cubicBezTo>
                    <a:pt x="442" y="185"/>
                    <a:pt x="514" y="180"/>
                    <a:pt x="584" y="167"/>
                  </a:cubicBezTo>
                  <a:cubicBezTo>
                    <a:pt x="524" y="24"/>
                    <a:pt x="393" y="36"/>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5"/>
            <p:cNvSpPr/>
            <p:nvPr/>
          </p:nvSpPr>
          <p:spPr>
            <a:xfrm>
              <a:off x="5945375" y="2510525"/>
              <a:ext cx="5075" cy="9275"/>
            </a:xfrm>
            <a:custGeom>
              <a:avLst/>
              <a:gdLst/>
              <a:ahLst/>
              <a:cxnLst/>
              <a:rect l="l" t="t" r="r" b="b"/>
              <a:pathLst>
                <a:path w="203" h="371" extrusionOk="0">
                  <a:moveTo>
                    <a:pt x="92" y="1"/>
                  </a:moveTo>
                  <a:cubicBezTo>
                    <a:pt x="21" y="1"/>
                    <a:pt x="0" y="79"/>
                    <a:pt x="0" y="157"/>
                  </a:cubicBezTo>
                  <a:lnTo>
                    <a:pt x="0" y="359"/>
                  </a:lnTo>
                  <a:cubicBezTo>
                    <a:pt x="48" y="359"/>
                    <a:pt x="84" y="359"/>
                    <a:pt x="108" y="371"/>
                  </a:cubicBezTo>
                  <a:cubicBezTo>
                    <a:pt x="120" y="299"/>
                    <a:pt x="131" y="240"/>
                    <a:pt x="143" y="168"/>
                  </a:cubicBezTo>
                  <a:cubicBezTo>
                    <a:pt x="167" y="97"/>
                    <a:pt x="203" y="14"/>
                    <a:pt x="108" y="2"/>
                  </a:cubicBezTo>
                  <a:cubicBezTo>
                    <a:pt x="102" y="1"/>
                    <a:pt x="97"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5"/>
            <p:cNvSpPr/>
            <p:nvPr/>
          </p:nvSpPr>
          <p:spPr>
            <a:xfrm>
              <a:off x="5737300" y="2440600"/>
              <a:ext cx="6875" cy="5700"/>
            </a:xfrm>
            <a:custGeom>
              <a:avLst/>
              <a:gdLst/>
              <a:ahLst/>
              <a:cxnLst/>
              <a:rect l="l" t="t" r="r" b="b"/>
              <a:pathLst>
                <a:path w="275" h="228" extrusionOk="0">
                  <a:moveTo>
                    <a:pt x="1" y="1"/>
                  </a:moveTo>
                  <a:cubicBezTo>
                    <a:pt x="12" y="103"/>
                    <a:pt x="2" y="228"/>
                    <a:pt x="147" y="228"/>
                  </a:cubicBezTo>
                  <a:cubicBezTo>
                    <a:pt x="154" y="228"/>
                    <a:pt x="161" y="228"/>
                    <a:pt x="168" y="227"/>
                  </a:cubicBezTo>
                  <a:cubicBezTo>
                    <a:pt x="251" y="215"/>
                    <a:pt x="275" y="108"/>
                    <a:pt x="275" y="13"/>
                  </a:cubicBezTo>
                  <a:cubicBezTo>
                    <a:pt x="180" y="13"/>
                    <a:pt x="96"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5"/>
            <p:cNvSpPr/>
            <p:nvPr/>
          </p:nvSpPr>
          <p:spPr>
            <a:xfrm>
              <a:off x="5261050" y="2347750"/>
              <a:ext cx="10150" cy="10725"/>
            </a:xfrm>
            <a:custGeom>
              <a:avLst/>
              <a:gdLst/>
              <a:ahLst/>
              <a:cxnLst/>
              <a:rect l="l" t="t" r="r" b="b"/>
              <a:pathLst>
                <a:path w="406" h="429" extrusionOk="0">
                  <a:moveTo>
                    <a:pt x="239" y="0"/>
                  </a:moveTo>
                  <a:lnTo>
                    <a:pt x="239" y="0"/>
                  </a:lnTo>
                  <a:cubicBezTo>
                    <a:pt x="1" y="238"/>
                    <a:pt x="96" y="369"/>
                    <a:pt x="406" y="429"/>
                  </a:cubicBezTo>
                  <a:cubicBezTo>
                    <a:pt x="394" y="381"/>
                    <a:pt x="370" y="357"/>
                    <a:pt x="370" y="310"/>
                  </a:cubicBezTo>
                  <a:cubicBezTo>
                    <a:pt x="358" y="238"/>
                    <a:pt x="334" y="179"/>
                    <a:pt x="275" y="143"/>
                  </a:cubicBezTo>
                  <a:cubicBezTo>
                    <a:pt x="251" y="95"/>
                    <a:pt x="251" y="36"/>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5"/>
            <p:cNvSpPr/>
            <p:nvPr/>
          </p:nvSpPr>
          <p:spPr>
            <a:xfrm>
              <a:off x="5801000" y="2505500"/>
              <a:ext cx="7475" cy="7475"/>
            </a:xfrm>
            <a:custGeom>
              <a:avLst/>
              <a:gdLst/>
              <a:ahLst/>
              <a:cxnLst/>
              <a:rect l="l" t="t" r="r" b="b"/>
              <a:pathLst>
                <a:path w="299" h="299" extrusionOk="0">
                  <a:moveTo>
                    <a:pt x="168" y="0"/>
                  </a:moveTo>
                  <a:cubicBezTo>
                    <a:pt x="1" y="96"/>
                    <a:pt x="13" y="203"/>
                    <a:pt x="168" y="298"/>
                  </a:cubicBezTo>
                  <a:cubicBezTo>
                    <a:pt x="203" y="274"/>
                    <a:pt x="251" y="262"/>
                    <a:pt x="299" y="262"/>
                  </a:cubicBezTo>
                  <a:lnTo>
                    <a:pt x="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5"/>
            <p:cNvSpPr/>
            <p:nvPr/>
          </p:nvSpPr>
          <p:spPr>
            <a:xfrm>
              <a:off x="5704875" y="2587925"/>
              <a:ext cx="11025" cy="3325"/>
            </a:xfrm>
            <a:custGeom>
              <a:avLst/>
              <a:gdLst/>
              <a:ahLst/>
              <a:cxnLst/>
              <a:rect l="l" t="t" r="r" b="b"/>
              <a:pathLst>
                <a:path w="441" h="133" extrusionOk="0">
                  <a:moveTo>
                    <a:pt x="111" y="0"/>
                  </a:moveTo>
                  <a:cubicBezTo>
                    <a:pt x="74" y="0"/>
                    <a:pt x="37" y="1"/>
                    <a:pt x="0" y="1"/>
                  </a:cubicBezTo>
                  <a:lnTo>
                    <a:pt x="0" y="132"/>
                  </a:lnTo>
                  <a:cubicBezTo>
                    <a:pt x="95" y="132"/>
                    <a:pt x="191" y="127"/>
                    <a:pt x="289" y="127"/>
                  </a:cubicBezTo>
                  <a:cubicBezTo>
                    <a:pt x="339" y="127"/>
                    <a:pt x="389" y="128"/>
                    <a:pt x="441" y="132"/>
                  </a:cubicBezTo>
                  <a:cubicBezTo>
                    <a:pt x="350" y="14"/>
                    <a:pt x="231"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5"/>
            <p:cNvSpPr/>
            <p:nvPr/>
          </p:nvSpPr>
          <p:spPr>
            <a:xfrm>
              <a:off x="5719150" y="2587900"/>
              <a:ext cx="10750" cy="3950"/>
            </a:xfrm>
            <a:custGeom>
              <a:avLst/>
              <a:gdLst/>
              <a:ahLst/>
              <a:cxnLst/>
              <a:rect l="l" t="t" r="r" b="b"/>
              <a:pathLst>
                <a:path w="430" h="158" extrusionOk="0">
                  <a:moveTo>
                    <a:pt x="209" y="1"/>
                  </a:moveTo>
                  <a:cubicBezTo>
                    <a:pt x="139" y="1"/>
                    <a:pt x="69" y="42"/>
                    <a:pt x="1" y="121"/>
                  </a:cubicBezTo>
                  <a:cubicBezTo>
                    <a:pt x="144" y="121"/>
                    <a:pt x="286" y="133"/>
                    <a:pt x="429" y="157"/>
                  </a:cubicBezTo>
                  <a:cubicBezTo>
                    <a:pt x="361" y="51"/>
                    <a:pt x="285"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5"/>
            <p:cNvSpPr/>
            <p:nvPr/>
          </p:nvSpPr>
          <p:spPr>
            <a:xfrm>
              <a:off x="5762325" y="2512350"/>
              <a:ext cx="10725" cy="3675"/>
            </a:xfrm>
            <a:custGeom>
              <a:avLst/>
              <a:gdLst/>
              <a:ahLst/>
              <a:cxnLst/>
              <a:rect l="l" t="t" r="r" b="b"/>
              <a:pathLst>
                <a:path w="429" h="147" extrusionOk="0">
                  <a:moveTo>
                    <a:pt x="0" y="0"/>
                  </a:moveTo>
                  <a:cubicBezTo>
                    <a:pt x="66" y="101"/>
                    <a:pt x="137" y="146"/>
                    <a:pt x="210" y="146"/>
                  </a:cubicBezTo>
                  <a:cubicBezTo>
                    <a:pt x="283" y="146"/>
                    <a:pt x="357" y="101"/>
                    <a:pt x="429" y="24"/>
                  </a:cubicBezTo>
                  <a:cubicBezTo>
                    <a:pt x="286" y="24"/>
                    <a:pt x="143"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5"/>
            <p:cNvSpPr/>
            <p:nvPr/>
          </p:nvSpPr>
          <p:spPr>
            <a:xfrm>
              <a:off x="5819175" y="2559150"/>
              <a:ext cx="7450" cy="7700"/>
            </a:xfrm>
            <a:custGeom>
              <a:avLst/>
              <a:gdLst/>
              <a:ahLst/>
              <a:cxnLst/>
              <a:rect l="l" t="t" r="r" b="b"/>
              <a:pathLst>
                <a:path w="298" h="308" extrusionOk="0">
                  <a:moveTo>
                    <a:pt x="231" y="0"/>
                  </a:moveTo>
                  <a:cubicBezTo>
                    <a:pt x="209" y="0"/>
                    <a:pt x="185" y="3"/>
                    <a:pt x="155" y="9"/>
                  </a:cubicBezTo>
                  <a:cubicBezTo>
                    <a:pt x="107" y="57"/>
                    <a:pt x="60" y="117"/>
                    <a:pt x="0" y="140"/>
                  </a:cubicBezTo>
                  <a:cubicBezTo>
                    <a:pt x="12" y="188"/>
                    <a:pt x="12" y="236"/>
                    <a:pt x="12" y="271"/>
                  </a:cubicBezTo>
                  <a:cubicBezTo>
                    <a:pt x="60" y="295"/>
                    <a:pt x="107" y="307"/>
                    <a:pt x="155" y="307"/>
                  </a:cubicBezTo>
                  <a:cubicBezTo>
                    <a:pt x="274" y="236"/>
                    <a:pt x="298" y="128"/>
                    <a:pt x="298" y="9"/>
                  </a:cubicBezTo>
                  <a:cubicBezTo>
                    <a:pt x="274" y="3"/>
                    <a:pt x="253"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5"/>
            <p:cNvSpPr/>
            <p:nvPr/>
          </p:nvSpPr>
          <p:spPr>
            <a:xfrm>
              <a:off x="6121000" y="2580500"/>
              <a:ext cx="7450" cy="7175"/>
            </a:xfrm>
            <a:custGeom>
              <a:avLst/>
              <a:gdLst/>
              <a:ahLst/>
              <a:cxnLst/>
              <a:rect l="l" t="t" r="r" b="b"/>
              <a:pathLst>
                <a:path w="298" h="287" extrusionOk="0">
                  <a:moveTo>
                    <a:pt x="0" y="1"/>
                  </a:moveTo>
                  <a:lnTo>
                    <a:pt x="0" y="287"/>
                  </a:lnTo>
                  <a:lnTo>
                    <a:pt x="298" y="287"/>
                  </a:lnTo>
                  <a:cubicBezTo>
                    <a:pt x="238" y="156"/>
                    <a:pt x="143"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5"/>
            <p:cNvSpPr/>
            <p:nvPr/>
          </p:nvSpPr>
          <p:spPr>
            <a:xfrm>
              <a:off x="5916200" y="2429600"/>
              <a:ext cx="11050" cy="3750"/>
            </a:xfrm>
            <a:custGeom>
              <a:avLst/>
              <a:gdLst/>
              <a:ahLst/>
              <a:cxnLst/>
              <a:rect l="l" t="t" r="r" b="b"/>
              <a:pathLst>
                <a:path w="442" h="150" extrusionOk="0">
                  <a:moveTo>
                    <a:pt x="1" y="0"/>
                  </a:moveTo>
                  <a:cubicBezTo>
                    <a:pt x="72" y="102"/>
                    <a:pt x="144" y="149"/>
                    <a:pt x="216" y="149"/>
                  </a:cubicBezTo>
                  <a:cubicBezTo>
                    <a:pt x="289" y="149"/>
                    <a:pt x="364" y="102"/>
                    <a:pt x="441" y="12"/>
                  </a:cubicBezTo>
                  <a:cubicBezTo>
                    <a:pt x="286" y="12"/>
                    <a:pt x="144"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5"/>
            <p:cNvSpPr/>
            <p:nvPr/>
          </p:nvSpPr>
          <p:spPr>
            <a:xfrm>
              <a:off x="5253025" y="2376325"/>
              <a:ext cx="7475" cy="6575"/>
            </a:xfrm>
            <a:custGeom>
              <a:avLst/>
              <a:gdLst/>
              <a:ahLst/>
              <a:cxnLst/>
              <a:rect l="l" t="t" r="r" b="b"/>
              <a:pathLst>
                <a:path w="299" h="263" extrusionOk="0">
                  <a:moveTo>
                    <a:pt x="298" y="0"/>
                  </a:moveTo>
                  <a:cubicBezTo>
                    <a:pt x="96" y="0"/>
                    <a:pt x="1" y="83"/>
                    <a:pt x="1" y="262"/>
                  </a:cubicBezTo>
                  <a:cubicBezTo>
                    <a:pt x="131" y="202"/>
                    <a:pt x="239" y="131"/>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5"/>
            <p:cNvSpPr/>
            <p:nvPr/>
          </p:nvSpPr>
          <p:spPr>
            <a:xfrm>
              <a:off x="5570025" y="2441750"/>
              <a:ext cx="5975" cy="4075"/>
            </a:xfrm>
            <a:custGeom>
              <a:avLst/>
              <a:gdLst/>
              <a:ahLst/>
              <a:cxnLst/>
              <a:rect l="l" t="t" r="r" b="b"/>
              <a:pathLst>
                <a:path w="239" h="163" extrusionOk="0">
                  <a:moveTo>
                    <a:pt x="106" y="0"/>
                  </a:moveTo>
                  <a:cubicBezTo>
                    <a:pt x="85" y="0"/>
                    <a:pt x="62" y="8"/>
                    <a:pt x="36" y="26"/>
                  </a:cubicBezTo>
                  <a:cubicBezTo>
                    <a:pt x="13" y="38"/>
                    <a:pt x="1" y="122"/>
                    <a:pt x="13" y="133"/>
                  </a:cubicBezTo>
                  <a:cubicBezTo>
                    <a:pt x="34" y="154"/>
                    <a:pt x="55" y="162"/>
                    <a:pt x="76" y="162"/>
                  </a:cubicBezTo>
                  <a:cubicBezTo>
                    <a:pt x="127" y="162"/>
                    <a:pt x="180" y="118"/>
                    <a:pt x="239" y="110"/>
                  </a:cubicBezTo>
                  <a:cubicBezTo>
                    <a:pt x="197" y="43"/>
                    <a:pt x="156"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5"/>
            <p:cNvSpPr/>
            <p:nvPr/>
          </p:nvSpPr>
          <p:spPr>
            <a:xfrm>
              <a:off x="5320000" y="2491725"/>
              <a:ext cx="12525" cy="2475"/>
            </a:xfrm>
            <a:custGeom>
              <a:avLst/>
              <a:gdLst/>
              <a:ahLst/>
              <a:cxnLst/>
              <a:rect l="l" t="t" r="r" b="b"/>
              <a:pathLst>
                <a:path w="501" h="99" extrusionOk="0">
                  <a:moveTo>
                    <a:pt x="244" y="1"/>
                  </a:moveTo>
                  <a:cubicBezTo>
                    <a:pt x="166" y="1"/>
                    <a:pt x="86" y="31"/>
                    <a:pt x="0" y="99"/>
                  </a:cubicBezTo>
                  <a:lnTo>
                    <a:pt x="500" y="99"/>
                  </a:lnTo>
                  <a:cubicBezTo>
                    <a:pt x="413" y="37"/>
                    <a:pt x="330" y="1"/>
                    <a:pt x="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5"/>
            <p:cNvSpPr/>
            <p:nvPr/>
          </p:nvSpPr>
          <p:spPr>
            <a:xfrm>
              <a:off x="5323275" y="2500425"/>
              <a:ext cx="12225" cy="5125"/>
            </a:xfrm>
            <a:custGeom>
              <a:avLst/>
              <a:gdLst/>
              <a:ahLst/>
              <a:cxnLst/>
              <a:rect l="l" t="t" r="r" b="b"/>
              <a:pathLst>
                <a:path w="489" h="205" extrusionOk="0">
                  <a:moveTo>
                    <a:pt x="108" y="1"/>
                  </a:moveTo>
                  <a:cubicBezTo>
                    <a:pt x="81" y="1"/>
                    <a:pt x="54" y="13"/>
                    <a:pt x="24" y="37"/>
                  </a:cubicBezTo>
                  <a:cubicBezTo>
                    <a:pt x="0" y="96"/>
                    <a:pt x="12" y="156"/>
                    <a:pt x="60" y="203"/>
                  </a:cubicBezTo>
                  <a:cubicBezTo>
                    <a:pt x="96" y="203"/>
                    <a:pt x="133" y="205"/>
                    <a:pt x="170" y="205"/>
                  </a:cubicBezTo>
                  <a:cubicBezTo>
                    <a:pt x="283" y="205"/>
                    <a:pt x="399" y="191"/>
                    <a:pt x="489" y="84"/>
                  </a:cubicBezTo>
                  <a:cubicBezTo>
                    <a:pt x="381" y="61"/>
                    <a:pt x="298" y="49"/>
                    <a:pt x="191" y="37"/>
                  </a:cubicBezTo>
                  <a:cubicBezTo>
                    <a:pt x="161" y="13"/>
                    <a:pt x="134"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5"/>
            <p:cNvSpPr/>
            <p:nvPr/>
          </p:nvSpPr>
          <p:spPr>
            <a:xfrm>
              <a:off x="5312850" y="2310725"/>
              <a:ext cx="11925" cy="4400"/>
            </a:xfrm>
            <a:custGeom>
              <a:avLst/>
              <a:gdLst/>
              <a:ahLst/>
              <a:cxnLst/>
              <a:rect l="l" t="t" r="r" b="b"/>
              <a:pathLst>
                <a:path w="477" h="176" extrusionOk="0">
                  <a:moveTo>
                    <a:pt x="254" y="0"/>
                  </a:moveTo>
                  <a:cubicBezTo>
                    <a:pt x="234" y="0"/>
                    <a:pt x="213" y="6"/>
                    <a:pt x="191" y="17"/>
                  </a:cubicBezTo>
                  <a:cubicBezTo>
                    <a:pt x="132" y="29"/>
                    <a:pt x="60" y="40"/>
                    <a:pt x="1" y="64"/>
                  </a:cubicBezTo>
                  <a:cubicBezTo>
                    <a:pt x="106" y="151"/>
                    <a:pt x="235" y="175"/>
                    <a:pt x="375" y="175"/>
                  </a:cubicBezTo>
                  <a:cubicBezTo>
                    <a:pt x="408" y="175"/>
                    <a:pt x="442" y="174"/>
                    <a:pt x="477" y="171"/>
                  </a:cubicBezTo>
                  <a:cubicBezTo>
                    <a:pt x="417" y="124"/>
                    <a:pt x="370" y="76"/>
                    <a:pt x="322" y="29"/>
                  </a:cubicBezTo>
                  <a:cubicBezTo>
                    <a:pt x="302" y="9"/>
                    <a:pt x="279"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5"/>
            <p:cNvSpPr/>
            <p:nvPr/>
          </p:nvSpPr>
          <p:spPr>
            <a:xfrm>
              <a:off x="5374175" y="2318800"/>
              <a:ext cx="11325" cy="3450"/>
            </a:xfrm>
            <a:custGeom>
              <a:avLst/>
              <a:gdLst/>
              <a:ahLst/>
              <a:cxnLst/>
              <a:rect l="l" t="t" r="r" b="b"/>
              <a:pathLst>
                <a:path w="453" h="138" extrusionOk="0">
                  <a:moveTo>
                    <a:pt x="196" y="1"/>
                  </a:moveTo>
                  <a:cubicBezTo>
                    <a:pt x="133" y="1"/>
                    <a:pt x="67" y="13"/>
                    <a:pt x="0" y="27"/>
                  </a:cubicBezTo>
                  <a:cubicBezTo>
                    <a:pt x="86" y="113"/>
                    <a:pt x="187" y="137"/>
                    <a:pt x="290" y="137"/>
                  </a:cubicBezTo>
                  <a:cubicBezTo>
                    <a:pt x="345" y="137"/>
                    <a:pt x="399" y="130"/>
                    <a:pt x="453" y="122"/>
                  </a:cubicBezTo>
                  <a:cubicBezTo>
                    <a:pt x="381" y="29"/>
                    <a:pt x="292" y="1"/>
                    <a:pt x="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5"/>
            <p:cNvSpPr/>
            <p:nvPr/>
          </p:nvSpPr>
          <p:spPr>
            <a:xfrm>
              <a:off x="5328025" y="2311650"/>
              <a:ext cx="10750" cy="3600"/>
            </a:xfrm>
            <a:custGeom>
              <a:avLst/>
              <a:gdLst/>
              <a:ahLst/>
              <a:cxnLst/>
              <a:rect l="l" t="t" r="r" b="b"/>
              <a:pathLst>
                <a:path w="430" h="144" extrusionOk="0">
                  <a:moveTo>
                    <a:pt x="220" y="0"/>
                  </a:moveTo>
                  <a:cubicBezTo>
                    <a:pt x="150" y="0"/>
                    <a:pt x="78" y="45"/>
                    <a:pt x="1" y="134"/>
                  </a:cubicBezTo>
                  <a:cubicBezTo>
                    <a:pt x="78" y="140"/>
                    <a:pt x="153" y="143"/>
                    <a:pt x="224" y="143"/>
                  </a:cubicBezTo>
                  <a:cubicBezTo>
                    <a:pt x="296" y="143"/>
                    <a:pt x="364" y="140"/>
                    <a:pt x="430" y="134"/>
                  </a:cubicBezTo>
                  <a:cubicBezTo>
                    <a:pt x="358" y="45"/>
                    <a:pt x="290"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5"/>
            <p:cNvSpPr/>
            <p:nvPr/>
          </p:nvSpPr>
          <p:spPr>
            <a:xfrm>
              <a:off x="5367625" y="2509000"/>
              <a:ext cx="10750" cy="3375"/>
            </a:xfrm>
            <a:custGeom>
              <a:avLst/>
              <a:gdLst/>
              <a:ahLst/>
              <a:cxnLst/>
              <a:rect l="l" t="t" r="r" b="b"/>
              <a:pathLst>
                <a:path w="430" h="135" extrusionOk="0">
                  <a:moveTo>
                    <a:pt x="219" y="0"/>
                  </a:moveTo>
                  <a:cubicBezTo>
                    <a:pt x="146" y="0"/>
                    <a:pt x="72" y="45"/>
                    <a:pt x="0" y="134"/>
                  </a:cubicBezTo>
                  <a:lnTo>
                    <a:pt x="429" y="134"/>
                  </a:lnTo>
                  <a:cubicBezTo>
                    <a:pt x="364" y="45"/>
                    <a:pt x="292" y="0"/>
                    <a:pt x="2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5"/>
            <p:cNvSpPr/>
            <p:nvPr/>
          </p:nvSpPr>
          <p:spPr>
            <a:xfrm>
              <a:off x="5439350" y="2497800"/>
              <a:ext cx="10150" cy="4150"/>
            </a:xfrm>
            <a:custGeom>
              <a:avLst/>
              <a:gdLst/>
              <a:ahLst/>
              <a:cxnLst/>
              <a:rect l="l" t="t" r="r" b="b"/>
              <a:pathLst>
                <a:path w="406" h="166" extrusionOk="0">
                  <a:moveTo>
                    <a:pt x="188" y="0"/>
                  </a:moveTo>
                  <a:cubicBezTo>
                    <a:pt x="124" y="0"/>
                    <a:pt x="63" y="12"/>
                    <a:pt x="1" y="35"/>
                  </a:cubicBezTo>
                  <a:cubicBezTo>
                    <a:pt x="48" y="82"/>
                    <a:pt x="108" y="130"/>
                    <a:pt x="144" y="166"/>
                  </a:cubicBezTo>
                  <a:cubicBezTo>
                    <a:pt x="251" y="154"/>
                    <a:pt x="358" y="142"/>
                    <a:pt x="406" y="46"/>
                  </a:cubicBezTo>
                  <a:cubicBezTo>
                    <a:pt x="330" y="15"/>
                    <a:pt x="258" y="0"/>
                    <a:pt x="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5"/>
            <p:cNvSpPr/>
            <p:nvPr/>
          </p:nvSpPr>
          <p:spPr>
            <a:xfrm>
              <a:off x="5435200" y="2423200"/>
              <a:ext cx="11625" cy="3450"/>
            </a:xfrm>
            <a:custGeom>
              <a:avLst/>
              <a:gdLst/>
              <a:ahLst/>
              <a:cxnLst/>
              <a:rect l="l" t="t" r="r" b="b"/>
              <a:pathLst>
                <a:path w="465" h="138" extrusionOk="0">
                  <a:moveTo>
                    <a:pt x="241" y="0"/>
                  </a:moveTo>
                  <a:cubicBezTo>
                    <a:pt x="160" y="0"/>
                    <a:pt x="80" y="46"/>
                    <a:pt x="0" y="113"/>
                  </a:cubicBezTo>
                  <a:cubicBezTo>
                    <a:pt x="155" y="113"/>
                    <a:pt x="310" y="137"/>
                    <a:pt x="464" y="137"/>
                  </a:cubicBezTo>
                  <a:cubicBezTo>
                    <a:pt x="390" y="40"/>
                    <a:pt x="315" y="0"/>
                    <a:pt x="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5"/>
            <p:cNvSpPr/>
            <p:nvPr/>
          </p:nvSpPr>
          <p:spPr>
            <a:xfrm>
              <a:off x="5436075" y="2429975"/>
              <a:ext cx="10450" cy="2925"/>
            </a:xfrm>
            <a:custGeom>
              <a:avLst/>
              <a:gdLst/>
              <a:ahLst/>
              <a:cxnLst/>
              <a:rect l="l" t="t" r="r" b="b"/>
              <a:pathLst>
                <a:path w="418" h="117" extrusionOk="0">
                  <a:moveTo>
                    <a:pt x="205" y="0"/>
                  </a:moveTo>
                  <a:cubicBezTo>
                    <a:pt x="135" y="0"/>
                    <a:pt x="66" y="39"/>
                    <a:pt x="1" y="116"/>
                  </a:cubicBezTo>
                  <a:lnTo>
                    <a:pt x="418" y="116"/>
                  </a:lnTo>
                  <a:cubicBezTo>
                    <a:pt x="346" y="39"/>
                    <a:pt x="275"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5"/>
            <p:cNvSpPr/>
            <p:nvPr/>
          </p:nvSpPr>
          <p:spPr>
            <a:xfrm>
              <a:off x="5676000" y="2423050"/>
              <a:ext cx="10725" cy="3600"/>
            </a:xfrm>
            <a:custGeom>
              <a:avLst/>
              <a:gdLst/>
              <a:ahLst/>
              <a:cxnLst/>
              <a:rect l="l" t="t" r="r" b="b"/>
              <a:pathLst>
                <a:path w="429" h="144" extrusionOk="0">
                  <a:moveTo>
                    <a:pt x="0" y="0"/>
                  </a:moveTo>
                  <a:lnTo>
                    <a:pt x="0" y="119"/>
                  </a:lnTo>
                  <a:cubicBezTo>
                    <a:pt x="48" y="119"/>
                    <a:pt x="107" y="143"/>
                    <a:pt x="143" y="143"/>
                  </a:cubicBezTo>
                  <a:cubicBezTo>
                    <a:pt x="262" y="119"/>
                    <a:pt x="369" y="108"/>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5"/>
            <p:cNvSpPr/>
            <p:nvPr/>
          </p:nvSpPr>
          <p:spPr>
            <a:xfrm>
              <a:off x="5607525" y="2584375"/>
              <a:ext cx="7475" cy="7475"/>
            </a:xfrm>
            <a:custGeom>
              <a:avLst/>
              <a:gdLst/>
              <a:ahLst/>
              <a:cxnLst/>
              <a:rect l="l" t="t" r="r" b="b"/>
              <a:pathLst>
                <a:path w="299" h="299" extrusionOk="0">
                  <a:moveTo>
                    <a:pt x="144" y="1"/>
                  </a:moveTo>
                  <a:lnTo>
                    <a:pt x="144" y="1"/>
                  </a:lnTo>
                  <a:cubicBezTo>
                    <a:pt x="1" y="96"/>
                    <a:pt x="13" y="203"/>
                    <a:pt x="168" y="298"/>
                  </a:cubicBezTo>
                  <a:cubicBezTo>
                    <a:pt x="203" y="274"/>
                    <a:pt x="251" y="274"/>
                    <a:pt x="299" y="262"/>
                  </a:cubicBezTo>
                  <a:lnTo>
                    <a:pt x="299" y="143"/>
                  </a:lnTo>
                  <a:cubicBezTo>
                    <a:pt x="239" y="96"/>
                    <a:pt x="191" y="3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5"/>
            <p:cNvSpPr/>
            <p:nvPr/>
          </p:nvSpPr>
          <p:spPr>
            <a:xfrm>
              <a:off x="5690575" y="2423050"/>
              <a:ext cx="10450" cy="3250"/>
            </a:xfrm>
            <a:custGeom>
              <a:avLst/>
              <a:gdLst/>
              <a:ahLst/>
              <a:cxnLst/>
              <a:rect l="l" t="t" r="r" b="b"/>
              <a:pathLst>
                <a:path w="418" h="130" extrusionOk="0">
                  <a:moveTo>
                    <a:pt x="1" y="0"/>
                  </a:moveTo>
                  <a:cubicBezTo>
                    <a:pt x="65" y="88"/>
                    <a:pt x="132" y="130"/>
                    <a:pt x="201" y="130"/>
                  </a:cubicBezTo>
                  <a:cubicBezTo>
                    <a:pt x="272" y="130"/>
                    <a:pt x="345" y="85"/>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5"/>
            <p:cNvSpPr/>
            <p:nvPr/>
          </p:nvSpPr>
          <p:spPr>
            <a:xfrm>
              <a:off x="5303025" y="2415300"/>
              <a:ext cx="7175" cy="4625"/>
            </a:xfrm>
            <a:custGeom>
              <a:avLst/>
              <a:gdLst/>
              <a:ahLst/>
              <a:cxnLst/>
              <a:rect l="l" t="t" r="r" b="b"/>
              <a:pathLst>
                <a:path w="287" h="185" extrusionOk="0">
                  <a:moveTo>
                    <a:pt x="287" y="1"/>
                  </a:moveTo>
                  <a:cubicBezTo>
                    <a:pt x="203" y="13"/>
                    <a:pt x="108" y="13"/>
                    <a:pt x="1" y="13"/>
                  </a:cubicBezTo>
                  <a:cubicBezTo>
                    <a:pt x="60" y="72"/>
                    <a:pt x="120" y="120"/>
                    <a:pt x="179" y="179"/>
                  </a:cubicBezTo>
                  <a:cubicBezTo>
                    <a:pt x="190" y="183"/>
                    <a:pt x="201" y="184"/>
                    <a:pt x="213" y="184"/>
                  </a:cubicBezTo>
                  <a:cubicBezTo>
                    <a:pt x="241" y="184"/>
                    <a:pt x="270" y="176"/>
                    <a:pt x="287" y="167"/>
                  </a:cubicBezTo>
                  <a:lnTo>
                    <a:pt x="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5"/>
            <p:cNvSpPr/>
            <p:nvPr/>
          </p:nvSpPr>
          <p:spPr>
            <a:xfrm>
              <a:off x="5335475" y="2509800"/>
              <a:ext cx="7175" cy="3175"/>
            </a:xfrm>
            <a:custGeom>
              <a:avLst/>
              <a:gdLst/>
              <a:ahLst/>
              <a:cxnLst/>
              <a:rect l="l" t="t" r="r" b="b"/>
              <a:pathLst>
                <a:path w="287" h="127" extrusionOk="0">
                  <a:moveTo>
                    <a:pt x="136" y="0"/>
                  </a:moveTo>
                  <a:cubicBezTo>
                    <a:pt x="94" y="0"/>
                    <a:pt x="50" y="30"/>
                    <a:pt x="1" y="90"/>
                  </a:cubicBezTo>
                  <a:cubicBezTo>
                    <a:pt x="96" y="102"/>
                    <a:pt x="191" y="102"/>
                    <a:pt x="286" y="126"/>
                  </a:cubicBezTo>
                  <a:cubicBezTo>
                    <a:pt x="235" y="42"/>
                    <a:pt x="187" y="0"/>
                    <a:pt x="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5"/>
            <p:cNvSpPr/>
            <p:nvPr/>
          </p:nvSpPr>
          <p:spPr>
            <a:xfrm>
              <a:off x="5310175" y="2501025"/>
              <a:ext cx="8350" cy="4500"/>
            </a:xfrm>
            <a:custGeom>
              <a:avLst/>
              <a:gdLst/>
              <a:ahLst/>
              <a:cxnLst/>
              <a:rect l="l" t="t" r="r" b="b"/>
              <a:pathLst>
                <a:path w="334" h="180" extrusionOk="0">
                  <a:moveTo>
                    <a:pt x="12" y="1"/>
                  </a:moveTo>
                  <a:cubicBezTo>
                    <a:pt x="12" y="60"/>
                    <a:pt x="12" y="120"/>
                    <a:pt x="1" y="179"/>
                  </a:cubicBezTo>
                  <a:lnTo>
                    <a:pt x="286" y="179"/>
                  </a:lnTo>
                  <a:cubicBezTo>
                    <a:pt x="334" y="132"/>
                    <a:pt x="334" y="84"/>
                    <a:pt x="286" y="37"/>
                  </a:cubicBezTo>
                  <a:lnTo>
                    <a:pt x="155" y="1"/>
                  </a:lnTo>
                  <a:cubicBezTo>
                    <a:pt x="131" y="7"/>
                    <a:pt x="108" y="10"/>
                    <a:pt x="84" y="10"/>
                  </a:cubicBezTo>
                  <a:cubicBezTo>
                    <a:pt x="60" y="10"/>
                    <a:pt x="36" y="7"/>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5"/>
            <p:cNvSpPr/>
            <p:nvPr/>
          </p:nvSpPr>
          <p:spPr>
            <a:xfrm>
              <a:off x="5235175" y="2415600"/>
              <a:ext cx="3875" cy="8075"/>
            </a:xfrm>
            <a:custGeom>
              <a:avLst/>
              <a:gdLst/>
              <a:ahLst/>
              <a:cxnLst/>
              <a:rect l="l" t="t" r="r" b="b"/>
              <a:pathLst>
                <a:path w="155" h="323" extrusionOk="0">
                  <a:moveTo>
                    <a:pt x="131" y="1"/>
                  </a:moveTo>
                  <a:cubicBezTo>
                    <a:pt x="12" y="84"/>
                    <a:pt x="0" y="203"/>
                    <a:pt x="12" y="322"/>
                  </a:cubicBezTo>
                  <a:cubicBezTo>
                    <a:pt x="60" y="275"/>
                    <a:pt x="119" y="215"/>
                    <a:pt x="155" y="155"/>
                  </a:cubicBezTo>
                  <a:cubicBezTo>
                    <a:pt x="143" y="108"/>
                    <a:pt x="143" y="48"/>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5"/>
            <p:cNvSpPr/>
            <p:nvPr/>
          </p:nvSpPr>
          <p:spPr>
            <a:xfrm>
              <a:off x="5267025" y="2340600"/>
              <a:ext cx="4175" cy="6575"/>
            </a:xfrm>
            <a:custGeom>
              <a:avLst/>
              <a:gdLst/>
              <a:ahLst/>
              <a:cxnLst/>
              <a:rect l="l" t="t" r="r" b="b"/>
              <a:pathLst>
                <a:path w="167" h="263" extrusionOk="0">
                  <a:moveTo>
                    <a:pt x="167" y="0"/>
                  </a:moveTo>
                  <a:lnTo>
                    <a:pt x="167" y="0"/>
                  </a:lnTo>
                  <a:cubicBezTo>
                    <a:pt x="48" y="48"/>
                    <a:pt x="0" y="143"/>
                    <a:pt x="0" y="262"/>
                  </a:cubicBezTo>
                  <a:cubicBezTo>
                    <a:pt x="119" y="227"/>
                    <a:pt x="167" y="119"/>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5"/>
            <p:cNvSpPr/>
            <p:nvPr/>
          </p:nvSpPr>
          <p:spPr>
            <a:xfrm>
              <a:off x="5826600" y="2511300"/>
              <a:ext cx="7775" cy="4300"/>
            </a:xfrm>
            <a:custGeom>
              <a:avLst/>
              <a:gdLst/>
              <a:ahLst/>
              <a:cxnLst/>
              <a:rect l="l" t="t" r="r" b="b"/>
              <a:pathLst>
                <a:path w="311" h="172" extrusionOk="0">
                  <a:moveTo>
                    <a:pt x="165" y="1"/>
                  </a:moveTo>
                  <a:cubicBezTo>
                    <a:pt x="117" y="1"/>
                    <a:pt x="66" y="18"/>
                    <a:pt x="13" y="54"/>
                  </a:cubicBezTo>
                  <a:lnTo>
                    <a:pt x="1" y="78"/>
                  </a:lnTo>
                  <a:cubicBezTo>
                    <a:pt x="53" y="142"/>
                    <a:pt x="105" y="172"/>
                    <a:pt x="156" y="172"/>
                  </a:cubicBezTo>
                  <a:cubicBezTo>
                    <a:pt x="210" y="172"/>
                    <a:pt x="262" y="139"/>
                    <a:pt x="310" y="78"/>
                  </a:cubicBezTo>
                  <a:lnTo>
                    <a:pt x="299" y="54"/>
                  </a:lnTo>
                  <a:cubicBezTo>
                    <a:pt x="257" y="18"/>
                    <a:pt x="212"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5"/>
            <p:cNvSpPr/>
            <p:nvPr/>
          </p:nvSpPr>
          <p:spPr>
            <a:xfrm>
              <a:off x="5787325" y="2512950"/>
              <a:ext cx="7450" cy="2475"/>
            </a:xfrm>
            <a:custGeom>
              <a:avLst/>
              <a:gdLst/>
              <a:ahLst/>
              <a:cxnLst/>
              <a:rect l="l" t="t" r="r" b="b"/>
              <a:pathLst>
                <a:path w="298" h="99" extrusionOk="0">
                  <a:moveTo>
                    <a:pt x="0" y="0"/>
                  </a:moveTo>
                  <a:cubicBezTo>
                    <a:pt x="48" y="66"/>
                    <a:pt x="95" y="98"/>
                    <a:pt x="145" y="98"/>
                  </a:cubicBezTo>
                  <a:cubicBezTo>
                    <a:pt x="194" y="98"/>
                    <a:pt x="244" y="6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5"/>
            <p:cNvSpPr/>
            <p:nvPr/>
          </p:nvSpPr>
          <p:spPr>
            <a:xfrm>
              <a:off x="5862325" y="2426025"/>
              <a:ext cx="7475" cy="4500"/>
            </a:xfrm>
            <a:custGeom>
              <a:avLst/>
              <a:gdLst/>
              <a:ahLst/>
              <a:cxnLst/>
              <a:rect l="l" t="t" r="r" b="b"/>
              <a:pathLst>
                <a:path w="299" h="180" extrusionOk="0">
                  <a:moveTo>
                    <a:pt x="1" y="0"/>
                  </a:moveTo>
                  <a:lnTo>
                    <a:pt x="1" y="0"/>
                  </a:lnTo>
                  <a:cubicBezTo>
                    <a:pt x="60" y="60"/>
                    <a:pt x="108" y="119"/>
                    <a:pt x="167" y="179"/>
                  </a:cubicBezTo>
                  <a:cubicBezTo>
                    <a:pt x="215" y="167"/>
                    <a:pt x="251" y="155"/>
                    <a:pt x="298" y="155"/>
                  </a:cubicBezTo>
                  <a:lnTo>
                    <a:pt x="298" y="24"/>
                  </a:lnTo>
                  <a:cubicBezTo>
                    <a:pt x="191" y="24"/>
                    <a:pt x="108"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5"/>
            <p:cNvSpPr/>
            <p:nvPr/>
          </p:nvSpPr>
          <p:spPr>
            <a:xfrm>
              <a:off x="5564975" y="2504900"/>
              <a:ext cx="6875" cy="3125"/>
            </a:xfrm>
            <a:custGeom>
              <a:avLst/>
              <a:gdLst/>
              <a:ahLst/>
              <a:cxnLst/>
              <a:rect l="l" t="t" r="r" b="b"/>
              <a:pathLst>
                <a:path w="275" h="125" extrusionOk="0">
                  <a:moveTo>
                    <a:pt x="0" y="1"/>
                  </a:moveTo>
                  <a:lnTo>
                    <a:pt x="0" y="1"/>
                  </a:lnTo>
                  <a:cubicBezTo>
                    <a:pt x="51" y="83"/>
                    <a:pt x="98" y="125"/>
                    <a:pt x="145" y="125"/>
                  </a:cubicBezTo>
                  <a:cubicBezTo>
                    <a:pt x="187" y="125"/>
                    <a:pt x="229" y="92"/>
                    <a:pt x="274" y="24"/>
                  </a:cubicBezTo>
                  <a:cubicBezTo>
                    <a:pt x="179" y="24"/>
                    <a:pt x="96"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5"/>
            <p:cNvSpPr/>
            <p:nvPr/>
          </p:nvSpPr>
          <p:spPr>
            <a:xfrm>
              <a:off x="5694150" y="2580200"/>
              <a:ext cx="4800" cy="3500"/>
            </a:xfrm>
            <a:custGeom>
              <a:avLst/>
              <a:gdLst/>
              <a:ahLst/>
              <a:cxnLst/>
              <a:rect l="l" t="t" r="r" b="b"/>
              <a:pathLst>
                <a:path w="192" h="140" extrusionOk="0">
                  <a:moveTo>
                    <a:pt x="120" y="1"/>
                  </a:moveTo>
                  <a:cubicBezTo>
                    <a:pt x="72" y="1"/>
                    <a:pt x="48" y="13"/>
                    <a:pt x="1" y="13"/>
                  </a:cubicBezTo>
                  <a:cubicBezTo>
                    <a:pt x="26" y="88"/>
                    <a:pt x="62" y="139"/>
                    <a:pt x="114" y="139"/>
                  </a:cubicBezTo>
                  <a:cubicBezTo>
                    <a:pt x="137" y="139"/>
                    <a:pt x="162" y="130"/>
                    <a:pt x="191" y="108"/>
                  </a:cubicBezTo>
                  <a:cubicBezTo>
                    <a:pt x="191" y="108"/>
                    <a:pt x="155"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5"/>
            <p:cNvSpPr/>
            <p:nvPr/>
          </p:nvSpPr>
          <p:spPr>
            <a:xfrm>
              <a:off x="5629550" y="2617125"/>
              <a:ext cx="6875" cy="2625"/>
            </a:xfrm>
            <a:custGeom>
              <a:avLst/>
              <a:gdLst/>
              <a:ahLst/>
              <a:cxnLst/>
              <a:rect l="l" t="t" r="r" b="b"/>
              <a:pathLst>
                <a:path w="275" h="105" extrusionOk="0">
                  <a:moveTo>
                    <a:pt x="275" y="0"/>
                  </a:moveTo>
                  <a:cubicBezTo>
                    <a:pt x="191" y="0"/>
                    <a:pt x="96" y="0"/>
                    <a:pt x="1" y="12"/>
                  </a:cubicBezTo>
                  <a:cubicBezTo>
                    <a:pt x="46" y="75"/>
                    <a:pt x="92" y="105"/>
                    <a:pt x="136" y="105"/>
                  </a:cubicBezTo>
                  <a:cubicBezTo>
                    <a:pt x="184" y="105"/>
                    <a:pt x="231" y="69"/>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5"/>
            <p:cNvSpPr/>
            <p:nvPr/>
          </p:nvSpPr>
          <p:spPr>
            <a:xfrm>
              <a:off x="5640275" y="2616375"/>
              <a:ext cx="8650" cy="3450"/>
            </a:xfrm>
            <a:custGeom>
              <a:avLst/>
              <a:gdLst/>
              <a:ahLst/>
              <a:cxnLst/>
              <a:rect l="l" t="t" r="r" b="b"/>
              <a:pathLst>
                <a:path w="346" h="138" extrusionOk="0">
                  <a:moveTo>
                    <a:pt x="67" y="0"/>
                  </a:moveTo>
                  <a:cubicBezTo>
                    <a:pt x="45" y="0"/>
                    <a:pt x="23" y="2"/>
                    <a:pt x="1" y="6"/>
                  </a:cubicBezTo>
                  <a:cubicBezTo>
                    <a:pt x="51" y="108"/>
                    <a:pt x="132" y="137"/>
                    <a:pt x="226" y="137"/>
                  </a:cubicBezTo>
                  <a:cubicBezTo>
                    <a:pt x="264" y="137"/>
                    <a:pt x="304" y="132"/>
                    <a:pt x="346" y="125"/>
                  </a:cubicBezTo>
                  <a:cubicBezTo>
                    <a:pt x="267" y="47"/>
                    <a:pt x="172"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5"/>
            <p:cNvSpPr/>
            <p:nvPr/>
          </p:nvSpPr>
          <p:spPr>
            <a:xfrm>
              <a:off x="5405125" y="2398350"/>
              <a:ext cx="3600" cy="2100"/>
            </a:xfrm>
            <a:custGeom>
              <a:avLst/>
              <a:gdLst/>
              <a:ahLst/>
              <a:cxnLst/>
              <a:rect l="l" t="t" r="r" b="b"/>
              <a:pathLst>
                <a:path w="144" h="84" extrusionOk="0">
                  <a:moveTo>
                    <a:pt x="48" y="0"/>
                  </a:moveTo>
                  <a:lnTo>
                    <a:pt x="1" y="36"/>
                  </a:lnTo>
                  <a:cubicBezTo>
                    <a:pt x="24" y="60"/>
                    <a:pt x="72" y="72"/>
                    <a:pt x="108" y="83"/>
                  </a:cubicBezTo>
                  <a:cubicBezTo>
                    <a:pt x="120" y="83"/>
                    <a:pt x="132" y="60"/>
                    <a:pt x="143" y="36"/>
                  </a:cubicBezTo>
                  <a:cubicBezTo>
                    <a:pt x="120" y="24"/>
                    <a:pt x="72" y="12"/>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5"/>
            <p:cNvSpPr/>
            <p:nvPr/>
          </p:nvSpPr>
          <p:spPr>
            <a:xfrm>
              <a:off x="5884350" y="2638325"/>
              <a:ext cx="7175" cy="2700"/>
            </a:xfrm>
            <a:custGeom>
              <a:avLst/>
              <a:gdLst/>
              <a:ahLst/>
              <a:cxnLst/>
              <a:rect l="l" t="t" r="r" b="b"/>
              <a:pathLst>
                <a:path w="287" h="108" extrusionOk="0">
                  <a:moveTo>
                    <a:pt x="135" y="1"/>
                  </a:moveTo>
                  <a:cubicBezTo>
                    <a:pt x="87" y="1"/>
                    <a:pt x="42" y="4"/>
                    <a:pt x="1" y="9"/>
                  </a:cubicBezTo>
                  <a:cubicBezTo>
                    <a:pt x="42" y="75"/>
                    <a:pt x="90" y="108"/>
                    <a:pt x="139" y="108"/>
                  </a:cubicBezTo>
                  <a:cubicBezTo>
                    <a:pt x="188" y="108"/>
                    <a:pt x="239" y="75"/>
                    <a:pt x="286" y="9"/>
                  </a:cubicBezTo>
                  <a:cubicBezTo>
                    <a:pt x="233" y="4"/>
                    <a:pt x="182" y="1"/>
                    <a:pt x="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35"/>
            <p:cNvSpPr/>
            <p:nvPr/>
          </p:nvSpPr>
          <p:spPr>
            <a:xfrm>
              <a:off x="5428650" y="2426925"/>
              <a:ext cx="3600" cy="6575"/>
            </a:xfrm>
            <a:custGeom>
              <a:avLst/>
              <a:gdLst/>
              <a:ahLst/>
              <a:cxnLst/>
              <a:rect l="l" t="t" r="r" b="b"/>
              <a:pathLst>
                <a:path w="144" h="263" extrusionOk="0">
                  <a:moveTo>
                    <a:pt x="143" y="0"/>
                  </a:moveTo>
                  <a:cubicBezTo>
                    <a:pt x="95" y="0"/>
                    <a:pt x="36" y="0"/>
                    <a:pt x="0" y="12"/>
                  </a:cubicBezTo>
                  <a:lnTo>
                    <a:pt x="0" y="250"/>
                  </a:lnTo>
                  <a:cubicBezTo>
                    <a:pt x="36" y="250"/>
                    <a:pt x="95" y="262"/>
                    <a:pt x="143" y="262"/>
                  </a:cubicBez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35"/>
            <p:cNvSpPr/>
            <p:nvPr/>
          </p:nvSpPr>
          <p:spPr>
            <a:xfrm>
              <a:off x="5463775" y="2425800"/>
              <a:ext cx="7450" cy="3425"/>
            </a:xfrm>
            <a:custGeom>
              <a:avLst/>
              <a:gdLst/>
              <a:ahLst/>
              <a:cxnLst/>
              <a:rect l="l" t="t" r="r" b="b"/>
              <a:pathLst>
                <a:path w="298" h="137" extrusionOk="0">
                  <a:moveTo>
                    <a:pt x="91" y="0"/>
                  </a:moveTo>
                  <a:cubicBezTo>
                    <a:pt x="62" y="0"/>
                    <a:pt x="32" y="3"/>
                    <a:pt x="0" y="9"/>
                  </a:cubicBezTo>
                  <a:cubicBezTo>
                    <a:pt x="43" y="94"/>
                    <a:pt x="103" y="137"/>
                    <a:pt x="182" y="137"/>
                  </a:cubicBezTo>
                  <a:cubicBezTo>
                    <a:pt x="214" y="137"/>
                    <a:pt x="248" y="130"/>
                    <a:pt x="286" y="117"/>
                  </a:cubicBezTo>
                  <a:lnTo>
                    <a:pt x="298" y="57"/>
                  </a:lnTo>
                  <a:cubicBezTo>
                    <a:pt x="237" y="22"/>
                    <a:pt x="169"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5"/>
            <p:cNvSpPr/>
            <p:nvPr/>
          </p:nvSpPr>
          <p:spPr>
            <a:xfrm>
              <a:off x="5456325" y="2547950"/>
              <a:ext cx="4200" cy="4600"/>
            </a:xfrm>
            <a:custGeom>
              <a:avLst/>
              <a:gdLst/>
              <a:ahLst/>
              <a:cxnLst/>
              <a:rect l="l" t="t" r="r" b="b"/>
              <a:pathLst>
                <a:path w="168" h="184" extrusionOk="0">
                  <a:moveTo>
                    <a:pt x="72" y="0"/>
                  </a:moveTo>
                  <a:cubicBezTo>
                    <a:pt x="61" y="0"/>
                    <a:pt x="49" y="2"/>
                    <a:pt x="36" y="5"/>
                  </a:cubicBezTo>
                  <a:cubicBezTo>
                    <a:pt x="48" y="65"/>
                    <a:pt x="0" y="172"/>
                    <a:pt x="120" y="184"/>
                  </a:cubicBezTo>
                  <a:cubicBezTo>
                    <a:pt x="120" y="184"/>
                    <a:pt x="155" y="76"/>
                    <a:pt x="167" y="29"/>
                  </a:cubicBezTo>
                  <a:cubicBezTo>
                    <a:pt x="132" y="11"/>
                    <a:pt x="104"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5"/>
            <p:cNvSpPr/>
            <p:nvPr/>
          </p:nvSpPr>
          <p:spPr>
            <a:xfrm>
              <a:off x="5611100" y="2584375"/>
              <a:ext cx="3900" cy="3600"/>
            </a:xfrm>
            <a:custGeom>
              <a:avLst/>
              <a:gdLst/>
              <a:ahLst/>
              <a:cxnLst/>
              <a:rect l="l" t="t" r="r" b="b"/>
              <a:pathLst>
                <a:path w="156" h="144" extrusionOk="0">
                  <a:moveTo>
                    <a:pt x="1" y="1"/>
                  </a:moveTo>
                  <a:lnTo>
                    <a:pt x="156" y="143"/>
                  </a:lnTo>
                  <a:cubicBezTo>
                    <a:pt x="108" y="96"/>
                    <a:pt x="60"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5"/>
            <p:cNvSpPr/>
            <p:nvPr/>
          </p:nvSpPr>
          <p:spPr>
            <a:xfrm>
              <a:off x="5227725" y="2417700"/>
              <a:ext cx="2100" cy="1500"/>
            </a:xfrm>
            <a:custGeom>
              <a:avLst/>
              <a:gdLst/>
              <a:ahLst/>
              <a:cxnLst/>
              <a:rect l="l" t="t" r="r" b="b"/>
              <a:pathLst>
                <a:path w="84" h="60" extrusionOk="0">
                  <a:moveTo>
                    <a:pt x="24" y="0"/>
                  </a:moveTo>
                  <a:cubicBezTo>
                    <a:pt x="24" y="0"/>
                    <a:pt x="12" y="36"/>
                    <a:pt x="0" y="60"/>
                  </a:cubicBezTo>
                  <a:cubicBezTo>
                    <a:pt x="72" y="36"/>
                    <a:pt x="84" y="12"/>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35"/>
            <p:cNvSpPr/>
            <p:nvPr/>
          </p:nvSpPr>
          <p:spPr>
            <a:xfrm>
              <a:off x="5242600" y="2351300"/>
              <a:ext cx="3300" cy="3900"/>
            </a:xfrm>
            <a:custGeom>
              <a:avLst/>
              <a:gdLst/>
              <a:ahLst/>
              <a:cxnLst/>
              <a:rect l="l" t="t" r="r" b="b"/>
              <a:pathLst>
                <a:path w="132" h="156" extrusionOk="0">
                  <a:moveTo>
                    <a:pt x="132" y="1"/>
                  </a:moveTo>
                  <a:lnTo>
                    <a:pt x="132" y="1"/>
                  </a:lnTo>
                  <a:cubicBezTo>
                    <a:pt x="60" y="13"/>
                    <a:pt x="13" y="72"/>
                    <a:pt x="1" y="156"/>
                  </a:cubicBezTo>
                  <a:cubicBezTo>
                    <a:pt x="84" y="132"/>
                    <a:pt x="132" y="72"/>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35"/>
            <p:cNvSpPr/>
            <p:nvPr/>
          </p:nvSpPr>
          <p:spPr>
            <a:xfrm>
              <a:off x="5253025" y="2340300"/>
              <a:ext cx="4775" cy="3600"/>
            </a:xfrm>
            <a:custGeom>
              <a:avLst/>
              <a:gdLst/>
              <a:ahLst/>
              <a:cxnLst/>
              <a:rect l="l" t="t" r="r" b="b"/>
              <a:pathLst>
                <a:path w="191" h="144" extrusionOk="0">
                  <a:moveTo>
                    <a:pt x="143" y="0"/>
                  </a:moveTo>
                  <a:lnTo>
                    <a:pt x="143" y="0"/>
                  </a:lnTo>
                  <a:cubicBezTo>
                    <a:pt x="72" y="24"/>
                    <a:pt x="12" y="72"/>
                    <a:pt x="1" y="143"/>
                  </a:cubicBezTo>
                  <a:cubicBezTo>
                    <a:pt x="36" y="143"/>
                    <a:pt x="84" y="143"/>
                    <a:pt x="131" y="131"/>
                  </a:cubicBezTo>
                  <a:cubicBezTo>
                    <a:pt x="191" y="84"/>
                    <a:pt x="191"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35"/>
            <p:cNvSpPr/>
            <p:nvPr/>
          </p:nvSpPr>
          <p:spPr>
            <a:xfrm>
              <a:off x="5249150" y="2344175"/>
              <a:ext cx="3900" cy="3600"/>
            </a:xfrm>
            <a:custGeom>
              <a:avLst/>
              <a:gdLst/>
              <a:ahLst/>
              <a:cxnLst/>
              <a:rect l="l" t="t" r="r" b="b"/>
              <a:pathLst>
                <a:path w="156" h="144" extrusionOk="0">
                  <a:moveTo>
                    <a:pt x="156" y="0"/>
                  </a:moveTo>
                  <a:lnTo>
                    <a:pt x="156" y="0"/>
                  </a:lnTo>
                  <a:cubicBezTo>
                    <a:pt x="72" y="24"/>
                    <a:pt x="36" y="60"/>
                    <a:pt x="1" y="143"/>
                  </a:cubicBezTo>
                  <a:cubicBezTo>
                    <a:pt x="96" y="119"/>
                    <a:pt x="132" y="84"/>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35"/>
            <p:cNvSpPr/>
            <p:nvPr/>
          </p:nvSpPr>
          <p:spPr>
            <a:xfrm>
              <a:off x="5245875" y="2347750"/>
              <a:ext cx="3300" cy="3575"/>
            </a:xfrm>
            <a:custGeom>
              <a:avLst/>
              <a:gdLst/>
              <a:ahLst/>
              <a:cxnLst/>
              <a:rect l="l" t="t" r="r" b="b"/>
              <a:pathLst>
                <a:path w="132" h="143" extrusionOk="0">
                  <a:moveTo>
                    <a:pt x="132" y="0"/>
                  </a:moveTo>
                  <a:cubicBezTo>
                    <a:pt x="60" y="12"/>
                    <a:pt x="13" y="72"/>
                    <a:pt x="1" y="143"/>
                  </a:cubicBezTo>
                  <a:cubicBezTo>
                    <a:pt x="48" y="83"/>
                    <a:pt x="84"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35"/>
            <p:cNvSpPr/>
            <p:nvPr/>
          </p:nvSpPr>
          <p:spPr>
            <a:xfrm>
              <a:off x="5363450" y="2512350"/>
              <a:ext cx="4200" cy="3000"/>
            </a:xfrm>
            <a:custGeom>
              <a:avLst/>
              <a:gdLst/>
              <a:ahLst/>
              <a:cxnLst/>
              <a:rect l="l" t="t" r="r" b="b"/>
              <a:pathLst>
                <a:path w="168" h="120" extrusionOk="0">
                  <a:moveTo>
                    <a:pt x="167" y="0"/>
                  </a:moveTo>
                  <a:cubicBezTo>
                    <a:pt x="108" y="0"/>
                    <a:pt x="60" y="24"/>
                    <a:pt x="1" y="24"/>
                  </a:cubicBezTo>
                  <a:cubicBezTo>
                    <a:pt x="60" y="60"/>
                    <a:pt x="108" y="95"/>
                    <a:pt x="144" y="119"/>
                  </a:cubicBezTo>
                  <a:cubicBezTo>
                    <a:pt x="144" y="84"/>
                    <a:pt x="167"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35"/>
            <p:cNvSpPr/>
            <p:nvPr/>
          </p:nvSpPr>
          <p:spPr>
            <a:xfrm>
              <a:off x="5374475" y="2494475"/>
              <a:ext cx="3900" cy="2025"/>
            </a:xfrm>
            <a:custGeom>
              <a:avLst/>
              <a:gdLst/>
              <a:ahLst/>
              <a:cxnLst/>
              <a:rect l="l" t="t" r="r" b="b"/>
              <a:pathLst>
                <a:path w="156" h="81" extrusionOk="0">
                  <a:moveTo>
                    <a:pt x="0" y="1"/>
                  </a:moveTo>
                  <a:cubicBezTo>
                    <a:pt x="24" y="37"/>
                    <a:pt x="36" y="48"/>
                    <a:pt x="48" y="60"/>
                  </a:cubicBezTo>
                  <a:cubicBezTo>
                    <a:pt x="66" y="74"/>
                    <a:pt x="84" y="80"/>
                    <a:pt x="100" y="80"/>
                  </a:cubicBezTo>
                  <a:cubicBezTo>
                    <a:pt x="126" y="80"/>
                    <a:pt x="148" y="62"/>
                    <a:pt x="155" y="25"/>
                  </a:cubicBezTo>
                  <a:cubicBezTo>
                    <a:pt x="107" y="1"/>
                    <a:pt x="6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35"/>
            <p:cNvSpPr/>
            <p:nvPr/>
          </p:nvSpPr>
          <p:spPr>
            <a:xfrm>
              <a:off x="5278325" y="2379300"/>
              <a:ext cx="3300" cy="2675"/>
            </a:xfrm>
            <a:custGeom>
              <a:avLst/>
              <a:gdLst/>
              <a:ahLst/>
              <a:cxnLst/>
              <a:rect l="l" t="t" r="r" b="b"/>
              <a:pathLst>
                <a:path w="132" h="107" extrusionOk="0">
                  <a:moveTo>
                    <a:pt x="1" y="0"/>
                  </a:moveTo>
                  <a:cubicBezTo>
                    <a:pt x="15" y="51"/>
                    <a:pt x="34" y="107"/>
                    <a:pt x="63" y="107"/>
                  </a:cubicBezTo>
                  <a:cubicBezTo>
                    <a:pt x="81" y="107"/>
                    <a:pt x="104" y="84"/>
                    <a:pt x="132" y="24"/>
                  </a:cubicBezTo>
                  <a:cubicBezTo>
                    <a:pt x="84" y="0"/>
                    <a:pt x="3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35"/>
            <p:cNvSpPr/>
            <p:nvPr/>
          </p:nvSpPr>
          <p:spPr>
            <a:xfrm>
              <a:off x="5262550" y="2331675"/>
              <a:ext cx="5675" cy="5975"/>
            </a:xfrm>
            <a:custGeom>
              <a:avLst/>
              <a:gdLst/>
              <a:ahLst/>
              <a:cxnLst/>
              <a:rect l="l" t="t" r="r" b="b"/>
              <a:pathLst>
                <a:path w="227" h="239" extrusionOk="0">
                  <a:moveTo>
                    <a:pt x="155" y="0"/>
                  </a:moveTo>
                  <a:cubicBezTo>
                    <a:pt x="120" y="12"/>
                    <a:pt x="96" y="48"/>
                    <a:pt x="60" y="60"/>
                  </a:cubicBezTo>
                  <a:cubicBezTo>
                    <a:pt x="12" y="107"/>
                    <a:pt x="1" y="143"/>
                    <a:pt x="1" y="203"/>
                  </a:cubicBezTo>
                  <a:cubicBezTo>
                    <a:pt x="12" y="226"/>
                    <a:pt x="48" y="226"/>
                    <a:pt x="72" y="238"/>
                  </a:cubicBezTo>
                  <a:cubicBezTo>
                    <a:pt x="131" y="191"/>
                    <a:pt x="179" y="131"/>
                    <a:pt x="227" y="84"/>
                  </a:cubicBezTo>
                  <a:cubicBezTo>
                    <a:pt x="191" y="60"/>
                    <a:pt x="167"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35"/>
            <p:cNvSpPr/>
            <p:nvPr/>
          </p:nvSpPr>
          <p:spPr>
            <a:xfrm>
              <a:off x="5258975" y="2335825"/>
              <a:ext cx="5375" cy="5400"/>
            </a:xfrm>
            <a:custGeom>
              <a:avLst/>
              <a:gdLst/>
              <a:ahLst/>
              <a:cxnLst/>
              <a:rect l="l" t="t" r="r" b="b"/>
              <a:pathLst>
                <a:path w="215" h="216" extrusionOk="0">
                  <a:moveTo>
                    <a:pt x="144" y="1"/>
                  </a:moveTo>
                  <a:cubicBezTo>
                    <a:pt x="120" y="1"/>
                    <a:pt x="84" y="13"/>
                    <a:pt x="60" y="37"/>
                  </a:cubicBezTo>
                  <a:cubicBezTo>
                    <a:pt x="13" y="84"/>
                    <a:pt x="1" y="132"/>
                    <a:pt x="1" y="191"/>
                  </a:cubicBezTo>
                  <a:cubicBezTo>
                    <a:pt x="13" y="203"/>
                    <a:pt x="36" y="203"/>
                    <a:pt x="72" y="215"/>
                  </a:cubicBezTo>
                  <a:lnTo>
                    <a:pt x="215" y="72"/>
                  </a:lnTo>
                  <a:lnTo>
                    <a:pt x="191" y="25"/>
                  </a:lnTo>
                  <a:cubicBezTo>
                    <a:pt x="191" y="13"/>
                    <a:pt x="179"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35"/>
            <p:cNvSpPr/>
            <p:nvPr/>
          </p:nvSpPr>
          <p:spPr>
            <a:xfrm>
              <a:off x="5256300" y="2339400"/>
              <a:ext cx="4500" cy="4500"/>
            </a:xfrm>
            <a:custGeom>
              <a:avLst/>
              <a:gdLst/>
              <a:ahLst/>
              <a:cxnLst/>
              <a:rect l="l" t="t" r="r" b="b"/>
              <a:pathLst>
                <a:path w="180" h="180" extrusionOk="0">
                  <a:moveTo>
                    <a:pt x="108" y="1"/>
                  </a:moveTo>
                  <a:cubicBezTo>
                    <a:pt x="72" y="1"/>
                    <a:pt x="48" y="13"/>
                    <a:pt x="12" y="48"/>
                  </a:cubicBezTo>
                  <a:cubicBezTo>
                    <a:pt x="12" y="84"/>
                    <a:pt x="12" y="132"/>
                    <a:pt x="0" y="179"/>
                  </a:cubicBezTo>
                  <a:cubicBezTo>
                    <a:pt x="60" y="132"/>
                    <a:pt x="120" y="108"/>
                    <a:pt x="179" y="72"/>
                  </a:cubicBezTo>
                  <a:lnTo>
                    <a:pt x="143" y="36"/>
                  </a:lnTo>
                  <a:cubicBezTo>
                    <a:pt x="143" y="13"/>
                    <a:pt x="131"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35"/>
            <p:cNvSpPr/>
            <p:nvPr/>
          </p:nvSpPr>
          <p:spPr>
            <a:xfrm>
              <a:off x="5274450" y="2333150"/>
              <a:ext cx="3300" cy="3600"/>
            </a:xfrm>
            <a:custGeom>
              <a:avLst/>
              <a:gdLst/>
              <a:ahLst/>
              <a:cxnLst/>
              <a:rect l="l" t="t" r="r" b="b"/>
              <a:pathLst>
                <a:path w="132" h="144" extrusionOk="0">
                  <a:moveTo>
                    <a:pt x="132" y="1"/>
                  </a:moveTo>
                  <a:lnTo>
                    <a:pt x="132" y="1"/>
                  </a:lnTo>
                  <a:cubicBezTo>
                    <a:pt x="60" y="13"/>
                    <a:pt x="13" y="72"/>
                    <a:pt x="1" y="144"/>
                  </a:cubicBezTo>
                  <a:cubicBezTo>
                    <a:pt x="72" y="132"/>
                    <a:pt x="120" y="72"/>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35"/>
            <p:cNvSpPr/>
            <p:nvPr/>
          </p:nvSpPr>
          <p:spPr>
            <a:xfrm>
              <a:off x="5269700" y="2325600"/>
              <a:ext cx="5675" cy="4900"/>
            </a:xfrm>
            <a:custGeom>
              <a:avLst/>
              <a:gdLst/>
              <a:ahLst/>
              <a:cxnLst/>
              <a:rect l="l" t="t" r="r" b="b"/>
              <a:pathLst>
                <a:path w="227" h="196" extrusionOk="0">
                  <a:moveTo>
                    <a:pt x="106" y="0"/>
                  </a:moveTo>
                  <a:cubicBezTo>
                    <a:pt x="39" y="0"/>
                    <a:pt x="9" y="54"/>
                    <a:pt x="0" y="136"/>
                  </a:cubicBezTo>
                  <a:cubicBezTo>
                    <a:pt x="24" y="148"/>
                    <a:pt x="48" y="184"/>
                    <a:pt x="72" y="196"/>
                  </a:cubicBezTo>
                  <a:cubicBezTo>
                    <a:pt x="119" y="136"/>
                    <a:pt x="179" y="88"/>
                    <a:pt x="226" y="53"/>
                  </a:cubicBezTo>
                  <a:lnTo>
                    <a:pt x="179" y="17"/>
                  </a:lnTo>
                  <a:cubicBezTo>
                    <a:pt x="151" y="6"/>
                    <a:pt x="126"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35"/>
            <p:cNvSpPr/>
            <p:nvPr/>
          </p:nvSpPr>
          <p:spPr>
            <a:xfrm>
              <a:off x="5271175" y="2336725"/>
              <a:ext cx="3300" cy="3900"/>
            </a:xfrm>
            <a:custGeom>
              <a:avLst/>
              <a:gdLst/>
              <a:ahLst/>
              <a:cxnLst/>
              <a:rect l="l" t="t" r="r" b="b"/>
              <a:pathLst>
                <a:path w="132" h="156" extrusionOk="0">
                  <a:moveTo>
                    <a:pt x="132" y="1"/>
                  </a:moveTo>
                  <a:cubicBezTo>
                    <a:pt x="60" y="24"/>
                    <a:pt x="13" y="84"/>
                    <a:pt x="1" y="155"/>
                  </a:cubicBezTo>
                  <a:cubicBezTo>
                    <a:pt x="72" y="143"/>
                    <a:pt x="120" y="96"/>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35"/>
            <p:cNvSpPr/>
            <p:nvPr/>
          </p:nvSpPr>
          <p:spPr>
            <a:xfrm>
              <a:off x="5266575" y="2329150"/>
              <a:ext cx="4925" cy="4625"/>
            </a:xfrm>
            <a:custGeom>
              <a:avLst/>
              <a:gdLst/>
              <a:ahLst/>
              <a:cxnLst/>
              <a:rect l="l" t="t" r="r" b="b"/>
              <a:pathLst>
                <a:path w="197" h="185" extrusionOk="0">
                  <a:moveTo>
                    <a:pt x="122" y="0"/>
                  </a:moveTo>
                  <a:cubicBezTo>
                    <a:pt x="29" y="0"/>
                    <a:pt x="0" y="51"/>
                    <a:pt x="30" y="161"/>
                  </a:cubicBezTo>
                  <a:lnTo>
                    <a:pt x="66" y="185"/>
                  </a:lnTo>
                  <a:lnTo>
                    <a:pt x="197" y="54"/>
                  </a:lnTo>
                  <a:lnTo>
                    <a:pt x="185" y="6"/>
                  </a:lnTo>
                  <a:cubicBezTo>
                    <a:pt x="161" y="2"/>
                    <a:pt x="140" y="0"/>
                    <a:pt x="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35"/>
            <p:cNvSpPr/>
            <p:nvPr/>
          </p:nvSpPr>
          <p:spPr>
            <a:xfrm>
              <a:off x="5319700" y="2500525"/>
              <a:ext cx="5075" cy="4400"/>
            </a:xfrm>
            <a:custGeom>
              <a:avLst/>
              <a:gdLst/>
              <a:ahLst/>
              <a:cxnLst/>
              <a:rect l="l" t="t" r="r" b="b"/>
              <a:pathLst>
                <a:path w="203" h="176" extrusionOk="0">
                  <a:moveTo>
                    <a:pt x="105" y="1"/>
                  </a:moveTo>
                  <a:cubicBezTo>
                    <a:pt x="86" y="1"/>
                    <a:pt x="66" y="7"/>
                    <a:pt x="48" y="21"/>
                  </a:cubicBezTo>
                  <a:cubicBezTo>
                    <a:pt x="1" y="80"/>
                    <a:pt x="1" y="140"/>
                    <a:pt x="60" y="176"/>
                  </a:cubicBezTo>
                  <a:lnTo>
                    <a:pt x="203" y="176"/>
                  </a:lnTo>
                  <a:lnTo>
                    <a:pt x="203" y="57"/>
                  </a:lnTo>
                  <a:cubicBezTo>
                    <a:pt x="173" y="19"/>
                    <a:pt x="139" y="1"/>
                    <a:pt x="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35"/>
            <p:cNvSpPr/>
            <p:nvPr/>
          </p:nvSpPr>
          <p:spPr>
            <a:xfrm>
              <a:off x="5306000" y="2308150"/>
              <a:ext cx="4200" cy="3225"/>
            </a:xfrm>
            <a:custGeom>
              <a:avLst/>
              <a:gdLst/>
              <a:ahLst/>
              <a:cxnLst/>
              <a:rect l="l" t="t" r="r" b="b"/>
              <a:pathLst>
                <a:path w="168" h="129" extrusionOk="0">
                  <a:moveTo>
                    <a:pt x="1" y="1"/>
                  </a:moveTo>
                  <a:lnTo>
                    <a:pt x="1" y="1"/>
                  </a:lnTo>
                  <a:cubicBezTo>
                    <a:pt x="25" y="48"/>
                    <a:pt x="37" y="72"/>
                    <a:pt x="37" y="120"/>
                  </a:cubicBezTo>
                  <a:cubicBezTo>
                    <a:pt x="60" y="126"/>
                    <a:pt x="81" y="129"/>
                    <a:pt x="102" y="129"/>
                  </a:cubicBezTo>
                  <a:cubicBezTo>
                    <a:pt x="123" y="129"/>
                    <a:pt x="144" y="126"/>
                    <a:pt x="168" y="120"/>
                  </a:cubicBezTo>
                  <a:cubicBezTo>
                    <a:pt x="144" y="48"/>
                    <a:pt x="84" y="1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35"/>
            <p:cNvSpPr/>
            <p:nvPr/>
          </p:nvSpPr>
          <p:spPr>
            <a:xfrm>
              <a:off x="5317325" y="2500525"/>
              <a:ext cx="3600" cy="4700"/>
            </a:xfrm>
            <a:custGeom>
              <a:avLst/>
              <a:gdLst/>
              <a:ahLst/>
              <a:cxnLst/>
              <a:rect l="l" t="t" r="r" b="b"/>
              <a:pathLst>
                <a:path w="144" h="188" extrusionOk="0">
                  <a:moveTo>
                    <a:pt x="65" y="1"/>
                  </a:moveTo>
                  <a:cubicBezTo>
                    <a:pt x="45" y="1"/>
                    <a:pt x="23" y="7"/>
                    <a:pt x="0" y="21"/>
                  </a:cubicBezTo>
                  <a:lnTo>
                    <a:pt x="0" y="57"/>
                  </a:lnTo>
                  <a:lnTo>
                    <a:pt x="0" y="187"/>
                  </a:lnTo>
                  <a:lnTo>
                    <a:pt x="143" y="187"/>
                  </a:lnTo>
                  <a:lnTo>
                    <a:pt x="143" y="57"/>
                  </a:lnTo>
                  <a:cubicBezTo>
                    <a:pt x="128" y="19"/>
                    <a:pt x="99"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35"/>
            <p:cNvSpPr/>
            <p:nvPr/>
          </p:nvSpPr>
          <p:spPr>
            <a:xfrm>
              <a:off x="5776300" y="2512950"/>
              <a:ext cx="3900" cy="1600"/>
            </a:xfrm>
            <a:custGeom>
              <a:avLst/>
              <a:gdLst/>
              <a:ahLst/>
              <a:cxnLst/>
              <a:rect l="l" t="t" r="r" b="b"/>
              <a:pathLst>
                <a:path w="156" h="64" extrusionOk="0">
                  <a:moveTo>
                    <a:pt x="1" y="0"/>
                  </a:moveTo>
                  <a:cubicBezTo>
                    <a:pt x="25" y="12"/>
                    <a:pt x="36" y="36"/>
                    <a:pt x="48" y="60"/>
                  </a:cubicBezTo>
                  <a:cubicBezTo>
                    <a:pt x="59" y="62"/>
                    <a:pt x="70" y="64"/>
                    <a:pt x="80" y="64"/>
                  </a:cubicBezTo>
                  <a:cubicBezTo>
                    <a:pt x="116" y="64"/>
                    <a:pt x="146" y="4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35"/>
            <p:cNvSpPr/>
            <p:nvPr/>
          </p:nvSpPr>
          <p:spPr>
            <a:xfrm>
              <a:off x="5819475" y="2512650"/>
              <a:ext cx="3875" cy="1500"/>
            </a:xfrm>
            <a:custGeom>
              <a:avLst/>
              <a:gdLst/>
              <a:ahLst/>
              <a:cxnLst/>
              <a:rect l="l" t="t" r="r" b="b"/>
              <a:pathLst>
                <a:path w="155" h="60" extrusionOk="0">
                  <a:moveTo>
                    <a:pt x="155" y="0"/>
                  </a:moveTo>
                  <a:cubicBezTo>
                    <a:pt x="107" y="0"/>
                    <a:pt x="48" y="24"/>
                    <a:pt x="0" y="24"/>
                  </a:cubicBezTo>
                  <a:lnTo>
                    <a:pt x="48" y="60"/>
                  </a:lnTo>
                  <a:cubicBezTo>
                    <a:pt x="95" y="48"/>
                    <a:pt x="119"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35"/>
            <p:cNvSpPr/>
            <p:nvPr/>
          </p:nvSpPr>
          <p:spPr>
            <a:xfrm>
              <a:off x="5819475" y="2559375"/>
              <a:ext cx="3875" cy="3300"/>
            </a:xfrm>
            <a:custGeom>
              <a:avLst/>
              <a:gdLst/>
              <a:ahLst/>
              <a:cxnLst/>
              <a:rect l="l" t="t" r="r" b="b"/>
              <a:pathLst>
                <a:path w="155" h="132" extrusionOk="0">
                  <a:moveTo>
                    <a:pt x="155" y="0"/>
                  </a:moveTo>
                  <a:cubicBezTo>
                    <a:pt x="60" y="0"/>
                    <a:pt x="24" y="48"/>
                    <a:pt x="0" y="131"/>
                  </a:cubicBezTo>
                  <a:cubicBezTo>
                    <a:pt x="48" y="84"/>
                    <a:pt x="107"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35"/>
            <p:cNvSpPr/>
            <p:nvPr/>
          </p:nvSpPr>
          <p:spPr>
            <a:xfrm>
              <a:off x="5859050" y="2512950"/>
              <a:ext cx="3600" cy="3300"/>
            </a:xfrm>
            <a:custGeom>
              <a:avLst/>
              <a:gdLst/>
              <a:ahLst/>
              <a:cxnLst/>
              <a:rect l="l" t="t" r="r" b="b"/>
              <a:pathLst>
                <a:path w="144" h="132" extrusionOk="0">
                  <a:moveTo>
                    <a:pt x="1" y="0"/>
                  </a:moveTo>
                  <a:lnTo>
                    <a:pt x="1" y="131"/>
                  </a:lnTo>
                  <a:lnTo>
                    <a:pt x="144" y="131"/>
                  </a:lnTo>
                  <a:cubicBezTo>
                    <a:pt x="120" y="60"/>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35"/>
            <p:cNvSpPr/>
            <p:nvPr/>
          </p:nvSpPr>
          <p:spPr>
            <a:xfrm>
              <a:off x="5856375" y="3881650"/>
              <a:ext cx="135750" cy="38450"/>
            </a:xfrm>
            <a:custGeom>
              <a:avLst/>
              <a:gdLst/>
              <a:ahLst/>
              <a:cxnLst/>
              <a:rect l="l" t="t" r="r" b="b"/>
              <a:pathLst>
                <a:path w="5430" h="1538" extrusionOk="0">
                  <a:moveTo>
                    <a:pt x="604" y="0"/>
                  </a:moveTo>
                  <a:cubicBezTo>
                    <a:pt x="434" y="0"/>
                    <a:pt x="267" y="37"/>
                    <a:pt x="108" y="164"/>
                  </a:cubicBezTo>
                  <a:cubicBezTo>
                    <a:pt x="0" y="497"/>
                    <a:pt x="429" y="497"/>
                    <a:pt x="465" y="735"/>
                  </a:cubicBezTo>
                  <a:cubicBezTo>
                    <a:pt x="512" y="806"/>
                    <a:pt x="596" y="830"/>
                    <a:pt x="667" y="890"/>
                  </a:cubicBezTo>
                  <a:cubicBezTo>
                    <a:pt x="822" y="937"/>
                    <a:pt x="953" y="985"/>
                    <a:pt x="1108" y="1033"/>
                  </a:cubicBezTo>
                  <a:cubicBezTo>
                    <a:pt x="2256" y="1222"/>
                    <a:pt x="3395" y="1537"/>
                    <a:pt x="4552" y="1537"/>
                  </a:cubicBezTo>
                  <a:cubicBezTo>
                    <a:pt x="4630" y="1537"/>
                    <a:pt x="4708" y="1536"/>
                    <a:pt x="4787" y="1533"/>
                  </a:cubicBezTo>
                  <a:cubicBezTo>
                    <a:pt x="5061" y="1509"/>
                    <a:pt x="5299" y="1426"/>
                    <a:pt x="5382" y="1128"/>
                  </a:cubicBezTo>
                  <a:cubicBezTo>
                    <a:pt x="5430" y="973"/>
                    <a:pt x="5418" y="818"/>
                    <a:pt x="5346" y="676"/>
                  </a:cubicBezTo>
                  <a:cubicBezTo>
                    <a:pt x="5227" y="497"/>
                    <a:pt x="5025" y="497"/>
                    <a:pt x="4834" y="473"/>
                  </a:cubicBezTo>
                  <a:cubicBezTo>
                    <a:pt x="3560" y="402"/>
                    <a:pt x="2275" y="271"/>
                    <a:pt x="1013" y="44"/>
                  </a:cubicBezTo>
                  <a:cubicBezTo>
                    <a:pt x="876" y="23"/>
                    <a:pt x="739" y="0"/>
                    <a:pt x="6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35"/>
            <p:cNvSpPr/>
            <p:nvPr/>
          </p:nvSpPr>
          <p:spPr>
            <a:xfrm>
              <a:off x="5908175" y="3921725"/>
              <a:ext cx="158975" cy="25575"/>
            </a:xfrm>
            <a:custGeom>
              <a:avLst/>
              <a:gdLst/>
              <a:ahLst/>
              <a:cxnLst/>
              <a:rect l="l" t="t" r="r" b="b"/>
              <a:pathLst>
                <a:path w="6359" h="1023" extrusionOk="0">
                  <a:moveTo>
                    <a:pt x="559" y="1"/>
                  </a:moveTo>
                  <a:cubicBezTo>
                    <a:pt x="379" y="1"/>
                    <a:pt x="200" y="42"/>
                    <a:pt x="24" y="168"/>
                  </a:cubicBezTo>
                  <a:cubicBezTo>
                    <a:pt x="36" y="335"/>
                    <a:pt x="0" y="513"/>
                    <a:pt x="191" y="597"/>
                  </a:cubicBezTo>
                  <a:cubicBezTo>
                    <a:pt x="235" y="579"/>
                    <a:pt x="278" y="571"/>
                    <a:pt x="319" y="571"/>
                  </a:cubicBezTo>
                  <a:cubicBezTo>
                    <a:pt x="497" y="571"/>
                    <a:pt x="648" y="710"/>
                    <a:pt x="822" y="739"/>
                  </a:cubicBezTo>
                  <a:cubicBezTo>
                    <a:pt x="869" y="739"/>
                    <a:pt x="953" y="751"/>
                    <a:pt x="1012" y="751"/>
                  </a:cubicBezTo>
                  <a:cubicBezTo>
                    <a:pt x="1357" y="811"/>
                    <a:pt x="1715" y="739"/>
                    <a:pt x="2036" y="870"/>
                  </a:cubicBezTo>
                  <a:cubicBezTo>
                    <a:pt x="2156" y="890"/>
                    <a:pt x="2277" y="896"/>
                    <a:pt x="2398" y="896"/>
                  </a:cubicBezTo>
                  <a:cubicBezTo>
                    <a:pt x="2633" y="896"/>
                    <a:pt x="2868" y="872"/>
                    <a:pt x="3100" y="872"/>
                  </a:cubicBezTo>
                  <a:cubicBezTo>
                    <a:pt x="3328" y="872"/>
                    <a:pt x="3554" y="896"/>
                    <a:pt x="3774" y="989"/>
                  </a:cubicBezTo>
                  <a:cubicBezTo>
                    <a:pt x="3929" y="1013"/>
                    <a:pt x="4096" y="1013"/>
                    <a:pt x="4239" y="1013"/>
                  </a:cubicBezTo>
                  <a:cubicBezTo>
                    <a:pt x="4272" y="1012"/>
                    <a:pt x="4306" y="1011"/>
                    <a:pt x="4340" y="1011"/>
                  </a:cubicBezTo>
                  <a:cubicBezTo>
                    <a:pt x="4429" y="1011"/>
                    <a:pt x="4520" y="1015"/>
                    <a:pt x="4612" y="1015"/>
                  </a:cubicBezTo>
                  <a:cubicBezTo>
                    <a:pt x="4761" y="1015"/>
                    <a:pt x="4913" y="1005"/>
                    <a:pt x="5060" y="954"/>
                  </a:cubicBezTo>
                  <a:cubicBezTo>
                    <a:pt x="5200" y="974"/>
                    <a:pt x="5323" y="1019"/>
                    <a:pt x="5457" y="1019"/>
                  </a:cubicBezTo>
                  <a:cubicBezTo>
                    <a:pt x="5483" y="1019"/>
                    <a:pt x="5510" y="1017"/>
                    <a:pt x="5537" y="1013"/>
                  </a:cubicBezTo>
                  <a:cubicBezTo>
                    <a:pt x="5566" y="1011"/>
                    <a:pt x="5595" y="1010"/>
                    <a:pt x="5624" y="1010"/>
                  </a:cubicBezTo>
                  <a:cubicBezTo>
                    <a:pt x="5730" y="1010"/>
                    <a:pt x="5836" y="1022"/>
                    <a:pt x="5940" y="1022"/>
                  </a:cubicBezTo>
                  <a:cubicBezTo>
                    <a:pt x="6089" y="1022"/>
                    <a:pt x="6232" y="997"/>
                    <a:pt x="6358" y="870"/>
                  </a:cubicBezTo>
                  <a:lnTo>
                    <a:pt x="6358" y="585"/>
                  </a:lnTo>
                  <a:cubicBezTo>
                    <a:pt x="6251" y="406"/>
                    <a:pt x="6072" y="335"/>
                    <a:pt x="5858" y="323"/>
                  </a:cubicBezTo>
                  <a:cubicBezTo>
                    <a:pt x="5632" y="275"/>
                    <a:pt x="5418" y="275"/>
                    <a:pt x="5191" y="275"/>
                  </a:cubicBezTo>
                  <a:lnTo>
                    <a:pt x="2977" y="275"/>
                  </a:lnTo>
                  <a:cubicBezTo>
                    <a:pt x="2739" y="275"/>
                    <a:pt x="2512" y="263"/>
                    <a:pt x="2286" y="180"/>
                  </a:cubicBezTo>
                  <a:cubicBezTo>
                    <a:pt x="2119" y="144"/>
                    <a:pt x="1977" y="120"/>
                    <a:pt x="1810" y="120"/>
                  </a:cubicBezTo>
                  <a:cubicBezTo>
                    <a:pt x="1733" y="139"/>
                    <a:pt x="1656" y="146"/>
                    <a:pt x="1578" y="146"/>
                  </a:cubicBezTo>
                  <a:cubicBezTo>
                    <a:pt x="1239" y="146"/>
                    <a:pt x="896"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35"/>
            <p:cNvSpPr/>
            <p:nvPr/>
          </p:nvSpPr>
          <p:spPr>
            <a:xfrm>
              <a:off x="5765000" y="3799100"/>
              <a:ext cx="57175" cy="115525"/>
            </a:xfrm>
            <a:custGeom>
              <a:avLst/>
              <a:gdLst/>
              <a:ahLst/>
              <a:cxnLst/>
              <a:rect l="l" t="t" r="r" b="b"/>
              <a:pathLst>
                <a:path w="2287" h="4621" extrusionOk="0">
                  <a:moveTo>
                    <a:pt x="1077" y="5"/>
                  </a:moveTo>
                  <a:cubicBezTo>
                    <a:pt x="1038" y="5"/>
                    <a:pt x="1000" y="11"/>
                    <a:pt x="965" y="25"/>
                  </a:cubicBezTo>
                  <a:cubicBezTo>
                    <a:pt x="691" y="275"/>
                    <a:pt x="155" y="1"/>
                    <a:pt x="0" y="477"/>
                  </a:cubicBezTo>
                  <a:cubicBezTo>
                    <a:pt x="24" y="572"/>
                    <a:pt x="96" y="656"/>
                    <a:pt x="191" y="715"/>
                  </a:cubicBezTo>
                  <a:cubicBezTo>
                    <a:pt x="548" y="846"/>
                    <a:pt x="917" y="846"/>
                    <a:pt x="1274" y="977"/>
                  </a:cubicBezTo>
                  <a:cubicBezTo>
                    <a:pt x="1584" y="1334"/>
                    <a:pt x="1215" y="1703"/>
                    <a:pt x="1286" y="2084"/>
                  </a:cubicBezTo>
                  <a:cubicBezTo>
                    <a:pt x="1286" y="2323"/>
                    <a:pt x="1274" y="2561"/>
                    <a:pt x="1203" y="2799"/>
                  </a:cubicBezTo>
                  <a:cubicBezTo>
                    <a:pt x="1155" y="3001"/>
                    <a:pt x="1143" y="3216"/>
                    <a:pt x="1250" y="3418"/>
                  </a:cubicBezTo>
                  <a:cubicBezTo>
                    <a:pt x="1274" y="3477"/>
                    <a:pt x="1334" y="3525"/>
                    <a:pt x="1405" y="3525"/>
                  </a:cubicBezTo>
                  <a:cubicBezTo>
                    <a:pt x="1465" y="3477"/>
                    <a:pt x="1512" y="3406"/>
                    <a:pt x="1524" y="3335"/>
                  </a:cubicBezTo>
                  <a:lnTo>
                    <a:pt x="1524" y="3335"/>
                  </a:lnTo>
                  <a:cubicBezTo>
                    <a:pt x="1548" y="3418"/>
                    <a:pt x="1489" y="3454"/>
                    <a:pt x="1441" y="3513"/>
                  </a:cubicBezTo>
                  <a:cubicBezTo>
                    <a:pt x="1334" y="3632"/>
                    <a:pt x="1262" y="3775"/>
                    <a:pt x="1227" y="3942"/>
                  </a:cubicBezTo>
                  <a:cubicBezTo>
                    <a:pt x="1227" y="4049"/>
                    <a:pt x="1227" y="4132"/>
                    <a:pt x="1274" y="4239"/>
                  </a:cubicBezTo>
                  <a:cubicBezTo>
                    <a:pt x="1393" y="4418"/>
                    <a:pt x="1489" y="4609"/>
                    <a:pt x="1739" y="4620"/>
                  </a:cubicBezTo>
                  <a:cubicBezTo>
                    <a:pt x="1929" y="4478"/>
                    <a:pt x="1739" y="4216"/>
                    <a:pt x="1905" y="4049"/>
                  </a:cubicBezTo>
                  <a:cubicBezTo>
                    <a:pt x="1941" y="4001"/>
                    <a:pt x="2001" y="3954"/>
                    <a:pt x="2048" y="3918"/>
                  </a:cubicBezTo>
                  <a:cubicBezTo>
                    <a:pt x="2084" y="3870"/>
                    <a:pt x="2084" y="3811"/>
                    <a:pt x="2048" y="3763"/>
                  </a:cubicBezTo>
                  <a:cubicBezTo>
                    <a:pt x="1846" y="3501"/>
                    <a:pt x="2286" y="3573"/>
                    <a:pt x="2227" y="3394"/>
                  </a:cubicBezTo>
                  <a:cubicBezTo>
                    <a:pt x="2227" y="3239"/>
                    <a:pt x="2120" y="3120"/>
                    <a:pt x="2096" y="2977"/>
                  </a:cubicBezTo>
                  <a:cubicBezTo>
                    <a:pt x="2060" y="2870"/>
                    <a:pt x="2060" y="2751"/>
                    <a:pt x="2084" y="2632"/>
                  </a:cubicBezTo>
                  <a:cubicBezTo>
                    <a:pt x="2155" y="2430"/>
                    <a:pt x="2024" y="2275"/>
                    <a:pt x="1929" y="2132"/>
                  </a:cubicBezTo>
                  <a:cubicBezTo>
                    <a:pt x="1977" y="1775"/>
                    <a:pt x="2001" y="1418"/>
                    <a:pt x="2048" y="1061"/>
                  </a:cubicBezTo>
                  <a:cubicBezTo>
                    <a:pt x="2096" y="1013"/>
                    <a:pt x="2108" y="953"/>
                    <a:pt x="2096" y="906"/>
                  </a:cubicBezTo>
                  <a:cubicBezTo>
                    <a:pt x="2001" y="691"/>
                    <a:pt x="1929" y="477"/>
                    <a:pt x="1762" y="310"/>
                  </a:cubicBezTo>
                  <a:cubicBezTo>
                    <a:pt x="1722" y="318"/>
                    <a:pt x="1682" y="321"/>
                    <a:pt x="1644" y="321"/>
                  </a:cubicBezTo>
                  <a:cubicBezTo>
                    <a:pt x="1436" y="321"/>
                    <a:pt x="1266" y="214"/>
                    <a:pt x="1155" y="13"/>
                  </a:cubicBezTo>
                  <a:cubicBezTo>
                    <a:pt x="1131" y="8"/>
                    <a:pt x="1104" y="5"/>
                    <a:pt x="1077" y="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35"/>
            <p:cNvSpPr/>
            <p:nvPr/>
          </p:nvSpPr>
          <p:spPr>
            <a:xfrm>
              <a:off x="6018300" y="3917275"/>
              <a:ext cx="158850" cy="23600"/>
            </a:xfrm>
            <a:custGeom>
              <a:avLst/>
              <a:gdLst/>
              <a:ahLst/>
              <a:cxnLst/>
              <a:rect l="l" t="t" r="r" b="b"/>
              <a:pathLst>
                <a:path w="6354" h="944" extrusionOk="0">
                  <a:moveTo>
                    <a:pt x="1191" y="1"/>
                  </a:moveTo>
                  <a:cubicBezTo>
                    <a:pt x="1120" y="1"/>
                    <a:pt x="1060" y="1"/>
                    <a:pt x="977" y="13"/>
                  </a:cubicBezTo>
                  <a:cubicBezTo>
                    <a:pt x="882" y="36"/>
                    <a:pt x="786" y="60"/>
                    <a:pt x="691" y="108"/>
                  </a:cubicBezTo>
                  <a:cubicBezTo>
                    <a:pt x="657" y="230"/>
                    <a:pt x="621" y="270"/>
                    <a:pt x="583" y="270"/>
                  </a:cubicBezTo>
                  <a:cubicBezTo>
                    <a:pt x="513" y="270"/>
                    <a:pt x="439" y="135"/>
                    <a:pt x="370" y="120"/>
                  </a:cubicBezTo>
                  <a:cubicBezTo>
                    <a:pt x="342" y="112"/>
                    <a:pt x="313" y="108"/>
                    <a:pt x="283" y="108"/>
                  </a:cubicBezTo>
                  <a:cubicBezTo>
                    <a:pt x="223" y="108"/>
                    <a:pt x="159" y="124"/>
                    <a:pt x="96" y="155"/>
                  </a:cubicBezTo>
                  <a:cubicBezTo>
                    <a:pt x="24" y="215"/>
                    <a:pt x="0" y="286"/>
                    <a:pt x="0" y="394"/>
                  </a:cubicBezTo>
                  <a:cubicBezTo>
                    <a:pt x="12" y="453"/>
                    <a:pt x="36" y="489"/>
                    <a:pt x="96" y="524"/>
                  </a:cubicBezTo>
                  <a:cubicBezTo>
                    <a:pt x="191" y="536"/>
                    <a:pt x="286" y="536"/>
                    <a:pt x="358" y="596"/>
                  </a:cubicBezTo>
                  <a:cubicBezTo>
                    <a:pt x="501" y="596"/>
                    <a:pt x="655" y="620"/>
                    <a:pt x="798" y="620"/>
                  </a:cubicBezTo>
                  <a:cubicBezTo>
                    <a:pt x="917" y="566"/>
                    <a:pt x="1036" y="539"/>
                    <a:pt x="1155" y="539"/>
                  </a:cubicBezTo>
                  <a:cubicBezTo>
                    <a:pt x="1274" y="539"/>
                    <a:pt x="1394" y="566"/>
                    <a:pt x="1513" y="620"/>
                  </a:cubicBezTo>
                  <a:cubicBezTo>
                    <a:pt x="1667" y="655"/>
                    <a:pt x="1798" y="715"/>
                    <a:pt x="1953" y="763"/>
                  </a:cubicBezTo>
                  <a:cubicBezTo>
                    <a:pt x="2029" y="706"/>
                    <a:pt x="2108" y="679"/>
                    <a:pt x="2186" y="679"/>
                  </a:cubicBezTo>
                  <a:cubicBezTo>
                    <a:pt x="2254" y="679"/>
                    <a:pt x="2320" y="700"/>
                    <a:pt x="2382" y="739"/>
                  </a:cubicBezTo>
                  <a:lnTo>
                    <a:pt x="2667" y="739"/>
                  </a:lnTo>
                  <a:cubicBezTo>
                    <a:pt x="2697" y="715"/>
                    <a:pt x="2721" y="703"/>
                    <a:pt x="2745" y="703"/>
                  </a:cubicBezTo>
                  <a:cubicBezTo>
                    <a:pt x="2769" y="703"/>
                    <a:pt x="2792" y="715"/>
                    <a:pt x="2822" y="739"/>
                  </a:cubicBezTo>
                  <a:cubicBezTo>
                    <a:pt x="3073" y="805"/>
                    <a:pt x="3329" y="823"/>
                    <a:pt x="3587" y="823"/>
                  </a:cubicBezTo>
                  <a:cubicBezTo>
                    <a:pt x="3875" y="823"/>
                    <a:pt x="4164" y="801"/>
                    <a:pt x="4451" y="801"/>
                  </a:cubicBezTo>
                  <a:cubicBezTo>
                    <a:pt x="4685" y="801"/>
                    <a:pt x="4917" y="816"/>
                    <a:pt x="5144" y="870"/>
                  </a:cubicBezTo>
                  <a:cubicBezTo>
                    <a:pt x="5192" y="870"/>
                    <a:pt x="5239" y="870"/>
                    <a:pt x="5263" y="882"/>
                  </a:cubicBezTo>
                  <a:cubicBezTo>
                    <a:pt x="5263" y="882"/>
                    <a:pt x="5287" y="894"/>
                    <a:pt x="5311" y="917"/>
                  </a:cubicBezTo>
                  <a:cubicBezTo>
                    <a:pt x="5320" y="920"/>
                    <a:pt x="5328" y="922"/>
                    <a:pt x="5336" y="922"/>
                  </a:cubicBezTo>
                  <a:cubicBezTo>
                    <a:pt x="5359" y="922"/>
                    <a:pt x="5379" y="908"/>
                    <a:pt x="5406" y="882"/>
                  </a:cubicBezTo>
                  <a:cubicBezTo>
                    <a:pt x="5464" y="838"/>
                    <a:pt x="5518" y="822"/>
                    <a:pt x="5569" y="822"/>
                  </a:cubicBezTo>
                  <a:cubicBezTo>
                    <a:pt x="5687" y="822"/>
                    <a:pt x="5794" y="904"/>
                    <a:pt x="5918" y="929"/>
                  </a:cubicBezTo>
                  <a:cubicBezTo>
                    <a:pt x="5981" y="936"/>
                    <a:pt x="6044" y="943"/>
                    <a:pt x="6101" y="943"/>
                  </a:cubicBezTo>
                  <a:cubicBezTo>
                    <a:pt x="6248" y="943"/>
                    <a:pt x="6354" y="893"/>
                    <a:pt x="6311" y="644"/>
                  </a:cubicBezTo>
                  <a:cubicBezTo>
                    <a:pt x="6132" y="394"/>
                    <a:pt x="5858" y="417"/>
                    <a:pt x="5608" y="405"/>
                  </a:cubicBezTo>
                  <a:cubicBezTo>
                    <a:pt x="5571" y="404"/>
                    <a:pt x="5535" y="404"/>
                    <a:pt x="5498" y="404"/>
                  </a:cubicBezTo>
                  <a:cubicBezTo>
                    <a:pt x="5350" y="404"/>
                    <a:pt x="5202" y="411"/>
                    <a:pt x="5053" y="411"/>
                  </a:cubicBezTo>
                  <a:cubicBezTo>
                    <a:pt x="4867" y="411"/>
                    <a:pt x="4680" y="399"/>
                    <a:pt x="4489" y="346"/>
                  </a:cubicBezTo>
                  <a:cubicBezTo>
                    <a:pt x="3620" y="155"/>
                    <a:pt x="2703" y="167"/>
                    <a:pt x="1834" y="36"/>
                  </a:cubicBezTo>
                  <a:cubicBezTo>
                    <a:pt x="1620" y="1"/>
                    <a:pt x="1394"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35"/>
            <p:cNvSpPr/>
            <p:nvPr/>
          </p:nvSpPr>
          <p:spPr>
            <a:xfrm>
              <a:off x="5791200" y="3900600"/>
              <a:ext cx="32450" cy="67175"/>
            </a:xfrm>
            <a:custGeom>
              <a:avLst/>
              <a:gdLst/>
              <a:ahLst/>
              <a:cxnLst/>
              <a:rect l="l" t="t" r="r" b="b"/>
              <a:pathLst>
                <a:path w="1298" h="2687" extrusionOk="0">
                  <a:moveTo>
                    <a:pt x="845" y="1"/>
                  </a:moveTo>
                  <a:lnTo>
                    <a:pt x="845" y="1"/>
                  </a:lnTo>
                  <a:cubicBezTo>
                    <a:pt x="655" y="96"/>
                    <a:pt x="774" y="334"/>
                    <a:pt x="619" y="477"/>
                  </a:cubicBezTo>
                  <a:cubicBezTo>
                    <a:pt x="524" y="346"/>
                    <a:pt x="441" y="215"/>
                    <a:pt x="298" y="132"/>
                  </a:cubicBezTo>
                  <a:cubicBezTo>
                    <a:pt x="36" y="334"/>
                    <a:pt x="107" y="632"/>
                    <a:pt x="71" y="894"/>
                  </a:cubicBezTo>
                  <a:cubicBezTo>
                    <a:pt x="71" y="1144"/>
                    <a:pt x="95" y="1406"/>
                    <a:pt x="60" y="1656"/>
                  </a:cubicBezTo>
                  <a:cubicBezTo>
                    <a:pt x="0" y="2001"/>
                    <a:pt x="619" y="2037"/>
                    <a:pt x="405" y="2454"/>
                  </a:cubicBezTo>
                  <a:cubicBezTo>
                    <a:pt x="508" y="2612"/>
                    <a:pt x="636" y="2687"/>
                    <a:pt x="771" y="2687"/>
                  </a:cubicBezTo>
                  <a:cubicBezTo>
                    <a:pt x="869" y="2687"/>
                    <a:pt x="971" y="2648"/>
                    <a:pt x="1072" y="2573"/>
                  </a:cubicBezTo>
                  <a:cubicBezTo>
                    <a:pt x="1298" y="2394"/>
                    <a:pt x="988" y="2251"/>
                    <a:pt x="964" y="2084"/>
                  </a:cubicBezTo>
                  <a:lnTo>
                    <a:pt x="964" y="2013"/>
                  </a:lnTo>
                  <a:cubicBezTo>
                    <a:pt x="714" y="1358"/>
                    <a:pt x="869" y="668"/>
                    <a:pt x="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35"/>
            <p:cNvSpPr/>
            <p:nvPr/>
          </p:nvSpPr>
          <p:spPr>
            <a:xfrm>
              <a:off x="6127550" y="3920600"/>
              <a:ext cx="106275" cy="22175"/>
            </a:xfrm>
            <a:custGeom>
              <a:avLst/>
              <a:gdLst/>
              <a:ahLst/>
              <a:cxnLst/>
              <a:rect l="l" t="t" r="r" b="b"/>
              <a:pathLst>
                <a:path w="4251" h="887" extrusionOk="0">
                  <a:moveTo>
                    <a:pt x="3468" y="0"/>
                  </a:moveTo>
                  <a:cubicBezTo>
                    <a:pt x="3435" y="0"/>
                    <a:pt x="3401" y="9"/>
                    <a:pt x="3370" y="22"/>
                  </a:cubicBezTo>
                  <a:cubicBezTo>
                    <a:pt x="3242" y="104"/>
                    <a:pt x="3239" y="332"/>
                    <a:pt x="3028" y="332"/>
                  </a:cubicBezTo>
                  <a:cubicBezTo>
                    <a:pt x="3023" y="332"/>
                    <a:pt x="3018" y="332"/>
                    <a:pt x="3012" y="332"/>
                  </a:cubicBezTo>
                  <a:cubicBezTo>
                    <a:pt x="2983" y="334"/>
                    <a:pt x="2954" y="335"/>
                    <a:pt x="2925" y="335"/>
                  </a:cubicBezTo>
                  <a:cubicBezTo>
                    <a:pt x="2776" y="335"/>
                    <a:pt x="2628" y="308"/>
                    <a:pt x="2488" y="249"/>
                  </a:cubicBezTo>
                  <a:cubicBezTo>
                    <a:pt x="2429" y="213"/>
                    <a:pt x="2369" y="189"/>
                    <a:pt x="2310" y="165"/>
                  </a:cubicBezTo>
                  <a:cubicBezTo>
                    <a:pt x="2082" y="116"/>
                    <a:pt x="1847" y="112"/>
                    <a:pt x="1612" y="112"/>
                  </a:cubicBezTo>
                  <a:cubicBezTo>
                    <a:pt x="1565" y="112"/>
                    <a:pt x="1518" y="112"/>
                    <a:pt x="1470" y="112"/>
                  </a:cubicBezTo>
                  <a:cubicBezTo>
                    <a:pt x="1188" y="112"/>
                    <a:pt x="905" y="106"/>
                    <a:pt x="631" y="22"/>
                  </a:cubicBezTo>
                  <a:cubicBezTo>
                    <a:pt x="581" y="8"/>
                    <a:pt x="531" y="1"/>
                    <a:pt x="481" y="1"/>
                  </a:cubicBezTo>
                  <a:cubicBezTo>
                    <a:pt x="279" y="1"/>
                    <a:pt x="86" y="117"/>
                    <a:pt x="0" y="356"/>
                  </a:cubicBezTo>
                  <a:cubicBezTo>
                    <a:pt x="70" y="447"/>
                    <a:pt x="160" y="460"/>
                    <a:pt x="254" y="460"/>
                  </a:cubicBezTo>
                  <a:cubicBezTo>
                    <a:pt x="292" y="460"/>
                    <a:pt x="330" y="457"/>
                    <a:pt x="367" y="457"/>
                  </a:cubicBezTo>
                  <a:cubicBezTo>
                    <a:pt x="396" y="457"/>
                    <a:pt x="425" y="459"/>
                    <a:pt x="453" y="463"/>
                  </a:cubicBezTo>
                  <a:cubicBezTo>
                    <a:pt x="568" y="486"/>
                    <a:pt x="685" y="492"/>
                    <a:pt x="803" y="492"/>
                  </a:cubicBezTo>
                  <a:cubicBezTo>
                    <a:pt x="942" y="492"/>
                    <a:pt x="1082" y="483"/>
                    <a:pt x="1221" y="483"/>
                  </a:cubicBezTo>
                  <a:cubicBezTo>
                    <a:pt x="1447" y="483"/>
                    <a:pt x="1669" y="507"/>
                    <a:pt x="1881" y="630"/>
                  </a:cubicBezTo>
                  <a:cubicBezTo>
                    <a:pt x="2238" y="844"/>
                    <a:pt x="2613" y="887"/>
                    <a:pt x="2991" y="887"/>
                  </a:cubicBezTo>
                  <a:cubicBezTo>
                    <a:pt x="3244" y="887"/>
                    <a:pt x="3498" y="868"/>
                    <a:pt x="3751" y="868"/>
                  </a:cubicBezTo>
                  <a:cubicBezTo>
                    <a:pt x="3777" y="860"/>
                    <a:pt x="3805" y="858"/>
                    <a:pt x="3835" y="858"/>
                  </a:cubicBezTo>
                  <a:cubicBezTo>
                    <a:pt x="3891" y="858"/>
                    <a:pt x="3950" y="867"/>
                    <a:pt x="4006" y="867"/>
                  </a:cubicBezTo>
                  <a:cubicBezTo>
                    <a:pt x="4104" y="867"/>
                    <a:pt x="4189" y="838"/>
                    <a:pt x="4215" y="677"/>
                  </a:cubicBezTo>
                  <a:cubicBezTo>
                    <a:pt x="4251" y="356"/>
                    <a:pt x="3929" y="344"/>
                    <a:pt x="3774" y="201"/>
                  </a:cubicBezTo>
                  <a:cubicBezTo>
                    <a:pt x="3727" y="153"/>
                    <a:pt x="3667" y="118"/>
                    <a:pt x="3620" y="82"/>
                  </a:cubicBezTo>
                  <a:cubicBezTo>
                    <a:pt x="3575" y="23"/>
                    <a:pt x="3522" y="0"/>
                    <a:pt x="3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35"/>
            <p:cNvSpPr/>
            <p:nvPr/>
          </p:nvSpPr>
          <p:spPr>
            <a:xfrm>
              <a:off x="5884050" y="3907175"/>
              <a:ext cx="104800" cy="19175"/>
            </a:xfrm>
            <a:custGeom>
              <a:avLst/>
              <a:gdLst/>
              <a:ahLst/>
              <a:cxnLst/>
              <a:rect l="l" t="t" r="r" b="b"/>
              <a:pathLst>
                <a:path w="4192" h="767" extrusionOk="0">
                  <a:moveTo>
                    <a:pt x="597" y="1"/>
                  </a:moveTo>
                  <a:cubicBezTo>
                    <a:pt x="397" y="1"/>
                    <a:pt x="198" y="5"/>
                    <a:pt x="1" y="12"/>
                  </a:cubicBezTo>
                  <a:cubicBezTo>
                    <a:pt x="132" y="262"/>
                    <a:pt x="489" y="83"/>
                    <a:pt x="608" y="333"/>
                  </a:cubicBezTo>
                  <a:cubicBezTo>
                    <a:pt x="989" y="678"/>
                    <a:pt x="1501" y="500"/>
                    <a:pt x="1930" y="678"/>
                  </a:cubicBezTo>
                  <a:cubicBezTo>
                    <a:pt x="1989" y="702"/>
                    <a:pt x="2061" y="726"/>
                    <a:pt x="2144" y="726"/>
                  </a:cubicBezTo>
                  <a:lnTo>
                    <a:pt x="3120" y="726"/>
                  </a:lnTo>
                  <a:cubicBezTo>
                    <a:pt x="3140" y="725"/>
                    <a:pt x="3159" y="724"/>
                    <a:pt x="3179" y="724"/>
                  </a:cubicBezTo>
                  <a:cubicBezTo>
                    <a:pt x="3349" y="724"/>
                    <a:pt x="3527" y="766"/>
                    <a:pt x="3696" y="766"/>
                  </a:cubicBezTo>
                  <a:cubicBezTo>
                    <a:pt x="3878" y="766"/>
                    <a:pt x="4051" y="717"/>
                    <a:pt x="4192" y="512"/>
                  </a:cubicBezTo>
                  <a:cubicBezTo>
                    <a:pt x="4150" y="387"/>
                    <a:pt x="4061" y="372"/>
                    <a:pt x="3966" y="372"/>
                  </a:cubicBezTo>
                  <a:cubicBezTo>
                    <a:pt x="3936" y="372"/>
                    <a:pt x="3905" y="373"/>
                    <a:pt x="3876" y="373"/>
                  </a:cubicBezTo>
                  <a:cubicBezTo>
                    <a:pt x="3811" y="373"/>
                    <a:pt x="3749" y="366"/>
                    <a:pt x="3704" y="321"/>
                  </a:cubicBezTo>
                  <a:cubicBezTo>
                    <a:pt x="3215" y="274"/>
                    <a:pt x="2703" y="286"/>
                    <a:pt x="2227" y="166"/>
                  </a:cubicBezTo>
                  <a:cubicBezTo>
                    <a:pt x="1695" y="36"/>
                    <a:pt x="1144" y="1"/>
                    <a:pt x="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35"/>
            <p:cNvSpPr/>
            <p:nvPr/>
          </p:nvSpPr>
          <p:spPr>
            <a:xfrm>
              <a:off x="6132000" y="3898150"/>
              <a:ext cx="70575" cy="22725"/>
            </a:xfrm>
            <a:custGeom>
              <a:avLst/>
              <a:gdLst/>
              <a:ahLst/>
              <a:cxnLst/>
              <a:rect l="l" t="t" r="r" b="b"/>
              <a:pathLst>
                <a:path w="2823" h="909" extrusionOk="0">
                  <a:moveTo>
                    <a:pt x="689" y="1"/>
                  </a:moveTo>
                  <a:cubicBezTo>
                    <a:pt x="481" y="1"/>
                    <a:pt x="273" y="29"/>
                    <a:pt x="72" y="135"/>
                  </a:cubicBezTo>
                  <a:cubicBezTo>
                    <a:pt x="13" y="230"/>
                    <a:pt x="1" y="349"/>
                    <a:pt x="36" y="468"/>
                  </a:cubicBezTo>
                  <a:cubicBezTo>
                    <a:pt x="167" y="754"/>
                    <a:pt x="405" y="908"/>
                    <a:pt x="715" y="908"/>
                  </a:cubicBezTo>
                  <a:cubicBezTo>
                    <a:pt x="836" y="890"/>
                    <a:pt x="949" y="850"/>
                    <a:pt x="1072" y="850"/>
                  </a:cubicBezTo>
                  <a:cubicBezTo>
                    <a:pt x="1107" y="850"/>
                    <a:pt x="1143" y="853"/>
                    <a:pt x="1179" y="861"/>
                  </a:cubicBezTo>
                  <a:cubicBezTo>
                    <a:pt x="1239" y="873"/>
                    <a:pt x="1298" y="885"/>
                    <a:pt x="1358" y="885"/>
                  </a:cubicBezTo>
                  <a:cubicBezTo>
                    <a:pt x="1418" y="885"/>
                    <a:pt x="1465" y="873"/>
                    <a:pt x="1525" y="861"/>
                  </a:cubicBezTo>
                  <a:cubicBezTo>
                    <a:pt x="1560" y="849"/>
                    <a:pt x="1608" y="813"/>
                    <a:pt x="1644" y="766"/>
                  </a:cubicBezTo>
                  <a:cubicBezTo>
                    <a:pt x="1666" y="728"/>
                    <a:pt x="1698" y="710"/>
                    <a:pt x="1739" y="710"/>
                  </a:cubicBezTo>
                  <a:cubicBezTo>
                    <a:pt x="1763" y="710"/>
                    <a:pt x="1791" y="717"/>
                    <a:pt x="1822" y="730"/>
                  </a:cubicBezTo>
                  <a:cubicBezTo>
                    <a:pt x="1846" y="754"/>
                    <a:pt x="1894" y="789"/>
                    <a:pt x="1918" y="813"/>
                  </a:cubicBezTo>
                  <a:cubicBezTo>
                    <a:pt x="1977" y="861"/>
                    <a:pt x="2060" y="885"/>
                    <a:pt x="2132" y="885"/>
                  </a:cubicBezTo>
                  <a:cubicBezTo>
                    <a:pt x="2180" y="885"/>
                    <a:pt x="2215" y="885"/>
                    <a:pt x="2263" y="861"/>
                  </a:cubicBezTo>
                  <a:lnTo>
                    <a:pt x="2322" y="825"/>
                  </a:lnTo>
                  <a:cubicBezTo>
                    <a:pt x="2346" y="819"/>
                    <a:pt x="2370" y="816"/>
                    <a:pt x="2394" y="816"/>
                  </a:cubicBezTo>
                  <a:cubicBezTo>
                    <a:pt x="2418" y="816"/>
                    <a:pt x="2441" y="819"/>
                    <a:pt x="2465" y="825"/>
                  </a:cubicBezTo>
                  <a:cubicBezTo>
                    <a:pt x="2511" y="848"/>
                    <a:pt x="2558" y="861"/>
                    <a:pt x="2604" y="861"/>
                  </a:cubicBezTo>
                  <a:cubicBezTo>
                    <a:pt x="2629" y="861"/>
                    <a:pt x="2654" y="857"/>
                    <a:pt x="2680" y="849"/>
                  </a:cubicBezTo>
                  <a:cubicBezTo>
                    <a:pt x="2727" y="813"/>
                    <a:pt x="2763" y="766"/>
                    <a:pt x="2787" y="730"/>
                  </a:cubicBezTo>
                  <a:cubicBezTo>
                    <a:pt x="2822" y="587"/>
                    <a:pt x="2822" y="492"/>
                    <a:pt x="2703" y="397"/>
                  </a:cubicBezTo>
                  <a:lnTo>
                    <a:pt x="2561" y="266"/>
                  </a:lnTo>
                  <a:cubicBezTo>
                    <a:pt x="2287" y="27"/>
                    <a:pt x="1929" y="135"/>
                    <a:pt x="1608" y="27"/>
                  </a:cubicBezTo>
                  <a:cubicBezTo>
                    <a:pt x="1542" y="35"/>
                    <a:pt x="1474" y="38"/>
                    <a:pt x="1407" y="38"/>
                  </a:cubicBezTo>
                  <a:cubicBezTo>
                    <a:pt x="1171" y="38"/>
                    <a:pt x="929" y="1"/>
                    <a:pt x="6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35"/>
            <p:cNvSpPr/>
            <p:nvPr/>
          </p:nvSpPr>
          <p:spPr>
            <a:xfrm>
              <a:off x="5812625" y="3873675"/>
              <a:ext cx="72050" cy="27850"/>
            </a:xfrm>
            <a:custGeom>
              <a:avLst/>
              <a:gdLst/>
              <a:ahLst/>
              <a:cxnLst/>
              <a:rect l="l" t="t" r="r" b="b"/>
              <a:pathLst>
                <a:path w="2882" h="1114" extrusionOk="0">
                  <a:moveTo>
                    <a:pt x="882" y="1"/>
                  </a:moveTo>
                  <a:cubicBezTo>
                    <a:pt x="590" y="1"/>
                    <a:pt x="296" y="22"/>
                    <a:pt x="0" y="66"/>
                  </a:cubicBezTo>
                  <a:cubicBezTo>
                    <a:pt x="36" y="233"/>
                    <a:pt x="155" y="304"/>
                    <a:pt x="298" y="375"/>
                  </a:cubicBezTo>
                  <a:cubicBezTo>
                    <a:pt x="322" y="411"/>
                    <a:pt x="357" y="459"/>
                    <a:pt x="381" y="494"/>
                  </a:cubicBezTo>
                  <a:cubicBezTo>
                    <a:pt x="417" y="649"/>
                    <a:pt x="274" y="649"/>
                    <a:pt x="203" y="721"/>
                  </a:cubicBezTo>
                  <a:cubicBezTo>
                    <a:pt x="191" y="756"/>
                    <a:pt x="155" y="768"/>
                    <a:pt x="143" y="792"/>
                  </a:cubicBezTo>
                  <a:lnTo>
                    <a:pt x="143" y="947"/>
                  </a:lnTo>
                  <a:cubicBezTo>
                    <a:pt x="655" y="995"/>
                    <a:pt x="1167" y="1054"/>
                    <a:pt x="1691" y="1114"/>
                  </a:cubicBezTo>
                  <a:cubicBezTo>
                    <a:pt x="1739" y="1078"/>
                    <a:pt x="1750" y="1018"/>
                    <a:pt x="1739" y="959"/>
                  </a:cubicBezTo>
                  <a:cubicBezTo>
                    <a:pt x="1620" y="816"/>
                    <a:pt x="1727" y="709"/>
                    <a:pt x="1846" y="637"/>
                  </a:cubicBezTo>
                  <a:cubicBezTo>
                    <a:pt x="1989" y="533"/>
                    <a:pt x="2140" y="504"/>
                    <a:pt x="2294" y="504"/>
                  </a:cubicBezTo>
                  <a:cubicBezTo>
                    <a:pt x="2473" y="504"/>
                    <a:pt x="2655" y="542"/>
                    <a:pt x="2834" y="542"/>
                  </a:cubicBezTo>
                  <a:cubicBezTo>
                    <a:pt x="2882" y="471"/>
                    <a:pt x="2882" y="399"/>
                    <a:pt x="2822" y="316"/>
                  </a:cubicBezTo>
                  <a:cubicBezTo>
                    <a:pt x="2187" y="110"/>
                    <a:pt x="1540"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35"/>
            <p:cNvSpPr/>
            <p:nvPr/>
          </p:nvSpPr>
          <p:spPr>
            <a:xfrm>
              <a:off x="5829875" y="3982500"/>
              <a:ext cx="83075" cy="9425"/>
            </a:xfrm>
            <a:custGeom>
              <a:avLst/>
              <a:gdLst/>
              <a:ahLst/>
              <a:cxnLst/>
              <a:rect l="l" t="t" r="r" b="b"/>
              <a:pathLst>
                <a:path w="3323" h="377" extrusionOk="0">
                  <a:moveTo>
                    <a:pt x="2458" y="0"/>
                  </a:moveTo>
                  <a:cubicBezTo>
                    <a:pt x="2118" y="0"/>
                    <a:pt x="1775" y="37"/>
                    <a:pt x="1440" y="37"/>
                  </a:cubicBezTo>
                  <a:cubicBezTo>
                    <a:pt x="1392" y="37"/>
                    <a:pt x="1345" y="36"/>
                    <a:pt x="1299" y="35"/>
                  </a:cubicBezTo>
                  <a:cubicBezTo>
                    <a:pt x="1176" y="78"/>
                    <a:pt x="1056" y="102"/>
                    <a:pt x="936" y="102"/>
                  </a:cubicBezTo>
                  <a:cubicBezTo>
                    <a:pt x="824" y="102"/>
                    <a:pt x="711" y="81"/>
                    <a:pt x="596" y="35"/>
                  </a:cubicBezTo>
                  <a:lnTo>
                    <a:pt x="441" y="35"/>
                  </a:lnTo>
                  <a:cubicBezTo>
                    <a:pt x="408" y="64"/>
                    <a:pt x="370" y="72"/>
                    <a:pt x="329" y="72"/>
                  </a:cubicBezTo>
                  <a:cubicBezTo>
                    <a:pt x="281" y="72"/>
                    <a:pt x="229" y="61"/>
                    <a:pt x="179" y="61"/>
                  </a:cubicBezTo>
                  <a:cubicBezTo>
                    <a:pt x="133" y="61"/>
                    <a:pt x="88" y="71"/>
                    <a:pt x="48" y="106"/>
                  </a:cubicBezTo>
                  <a:cubicBezTo>
                    <a:pt x="37" y="130"/>
                    <a:pt x="25" y="154"/>
                    <a:pt x="1" y="178"/>
                  </a:cubicBezTo>
                  <a:cubicBezTo>
                    <a:pt x="190" y="291"/>
                    <a:pt x="389" y="318"/>
                    <a:pt x="589" y="318"/>
                  </a:cubicBezTo>
                  <a:cubicBezTo>
                    <a:pt x="767" y="318"/>
                    <a:pt x="946" y="297"/>
                    <a:pt x="1120" y="297"/>
                  </a:cubicBezTo>
                  <a:cubicBezTo>
                    <a:pt x="1551" y="305"/>
                    <a:pt x="1972" y="377"/>
                    <a:pt x="2396" y="377"/>
                  </a:cubicBezTo>
                  <a:cubicBezTo>
                    <a:pt x="2604" y="377"/>
                    <a:pt x="2813" y="360"/>
                    <a:pt x="3025" y="309"/>
                  </a:cubicBezTo>
                  <a:cubicBezTo>
                    <a:pt x="3096" y="237"/>
                    <a:pt x="3192" y="237"/>
                    <a:pt x="3275" y="213"/>
                  </a:cubicBezTo>
                  <a:cubicBezTo>
                    <a:pt x="3287" y="178"/>
                    <a:pt x="3311" y="166"/>
                    <a:pt x="3323" y="130"/>
                  </a:cubicBezTo>
                  <a:cubicBezTo>
                    <a:pt x="3041" y="28"/>
                    <a:pt x="2750"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35"/>
            <p:cNvSpPr/>
            <p:nvPr/>
          </p:nvSpPr>
          <p:spPr>
            <a:xfrm>
              <a:off x="5924825" y="3936775"/>
              <a:ext cx="78925" cy="11625"/>
            </a:xfrm>
            <a:custGeom>
              <a:avLst/>
              <a:gdLst/>
              <a:ahLst/>
              <a:cxnLst/>
              <a:rect l="l" t="t" r="r" b="b"/>
              <a:pathLst>
                <a:path w="3157" h="465" extrusionOk="0">
                  <a:moveTo>
                    <a:pt x="174" y="0"/>
                  </a:moveTo>
                  <a:cubicBezTo>
                    <a:pt x="153" y="0"/>
                    <a:pt x="132" y="6"/>
                    <a:pt x="108" y="18"/>
                  </a:cubicBezTo>
                  <a:cubicBezTo>
                    <a:pt x="1" y="102"/>
                    <a:pt x="13" y="197"/>
                    <a:pt x="120" y="280"/>
                  </a:cubicBezTo>
                  <a:cubicBezTo>
                    <a:pt x="729" y="400"/>
                    <a:pt x="1350" y="465"/>
                    <a:pt x="1970" y="465"/>
                  </a:cubicBezTo>
                  <a:cubicBezTo>
                    <a:pt x="2211" y="465"/>
                    <a:pt x="2452" y="455"/>
                    <a:pt x="2692" y="435"/>
                  </a:cubicBezTo>
                  <a:cubicBezTo>
                    <a:pt x="2747" y="357"/>
                    <a:pt x="2829" y="355"/>
                    <a:pt x="2911" y="355"/>
                  </a:cubicBezTo>
                  <a:cubicBezTo>
                    <a:pt x="2917" y="355"/>
                    <a:pt x="2923" y="355"/>
                    <a:pt x="2928" y="355"/>
                  </a:cubicBezTo>
                  <a:cubicBezTo>
                    <a:pt x="3016" y="355"/>
                    <a:pt x="3102" y="352"/>
                    <a:pt x="3156" y="256"/>
                  </a:cubicBezTo>
                  <a:cubicBezTo>
                    <a:pt x="3049" y="169"/>
                    <a:pt x="2910" y="161"/>
                    <a:pt x="2772" y="161"/>
                  </a:cubicBezTo>
                  <a:cubicBezTo>
                    <a:pt x="2741" y="161"/>
                    <a:pt x="2710" y="161"/>
                    <a:pt x="2680" y="161"/>
                  </a:cubicBezTo>
                  <a:cubicBezTo>
                    <a:pt x="2251" y="149"/>
                    <a:pt x="1834" y="149"/>
                    <a:pt x="1406" y="137"/>
                  </a:cubicBezTo>
                  <a:cubicBezTo>
                    <a:pt x="1277" y="81"/>
                    <a:pt x="1144" y="67"/>
                    <a:pt x="1010" y="67"/>
                  </a:cubicBezTo>
                  <a:cubicBezTo>
                    <a:pt x="876" y="67"/>
                    <a:pt x="741" y="81"/>
                    <a:pt x="608" y="81"/>
                  </a:cubicBezTo>
                  <a:cubicBezTo>
                    <a:pt x="482" y="81"/>
                    <a:pt x="358" y="68"/>
                    <a:pt x="239" y="18"/>
                  </a:cubicBezTo>
                  <a:cubicBezTo>
                    <a:pt x="215" y="6"/>
                    <a:pt x="194" y="0"/>
                    <a:pt x="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35"/>
            <p:cNvSpPr/>
            <p:nvPr/>
          </p:nvSpPr>
          <p:spPr>
            <a:xfrm>
              <a:off x="6152550" y="3936325"/>
              <a:ext cx="69975" cy="10400"/>
            </a:xfrm>
            <a:custGeom>
              <a:avLst/>
              <a:gdLst/>
              <a:ahLst/>
              <a:cxnLst/>
              <a:rect l="l" t="t" r="r" b="b"/>
              <a:pathLst>
                <a:path w="2799" h="416" extrusionOk="0">
                  <a:moveTo>
                    <a:pt x="881" y="1"/>
                  </a:moveTo>
                  <a:cubicBezTo>
                    <a:pt x="832" y="80"/>
                    <a:pt x="774" y="106"/>
                    <a:pt x="709" y="106"/>
                  </a:cubicBezTo>
                  <a:cubicBezTo>
                    <a:pt x="648" y="106"/>
                    <a:pt x="581" y="83"/>
                    <a:pt x="512" y="60"/>
                  </a:cubicBezTo>
                  <a:cubicBezTo>
                    <a:pt x="439" y="36"/>
                    <a:pt x="365" y="19"/>
                    <a:pt x="293" y="19"/>
                  </a:cubicBezTo>
                  <a:cubicBezTo>
                    <a:pt x="190" y="19"/>
                    <a:pt x="91" y="53"/>
                    <a:pt x="0" y="143"/>
                  </a:cubicBezTo>
                  <a:cubicBezTo>
                    <a:pt x="174" y="222"/>
                    <a:pt x="323" y="415"/>
                    <a:pt x="521" y="415"/>
                  </a:cubicBezTo>
                  <a:cubicBezTo>
                    <a:pt x="594" y="415"/>
                    <a:pt x="673" y="389"/>
                    <a:pt x="762" y="322"/>
                  </a:cubicBezTo>
                  <a:cubicBezTo>
                    <a:pt x="770" y="318"/>
                    <a:pt x="780" y="316"/>
                    <a:pt x="790" y="316"/>
                  </a:cubicBezTo>
                  <a:cubicBezTo>
                    <a:pt x="835" y="316"/>
                    <a:pt x="899" y="347"/>
                    <a:pt x="947" y="347"/>
                  </a:cubicBezTo>
                  <a:cubicBezTo>
                    <a:pt x="953" y="347"/>
                    <a:pt x="959" y="347"/>
                    <a:pt x="965" y="346"/>
                  </a:cubicBezTo>
                  <a:cubicBezTo>
                    <a:pt x="1059" y="331"/>
                    <a:pt x="1155" y="325"/>
                    <a:pt x="1250" y="325"/>
                  </a:cubicBezTo>
                  <a:cubicBezTo>
                    <a:pt x="1560" y="325"/>
                    <a:pt x="1873" y="387"/>
                    <a:pt x="2182" y="387"/>
                  </a:cubicBezTo>
                  <a:cubicBezTo>
                    <a:pt x="2373" y="387"/>
                    <a:pt x="2563" y="363"/>
                    <a:pt x="2751" y="286"/>
                  </a:cubicBezTo>
                  <a:cubicBezTo>
                    <a:pt x="2798" y="227"/>
                    <a:pt x="2786" y="179"/>
                    <a:pt x="2715" y="167"/>
                  </a:cubicBezTo>
                  <a:cubicBezTo>
                    <a:pt x="2096" y="167"/>
                    <a:pt x="1488" y="72"/>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35"/>
            <p:cNvSpPr/>
            <p:nvPr/>
          </p:nvSpPr>
          <p:spPr>
            <a:xfrm>
              <a:off x="6066225" y="3943775"/>
              <a:ext cx="62825" cy="13125"/>
            </a:xfrm>
            <a:custGeom>
              <a:avLst/>
              <a:gdLst/>
              <a:ahLst/>
              <a:cxnLst/>
              <a:rect l="l" t="t" r="r" b="b"/>
              <a:pathLst>
                <a:path w="2513" h="525" extrusionOk="0">
                  <a:moveTo>
                    <a:pt x="477" y="0"/>
                  </a:moveTo>
                  <a:cubicBezTo>
                    <a:pt x="393" y="72"/>
                    <a:pt x="250" y="60"/>
                    <a:pt x="155" y="72"/>
                  </a:cubicBezTo>
                  <a:cubicBezTo>
                    <a:pt x="60" y="119"/>
                    <a:pt x="12" y="191"/>
                    <a:pt x="0" y="286"/>
                  </a:cubicBezTo>
                  <a:cubicBezTo>
                    <a:pt x="155" y="399"/>
                    <a:pt x="328" y="420"/>
                    <a:pt x="503" y="420"/>
                  </a:cubicBezTo>
                  <a:cubicBezTo>
                    <a:pt x="606" y="420"/>
                    <a:pt x="709" y="413"/>
                    <a:pt x="811" y="413"/>
                  </a:cubicBezTo>
                  <a:cubicBezTo>
                    <a:pt x="883" y="413"/>
                    <a:pt x="955" y="416"/>
                    <a:pt x="1024" y="429"/>
                  </a:cubicBezTo>
                  <a:cubicBezTo>
                    <a:pt x="1175" y="476"/>
                    <a:pt x="1327" y="486"/>
                    <a:pt x="1480" y="486"/>
                  </a:cubicBezTo>
                  <a:cubicBezTo>
                    <a:pt x="1606" y="486"/>
                    <a:pt x="1733" y="479"/>
                    <a:pt x="1859" y="479"/>
                  </a:cubicBezTo>
                  <a:cubicBezTo>
                    <a:pt x="1931" y="479"/>
                    <a:pt x="2002" y="481"/>
                    <a:pt x="2072" y="488"/>
                  </a:cubicBezTo>
                  <a:cubicBezTo>
                    <a:pt x="2203" y="465"/>
                    <a:pt x="2382" y="524"/>
                    <a:pt x="2489" y="369"/>
                  </a:cubicBezTo>
                  <a:cubicBezTo>
                    <a:pt x="2513" y="226"/>
                    <a:pt x="2417" y="179"/>
                    <a:pt x="2310" y="131"/>
                  </a:cubicBezTo>
                  <a:cubicBezTo>
                    <a:pt x="2310" y="119"/>
                    <a:pt x="2298" y="107"/>
                    <a:pt x="2263" y="96"/>
                  </a:cubicBezTo>
                  <a:cubicBezTo>
                    <a:pt x="2253" y="86"/>
                    <a:pt x="2241" y="80"/>
                    <a:pt x="2229" y="80"/>
                  </a:cubicBezTo>
                  <a:cubicBezTo>
                    <a:pt x="2211" y="80"/>
                    <a:pt x="2193" y="91"/>
                    <a:pt x="2179" y="119"/>
                  </a:cubicBezTo>
                  <a:lnTo>
                    <a:pt x="1893" y="119"/>
                  </a:lnTo>
                  <a:cubicBezTo>
                    <a:pt x="1893" y="107"/>
                    <a:pt x="1882" y="107"/>
                    <a:pt x="1846" y="96"/>
                  </a:cubicBezTo>
                  <a:cubicBezTo>
                    <a:pt x="1839" y="89"/>
                    <a:pt x="1832" y="86"/>
                    <a:pt x="1824" y="86"/>
                  </a:cubicBezTo>
                  <a:cubicBezTo>
                    <a:pt x="1803" y="86"/>
                    <a:pt x="1780" y="105"/>
                    <a:pt x="1763" y="131"/>
                  </a:cubicBezTo>
                  <a:cubicBezTo>
                    <a:pt x="1707" y="174"/>
                    <a:pt x="1655" y="198"/>
                    <a:pt x="1604" y="198"/>
                  </a:cubicBezTo>
                  <a:cubicBezTo>
                    <a:pt x="1557" y="198"/>
                    <a:pt x="1511" y="177"/>
                    <a:pt x="1465" y="131"/>
                  </a:cubicBezTo>
                  <a:cubicBezTo>
                    <a:pt x="1371" y="70"/>
                    <a:pt x="1271" y="55"/>
                    <a:pt x="1169" y="55"/>
                  </a:cubicBezTo>
                  <a:cubicBezTo>
                    <a:pt x="1072" y="55"/>
                    <a:pt x="972" y="69"/>
                    <a:pt x="874" y="69"/>
                  </a:cubicBezTo>
                  <a:cubicBezTo>
                    <a:pt x="775" y="69"/>
                    <a:pt x="678" y="55"/>
                    <a:pt x="584" y="0"/>
                  </a:cubicBezTo>
                  <a:cubicBezTo>
                    <a:pt x="566" y="6"/>
                    <a:pt x="548" y="9"/>
                    <a:pt x="530" y="9"/>
                  </a:cubicBezTo>
                  <a:cubicBezTo>
                    <a:pt x="512" y="9"/>
                    <a:pt x="494" y="6"/>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35"/>
            <p:cNvSpPr/>
            <p:nvPr/>
          </p:nvSpPr>
          <p:spPr>
            <a:xfrm>
              <a:off x="5898350" y="3915500"/>
              <a:ext cx="62525" cy="13425"/>
            </a:xfrm>
            <a:custGeom>
              <a:avLst/>
              <a:gdLst/>
              <a:ahLst/>
              <a:cxnLst/>
              <a:rect l="l" t="t" r="r" b="b"/>
              <a:pathLst>
                <a:path w="2501" h="537" extrusionOk="0">
                  <a:moveTo>
                    <a:pt x="0" y="0"/>
                  </a:moveTo>
                  <a:lnTo>
                    <a:pt x="0" y="72"/>
                  </a:lnTo>
                  <a:cubicBezTo>
                    <a:pt x="36" y="155"/>
                    <a:pt x="84" y="214"/>
                    <a:pt x="143" y="250"/>
                  </a:cubicBezTo>
                  <a:cubicBezTo>
                    <a:pt x="226" y="298"/>
                    <a:pt x="334" y="345"/>
                    <a:pt x="417" y="393"/>
                  </a:cubicBezTo>
                  <a:cubicBezTo>
                    <a:pt x="474" y="389"/>
                    <a:pt x="530" y="387"/>
                    <a:pt x="586" y="387"/>
                  </a:cubicBezTo>
                  <a:cubicBezTo>
                    <a:pt x="1086" y="387"/>
                    <a:pt x="1568" y="537"/>
                    <a:pt x="2060" y="537"/>
                  </a:cubicBezTo>
                  <a:cubicBezTo>
                    <a:pt x="2139" y="537"/>
                    <a:pt x="2218" y="533"/>
                    <a:pt x="2298" y="524"/>
                  </a:cubicBezTo>
                  <a:cubicBezTo>
                    <a:pt x="2358" y="476"/>
                    <a:pt x="2441" y="465"/>
                    <a:pt x="2489" y="393"/>
                  </a:cubicBezTo>
                  <a:cubicBezTo>
                    <a:pt x="2501" y="334"/>
                    <a:pt x="2489" y="298"/>
                    <a:pt x="2429" y="274"/>
                  </a:cubicBezTo>
                  <a:cubicBezTo>
                    <a:pt x="2346" y="274"/>
                    <a:pt x="2239" y="286"/>
                    <a:pt x="2143" y="286"/>
                  </a:cubicBezTo>
                  <a:cubicBezTo>
                    <a:pt x="2076" y="319"/>
                    <a:pt x="2007" y="340"/>
                    <a:pt x="1937" y="340"/>
                  </a:cubicBezTo>
                  <a:cubicBezTo>
                    <a:pt x="1858" y="340"/>
                    <a:pt x="1779" y="314"/>
                    <a:pt x="1703" y="250"/>
                  </a:cubicBezTo>
                  <a:cubicBezTo>
                    <a:pt x="1673" y="244"/>
                    <a:pt x="1646" y="241"/>
                    <a:pt x="1621" y="241"/>
                  </a:cubicBezTo>
                  <a:cubicBezTo>
                    <a:pt x="1596" y="241"/>
                    <a:pt x="1572" y="244"/>
                    <a:pt x="1548" y="250"/>
                  </a:cubicBezTo>
                  <a:cubicBezTo>
                    <a:pt x="1548" y="262"/>
                    <a:pt x="1536" y="286"/>
                    <a:pt x="1512" y="298"/>
                  </a:cubicBezTo>
                  <a:cubicBezTo>
                    <a:pt x="1503" y="301"/>
                    <a:pt x="1495" y="302"/>
                    <a:pt x="1487" y="302"/>
                  </a:cubicBezTo>
                  <a:cubicBezTo>
                    <a:pt x="1464" y="302"/>
                    <a:pt x="1444" y="289"/>
                    <a:pt x="1417" y="262"/>
                  </a:cubicBezTo>
                  <a:cubicBezTo>
                    <a:pt x="977" y="72"/>
                    <a:pt x="477" y="6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35"/>
            <p:cNvSpPr/>
            <p:nvPr/>
          </p:nvSpPr>
          <p:spPr>
            <a:xfrm>
              <a:off x="6075450" y="3994075"/>
              <a:ext cx="47350" cy="11075"/>
            </a:xfrm>
            <a:custGeom>
              <a:avLst/>
              <a:gdLst/>
              <a:ahLst/>
              <a:cxnLst/>
              <a:rect l="l" t="t" r="r" b="b"/>
              <a:pathLst>
                <a:path w="1894" h="443" extrusionOk="0">
                  <a:moveTo>
                    <a:pt x="84" y="0"/>
                  </a:moveTo>
                  <a:lnTo>
                    <a:pt x="84" y="0"/>
                  </a:lnTo>
                  <a:cubicBezTo>
                    <a:pt x="0" y="143"/>
                    <a:pt x="155" y="191"/>
                    <a:pt x="227" y="262"/>
                  </a:cubicBezTo>
                  <a:cubicBezTo>
                    <a:pt x="469" y="403"/>
                    <a:pt x="720" y="443"/>
                    <a:pt x="972" y="443"/>
                  </a:cubicBezTo>
                  <a:cubicBezTo>
                    <a:pt x="1252" y="443"/>
                    <a:pt x="1534" y="394"/>
                    <a:pt x="1810" y="381"/>
                  </a:cubicBezTo>
                  <a:cubicBezTo>
                    <a:pt x="1894" y="381"/>
                    <a:pt x="1834" y="239"/>
                    <a:pt x="1810" y="143"/>
                  </a:cubicBezTo>
                  <a:cubicBezTo>
                    <a:pt x="1239" y="84"/>
                    <a:pt x="655" y="4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35"/>
            <p:cNvSpPr/>
            <p:nvPr/>
          </p:nvSpPr>
          <p:spPr>
            <a:xfrm>
              <a:off x="5977225" y="3987150"/>
              <a:ext cx="63125" cy="10225"/>
            </a:xfrm>
            <a:custGeom>
              <a:avLst/>
              <a:gdLst/>
              <a:ahLst/>
              <a:cxnLst/>
              <a:rect l="l" t="t" r="r" b="b"/>
              <a:pathLst>
                <a:path w="2525" h="409" extrusionOk="0">
                  <a:moveTo>
                    <a:pt x="486" y="0"/>
                  </a:moveTo>
                  <a:cubicBezTo>
                    <a:pt x="471" y="0"/>
                    <a:pt x="456" y="1"/>
                    <a:pt x="441" y="4"/>
                  </a:cubicBezTo>
                  <a:cubicBezTo>
                    <a:pt x="334" y="170"/>
                    <a:pt x="108" y="111"/>
                    <a:pt x="0" y="277"/>
                  </a:cubicBezTo>
                  <a:cubicBezTo>
                    <a:pt x="108" y="396"/>
                    <a:pt x="239" y="408"/>
                    <a:pt x="393" y="408"/>
                  </a:cubicBezTo>
                  <a:lnTo>
                    <a:pt x="2441" y="408"/>
                  </a:lnTo>
                  <a:cubicBezTo>
                    <a:pt x="2525" y="349"/>
                    <a:pt x="2525" y="301"/>
                    <a:pt x="2429" y="266"/>
                  </a:cubicBezTo>
                  <a:cubicBezTo>
                    <a:pt x="2191" y="177"/>
                    <a:pt x="1939" y="128"/>
                    <a:pt x="1684" y="128"/>
                  </a:cubicBezTo>
                  <a:cubicBezTo>
                    <a:pt x="1596" y="128"/>
                    <a:pt x="1506" y="134"/>
                    <a:pt x="1417" y="146"/>
                  </a:cubicBezTo>
                  <a:cubicBezTo>
                    <a:pt x="1328" y="188"/>
                    <a:pt x="1236" y="209"/>
                    <a:pt x="1143" y="209"/>
                  </a:cubicBezTo>
                  <a:cubicBezTo>
                    <a:pt x="1051" y="209"/>
                    <a:pt x="959" y="188"/>
                    <a:pt x="870" y="146"/>
                  </a:cubicBezTo>
                  <a:cubicBezTo>
                    <a:pt x="751" y="93"/>
                    <a:pt x="623" y="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35"/>
            <p:cNvSpPr/>
            <p:nvPr/>
          </p:nvSpPr>
          <p:spPr>
            <a:xfrm>
              <a:off x="6220700" y="3924725"/>
              <a:ext cx="28300" cy="19125"/>
            </a:xfrm>
            <a:custGeom>
              <a:avLst/>
              <a:gdLst/>
              <a:ahLst/>
              <a:cxnLst/>
              <a:rect l="l" t="t" r="r" b="b"/>
              <a:pathLst>
                <a:path w="1132" h="765" extrusionOk="0">
                  <a:moveTo>
                    <a:pt x="48" y="0"/>
                  </a:moveTo>
                  <a:cubicBezTo>
                    <a:pt x="84" y="60"/>
                    <a:pt x="120" y="119"/>
                    <a:pt x="167" y="167"/>
                  </a:cubicBezTo>
                  <a:cubicBezTo>
                    <a:pt x="465" y="524"/>
                    <a:pt x="465" y="524"/>
                    <a:pt x="1" y="631"/>
                  </a:cubicBezTo>
                  <a:cubicBezTo>
                    <a:pt x="13" y="679"/>
                    <a:pt x="25" y="703"/>
                    <a:pt x="48" y="750"/>
                  </a:cubicBezTo>
                  <a:cubicBezTo>
                    <a:pt x="172" y="757"/>
                    <a:pt x="304" y="764"/>
                    <a:pt x="439" y="764"/>
                  </a:cubicBezTo>
                  <a:cubicBezTo>
                    <a:pt x="538" y="764"/>
                    <a:pt x="638" y="760"/>
                    <a:pt x="739" y="750"/>
                  </a:cubicBezTo>
                  <a:cubicBezTo>
                    <a:pt x="894" y="750"/>
                    <a:pt x="1037" y="738"/>
                    <a:pt x="1084" y="572"/>
                  </a:cubicBezTo>
                  <a:cubicBezTo>
                    <a:pt x="1132" y="381"/>
                    <a:pt x="1013" y="250"/>
                    <a:pt x="846" y="191"/>
                  </a:cubicBezTo>
                  <a:cubicBezTo>
                    <a:pt x="596" y="119"/>
                    <a:pt x="310" y="6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35"/>
            <p:cNvSpPr/>
            <p:nvPr/>
          </p:nvSpPr>
          <p:spPr>
            <a:xfrm>
              <a:off x="5789700" y="3977250"/>
              <a:ext cx="48250" cy="10375"/>
            </a:xfrm>
            <a:custGeom>
              <a:avLst/>
              <a:gdLst/>
              <a:ahLst/>
              <a:cxnLst/>
              <a:rect l="l" t="t" r="r" b="b"/>
              <a:pathLst>
                <a:path w="1930" h="415" extrusionOk="0">
                  <a:moveTo>
                    <a:pt x="328" y="1"/>
                  </a:moveTo>
                  <a:cubicBezTo>
                    <a:pt x="222" y="1"/>
                    <a:pt x="114" y="9"/>
                    <a:pt x="0" y="30"/>
                  </a:cubicBezTo>
                  <a:cubicBezTo>
                    <a:pt x="497" y="289"/>
                    <a:pt x="927" y="414"/>
                    <a:pt x="1354" y="414"/>
                  </a:cubicBezTo>
                  <a:cubicBezTo>
                    <a:pt x="1438" y="414"/>
                    <a:pt x="1523" y="409"/>
                    <a:pt x="1608" y="400"/>
                  </a:cubicBezTo>
                  <a:lnTo>
                    <a:pt x="1655" y="340"/>
                  </a:lnTo>
                  <a:cubicBezTo>
                    <a:pt x="1727" y="269"/>
                    <a:pt x="1870" y="328"/>
                    <a:pt x="1929" y="221"/>
                  </a:cubicBezTo>
                  <a:cubicBezTo>
                    <a:pt x="1882" y="185"/>
                    <a:pt x="1822" y="138"/>
                    <a:pt x="1775" y="90"/>
                  </a:cubicBezTo>
                  <a:cubicBezTo>
                    <a:pt x="1669" y="123"/>
                    <a:pt x="1564" y="135"/>
                    <a:pt x="1458" y="135"/>
                  </a:cubicBezTo>
                  <a:cubicBezTo>
                    <a:pt x="1109" y="135"/>
                    <a:pt x="747" y="1"/>
                    <a:pt x="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35"/>
            <p:cNvSpPr/>
            <p:nvPr/>
          </p:nvSpPr>
          <p:spPr>
            <a:xfrm>
              <a:off x="6119500" y="3948600"/>
              <a:ext cx="56575" cy="13425"/>
            </a:xfrm>
            <a:custGeom>
              <a:avLst/>
              <a:gdLst/>
              <a:ahLst/>
              <a:cxnLst/>
              <a:rect l="l" t="t" r="r" b="b"/>
              <a:pathLst>
                <a:path w="2263" h="537" extrusionOk="0">
                  <a:moveTo>
                    <a:pt x="556" y="1"/>
                  </a:moveTo>
                  <a:cubicBezTo>
                    <a:pt x="486" y="1"/>
                    <a:pt x="417" y="28"/>
                    <a:pt x="346" y="81"/>
                  </a:cubicBezTo>
                  <a:cubicBezTo>
                    <a:pt x="286" y="224"/>
                    <a:pt x="143" y="224"/>
                    <a:pt x="24" y="260"/>
                  </a:cubicBezTo>
                  <a:cubicBezTo>
                    <a:pt x="1" y="319"/>
                    <a:pt x="1" y="343"/>
                    <a:pt x="60" y="367"/>
                  </a:cubicBezTo>
                  <a:cubicBezTo>
                    <a:pt x="143" y="367"/>
                    <a:pt x="251" y="391"/>
                    <a:pt x="346" y="391"/>
                  </a:cubicBezTo>
                  <a:cubicBezTo>
                    <a:pt x="503" y="447"/>
                    <a:pt x="665" y="462"/>
                    <a:pt x="830" y="462"/>
                  </a:cubicBezTo>
                  <a:cubicBezTo>
                    <a:pt x="1016" y="462"/>
                    <a:pt x="1206" y="443"/>
                    <a:pt x="1395" y="443"/>
                  </a:cubicBezTo>
                  <a:cubicBezTo>
                    <a:pt x="1570" y="443"/>
                    <a:pt x="1745" y="459"/>
                    <a:pt x="1918" y="522"/>
                  </a:cubicBezTo>
                  <a:cubicBezTo>
                    <a:pt x="1971" y="522"/>
                    <a:pt x="2040" y="537"/>
                    <a:pt x="2098" y="537"/>
                  </a:cubicBezTo>
                  <a:cubicBezTo>
                    <a:pt x="2156" y="537"/>
                    <a:pt x="2203" y="522"/>
                    <a:pt x="2215" y="462"/>
                  </a:cubicBezTo>
                  <a:cubicBezTo>
                    <a:pt x="2263" y="284"/>
                    <a:pt x="2084" y="272"/>
                    <a:pt x="1965" y="236"/>
                  </a:cubicBezTo>
                  <a:lnTo>
                    <a:pt x="1775" y="236"/>
                  </a:lnTo>
                  <a:cubicBezTo>
                    <a:pt x="1775" y="224"/>
                    <a:pt x="1751" y="224"/>
                    <a:pt x="1727" y="212"/>
                  </a:cubicBezTo>
                  <a:cubicBezTo>
                    <a:pt x="1717" y="205"/>
                    <a:pt x="1707" y="202"/>
                    <a:pt x="1698" y="202"/>
                  </a:cubicBezTo>
                  <a:cubicBezTo>
                    <a:pt x="1676" y="202"/>
                    <a:pt x="1657" y="219"/>
                    <a:pt x="1632" y="236"/>
                  </a:cubicBezTo>
                  <a:lnTo>
                    <a:pt x="1489" y="236"/>
                  </a:lnTo>
                  <a:cubicBezTo>
                    <a:pt x="1429" y="188"/>
                    <a:pt x="1382" y="153"/>
                    <a:pt x="1322" y="105"/>
                  </a:cubicBezTo>
                  <a:lnTo>
                    <a:pt x="1203" y="105"/>
                  </a:lnTo>
                  <a:cubicBezTo>
                    <a:pt x="1203" y="105"/>
                    <a:pt x="1191" y="117"/>
                    <a:pt x="1156" y="129"/>
                  </a:cubicBezTo>
                  <a:cubicBezTo>
                    <a:pt x="1120" y="129"/>
                    <a:pt x="1084" y="117"/>
                    <a:pt x="1060" y="93"/>
                  </a:cubicBezTo>
                  <a:lnTo>
                    <a:pt x="917" y="93"/>
                  </a:lnTo>
                  <a:cubicBezTo>
                    <a:pt x="917" y="93"/>
                    <a:pt x="905" y="105"/>
                    <a:pt x="882" y="117"/>
                  </a:cubicBezTo>
                  <a:cubicBezTo>
                    <a:pt x="834" y="117"/>
                    <a:pt x="798" y="105"/>
                    <a:pt x="775" y="81"/>
                  </a:cubicBezTo>
                  <a:cubicBezTo>
                    <a:pt x="697" y="28"/>
                    <a:pt x="626" y="1"/>
                    <a:pt x="5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35"/>
            <p:cNvSpPr/>
            <p:nvPr/>
          </p:nvSpPr>
          <p:spPr>
            <a:xfrm>
              <a:off x="5942700" y="3986925"/>
              <a:ext cx="46525" cy="7450"/>
            </a:xfrm>
            <a:custGeom>
              <a:avLst/>
              <a:gdLst/>
              <a:ahLst/>
              <a:cxnLst/>
              <a:rect l="l" t="t" r="r" b="b"/>
              <a:pathLst>
                <a:path w="1861" h="298" extrusionOk="0">
                  <a:moveTo>
                    <a:pt x="96" y="1"/>
                  </a:moveTo>
                  <a:cubicBezTo>
                    <a:pt x="12" y="84"/>
                    <a:pt x="0" y="179"/>
                    <a:pt x="96" y="275"/>
                  </a:cubicBezTo>
                  <a:cubicBezTo>
                    <a:pt x="393" y="275"/>
                    <a:pt x="667" y="286"/>
                    <a:pt x="953" y="286"/>
                  </a:cubicBezTo>
                  <a:cubicBezTo>
                    <a:pt x="1007" y="246"/>
                    <a:pt x="1057" y="217"/>
                    <a:pt x="1110" y="217"/>
                  </a:cubicBezTo>
                  <a:cubicBezTo>
                    <a:pt x="1151" y="217"/>
                    <a:pt x="1192" y="233"/>
                    <a:pt x="1239" y="275"/>
                  </a:cubicBezTo>
                  <a:cubicBezTo>
                    <a:pt x="1286" y="275"/>
                    <a:pt x="1346" y="286"/>
                    <a:pt x="1381" y="286"/>
                  </a:cubicBezTo>
                  <a:cubicBezTo>
                    <a:pt x="1404" y="270"/>
                    <a:pt x="1432" y="264"/>
                    <a:pt x="1464" y="264"/>
                  </a:cubicBezTo>
                  <a:cubicBezTo>
                    <a:pt x="1539" y="264"/>
                    <a:pt x="1633" y="298"/>
                    <a:pt x="1707" y="298"/>
                  </a:cubicBezTo>
                  <a:cubicBezTo>
                    <a:pt x="1799" y="298"/>
                    <a:pt x="1861" y="246"/>
                    <a:pt x="1822" y="13"/>
                  </a:cubicBezTo>
                  <a:cubicBezTo>
                    <a:pt x="1250" y="1"/>
                    <a:pt x="667"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35"/>
            <p:cNvSpPr/>
            <p:nvPr/>
          </p:nvSpPr>
          <p:spPr>
            <a:xfrm>
              <a:off x="6199875" y="3907750"/>
              <a:ext cx="30375" cy="16100"/>
            </a:xfrm>
            <a:custGeom>
              <a:avLst/>
              <a:gdLst/>
              <a:ahLst/>
              <a:cxnLst/>
              <a:rect l="l" t="t" r="r" b="b"/>
              <a:pathLst>
                <a:path w="1215" h="644" extrusionOk="0">
                  <a:moveTo>
                    <a:pt x="174" y="1"/>
                  </a:moveTo>
                  <a:cubicBezTo>
                    <a:pt x="117" y="1"/>
                    <a:pt x="59" y="5"/>
                    <a:pt x="0" y="13"/>
                  </a:cubicBezTo>
                  <a:cubicBezTo>
                    <a:pt x="0" y="143"/>
                    <a:pt x="12" y="286"/>
                    <a:pt x="12" y="417"/>
                  </a:cubicBezTo>
                  <a:cubicBezTo>
                    <a:pt x="12" y="441"/>
                    <a:pt x="24" y="477"/>
                    <a:pt x="60" y="489"/>
                  </a:cubicBezTo>
                  <a:cubicBezTo>
                    <a:pt x="131" y="548"/>
                    <a:pt x="191" y="596"/>
                    <a:pt x="286" y="620"/>
                  </a:cubicBezTo>
                  <a:cubicBezTo>
                    <a:pt x="310" y="644"/>
                    <a:pt x="346" y="644"/>
                    <a:pt x="369" y="644"/>
                  </a:cubicBezTo>
                  <a:cubicBezTo>
                    <a:pt x="405" y="620"/>
                    <a:pt x="417" y="608"/>
                    <a:pt x="441" y="596"/>
                  </a:cubicBezTo>
                  <a:cubicBezTo>
                    <a:pt x="536" y="596"/>
                    <a:pt x="643" y="584"/>
                    <a:pt x="727" y="584"/>
                  </a:cubicBezTo>
                  <a:cubicBezTo>
                    <a:pt x="798" y="358"/>
                    <a:pt x="1072" y="501"/>
                    <a:pt x="1215" y="322"/>
                  </a:cubicBezTo>
                  <a:cubicBezTo>
                    <a:pt x="885" y="157"/>
                    <a:pt x="54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35"/>
            <p:cNvSpPr/>
            <p:nvPr/>
          </p:nvSpPr>
          <p:spPr>
            <a:xfrm>
              <a:off x="6119500" y="4022350"/>
              <a:ext cx="52125" cy="7925"/>
            </a:xfrm>
            <a:custGeom>
              <a:avLst/>
              <a:gdLst/>
              <a:ahLst/>
              <a:cxnLst/>
              <a:rect l="l" t="t" r="r" b="b"/>
              <a:pathLst>
                <a:path w="2085" h="317" extrusionOk="0">
                  <a:moveTo>
                    <a:pt x="1370" y="1"/>
                  </a:moveTo>
                  <a:cubicBezTo>
                    <a:pt x="1025" y="12"/>
                    <a:pt x="703" y="12"/>
                    <a:pt x="358" y="12"/>
                  </a:cubicBezTo>
                  <a:cubicBezTo>
                    <a:pt x="227" y="12"/>
                    <a:pt x="120" y="48"/>
                    <a:pt x="24" y="143"/>
                  </a:cubicBezTo>
                  <a:cubicBezTo>
                    <a:pt x="1" y="203"/>
                    <a:pt x="13" y="262"/>
                    <a:pt x="72" y="298"/>
                  </a:cubicBezTo>
                  <a:cubicBezTo>
                    <a:pt x="203" y="298"/>
                    <a:pt x="358" y="310"/>
                    <a:pt x="489" y="310"/>
                  </a:cubicBezTo>
                  <a:cubicBezTo>
                    <a:pt x="613" y="240"/>
                    <a:pt x="742" y="186"/>
                    <a:pt x="876" y="186"/>
                  </a:cubicBezTo>
                  <a:cubicBezTo>
                    <a:pt x="948" y="186"/>
                    <a:pt x="1021" y="201"/>
                    <a:pt x="1096" y="239"/>
                  </a:cubicBezTo>
                  <a:cubicBezTo>
                    <a:pt x="1225" y="297"/>
                    <a:pt x="1369" y="316"/>
                    <a:pt x="1513" y="316"/>
                  </a:cubicBezTo>
                  <a:cubicBezTo>
                    <a:pt x="1634" y="316"/>
                    <a:pt x="1756" y="303"/>
                    <a:pt x="1870" y="286"/>
                  </a:cubicBezTo>
                  <a:cubicBezTo>
                    <a:pt x="2084" y="239"/>
                    <a:pt x="1929" y="108"/>
                    <a:pt x="1906" y="12"/>
                  </a:cubicBezTo>
                  <a:lnTo>
                    <a:pt x="1667" y="12"/>
                  </a:lnTo>
                  <a:cubicBezTo>
                    <a:pt x="1610" y="44"/>
                    <a:pt x="1553" y="69"/>
                    <a:pt x="1499" y="69"/>
                  </a:cubicBezTo>
                  <a:cubicBezTo>
                    <a:pt x="1453" y="69"/>
                    <a:pt x="1409" y="50"/>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35"/>
            <p:cNvSpPr/>
            <p:nvPr/>
          </p:nvSpPr>
          <p:spPr>
            <a:xfrm>
              <a:off x="5912325" y="3985750"/>
              <a:ext cx="32775" cy="7575"/>
            </a:xfrm>
            <a:custGeom>
              <a:avLst/>
              <a:gdLst/>
              <a:ahLst/>
              <a:cxnLst/>
              <a:rect l="l" t="t" r="r" b="b"/>
              <a:pathLst>
                <a:path w="1311" h="303" extrusionOk="0">
                  <a:moveTo>
                    <a:pt x="25" y="0"/>
                  </a:moveTo>
                  <a:lnTo>
                    <a:pt x="1" y="60"/>
                  </a:lnTo>
                  <a:cubicBezTo>
                    <a:pt x="1" y="95"/>
                    <a:pt x="13" y="119"/>
                    <a:pt x="13" y="155"/>
                  </a:cubicBezTo>
                  <a:cubicBezTo>
                    <a:pt x="242" y="279"/>
                    <a:pt x="478" y="303"/>
                    <a:pt x="718" y="303"/>
                  </a:cubicBezTo>
                  <a:cubicBezTo>
                    <a:pt x="864" y="303"/>
                    <a:pt x="1012" y="294"/>
                    <a:pt x="1160" y="294"/>
                  </a:cubicBezTo>
                  <a:cubicBezTo>
                    <a:pt x="1210" y="294"/>
                    <a:pt x="1260" y="295"/>
                    <a:pt x="1311" y="298"/>
                  </a:cubicBezTo>
                  <a:lnTo>
                    <a:pt x="1311" y="36"/>
                  </a:lnTo>
                  <a:cubicBezTo>
                    <a:pt x="894" y="36"/>
                    <a:pt x="453" y="24"/>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35"/>
            <p:cNvSpPr/>
            <p:nvPr/>
          </p:nvSpPr>
          <p:spPr>
            <a:xfrm>
              <a:off x="6047175" y="3993775"/>
              <a:ext cx="34250" cy="6875"/>
            </a:xfrm>
            <a:custGeom>
              <a:avLst/>
              <a:gdLst/>
              <a:ahLst/>
              <a:cxnLst/>
              <a:rect l="l" t="t" r="r" b="b"/>
              <a:pathLst>
                <a:path w="1370" h="275" extrusionOk="0">
                  <a:moveTo>
                    <a:pt x="96" y="1"/>
                  </a:moveTo>
                  <a:cubicBezTo>
                    <a:pt x="0" y="84"/>
                    <a:pt x="0" y="167"/>
                    <a:pt x="84" y="262"/>
                  </a:cubicBezTo>
                  <a:cubicBezTo>
                    <a:pt x="512" y="262"/>
                    <a:pt x="941" y="274"/>
                    <a:pt x="1370" y="274"/>
                  </a:cubicBezTo>
                  <a:cubicBezTo>
                    <a:pt x="1334" y="191"/>
                    <a:pt x="1274" y="96"/>
                    <a:pt x="1227" y="12"/>
                  </a:cubicBezTo>
                  <a:cubicBezTo>
                    <a:pt x="834" y="12"/>
                    <a:pt x="465"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35"/>
            <p:cNvSpPr/>
            <p:nvPr/>
          </p:nvSpPr>
          <p:spPr>
            <a:xfrm>
              <a:off x="5998050" y="3942800"/>
              <a:ext cx="38725" cy="7675"/>
            </a:xfrm>
            <a:custGeom>
              <a:avLst/>
              <a:gdLst/>
              <a:ahLst/>
              <a:cxnLst/>
              <a:rect l="l" t="t" r="r" b="b"/>
              <a:pathLst>
                <a:path w="1549" h="307" extrusionOk="0">
                  <a:moveTo>
                    <a:pt x="1158" y="0"/>
                  </a:moveTo>
                  <a:cubicBezTo>
                    <a:pt x="1003" y="0"/>
                    <a:pt x="848" y="31"/>
                    <a:pt x="699" y="31"/>
                  </a:cubicBezTo>
                  <a:cubicBezTo>
                    <a:pt x="673" y="31"/>
                    <a:pt x="646" y="30"/>
                    <a:pt x="620" y="27"/>
                  </a:cubicBezTo>
                  <a:cubicBezTo>
                    <a:pt x="554" y="94"/>
                    <a:pt x="474" y="106"/>
                    <a:pt x="392" y="106"/>
                  </a:cubicBezTo>
                  <a:cubicBezTo>
                    <a:pt x="345" y="106"/>
                    <a:pt x="296" y="102"/>
                    <a:pt x="249" y="102"/>
                  </a:cubicBezTo>
                  <a:cubicBezTo>
                    <a:pt x="158" y="102"/>
                    <a:pt x="70" y="117"/>
                    <a:pt x="1" y="206"/>
                  </a:cubicBezTo>
                  <a:cubicBezTo>
                    <a:pt x="275" y="258"/>
                    <a:pt x="545" y="307"/>
                    <a:pt x="814" y="307"/>
                  </a:cubicBezTo>
                  <a:cubicBezTo>
                    <a:pt x="1036" y="307"/>
                    <a:pt x="1257" y="274"/>
                    <a:pt x="1477" y="182"/>
                  </a:cubicBezTo>
                  <a:cubicBezTo>
                    <a:pt x="1549" y="146"/>
                    <a:pt x="1549" y="111"/>
                    <a:pt x="1477" y="63"/>
                  </a:cubicBezTo>
                  <a:cubicBezTo>
                    <a:pt x="1372" y="15"/>
                    <a:pt x="1265" y="0"/>
                    <a:pt x="1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35"/>
            <p:cNvSpPr/>
            <p:nvPr/>
          </p:nvSpPr>
          <p:spPr>
            <a:xfrm>
              <a:off x="6088550" y="3936025"/>
              <a:ext cx="57775" cy="4225"/>
            </a:xfrm>
            <a:custGeom>
              <a:avLst/>
              <a:gdLst/>
              <a:ahLst/>
              <a:cxnLst/>
              <a:rect l="l" t="t" r="r" b="b"/>
              <a:pathLst>
                <a:path w="2311" h="169" extrusionOk="0">
                  <a:moveTo>
                    <a:pt x="0" y="1"/>
                  </a:moveTo>
                  <a:lnTo>
                    <a:pt x="0" y="1"/>
                  </a:lnTo>
                  <a:cubicBezTo>
                    <a:pt x="105" y="153"/>
                    <a:pt x="256" y="168"/>
                    <a:pt x="391" y="168"/>
                  </a:cubicBezTo>
                  <a:cubicBezTo>
                    <a:pt x="425" y="168"/>
                    <a:pt x="458" y="167"/>
                    <a:pt x="489" y="167"/>
                  </a:cubicBezTo>
                  <a:cubicBezTo>
                    <a:pt x="1108" y="167"/>
                    <a:pt x="1703" y="144"/>
                    <a:pt x="2310" y="144"/>
                  </a:cubicBezTo>
                  <a:cubicBezTo>
                    <a:pt x="2221" y="36"/>
                    <a:pt x="2098" y="23"/>
                    <a:pt x="1972" y="23"/>
                  </a:cubicBezTo>
                  <a:cubicBezTo>
                    <a:pt x="1930" y="23"/>
                    <a:pt x="1887" y="25"/>
                    <a:pt x="1846" y="25"/>
                  </a:cubicBezTo>
                  <a:cubicBezTo>
                    <a:pt x="1239" y="13"/>
                    <a:pt x="608"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35"/>
            <p:cNvSpPr/>
            <p:nvPr/>
          </p:nvSpPr>
          <p:spPr>
            <a:xfrm>
              <a:off x="6043600" y="3943475"/>
              <a:ext cx="28300" cy="7750"/>
            </a:xfrm>
            <a:custGeom>
              <a:avLst/>
              <a:gdLst/>
              <a:ahLst/>
              <a:cxnLst/>
              <a:rect l="l" t="t" r="r" b="b"/>
              <a:pathLst>
                <a:path w="1132" h="310" extrusionOk="0">
                  <a:moveTo>
                    <a:pt x="953" y="0"/>
                  </a:moveTo>
                  <a:cubicBezTo>
                    <a:pt x="831" y="26"/>
                    <a:pt x="707" y="34"/>
                    <a:pt x="583" y="34"/>
                  </a:cubicBezTo>
                  <a:cubicBezTo>
                    <a:pt x="416" y="34"/>
                    <a:pt x="248" y="19"/>
                    <a:pt x="84" y="12"/>
                  </a:cubicBezTo>
                  <a:cubicBezTo>
                    <a:pt x="1" y="96"/>
                    <a:pt x="1" y="191"/>
                    <a:pt x="84" y="286"/>
                  </a:cubicBezTo>
                  <a:cubicBezTo>
                    <a:pt x="358" y="298"/>
                    <a:pt x="643" y="298"/>
                    <a:pt x="917" y="310"/>
                  </a:cubicBezTo>
                  <a:cubicBezTo>
                    <a:pt x="977" y="238"/>
                    <a:pt x="1036" y="179"/>
                    <a:pt x="1096" y="119"/>
                  </a:cubicBezTo>
                  <a:cubicBezTo>
                    <a:pt x="1132" y="60"/>
                    <a:pt x="1120" y="24"/>
                    <a:pt x="1060" y="12"/>
                  </a:cubicBezTo>
                  <a:cubicBezTo>
                    <a:pt x="1045" y="17"/>
                    <a:pt x="1029" y="20"/>
                    <a:pt x="1012" y="20"/>
                  </a:cubicBezTo>
                  <a:cubicBezTo>
                    <a:pt x="989" y="20"/>
                    <a:pt x="967" y="14"/>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35"/>
            <p:cNvSpPr/>
            <p:nvPr/>
          </p:nvSpPr>
          <p:spPr>
            <a:xfrm>
              <a:off x="6152550" y="3828875"/>
              <a:ext cx="18175" cy="10675"/>
            </a:xfrm>
            <a:custGeom>
              <a:avLst/>
              <a:gdLst/>
              <a:ahLst/>
              <a:cxnLst/>
              <a:rect l="l" t="t" r="r" b="b"/>
              <a:pathLst>
                <a:path w="727" h="427" extrusionOk="0">
                  <a:moveTo>
                    <a:pt x="167" y="0"/>
                  </a:moveTo>
                  <a:cubicBezTo>
                    <a:pt x="107" y="48"/>
                    <a:pt x="12" y="60"/>
                    <a:pt x="0" y="167"/>
                  </a:cubicBezTo>
                  <a:cubicBezTo>
                    <a:pt x="213" y="337"/>
                    <a:pt x="357" y="427"/>
                    <a:pt x="462" y="427"/>
                  </a:cubicBezTo>
                  <a:cubicBezTo>
                    <a:pt x="591" y="427"/>
                    <a:pt x="661" y="290"/>
                    <a:pt x="726" y="0"/>
                  </a:cubicBezTo>
                  <a:lnTo>
                    <a:pt x="596" y="0"/>
                  </a:lnTo>
                  <a:cubicBezTo>
                    <a:pt x="545" y="80"/>
                    <a:pt x="495" y="107"/>
                    <a:pt x="445" y="107"/>
                  </a:cubicBezTo>
                  <a:cubicBezTo>
                    <a:pt x="352" y="107"/>
                    <a:pt x="260" y="16"/>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35"/>
            <p:cNvSpPr/>
            <p:nvPr/>
          </p:nvSpPr>
          <p:spPr>
            <a:xfrm>
              <a:off x="6148075" y="3804175"/>
              <a:ext cx="23250" cy="10675"/>
            </a:xfrm>
            <a:custGeom>
              <a:avLst/>
              <a:gdLst/>
              <a:ahLst/>
              <a:cxnLst/>
              <a:rect l="l" t="t" r="r" b="b"/>
              <a:pathLst>
                <a:path w="930" h="427" extrusionOk="0">
                  <a:moveTo>
                    <a:pt x="227" y="0"/>
                  </a:moveTo>
                  <a:cubicBezTo>
                    <a:pt x="155" y="48"/>
                    <a:pt x="60" y="84"/>
                    <a:pt x="13" y="155"/>
                  </a:cubicBezTo>
                  <a:cubicBezTo>
                    <a:pt x="1" y="215"/>
                    <a:pt x="13" y="262"/>
                    <a:pt x="72" y="286"/>
                  </a:cubicBezTo>
                  <a:cubicBezTo>
                    <a:pt x="236" y="354"/>
                    <a:pt x="399" y="426"/>
                    <a:pt x="563" y="426"/>
                  </a:cubicBezTo>
                  <a:cubicBezTo>
                    <a:pt x="685" y="426"/>
                    <a:pt x="807" y="386"/>
                    <a:pt x="929" y="274"/>
                  </a:cubicBezTo>
                  <a:cubicBezTo>
                    <a:pt x="870" y="226"/>
                    <a:pt x="834" y="167"/>
                    <a:pt x="786" y="143"/>
                  </a:cubicBezTo>
                  <a:cubicBezTo>
                    <a:pt x="667" y="24"/>
                    <a:pt x="465" y="119"/>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35"/>
            <p:cNvSpPr/>
            <p:nvPr/>
          </p:nvSpPr>
          <p:spPr>
            <a:xfrm>
              <a:off x="6128125" y="3957850"/>
              <a:ext cx="39325" cy="4250"/>
            </a:xfrm>
            <a:custGeom>
              <a:avLst/>
              <a:gdLst/>
              <a:ahLst/>
              <a:cxnLst/>
              <a:rect l="l" t="t" r="r" b="b"/>
              <a:pathLst>
                <a:path w="1573" h="170" extrusionOk="0">
                  <a:moveTo>
                    <a:pt x="848" y="1"/>
                  </a:moveTo>
                  <a:cubicBezTo>
                    <a:pt x="619" y="1"/>
                    <a:pt x="389" y="26"/>
                    <a:pt x="165" y="26"/>
                  </a:cubicBezTo>
                  <a:cubicBezTo>
                    <a:pt x="110" y="26"/>
                    <a:pt x="55" y="24"/>
                    <a:pt x="1" y="21"/>
                  </a:cubicBezTo>
                  <a:lnTo>
                    <a:pt x="1" y="21"/>
                  </a:lnTo>
                  <a:cubicBezTo>
                    <a:pt x="209" y="139"/>
                    <a:pt x="425" y="170"/>
                    <a:pt x="644" y="170"/>
                  </a:cubicBezTo>
                  <a:cubicBezTo>
                    <a:pt x="873" y="170"/>
                    <a:pt x="1104" y="137"/>
                    <a:pt x="1334" y="137"/>
                  </a:cubicBezTo>
                  <a:cubicBezTo>
                    <a:pt x="1414" y="137"/>
                    <a:pt x="1493" y="141"/>
                    <a:pt x="1573" y="152"/>
                  </a:cubicBezTo>
                  <a:cubicBezTo>
                    <a:pt x="1340" y="30"/>
                    <a:pt x="1096" y="1"/>
                    <a:pt x="8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35"/>
            <p:cNvSpPr/>
            <p:nvPr/>
          </p:nvSpPr>
          <p:spPr>
            <a:xfrm>
              <a:off x="6215350" y="4050025"/>
              <a:ext cx="22350" cy="8375"/>
            </a:xfrm>
            <a:custGeom>
              <a:avLst/>
              <a:gdLst/>
              <a:ahLst/>
              <a:cxnLst/>
              <a:rect l="l" t="t" r="r" b="b"/>
              <a:pathLst>
                <a:path w="894" h="335" extrusionOk="0">
                  <a:moveTo>
                    <a:pt x="137" y="1"/>
                  </a:moveTo>
                  <a:cubicBezTo>
                    <a:pt x="108" y="1"/>
                    <a:pt x="78" y="13"/>
                    <a:pt x="48" y="37"/>
                  </a:cubicBezTo>
                  <a:cubicBezTo>
                    <a:pt x="0" y="132"/>
                    <a:pt x="0" y="227"/>
                    <a:pt x="60" y="322"/>
                  </a:cubicBezTo>
                  <a:cubicBezTo>
                    <a:pt x="215" y="322"/>
                    <a:pt x="381" y="334"/>
                    <a:pt x="524" y="334"/>
                  </a:cubicBezTo>
                  <a:lnTo>
                    <a:pt x="810" y="334"/>
                  </a:lnTo>
                  <a:cubicBezTo>
                    <a:pt x="893" y="251"/>
                    <a:pt x="893" y="144"/>
                    <a:pt x="810" y="48"/>
                  </a:cubicBezTo>
                  <a:cubicBezTo>
                    <a:pt x="751" y="48"/>
                    <a:pt x="703" y="37"/>
                    <a:pt x="655" y="37"/>
                  </a:cubicBezTo>
                  <a:cubicBezTo>
                    <a:pt x="655" y="25"/>
                    <a:pt x="643" y="25"/>
                    <a:pt x="620" y="13"/>
                  </a:cubicBezTo>
                  <a:cubicBezTo>
                    <a:pt x="609" y="6"/>
                    <a:pt x="600" y="3"/>
                    <a:pt x="591" y="3"/>
                  </a:cubicBezTo>
                  <a:cubicBezTo>
                    <a:pt x="569" y="3"/>
                    <a:pt x="550" y="20"/>
                    <a:pt x="524" y="37"/>
                  </a:cubicBezTo>
                  <a:lnTo>
                    <a:pt x="227" y="37"/>
                  </a:lnTo>
                  <a:cubicBezTo>
                    <a:pt x="197" y="13"/>
                    <a:pt x="167"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35"/>
            <p:cNvSpPr/>
            <p:nvPr/>
          </p:nvSpPr>
          <p:spPr>
            <a:xfrm>
              <a:off x="6091825" y="3955075"/>
              <a:ext cx="28900" cy="3425"/>
            </a:xfrm>
            <a:custGeom>
              <a:avLst/>
              <a:gdLst/>
              <a:ahLst/>
              <a:cxnLst/>
              <a:rect l="l" t="t" r="r" b="b"/>
              <a:pathLst>
                <a:path w="1156" h="137" extrusionOk="0">
                  <a:moveTo>
                    <a:pt x="0" y="1"/>
                  </a:moveTo>
                  <a:cubicBezTo>
                    <a:pt x="196" y="112"/>
                    <a:pt x="406" y="137"/>
                    <a:pt x="621" y="137"/>
                  </a:cubicBezTo>
                  <a:cubicBezTo>
                    <a:pt x="798" y="137"/>
                    <a:pt x="978" y="120"/>
                    <a:pt x="1155" y="120"/>
                  </a:cubicBezTo>
                  <a:cubicBezTo>
                    <a:pt x="1155" y="72"/>
                    <a:pt x="1155" y="25"/>
                    <a:pt x="1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35"/>
            <p:cNvSpPr/>
            <p:nvPr/>
          </p:nvSpPr>
          <p:spPr>
            <a:xfrm>
              <a:off x="5913225" y="3933150"/>
              <a:ext cx="14325" cy="10650"/>
            </a:xfrm>
            <a:custGeom>
              <a:avLst/>
              <a:gdLst/>
              <a:ahLst/>
              <a:cxnLst/>
              <a:rect l="l" t="t" r="r" b="b"/>
              <a:pathLst>
                <a:path w="573" h="426" extrusionOk="0">
                  <a:moveTo>
                    <a:pt x="222" y="1"/>
                  </a:moveTo>
                  <a:cubicBezTo>
                    <a:pt x="150" y="1"/>
                    <a:pt x="76" y="34"/>
                    <a:pt x="1" y="128"/>
                  </a:cubicBezTo>
                  <a:cubicBezTo>
                    <a:pt x="155" y="282"/>
                    <a:pt x="346" y="366"/>
                    <a:pt x="560" y="425"/>
                  </a:cubicBezTo>
                  <a:cubicBezTo>
                    <a:pt x="560" y="342"/>
                    <a:pt x="572" y="247"/>
                    <a:pt x="572" y="163"/>
                  </a:cubicBezTo>
                  <a:cubicBezTo>
                    <a:pt x="460" y="96"/>
                    <a:pt x="343"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35"/>
            <p:cNvSpPr/>
            <p:nvPr/>
          </p:nvSpPr>
          <p:spPr>
            <a:xfrm>
              <a:off x="6080800" y="3943400"/>
              <a:ext cx="22050" cy="4275"/>
            </a:xfrm>
            <a:custGeom>
              <a:avLst/>
              <a:gdLst/>
              <a:ahLst/>
              <a:cxnLst/>
              <a:rect l="l" t="t" r="r" b="b"/>
              <a:pathLst>
                <a:path w="882" h="171" extrusionOk="0">
                  <a:moveTo>
                    <a:pt x="474" y="0"/>
                  </a:moveTo>
                  <a:cubicBezTo>
                    <a:pt x="339" y="0"/>
                    <a:pt x="200" y="30"/>
                    <a:pt x="65" y="30"/>
                  </a:cubicBezTo>
                  <a:cubicBezTo>
                    <a:pt x="43" y="30"/>
                    <a:pt x="22" y="29"/>
                    <a:pt x="1" y="27"/>
                  </a:cubicBezTo>
                  <a:lnTo>
                    <a:pt x="1" y="27"/>
                  </a:lnTo>
                  <a:cubicBezTo>
                    <a:pt x="122" y="132"/>
                    <a:pt x="257" y="153"/>
                    <a:pt x="396" y="153"/>
                  </a:cubicBezTo>
                  <a:cubicBezTo>
                    <a:pt x="484" y="153"/>
                    <a:pt x="573" y="144"/>
                    <a:pt x="663" y="144"/>
                  </a:cubicBezTo>
                  <a:cubicBezTo>
                    <a:pt x="736" y="144"/>
                    <a:pt x="810" y="150"/>
                    <a:pt x="882" y="170"/>
                  </a:cubicBezTo>
                  <a:cubicBezTo>
                    <a:pt x="757" y="33"/>
                    <a:pt x="618" y="0"/>
                    <a:pt x="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35"/>
            <p:cNvSpPr/>
            <p:nvPr/>
          </p:nvSpPr>
          <p:spPr>
            <a:xfrm>
              <a:off x="6135575" y="3999900"/>
              <a:ext cx="16400" cy="8200"/>
            </a:xfrm>
            <a:custGeom>
              <a:avLst/>
              <a:gdLst/>
              <a:ahLst/>
              <a:cxnLst/>
              <a:rect l="l" t="t" r="r" b="b"/>
              <a:pathLst>
                <a:path w="656" h="328" extrusionOk="0">
                  <a:moveTo>
                    <a:pt x="63" y="1"/>
                  </a:moveTo>
                  <a:cubicBezTo>
                    <a:pt x="42" y="1"/>
                    <a:pt x="18" y="12"/>
                    <a:pt x="1" y="29"/>
                  </a:cubicBezTo>
                  <a:cubicBezTo>
                    <a:pt x="36" y="184"/>
                    <a:pt x="143" y="267"/>
                    <a:pt x="274" y="327"/>
                  </a:cubicBezTo>
                  <a:cubicBezTo>
                    <a:pt x="322" y="327"/>
                    <a:pt x="370" y="327"/>
                    <a:pt x="429" y="315"/>
                  </a:cubicBezTo>
                  <a:cubicBezTo>
                    <a:pt x="501" y="244"/>
                    <a:pt x="655" y="196"/>
                    <a:pt x="560" y="29"/>
                  </a:cubicBezTo>
                  <a:lnTo>
                    <a:pt x="132" y="29"/>
                  </a:lnTo>
                  <a:cubicBezTo>
                    <a:pt x="132" y="17"/>
                    <a:pt x="120" y="17"/>
                    <a:pt x="84" y="6"/>
                  </a:cubicBezTo>
                  <a:cubicBezTo>
                    <a:pt x="78" y="2"/>
                    <a:pt x="70" y="1"/>
                    <a:pt x="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35"/>
            <p:cNvSpPr/>
            <p:nvPr/>
          </p:nvSpPr>
          <p:spPr>
            <a:xfrm>
              <a:off x="6153425" y="3854175"/>
              <a:ext cx="10750" cy="8775"/>
            </a:xfrm>
            <a:custGeom>
              <a:avLst/>
              <a:gdLst/>
              <a:ahLst/>
              <a:cxnLst/>
              <a:rect l="l" t="t" r="r" b="b"/>
              <a:pathLst>
                <a:path w="430" h="351" extrusionOk="0">
                  <a:moveTo>
                    <a:pt x="275" y="1"/>
                  </a:moveTo>
                  <a:cubicBezTo>
                    <a:pt x="96" y="1"/>
                    <a:pt x="1" y="84"/>
                    <a:pt x="1" y="286"/>
                  </a:cubicBezTo>
                  <a:cubicBezTo>
                    <a:pt x="69" y="330"/>
                    <a:pt x="140" y="350"/>
                    <a:pt x="215" y="350"/>
                  </a:cubicBezTo>
                  <a:cubicBezTo>
                    <a:pt x="283" y="350"/>
                    <a:pt x="355" y="332"/>
                    <a:pt x="430" y="298"/>
                  </a:cubicBezTo>
                  <a:cubicBezTo>
                    <a:pt x="430" y="179"/>
                    <a:pt x="394" y="60"/>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35"/>
            <p:cNvSpPr/>
            <p:nvPr/>
          </p:nvSpPr>
          <p:spPr>
            <a:xfrm>
              <a:off x="5991800" y="3943175"/>
              <a:ext cx="21750" cy="5975"/>
            </a:xfrm>
            <a:custGeom>
              <a:avLst/>
              <a:gdLst/>
              <a:ahLst/>
              <a:cxnLst/>
              <a:rect l="l" t="t" r="r" b="b"/>
              <a:pathLst>
                <a:path w="870" h="239" extrusionOk="0">
                  <a:moveTo>
                    <a:pt x="465" y="0"/>
                  </a:moveTo>
                  <a:cubicBezTo>
                    <a:pt x="310" y="60"/>
                    <a:pt x="108" y="0"/>
                    <a:pt x="1" y="179"/>
                  </a:cubicBezTo>
                  <a:cubicBezTo>
                    <a:pt x="96" y="179"/>
                    <a:pt x="168" y="191"/>
                    <a:pt x="251" y="191"/>
                  </a:cubicBezTo>
                  <a:cubicBezTo>
                    <a:pt x="453" y="120"/>
                    <a:pt x="703" y="239"/>
                    <a:pt x="870" y="12"/>
                  </a:cubicBezTo>
                  <a:cubicBezTo>
                    <a:pt x="727" y="12"/>
                    <a:pt x="596"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35"/>
            <p:cNvSpPr/>
            <p:nvPr/>
          </p:nvSpPr>
          <p:spPr>
            <a:xfrm>
              <a:off x="6034675" y="3943200"/>
              <a:ext cx="10725" cy="7900"/>
            </a:xfrm>
            <a:custGeom>
              <a:avLst/>
              <a:gdLst/>
              <a:ahLst/>
              <a:cxnLst/>
              <a:rect l="l" t="t" r="r" b="b"/>
              <a:pathLst>
                <a:path w="429" h="316" extrusionOk="0">
                  <a:moveTo>
                    <a:pt x="286" y="1"/>
                  </a:moveTo>
                  <a:cubicBezTo>
                    <a:pt x="191" y="1"/>
                    <a:pt x="96" y="27"/>
                    <a:pt x="0" y="59"/>
                  </a:cubicBezTo>
                  <a:lnTo>
                    <a:pt x="0" y="178"/>
                  </a:lnTo>
                  <a:cubicBezTo>
                    <a:pt x="117" y="207"/>
                    <a:pt x="210" y="316"/>
                    <a:pt x="337" y="316"/>
                  </a:cubicBezTo>
                  <a:cubicBezTo>
                    <a:pt x="366" y="316"/>
                    <a:pt x="396" y="310"/>
                    <a:pt x="429" y="297"/>
                  </a:cubicBezTo>
                  <a:lnTo>
                    <a:pt x="429" y="23"/>
                  </a:lnTo>
                  <a:cubicBezTo>
                    <a:pt x="381" y="7"/>
                    <a:pt x="334"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35"/>
            <p:cNvSpPr/>
            <p:nvPr/>
          </p:nvSpPr>
          <p:spPr>
            <a:xfrm>
              <a:off x="5844775" y="3982425"/>
              <a:ext cx="17575" cy="4725"/>
            </a:xfrm>
            <a:custGeom>
              <a:avLst/>
              <a:gdLst/>
              <a:ahLst/>
              <a:cxnLst/>
              <a:rect l="l" t="t" r="r" b="b"/>
              <a:pathLst>
                <a:path w="703" h="189" extrusionOk="0">
                  <a:moveTo>
                    <a:pt x="336" y="0"/>
                  </a:moveTo>
                  <a:cubicBezTo>
                    <a:pt x="225" y="0"/>
                    <a:pt x="114" y="16"/>
                    <a:pt x="0" y="50"/>
                  </a:cubicBezTo>
                  <a:cubicBezTo>
                    <a:pt x="121" y="140"/>
                    <a:pt x="239" y="188"/>
                    <a:pt x="357" y="188"/>
                  </a:cubicBezTo>
                  <a:cubicBezTo>
                    <a:pt x="471" y="188"/>
                    <a:pt x="585" y="143"/>
                    <a:pt x="703" y="50"/>
                  </a:cubicBezTo>
                  <a:cubicBezTo>
                    <a:pt x="578" y="19"/>
                    <a:pt x="457" y="0"/>
                    <a:pt x="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35"/>
            <p:cNvSpPr/>
            <p:nvPr/>
          </p:nvSpPr>
          <p:spPr>
            <a:xfrm>
              <a:off x="5854875" y="3897325"/>
              <a:ext cx="18800" cy="7875"/>
            </a:xfrm>
            <a:custGeom>
              <a:avLst/>
              <a:gdLst/>
              <a:ahLst/>
              <a:cxnLst/>
              <a:rect l="l" t="t" r="r" b="b"/>
              <a:pathLst>
                <a:path w="752" h="315" extrusionOk="0">
                  <a:moveTo>
                    <a:pt x="315" y="0"/>
                  </a:moveTo>
                  <a:cubicBezTo>
                    <a:pt x="232" y="0"/>
                    <a:pt x="148" y="30"/>
                    <a:pt x="60" y="84"/>
                  </a:cubicBezTo>
                  <a:cubicBezTo>
                    <a:pt x="49" y="120"/>
                    <a:pt x="13" y="144"/>
                    <a:pt x="1" y="179"/>
                  </a:cubicBezTo>
                  <a:cubicBezTo>
                    <a:pt x="165" y="270"/>
                    <a:pt x="328" y="315"/>
                    <a:pt x="504" y="315"/>
                  </a:cubicBezTo>
                  <a:cubicBezTo>
                    <a:pt x="583" y="315"/>
                    <a:pt x="665" y="305"/>
                    <a:pt x="751" y="287"/>
                  </a:cubicBezTo>
                  <a:cubicBezTo>
                    <a:pt x="703" y="227"/>
                    <a:pt x="644" y="179"/>
                    <a:pt x="596" y="132"/>
                  </a:cubicBezTo>
                  <a:cubicBezTo>
                    <a:pt x="506" y="42"/>
                    <a:pt x="412"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35"/>
            <p:cNvSpPr/>
            <p:nvPr/>
          </p:nvSpPr>
          <p:spPr>
            <a:xfrm>
              <a:off x="6038250" y="3993775"/>
              <a:ext cx="11025" cy="6750"/>
            </a:xfrm>
            <a:custGeom>
              <a:avLst/>
              <a:gdLst/>
              <a:ahLst/>
              <a:cxnLst/>
              <a:rect l="l" t="t" r="r" b="b"/>
              <a:pathLst>
                <a:path w="441" h="270" extrusionOk="0">
                  <a:moveTo>
                    <a:pt x="0" y="1"/>
                  </a:moveTo>
                  <a:lnTo>
                    <a:pt x="0" y="143"/>
                  </a:lnTo>
                  <a:cubicBezTo>
                    <a:pt x="123" y="184"/>
                    <a:pt x="229" y="270"/>
                    <a:pt x="354" y="270"/>
                  </a:cubicBezTo>
                  <a:cubicBezTo>
                    <a:pt x="375" y="270"/>
                    <a:pt x="395" y="267"/>
                    <a:pt x="417" y="262"/>
                  </a:cubicBezTo>
                  <a:cubicBezTo>
                    <a:pt x="441" y="179"/>
                    <a:pt x="441" y="84"/>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35"/>
            <p:cNvSpPr/>
            <p:nvPr/>
          </p:nvSpPr>
          <p:spPr>
            <a:xfrm>
              <a:off x="5999250" y="3989800"/>
              <a:ext cx="13725" cy="4600"/>
            </a:xfrm>
            <a:custGeom>
              <a:avLst/>
              <a:gdLst/>
              <a:ahLst/>
              <a:cxnLst/>
              <a:rect l="l" t="t" r="r" b="b"/>
              <a:pathLst>
                <a:path w="549" h="184" extrusionOk="0">
                  <a:moveTo>
                    <a:pt x="259" y="0"/>
                  </a:moveTo>
                  <a:cubicBezTo>
                    <a:pt x="172" y="0"/>
                    <a:pt x="85" y="12"/>
                    <a:pt x="0" y="40"/>
                  </a:cubicBezTo>
                  <a:cubicBezTo>
                    <a:pt x="90" y="136"/>
                    <a:pt x="182" y="183"/>
                    <a:pt x="274" y="183"/>
                  </a:cubicBezTo>
                  <a:cubicBezTo>
                    <a:pt x="367" y="183"/>
                    <a:pt x="459" y="136"/>
                    <a:pt x="548" y="40"/>
                  </a:cubicBezTo>
                  <a:cubicBezTo>
                    <a:pt x="454" y="15"/>
                    <a:pt x="356" y="0"/>
                    <a:pt x="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35"/>
            <p:cNvSpPr/>
            <p:nvPr/>
          </p:nvSpPr>
          <p:spPr>
            <a:xfrm>
              <a:off x="6123975" y="3947250"/>
              <a:ext cx="14900" cy="3700"/>
            </a:xfrm>
            <a:custGeom>
              <a:avLst/>
              <a:gdLst/>
              <a:ahLst/>
              <a:cxnLst/>
              <a:rect l="l" t="t" r="r" b="b"/>
              <a:pathLst>
                <a:path w="596" h="148" extrusionOk="0">
                  <a:moveTo>
                    <a:pt x="273" y="0"/>
                  </a:moveTo>
                  <a:cubicBezTo>
                    <a:pt x="182" y="0"/>
                    <a:pt x="89" y="16"/>
                    <a:pt x="0" y="16"/>
                  </a:cubicBezTo>
                  <a:cubicBezTo>
                    <a:pt x="60" y="52"/>
                    <a:pt x="107" y="99"/>
                    <a:pt x="167" y="147"/>
                  </a:cubicBezTo>
                  <a:lnTo>
                    <a:pt x="596" y="147"/>
                  </a:lnTo>
                  <a:cubicBezTo>
                    <a:pt x="502" y="26"/>
                    <a:pt x="389"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35"/>
            <p:cNvSpPr/>
            <p:nvPr/>
          </p:nvSpPr>
          <p:spPr>
            <a:xfrm>
              <a:off x="5831075" y="3982750"/>
              <a:ext cx="9850" cy="3600"/>
            </a:xfrm>
            <a:custGeom>
              <a:avLst/>
              <a:gdLst/>
              <a:ahLst/>
              <a:cxnLst/>
              <a:rect l="l" t="t" r="r" b="b"/>
              <a:pathLst>
                <a:path w="394" h="144" extrusionOk="0">
                  <a:moveTo>
                    <a:pt x="274" y="1"/>
                  </a:moveTo>
                  <a:cubicBezTo>
                    <a:pt x="167" y="25"/>
                    <a:pt x="60" y="1"/>
                    <a:pt x="0" y="120"/>
                  </a:cubicBezTo>
                  <a:cubicBezTo>
                    <a:pt x="51" y="134"/>
                    <a:pt x="104" y="144"/>
                    <a:pt x="157" y="144"/>
                  </a:cubicBezTo>
                  <a:cubicBezTo>
                    <a:pt x="243" y="144"/>
                    <a:pt x="327" y="118"/>
                    <a:pt x="393" y="37"/>
                  </a:cubicBezTo>
                  <a:cubicBezTo>
                    <a:pt x="358" y="1"/>
                    <a:pt x="310"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35"/>
            <p:cNvSpPr/>
            <p:nvPr/>
          </p:nvSpPr>
          <p:spPr>
            <a:xfrm>
              <a:off x="6157000" y="4001225"/>
              <a:ext cx="7175" cy="8150"/>
            </a:xfrm>
            <a:custGeom>
              <a:avLst/>
              <a:gdLst/>
              <a:ahLst/>
              <a:cxnLst/>
              <a:rect l="l" t="t" r="r" b="b"/>
              <a:pathLst>
                <a:path w="287" h="326" extrusionOk="0">
                  <a:moveTo>
                    <a:pt x="132" y="0"/>
                  </a:moveTo>
                  <a:cubicBezTo>
                    <a:pt x="96" y="84"/>
                    <a:pt x="48" y="191"/>
                    <a:pt x="1" y="274"/>
                  </a:cubicBezTo>
                  <a:lnTo>
                    <a:pt x="132" y="274"/>
                  </a:lnTo>
                  <a:cubicBezTo>
                    <a:pt x="132" y="286"/>
                    <a:pt x="156" y="310"/>
                    <a:pt x="179" y="322"/>
                  </a:cubicBezTo>
                  <a:cubicBezTo>
                    <a:pt x="191" y="324"/>
                    <a:pt x="201" y="326"/>
                    <a:pt x="210" y="326"/>
                  </a:cubicBezTo>
                  <a:cubicBezTo>
                    <a:pt x="239" y="326"/>
                    <a:pt x="259" y="310"/>
                    <a:pt x="287" y="274"/>
                  </a:cubicBezTo>
                  <a:lnTo>
                    <a:pt x="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35"/>
            <p:cNvSpPr/>
            <p:nvPr/>
          </p:nvSpPr>
          <p:spPr>
            <a:xfrm>
              <a:off x="6067125" y="3933425"/>
              <a:ext cx="10725" cy="2925"/>
            </a:xfrm>
            <a:custGeom>
              <a:avLst/>
              <a:gdLst/>
              <a:ahLst/>
              <a:cxnLst/>
              <a:rect l="l" t="t" r="r" b="b"/>
              <a:pathLst>
                <a:path w="429" h="117" extrusionOk="0">
                  <a:moveTo>
                    <a:pt x="210" y="0"/>
                  </a:moveTo>
                  <a:cubicBezTo>
                    <a:pt x="140" y="0"/>
                    <a:pt x="69" y="36"/>
                    <a:pt x="0" y="117"/>
                  </a:cubicBezTo>
                  <a:lnTo>
                    <a:pt x="429" y="117"/>
                  </a:lnTo>
                  <a:cubicBezTo>
                    <a:pt x="361" y="42"/>
                    <a:pt x="286"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35"/>
            <p:cNvSpPr/>
            <p:nvPr/>
          </p:nvSpPr>
          <p:spPr>
            <a:xfrm>
              <a:off x="6070100" y="3943775"/>
              <a:ext cx="8050" cy="2700"/>
            </a:xfrm>
            <a:custGeom>
              <a:avLst/>
              <a:gdLst/>
              <a:ahLst/>
              <a:cxnLst/>
              <a:rect l="l" t="t" r="r" b="b"/>
              <a:pathLst>
                <a:path w="322" h="108" extrusionOk="0">
                  <a:moveTo>
                    <a:pt x="0" y="0"/>
                  </a:moveTo>
                  <a:cubicBezTo>
                    <a:pt x="12" y="36"/>
                    <a:pt x="24" y="72"/>
                    <a:pt x="36" y="107"/>
                  </a:cubicBezTo>
                  <a:cubicBezTo>
                    <a:pt x="143" y="107"/>
                    <a:pt x="250" y="96"/>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35"/>
            <p:cNvSpPr/>
            <p:nvPr/>
          </p:nvSpPr>
          <p:spPr>
            <a:xfrm>
              <a:off x="6103125" y="3947650"/>
              <a:ext cx="7475" cy="2350"/>
            </a:xfrm>
            <a:custGeom>
              <a:avLst/>
              <a:gdLst/>
              <a:ahLst/>
              <a:cxnLst/>
              <a:rect l="l" t="t" r="r" b="b"/>
              <a:pathLst>
                <a:path w="299" h="94" extrusionOk="0">
                  <a:moveTo>
                    <a:pt x="1" y="0"/>
                  </a:moveTo>
                  <a:cubicBezTo>
                    <a:pt x="43" y="61"/>
                    <a:pt x="92" y="94"/>
                    <a:pt x="144" y="94"/>
                  </a:cubicBezTo>
                  <a:cubicBezTo>
                    <a:pt x="194" y="94"/>
                    <a:pt x="246" y="6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35"/>
            <p:cNvSpPr/>
            <p:nvPr/>
          </p:nvSpPr>
          <p:spPr>
            <a:xfrm>
              <a:off x="6084975" y="3934525"/>
              <a:ext cx="3900" cy="1825"/>
            </a:xfrm>
            <a:custGeom>
              <a:avLst/>
              <a:gdLst/>
              <a:ahLst/>
              <a:cxnLst/>
              <a:rect l="l" t="t" r="r" b="b"/>
              <a:pathLst>
                <a:path w="156" h="73" extrusionOk="0">
                  <a:moveTo>
                    <a:pt x="74" y="1"/>
                  </a:moveTo>
                  <a:cubicBezTo>
                    <a:pt x="45" y="1"/>
                    <a:pt x="19" y="28"/>
                    <a:pt x="0" y="73"/>
                  </a:cubicBezTo>
                  <a:lnTo>
                    <a:pt x="155" y="73"/>
                  </a:lnTo>
                  <a:cubicBezTo>
                    <a:pt x="127" y="22"/>
                    <a:pt x="99"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35"/>
            <p:cNvSpPr/>
            <p:nvPr/>
          </p:nvSpPr>
          <p:spPr>
            <a:xfrm>
              <a:off x="6110575" y="3945425"/>
              <a:ext cx="3300" cy="2250"/>
            </a:xfrm>
            <a:custGeom>
              <a:avLst/>
              <a:gdLst/>
              <a:ahLst/>
              <a:cxnLst/>
              <a:rect l="l" t="t" r="r" b="b"/>
              <a:pathLst>
                <a:path w="132" h="90" extrusionOk="0">
                  <a:moveTo>
                    <a:pt x="59" y="1"/>
                  </a:moveTo>
                  <a:cubicBezTo>
                    <a:pt x="33" y="1"/>
                    <a:pt x="13" y="31"/>
                    <a:pt x="0" y="89"/>
                  </a:cubicBezTo>
                  <a:cubicBezTo>
                    <a:pt x="48" y="89"/>
                    <a:pt x="84" y="89"/>
                    <a:pt x="131" y="65"/>
                  </a:cubicBezTo>
                  <a:cubicBezTo>
                    <a:pt x="104" y="22"/>
                    <a:pt x="80"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35"/>
            <p:cNvSpPr/>
            <p:nvPr/>
          </p:nvSpPr>
          <p:spPr>
            <a:xfrm>
              <a:off x="6121000" y="3945675"/>
              <a:ext cx="3300" cy="2275"/>
            </a:xfrm>
            <a:custGeom>
              <a:avLst/>
              <a:gdLst/>
              <a:ahLst/>
              <a:cxnLst/>
              <a:rect l="l" t="t" r="r" b="b"/>
              <a:pathLst>
                <a:path w="132" h="91" extrusionOk="0">
                  <a:moveTo>
                    <a:pt x="64" y="0"/>
                  </a:moveTo>
                  <a:cubicBezTo>
                    <a:pt x="44" y="0"/>
                    <a:pt x="23" y="27"/>
                    <a:pt x="0" y="79"/>
                  </a:cubicBezTo>
                  <a:cubicBezTo>
                    <a:pt x="48" y="91"/>
                    <a:pt x="83" y="91"/>
                    <a:pt x="131" y="91"/>
                  </a:cubicBezTo>
                  <a:cubicBezTo>
                    <a:pt x="107" y="30"/>
                    <a:pt x="85"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35"/>
            <p:cNvSpPr/>
            <p:nvPr/>
          </p:nvSpPr>
          <p:spPr>
            <a:xfrm>
              <a:off x="6160275" y="3952700"/>
              <a:ext cx="3900" cy="1500"/>
            </a:xfrm>
            <a:custGeom>
              <a:avLst/>
              <a:gdLst/>
              <a:ahLst/>
              <a:cxnLst/>
              <a:rect l="l" t="t" r="r" b="b"/>
              <a:pathLst>
                <a:path w="156" h="60" extrusionOk="0">
                  <a:moveTo>
                    <a:pt x="108" y="0"/>
                  </a:moveTo>
                  <a:cubicBezTo>
                    <a:pt x="60" y="12"/>
                    <a:pt x="36" y="48"/>
                    <a:pt x="1" y="60"/>
                  </a:cubicBezTo>
                  <a:lnTo>
                    <a:pt x="156" y="60"/>
                  </a:lnTo>
                  <a:cubicBezTo>
                    <a:pt x="144" y="48"/>
                    <a:pt x="10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35"/>
            <p:cNvSpPr/>
            <p:nvPr/>
          </p:nvSpPr>
          <p:spPr>
            <a:xfrm>
              <a:off x="6138850" y="3950925"/>
              <a:ext cx="3600" cy="2025"/>
            </a:xfrm>
            <a:custGeom>
              <a:avLst/>
              <a:gdLst/>
              <a:ahLst/>
              <a:cxnLst/>
              <a:rect l="l" t="t" r="r" b="b"/>
              <a:pathLst>
                <a:path w="144" h="81" extrusionOk="0">
                  <a:moveTo>
                    <a:pt x="1" y="0"/>
                  </a:moveTo>
                  <a:cubicBezTo>
                    <a:pt x="24" y="54"/>
                    <a:pt x="45" y="80"/>
                    <a:pt x="67" y="80"/>
                  </a:cubicBezTo>
                  <a:cubicBezTo>
                    <a:pt x="90" y="80"/>
                    <a:pt x="114" y="5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35"/>
            <p:cNvSpPr/>
            <p:nvPr/>
          </p:nvSpPr>
          <p:spPr>
            <a:xfrm>
              <a:off x="6152550" y="3950925"/>
              <a:ext cx="4175" cy="3275"/>
            </a:xfrm>
            <a:custGeom>
              <a:avLst/>
              <a:gdLst/>
              <a:ahLst/>
              <a:cxnLst/>
              <a:rect l="l" t="t" r="r" b="b"/>
              <a:pathLst>
                <a:path w="167" h="131" extrusionOk="0">
                  <a:moveTo>
                    <a:pt x="167" y="131"/>
                  </a:moveTo>
                  <a:cubicBezTo>
                    <a:pt x="119" y="83"/>
                    <a:pt x="60" y="48"/>
                    <a:pt x="0" y="0"/>
                  </a:cubicBezTo>
                  <a:cubicBezTo>
                    <a:pt x="60" y="48"/>
                    <a:pt x="119" y="83"/>
                    <a:pt x="167"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35"/>
            <p:cNvSpPr/>
            <p:nvPr/>
          </p:nvSpPr>
          <p:spPr>
            <a:xfrm>
              <a:off x="6146000" y="3950925"/>
              <a:ext cx="3600" cy="1575"/>
            </a:xfrm>
            <a:custGeom>
              <a:avLst/>
              <a:gdLst/>
              <a:ahLst/>
              <a:cxnLst/>
              <a:rect l="l" t="t" r="r" b="b"/>
              <a:pathLst>
                <a:path w="144" h="63" extrusionOk="0">
                  <a:moveTo>
                    <a:pt x="0" y="0"/>
                  </a:moveTo>
                  <a:cubicBezTo>
                    <a:pt x="18" y="42"/>
                    <a:pt x="39" y="63"/>
                    <a:pt x="63" y="63"/>
                  </a:cubicBezTo>
                  <a:cubicBezTo>
                    <a:pt x="87" y="63"/>
                    <a:pt x="113" y="4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35"/>
            <p:cNvSpPr/>
            <p:nvPr/>
          </p:nvSpPr>
          <p:spPr>
            <a:xfrm>
              <a:off x="6149575" y="3939750"/>
              <a:ext cx="3875" cy="2025"/>
            </a:xfrm>
            <a:custGeom>
              <a:avLst/>
              <a:gdLst/>
              <a:ahLst/>
              <a:cxnLst/>
              <a:rect l="l" t="t" r="r" b="b"/>
              <a:pathLst>
                <a:path w="155" h="81" extrusionOk="0">
                  <a:moveTo>
                    <a:pt x="73" y="1"/>
                  </a:moveTo>
                  <a:cubicBezTo>
                    <a:pt x="48" y="1"/>
                    <a:pt x="24" y="6"/>
                    <a:pt x="0" y="18"/>
                  </a:cubicBezTo>
                  <a:cubicBezTo>
                    <a:pt x="24" y="60"/>
                    <a:pt x="48" y="81"/>
                    <a:pt x="73" y="81"/>
                  </a:cubicBezTo>
                  <a:cubicBezTo>
                    <a:pt x="98" y="81"/>
                    <a:pt x="125" y="60"/>
                    <a:pt x="155" y="18"/>
                  </a:cubicBezTo>
                  <a:cubicBezTo>
                    <a:pt x="125" y="6"/>
                    <a:pt x="98"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35"/>
            <p:cNvSpPr/>
            <p:nvPr/>
          </p:nvSpPr>
          <p:spPr>
            <a:xfrm>
              <a:off x="5898950" y="3917875"/>
              <a:ext cx="3300" cy="4500"/>
            </a:xfrm>
            <a:custGeom>
              <a:avLst/>
              <a:gdLst/>
              <a:ahLst/>
              <a:cxnLst/>
              <a:rect l="l" t="t" r="r" b="b"/>
              <a:pathLst>
                <a:path w="132" h="180" extrusionOk="0">
                  <a:moveTo>
                    <a:pt x="0" y="0"/>
                  </a:moveTo>
                  <a:lnTo>
                    <a:pt x="0" y="0"/>
                  </a:lnTo>
                  <a:cubicBezTo>
                    <a:pt x="12" y="84"/>
                    <a:pt x="60" y="131"/>
                    <a:pt x="131" y="179"/>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35"/>
            <p:cNvSpPr/>
            <p:nvPr/>
          </p:nvSpPr>
          <p:spPr>
            <a:xfrm>
              <a:off x="5778975" y="3207800"/>
              <a:ext cx="266725" cy="48525"/>
            </a:xfrm>
            <a:custGeom>
              <a:avLst/>
              <a:gdLst/>
              <a:ahLst/>
              <a:cxnLst/>
              <a:rect l="l" t="t" r="r" b="b"/>
              <a:pathLst>
                <a:path w="10669" h="1941" extrusionOk="0">
                  <a:moveTo>
                    <a:pt x="2149" y="0"/>
                  </a:moveTo>
                  <a:cubicBezTo>
                    <a:pt x="1976" y="0"/>
                    <a:pt x="1805" y="37"/>
                    <a:pt x="1644" y="162"/>
                  </a:cubicBezTo>
                  <a:cubicBezTo>
                    <a:pt x="1537" y="317"/>
                    <a:pt x="1358" y="317"/>
                    <a:pt x="1191" y="317"/>
                  </a:cubicBezTo>
                  <a:lnTo>
                    <a:pt x="48" y="317"/>
                  </a:lnTo>
                  <a:cubicBezTo>
                    <a:pt x="1" y="400"/>
                    <a:pt x="13" y="471"/>
                    <a:pt x="108" y="555"/>
                  </a:cubicBezTo>
                  <a:cubicBezTo>
                    <a:pt x="346" y="698"/>
                    <a:pt x="608" y="662"/>
                    <a:pt x="882" y="674"/>
                  </a:cubicBezTo>
                  <a:cubicBezTo>
                    <a:pt x="942" y="675"/>
                    <a:pt x="1002" y="676"/>
                    <a:pt x="1063" y="676"/>
                  </a:cubicBezTo>
                  <a:cubicBezTo>
                    <a:pt x="1213" y="676"/>
                    <a:pt x="1364" y="673"/>
                    <a:pt x="1515" y="673"/>
                  </a:cubicBezTo>
                  <a:cubicBezTo>
                    <a:pt x="1873" y="673"/>
                    <a:pt x="2233" y="688"/>
                    <a:pt x="2585" y="793"/>
                  </a:cubicBezTo>
                  <a:cubicBezTo>
                    <a:pt x="3466" y="852"/>
                    <a:pt x="4311" y="1091"/>
                    <a:pt x="5180" y="1162"/>
                  </a:cubicBezTo>
                  <a:cubicBezTo>
                    <a:pt x="6144" y="1233"/>
                    <a:pt x="7085" y="1388"/>
                    <a:pt x="8038" y="1579"/>
                  </a:cubicBezTo>
                  <a:cubicBezTo>
                    <a:pt x="8169" y="1614"/>
                    <a:pt x="8323" y="1638"/>
                    <a:pt x="8454" y="1638"/>
                  </a:cubicBezTo>
                  <a:cubicBezTo>
                    <a:pt x="8621" y="1638"/>
                    <a:pt x="8776" y="1674"/>
                    <a:pt x="8942" y="1710"/>
                  </a:cubicBezTo>
                  <a:cubicBezTo>
                    <a:pt x="9038" y="1745"/>
                    <a:pt x="9121" y="1769"/>
                    <a:pt x="9228" y="1793"/>
                  </a:cubicBezTo>
                  <a:cubicBezTo>
                    <a:pt x="9359" y="1817"/>
                    <a:pt x="9490" y="1864"/>
                    <a:pt x="9633" y="1888"/>
                  </a:cubicBezTo>
                  <a:cubicBezTo>
                    <a:pt x="9788" y="1925"/>
                    <a:pt x="9949" y="1940"/>
                    <a:pt x="10112" y="1940"/>
                  </a:cubicBezTo>
                  <a:cubicBezTo>
                    <a:pt x="10163" y="1940"/>
                    <a:pt x="10213" y="1939"/>
                    <a:pt x="10264" y="1936"/>
                  </a:cubicBezTo>
                  <a:cubicBezTo>
                    <a:pt x="10419" y="1924"/>
                    <a:pt x="10562" y="1888"/>
                    <a:pt x="10669" y="1769"/>
                  </a:cubicBezTo>
                  <a:cubicBezTo>
                    <a:pt x="10538" y="1519"/>
                    <a:pt x="10240" y="1698"/>
                    <a:pt x="10062" y="1555"/>
                  </a:cubicBezTo>
                  <a:cubicBezTo>
                    <a:pt x="10109" y="1341"/>
                    <a:pt x="10288" y="1352"/>
                    <a:pt x="10431" y="1317"/>
                  </a:cubicBezTo>
                  <a:cubicBezTo>
                    <a:pt x="10312" y="960"/>
                    <a:pt x="9978" y="1031"/>
                    <a:pt x="9716" y="995"/>
                  </a:cubicBezTo>
                  <a:cubicBezTo>
                    <a:pt x="8728" y="864"/>
                    <a:pt x="7728" y="733"/>
                    <a:pt x="6728" y="567"/>
                  </a:cubicBezTo>
                  <a:cubicBezTo>
                    <a:pt x="6133" y="460"/>
                    <a:pt x="5537" y="400"/>
                    <a:pt x="4954" y="281"/>
                  </a:cubicBezTo>
                  <a:cubicBezTo>
                    <a:pt x="4299" y="186"/>
                    <a:pt x="3644" y="102"/>
                    <a:pt x="2977" y="79"/>
                  </a:cubicBezTo>
                  <a:cubicBezTo>
                    <a:pt x="2958" y="80"/>
                    <a:pt x="2938" y="80"/>
                    <a:pt x="2918" y="80"/>
                  </a:cubicBezTo>
                  <a:cubicBezTo>
                    <a:pt x="2666" y="80"/>
                    <a:pt x="2404" y="0"/>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35"/>
            <p:cNvSpPr/>
            <p:nvPr/>
          </p:nvSpPr>
          <p:spPr>
            <a:xfrm>
              <a:off x="5943450" y="3218025"/>
              <a:ext cx="203450" cy="29550"/>
            </a:xfrm>
            <a:custGeom>
              <a:avLst/>
              <a:gdLst/>
              <a:ahLst/>
              <a:cxnLst/>
              <a:rect l="l" t="t" r="r" b="b"/>
              <a:pathLst>
                <a:path w="8138" h="1182" extrusionOk="0">
                  <a:moveTo>
                    <a:pt x="161" y="1"/>
                  </a:moveTo>
                  <a:cubicBezTo>
                    <a:pt x="28" y="1"/>
                    <a:pt x="0" y="110"/>
                    <a:pt x="77" y="324"/>
                  </a:cubicBezTo>
                  <a:cubicBezTo>
                    <a:pt x="1316" y="586"/>
                    <a:pt x="2590" y="658"/>
                    <a:pt x="3840" y="884"/>
                  </a:cubicBezTo>
                  <a:cubicBezTo>
                    <a:pt x="3944" y="877"/>
                    <a:pt x="4049" y="874"/>
                    <a:pt x="4153" y="874"/>
                  </a:cubicBezTo>
                  <a:cubicBezTo>
                    <a:pt x="4593" y="874"/>
                    <a:pt x="5030" y="926"/>
                    <a:pt x="5483" y="955"/>
                  </a:cubicBezTo>
                  <a:cubicBezTo>
                    <a:pt x="6221" y="1051"/>
                    <a:pt x="6947" y="1110"/>
                    <a:pt x="7686" y="1182"/>
                  </a:cubicBezTo>
                  <a:cubicBezTo>
                    <a:pt x="7713" y="1123"/>
                    <a:pt x="7773" y="1113"/>
                    <a:pt x="7840" y="1113"/>
                  </a:cubicBezTo>
                  <a:cubicBezTo>
                    <a:pt x="7876" y="1113"/>
                    <a:pt x="7913" y="1116"/>
                    <a:pt x="7949" y="1116"/>
                  </a:cubicBezTo>
                  <a:cubicBezTo>
                    <a:pt x="8052" y="1116"/>
                    <a:pt x="8138" y="1092"/>
                    <a:pt x="8114" y="908"/>
                  </a:cubicBezTo>
                  <a:cubicBezTo>
                    <a:pt x="6995" y="646"/>
                    <a:pt x="5876" y="491"/>
                    <a:pt x="4733" y="455"/>
                  </a:cubicBezTo>
                  <a:cubicBezTo>
                    <a:pt x="4173" y="443"/>
                    <a:pt x="3602" y="372"/>
                    <a:pt x="3042" y="336"/>
                  </a:cubicBezTo>
                  <a:cubicBezTo>
                    <a:pt x="2241" y="294"/>
                    <a:pt x="1449" y="40"/>
                    <a:pt x="641" y="40"/>
                  </a:cubicBezTo>
                  <a:cubicBezTo>
                    <a:pt x="549" y="40"/>
                    <a:pt x="456" y="43"/>
                    <a:pt x="363" y="51"/>
                  </a:cubicBezTo>
                  <a:cubicBezTo>
                    <a:pt x="280" y="17"/>
                    <a:pt x="212"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35"/>
            <p:cNvSpPr/>
            <p:nvPr/>
          </p:nvSpPr>
          <p:spPr>
            <a:xfrm>
              <a:off x="5247975" y="3081175"/>
              <a:ext cx="155975" cy="33075"/>
            </a:xfrm>
            <a:custGeom>
              <a:avLst/>
              <a:gdLst/>
              <a:ahLst/>
              <a:cxnLst/>
              <a:rect l="l" t="t" r="r" b="b"/>
              <a:pathLst>
                <a:path w="6239" h="1323" extrusionOk="0">
                  <a:moveTo>
                    <a:pt x="369" y="0"/>
                  </a:moveTo>
                  <a:cubicBezTo>
                    <a:pt x="191" y="83"/>
                    <a:pt x="119" y="226"/>
                    <a:pt x="72" y="393"/>
                  </a:cubicBezTo>
                  <a:cubicBezTo>
                    <a:pt x="48" y="524"/>
                    <a:pt x="12" y="643"/>
                    <a:pt x="0" y="774"/>
                  </a:cubicBezTo>
                  <a:cubicBezTo>
                    <a:pt x="0" y="833"/>
                    <a:pt x="36" y="893"/>
                    <a:pt x="60" y="953"/>
                  </a:cubicBezTo>
                  <a:cubicBezTo>
                    <a:pt x="173" y="1059"/>
                    <a:pt x="301" y="1112"/>
                    <a:pt x="435" y="1112"/>
                  </a:cubicBezTo>
                  <a:cubicBezTo>
                    <a:pt x="511" y="1112"/>
                    <a:pt x="589" y="1094"/>
                    <a:pt x="667" y="1060"/>
                  </a:cubicBezTo>
                  <a:cubicBezTo>
                    <a:pt x="738" y="1036"/>
                    <a:pt x="774" y="1000"/>
                    <a:pt x="822" y="953"/>
                  </a:cubicBezTo>
                  <a:cubicBezTo>
                    <a:pt x="822" y="929"/>
                    <a:pt x="834" y="917"/>
                    <a:pt x="834" y="893"/>
                  </a:cubicBezTo>
                  <a:cubicBezTo>
                    <a:pt x="834" y="890"/>
                    <a:pt x="834" y="889"/>
                    <a:pt x="836" y="889"/>
                  </a:cubicBezTo>
                  <a:cubicBezTo>
                    <a:pt x="840" y="889"/>
                    <a:pt x="854" y="904"/>
                    <a:pt x="881" y="941"/>
                  </a:cubicBezTo>
                  <a:cubicBezTo>
                    <a:pt x="929" y="988"/>
                    <a:pt x="965" y="1012"/>
                    <a:pt x="1024" y="1036"/>
                  </a:cubicBezTo>
                  <a:cubicBezTo>
                    <a:pt x="1072" y="1060"/>
                    <a:pt x="1131" y="1060"/>
                    <a:pt x="1191" y="1072"/>
                  </a:cubicBezTo>
                  <a:cubicBezTo>
                    <a:pt x="1310" y="1095"/>
                    <a:pt x="1417" y="1119"/>
                    <a:pt x="1536" y="1131"/>
                  </a:cubicBezTo>
                  <a:cubicBezTo>
                    <a:pt x="1715" y="1131"/>
                    <a:pt x="1881" y="1131"/>
                    <a:pt x="2036" y="1226"/>
                  </a:cubicBezTo>
                  <a:cubicBezTo>
                    <a:pt x="2166" y="1299"/>
                    <a:pt x="2296" y="1322"/>
                    <a:pt x="2427" y="1322"/>
                  </a:cubicBezTo>
                  <a:cubicBezTo>
                    <a:pt x="2620" y="1322"/>
                    <a:pt x="2814" y="1271"/>
                    <a:pt x="3012" y="1250"/>
                  </a:cubicBezTo>
                  <a:cubicBezTo>
                    <a:pt x="3070" y="1247"/>
                    <a:pt x="3128" y="1246"/>
                    <a:pt x="3186" y="1246"/>
                  </a:cubicBezTo>
                  <a:cubicBezTo>
                    <a:pt x="3450" y="1246"/>
                    <a:pt x="3717" y="1272"/>
                    <a:pt x="3982" y="1272"/>
                  </a:cubicBezTo>
                  <a:cubicBezTo>
                    <a:pt x="4104" y="1272"/>
                    <a:pt x="4225" y="1266"/>
                    <a:pt x="4346" y="1250"/>
                  </a:cubicBezTo>
                  <a:lnTo>
                    <a:pt x="4977" y="1250"/>
                  </a:lnTo>
                  <a:cubicBezTo>
                    <a:pt x="5179" y="1250"/>
                    <a:pt x="5394" y="1238"/>
                    <a:pt x="5596" y="1191"/>
                  </a:cubicBezTo>
                  <a:cubicBezTo>
                    <a:pt x="5798" y="1119"/>
                    <a:pt x="6001" y="1095"/>
                    <a:pt x="6179" y="988"/>
                  </a:cubicBezTo>
                  <a:cubicBezTo>
                    <a:pt x="6191" y="976"/>
                    <a:pt x="6227" y="941"/>
                    <a:pt x="6239" y="917"/>
                  </a:cubicBezTo>
                  <a:cubicBezTo>
                    <a:pt x="6227" y="869"/>
                    <a:pt x="6227" y="822"/>
                    <a:pt x="6227" y="774"/>
                  </a:cubicBezTo>
                  <a:cubicBezTo>
                    <a:pt x="5918" y="476"/>
                    <a:pt x="5525" y="429"/>
                    <a:pt x="5120" y="417"/>
                  </a:cubicBezTo>
                  <a:cubicBezTo>
                    <a:pt x="4785" y="417"/>
                    <a:pt x="4443" y="446"/>
                    <a:pt x="4101" y="446"/>
                  </a:cubicBezTo>
                  <a:cubicBezTo>
                    <a:pt x="3824" y="446"/>
                    <a:pt x="3547" y="427"/>
                    <a:pt x="3274" y="357"/>
                  </a:cubicBezTo>
                  <a:cubicBezTo>
                    <a:pt x="3048" y="321"/>
                    <a:pt x="2834" y="298"/>
                    <a:pt x="2608" y="298"/>
                  </a:cubicBezTo>
                  <a:lnTo>
                    <a:pt x="2298" y="298"/>
                  </a:lnTo>
                  <a:cubicBezTo>
                    <a:pt x="2155" y="286"/>
                    <a:pt x="2024" y="262"/>
                    <a:pt x="1893" y="238"/>
                  </a:cubicBezTo>
                  <a:cubicBezTo>
                    <a:pt x="1780" y="275"/>
                    <a:pt x="1671" y="290"/>
                    <a:pt x="1564" y="290"/>
                  </a:cubicBezTo>
                  <a:cubicBezTo>
                    <a:pt x="1152" y="290"/>
                    <a:pt x="776" y="66"/>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35"/>
            <p:cNvSpPr/>
            <p:nvPr/>
          </p:nvSpPr>
          <p:spPr>
            <a:xfrm>
              <a:off x="6055200" y="3256475"/>
              <a:ext cx="226550" cy="31925"/>
            </a:xfrm>
            <a:custGeom>
              <a:avLst/>
              <a:gdLst/>
              <a:ahLst/>
              <a:cxnLst/>
              <a:rect l="l" t="t" r="r" b="b"/>
              <a:pathLst>
                <a:path w="9062" h="1277" extrusionOk="0">
                  <a:moveTo>
                    <a:pt x="84" y="1"/>
                  </a:moveTo>
                  <a:cubicBezTo>
                    <a:pt x="13" y="48"/>
                    <a:pt x="1" y="108"/>
                    <a:pt x="13" y="203"/>
                  </a:cubicBezTo>
                  <a:cubicBezTo>
                    <a:pt x="203" y="406"/>
                    <a:pt x="501" y="358"/>
                    <a:pt x="739" y="465"/>
                  </a:cubicBezTo>
                  <a:cubicBezTo>
                    <a:pt x="810" y="477"/>
                    <a:pt x="894" y="513"/>
                    <a:pt x="965" y="513"/>
                  </a:cubicBezTo>
                  <a:cubicBezTo>
                    <a:pt x="1263" y="537"/>
                    <a:pt x="1572" y="548"/>
                    <a:pt x="1858" y="644"/>
                  </a:cubicBezTo>
                  <a:cubicBezTo>
                    <a:pt x="3354" y="777"/>
                    <a:pt x="4839" y="1126"/>
                    <a:pt x="6352" y="1126"/>
                  </a:cubicBezTo>
                  <a:cubicBezTo>
                    <a:pt x="6465" y="1126"/>
                    <a:pt x="6579" y="1124"/>
                    <a:pt x="6692" y="1120"/>
                  </a:cubicBezTo>
                  <a:cubicBezTo>
                    <a:pt x="6896" y="1120"/>
                    <a:pt x="7096" y="1112"/>
                    <a:pt x="7297" y="1112"/>
                  </a:cubicBezTo>
                  <a:cubicBezTo>
                    <a:pt x="7448" y="1112"/>
                    <a:pt x="7599" y="1117"/>
                    <a:pt x="7752" y="1132"/>
                  </a:cubicBezTo>
                  <a:cubicBezTo>
                    <a:pt x="7811" y="1156"/>
                    <a:pt x="7883" y="1156"/>
                    <a:pt x="7942" y="1156"/>
                  </a:cubicBezTo>
                  <a:cubicBezTo>
                    <a:pt x="8000" y="1116"/>
                    <a:pt x="8053" y="1100"/>
                    <a:pt x="8103" y="1100"/>
                  </a:cubicBezTo>
                  <a:cubicBezTo>
                    <a:pt x="8186" y="1100"/>
                    <a:pt x="8261" y="1142"/>
                    <a:pt x="8335" y="1180"/>
                  </a:cubicBezTo>
                  <a:lnTo>
                    <a:pt x="8514" y="1227"/>
                  </a:lnTo>
                  <a:cubicBezTo>
                    <a:pt x="8620" y="1238"/>
                    <a:pt x="8726" y="1277"/>
                    <a:pt x="8832" y="1277"/>
                  </a:cubicBezTo>
                  <a:cubicBezTo>
                    <a:pt x="8845" y="1277"/>
                    <a:pt x="8858" y="1276"/>
                    <a:pt x="8871" y="1275"/>
                  </a:cubicBezTo>
                  <a:cubicBezTo>
                    <a:pt x="8931" y="1251"/>
                    <a:pt x="8966" y="1215"/>
                    <a:pt x="9002" y="1156"/>
                  </a:cubicBezTo>
                  <a:cubicBezTo>
                    <a:pt x="9062" y="858"/>
                    <a:pt x="8776" y="894"/>
                    <a:pt x="8645" y="799"/>
                  </a:cubicBezTo>
                  <a:cubicBezTo>
                    <a:pt x="8573" y="799"/>
                    <a:pt x="8478" y="775"/>
                    <a:pt x="8395" y="775"/>
                  </a:cubicBezTo>
                  <a:cubicBezTo>
                    <a:pt x="8353" y="763"/>
                    <a:pt x="8317" y="757"/>
                    <a:pt x="8283" y="757"/>
                  </a:cubicBezTo>
                  <a:cubicBezTo>
                    <a:pt x="8249" y="757"/>
                    <a:pt x="8216" y="763"/>
                    <a:pt x="8180" y="775"/>
                  </a:cubicBezTo>
                  <a:cubicBezTo>
                    <a:pt x="8169" y="769"/>
                    <a:pt x="8157" y="766"/>
                    <a:pt x="8145" y="766"/>
                  </a:cubicBezTo>
                  <a:cubicBezTo>
                    <a:pt x="8133" y="766"/>
                    <a:pt x="8121" y="769"/>
                    <a:pt x="8109" y="775"/>
                  </a:cubicBezTo>
                  <a:cubicBezTo>
                    <a:pt x="8014" y="735"/>
                    <a:pt x="7915" y="726"/>
                    <a:pt x="7814" y="726"/>
                  </a:cubicBezTo>
                  <a:cubicBezTo>
                    <a:pt x="7726" y="726"/>
                    <a:pt x="7637" y="733"/>
                    <a:pt x="7549" y="733"/>
                  </a:cubicBezTo>
                  <a:cubicBezTo>
                    <a:pt x="7435" y="733"/>
                    <a:pt x="7323" y="721"/>
                    <a:pt x="7216" y="668"/>
                  </a:cubicBezTo>
                  <a:cubicBezTo>
                    <a:pt x="6633" y="572"/>
                    <a:pt x="6049" y="513"/>
                    <a:pt x="5478" y="465"/>
                  </a:cubicBezTo>
                  <a:cubicBezTo>
                    <a:pt x="4549" y="394"/>
                    <a:pt x="3608" y="287"/>
                    <a:pt x="2692" y="203"/>
                  </a:cubicBezTo>
                  <a:cubicBezTo>
                    <a:pt x="2554" y="160"/>
                    <a:pt x="2414" y="148"/>
                    <a:pt x="2274" y="148"/>
                  </a:cubicBezTo>
                  <a:cubicBezTo>
                    <a:pt x="2117" y="148"/>
                    <a:pt x="1959" y="163"/>
                    <a:pt x="1804" y="163"/>
                  </a:cubicBezTo>
                  <a:cubicBezTo>
                    <a:pt x="1643" y="163"/>
                    <a:pt x="1486" y="147"/>
                    <a:pt x="1334" y="84"/>
                  </a:cubicBezTo>
                  <a:cubicBezTo>
                    <a:pt x="1239" y="52"/>
                    <a:pt x="1139" y="41"/>
                    <a:pt x="1040" y="41"/>
                  </a:cubicBezTo>
                  <a:cubicBezTo>
                    <a:pt x="955" y="41"/>
                    <a:pt x="869" y="49"/>
                    <a:pt x="787" y="60"/>
                  </a:cubicBezTo>
                  <a:cubicBezTo>
                    <a:pt x="648" y="9"/>
                    <a:pt x="505" y="3"/>
                    <a:pt x="360" y="3"/>
                  </a:cubicBezTo>
                  <a:cubicBezTo>
                    <a:pt x="312" y="3"/>
                    <a:pt x="264" y="4"/>
                    <a:pt x="216" y="4"/>
                  </a:cubicBezTo>
                  <a:cubicBezTo>
                    <a:pt x="172" y="4"/>
                    <a:pt x="128" y="3"/>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35"/>
            <p:cNvSpPr/>
            <p:nvPr/>
          </p:nvSpPr>
          <p:spPr>
            <a:xfrm>
              <a:off x="5867975" y="3171000"/>
              <a:ext cx="202725" cy="25175"/>
            </a:xfrm>
            <a:custGeom>
              <a:avLst/>
              <a:gdLst/>
              <a:ahLst/>
              <a:cxnLst/>
              <a:rect l="l" t="t" r="r" b="b"/>
              <a:pathLst>
                <a:path w="8109" h="1007" extrusionOk="0">
                  <a:moveTo>
                    <a:pt x="341" y="1"/>
                  </a:moveTo>
                  <a:cubicBezTo>
                    <a:pt x="251" y="1"/>
                    <a:pt x="161" y="16"/>
                    <a:pt x="72" y="62"/>
                  </a:cubicBezTo>
                  <a:cubicBezTo>
                    <a:pt x="13" y="146"/>
                    <a:pt x="1" y="241"/>
                    <a:pt x="84" y="324"/>
                  </a:cubicBezTo>
                  <a:cubicBezTo>
                    <a:pt x="108" y="336"/>
                    <a:pt x="132" y="342"/>
                    <a:pt x="156" y="342"/>
                  </a:cubicBezTo>
                  <a:cubicBezTo>
                    <a:pt x="179" y="342"/>
                    <a:pt x="203" y="336"/>
                    <a:pt x="227" y="324"/>
                  </a:cubicBezTo>
                  <a:cubicBezTo>
                    <a:pt x="227" y="312"/>
                    <a:pt x="239" y="312"/>
                    <a:pt x="263" y="300"/>
                  </a:cubicBezTo>
                  <a:cubicBezTo>
                    <a:pt x="272" y="297"/>
                    <a:pt x="281" y="296"/>
                    <a:pt x="289" y="296"/>
                  </a:cubicBezTo>
                  <a:cubicBezTo>
                    <a:pt x="312" y="296"/>
                    <a:pt x="332" y="307"/>
                    <a:pt x="358" y="324"/>
                  </a:cubicBezTo>
                  <a:cubicBezTo>
                    <a:pt x="1203" y="419"/>
                    <a:pt x="2049" y="527"/>
                    <a:pt x="2906" y="586"/>
                  </a:cubicBezTo>
                  <a:cubicBezTo>
                    <a:pt x="4299" y="681"/>
                    <a:pt x="5680" y="896"/>
                    <a:pt x="7085" y="919"/>
                  </a:cubicBezTo>
                  <a:cubicBezTo>
                    <a:pt x="7273" y="938"/>
                    <a:pt x="7467" y="1006"/>
                    <a:pt x="7650" y="1006"/>
                  </a:cubicBezTo>
                  <a:cubicBezTo>
                    <a:pt x="7816" y="1006"/>
                    <a:pt x="7973" y="951"/>
                    <a:pt x="8109" y="753"/>
                  </a:cubicBezTo>
                  <a:cubicBezTo>
                    <a:pt x="8035" y="699"/>
                    <a:pt x="7954" y="689"/>
                    <a:pt x="7871" y="689"/>
                  </a:cubicBezTo>
                  <a:cubicBezTo>
                    <a:pt x="7826" y="689"/>
                    <a:pt x="7780" y="692"/>
                    <a:pt x="7735" y="692"/>
                  </a:cubicBezTo>
                  <a:cubicBezTo>
                    <a:pt x="7662" y="692"/>
                    <a:pt x="7591" y="685"/>
                    <a:pt x="7526" y="646"/>
                  </a:cubicBezTo>
                  <a:cubicBezTo>
                    <a:pt x="7508" y="634"/>
                    <a:pt x="7487" y="628"/>
                    <a:pt x="7465" y="628"/>
                  </a:cubicBezTo>
                  <a:cubicBezTo>
                    <a:pt x="7442" y="628"/>
                    <a:pt x="7418" y="634"/>
                    <a:pt x="7395" y="646"/>
                  </a:cubicBezTo>
                  <a:cubicBezTo>
                    <a:pt x="7339" y="683"/>
                    <a:pt x="7289" y="701"/>
                    <a:pt x="7239" y="701"/>
                  </a:cubicBezTo>
                  <a:cubicBezTo>
                    <a:pt x="7194" y="701"/>
                    <a:pt x="7148" y="686"/>
                    <a:pt x="7097" y="658"/>
                  </a:cubicBezTo>
                  <a:cubicBezTo>
                    <a:pt x="6895" y="598"/>
                    <a:pt x="6668" y="646"/>
                    <a:pt x="6490" y="503"/>
                  </a:cubicBezTo>
                  <a:cubicBezTo>
                    <a:pt x="6410" y="503"/>
                    <a:pt x="6331" y="513"/>
                    <a:pt x="6255" y="513"/>
                  </a:cubicBezTo>
                  <a:cubicBezTo>
                    <a:pt x="6217" y="513"/>
                    <a:pt x="6180" y="511"/>
                    <a:pt x="6144" y="503"/>
                  </a:cubicBezTo>
                  <a:cubicBezTo>
                    <a:pt x="4955" y="386"/>
                    <a:pt x="3756" y="184"/>
                    <a:pt x="2547" y="184"/>
                  </a:cubicBezTo>
                  <a:cubicBezTo>
                    <a:pt x="2401" y="184"/>
                    <a:pt x="2255" y="187"/>
                    <a:pt x="2108" y="193"/>
                  </a:cubicBezTo>
                  <a:cubicBezTo>
                    <a:pt x="1993" y="141"/>
                    <a:pt x="1871" y="127"/>
                    <a:pt x="1748" y="127"/>
                  </a:cubicBezTo>
                  <a:cubicBezTo>
                    <a:pt x="1612" y="127"/>
                    <a:pt x="1473" y="144"/>
                    <a:pt x="1337" y="144"/>
                  </a:cubicBezTo>
                  <a:cubicBezTo>
                    <a:pt x="1201" y="144"/>
                    <a:pt x="1068" y="128"/>
                    <a:pt x="941" y="62"/>
                  </a:cubicBezTo>
                  <a:cubicBezTo>
                    <a:pt x="922" y="43"/>
                    <a:pt x="898" y="34"/>
                    <a:pt x="876" y="34"/>
                  </a:cubicBezTo>
                  <a:cubicBezTo>
                    <a:pt x="857" y="34"/>
                    <a:pt x="838" y="40"/>
                    <a:pt x="822" y="50"/>
                  </a:cubicBezTo>
                  <a:cubicBezTo>
                    <a:pt x="669" y="50"/>
                    <a:pt x="505"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35"/>
            <p:cNvSpPr/>
            <p:nvPr/>
          </p:nvSpPr>
          <p:spPr>
            <a:xfrm>
              <a:off x="5292325" y="3039500"/>
              <a:ext cx="187250" cy="16275"/>
            </a:xfrm>
            <a:custGeom>
              <a:avLst/>
              <a:gdLst/>
              <a:ahLst/>
              <a:cxnLst/>
              <a:rect l="l" t="t" r="r" b="b"/>
              <a:pathLst>
                <a:path w="7490" h="651" extrusionOk="0">
                  <a:moveTo>
                    <a:pt x="286" y="0"/>
                  </a:moveTo>
                  <a:cubicBezTo>
                    <a:pt x="238" y="24"/>
                    <a:pt x="214" y="60"/>
                    <a:pt x="226" y="107"/>
                  </a:cubicBezTo>
                  <a:cubicBezTo>
                    <a:pt x="179" y="107"/>
                    <a:pt x="155" y="119"/>
                    <a:pt x="107" y="143"/>
                  </a:cubicBezTo>
                  <a:cubicBezTo>
                    <a:pt x="48" y="191"/>
                    <a:pt x="0" y="226"/>
                    <a:pt x="0" y="310"/>
                  </a:cubicBezTo>
                  <a:cubicBezTo>
                    <a:pt x="238" y="476"/>
                    <a:pt x="512" y="417"/>
                    <a:pt x="762" y="441"/>
                  </a:cubicBezTo>
                  <a:cubicBezTo>
                    <a:pt x="1369" y="465"/>
                    <a:pt x="2000" y="465"/>
                    <a:pt x="2608" y="512"/>
                  </a:cubicBezTo>
                  <a:cubicBezTo>
                    <a:pt x="3817" y="588"/>
                    <a:pt x="5027" y="611"/>
                    <a:pt x="6237" y="611"/>
                  </a:cubicBezTo>
                  <a:cubicBezTo>
                    <a:pt x="6539" y="611"/>
                    <a:pt x="6841" y="610"/>
                    <a:pt x="7144" y="607"/>
                  </a:cubicBezTo>
                  <a:cubicBezTo>
                    <a:pt x="7202" y="625"/>
                    <a:pt x="7271" y="651"/>
                    <a:pt x="7330" y="651"/>
                  </a:cubicBezTo>
                  <a:cubicBezTo>
                    <a:pt x="7391" y="651"/>
                    <a:pt x="7441" y="622"/>
                    <a:pt x="7453" y="524"/>
                  </a:cubicBezTo>
                  <a:cubicBezTo>
                    <a:pt x="7489" y="345"/>
                    <a:pt x="7251" y="405"/>
                    <a:pt x="7180" y="310"/>
                  </a:cubicBezTo>
                  <a:cubicBezTo>
                    <a:pt x="7084" y="310"/>
                    <a:pt x="6977" y="286"/>
                    <a:pt x="6894" y="286"/>
                  </a:cubicBezTo>
                  <a:cubicBezTo>
                    <a:pt x="6845" y="344"/>
                    <a:pt x="6797" y="403"/>
                    <a:pt x="6716" y="403"/>
                  </a:cubicBezTo>
                  <a:cubicBezTo>
                    <a:pt x="6697" y="403"/>
                    <a:pt x="6678" y="400"/>
                    <a:pt x="6656" y="393"/>
                  </a:cubicBezTo>
                  <a:cubicBezTo>
                    <a:pt x="6072" y="208"/>
                    <a:pt x="5465" y="103"/>
                    <a:pt x="4854" y="103"/>
                  </a:cubicBezTo>
                  <a:cubicBezTo>
                    <a:pt x="4716" y="103"/>
                    <a:pt x="4579" y="108"/>
                    <a:pt x="4441" y="119"/>
                  </a:cubicBezTo>
                  <a:cubicBezTo>
                    <a:pt x="4363" y="259"/>
                    <a:pt x="4263" y="296"/>
                    <a:pt x="4156" y="296"/>
                  </a:cubicBezTo>
                  <a:cubicBezTo>
                    <a:pt x="4032" y="296"/>
                    <a:pt x="3897" y="247"/>
                    <a:pt x="3770" y="247"/>
                  </a:cubicBezTo>
                  <a:cubicBezTo>
                    <a:pt x="3705" y="247"/>
                    <a:pt x="3642" y="260"/>
                    <a:pt x="3584" y="298"/>
                  </a:cubicBezTo>
                  <a:cubicBezTo>
                    <a:pt x="3580" y="302"/>
                    <a:pt x="3577" y="304"/>
                    <a:pt x="3576" y="304"/>
                  </a:cubicBezTo>
                  <a:cubicBezTo>
                    <a:pt x="3568" y="304"/>
                    <a:pt x="3635" y="196"/>
                    <a:pt x="3572" y="143"/>
                  </a:cubicBezTo>
                  <a:cubicBezTo>
                    <a:pt x="2727" y="95"/>
                    <a:pt x="1858" y="48"/>
                    <a:pt x="1000" y="0"/>
                  </a:cubicBezTo>
                  <a:cubicBezTo>
                    <a:pt x="976" y="79"/>
                    <a:pt x="952" y="115"/>
                    <a:pt x="926" y="115"/>
                  </a:cubicBezTo>
                  <a:cubicBezTo>
                    <a:pt x="901" y="115"/>
                    <a:pt x="875" y="82"/>
                    <a:pt x="845" y="24"/>
                  </a:cubicBezTo>
                  <a:cubicBezTo>
                    <a:pt x="667" y="24"/>
                    <a:pt x="476"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35"/>
            <p:cNvSpPr/>
            <p:nvPr/>
          </p:nvSpPr>
          <p:spPr>
            <a:xfrm>
              <a:off x="5743275" y="2963875"/>
              <a:ext cx="131575" cy="134250"/>
            </a:xfrm>
            <a:custGeom>
              <a:avLst/>
              <a:gdLst/>
              <a:ahLst/>
              <a:cxnLst/>
              <a:rect l="l" t="t" r="r" b="b"/>
              <a:pathLst>
                <a:path w="5263" h="5370" extrusionOk="0">
                  <a:moveTo>
                    <a:pt x="405" y="1"/>
                  </a:moveTo>
                  <a:cubicBezTo>
                    <a:pt x="226" y="37"/>
                    <a:pt x="107" y="156"/>
                    <a:pt x="12" y="311"/>
                  </a:cubicBezTo>
                  <a:cubicBezTo>
                    <a:pt x="0" y="382"/>
                    <a:pt x="12" y="442"/>
                    <a:pt x="72" y="501"/>
                  </a:cubicBezTo>
                  <a:cubicBezTo>
                    <a:pt x="726" y="870"/>
                    <a:pt x="1488" y="703"/>
                    <a:pt x="2191" y="918"/>
                  </a:cubicBezTo>
                  <a:cubicBezTo>
                    <a:pt x="2229" y="915"/>
                    <a:pt x="2267" y="913"/>
                    <a:pt x="2304" y="913"/>
                  </a:cubicBezTo>
                  <a:cubicBezTo>
                    <a:pt x="2681" y="913"/>
                    <a:pt x="3050" y="1061"/>
                    <a:pt x="3429" y="1061"/>
                  </a:cubicBezTo>
                  <a:cubicBezTo>
                    <a:pt x="3596" y="1061"/>
                    <a:pt x="3774" y="1049"/>
                    <a:pt x="3953" y="1049"/>
                  </a:cubicBezTo>
                  <a:cubicBezTo>
                    <a:pt x="4072" y="1049"/>
                    <a:pt x="4215" y="1049"/>
                    <a:pt x="4334" y="1061"/>
                  </a:cubicBezTo>
                  <a:cubicBezTo>
                    <a:pt x="4417" y="1096"/>
                    <a:pt x="4477" y="1144"/>
                    <a:pt x="4536" y="1215"/>
                  </a:cubicBezTo>
                  <a:cubicBezTo>
                    <a:pt x="4620" y="1334"/>
                    <a:pt x="4644" y="1465"/>
                    <a:pt x="4679" y="1596"/>
                  </a:cubicBezTo>
                  <a:cubicBezTo>
                    <a:pt x="4775" y="2489"/>
                    <a:pt x="4584" y="3418"/>
                    <a:pt x="4775" y="4323"/>
                  </a:cubicBezTo>
                  <a:cubicBezTo>
                    <a:pt x="4894" y="4549"/>
                    <a:pt x="4894" y="4787"/>
                    <a:pt x="4894" y="5025"/>
                  </a:cubicBezTo>
                  <a:cubicBezTo>
                    <a:pt x="4834" y="5133"/>
                    <a:pt x="4834" y="5240"/>
                    <a:pt x="4941" y="5335"/>
                  </a:cubicBezTo>
                  <a:cubicBezTo>
                    <a:pt x="4969" y="5357"/>
                    <a:pt x="5000" y="5369"/>
                    <a:pt x="5031" y="5369"/>
                  </a:cubicBezTo>
                  <a:cubicBezTo>
                    <a:pt x="5066" y="5369"/>
                    <a:pt x="5100" y="5354"/>
                    <a:pt x="5132" y="5323"/>
                  </a:cubicBezTo>
                  <a:cubicBezTo>
                    <a:pt x="5215" y="5216"/>
                    <a:pt x="5239" y="5121"/>
                    <a:pt x="5251" y="5013"/>
                  </a:cubicBezTo>
                  <a:cubicBezTo>
                    <a:pt x="5263" y="4883"/>
                    <a:pt x="5263" y="4728"/>
                    <a:pt x="5263" y="4585"/>
                  </a:cubicBezTo>
                  <a:cubicBezTo>
                    <a:pt x="5263" y="4430"/>
                    <a:pt x="5239" y="4299"/>
                    <a:pt x="5203" y="4144"/>
                  </a:cubicBezTo>
                  <a:cubicBezTo>
                    <a:pt x="5132" y="3942"/>
                    <a:pt x="5132" y="3716"/>
                    <a:pt x="5144" y="3490"/>
                  </a:cubicBezTo>
                  <a:lnTo>
                    <a:pt x="5144" y="2335"/>
                  </a:lnTo>
                  <a:cubicBezTo>
                    <a:pt x="5132" y="1942"/>
                    <a:pt x="5084" y="1561"/>
                    <a:pt x="5203" y="1192"/>
                  </a:cubicBezTo>
                  <a:cubicBezTo>
                    <a:pt x="5239" y="918"/>
                    <a:pt x="5263" y="656"/>
                    <a:pt x="4941" y="513"/>
                  </a:cubicBezTo>
                  <a:cubicBezTo>
                    <a:pt x="4179" y="358"/>
                    <a:pt x="3417" y="299"/>
                    <a:pt x="2643" y="251"/>
                  </a:cubicBezTo>
                  <a:cubicBezTo>
                    <a:pt x="2566" y="298"/>
                    <a:pt x="2483" y="339"/>
                    <a:pt x="2398" y="339"/>
                  </a:cubicBezTo>
                  <a:cubicBezTo>
                    <a:pt x="2353" y="339"/>
                    <a:pt x="2308" y="328"/>
                    <a:pt x="2262" y="299"/>
                  </a:cubicBezTo>
                  <a:cubicBezTo>
                    <a:pt x="2215" y="275"/>
                    <a:pt x="2155" y="263"/>
                    <a:pt x="2096" y="263"/>
                  </a:cubicBezTo>
                  <a:cubicBezTo>
                    <a:pt x="2092" y="261"/>
                    <a:pt x="2088" y="261"/>
                    <a:pt x="2084" y="261"/>
                  </a:cubicBezTo>
                  <a:cubicBezTo>
                    <a:pt x="2046" y="261"/>
                    <a:pt x="2004" y="327"/>
                    <a:pt x="1967" y="327"/>
                  </a:cubicBezTo>
                  <a:cubicBezTo>
                    <a:pt x="1949" y="327"/>
                    <a:pt x="1932" y="311"/>
                    <a:pt x="1917" y="263"/>
                  </a:cubicBezTo>
                  <a:cubicBezTo>
                    <a:pt x="1869" y="215"/>
                    <a:pt x="1834" y="191"/>
                    <a:pt x="1774" y="156"/>
                  </a:cubicBezTo>
                  <a:cubicBezTo>
                    <a:pt x="1568" y="184"/>
                    <a:pt x="1362" y="234"/>
                    <a:pt x="1161" y="234"/>
                  </a:cubicBezTo>
                  <a:cubicBezTo>
                    <a:pt x="1025" y="234"/>
                    <a:pt x="892" y="211"/>
                    <a:pt x="762" y="144"/>
                  </a:cubicBezTo>
                  <a:cubicBezTo>
                    <a:pt x="619" y="108"/>
                    <a:pt x="536" y="13"/>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35"/>
            <p:cNvSpPr/>
            <p:nvPr/>
          </p:nvSpPr>
          <p:spPr>
            <a:xfrm>
              <a:off x="5581925" y="2970350"/>
              <a:ext cx="156000" cy="21250"/>
            </a:xfrm>
            <a:custGeom>
              <a:avLst/>
              <a:gdLst/>
              <a:ahLst/>
              <a:cxnLst/>
              <a:rect l="l" t="t" r="r" b="b"/>
              <a:pathLst>
                <a:path w="6240" h="850" extrusionOk="0">
                  <a:moveTo>
                    <a:pt x="2143" y="1"/>
                  </a:moveTo>
                  <a:cubicBezTo>
                    <a:pt x="1849" y="1"/>
                    <a:pt x="1555" y="10"/>
                    <a:pt x="1263" y="28"/>
                  </a:cubicBezTo>
                  <a:cubicBezTo>
                    <a:pt x="1109" y="66"/>
                    <a:pt x="947" y="136"/>
                    <a:pt x="784" y="136"/>
                  </a:cubicBezTo>
                  <a:cubicBezTo>
                    <a:pt x="745" y="136"/>
                    <a:pt x="706" y="132"/>
                    <a:pt x="668" y="123"/>
                  </a:cubicBezTo>
                  <a:cubicBezTo>
                    <a:pt x="638" y="117"/>
                    <a:pt x="605" y="114"/>
                    <a:pt x="572" y="114"/>
                  </a:cubicBezTo>
                  <a:cubicBezTo>
                    <a:pt x="540" y="114"/>
                    <a:pt x="507" y="117"/>
                    <a:pt x="477" y="123"/>
                  </a:cubicBezTo>
                  <a:cubicBezTo>
                    <a:pt x="322" y="171"/>
                    <a:pt x="180" y="194"/>
                    <a:pt x="37" y="302"/>
                  </a:cubicBezTo>
                  <a:cubicBezTo>
                    <a:pt x="1" y="361"/>
                    <a:pt x="1" y="409"/>
                    <a:pt x="37" y="468"/>
                  </a:cubicBezTo>
                  <a:cubicBezTo>
                    <a:pt x="1799" y="492"/>
                    <a:pt x="3549" y="647"/>
                    <a:pt x="5311" y="790"/>
                  </a:cubicBezTo>
                  <a:cubicBezTo>
                    <a:pt x="5439" y="837"/>
                    <a:pt x="5562" y="842"/>
                    <a:pt x="5687" y="842"/>
                  </a:cubicBezTo>
                  <a:cubicBezTo>
                    <a:pt x="5723" y="842"/>
                    <a:pt x="5760" y="842"/>
                    <a:pt x="5797" y="842"/>
                  </a:cubicBezTo>
                  <a:cubicBezTo>
                    <a:pt x="5857" y="842"/>
                    <a:pt x="5917" y="843"/>
                    <a:pt x="5978" y="849"/>
                  </a:cubicBezTo>
                  <a:cubicBezTo>
                    <a:pt x="6049" y="849"/>
                    <a:pt x="6133" y="837"/>
                    <a:pt x="6204" y="802"/>
                  </a:cubicBezTo>
                  <a:cubicBezTo>
                    <a:pt x="6240" y="730"/>
                    <a:pt x="6240" y="671"/>
                    <a:pt x="6204" y="599"/>
                  </a:cubicBezTo>
                  <a:cubicBezTo>
                    <a:pt x="6109" y="528"/>
                    <a:pt x="6014" y="480"/>
                    <a:pt x="5895" y="468"/>
                  </a:cubicBezTo>
                  <a:cubicBezTo>
                    <a:pt x="5621" y="433"/>
                    <a:pt x="5347" y="421"/>
                    <a:pt x="5121" y="313"/>
                  </a:cubicBezTo>
                  <a:cubicBezTo>
                    <a:pt x="4442" y="28"/>
                    <a:pt x="3704" y="254"/>
                    <a:pt x="3013" y="28"/>
                  </a:cubicBezTo>
                  <a:cubicBezTo>
                    <a:pt x="2727" y="10"/>
                    <a:pt x="2436" y="1"/>
                    <a:pt x="2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35"/>
            <p:cNvSpPr/>
            <p:nvPr/>
          </p:nvSpPr>
          <p:spPr>
            <a:xfrm>
              <a:off x="5768575" y="3190025"/>
              <a:ext cx="85750" cy="24050"/>
            </a:xfrm>
            <a:custGeom>
              <a:avLst/>
              <a:gdLst/>
              <a:ahLst/>
              <a:cxnLst/>
              <a:rect l="l" t="t" r="r" b="b"/>
              <a:pathLst>
                <a:path w="3430" h="962" extrusionOk="0">
                  <a:moveTo>
                    <a:pt x="588" y="0"/>
                  </a:moveTo>
                  <a:cubicBezTo>
                    <a:pt x="488" y="0"/>
                    <a:pt x="390" y="13"/>
                    <a:pt x="310" y="39"/>
                  </a:cubicBezTo>
                  <a:cubicBezTo>
                    <a:pt x="0" y="147"/>
                    <a:pt x="60" y="325"/>
                    <a:pt x="334" y="456"/>
                  </a:cubicBezTo>
                  <a:cubicBezTo>
                    <a:pt x="667" y="516"/>
                    <a:pt x="1024" y="563"/>
                    <a:pt x="1357" y="706"/>
                  </a:cubicBezTo>
                  <a:cubicBezTo>
                    <a:pt x="1370" y="703"/>
                    <a:pt x="1382" y="702"/>
                    <a:pt x="1393" y="702"/>
                  </a:cubicBezTo>
                  <a:cubicBezTo>
                    <a:pt x="1424" y="702"/>
                    <a:pt x="1450" y="713"/>
                    <a:pt x="1477" y="730"/>
                  </a:cubicBezTo>
                  <a:cubicBezTo>
                    <a:pt x="1550" y="798"/>
                    <a:pt x="1639" y="806"/>
                    <a:pt x="1730" y="806"/>
                  </a:cubicBezTo>
                  <a:cubicBezTo>
                    <a:pt x="1760" y="806"/>
                    <a:pt x="1789" y="805"/>
                    <a:pt x="1818" y="805"/>
                  </a:cubicBezTo>
                  <a:cubicBezTo>
                    <a:pt x="1905" y="805"/>
                    <a:pt x="1990" y="813"/>
                    <a:pt x="2060" y="873"/>
                  </a:cubicBezTo>
                  <a:cubicBezTo>
                    <a:pt x="2115" y="862"/>
                    <a:pt x="2170" y="857"/>
                    <a:pt x="2225" y="857"/>
                  </a:cubicBezTo>
                  <a:cubicBezTo>
                    <a:pt x="2490" y="857"/>
                    <a:pt x="2755" y="962"/>
                    <a:pt x="3023" y="962"/>
                  </a:cubicBezTo>
                  <a:cubicBezTo>
                    <a:pt x="3122" y="962"/>
                    <a:pt x="3222" y="948"/>
                    <a:pt x="3322" y="909"/>
                  </a:cubicBezTo>
                  <a:cubicBezTo>
                    <a:pt x="3405" y="801"/>
                    <a:pt x="3429" y="682"/>
                    <a:pt x="3334" y="575"/>
                  </a:cubicBezTo>
                  <a:cubicBezTo>
                    <a:pt x="3251" y="551"/>
                    <a:pt x="3167" y="468"/>
                    <a:pt x="3084" y="468"/>
                  </a:cubicBezTo>
                  <a:cubicBezTo>
                    <a:pt x="2358" y="409"/>
                    <a:pt x="1643" y="289"/>
                    <a:pt x="941" y="51"/>
                  </a:cubicBezTo>
                  <a:cubicBezTo>
                    <a:pt x="836" y="19"/>
                    <a:pt x="710" y="0"/>
                    <a:pt x="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35"/>
            <p:cNvSpPr/>
            <p:nvPr/>
          </p:nvSpPr>
          <p:spPr>
            <a:xfrm>
              <a:off x="5725100" y="3209675"/>
              <a:ext cx="126825" cy="24600"/>
            </a:xfrm>
            <a:custGeom>
              <a:avLst/>
              <a:gdLst/>
              <a:ahLst/>
              <a:cxnLst/>
              <a:rect l="l" t="t" r="r" b="b"/>
              <a:pathLst>
                <a:path w="5073" h="984" extrusionOk="0">
                  <a:moveTo>
                    <a:pt x="480" y="0"/>
                  </a:moveTo>
                  <a:cubicBezTo>
                    <a:pt x="321" y="0"/>
                    <a:pt x="163" y="35"/>
                    <a:pt x="1" y="123"/>
                  </a:cubicBezTo>
                  <a:cubicBezTo>
                    <a:pt x="108" y="385"/>
                    <a:pt x="346" y="396"/>
                    <a:pt x="525" y="492"/>
                  </a:cubicBezTo>
                  <a:cubicBezTo>
                    <a:pt x="668" y="539"/>
                    <a:pt x="822" y="563"/>
                    <a:pt x="977" y="563"/>
                  </a:cubicBezTo>
                  <a:cubicBezTo>
                    <a:pt x="1007" y="564"/>
                    <a:pt x="1038" y="565"/>
                    <a:pt x="1068" y="565"/>
                  </a:cubicBezTo>
                  <a:cubicBezTo>
                    <a:pt x="1151" y="565"/>
                    <a:pt x="1235" y="561"/>
                    <a:pt x="1319" y="561"/>
                  </a:cubicBezTo>
                  <a:cubicBezTo>
                    <a:pt x="1494" y="561"/>
                    <a:pt x="1669" y="577"/>
                    <a:pt x="1834" y="670"/>
                  </a:cubicBezTo>
                  <a:cubicBezTo>
                    <a:pt x="1918" y="730"/>
                    <a:pt x="2025" y="777"/>
                    <a:pt x="2132" y="801"/>
                  </a:cubicBezTo>
                  <a:cubicBezTo>
                    <a:pt x="2645" y="841"/>
                    <a:pt x="3141" y="984"/>
                    <a:pt x="3656" y="984"/>
                  </a:cubicBezTo>
                  <a:cubicBezTo>
                    <a:pt x="3751" y="984"/>
                    <a:pt x="3846" y="979"/>
                    <a:pt x="3942" y="968"/>
                  </a:cubicBezTo>
                  <a:cubicBezTo>
                    <a:pt x="4037" y="932"/>
                    <a:pt x="4120" y="896"/>
                    <a:pt x="4216" y="873"/>
                  </a:cubicBezTo>
                  <a:lnTo>
                    <a:pt x="4394" y="873"/>
                  </a:lnTo>
                  <a:cubicBezTo>
                    <a:pt x="4418" y="873"/>
                    <a:pt x="4430" y="861"/>
                    <a:pt x="4466" y="861"/>
                  </a:cubicBezTo>
                  <a:cubicBezTo>
                    <a:pt x="4487" y="836"/>
                    <a:pt x="4507" y="827"/>
                    <a:pt x="4526" y="827"/>
                  </a:cubicBezTo>
                  <a:cubicBezTo>
                    <a:pt x="4572" y="827"/>
                    <a:pt x="4614" y="880"/>
                    <a:pt x="4656" y="896"/>
                  </a:cubicBezTo>
                  <a:cubicBezTo>
                    <a:pt x="4704" y="908"/>
                    <a:pt x="4763" y="920"/>
                    <a:pt x="4823" y="920"/>
                  </a:cubicBezTo>
                  <a:cubicBezTo>
                    <a:pt x="4930" y="896"/>
                    <a:pt x="5061" y="873"/>
                    <a:pt x="5061" y="742"/>
                  </a:cubicBezTo>
                  <a:cubicBezTo>
                    <a:pt x="5073" y="563"/>
                    <a:pt x="4870" y="646"/>
                    <a:pt x="4775" y="551"/>
                  </a:cubicBezTo>
                  <a:cubicBezTo>
                    <a:pt x="3954" y="313"/>
                    <a:pt x="3096" y="420"/>
                    <a:pt x="2263" y="361"/>
                  </a:cubicBezTo>
                  <a:cubicBezTo>
                    <a:pt x="2192" y="349"/>
                    <a:pt x="2132" y="301"/>
                    <a:pt x="2037" y="254"/>
                  </a:cubicBezTo>
                  <a:cubicBezTo>
                    <a:pt x="1953" y="254"/>
                    <a:pt x="1858" y="242"/>
                    <a:pt x="1775" y="218"/>
                  </a:cubicBezTo>
                  <a:cubicBezTo>
                    <a:pt x="1708" y="174"/>
                    <a:pt x="1634" y="166"/>
                    <a:pt x="1557" y="166"/>
                  </a:cubicBezTo>
                  <a:cubicBezTo>
                    <a:pt x="1513" y="166"/>
                    <a:pt x="1468" y="168"/>
                    <a:pt x="1424" y="168"/>
                  </a:cubicBezTo>
                  <a:cubicBezTo>
                    <a:pt x="1338" y="168"/>
                    <a:pt x="1254" y="158"/>
                    <a:pt x="1180" y="99"/>
                  </a:cubicBezTo>
                  <a:cubicBezTo>
                    <a:pt x="1084" y="87"/>
                    <a:pt x="1013" y="87"/>
                    <a:pt x="918" y="75"/>
                  </a:cubicBezTo>
                  <a:cubicBezTo>
                    <a:pt x="770" y="30"/>
                    <a:pt x="625"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35"/>
            <p:cNvSpPr/>
            <p:nvPr/>
          </p:nvSpPr>
          <p:spPr>
            <a:xfrm>
              <a:off x="5398575" y="3118375"/>
              <a:ext cx="103325" cy="20000"/>
            </a:xfrm>
            <a:custGeom>
              <a:avLst/>
              <a:gdLst/>
              <a:ahLst/>
              <a:cxnLst/>
              <a:rect l="l" t="t" r="r" b="b"/>
              <a:pathLst>
                <a:path w="4133" h="800" extrusionOk="0">
                  <a:moveTo>
                    <a:pt x="2060" y="0"/>
                  </a:moveTo>
                  <a:cubicBezTo>
                    <a:pt x="1941" y="0"/>
                    <a:pt x="1822" y="24"/>
                    <a:pt x="1703" y="60"/>
                  </a:cubicBezTo>
                  <a:cubicBezTo>
                    <a:pt x="1701" y="60"/>
                    <a:pt x="1699" y="59"/>
                    <a:pt x="1698" y="59"/>
                  </a:cubicBezTo>
                  <a:cubicBezTo>
                    <a:pt x="1648" y="59"/>
                    <a:pt x="1648" y="179"/>
                    <a:pt x="1602" y="179"/>
                  </a:cubicBezTo>
                  <a:cubicBezTo>
                    <a:pt x="1589" y="179"/>
                    <a:pt x="1572" y="169"/>
                    <a:pt x="1548" y="143"/>
                  </a:cubicBezTo>
                  <a:cubicBezTo>
                    <a:pt x="1513" y="107"/>
                    <a:pt x="1465" y="84"/>
                    <a:pt x="1406" y="60"/>
                  </a:cubicBezTo>
                  <a:cubicBezTo>
                    <a:pt x="1388" y="57"/>
                    <a:pt x="1368" y="55"/>
                    <a:pt x="1348" y="55"/>
                  </a:cubicBezTo>
                  <a:cubicBezTo>
                    <a:pt x="1288" y="55"/>
                    <a:pt x="1221" y="69"/>
                    <a:pt x="1167" y="96"/>
                  </a:cubicBezTo>
                  <a:cubicBezTo>
                    <a:pt x="1092" y="121"/>
                    <a:pt x="1028" y="146"/>
                    <a:pt x="959" y="146"/>
                  </a:cubicBezTo>
                  <a:cubicBezTo>
                    <a:pt x="931" y="146"/>
                    <a:pt x="901" y="142"/>
                    <a:pt x="870" y="131"/>
                  </a:cubicBezTo>
                  <a:cubicBezTo>
                    <a:pt x="822" y="107"/>
                    <a:pt x="763" y="96"/>
                    <a:pt x="715" y="96"/>
                  </a:cubicBezTo>
                  <a:cubicBezTo>
                    <a:pt x="691" y="96"/>
                    <a:pt x="679" y="96"/>
                    <a:pt x="644" y="107"/>
                  </a:cubicBezTo>
                  <a:cubicBezTo>
                    <a:pt x="621" y="133"/>
                    <a:pt x="602" y="142"/>
                    <a:pt x="584" y="142"/>
                  </a:cubicBezTo>
                  <a:cubicBezTo>
                    <a:pt x="534" y="142"/>
                    <a:pt x="497" y="72"/>
                    <a:pt x="453" y="72"/>
                  </a:cubicBezTo>
                  <a:cubicBezTo>
                    <a:pt x="418" y="57"/>
                    <a:pt x="381" y="50"/>
                    <a:pt x="343" y="50"/>
                  </a:cubicBezTo>
                  <a:cubicBezTo>
                    <a:pt x="290" y="50"/>
                    <a:pt x="235" y="63"/>
                    <a:pt x="179" y="84"/>
                  </a:cubicBezTo>
                  <a:cubicBezTo>
                    <a:pt x="144" y="107"/>
                    <a:pt x="84" y="155"/>
                    <a:pt x="48" y="215"/>
                  </a:cubicBezTo>
                  <a:cubicBezTo>
                    <a:pt x="24" y="274"/>
                    <a:pt x="1" y="334"/>
                    <a:pt x="24" y="405"/>
                  </a:cubicBezTo>
                  <a:cubicBezTo>
                    <a:pt x="84" y="536"/>
                    <a:pt x="179" y="619"/>
                    <a:pt x="334" y="631"/>
                  </a:cubicBezTo>
                  <a:cubicBezTo>
                    <a:pt x="487" y="631"/>
                    <a:pt x="640" y="633"/>
                    <a:pt x="793" y="633"/>
                  </a:cubicBezTo>
                  <a:cubicBezTo>
                    <a:pt x="1175" y="633"/>
                    <a:pt x="1555" y="621"/>
                    <a:pt x="1929" y="536"/>
                  </a:cubicBezTo>
                  <a:cubicBezTo>
                    <a:pt x="1953" y="584"/>
                    <a:pt x="2001" y="619"/>
                    <a:pt x="2060" y="631"/>
                  </a:cubicBezTo>
                  <a:cubicBezTo>
                    <a:pt x="2108" y="631"/>
                    <a:pt x="2156" y="619"/>
                    <a:pt x="2191" y="584"/>
                  </a:cubicBezTo>
                  <a:lnTo>
                    <a:pt x="2191" y="524"/>
                  </a:lnTo>
                  <a:lnTo>
                    <a:pt x="2251" y="548"/>
                  </a:lnTo>
                  <a:cubicBezTo>
                    <a:pt x="2227" y="560"/>
                    <a:pt x="2180" y="584"/>
                    <a:pt x="2168" y="619"/>
                  </a:cubicBezTo>
                  <a:lnTo>
                    <a:pt x="2156" y="679"/>
                  </a:lnTo>
                  <a:lnTo>
                    <a:pt x="2191" y="727"/>
                  </a:lnTo>
                  <a:cubicBezTo>
                    <a:pt x="2287" y="703"/>
                    <a:pt x="2370" y="703"/>
                    <a:pt x="2465" y="703"/>
                  </a:cubicBezTo>
                  <a:cubicBezTo>
                    <a:pt x="2519" y="667"/>
                    <a:pt x="2575" y="649"/>
                    <a:pt x="2630" y="649"/>
                  </a:cubicBezTo>
                  <a:cubicBezTo>
                    <a:pt x="2686" y="649"/>
                    <a:pt x="2739" y="667"/>
                    <a:pt x="2787" y="703"/>
                  </a:cubicBezTo>
                  <a:cubicBezTo>
                    <a:pt x="2811" y="697"/>
                    <a:pt x="2831" y="694"/>
                    <a:pt x="2849" y="694"/>
                  </a:cubicBezTo>
                  <a:cubicBezTo>
                    <a:pt x="2867" y="694"/>
                    <a:pt x="2882" y="697"/>
                    <a:pt x="2894" y="703"/>
                  </a:cubicBezTo>
                  <a:cubicBezTo>
                    <a:pt x="2951" y="674"/>
                    <a:pt x="3005" y="660"/>
                    <a:pt x="3059" y="660"/>
                  </a:cubicBezTo>
                  <a:cubicBezTo>
                    <a:pt x="3118" y="660"/>
                    <a:pt x="3177" y="677"/>
                    <a:pt x="3239" y="715"/>
                  </a:cubicBezTo>
                  <a:lnTo>
                    <a:pt x="3489" y="715"/>
                  </a:lnTo>
                  <a:cubicBezTo>
                    <a:pt x="3515" y="688"/>
                    <a:pt x="3542" y="678"/>
                    <a:pt x="3568" y="678"/>
                  </a:cubicBezTo>
                  <a:cubicBezTo>
                    <a:pt x="3601" y="678"/>
                    <a:pt x="3634" y="695"/>
                    <a:pt x="3668" y="715"/>
                  </a:cubicBezTo>
                  <a:cubicBezTo>
                    <a:pt x="3715" y="715"/>
                    <a:pt x="3739" y="715"/>
                    <a:pt x="3787" y="738"/>
                  </a:cubicBezTo>
                  <a:cubicBezTo>
                    <a:pt x="3849" y="780"/>
                    <a:pt x="3902" y="799"/>
                    <a:pt x="3947" y="799"/>
                  </a:cubicBezTo>
                  <a:cubicBezTo>
                    <a:pt x="4034" y="799"/>
                    <a:pt x="4093" y="728"/>
                    <a:pt x="4132" y="596"/>
                  </a:cubicBezTo>
                  <a:cubicBezTo>
                    <a:pt x="4049" y="215"/>
                    <a:pt x="3692" y="357"/>
                    <a:pt x="3477" y="238"/>
                  </a:cubicBezTo>
                  <a:cubicBezTo>
                    <a:pt x="3413" y="227"/>
                    <a:pt x="3349" y="223"/>
                    <a:pt x="3285" y="223"/>
                  </a:cubicBezTo>
                  <a:cubicBezTo>
                    <a:pt x="3146" y="223"/>
                    <a:pt x="3008" y="242"/>
                    <a:pt x="2869" y="242"/>
                  </a:cubicBezTo>
                  <a:cubicBezTo>
                    <a:pt x="2743" y="242"/>
                    <a:pt x="2617" y="226"/>
                    <a:pt x="2489" y="167"/>
                  </a:cubicBezTo>
                  <a:cubicBezTo>
                    <a:pt x="2453" y="119"/>
                    <a:pt x="2406" y="84"/>
                    <a:pt x="2346" y="48"/>
                  </a:cubicBezTo>
                  <a:cubicBezTo>
                    <a:pt x="2251" y="24"/>
                    <a:pt x="2144"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35"/>
            <p:cNvSpPr/>
            <p:nvPr/>
          </p:nvSpPr>
          <p:spPr>
            <a:xfrm>
              <a:off x="5777225" y="3139250"/>
              <a:ext cx="126500" cy="19625"/>
            </a:xfrm>
            <a:custGeom>
              <a:avLst/>
              <a:gdLst/>
              <a:ahLst/>
              <a:cxnLst/>
              <a:rect l="l" t="t" r="r" b="b"/>
              <a:pathLst>
                <a:path w="5060" h="785" extrusionOk="0">
                  <a:moveTo>
                    <a:pt x="475" y="0"/>
                  </a:moveTo>
                  <a:cubicBezTo>
                    <a:pt x="443" y="0"/>
                    <a:pt x="412" y="15"/>
                    <a:pt x="380" y="46"/>
                  </a:cubicBezTo>
                  <a:cubicBezTo>
                    <a:pt x="380" y="58"/>
                    <a:pt x="369" y="82"/>
                    <a:pt x="345" y="94"/>
                  </a:cubicBezTo>
                  <a:cubicBezTo>
                    <a:pt x="336" y="97"/>
                    <a:pt x="328" y="98"/>
                    <a:pt x="321" y="98"/>
                  </a:cubicBezTo>
                  <a:cubicBezTo>
                    <a:pt x="297" y="98"/>
                    <a:pt x="277" y="83"/>
                    <a:pt x="249" y="46"/>
                  </a:cubicBezTo>
                  <a:cubicBezTo>
                    <a:pt x="239" y="46"/>
                    <a:pt x="229" y="46"/>
                    <a:pt x="219" y="46"/>
                  </a:cubicBezTo>
                  <a:cubicBezTo>
                    <a:pt x="1" y="46"/>
                    <a:pt x="15" y="172"/>
                    <a:pt x="107" y="332"/>
                  </a:cubicBezTo>
                  <a:cubicBezTo>
                    <a:pt x="535" y="404"/>
                    <a:pt x="952" y="392"/>
                    <a:pt x="1381" y="439"/>
                  </a:cubicBezTo>
                  <a:cubicBezTo>
                    <a:pt x="2109" y="511"/>
                    <a:pt x="2846" y="654"/>
                    <a:pt x="3584" y="654"/>
                  </a:cubicBezTo>
                  <a:cubicBezTo>
                    <a:pt x="3703" y="654"/>
                    <a:pt x="3822" y="650"/>
                    <a:pt x="3940" y="642"/>
                  </a:cubicBezTo>
                  <a:cubicBezTo>
                    <a:pt x="4043" y="693"/>
                    <a:pt x="4153" y="700"/>
                    <a:pt x="4263" y="700"/>
                  </a:cubicBezTo>
                  <a:cubicBezTo>
                    <a:pt x="4304" y="700"/>
                    <a:pt x="4346" y="699"/>
                    <a:pt x="4387" y="699"/>
                  </a:cubicBezTo>
                  <a:cubicBezTo>
                    <a:pt x="4491" y="699"/>
                    <a:pt x="4594" y="705"/>
                    <a:pt x="4690" y="749"/>
                  </a:cubicBezTo>
                  <a:cubicBezTo>
                    <a:pt x="4786" y="761"/>
                    <a:pt x="4881" y="761"/>
                    <a:pt x="4988" y="785"/>
                  </a:cubicBezTo>
                  <a:cubicBezTo>
                    <a:pt x="5060" y="594"/>
                    <a:pt x="4952" y="499"/>
                    <a:pt x="4833" y="404"/>
                  </a:cubicBezTo>
                  <a:cubicBezTo>
                    <a:pt x="4703" y="347"/>
                    <a:pt x="4564" y="328"/>
                    <a:pt x="4425" y="328"/>
                  </a:cubicBezTo>
                  <a:cubicBezTo>
                    <a:pt x="4386" y="328"/>
                    <a:pt x="4348" y="330"/>
                    <a:pt x="4309" y="332"/>
                  </a:cubicBezTo>
                  <a:cubicBezTo>
                    <a:pt x="4206" y="340"/>
                    <a:pt x="4102" y="412"/>
                    <a:pt x="3994" y="412"/>
                  </a:cubicBezTo>
                  <a:cubicBezTo>
                    <a:pt x="3942" y="412"/>
                    <a:pt x="3888" y="395"/>
                    <a:pt x="3833" y="344"/>
                  </a:cubicBezTo>
                  <a:cubicBezTo>
                    <a:pt x="3750" y="332"/>
                    <a:pt x="3643" y="332"/>
                    <a:pt x="3559" y="332"/>
                  </a:cubicBezTo>
                  <a:cubicBezTo>
                    <a:pt x="3510" y="381"/>
                    <a:pt x="3464" y="405"/>
                    <a:pt x="3416" y="405"/>
                  </a:cubicBezTo>
                  <a:cubicBezTo>
                    <a:pt x="3372" y="405"/>
                    <a:pt x="3325" y="384"/>
                    <a:pt x="3274" y="344"/>
                  </a:cubicBezTo>
                  <a:cubicBezTo>
                    <a:pt x="2381" y="142"/>
                    <a:pt x="1476" y="154"/>
                    <a:pt x="559" y="34"/>
                  </a:cubicBezTo>
                  <a:cubicBezTo>
                    <a:pt x="531" y="12"/>
                    <a:pt x="503"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35"/>
            <p:cNvSpPr/>
            <p:nvPr/>
          </p:nvSpPr>
          <p:spPr>
            <a:xfrm>
              <a:off x="5231300" y="3042475"/>
              <a:ext cx="36925" cy="73300"/>
            </a:xfrm>
            <a:custGeom>
              <a:avLst/>
              <a:gdLst/>
              <a:ahLst/>
              <a:cxnLst/>
              <a:rect l="l" t="t" r="r" b="b"/>
              <a:pathLst>
                <a:path w="1477" h="2932" extrusionOk="0">
                  <a:moveTo>
                    <a:pt x="1210" y="1"/>
                  </a:moveTo>
                  <a:cubicBezTo>
                    <a:pt x="1112" y="1"/>
                    <a:pt x="1025" y="88"/>
                    <a:pt x="953" y="226"/>
                  </a:cubicBezTo>
                  <a:cubicBezTo>
                    <a:pt x="911" y="310"/>
                    <a:pt x="934" y="449"/>
                    <a:pt x="818" y="449"/>
                  </a:cubicBezTo>
                  <a:cubicBezTo>
                    <a:pt x="802" y="449"/>
                    <a:pt x="784" y="447"/>
                    <a:pt x="762" y="441"/>
                  </a:cubicBezTo>
                  <a:cubicBezTo>
                    <a:pt x="346" y="893"/>
                    <a:pt x="346" y="1524"/>
                    <a:pt x="119" y="2048"/>
                  </a:cubicBezTo>
                  <a:cubicBezTo>
                    <a:pt x="96" y="2155"/>
                    <a:pt x="60" y="2239"/>
                    <a:pt x="48" y="2346"/>
                  </a:cubicBezTo>
                  <a:cubicBezTo>
                    <a:pt x="12" y="2453"/>
                    <a:pt x="0" y="2536"/>
                    <a:pt x="12" y="2643"/>
                  </a:cubicBezTo>
                  <a:cubicBezTo>
                    <a:pt x="88" y="2859"/>
                    <a:pt x="160" y="2932"/>
                    <a:pt x="229" y="2932"/>
                  </a:cubicBezTo>
                  <a:cubicBezTo>
                    <a:pt x="355" y="2932"/>
                    <a:pt x="473" y="2689"/>
                    <a:pt x="596" y="2620"/>
                  </a:cubicBezTo>
                  <a:cubicBezTo>
                    <a:pt x="655" y="2584"/>
                    <a:pt x="691" y="2536"/>
                    <a:pt x="715" y="2477"/>
                  </a:cubicBezTo>
                  <a:cubicBezTo>
                    <a:pt x="715" y="2429"/>
                    <a:pt x="727" y="2381"/>
                    <a:pt x="727" y="2346"/>
                  </a:cubicBezTo>
                  <a:cubicBezTo>
                    <a:pt x="810" y="2239"/>
                    <a:pt x="810" y="2108"/>
                    <a:pt x="846" y="2000"/>
                  </a:cubicBezTo>
                  <a:cubicBezTo>
                    <a:pt x="834" y="1834"/>
                    <a:pt x="953" y="1727"/>
                    <a:pt x="1012" y="1619"/>
                  </a:cubicBezTo>
                  <a:lnTo>
                    <a:pt x="1143" y="1477"/>
                  </a:lnTo>
                  <a:cubicBezTo>
                    <a:pt x="1477" y="1227"/>
                    <a:pt x="1143" y="869"/>
                    <a:pt x="1298" y="607"/>
                  </a:cubicBezTo>
                  <a:cubicBezTo>
                    <a:pt x="1358" y="465"/>
                    <a:pt x="1405" y="322"/>
                    <a:pt x="1465" y="191"/>
                  </a:cubicBezTo>
                  <a:cubicBezTo>
                    <a:pt x="1374" y="58"/>
                    <a:pt x="1289" y="1"/>
                    <a:pt x="1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35"/>
            <p:cNvSpPr/>
            <p:nvPr/>
          </p:nvSpPr>
          <p:spPr>
            <a:xfrm>
              <a:off x="5479250" y="2963500"/>
              <a:ext cx="104800" cy="18875"/>
            </a:xfrm>
            <a:custGeom>
              <a:avLst/>
              <a:gdLst/>
              <a:ahLst/>
              <a:cxnLst/>
              <a:rect l="l" t="t" r="r" b="b"/>
              <a:pathLst>
                <a:path w="4192" h="755" extrusionOk="0">
                  <a:moveTo>
                    <a:pt x="381" y="0"/>
                  </a:moveTo>
                  <a:cubicBezTo>
                    <a:pt x="322" y="0"/>
                    <a:pt x="262" y="4"/>
                    <a:pt x="203" y="16"/>
                  </a:cubicBezTo>
                  <a:cubicBezTo>
                    <a:pt x="0" y="135"/>
                    <a:pt x="0" y="290"/>
                    <a:pt x="131" y="468"/>
                  </a:cubicBezTo>
                  <a:cubicBezTo>
                    <a:pt x="1012" y="552"/>
                    <a:pt x="1881" y="516"/>
                    <a:pt x="2739" y="754"/>
                  </a:cubicBezTo>
                  <a:cubicBezTo>
                    <a:pt x="3108" y="742"/>
                    <a:pt x="3489" y="742"/>
                    <a:pt x="3870" y="742"/>
                  </a:cubicBezTo>
                  <a:cubicBezTo>
                    <a:pt x="3870" y="718"/>
                    <a:pt x="3882" y="718"/>
                    <a:pt x="3906" y="707"/>
                  </a:cubicBezTo>
                  <a:cubicBezTo>
                    <a:pt x="3914" y="704"/>
                    <a:pt x="3923" y="702"/>
                    <a:pt x="3930" y="702"/>
                  </a:cubicBezTo>
                  <a:cubicBezTo>
                    <a:pt x="3954" y="702"/>
                    <a:pt x="3974" y="715"/>
                    <a:pt x="4001" y="742"/>
                  </a:cubicBezTo>
                  <a:lnTo>
                    <a:pt x="4144" y="742"/>
                  </a:lnTo>
                  <a:lnTo>
                    <a:pt x="4144" y="611"/>
                  </a:lnTo>
                  <a:cubicBezTo>
                    <a:pt x="4191" y="528"/>
                    <a:pt x="4191" y="468"/>
                    <a:pt x="4120" y="409"/>
                  </a:cubicBezTo>
                  <a:cubicBezTo>
                    <a:pt x="3775" y="206"/>
                    <a:pt x="3394" y="337"/>
                    <a:pt x="3036" y="230"/>
                  </a:cubicBezTo>
                  <a:cubicBezTo>
                    <a:pt x="2274" y="123"/>
                    <a:pt x="1500" y="111"/>
                    <a:pt x="738" y="16"/>
                  </a:cubicBezTo>
                  <a:cubicBezTo>
                    <a:pt x="619" y="16"/>
                    <a:pt x="500"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35"/>
            <p:cNvSpPr/>
            <p:nvPr/>
          </p:nvSpPr>
          <p:spPr>
            <a:xfrm>
              <a:off x="5580750" y="3170925"/>
              <a:ext cx="88125" cy="26950"/>
            </a:xfrm>
            <a:custGeom>
              <a:avLst/>
              <a:gdLst/>
              <a:ahLst/>
              <a:cxnLst/>
              <a:rect l="l" t="t" r="r" b="b"/>
              <a:pathLst>
                <a:path w="3525" h="1078" extrusionOk="0">
                  <a:moveTo>
                    <a:pt x="249" y="0"/>
                  </a:moveTo>
                  <a:cubicBezTo>
                    <a:pt x="222" y="0"/>
                    <a:pt x="195" y="2"/>
                    <a:pt x="167" y="6"/>
                  </a:cubicBezTo>
                  <a:cubicBezTo>
                    <a:pt x="48" y="53"/>
                    <a:pt x="0" y="137"/>
                    <a:pt x="12" y="256"/>
                  </a:cubicBezTo>
                  <a:cubicBezTo>
                    <a:pt x="72" y="446"/>
                    <a:pt x="238" y="541"/>
                    <a:pt x="405" y="613"/>
                  </a:cubicBezTo>
                  <a:cubicBezTo>
                    <a:pt x="786" y="792"/>
                    <a:pt x="1203" y="792"/>
                    <a:pt x="1596" y="922"/>
                  </a:cubicBezTo>
                  <a:cubicBezTo>
                    <a:pt x="1886" y="922"/>
                    <a:pt x="2187" y="1078"/>
                    <a:pt x="2485" y="1078"/>
                  </a:cubicBezTo>
                  <a:cubicBezTo>
                    <a:pt x="2638" y="1078"/>
                    <a:pt x="2791" y="1036"/>
                    <a:pt x="2941" y="911"/>
                  </a:cubicBezTo>
                  <a:cubicBezTo>
                    <a:pt x="3084" y="708"/>
                    <a:pt x="3405" y="887"/>
                    <a:pt x="3525" y="649"/>
                  </a:cubicBezTo>
                  <a:cubicBezTo>
                    <a:pt x="3179" y="530"/>
                    <a:pt x="2786" y="530"/>
                    <a:pt x="2501" y="196"/>
                  </a:cubicBezTo>
                  <a:cubicBezTo>
                    <a:pt x="2340" y="86"/>
                    <a:pt x="2168" y="49"/>
                    <a:pt x="1992" y="49"/>
                  </a:cubicBezTo>
                  <a:cubicBezTo>
                    <a:pt x="1920" y="49"/>
                    <a:pt x="1847" y="55"/>
                    <a:pt x="1774" y="65"/>
                  </a:cubicBezTo>
                  <a:cubicBezTo>
                    <a:pt x="1621" y="172"/>
                    <a:pt x="1462" y="210"/>
                    <a:pt x="1300" y="210"/>
                  </a:cubicBezTo>
                  <a:cubicBezTo>
                    <a:pt x="1085" y="210"/>
                    <a:pt x="866" y="143"/>
                    <a:pt x="655" y="89"/>
                  </a:cubicBezTo>
                  <a:cubicBezTo>
                    <a:pt x="515" y="49"/>
                    <a:pt x="391"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35"/>
            <p:cNvSpPr/>
            <p:nvPr/>
          </p:nvSpPr>
          <p:spPr>
            <a:xfrm>
              <a:off x="5712900" y="3129075"/>
              <a:ext cx="70875" cy="17600"/>
            </a:xfrm>
            <a:custGeom>
              <a:avLst/>
              <a:gdLst/>
              <a:ahLst/>
              <a:cxnLst/>
              <a:rect l="l" t="t" r="r" b="b"/>
              <a:pathLst>
                <a:path w="2835" h="704" extrusionOk="0">
                  <a:moveTo>
                    <a:pt x="203" y="1"/>
                  </a:moveTo>
                  <a:cubicBezTo>
                    <a:pt x="120" y="1"/>
                    <a:pt x="13" y="25"/>
                    <a:pt x="13" y="144"/>
                  </a:cubicBezTo>
                  <a:cubicBezTo>
                    <a:pt x="1" y="215"/>
                    <a:pt x="36" y="275"/>
                    <a:pt x="120" y="310"/>
                  </a:cubicBezTo>
                  <a:cubicBezTo>
                    <a:pt x="275" y="346"/>
                    <a:pt x="429" y="406"/>
                    <a:pt x="596" y="441"/>
                  </a:cubicBezTo>
                  <a:lnTo>
                    <a:pt x="2691" y="703"/>
                  </a:lnTo>
                  <a:cubicBezTo>
                    <a:pt x="2691" y="596"/>
                    <a:pt x="2739" y="489"/>
                    <a:pt x="2834" y="430"/>
                  </a:cubicBezTo>
                  <a:cubicBezTo>
                    <a:pt x="2751" y="334"/>
                    <a:pt x="2644" y="310"/>
                    <a:pt x="2525" y="299"/>
                  </a:cubicBezTo>
                  <a:cubicBezTo>
                    <a:pt x="1882" y="275"/>
                    <a:pt x="1263" y="168"/>
                    <a:pt x="632" y="37"/>
                  </a:cubicBezTo>
                  <a:cubicBezTo>
                    <a:pt x="489" y="13"/>
                    <a:pt x="358"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35"/>
            <p:cNvSpPr/>
            <p:nvPr/>
          </p:nvSpPr>
          <p:spPr>
            <a:xfrm>
              <a:off x="5606950" y="3188500"/>
              <a:ext cx="91400" cy="23375"/>
            </a:xfrm>
            <a:custGeom>
              <a:avLst/>
              <a:gdLst/>
              <a:ahLst/>
              <a:cxnLst/>
              <a:rect l="l" t="t" r="r" b="b"/>
              <a:pathLst>
                <a:path w="3656" h="935" extrusionOk="0">
                  <a:moveTo>
                    <a:pt x="247" y="1"/>
                  </a:moveTo>
                  <a:cubicBezTo>
                    <a:pt x="160" y="1"/>
                    <a:pt x="76" y="31"/>
                    <a:pt x="0" y="136"/>
                  </a:cubicBezTo>
                  <a:cubicBezTo>
                    <a:pt x="48" y="350"/>
                    <a:pt x="226" y="458"/>
                    <a:pt x="405" y="493"/>
                  </a:cubicBezTo>
                  <a:cubicBezTo>
                    <a:pt x="1199" y="645"/>
                    <a:pt x="1970" y="934"/>
                    <a:pt x="2785" y="934"/>
                  </a:cubicBezTo>
                  <a:cubicBezTo>
                    <a:pt x="2801" y="934"/>
                    <a:pt x="2817" y="934"/>
                    <a:pt x="2834" y="934"/>
                  </a:cubicBezTo>
                  <a:cubicBezTo>
                    <a:pt x="2905" y="922"/>
                    <a:pt x="2977" y="910"/>
                    <a:pt x="3048" y="886"/>
                  </a:cubicBezTo>
                  <a:cubicBezTo>
                    <a:pt x="3119" y="874"/>
                    <a:pt x="3179" y="862"/>
                    <a:pt x="3239" y="827"/>
                  </a:cubicBezTo>
                  <a:cubicBezTo>
                    <a:pt x="3358" y="791"/>
                    <a:pt x="3489" y="767"/>
                    <a:pt x="3596" y="696"/>
                  </a:cubicBezTo>
                  <a:cubicBezTo>
                    <a:pt x="3608" y="672"/>
                    <a:pt x="3643" y="648"/>
                    <a:pt x="3655" y="624"/>
                  </a:cubicBezTo>
                  <a:cubicBezTo>
                    <a:pt x="3499" y="515"/>
                    <a:pt x="3331" y="492"/>
                    <a:pt x="3160" y="492"/>
                  </a:cubicBezTo>
                  <a:cubicBezTo>
                    <a:pt x="3032" y="492"/>
                    <a:pt x="2902" y="505"/>
                    <a:pt x="2774" y="505"/>
                  </a:cubicBezTo>
                  <a:cubicBezTo>
                    <a:pt x="2774" y="517"/>
                    <a:pt x="2762" y="529"/>
                    <a:pt x="2715" y="553"/>
                  </a:cubicBezTo>
                  <a:cubicBezTo>
                    <a:pt x="2667" y="553"/>
                    <a:pt x="2655" y="553"/>
                    <a:pt x="2643" y="529"/>
                  </a:cubicBezTo>
                  <a:cubicBezTo>
                    <a:pt x="2643" y="529"/>
                    <a:pt x="2655" y="517"/>
                    <a:pt x="2667" y="470"/>
                  </a:cubicBezTo>
                  <a:cubicBezTo>
                    <a:pt x="2453" y="279"/>
                    <a:pt x="2131" y="386"/>
                    <a:pt x="1917" y="208"/>
                  </a:cubicBezTo>
                  <a:cubicBezTo>
                    <a:pt x="1866" y="214"/>
                    <a:pt x="1815" y="217"/>
                    <a:pt x="1765" y="217"/>
                  </a:cubicBezTo>
                  <a:cubicBezTo>
                    <a:pt x="1377" y="217"/>
                    <a:pt x="1009" y="49"/>
                    <a:pt x="619" y="49"/>
                  </a:cubicBezTo>
                  <a:cubicBezTo>
                    <a:pt x="588" y="49"/>
                    <a:pt x="556" y="50"/>
                    <a:pt x="524" y="53"/>
                  </a:cubicBezTo>
                  <a:cubicBezTo>
                    <a:pt x="433" y="35"/>
                    <a:pt x="338"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35"/>
            <p:cNvSpPr/>
            <p:nvPr/>
          </p:nvSpPr>
          <p:spPr>
            <a:xfrm>
              <a:off x="5360050" y="2982025"/>
              <a:ext cx="104925" cy="13175"/>
            </a:xfrm>
            <a:custGeom>
              <a:avLst/>
              <a:gdLst/>
              <a:ahLst/>
              <a:cxnLst/>
              <a:rect l="l" t="t" r="r" b="b"/>
              <a:pathLst>
                <a:path w="4197" h="527" extrusionOk="0">
                  <a:moveTo>
                    <a:pt x="1137" y="1"/>
                  </a:moveTo>
                  <a:cubicBezTo>
                    <a:pt x="765" y="1"/>
                    <a:pt x="392" y="14"/>
                    <a:pt x="18" y="25"/>
                  </a:cubicBezTo>
                  <a:cubicBezTo>
                    <a:pt x="1" y="195"/>
                    <a:pt x="72" y="225"/>
                    <a:pt x="164" y="225"/>
                  </a:cubicBezTo>
                  <a:cubicBezTo>
                    <a:pt x="214" y="225"/>
                    <a:pt x="269" y="216"/>
                    <a:pt x="320" y="216"/>
                  </a:cubicBezTo>
                  <a:cubicBezTo>
                    <a:pt x="372" y="216"/>
                    <a:pt x="418" y="225"/>
                    <a:pt x="446" y="263"/>
                  </a:cubicBezTo>
                  <a:cubicBezTo>
                    <a:pt x="673" y="299"/>
                    <a:pt x="893" y="314"/>
                    <a:pt x="1110" y="314"/>
                  </a:cubicBezTo>
                  <a:cubicBezTo>
                    <a:pt x="1327" y="314"/>
                    <a:pt x="1542" y="299"/>
                    <a:pt x="1756" y="275"/>
                  </a:cubicBezTo>
                  <a:cubicBezTo>
                    <a:pt x="1829" y="230"/>
                    <a:pt x="1899" y="206"/>
                    <a:pt x="1967" y="206"/>
                  </a:cubicBezTo>
                  <a:cubicBezTo>
                    <a:pt x="2043" y="206"/>
                    <a:pt x="2115" y="236"/>
                    <a:pt x="2185" y="299"/>
                  </a:cubicBezTo>
                  <a:cubicBezTo>
                    <a:pt x="2578" y="323"/>
                    <a:pt x="2947" y="370"/>
                    <a:pt x="3340" y="406"/>
                  </a:cubicBezTo>
                  <a:cubicBezTo>
                    <a:pt x="3479" y="479"/>
                    <a:pt x="3618" y="527"/>
                    <a:pt x="3755" y="527"/>
                  </a:cubicBezTo>
                  <a:cubicBezTo>
                    <a:pt x="3889" y="527"/>
                    <a:pt x="4020" y="482"/>
                    <a:pt x="4149" y="370"/>
                  </a:cubicBezTo>
                  <a:cubicBezTo>
                    <a:pt x="4197" y="311"/>
                    <a:pt x="4197" y="239"/>
                    <a:pt x="4173" y="168"/>
                  </a:cubicBezTo>
                  <a:lnTo>
                    <a:pt x="4185" y="168"/>
                  </a:lnTo>
                  <a:cubicBezTo>
                    <a:pt x="4023" y="89"/>
                    <a:pt x="3853" y="69"/>
                    <a:pt x="3682" y="69"/>
                  </a:cubicBezTo>
                  <a:cubicBezTo>
                    <a:pt x="3516" y="69"/>
                    <a:pt x="3348" y="88"/>
                    <a:pt x="3183" y="88"/>
                  </a:cubicBezTo>
                  <a:cubicBezTo>
                    <a:pt x="3033" y="88"/>
                    <a:pt x="2885" y="72"/>
                    <a:pt x="2744" y="13"/>
                  </a:cubicBezTo>
                  <a:lnTo>
                    <a:pt x="2744" y="25"/>
                  </a:lnTo>
                  <a:cubicBezTo>
                    <a:pt x="2667" y="54"/>
                    <a:pt x="2597" y="91"/>
                    <a:pt x="2523" y="91"/>
                  </a:cubicBezTo>
                  <a:cubicBezTo>
                    <a:pt x="2506" y="91"/>
                    <a:pt x="2488" y="89"/>
                    <a:pt x="2470" y="85"/>
                  </a:cubicBezTo>
                  <a:cubicBezTo>
                    <a:pt x="2024" y="20"/>
                    <a:pt x="1580" y="1"/>
                    <a:pt x="1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35"/>
            <p:cNvSpPr/>
            <p:nvPr/>
          </p:nvSpPr>
          <p:spPr>
            <a:xfrm>
              <a:off x="5404825" y="3102675"/>
              <a:ext cx="83675" cy="16025"/>
            </a:xfrm>
            <a:custGeom>
              <a:avLst/>
              <a:gdLst/>
              <a:ahLst/>
              <a:cxnLst/>
              <a:rect l="l" t="t" r="r" b="b"/>
              <a:pathLst>
                <a:path w="3347" h="641" extrusionOk="0">
                  <a:moveTo>
                    <a:pt x="2844" y="1"/>
                  </a:moveTo>
                  <a:cubicBezTo>
                    <a:pt x="2572" y="1"/>
                    <a:pt x="2312" y="79"/>
                    <a:pt x="2043" y="79"/>
                  </a:cubicBezTo>
                  <a:cubicBezTo>
                    <a:pt x="1966" y="79"/>
                    <a:pt x="1889" y="73"/>
                    <a:pt x="1810" y="57"/>
                  </a:cubicBezTo>
                  <a:cubicBezTo>
                    <a:pt x="1287" y="57"/>
                    <a:pt x="775" y="69"/>
                    <a:pt x="251" y="69"/>
                  </a:cubicBezTo>
                  <a:cubicBezTo>
                    <a:pt x="179" y="116"/>
                    <a:pt x="96" y="140"/>
                    <a:pt x="25" y="200"/>
                  </a:cubicBezTo>
                  <a:cubicBezTo>
                    <a:pt x="13" y="247"/>
                    <a:pt x="1" y="307"/>
                    <a:pt x="1" y="366"/>
                  </a:cubicBezTo>
                  <a:cubicBezTo>
                    <a:pt x="13" y="426"/>
                    <a:pt x="36" y="485"/>
                    <a:pt x="72" y="533"/>
                  </a:cubicBezTo>
                  <a:cubicBezTo>
                    <a:pt x="132" y="569"/>
                    <a:pt x="179" y="593"/>
                    <a:pt x="239" y="604"/>
                  </a:cubicBezTo>
                  <a:cubicBezTo>
                    <a:pt x="259" y="606"/>
                    <a:pt x="279" y="607"/>
                    <a:pt x="298" y="607"/>
                  </a:cubicBezTo>
                  <a:cubicBezTo>
                    <a:pt x="397" y="607"/>
                    <a:pt x="493" y="583"/>
                    <a:pt x="572" y="533"/>
                  </a:cubicBezTo>
                  <a:cubicBezTo>
                    <a:pt x="711" y="468"/>
                    <a:pt x="845" y="442"/>
                    <a:pt x="977" y="442"/>
                  </a:cubicBezTo>
                  <a:cubicBezTo>
                    <a:pt x="1231" y="442"/>
                    <a:pt x="1476" y="538"/>
                    <a:pt x="1727" y="640"/>
                  </a:cubicBezTo>
                  <a:cubicBezTo>
                    <a:pt x="2215" y="604"/>
                    <a:pt x="2715" y="557"/>
                    <a:pt x="3215" y="557"/>
                  </a:cubicBezTo>
                  <a:cubicBezTo>
                    <a:pt x="3311" y="485"/>
                    <a:pt x="3346" y="378"/>
                    <a:pt x="3346" y="259"/>
                  </a:cubicBezTo>
                  <a:cubicBezTo>
                    <a:pt x="3299" y="57"/>
                    <a:pt x="3180" y="21"/>
                    <a:pt x="2989" y="9"/>
                  </a:cubicBezTo>
                  <a:cubicBezTo>
                    <a:pt x="2940" y="3"/>
                    <a:pt x="2892" y="1"/>
                    <a:pt x="2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35"/>
            <p:cNvSpPr/>
            <p:nvPr/>
          </p:nvSpPr>
          <p:spPr>
            <a:xfrm>
              <a:off x="5359300" y="3068425"/>
              <a:ext cx="53900" cy="25750"/>
            </a:xfrm>
            <a:custGeom>
              <a:avLst/>
              <a:gdLst/>
              <a:ahLst/>
              <a:cxnLst/>
              <a:rect l="l" t="t" r="r" b="b"/>
              <a:pathLst>
                <a:path w="2156" h="1030" extrusionOk="0">
                  <a:moveTo>
                    <a:pt x="750" y="1"/>
                  </a:moveTo>
                  <a:cubicBezTo>
                    <a:pt x="651" y="1"/>
                    <a:pt x="548" y="22"/>
                    <a:pt x="452" y="22"/>
                  </a:cubicBezTo>
                  <a:cubicBezTo>
                    <a:pt x="393" y="236"/>
                    <a:pt x="131" y="260"/>
                    <a:pt x="12" y="415"/>
                  </a:cubicBezTo>
                  <a:cubicBezTo>
                    <a:pt x="0" y="474"/>
                    <a:pt x="0" y="546"/>
                    <a:pt x="12" y="605"/>
                  </a:cubicBezTo>
                  <a:cubicBezTo>
                    <a:pt x="177" y="876"/>
                    <a:pt x="353" y="1029"/>
                    <a:pt x="546" y="1029"/>
                  </a:cubicBezTo>
                  <a:cubicBezTo>
                    <a:pt x="701" y="1029"/>
                    <a:pt x="867" y="930"/>
                    <a:pt x="1048" y="712"/>
                  </a:cubicBezTo>
                  <a:cubicBezTo>
                    <a:pt x="1120" y="576"/>
                    <a:pt x="1207" y="461"/>
                    <a:pt x="1344" y="461"/>
                  </a:cubicBezTo>
                  <a:cubicBezTo>
                    <a:pt x="1386" y="461"/>
                    <a:pt x="1434" y="473"/>
                    <a:pt x="1488" y="498"/>
                  </a:cubicBezTo>
                  <a:cubicBezTo>
                    <a:pt x="1563" y="535"/>
                    <a:pt x="1635" y="552"/>
                    <a:pt x="1706" y="552"/>
                  </a:cubicBezTo>
                  <a:cubicBezTo>
                    <a:pt x="1861" y="552"/>
                    <a:pt x="2008" y="473"/>
                    <a:pt x="2155" y="367"/>
                  </a:cubicBezTo>
                  <a:cubicBezTo>
                    <a:pt x="1917" y="248"/>
                    <a:pt x="1667" y="284"/>
                    <a:pt x="1488" y="105"/>
                  </a:cubicBezTo>
                  <a:cubicBezTo>
                    <a:pt x="1439" y="52"/>
                    <a:pt x="1388" y="32"/>
                    <a:pt x="1337" y="32"/>
                  </a:cubicBezTo>
                  <a:cubicBezTo>
                    <a:pt x="1240" y="32"/>
                    <a:pt x="1141" y="102"/>
                    <a:pt x="1048" y="141"/>
                  </a:cubicBezTo>
                  <a:cubicBezTo>
                    <a:pt x="966" y="27"/>
                    <a:pt x="861" y="1"/>
                    <a:pt x="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35"/>
            <p:cNvSpPr/>
            <p:nvPr/>
          </p:nvSpPr>
          <p:spPr>
            <a:xfrm>
              <a:off x="5981100" y="3156550"/>
              <a:ext cx="93475" cy="16325"/>
            </a:xfrm>
            <a:custGeom>
              <a:avLst/>
              <a:gdLst/>
              <a:ahLst/>
              <a:cxnLst/>
              <a:rect l="l" t="t" r="r" b="b"/>
              <a:pathLst>
                <a:path w="3739" h="653" extrusionOk="0">
                  <a:moveTo>
                    <a:pt x="372" y="0"/>
                  </a:moveTo>
                  <a:cubicBezTo>
                    <a:pt x="307" y="0"/>
                    <a:pt x="238" y="21"/>
                    <a:pt x="167" y="33"/>
                  </a:cubicBezTo>
                  <a:cubicBezTo>
                    <a:pt x="0" y="343"/>
                    <a:pt x="381" y="235"/>
                    <a:pt x="429" y="390"/>
                  </a:cubicBezTo>
                  <a:cubicBezTo>
                    <a:pt x="619" y="545"/>
                    <a:pt x="881" y="485"/>
                    <a:pt x="1096" y="509"/>
                  </a:cubicBezTo>
                  <a:cubicBezTo>
                    <a:pt x="1243" y="521"/>
                    <a:pt x="1391" y="524"/>
                    <a:pt x="1539" y="524"/>
                  </a:cubicBezTo>
                  <a:cubicBezTo>
                    <a:pt x="1794" y="524"/>
                    <a:pt x="2050" y="514"/>
                    <a:pt x="2306" y="514"/>
                  </a:cubicBezTo>
                  <a:cubicBezTo>
                    <a:pt x="2686" y="514"/>
                    <a:pt x="3066" y="537"/>
                    <a:pt x="3441" y="652"/>
                  </a:cubicBezTo>
                  <a:cubicBezTo>
                    <a:pt x="3620" y="605"/>
                    <a:pt x="3739" y="545"/>
                    <a:pt x="3524" y="402"/>
                  </a:cubicBezTo>
                  <a:cubicBezTo>
                    <a:pt x="3382" y="295"/>
                    <a:pt x="3120" y="402"/>
                    <a:pt x="3001" y="212"/>
                  </a:cubicBezTo>
                  <a:lnTo>
                    <a:pt x="1238" y="212"/>
                  </a:lnTo>
                  <a:cubicBezTo>
                    <a:pt x="1210" y="209"/>
                    <a:pt x="1180" y="207"/>
                    <a:pt x="1151" y="207"/>
                  </a:cubicBezTo>
                  <a:cubicBezTo>
                    <a:pt x="1074" y="207"/>
                    <a:pt x="995" y="215"/>
                    <a:pt x="918" y="215"/>
                  </a:cubicBezTo>
                  <a:cubicBezTo>
                    <a:pt x="792" y="215"/>
                    <a:pt x="669" y="195"/>
                    <a:pt x="560" y="93"/>
                  </a:cubicBezTo>
                  <a:cubicBezTo>
                    <a:pt x="500" y="21"/>
                    <a:pt x="43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35"/>
            <p:cNvSpPr/>
            <p:nvPr/>
          </p:nvSpPr>
          <p:spPr>
            <a:xfrm>
              <a:off x="5660225" y="3090400"/>
              <a:ext cx="91400" cy="16350"/>
            </a:xfrm>
            <a:custGeom>
              <a:avLst/>
              <a:gdLst/>
              <a:ahLst/>
              <a:cxnLst/>
              <a:rect l="l" t="t" r="r" b="b"/>
              <a:pathLst>
                <a:path w="3656" h="654" extrusionOk="0">
                  <a:moveTo>
                    <a:pt x="643" y="0"/>
                  </a:moveTo>
                  <a:cubicBezTo>
                    <a:pt x="596" y="12"/>
                    <a:pt x="536" y="12"/>
                    <a:pt x="500" y="12"/>
                  </a:cubicBezTo>
                  <a:cubicBezTo>
                    <a:pt x="381" y="83"/>
                    <a:pt x="262" y="60"/>
                    <a:pt x="119" y="72"/>
                  </a:cubicBezTo>
                  <a:cubicBezTo>
                    <a:pt x="60" y="83"/>
                    <a:pt x="24" y="131"/>
                    <a:pt x="0" y="191"/>
                  </a:cubicBezTo>
                  <a:cubicBezTo>
                    <a:pt x="36" y="214"/>
                    <a:pt x="48" y="238"/>
                    <a:pt x="60" y="262"/>
                  </a:cubicBezTo>
                  <a:cubicBezTo>
                    <a:pt x="298" y="274"/>
                    <a:pt x="524" y="274"/>
                    <a:pt x="750" y="298"/>
                  </a:cubicBezTo>
                  <a:cubicBezTo>
                    <a:pt x="881" y="381"/>
                    <a:pt x="1072" y="298"/>
                    <a:pt x="1215" y="393"/>
                  </a:cubicBezTo>
                  <a:cubicBezTo>
                    <a:pt x="1822" y="476"/>
                    <a:pt x="2429" y="536"/>
                    <a:pt x="3036" y="595"/>
                  </a:cubicBezTo>
                  <a:cubicBezTo>
                    <a:pt x="3154" y="595"/>
                    <a:pt x="3289" y="654"/>
                    <a:pt x="3405" y="654"/>
                  </a:cubicBezTo>
                  <a:cubicBezTo>
                    <a:pt x="3512" y="654"/>
                    <a:pt x="3604" y="605"/>
                    <a:pt x="3655" y="417"/>
                  </a:cubicBezTo>
                  <a:cubicBezTo>
                    <a:pt x="2883" y="229"/>
                    <a:pt x="2111" y="93"/>
                    <a:pt x="1310" y="93"/>
                  </a:cubicBezTo>
                  <a:cubicBezTo>
                    <a:pt x="1246" y="93"/>
                    <a:pt x="1183" y="94"/>
                    <a:pt x="1119" y="95"/>
                  </a:cubicBezTo>
                  <a:cubicBezTo>
                    <a:pt x="977" y="24"/>
                    <a:pt x="798" y="95"/>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35"/>
            <p:cNvSpPr/>
            <p:nvPr/>
          </p:nvSpPr>
          <p:spPr>
            <a:xfrm>
              <a:off x="5327725" y="3082950"/>
              <a:ext cx="75650" cy="17575"/>
            </a:xfrm>
            <a:custGeom>
              <a:avLst/>
              <a:gdLst/>
              <a:ahLst/>
              <a:cxnLst/>
              <a:rect l="l" t="t" r="r" b="b"/>
              <a:pathLst>
                <a:path w="3026" h="703" extrusionOk="0">
                  <a:moveTo>
                    <a:pt x="1311" y="0"/>
                  </a:moveTo>
                  <a:cubicBezTo>
                    <a:pt x="1275" y="0"/>
                    <a:pt x="1263" y="0"/>
                    <a:pt x="1204" y="12"/>
                  </a:cubicBezTo>
                  <a:cubicBezTo>
                    <a:pt x="1156" y="24"/>
                    <a:pt x="1132" y="48"/>
                    <a:pt x="1084" y="84"/>
                  </a:cubicBezTo>
                  <a:cubicBezTo>
                    <a:pt x="1061" y="108"/>
                    <a:pt x="1013" y="143"/>
                    <a:pt x="977" y="167"/>
                  </a:cubicBezTo>
                  <a:cubicBezTo>
                    <a:pt x="960" y="178"/>
                    <a:pt x="946" y="183"/>
                    <a:pt x="936" y="183"/>
                  </a:cubicBezTo>
                  <a:cubicBezTo>
                    <a:pt x="888" y="183"/>
                    <a:pt x="897" y="94"/>
                    <a:pt x="858" y="84"/>
                  </a:cubicBezTo>
                  <a:cubicBezTo>
                    <a:pt x="823" y="60"/>
                    <a:pt x="775" y="36"/>
                    <a:pt x="715" y="24"/>
                  </a:cubicBezTo>
                  <a:cubicBezTo>
                    <a:pt x="692" y="22"/>
                    <a:pt x="670" y="21"/>
                    <a:pt x="648" y="21"/>
                  </a:cubicBezTo>
                  <a:cubicBezTo>
                    <a:pt x="556" y="21"/>
                    <a:pt x="473" y="45"/>
                    <a:pt x="406" y="131"/>
                  </a:cubicBezTo>
                  <a:cubicBezTo>
                    <a:pt x="499" y="283"/>
                    <a:pt x="481" y="318"/>
                    <a:pt x="429" y="318"/>
                  </a:cubicBezTo>
                  <a:cubicBezTo>
                    <a:pt x="385" y="318"/>
                    <a:pt x="316" y="293"/>
                    <a:pt x="269" y="293"/>
                  </a:cubicBezTo>
                  <a:cubicBezTo>
                    <a:pt x="258" y="293"/>
                    <a:pt x="247" y="295"/>
                    <a:pt x="239" y="298"/>
                  </a:cubicBezTo>
                  <a:cubicBezTo>
                    <a:pt x="144" y="310"/>
                    <a:pt x="61" y="334"/>
                    <a:pt x="1" y="429"/>
                  </a:cubicBezTo>
                  <a:cubicBezTo>
                    <a:pt x="121" y="549"/>
                    <a:pt x="251" y="575"/>
                    <a:pt x="383" y="575"/>
                  </a:cubicBezTo>
                  <a:cubicBezTo>
                    <a:pt x="487" y="575"/>
                    <a:pt x="593" y="559"/>
                    <a:pt x="697" y="559"/>
                  </a:cubicBezTo>
                  <a:cubicBezTo>
                    <a:pt x="711" y="559"/>
                    <a:pt x="725" y="559"/>
                    <a:pt x="739" y="560"/>
                  </a:cubicBezTo>
                  <a:cubicBezTo>
                    <a:pt x="844" y="565"/>
                    <a:pt x="949" y="567"/>
                    <a:pt x="1054" y="567"/>
                  </a:cubicBezTo>
                  <a:cubicBezTo>
                    <a:pt x="1320" y="567"/>
                    <a:pt x="1586" y="556"/>
                    <a:pt x="1851" y="556"/>
                  </a:cubicBezTo>
                  <a:cubicBezTo>
                    <a:pt x="2246" y="556"/>
                    <a:pt x="2639" y="580"/>
                    <a:pt x="3025" y="703"/>
                  </a:cubicBezTo>
                  <a:lnTo>
                    <a:pt x="3025" y="429"/>
                  </a:lnTo>
                  <a:cubicBezTo>
                    <a:pt x="2943" y="311"/>
                    <a:pt x="2826" y="297"/>
                    <a:pt x="2702" y="297"/>
                  </a:cubicBezTo>
                  <a:cubicBezTo>
                    <a:pt x="2663" y="297"/>
                    <a:pt x="2624" y="298"/>
                    <a:pt x="2585" y="298"/>
                  </a:cubicBezTo>
                  <a:cubicBezTo>
                    <a:pt x="2549" y="298"/>
                    <a:pt x="2501" y="274"/>
                    <a:pt x="2454" y="274"/>
                  </a:cubicBezTo>
                  <a:cubicBezTo>
                    <a:pt x="2394" y="239"/>
                    <a:pt x="2347" y="191"/>
                    <a:pt x="2311" y="143"/>
                  </a:cubicBezTo>
                  <a:cubicBezTo>
                    <a:pt x="2150" y="234"/>
                    <a:pt x="1999" y="282"/>
                    <a:pt x="1856" y="282"/>
                  </a:cubicBezTo>
                  <a:cubicBezTo>
                    <a:pt x="1662" y="282"/>
                    <a:pt x="1482" y="193"/>
                    <a:pt x="1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35"/>
            <p:cNvSpPr/>
            <p:nvPr/>
          </p:nvSpPr>
          <p:spPr>
            <a:xfrm>
              <a:off x="5338750" y="3000475"/>
              <a:ext cx="72050" cy="19350"/>
            </a:xfrm>
            <a:custGeom>
              <a:avLst/>
              <a:gdLst/>
              <a:ahLst/>
              <a:cxnLst/>
              <a:rect l="l" t="t" r="r" b="b"/>
              <a:pathLst>
                <a:path w="2882" h="774" extrusionOk="0">
                  <a:moveTo>
                    <a:pt x="515" y="0"/>
                  </a:moveTo>
                  <a:cubicBezTo>
                    <a:pt x="345" y="0"/>
                    <a:pt x="174" y="11"/>
                    <a:pt x="1" y="37"/>
                  </a:cubicBezTo>
                  <a:cubicBezTo>
                    <a:pt x="91" y="232"/>
                    <a:pt x="206" y="287"/>
                    <a:pt x="331" y="287"/>
                  </a:cubicBezTo>
                  <a:cubicBezTo>
                    <a:pt x="489" y="287"/>
                    <a:pt x="662" y="201"/>
                    <a:pt x="822" y="201"/>
                  </a:cubicBezTo>
                  <a:cubicBezTo>
                    <a:pt x="838" y="201"/>
                    <a:pt x="854" y="202"/>
                    <a:pt x="870" y="204"/>
                  </a:cubicBezTo>
                  <a:cubicBezTo>
                    <a:pt x="739" y="228"/>
                    <a:pt x="572" y="180"/>
                    <a:pt x="560" y="394"/>
                  </a:cubicBezTo>
                  <a:cubicBezTo>
                    <a:pt x="703" y="621"/>
                    <a:pt x="953" y="573"/>
                    <a:pt x="1167" y="632"/>
                  </a:cubicBezTo>
                  <a:cubicBezTo>
                    <a:pt x="1227" y="644"/>
                    <a:pt x="1286" y="644"/>
                    <a:pt x="1346" y="644"/>
                  </a:cubicBezTo>
                  <a:cubicBezTo>
                    <a:pt x="1405" y="638"/>
                    <a:pt x="1462" y="635"/>
                    <a:pt x="1519" y="635"/>
                  </a:cubicBezTo>
                  <a:cubicBezTo>
                    <a:pt x="1575" y="635"/>
                    <a:pt x="1632" y="638"/>
                    <a:pt x="1691" y="644"/>
                  </a:cubicBezTo>
                  <a:cubicBezTo>
                    <a:pt x="1703" y="644"/>
                    <a:pt x="1727" y="656"/>
                    <a:pt x="1763" y="656"/>
                  </a:cubicBezTo>
                  <a:cubicBezTo>
                    <a:pt x="1810" y="680"/>
                    <a:pt x="1870" y="692"/>
                    <a:pt x="1929" y="692"/>
                  </a:cubicBezTo>
                  <a:cubicBezTo>
                    <a:pt x="2013" y="704"/>
                    <a:pt x="2108" y="704"/>
                    <a:pt x="2191" y="740"/>
                  </a:cubicBezTo>
                  <a:cubicBezTo>
                    <a:pt x="2298" y="750"/>
                    <a:pt x="2409" y="773"/>
                    <a:pt x="2515" y="773"/>
                  </a:cubicBezTo>
                  <a:cubicBezTo>
                    <a:pt x="2656" y="773"/>
                    <a:pt x="2786" y="731"/>
                    <a:pt x="2882" y="561"/>
                  </a:cubicBezTo>
                  <a:cubicBezTo>
                    <a:pt x="2798" y="430"/>
                    <a:pt x="2715" y="335"/>
                    <a:pt x="2560" y="299"/>
                  </a:cubicBezTo>
                  <a:cubicBezTo>
                    <a:pt x="1881" y="184"/>
                    <a:pt x="1210"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35"/>
            <p:cNvSpPr/>
            <p:nvPr/>
          </p:nvSpPr>
          <p:spPr>
            <a:xfrm>
              <a:off x="5892100" y="3207400"/>
              <a:ext cx="59850" cy="18450"/>
            </a:xfrm>
            <a:custGeom>
              <a:avLst/>
              <a:gdLst/>
              <a:ahLst/>
              <a:cxnLst/>
              <a:rect l="l" t="t" r="r" b="b"/>
              <a:pathLst>
                <a:path w="2394" h="738" extrusionOk="0">
                  <a:moveTo>
                    <a:pt x="378" y="1"/>
                  </a:moveTo>
                  <a:cubicBezTo>
                    <a:pt x="287" y="1"/>
                    <a:pt x="197" y="13"/>
                    <a:pt x="107" y="35"/>
                  </a:cubicBezTo>
                  <a:cubicBezTo>
                    <a:pt x="0" y="321"/>
                    <a:pt x="250" y="345"/>
                    <a:pt x="393" y="452"/>
                  </a:cubicBezTo>
                  <a:cubicBezTo>
                    <a:pt x="953" y="618"/>
                    <a:pt x="1536" y="654"/>
                    <a:pt x="2120" y="737"/>
                  </a:cubicBezTo>
                  <a:cubicBezTo>
                    <a:pt x="2120" y="559"/>
                    <a:pt x="2215" y="464"/>
                    <a:pt x="2393" y="464"/>
                  </a:cubicBezTo>
                  <a:cubicBezTo>
                    <a:pt x="2012" y="261"/>
                    <a:pt x="1584" y="214"/>
                    <a:pt x="1143" y="154"/>
                  </a:cubicBezTo>
                  <a:cubicBezTo>
                    <a:pt x="1000" y="59"/>
                    <a:pt x="822" y="142"/>
                    <a:pt x="691" y="47"/>
                  </a:cubicBezTo>
                  <a:cubicBezTo>
                    <a:pt x="584" y="15"/>
                    <a:pt x="480"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35"/>
            <p:cNvSpPr/>
            <p:nvPr/>
          </p:nvSpPr>
          <p:spPr>
            <a:xfrm>
              <a:off x="6084375" y="3193675"/>
              <a:ext cx="79500" cy="13425"/>
            </a:xfrm>
            <a:custGeom>
              <a:avLst/>
              <a:gdLst/>
              <a:ahLst/>
              <a:cxnLst/>
              <a:rect l="l" t="t" r="r" b="b"/>
              <a:pathLst>
                <a:path w="3180" h="537" extrusionOk="0">
                  <a:moveTo>
                    <a:pt x="894" y="1"/>
                  </a:moveTo>
                  <a:cubicBezTo>
                    <a:pt x="830" y="64"/>
                    <a:pt x="763" y="84"/>
                    <a:pt x="694" y="84"/>
                  </a:cubicBezTo>
                  <a:cubicBezTo>
                    <a:pt x="579" y="84"/>
                    <a:pt x="461" y="29"/>
                    <a:pt x="351" y="29"/>
                  </a:cubicBezTo>
                  <a:cubicBezTo>
                    <a:pt x="329" y="29"/>
                    <a:pt x="308" y="31"/>
                    <a:pt x="286" y="36"/>
                  </a:cubicBezTo>
                  <a:cubicBezTo>
                    <a:pt x="167" y="48"/>
                    <a:pt x="60" y="72"/>
                    <a:pt x="1" y="179"/>
                  </a:cubicBezTo>
                  <a:cubicBezTo>
                    <a:pt x="186" y="285"/>
                    <a:pt x="379" y="306"/>
                    <a:pt x="573" y="306"/>
                  </a:cubicBezTo>
                  <a:cubicBezTo>
                    <a:pt x="703" y="306"/>
                    <a:pt x="832" y="297"/>
                    <a:pt x="961" y="297"/>
                  </a:cubicBezTo>
                  <a:cubicBezTo>
                    <a:pt x="986" y="297"/>
                    <a:pt x="1011" y="297"/>
                    <a:pt x="1037" y="298"/>
                  </a:cubicBezTo>
                  <a:cubicBezTo>
                    <a:pt x="1216" y="424"/>
                    <a:pt x="1411" y="449"/>
                    <a:pt x="1610" y="449"/>
                  </a:cubicBezTo>
                  <a:cubicBezTo>
                    <a:pt x="1746" y="449"/>
                    <a:pt x="1884" y="437"/>
                    <a:pt x="2021" y="437"/>
                  </a:cubicBezTo>
                  <a:cubicBezTo>
                    <a:pt x="2119" y="437"/>
                    <a:pt x="2216" y="443"/>
                    <a:pt x="2310" y="465"/>
                  </a:cubicBezTo>
                  <a:cubicBezTo>
                    <a:pt x="2322" y="464"/>
                    <a:pt x="2334" y="463"/>
                    <a:pt x="2346" y="463"/>
                  </a:cubicBezTo>
                  <a:cubicBezTo>
                    <a:pt x="2498" y="463"/>
                    <a:pt x="2668" y="536"/>
                    <a:pt x="2825" y="536"/>
                  </a:cubicBezTo>
                  <a:cubicBezTo>
                    <a:pt x="2957" y="536"/>
                    <a:pt x="3081" y="485"/>
                    <a:pt x="3180" y="298"/>
                  </a:cubicBezTo>
                  <a:cubicBezTo>
                    <a:pt x="2668" y="60"/>
                    <a:pt x="2108" y="203"/>
                    <a:pt x="1596" y="12"/>
                  </a:cubicBezTo>
                  <a:cubicBezTo>
                    <a:pt x="1370" y="1"/>
                    <a:pt x="1132" y="1"/>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35"/>
            <p:cNvSpPr/>
            <p:nvPr/>
          </p:nvSpPr>
          <p:spPr>
            <a:xfrm>
              <a:off x="5290225" y="2971475"/>
              <a:ext cx="80700" cy="18725"/>
            </a:xfrm>
            <a:custGeom>
              <a:avLst/>
              <a:gdLst/>
              <a:ahLst/>
              <a:cxnLst/>
              <a:rect l="l" t="t" r="r" b="b"/>
              <a:pathLst>
                <a:path w="3228" h="749" extrusionOk="0">
                  <a:moveTo>
                    <a:pt x="168" y="0"/>
                  </a:moveTo>
                  <a:cubicBezTo>
                    <a:pt x="105" y="0"/>
                    <a:pt x="50" y="63"/>
                    <a:pt x="1" y="197"/>
                  </a:cubicBezTo>
                  <a:cubicBezTo>
                    <a:pt x="11" y="331"/>
                    <a:pt x="12" y="456"/>
                    <a:pt x="160" y="456"/>
                  </a:cubicBezTo>
                  <a:cubicBezTo>
                    <a:pt x="183" y="456"/>
                    <a:pt x="209" y="453"/>
                    <a:pt x="239" y="447"/>
                  </a:cubicBezTo>
                  <a:cubicBezTo>
                    <a:pt x="971" y="661"/>
                    <a:pt x="1717" y="748"/>
                    <a:pt x="2471" y="748"/>
                  </a:cubicBezTo>
                  <a:cubicBezTo>
                    <a:pt x="2722" y="748"/>
                    <a:pt x="2974" y="739"/>
                    <a:pt x="3227" y="721"/>
                  </a:cubicBezTo>
                  <a:cubicBezTo>
                    <a:pt x="3096" y="626"/>
                    <a:pt x="2942" y="542"/>
                    <a:pt x="2811" y="447"/>
                  </a:cubicBezTo>
                  <a:cubicBezTo>
                    <a:pt x="2406" y="435"/>
                    <a:pt x="2001" y="423"/>
                    <a:pt x="1608" y="423"/>
                  </a:cubicBezTo>
                  <a:cubicBezTo>
                    <a:pt x="1168" y="399"/>
                    <a:pt x="751" y="376"/>
                    <a:pt x="370" y="161"/>
                  </a:cubicBezTo>
                  <a:cubicBezTo>
                    <a:pt x="294" y="57"/>
                    <a:pt x="227"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35"/>
            <p:cNvSpPr/>
            <p:nvPr/>
          </p:nvSpPr>
          <p:spPr>
            <a:xfrm>
              <a:off x="5851600" y="3203225"/>
              <a:ext cx="50650" cy="15775"/>
            </a:xfrm>
            <a:custGeom>
              <a:avLst/>
              <a:gdLst/>
              <a:ahLst/>
              <a:cxnLst/>
              <a:rect l="l" t="t" r="r" b="b"/>
              <a:pathLst>
                <a:path w="2026" h="631" extrusionOk="0">
                  <a:moveTo>
                    <a:pt x="418" y="1"/>
                  </a:moveTo>
                  <a:cubicBezTo>
                    <a:pt x="285" y="1"/>
                    <a:pt x="150" y="14"/>
                    <a:pt x="13" y="47"/>
                  </a:cubicBezTo>
                  <a:cubicBezTo>
                    <a:pt x="13" y="154"/>
                    <a:pt x="1" y="273"/>
                    <a:pt x="1" y="381"/>
                  </a:cubicBezTo>
                  <a:cubicBezTo>
                    <a:pt x="656" y="583"/>
                    <a:pt x="1358" y="512"/>
                    <a:pt x="2025" y="631"/>
                  </a:cubicBezTo>
                  <a:cubicBezTo>
                    <a:pt x="1930" y="476"/>
                    <a:pt x="1835" y="345"/>
                    <a:pt x="1739" y="214"/>
                  </a:cubicBezTo>
                  <a:cubicBezTo>
                    <a:pt x="1290" y="150"/>
                    <a:pt x="862"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35"/>
            <p:cNvSpPr/>
            <p:nvPr/>
          </p:nvSpPr>
          <p:spPr>
            <a:xfrm>
              <a:off x="5246175" y="3025425"/>
              <a:ext cx="52725" cy="29650"/>
            </a:xfrm>
            <a:custGeom>
              <a:avLst/>
              <a:gdLst/>
              <a:ahLst/>
              <a:cxnLst/>
              <a:rect l="l" t="t" r="r" b="b"/>
              <a:pathLst>
                <a:path w="2109" h="1186" extrusionOk="0">
                  <a:moveTo>
                    <a:pt x="520" y="0"/>
                  </a:moveTo>
                  <a:cubicBezTo>
                    <a:pt x="502" y="0"/>
                    <a:pt x="484" y="1"/>
                    <a:pt x="465" y="4"/>
                  </a:cubicBezTo>
                  <a:cubicBezTo>
                    <a:pt x="191" y="325"/>
                    <a:pt x="1" y="670"/>
                    <a:pt x="239" y="1111"/>
                  </a:cubicBezTo>
                  <a:cubicBezTo>
                    <a:pt x="289" y="1165"/>
                    <a:pt x="324" y="1185"/>
                    <a:pt x="348" y="1185"/>
                  </a:cubicBezTo>
                  <a:cubicBezTo>
                    <a:pt x="408" y="1185"/>
                    <a:pt x="400" y="1055"/>
                    <a:pt x="417" y="1004"/>
                  </a:cubicBezTo>
                  <a:cubicBezTo>
                    <a:pt x="473" y="858"/>
                    <a:pt x="544" y="806"/>
                    <a:pt x="632" y="806"/>
                  </a:cubicBezTo>
                  <a:cubicBezTo>
                    <a:pt x="695" y="806"/>
                    <a:pt x="766" y="833"/>
                    <a:pt x="846" y="873"/>
                  </a:cubicBezTo>
                  <a:lnTo>
                    <a:pt x="1810" y="873"/>
                  </a:lnTo>
                  <a:cubicBezTo>
                    <a:pt x="1918" y="825"/>
                    <a:pt x="2013" y="766"/>
                    <a:pt x="2108" y="718"/>
                  </a:cubicBezTo>
                  <a:lnTo>
                    <a:pt x="2108" y="647"/>
                  </a:lnTo>
                  <a:lnTo>
                    <a:pt x="2108" y="575"/>
                  </a:lnTo>
                  <a:cubicBezTo>
                    <a:pt x="1846" y="575"/>
                    <a:pt x="1560" y="551"/>
                    <a:pt x="1287" y="551"/>
                  </a:cubicBezTo>
                  <a:cubicBezTo>
                    <a:pt x="968" y="472"/>
                    <a:pt x="899" y="0"/>
                    <a:pt x="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35"/>
            <p:cNvSpPr/>
            <p:nvPr/>
          </p:nvSpPr>
          <p:spPr>
            <a:xfrm>
              <a:off x="5509300" y="3050700"/>
              <a:ext cx="77300" cy="15925"/>
            </a:xfrm>
            <a:custGeom>
              <a:avLst/>
              <a:gdLst/>
              <a:ahLst/>
              <a:cxnLst/>
              <a:rect l="l" t="t" r="r" b="b"/>
              <a:pathLst>
                <a:path w="3092" h="637" extrusionOk="0">
                  <a:moveTo>
                    <a:pt x="600" y="0"/>
                  </a:moveTo>
                  <a:cubicBezTo>
                    <a:pt x="515" y="0"/>
                    <a:pt x="430" y="5"/>
                    <a:pt x="346" y="17"/>
                  </a:cubicBezTo>
                  <a:cubicBezTo>
                    <a:pt x="263" y="112"/>
                    <a:pt x="1" y="17"/>
                    <a:pt x="72" y="278"/>
                  </a:cubicBezTo>
                  <a:cubicBezTo>
                    <a:pt x="203" y="290"/>
                    <a:pt x="358" y="290"/>
                    <a:pt x="489" y="302"/>
                  </a:cubicBezTo>
                  <a:cubicBezTo>
                    <a:pt x="543" y="296"/>
                    <a:pt x="596" y="293"/>
                    <a:pt x="648" y="293"/>
                  </a:cubicBezTo>
                  <a:cubicBezTo>
                    <a:pt x="700" y="293"/>
                    <a:pt x="751" y="296"/>
                    <a:pt x="799" y="302"/>
                  </a:cubicBezTo>
                  <a:cubicBezTo>
                    <a:pt x="1441" y="540"/>
                    <a:pt x="2132" y="517"/>
                    <a:pt x="2799" y="576"/>
                  </a:cubicBezTo>
                  <a:cubicBezTo>
                    <a:pt x="2867" y="610"/>
                    <a:pt x="2930" y="637"/>
                    <a:pt x="2979" y="637"/>
                  </a:cubicBezTo>
                  <a:cubicBezTo>
                    <a:pt x="3049" y="637"/>
                    <a:pt x="3092" y="583"/>
                    <a:pt x="3085" y="421"/>
                  </a:cubicBezTo>
                  <a:cubicBezTo>
                    <a:pt x="2620" y="326"/>
                    <a:pt x="2144" y="207"/>
                    <a:pt x="1668" y="136"/>
                  </a:cubicBezTo>
                  <a:cubicBezTo>
                    <a:pt x="1321" y="87"/>
                    <a:pt x="959" y="0"/>
                    <a:pt x="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35"/>
            <p:cNvSpPr/>
            <p:nvPr/>
          </p:nvSpPr>
          <p:spPr>
            <a:xfrm>
              <a:off x="6271600" y="3276550"/>
              <a:ext cx="56275" cy="18525"/>
            </a:xfrm>
            <a:custGeom>
              <a:avLst/>
              <a:gdLst/>
              <a:ahLst/>
              <a:cxnLst/>
              <a:rect l="l" t="t" r="r" b="b"/>
              <a:pathLst>
                <a:path w="2251" h="741" extrusionOk="0">
                  <a:moveTo>
                    <a:pt x="167" y="1"/>
                  </a:moveTo>
                  <a:cubicBezTo>
                    <a:pt x="112" y="1"/>
                    <a:pt x="57" y="3"/>
                    <a:pt x="1" y="7"/>
                  </a:cubicBezTo>
                  <a:cubicBezTo>
                    <a:pt x="96" y="150"/>
                    <a:pt x="310" y="198"/>
                    <a:pt x="286" y="424"/>
                  </a:cubicBezTo>
                  <a:cubicBezTo>
                    <a:pt x="467" y="687"/>
                    <a:pt x="715" y="740"/>
                    <a:pt x="985" y="740"/>
                  </a:cubicBezTo>
                  <a:cubicBezTo>
                    <a:pt x="1106" y="740"/>
                    <a:pt x="1232" y="729"/>
                    <a:pt x="1358" y="722"/>
                  </a:cubicBezTo>
                  <a:cubicBezTo>
                    <a:pt x="1477" y="710"/>
                    <a:pt x="1596" y="662"/>
                    <a:pt x="1715" y="627"/>
                  </a:cubicBezTo>
                  <a:cubicBezTo>
                    <a:pt x="1775" y="650"/>
                    <a:pt x="1834" y="662"/>
                    <a:pt x="1882" y="686"/>
                  </a:cubicBezTo>
                  <a:cubicBezTo>
                    <a:pt x="1965" y="650"/>
                    <a:pt x="2060" y="615"/>
                    <a:pt x="2144" y="567"/>
                  </a:cubicBezTo>
                  <a:cubicBezTo>
                    <a:pt x="2251" y="412"/>
                    <a:pt x="2096" y="365"/>
                    <a:pt x="2013" y="305"/>
                  </a:cubicBezTo>
                  <a:cubicBezTo>
                    <a:pt x="1906" y="257"/>
                    <a:pt x="1822" y="198"/>
                    <a:pt x="1715" y="150"/>
                  </a:cubicBezTo>
                  <a:cubicBezTo>
                    <a:pt x="1618" y="191"/>
                    <a:pt x="1538" y="220"/>
                    <a:pt x="1448" y="220"/>
                  </a:cubicBezTo>
                  <a:cubicBezTo>
                    <a:pt x="1405" y="220"/>
                    <a:pt x="1360" y="213"/>
                    <a:pt x="1310" y="198"/>
                  </a:cubicBezTo>
                  <a:cubicBezTo>
                    <a:pt x="935" y="104"/>
                    <a:pt x="559"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35"/>
            <p:cNvSpPr/>
            <p:nvPr/>
          </p:nvSpPr>
          <p:spPr>
            <a:xfrm>
              <a:off x="5276250" y="3011400"/>
              <a:ext cx="70850" cy="14550"/>
            </a:xfrm>
            <a:custGeom>
              <a:avLst/>
              <a:gdLst/>
              <a:ahLst/>
              <a:cxnLst/>
              <a:rect l="l" t="t" r="r" b="b"/>
              <a:pathLst>
                <a:path w="2834" h="582" extrusionOk="0">
                  <a:moveTo>
                    <a:pt x="1581" y="0"/>
                  </a:moveTo>
                  <a:cubicBezTo>
                    <a:pt x="1515" y="0"/>
                    <a:pt x="1452" y="9"/>
                    <a:pt x="1393" y="29"/>
                  </a:cubicBezTo>
                  <a:cubicBezTo>
                    <a:pt x="1286" y="76"/>
                    <a:pt x="1167" y="100"/>
                    <a:pt x="1060" y="148"/>
                  </a:cubicBezTo>
                  <a:cubicBezTo>
                    <a:pt x="1012" y="160"/>
                    <a:pt x="965" y="195"/>
                    <a:pt x="929" y="243"/>
                  </a:cubicBezTo>
                  <a:cubicBezTo>
                    <a:pt x="923" y="268"/>
                    <a:pt x="925" y="283"/>
                    <a:pt x="932" y="290"/>
                  </a:cubicBezTo>
                  <a:lnTo>
                    <a:pt x="932" y="290"/>
                  </a:lnTo>
                  <a:cubicBezTo>
                    <a:pt x="931" y="290"/>
                    <a:pt x="930" y="291"/>
                    <a:pt x="929" y="291"/>
                  </a:cubicBezTo>
                  <a:cubicBezTo>
                    <a:pt x="869" y="291"/>
                    <a:pt x="846" y="243"/>
                    <a:pt x="810" y="207"/>
                  </a:cubicBezTo>
                  <a:cubicBezTo>
                    <a:pt x="762" y="195"/>
                    <a:pt x="715" y="160"/>
                    <a:pt x="655" y="148"/>
                  </a:cubicBezTo>
                  <a:cubicBezTo>
                    <a:pt x="584" y="136"/>
                    <a:pt x="500" y="100"/>
                    <a:pt x="417" y="88"/>
                  </a:cubicBezTo>
                  <a:cubicBezTo>
                    <a:pt x="393" y="88"/>
                    <a:pt x="357" y="76"/>
                    <a:pt x="334" y="76"/>
                  </a:cubicBezTo>
                  <a:cubicBezTo>
                    <a:pt x="298" y="88"/>
                    <a:pt x="274" y="88"/>
                    <a:pt x="238" y="88"/>
                  </a:cubicBezTo>
                  <a:cubicBezTo>
                    <a:pt x="203" y="124"/>
                    <a:pt x="155" y="148"/>
                    <a:pt x="119" y="195"/>
                  </a:cubicBezTo>
                  <a:cubicBezTo>
                    <a:pt x="84" y="255"/>
                    <a:pt x="36" y="326"/>
                    <a:pt x="24" y="422"/>
                  </a:cubicBezTo>
                  <a:cubicBezTo>
                    <a:pt x="0" y="481"/>
                    <a:pt x="24" y="517"/>
                    <a:pt x="60" y="565"/>
                  </a:cubicBezTo>
                  <a:cubicBezTo>
                    <a:pt x="134" y="564"/>
                    <a:pt x="208" y="563"/>
                    <a:pt x="282" y="563"/>
                  </a:cubicBezTo>
                  <a:cubicBezTo>
                    <a:pt x="774" y="563"/>
                    <a:pt x="1264" y="582"/>
                    <a:pt x="1752" y="582"/>
                  </a:cubicBezTo>
                  <a:cubicBezTo>
                    <a:pt x="2097" y="582"/>
                    <a:pt x="2442" y="572"/>
                    <a:pt x="2786" y="541"/>
                  </a:cubicBezTo>
                  <a:cubicBezTo>
                    <a:pt x="2834" y="481"/>
                    <a:pt x="2834" y="434"/>
                    <a:pt x="2822" y="374"/>
                  </a:cubicBezTo>
                  <a:cubicBezTo>
                    <a:pt x="2643" y="243"/>
                    <a:pt x="2429" y="279"/>
                    <a:pt x="2239" y="207"/>
                  </a:cubicBezTo>
                  <a:cubicBezTo>
                    <a:pt x="2179" y="195"/>
                    <a:pt x="2131" y="160"/>
                    <a:pt x="2072" y="148"/>
                  </a:cubicBezTo>
                  <a:cubicBezTo>
                    <a:pt x="1965" y="100"/>
                    <a:pt x="1869" y="41"/>
                    <a:pt x="1750" y="17"/>
                  </a:cubicBezTo>
                  <a:cubicBezTo>
                    <a:pt x="1692" y="6"/>
                    <a:pt x="1635" y="0"/>
                    <a:pt x="1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35"/>
            <p:cNvSpPr/>
            <p:nvPr/>
          </p:nvSpPr>
          <p:spPr>
            <a:xfrm>
              <a:off x="5256600" y="3077000"/>
              <a:ext cx="55375" cy="16975"/>
            </a:xfrm>
            <a:custGeom>
              <a:avLst/>
              <a:gdLst/>
              <a:ahLst/>
              <a:cxnLst/>
              <a:rect l="l" t="t" r="r" b="b"/>
              <a:pathLst>
                <a:path w="2215" h="679" extrusionOk="0">
                  <a:moveTo>
                    <a:pt x="167" y="0"/>
                  </a:moveTo>
                  <a:cubicBezTo>
                    <a:pt x="108" y="12"/>
                    <a:pt x="48" y="36"/>
                    <a:pt x="0" y="84"/>
                  </a:cubicBezTo>
                  <a:lnTo>
                    <a:pt x="0" y="238"/>
                  </a:lnTo>
                  <a:cubicBezTo>
                    <a:pt x="352" y="435"/>
                    <a:pt x="709" y="645"/>
                    <a:pt x="1095" y="645"/>
                  </a:cubicBezTo>
                  <a:cubicBezTo>
                    <a:pt x="1245" y="645"/>
                    <a:pt x="1400" y="613"/>
                    <a:pt x="1560" y="536"/>
                  </a:cubicBezTo>
                  <a:cubicBezTo>
                    <a:pt x="1643" y="619"/>
                    <a:pt x="1774" y="596"/>
                    <a:pt x="1846" y="679"/>
                  </a:cubicBezTo>
                  <a:cubicBezTo>
                    <a:pt x="1941" y="679"/>
                    <a:pt x="2036" y="667"/>
                    <a:pt x="2132" y="667"/>
                  </a:cubicBezTo>
                  <a:cubicBezTo>
                    <a:pt x="2215" y="512"/>
                    <a:pt x="2132" y="381"/>
                    <a:pt x="2060" y="262"/>
                  </a:cubicBezTo>
                  <a:cubicBezTo>
                    <a:pt x="2013" y="238"/>
                    <a:pt x="1965" y="203"/>
                    <a:pt x="1905" y="203"/>
                  </a:cubicBezTo>
                  <a:cubicBezTo>
                    <a:pt x="1893" y="203"/>
                    <a:pt x="1882" y="250"/>
                    <a:pt x="1846" y="250"/>
                  </a:cubicBezTo>
                  <a:cubicBezTo>
                    <a:pt x="1849" y="220"/>
                    <a:pt x="1851" y="211"/>
                    <a:pt x="1852" y="211"/>
                  </a:cubicBezTo>
                  <a:cubicBezTo>
                    <a:pt x="1854" y="211"/>
                    <a:pt x="1857" y="235"/>
                    <a:pt x="1867" y="235"/>
                  </a:cubicBezTo>
                  <a:cubicBezTo>
                    <a:pt x="1873" y="235"/>
                    <a:pt x="1881" y="227"/>
                    <a:pt x="1893" y="203"/>
                  </a:cubicBezTo>
                  <a:cubicBezTo>
                    <a:pt x="1893" y="143"/>
                    <a:pt x="1882" y="96"/>
                    <a:pt x="1834" y="60"/>
                  </a:cubicBezTo>
                  <a:cubicBezTo>
                    <a:pt x="1817" y="53"/>
                    <a:pt x="1802" y="50"/>
                    <a:pt x="1787" y="50"/>
                  </a:cubicBezTo>
                  <a:cubicBezTo>
                    <a:pt x="1749" y="50"/>
                    <a:pt x="1717" y="70"/>
                    <a:pt x="1691" y="96"/>
                  </a:cubicBezTo>
                  <a:lnTo>
                    <a:pt x="1560" y="96"/>
                  </a:lnTo>
                  <a:cubicBezTo>
                    <a:pt x="1513" y="30"/>
                    <a:pt x="1451" y="8"/>
                    <a:pt x="1380" y="8"/>
                  </a:cubicBezTo>
                  <a:cubicBezTo>
                    <a:pt x="1361" y="8"/>
                    <a:pt x="1342" y="10"/>
                    <a:pt x="1322" y="12"/>
                  </a:cubicBezTo>
                  <a:cubicBezTo>
                    <a:pt x="1286" y="24"/>
                    <a:pt x="1227" y="36"/>
                    <a:pt x="1167" y="72"/>
                  </a:cubicBezTo>
                  <a:cubicBezTo>
                    <a:pt x="1094" y="89"/>
                    <a:pt x="1022" y="96"/>
                    <a:pt x="950" y="96"/>
                  </a:cubicBezTo>
                  <a:cubicBezTo>
                    <a:pt x="685" y="96"/>
                    <a:pt x="43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35"/>
            <p:cNvSpPr/>
            <p:nvPr/>
          </p:nvSpPr>
          <p:spPr>
            <a:xfrm>
              <a:off x="5736125" y="3100100"/>
              <a:ext cx="69550" cy="11950"/>
            </a:xfrm>
            <a:custGeom>
              <a:avLst/>
              <a:gdLst/>
              <a:ahLst/>
              <a:cxnLst/>
              <a:rect l="l" t="t" r="r" b="b"/>
              <a:pathLst>
                <a:path w="2782" h="478" extrusionOk="0">
                  <a:moveTo>
                    <a:pt x="800" y="1"/>
                  </a:moveTo>
                  <a:cubicBezTo>
                    <a:pt x="740" y="1"/>
                    <a:pt x="680" y="2"/>
                    <a:pt x="619" y="5"/>
                  </a:cubicBezTo>
                  <a:cubicBezTo>
                    <a:pt x="523" y="154"/>
                    <a:pt x="384" y="159"/>
                    <a:pt x="244" y="159"/>
                  </a:cubicBezTo>
                  <a:cubicBezTo>
                    <a:pt x="235" y="159"/>
                    <a:pt x="226" y="158"/>
                    <a:pt x="216" y="158"/>
                  </a:cubicBezTo>
                  <a:cubicBezTo>
                    <a:pt x="142" y="158"/>
                    <a:pt x="68" y="160"/>
                    <a:pt x="0" y="184"/>
                  </a:cubicBezTo>
                  <a:cubicBezTo>
                    <a:pt x="730" y="356"/>
                    <a:pt x="1469" y="468"/>
                    <a:pt x="2216" y="468"/>
                  </a:cubicBezTo>
                  <a:cubicBezTo>
                    <a:pt x="2347" y="468"/>
                    <a:pt x="2477" y="465"/>
                    <a:pt x="2608" y="457"/>
                  </a:cubicBezTo>
                  <a:cubicBezTo>
                    <a:pt x="2643" y="471"/>
                    <a:pt x="2671" y="477"/>
                    <a:pt x="2693" y="477"/>
                  </a:cubicBezTo>
                  <a:cubicBezTo>
                    <a:pt x="2771" y="477"/>
                    <a:pt x="2781" y="404"/>
                    <a:pt x="2763" y="303"/>
                  </a:cubicBezTo>
                  <a:cubicBezTo>
                    <a:pt x="2119" y="172"/>
                    <a:pt x="1464"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5"/>
            <p:cNvSpPr/>
            <p:nvPr/>
          </p:nvSpPr>
          <p:spPr>
            <a:xfrm>
              <a:off x="5596450" y="3084575"/>
              <a:ext cx="66775" cy="12100"/>
            </a:xfrm>
            <a:custGeom>
              <a:avLst/>
              <a:gdLst/>
              <a:ahLst/>
              <a:cxnLst/>
              <a:rect l="l" t="t" r="r" b="b"/>
              <a:pathLst>
                <a:path w="2671" h="484" extrusionOk="0">
                  <a:moveTo>
                    <a:pt x="169" y="1"/>
                  </a:moveTo>
                  <a:cubicBezTo>
                    <a:pt x="74" y="1"/>
                    <a:pt x="0" y="47"/>
                    <a:pt x="15" y="233"/>
                  </a:cubicBezTo>
                  <a:cubicBezTo>
                    <a:pt x="380" y="360"/>
                    <a:pt x="751" y="381"/>
                    <a:pt x="1126" y="381"/>
                  </a:cubicBezTo>
                  <a:cubicBezTo>
                    <a:pt x="1314" y="381"/>
                    <a:pt x="1504" y="376"/>
                    <a:pt x="1694" y="376"/>
                  </a:cubicBezTo>
                  <a:cubicBezTo>
                    <a:pt x="1795" y="424"/>
                    <a:pt x="1902" y="424"/>
                    <a:pt x="2008" y="424"/>
                  </a:cubicBezTo>
                  <a:cubicBezTo>
                    <a:pt x="2114" y="424"/>
                    <a:pt x="2218" y="424"/>
                    <a:pt x="2313" y="471"/>
                  </a:cubicBezTo>
                  <a:cubicBezTo>
                    <a:pt x="2361" y="483"/>
                    <a:pt x="2420" y="483"/>
                    <a:pt x="2468" y="483"/>
                  </a:cubicBezTo>
                  <a:cubicBezTo>
                    <a:pt x="2527" y="447"/>
                    <a:pt x="2575" y="412"/>
                    <a:pt x="2599" y="340"/>
                  </a:cubicBezTo>
                  <a:cubicBezTo>
                    <a:pt x="2670" y="305"/>
                    <a:pt x="2658" y="257"/>
                    <a:pt x="2599" y="233"/>
                  </a:cubicBezTo>
                  <a:cubicBezTo>
                    <a:pt x="1873" y="7"/>
                    <a:pt x="1111" y="66"/>
                    <a:pt x="349" y="31"/>
                  </a:cubicBezTo>
                  <a:cubicBezTo>
                    <a:pt x="291" y="17"/>
                    <a:pt x="226"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5"/>
            <p:cNvSpPr/>
            <p:nvPr/>
          </p:nvSpPr>
          <p:spPr>
            <a:xfrm>
              <a:off x="5391725" y="3141450"/>
              <a:ext cx="51225" cy="17425"/>
            </a:xfrm>
            <a:custGeom>
              <a:avLst/>
              <a:gdLst/>
              <a:ahLst/>
              <a:cxnLst/>
              <a:rect l="l" t="t" r="r" b="b"/>
              <a:pathLst>
                <a:path w="2049" h="697" extrusionOk="0">
                  <a:moveTo>
                    <a:pt x="522" y="0"/>
                  </a:moveTo>
                  <a:cubicBezTo>
                    <a:pt x="460" y="0"/>
                    <a:pt x="396" y="8"/>
                    <a:pt x="333" y="8"/>
                  </a:cubicBezTo>
                  <a:cubicBezTo>
                    <a:pt x="318" y="8"/>
                    <a:pt x="302" y="7"/>
                    <a:pt x="287" y="6"/>
                  </a:cubicBezTo>
                  <a:cubicBezTo>
                    <a:pt x="60" y="77"/>
                    <a:pt x="60" y="292"/>
                    <a:pt x="1" y="447"/>
                  </a:cubicBezTo>
                  <a:cubicBezTo>
                    <a:pt x="25" y="506"/>
                    <a:pt x="72" y="566"/>
                    <a:pt x="132" y="601"/>
                  </a:cubicBezTo>
                  <a:cubicBezTo>
                    <a:pt x="351" y="681"/>
                    <a:pt x="571" y="694"/>
                    <a:pt x="791" y="694"/>
                  </a:cubicBezTo>
                  <a:cubicBezTo>
                    <a:pt x="895" y="694"/>
                    <a:pt x="1000" y="691"/>
                    <a:pt x="1105" y="691"/>
                  </a:cubicBezTo>
                  <a:cubicBezTo>
                    <a:pt x="1173" y="691"/>
                    <a:pt x="1242" y="692"/>
                    <a:pt x="1311" y="697"/>
                  </a:cubicBezTo>
                  <a:cubicBezTo>
                    <a:pt x="1501" y="697"/>
                    <a:pt x="1680" y="673"/>
                    <a:pt x="1846" y="577"/>
                  </a:cubicBezTo>
                  <a:cubicBezTo>
                    <a:pt x="2049" y="280"/>
                    <a:pt x="1799" y="220"/>
                    <a:pt x="1608" y="113"/>
                  </a:cubicBezTo>
                  <a:lnTo>
                    <a:pt x="1620" y="101"/>
                  </a:lnTo>
                  <a:cubicBezTo>
                    <a:pt x="1576" y="44"/>
                    <a:pt x="1528" y="18"/>
                    <a:pt x="1477" y="18"/>
                  </a:cubicBezTo>
                  <a:cubicBezTo>
                    <a:pt x="1432" y="18"/>
                    <a:pt x="1385" y="38"/>
                    <a:pt x="1334" y="77"/>
                  </a:cubicBezTo>
                  <a:lnTo>
                    <a:pt x="1191" y="77"/>
                  </a:lnTo>
                  <a:cubicBezTo>
                    <a:pt x="1138" y="42"/>
                    <a:pt x="1090" y="24"/>
                    <a:pt x="1043" y="24"/>
                  </a:cubicBezTo>
                  <a:cubicBezTo>
                    <a:pt x="995" y="24"/>
                    <a:pt x="947" y="42"/>
                    <a:pt x="894" y="77"/>
                  </a:cubicBezTo>
                  <a:cubicBezTo>
                    <a:pt x="834" y="66"/>
                    <a:pt x="787" y="66"/>
                    <a:pt x="739" y="66"/>
                  </a:cubicBezTo>
                  <a:cubicBezTo>
                    <a:pt x="674" y="12"/>
                    <a:pt x="599" y="0"/>
                    <a:pt x="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5"/>
            <p:cNvSpPr/>
            <p:nvPr/>
          </p:nvSpPr>
          <p:spPr>
            <a:xfrm>
              <a:off x="5791775" y="2981850"/>
              <a:ext cx="72075" cy="18375"/>
            </a:xfrm>
            <a:custGeom>
              <a:avLst/>
              <a:gdLst/>
              <a:ahLst/>
              <a:cxnLst/>
              <a:rect l="l" t="t" r="r" b="b"/>
              <a:pathLst>
                <a:path w="2883" h="735" extrusionOk="0">
                  <a:moveTo>
                    <a:pt x="464" y="1"/>
                  </a:moveTo>
                  <a:cubicBezTo>
                    <a:pt x="394" y="1"/>
                    <a:pt x="323" y="7"/>
                    <a:pt x="251" y="20"/>
                  </a:cubicBezTo>
                  <a:cubicBezTo>
                    <a:pt x="132" y="115"/>
                    <a:pt x="1" y="187"/>
                    <a:pt x="132" y="318"/>
                  </a:cubicBezTo>
                  <a:cubicBezTo>
                    <a:pt x="215" y="377"/>
                    <a:pt x="322" y="401"/>
                    <a:pt x="429" y="425"/>
                  </a:cubicBezTo>
                  <a:cubicBezTo>
                    <a:pt x="596" y="437"/>
                    <a:pt x="775" y="437"/>
                    <a:pt x="930" y="437"/>
                  </a:cubicBezTo>
                  <a:cubicBezTo>
                    <a:pt x="1084" y="437"/>
                    <a:pt x="1239" y="473"/>
                    <a:pt x="1394" y="508"/>
                  </a:cubicBezTo>
                  <a:cubicBezTo>
                    <a:pt x="1513" y="556"/>
                    <a:pt x="1632" y="556"/>
                    <a:pt x="1751" y="556"/>
                  </a:cubicBezTo>
                  <a:cubicBezTo>
                    <a:pt x="1882" y="568"/>
                    <a:pt x="2037" y="556"/>
                    <a:pt x="2168" y="580"/>
                  </a:cubicBezTo>
                  <a:cubicBezTo>
                    <a:pt x="2239" y="615"/>
                    <a:pt x="2311" y="627"/>
                    <a:pt x="2382" y="687"/>
                  </a:cubicBezTo>
                  <a:cubicBezTo>
                    <a:pt x="2430" y="699"/>
                    <a:pt x="2477" y="723"/>
                    <a:pt x="2537" y="735"/>
                  </a:cubicBezTo>
                  <a:cubicBezTo>
                    <a:pt x="2656" y="723"/>
                    <a:pt x="2751" y="663"/>
                    <a:pt x="2823" y="568"/>
                  </a:cubicBezTo>
                  <a:cubicBezTo>
                    <a:pt x="2870" y="449"/>
                    <a:pt x="2882" y="330"/>
                    <a:pt x="2739" y="270"/>
                  </a:cubicBezTo>
                  <a:cubicBezTo>
                    <a:pt x="2680" y="258"/>
                    <a:pt x="2632" y="234"/>
                    <a:pt x="2573" y="211"/>
                  </a:cubicBezTo>
                  <a:cubicBezTo>
                    <a:pt x="2490" y="150"/>
                    <a:pt x="2397" y="119"/>
                    <a:pt x="2298" y="119"/>
                  </a:cubicBezTo>
                  <a:cubicBezTo>
                    <a:pt x="2241" y="119"/>
                    <a:pt x="2181" y="129"/>
                    <a:pt x="2120" y="151"/>
                  </a:cubicBezTo>
                  <a:cubicBezTo>
                    <a:pt x="2025" y="211"/>
                    <a:pt x="1930" y="240"/>
                    <a:pt x="1834" y="240"/>
                  </a:cubicBezTo>
                  <a:cubicBezTo>
                    <a:pt x="1739" y="240"/>
                    <a:pt x="1644" y="211"/>
                    <a:pt x="1549" y="151"/>
                  </a:cubicBezTo>
                  <a:cubicBezTo>
                    <a:pt x="1180" y="151"/>
                    <a:pt x="828"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5"/>
            <p:cNvSpPr/>
            <p:nvPr/>
          </p:nvSpPr>
          <p:spPr>
            <a:xfrm>
              <a:off x="5806675" y="3162375"/>
              <a:ext cx="40800" cy="14375"/>
            </a:xfrm>
            <a:custGeom>
              <a:avLst/>
              <a:gdLst/>
              <a:ahLst/>
              <a:cxnLst/>
              <a:rect l="l" t="t" r="r" b="b"/>
              <a:pathLst>
                <a:path w="1632" h="575" extrusionOk="0">
                  <a:moveTo>
                    <a:pt x="319" y="1"/>
                  </a:moveTo>
                  <a:cubicBezTo>
                    <a:pt x="280" y="1"/>
                    <a:pt x="241" y="1"/>
                    <a:pt x="203" y="2"/>
                  </a:cubicBezTo>
                  <a:cubicBezTo>
                    <a:pt x="95" y="14"/>
                    <a:pt x="24" y="98"/>
                    <a:pt x="12" y="181"/>
                  </a:cubicBezTo>
                  <a:cubicBezTo>
                    <a:pt x="0" y="288"/>
                    <a:pt x="72" y="360"/>
                    <a:pt x="179" y="395"/>
                  </a:cubicBezTo>
                  <a:cubicBezTo>
                    <a:pt x="538" y="485"/>
                    <a:pt x="908" y="575"/>
                    <a:pt x="1298" y="575"/>
                  </a:cubicBezTo>
                  <a:cubicBezTo>
                    <a:pt x="1322" y="575"/>
                    <a:pt x="1346" y="575"/>
                    <a:pt x="1369" y="574"/>
                  </a:cubicBezTo>
                  <a:cubicBezTo>
                    <a:pt x="1465" y="467"/>
                    <a:pt x="1607" y="419"/>
                    <a:pt x="1631" y="264"/>
                  </a:cubicBezTo>
                  <a:cubicBezTo>
                    <a:pt x="1226" y="67"/>
                    <a:pt x="770" y="1"/>
                    <a:pt x="3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5"/>
            <p:cNvSpPr/>
            <p:nvPr/>
          </p:nvSpPr>
          <p:spPr>
            <a:xfrm>
              <a:off x="5406925" y="3112300"/>
              <a:ext cx="83350" cy="12425"/>
            </a:xfrm>
            <a:custGeom>
              <a:avLst/>
              <a:gdLst/>
              <a:ahLst/>
              <a:cxnLst/>
              <a:rect l="l" t="t" r="r" b="b"/>
              <a:pathLst>
                <a:path w="3334" h="497" extrusionOk="0">
                  <a:moveTo>
                    <a:pt x="1048" y="0"/>
                  </a:moveTo>
                  <a:cubicBezTo>
                    <a:pt x="848" y="0"/>
                    <a:pt x="652" y="60"/>
                    <a:pt x="464" y="89"/>
                  </a:cubicBezTo>
                  <a:cubicBezTo>
                    <a:pt x="310" y="100"/>
                    <a:pt x="179" y="112"/>
                    <a:pt x="36" y="136"/>
                  </a:cubicBezTo>
                  <a:cubicBezTo>
                    <a:pt x="0" y="172"/>
                    <a:pt x="0" y="219"/>
                    <a:pt x="36" y="279"/>
                  </a:cubicBezTo>
                  <a:lnTo>
                    <a:pt x="345" y="410"/>
                  </a:lnTo>
                  <a:cubicBezTo>
                    <a:pt x="369" y="434"/>
                    <a:pt x="417" y="446"/>
                    <a:pt x="464" y="446"/>
                  </a:cubicBezTo>
                  <a:cubicBezTo>
                    <a:pt x="524" y="481"/>
                    <a:pt x="584" y="497"/>
                    <a:pt x="643" y="497"/>
                  </a:cubicBezTo>
                  <a:cubicBezTo>
                    <a:pt x="725" y="497"/>
                    <a:pt x="805" y="465"/>
                    <a:pt x="881" y="410"/>
                  </a:cubicBezTo>
                  <a:cubicBezTo>
                    <a:pt x="988" y="410"/>
                    <a:pt x="1072" y="398"/>
                    <a:pt x="1179" y="398"/>
                  </a:cubicBezTo>
                  <a:cubicBezTo>
                    <a:pt x="1287" y="357"/>
                    <a:pt x="1392" y="321"/>
                    <a:pt x="1497" y="321"/>
                  </a:cubicBezTo>
                  <a:cubicBezTo>
                    <a:pt x="1576" y="321"/>
                    <a:pt x="1656" y="342"/>
                    <a:pt x="1738" y="398"/>
                  </a:cubicBezTo>
                  <a:lnTo>
                    <a:pt x="2024" y="398"/>
                  </a:lnTo>
                  <a:cubicBezTo>
                    <a:pt x="2072" y="350"/>
                    <a:pt x="2131" y="315"/>
                    <a:pt x="2179" y="267"/>
                  </a:cubicBezTo>
                  <a:cubicBezTo>
                    <a:pt x="2560" y="255"/>
                    <a:pt x="2953" y="255"/>
                    <a:pt x="3334" y="231"/>
                  </a:cubicBezTo>
                  <a:cubicBezTo>
                    <a:pt x="3323" y="135"/>
                    <a:pt x="3283" y="87"/>
                    <a:pt x="3189" y="87"/>
                  </a:cubicBezTo>
                  <a:cubicBezTo>
                    <a:pt x="3178" y="87"/>
                    <a:pt x="3167" y="87"/>
                    <a:pt x="3155" y="89"/>
                  </a:cubicBezTo>
                  <a:cubicBezTo>
                    <a:pt x="2860" y="120"/>
                    <a:pt x="2558" y="135"/>
                    <a:pt x="2254" y="135"/>
                  </a:cubicBezTo>
                  <a:cubicBezTo>
                    <a:pt x="1983" y="135"/>
                    <a:pt x="1711" y="123"/>
                    <a:pt x="1441" y="100"/>
                  </a:cubicBezTo>
                  <a:cubicBezTo>
                    <a:pt x="1309" y="25"/>
                    <a:pt x="1178"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5"/>
            <p:cNvSpPr/>
            <p:nvPr/>
          </p:nvSpPr>
          <p:spPr>
            <a:xfrm>
              <a:off x="5268200" y="2974625"/>
              <a:ext cx="39025" cy="42400"/>
            </a:xfrm>
            <a:custGeom>
              <a:avLst/>
              <a:gdLst/>
              <a:ahLst/>
              <a:cxnLst/>
              <a:rect l="l" t="t" r="r" b="b"/>
              <a:pathLst>
                <a:path w="1561" h="1696" extrusionOk="0">
                  <a:moveTo>
                    <a:pt x="887" y="1"/>
                  </a:moveTo>
                  <a:cubicBezTo>
                    <a:pt x="779" y="1"/>
                    <a:pt x="726" y="96"/>
                    <a:pt x="656" y="166"/>
                  </a:cubicBezTo>
                  <a:cubicBezTo>
                    <a:pt x="596" y="238"/>
                    <a:pt x="537" y="297"/>
                    <a:pt x="489" y="369"/>
                  </a:cubicBezTo>
                  <a:cubicBezTo>
                    <a:pt x="465" y="416"/>
                    <a:pt x="429" y="476"/>
                    <a:pt x="406" y="523"/>
                  </a:cubicBezTo>
                  <a:cubicBezTo>
                    <a:pt x="370" y="595"/>
                    <a:pt x="322" y="666"/>
                    <a:pt x="298" y="738"/>
                  </a:cubicBezTo>
                  <a:cubicBezTo>
                    <a:pt x="263" y="797"/>
                    <a:pt x="251" y="845"/>
                    <a:pt x="239" y="904"/>
                  </a:cubicBezTo>
                  <a:cubicBezTo>
                    <a:pt x="203" y="1035"/>
                    <a:pt x="132" y="1178"/>
                    <a:pt x="84" y="1309"/>
                  </a:cubicBezTo>
                  <a:cubicBezTo>
                    <a:pt x="48" y="1428"/>
                    <a:pt x="1" y="1547"/>
                    <a:pt x="132" y="1655"/>
                  </a:cubicBezTo>
                  <a:cubicBezTo>
                    <a:pt x="190" y="1681"/>
                    <a:pt x="245" y="1696"/>
                    <a:pt x="299" y="1696"/>
                  </a:cubicBezTo>
                  <a:cubicBezTo>
                    <a:pt x="368" y="1696"/>
                    <a:pt x="434" y="1672"/>
                    <a:pt x="501" y="1619"/>
                  </a:cubicBezTo>
                  <a:cubicBezTo>
                    <a:pt x="525" y="1607"/>
                    <a:pt x="537" y="1571"/>
                    <a:pt x="548" y="1559"/>
                  </a:cubicBezTo>
                  <a:cubicBezTo>
                    <a:pt x="620" y="1524"/>
                    <a:pt x="703" y="1500"/>
                    <a:pt x="727" y="1416"/>
                  </a:cubicBezTo>
                  <a:cubicBezTo>
                    <a:pt x="739" y="1369"/>
                    <a:pt x="763" y="1321"/>
                    <a:pt x="775" y="1262"/>
                  </a:cubicBezTo>
                  <a:cubicBezTo>
                    <a:pt x="865" y="1171"/>
                    <a:pt x="981" y="1162"/>
                    <a:pt x="1100" y="1162"/>
                  </a:cubicBezTo>
                  <a:cubicBezTo>
                    <a:pt x="1133" y="1162"/>
                    <a:pt x="1166" y="1162"/>
                    <a:pt x="1199" y="1162"/>
                  </a:cubicBezTo>
                  <a:cubicBezTo>
                    <a:pt x="1314" y="1162"/>
                    <a:pt x="1426" y="1153"/>
                    <a:pt x="1513" y="1071"/>
                  </a:cubicBezTo>
                  <a:lnTo>
                    <a:pt x="1560" y="976"/>
                  </a:lnTo>
                  <a:cubicBezTo>
                    <a:pt x="906" y="797"/>
                    <a:pt x="906" y="797"/>
                    <a:pt x="1120" y="309"/>
                  </a:cubicBezTo>
                  <a:cubicBezTo>
                    <a:pt x="1013" y="238"/>
                    <a:pt x="965" y="131"/>
                    <a:pt x="953" y="12"/>
                  </a:cubicBezTo>
                  <a:cubicBezTo>
                    <a:pt x="929" y="4"/>
                    <a:pt x="907" y="1"/>
                    <a:pt x="8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5"/>
            <p:cNvSpPr/>
            <p:nvPr/>
          </p:nvSpPr>
          <p:spPr>
            <a:xfrm>
              <a:off x="5362275" y="3128500"/>
              <a:ext cx="84550" cy="18050"/>
            </a:xfrm>
            <a:custGeom>
              <a:avLst/>
              <a:gdLst/>
              <a:ahLst/>
              <a:cxnLst/>
              <a:rect l="l" t="t" r="r" b="b"/>
              <a:pathLst>
                <a:path w="3382" h="722" extrusionOk="0">
                  <a:moveTo>
                    <a:pt x="893" y="0"/>
                  </a:moveTo>
                  <a:cubicBezTo>
                    <a:pt x="667" y="0"/>
                    <a:pt x="429" y="0"/>
                    <a:pt x="226" y="95"/>
                  </a:cubicBezTo>
                  <a:cubicBezTo>
                    <a:pt x="72" y="179"/>
                    <a:pt x="0" y="286"/>
                    <a:pt x="12" y="464"/>
                  </a:cubicBezTo>
                  <a:cubicBezTo>
                    <a:pt x="107" y="595"/>
                    <a:pt x="226" y="667"/>
                    <a:pt x="369" y="714"/>
                  </a:cubicBezTo>
                  <a:cubicBezTo>
                    <a:pt x="419" y="717"/>
                    <a:pt x="467" y="721"/>
                    <a:pt x="512" y="721"/>
                  </a:cubicBezTo>
                  <a:cubicBezTo>
                    <a:pt x="652" y="721"/>
                    <a:pt x="765" y="686"/>
                    <a:pt x="810" y="488"/>
                  </a:cubicBezTo>
                  <a:cubicBezTo>
                    <a:pt x="810" y="476"/>
                    <a:pt x="774" y="453"/>
                    <a:pt x="774" y="429"/>
                  </a:cubicBezTo>
                  <a:cubicBezTo>
                    <a:pt x="774" y="417"/>
                    <a:pt x="774" y="369"/>
                    <a:pt x="786" y="369"/>
                  </a:cubicBezTo>
                  <a:cubicBezTo>
                    <a:pt x="1023" y="330"/>
                    <a:pt x="1258" y="319"/>
                    <a:pt x="1492" y="319"/>
                  </a:cubicBezTo>
                  <a:cubicBezTo>
                    <a:pt x="1778" y="319"/>
                    <a:pt x="2062" y="335"/>
                    <a:pt x="2349" y="335"/>
                  </a:cubicBezTo>
                  <a:cubicBezTo>
                    <a:pt x="2396" y="335"/>
                    <a:pt x="2442" y="334"/>
                    <a:pt x="2489" y="333"/>
                  </a:cubicBezTo>
                  <a:cubicBezTo>
                    <a:pt x="2550" y="333"/>
                    <a:pt x="2612" y="334"/>
                    <a:pt x="2674" y="334"/>
                  </a:cubicBezTo>
                  <a:cubicBezTo>
                    <a:pt x="2920" y="334"/>
                    <a:pt x="3162" y="319"/>
                    <a:pt x="3381" y="167"/>
                  </a:cubicBezTo>
                  <a:lnTo>
                    <a:pt x="1667" y="167"/>
                  </a:lnTo>
                  <a:cubicBezTo>
                    <a:pt x="1536" y="107"/>
                    <a:pt x="1405" y="36"/>
                    <a:pt x="1238" y="12"/>
                  </a:cubicBezTo>
                  <a:cubicBezTo>
                    <a:pt x="1119" y="0"/>
                    <a:pt x="1012" y="0"/>
                    <a:pt x="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5"/>
            <p:cNvSpPr/>
            <p:nvPr/>
          </p:nvSpPr>
          <p:spPr>
            <a:xfrm>
              <a:off x="5297975" y="2999000"/>
              <a:ext cx="65800" cy="13425"/>
            </a:xfrm>
            <a:custGeom>
              <a:avLst/>
              <a:gdLst/>
              <a:ahLst/>
              <a:cxnLst/>
              <a:rect l="l" t="t" r="r" b="b"/>
              <a:pathLst>
                <a:path w="2632" h="537" extrusionOk="0">
                  <a:moveTo>
                    <a:pt x="369" y="1"/>
                  </a:moveTo>
                  <a:cubicBezTo>
                    <a:pt x="358" y="37"/>
                    <a:pt x="322" y="60"/>
                    <a:pt x="310" y="84"/>
                  </a:cubicBezTo>
                  <a:cubicBezTo>
                    <a:pt x="203" y="156"/>
                    <a:pt x="0" y="84"/>
                    <a:pt x="12" y="299"/>
                  </a:cubicBezTo>
                  <a:cubicBezTo>
                    <a:pt x="48" y="382"/>
                    <a:pt x="84" y="418"/>
                    <a:pt x="167" y="453"/>
                  </a:cubicBezTo>
                  <a:cubicBezTo>
                    <a:pt x="257" y="474"/>
                    <a:pt x="347" y="480"/>
                    <a:pt x="438" y="480"/>
                  </a:cubicBezTo>
                  <a:cubicBezTo>
                    <a:pt x="552" y="480"/>
                    <a:pt x="666" y="471"/>
                    <a:pt x="781" y="471"/>
                  </a:cubicBezTo>
                  <a:cubicBezTo>
                    <a:pt x="893" y="471"/>
                    <a:pt x="1006" y="479"/>
                    <a:pt x="1120" y="513"/>
                  </a:cubicBezTo>
                  <a:lnTo>
                    <a:pt x="1429" y="513"/>
                  </a:lnTo>
                  <a:cubicBezTo>
                    <a:pt x="1632" y="513"/>
                    <a:pt x="1834" y="525"/>
                    <a:pt x="2024" y="537"/>
                  </a:cubicBezTo>
                  <a:cubicBezTo>
                    <a:pt x="2096" y="537"/>
                    <a:pt x="2155" y="513"/>
                    <a:pt x="2203" y="465"/>
                  </a:cubicBezTo>
                  <a:cubicBezTo>
                    <a:pt x="2286" y="287"/>
                    <a:pt x="2548" y="406"/>
                    <a:pt x="2632" y="239"/>
                  </a:cubicBezTo>
                  <a:cubicBezTo>
                    <a:pt x="2547" y="205"/>
                    <a:pt x="2460" y="195"/>
                    <a:pt x="2372" y="195"/>
                  </a:cubicBezTo>
                  <a:cubicBezTo>
                    <a:pt x="2257" y="195"/>
                    <a:pt x="2139" y="212"/>
                    <a:pt x="2023" y="212"/>
                  </a:cubicBezTo>
                  <a:cubicBezTo>
                    <a:pt x="1890" y="212"/>
                    <a:pt x="1758" y="190"/>
                    <a:pt x="1632" y="96"/>
                  </a:cubicBezTo>
                  <a:cubicBezTo>
                    <a:pt x="1215" y="60"/>
                    <a:pt x="786" y="37"/>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5"/>
            <p:cNvSpPr/>
            <p:nvPr/>
          </p:nvSpPr>
          <p:spPr>
            <a:xfrm>
              <a:off x="5485800" y="3103525"/>
              <a:ext cx="41700" cy="15475"/>
            </a:xfrm>
            <a:custGeom>
              <a:avLst/>
              <a:gdLst/>
              <a:ahLst/>
              <a:cxnLst/>
              <a:rect l="l" t="t" r="r" b="b"/>
              <a:pathLst>
                <a:path w="1668" h="619" extrusionOk="0">
                  <a:moveTo>
                    <a:pt x="500" y="0"/>
                  </a:moveTo>
                  <a:cubicBezTo>
                    <a:pt x="439" y="0"/>
                    <a:pt x="376" y="10"/>
                    <a:pt x="310" y="35"/>
                  </a:cubicBezTo>
                  <a:cubicBezTo>
                    <a:pt x="226" y="94"/>
                    <a:pt x="107" y="70"/>
                    <a:pt x="36" y="142"/>
                  </a:cubicBezTo>
                  <a:cubicBezTo>
                    <a:pt x="12" y="249"/>
                    <a:pt x="12" y="332"/>
                    <a:pt x="0" y="440"/>
                  </a:cubicBezTo>
                  <a:cubicBezTo>
                    <a:pt x="60" y="475"/>
                    <a:pt x="119" y="547"/>
                    <a:pt x="179" y="582"/>
                  </a:cubicBezTo>
                  <a:lnTo>
                    <a:pt x="572" y="582"/>
                  </a:lnTo>
                  <a:cubicBezTo>
                    <a:pt x="634" y="551"/>
                    <a:pt x="690" y="533"/>
                    <a:pt x="746" y="533"/>
                  </a:cubicBezTo>
                  <a:cubicBezTo>
                    <a:pt x="797" y="533"/>
                    <a:pt x="848" y="548"/>
                    <a:pt x="905" y="582"/>
                  </a:cubicBezTo>
                  <a:lnTo>
                    <a:pt x="1143" y="582"/>
                  </a:lnTo>
                  <a:cubicBezTo>
                    <a:pt x="1286" y="463"/>
                    <a:pt x="1548" y="618"/>
                    <a:pt x="1655" y="392"/>
                  </a:cubicBezTo>
                  <a:cubicBezTo>
                    <a:pt x="1667" y="320"/>
                    <a:pt x="1667" y="261"/>
                    <a:pt x="1655" y="201"/>
                  </a:cubicBezTo>
                  <a:cubicBezTo>
                    <a:pt x="1615" y="146"/>
                    <a:pt x="1573" y="127"/>
                    <a:pt x="1529" y="127"/>
                  </a:cubicBezTo>
                  <a:cubicBezTo>
                    <a:pt x="1439" y="127"/>
                    <a:pt x="1344" y="208"/>
                    <a:pt x="1259" y="208"/>
                  </a:cubicBezTo>
                  <a:cubicBezTo>
                    <a:pt x="1227" y="208"/>
                    <a:pt x="1196" y="197"/>
                    <a:pt x="1167" y="166"/>
                  </a:cubicBezTo>
                  <a:cubicBezTo>
                    <a:pt x="940" y="147"/>
                    <a:pt x="73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35"/>
            <p:cNvSpPr/>
            <p:nvPr/>
          </p:nvSpPr>
          <p:spPr>
            <a:xfrm>
              <a:off x="5493225" y="3125225"/>
              <a:ext cx="51825" cy="15200"/>
            </a:xfrm>
            <a:custGeom>
              <a:avLst/>
              <a:gdLst/>
              <a:ahLst/>
              <a:cxnLst/>
              <a:rect l="l" t="t" r="r" b="b"/>
              <a:pathLst>
                <a:path w="2073" h="608" extrusionOk="0">
                  <a:moveTo>
                    <a:pt x="1013" y="0"/>
                  </a:moveTo>
                  <a:lnTo>
                    <a:pt x="965" y="48"/>
                  </a:lnTo>
                  <a:cubicBezTo>
                    <a:pt x="953" y="83"/>
                    <a:pt x="953" y="119"/>
                    <a:pt x="965" y="167"/>
                  </a:cubicBezTo>
                  <a:cubicBezTo>
                    <a:pt x="1001" y="191"/>
                    <a:pt x="1013" y="226"/>
                    <a:pt x="1013" y="262"/>
                  </a:cubicBezTo>
                  <a:cubicBezTo>
                    <a:pt x="999" y="265"/>
                    <a:pt x="986" y="266"/>
                    <a:pt x="974" y="266"/>
                  </a:cubicBezTo>
                  <a:cubicBezTo>
                    <a:pt x="900" y="266"/>
                    <a:pt x="840" y="222"/>
                    <a:pt x="766" y="222"/>
                  </a:cubicBezTo>
                  <a:cubicBezTo>
                    <a:pt x="754" y="222"/>
                    <a:pt x="741" y="223"/>
                    <a:pt x="727" y="226"/>
                  </a:cubicBezTo>
                  <a:cubicBezTo>
                    <a:pt x="657" y="235"/>
                    <a:pt x="580" y="263"/>
                    <a:pt x="502" y="263"/>
                  </a:cubicBezTo>
                  <a:cubicBezTo>
                    <a:pt x="474" y="263"/>
                    <a:pt x="446" y="260"/>
                    <a:pt x="418" y="250"/>
                  </a:cubicBezTo>
                  <a:cubicBezTo>
                    <a:pt x="410" y="249"/>
                    <a:pt x="402" y="248"/>
                    <a:pt x="395" y="248"/>
                  </a:cubicBezTo>
                  <a:cubicBezTo>
                    <a:pt x="346" y="248"/>
                    <a:pt x="309" y="282"/>
                    <a:pt x="299" y="334"/>
                  </a:cubicBezTo>
                  <a:cubicBezTo>
                    <a:pt x="227" y="429"/>
                    <a:pt x="108" y="405"/>
                    <a:pt x="1" y="453"/>
                  </a:cubicBezTo>
                  <a:cubicBezTo>
                    <a:pt x="94" y="580"/>
                    <a:pt x="224" y="598"/>
                    <a:pt x="360" y="598"/>
                  </a:cubicBezTo>
                  <a:cubicBezTo>
                    <a:pt x="415" y="598"/>
                    <a:pt x="470" y="595"/>
                    <a:pt x="525" y="595"/>
                  </a:cubicBezTo>
                  <a:cubicBezTo>
                    <a:pt x="1013" y="607"/>
                    <a:pt x="1501" y="607"/>
                    <a:pt x="2001" y="607"/>
                  </a:cubicBezTo>
                  <a:cubicBezTo>
                    <a:pt x="2037" y="595"/>
                    <a:pt x="2073" y="560"/>
                    <a:pt x="2073" y="500"/>
                  </a:cubicBezTo>
                  <a:cubicBezTo>
                    <a:pt x="2061" y="453"/>
                    <a:pt x="2013" y="369"/>
                    <a:pt x="2061" y="310"/>
                  </a:cubicBezTo>
                  <a:lnTo>
                    <a:pt x="2073" y="238"/>
                  </a:lnTo>
                  <a:lnTo>
                    <a:pt x="2025" y="179"/>
                  </a:lnTo>
                  <a:cubicBezTo>
                    <a:pt x="1977" y="167"/>
                    <a:pt x="1918" y="167"/>
                    <a:pt x="1882" y="155"/>
                  </a:cubicBezTo>
                  <a:cubicBezTo>
                    <a:pt x="1823" y="119"/>
                    <a:pt x="1775" y="95"/>
                    <a:pt x="1727" y="36"/>
                  </a:cubicBezTo>
                  <a:cubicBezTo>
                    <a:pt x="1489" y="12"/>
                    <a:pt x="1251" y="12"/>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35"/>
            <p:cNvSpPr/>
            <p:nvPr/>
          </p:nvSpPr>
          <p:spPr>
            <a:xfrm>
              <a:off x="5934075" y="3152375"/>
              <a:ext cx="57450" cy="13550"/>
            </a:xfrm>
            <a:custGeom>
              <a:avLst/>
              <a:gdLst/>
              <a:ahLst/>
              <a:cxnLst/>
              <a:rect l="l" t="t" r="r" b="b"/>
              <a:pathLst>
                <a:path w="2298" h="542" extrusionOk="0">
                  <a:moveTo>
                    <a:pt x="542" y="1"/>
                  </a:moveTo>
                  <a:cubicBezTo>
                    <a:pt x="435" y="1"/>
                    <a:pt x="327" y="10"/>
                    <a:pt x="214" y="10"/>
                  </a:cubicBezTo>
                  <a:cubicBezTo>
                    <a:pt x="0" y="176"/>
                    <a:pt x="167" y="260"/>
                    <a:pt x="286" y="343"/>
                  </a:cubicBezTo>
                  <a:cubicBezTo>
                    <a:pt x="871" y="406"/>
                    <a:pt x="1448" y="542"/>
                    <a:pt x="2047" y="542"/>
                  </a:cubicBezTo>
                  <a:cubicBezTo>
                    <a:pt x="2130" y="542"/>
                    <a:pt x="2214" y="539"/>
                    <a:pt x="2298" y="533"/>
                  </a:cubicBezTo>
                  <a:cubicBezTo>
                    <a:pt x="2203" y="426"/>
                    <a:pt x="2107" y="343"/>
                    <a:pt x="2012" y="236"/>
                  </a:cubicBezTo>
                  <a:cubicBezTo>
                    <a:pt x="1917" y="166"/>
                    <a:pt x="1811" y="151"/>
                    <a:pt x="1701" y="151"/>
                  </a:cubicBezTo>
                  <a:cubicBezTo>
                    <a:pt x="1609" y="151"/>
                    <a:pt x="1515" y="162"/>
                    <a:pt x="1423" y="162"/>
                  </a:cubicBezTo>
                  <a:cubicBezTo>
                    <a:pt x="1322" y="162"/>
                    <a:pt x="1222" y="148"/>
                    <a:pt x="1131" y="93"/>
                  </a:cubicBezTo>
                  <a:lnTo>
                    <a:pt x="869" y="45"/>
                  </a:lnTo>
                  <a:cubicBezTo>
                    <a:pt x="756" y="10"/>
                    <a:pt x="649" y="1"/>
                    <a:pt x="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5"/>
            <p:cNvSpPr/>
            <p:nvPr/>
          </p:nvSpPr>
          <p:spPr>
            <a:xfrm>
              <a:off x="5256300" y="3057650"/>
              <a:ext cx="36925" cy="23900"/>
            </a:xfrm>
            <a:custGeom>
              <a:avLst/>
              <a:gdLst/>
              <a:ahLst/>
              <a:cxnLst/>
              <a:rect l="l" t="t" r="r" b="b"/>
              <a:pathLst>
                <a:path w="1477" h="956" extrusionOk="0">
                  <a:moveTo>
                    <a:pt x="298" y="0"/>
                  </a:moveTo>
                  <a:cubicBezTo>
                    <a:pt x="191" y="274"/>
                    <a:pt x="108" y="572"/>
                    <a:pt x="0" y="858"/>
                  </a:cubicBezTo>
                  <a:lnTo>
                    <a:pt x="131" y="858"/>
                  </a:lnTo>
                  <a:cubicBezTo>
                    <a:pt x="168" y="852"/>
                    <a:pt x="205" y="850"/>
                    <a:pt x="242" y="850"/>
                  </a:cubicBezTo>
                  <a:cubicBezTo>
                    <a:pt x="486" y="850"/>
                    <a:pt x="725" y="956"/>
                    <a:pt x="966" y="956"/>
                  </a:cubicBezTo>
                  <a:cubicBezTo>
                    <a:pt x="1076" y="956"/>
                    <a:pt x="1187" y="934"/>
                    <a:pt x="1298" y="870"/>
                  </a:cubicBezTo>
                  <a:lnTo>
                    <a:pt x="1310" y="846"/>
                  </a:lnTo>
                  <a:cubicBezTo>
                    <a:pt x="1394" y="774"/>
                    <a:pt x="1453" y="679"/>
                    <a:pt x="1477" y="560"/>
                  </a:cubicBezTo>
                  <a:cubicBezTo>
                    <a:pt x="1251" y="393"/>
                    <a:pt x="977" y="477"/>
                    <a:pt x="727" y="429"/>
                  </a:cubicBezTo>
                  <a:cubicBezTo>
                    <a:pt x="477" y="381"/>
                    <a:pt x="298" y="298"/>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5"/>
            <p:cNvSpPr/>
            <p:nvPr/>
          </p:nvSpPr>
          <p:spPr>
            <a:xfrm>
              <a:off x="5801000" y="3086475"/>
              <a:ext cx="64625" cy="10775"/>
            </a:xfrm>
            <a:custGeom>
              <a:avLst/>
              <a:gdLst/>
              <a:ahLst/>
              <a:cxnLst/>
              <a:rect l="l" t="t" r="r" b="b"/>
              <a:pathLst>
                <a:path w="2585" h="431" extrusionOk="0">
                  <a:moveTo>
                    <a:pt x="1002" y="1"/>
                  </a:moveTo>
                  <a:cubicBezTo>
                    <a:pt x="911" y="1"/>
                    <a:pt x="819" y="8"/>
                    <a:pt x="727" y="26"/>
                  </a:cubicBezTo>
                  <a:cubicBezTo>
                    <a:pt x="656" y="71"/>
                    <a:pt x="578" y="82"/>
                    <a:pt x="498" y="82"/>
                  </a:cubicBezTo>
                  <a:cubicBezTo>
                    <a:pt x="424" y="82"/>
                    <a:pt x="347" y="72"/>
                    <a:pt x="274" y="72"/>
                  </a:cubicBezTo>
                  <a:cubicBezTo>
                    <a:pt x="175" y="72"/>
                    <a:pt x="81" y="89"/>
                    <a:pt x="1" y="169"/>
                  </a:cubicBezTo>
                  <a:cubicBezTo>
                    <a:pt x="130" y="253"/>
                    <a:pt x="274" y="263"/>
                    <a:pt x="423" y="263"/>
                  </a:cubicBezTo>
                  <a:cubicBezTo>
                    <a:pt x="475" y="263"/>
                    <a:pt x="528" y="262"/>
                    <a:pt x="581" y="262"/>
                  </a:cubicBezTo>
                  <a:cubicBezTo>
                    <a:pt x="614" y="262"/>
                    <a:pt x="647" y="263"/>
                    <a:pt x="680" y="264"/>
                  </a:cubicBezTo>
                  <a:cubicBezTo>
                    <a:pt x="1323" y="288"/>
                    <a:pt x="1965" y="300"/>
                    <a:pt x="2585" y="431"/>
                  </a:cubicBezTo>
                  <a:lnTo>
                    <a:pt x="2585" y="121"/>
                  </a:lnTo>
                  <a:cubicBezTo>
                    <a:pt x="2418" y="121"/>
                    <a:pt x="2251" y="137"/>
                    <a:pt x="2085" y="137"/>
                  </a:cubicBezTo>
                  <a:cubicBezTo>
                    <a:pt x="2001" y="137"/>
                    <a:pt x="1918" y="133"/>
                    <a:pt x="1834" y="121"/>
                  </a:cubicBezTo>
                  <a:cubicBezTo>
                    <a:pt x="1549" y="68"/>
                    <a:pt x="1276" y="1"/>
                    <a:pt x="1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5"/>
            <p:cNvSpPr/>
            <p:nvPr/>
          </p:nvSpPr>
          <p:spPr>
            <a:xfrm>
              <a:off x="6134975" y="3240100"/>
              <a:ext cx="43775" cy="11650"/>
            </a:xfrm>
            <a:custGeom>
              <a:avLst/>
              <a:gdLst/>
              <a:ahLst/>
              <a:cxnLst/>
              <a:rect l="l" t="t" r="r" b="b"/>
              <a:pathLst>
                <a:path w="1751" h="466" extrusionOk="0">
                  <a:moveTo>
                    <a:pt x="1538" y="358"/>
                  </a:moveTo>
                  <a:cubicBezTo>
                    <a:pt x="1538" y="358"/>
                    <a:pt x="1537" y="358"/>
                    <a:pt x="1537" y="358"/>
                  </a:cubicBezTo>
                  <a:cubicBezTo>
                    <a:pt x="1538" y="358"/>
                    <a:pt x="1538" y="358"/>
                    <a:pt x="1538" y="358"/>
                  </a:cubicBezTo>
                  <a:close/>
                  <a:moveTo>
                    <a:pt x="865" y="0"/>
                  </a:moveTo>
                  <a:cubicBezTo>
                    <a:pt x="723" y="0"/>
                    <a:pt x="582" y="10"/>
                    <a:pt x="441" y="25"/>
                  </a:cubicBezTo>
                  <a:cubicBezTo>
                    <a:pt x="346" y="191"/>
                    <a:pt x="96" y="120"/>
                    <a:pt x="1" y="299"/>
                  </a:cubicBezTo>
                  <a:cubicBezTo>
                    <a:pt x="477" y="358"/>
                    <a:pt x="977" y="406"/>
                    <a:pt x="1429" y="465"/>
                  </a:cubicBezTo>
                  <a:lnTo>
                    <a:pt x="1477" y="430"/>
                  </a:lnTo>
                  <a:lnTo>
                    <a:pt x="1489" y="394"/>
                  </a:lnTo>
                  <a:lnTo>
                    <a:pt x="1489" y="346"/>
                  </a:lnTo>
                  <a:cubicBezTo>
                    <a:pt x="1489" y="346"/>
                    <a:pt x="1537" y="356"/>
                    <a:pt x="1538" y="358"/>
                  </a:cubicBezTo>
                  <a:lnTo>
                    <a:pt x="1538" y="358"/>
                  </a:lnTo>
                  <a:cubicBezTo>
                    <a:pt x="1644" y="334"/>
                    <a:pt x="1715" y="274"/>
                    <a:pt x="1751" y="156"/>
                  </a:cubicBezTo>
                  <a:cubicBezTo>
                    <a:pt x="1467" y="42"/>
                    <a:pt x="1167" y="0"/>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5"/>
            <p:cNvSpPr/>
            <p:nvPr/>
          </p:nvSpPr>
          <p:spPr>
            <a:xfrm>
              <a:off x="6171300" y="3243625"/>
              <a:ext cx="52100" cy="12425"/>
            </a:xfrm>
            <a:custGeom>
              <a:avLst/>
              <a:gdLst/>
              <a:ahLst/>
              <a:cxnLst/>
              <a:rect l="l" t="t" r="r" b="b"/>
              <a:pathLst>
                <a:path w="2084" h="497" extrusionOk="0">
                  <a:moveTo>
                    <a:pt x="640" y="1"/>
                  </a:moveTo>
                  <a:cubicBezTo>
                    <a:pt x="566" y="1"/>
                    <a:pt x="492" y="8"/>
                    <a:pt x="417" y="27"/>
                  </a:cubicBezTo>
                  <a:cubicBezTo>
                    <a:pt x="310" y="146"/>
                    <a:pt x="155" y="217"/>
                    <a:pt x="12" y="253"/>
                  </a:cubicBezTo>
                  <a:cubicBezTo>
                    <a:pt x="0" y="277"/>
                    <a:pt x="0" y="289"/>
                    <a:pt x="0" y="324"/>
                  </a:cubicBezTo>
                  <a:cubicBezTo>
                    <a:pt x="608" y="491"/>
                    <a:pt x="1227" y="443"/>
                    <a:pt x="1846" y="479"/>
                  </a:cubicBezTo>
                  <a:cubicBezTo>
                    <a:pt x="1876" y="491"/>
                    <a:pt x="1905" y="497"/>
                    <a:pt x="1935" y="497"/>
                  </a:cubicBezTo>
                  <a:cubicBezTo>
                    <a:pt x="1965" y="497"/>
                    <a:pt x="1995" y="491"/>
                    <a:pt x="2024" y="479"/>
                  </a:cubicBezTo>
                  <a:cubicBezTo>
                    <a:pt x="2084" y="205"/>
                    <a:pt x="1810" y="277"/>
                    <a:pt x="1703" y="181"/>
                  </a:cubicBezTo>
                  <a:cubicBezTo>
                    <a:pt x="1347" y="181"/>
                    <a:pt x="999" y="1"/>
                    <a:pt x="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5"/>
            <p:cNvSpPr/>
            <p:nvPr/>
          </p:nvSpPr>
          <p:spPr>
            <a:xfrm>
              <a:off x="5651000" y="3034175"/>
              <a:ext cx="50325" cy="9800"/>
            </a:xfrm>
            <a:custGeom>
              <a:avLst/>
              <a:gdLst/>
              <a:ahLst/>
              <a:cxnLst/>
              <a:rect l="l" t="t" r="r" b="b"/>
              <a:pathLst>
                <a:path w="2013" h="392" extrusionOk="0">
                  <a:moveTo>
                    <a:pt x="865" y="0"/>
                  </a:moveTo>
                  <a:cubicBezTo>
                    <a:pt x="721" y="0"/>
                    <a:pt x="576" y="23"/>
                    <a:pt x="429" y="82"/>
                  </a:cubicBezTo>
                  <a:cubicBezTo>
                    <a:pt x="310" y="201"/>
                    <a:pt x="167" y="118"/>
                    <a:pt x="48" y="189"/>
                  </a:cubicBezTo>
                  <a:cubicBezTo>
                    <a:pt x="36" y="225"/>
                    <a:pt x="12" y="237"/>
                    <a:pt x="0" y="261"/>
                  </a:cubicBezTo>
                  <a:cubicBezTo>
                    <a:pt x="323" y="347"/>
                    <a:pt x="691" y="392"/>
                    <a:pt x="1039" y="392"/>
                  </a:cubicBezTo>
                  <a:cubicBezTo>
                    <a:pt x="1411" y="392"/>
                    <a:pt x="1761" y="341"/>
                    <a:pt x="2012" y="237"/>
                  </a:cubicBezTo>
                  <a:cubicBezTo>
                    <a:pt x="1615" y="159"/>
                    <a:pt x="1243" y="0"/>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5"/>
            <p:cNvSpPr/>
            <p:nvPr/>
          </p:nvSpPr>
          <p:spPr>
            <a:xfrm>
              <a:off x="5731650" y="2984800"/>
              <a:ext cx="72350" cy="13725"/>
            </a:xfrm>
            <a:custGeom>
              <a:avLst/>
              <a:gdLst/>
              <a:ahLst/>
              <a:cxnLst/>
              <a:rect l="l" t="t" r="r" b="b"/>
              <a:pathLst>
                <a:path w="2894" h="549" extrusionOk="0">
                  <a:moveTo>
                    <a:pt x="483" y="0"/>
                  </a:moveTo>
                  <a:cubicBezTo>
                    <a:pt x="453" y="0"/>
                    <a:pt x="423" y="3"/>
                    <a:pt x="394" y="9"/>
                  </a:cubicBezTo>
                  <a:cubicBezTo>
                    <a:pt x="298" y="33"/>
                    <a:pt x="287" y="140"/>
                    <a:pt x="227" y="200"/>
                  </a:cubicBezTo>
                  <a:lnTo>
                    <a:pt x="84" y="200"/>
                  </a:lnTo>
                  <a:cubicBezTo>
                    <a:pt x="1" y="224"/>
                    <a:pt x="25" y="271"/>
                    <a:pt x="84" y="319"/>
                  </a:cubicBezTo>
                  <a:cubicBezTo>
                    <a:pt x="267" y="354"/>
                    <a:pt x="455" y="364"/>
                    <a:pt x="644" y="364"/>
                  </a:cubicBezTo>
                  <a:cubicBezTo>
                    <a:pt x="774" y="364"/>
                    <a:pt x="905" y="359"/>
                    <a:pt x="1037" y="355"/>
                  </a:cubicBezTo>
                  <a:cubicBezTo>
                    <a:pt x="1130" y="385"/>
                    <a:pt x="1226" y="392"/>
                    <a:pt x="1323" y="392"/>
                  </a:cubicBezTo>
                  <a:cubicBezTo>
                    <a:pt x="1422" y="392"/>
                    <a:pt x="1521" y="384"/>
                    <a:pt x="1620" y="384"/>
                  </a:cubicBezTo>
                  <a:cubicBezTo>
                    <a:pt x="1733" y="384"/>
                    <a:pt x="1845" y="394"/>
                    <a:pt x="1953" y="438"/>
                  </a:cubicBezTo>
                  <a:lnTo>
                    <a:pt x="1941" y="486"/>
                  </a:lnTo>
                  <a:cubicBezTo>
                    <a:pt x="2084" y="533"/>
                    <a:pt x="2221" y="548"/>
                    <a:pt x="2358" y="548"/>
                  </a:cubicBezTo>
                  <a:cubicBezTo>
                    <a:pt x="2495" y="548"/>
                    <a:pt x="2632" y="533"/>
                    <a:pt x="2775" y="521"/>
                  </a:cubicBezTo>
                  <a:cubicBezTo>
                    <a:pt x="2894" y="438"/>
                    <a:pt x="2894" y="331"/>
                    <a:pt x="2799" y="212"/>
                  </a:cubicBezTo>
                  <a:cubicBezTo>
                    <a:pt x="2715" y="200"/>
                    <a:pt x="2608" y="188"/>
                    <a:pt x="2525" y="164"/>
                  </a:cubicBezTo>
                  <a:cubicBezTo>
                    <a:pt x="2465" y="128"/>
                    <a:pt x="2418" y="93"/>
                    <a:pt x="2358" y="81"/>
                  </a:cubicBezTo>
                  <a:cubicBezTo>
                    <a:pt x="2239" y="57"/>
                    <a:pt x="2108" y="57"/>
                    <a:pt x="1989" y="57"/>
                  </a:cubicBezTo>
                  <a:lnTo>
                    <a:pt x="1179" y="57"/>
                  </a:lnTo>
                  <a:cubicBezTo>
                    <a:pt x="1132" y="60"/>
                    <a:pt x="1083" y="61"/>
                    <a:pt x="1035" y="61"/>
                  </a:cubicBezTo>
                  <a:cubicBezTo>
                    <a:pt x="877" y="61"/>
                    <a:pt x="718" y="46"/>
                    <a:pt x="572" y="9"/>
                  </a:cubicBezTo>
                  <a:cubicBezTo>
                    <a:pt x="542" y="3"/>
                    <a:pt x="513" y="0"/>
                    <a:pt x="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5"/>
            <p:cNvSpPr/>
            <p:nvPr/>
          </p:nvSpPr>
          <p:spPr>
            <a:xfrm>
              <a:off x="5564075" y="3131250"/>
              <a:ext cx="42300" cy="14000"/>
            </a:xfrm>
            <a:custGeom>
              <a:avLst/>
              <a:gdLst/>
              <a:ahLst/>
              <a:cxnLst/>
              <a:rect l="l" t="t" r="r" b="b"/>
              <a:pathLst>
                <a:path w="1692" h="560" extrusionOk="0">
                  <a:moveTo>
                    <a:pt x="309" y="1"/>
                  </a:moveTo>
                  <a:cubicBezTo>
                    <a:pt x="276" y="1"/>
                    <a:pt x="241" y="5"/>
                    <a:pt x="203" y="9"/>
                  </a:cubicBezTo>
                  <a:cubicBezTo>
                    <a:pt x="72" y="81"/>
                    <a:pt x="1" y="176"/>
                    <a:pt x="36" y="319"/>
                  </a:cubicBezTo>
                  <a:cubicBezTo>
                    <a:pt x="390" y="450"/>
                    <a:pt x="749" y="559"/>
                    <a:pt x="1117" y="559"/>
                  </a:cubicBezTo>
                  <a:cubicBezTo>
                    <a:pt x="1283" y="559"/>
                    <a:pt x="1450" y="537"/>
                    <a:pt x="1620" y="485"/>
                  </a:cubicBezTo>
                  <a:cubicBezTo>
                    <a:pt x="1691" y="390"/>
                    <a:pt x="1691" y="283"/>
                    <a:pt x="1620" y="176"/>
                  </a:cubicBezTo>
                  <a:cubicBezTo>
                    <a:pt x="1286" y="128"/>
                    <a:pt x="953" y="116"/>
                    <a:pt x="620" y="69"/>
                  </a:cubicBezTo>
                  <a:cubicBezTo>
                    <a:pt x="620" y="69"/>
                    <a:pt x="608" y="81"/>
                    <a:pt x="572" y="104"/>
                  </a:cubicBezTo>
                  <a:cubicBezTo>
                    <a:pt x="566" y="107"/>
                    <a:pt x="559" y="109"/>
                    <a:pt x="550" y="109"/>
                  </a:cubicBezTo>
                  <a:cubicBezTo>
                    <a:pt x="526" y="109"/>
                    <a:pt x="495" y="96"/>
                    <a:pt x="477" y="69"/>
                  </a:cubicBezTo>
                  <a:cubicBezTo>
                    <a:pt x="423" y="15"/>
                    <a:pt x="369"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5"/>
            <p:cNvSpPr/>
            <p:nvPr/>
          </p:nvSpPr>
          <p:spPr>
            <a:xfrm>
              <a:off x="5514375" y="3103400"/>
              <a:ext cx="43475" cy="14700"/>
            </a:xfrm>
            <a:custGeom>
              <a:avLst/>
              <a:gdLst/>
              <a:ahLst/>
              <a:cxnLst/>
              <a:rect l="l" t="t" r="r" b="b"/>
              <a:pathLst>
                <a:path w="1739" h="588" extrusionOk="0">
                  <a:moveTo>
                    <a:pt x="925" y="1"/>
                  </a:moveTo>
                  <a:cubicBezTo>
                    <a:pt x="623" y="1"/>
                    <a:pt x="319" y="64"/>
                    <a:pt x="12" y="171"/>
                  </a:cubicBezTo>
                  <a:cubicBezTo>
                    <a:pt x="66" y="255"/>
                    <a:pt x="119" y="283"/>
                    <a:pt x="173" y="283"/>
                  </a:cubicBezTo>
                  <a:cubicBezTo>
                    <a:pt x="264" y="283"/>
                    <a:pt x="356" y="205"/>
                    <a:pt x="453" y="183"/>
                  </a:cubicBezTo>
                  <a:cubicBezTo>
                    <a:pt x="524" y="230"/>
                    <a:pt x="560" y="278"/>
                    <a:pt x="453" y="302"/>
                  </a:cubicBezTo>
                  <a:cubicBezTo>
                    <a:pt x="357" y="504"/>
                    <a:pt x="119" y="445"/>
                    <a:pt x="0" y="587"/>
                  </a:cubicBezTo>
                  <a:lnTo>
                    <a:pt x="1048" y="587"/>
                  </a:lnTo>
                  <a:cubicBezTo>
                    <a:pt x="1167" y="397"/>
                    <a:pt x="1381" y="349"/>
                    <a:pt x="1596" y="290"/>
                  </a:cubicBezTo>
                  <a:cubicBezTo>
                    <a:pt x="1655" y="266"/>
                    <a:pt x="1703" y="218"/>
                    <a:pt x="1739" y="171"/>
                  </a:cubicBezTo>
                  <a:cubicBezTo>
                    <a:pt x="1468" y="52"/>
                    <a:pt x="1197" y="1"/>
                    <a:pt x="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5"/>
            <p:cNvSpPr/>
            <p:nvPr/>
          </p:nvSpPr>
          <p:spPr>
            <a:xfrm>
              <a:off x="5387275" y="3014200"/>
              <a:ext cx="39600" cy="10725"/>
            </a:xfrm>
            <a:custGeom>
              <a:avLst/>
              <a:gdLst/>
              <a:ahLst/>
              <a:cxnLst/>
              <a:rect l="l" t="t" r="r" b="b"/>
              <a:pathLst>
                <a:path w="1584" h="429" extrusionOk="0">
                  <a:moveTo>
                    <a:pt x="929" y="0"/>
                  </a:moveTo>
                  <a:cubicBezTo>
                    <a:pt x="808" y="69"/>
                    <a:pt x="686" y="94"/>
                    <a:pt x="565" y="94"/>
                  </a:cubicBezTo>
                  <a:cubicBezTo>
                    <a:pt x="436" y="94"/>
                    <a:pt x="307" y="66"/>
                    <a:pt x="179" y="36"/>
                  </a:cubicBezTo>
                  <a:cubicBezTo>
                    <a:pt x="84" y="107"/>
                    <a:pt x="0" y="167"/>
                    <a:pt x="72" y="298"/>
                  </a:cubicBezTo>
                  <a:cubicBezTo>
                    <a:pt x="304" y="405"/>
                    <a:pt x="542" y="429"/>
                    <a:pt x="782" y="429"/>
                  </a:cubicBezTo>
                  <a:cubicBezTo>
                    <a:pt x="973" y="429"/>
                    <a:pt x="1166" y="414"/>
                    <a:pt x="1357" y="414"/>
                  </a:cubicBezTo>
                  <a:cubicBezTo>
                    <a:pt x="1405" y="414"/>
                    <a:pt x="1453" y="414"/>
                    <a:pt x="1500" y="417"/>
                  </a:cubicBezTo>
                  <a:cubicBezTo>
                    <a:pt x="1584" y="334"/>
                    <a:pt x="1584" y="238"/>
                    <a:pt x="1500" y="155"/>
                  </a:cubicBezTo>
                  <a:cubicBezTo>
                    <a:pt x="1310" y="95"/>
                    <a:pt x="1131" y="48"/>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35"/>
            <p:cNvSpPr/>
            <p:nvPr/>
          </p:nvSpPr>
          <p:spPr>
            <a:xfrm>
              <a:off x="5558425" y="3082050"/>
              <a:ext cx="47350" cy="8675"/>
            </a:xfrm>
            <a:custGeom>
              <a:avLst/>
              <a:gdLst/>
              <a:ahLst/>
              <a:cxnLst/>
              <a:rect l="l" t="t" r="r" b="b"/>
              <a:pathLst>
                <a:path w="1894" h="347" extrusionOk="0">
                  <a:moveTo>
                    <a:pt x="777" y="1"/>
                  </a:moveTo>
                  <a:cubicBezTo>
                    <a:pt x="447" y="1"/>
                    <a:pt x="173" y="48"/>
                    <a:pt x="0" y="144"/>
                  </a:cubicBezTo>
                  <a:cubicBezTo>
                    <a:pt x="433" y="331"/>
                    <a:pt x="850" y="347"/>
                    <a:pt x="1277" y="347"/>
                  </a:cubicBezTo>
                  <a:cubicBezTo>
                    <a:pt x="1367" y="347"/>
                    <a:pt x="1457" y="346"/>
                    <a:pt x="1548" y="346"/>
                  </a:cubicBezTo>
                  <a:cubicBezTo>
                    <a:pt x="1608" y="191"/>
                    <a:pt x="1751" y="179"/>
                    <a:pt x="1893" y="144"/>
                  </a:cubicBezTo>
                  <a:cubicBezTo>
                    <a:pt x="1495" y="48"/>
                    <a:pt x="1108"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35"/>
            <p:cNvSpPr/>
            <p:nvPr/>
          </p:nvSpPr>
          <p:spPr>
            <a:xfrm>
              <a:off x="5855175" y="2996925"/>
              <a:ext cx="7475" cy="75325"/>
            </a:xfrm>
            <a:custGeom>
              <a:avLst/>
              <a:gdLst/>
              <a:ahLst/>
              <a:cxnLst/>
              <a:rect l="l" t="t" r="r" b="b"/>
              <a:pathLst>
                <a:path w="299" h="3013" extrusionOk="0">
                  <a:moveTo>
                    <a:pt x="287" y="1"/>
                  </a:moveTo>
                  <a:cubicBezTo>
                    <a:pt x="168" y="1"/>
                    <a:pt x="60" y="48"/>
                    <a:pt x="1" y="167"/>
                  </a:cubicBezTo>
                  <a:cubicBezTo>
                    <a:pt x="168" y="382"/>
                    <a:pt x="144" y="655"/>
                    <a:pt x="144" y="917"/>
                  </a:cubicBezTo>
                  <a:cubicBezTo>
                    <a:pt x="156" y="1453"/>
                    <a:pt x="156" y="1977"/>
                    <a:pt x="156" y="2501"/>
                  </a:cubicBezTo>
                  <a:cubicBezTo>
                    <a:pt x="156" y="2679"/>
                    <a:pt x="120" y="2882"/>
                    <a:pt x="299" y="3013"/>
                  </a:cubicBezTo>
                  <a:cubicBezTo>
                    <a:pt x="299" y="2013"/>
                    <a:pt x="287" y="1013"/>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35"/>
            <p:cNvSpPr/>
            <p:nvPr/>
          </p:nvSpPr>
          <p:spPr>
            <a:xfrm>
              <a:off x="5898350" y="3148675"/>
              <a:ext cx="42875" cy="12575"/>
            </a:xfrm>
            <a:custGeom>
              <a:avLst/>
              <a:gdLst/>
              <a:ahLst/>
              <a:cxnLst/>
              <a:rect l="l" t="t" r="r" b="b"/>
              <a:pathLst>
                <a:path w="1715" h="503" extrusionOk="0">
                  <a:moveTo>
                    <a:pt x="445" y="1"/>
                  </a:moveTo>
                  <a:cubicBezTo>
                    <a:pt x="300" y="1"/>
                    <a:pt x="153" y="36"/>
                    <a:pt x="0" y="134"/>
                  </a:cubicBezTo>
                  <a:cubicBezTo>
                    <a:pt x="48" y="229"/>
                    <a:pt x="107" y="300"/>
                    <a:pt x="155" y="384"/>
                  </a:cubicBezTo>
                  <a:cubicBezTo>
                    <a:pt x="655" y="491"/>
                    <a:pt x="1191" y="491"/>
                    <a:pt x="1715" y="503"/>
                  </a:cubicBezTo>
                  <a:cubicBezTo>
                    <a:pt x="1667" y="419"/>
                    <a:pt x="1631" y="348"/>
                    <a:pt x="1584" y="253"/>
                  </a:cubicBezTo>
                  <a:cubicBezTo>
                    <a:pt x="1194" y="253"/>
                    <a:pt x="830" y="1"/>
                    <a:pt x="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5"/>
            <p:cNvSpPr/>
            <p:nvPr/>
          </p:nvSpPr>
          <p:spPr>
            <a:xfrm>
              <a:off x="5254800" y="3006575"/>
              <a:ext cx="23550" cy="32650"/>
            </a:xfrm>
            <a:custGeom>
              <a:avLst/>
              <a:gdLst/>
              <a:ahLst/>
              <a:cxnLst/>
              <a:rect l="l" t="t" r="r" b="b"/>
              <a:pathLst>
                <a:path w="942" h="1306" extrusionOk="0">
                  <a:moveTo>
                    <a:pt x="297" y="0"/>
                  </a:moveTo>
                  <a:cubicBezTo>
                    <a:pt x="267" y="0"/>
                    <a:pt x="232" y="9"/>
                    <a:pt x="191" y="31"/>
                  </a:cubicBezTo>
                  <a:cubicBezTo>
                    <a:pt x="13" y="269"/>
                    <a:pt x="1" y="508"/>
                    <a:pt x="191" y="746"/>
                  </a:cubicBezTo>
                  <a:cubicBezTo>
                    <a:pt x="382" y="1008"/>
                    <a:pt x="549" y="1293"/>
                    <a:pt x="942" y="1305"/>
                  </a:cubicBezTo>
                  <a:cubicBezTo>
                    <a:pt x="727" y="1127"/>
                    <a:pt x="775" y="936"/>
                    <a:pt x="918" y="746"/>
                  </a:cubicBezTo>
                  <a:lnTo>
                    <a:pt x="918" y="627"/>
                  </a:lnTo>
                  <a:cubicBezTo>
                    <a:pt x="858" y="531"/>
                    <a:pt x="763" y="484"/>
                    <a:pt x="656" y="412"/>
                  </a:cubicBezTo>
                  <a:cubicBezTo>
                    <a:pt x="572" y="353"/>
                    <a:pt x="537" y="281"/>
                    <a:pt x="501" y="198"/>
                  </a:cubicBezTo>
                  <a:cubicBezTo>
                    <a:pt x="446" y="106"/>
                    <a:pt x="398"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5"/>
            <p:cNvSpPr/>
            <p:nvPr/>
          </p:nvSpPr>
          <p:spPr>
            <a:xfrm>
              <a:off x="5606050" y="3032000"/>
              <a:ext cx="46150" cy="8700"/>
            </a:xfrm>
            <a:custGeom>
              <a:avLst/>
              <a:gdLst/>
              <a:ahLst/>
              <a:cxnLst/>
              <a:rect l="l" t="t" r="r" b="b"/>
              <a:pathLst>
                <a:path w="1846" h="348" extrusionOk="0">
                  <a:moveTo>
                    <a:pt x="1057" y="1"/>
                  </a:moveTo>
                  <a:cubicBezTo>
                    <a:pt x="824" y="1"/>
                    <a:pt x="589" y="27"/>
                    <a:pt x="358" y="38"/>
                  </a:cubicBezTo>
                  <a:cubicBezTo>
                    <a:pt x="358" y="47"/>
                    <a:pt x="352" y="55"/>
                    <a:pt x="335" y="55"/>
                  </a:cubicBezTo>
                  <a:cubicBezTo>
                    <a:pt x="329" y="55"/>
                    <a:pt x="320" y="54"/>
                    <a:pt x="310" y="50"/>
                  </a:cubicBezTo>
                  <a:cubicBezTo>
                    <a:pt x="286" y="50"/>
                    <a:pt x="250" y="38"/>
                    <a:pt x="215" y="14"/>
                  </a:cubicBezTo>
                  <a:lnTo>
                    <a:pt x="72" y="14"/>
                  </a:lnTo>
                  <a:cubicBezTo>
                    <a:pt x="0" y="62"/>
                    <a:pt x="0" y="110"/>
                    <a:pt x="72" y="169"/>
                  </a:cubicBezTo>
                  <a:cubicBezTo>
                    <a:pt x="631" y="348"/>
                    <a:pt x="1215" y="288"/>
                    <a:pt x="1798" y="324"/>
                  </a:cubicBezTo>
                  <a:lnTo>
                    <a:pt x="1798" y="264"/>
                  </a:lnTo>
                  <a:cubicBezTo>
                    <a:pt x="1846" y="217"/>
                    <a:pt x="1846" y="169"/>
                    <a:pt x="1786" y="133"/>
                  </a:cubicBezTo>
                  <a:cubicBezTo>
                    <a:pt x="1548" y="30"/>
                    <a:pt x="1303" y="1"/>
                    <a:pt x="1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5"/>
            <p:cNvSpPr/>
            <p:nvPr/>
          </p:nvSpPr>
          <p:spPr>
            <a:xfrm>
              <a:off x="5682550" y="3204400"/>
              <a:ext cx="41700" cy="15350"/>
            </a:xfrm>
            <a:custGeom>
              <a:avLst/>
              <a:gdLst/>
              <a:ahLst/>
              <a:cxnLst/>
              <a:rect l="l" t="t" r="r" b="b"/>
              <a:pathLst>
                <a:path w="1668" h="614" extrusionOk="0">
                  <a:moveTo>
                    <a:pt x="619" y="0"/>
                  </a:moveTo>
                  <a:cubicBezTo>
                    <a:pt x="596" y="12"/>
                    <a:pt x="572" y="36"/>
                    <a:pt x="560" y="48"/>
                  </a:cubicBezTo>
                  <a:cubicBezTo>
                    <a:pt x="453" y="107"/>
                    <a:pt x="334" y="84"/>
                    <a:pt x="226" y="95"/>
                  </a:cubicBezTo>
                  <a:cubicBezTo>
                    <a:pt x="167" y="95"/>
                    <a:pt x="107" y="107"/>
                    <a:pt x="60" y="143"/>
                  </a:cubicBezTo>
                  <a:cubicBezTo>
                    <a:pt x="48" y="155"/>
                    <a:pt x="24" y="167"/>
                    <a:pt x="0" y="203"/>
                  </a:cubicBezTo>
                  <a:cubicBezTo>
                    <a:pt x="36" y="393"/>
                    <a:pt x="179" y="441"/>
                    <a:pt x="334" y="476"/>
                  </a:cubicBezTo>
                  <a:cubicBezTo>
                    <a:pt x="600" y="512"/>
                    <a:pt x="866" y="614"/>
                    <a:pt x="1143" y="614"/>
                  </a:cubicBezTo>
                  <a:cubicBezTo>
                    <a:pt x="1237" y="614"/>
                    <a:pt x="1332" y="602"/>
                    <a:pt x="1429" y="572"/>
                  </a:cubicBezTo>
                  <a:cubicBezTo>
                    <a:pt x="1667" y="453"/>
                    <a:pt x="1655" y="298"/>
                    <a:pt x="1465" y="155"/>
                  </a:cubicBezTo>
                  <a:cubicBezTo>
                    <a:pt x="1191" y="0"/>
                    <a:pt x="917" y="0"/>
                    <a:pt x="6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5"/>
            <p:cNvSpPr/>
            <p:nvPr/>
          </p:nvSpPr>
          <p:spPr>
            <a:xfrm>
              <a:off x="6045375" y="3189975"/>
              <a:ext cx="54800" cy="7900"/>
            </a:xfrm>
            <a:custGeom>
              <a:avLst/>
              <a:gdLst/>
              <a:ahLst/>
              <a:cxnLst/>
              <a:rect l="l" t="t" r="r" b="b"/>
              <a:pathLst>
                <a:path w="2192" h="316" extrusionOk="0">
                  <a:moveTo>
                    <a:pt x="1558" y="1"/>
                  </a:moveTo>
                  <a:cubicBezTo>
                    <a:pt x="1426" y="1"/>
                    <a:pt x="1292" y="9"/>
                    <a:pt x="1160" y="9"/>
                  </a:cubicBezTo>
                  <a:cubicBezTo>
                    <a:pt x="1115" y="9"/>
                    <a:pt x="1070" y="8"/>
                    <a:pt x="1025" y="6"/>
                  </a:cubicBezTo>
                  <a:cubicBezTo>
                    <a:pt x="891" y="128"/>
                    <a:pt x="741" y="156"/>
                    <a:pt x="585" y="156"/>
                  </a:cubicBezTo>
                  <a:cubicBezTo>
                    <a:pt x="462" y="156"/>
                    <a:pt x="335" y="139"/>
                    <a:pt x="210" y="139"/>
                  </a:cubicBezTo>
                  <a:cubicBezTo>
                    <a:pt x="139" y="139"/>
                    <a:pt x="69" y="144"/>
                    <a:pt x="1" y="160"/>
                  </a:cubicBezTo>
                  <a:cubicBezTo>
                    <a:pt x="308" y="289"/>
                    <a:pt x="624" y="302"/>
                    <a:pt x="938" y="302"/>
                  </a:cubicBezTo>
                  <a:cubicBezTo>
                    <a:pt x="1016" y="302"/>
                    <a:pt x="1095" y="301"/>
                    <a:pt x="1173" y="301"/>
                  </a:cubicBezTo>
                  <a:cubicBezTo>
                    <a:pt x="1303" y="301"/>
                    <a:pt x="1433" y="303"/>
                    <a:pt x="1561" y="315"/>
                  </a:cubicBezTo>
                  <a:cubicBezTo>
                    <a:pt x="1668" y="303"/>
                    <a:pt x="1787" y="303"/>
                    <a:pt x="1894" y="280"/>
                  </a:cubicBezTo>
                  <a:cubicBezTo>
                    <a:pt x="1965" y="196"/>
                    <a:pt x="2120" y="268"/>
                    <a:pt x="2192" y="149"/>
                  </a:cubicBezTo>
                  <a:cubicBezTo>
                    <a:pt x="1989" y="24"/>
                    <a:pt x="1775"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5"/>
            <p:cNvSpPr/>
            <p:nvPr/>
          </p:nvSpPr>
          <p:spPr>
            <a:xfrm>
              <a:off x="5561700" y="3162725"/>
              <a:ext cx="30900" cy="17100"/>
            </a:xfrm>
            <a:custGeom>
              <a:avLst/>
              <a:gdLst/>
              <a:ahLst/>
              <a:cxnLst/>
              <a:rect l="l" t="t" r="r" b="b"/>
              <a:pathLst>
                <a:path w="1236" h="684" extrusionOk="0">
                  <a:moveTo>
                    <a:pt x="107" y="0"/>
                  </a:moveTo>
                  <a:cubicBezTo>
                    <a:pt x="60" y="48"/>
                    <a:pt x="12" y="107"/>
                    <a:pt x="0" y="179"/>
                  </a:cubicBezTo>
                  <a:cubicBezTo>
                    <a:pt x="0" y="262"/>
                    <a:pt x="0" y="322"/>
                    <a:pt x="12" y="393"/>
                  </a:cubicBezTo>
                  <a:cubicBezTo>
                    <a:pt x="48" y="465"/>
                    <a:pt x="72" y="524"/>
                    <a:pt x="131" y="572"/>
                  </a:cubicBezTo>
                  <a:cubicBezTo>
                    <a:pt x="260" y="642"/>
                    <a:pt x="383" y="683"/>
                    <a:pt x="500" y="683"/>
                  </a:cubicBezTo>
                  <a:cubicBezTo>
                    <a:pt x="621" y="683"/>
                    <a:pt x="737" y="639"/>
                    <a:pt x="846" y="536"/>
                  </a:cubicBezTo>
                  <a:cubicBezTo>
                    <a:pt x="893" y="500"/>
                    <a:pt x="929" y="453"/>
                    <a:pt x="965" y="405"/>
                  </a:cubicBezTo>
                  <a:cubicBezTo>
                    <a:pt x="993" y="409"/>
                    <a:pt x="1019" y="411"/>
                    <a:pt x="1041" y="411"/>
                  </a:cubicBezTo>
                  <a:cubicBezTo>
                    <a:pt x="1235" y="411"/>
                    <a:pt x="1215" y="279"/>
                    <a:pt x="1119" y="119"/>
                  </a:cubicBezTo>
                  <a:cubicBezTo>
                    <a:pt x="774" y="107"/>
                    <a:pt x="429" y="119"/>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5"/>
            <p:cNvSpPr/>
            <p:nvPr/>
          </p:nvSpPr>
          <p:spPr>
            <a:xfrm>
              <a:off x="5695950" y="3074600"/>
              <a:ext cx="43175" cy="10900"/>
            </a:xfrm>
            <a:custGeom>
              <a:avLst/>
              <a:gdLst/>
              <a:ahLst/>
              <a:cxnLst/>
              <a:rect l="l" t="t" r="r" b="b"/>
              <a:pathLst>
                <a:path w="1727" h="436" extrusionOk="0">
                  <a:moveTo>
                    <a:pt x="101" y="1"/>
                  </a:moveTo>
                  <a:cubicBezTo>
                    <a:pt x="87" y="1"/>
                    <a:pt x="73" y="1"/>
                    <a:pt x="60" y="1"/>
                  </a:cubicBezTo>
                  <a:cubicBezTo>
                    <a:pt x="0" y="49"/>
                    <a:pt x="0" y="96"/>
                    <a:pt x="60" y="156"/>
                  </a:cubicBezTo>
                  <a:cubicBezTo>
                    <a:pt x="525" y="315"/>
                    <a:pt x="981" y="436"/>
                    <a:pt x="1461" y="436"/>
                  </a:cubicBezTo>
                  <a:cubicBezTo>
                    <a:pt x="1521" y="436"/>
                    <a:pt x="1582" y="434"/>
                    <a:pt x="1643" y="430"/>
                  </a:cubicBezTo>
                  <a:cubicBezTo>
                    <a:pt x="1726" y="358"/>
                    <a:pt x="1726" y="287"/>
                    <a:pt x="1631" y="215"/>
                  </a:cubicBezTo>
                  <a:cubicBezTo>
                    <a:pt x="1121" y="215"/>
                    <a:pt x="622"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5"/>
            <p:cNvSpPr/>
            <p:nvPr/>
          </p:nvSpPr>
          <p:spPr>
            <a:xfrm>
              <a:off x="6012350" y="3250125"/>
              <a:ext cx="44375" cy="15275"/>
            </a:xfrm>
            <a:custGeom>
              <a:avLst/>
              <a:gdLst/>
              <a:ahLst/>
              <a:cxnLst/>
              <a:rect l="l" t="t" r="r" b="b"/>
              <a:pathLst>
                <a:path w="1775" h="611" extrusionOk="0">
                  <a:moveTo>
                    <a:pt x="131" y="0"/>
                  </a:moveTo>
                  <a:cubicBezTo>
                    <a:pt x="100" y="0"/>
                    <a:pt x="68" y="6"/>
                    <a:pt x="36" y="17"/>
                  </a:cubicBezTo>
                  <a:cubicBezTo>
                    <a:pt x="12" y="76"/>
                    <a:pt x="0" y="148"/>
                    <a:pt x="24" y="207"/>
                  </a:cubicBezTo>
                  <a:cubicBezTo>
                    <a:pt x="119" y="314"/>
                    <a:pt x="227" y="386"/>
                    <a:pt x="358" y="433"/>
                  </a:cubicBezTo>
                  <a:cubicBezTo>
                    <a:pt x="441" y="469"/>
                    <a:pt x="536" y="481"/>
                    <a:pt x="643" y="493"/>
                  </a:cubicBezTo>
                  <a:cubicBezTo>
                    <a:pt x="834" y="493"/>
                    <a:pt x="1012" y="529"/>
                    <a:pt x="1203" y="588"/>
                  </a:cubicBezTo>
                  <a:cubicBezTo>
                    <a:pt x="1275" y="601"/>
                    <a:pt x="1350" y="611"/>
                    <a:pt x="1425" y="611"/>
                  </a:cubicBezTo>
                  <a:cubicBezTo>
                    <a:pt x="1487" y="611"/>
                    <a:pt x="1549" y="604"/>
                    <a:pt x="1608" y="588"/>
                  </a:cubicBezTo>
                  <a:cubicBezTo>
                    <a:pt x="1667" y="552"/>
                    <a:pt x="1727" y="529"/>
                    <a:pt x="1774" y="469"/>
                  </a:cubicBezTo>
                  <a:lnTo>
                    <a:pt x="1774" y="410"/>
                  </a:lnTo>
                  <a:lnTo>
                    <a:pt x="1774" y="350"/>
                  </a:lnTo>
                  <a:cubicBezTo>
                    <a:pt x="1751" y="255"/>
                    <a:pt x="1667" y="243"/>
                    <a:pt x="1632" y="219"/>
                  </a:cubicBezTo>
                  <a:cubicBezTo>
                    <a:pt x="1616" y="187"/>
                    <a:pt x="1594" y="177"/>
                    <a:pt x="1568" y="177"/>
                  </a:cubicBezTo>
                  <a:cubicBezTo>
                    <a:pt x="1555" y="177"/>
                    <a:pt x="1540" y="179"/>
                    <a:pt x="1524" y="183"/>
                  </a:cubicBezTo>
                  <a:cubicBezTo>
                    <a:pt x="1334" y="76"/>
                    <a:pt x="1108" y="171"/>
                    <a:pt x="917" y="76"/>
                  </a:cubicBezTo>
                  <a:cubicBezTo>
                    <a:pt x="774" y="31"/>
                    <a:pt x="635" y="14"/>
                    <a:pt x="492" y="14"/>
                  </a:cubicBezTo>
                  <a:cubicBezTo>
                    <a:pt x="410" y="14"/>
                    <a:pt x="326" y="20"/>
                    <a:pt x="238" y="29"/>
                  </a:cubicBezTo>
                  <a:cubicBezTo>
                    <a:pt x="206" y="9"/>
                    <a:pt x="169"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5"/>
            <p:cNvSpPr/>
            <p:nvPr/>
          </p:nvSpPr>
          <p:spPr>
            <a:xfrm>
              <a:off x="5553950" y="3027000"/>
              <a:ext cx="40225" cy="9250"/>
            </a:xfrm>
            <a:custGeom>
              <a:avLst/>
              <a:gdLst/>
              <a:ahLst/>
              <a:cxnLst/>
              <a:rect l="l" t="t" r="r" b="b"/>
              <a:pathLst>
                <a:path w="1609" h="370" extrusionOk="0">
                  <a:moveTo>
                    <a:pt x="809" y="0"/>
                  </a:moveTo>
                  <a:cubicBezTo>
                    <a:pt x="539" y="0"/>
                    <a:pt x="269" y="60"/>
                    <a:pt x="1" y="167"/>
                  </a:cubicBezTo>
                  <a:cubicBezTo>
                    <a:pt x="351" y="187"/>
                    <a:pt x="665" y="359"/>
                    <a:pt x="1013" y="359"/>
                  </a:cubicBezTo>
                  <a:cubicBezTo>
                    <a:pt x="1068" y="359"/>
                    <a:pt x="1123" y="355"/>
                    <a:pt x="1179" y="345"/>
                  </a:cubicBezTo>
                  <a:cubicBezTo>
                    <a:pt x="1299" y="226"/>
                    <a:pt x="1501" y="369"/>
                    <a:pt x="1608" y="191"/>
                  </a:cubicBezTo>
                  <a:cubicBezTo>
                    <a:pt x="1346" y="60"/>
                    <a:pt x="1078" y="0"/>
                    <a:pt x="8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35"/>
            <p:cNvSpPr/>
            <p:nvPr/>
          </p:nvSpPr>
          <p:spPr>
            <a:xfrm>
              <a:off x="6142125" y="3201100"/>
              <a:ext cx="42250" cy="9900"/>
            </a:xfrm>
            <a:custGeom>
              <a:avLst/>
              <a:gdLst/>
              <a:ahLst/>
              <a:cxnLst/>
              <a:rect l="l" t="t" r="r" b="b"/>
              <a:pathLst>
                <a:path w="1690" h="396" extrusionOk="0">
                  <a:moveTo>
                    <a:pt x="889" y="1"/>
                  </a:moveTo>
                  <a:cubicBezTo>
                    <a:pt x="883" y="1"/>
                    <a:pt x="876" y="1"/>
                    <a:pt x="870" y="1"/>
                  </a:cubicBezTo>
                  <a:cubicBezTo>
                    <a:pt x="754" y="134"/>
                    <a:pt x="613" y="161"/>
                    <a:pt x="466" y="161"/>
                  </a:cubicBezTo>
                  <a:cubicBezTo>
                    <a:pt x="370" y="161"/>
                    <a:pt x="272" y="149"/>
                    <a:pt x="176" y="149"/>
                  </a:cubicBezTo>
                  <a:cubicBezTo>
                    <a:pt x="116" y="149"/>
                    <a:pt x="57" y="154"/>
                    <a:pt x="0" y="168"/>
                  </a:cubicBezTo>
                  <a:cubicBezTo>
                    <a:pt x="489" y="358"/>
                    <a:pt x="1001" y="335"/>
                    <a:pt x="1501" y="394"/>
                  </a:cubicBezTo>
                  <a:cubicBezTo>
                    <a:pt x="1511" y="395"/>
                    <a:pt x="1522" y="396"/>
                    <a:pt x="1532" y="396"/>
                  </a:cubicBezTo>
                  <a:cubicBezTo>
                    <a:pt x="1623" y="396"/>
                    <a:pt x="1690" y="347"/>
                    <a:pt x="1679" y="239"/>
                  </a:cubicBezTo>
                  <a:cubicBezTo>
                    <a:pt x="1669" y="154"/>
                    <a:pt x="1601" y="69"/>
                    <a:pt x="1518" y="69"/>
                  </a:cubicBezTo>
                  <a:cubicBezTo>
                    <a:pt x="1509" y="69"/>
                    <a:pt x="1499" y="70"/>
                    <a:pt x="1489" y="73"/>
                  </a:cubicBezTo>
                  <a:cubicBezTo>
                    <a:pt x="1438" y="93"/>
                    <a:pt x="1390" y="101"/>
                    <a:pt x="1345" y="101"/>
                  </a:cubicBezTo>
                  <a:cubicBezTo>
                    <a:pt x="1181" y="101"/>
                    <a:pt x="1041" y="1"/>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35"/>
            <p:cNvSpPr/>
            <p:nvPr/>
          </p:nvSpPr>
          <p:spPr>
            <a:xfrm>
              <a:off x="5491450" y="3153125"/>
              <a:ext cx="37825" cy="16525"/>
            </a:xfrm>
            <a:custGeom>
              <a:avLst/>
              <a:gdLst/>
              <a:ahLst/>
              <a:cxnLst/>
              <a:rect l="l" t="t" r="r" b="b"/>
              <a:pathLst>
                <a:path w="1513" h="661" extrusionOk="0">
                  <a:moveTo>
                    <a:pt x="289" y="0"/>
                  </a:moveTo>
                  <a:cubicBezTo>
                    <a:pt x="221" y="0"/>
                    <a:pt x="149" y="15"/>
                    <a:pt x="72" y="27"/>
                  </a:cubicBezTo>
                  <a:cubicBezTo>
                    <a:pt x="12" y="87"/>
                    <a:pt x="0" y="170"/>
                    <a:pt x="12" y="241"/>
                  </a:cubicBezTo>
                  <a:cubicBezTo>
                    <a:pt x="24" y="313"/>
                    <a:pt x="72" y="372"/>
                    <a:pt x="119" y="432"/>
                  </a:cubicBezTo>
                  <a:cubicBezTo>
                    <a:pt x="143" y="468"/>
                    <a:pt x="179" y="480"/>
                    <a:pt x="203" y="503"/>
                  </a:cubicBezTo>
                  <a:cubicBezTo>
                    <a:pt x="262" y="551"/>
                    <a:pt x="322" y="575"/>
                    <a:pt x="405" y="611"/>
                  </a:cubicBezTo>
                  <a:cubicBezTo>
                    <a:pt x="523" y="643"/>
                    <a:pt x="638" y="660"/>
                    <a:pt x="753" y="660"/>
                  </a:cubicBezTo>
                  <a:cubicBezTo>
                    <a:pt x="894" y="660"/>
                    <a:pt x="1035" y="634"/>
                    <a:pt x="1179" y="575"/>
                  </a:cubicBezTo>
                  <a:cubicBezTo>
                    <a:pt x="1513" y="313"/>
                    <a:pt x="1382" y="182"/>
                    <a:pt x="1060" y="75"/>
                  </a:cubicBezTo>
                  <a:cubicBezTo>
                    <a:pt x="1048" y="71"/>
                    <a:pt x="1035" y="69"/>
                    <a:pt x="1021" y="69"/>
                  </a:cubicBezTo>
                  <a:cubicBezTo>
                    <a:pt x="994" y="69"/>
                    <a:pt x="965" y="75"/>
                    <a:pt x="941" y="75"/>
                  </a:cubicBezTo>
                  <a:cubicBezTo>
                    <a:pt x="917" y="93"/>
                    <a:pt x="890" y="102"/>
                    <a:pt x="861" y="102"/>
                  </a:cubicBezTo>
                  <a:cubicBezTo>
                    <a:pt x="831" y="102"/>
                    <a:pt x="798" y="93"/>
                    <a:pt x="762" y="75"/>
                  </a:cubicBezTo>
                  <a:lnTo>
                    <a:pt x="643" y="75"/>
                  </a:lnTo>
                  <a:cubicBezTo>
                    <a:pt x="614" y="99"/>
                    <a:pt x="587" y="110"/>
                    <a:pt x="560" y="110"/>
                  </a:cubicBezTo>
                  <a:cubicBezTo>
                    <a:pt x="533" y="110"/>
                    <a:pt x="506" y="99"/>
                    <a:pt x="477" y="75"/>
                  </a:cubicBezTo>
                  <a:lnTo>
                    <a:pt x="489" y="63"/>
                  </a:lnTo>
                  <a:cubicBezTo>
                    <a:pt x="423" y="15"/>
                    <a:pt x="358"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5"/>
            <p:cNvSpPr/>
            <p:nvPr/>
          </p:nvSpPr>
          <p:spPr>
            <a:xfrm>
              <a:off x="5595925" y="3169450"/>
              <a:ext cx="29750" cy="12650"/>
            </a:xfrm>
            <a:custGeom>
              <a:avLst/>
              <a:gdLst/>
              <a:ahLst/>
              <a:cxnLst/>
              <a:rect l="l" t="t" r="r" b="b"/>
              <a:pathLst>
                <a:path w="1190" h="506" extrusionOk="0">
                  <a:moveTo>
                    <a:pt x="644" y="0"/>
                  </a:moveTo>
                  <a:cubicBezTo>
                    <a:pt x="549" y="0"/>
                    <a:pt x="451" y="24"/>
                    <a:pt x="346" y="89"/>
                  </a:cubicBezTo>
                  <a:cubicBezTo>
                    <a:pt x="310" y="89"/>
                    <a:pt x="298" y="112"/>
                    <a:pt x="274" y="112"/>
                  </a:cubicBezTo>
                  <a:cubicBezTo>
                    <a:pt x="191" y="124"/>
                    <a:pt x="120" y="136"/>
                    <a:pt x="60" y="184"/>
                  </a:cubicBezTo>
                  <a:cubicBezTo>
                    <a:pt x="12" y="208"/>
                    <a:pt x="1" y="243"/>
                    <a:pt x="1" y="303"/>
                  </a:cubicBezTo>
                  <a:cubicBezTo>
                    <a:pt x="286" y="505"/>
                    <a:pt x="632" y="362"/>
                    <a:pt x="941" y="470"/>
                  </a:cubicBezTo>
                  <a:cubicBezTo>
                    <a:pt x="964" y="479"/>
                    <a:pt x="986" y="483"/>
                    <a:pt x="1005" y="483"/>
                  </a:cubicBezTo>
                  <a:cubicBezTo>
                    <a:pt x="1137" y="483"/>
                    <a:pt x="1190" y="292"/>
                    <a:pt x="1179" y="136"/>
                  </a:cubicBezTo>
                  <a:cubicBezTo>
                    <a:pt x="998" y="89"/>
                    <a:pt x="828" y="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5"/>
            <p:cNvSpPr/>
            <p:nvPr/>
          </p:nvSpPr>
          <p:spPr>
            <a:xfrm>
              <a:off x="5553075" y="3107650"/>
              <a:ext cx="36625" cy="12800"/>
            </a:xfrm>
            <a:custGeom>
              <a:avLst/>
              <a:gdLst/>
              <a:ahLst/>
              <a:cxnLst/>
              <a:rect l="l" t="t" r="r" b="b"/>
              <a:pathLst>
                <a:path w="1465" h="512" extrusionOk="0">
                  <a:moveTo>
                    <a:pt x="179" y="1"/>
                  </a:moveTo>
                  <a:cubicBezTo>
                    <a:pt x="143" y="13"/>
                    <a:pt x="83" y="13"/>
                    <a:pt x="36" y="36"/>
                  </a:cubicBezTo>
                  <a:cubicBezTo>
                    <a:pt x="0" y="96"/>
                    <a:pt x="0" y="155"/>
                    <a:pt x="12" y="215"/>
                  </a:cubicBezTo>
                  <a:cubicBezTo>
                    <a:pt x="95" y="334"/>
                    <a:pt x="226" y="346"/>
                    <a:pt x="310" y="453"/>
                  </a:cubicBezTo>
                  <a:cubicBezTo>
                    <a:pt x="333" y="465"/>
                    <a:pt x="360" y="471"/>
                    <a:pt x="387" y="471"/>
                  </a:cubicBezTo>
                  <a:cubicBezTo>
                    <a:pt x="414" y="471"/>
                    <a:pt x="441" y="465"/>
                    <a:pt x="464" y="453"/>
                  </a:cubicBezTo>
                  <a:cubicBezTo>
                    <a:pt x="488" y="441"/>
                    <a:pt x="509" y="435"/>
                    <a:pt x="530" y="435"/>
                  </a:cubicBezTo>
                  <a:cubicBezTo>
                    <a:pt x="551" y="435"/>
                    <a:pt x="572" y="441"/>
                    <a:pt x="595" y="453"/>
                  </a:cubicBezTo>
                  <a:cubicBezTo>
                    <a:pt x="643" y="483"/>
                    <a:pt x="688" y="498"/>
                    <a:pt x="734" y="498"/>
                  </a:cubicBezTo>
                  <a:cubicBezTo>
                    <a:pt x="780" y="498"/>
                    <a:pt x="827" y="483"/>
                    <a:pt x="881" y="453"/>
                  </a:cubicBezTo>
                  <a:cubicBezTo>
                    <a:pt x="911" y="441"/>
                    <a:pt x="938" y="435"/>
                    <a:pt x="963" y="435"/>
                  </a:cubicBezTo>
                  <a:cubicBezTo>
                    <a:pt x="988" y="435"/>
                    <a:pt x="1012" y="441"/>
                    <a:pt x="1036" y="453"/>
                  </a:cubicBezTo>
                  <a:cubicBezTo>
                    <a:pt x="1105" y="488"/>
                    <a:pt x="1177" y="511"/>
                    <a:pt x="1248" y="511"/>
                  </a:cubicBezTo>
                  <a:cubicBezTo>
                    <a:pt x="1323" y="511"/>
                    <a:pt x="1397" y="485"/>
                    <a:pt x="1464" y="417"/>
                  </a:cubicBezTo>
                  <a:cubicBezTo>
                    <a:pt x="1464" y="273"/>
                    <a:pt x="1411" y="120"/>
                    <a:pt x="1296" y="120"/>
                  </a:cubicBezTo>
                  <a:cubicBezTo>
                    <a:pt x="1278" y="120"/>
                    <a:pt x="1259" y="124"/>
                    <a:pt x="1238" y="132"/>
                  </a:cubicBezTo>
                  <a:cubicBezTo>
                    <a:pt x="1127" y="184"/>
                    <a:pt x="1019" y="205"/>
                    <a:pt x="914" y="205"/>
                  </a:cubicBezTo>
                  <a:cubicBezTo>
                    <a:pt x="661" y="205"/>
                    <a:pt x="423" y="85"/>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5"/>
            <p:cNvSpPr/>
            <p:nvPr/>
          </p:nvSpPr>
          <p:spPr>
            <a:xfrm>
              <a:off x="6217425" y="3248175"/>
              <a:ext cx="43200" cy="10700"/>
            </a:xfrm>
            <a:custGeom>
              <a:avLst/>
              <a:gdLst/>
              <a:ahLst/>
              <a:cxnLst/>
              <a:rect l="l" t="t" r="r" b="b"/>
              <a:pathLst>
                <a:path w="1728" h="428" extrusionOk="0">
                  <a:moveTo>
                    <a:pt x="1023" y="1"/>
                  </a:moveTo>
                  <a:cubicBezTo>
                    <a:pt x="975" y="1"/>
                    <a:pt x="922" y="36"/>
                    <a:pt x="870" y="95"/>
                  </a:cubicBezTo>
                  <a:cubicBezTo>
                    <a:pt x="804" y="143"/>
                    <a:pt x="729" y="154"/>
                    <a:pt x="652" y="154"/>
                  </a:cubicBezTo>
                  <a:cubicBezTo>
                    <a:pt x="581" y="154"/>
                    <a:pt x="508" y="144"/>
                    <a:pt x="436" y="144"/>
                  </a:cubicBezTo>
                  <a:cubicBezTo>
                    <a:pt x="332" y="144"/>
                    <a:pt x="231" y="164"/>
                    <a:pt x="144" y="261"/>
                  </a:cubicBezTo>
                  <a:cubicBezTo>
                    <a:pt x="96" y="261"/>
                    <a:pt x="36" y="273"/>
                    <a:pt x="1" y="297"/>
                  </a:cubicBezTo>
                  <a:cubicBezTo>
                    <a:pt x="214" y="392"/>
                    <a:pt x="425" y="427"/>
                    <a:pt x="639" y="427"/>
                  </a:cubicBezTo>
                  <a:cubicBezTo>
                    <a:pt x="988" y="427"/>
                    <a:pt x="1344" y="335"/>
                    <a:pt x="1727" y="261"/>
                  </a:cubicBezTo>
                  <a:cubicBezTo>
                    <a:pt x="1623" y="145"/>
                    <a:pt x="1522" y="120"/>
                    <a:pt x="1424" y="120"/>
                  </a:cubicBezTo>
                  <a:cubicBezTo>
                    <a:pt x="1351" y="120"/>
                    <a:pt x="1279" y="134"/>
                    <a:pt x="1210" y="134"/>
                  </a:cubicBezTo>
                  <a:cubicBezTo>
                    <a:pt x="1192" y="134"/>
                    <a:pt x="1174" y="133"/>
                    <a:pt x="1156" y="130"/>
                  </a:cubicBezTo>
                  <a:cubicBezTo>
                    <a:pt x="1119" y="39"/>
                    <a:pt x="1074" y="1"/>
                    <a:pt x="10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5"/>
            <p:cNvSpPr/>
            <p:nvPr/>
          </p:nvSpPr>
          <p:spPr>
            <a:xfrm>
              <a:off x="5362100" y="3141000"/>
              <a:ext cx="32325" cy="14725"/>
            </a:xfrm>
            <a:custGeom>
              <a:avLst/>
              <a:gdLst/>
              <a:ahLst/>
              <a:cxnLst/>
              <a:rect l="l" t="t" r="r" b="b"/>
              <a:pathLst>
                <a:path w="1293" h="589" extrusionOk="0">
                  <a:moveTo>
                    <a:pt x="829" y="0"/>
                  </a:moveTo>
                  <a:cubicBezTo>
                    <a:pt x="756" y="73"/>
                    <a:pt x="666" y="83"/>
                    <a:pt x="575" y="83"/>
                  </a:cubicBezTo>
                  <a:cubicBezTo>
                    <a:pt x="536" y="83"/>
                    <a:pt x="497" y="81"/>
                    <a:pt x="459" y="81"/>
                  </a:cubicBezTo>
                  <a:cubicBezTo>
                    <a:pt x="439" y="81"/>
                    <a:pt x="419" y="82"/>
                    <a:pt x="400" y="84"/>
                  </a:cubicBezTo>
                  <a:cubicBezTo>
                    <a:pt x="331" y="66"/>
                    <a:pt x="270" y="57"/>
                    <a:pt x="220" y="57"/>
                  </a:cubicBezTo>
                  <a:cubicBezTo>
                    <a:pt x="63" y="57"/>
                    <a:pt x="1" y="150"/>
                    <a:pt x="55" y="393"/>
                  </a:cubicBezTo>
                  <a:cubicBezTo>
                    <a:pt x="213" y="552"/>
                    <a:pt x="399" y="589"/>
                    <a:pt x="593" y="589"/>
                  </a:cubicBezTo>
                  <a:cubicBezTo>
                    <a:pt x="690" y="589"/>
                    <a:pt x="789" y="580"/>
                    <a:pt x="888" y="572"/>
                  </a:cubicBezTo>
                  <a:cubicBezTo>
                    <a:pt x="1019" y="560"/>
                    <a:pt x="1126" y="500"/>
                    <a:pt x="1210" y="417"/>
                  </a:cubicBezTo>
                  <a:lnTo>
                    <a:pt x="1245" y="381"/>
                  </a:lnTo>
                  <a:cubicBezTo>
                    <a:pt x="1293" y="298"/>
                    <a:pt x="1293" y="203"/>
                    <a:pt x="1245" y="119"/>
                  </a:cubicBezTo>
                  <a:cubicBezTo>
                    <a:pt x="1150" y="24"/>
                    <a:pt x="1007" y="60"/>
                    <a:pt x="900" y="0"/>
                  </a:cubicBezTo>
                  <a:cubicBezTo>
                    <a:pt x="894" y="6"/>
                    <a:pt x="882" y="9"/>
                    <a:pt x="869" y="9"/>
                  </a:cubicBezTo>
                  <a:cubicBezTo>
                    <a:pt x="855" y="9"/>
                    <a:pt x="841" y="6"/>
                    <a:pt x="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5"/>
            <p:cNvSpPr/>
            <p:nvPr/>
          </p:nvSpPr>
          <p:spPr>
            <a:xfrm>
              <a:off x="5801300" y="3107050"/>
              <a:ext cx="34275" cy="9650"/>
            </a:xfrm>
            <a:custGeom>
              <a:avLst/>
              <a:gdLst/>
              <a:ahLst/>
              <a:cxnLst/>
              <a:rect l="l" t="t" r="r" b="b"/>
              <a:pathLst>
                <a:path w="1371" h="386" extrusionOk="0">
                  <a:moveTo>
                    <a:pt x="156" y="37"/>
                  </a:moveTo>
                  <a:cubicBezTo>
                    <a:pt x="108" y="96"/>
                    <a:pt x="48" y="144"/>
                    <a:pt x="1" y="191"/>
                  </a:cubicBezTo>
                  <a:cubicBezTo>
                    <a:pt x="316" y="321"/>
                    <a:pt x="631" y="386"/>
                    <a:pt x="1018" y="386"/>
                  </a:cubicBezTo>
                  <a:cubicBezTo>
                    <a:pt x="1129" y="386"/>
                    <a:pt x="1246" y="381"/>
                    <a:pt x="1370" y="370"/>
                  </a:cubicBezTo>
                  <a:cubicBezTo>
                    <a:pt x="930" y="1"/>
                    <a:pt x="525" y="72"/>
                    <a:pt x="156"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5"/>
            <p:cNvSpPr/>
            <p:nvPr/>
          </p:nvSpPr>
          <p:spPr>
            <a:xfrm>
              <a:off x="5840900" y="3169275"/>
              <a:ext cx="28900" cy="10225"/>
            </a:xfrm>
            <a:custGeom>
              <a:avLst/>
              <a:gdLst/>
              <a:ahLst/>
              <a:cxnLst/>
              <a:rect l="l" t="t" r="r" b="b"/>
              <a:pathLst>
                <a:path w="1156" h="409" extrusionOk="0">
                  <a:moveTo>
                    <a:pt x="274" y="0"/>
                  </a:moveTo>
                  <a:cubicBezTo>
                    <a:pt x="84" y="0"/>
                    <a:pt x="0" y="96"/>
                    <a:pt x="0" y="298"/>
                  </a:cubicBezTo>
                  <a:cubicBezTo>
                    <a:pt x="250" y="384"/>
                    <a:pt x="505" y="408"/>
                    <a:pt x="758" y="408"/>
                  </a:cubicBezTo>
                  <a:cubicBezTo>
                    <a:pt x="891" y="408"/>
                    <a:pt x="1024" y="401"/>
                    <a:pt x="1155" y="393"/>
                  </a:cubicBezTo>
                  <a:lnTo>
                    <a:pt x="1155" y="131"/>
                  </a:lnTo>
                  <a:cubicBezTo>
                    <a:pt x="1143" y="119"/>
                    <a:pt x="1108" y="84"/>
                    <a:pt x="1084" y="72"/>
                  </a:cubicBezTo>
                  <a:cubicBezTo>
                    <a:pt x="1021" y="58"/>
                    <a:pt x="958" y="54"/>
                    <a:pt x="896" y="54"/>
                  </a:cubicBezTo>
                  <a:cubicBezTo>
                    <a:pt x="796" y="54"/>
                    <a:pt x="698" y="65"/>
                    <a:pt x="601" y="65"/>
                  </a:cubicBezTo>
                  <a:cubicBezTo>
                    <a:pt x="498" y="65"/>
                    <a:pt x="397" y="5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5"/>
            <p:cNvSpPr/>
            <p:nvPr/>
          </p:nvSpPr>
          <p:spPr>
            <a:xfrm>
              <a:off x="5311950" y="3069650"/>
              <a:ext cx="35450" cy="13325"/>
            </a:xfrm>
            <a:custGeom>
              <a:avLst/>
              <a:gdLst/>
              <a:ahLst/>
              <a:cxnLst/>
              <a:rect l="l" t="t" r="r" b="b"/>
              <a:pathLst>
                <a:path w="1418" h="533" extrusionOk="0">
                  <a:moveTo>
                    <a:pt x="519" y="0"/>
                  </a:moveTo>
                  <a:cubicBezTo>
                    <a:pt x="422" y="0"/>
                    <a:pt x="325" y="20"/>
                    <a:pt x="227" y="80"/>
                  </a:cubicBezTo>
                  <a:cubicBezTo>
                    <a:pt x="96" y="151"/>
                    <a:pt x="1" y="247"/>
                    <a:pt x="84" y="390"/>
                  </a:cubicBezTo>
                  <a:cubicBezTo>
                    <a:pt x="240" y="500"/>
                    <a:pt x="403" y="532"/>
                    <a:pt x="567" y="532"/>
                  </a:cubicBezTo>
                  <a:cubicBezTo>
                    <a:pt x="792" y="532"/>
                    <a:pt x="1019" y="473"/>
                    <a:pt x="1239" y="473"/>
                  </a:cubicBezTo>
                  <a:cubicBezTo>
                    <a:pt x="1299" y="449"/>
                    <a:pt x="1358" y="425"/>
                    <a:pt x="1406" y="378"/>
                  </a:cubicBezTo>
                  <a:cubicBezTo>
                    <a:pt x="1406" y="342"/>
                    <a:pt x="1418" y="318"/>
                    <a:pt x="1418" y="294"/>
                  </a:cubicBezTo>
                  <a:cubicBezTo>
                    <a:pt x="1406" y="187"/>
                    <a:pt x="1299" y="151"/>
                    <a:pt x="1227" y="92"/>
                  </a:cubicBezTo>
                  <a:cubicBezTo>
                    <a:pt x="1204" y="94"/>
                    <a:pt x="1180" y="95"/>
                    <a:pt x="1157" y="95"/>
                  </a:cubicBezTo>
                  <a:cubicBezTo>
                    <a:pt x="939" y="95"/>
                    <a:pt x="729"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5"/>
            <p:cNvSpPr/>
            <p:nvPr/>
          </p:nvSpPr>
          <p:spPr>
            <a:xfrm>
              <a:off x="5579250" y="3061050"/>
              <a:ext cx="32475" cy="7650"/>
            </a:xfrm>
            <a:custGeom>
              <a:avLst/>
              <a:gdLst/>
              <a:ahLst/>
              <a:cxnLst/>
              <a:rect l="l" t="t" r="r" b="b"/>
              <a:pathLst>
                <a:path w="1299" h="306" extrusionOk="0">
                  <a:moveTo>
                    <a:pt x="699" y="1"/>
                  </a:moveTo>
                  <a:cubicBezTo>
                    <a:pt x="588" y="1"/>
                    <a:pt x="477" y="8"/>
                    <a:pt x="366" y="8"/>
                  </a:cubicBezTo>
                  <a:cubicBezTo>
                    <a:pt x="343" y="8"/>
                    <a:pt x="321" y="8"/>
                    <a:pt x="298" y="7"/>
                  </a:cubicBezTo>
                  <a:cubicBezTo>
                    <a:pt x="239" y="138"/>
                    <a:pt x="120" y="138"/>
                    <a:pt x="1" y="162"/>
                  </a:cubicBezTo>
                  <a:cubicBezTo>
                    <a:pt x="262" y="258"/>
                    <a:pt x="428" y="306"/>
                    <a:pt x="626" y="306"/>
                  </a:cubicBezTo>
                  <a:cubicBezTo>
                    <a:pt x="798" y="306"/>
                    <a:pt x="995" y="270"/>
                    <a:pt x="1299" y="198"/>
                  </a:cubicBezTo>
                  <a:cubicBezTo>
                    <a:pt x="1116" y="29"/>
                    <a:pt x="910" y="1"/>
                    <a:pt x="6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35"/>
            <p:cNvSpPr/>
            <p:nvPr/>
          </p:nvSpPr>
          <p:spPr>
            <a:xfrm>
              <a:off x="5543250" y="3129075"/>
              <a:ext cx="26800" cy="11500"/>
            </a:xfrm>
            <a:custGeom>
              <a:avLst/>
              <a:gdLst/>
              <a:ahLst/>
              <a:cxnLst/>
              <a:rect l="l" t="t" r="r" b="b"/>
              <a:pathLst>
                <a:path w="1072" h="460" extrusionOk="0">
                  <a:moveTo>
                    <a:pt x="441" y="1"/>
                  </a:moveTo>
                  <a:cubicBezTo>
                    <a:pt x="413" y="22"/>
                    <a:pt x="381" y="34"/>
                    <a:pt x="348" y="34"/>
                  </a:cubicBezTo>
                  <a:cubicBezTo>
                    <a:pt x="324" y="34"/>
                    <a:pt x="299" y="28"/>
                    <a:pt x="274" y="13"/>
                  </a:cubicBezTo>
                  <a:lnTo>
                    <a:pt x="24" y="13"/>
                  </a:lnTo>
                  <a:cubicBezTo>
                    <a:pt x="24" y="49"/>
                    <a:pt x="12" y="96"/>
                    <a:pt x="12" y="144"/>
                  </a:cubicBezTo>
                  <a:cubicBezTo>
                    <a:pt x="24" y="203"/>
                    <a:pt x="12" y="251"/>
                    <a:pt x="0" y="310"/>
                  </a:cubicBezTo>
                  <a:lnTo>
                    <a:pt x="0" y="441"/>
                  </a:lnTo>
                  <a:cubicBezTo>
                    <a:pt x="165" y="441"/>
                    <a:pt x="331" y="460"/>
                    <a:pt x="492" y="460"/>
                  </a:cubicBezTo>
                  <a:cubicBezTo>
                    <a:pt x="621" y="460"/>
                    <a:pt x="748" y="448"/>
                    <a:pt x="869" y="406"/>
                  </a:cubicBezTo>
                  <a:cubicBezTo>
                    <a:pt x="917" y="322"/>
                    <a:pt x="976" y="239"/>
                    <a:pt x="1024" y="144"/>
                  </a:cubicBezTo>
                  <a:cubicBezTo>
                    <a:pt x="1072" y="84"/>
                    <a:pt x="1048" y="37"/>
                    <a:pt x="976" y="13"/>
                  </a:cubicBezTo>
                  <a:cubicBezTo>
                    <a:pt x="941" y="13"/>
                    <a:pt x="929" y="13"/>
                    <a:pt x="905" y="1"/>
                  </a:cubicBezTo>
                  <a:cubicBezTo>
                    <a:pt x="843" y="38"/>
                    <a:pt x="785" y="59"/>
                    <a:pt x="728" y="59"/>
                  </a:cubicBezTo>
                  <a:cubicBezTo>
                    <a:pt x="675" y="59"/>
                    <a:pt x="623" y="4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35"/>
            <p:cNvSpPr/>
            <p:nvPr/>
          </p:nvSpPr>
          <p:spPr>
            <a:xfrm>
              <a:off x="5347375" y="3012850"/>
              <a:ext cx="44375" cy="10725"/>
            </a:xfrm>
            <a:custGeom>
              <a:avLst/>
              <a:gdLst/>
              <a:ahLst/>
              <a:cxnLst/>
              <a:rect l="l" t="t" r="r" b="b"/>
              <a:pathLst>
                <a:path w="1775" h="429" extrusionOk="0">
                  <a:moveTo>
                    <a:pt x="721" y="1"/>
                  </a:moveTo>
                  <a:cubicBezTo>
                    <a:pt x="691" y="1"/>
                    <a:pt x="662" y="7"/>
                    <a:pt x="632" y="18"/>
                  </a:cubicBezTo>
                  <a:cubicBezTo>
                    <a:pt x="583" y="39"/>
                    <a:pt x="534" y="46"/>
                    <a:pt x="486" y="46"/>
                  </a:cubicBezTo>
                  <a:cubicBezTo>
                    <a:pt x="385" y="46"/>
                    <a:pt x="286" y="15"/>
                    <a:pt x="188" y="15"/>
                  </a:cubicBezTo>
                  <a:cubicBezTo>
                    <a:pt x="141" y="15"/>
                    <a:pt x="95" y="22"/>
                    <a:pt x="48" y="42"/>
                  </a:cubicBezTo>
                  <a:cubicBezTo>
                    <a:pt x="13" y="126"/>
                    <a:pt x="1" y="185"/>
                    <a:pt x="13" y="257"/>
                  </a:cubicBezTo>
                  <a:cubicBezTo>
                    <a:pt x="143" y="392"/>
                    <a:pt x="285" y="429"/>
                    <a:pt x="431" y="429"/>
                  </a:cubicBezTo>
                  <a:cubicBezTo>
                    <a:pt x="607" y="429"/>
                    <a:pt x="790" y="376"/>
                    <a:pt x="965" y="376"/>
                  </a:cubicBezTo>
                  <a:lnTo>
                    <a:pt x="1060" y="376"/>
                  </a:lnTo>
                  <a:cubicBezTo>
                    <a:pt x="1158" y="404"/>
                    <a:pt x="1258" y="422"/>
                    <a:pt x="1357" y="422"/>
                  </a:cubicBezTo>
                  <a:cubicBezTo>
                    <a:pt x="1463" y="422"/>
                    <a:pt x="1569" y="401"/>
                    <a:pt x="1668" y="352"/>
                  </a:cubicBezTo>
                  <a:cubicBezTo>
                    <a:pt x="1715" y="268"/>
                    <a:pt x="1739" y="185"/>
                    <a:pt x="1775" y="90"/>
                  </a:cubicBezTo>
                  <a:cubicBezTo>
                    <a:pt x="1703" y="90"/>
                    <a:pt x="1608" y="78"/>
                    <a:pt x="1525" y="66"/>
                  </a:cubicBezTo>
                  <a:cubicBezTo>
                    <a:pt x="1492" y="86"/>
                    <a:pt x="1463" y="95"/>
                    <a:pt x="1433" y="95"/>
                  </a:cubicBezTo>
                  <a:cubicBezTo>
                    <a:pt x="1409" y="95"/>
                    <a:pt x="1385" y="89"/>
                    <a:pt x="1358" y="78"/>
                  </a:cubicBezTo>
                  <a:lnTo>
                    <a:pt x="1370" y="66"/>
                  </a:lnTo>
                  <a:cubicBezTo>
                    <a:pt x="1338" y="34"/>
                    <a:pt x="1301" y="13"/>
                    <a:pt x="1262" y="13"/>
                  </a:cubicBezTo>
                  <a:cubicBezTo>
                    <a:pt x="1243" y="13"/>
                    <a:pt x="1223" y="18"/>
                    <a:pt x="1203" y="30"/>
                  </a:cubicBezTo>
                  <a:cubicBezTo>
                    <a:pt x="1141" y="87"/>
                    <a:pt x="1079" y="114"/>
                    <a:pt x="1017" y="114"/>
                  </a:cubicBezTo>
                  <a:cubicBezTo>
                    <a:pt x="948" y="114"/>
                    <a:pt x="879" y="81"/>
                    <a:pt x="810" y="18"/>
                  </a:cubicBezTo>
                  <a:cubicBezTo>
                    <a:pt x="781" y="7"/>
                    <a:pt x="751" y="1"/>
                    <a:pt x="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35"/>
            <p:cNvSpPr/>
            <p:nvPr/>
          </p:nvSpPr>
          <p:spPr>
            <a:xfrm>
              <a:off x="5460800" y="3122225"/>
              <a:ext cx="57750" cy="7050"/>
            </a:xfrm>
            <a:custGeom>
              <a:avLst/>
              <a:gdLst/>
              <a:ahLst/>
              <a:cxnLst/>
              <a:rect l="l" t="t" r="r" b="b"/>
              <a:pathLst>
                <a:path w="2310" h="282" extrusionOk="0">
                  <a:moveTo>
                    <a:pt x="1922" y="1"/>
                  </a:moveTo>
                  <a:cubicBezTo>
                    <a:pt x="1897" y="1"/>
                    <a:pt x="1871" y="1"/>
                    <a:pt x="1846" y="1"/>
                  </a:cubicBezTo>
                  <a:lnTo>
                    <a:pt x="0" y="1"/>
                  </a:lnTo>
                  <a:cubicBezTo>
                    <a:pt x="119" y="121"/>
                    <a:pt x="254" y="152"/>
                    <a:pt x="394" y="152"/>
                  </a:cubicBezTo>
                  <a:cubicBezTo>
                    <a:pt x="547" y="152"/>
                    <a:pt x="705" y="114"/>
                    <a:pt x="855" y="114"/>
                  </a:cubicBezTo>
                  <a:cubicBezTo>
                    <a:pt x="909" y="114"/>
                    <a:pt x="961" y="119"/>
                    <a:pt x="1012" y="132"/>
                  </a:cubicBezTo>
                  <a:cubicBezTo>
                    <a:pt x="1284" y="186"/>
                    <a:pt x="1556" y="281"/>
                    <a:pt x="1834" y="281"/>
                  </a:cubicBezTo>
                  <a:cubicBezTo>
                    <a:pt x="1982" y="281"/>
                    <a:pt x="2133" y="254"/>
                    <a:pt x="2286" y="180"/>
                  </a:cubicBezTo>
                  <a:lnTo>
                    <a:pt x="2310" y="120"/>
                  </a:lnTo>
                  <a:cubicBezTo>
                    <a:pt x="2199" y="9"/>
                    <a:pt x="2063" y="1"/>
                    <a:pt x="1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35"/>
            <p:cNvSpPr/>
            <p:nvPr/>
          </p:nvSpPr>
          <p:spPr>
            <a:xfrm>
              <a:off x="5450075" y="3100325"/>
              <a:ext cx="43475" cy="7125"/>
            </a:xfrm>
            <a:custGeom>
              <a:avLst/>
              <a:gdLst/>
              <a:ahLst/>
              <a:cxnLst/>
              <a:rect l="l" t="t" r="r" b="b"/>
              <a:pathLst>
                <a:path w="1739" h="285" extrusionOk="0">
                  <a:moveTo>
                    <a:pt x="841" y="0"/>
                  </a:moveTo>
                  <a:cubicBezTo>
                    <a:pt x="562" y="0"/>
                    <a:pt x="281" y="54"/>
                    <a:pt x="0" y="175"/>
                  </a:cubicBezTo>
                  <a:cubicBezTo>
                    <a:pt x="12" y="173"/>
                    <a:pt x="23" y="173"/>
                    <a:pt x="34" y="173"/>
                  </a:cubicBezTo>
                  <a:cubicBezTo>
                    <a:pt x="171" y="173"/>
                    <a:pt x="283" y="267"/>
                    <a:pt x="432" y="267"/>
                  </a:cubicBezTo>
                  <a:cubicBezTo>
                    <a:pt x="485" y="267"/>
                    <a:pt x="543" y="255"/>
                    <a:pt x="608" y="222"/>
                  </a:cubicBezTo>
                  <a:cubicBezTo>
                    <a:pt x="703" y="175"/>
                    <a:pt x="829" y="148"/>
                    <a:pt x="964" y="148"/>
                  </a:cubicBezTo>
                  <a:cubicBezTo>
                    <a:pt x="1132" y="148"/>
                    <a:pt x="1313" y="189"/>
                    <a:pt x="1465" y="282"/>
                  </a:cubicBezTo>
                  <a:cubicBezTo>
                    <a:pt x="1483" y="284"/>
                    <a:pt x="1501" y="285"/>
                    <a:pt x="1518" y="285"/>
                  </a:cubicBezTo>
                  <a:cubicBezTo>
                    <a:pt x="1609" y="285"/>
                    <a:pt x="1678" y="255"/>
                    <a:pt x="1739" y="175"/>
                  </a:cubicBezTo>
                  <a:cubicBezTo>
                    <a:pt x="1442" y="63"/>
                    <a:pt x="1142" y="0"/>
                    <a:pt x="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35"/>
            <p:cNvSpPr/>
            <p:nvPr/>
          </p:nvSpPr>
          <p:spPr>
            <a:xfrm>
              <a:off x="5737025" y="3079675"/>
              <a:ext cx="35425" cy="9100"/>
            </a:xfrm>
            <a:custGeom>
              <a:avLst/>
              <a:gdLst/>
              <a:ahLst/>
              <a:cxnLst/>
              <a:rect l="l" t="t" r="r" b="b"/>
              <a:pathLst>
                <a:path w="1417" h="364" extrusionOk="0">
                  <a:moveTo>
                    <a:pt x="202" y="0"/>
                  </a:moveTo>
                  <a:cubicBezTo>
                    <a:pt x="135" y="0"/>
                    <a:pt x="67" y="4"/>
                    <a:pt x="0" y="12"/>
                  </a:cubicBezTo>
                  <a:lnTo>
                    <a:pt x="0" y="227"/>
                  </a:lnTo>
                  <a:cubicBezTo>
                    <a:pt x="238" y="239"/>
                    <a:pt x="464" y="274"/>
                    <a:pt x="679" y="310"/>
                  </a:cubicBezTo>
                  <a:cubicBezTo>
                    <a:pt x="692" y="309"/>
                    <a:pt x="705" y="308"/>
                    <a:pt x="718" y="308"/>
                  </a:cubicBezTo>
                  <a:cubicBezTo>
                    <a:pt x="851" y="308"/>
                    <a:pt x="992" y="364"/>
                    <a:pt x="1120" y="364"/>
                  </a:cubicBezTo>
                  <a:cubicBezTo>
                    <a:pt x="1234" y="364"/>
                    <a:pt x="1337" y="320"/>
                    <a:pt x="1417" y="155"/>
                  </a:cubicBezTo>
                  <a:cubicBezTo>
                    <a:pt x="1008" y="135"/>
                    <a:pt x="608"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35"/>
            <p:cNvSpPr/>
            <p:nvPr/>
          </p:nvSpPr>
          <p:spPr>
            <a:xfrm>
              <a:off x="5718250" y="3207375"/>
              <a:ext cx="30400" cy="16200"/>
            </a:xfrm>
            <a:custGeom>
              <a:avLst/>
              <a:gdLst/>
              <a:ahLst/>
              <a:cxnLst/>
              <a:rect l="l" t="t" r="r" b="b"/>
              <a:pathLst>
                <a:path w="1216" h="648" extrusionOk="0">
                  <a:moveTo>
                    <a:pt x="37" y="24"/>
                  </a:moveTo>
                  <a:lnTo>
                    <a:pt x="37" y="24"/>
                  </a:lnTo>
                  <a:cubicBezTo>
                    <a:pt x="49" y="119"/>
                    <a:pt x="180" y="238"/>
                    <a:pt x="1" y="334"/>
                  </a:cubicBezTo>
                  <a:cubicBezTo>
                    <a:pt x="123" y="560"/>
                    <a:pt x="271" y="648"/>
                    <a:pt x="428" y="648"/>
                  </a:cubicBezTo>
                  <a:cubicBezTo>
                    <a:pt x="578" y="648"/>
                    <a:pt x="737" y="569"/>
                    <a:pt x="894" y="453"/>
                  </a:cubicBezTo>
                  <a:cubicBezTo>
                    <a:pt x="811" y="262"/>
                    <a:pt x="537" y="393"/>
                    <a:pt x="442" y="155"/>
                  </a:cubicBezTo>
                  <a:lnTo>
                    <a:pt x="1215" y="155"/>
                  </a:lnTo>
                  <a:cubicBezTo>
                    <a:pt x="834" y="0"/>
                    <a:pt x="442" y="36"/>
                    <a:pt x="3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35"/>
            <p:cNvSpPr/>
            <p:nvPr/>
          </p:nvSpPr>
          <p:spPr>
            <a:xfrm>
              <a:off x="5342625" y="3069000"/>
              <a:ext cx="20550" cy="20825"/>
            </a:xfrm>
            <a:custGeom>
              <a:avLst/>
              <a:gdLst/>
              <a:ahLst/>
              <a:cxnLst/>
              <a:rect l="l" t="t" r="r" b="b"/>
              <a:pathLst>
                <a:path w="822" h="833" extrusionOk="0">
                  <a:moveTo>
                    <a:pt x="511" y="0"/>
                  </a:moveTo>
                  <a:cubicBezTo>
                    <a:pt x="344" y="0"/>
                    <a:pt x="184" y="142"/>
                    <a:pt x="15" y="142"/>
                  </a:cubicBezTo>
                  <a:cubicBezTo>
                    <a:pt x="10" y="142"/>
                    <a:pt x="5" y="142"/>
                    <a:pt x="0" y="142"/>
                  </a:cubicBezTo>
                  <a:lnTo>
                    <a:pt x="0" y="142"/>
                  </a:lnTo>
                  <a:cubicBezTo>
                    <a:pt x="48" y="177"/>
                    <a:pt x="107" y="225"/>
                    <a:pt x="143" y="273"/>
                  </a:cubicBezTo>
                  <a:cubicBezTo>
                    <a:pt x="191" y="320"/>
                    <a:pt x="191" y="356"/>
                    <a:pt x="131" y="392"/>
                  </a:cubicBezTo>
                  <a:lnTo>
                    <a:pt x="143" y="451"/>
                  </a:lnTo>
                  <a:cubicBezTo>
                    <a:pt x="107" y="558"/>
                    <a:pt x="167" y="618"/>
                    <a:pt x="250" y="654"/>
                  </a:cubicBezTo>
                  <a:lnTo>
                    <a:pt x="298" y="701"/>
                  </a:lnTo>
                  <a:cubicBezTo>
                    <a:pt x="322" y="761"/>
                    <a:pt x="357" y="832"/>
                    <a:pt x="441" y="832"/>
                  </a:cubicBezTo>
                  <a:cubicBezTo>
                    <a:pt x="488" y="797"/>
                    <a:pt x="536" y="725"/>
                    <a:pt x="584" y="689"/>
                  </a:cubicBezTo>
                  <a:cubicBezTo>
                    <a:pt x="643" y="642"/>
                    <a:pt x="679" y="594"/>
                    <a:pt x="727" y="558"/>
                  </a:cubicBezTo>
                  <a:lnTo>
                    <a:pt x="727" y="416"/>
                  </a:lnTo>
                  <a:cubicBezTo>
                    <a:pt x="357" y="297"/>
                    <a:pt x="822" y="213"/>
                    <a:pt x="738" y="106"/>
                  </a:cubicBezTo>
                  <a:cubicBezTo>
                    <a:pt x="660" y="28"/>
                    <a:pt x="585" y="0"/>
                    <a:pt x="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35"/>
            <p:cNvSpPr/>
            <p:nvPr/>
          </p:nvSpPr>
          <p:spPr>
            <a:xfrm>
              <a:off x="5488175" y="3047475"/>
              <a:ext cx="29800" cy="10900"/>
            </a:xfrm>
            <a:custGeom>
              <a:avLst/>
              <a:gdLst/>
              <a:ahLst/>
              <a:cxnLst/>
              <a:rect l="l" t="t" r="r" b="b"/>
              <a:pathLst>
                <a:path w="1192" h="436" extrusionOk="0">
                  <a:moveTo>
                    <a:pt x="694" y="1"/>
                  </a:moveTo>
                  <a:cubicBezTo>
                    <a:pt x="582" y="1"/>
                    <a:pt x="470" y="36"/>
                    <a:pt x="358" y="134"/>
                  </a:cubicBezTo>
                  <a:cubicBezTo>
                    <a:pt x="298" y="253"/>
                    <a:pt x="0" y="134"/>
                    <a:pt x="72" y="384"/>
                  </a:cubicBezTo>
                  <a:cubicBezTo>
                    <a:pt x="207" y="423"/>
                    <a:pt x="340" y="436"/>
                    <a:pt x="472" y="436"/>
                  </a:cubicBezTo>
                  <a:cubicBezTo>
                    <a:pt x="619" y="436"/>
                    <a:pt x="767" y="420"/>
                    <a:pt x="917" y="407"/>
                  </a:cubicBezTo>
                  <a:cubicBezTo>
                    <a:pt x="1012" y="324"/>
                    <a:pt x="1096" y="241"/>
                    <a:pt x="1191" y="146"/>
                  </a:cubicBezTo>
                  <a:cubicBezTo>
                    <a:pt x="1022" y="75"/>
                    <a:pt x="857"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35"/>
            <p:cNvSpPr/>
            <p:nvPr/>
          </p:nvSpPr>
          <p:spPr>
            <a:xfrm>
              <a:off x="5327450" y="3011050"/>
              <a:ext cx="44650" cy="14525"/>
            </a:xfrm>
            <a:custGeom>
              <a:avLst/>
              <a:gdLst/>
              <a:ahLst/>
              <a:cxnLst/>
              <a:rect l="l" t="t" r="r" b="b"/>
              <a:pathLst>
                <a:path w="1786" h="581" extrusionOk="0">
                  <a:moveTo>
                    <a:pt x="486" y="0"/>
                  </a:moveTo>
                  <a:cubicBezTo>
                    <a:pt x="363" y="0"/>
                    <a:pt x="239" y="28"/>
                    <a:pt x="119" y="55"/>
                  </a:cubicBezTo>
                  <a:cubicBezTo>
                    <a:pt x="24" y="102"/>
                    <a:pt x="0" y="162"/>
                    <a:pt x="24" y="257"/>
                  </a:cubicBezTo>
                  <a:lnTo>
                    <a:pt x="60" y="305"/>
                  </a:lnTo>
                  <a:cubicBezTo>
                    <a:pt x="127" y="340"/>
                    <a:pt x="202" y="348"/>
                    <a:pt x="281" y="348"/>
                  </a:cubicBezTo>
                  <a:cubicBezTo>
                    <a:pt x="343" y="348"/>
                    <a:pt x="407" y="343"/>
                    <a:pt x="470" y="343"/>
                  </a:cubicBezTo>
                  <a:cubicBezTo>
                    <a:pt x="565" y="343"/>
                    <a:pt x="657" y="355"/>
                    <a:pt x="738" y="412"/>
                  </a:cubicBezTo>
                  <a:lnTo>
                    <a:pt x="738" y="531"/>
                  </a:lnTo>
                  <a:cubicBezTo>
                    <a:pt x="921" y="549"/>
                    <a:pt x="1105" y="580"/>
                    <a:pt x="1285" y="580"/>
                  </a:cubicBezTo>
                  <a:cubicBezTo>
                    <a:pt x="1456" y="580"/>
                    <a:pt x="1624" y="552"/>
                    <a:pt x="1786" y="460"/>
                  </a:cubicBezTo>
                  <a:cubicBezTo>
                    <a:pt x="1572" y="460"/>
                    <a:pt x="1369" y="448"/>
                    <a:pt x="1155" y="424"/>
                  </a:cubicBezTo>
                  <a:cubicBezTo>
                    <a:pt x="976" y="412"/>
                    <a:pt x="905" y="329"/>
                    <a:pt x="905" y="162"/>
                  </a:cubicBezTo>
                  <a:cubicBezTo>
                    <a:pt x="776" y="39"/>
                    <a:pt x="632" y="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35"/>
            <p:cNvSpPr/>
            <p:nvPr/>
          </p:nvSpPr>
          <p:spPr>
            <a:xfrm>
              <a:off x="5640575" y="3175450"/>
              <a:ext cx="31875" cy="11825"/>
            </a:xfrm>
            <a:custGeom>
              <a:avLst/>
              <a:gdLst/>
              <a:ahLst/>
              <a:cxnLst/>
              <a:rect l="l" t="t" r="r" b="b"/>
              <a:pathLst>
                <a:path w="1275" h="473" extrusionOk="0">
                  <a:moveTo>
                    <a:pt x="195" y="0"/>
                  </a:moveTo>
                  <a:cubicBezTo>
                    <a:pt x="170" y="0"/>
                    <a:pt x="143" y="9"/>
                    <a:pt x="120" y="27"/>
                  </a:cubicBezTo>
                  <a:cubicBezTo>
                    <a:pt x="120" y="134"/>
                    <a:pt x="0" y="253"/>
                    <a:pt x="179" y="313"/>
                  </a:cubicBezTo>
                  <a:cubicBezTo>
                    <a:pt x="433" y="415"/>
                    <a:pt x="714" y="473"/>
                    <a:pt x="990" y="473"/>
                  </a:cubicBezTo>
                  <a:cubicBezTo>
                    <a:pt x="1037" y="473"/>
                    <a:pt x="1085" y="471"/>
                    <a:pt x="1132" y="468"/>
                  </a:cubicBezTo>
                  <a:cubicBezTo>
                    <a:pt x="1166" y="450"/>
                    <a:pt x="1201" y="439"/>
                    <a:pt x="1231" y="439"/>
                  </a:cubicBezTo>
                  <a:cubicBezTo>
                    <a:pt x="1243" y="439"/>
                    <a:pt x="1253" y="441"/>
                    <a:pt x="1263" y="444"/>
                  </a:cubicBezTo>
                  <a:cubicBezTo>
                    <a:pt x="1274" y="432"/>
                    <a:pt x="1274" y="408"/>
                    <a:pt x="1274" y="384"/>
                  </a:cubicBezTo>
                  <a:cubicBezTo>
                    <a:pt x="905" y="325"/>
                    <a:pt x="560" y="241"/>
                    <a:pt x="262" y="27"/>
                  </a:cubicBezTo>
                  <a:cubicBezTo>
                    <a:pt x="245" y="9"/>
                    <a:pt x="221"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35"/>
            <p:cNvSpPr/>
            <p:nvPr/>
          </p:nvSpPr>
          <p:spPr>
            <a:xfrm>
              <a:off x="5518225" y="3154675"/>
              <a:ext cx="25925" cy="16425"/>
            </a:xfrm>
            <a:custGeom>
              <a:avLst/>
              <a:gdLst/>
              <a:ahLst/>
              <a:cxnLst/>
              <a:rect l="l" t="t" r="r" b="b"/>
              <a:pathLst>
                <a:path w="1037" h="657" extrusionOk="0">
                  <a:moveTo>
                    <a:pt x="1" y="1"/>
                  </a:moveTo>
                  <a:lnTo>
                    <a:pt x="1" y="1"/>
                  </a:lnTo>
                  <a:cubicBezTo>
                    <a:pt x="108" y="120"/>
                    <a:pt x="299" y="227"/>
                    <a:pt x="144" y="429"/>
                  </a:cubicBezTo>
                  <a:cubicBezTo>
                    <a:pt x="124" y="640"/>
                    <a:pt x="247" y="656"/>
                    <a:pt x="378" y="656"/>
                  </a:cubicBezTo>
                  <a:cubicBezTo>
                    <a:pt x="403" y="656"/>
                    <a:pt x="429" y="656"/>
                    <a:pt x="453" y="656"/>
                  </a:cubicBezTo>
                  <a:cubicBezTo>
                    <a:pt x="525" y="644"/>
                    <a:pt x="561" y="620"/>
                    <a:pt x="608" y="584"/>
                  </a:cubicBezTo>
                  <a:cubicBezTo>
                    <a:pt x="664" y="562"/>
                    <a:pt x="562" y="476"/>
                    <a:pt x="649" y="476"/>
                  </a:cubicBezTo>
                  <a:cubicBezTo>
                    <a:pt x="655" y="476"/>
                    <a:pt x="661" y="476"/>
                    <a:pt x="668" y="477"/>
                  </a:cubicBezTo>
                  <a:cubicBezTo>
                    <a:pt x="727" y="477"/>
                    <a:pt x="775" y="465"/>
                    <a:pt x="823" y="441"/>
                  </a:cubicBezTo>
                  <a:cubicBezTo>
                    <a:pt x="906" y="406"/>
                    <a:pt x="1013" y="358"/>
                    <a:pt x="1037" y="239"/>
                  </a:cubicBezTo>
                  <a:cubicBezTo>
                    <a:pt x="715" y="72"/>
                    <a:pt x="35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35"/>
            <p:cNvSpPr/>
            <p:nvPr/>
          </p:nvSpPr>
          <p:spPr>
            <a:xfrm>
              <a:off x="5470600" y="3046275"/>
              <a:ext cx="25925" cy="11075"/>
            </a:xfrm>
            <a:custGeom>
              <a:avLst/>
              <a:gdLst/>
              <a:ahLst/>
              <a:cxnLst/>
              <a:rect l="l" t="t" r="r" b="b"/>
              <a:pathLst>
                <a:path w="1037" h="443" extrusionOk="0">
                  <a:moveTo>
                    <a:pt x="198" y="0"/>
                  </a:moveTo>
                  <a:cubicBezTo>
                    <a:pt x="149" y="0"/>
                    <a:pt x="99" y="5"/>
                    <a:pt x="49" y="15"/>
                  </a:cubicBezTo>
                  <a:cubicBezTo>
                    <a:pt x="72" y="122"/>
                    <a:pt x="430" y="277"/>
                    <a:pt x="1" y="313"/>
                  </a:cubicBezTo>
                  <a:cubicBezTo>
                    <a:pt x="153" y="412"/>
                    <a:pt x="310" y="442"/>
                    <a:pt x="476" y="442"/>
                  </a:cubicBezTo>
                  <a:cubicBezTo>
                    <a:pt x="569" y="442"/>
                    <a:pt x="664" y="433"/>
                    <a:pt x="763" y="420"/>
                  </a:cubicBezTo>
                  <a:cubicBezTo>
                    <a:pt x="858" y="336"/>
                    <a:pt x="953" y="253"/>
                    <a:pt x="1037" y="170"/>
                  </a:cubicBezTo>
                  <a:cubicBezTo>
                    <a:pt x="761" y="159"/>
                    <a:pt x="494" y="0"/>
                    <a:pt x="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35"/>
            <p:cNvSpPr/>
            <p:nvPr/>
          </p:nvSpPr>
          <p:spPr>
            <a:xfrm>
              <a:off x="5687000" y="3149950"/>
              <a:ext cx="26225" cy="9600"/>
            </a:xfrm>
            <a:custGeom>
              <a:avLst/>
              <a:gdLst/>
              <a:ahLst/>
              <a:cxnLst/>
              <a:rect l="l" t="t" r="r" b="b"/>
              <a:pathLst>
                <a:path w="1049" h="384" extrusionOk="0">
                  <a:moveTo>
                    <a:pt x="222" y="1"/>
                  </a:moveTo>
                  <a:cubicBezTo>
                    <a:pt x="154" y="1"/>
                    <a:pt x="81" y="11"/>
                    <a:pt x="1" y="35"/>
                  </a:cubicBezTo>
                  <a:cubicBezTo>
                    <a:pt x="343" y="337"/>
                    <a:pt x="396" y="384"/>
                    <a:pt x="793" y="384"/>
                  </a:cubicBezTo>
                  <a:cubicBezTo>
                    <a:pt x="865" y="384"/>
                    <a:pt x="949" y="382"/>
                    <a:pt x="1049" y="380"/>
                  </a:cubicBezTo>
                  <a:cubicBezTo>
                    <a:pt x="746" y="215"/>
                    <a:pt x="532"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35"/>
            <p:cNvSpPr/>
            <p:nvPr/>
          </p:nvSpPr>
          <p:spPr>
            <a:xfrm>
              <a:off x="5814400" y="2991450"/>
              <a:ext cx="36950" cy="9150"/>
            </a:xfrm>
            <a:custGeom>
              <a:avLst/>
              <a:gdLst/>
              <a:ahLst/>
              <a:cxnLst/>
              <a:rect l="l" t="t" r="r" b="b"/>
              <a:pathLst>
                <a:path w="1478" h="366" extrusionOk="0">
                  <a:moveTo>
                    <a:pt x="381" y="1"/>
                  </a:moveTo>
                  <a:cubicBezTo>
                    <a:pt x="366" y="1"/>
                    <a:pt x="351" y="2"/>
                    <a:pt x="334" y="5"/>
                  </a:cubicBezTo>
                  <a:cubicBezTo>
                    <a:pt x="215" y="53"/>
                    <a:pt x="108" y="77"/>
                    <a:pt x="25" y="184"/>
                  </a:cubicBezTo>
                  <a:cubicBezTo>
                    <a:pt x="1" y="255"/>
                    <a:pt x="13" y="303"/>
                    <a:pt x="84" y="315"/>
                  </a:cubicBezTo>
                  <a:cubicBezTo>
                    <a:pt x="215" y="339"/>
                    <a:pt x="334" y="339"/>
                    <a:pt x="477" y="339"/>
                  </a:cubicBezTo>
                  <a:cubicBezTo>
                    <a:pt x="507" y="321"/>
                    <a:pt x="536" y="312"/>
                    <a:pt x="566" y="312"/>
                  </a:cubicBezTo>
                  <a:cubicBezTo>
                    <a:pt x="596" y="312"/>
                    <a:pt x="626" y="321"/>
                    <a:pt x="656" y="339"/>
                  </a:cubicBezTo>
                  <a:cubicBezTo>
                    <a:pt x="689" y="336"/>
                    <a:pt x="722" y="335"/>
                    <a:pt x="754" y="335"/>
                  </a:cubicBezTo>
                  <a:cubicBezTo>
                    <a:pt x="923" y="335"/>
                    <a:pt x="1085" y="366"/>
                    <a:pt x="1247" y="366"/>
                  </a:cubicBezTo>
                  <a:cubicBezTo>
                    <a:pt x="1323" y="366"/>
                    <a:pt x="1400" y="359"/>
                    <a:pt x="1477" y="339"/>
                  </a:cubicBezTo>
                  <a:cubicBezTo>
                    <a:pt x="1429" y="303"/>
                    <a:pt x="1394" y="255"/>
                    <a:pt x="1358" y="220"/>
                  </a:cubicBezTo>
                  <a:cubicBezTo>
                    <a:pt x="1215" y="89"/>
                    <a:pt x="1025" y="172"/>
                    <a:pt x="894" y="65"/>
                  </a:cubicBezTo>
                  <a:cubicBezTo>
                    <a:pt x="751" y="65"/>
                    <a:pt x="632" y="53"/>
                    <a:pt x="501" y="53"/>
                  </a:cubicBezTo>
                  <a:cubicBezTo>
                    <a:pt x="464" y="17"/>
                    <a:pt x="428"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35"/>
            <p:cNvSpPr/>
            <p:nvPr/>
          </p:nvSpPr>
          <p:spPr>
            <a:xfrm>
              <a:off x="5579250" y="3132250"/>
              <a:ext cx="43200" cy="7250"/>
            </a:xfrm>
            <a:custGeom>
              <a:avLst/>
              <a:gdLst/>
              <a:ahLst/>
              <a:cxnLst/>
              <a:rect l="l" t="t" r="r" b="b"/>
              <a:pathLst>
                <a:path w="1728" h="290" extrusionOk="0">
                  <a:moveTo>
                    <a:pt x="416" y="1"/>
                  </a:moveTo>
                  <a:cubicBezTo>
                    <a:pt x="249" y="1"/>
                    <a:pt x="103" y="10"/>
                    <a:pt x="1" y="29"/>
                  </a:cubicBezTo>
                  <a:cubicBezTo>
                    <a:pt x="310" y="243"/>
                    <a:pt x="679" y="112"/>
                    <a:pt x="1013" y="207"/>
                  </a:cubicBezTo>
                  <a:cubicBezTo>
                    <a:pt x="1108" y="267"/>
                    <a:pt x="1201" y="289"/>
                    <a:pt x="1291" y="289"/>
                  </a:cubicBezTo>
                  <a:cubicBezTo>
                    <a:pt x="1438" y="289"/>
                    <a:pt x="1580" y="230"/>
                    <a:pt x="1727" y="172"/>
                  </a:cubicBezTo>
                  <a:cubicBezTo>
                    <a:pt x="1474" y="67"/>
                    <a:pt x="87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35"/>
            <p:cNvSpPr/>
            <p:nvPr/>
          </p:nvSpPr>
          <p:spPr>
            <a:xfrm>
              <a:off x="5709925" y="3039675"/>
              <a:ext cx="33650" cy="7850"/>
            </a:xfrm>
            <a:custGeom>
              <a:avLst/>
              <a:gdLst/>
              <a:ahLst/>
              <a:cxnLst/>
              <a:rect l="l" t="t" r="r" b="b"/>
              <a:pathLst>
                <a:path w="1346" h="314" extrusionOk="0">
                  <a:moveTo>
                    <a:pt x="887" y="0"/>
                  </a:moveTo>
                  <a:cubicBezTo>
                    <a:pt x="818" y="0"/>
                    <a:pt x="750" y="17"/>
                    <a:pt x="679" y="53"/>
                  </a:cubicBezTo>
                  <a:cubicBezTo>
                    <a:pt x="607" y="99"/>
                    <a:pt x="535" y="117"/>
                    <a:pt x="463" y="117"/>
                  </a:cubicBezTo>
                  <a:cubicBezTo>
                    <a:pt x="334" y="117"/>
                    <a:pt x="207" y="59"/>
                    <a:pt x="84" y="5"/>
                  </a:cubicBezTo>
                  <a:cubicBezTo>
                    <a:pt x="1" y="88"/>
                    <a:pt x="1" y="184"/>
                    <a:pt x="72" y="303"/>
                  </a:cubicBezTo>
                  <a:cubicBezTo>
                    <a:pt x="158" y="310"/>
                    <a:pt x="242" y="313"/>
                    <a:pt x="326" y="313"/>
                  </a:cubicBezTo>
                  <a:cubicBezTo>
                    <a:pt x="650" y="313"/>
                    <a:pt x="968" y="264"/>
                    <a:pt x="1346" y="207"/>
                  </a:cubicBezTo>
                  <a:cubicBezTo>
                    <a:pt x="1170" y="72"/>
                    <a:pt x="1027" y="0"/>
                    <a:pt x="8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35"/>
            <p:cNvSpPr/>
            <p:nvPr/>
          </p:nvSpPr>
          <p:spPr>
            <a:xfrm>
              <a:off x="5542050" y="3161225"/>
              <a:ext cx="22650" cy="15450"/>
            </a:xfrm>
            <a:custGeom>
              <a:avLst/>
              <a:gdLst/>
              <a:ahLst/>
              <a:cxnLst/>
              <a:rect l="l" t="t" r="r" b="b"/>
              <a:pathLst>
                <a:path w="906" h="618" extrusionOk="0">
                  <a:moveTo>
                    <a:pt x="322" y="1"/>
                  </a:moveTo>
                  <a:cubicBezTo>
                    <a:pt x="298" y="48"/>
                    <a:pt x="251" y="96"/>
                    <a:pt x="203" y="120"/>
                  </a:cubicBezTo>
                  <a:cubicBezTo>
                    <a:pt x="131" y="167"/>
                    <a:pt x="60" y="227"/>
                    <a:pt x="12" y="298"/>
                  </a:cubicBezTo>
                  <a:cubicBezTo>
                    <a:pt x="0" y="358"/>
                    <a:pt x="0" y="418"/>
                    <a:pt x="24" y="477"/>
                  </a:cubicBezTo>
                  <a:cubicBezTo>
                    <a:pt x="84" y="525"/>
                    <a:pt x="143" y="572"/>
                    <a:pt x="203" y="584"/>
                  </a:cubicBezTo>
                  <a:cubicBezTo>
                    <a:pt x="303" y="602"/>
                    <a:pt x="398" y="617"/>
                    <a:pt x="488" y="617"/>
                  </a:cubicBezTo>
                  <a:cubicBezTo>
                    <a:pt x="636" y="617"/>
                    <a:pt x="773" y="578"/>
                    <a:pt x="905" y="453"/>
                  </a:cubicBezTo>
                  <a:cubicBezTo>
                    <a:pt x="905" y="394"/>
                    <a:pt x="893" y="346"/>
                    <a:pt x="893" y="287"/>
                  </a:cubicBezTo>
                  <a:lnTo>
                    <a:pt x="846" y="239"/>
                  </a:lnTo>
                  <a:lnTo>
                    <a:pt x="893" y="203"/>
                  </a:lnTo>
                  <a:cubicBezTo>
                    <a:pt x="893" y="156"/>
                    <a:pt x="905" y="108"/>
                    <a:pt x="905" y="60"/>
                  </a:cubicBezTo>
                  <a:cubicBezTo>
                    <a:pt x="727" y="48"/>
                    <a:pt x="536" y="37"/>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35"/>
            <p:cNvSpPr/>
            <p:nvPr/>
          </p:nvSpPr>
          <p:spPr>
            <a:xfrm>
              <a:off x="5377450" y="3043150"/>
              <a:ext cx="30675" cy="6200"/>
            </a:xfrm>
            <a:custGeom>
              <a:avLst/>
              <a:gdLst/>
              <a:ahLst/>
              <a:cxnLst/>
              <a:rect l="l" t="t" r="r" b="b"/>
              <a:pathLst>
                <a:path w="1227" h="248" extrusionOk="0">
                  <a:moveTo>
                    <a:pt x="264" y="0"/>
                  </a:moveTo>
                  <a:cubicBezTo>
                    <a:pt x="241" y="0"/>
                    <a:pt x="221" y="3"/>
                    <a:pt x="203" y="9"/>
                  </a:cubicBezTo>
                  <a:cubicBezTo>
                    <a:pt x="155" y="68"/>
                    <a:pt x="96" y="140"/>
                    <a:pt x="0" y="247"/>
                  </a:cubicBezTo>
                  <a:lnTo>
                    <a:pt x="1227" y="247"/>
                  </a:lnTo>
                  <a:cubicBezTo>
                    <a:pt x="1155" y="164"/>
                    <a:pt x="1096" y="80"/>
                    <a:pt x="1048" y="9"/>
                  </a:cubicBezTo>
                  <a:lnTo>
                    <a:pt x="917" y="9"/>
                  </a:lnTo>
                  <a:cubicBezTo>
                    <a:pt x="795" y="38"/>
                    <a:pt x="678" y="79"/>
                    <a:pt x="562" y="79"/>
                  </a:cubicBezTo>
                  <a:cubicBezTo>
                    <a:pt x="485" y="79"/>
                    <a:pt x="409" y="61"/>
                    <a:pt x="334" y="9"/>
                  </a:cubicBezTo>
                  <a:cubicBezTo>
                    <a:pt x="310" y="3"/>
                    <a:pt x="286"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5"/>
            <p:cNvSpPr/>
            <p:nvPr/>
          </p:nvSpPr>
          <p:spPr>
            <a:xfrm>
              <a:off x="5618550" y="3140400"/>
              <a:ext cx="23825" cy="9425"/>
            </a:xfrm>
            <a:custGeom>
              <a:avLst/>
              <a:gdLst/>
              <a:ahLst/>
              <a:cxnLst/>
              <a:rect l="l" t="t" r="r" b="b"/>
              <a:pathLst>
                <a:path w="953" h="377" extrusionOk="0">
                  <a:moveTo>
                    <a:pt x="286" y="0"/>
                  </a:moveTo>
                  <a:cubicBezTo>
                    <a:pt x="215" y="96"/>
                    <a:pt x="60" y="36"/>
                    <a:pt x="0" y="143"/>
                  </a:cubicBezTo>
                  <a:cubicBezTo>
                    <a:pt x="176" y="279"/>
                    <a:pt x="351" y="377"/>
                    <a:pt x="548" y="377"/>
                  </a:cubicBezTo>
                  <a:cubicBezTo>
                    <a:pt x="645" y="377"/>
                    <a:pt x="748" y="353"/>
                    <a:pt x="858" y="298"/>
                  </a:cubicBezTo>
                  <a:cubicBezTo>
                    <a:pt x="953" y="215"/>
                    <a:pt x="941" y="119"/>
                    <a:pt x="870" y="36"/>
                  </a:cubicBezTo>
                  <a:cubicBezTo>
                    <a:pt x="679" y="24"/>
                    <a:pt x="477" y="24"/>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5"/>
            <p:cNvSpPr/>
            <p:nvPr/>
          </p:nvSpPr>
          <p:spPr>
            <a:xfrm>
              <a:off x="5781675" y="3083250"/>
              <a:ext cx="37525" cy="7175"/>
            </a:xfrm>
            <a:custGeom>
              <a:avLst/>
              <a:gdLst/>
              <a:ahLst/>
              <a:cxnLst/>
              <a:rect l="l" t="t" r="r" b="b"/>
              <a:pathLst>
                <a:path w="1501" h="287" extrusionOk="0">
                  <a:moveTo>
                    <a:pt x="83" y="0"/>
                  </a:moveTo>
                  <a:cubicBezTo>
                    <a:pt x="0" y="72"/>
                    <a:pt x="0" y="155"/>
                    <a:pt x="83" y="250"/>
                  </a:cubicBezTo>
                  <a:cubicBezTo>
                    <a:pt x="310" y="250"/>
                    <a:pt x="548" y="262"/>
                    <a:pt x="774" y="286"/>
                  </a:cubicBezTo>
                  <a:cubicBezTo>
                    <a:pt x="843" y="262"/>
                    <a:pt x="917" y="257"/>
                    <a:pt x="991" y="257"/>
                  </a:cubicBezTo>
                  <a:cubicBezTo>
                    <a:pt x="1044" y="257"/>
                    <a:pt x="1098" y="259"/>
                    <a:pt x="1150" y="259"/>
                  </a:cubicBezTo>
                  <a:cubicBezTo>
                    <a:pt x="1277" y="259"/>
                    <a:pt x="1399" y="244"/>
                    <a:pt x="1500" y="143"/>
                  </a:cubicBezTo>
                  <a:cubicBezTo>
                    <a:pt x="1024" y="96"/>
                    <a:pt x="560" y="48"/>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5"/>
            <p:cNvSpPr/>
            <p:nvPr/>
          </p:nvSpPr>
          <p:spPr>
            <a:xfrm>
              <a:off x="6214450" y="3247625"/>
              <a:ext cx="24725" cy="7475"/>
            </a:xfrm>
            <a:custGeom>
              <a:avLst/>
              <a:gdLst/>
              <a:ahLst/>
              <a:cxnLst/>
              <a:rect l="l" t="t" r="r" b="b"/>
              <a:pathLst>
                <a:path w="989" h="299" extrusionOk="0">
                  <a:moveTo>
                    <a:pt x="402" y="0"/>
                  </a:moveTo>
                  <a:cubicBezTo>
                    <a:pt x="266" y="0"/>
                    <a:pt x="131" y="12"/>
                    <a:pt x="1" y="21"/>
                  </a:cubicBezTo>
                  <a:lnTo>
                    <a:pt x="263" y="283"/>
                  </a:lnTo>
                  <a:cubicBezTo>
                    <a:pt x="284" y="281"/>
                    <a:pt x="305" y="281"/>
                    <a:pt x="326" y="281"/>
                  </a:cubicBezTo>
                  <a:cubicBezTo>
                    <a:pt x="426" y="281"/>
                    <a:pt x="530" y="298"/>
                    <a:pt x="630" y="298"/>
                  </a:cubicBezTo>
                  <a:cubicBezTo>
                    <a:pt x="763" y="298"/>
                    <a:pt x="889" y="266"/>
                    <a:pt x="989" y="117"/>
                  </a:cubicBezTo>
                  <a:cubicBezTo>
                    <a:pt x="798" y="25"/>
                    <a:pt x="599"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5"/>
            <p:cNvSpPr/>
            <p:nvPr/>
          </p:nvSpPr>
          <p:spPr>
            <a:xfrm>
              <a:off x="5753975" y="3082950"/>
              <a:ext cx="29800" cy="6750"/>
            </a:xfrm>
            <a:custGeom>
              <a:avLst/>
              <a:gdLst/>
              <a:ahLst/>
              <a:cxnLst/>
              <a:rect l="l" t="t" r="r" b="b"/>
              <a:pathLst>
                <a:path w="1192" h="270" extrusionOk="0">
                  <a:moveTo>
                    <a:pt x="739" y="0"/>
                  </a:moveTo>
                  <a:cubicBezTo>
                    <a:pt x="626" y="107"/>
                    <a:pt x="494" y="121"/>
                    <a:pt x="359" y="121"/>
                  </a:cubicBezTo>
                  <a:cubicBezTo>
                    <a:pt x="310" y="121"/>
                    <a:pt x="260" y="119"/>
                    <a:pt x="210" y="119"/>
                  </a:cubicBezTo>
                  <a:cubicBezTo>
                    <a:pt x="138" y="119"/>
                    <a:pt x="68" y="123"/>
                    <a:pt x="1" y="143"/>
                  </a:cubicBezTo>
                  <a:cubicBezTo>
                    <a:pt x="225" y="245"/>
                    <a:pt x="452" y="270"/>
                    <a:pt x="680" y="270"/>
                  </a:cubicBezTo>
                  <a:cubicBezTo>
                    <a:pt x="851" y="270"/>
                    <a:pt x="1022" y="256"/>
                    <a:pt x="1191" y="250"/>
                  </a:cubicBezTo>
                  <a:lnTo>
                    <a:pt x="1191" y="0"/>
                  </a:lnTo>
                  <a:cubicBezTo>
                    <a:pt x="1120" y="6"/>
                    <a:pt x="1046" y="9"/>
                    <a:pt x="970" y="9"/>
                  </a:cubicBezTo>
                  <a:cubicBezTo>
                    <a:pt x="894" y="9"/>
                    <a:pt x="816" y="6"/>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5"/>
            <p:cNvSpPr/>
            <p:nvPr/>
          </p:nvSpPr>
          <p:spPr>
            <a:xfrm>
              <a:off x="5876625" y="3121050"/>
              <a:ext cx="16375" cy="25325"/>
            </a:xfrm>
            <a:custGeom>
              <a:avLst/>
              <a:gdLst/>
              <a:ahLst/>
              <a:cxnLst/>
              <a:rect l="l" t="t" r="r" b="b"/>
              <a:pathLst>
                <a:path w="655" h="1013" extrusionOk="0">
                  <a:moveTo>
                    <a:pt x="72" y="0"/>
                  </a:moveTo>
                  <a:cubicBezTo>
                    <a:pt x="36" y="24"/>
                    <a:pt x="24" y="48"/>
                    <a:pt x="0" y="60"/>
                  </a:cubicBezTo>
                  <a:cubicBezTo>
                    <a:pt x="0" y="346"/>
                    <a:pt x="119" y="620"/>
                    <a:pt x="191" y="882"/>
                  </a:cubicBezTo>
                  <a:cubicBezTo>
                    <a:pt x="250" y="989"/>
                    <a:pt x="333" y="1012"/>
                    <a:pt x="453" y="1012"/>
                  </a:cubicBezTo>
                  <a:cubicBezTo>
                    <a:pt x="560" y="989"/>
                    <a:pt x="631" y="917"/>
                    <a:pt x="655" y="810"/>
                  </a:cubicBezTo>
                  <a:cubicBezTo>
                    <a:pt x="607" y="620"/>
                    <a:pt x="500" y="453"/>
                    <a:pt x="429" y="274"/>
                  </a:cubicBezTo>
                  <a:cubicBezTo>
                    <a:pt x="381" y="179"/>
                    <a:pt x="322" y="108"/>
                    <a:pt x="250" y="48"/>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5"/>
            <p:cNvSpPr/>
            <p:nvPr/>
          </p:nvSpPr>
          <p:spPr>
            <a:xfrm>
              <a:off x="5867675" y="3089075"/>
              <a:ext cx="12525" cy="33475"/>
            </a:xfrm>
            <a:custGeom>
              <a:avLst/>
              <a:gdLst/>
              <a:ahLst/>
              <a:cxnLst/>
              <a:rect l="l" t="t" r="r" b="b"/>
              <a:pathLst>
                <a:path w="501" h="1339" extrusionOk="0">
                  <a:moveTo>
                    <a:pt x="156" y="0"/>
                  </a:moveTo>
                  <a:cubicBezTo>
                    <a:pt x="136" y="0"/>
                    <a:pt x="116" y="5"/>
                    <a:pt x="96" y="17"/>
                  </a:cubicBezTo>
                  <a:cubicBezTo>
                    <a:pt x="96" y="125"/>
                    <a:pt x="84" y="220"/>
                    <a:pt x="84" y="327"/>
                  </a:cubicBezTo>
                  <a:cubicBezTo>
                    <a:pt x="1" y="422"/>
                    <a:pt x="13" y="529"/>
                    <a:pt x="72" y="625"/>
                  </a:cubicBezTo>
                  <a:cubicBezTo>
                    <a:pt x="132" y="863"/>
                    <a:pt x="72" y="1172"/>
                    <a:pt x="358" y="1339"/>
                  </a:cubicBezTo>
                  <a:cubicBezTo>
                    <a:pt x="382" y="1327"/>
                    <a:pt x="394" y="1315"/>
                    <a:pt x="418" y="1303"/>
                  </a:cubicBezTo>
                  <a:cubicBezTo>
                    <a:pt x="453" y="1256"/>
                    <a:pt x="477" y="1196"/>
                    <a:pt x="489" y="1137"/>
                  </a:cubicBezTo>
                  <a:cubicBezTo>
                    <a:pt x="501" y="1041"/>
                    <a:pt x="489" y="958"/>
                    <a:pt x="453" y="863"/>
                  </a:cubicBezTo>
                  <a:cubicBezTo>
                    <a:pt x="418" y="720"/>
                    <a:pt x="382" y="565"/>
                    <a:pt x="382" y="422"/>
                  </a:cubicBezTo>
                  <a:cubicBezTo>
                    <a:pt x="382" y="291"/>
                    <a:pt x="358" y="148"/>
                    <a:pt x="275" y="53"/>
                  </a:cubicBezTo>
                  <a:cubicBezTo>
                    <a:pt x="235" y="21"/>
                    <a:pt x="195"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5"/>
            <p:cNvSpPr/>
            <p:nvPr/>
          </p:nvSpPr>
          <p:spPr>
            <a:xfrm>
              <a:off x="5540275" y="3107850"/>
              <a:ext cx="15500" cy="11150"/>
            </a:xfrm>
            <a:custGeom>
              <a:avLst/>
              <a:gdLst/>
              <a:ahLst/>
              <a:cxnLst/>
              <a:rect l="l" t="t" r="r" b="b"/>
              <a:pathLst>
                <a:path w="620" h="446" extrusionOk="0">
                  <a:moveTo>
                    <a:pt x="230" y="1"/>
                  </a:moveTo>
                  <a:cubicBezTo>
                    <a:pt x="22" y="1"/>
                    <a:pt x="18" y="89"/>
                    <a:pt x="0" y="421"/>
                  </a:cubicBezTo>
                  <a:cubicBezTo>
                    <a:pt x="83" y="445"/>
                    <a:pt x="179" y="445"/>
                    <a:pt x="262" y="445"/>
                  </a:cubicBezTo>
                  <a:cubicBezTo>
                    <a:pt x="322" y="302"/>
                    <a:pt x="619" y="421"/>
                    <a:pt x="548" y="159"/>
                  </a:cubicBezTo>
                  <a:lnTo>
                    <a:pt x="548" y="28"/>
                  </a:lnTo>
                  <a:cubicBezTo>
                    <a:pt x="408" y="13"/>
                    <a:pt x="306"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5"/>
            <p:cNvSpPr/>
            <p:nvPr/>
          </p:nvSpPr>
          <p:spPr>
            <a:xfrm>
              <a:off x="5780175" y="2993775"/>
              <a:ext cx="36925" cy="7175"/>
            </a:xfrm>
            <a:custGeom>
              <a:avLst/>
              <a:gdLst/>
              <a:ahLst/>
              <a:cxnLst/>
              <a:rect l="l" t="t" r="r" b="b"/>
              <a:pathLst>
                <a:path w="1477" h="287" extrusionOk="0">
                  <a:moveTo>
                    <a:pt x="1141" y="0"/>
                  </a:moveTo>
                  <a:cubicBezTo>
                    <a:pt x="1051" y="0"/>
                    <a:pt x="957" y="38"/>
                    <a:pt x="858" y="103"/>
                  </a:cubicBezTo>
                  <a:cubicBezTo>
                    <a:pt x="584" y="103"/>
                    <a:pt x="286" y="127"/>
                    <a:pt x="0" y="138"/>
                  </a:cubicBezTo>
                  <a:cubicBezTo>
                    <a:pt x="223" y="255"/>
                    <a:pt x="450" y="286"/>
                    <a:pt x="680" y="286"/>
                  </a:cubicBezTo>
                  <a:cubicBezTo>
                    <a:pt x="943" y="286"/>
                    <a:pt x="1210" y="246"/>
                    <a:pt x="1477" y="246"/>
                  </a:cubicBezTo>
                  <a:cubicBezTo>
                    <a:pt x="1453" y="198"/>
                    <a:pt x="1429" y="174"/>
                    <a:pt x="1417" y="138"/>
                  </a:cubicBezTo>
                  <a:cubicBezTo>
                    <a:pt x="1326" y="41"/>
                    <a:pt x="1235" y="0"/>
                    <a:pt x="1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35"/>
            <p:cNvSpPr/>
            <p:nvPr/>
          </p:nvSpPr>
          <p:spPr>
            <a:xfrm>
              <a:off x="5657850" y="3146200"/>
              <a:ext cx="20250" cy="6075"/>
            </a:xfrm>
            <a:custGeom>
              <a:avLst/>
              <a:gdLst/>
              <a:ahLst/>
              <a:cxnLst/>
              <a:rect l="l" t="t" r="r" b="b"/>
              <a:pathLst>
                <a:path w="810" h="243" extrusionOk="0">
                  <a:moveTo>
                    <a:pt x="235" y="0"/>
                  </a:moveTo>
                  <a:cubicBezTo>
                    <a:pt x="162" y="0"/>
                    <a:pt x="84" y="12"/>
                    <a:pt x="0" y="42"/>
                  </a:cubicBezTo>
                  <a:cubicBezTo>
                    <a:pt x="179" y="180"/>
                    <a:pt x="335" y="242"/>
                    <a:pt x="485" y="242"/>
                  </a:cubicBezTo>
                  <a:cubicBezTo>
                    <a:pt x="593" y="242"/>
                    <a:pt x="699" y="209"/>
                    <a:pt x="810" y="149"/>
                  </a:cubicBezTo>
                  <a:cubicBezTo>
                    <a:pt x="632" y="105"/>
                    <a:pt x="453" y="0"/>
                    <a:pt x="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35"/>
            <p:cNvSpPr/>
            <p:nvPr/>
          </p:nvSpPr>
          <p:spPr>
            <a:xfrm>
              <a:off x="5604550" y="3136400"/>
              <a:ext cx="19075" cy="9275"/>
            </a:xfrm>
            <a:custGeom>
              <a:avLst/>
              <a:gdLst/>
              <a:ahLst/>
              <a:cxnLst/>
              <a:rect l="l" t="t" r="r" b="b"/>
              <a:pathLst>
                <a:path w="763" h="371" extrusionOk="0">
                  <a:moveTo>
                    <a:pt x="326" y="1"/>
                  </a:moveTo>
                  <a:cubicBezTo>
                    <a:pt x="218" y="1"/>
                    <a:pt x="109" y="9"/>
                    <a:pt x="1" y="41"/>
                  </a:cubicBezTo>
                  <a:lnTo>
                    <a:pt x="1" y="268"/>
                  </a:lnTo>
                  <a:cubicBezTo>
                    <a:pt x="75" y="342"/>
                    <a:pt x="138" y="370"/>
                    <a:pt x="194" y="370"/>
                  </a:cubicBezTo>
                  <a:cubicBezTo>
                    <a:pt x="326" y="370"/>
                    <a:pt x="420" y="215"/>
                    <a:pt x="537" y="148"/>
                  </a:cubicBezTo>
                  <a:cubicBezTo>
                    <a:pt x="573" y="180"/>
                    <a:pt x="608" y="195"/>
                    <a:pt x="641" y="195"/>
                  </a:cubicBezTo>
                  <a:cubicBezTo>
                    <a:pt x="683" y="195"/>
                    <a:pt x="723" y="171"/>
                    <a:pt x="763" y="125"/>
                  </a:cubicBezTo>
                  <a:cubicBezTo>
                    <a:pt x="739" y="77"/>
                    <a:pt x="727" y="41"/>
                    <a:pt x="715" y="6"/>
                  </a:cubicBezTo>
                  <a:cubicBezTo>
                    <a:pt x="686" y="7"/>
                    <a:pt x="657" y="8"/>
                    <a:pt x="628" y="8"/>
                  </a:cubicBezTo>
                  <a:cubicBezTo>
                    <a:pt x="527" y="8"/>
                    <a:pt x="427"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5"/>
            <p:cNvSpPr/>
            <p:nvPr/>
          </p:nvSpPr>
          <p:spPr>
            <a:xfrm>
              <a:off x="5299450" y="3070750"/>
              <a:ext cx="18200" cy="10025"/>
            </a:xfrm>
            <a:custGeom>
              <a:avLst/>
              <a:gdLst/>
              <a:ahLst/>
              <a:cxnLst/>
              <a:rect l="l" t="t" r="r" b="b"/>
              <a:pathLst>
                <a:path w="728" h="401" extrusionOk="0">
                  <a:moveTo>
                    <a:pt x="294" y="0"/>
                  </a:moveTo>
                  <a:cubicBezTo>
                    <a:pt x="152" y="0"/>
                    <a:pt x="38" y="59"/>
                    <a:pt x="1" y="322"/>
                  </a:cubicBezTo>
                  <a:cubicBezTo>
                    <a:pt x="60" y="334"/>
                    <a:pt x="120" y="334"/>
                    <a:pt x="179" y="346"/>
                  </a:cubicBezTo>
                  <a:cubicBezTo>
                    <a:pt x="243" y="375"/>
                    <a:pt x="313" y="401"/>
                    <a:pt x="378" y="401"/>
                  </a:cubicBezTo>
                  <a:cubicBezTo>
                    <a:pt x="447" y="401"/>
                    <a:pt x="512" y="372"/>
                    <a:pt x="560" y="286"/>
                  </a:cubicBezTo>
                  <a:cubicBezTo>
                    <a:pt x="620" y="215"/>
                    <a:pt x="668" y="131"/>
                    <a:pt x="727" y="36"/>
                  </a:cubicBezTo>
                  <a:lnTo>
                    <a:pt x="727" y="36"/>
                  </a:lnTo>
                  <a:cubicBezTo>
                    <a:pt x="708" y="38"/>
                    <a:pt x="688" y="40"/>
                    <a:pt x="667" y="40"/>
                  </a:cubicBezTo>
                  <a:cubicBezTo>
                    <a:pt x="544" y="40"/>
                    <a:pt x="410"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5"/>
            <p:cNvSpPr/>
            <p:nvPr/>
          </p:nvSpPr>
          <p:spPr>
            <a:xfrm>
              <a:off x="5456325" y="3146050"/>
              <a:ext cx="21750" cy="16825"/>
            </a:xfrm>
            <a:custGeom>
              <a:avLst/>
              <a:gdLst/>
              <a:ahLst/>
              <a:cxnLst/>
              <a:rect l="l" t="t" r="r" b="b"/>
              <a:pathLst>
                <a:path w="870" h="673" extrusionOk="0">
                  <a:moveTo>
                    <a:pt x="120" y="1"/>
                  </a:moveTo>
                  <a:cubicBezTo>
                    <a:pt x="84" y="1"/>
                    <a:pt x="36" y="12"/>
                    <a:pt x="0" y="48"/>
                  </a:cubicBezTo>
                  <a:cubicBezTo>
                    <a:pt x="0" y="346"/>
                    <a:pt x="286" y="370"/>
                    <a:pt x="417" y="548"/>
                  </a:cubicBezTo>
                  <a:cubicBezTo>
                    <a:pt x="494" y="617"/>
                    <a:pt x="571" y="673"/>
                    <a:pt x="661" y="673"/>
                  </a:cubicBezTo>
                  <a:cubicBezTo>
                    <a:pt x="696" y="673"/>
                    <a:pt x="734" y="664"/>
                    <a:pt x="774" y="644"/>
                  </a:cubicBezTo>
                  <a:cubicBezTo>
                    <a:pt x="870" y="524"/>
                    <a:pt x="870" y="382"/>
                    <a:pt x="822" y="251"/>
                  </a:cubicBezTo>
                  <a:cubicBezTo>
                    <a:pt x="774" y="155"/>
                    <a:pt x="679" y="120"/>
                    <a:pt x="596" y="60"/>
                  </a:cubicBezTo>
                  <a:cubicBezTo>
                    <a:pt x="465" y="48"/>
                    <a:pt x="322" y="36"/>
                    <a:pt x="179" y="12"/>
                  </a:cubicBezTo>
                  <a:cubicBezTo>
                    <a:pt x="179" y="1"/>
                    <a:pt x="167"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5"/>
            <p:cNvSpPr/>
            <p:nvPr/>
          </p:nvSpPr>
          <p:spPr>
            <a:xfrm>
              <a:off x="5355725" y="3069550"/>
              <a:ext cx="16375" cy="9850"/>
            </a:xfrm>
            <a:custGeom>
              <a:avLst/>
              <a:gdLst/>
              <a:ahLst/>
              <a:cxnLst/>
              <a:rect l="l" t="t" r="r" b="b"/>
              <a:pathLst>
                <a:path w="655" h="394" extrusionOk="0">
                  <a:moveTo>
                    <a:pt x="595" y="1"/>
                  </a:moveTo>
                  <a:cubicBezTo>
                    <a:pt x="477" y="30"/>
                    <a:pt x="375" y="93"/>
                    <a:pt x="269" y="93"/>
                  </a:cubicBezTo>
                  <a:cubicBezTo>
                    <a:pt x="247" y="93"/>
                    <a:pt x="225" y="90"/>
                    <a:pt x="203" y="84"/>
                  </a:cubicBezTo>
                  <a:cubicBezTo>
                    <a:pt x="119" y="132"/>
                    <a:pt x="0" y="179"/>
                    <a:pt x="0" y="298"/>
                  </a:cubicBezTo>
                  <a:cubicBezTo>
                    <a:pt x="0" y="394"/>
                    <a:pt x="119" y="382"/>
                    <a:pt x="191" y="394"/>
                  </a:cubicBezTo>
                  <a:cubicBezTo>
                    <a:pt x="429" y="346"/>
                    <a:pt x="655" y="310"/>
                    <a:pt x="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5"/>
            <p:cNvSpPr/>
            <p:nvPr/>
          </p:nvSpPr>
          <p:spPr>
            <a:xfrm>
              <a:off x="5639975" y="3141000"/>
              <a:ext cx="14325" cy="9900"/>
            </a:xfrm>
            <a:custGeom>
              <a:avLst/>
              <a:gdLst/>
              <a:ahLst/>
              <a:cxnLst/>
              <a:rect l="l" t="t" r="r" b="b"/>
              <a:pathLst>
                <a:path w="573" h="396" extrusionOk="0">
                  <a:moveTo>
                    <a:pt x="13" y="0"/>
                  </a:moveTo>
                  <a:cubicBezTo>
                    <a:pt x="13" y="84"/>
                    <a:pt x="1" y="191"/>
                    <a:pt x="1" y="274"/>
                  </a:cubicBezTo>
                  <a:cubicBezTo>
                    <a:pt x="95" y="359"/>
                    <a:pt x="175" y="396"/>
                    <a:pt x="246" y="396"/>
                  </a:cubicBezTo>
                  <a:cubicBezTo>
                    <a:pt x="374" y="396"/>
                    <a:pt x="473" y="280"/>
                    <a:pt x="572" y="119"/>
                  </a:cubicBezTo>
                  <a:cubicBezTo>
                    <a:pt x="370" y="72"/>
                    <a:pt x="191" y="24"/>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5"/>
            <p:cNvSpPr/>
            <p:nvPr/>
          </p:nvSpPr>
          <p:spPr>
            <a:xfrm>
              <a:off x="6088550" y="3258575"/>
              <a:ext cx="33950" cy="4075"/>
            </a:xfrm>
            <a:custGeom>
              <a:avLst/>
              <a:gdLst/>
              <a:ahLst/>
              <a:cxnLst/>
              <a:rect l="l" t="t" r="r" b="b"/>
              <a:pathLst>
                <a:path w="1358" h="163" extrusionOk="0">
                  <a:moveTo>
                    <a:pt x="0" y="0"/>
                  </a:moveTo>
                  <a:lnTo>
                    <a:pt x="0" y="0"/>
                  </a:lnTo>
                  <a:cubicBezTo>
                    <a:pt x="202" y="129"/>
                    <a:pt x="411" y="163"/>
                    <a:pt x="624" y="163"/>
                  </a:cubicBezTo>
                  <a:cubicBezTo>
                    <a:pt x="865" y="163"/>
                    <a:pt x="1111" y="119"/>
                    <a:pt x="1358" y="119"/>
                  </a:cubicBezTo>
                  <a:cubicBezTo>
                    <a:pt x="905" y="0"/>
                    <a:pt x="453"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5"/>
            <p:cNvSpPr/>
            <p:nvPr/>
          </p:nvSpPr>
          <p:spPr>
            <a:xfrm>
              <a:off x="5891500" y="3171825"/>
              <a:ext cx="29200" cy="4650"/>
            </a:xfrm>
            <a:custGeom>
              <a:avLst/>
              <a:gdLst/>
              <a:ahLst/>
              <a:cxnLst/>
              <a:rect l="l" t="t" r="r" b="b"/>
              <a:pathLst>
                <a:path w="1168" h="186" extrusionOk="0">
                  <a:moveTo>
                    <a:pt x="574" y="1"/>
                  </a:moveTo>
                  <a:cubicBezTo>
                    <a:pt x="381" y="1"/>
                    <a:pt x="186" y="29"/>
                    <a:pt x="0" y="29"/>
                  </a:cubicBezTo>
                  <a:cubicBezTo>
                    <a:pt x="162" y="154"/>
                    <a:pt x="332" y="186"/>
                    <a:pt x="505" y="186"/>
                  </a:cubicBezTo>
                  <a:cubicBezTo>
                    <a:pt x="682" y="186"/>
                    <a:pt x="861" y="153"/>
                    <a:pt x="1035" y="153"/>
                  </a:cubicBezTo>
                  <a:cubicBezTo>
                    <a:pt x="1079" y="153"/>
                    <a:pt x="1124" y="155"/>
                    <a:pt x="1167" y="160"/>
                  </a:cubicBezTo>
                  <a:cubicBezTo>
                    <a:pt x="978" y="32"/>
                    <a:pt x="777" y="1"/>
                    <a:pt x="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5"/>
            <p:cNvSpPr/>
            <p:nvPr/>
          </p:nvSpPr>
          <p:spPr>
            <a:xfrm>
              <a:off x="5776900" y="3201125"/>
              <a:ext cx="25625" cy="6875"/>
            </a:xfrm>
            <a:custGeom>
              <a:avLst/>
              <a:gdLst/>
              <a:ahLst/>
              <a:cxnLst/>
              <a:rect l="l" t="t" r="r" b="b"/>
              <a:pathLst>
                <a:path w="1025" h="275" extrusionOk="0">
                  <a:moveTo>
                    <a:pt x="225" y="1"/>
                  </a:moveTo>
                  <a:cubicBezTo>
                    <a:pt x="151" y="1"/>
                    <a:pt x="76" y="5"/>
                    <a:pt x="1" y="12"/>
                  </a:cubicBezTo>
                  <a:cubicBezTo>
                    <a:pt x="294" y="170"/>
                    <a:pt x="620" y="275"/>
                    <a:pt x="969" y="275"/>
                  </a:cubicBezTo>
                  <a:cubicBezTo>
                    <a:pt x="987" y="275"/>
                    <a:pt x="1006" y="275"/>
                    <a:pt x="1024" y="274"/>
                  </a:cubicBezTo>
                  <a:cubicBezTo>
                    <a:pt x="788" y="66"/>
                    <a:pt x="513"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5"/>
            <p:cNvSpPr/>
            <p:nvPr/>
          </p:nvSpPr>
          <p:spPr>
            <a:xfrm>
              <a:off x="5585800" y="3165700"/>
              <a:ext cx="19375" cy="11325"/>
            </a:xfrm>
            <a:custGeom>
              <a:avLst/>
              <a:gdLst/>
              <a:ahLst/>
              <a:cxnLst/>
              <a:rect l="l" t="t" r="r" b="b"/>
              <a:pathLst>
                <a:path w="775" h="453" extrusionOk="0">
                  <a:moveTo>
                    <a:pt x="167" y="0"/>
                  </a:moveTo>
                  <a:cubicBezTo>
                    <a:pt x="167" y="119"/>
                    <a:pt x="120" y="227"/>
                    <a:pt x="1" y="286"/>
                  </a:cubicBezTo>
                  <a:cubicBezTo>
                    <a:pt x="108" y="417"/>
                    <a:pt x="275" y="405"/>
                    <a:pt x="417" y="453"/>
                  </a:cubicBezTo>
                  <a:lnTo>
                    <a:pt x="465" y="405"/>
                  </a:lnTo>
                  <a:cubicBezTo>
                    <a:pt x="525" y="334"/>
                    <a:pt x="632" y="346"/>
                    <a:pt x="703" y="298"/>
                  </a:cubicBezTo>
                  <a:cubicBezTo>
                    <a:pt x="727" y="286"/>
                    <a:pt x="751" y="262"/>
                    <a:pt x="775" y="239"/>
                  </a:cubicBezTo>
                  <a:cubicBezTo>
                    <a:pt x="620" y="36"/>
                    <a:pt x="358" y="10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35"/>
            <p:cNvSpPr/>
            <p:nvPr/>
          </p:nvSpPr>
          <p:spPr>
            <a:xfrm>
              <a:off x="5731050" y="3154975"/>
              <a:ext cx="10750" cy="8400"/>
            </a:xfrm>
            <a:custGeom>
              <a:avLst/>
              <a:gdLst/>
              <a:ahLst/>
              <a:cxnLst/>
              <a:rect l="l" t="t" r="r" b="b"/>
              <a:pathLst>
                <a:path w="430" h="336" extrusionOk="0">
                  <a:moveTo>
                    <a:pt x="227" y="1"/>
                  </a:moveTo>
                  <a:cubicBezTo>
                    <a:pt x="120" y="1"/>
                    <a:pt x="13" y="1"/>
                    <a:pt x="13" y="132"/>
                  </a:cubicBezTo>
                  <a:cubicBezTo>
                    <a:pt x="1" y="227"/>
                    <a:pt x="72" y="334"/>
                    <a:pt x="168" y="334"/>
                  </a:cubicBezTo>
                  <a:cubicBezTo>
                    <a:pt x="179" y="335"/>
                    <a:pt x="191" y="336"/>
                    <a:pt x="203" y="336"/>
                  </a:cubicBezTo>
                  <a:cubicBezTo>
                    <a:pt x="311" y="336"/>
                    <a:pt x="419" y="286"/>
                    <a:pt x="430" y="167"/>
                  </a:cubicBezTo>
                  <a:cubicBezTo>
                    <a:pt x="430" y="60"/>
                    <a:pt x="311" y="13"/>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35"/>
            <p:cNvSpPr/>
            <p:nvPr/>
          </p:nvSpPr>
          <p:spPr>
            <a:xfrm>
              <a:off x="5595650" y="3113525"/>
              <a:ext cx="11900" cy="6975"/>
            </a:xfrm>
            <a:custGeom>
              <a:avLst/>
              <a:gdLst/>
              <a:ahLst/>
              <a:cxnLst/>
              <a:rect l="l" t="t" r="r" b="b"/>
              <a:pathLst>
                <a:path w="476" h="279" extrusionOk="0">
                  <a:moveTo>
                    <a:pt x="225" y="0"/>
                  </a:moveTo>
                  <a:cubicBezTo>
                    <a:pt x="130" y="0"/>
                    <a:pt x="53" y="50"/>
                    <a:pt x="12" y="159"/>
                  </a:cubicBezTo>
                  <a:cubicBezTo>
                    <a:pt x="0" y="214"/>
                    <a:pt x="71" y="279"/>
                    <a:pt x="129" y="279"/>
                  </a:cubicBezTo>
                  <a:cubicBezTo>
                    <a:pt x="133" y="279"/>
                    <a:pt x="138" y="279"/>
                    <a:pt x="142" y="278"/>
                  </a:cubicBezTo>
                  <a:cubicBezTo>
                    <a:pt x="165" y="270"/>
                    <a:pt x="188" y="268"/>
                    <a:pt x="212" y="268"/>
                  </a:cubicBezTo>
                  <a:cubicBezTo>
                    <a:pt x="249" y="268"/>
                    <a:pt x="287" y="273"/>
                    <a:pt x="323" y="273"/>
                  </a:cubicBezTo>
                  <a:cubicBezTo>
                    <a:pt x="375" y="273"/>
                    <a:pt x="425" y="262"/>
                    <a:pt x="464" y="206"/>
                  </a:cubicBezTo>
                  <a:cubicBezTo>
                    <a:pt x="476" y="111"/>
                    <a:pt x="416" y="51"/>
                    <a:pt x="357" y="28"/>
                  </a:cubicBezTo>
                  <a:cubicBezTo>
                    <a:pt x="310" y="10"/>
                    <a:pt x="266" y="0"/>
                    <a:pt x="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5"/>
            <p:cNvSpPr/>
            <p:nvPr/>
          </p:nvSpPr>
          <p:spPr>
            <a:xfrm>
              <a:off x="5392925" y="3086675"/>
              <a:ext cx="14025" cy="7600"/>
            </a:xfrm>
            <a:custGeom>
              <a:avLst/>
              <a:gdLst/>
              <a:ahLst/>
              <a:cxnLst/>
              <a:rect l="l" t="t" r="r" b="b"/>
              <a:pathLst>
                <a:path w="561" h="304" extrusionOk="0">
                  <a:moveTo>
                    <a:pt x="208" y="1"/>
                  </a:moveTo>
                  <a:cubicBezTo>
                    <a:pt x="127" y="1"/>
                    <a:pt x="56" y="54"/>
                    <a:pt x="0" y="149"/>
                  </a:cubicBezTo>
                  <a:cubicBezTo>
                    <a:pt x="96" y="304"/>
                    <a:pt x="274" y="256"/>
                    <a:pt x="429" y="280"/>
                  </a:cubicBezTo>
                  <a:cubicBezTo>
                    <a:pt x="560" y="149"/>
                    <a:pt x="441" y="66"/>
                    <a:pt x="334" y="42"/>
                  </a:cubicBezTo>
                  <a:cubicBezTo>
                    <a:pt x="290" y="14"/>
                    <a:pt x="248"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5"/>
            <p:cNvSpPr/>
            <p:nvPr/>
          </p:nvSpPr>
          <p:spPr>
            <a:xfrm>
              <a:off x="5535200" y="3160625"/>
              <a:ext cx="15500" cy="9825"/>
            </a:xfrm>
            <a:custGeom>
              <a:avLst/>
              <a:gdLst/>
              <a:ahLst/>
              <a:cxnLst/>
              <a:rect l="l" t="t" r="r" b="b"/>
              <a:pathLst>
                <a:path w="620" h="393" extrusionOk="0">
                  <a:moveTo>
                    <a:pt x="346" y="1"/>
                  </a:moveTo>
                  <a:cubicBezTo>
                    <a:pt x="215" y="25"/>
                    <a:pt x="84" y="72"/>
                    <a:pt x="36" y="227"/>
                  </a:cubicBezTo>
                  <a:cubicBezTo>
                    <a:pt x="1" y="275"/>
                    <a:pt x="24" y="322"/>
                    <a:pt x="84" y="370"/>
                  </a:cubicBezTo>
                  <a:cubicBezTo>
                    <a:pt x="117" y="384"/>
                    <a:pt x="148" y="393"/>
                    <a:pt x="179" y="393"/>
                  </a:cubicBezTo>
                  <a:cubicBezTo>
                    <a:pt x="226" y="393"/>
                    <a:pt x="272" y="373"/>
                    <a:pt x="322" y="322"/>
                  </a:cubicBezTo>
                  <a:cubicBezTo>
                    <a:pt x="382" y="322"/>
                    <a:pt x="417" y="311"/>
                    <a:pt x="477" y="311"/>
                  </a:cubicBezTo>
                  <a:cubicBezTo>
                    <a:pt x="513" y="263"/>
                    <a:pt x="560" y="239"/>
                    <a:pt x="596" y="191"/>
                  </a:cubicBezTo>
                  <a:cubicBezTo>
                    <a:pt x="620" y="132"/>
                    <a:pt x="620" y="84"/>
                    <a:pt x="620" y="25"/>
                  </a:cubicBezTo>
                  <a:cubicBezTo>
                    <a:pt x="525" y="25"/>
                    <a:pt x="441" y="13"/>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5"/>
            <p:cNvSpPr/>
            <p:nvPr/>
          </p:nvSpPr>
          <p:spPr>
            <a:xfrm>
              <a:off x="5481625" y="3150225"/>
              <a:ext cx="22350" cy="6625"/>
            </a:xfrm>
            <a:custGeom>
              <a:avLst/>
              <a:gdLst/>
              <a:ahLst/>
              <a:cxnLst/>
              <a:rect l="l" t="t" r="r" b="b"/>
              <a:pathLst>
                <a:path w="894" h="265" extrusionOk="0">
                  <a:moveTo>
                    <a:pt x="48" y="0"/>
                  </a:moveTo>
                  <a:cubicBezTo>
                    <a:pt x="36" y="48"/>
                    <a:pt x="24" y="72"/>
                    <a:pt x="1" y="107"/>
                  </a:cubicBezTo>
                  <a:cubicBezTo>
                    <a:pt x="66" y="218"/>
                    <a:pt x="145" y="265"/>
                    <a:pt x="233" y="265"/>
                  </a:cubicBezTo>
                  <a:cubicBezTo>
                    <a:pt x="306" y="265"/>
                    <a:pt x="384" y="233"/>
                    <a:pt x="465" y="179"/>
                  </a:cubicBezTo>
                  <a:cubicBezTo>
                    <a:pt x="620" y="179"/>
                    <a:pt x="751" y="167"/>
                    <a:pt x="893" y="167"/>
                  </a:cubicBezTo>
                  <a:cubicBezTo>
                    <a:pt x="774" y="36"/>
                    <a:pt x="635" y="12"/>
                    <a:pt x="489" y="12"/>
                  </a:cubicBezTo>
                  <a:cubicBezTo>
                    <a:pt x="405" y="12"/>
                    <a:pt x="320" y="20"/>
                    <a:pt x="236" y="20"/>
                  </a:cubicBezTo>
                  <a:cubicBezTo>
                    <a:pt x="172" y="20"/>
                    <a:pt x="109" y="16"/>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5"/>
            <p:cNvSpPr/>
            <p:nvPr/>
          </p:nvSpPr>
          <p:spPr>
            <a:xfrm>
              <a:off x="5433700" y="3018050"/>
              <a:ext cx="11925" cy="7300"/>
            </a:xfrm>
            <a:custGeom>
              <a:avLst/>
              <a:gdLst/>
              <a:ahLst/>
              <a:cxnLst/>
              <a:rect l="l" t="t" r="r" b="b"/>
              <a:pathLst>
                <a:path w="477" h="292" extrusionOk="0">
                  <a:moveTo>
                    <a:pt x="72" y="1"/>
                  </a:moveTo>
                  <a:cubicBezTo>
                    <a:pt x="1" y="96"/>
                    <a:pt x="1" y="191"/>
                    <a:pt x="60" y="287"/>
                  </a:cubicBezTo>
                  <a:cubicBezTo>
                    <a:pt x="108" y="287"/>
                    <a:pt x="161" y="292"/>
                    <a:pt x="208" y="292"/>
                  </a:cubicBezTo>
                  <a:cubicBezTo>
                    <a:pt x="232" y="292"/>
                    <a:pt x="255" y="291"/>
                    <a:pt x="274" y="287"/>
                  </a:cubicBezTo>
                  <a:cubicBezTo>
                    <a:pt x="334" y="275"/>
                    <a:pt x="417" y="239"/>
                    <a:pt x="429" y="191"/>
                  </a:cubicBezTo>
                  <a:cubicBezTo>
                    <a:pt x="477" y="72"/>
                    <a:pt x="370" y="37"/>
                    <a:pt x="286" y="13"/>
                  </a:cubicBezTo>
                  <a:cubicBezTo>
                    <a:pt x="215" y="1"/>
                    <a:pt x="15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5"/>
            <p:cNvSpPr/>
            <p:nvPr/>
          </p:nvSpPr>
          <p:spPr>
            <a:xfrm>
              <a:off x="5424775" y="3018050"/>
              <a:ext cx="10750" cy="7175"/>
            </a:xfrm>
            <a:custGeom>
              <a:avLst/>
              <a:gdLst/>
              <a:ahLst/>
              <a:cxnLst/>
              <a:rect l="l" t="t" r="r" b="b"/>
              <a:pathLst>
                <a:path w="430" h="287" extrusionOk="0">
                  <a:moveTo>
                    <a:pt x="0" y="1"/>
                  </a:moveTo>
                  <a:lnTo>
                    <a:pt x="0" y="275"/>
                  </a:lnTo>
                  <a:cubicBezTo>
                    <a:pt x="131" y="287"/>
                    <a:pt x="286" y="287"/>
                    <a:pt x="417" y="287"/>
                  </a:cubicBezTo>
                  <a:cubicBezTo>
                    <a:pt x="429" y="180"/>
                    <a:pt x="429" y="96"/>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5"/>
            <p:cNvSpPr/>
            <p:nvPr/>
          </p:nvSpPr>
          <p:spPr>
            <a:xfrm>
              <a:off x="5868275" y="3168675"/>
              <a:ext cx="20275" cy="5400"/>
            </a:xfrm>
            <a:custGeom>
              <a:avLst/>
              <a:gdLst/>
              <a:ahLst/>
              <a:cxnLst/>
              <a:rect l="l" t="t" r="r" b="b"/>
              <a:pathLst>
                <a:path w="811" h="216" extrusionOk="0">
                  <a:moveTo>
                    <a:pt x="169" y="0"/>
                  </a:moveTo>
                  <a:cubicBezTo>
                    <a:pt x="136" y="0"/>
                    <a:pt x="104" y="0"/>
                    <a:pt x="72" y="0"/>
                  </a:cubicBezTo>
                  <a:cubicBezTo>
                    <a:pt x="1" y="48"/>
                    <a:pt x="1" y="96"/>
                    <a:pt x="60" y="143"/>
                  </a:cubicBezTo>
                  <a:lnTo>
                    <a:pt x="72" y="155"/>
                  </a:lnTo>
                  <a:cubicBezTo>
                    <a:pt x="97" y="150"/>
                    <a:pt x="122" y="148"/>
                    <a:pt x="148" y="148"/>
                  </a:cubicBezTo>
                  <a:cubicBezTo>
                    <a:pt x="291" y="148"/>
                    <a:pt x="441" y="216"/>
                    <a:pt x="587" y="216"/>
                  </a:cubicBezTo>
                  <a:cubicBezTo>
                    <a:pt x="663" y="216"/>
                    <a:pt x="738" y="198"/>
                    <a:pt x="810" y="143"/>
                  </a:cubicBezTo>
                  <a:cubicBezTo>
                    <a:pt x="604" y="9"/>
                    <a:pt x="380"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5"/>
            <p:cNvSpPr/>
            <p:nvPr/>
          </p:nvSpPr>
          <p:spPr>
            <a:xfrm>
              <a:off x="5757550" y="2992875"/>
              <a:ext cx="22950" cy="3175"/>
            </a:xfrm>
            <a:custGeom>
              <a:avLst/>
              <a:gdLst/>
              <a:ahLst/>
              <a:cxnLst/>
              <a:rect l="l" t="t" r="r" b="b"/>
              <a:pathLst>
                <a:path w="918" h="127" extrusionOk="0">
                  <a:moveTo>
                    <a:pt x="514" y="1"/>
                  </a:moveTo>
                  <a:cubicBezTo>
                    <a:pt x="358" y="1"/>
                    <a:pt x="200" y="32"/>
                    <a:pt x="42" y="32"/>
                  </a:cubicBezTo>
                  <a:cubicBezTo>
                    <a:pt x="28" y="32"/>
                    <a:pt x="15" y="32"/>
                    <a:pt x="1" y="32"/>
                  </a:cubicBezTo>
                  <a:lnTo>
                    <a:pt x="1" y="32"/>
                  </a:lnTo>
                  <a:cubicBezTo>
                    <a:pt x="138" y="109"/>
                    <a:pt x="289" y="127"/>
                    <a:pt x="446" y="127"/>
                  </a:cubicBezTo>
                  <a:cubicBezTo>
                    <a:pt x="580" y="127"/>
                    <a:pt x="717" y="114"/>
                    <a:pt x="851" y="114"/>
                  </a:cubicBezTo>
                  <a:cubicBezTo>
                    <a:pt x="873" y="114"/>
                    <a:pt x="895" y="114"/>
                    <a:pt x="917" y="115"/>
                  </a:cubicBezTo>
                  <a:cubicBezTo>
                    <a:pt x="785" y="25"/>
                    <a:pt x="650" y="1"/>
                    <a:pt x="5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5"/>
            <p:cNvSpPr/>
            <p:nvPr/>
          </p:nvSpPr>
          <p:spPr>
            <a:xfrm>
              <a:off x="6192125" y="3204625"/>
              <a:ext cx="11350" cy="7100"/>
            </a:xfrm>
            <a:custGeom>
              <a:avLst/>
              <a:gdLst/>
              <a:ahLst/>
              <a:cxnLst/>
              <a:rect l="l" t="t" r="r" b="b"/>
              <a:pathLst>
                <a:path w="454" h="284" extrusionOk="0">
                  <a:moveTo>
                    <a:pt x="111" y="0"/>
                  </a:moveTo>
                  <a:cubicBezTo>
                    <a:pt x="48" y="0"/>
                    <a:pt x="1" y="21"/>
                    <a:pt x="1" y="122"/>
                  </a:cubicBezTo>
                  <a:cubicBezTo>
                    <a:pt x="1" y="238"/>
                    <a:pt x="95" y="284"/>
                    <a:pt x="195" y="284"/>
                  </a:cubicBezTo>
                  <a:cubicBezTo>
                    <a:pt x="218" y="284"/>
                    <a:pt x="241" y="281"/>
                    <a:pt x="263" y="277"/>
                  </a:cubicBezTo>
                  <a:cubicBezTo>
                    <a:pt x="453" y="229"/>
                    <a:pt x="322" y="110"/>
                    <a:pt x="310" y="3"/>
                  </a:cubicBezTo>
                  <a:lnTo>
                    <a:pt x="310" y="3"/>
                  </a:lnTo>
                  <a:cubicBezTo>
                    <a:pt x="292" y="8"/>
                    <a:pt x="273" y="10"/>
                    <a:pt x="253" y="10"/>
                  </a:cubicBezTo>
                  <a:cubicBezTo>
                    <a:pt x="206" y="10"/>
                    <a:pt x="155"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35"/>
            <p:cNvSpPr/>
            <p:nvPr/>
          </p:nvSpPr>
          <p:spPr>
            <a:xfrm>
              <a:off x="5848350" y="3169275"/>
              <a:ext cx="21450" cy="3825"/>
            </a:xfrm>
            <a:custGeom>
              <a:avLst/>
              <a:gdLst/>
              <a:ahLst/>
              <a:cxnLst/>
              <a:rect l="l" t="t" r="r" b="b"/>
              <a:pathLst>
                <a:path w="858" h="153" extrusionOk="0">
                  <a:moveTo>
                    <a:pt x="857" y="0"/>
                  </a:moveTo>
                  <a:cubicBezTo>
                    <a:pt x="572" y="0"/>
                    <a:pt x="274" y="0"/>
                    <a:pt x="0" y="12"/>
                  </a:cubicBezTo>
                  <a:cubicBezTo>
                    <a:pt x="125" y="125"/>
                    <a:pt x="265" y="152"/>
                    <a:pt x="409" y="152"/>
                  </a:cubicBezTo>
                  <a:cubicBezTo>
                    <a:pt x="539" y="152"/>
                    <a:pt x="673" y="130"/>
                    <a:pt x="802" y="130"/>
                  </a:cubicBezTo>
                  <a:cubicBezTo>
                    <a:pt x="817" y="130"/>
                    <a:pt x="831" y="131"/>
                    <a:pt x="845" y="131"/>
                  </a:cubicBezTo>
                  <a:cubicBezTo>
                    <a:pt x="857" y="84"/>
                    <a:pt x="857" y="36"/>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35"/>
            <p:cNvSpPr/>
            <p:nvPr/>
          </p:nvSpPr>
          <p:spPr>
            <a:xfrm>
              <a:off x="6052825" y="3255000"/>
              <a:ext cx="22050" cy="3900"/>
            </a:xfrm>
            <a:custGeom>
              <a:avLst/>
              <a:gdLst/>
              <a:ahLst/>
              <a:cxnLst/>
              <a:rect l="l" t="t" r="r" b="b"/>
              <a:pathLst>
                <a:path w="882" h="156" extrusionOk="0">
                  <a:moveTo>
                    <a:pt x="1" y="0"/>
                  </a:moveTo>
                  <a:lnTo>
                    <a:pt x="155" y="155"/>
                  </a:lnTo>
                  <a:cubicBezTo>
                    <a:pt x="394" y="143"/>
                    <a:pt x="644" y="143"/>
                    <a:pt x="882" y="119"/>
                  </a:cubicBezTo>
                  <a:cubicBezTo>
                    <a:pt x="755" y="26"/>
                    <a:pt x="620" y="6"/>
                    <a:pt x="483" y="6"/>
                  </a:cubicBezTo>
                  <a:cubicBezTo>
                    <a:pt x="384" y="6"/>
                    <a:pt x="283" y="16"/>
                    <a:pt x="183" y="16"/>
                  </a:cubicBezTo>
                  <a:cubicBezTo>
                    <a:pt x="122" y="16"/>
                    <a:pt x="61"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5"/>
            <p:cNvSpPr/>
            <p:nvPr/>
          </p:nvSpPr>
          <p:spPr>
            <a:xfrm>
              <a:off x="6235875" y="3272550"/>
              <a:ext cx="22350" cy="4100"/>
            </a:xfrm>
            <a:custGeom>
              <a:avLst/>
              <a:gdLst/>
              <a:ahLst/>
              <a:cxnLst/>
              <a:rect l="l" t="t" r="r" b="b"/>
              <a:pathLst>
                <a:path w="894" h="164" extrusionOk="0">
                  <a:moveTo>
                    <a:pt x="378" y="0"/>
                  </a:moveTo>
                  <a:cubicBezTo>
                    <a:pt x="252" y="0"/>
                    <a:pt x="125" y="15"/>
                    <a:pt x="1" y="25"/>
                  </a:cubicBezTo>
                  <a:cubicBezTo>
                    <a:pt x="134" y="135"/>
                    <a:pt x="279" y="163"/>
                    <a:pt x="427" y="163"/>
                  </a:cubicBezTo>
                  <a:cubicBezTo>
                    <a:pt x="582" y="163"/>
                    <a:pt x="741" y="132"/>
                    <a:pt x="894" y="132"/>
                  </a:cubicBezTo>
                  <a:cubicBezTo>
                    <a:pt x="728" y="28"/>
                    <a:pt x="553"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5"/>
            <p:cNvSpPr/>
            <p:nvPr/>
          </p:nvSpPr>
          <p:spPr>
            <a:xfrm>
              <a:off x="5431625" y="3144275"/>
              <a:ext cx="12825" cy="10725"/>
            </a:xfrm>
            <a:custGeom>
              <a:avLst/>
              <a:gdLst/>
              <a:ahLst/>
              <a:cxnLst/>
              <a:rect l="l" t="t" r="r" b="b"/>
              <a:pathLst>
                <a:path w="513" h="429" extrusionOk="0">
                  <a:moveTo>
                    <a:pt x="298" y="0"/>
                  </a:moveTo>
                  <a:cubicBezTo>
                    <a:pt x="203" y="0"/>
                    <a:pt x="96" y="12"/>
                    <a:pt x="0" y="12"/>
                  </a:cubicBezTo>
                  <a:cubicBezTo>
                    <a:pt x="96" y="131"/>
                    <a:pt x="191" y="262"/>
                    <a:pt x="298" y="405"/>
                  </a:cubicBezTo>
                  <a:lnTo>
                    <a:pt x="357" y="429"/>
                  </a:lnTo>
                  <a:cubicBezTo>
                    <a:pt x="369" y="429"/>
                    <a:pt x="393" y="417"/>
                    <a:pt x="429" y="417"/>
                  </a:cubicBezTo>
                  <a:cubicBezTo>
                    <a:pt x="500" y="369"/>
                    <a:pt x="512" y="298"/>
                    <a:pt x="512" y="203"/>
                  </a:cubicBezTo>
                  <a:cubicBezTo>
                    <a:pt x="500" y="143"/>
                    <a:pt x="477" y="107"/>
                    <a:pt x="429" y="72"/>
                  </a:cubicBezTo>
                  <a:cubicBezTo>
                    <a:pt x="381" y="60"/>
                    <a:pt x="334" y="2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5"/>
            <p:cNvSpPr/>
            <p:nvPr/>
          </p:nvSpPr>
          <p:spPr>
            <a:xfrm>
              <a:off x="5311075" y="3040075"/>
              <a:ext cx="10725" cy="7100"/>
            </a:xfrm>
            <a:custGeom>
              <a:avLst/>
              <a:gdLst/>
              <a:ahLst/>
              <a:cxnLst/>
              <a:rect l="l" t="t" r="r" b="b"/>
              <a:pathLst>
                <a:path w="429" h="284" extrusionOk="0">
                  <a:moveTo>
                    <a:pt x="262" y="1"/>
                  </a:moveTo>
                  <a:cubicBezTo>
                    <a:pt x="203" y="1"/>
                    <a:pt x="155" y="13"/>
                    <a:pt x="119" y="13"/>
                  </a:cubicBezTo>
                  <a:cubicBezTo>
                    <a:pt x="84" y="120"/>
                    <a:pt x="0" y="239"/>
                    <a:pt x="191" y="263"/>
                  </a:cubicBezTo>
                  <a:cubicBezTo>
                    <a:pt x="226" y="273"/>
                    <a:pt x="273" y="283"/>
                    <a:pt x="315" y="283"/>
                  </a:cubicBezTo>
                  <a:cubicBezTo>
                    <a:pt x="372" y="283"/>
                    <a:pt x="422" y="265"/>
                    <a:pt x="429" y="203"/>
                  </a:cubicBezTo>
                  <a:cubicBezTo>
                    <a:pt x="429" y="144"/>
                    <a:pt x="322" y="72"/>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5"/>
            <p:cNvSpPr/>
            <p:nvPr/>
          </p:nvSpPr>
          <p:spPr>
            <a:xfrm>
              <a:off x="6171300" y="3243375"/>
              <a:ext cx="10425" cy="7500"/>
            </a:xfrm>
            <a:custGeom>
              <a:avLst/>
              <a:gdLst/>
              <a:ahLst/>
              <a:cxnLst/>
              <a:rect l="l" t="t" r="r" b="b"/>
              <a:pathLst>
                <a:path w="417" h="300" extrusionOk="0">
                  <a:moveTo>
                    <a:pt x="310" y="1"/>
                  </a:moveTo>
                  <a:cubicBezTo>
                    <a:pt x="203" y="60"/>
                    <a:pt x="96" y="108"/>
                    <a:pt x="0" y="168"/>
                  </a:cubicBezTo>
                  <a:lnTo>
                    <a:pt x="0" y="263"/>
                  </a:lnTo>
                  <a:cubicBezTo>
                    <a:pt x="70" y="283"/>
                    <a:pt x="138" y="300"/>
                    <a:pt x="198" y="300"/>
                  </a:cubicBezTo>
                  <a:cubicBezTo>
                    <a:pt x="314" y="300"/>
                    <a:pt x="401" y="240"/>
                    <a:pt x="417" y="37"/>
                  </a:cubicBezTo>
                  <a:cubicBezTo>
                    <a:pt x="381" y="13"/>
                    <a:pt x="334" y="13"/>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5"/>
            <p:cNvSpPr/>
            <p:nvPr/>
          </p:nvSpPr>
          <p:spPr>
            <a:xfrm>
              <a:off x="5442025" y="3143675"/>
              <a:ext cx="18800" cy="6775"/>
            </a:xfrm>
            <a:custGeom>
              <a:avLst/>
              <a:gdLst/>
              <a:ahLst/>
              <a:cxnLst/>
              <a:rect l="l" t="t" r="r" b="b"/>
              <a:pathLst>
                <a:path w="752" h="271" extrusionOk="0">
                  <a:moveTo>
                    <a:pt x="423" y="0"/>
                  </a:moveTo>
                  <a:cubicBezTo>
                    <a:pt x="293" y="0"/>
                    <a:pt x="157" y="30"/>
                    <a:pt x="25" y="36"/>
                  </a:cubicBezTo>
                  <a:lnTo>
                    <a:pt x="1" y="96"/>
                  </a:lnTo>
                  <a:lnTo>
                    <a:pt x="37" y="143"/>
                  </a:lnTo>
                  <a:lnTo>
                    <a:pt x="37" y="167"/>
                  </a:lnTo>
                  <a:cubicBezTo>
                    <a:pt x="132" y="230"/>
                    <a:pt x="227" y="270"/>
                    <a:pt x="322" y="270"/>
                  </a:cubicBezTo>
                  <a:cubicBezTo>
                    <a:pt x="405" y="270"/>
                    <a:pt x="489" y="239"/>
                    <a:pt x="572" y="167"/>
                  </a:cubicBezTo>
                  <a:cubicBezTo>
                    <a:pt x="632" y="155"/>
                    <a:pt x="692" y="131"/>
                    <a:pt x="751" y="107"/>
                  </a:cubicBezTo>
                  <a:cubicBezTo>
                    <a:pt x="650" y="23"/>
                    <a:pt x="539" y="0"/>
                    <a:pt x="4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5"/>
            <p:cNvSpPr/>
            <p:nvPr/>
          </p:nvSpPr>
          <p:spPr>
            <a:xfrm>
              <a:off x="5385475" y="3041675"/>
              <a:ext cx="14325" cy="5500"/>
            </a:xfrm>
            <a:custGeom>
              <a:avLst/>
              <a:gdLst/>
              <a:ahLst/>
              <a:cxnLst/>
              <a:rect l="l" t="t" r="r" b="b"/>
              <a:pathLst>
                <a:path w="573" h="220" extrusionOk="0">
                  <a:moveTo>
                    <a:pt x="314" y="0"/>
                  </a:moveTo>
                  <a:cubicBezTo>
                    <a:pt x="210" y="0"/>
                    <a:pt x="105" y="29"/>
                    <a:pt x="1" y="68"/>
                  </a:cubicBezTo>
                  <a:cubicBezTo>
                    <a:pt x="96" y="169"/>
                    <a:pt x="191" y="220"/>
                    <a:pt x="287" y="220"/>
                  </a:cubicBezTo>
                  <a:cubicBezTo>
                    <a:pt x="382" y="220"/>
                    <a:pt x="477" y="169"/>
                    <a:pt x="572" y="68"/>
                  </a:cubicBezTo>
                  <a:cubicBezTo>
                    <a:pt x="486" y="20"/>
                    <a:pt x="400" y="0"/>
                    <a:pt x="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5"/>
            <p:cNvSpPr/>
            <p:nvPr/>
          </p:nvSpPr>
          <p:spPr>
            <a:xfrm>
              <a:off x="5546800" y="3111525"/>
              <a:ext cx="14325" cy="7175"/>
            </a:xfrm>
            <a:custGeom>
              <a:avLst/>
              <a:gdLst/>
              <a:ahLst/>
              <a:cxnLst/>
              <a:rect l="l" t="t" r="r" b="b"/>
              <a:pathLst>
                <a:path w="573" h="287" extrusionOk="0">
                  <a:moveTo>
                    <a:pt x="287" y="0"/>
                  </a:moveTo>
                  <a:cubicBezTo>
                    <a:pt x="191" y="108"/>
                    <a:pt x="96" y="191"/>
                    <a:pt x="1" y="286"/>
                  </a:cubicBezTo>
                  <a:lnTo>
                    <a:pt x="572" y="286"/>
                  </a:lnTo>
                  <a:cubicBezTo>
                    <a:pt x="489" y="167"/>
                    <a:pt x="430" y="48"/>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5"/>
            <p:cNvSpPr/>
            <p:nvPr/>
          </p:nvSpPr>
          <p:spPr>
            <a:xfrm>
              <a:off x="5873650" y="3143075"/>
              <a:ext cx="15500" cy="7525"/>
            </a:xfrm>
            <a:custGeom>
              <a:avLst/>
              <a:gdLst/>
              <a:ahLst/>
              <a:cxnLst/>
              <a:rect l="l" t="t" r="r" b="b"/>
              <a:pathLst>
                <a:path w="620" h="301" extrusionOk="0">
                  <a:moveTo>
                    <a:pt x="310" y="1"/>
                  </a:moveTo>
                  <a:cubicBezTo>
                    <a:pt x="250" y="155"/>
                    <a:pt x="119" y="155"/>
                    <a:pt x="0" y="167"/>
                  </a:cubicBezTo>
                  <a:cubicBezTo>
                    <a:pt x="80" y="276"/>
                    <a:pt x="178" y="301"/>
                    <a:pt x="280" y="301"/>
                  </a:cubicBezTo>
                  <a:cubicBezTo>
                    <a:pt x="345" y="301"/>
                    <a:pt x="411" y="291"/>
                    <a:pt x="476" y="286"/>
                  </a:cubicBezTo>
                  <a:cubicBezTo>
                    <a:pt x="548" y="227"/>
                    <a:pt x="619" y="155"/>
                    <a:pt x="595" y="48"/>
                  </a:cubicBezTo>
                  <a:cubicBezTo>
                    <a:pt x="500" y="36"/>
                    <a:pt x="393" y="12"/>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5"/>
            <p:cNvSpPr/>
            <p:nvPr/>
          </p:nvSpPr>
          <p:spPr>
            <a:xfrm>
              <a:off x="5714700" y="2989475"/>
              <a:ext cx="19075" cy="3275"/>
            </a:xfrm>
            <a:custGeom>
              <a:avLst/>
              <a:gdLst/>
              <a:ahLst/>
              <a:cxnLst/>
              <a:rect l="l" t="t" r="r" b="b"/>
              <a:pathLst>
                <a:path w="763" h="131" extrusionOk="0">
                  <a:moveTo>
                    <a:pt x="762" y="1"/>
                  </a:moveTo>
                  <a:cubicBezTo>
                    <a:pt x="500" y="13"/>
                    <a:pt x="250" y="13"/>
                    <a:pt x="0" y="13"/>
                  </a:cubicBezTo>
                  <a:cubicBezTo>
                    <a:pt x="139" y="110"/>
                    <a:pt x="286" y="130"/>
                    <a:pt x="436" y="130"/>
                  </a:cubicBezTo>
                  <a:cubicBezTo>
                    <a:pt x="544" y="130"/>
                    <a:pt x="653" y="120"/>
                    <a:pt x="762" y="120"/>
                  </a:cubicBezTo>
                  <a:lnTo>
                    <a:pt x="7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5"/>
            <p:cNvSpPr/>
            <p:nvPr/>
          </p:nvSpPr>
          <p:spPr>
            <a:xfrm>
              <a:off x="5876025" y="3154300"/>
              <a:ext cx="18775" cy="3775"/>
            </a:xfrm>
            <a:custGeom>
              <a:avLst/>
              <a:gdLst/>
              <a:ahLst/>
              <a:cxnLst/>
              <a:rect l="l" t="t" r="r" b="b"/>
              <a:pathLst>
                <a:path w="751" h="151" extrusionOk="0">
                  <a:moveTo>
                    <a:pt x="389" y="1"/>
                  </a:moveTo>
                  <a:cubicBezTo>
                    <a:pt x="262" y="1"/>
                    <a:pt x="131" y="28"/>
                    <a:pt x="0" y="28"/>
                  </a:cubicBezTo>
                  <a:cubicBezTo>
                    <a:pt x="135" y="127"/>
                    <a:pt x="287" y="150"/>
                    <a:pt x="441" y="150"/>
                  </a:cubicBezTo>
                  <a:cubicBezTo>
                    <a:pt x="545" y="150"/>
                    <a:pt x="649" y="140"/>
                    <a:pt x="750" y="135"/>
                  </a:cubicBezTo>
                  <a:cubicBezTo>
                    <a:pt x="637" y="28"/>
                    <a:pt x="515" y="1"/>
                    <a:pt x="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5"/>
            <p:cNvSpPr/>
            <p:nvPr/>
          </p:nvSpPr>
          <p:spPr>
            <a:xfrm>
              <a:off x="6034975" y="3251425"/>
              <a:ext cx="15200" cy="3650"/>
            </a:xfrm>
            <a:custGeom>
              <a:avLst/>
              <a:gdLst/>
              <a:ahLst/>
              <a:cxnLst/>
              <a:rect l="l" t="t" r="r" b="b"/>
              <a:pathLst>
                <a:path w="608" h="146" extrusionOk="0">
                  <a:moveTo>
                    <a:pt x="417" y="0"/>
                  </a:moveTo>
                  <a:cubicBezTo>
                    <a:pt x="286" y="12"/>
                    <a:pt x="131" y="12"/>
                    <a:pt x="0" y="24"/>
                  </a:cubicBezTo>
                  <a:cubicBezTo>
                    <a:pt x="99" y="123"/>
                    <a:pt x="213" y="145"/>
                    <a:pt x="330" y="145"/>
                  </a:cubicBezTo>
                  <a:cubicBezTo>
                    <a:pt x="423" y="145"/>
                    <a:pt x="517" y="131"/>
                    <a:pt x="607" y="131"/>
                  </a:cubicBezTo>
                  <a:cubicBezTo>
                    <a:pt x="548" y="84"/>
                    <a:pt x="488" y="48"/>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5"/>
            <p:cNvSpPr/>
            <p:nvPr/>
          </p:nvSpPr>
          <p:spPr>
            <a:xfrm>
              <a:off x="5374175" y="3021475"/>
              <a:ext cx="15200" cy="3725"/>
            </a:xfrm>
            <a:custGeom>
              <a:avLst/>
              <a:gdLst/>
              <a:ahLst/>
              <a:cxnLst/>
              <a:rect l="l" t="t" r="r" b="b"/>
              <a:pathLst>
                <a:path w="608" h="149" extrusionOk="0">
                  <a:moveTo>
                    <a:pt x="299" y="1"/>
                  </a:moveTo>
                  <a:cubicBezTo>
                    <a:pt x="197" y="1"/>
                    <a:pt x="96" y="13"/>
                    <a:pt x="0" y="43"/>
                  </a:cubicBezTo>
                  <a:cubicBezTo>
                    <a:pt x="105" y="113"/>
                    <a:pt x="205" y="148"/>
                    <a:pt x="302" y="148"/>
                  </a:cubicBezTo>
                  <a:cubicBezTo>
                    <a:pt x="404" y="148"/>
                    <a:pt x="504" y="110"/>
                    <a:pt x="608" y="31"/>
                  </a:cubicBezTo>
                  <a:cubicBezTo>
                    <a:pt x="506" y="13"/>
                    <a:pt x="402"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5"/>
            <p:cNvSpPr/>
            <p:nvPr/>
          </p:nvSpPr>
          <p:spPr>
            <a:xfrm>
              <a:off x="5288750" y="3071650"/>
              <a:ext cx="8050" cy="7450"/>
            </a:xfrm>
            <a:custGeom>
              <a:avLst/>
              <a:gdLst/>
              <a:ahLst/>
              <a:cxnLst/>
              <a:rect l="l" t="t" r="r" b="b"/>
              <a:pathLst>
                <a:path w="322" h="298" extrusionOk="0">
                  <a:moveTo>
                    <a:pt x="179" y="0"/>
                  </a:moveTo>
                  <a:cubicBezTo>
                    <a:pt x="60" y="60"/>
                    <a:pt x="0" y="155"/>
                    <a:pt x="12" y="286"/>
                  </a:cubicBezTo>
                  <a:cubicBezTo>
                    <a:pt x="96" y="286"/>
                    <a:pt x="191" y="298"/>
                    <a:pt x="298" y="298"/>
                  </a:cubicBezTo>
                  <a:cubicBezTo>
                    <a:pt x="322" y="179"/>
                    <a:pt x="310" y="6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5"/>
            <p:cNvSpPr/>
            <p:nvPr/>
          </p:nvSpPr>
          <p:spPr>
            <a:xfrm>
              <a:off x="5805175" y="3208250"/>
              <a:ext cx="14325" cy="3675"/>
            </a:xfrm>
            <a:custGeom>
              <a:avLst/>
              <a:gdLst/>
              <a:ahLst/>
              <a:cxnLst/>
              <a:rect l="l" t="t" r="r" b="b"/>
              <a:pathLst>
                <a:path w="573" h="147" extrusionOk="0">
                  <a:moveTo>
                    <a:pt x="204" y="1"/>
                  </a:moveTo>
                  <a:cubicBezTo>
                    <a:pt x="159" y="1"/>
                    <a:pt x="114" y="3"/>
                    <a:pt x="68" y="3"/>
                  </a:cubicBezTo>
                  <a:cubicBezTo>
                    <a:pt x="46" y="3"/>
                    <a:pt x="23" y="2"/>
                    <a:pt x="1" y="1"/>
                  </a:cubicBezTo>
                  <a:lnTo>
                    <a:pt x="1" y="1"/>
                  </a:lnTo>
                  <a:cubicBezTo>
                    <a:pt x="97" y="127"/>
                    <a:pt x="221" y="147"/>
                    <a:pt x="346" y="147"/>
                  </a:cubicBezTo>
                  <a:cubicBezTo>
                    <a:pt x="405" y="147"/>
                    <a:pt x="464" y="142"/>
                    <a:pt x="521" y="142"/>
                  </a:cubicBezTo>
                  <a:cubicBezTo>
                    <a:pt x="538" y="142"/>
                    <a:pt x="555" y="143"/>
                    <a:pt x="572" y="144"/>
                  </a:cubicBezTo>
                  <a:cubicBezTo>
                    <a:pt x="469" y="17"/>
                    <a:pt x="339"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5"/>
            <p:cNvSpPr/>
            <p:nvPr/>
          </p:nvSpPr>
          <p:spPr>
            <a:xfrm>
              <a:off x="5485800" y="2988175"/>
              <a:ext cx="11925" cy="7850"/>
            </a:xfrm>
            <a:custGeom>
              <a:avLst/>
              <a:gdLst/>
              <a:ahLst/>
              <a:cxnLst/>
              <a:rect l="l" t="t" r="r" b="b"/>
              <a:pathLst>
                <a:path w="477" h="314" extrusionOk="0">
                  <a:moveTo>
                    <a:pt x="291" y="1"/>
                  </a:moveTo>
                  <a:cubicBezTo>
                    <a:pt x="247" y="1"/>
                    <a:pt x="201" y="19"/>
                    <a:pt x="155" y="53"/>
                  </a:cubicBezTo>
                  <a:cubicBezTo>
                    <a:pt x="95" y="89"/>
                    <a:pt x="48" y="160"/>
                    <a:pt x="0" y="196"/>
                  </a:cubicBezTo>
                  <a:cubicBezTo>
                    <a:pt x="57" y="283"/>
                    <a:pt x="111" y="313"/>
                    <a:pt x="163" y="313"/>
                  </a:cubicBezTo>
                  <a:cubicBezTo>
                    <a:pt x="253" y="313"/>
                    <a:pt x="339" y="226"/>
                    <a:pt x="429" y="196"/>
                  </a:cubicBezTo>
                  <a:cubicBezTo>
                    <a:pt x="476" y="160"/>
                    <a:pt x="476" y="112"/>
                    <a:pt x="429" y="65"/>
                  </a:cubicBezTo>
                  <a:cubicBezTo>
                    <a:pt x="386" y="22"/>
                    <a:pt x="339"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5"/>
            <p:cNvSpPr/>
            <p:nvPr/>
          </p:nvSpPr>
          <p:spPr>
            <a:xfrm>
              <a:off x="5390850" y="3141000"/>
              <a:ext cx="9625" cy="9300"/>
            </a:xfrm>
            <a:custGeom>
              <a:avLst/>
              <a:gdLst/>
              <a:ahLst/>
              <a:cxnLst/>
              <a:rect l="l" t="t" r="r" b="b"/>
              <a:pathLst>
                <a:path w="385" h="372" extrusionOk="0">
                  <a:moveTo>
                    <a:pt x="119" y="0"/>
                  </a:moveTo>
                  <a:cubicBezTo>
                    <a:pt x="12" y="12"/>
                    <a:pt x="0" y="36"/>
                    <a:pt x="83" y="119"/>
                  </a:cubicBezTo>
                  <a:cubicBezTo>
                    <a:pt x="95" y="191"/>
                    <a:pt x="95" y="274"/>
                    <a:pt x="107" y="369"/>
                  </a:cubicBezTo>
                  <a:cubicBezTo>
                    <a:pt x="126" y="371"/>
                    <a:pt x="142" y="371"/>
                    <a:pt x="157" y="371"/>
                  </a:cubicBezTo>
                  <a:cubicBezTo>
                    <a:pt x="385" y="371"/>
                    <a:pt x="237" y="209"/>
                    <a:pt x="226" y="119"/>
                  </a:cubicBezTo>
                  <a:cubicBezTo>
                    <a:pt x="298" y="36"/>
                    <a:pt x="28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5"/>
            <p:cNvSpPr/>
            <p:nvPr/>
          </p:nvSpPr>
          <p:spPr>
            <a:xfrm>
              <a:off x="5395300" y="3139950"/>
              <a:ext cx="15800" cy="4050"/>
            </a:xfrm>
            <a:custGeom>
              <a:avLst/>
              <a:gdLst/>
              <a:ahLst/>
              <a:cxnLst/>
              <a:rect l="l" t="t" r="r" b="b"/>
              <a:pathLst>
                <a:path w="632" h="162" extrusionOk="0">
                  <a:moveTo>
                    <a:pt x="334" y="1"/>
                  </a:moveTo>
                  <a:cubicBezTo>
                    <a:pt x="227" y="1"/>
                    <a:pt x="114" y="30"/>
                    <a:pt x="1" y="42"/>
                  </a:cubicBezTo>
                  <a:cubicBezTo>
                    <a:pt x="1" y="78"/>
                    <a:pt x="25" y="126"/>
                    <a:pt x="48" y="161"/>
                  </a:cubicBezTo>
                  <a:cubicBezTo>
                    <a:pt x="227" y="161"/>
                    <a:pt x="417" y="137"/>
                    <a:pt x="632" y="137"/>
                  </a:cubicBezTo>
                  <a:cubicBezTo>
                    <a:pt x="542" y="30"/>
                    <a:pt x="441"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5"/>
            <p:cNvSpPr/>
            <p:nvPr/>
          </p:nvSpPr>
          <p:spPr>
            <a:xfrm>
              <a:off x="5521500" y="3054825"/>
              <a:ext cx="7775" cy="5275"/>
            </a:xfrm>
            <a:custGeom>
              <a:avLst/>
              <a:gdLst/>
              <a:ahLst/>
              <a:cxnLst/>
              <a:rect l="l" t="t" r="r" b="b"/>
              <a:pathLst>
                <a:path w="311" h="211" extrusionOk="0">
                  <a:moveTo>
                    <a:pt x="155" y="0"/>
                  </a:moveTo>
                  <a:cubicBezTo>
                    <a:pt x="104" y="0"/>
                    <a:pt x="53" y="39"/>
                    <a:pt x="1" y="125"/>
                  </a:cubicBezTo>
                  <a:cubicBezTo>
                    <a:pt x="56" y="180"/>
                    <a:pt x="111" y="210"/>
                    <a:pt x="164" y="210"/>
                  </a:cubicBezTo>
                  <a:cubicBezTo>
                    <a:pt x="215" y="210"/>
                    <a:pt x="264" y="183"/>
                    <a:pt x="311" y="125"/>
                  </a:cubicBezTo>
                  <a:cubicBezTo>
                    <a:pt x="261" y="45"/>
                    <a:pt x="209"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5"/>
            <p:cNvSpPr/>
            <p:nvPr/>
          </p:nvSpPr>
          <p:spPr>
            <a:xfrm>
              <a:off x="5650700" y="3033700"/>
              <a:ext cx="11025" cy="5775"/>
            </a:xfrm>
            <a:custGeom>
              <a:avLst/>
              <a:gdLst/>
              <a:ahLst/>
              <a:cxnLst/>
              <a:rect l="l" t="t" r="r" b="b"/>
              <a:pathLst>
                <a:path w="441" h="231" extrusionOk="0">
                  <a:moveTo>
                    <a:pt x="137" y="0"/>
                  </a:moveTo>
                  <a:cubicBezTo>
                    <a:pt x="91" y="0"/>
                    <a:pt x="45" y="17"/>
                    <a:pt x="0" y="65"/>
                  </a:cubicBezTo>
                  <a:cubicBezTo>
                    <a:pt x="12" y="101"/>
                    <a:pt x="12" y="149"/>
                    <a:pt x="12" y="196"/>
                  </a:cubicBezTo>
                  <a:cubicBezTo>
                    <a:pt x="79" y="215"/>
                    <a:pt x="142" y="231"/>
                    <a:pt x="201" y="231"/>
                  </a:cubicBezTo>
                  <a:cubicBezTo>
                    <a:pt x="289" y="231"/>
                    <a:pt x="369" y="196"/>
                    <a:pt x="441" y="89"/>
                  </a:cubicBezTo>
                  <a:cubicBezTo>
                    <a:pt x="343" y="81"/>
                    <a:pt x="239"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5"/>
            <p:cNvSpPr/>
            <p:nvPr/>
          </p:nvSpPr>
          <p:spPr>
            <a:xfrm>
              <a:off x="5755175" y="3212175"/>
              <a:ext cx="14900" cy="3575"/>
            </a:xfrm>
            <a:custGeom>
              <a:avLst/>
              <a:gdLst/>
              <a:ahLst/>
              <a:cxnLst/>
              <a:rect l="l" t="t" r="r" b="b"/>
              <a:pathLst>
                <a:path w="596" h="143" extrusionOk="0">
                  <a:moveTo>
                    <a:pt x="161" y="1"/>
                  </a:moveTo>
                  <a:cubicBezTo>
                    <a:pt x="109" y="1"/>
                    <a:pt x="55" y="5"/>
                    <a:pt x="0" y="11"/>
                  </a:cubicBezTo>
                  <a:cubicBezTo>
                    <a:pt x="96" y="120"/>
                    <a:pt x="210" y="143"/>
                    <a:pt x="329" y="143"/>
                  </a:cubicBezTo>
                  <a:cubicBezTo>
                    <a:pt x="418" y="143"/>
                    <a:pt x="509" y="130"/>
                    <a:pt x="596" y="130"/>
                  </a:cubicBezTo>
                  <a:cubicBezTo>
                    <a:pt x="454" y="32"/>
                    <a:pt x="312"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5"/>
            <p:cNvSpPr/>
            <p:nvPr/>
          </p:nvSpPr>
          <p:spPr>
            <a:xfrm>
              <a:off x="5638800" y="3093350"/>
              <a:ext cx="15500" cy="3200"/>
            </a:xfrm>
            <a:custGeom>
              <a:avLst/>
              <a:gdLst/>
              <a:ahLst/>
              <a:cxnLst/>
              <a:rect l="l" t="t" r="r" b="b"/>
              <a:pathLst>
                <a:path w="620" h="128" extrusionOk="0">
                  <a:moveTo>
                    <a:pt x="293" y="1"/>
                  </a:moveTo>
                  <a:cubicBezTo>
                    <a:pt x="194" y="1"/>
                    <a:pt x="95" y="19"/>
                    <a:pt x="0" y="25"/>
                  </a:cubicBezTo>
                  <a:cubicBezTo>
                    <a:pt x="133" y="108"/>
                    <a:pt x="284" y="127"/>
                    <a:pt x="431" y="127"/>
                  </a:cubicBezTo>
                  <a:cubicBezTo>
                    <a:pt x="495" y="127"/>
                    <a:pt x="558" y="124"/>
                    <a:pt x="619" y="120"/>
                  </a:cubicBezTo>
                  <a:cubicBezTo>
                    <a:pt x="518" y="25"/>
                    <a:pt x="406"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5"/>
            <p:cNvSpPr/>
            <p:nvPr/>
          </p:nvSpPr>
          <p:spPr>
            <a:xfrm>
              <a:off x="5705750" y="3039700"/>
              <a:ext cx="6275" cy="6950"/>
            </a:xfrm>
            <a:custGeom>
              <a:avLst/>
              <a:gdLst/>
              <a:ahLst/>
              <a:cxnLst/>
              <a:rect l="l" t="t" r="r" b="b"/>
              <a:pathLst>
                <a:path w="251" h="278" extrusionOk="0">
                  <a:moveTo>
                    <a:pt x="152" y="1"/>
                  </a:moveTo>
                  <a:cubicBezTo>
                    <a:pt x="76" y="1"/>
                    <a:pt x="9" y="18"/>
                    <a:pt x="1" y="135"/>
                  </a:cubicBezTo>
                  <a:cubicBezTo>
                    <a:pt x="1" y="266"/>
                    <a:pt x="132" y="278"/>
                    <a:pt x="239" y="278"/>
                  </a:cubicBezTo>
                  <a:cubicBezTo>
                    <a:pt x="251" y="195"/>
                    <a:pt x="251" y="87"/>
                    <a:pt x="251" y="4"/>
                  </a:cubicBezTo>
                  <a:cubicBezTo>
                    <a:pt x="219" y="4"/>
                    <a:pt x="185" y="1"/>
                    <a:pt x="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5"/>
            <p:cNvSpPr/>
            <p:nvPr/>
          </p:nvSpPr>
          <p:spPr>
            <a:xfrm>
              <a:off x="5909350" y="3208850"/>
              <a:ext cx="11350" cy="3025"/>
            </a:xfrm>
            <a:custGeom>
              <a:avLst/>
              <a:gdLst/>
              <a:ahLst/>
              <a:cxnLst/>
              <a:rect l="l" t="t" r="r" b="b"/>
              <a:pathLst>
                <a:path w="454" h="121" extrusionOk="0">
                  <a:moveTo>
                    <a:pt x="1" y="1"/>
                  </a:moveTo>
                  <a:cubicBezTo>
                    <a:pt x="83" y="98"/>
                    <a:pt x="179" y="120"/>
                    <a:pt x="278" y="120"/>
                  </a:cubicBezTo>
                  <a:cubicBezTo>
                    <a:pt x="337" y="120"/>
                    <a:pt x="396" y="112"/>
                    <a:pt x="453" y="108"/>
                  </a:cubicBezTo>
                  <a:cubicBezTo>
                    <a:pt x="322" y="1"/>
                    <a:pt x="15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5"/>
            <p:cNvSpPr/>
            <p:nvPr/>
          </p:nvSpPr>
          <p:spPr>
            <a:xfrm>
              <a:off x="5471800" y="3147125"/>
              <a:ext cx="11350" cy="5550"/>
            </a:xfrm>
            <a:custGeom>
              <a:avLst/>
              <a:gdLst/>
              <a:ahLst/>
              <a:cxnLst/>
              <a:rect l="l" t="t" r="r" b="b"/>
              <a:pathLst>
                <a:path w="454" h="222" extrusionOk="0">
                  <a:moveTo>
                    <a:pt x="109" y="0"/>
                  </a:moveTo>
                  <a:cubicBezTo>
                    <a:pt x="73" y="0"/>
                    <a:pt x="36" y="2"/>
                    <a:pt x="1" y="5"/>
                  </a:cubicBezTo>
                  <a:lnTo>
                    <a:pt x="132" y="136"/>
                  </a:lnTo>
                  <a:cubicBezTo>
                    <a:pt x="177" y="195"/>
                    <a:pt x="227" y="222"/>
                    <a:pt x="282" y="222"/>
                  </a:cubicBezTo>
                  <a:cubicBezTo>
                    <a:pt x="327" y="222"/>
                    <a:pt x="376" y="204"/>
                    <a:pt x="429" y="172"/>
                  </a:cubicBezTo>
                  <a:lnTo>
                    <a:pt x="453" y="124"/>
                  </a:lnTo>
                  <a:cubicBezTo>
                    <a:pt x="352" y="24"/>
                    <a:pt x="231" y="0"/>
                    <a:pt x="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5"/>
            <p:cNvSpPr/>
            <p:nvPr/>
          </p:nvSpPr>
          <p:spPr>
            <a:xfrm>
              <a:off x="5579250" y="3118075"/>
              <a:ext cx="10750" cy="3925"/>
            </a:xfrm>
            <a:custGeom>
              <a:avLst/>
              <a:gdLst/>
              <a:ahLst/>
              <a:cxnLst/>
              <a:rect l="l" t="t" r="r" b="b"/>
              <a:pathLst>
                <a:path w="430" h="157" extrusionOk="0">
                  <a:moveTo>
                    <a:pt x="429" y="0"/>
                  </a:moveTo>
                  <a:lnTo>
                    <a:pt x="429" y="0"/>
                  </a:lnTo>
                  <a:cubicBezTo>
                    <a:pt x="287" y="24"/>
                    <a:pt x="144" y="24"/>
                    <a:pt x="1" y="36"/>
                  </a:cubicBezTo>
                  <a:cubicBezTo>
                    <a:pt x="71" y="112"/>
                    <a:pt x="144" y="157"/>
                    <a:pt x="216" y="157"/>
                  </a:cubicBezTo>
                  <a:cubicBezTo>
                    <a:pt x="290" y="157"/>
                    <a:pt x="363" y="109"/>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5"/>
            <p:cNvSpPr/>
            <p:nvPr/>
          </p:nvSpPr>
          <p:spPr>
            <a:xfrm>
              <a:off x="5403650" y="2986175"/>
              <a:ext cx="10725" cy="3625"/>
            </a:xfrm>
            <a:custGeom>
              <a:avLst/>
              <a:gdLst/>
              <a:ahLst/>
              <a:cxnLst/>
              <a:rect l="l" t="t" r="r" b="b"/>
              <a:pathLst>
                <a:path w="429" h="145" extrusionOk="0">
                  <a:moveTo>
                    <a:pt x="215" y="0"/>
                  </a:moveTo>
                  <a:cubicBezTo>
                    <a:pt x="144" y="0"/>
                    <a:pt x="70" y="45"/>
                    <a:pt x="0" y="133"/>
                  </a:cubicBezTo>
                  <a:cubicBezTo>
                    <a:pt x="143" y="133"/>
                    <a:pt x="286" y="145"/>
                    <a:pt x="429" y="145"/>
                  </a:cubicBezTo>
                  <a:cubicBezTo>
                    <a:pt x="362" y="48"/>
                    <a:pt x="28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5"/>
            <p:cNvSpPr/>
            <p:nvPr/>
          </p:nvSpPr>
          <p:spPr>
            <a:xfrm>
              <a:off x="5668550" y="3199925"/>
              <a:ext cx="7475" cy="4025"/>
            </a:xfrm>
            <a:custGeom>
              <a:avLst/>
              <a:gdLst/>
              <a:ahLst/>
              <a:cxnLst/>
              <a:rect l="l" t="t" r="r" b="b"/>
              <a:pathLst>
                <a:path w="299" h="161" extrusionOk="0">
                  <a:moveTo>
                    <a:pt x="191" y="24"/>
                  </a:moveTo>
                  <a:cubicBezTo>
                    <a:pt x="132" y="60"/>
                    <a:pt x="1" y="1"/>
                    <a:pt x="13" y="143"/>
                  </a:cubicBezTo>
                  <a:cubicBezTo>
                    <a:pt x="13" y="152"/>
                    <a:pt x="72" y="160"/>
                    <a:pt x="128" y="160"/>
                  </a:cubicBezTo>
                  <a:cubicBezTo>
                    <a:pt x="151" y="160"/>
                    <a:pt x="174" y="159"/>
                    <a:pt x="191" y="155"/>
                  </a:cubicBezTo>
                  <a:cubicBezTo>
                    <a:pt x="239" y="143"/>
                    <a:pt x="263" y="96"/>
                    <a:pt x="298" y="60"/>
                  </a:cubicBezTo>
                  <a:cubicBezTo>
                    <a:pt x="263" y="36"/>
                    <a:pt x="239" y="24"/>
                    <a:pt x="19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5"/>
            <p:cNvSpPr/>
            <p:nvPr/>
          </p:nvSpPr>
          <p:spPr>
            <a:xfrm>
              <a:off x="5661700" y="3090700"/>
              <a:ext cx="11050" cy="3575"/>
            </a:xfrm>
            <a:custGeom>
              <a:avLst/>
              <a:gdLst/>
              <a:ahLst/>
              <a:cxnLst/>
              <a:rect l="l" t="t" r="r" b="b"/>
              <a:pathLst>
                <a:path w="442" h="143" extrusionOk="0">
                  <a:moveTo>
                    <a:pt x="1" y="0"/>
                  </a:moveTo>
                  <a:lnTo>
                    <a:pt x="1" y="119"/>
                  </a:lnTo>
                  <a:cubicBezTo>
                    <a:pt x="156" y="95"/>
                    <a:pt x="322" y="143"/>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5"/>
            <p:cNvSpPr/>
            <p:nvPr/>
          </p:nvSpPr>
          <p:spPr>
            <a:xfrm>
              <a:off x="5676300" y="3089875"/>
              <a:ext cx="11925" cy="3450"/>
            </a:xfrm>
            <a:custGeom>
              <a:avLst/>
              <a:gdLst/>
              <a:ahLst/>
              <a:cxnLst/>
              <a:rect l="l" t="t" r="r" b="b"/>
              <a:pathLst>
                <a:path w="477" h="138" extrusionOk="0">
                  <a:moveTo>
                    <a:pt x="171" y="1"/>
                  </a:moveTo>
                  <a:cubicBezTo>
                    <a:pt x="115" y="1"/>
                    <a:pt x="57" y="9"/>
                    <a:pt x="0" y="21"/>
                  </a:cubicBezTo>
                  <a:cubicBezTo>
                    <a:pt x="78" y="113"/>
                    <a:pt x="168" y="138"/>
                    <a:pt x="266" y="138"/>
                  </a:cubicBezTo>
                  <a:cubicBezTo>
                    <a:pt x="333" y="138"/>
                    <a:pt x="404" y="126"/>
                    <a:pt x="476" y="116"/>
                  </a:cubicBezTo>
                  <a:cubicBezTo>
                    <a:pt x="383" y="30"/>
                    <a:pt x="278"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35"/>
            <p:cNvSpPr/>
            <p:nvPr/>
          </p:nvSpPr>
          <p:spPr>
            <a:xfrm>
              <a:off x="5678975" y="3097375"/>
              <a:ext cx="11625" cy="3250"/>
            </a:xfrm>
            <a:custGeom>
              <a:avLst/>
              <a:gdLst/>
              <a:ahLst/>
              <a:cxnLst/>
              <a:rect l="l" t="t" r="r" b="b"/>
              <a:pathLst>
                <a:path w="465" h="130" extrusionOk="0">
                  <a:moveTo>
                    <a:pt x="191" y="1"/>
                  </a:moveTo>
                  <a:cubicBezTo>
                    <a:pt x="128" y="1"/>
                    <a:pt x="63" y="10"/>
                    <a:pt x="0" y="19"/>
                  </a:cubicBezTo>
                  <a:cubicBezTo>
                    <a:pt x="94" y="96"/>
                    <a:pt x="200" y="130"/>
                    <a:pt x="318" y="130"/>
                  </a:cubicBezTo>
                  <a:cubicBezTo>
                    <a:pt x="365" y="130"/>
                    <a:pt x="414" y="124"/>
                    <a:pt x="465" y="114"/>
                  </a:cubicBezTo>
                  <a:cubicBezTo>
                    <a:pt x="391" y="25"/>
                    <a:pt x="294"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35"/>
            <p:cNvSpPr/>
            <p:nvPr/>
          </p:nvSpPr>
          <p:spPr>
            <a:xfrm>
              <a:off x="5595625" y="3030600"/>
              <a:ext cx="12225" cy="6650"/>
            </a:xfrm>
            <a:custGeom>
              <a:avLst/>
              <a:gdLst/>
              <a:ahLst/>
              <a:cxnLst/>
              <a:rect l="l" t="t" r="r" b="b"/>
              <a:pathLst>
                <a:path w="489" h="266" extrusionOk="0">
                  <a:moveTo>
                    <a:pt x="215" y="0"/>
                  </a:moveTo>
                  <a:cubicBezTo>
                    <a:pt x="155" y="0"/>
                    <a:pt x="99" y="15"/>
                    <a:pt x="48" y="47"/>
                  </a:cubicBezTo>
                  <a:cubicBezTo>
                    <a:pt x="1" y="106"/>
                    <a:pt x="13" y="154"/>
                    <a:pt x="72" y="201"/>
                  </a:cubicBezTo>
                  <a:cubicBezTo>
                    <a:pt x="161" y="242"/>
                    <a:pt x="256" y="266"/>
                    <a:pt x="352" y="266"/>
                  </a:cubicBezTo>
                  <a:cubicBezTo>
                    <a:pt x="397" y="266"/>
                    <a:pt x="443" y="260"/>
                    <a:pt x="489" y="249"/>
                  </a:cubicBezTo>
                  <a:lnTo>
                    <a:pt x="489" y="82"/>
                  </a:lnTo>
                  <a:cubicBezTo>
                    <a:pt x="465" y="70"/>
                    <a:pt x="429" y="47"/>
                    <a:pt x="382" y="35"/>
                  </a:cubicBezTo>
                  <a:cubicBezTo>
                    <a:pt x="325" y="12"/>
                    <a:pt x="26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5"/>
            <p:cNvSpPr/>
            <p:nvPr/>
          </p:nvSpPr>
          <p:spPr>
            <a:xfrm>
              <a:off x="5583425" y="3031450"/>
              <a:ext cx="11925" cy="4425"/>
            </a:xfrm>
            <a:custGeom>
              <a:avLst/>
              <a:gdLst/>
              <a:ahLst/>
              <a:cxnLst/>
              <a:rect l="l" t="t" r="r" b="b"/>
              <a:pathLst>
                <a:path w="477" h="177" extrusionOk="0">
                  <a:moveTo>
                    <a:pt x="429" y="13"/>
                  </a:moveTo>
                  <a:lnTo>
                    <a:pt x="429" y="13"/>
                  </a:lnTo>
                  <a:cubicBezTo>
                    <a:pt x="274" y="60"/>
                    <a:pt x="96" y="1"/>
                    <a:pt x="0" y="167"/>
                  </a:cubicBezTo>
                  <a:cubicBezTo>
                    <a:pt x="66" y="173"/>
                    <a:pt x="131" y="176"/>
                    <a:pt x="200" y="176"/>
                  </a:cubicBezTo>
                  <a:cubicBezTo>
                    <a:pt x="268" y="176"/>
                    <a:pt x="340" y="173"/>
                    <a:pt x="417" y="167"/>
                  </a:cubicBezTo>
                  <a:cubicBezTo>
                    <a:pt x="453" y="120"/>
                    <a:pt x="477" y="72"/>
                    <a:pt x="429"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5"/>
            <p:cNvSpPr/>
            <p:nvPr/>
          </p:nvSpPr>
          <p:spPr>
            <a:xfrm>
              <a:off x="5596825" y="3029100"/>
              <a:ext cx="8350" cy="3275"/>
            </a:xfrm>
            <a:custGeom>
              <a:avLst/>
              <a:gdLst/>
              <a:ahLst/>
              <a:cxnLst/>
              <a:rect l="l" t="t" r="r" b="b"/>
              <a:pathLst>
                <a:path w="334" h="131" extrusionOk="0">
                  <a:moveTo>
                    <a:pt x="140" y="1"/>
                  </a:moveTo>
                  <a:cubicBezTo>
                    <a:pt x="90" y="1"/>
                    <a:pt x="43" y="35"/>
                    <a:pt x="0" y="130"/>
                  </a:cubicBezTo>
                  <a:cubicBezTo>
                    <a:pt x="119" y="107"/>
                    <a:pt x="215" y="107"/>
                    <a:pt x="334" y="107"/>
                  </a:cubicBezTo>
                  <a:cubicBezTo>
                    <a:pt x="268" y="54"/>
                    <a:pt x="202"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5"/>
            <p:cNvSpPr/>
            <p:nvPr/>
          </p:nvSpPr>
          <p:spPr>
            <a:xfrm>
              <a:off x="5859050" y="3147250"/>
              <a:ext cx="7175" cy="2875"/>
            </a:xfrm>
            <a:custGeom>
              <a:avLst/>
              <a:gdLst/>
              <a:ahLst/>
              <a:cxnLst/>
              <a:rect l="l" t="t" r="r" b="b"/>
              <a:pathLst>
                <a:path w="287" h="115" extrusionOk="0">
                  <a:moveTo>
                    <a:pt x="286" y="0"/>
                  </a:moveTo>
                  <a:lnTo>
                    <a:pt x="286" y="0"/>
                  </a:lnTo>
                  <a:cubicBezTo>
                    <a:pt x="191" y="12"/>
                    <a:pt x="108" y="12"/>
                    <a:pt x="1" y="12"/>
                  </a:cubicBezTo>
                  <a:cubicBezTo>
                    <a:pt x="50" y="83"/>
                    <a:pt x="94" y="114"/>
                    <a:pt x="137" y="114"/>
                  </a:cubicBezTo>
                  <a:cubicBezTo>
                    <a:pt x="187" y="114"/>
                    <a:pt x="235" y="71"/>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5"/>
            <p:cNvSpPr/>
            <p:nvPr/>
          </p:nvSpPr>
          <p:spPr>
            <a:xfrm>
              <a:off x="5866200" y="3097225"/>
              <a:ext cx="3600" cy="7475"/>
            </a:xfrm>
            <a:custGeom>
              <a:avLst/>
              <a:gdLst/>
              <a:ahLst/>
              <a:cxnLst/>
              <a:rect l="l" t="t" r="r" b="b"/>
              <a:pathLst>
                <a:path w="144" h="299" extrusionOk="0">
                  <a:moveTo>
                    <a:pt x="0" y="1"/>
                  </a:moveTo>
                  <a:cubicBezTo>
                    <a:pt x="0" y="120"/>
                    <a:pt x="24" y="227"/>
                    <a:pt x="131" y="299"/>
                  </a:cubicBezTo>
                  <a:cubicBezTo>
                    <a:pt x="131" y="191"/>
                    <a:pt x="143" y="10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5"/>
            <p:cNvSpPr/>
            <p:nvPr/>
          </p:nvSpPr>
          <p:spPr>
            <a:xfrm>
              <a:off x="5557225" y="3129675"/>
              <a:ext cx="8375" cy="2275"/>
            </a:xfrm>
            <a:custGeom>
              <a:avLst/>
              <a:gdLst/>
              <a:ahLst/>
              <a:cxnLst/>
              <a:rect l="l" t="t" r="r" b="b"/>
              <a:pathLst>
                <a:path w="335" h="91" extrusionOk="0">
                  <a:moveTo>
                    <a:pt x="1" y="1"/>
                  </a:moveTo>
                  <a:cubicBezTo>
                    <a:pt x="52" y="63"/>
                    <a:pt x="105" y="90"/>
                    <a:pt x="159" y="90"/>
                  </a:cubicBezTo>
                  <a:cubicBezTo>
                    <a:pt x="218" y="90"/>
                    <a:pt x="278" y="57"/>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5"/>
            <p:cNvSpPr/>
            <p:nvPr/>
          </p:nvSpPr>
          <p:spPr>
            <a:xfrm>
              <a:off x="5567650" y="3129575"/>
              <a:ext cx="8350" cy="3400"/>
            </a:xfrm>
            <a:custGeom>
              <a:avLst/>
              <a:gdLst/>
              <a:ahLst/>
              <a:cxnLst/>
              <a:rect l="l" t="t" r="r" b="b"/>
              <a:pathLst>
                <a:path w="334" h="136" extrusionOk="0">
                  <a:moveTo>
                    <a:pt x="86" y="0"/>
                  </a:moveTo>
                  <a:cubicBezTo>
                    <a:pt x="58" y="0"/>
                    <a:pt x="30" y="2"/>
                    <a:pt x="0" y="5"/>
                  </a:cubicBezTo>
                  <a:cubicBezTo>
                    <a:pt x="12" y="52"/>
                    <a:pt x="36" y="88"/>
                    <a:pt x="48" y="124"/>
                  </a:cubicBezTo>
                  <a:cubicBezTo>
                    <a:pt x="131" y="136"/>
                    <a:pt x="227" y="136"/>
                    <a:pt x="334" y="136"/>
                  </a:cubicBezTo>
                  <a:cubicBezTo>
                    <a:pt x="269" y="25"/>
                    <a:pt x="183" y="0"/>
                    <a:pt x="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5"/>
            <p:cNvSpPr/>
            <p:nvPr/>
          </p:nvSpPr>
          <p:spPr>
            <a:xfrm>
              <a:off x="5568550" y="3118975"/>
              <a:ext cx="6850" cy="2475"/>
            </a:xfrm>
            <a:custGeom>
              <a:avLst/>
              <a:gdLst/>
              <a:ahLst/>
              <a:cxnLst/>
              <a:rect l="l" t="t" r="r" b="b"/>
              <a:pathLst>
                <a:path w="274" h="99" extrusionOk="0">
                  <a:moveTo>
                    <a:pt x="0" y="0"/>
                  </a:moveTo>
                  <a:cubicBezTo>
                    <a:pt x="42" y="66"/>
                    <a:pt x="89" y="98"/>
                    <a:pt x="137" y="98"/>
                  </a:cubicBezTo>
                  <a:cubicBezTo>
                    <a:pt x="185" y="98"/>
                    <a:pt x="232" y="66"/>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5"/>
            <p:cNvSpPr/>
            <p:nvPr/>
          </p:nvSpPr>
          <p:spPr>
            <a:xfrm>
              <a:off x="5693550" y="3073125"/>
              <a:ext cx="4500" cy="5075"/>
            </a:xfrm>
            <a:custGeom>
              <a:avLst/>
              <a:gdLst/>
              <a:ahLst/>
              <a:cxnLst/>
              <a:rect l="l" t="t" r="r" b="b"/>
              <a:pathLst>
                <a:path w="180" h="203" extrusionOk="0">
                  <a:moveTo>
                    <a:pt x="96" y="1"/>
                  </a:moveTo>
                  <a:cubicBezTo>
                    <a:pt x="85" y="1"/>
                    <a:pt x="76" y="5"/>
                    <a:pt x="72" y="12"/>
                  </a:cubicBezTo>
                  <a:cubicBezTo>
                    <a:pt x="1" y="120"/>
                    <a:pt x="36" y="191"/>
                    <a:pt x="179" y="203"/>
                  </a:cubicBezTo>
                  <a:lnTo>
                    <a:pt x="179" y="60"/>
                  </a:lnTo>
                  <a:cubicBezTo>
                    <a:pt x="155" y="19"/>
                    <a:pt x="119"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5"/>
            <p:cNvSpPr/>
            <p:nvPr/>
          </p:nvSpPr>
          <p:spPr>
            <a:xfrm>
              <a:off x="5617950" y="3139800"/>
              <a:ext cx="7775" cy="4200"/>
            </a:xfrm>
            <a:custGeom>
              <a:avLst/>
              <a:gdLst/>
              <a:ahLst/>
              <a:cxnLst/>
              <a:rect l="l" t="t" r="r" b="b"/>
              <a:pathLst>
                <a:path w="311" h="168" extrusionOk="0">
                  <a:moveTo>
                    <a:pt x="227" y="1"/>
                  </a:moveTo>
                  <a:cubicBezTo>
                    <a:pt x="143" y="1"/>
                    <a:pt x="72" y="12"/>
                    <a:pt x="1" y="24"/>
                  </a:cubicBezTo>
                  <a:cubicBezTo>
                    <a:pt x="1" y="72"/>
                    <a:pt x="12" y="120"/>
                    <a:pt x="24" y="167"/>
                  </a:cubicBezTo>
                  <a:cubicBezTo>
                    <a:pt x="143" y="167"/>
                    <a:pt x="251" y="143"/>
                    <a:pt x="310" y="24"/>
                  </a:cubicBezTo>
                  <a:cubicBezTo>
                    <a:pt x="286" y="12"/>
                    <a:pt x="251"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5"/>
            <p:cNvSpPr/>
            <p:nvPr/>
          </p:nvSpPr>
          <p:spPr>
            <a:xfrm>
              <a:off x="5402150" y="3103475"/>
              <a:ext cx="8950" cy="5175"/>
            </a:xfrm>
            <a:custGeom>
              <a:avLst/>
              <a:gdLst/>
              <a:ahLst/>
              <a:cxnLst/>
              <a:rect l="l" t="t" r="r" b="b"/>
              <a:pathLst>
                <a:path w="358" h="207" extrusionOk="0">
                  <a:moveTo>
                    <a:pt x="72" y="1"/>
                  </a:moveTo>
                  <a:lnTo>
                    <a:pt x="60" y="25"/>
                  </a:lnTo>
                  <a:cubicBezTo>
                    <a:pt x="1" y="84"/>
                    <a:pt x="1" y="132"/>
                    <a:pt x="24" y="180"/>
                  </a:cubicBezTo>
                  <a:cubicBezTo>
                    <a:pt x="54" y="197"/>
                    <a:pt x="81" y="206"/>
                    <a:pt x="108" y="206"/>
                  </a:cubicBezTo>
                  <a:cubicBezTo>
                    <a:pt x="134" y="206"/>
                    <a:pt x="161" y="197"/>
                    <a:pt x="191" y="180"/>
                  </a:cubicBezTo>
                  <a:cubicBezTo>
                    <a:pt x="251" y="144"/>
                    <a:pt x="298" y="84"/>
                    <a:pt x="358" y="37"/>
                  </a:cubicBezTo>
                  <a:cubicBezTo>
                    <a:pt x="262" y="37"/>
                    <a:pt x="167" y="25"/>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5"/>
            <p:cNvSpPr/>
            <p:nvPr/>
          </p:nvSpPr>
          <p:spPr>
            <a:xfrm>
              <a:off x="5425075" y="3140875"/>
              <a:ext cx="7175" cy="3125"/>
            </a:xfrm>
            <a:custGeom>
              <a:avLst/>
              <a:gdLst/>
              <a:ahLst/>
              <a:cxnLst/>
              <a:rect l="l" t="t" r="r" b="b"/>
              <a:pathLst>
                <a:path w="287" h="125" extrusionOk="0">
                  <a:moveTo>
                    <a:pt x="145" y="1"/>
                  </a:moveTo>
                  <a:cubicBezTo>
                    <a:pt x="97" y="1"/>
                    <a:pt x="47" y="36"/>
                    <a:pt x="0" y="100"/>
                  </a:cubicBezTo>
                  <a:cubicBezTo>
                    <a:pt x="96" y="124"/>
                    <a:pt x="203" y="124"/>
                    <a:pt x="286" y="124"/>
                  </a:cubicBezTo>
                  <a:cubicBezTo>
                    <a:pt x="244" y="39"/>
                    <a:pt x="195" y="1"/>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5"/>
            <p:cNvSpPr/>
            <p:nvPr/>
          </p:nvSpPr>
          <p:spPr>
            <a:xfrm>
              <a:off x="5414350" y="3140975"/>
              <a:ext cx="7175" cy="3025"/>
            </a:xfrm>
            <a:custGeom>
              <a:avLst/>
              <a:gdLst/>
              <a:ahLst/>
              <a:cxnLst/>
              <a:rect l="l" t="t" r="r" b="b"/>
              <a:pathLst>
                <a:path w="287" h="121" extrusionOk="0">
                  <a:moveTo>
                    <a:pt x="145" y="1"/>
                  </a:moveTo>
                  <a:cubicBezTo>
                    <a:pt x="97" y="1"/>
                    <a:pt x="50" y="40"/>
                    <a:pt x="1" y="120"/>
                  </a:cubicBezTo>
                  <a:cubicBezTo>
                    <a:pt x="96" y="96"/>
                    <a:pt x="191" y="96"/>
                    <a:pt x="286" y="96"/>
                  </a:cubicBezTo>
                  <a:cubicBezTo>
                    <a:pt x="235" y="34"/>
                    <a:pt x="189" y="1"/>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5"/>
            <p:cNvSpPr/>
            <p:nvPr/>
          </p:nvSpPr>
          <p:spPr>
            <a:xfrm>
              <a:off x="5384600" y="3140725"/>
              <a:ext cx="8950" cy="3275"/>
            </a:xfrm>
            <a:custGeom>
              <a:avLst/>
              <a:gdLst/>
              <a:ahLst/>
              <a:cxnLst/>
              <a:rect l="l" t="t" r="r" b="b"/>
              <a:pathLst>
                <a:path w="358" h="131" extrusionOk="0">
                  <a:moveTo>
                    <a:pt x="127" y="1"/>
                  </a:moveTo>
                  <a:cubicBezTo>
                    <a:pt x="86" y="1"/>
                    <a:pt x="44" y="3"/>
                    <a:pt x="0" y="11"/>
                  </a:cubicBezTo>
                  <a:cubicBezTo>
                    <a:pt x="107" y="35"/>
                    <a:pt x="214" y="83"/>
                    <a:pt x="310" y="130"/>
                  </a:cubicBezTo>
                  <a:cubicBezTo>
                    <a:pt x="333" y="83"/>
                    <a:pt x="345" y="47"/>
                    <a:pt x="357" y="11"/>
                  </a:cubicBezTo>
                  <a:cubicBezTo>
                    <a:pt x="286" y="11"/>
                    <a:pt x="209" y="1"/>
                    <a:pt x="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5"/>
            <p:cNvSpPr/>
            <p:nvPr/>
          </p:nvSpPr>
          <p:spPr>
            <a:xfrm>
              <a:off x="5470900" y="3133925"/>
              <a:ext cx="8375" cy="2475"/>
            </a:xfrm>
            <a:custGeom>
              <a:avLst/>
              <a:gdLst/>
              <a:ahLst/>
              <a:cxnLst/>
              <a:rect l="l" t="t" r="r" b="b"/>
              <a:pathLst>
                <a:path w="335" h="99" extrusionOk="0">
                  <a:moveTo>
                    <a:pt x="168" y="0"/>
                  </a:moveTo>
                  <a:cubicBezTo>
                    <a:pt x="111" y="0"/>
                    <a:pt x="54" y="27"/>
                    <a:pt x="1" y="81"/>
                  </a:cubicBezTo>
                  <a:cubicBezTo>
                    <a:pt x="60" y="93"/>
                    <a:pt x="117" y="99"/>
                    <a:pt x="172" y="99"/>
                  </a:cubicBezTo>
                  <a:cubicBezTo>
                    <a:pt x="227" y="99"/>
                    <a:pt x="281" y="93"/>
                    <a:pt x="334" y="81"/>
                  </a:cubicBezTo>
                  <a:cubicBezTo>
                    <a:pt x="281" y="27"/>
                    <a:pt x="224"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5"/>
            <p:cNvSpPr/>
            <p:nvPr/>
          </p:nvSpPr>
          <p:spPr>
            <a:xfrm>
              <a:off x="5499475" y="3115725"/>
              <a:ext cx="8675" cy="2375"/>
            </a:xfrm>
            <a:custGeom>
              <a:avLst/>
              <a:gdLst/>
              <a:ahLst/>
              <a:cxnLst/>
              <a:rect l="l" t="t" r="r" b="b"/>
              <a:pathLst>
                <a:path w="347" h="95" extrusionOk="0">
                  <a:moveTo>
                    <a:pt x="190" y="0"/>
                  </a:moveTo>
                  <a:cubicBezTo>
                    <a:pt x="128" y="0"/>
                    <a:pt x="65" y="37"/>
                    <a:pt x="1" y="94"/>
                  </a:cubicBezTo>
                  <a:lnTo>
                    <a:pt x="346" y="94"/>
                  </a:lnTo>
                  <a:cubicBezTo>
                    <a:pt x="296" y="28"/>
                    <a:pt x="24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5"/>
            <p:cNvSpPr/>
            <p:nvPr/>
          </p:nvSpPr>
          <p:spPr>
            <a:xfrm>
              <a:off x="5446800" y="3132650"/>
              <a:ext cx="6575" cy="4200"/>
            </a:xfrm>
            <a:custGeom>
              <a:avLst/>
              <a:gdLst/>
              <a:ahLst/>
              <a:cxnLst/>
              <a:rect l="l" t="t" r="r" b="b"/>
              <a:pathLst>
                <a:path w="263" h="168" extrusionOk="0">
                  <a:moveTo>
                    <a:pt x="0" y="1"/>
                  </a:moveTo>
                  <a:lnTo>
                    <a:pt x="0" y="1"/>
                  </a:lnTo>
                  <a:cubicBezTo>
                    <a:pt x="48" y="120"/>
                    <a:pt x="143" y="167"/>
                    <a:pt x="262" y="167"/>
                  </a:cubicBezTo>
                  <a:cubicBezTo>
                    <a:pt x="262" y="120"/>
                    <a:pt x="251" y="84"/>
                    <a:pt x="251" y="48"/>
                  </a:cubicBezTo>
                  <a:cubicBezTo>
                    <a:pt x="167" y="37"/>
                    <a:pt x="84"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5"/>
            <p:cNvSpPr/>
            <p:nvPr/>
          </p:nvSpPr>
          <p:spPr>
            <a:xfrm>
              <a:off x="5460500" y="3134525"/>
              <a:ext cx="8350" cy="2025"/>
            </a:xfrm>
            <a:custGeom>
              <a:avLst/>
              <a:gdLst/>
              <a:ahLst/>
              <a:cxnLst/>
              <a:rect l="l" t="t" r="r" b="b"/>
              <a:pathLst>
                <a:path w="334" h="81" extrusionOk="0">
                  <a:moveTo>
                    <a:pt x="167" y="0"/>
                  </a:moveTo>
                  <a:cubicBezTo>
                    <a:pt x="110" y="0"/>
                    <a:pt x="54" y="27"/>
                    <a:pt x="0" y="81"/>
                  </a:cubicBezTo>
                  <a:lnTo>
                    <a:pt x="334" y="81"/>
                  </a:lnTo>
                  <a:cubicBezTo>
                    <a:pt x="280" y="27"/>
                    <a:pt x="22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5"/>
            <p:cNvSpPr/>
            <p:nvPr/>
          </p:nvSpPr>
          <p:spPr>
            <a:xfrm>
              <a:off x="5439350" y="3144125"/>
              <a:ext cx="3600" cy="3150"/>
            </a:xfrm>
            <a:custGeom>
              <a:avLst/>
              <a:gdLst/>
              <a:ahLst/>
              <a:cxnLst/>
              <a:rect l="l" t="t" r="r" b="b"/>
              <a:pathLst>
                <a:path w="144" h="126" extrusionOk="0">
                  <a:moveTo>
                    <a:pt x="45" y="1"/>
                  </a:moveTo>
                  <a:cubicBezTo>
                    <a:pt x="31" y="1"/>
                    <a:pt x="17" y="2"/>
                    <a:pt x="1" y="6"/>
                  </a:cubicBezTo>
                  <a:cubicBezTo>
                    <a:pt x="37" y="42"/>
                    <a:pt x="108" y="78"/>
                    <a:pt x="144" y="125"/>
                  </a:cubicBezTo>
                  <a:cubicBezTo>
                    <a:pt x="144" y="78"/>
                    <a:pt x="132" y="42"/>
                    <a:pt x="132" y="6"/>
                  </a:cubicBezTo>
                  <a:cubicBezTo>
                    <a:pt x="100" y="6"/>
                    <a:pt x="74" y="1"/>
                    <a:pt x="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5"/>
            <p:cNvSpPr/>
            <p:nvPr/>
          </p:nvSpPr>
          <p:spPr>
            <a:xfrm>
              <a:off x="5457225" y="3118975"/>
              <a:ext cx="3600" cy="3700"/>
            </a:xfrm>
            <a:custGeom>
              <a:avLst/>
              <a:gdLst/>
              <a:ahLst/>
              <a:cxnLst/>
              <a:rect l="l" t="t" r="r" b="b"/>
              <a:pathLst>
                <a:path w="144" h="148" extrusionOk="0">
                  <a:moveTo>
                    <a:pt x="143" y="0"/>
                  </a:moveTo>
                  <a:lnTo>
                    <a:pt x="143" y="0"/>
                  </a:lnTo>
                  <a:cubicBezTo>
                    <a:pt x="107" y="48"/>
                    <a:pt x="48" y="83"/>
                    <a:pt x="0" y="131"/>
                  </a:cubicBezTo>
                  <a:cubicBezTo>
                    <a:pt x="34" y="140"/>
                    <a:pt x="62" y="148"/>
                    <a:pt x="92" y="148"/>
                  </a:cubicBezTo>
                  <a:cubicBezTo>
                    <a:pt x="104" y="148"/>
                    <a:pt x="117" y="146"/>
                    <a:pt x="131" y="143"/>
                  </a:cubicBezTo>
                  <a:cubicBezTo>
                    <a:pt x="131" y="107"/>
                    <a:pt x="143"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5"/>
            <p:cNvSpPr/>
            <p:nvPr/>
          </p:nvSpPr>
          <p:spPr>
            <a:xfrm>
              <a:off x="5575975" y="2980850"/>
              <a:ext cx="3600" cy="1225"/>
            </a:xfrm>
            <a:custGeom>
              <a:avLst/>
              <a:gdLst/>
              <a:ahLst/>
              <a:cxnLst/>
              <a:rect l="l" t="t" r="r" b="b"/>
              <a:pathLst>
                <a:path w="144" h="49" extrusionOk="0">
                  <a:moveTo>
                    <a:pt x="96" y="1"/>
                  </a:moveTo>
                  <a:cubicBezTo>
                    <a:pt x="60" y="13"/>
                    <a:pt x="25" y="24"/>
                    <a:pt x="1" y="48"/>
                  </a:cubicBezTo>
                  <a:lnTo>
                    <a:pt x="144" y="48"/>
                  </a:lnTo>
                  <a:cubicBezTo>
                    <a:pt x="132" y="36"/>
                    <a:pt x="120"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5"/>
            <p:cNvSpPr/>
            <p:nvPr/>
          </p:nvSpPr>
          <p:spPr>
            <a:xfrm>
              <a:off x="5575375" y="3132950"/>
              <a:ext cx="3900" cy="1925"/>
            </a:xfrm>
            <a:custGeom>
              <a:avLst/>
              <a:gdLst/>
              <a:ahLst/>
              <a:cxnLst/>
              <a:rect l="l" t="t" r="r" b="b"/>
              <a:pathLst>
                <a:path w="156" h="77" extrusionOk="0">
                  <a:moveTo>
                    <a:pt x="1" y="1"/>
                  </a:moveTo>
                  <a:cubicBezTo>
                    <a:pt x="24" y="53"/>
                    <a:pt x="50" y="77"/>
                    <a:pt x="76" y="77"/>
                  </a:cubicBezTo>
                  <a:cubicBezTo>
                    <a:pt x="104" y="77"/>
                    <a:pt x="131" y="50"/>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5"/>
            <p:cNvSpPr/>
            <p:nvPr/>
          </p:nvSpPr>
          <p:spPr>
            <a:xfrm>
              <a:off x="5593250" y="3032350"/>
              <a:ext cx="3900" cy="3600"/>
            </a:xfrm>
            <a:custGeom>
              <a:avLst/>
              <a:gdLst/>
              <a:ahLst/>
              <a:cxnLst/>
              <a:rect l="l" t="t" r="r" b="b"/>
              <a:pathLst>
                <a:path w="156" h="144" extrusionOk="0">
                  <a:moveTo>
                    <a:pt x="24" y="0"/>
                  </a:moveTo>
                  <a:cubicBezTo>
                    <a:pt x="24" y="36"/>
                    <a:pt x="0" y="96"/>
                    <a:pt x="0" y="143"/>
                  </a:cubicBezTo>
                  <a:lnTo>
                    <a:pt x="155" y="143"/>
                  </a:lnTo>
                  <a:cubicBezTo>
                    <a:pt x="131" y="84"/>
                    <a:pt x="131" y="36"/>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5"/>
            <p:cNvSpPr/>
            <p:nvPr/>
          </p:nvSpPr>
          <p:spPr>
            <a:xfrm>
              <a:off x="5550075" y="3129375"/>
              <a:ext cx="4200" cy="1625"/>
            </a:xfrm>
            <a:custGeom>
              <a:avLst/>
              <a:gdLst/>
              <a:ahLst/>
              <a:cxnLst/>
              <a:rect l="l" t="t" r="r" b="b"/>
              <a:pathLst>
                <a:path w="168" h="65" extrusionOk="0">
                  <a:moveTo>
                    <a:pt x="168" y="1"/>
                  </a:moveTo>
                  <a:cubicBezTo>
                    <a:pt x="108" y="1"/>
                    <a:pt x="49" y="13"/>
                    <a:pt x="1" y="13"/>
                  </a:cubicBezTo>
                  <a:cubicBezTo>
                    <a:pt x="30" y="47"/>
                    <a:pt x="58" y="65"/>
                    <a:pt x="85" y="65"/>
                  </a:cubicBezTo>
                  <a:cubicBezTo>
                    <a:pt x="115" y="65"/>
                    <a:pt x="143" y="44"/>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5"/>
            <p:cNvSpPr/>
            <p:nvPr/>
          </p:nvSpPr>
          <p:spPr>
            <a:xfrm>
              <a:off x="5561400" y="3118975"/>
              <a:ext cx="3600" cy="1200"/>
            </a:xfrm>
            <a:custGeom>
              <a:avLst/>
              <a:gdLst/>
              <a:ahLst/>
              <a:cxnLst/>
              <a:rect l="l" t="t" r="r" b="b"/>
              <a:pathLst>
                <a:path w="144" h="48" extrusionOk="0">
                  <a:moveTo>
                    <a:pt x="0" y="0"/>
                  </a:moveTo>
                  <a:cubicBezTo>
                    <a:pt x="12" y="12"/>
                    <a:pt x="24" y="48"/>
                    <a:pt x="48" y="48"/>
                  </a:cubicBezTo>
                  <a:cubicBezTo>
                    <a:pt x="72" y="24"/>
                    <a:pt x="119" y="1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5"/>
            <p:cNvSpPr/>
            <p:nvPr/>
          </p:nvSpPr>
          <p:spPr>
            <a:xfrm>
              <a:off x="5611400" y="3032350"/>
              <a:ext cx="3600" cy="1800"/>
            </a:xfrm>
            <a:custGeom>
              <a:avLst/>
              <a:gdLst/>
              <a:ahLst/>
              <a:cxnLst/>
              <a:rect l="l" t="t" r="r" b="b"/>
              <a:pathLst>
                <a:path w="144" h="72" extrusionOk="0">
                  <a:moveTo>
                    <a:pt x="1" y="0"/>
                  </a:moveTo>
                  <a:cubicBezTo>
                    <a:pt x="1" y="24"/>
                    <a:pt x="24" y="36"/>
                    <a:pt x="36" y="60"/>
                  </a:cubicBezTo>
                  <a:cubicBezTo>
                    <a:pt x="52" y="68"/>
                    <a:pt x="65" y="72"/>
                    <a:pt x="77" y="72"/>
                  </a:cubicBezTo>
                  <a:cubicBezTo>
                    <a:pt x="101" y="72"/>
                    <a:pt x="120" y="56"/>
                    <a:pt x="144" y="24"/>
                  </a:cubicBezTo>
                  <a:cubicBezTo>
                    <a:pt x="96" y="24"/>
                    <a:pt x="48"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5"/>
            <p:cNvSpPr/>
            <p:nvPr/>
          </p:nvSpPr>
          <p:spPr>
            <a:xfrm>
              <a:off x="5485500" y="3134525"/>
              <a:ext cx="4475" cy="2025"/>
            </a:xfrm>
            <a:custGeom>
              <a:avLst/>
              <a:gdLst/>
              <a:ahLst/>
              <a:cxnLst/>
              <a:rect l="l" t="t" r="r" b="b"/>
              <a:pathLst>
                <a:path w="179" h="81" extrusionOk="0">
                  <a:moveTo>
                    <a:pt x="90" y="0"/>
                  </a:moveTo>
                  <a:cubicBezTo>
                    <a:pt x="60" y="0"/>
                    <a:pt x="30" y="27"/>
                    <a:pt x="0" y="81"/>
                  </a:cubicBezTo>
                  <a:cubicBezTo>
                    <a:pt x="48" y="81"/>
                    <a:pt x="90" y="70"/>
                    <a:pt x="127" y="70"/>
                  </a:cubicBezTo>
                  <a:cubicBezTo>
                    <a:pt x="146" y="70"/>
                    <a:pt x="163" y="73"/>
                    <a:pt x="179" y="81"/>
                  </a:cubicBezTo>
                  <a:cubicBezTo>
                    <a:pt x="149" y="27"/>
                    <a:pt x="119"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5"/>
            <p:cNvSpPr/>
            <p:nvPr/>
          </p:nvSpPr>
          <p:spPr>
            <a:xfrm>
              <a:off x="5459000" y="3046600"/>
              <a:ext cx="5675" cy="3325"/>
            </a:xfrm>
            <a:custGeom>
              <a:avLst/>
              <a:gdLst/>
              <a:ahLst/>
              <a:cxnLst/>
              <a:rect l="l" t="t" r="r" b="b"/>
              <a:pathLst>
                <a:path w="227" h="133" extrusionOk="0">
                  <a:moveTo>
                    <a:pt x="204" y="1"/>
                  </a:moveTo>
                  <a:cubicBezTo>
                    <a:pt x="111" y="1"/>
                    <a:pt x="56" y="67"/>
                    <a:pt x="1" y="133"/>
                  </a:cubicBezTo>
                  <a:cubicBezTo>
                    <a:pt x="108" y="133"/>
                    <a:pt x="179" y="97"/>
                    <a:pt x="227" y="2"/>
                  </a:cubicBezTo>
                  <a:cubicBezTo>
                    <a:pt x="219" y="1"/>
                    <a:pt x="211"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5"/>
            <p:cNvSpPr/>
            <p:nvPr/>
          </p:nvSpPr>
          <p:spPr>
            <a:xfrm>
              <a:off x="5536400" y="3126100"/>
              <a:ext cx="3900" cy="3000"/>
            </a:xfrm>
            <a:custGeom>
              <a:avLst/>
              <a:gdLst/>
              <a:ahLst/>
              <a:cxnLst/>
              <a:rect l="l" t="t" r="r" b="b"/>
              <a:pathLst>
                <a:path w="156" h="120" extrusionOk="0">
                  <a:moveTo>
                    <a:pt x="0" y="1"/>
                  </a:moveTo>
                  <a:cubicBezTo>
                    <a:pt x="48" y="25"/>
                    <a:pt x="96" y="72"/>
                    <a:pt x="155" y="120"/>
                  </a:cubicBezTo>
                  <a:cubicBezTo>
                    <a:pt x="107" y="72"/>
                    <a:pt x="48"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5"/>
            <p:cNvSpPr/>
            <p:nvPr/>
          </p:nvSpPr>
          <p:spPr>
            <a:xfrm>
              <a:off x="5510800" y="3154975"/>
              <a:ext cx="4175" cy="1825"/>
            </a:xfrm>
            <a:custGeom>
              <a:avLst/>
              <a:gdLst/>
              <a:ahLst/>
              <a:cxnLst/>
              <a:rect l="l" t="t" r="r" b="b"/>
              <a:pathLst>
                <a:path w="167" h="73" extrusionOk="0">
                  <a:moveTo>
                    <a:pt x="0" y="1"/>
                  </a:moveTo>
                  <a:cubicBezTo>
                    <a:pt x="30" y="48"/>
                    <a:pt x="57" y="72"/>
                    <a:pt x="84" y="72"/>
                  </a:cubicBezTo>
                  <a:cubicBezTo>
                    <a:pt x="110" y="72"/>
                    <a:pt x="137"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5"/>
            <p:cNvSpPr/>
            <p:nvPr/>
          </p:nvSpPr>
          <p:spPr>
            <a:xfrm>
              <a:off x="5503650" y="3154975"/>
              <a:ext cx="4200" cy="1825"/>
            </a:xfrm>
            <a:custGeom>
              <a:avLst/>
              <a:gdLst/>
              <a:ahLst/>
              <a:cxnLst/>
              <a:rect l="l" t="t" r="r" b="b"/>
              <a:pathLst>
                <a:path w="168" h="73" extrusionOk="0">
                  <a:moveTo>
                    <a:pt x="1" y="1"/>
                  </a:moveTo>
                  <a:cubicBezTo>
                    <a:pt x="30" y="48"/>
                    <a:pt x="57" y="72"/>
                    <a:pt x="84" y="72"/>
                  </a:cubicBezTo>
                  <a:cubicBezTo>
                    <a:pt x="111" y="72"/>
                    <a:pt x="137"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5"/>
            <p:cNvSpPr/>
            <p:nvPr/>
          </p:nvSpPr>
          <p:spPr>
            <a:xfrm>
              <a:off x="5385475" y="3086225"/>
              <a:ext cx="3600" cy="3300"/>
            </a:xfrm>
            <a:custGeom>
              <a:avLst/>
              <a:gdLst/>
              <a:ahLst/>
              <a:cxnLst/>
              <a:rect l="l" t="t" r="r" b="b"/>
              <a:pathLst>
                <a:path w="144" h="132" extrusionOk="0">
                  <a:moveTo>
                    <a:pt x="1" y="0"/>
                  </a:moveTo>
                  <a:lnTo>
                    <a:pt x="1" y="0"/>
                  </a:lnTo>
                  <a:cubicBezTo>
                    <a:pt x="37" y="36"/>
                    <a:pt x="96" y="84"/>
                    <a:pt x="144" y="131"/>
                  </a:cubicBezTo>
                  <a:cubicBezTo>
                    <a:pt x="96" y="84"/>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5"/>
            <p:cNvSpPr/>
            <p:nvPr/>
          </p:nvSpPr>
          <p:spPr>
            <a:xfrm>
              <a:off x="6259700" y="3274500"/>
              <a:ext cx="5375" cy="1350"/>
            </a:xfrm>
            <a:custGeom>
              <a:avLst/>
              <a:gdLst/>
              <a:ahLst/>
              <a:cxnLst/>
              <a:rect l="l" t="t" r="r" b="b"/>
              <a:pathLst>
                <a:path w="215" h="54" extrusionOk="0">
                  <a:moveTo>
                    <a:pt x="112" y="0"/>
                  </a:moveTo>
                  <a:cubicBezTo>
                    <a:pt x="75" y="0"/>
                    <a:pt x="36" y="18"/>
                    <a:pt x="0" y="54"/>
                  </a:cubicBezTo>
                  <a:lnTo>
                    <a:pt x="215" y="54"/>
                  </a:lnTo>
                  <a:cubicBezTo>
                    <a:pt x="185" y="18"/>
                    <a:pt x="14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35"/>
            <p:cNvSpPr/>
            <p:nvPr/>
          </p:nvSpPr>
          <p:spPr>
            <a:xfrm>
              <a:off x="5776300" y="3215700"/>
              <a:ext cx="5375" cy="3000"/>
            </a:xfrm>
            <a:custGeom>
              <a:avLst/>
              <a:gdLst/>
              <a:ahLst/>
              <a:cxnLst/>
              <a:rect l="l" t="t" r="r" b="b"/>
              <a:pathLst>
                <a:path w="215" h="120" extrusionOk="0">
                  <a:moveTo>
                    <a:pt x="144" y="1"/>
                  </a:moveTo>
                  <a:cubicBezTo>
                    <a:pt x="96" y="1"/>
                    <a:pt x="48" y="13"/>
                    <a:pt x="1" y="24"/>
                  </a:cubicBezTo>
                  <a:cubicBezTo>
                    <a:pt x="60" y="84"/>
                    <a:pt x="120" y="120"/>
                    <a:pt x="215" y="120"/>
                  </a:cubicBezTo>
                  <a:cubicBezTo>
                    <a:pt x="179" y="72"/>
                    <a:pt x="167" y="2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35"/>
            <p:cNvSpPr/>
            <p:nvPr/>
          </p:nvSpPr>
          <p:spPr>
            <a:xfrm>
              <a:off x="5786725" y="3138400"/>
              <a:ext cx="4475" cy="1725"/>
            </a:xfrm>
            <a:custGeom>
              <a:avLst/>
              <a:gdLst/>
              <a:ahLst/>
              <a:cxnLst/>
              <a:rect l="l" t="t" r="r" b="b"/>
              <a:pathLst>
                <a:path w="179" h="69" extrusionOk="0">
                  <a:moveTo>
                    <a:pt x="81" y="1"/>
                  </a:moveTo>
                  <a:cubicBezTo>
                    <a:pt x="54" y="1"/>
                    <a:pt x="27" y="20"/>
                    <a:pt x="0" y="68"/>
                  </a:cubicBezTo>
                  <a:lnTo>
                    <a:pt x="179" y="68"/>
                  </a:lnTo>
                  <a:cubicBezTo>
                    <a:pt x="146" y="29"/>
                    <a:pt x="114" y="1"/>
                    <a:pt x="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5"/>
            <p:cNvSpPr/>
            <p:nvPr/>
          </p:nvSpPr>
          <p:spPr>
            <a:xfrm>
              <a:off x="5783750" y="3139800"/>
              <a:ext cx="3600" cy="2150"/>
            </a:xfrm>
            <a:custGeom>
              <a:avLst/>
              <a:gdLst/>
              <a:ahLst/>
              <a:cxnLst/>
              <a:rect l="l" t="t" r="r" b="b"/>
              <a:pathLst>
                <a:path w="144" h="86" extrusionOk="0">
                  <a:moveTo>
                    <a:pt x="0" y="1"/>
                  </a:moveTo>
                  <a:cubicBezTo>
                    <a:pt x="24" y="59"/>
                    <a:pt x="47" y="85"/>
                    <a:pt x="70" y="85"/>
                  </a:cubicBezTo>
                  <a:cubicBezTo>
                    <a:pt x="94" y="85"/>
                    <a:pt x="119" y="5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5"/>
            <p:cNvSpPr/>
            <p:nvPr/>
          </p:nvSpPr>
          <p:spPr>
            <a:xfrm>
              <a:off x="5643850" y="3174325"/>
              <a:ext cx="3900" cy="1525"/>
            </a:xfrm>
            <a:custGeom>
              <a:avLst/>
              <a:gdLst/>
              <a:ahLst/>
              <a:cxnLst/>
              <a:rect l="l" t="t" r="r" b="b"/>
              <a:pathLst>
                <a:path w="156" h="61" extrusionOk="0">
                  <a:moveTo>
                    <a:pt x="108" y="1"/>
                  </a:moveTo>
                  <a:cubicBezTo>
                    <a:pt x="84" y="13"/>
                    <a:pt x="36" y="48"/>
                    <a:pt x="0" y="60"/>
                  </a:cubicBezTo>
                  <a:lnTo>
                    <a:pt x="155" y="60"/>
                  </a:lnTo>
                  <a:cubicBezTo>
                    <a:pt x="143" y="48"/>
                    <a:pt x="108"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5"/>
            <p:cNvSpPr/>
            <p:nvPr/>
          </p:nvSpPr>
          <p:spPr>
            <a:xfrm>
              <a:off x="5658125" y="3093675"/>
              <a:ext cx="3600" cy="3125"/>
            </a:xfrm>
            <a:custGeom>
              <a:avLst/>
              <a:gdLst/>
              <a:ahLst/>
              <a:cxnLst/>
              <a:rect l="l" t="t" r="r" b="b"/>
              <a:pathLst>
                <a:path w="144" h="125" extrusionOk="0">
                  <a:moveTo>
                    <a:pt x="144" y="0"/>
                  </a:moveTo>
                  <a:cubicBezTo>
                    <a:pt x="84" y="24"/>
                    <a:pt x="49" y="72"/>
                    <a:pt x="1" y="119"/>
                  </a:cubicBezTo>
                  <a:cubicBezTo>
                    <a:pt x="41" y="119"/>
                    <a:pt x="75" y="124"/>
                    <a:pt x="104" y="124"/>
                  </a:cubicBezTo>
                  <a:cubicBezTo>
                    <a:pt x="119" y="124"/>
                    <a:pt x="132" y="123"/>
                    <a:pt x="144" y="119"/>
                  </a:cubicBezTo>
                  <a:lnTo>
                    <a:pt x="144" y="60"/>
                  </a:ln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5"/>
            <p:cNvSpPr/>
            <p:nvPr/>
          </p:nvSpPr>
          <p:spPr>
            <a:xfrm>
              <a:off x="5826300" y="2997900"/>
              <a:ext cx="4500" cy="2025"/>
            </a:xfrm>
            <a:custGeom>
              <a:avLst/>
              <a:gdLst/>
              <a:ahLst/>
              <a:cxnLst/>
              <a:rect l="l" t="t" r="r" b="b"/>
              <a:pathLst>
                <a:path w="180" h="81" extrusionOk="0">
                  <a:moveTo>
                    <a:pt x="90" y="0"/>
                  </a:moveTo>
                  <a:cubicBezTo>
                    <a:pt x="60" y="0"/>
                    <a:pt x="31" y="27"/>
                    <a:pt x="1" y="81"/>
                  </a:cubicBezTo>
                  <a:lnTo>
                    <a:pt x="180" y="81"/>
                  </a:lnTo>
                  <a:cubicBezTo>
                    <a:pt x="150" y="27"/>
                    <a:pt x="120"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5"/>
            <p:cNvSpPr/>
            <p:nvPr/>
          </p:nvSpPr>
          <p:spPr>
            <a:xfrm>
              <a:off x="5873650" y="3178200"/>
              <a:ext cx="3575" cy="925"/>
            </a:xfrm>
            <a:custGeom>
              <a:avLst/>
              <a:gdLst/>
              <a:ahLst/>
              <a:cxnLst/>
              <a:rect l="l" t="t" r="r" b="b"/>
              <a:pathLst>
                <a:path w="143" h="37" extrusionOk="0">
                  <a:moveTo>
                    <a:pt x="95" y="0"/>
                  </a:moveTo>
                  <a:cubicBezTo>
                    <a:pt x="71" y="12"/>
                    <a:pt x="24" y="24"/>
                    <a:pt x="0" y="36"/>
                  </a:cubicBezTo>
                  <a:lnTo>
                    <a:pt x="143" y="36"/>
                  </a:lnTo>
                  <a:cubicBezTo>
                    <a:pt x="131" y="24"/>
                    <a:pt x="119"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5"/>
            <p:cNvSpPr/>
            <p:nvPr/>
          </p:nvSpPr>
          <p:spPr>
            <a:xfrm>
              <a:off x="5608125" y="3278000"/>
              <a:ext cx="142900" cy="20100"/>
            </a:xfrm>
            <a:custGeom>
              <a:avLst/>
              <a:gdLst/>
              <a:ahLst/>
              <a:cxnLst/>
              <a:rect l="l" t="t" r="r" b="b"/>
              <a:pathLst>
                <a:path w="5716" h="804" extrusionOk="0">
                  <a:moveTo>
                    <a:pt x="2811" y="0"/>
                  </a:moveTo>
                  <a:cubicBezTo>
                    <a:pt x="2102" y="0"/>
                    <a:pt x="1394" y="3"/>
                    <a:pt x="679" y="9"/>
                  </a:cubicBezTo>
                  <a:cubicBezTo>
                    <a:pt x="441" y="9"/>
                    <a:pt x="203" y="21"/>
                    <a:pt x="1" y="199"/>
                  </a:cubicBezTo>
                  <a:cubicBezTo>
                    <a:pt x="24" y="652"/>
                    <a:pt x="453" y="569"/>
                    <a:pt x="679" y="771"/>
                  </a:cubicBezTo>
                  <a:cubicBezTo>
                    <a:pt x="738" y="795"/>
                    <a:pt x="797" y="803"/>
                    <a:pt x="856" y="803"/>
                  </a:cubicBezTo>
                  <a:cubicBezTo>
                    <a:pt x="1018" y="803"/>
                    <a:pt x="1181" y="737"/>
                    <a:pt x="1343" y="737"/>
                  </a:cubicBezTo>
                  <a:cubicBezTo>
                    <a:pt x="1419" y="737"/>
                    <a:pt x="1496" y="752"/>
                    <a:pt x="1572" y="795"/>
                  </a:cubicBezTo>
                  <a:cubicBezTo>
                    <a:pt x="2310" y="795"/>
                    <a:pt x="3037" y="783"/>
                    <a:pt x="3775" y="783"/>
                  </a:cubicBezTo>
                  <a:cubicBezTo>
                    <a:pt x="3876" y="783"/>
                    <a:pt x="3977" y="783"/>
                    <a:pt x="4079" y="783"/>
                  </a:cubicBezTo>
                  <a:cubicBezTo>
                    <a:pt x="4585" y="783"/>
                    <a:pt x="5091" y="775"/>
                    <a:pt x="5597" y="676"/>
                  </a:cubicBezTo>
                  <a:cubicBezTo>
                    <a:pt x="5704" y="497"/>
                    <a:pt x="5716" y="319"/>
                    <a:pt x="5561" y="152"/>
                  </a:cubicBezTo>
                  <a:cubicBezTo>
                    <a:pt x="5382" y="33"/>
                    <a:pt x="5156" y="9"/>
                    <a:pt x="4942" y="9"/>
                  </a:cubicBezTo>
                  <a:cubicBezTo>
                    <a:pt x="4227" y="3"/>
                    <a:pt x="3519" y="0"/>
                    <a:pt x="2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5"/>
            <p:cNvSpPr/>
            <p:nvPr/>
          </p:nvSpPr>
          <p:spPr>
            <a:xfrm>
              <a:off x="5448875" y="3389525"/>
              <a:ext cx="64625" cy="78925"/>
            </a:xfrm>
            <a:custGeom>
              <a:avLst/>
              <a:gdLst/>
              <a:ahLst/>
              <a:cxnLst/>
              <a:rect l="l" t="t" r="r" b="b"/>
              <a:pathLst>
                <a:path w="2585" h="3157" extrusionOk="0">
                  <a:moveTo>
                    <a:pt x="632" y="1"/>
                  </a:moveTo>
                  <a:cubicBezTo>
                    <a:pt x="513" y="1"/>
                    <a:pt x="394" y="1"/>
                    <a:pt x="298" y="96"/>
                  </a:cubicBezTo>
                  <a:cubicBezTo>
                    <a:pt x="346" y="513"/>
                    <a:pt x="322" y="930"/>
                    <a:pt x="346" y="1334"/>
                  </a:cubicBezTo>
                  <a:lnTo>
                    <a:pt x="394" y="1513"/>
                  </a:lnTo>
                  <a:cubicBezTo>
                    <a:pt x="453" y="1668"/>
                    <a:pt x="465" y="1846"/>
                    <a:pt x="465" y="2001"/>
                  </a:cubicBezTo>
                  <a:cubicBezTo>
                    <a:pt x="453" y="2084"/>
                    <a:pt x="441" y="2156"/>
                    <a:pt x="406" y="2227"/>
                  </a:cubicBezTo>
                  <a:cubicBezTo>
                    <a:pt x="334" y="2323"/>
                    <a:pt x="215" y="2335"/>
                    <a:pt x="108" y="2394"/>
                  </a:cubicBezTo>
                  <a:cubicBezTo>
                    <a:pt x="48" y="2418"/>
                    <a:pt x="25" y="2477"/>
                    <a:pt x="1" y="2537"/>
                  </a:cubicBezTo>
                  <a:cubicBezTo>
                    <a:pt x="48" y="2692"/>
                    <a:pt x="179" y="2739"/>
                    <a:pt x="322" y="2763"/>
                  </a:cubicBezTo>
                  <a:cubicBezTo>
                    <a:pt x="362" y="2768"/>
                    <a:pt x="401" y="2771"/>
                    <a:pt x="441" y="2771"/>
                  </a:cubicBezTo>
                  <a:cubicBezTo>
                    <a:pt x="498" y="2771"/>
                    <a:pt x="557" y="2765"/>
                    <a:pt x="620" y="2751"/>
                  </a:cubicBezTo>
                  <a:cubicBezTo>
                    <a:pt x="679" y="2739"/>
                    <a:pt x="739" y="2704"/>
                    <a:pt x="775" y="2656"/>
                  </a:cubicBezTo>
                  <a:cubicBezTo>
                    <a:pt x="779" y="2658"/>
                    <a:pt x="784" y="2659"/>
                    <a:pt x="787" y="2659"/>
                  </a:cubicBezTo>
                  <a:cubicBezTo>
                    <a:pt x="834" y="2659"/>
                    <a:pt x="823" y="2520"/>
                    <a:pt x="865" y="2520"/>
                  </a:cubicBezTo>
                  <a:cubicBezTo>
                    <a:pt x="881" y="2520"/>
                    <a:pt x="904" y="2540"/>
                    <a:pt x="941" y="2596"/>
                  </a:cubicBezTo>
                  <a:cubicBezTo>
                    <a:pt x="1013" y="2704"/>
                    <a:pt x="1096" y="2823"/>
                    <a:pt x="1168" y="2930"/>
                  </a:cubicBezTo>
                  <a:cubicBezTo>
                    <a:pt x="1227" y="3001"/>
                    <a:pt x="1287" y="3073"/>
                    <a:pt x="1370" y="3120"/>
                  </a:cubicBezTo>
                  <a:cubicBezTo>
                    <a:pt x="1430" y="3156"/>
                    <a:pt x="1489" y="3156"/>
                    <a:pt x="1549" y="3156"/>
                  </a:cubicBezTo>
                  <a:cubicBezTo>
                    <a:pt x="1584" y="3132"/>
                    <a:pt x="1608" y="3132"/>
                    <a:pt x="1644" y="3120"/>
                  </a:cubicBezTo>
                  <a:cubicBezTo>
                    <a:pt x="1692" y="3097"/>
                    <a:pt x="1751" y="3061"/>
                    <a:pt x="1787" y="3037"/>
                  </a:cubicBezTo>
                  <a:cubicBezTo>
                    <a:pt x="1834" y="3001"/>
                    <a:pt x="1894" y="2977"/>
                    <a:pt x="1942" y="2942"/>
                  </a:cubicBezTo>
                  <a:cubicBezTo>
                    <a:pt x="2025" y="2894"/>
                    <a:pt x="2108" y="2858"/>
                    <a:pt x="2180" y="2811"/>
                  </a:cubicBezTo>
                  <a:cubicBezTo>
                    <a:pt x="2239" y="2692"/>
                    <a:pt x="2584" y="2585"/>
                    <a:pt x="2180" y="2477"/>
                  </a:cubicBezTo>
                  <a:lnTo>
                    <a:pt x="1942" y="2477"/>
                  </a:lnTo>
                  <a:cubicBezTo>
                    <a:pt x="1870" y="2454"/>
                    <a:pt x="1787" y="2442"/>
                    <a:pt x="1715" y="2418"/>
                  </a:cubicBezTo>
                  <a:cubicBezTo>
                    <a:pt x="1656" y="2442"/>
                    <a:pt x="1632" y="2454"/>
                    <a:pt x="1584" y="2465"/>
                  </a:cubicBezTo>
                  <a:cubicBezTo>
                    <a:pt x="1572" y="2394"/>
                    <a:pt x="1632" y="2346"/>
                    <a:pt x="1644" y="2287"/>
                  </a:cubicBezTo>
                  <a:cubicBezTo>
                    <a:pt x="1656" y="2275"/>
                    <a:pt x="1656" y="2239"/>
                    <a:pt x="1668" y="2215"/>
                  </a:cubicBezTo>
                  <a:cubicBezTo>
                    <a:pt x="1692" y="1823"/>
                    <a:pt x="1430" y="1465"/>
                    <a:pt x="1632" y="1084"/>
                  </a:cubicBezTo>
                  <a:cubicBezTo>
                    <a:pt x="1692" y="1037"/>
                    <a:pt x="1703" y="989"/>
                    <a:pt x="1715" y="906"/>
                  </a:cubicBezTo>
                  <a:cubicBezTo>
                    <a:pt x="1692" y="799"/>
                    <a:pt x="1656" y="680"/>
                    <a:pt x="1644" y="572"/>
                  </a:cubicBezTo>
                  <a:cubicBezTo>
                    <a:pt x="1632" y="513"/>
                    <a:pt x="1608" y="477"/>
                    <a:pt x="1596" y="418"/>
                  </a:cubicBezTo>
                  <a:cubicBezTo>
                    <a:pt x="1584" y="358"/>
                    <a:pt x="1549" y="310"/>
                    <a:pt x="1513" y="263"/>
                  </a:cubicBezTo>
                  <a:cubicBezTo>
                    <a:pt x="1391" y="161"/>
                    <a:pt x="1261" y="129"/>
                    <a:pt x="1115" y="129"/>
                  </a:cubicBezTo>
                  <a:cubicBezTo>
                    <a:pt x="1089" y="129"/>
                    <a:pt x="1063" y="130"/>
                    <a:pt x="1037" y="132"/>
                  </a:cubicBezTo>
                  <a:cubicBezTo>
                    <a:pt x="1031" y="131"/>
                    <a:pt x="1025" y="131"/>
                    <a:pt x="1019" y="131"/>
                  </a:cubicBezTo>
                  <a:cubicBezTo>
                    <a:pt x="976" y="131"/>
                    <a:pt x="937" y="152"/>
                    <a:pt x="903" y="152"/>
                  </a:cubicBezTo>
                  <a:cubicBezTo>
                    <a:pt x="877" y="152"/>
                    <a:pt x="853" y="139"/>
                    <a:pt x="834" y="96"/>
                  </a:cubicBezTo>
                  <a:cubicBezTo>
                    <a:pt x="799" y="25"/>
                    <a:pt x="715"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5"/>
            <p:cNvSpPr/>
            <p:nvPr/>
          </p:nvSpPr>
          <p:spPr>
            <a:xfrm>
              <a:off x="5540550" y="3420450"/>
              <a:ext cx="199175" cy="29050"/>
            </a:xfrm>
            <a:custGeom>
              <a:avLst/>
              <a:gdLst/>
              <a:ahLst/>
              <a:cxnLst/>
              <a:rect l="l" t="t" r="r" b="b"/>
              <a:pathLst>
                <a:path w="7967" h="1162" extrusionOk="0">
                  <a:moveTo>
                    <a:pt x="4067" y="1"/>
                  </a:moveTo>
                  <a:cubicBezTo>
                    <a:pt x="3995" y="1"/>
                    <a:pt x="3925" y="48"/>
                    <a:pt x="3859" y="145"/>
                  </a:cubicBezTo>
                  <a:cubicBezTo>
                    <a:pt x="3775" y="268"/>
                    <a:pt x="3669" y="296"/>
                    <a:pt x="3559" y="296"/>
                  </a:cubicBezTo>
                  <a:cubicBezTo>
                    <a:pt x="3465" y="296"/>
                    <a:pt x="3368" y="276"/>
                    <a:pt x="3275" y="276"/>
                  </a:cubicBezTo>
                  <a:lnTo>
                    <a:pt x="3120" y="276"/>
                  </a:lnTo>
                  <a:cubicBezTo>
                    <a:pt x="3049" y="359"/>
                    <a:pt x="2980" y="398"/>
                    <a:pt x="2915" y="398"/>
                  </a:cubicBezTo>
                  <a:cubicBezTo>
                    <a:pt x="2850" y="398"/>
                    <a:pt x="2787" y="359"/>
                    <a:pt x="2727" y="288"/>
                  </a:cubicBezTo>
                  <a:lnTo>
                    <a:pt x="2573" y="288"/>
                  </a:lnTo>
                  <a:cubicBezTo>
                    <a:pt x="2519" y="357"/>
                    <a:pt x="2456" y="379"/>
                    <a:pt x="2389" y="379"/>
                  </a:cubicBezTo>
                  <a:cubicBezTo>
                    <a:pt x="2277" y="379"/>
                    <a:pt x="2153" y="318"/>
                    <a:pt x="2042" y="318"/>
                  </a:cubicBezTo>
                  <a:cubicBezTo>
                    <a:pt x="1969" y="318"/>
                    <a:pt x="1902" y="344"/>
                    <a:pt x="1846" y="431"/>
                  </a:cubicBezTo>
                  <a:cubicBezTo>
                    <a:pt x="1615" y="283"/>
                    <a:pt x="1391" y="227"/>
                    <a:pt x="1172" y="227"/>
                  </a:cubicBezTo>
                  <a:cubicBezTo>
                    <a:pt x="771" y="227"/>
                    <a:pt x="386" y="416"/>
                    <a:pt x="1" y="586"/>
                  </a:cubicBezTo>
                  <a:cubicBezTo>
                    <a:pt x="203" y="788"/>
                    <a:pt x="489" y="740"/>
                    <a:pt x="739" y="752"/>
                  </a:cubicBezTo>
                  <a:cubicBezTo>
                    <a:pt x="754" y="753"/>
                    <a:pt x="769" y="753"/>
                    <a:pt x="783" y="753"/>
                  </a:cubicBezTo>
                  <a:cubicBezTo>
                    <a:pt x="937" y="753"/>
                    <a:pt x="1096" y="724"/>
                    <a:pt x="1255" y="724"/>
                  </a:cubicBezTo>
                  <a:cubicBezTo>
                    <a:pt x="1390" y="724"/>
                    <a:pt x="1525" y="745"/>
                    <a:pt x="1656" y="824"/>
                  </a:cubicBezTo>
                  <a:cubicBezTo>
                    <a:pt x="2634" y="1049"/>
                    <a:pt x="3612" y="1161"/>
                    <a:pt x="4597" y="1161"/>
                  </a:cubicBezTo>
                  <a:cubicBezTo>
                    <a:pt x="4811" y="1161"/>
                    <a:pt x="5025" y="1156"/>
                    <a:pt x="5240" y="1145"/>
                  </a:cubicBezTo>
                  <a:cubicBezTo>
                    <a:pt x="5486" y="1060"/>
                    <a:pt x="5733" y="1048"/>
                    <a:pt x="5988" y="1048"/>
                  </a:cubicBezTo>
                  <a:cubicBezTo>
                    <a:pt x="6090" y="1048"/>
                    <a:pt x="6194" y="1050"/>
                    <a:pt x="6299" y="1050"/>
                  </a:cubicBezTo>
                  <a:cubicBezTo>
                    <a:pt x="6505" y="1055"/>
                    <a:pt x="6718" y="1072"/>
                    <a:pt x="6930" y="1072"/>
                  </a:cubicBezTo>
                  <a:cubicBezTo>
                    <a:pt x="7233" y="1072"/>
                    <a:pt x="7536" y="1037"/>
                    <a:pt x="7823" y="883"/>
                  </a:cubicBezTo>
                  <a:cubicBezTo>
                    <a:pt x="7966" y="562"/>
                    <a:pt x="7680" y="609"/>
                    <a:pt x="7514" y="526"/>
                  </a:cubicBezTo>
                  <a:cubicBezTo>
                    <a:pt x="7442" y="514"/>
                    <a:pt x="7347" y="514"/>
                    <a:pt x="7276" y="514"/>
                  </a:cubicBezTo>
                  <a:lnTo>
                    <a:pt x="5799" y="514"/>
                  </a:lnTo>
                  <a:cubicBezTo>
                    <a:pt x="5675" y="514"/>
                    <a:pt x="5544" y="528"/>
                    <a:pt x="5415" y="528"/>
                  </a:cubicBezTo>
                  <a:cubicBezTo>
                    <a:pt x="5273" y="528"/>
                    <a:pt x="5133" y="511"/>
                    <a:pt x="5002" y="443"/>
                  </a:cubicBezTo>
                  <a:cubicBezTo>
                    <a:pt x="4787" y="252"/>
                    <a:pt x="4466" y="347"/>
                    <a:pt x="4287" y="133"/>
                  </a:cubicBezTo>
                  <a:cubicBezTo>
                    <a:pt x="4211" y="45"/>
                    <a:pt x="4138" y="1"/>
                    <a:pt x="4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5"/>
            <p:cNvSpPr/>
            <p:nvPr/>
          </p:nvSpPr>
          <p:spPr>
            <a:xfrm>
              <a:off x="5837925" y="3320450"/>
              <a:ext cx="176300" cy="14825"/>
            </a:xfrm>
            <a:custGeom>
              <a:avLst/>
              <a:gdLst/>
              <a:ahLst/>
              <a:cxnLst/>
              <a:rect l="l" t="t" r="r" b="b"/>
              <a:pathLst>
                <a:path w="7052" h="593" extrusionOk="0">
                  <a:moveTo>
                    <a:pt x="6609" y="0"/>
                  </a:moveTo>
                  <a:cubicBezTo>
                    <a:pt x="6601" y="0"/>
                    <a:pt x="6593" y="1"/>
                    <a:pt x="6584" y="2"/>
                  </a:cubicBezTo>
                  <a:cubicBezTo>
                    <a:pt x="6238" y="66"/>
                    <a:pt x="5892" y="84"/>
                    <a:pt x="5545" y="84"/>
                  </a:cubicBezTo>
                  <a:cubicBezTo>
                    <a:pt x="5118" y="84"/>
                    <a:pt x="4690" y="56"/>
                    <a:pt x="4263" y="49"/>
                  </a:cubicBezTo>
                  <a:cubicBezTo>
                    <a:pt x="4055" y="49"/>
                    <a:pt x="3904" y="217"/>
                    <a:pt x="3678" y="217"/>
                  </a:cubicBezTo>
                  <a:cubicBezTo>
                    <a:pt x="3671" y="217"/>
                    <a:pt x="3663" y="216"/>
                    <a:pt x="3656" y="216"/>
                  </a:cubicBezTo>
                  <a:cubicBezTo>
                    <a:pt x="3436" y="197"/>
                    <a:pt x="3217" y="192"/>
                    <a:pt x="2999" y="192"/>
                  </a:cubicBezTo>
                  <a:cubicBezTo>
                    <a:pt x="2678" y="192"/>
                    <a:pt x="2357" y="204"/>
                    <a:pt x="2037" y="204"/>
                  </a:cubicBezTo>
                  <a:cubicBezTo>
                    <a:pt x="1748" y="204"/>
                    <a:pt x="1458" y="194"/>
                    <a:pt x="1167" y="156"/>
                  </a:cubicBezTo>
                  <a:cubicBezTo>
                    <a:pt x="1101" y="146"/>
                    <a:pt x="1033" y="141"/>
                    <a:pt x="964" y="141"/>
                  </a:cubicBezTo>
                  <a:cubicBezTo>
                    <a:pt x="650" y="141"/>
                    <a:pt x="313" y="236"/>
                    <a:pt x="0" y="275"/>
                  </a:cubicBezTo>
                  <a:cubicBezTo>
                    <a:pt x="1703" y="561"/>
                    <a:pt x="3429" y="561"/>
                    <a:pt x="5144" y="561"/>
                  </a:cubicBezTo>
                  <a:cubicBezTo>
                    <a:pt x="5239" y="537"/>
                    <a:pt x="5310" y="514"/>
                    <a:pt x="5418" y="478"/>
                  </a:cubicBezTo>
                  <a:cubicBezTo>
                    <a:pt x="5483" y="452"/>
                    <a:pt x="5549" y="441"/>
                    <a:pt x="5615" y="441"/>
                  </a:cubicBezTo>
                  <a:cubicBezTo>
                    <a:pt x="5728" y="441"/>
                    <a:pt x="5840" y="472"/>
                    <a:pt x="5953" y="502"/>
                  </a:cubicBezTo>
                  <a:cubicBezTo>
                    <a:pt x="6156" y="514"/>
                    <a:pt x="6346" y="561"/>
                    <a:pt x="6561" y="585"/>
                  </a:cubicBezTo>
                  <a:cubicBezTo>
                    <a:pt x="6587" y="590"/>
                    <a:pt x="6612" y="593"/>
                    <a:pt x="6636" y="593"/>
                  </a:cubicBezTo>
                  <a:cubicBezTo>
                    <a:pt x="6827" y="593"/>
                    <a:pt x="6939" y="433"/>
                    <a:pt x="7013" y="264"/>
                  </a:cubicBezTo>
                  <a:cubicBezTo>
                    <a:pt x="7052" y="148"/>
                    <a:pt x="7043" y="72"/>
                    <a:pt x="6945" y="72"/>
                  </a:cubicBezTo>
                  <a:cubicBezTo>
                    <a:pt x="6921" y="72"/>
                    <a:pt x="6893" y="76"/>
                    <a:pt x="6858" y="85"/>
                  </a:cubicBezTo>
                  <a:cubicBezTo>
                    <a:pt x="6771" y="52"/>
                    <a:pt x="6695" y="0"/>
                    <a:pt x="6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5"/>
            <p:cNvSpPr/>
            <p:nvPr/>
          </p:nvSpPr>
          <p:spPr>
            <a:xfrm>
              <a:off x="5830475" y="3372575"/>
              <a:ext cx="184575" cy="13550"/>
            </a:xfrm>
            <a:custGeom>
              <a:avLst/>
              <a:gdLst/>
              <a:ahLst/>
              <a:cxnLst/>
              <a:rect l="l" t="t" r="r" b="b"/>
              <a:pathLst>
                <a:path w="7383" h="542" extrusionOk="0">
                  <a:moveTo>
                    <a:pt x="7323" y="0"/>
                  </a:moveTo>
                  <a:lnTo>
                    <a:pt x="7323" y="0"/>
                  </a:lnTo>
                  <a:cubicBezTo>
                    <a:pt x="7037" y="24"/>
                    <a:pt x="6740" y="24"/>
                    <a:pt x="6454" y="36"/>
                  </a:cubicBezTo>
                  <a:cubicBezTo>
                    <a:pt x="6406" y="48"/>
                    <a:pt x="6394" y="84"/>
                    <a:pt x="6406" y="119"/>
                  </a:cubicBezTo>
                  <a:lnTo>
                    <a:pt x="6370" y="167"/>
                  </a:lnTo>
                  <a:lnTo>
                    <a:pt x="6335" y="119"/>
                  </a:lnTo>
                  <a:cubicBezTo>
                    <a:pt x="6216" y="142"/>
                    <a:pt x="6091" y="170"/>
                    <a:pt x="5970" y="170"/>
                  </a:cubicBezTo>
                  <a:cubicBezTo>
                    <a:pt x="5837" y="170"/>
                    <a:pt x="5709" y="136"/>
                    <a:pt x="5597" y="24"/>
                  </a:cubicBezTo>
                  <a:cubicBezTo>
                    <a:pt x="4954" y="48"/>
                    <a:pt x="4323" y="84"/>
                    <a:pt x="3692" y="119"/>
                  </a:cubicBezTo>
                  <a:cubicBezTo>
                    <a:pt x="2703" y="203"/>
                    <a:pt x="1703" y="179"/>
                    <a:pt x="727" y="203"/>
                  </a:cubicBezTo>
                  <a:cubicBezTo>
                    <a:pt x="682" y="234"/>
                    <a:pt x="629" y="244"/>
                    <a:pt x="573" y="244"/>
                  </a:cubicBezTo>
                  <a:cubicBezTo>
                    <a:pt x="470" y="244"/>
                    <a:pt x="355" y="210"/>
                    <a:pt x="255" y="210"/>
                  </a:cubicBezTo>
                  <a:cubicBezTo>
                    <a:pt x="136" y="210"/>
                    <a:pt x="37" y="258"/>
                    <a:pt x="1" y="465"/>
                  </a:cubicBezTo>
                  <a:cubicBezTo>
                    <a:pt x="191" y="518"/>
                    <a:pt x="388" y="542"/>
                    <a:pt x="584" y="542"/>
                  </a:cubicBezTo>
                  <a:cubicBezTo>
                    <a:pt x="780" y="542"/>
                    <a:pt x="977" y="518"/>
                    <a:pt x="1167" y="476"/>
                  </a:cubicBezTo>
                  <a:lnTo>
                    <a:pt x="1275" y="476"/>
                  </a:lnTo>
                  <a:cubicBezTo>
                    <a:pt x="1346" y="512"/>
                    <a:pt x="1429" y="524"/>
                    <a:pt x="1513" y="524"/>
                  </a:cubicBezTo>
                  <a:cubicBezTo>
                    <a:pt x="1585" y="520"/>
                    <a:pt x="1658" y="519"/>
                    <a:pt x="1730" y="519"/>
                  </a:cubicBezTo>
                  <a:cubicBezTo>
                    <a:pt x="1912" y="519"/>
                    <a:pt x="2094" y="528"/>
                    <a:pt x="2275" y="528"/>
                  </a:cubicBezTo>
                  <a:cubicBezTo>
                    <a:pt x="2468" y="528"/>
                    <a:pt x="2662" y="518"/>
                    <a:pt x="2858" y="476"/>
                  </a:cubicBezTo>
                  <a:lnTo>
                    <a:pt x="3013" y="476"/>
                  </a:lnTo>
                  <a:cubicBezTo>
                    <a:pt x="3037" y="494"/>
                    <a:pt x="3061" y="503"/>
                    <a:pt x="3084" y="503"/>
                  </a:cubicBezTo>
                  <a:cubicBezTo>
                    <a:pt x="3108" y="503"/>
                    <a:pt x="3132" y="494"/>
                    <a:pt x="3156" y="476"/>
                  </a:cubicBezTo>
                  <a:lnTo>
                    <a:pt x="3311" y="476"/>
                  </a:lnTo>
                  <a:cubicBezTo>
                    <a:pt x="3438" y="510"/>
                    <a:pt x="3566" y="525"/>
                    <a:pt x="3695" y="525"/>
                  </a:cubicBezTo>
                  <a:cubicBezTo>
                    <a:pt x="3796" y="525"/>
                    <a:pt x="3897" y="516"/>
                    <a:pt x="4001" y="500"/>
                  </a:cubicBezTo>
                  <a:cubicBezTo>
                    <a:pt x="4061" y="476"/>
                    <a:pt x="4108" y="476"/>
                    <a:pt x="4168" y="476"/>
                  </a:cubicBezTo>
                  <a:cubicBezTo>
                    <a:pt x="4209" y="500"/>
                    <a:pt x="4254" y="512"/>
                    <a:pt x="4299" y="512"/>
                  </a:cubicBezTo>
                  <a:cubicBezTo>
                    <a:pt x="4343" y="512"/>
                    <a:pt x="4388" y="500"/>
                    <a:pt x="4430" y="476"/>
                  </a:cubicBezTo>
                  <a:lnTo>
                    <a:pt x="4739" y="476"/>
                  </a:lnTo>
                  <a:cubicBezTo>
                    <a:pt x="4739" y="476"/>
                    <a:pt x="4763" y="500"/>
                    <a:pt x="4799" y="500"/>
                  </a:cubicBezTo>
                  <a:cubicBezTo>
                    <a:pt x="4846" y="500"/>
                    <a:pt x="4882" y="476"/>
                    <a:pt x="4906" y="441"/>
                  </a:cubicBezTo>
                  <a:cubicBezTo>
                    <a:pt x="4906" y="393"/>
                    <a:pt x="4906" y="346"/>
                    <a:pt x="4882" y="322"/>
                  </a:cubicBezTo>
                  <a:cubicBezTo>
                    <a:pt x="4823" y="226"/>
                    <a:pt x="4716" y="262"/>
                    <a:pt x="4644" y="215"/>
                  </a:cubicBezTo>
                  <a:lnTo>
                    <a:pt x="4644" y="215"/>
                  </a:lnTo>
                  <a:cubicBezTo>
                    <a:pt x="4716" y="226"/>
                    <a:pt x="4799" y="226"/>
                    <a:pt x="4882" y="262"/>
                  </a:cubicBezTo>
                  <a:cubicBezTo>
                    <a:pt x="4977" y="298"/>
                    <a:pt x="5037" y="393"/>
                    <a:pt x="5132" y="465"/>
                  </a:cubicBezTo>
                  <a:cubicBezTo>
                    <a:pt x="5160" y="481"/>
                    <a:pt x="5182" y="490"/>
                    <a:pt x="5206" y="490"/>
                  </a:cubicBezTo>
                  <a:cubicBezTo>
                    <a:pt x="5233" y="490"/>
                    <a:pt x="5261" y="478"/>
                    <a:pt x="5299" y="453"/>
                  </a:cubicBezTo>
                  <a:cubicBezTo>
                    <a:pt x="5966" y="453"/>
                    <a:pt x="6632" y="441"/>
                    <a:pt x="7299" y="441"/>
                  </a:cubicBezTo>
                  <a:cubicBezTo>
                    <a:pt x="7359" y="405"/>
                    <a:pt x="7383" y="357"/>
                    <a:pt x="7359" y="298"/>
                  </a:cubicBezTo>
                  <a:cubicBezTo>
                    <a:pt x="7263" y="215"/>
                    <a:pt x="7383" y="95"/>
                    <a:pt x="7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5"/>
            <p:cNvSpPr/>
            <p:nvPr/>
          </p:nvSpPr>
          <p:spPr>
            <a:xfrm>
              <a:off x="6204625" y="3293875"/>
              <a:ext cx="89025" cy="29600"/>
            </a:xfrm>
            <a:custGeom>
              <a:avLst/>
              <a:gdLst/>
              <a:ahLst/>
              <a:cxnLst/>
              <a:rect l="l" t="t" r="r" b="b"/>
              <a:pathLst>
                <a:path w="3561" h="1184" extrusionOk="0">
                  <a:moveTo>
                    <a:pt x="525" y="1"/>
                  </a:moveTo>
                  <a:cubicBezTo>
                    <a:pt x="405" y="1"/>
                    <a:pt x="285" y="36"/>
                    <a:pt x="167" y="100"/>
                  </a:cubicBezTo>
                  <a:cubicBezTo>
                    <a:pt x="1" y="291"/>
                    <a:pt x="179" y="350"/>
                    <a:pt x="298" y="446"/>
                  </a:cubicBezTo>
                  <a:cubicBezTo>
                    <a:pt x="632" y="541"/>
                    <a:pt x="965" y="541"/>
                    <a:pt x="1322" y="707"/>
                  </a:cubicBezTo>
                  <a:cubicBezTo>
                    <a:pt x="1072" y="719"/>
                    <a:pt x="870" y="707"/>
                    <a:pt x="691" y="838"/>
                  </a:cubicBezTo>
                  <a:cubicBezTo>
                    <a:pt x="644" y="898"/>
                    <a:pt x="644" y="969"/>
                    <a:pt x="703" y="1005"/>
                  </a:cubicBezTo>
                  <a:cubicBezTo>
                    <a:pt x="787" y="1017"/>
                    <a:pt x="882" y="1017"/>
                    <a:pt x="965" y="1041"/>
                  </a:cubicBezTo>
                  <a:cubicBezTo>
                    <a:pt x="1132" y="1060"/>
                    <a:pt x="1267" y="1178"/>
                    <a:pt x="1429" y="1178"/>
                  </a:cubicBezTo>
                  <a:cubicBezTo>
                    <a:pt x="1464" y="1178"/>
                    <a:pt x="1499" y="1172"/>
                    <a:pt x="1537" y="1160"/>
                  </a:cubicBezTo>
                  <a:cubicBezTo>
                    <a:pt x="1581" y="1141"/>
                    <a:pt x="1633" y="1128"/>
                    <a:pt x="1685" y="1128"/>
                  </a:cubicBezTo>
                  <a:cubicBezTo>
                    <a:pt x="1731" y="1128"/>
                    <a:pt x="1778" y="1138"/>
                    <a:pt x="1822" y="1160"/>
                  </a:cubicBezTo>
                  <a:cubicBezTo>
                    <a:pt x="1822" y="1160"/>
                    <a:pt x="1834" y="1172"/>
                    <a:pt x="1858" y="1184"/>
                  </a:cubicBezTo>
                  <a:cubicBezTo>
                    <a:pt x="1894" y="1184"/>
                    <a:pt x="1918" y="1172"/>
                    <a:pt x="1953" y="1124"/>
                  </a:cubicBezTo>
                  <a:cubicBezTo>
                    <a:pt x="2041" y="1091"/>
                    <a:pt x="2128" y="1078"/>
                    <a:pt x="2214" y="1078"/>
                  </a:cubicBezTo>
                  <a:cubicBezTo>
                    <a:pt x="2371" y="1078"/>
                    <a:pt x="2525" y="1121"/>
                    <a:pt x="2680" y="1160"/>
                  </a:cubicBezTo>
                  <a:cubicBezTo>
                    <a:pt x="2870" y="1160"/>
                    <a:pt x="3049" y="1148"/>
                    <a:pt x="3251" y="1148"/>
                  </a:cubicBezTo>
                  <a:cubicBezTo>
                    <a:pt x="3394" y="1148"/>
                    <a:pt x="3561" y="1148"/>
                    <a:pt x="3561" y="946"/>
                  </a:cubicBezTo>
                  <a:cubicBezTo>
                    <a:pt x="3561" y="791"/>
                    <a:pt x="3513" y="612"/>
                    <a:pt x="3323" y="565"/>
                  </a:cubicBezTo>
                  <a:cubicBezTo>
                    <a:pt x="3096" y="505"/>
                    <a:pt x="2858" y="493"/>
                    <a:pt x="2620" y="457"/>
                  </a:cubicBezTo>
                  <a:cubicBezTo>
                    <a:pt x="2061" y="386"/>
                    <a:pt x="1501" y="326"/>
                    <a:pt x="953" y="172"/>
                  </a:cubicBezTo>
                  <a:cubicBezTo>
                    <a:pt x="816" y="54"/>
                    <a:pt x="671"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5"/>
            <p:cNvSpPr/>
            <p:nvPr/>
          </p:nvSpPr>
          <p:spPr>
            <a:xfrm>
              <a:off x="5466450" y="3293100"/>
              <a:ext cx="53000" cy="75775"/>
            </a:xfrm>
            <a:custGeom>
              <a:avLst/>
              <a:gdLst/>
              <a:ahLst/>
              <a:cxnLst/>
              <a:rect l="l" t="t" r="r" b="b"/>
              <a:pathLst>
                <a:path w="2120" h="3031" extrusionOk="0">
                  <a:moveTo>
                    <a:pt x="1917" y="0"/>
                  </a:moveTo>
                  <a:cubicBezTo>
                    <a:pt x="1643" y="107"/>
                    <a:pt x="1286" y="0"/>
                    <a:pt x="1060" y="286"/>
                  </a:cubicBezTo>
                  <a:cubicBezTo>
                    <a:pt x="488" y="893"/>
                    <a:pt x="429" y="1739"/>
                    <a:pt x="72" y="2441"/>
                  </a:cubicBezTo>
                  <a:cubicBezTo>
                    <a:pt x="36" y="2572"/>
                    <a:pt x="0" y="2703"/>
                    <a:pt x="36" y="2858"/>
                  </a:cubicBezTo>
                  <a:cubicBezTo>
                    <a:pt x="116" y="2981"/>
                    <a:pt x="202" y="3031"/>
                    <a:pt x="294" y="3031"/>
                  </a:cubicBezTo>
                  <a:cubicBezTo>
                    <a:pt x="381" y="3031"/>
                    <a:pt x="474" y="2986"/>
                    <a:pt x="572" y="2917"/>
                  </a:cubicBezTo>
                  <a:cubicBezTo>
                    <a:pt x="822" y="2703"/>
                    <a:pt x="655" y="2227"/>
                    <a:pt x="1072" y="2108"/>
                  </a:cubicBezTo>
                  <a:cubicBezTo>
                    <a:pt x="1167" y="2024"/>
                    <a:pt x="1108" y="1858"/>
                    <a:pt x="1227" y="1786"/>
                  </a:cubicBezTo>
                  <a:cubicBezTo>
                    <a:pt x="1310" y="1727"/>
                    <a:pt x="1405" y="1679"/>
                    <a:pt x="1489" y="1620"/>
                  </a:cubicBezTo>
                  <a:cubicBezTo>
                    <a:pt x="1703" y="1405"/>
                    <a:pt x="1417" y="1108"/>
                    <a:pt x="1655" y="917"/>
                  </a:cubicBezTo>
                  <a:cubicBezTo>
                    <a:pt x="1703" y="834"/>
                    <a:pt x="1762" y="738"/>
                    <a:pt x="1798" y="655"/>
                  </a:cubicBezTo>
                  <a:cubicBezTo>
                    <a:pt x="1834" y="584"/>
                    <a:pt x="1881" y="536"/>
                    <a:pt x="1917" y="488"/>
                  </a:cubicBezTo>
                  <a:cubicBezTo>
                    <a:pt x="2012" y="381"/>
                    <a:pt x="2072" y="286"/>
                    <a:pt x="2120" y="167"/>
                  </a:cubicBezTo>
                  <a:cubicBezTo>
                    <a:pt x="2096" y="60"/>
                    <a:pt x="2024" y="12"/>
                    <a:pt x="1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5"/>
            <p:cNvSpPr/>
            <p:nvPr/>
          </p:nvSpPr>
          <p:spPr>
            <a:xfrm>
              <a:off x="5486675" y="3387325"/>
              <a:ext cx="78325" cy="25500"/>
            </a:xfrm>
            <a:custGeom>
              <a:avLst/>
              <a:gdLst/>
              <a:ahLst/>
              <a:cxnLst/>
              <a:rect l="l" t="t" r="r" b="b"/>
              <a:pathLst>
                <a:path w="3133" h="1020" extrusionOk="0">
                  <a:moveTo>
                    <a:pt x="2210" y="1"/>
                  </a:moveTo>
                  <a:cubicBezTo>
                    <a:pt x="2181" y="1"/>
                    <a:pt x="2150" y="2"/>
                    <a:pt x="2120" y="6"/>
                  </a:cubicBezTo>
                  <a:cubicBezTo>
                    <a:pt x="2102" y="141"/>
                    <a:pt x="2146" y="201"/>
                    <a:pt x="2236" y="201"/>
                  </a:cubicBezTo>
                  <a:cubicBezTo>
                    <a:pt x="2265" y="201"/>
                    <a:pt x="2298" y="196"/>
                    <a:pt x="2335" y="184"/>
                  </a:cubicBezTo>
                  <a:lnTo>
                    <a:pt x="2335" y="184"/>
                  </a:lnTo>
                  <a:cubicBezTo>
                    <a:pt x="2286" y="215"/>
                    <a:pt x="2239" y="226"/>
                    <a:pt x="2192" y="226"/>
                  </a:cubicBezTo>
                  <a:cubicBezTo>
                    <a:pt x="2079" y="226"/>
                    <a:pt x="1972" y="160"/>
                    <a:pt x="1870" y="160"/>
                  </a:cubicBezTo>
                  <a:cubicBezTo>
                    <a:pt x="1802" y="158"/>
                    <a:pt x="1734" y="157"/>
                    <a:pt x="1665" y="157"/>
                  </a:cubicBezTo>
                  <a:cubicBezTo>
                    <a:pt x="1477" y="157"/>
                    <a:pt x="1287" y="164"/>
                    <a:pt x="1099" y="164"/>
                  </a:cubicBezTo>
                  <a:cubicBezTo>
                    <a:pt x="1030" y="164"/>
                    <a:pt x="962" y="163"/>
                    <a:pt x="894" y="160"/>
                  </a:cubicBezTo>
                  <a:cubicBezTo>
                    <a:pt x="739" y="160"/>
                    <a:pt x="596" y="160"/>
                    <a:pt x="441" y="172"/>
                  </a:cubicBezTo>
                  <a:cubicBezTo>
                    <a:pt x="191" y="208"/>
                    <a:pt x="72" y="387"/>
                    <a:pt x="1" y="601"/>
                  </a:cubicBezTo>
                  <a:lnTo>
                    <a:pt x="1" y="696"/>
                  </a:lnTo>
                  <a:cubicBezTo>
                    <a:pt x="60" y="922"/>
                    <a:pt x="215" y="982"/>
                    <a:pt x="430" y="1006"/>
                  </a:cubicBezTo>
                  <a:cubicBezTo>
                    <a:pt x="497" y="1016"/>
                    <a:pt x="563" y="1020"/>
                    <a:pt x="629" y="1020"/>
                  </a:cubicBezTo>
                  <a:cubicBezTo>
                    <a:pt x="938" y="1020"/>
                    <a:pt x="1236" y="929"/>
                    <a:pt x="1544" y="929"/>
                  </a:cubicBezTo>
                  <a:cubicBezTo>
                    <a:pt x="1636" y="929"/>
                    <a:pt x="1728" y="937"/>
                    <a:pt x="1823" y="958"/>
                  </a:cubicBezTo>
                  <a:cubicBezTo>
                    <a:pt x="2049" y="958"/>
                    <a:pt x="2251" y="922"/>
                    <a:pt x="2477" y="887"/>
                  </a:cubicBezTo>
                  <a:cubicBezTo>
                    <a:pt x="2716" y="839"/>
                    <a:pt x="3013" y="899"/>
                    <a:pt x="3132" y="577"/>
                  </a:cubicBezTo>
                  <a:cubicBezTo>
                    <a:pt x="3132" y="303"/>
                    <a:pt x="3120" y="89"/>
                    <a:pt x="2727" y="65"/>
                  </a:cubicBezTo>
                  <a:cubicBezTo>
                    <a:pt x="2564" y="55"/>
                    <a:pt x="2391" y="1"/>
                    <a:pt x="2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5"/>
            <p:cNvSpPr/>
            <p:nvPr/>
          </p:nvSpPr>
          <p:spPr>
            <a:xfrm>
              <a:off x="5997750" y="3414500"/>
              <a:ext cx="100950" cy="12575"/>
            </a:xfrm>
            <a:custGeom>
              <a:avLst/>
              <a:gdLst/>
              <a:ahLst/>
              <a:cxnLst/>
              <a:rect l="l" t="t" r="r" b="b"/>
              <a:pathLst>
                <a:path w="4038" h="503" extrusionOk="0">
                  <a:moveTo>
                    <a:pt x="862" y="0"/>
                  </a:moveTo>
                  <a:cubicBezTo>
                    <a:pt x="787" y="0"/>
                    <a:pt x="712" y="19"/>
                    <a:pt x="644" y="50"/>
                  </a:cubicBezTo>
                  <a:cubicBezTo>
                    <a:pt x="596" y="73"/>
                    <a:pt x="537" y="73"/>
                    <a:pt x="489" y="85"/>
                  </a:cubicBezTo>
                  <a:cubicBezTo>
                    <a:pt x="418" y="145"/>
                    <a:pt x="346" y="169"/>
                    <a:pt x="275" y="204"/>
                  </a:cubicBezTo>
                  <a:cubicBezTo>
                    <a:pt x="168" y="276"/>
                    <a:pt x="1" y="312"/>
                    <a:pt x="60" y="502"/>
                  </a:cubicBezTo>
                  <a:lnTo>
                    <a:pt x="3787" y="502"/>
                  </a:lnTo>
                  <a:cubicBezTo>
                    <a:pt x="3870" y="431"/>
                    <a:pt x="3990" y="371"/>
                    <a:pt x="4037" y="252"/>
                  </a:cubicBezTo>
                  <a:cubicBezTo>
                    <a:pt x="4025" y="193"/>
                    <a:pt x="3990" y="145"/>
                    <a:pt x="3942" y="97"/>
                  </a:cubicBezTo>
                  <a:cubicBezTo>
                    <a:pt x="3927" y="68"/>
                    <a:pt x="3904" y="53"/>
                    <a:pt x="3875" y="53"/>
                  </a:cubicBezTo>
                  <a:cubicBezTo>
                    <a:pt x="3856" y="53"/>
                    <a:pt x="3834" y="59"/>
                    <a:pt x="3811" y="73"/>
                  </a:cubicBezTo>
                  <a:cubicBezTo>
                    <a:pt x="3751" y="85"/>
                    <a:pt x="3704" y="85"/>
                    <a:pt x="3668" y="97"/>
                  </a:cubicBezTo>
                  <a:cubicBezTo>
                    <a:pt x="3668" y="109"/>
                    <a:pt x="3644" y="133"/>
                    <a:pt x="3620" y="145"/>
                  </a:cubicBezTo>
                  <a:cubicBezTo>
                    <a:pt x="3573" y="145"/>
                    <a:pt x="3525" y="133"/>
                    <a:pt x="3501" y="97"/>
                  </a:cubicBezTo>
                  <a:cubicBezTo>
                    <a:pt x="3484" y="103"/>
                    <a:pt x="3469" y="106"/>
                    <a:pt x="3454" y="106"/>
                  </a:cubicBezTo>
                  <a:cubicBezTo>
                    <a:pt x="3439" y="106"/>
                    <a:pt x="3424" y="103"/>
                    <a:pt x="3406" y="97"/>
                  </a:cubicBezTo>
                  <a:cubicBezTo>
                    <a:pt x="3326" y="146"/>
                    <a:pt x="3244" y="173"/>
                    <a:pt x="3161" y="173"/>
                  </a:cubicBezTo>
                  <a:cubicBezTo>
                    <a:pt x="3083" y="173"/>
                    <a:pt x="3005" y="149"/>
                    <a:pt x="2930" y="97"/>
                  </a:cubicBezTo>
                  <a:cubicBezTo>
                    <a:pt x="2886" y="40"/>
                    <a:pt x="2838" y="14"/>
                    <a:pt x="2789" y="14"/>
                  </a:cubicBezTo>
                  <a:cubicBezTo>
                    <a:pt x="2745" y="14"/>
                    <a:pt x="2701" y="34"/>
                    <a:pt x="2656" y="73"/>
                  </a:cubicBezTo>
                  <a:lnTo>
                    <a:pt x="2358" y="73"/>
                  </a:lnTo>
                  <a:cubicBezTo>
                    <a:pt x="2330" y="46"/>
                    <a:pt x="2303" y="34"/>
                    <a:pt x="2275" y="34"/>
                  </a:cubicBezTo>
                  <a:cubicBezTo>
                    <a:pt x="2255" y="34"/>
                    <a:pt x="2235" y="40"/>
                    <a:pt x="2216" y="50"/>
                  </a:cubicBezTo>
                  <a:cubicBezTo>
                    <a:pt x="2156" y="50"/>
                    <a:pt x="2120" y="38"/>
                    <a:pt x="2061" y="38"/>
                  </a:cubicBezTo>
                  <a:cubicBezTo>
                    <a:pt x="1959" y="17"/>
                    <a:pt x="1858" y="9"/>
                    <a:pt x="1757" y="9"/>
                  </a:cubicBezTo>
                  <a:cubicBezTo>
                    <a:pt x="1572" y="9"/>
                    <a:pt x="1388" y="34"/>
                    <a:pt x="1203" y="50"/>
                  </a:cubicBezTo>
                  <a:lnTo>
                    <a:pt x="1061" y="50"/>
                  </a:lnTo>
                  <a:cubicBezTo>
                    <a:pt x="998" y="16"/>
                    <a:pt x="930" y="0"/>
                    <a:pt x="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5"/>
            <p:cNvSpPr/>
            <p:nvPr/>
          </p:nvSpPr>
          <p:spPr>
            <a:xfrm>
              <a:off x="5742675" y="3375575"/>
              <a:ext cx="105975" cy="12500"/>
            </a:xfrm>
            <a:custGeom>
              <a:avLst/>
              <a:gdLst/>
              <a:ahLst/>
              <a:cxnLst/>
              <a:rect l="l" t="t" r="r" b="b"/>
              <a:pathLst>
                <a:path w="4239" h="500" extrusionOk="0">
                  <a:moveTo>
                    <a:pt x="3726" y="1"/>
                  </a:moveTo>
                  <a:cubicBezTo>
                    <a:pt x="3568" y="1"/>
                    <a:pt x="3411" y="18"/>
                    <a:pt x="3251" y="35"/>
                  </a:cubicBezTo>
                  <a:cubicBezTo>
                    <a:pt x="2703" y="106"/>
                    <a:pt x="2155" y="106"/>
                    <a:pt x="1608" y="118"/>
                  </a:cubicBezTo>
                  <a:cubicBezTo>
                    <a:pt x="1573" y="120"/>
                    <a:pt x="1537" y="121"/>
                    <a:pt x="1502" y="121"/>
                  </a:cubicBezTo>
                  <a:cubicBezTo>
                    <a:pt x="1172" y="121"/>
                    <a:pt x="835" y="56"/>
                    <a:pt x="483" y="56"/>
                  </a:cubicBezTo>
                  <a:cubicBezTo>
                    <a:pt x="326" y="56"/>
                    <a:pt x="165" y="69"/>
                    <a:pt x="0" y="106"/>
                  </a:cubicBezTo>
                  <a:cubicBezTo>
                    <a:pt x="203" y="273"/>
                    <a:pt x="357" y="333"/>
                    <a:pt x="512" y="356"/>
                  </a:cubicBezTo>
                  <a:cubicBezTo>
                    <a:pt x="655" y="452"/>
                    <a:pt x="834" y="356"/>
                    <a:pt x="953" y="476"/>
                  </a:cubicBezTo>
                  <a:lnTo>
                    <a:pt x="1084" y="476"/>
                  </a:lnTo>
                  <a:cubicBezTo>
                    <a:pt x="1084" y="464"/>
                    <a:pt x="1096" y="452"/>
                    <a:pt x="1131" y="440"/>
                  </a:cubicBezTo>
                  <a:cubicBezTo>
                    <a:pt x="1155" y="440"/>
                    <a:pt x="1191" y="440"/>
                    <a:pt x="1215" y="476"/>
                  </a:cubicBezTo>
                  <a:lnTo>
                    <a:pt x="1631" y="476"/>
                  </a:lnTo>
                  <a:cubicBezTo>
                    <a:pt x="1631" y="464"/>
                    <a:pt x="1643" y="464"/>
                    <a:pt x="1679" y="452"/>
                  </a:cubicBezTo>
                  <a:cubicBezTo>
                    <a:pt x="1727" y="452"/>
                    <a:pt x="1751" y="452"/>
                    <a:pt x="1786" y="499"/>
                  </a:cubicBezTo>
                  <a:cubicBezTo>
                    <a:pt x="1903" y="487"/>
                    <a:pt x="2021" y="483"/>
                    <a:pt x="2140" y="483"/>
                  </a:cubicBezTo>
                  <a:cubicBezTo>
                    <a:pt x="2306" y="483"/>
                    <a:pt x="2474" y="490"/>
                    <a:pt x="2642" y="490"/>
                  </a:cubicBezTo>
                  <a:cubicBezTo>
                    <a:pt x="2929" y="490"/>
                    <a:pt x="3215" y="470"/>
                    <a:pt x="3489" y="356"/>
                  </a:cubicBezTo>
                  <a:cubicBezTo>
                    <a:pt x="3567" y="211"/>
                    <a:pt x="3695" y="197"/>
                    <a:pt x="3828" y="197"/>
                  </a:cubicBezTo>
                  <a:cubicBezTo>
                    <a:pt x="3861" y="197"/>
                    <a:pt x="3894" y="198"/>
                    <a:pt x="3927" y="198"/>
                  </a:cubicBezTo>
                  <a:cubicBezTo>
                    <a:pt x="4045" y="198"/>
                    <a:pt x="4160" y="187"/>
                    <a:pt x="4239" y="83"/>
                  </a:cubicBezTo>
                  <a:cubicBezTo>
                    <a:pt x="4066" y="21"/>
                    <a:pt x="3896" y="1"/>
                    <a:pt x="3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5"/>
            <p:cNvSpPr/>
            <p:nvPr/>
          </p:nvSpPr>
          <p:spPr>
            <a:xfrm>
              <a:off x="5937925" y="3332650"/>
              <a:ext cx="131000" cy="19200"/>
            </a:xfrm>
            <a:custGeom>
              <a:avLst/>
              <a:gdLst/>
              <a:ahLst/>
              <a:cxnLst/>
              <a:rect l="l" t="t" r="r" b="b"/>
              <a:pathLst>
                <a:path w="5240" h="768" extrusionOk="0">
                  <a:moveTo>
                    <a:pt x="3372" y="0"/>
                  </a:moveTo>
                  <a:cubicBezTo>
                    <a:pt x="3196" y="0"/>
                    <a:pt x="3027" y="53"/>
                    <a:pt x="2870" y="204"/>
                  </a:cubicBezTo>
                  <a:cubicBezTo>
                    <a:pt x="2930" y="347"/>
                    <a:pt x="2942" y="466"/>
                    <a:pt x="2715" y="466"/>
                  </a:cubicBezTo>
                  <a:cubicBezTo>
                    <a:pt x="2263" y="466"/>
                    <a:pt x="1805" y="461"/>
                    <a:pt x="1349" y="461"/>
                  </a:cubicBezTo>
                  <a:cubicBezTo>
                    <a:pt x="1121" y="461"/>
                    <a:pt x="894" y="462"/>
                    <a:pt x="668" y="466"/>
                  </a:cubicBezTo>
                  <a:cubicBezTo>
                    <a:pt x="636" y="469"/>
                    <a:pt x="604" y="470"/>
                    <a:pt x="572" y="470"/>
                  </a:cubicBezTo>
                  <a:cubicBezTo>
                    <a:pt x="506" y="470"/>
                    <a:pt x="440" y="466"/>
                    <a:pt x="376" y="466"/>
                  </a:cubicBezTo>
                  <a:cubicBezTo>
                    <a:pt x="237" y="466"/>
                    <a:pt x="107" y="487"/>
                    <a:pt x="1" y="621"/>
                  </a:cubicBezTo>
                  <a:cubicBezTo>
                    <a:pt x="135" y="739"/>
                    <a:pt x="282" y="768"/>
                    <a:pt x="431" y="768"/>
                  </a:cubicBezTo>
                  <a:cubicBezTo>
                    <a:pt x="568" y="768"/>
                    <a:pt x="708" y="743"/>
                    <a:pt x="842" y="743"/>
                  </a:cubicBezTo>
                  <a:cubicBezTo>
                    <a:pt x="884" y="743"/>
                    <a:pt x="925" y="746"/>
                    <a:pt x="965" y="752"/>
                  </a:cubicBezTo>
                  <a:lnTo>
                    <a:pt x="2049" y="752"/>
                  </a:lnTo>
                  <a:cubicBezTo>
                    <a:pt x="2221" y="746"/>
                    <a:pt x="2394" y="746"/>
                    <a:pt x="2567" y="746"/>
                  </a:cubicBezTo>
                  <a:cubicBezTo>
                    <a:pt x="2739" y="746"/>
                    <a:pt x="2912" y="746"/>
                    <a:pt x="3085" y="740"/>
                  </a:cubicBezTo>
                  <a:cubicBezTo>
                    <a:pt x="3181" y="713"/>
                    <a:pt x="3276" y="703"/>
                    <a:pt x="3371" y="703"/>
                  </a:cubicBezTo>
                  <a:cubicBezTo>
                    <a:pt x="3604" y="703"/>
                    <a:pt x="3836" y="761"/>
                    <a:pt x="4075" y="761"/>
                  </a:cubicBezTo>
                  <a:cubicBezTo>
                    <a:pt x="4125" y="761"/>
                    <a:pt x="4176" y="758"/>
                    <a:pt x="4228" y="752"/>
                  </a:cubicBezTo>
                  <a:cubicBezTo>
                    <a:pt x="4335" y="752"/>
                    <a:pt x="4418" y="752"/>
                    <a:pt x="4525" y="740"/>
                  </a:cubicBezTo>
                  <a:cubicBezTo>
                    <a:pt x="4644" y="704"/>
                    <a:pt x="4775" y="669"/>
                    <a:pt x="4894" y="633"/>
                  </a:cubicBezTo>
                  <a:cubicBezTo>
                    <a:pt x="4954" y="621"/>
                    <a:pt x="5013" y="609"/>
                    <a:pt x="5073" y="573"/>
                  </a:cubicBezTo>
                  <a:cubicBezTo>
                    <a:pt x="5168" y="526"/>
                    <a:pt x="5228" y="454"/>
                    <a:pt x="5240" y="347"/>
                  </a:cubicBezTo>
                  <a:cubicBezTo>
                    <a:pt x="5240" y="276"/>
                    <a:pt x="5204" y="228"/>
                    <a:pt x="5144" y="192"/>
                  </a:cubicBezTo>
                  <a:lnTo>
                    <a:pt x="5025" y="192"/>
                  </a:lnTo>
                  <a:cubicBezTo>
                    <a:pt x="4949" y="195"/>
                    <a:pt x="4872" y="196"/>
                    <a:pt x="4794" y="196"/>
                  </a:cubicBezTo>
                  <a:cubicBezTo>
                    <a:pt x="4498" y="196"/>
                    <a:pt x="4196" y="175"/>
                    <a:pt x="3894" y="109"/>
                  </a:cubicBezTo>
                  <a:cubicBezTo>
                    <a:pt x="3718" y="50"/>
                    <a:pt x="3542" y="0"/>
                    <a:pt x="3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35"/>
            <p:cNvSpPr/>
            <p:nvPr/>
          </p:nvSpPr>
          <p:spPr>
            <a:xfrm>
              <a:off x="5783750" y="3276600"/>
              <a:ext cx="158675" cy="20975"/>
            </a:xfrm>
            <a:custGeom>
              <a:avLst/>
              <a:gdLst/>
              <a:ahLst/>
              <a:cxnLst/>
              <a:rect l="l" t="t" r="r" b="b"/>
              <a:pathLst>
                <a:path w="6347" h="839" extrusionOk="0">
                  <a:moveTo>
                    <a:pt x="389" y="0"/>
                  </a:moveTo>
                  <a:cubicBezTo>
                    <a:pt x="259" y="0"/>
                    <a:pt x="128" y="51"/>
                    <a:pt x="0" y="184"/>
                  </a:cubicBezTo>
                  <a:cubicBezTo>
                    <a:pt x="108" y="470"/>
                    <a:pt x="441" y="505"/>
                    <a:pt x="584" y="732"/>
                  </a:cubicBezTo>
                  <a:cubicBezTo>
                    <a:pt x="762" y="803"/>
                    <a:pt x="941" y="839"/>
                    <a:pt x="1131" y="839"/>
                  </a:cubicBezTo>
                  <a:lnTo>
                    <a:pt x="6311" y="839"/>
                  </a:lnTo>
                  <a:cubicBezTo>
                    <a:pt x="6346" y="732"/>
                    <a:pt x="6311" y="672"/>
                    <a:pt x="6251" y="636"/>
                  </a:cubicBezTo>
                  <a:cubicBezTo>
                    <a:pt x="5895" y="547"/>
                    <a:pt x="5534" y="525"/>
                    <a:pt x="5171" y="525"/>
                  </a:cubicBezTo>
                  <a:cubicBezTo>
                    <a:pt x="4809" y="525"/>
                    <a:pt x="4444" y="547"/>
                    <a:pt x="4079" y="547"/>
                  </a:cubicBezTo>
                  <a:cubicBezTo>
                    <a:pt x="3978" y="547"/>
                    <a:pt x="3876" y="546"/>
                    <a:pt x="3775" y="541"/>
                  </a:cubicBezTo>
                  <a:cubicBezTo>
                    <a:pt x="3483" y="529"/>
                    <a:pt x="3191" y="523"/>
                    <a:pt x="2900" y="523"/>
                  </a:cubicBezTo>
                  <a:cubicBezTo>
                    <a:pt x="2608" y="523"/>
                    <a:pt x="2316" y="529"/>
                    <a:pt x="2024" y="541"/>
                  </a:cubicBezTo>
                  <a:cubicBezTo>
                    <a:pt x="1882" y="541"/>
                    <a:pt x="1727" y="541"/>
                    <a:pt x="1584" y="553"/>
                  </a:cubicBezTo>
                  <a:lnTo>
                    <a:pt x="1298" y="553"/>
                  </a:lnTo>
                  <a:lnTo>
                    <a:pt x="1120" y="505"/>
                  </a:lnTo>
                  <a:cubicBezTo>
                    <a:pt x="1000" y="410"/>
                    <a:pt x="953" y="255"/>
                    <a:pt x="834" y="148"/>
                  </a:cubicBezTo>
                  <a:cubicBezTo>
                    <a:pt x="688" y="66"/>
                    <a:pt x="538"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35"/>
            <p:cNvSpPr/>
            <p:nvPr/>
          </p:nvSpPr>
          <p:spPr>
            <a:xfrm>
              <a:off x="5559025" y="3346100"/>
              <a:ext cx="84550" cy="9000"/>
            </a:xfrm>
            <a:custGeom>
              <a:avLst/>
              <a:gdLst/>
              <a:ahLst/>
              <a:cxnLst/>
              <a:rect l="l" t="t" r="r" b="b"/>
              <a:pathLst>
                <a:path w="3382" h="360" extrusionOk="0">
                  <a:moveTo>
                    <a:pt x="3134" y="0"/>
                  </a:moveTo>
                  <a:cubicBezTo>
                    <a:pt x="3026" y="0"/>
                    <a:pt x="2904" y="49"/>
                    <a:pt x="2797" y="49"/>
                  </a:cubicBezTo>
                  <a:cubicBezTo>
                    <a:pt x="2785" y="49"/>
                    <a:pt x="2774" y="48"/>
                    <a:pt x="2762" y="47"/>
                  </a:cubicBezTo>
                  <a:cubicBezTo>
                    <a:pt x="2432" y="34"/>
                    <a:pt x="2100" y="27"/>
                    <a:pt x="1767" y="27"/>
                  </a:cubicBezTo>
                  <a:cubicBezTo>
                    <a:pt x="1212" y="27"/>
                    <a:pt x="653" y="46"/>
                    <a:pt x="95" y="83"/>
                  </a:cubicBezTo>
                  <a:cubicBezTo>
                    <a:pt x="0" y="250"/>
                    <a:pt x="143" y="285"/>
                    <a:pt x="226" y="345"/>
                  </a:cubicBezTo>
                  <a:cubicBezTo>
                    <a:pt x="323" y="343"/>
                    <a:pt x="419" y="342"/>
                    <a:pt x="515" y="342"/>
                  </a:cubicBezTo>
                  <a:cubicBezTo>
                    <a:pt x="949" y="342"/>
                    <a:pt x="1382" y="360"/>
                    <a:pt x="1813" y="360"/>
                  </a:cubicBezTo>
                  <a:cubicBezTo>
                    <a:pt x="2340" y="360"/>
                    <a:pt x="2864" y="333"/>
                    <a:pt x="3382" y="214"/>
                  </a:cubicBezTo>
                  <a:cubicBezTo>
                    <a:pt x="3327" y="44"/>
                    <a:pt x="3236" y="0"/>
                    <a:pt x="3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35"/>
            <p:cNvSpPr/>
            <p:nvPr/>
          </p:nvSpPr>
          <p:spPr>
            <a:xfrm>
              <a:off x="5671225" y="3413900"/>
              <a:ext cx="71775" cy="22050"/>
            </a:xfrm>
            <a:custGeom>
              <a:avLst/>
              <a:gdLst/>
              <a:ahLst/>
              <a:cxnLst/>
              <a:rect l="l" t="t" r="r" b="b"/>
              <a:pathLst>
                <a:path w="2871" h="882" extrusionOk="0">
                  <a:moveTo>
                    <a:pt x="481" y="0"/>
                  </a:moveTo>
                  <a:cubicBezTo>
                    <a:pt x="415" y="0"/>
                    <a:pt x="362" y="52"/>
                    <a:pt x="334" y="157"/>
                  </a:cubicBezTo>
                  <a:cubicBezTo>
                    <a:pt x="287" y="300"/>
                    <a:pt x="203" y="371"/>
                    <a:pt x="60" y="395"/>
                  </a:cubicBezTo>
                  <a:cubicBezTo>
                    <a:pt x="13" y="455"/>
                    <a:pt x="1" y="514"/>
                    <a:pt x="25" y="586"/>
                  </a:cubicBezTo>
                  <a:cubicBezTo>
                    <a:pt x="156" y="812"/>
                    <a:pt x="418" y="812"/>
                    <a:pt x="632" y="871"/>
                  </a:cubicBezTo>
                  <a:cubicBezTo>
                    <a:pt x="894" y="871"/>
                    <a:pt x="1150" y="882"/>
                    <a:pt x="1409" y="882"/>
                  </a:cubicBezTo>
                  <a:cubicBezTo>
                    <a:pt x="1538" y="882"/>
                    <a:pt x="1668" y="879"/>
                    <a:pt x="1799" y="871"/>
                  </a:cubicBezTo>
                  <a:cubicBezTo>
                    <a:pt x="1913" y="833"/>
                    <a:pt x="2030" y="822"/>
                    <a:pt x="2148" y="822"/>
                  </a:cubicBezTo>
                  <a:cubicBezTo>
                    <a:pt x="2312" y="822"/>
                    <a:pt x="2478" y="843"/>
                    <a:pt x="2643" y="843"/>
                  </a:cubicBezTo>
                  <a:cubicBezTo>
                    <a:pt x="2695" y="843"/>
                    <a:pt x="2747" y="841"/>
                    <a:pt x="2799" y="836"/>
                  </a:cubicBezTo>
                  <a:cubicBezTo>
                    <a:pt x="2858" y="752"/>
                    <a:pt x="2870" y="645"/>
                    <a:pt x="2834" y="538"/>
                  </a:cubicBezTo>
                  <a:cubicBezTo>
                    <a:pt x="2720" y="309"/>
                    <a:pt x="2522" y="302"/>
                    <a:pt x="2319" y="302"/>
                  </a:cubicBezTo>
                  <a:cubicBezTo>
                    <a:pt x="2305" y="302"/>
                    <a:pt x="2290" y="302"/>
                    <a:pt x="2276" y="302"/>
                  </a:cubicBezTo>
                  <a:cubicBezTo>
                    <a:pt x="2240" y="302"/>
                    <a:pt x="2203" y="302"/>
                    <a:pt x="2168" y="300"/>
                  </a:cubicBezTo>
                  <a:cubicBezTo>
                    <a:pt x="1644" y="288"/>
                    <a:pt x="1132" y="276"/>
                    <a:pt x="632" y="74"/>
                  </a:cubicBezTo>
                  <a:cubicBezTo>
                    <a:pt x="578" y="25"/>
                    <a:pt x="527"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5"/>
            <p:cNvSpPr/>
            <p:nvPr/>
          </p:nvSpPr>
          <p:spPr>
            <a:xfrm>
              <a:off x="5844275" y="3347050"/>
              <a:ext cx="145775" cy="10450"/>
            </a:xfrm>
            <a:custGeom>
              <a:avLst/>
              <a:gdLst/>
              <a:ahLst/>
              <a:cxnLst/>
              <a:rect l="l" t="t" r="r" b="b"/>
              <a:pathLst>
                <a:path w="5831" h="418" extrusionOk="0">
                  <a:moveTo>
                    <a:pt x="113" y="0"/>
                  </a:moveTo>
                  <a:cubicBezTo>
                    <a:pt x="13" y="0"/>
                    <a:pt x="0" y="68"/>
                    <a:pt x="20" y="176"/>
                  </a:cubicBezTo>
                  <a:cubicBezTo>
                    <a:pt x="47" y="203"/>
                    <a:pt x="67" y="216"/>
                    <a:pt x="95" y="216"/>
                  </a:cubicBezTo>
                  <a:cubicBezTo>
                    <a:pt x="105" y="216"/>
                    <a:pt x="115" y="215"/>
                    <a:pt x="127" y="212"/>
                  </a:cubicBezTo>
                  <a:cubicBezTo>
                    <a:pt x="234" y="247"/>
                    <a:pt x="330" y="247"/>
                    <a:pt x="437" y="295"/>
                  </a:cubicBezTo>
                  <a:cubicBezTo>
                    <a:pt x="682" y="344"/>
                    <a:pt x="933" y="376"/>
                    <a:pt x="1181" y="376"/>
                  </a:cubicBezTo>
                  <a:cubicBezTo>
                    <a:pt x="1295" y="376"/>
                    <a:pt x="1408" y="369"/>
                    <a:pt x="1520" y="354"/>
                  </a:cubicBezTo>
                  <a:cubicBezTo>
                    <a:pt x="1724" y="393"/>
                    <a:pt x="1925" y="417"/>
                    <a:pt x="2124" y="417"/>
                  </a:cubicBezTo>
                  <a:cubicBezTo>
                    <a:pt x="2296" y="417"/>
                    <a:pt x="2468" y="399"/>
                    <a:pt x="2640" y="354"/>
                  </a:cubicBezTo>
                  <a:lnTo>
                    <a:pt x="2973" y="354"/>
                  </a:lnTo>
                  <a:cubicBezTo>
                    <a:pt x="3074" y="384"/>
                    <a:pt x="3181" y="402"/>
                    <a:pt x="3291" y="402"/>
                  </a:cubicBezTo>
                  <a:cubicBezTo>
                    <a:pt x="3402" y="402"/>
                    <a:pt x="3515" y="384"/>
                    <a:pt x="3628" y="343"/>
                  </a:cubicBezTo>
                  <a:cubicBezTo>
                    <a:pt x="3814" y="376"/>
                    <a:pt x="4001" y="388"/>
                    <a:pt x="4188" y="388"/>
                  </a:cubicBezTo>
                  <a:cubicBezTo>
                    <a:pt x="4612" y="388"/>
                    <a:pt x="5038" y="328"/>
                    <a:pt x="5460" y="328"/>
                  </a:cubicBezTo>
                  <a:cubicBezTo>
                    <a:pt x="5508" y="328"/>
                    <a:pt x="5556" y="329"/>
                    <a:pt x="5604" y="331"/>
                  </a:cubicBezTo>
                  <a:cubicBezTo>
                    <a:pt x="5676" y="247"/>
                    <a:pt x="5830" y="224"/>
                    <a:pt x="5735" y="69"/>
                  </a:cubicBezTo>
                  <a:cubicBezTo>
                    <a:pt x="5652" y="69"/>
                    <a:pt x="5557" y="57"/>
                    <a:pt x="5473" y="57"/>
                  </a:cubicBezTo>
                  <a:cubicBezTo>
                    <a:pt x="5346" y="110"/>
                    <a:pt x="5216" y="123"/>
                    <a:pt x="5085" y="123"/>
                  </a:cubicBezTo>
                  <a:cubicBezTo>
                    <a:pt x="4964" y="123"/>
                    <a:pt x="4843" y="112"/>
                    <a:pt x="4724" y="112"/>
                  </a:cubicBezTo>
                  <a:cubicBezTo>
                    <a:pt x="4684" y="112"/>
                    <a:pt x="4644" y="113"/>
                    <a:pt x="4604" y="116"/>
                  </a:cubicBezTo>
                  <a:cubicBezTo>
                    <a:pt x="4544" y="117"/>
                    <a:pt x="4485" y="118"/>
                    <a:pt x="4425" y="118"/>
                  </a:cubicBezTo>
                  <a:cubicBezTo>
                    <a:pt x="4080" y="118"/>
                    <a:pt x="3731" y="104"/>
                    <a:pt x="3382" y="104"/>
                  </a:cubicBezTo>
                  <a:cubicBezTo>
                    <a:pt x="3053" y="104"/>
                    <a:pt x="2725" y="116"/>
                    <a:pt x="2401" y="164"/>
                  </a:cubicBezTo>
                  <a:lnTo>
                    <a:pt x="2354" y="164"/>
                  </a:lnTo>
                  <a:cubicBezTo>
                    <a:pt x="2247" y="128"/>
                    <a:pt x="2136" y="110"/>
                    <a:pt x="2025" y="110"/>
                  </a:cubicBezTo>
                  <a:cubicBezTo>
                    <a:pt x="1913" y="110"/>
                    <a:pt x="1800" y="128"/>
                    <a:pt x="1687" y="164"/>
                  </a:cubicBezTo>
                  <a:lnTo>
                    <a:pt x="1639" y="164"/>
                  </a:lnTo>
                  <a:cubicBezTo>
                    <a:pt x="1527" y="122"/>
                    <a:pt x="1409" y="113"/>
                    <a:pt x="1288" y="113"/>
                  </a:cubicBezTo>
                  <a:cubicBezTo>
                    <a:pt x="1184" y="113"/>
                    <a:pt x="1077" y="120"/>
                    <a:pt x="971" y="120"/>
                  </a:cubicBezTo>
                  <a:cubicBezTo>
                    <a:pt x="848" y="120"/>
                    <a:pt x="724" y="110"/>
                    <a:pt x="604" y="69"/>
                  </a:cubicBezTo>
                  <a:cubicBezTo>
                    <a:pt x="511" y="18"/>
                    <a:pt x="406" y="3"/>
                    <a:pt x="306" y="3"/>
                  </a:cubicBezTo>
                  <a:cubicBezTo>
                    <a:pt x="265" y="3"/>
                    <a:pt x="225" y="6"/>
                    <a:pt x="187" y="9"/>
                  </a:cubicBezTo>
                  <a:cubicBezTo>
                    <a:pt x="158" y="3"/>
                    <a:pt x="133" y="0"/>
                    <a:pt x="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5"/>
            <p:cNvSpPr/>
            <p:nvPr/>
          </p:nvSpPr>
          <p:spPr>
            <a:xfrm>
              <a:off x="6048650" y="3339600"/>
              <a:ext cx="102425" cy="16400"/>
            </a:xfrm>
            <a:custGeom>
              <a:avLst/>
              <a:gdLst/>
              <a:ahLst/>
              <a:cxnLst/>
              <a:rect l="l" t="t" r="r" b="b"/>
              <a:pathLst>
                <a:path w="4097" h="656" extrusionOk="0">
                  <a:moveTo>
                    <a:pt x="2131" y="0"/>
                  </a:moveTo>
                  <a:cubicBezTo>
                    <a:pt x="2007" y="0"/>
                    <a:pt x="1918" y="98"/>
                    <a:pt x="1834" y="248"/>
                  </a:cubicBezTo>
                  <a:cubicBezTo>
                    <a:pt x="1816" y="356"/>
                    <a:pt x="1780" y="387"/>
                    <a:pt x="1736" y="387"/>
                  </a:cubicBezTo>
                  <a:cubicBezTo>
                    <a:pt x="1675" y="387"/>
                    <a:pt x="1599" y="325"/>
                    <a:pt x="1541" y="325"/>
                  </a:cubicBezTo>
                  <a:cubicBezTo>
                    <a:pt x="1531" y="325"/>
                    <a:pt x="1522" y="327"/>
                    <a:pt x="1513" y="331"/>
                  </a:cubicBezTo>
                  <a:cubicBezTo>
                    <a:pt x="1458" y="336"/>
                    <a:pt x="1402" y="338"/>
                    <a:pt x="1345" y="338"/>
                  </a:cubicBezTo>
                  <a:cubicBezTo>
                    <a:pt x="1167" y="338"/>
                    <a:pt x="985" y="319"/>
                    <a:pt x="806" y="319"/>
                  </a:cubicBezTo>
                  <a:cubicBezTo>
                    <a:pt x="514" y="319"/>
                    <a:pt x="232" y="370"/>
                    <a:pt x="1" y="641"/>
                  </a:cubicBezTo>
                  <a:cubicBezTo>
                    <a:pt x="310" y="641"/>
                    <a:pt x="617" y="638"/>
                    <a:pt x="922" y="638"/>
                  </a:cubicBezTo>
                  <a:cubicBezTo>
                    <a:pt x="1227" y="638"/>
                    <a:pt x="1531" y="641"/>
                    <a:pt x="1834" y="652"/>
                  </a:cubicBezTo>
                  <a:cubicBezTo>
                    <a:pt x="1885" y="654"/>
                    <a:pt x="1935" y="655"/>
                    <a:pt x="1985" y="655"/>
                  </a:cubicBezTo>
                  <a:cubicBezTo>
                    <a:pt x="2389" y="655"/>
                    <a:pt x="2794" y="600"/>
                    <a:pt x="3199" y="600"/>
                  </a:cubicBezTo>
                  <a:cubicBezTo>
                    <a:pt x="3375" y="600"/>
                    <a:pt x="3551" y="611"/>
                    <a:pt x="3728" y="641"/>
                  </a:cubicBezTo>
                  <a:cubicBezTo>
                    <a:pt x="3799" y="522"/>
                    <a:pt x="4097" y="641"/>
                    <a:pt x="4025" y="355"/>
                  </a:cubicBezTo>
                  <a:cubicBezTo>
                    <a:pt x="3978" y="343"/>
                    <a:pt x="3918" y="343"/>
                    <a:pt x="3870" y="331"/>
                  </a:cubicBezTo>
                  <a:cubicBezTo>
                    <a:pt x="3821" y="300"/>
                    <a:pt x="3772" y="279"/>
                    <a:pt x="3724" y="279"/>
                  </a:cubicBezTo>
                  <a:cubicBezTo>
                    <a:pt x="3680" y="279"/>
                    <a:pt x="3637" y="297"/>
                    <a:pt x="3597" y="343"/>
                  </a:cubicBezTo>
                  <a:cubicBezTo>
                    <a:pt x="3311" y="343"/>
                    <a:pt x="3025" y="331"/>
                    <a:pt x="2739" y="331"/>
                  </a:cubicBezTo>
                  <a:cubicBezTo>
                    <a:pt x="2704" y="295"/>
                    <a:pt x="2656" y="271"/>
                    <a:pt x="2608" y="248"/>
                  </a:cubicBezTo>
                  <a:cubicBezTo>
                    <a:pt x="2604" y="241"/>
                    <a:pt x="2597" y="239"/>
                    <a:pt x="2587" y="239"/>
                  </a:cubicBezTo>
                  <a:cubicBezTo>
                    <a:pt x="2569" y="239"/>
                    <a:pt x="2543" y="248"/>
                    <a:pt x="2522" y="248"/>
                  </a:cubicBezTo>
                  <a:cubicBezTo>
                    <a:pt x="2497" y="248"/>
                    <a:pt x="2479" y="235"/>
                    <a:pt x="2489" y="176"/>
                  </a:cubicBezTo>
                  <a:cubicBezTo>
                    <a:pt x="2501" y="117"/>
                    <a:pt x="2489" y="93"/>
                    <a:pt x="2442" y="57"/>
                  </a:cubicBezTo>
                  <a:lnTo>
                    <a:pt x="2311" y="57"/>
                  </a:lnTo>
                  <a:cubicBezTo>
                    <a:pt x="2243" y="18"/>
                    <a:pt x="2184" y="0"/>
                    <a:pt x="2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5"/>
            <p:cNvSpPr/>
            <p:nvPr/>
          </p:nvSpPr>
          <p:spPr>
            <a:xfrm>
              <a:off x="6057600" y="3370300"/>
              <a:ext cx="68175" cy="11825"/>
            </a:xfrm>
            <a:custGeom>
              <a:avLst/>
              <a:gdLst/>
              <a:ahLst/>
              <a:cxnLst/>
              <a:rect l="l" t="t" r="r" b="b"/>
              <a:pathLst>
                <a:path w="2727" h="473" extrusionOk="0">
                  <a:moveTo>
                    <a:pt x="1105" y="0"/>
                  </a:moveTo>
                  <a:cubicBezTo>
                    <a:pt x="768" y="0"/>
                    <a:pt x="430" y="36"/>
                    <a:pt x="95" y="115"/>
                  </a:cubicBezTo>
                  <a:cubicBezTo>
                    <a:pt x="0" y="246"/>
                    <a:pt x="0" y="353"/>
                    <a:pt x="119" y="448"/>
                  </a:cubicBezTo>
                  <a:cubicBezTo>
                    <a:pt x="418" y="466"/>
                    <a:pt x="716" y="471"/>
                    <a:pt x="1013" y="471"/>
                  </a:cubicBezTo>
                  <a:cubicBezTo>
                    <a:pt x="1338" y="471"/>
                    <a:pt x="1662" y="465"/>
                    <a:pt x="1987" y="465"/>
                  </a:cubicBezTo>
                  <a:cubicBezTo>
                    <a:pt x="2170" y="465"/>
                    <a:pt x="2353" y="467"/>
                    <a:pt x="2536" y="472"/>
                  </a:cubicBezTo>
                  <a:cubicBezTo>
                    <a:pt x="2643" y="448"/>
                    <a:pt x="2727" y="413"/>
                    <a:pt x="2679" y="306"/>
                  </a:cubicBezTo>
                  <a:cubicBezTo>
                    <a:pt x="2584" y="91"/>
                    <a:pt x="2369" y="139"/>
                    <a:pt x="2191" y="115"/>
                  </a:cubicBezTo>
                  <a:cubicBezTo>
                    <a:pt x="2143" y="115"/>
                    <a:pt x="2119" y="91"/>
                    <a:pt x="2072" y="91"/>
                  </a:cubicBezTo>
                  <a:cubicBezTo>
                    <a:pt x="1752" y="33"/>
                    <a:pt x="1428" y="0"/>
                    <a:pt x="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5"/>
            <p:cNvSpPr/>
            <p:nvPr/>
          </p:nvSpPr>
          <p:spPr>
            <a:xfrm>
              <a:off x="5491150" y="3337750"/>
              <a:ext cx="73550" cy="18700"/>
            </a:xfrm>
            <a:custGeom>
              <a:avLst/>
              <a:gdLst/>
              <a:ahLst/>
              <a:cxnLst/>
              <a:rect l="l" t="t" r="r" b="b"/>
              <a:pathLst>
                <a:path w="2942" h="748" extrusionOk="0">
                  <a:moveTo>
                    <a:pt x="239" y="0"/>
                  </a:moveTo>
                  <a:lnTo>
                    <a:pt x="239" y="0"/>
                  </a:lnTo>
                  <a:cubicBezTo>
                    <a:pt x="120" y="60"/>
                    <a:pt x="72" y="155"/>
                    <a:pt x="36" y="274"/>
                  </a:cubicBezTo>
                  <a:cubicBezTo>
                    <a:pt x="12" y="322"/>
                    <a:pt x="1" y="381"/>
                    <a:pt x="1" y="441"/>
                  </a:cubicBezTo>
                  <a:cubicBezTo>
                    <a:pt x="12" y="500"/>
                    <a:pt x="60" y="548"/>
                    <a:pt x="96" y="596"/>
                  </a:cubicBezTo>
                  <a:cubicBezTo>
                    <a:pt x="546" y="715"/>
                    <a:pt x="998" y="748"/>
                    <a:pt x="1452" y="748"/>
                  </a:cubicBezTo>
                  <a:cubicBezTo>
                    <a:pt x="1947" y="748"/>
                    <a:pt x="2444" y="709"/>
                    <a:pt x="2941" y="703"/>
                  </a:cubicBezTo>
                  <a:lnTo>
                    <a:pt x="2810" y="429"/>
                  </a:lnTo>
                  <a:cubicBezTo>
                    <a:pt x="2391" y="422"/>
                    <a:pt x="1964" y="415"/>
                    <a:pt x="1538" y="415"/>
                  </a:cubicBezTo>
                  <a:cubicBezTo>
                    <a:pt x="1226" y="415"/>
                    <a:pt x="915" y="419"/>
                    <a:pt x="608" y="429"/>
                  </a:cubicBezTo>
                  <a:cubicBezTo>
                    <a:pt x="274" y="429"/>
                    <a:pt x="179" y="298"/>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5"/>
            <p:cNvSpPr/>
            <p:nvPr/>
          </p:nvSpPr>
          <p:spPr>
            <a:xfrm>
              <a:off x="5875425" y="3414800"/>
              <a:ext cx="71175" cy="17000"/>
            </a:xfrm>
            <a:custGeom>
              <a:avLst/>
              <a:gdLst/>
              <a:ahLst/>
              <a:cxnLst/>
              <a:rect l="l" t="t" r="r" b="b"/>
              <a:pathLst>
                <a:path w="2847" h="680" extrusionOk="0">
                  <a:moveTo>
                    <a:pt x="1208" y="0"/>
                  </a:moveTo>
                  <a:cubicBezTo>
                    <a:pt x="1156" y="0"/>
                    <a:pt x="1104" y="24"/>
                    <a:pt x="1048" y="73"/>
                  </a:cubicBezTo>
                  <a:lnTo>
                    <a:pt x="643" y="73"/>
                  </a:lnTo>
                  <a:cubicBezTo>
                    <a:pt x="615" y="101"/>
                    <a:pt x="587" y="114"/>
                    <a:pt x="557" y="114"/>
                  </a:cubicBezTo>
                  <a:cubicBezTo>
                    <a:pt x="522" y="114"/>
                    <a:pt x="485" y="98"/>
                    <a:pt x="441" y="73"/>
                  </a:cubicBezTo>
                  <a:cubicBezTo>
                    <a:pt x="310" y="73"/>
                    <a:pt x="191" y="61"/>
                    <a:pt x="60" y="61"/>
                  </a:cubicBezTo>
                  <a:cubicBezTo>
                    <a:pt x="12" y="85"/>
                    <a:pt x="0" y="145"/>
                    <a:pt x="0" y="204"/>
                  </a:cubicBezTo>
                  <a:cubicBezTo>
                    <a:pt x="24" y="323"/>
                    <a:pt x="84" y="431"/>
                    <a:pt x="179" y="514"/>
                  </a:cubicBezTo>
                  <a:cubicBezTo>
                    <a:pt x="228" y="555"/>
                    <a:pt x="289" y="568"/>
                    <a:pt x="349" y="568"/>
                  </a:cubicBezTo>
                  <a:cubicBezTo>
                    <a:pt x="376" y="568"/>
                    <a:pt x="403" y="565"/>
                    <a:pt x="429" y="562"/>
                  </a:cubicBezTo>
                  <a:cubicBezTo>
                    <a:pt x="472" y="519"/>
                    <a:pt x="511" y="484"/>
                    <a:pt x="555" y="484"/>
                  </a:cubicBezTo>
                  <a:cubicBezTo>
                    <a:pt x="585" y="484"/>
                    <a:pt x="617" y="500"/>
                    <a:pt x="655" y="538"/>
                  </a:cubicBezTo>
                  <a:cubicBezTo>
                    <a:pt x="685" y="544"/>
                    <a:pt x="709" y="547"/>
                    <a:pt x="734" y="547"/>
                  </a:cubicBezTo>
                  <a:cubicBezTo>
                    <a:pt x="760" y="547"/>
                    <a:pt x="786" y="544"/>
                    <a:pt x="822" y="538"/>
                  </a:cubicBezTo>
                  <a:cubicBezTo>
                    <a:pt x="848" y="529"/>
                    <a:pt x="873" y="526"/>
                    <a:pt x="898" y="526"/>
                  </a:cubicBezTo>
                  <a:cubicBezTo>
                    <a:pt x="1012" y="526"/>
                    <a:pt x="1122" y="599"/>
                    <a:pt x="1239" y="609"/>
                  </a:cubicBezTo>
                  <a:cubicBezTo>
                    <a:pt x="1537" y="616"/>
                    <a:pt x="1839" y="680"/>
                    <a:pt x="2141" y="680"/>
                  </a:cubicBezTo>
                  <a:cubicBezTo>
                    <a:pt x="2357" y="680"/>
                    <a:pt x="2573" y="647"/>
                    <a:pt x="2787" y="538"/>
                  </a:cubicBezTo>
                  <a:cubicBezTo>
                    <a:pt x="2822" y="454"/>
                    <a:pt x="2846" y="395"/>
                    <a:pt x="2810" y="323"/>
                  </a:cubicBezTo>
                  <a:cubicBezTo>
                    <a:pt x="2704" y="161"/>
                    <a:pt x="2561" y="136"/>
                    <a:pt x="2409" y="136"/>
                  </a:cubicBezTo>
                  <a:cubicBezTo>
                    <a:pt x="2340" y="136"/>
                    <a:pt x="2269" y="141"/>
                    <a:pt x="2198" y="141"/>
                  </a:cubicBezTo>
                  <a:cubicBezTo>
                    <a:pt x="2096" y="141"/>
                    <a:pt x="1995" y="130"/>
                    <a:pt x="1905" y="73"/>
                  </a:cubicBezTo>
                  <a:lnTo>
                    <a:pt x="1667" y="73"/>
                  </a:lnTo>
                  <a:cubicBezTo>
                    <a:pt x="1667" y="85"/>
                    <a:pt x="1655" y="85"/>
                    <a:pt x="1608" y="97"/>
                  </a:cubicBezTo>
                  <a:cubicBezTo>
                    <a:pt x="1597" y="104"/>
                    <a:pt x="1587" y="107"/>
                    <a:pt x="1576" y="107"/>
                  </a:cubicBezTo>
                  <a:cubicBezTo>
                    <a:pt x="1551" y="107"/>
                    <a:pt x="1526" y="90"/>
                    <a:pt x="1501" y="73"/>
                  </a:cubicBezTo>
                  <a:cubicBezTo>
                    <a:pt x="1453" y="61"/>
                    <a:pt x="1394" y="61"/>
                    <a:pt x="1358" y="61"/>
                  </a:cubicBezTo>
                  <a:cubicBezTo>
                    <a:pt x="1306" y="21"/>
                    <a:pt x="1257" y="0"/>
                    <a:pt x="1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5"/>
            <p:cNvSpPr/>
            <p:nvPr/>
          </p:nvSpPr>
          <p:spPr>
            <a:xfrm>
              <a:off x="5966500" y="3319950"/>
              <a:ext cx="73850" cy="18125"/>
            </a:xfrm>
            <a:custGeom>
              <a:avLst/>
              <a:gdLst/>
              <a:ahLst/>
              <a:cxnLst/>
              <a:rect l="l" t="t" r="r" b="b"/>
              <a:pathLst>
                <a:path w="2954" h="725" extrusionOk="0">
                  <a:moveTo>
                    <a:pt x="2089" y="0"/>
                  </a:moveTo>
                  <a:cubicBezTo>
                    <a:pt x="1952" y="0"/>
                    <a:pt x="1819" y="21"/>
                    <a:pt x="1703" y="117"/>
                  </a:cubicBezTo>
                  <a:cubicBezTo>
                    <a:pt x="1686" y="330"/>
                    <a:pt x="1615" y="504"/>
                    <a:pt x="1456" y="504"/>
                  </a:cubicBezTo>
                  <a:cubicBezTo>
                    <a:pt x="1402" y="504"/>
                    <a:pt x="1338" y="484"/>
                    <a:pt x="1263" y="438"/>
                  </a:cubicBezTo>
                  <a:cubicBezTo>
                    <a:pt x="1194" y="394"/>
                    <a:pt x="1131" y="380"/>
                    <a:pt x="1071" y="380"/>
                  </a:cubicBezTo>
                  <a:cubicBezTo>
                    <a:pt x="961" y="380"/>
                    <a:pt x="860" y="427"/>
                    <a:pt x="751" y="427"/>
                  </a:cubicBezTo>
                  <a:cubicBezTo>
                    <a:pt x="743" y="427"/>
                    <a:pt x="735" y="427"/>
                    <a:pt x="727" y="426"/>
                  </a:cubicBezTo>
                  <a:cubicBezTo>
                    <a:pt x="668" y="367"/>
                    <a:pt x="584" y="367"/>
                    <a:pt x="489" y="367"/>
                  </a:cubicBezTo>
                  <a:cubicBezTo>
                    <a:pt x="406" y="379"/>
                    <a:pt x="334" y="426"/>
                    <a:pt x="239" y="426"/>
                  </a:cubicBezTo>
                  <a:lnTo>
                    <a:pt x="156" y="426"/>
                  </a:lnTo>
                  <a:cubicBezTo>
                    <a:pt x="108" y="474"/>
                    <a:pt x="48" y="534"/>
                    <a:pt x="1" y="593"/>
                  </a:cubicBezTo>
                  <a:cubicBezTo>
                    <a:pt x="250" y="692"/>
                    <a:pt x="504" y="713"/>
                    <a:pt x="757" y="713"/>
                  </a:cubicBezTo>
                  <a:cubicBezTo>
                    <a:pt x="956" y="713"/>
                    <a:pt x="1154" y="700"/>
                    <a:pt x="1351" y="700"/>
                  </a:cubicBezTo>
                  <a:cubicBezTo>
                    <a:pt x="1477" y="700"/>
                    <a:pt x="1603" y="706"/>
                    <a:pt x="1727" y="724"/>
                  </a:cubicBezTo>
                  <a:cubicBezTo>
                    <a:pt x="2120" y="712"/>
                    <a:pt x="2489" y="712"/>
                    <a:pt x="2870" y="700"/>
                  </a:cubicBezTo>
                  <a:cubicBezTo>
                    <a:pt x="2954" y="653"/>
                    <a:pt x="2930" y="605"/>
                    <a:pt x="2858" y="557"/>
                  </a:cubicBezTo>
                  <a:cubicBezTo>
                    <a:pt x="2811" y="557"/>
                    <a:pt x="2787" y="546"/>
                    <a:pt x="2739" y="546"/>
                  </a:cubicBezTo>
                  <a:cubicBezTo>
                    <a:pt x="2650" y="462"/>
                    <a:pt x="2558" y="435"/>
                    <a:pt x="2464" y="435"/>
                  </a:cubicBezTo>
                  <a:cubicBezTo>
                    <a:pt x="2370" y="435"/>
                    <a:pt x="2275" y="462"/>
                    <a:pt x="2180" y="486"/>
                  </a:cubicBezTo>
                  <a:cubicBezTo>
                    <a:pt x="2143" y="486"/>
                    <a:pt x="2097" y="504"/>
                    <a:pt x="2054" y="504"/>
                  </a:cubicBezTo>
                  <a:cubicBezTo>
                    <a:pt x="2027" y="504"/>
                    <a:pt x="2000" y="497"/>
                    <a:pt x="1977" y="474"/>
                  </a:cubicBezTo>
                  <a:lnTo>
                    <a:pt x="1977" y="474"/>
                  </a:lnTo>
                  <a:cubicBezTo>
                    <a:pt x="2025" y="486"/>
                    <a:pt x="2072" y="486"/>
                    <a:pt x="2096" y="486"/>
                  </a:cubicBezTo>
                  <a:cubicBezTo>
                    <a:pt x="2215" y="486"/>
                    <a:pt x="2334" y="474"/>
                    <a:pt x="2334" y="307"/>
                  </a:cubicBezTo>
                  <a:cubicBezTo>
                    <a:pt x="2376" y="287"/>
                    <a:pt x="2103" y="167"/>
                    <a:pt x="2264" y="167"/>
                  </a:cubicBezTo>
                  <a:cubicBezTo>
                    <a:pt x="2288" y="167"/>
                    <a:pt x="2323" y="170"/>
                    <a:pt x="2370" y="176"/>
                  </a:cubicBezTo>
                  <a:cubicBezTo>
                    <a:pt x="2430" y="176"/>
                    <a:pt x="2477" y="81"/>
                    <a:pt x="2442" y="10"/>
                  </a:cubicBezTo>
                  <a:lnTo>
                    <a:pt x="2442" y="10"/>
                  </a:lnTo>
                  <a:cubicBezTo>
                    <a:pt x="2423" y="11"/>
                    <a:pt x="2405" y="11"/>
                    <a:pt x="2387" y="11"/>
                  </a:cubicBezTo>
                  <a:cubicBezTo>
                    <a:pt x="2289" y="11"/>
                    <a:pt x="2188" y="0"/>
                    <a:pt x="2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5"/>
            <p:cNvSpPr/>
            <p:nvPr/>
          </p:nvSpPr>
          <p:spPr>
            <a:xfrm>
              <a:off x="5682775" y="3411850"/>
              <a:ext cx="65875" cy="17125"/>
            </a:xfrm>
            <a:custGeom>
              <a:avLst/>
              <a:gdLst/>
              <a:ahLst/>
              <a:cxnLst/>
              <a:rect l="l" t="t" r="r" b="b"/>
              <a:pathLst>
                <a:path w="2635" h="685" extrusionOk="0">
                  <a:moveTo>
                    <a:pt x="713" y="0"/>
                  </a:moveTo>
                  <a:cubicBezTo>
                    <a:pt x="673" y="0"/>
                    <a:pt x="631" y="8"/>
                    <a:pt x="587" y="25"/>
                  </a:cubicBezTo>
                  <a:cubicBezTo>
                    <a:pt x="485" y="106"/>
                    <a:pt x="375" y="161"/>
                    <a:pt x="242" y="161"/>
                  </a:cubicBezTo>
                  <a:cubicBezTo>
                    <a:pt x="219" y="161"/>
                    <a:pt x="195" y="159"/>
                    <a:pt x="170" y="156"/>
                  </a:cubicBezTo>
                  <a:cubicBezTo>
                    <a:pt x="80" y="212"/>
                    <a:pt x="0" y="396"/>
                    <a:pt x="113" y="396"/>
                  </a:cubicBezTo>
                  <a:cubicBezTo>
                    <a:pt x="119" y="396"/>
                    <a:pt x="126" y="395"/>
                    <a:pt x="134" y="394"/>
                  </a:cubicBezTo>
                  <a:cubicBezTo>
                    <a:pt x="158" y="393"/>
                    <a:pt x="182" y="392"/>
                    <a:pt x="206" y="392"/>
                  </a:cubicBezTo>
                  <a:cubicBezTo>
                    <a:pt x="671" y="392"/>
                    <a:pt x="1109" y="566"/>
                    <a:pt x="1559" y="566"/>
                  </a:cubicBezTo>
                  <a:cubicBezTo>
                    <a:pt x="1659" y="566"/>
                    <a:pt x="1759" y="557"/>
                    <a:pt x="1861" y="537"/>
                  </a:cubicBezTo>
                  <a:cubicBezTo>
                    <a:pt x="1910" y="523"/>
                    <a:pt x="1957" y="517"/>
                    <a:pt x="2000" y="517"/>
                  </a:cubicBezTo>
                  <a:cubicBezTo>
                    <a:pt x="2113" y="517"/>
                    <a:pt x="2210" y="557"/>
                    <a:pt x="2313" y="608"/>
                  </a:cubicBezTo>
                  <a:cubicBezTo>
                    <a:pt x="2362" y="662"/>
                    <a:pt x="2411" y="685"/>
                    <a:pt x="2458" y="685"/>
                  </a:cubicBezTo>
                  <a:cubicBezTo>
                    <a:pt x="2513" y="685"/>
                    <a:pt x="2565" y="653"/>
                    <a:pt x="2611" y="608"/>
                  </a:cubicBezTo>
                  <a:cubicBezTo>
                    <a:pt x="2634" y="549"/>
                    <a:pt x="2634" y="501"/>
                    <a:pt x="2599" y="441"/>
                  </a:cubicBezTo>
                  <a:cubicBezTo>
                    <a:pt x="2527" y="370"/>
                    <a:pt x="2456" y="334"/>
                    <a:pt x="2372" y="310"/>
                  </a:cubicBezTo>
                  <a:cubicBezTo>
                    <a:pt x="2349" y="310"/>
                    <a:pt x="2337" y="299"/>
                    <a:pt x="2301" y="275"/>
                  </a:cubicBezTo>
                  <a:cubicBezTo>
                    <a:pt x="2242" y="263"/>
                    <a:pt x="2194" y="239"/>
                    <a:pt x="2170" y="191"/>
                  </a:cubicBezTo>
                  <a:lnTo>
                    <a:pt x="2158" y="179"/>
                  </a:lnTo>
                  <a:cubicBezTo>
                    <a:pt x="2107" y="143"/>
                    <a:pt x="2052" y="129"/>
                    <a:pt x="1994" y="129"/>
                  </a:cubicBezTo>
                  <a:cubicBezTo>
                    <a:pt x="1958" y="129"/>
                    <a:pt x="1921" y="135"/>
                    <a:pt x="1884" y="144"/>
                  </a:cubicBezTo>
                  <a:cubicBezTo>
                    <a:pt x="1801" y="156"/>
                    <a:pt x="1694" y="156"/>
                    <a:pt x="1587" y="179"/>
                  </a:cubicBezTo>
                  <a:cubicBezTo>
                    <a:pt x="1546" y="146"/>
                    <a:pt x="1495" y="131"/>
                    <a:pt x="1443" y="131"/>
                  </a:cubicBezTo>
                  <a:cubicBezTo>
                    <a:pt x="1402" y="131"/>
                    <a:pt x="1361" y="140"/>
                    <a:pt x="1325" y="156"/>
                  </a:cubicBezTo>
                  <a:cubicBezTo>
                    <a:pt x="1265" y="144"/>
                    <a:pt x="1218" y="144"/>
                    <a:pt x="1158" y="144"/>
                  </a:cubicBezTo>
                  <a:cubicBezTo>
                    <a:pt x="1007" y="106"/>
                    <a:pt x="870" y="0"/>
                    <a:pt x="7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5"/>
            <p:cNvSpPr/>
            <p:nvPr/>
          </p:nvSpPr>
          <p:spPr>
            <a:xfrm>
              <a:off x="6129025" y="3414675"/>
              <a:ext cx="57475" cy="12400"/>
            </a:xfrm>
            <a:custGeom>
              <a:avLst/>
              <a:gdLst/>
              <a:ahLst/>
              <a:cxnLst/>
              <a:rect l="l" t="t" r="r" b="b"/>
              <a:pathLst>
                <a:path w="2299" h="496" extrusionOk="0">
                  <a:moveTo>
                    <a:pt x="540" y="1"/>
                  </a:moveTo>
                  <a:cubicBezTo>
                    <a:pt x="487" y="1"/>
                    <a:pt x="439" y="21"/>
                    <a:pt x="394" y="66"/>
                  </a:cubicBezTo>
                  <a:cubicBezTo>
                    <a:pt x="346" y="78"/>
                    <a:pt x="298" y="78"/>
                    <a:pt x="263" y="78"/>
                  </a:cubicBezTo>
                  <a:cubicBezTo>
                    <a:pt x="215" y="102"/>
                    <a:pt x="155" y="138"/>
                    <a:pt x="108" y="150"/>
                  </a:cubicBezTo>
                  <a:cubicBezTo>
                    <a:pt x="60" y="186"/>
                    <a:pt x="36" y="221"/>
                    <a:pt x="24" y="269"/>
                  </a:cubicBezTo>
                  <a:cubicBezTo>
                    <a:pt x="1" y="364"/>
                    <a:pt x="24" y="436"/>
                    <a:pt x="96" y="495"/>
                  </a:cubicBezTo>
                  <a:cubicBezTo>
                    <a:pt x="286" y="483"/>
                    <a:pt x="501" y="483"/>
                    <a:pt x="691" y="483"/>
                  </a:cubicBezTo>
                  <a:cubicBezTo>
                    <a:pt x="691" y="436"/>
                    <a:pt x="691" y="400"/>
                    <a:pt x="703" y="376"/>
                  </a:cubicBezTo>
                  <a:cubicBezTo>
                    <a:pt x="763" y="376"/>
                    <a:pt x="798" y="388"/>
                    <a:pt x="810" y="447"/>
                  </a:cubicBezTo>
                  <a:cubicBezTo>
                    <a:pt x="993" y="465"/>
                    <a:pt x="1180" y="495"/>
                    <a:pt x="1366" y="495"/>
                  </a:cubicBezTo>
                  <a:cubicBezTo>
                    <a:pt x="1568" y="495"/>
                    <a:pt x="1767" y="459"/>
                    <a:pt x="1953" y="328"/>
                  </a:cubicBezTo>
                  <a:cubicBezTo>
                    <a:pt x="2013" y="364"/>
                    <a:pt x="2072" y="388"/>
                    <a:pt x="2130" y="388"/>
                  </a:cubicBezTo>
                  <a:cubicBezTo>
                    <a:pt x="2188" y="388"/>
                    <a:pt x="2245" y="364"/>
                    <a:pt x="2299" y="305"/>
                  </a:cubicBezTo>
                  <a:cubicBezTo>
                    <a:pt x="2287" y="221"/>
                    <a:pt x="2251" y="138"/>
                    <a:pt x="2239" y="66"/>
                  </a:cubicBezTo>
                  <a:cubicBezTo>
                    <a:pt x="2221" y="72"/>
                    <a:pt x="2206" y="75"/>
                    <a:pt x="2191" y="75"/>
                  </a:cubicBezTo>
                  <a:cubicBezTo>
                    <a:pt x="2176" y="75"/>
                    <a:pt x="2162" y="72"/>
                    <a:pt x="2144" y="66"/>
                  </a:cubicBezTo>
                  <a:cubicBezTo>
                    <a:pt x="2144" y="78"/>
                    <a:pt x="2120" y="90"/>
                    <a:pt x="2084" y="102"/>
                  </a:cubicBezTo>
                  <a:cubicBezTo>
                    <a:pt x="2068" y="109"/>
                    <a:pt x="2054" y="112"/>
                    <a:pt x="2042" y="112"/>
                  </a:cubicBezTo>
                  <a:cubicBezTo>
                    <a:pt x="2010" y="112"/>
                    <a:pt x="1991" y="92"/>
                    <a:pt x="1965" y="66"/>
                  </a:cubicBezTo>
                  <a:lnTo>
                    <a:pt x="1251" y="66"/>
                  </a:lnTo>
                  <a:cubicBezTo>
                    <a:pt x="1251" y="78"/>
                    <a:pt x="1239" y="90"/>
                    <a:pt x="1215" y="102"/>
                  </a:cubicBezTo>
                  <a:cubicBezTo>
                    <a:pt x="1205" y="109"/>
                    <a:pt x="1196" y="112"/>
                    <a:pt x="1187" y="112"/>
                  </a:cubicBezTo>
                  <a:cubicBezTo>
                    <a:pt x="1165" y="112"/>
                    <a:pt x="1146" y="92"/>
                    <a:pt x="1120" y="66"/>
                  </a:cubicBezTo>
                  <a:cubicBezTo>
                    <a:pt x="977" y="66"/>
                    <a:pt x="822" y="43"/>
                    <a:pt x="679" y="43"/>
                  </a:cubicBezTo>
                  <a:cubicBezTo>
                    <a:pt x="630" y="15"/>
                    <a:pt x="584"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5"/>
            <p:cNvSpPr/>
            <p:nvPr/>
          </p:nvSpPr>
          <p:spPr>
            <a:xfrm>
              <a:off x="6123975" y="3371750"/>
              <a:ext cx="70275" cy="12150"/>
            </a:xfrm>
            <a:custGeom>
              <a:avLst/>
              <a:gdLst/>
              <a:ahLst/>
              <a:cxnLst/>
              <a:rect l="l" t="t" r="r" b="b"/>
              <a:pathLst>
                <a:path w="2811" h="486" extrusionOk="0">
                  <a:moveTo>
                    <a:pt x="1047" y="0"/>
                  </a:moveTo>
                  <a:cubicBezTo>
                    <a:pt x="875" y="0"/>
                    <a:pt x="702" y="13"/>
                    <a:pt x="530" y="13"/>
                  </a:cubicBezTo>
                  <a:cubicBezTo>
                    <a:pt x="481" y="13"/>
                    <a:pt x="431" y="12"/>
                    <a:pt x="381" y="9"/>
                  </a:cubicBezTo>
                  <a:cubicBezTo>
                    <a:pt x="310" y="9"/>
                    <a:pt x="250" y="9"/>
                    <a:pt x="179" y="21"/>
                  </a:cubicBezTo>
                  <a:cubicBezTo>
                    <a:pt x="0" y="259"/>
                    <a:pt x="298" y="259"/>
                    <a:pt x="357" y="390"/>
                  </a:cubicBezTo>
                  <a:cubicBezTo>
                    <a:pt x="369" y="438"/>
                    <a:pt x="417" y="474"/>
                    <a:pt x="465" y="486"/>
                  </a:cubicBezTo>
                  <a:lnTo>
                    <a:pt x="679" y="486"/>
                  </a:lnTo>
                  <a:cubicBezTo>
                    <a:pt x="789" y="437"/>
                    <a:pt x="903" y="410"/>
                    <a:pt x="1014" y="410"/>
                  </a:cubicBezTo>
                  <a:cubicBezTo>
                    <a:pt x="1120" y="410"/>
                    <a:pt x="1224" y="434"/>
                    <a:pt x="1322" y="486"/>
                  </a:cubicBezTo>
                  <a:cubicBezTo>
                    <a:pt x="1334" y="480"/>
                    <a:pt x="1349" y="477"/>
                    <a:pt x="1365" y="477"/>
                  </a:cubicBezTo>
                  <a:cubicBezTo>
                    <a:pt x="1381" y="477"/>
                    <a:pt x="1399" y="480"/>
                    <a:pt x="1417" y="486"/>
                  </a:cubicBezTo>
                  <a:cubicBezTo>
                    <a:pt x="1442" y="461"/>
                    <a:pt x="1477" y="445"/>
                    <a:pt x="1513" y="445"/>
                  </a:cubicBezTo>
                  <a:cubicBezTo>
                    <a:pt x="1546" y="445"/>
                    <a:pt x="1579" y="458"/>
                    <a:pt x="1608" y="486"/>
                  </a:cubicBezTo>
                  <a:cubicBezTo>
                    <a:pt x="1619" y="480"/>
                    <a:pt x="1637" y="477"/>
                    <a:pt x="1657" y="477"/>
                  </a:cubicBezTo>
                  <a:cubicBezTo>
                    <a:pt x="1676" y="477"/>
                    <a:pt x="1697" y="480"/>
                    <a:pt x="1715" y="486"/>
                  </a:cubicBezTo>
                  <a:cubicBezTo>
                    <a:pt x="1715" y="474"/>
                    <a:pt x="1727" y="450"/>
                    <a:pt x="1774" y="438"/>
                  </a:cubicBezTo>
                  <a:cubicBezTo>
                    <a:pt x="1788" y="435"/>
                    <a:pt x="1801" y="434"/>
                    <a:pt x="1813" y="434"/>
                  </a:cubicBezTo>
                  <a:cubicBezTo>
                    <a:pt x="1851" y="434"/>
                    <a:pt x="1878" y="449"/>
                    <a:pt x="1905" y="486"/>
                  </a:cubicBezTo>
                  <a:cubicBezTo>
                    <a:pt x="1917" y="480"/>
                    <a:pt x="1935" y="477"/>
                    <a:pt x="1954" y="477"/>
                  </a:cubicBezTo>
                  <a:cubicBezTo>
                    <a:pt x="1974" y="477"/>
                    <a:pt x="1994" y="480"/>
                    <a:pt x="2012" y="486"/>
                  </a:cubicBezTo>
                  <a:cubicBezTo>
                    <a:pt x="2092" y="436"/>
                    <a:pt x="2172" y="413"/>
                    <a:pt x="2251" y="413"/>
                  </a:cubicBezTo>
                  <a:cubicBezTo>
                    <a:pt x="2324" y="413"/>
                    <a:pt x="2396" y="433"/>
                    <a:pt x="2465" y="474"/>
                  </a:cubicBezTo>
                  <a:cubicBezTo>
                    <a:pt x="2483" y="462"/>
                    <a:pt x="2498" y="456"/>
                    <a:pt x="2512" y="456"/>
                  </a:cubicBezTo>
                  <a:cubicBezTo>
                    <a:pt x="2527" y="456"/>
                    <a:pt x="2542" y="462"/>
                    <a:pt x="2560" y="474"/>
                  </a:cubicBezTo>
                  <a:cubicBezTo>
                    <a:pt x="2631" y="438"/>
                    <a:pt x="2715" y="426"/>
                    <a:pt x="2774" y="355"/>
                  </a:cubicBezTo>
                  <a:cubicBezTo>
                    <a:pt x="2810" y="307"/>
                    <a:pt x="2810" y="248"/>
                    <a:pt x="2810" y="188"/>
                  </a:cubicBezTo>
                  <a:cubicBezTo>
                    <a:pt x="2798" y="128"/>
                    <a:pt x="2751" y="93"/>
                    <a:pt x="2691" y="81"/>
                  </a:cubicBezTo>
                  <a:cubicBezTo>
                    <a:pt x="2620" y="69"/>
                    <a:pt x="2536" y="69"/>
                    <a:pt x="2465" y="69"/>
                  </a:cubicBezTo>
                  <a:cubicBezTo>
                    <a:pt x="2415" y="106"/>
                    <a:pt x="2363" y="127"/>
                    <a:pt x="2308" y="127"/>
                  </a:cubicBezTo>
                  <a:cubicBezTo>
                    <a:pt x="2258" y="127"/>
                    <a:pt x="2207" y="109"/>
                    <a:pt x="2155" y="69"/>
                  </a:cubicBezTo>
                  <a:cubicBezTo>
                    <a:pt x="2108" y="45"/>
                    <a:pt x="2048" y="45"/>
                    <a:pt x="2012" y="33"/>
                  </a:cubicBezTo>
                  <a:cubicBezTo>
                    <a:pt x="2012" y="33"/>
                    <a:pt x="1989" y="21"/>
                    <a:pt x="1965" y="21"/>
                  </a:cubicBezTo>
                  <a:cubicBezTo>
                    <a:pt x="1929" y="21"/>
                    <a:pt x="1905" y="21"/>
                    <a:pt x="1869" y="45"/>
                  </a:cubicBezTo>
                  <a:cubicBezTo>
                    <a:pt x="1852" y="72"/>
                    <a:pt x="1820" y="85"/>
                    <a:pt x="1786" y="85"/>
                  </a:cubicBezTo>
                  <a:cubicBezTo>
                    <a:pt x="1774" y="85"/>
                    <a:pt x="1762" y="84"/>
                    <a:pt x="1750" y="81"/>
                  </a:cubicBezTo>
                  <a:cubicBezTo>
                    <a:pt x="1750" y="93"/>
                    <a:pt x="1739" y="93"/>
                    <a:pt x="1691" y="117"/>
                  </a:cubicBezTo>
                  <a:cubicBezTo>
                    <a:pt x="1685" y="120"/>
                    <a:pt x="1677" y="121"/>
                    <a:pt x="1669" y="121"/>
                  </a:cubicBezTo>
                  <a:cubicBezTo>
                    <a:pt x="1645" y="121"/>
                    <a:pt x="1613" y="108"/>
                    <a:pt x="1596" y="81"/>
                  </a:cubicBezTo>
                  <a:cubicBezTo>
                    <a:pt x="1417" y="16"/>
                    <a:pt x="1232" y="0"/>
                    <a:pt x="10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5"/>
            <p:cNvSpPr/>
            <p:nvPr/>
          </p:nvSpPr>
          <p:spPr>
            <a:xfrm>
              <a:off x="5525375" y="3287150"/>
              <a:ext cx="66400" cy="15425"/>
            </a:xfrm>
            <a:custGeom>
              <a:avLst/>
              <a:gdLst/>
              <a:ahLst/>
              <a:cxnLst/>
              <a:rect l="l" t="t" r="r" b="b"/>
              <a:pathLst>
                <a:path w="2656" h="617" extrusionOk="0">
                  <a:moveTo>
                    <a:pt x="501" y="0"/>
                  </a:moveTo>
                  <a:cubicBezTo>
                    <a:pt x="275" y="60"/>
                    <a:pt x="1" y="72"/>
                    <a:pt x="215" y="429"/>
                  </a:cubicBezTo>
                  <a:cubicBezTo>
                    <a:pt x="275" y="476"/>
                    <a:pt x="334" y="500"/>
                    <a:pt x="394" y="524"/>
                  </a:cubicBezTo>
                  <a:cubicBezTo>
                    <a:pt x="520" y="587"/>
                    <a:pt x="648" y="606"/>
                    <a:pt x="775" y="606"/>
                  </a:cubicBezTo>
                  <a:cubicBezTo>
                    <a:pt x="971" y="606"/>
                    <a:pt x="1168" y="562"/>
                    <a:pt x="1363" y="562"/>
                  </a:cubicBezTo>
                  <a:cubicBezTo>
                    <a:pt x="1449" y="562"/>
                    <a:pt x="1535" y="570"/>
                    <a:pt x="1620" y="595"/>
                  </a:cubicBezTo>
                  <a:cubicBezTo>
                    <a:pt x="1723" y="602"/>
                    <a:pt x="1825" y="617"/>
                    <a:pt x="1928" y="617"/>
                  </a:cubicBezTo>
                  <a:cubicBezTo>
                    <a:pt x="2004" y="617"/>
                    <a:pt x="2080" y="609"/>
                    <a:pt x="2156" y="584"/>
                  </a:cubicBezTo>
                  <a:cubicBezTo>
                    <a:pt x="2287" y="441"/>
                    <a:pt x="2477" y="548"/>
                    <a:pt x="2632" y="453"/>
                  </a:cubicBezTo>
                  <a:cubicBezTo>
                    <a:pt x="2656" y="381"/>
                    <a:pt x="2656" y="322"/>
                    <a:pt x="2632" y="262"/>
                  </a:cubicBezTo>
                  <a:cubicBezTo>
                    <a:pt x="2475" y="86"/>
                    <a:pt x="2295" y="43"/>
                    <a:pt x="2109" y="43"/>
                  </a:cubicBezTo>
                  <a:cubicBezTo>
                    <a:pt x="1929" y="43"/>
                    <a:pt x="1742" y="83"/>
                    <a:pt x="1560" y="83"/>
                  </a:cubicBezTo>
                  <a:cubicBezTo>
                    <a:pt x="1501" y="83"/>
                    <a:pt x="1441" y="83"/>
                    <a:pt x="1382" y="95"/>
                  </a:cubicBezTo>
                  <a:cubicBezTo>
                    <a:pt x="1349" y="118"/>
                    <a:pt x="1313" y="127"/>
                    <a:pt x="1277" y="127"/>
                  </a:cubicBezTo>
                  <a:cubicBezTo>
                    <a:pt x="1236" y="127"/>
                    <a:pt x="1194" y="115"/>
                    <a:pt x="1156" y="95"/>
                  </a:cubicBezTo>
                  <a:cubicBezTo>
                    <a:pt x="1132" y="95"/>
                    <a:pt x="1108" y="83"/>
                    <a:pt x="1084" y="83"/>
                  </a:cubicBezTo>
                  <a:cubicBezTo>
                    <a:pt x="1048" y="83"/>
                    <a:pt x="1037" y="95"/>
                    <a:pt x="1013" y="95"/>
                  </a:cubicBezTo>
                  <a:cubicBezTo>
                    <a:pt x="977" y="119"/>
                    <a:pt x="965" y="119"/>
                    <a:pt x="929" y="131"/>
                  </a:cubicBezTo>
                  <a:cubicBezTo>
                    <a:pt x="913" y="141"/>
                    <a:pt x="900" y="146"/>
                    <a:pt x="889" y="146"/>
                  </a:cubicBezTo>
                  <a:cubicBezTo>
                    <a:pt x="836" y="146"/>
                    <a:pt x="834" y="48"/>
                    <a:pt x="775" y="48"/>
                  </a:cubicBezTo>
                  <a:cubicBezTo>
                    <a:pt x="679" y="12"/>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5"/>
            <p:cNvSpPr/>
            <p:nvPr/>
          </p:nvSpPr>
          <p:spPr>
            <a:xfrm>
              <a:off x="5749525" y="3280225"/>
              <a:ext cx="48825" cy="16025"/>
            </a:xfrm>
            <a:custGeom>
              <a:avLst/>
              <a:gdLst/>
              <a:ahLst/>
              <a:cxnLst/>
              <a:rect l="l" t="t" r="r" b="b"/>
              <a:pathLst>
                <a:path w="1953" h="641" extrusionOk="0">
                  <a:moveTo>
                    <a:pt x="593" y="0"/>
                  </a:moveTo>
                  <a:cubicBezTo>
                    <a:pt x="481" y="0"/>
                    <a:pt x="371" y="14"/>
                    <a:pt x="262" y="51"/>
                  </a:cubicBezTo>
                  <a:cubicBezTo>
                    <a:pt x="203" y="75"/>
                    <a:pt x="155" y="122"/>
                    <a:pt x="107" y="170"/>
                  </a:cubicBezTo>
                  <a:cubicBezTo>
                    <a:pt x="0" y="349"/>
                    <a:pt x="60" y="468"/>
                    <a:pt x="226" y="575"/>
                  </a:cubicBezTo>
                  <a:cubicBezTo>
                    <a:pt x="247" y="589"/>
                    <a:pt x="264" y="595"/>
                    <a:pt x="284" y="595"/>
                  </a:cubicBezTo>
                  <a:cubicBezTo>
                    <a:pt x="298" y="595"/>
                    <a:pt x="314" y="592"/>
                    <a:pt x="334" y="587"/>
                  </a:cubicBezTo>
                  <a:cubicBezTo>
                    <a:pt x="464" y="622"/>
                    <a:pt x="598" y="640"/>
                    <a:pt x="732" y="640"/>
                  </a:cubicBezTo>
                  <a:cubicBezTo>
                    <a:pt x="866" y="640"/>
                    <a:pt x="1000" y="622"/>
                    <a:pt x="1131" y="587"/>
                  </a:cubicBezTo>
                  <a:lnTo>
                    <a:pt x="1179" y="587"/>
                  </a:lnTo>
                  <a:cubicBezTo>
                    <a:pt x="1292" y="622"/>
                    <a:pt x="1405" y="640"/>
                    <a:pt x="1517" y="640"/>
                  </a:cubicBezTo>
                  <a:cubicBezTo>
                    <a:pt x="1628" y="640"/>
                    <a:pt x="1738" y="622"/>
                    <a:pt x="1846" y="587"/>
                  </a:cubicBezTo>
                  <a:cubicBezTo>
                    <a:pt x="1865" y="592"/>
                    <a:pt x="1883" y="595"/>
                    <a:pt x="1899" y="595"/>
                  </a:cubicBezTo>
                  <a:cubicBezTo>
                    <a:pt x="1921" y="595"/>
                    <a:pt x="1939" y="589"/>
                    <a:pt x="1953" y="575"/>
                  </a:cubicBezTo>
                  <a:cubicBezTo>
                    <a:pt x="1907" y="244"/>
                    <a:pt x="1708" y="110"/>
                    <a:pt x="1398" y="110"/>
                  </a:cubicBezTo>
                  <a:cubicBezTo>
                    <a:pt x="1385" y="110"/>
                    <a:pt x="1371" y="110"/>
                    <a:pt x="1357" y="110"/>
                  </a:cubicBezTo>
                  <a:lnTo>
                    <a:pt x="1286" y="110"/>
                  </a:lnTo>
                  <a:cubicBezTo>
                    <a:pt x="1179" y="110"/>
                    <a:pt x="1072" y="99"/>
                    <a:pt x="976" y="63"/>
                  </a:cubicBezTo>
                  <a:cubicBezTo>
                    <a:pt x="917" y="51"/>
                    <a:pt x="869" y="39"/>
                    <a:pt x="810" y="15"/>
                  </a:cubicBezTo>
                  <a:cubicBezTo>
                    <a:pt x="736" y="6"/>
                    <a:pt x="664" y="0"/>
                    <a:pt x="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5"/>
            <p:cNvSpPr/>
            <p:nvPr/>
          </p:nvSpPr>
          <p:spPr>
            <a:xfrm>
              <a:off x="6152250" y="3289775"/>
              <a:ext cx="40300" cy="21225"/>
            </a:xfrm>
            <a:custGeom>
              <a:avLst/>
              <a:gdLst/>
              <a:ahLst/>
              <a:cxnLst/>
              <a:rect l="l" t="t" r="r" b="b"/>
              <a:pathLst>
                <a:path w="1612" h="849" extrusionOk="0">
                  <a:moveTo>
                    <a:pt x="961" y="0"/>
                  </a:moveTo>
                  <a:cubicBezTo>
                    <a:pt x="819" y="0"/>
                    <a:pt x="670" y="24"/>
                    <a:pt x="524" y="38"/>
                  </a:cubicBezTo>
                  <a:cubicBezTo>
                    <a:pt x="227" y="121"/>
                    <a:pt x="227" y="443"/>
                    <a:pt x="24" y="610"/>
                  </a:cubicBezTo>
                  <a:cubicBezTo>
                    <a:pt x="0" y="681"/>
                    <a:pt x="12" y="729"/>
                    <a:pt x="84" y="740"/>
                  </a:cubicBezTo>
                  <a:cubicBezTo>
                    <a:pt x="179" y="752"/>
                    <a:pt x="250" y="752"/>
                    <a:pt x="322" y="776"/>
                  </a:cubicBezTo>
                  <a:cubicBezTo>
                    <a:pt x="431" y="820"/>
                    <a:pt x="547" y="828"/>
                    <a:pt x="663" y="828"/>
                  </a:cubicBezTo>
                  <a:cubicBezTo>
                    <a:pt x="740" y="828"/>
                    <a:pt x="816" y="825"/>
                    <a:pt x="889" y="825"/>
                  </a:cubicBezTo>
                  <a:cubicBezTo>
                    <a:pt x="948" y="825"/>
                    <a:pt x="1005" y="827"/>
                    <a:pt x="1060" y="836"/>
                  </a:cubicBezTo>
                  <a:cubicBezTo>
                    <a:pt x="1112" y="844"/>
                    <a:pt x="1161" y="848"/>
                    <a:pt x="1205" y="848"/>
                  </a:cubicBezTo>
                  <a:cubicBezTo>
                    <a:pt x="1486" y="848"/>
                    <a:pt x="1611" y="685"/>
                    <a:pt x="1560" y="336"/>
                  </a:cubicBezTo>
                  <a:cubicBezTo>
                    <a:pt x="1405" y="63"/>
                    <a:pt x="1192" y="0"/>
                    <a:pt x="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5"/>
            <p:cNvSpPr/>
            <p:nvPr/>
          </p:nvSpPr>
          <p:spPr>
            <a:xfrm>
              <a:off x="5803100" y="3416325"/>
              <a:ext cx="58050" cy="15400"/>
            </a:xfrm>
            <a:custGeom>
              <a:avLst/>
              <a:gdLst/>
              <a:ahLst/>
              <a:cxnLst/>
              <a:rect l="l" t="t" r="r" b="b"/>
              <a:pathLst>
                <a:path w="2322" h="616" extrusionOk="0">
                  <a:moveTo>
                    <a:pt x="226" y="0"/>
                  </a:moveTo>
                  <a:cubicBezTo>
                    <a:pt x="143" y="72"/>
                    <a:pt x="24" y="120"/>
                    <a:pt x="0" y="239"/>
                  </a:cubicBezTo>
                  <a:cubicBezTo>
                    <a:pt x="0" y="346"/>
                    <a:pt x="48" y="453"/>
                    <a:pt x="167" y="512"/>
                  </a:cubicBezTo>
                  <a:cubicBezTo>
                    <a:pt x="405" y="588"/>
                    <a:pt x="645" y="615"/>
                    <a:pt x="886" y="615"/>
                  </a:cubicBezTo>
                  <a:cubicBezTo>
                    <a:pt x="1139" y="615"/>
                    <a:pt x="1393" y="585"/>
                    <a:pt x="1643" y="548"/>
                  </a:cubicBezTo>
                  <a:cubicBezTo>
                    <a:pt x="1728" y="502"/>
                    <a:pt x="1812" y="476"/>
                    <a:pt x="1900" y="476"/>
                  </a:cubicBezTo>
                  <a:cubicBezTo>
                    <a:pt x="1948" y="476"/>
                    <a:pt x="1998" y="484"/>
                    <a:pt x="2048" y="501"/>
                  </a:cubicBezTo>
                  <a:cubicBezTo>
                    <a:pt x="2167" y="501"/>
                    <a:pt x="2262" y="477"/>
                    <a:pt x="2310" y="334"/>
                  </a:cubicBezTo>
                  <a:cubicBezTo>
                    <a:pt x="2322" y="215"/>
                    <a:pt x="2310" y="120"/>
                    <a:pt x="2167" y="72"/>
                  </a:cubicBezTo>
                  <a:cubicBezTo>
                    <a:pt x="2061" y="63"/>
                    <a:pt x="1955" y="60"/>
                    <a:pt x="1849" y="60"/>
                  </a:cubicBezTo>
                  <a:cubicBezTo>
                    <a:pt x="1606" y="60"/>
                    <a:pt x="1366" y="76"/>
                    <a:pt x="1126" y="76"/>
                  </a:cubicBezTo>
                  <a:cubicBezTo>
                    <a:pt x="909" y="76"/>
                    <a:pt x="693" y="63"/>
                    <a:pt x="477" y="12"/>
                  </a:cubicBezTo>
                  <a:cubicBezTo>
                    <a:pt x="393" y="12"/>
                    <a:pt x="322"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5"/>
            <p:cNvSpPr/>
            <p:nvPr/>
          </p:nvSpPr>
          <p:spPr>
            <a:xfrm>
              <a:off x="5514075" y="3433300"/>
              <a:ext cx="65200" cy="20550"/>
            </a:xfrm>
            <a:custGeom>
              <a:avLst/>
              <a:gdLst/>
              <a:ahLst/>
              <a:cxnLst/>
              <a:rect l="l" t="t" r="r" b="b"/>
              <a:pathLst>
                <a:path w="2608" h="822" extrusionOk="0">
                  <a:moveTo>
                    <a:pt x="2548" y="0"/>
                  </a:moveTo>
                  <a:cubicBezTo>
                    <a:pt x="2388" y="43"/>
                    <a:pt x="2225" y="55"/>
                    <a:pt x="2060" y="55"/>
                  </a:cubicBezTo>
                  <a:cubicBezTo>
                    <a:pt x="1840" y="55"/>
                    <a:pt x="1618" y="34"/>
                    <a:pt x="1400" y="34"/>
                  </a:cubicBezTo>
                  <a:cubicBezTo>
                    <a:pt x="1281" y="34"/>
                    <a:pt x="1164" y="40"/>
                    <a:pt x="1048" y="60"/>
                  </a:cubicBezTo>
                  <a:cubicBezTo>
                    <a:pt x="989" y="179"/>
                    <a:pt x="881" y="179"/>
                    <a:pt x="774" y="179"/>
                  </a:cubicBezTo>
                  <a:cubicBezTo>
                    <a:pt x="715" y="226"/>
                    <a:pt x="655" y="250"/>
                    <a:pt x="596" y="286"/>
                  </a:cubicBezTo>
                  <a:cubicBezTo>
                    <a:pt x="417" y="417"/>
                    <a:pt x="167" y="417"/>
                    <a:pt x="0" y="595"/>
                  </a:cubicBezTo>
                  <a:cubicBezTo>
                    <a:pt x="60" y="726"/>
                    <a:pt x="179" y="786"/>
                    <a:pt x="334" y="822"/>
                  </a:cubicBezTo>
                  <a:cubicBezTo>
                    <a:pt x="655" y="786"/>
                    <a:pt x="965" y="655"/>
                    <a:pt x="1262" y="536"/>
                  </a:cubicBezTo>
                  <a:cubicBezTo>
                    <a:pt x="1313" y="384"/>
                    <a:pt x="1390" y="342"/>
                    <a:pt x="1475" y="342"/>
                  </a:cubicBezTo>
                  <a:cubicBezTo>
                    <a:pt x="1582" y="342"/>
                    <a:pt x="1703" y="407"/>
                    <a:pt x="1807" y="407"/>
                  </a:cubicBezTo>
                  <a:cubicBezTo>
                    <a:pt x="1816" y="407"/>
                    <a:pt x="1825" y="406"/>
                    <a:pt x="1834" y="405"/>
                  </a:cubicBezTo>
                  <a:cubicBezTo>
                    <a:pt x="2096" y="357"/>
                    <a:pt x="2393" y="405"/>
                    <a:pt x="2608" y="179"/>
                  </a:cubicBezTo>
                  <a:cubicBezTo>
                    <a:pt x="2596" y="119"/>
                    <a:pt x="2548" y="0"/>
                    <a:pt x="2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5"/>
            <p:cNvSpPr/>
            <p:nvPr/>
          </p:nvSpPr>
          <p:spPr>
            <a:xfrm>
              <a:off x="6177250" y="3292100"/>
              <a:ext cx="38725" cy="22375"/>
            </a:xfrm>
            <a:custGeom>
              <a:avLst/>
              <a:gdLst/>
              <a:ahLst/>
              <a:cxnLst/>
              <a:rect l="l" t="t" r="r" b="b"/>
              <a:pathLst>
                <a:path w="1549" h="895" extrusionOk="0">
                  <a:moveTo>
                    <a:pt x="810" y="0"/>
                  </a:moveTo>
                  <a:cubicBezTo>
                    <a:pt x="706" y="0"/>
                    <a:pt x="599" y="59"/>
                    <a:pt x="489" y="207"/>
                  </a:cubicBezTo>
                  <a:cubicBezTo>
                    <a:pt x="512" y="564"/>
                    <a:pt x="310" y="683"/>
                    <a:pt x="0" y="695"/>
                  </a:cubicBezTo>
                  <a:cubicBezTo>
                    <a:pt x="12" y="743"/>
                    <a:pt x="36" y="778"/>
                    <a:pt x="119" y="802"/>
                  </a:cubicBezTo>
                  <a:cubicBezTo>
                    <a:pt x="131" y="786"/>
                    <a:pt x="144" y="777"/>
                    <a:pt x="158" y="777"/>
                  </a:cubicBezTo>
                  <a:cubicBezTo>
                    <a:pt x="174" y="777"/>
                    <a:pt x="190" y="789"/>
                    <a:pt x="203" y="814"/>
                  </a:cubicBezTo>
                  <a:cubicBezTo>
                    <a:pt x="286" y="880"/>
                    <a:pt x="372" y="895"/>
                    <a:pt x="460" y="895"/>
                  </a:cubicBezTo>
                  <a:cubicBezTo>
                    <a:pt x="533" y="895"/>
                    <a:pt x="608" y="884"/>
                    <a:pt x="682" y="884"/>
                  </a:cubicBezTo>
                  <a:cubicBezTo>
                    <a:pt x="697" y="884"/>
                    <a:pt x="712" y="885"/>
                    <a:pt x="727" y="886"/>
                  </a:cubicBezTo>
                  <a:cubicBezTo>
                    <a:pt x="796" y="886"/>
                    <a:pt x="865" y="889"/>
                    <a:pt x="932" y="889"/>
                  </a:cubicBezTo>
                  <a:cubicBezTo>
                    <a:pt x="1109" y="889"/>
                    <a:pt x="1276" y="864"/>
                    <a:pt x="1405" y="683"/>
                  </a:cubicBezTo>
                  <a:cubicBezTo>
                    <a:pt x="1489" y="588"/>
                    <a:pt x="1548" y="505"/>
                    <a:pt x="1501" y="386"/>
                  </a:cubicBezTo>
                  <a:cubicBezTo>
                    <a:pt x="1370" y="362"/>
                    <a:pt x="1262" y="338"/>
                    <a:pt x="1203" y="219"/>
                  </a:cubicBezTo>
                  <a:cubicBezTo>
                    <a:pt x="1070" y="93"/>
                    <a:pt x="942"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5"/>
            <p:cNvSpPr/>
            <p:nvPr/>
          </p:nvSpPr>
          <p:spPr>
            <a:xfrm>
              <a:off x="5628075" y="3343775"/>
              <a:ext cx="72050" cy="10250"/>
            </a:xfrm>
            <a:custGeom>
              <a:avLst/>
              <a:gdLst/>
              <a:ahLst/>
              <a:cxnLst/>
              <a:rect l="l" t="t" r="r" b="b"/>
              <a:pathLst>
                <a:path w="2882" h="410" extrusionOk="0">
                  <a:moveTo>
                    <a:pt x="580" y="0"/>
                  </a:moveTo>
                  <a:cubicBezTo>
                    <a:pt x="384" y="0"/>
                    <a:pt x="187" y="34"/>
                    <a:pt x="0" y="140"/>
                  </a:cubicBezTo>
                  <a:cubicBezTo>
                    <a:pt x="203" y="200"/>
                    <a:pt x="453" y="104"/>
                    <a:pt x="620" y="307"/>
                  </a:cubicBezTo>
                  <a:cubicBezTo>
                    <a:pt x="829" y="341"/>
                    <a:pt x="1035" y="351"/>
                    <a:pt x="1239" y="351"/>
                  </a:cubicBezTo>
                  <a:cubicBezTo>
                    <a:pt x="1507" y="351"/>
                    <a:pt x="1772" y="334"/>
                    <a:pt x="2038" y="334"/>
                  </a:cubicBezTo>
                  <a:cubicBezTo>
                    <a:pt x="2136" y="334"/>
                    <a:pt x="2235" y="336"/>
                    <a:pt x="2334" y="343"/>
                  </a:cubicBezTo>
                  <a:cubicBezTo>
                    <a:pt x="2437" y="361"/>
                    <a:pt x="2546" y="410"/>
                    <a:pt x="2644" y="410"/>
                  </a:cubicBezTo>
                  <a:cubicBezTo>
                    <a:pt x="2739" y="410"/>
                    <a:pt x="2823" y="364"/>
                    <a:pt x="2882" y="200"/>
                  </a:cubicBezTo>
                  <a:cubicBezTo>
                    <a:pt x="2298" y="128"/>
                    <a:pt x="1703" y="164"/>
                    <a:pt x="1108" y="57"/>
                  </a:cubicBezTo>
                  <a:cubicBezTo>
                    <a:pt x="937" y="28"/>
                    <a:pt x="759" y="0"/>
                    <a:pt x="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5"/>
            <p:cNvSpPr/>
            <p:nvPr/>
          </p:nvSpPr>
          <p:spPr>
            <a:xfrm>
              <a:off x="5544725" y="3400525"/>
              <a:ext cx="47650" cy="13875"/>
            </a:xfrm>
            <a:custGeom>
              <a:avLst/>
              <a:gdLst/>
              <a:ahLst/>
              <a:cxnLst/>
              <a:rect l="l" t="t" r="r" b="b"/>
              <a:pathLst>
                <a:path w="1906" h="555" extrusionOk="0">
                  <a:moveTo>
                    <a:pt x="1478" y="1"/>
                  </a:moveTo>
                  <a:cubicBezTo>
                    <a:pt x="1400" y="1"/>
                    <a:pt x="1325" y="14"/>
                    <a:pt x="1251" y="61"/>
                  </a:cubicBezTo>
                  <a:cubicBezTo>
                    <a:pt x="1221" y="67"/>
                    <a:pt x="1194" y="70"/>
                    <a:pt x="1169" y="70"/>
                  </a:cubicBezTo>
                  <a:cubicBezTo>
                    <a:pt x="1144" y="70"/>
                    <a:pt x="1120" y="67"/>
                    <a:pt x="1096" y="61"/>
                  </a:cubicBezTo>
                  <a:cubicBezTo>
                    <a:pt x="1096" y="49"/>
                    <a:pt x="1084" y="49"/>
                    <a:pt x="1048" y="25"/>
                  </a:cubicBezTo>
                  <a:cubicBezTo>
                    <a:pt x="1039" y="22"/>
                    <a:pt x="1031" y="21"/>
                    <a:pt x="1022" y="21"/>
                  </a:cubicBezTo>
                  <a:cubicBezTo>
                    <a:pt x="996" y="21"/>
                    <a:pt x="971" y="34"/>
                    <a:pt x="953" y="61"/>
                  </a:cubicBezTo>
                  <a:cubicBezTo>
                    <a:pt x="929" y="67"/>
                    <a:pt x="906" y="70"/>
                    <a:pt x="882" y="70"/>
                  </a:cubicBezTo>
                  <a:cubicBezTo>
                    <a:pt x="858" y="70"/>
                    <a:pt x="834" y="67"/>
                    <a:pt x="810" y="61"/>
                  </a:cubicBezTo>
                  <a:cubicBezTo>
                    <a:pt x="596" y="192"/>
                    <a:pt x="322" y="168"/>
                    <a:pt x="84" y="216"/>
                  </a:cubicBezTo>
                  <a:cubicBezTo>
                    <a:pt x="13" y="287"/>
                    <a:pt x="1" y="394"/>
                    <a:pt x="72" y="513"/>
                  </a:cubicBezTo>
                  <a:cubicBezTo>
                    <a:pt x="103" y="537"/>
                    <a:pt x="139" y="555"/>
                    <a:pt x="180" y="555"/>
                  </a:cubicBezTo>
                  <a:cubicBezTo>
                    <a:pt x="202" y="555"/>
                    <a:pt x="226" y="550"/>
                    <a:pt x="251" y="537"/>
                  </a:cubicBezTo>
                  <a:cubicBezTo>
                    <a:pt x="775" y="478"/>
                    <a:pt x="1310" y="418"/>
                    <a:pt x="1822" y="359"/>
                  </a:cubicBezTo>
                  <a:cubicBezTo>
                    <a:pt x="1906" y="180"/>
                    <a:pt x="1798" y="97"/>
                    <a:pt x="1668" y="13"/>
                  </a:cubicBezTo>
                  <a:cubicBezTo>
                    <a:pt x="1601" y="8"/>
                    <a:pt x="1538" y="1"/>
                    <a:pt x="1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5"/>
            <p:cNvSpPr/>
            <p:nvPr/>
          </p:nvSpPr>
          <p:spPr>
            <a:xfrm>
              <a:off x="5964725" y="3415650"/>
              <a:ext cx="42875" cy="13225"/>
            </a:xfrm>
            <a:custGeom>
              <a:avLst/>
              <a:gdLst/>
              <a:ahLst/>
              <a:cxnLst/>
              <a:rect l="l" t="t" r="r" b="b"/>
              <a:pathLst>
                <a:path w="1715" h="529" extrusionOk="0">
                  <a:moveTo>
                    <a:pt x="862" y="1"/>
                  </a:moveTo>
                  <a:cubicBezTo>
                    <a:pt x="842" y="1"/>
                    <a:pt x="821" y="6"/>
                    <a:pt x="798" y="16"/>
                  </a:cubicBezTo>
                  <a:cubicBezTo>
                    <a:pt x="715" y="39"/>
                    <a:pt x="608" y="39"/>
                    <a:pt x="524" y="51"/>
                  </a:cubicBezTo>
                  <a:cubicBezTo>
                    <a:pt x="358" y="111"/>
                    <a:pt x="167" y="63"/>
                    <a:pt x="24" y="206"/>
                  </a:cubicBezTo>
                  <a:cubicBezTo>
                    <a:pt x="0" y="301"/>
                    <a:pt x="0" y="408"/>
                    <a:pt x="72" y="504"/>
                  </a:cubicBezTo>
                  <a:cubicBezTo>
                    <a:pt x="108" y="519"/>
                    <a:pt x="149" y="528"/>
                    <a:pt x="193" y="528"/>
                  </a:cubicBezTo>
                  <a:cubicBezTo>
                    <a:pt x="249" y="528"/>
                    <a:pt x="309" y="513"/>
                    <a:pt x="369" y="480"/>
                  </a:cubicBezTo>
                  <a:cubicBezTo>
                    <a:pt x="703" y="468"/>
                    <a:pt x="1036" y="456"/>
                    <a:pt x="1370" y="444"/>
                  </a:cubicBezTo>
                  <a:lnTo>
                    <a:pt x="1667" y="147"/>
                  </a:lnTo>
                  <a:cubicBezTo>
                    <a:pt x="1715" y="99"/>
                    <a:pt x="1691" y="51"/>
                    <a:pt x="1632" y="51"/>
                  </a:cubicBezTo>
                  <a:cubicBezTo>
                    <a:pt x="1620" y="57"/>
                    <a:pt x="1602" y="60"/>
                    <a:pt x="1584" y="60"/>
                  </a:cubicBezTo>
                  <a:cubicBezTo>
                    <a:pt x="1566" y="60"/>
                    <a:pt x="1548" y="57"/>
                    <a:pt x="1536" y="51"/>
                  </a:cubicBezTo>
                  <a:cubicBezTo>
                    <a:pt x="1536" y="63"/>
                    <a:pt x="1501" y="63"/>
                    <a:pt x="1477" y="87"/>
                  </a:cubicBezTo>
                  <a:cubicBezTo>
                    <a:pt x="1468" y="90"/>
                    <a:pt x="1458" y="91"/>
                    <a:pt x="1448" y="91"/>
                  </a:cubicBezTo>
                  <a:cubicBezTo>
                    <a:pt x="1419" y="91"/>
                    <a:pt x="1387" y="78"/>
                    <a:pt x="1370" y="51"/>
                  </a:cubicBezTo>
                  <a:cubicBezTo>
                    <a:pt x="1350" y="26"/>
                    <a:pt x="1324" y="14"/>
                    <a:pt x="1299" y="14"/>
                  </a:cubicBezTo>
                  <a:cubicBezTo>
                    <a:pt x="1277" y="14"/>
                    <a:pt x="1255" y="23"/>
                    <a:pt x="1239" y="39"/>
                  </a:cubicBezTo>
                  <a:cubicBezTo>
                    <a:pt x="1205" y="48"/>
                    <a:pt x="1171" y="56"/>
                    <a:pt x="1138" y="56"/>
                  </a:cubicBezTo>
                  <a:cubicBezTo>
                    <a:pt x="1124" y="56"/>
                    <a:pt x="1110" y="55"/>
                    <a:pt x="1096" y="51"/>
                  </a:cubicBezTo>
                  <a:cubicBezTo>
                    <a:pt x="1078" y="75"/>
                    <a:pt x="1054" y="87"/>
                    <a:pt x="1027" y="87"/>
                  </a:cubicBezTo>
                  <a:cubicBezTo>
                    <a:pt x="1000" y="87"/>
                    <a:pt x="971" y="75"/>
                    <a:pt x="941" y="51"/>
                  </a:cubicBezTo>
                  <a:cubicBezTo>
                    <a:pt x="919" y="15"/>
                    <a:pt x="893" y="1"/>
                    <a:pt x="8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5"/>
            <p:cNvSpPr/>
            <p:nvPr/>
          </p:nvSpPr>
          <p:spPr>
            <a:xfrm>
              <a:off x="5543250" y="3322300"/>
              <a:ext cx="73525" cy="8250"/>
            </a:xfrm>
            <a:custGeom>
              <a:avLst/>
              <a:gdLst/>
              <a:ahLst/>
              <a:cxnLst/>
              <a:rect l="l" t="t" r="r" b="b"/>
              <a:pathLst>
                <a:path w="2941" h="330" extrusionOk="0">
                  <a:moveTo>
                    <a:pt x="670" y="1"/>
                  </a:moveTo>
                  <a:cubicBezTo>
                    <a:pt x="442" y="1"/>
                    <a:pt x="215" y="31"/>
                    <a:pt x="0" y="142"/>
                  </a:cubicBezTo>
                  <a:cubicBezTo>
                    <a:pt x="69" y="234"/>
                    <a:pt x="149" y="254"/>
                    <a:pt x="233" y="254"/>
                  </a:cubicBezTo>
                  <a:cubicBezTo>
                    <a:pt x="298" y="254"/>
                    <a:pt x="365" y="242"/>
                    <a:pt x="432" y="242"/>
                  </a:cubicBezTo>
                  <a:cubicBezTo>
                    <a:pt x="459" y="242"/>
                    <a:pt x="486" y="244"/>
                    <a:pt x="512" y="249"/>
                  </a:cubicBezTo>
                  <a:cubicBezTo>
                    <a:pt x="547" y="252"/>
                    <a:pt x="582" y="254"/>
                    <a:pt x="617" y="254"/>
                  </a:cubicBezTo>
                  <a:cubicBezTo>
                    <a:pt x="722" y="254"/>
                    <a:pt x="828" y="243"/>
                    <a:pt x="934" y="243"/>
                  </a:cubicBezTo>
                  <a:cubicBezTo>
                    <a:pt x="1048" y="243"/>
                    <a:pt x="1162" y="255"/>
                    <a:pt x="1274" y="309"/>
                  </a:cubicBezTo>
                  <a:cubicBezTo>
                    <a:pt x="1472" y="321"/>
                    <a:pt x="1670" y="329"/>
                    <a:pt x="1868" y="329"/>
                  </a:cubicBezTo>
                  <a:cubicBezTo>
                    <a:pt x="2228" y="329"/>
                    <a:pt x="2587" y="302"/>
                    <a:pt x="2941" y="225"/>
                  </a:cubicBezTo>
                  <a:cubicBezTo>
                    <a:pt x="2405" y="201"/>
                    <a:pt x="1905" y="82"/>
                    <a:pt x="1381" y="47"/>
                  </a:cubicBezTo>
                  <a:cubicBezTo>
                    <a:pt x="1150" y="35"/>
                    <a:pt x="909"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5"/>
            <p:cNvSpPr/>
            <p:nvPr/>
          </p:nvSpPr>
          <p:spPr>
            <a:xfrm>
              <a:off x="5686700" y="3347300"/>
              <a:ext cx="52425" cy="8375"/>
            </a:xfrm>
            <a:custGeom>
              <a:avLst/>
              <a:gdLst/>
              <a:ahLst/>
              <a:cxnLst/>
              <a:rect l="l" t="t" r="r" b="b"/>
              <a:pathLst>
                <a:path w="2097" h="335" extrusionOk="0">
                  <a:moveTo>
                    <a:pt x="1502" y="1"/>
                  </a:moveTo>
                  <a:cubicBezTo>
                    <a:pt x="1187" y="1"/>
                    <a:pt x="873" y="31"/>
                    <a:pt x="549" y="47"/>
                  </a:cubicBezTo>
                  <a:cubicBezTo>
                    <a:pt x="475" y="158"/>
                    <a:pt x="378" y="179"/>
                    <a:pt x="278" y="179"/>
                  </a:cubicBezTo>
                  <a:cubicBezTo>
                    <a:pt x="214" y="179"/>
                    <a:pt x="148" y="171"/>
                    <a:pt x="85" y="171"/>
                  </a:cubicBezTo>
                  <a:cubicBezTo>
                    <a:pt x="56" y="171"/>
                    <a:pt x="28" y="172"/>
                    <a:pt x="1" y="178"/>
                  </a:cubicBezTo>
                  <a:cubicBezTo>
                    <a:pt x="107" y="306"/>
                    <a:pt x="237" y="334"/>
                    <a:pt x="370" y="334"/>
                  </a:cubicBezTo>
                  <a:cubicBezTo>
                    <a:pt x="446" y="334"/>
                    <a:pt x="522" y="325"/>
                    <a:pt x="596" y="321"/>
                  </a:cubicBezTo>
                  <a:cubicBezTo>
                    <a:pt x="1072" y="321"/>
                    <a:pt x="1537" y="297"/>
                    <a:pt x="2013" y="297"/>
                  </a:cubicBezTo>
                  <a:cubicBezTo>
                    <a:pt x="2096" y="214"/>
                    <a:pt x="2096" y="118"/>
                    <a:pt x="2013" y="35"/>
                  </a:cubicBezTo>
                  <a:cubicBezTo>
                    <a:pt x="1842" y="10"/>
                    <a:pt x="1672" y="1"/>
                    <a:pt x="1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35"/>
            <p:cNvSpPr/>
            <p:nvPr/>
          </p:nvSpPr>
          <p:spPr>
            <a:xfrm>
              <a:off x="5487275" y="3369000"/>
              <a:ext cx="61950" cy="8400"/>
            </a:xfrm>
            <a:custGeom>
              <a:avLst/>
              <a:gdLst/>
              <a:ahLst/>
              <a:cxnLst/>
              <a:rect l="l" t="t" r="r" b="b"/>
              <a:pathLst>
                <a:path w="2478" h="336" extrusionOk="0">
                  <a:moveTo>
                    <a:pt x="108" y="0"/>
                  </a:moveTo>
                  <a:lnTo>
                    <a:pt x="108" y="0"/>
                  </a:lnTo>
                  <a:cubicBezTo>
                    <a:pt x="1" y="286"/>
                    <a:pt x="298" y="191"/>
                    <a:pt x="370" y="298"/>
                  </a:cubicBezTo>
                  <a:cubicBezTo>
                    <a:pt x="782" y="312"/>
                    <a:pt x="1190" y="336"/>
                    <a:pt x="1596" y="336"/>
                  </a:cubicBezTo>
                  <a:cubicBezTo>
                    <a:pt x="1859" y="336"/>
                    <a:pt x="2120" y="326"/>
                    <a:pt x="2382" y="298"/>
                  </a:cubicBezTo>
                  <a:cubicBezTo>
                    <a:pt x="2477" y="203"/>
                    <a:pt x="2477" y="131"/>
                    <a:pt x="2382" y="24"/>
                  </a:cubicBezTo>
                  <a:cubicBezTo>
                    <a:pt x="1919" y="39"/>
                    <a:pt x="1459" y="93"/>
                    <a:pt x="999" y="93"/>
                  </a:cubicBezTo>
                  <a:cubicBezTo>
                    <a:pt x="703" y="93"/>
                    <a:pt x="406" y="7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35"/>
            <p:cNvSpPr/>
            <p:nvPr/>
          </p:nvSpPr>
          <p:spPr>
            <a:xfrm>
              <a:off x="6076350" y="3318000"/>
              <a:ext cx="44675" cy="10350"/>
            </a:xfrm>
            <a:custGeom>
              <a:avLst/>
              <a:gdLst/>
              <a:ahLst/>
              <a:cxnLst/>
              <a:rect l="l" t="t" r="r" b="b"/>
              <a:pathLst>
                <a:path w="1787" h="414" extrusionOk="0">
                  <a:moveTo>
                    <a:pt x="521" y="1"/>
                  </a:moveTo>
                  <a:cubicBezTo>
                    <a:pt x="361" y="1"/>
                    <a:pt x="202" y="19"/>
                    <a:pt x="48" y="64"/>
                  </a:cubicBezTo>
                  <a:cubicBezTo>
                    <a:pt x="0" y="219"/>
                    <a:pt x="72" y="302"/>
                    <a:pt x="203" y="338"/>
                  </a:cubicBezTo>
                  <a:cubicBezTo>
                    <a:pt x="380" y="394"/>
                    <a:pt x="554" y="413"/>
                    <a:pt x="727" y="413"/>
                  </a:cubicBezTo>
                  <a:cubicBezTo>
                    <a:pt x="995" y="413"/>
                    <a:pt x="1261" y="367"/>
                    <a:pt x="1536" y="338"/>
                  </a:cubicBezTo>
                  <a:cubicBezTo>
                    <a:pt x="1715" y="326"/>
                    <a:pt x="1774" y="219"/>
                    <a:pt x="1786" y="64"/>
                  </a:cubicBezTo>
                  <a:lnTo>
                    <a:pt x="1786" y="64"/>
                  </a:lnTo>
                  <a:cubicBezTo>
                    <a:pt x="1687" y="102"/>
                    <a:pt x="1593" y="130"/>
                    <a:pt x="1489" y="130"/>
                  </a:cubicBezTo>
                  <a:cubicBezTo>
                    <a:pt x="1429" y="130"/>
                    <a:pt x="1367" y="121"/>
                    <a:pt x="1298" y="100"/>
                  </a:cubicBezTo>
                  <a:cubicBezTo>
                    <a:pt x="1047" y="48"/>
                    <a:pt x="783" y="1"/>
                    <a:pt x="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35"/>
            <p:cNvSpPr/>
            <p:nvPr/>
          </p:nvSpPr>
          <p:spPr>
            <a:xfrm>
              <a:off x="5807250" y="3390425"/>
              <a:ext cx="50350" cy="13500"/>
            </a:xfrm>
            <a:custGeom>
              <a:avLst/>
              <a:gdLst/>
              <a:ahLst/>
              <a:cxnLst/>
              <a:rect l="l" t="t" r="r" b="b"/>
              <a:pathLst>
                <a:path w="2014" h="540" extrusionOk="0">
                  <a:moveTo>
                    <a:pt x="1073" y="1"/>
                  </a:moveTo>
                  <a:cubicBezTo>
                    <a:pt x="1013" y="48"/>
                    <a:pt x="942" y="108"/>
                    <a:pt x="882" y="155"/>
                  </a:cubicBezTo>
                  <a:lnTo>
                    <a:pt x="834" y="215"/>
                  </a:lnTo>
                  <a:lnTo>
                    <a:pt x="787" y="155"/>
                  </a:lnTo>
                  <a:lnTo>
                    <a:pt x="775" y="155"/>
                  </a:lnTo>
                  <a:cubicBezTo>
                    <a:pt x="656" y="48"/>
                    <a:pt x="465" y="155"/>
                    <a:pt x="346" y="24"/>
                  </a:cubicBezTo>
                  <a:cubicBezTo>
                    <a:pt x="287" y="84"/>
                    <a:pt x="239" y="120"/>
                    <a:pt x="180" y="167"/>
                  </a:cubicBezTo>
                  <a:cubicBezTo>
                    <a:pt x="120" y="239"/>
                    <a:pt x="13" y="274"/>
                    <a:pt x="1" y="382"/>
                  </a:cubicBezTo>
                  <a:cubicBezTo>
                    <a:pt x="13" y="453"/>
                    <a:pt x="49" y="501"/>
                    <a:pt x="108" y="524"/>
                  </a:cubicBezTo>
                  <a:cubicBezTo>
                    <a:pt x="174" y="530"/>
                    <a:pt x="236" y="539"/>
                    <a:pt x="297" y="539"/>
                  </a:cubicBezTo>
                  <a:cubicBezTo>
                    <a:pt x="358" y="539"/>
                    <a:pt x="418" y="530"/>
                    <a:pt x="477" y="501"/>
                  </a:cubicBezTo>
                  <a:lnTo>
                    <a:pt x="787" y="501"/>
                  </a:lnTo>
                  <a:cubicBezTo>
                    <a:pt x="806" y="511"/>
                    <a:pt x="824" y="516"/>
                    <a:pt x="841" y="516"/>
                  </a:cubicBezTo>
                  <a:cubicBezTo>
                    <a:pt x="864" y="516"/>
                    <a:pt x="885" y="505"/>
                    <a:pt x="906" y="477"/>
                  </a:cubicBezTo>
                  <a:lnTo>
                    <a:pt x="1489" y="441"/>
                  </a:lnTo>
                  <a:cubicBezTo>
                    <a:pt x="1489" y="441"/>
                    <a:pt x="1501" y="417"/>
                    <a:pt x="1537" y="405"/>
                  </a:cubicBezTo>
                  <a:cubicBezTo>
                    <a:pt x="1542" y="403"/>
                    <a:pt x="1549" y="401"/>
                    <a:pt x="1555" y="401"/>
                  </a:cubicBezTo>
                  <a:cubicBezTo>
                    <a:pt x="1577" y="401"/>
                    <a:pt x="1602" y="417"/>
                    <a:pt x="1620" y="453"/>
                  </a:cubicBezTo>
                  <a:lnTo>
                    <a:pt x="1918" y="453"/>
                  </a:lnTo>
                  <a:cubicBezTo>
                    <a:pt x="2013" y="286"/>
                    <a:pt x="1858" y="239"/>
                    <a:pt x="1787" y="155"/>
                  </a:cubicBezTo>
                  <a:lnTo>
                    <a:pt x="1775" y="143"/>
                  </a:lnTo>
                  <a:cubicBezTo>
                    <a:pt x="1727" y="114"/>
                    <a:pt x="1677" y="99"/>
                    <a:pt x="1628" y="99"/>
                  </a:cubicBezTo>
                  <a:cubicBezTo>
                    <a:pt x="1579" y="99"/>
                    <a:pt x="1531" y="114"/>
                    <a:pt x="1489" y="143"/>
                  </a:cubicBezTo>
                  <a:lnTo>
                    <a:pt x="1334" y="143"/>
                  </a:lnTo>
                  <a:cubicBezTo>
                    <a:pt x="1263" y="60"/>
                    <a:pt x="1132" y="108"/>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5"/>
            <p:cNvSpPr/>
            <p:nvPr/>
          </p:nvSpPr>
          <p:spPr>
            <a:xfrm>
              <a:off x="5653975" y="3395775"/>
              <a:ext cx="47500" cy="9350"/>
            </a:xfrm>
            <a:custGeom>
              <a:avLst/>
              <a:gdLst/>
              <a:ahLst/>
              <a:cxnLst/>
              <a:rect l="l" t="t" r="r" b="b"/>
              <a:pathLst>
                <a:path w="1900" h="374" extrusionOk="0">
                  <a:moveTo>
                    <a:pt x="0" y="1"/>
                  </a:moveTo>
                  <a:cubicBezTo>
                    <a:pt x="547" y="325"/>
                    <a:pt x="637" y="373"/>
                    <a:pt x="1412" y="373"/>
                  </a:cubicBezTo>
                  <a:cubicBezTo>
                    <a:pt x="1549" y="373"/>
                    <a:pt x="1707" y="372"/>
                    <a:pt x="1893" y="370"/>
                  </a:cubicBezTo>
                  <a:cubicBezTo>
                    <a:pt x="1899" y="197"/>
                    <a:pt x="1813" y="177"/>
                    <a:pt x="1715" y="177"/>
                  </a:cubicBezTo>
                  <a:cubicBezTo>
                    <a:pt x="1683" y="177"/>
                    <a:pt x="1651" y="179"/>
                    <a:pt x="1620" y="179"/>
                  </a:cubicBezTo>
                  <a:cubicBezTo>
                    <a:pt x="1553" y="179"/>
                    <a:pt x="1493" y="169"/>
                    <a:pt x="1465" y="108"/>
                  </a:cubicBezTo>
                  <a:cubicBezTo>
                    <a:pt x="1417" y="84"/>
                    <a:pt x="1369" y="84"/>
                    <a:pt x="1322" y="84"/>
                  </a:cubicBezTo>
                  <a:cubicBezTo>
                    <a:pt x="1176" y="40"/>
                    <a:pt x="1029" y="28"/>
                    <a:pt x="881" y="28"/>
                  </a:cubicBezTo>
                  <a:cubicBezTo>
                    <a:pt x="722" y="28"/>
                    <a:pt x="561" y="41"/>
                    <a:pt x="399" y="41"/>
                  </a:cubicBezTo>
                  <a:cubicBezTo>
                    <a:pt x="267" y="41"/>
                    <a:pt x="134" y="3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35"/>
            <p:cNvSpPr/>
            <p:nvPr/>
          </p:nvSpPr>
          <p:spPr>
            <a:xfrm>
              <a:off x="6004000" y="3373175"/>
              <a:ext cx="51225" cy="8050"/>
            </a:xfrm>
            <a:custGeom>
              <a:avLst/>
              <a:gdLst/>
              <a:ahLst/>
              <a:cxnLst/>
              <a:rect l="l" t="t" r="r" b="b"/>
              <a:pathLst>
                <a:path w="2049" h="322" extrusionOk="0">
                  <a:moveTo>
                    <a:pt x="382" y="0"/>
                  </a:moveTo>
                  <a:cubicBezTo>
                    <a:pt x="322" y="119"/>
                    <a:pt x="1" y="274"/>
                    <a:pt x="418" y="322"/>
                  </a:cubicBezTo>
                  <a:cubicBezTo>
                    <a:pt x="942" y="310"/>
                    <a:pt x="1454" y="310"/>
                    <a:pt x="1954" y="298"/>
                  </a:cubicBezTo>
                  <a:cubicBezTo>
                    <a:pt x="2025" y="202"/>
                    <a:pt x="2049" y="95"/>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35"/>
            <p:cNvSpPr/>
            <p:nvPr/>
          </p:nvSpPr>
          <p:spPr>
            <a:xfrm>
              <a:off x="5499475" y="3316025"/>
              <a:ext cx="42300" cy="17950"/>
            </a:xfrm>
            <a:custGeom>
              <a:avLst/>
              <a:gdLst/>
              <a:ahLst/>
              <a:cxnLst/>
              <a:rect l="l" t="t" r="r" b="b"/>
              <a:pathLst>
                <a:path w="1692" h="718" extrusionOk="0">
                  <a:moveTo>
                    <a:pt x="334" y="0"/>
                  </a:moveTo>
                  <a:lnTo>
                    <a:pt x="334" y="0"/>
                  </a:lnTo>
                  <a:cubicBezTo>
                    <a:pt x="1" y="179"/>
                    <a:pt x="144" y="452"/>
                    <a:pt x="168" y="703"/>
                  </a:cubicBezTo>
                  <a:cubicBezTo>
                    <a:pt x="358" y="707"/>
                    <a:pt x="546" y="717"/>
                    <a:pt x="733" y="717"/>
                  </a:cubicBezTo>
                  <a:cubicBezTo>
                    <a:pt x="1027" y="717"/>
                    <a:pt x="1317" y="692"/>
                    <a:pt x="1608" y="583"/>
                  </a:cubicBezTo>
                  <a:cubicBezTo>
                    <a:pt x="1692" y="536"/>
                    <a:pt x="1692" y="488"/>
                    <a:pt x="1620" y="452"/>
                  </a:cubicBezTo>
                  <a:cubicBezTo>
                    <a:pt x="1299" y="429"/>
                    <a:pt x="977" y="417"/>
                    <a:pt x="644" y="417"/>
                  </a:cubicBezTo>
                  <a:cubicBezTo>
                    <a:pt x="346" y="417"/>
                    <a:pt x="299" y="238"/>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5"/>
            <p:cNvSpPr/>
            <p:nvPr/>
          </p:nvSpPr>
          <p:spPr>
            <a:xfrm>
              <a:off x="5728075" y="3395225"/>
              <a:ext cx="37825" cy="11600"/>
            </a:xfrm>
            <a:custGeom>
              <a:avLst/>
              <a:gdLst/>
              <a:ahLst/>
              <a:cxnLst/>
              <a:rect l="l" t="t" r="r" b="b"/>
              <a:pathLst>
                <a:path w="1513" h="464" extrusionOk="0">
                  <a:moveTo>
                    <a:pt x="1320" y="0"/>
                  </a:moveTo>
                  <a:cubicBezTo>
                    <a:pt x="1302" y="0"/>
                    <a:pt x="1283" y="4"/>
                    <a:pt x="1263" y="11"/>
                  </a:cubicBezTo>
                  <a:cubicBezTo>
                    <a:pt x="1050" y="91"/>
                    <a:pt x="829" y="104"/>
                    <a:pt x="606" y="104"/>
                  </a:cubicBezTo>
                  <a:cubicBezTo>
                    <a:pt x="499" y="104"/>
                    <a:pt x="392" y="101"/>
                    <a:pt x="284" y="101"/>
                  </a:cubicBezTo>
                  <a:cubicBezTo>
                    <a:pt x="214" y="101"/>
                    <a:pt x="143" y="102"/>
                    <a:pt x="72" y="106"/>
                  </a:cubicBezTo>
                  <a:cubicBezTo>
                    <a:pt x="1" y="202"/>
                    <a:pt x="1" y="309"/>
                    <a:pt x="72" y="392"/>
                  </a:cubicBezTo>
                  <a:cubicBezTo>
                    <a:pt x="310" y="404"/>
                    <a:pt x="560" y="428"/>
                    <a:pt x="799" y="440"/>
                  </a:cubicBezTo>
                  <a:cubicBezTo>
                    <a:pt x="799" y="440"/>
                    <a:pt x="822" y="452"/>
                    <a:pt x="846" y="452"/>
                  </a:cubicBezTo>
                  <a:cubicBezTo>
                    <a:pt x="882" y="452"/>
                    <a:pt x="906" y="452"/>
                    <a:pt x="941" y="428"/>
                  </a:cubicBezTo>
                  <a:cubicBezTo>
                    <a:pt x="1132" y="344"/>
                    <a:pt x="1358" y="463"/>
                    <a:pt x="1513" y="273"/>
                  </a:cubicBezTo>
                  <a:lnTo>
                    <a:pt x="1489" y="202"/>
                  </a:lnTo>
                  <a:lnTo>
                    <a:pt x="1430" y="190"/>
                  </a:lnTo>
                  <a:lnTo>
                    <a:pt x="1477" y="154"/>
                  </a:lnTo>
                  <a:lnTo>
                    <a:pt x="1501" y="106"/>
                  </a:lnTo>
                  <a:cubicBezTo>
                    <a:pt x="1454" y="50"/>
                    <a:pt x="1392" y="0"/>
                    <a:pt x="1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35"/>
            <p:cNvSpPr/>
            <p:nvPr/>
          </p:nvSpPr>
          <p:spPr>
            <a:xfrm>
              <a:off x="5506325" y="3386475"/>
              <a:ext cx="42300" cy="7550"/>
            </a:xfrm>
            <a:custGeom>
              <a:avLst/>
              <a:gdLst/>
              <a:ahLst/>
              <a:cxnLst/>
              <a:rect l="l" t="t" r="r" b="b"/>
              <a:pathLst>
                <a:path w="1692" h="302" extrusionOk="0">
                  <a:moveTo>
                    <a:pt x="656" y="1"/>
                  </a:moveTo>
                  <a:cubicBezTo>
                    <a:pt x="506" y="1"/>
                    <a:pt x="356" y="9"/>
                    <a:pt x="203" y="28"/>
                  </a:cubicBezTo>
                  <a:cubicBezTo>
                    <a:pt x="84" y="87"/>
                    <a:pt x="1" y="147"/>
                    <a:pt x="60" y="301"/>
                  </a:cubicBezTo>
                  <a:lnTo>
                    <a:pt x="1691" y="301"/>
                  </a:lnTo>
                  <a:cubicBezTo>
                    <a:pt x="1513" y="182"/>
                    <a:pt x="1429" y="99"/>
                    <a:pt x="1334" y="40"/>
                  </a:cubicBezTo>
                  <a:cubicBezTo>
                    <a:pt x="1106" y="18"/>
                    <a:pt x="881" y="1"/>
                    <a:pt x="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35"/>
            <p:cNvSpPr/>
            <p:nvPr/>
          </p:nvSpPr>
          <p:spPr>
            <a:xfrm>
              <a:off x="5489075" y="3405725"/>
              <a:ext cx="44075" cy="10925"/>
            </a:xfrm>
            <a:custGeom>
              <a:avLst/>
              <a:gdLst/>
              <a:ahLst/>
              <a:cxnLst/>
              <a:rect l="l" t="t" r="r" b="b"/>
              <a:pathLst>
                <a:path w="1763" h="437" extrusionOk="0">
                  <a:moveTo>
                    <a:pt x="1393" y="1"/>
                  </a:moveTo>
                  <a:cubicBezTo>
                    <a:pt x="1313" y="1"/>
                    <a:pt x="1233" y="16"/>
                    <a:pt x="1155" y="43"/>
                  </a:cubicBezTo>
                  <a:cubicBezTo>
                    <a:pt x="869" y="151"/>
                    <a:pt x="584" y="127"/>
                    <a:pt x="298" y="139"/>
                  </a:cubicBezTo>
                  <a:cubicBezTo>
                    <a:pt x="226" y="246"/>
                    <a:pt x="84" y="186"/>
                    <a:pt x="0" y="282"/>
                  </a:cubicBezTo>
                  <a:cubicBezTo>
                    <a:pt x="0" y="329"/>
                    <a:pt x="24" y="389"/>
                    <a:pt x="24" y="436"/>
                  </a:cubicBezTo>
                  <a:cubicBezTo>
                    <a:pt x="393" y="436"/>
                    <a:pt x="774" y="424"/>
                    <a:pt x="1143" y="424"/>
                  </a:cubicBezTo>
                  <a:cubicBezTo>
                    <a:pt x="1238" y="341"/>
                    <a:pt x="1369" y="377"/>
                    <a:pt x="1477" y="329"/>
                  </a:cubicBezTo>
                  <a:cubicBezTo>
                    <a:pt x="1596" y="282"/>
                    <a:pt x="1715" y="258"/>
                    <a:pt x="1762" y="127"/>
                  </a:cubicBezTo>
                  <a:cubicBezTo>
                    <a:pt x="1645" y="39"/>
                    <a:pt x="1519" y="1"/>
                    <a:pt x="1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5"/>
            <p:cNvSpPr/>
            <p:nvPr/>
          </p:nvSpPr>
          <p:spPr>
            <a:xfrm>
              <a:off x="5975725" y="3280600"/>
              <a:ext cx="41400" cy="16975"/>
            </a:xfrm>
            <a:custGeom>
              <a:avLst/>
              <a:gdLst/>
              <a:ahLst/>
              <a:cxnLst/>
              <a:rect l="l" t="t" r="r" b="b"/>
              <a:pathLst>
                <a:path w="1656" h="679" extrusionOk="0">
                  <a:moveTo>
                    <a:pt x="1130" y="0"/>
                  </a:moveTo>
                  <a:cubicBezTo>
                    <a:pt x="1020" y="0"/>
                    <a:pt x="925" y="68"/>
                    <a:pt x="858" y="250"/>
                  </a:cubicBezTo>
                  <a:cubicBezTo>
                    <a:pt x="820" y="356"/>
                    <a:pt x="768" y="386"/>
                    <a:pt x="711" y="386"/>
                  </a:cubicBezTo>
                  <a:cubicBezTo>
                    <a:pt x="635" y="386"/>
                    <a:pt x="550" y="332"/>
                    <a:pt x="476" y="332"/>
                  </a:cubicBezTo>
                  <a:cubicBezTo>
                    <a:pt x="469" y="332"/>
                    <a:pt x="461" y="332"/>
                    <a:pt x="453" y="334"/>
                  </a:cubicBezTo>
                  <a:cubicBezTo>
                    <a:pt x="424" y="328"/>
                    <a:pt x="391" y="325"/>
                    <a:pt x="358" y="325"/>
                  </a:cubicBezTo>
                  <a:cubicBezTo>
                    <a:pt x="325" y="325"/>
                    <a:pt x="293" y="328"/>
                    <a:pt x="263" y="334"/>
                  </a:cubicBezTo>
                  <a:cubicBezTo>
                    <a:pt x="168" y="369"/>
                    <a:pt x="96" y="429"/>
                    <a:pt x="37" y="500"/>
                  </a:cubicBezTo>
                  <a:cubicBezTo>
                    <a:pt x="1" y="572"/>
                    <a:pt x="25" y="631"/>
                    <a:pt x="60" y="679"/>
                  </a:cubicBezTo>
                  <a:cubicBezTo>
                    <a:pt x="572" y="667"/>
                    <a:pt x="1096" y="667"/>
                    <a:pt x="1596" y="667"/>
                  </a:cubicBezTo>
                  <a:cubicBezTo>
                    <a:pt x="1608" y="631"/>
                    <a:pt x="1632" y="607"/>
                    <a:pt x="1656" y="572"/>
                  </a:cubicBezTo>
                  <a:cubicBezTo>
                    <a:pt x="1656" y="548"/>
                    <a:pt x="1656" y="512"/>
                    <a:pt x="1644" y="476"/>
                  </a:cubicBezTo>
                  <a:cubicBezTo>
                    <a:pt x="1632" y="345"/>
                    <a:pt x="1584" y="226"/>
                    <a:pt x="1477" y="143"/>
                  </a:cubicBezTo>
                  <a:cubicBezTo>
                    <a:pt x="1355" y="62"/>
                    <a:pt x="1236" y="0"/>
                    <a:pt x="1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5"/>
            <p:cNvSpPr/>
            <p:nvPr/>
          </p:nvSpPr>
          <p:spPr>
            <a:xfrm>
              <a:off x="5690875" y="3397100"/>
              <a:ext cx="39325" cy="10325"/>
            </a:xfrm>
            <a:custGeom>
              <a:avLst/>
              <a:gdLst/>
              <a:ahLst/>
              <a:cxnLst/>
              <a:rect l="l" t="t" r="r" b="b"/>
              <a:pathLst>
                <a:path w="1573" h="413" extrusionOk="0">
                  <a:moveTo>
                    <a:pt x="601" y="0"/>
                  </a:moveTo>
                  <a:cubicBezTo>
                    <a:pt x="397" y="0"/>
                    <a:pt x="196" y="13"/>
                    <a:pt x="1" y="55"/>
                  </a:cubicBezTo>
                  <a:cubicBezTo>
                    <a:pt x="84" y="234"/>
                    <a:pt x="322" y="150"/>
                    <a:pt x="429" y="317"/>
                  </a:cubicBezTo>
                  <a:lnTo>
                    <a:pt x="417" y="365"/>
                  </a:lnTo>
                  <a:cubicBezTo>
                    <a:pt x="461" y="397"/>
                    <a:pt x="505" y="413"/>
                    <a:pt x="550" y="413"/>
                  </a:cubicBezTo>
                  <a:cubicBezTo>
                    <a:pt x="602" y="413"/>
                    <a:pt x="657" y="391"/>
                    <a:pt x="715" y="353"/>
                  </a:cubicBezTo>
                  <a:cubicBezTo>
                    <a:pt x="863" y="325"/>
                    <a:pt x="1006" y="280"/>
                    <a:pt x="1148" y="280"/>
                  </a:cubicBezTo>
                  <a:cubicBezTo>
                    <a:pt x="1246" y="280"/>
                    <a:pt x="1344" y="301"/>
                    <a:pt x="1441" y="365"/>
                  </a:cubicBezTo>
                  <a:cubicBezTo>
                    <a:pt x="1465" y="371"/>
                    <a:pt x="1489" y="374"/>
                    <a:pt x="1511" y="374"/>
                  </a:cubicBezTo>
                  <a:cubicBezTo>
                    <a:pt x="1534" y="374"/>
                    <a:pt x="1554" y="371"/>
                    <a:pt x="1572" y="365"/>
                  </a:cubicBezTo>
                  <a:lnTo>
                    <a:pt x="1560" y="317"/>
                  </a:lnTo>
                  <a:lnTo>
                    <a:pt x="1560" y="31"/>
                  </a:lnTo>
                  <a:cubicBezTo>
                    <a:pt x="1241" y="31"/>
                    <a:pt x="918" y="0"/>
                    <a:pt x="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5"/>
            <p:cNvSpPr/>
            <p:nvPr/>
          </p:nvSpPr>
          <p:spPr>
            <a:xfrm>
              <a:off x="5984375" y="3346600"/>
              <a:ext cx="41400" cy="8725"/>
            </a:xfrm>
            <a:custGeom>
              <a:avLst/>
              <a:gdLst/>
              <a:ahLst/>
              <a:cxnLst/>
              <a:rect l="l" t="t" r="r" b="b"/>
              <a:pathLst>
                <a:path w="1656" h="349" extrusionOk="0">
                  <a:moveTo>
                    <a:pt x="1448" y="0"/>
                  </a:moveTo>
                  <a:cubicBezTo>
                    <a:pt x="1393" y="0"/>
                    <a:pt x="1334" y="21"/>
                    <a:pt x="1286" y="51"/>
                  </a:cubicBezTo>
                  <a:cubicBezTo>
                    <a:pt x="893" y="63"/>
                    <a:pt x="524" y="75"/>
                    <a:pt x="131" y="87"/>
                  </a:cubicBezTo>
                  <a:cubicBezTo>
                    <a:pt x="95" y="182"/>
                    <a:pt x="48" y="253"/>
                    <a:pt x="0" y="349"/>
                  </a:cubicBezTo>
                  <a:lnTo>
                    <a:pt x="1441" y="349"/>
                  </a:lnTo>
                  <a:cubicBezTo>
                    <a:pt x="1548" y="289"/>
                    <a:pt x="1655" y="194"/>
                    <a:pt x="1584" y="75"/>
                  </a:cubicBezTo>
                  <a:cubicBezTo>
                    <a:pt x="1554" y="21"/>
                    <a:pt x="1503" y="0"/>
                    <a:pt x="1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5"/>
            <p:cNvSpPr/>
            <p:nvPr/>
          </p:nvSpPr>
          <p:spPr>
            <a:xfrm>
              <a:off x="6092425" y="3414825"/>
              <a:ext cx="40500" cy="12250"/>
            </a:xfrm>
            <a:custGeom>
              <a:avLst/>
              <a:gdLst/>
              <a:ahLst/>
              <a:cxnLst/>
              <a:rect l="l" t="t" r="r" b="b"/>
              <a:pathLst>
                <a:path w="1620" h="490" extrusionOk="0">
                  <a:moveTo>
                    <a:pt x="1372" y="1"/>
                  </a:moveTo>
                  <a:cubicBezTo>
                    <a:pt x="1304" y="1"/>
                    <a:pt x="1232" y="19"/>
                    <a:pt x="1155" y="37"/>
                  </a:cubicBezTo>
                  <a:cubicBezTo>
                    <a:pt x="1072" y="37"/>
                    <a:pt x="965" y="60"/>
                    <a:pt x="857" y="60"/>
                  </a:cubicBezTo>
                  <a:cubicBezTo>
                    <a:pt x="829" y="33"/>
                    <a:pt x="806" y="21"/>
                    <a:pt x="781" y="21"/>
                  </a:cubicBezTo>
                  <a:cubicBezTo>
                    <a:pt x="764" y="21"/>
                    <a:pt x="746" y="27"/>
                    <a:pt x="726" y="37"/>
                  </a:cubicBezTo>
                  <a:cubicBezTo>
                    <a:pt x="667" y="49"/>
                    <a:pt x="619" y="72"/>
                    <a:pt x="560" y="84"/>
                  </a:cubicBezTo>
                  <a:cubicBezTo>
                    <a:pt x="512" y="96"/>
                    <a:pt x="500" y="132"/>
                    <a:pt x="500" y="180"/>
                  </a:cubicBezTo>
                  <a:cubicBezTo>
                    <a:pt x="476" y="168"/>
                    <a:pt x="459" y="162"/>
                    <a:pt x="441" y="162"/>
                  </a:cubicBezTo>
                  <a:cubicBezTo>
                    <a:pt x="423" y="162"/>
                    <a:pt x="405" y="168"/>
                    <a:pt x="381" y="180"/>
                  </a:cubicBezTo>
                  <a:cubicBezTo>
                    <a:pt x="368" y="183"/>
                    <a:pt x="357" y="184"/>
                    <a:pt x="347" y="184"/>
                  </a:cubicBezTo>
                  <a:cubicBezTo>
                    <a:pt x="319" y="184"/>
                    <a:pt x="297" y="173"/>
                    <a:pt x="262" y="156"/>
                  </a:cubicBezTo>
                  <a:cubicBezTo>
                    <a:pt x="246" y="148"/>
                    <a:pt x="232" y="144"/>
                    <a:pt x="218" y="144"/>
                  </a:cubicBezTo>
                  <a:cubicBezTo>
                    <a:pt x="191" y="144"/>
                    <a:pt x="167" y="160"/>
                    <a:pt x="143" y="191"/>
                  </a:cubicBezTo>
                  <a:cubicBezTo>
                    <a:pt x="95" y="299"/>
                    <a:pt x="36" y="382"/>
                    <a:pt x="0" y="489"/>
                  </a:cubicBezTo>
                  <a:lnTo>
                    <a:pt x="1286" y="489"/>
                  </a:lnTo>
                  <a:cubicBezTo>
                    <a:pt x="1369" y="299"/>
                    <a:pt x="1215" y="299"/>
                    <a:pt x="1096" y="275"/>
                  </a:cubicBezTo>
                  <a:cubicBezTo>
                    <a:pt x="1083" y="280"/>
                    <a:pt x="1071" y="282"/>
                    <a:pt x="1059" y="282"/>
                  </a:cubicBezTo>
                  <a:cubicBezTo>
                    <a:pt x="1017" y="282"/>
                    <a:pt x="983" y="250"/>
                    <a:pt x="965" y="203"/>
                  </a:cubicBezTo>
                  <a:lnTo>
                    <a:pt x="965" y="203"/>
                  </a:lnTo>
                  <a:cubicBezTo>
                    <a:pt x="988" y="263"/>
                    <a:pt x="1048" y="275"/>
                    <a:pt x="1107" y="275"/>
                  </a:cubicBezTo>
                  <a:cubicBezTo>
                    <a:pt x="1199" y="275"/>
                    <a:pt x="1295" y="308"/>
                    <a:pt x="1385" y="308"/>
                  </a:cubicBezTo>
                  <a:cubicBezTo>
                    <a:pt x="1447" y="308"/>
                    <a:pt x="1506" y="292"/>
                    <a:pt x="1560" y="239"/>
                  </a:cubicBezTo>
                  <a:cubicBezTo>
                    <a:pt x="1572" y="203"/>
                    <a:pt x="1584" y="191"/>
                    <a:pt x="1607" y="180"/>
                  </a:cubicBezTo>
                  <a:lnTo>
                    <a:pt x="1619" y="120"/>
                  </a:lnTo>
                  <a:lnTo>
                    <a:pt x="1572" y="72"/>
                  </a:lnTo>
                  <a:cubicBezTo>
                    <a:pt x="1506" y="19"/>
                    <a:pt x="1441" y="1"/>
                    <a:pt x="1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5"/>
            <p:cNvSpPr/>
            <p:nvPr/>
          </p:nvSpPr>
          <p:spPr>
            <a:xfrm>
              <a:off x="6042700" y="3341850"/>
              <a:ext cx="50625" cy="13600"/>
            </a:xfrm>
            <a:custGeom>
              <a:avLst/>
              <a:gdLst/>
              <a:ahLst/>
              <a:cxnLst/>
              <a:rect l="l" t="t" r="r" b="b"/>
              <a:pathLst>
                <a:path w="2025" h="544" extrusionOk="0">
                  <a:moveTo>
                    <a:pt x="1463" y="1"/>
                  </a:moveTo>
                  <a:cubicBezTo>
                    <a:pt x="1236" y="1"/>
                    <a:pt x="1003" y="97"/>
                    <a:pt x="775" y="146"/>
                  </a:cubicBezTo>
                  <a:cubicBezTo>
                    <a:pt x="751" y="146"/>
                    <a:pt x="703" y="146"/>
                    <a:pt x="679" y="134"/>
                  </a:cubicBezTo>
                  <a:cubicBezTo>
                    <a:pt x="584" y="193"/>
                    <a:pt x="465" y="181"/>
                    <a:pt x="382" y="241"/>
                  </a:cubicBezTo>
                  <a:cubicBezTo>
                    <a:pt x="287" y="265"/>
                    <a:pt x="179" y="277"/>
                    <a:pt x="96" y="301"/>
                  </a:cubicBezTo>
                  <a:cubicBezTo>
                    <a:pt x="1" y="372"/>
                    <a:pt x="25" y="455"/>
                    <a:pt x="96" y="539"/>
                  </a:cubicBezTo>
                  <a:cubicBezTo>
                    <a:pt x="136" y="539"/>
                    <a:pt x="170" y="544"/>
                    <a:pt x="199" y="544"/>
                  </a:cubicBezTo>
                  <a:cubicBezTo>
                    <a:pt x="214" y="544"/>
                    <a:pt x="227" y="543"/>
                    <a:pt x="239" y="539"/>
                  </a:cubicBezTo>
                  <a:cubicBezTo>
                    <a:pt x="363" y="405"/>
                    <a:pt x="496" y="396"/>
                    <a:pt x="637" y="396"/>
                  </a:cubicBezTo>
                  <a:cubicBezTo>
                    <a:pt x="659" y="396"/>
                    <a:pt x="681" y="396"/>
                    <a:pt x="703" y="396"/>
                  </a:cubicBezTo>
                  <a:cubicBezTo>
                    <a:pt x="1132" y="396"/>
                    <a:pt x="1549" y="384"/>
                    <a:pt x="1989" y="384"/>
                  </a:cubicBezTo>
                  <a:cubicBezTo>
                    <a:pt x="2025" y="312"/>
                    <a:pt x="2025" y="253"/>
                    <a:pt x="1942" y="205"/>
                  </a:cubicBezTo>
                  <a:cubicBezTo>
                    <a:pt x="1787" y="51"/>
                    <a:pt x="1626" y="1"/>
                    <a:pt x="14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5"/>
            <p:cNvSpPr/>
            <p:nvPr/>
          </p:nvSpPr>
          <p:spPr>
            <a:xfrm>
              <a:off x="5768875" y="3393425"/>
              <a:ext cx="41375" cy="11900"/>
            </a:xfrm>
            <a:custGeom>
              <a:avLst/>
              <a:gdLst/>
              <a:ahLst/>
              <a:cxnLst/>
              <a:rect l="l" t="t" r="r" b="b"/>
              <a:pathLst>
                <a:path w="1655" h="476" extrusionOk="0">
                  <a:moveTo>
                    <a:pt x="631" y="1"/>
                  </a:moveTo>
                  <a:cubicBezTo>
                    <a:pt x="568" y="1"/>
                    <a:pt x="504" y="16"/>
                    <a:pt x="441" y="59"/>
                  </a:cubicBezTo>
                  <a:lnTo>
                    <a:pt x="286" y="59"/>
                  </a:lnTo>
                  <a:cubicBezTo>
                    <a:pt x="260" y="34"/>
                    <a:pt x="238" y="22"/>
                    <a:pt x="216" y="22"/>
                  </a:cubicBezTo>
                  <a:cubicBezTo>
                    <a:pt x="196" y="22"/>
                    <a:pt x="177" y="31"/>
                    <a:pt x="155" y="47"/>
                  </a:cubicBezTo>
                  <a:cubicBezTo>
                    <a:pt x="95" y="95"/>
                    <a:pt x="48" y="154"/>
                    <a:pt x="0" y="214"/>
                  </a:cubicBezTo>
                  <a:cubicBezTo>
                    <a:pt x="119" y="345"/>
                    <a:pt x="333" y="214"/>
                    <a:pt x="441" y="357"/>
                  </a:cubicBezTo>
                  <a:cubicBezTo>
                    <a:pt x="714" y="357"/>
                    <a:pt x="1000" y="393"/>
                    <a:pt x="1274" y="476"/>
                  </a:cubicBezTo>
                  <a:cubicBezTo>
                    <a:pt x="1357" y="404"/>
                    <a:pt x="1512" y="452"/>
                    <a:pt x="1584" y="333"/>
                  </a:cubicBezTo>
                  <a:cubicBezTo>
                    <a:pt x="1584" y="285"/>
                    <a:pt x="1595" y="238"/>
                    <a:pt x="1595" y="202"/>
                  </a:cubicBezTo>
                  <a:cubicBezTo>
                    <a:pt x="1655" y="143"/>
                    <a:pt x="1643" y="95"/>
                    <a:pt x="1548" y="83"/>
                  </a:cubicBezTo>
                  <a:cubicBezTo>
                    <a:pt x="1476" y="59"/>
                    <a:pt x="1393" y="59"/>
                    <a:pt x="1298" y="59"/>
                  </a:cubicBezTo>
                  <a:cubicBezTo>
                    <a:pt x="1255" y="108"/>
                    <a:pt x="1206" y="135"/>
                    <a:pt x="1155" y="135"/>
                  </a:cubicBezTo>
                  <a:cubicBezTo>
                    <a:pt x="1107" y="135"/>
                    <a:pt x="1058" y="111"/>
                    <a:pt x="1012" y="59"/>
                  </a:cubicBezTo>
                  <a:cubicBezTo>
                    <a:pt x="885" y="59"/>
                    <a:pt x="758"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5"/>
            <p:cNvSpPr/>
            <p:nvPr/>
          </p:nvSpPr>
          <p:spPr>
            <a:xfrm>
              <a:off x="5546800" y="3369350"/>
              <a:ext cx="36050" cy="7725"/>
            </a:xfrm>
            <a:custGeom>
              <a:avLst/>
              <a:gdLst/>
              <a:ahLst/>
              <a:cxnLst/>
              <a:rect l="l" t="t" r="r" b="b"/>
              <a:pathLst>
                <a:path w="1442" h="309" extrusionOk="0">
                  <a:moveTo>
                    <a:pt x="302" y="0"/>
                  </a:moveTo>
                  <a:cubicBezTo>
                    <a:pt x="204" y="0"/>
                    <a:pt x="104" y="10"/>
                    <a:pt x="1" y="34"/>
                  </a:cubicBezTo>
                  <a:lnTo>
                    <a:pt x="1" y="284"/>
                  </a:lnTo>
                  <a:cubicBezTo>
                    <a:pt x="218" y="295"/>
                    <a:pt x="435" y="308"/>
                    <a:pt x="654" y="308"/>
                  </a:cubicBezTo>
                  <a:cubicBezTo>
                    <a:pt x="914" y="308"/>
                    <a:pt x="1176" y="289"/>
                    <a:pt x="1442" y="224"/>
                  </a:cubicBezTo>
                  <a:cubicBezTo>
                    <a:pt x="1052" y="158"/>
                    <a:pt x="692" y="0"/>
                    <a:pt x="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5"/>
            <p:cNvSpPr/>
            <p:nvPr/>
          </p:nvSpPr>
          <p:spPr>
            <a:xfrm>
              <a:off x="6015925" y="3345575"/>
              <a:ext cx="29475" cy="9750"/>
            </a:xfrm>
            <a:custGeom>
              <a:avLst/>
              <a:gdLst/>
              <a:ahLst/>
              <a:cxnLst/>
              <a:rect l="l" t="t" r="r" b="b"/>
              <a:pathLst>
                <a:path w="1179" h="390" extrusionOk="0">
                  <a:moveTo>
                    <a:pt x="316" y="0"/>
                  </a:moveTo>
                  <a:cubicBezTo>
                    <a:pt x="213" y="0"/>
                    <a:pt x="108" y="24"/>
                    <a:pt x="0" y="92"/>
                  </a:cubicBezTo>
                  <a:cubicBezTo>
                    <a:pt x="226" y="104"/>
                    <a:pt x="286" y="187"/>
                    <a:pt x="167" y="390"/>
                  </a:cubicBezTo>
                  <a:cubicBezTo>
                    <a:pt x="512" y="366"/>
                    <a:pt x="834" y="366"/>
                    <a:pt x="1179" y="366"/>
                  </a:cubicBezTo>
                  <a:lnTo>
                    <a:pt x="1179" y="128"/>
                  </a:lnTo>
                  <a:cubicBezTo>
                    <a:pt x="1136" y="138"/>
                    <a:pt x="1093" y="143"/>
                    <a:pt x="1050" y="143"/>
                  </a:cubicBezTo>
                  <a:cubicBezTo>
                    <a:pt x="810" y="143"/>
                    <a:pt x="569" y="0"/>
                    <a:pt x="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5"/>
            <p:cNvSpPr/>
            <p:nvPr/>
          </p:nvSpPr>
          <p:spPr>
            <a:xfrm>
              <a:off x="5904300" y="3347925"/>
              <a:ext cx="60450" cy="3825"/>
            </a:xfrm>
            <a:custGeom>
              <a:avLst/>
              <a:gdLst/>
              <a:ahLst/>
              <a:cxnLst/>
              <a:rect l="l" t="t" r="r" b="b"/>
              <a:pathLst>
                <a:path w="2418" h="153" extrusionOk="0">
                  <a:moveTo>
                    <a:pt x="578" y="1"/>
                  </a:moveTo>
                  <a:cubicBezTo>
                    <a:pt x="384" y="1"/>
                    <a:pt x="191" y="26"/>
                    <a:pt x="0" y="129"/>
                  </a:cubicBezTo>
                  <a:cubicBezTo>
                    <a:pt x="774" y="141"/>
                    <a:pt x="1572" y="141"/>
                    <a:pt x="2346" y="153"/>
                  </a:cubicBezTo>
                  <a:cubicBezTo>
                    <a:pt x="2417" y="129"/>
                    <a:pt x="2417" y="81"/>
                    <a:pt x="2346" y="34"/>
                  </a:cubicBezTo>
                  <a:cubicBezTo>
                    <a:pt x="2013" y="22"/>
                    <a:pt x="1667" y="22"/>
                    <a:pt x="1346" y="10"/>
                  </a:cubicBezTo>
                  <a:cubicBezTo>
                    <a:pt x="1273" y="19"/>
                    <a:pt x="1201" y="23"/>
                    <a:pt x="1128" y="23"/>
                  </a:cubicBezTo>
                  <a:cubicBezTo>
                    <a:pt x="944" y="23"/>
                    <a:pt x="761" y="1"/>
                    <a:pt x="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5"/>
            <p:cNvSpPr/>
            <p:nvPr/>
          </p:nvSpPr>
          <p:spPr>
            <a:xfrm>
              <a:off x="5771250" y="3416325"/>
              <a:ext cx="34250" cy="15625"/>
            </a:xfrm>
            <a:custGeom>
              <a:avLst/>
              <a:gdLst/>
              <a:ahLst/>
              <a:cxnLst/>
              <a:rect l="l" t="t" r="r" b="b"/>
              <a:pathLst>
                <a:path w="1370" h="625" extrusionOk="0">
                  <a:moveTo>
                    <a:pt x="1060" y="0"/>
                  </a:moveTo>
                  <a:cubicBezTo>
                    <a:pt x="977" y="84"/>
                    <a:pt x="846" y="60"/>
                    <a:pt x="738" y="84"/>
                  </a:cubicBezTo>
                  <a:cubicBezTo>
                    <a:pt x="674" y="116"/>
                    <a:pt x="607" y="129"/>
                    <a:pt x="540" y="129"/>
                  </a:cubicBezTo>
                  <a:cubicBezTo>
                    <a:pt x="458" y="129"/>
                    <a:pt x="376" y="110"/>
                    <a:pt x="298" y="84"/>
                  </a:cubicBezTo>
                  <a:cubicBezTo>
                    <a:pt x="238" y="84"/>
                    <a:pt x="179" y="96"/>
                    <a:pt x="119" y="143"/>
                  </a:cubicBezTo>
                  <a:cubicBezTo>
                    <a:pt x="48" y="239"/>
                    <a:pt x="0" y="322"/>
                    <a:pt x="48" y="441"/>
                  </a:cubicBezTo>
                  <a:cubicBezTo>
                    <a:pt x="107" y="489"/>
                    <a:pt x="167" y="536"/>
                    <a:pt x="238" y="560"/>
                  </a:cubicBezTo>
                  <a:cubicBezTo>
                    <a:pt x="420" y="583"/>
                    <a:pt x="607" y="624"/>
                    <a:pt x="790" y="624"/>
                  </a:cubicBezTo>
                  <a:cubicBezTo>
                    <a:pt x="992" y="624"/>
                    <a:pt x="1189" y="574"/>
                    <a:pt x="1370" y="393"/>
                  </a:cubicBezTo>
                  <a:cubicBezTo>
                    <a:pt x="1370" y="310"/>
                    <a:pt x="1358" y="215"/>
                    <a:pt x="1358" y="131"/>
                  </a:cubicBezTo>
                  <a:cubicBezTo>
                    <a:pt x="1334" y="60"/>
                    <a:pt x="1250" y="60"/>
                    <a:pt x="1191" y="0"/>
                  </a:cubicBezTo>
                  <a:cubicBezTo>
                    <a:pt x="1167" y="6"/>
                    <a:pt x="1143" y="9"/>
                    <a:pt x="1121" y="9"/>
                  </a:cubicBezTo>
                  <a:cubicBezTo>
                    <a:pt x="1099" y="9"/>
                    <a:pt x="1078" y="6"/>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35"/>
            <p:cNvSpPr/>
            <p:nvPr/>
          </p:nvSpPr>
          <p:spPr>
            <a:xfrm>
              <a:off x="6219525" y="3419600"/>
              <a:ext cx="29475" cy="12925"/>
            </a:xfrm>
            <a:custGeom>
              <a:avLst/>
              <a:gdLst/>
              <a:ahLst/>
              <a:cxnLst/>
              <a:rect l="l" t="t" r="r" b="b"/>
              <a:pathLst>
                <a:path w="1179" h="517" extrusionOk="0">
                  <a:moveTo>
                    <a:pt x="512" y="0"/>
                  </a:moveTo>
                  <a:cubicBezTo>
                    <a:pt x="357" y="12"/>
                    <a:pt x="214" y="12"/>
                    <a:pt x="60" y="24"/>
                  </a:cubicBezTo>
                  <a:cubicBezTo>
                    <a:pt x="0" y="119"/>
                    <a:pt x="0" y="203"/>
                    <a:pt x="72" y="298"/>
                  </a:cubicBezTo>
                  <a:cubicBezTo>
                    <a:pt x="226" y="322"/>
                    <a:pt x="405" y="298"/>
                    <a:pt x="512" y="441"/>
                  </a:cubicBezTo>
                  <a:cubicBezTo>
                    <a:pt x="579" y="490"/>
                    <a:pt x="650" y="517"/>
                    <a:pt x="724" y="517"/>
                  </a:cubicBezTo>
                  <a:cubicBezTo>
                    <a:pt x="793" y="517"/>
                    <a:pt x="866" y="493"/>
                    <a:pt x="941" y="441"/>
                  </a:cubicBezTo>
                  <a:cubicBezTo>
                    <a:pt x="988" y="381"/>
                    <a:pt x="1024" y="346"/>
                    <a:pt x="1072" y="298"/>
                  </a:cubicBezTo>
                  <a:cubicBezTo>
                    <a:pt x="1179" y="119"/>
                    <a:pt x="1012" y="84"/>
                    <a:pt x="929" y="12"/>
                  </a:cubicBezTo>
                  <a:cubicBezTo>
                    <a:pt x="917" y="16"/>
                    <a:pt x="904" y="18"/>
                    <a:pt x="890" y="18"/>
                  </a:cubicBezTo>
                  <a:cubicBezTo>
                    <a:pt x="863" y="18"/>
                    <a:pt x="834" y="12"/>
                    <a:pt x="810" y="12"/>
                  </a:cubicBezTo>
                  <a:lnTo>
                    <a:pt x="750" y="48"/>
                  </a:lnTo>
                  <a:cubicBezTo>
                    <a:pt x="741" y="51"/>
                    <a:pt x="732" y="53"/>
                    <a:pt x="722" y="53"/>
                  </a:cubicBezTo>
                  <a:cubicBezTo>
                    <a:pt x="692" y="53"/>
                    <a:pt x="661" y="39"/>
                    <a:pt x="643" y="12"/>
                  </a:cubicBezTo>
                  <a:cubicBezTo>
                    <a:pt x="629" y="16"/>
                    <a:pt x="615" y="17"/>
                    <a:pt x="601" y="17"/>
                  </a:cubicBezTo>
                  <a:cubicBezTo>
                    <a:pt x="569" y="17"/>
                    <a:pt x="537" y="9"/>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35"/>
            <p:cNvSpPr/>
            <p:nvPr/>
          </p:nvSpPr>
          <p:spPr>
            <a:xfrm>
              <a:off x="5586400" y="3400100"/>
              <a:ext cx="30675" cy="9100"/>
            </a:xfrm>
            <a:custGeom>
              <a:avLst/>
              <a:gdLst/>
              <a:ahLst/>
              <a:cxnLst/>
              <a:rect l="l" t="t" r="r" b="b"/>
              <a:pathLst>
                <a:path w="1227" h="364" extrusionOk="0">
                  <a:moveTo>
                    <a:pt x="337" y="0"/>
                  </a:moveTo>
                  <a:cubicBezTo>
                    <a:pt x="224" y="0"/>
                    <a:pt x="112" y="23"/>
                    <a:pt x="1" y="90"/>
                  </a:cubicBezTo>
                  <a:cubicBezTo>
                    <a:pt x="36" y="185"/>
                    <a:pt x="96" y="268"/>
                    <a:pt x="143" y="364"/>
                  </a:cubicBezTo>
                  <a:cubicBezTo>
                    <a:pt x="477" y="364"/>
                    <a:pt x="798" y="352"/>
                    <a:pt x="1132" y="328"/>
                  </a:cubicBezTo>
                  <a:cubicBezTo>
                    <a:pt x="1227" y="257"/>
                    <a:pt x="1227" y="173"/>
                    <a:pt x="1155" y="66"/>
                  </a:cubicBezTo>
                  <a:cubicBezTo>
                    <a:pt x="1024" y="66"/>
                    <a:pt x="870" y="54"/>
                    <a:pt x="727" y="54"/>
                  </a:cubicBezTo>
                  <a:cubicBezTo>
                    <a:pt x="594" y="29"/>
                    <a:pt x="465"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5"/>
            <p:cNvSpPr/>
            <p:nvPr/>
          </p:nvSpPr>
          <p:spPr>
            <a:xfrm>
              <a:off x="5643550" y="3421900"/>
              <a:ext cx="31075" cy="13200"/>
            </a:xfrm>
            <a:custGeom>
              <a:avLst/>
              <a:gdLst/>
              <a:ahLst/>
              <a:cxnLst/>
              <a:rect l="l" t="t" r="r" b="b"/>
              <a:pathLst>
                <a:path w="1243" h="528" extrusionOk="0">
                  <a:moveTo>
                    <a:pt x="500" y="0"/>
                  </a:moveTo>
                  <a:cubicBezTo>
                    <a:pt x="432" y="0"/>
                    <a:pt x="365" y="10"/>
                    <a:pt x="298" y="39"/>
                  </a:cubicBezTo>
                  <a:cubicBezTo>
                    <a:pt x="239" y="51"/>
                    <a:pt x="191" y="51"/>
                    <a:pt x="155" y="51"/>
                  </a:cubicBezTo>
                  <a:cubicBezTo>
                    <a:pt x="120" y="170"/>
                    <a:pt x="1" y="325"/>
                    <a:pt x="251" y="337"/>
                  </a:cubicBezTo>
                  <a:cubicBezTo>
                    <a:pt x="271" y="338"/>
                    <a:pt x="291" y="339"/>
                    <a:pt x="312" y="339"/>
                  </a:cubicBezTo>
                  <a:cubicBezTo>
                    <a:pt x="349" y="339"/>
                    <a:pt x="386" y="337"/>
                    <a:pt x="423" y="337"/>
                  </a:cubicBezTo>
                  <a:cubicBezTo>
                    <a:pt x="548" y="337"/>
                    <a:pt x="669" y="353"/>
                    <a:pt x="751" y="492"/>
                  </a:cubicBezTo>
                  <a:cubicBezTo>
                    <a:pt x="765" y="486"/>
                    <a:pt x="783" y="484"/>
                    <a:pt x="802" y="484"/>
                  </a:cubicBezTo>
                  <a:cubicBezTo>
                    <a:pt x="884" y="484"/>
                    <a:pt x="997" y="528"/>
                    <a:pt x="1083" y="528"/>
                  </a:cubicBezTo>
                  <a:cubicBezTo>
                    <a:pt x="1182" y="528"/>
                    <a:pt x="1243" y="467"/>
                    <a:pt x="1167" y="206"/>
                  </a:cubicBezTo>
                  <a:lnTo>
                    <a:pt x="1167" y="75"/>
                  </a:lnTo>
                  <a:cubicBezTo>
                    <a:pt x="1101" y="82"/>
                    <a:pt x="1034" y="140"/>
                    <a:pt x="973" y="140"/>
                  </a:cubicBezTo>
                  <a:cubicBezTo>
                    <a:pt x="936" y="140"/>
                    <a:pt x="901" y="119"/>
                    <a:pt x="870" y="51"/>
                  </a:cubicBezTo>
                  <a:cubicBezTo>
                    <a:pt x="753" y="36"/>
                    <a:pt x="627"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5"/>
            <p:cNvSpPr/>
            <p:nvPr/>
          </p:nvSpPr>
          <p:spPr>
            <a:xfrm>
              <a:off x="6019800" y="3318700"/>
              <a:ext cx="33950" cy="10600"/>
            </a:xfrm>
            <a:custGeom>
              <a:avLst/>
              <a:gdLst/>
              <a:ahLst/>
              <a:cxnLst/>
              <a:rect l="l" t="t" r="r" b="b"/>
              <a:pathLst>
                <a:path w="1358" h="424" extrusionOk="0">
                  <a:moveTo>
                    <a:pt x="881" y="36"/>
                  </a:moveTo>
                  <a:cubicBezTo>
                    <a:pt x="702" y="36"/>
                    <a:pt x="500" y="48"/>
                    <a:pt x="310" y="48"/>
                  </a:cubicBezTo>
                  <a:cubicBezTo>
                    <a:pt x="250" y="95"/>
                    <a:pt x="202" y="131"/>
                    <a:pt x="143" y="167"/>
                  </a:cubicBezTo>
                  <a:cubicBezTo>
                    <a:pt x="83" y="191"/>
                    <a:pt x="0" y="191"/>
                    <a:pt x="12" y="274"/>
                  </a:cubicBezTo>
                  <a:cubicBezTo>
                    <a:pt x="24" y="298"/>
                    <a:pt x="131" y="310"/>
                    <a:pt x="191" y="345"/>
                  </a:cubicBezTo>
                  <a:cubicBezTo>
                    <a:pt x="294" y="404"/>
                    <a:pt x="399" y="423"/>
                    <a:pt x="505" y="423"/>
                  </a:cubicBezTo>
                  <a:cubicBezTo>
                    <a:pt x="699" y="423"/>
                    <a:pt x="896" y="359"/>
                    <a:pt x="1083" y="359"/>
                  </a:cubicBezTo>
                  <a:cubicBezTo>
                    <a:pt x="1123" y="359"/>
                    <a:pt x="1163" y="362"/>
                    <a:pt x="1203" y="369"/>
                  </a:cubicBezTo>
                  <a:cubicBezTo>
                    <a:pt x="1298" y="357"/>
                    <a:pt x="1334" y="310"/>
                    <a:pt x="1357" y="226"/>
                  </a:cubicBezTo>
                  <a:cubicBezTo>
                    <a:pt x="1262" y="0"/>
                    <a:pt x="1012" y="179"/>
                    <a:pt x="88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5"/>
            <p:cNvSpPr/>
            <p:nvPr/>
          </p:nvSpPr>
          <p:spPr>
            <a:xfrm>
              <a:off x="6209100" y="3380600"/>
              <a:ext cx="35750" cy="9550"/>
            </a:xfrm>
            <a:custGeom>
              <a:avLst/>
              <a:gdLst/>
              <a:ahLst/>
              <a:cxnLst/>
              <a:rect l="l" t="t" r="r" b="b"/>
              <a:pathLst>
                <a:path w="1430" h="382" extrusionOk="0">
                  <a:moveTo>
                    <a:pt x="489" y="1"/>
                  </a:moveTo>
                  <a:cubicBezTo>
                    <a:pt x="334" y="13"/>
                    <a:pt x="167" y="1"/>
                    <a:pt x="36" y="120"/>
                  </a:cubicBezTo>
                  <a:cubicBezTo>
                    <a:pt x="0" y="179"/>
                    <a:pt x="12" y="239"/>
                    <a:pt x="60" y="275"/>
                  </a:cubicBezTo>
                  <a:cubicBezTo>
                    <a:pt x="512" y="298"/>
                    <a:pt x="953" y="251"/>
                    <a:pt x="1429" y="382"/>
                  </a:cubicBezTo>
                  <a:cubicBezTo>
                    <a:pt x="1316" y="148"/>
                    <a:pt x="1193" y="43"/>
                    <a:pt x="1049" y="43"/>
                  </a:cubicBezTo>
                  <a:cubicBezTo>
                    <a:pt x="965" y="43"/>
                    <a:pt x="875" y="78"/>
                    <a:pt x="774" y="144"/>
                  </a:cubicBezTo>
                  <a:lnTo>
                    <a:pt x="643" y="13"/>
                  </a:lnTo>
                  <a:cubicBezTo>
                    <a:pt x="584" y="1"/>
                    <a:pt x="536" y="1"/>
                    <a:pt x="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5"/>
            <p:cNvSpPr/>
            <p:nvPr/>
          </p:nvSpPr>
          <p:spPr>
            <a:xfrm>
              <a:off x="5941500" y="3278325"/>
              <a:ext cx="26825" cy="20125"/>
            </a:xfrm>
            <a:custGeom>
              <a:avLst/>
              <a:gdLst/>
              <a:ahLst/>
              <a:cxnLst/>
              <a:rect l="l" t="t" r="r" b="b"/>
              <a:pathLst>
                <a:path w="1073" h="805" extrusionOk="0">
                  <a:moveTo>
                    <a:pt x="525" y="0"/>
                  </a:moveTo>
                  <a:cubicBezTo>
                    <a:pt x="502" y="0"/>
                    <a:pt x="478" y="3"/>
                    <a:pt x="453" y="8"/>
                  </a:cubicBezTo>
                  <a:cubicBezTo>
                    <a:pt x="405" y="44"/>
                    <a:pt x="358" y="79"/>
                    <a:pt x="346" y="139"/>
                  </a:cubicBezTo>
                  <a:cubicBezTo>
                    <a:pt x="310" y="258"/>
                    <a:pt x="310" y="377"/>
                    <a:pt x="382" y="484"/>
                  </a:cubicBezTo>
                  <a:cubicBezTo>
                    <a:pt x="405" y="520"/>
                    <a:pt x="441" y="556"/>
                    <a:pt x="441" y="603"/>
                  </a:cubicBezTo>
                  <a:cubicBezTo>
                    <a:pt x="394" y="591"/>
                    <a:pt x="358" y="544"/>
                    <a:pt x="322" y="532"/>
                  </a:cubicBezTo>
                  <a:cubicBezTo>
                    <a:pt x="304" y="530"/>
                    <a:pt x="286" y="529"/>
                    <a:pt x="268" y="529"/>
                  </a:cubicBezTo>
                  <a:cubicBezTo>
                    <a:pt x="168" y="529"/>
                    <a:pt x="71" y="560"/>
                    <a:pt x="1" y="651"/>
                  </a:cubicBezTo>
                  <a:lnTo>
                    <a:pt x="1" y="770"/>
                  </a:lnTo>
                  <a:cubicBezTo>
                    <a:pt x="158" y="792"/>
                    <a:pt x="318" y="804"/>
                    <a:pt x="478" y="804"/>
                  </a:cubicBezTo>
                  <a:cubicBezTo>
                    <a:pt x="657" y="804"/>
                    <a:pt x="837" y="789"/>
                    <a:pt x="1013" y="758"/>
                  </a:cubicBezTo>
                  <a:cubicBezTo>
                    <a:pt x="1060" y="710"/>
                    <a:pt x="1072" y="663"/>
                    <a:pt x="1060" y="603"/>
                  </a:cubicBezTo>
                  <a:cubicBezTo>
                    <a:pt x="1048" y="579"/>
                    <a:pt x="1025" y="556"/>
                    <a:pt x="1013" y="532"/>
                  </a:cubicBezTo>
                  <a:cubicBezTo>
                    <a:pt x="941" y="460"/>
                    <a:pt x="882" y="365"/>
                    <a:pt x="834" y="258"/>
                  </a:cubicBezTo>
                  <a:lnTo>
                    <a:pt x="751" y="127"/>
                  </a:lnTo>
                  <a:cubicBezTo>
                    <a:pt x="703" y="79"/>
                    <a:pt x="656" y="55"/>
                    <a:pt x="608" y="20"/>
                  </a:cubicBezTo>
                  <a:cubicBezTo>
                    <a:pt x="587" y="6"/>
                    <a:pt x="558"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5"/>
            <p:cNvSpPr/>
            <p:nvPr/>
          </p:nvSpPr>
          <p:spPr>
            <a:xfrm>
              <a:off x="5739700" y="3414175"/>
              <a:ext cx="30375" cy="13750"/>
            </a:xfrm>
            <a:custGeom>
              <a:avLst/>
              <a:gdLst/>
              <a:ahLst/>
              <a:cxnLst/>
              <a:rect l="l" t="t" r="r" b="b"/>
              <a:pathLst>
                <a:path w="1215" h="550" extrusionOk="0">
                  <a:moveTo>
                    <a:pt x="733" y="1"/>
                  </a:moveTo>
                  <a:cubicBezTo>
                    <a:pt x="601" y="1"/>
                    <a:pt x="461" y="33"/>
                    <a:pt x="322" y="63"/>
                  </a:cubicBezTo>
                  <a:cubicBezTo>
                    <a:pt x="238" y="86"/>
                    <a:pt x="143" y="86"/>
                    <a:pt x="60" y="98"/>
                  </a:cubicBezTo>
                  <a:lnTo>
                    <a:pt x="0" y="122"/>
                  </a:lnTo>
                  <a:lnTo>
                    <a:pt x="0" y="182"/>
                  </a:lnTo>
                  <a:lnTo>
                    <a:pt x="60" y="241"/>
                  </a:lnTo>
                  <a:cubicBezTo>
                    <a:pt x="119" y="289"/>
                    <a:pt x="215" y="289"/>
                    <a:pt x="274" y="348"/>
                  </a:cubicBezTo>
                  <a:lnTo>
                    <a:pt x="322" y="384"/>
                  </a:lnTo>
                  <a:cubicBezTo>
                    <a:pt x="480" y="486"/>
                    <a:pt x="633" y="550"/>
                    <a:pt x="776" y="550"/>
                  </a:cubicBezTo>
                  <a:cubicBezTo>
                    <a:pt x="935" y="550"/>
                    <a:pt x="1083" y="471"/>
                    <a:pt x="1215" y="277"/>
                  </a:cubicBezTo>
                  <a:cubicBezTo>
                    <a:pt x="1083" y="62"/>
                    <a:pt x="915" y="1"/>
                    <a:pt x="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5"/>
            <p:cNvSpPr/>
            <p:nvPr/>
          </p:nvSpPr>
          <p:spPr>
            <a:xfrm>
              <a:off x="5478350" y="3341800"/>
              <a:ext cx="14025" cy="28325"/>
            </a:xfrm>
            <a:custGeom>
              <a:avLst/>
              <a:gdLst/>
              <a:ahLst/>
              <a:cxnLst/>
              <a:rect l="l" t="t" r="r" b="b"/>
              <a:pathLst>
                <a:path w="561" h="1133" extrusionOk="0">
                  <a:moveTo>
                    <a:pt x="331" y="1"/>
                  </a:moveTo>
                  <a:cubicBezTo>
                    <a:pt x="285" y="1"/>
                    <a:pt x="244" y="41"/>
                    <a:pt x="215" y="172"/>
                  </a:cubicBezTo>
                  <a:cubicBezTo>
                    <a:pt x="179" y="398"/>
                    <a:pt x="72" y="612"/>
                    <a:pt x="1" y="826"/>
                  </a:cubicBezTo>
                  <a:cubicBezTo>
                    <a:pt x="61" y="928"/>
                    <a:pt x="36" y="1133"/>
                    <a:pt x="203" y="1133"/>
                  </a:cubicBezTo>
                  <a:cubicBezTo>
                    <a:pt x="232" y="1133"/>
                    <a:pt x="268" y="1126"/>
                    <a:pt x="310" y="1112"/>
                  </a:cubicBezTo>
                  <a:cubicBezTo>
                    <a:pt x="417" y="934"/>
                    <a:pt x="262" y="695"/>
                    <a:pt x="429" y="529"/>
                  </a:cubicBezTo>
                  <a:lnTo>
                    <a:pt x="465" y="493"/>
                  </a:lnTo>
                  <a:lnTo>
                    <a:pt x="465" y="445"/>
                  </a:lnTo>
                  <a:cubicBezTo>
                    <a:pt x="477" y="374"/>
                    <a:pt x="524" y="314"/>
                    <a:pt x="560" y="255"/>
                  </a:cubicBezTo>
                  <a:cubicBezTo>
                    <a:pt x="560" y="207"/>
                    <a:pt x="548" y="148"/>
                    <a:pt x="548" y="100"/>
                  </a:cubicBezTo>
                  <a:cubicBezTo>
                    <a:pt x="478" y="86"/>
                    <a:pt x="399" y="1"/>
                    <a:pt x="3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5"/>
            <p:cNvSpPr/>
            <p:nvPr/>
          </p:nvSpPr>
          <p:spPr>
            <a:xfrm>
              <a:off x="6194800" y="3375650"/>
              <a:ext cx="26525" cy="10225"/>
            </a:xfrm>
            <a:custGeom>
              <a:avLst/>
              <a:gdLst/>
              <a:ahLst/>
              <a:cxnLst/>
              <a:rect l="l" t="t" r="r" b="b"/>
              <a:pathLst>
                <a:path w="1061" h="409" extrusionOk="0">
                  <a:moveTo>
                    <a:pt x="466" y="1"/>
                  </a:moveTo>
                  <a:cubicBezTo>
                    <a:pt x="419" y="1"/>
                    <a:pt x="374" y="16"/>
                    <a:pt x="334" y="44"/>
                  </a:cubicBezTo>
                  <a:lnTo>
                    <a:pt x="168" y="44"/>
                  </a:lnTo>
                  <a:cubicBezTo>
                    <a:pt x="168" y="32"/>
                    <a:pt x="156" y="20"/>
                    <a:pt x="108" y="20"/>
                  </a:cubicBezTo>
                  <a:cubicBezTo>
                    <a:pt x="84" y="20"/>
                    <a:pt x="37" y="32"/>
                    <a:pt x="1" y="80"/>
                  </a:cubicBezTo>
                  <a:cubicBezTo>
                    <a:pt x="1" y="234"/>
                    <a:pt x="84" y="342"/>
                    <a:pt x="215" y="401"/>
                  </a:cubicBezTo>
                  <a:cubicBezTo>
                    <a:pt x="276" y="401"/>
                    <a:pt x="341" y="409"/>
                    <a:pt x="406" y="409"/>
                  </a:cubicBezTo>
                  <a:cubicBezTo>
                    <a:pt x="481" y="409"/>
                    <a:pt x="556" y="398"/>
                    <a:pt x="620" y="353"/>
                  </a:cubicBezTo>
                  <a:cubicBezTo>
                    <a:pt x="775" y="342"/>
                    <a:pt x="965" y="377"/>
                    <a:pt x="1061" y="199"/>
                  </a:cubicBezTo>
                  <a:lnTo>
                    <a:pt x="1049" y="175"/>
                  </a:lnTo>
                  <a:cubicBezTo>
                    <a:pt x="989" y="151"/>
                    <a:pt x="941" y="103"/>
                    <a:pt x="906" y="56"/>
                  </a:cubicBezTo>
                  <a:lnTo>
                    <a:pt x="620" y="56"/>
                  </a:lnTo>
                  <a:cubicBezTo>
                    <a:pt x="570" y="18"/>
                    <a:pt x="517" y="1"/>
                    <a:pt x="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35"/>
            <p:cNvSpPr/>
            <p:nvPr/>
          </p:nvSpPr>
          <p:spPr>
            <a:xfrm>
              <a:off x="5531325" y="3297850"/>
              <a:ext cx="34550" cy="6475"/>
            </a:xfrm>
            <a:custGeom>
              <a:avLst/>
              <a:gdLst/>
              <a:ahLst/>
              <a:cxnLst/>
              <a:rect l="l" t="t" r="r" b="b"/>
              <a:pathLst>
                <a:path w="1382" h="259" extrusionOk="0">
                  <a:moveTo>
                    <a:pt x="60" y="1"/>
                  </a:moveTo>
                  <a:cubicBezTo>
                    <a:pt x="13" y="48"/>
                    <a:pt x="1" y="108"/>
                    <a:pt x="60" y="132"/>
                  </a:cubicBezTo>
                  <a:cubicBezTo>
                    <a:pt x="255" y="226"/>
                    <a:pt x="447" y="258"/>
                    <a:pt x="640" y="258"/>
                  </a:cubicBezTo>
                  <a:cubicBezTo>
                    <a:pt x="884" y="258"/>
                    <a:pt x="1129" y="207"/>
                    <a:pt x="1382" y="167"/>
                  </a:cubicBezTo>
                  <a:cubicBezTo>
                    <a:pt x="1218" y="74"/>
                    <a:pt x="1046" y="54"/>
                    <a:pt x="870" y="54"/>
                  </a:cubicBezTo>
                  <a:cubicBezTo>
                    <a:pt x="738" y="54"/>
                    <a:pt x="604" y="65"/>
                    <a:pt x="471" y="65"/>
                  </a:cubicBezTo>
                  <a:cubicBezTo>
                    <a:pt x="332" y="65"/>
                    <a:pt x="194" y="5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35"/>
            <p:cNvSpPr/>
            <p:nvPr/>
          </p:nvSpPr>
          <p:spPr>
            <a:xfrm>
              <a:off x="5618250" y="3294150"/>
              <a:ext cx="29200" cy="6250"/>
            </a:xfrm>
            <a:custGeom>
              <a:avLst/>
              <a:gdLst/>
              <a:ahLst/>
              <a:cxnLst/>
              <a:rect l="l" t="t" r="r" b="b"/>
              <a:pathLst>
                <a:path w="1168" h="250" extrusionOk="0">
                  <a:moveTo>
                    <a:pt x="775" y="1"/>
                  </a:moveTo>
                  <a:cubicBezTo>
                    <a:pt x="663" y="1"/>
                    <a:pt x="547" y="19"/>
                    <a:pt x="433" y="19"/>
                  </a:cubicBezTo>
                  <a:cubicBezTo>
                    <a:pt x="384" y="19"/>
                    <a:pt x="335" y="16"/>
                    <a:pt x="286" y="6"/>
                  </a:cubicBezTo>
                  <a:cubicBezTo>
                    <a:pt x="227" y="77"/>
                    <a:pt x="120" y="42"/>
                    <a:pt x="48" y="89"/>
                  </a:cubicBezTo>
                  <a:cubicBezTo>
                    <a:pt x="36" y="125"/>
                    <a:pt x="12" y="137"/>
                    <a:pt x="0" y="161"/>
                  </a:cubicBezTo>
                  <a:cubicBezTo>
                    <a:pt x="154" y="226"/>
                    <a:pt x="306" y="249"/>
                    <a:pt x="457" y="249"/>
                  </a:cubicBezTo>
                  <a:cubicBezTo>
                    <a:pt x="693" y="249"/>
                    <a:pt x="928" y="192"/>
                    <a:pt x="1167" y="149"/>
                  </a:cubicBezTo>
                  <a:cubicBezTo>
                    <a:pt x="1047" y="28"/>
                    <a:pt x="913" y="1"/>
                    <a:pt x="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5"/>
            <p:cNvSpPr/>
            <p:nvPr/>
          </p:nvSpPr>
          <p:spPr>
            <a:xfrm>
              <a:off x="5499475" y="3448175"/>
              <a:ext cx="22350" cy="13600"/>
            </a:xfrm>
            <a:custGeom>
              <a:avLst/>
              <a:gdLst/>
              <a:ahLst/>
              <a:cxnLst/>
              <a:rect l="l" t="t" r="r" b="b"/>
              <a:pathLst>
                <a:path w="894" h="544" extrusionOk="0">
                  <a:moveTo>
                    <a:pt x="584" y="0"/>
                  </a:moveTo>
                  <a:cubicBezTo>
                    <a:pt x="441" y="12"/>
                    <a:pt x="275" y="36"/>
                    <a:pt x="156" y="131"/>
                  </a:cubicBezTo>
                  <a:cubicBezTo>
                    <a:pt x="334" y="346"/>
                    <a:pt x="13" y="298"/>
                    <a:pt x="1" y="405"/>
                  </a:cubicBezTo>
                  <a:cubicBezTo>
                    <a:pt x="37" y="465"/>
                    <a:pt x="96" y="512"/>
                    <a:pt x="156" y="536"/>
                  </a:cubicBezTo>
                  <a:cubicBezTo>
                    <a:pt x="200" y="541"/>
                    <a:pt x="243" y="543"/>
                    <a:pt x="285" y="543"/>
                  </a:cubicBezTo>
                  <a:cubicBezTo>
                    <a:pt x="566" y="543"/>
                    <a:pt x="780" y="432"/>
                    <a:pt x="894" y="131"/>
                  </a:cubicBezTo>
                  <a:cubicBezTo>
                    <a:pt x="822" y="36"/>
                    <a:pt x="703" y="12"/>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5"/>
            <p:cNvSpPr/>
            <p:nvPr/>
          </p:nvSpPr>
          <p:spPr>
            <a:xfrm>
              <a:off x="5970375" y="3372650"/>
              <a:ext cx="21450" cy="7900"/>
            </a:xfrm>
            <a:custGeom>
              <a:avLst/>
              <a:gdLst/>
              <a:ahLst/>
              <a:cxnLst/>
              <a:rect l="l" t="t" r="r" b="b"/>
              <a:pathLst>
                <a:path w="858" h="316" extrusionOk="0">
                  <a:moveTo>
                    <a:pt x="501" y="0"/>
                  </a:moveTo>
                  <a:cubicBezTo>
                    <a:pt x="331" y="0"/>
                    <a:pt x="162" y="21"/>
                    <a:pt x="1" y="21"/>
                  </a:cubicBezTo>
                  <a:cubicBezTo>
                    <a:pt x="122" y="224"/>
                    <a:pt x="194" y="315"/>
                    <a:pt x="340" y="315"/>
                  </a:cubicBezTo>
                  <a:cubicBezTo>
                    <a:pt x="451" y="315"/>
                    <a:pt x="605" y="262"/>
                    <a:pt x="858" y="164"/>
                  </a:cubicBezTo>
                  <a:lnTo>
                    <a:pt x="858" y="45"/>
                  </a:lnTo>
                  <a:cubicBezTo>
                    <a:pt x="740" y="11"/>
                    <a:pt x="620"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5"/>
            <p:cNvSpPr/>
            <p:nvPr/>
          </p:nvSpPr>
          <p:spPr>
            <a:xfrm>
              <a:off x="5484600" y="3386375"/>
              <a:ext cx="26525" cy="8250"/>
            </a:xfrm>
            <a:custGeom>
              <a:avLst/>
              <a:gdLst/>
              <a:ahLst/>
              <a:cxnLst/>
              <a:rect l="l" t="t" r="r" b="b"/>
              <a:pathLst>
                <a:path w="1061" h="330" extrusionOk="0">
                  <a:moveTo>
                    <a:pt x="856" y="1"/>
                  </a:moveTo>
                  <a:cubicBezTo>
                    <a:pt x="661" y="1"/>
                    <a:pt x="461" y="69"/>
                    <a:pt x="257" y="69"/>
                  </a:cubicBezTo>
                  <a:cubicBezTo>
                    <a:pt x="192" y="69"/>
                    <a:pt x="126" y="62"/>
                    <a:pt x="60" y="44"/>
                  </a:cubicBezTo>
                  <a:lnTo>
                    <a:pt x="1" y="103"/>
                  </a:lnTo>
                  <a:cubicBezTo>
                    <a:pt x="1" y="163"/>
                    <a:pt x="36" y="222"/>
                    <a:pt x="84" y="258"/>
                  </a:cubicBezTo>
                  <a:cubicBezTo>
                    <a:pt x="120" y="283"/>
                    <a:pt x="159" y="290"/>
                    <a:pt x="200" y="290"/>
                  </a:cubicBezTo>
                  <a:cubicBezTo>
                    <a:pt x="245" y="290"/>
                    <a:pt x="292" y="282"/>
                    <a:pt x="338" y="282"/>
                  </a:cubicBezTo>
                  <a:cubicBezTo>
                    <a:pt x="387" y="282"/>
                    <a:pt x="434" y="291"/>
                    <a:pt x="477" y="329"/>
                  </a:cubicBezTo>
                  <a:cubicBezTo>
                    <a:pt x="620" y="329"/>
                    <a:pt x="763" y="317"/>
                    <a:pt x="917" y="294"/>
                  </a:cubicBezTo>
                  <a:cubicBezTo>
                    <a:pt x="977" y="210"/>
                    <a:pt x="1013" y="127"/>
                    <a:pt x="1060" y="32"/>
                  </a:cubicBezTo>
                  <a:cubicBezTo>
                    <a:pt x="993" y="9"/>
                    <a:pt x="925" y="1"/>
                    <a:pt x="8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5"/>
            <p:cNvSpPr/>
            <p:nvPr/>
          </p:nvSpPr>
          <p:spPr>
            <a:xfrm>
              <a:off x="5585800" y="3423950"/>
              <a:ext cx="18475" cy="9550"/>
            </a:xfrm>
            <a:custGeom>
              <a:avLst/>
              <a:gdLst/>
              <a:ahLst/>
              <a:cxnLst/>
              <a:rect l="l" t="t" r="r" b="b"/>
              <a:pathLst>
                <a:path w="739" h="382" extrusionOk="0">
                  <a:moveTo>
                    <a:pt x="259" y="1"/>
                  </a:moveTo>
                  <a:cubicBezTo>
                    <a:pt x="116" y="1"/>
                    <a:pt x="37" y="102"/>
                    <a:pt x="1" y="267"/>
                  </a:cubicBezTo>
                  <a:cubicBezTo>
                    <a:pt x="167" y="267"/>
                    <a:pt x="322" y="303"/>
                    <a:pt x="477" y="362"/>
                  </a:cubicBezTo>
                  <a:cubicBezTo>
                    <a:pt x="514" y="375"/>
                    <a:pt x="545" y="381"/>
                    <a:pt x="572" y="381"/>
                  </a:cubicBezTo>
                  <a:cubicBezTo>
                    <a:pt x="692" y="381"/>
                    <a:pt x="719" y="263"/>
                    <a:pt x="739" y="136"/>
                  </a:cubicBezTo>
                  <a:cubicBezTo>
                    <a:pt x="632" y="88"/>
                    <a:pt x="513" y="76"/>
                    <a:pt x="406" y="29"/>
                  </a:cubicBezTo>
                  <a:cubicBezTo>
                    <a:pt x="351" y="10"/>
                    <a:pt x="302"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5"/>
            <p:cNvSpPr/>
            <p:nvPr/>
          </p:nvSpPr>
          <p:spPr>
            <a:xfrm>
              <a:off x="5579250" y="3293450"/>
              <a:ext cx="36350" cy="8600"/>
            </a:xfrm>
            <a:custGeom>
              <a:avLst/>
              <a:gdLst/>
              <a:ahLst/>
              <a:cxnLst/>
              <a:rect l="l" t="t" r="r" b="b"/>
              <a:pathLst>
                <a:path w="1454" h="344" extrusionOk="0">
                  <a:moveTo>
                    <a:pt x="896" y="0"/>
                  </a:moveTo>
                  <a:cubicBezTo>
                    <a:pt x="736" y="0"/>
                    <a:pt x="579" y="37"/>
                    <a:pt x="429" y="141"/>
                  </a:cubicBezTo>
                  <a:cubicBezTo>
                    <a:pt x="263" y="189"/>
                    <a:pt x="108" y="165"/>
                    <a:pt x="1" y="332"/>
                  </a:cubicBezTo>
                  <a:cubicBezTo>
                    <a:pt x="489" y="284"/>
                    <a:pt x="977" y="343"/>
                    <a:pt x="1453" y="201"/>
                  </a:cubicBezTo>
                  <a:cubicBezTo>
                    <a:pt x="1430" y="129"/>
                    <a:pt x="1370" y="93"/>
                    <a:pt x="1299" y="58"/>
                  </a:cubicBezTo>
                  <a:cubicBezTo>
                    <a:pt x="1164" y="25"/>
                    <a:pt x="1029"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5"/>
            <p:cNvSpPr/>
            <p:nvPr/>
          </p:nvSpPr>
          <p:spPr>
            <a:xfrm>
              <a:off x="5858750" y="3416325"/>
              <a:ext cx="15500" cy="13325"/>
            </a:xfrm>
            <a:custGeom>
              <a:avLst/>
              <a:gdLst/>
              <a:ahLst/>
              <a:cxnLst/>
              <a:rect l="l" t="t" r="r" b="b"/>
              <a:pathLst>
                <a:path w="620" h="533" extrusionOk="0">
                  <a:moveTo>
                    <a:pt x="13" y="0"/>
                  </a:moveTo>
                  <a:cubicBezTo>
                    <a:pt x="13" y="36"/>
                    <a:pt x="1" y="72"/>
                    <a:pt x="1" y="120"/>
                  </a:cubicBezTo>
                  <a:cubicBezTo>
                    <a:pt x="13" y="215"/>
                    <a:pt x="13" y="322"/>
                    <a:pt x="1" y="417"/>
                  </a:cubicBezTo>
                  <a:cubicBezTo>
                    <a:pt x="63" y="503"/>
                    <a:pt x="141" y="533"/>
                    <a:pt x="231" y="533"/>
                  </a:cubicBezTo>
                  <a:cubicBezTo>
                    <a:pt x="278" y="533"/>
                    <a:pt x="329" y="525"/>
                    <a:pt x="382" y="512"/>
                  </a:cubicBezTo>
                  <a:cubicBezTo>
                    <a:pt x="513" y="441"/>
                    <a:pt x="608" y="358"/>
                    <a:pt x="620" y="191"/>
                  </a:cubicBezTo>
                  <a:cubicBezTo>
                    <a:pt x="584" y="84"/>
                    <a:pt x="501" y="36"/>
                    <a:pt x="394" y="12"/>
                  </a:cubicBezTo>
                  <a:cubicBezTo>
                    <a:pt x="263" y="12"/>
                    <a:pt x="144" y="0"/>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5"/>
            <p:cNvSpPr/>
            <p:nvPr/>
          </p:nvSpPr>
          <p:spPr>
            <a:xfrm>
              <a:off x="5865000" y="3394625"/>
              <a:ext cx="20575" cy="8925"/>
            </a:xfrm>
            <a:custGeom>
              <a:avLst/>
              <a:gdLst/>
              <a:ahLst/>
              <a:cxnLst/>
              <a:rect l="l" t="t" r="r" b="b"/>
              <a:pathLst>
                <a:path w="823" h="357" extrusionOk="0">
                  <a:moveTo>
                    <a:pt x="414" y="1"/>
                  </a:moveTo>
                  <a:cubicBezTo>
                    <a:pt x="295" y="1"/>
                    <a:pt x="178" y="54"/>
                    <a:pt x="60" y="166"/>
                  </a:cubicBezTo>
                  <a:cubicBezTo>
                    <a:pt x="1" y="214"/>
                    <a:pt x="1" y="261"/>
                    <a:pt x="25" y="321"/>
                  </a:cubicBezTo>
                  <a:cubicBezTo>
                    <a:pt x="25" y="345"/>
                    <a:pt x="48" y="356"/>
                    <a:pt x="84" y="356"/>
                  </a:cubicBezTo>
                  <a:cubicBezTo>
                    <a:pt x="120" y="356"/>
                    <a:pt x="167" y="345"/>
                    <a:pt x="191" y="309"/>
                  </a:cubicBezTo>
                  <a:cubicBezTo>
                    <a:pt x="382" y="297"/>
                    <a:pt x="584" y="297"/>
                    <a:pt x="775" y="297"/>
                  </a:cubicBezTo>
                  <a:cubicBezTo>
                    <a:pt x="798" y="249"/>
                    <a:pt x="822" y="214"/>
                    <a:pt x="787" y="166"/>
                  </a:cubicBezTo>
                  <a:cubicBezTo>
                    <a:pt x="660" y="57"/>
                    <a:pt x="536"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5"/>
            <p:cNvSpPr/>
            <p:nvPr/>
          </p:nvSpPr>
          <p:spPr>
            <a:xfrm>
              <a:off x="5737025" y="3348275"/>
              <a:ext cx="17575" cy="7075"/>
            </a:xfrm>
            <a:custGeom>
              <a:avLst/>
              <a:gdLst/>
              <a:ahLst/>
              <a:cxnLst/>
              <a:rect l="l" t="t" r="r" b="b"/>
              <a:pathLst>
                <a:path w="703" h="283" extrusionOk="0">
                  <a:moveTo>
                    <a:pt x="295" y="1"/>
                  </a:moveTo>
                  <a:cubicBezTo>
                    <a:pt x="212" y="1"/>
                    <a:pt x="131" y="9"/>
                    <a:pt x="50" y="9"/>
                  </a:cubicBezTo>
                  <a:cubicBezTo>
                    <a:pt x="33" y="9"/>
                    <a:pt x="17" y="9"/>
                    <a:pt x="0" y="8"/>
                  </a:cubicBezTo>
                  <a:lnTo>
                    <a:pt x="0" y="282"/>
                  </a:lnTo>
                  <a:cubicBezTo>
                    <a:pt x="30" y="279"/>
                    <a:pt x="59" y="277"/>
                    <a:pt x="89" y="277"/>
                  </a:cubicBezTo>
                  <a:cubicBezTo>
                    <a:pt x="157" y="277"/>
                    <a:pt x="225" y="283"/>
                    <a:pt x="294" y="283"/>
                  </a:cubicBezTo>
                  <a:cubicBezTo>
                    <a:pt x="429" y="283"/>
                    <a:pt x="566" y="262"/>
                    <a:pt x="703" y="139"/>
                  </a:cubicBezTo>
                  <a:cubicBezTo>
                    <a:pt x="566" y="23"/>
                    <a:pt x="430" y="1"/>
                    <a:pt x="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5"/>
            <p:cNvSpPr/>
            <p:nvPr/>
          </p:nvSpPr>
          <p:spPr>
            <a:xfrm>
              <a:off x="5517950" y="3409900"/>
              <a:ext cx="32750" cy="6750"/>
            </a:xfrm>
            <a:custGeom>
              <a:avLst/>
              <a:gdLst/>
              <a:ahLst/>
              <a:cxnLst/>
              <a:rect l="l" t="t" r="r" b="b"/>
              <a:pathLst>
                <a:path w="1310" h="270" extrusionOk="0">
                  <a:moveTo>
                    <a:pt x="837" y="0"/>
                  </a:moveTo>
                  <a:cubicBezTo>
                    <a:pt x="662" y="0"/>
                    <a:pt x="488" y="65"/>
                    <a:pt x="310" y="103"/>
                  </a:cubicBezTo>
                  <a:cubicBezTo>
                    <a:pt x="202" y="162"/>
                    <a:pt x="95" y="210"/>
                    <a:pt x="0" y="257"/>
                  </a:cubicBezTo>
                  <a:cubicBezTo>
                    <a:pt x="44" y="255"/>
                    <a:pt x="88" y="254"/>
                    <a:pt x="133" y="254"/>
                  </a:cubicBezTo>
                  <a:cubicBezTo>
                    <a:pt x="310" y="254"/>
                    <a:pt x="488" y="269"/>
                    <a:pt x="664" y="269"/>
                  </a:cubicBezTo>
                  <a:cubicBezTo>
                    <a:pt x="884" y="269"/>
                    <a:pt x="1101" y="246"/>
                    <a:pt x="1310" y="138"/>
                  </a:cubicBezTo>
                  <a:cubicBezTo>
                    <a:pt x="1262" y="115"/>
                    <a:pt x="1203" y="103"/>
                    <a:pt x="1155" y="91"/>
                  </a:cubicBezTo>
                  <a:cubicBezTo>
                    <a:pt x="1048" y="24"/>
                    <a:pt x="942" y="0"/>
                    <a:pt x="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5"/>
            <p:cNvSpPr/>
            <p:nvPr/>
          </p:nvSpPr>
          <p:spPr>
            <a:xfrm>
              <a:off x="5482825" y="3355600"/>
              <a:ext cx="13700" cy="25625"/>
            </a:xfrm>
            <a:custGeom>
              <a:avLst/>
              <a:gdLst/>
              <a:ahLst/>
              <a:cxnLst/>
              <a:rect l="l" t="t" r="r" b="b"/>
              <a:pathLst>
                <a:path w="548" h="1025" extrusionOk="0">
                  <a:moveTo>
                    <a:pt x="286" y="1"/>
                  </a:moveTo>
                  <a:cubicBezTo>
                    <a:pt x="95" y="143"/>
                    <a:pt x="119" y="358"/>
                    <a:pt x="107" y="560"/>
                  </a:cubicBezTo>
                  <a:cubicBezTo>
                    <a:pt x="12" y="644"/>
                    <a:pt x="0" y="739"/>
                    <a:pt x="36" y="858"/>
                  </a:cubicBezTo>
                  <a:cubicBezTo>
                    <a:pt x="48" y="941"/>
                    <a:pt x="83" y="977"/>
                    <a:pt x="155" y="1025"/>
                  </a:cubicBezTo>
                  <a:cubicBezTo>
                    <a:pt x="250" y="894"/>
                    <a:pt x="405" y="882"/>
                    <a:pt x="548" y="846"/>
                  </a:cubicBezTo>
                  <a:cubicBezTo>
                    <a:pt x="464" y="739"/>
                    <a:pt x="369" y="655"/>
                    <a:pt x="286" y="548"/>
                  </a:cubicBezTo>
                  <a:cubicBezTo>
                    <a:pt x="214" y="370"/>
                    <a:pt x="310" y="179"/>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5"/>
            <p:cNvSpPr/>
            <p:nvPr/>
          </p:nvSpPr>
          <p:spPr>
            <a:xfrm>
              <a:off x="5622125" y="3423175"/>
              <a:ext cx="14300" cy="10000"/>
            </a:xfrm>
            <a:custGeom>
              <a:avLst/>
              <a:gdLst/>
              <a:ahLst/>
              <a:cxnLst/>
              <a:rect l="l" t="t" r="r" b="b"/>
              <a:pathLst>
                <a:path w="572" h="400" extrusionOk="0">
                  <a:moveTo>
                    <a:pt x="298" y="0"/>
                  </a:moveTo>
                  <a:cubicBezTo>
                    <a:pt x="179" y="0"/>
                    <a:pt x="72" y="36"/>
                    <a:pt x="0" y="155"/>
                  </a:cubicBezTo>
                  <a:cubicBezTo>
                    <a:pt x="219" y="314"/>
                    <a:pt x="343" y="400"/>
                    <a:pt x="419" y="400"/>
                  </a:cubicBezTo>
                  <a:cubicBezTo>
                    <a:pt x="508" y="400"/>
                    <a:pt x="533" y="281"/>
                    <a:pt x="572" y="24"/>
                  </a:cubicBezTo>
                  <a:lnTo>
                    <a:pt x="429" y="12"/>
                  </a:lnTo>
                  <a:cubicBezTo>
                    <a:pt x="429" y="12"/>
                    <a:pt x="417" y="36"/>
                    <a:pt x="381" y="48"/>
                  </a:cubicBezTo>
                  <a:cubicBezTo>
                    <a:pt x="376" y="51"/>
                    <a:pt x="369" y="52"/>
                    <a:pt x="363" y="52"/>
                  </a:cubicBezTo>
                  <a:cubicBezTo>
                    <a:pt x="341" y="52"/>
                    <a:pt x="316" y="37"/>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5"/>
            <p:cNvSpPr/>
            <p:nvPr/>
          </p:nvSpPr>
          <p:spPr>
            <a:xfrm>
              <a:off x="5614675" y="3400550"/>
              <a:ext cx="16400" cy="8850"/>
            </a:xfrm>
            <a:custGeom>
              <a:avLst/>
              <a:gdLst/>
              <a:ahLst/>
              <a:cxnLst/>
              <a:rect l="l" t="t" r="r" b="b"/>
              <a:pathLst>
                <a:path w="656" h="354" extrusionOk="0">
                  <a:moveTo>
                    <a:pt x="24" y="60"/>
                  </a:moveTo>
                  <a:cubicBezTo>
                    <a:pt x="13" y="155"/>
                    <a:pt x="13" y="239"/>
                    <a:pt x="1" y="334"/>
                  </a:cubicBezTo>
                  <a:cubicBezTo>
                    <a:pt x="112" y="334"/>
                    <a:pt x="227" y="353"/>
                    <a:pt x="342" y="353"/>
                  </a:cubicBezTo>
                  <a:cubicBezTo>
                    <a:pt x="448" y="353"/>
                    <a:pt x="553" y="337"/>
                    <a:pt x="655" y="274"/>
                  </a:cubicBezTo>
                  <a:cubicBezTo>
                    <a:pt x="453" y="0"/>
                    <a:pt x="239" y="96"/>
                    <a:pt x="24"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5"/>
            <p:cNvSpPr/>
            <p:nvPr/>
          </p:nvSpPr>
          <p:spPr>
            <a:xfrm>
              <a:off x="5829875" y="3383650"/>
              <a:ext cx="29500" cy="4175"/>
            </a:xfrm>
            <a:custGeom>
              <a:avLst/>
              <a:gdLst/>
              <a:ahLst/>
              <a:cxnLst/>
              <a:rect l="l" t="t" r="r" b="b"/>
              <a:pathLst>
                <a:path w="1180" h="167" extrusionOk="0">
                  <a:moveTo>
                    <a:pt x="683" y="0"/>
                  </a:moveTo>
                  <a:cubicBezTo>
                    <a:pt x="456" y="0"/>
                    <a:pt x="226" y="15"/>
                    <a:pt x="1" y="22"/>
                  </a:cubicBezTo>
                  <a:cubicBezTo>
                    <a:pt x="194" y="124"/>
                    <a:pt x="384" y="166"/>
                    <a:pt x="571" y="166"/>
                  </a:cubicBezTo>
                  <a:cubicBezTo>
                    <a:pt x="777" y="166"/>
                    <a:pt x="980" y="115"/>
                    <a:pt x="1180" y="33"/>
                  </a:cubicBezTo>
                  <a:cubicBezTo>
                    <a:pt x="1017" y="8"/>
                    <a:pt x="851" y="0"/>
                    <a:pt x="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5"/>
            <p:cNvSpPr/>
            <p:nvPr/>
          </p:nvSpPr>
          <p:spPr>
            <a:xfrm>
              <a:off x="5575375" y="3397900"/>
              <a:ext cx="29200" cy="4450"/>
            </a:xfrm>
            <a:custGeom>
              <a:avLst/>
              <a:gdLst/>
              <a:ahLst/>
              <a:cxnLst/>
              <a:rect l="l" t="t" r="r" b="b"/>
              <a:pathLst>
                <a:path w="1168" h="178" extrusionOk="0">
                  <a:moveTo>
                    <a:pt x="576" y="1"/>
                  </a:moveTo>
                  <a:cubicBezTo>
                    <a:pt x="385" y="1"/>
                    <a:pt x="194" y="49"/>
                    <a:pt x="1" y="154"/>
                  </a:cubicBezTo>
                  <a:cubicBezTo>
                    <a:pt x="156" y="166"/>
                    <a:pt x="287" y="166"/>
                    <a:pt x="442" y="178"/>
                  </a:cubicBezTo>
                  <a:cubicBezTo>
                    <a:pt x="692" y="166"/>
                    <a:pt x="930" y="154"/>
                    <a:pt x="1168" y="142"/>
                  </a:cubicBezTo>
                  <a:cubicBezTo>
                    <a:pt x="968" y="51"/>
                    <a:pt x="772" y="1"/>
                    <a:pt x="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5"/>
            <p:cNvSpPr/>
            <p:nvPr/>
          </p:nvSpPr>
          <p:spPr>
            <a:xfrm>
              <a:off x="6041825" y="3319875"/>
              <a:ext cx="27100" cy="7175"/>
            </a:xfrm>
            <a:custGeom>
              <a:avLst/>
              <a:gdLst/>
              <a:ahLst/>
              <a:cxnLst/>
              <a:rect l="l" t="t" r="r" b="b"/>
              <a:pathLst>
                <a:path w="1084" h="287" extrusionOk="0">
                  <a:moveTo>
                    <a:pt x="0" y="1"/>
                  </a:moveTo>
                  <a:cubicBezTo>
                    <a:pt x="95" y="168"/>
                    <a:pt x="274" y="132"/>
                    <a:pt x="429" y="144"/>
                  </a:cubicBezTo>
                  <a:cubicBezTo>
                    <a:pt x="560" y="263"/>
                    <a:pt x="714" y="263"/>
                    <a:pt x="869" y="287"/>
                  </a:cubicBezTo>
                  <a:lnTo>
                    <a:pt x="988" y="287"/>
                  </a:lnTo>
                  <a:cubicBezTo>
                    <a:pt x="1084" y="191"/>
                    <a:pt x="1084" y="108"/>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5"/>
            <p:cNvSpPr/>
            <p:nvPr/>
          </p:nvSpPr>
          <p:spPr>
            <a:xfrm>
              <a:off x="6195100" y="3305000"/>
              <a:ext cx="27125" cy="12725"/>
            </a:xfrm>
            <a:custGeom>
              <a:avLst/>
              <a:gdLst/>
              <a:ahLst/>
              <a:cxnLst/>
              <a:rect l="l" t="t" r="r" b="b"/>
              <a:pathLst>
                <a:path w="1085" h="509" extrusionOk="0">
                  <a:moveTo>
                    <a:pt x="620" y="1"/>
                  </a:moveTo>
                  <a:cubicBezTo>
                    <a:pt x="472" y="149"/>
                    <a:pt x="343" y="306"/>
                    <a:pt x="124" y="306"/>
                  </a:cubicBezTo>
                  <a:cubicBezTo>
                    <a:pt x="96" y="306"/>
                    <a:pt x="67" y="303"/>
                    <a:pt x="37" y="298"/>
                  </a:cubicBezTo>
                  <a:lnTo>
                    <a:pt x="37" y="298"/>
                  </a:lnTo>
                  <a:cubicBezTo>
                    <a:pt x="1" y="370"/>
                    <a:pt x="13" y="417"/>
                    <a:pt x="96" y="417"/>
                  </a:cubicBezTo>
                  <a:cubicBezTo>
                    <a:pt x="179" y="429"/>
                    <a:pt x="251" y="429"/>
                    <a:pt x="322" y="429"/>
                  </a:cubicBezTo>
                  <a:cubicBezTo>
                    <a:pt x="402" y="492"/>
                    <a:pt x="487" y="508"/>
                    <a:pt x="574" y="508"/>
                  </a:cubicBezTo>
                  <a:cubicBezTo>
                    <a:pt x="668" y="508"/>
                    <a:pt x="765" y="489"/>
                    <a:pt x="858" y="489"/>
                  </a:cubicBezTo>
                  <a:cubicBezTo>
                    <a:pt x="1084" y="179"/>
                    <a:pt x="739" y="13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5"/>
            <p:cNvSpPr/>
            <p:nvPr/>
          </p:nvSpPr>
          <p:spPr>
            <a:xfrm>
              <a:off x="6067125" y="3319875"/>
              <a:ext cx="14600" cy="8750"/>
            </a:xfrm>
            <a:custGeom>
              <a:avLst/>
              <a:gdLst/>
              <a:ahLst/>
              <a:cxnLst/>
              <a:rect l="l" t="t" r="r" b="b"/>
              <a:pathLst>
                <a:path w="584" h="350" extrusionOk="0">
                  <a:moveTo>
                    <a:pt x="12" y="1"/>
                  </a:moveTo>
                  <a:cubicBezTo>
                    <a:pt x="12" y="84"/>
                    <a:pt x="0" y="191"/>
                    <a:pt x="0" y="287"/>
                  </a:cubicBezTo>
                  <a:cubicBezTo>
                    <a:pt x="95" y="328"/>
                    <a:pt x="191" y="349"/>
                    <a:pt x="287" y="349"/>
                  </a:cubicBezTo>
                  <a:cubicBezTo>
                    <a:pt x="384" y="349"/>
                    <a:pt x="482" y="328"/>
                    <a:pt x="584" y="287"/>
                  </a:cubicBezTo>
                  <a:cubicBezTo>
                    <a:pt x="524" y="179"/>
                    <a:pt x="464" y="84"/>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5"/>
            <p:cNvSpPr/>
            <p:nvPr/>
          </p:nvSpPr>
          <p:spPr>
            <a:xfrm>
              <a:off x="5859350" y="3348750"/>
              <a:ext cx="26225" cy="3350"/>
            </a:xfrm>
            <a:custGeom>
              <a:avLst/>
              <a:gdLst/>
              <a:ahLst/>
              <a:cxnLst/>
              <a:rect l="l" t="t" r="r" b="b"/>
              <a:pathLst>
                <a:path w="1049" h="134" extrusionOk="0">
                  <a:moveTo>
                    <a:pt x="1" y="1"/>
                  </a:moveTo>
                  <a:lnTo>
                    <a:pt x="1" y="1"/>
                  </a:lnTo>
                  <a:cubicBezTo>
                    <a:pt x="155" y="106"/>
                    <a:pt x="315" y="134"/>
                    <a:pt x="477" y="134"/>
                  </a:cubicBezTo>
                  <a:cubicBezTo>
                    <a:pt x="665" y="134"/>
                    <a:pt x="857" y="96"/>
                    <a:pt x="1048" y="96"/>
                  </a:cubicBezTo>
                  <a:cubicBezTo>
                    <a:pt x="876" y="19"/>
                    <a:pt x="700" y="4"/>
                    <a:pt x="524" y="4"/>
                  </a:cubicBezTo>
                  <a:cubicBezTo>
                    <a:pt x="415" y="4"/>
                    <a:pt x="305" y="10"/>
                    <a:pt x="196" y="10"/>
                  </a:cubicBezTo>
                  <a:cubicBezTo>
                    <a:pt x="130" y="10"/>
                    <a:pt x="65" y="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5"/>
            <p:cNvSpPr/>
            <p:nvPr/>
          </p:nvSpPr>
          <p:spPr>
            <a:xfrm>
              <a:off x="5882575" y="3355900"/>
              <a:ext cx="27700" cy="3150"/>
            </a:xfrm>
            <a:custGeom>
              <a:avLst/>
              <a:gdLst/>
              <a:ahLst/>
              <a:cxnLst/>
              <a:rect l="l" t="t" r="r" b="b"/>
              <a:pathLst>
                <a:path w="1108" h="126" extrusionOk="0">
                  <a:moveTo>
                    <a:pt x="0" y="0"/>
                  </a:moveTo>
                  <a:cubicBezTo>
                    <a:pt x="178" y="87"/>
                    <a:pt x="356" y="126"/>
                    <a:pt x="534" y="126"/>
                  </a:cubicBezTo>
                  <a:cubicBezTo>
                    <a:pt x="725" y="126"/>
                    <a:pt x="916" y="81"/>
                    <a:pt x="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5"/>
            <p:cNvSpPr/>
            <p:nvPr/>
          </p:nvSpPr>
          <p:spPr>
            <a:xfrm>
              <a:off x="5607825" y="3427050"/>
              <a:ext cx="10750" cy="6625"/>
            </a:xfrm>
            <a:custGeom>
              <a:avLst/>
              <a:gdLst/>
              <a:ahLst/>
              <a:cxnLst/>
              <a:rect l="l" t="t" r="r" b="b"/>
              <a:pathLst>
                <a:path w="430" h="265" extrusionOk="0">
                  <a:moveTo>
                    <a:pt x="1" y="0"/>
                  </a:moveTo>
                  <a:cubicBezTo>
                    <a:pt x="12" y="132"/>
                    <a:pt x="53" y="265"/>
                    <a:pt x="211" y="265"/>
                  </a:cubicBezTo>
                  <a:cubicBezTo>
                    <a:pt x="223" y="265"/>
                    <a:pt x="237" y="264"/>
                    <a:pt x="251" y="262"/>
                  </a:cubicBezTo>
                  <a:cubicBezTo>
                    <a:pt x="417" y="250"/>
                    <a:pt x="417" y="131"/>
                    <a:pt x="429" y="12"/>
                  </a:cubicBezTo>
                  <a:cubicBezTo>
                    <a:pt x="287" y="12"/>
                    <a:pt x="15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5"/>
            <p:cNvSpPr/>
            <p:nvPr/>
          </p:nvSpPr>
          <p:spPr>
            <a:xfrm>
              <a:off x="5539675" y="3326125"/>
              <a:ext cx="19950" cy="5675"/>
            </a:xfrm>
            <a:custGeom>
              <a:avLst/>
              <a:gdLst/>
              <a:ahLst/>
              <a:cxnLst/>
              <a:rect l="l" t="t" r="r" b="b"/>
              <a:pathLst>
                <a:path w="798" h="227" extrusionOk="0">
                  <a:moveTo>
                    <a:pt x="143" y="1"/>
                  </a:moveTo>
                  <a:cubicBezTo>
                    <a:pt x="95" y="13"/>
                    <a:pt x="60" y="37"/>
                    <a:pt x="24" y="48"/>
                  </a:cubicBezTo>
                  <a:cubicBezTo>
                    <a:pt x="24" y="96"/>
                    <a:pt x="0" y="132"/>
                    <a:pt x="0" y="179"/>
                  </a:cubicBezTo>
                  <a:cubicBezTo>
                    <a:pt x="78" y="215"/>
                    <a:pt x="156" y="227"/>
                    <a:pt x="234" y="227"/>
                  </a:cubicBezTo>
                  <a:cubicBezTo>
                    <a:pt x="394" y="227"/>
                    <a:pt x="554" y="176"/>
                    <a:pt x="715" y="168"/>
                  </a:cubicBezTo>
                  <a:cubicBezTo>
                    <a:pt x="798" y="120"/>
                    <a:pt x="798" y="96"/>
                    <a:pt x="715" y="48"/>
                  </a:cubicBez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5"/>
            <p:cNvSpPr/>
            <p:nvPr/>
          </p:nvSpPr>
          <p:spPr>
            <a:xfrm>
              <a:off x="5514075" y="3294575"/>
              <a:ext cx="18775" cy="9850"/>
            </a:xfrm>
            <a:custGeom>
              <a:avLst/>
              <a:gdLst/>
              <a:ahLst/>
              <a:cxnLst/>
              <a:rect l="l" t="t" r="r" b="b"/>
              <a:pathLst>
                <a:path w="751" h="394" extrusionOk="0">
                  <a:moveTo>
                    <a:pt x="453" y="1"/>
                  </a:moveTo>
                  <a:cubicBezTo>
                    <a:pt x="346" y="1"/>
                    <a:pt x="238" y="13"/>
                    <a:pt x="167" y="96"/>
                  </a:cubicBezTo>
                  <a:cubicBezTo>
                    <a:pt x="60" y="179"/>
                    <a:pt x="0" y="263"/>
                    <a:pt x="12" y="394"/>
                  </a:cubicBezTo>
                  <a:cubicBezTo>
                    <a:pt x="146" y="275"/>
                    <a:pt x="298" y="249"/>
                    <a:pt x="457" y="249"/>
                  </a:cubicBezTo>
                  <a:cubicBezTo>
                    <a:pt x="553" y="249"/>
                    <a:pt x="652" y="258"/>
                    <a:pt x="750" y="263"/>
                  </a:cubicBezTo>
                  <a:lnTo>
                    <a:pt x="750" y="132"/>
                  </a:lnTo>
                  <a:cubicBezTo>
                    <a:pt x="655" y="72"/>
                    <a:pt x="548" y="25"/>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5"/>
            <p:cNvSpPr/>
            <p:nvPr/>
          </p:nvSpPr>
          <p:spPr>
            <a:xfrm>
              <a:off x="5779875" y="3415725"/>
              <a:ext cx="12750" cy="7625"/>
            </a:xfrm>
            <a:custGeom>
              <a:avLst/>
              <a:gdLst/>
              <a:ahLst/>
              <a:cxnLst/>
              <a:rect l="l" t="t" r="r" b="b"/>
              <a:pathLst>
                <a:path w="510" h="305" extrusionOk="0">
                  <a:moveTo>
                    <a:pt x="376" y="0"/>
                  </a:moveTo>
                  <a:cubicBezTo>
                    <a:pt x="362" y="0"/>
                    <a:pt x="341" y="13"/>
                    <a:pt x="310" y="36"/>
                  </a:cubicBezTo>
                  <a:cubicBezTo>
                    <a:pt x="215" y="36"/>
                    <a:pt x="143" y="48"/>
                    <a:pt x="60" y="48"/>
                  </a:cubicBezTo>
                  <a:cubicBezTo>
                    <a:pt x="36" y="96"/>
                    <a:pt x="24" y="120"/>
                    <a:pt x="1" y="155"/>
                  </a:cubicBezTo>
                  <a:cubicBezTo>
                    <a:pt x="74" y="254"/>
                    <a:pt x="151" y="304"/>
                    <a:pt x="228" y="304"/>
                  </a:cubicBezTo>
                  <a:cubicBezTo>
                    <a:pt x="300" y="304"/>
                    <a:pt x="372" y="260"/>
                    <a:pt x="441" y="167"/>
                  </a:cubicBezTo>
                  <a:cubicBezTo>
                    <a:pt x="510" y="110"/>
                    <a:pt x="501" y="64"/>
                    <a:pt x="426" y="50"/>
                  </a:cubicBezTo>
                  <a:lnTo>
                    <a:pt x="426" y="50"/>
                  </a:lnTo>
                  <a:cubicBezTo>
                    <a:pt x="421" y="41"/>
                    <a:pt x="411" y="30"/>
                    <a:pt x="393" y="13"/>
                  </a:cubicBezTo>
                  <a:cubicBezTo>
                    <a:pt x="389" y="4"/>
                    <a:pt x="384"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5"/>
            <p:cNvSpPr/>
            <p:nvPr/>
          </p:nvSpPr>
          <p:spPr>
            <a:xfrm>
              <a:off x="5757850" y="3294875"/>
              <a:ext cx="19975" cy="2500"/>
            </a:xfrm>
            <a:custGeom>
              <a:avLst/>
              <a:gdLst/>
              <a:ahLst/>
              <a:cxnLst/>
              <a:rect l="l" t="t" r="r" b="b"/>
              <a:pathLst>
                <a:path w="799" h="100" extrusionOk="0">
                  <a:moveTo>
                    <a:pt x="1" y="1"/>
                  </a:moveTo>
                  <a:cubicBezTo>
                    <a:pt x="120" y="71"/>
                    <a:pt x="242" y="100"/>
                    <a:pt x="364" y="100"/>
                  </a:cubicBezTo>
                  <a:cubicBezTo>
                    <a:pt x="510" y="100"/>
                    <a:pt x="656" y="59"/>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5"/>
            <p:cNvSpPr/>
            <p:nvPr/>
          </p:nvSpPr>
          <p:spPr>
            <a:xfrm>
              <a:off x="5557525" y="3326925"/>
              <a:ext cx="17875" cy="3400"/>
            </a:xfrm>
            <a:custGeom>
              <a:avLst/>
              <a:gdLst/>
              <a:ahLst/>
              <a:cxnLst/>
              <a:rect l="l" t="t" r="r" b="b"/>
              <a:pathLst>
                <a:path w="715" h="136" extrusionOk="0">
                  <a:moveTo>
                    <a:pt x="382" y="0"/>
                  </a:moveTo>
                  <a:cubicBezTo>
                    <a:pt x="277" y="0"/>
                    <a:pt x="169" y="20"/>
                    <a:pt x="66" y="20"/>
                  </a:cubicBezTo>
                  <a:cubicBezTo>
                    <a:pt x="44" y="20"/>
                    <a:pt x="22" y="19"/>
                    <a:pt x="1" y="16"/>
                  </a:cubicBezTo>
                  <a:lnTo>
                    <a:pt x="1" y="136"/>
                  </a:lnTo>
                  <a:cubicBezTo>
                    <a:pt x="120" y="130"/>
                    <a:pt x="239" y="127"/>
                    <a:pt x="358" y="127"/>
                  </a:cubicBezTo>
                  <a:cubicBezTo>
                    <a:pt x="477" y="127"/>
                    <a:pt x="596" y="130"/>
                    <a:pt x="715" y="136"/>
                  </a:cubicBezTo>
                  <a:cubicBezTo>
                    <a:pt x="617" y="26"/>
                    <a:pt x="501"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5"/>
            <p:cNvSpPr/>
            <p:nvPr/>
          </p:nvSpPr>
          <p:spPr>
            <a:xfrm>
              <a:off x="5747425" y="3282000"/>
              <a:ext cx="7475" cy="12600"/>
            </a:xfrm>
            <a:custGeom>
              <a:avLst/>
              <a:gdLst/>
              <a:ahLst/>
              <a:cxnLst/>
              <a:rect l="l" t="t" r="r" b="b"/>
              <a:pathLst>
                <a:path w="299" h="504" extrusionOk="0">
                  <a:moveTo>
                    <a:pt x="162" y="0"/>
                  </a:moveTo>
                  <a:cubicBezTo>
                    <a:pt x="111" y="0"/>
                    <a:pt x="60" y="19"/>
                    <a:pt x="1" y="51"/>
                  </a:cubicBezTo>
                  <a:cubicBezTo>
                    <a:pt x="13" y="206"/>
                    <a:pt x="13" y="349"/>
                    <a:pt x="13" y="504"/>
                  </a:cubicBezTo>
                  <a:cubicBezTo>
                    <a:pt x="108" y="504"/>
                    <a:pt x="203" y="492"/>
                    <a:pt x="298" y="492"/>
                  </a:cubicBezTo>
                  <a:cubicBezTo>
                    <a:pt x="203" y="349"/>
                    <a:pt x="239" y="194"/>
                    <a:pt x="287" y="39"/>
                  </a:cubicBezTo>
                  <a:cubicBezTo>
                    <a:pt x="244" y="13"/>
                    <a:pt x="203" y="0"/>
                    <a:pt x="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5"/>
            <p:cNvSpPr/>
            <p:nvPr/>
          </p:nvSpPr>
          <p:spPr>
            <a:xfrm>
              <a:off x="5651300" y="3419675"/>
              <a:ext cx="14300" cy="5625"/>
            </a:xfrm>
            <a:custGeom>
              <a:avLst/>
              <a:gdLst/>
              <a:ahLst/>
              <a:cxnLst/>
              <a:rect l="l" t="t" r="r" b="b"/>
              <a:pathLst>
                <a:path w="572" h="225" extrusionOk="0">
                  <a:moveTo>
                    <a:pt x="273" y="0"/>
                  </a:moveTo>
                  <a:cubicBezTo>
                    <a:pt x="179" y="0"/>
                    <a:pt x="87" y="48"/>
                    <a:pt x="0" y="140"/>
                  </a:cubicBezTo>
                  <a:cubicBezTo>
                    <a:pt x="118" y="164"/>
                    <a:pt x="247" y="224"/>
                    <a:pt x="376" y="224"/>
                  </a:cubicBezTo>
                  <a:cubicBezTo>
                    <a:pt x="441" y="224"/>
                    <a:pt x="507" y="208"/>
                    <a:pt x="572" y="164"/>
                  </a:cubicBezTo>
                  <a:cubicBezTo>
                    <a:pt x="474" y="54"/>
                    <a:pt x="372"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5"/>
            <p:cNvSpPr/>
            <p:nvPr/>
          </p:nvSpPr>
          <p:spPr>
            <a:xfrm>
              <a:off x="6109675" y="3370100"/>
              <a:ext cx="19075" cy="4925"/>
            </a:xfrm>
            <a:custGeom>
              <a:avLst/>
              <a:gdLst/>
              <a:ahLst/>
              <a:cxnLst/>
              <a:rect l="l" t="t" r="r" b="b"/>
              <a:pathLst>
                <a:path w="763" h="197" extrusionOk="0">
                  <a:moveTo>
                    <a:pt x="384" y="1"/>
                  </a:moveTo>
                  <a:cubicBezTo>
                    <a:pt x="251" y="1"/>
                    <a:pt x="120" y="14"/>
                    <a:pt x="1" y="87"/>
                  </a:cubicBezTo>
                  <a:cubicBezTo>
                    <a:pt x="25" y="123"/>
                    <a:pt x="36" y="135"/>
                    <a:pt x="60" y="147"/>
                  </a:cubicBezTo>
                  <a:cubicBezTo>
                    <a:pt x="178" y="178"/>
                    <a:pt x="293" y="196"/>
                    <a:pt x="407" y="196"/>
                  </a:cubicBezTo>
                  <a:cubicBezTo>
                    <a:pt x="510" y="196"/>
                    <a:pt x="613" y="181"/>
                    <a:pt x="715" y="147"/>
                  </a:cubicBezTo>
                  <a:lnTo>
                    <a:pt x="763" y="99"/>
                  </a:lnTo>
                  <a:cubicBezTo>
                    <a:pt x="739" y="75"/>
                    <a:pt x="715" y="40"/>
                    <a:pt x="703" y="4"/>
                  </a:cubicBezTo>
                  <a:cubicBezTo>
                    <a:pt x="679" y="5"/>
                    <a:pt x="654" y="6"/>
                    <a:pt x="630" y="6"/>
                  </a:cubicBezTo>
                  <a:cubicBezTo>
                    <a:pt x="548" y="6"/>
                    <a:pt x="465" y="1"/>
                    <a:pt x="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5"/>
            <p:cNvSpPr/>
            <p:nvPr/>
          </p:nvSpPr>
          <p:spPr>
            <a:xfrm>
              <a:off x="6052825" y="3371750"/>
              <a:ext cx="7175" cy="9175"/>
            </a:xfrm>
            <a:custGeom>
              <a:avLst/>
              <a:gdLst/>
              <a:ahLst/>
              <a:cxnLst/>
              <a:rect l="l" t="t" r="r" b="b"/>
              <a:pathLst>
                <a:path w="287" h="367" extrusionOk="0">
                  <a:moveTo>
                    <a:pt x="166" y="0"/>
                  </a:moveTo>
                  <a:cubicBezTo>
                    <a:pt x="111" y="0"/>
                    <a:pt x="56" y="35"/>
                    <a:pt x="1" y="69"/>
                  </a:cubicBezTo>
                  <a:lnTo>
                    <a:pt x="1" y="355"/>
                  </a:lnTo>
                  <a:cubicBezTo>
                    <a:pt x="96" y="355"/>
                    <a:pt x="191" y="355"/>
                    <a:pt x="286" y="367"/>
                  </a:cubicBezTo>
                  <a:lnTo>
                    <a:pt x="286" y="69"/>
                  </a:lnTo>
                  <a:cubicBezTo>
                    <a:pt x="246" y="19"/>
                    <a:pt x="206"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5"/>
            <p:cNvSpPr/>
            <p:nvPr/>
          </p:nvSpPr>
          <p:spPr>
            <a:xfrm>
              <a:off x="5838225" y="3344400"/>
              <a:ext cx="10725" cy="7350"/>
            </a:xfrm>
            <a:custGeom>
              <a:avLst/>
              <a:gdLst/>
              <a:ahLst/>
              <a:cxnLst/>
              <a:rect l="l" t="t" r="r" b="b"/>
              <a:pathLst>
                <a:path w="429" h="294" extrusionOk="0">
                  <a:moveTo>
                    <a:pt x="188" y="1"/>
                  </a:moveTo>
                  <a:cubicBezTo>
                    <a:pt x="140" y="1"/>
                    <a:pt x="92" y="28"/>
                    <a:pt x="48" y="103"/>
                  </a:cubicBezTo>
                  <a:cubicBezTo>
                    <a:pt x="0" y="199"/>
                    <a:pt x="143" y="282"/>
                    <a:pt x="262" y="294"/>
                  </a:cubicBezTo>
                  <a:lnTo>
                    <a:pt x="429" y="139"/>
                  </a:lnTo>
                  <a:cubicBezTo>
                    <a:pt x="354" y="79"/>
                    <a:pt x="270"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5"/>
            <p:cNvSpPr/>
            <p:nvPr/>
          </p:nvSpPr>
          <p:spPr>
            <a:xfrm>
              <a:off x="5918575" y="3355600"/>
              <a:ext cx="16400" cy="2625"/>
            </a:xfrm>
            <a:custGeom>
              <a:avLst/>
              <a:gdLst/>
              <a:ahLst/>
              <a:cxnLst/>
              <a:rect l="l" t="t" r="r" b="b"/>
              <a:pathLst>
                <a:path w="656" h="105" extrusionOk="0">
                  <a:moveTo>
                    <a:pt x="656" y="1"/>
                  </a:moveTo>
                  <a:lnTo>
                    <a:pt x="656" y="1"/>
                  </a:lnTo>
                  <a:cubicBezTo>
                    <a:pt x="441" y="12"/>
                    <a:pt x="227" y="12"/>
                    <a:pt x="1" y="12"/>
                  </a:cubicBezTo>
                  <a:cubicBezTo>
                    <a:pt x="114" y="72"/>
                    <a:pt x="224" y="105"/>
                    <a:pt x="333" y="105"/>
                  </a:cubicBezTo>
                  <a:cubicBezTo>
                    <a:pt x="441" y="105"/>
                    <a:pt x="549" y="72"/>
                    <a:pt x="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5"/>
            <p:cNvSpPr/>
            <p:nvPr/>
          </p:nvSpPr>
          <p:spPr>
            <a:xfrm>
              <a:off x="5886450" y="3348975"/>
              <a:ext cx="16975" cy="2475"/>
            </a:xfrm>
            <a:custGeom>
              <a:avLst/>
              <a:gdLst/>
              <a:ahLst/>
              <a:cxnLst/>
              <a:rect l="l" t="t" r="r" b="b"/>
              <a:pathLst>
                <a:path w="679" h="99" extrusionOk="0">
                  <a:moveTo>
                    <a:pt x="355" y="0"/>
                  </a:moveTo>
                  <a:cubicBezTo>
                    <a:pt x="236" y="0"/>
                    <a:pt x="118" y="37"/>
                    <a:pt x="0" y="99"/>
                  </a:cubicBezTo>
                  <a:lnTo>
                    <a:pt x="679" y="99"/>
                  </a:lnTo>
                  <a:cubicBezTo>
                    <a:pt x="571" y="31"/>
                    <a:pt x="463"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5"/>
            <p:cNvSpPr/>
            <p:nvPr/>
          </p:nvSpPr>
          <p:spPr>
            <a:xfrm>
              <a:off x="5765300" y="3397875"/>
              <a:ext cx="15200" cy="4175"/>
            </a:xfrm>
            <a:custGeom>
              <a:avLst/>
              <a:gdLst/>
              <a:ahLst/>
              <a:cxnLst/>
              <a:rect l="l" t="t" r="r" b="b"/>
              <a:pathLst>
                <a:path w="608" h="167" extrusionOk="0">
                  <a:moveTo>
                    <a:pt x="24" y="0"/>
                  </a:moveTo>
                  <a:lnTo>
                    <a:pt x="0" y="48"/>
                  </a:lnTo>
                  <a:lnTo>
                    <a:pt x="0" y="107"/>
                  </a:lnTo>
                  <a:lnTo>
                    <a:pt x="24" y="167"/>
                  </a:lnTo>
                  <a:lnTo>
                    <a:pt x="607" y="167"/>
                  </a:lnTo>
                  <a:cubicBezTo>
                    <a:pt x="531" y="39"/>
                    <a:pt x="430" y="21"/>
                    <a:pt x="318" y="21"/>
                  </a:cubicBezTo>
                  <a:cubicBezTo>
                    <a:pt x="273" y="21"/>
                    <a:pt x="226" y="24"/>
                    <a:pt x="179" y="24"/>
                  </a:cubicBezTo>
                  <a:cubicBezTo>
                    <a:pt x="119" y="24"/>
                    <a:pt x="72" y="2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5"/>
            <p:cNvSpPr/>
            <p:nvPr/>
          </p:nvSpPr>
          <p:spPr>
            <a:xfrm>
              <a:off x="5778975" y="3294875"/>
              <a:ext cx="16700" cy="2050"/>
            </a:xfrm>
            <a:custGeom>
              <a:avLst/>
              <a:gdLst/>
              <a:ahLst/>
              <a:cxnLst/>
              <a:rect l="l" t="t" r="r" b="b"/>
              <a:pathLst>
                <a:path w="668" h="82" extrusionOk="0">
                  <a:moveTo>
                    <a:pt x="1" y="1"/>
                  </a:moveTo>
                  <a:cubicBezTo>
                    <a:pt x="120" y="51"/>
                    <a:pt x="240" y="81"/>
                    <a:pt x="357" y="81"/>
                  </a:cubicBezTo>
                  <a:cubicBezTo>
                    <a:pt x="462" y="81"/>
                    <a:pt x="566" y="57"/>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5"/>
            <p:cNvSpPr/>
            <p:nvPr/>
          </p:nvSpPr>
          <p:spPr>
            <a:xfrm>
              <a:off x="5966500" y="3292050"/>
              <a:ext cx="11350" cy="5525"/>
            </a:xfrm>
            <a:custGeom>
              <a:avLst/>
              <a:gdLst/>
              <a:ahLst/>
              <a:cxnLst/>
              <a:rect l="l" t="t" r="r" b="b"/>
              <a:pathLst>
                <a:path w="454" h="221" extrusionOk="0">
                  <a:moveTo>
                    <a:pt x="227" y="1"/>
                  </a:moveTo>
                  <a:cubicBezTo>
                    <a:pt x="153" y="1"/>
                    <a:pt x="78" y="30"/>
                    <a:pt x="1" y="90"/>
                  </a:cubicBezTo>
                  <a:lnTo>
                    <a:pt x="1" y="221"/>
                  </a:lnTo>
                  <a:cubicBezTo>
                    <a:pt x="156" y="221"/>
                    <a:pt x="298" y="221"/>
                    <a:pt x="429" y="209"/>
                  </a:cubicBezTo>
                  <a:cubicBezTo>
                    <a:pt x="453" y="173"/>
                    <a:pt x="453" y="126"/>
                    <a:pt x="453" y="90"/>
                  </a:cubicBezTo>
                  <a:cubicBezTo>
                    <a:pt x="376" y="30"/>
                    <a:pt x="301"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5"/>
            <p:cNvSpPr/>
            <p:nvPr/>
          </p:nvSpPr>
          <p:spPr>
            <a:xfrm>
              <a:off x="6097775" y="3415300"/>
              <a:ext cx="8650" cy="6475"/>
            </a:xfrm>
            <a:custGeom>
              <a:avLst/>
              <a:gdLst/>
              <a:ahLst/>
              <a:cxnLst/>
              <a:rect l="l" t="t" r="r" b="b"/>
              <a:pathLst>
                <a:path w="346" h="259" extrusionOk="0">
                  <a:moveTo>
                    <a:pt x="292" y="1"/>
                  </a:moveTo>
                  <a:cubicBezTo>
                    <a:pt x="259" y="1"/>
                    <a:pt x="228" y="9"/>
                    <a:pt x="203" y="18"/>
                  </a:cubicBezTo>
                  <a:cubicBezTo>
                    <a:pt x="167" y="53"/>
                    <a:pt x="143" y="65"/>
                    <a:pt x="96" y="65"/>
                  </a:cubicBezTo>
                  <a:cubicBezTo>
                    <a:pt x="24" y="77"/>
                    <a:pt x="0" y="125"/>
                    <a:pt x="48" y="184"/>
                  </a:cubicBezTo>
                  <a:cubicBezTo>
                    <a:pt x="84" y="240"/>
                    <a:pt x="117" y="258"/>
                    <a:pt x="149" y="258"/>
                  </a:cubicBezTo>
                  <a:cubicBezTo>
                    <a:pt x="213" y="258"/>
                    <a:pt x="274" y="184"/>
                    <a:pt x="346" y="184"/>
                  </a:cubicBezTo>
                  <a:cubicBezTo>
                    <a:pt x="346" y="137"/>
                    <a:pt x="346" y="101"/>
                    <a:pt x="322" y="53"/>
                  </a:cubicBezTo>
                  <a:lnTo>
                    <a:pt x="334" y="6"/>
                  </a:lnTo>
                  <a:cubicBezTo>
                    <a:pt x="320" y="2"/>
                    <a:pt x="306"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5"/>
            <p:cNvSpPr/>
            <p:nvPr/>
          </p:nvSpPr>
          <p:spPr>
            <a:xfrm>
              <a:off x="5486975" y="3444900"/>
              <a:ext cx="10450" cy="7175"/>
            </a:xfrm>
            <a:custGeom>
              <a:avLst/>
              <a:gdLst/>
              <a:ahLst/>
              <a:cxnLst/>
              <a:rect l="l" t="t" r="r" b="b"/>
              <a:pathLst>
                <a:path w="418" h="287" extrusionOk="0">
                  <a:moveTo>
                    <a:pt x="144" y="0"/>
                  </a:moveTo>
                  <a:cubicBezTo>
                    <a:pt x="120" y="0"/>
                    <a:pt x="84" y="12"/>
                    <a:pt x="60" y="24"/>
                  </a:cubicBezTo>
                  <a:cubicBezTo>
                    <a:pt x="13" y="120"/>
                    <a:pt x="1" y="203"/>
                    <a:pt x="108" y="286"/>
                  </a:cubicBezTo>
                  <a:lnTo>
                    <a:pt x="418" y="286"/>
                  </a:lnTo>
                  <a:cubicBezTo>
                    <a:pt x="322" y="179"/>
                    <a:pt x="239" y="8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5"/>
            <p:cNvSpPr/>
            <p:nvPr/>
          </p:nvSpPr>
          <p:spPr>
            <a:xfrm>
              <a:off x="5477150" y="3377025"/>
              <a:ext cx="8975" cy="10450"/>
            </a:xfrm>
            <a:custGeom>
              <a:avLst/>
              <a:gdLst/>
              <a:ahLst/>
              <a:cxnLst/>
              <a:rect l="l" t="t" r="r" b="b"/>
              <a:pathLst>
                <a:path w="359" h="418" extrusionOk="0">
                  <a:moveTo>
                    <a:pt x="322" y="1"/>
                  </a:moveTo>
                  <a:cubicBezTo>
                    <a:pt x="25" y="120"/>
                    <a:pt x="1" y="263"/>
                    <a:pt x="287" y="394"/>
                  </a:cubicBezTo>
                  <a:cubicBezTo>
                    <a:pt x="296" y="391"/>
                    <a:pt x="305" y="389"/>
                    <a:pt x="313" y="389"/>
                  </a:cubicBezTo>
                  <a:cubicBezTo>
                    <a:pt x="334" y="389"/>
                    <a:pt x="349" y="400"/>
                    <a:pt x="358" y="418"/>
                  </a:cubicBezTo>
                  <a:lnTo>
                    <a:pt x="358" y="156"/>
                  </a:lnTo>
                  <a:cubicBezTo>
                    <a:pt x="346" y="108"/>
                    <a:pt x="334" y="48"/>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5"/>
            <p:cNvSpPr/>
            <p:nvPr/>
          </p:nvSpPr>
          <p:spPr>
            <a:xfrm>
              <a:off x="5859050" y="3397875"/>
              <a:ext cx="7475" cy="4175"/>
            </a:xfrm>
            <a:custGeom>
              <a:avLst/>
              <a:gdLst/>
              <a:ahLst/>
              <a:cxnLst/>
              <a:rect l="l" t="t" r="r" b="b"/>
              <a:pathLst>
                <a:path w="299" h="167" extrusionOk="0">
                  <a:moveTo>
                    <a:pt x="144" y="0"/>
                  </a:moveTo>
                  <a:cubicBezTo>
                    <a:pt x="60" y="36"/>
                    <a:pt x="13" y="84"/>
                    <a:pt x="1" y="167"/>
                  </a:cubicBezTo>
                  <a:lnTo>
                    <a:pt x="286" y="167"/>
                  </a:lnTo>
                  <a:lnTo>
                    <a:pt x="298" y="107"/>
                  </a:lnTo>
                  <a:lnTo>
                    <a:pt x="298" y="36"/>
                  </a:lnTo>
                  <a:cubicBezTo>
                    <a:pt x="239" y="24"/>
                    <a:pt x="191" y="2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5"/>
            <p:cNvSpPr/>
            <p:nvPr/>
          </p:nvSpPr>
          <p:spPr>
            <a:xfrm>
              <a:off x="5847450" y="3352100"/>
              <a:ext cx="7750" cy="2675"/>
            </a:xfrm>
            <a:custGeom>
              <a:avLst/>
              <a:gdLst/>
              <a:ahLst/>
              <a:cxnLst/>
              <a:rect l="l" t="t" r="r" b="b"/>
              <a:pathLst>
                <a:path w="310" h="107" extrusionOk="0">
                  <a:moveTo>
                    <a:pt x="85" y="1"/>
                  </a:moveTo>
                  <a:cubicBezTo>
                    <a:pt x="57" y="1"/>
                    <a:pt x="29" y="4"/>
                    <a:pt x="0" y="10"/>
                  </a:cubicBezTo>
                  <a:cubicBezTo>
                    <a:pt x="71" y="71"/>
                    <a:pt x="141" y="107"/>
                    <a:pt x="221" y="107"/>
                  </a:cubicBezTo>
                  <a:cubicBezTo>
                    <a:pt x="249" y="107"/>
                    <a:pt x="279" y="102"/>
                    <a:pt x="310" y="93"/>
                  </a:cubicBezTo>
                  <a:cubicBezTo>
                    <a:pt x="247" y="30"/>
                    <a:pt x="170" y="1"/>
                    <a:pt x="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5"/>
            <p:cNvSpPr/>
            <p:nvPr/>
          </p:nvSpPr>
          <p:spPr>
            <a:xfrm>
              <a:off x="5568550" y="3400150"/>
              <a:ext cx="3575" cy="1625"/>
            </a:xfrm>
            <a:custGeom>
              <a:avLst/>
              <a:gdLst/>
              <a:ahLst/>
              <a:cxnLst/>
              <a:rect l="l" t="t" r="r" b="b"/>
              <a:pathLst>
                <a:path w="143" h="65" extrusionOk="0">
                  <a:moveTo>
                    <a:pt x="70" y="0"/>
                  </a:moveTo>
                  <a:cubicBezTo>
                    <a:pt x="40" y="0"/>
                    <a:pt x="9" y="18"/>
                    <a:pt x="0" y="64"/>
                  </a:cubicBezTo>
                  <a:lnTo>
                    <a:pt x="143" y="64"/>
                  </a:lnTo>
                  <a:cubicBezTo>
                    <a:pt x="131" y="52"/>
                    <a:pt x="119" y="16"/>
                    <a:pt x="95" y="5"/>
                  </a:cubicBezTo>
                  <a:cubicBezTo>
                    <a:pt x="87" y="2"/>
                    <a:pt x="79"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5"/>
            <p:cNvSpPr/>
            <p:nvPr/>
          </p:nvSpPr>
          <p:spPr>
            <a:xfrm>
              <a:off x="5614675" y="3294475"/>
              <a:ext cx="4800" cy="4650"/>
            </a:xfrm>
            <a:custGeom>
              <a:avLst/>
              <a:gdLst/>
              <a:ahLst/>
              <a:cxnLst/>
              <a:rect l="l" t="t" r="r" b="b"/>
              <a:pathLst>
                <a:path w="192" h="186" extrusionOk="0">
                  <a:moveTo>
                    <a:pt x="93" y="0"/>
                  </a:moveTo>
                  <a:cubicBezTo>
                    <a:pt x="61" y="0"/>
                    <a:pt x="31" y="39"/>
                    <a:pt x="1" y="112"/>
                  </a:cubicBezTo>
                  <a:cubicBezTo>
                    <a:pt x="13" y="124"/>
                    <a:pt x="24" y="148"/>
                    <a:pt x="36" y="171"/>
                  </a:cubicBezTo>
                  <a:cubicBezTo>
                    <a:pt x="51" y="182"/>
                    <a:pt x="69" y="185"/>
                    <a:pt x="85" y="185"/>
                  </a:cubicBezTo>
                  <a:cubicBezTo>
                    <a:pt x="108" y="185"/>
                    <a:pt x="130" y="178"/>
                    <a:pt x="143" y="171"/>
                  </a:cubicBezTo>
                  <a:cubicBezTo>
                    <a:pt x="155" y="136"/>
                    <a:pt x="179" y="124"/>
                    <a:pt x="191" y="112"/>
                  </a:cubicBezTo>
                  <a:cubicBezTo>
                    <a:pt x="156" y="36"/>
                    <a:pt x="12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5"/>
            <p:cNvSpPr/>
            <p:nvPr/>
          </p:nvSpPr>
          <p:spPr>
            <a:xfrm>
              <a:off x="5629550" y="3423775"/>
              <a:ext cx="3600" cy="1575"/>
            </a:xfrm>
            <a:custGeom>
              <a:avLst/>
              <a:gdLst/>
              <a:ahLst/>
              <a:cxnLst/>
              <a:rect l="l" t="t" r="r" b="b"/>
              <a:pathLst>
                <a:path w="144" h="63" extrusionOk="0">
                  <a:moveTo>
                    <a:pt x="1" y="0"/>
                  </a:moveTo>
                  <a:cubicBezTo>
                    <a:pt x="19" y="42"/>
                    <a:pt x="40" y="63"/>
                    <a:pt x="63" y="63"/>
                  </a:cubicBezTo>
                  <a:cubicBezTo>
                    <a:pt x="87" y="63"/>
                    <a:pt x="114" y="42"/>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5"/>
            <p:cNvSpPr/>
            <p:nvPr/>
          </p:nvSpPr>
          <p:spPr>
            <a:xfrm>
              <a:off x="5490250" y="3348450"/>
              <a:ext cx="3900" cy="4800"/>
            </a:xfrm>
            <a:custGeom>
              <a:avLst/>
              <a:gdLst/>
              <a:ahLst/>
              <a:cxnLst/>
              <a:rect l="l" t="t" r="r" b="b"/>
              <a:pathLst>
                <a:path w="156" h="192" extrusionOk="0">
                  <a:moveTo>
                    <a:pt x="108" y="1"/>
                  </a:moveTo>
                  <a:cubicBezTo>
                    <a:pt x="72" y="60"/>
                    <a:pt x="37" y="132"/>
                    <a:pt x="1" y="191"/>
                  </a:cubicBezTo>
                  <a:cubicBezTo>
                    <a:pt x="48" y="179"/>
                    <a:pt x="96" y="168"/>
                    <a:pt x="156" y="168"/>
                  </a:cubicBezTo>
                  <a:cubicBezTo>
                    <a:pt x="132" y="108"/>
                    <a:pt x="120"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5"/>
            <p:cNvSpPr/>
            <p:nvPr/>
          </p:nvSpPr>
          <p:spPr>
            <a:xfrm>
              <a:off x="5528950" y="3438050"/>
              <a:ext cx="4500" cy="2700"/>
            </a:xfrm>
            <a:custGeom>
              <a:avLst/>
              <a:gdLst/>
              <a:ahLst/>
              <a:cxnLst/>
              <a:rect l="l" t="t" r="r" b="b"/>
              <a:pathLst>
                <a:path w="180" h="108" extrusionOk="0">
                  <a:moveTo>
                    <a:pt x="179" y="1"/>
                  </a:moveTo>
                  <a:cubicBezTo>
                    <a:pt x="96" y="1"/>
                    <a:pt x="36" y="36"/>
                    <a:pt x="1" y="108"/>
                  </a:cubicBezTo>
                  <a:cubicBezTo>
                    <a:pt x="96" y="108"/>
                    <a:pt x="155" y="8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5"/>
            <p:cNvSpPr/>
            <p:nvPr/>
          </p:nvSpPr>
          <p:spPr>
            <a:xfrm>
              <a:off x="5511400" y="3305300"/>
              <a:ext cx="3000" cy="4200"/>
            </a:xfrm>
            <a:custGeom>
              <a:avLst/>
              <a:gdLst/>
              <a:ahLst/>
              <a:cxnLst/>
              <a:rect l="l" t="t" r="r" b="b"/>
              <a:pathLst>
                <a:path w="120" h="168" extrusionOk="0">
                  <a:moveTo>
                    <a:pt x="119" y="0"/>
                  </a:moveTo>
                  <a:cubicBezTo>
                    <a:pt x="36" y="12"/>
                    <a:pt x="0" y="72"/>
                    <a:pt x="0" y="167"/>
                  </a:cubicBezTo>
                  <a:cubicBezTo>
                    <a:pt x="83" y="131"/>
                    <a:pt x="119" y="72"/>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35"/>
            <p:cNvSpPr/>
            <p:nvPr/>
          </p:nvSpPr>
          <p:spPr>
            <a:xfrm>
              <a:off x="6225175" y="3380900"/>
              <a:ext cx="3300" cy="3300"/>
            </a:xfrm>
            <a:custGeom>
              <a:avLst/>
              <a:gdLst/>
              <a:ahLst/>
              <a:cxnLst/>
              <a:rect l="l" t="t" r="r" b="b"/>
              <a:pathLst>
                <a:path w="132" h="132" extrusionOk="0">
                  <a:moveTo>
                    <a:pt x="0" y="1"/>
                  </a:moveTo>
                  <a:lnTo>
                    <a:pt x="131" y="132"/>
                  </a:lnTo>
                  <a:cubicBezTo>
                    <a:pt x="84" y="84"/>
                    <a:pt x="48"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35"/>
            <p:cNvSpPr/>
            <p:nvPr/>
          </p:nvSpPr>
          <p:spPr>
            <a:xfrm>
              <a:off x="5862325" y="3384475"/>
              <a:ext cx="4500" cy="3000"/>
            </a:xfrm>
            <a:custGeom>
              <a:avLst/>
              <a:gdLst/>
              <a:ahLst/>
              <a:cxnLst/>
              <a:rect l="l" t="t" r="r" b="b"/>
              <a:pathLst>
                <a:path w="180" h="120" extrusionOk="0">
                  <a:moveTo>
                    <a:pt x="1" y="0"/>
                  </a:moveTo>
                  <a:cubicBezTo>
                    <a:pt x="60" y="48"/>
                    <a:pt x="108" y="84"/>
                    <a:pt x="167" y="120"/>
                  </a:cubicBezTo>
                  <a:cubicBezTo>
                    <a:pt x="167" y="96"/>
                    <a:pt x="167" y="4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5"/>
            <p:cNvSpPr/>
            <p:nvPr/>
          </p:nvSpPr>
          <p:spPr>
            <a:xfrm>
              <a:off x="5509900" y="3614675"/>
              <a:ext cx="185775" cy="47525"/>
            </a:xfrm>
            <a:custGeom>
              <a:avLst/>
              <a:gdLst/>
              <a:ahLst/>
              <a:cxnLst/>
              <a:rect l="l" t="t" r="r" b="b"/>
              <a:pathLst>
                <a:path w="7431" h="1901" extrusionOk="0">
                  <a:moveTo>
                    <a:pt x="519" y="0"/>
                  </a:moveTo>
                  <a:cubicBezTo>
                    <a:pt x="479" y="0"/>
                    <a:pt x="440" y="3"/>
                    <a:pt x="405" y="8"/>
                  </a:cubicBezTo>
                  <a:cubicBezTo>
                    <a:pt x="310" y="32"/>
                    <a:pt x="239" y="91"/>
                    <a:pt x="167" y="151"/>
                  </a:cubicBezTo>
                  <a:cubicBezTo>
                    <a:pt x="155" y="186"/>
                    <a:pt x="120" y="198"/>
                    <a:pt x="108" y="234"/>
                  </a:cubicBezTo>
                  <a:cubicBezTo>
                    <a:pt x="60" y="294"/>
                    <a:pt x="36" y="329"/>
                    <a:pt x="13" y="389"/>
                  </a:cubicBezTo>
                  <a:cubicBezTo>
                    <a:pt x="1" y="472"/>
                    <a:pt x="13" y="508"/>
                    <a:pt x="48" y="567"/>
                  </a:cubicBezTo>
                  <a:cubicBezTo>
                    <a:pt x="132" y="627"/>
                    <a:pt x="274" y="591"/>
                    <a:pt x="346" y="710"/>
                  </a:cubicBezTo>
                  <a:lnTo>
                    <a:pt x="334" y="710"/>
                  </a:lnTo>
                  <a:cubicBezTo>
                    <a:pt x="404" y="749"/>
                    <a:pt x="481" y="759"/>
                    <a:pt x="562" y="759"/>
                  </a:cubicBezTo>
                  <a:cubicBezTo>
                    <a:pt x="642" y="759"/>
                    <a:pt x="726" y="749"/>
                    <a:pt x="809" y="749"/>
                  </a:cubicBezTo>
                  <a:cubicBezTo>
                    <a:pt x="896" y="749"/>
                    <a:pt x="982" y="760"/>
                    <a:pt x="1060" y="806"/>
                  </a:cubicBezTo>
                  <a:cubicBezTo>
                    <a:pt x="1108" y="829"/>
                    <a:pt x="1167" y="829"/>
                    <a:pt x="1203" y="829"/>
                  </a:cubicBezTo>
                  <a:cubicBezTo>
                    <a:pt x="1249" y="789"/>
                    <a:pt x="1298" y="768"/>
                    <a:pt x="1346" y="768"/>
                  </a:cubicBezTo>
                  <a:cubicBezTo>
                    <a:pt x="1396" y="768"/>
                    <a:pt x="1446" y="792"/>
                    <a:pt x="1489" y="841"/>
                  </a:cubicBezTo>
                  <a:cubicBezTo>
                    <a:pt x="2763" y="1199"/>
                    <a:pt x="4061" y="1341"/>
                    <a:pt x="5358" y="1556"/>
                  </a:cubicBezTo>
                  <a:cubicBezTo>
                    <a:pt x="5402" y="1550"/>
                    <a:pt x="5446" y="1548"/>
                    <a:pt x="5489" y="1548"/>
                  </a:cubicBezTo>
                  <a:cubicBezTo>
                    <a:pt x="5882" y="1548"/>
                    <a:pt x="6238" y="1760"/>
                    <a:pt x="6636" y="1760"/>
                  </a:cubicBezTo>
                  <a:cubicBezTo>
                    <a:pt x="6655" y="1760"/>
                    <a:pt x="6673" y="1759"/>
                    <a:pt x="6692" y="1758"/>
                  </a:cubicBezTo>
                  <a:cubicBezTo>
                    <a:pt x="6734" y="1744"/>
                    <a:pt x="6781" y="1692"/>
                    <a:pt x="6822" y="1692"/>
                  </a:cubicBezTo>
                  <a:cubicBezTo>
                    <a:pt x="6850" y="1692"/>
                    <a:pt x="6875" y="1716"/>
                    <a:pt x="6894" y="1794"/>
                  </a:cubicBezTo>
                  <a:cubicBezTo>
                    <a:pt x="6954" y="1865"/>
                    <a:pt x="7049" y="1901"/>
                    <a:pt x="7132" y="1901"/>
                  </a:cubicBezTo>
                  <a:cubicBezTo>
                    <a:pt x="7311" y="1865"/>
                    <a:pt x="7418" y="1770"/>
                    <a:pt x="7430" y="1580"/>
                  </a:cubicBezTo>
                  <a:cubicBezTo>
                    <a:pt x="7406" y="1484"/>
                    <a:pt x="7299" y="1449"/>
                    <a:pt x="7240" y="1389"/>
                  </a:cubicBezTo>
                  <a:cubicBezTo>
                    <a:pt x="7179" y="1333"/>
                    <a:pt x="7108" y="1322"/>
                    <a:pt x="7034" y="1322"/>
                  </a:cubicBezTo>
                  <a:cubicBezTo>
                    <a:pt x="6988" y="1322"/>
                    <a:pt x="6941" y="1326"/>
                    <a:pt x="6895" y="1326"/>
                  </a:cubicBezTo>
                  <a:cubicBezTo>
                    <a:pt x="6811" y="1326"/>
                    <a:pt x="6732" y="1313"/>
                    <a:pt x="6668" y="1234"/>
                  </a:cubicBezTo>
                  <a:cubicBezTo>
                    <a:pt x="6595" y="1186"/>
                    <a:pt x="6514" y="1174"/>
                    <a:pt x="6430" y="1174"/>
                  </a:cubicBezTo>
                  <a:cubicBezTo>
                    <a:pt x="6355" y="1174"/>
                    <a:pt x="6278" y="1183"/>
                    <a:pt x="6202" y="1183"/>
                  </a:cubicBezTo>
                  <a:cubicBezTo>
                    <a:pt x="6111" y="1183"/>
                    <a:pt x="6023" y="1171"/>
                    <a:pt x="5942" y="1115"/>
                  </a:cubicBezTo>
                  <a:cubicBezTo>
                    <a:pt x="5763" y="1056"/>
                    <a:pt x="5585" y="948"/>
                    <a:pt x="5406" y="913"/>
                  </a:cubicBezTo>
                  <a:cubicBezTo>
                    <a:pt x="4156" y="675"/>
                    <a:pt x="2894" y="472"/>
                    <a:pt x="1644" y="246"/>
                  </a:cubicBezTo>
                  <a:cubicBezTo>
                    <a:pt x="1310" y="175"/>
                    <a:pt x="977" y="175"/>
                    <a:pt x="691" y="20"/>
                  </a:cubicBezTo>
                  <a:cubicBezTo>
                    <a:pt x="635" y="6"/>
                    <a:pt x="575"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5"/>
            <p:cNvSpPr/>
            <p:nvPr/>
          </p:nvSpPr>
          <p:spPr>
            <a:xfrm>
              <a:off x="5535800" y="3688950"/>
              <a:ext cx="199575" cy="31600"/>
            </a:xfrm>
            <a:custGeom>
              <a:avLst/>
              <a:gdLst/>
              <a:ahLst/>
              <a:cxnLst/>
              <a:rect l="l" t="t" r="r" b="b"/>
              <a:pathLst>
                <a:path w="7983" h="1264" extrusionOk="0">
                  <a:moveTo>
                    <a:pt x="525" y="1"/>
                  </a:moveTo>
                  <a:cubicBezTo>
                    <a:pt x="497" y="1"/>
                    <a:pt x="469" y="1"/>
                    <a:pt x="441" y="2"/>
                  </a:cubicBezTo>
                  <a:cubicBezTo>
                    <a:pt x="410" y="32"/>
                    <a:pt x="380" y="41"/>
                    <a:pt x="347" y="41"/>
                  </a:cubicBezTo>
                  <a:cubicBezTo>
                    <a:pt x="304" y="41"/>
                    <a:pt x="257" y="25"/>
                    <a:pt x="203" y="25"/>
                  </a:cubicBezTo>
                  <a:cubicBezTo>
                    <a:pt x="120" y="49"/>
                    <a:pt x="36" y="73"/>
                    <a:pt x="0" y="168"/>
                  </a:cubicBezTo>
                  <a:cubicBezTo>
                    <a:pt x="148" y="261"/>
                    <a:pt x="296" y="296"/>
                    <a:pt x="460" y="296"/>
                  </a:cubicBezTo>
                  <a:cubicBezTo>
                    <a:pt x="508" y="296"/>
                    <a:pt x="557" y="293"/>
                    <a:pt x="608" y="287"/>
                  </a:cubicBezTo>
                  <a:cubicBezTo>
                    <a:pt x="624" y="262"/>
                    <a:pt x="653" y="232"/>
                    <a:pt x="684" y="232"/>
                  </a:cubicBezTo>
                  <a:cubicBezTo>
                    <a:pt x="698" y="232"/>
                    <a:pt x="712" y="237"/>
                    <a:pt x="727" y="252"/>
                  </a:cubicBezTo>
                  <a:cubicBezTo>
                    <a:pt x="729" y="254"/>
                    <a:pt x="732" y="256"/>
                    <a:pt x="734" y="258"/>
                  </a:cubicBezTo>
                  <a:lnTo>
                    <a:pt x="734" y="258"/>
                  </a:lnTo>
                  <a:cubicBezTo>
                    <a:pt x="724" y="258"/>
                    <a:pt x="715" y="267"/>
                    <a:pt x="715" y="299"/>
                  </a:cubicBezTo>
                  <a:cubicBezTo>
                    <a:pt x="858" y="430"/>
                    <a:pt x="1072" y="418"/>
                    <a:pt x="1251" y="442"/>
                  </a:cubicBezTo>
                  <a:cubicBezTo>
                    <a:pt x="2263" y="597"/>
                    <a:pt x="3287" y="728"/>
                    <a:pt x="4299" y="847"/>
                  </a:cubicBezTo>
                  <a:cubicBezTo>
                    <a:pt x="4858" y="918"/>
                    <a:pt x="5442" y="954"/>
                    <a:pt x="6013" y="1014"/>
                  </a:cubicBezTo>
                  <a:cubicBezTo>
                    <a:pt x="6090" y="1057"/>
                    <a:pt x="6174" y="1063"/>
                    <a:pt x="6258" y="1063"/>
                  </a:cubicBezTo>
                  <a:cubicBezTo>
                    <a:pt x="6292" y="1063"/>
                    <a:pt x="6326" y="1062"/>
                    <a:pt x="6359" y="1062"/>
                  </a:cubicBezTo>
                  <a:cubicBezTo>
                    <a:pt x="6449" y="1062"/>
                    <a:pt x="6538" y="1069"/>
                    <a:pt x="6620" y="1121"/>
                  </a:cubicBezTo>
                  <a:cubicBezTo>
                    <a:pt x="6695" y="1158"/>
                    <a:pt x="6774" y="1177"/>
                    <a:pt x="6855" y="1177"/>
                  </a:cubicBezTo>
                  <a:cubicBezTo>
                    <a:pt x="6903" y="1177"/>
                    <a:pt x="6952" y="1170"/>
                    <a:pt x="7001" y="1156"/>
                  </a:cubicBezTo>
                  <a:cubicBezTo>
                    <a:pt x="7094" y="1203"/>
                    <a:pt x="7195" y="1211"/>
                    <a:pt x="7297" y="1211"/>
                  </a:cubicBezTo>
                  <a:cubicBezTo>
                    <a:pt x="7354" y="1211"/>
                    <a:pt x="7411" y="1209"/>
                    <a:pt x="7468" y="1209"/>
                  </a:cubicBezTo>
                  <a:cubicBezTo>
                    <a:pt x="7570" y="1209"/>
                    <a:pt x="7670" y="1217"/>
                    <a:pt x="7763" y="1264"/>
                  </a:cubicBezTo>
                  <a:lnTo>
                    <a:pt x="7918" y="1264"/>
                  </a:lnTo>
                  <a:cubicBezTo>
                    <a:pt x="7983" y="971"/>
                    <a:pt x="7871" y="926"/>
                    <a:pt x="7726" y="926"/>
                  </a:cubicBezTo>
                  <a:cubicBezTo>
                    <a:pt x="7661" y="926"/>
                    <a:pt x="7590" y="935"/>
                    <a:pt x="7524" y="935"/>
                  </a:cubicBezTo>
                  <a:cubicBezTo>
                    <a:pt x="7437" y="935"/>
                    <a:pt x="7361" y="919"/>
                    <a:pt x="7323" y="847"/>
                  </a:cubicBezTo>
                  <a:cubicBezTo>
                    <a:pt x="7269" y="811"/>
                    <a:pt x="7216" y="796"/>
                    <a:pt x="7162" y="796"/>
                  </a:cubicBezTo>
                  <a:cubicBezTo>
                    <a:pt x="7111" y="796"/>
                    <a:pt x="7059" y="810"/>
                    <a:pt x="7007" y="832"/>
                  </a:cubicBezTo>
                  <a:lnTo>
                    <a:pt x="7007" y="832"/>
                  </a:lnTo>
                  <a:cubicBezTo>
                    <a:pt x="7013" y="826"/>
                    <a:pt x="7019" y="819"/>
                    <a:pt x="7025" y="811"/>
                  </a:cubicBezTo>
                  <a:lnTo>
                    <a:pt x="7025" y="811"/>
                  </a:lnTo>
                  <a:lnTo>
                    <a:pt x="7001" y="835"/>
                  </a:lnTo>
                  <a:cubicBezTo>
                    <a:pt x="7003" y="834"/>
                    <a:pt x="7005" y="833"/>
                    <a:pt x="7007" y="832"/>
                  </a:cubicBezTo>
                  <a:lnTo>
                    <a:pt x="7007" y="832"/>
                  </a:lnTo>
                  <a:cubicBezTo>
                    <a:pt x="6964" y="882"/>
                    <a:pt x="6923" y="910"/>
                    <a:pt x="6882" y="910"/>
                  </a:cubicBezTo>
                  <a:cubicBezTo>
                    <a:pt x="6840" y="910"/>
                    <a:pt x="6797" y="879"/>
                    <a:pt x="6751" y="811"/>
                  </a:cubicBezTo>
                  <a:lnTo>
                    <a:pt x="6751" y="811"/>
                  </a:lnTo>
                  <a:lnTo>
                    <a:pt x="6763" y="835"/>
                  </a:lnTo>
                  <a:cubicBezTo>
                    <a:pt x="6668" y="784"/>
                    <a:pt x="6566" y="771"/>
                    <a:pt x="6461" y="771"/>
                  </a:cubicBezTo>
                  <a:cubicBezTo>
                    <a:pt x="6353" y="771"/>
                    <a:pt x="6242" y="785"/>
                    <a:pt x="6132" y="785"/>
                  </a:cubicBezTo>
                  <a:cubicBezTo>
                    <a:pt x="6001" y="785"/>
                    <a:pt x="5872" y="765"/>
                    <a:pt x="5751" y="680"/>
                  </a:cubicBezTo>
                  <a:cubicBezTo>
                    <a:pt x="5680" y="585"/>
                    <a:pt x="5561" y="561"/>
                    <a:pt x="5442" y="549"/>
                  </a:cubicBezTo>
                  <a:cubicBezTo>
                    <a:pt x="4644" y="490"/>
                    <a:pt x="3846" y="383"/>
                    <a:pt x="3048" y="287"/>
                  </a:cubicBezTo>
                  <a:cubicBezTo>
                    <a:pt x="2207" y="172"/>
                    <a:pt x="1377"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5"/>
            <p:cNvSpPr/>
            <p:nvPr/>
          </p:nvSpPr>
          <p:spPr>
            <a:xfrm>
              <a:off x="5338750" y="3665200"/>
              <a:ext cx="173550" cy="26150"/>
            </a:xfrm>
            <a:custGeom>
              <a:avLst/>
              <a:gdLst/>
              <a:ahLst/>
              <a:cxnLst/>
              <a:rect l="l" t="t" r="r" b="b"/>
              <a:pathLst>
                <a:path w="6942" h="1046" extrusionOk="0">
                  <a:moveTo>
                    <a:pt x="460" y="1"/>
                  </a:moveTo>
                  <a:cubicBezTo>
                    <a:pt x="294" y="1"/>
                    <a:pt x="137" y="51"/>
                    <a:pt x="1" y="237"/>
                  </a:cubicBezTo>
                  <a:cubicBezTo>
                    <a:pt x="691" y="321"/>
                    <a:pt x="1358" y="416"/>
                    <a:pt x="2048" y="487"/>
                  </a:cubicBezTo>
                  <a:cubicBezTo>
                    <a:pt x="3084" y="606"/>
                    <a:pt x="4108" y="713"/>
                    <a:pt x="5156" y="821"/>
                  </a:cubicBezTo>
                  <a:cubicBezTo>
                    <a:pt x="5287" y="916"/>
                    <a:pt x="5465" y="832"/>
                    <a:pt x="5620" y="952"/>
                  </a:cubicBezTo>
                  <a:cubicBezTo>
                    <a:pt x="5694" y="981"/>
                    <a:pt x="5767" y="1001"/>
                    <a:pt x="5841" y="1001"/>
                  </a:cubicBezTo>
                  <a:cubicBezTo>
                    <a:pt x="5886" y="1001"/>
                    <a:pt x="5932" y="994"/>
                    <a:pt x="5977" y="975"/>
                  </a:cubicBezTo>
                  <a:cubicBezTo>
                    <a:pt x="6141" y="1001"/>
                    <a:pt x="6308" y="1046"/>
                    <a:pt x="6478" y="1046"/>
                  </a:cubicBezTo>
                  <a:cubicBezTo>
                    <a:pt x="6630" y="1046"/>
                    <a:pt x="6785" y="1010"/>
                    <a:pt x="6942" y="892"/>
                  </a:cubicBezTo>
                  <a:cubicBezTo>
                    <a:pt x="6751" y="678"/>
                    <a:pt x="6489" y="809"/>
                    <a:pt x="6335" y="702"/>
                  </a:cubicBezTo>
                  <a:lnTo>
                    <a:pt x="5977" y="654"/>
                  </a:lnTo>
                  <a:cubicBezTo>
                    <a:pt x="5811" y="594"/>
                    <a:pt x="5620" y="642"/>
                    <a:pt x="5465" y="547"/>
                  </a:cubicBezTo>
                  <a:cubicBezTo>
                    <a:pt x="5370" y="502"/>
                    <a:pt x="5271" y="492"/>
                    <a:pt x="5170" y="492"/>
                  </a:cubicBezTo>
                  <a:cubicBezTo>
                    <a:pt x="5101" y="492"/>
                    <a:pt x="5032" y="497"/>
                    <a:pt x="4963" y="497"/>
                  </a:cubicBezTo>
                  <a:cubicBezTo>
                    <a:pt x="4895" y="497"/>
                    <a:pt x="4828" y="492"/>
                    <a:pt x="4763" y="475"/>
                  </a:cubicBezTo>
                  <a:cubicBezTo>
                    <a:pt x="3549" y="178"/>
                    <a:pt x="2298" y="213"/>
                    <a:pt x="1060" y="70"/>
                  </a:cubicBezTo>
                  <a:cubicBezTo>
                    <a:pt x="861" y="70"/>
                    <a:pt x="654" y="1"/>
                    <a:pt x="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5"/>
            <p:cNvSpPr/>
            <p:nvPr/>
          </p:nvSpPr>
          <p:spPr>
            <a:xfrm>
              <a:off x="6030800" y="3682725"/>
              <a:ext cx="158975" cy="33725"/>
            </a:xfrm>
            <a:custGeom>
              <a:avLst/>
              <a:gdLst/>
              <a:ahLst/>
              <a:cxnLst/>
              <a:rect l="l" t="t" r="r" b="b"/>
              <a:pathLst>
                <a:path w="6359" h="1349" extrusionOk="0">
                  <a:moveTo>
                    <a:pt x="417" y="84"/>
                  </a:moveTo>
                  <a:lnTo>
                    <a:pt x="417" y="84"/>
                  </a:lnTo>
                  <a:cubicBezTo>
                    <a:pt x="739" y="596"/>
                    <a:pt x="227" y="632"/>
                    <a:pt x="1" y="846"/>
                  </a:cubicBezTo>
                  <a:cubicBezTo>
                    <a:pt x="822" y="989"/>
                    <a:pt x="1656" y="929"/>
                    <a:pt x="2477" y="965"/>
                  </a:cubicBezTo>
                  <a:cubicBezTo>
                    <a:pt x="3441" y="1013"/>
                    <a:pt x="4406" y="1013"/>
                    <a:pt x="5346" y="1227"/>
                  </a:cubicBezTo>
                  <a:cubicBezTo>
                    <a:pt x="5519" y="1304"/>
                    <a:pt x="5692" y="1349"/>
                    <a:pt x="5861" y="1349"/>
                  </a:cubicBezTo>
                  <a:cubicBezTo>
                    <a:pt x="6031" y="1349"/>
                    <a:pt x="6198" y="1304"/>
                    <a:pt x="6358" y="1203"/>
                  </a:cubicBezTo>
                  <a:cubicBezTo>
                    <a:pt x="6287" y="905"/>
                    <a:pt x="6013" y="917"/>
                    <a:pt x="5799" y="893"/>
                  </a:cubicBezTo>
                  <a:cubicBezTo>
                    <a:pt x="5215" y="798"/>
                    <a:pt x="4620" y="786"/>
                    <a:pt x="4037" y="667"/>
                  </a:cubicBezTo>
                  <a:cubicBezTo>
                    <a:pt x="3983" y="656"/>
                    <a:pt x="3928" y="654"/>
                    <a:pt x="3873" y="654"/>
                  </a:cubicBezTo>
                  <a:cubicBezTo>
                    <a:pt x="3813" y="654"/>
                    <a:pt x="3753" y="657"/>
                    <a:pt x="3694" y="657"/>
                  </a:cubicBezTo>
                  <a:cubicBezTo>
                    <a:pt x="3569" y="657"/>
                    <a:pt x="3447" y="642"/>
                    <a:pt x="3334" y="548"/>
                  </a:cubicBezTo>
                  <a:cubicBezTo>
                    <a:pt x="3322" y="489"/>
                    <a:pt x="3322" y="441"/>
                    <a:pt x="3334" y="382"/>
                  </a:cubicBezTo>
                  <a:cubicBezTo>
                    <a:pt x="2382" y="1"/>
                    <a:pt x="1394" y="155"/>
                    <a:pt x="417"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5"/>
            <p:cNvSpPr/>
            <p:nvPr/>
          </p:nvSpPr>
          <p:spPr>
            <a:xfrm>
              <a:off x="5372675" y="3597650"/>
              <a:ext cx="107475" cy="28475"/>
            </a:xfrm>
            <a:custGeom>
              <a:avLst/>
              <a:gdLst/>
              <a:ahLst/>
              <a:cxnLst/>
              <a:rect l="l" t="t" r="r" b="b"/>
              <a:pathLst>
                <a:path w="4299" h="1139" extrusionOk="0">
                  <a:moveTo>
                    <a:pt x="1139" y="0"/>
                  </a:moveTo>
                  <a:cubicBezTo>
                    <a:pt x="996" y="0"/>
                    <a:pt x="855" y="23"/>
                    <a:pt x="715" y="82"/>
                  </a:cubicBezTo>
                  <a:cubicBezTo>
                    <a:pt x="662" y="147"/>
                    <a:pt x="611" y="177"/>
                    <a:pt x="560" y="177"/>
                  </a:cubicBezTo>
                  <a:cubicBezTo>
                    <a:pt x="510" y="177"/>
                    <a:pt x="459" y="147"/>
                    <a:pt x="406" y="94"/>
                  </a:cubicBezTo>
                  <a:cubicBezTo>
                    <a:pt x="371" y="91"/>
                    <a:pt x="338" y="89"/>
                    <a:pt x="306" y="89"/>
                  </a:cubicBezTo>
                  <a:cubicBezTo>
                    <a:pt x="183" y="89"/>
                    <a:pt x="79" y="118"/>
                    <a:pt x="13" y="260"/>
                  </a:cubicBezTo>
                  <a:cubicBezTo>
                    <a:pt x="1" y="546"/>
                    <a:pt x="179" y="546"/>
                    <a:pt x="394" y="558"/>
                  </a:cubicBezTo>
                  <a:cubicBezTo>
                    <a:pt x="438" y="561"/>
                    <a:pt x="484" y="562"/>
                    <a:pt x="529" y="562"/>
                  </a:cubicBezTo>
                  <a:cubicBezTo>
                    <a:pt x="664" y="562"/>
                    <a:pt x="803" y="551"/>
                    <a:pt x="939" y="551"/>
                  </a:cubicBezTo>
                  <a:cubicBezTo>
                    <a:pt x="1086" y="551"/>
                    <a:pt x="1232" y="564"/>
                    <a:pt x="1370" y="617"/>
                  </a:cubicBezTo>
                  <a:cubicBezTo>
                    <a:pt x="1965" y="856"/>
                    <a:pt x="2561" y="1034"/>
                    <a:pt x="3204" y="1094"/>
                  </a:cubicBezTo>
                  <a:cubicBezTo>
                    <a:pt x="3336" y="1128"/>
                    <a:pt x="3470" y="1138"/>
                    <a:pt x="3603" y="1138"/>
                  </a:cubicBezTo>
                  <a:cubicBezTo>
                    <a:pt x="3794" y="1138"/>
                    <a:pt x="3981" y="1118"/>
                    <a:pt x="4156" y="1118"/>
                  </a:cubicBezTo>
                  <a:cubicBezTo>
                    <a:pt x="4299" y="1058"/>
                    <a:pt x="4299" y="963"/>
                    <a:pt x="4287" y="820"/>
                  </a:cubicBezTo>
                  <a:cubicBezTo>
                    <a:pt x="4144" y="463"/>
                    <a:pt x="3799" y="463"/>
                    <a:pt x="3513" y="367"/>
                  </a:cubicBezTo>
                  <a:cubicBezTo>
                    <a:pt x="3287" y="308"/>
                    <a:pt x="3085" y="260"/>
                    <a:pt x="2858" y="201"/>
                  </a:cubicBezTo>
                  <a:cubicBezTo>
                    <a:pt x="2382" y="129"/>
                    <a:pt x="1882" y="141"/>
                    <a:pt x="1406" y="22"/>
                  </a:cubicBezTo>
                  <a:cubicBezTo>
                    <a:pt x="1315" y="9"/>
                    <a:pt x="1227" y="0"/>
                    <a:pt x="1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5"/>
            <p:cNvSpPr/>
            <p:nvPr/>
          </p:nvSpPr>
          <p:spPr>
            <a:xfrm>
              <a:off x="5332500" y="3491325"/>
              <a:ext cx="75625" cy="119100"/>
            </a:xfrm>
            <a:custGeom>
              <a:avLst/>
              <a:gdLst/>
              <a:ahLst/>
              <a:cxnLst/>
              <a:rect l="l" t="t" r="r" b="b"/>
              <a:pathLst>
                <a:path w="3025" h="4764" extrusionOk="0">
                  <a:moveTo>
                    <a:pt x="215" y="1"/>
                  </a:moveTo>
                  <a:cubicBezTo>
                    <a:pt x="179" y="84"/>
                    <a:pt x="120" y="168"/>
                    <a:pt x="108" y="251"/>
                  </a:cubicBezTo>
                  <a:cubicBezTo>
                    <a:pt x="36" y="1084"/>
                    <a:pt x="0" y="1918"/>
                    <a:pt x="131" y="2739"/>
                  </a:cubicBezTo>
                  <a:cubicBezTo>
                    <a:pt x="274" y="3513"/>
                    <a:pt x="453" y="4335"/>
                    <a:pt x="1251" y="4763"/>
                  </a:cubicBezTo>
                  <a:cubicBezTo>
                    <a:pt x="1405" y="4656"/>
                    <a:pt x="1596" y="4644"/>
                    <a:pt x="1703" y="4478"/>
                  </a:cubicBezTo>
                  <a:lnTo>
                    <a:pt x="2120" y="4478"/>
                  </a:lnTo>
                  <a:lnTo>
                    <a:pt x="2156" y="4525"/>
                  </a:lnTo>
                  <a:cubicBezTo>
                    <a:pt x="2167" y="4528"/>
                    <a:pt x="2179" y="4530"/>
                    <a:pt x="2189" y="4530"/>
                  </a:cubicBezTo>
                  <a:cubicBezTo>
                    <a:pt x="2220" y="4530"/>
                    <a:pt x="2245" y="4516"/>
                    <a:pt x="2263" y="4489"/>
                  </a:cubicBezTo>
                  <a:cubicBezTo>
                    <a:pt x="2513" y="4478"/>
                    <a:pt x="2775" y="4478"/>
                    <a:pt x="3025" y="4466"/>
                  </a:cubicBezTo>
                  <a:cubicBezTo>
                    <a:pt x="2918" y="4156"/>
                    <a:pt x="2656" y="4180"/>
                    <a:pt x="2429" y="4168"/>
                  </a:cubicBezTo>
                  <a:cubicBezTo>
                    <a:pt x="2144" y="4156"/>
                    <a:pt x="1858" y="4132"/>
                    <a:pt x="1620" y="3930"/>
                  </a:cubicBezTo>
                  <a:cubicBezTo>
                    <a:pt x="1571" y="3900"/>
                    <a:pt x="1522" y="3879"/>
                    <a:pt x="1466" y="3879"/>
                  </a:cubicBezTo>
                  <a:cubicBezTo>
                    <a:pt x="1454" y="3879"/>
                    <a:pt x="1442" y="3880"/>
                    <a:pt x="1429" y="3882"/>
                  </a:cubicBezTo>
                  <a:cubicBezTo>
                    <a:pt x="1374" y="3901"/>
                    <a:pt x="1327" y="3910"/>
                    <a:pt x="1284" y="3910"/>
                  </a:cubicBezTo>
                  <a:cubicBezTo>
                    <a:pt x="1062" y="3910"/>
                    <a:pt x="1003" y="3673"/>
                    <a:pt x="953" y="3513"/>
                  </a:cubicBezTo>
                  <a:cubicBezTo>
                    <a:pt x="774" y="3025"/>
                    <a:pt x="608" y="2525"/>
                    <a:pt x="572" y="2013"/>
                  </a:cubicBezTo>
                  <a:cubicBezTo>
                    <a:pt x="512" y="1358"/>
                    <a:pt x="489" y="703"/>
                    <a:pt x="298" y="60"/>
                  </a:cubicBezTo>
                  <a:cubicBezTo>
                    <a:pt x="274" y="48"/>
                    <a:pt x="239" y="13"/>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5"/>
            <p:cNvSpPr/>
            <p:nvPr/>
          </p:nvSpPr>
          <p:spPr>
            <a:xfrm>
              <a:off x="5230700" y="3487750"/>
              <a:ext cx="46150" cy="72075"/>
            </a:xfrm>
            <a:custGeom>
              <a:avLst/>
              <a:gdLst/>
              <a:ahLst/>
              <a:cxnLst/>
              <a:rect l="l" t="t" r="r" b="b"/>
              <a:pathLst>
                <a:path w="1846" h="2883" extrusionOk="0">
                  <a:moveTo>
                    <a:pt x="1584" y="1"/>
                  </a:moveTo>
                  <a:lnTo>
                    <a:pt x="1584" y="1"/>
                  </a:lnTo>
                  <a:cubicBezTo>
                    <a:pt x="1072" y="668"/>
                    <a:pt x="382" y="1215"/>
                    <a:pt x="1" y="1989"/>
                  </a:cubicBezTo>
                  <a:cubicBezTo>
                    <a:pt x="24" y="2049"/>
                    <a:pt x="84" y="2085"/>
                    <a:pt x="167" y="2096"/>
                  </a:cubicBezTo>
                  <a:cubicBezTo>
                    <a:pt x="298" y="2085"/>
                    <a:pt x="382" y="2025"/>
                    <a:pt x="453" y="1918"/>
                  </a:cubicBezTo>
                  <a:cubicBezTo>
                    <a:pt x="477" y="1882"/>
                    <a:pt x="501" y="1870"/>
                    <a:pt x="489" y="1858"/>
                  </a:cubicBezTo>
                  <a:cubicBezTo>
                    <a:pt x="465" y="1835"/>
                    <a:pt x="469" y="1826"/>
                    <a:pt x="481" y="1826"/>
                  </a:cubicBezTo>
                  <a:cubicBezTo>
                    <a:pt x="506" y="1826"/>
                    <a:pt x="569" y="1866"/>
                    <a:pt x="513" y="1906"/>
                  </a:cubicBezTo>
                  <a:cubicBezTo>
                    <a:pt x="417" y="2168"/>
                    <a:pt x="96" y="2382"/>
                    <a:pt x="262" y="2716"/>
                  </a:cubicBezTo>
                  <a:cubicBezTo>
                    <a:pt x="334" y="2858"/>
                    <a:pt x="465" y="2882"/>
                    <a:pt x="608" y="2882"/>
                  </a:cubicBezTo>
                  <a:cubicBezTo>
                    <a:pt x="941" y="2632"/>
                    <a:pt x="1060" y="2215"/>
                    <a:pt x="1346" y="1906"/>
                  </a:cubicBezTo>
                  <a:cubicBezTo>
                    <a:pt x="1358" y="1608"/>
                    <a:pt x="1727" y="1251"/>
                    <a:pt x="1203" y="1025"/>
                  </a:cubicBezTo>
                  <a:cubicBezTo>
                    <a:pt x="1132" y="989"/>
                    <a:pt x="1286" y="918"/>
                    <a:pt x="1334" y="846"/>
                  </a:cubicBezTo>
                  <a:cubicBezTo>
                    <a:pt x="1489" y="596"/>
                    <a:pt x="1846" y="382"/>
                    <a:pt x="1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5"/>
            <p:cNvSpPr/>
            <p:nvPr/>
          </p:nvSpPr>
          <p:spPr>
            <a:xfrm>
              <a:off x="5291050" y="3408600"/>
              <a:ext cx="59325" cy="62225"/>
            </a:xfrm>
            <a:custGeom>
              <a:avLst/>
              <a:gdLst/>
              <a:ahLst/>
              <a:cxnLst/>
              <a:rect l="l" t="t" r="r" b="b"/>
              <a:pathLst>
                <a:path w="2373" h="2489" extrusionOk="0">
                  <a:moveTo>
                    <a:pt x="1753" y="564"/>
                  </a:moveTo>
                  <a:cubicBezTo>
                    <a:pt x="1746" y="567"/>
                    <a:pt x="1738" y="569"/>
                    <a:pt x="1730" y="571"/>
                  </a:cubicBezTo>
                  <a:cubicBezTo>
                    <a:pt x="1718" y="619"/>
                    <a:pt x="1694" y="643"/>
                    <a:pt x="1647" y="643"/>
                  </a:cubicBezTo>
                  <a:cubicBezTo>
                    <a:pt x="1647" y="607"/>
                    <a:pt x="1670" y="571"/>
                    <a:pt x="1718" y="571"/>
                  </a:cubicBezTo>
                  <a:cubicBezTo>
                    <a:pt x="1711" y="571"/>
                    <a:pt x="1734" y="567"/>
                    <a:pt x="1753" y="564"/>
                  </a:cubicBezTo>
                  <a:close/>
                  <a:moveTo>
                    <a:pt x="2094" y="1"/>
                  </a:moveTo>
                  <a:cubicBezTo>
                    <a:pt x="1930" y="1"/>
                    <a:pt x="1890" y="204"/>
                    <a:pt x="1837" y="381"/>
                  </a:cubicBezTo>
                  <a:cubicBezTo>
                    <a:pt x="1828" y="446"/>
                    <a:pt x="1826" y="511"/>
                    <a:pt x="1780" y="548"/>
                  </a:cubicBezTo>
                  <a:lnTo>
                    <a:pt x="1780" y="548"/>
                  </a:lnTo>
                  <a:lnTo>
                    <a:pt x="1789" y="500"/>
                  </a:lnTo>
                  <a:cubicBezTo>
                    <a:pt x="1813" y="452"/>
                    <a:pt x="1825" y="393"/>
                    <a:pt x="1813" y="345"/>
                  </a:cubicBezTo>
                  <a:cubicBezTo>
                    <a:pt x="1648" y="198"/>
                    <a:pt x="1522" y="141"/>
                    <a:pt x="1422" y="141"/>
                  </a:cubicBezTo>
                  <a:cubicBezTo>
                    <a:pt x="1132" y="141"/>
                    <a:pt x="1058" y="618"/>
                    <a:pt x="873" y="786"/>
                  </a:cubicBezTo>
                  <a:cubicBezTo>
                    <a:pt x="575" y="1060"/>
                    <a:pt x="706" y="1286"/>
                    <a:pt x="1111" y="1333"/>
                  </a:cubicBezTo>
                  <a:cubicBezTo>
                    <a:pt x="1177" y="1322"/>
                    <a:pt x="1182" y="1200"/>
                    <a:pt x="1276" y="1200"/>
                  </a:cubicBezTo>
                  <a:cubicBezTo>
                    <a:pt x="1284" y="1200"/>
                    <a:pt x="1292" y="1201"/>
                    <a:pt x="1301" y="1202"/>
                  </a:cubicBezTo>
                  <a:cubicBezTo>
                    <a:pt x="1194" y="1214"/>
                    <a:pt x="1182" y="1321"/>
                    <a:pt x="1111" y="1357"/>
                  </a:cubicBezTo>
                  <a:cubicBezTo>
                    <a:pt x="942" y="1492"/>
                    <a:pt x="901" y="1765"/>
                    <a:pt x="626" y="1765"/>
                  </a:cubicBezTo>
                  <a:cubicBezTo>
                    <a:pt x="610" y="1765"/>
                    <a:pt x="593" y="1764"/>
                    <a:pt x="575" y="1762"/>
                  </a:cubicBezTo>
                  <a:cubicBezTo>
                    <a:pt x="525" y="1757"/>
                    <a:pt x="480" y="1755"/>
                    <a:pt x="440" y="1755"/>
                  </a:cubicBezTo>
                  <a:cubicBezTo>
                    <a:pt x="0" y="1755"/>
                    <a:pt x="116" y="2041"/>
                    <a:pt x="301" y="2357"/>
                  </a:cubicBezTo>
                  <a:cubicBezTo>
                    <a:pt x="407" y="2447"/>
                    <a:pt x="511" y="2489"/>
                    <a:pt x="612" y="2489"/>
                  </a:cubicBezTo>
                  <a:cubicBezTo>
                    <a:pt x="726" y="2489"/>
                    <a:pt x="837" y="2435"/>
                    <a:pt x="944" y="2334"/>
                  </a:cubicBezTo>
                  <a:cubicBezTo>
                    <a:pt x="1408" y="1917"/>
                    <a:pt x="1658" y="1333"/>
                    <a:pt x="2075" y="881"/>
                  </a:cubicBezTo>
                  <a:cubicBezTo>
                    <a:pt x="2123" y="821"/>
                    <a:pt x="2147" y="786"/>
                    <a:pt x="2147" y="702"/>
                  </a:cubicBezTo>
                  <a:cubicBezTo>
                    <a:pt x="2242" y="667"/>
                    <a:pt x="2242" y="571"/>
                    <a:pt x="2254" y="488"/>
                  </a:cubicBezTo>
                  <a:cubicBezTo>
                    <a:pt x="2290" y="393"/>
                    <a:pt x="2361" y="333"/>
                    <a:pt x="2373" y="250"/>
                  </a:cubicBezTo>
                  <a:cubicBezTo>
                    <a:pt x="2373" y="190"/>
                    <a:pt x="2361" y="131"/>
                    <a:pt x="2313" y="83"/>
                  </a:cubicBezTo>
                  <a:cubicBezTo>
                    <a:pt x="2222" y="25"/>
                    <a:pt x="2150" y="1"/>
                    <a:pt x="20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5"/>
            <p:cNvSpPr/>
            <p:nvPr/>
          </p:nvSpPr>
          <p:spPr>
            <a:xfrm>
              <a:off x="5259875" y="3473475"/>
              <a:ext cx="32475" cy="61925"/>
            </a:xfrm>
            <a:custGeom>
              <a:avLst/>
              <a:gdLst/>
              <a:ahLst/>
              <a:cxnLst/>
              <a:rect l="l" t="t" r="r" b="b"/>
              <a:pathLst>
                <a:path w="1299" h="2477" extrusionOk="0">
                  <a:moveTo>
                    <a:pt x="1039" y="1"/>
                  </a:moveTo>
                  <a:cubicBezTo>
                    <a:pt x="945" y="1"/>
                    <a:pt x="831" y="56"/>
                    <a:pt x="703" y="155"/>
                  </a:cubicBezTo>
                  <a:cubicBezTo>
                    <a:pt x="536" y="239"/>
                    <a:pt x="465" y="393"/>
                    <a:pt x="417" y="572"/>
                  </a:cubicBezTo>
                  <a:cubicBezTo>
                    <a:pt x="417" y="643"/>
                    <a:pt x="441" y="715"/>
                    <a:pt x="405" y="774"/>
                  </a:cubicBezTo>
                  <a:cubicBezTo>
                    <a:pt x="179" y="1251"/>
                    <a:pt x="167" y="1239"/>
                    <a:pt x="167" y="2024"/>
                  </a:cubicBezTo>
                  <a:cubicBezTo>
                    <a:pt x="167" y="2179"/>
                    <a:pt x="0" y="2334"/>
                    <a:pt x="179" y="2477"/>
                  </a:cubicBezTo>
                  <a:cubicBezTo>
                    <a:pt x="512" y="2179"/>
                    <a:pt x="762" y="1822"/>
                    <a:pt x="1012" y="1477"/>
                  </a:cubicBezTo>
                  <a:cubicBezTo>
                    <a:pt x="881" y="1048"/>
                    <a:pt x="1298" y="762"/>
                    <a:pt x="1298" y="370"/>
                  </a:cubicBezTo>
                  <a:cubicBezTo>
                    <a:pt x="1263" y="112"/>
                    <a:pt x="1171" y="1"/>
                    <a:pt x="1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5"/>
            <p:cNvSpPr/>
            <p:nvPr/>
          </p:nvSpPr>
          <p:spPr>
            <a:xfrm>
              <a:off x="5731350" y="3661650"/>
              <a:ext cx="91125" cy="24375"/>
            </a:xfrm>
            <a:custGeom>
              <a:avLst/>
              <a:gdLst/>
              <a:ahLst/>
              <a:cxnLst/>
              <a:rect l="l" t="t" r="r" b="b"/>
              <a:pathLst>
                <a:path w="3645" h="975" extrusionOk="0">
                  <a:moveTo>
                    <a:pt x="1615" y="428"/>
                  </a:moveTo>
                  <a:cubicBezTo>
                    <a:pt x="1682" y="428"/>
                    <a:pt x="1755" y="446"/>
                    <a:pt x="1825" y="454"/>
                  </a:cubicBezTo>
                  <a:lnTo>
                    <a:pt x="1825" y="454"/>
                  </a:lnTo>
                  <a:cubicBezTo>
                    <a:pt x="1822" y="454"/>
                    <a:pt x="1820" y="454"/>
                    <a:pt x="1817" y="454"/>
                  </a:cubicBezTo>
                  <a:cubicBezTo>
                    <a:pt x="1721" y="454"/>
                    <a:pt x="1626" y="439"/>
                    <a:pt x="1537" y="439"/>
                  </a:cubicBezTo>
                  <a:cubicBezTo>
                    <a:pt x="1561" y="431"/>
                    <a:pt x="1588" y="428"/>
                    <a:pt x="1615" y="428"/>
                  </a:cubicBezTo>
                  <a:close/>
                  <a:moveTo>
                    <a:pt x="373" y="1"/>
                  </a:moveTo>
                  <a:cubicBezTo>
                    <a:pt x="299" y="1"/>
                    <a:pt x="232" y="25"/>
                    <a:pt x="179" y="70"/>
                  </a:cubicBezTo>
                  <a:cubicBezTo>
                    <a:pt x="96" y="201"/>
                    <a:pt x="1" y="332"/>
                    <a:pt x="96" y="510"/>
                  </a:cubicBezTo>
                  <a:cubicBezTo>
                    <a:pt x="164" y="570"/>
                    <a:pt x="243" y="583"/>
                    <a:pt x="326" y="583"/>
                  </a:cubicBezTo>
                  <a:cubicBezTo>
                    <a:pt x="393" y="583"/>
                    <a:pt x="462" y="574"/>
                    <a:pt x="530" y="574"/>
                  </a:cubicBezTo>
                  <a:cubicBezTo>
                    <a:pt x="631" y="574"/>
                    <a:pt x="730" y="593"/>
                    <a:pt x="810" y="689"/>
                  </a:cubicBezTo>
                  <a:cubicBezTo>
                    <a:pt x="1644" y="915"/>
                    <a:pt x="2501" y="939"/>
                    <a:pt x="3370" y="974"/>
                  </a:cubicBezTo>
                  <a:cubicBezTo>
                    <a:pt x="3394" y="963"/>
                    <a:pt x="3430" y="939"/>
                    <a:pt x="3466" y="927"/>
                  </a:cubicBezTo>
                  <a:cubicBezTo>
                    <a:pt x="3644" y="320"/>
                    <a:pt x="3049" y="486"/>
                    <a:pt x="2811" y="272"/>
                  </a:cubicBezTo>
                  <a:cubicBezTo>
                    <a:pt x="2773" y="244"/>
                    <a:pt x="2737" y="232"/>
                    <a:pt x="2703" y="232"/>
                  </a:cubicBezTo>
                  <a:cubicBezTo>
                    <a:pt x="2544" y="232"/>
                    <a:pt x="2421" y="482"/>
                    <a:pt x="2266" y="482"/>
                  </a:cubicBezTo>
                  <a:cubicBezTo>
                    <a:pt x="2214" y="482"/>
                    <a:pt x="2158" y="454"/>
                    <a:pt x="2096" y="379"/>
                  </a:cubicBezTo>
                  <a:cubicBezTo>
                    <a:pt x="2075" y="393"/>
                    <a:pt x="2053" y="405"/>
                    <a:pt x="2032" y="415"/>
                  </a:cubicBezTo>
                  <a:lnTo>
                    <a:pt x="2032" y="415"/>
                  </a:lnTo>
                  <a:cubicBezTo>
                    <a:pt x="2071" y="385"/>
                    <a:pt x="2106" y="336"/>
                    <a:pt x="2132" y="260"/>
                  </a:cubicBezTo>
                  <a:cubicBezTo>
                    <a:pt x="1956" y="84"/>
                    <a:pt x="1767" y="41"/>
                    <a:pt x="1570" y="41"/>
                  </a:cubicBezTo>
                  <a:cubicBezTo>
                    <a:pt x="1394" y="41"/>
                    <a:pt x="1211" y="76"/>
                    <a:pt x="1025" y="82"/>
                  </a:cubicBezTo>
                  <a:cubicBezTo>
                    <a:pt x="1021" y="81"/>
                    <a:pt x="1017" y="81"/>
                    <a:pt x="1013" y="81"/>
                  </a:cubicBezTo>
                  <a:cubicBezTo>
                    <a:pt x="917" y="81"/>
                    <a:pt x="826" y="177"/>
                    <a:pt x="724" y="177"/>
                  </a:cubicBezTo>
                  <a:cubicBezTo>
                    <a:pt x="680" y="177"/>
                    <a:pt x="634" y="158"/>
                    <a:pt x="584" y="105"/>
                  </a:cubicBezTo>
                  <a:cubicBezTo>
                    <a:pt x="537" y="70"/>
                    <a:pt x="513" y="22"/>
                    <a:pt x="453" y="10"/>
                  </a:cubicBezTo>
                  <a:cubicBezTo>
                    <a:pt x="426" y="4"/>
                    <a:pt x="399"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5"/>
            <p:cNvSpPr/>
            <p:nvPr/>
          </p:nvSpPr>
          <p:spPr>
            <a:xfrm>
              <a:off x="5893275" y="3729875"/>
              <a:ext cx="93800" cy="20150"/>
            </a:xfrm>
            <a:custGeom>
              <a:avLst/>
              <a:gdLst/>
              <a:ahLst/>
              <a:cxnLst/>
              <a:rect l="l" t="t" r="r" b="b"/>
              <a:pathLst>
                <a:path w="3752" h="806" extrusionOk="0">
                  <a:moveTo>
                    <a:pt x="613" y="0"/>
                  </a:moveTo>
                  <a:cubicBezTo>
                    <a:pt x="409" y="0"/>
                    <a:pt x="205" y="34"/>
                    <a:pt x="1" y="150"/>
                  </a:cubicBezTo>
                  <a:cubicBezTo>
                    <a:pt x="203" y="377"/>
                    <a:pt x="465" y="222"/>
                    <a:pt x="620" y="353"/>
                  </a:cubicBezTo>
                  <a:cubicBezTo>
                    <a:pt x="1632" y="531"/>
                    <a:pt x="2620" y="770"/>
                    <a:pt x="3644" y="805"/>
                  </a:cubicBezTo>
                  <a:cubicBezTo>
                    <a:pt x="3751" y="698"/>
                    <a:pt x="3739" y="591"/>
                    <a:pt x="3620" y="472"/>
                  </a:cubicBezTo>
                  <a:cubicBezTo>
                    <a:pt x="2858" y="198"/>
                    <a:pt x="2037" y="198"/>
                    <a:pt x="1251" y="55"/>
                  </a:cubicBezTo>
                  <a:cubicBezTo>
                    <a:pt x="1038" y="37"/>
                    <a:pt x="825" y="0"/>
                    <a:pt x="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5"/>
            <p:cNvSpPr/>
            <p:nvPr/>
          </p:nvSpPr>
          <p:spPr>
            <a:xfrm>
              <a:off x="5202725" y="3551475"/>
              <a:ext cx="43175" cy="45200"/>
            </a:xfrm>
            <a:custGeom>
              <a:avLst/>
              <a:gdLst/>
              <a:ahLst/>
              <a:cxnLst/>
              <a:rect l="l" t="t" r="r" b="b"/>
              <a:pathLst>
                <a:path w="1727" h="1808" extrusionOk="0">
                  <a:moveTo>
                    <a:pt x="1035" y="0"/>
                  </a:moveTo>
                  <a:cubicBezTo>
                    <a:pt x="941" y="0"/>
                    <a:pt x="849" y="54"/>
                    <a:pt x="762" y="202"/>
                  </a:cubicBezTo>
                  <a:cubicBezTo>
                    <a:pt x="703" y="393"/>
                    <a:pt x="667" y="607"/>
                    <a:pt x="441" y="702"/>
                  </a:cubicBezTo>
                  <a:cubicBezTo>
                    <a:pt x="381" y="750"/>
                    <a:pt x="346" y="798"/>
                    <a:pt x="310" y="845"/>
                  </a:cubicBezTo>
                  <a:cubicBezTo>
                    <a:pt x="179" y="1095"/>
                    <a:pt x="0" y="1333"/>
                    <a:pt x="72" y="1643"/>
                  </a:cubicBezTo>
                  <a:cubicBezTo>
                    <a:pt x="126" y="1774"/>
                    <a:pt x="204" y="1807"/>
                    <a:pt x="288" y="1807"/>
                  </a:cubicBezTo>
                  <a:cubicBezTo>
                    <a:pt x="376" y="1807"/>
                    <a:pt x="472" y="1772"/>
                    <a:pt x="560" y="1772"/>
                  </a:cubicBezTo>
                  <a:cubicBezTo>
                    <a:pt x="572" y="1772"/>
                    <a:pt x="584" y="1772"/>
                    <a:pt x="596" y="1774"/>
                  </a:cubicBezTo>
                  <a:cubicBezTo>
                    <a:pt x="1024" y="1476"/>
                    <a:pt x="1179" y="929"/>
                    <a:pt x="1596" y="619"/>
                  </a:cubicBezTo>
                  <a:cubicBezTo>
                    <a:pt x="1572" y="571"/>
                    <a:pt x="1596" y="524"/>
                    <a:pt x="1596" y="488"/>
                  </a:cubicBezTo>
                  <a:cubicBezTo>
                    <a:pt x="1632" y="428"/>
                    <a:pt x="1667" y="369"/>
                    <a:pt x="1727" y="321"/>
                  </a:cubicBezTo>
                  <a:cubicBezTo>
                    <a:pt x="1655" y="214"/>
                    <a:pt x="1548" y="190"/>
                    <a:pt x="1429" y="190"/>
                  </a:cubicBezTo>
                  <a:cubicBezTo>
                    <a:pt x="1293" y="95"/>
                    <a:pt x="1161" y="0"/>
                    <a:pt x="10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5"/>
            <p:cNvSpPr/>
            <p:nvPr/>
          </p:nvSpPr>
          <p:spPr>
            <a:xfrm>
              <a:off x="5685225" y="3651100"/>
              <a:ext cx="67300" cy="21350"/>
            </a:xfrm>
            <a:custGeom>
              <a:avLst/>
              <a:gdLst/>
              <a:ahLst/>
              <a:cxnLst/>
              <a:rect l="l" t="t" r="r" b="b"/>
              <a:pathLst>
                <a:path w="2692" h="854" extrusionOk="0">
                  <a:moveTo>
                    <a:pt x="842" y="0"/>
                  </a:moveTo>
                  <a:cubicBezTo>
                    <a:pt x="681" y="0"/>
                    <a:pt x="521" y="25"/>
                    <a:pt x="358" y="87"/>
                  </a:cubicBezTo>
                  <a:cubicBezTo>
                    <a:pt x="298" y="218"/>
                    <a:pt x="191" y="313"/>
                    <a:pt x="60" y="373"/>
                  </a:cubicBezTo>
                  <a:cubicBezTo>
                    <a:pt x="0" y="408"/>
                    <a:pt x="0" y="468"/>
                    <a:pt x="60" y="515"/>
                  </a:cubicBezTo>
                  <a:cubicBezTo>
                    <a:pt x="130" y="556"/>
                    <a:pt x="203" y="569"/>
                    <a:pt x="278" y="569"/>
                  </a:cubicBezTo>
                  <a:cubicBezTo>
                    <a:pt x="409" y="569"/>
                    <a:pt x="544" y="530"/>
                    <a:pt x="670" y="530"/>
                  </a:cubicBezTo>
                  <a:cubicBezTo>
                    <a:pt x="767" y="530"/>
                    <a:pt x="859" y="553"/>
                    <a:pt x="941" y="634"/>
                  </a:cubicBezTo>
                  <a:cubicBezTo>
                    <a:pt x="1094" y="744"/>
                    <a:pt x="1256" y="803"/>
                    <a:pt x="1438" y="803"/>
                  </a:cubicBezTo>
                  <a:cubicBezTo>
                    <a:pt x="1455" y="803"/>
                    <a:pt x="1472" y="802"/>
                    <a:pt x="1489" y="801"/>
                  </a:cubicBezTo>
                  <a:cubicBezTo>
                    <a:pt x="1551" y="838"/>
                    <a:pt x="1603" y="853"/>
                    <a:pt x="1647" y="853"/>
                  </a:cubicBezTo>
                  <a:cubicBezTo>
                    <a:pt x="1845" y="853"/>
                    <a:pt x="1887" y="545"/>
                    <a:pt x="2072" y="515"/>
                  </a:cubicBezTo>
                  <a:lnTo>
                    <a:pt x="2370" y="515"/>
                  </a:lnTo>
                  <a:cubicBezTo>
                    <a:pt x="2419" y="565"/>
                    <a:pt x="2468" y="591"/>
                    <a:pt x="2529" y="591"/>
                  </a:cubicBezTo>
                  <a:cubicBezTo>
                    <a:pt x="2557" y="591"/>
                    <a:pt x="2587" y="586"/>
                    <a:pt x="2620" y="575"/>
                  </a:cubicBezTo>
                  <a:cubicBezTo>
                    <a:pt x="2667" y="527"/>
                    <a:pt x="2691" y="468"/>
                    <a:pt x="2691" y="408"/>
                  </a:cubicBezTo>
                  <a:cubicBezTo>
                    <a:pt x="2667" y="313"/>
                    <a:pt x="2572" y="277"/>
                    <a:pt x="2501" y="218"/>
                  </a:cubicBezTo>
                  <a:cubicBezTo>
                    <a:pt x="2271" y="91"/>
                    <a:pt x="2024" y="59"/>
                    <a:pt x="1770" y="59"/>
                  </a:cubicBezTo>
                  <a:cubicBezTo>
                    <a:pt x="1642" y="59"/>
                    <a:pt x="1512" y="67"/>
                    <a:pt x="1382" y="75"/>
                  </a:cubicBezTo>
                  <a:cubicBezTo>
                    <a:pt x="1199" y="31"/>
                    <a:pt x="1021" y="0"/>
                    <a:pt x="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5"/>
            <p:cNvSpPr/>
            <p:nvPr/>
          </p:nvSpPr>
          <p:spPr>
            <a:xfrm>
              <a:off x="5933175" y="3675250"/>
              <a:ext cx="58650" cy="25650"/>
            </a:xfrm>
            <a:custGeom>
              <a:avLst/>
              <a:gdLst/>
              <a:ahLst/>
              <a:cxnLst/>
              <a:rect l="l" t="t" r="r" b="b"/>
              <a:pathLst>
                <a:path w="2346" h="1026" extrusionOk="0">
                  <a:moveTo>
                    <a:pt x="537" y="0"/>
                  </a:moveTo>
                  <a:cubicBezTo>
                    <a:pt x="471" y="0"/>
                    <a:pt x="404" y="2"/>
                    <a:pt x="334" y="2"/>
                  </a:cubicBezTo>
                  <a:cubicBezTo>
                    <a:pt x="250" y="192"/>
                    <a:pt x="262" y="430"/>
                    <a:pt x="96" y="597"/>
                  </a:cubicBezTo>
                  <a:cubicBezTo>
                    <a:pt x="36" y="669"/>
                    <a:pt x="0" y="740"/>
                    <a:pt x="60" y="847"/>
                  </a:cubicBezTo>
                  <a:cubicBezTo>
                    <a:pt x="492" y="968"/>
                    <a:pt x="936" y="1001"/>
                    <a:pt x="1380" y="1001"/>
                  </a:cubicBezTo>
                  <a:cubicBezTo>
                    <a:pt x="1547" y="1001"/>
                    <a:pt x="1715" y="997"/>
                    <a:pt x="1881" y="990"/>
                  </a:cubicBezTo>
                  <a:cubicBezTo>
                    <a:pt x="1923" y="1014"/>
                    <a:pt x="1959" y="1026"/>
                    <a:pt x="1993" y="1026"/>
                  </a:cubicBezTo>
                  <a:cubicBezTo>
                    <a:pt x="2027" y="1026"/>
                    <a:pt x="2060" y="1014"/>
                    <a:pt x="2096" y="990"/>
                  </a:cubicBezTo>
                  <a:cubicBezTo>
                    <a:pt x="2346" y="383"/>
                    <a:pt x="1703" y="419"/>
                    <a:pt x="1489" y="133"/>
                  </a:cubicBezTo>
                  <a:cubicBezTo>
                    <a:pt x="1435" y="106"/>
                    <a:pt x="1385" y="91"/>
                    <a:pt x="1333" y="91"/>
                  </a:cubicBezTo>
                  <a:cubicBezTo>
                    <a:pt x="1292" y="91"/>
                    <a:pt x="1250" y="100"/>
                    <a:pt x="1203" y="121"/>
                  </a:cubicBezTo>
                  <a:cubicBezTo>
                    <a:pt x="1155" y="192"/>
                    <a:pt x="1143" y="300"/>
                    <a:pt x="1131" y="383"/>
                  </a:cubicBezTo>
                  <a:cubicBezTo>
                    <a:pt x="1048" y="311"/>
                    <a:pt x="1155" y="192"/>
                    <a:pt x="1072" y="109"/>
                  </a:cubicBezTo>
                  <a:cubicBezTo>
                    <a:pt x="888" y="13"/>
                    <a:pt x="718" y="0"/>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5"/>
            <p:cNvSpPr/>
            <p:nvPr/>
          </p:nvSpPr>
          <p:spPr>
            <a:xfrm>
              <a:off x="5983775" y="3741175"/>
              <a:ext cx="79200" cy="18800"/>
            </a:xfrm>
            <a:custGeom>
              <a:avLst/>
              <a:gdLst/>
              <a:ahLst/>
              <a:cxnLst/>
              <a:rect l="l" t="t" r="r" b="b"/>
              <a:pathLst>
                <a:path w="3168" h="752" extrusionOk="0">
                  <a:moveTo>
                    <a:pt x="149" y="0"/>
                  </a:moveTo>
                  <a:cubicBezTo>
                    <a:pt x="97" y="0"/>
                    <a:pt x="46" y="15"/>
                    <a:pt x="0" y="44"/>
                  </a:cubicBezTo>
                  <a:cubicBezTo>
                    <a:pt x="12" y="139"/>
                    <a:pt x="12" y="246"/>
                    <a:pt x="24" y="353"/>
                  </a:cubicBezTo>
                  <a:cubicBezTo>
                    <a:pt x="834" y="496"/>
                    <a:pt x="1620" y="639"/>
                    <a:pt x="2405" y="663"/>
                  </a:cubicBezTo>
                  <a:cubicBezTo>
                    <a:pt x="2426" y="656"/>
                    <a:pt x="2449" y="653"/>
                    <a:pt x="2473" y="653"/>
                  </a:cubicBezTo>
                  <a:cubicBezTo>
                    <a:pt x="2611" y="653"/>
                    <a:pt x="2793" y="751"/>
                    <a:pt x="2935" y="751"/>
                  </a:cubicBezTo>
                  <a:cubicBezTo>
                    <a:pt x="3065" y="751"/>
                    <a:pt x="3162" y="671"/>
                    <a:pt x="3167" y="365"/>
                  </a:cubicBezTo>
                  <a:cubicBezTo>
                    <a:pt x="3112" y="351"/>
                    <a:pt x="3057" y="338"/>
                    <a:pt x="3002" y="338"/>
                  </a:cubicBezTo>
                  <a:cubicBezTo>
                    <a:pt x="2962" y="338"/>
                    <a:pt x="2922" y="345"/>
                    <a:pt x="2882" y="365"/>
                  </a:cubicBezTo>
                  <a:cubicBezTo>
                    <a:pt x="2560" y="306"/>
                    <a:pt x="2215" y="306"/>
                    <a:pt x="1882" y="222"/>
                  </a:cubicBezTo>
                  <a:cubicBezTo>
                    <a:pt x="1420" y="104"/>
                    <a:pt x="948" y="54"/>
                    <a:pt x="476" y="54"/>
                  </a:cubicBezTo>
                  <a:cubicBezTo>
                    <a:pt x="425" y="54"/>
                    <a:pt x="373" y="54"/>
                    <a:pt x="322" y="56"/>
                  </a:cubicBezTo>
                  <a:cubicBezTo>
                    <a:pt x="266" y="18"/>
                    <a:pt x="207" y="0"/>
                    <a:pt x="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5"/>
            <p:cNvSpPr/>
            <p:nvPr/>
          </p:nvSpPr>
          <p:spPr>
            <a:xfrm>
              <a:off x="6000150" y="3682775"/>
              <a:ext cx="51225" cy="21250"/>
            </a:xfrm>
            <a:custGeom>
              <a:avLst/>
              <a:gdLst/>
              <a:ahLst/>
              <a:cxnLst/>
              <a:rect l="l" t="t" r="r" b="b"/>
              <a:pathLst>
                <a:path w="2049" h="850" extrusionOk="0">
                  <a:moveTo>
                    <a:pt x="659" y="1"/>
                  </a:moveTo>
                  <a:cubicBezTo>
                    <a:pt x="491" y="1"/>
                    <a:pt x="331" y="48"/>
                    <a:pt x="191" y="201"/>
                  </a:cubicBezTo>
                  <a:cubicBezTo>
                    <a:pt x="0" y="570"/>
                    <a:pt x="298" y="665"/>
                    <a:pt x="512" y="796"/>
                  </a:cubicBezTo>
                  <a:cubicBezTo>
                    <a:pt x="599" y="828"/>
                    <a:pt x="681" y="849"/>
                    <a:pt x="769" y="849"/>
                  </a:cubicBezTo>
                  <a:cubicBezTo>
                    <a:pt x="812" y="849"/>
                    <a:pt x="857" y="844"/>
                    <a:pt x="905" y="832"/>
                  </a:cubicBezTo>
                  <a:cubicBezTo>
                    <a:pt x="941" y="844"/>
                    <a:pt x="974" y="850"/>
                    <a:pt x="1006" y="850"/>
                  </a:cubicBezTo>
                  <a:cubicBezTo>
                    <a:pt x="1039" y="850"/>
                    <a:pt x="1072" y="844"/>
                    <a:pt x="1107" y="832"/>
                  </a:cubicBezTo>
                  <a:cubicBezTo>
                    <a:pt x="1131" y="796"/>
                    <a:pt x="1143" y="772"/>
                    <a:pt x="1167" y="737"/>
                  </a:cubicBezTo>
                  <a:lnTo>
                    <a:pt x="1227" y="737"/>
                  </a:lnTo>
                  <a:lnTo>
                    <a:pt x="1191" y="784"/>
                  </a:lnTo>
                  <a:lnTo>
                    <a:pt x="1215" y="832"/>
                  </a:lnTo>
                  <a:cubicBezTo>
                    <a:pt x="1310" y="832"/>
                    <a:pt x="1405" y="808"/>
                    <a:pt x="1500" y="796"/>
                  </a:cubicBezTo>
                  <a:cubicBezTo>
                    <a:pt x="1516" y="795"/>
                    <a:pt x="1533" y="795"/>
                    <a:pt x="1550" y="795"/>
                  </a:cubicBezTo>
                  <a:cubicBezTo>
                    <a:pt x="1599" y="795"/>
                    <a:pt x="1651" y="798"/>
                    <a:pt x="1702" y="798"/>
                  </a:cubicBezTo>
                  <a:cubicBezTo>
                    <a:pt x="1830" y="798"/>
                    <a:pt x="1950" y="777"/>
                    <a:pt x="1989" y="630"/>
                  </a:cubicBezTo>
                  <a:cubicBezTo>
                    <a:pt x="2048" y="415"/>
                    <a:pt x="1917" y="237"/>
                    <a:pt x="1703" y="118"/>
                  </a:cubicBezTo>
                  <a:cubicBezTo>
                    <a:pt x="1691" y="94"/>
                    <a:pt x="1667" y="94"/>
                    <a:pt x="1643" y="82"/>
                  </a:cubicBezTo>
                  <a:cubicBezTo>
                    <a:pt x="1548" y="56"/>
                    <a:pt x="1459" y="44"/>
                    <a:pt x="1366" y="44"/>
                  </a:cubicBezTo>
                  <a:cubicBezTo>
                    <a:pt x="1285" y="44"/>
                    <a:pt x="1201" y="53"/>
                    <a:pt x="1107" y="70"/>
                  </a:cubicBezTo>
                  <a:cubicBezTo>
                    <a:pt x="958" y="37"/>
                    <a:pt x="806" y="1"/>
                    <a:pt x="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5"/>
            <p:cNvSpPr/>
            <p:nvPr/>
          </p:nvSpPr>
          <p:spPr>
            <a:xfrm>
              <a:off x="5838825" y="3665200"/>
              <a:ext cx="44650" cy="25350"/>
            </a:xfrm>
            <a:custGeom>
              <a:avLst/>
              <a:gdLst/>
              <a:ahLst/>
              <a:cxnLst/>
              <a:rect l="l" t="t" r="r" b="b"/>
              <a:pathLst>
                <a:path w="1786" h="1014" extrusionOk="0">
                  <a:moveTo>
                    <a:pt x="611" y="1"/>
                  </a:moveTo>
                  <a:cubicBezTo>
                    <a:pt x="474" y="1"/>
                    <a:pt x="330" y="23"/>
                    <a:pt x="179" y="70"/>
                  </a:cubicBezTo>
                  <a:cubicBezTo>
                    <a:pt x="48" y="273"/>
                    <a:pt x="24" y="511"/>
                    <a:pt x="0" y="749"/>
                  </a:cubicBezTo>
                  <a:cubicBezTo>
                    <a:pt x="24" y="832"/>
                    <a:pt x="48" y="892"/>
                    <a:pt x="95" y="940"/>
                  </a:cubicBezTo>
                  <a:cubicBezTo>
                    <a:pt x="216" y="975"/>
                    <a:pt x="345" y="998"/>
                    <a:pt x="478" y="998"/>
                  </a:cubicBezTo>
                  <a:cubicBezTo>
                    <a:pt x="567" y="998"/>
                    <a:pt x="659" y="987"/>
                    <a:pt x="750" y="963"/>
                  </a:cubicBezTo>
                  <a:cubicBezTo>
                    <a:pt x="847" y="1001"/>
                    <a:pt x="944" y="1013"/>
                    <a:pt x="1041" y="1013"/>
                  </a:cubicBezTo>
                  <a:cubicBezTo>
                    <a:pt x="1254" y="1013"/>
                    <a:pt x="1470" y="952"/>
                    <a:pt x="1691" y="952"/>
                  </a:cubicBezTo>
                  <a:cubicBezTo>
                    <a:pt x="1786" y="749"/>
                    <a:pt x="1726" y="606"/>
                    <a:pt x="1607" y="451"/>
                  </a:cubicBezTo>
                  <a:cubicBezTo>
                    <a:pt x="1319" y="172"/>
                    <a:pt x="991" y="1"/>
                    <a:pt x="6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5"/>
            <p:cNvSpPr/>
            <p:nvPr/>
          </p:nvSpPr>
          <p:spPr>
            <a:xfrm>
              <a:off x="5886150" y="3673150"/>
              <a:ext cx="53300" cy="23300"/>
            </a:xfrm>
            <a:custGeom>
              <a:avLst/>
              <a:gdLst/>
              <a:ahLst/>
              <a:cxnLst/>
              <a:rect l="l" t="t" r="r" b="b"/>
              <a:pathLst>
                <a:path w="2132" h="932" extrusionOk="0">
                  <a:moveTo>
                    <a:pt x="1704" y="1"/>
                  </a:moveTo>
                  <a:cubicBezTo>
                    <a:pt x="1296" y="1"/>
                    <a:pt x="902" y="167"/>
                    <a:pt x="480" y="167"/>
                  </a:cubicBezTo>
                  <a:cubicBezTo>
                    <a:pt x="423" y="167"/>
                    <a:pt x="367" y="164"/>
                    <a:pt x="310" y="157"/>
                  </a:cubicBezTo>
                  <a:cubicBezTo>
                    <a:pt x="304" y="157"/>
                    <a:pt x="299" y="157"/>
                    <a:pt x="293" y="157"/>
                  </a:cubicBezTo>
                  <a:cubicBezTo>
                    <a:pt x="159" y="157"/>
                    <a:pt x="69" y="293"/>
                    <a:pt x="12" y="419"/>
                  </a:cubicBezTo>
                  <a:cubicBezTo>
                    <a:pt x="0" y="479"/>
                    <a:pt x="0" y="562"/>
                    <a:pt x="12" y="622"/>
                  </a:cubicBezTo>
                  <a:cubicBezTo>
                    <a:pt x="95" y="741"/>
                    <a:pt x="250" y="681"/>
                    <a:pt x="345" y="776"/>
                  </a:cubicBezTo>
                  <a:lnTo>
                    <a:pt x="488" y="776"/>
                  </a:lnTo>
                  <a:cubicBezTo>
                    <a:pt x="538" y="743"/>
                    <a:pt x="586" y="723"/>
                    <a:pt x="631" y="723"/>
                  </a:cubicBezTo>
                  <a:cubicBezTo>
                    <a:pt x="682" y="723"/>
                    <a:pt x="730" y="749"/>
                    <a:pt x="774" y="812"/>
                  </a:cubicBezTo>
                  <a:lnTo>
                    <a:pt x="774" y="800"/>
                  </a:lnTo>
                  <a:cubicBezTo>
                    <a:pt x="882" y="839"/>
                    <a:pt x="993" y="847"/>
                    <a:pt x="1104" y="847"/>
                  </a:cubicBezTo>
                  <a:cubicBezTo>
                    <a:pt x="1192" y="847"/>
                    <a:pt x="1280" y="842"/>
                    <a:pt x="1367" y="842"/>
                  </a:cubicBezTo>
                  <a:cubicBezTo>
                    <a:pt x="1510" y="842"/>
                    <a:pt x="1651" y="856"/>
                    <a:pt x="1786" y="931"/>
                  </a:cubicBezTo>
                  <a:lnTo>
                    <a:pt x="1941" y="931"/>
                  </a:lnTo>
                  <a:cubicBezTo>
                    <a:pt x="1977" y="884"/>
                    <a:pt x="2024" y="824"/>
                    <a:pt x="2072" y="776"/>
                  </a:cubicBezTo>
                  <a:cubicBezTo>
                    <a:pt x="2119" y="717"/>
                    <a:pt x="2131" y="657"/>
                    <a:pt x="2096" y="586"/>
                  </a:cubicBezTo>
                  <a:cubicBezTo>
                    <a:pt x="2072" y="348"/>
                    <a:pt x="2024" y="122"/>
                    <a:pt x="1774" y="3"/>
                  </a:cubicBezTo>
                  <a:cubicBezTo>
                    <a:pt x="1751" y="1"/>
                    <a:pt x="1727" y="1"/>
                    <a:pt x="17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5"/>
            <p:cNvSpPr/>
            <p:nvPr/>
          </p:nvSpPr>
          <p:spPr>
            <a:xfrm>
              <a:off x="5348275" y="3375550"/>
              <a:ext cx="33350" cy="56575"/>
            </a:xfrm>
            <a:custGeom>
              <a:avLst/>
              <a:gdLst/>
              <a:ahLst/>
              <a:cxnLst/>
              <a:rect l="l" t="t" r="r" b="b"/>
              <a:pathLst>
                <a:path w="1334" h="2263" extrusionOk="0">
                  <a:moveTo>
                    <a:pt x="1084" y="0"/>
                  </a:moveTo>
                  <a:cubicBezTo>
                    <a:pt x="274" y="262"/>
                    <a:pt x="310" y="1024"/>
                    <a:pt x="60" y="1643"/>
                  </a:cubicBezTo>
                  <a:cubicBezTo>
                    <a:pt x="12" y="1691"/>
                    <a:pt x="1" y="1751"/>
                    <a:pt x="12" y="1810"/>
                  </a:cubicBezTo>
                  <a:cubicBezTo>
                    <a:pt x="36" y="1810"/>
                    <a:pt x="72" y="1822"/>
                    <a:pt x="96" y="1822"/>
                  </a:cubicBezTo>
                  <a:cubicBezTo>
                    <a:pt x="239" y="1929"/>
                    <a:pt x="179" y="2060"/>
                    <a:pt x="179" y="2191"/>
                  </a:cubicBezTo>
                  <a:cubicBezTo>
                    <a:pt x="203" y="2203"/>
                    <a:pt x="239" y="2227"/>
                    <a:pt x="262" y="2262"/>
                  </a:cubicBezTo>
                  <a:cubicBezTo>
                    <a:pt x="739" y="1667"/>
                    <a:pt x="1155" y="1072"/>
                    <a:pt x="1334" y="334"/>
                  </a:cubicBezTo>
                  <a:cubicBezTo>
                    <a:pt x="1322" y="167"/>
                    <a:pt x="1251" y="48"/>
                    <a:pt x="1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5"/>
            <p:cNvSpPr/>
            <p:nvPr/>
          </p:nvSpPr>
          <p:spPr>
            <a:xfrm>
              <a:off x="5719450" y="3709725"/>
              <a:ext cx="84550" cy="18575"/>
            </a:xfrm>
            <a:custGeom>
              <a:avLst/>
              <a:gdLst/>
              <a:ahLst/>
              <a:cxnLst/>
              <a:rect l="l" t="t" r="r" b="b"/>
              <a:pathLst>
                <a:path w="3382" h="743" extrusionOk="0">
                  <a:moveTo>
                    <a:pt x="238" y="1"/>
                  </a:moveTo>
                  <a:cubicBezTo>
                    <a:pt x="159" y="1"/>
                    <a:pt x="80" y="5"/>
                    <a:pt x="1" y="16"/>
                  </a:cubicBezTo>
                  <a:cubicBezTo>
                    <a:pt x="60" y="135"/>
                    <a:pt x="179" y="171"/>
                    <a:pt x="298" y="171"/>
                  </a:cubicBezTo>
                  <a:cubicBezTo>
                    <a:pt x="477" y="171"/>
                    <a:pt x="548" y="266"/>
                    <a:pt x="572" y="433"/>
                  </a:cubicBezTo>
                  <a:cubicBezTo>
                    <a:pt x="655" y="445"/>
                    <a:pt x="763" y="445"/>
                    <a:pt x="870" y="456"/>
                  </a:cubicBezTo>
                  <a:cubicBezTo>
                    <a:pt x="913" y="419"/>
                    <a:pt x="956" y="401"/>
                    <a:pt x="997" y="401"/>
                  </a:cubicBezTo>
                  <a:cubicBezTo>
                    <a:pt x="1048" y="401"/>
                    <a:pt x="1098" y="428"/>
                    <a:pt x="1144" y="480"/>
                  </a:cubicBezTo>
                  <a:cubicBezTo>
                    <a:pt x="1166" y="495"/>
                    <a:pt x="1183" y="505"/>
                    <a:pt x="1202" y="505"/>
                  </a:cubicBezTo>
                  <a:cubicBezTo>
                    <a:pt x="1213" y="505"/>
                    <a:pt x="1225" y="501"/>
                    <a:pt x="1239" y="492"/>
                  </a:cubicBezTo>
                  <a:cubicBezTo>
                    <a:pt x="1340" y="536"/>
                    <a:pt x="1448" y="542"/>
                    <a:pt x="1556" y="542"/>
                  </a:cubicBezTo>
                  <a:cubicBezTo>
                    <a:pt x="1599" y="542"/>
                    <a:pt x="1642" y="541"/>
                    <a:pt x="1684" y="541"/>
                  </a:cubicBezTo>
                  <a:cubicBezTo>
                    <a:pt x="1798" y="541"/>
                    <a:pt x="1910" y="548"/>
                    <a:pt x="2013" y="599"/>
                  </a:cubicBezTo>
                  <a:cubicBezTo>
                    <a:pt x="2085" y="628"/>
                    <a:pt x="2157" y="644"/>
                    <a:pt x="2232" y="644"/>
                  </a:cubicBezTo>
                  <a:cubicBezTo>
                    <a:pt x="2280" y="644"/>
                    <a:pt x="2330" y="637"/>
                    <a:pt x="2382" y="623"/>
                  </a:cubicBezTo>
                  <a:cubicBezTo>
                    <a:pt x="2572" y="730"/>
                    <a:pt x="2810" y="647"/>
                    <a:pt x="3013" y="730"/>
                  </a:cubicBezTo>
                  <a:cubicBezTo>
                    <a:pt x="3108" y="730"/>
                    <a:pt x="3203" y="742"/>
                    <a:pt x="3311" y="742"/>
                  </a:cubicBezTo>
                  <a:cubicBezTo>
                    <a:pt x="3346" y="706"/>
                    <a:pt x="3382" y="659"/>
                    <a:pt x="3382" y="599"/>
                  </a:cubicBezTo>
                  <a:cubicBezTo>
                    <a:pt x="3370" y="456"/>
                    <a:pt x="3263" y="409"/>
                    <a:pt x="3156" y="349"/>
                  </a:cubicBezTo>
                  <a:cubicBezTo>
                    <a:pt x="3108" y="349"/>
                    <a:pt x="3049" y="361"/>
                    <a:pt x="3013" y="361"/>
                  </a:cubicBezTo>
                  <a:cubicBezTo>
                    <a:pt x="2941" y="383"/>
                    <a:pt x="2872" y="400"/>
                    <a:pt x="2804" y="400"/>
                  </a:cubicBezTo>
                  <a:cubicBezTo>
                    <a:pt x="2726" y="400"/>
                    <a:pt x="2649" y="377"/>
                    <a:pt x="2572" y="314"/>
                  </a:cubicBezTo>
                  <a:lnTo>
                    <a:pt x="2549" y="290"/>
                  </a:lnTo>
                  <a:lnTo>
                    <a:pt x="2513" y="302"/>
                  </a:lnTo>
                  <a:cubicBezTo>
                    <a:pt x="2390" y="250"/>
                    <a:pt x="2266" y="241"/>
                    <a:pt x="2142" y="241"/>
                  </a:cubicBezTo>
                  <a:cubicBezTo>
                    <a:pt x="2077" y="241"/>
                    <a:pt x="2011" y="243"/>
                    <a:pt x="1946" y="243"/>
                  </a:cubicBezTo>
                  <a:cubicBezTo>
                    <a:pt x="1823" y="243"/>
                    <a:pt x="1702" y="234"/>
                    <a:pt x="1584" y="183"/>
                  </a:cubicBezTo>
                  <a:cubicBezTo>
                    <a:pt x="1138" y="152"/>
                    <a:pt x="692" y="1"/>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5"/>
            <p:cNvSpPr/>
            <p:nvPr/>
          </p:nvSpPr>
          <p:spPr>
            <a:xfrm>
              <a:off x="5815900" y="3663525"/>
              <a:ext cx="64025" cy="25300"/>
            </a:xfrm>
            <a:custGeom>
              <a:avLst/>
              <a:gdLst/>
              <a:ahLst/>
              <a:cxnLst/>
              <a:rect l="l" t="t" r="r" b="b"/>
              <a:pathLst>
                <a:path w="2561" h="1012" extrusionOk="0">
                  <a:moveTo>
                    <a:pt x="921" y="1"/>
                  </a:moveTo>
                  <a:cubicBezTo>
                    <a:pt x="667" y="1"/>
                    <a:pt x="412" y="7"/>
                    <a:pt x="155" y="7"/>
                  </a:cubicBezTo>
                  <a:cubicBezTo>
                    <a:pt x="274" y="280"/>
                    <a:pt x="548" y="602"/>
                    <a:pt x="72" y="816"/>
                  </a:cubicBezTo>
                  <a:lnTo>
                    <a:pt x="0" y="899"/>
                  </a:lnTo>
                  <a:cubicBezTo>
                    <a:pt x="244" y="990"/>
                    <a:pt x="509" y="1012"/>
                    <a:pt x="774" y="1012"/>
                  </a:cubicBezTo>
                  <a:cubicBezTo>
                    <a:pt x="858" y="1012"/>
                    <a:pt x="941" y="1010"/>
                    <a:pt x="1024" y="1007"/>
                  </a:cubicBezTo>
                  <a:lnTo>
                    <a:pt x="1024" y="864"/>
                  </a:lnTo>
                  <a:cubicBezTo>
                    <a:pt x="953" y="852"/>
                    <a:pt x="905" y="745"/>
                    <a:pt x="941" y="685"/>
                  </a:cubicBezTo>
                  <a:cubicBezTo>
                    <a:pt x="1036" y="518"/>
                    <a:pt x="1024" y="316"/>
                    <a:pt x="1143" y="173"/>
                  </a:cubicBezTo>
                  <a:cubicBezTo>
                    <a:pt x="1191" y="209"/>
                    <a:pt x="1244" y="222"/>
                    <a:pt x="1299" y="222"/>
                  </a:cubicBezTo>
                  <a:cubicBezTo>
                    <a:pt x="1435" y="222"/>
                    <a:pt x="1585" y="145"/>
                    <a:pt x="1713" y="145"/>
                  </a:cubicBezTo>
                  <a:cubicBezTo>
                    <a:pt x="1792" y="145"/>
                    <a:pt x="1863" y="174"/>
                    <a:pt x="1917" y="268"/>
                  </a:cubicBezTo>
                  <a:cubicBezTo>
                    <a:pt x="2048" y="507"/>
                    <a:pt x="2310" y="435"/>
                    <a:pt x="2441" y="590"/>
                  </a:cubicBezTo>
                  <a:cubicBezTo>
                    <a:pt x="2489" y="542"/>
                    <a:pt x="2512" y="495"/>
                    <a:pt x="2524" y="435"/>
                  </a:cubicBezTo>
                  <a:cubicBezTo>
                    <a:pt x="2560" y="268"/>
                    <a:pt x="2322" y="280"/>
                    <a:pt x="2334" y="137"/>
                  </a:cubicBezTo>
                  <a:cubicBezTo>
                    <a:pt x="1868" y="21"/>
                    <a:pt x="1397" y="1"/>
                    <a:pt x="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35"/>
            <p:cNvSpPr/>
            <p:nvPr/>
          </p:nvSpPr>
          <p:spPr>
            <a:xfrm>
              <a:off x="6090325" y="3753075"/>
              <a:ext cx="50325" cy="13400"/>
            </a:xfrm>
            <a:custGeom>
              <a:avLst/>
              <a:gdLst/>
              <a:ahLst/>
              <a:cxnLst/>
              <a:rect l="l" t="t" r="r" b="b"/>
              <a:pathLst>
                <a:path w="2013" h="536" extrusionOk="0">
                  <a:moveTo>
                    <a:pt x="467" y="1"/>
                  </a:moveTo>
                  <a:cubicBezTo>
                    <a:pt x="387" y="1"/>
                    <a:pt x="307" y="3"/>
                    <a:pt x="227" y="8"/>
                  </a:cubicBezTo>
                  <a:cubicBezTo>
                    <a:pt x="108" y="127"/>
                    <a:pt x="1" y="235"/>
                    <a:pt x="84" y="413"/>
                  </a:cubicBezTo>
                  <a:cubicBezTo>
                    <a:pt x="454" y="422"/>
                    <a:pt x="824" y="536"/>
                    <a:pt x="1198" y="536"/>
                  </a:cubicBezTo>
                  <a:cubicBezTo>
                    <a:pt x="1342" y="536"/>
                    <a:pt x="1486" y="519"/>
                    <a:pt x="1632" y="473"/>
                  </a:cubicBezTo>
                  <a:cubicBezTo>
                    <a:pt x="1685" y="494"/>
                    <a:pt x="1739" y="511"/>
                    <a:pt x="1788" y="511"/>
                  </a:cubicBezTo>
                  <a:cubicBezTo>
                    <a:pt x="1848" y="511"/>
                    <a:pt x="1902" y="485"/>
                    <a:pt x="1942" y="413"/>
                  </a:cubicBezTo>
                  <a:cubicBezTo>
                    <a:pt x="2013" y="294"/>
                    <a:pt x="1894" y="211"/>
                    <a:pt x="1799" y="139"/>
                  </a:cubicBezTo>
                  <a:cubicBezTo>
                    <a:pt x="1363" y="79"/>
                    <a:pt x="919" y="1"/>
                    <a:pt x="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5"/>
            <p:cNvSpPr/>
            <p:nvPr/>
          </p:nvSpPr>
          <p:spPr>
            <a:xfrm>
              <a:off x="5222675" y="3599375"/>
              <a:ext cx="36925" cy="32250"/>
            </a:xfrm>
            <a:custGeom>
              <a:avLst/>
              <a:gdLst/>
              <a:ahLst/>
              <a:cxnLst/>
              <a:rect l="l" t="t" r="r" b="b"/>
              <a:pathLst>
                <a:path w="1477" h="1290" extrusionOk="0">
                  <a:moveTo>
                    <a:pt x="1072" y="25"/>
                  </a:moveTo>
                  <a:cubicBezTo>
                    <a:pt x="655" y="251"/>
                    <a:pt x="464" y="668"/>
                    <a:pt x="167" y="977"/>
                  </a:cubicBezTo>
                  <a:cubicBezTo>
                    <a:pt x="0" y="1144"/>
                    <a:pt x="107" y="1263"/>
                    <a:pt x="322" y="1287"/>
                  </a:cubicBezTo>
                  <a:cubicBezTo>
                    <a:pt x="340" y="1289"/>
                    <a:pt x="358" y="1290"/>
                    <a:pt x="376" y="1290"/>
                  </a:cubicBezTo>
                  <a:cubicBezTo>
                    <a:pt x="453" y="1290"/>
                    <a:pt x="528" y="1272"/>
                    <a:pt x="595" y="1263"/>
                  </a:cubicBezTo>
                  <a:lnTo>
                    <a:pt x="595" y="1287"/>
                  </a:lnTo>
                  <a:cubicBezTo>
                    <a:pt x="714" y="1227"/>
                    <a:pt x="667" y="1084"/>
                    <a:pt x="774" y="1025"/>
                  </a:cubicBezTo>
                  <a:cubicBezTo>
                    <a:pt x="893" y="965"/>
                    <a:pt x="988" y="846"/>
                    <a:pt x="1048" y="727"/>
                  </a:cubicBezTo>
                  <a:cubicBezTo>
                    <a:pt x="1119" y="691"/>
                    <a:pt x="1167" y="632"/>
                    <a:pt x="1191" y="572"/>
                  </a:cubicBezTo>
                  <a:cubicBezTo>
                    <a:pt x="1286" y="429"/>
                    <a:pt x="1393" y="298"/>
                    <a:pt x="1476" y="144"/>
                  </a:cubicBezTo>
                  <a:cubicBezTo>
                    <a:pt x="1369" y="1"/>
                    <a:pt x="1215" y="72"/>
                    <a:pt x="1072"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5"/>
            <p:cNvSpPr/>
            <p:nvPr/>
          </p:nvSpPr>
          <p:spPr>
            <a:xfrm>
              <a:off x="5801600" y="3719825"/>
              <a:ext cx="51225" cy="13525"/>
            </a:xfrm>
            <a:custGeom>
              <a:avLst/>
              <a:gdLst/>
              <a:ahLst/>
              <a:cxnLst/>
              <a:rect l="l" t="t" r="r" b="b"/>
              <a:pathLst>
                <a:path w="2049" h="541" extrusionOk="0">
                  <a:moveTo>
                    <a:pt x="548" y="1"/>
                  </a:moveTo>
                  <a:cubicBezTo>
                    <a:pt x="351" y="1"/>
                    <a:pt x="183" y="122"/>
                    <a:pt x="1" y="195"/>
                  </a:cubicBezTo>
                  <a:lnTo>
                    <a:pt x="1" y="326"/>
                  </a:lnTo>
                  <a:cubicBezTo>
                    <a:pt x="572" y="386"/>
                    <a:pt x="1120" y="445"/>
                    <a:pt x="1703" y="505"/>
                  </a:cubicBezTo>
                  <a:cubicBezTo>
                    <a:pt x="1751" y="517"/>
                    <a:pt x="1810" y="541"/>
                    <a:pt x="1870" y="541"/>
                  </a:cubicBezTo>
                  <a:cubicBezTo>
                    <a:pt x="1989" y="481"/>
                    <a:pt x="2013" y="374"/>
                    <a:pt x="2049" y="255"/>
                  </a:cubicBezTo>
                  <a:lnTo>
                    <a:pt x="2049" y="160"/>
                  </a:lnTo>
                  <a:cubicBezTo>
                    <a:pt x="1800" y="43"/>
                    <a:pt x="1547" y="23"/>
                    <a:pt x="1291" y="23"/>
                  </a:cubicBezTo>
                  <a:cubicBezTo>
                    <a:pt x="1155" y="23"/>
                    <a:pt x="1018" y="29"/>
                    <a:pt x="882" y="29"/>
                  </a:cubicBezTo>
                  <a:cubicBezTo>
                    <a:pt x="882" y="41"/>
                    <a:pt x="870" y="64"/>
                    <a:pt x="834" y="76"/>
                  </a:cubicBezTo>
                  <a:cubicBezTo>
                    <a:pt x="825" y="79"/>
                    <a:pt x="816" y="81"/>
                    <a:pt x="808" y="81"/>
                  </a:cubicBezTo>
                  <a:cubicBezTo>
                    <a:pt x="781" y="81"/>
                    <a:pt x="757" y="67"/>
                    <a:pt x="739" y="41"/>
                  </a:cubicBezTo>
                  <a:cubicBezTo>
                    <a:pt x="672" y="12"/>
                    <a:pt x="608"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5"/>
            <p:cNvSpPr/>
            <p:nvPr/>
          </p:nvSpPr>
          <p:spPr>
            <a:xfrm>
              <a:off x="5292325" y="3658250"/>
              <a:ext cx="72950" cy="12900"/>
            </a:xfrm>
            <a:custGeom>
              <a:avLst/>
              <a:gdLst/>
              <a:ahLst/>
              <a:cxnLst/>
              <a:rect l="l" t="t" r="r" b="b"/>
              <a:pathLst>
                <a:path w="2918" h="516" extrusionOk="0">
                  <a:moveTo>
                    <a:pt x="310" y="1"/>
                  </a:moveTo>
                  <a:cubicBezTo>
                    <a:pt x="191" y="1"/>
                    <a:pt x="83" y="47"/>
                    <a:pt x="0" y="218"/>
                  </a:cubicBezTo>
                  <a:cubicBezTo>
                    <a:pt x="616" y="287"/>
                    <a:pt x="1198" y="516"/>
                    <a:pt x="1812" y="516"/>
                  </a:cubicBezTo>
                  <a:cubicBezTo>
                    <a:pt x="1827" y="516"/>
                    <a:pt x="1842" y="515"/>
                    <a:pt x="1858" y="515"/>
                  </a:cubicBezTo>
                  <a:cubicBezTo>
                    <a:pt x="1999" y="394"/>
                    <a:pt x="2149" y="367"/>
                    <a:pt x="2301" y="367"/>
                  </a:cubicBezTo>
                  <a:cubicBezTo>
                    <a:pt x="2423" y="367"/>
                    <a:pt x="2547" y="385"/>
                    <a:pt x="2669" y="385"/>
                  </a:cubicBezTo>
                  <a:cubicBezTo>
                    <a:pt x="2753" y="385"/>
                    <a:pt x="2836" y="376"/>
                    <a:pt x="2917" y="348"/>
                  </a:cubicBezTo>
                  <a:cubicBezTo>
                    <a:pt x="2203" y="146"/>
                    <a:pt x="1465" y="265"/>
                    <a:pt x="750" y="63"/>
                  </a:cubicBezTo>
                  <a:cubicBezTo>
                    <a:pt x="603" y="63"/>
                    <a:pt x="44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5"/>
            <p:cNvSpPr/>
            <p:nvPr/>
          </p:nvSpPr>
          <p:spPr>
            <a:xfrm>
              <a:off x="6044200" y="3749900"/>
              <a:ext cx="51800" cy="13800"/>
            </a:xfrm>
            <a:custGeom>
              <a:avLst/>
              <a:gdLst/>
              <a:ahLst/>
              <a:cxnLst/>
              <a:rect l="l" t="t" r="r" b="b"/>
              <a:pathLst>
                <a:path w="2072" h="552" extrusionOk="0">
                  <a:moveTo>
                    <a:pt x="1017" y="0"/>
                  </a:moveTo>
                  <a:cubicBezTo>
                    <a:pt x="933" y="0"/>
                    <a:pt x="848" y="5"/>
                    <a:pt x="762" y="16"/>
                  </a:cubicBezTo>
                  <a:cubicBezTo>
                    <a:pt x="739" y="231"/>
                    <a:pt x="619" y="290"/>
                    <a:pt x="417" y="290"/>
                  </a:cubicBezTo>
                  <a:cubicBezTo>
                    <a:pt x="286" y="290"/>
                    <a:pt x="143" y="302"/>
                    <a:pt x="0" y="314"/>
                  </a:cubicBezTo>
                  <a:cubicBezTo>
                    <a:pt x="283" y="408"/>
                    <a:pt x="572" y="453"/>
                    <a:pt x="858" y="453"/>
                  </a:cubicBezTo>
                  <a:cubicBezTo>
                    <a:pt x="970" y="453"/>
                    <a:pt x="1081" y="446"/>
                    <a:pt x="1191" y="433"/>
                  </a:cubicBezTo>
                  <a:cubicBezTo>
                    <a:pt x="1228" y="419"/>
                    <a:pt x="1263" y="413"/>
                    <a:pt x="1297" y="413"/>
                  </a:cubicBezTo>
                  <a:cubicBezTo>
                    <a:pt x="1463" y="413"/>
                    <a:pt x="1604" y="552"/>
                    <a:pt x="1762" y="552"/>
                  </a:cubicBezTo>
                  <a:lnTo>
                    <a:pt x="1905" y="552"/>
                  </a:lnTo>
                  <a:cubicBezTo>
                    <a:pt x="1989" y="421"/>
                    <a:pt x="2072" y="302"/>
                    <a:pt x="2060" y="147"/>
                  </a:cubicBezTo>
                  <a:cubicBezTo>
                    <a:pt x="1722" y="89"/>
                    <a:pt x="1377" y="0"/>
                    <a:pt x="1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5"/>
            <p:cNvSpPr/>
            <p:nvPr/>
          </p:nvSpPr>
          <p:spPr>
            <a:xfrm>
              <a:off x="5480725" y="3611875"/>
              <a:ext cx="32175" cy="19750"/>
            </a:xfrm>
            <a:custGeom>
              <a:avLst/>
              <a:gdLst/>
              <a:ahLst/>
              <a:cxnLst/>
              <a:rect l="l" t="t" r="r" b="b"/>
              <a:pathLst>
                <a:path w="1287" h="790" extrusionOk="0">
                  <a:moveTo>
                    <a:pt x="739" y="1"/>
                  </a:moveTo>
                  <a:cubicBezTo>
                    <a:pt x="548" y="1"/>
                    <a:pt x="370" y="48"/>
                    <a:pt x="203" y="156"/>
                  </a:cubicBezTo>
                  <a:cubicBezTo>
                    <a:pt x="96" y="239"/>
                    <a:pt x="72" y="358"/>
                    <a:pt x="25" y="477"/>
                  </a:cubicBezTo>
                  <a:cubicBezTo>
                    <a:pt x="1" y="549"/>
                    <a:pt x="13" y="596"/>
                    <a:pt x="72" y="644"/>
                  </a:cubicBezTo>
                  <a:cubicBezTo>
                    <a:pt x="419" y="687"/>
                    <a:pt x="766" y="790"/>
                    <a:pt x="1113" y="790"/>
                  </a:cubicBezTo>
                  <a:cubicBezTo>
                    <a:pt x="1147" y="790"/>
                    <a:pt x="1181" y="789"/>
                    <a:pt x="1215" y="787"/>
                  </a:cubicBezTo>
                  <a:cubicBezTo>
                    <a:pt x="1275" y="751"/>
                    <a:pt x="1287" y="691"/>
                    <a:pt x="1215" y="644"/>
                  </a:cubicBezTo>
                  <a:lnTo>
                    <a:pt x="1215" y="489"/>
                  </a:lnTo>
                  <a:cubicBezTo>
                    <a:pt x="1263" y="453"/>
                    <a:pt x="1287" y="394"/>
                    <a:pt x="1275" y="310"/>
                  </a:cubicBezTo>
                  <a:cubicBezTo>
                    <a:pt x="1251" y="227"/>
                    <a:pt x="1191" y="156"/>
                    <a:pt x="1096" y="108"/>
                  </a:cubicBezTo>
                  <a:cubicBezTo>
                    <a:pt x="989" y="60"/>
                    <a:pt x="870" y="13"/>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5"/>
            <p:cNvSpPr/>
            <p:nvPr/>
          </p:nvSpPr>
          <p:spPr>
            <a:xfrm>
              <a:off x="5487575" y="3682000"/>
              <a:ext cx="55975" cy="10750"/>
            </a:xfrm>
            <a:custGeom>
              <a:avLst/>
              <a:gdLst/>
              <a:ahLst/>
              <a:cxnLst/>
              <a:rect l="l" t="t" r="r" b="b"/>
              <a:pathLst>
                <a:path w="2239" h="430" extrusionOk="0">
                  <a:moveTo>
                    <a:pt x="662" y="0"/>
                  </a:moveTo>
                  <a:cubicBezTo>
                    <a:pt x="569" y="0"/>
                    <a:pt x="475" y="2"/>
                    <a:pt x="382" y="6"/>
                  </a:cubicBezTo>
                  <a:cubicBezTo>
                    <a:pt x="453" y="184"/>
                    <a:pt x="715" y="65"/>
                    <a:pt x="822" y="291"/>
                  </a:cubicBezTo>
                  <a:lnTo>
                    <a:pt x="1" y="291"/>
                  </a:lnTo>
                  <a:cubicBezTo>
                    <a:pt x="379" y="396"/>
                    <a:pt x="751" y="430"/>
                    <a:pt x="1126" y="430"/>
                  </a:cubicBezTo>
                  <a:cubicBezTo>
                    <a:pt x="1306" y="430"/>
                    <a:pt x="1486" y="422"/>
                    <a:pt x="1668" y="411"/>
                  </a:cubicBezTo>
                  <a:cubicBezTo>
                    <a:pt x="1740" y="359"/>
                    <a:pt x="1818" y="347"/>
                    <a:pt x="1896" y="347"/>
                  </a:cubicBezTo>
                  <a:cubicBezTo>
                    <a:pt x="1954" y="347"/>
                    <a:pt x="2012" y="354"/>
                    <a:pt x="2070" y="354"/>
                  </a:cubicBezTo>
                  <a:cubicBezTo>
                    <a:pt x="2111" y="354"/>
                    <a:pt x="2152" y="350"/>
                    <a:pt x="2191" y="339"/>
                  </a:cubicBezTo>
                  <a:cubicBezTo>
                    <a:pt x="2203" y="303"/>
                    <a:pt x="2227" y="291"/>
                    <a:pt x="2239" y="268"/>
                  </a:cubicBezTo>
                  <a:cubicBezTo>
                    <a:pt x="1732" y="65"/>
                    <a:pt x="1199"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5"/>
            <p:cNvSpPr/>
            <p:nvPr/>
          </p:nvSpPr>
          <p:spPr>
            <a:xfrm>
              <a:off x="5278625" y="3476300"/>
              <a:ext cx="21450" cy="33800"/>
            </a:xfrm>
            <a:custGeom>
              <a:avLst/>
              <a:gdLst/>
              <a:ahLst/>
              <a:cxnLst/>
              <a:rect l="l" t="t" r="r" b="b"/>
              <a:pathLst>
                <a:path w="858" h="1352" extrusionOk="0">
                  <a:moveTo>
                    <a:pt x="626" y="1"/>
                  </a:moveTo>
                  <a:cubicBezTo>
                    <a:pt x="443" y="1"/>
                    <a:pt x="515" y="239"/>
                    <a:pt x="405" y="316"/>
                  </a:cubicBezTo>
                  <a:cubicBezTo>
                    <a:pt x="405" y="483"/>
                    <a:pt x="286" y="566"/>
                    <a:pt x="191" y="673"/>
                  </a:cubicBezTo>
                  <a:cubicBezTo>
                    <a:pt x="0" y="911"/>
                    <a:pt x="48" y="1138"/>
                    <a:pt x="262" y="1352"/>
                  </a:cubicBezTo>
                  <a:cubicBezTo>
                    <a:pt x="501" y="1197"/>
                    <a:pt x="679" y="1007"/>
                    <a:pt x="786" y="757"/>
                  </a:cubicBezTo>
                  <a:cubicBezTo>
                    <a:pt x="762" y="554"/>
                    <a:pt x="858" y="364"/>
                    <a:pt x="786" y="173"/>
                  </a:cubicBezTo>
                  <a:cubicBezTo>
                    <a:pt x="774" y="114"/>
                    <a:pt x="727" y="54"/>
                    <a:pt x="679" y="7"/>
                  </a:cubicBezTo>
                  <a:cubicBezTo>
                    <a:pt x="659" y="3"/>
                    <a:pt x="642"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5"/>
            <p:cNvSpPr/>
            <p:nvPr/>
          </p:nvSpPr>
          <p:spPr>
            <a:xfrm>
              <a:off x="5294400" y="3466925"/>
              <a:ext cx="20550" cy="28300"/>
            </a:xfrm>
            <a:custGeom>
              <a:avLst/>
              <a:gdLst/>
              <a:ahLst/>
              <a:cxnLst/>
              <a:rect l="l" t="t" r="r" b="b"/>
              <a:pathLst>
                <a:path w="822" h="1132" extrusionOk="0">
                  <a:moveTo>
                    <a:pt x="215" y="1"/>
                  </a:moveTo>
                  <a:cubicBezTo>
                    <a:pt x="179" y="12"/>
                    <a:pt x="167" y="36"/>
                    <a:pt x="143" y="48"/>
                  </a:cubicBezTo>
                  <a:cubicBezTo>
                    <a:pt x="0" y="215"/>
                    <a:pt x="203" y="405"/>
                    <a:pt x="72" y="572"/>
                  </a:cubicBezTo>
                  <a:cubicBezTo>
                    <a:pt x="84" y="751"/>
                    <a:pt x="12" y="965"/>
                    <a:pt x="167" y="1132"/>
                  </a:cubicBezTo>
                  <a:cubicBezTo>
                    <a:pt x="381" y="751"/>
                    <a:pt x="608" y="370"/>
                    <a:pt x="822" y="12"/>
                  </a:cubicBezTo>
                  <a:lnTo>
                    <a:pt x="822" y="12"/>
                  </a:lnTo>
                  <a:cubicBezTo>
                    <a:pt x="756" y="44"/>
                    <a:pt x="691" y="54"/>
                    <a:pt x="626" y="54"/>
                  </a:cubicBezTo>
                  <a:cubicBezTo>
                    <a:pt x="493" y="54"/>
                    <a:pt x="359" y="9"/>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5"/>
            <p:cNvSpPr/>
            <p:nvPr/>
          </p:nvSpPr>
          <p:spPr>
            <a:xfrm>
              <a:off x="5643550" y="3650600"/>
              <a:ext cx="43175" cy="13400"/>
            </a:xfrm>
            <a:custGeom>
              <a:avLst/>
              <a:gdLst/>
              <a:ahLst/>
              <a:cxnLst/>
              <a:rect l="l" t="t" r="r" b="b"/>
              <a:pathLst>
                <a:path w="1727" h="536" extrusionOk="0">
                  <a:moveTo>
                    <a:pt x="312" y="1"/>
                  </a:moveTo>
                  <a:cubicBezTo>
                    <a:pt x="206" y="1"/>
                    <a:pt x="109" y="57"/>
                    <a:pt x="1" y="107"/>
                  </a:cubicBezTo>
                  <a:cubicBezTo>
                    <a:pt x="584" y="250"/>
                    <a:pt x="1132" y="476"/>
                    <a:pt x="1727" y="535"/>
                  </a:cubicBezTo>
                  <a:lnTo>
                    <a:pt x="1727" y="393"/>
                  </a:lnTo>
                  <a:cubicBezTo>
                    <a:pt x="1679" y="345"/>
                    <a:pt x="1620" y="297"/>
                    <a:pt x="1584" y="250"/>
                  </a:cubicBezTo>
                  <a:cubicBezTo>
                    <a:pt x="1561" y="226"/>
                    <a:pt x="1532" y="208"/>
                    <a:pt x="1499" y="208"/>
                  </a:cubicBezTo>
                  <a:cubicBezTo>
                    <a:pt x="1481" y="208"/>
                    <a:pt x="1462" y="213"/>
                    <a:pt x="1441" y="226"/>
                  </a:cubicBezTo>
                  <a:cubicBezTo>
                    <a:pt x="1108" y="166"/>
                    <a:pt x="763" y="178"/>
                    <a:pt x="453" y="35"/>
                  </a:cubicBezTo>
                  <a:cubicBezTo>
                    <a:pt x="403" y="11"/>
                    <a:pt x="357" y="1"/>
                    <a:pt x="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5"/>
            <p:cNvSpPr/>
            <p:nvPr/>
          </p:nvSpPr>
          <p:spPr>
            <a:xfrm>
              <a:off x="6131100" y="3757150"/>
              <a:ext cx="30700" cy="9800"/>
            </a:xfrm>
            <a:custGeom>
              <a:avLst/>
              <a:gdLst/>
              <a:ahLst/>
              <a:cxnLst/>
              <a:rect l="l" t="t" r="r" b="b"/>
              <a:pathLst>
                <a:path w="1228" h="392" extrusionOk="0">
                  <a:moveTo>
                    <a:pt x="156" y="0"/>
                  </a:moveTo>
                  <a:cubicBezTo>
                    <a:pt x="299" y="202"/>
                    <a:pt x="239" y="298"/>
                    <a:pt x="1" y="310"/>
                  </a:cubicBezTo>
                  <a:cubicBezTo>
                    <a:pt x="196" y="363"/>
                    <a:pt x="394" y="391"/>
                    <a:pt x="577" y="391"/>
                  </a:cubicBezTo>
                  <a:cubicBezTo>
                    <a:pt x="840" y="391"/>
                    <a:pt x="1073" y="334"/>
                    <a:pt x="1227" y="214"/>
                  </a:cubicBezTo>
                  <a:cubicBezTo>
                    <a:pt x="1084" y="119"/>
                    <a:pt x="846" y="191"/>
                    <a:pt x="727" y="12"/>
                  </a:cubicBezTo>
                  <a:cubicBezTo>
                    <a:pt x="537" y="0"/>
                    <a:pt x="346"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5"/>
            <p:cNvSpPr/>
            <p:nvPr/>
          </p:nvSpPr>
          <p:spPr>
            <a:xfrm>
              <a:off x="5363750" y="3601475"/>
              <a:ext cx="43475" cy="12875"/>
            </a:xfrm>
            <a:custGeom>
              <a:avLst/>
              <a:gdLst/>
              <a:ahLst/>
              <a:cxnLst/>
              <a:rect l="l" t="t" r="r" b="b"/>
              <a:pathLst>
                <a:path w="1739" h="515" extrusionOk="0">
                  <a:moveTo>
                    <a:pt x="465" y="60"/>
                  </a:moveTo>
                  <a:cubicBezTo>
                    <a:pt x="334" y="179"/>
                    <a:pt x="1" y="0"/>
                    <a:pt x="13" y="345"/>
                  </a:cubicBezTo>
                  <a:cubicBezTo>
                    <a:pt x="155" y="472"/>
                    <a:pt x="314" y="515"/>
                    <a:pt x="489" y="515"/>
                  </a:cubicBezTo>
                  <a:cubicBezTo>
                    <a:pt x="576" y="515"/>
                    <a:pt x="667" y="504"/>
                    <a:pt x="763" y="488"/>
                  </a:cubicBezTo>
                  <a:cubicBezTo>
                    <a:pt x="944" y="455"/>
                    <a:pt x="1129" y="440"/>
                    <a:pt x="1313" y="440"/>
                  </a:cubicBezTo>
                  <a:cubicBezTo>
                    <a:pt x="1456" y="440"/>
                    <a:pt x="1599" y="449"/>
                    <a:pt x="1739" y="464"/>
                  </a:cubicBezTo>
                  <a:cubicBezTo>
                    <a:pt x="1615" y="352"/>
                    <a:pt x="1480" y="324"/>
                    <a:pt x="1341" y="324"/>
                  </a:cubicBezTo>
                  <a:cubicBezTo>
                    <a:pt x="1211" y="324"/>
                    <a:pt x="1076" y="348"/>
                    <a:pt x="944" y="348"/>
                  </a:cubicBezTo>
                  <a:cubicBezTo>
                    <a:pt x="919" y="348"/>
                    <a:pt x="894" y="347"/>
                    <a:pt x="870" y="345"/>
                  </a:cubicBezTo>
                  <a:cubicBezTo>
                    <a:pt x="667" y="333"/>
                    <a:pt x="477" y="333"/>
                    <a:pt x="465"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5"/>
            <p:cNvSpPr/>
            <p:nvPr/>
          </p:nvSpPr>
          <p:spPr>
            <a:xfrm>
              <a:off x="5980200" y="3689950"/>
              <a:ext cx="33350" cy="13625"/>
            </a:xfrm>
            <a:custGeom>
              <a:avLst/>
              <a:gdLst/>
              <a:ahLst/>
              <a:cxnLst/>
              <a:rect l="l" t="t" r="r" b="b"/>
              <a:pathLst>
                <a:path w="1334" h="545" extrusionOk="0">
                  <a:moveTo>
                    <a:pt x="799" y="1"/>
                  </a:moveTo>
                  <a:cubicBezTo>
                    <a:pt x="771" y="1"/>
                    <a:pt x="743" y="4"/>
                    <a:pt x="715" y="9"/>
                  </a:cubicBezTo>
                  <a:cubicBezTo>
                    <a:pt x="679" y="21"/>
                    <a:pt x="620" y="45"/>
                    <a:pt x="572" y="81"/>
                  </a:cubicBezTo>
                  <a:cubicBezTo>
                    <a:pt x="477" y="152"/>
                    <a:pt x="405" y="212"/>
                    <a:pt x="322" y="271"/>
                  </a:cubicBezTo>
                  <a:cubicBezTo>
                    <a:pt x="286" y="307"/>
                    <a:pt x="239" y="331"/>
                    <a:pt x="203" y="366"/>
                  </a:cubicBezTo>
                  <a:cubicBezTo>
                    <a:pt x="120" y="378"/>
                    <a:pt x="60" y="402"/>
                    <a:pt x="0" y="426"/>
                  </a:cubicBezTo>
                  <a:cubicBezTo>
                    <a:pt x="251" y="528"/>
                    <a:pt x="502" y="544"/>
                    <a:pt x="755" y="544"/>
                  </a:cubicBezTo>
                  <a:cubicBezTo>
                    <a:pt x="880" y="544"/>
                    <a:pt x="1005" y="540"/>
                    <a:pt x="1132" y="540"/>
                  </a:cubicBezTo>
                  <a:cubicBezTo>
                    <a:pt x="1199" y="540"/>
                    <a:pt x="1266" y="541"/>
                    <a:pt x="1334" y="545"/>
                  </a:cubicBezTo>
                  <a:cubicBezTo>
                    <a:pt x="1310" y="450"/>
                    <a:pt x="1334" y="343"/>
                    <a:pt x="1215" y="331"/>
                  </a:cubicBezTo>
                  <a:cubicBezTo>
                    <a:pt x="1060" y="319"/>
                    <a:pt x="1036" y="223"/>
                    <a:pt x="1036" y="104"/>
                  </a:cubicBezTo>
                  <a:cubicBezTo>
                    <a:pt x="973" y="32"/>
                    <a:pt x="888"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5"/>
            <p:cNvSpPr/>
            <p:nvPr/>
          </p:nvSpPr>
          <p:spPr>
            <a:xfrm>
              <a:off x="5888825" y="3728225"/>
              <a:ext cx="36025" cy="11475"/>
            </a:xfrm>
            <a:custGeom>
              <a:avLst/>
              <a:gdLst/>
              <a:ahLst/>
              <a:cxnLst/>
              <a:rect l="l" t="t" r="r" b="b"/>
              <a:pathLst>
                <a:path w="1441" h="459" extrusionOk="0">
                  <a:moveTo>
                    <a:pt x="414" y="1"/>
                  </a:moveTo>
                  <a:cubicBezTo>
                    <a:pt x="316" y="1"/>
                    <a:pt x="217" y="2"/>
                    <a:pt x="119" y="2"/>
                  </a:cubicBezTo>
                  <a:lnTo>
                    <a:pt x="48" y="86"/>
                  </a:lnTo>
                  <a:cubicBezTo>
                    <a:pt x="0" y="169"/>
                    <a:pt x="24" y="264"/>
                    <a:pt x="84" y="347"/>
                  </a:cubicBezTo>
                  <a:cubicBezTo>
                    <a:pt x="215" y="437"/>
                    <a:pt x="354" y="459"/>
                    <a:pt x="499" y="459"/>
                  </a:cubicBezTo>
                  <a:cubicBezTo>
                    <a:pt x="604" y="459"/>
                    <a:pt x="712" y="448"/>
                    <a:pt x="822" y="443"/>
                  </a:cubicBezTo>
                  <a:cubicBezTo>
                    <a:pt x="738" y="240"/>
                    <a:pt x="465" y="395"/>
                    <a:pt x="381" y="145"/>
                  </a:cubicBezTo>
                  <a:lnTo>
                    <a:pt x="1441" y="145"/>
                  </a:lnTo>
                  <a:cubicBezTo>
                    <a:pt x="1108" y="15"/>
                    <a:pt x="760"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5"/>
            <p:cNvSpPr/>
            <p:nvPr/>
          </p:nvSpPr>
          <p:spPr>
            <a:xfrm>
              <a:off x="5273275" y="3652950"/>
              <a:ext cx="37825" cy="10750"/>
            </a:xfrm>
            <a:custGeom>
              <a:avLst/>
              <a:gdLst/>
              <a:ahLst/>
              <a:cxnLst/>
              <a:rect l="l" t="t" r="r" b="b"/>
              <a:pathLst>
                <a:path w="1513" h="430" extrusionOk="0">
                  <a:moveTo>
                    <a:pt x="322" y="1"/>
                  </a:moveTo>
                  <a:cubicBezTo>
                    <a:pt x="274" y="13"/>
                    <a:pt x="214" y="13"/>
                    <a:pt x="167" y="25"/>
                  </a:cubicBezTo>
                  <a:cubicBezTo>
                    <a:pt x="95" y="72"/>
                    <a:pt x="24" y="72"/>
                    <a:pt x="0" y="179"/>
                  </a:cubicBezTo>
                  <a:cubicBezTo>
                    <a:pt x="238" y="310"/>
                    <a:pt x="476" y="430"/>
                    <a:pt x="762" y="430"/>
                  </a:cubicBezTo>
                  <a:cubicBezTo>
                    <a:pt x="865" y="315"/>
                    <a:pt x="988" y="294"/>
                    <a:pt x="1114" y="294"/>
                  </a:cubicBezTo>
                  <a:cubicBezTo>
                    <a:pt x="1185" y="294"/>
                    <a:pt x="1258" y="301"/>
                    <a:pt x="1328" y="301"/>
                  </a:cubicBezTo>
                  <a:cubicBezTo>
                    <a:pt x="1392" y="301"/>
                    <a:pt x="1454" y="295"/>
                    <a:pt x="1512" y="275"/>
                  </a:cubicBezTo>
                  <a:cubicBezTo>
                    <a:pt x="1155" y="37"/>
                    <a:pt x="691" y="25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5"/>
            <p:cNvSpPr/>
            <p:nvPr/>
          </p:nvSpPr>
          <p:spPr>
            <a:xfrm>
              <a:off x="5282200" y="3557450"/>
              <a:ext cx="22050" cy="16950"/>
            </a:xfrm>
            <a:custGeom>
              <a:avLst/>
              <a:gdLst/>
              <a:ahLst/>
              <a:cxnLst/>
              <a:rect l="l" t="t" r="r" b="b"/>
              <a:pathLst>
                <a:path w="882" h="678" extrusionOk="0">
                  <a:moveTo>
                    <a:pt x="547" y="1"/>
                  </a:moveTo>
                  <a:cubicBezTo>
                    <a:pt x="407" y="1"/>
                    <a:pt x="262" y="328"/>
                    <a:pt x="84" y="368"/>
                  </a:cubicBezTo>
                  <a:cubicBezTo>
                    <a:pt x="60" y="368"/>
                    <a:pt x="36" y="380"/>
                    <a:pt x="24" y="392"/>
                  </a:cubicBezTo>
                  <a:cubicBezTo>
                    <a:pt x="0" y="440"/>
                    <a:pt x="0" y="499"/>
                    <a:pt x="0" y="547"/>
                  </a:cubicBezTo>
                  <a:cubicBezTo>
                    <a:pt x="60" y="630"/>
                    <a:pt x="155" y="678"/>
                    <a:pt x="286" y="678"/>
                  </a:cubicBezTo>
                  <a:cubicBezTo>
                    <a:pt x="512" y="523"/>
                    <a:pt x="881" y="344"/>
                    <a:pt x="631" y="47"/>
                  </a:cubicBezTo>
                  <a:cubicBezTo>
                    <a:pt x="603" y="14"/>
                    <a:pt x="575"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5"/>
            <p:cNvSpPr/>
            <p:nvPr/>
          </p:nvSpPr>
          <p:spPr>
            <a:xfrm>
              <a:off x="5257800" y="3576450"/>
              <a:ext cx="19350" cy="23850"/>
            </a:xfrm>
            <a:custGeom>
              <a:avLst/>
              <a:gdLst/>
              <a:ahLst/>
              <a:cxnLst/>
              <a:rect l="l" t="t" r="r" b="b"/>
              <a:pathLst>
                <a:path w="774" h="954" extrusionOk="0">
                  <a:moveTo>
                    <a:pt x="655" y="1"/>
                  </a:moveTo>
                  <a:cubicBezTo>
                    <a:pt x="607" y="1"/>
                    <a:pt x="583" y="25"/>
                    <a:pt x="548" y="61"/>
                  </a:cubicBezTo>
                  <a:lnTo>
                    <a:pt x="536" y="84"/>
                  </a:lnTo>
                  <a:cubicBezTo>
                    <a:pt x="476" y="108"/>
                    <a:pt x="429" y="144"/>
                    <a:pt x="381" y="203"/>
                  </a:cubicBezTo>
                  <a:cubicBezTo>
                    <a:pt x="298" y="334"/>
                    <a:pt x="191" y="453"/>
                    <a:pt x="83" y="584"/>
                  </a:cubicBezTo>
                  <a:cubicBezTo>
                    <a:pt x="0" y="715"/>
                    <a:pt x="0" y="858"/>
                    <a:pt x="131" y="953"/>
                  </a:cubicBezTo>
                  <a:cubicBezTo>
                    <a:pt x="298" y="894"/>
                    <a:pt x="429" y="799"/>
                    <a:pt x="536" y="644"/>
                  </a:cubicBezTo>
                  <a:cubicBezTo>
                    <a:pt x="595" y="525"/>
                    <a:pt x="655" y="418"/>
                    <a:pt x="726" y="322"/>
                  </a:cubicBezTo>
                  <a:cubicBezTo>
                    <a:pt x="774" y="215"/>
                    <a:pt x="774" y="120"/>
                    <a:pt x="714" y="37"/>
                  </a:cubicBezTo>
                  <a:cubicBezTo>
                    <a:pt x="714" y="25"/>
                    <a:pt x="702" y="25"/>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5"/>
            <p:cNvSpPr/>
            <p:nvPr/>
          </p:nvSpPr>
          <p:spPr>
            <a:xfrm>
              <a:off x="5272975" y="3571400"/>
              <a:ext cx="16100" cy="15025"/>
            </a:xfrm>
            <a:custGeom>
              <a:avLst/>
              <a:gdLst/>
              <a:ahLst/>
              <a:cxnLst/>
              <a:rect l="l" t="t" r="r" b="b"/>
              <a:pathLst>
                <a:path w="644" h="601" extrusionOk="0">
                  <a:moveTo>
                    <a:pt x="369" y="1"/>
                  </a:moveTo>
                  <a:cubicBezTo>
                    <a:pt x="262" y="48"/>
                    <a:pt x="179" y="108"/>
                    <a:pt x="72" y="143"/>
                  </a:cubicBezTo>
                  <a:cubicBezTo>
                    <a:pt x="12" y="179"/>
                    <a:pt x="0" y="227"/>
                    <a:pt x="60" y="263"/>
                  </a:cubicBezTo>
                  <a:lnTo>
                    <a:pt x="60" y="548"/>
                  </a:lnTo>
                  <a:cubicBezTo>
                    <a:pt x="60" y="560"/>
                    <a:pt x="72" y="560"/>
                    <a:pt x="119" y="596"/>
                  </a:cubicBezTo>
                  <a:cubicBezTo>
                    <a:pt x="125" y="599"/>
                    <a:pt x="132" y="600"/>
                    <a:pt x="139" y="600"/>
                  </a:cubicBezTo>
                  <a:cubicBezTo>
                    <a:pt x="162" y="600"/>
                    <a:pt x="191" y="587"/>
                    <a:pt x="226" y="560"/>
                  </a:cubicBezTo>
                  <a:cubicBezTo>
                    <a:pt x="357" y="429"/>
                    <a:pt x="500" y="286"/>
                    <a:pt x="643" y="132"/>
                  </a:cubicBezTo>
                  <a:cubicBezTo>
                    <a:pt x="596" y="12"/>
                    <a:pt x="476" y="1"/>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5"/>
            <p:cNvSpPr/>
            <p:nvPr/>
          </p:nvSpPr>
          <p:spPr>
            <a:xfrm>
              <a:off x="5857575" y="3686850"/>
              <a:ext cx="37225" cy="6350"/>
            </a:xfrm>
            <a:custGeom>
              <a:avLst/>
              <a:gdLst/>
              <a:ahLst/>
              <a:cxnLst/>
              <a:rect l="l" t="t" r="r" b="b"/>
              <a:pathLst>
                <a:path w="1489" h="254" extrusionOk="0">
                  <a:moveTo>
                    <a:pt x="646" y="1"/>
                  </a:moveTo>
                  <a:cubicBezTo>
                    <a:pt x="445" y="1"/>
                    <a:pt x="245" y="111"/>
                    <a:pt x="41" y="111"/>
                  </a:cubicBezTo>
                  <a:cubicBezTo>
                    <a:pt x="27" y="111"/>
                    <a:pt x="14" y="110"/>
                    <a:pt x="0" y="109"/>
                  </a:cubicBezTo>
                  <a:lnTo>
                    <a:pt x="0" y="109"/>
                  </a:lnTo>
                  <a:cubicBezTo>
                    <a:pt x="298" y="221"/>
                    <a:pt x="605" y="254"/>
                    <a:pt x="918" y="254"/>
                  </a:cubicBezTo>
                  <a:cubicBezTo>
                    <a:pt x="1106" y="254"/>
                    <a:pt x="1296" y="242"/>
                    <a:pt x="1488" y="228"/>
                  </a:cubicBezTo>
                  <a:cubicBezTo>
                    <a:pt x="1429" y="109"/>
                    <a:pt x="1322" y="86"/>
                    <a:pt x="1203" y="86"/>
                  </a:cubicBezTo>
                  <a:cubicBezTo>
                    <a:pt x="1161" y="38"/>
                    <a:pt x="1116" y="14"/>
                    <a:pt x="1069" y="14"/>
                  </a:cubicBezTo>
                  <a:cubicBezTo>
                    <a:pt x="1021" y="14"/>
                    <a:pt x="970" y="38"/>
                    <a:pt x="917" y="86"/>
                  </a:cubicBezTo>
                  <a:cubicBezTo>
                    <a:pt x="826" y="22"/>
                    <a:pt x="736" y="1"/>
                    <a:pt x="6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5"/>
            <p:cNvSpPr/>
            <p:nvPr/>
          </p:nvSpPr>
          <p:spPr>
            <a:xfrm>
              <a:off x="5341725" y="3430025"/>
              <a:ext cx="17600" cy="33350"/>
            </a:xfrm>
            <a:custGeom>
              <a:avLst/>
              <a:gdLst/>
              <a:ahLst/>
              <a:cxnLst/>
              <a:rect l="l" t="t" r="r" b="b"/>
              <a:pathLst>
                <a:path w="704" h="1334" extrusionOk="0">
                  <a:moveTo>
                    <a:pt x="441" y="0"/>
                  </a:moveTo>
                  <a:cubicBezTo>
                    <a:pt x="227" y="417"/>
                    <a:pt x="96" y="845"/>
                    <a:pt x="1" y="1298"/>
                  </a:cubicBezTo>
                  <a:cubicBezTo>
                    <a:pt x="36" y="1310"/>
                    <a:pt x="84" y="1334"/>
                    <a:pt x="108" y="1334"/>
                  </a:cubicBezTo>
                  <a:cubicBezTo>
                    <a:pt x="536" y="988"/>
                    <a:pt x="703" y="584"/>
                    <a:pt x="501" y="36"/>
                  </a:cubicBezTo>
                  <a:cubicBezTo>
                    <a:pt x="477" y="24"/>
                    <a:pt x="453" y="12"/>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5"/>
            <p:cNvSpPr/>
            <p:nvPr/>
          </p:nvSpPr>
          <p:spPr>
            <a:xfrm>
              <a:off x="5851325" y="3723500"/>
              <a:ext cx="40200" cy="8550"/>
            </a:xfrm>
            <a:custGeom>
              <a:avLst/>
              <a:gdLst/>
              <a:ahLst/>
              <a:cxnLst/>
              <a:rect l="l" t="t" r="r" b="b"/>
              <a:pathLst>
                <a:path w="1608" h="342" extrusionOk="0">
                  <a:moveTo>
                    <a:pt x="36" y="36"/>
                  </a:moveTo>
                  <a:cubicBezTo>
                    <a:pt x="24" y="48"/>
                    <a:pt x="12" y="72"/>
                    <a:pt x="0" y="96"/>
                  </a:cubicBezTo>
                  <a:cubicBezTo>
                    <a:pt x="24" y="298"/>
                    <a:pt x="202" y="310"/>
                    <a:pt x="369" y="334"/>
                  </a:cubicBezTo>
                  <a:cubicBezTo>
                    <a:pt x="424" y="329"/>
                    <a:pt x="479" y="327"/>
                    <a:pt x="534" y="327"/>
                  </a:cubicBezTo>
                  <a:cubicBezTo>
                    <a:pt x="689" y="327"/>
                    <a:pt x="845" y="342"/>
                    <a:pt x="999" y="342"/>
                  </a:cubicBezTo>
                  <a:cubicBezTo>
                    <a:pt x="1194" y="342"/>
                    <a:pt x="1387" y="319"/>
                    <a:pt x="1572" y="215"/>
                  </a:cubicBezTo>
                  <a:lnTo>
                    <a:pt x="1607" y="179"/>
                  </a:lnTo>
                  <a:cubicBezTo>
                    <a:pt x="1095" y="1"/>
                    <a:pt x="560" y="108"/>
                    <a:pt x="36"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5"/>
            <p:cNvSpPr/>
            <p:nvPr/>
          </p:nvSpPr>
          <p:spPr>
            <a:xfrm>
              <a:off x="5722425" y="3660850"/>
              <a:ext cx="15200" cy="14025"/>
            </a:xfrm>
            <a:custGeom>
              <a:avLst/>
              <a:gdLst/>
              <a:ahLst/>
              <a:cxnLst/>
              <a:rect l="l" t="t" r="r" b="b"/>
              <a:pathLst>
                <a:path w="608" h="561" extrusionOk="0">
                  <a:moveTo>
                    <a:pt x="309" y="1"/>
                  </a:moveTo>
                  <a:cubicBezTo>
                    <a:pt x="241" y="1"/>
                    <a:pt x="198" y="65"/>
                    <a:pt x="215" y="280"/>
                  </a:cubicBezTo>
                  <a:cubicBezTo>
                    <a:pt x="215" y="399"/>
                    <a:pt x="72" y="375"/>
                    <a:pt x="1" y="411"/>
                  </a:cubicBezTo>
                  <a:cubicBezTo>
                    <a:pt x="97" y="517"/>
                    <a:pt x="217" y="561"/>
                    <a:pt x="354" y="561"/>
                  </a:cubicBezTo>
                  <a:cubicBezTo>
                    <a:pt x="386" y="561"/>
                    <a:pt x="419" y="559"/>
                    <a:pt x="453" y="554"/>
                  </a:cubicBezTo>
                  <a:cubicBezTo>
                    <a:pt x="513" y="411"/>
                    <a:pt x="608" y="292"/>
                    <a:pt x="596" y="125"/>
                  </a:cubicBezTo>
                  <a:cubicBezTo>
                    <a:pt x="500" y="87"/>
                    <a:pt x="387"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5"/>
            <p:cNvSpPr/>
            <p:nvPr/>
          </p:nvSpPr>
          <p:spPr>
            <a:xfrm>
              <a:off x="5905500" y="3691025"/>
              <a:ext cx="25325" cy="5325"/>
            </a:xfrm>
            <a:custGeom>
              <a:avLst/>
              <a:gdLst/>
              <a:ahLst/>
              <a:cxnLst/>
              <a:rect l="l" t="t" r="r" b="b"/>
              <a:pathLst>
                <a:path w="1013" h="213" extrusionOk="0">
                  <a:moveTo>
                    <a:pt x="439" y="0"/>
                  </a:moveTo>
                  <a:cubicBezTo>
                    <a:pt x="296" y="0"/>
                    <a:pt x="149" y="27"/>
                    <a:pt x="0" y="61"/>
                  </a:cubicBezTo>
                  <a:cubicBezTo>
                    <a:pt x="217" y="187"/>
                    <a:pt x="458" y="212"/>
                    <a:pt x="702" y="212"/>
                  </a:cubicBezTo>
                  <a:cubicBezTo>
                    <a:pt x="805" y="212"/>
                    <a:pt x="909" y="208"/>
                    <a:pt x="1012" y="204"/>
                  </a:cubicBezTo>
                  <a:cubicBezTo>
                    <a:pt x="832" y="52"/>
                    <a:pt x="639" y="0"/>
                    <a:pt x="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5"/>
            <p:cNvSpPr/>
            <p:nvPr/>
          </p:nvSpPr>
          <p:spPr>
            <a:xfrm>
              <a:off x="5452750" y="3623575"/>
              <a:ext cx="29800" cy="4475"/>
            </a:xfrm>
            <a:custGeom>
              <a:avLst/>
              <a:gdLst/>
              <a:ahLst/>
              <a:cxnLst/>
              <a:rect l="l" t="t" r="r" b="b"/>
              <a:pathLst>
                <a:path w="1192" h="179" extrusionOk="0">
                  <a:moveTo>
                    <a:pt x="1107" y="0"/>
                  </a:moveTo>
                  <a:cubicBezTo>
                    <a:pt x="1090" y="0"/>
                    <a:pt x="1074" y="7"/>
                    <a:pt x="1060" y="21"/>
                  </a:cubicBezTo>
                  <a:cubicBezTo>
                    <a:pt x="703" y="21"/>
                    <a:pt x="358" y="45"/>
                    <a:pt x="1" y="57"/>
                  </a:cubicBezTo>
                  <a:cubicBezTo>
                    <a:pt x="185" y="158"/>
                    <a:pt x="382" y="179"/>
                    <a:pt x="583" y="179"/>
                  </a:cubicBezTo>
                  <a:cubicBezTo>
                    <a:pt x="723" y="179"/>
                    <a:pt x="866" y="169"/>
                    <a:pt x="1008" y="169"/>
                  </a:cubicBezTo>
                  <a:cubicBezTo>
                    <a:pt x="1070" y="169"/>
                    <a:pt x="1131" y="170"/>
                    <a:pt x="1191" y="176"/>
                  </a:cubicBezTo>
                  <a:cubicBezTo>
                    <a:pt x="1191" y="128"/>
                    <a:pt x="1179" y="81"/>
                    <a:pt x="1179" y="45"/>
                  </a:cubicBezTo>
                  <a:cubicBezTo>
                    <a:pt x="1158" y="16"/>
                    <a:pt x="1132" y="0"/>
                    <a:pt x="1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5"/>
            <p:cNvSpPr/>
            <p:nvPr/>
          </p:nvSpPr>
          <p:spPr>
            <a:xfrm>
              <a:off x="5798025" y="3718250"/>
              <a:ext cx="21475" cy="6975"/>
            </a:xfrm>
            <a:custGeom>
              <a:avLst/>
              <a:gdLst/>
              <a:ahLst/>
              <a:cxnLst/>
              <a:rect l="l" t="t" r="r" b="b"/>
              <a:pathLst>
                <a:path w="859" h="279" extrusionOk="0">
                  <a:moveTo>
                    <a:pt x="562" y="1"/>
                  </a:moveTo>
                  <a:cubicBezTo>
                    <a:pt x="436" y="1"/>
                    <a:pt x="304" y="40"/>
                    <a:pt x="175" y="40"/>
                  </a:cubicBezTo>
                  <a:cubicBezTo>
                    <a:pt x="116" y="40"/>
                    <a:pt x="58" y="32"/>
                    <a:pt x="1" y="8"/>
                  </a:cubicBezTo>
                  <a:lnTo>
                    <a:pt x="1" y="8"/>
                  </a:lnTo>
                  <a:lnTo>
                    <a:pt x="132" y="270"/>
                  </a:lnTo>
                  <a:cubicBezTo>
                    <a:pt x="164" y="276"/>
                    <a:pt x="195" y="278"/>
                    <a:pt x="225" y="278"/>
                  </a:cubicBezTo>
                  <a:cubicBezTo>
                    <a:pt x="454" y="278"/>
                    <a:pt x="637" y="138"/>
                    <a:pt x="858" y="127"/>
                  </a:cubicBezTo>
                  <a:cubicBezTo>
                    <a:pt x="767" y="28"/>
                    <a:pt x="667" y="1"/>
                    <a:pt x="5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5"/>
            <p:cNvSpPr/>
            <p:nvPr/>
          </p:nvSpPr>
          <p:spPr>
            <a:xfrm>
              <a:off x="5686700" y="3662150"/>
              <a:ext cx="22050" cy="5450"/>
            </a:xfrm>
            <a:custGeom>
              <a:avLst/>
              <a:gdLst/>
              <a:ahLst/>
              <a:cxnLst/>
              <a:rect l="l" t="t" r="r" b="b"/>
              <a:pathLst>
                <a:path w="882" h="218" extrusionOk="0">
                  <a:moveTo>
                    <a:pt x="720" y="1"/>
                  </a:moveTo>
                  <a:cubicBezTo>
                    <a:pt x="711" y="1"/>
                    <a:pt x="701" y="1"/>
                    <a:pt x="691" y="2"/>
                  </a:cubicBezTo>
                  <a:cubicBezTo>
                    <a:pt x="453" y="26"/>
                    <a:pt x="227" y="50"/>
                    <a:pt x="1" y="73"/>
                  </a:cubicBezTo>
                  <a:cubicBezTo>
                    <a:pt x="196" y="167"/>
                    <a:pt x="404" y="218"/>
                    <a:pt x="619" y="218"/>
                  </a:cubicBezTo>
                  <a:cubicBezTo>
                    <a:pt x="705" y="218"/>
                    <a:pt x="793" y="210"/>
                    <a:pt x="882" y="192"/>
                  </a:cubicBezTo>
                  <a:cubicBezTo>
                    <a:pt x="882" y="81"/>
                    <a:pt x="851" y="1"/>
                    <a:pt x="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5"/>
            <p:cNvSpPr/>
            <p:nvPr/>
          </p:nvSpPr>
          <p:spPr>
            <a:xfrm>
              <a:off x="6031400" y="3746375"/>
              <a:ext cx="24725" cy="5225"/>
            </a:xfrm>
            <a:custGeom>
              <a:avLst/>
              <a:gdLst/>
              <a:ahLst/>
              <a:cxnLst/>
              <a:rect l="l" t="t" r="r" b="b"/>
              <a:pathLst>
                <a:path w="989" h="209" extrusionOk="0">
                  <a:moveTo>
                    <a:pt x="307" y="1"/>
                  </a:moveTo>
                  <a:cubicBezTo>
                    <a:pt x="204" y="1"/>
                    <a:pt x="102" y="7"/>
                    <a:pt x="0" y="14"/>
                  </a:cubicBezTo>
                  <a:cubicBezTo>
                    <a:pt x="218" y="123"/>
                    <a:pt x="441" y="208"/>
                    <a:pt x="678" y="208"/>
                  </a:cubicBezTo>
                  <a:cubicBezTo>
                    <a:pt x="779" y="208"/>
                    <a:pt x="882" y="193"/>
                    <a:pt x="989" y="157"/>
                  </a:cubicBezTo>
                  <a:cubicBezTo>
                    <a:pt x="773" y="33"/>
                    <a:pt x="541"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5"/>
            <p:cNvSpPr/>
            <p:nvPr/>
          </p:nvSpPr>
          <p:spPr>
            <a:xfrm>
              <a:off x="5680150" y="3706550"/>
              <a:ext cx="25325" cy="4500"/>
            </a:xfrm>
            <a:custGeom>
              <a:avLst/>
              <a:gdLst/>
              <a:ahLst/>
              <a:cxnLst/>
              <a:rect l="l" t="t" r="r" b="b"/>
              <a:pathLst>
                <a:path w="1013" h="180" extrusionOk="0">
                  <a:moveTo>
                    <a:pt x="1" y="0"/>
                  </a:moveTo>
                  <a:lnTo>
                    <a:pt x="1" y="0"/>
                  </a:lnTo>
                  <a:cubicBezTo>
                    <a:pt x="138" y="143"/>
                    <a:pt x="291" y="179"/>
                    <a:pt x="450" y="179"/>
                  </a:cubicBezTo>
                  <a:cubicBezTo>
                    <a:pt x="613" y="179"/>
                    <a:pt x="783" y="141"/>
                    <a:pt x="949" y="141"/>
                  </a:cubicBezTo>
                  <a:cubicBezTo>
                    <a:pt x="970" y="141"/>
                    <a:pt x="992" y="141"/>
                    <a:pt x="1013" y="143"/>
                  </a:cubicBezTo>
                  <a:cubicBezTo>
                    <a:pt x="871" y="32"/>
                    <a:pt x="719" y="8"/>
                    <a:pt x="566" y="8"/>
                  </a:cubicBezTo>
                  <a:cubicBezTo>
                    <a:pt x="446" y="8"/>
                    <a:pt x="326" y="23"/>
                    <a:pt x="208" y="23"/>
                  </a:cubicBezTo>
                  <a:cubicBezTo>
                    <a:pt x="138" y="23"/>
                    <a:pt x="68" y="1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5"/>
            <p:cNvSpPr/>
            <p:nvPr/>
          </p:nvSpPr>
          <p:spPr>
            <a:xfrm>
              <a:off x="5758450" y="3714050"/>
              <a:ext cx="23525" cy="3650"/>
            </a:xfrm>
            <a:custGeom>
              <a:avLst/>
              <a:gdLst/>
              <a:ahLst/>
              <a:cxnLst/>
              <a:rect l="l" t="t" r="r" b="b"/>
              <a:pathLst>
                <a:path w="941" h="146" extrusionOk="0">
                  <a:moveTo>
                    <a:pt x="314" y="1"/>
                  </a:moveTo>
                  <a:cubicBezTo>
                    <a:pt x="211" y="1"/>
                    <a:pt x="107" y="6"/>
                    <a:pt x="0" y="10"/>
                  </a:cubicBezTo>
                  <a:cubicBezTo>
                    <a:pt x="137" y="119"/>
                    <a:pt x="282" y="146"/>
                    <a:pt x="428" y="146"/>
                  </a:cubicBezTo>
                  <a:cubicBezTo>
                    <a:pt x="564" y="146"/>
                    <a:pt x="701" y="123"/>
                    <a:pt x="835" y="123"/>
                  </a:cubicBezTo>
                  <a:cubicBezTo>
                    <a:pt x="870" y="123"/>
                    <a:pt x="906" y="125"/>
                    <a:pt x="941" y="129"/>
                  </a:cubicBezTo>
                  <a:cubicBezTo>
                    <a:pt x="739" y="23"/>
                    <a:pt x="531" y="1"/>
                    <a:pt x="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5"/>
            <p:cNvSpPr/>
            <p:nvPr/>
          </p:nvSpPr>
          <p:spPr>
            <a:xfrm>
              <a:off x="5250050" y="3591050"/>
              <a:ext cx="11025" cy="11925"/>
            </a:xfrm>
            <a:custGeom>
              <a:avLst/>
              <a:gdLst/>
              <a:ahLst/>
              <a:cxnLst/>
              <a:rect l="l" t="t" r="r" b="b"/>
              <a:pathLst>
                <a:path w="441" h="477" extrusionOk="0">
                  <a:moveTo>
                    <a:pt x="393" y="0"/>
                  </a:moveTo>
                  <a:lnTo>
                    <a:pt x="262" y="96"/>
                  </a:lnTo>
                  <a:cubicBezTo>
                    <a:pt x="203" y="108"/>
                    <a:pt x="179" y="131"/>
                    <a:pt x="143" y="191"/>
                  </a:cubicBezTo>
                  <a:cubicBezTo>
                    <a:pt x="96" y="250"/>
                    <a:pt x="36" y="298"/>
                    <a:pt x="0" y="358"/>
                  </a:cubicBezTo>
                  <a:cubicBezTo>
                    <a:pt x="67" y="465"/>
                    <a:pt x="161" y="475"/>
                    <a:pt x="261" y="475"/>
                  </a:cubicBezTo>
                  <a:cubicBezTo>
                    <a:pt x="283" y="475"/>
                    <a:pt x="306" y="474"/>
                    <a:pt x="329" y="474"/>
                  </a:cubicBezTo>
                  <a:cubicBezTo>
                    <a:pt x="351" y="474"/>
                    <a:pt x="372" y="475"/>
                    <a:pt x="393" y="477"/>
                  </a:cubicBezTo>
                  <a:cubicBezTo>
                    <a:pt x="429" y="453"/>
                    <a:pt x="441" y="417"/>
                    <a:pt x="441" y="369"/>
                  </a:cubicBezTo>
                  <a:cubicBezTo>
                    <a:pt x="429" y="239"/>
                    <a:pt x="417" y="119"/>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5"/>
            <p:cNvSpPr/>
            <p:nvPr/>
          </p:nvSpPr>
          <p:spPr>
            <a:xfrm>
              <a:off x="5338150" y="3475250"/>
              <a:ext cx="9550" cy="16100"/>
            </a:xfrm>
            <a:custGeom>
              <a:avLst/>
              <a:gdLst/>
              <a:ahLst/>
              <a:cxnLst/>
              <a:rect l="l" t="t" r="r" b="b"/>
              <a:pathLst>
                <a:path w="382" h="644" extrusionOk="0">
                  <a:moveTo>
                    <a:pt x="179" y="1"/>
                  </a:moveTo>
                  <a:cubicBezTo>
                    <a:pt x="108" y="1"/>
                    <a:pt x="60" y="49"/>
                    <a:pt x="48" y="120"/>
                  </a:cubicBezTo>
                  <a:cubicBezTo>
                    <a:pt x="25" y="287"/>
                    <a:pt x="13" y="465"/>
                    <a:pt x="1" y="632"/>
                  </a:cubicBezTo>
                  <a:lnTo>
                    <a:pt x="48" y="644"/>
                  </a:lnTo>
                  <a:cubicBezTo>
                    <a:pt x="382" y="596"/>
                    <a:pt x="346" y="346"/>
                    <a:pt x="346" y="108"/>
                  </a:cubicBezTo>
                  <a:cubicBezTo>
                    <a:pt x="298" y="60"/>
                    <a:pt x="251" y="25"/>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5"/>
            <p:cNvSpPr/>
            <p:nvPr/>
          </p:nvSpPr>
          <p:spPr>
            <a:xfrm>
              <a:off x="5733150" y="3674450"/>
              <a:ext cx="17875" cy="4725"/>
            </a:xfrm>
            <a:custGeom>
              <a:avLst/>
              <a:gdLst/>
              <a:ahLst/>
              <a:cxnLst/>
              <a:rect l="l" t="t" r="r" b="b"/>
              <a:pathLst>
                <a:path w="715" h="189" extrusionOk="0">
                  <a:moveTo>
                    <a:pt x="361" y="1"/>
                  </a:moveTo>
                  <a:cubicBezTo>
                    <a:pt x="270" y="1"/>
                    <a:pt x="175" y="16"/>
                    <a:pt x="86" y="16"/>
                  </a:cubicBezTo>
                  <a:cubicBezTo>
                    <a:pt x="57" y="16"/>
                    <a:pt x="28" y="14"/>
                    <a:pt x="0" y="10"/>
                  </a:cubicBezTo>
                  <a:lnTo>
                    <a:pt x="0" y="10"/>
                  </a:lnTo>
                  <a:cubicBezTo>
                    <a:pt x="227" y="177"/>
                    <a:pt x="477" y="165"/>
                    <a:pt x="715" y="189"/>
                  </a:cubicBezTo>
                  <a:cubicBezTo>
                    <a:pt x="621" y="33"/>
                    <a:pt x="495" y="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5"/>
            <p:cNvSpPr/>
            <p:nvPr/>
          </p:nvSpPr>
          <p:spPr>
            <a:xfrm>
              <a:off x="5517950" y="3631200"/>
              <a:ext cx="18175" cy="3550"/>
            </a:xfrm>
            <a:custGeom>
              <a:avLst/>
              <a:gdLst/>
              <a:ahLst/>
              <a:cxnLst/>
              <a:rect l="l" t="t" r="r" b="b"/>
              <a:pathLst>
                <a:path w="727" h="142" extrusionOk="0">
                  <a:moveTo>
                    <a:pt x="367" y="0"/>
                  </a:moveTo>
                  <a:cubicBezTo>
                    <a:pt x="246" y="0"/>
                    <a:pt x="122" y="26"/>
                    <a:pt x="0" y="37"/>
                  </a:cubicBezTo>
                  <a:cubicBezTo>
                    <a:pt x="182" y="110"/>
                    <a:pt x="364" y="141"/>
                    <a:pt x="551" y="141"/>
                  </a:cubicBezTo>
                  <a:cubicBezTo>
                    <a:pt x="609" y="141"/>
                    <a:pt x="667" y="138"/>
                    <a:pt x="726" y="133"/>
                  </a:cubicBezTo>
                  <a:cubicBezTo>
                    <a:pt x="616" y="29"/>
                    <a:pt x="494" y="0"/>
                    <a:pt x="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5"/>
            <p:cNvSpPr/>
            <p:nvPr/>
          </p:nvSpPr>
          <p:spPr>
            <a:xfrm>
              <a:off x="5337850" y="3462450"/>
              <a:ext cx="8950" cy="15800"/>
            </a:xfrm>
            <a:custGeom>
              <a:avLst/>
              <a:gdLst/>
              <a:ahLst/>
              <a:cxnLst/>
              <a:rect l="l" t="t" r="r" b="b"/>
              <a:pathLst>
                <a:path w="358" h="632" extrusionOk="0">
                  <a:moveTo>
                    <a:pt x="144" y="1"/>
                  </a:moveTo>
                  <a:cubicBezTo>
                    <a:pt x="1" y="191"/>
                    <a:pt x="25" y="418"/>
                    <a:pt x="60" y="632"/>
                  </a:cubicBezTo>
                  <a:lnTo>
                    <a:pt x="191" y="596"/>
                  </a:lnTo>
                  <a:cubicBezTo>
                    <a:pt x="358" y="418"/>
                    <a:pt x="358" y="239"/>
                    <a:pt x="203" y="37"/>
                  </a:cubicBezTo>
                  <a:lnTo>
                    <a:pt x="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5"/>
            <p:cNvSpPr/>
            <p:nvPr/>
          </p:nvSpPr>
          <p:spPr>
            <a:xfrm>
              <a:off x="5783450" y="3717250"/>
              <a:ext cx="10750" cy="3775"/>
            </a:xfrm>
            <a:custGeom>
              <a:avLst/>
              <a:gdLst/>
              <a:ahLst/>
              <a:cxnLst/>
              <a:rect l="l" t="t" r="r" b="b"/>
              <a:pathLst>
                <a:path w="430" h="151" extrusionOk="0">
                  <a:moveTo>
                    <a:pt x="0" y="1"/>
                  </a:moveTo>
                  <a:cubicBezTo>
                    <a:pt x="71" y="103"/>
                    <a:pt x="144" y="150"/>
                    <a:pt x="221" y="150"/>
                  </a:cubicBezTo>
                  <a:cubicBezTo>
                    <a:pt x="288" y="150"/>
                    <a:pt x="357" y="115"/>
                    <a:pt x="429" y="48"/>
                  </a:cubicBezTo>
                  <a:cubicBezTo>
                    <a:pt x="286" y="24"/>
                    <a:pt x="155"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5"/>
            <p:cNvSpPr/>
            <p:nvPr/>
          </p:nvSpPr>
          <p:spPr>
            <a:xfrm>
              <a:off x="5271175" y="3585100"/>
              <a:ext cx="7475" cy="7750"/>
            </a:xfrm>
            <a:custGeom>
              <a:avLst/>
              <a:gdLst/>
              <a:ahLst/>
              <a:cxnLst/>
              <a:rect l="l" t="t" r="r" b="b"/>
              <a:pathLst>
                <a:path w="299" h="310" extrusionOk="0">
                  <a:moveTo>
                    <a:pt x="132" y="0"/>
                  </a:moveTo>
                  <a:cubicBezTo>
                    <a:pt x="13" y="60"/>
                    <a:pt x="1" y="179"/>
                    <a:pt x="13" y="310"/>
                  </a:cubicBezTo>
                  <a:cubicBezTo>
                    <a:pt x="132" y="238"/>
                    <a:pt x="239" y="155"/>
                    <a:pt x="298" y="12"/>
                  </a:cubicBezTo>
                  <a:cubicBezTo>
                    <a:pt x="239" y="0"/>
                    <a:pt x="191"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5"/>
            <p:cNvSpPr/>
            <p:nvPr/>
          </p:nvSpPr>
          <p:spPr>
            <a:xfrm>
              <a:off x="5475375" y="3678425"/>
              <a:ext cx="12825" cy="3225"/>
            </a:xfrm>
            <a:custGeom>
              <a:avLst/>
              <a:gdLst/>
              <a:ahLst/>
              <a:cxnLst/>
              <a:rect l="l" t="t" r="r" b="b"/>
              <a:pathLst>
                <a:path w="513" h="129" extrusionOk="0">
                  <a:moveTo>
                    <a:pt x="129" y="1"/>
                  </a:moveTo>
                  <a:cubicBezTo>
                    <a:pt x="86" y="1"/>
                    <a:pt x="43" y="3"/>
                    <a:pt x="0" y="6"/>
                  </a:cubicBezTo>
                  <a:cubicBezTo>
                    <a:pt x="93" y="105"/>
                    <a:pt x="194" y="128"/>
                    <a:pt x="298" y="128"/>
                  </a:cubicBezTo>
                  <a:cubicBezTo>
                    <a:pt x="368" y="128"/>
                    <a:pt x="440" y="118"/>
                    <a:pt x="512" y="113"/>
                  </a:cubicBezTo>
                  <a:cubicBezTo>
                    <a:pt x="395" y="23"/>
                    <a:pt x="264" y="1"/>
                    <a:pt x="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5"/>
            <p:cNvSpPr/>
            <p:nvPr/>
          </p:nvSpPr>
          <p:spPr>
            <a:xfrm>
              <a:off x="5345600" y="3419600"/>
              <a:ext cx="5075" cy="7475"/>
            </a:xfrm>
            <a:custGeom>
              <a:avLst/>
              <a:gdLst/>
              <a:ahLst/>
              <a:cxnLst/>
              <a:rect l="l" t="t" r="r" b="b"/>
              <a:pathLst>
                <a:path w="203" h="299" extrusionOk="0">
                  <a:moveTo>
                    <a:pt x="108" y="0"/>
                  </a:moveTo>
                  <a:cubicBezTo>
                    <a:pt x="72" y="0"/>
                    <a:pt x="60" y="24"/>
                    <a:pt x="48" y="72"/>
                  </a:cubicBezTo>
                  <a:lnTo>
                    <a:pt x="0" y="298"/>
                  </a:lnTo>
                  <a:cubicBezTo>
                    <a:pt x="131" y="250"/>
                    <a:pt x="167" y="143"/>
                    <a:pt x="203" y="48"/>
                  </a:cubicBezTo>
                  <a:lnTo>
                    <a:pt x="167" y="12"/>
                  </a:lnTo>
                  <a:cubicBezTo>
                    <a:pt x="167" y="12"/>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5"/>
            <p:cNvSpPr/>
            <p:nvPr/>
          </p:nvSpPr>
          <p:spPr>
            <a:xfrm>
              <a:off x="5539675" y="3632350"/>
              <a:ext cx="7150" cy="3500"/>
            </a:xfrm>
            <a:custGeom>
              <a:avLst/>
              <a:gdLst/>
              <a:ahLst/>
              <a:cxnLst/>
              <a:rect l="l" t="t" r="r" b="b"/>
              <a:pathLst>
                <a:path w="286" h="140" extrusionOk="0">
                  <a:moveTo>
                    <a:pt x="147" y="0"/>
                  </a:moveTo>
                  <a:cubicBezTo>
                    <a:pt x="101" y="0"/>
                    <a:pt x="52" y="36"/>
                    <a:pt x="0" y="111"/>
                  </a:cubicBezTo>
                  <a:cubicBezTo>
                    <a:pt x="53" y="130"/>
                    <a:pt x="109" y="139"/>
                    <a:pt x="162" y="139"/>
                  </a:cubicBezTo>
                  <a:cubicBezTo>
                    <a:pt x="206" y="139"/>
                    <a:pt x="249" y="133"/>
                    <a:pt x="286" y="122"/>
                  </a:cubicBezTo>
                  <a:cubicBezTo>
                    <a:pt x="243" y="42"/>
                    <a:pt x="196" y="0"/>
                    <a:pt x="1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5"/>
            <p:cNvSpPr/>
            <p:nvPr/>
          </p:nvSpPr>
          <p:spPr>
            <a:xfrm>
              <a:off x="5711425" y="3708100"/>
              <a:ext cx="7750" cy="2325"/>
            </a:xfrm>
            <a:custGeom>
              <a:avLst/>
              <a:gdLst/>
              <a:ahLst/>
              <a:cxnLst/>
              <a:rect l="l" t="t" r="r" b="b"/>
              <a:pathLst>
                <a:path w="310" h="93" extrusionOk="0">
                  <a:moveTo>
                    <a:pt x="144" y="1"/>
                  </a:moveTo>
                  <a:cubicBezTo>
                    <a:pt x="100" y="1"/>
                    <a:pt x="52" y="24"/>
                    <a:pt x="0" y="81"/>
                  </a:cubicBezTo>
                  <a:cubicBezTo>
                    <a:pt x="95" y="81"/>
                    <a:pt x="203" y="93"/>
                    <a:pt x="310" y="93"/>
                  </a:cubicBezTo>
                  <a:cubicBezTo>
                    <a:pt x="256" y="39"/>
                    <a:pt x="202"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5"/>
            <p:cNvSpPr/>
            <p:nvPr/>
          </p:nvSpPr>
          <p:spPr>
            <a:xfrm>
              <a:off x="5704875" y="3709800"/>
              <a:ext cx="6875" cy="3375"/>
            </a:xfrm>
            <a:custGeom>
              <a:avLst/>
              <a:gdLst/>
              <a:ahLst/>
              <a:cxnLst/>
              <a:rect l="l" t="t" r="r" b="b"/>
              <a:pathLst>
                <a:path w="275" h="135" extrusionOk="0">
                  <a:moveTo>
                    <a:pt x="0" y="1"/>
                  </a:moveTo>
                  <a:cubicBezTo>
                    <a:pt x="48" y="90"/>
                    <a:pt x="92" y="135"/>
                    <a:pt x="137" y="135"/>
                  </a:cubicBezTo>
                  <a:cubicBezTo>
                    <a:pt x="182" y="135"/>
                    <a:pt x="226" y="90"/>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5"/>
            <p:cNvSpPr/>
            <p:nvPr/>
          </p:nvSpPr>
          <p:spPr>
            <a:xfrm>
              <a:off x="5984075" y="3740050"/>
              <a:ext cx="8050" cy="2525"/>
            </a:xfrm>
            <a:custGeom>
              <a:avLst/>
              <a:gdLst/>
              <a:ahLst/>
              <a:cxnLst/>
              <a:rect l="l" t="t" r="r" b="b"/>
              <a:pathLst>
                <a:path w="322" h="101" extrusionOk="0">
                  <a:moveTo>
                    <a:pt x="166" y="1"/>
                  </a:moveTo>
                  <a:cubicBezTo>
                    <a:pt x="114" y="1"/>
                    <a:pt x="58" y="31"/>
                    <a:pt x="0" y="89"/>
                  </a:cubicBezTo>
                  <a:cubicBezTo>
                    <a:pt x="107" y="89"/>
                    <a:pt x="226" y="101"/>
                    <a:pt x="322" y="101"/>
                  </a:cubicBezTo>
                  <a:cubicBezTo>
                    <a:pt x="273" y="34"/>
                    <a:pt x="221" y="1"/>
                    <a:pt x="1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5"/>
            <p:cNvSpPr/>
            <p:nvPr/>
          </p:nvSpPr>
          <p:spPr>
            <a:xfrm>
              <a:off x="5898350" y="3689775"/>
              <a:ext cx="7150" cy="3700"/>
            </a:xfrm>
            <a:custGeom>
              <a:avLst/>
              <a:gdLst/>
              <a:ahLst/>
              <a:cxnLst/>
              <a:rect l="l" t="t" r="r" b="b"/>
              <a:pathLst>
                <a:path w="286" h="148" extrusionOk="0">
                  <a:moveTo>
                    <a:pt x="141" y="1"/>
                  </a:moveTo>
                  <a:cubicBezTo>
                    <a:pt x="97" y="1"/>
                    <a:pt x="50" y="34"/>
                    <a:pt x="0" y="100"/>
                  </a:cubicBezTo>
                  <a:cubicBezTo>
                    <a:pt x="64" y="131"/>
                    <a:pt x="122" y="147"/>
                    <a:pt x="185" y="147"/>
                  </a:cubicBezTo>
                  <a:cubicBezTo>
                    <a:pt x="217" y="147"/>
                    <a:pt x="250" y="143"/>
                    <a:pt x="286" y="135"/>
                  </a:cubicBezTo>
                  <a:cubicBezTo>
                    <a:pt x="241" y="45"/>
                    <a:pt x="193" y="1"/>
                    <a:pt x="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5"/>
            <p:cNvSpPr/>
            <p:nvPr/>
          </p:nvSpPr>
          <p:spPr>
            <a:xfrm>
              <a:off x="5511100" y="3627950"/>
              <a:ext cx="7150" cy="4800"/>
            </a:xfrm>
            <a:custGeom>
              <a:avLst/>
              <a:gdLst/>
              <a:ahLst/>
              <a:cxnLst/>
              <a:rect l="l" t="t" r="r" b="b"/>
              <a:pathLst>
                <a:path w="286" h="192" extrusionOk="0">
                  <a:moveTo>
                    <a:pt x="0" y="1"/>
                  </a:moveTo>
                  <a:lnTo>
                    <a:pt x="0" y="144"/>
                  </a:lnTo>
                  <a:cubicBezTo>
                    <a:pt x="54" y="177"/>
                    <a:pt x="104" y="192"/>
                    <a:pt x="156" y="192"/>
                  </a:cubicBezTo>
                  <a:cubicBezTo>
                    <a:pt x="197" y="192"/>
                    <a:pt x="239" y="183"/>
                    <a:pt x="286" y="167"/>
                  </a:cubicBezTo>
                  <a:cubicBezTo>
                    <a:pt x="226" y="25"/>
                    <a:pt x="11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5"/>
            <p:cNvSpPr/>
            <p:nvPr/>
          </p:nvSpPr>
          <p:spPr>
            <a:xfrm>
              <a:off x="5543550" y="3688425"/>
              <a:ext cx="3275" cy="3850"/>
            </a:xfrm>
            <a:custGeom>
              <a:avLst/>
              <a:gdLst/>
              <a:ahLst/>
              <a:cxnLst/>
              <a:rect l="l" t="t" r="r" b="b"/>
              <a:pathLst>
                <a:path w="131" h="154" extrusionOk="0">
                  <a:moveTo>
                    <a:pt x="44" y="1"/>
                  </a:moveTo>
                  <a:cubicBezTo>
                    <a:pt x="33" y="1"/>
                    <a:pt x="22" y="4"/>
                    <a:pt x="12" y="11"/>
                  </a:cubicBezTo>
                  <a:lnTo>
                    <a:pt x="0" y="70"/>
                  </a:lnTo>
                  <a:lnTo>
                    <a:pt x="0" y="154"/>
                  </a:lnTo>
                  <a:cubicBezTo>
                    <a:pt x="48" y="106"/>
                    <a:pt x="83" y="82"/>
                    <a:pt x="131" y="34"/>
                  </a:cubicBezTo>
                  <a:cubicBezTo>
                    <a:pt x="97" y="18"/>
                    <a:pt x="70" y="1"/>
                    <a:pt x="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5"/>
            <p:cNvSpPr/>
            <p:nvPr/>
          </p:nvSpPr>
          <p:spPr>
            <a:xfrm>
              <a:off x="5242000" y="3559800"/>
              <a:ext cx="3600" cy="4175"/>
            </a:xfrm>
            <a:custGeom>
              <a:avLst/>
              <a:gdLst/>
              <a:ahLst/>
              <a:cxnLst/>
              <a:rect l="l" t="t" r="r" b="b"/>
              <a:pathLst>
                <a:path w="144" h="167" extrusionOk="0">
                  <a:moveTo>
                    <a:pt x="144" y="0"/>
                  </a:moveTo>
                  <a:lnTo>
                    <a:pt x="144" y="0"/>
                  </a:lnTo>
                  <a:cubicBezTo>
                    <a:pt x="96" y="60"/>
                    <a:pt x="49" y="107"/>
                    <a:pt x="1" y="167"/>
                  </a:cubicBezTo>
                  <a:cubicBezTo>
                    <a:pt x="96" y="131"/>
                    <a:pt x="144" y="95"/>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5"/>
            <p:cNvSpPr/>
            <p:nvPr/>
          </p:nvSpPr>
          <p:spPr>
            <a:xfrm>
              <a:off x="5342925" y="3426750"/>
              <a:ext cx="3000" cy="3875"/>
            </a:xfrm>
            <a:custGeom>
              <a:avLst/>
              <a:gdLst/>
              <a:ahLst/>
              <a:cxnLst/>
              <a:rect l="l" t="t" r="r" b="b"/>
              <a:pathLst>
                <a:path w="120" h="155" extrusionOk="0">
                  <a:moveTo>
                    <a:pt x="107" y="0"/>
                  </a:moveTo>
                  <a:lnTo>
                    <a:pt x="107" y="0"/>
                  </a:lnTo>
                  <a:cubicBezTo>
                    <a:pt x="36" y="24"/>
                    <a:pt x="0" y="84"/>
                    <a:pt x="0" y="155"/>
                  </a:cubicBezTo>
                  <a:cubicBezTo>
                    <a:pt x="72" y="131"/>
                    <a:pt x="119" y="84"/>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5"/>
            <p:cNvSpPr/>
            <p:nvPr/>
          </p:nvSpPr>
          <p:spPr>
            <a:xfrm>
              <a:off x="6027825" y="3699700"/>
              <a:ext cx="3600" cy="5075"/>
            </a:xfrm>
            <a:custGeom>
              <a:avLst/>
              <a:gdLst/>
              <a:ahLst/>
              <a:cxnLst/>
              <a:rect l="l" t="t" r="r" b="b"/>
              <a:pathLst>
                <a:path w="144" h="203" extrusionOk="0">
                  <a:moveTo>
                    <a:pt x="143" y="0"/>
                  </a:moveTo>
                  <a:lnTo>
                    <a:pt x="143" y="0"/>
                  </a:lnTo>
                  <a:cubicBezTo>
                    <a:pt x="96" y="60"/>
                    <a:pt x="48" y="107"/>
                    <a:pt x="0" y="167"/>
                  </a:cubicBezTo>
                  <a:cubicBezTo>
                    <a:pt x="24" y="191"/>
                    <a:pt x="45" y="203"/>
                    <a:pt x="64" y="203"/>
                  </a:cubicBezTo>
                  <a:cubicBezTo>
                    <a:pt x="84" y="203"/>
                    <a:pt x="102" y="191"/>
                    <a:pt x="120" y="167"/>
                  </a:cubicBezTo>
                  <a:cubicBezTo>
                    <a:pt x="120" y="107"/>
                    <a:pt x="143" y="6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5"/>
            <p:cNvSpPr/>
            <p:nvPr/>
          </p:nvSpPr>
          <p:spPr>
            <a:xfrm>
              <a:off x="6022775" y="3703850"/>
              <a:ext cx="5075" cy="1475"/>
            </a:xfrm>
            <a:custGeom>
              <a:avLst/>
              <a:gdLst/>
              <a:ahLst/>
              <a:cxnLst/>
              <a:rect l="l" t="t" r="r" b="b"/>
              <a:pathLst>
                <a:path w="203" h="59" extrusionOk="0">
                  <a:moveTo>
                    <a:pt x="0" y="1"/>
                  </a:moveTo>
                  <a:cubicBezTo>
                    <a:pt x="37" y="38"/>
                    <a:pt x="74" y="59"/>
                    <a:pt x="110" y="59"/>
                  </a:cubicBezTo>
                  <a:cubicBezTo>
                    <a:pt x="142" y="59"/>
                    <a:pt x="174" y="4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5"/>
            <p:cNvSpPr/>
            <p:nvPr/>
          </p:nvSpPr>
          <p:spPr>
            <a:xfrm>
              <a:off x="5819475" y="3720825"/>
              <a:ext cx="3875" cy="2225"/>
            </a:xfrm>
            <a:custGeom>
              <a:avLst/>
              <a:gdLst/>
              <a:ahLst/>
              <a:cxnLst/>
              <a:rect l="l" t="t" r="r" b="b"/>
              <a:pathLst>
                <a:path w="155" h="89" extrusionOk="0">
                  <a:moveTo>
                    <a:pt x="155" y="1"/>
                  </a:moveTo>
                  <a:cubicBezTo>
                    <a:pt x="107" y="1"/>
                    <a:pt x="48" y="1"/>
                    <a:pt x="0" y="24"/>
                  </a:cubicBezTo>
                  <a:cubicBezTo>
                    <a:pt x="27" y="68"/>
                    <a:pt x="52" y="89"/>
                    <a:pt x="75" y="89"/>
                  </a:cubicBezTo>
                  <a:cubicBezTo>
                    <a:pt x="103" y="89"/>
                    <a:pt x="129" y="59"/>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5"/>
            <p:cNvSpPr/>
            <p:nvPr/>
          </p:nvSpPr>
          <p:spPr>
            <a:xfrm>
              <a:off x="5466750" y="1698400"/>
              <a:ext cx="175925" cy="27800"/>
            </a:xfrm>
            <a:custGeom>
              <a:avLst/>
              <a:gdLst/>
              <a:ahLst/>
              <a:cxnLst/>
              <a:rect l="l" t="t" r="r" b="b"/>
              <a:pathLst>
                <a:path w="7037" h="1112" extrusionOk="0">
                  <a:moveTo>
                    <a:pt x="1129" y="1"/>
                  </a:moveTo>
                  <a:cubicBezTo>
                    <a:pt x="811" y="1"/>
                    <a:pt x="493" y="37"/>
                    <a:pt x="179" y="138"/>
                  </a:cubicBezTo>
                  <a:cubicBezTo>
                    <a:pt x="357" y="388"/>
                    <a:pt x="0" y="745"/>
                    <a:pt x="334" y="995"/>
                  </a:cubicBezTo>
                  <a:cubicBezTo>
                    <a:pt x="405" y="1031"/>
                    <a:pt x="465" y="1054"/>
                    <a:pt x="536" y="1054"/>
                  </a:cubicBezTo>
                  <a:cubicBezTo>
                    <a:pt x="945" y="1096"/>
                    <a:pt x="1354" y="1112"/>
                    <a:pt x="1763" y="1112"/>
                  </a:cubicBezTo>
                  <a:cubicBezTo>
                    <a:pt x="2884" y="1112"/>
                    <a:pt x="4003" y="996"/>
                    <a:pt x="5129" y="996"/>
                  </a:cubicBezTo>
                  <a:cubicBezTo>
                    <a:pt x="5455" y="996"/>
                    <a:pt x="5781" y="1006"/>
                    <a:pt x="6108" y="1031"/>
                  </a:cubicBezTo>
                  <a:cubicBezTo>
                    <a:pt x="6275" y="1031"/>
                    <a:pt x="6430" y="947"/>
                    <a:pt x="6584" y="876"/>
                  </a:cubicBezTo>
                  <a:cubicBezTo>
                    <a:pt x="6799" y="733"/>
                    <a:pt x="7037" y="590"/>
                    <a:pt x="6953" y="269"/>
                  </a:cubicBezTo>
                  <a:cubicBezTo>
                    <a:pt x="6168" y="78"/>
                    <a:pt x="5346" y="173"/>
                    <a:pt x="4560" y="102"/>
                  </a:cubicBezTo>
                  <a:cubicBezTo>
                    <a:pt x="4348" y="85"/>
                    <a:pt x="4134" y="79"/>
                    <a:pt x="3920" y="79"/>
                  </a:cubicBezTo>
                  <a:cubicBezTo>
                    <a:pt x="3523" y="79"/>
                    <a:pt x="3125" y="98"/>
                    <a:pt x="2728" y="98"/>
                  </a:cubicBezTo>
                  <a:cubicBezTo>
                    <a:pt x="2441" y="98"/>
                    <a:pt x="2155" y="88"/>
                    <a:pt x="1869" y="54"/>
                  </a:cubicBezTo>
                  <a:cubicBezTo>
                    <a:pt x="1624" y="23"/>
                    <a:pt x="1377" y="1"/>
                    <a:pt x="1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5"/>
            <p:cNvSpPr/>
            <p:nvPr/>
          </p:nvSpPr>
          <p:spPr>
            <a:xfrm>
              <a:off x="5415250" y="1630525"/>
              <a:ext cx="147350" cy="79375"/>
            </a:xfrm>
            <a:custGeom>
              <a:avLst/>
              <a:gdLst/>
              <a:ahLst/>
              <a:cxnLst/>
              <a:rect l="l" t="t" r="r" b="b"/>
              <a:pathLst>
                <a:path w="5894" h="3175" extrusionOk="0">
                  <a:moveTo>
                    <a:pt x="5755" y="1"/>
                  </a:moveTo>
                  <a:cubicBezTo>
                    <a:pt x="5543" y="1"/>
                    <a:pt x="5354" y="102"/>
                    <a:pt x="5156" y="186"/>
                  </a:cubicBezTo>
                  <a:cubicBezTo>
                    <a:pt x="4191" y="555"/>
                    <a:pt x="3239" y="924"/>
                    <a:pt x="2275" y="1305"/>
                  </a:cubicBezTo>
                  <a:cubicBezTo>
                    <a:pt x="1667" y="1626"/>
                    <a:pt x="917" y="1662"/>
                    <a:pt x="370" y="2114"/>
                  </a:cubicBezTo>
                  <a:cubicBezTo>
                    <a:pt x="358" y="2174"/>
                    <a:pt x="596" y="2233"/>
                    <a:pt x="393" y="2281"/>
                  </a:cubicBezTo>
                  <a:cubicBezTo>
                    <a:pt x="143" y="2341"/>
                    <a:pt x="0" y="2460"/>
                    <a:pt x="12" y="2734"/>
                  </a:cubicBezTo>
                  <a:cubicBezTo>
                    <a:pt x="24" y="2805"/>
                    <a:pt x="48" y="2864"/>
                    <a:pt x="84" y="2924"/>
                  </a:cubicBezTo>
                  <a:cubicBezTo>
                    <a:pt x="131" y="2984"/>
                    <a:pt x="167" y="3031"/>
                    <a:pt x="227" y="3067"/>
                  </a:cubicBezTo>
                  <a:cubicBezTo>
                    <a:pt x="286" y="3103"/>
                    <a:pt x="346" y="3126"/>
                    <a:pt x="429" y="3150"/>
                  </a:cubicBezTo>
                  <a:cubicBezTo>
                    <a:pt x="500" y="3162"/>
                    <a:pt x="560" y="3174"/>
                    <a:pt x="631" y="3174"/>
                  </a:cubicBezTo>
                  <a:cubicBezTo>
                    <a:pt x="674" y="3163"/>
                    <a:pt x="720" y="3159"/>
                    <a:pt x="767" y="3159"/>
                  </a:cubicBezTo>
                  <a:cubicBezTo>
                    <a:pt x="853" y="3159"/>
                    <a:pt x="943" y="3171"/>
                    <a:pt x="1029" y="3171"/>
                  </a:cubicBezTo>
                  <a:cubicBezTo>
                    <a:pt x="1197" y="3171"/>
                    <a:pt x="1346" y="3125"/>
                    <a:pt x="1405" y="2853"/>
                  </a:cubicBezTo>
                  <a:cubicBezTo>
                    <a:pt x="1345" y="2832"/>
                    <a:pt x="1282" y="2826"/>
                    <a:pt x="1217" y="2826"/>
                  </a:cubicBezTo>
                  <a:cubicBezTo>
                    <a:pt x="1114" y="2826"/>
                    <a:pt x="1006" y="2842"/>
                    <a:pt x="893" y="2842"/>
                  </a:cubicBezTo>
                  <a:cubicBezTo>
                    <a:pt x="783" y="2842"/>
                    <a:pt x="668" y="2827"/>
                    <a:pt x="548" y="2769"/>
                  </a:cubicBezTo>
                  <a:cubicBezTo>
                    <a:pt x="905" y="2519"/>
                    <a:pt x="1298" y="2531"/>
                    <a:pt x="1560" y="2281"/>
                  </a:cubicBezTo>
                  <a:cubicBezTo>
                    <a:pt x="1608" y="2233"/>
                    <a:pt x="1572" y="2162"/>
                    <a:pt x="1620" y="2102"/>
                  </a:cubicBezTo>
                  <a:lnTo>
                    <a:pt x="1679" y="2102"/>
                  </a:lnTo>
                  <a:lnTo>
                    <a:pt x="1691" y="2162"/>
                  </a:lnTo>
                  <a:cubicBezTo>
                    <a:pt x="1721" y="2192"/>
                    <a:pt x="1751" y="2204"/>
                    <a:pt x="1782" y="2204"/>
                  </a:cubicBezTo>
                  <a:cubicBezTo>
                    <a:pt x="1813" y="2204"/>
                    <a:pt x="1846" y="2192"/>
                    <a:pt x="1882" y="2174"/>
                  </a:cubicBezTo>
                  <a:cubicBezTo>
                    <a:pt x="1917" y="2174"/>
                    <a:pt x="1965" y="2174"/>
                    <a:pt x="1989" y="2150"/>
                  </a:cubicBezTo>
                  <a:cubicBezTo>
                    <a:pt x="2084" y="2055"/>
                    <a:pt x="2215" y="2079"/>
                    <a:pt x="2322" y="2031"/>
                  </a:cubicBezTo>
                  <a:cubicBezTo>
                    <a:pt x="2775" y="1972"/>
                    <a:pt x="3179" y="1757"/>
                    <a:pt x="3608" y="1614"/>
                  </a:cubicBezTo>
                  <a:cubicBezTo>
                    <a:pt x="3608" y="1543"/>
                    <a:pt x="3584" y="1424"/>
                    <a:pt x="3632" y="1400"/>
                  </a:cubicBezTo>
                  <a:cubicBezTo>
                    <a:pt x="4263" y="1138"/>
                    <a:pt x="4787" y="614"/>
                    <a:pt x="5477" y="448"/>
                  </a:cubicBezTo>
                  <a:cubicBezTo>
                    <a:pt x="5513" y="424"/>
                    <a:pt x="5573" y="388"/>
                    <a:pt x="5632" y="364"/>
                  </a:cubicBezTo>
                  <a:cubicBezTo>
                    <a:pt x="5715" y="305"/>
                    <a:pt x="5799" y="257"/>
                    <a:pt x="5858" y="186"/>
                  </a:cubicBezTo>
                  <a:cubicBezTo>
                    <a:pt x="5894" y="126"/>
                    <a:pt x="5894" y="67"/>
                    <a:pt x="5846" y="7"/>
                  </a:cubicBezTo>
                  <a:cubicBezTo>
                    <a:pt x="5815" y="3"/>
                    <a:pt x="5785" y="1"/>
                    <a:pt x="5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5"/>
            <p:cNvSpPr/>
            <p:nvPr/>
          </p:nvSpPr>
          <p:spPr>
            <a:xfrm>
              <a:off x="5967700" y="1699875"/>
              <a:ext cx="159275" cy="23400"/>
            </a:xfrm>
            <a:custGeom>
              <a:avLst/>
              <a:gdLst/>
              <a:ahLst/>
              <a:cxnLst/>
              <a:rect l="l" t="t" r="r" b="b"/>
              <a:pathLst>
                <a:path w="6371" h="936" extrusionOk="0">
                  <a:moveTo>
                    <a:pt x="1048" y="0"/>
                  </a:moveTo>
                  <a:cubicBezTo>
                    <a:pt x="923" y="0"/>
                    <a:pt x="800" y="27"/>
                    <a:pt x="679" y="102"/>
                  </a:cubicBezTo>
                  <a:cubicBezTo>
                    <a:pt x="667" y="150"/>
                    <a:pt x="655" y="174"/>
                    <a:pt x="643" y="210"/>
                  </a:cubicBezTo>
                  <a:cubicBezTo>
                    <a:pt x="652" y="218"/>
                    <a:pt x="660" y="226"/>
                    <a:pt x="669" y="226"/>
                  </a:cubicBezTo>
                  <a:cubicBezTo>
                    <a:pt x="672" y="226"/>
                    <a:pt x="676" y="225"/>
                    <a:pt x="679" y="221"/>
                  </a:cubicBezTo>
                  <a:lnTo>
                    <a:pt x="679" y="221"/>
                  </a:lnTo>
                  <a:cubicBezTo>
                    <a:pt x="679" y="233"/>
                    <a:pt x="655" y="257"/>
                    <a:pt x="631" y="269"/>
                  </a:cubicBezTo>
                  <a:cubicBezTo>
                    <a:pt x="227" y="436"/>
                    <a:pt x="0" y="626"/>
                    <a:pt x="536" y="936"/>
                  </a:cubicBezTo>
                  <a:cubicBezTo>
                    <a:pt x="1237" y="875"/>
                    <a:pt x="1936" y="862"/>
                    <a:pt x="2636" y="862"/>
                  </a:cubicBezTo>
                  <a:cubicBezTo>
                    <a:pt x="3200" y="862"/>
                    <a:pt x="3765" y="871"/>
                    <a:pt x="4332" y="871"/>
                  </a:cubicBezTo>
                  <a:cubicBezTo>
                    <a:pt x="4721" y="871"/>
                    <a:pt x="5110" y="866"/>
                    <a:pt x="5501" y="852"/>
                  </a:cubicBezTo>
                  <a:cubicBezTo>
                    <a:pt x="5823" y="757"/>
                    <a:pt x="6180" y="710"/>
                    <a:pt x="6358" y="388"/>
                  </a:cubicBezTo>
                  <a:cubicBezTo>
                    <a:pt x="6370" y="329"/>
                    <a:pt x="6358" y="257"/>
                    <a:pt x="6323" y="198"/>
                  </a:cubicBezTo>
                  <a:cubicBezTo>
                    <a:pt x="6289" y="171"/>
                    <a:pt x="6253" y="164"/>
                    <a:pt x="6216" y="164"/>
                  </a:cubicBezTo>
                  <a:cubicBezTo>
                    <a:pt x="6169" y="164"/>
                    <a:pt x="6120" y="176"/>
                    <a:pt x="6073" y="176"/>
                  </a:cubicBezTo>
                  <a:cubicBezTo>
                    <a:pt x="6040" y="176"/>
                    <a:pt x="6008" y="170"/>
                    <a:pt x="5977" y="150"/>
                  </a:cubicBezTo>
                  <a:cubicBezTo>
                    <a:pt x="5918" y="150"/>
                    <a:pt x="5858" y="150"/>
                    <a:pt x="5799" y="174"/>
                  </a:cubicBezTo>
                  <a:cubicBezTo>
                    <a:pt x="5784" y="177"/>
                    <a:pt x="5769" y="178"/>
                    <a:pt x="5755" y="178"/>
                  </a:cubicBezTo>
                  <a:cubicBezTo>
                    <a:pt x="5663" y="178"/>
                    <a:pt x="5582" y="130"/>
                    <a:pt x="5491" y="130"/>
                  </a:cubicBezTo>
                  <a:cubicBezTo>
                    <a:pt x="5471" y="130"/>
                    <a:pt x="5451" y="132"/>
                    <a:pt x="5430" y="138"/>
                  </a:cubicBezTo>
                  <a:cubicBezTo>
                    <a:pt x="4894" y="138"/>
                    <a:pt x="4358" y="114"/>
                    <a:pt x="3822" y="114"/>
                  </a:cubicBezTo>
                  <a:cubicBezTo>
                    <a:pt x="3820" y="114"/>
                    <a:pt x="3818" y="114"/>
                    <a:pt x="3816" y="114"/>
                  </a:cubicBezTo>
                  <a:cubicBezTo>
                    <a:pt x="3728" y="114"/>
                    <a:pt x="3640" y="278"/>
                    <a:pt x="3545" y="278"/>
                  </a:cubicBezTo>
                  <a:cubicBezTo>
                    <a:pt x="3500" y="278"/>
                    <a:pt x="3454" y="242"/>
                    <a:pt x="3406" y="138"/>
                  </a:cubicBezTo>
                  <a:cubicBezTo>
                    <a:pt x="3338" y="144"/>
                    <a:pt x="3270" y="146"/>
                    <a:pt x="3202" y="146"/>
                  </a:cubicBezTo>
                  <a:cubicBezTo>
                    <a:pt x="2964" y="146"/>
                    <a:pt x="2722" y="118"/>
                    <a:pt x="2480" y="118"/>
                  </a:cubicBezTo>
                  <a:cubicBezTo>
                    <a:pt x="2376" y="118"/>
                    <a:pt x="2272" y="123"/>
                    <a:pt x="2167" y="138"/>
                  </a:cubicBezTo>
                  <a:cubicBezTo>
                    <a:pt x="2013" y="138"/>
                    <a:pt x="1894" y="210"/>
                    <a:pt x="1798" y="341"/>
                  </a:cubicBezTo>
                  <a:cubicBezTo>
                    <a:pt x="1780" y="344"/>
                    <a:pt x="1765" y="346"/>
                    <a:pt x="1753" y="346"/>
                  </a:cubicBezTo>
                  <a:cubicBezTo>
                    <a:pt x="1640" y="346"/>
                    <a:pt x="1780" y="206"/>
                    <a:pt x="1715" y="174"/>
                  </a:cubicBezTo>
                  <a:cubicBezTo>
                    <a:pt x="1667" y="150"/>
                    <a:pt x="1620" y="102"/>
                    <a:pt x="1560" y="90"/>
                  </a:cubicBezTo>
                  <a:cubicBezTo>
                    <a:pt x="1389" y="49"/>
                    <a:pt x="1217"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5"/>
            <p:cNvSpPr/>
            <p:nvPr/>
          </p:nvSpPr>
          <p:spPr>
            <a:xfrm>
              <a:off x="5633125" y="1699750"/>
              <a:ext cx="158075" cy="22300"/>
            </a:xfrm>
            <a:custGeom>
              <a:avLst/>
              <a:gdLst/>
              <a:ahLst/>
              <a:cxnLst/>
              <a:rect l="l" t="t" r="r" b="b"/>
              <a:pathLst>
                <a:path w="6323" h="892" extrusionOk="0">
                  <a:moveTo>
                    <a:pt x="5001" y="84"/>
                  </a:moveTo>
                  <a:cubicBezTo>
                    <a:pt x="5049" y="119"/>
                    <a:pt x="5073" y="167"/>
                    <a:pt x="5109" y="226"/>
                  </a:cubicBezTo>
                  <a:cubicBezTo>
                    <a:pt x="5073" y="179"/>
                    <a:pt x="5037" y="119"/>
                    <a:pt x="5001" y="84"/>
                  </a:cubicBezTo>
                  <a:close/>
                  <a:moveTo>
                    <a:pt x="2886" y="155"/>
                  </a:moveTo>
                  <a:cubicBezTo>
                    <a:pt x="2907" y="214"/>
                    <a:pt x="2900" y="271"/>
                    <a:pt x="2846" y="334"/>
                  </a:cubicBezTo>
                  <a:cubicBezTo>
                    <a:pt x="2838" y="338"/>
                    <a:pt x="2832" y="339"/>
                    <a:pt x="2827" y="339"/>
                  </a:cubicBezTo>
                  <a:cubicBezTo>
                    <a:pt x="2816" y="339"/>
                    <a:pt x="2811" y="334"/>
                    <a:pt x="2811" y="334"/>
                  </a:cubicBezTo>
                  <a:cubicBezTo>
                    <a:pt x="2837" y="262"/>
                    <a:pt x="2891" y="211"/>
                    <a:pt x="2886" y="155"/>
                  </a:cubicBezTo>
                  <a:close/>
                  <a:moveTo>
                    <a:pt x="3877" y="0"/>
                  </a:moveTo>
                  <a:cubicBezTo>
                    <a:pt x="3537" y="0"/>
                    <a:pt x="3198" y="28"/>
                    <a:pt x="2858" y="95"/>
                  </a:cubicBezTo>
                  <a:cubicBezTo>
                    <a:pt x="2628" y="88"/>
                    <a:pt x="2389" y="71"/>
                    <a:pt x="2155" y="71"/>
                  </a:cubicBezTo>
                  <a:cubicBezTo>
                    <a:pt x="2014" y="71"/>
                    <a:pt x="1874" y="78"/>
                    <a:pt x="1739" y="95"/>
                  </a:cubicBezTo>
                  <a:cubicBezTo>
                    <a:pt x="1661" y="108"/>
                    <a:pt x="1581" y="113"/>
                    <a:pt x="1501" y="113"/>
                  </a:cubicBezTo>
                  <a:cubicBezTo>
                    <a:pt x="1319" y="113"/>
                    <a:pt x="1135" y="90"/>
                    <a:pt x="952" y="90"/>
                  </a:cubicBezTo>
                  <a:cubicBezTo>
                    <a:pt x="762" y="90"/>
                    <a:pt x="574" y="115"/>
                    <a:pt x="394" y="215"/>
                  </a:cubicBezTo>
                  <a:cubicBezTo>
                    <a:pt x="376" y="197"/>
                    <a:pt x="361" y="188"/>
                    <a:pt x="346" y="188"/>
                  </a:cubicBezTo>
                  <a:cubicBezTo>
                    <a:pt x="331" y="188"/>
                    <a:pt x="316" y="197"/>
                    <a:pt x="298" y="215"/>
                  </a:cubicBezTo>
                  <a:cubicBezTo>
                    <a:pt x="191" y="357"/>
                    <a:pt x="108" y="512"/>
                    <a:pt x="1" y="655"/>
                  </a:cubicBezTo>
                  <a:cubicBezTo>
                    <a:pt x="227" y="881"/>
                    <a:pt x="513" y="869"/>
                    <a:pt x="787" y="881"/>
                  </a:cubicBezTo>
                  <a:cubicBezTo>
                    <a:pt x="1114" y="887"/>
                    <a:pt x="1438" y="890"/>
                    <a:pt x="1761" y="890"/>
                  </a:cubicBezTo>
                  <a:cubicBezTo>
                    <a:pt x="2084" y="890"/>
                    <a:pt x="2406" y="887"/>
                    <a:pt x="2727" y="881"/>
                  </a:cubicBezTo>
                  <a:cubicBezTo>
                    <a:pt x="2887" y="874"/>
                    <a:pt x="3047" y="872"/>
                    <a:pt x="3206" y="872"/>
                  </a:cubicBezTo>
                  <a:cubicBezTo>
                    <a:pt x="3646" y="872"/>
                    <a:pt x="4085" y="891"/>
                    <a:pt x="4523" y="891"/>
                  </a:cubicBezTo>
                  <a:cubicBezTo>
                    <a:pt x="4994" y="891"/>
                    <a:pt x="5463" y="869"/>
                    <a:pt x="5930" y="774"/>
                  </a:cubicBezTo>
                  <a:cubicBezTo>
                    <a:pt x="6192" y="607"/>
                    <a:pt x="6323" y="405"/>
                    <a:pt x="6168" y="95"/>
                  </a:cubicBezTo>
                  <a:cubicBezTo>
                    <a:pt x="5905" y="88"/>
                    <a:pt x="5641" y="15"/>
                    <a:pt x="5381" y="15"/>
                  </a:cubicBezTo>
                  <a:cubicBezTo>
                    <a:pt x="5254" y="15"/>
                    <a:pt x="5127" y="33"/>
                    <a:pt x="5001" y="84"/>
                  </a:cubicBezTo>
                  <a:cubicBezTo>
                    <a:pt x="4627" y="34"/>
                    <a:pt x="4252" y="0"/>
                    <a:pt x="3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5"/>
            <p:cNvSpPr/>
            <p:nvPr/>
          </p:nvSpPr>
          <p:spPr>
            <a:xfrm>
              <a:off x="5878100" y="1701975"/>
              <a:ext cx="110450" cy="23450"/>
            </a:xfrm>
            <a:custGeom>
              <a:avLst/>
              <a:gdLst/>
              <a:ahLst/>
              <a:cxnLst/>
              <a:rect l="l" t="t" r="r" b="b"/>
              <a:pathLst>
                <a:path w="4418" h="938" extrusionOk="0">
                  <a:moveTo>
                    <a:pt x="1477" y="1"/>
                  </a:moveTo>
                  <a:cubicBezTo>
                    <a:pt x="1206" y="1"/>
                    <a:pt x="935" y="24"/>
                    <a:pt x="667" y="114"/>
                  </a:cubicBezTo>
                  <a:cubicBezTo>
                    <a:pt x="548" y="304"/>
                    <a:pt x="1" y="209"/>
                    <a:pt x="310" y="673"/>
                  </a:cubicBezTo>
                  <a:cubicBezTo>
                    <a:pt x="757" y="885"/>
                    <a:pt x="1214" y="924"/>
                    <a:pt x="1674" y="924"/>
                  </a:cubicBezTo>
                  <a:cubicBezTo>
                    <a:pt x="1937" y="924"/>
                    <a:pt x="2201" y="911"/>
                    <a:pt x="2465" y="911"/>
                  </a:cubicBezTo>
                  <a:cubicBezTo>
                    <a:pt x="2668" y="911"/>
                    <a:pt x="2879" y="938"/>
                    <a:pt x="3087" y="938"/>
                  </a:cubicBezTo>
                  <a:cubicBezTo>
                    <a:pt x="3342" y="938"/>
                    <a:pt x="3593" y="898"/>
                    <a:pt x="3823" y="721"/>
                  </a:cubicBezTo>
                  <a:cubicBezTo>
                    <a:pt x="4001" y="542"/>
                    <a:pt x="4084" y="257"/>
                    <a:pt x="4406" y="221"/>
                  </a:cubicBezTo>
                  <a:cubicBezTo>
                    <a:pt x="4418" y="221"/>
                    <a:pt x="4287" y="173"/>
                    <a:pt x="4227" y="126"/>
                  </a:cubicBezTo>
                  <a:cubicBezTo>
                    <a:pt x="3584" y="90"/>
                    <a:pt x="2930" y="54"/>
                    <a:pt x="2287" y="30"/>
                  </a:cubicBezTo>
                  <a:cubicBezTo>
                    <a:pt x="2019" y="24"/>
                    <a:pt x="1748"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5"/>
            <p:cNvSpPr/>
            <p:nvPr/>
          </p:nvSpPr>
          <p:spPr>
            <a:xfrm>
              <a:off x="5957575" y="1612525"/>
              <a:ext cx="88725" cy="30500"/>
            </a:xfrm>
            <a:custGeom>
              <a:avLst/>
              <a:gdLst/>
              <a:ahLst/>
              <a:cxnLst/>
              <a:rect l="l" t="t" r="r" b="b"/>
              <a:pathLst>
                <a:path w="3549" h="1220" extrusionOk="0">
                  <a:moveTo>
                    <a:pt x="2893" y="1"/>
                  </a:moveTo>
                  <a:cubicBezTo>
                    <a:pt x="2151" y="1"/>
                    <a:pt x="1409" y="48"/>
                    <a:pt x="667" y="132"/>
                  </a:cubicBezTo>
                  <a:cubicBezTo>
                    <a:pt x="586" y="102"/>
                    <a:pt x="517" y="90"/>
                    <a:pt x="459" y="90"/>
                  </a:cubicBezTo>
                  <a:cubicBezTo>
                    <a:pt x="164" y="90"/>
                    <a:pt x="150" y="428"/>
                    <a:pt x="60" y="667"/>
                  </a:cubicBezTo>
                  <a:cubicBezTo>
                    <a:pt x="13" y="751"/>
                    <a:pt x="1" y="846"/>
                    <a:pt x="36" y="953"/>
                  </a:cubicBezTo>
                  <a:cubicBezTo>
                    <a:pt x="60" y="1048"/>
                    <a:pt x="167" y="1084"/>
                    <a:pt x="239" y="1120"/>
                  </a:cubicBezTo>
                  <a:cubicBezTo>
                    <a:pt x="580" y="1195"/>
                    <a:pt x="924" y="1219"/>
                    <a:pt x="1268" y="1219"/>
                  </a:cubicBezTo>
                  <a:cubicBezTo>
                    <a:pt x="1692" y="1219"/>
                    <a:pt x="2116" y="1182"/>
                    <a:pt x="2537" y="1156"/>
                  </a:cubicBezTo>
                  <a:cubicBezTo>
                    <a:pt x="2620" y="608"/>
                    <a:pt x="2846" y="203"/>
                    <a:pt x="3465" y="191"/>
                  </a:cubicBezTo>
                  <a:cubicBezTo>
                    <a:pt x="3513" y="191"/>
                    <a:pt x="3549" y="84"/>
                    <a:pt x="3525" y="13"/>
                  </a:cubicBezTo>
                  <a:cubicBezTo>
                    <a:pt x="3314" y="5"/>
                    <a:pt x="3103" y="1"/>
                    <a:pt x="2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5"/>
            <p:cNvSpPr/>
            <p:nvPr/>
          </p:nvSpPr>
          <p:spPr>
            <a:xfrm>
              <a:off x="5500375" y="1614700"/>
              <a:ext cx="123325" cy="56000"/>
            </a:xfrm>
            <a:custGeom>
              <a:avLst/>
              <a:gdLst/>
              <a:ahLst/>
              <a:cxnLst/>
              <a:rect l="l" t="t" r="r" b="b"/>
              <a:pathLst>
                <a:path w="4933" h="2240" extrusionOk="0">
                  <a:moveTo>
                    <a:pt x="3715" y="688"/>
                  </a:moveTo>
                  <a:cubicBezTo>
                    <a:pt x="3768" y="688"/>
                    <a:pt x="3755" y="716"/>
                    <a:pt x="3745" y="742"/>
                  </a:cubicBezTo>
                  <a:lnTo>
                    <a:pt x="3745" y="742"/>
                  </a:lnTo>
                  <a:cubicBezTo>
                    <a:pt x="3735" y="723"/>
                    <a:pt x="3726" y="704"/>
                    <a:pt x="3715" y="688"/>
                  </a:cubicBezTo>
                  <a:close/>
                  <a:moveTo>
                    <a:pt x="4718" y="0"/>
                  </a:moveTo>
                  <a:cubicBezTo>
                    <a:pt x="4558" y="0"/>
                    <a:pt x="4332" y="163"/>
                    <a:pt x="4168" y="176"/>
                  </a:cubicBezTo>
                  <a:cubicBezTo>
                    <a:pt x="4168" y="188"/>
                    <a:pt x="4156" y="211"/>
                    <a:pt x="4120" y="223"/>
                  </a:cubicBezTo>
                  <a:cubicBezTo>
                    <a:pt x="4115" y="226"/>
                    <a:pt x="4108" y="228"/>
                    <a:pt x="4102" y="228"/>
                  </a:cubicBezTo>
                  <a:cubicBezTo>
                    <a:pt x="4080" y="228"/>
                    <a:pt x="4055" y="212"/>
                    <a:pt x="4037" y="176"/>
                  </a:cubicBezTo>
                  <a:cubicBezTo>
                    <a:pt x="4006" y="163"/>
                    <a:pt x="3977" y="158"/>
                    <a:pt x="3950" y="158"/>
                  </a:cubicBezTo>
                  <a:cubicBezTo>
                    <a:pt x="3816" y="158"/>
                    <a:pt x="3713" y="281"/>
                    <a:pt x="3584" y="330"/>
                  </a:cubicBezTo>
                  <a:cubicBezTo>
                    <a:pt x="3227" y="569"/>
                    <a:pt x="2787" y="521"/>
                    <a:pt x="2441" y="771"/>
                  </a:cubicBezTo>
                  <a:cubicBezTo>
                    <a:pt x="2334" y="771"/>
                    <a:pt x="2215" y="783"/>
                    <a:pt x="2156" y="902"/>
                  </a:cubicBezTo>
                  <a:cubicBezTo>
                    <a:pt x="1679" y="1009"/>
                    <a:pt x="1275" y="1295"/>
                    <a:pt x="822" y="1354"/>
                  </a:cubicBezTo>
                  <a:cubicBezTo>
                    <a:pt x="715" y="1366"/>
                    <a:pt x="620" y="1414"/>
                    <a:pt x="644" y="1533"/>
                  </a:cubicBezTo>
                  <a:cubicBezTo>
                    <a:pt x="644" y="1652"/>
                    <a:pt x="667" y="1783"/>
                    <a:pt x="536" y="1843"/>
                  </a:cubicBezTo>
                  <a:cubicBezTo>
                    <a:pt x="510" y="1853"/>
                    <a:pt x="489" y="1858"/>
                    <a:pt x="471" y="1858"/>
                  </a:cubicBezTo>
                  <a:cubicBezTo>
                    <a:pt x="369" y="1858"/>
                    <a:pt x="391" y="1705"/>
                    <a:pt x="310" y="1664"/>
                  </a:cubicBezTo>
                  <a:cubicBezTo>
                    <a:pt x="279" y="1648"/>
                    <a:pt x="247" y="1641"/>
                    <a:pt x="218" y="1641"/>
                  </a:cubicBezTo>
                  <a:cubicBezTo>
                    <a:pt x="135" y="1641"/>
                    <a:pt x="66" y="1699"/>
                    <a:pt x="48" y="1795"/>
                  </a:cubicBezTo>
                  <a:cubicBezTo>
                    <a:pt x="1" y="1973"/>
                    <a:pt x="24" y="2128"/>
                    <a:pt x="203" y="2235"/>
                  </a:cubicBezTo>
                  <a:cubicBezTo>
                    <a:pt x="215" y="2238"/>
                    <a:pt x="226" y="2240"/>
                    <a:pt x="236" y="2240"/>
                  </a:cubicBezTo>
                  <a:cubicBezTo>
                    <a:pt x="268" y="2240"/>
                    <a:pt x="292" y="2227"/>
                    <a:pt x="310" y="2200"/>
                  </a:cubicBezTo>
                  <a:cubicBezTo>
                    <a:pt x="441" y="2069"/>
                    <a:pt x="644" y="2188"/>
                    <a:pt x="763" y="2069"/>
                  </a:cubicBezTo>
                  <a:cubicBezTo>
                    <a:pt x="965" y="2021"/>
                    <a:pt x="1156" y="1950"/>
                    <a:pt x="1322" y="1795"/>
                  </a:cubicBezTo>
                  <a:cubicBezTo>
                    <a:pt x="1725" y="1546"/>
                    <a:pt x="2188" y="1462"/>
                    <a:pt x="2627" y="1356"/>
                  </a:cubicBezTo>
                  <a:lnTo>
                    <a:pt x="2627" y="1356"/>
                  </a:lnTo>
                  <a:cubicBezTo>
                    <a:pt x="2624" y="1359"/>
                    <a:pt x="2622" y="1363"/>
                    <a:pt x="2620" y="1366"/>
                  </a:cubicBezTo>
                  <a:lnTo>
                    <a:pt x="2632" y="1354"/>
                  </a:lnTo>
                  <a:lnTo>
                    <a:pt x="2632" y="1354"/>
                  </a:lnTo>
                  <a:cubicBezTo>
                    <a:pt x="2630" y="1355"/>
                    <a:pt x="2628" y="1355"/>
                    <a:pt x="2627" y="1356"/>
                  </a:cubicBezTo>
                  <a:lnTo>
                    <a:pt x="2627" y="1356"/>
                  </a:lnTo>
                  <a:cubicBezTo>
                    <a:pt x="2735" y="1193"/>
                    <a:pt x="2932" y="1316"/>
                    <a:pt x="3049" y="1200"/>
                  </a:cubicBezTo>
                  <a:cubicBezTo>
                    <a:pt x="3120" y="1104"/>
                    <a:pt x="3263" y="1128"/>
                    <a:pt x="3358" y="1069"/>
                  </a:cubicBezTo>
                  <a:cubicBezTo>
                    <a:pt x="3379" y="1081"/>
                    <a:pt x="3397" y="1086"/>
                    <a:pt x="3412" y="1086"/>
                  </a:cubicBezTo>
                  <a:cubicBezTo>
                    <a:pt x="3441" y="1086"/>
                    <a:pt x="3462" y="1068"/>
                    <a:pt x="3477" y="1045"/>
                  </a:cubicBezTo>
                  <a:cubicBezTo>
                    <a:pt x="3561" y="997"/>
                    <a:pt x="3620" y="938"/>
                    <a:pt x="3703" y="938"/>
                  </a:cubicBezTo>
                  <a:lnTo>
                    <a:pt x="3739" y="961"/>
                  </a:lnTo>
                  <a:lnTo>
                    <a:pt x="3763" y="938"/>
                  </a:lnTo>
                  <a:cubicBezTo>
                    <a:pt x="3810" y="890"/>
                    <a:pt x="3811" y="843"/>
                    <a:pt x="3799" y="807"/>
                  </a:cubicBezTo>
                  <a:lnTo>
                    <a:pt x="3799" y="807"/>
                  </a:lnTo>
                  <a:cubicBezTo>
                    <a:pt x="3835" y="829"/>
                    <a:pt x="3873" y="842"/>
                    <a:pt x="3918" y="842"/>
                  </a:cubicBezTo>
                  <a:cubicBezTo>
                    <a:pt x="3931" y="841"/>
                    <a:pt x="3944" y="841"/>
                    <a:pt x="3958" y="841"/>
                  </a:cubicBezTo>
                  <a:cubicBezTo>
                    <a:pt x="4007" y="841"/>
                    <a:pt x="4057" y="847"/>
                    <a:pt x="4107" y="847"/>
                  </a:cubicBezTo>
                  <a:cubicBezTo>
                    <a:pt x="4178" y="847"/>
                    <a:pt x="4248" y="834"/>
                    <a:pt x="4311" y="771"/>
                  </a:cubicBezTo>
                  <a:lnTo>
                    <a:pt x="4334" y="771"/>
                  </a:lnTo>
                  <a:cubicBezTo>
                    <a:pt x="4418" y="700"/>
                    <a:pt x="4537" y="711"/>
                    <a:pt x="4644" y="652"/>
                  </a:cubicBezTo>
                  <a:cubicBezTo>
                    <a:pt x="4692" y="652"/>
                    <a:pt x="4727" y="640"/>
                    <a:pt x="4763" y="592"/>
                  </a:cubicBezTo>
                  <a:cubicBezTo>
                    <a:pt x="4823" y="569"/>
                    <a:pt x="4870" y="533"/>
                    <a:pt x="4906" y="485"/>
                  </a:cubicBezTo>
                  <a:cubicBezTo>
                    <a:pt x="4933" y="107"/>
                    <a:pt x="4847" y="0"/>
                    <a:pt x="4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5"/>
            <p:cNvSpPr/>
            <p:nvPr/>
          </p:nvSpPr>
          <p:spPr>
            <a:xfrm>
              <a:off x="5877200" y="1612800"/>
              <a:ext cx="72375" cy="28250"/>
            </a:xfrm>
            <a:custGeom>
              <a:avLst/>
              <a:gdLst/>
              <a:ahLst/>
              <a:cxnLst/>
              <a:rect l="l" t="t" r="r" b="b"/>
              <a:pathLst>
                <a:path w="2895" h="1130" extrusionOk="0">
                  <a:moveTo>
                    <a:pt x="1828" y="1"/>
                  </a:moveTo>
                  <a:cubicBezTo>
                    <a:pt x="1271" y="1"/>
                    <a:pt x="716" y="70"/>
                    <a:pt x="156" y="85"/>
                  </a:cubicBezTo>
                  <a:cubicBezTo>
                    <a:pt x="1" y="371"/>
                    <a:pt x="251" y="585"/>
                    <a:pt x="299" y="835"/>
                  </a:cubicBezTo>
                  <a:cubicBezTo>
                    <a:pt x="334" y="895"/>
                    <a:pt x="370" y="954"/>
                    <a:pt x="418" y="990"/>
                  </a:cubicBezTo>
                  <a:cubicBezTo>
                    <a:pt x="703" y="1103"/>
                    <a:pt x="989" y="1130"/>
                    <a:pt x="1276" y="1130"/>
                  </a:cubicBezTo>
                  <a:cubicBezTo>
                    <a:pt x="1535" y="1130"/>
                    <a:pt x="1795" y="1108"/>
                    <a:pt x="2057" y="1108"/>
                  </a:cubicBezTo>
                  <a:cubicBezTo>
                    <a:pt x="2086" y="1108"/>
                    <a:pt x="2115" y="1108"/>
                    <a:pt x="2144" y="1109"/>
                  </a:cubicBezTo>
                  <a:cubicBezTo>
                    <a:pt x="2192" y="942"/>
                    <a:pt x="2025" y="883"/>
                    <a:pt x="1942" y="787"/>
                  </a:cubicBezTo>
                  <a:cubicBezTo>
                    <a:pt x="1704" y="514"/>
                    <a:pt x="1834" y="418"/>
                    <a:pt x="2096" y="371"/>
                  </a:cubicBezTo>
                  <a:cubicBezTo>
                    <a:pt x="2132" y="363"/>
                    <a:pt x="2168" y="360"/>
                    <a:pt x="2205" y="360"/>
                  </a:cubicBezTo>
                  <a:cubicBezTo>
                    <a:pt x="2320" y="360"/>
                    <a:pt x="2440" y="389"/>
                    <a:pt x="2553" y="389"/>
                  </a:cubicBezTo>
                  <a:cubicBezTo>
                    <a:pt x="2681" y="389"/>
                    <a:pt x="2801" y="352"/>
                    <a:pt x="2894" y="192"/>
                  </a:cubicBezTo>
                  <a:cubicBezTo>
                    <a:pt x="2870" y="168"/>
                    <a:pt x="2870" y="133"/>
                    <a:pt x="2858" y="109"/>
                  </a:cubicBezTo>
                  <a:cubicBezTo>
                    <a:pt x="2514" y="27"/>
                    <a:pt x="2170" y="1"/>
                    <a:pt x="1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5"/>
            <p:cNvSpPr/>
            <p:nvPr/>
          </p:nvSpPr>
          <p:spPr>
            <a:xfrm>
              <a:off x="6014125" y="1612450"/>
              <a:ext cx="59850" cy="29250"/>
            </a:xfrm>
            <a:custGeom>
              <a:avLst/>
              <a:gdLst/>
              <a:ahLst/>
              <a:cxnLst/>
              <a:rect l="l" t="t" r="r" b="b"/>
              <a:pathLst>
                <a:path w="2394" h="1170" extrusionOk="0">
                  <a:moveTo>
                    <a:pt x="1895" y="0"/>
                  </a:moveTo>
                  <a:cubicBezTo>
                    <a:pt x="1749" y="0"/>
                    <a:pt x="1597" y="38"/>
                    <a:pt x="1449" y="38"/>
                  </a:cubicBezTo>
                  <a:cubicBezTo>
                    <a:pt x="1378" y="38"/>
                    <a:pt x="1308" y="29"/>
                    <a:pt x="1239" y="4"/>
                  </a:cubicBezTo>
                  <a:cubicBezTo>
                    <a:pt x="1180" y="39"/>
                    <a:pt x="1120" y="99"/>
                    <a:pt x="1060" y="123"/>
                  </a:cubicBezTo>
                  <a:cubicBezTo>
                    <a:pt x="1011" y="137"/>
                    <a:pt x="957" y="142"/>
                    <a:pt x="902" y="142"/>
                  </a:cubicBezTo>
                  <a:cubicBezTo>
                    <a:pt x="770" y="142"/>
                    <a:pt x="627" y="113"/>
                    <a:pt x="498" y="113"/>
                  </a:cubicBezTo>
                  <a:cubicBezTo>
                    <a:pt x="371" y="113"/>
                    <a:pt x="257" y="142"/>
                    <a:pt x="179" y="254"/>
                  </a:cubicBezTo>
                  <a:cubicBezTo>
                    <a:pt x="1" y="492"/>
                    <a:pt x="334" y="837"/>
                    <a:pt x="239" y="1147"/>
                  </a:cubicBezTo>
                  <a:cubicBezTo>
                    <a:pt x="272" y="1159"/>
                    <a:pt x="301" y="1164"/>
                    <a:pt x="326" y="1164"/>
                  </a:cubicBezTo>
                  <a:cubicBezTo>
                    <a:pt x="427" y="1164"/>
                    <a:pt x="467" y="1078"/>
                    <a:pt x="477" y="992"/>
                  </a:cubicBezTo>
                  <a:cubicBezTo>
                    <a:pt x="548" y="897"/>
                    <a:pt x="525" y="754"/>
                    <a:pt x="608" y="670"/>
                  </a:cubicBezTo>
                  <a:cubicBezTo>
                    <a:pt x="665" y="622"/>
                    <a:pt x="727" y="568"/>
                    <a:pt x="805" y="568"/>
                  </a:cubicBezTo>
                  <a:cubicBezTo>
                    <a:pt x="842" y="568"/>
                    <a:pt x="883" y="580"/>
                    <a:pt x="929" y="611"/>
                  </a:cubicBezTo>
                  <a:cubicBezTo>
                    <a:pt x="907" y="609"/>
                    <a:pt x="885" y="608"/>
                    <a:pt x="865" y="608"/>
                  </a:cubicBezTo>
                  <a:cubicBezTo>
                    <a:pt x="745" y="608"/>
                    <a:pt x="664" y="642"/>
                    <a:pt x="644" y="754"/>
                  </a:cubicBezTo>
                  <a:cubicBezTo>
                    <a:pt x="632" y="897"/>
                    <a:pt x="715" y="980"/>
                    <a:pt x="834" y="1028"/>
                  </a:cubicBezTo>
                  <a:cubicBezTo>
                    <a:pt x="890" y="1048"/>
                    <a:pt x="947" y="1054"/>
                    <a:pt x="1005" y="1054"/>
                  </a:cubicBezTo>
                  <a:cubicBezTo>
                    <a:pt x="1089" y="1054"/>
                    <a:pt x="1174" y="1041"/>
                    <a:pt x="1258" y="1041"/>
                  </a:cubicBezTo>
                  <a:cubicBezTo>
                    <a:pt x="1350" y="1041"/>
                    <a:pt x="1440" y="1057"/>
                    <a:pt x="1525" y="1123"/>
                  </a:cubicBezTo>
                  <a:cubicBezTo>
                    <a:pt x="1587" y="1146"/>
                    <a:pt x="1650" y="1170"/>
                    <a:pt x="1715" y="1170"/>
                  </a:cubicBezTo>
                  <a:cubicBezTo>
                    <a:pt x="1750" y="1170"/>
                    <a:pt x="1785" y="1163"/>
                    <a:pt x="1822" y="1147"/>
                  </a:cubicBezTo>
                  <a:cubicBezTo>
                    <a:pt x="2120" y="968"/>
                    <a:pt x="2394" y="766"/>
                    <a:pt x="2358" y="349"/>
                  </a:cubicBezTo>
                  <a:cubicBezTo>
                    <a:pt x="2334" y="254"/>
                    <a:pt x="2311" y="158"/>
                    <a:pt x="2215" y="99"/>
                  </a:cubicBezTo>
                  <a:cubicBezTo>
                    <a:pt x="2114" y="22"/>
                    <a:pt x="2006" y="0"/>
                    <a:pt x="1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5"/>
            <p:cNvSpPr/>
            <p:nvPr/>
          </p:nvSpPr>
          <p:spPr>
            <a:xfrm>
              <a:off x="5771250" y="1608650"/>
              <a:ext cx="104200" cy="30725"/>
            </a:xfrm>
            <a:custGeom>
              <a:avLst/>
              <a:gdLst/>
              <a:ahLst/>
              <a:cxnLst/>
              <a:rect l="l" t="t" r="r" b="b"/>
              <a:pathLst>
                <a:path w="4168" h="1229" extrusionOk="0">
                  <a:moveTo>
                    <a:pt x="2847" y="490"/>
                  </a:moveTo>
                  <a:cubicBezTo>
                    <a:pt x="2862" y="497"/>
                    <a:pt x="2878" y="505"/>
                    <a:pt x="2894" y="513"/>
                  </a:cubicBezTo>
                  <a:cubicBezTo>
                    <a:pt x="2870" y="549"/>
                    <a:pt x="2989" y="608"/>
                    <a:pt x="2882" y="656"/>
                  </a:cubicBezTo>
                  <a:cubicBezTo>
                    <a:pt x="2905" y="608"/>
                    <a:pt x="2882" y="572"/>
                    <a:pt x="2870" y="525"/>
                  </a:cubicBezTo>
                  <a:cubicBezTo>
                    <a:pt x="2862" y="513"/>
                    <a:pt x="2855" y="501"/>
                    <a:pt x="2847" y="490"/>
                  </a:cubicBezTo>
                  <a:close/>
                  <a:moveTo>
                    <a:pt x="72" y="1"/>
                  </a:moveTo>
                  <a:cubicBezTo>
                    <a:pt x="24" y="37"/>
                    <a:pt x="0" y="72"/>
                    <a:pt x="48" y="168"/>
                  </a:cubicBezTo>
                  <a:cubicBezTo>
                    <a:pt x="60" y="239"/>
                    <a:pt x="96" y="299"/>
                    <a:pt x="155" y="358"/>
                  </a:cubicBezTo>
                  <a:cubicBezTo>
                    <a:pt x="215" y="418"/>
                    <a:pt x="179" y="489"/>
                    <a:pt x="179" y="572"/>
                  </a:cubicBezTo>
                  <a:cubicBezTo>
                    <a:pt x="179" y="584"/>
                    <a:pt x="191" y="608"/>
                    <a:pt x="191" y="644"/>
                  </a:cubicBezTo>
                  <a:cubicBezTo>
                    <a:pt x="215" y="656"/>
                    <a:pt x="238" y="691"/>
                    <a:pt x="250" y="703"/>
                  </a:cubicBezTo>
                  <a:cubicBezTo>
                    <a:pt x="319" y="758"/>
                    <a:pt x="382" y="783"/>
                    <a:pt x="441" y="783"/>
                  </a:cubicBezTo>
                  <a:cubicBezTo>
                    <a:pt x="535" y="783"/>
                    <a:pt x="617" y="718"/>
                    <a:pt x="691" y="608"/>
                  </a:cubicBezTo>
                  <a:cubicBezTo>
                    <a:pt x="727" y="537"/>
                    <a:pt x="738" y="453"/>
                    <a:pt x="810" y="406"/>
                  </a:cubicBezTo>
                  <a:cubicBezTo>
                    <a:pt x="989" y="379"/>
                    <a:pt x="1180" y="366"/>
                    <a:pt x="1371" y="366"/>
                  </a:cubicBezTo>
                  <a:cubicBezTo>
                    <a:pt x="1434" y="366"/>
                    <a:pt x="1498" y="367"/>
                    <a:pt x="1560" y="370"/>
                  </a:cubicBezTo>
                  <a:cubicBezTo>
                    <a:pt x="1692" y="451"/>
                    <a:pt x="1828" y="474"/>
                    <a:pt x="1966" y="474"/>
                  </a:cubicBezTo>
                  <a:cubicBezTo>
                    <a:pt x="2153" y="474"/>
                    <a:pt x="2342" y="431"/>
                    <a:pt x="2528" y="431"/>
                  </a:cubicBezTo>
                  <a:cubicBezTo>
                    <a:pt x="2560" y="431"/>
                    <a:pt x="2591" y="433"/>
                    <a:pt x="2623" y="436"/>
                  </a:cubicBezTo>
                  <a:lnTo>
                    <a:pt x="2623" y="436"/>
                  </a:lnTo>
                  <a:cubicBezTo>
                    <a:pt x="2279" y="545"/>
                    <a:pt x="2144" y="723"/>
                    <a:pt x="2524" y="1049"/>
                  </a:cubicBezTo>
                  <a:cubicBezTo>
                    <a:pt x="2819" y="1186"/>
                    <a:pt x="3121" y="1228"/>
                    <a:pt x="3427" y="1228"/>
                  </a:cubicBezTo>
                  <a:cubicBezTo>
                    <a:pt x="3653" y="1228"/>
                    <a:pt x="3880" y="1205"/>
                    <a:pt x="4108" y="1180"/>
                  </a:cubicBezTo>
                  <a:cubicBezTo>
                    <a:pt x="4167" y="1025"/>
                    <a:pt x="4048" y="965"/>
                    <a:pt x="3953" y="906"/>
                  </a:cubicBezTo>
                  <a:cubicBezTo>
                    <a:pt x="3846" y="870"/>
                    <a:pt x="3786" y="811"/>
                    <a:pt x="3775" y="691"/>
                  </a:cubicBezTo>
                  <a:cubicBezTo>
                    <a:pt x="3763" y="611"/>
                    <a:pt x="3763" y="541"/>
                    <a:pt x="3730" y="483"/>
                  </a:cubicBezTo>
                  <a:lnTo>
                    <a:pt x="3730" y="483"/>
                  </a:lnTo>
                  <a:cubicBezTo>
                    <a:pt x="3733" y="457"/>
                    <a:pt x="3733" y="418"/>
                    <a:pt x="3714" y="418"/>
                  </a:cubicBezTo>
                  <a:cubicBezTo>
                    <a:pt x="3708" y="418"/>
                    <a:pt x="3701" y="422"/>
                    <a:pt x="3691" y="430"/>
                  </a:cubicBezTo>
                  <a:cubicBezTo>
                    <a:pt x="3674" y="444"/>
                    <a:pt x="3662" y="449"/>
                    <a:pt x="3654" y="449"/>
                  </a:cubicBezTo>
                  <a:cubicBezTo>
                    <a:pt x="3630" y="449"/>
                    <a:pt x="3652" y="394"/>
                    <a:pt x="3715" y="394"/>
                  </a:cubicBezTo>
                  <a:cubicBezTo>
                    <a:pt x="3834" y="394"/>
                    <a:pt x="3929" y="358"/>
                    <a:pt x="3989" y="275"/>
                  </a:cubicBezTo>
                  <a:cubicBezTo>
                    <a:pt x="3917" y="239"/>
                    <a:pt x="3822" y="191"/>
                    <a:pt x="3727" y="180"/>
                  </a:cubicBezTo>
                  <a:cubicBezTo>
                    <a:pt x="2513" y="49"/>
                    <a:pt x="1298"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5"/>
            <p:cNvSpPr/>
            <p:nvPr/>
          </p:nvSpPr>
          <p:spPr>
            <a:xfrm>
              <a:off x="6059975" y="1620375"/>
              <a:ext cx="116400" cy="25225"/>
            </a:xfrm>
            <a:custGeom>
              <a:avLst/>
              <a:gdLst/>
              <a:ahLst/>
              <a:cxnLst/>
              <a:rect l="l" t="t" r="r" b="b"/>
              <a:pathLst>
                <a:path w="4656" h="1009" extrusionOk="0">
                  <a:moveTo>
                    <a:pt x="688" y="0"/>
                  </a:moveTo>
                  <a:cubicBezTo>
                    <a:pt x="615" y="0"/>
                    <a:pt x="527" y="43"/>
                    <a:pt x="429" y="115"/>
                  </a:cubicBezTo>
                  <a:cubicBezTo>
                    <a:pt x="322" y="342"/>
                    <a:pt x="369" y="663"/>
                    <a:pt x="12" y="711"/>
                  </a:cubicBezTo>
                  <a:cubicBezTo>
                    <a:pt x="0" y="711"/>
                    <a:pt x="0" y="794"/>
                    <a:pt x="0" y="842"/>
                  </a:cubicBezTo>
                  <a:cubicBezTo>
                    <a:pt x="536" y="877"/>
                    <a:pt x="1060" y="913"/>
                    <a:pt x="1584" y="949"/>
                  </a:cubicBezTo>
                  <a:cubicBezTo>
                    <a:pt x="2596" y="973"/>
                    <a:pt x="3596" y="996"/>
                    <a:pt x="4608" y="1008"/>
                  </a:cubicBezTo>
                  <a:cubicBezTo>
                    <a:pt x="4656" y="937"/>
                    <a:pt x="4656" y="877"/>
                    <a:pt x="4608" y="794"/>
                  </a:cubicBezTo>
                  <a:cubicBezTo>
                    <a:pt x="4441" y="663"/>
                    <a:pt x="4263" y="663"/>
                    <a:pt x="4072" y="651"/>
                  </a:cubicBezTo>
                  <a:lnTo>
                    <a:pt x="3763" y="651"/>
                  </a:lnTo>
                  <a:cubicBezTo>
                    <a:pt x="3709" y="653"/>
                    <a:pt x="3655" y="654"/>
                    <a:pt x="3601" y="654"/>
                  </a:cubicBezTo>
                  <a:cubicBezTo>
                    <a:pt x="3330" y="654"/>
                    <a:pt x="3054" y="629"/>
                    <a:pt x="2786" y="580"/>
                  </a:cubicBezTo>
                  <a:cubicBezTo>
                    <a:pt x="2703" y="580"/>
                    <a:pt x="2644" y="580"/>
                    <a:pt x="2584" y="592"/>
                  </a:cubicBezTo>
                  <a:cubicBezTo>
                    <a:pt x="2501" y="603"/>
                    <a:pt x="2405" y="615"/>
                    <a:pt x="2322" y="615"/>
                  </a:cubicBezTo>
                  <a:cubicBezTo>
                    <a:pt x="2227" y="603"/>
                    <a:pt x="2155" y="592"/>
                    <a:pt x="2072" y="556"/>
                  </a:cubicBezTo>
                  <a:cubicBezTo>
                    <a:pt x="1798" y="508"/>
                    <a:pt x="1810" y="151"/>
                    <a:pt x="1572" y="68"/>
                  </a:cubicBezTo>
                  <a:cubicBezTo>
                    <a:pt x="1560" y="66"/>
                    <a:pt x="1548" y="65"/>
                    <a:pt x="1536" y="65"/>
                  </a:cubicBezTo>
                  <a:cubicBezTo>
                    <a:pt x="1293" y="65"/>
                    <a:pt x="1263" y="463"/>
                    <a:pt x="1023" y="463"/>
                  </a:cubicBezTo>
                  <a:cubicBezTo>
                    <a:pt x="982" y="463"/>
                    <a:pt x="936" y="451"/>
                    <a:pt x="881" y="425"/>
                  </a:cubicBezTo>
                  <a:cubicBezTo>
                    <a:pt x="858" y="365"/>
                    <a:pt x="881" y="318"/>
                    <a:pt x="881" y="258"/>
                  </a:cubicBezTo>
                  <a:cubicBezTo>
                    <a:pt x="854" y="75"/>
                    <a:pt x="785" y="0"/>
                    <a:pt x="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5"/>
            <p:cNvSpPr/>
            <p:nvPr/>
          </p:nvSpPr>
          <p:spPr>
            <a:xfrm>
              <a:off x="5783750" y="1701600"/>
              <a:ext cx="67600" cy="21000"/>
            </a:xfrm>
            <a:custGeom>
              <a:avLst/>
              <a:gdLst/>
              <a:ahLst/>
              <a:cxnLst/>
              <a:rect l="l" t="t" r="r" b="b"/>
              <a:pathLst>
                <a:path w="2704" h="840" extrusionOk="0">
                  <a:moveTo>
                    <a:pt x="653" y="1"/>
                  </a:moveTo>
                  <a:cubicBezTo>
                    <a:pt x="488" y="1"/>
                    <a:pt x="322" y="7"/>
                    <a:pt x="155" y="21"/>
                  </a:cubicBezTo>
                  <a:cubicBezTo>
                    <a:pt x="96" y="212"/>
                    <a:pt x="48" y="391"/>
                    <a:pt x="0" y="569"/>
                  </a:cubicBezTo>
                  <a:cubicBezTo>
                    <a:pt x="358" y="778"/>
                    <a:pt x="725" y="840"/>
                    <a:pt x="1098" y="840"/>
                  </a:cubicBezTo>
                  <a:cubicBezTo>
                    <a:pt x="1533" y="840"/>
                    <a:pt x="1975" y="756"/>
                    <a:pt x="2417" y="724"/>
                  </a:cubicBezTo>
                  <a:cubicBezTo>
                    <a:pt x="2703" y="581"/>
                    <a:pt x="2679" y="426"/>
                    <a:pt x="2382" y="391"/>
                  </a:cubicBezTo>
                  <a:cubicBezTo>
                    <a:pt x="2024" y="343"/>
                    <a:pt x="1691" y="367"/>
                    <a:pt x="1310" y="272"/>
                  </a:cubicBezTo>
                  <a:lnTo>
                    <a:pt x="1310" y="272"/>
                  </a:lnTo>
                  <a:cubicBezTo>
                    <a:pt x="1720" y="327"/>
                    <a:pt x="1958" y="358"/>
                    <a:pt x="2119" y="358"/>
                  </a:cubicBezTo>
                  <a:cubicBezTo>
                    <a:pt x="2341" y="358"/>
                    <a:pt x="2416" y="298"/>
                    <a:pt x="2596" y="152"/>
                  </a:cubicBezTo>
                  <a:cubicBezTo>
                    <a:pt x="1941" y="96"/>
                    <a:pt x="1302"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5"/>
            <p:cNvSpPr/>
            <p:nvPr/>
          </p:nvSpPr>
          <p:spPr>
            <a:xfrm>
              <a:off x="5655750" y="1608475"/>
              <a:ext cx="56000" cy="19700"/>
            </a:xfrm>
            <a:custGeom>
              <a:avLst/>
              <a:gdLst/>
              <a:ahLst/>
              <a:cxnLst/>
              <a:rect l="l" t="t" r="r" b="b"/>
              <a:pathLst>
                <a:path w="2240" h="788" extrusionOk="0">
                  <a:moveTo>
                    <a:pt x="781" y="1"/>
                  </a:moveTo>
                  <a:cubicBezTo>
                    <a:pt x="555" y="1"/>
                    <a:pt x="326" y="15"/>
                    <a:pt x="96" y="20"/>
                  </a:cubicBezTo>
                  <a:cubicBezTo>
                    <a:pt x="1" y="246"/>
                    <a:pt x="96" y="413"/>
                    <a:pt x="239" y="544"/>
                  </a:cubicBezTo>
                  <a:cubicBezTo>
                    <a:pt x="567" y="595"/>
                    <a:pt x="877" y="734"/>
                    <a:pt x="1207" y="734"/>
                  </a:cubicBezTo>
                  <a:cubicBezTo>
                    <a:pt x="1261" y="734"/>
                    <a:pt x="1315" y="731"/>
                    <a:pt x="1370" y="722"/>
                  </a:cubicBezTo>
                  <a:cubicBezTo>
                    <a:pt x="1471" y="776"/>
                    <a:pt x="1575" y="788"/>
                    <a:pt x="1681" y="788"/>
                  </a:cubicBezTo>
                  <a:cubicBezTo>
                    <a:pt x="1765" y="788"/>
                    <a:pt x="1851" y="780"/>
                    <a:pt x="1937" y="780"/>
                  </a:cubicBezTo>
                  <a:cubicBezTo>
                    <a:pt x="1958" y="780"/>
                    <a:pt x="1979" y="781"/>
                    <a:pt x="2001" y="782"/>
                  </a:cubicBezTo>
                  <a:cubicBezTo>
                    <a:pt x="2239" y="675"/>
                    <a:pt x="2132" y="556"/>
                    <a:pt x="2001" y="484"/>
                  </a:cubicBezTo>
                  <a:cubicBezTo>
                    <a:pt x="1834" y="413"/>
                    <a:pt x="1727" y="294"/>
                    <a:pt x="1668" y="127"/>
                  </a:cubicBezTo>
                  <a:cubicBezTo>
                    <a:pt x="1376" y="25"/>
                    <a:pt x="1080"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5"/>
            <p:cNvSpPr/>
            <p:nvPr/>
          </p:nvSpPr>
          <p:spPr>
            <a:xfrm>
              <a:off x="5770350" y="1612425"/>
              <a:ext cx="45575" cy="21100"/>
            </a:xfrm>
            <a:custGeom>
              <a:avLst/>
              <a:gdLst/>
              <a:ahLst/>
              <a:cxnLst/>
              <a:rect l="l" t="t" r="r" b="b"/>
              <a:pathLst>
                <a:path w="1823" h="844" extrusionOk="0">
                  <a:moveTo>
                    <a:pt x="962" y="1"/>
                  </a:moveTo>
                  <a:cubicBezTo>
                    <a:pt x="809" y="1"/>
                    <a:pt x="661" y="24"/>
                    <a:pt x="524" y="124"/>
                  </a:cubicBezTo>
                  <a:cubicBezTo>
                    <a:pt x="572" y="159"/>
                    <a:pt x="620" y="219"/>
                    <a:pt x="655" y="267"/>
                  </a:cubicBezTo>
                  <a:cubicBezTo>
                    <a:pt x="610" y="418"/>
                    <a:pt x="536" y="488"/>
                    <a:pt x="436" y="488"/>
                  </a:cubicBezTo>
                  <a:cubicBezTo>
                    <a:pt x="378" y="488"/>
                    <a:pt x="312" y="465"/>
                    <a:pt x="239" y="421"/>
                  </a:cubicBezTo>
                  <a:cubicBezTo>
                    <a:pt x="211" y="385"/>
                    <a:pt x="170" y="370"/>
                    <a:pt x="126" y="370"/>
                  </a:cubicBezTo>
                  <a:cubicBezTo>
                    <a:pt x="112" y="370"/>
                    <a:pt x="98" y="371"/>
                    <a:pt x="84" y="374"/>
                  </a:cubicBezTo>
                  <a:cubicBezTo>
                    <a:pt x="24" y="445"/>
                    <a:pt x="1" y="540"/>
                    <a:pt x="36" y="636"/>
                  </a:cubicBezTo>
                  <a:cubicBezTo>
                    <a:pt x="84" y="731"/>
                    <a:pt x="167" y="755"/>
                    <a:pt x="239" y="814"/>
                  </a:cubicBezTo>
                  <a:cubicBezTo>
                    <a:pt x="570" y="822"/>
                    <a:pt x="906" y="844"/>
                    <a:pt x="1240" y="844"/>
                  </a:cubicBezTo>
                  <a:cubicBezTo>
                    <a:pt x="1435" y="844"/>
                    <a:pt x="1629" y="836"/>
                    <a:pt x="1822" y="814"/>
                  </a:cubicBezTo>
                  <a:cubicBezTo>
                    <a:pt x="1632" y="576"/>
                    <a:pt x="1810" y="219"/>
                    <a:pt x="1548" y="5"/>
                  </a:cubicBezTo>
                  <a:cubicBezTo>
                    <a:pt x="1489" y="15"/>
                    <a:pt x="1429" y="19"/>
                    <a:pt x="1368" y="19"/>
                  </a:cubicBezTo>
                  <a:cubicBezTo>
                    <a:pt x="1233" y="19"/>
                    <a:pt x="1096"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5"/>
            <p:cNvSpPr/>
            <p:nvPr/>
          </p:nvSpPr>
          <p:spPr>
            <a:xfrm>
              <a:off x="5410475" y="1700900"/>
              <a:ext cx="68200" cy="19100"/>
            </a:xfrm>
            <a:custGeom>
              <a:avLst/>
              <a:gdLst/>
              <a:ahLst/>
              <a:cxnLst/>
              <a:rect l="l" t="t" r="r" b="b"/>
              <a:pathLst>
                <a:path w="2728" h="764" extrusionOk="0">
                  <a:moveTo>
                    <a:pt x="1906" y="0"/>
                  </a:moveTo>
                  <a:cubicBezTo>
                    <a:pt x="1840" y="0"/>
                    <a:pt x="1774" y="4"/>
                    <a:pt x="1704" y="14"/>
                  </a:cubicBezTo>
                  <a:cubicBezTo>
                    <a:pt x="1686" y="9"/>
                    <a:pt x="1672" y="7"/>
                    <a:pt x="1658" y="7"/>
                  </a:cubicBezTo>
                  <a:cubicBezTo>
                    <a:pt x="1635" y="7"/>
                    <a:pt x="1615" y="15"/>
                    <a:pt x="1584" y="38"/>
                  </a:cubicBezTo>
                  <a:cubicBezTo>
                    <a:pt x="1440" y="165"/>
                    <a:pt x="1278" y="191"/>
                    <a:pt x="1112" y="191"/>
                  </a:cubicBezTo>
                  <a:cubicBezTo>
                    <a:pt x="997" y="191"/>
                    <a:pt x="879" y="178"/>
                    <a:pt x="764" y="178"/>
                  </a:cubicBezTo>
                  <a:cubicBezTo>
                    <a:pt x="703" y="178"/>
                    <a:pt x="643" y="182"/>
                    <a:pt x="584" y="192"/>
                  </a:cubicBezTo>
                  <a:cubicBezTo>
                    <a:pt x="584" y="216"/>
                    <a:pt x="572" y="216"/>
                    <a:pt x="549" y="228"/>
                  </a:cubicBezTo>
                  <a:cubicBezTo>
                    <a:pt x="540" y="231"/>
                    <a:pt x="530" y="233"/>
                    <a:pt x="520" y="233"/>
                  </a:cubicBezTo>
                  <a:cubicBezTo>
                    <a:pt x="491" y="233"/>
                    <a:pt x="459" y="219"/>
                    <a:pt x="441" y="192"/>
                  </a:cubicBezTo>
                  <a:cubicBezTo>
                    <a:pt x="406" y="133"/>
                    <a:pt x="346" y="97"/>
                    <a:pt x="299" y="49"/>
                  </a:cubicBezTo>
                  <a:cubicBezTo>
                    <a:pt x="279" y="40"/>
                    <a:pt x="259" y="35"/>
                    <a:pt x="240" y="35"/>
                  </a:cubicBezTo>
                  <a:cubicBezTo>
                    <a:pt x="190" y="35"/>
                    <a:pt x="143" y="66"/>
                    <a:pt x="108" y="109"/>
                  </a:cubicBezTo>
                  <a:cubicBezTo>
                    <a:pt x="1" y="288"/>
                    <a:pt x="1" y="454"/>
                    <a:pt x="120" y="633"/>
                  </a:cubicBezTo>
                  <a:cubicBezTo>
                    <a:pt x="239" y="728"/>
                    <a:pt x="382" y="764"/>
                    <a:pt x="525" y="764"/>
                  </a:cubicBezTo>
                  <a:cubicBezTo>
                    <a:pt x="596" y="764"/>
                    <a:pt x="668" y="764"/>
                    <a:pt x="739" y="752"/>
                  </a:cubicBezTo>
                  <a:cubicBezTo>
                    <a:pt x="1217" y="699"/>
                    <a:pt x="1694" y="580"/>
                    <a:pt x="2180" y="580"/>
                  </a:cubicBezTo>
                  <a:cubicBezTo>
                    <a:pt x="2239" y="580"/>
                    <a:pt x="2299" y="581"/>
                    <a:pt x="2358" y="585"/>
                  </a:cubicBezTo>
                  <a:cubicBezTo>
                    <a:pt x="2382" y="597"/>
                    <a:pt x="2418" y="597"/>
                    <a:pt x="2454" y="609"/>
                  </a:cubicBezTo>
                  <a:cubicBezTo>
                    <a:pt x="2727" y="419"/>
                    <a:pt x="2727" y="216"/>
                    <a:pt x="2454" y="14"/>
                  </a:cubicBezTo>
                  <a:cubicBezTo>
                    <a:pt x="2406" y="73"/>
                    <a:pt x="2361" y="103"/>
                    <a:pt x="2317" y="103"/>
                  </a:cubicBezTo>
                  <a:cubicBezTo>
                    <a:pt x="2272" y="103"/>
                    <a:pt x="2227" y="73"/>
                    <a:pt x="2180" y="14"/>
                  </a:cubicBezTo>
                  <a:cubicBezTo>
                    <a:pt x="2084" y="7"/>
                    <a:pt x="1995" y="0"/>
                    <a:pt x="1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5"/>
            <p:cNvSpPr/>
            <p:nvPr/>
          </p:nvSpPr>
          <p:spPr>
            <a:xfrm>
              <a:off x="5803700" y="1613125"/>
              <a:ext cx="41675" cy="22150"/>
            </a:xfrm>
            <a:custGeom>
              <a:avLst/>
              <a:gdLst/>
              <a:ahLst/>
              <a:cxnLst/>
              <a:rect l="l" t="t" r="r" b="b"/>
              <a:pathLst>
                <a:path w="1667" h="886" extrusionOk="0">
                  <a:moveTo>
                    <a:pt x="214" y="1"/>
                  </a:moveTo>
                  <a:cubicBezTo>
                    <a:pt x="322" y="251"/>
                    <a:pt x="119" y="429"/>
                    <a:pt x="0" y="632"/>
                  </a:cubicBezTo>
                  <a:cubicBezTo>
                    <a:pt x="191" y="727"/>
                    <a:pt x="381" y="643"/>
                    <a:pt x="488" y="822"/>
                  </a:cubicBezTo>
                  <a:cubicBezTo>
                    <a:pt x="623" y="856"/>
                    <a:pt x="759" y="886"/>
                    <a:pt x="894" y="886"/>
                  </a:cubicBezTo>
                  <a:cubicBezTo>
                    <a:pt x="997" y="886"/>
                    <a:pt x="1100" y="868"/>
                    <a:pt x="1203" y="822"/>
                  </a:cubicBezTo>
                  <a:cubicBezTo>
                    <a:pt x="1048" y="393"/>
                    <a:pt x="1048" y="393"/>
                    <a:pt x="1488" y="239"/>
                  </a:cubicBezTo>
                  <a:cubicBezTo>
                    <a:pt x="1488" y="251"/>
                    <a:pt x="1500" y="274"/>
                    <a:pt x="1524" y="286"/>
                  </a:cubicBezTo>
                  <a:cubicBezTo>
                    <a:pt x="1535" y="289"/>
                    <a:pt x="1546" y="291"/>
                    <a:pt x="1556" y="291"/>
                  </a:cubicBezTo>
                  <a:cubicBezTo>
                    <a:pt x="1588" y="291"/>
                    <a:pt x="1613" y="275"/>
                    <a:pt x="1631" y="239"/>
                  </a:cubicBezTo>
                  <a:cubicBezTo>
                    <a:pt x="1643" y="227"/>
                    <a:pt x="1667" y="191"/>
                    <a:pt x="1667" y="179"/>
                  </a:cubicBezTo>
                  <a:cubicBezTo>
                    <a:pt x="1667" y="167"/>
                    <a:pt x="1643" y="131"/>
                    <a:pt x="1631" y="131"/>
                  </a:cubicBezTo>
                  <a:cubicBezTo>
                    <a:pt x="1155" y="108"/>
                    <a:pt x="679" y="13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5"/>
            <p:cNvSpPr/>
            <p:nvPr/>
          </p:nvSpPr>
          <p:spPr>
            <a:xfrm>
              <a:off x="6020375" y="1623550"/>
              <a:ext cx="32475" cy="18575"/>
            </a:xfrm>
            <a:custGeom>
              <a:avLst/>
              <a:gdLst/>
              <a:ahLst/>
              <a:cxnLst/>
              <a:rect l="l" t="t" r="r" b="b"/>
              <a:pathLst>
                <a:path w="1299" h="743" extrusionOk="0">
                  <a:moveTo>
                    <a:pt x="766" y="0"/>
                  </a:moveTo>
                  <a:cubicBezTo>
                    <a:pt x="647" y="0"/>
                    <a:pt x="519" y="24"/>
                    <a:pt x="406" y="72"/>
                  </a:cubicBezTo>
                  <a:cubicBezTo>
                    <a:pt x="275" y="119"/>
                    <a:pt x="239" y="215"/>
                    <a:pt x="227" y="346"/>
                  </a:cubicBezTo>
                  <a:cubicBezTo>
                    <a:pt x="215" y="488"/>
                    <a:pt x="144" y="607"/>
                    <a:pt x="1" y="703"/>
                  </a:cubicBezTo>
                  <a:cubicBezTo>
                    <a:pt x="158" y="733"/>
                    <a:pt x="315" y="743"/>
                    <a:pt x="470" y="743"/>
                  </a:cubicBezTo>
                  <a:cubicBezTo>
                    <a:pt x="748" y="743"/>
                    <a:pt x="1023" y="710"/>
                    <a:pt x="1299" y="703"/>
                  </a:cubicBezTo>
                  <a:cubicBezTo>
                    <a:pt x="1144" y="381"/>
                    <a:pt x="679" y="715"/>
                    <a:pt x="537" y="346"/>
                  </a:cubicBezTo>
                  <a:cubicBezTo>
                    <a:pt x="594" y="297"/>
                    <a:pt x="645" y="282"/>
                    <a:pt x="692" y="282"/>
                  </a:cubicBezTo>
                  <a:cubicBezTo>
                    <a:pt x="761" y="282"/>
                    <a:pt x="823" y="315"/>
                    <a:pt x="894" y="322"/>
                  </a:cubicBezTo>
                  <a:cubicBezTo>
                    <a:pt x="928" y="329"/>
                    <a:pt x="959" y="332"/>
                    <a:pt x="986" y="332"/>
                  </a:cubicBezTo>
                  <a:cubicBezTo>
                    <a:pt x="1182" y="332"/>
                    <a:pt x="1218" y="166"/>
                    <a:pt x="1072" y="72"/>
                  </a:cubicBezTo>
                  <a:cubicBezTo>
                    <a:pt x="995" y="24"/>
                    <a:pt x="885" y="0"/>
                    <a:pt x="7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5"/>
            <p:cNvSpPr/>
            <p:nvPr/>
          </p:nvSpPr>
          <p:spPr>
            <a:xfrm>
              <a:off x="5622125" y="1608375"/>
              <a:ext cx="40500" cy="16800"/>
            </a:xfrm>
            <a:custGeom>
              <a:avLst/>
              <a:gdLst/>
              <a:ahLst/>
              <a:cxnLst/>
              <a:rect l="l" t="t" r="r" b="b"/>
              <a:pathLst>
                <a:path w="1620" h="672" extrusionOk="0">
                  <a:moveTo>
                    <a:pt x="1286" y="0"/>
                  </a:moveTo>
                  <a:cubicBezTo>
                    <a:pt x="1165" y="74"/>
                    <a:pt x="1033" y="91"/>
                    <a:pt x="898" y="91"/>
                  </a:cubicBezTo>
                  <a:cubicBezTo>
                    <a:pt x="792" y="91"/>
                    <a:pt x="685" y="81"/>
                    <a:pt x="578" y="81"/>
                  </a:cubicBezTo>
                  <a:cubicBezTo>
                    <a:pt x="471" y="81"/>
                    <a:pt x="364" y="91"/>
                    <a:pt x="262" y="131"/>
                  </a:cubicBezTo>
                  <a:lnTo>
                    <a:pt x="262" y="119"/>
                  </a:lnTo>
                  <a:cubicBezTo>
                    <a:pt x="191" y="238"/>
                    <a:pt x="0" y="369"/>
                    <a:pt x="131" y="524"/>
                  </a:cubicBezTo>
                  <a:cubicBezTo>
                    <a:pt x="221" y="636"/>
                    <a:pt x="334" y="672"/>
                    <a:pt x="456" y="672"/>
                  </a:cubicBezTo>
                  <a:cubicBezTo>
                    <a:pt x="592" y="672"/>
                    <a:pt x="737" y="627"/>
                    <a:pt x="869" y="595"/>
                  </a:cubicBezTo>
                  <a:cubicBezTo>
                    <a:pt x="956" y="532"/>
                    <a:pt x="1049" y="504"/>
                    <a:pt x="1143" y="504"/>
                  </a:cubicBezTo>
                  <a:cubicBezTo>
                    <a:pt x="1242" y="504"/>
                    <a:pt x="1343" y="535"/>
                    <a:pt x="1441" y="583"/>
                  </a:cubicBezTo>
                  <a:cubicBezTo>
                    <a:pt x="1458" y="588"/>
                    <a:pt x="1474" y="591"/>
                    <a:pt x="1490" y="591"/>
                  </a:cubicBezTo>
                  <a:cubicBezTo>
                    <a:pt x="1516" y="591"/>
                    <a:pt x="1542" y="582"/>
                    <a:pt x="1572" y="560"/>
                  </a:cubicBezTo>
                  <a:cubicBezTo>
                    <a:pt x="1620" y="357"/>
                    <a:pt x="1524" y="191"/>
                    <a:pt x="1441" y="24"/>
                  </a:cubicBezTo>
                  <a:cubicBezTo>
                    <a:pt x="1393" y="24"/>
                    <a:pt x="1346" y="12"/>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5"/>
            <p:cNvSpPr/>
            <p:nvPr/>
          </p:nvSpPr>
          <p:spPr>
            <a:xfrm>
              <a:off x="5807250" y="1704825"/>
              <a:ext cx="56000" cy="13550"/>
            </a:xfrm>
            <a:custGeom>
              <a:avLst/>
              <a:gdLst/>
              <a:ahLst/>
              <a:cxnLst/>
              <a:rect l="l" t="t" r="r" b="b"/>
              <a:pathLst>
                <a:path w="2240" h="542" extrusionOk="0">
                  <a:moveTo>
                    <a:pt x="1829" y="1"/>
                  </a:moveTo>
                  <a:cubicBezTo>
                    <a:pt x="1771" y="1"/>
                    <a:pt x="1714" y="11"/>
                    <a:pt x="1656" y="35"/>
                  </a:cubicBezTo>
                  <a:cubicBezTo>
                    <a:pt x="1530" y="161"/>
                    <a:pt x="1388" y="204"/>
                    <a:pt x="1244" y="204"/>
                  </a:cubicBezTo>
                  <a:cubicBezTo>
                    <a:pt x="1116" y="204"/>
                    <a:pt x="988" y="170"/>
                    <a:pt x="870" y="131"/>
                  </a:cubicBezTo>
                  <a:cubicBezTo>
                    <a:pt x="770" y="97"/>
                    <a:pt x="675" y="85"/>
                    <a:pt x="584" y="85"/>
                  </a:cubicBezTo>
                  <a:cubicBezTo>
                    <a:pt x="383" y="85"/>
                    <a:pt x="197" y="145"/>
                    <a:pt x="1" y="178"/>
                  </a:cubicBezTo>
                  <a:cubicBezTo>
                    <a:pt x="139" y="302"/>
                    <a:pt x="299" y="319"/>
                    <a:pt x="462" y="319"/>
                  </a:cubicBezTo>
                  <a:cubicBezTo>
                    <a:pt x="525" y="319"/>
                    <a:pt x="589" y="316"/>
                    <a:pt x="651" y="316"/>
                  </a:cubicBezTo>
                  <a:cubicBezTo>
                    <a:pt x="693" y="316"/>
                    <a:pt x="734" y="317"/>
                    <a:pt x="775" y="321"/>
                  </a:cubicBezTo>
                  <a:cubicBezTo>
                    <a:pt x="805" y="325"/>
                    <a:pt x="836" y="326"/>
                    <a:pt x="867" y="326"/>
                  </a:cubicBezTo>
                  <a:cubicBezTo>
                    <a:pt x="986" y="326"/>
                    <a:pt x="1108" y="305"/>
                    <a:pt x="1229" y="305"/>
                  </a:cubicBezTo>
                  <a:cubicBezTo>
                    <a:pt x="1374" y="305"/>
                    <a:pt x="1516" y="336"/>
                    <a:pt x="1644" y="476"/>
                  </a:cubicBezTo>
                  <a:cubicBezTo>
                    <a:pt x="1712" y="527"/>
                    <a:pt x="1785" y="541"/>
                    <a:pt x="1865" y="541"/>
                  </a:cubicBezTo>
                  <a:cubicBezTo>
                    <a:pt x="1897" y="541"/>
                    <a:pt x="1931" y="539"/>
                    <a:pt x="1965" y="535"/>
                  </a:cubicBezTo>
                  <a:cubicBezTo>
                    <a:pt x="2132" y="393"/>
                    <a:pt x="2239" y="262"/>
                    <a:pt x="2085" y="59"/>
                  </a:cubicBezTo>
                  <a:cubicBezTo>
                    <a:pt x="1999" y="24"/>
                    <a:pt x="1914"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5"/>
            <p:cNvSpPr/>
            <p:nvPr/>
          </p:nvSpPr>
          <p:spPr>
            <a:xfrm>
              <a:off x="5914725" y="1618125"/>
              <a:ext cx="30675" cy="22700"/>
            </a:xfrm>
            <a:custGeom>
              <a:avLst/>
              <a:gdLst/>
              <a:ahLst/>
              <a:cxnLst/>
              <a:rect l="l" t="t" r="r" b="b"/>
              <a:pathLst>
                <a:path w="1227" h="908" extrusionOk="0">
                  <a:moveTo>
                    <a:pt x="308" y="0"/>
                  </a:moveTo>
                  <a:cubicBezTo>
                    <a:pt x="226" y="0"/>
                    <a:pt x="153" y="37"/>
                    <a:pt x="107" y="170"/>
                  </a:cubicBezTo>
                  <a:cubicBezTo>
                    <a:pt x="0" y="455"/>
                    <a:pt x="95" y="682"/>
                    <a:pt x="405" y="765"/>
                  </a:cubicBezTo>
                  <a:cubicBezTo>
                    <a:pt x="512" y="789"/>
                    <a:pt x="584" y="824"/>
                    <a:pt x="643" y="908"/>
                  </a:cubicBezTo>
                  <a:lnTo>
                    <a:pt x="798" y="896"/>
                  </a:lnTo>
                  <a:cubicBezTo>
                    <a:pt x="1226" y="670"/>
                    <a:pt x="822" y="443"/>
                    <a:pt x="762" y="205"/>
                  </a:cubicBezTo>
                  <a:cubicBezTo>
                    <a:pt x="738" y="146"/>
                    <a:pt x="691" y="98"/>
                    <a:pt x="643" y="51"/>
                  </a:cubicBezTo>
                  <a:cubicBezTo>
                    <a:pt x="633" y="52"/>
                    <a:pt x="623" y="52"/>
                    <a:pt x="613" y="52"/>
                  </a:cubicBezTo>
                  <a:cubicBezTo>
                    <a:pt x="517" y="52"/>
                    <a:pt x="406"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5"/>
            <p:cNvSpPr/>
            <p:nvPr/>
          </p:nvSpPr>
          <p:spPr>
            <a:xfrm>
              <a:off x="5864400" y="1613825"/>
              <a:ext cx="24750" cy="24325"/>
            </a:xfrm>
            <a:custGeom>
              <a:avLst/>
              <a:gdLst/>
              <a:ahLst/>
              <a:cxnLst/>
              <a:rect l="l" t="t" r="r" b="b"/>
              <a:pathLst>
                <a:path w="990" h="973" extrusionOk="0">
                  <a:moveTo>
                    <a:pt x="565" y="0"/>
                  </a:moveTo>
                  <a:cubicBezTo>
                    <a:pt x="533" y="0"/>
                    <a:pt x="503" y="27"/>
                    <a:pt x="477" y="80"/>
                  </a:cubicBezTo>
                  <a:cubicBezTo>
                    <a:pt x="441" y="151"/>
                    <a:pt x="382" y="211"/>
                    <a:pt x="322" y="270"/>
                  </a:cubicBezTo>
                  <a:lnTo>
                    <a:pt x="227" y="401"/>
                  </a:lnTo>
                  <a:cubicBezTo>
                    <a:pt x="168" y="473"/>
                    <a:pt x="132" y="544"/>
                    <a:pt x="72" y="604"/>
                  </a:cubicBezTo>
                  <a:cubicBezTo>
                    <a:pt x="37" y="639"/>
                    <a:pt x="1" y="687"/>
                    <a:pt x="1" y="746"/>
                  </a:cubicBezTo>
                  <a:cubicBezTo>
                    <a:pt x="37" y="758"/>
                    <a:pt x="49" y="794"/>
                    <a:pt x="72" y="806"/>
                  </a:cubicBezTo>
                  <a:cubicBezTo>
                    <a:pt x="191" y="806"/>
                    <a:pt x="299" y="818"/>
                    <a:pt x="370" y="937"/>
                  </a:cubicBezTo>
                  <a:cubicBezTo>
                    <a:pt x="406" y="937"/>
                    <a:pt x="453" y="961"/>
                    <a:pt x="477" y="973"/>
                  </a:cubicBezTo>
                  <a:cubicBezTo>
                    <a:pt x="632" y="937"/>
                    <a:pt x="811" y="925"/>
                    <a:pt x="918" y="794"/>
                  </a:cubicBezTo>
                  <a:cubicBezTo>
                    <a:pt x="989" y="496"/>
                    <a:pt x="739" y="318"/>
                    <a:pt x="644" y="56"/>
                  </a:cubicBezTo>
                  <a:cubicBezTo>
                    <a:pt x="617" y="18"/>
                    <a:pt x="590"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5"/>
            <p:cNvSpPr/>
            <p:nvPr/>
          </p:nvSpPr>
          <p:spPr>
            <a:xfrm>
              <a:off x="5604250" y="1609550"/>
              <a:ext cx="40225" cy="17000"/>
            </a:xfrm>
            <a:custGeom>
              <a:avLst/>
              <a:gdLst/>
              <a:ahLst/>
              <a:cxnLst/>
              <a:rect l="l" t="t" r="r" b="b"/>
              <a:pathLst>
                <a:path w="1609" h="680" extrusionOk="0">
                  <a:moveTo>
                    <a:pt x="977" y="72"/>
                  </a:moveTo>
                  <a:cubicBezTo>
                    <a:pt x="656" y="155"/>
                    <a:pt x="239" y="1"/>
                    <a:pt x="1" y="370"/>
                  </a:cubicBezTo>
                  <a:cubicBezTo>
                    <a:pt x="60" y="370"/>
                    <a:pt x="120" y="373"/>
                    <a:pt x="177" y="373"/>
                  </a:cubicBezTo>
                  <a:cubicBezTo>
                    <a:pt x="233" y="373"/>
                    <a:pt x="287" y="370"/>
                    <a:pt x="334" y="358"/>
                  </a:cubicBezTo>
                  <a:cubicBezTo>
                    <a:pt x="390" y="340"/>
                    <a:pt x="438" y="332"/>
                    <a:pt x="478" y="332"/>
                  </a:cubicBezTo>
                  <a:cubicBezTo>
                    <a:pt x="653" y="332"/>
                    <a:pt x="698" y="486"/>
                    <a:pt x="727" y="679"/>
                  </a:cubicBezTo>
                  <a:cubicBezTo>
                    <a:pt x="787" y="672"/>
                    <a:pt x="847" y="670"/>
                    <a:pt x="907" y="670"/>
                  </a:cubicBezTo>
                  <a:cubicBezTo>
                    <a:pt x="975" y="670"/>
                    <a:pt x="1044" y="673"/>
                    <a:pt x="1113" y="673"/>
                  </a:cubicBezTo>
                  <a:cubicBezTo>
                    <a:pt x="1284" y="673"/>
                    <a:pt x="1452" y="657"/>
                    <a:pt x="1608" y="548"/>
                  </a:cubicBezTo>
                  <a:cubicBezTo>
                    <a:pt x="1519" y="548"/>
                    <a:pt x="1430" y="528"/>
                    <a:pt x="1345" y="528"/>
                  </a:cubicBezTo>
                  <a:cubicBezTo>
                    <a:pt x="1317" y="528"/>
                    <a:pt x="1290" y="530"/>
                    <a:pt x="1263" y="536"/>
                  </a:cubicBezTo>
                  <a:cubicBezTo>
                    <a:pt x="1244" y="538"/>
                    <a:pt x="1225" y="538"/>
                    <a:pt x="1208" y="538"/>
                  </a:cubicBezTo>
                  <a:cubicBezTo>
                    <a:pt x="851" y="538"/>
                    <a:pt x="898" y="311"/>
                    <a:pt x="977" y="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5"/>
            <p:cNvSpPr/>
            <p:nvPr/>
          </p:nvSpPr>
          <p:spPr>
            <a:xfrm>
              <a:off x="5930800" y="1622575"/>
              <a:ext cx="32450" cy="18250"/>
            </a:xfrm>
            <a:custGeom>
              <a:avLst/>
              <a:gdLst/>
              <a:ahLst/>
              <a:cxnLst/>
              <a:rect l="l" t="t" r="r" b="b"/>
              <a:pathLst>
                <a:path w="1298" h="730" extrusionOk="0">
                  <a:moveTo>
                    <a:pt x="183" y="1"/>
                  </a:moveTo>
                  <a:cubicBezTo>
                    <a:pt x="126" y="1"/>
                    <a:pt x="66" y="9"/>
                    <a:pt x="0" y="27"/>
                  </a:cubicBezTo>
                  <a:cubicBezTo>
                    <a:pt x="12" y="134"/>
                    <a:pt x="12" y="337"/>
                    <a:pt x="48" y="337"/>
                  </a:cubicBezTo>
                  <a:cubicBezTo>
                    <a:pt x="393" y="396"/>
                    <a:pt x="179" y="575"/>
                    <a:pt x="131" y="730"/>
                  </a:cubicBezTo>
                  <a:lnTo>
                    <a:pt x="1298" y="730"/>
                  </a:lnTo>
                  <a:cubicBezTo>
                    <a:pt x="1238" y="682"/>
                    <a:pt x="1191" y="635"/>
                    <a:pt x="1143" y="587"/>
                  </a:cubicBezTo>
                  <a:cubicBezTo>
                    <a:pt x="797" y="451"/>
                    <a:pt x="599"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5"/>
            <p:cNvSpPr/>
            <p:nvPr/>
          </p:nvSpPr>
          <p:spPr>
            <a:xfrm>
              <a:off x="5855775" y="1704975"/>
              <a:ext cx="24425" cy="15575"/>
            </a:xfrm>
            <a:custGeom>
              <a:avLst/>
              <a:gdLst/>
              <a:ahLst/>
              <a:cxnLst/>
              <a:rect l="l" t="t" r="r" b="b"/>
              <a:pathLst>
                <a:path w="977" h="623" extrusionOk="0">
                  <a:moveTo>
                    <a:pt x="525" y="1"/>
                  </a:moveTo>
                  <a:cubicBezTo>
                    <a:pt x="394" y="1"/>
                    <a:pt x="263" y="10"/>
                    <a:pt x="132" y="29"/>
                  </a:cubicBezTo>
                  <a:cubicBezTo>
                    <a:pt x="84" y="184"/>
                    <a:pt x="36" y="315"/>
                    <a:pt x="1" y="470"/>
                  </a:cubicBezTo>
                  <a:cubicBezTo>
                    <a:pt x="118" y="580"/>
                    <a:pt x="251" y="623"/>
                    <a:pt x="396" y="623"/>
                  </a:cubicBezTo>
                  <a:cubicBezTo>
                    <a:pt x="501" y="623"/>
                    <a:pt x="612" y="600"/>
                    <a:pt x="727" y="565"/>
                  </a:cubicBezTo>
                  <a:cubicBezTo>
                    <a:pt x="977" y="434"/>
                    <a:pt x="929" y="232"/>
                    <a:pt x="846" y="17"/>
                  </a:cubicBezTo>
                  <a:cubicBezTo>
                    <a:pt x="739" y="7"/>
                    <a:pt x="632"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5"/>
            <p:cNvSpPr/>
            <p:nvPr/>
          </p:nvSpPr>
          <p:spPr>
            <a:xfrm>
              <a:off x="5689675" y="1622400"/>
              <a:ext cx="44375" cy="8825"/>
            </a:xfrm>
            <a:custGeom>
              <a:avLst/>
              <a:gdLst/>
              <a:ahLst/>
              <a:cxnLst/>
              <a:rect l="l" t="t" r="r" b="b"/>
              <a:pathLst>
                <a:path w="1775" h="353" extrusionOk="0">
                  <a:moveTo>
                    <a:pt x="1211" y="1"/>
                  </a:moveTo>
                  <a:cubicBezTo>
                    <a:pt x="1052" y="1"/>
                    <a:pt x="901" y="37"/>
                    <a:pt x="763" y="153"/>
                  </a:cubicBezTo>
                  <a:cubicBezTo>
                    <a:pt x="513" y="165"/>
                    <a:pt x="251" y="165"/>
                    <a:pt x="1" y="177"/>
                  </a:cubicBezTo>
                  <a:cubicBezTo>
                    <a:pt x="492" y="277"/>
                    <a:pt x="966" y="352"/>
                    <a:pt x="1451" y="352"/>
                  </a:cubicBezTo>
                  <a:cubicBezTo>
                    <a:pt x="1543" y="352"/>
                    <a:pt x="1635" y="350"/>
                    <a:pt x="1727" y="344"/>
                  </a:cubicBezTo>
                  <a:cubicBezTo>
                    <a:pt x="1739" y="320"/>
                    <a:pt x="1763" y="272"/>
                    <a:pt x="1775" y="237"/>
                  </a:cubicBezTo>
                  <a:cubicBezTo>
                    <a:pt x="1727" y="118"/>
                    <a:pt x="1632" y="58"/>
                    <a:pt x="1525" y="34"/>
                  </a:cubicBezTo>
                  <a:cubicBezTo>
                    <a:pt x="1418" y="16"/>
                    <a:pt x="1313" y="1"/>
                    <a:pt x="1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5"/>
            <p:cNvSpPr/>
            <p:nvPr/>
          </p:nvSpPr>
          <p:spPr>
            <a:xfrm>
              <a:off x="5732850" y="1622050"/>
              <a:ext cx="38125" cy="12150"/>
            </a:xfrm>
            <a:custGeom>
              <a:avLst/>
              <a:gdLst/>
              <a:ahLst/>
              <a:cxnLst/>
              <a:rect l="l" t="t" r="r" b="b"/>
              <a:pathLst>
                <a:path w="1525" h="486" extrusionOk="0">
                  <a:moveTo>
                    <a:pt x="393" y="1"/>
                  </a:moveTo>
                  <a:cubicBezTo>
                    <a:pt x="191" y="1"/>
                    <a:pt x="108" y="132"/>
                    <a:pt x="48" y="286"/>
                  </a:cubicBezTo>
                  <a:cubicBezTo>
                    <a:pt x="36" y="310"/>
                    <a:pt x="12" y="334"/>
                    <a:pt x="0" y="358"/>
                  </a:cubicBezTo>
                  <a:cubicBezTo>
                    <a:pt x="289" y="459"/>
                    <a:pt x="582" y="486"/>
                    <a:pt x="880" y="486"/>
                  </a:cubicBezTo>
                  <a:cubicBezTo>
                    <a:pt x="1073" y="486"/>
                    <a:pt x="1268" y="474"/>
                    <a:pt x="1465" y="465"/>
                  </a:cubicBezTo>
                  <a:cubicBezTo>
                    <a:pt x="1501" y="406"/>
                    <a:pt x="1524" y="346"/>
                    <a:pt x="1465" y="298"/>
                  </a:cubicBezTo>
                  <a:cubicBezTo>
                    <a:pt x="1441" y="286"/>
                    <a:pt x="1417" y="251"/>
                    <a:pt x="1382" y="239"/>
                  </a:cubicBezTo>
                  <a:cubicBezTo>
                    <a:pt x="1298" y="215"/>
                    <a:pt x="1203" y="179"/>
                    <a:pt x="1096" y="179"/>
                  </a:cubicBezTo>
                  <a:cubicBezTo>
                    <a:pt x="1081" y="180"/>
                    <a:pt x="1067" y="180"/>
                    <a:pt x="1053" y="180"/>
                  </a:cubicBezTo>
                  <a:cubicBezTo>
                    <a:pt x="819" y="180"/>
                    <a:pt x="595" y="91"/>
                    <a:pt x="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5"/>
            <p:cNvSpPr/>
            <p:nvPr/>
          </p:nvSpPr>
          <p:spPr>
            <a:xfrm>
              <a:off x="5874525" y="1704125"/>
              <a:ext cx="20275" cy="13575"/>
            </a:xfrm>
            <a:custGeom>
              <a:avLst/>
              <a:gdLst/>
              <a:ahLst/>
              <a:cxnLst/>
              <a:rect l="l" t="t" r="r" b="b"/>
              <a:pathLst>
                <a:path w="811" h="543" extrusionOk="0">
                  <a:moveTo>
                    <a:pt x="419" y="0"/>
                  </a:moveTo>
                  <a:cubicBezTo>
                    <a:pt x="311" y="0"/>
                    <a:pt x="204" y="14"/>
                    <a:pt x="96" y="51"/>
                  </a:cubicBezTo>
                  <a:cubicBezTo>
                    <a:pt x="1" y="206"/>
                    <a:pt x="25" y="337"/>
                    <a:pt x="96" y="480"/>
                  </a:cubicBezTo>
                  <a:cubicBezTo>
                    <a:pt x="150" y="522"/>
                    <a:pt x="197" y="543"/>
                    <a:pt x="243" y="543"/>
                  </a:cubicBezTo>
                  <a:cubicBezTo>
                    <a:pt x="289" y="543"/>
                    <a:pt x="334" y="522"/>
                    <a:pt x="382" y="480"/>
                  </a:cubicBezTo>
                  <a:cubicBezTo>
                    <a:pt x="453" y="266"/>
                    <a:pt x="715" y="230"/>
                    <a:pt x="810" y="40"/>
                  </a:cubicBezTo>
                  <a:cubicBezTo>
                    <a:pt x="680" y="20"/>
                    <a:pt x="550"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5"/>
            <p:cNvSpPr/>
            <p:nvPr/>
          </p:nvSpPr>
          <p:spPr>
            <a:xfrm>
              <a:off x="5532825" y="1648525"/>
              <a:ext cx="32775" cy="11050"/>
            </a:xfrm>
            <a:custGeom>
              <a:avLst/>
              <a:gdLst/>
              <a:ahLst/>
              <a:cxnLst/>
              <a:rect l="l" t="t" r="r" b="b"/>
              <a:pathLst>
                <a:path w="1311" h="442" extrusionOk="0">
                  <a:moveTo>
                    <a:pt x="1222" y="0"/>
                  </a:moveTo>
                  <a:cubicBezTo>
                    <a:pt x="757" y="0"/>
                    <a:pt x="336" y="95"/>
                    <a:pt x="0" y="442"/>
                  </a:cubicBezTo>
                  <a:cubicBezTo>
                    <a:pt x="453" y="359"/>
                    <a:pt x="870" y="180"/>
                    <a:pt x="1310" y="1"/>
                  </a:cubicBezTo>
                  <a:cubicBezTo>
                    <a:pt x="1281" y="1"/>
                    <a:pt x="1251" y="0"/>
                    <a:pt x="1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5"/>
            <p:cNvSpPr/>
            <p:nvPr/>
          </p:nvSpPr>
          <p:spPr>
            <a:xfrm>
              <a:off x="5449475" y="1679975"/>
              <a:ext cx="12225" cy="7425"/>
            </a:xfrm>
            <a:custGeom>
              <a:avLst/>
              <a:gdLst/>
              <a:ahLst/>
              <a:cxnLst/>
              <a:rect l="l" t="t" r="r" b="b"/>
              <a:pathLst>
                <a:path w="489" h="297" extrusionOk="0">
                  <a:moveTo>
                    <a:pt x="153" y="1"/>
                  </a:moveTo>
                  <a:cubicBezTo>
                    <a:pt x="96" y="1"/>
                    <a:pt x="44" y="14"/>
                    <a:pt x="13" y="77"/>
                  </a:cubicBezTo>
                  <a:cubicBezTo>
                    <a:pt x="1" y="124"/>
                    <a:pt x="96" y="220"/>
                    <a:pt x="155" y="291"/>
                  </a:cubicBezTo>
                  <a:cubicBezTo>
                    <a:pt x="189" y="294"/>
                    <a:pt x="220" y="296"/>
                    <a:pt x="251" y="296"/>
                  </a:cubicBezTo>
                  <a:cubicBezTo>
                    <a:pt x="351" y="296"/>
                    <a:pt x="434" y="273"/>
                    <a:pt x="489" y="172"/>
                  </a:cubicBezTo>
                  <a:cubicBezTo>
                    <a:pt x="429" y="113"/>
                    <a:pt x="370" y="65"/>
                    <a:pt x="310" y="5"/>
                  </a:cubicBezTo>
                  <a:cubicBezTo>
                    <a:pt x="299" y="7"/>
                    <a:pt x="288" y="7"/>
                    <a:pt x="277" y="7"/>
                  </a:cubicBezTo>
                  <a:cubicBezTo>
                    <a:pt x="236" y="7"/>
                    <a:pt x="193"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5"/>
            <p:cNvSpPr/>
            <p:nvPr/>
          </p:nvSpPr>
          <p:spPr>
            <a:xfrm>
              <a:off x="5876925" y="1633375"/>
              <a:ext cx="10725" cy="6650"/>
            </a:xfrm>
            <a:custGeom>
              <a:avLst/>
              <a:gdLst/>
              <a:ahLst/>
              <a:cxnLst/>
              <a:rect l="l" t="t" r="r" b="b"/>
              <a:pathLst>
                <a:path w="429" h="266" extrusionOk="0">
                  <a:moveTo>
                    <a:pt x="429" y="0"/>
                  </a:moveTo>
                  <a:cubicBezTo>
                    <a:pt x="262" y="24"/>
                    <a:pt x="83" y="0"/>
                    <a:pt x="0" y="179"/>
                  </a:cubicBezTo>
                  <a:cubicBezTo>
                    <a:pt x="51" y="243"/>
                    <a:pt x="103" y="266"/>
                    <a:pt x="154" y="266"/>
                  </a:cubicBezTo>
                  <a:cubicBezTo>
                    <a:pt x="245" y="266"/>
                    <a:pt x="337" y="193"/>
                    <a:pt x="429" y="155"/>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5"/>
            <p:cNvSpPr/>
            <p:nvPr/>
          </p:nvSpPr>
          <p:spPr>
            <a:xfrm>
              <a:off x="5593850" y="1633675"/>
              <a:ext cx="14000" cy="4175"/>
            </a:xfrm>
            <a:custGeom>
              <a:avLst/>
              <a:gdLst/>
              <a:ahLst/>
              <a:cxnLst/>
              <a:rect l="l" t="t" r="r" b="b"/>
              <a:pathLst>
                <a:path w="560" h="167" extrusionOk="0">
                  <a:moveTo>
                    <a:pt x="0" y="0"/>
                  </a:moveTo>
                  <a:lnTo>
                    <a:pt x="0" y="167"/>
                  </a:lnTo>
                  <a:cubicBezTo>
                    <a:pt x="191" y="131"/>
                    <a:pt x="393" y="167"/>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5"/>
            <p:cNvSpPr/>
            <p:nvPr/>
          </p:nvSpPr>
          <p:spPr>
            <a:xfrm>
              <a:off x="5453050" y="1698975"/>
              <a:ext cx="11925" cy="4400"/>
            </a:xfrm>
            <a:custGeom>
              <a:avLst/>
              <a:gdLst/>
              <a:ahLst/>
              <a:cxnLst/>
              <a:rect l="l" t="t" r="r" b="b"/>
              <a:pathLst>
                <a:path w="477" h="176" extrusionOk="0">
                  <a:moveTo>
                    <a:pt x="261" y="1"/>
                  </a:moveTo>
                  <a:cubicBezTo>
                    <a:pt x="176" y="1"/>
                    <a:pt x="92" y="39"/>
                    <a:pt x="1" y="91"/>
                  </a:cubicBezTo>
                  <a:cubicBezTo>
                    <a:pt x="86" y="146"/>
                    <a:pt x="165" y="176"/>
                    <a:pt x="245" y="176"/>
                  </a:cubicBezTo>
                  <a:cubicBezTo>
                    <a:pt x="320" y="176"/>
                    <a:pt x="396" y="149"/>
                    <a:pt x="477" y="91"/>
                  </a:cubicBezTo>
                  <a:cubicBezTo>
                    <a:pt x="402" y="26"/>
                    <a:pt x="331" y="1"/>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5"/>
            <p:cNvSpPr/>
            <p:nvPr/>
          </p:nvSpPr>
          <p:spPr>
            <a:xfrm>
              <a:off x="5643850" y="1618975"/>
              <a:ext cx="14300" cy="4875"/>
            </a:xfrm>
            <a:custGeom>
              <a:avLst/>
              <a:gdLst/>
              <a:ahLst/>
              <a:cxnLst/>
              <a:rect l="l" t="t" r="r" b="b"/>
              <a:pathLst>
                <a:path w="572" h="195" extrusionOk="0">
                  <a:moveTo>
                    <a:pt x="278" y="0"/>
                  </a:moveTo>
                  <a:cubicBezTo>
                    <a:pt x="182" y="0"/>
                    <a:pt x="89" y="54"/>
                    <a:pt x="0" y="171"/>
                  </a:cubicBezTo>
                  <a:cubicBezTo>
                    <a:pt x="127" y="171"/>
                    <a:pt x="249" y="195"/>
                    <a:pt x="366" y="195"/>
                  </a:cubicBezTo>
                  <a:cubicBezTo>
                    <a:pt x="436" y="195"/>
                    <a:pt x="505" y="186"/>
                    <a:pt x="572" y="159"/>
                  </a:cubicBezTo>
                  <a:cubicBezTo>
                    <a:pt x="475" y="57"/>
                    <a:pt x="376"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5"/>
            <p:cNvSpPr/>
            <p:nvPr/>
          </p:nvSpPr>
          <p:spPr>
            <a:xfrm>
              <a:off x="5564975" y="1644650"/>
              <a:ext cx="11025" cy="4225"/>
            </a:xfrm>
            <a:custGeom>
              <a:avLst/>
              <a:gdLst/>
              <a:ahLst/>
              <a:cxnLst/>
              <a:rect l="l" t="t" r="r" b="b"/>
              <a:pathLst>
                <a:path w="441" h="169" extrusionOk="0">
                  <a:moveTo>
                    <a:pt x="340" y="1"/>
                  </a:moveTo>
                  <a:cubicBezTo>
                    <a:pt x="206" y="1"/>
                    <a:pt x="76" y="16"/>
                    <a:pt x="0" y="168"/>
                  </a:cubicBezTo>
                  <a:cubicBezTo>
                    <a:pt x="155" y="121"/>
                    <a:pt x="322" y="121"/>
                    <a:pt x="441" y="2"/>
                  </a:cubicBezTo>
                  <a:cubicBezTo>
                    <a:pt x="407" y="2"/>
                    <a:pt x="374" y="1"/>
                    <a:pt x="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5"/>
            <p:cNvSpPr/>
            <p:nvPr/>
          </p:nvSpPr>
          <p:spPr>
            <a:xfrm>
              <a:off x="5507525" y="1665775"/>
              <a:ext cx="11025" cy="3925"/>
            </a:xfrm>
            <a:custGeom>
              <a:avLst/>
              <a:gdLst/>
              <a:ahLst/>
              <a:cxnLst/>
              <a:rect l="l" t="t" r="r" b="b"/>
              <a:pathLst>
                <a:path w="441" h="157" extrusionOk="0">
                  <a:moveTo>
                    <a:pt x="284" y="0"/>
                  </a:moveTo>
                  <a:cubicBezTo>
                    <a:pt x="170" y="0"/>
                    <a:pt x="66" y="30"/>
                    <a:pt x="0" y="145"/>
                  </a:cubicBezTo>
                  <a:cubicBezTo>
                    <a:pt x="51" y="152"/>
                    <a:pt x="98" y="156"/>
                    <a:pt x="143" y="156"/>
                  </a:cubicBezTo>
                  <a:cubicBezTo>
                    <a:pt x="258" y="156"/>
                    <a:pt x="355" y="125"/>
                    <a:pt x="441" y="14"/>
                  </a:cubicBezTo>
                  <a:cubicBezTo>
                    <a:pt x="389" y="6"/>
                    <a:pt x="335"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5"/>
            <p:cNvSpPr/>
            <p:nvPr/>
          </p:nvSpPr>
          <p:spPr>
            <a:xfrm>
              <a:off x="5575975" y="1641325"/>
              <a:ext cx="7775" cy="3375"/>
            </a:xfrm>
            <a:custGeom>
              <a:avLst/>
              <a:gdLst/>
              <a:ahLst/>
              <a:cxnLst/>
              <a:rect l="l" t="t" r="r" b="b"/>
              <a:pathLst>
                <a:path w="311" h="135" extrusionOk="0">
                  <a:moveTo>
                    <a:pt x="245" y="0"/>
                  </a:moveTo>
                  <a:cubicBezTo>
                    <a:pt x="149" y="0"/>
                    <a:pt x="59" y="28"/>
                    <a:pt x="1" y="135"/>
                  </a:cubicBezTo>
                  <a:cubicBezTo>
                    <a:pt x="120" y="135"/>
                    <a:pt x="215" y="75"/>
                    <a:pt x="310" y="4"/>
                  </a:cubicBezTo>
                  <a:cubicBezTo>
                    <a:pt x="289" y="1"/>
                    <a:pt x="267" y="0"/>
                    <a:pt x="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5"/>
            <p:cNvSpPr/>
            <p:nvPr/>
          </p:nvSpPr>
          <p:spPr>
            <a:xfrm>
              <a:off x="5607825" y="1630600"/>
              <a:ext cx="7775" cy="3100"/>
            </a:xfrm>
            <a:custGeom>
              <a:avLst/>
              <a:gdLst/>
              <a:ahLst/>
              <a:cxnLst/>
              <a:rect l="l" t="t" r="r" b="b"/>
              <a:pathLst>
                <a:path w="311" h="124" extrusionOk="0">
                  <a:moveTo>
                    <a:pt x="243" y="0"/>
                  </a:moveTo>
                  <a:cubicBezTo>
                    <a:pt x="148" y="0"/>
                    <a:pt x="59" y="26"/>
                    <a:pt x="1" y="123"/>
                  </a:cubicBezTo>
                  <a:cubicBezTo>
                    <a:pt x="120" y="123"/>
                    <a:pt x="239" y="111"/>
                    <a:pt x="310" y="4"/>
                  </a:cubicBezTo>
                  <a:cubicBezTo>
                    <a:pt x="288" y="2"/>
                    <a:pt x="266" y="0"/>
                    <a:pt x="2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5"/>
            <p:cNvSpPr/>
            <p:nvPr/>
          </p:nvSpPr>
          <p:spPr>
            <a:xfrm>
              <a:off x="5769450" y="1629200"/>
              <a:ext cx="6875" cy="4500"/>
            </a:xfrm>
            <a:custGeom>
              <a:avLst/>
              <a:gdLst/>
              <a:ahLst/>
              <a:cxnLst/>
              <a:rect l="l" t="t" r="r" b="b"/>
              <a:pathLst>
                <a:path w="275" h="180" extrusionOk="0">
                  <a:moveTo>
                    <a:pt x="84" y="0"/>
                  </a:moveTo>
                  <a:cubicBezTo>
                    <a:pt x="60" y="0"/>
                    <a:pt x="25" y="12"/>
                    <a:pt x="1" y="48"/>
                  </a:cubicBezTo>
                  <a:lnTo>
                    <a:pt x="1" y="179"/>
                  </a:lnTo>
                  <a:lnTo>
                    <a:pt x="275" y="179"/>
                  </a:lnTo>
                  <a:cubicBezTo>
                    <a:pt x="227" y="120"/>
                    <a:pt x="168" y="72"/>
                    <a:pt x="132" y="24"/>
                  </a:cubicBezTo>
                  <a:cubicBezTo>
                    <a:pt x="132" y="12"/>
                    <a:pt x="120"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5"/>
            <p:cNvSpPr/>
            <p:nvPr/>
          </p:nvSpPr>
          <p:spPr>
            <a:xfrm>
              <a:off x="5464950" y="1701375"/>
              <a:ext cx="6875" cy="3375"/>
            </a:xfrm>
            <a:custGeom>
              <a:avLst/>
              <a:gdLst/>
              <a:ahLst/>
              <a:cxnLst/>
              <a:rect l="l" t="t" r="r" b="b"/>
              <a:pathLst>
                <a:path w="275" h="135" extrusionOk="0">
                  <a:moveTo>
                    <a:pt x="124" y="1"/>
                  </a:moveTo>
                  <a:cubicBezTo>
                    <a:pt x="78" y="1"/>
                    <a:pt x="36" y="7"/>
                    <a:pt x="1" y="19"/>
                  </a:cubicBezTo>
                  <a:cubicBezTo>
                    <a:pt x="48" y="96"/>
                    <a:pt x="93" y="135"/>
                    <a:pt x="138" y="135"/>
                  </a:cubicBezTo>
                  <a:cubicBezTo>
                    <a:pt x="182" y="135"/>
                    <a:pt x="227" y="96"/>
                    <a:pt x="275" y="19"/>
                  </a:cubicBezTo>
                  <a:cubicBezTo>
                    <a:pt x="221" y="7"/>
                    <a:pt x="170" y="1"/>
                    <a:pt x="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5"/>
            <p:cNvSpPr/>
            <p:nvPr/>
          </p:nvSpPr>
          <p:spPr>
            <a:xfrm>
              <a:off x="5464650" y="1680700"/>
              <a:ext cx="8075" cy="3350"/>
            </a:xfrm>
            <a:custGeom>
              <a:avLst/>
              <a:gdLst/>
              <a:ahLst/>
              <a:cxnLst/>
              <a:rect l="l" t="t" r="r" b="b"/>
              <a:pathLst>
                <a:path w="323" h="134" extrusionOk="0">
                  <a:moveTo>
                    <a:pt x="218" y="0"/>
                  </a:moveTo>
                  <a:cubicBezTo>
                    <a:pt x="132" y="0"/>
                    <a:pt x="52" y="30"/>
                    <a:pt x="1" y="131"/>
                  </a:cubicBezTo>
                  <a:cubicBezTo>
                    <a:pt x="17" y="133"/>
                    <a:pt x="33" y="133"/>
                    <a:pt x="48" y="133"/>
                  </a:cubicBezTo>
                  <a:cubicBezTo>
                    <a:pt x="158" y="133"/>
                    <a:pt x="249" y="96"/>
                    <a:pt x="322" y="12"/>
                  </a:cubicBezTo>
                  <a:cubicBezTo>
                    <a:pt x="288" y="5"/>
                    <a:pt x="252"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5"/>
            <p:cNvSpPr/>
            <p:nvPr/>
          </p:nvSpPr>
          <p:spPr>
            <a:xfrm>
              <a:off x="5586700" y="1637825"/>
              <a:ext cx="5675" cy="2575"/>
            </a:xfrm>
            <a:custGeom>
              <a:avLst/>
              <a:gdLst/>
              <a:ahLst/>
              <a:cxnLst/>
              <a:rect l="l" t="t" r="r" b="b"/>
              <a:pathLst>
                <a:path w="227" h="103" extrusionOk="0">
                  <a:moveTo>
                    <a:pt x="227" y="1"/>
                  </a:moveTo>
                  <a:cubicBezTo>
                    <a:pt x="131" y="1"/>
                    <a:pt x="60" y="25"/>
                    <a:pt x="0" y="96"/>
                  </a:cubicBezTo>
                  <a:cubicBezTo>
                    <a:pt x="15" y="100"/>
                    <a:pt x="30" y="102"/>
                    <a:pt x="45" y="102"/>
                  </a:cubicBezTo>
                  <a:cubicBezTo>
                    <a:pt x="113" y="102"/>
                    <a:pt x="178" y="60"/>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5"/>
            <p:cNvSpPr/>
            <p:nvPr/>
          </p:nvSpPr>
          <p:spPr>
            <a:xfrm>
              <a:off x="5618550" y="1626525"/>
              <a:ext cx="3900" cy="2700"/>
            </a:xfrm>
            <a:custGeom>
              <a:avLst/>
              <a:gdLst/>
              <a:ahLst/>
              <a:cxnLst/>
              <a:rect l="l" t="t" r="r" b="b"/>
              <a:pathLst>
                <a:path w="156" h="108" extrusionOk="0">
                  <a:moveTo>
                    <a:pt x="155" y="0"/>
                  </a:moveTo>
                  <a:cubicBezTo>
                    <a:pt x="96" y="48"/>
                    <a:pt x="48" y="72"/>
                    <a:pt x="0" y="107"/>
                  </a:cubicBezTo>
                  <a:cubicBezTo>
                    <a:pt x="84" y="107"/>
                    <a:pt x="119" y="7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5"/>
            <p:cNvSpPr/>
            <p:nvPr/>
          </p:nvSpPr>
          <p:spPr>
            <a:xfrm>
              <a:off x="5277725" y="3257975"/>
              <a:ext cx="160775" cy="226825"/>
            </a:xfrm>
            <a:custGeom>
              <a:avLst/>
              <a:gdLst/>
              <a:ahLst/>
              <a:cxnLst/>
              <a:rect l="l" t="t" r="r" b="b"/>
              <a:pathLst>
                <a:path w="6431" h="9073" extrusionOk="0">
                  <a:moveTo>
                    <a:pt x="6180" y="0"/>
                  </a:moveTo>
                  <a:cubicBezTo>
                    <a:pt x="5656" y="96"/>
                    <a:pt x="5680" y="750"/>
                    <a:pt x="5216" y="893"/>
                  </a:cubicBezTo>
                  <a:lnTo>
                    <a:pt x="5204" y="893"/>
                  </a:lnTo>
                  <a:cubicBezTo>
                    <a:pt x="5109" y="1000"/>
                    <a:pt x="5097" y="1155"/>
                    <a:pt x="5085" y="1286"/>
                  </a:cubicBezTo>
                  <a:cubicBezTo>
                    <a:pt x="5049" y="1536"/>
                    <a:pt x="4978" y="1643"/>
                    <a:pt x="4751" y="1727"/>
                  </a:cubicBezTo>
                  <a:cubicBezTo>
                    <a:pt x="4442" y="2167"/>
                    <a:pt x="4216" y="2644"/>
                    <a:pt x="3858" y="3025"/>
                  </a:cubicBezTo>
                  <a:cubicBezTo>
                    <a:pt x="3620" y="3275"/>
                    <a:pt x="3477" y="3572"/>
                    <a:pt x="3323" y="3894"/>
                  </a:cubicBezTo>
                  <a:cubicBezTo>
                    <a:pt x="3180" y="4203"/>
                    <a:pt x="3025" y="4525"/>
                    <a:pt x="2727" y="4739"/>
                  </a:cubicBezTo>
                  <a:cubicBezTo>
                    <a:pt x="2715" y="4822"/>
                    <a:pt x="2656" y="4858"/>
                    <a:pt x="2596" y="4906"/>
                  </a:cubicBezTo>
                  <a:cubicBezTo>
                    <a:pt x="2227" y="5275"/>
                    <a:pt x="2013" y="5763"/>
                    <a:pt x="1715" y="6180"/>
                  </a:cubicBezTo>
                  <a:cubicBezTo>
                    <a:pt x="1108" y="7013"/>
                    <a:pt x="501" y="7847"/>
                    <a:pt x="1" y="8775"/>
                  </a:cubicBezTo>
                  <a:cubicBezTo>
                    <a:pt x="91" y="8766"/>
                    <a:pt x="192" y="8739"/>
                    <a:pt x="276" y="8739"/>
                  </a:cubicBezTo>
                  <a:cubicBezTo>
                    <a:pt x="405" y="8739"/>
                    <a:pt x="496" y="8800"/>
                    <a:pt x="453" y="9073"/>
                  </a:cubicBezTo>
                  <a:cubicBezTo>
                    <a:pt x="537" y="8966"/>
                    <a:pt x="644" y="8870"/>
                    <a:pt x="739" y="8775"/>
                  </a:cubicBezTo>
                  <a:cubicBezTo>
                    <a:pt x="870" y="8668"/>
                    <a:pt x="739" y="8454"/>
                    <a:pt x="941" y="8370"/>
                  </a:cubicBezTo>
                  <a:lnTo>
                    <a:pt x="941" y="8347"/>
                  </a:lnTo>
                  <a:cubicBezTo>
                    <a:pt x="904" y="8098"/>
                    <a:pt x="890" y="8006"/>
                    <a:pt x="976" y="8006"/>
                  </a:cubicBezTo>
                  <a:cubicBezTo>
                    <a:pt x="1025" y="8006"/>
                    <a:pt x="1108" y="8037"/>
                    <a:pt x="1239" y="8085"/>
                  </a:cubicBezTo>
                  <a:cubicBezTo>
                    <a:pt x="1277" y="8097"/>
                    <a:pt x="1312" y="8110"/>
                    <a:pt x="1343" y="8110"/>
                  </a:cubicBezTo>
                  <a:cubicBezTo>
                    <a:pt x="1371" y="8110"/>
                    <a:pt x="1395" y="8100"/>
                    <a:pt x="1418" y="8073"/>
                  </a:cubicBezTo>
                  <a:cubicBezTo>
                    <a:pt x="1549" y="7835"/>
                    <a:pt x="1846" y="7692"/>
                    <a:pt x="1787" y="7358"/>
                  </a:cubicBezTo>
                  <a:cubicBezTo>
                    <a:pt x="1668" y="7275"/>
                    <a:pt x="1525" y="7251"/>
                    <a:pt x="1453" y="7120"/>
                  </a:cubicBezTo>
                  <a:cubicBezTo>
                    <a:pt x="1596" y="6894"/>
                    <a:pt x="1727" y="6680"/>
                    <a:pt x="1894" y="6477"/>
                  </a:cubicBezTo>
                  <a:cubicBezTo>
                    <a:pt x="1993" y="6352"/>
                    <a:pt x="2063" y="6286"/>
                    <a:pt x="2125" y="6286"/>
                  </a:cubicBezTo>
                  <a:cubicBezTo>
                    <a:pt x="2203" y="6286"/>
                    <a:pt x="2270" y="6393"/>
                    <a:pt x="2370" y="6620"/>
                  </a:cubicBezTo>
                  <a:cubicBezTo>
                    <a:pt x="2501" y="6549"/>
                    <a:pt x="2537" y="6406"/>
                    <a:pt x="2608" y="6287"/>
                  </a:cubicBezTo>
                  <a:cubicBezTo>
                    <a:pt x="2668" y="6176"/>
                    <a:pt x="2718" y="6135"/>
                    <a:pt x="2761" y="6135"/>
                  </a:cubicBezTo>
                  <a:cubicBezTo>
                    <a:pt x="2830" y="6135"/>
                    <a:pt x="2883" y="6235"/>
                    <a:pt x="2942" y="6323"/>
                  </a:cubicBezTo>
                  <a:cubicBezTo>
                    <a:pt x="3239" y="6073"/>
                    <a:pt x="3358" y="5692"/>
                    <a:pt x="3477" y="5346"/>
                  </a:cubicBezTo>
                  <a:cubicBezTo>
                    <a:pt x="3561" y="5084"/>
                    <a:pt x="3692" y="4882"/>
                    <a:pt x="3930" y="4751"/>
                  </a:cubicBezTo>
                  <a:cubicBezTo>
                    <a:pt x="4489" y="4501"/>
                    <a:pt x="4525" y="3894"/>
                    <a:pt x="4870" y="3489"/>
                  </a:cubicBezTo>
                  <a:cubicBezTo>
                    <a:pt x="4942" y="3310"/>
                    <a:pt x="4989" y="3132"/>
                    <a:pt x="5085" y="2953"/>
                  </a:cubicBezTo>
                  <a:cubicBezTo>
                    <a:pt x="5263" y="2667"/>
                    <a:pt x="5442" y="2382"/>
                    <a:pt x="5751" y="2215"/>
                  </a:cubicBezTo>
                  <a:cubicBezTo>
                    <a:pt x="6168" y="1858"/>
                    <a:pt x="6216" y="1405"/>
                    <a:pt x="6180" y="893"/>
                  </a:cubicBezTo>
                  <a:cubicBezTo>
                    <a:pt x="6156" y="691"/>
                    <a:pt x="6240" y="548"/>
                    <a:pt x="6406" y="453"/>
                  </a:cubicBezTo>
                  <a:cubicBezTo>
                    <a:pt x="6418" y="405"/>
                    <a:pt x="6430" y="334"/>
                    <a:pt x="6430" y="274"/>
                  </a:cubicBezTo>
                  <a:cubicBezTo>
                    <a:pt x="6406" y="131"/>
                    <a:pt x="6311" y="48"/>
                    <a:pt x="6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5"/>
            <p:cNvSpPr/>
            <p:nvPr/>
          </p:nvSpPr>
          <p:spPr>
            <a:xfrm>
              <a:off x="5431625" y="4018100"/>
              <a:ext cx="219700" cy="19750"/>
            </a:xfrm>
            <a:custGeom>
              <a:avLst/>
              <a:gdLst/>
              <a:ahLst/>
              <a:cxnLst/>
              <a:rect l="l" t="t" r="r" b="b"/>
              <a:pathLst>
                <a:path w="8788" h="790" extrusionOk="0">
                  <a:moveTo>
                    <a:pt x="8141" y="0"/>
                  </a:moveTo>
                  <a:cubicBezTo>
                    <a:pt x="7935" y="0"/>
                    <a:pt x="7721" y="46"/>
                    <a:pt x="7513" y="63"/>
                  </a:cubicBezTo>
                  <a:cubicBezTo>
                    <a:pt x="7398" y="125"/>
                    <a:pt x="7283" y="260"/>
                    <a:pt x="7159" y="260"/>
                  </a:cubicBezTo>
                  <a:cubicBezTo>
                    <a:pt x="7090" y="260"/>
                    <a:pt x="7018" y="218"/>
                    <a:pt x="6942" y="99"/>
                  </a:cubicBezTo>
                  <a:cubicBezTo>
                    <a:pt x="6852" y="66"/>
                    <a:pt x="6763" y="45"/>
                    <a:pt x="6674" y="45"/>
                  </a:cubicBezTo>
                  <a:cubicBezTo>
                    <a:pt x="6573" y="45"/>
                    <a:pt x="6471" y="72"/>
                    <a:pt x="6370" y="135"/>
                  </a:cubicBezTo>
                  <a:cubicBezTo>
                    <a:pt x="6266" y="182"/>
                    <a:pt x="6389" y="458"/>
                    <a:pt x="6249" y="458"/>
                  </a:cubicBezTo>
                  <a:cubicBezTo>
                    <a:pt x="6213" y="458"/>
                    <a:pt x="6161" y="440"/>
                    <a:pt x="6084" y="397"/>
                  </a:cubicBezTo>
                  <a:cubicBezTo>
                    <a:pt x="5989" y="337"/>
                    <a:pt x="5858" y="337"/>
                    <a:pt x="5739" y="313"/>
                  </a:cubicBezTo>
                  <a:cubicBezTo>
                    <a:pt x="5025" y="218"/>
                    <a:pt x="4263" y="349"/>
                    <a:pt x="3572" y="99"/>
                  </a:cubicBezTo>
                  <a:cubicBezTo>
                    <a:pt x="3517" y="94"/>
                    <a:pt x="3463" y="91"/>
                    <a:pt x="3409" y="91"/>
                  </a:cubicBezTo>
                  <a:cubicBezTo>
                    <a:pt x="3112" y="91"/>
                    <a:pt x="2829" y="164"/>
                    <a:pt x="2536" y="194"/>
                  </a:cubicBezTo>
                  <a:cubicBezTo>
                    <a:pt x="2441" y="224"/>
                    <a:pt x="2346" y="239"/>
                    <a:pt x="2249" y="239"/>
                  </a:cubicBezTo>
                  <a:cubicBezTo>
                    <a:pt x="2152" y="239"/>
                    <a:pt x="2054" y="224"/>
                    <a:pt x="1953" y="194"/>
                  </a:cubicBezTo>
                  <a:cubicBezTo>
                    <a:pt x="1762" y="159"/>
                    <a:pt x="1560" y="135"/>
                    <a:pt x="1346" y="135"/>
                  </a:cubicBezTo>
                  <a:lnTo>
                    <a:pt x="607" y="135"/>
                  </a:lnTo>
                  <a:cubicBezTo>
                    <a:pt x="536" y="135"/>
                    <a:pt x="453" y="135"/>
                    <a:pt x="381" y="159"/>
                  </a:cubicBezTo>
                  <a:cubicBezTo>
                    <a:pt x="238" y="182"/>
                    <a:pt x="84" y="218"/>
                    <a:pt x="0" y="349"/>
                  </a:cubicBezTo>
                  <a:cubicBezTo>
                    <a:pt x="84" y="432"/>
                    <a:pt x="203" y="432"/>
                    <a:pt x="322" y="432"/>
                  </a:cubicBezTo>
                  <a:cubicBezTo>
                    <a:pt x="1346" y="492"/>
                    <a:pt x="2382" y="516"/>
                    <a:pt x="3394" y="635"/>
                  </a:cubicBezTo>
                  <a:cubicBezTo>
                    <a:pt x="4894" y="790"/>
                    <a:pt x="6382" y="754"/>
                    <a:pt x="7882" y="790"/>
                  </a:cubicBezTo>
                  <a:cubicBezTo>
                    <a:pt x="7918" y="778"/>
                    <a:pt x="7930" y="766"/>
                    <a:pt x="7942" y="766"/>
                  </a:cubicBezTo>
                  <a:cubicBezTo>
                    <a:pt x="7942" y="742"/>
                    <a:pt x="7954" y="718"/>
                    <a:pt x="7954" y="682"/>
                  </a:cubicBezTo>
                  <a:cubicBezTo>
                    <a:pt x="7954" y="671"/>
                    <a:pt x="7942" y="647"/>
                    <a:pt x="7942" y="611"/>
                  </a:cubicBezTo>
                  <a:lnTo>
                    <a:pt x="7858" y="480"/>
                  </a:lnTo>
                  <a:cubicBezTo>
                    <a:pt x="7811" y="456"/>
                    <a:pt x="7811" y="409"/>
                    <a:pt x="7835" y="361"/>
                  </a:cubicBezTo>
                  <a:lnTo>
                    <a:pt x="7835" y="361"/>
                  </a:lnTo>
                  <a:cubicBezTo>
                    <a:pt x="7870" y="468"/>
                    <a:pt x="7942" y="480"/>
                    <a:pt x="8037" y="516"/>
                  </a:cubicBezTo>
                  <a:cubicBezTo>
                    <a:pt x="8130" y="516"/>
                    <a:pt x="8227" y="526"/>
                    <a:pt x="8320" y="526"/>
                  </a:cubicBezTo>
                  <a:cubicBezTo>
                    <a:pt x="8500" y="526"/>
                    <a:pt x="8669" y="489"/>
                    <a:pt x="8787" y="278"/>
                  </a:cubicBezTo>
                  <a:cubicBezTo>
                    <a:pt x="8592" y="58"/>
                    <a:pt x="8371" y="0"/>
                    <a:pt x="8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5"/>
            <p:cNvSpPr/>
            <p:nvPr/>
          </p:nvSpPr>
          <p:spPr>
            <a:xfrm>
              <a:off x="5393225" y="4009450"/>
              <a:ext cx="130100" cy="18525"/>
            </a:xfrm>
            <a:custGeom>
              <a:avLst/>
              <a:gdLst/>
              <a:ahLst/>
              <a:cxnLst/>
              <a:rect l="l" t="t" r="r" b="b"/>
              <a:pathLst>
                <a:path w="5204" h="741" extrusionOk="0">
                  <a:moveTo>
                    <a:pt x="1569" y="706"/>
                  </a:moveTo>
                  <a:lnTo>
                    <a:pt x="1569" y="706"/>
                  </a:lnTo>
                  <a:cubicBezTo>
                    <a:pt x="1566" y="706"/>
                    <a:pt x="1563" y="707"/>
                    <a:pt x="1560" y="707"/>
                  </a:cubicBezTo>
                  <a:lnTo>
                    <a:pt x="1572" y="707"/>
                  </a:lnTo>
                  <a:cubicBezTo>
                    <a:pt x="1571" y="707"/>
                    <a:pt x="1570" y="706"/>
                    <a:pt x="1569" y="706"/>
                  </a:cubicBezTo>
                  <a:close/>
                  <a:moveTo>
                    <a:pt x="1206" y="0"/>
                  </a:moveTo>
                  <a:cubicBezTo>
                    <a:pt x="1185" y="0"/>
                    <a:pt x="1164" y="2"/>
                    <a:pt x="1143" y="5"/>
                  </a:cubicBezTo>
                  <a:cubicBezTo>
                    <a:pt x="1096" y="28"/>
                    <a:pt x="1036" y="40"/>
                    <a:pt x="989" y="64"/>
                  </a:cubicBezTo>
                  <a:cubicBezTo>
                    <a:pt x="952" y="106"/>
                    <a:pt x="910" y="123"/>
                    <a:pt x="868" y="123"/>
                  </a:cubicBezTo>
                  <a:cubicBezTo>
                    <a:pt x="815" y="123"/>
                    <a:pt x="761" y="97"/>
                    <a:pt x="715" y="64"/>
                  </a:cubicBezTo>
                  <a:cubicBezTo>
                    <a:pt x="635" y="30"/>
                    <a:pt x="557" y="12"/>
                    <a:pt x="481" y="12"/>
                  </a:cubicBezTo>
                  <a:cubicBezTo>
                    <a:pt x="399" y="12"/>
                    <a:pt x="319" y="33"/>
                    <a:pt x="238" y="76"/>
                  </a:cubicBezTo>
                  <a:cubicBezTo>
                    <a:pt x="84" y="219"/>
                    <a:pt x="0" y="362"/>
                    <a:pt x="143" y="564"/>
                  </a:cubicBezTo>
                  <a:cubicBezTo>
                    <a:pt x="181" y="596"/>
                    <a:pt x="219" y="610"/>
                    <a:pt x="256" y="610"/>
                  </a:cubicBezTo>
                  <a:cubicBezTo>
                    <a:pt x="290" y="610"/>
                    <a:pt x="324" y="599"/>
                    <a:pt x="358" y="576"/>
                  </a:cubicBezTo>
                  <a:cubicBezTo>
                    <a:pt x="468" y="614"/>
                    <a:pt x="583" y="624"/>
                    <a:pt x="702" y="624"/>
                  </a:cubicBezTo>
                  <a:cubicBezTo>
                    <a:pt x="836" y="624"/>
                    <a:pt x="973" y="611"/>
                    <a:pt x="1108" y="611"/>
                  </a:cubicBezTo>
                  <a:cubicBezTo>
                    <a:pt x="1267" y="611"/>
                    <a:pt x="1423" y="629"/>
                    <a:pt x="1569" y="706"/>
                  </a:cubicBezTo>
                  <a:lnTo>
                    <a:pt x="1569" y="706"/>
                  </a:lnTo>
                  <a:cubicBezTo>
                    <a:pt x="1721" y="682"/>
                    <a:pt x="1861" y="659"/>
                    <a:pt x="2013" y="647"/>
                  </a:cubicBezTo>
                  <a:cubicBezTo>
                    <a:pt x="2030" y="636"/>
                    <a:pt x="2051" y="630"/>
                    <a:pt x="2074" y="630"/>
                  </a:cubicBezTo>
                  <a:cubicBezTo>
                    <a:pt x="2096" y="630"/>
                    <a:pt x="2120" y="636"/>
                    <a:pt x="2143" y="647"/>
                  </a:cubicBezTo>
                  <a:cubicBezTo>
                    <a:pt x="2334" y="647"/>
                    <a:pt x="2524" y="659"/>
                    <a:pt x="2727" y="659"/>
                  </a:cubicBezTo>
                  <a:cubicBezTo>
                    <a:pt x="2727" y="659"/>
                    <a:pt x="2739" y="647"/>
                    <a:pt x="2763" y="636"/>
                  </a:cubicBezTo>
                  <a:cubicBezTo>
                    <a:pt x="2772" y="632"/>
                    <a:pt x="2781" y="631"/>
                    <a:pt x="2789" y="631"/>
                  </a:cubicBezTo>
                  <a:cubicBezTo>
                    <a:pt x="2812" y="631"/>
                    <a:pt x="2832" y="642"/>
                    <a:pt x="2858" y="659"/>
                  </a:cubicBezTo>
                  <a:cubicBezTo>
                    <a:pt x="3084" y="659"/>
                    <a:pt x="3322" y="683"/>
                    <a:pt x="3560" y="683"/>
                  </a:cubicBezTo>
                  <a:cubicBezTo>
                    <a:pt x="3627" y="722"/>
                    <a:pt x="3698" y="740"/>
                    <a:pt x="3770" y="740"/>
                  </a:cubicBezTo>
                  <a:cubicBezTo>
                    <a:pt x="3853" y="740"/>
                    <a:pt x="3936" y="716"/>
                    <a:pt x="4013" y="671"/>
                  </a:cubicBezTo>
                  <a:cubicBezTo>
                    <a:pt x="4093" y="679"/>
                    <a:pt x="4174" y="683"/>
                    <a:pt x="4255" y="683"/>
                  </a:cubicBezTo>
                  <a:cubicBezTo>
                    <a:pt x="4547" y="683"/>
                    <a:pt x="4843" y="633"/>
                    <a:pt x="5132" y="540"/>
                  </a:cubicBezTo>
                  <a:cubicBezTo>
                    <a:pt x="5191" y="505"/>
                    <a:pt x="5203" y="421"/>
                    <a:pt x="5203" y="350"/>
                  </a:cubicBezTo>
                  <a:cubicBezTo>
                    <a:pt x="5180" y="231"/>
                    <a:pt x="5084" y="171"/>
                    <a:pt x="4977" y="124"/>
                  </a:cubicBezTo>
                  <a:cubicBezTo>
                    <a:pt x="4846" y="88"/>
                    <a:pt x="4703" y="64"/>
                    <a:pt x="4549" y="64"/>
                  </a:cubicBezTo>
                  <a:lnTo>
                    <a:pt x="3810" y="64"/>
                  </a:lnTo>
                  <a:cubicBezTo>
                    <a:pt x="3429" y="76"/>
                    <a:pt x="3048" y="52"/>
                    <a:pt x="2679" y="112"/>
                  </a:cubicBezTo>
                  <a:cubicBezTo>
                    <a:pt x="2676" y="111"/>
                    <a:pt x="2672" y="111"/>
                    <a:pt x="2669" y="111"/>
                  </a:cubicBezTo>
                  <a:cubicBezTo>
                    <a:pt x="2583" y="111"/>
                    <a:pt x="2561" y="239"/>
                    <a:pt x="2479" y="239"/>
                  </a:cubicBezTo>
                  <a:cubicBezTo>
                    <a:pt x="2468" y="239"/>
                    <a:pt x="2455" y="236"/>
                    <a:pt x="2441" y="231"/>
                  </a:cubicBezTo>
                  <a:cubicBezTo>
                    <a:pt x="2465" y="183"/>
                    <a:pt x="2477" y="136"/>
                    <a:pt x="2453" y="100"/>
                  </a:cubicBezTo>
                  <a:cubicBezTo>
                    <a:pt x="2405" y="64"/>
                    <a:pt x="2358" y="40"/>
                    <a:pt x="2298" y="28"/>
                  </a:cubicBezTo>
                  <a:cubicBezTo>
                    <a:pt x="2255" y="18"/>
                    <a:pt x="2208" y="12"/>
                    <a:pt x="2159" y="12"/>
                  </a:cubicBezTo>
                  <a:cubicBezTo>
                    <a:pt x="2098" y="12"/>
                    <a:pt x="2036" y="21"/>
                    <a:pt x="1977" y="40"/>
                  </a:cubicBezTo>
                  <a:cubicBezTo>
                    <a:pt x="1905" y="52"/>
                    <a:pt x="1810" y="52"/>
                    <a:pt x="1739" y="52"/>
                  </a:cubicBezTo>
                  <a:cubicBezTo>
                    <a:pt x="1721" y="49"/>
                    <a:pt x="1705" y="47"/>
                    <a:pt x="1689" y="47"/>
                  </a:cubicBezTo>
                  <a:cubicBezTo>
                    <a:pt x="1650" y="47"/>
                    <a:pt x="1614" y="56"/>
                    <a:pt x="1572" y="64"/>
                  </a:cubicBezTo>
                  <a:cubicBezTo>
                    <a:pt x="1543" y="108"/>
                    <a:pt x="1515" y="126"/>
                    <a:pt x="1489" y="126"/>
                  </a:cubicBezTo>
                  <a:cubicBezTo>
                    <a:pt x="1452" y="126"/>
                    <a:pt x="1417" y="89"/>
                    <a:pt x="1381" y="40"/>
                  </a:cubicBezTo>
                  <a:cubicBezTo>
                    <a:pt x="1328" y="13"/>
                    <a:pt x="1268" y="0"/>
                    <a:pt x="1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5"/>
            <p:cNvSpPr/>
            <p:nvPr/>
          </p:nvSpPr>
          <p:spPr>
            <a:xfrm>
              <a:off x="5235175" y="2925200"/>
              <a:ext cx="37225" cy="76225"/>
            </a:xfrm>
            <a:custGeom>
              <a:avLst/>
              <a:gdLst/>
              <a:ahLst/>
              <a:cxnLst/>
              <a:rect l="l" t="t" r="r" b="b"/>
              <a:pathLst>
                <a:path w="1489" h="3049" extrusionOk="0">
                  <a:moveTo>
                    <a:pt x="834" y="0"/>
                  </a:moveTo>
                  <a:cubicBezTo>
                    <a:pt x="464" y="24"/>
                    <a:pt x="322" y="250"/>
                    <a:pt x="238" y="572"/>
                  </a:cubicBezTo>
                  <a:cubicBezTo>
                    <a:pt x="95" y="1084"/>
                    <a:pt x="95" y="1584"/>
                    <a:pt x="119" y="2108"/>
                  </a:cubicBezTo>
                  <a:cubicBezTo>
                    <a:pt x="36" y="2453"/>
                    <a:pt x="0" y="2810"/>
                    <a:pt x="334" y="3048"/>
                  </a:cubicBezTo>
                  <a:cubicBezTo>
                    <a:pt x="703" y="2941"/>
                    <a:pt x="738" y="2596"/>
                    <a:pt x="845" y="2322"/>
                  </a:cubicBezTo>
                  <a:cubicBezTo>
                    <a:pt x="1036" y="1786"/>
                    <a:pt x="1131" y="1203"/>
                    <a:pt x="1357" y="679"/>
                  </a:cubicBezTo>
                  <a:cubicBezTo>
                    <a:pt x="1429" y="560"/>
                    <a:pt x="1488" y="429"/>
                    <a:pt x="1429" y="274"/>
                  </a:cubicBezTo>
                  <a:cubicBezTo>
                    <a:pt x="1262" y="131"/>
                    <a:pt x="917" y="322"/>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5"/>
            <p:cNvSpPr/>
            <p:nvPr/>
          </p:nvSpPr>
          <p:spPr>
            <a:xfrm>
              <a:off x="5948350" y="4044250"/>
              <a:ext cx="98250" cy="24250"/>
            </a:xfrm>
            <a:custGeom>
              <a:avLst/>
              <a:gdLst/>
              <a:ahLst/>
              <a:cxnLst/>
              <a:rect l="l" t="t" r="r" b="b"/>
              <a:pathLst>
                <a:path w="3930" h="970" extrusionOk="0">
                  <a:moveTo>
                    <a:pt x="624" y="0"/>
                  </a:moveTo>
                  <a:cubicBezTo>
                    <a:pt x="520" y="0"/>
                    <a:pt x="416" y="17"/>
                    <a:pt x="310" y="65"/>
                  </a:cubicBezTo>
                  <a:cubicBezTo>
                    <a:pt x="24" y="268"/>
                    <a:pt x="1" y="494"/>
                    <a:pt x="310" y="720"/>
                  </a:cubicBezTo>
                  <a:cubicBezTo>
                    <a:pt x="1013" y="899"/>
                    <a:pt x="1739" y="910"/>
                    <a:pt x="2453" y="970"/>
                  </a:cubicBezTo>
                  <a:cubicBezTo>
                    <a:pt x="2525" y="970"/>
                    <a:pt x="2620" y="899"/>
                    <a:pt x="2703" y="863"/>
                  </a:cubicBezTo>
                  <a:cubicBezTo>
                    <a:pt x="2840" y="924"/>
                    <a:pt x="2985" y="935"/>
                    <a:pt x="3133" y="935"/>
                  </a:cubicBezTo>
                  <a:cubicBezTo>
                    <a:pt x="3209" y="935"/>
                    <a:pt x="3286" y="932"/>
                    <a:pt x="3363" y="932"/>
                  </a:cubicBezTo>
                  <a:cubicBezTo>
                    <a:pt x="3397" y="932"/>
                    <a:pt x="3431" y="933"/>
                    <a:pt x="3465" y="934"/>
                  </a:cubicBezTo>
                  <a:cubicBezTo>
                    <a:pt x="3930" y="922"/>
                    <a:pt x="3894" y="684"/>
                    <a:pt x="3656" y="398"/>
                  </a:cubicBezTo>
                  <a:cubicBezTo>
                    <a:pt x="3410" y="255"/>
                    <a:pt x="3150" y="229"/>
                    <a:pt x="2885" y="229"/>
                  </a:cubicBezTo>
                  <a:cubicBezTo>
                    <a:pt x="2726" y="229"/>
                    <a:pt x="2566" y="238"/>
                    <a:pt x="2407" y="238"/>
                  </a:cubicBezTo>
                  <a:cubicBezTo>
                    <a:pt x="2213" y="238"/>
                    <a:pt x="2021" y="224"/>
                    <a:pt x="1834" y="160"/>
                  </a:cubicBezTo>
                  <a:cubicBezTo>
                    <a:pt x="1703" y="137"/>
                    <a:pt x="1596" y="125"/>
                    <a:pt x="1477" y="101"/>
                  </a:cubicBezTo>
                  <a:cubicBezTo>
                    <a:pt x="1450" y="103"/>
                    <a:pt x="1423" y="104"/>
                    <a:pt x="1396" y="104"/>
                  </a:cubicBezTo>
                  <a:cubicBezTo>
                    <a:pt x="1137" y="104"/>
                    <a:pt x="882" y="0"/>
                    <a:pt x="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5"/>
            <p:cNvSpPr/>
            <p:nvPr/>
          </p:nvSpPr>
          <p:spPr>
            <a:xfrm>
              <a:off x="5194375" y="3808325"/>
              <a:ext cx="95575" cy="28325"/>
            </a:xfrm>
            <a:custGeom>
              <a:avLst/>
              <a:gdLst/>
              <a:ahLst/>
              <a:cxnLst/>
              <a:rect l="l" t="t" r="r" b="b"/>
              <a:pathLst>
                <a:path w="3823" h="1133" extrusionOk="0">
                  <a:moveTo>
                    <a:pt x="2025" y="1"/>
                  </a:moveTo>
                  <a:cubicBezTo>
                    <a:pt x="1775" y="132"/>
                    <a:pt x="1465" y="180"/>
                    <a:pt x="1239" y="370"/>
                  </a:cubicBezTo>
                  <a:cubicBezTo>
                    <a:pt x="1131" y="493"/>
                    <a:pt x="1009" y="529"/>
                    <a:pt x="881" y="529"/>
                  </a:cubicBezTo>
                  <a:cubicBezTo>
                    <a:pt x="700" y="529"/>
                    <a:pt x="507" y="457"/>
                    <a:pt x="324" y="457"/>
                  </a:cubicBezTo>
                  <a:cubicBezTo>
                    <a:pt x="211" y="457"/>
                    <a:pt x="102" y="484"/>
                    <a:pt x="1" y="572"/>
                  </a:cubicBezTo>
                  <a:cubicBezTo>
                    <a:pt x="358" y="894"/>
                    <a:pt x="811" y="942"/>
                    <a:pt x="1251" y="989"/>
                  </a:cubicBezTo>
                  <a:cubicBezTo>
                    <a:pt x="1942" y="1025"/>
                    <a:pt x="2620" y="1084"/>
                    <a:pt x="3311" y="1132"/>
                  </a:cubicBezTo>
                  <a:cubicBezTo>
                    <a:pt x="3323" y="1126"/>
                    <a:pt x="3335" y="1123"/>
                    <a:pt x="3345" y="1123"/>
                  </a:cubicBezTo>
                  <a:cubicBezTo>
                    <a:pt x="3356" y="1123"/>
                    <a:pt x="3364" y="1126"/>
                    <a:pt x="3370" y="1132"/>
                  </a:cubicBezTo>
                  <a:cubicBezTo>
                    <a:pt x="3382" y="1073"/>
                    <a:pt x="3394" y="1025"/>
                    <a:pt x="3382" y="989"/>
                  </a:cubicBezTo>
                  <a:lnTo>
                    <a:pt x="3335" y="846"/>
                  </a:lnTo>
                  <a:cubicBezTo>
                    <a:pt x="3370" y="763"/>
                    <a:pt x="3442" y="751"/>
                    <a:pt x="3501" y="715"/>
                  </a:cubicBezTo>
                  <a:cubicBezTo>
                    <a:pt x="3561" y="703"/>
                    <a:pt x="3620" y="692"/>
                    <a:pt x="3668" y="656"/>
                  </a:cubicBezTo>
                  <a:cubicBezTo>
                    <a:pt x="3751" y="596"/>
                    <a:pt x="3823" y="537"/>
                    <a:pt x="3787" y="418"/>
                  </a:cubicBezTo>
                  <a:cubicBezTo>
                    <a:pt x="3228" y="108"/>
                    <a:pt x="2656"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5"/>
            <p:cNvSpPr/>
            <p:nvPr/>
          </p:nvSpPr>
          <p:spPr>
            <a:xfrm>
              <a:off x="5158675" y="3573375"/>
              <a:ext cx="58650" cy="66625"/>
            </a:xfrm>
            <a:custGeom>
              <a:avLst/>
              <a:gdLst/>
              <a:ahLst/>
              <a:cxnLst/>
              <a:rect l="l" t="t" r="r" b="b"/>
              <a:pathLst>
                <a:path w="2346" h="2665" extrusionOk="0">
                  <a:moveTo>
                    <a:pt x="1244" y="1541"/>
                  </a:moveTo>
                  <a:cubicBezTo>
                    <a:pt x="1253" y="1541"/>
                    <a:pt x="1266" y="1550"/>
                    <a:pt x="1286" y="1565"/>
                  </a:cubicBezTo>
                  <a:cubicBezTo>
                    <a:pt x="1286" y="1565"/>
                    <a:pt x="1274" y="1565"/>
                    <a:pt x="1238" y="1588"/>
                  </a:cubicBezTo>
                  <a:cubicBezTo>
                    <a:pt x="1238" y="1589"/>
                    <a:pt x="1238" y="1590"/>
                    <a:pt x="1237" y="1591"/>
                  </a:cubicBezTo>
                  <a:lnTo>
                    <a:pt x="1237" y="1591"/>
                  </a:lnTo>
                  <a:cubicBezTo>
                    <a:pt x="1232" y="1556"/>
                    <a:pt x="1234" y="1541"/>
                    <a:pt x="1244" y="1541"/>
                  </a:cubicBezTo>
                  <a:close/>
                  <a:moveTo>
                    <a:pt x="1855" y="0"/>
                  </a:moveTo>
                  <a:cubicBezTo>
                    <a:pt x="1828" y="0"/>
                    <a:pt x="1801" y="14"/>
                    <a:pt x="1774" y="41"/>
                  </a:cubicBezTo>
                  <a:cubicBezTo>
                    <a:pt x="1334" y="636"/>
                    <a:pt x="869" y="1196"/>
                    <a:pt x="441" y="1791"/>
                  </a:cubicBezTo>
                  <a:cubicBezTo>
                    <a:pt x="262" y="2029"/>
                    <a:pt x="60" y="2291"/>
                    <a:pt x="0" y="2600"/>
                  </a:cubicBezTo>
                  <a:cubicBezTo>
                    <a:pt x="36" y="2612"/>
                    <a:pt x="48" y="2636"/>
                    <a:pt x="84" y="2660"/>
                  </a:cubicBezTo>
                  <a:cubicBezTo>
                    <a:pt x="106" y="2663"/>
                    <a:pt x="128" y="2665"/>
                    <a:pt x="149" y="2665"/>
                  </a:cubicBezTo>
                  <a:cubicBezTo>
                    <a:pt x="291" y="2665"/>
                    <a:pt x="422" y="2601"/>
                    <a:pt x="536" y="2529"/>
                  </a:cubicBezTo>
                  <a:cubicBezTo>
                    <a:pt x="871" y="2310"/>
                    <a:pt x="1004" y="1956"/>
                    <a:pt x="1218" y="1631"/>
                  </a:cubicBezTo>
                  <a:lnTo>
                    <a:pt x="1218" y="1631"/>
                  </a:lnTo>
                  <a:cubicBezTo>
                    <a:pt x="1107" y="1871"/>
                    <a:pt x="1117" y="2041"/>
                    <a:pt x="1489" y="2041"/>
                  </a:cubicBezTo>
                  <a:cubicBezTo>
                    <a:pt x="1870" y="1838"/>
                    <a:pt x="2048" y="1481"/>
                    <a:pt x="2203" y="1112"/>
                  </a:cubicBezTo>
                  <a:cubicBezTo>
                    <a:pt x="2203" y="1017"/>
                    <a:pt x="2262" y="946"/>
                    <a:pt x="2346" y="898"/>
                  </a:cubicBezTo>
                  <a:cubicBezTo>
                    <a:pt x="2316" y="808"/>
                    <a:pt x="2263" y="786"/>
                    <a:pt x="2203" y="786"/>
                  </a:cubicBezTo>
                  <a:cubicBezTo>
                    <a:pt x="2143" y="786"/>
                    <a:pt x="2075" y="808"/>
                    <a:pt x="2015" y="808"/>
                  </a:cubicBezTo>
                  <a:cubicBezTo>
                    <a:pt x="1967" y="808"/>
                    <a:pt x="1924" y="794"/>
                    <a:pt x="1893" y="743"/>
                  </a:cubicBezTo>
                  <a:cubicBezTo>
                    <a:pt x="1667" y="505"/>
                    <a:pt x="2024" y="279"/>
                    <a:pt x="1941" y="41"/>
                  </a:cubicBezTo>
                  <a:lnTo>
                    <a:pt x="1881" y="5"/>
                  </a:lnTo>
                  <a:cubicBezTo>
                    <a:pt x="1872" y="2"/>
                    <a:pt x="1864" y="0"/>
                    <a:pt x="1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5"/>
            <p:cNvSpPr/>
            <p:nvPr/>
          </p:nvSpPr>
          <p:spPr>
            <a:xfrm>
              <a:off x="5768575" y="4031875"/>
              <a:ext cx="110150" cy="25250"/>
            </a:xfrm>
            <a:custGeom>
              <a:avLst/>
              <a:gdLst/>
              <a:ahLst/>
              <a:cxnLst/>
              <a:rect l="l" t="t" r="r" b="b"/>
              <a:pathLst>
                <a:path w="4406" h="1010" extrusionOk="0">
                  <a:moveTo>
                    <a:pt x="488" y="1"/>
                  </a:moveTo>
                  <a:cubicBezTo>
                    <a:pt x="369" y="24"/>
                    <a:pt x="250" y="60"/>
                    <a:pt x="131" y="120"/>
                  </a:cubicBezTo>
                  <a:cubicBezTo>
                    <a:pt x="48" y="167"/>
                    <a:pt x="0" y="239"/>
                    <a:pt x="0" y="346"/>
                  </a:cubicBezTo>
                  <a:cubicBezTo>
                    <a:pt x="60" y="501"/>
                    <a:pt x="226" y="524"/>
                    <a:pt x="310" y="643"/>
                  </a:cubicBezTo>
                  <a:cubicBezTo>
                    <a:pt x="449" y="697"/>
                    <a:pt x="589" y="712"/>
                    <a:pt x="730" y="712"/>
                  </a:cubicBezTo>
                  <a:cubicBezTo>
                    <a:pt x="920" y="712"/>
                    <a:pt x="1110" y="684"/>
                    <a:pt x="1299" y="684"/>
                  </a:cubicBezTo>
                  <a:cubicBezTo>
                    <a:pt x="1378" y="684"/>
                    <a:pt x="1457" y="689"/>
                    <a:pt x="1536" y="703"/>
                  </a:cubicBezTo>
                  <a:lnTo>
                    <a:pt x="1834" y="703"/>
                  </a:lnTo>
                  <a:cubicBezTo>
                    <a:pt x="2191" y="798"/>
                    <a:pt x="2560" y="798"/>
                    <a:pt x="2905" y="917"/>
                  </a:cubicBezTo>
                  <a:cubicBezTo>
                    <a:pt x="2975" y="952"/>
                    <a:pt x="3048" y="970"/>
                    <a:pt x="3123" y="970"/>
                  </a:cubicBezTo>
                  <a:cubicBezTo>
                    <a:pt x="3177" y="970"/>
                    <a:pt x="3232" y="961"/>
                    <a:pt x="3286" y="941"/>
                  </a:cubicBezTo>
                  <a:cubicBezTo>
                    <a:pt x="3318" y="935"/>
                    <a:pt x="3350" y="933"/>
                    <a:pt x="3384" y="933"/>
                  </a:cubicBezTo>
                  <a:cubicBezTo>
                    <a:pt x="3571" y="933"/>
                    <a:pt x="3782" y="1009"/>
                    <a:pt x="3968" y="1009"/>
                  </a:cubicBezTo>
                  <a:cubicBezTo>
                    <a:pt x="4162" y="1009"/>
                    <a:pt x="4327" y="926"/>
                    <a:pt x="4405" y="584"/>
                  </a:cubicBezTo>
                  <a:cubicBezTo>
                    <a:pt x="4394" y="512"/>
                    <a:pt x="4346" y="465"/>
                    <a:pt x="4286" y="417"/>
                  </a:cubicBezTo>
                  <a:cubicBezTo>
                    <a:pt x="4060" y="322"/>
                    <a:pt x="3810" y="322"/>
                    <a:pt x="3584" y="239"/>
                  </a:cubicBezTo>
                  <a:cubicBezTo>
                    <a:pt x="3516" y="223"/>
                    <a:pt x="3447" y="214"/>
                    <a:pt x="3375" y="214"/>
                  </a:cubicBezTo>
                  <a:cubicBezTo>
                    <a:pt x="3284" y="214"/>
                    <a:pt x="3190" y="229"/>
                    <a:pt x="3096" y="262"/>
                  </a:cubicBezTo>
                  <a:cubicBezTo>
                    <a:pt x="2996" y="347"/>
                    <a:pt x="2898" y="382"/>
                    <a:pt x="2802" y="382"/>
                  </a:cubicBezTo>
                  <a:cubicBezTo>
                    <a:pt x="2680" y="382"/>
                    <a:pt x="2561" y="325"/>
                    <a:pt x="2441" y="239"/>
                  </a:cubicBezTo>
                  <a:cubicBezTo>
                    <a:pt x="2298" y="179"/>
                    <a:pt x="2143" y="120"/>
                    <a:pt x="1977" y="84"/>
                  </a:cubicBezTo>
                  <a:cubicBezTo>
                    <a:pt x="1738" y="36"/>
                    <a:pt x="1500" y="36"/>
                    <a:pt x="1262" y="36"/>
                  </a:cubicBezTo>
                  <a:cubicBezTo>
                    <a:pt x="1199" y="40"/>
                    <a:pt x="1135" y="43"/>
                    <a:pt x="1072" y="43"/>
                  </a:cubicBezTo>
                  <a:cubicBezTo>
                    <a:pt x="945" y="43"/>
                    <a:pt x="818" y="32"/>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5"/>
            <p:cNvSpPr/>
            <p:nvPr/>
          </p:nvSpPr>
          <p:spPr>
            <a:xfrm>
              <a:off x="5127425" y="3659500"/>
              <a:ext cx="26200" cy="116050"/>
            </a:xfrm>
            <a:custGeom>
              <a:avLst/>
              <a:gdLst/>
              <a:ahLst/>
              <a:cxnLst/>
              <a:rect l="l" t="t" r="r" b="b"/>
              <a:pathLst>
                <a:path w="1048" h="4642" extrusionOk="0">
                  <a:moveTo>
                    <a:pt x="834" y="1"/>
                  </a:moveTo>
                  <a:cubicBezTo>
                    <a:pt x="381" y="870"/>
                    <a:pt x="107" y="1799"/>
                    <a:pt x="48" y="2775"/>
                  </a:cubicBezTo>
                  <a:cubicBezTo>
                    <a:pt x="0" y="3335"/>
                    <a:pt x="36" y="3930"/>
                    <a:pt x="262" y="4501"/>
                  </a:cubicBezTo>
                  <a:cubicBezTo>
                    <a:pt x="343" y="4553"/>
                    <a:pt x="420" y="4641"/>
                    <a:pt x="500" y="4641"/>
                  </a:cubicBezTo>
                  <a:cubicBezTo>
                    <a:pt x="550" y="4641"/>
                    <a:pt x="601" y="4608"/>
                    <a:pt x="655" y="4513"/>
                  </a:cubicBezTo>
                  <a:cubicBezTo>
                    <a:pt x="714" y="4251"/>
                    <a:pt x="643" y="3989"/>
                    <a:pt x="643" y="3739"/>
                  </a:cubicBezTo>
                  <a:cubicBezTo>
                    <a:pt x="429" y="2965"/>
                    <a:pt x="762" y="2203"/>
                    <a:pt x="798" y="1441"/>
                  </a:cubicBezTo>
                  <a:cubicBezTo>
                    <a:pt x="798" y="1251"/>
                    <a:pt x="905" y="1084"/>
                    <a:pt x="988" y="930"/>
                  </a:cubicBezTo>
                  <a:cubicBezTo>
                    <a:pt x="1036" y="787"/>
                    <a:pt x="1048" y="656"/>
                    <a:pt x="1048" y="513"/>
                  </a:cubicBezTo>
                  <a:cubicBezTo>
                    <a:pt x="1024" y="310"/>
                    <a:pt x="1012" y="120"/>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5"/>
            <p:cNvSpPr/>
            <p:nvPr/>
          </p:nvSpPr>
          <p:spPr>
            <a:xfrm>
              <a:off x="5391725" y="3190175"/>
              <a:ext cx="60750" cy="91400"/>
            </a:xfrm>
            <a:custGeom>
              <a:avLst/>
              <a:gdLst/>
              <a:ahLst/>
              <a:cxnLst/>
              <a:rect l="l" t="t" r="r" b="b"/>
              <a:pathLst>
                <a:path w="2430" h="3656" extrusionOk="0">
                  <a:moveTo>
                    <a:pt x="392" y="0"/>
                  </a:moveTo>
                  <a:cubicBezTo>
                    <a:pt x="240" y="0"/>
                    <a:pt x="100" y="31"/>
                    <a:pt x="1" y="188"/>
                  </a:cubicBezTo>
                  <a:cubicBezTo>
                    <a:pt x="441" y="438"/>
                    <a:pt x="953" y="426"/>
                    <a:pt x="1430" y="569"/>
                  </a:cubicBezTo>
                  <a:cubicBezTo>
                    <a:pt x="2013" y="736"/>
                    <a:pt x="1989" y="712"/>
                    <a:pt x="1811" y="1260"/>
                  </a:cubicBezTo>
                  <a:cubicBezTo>
                    <a:pt x="1537" y="2093"/>
                    <a:pt x="1072" y="2831"/>
                    <a:pt x="644" y="3593"/>
                  </a:cubicBezTo>
                  <a:cubicBezTo>
                    <a:pt x="707" y="3632"/>
                    <a:pt x="764" y="3655"/>
                    <a:pt x="817" y="3655"/>
                  </a:cubicBezTo>
                  <a:cubicBezTo>
                    <a:pt x="895" y="3655"/>
                    <a:pt x="966" y="3606"/>
                    <a:pt x="1037" y="3486"/>
                  </a:cubicBezTo>
                  <a:cubicBezTo>
                    <a:pt x="1203" y="3224"/>
                    <a:pt x="1322" y="2915"/>
                    <a:pt x="1620" y="2736"/>
                  </a:cubicBezTo>
                  <a:cubicBezTo>
                    <a:pt x="1632" y="2712"/>
                    <a:pt x="1668" y="2700"/>
                    <a:pt x="1692" y="2700"/>
                  </a:cubicBezTo>
                  <a:cubicBezTo>
                    <a:pt x="1739" y="2641"/>
                    <a:pt x="1787" y="2569"/>
                    <a:pt x="1811" y="2486"/>
                  </a:cubicBezTo>
                  <a:cubicBezTo>
                    <a:pt x="1834" y="2427"/>
                    <a:pt x="1834" y="2391"/>
                    <a:pt x="1834" y="2331"/>
                  </a:cubicBezTo>
                  <a:cubicBezTo>
                    <a:pt x="1787" y="2212"/>
                    <a:pt x="1858" y="2129"/>
                    <a:pt x="1930" y="2057"/>
                  </a:cubicBezTo>
                  <a:cubicBezTo>
                    <a:pt x="2263" y="1510"/>
                    <a:pt x="2430" y="938"/>
                    <a:pt x="2251" y="307"/>
                  </a:cubicBezTo>
                  <a:cubicBezTo>
                    <a:pt x="1692" y="212"/>
                    <a:pt x="1144" y="129"/>
                    <a:pt x="596" y="10"/>
                  </a:cubicBezTo>
                  <a:cubicBezTo>
                    <a:pt x="527" y="6"/>
                    <a:pt x="459" y="0"/>
                    <a:pt x="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5"/>
            <p:cNvSpPr/>
            <p:nvPr/>
          </p:nvSpPr>
          <p:spPr>
            <a:xfrm>
              <a:off x="5306600" y="3849125"/>
              <a:ext cx="27700" cy="120875"/>
            </a:xfrm>
            <a:custGeom>
              <a:avLst/>
              <a:gdLst/>
              <a:ahLst/>
              <a:cxnLst/>
              <a:rect l="l" t="t" r="r" b="b"/>
              <a:pathLst>
                <a:path w="1108" h="4835" extrusionOk="0">
                  <a:moveTo>
                    <a:pt x="816" y="0"/>
                  </a:moveTo>
                  <a:cubicBezTo>
                    <a:pt x="786" y="0"/>
                    <a:pt x="757" y="12"/>
                    <a:pt x="727" y="36"/>
                  </a:cubicBezTo>
                  <a:cubicBezTo>
                    <a:pt x="453" y="453"/>
                    <a:pt x="155" y="857"/>
                    <a:pt x="120" y="1357"/>
                  </a:cubicBezTo>
                  <a:cubicBezTo>
                    <a:pt x="1" y="2524"/>
                    <a:pt x="144" y="3667"/>
                    <a:pt x="394" y="4798"/>
                  </a:cubicBezTo>
                  <a:cubicBezTo>
                    <a:pt x="435" y="4822"/>
                    <a:pt x="471" y="4834"/>
                    <a:pt x="507" y="4834"/>
                  </a:cubicBezTo>
                  <a:cubicBezTo>
                    <a:pt x="542" y="4834"/>
                    <a:pt x="578" y="4822"/>
                    <a:pt x="620" y="4798"/>
                  </a:cubicBezTo>
                  <a:cubicBezTo>
                    <a:pt x="917" y="4060"/>
                    <a:pt x="560" y="3358"/>
                    <a:pt x="501" y="2643"/>
                  </a:cubicBezTo>
                  <a:cubicBezTo>
                    <a:pt x="429" y="2179"/>
                    <a:pt x="572" y="1750"/>
                    <a:pt x="679" y="1322"/>
                  </a:cubicBezTo>
                  <a:cubicBezTo>
                    <a:pt x="667" y="869"/>
                    <a:pt x="1108" y="512"/>
                    <a:pt x="906" y="36"/>
                  </a:cubicBezTo>
                  <a:cubicBezTo>
                    <a:pt x="876" y="12"/>
                    <a:pt x="846" y="0"/>
                    <a:pt x="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5"/>
            <p:cNvSpPr/>
            <p:nvPr/>
          </p:nvSpPr>
          <p:spPr>
            <a:xfrm>
              <a:off x="5189625" y="3107050"/>
              <a:ext cx="40500" cy="76525"/>
            </a:xfrm>
            <a:custGeom>
              <a:avLst/>
              <a:gdLst/>
              <a:ahLst/>
              <a:cxnLst/>
              <a:rect l="l" t="t" r="r" b="b"/>
              <a:pathLst>
                <a:path w="1620" h="3061" extrusionOk="0">
                  <a:moveTo>
                    <a:pt x="615" y="1"/>
                  </a:moveTo>
                  <a:cubicBezTo>
                    <a:pt x="584" y="1"/>
                    <a:pt x="554" y="13"/>
                    <a:pt x="524" y="37"/>
                  </a:cubicBezTo>
                  <a:cubicBezTo>
                    <a:pt x="393" y="441"/>
                    <a:pt x="251" y="858"/>
                    <a:pt x="120" y="1263"/>
                  </a:cubicBezTo>
                  <a:cubicBezTo>
                    <a:pt x="0" y="1668"/>
                    <a:pt x="12" y="2073"/>
                    <a:pt x="96" y="2465"/>
                  </a:cubicBezTo>
                  <a:cubicBezTo>
                    <a:pt x="179" y="2930"/>
                    <a:pt x="346" y="3049"/>
                    <a:pt x="810" y="3061"/>
                  </a:cubicBezTo>
                  <a:lnTo>
                    <a:pt x="1524" y="3061"/>
                  </a:lnTo>
                  <a:cubicBezTo>
                    <a:pt x="1620" y="2846"/>
                    <a:pt x="1501" y="2608"/>
                    <a:pt x="1584" y="2382"/>
                  </a:cubicBezTo>
                  <a:cubicBezTo>
                    <a:pt x="1405" y="2084"/>
                    <a:pt x="1072" y="2215"/>
                    <a:pt x="822" y="2096"/>
                  </a:cubicBezTo>
                  <a:cubicBezTo>
                    <a:pt x="762" y="2084"/>
                    <a:pt x="715" y="2049"/>
                    <a:pt x="655" y="2025"/>
                  </a:cubicBezTo>
                  <a:cubicBezTo>
                    <a:pt x="417" y="1846"/>
                    <a:pt x="465" y="1608"/>
                    <a:pt x="536" y="1370"/>
                  </a:cubicBezTo>
                  <a:cubicBezTo>
                    <a:pt x="596" y="918"/>
                    <a:pt x="870" y="525"/>
                    <a:pt x="715" y="37"/>
                  </a:cubicBezTo>
                  <a:cubicBezTo>
                    <a:pt x="679" y="13"/>
                    <a:pt x="646"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5"/>
            <p:cNvSpPr/>
            <p:nvPr/>
          </p:nvSpPr>
          <p:spPr>
            <a:xfrm>
              <a:off x="5313450" y="3171025"/>
              <a:ext cx="84850" cy="21000"/>
            </a:xfrm>
            <a:custGeom>
              <a:avLst/>
              <a:gdLst/>
              <a:ahLst/>
              <a:cxnLst/>
              <a:rect l="l" t="t" r="r" b="b"/>
              <a:pathLst>
                <a:path w="3394" h="840" extrusionOk="0">
                  <a:moveTo>
                    <a:pt x="913" y="1"/>
                  </a:moveTo>
                  <a:cubicBezTo>
                    <a:pt x="665" y="1"/>
                    <a:pt x="416" y="39"/>
                    <a:pt x="167" y="145"/>
                  </a:cubicBezTo>
                  <a:cubicBezTo>
                    <a:pt x="0" y="371"/>
                    <a:pt x="465" y="585"/>
                    <a:pt x="167" y="799"/>
                  </a:cubicBezTo>
                  <a:cubicBezTo>
                    <a:pt x="214" y="820"/>
                    <a:pt x="261" y="830"/>
                    <a:pt x="307" y="830"/>
                  </a:cubicBezTo>
                  <a:cubicBezTo>
                    <a:pt x="366" y="830"/>
                    <a:pt x="423" y="814"/>
                    <a:pt x="477" y="788"/>
                  </a:cubicBezTo>
                  <a:lnTo>
                    <a:pt x="739" y="788"/>
                  </a:lnTo>
                  <a:cubicBezTo>
                    <a:pt x="1041" y="828"/>
                    <a:pt x="1346" y="840"/>
                    <a:pt x="1652" y="840"/>
                  </a:cubicBezTo>
                  <a:cubicBezTo>
                    <a:pt x="2058" y="840"/>
                    <a:pt x="2466" y="819"/>
                    <a:pt x="2869" y="819"/>
                  </a:cubicBezTo>
                  <a:cubicBezTo>
                    <a:pt x="2965" y="819"/>
                    <a:pt x="3061" y="820"/>
                    <a:pt x="3156" y="823"/>
                  </a:cubicBezTo>
                  <a:cubicBezTo>
                    <a:pt x="3310" y="728"/>
                    <a:pt x="3394" y="621"/>
                    <a:pt x="3310" y="442"/>
                  </a:cubicBezTo>
                  <a:cubicBezTo>
                    <a:pt x="3001" y="204"/>
                    <a:pt x="2596" y="359"/>
                    <a:pt x="2251" y="204"/>
                  </a:cubicBezTo>
                  <a:cubicBezTo>
                    <a:pt x="1813" y="127"/>
                    <a:pt x="1365" y="1"/>
                    <a:pt x="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5"/>
            <p:cNvSpPr/>
            <p:nvPr/>
          </p:nvSpPr>
          <p:spPr>
            <a:xfrm>
              <a:off x="6047175" y="4055100"/>
              <a:ext cx="72350" cy="20175"/>
            </a:xfrm>
            <a:custGeom>
              <a:avLst/>
              <a:gdLst/>
              <a:ahLst/>
              <a:cxnLst/>
              <a:rect l="l" t="t" r="r" b="b"/>
              <a:pathLst>
                <a:path w="2894" h="807" extrusionOk="0">
                  <a:moveTo>
                    <a:pt x="417" y="0"/>
                  </a:moveTo>
                  <a:cubicBezTo>
                    <a:pt x="227" y="12"/>
                    <a:pt x="36" y="48"/>
                    <a:pt x="24" y="286"/>
                  </a:cubicBezTo>
                  <a:cubicBezTo>
                    <a:pt x="0" y="500"/>
                    <a:pt x="262" y="441"/>
                    <a:pt x="358" y="548"/>
                  </a:cubicBezTo>
                  <a:cubicBezTo>
                    <a:pt x="405" y="560"/>
                    <a:pt x="453" y="560"/>
                    <a:pt x="500" y="584"/>
                  </a:cubicBezTo>
                  <a:cubicBezTo>
                    <a:pt x="527" y="573"/>
                    <a:pt x="554" y="567"/>
                    <a:pt x="579" y="567"/>
                  </a:cubicBezTo>
                  <a:cubicBezTo>
                    <a:pt x="609" y="567"/>
                    <a:pt x="636" y="576"/>
                    <a:pt x="655" y="596"/>
                  </a:cubicBezTo>
                  <a:cubicBezTo>
                    <a:pt x="739" y="596"/>
                    <a:pt x="822" y="584"/>
                    <a:pt x="893" y="584"/>
                  </a:cubicBezTo>
                  <a:cubicBezTo>
                    <a:pt x="969" y="628"/>
                    <a:pt x="1049" y="636"/>
                    <a:pt x="1129" y="636"/>
                  </a:cubicBezTo>
                  <a:cubicBezTo>
                    <a:pt x="1175" y="636"/>
                    <a:pt x="1221" y="633"/>
                    <a:pt x="1266" y="633"/>
                  </a:cubicBezTo>
                  <a:cubicBezTo>
                    <a:pt x="1354" y="633"/>
                    <a:pt x="1438" y="643"/>
                    <a:pt x="1512" y="703"/>
                  </a:cubicBezTo>
                  <a:cubicBezTo>
                    <a:pt x="1520" y="725"/>
                    <a:pt x="1532" y="734"/>
                    <a:pt x="1553" y="734"/>
                  </a:cubicBezTo>
                  <a:cubicBezTo>
                    <a:pt x="1564" y="734"/>
                    <a:pt x="1578" y="731"/>
                    <a:pt x="1596" y="726"/>
                  </a:cubicBezTo>
                  <a:cubicBezTo>
                    <a:pt x="1752" y="781"/>
                    <a:pt x="1909" y="785"/>
                    <a:pt x="2065" y="785"/>
                  </a:cubicBezTo>
                  <a:cubicBezTo>
                    <a:pt x="2091" y="785"/>
                    <a:pt x="2117" y="785"/>
                    <a:pt x="2144" y="785"/>
                  </a:cubicBezTo>
                  <a:cubicBezTo>
                    <a:pt x="2235" y="785"/>
                    <a:pt x="2326" y="786"/>
                    <a:pt x="2417" y="798"/>
                  </a:cubicBezTo>
                  <a:cubicBezTo>
                    <a:pt x="2467" y="803"/>
                    <a:pt x="2516" y="807"/>
                    <a:pt x="2564" y="807"/>
                  </a:cubicBezTo>
                  <a:cubicBezTo>
                    <a:pt x="2744" y="807"/>
                    <a:pt x="2894" y="750"/>
                    <a:pt x="2894" y="476"/>
                  </a:cubicBezTo>
                  <a:cubicBezTo>
                    <a:pt x="2882" y="357"/>
                    <a:pt x="2822" y="262"/>
                    <a:pt x="2703" y="238"/>
                  </a:cubicBezTo>
                  <a:cubicBezTo>
                    <a:pt x="2642" y="238"/>
                    <a:pt x="2577" y="277"/>
                    <a:pt x="2521" y="277"/>
                  </a:cubicBezTo>
                  <a:cubicBezTo>
                    <a:pt x="2479" y="277"/>
                    <a:pt x="2443" y="255"/>
                    <a:pt x="2417" y="179"/>
                  </a:cubicBezTo>
                  <a:cubicBezTo>
                    <a:pt x="2295" y="48"/>
                    <a:pt x="2154" y="13"/>
                    <a:pt x="1998" y="13"/>
                  </a:cubicBezTo>
                  <a:cubicBezTo>
                    <a:pt x="1941" y="13"/>
                    <a:pt x="1883" y="18"/>
                    <a:pt x="1822" y="24"/>
                  </a:cubicBezTo>
                  <a:cubicBezTo>
                    <a:pt x="1739" y="43"/>
                    <a:pt x="1670" y="83"/>
                    <a:pt x="1587" y="83"/>
                  </a:cubicBezTo>
                  <a:cubicBezTo>
                    <a:pt x="1563" y="83"/>
                    <a:pt x="1539" y="80"/>
                    <a:pt x="1512" y="72"/>
                  </a:cubicBezTo>
                  <a:cubicBezTo>
                    <a:pt x="1465" y="60"/>
                    <a:pt x="1417" y="48"/>
                    <a:pt x="1358" y="24"/>
                  </a:cubicBezTo>
                  <a:cubicBezTo>
                    <a:pt x="1307" y="16"/>
                    <a:pt x="1256" y="12"/>
                    <a:pt x="1206" y="12"/>
                  </a:cubicBezTo>
                  <a:cubicBezTo>
                    <a:pt x="1115" y="12"/>
                    <a:pt x="1026" y="25"/>
                    <a:pt x="941" y="48"/>
                  </a:cubicBezTo>
                  <a:cubicBezTo>
                    <a:pt x="899" y="56"/>
                    <a:pt x="858" y="60"/>
                    <a:pt x="818" y="60"/>
                  </a:cubicBezTo>
                  <a:cubicBezTo>
                    <a:pt x="744" y="60"/>
                    <a:pt x="673" y="47"/>
                    <a:pt x="596" y="24"/>
                  </a:cubicBezTo>
                  <a:cubicBezTo>
                    <a:pt x="536" y="12"/>
                    <a:pt x="477"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5"/>
            <p:cNvSpPr/>
            <p:nvPr/>
          </p:nvSpPr>
          <p:spPr>
            <a:xfrm>
              <a:off x="5222075" y="2977875"/>
              <a:ext cx="29775" cy="57250"/>
            </a:xfrm>
            <a:custGeom>
              <a:avLst/>
              <a:gdLst/>
              <a:ahLst/>
              <a:cxnLst/>
              <a:rect l="l" t="t" r="r" b="b"/>
              <a:pathLst>
                <a:path w="1191" h="2290" extrusionOk="0">
                  <a:moveTo>
                    <a:pt x="643" y="1"/>
                  </a:moveTo>
                  <a:cubicBezTo>
                    <a:pt x="286" y="608"/>
                    <a:pt x="107" y="1286"/>
                    <a:pt x="60" y="1989"/>
                  </a:cubicBezTo>
                  <a:cubicBezTo>
                    <a:pt x="24" y="2096"/>
                    <a:pt x="0" y="2191"/>
                    <a:pt x="12" y="2287"/>
                  </a:cubicBezTo>
                  <a:cubicBezTo>
                    <a:pt x="37" y="2289"/>
                    <a:pt x="61" y="2290"/>
                    <a:pt x="84" y="2290"/>
                  </a:cubicBezTo>
                  <a:cubicBezTo>
                    <a:pt x="325" y="2290"/>
                    <a:pt x="524" y="2188"/>
                    <a:pt x="762" y="2156"/>
                  </a:cubicBezTo>
                  <a:cubicBezTo>
                    <a:pt x="977" y="1763"/>
                    <a:pt x="1191" y="1370"/>
                    <a:pt x="953" y="905"/>
                  </a:cubicBezTo>
                  <a:cubicBezTo>
                    <a:pt x="727" y="644"/>
                    <a:pt x="762" y="298"/>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5"/>
            <p:cNvSpPr/>
            <p:nvPr/>
          </p:nvSpPr>
          <p:spPr>
            <a:xfrm>
              <a:off x="5136950" y="3743525"/>
              <a:ext cx="36025" cy="68100"/>
            </a:xfrm>
            <a:custGeom>
              <a:avLst/>
              <a:gdLst/>
              <a:ahLst/>
              <a:cxnLst/>
              <a:rect l="l" t="t" r="r" b="b"/>
              <a:pathLst>
                <a:path w="1441" h="2724" extrusionOk="0">
                  <a:moveTo>
                    <a:pt x="286" y="1"/>
                  </a:moveTo>
                  <a:cubicBezTo>
                    <a:pt x="264" y="1"/>
                    <a:pt x="240" y="4"/>
                    <a:pt x="214" y="9"/>
                  </a:cubicBezTo>
                  <a:cubicBezTo>
                    <a:pt x="36" y="45"/>
                    <a:pt x="95" y="259"/>
                    <a:pt x="191" y="402"/>
                  </a:cubicBezTo>
                  <a:cubicBezTo>
                    <a:pt x="0" y="640"/>
                    <a:pt x="155" y="878"/>
                    <a:pt x="191" y="1117"/>
                  </a:cubicBezTo>
                  <a:cubicBezTo>
                    <a:pt x="262" y="1640"/>
                    <a:pt x="441" y="2117"/>
                    <a:pt x="893" y="2426"/>
                  </a:cubicBezTo>
                  <a:cubicBezTo>
                    <a:pt x="988" y="2593"/>
                    <a:pt x="1107" y="2712"/>
                    <a:pt x="1310" y="2724"/>
                  </a:cubicBezTo>
                  <a:cubicBezTo>
                    <a:pt x="1369" y="2700"/>
                    <a:pt x="1393" y="2652"/>
                    <a:pt x="1405" y="2593"/>
                  </a:cubicBezTo>
                  <a:cubicBezTo>
                    <a:pt x="1322" y="2402"/>
                    <a:pt x="1393" y="2200"/>
                    <a:pt x="1441" y="2010"/>
                  </a:cubicBezTo>
                  <a:cubicBezTo>
                    <a:pt x="1429" y="1879"/>
                    <a:pt x="1369" y="1771"/>
                    <a:pt x="1286" y="1676"/>
                  </a:cubicBezTo>
                  <a:cubicBezTo>
                    <a:pt x="1250" y="1593"/>
                    <a:pt x="1167" y="1521"/>
                    <a:pt x="1107" y="1462"/>
                  </a:cubicBezTo>
                  <a:cubicBezTo>
                    <a:pt x="1048" y="1390"/>
                    <a:pt x="988" y="1331"/>
                    <a:pt x="929" y="1259"/>
                  </a:cubicBezTo>
                  <a:cubicBezTo>
                    <a:pt x="714" y="1021"/>
                    <a:pt x="667" y="700"/>
                    <a:pt x="595" y="390"/>
                  </a:cubicBezTo>
                  <a:cubicBezTo>
                    <a:pt x="509" y="239"/>
                    <a:pt x="491"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5"/>
            <p:cNvSpPr/>
            <p:nvPr/>
          </p:nvSpPr>
          <p:spPr>
            <a:xfrm>
              <a:off x="5219100" y="3162200"/>
              <a:ext cx="69975" cy="25700"/>
            </a:xfrm>
            <a:custGeom>
              <a:avLst/>
              <a:gdLst/>
              <a:ahLst/>
              <a:cxnLst/>
              <a:rect l="l" t="t" r="r" b="b"/>
              <a:pathLst>
                <a:path w="2799" h="1028" extrusionOk="0">
                  <a:moveTo>
                    <a:pt x="1617" y="0"/>
                  </a:moveTo>
                  <a:cubicBezTo>
                    <a:pt x="1204" y="0"/>
                    <a:pt x="787" y="96"/>
                    <a:pt x="369" y="248"/>
                  </a:cubicBezTo>
                  <a:cubicBezTo>
                    <a:pt x="131" y="295"/>
                    <a:pt x="0" y="379"/>
                    <a:pt x="191" y="617"/>
                  </a:cubicBezTo>
                  <a:cubicBezTo>
                    <a:pt x="250" y="700"/>
                    <a:pt x="298" y="783"/>
                    <a:pt x="345" y="855"/>
                  </a:cubicBezTo>
                  <a:cubicBezTo>
                    <a:pt x="726" y="902"/>
                    <a:pt x="1096" y="950"/>
                    <a:pt x="1477" y="1010"/>
                  </a:cubicBezTo>
                  <a:cubicBezTo>
                    <a:pt x="1506" y="1021"/>
                    <a:pt x="1536" y="1027"/>
                    <a:pt x="1566" y="1027"/>
                  </a:cubicBezTo>
                  <a:cubicBezTo>
                    <a:pt x="1596" y="1027"/>
                    <a:pt x="1625" y="1021"/>
                    <a:pt x="1655" y="1010"/>
                  </a:cubicBezTo>
                  <a:cubicBezTo>
                    <a:pt x="1715" y="914"/>
                    <a:pt x="1846" y="855"/>
                    <a:pt x="1810" y="712"/>
                  </a:cubicBezTo>
                  <a:cubicBezTo>
                    <a:pt x="1774" y="640"/>
                    <a:pt x="1715" y="605"/>
                    <a:pt x="1631" y="581"/>
                  </a:cubicBezTo>
                  <a:cubicBezTo>
                    <a:pt x="1643" y="554"/>
                    <a:pt x="1657" y="546"/>
                    <a:pt x="1672" y="546"/>
                  </a:cubicBezTo>
                  <a:cubicBezTo>
                    <a:pt x="1694" y="546"/>
                    <a:pt x="1718" y="565"/>
                    <a:pt x="1735" y="565"/>
                  </a:cubicBezTo>
                  <a:cubicBezTo>
                    <a:pt x="1741" y="565"/>
                    <a:pt x="1746" y="563"/>
                    <a:pt x="1750" y="557"/>
                  </a:cubicBezTo>
                  <a:cubicBezTo>
                    <a:pt x="1760" y="557"/>
                    <a:pt x="1769" y="557"/>
                    <a:pt x="1779" y="557"/>
                  </a:cubicBezTo>
                  <a:cubicBezTo>
                    <a:pt x="1945" y="557"/>
                    <a:pt x="2127" y="602"/>
                    <a:pt x="2299" y="602"/>
                  </a:cubicBezTo>
                  <a:cubicBezTo>
                    <a:pt x="2491" y="602"/>
                    <a:pt x="2670" y="546"/>
                    <a:pt x="2798" y="307"/>
                  </a:cubicBezTo>
                  <a:cubicBezTo>
                    <a:pt x="2412" y="90"/>
                    <a:pt x="2016" y="0"/>
                    <a:pt x="1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5"/>
            <p:cNvSpPr/>
            <p:nvPr/>
          </p:nvSpPr>
          <p:spPr>
            <a:xfrm>
              <a:off x="5175925" y="3793075"/>
              <a:ext cx="52125" cy="34325"/>
            </a:xfrm>
            <a:custGeom>
              <a:avLst/>
              <a:gdLst/>
              <a:ahLst/>
              <a:cxnLst/>
              <a:rect l="l" t="t" r="r" b="b"/>
              <a:pathLst>
                <a:path w="2085" h="1373" extrusionOk="0">
                  <a:moveTo>
                    <a:pt x="353" y="0"/>
                  </a:moveTo>
                  <a:cubicBezTo>
                    <a:pt x="299" y="0"/>
                    <a:pt x="226" y="28"/>
                    <a:pt x="132" y="87"/>
                  </a:cubicBezTo>
                  <a:cubicBezTo>
                    <a:pt x="72" y="230"/>
                    <a:pt x="48" y="361"/>
                    <a:pt x="48" y="504"/>
                  </a:cubicBezTo>
                  <a:cubicBezTo>
                    <a:pt x="1" y="956"/>
                    <a:pt x="298" y="1075"/>
                    <a:pt x="656" y="1147"/>
                  </a:cubicBezTo>
                  <a:cubicBezTo>
                    <a:pt x="673" y="1174"/>
                    <a:pt x="698" y="1187"/>
                    <a:pt x="729" y="1187"/>
                  </a:cubicBezTo>
                  <a:cubicBezTo>
                    <a:pt x="740" y="1187"/>
                    <a:pt x="751" y="1185"/>
                    <a:pt x="763" y="1182"/>
                  </a:cubicBezTo>
                  <a:cubicBezTo>
                    <a:pt x="1072" y="1218"/>
                    <a:pt x="1394" y="1242"/>
                    <a:pt x="1691" y="1337"/>
                  </a:cubicBezTo>
                  <a:cubicBezTo>
                    <a:pt x="1769" y="1361"/>
                    <a:pt x="1830" y="1372"/>
                    <a:pt x="1879" y="1372"/>
                  </a:cubicBezTo>
                  <a:cubicBezTo>
                    <a:pt x="2073" y="1372"/>
                    <a:pt x="2075" y="1203"/>
                    <a:pt x="2084" y="1004"/>
                  </a:cubicBezTo>
                  <a:cubicBezTo>
                    <a:pt x="2032" y="709"/>
                    <a:pt x="1841" y="686"/>
                    <a:pt x="1639" y="686"/>
                  </a:cubicBezTo>
                  <a:cubicBezTo>
                    <a:pt x="1602" y="686"/>
                    <a:pt x="1565" y="686"/>
                    <a:pt x="1528" y="686"/>
                  </a:cubicBezTo>
                  <a:cubicBezTo>
                    <a:pt x="1491" y="686"/>
                    <a:pt x="1454" y="686"/>
                    <a:pt x="1418" y="682"/>
                  </a:cubicBezTo>
                  <a:cubicBezTo>
                    <a:pt x="1364" y="705"/>
                    <a:pt x="1315" y="719"/>
                    <a:pt x="1268" y="719"/>
                  </a:cubicBezTo>
                  <a:cubicBezTo>
                    <a:pt x="1242" y="719"/>
                    <a:pt x="1217" y="715"/>
                    <a:pt x="1191" y="706"/>
                  </a:cubicBezTo>
                  <a:cubicBezTo>
                    <a:pt x="1144" y="670"/>
                    <a:pt x="1120" y="647"/>
                    <a:pt x="1084" y="599"/>
                  </a:cubicBezTo>
                  <a:cubicBezTo>
                    <a:pt x="1037" y="540"/>
                    <a:pt x="1001" y="468"/>
                    <a:pt x="953" y="409"/>
                  </a:cubicBezTo>
                  <a:cubicBezTo>
                    <a:pt x="906" y="325"/>
                    <a:pt x="834" y="289"/>
                    <a:pt x="763" y="254"/>
                  </a:cubicBezTo>
                  <a:cubicBezTo>
                    <a:pt x="743" y="249"/>
                    <a:pt x="721" y="246"/>
                    <a:pt x="699" y="246"/>
                  </a:cubicBezTo>
                  <a:cubicBezTo>
                    <a:pt x="668" y="246"/>
                    <a:pt x="636" y="252"/>
                    <a:pt x="608" y="266"/>
                  </a:cubicBezTo>
                  <a:cubicBezTo>
                    <a:pt x="596" y="289"/>
                    <a:pt x="584" y="313"/>
                    <a:pt x="560" y="313"/>
                  </a:cubicBezTo>
                  <a:cubicBezTo>
                    <a:pt x="556" y="317"/>
                    <a:pt x="548" y="319"/>
                    <a:pt x="540" y="319"/>
                  </a:cubicBezTo>
                  <a:cubicBezTo>
                    <a:pt x="522" y="319"/>
                    <a:pt x="501" y="313"/>
                    <a:pt x="501" y="313"/>
                  </a:cubicBezTo>
                  <a:cubicBezTo>
                    <a:pt x="501" y="114"/>
                    <a:pt x="464" y="0"/>
                    <a:pt x="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5"/>
            <p:cNvSpPr/>
            <p:nvPr/>
          </p:nvSpPr>
          <p:spPr>
            <a:xfrm>
              <a:off x="5255500" y="2897800"/>
              <a:ext cx="41600" cy="36825"/>
            </a:xfrm>
            <a:custGeom>
              <a:avLst/>
              <a:gdLst/>
              <a:ahLst/>
              <a:cxnLst/>
              <a:rect l="l" t="t" r="r" b="b"/>
              <a:pathLst>
                <a:path w="1664" h="1473" extrusionOk="0">
                  <a:moveTo>
                    <a:pt x="1366" y="1"/>
                  </a:moveTo>
                  <a:cubicBezTo>
                    <a:pt x="1295" y="1"/>
                    <a:pt x="1235" y="37"/>
                    <a:pt x="1187" y="72"/>
                  </a:cubicBezTo>
                  <a:cubicBezTo>
                    <a:pt x="914" y="239"/>
                    <a:pt x="628" y="370"/>
                    <a:pt x="473" y="691"/>
                  </a:cubicBezTo>
                  <a:cubicBezTo>
                    <a:pt x="342" y="834"/>
                    <a:pt x="223" y="1001"/>
                    <a:pt x="32" y="1072"/>
                  </a:cubicBezTo>
                  <a:cubicBezTo>
                    <a:pt x="9" y="1371"/>
                    <a:pt x="1" y="1473"/>
                    <a:pt x="118" y="1473"/>
                  </a:cubicBezTo>
                  <a:cubicBezTo>
                    <a:pt x="179" y="1473"/>
                    <a:pt x="272" y="1446"/>
                    <a:pt x="413" y="1406"/>
                  </a:cubicBezTo>
                  <a:cubicBezTo>
                    <a:pt x="497" y="1394"/>
                    <a:pt x="556" y="1394"/>
                    <a:pt x="628" y="1370"/>
                  </a:cubicBezTo>
                  <a:cubicBezTo>
                    <a:pt x="668" y="1382"/>
                    <a:pt x="706" y="1387"/>
                    <a:pt x="740" y="1387"/>
                  </a:cubicBezTo>
                  <a:cubicBezTo>
                    <a:pt x="948" y="1387"/>
                    <a:pt x="1051" y="1192"/>
                    <a:pt x="1164" y="1049"/>
                  </a:cubicBezTo>
                  <a:cubicBezTo>
                    <a:pt x="1295" y="787"/>
                    <a:pt x="1580" y="632"/>
                    <a:pt x="1664" y="346"/>
                  </a:cubicBezTo>
                  <a:cubicBezTo>
                    <a:pt x="1664" y="156"/>
                    <a:pt x="1568" y="48"/>
                    <a:pt x="1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5"/>
            <p:cNvSpPr/>
            <p:nvPr/>
          </p:nvSpPr>
          <p:spPr>
            <a:xfrm>
              <a:off x="5703375" y="4025675"/>
              <a:ext cx="72950" cy="22300"/>
            </a:xfrm>
            <a:custGeom>
              <a:avLst/>
              <a:gdLst/>
              <a:ahLst/>
              <a:cxnLst/>
              <a:rect l="l" t="t" r="r" b="b"/>
              <a:pathLst>
                <a:path w="2918" h="892" extrusionOk="0">
                  <a:moveTo>
                    <a:pt x="1773" y="1"/>
                  </a:moveTo>
                  <a:cubicBezTo>
                    <a:pt x="1644" y="1"/>
                    <a:pt x="1508" y="26"/>
                    <a:pt x="1370" y="46"/>
                  </a:cubicBezTo>
                  <a:cubicBezTo>
                    <a:pt x="1298" y="70"/>
                    <a:pt x="1239" y="106"/>
                    <a:pt x="1191" y="141"/>
                  </a:cubicBezTo>
                  <a:cubicBezTo>
                    <a:pt x="1156" y="249"/>
                    <a:pt x="1167" y="320"/>
                    <a:pt x="1239" y="403"/>
                  </a:cubicBezTo>
                  <a:cubicBezTo>
                    <a:pt x="1245" y="404"/>
                    <a:pt x="1250" y="404"/>
                    <a:pt x="1255" y="404"/>
                  </a:cubicBezTo>
                  <a:cubicBezTo>
                    <a:pt x="1277" y="404"/>
                    <a:pt x="1291" y="399"/>
                    <a:pt x="1300" y="391"/>
                  </a:cubicBezTo>
                  <a:lnTo>
                    <a:pt x="1300" y="391"/>
                  </a:lnTo>
                  <a:cubicBezTo>
                    <a:pt x="1300" y="395"/>
                    <a:pt x="1299" y="399"/>
                    <a:pt x="1298" y="403"/>
                  </a:cubicBezTo>
                  <a:cubicBezTo>
                    <a:pt x="1294" y="427"/>
                    <a:pt x="1281" y="436"/>
                    <a:pt x="1265" y="436"/>
                  </a:cubicBezTo>
                  <a:cubicBezTo>
                    <a:pt x="1240" y="436"/>
                    <a:pt x="1208" y="417"/>
                    <a:pt x="1179" y="403"/>
                  </a:cubicBezTo>
                  <a:cubicBezTo>
                    <a:pt x="1132" y="368"/>
                    <a:pt x="1096" y="356"/>
                    <a:pt x="1037" y="344"/>
                  </a:cubicBezTo>
                  <a:cubicBezTo>
                    <a:pt x="941" y="320"/>
                    <a:pt x="870" y="320"/>
                    <a:pt x="775" y="320"/>
                  </a:cubicBezTo>
                  <a:cubicBezTo>
                    <a:pt x="691" y="320"/>
                    <a:pt x="596" y="344"/>
                    <a:pt x="525" y="379"/>
                  </a:cubicBezTo>
                  <a:cubicBezTo>
                    <a:pt x="492" y="438"/>
                    <a:pt x="455" y="465"/>
                    <a:pt x="417" y="465"/>
                  </a:cubicBezTo>
                  <a:cubicBezTo>
                    <a:pt x="386" y="465"/>
                    <a:pt x="354" y="447"/>
                    <a:pt x="322" y="415"/>
                  </a:cubicBezTo>
                  <a:cubicBezTo>
                    <a:pt x="179" y="415"/>
                    <a:pt x="96" y="475"/>
                    <a:pt x="24" y="582"/>
                  </a:cubicBezTo>
                  <a:cubicBezTo>
                    <a:pt x="1" y="641"/>
                    <a:pt x="24" y="689"/>
                    <a:pt x="60" y="725"/>
                  </a:cubicBezTo>
                  <a:cubicBezTo>
                    <a:pt x="1013" y="784"/>
                    <a:pt x="1965" y="832"/>
                    <a:pt x="2918" y="891"/>
                  </a:cubicBezTo>
                  <a:cubicBezTo>
                    <a:pt x="2918" y="701"/>
                    <a:pt x="2834" y="594"/>
                    <a:pt x="2644" y="594"/>
                  </a:cubicBezTo>
                  <a:cubicBezTo>
                    <a:pt x="2561" y="531"/>
                    <a:pt x="2459" y="496"/>
                    <a:pt x="2364" y="496"/>
                  </a:cubicBezTo>
                  <a:cubicBezTo>
                    <a:pt x="2350" y="496"/>
                    <a:pt x="2336" y="497"/>
                    <a:pt x="2322" y="499"/>
                  </a:cubicBezTo>
                  <a:cubicBezTo>
                    <a:pt x="1989" y="499"/>
                    <a:pt x="2120" y="356"/>
                    <a:pt x="2239" y="201"/>
                  </a:cubicBezTo>
                  <a:cubicBezTo>
                    <a:pt x="2103" y="45"/>
                    <a:pt x="1944" y="1"/>
                    <a:pt x="1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5"/>
            <p:cNvSpPr/>
            <p:nvPr/>
          </p:nvSpPr>
          <p:spPr>
            <a:xfrm>
              <a:off x="6138850" y="4061050"/>
              <a:ext cx="51875" cy="22050"/>
            </a:xfrm>
            <a:custGeom>
              <a:avLst/>
              <a:gdLst/>
              <a:ahLst/>
              <a:cxnLst/>
              <a:rect l="l" t="t" r="r" b="b"/>
              <a:pathLst>
                <a:path w="2075" h="882" extrusionOk="0">
                  <a:moveTo>
                    <a:pt x="663" y="0"/>
                  </a:moveTo>
                  <a:cubicBezTo>
                    <a:pt x="489" y="0"/>
                    <a:pt x="320" y="22"/>
                    <a:pt x="155" y="119"/>
                  </a:cubicBezTo>
                  <a:cubicBezTo>
                    <a:pt x="1" y="298"/>
                    <a:pt x="60" y="465"/>
                    <a:pt x="203" y="608"/>
                  </a:cubicBezTo>
                  <a:cubicBezTo>
                    <a:pt x="358" y="727"/>
                    <a:pt x="560" y="619"/>
                    <a:pt x="715" y="739"/>
                  </a:cubicBezTo>
                  <a:cubicBezTo>
                    <a:pt x="822" y="786"/>
                    <a:pt x="905" y="834"/>
                    <a:pt x="1001" y="881"/>
                  </a:cubicBezTo>
                  <a:cubicBezTo>
                    <a:pt x="1108" y="804"/>
                    <a:pt x="1230" y="795"/>
                    <a:pt x="1355" y="795"/>
                  </a:cubicBezTo>
                  <a:cubicBezTo>
                    <a:pt x="1392" y="795"/>
                    <a:pt x="1430" y="796"/>
                    <a:pt x="1468" y="796"/>
                  </a:cubicBezTo>
                  <a:cubicBezTo>
                    <a:pt x="1556" y="796"/>
                    <a:pt x="1644" y="791"/>
                    <a:pt x="1727" y="762"/>
                  </a:cubicBezTo>
                  <a:cubicBezTo>
                    <a:pt x="2075" y="314"/>
                    <a:pt x="1926" y="257"/>
                    <a:pt x="1708" y="257"/>
                  </a:cubicBezTo>
                  <a:cubicBezTo>
                    <a:pt x="1634" y="257"/>
                    <a:pt x="1551" y="263"/>
                    <a:pt x="1478" y="263"/>
                  </a:cubicBezTo>
                  <a:cubicBezTo>
                    <a:pt x="1383" y="263"/>
                    <a:pt x="1304" y="252"/>
                    <a:pt x="1274" y="203"/>
                  </a:cubicBezTo>
                  <a:lnTo>
                    <a:pt x="1286" y="179"/>
                  </a:lnTo>
                  <a:cubicBezTo>
                    <a:pt x="1215" y="84"/>
                    <a:pt x="1096" y="24"/>
                    <a:pt x="977" y="12"/>
                  </a:cubicBezTo>
                  <a:cubicBezTo>
                    <a:pt x="871" y="8"/>
                    <a:pt x="766"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5"/>
            <p:cNvSpPr/>
            <p:nvPr/>
          </p:nvSpPr>
          <p:spPr>
            <a:xfrm>
              <a:off x="5202425" y="3027300"/>
              <a:ext cx="24425" cy="80675"/>
            </a:xfrm>
            <a:custGeom>
              <a:avLst/>
              <a:gdLst/>
              <a:ahLst/>
              <a:cxnLst/>
              <a:rect l="l" t="t" r="r" b="b"/>
              <a:pathLst>
                <a:path w="977" h="3227" extrusionOk="0">
                  <a:moveTo>
                    <a:pt x="858" y="0"/>
                  </a:moveTo>
                  <a:cubicBezTo>
                    <a:pt x="572" y="917"/>
                    <a:pt x="298" y="1822"/>
                    <a:pt x="36" y="2738"/>
                  </a:cubicBezTo>
                  <a:cubicBezTo>
                    <a:pt x="0" y="2893"/>
                    <a:pt x="12" y="3072"/>
                    <a:pt x="12" y="3227"/>
                  </a:cubicBezTo>
                  <a:lnTo>
                    <a:pt x="155" y="3227"/>
                  </a:lnTo>
                  <a:cubicBezTo>
                    <a:pt x="727" y="2667"/>
                    <a:pt x="727" y="1893"/>
                    <a:pt x="917" y="1191"/>
                  </a:cubicBezTo>
                  <a:cubicBezTo>
                    <a:pt x="917" y="964"/>
                    <a:pt x="965" y="762"/>
                    <a:pt x="977" y="548"/>
                  </a:cubicBezTo>
                  <a:cubicBezTo>
                    <a:pt x="965" y="476"/>
                    <a:pt x="929" y="417"/>
                    <a:pt x="893" y="357"/>
                  </a:cubicBezTo>
                  <a:cubicBezTo>
                    <a:pt x="870" y="238"/>
                    <a:pt x="870" y="119"/>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5"/>
            <p:cNvSpPr/>
            <p:nvPr/>
          </p:nvSpPr>
          <p:spPr>
            <a:xfrm>
              <a:off x="5260475" y="3176775"/>
              <a:ext cx="65500" cy="16725"/>
            </a:xfrm>
            <a:custGeom>
              <a:avLst/>
              <a:gdLst/>
              <a:ahLst/>
              <a:cxnLst/>
              <a:rect l="l" t="t" r="r" b="b"/>
              <a:pathLst>
                <a:path w="2620" h="669" extrusionOk="0">
                  <a:moveTo>
                    <a:pt x="667" y="0"/>
                  </a:moveTo>
                  <a:cubicBezTo>
                    <a:pt x="488" y="0"/>
                    <a:pt x="309" y="28"/>
                    <a:pt x="131" y="117"/>
                  </a:cubicBezTo>
                  <a:cubicBezTo>
                    <a:pt x="84" y="212"/>
                    <a:pt x="36" y="307"/>
                    <a:pt x="0" y="415"/>
                  </a:cubicBezTo>
                  <a:cubicBezTo>
                    <a:pt x="667" y="569"/>
                    <a:pt x="1369" y="546"/>
                    <a:pt x="2060" y="653"/>
                  </a:cubicBezTo>
                  <a:cubicBezTo>
                    <a:pt x="2132" y="661"/>
                    <a:pt x="2203" y="668"/>
                    <a:pt x="2272" y="668"/>
                  </a:cubicBezTo>
                  <a:cubicBezTo>
                    <a:pt x="2396" y="668"/>
                    <a:pt x="2513" y="646"/>
                    <a:pt x="2620" y="569"/>
                  </a:cubicBezTo>
                  <a:cubicBezTo>
                    <a:pt x="2500" y="558"/>
                    <a:pt x="2393" y="534"/>
                    <a:pt x="2286" y="510"/>
                  </a:cubicBezTo>
                  <a:cubicBezTo>
                    <a:pt x="2239" y="427"/>
                    <a:pt x="2179" y="355"/>
                    <a:pt x="2096" y="307"/>
                  </a:cubicBezTo>
                  <a:cubicBezTo>
                    <a:pt x="1917" y="248"/>
                    <a:pt x="1738" y="177"/>
                    <a:pt x="1572" y="69"/>
                  </a:cubicBezTo>
                  <a:cubicBezTo>
                    <a:pt x="1558" y="70"/>
                    <a:pt x="1543" y="70"/>
                    <a:pt x="1529" y="70"/>
                  </a:cubicBezTo>
                  <a:cubicBezTo>
                    <a:pt x="1239" y="70"/>
                    <a:pt x="952"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5"/>
            <p:cNvSpPr/>
            <p:nvPr/>
          </p:nvSpPr>
          <p:spPr>
            <a:xfrm>
              <a:off x="6087050" y="4058225"/>
              <a:ext cx="69675" cy="21875"/>
            </a:xfrm>
            <a:custGeom>
              <a:avLst/>
              <a:gdLst/>
              <a:ahLst/>
              <a:cxnLst/>
              <a:rect l="l" t="t" r="r" b="b"/>
              <a:pathLst>
                <a:path w="2787" h="875" extrusionOk="0">
                  <a:moveTo>
                    <a:pt x="1558" y="1"/>
                  </a:moveTo>
                  <a:cubicBezTo>
                    <a:pt x="1425" y="1"/>
                    <a:pt x="1300" y="43"/>
                    <a:pt x="1191" y="173"/>
                  </a:cubicBezTo>
                  <a:cubicBezTo>
                    <a:pt x="1203" y="423"/>
                    <a:pt x="1144" y="590"/>
                    <a:pt x="846" y="590"/>
                  </a:cubicBezTo>
                  <a:cubicBezTo>
                    <a:pt x="761" y="582"/>
                    <a:pt x="675" y="579"/>
                    <a:pt x="588" y="579"/>
                  </a:cubicBezTo>
                  <a:cubicBezTo>
                    <a:pt x="395" y="579"/>
                    <a:pt x="198" y="593"/>
                    <a:pt x="1" y="601"/>
                  </a:cubicBezTo>
                  <a:cubicBezTo>
                    <a:pt x="775" y="701"/>
                    <a:pt x="1540" y="874"/>
                    <a:pt x="2318" y="874"/>
                  </a:cubicBezTo>
                  <a:cubicBezTo>
                    <a:pt x="2474" y="874"/>
                    <a:pt x="2630" y="867"/>
                    <a:pt x="2787" y="852"/>
                  </a:cubicBezTo>
                  <a:cubicBezTo>
                    <a:pt x="2668" y="697"/>
                    <a:pt x="2501" y="732"/>
                    <a:pt x="2334" y="721"/>
                  </a:cubicBezTo>
                  <a:cubicBezTo>
                    <a:pt x="2025" y="661"/>
                    <a:pt x="2192" y="375"/>
                    <a:pt x="2073" y="220"/>
                  </a:cubicBezTo>
                  <a:cubicBezTo>
                    <a:pt x="2013" y="137"/>
                    <a:pt x="1918" y="66"/>
                    <a:pt x="1822" y="42"/>
                  </a:cubicBezTo>
                  <a:cubicBezTo>
                    <a:pt x="1733" y="18"/>
                    <a:pt x="1644"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5"/>
            <p:cNvSpPr/>
            <p:nvPr/>
          </p:nvSpPr>
          <p:spPr>
            <a:xfrm>
              <a:off x="5331900" y="3179000"/>
              <a:ext cx="90225" cy="15400"/>
            </a:xfrm>
            <a:custGeom>
              <a:avLst/>
              <a:gdLst/>
              <a:ahLst/>
              <a:cxnLst/>
              <a:rect l="l" t="t" r="r" b="b"/>
              <a:pathLst>
                <a:path w="3609" h="616" extrusionOk="0">
                  <a:moveTo>
                    <a:pt x="3196" y="1"/>
                  </a:moveTo>
                  <a:cubicBezTo>
                    <a:pt x="3093" y="1"/>
                    <a:pt x="2982" y="21"/>
                    <a:pt x="2870" y="40"/>
                  </a:cubicBezTo>
                  <a:cubicBezTo>
                    <a:pt x="2811" y="64"/>
                    <a:pt x="2751" y="99"/>
                    <a:pt x="2703" y="135"/>
                  </a:cubicBezTo>
                  <a:cubicBezTo>
                    <a:pt x="2834" y="433"/>
                    <a:pt x="2513" y="349"/>
                    <a:pt x="2441" y="457"/>
                  </a:cubicBezTo>
                  <a:cubicBezTo>
                    <a:pt x="2243" y="425"/>
                    <a:pt x="2055" y="383"/>
                    <a:pt x="1857" y="383"/>
                  </a:cubicBezTo>
                  <a:cubicBezTo>
                    <a:pt x="1757" y="383"/>
                    <a:pt x="1656" y="393"/>
                    <a:pt x="1548" y="421"/>
                  </a:cubicBezTo>
                  <a:cubicBezTo>
                    <a:pt x="1390" y="465"/>
                    <a:pt x="1218" y="488"/>
                    <a:pt x="1043" y="488"/>
                  </a:cubicBezTo>
                  <a:cubicBezTo>
                    <a:pt x="838" y="488"/>
                    <a:pt x="628" y="456"/>
                    <a:pt x="429" y="385"/>
                  </a:cubicBezTo>
                  <a:cubicBezTo>
                    <a:pt x="355" y="359"/>
                    <a:pt x="285" y="337"/>
                    <a:pt x="220" y="337"/>
                  </a:cubicBezTo>
                  <a:cubicBezTo>
                    <a:pt x="139" y="337"/>
                    <a:pt x="66" y="370"/>
                    <a:pt x="1" y="469"/>
                  </a:cubicBezTo>
                  <a:cubicBezTo>
                    <a:pt x="399" y="591"/>
                    <a:pt x="808" y="616"/>
                    <a:pt x="1219" y="616"/>
                  </a:cubicBezTo>
                  <a:cubicBezTo>
                    <a:pt x="1496" y="616"/>
                    <a:pt x="1774" y="605"/>
                    <a:pt x="2052" y="605"/>
                  </a:cubicBezTo>
                  <a:cubicBezTo>
                    <a:pt x="2162" y="605"/>
                    <a:pt x="2272" y="606"/>
                    <a:pt x="2382" y="611"/>
                  </a:cubicBezTo>
                  <a:cubicBezTo>
                    <a:pt x="2644" y="599"/>
                    <a:pt x="2894" y="599"/>
                    <a:pt x="3156" y="588"/>
                  </a:cubicBezTo>
                  <a:cubicBezTo>
                    <a:pt x="3311" y="480"/>
                    <a:pt x="3549" y="469"/>
                    <a:pt x="3608" y="230"/>
                  </a:cubicBezTo>
                  <a:cubicBezTo>
                    <a:pt x="3500" y="50"/>
                    <a:pt x="3356" y="1"/>
                    <a:pt x="3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5"/>
            <p:cNvSpPr/>
            <p:nvPr/>
          </p:nvSpPr>
          <p:spPr>
            <a:xfrm>
              <a:off x="5353050" y="4005200"/>
              <a:ext cx="46750" cy="18225"/>
            </a:xfrm>
            <a:custGeom>
              <a:avLst/>
              <a:gdLst/>
              <a:ahLst/>
              <a:cxnLst/>
              <a:rect l="l" t="t" r="r" b="b"/>
              <a:pathLst>
                <a:path w="1870" h="729" extrusionOk="0">
                  <a:moveTo>
                    <a:pt x="651" y="1"/>
                  </a:moveTo>
                  <a:cubicBezTo>
                    <a:pt x="566" y="1"/>
                    <a:pt x="483" y="25"/>
                    <a:pt x="405" y="79"/>
                  </a:cubicBezTo>
                  <a:cubicBezTo>
                    <a:pt x="0" y="698"/>
                    <a:pt x="643" y="520"/>
                    <a:pt x="857" y="687"/>
                  </a:cubicBezTo>
                  <a:cubicBezTo>
                    <a:pt x="1000" y="716"/>
                    <a:pt x="1146" y="728"/>
                    <a:pt x="1292" y="728"/>
                  </a:cubicBezTo>
                  <a:cubicBezTo>
                    <a:pt x="1438" y="728"/>
                    <a:pt x="1584" y="716"/>
                    <a:pt x="1726" y="698"/>
                  </a:cubicBezTo>
                  <a:cubicBezTo>
                    <a:pt x="1726" y="532"/>
                    <a:pt x="1810" y="413"/>
                    <a:pt x="1869" y="270"/>
                  </a:cubicBezTo>
                  <a:cubicBezTo>
                    <a:pt x="1810" y="151"/>
                    <a:pt x="1691" y="91"/>
                    <a:pt x="1572" y="79"/>
                  </a:cubicBezTo>
                  <a:cubicBezTo>
                    <a:pt x="1512" y="79"/>
                    <a:pt x="1453" y="79"/>
                    <a:pt x="1393" y="91"/>
                  </a:cubicBezTo>
                  <a:cubicBezTo>
                    <a:pt x="1336" y="120"/>
                    <a:pt x="1281" y="130"/>
                    <a:pt x="1226" y="130"/>
                  </a:cubicBezTo>
                  <a:cubicBezTo>
                    <a:pt x="1073" y="130"/>
                    <a:pt x="926" y="46"/>
                    <a:pt x="786" y="20"/>
                  </a:cubicBezTo>
                  <a:cubicBezTo>
                    <a:pt x="741" y="7"/>
                    <a:pt x="695" y="1"/>
                    <a:pt x="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5"/>
            <p:cNvSpPr/>
            <p:nvPr/>
          </p:nvSpPr>
          <p:spPr>
            <a:xfrm>
              <a:off x="5320300" y="3836900"/>
              <a:ext cx="27100" cy="45575"/>
            </a:xfrm>
            <a:custGeom>
              <a:avLst/>
              <a:gdLst/>
              <a:ahLst/>
              <a:cxnLst/>
              <a:rect l="l" t="t" r="r" b="b"/>
              <a:pathLst>
                <a:path w="1084" h="1823" extrusionOk="0">
                  <a:moveTo>
                    <a:pt x="524" y="1"/>
                  </a:moveTo>
                  <a:cubicBezTo>
                    <a:pt x="369" y="25"/>
                    <a:pt x="250" y="60"/>
                    <a:pt x="131" y="120"/>
                  </a:cubicBezTo>
                  <a:cubicBezTo>
                    <a:pt x="84" y="156"/>
                    <a:pt x="24" y="203"/>
                    <a:pt x="0" y="263"/>
                  </a:cubicBezTo>
                  <a:cubicBezTo>
                    <a:pt x="60" y="346"/>
                    <a:pt x="107" y="430"/>
                    <a:pt x="167" y="525"/>
                  </a:cubicBezTo>
                  <a:cubicBezTo>
                    <a:pt x="203" y="537"/>
                    <a:pt x="262" y="537"/>
                    <a:pt x="310" y="561"/>
                  </a:cubicBezTo>
                  <a:cubicBezTo>
                    <a:pt x="381" y="692"/>
                    <a:pt x="358" y="822"/>
                    <a:pt x="381" y="942"/>
                  </a:cubicBezTo>
                  <a:cubicBezTo>
                    <a:pt x="405" y="1037"/>
                    <a:pt x="417" y="1120"/>
                    <a:pt x="441" y="1192"/>
                  </a:cubicBezTo>
                  <a:cubicBezTo>
                    <a:pt x="465" y="1251"/>
                    <a:pt x="477" y="1299"/>
                    <a:pt x="488" y="1358"/>
                  </a:cubicBezTo>
                  <a:cubicBezTo>
                    <a:pt x="548" y="1525"/>
                    <a:pt x="596" y="1715"/>
                    <a:pt x="762" y="1823"/>
                  </a:cubicBezTo>
                  <a:cubicBezTo>
                    <a:pt x="1060" y="1811"/>
                    <a:pt x="1024" y="1537"/>
                    <a:pt x="1084" y="1346"/>
                  </a:cubicBezTo>
                  <a:cubicBezTo>
                    <a:pt x="1084" y="1227"/>
                    <a:pt x="1036" y="1120"/>
                    <a:pt x="1000" y="1001"/>
                  </a:cubicBezTo>
                  <a:cubicBezTo>
                    <a:pt x="977" y="942"/>
                    <a:pt x="953" y="894"/>
                    <a:pt x="941" y="834"/>
                  </a:cubicBezTo>
                  <a:cubicBezTo>
                    <a:pt x="893" y="692"/>
                    <a:pt x="893" y="537"/>
                    <a:pt x="881" y="394"/>
                  </a:cubicBezTo>
                  <a:cubicBezTo>
                    <a:pt x="846" y="180"/>
                    <a:pt x="774" y="25"/>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5"/>
            <p:cNvSpPr/>
            <p:nvPr/>
          </p:nvSpPr>
          <p:spPr>
            <a:xfrm>
              <a:off x="5628675" y="4030375"/>
              <a:ext cx="76225" cy="13300"/>
            </a:xfrm>
            <a:custGeom>
              <a:avLst/>
              <a:gdLst/>
              <a:ahLst/>
              <a:cxnLst/>
              <a:rect l="l" t="t" r="r" b="b"/>
              <a:pathLst>
                <a:path w="3049" h="532" extrusionOk="0">
                  <a:moveTo>
                    <a:pt x="703" y="1"/>
                  </a:moveTo>
                  <a:cubicBezTo>
                    <a:pt x="655" y="1"/>
                    <a:pt x="596" y="1"/>
                    <a:pt x="536" y="13"/>
                  </a:cubicBezTo>
                  <a:cubicBezTo>
                    <a:pt x="369" y="84"/>
                    <a:pt x="191" y="84"/>
                    <a:pt x="60" y="191"/>
                  </a:cubicBezTo>
                  <a:cubicBezTo>
                    <a:pt x="48" y="227"/>
                    <a:pt x="12" y="239"/>
                    <a:pt x="0" y="275"/>
                  </a:cubicBezTo>
                  <a:cubicBezTo>
                    <a:pt x="800" y="444"/>
                    <a:pt x="1599" y="532"/>
                    <a:pt x="2404" y="532"/>
                  </a:cubicBezTo>
                  <a:cubicBezTo>
                    <a:pt x="2618" y="532"/>
                    <a:pt x="2833" y="525"/>
                    <a:pt x="3048" y="513"/>
                  </a:cubicBezTo>
                  <a:lnTo>
                    <a:pt x="3048" y="453"/>
                  </a:lnTo>
                  <a:lnTo>
                    <a:pt x="3048" y="394"/>
                  </a:lnTo>
                  <a:cubicBezTo>
                    <a:pt x="3024" y="287"/>
                    <a:pt x="2929" y="227"/>
                    <a:pt x="2834" y="168"/>
                  </a:cubicBezTo>
                  <a:cubicBezTo>
                    <a:pt x="2778" y="168"/>
                    <a:pt x="2733" y="184"/>
                    <a:pt x="2688" y="184"/>
                  </a:cubicBezTo>
                  <a:cubicBezTo>
                    <a:pt x="2666" y="184"/>
                    <a:pt x="2643" y="180"/>
                    <a:pt x="2620" y="168"/>
                  </a:cubicBezTo>
                  <a:cubicBezTo>
                    <a:pt x="2572" y="156"/>
                    <a:pt x="2536" y="156"/>
                    <a:pt x="2489" y="156"/>
                  </a:cubicBezTo>
                  <a:cubicBezTo>
                    <a:pt x="2417" y="180"/>
                    <a:pt x="2358" y="191"/>
                    <a:pt x="2274" y="215"/>
                  </a:cubicBezTo>
                  <a:lnTo>
                    <a:pt x="2131" y="215"/>
                  </a:lnTo>
                  <a:cubicBezTo>
                    <a:pt x="2060" y="191"/>
                    <a:pt x="2000" y="168"/>
                    <a:pt x="1917" y="156"/>
                  </a:cubicBezTo>
                  <a:cubicBezTo>
                    <a:pt x="1893" y="156"/>
                    <a:pt x="1881" y="132"/>
                    <a:pt x="1846" y="132"/>
                  </a:cubicBezTo>
                  <a:lnTo>
                    <a:pt x="1774" y="132"/>
                  </a:lnTo>
                  <a:lnTo>
                    <a:pt x="1703" y="156"/>
                  </a:lnTo>
                  <a:cubicBezTo>
                    <a:pt x="1680" y="159"/>
                    <a:pt x="1660" y="160"/>
                    <a:pt x="1640" y="160"/>
                  </a:cubicBezTo>
                  <a:cubicBezTo>
                    <a:pt x="1587" y="160"/>
                    <a:pt x="1541" y="149"/>
                    <a:pt x="1488" y="132"/>
                  </a:cubicBezTo>
                  <a:cubicBezTo>
                    <a:pt x="1465" y="132"/>
                    <a:pt x="1441" y="120"/>
                    <a:pt x="1417" y="120"/>
                  </a:cubicBezTo>
                  <a:cubicBezTo>
                    <a:pt x="1369" y="108"/>
                    <a:pt x="1310" y="96"/>
                    <a:pt x="1262" y="96"/>
                  </a:cubicBezTo>
                  <a:cubicBezTo>
                    <a:pt x="1191" y="72"/>
                    <a:pt x="1107" y="61"/>
                    <a:pt x="1024" y="61"/>
                  </a:cubicBezTo>
                  <a:cubicBezTo>
                    <a:pt x="905" y="49"/>
                    <a:pt x="810" y="13"/>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5"/>
            <p:cNvSpPr/>
            <p:nvPr/>
          </p:nvSpPr>
          <p:spPr>
            <a:xfrm>
              <a:off x="5338150" y="3995675"/>
              <a:ext cx="36950" cy="26750"/>
            </a:xfrm>
            <a:custGeom>
              <a:avLst/>
              <a:gdLst/>
              <a:ahLst/>
              <a:cxnLst/>
              <a:rect l="l" t="t" r="r" b="b"/>
              <a:pathLst>
                <a:path w="1478" h="1070" extrusionOk="0">
                  <a:moveTo>
                    <a:pt x="369" y="0"/>
                  </a:moveTo>
                  <a:cubicBezTo>
                    <a:pt x="328" y="0"/>
                    <a:pt x="285" y="6"/>
                    <a:pt x="239" y="20"/>
                  </a:cubicBezTo>
                  <a:cubicBezTo>
                    <a:pt x="120" y="115"/>
                    <a:pt x="120" y="258"/>
                    <a:pt x="48" y="377"/>
                  </a:cubicBezTo>
                  <a:cubicBezTo>
                    <a:pt x="13" y="436"/>
                    <a:pt x="1" y="484"/>
                    <a:pt x="1" y="544"/>
                  </a:cubicBezTo>
                  <a:cubicBezTo>
                    <a:pt x="445" y="817"/>
                    <a:pt x="868" y="1069"/>
                    <a:pt x="1405" y="1069"/>
                  </a:cubicBezTo>
                  <a:cubicBezTo>
                    <a:pt x="1429" y="1069"/>
                    <a:pt x="1453" y="1069"/>
                    <a:pt x="1477" y="1068"/>
                  </a:cubicBezTo>
                  <a:cubicBezTo>
                    <a:pt x="1418" y="960"/>
                    <a:pt x="1298" y="948"/>
                    <a:pt x="1191" y="913"/>
                  </a:cubicBezTo>
                  <a:cubicBezTo>
                    <a:pt x="941" y="853"/>
                    <a:pt x="953" y="698"/>
                    <a:pt x="1037" y="496"/>
                  </a:cubicBezTo>
                  <a:cubicBezTo>
                    <a:pt x="1025" y="401"/>
                    <a:pt x="965" y="317"/>
                    <a:pt x="894" y="258"/>
                  </a:cubicBezTo>
                  <a:cubicBezTo>
                    <a:pt x="714" y="158"/>
                    <a:pt x="577" y="0"/>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5"/>
            <p:cNvSpPr/>
            <p:nvPr/>
          </p:nvSpPr>
          <p:spPr>
            <a:xfrm>
              <a:off x="5892100" y="4039625"/>
              <a:ext cx="53900" cy="23525"/>
            </a:xfrm>
            <a:custGeom>
              <a:avLst/>
              <a:gdLst/>
              <a:ahLst/>
              <a:cxnLst/>
              <a:rect l="l" t="t" r="r" b="b"/>
              <a:pathLst>
                <a:path w="2156" h="941" extrusionOk="0">
                  <a:moveTo>
                    <a:pt x="697" y="1"/>
                  </a:moveTo>
                  <a:cubicBezTo>
                    <a:pt x="570" y="1"/>
                    <a:pt x="441" y="15"/>
                    <a:pt x="310" y="36"/>
                  </a:cubicBezTo>
                  <a:cubicBezTo>
                    <a:pt x="238" y="48"/>
                    <a:pt x="179" y="83"/>
                    <a:pt x="119" y="119"/>
                  </a:cubicBezTo>
                  <a:cubicBezTo>
                    <a:pt x="0" y="333"/>
                    <a:pt x="191" y="381"/>
                    <a:pt x="310" y="453"/>
                  </a:cubicBezTo>
                  <a:cubicBezTo>
                    <a:pt x="476" y="572"/>
                    <a:pt x="334" y="619"/>
                    <a:pt x="274" y="691"/>
                  </a:cubicBezTo>
                  <a:cubicBezTo>
                    <a:pt x="250" y="703"/>
                    <a:pt x="238" y="738"/>
                    <a:pt x="226" y="762"/>
                  </a:cubicBezTo>
                  <a:cubicBezTo>
                    <a:pt x="846" y="941"/>
                    <a:pt x="1477" y="905"/>
                    <a:pt x="2096" y="917"/>
                  </a:cubicBezTo>
                  <a:cubicBezTo>
                    <a:pt x="2131" y="881"/>
                    <a:pt x="2143" y="857"/>
                    <a:pt x="2155" y="822"/>
                  </a:cubicBezTo>
                  <a:cubicBezTo>
                    <a:pt x="2060" y="572"/>
                    <a:pt x="1822" y="595"/>
                    <a:pt x="1608" y="583"/>
                  </a:cubicBezTo>
                  <a:cubicBezTo>
                    <a:pt x="1358" y="572"/>
                    <a:pt x="1262" y="464"/>
                    <a:pt x="1310" y="226"/>
                  </a:cubicBezTo>
                  <a:cubicBezTo>
                    <a:pt x="1286" y="167"/>
                    <a:pt x="1238" y="107"/>
                    <a:pt x="1179" y="83"/>
                  </a:cubicBezTo>
                  <a:cubicBezTo>
                    <a:pt x="1019" y="23"/>
                    <a:pt x="859" y="1"/>
                    <a:pt x="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5"/>
            <p:cNvSpPr/>
            <p:nvPr/>
          </p:nvSpPr>
          <p:spPr>
            <a:xfrm>
              <a:off x="5133975" y="3771425"/>
              <a:ext cx="25325" cy="32775"/>
            </a:xfrm>
            <a:custGeom>
              <a:avLst/>
              <a:gdLst/>
              <a:ahLst/>
              <a:cxnLst/>
              <a:rect l="l" t="t" r="r" b="b"/>
              <a:pathLst>
                <a:path w="1013" h="1311" extrusionOk="0">
                  <a:moveTo>
                    <a:pt x="0" y="1"/>
                  </a:moveTo>
                  <a:cubicBezTo>
                    <a:pt x="191" y="560"/>
                    <a:pt x="321" y="1155"/>
                    <a:pt x="1012" y="1310"/>
                  </a:cubicBezTo>
                  <a:cubicBezTo>
                    <a:pt x="679" y="941"/>
                    <a:pt x="619" y="405"/>
                    <a:pt x="310" y="1"/>
                  </a:cubicBezTo>
                  <a:cubicBezTo>
                    <a:pt x="274" y="56"/>
                    <a:pt x="238" y="75"/>
                    <a:pt x="203" y="75"/>
                  </a:cubicBezTo>
                  <a:cubicBezTo>
                    <a:pt x="132" y="75"/>
                    <a:pt x="6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5"/>
            <p:cNvSpPr/>
            <p:nvPr/>
          </p:nvSpPr>
          <p:spPr>
            <a:xfrm>
              <a:off x="6015925" y="4050925"/>
              <a:ext cx="48525" cy="17975"/>
            </a:xfrm>
            <a:custGeom>
              <a:avLst/>
              <a:gdLst/>
              <a:ahLst/>
              <a:cxnLst/>
              <a:rect l="l" t="t" r="r" b="b"/>
              <a:pathLst>
                <a:path w="1941" h="719" extrusionOk="0">
                  <a:moveTo>
                    <a:pt x="1453" y="1"/>
                  </a:moveTo>
                  <a:cubicBezTo>
                    <a:pt x="1286" y="12"/>
                    <a:pt x="1119" y="12"/>
                    <a:pt x="977" y="108"/>
                  </a:cubicBezTo>
                  <a:cubicBezTo>
                    <a:pt x="953" y="131"/>
                    <a:pt x="929" y="155"/>
                    <a:pt x="917" y="179"/>
                  </a:cubicBezTo>
                  <a:cubicBezTo>
                    <a:pt x="977" y="346"/>
                    <a:pt x="1108" y="548"/>
                    <a:pt x="774" y="584"/>
                  </a:cubicBezTo>
                  <a:cubicBezTo>
                    <a:pt x="524" y="596"/>
                    <a:pt x="262" y="596"/>
                    <a:pt x="0" y="596"/>
                  </a:cubicBezTo>
                  <a:cubicBezTo>
                    <a:pt x="245" y="696"/>
                    <a:pt x="495" y="718"/>
                    <a:pt x="747" y="718"/>
                  </a:cubicBezTo>
                  <a:cubicBezTo>
                    <a:pt x="946" y="718"/>
                    <a:pt x="1145" y="704"/>
                    <a:pt x="1344" y="704"/>
                  </a:cubicBezTo>
                  <a:cubicBezTo>
                    <a:pt x="1432" y="704"/>
                    <a:pt x="1520" y="707"/>
                    <a:pt x="1608" y="715"/>
                  </a:cubicBezTo>
                  <a:cubicBezTo>
                    <a:pt x="1560" y="596"/>
                    <a:pt x="1346" y="572"/>
                    <a:pt x="1405" y="405"/>
                  </a:cubicBezTo>
                  <a:cubicBezTo>
                    <a:pt x="1441" y="312"/>
                    <a:pt x="1512" y="296"/>
                    <a:pt x="1594" y="296"/>
                  </a:cubicBezTo>
                  <a:cubicBezTo>
                    <a:pt x="1633" y="296"/>
                    <a:pt x="1675" y="300"/>
                    <a:pt x="1717" y="300"/>
                  </a:cubicBezTo>
                  <a:cubicBezTo>
                    <a:pt x="1732" y="300"/>
                    <a:pt x="1747" y="299"/>
                    <a:pt x="1762" y="298"/>
                  </a:cubicBezTo>
                  <a:lnTo>
                    <a:pt x="1893" y="298"/>
                  </a:lnTo>
                  <a:cubicBezTo>
                    <a:pt x="1941" y="239"/>
                    <a:pt x="1941" y="179"/>
                    <a:pt x="1905" y="120"/>
                  </a:cubicBezTo>
                  <a:cubicBezTo>
                    <a:pt x="1834" y="60"/>
                    <a:pt x="1750" y="36"/>
                    <a:pt x="1643" y="12"/>
                  </a:cubicBezTo>
                  <a:cubicBezTo>
                    <a:pt x="1584" y="1"/>
                    <a:pt x="1512"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5"/>
            <p:cNvSpPr/>
            <p:nvPr/>
          </p:nvSpPr>
          <p:spPr>
            <a:xfrm>
              <a:off x="5850725" y="4042175"/>
              <a:ext cx="48825" cy="17100"/>
            </a:xfrm>
            <a:custGeom>
              <a:avLst/>
              <a:gdLst/>
              <a:ahLst/>
              <a:cxnLst/>
              <a:rect l="l" t="t" r="r" b="b"/>
              <a:pathLst>
                <a:path w="1953" h="684" extrusionOk="0">
                  <a:moveTo>
                    <a:pt x="1211" y="0"/>
                  </a:moveTo>
                  <a:cubicBezTo>
                    <a:pt x="1152" y="0"/>
                    <a:pt x="1098" y="22"/>
                    <a:pt x="1048" y="65"/>
                  </a:cubicBezTo>
                  <a:cubicBezTo>
                    <a:pt x="1038" y="354"/>
                    <a:pt x="893" y="491"/>
                    <a:pt x="652" y="491"/>
                  </a:cubicBezTo>
                  <a:cubicBezTo>
                    <a:pt x="616" y="491"/>
                    <a:pt x="577" y="488"/>
                    <a:pt x="536" y="481"/>
                  </a:cubicBezTo>
                  <a:cubicBezTo>
                    <a:pt x="441" y="470"/>
                    <a:pt x="349" y="452"/>
                    <a:pt x="259" y="452"/>
                  </a:cubicBezTo>
                  <a:cubicBezTo>
                    <a:pt x="170" y="452"/>
                    <a:pt x="84" y="470"/>
                    <a:pt x="0" y="529"/>
                  </a:cubicBezTo>
                  <a:cubicBezTo>
                    <a:pt x="379" y="658"/>
                    <a:pt x="753" y="671"/>
                    <a:pt x="1131" y="671"/>
                  </a:cubicBezTo>
                  <a:cubicBezTo>
                    <a:pt x="1225" y="671"/>
                    <a:pt x="1320" y="670"/>
                    <a:pt x="1415" y="670"/>
                  </a:cubicBezTo>
                  <a:cubicBezTo>
                    <a:pt x="1573" y="670"/>
                    <a:pt x="1733" y="672"/>
                    <a:pt x="1893" y="684"/>
                  </a:cubicBezTo>
                  <a:lnTo>
                    <a:pt x="1953" y="624"/>
                  </a:lnTo>
                  <a:cubicBezTo>
                    <a:pt x="1834" y="327"/>
                    <a:pt x="1477" y="279"/>
                    <a:pt x="1334" y="29"/>
                  </a:cubicBezTo>
                  <a:cubicBezTo>
                    <a:pt x="1291" y="10"/>
                    <a:pt x="1250" y="0"/>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5"/>
            <p:cNvSpPr/>
            <p:nvPr/>
          </p:nvSpPr>
          <p:spPr>
            <a:xfrm>
              <a:off x="5147950" y="3638075"/>
              <a:ext cx="18175" cy="36350"/>
            </a:xfrm>
            <a:custGeom>
              <a:avLst/>
              <a:gdLst/>
              <a:ahLst/>
              <a:cxnLst/>
              <a:rect l="l" t="t" r="r" b="b"/>
              <a:pathLst>
                <a:path w="727" h="1454" extrusionOk="0">
                  <a:moveTo>
                    <a:pt x="453" y="1"/>
                  </a:moveTo>
                  <a:cubicBezTo>
                    <a:pt x="298" y="274"/>
                    <a:pt x="1" y="489"/>
                    <a:pt x="13" y="846"/>
                  </a:cubicBezTo>
                  <a:cubicBezTo>
                    <a:pt x="36" y="1048"/>
                    <a:pt x="36" y="1251"/>
                    <a:pt x="48" y="1453"/>
                  </a:cubicBezTo>
                  <a:cubicBezTo>
                    <a:pt x="477" y="1251"/>
                    <a:pt x="465" y="739"/>
                    <a:pt x="727" y="382"/>
                  </a:cubicBezTo>
                  <a:cubicBezTo>
                    <a:pt x="715" y="227"/>
                    <a:pt x="667" y="108"/>
                    <a:pt x="524" y="36"/>
                  </a:cubicBezTo>
                  <a:cubicBezTo>
                    <a:pt x="489" y="24"/>
                    <a:pt x="477" y="12"/>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5"/>
            <p:cNvSpPr/>
            <p:nvPr/>
          </p:nvSpPr>
          <p:spPr>
            <a:xfrm>
              <a:off x="5316425" y="3968775"/>
              <a:ext cx="23250" cy="40500"/>
            </a:xfrm>
            <a:custGeom>
              <a:avLst/>
              <a:gdLst/>
              <a:ahLst/>
              <a:cxnLst/>
              <a:rect l="l" t="t" r="r" b="b"/>
              <a:pathLst>
                <a:path w="930" h="1620" extrusionOk="0">
                  <a:moveTo>
                    <a:pt x="179" y="0"/>
                  </a:moveTo>
                  <a:cubicBezTo>
                    <a:pt x="120" y="0"/>
                    <a:pt x="60" y="12"/>
                    <a:pt x="1" y="12"/>
                  </a:cubicBezTo>
                  <a:cubicBezTo>
                    <a:pt x="143" y="620"/>
                    <a:pt x="179" y="1298"/>
                    <a:pt x="870" y="1620"/>
                  </a:cubicBezTo>
                  <a:cubicBezTo>
                    <a:pt x="894" y="1596"/>
                    <a:pt x="917" y="1572"/>
                    <a:pt x="929" y="1548"/>
                  </a:cubicBezTo>
                  <a:cubicBezTo>
                    <a:pt x="917" y="1131"/>
                    <a:pt x="513" y="893"/>
                    <a:pt x="453" y="489"/>
                  </a:cubicBezTo>
                  <a:cubicBezTo>
                    <a:pt x="417" y="405"/>
                    <a:pt x="393" y="310"/>
                    <a:pt x="346" y="227"/>
                  </a:cubicBezTo>
                  <a:cubicBezTo>
                    <a:pt x="298" y="131"/>
                    <a:pt x="274" y="4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5"/>
            <p:cNvSpPr/>
            <p:nvPr/>
          </p:nvSpPr>
          <p:spPr>
            <a:xfrm>
              <a:off x="5373575" y="3301125"/>
              <a:ext cx="22350" cy="32475"/>
            </a:xfrm>
            <a:custGeom>
              <a:avLst/>
              <a:gdLst/>
              <a:ahLst/>
              <a:cxnLst/>
              <a:rect l="l" t="t" r="r" b="b"/>
              <a:pathLst>
                <a:path w="894" h="1299" extrusionOk="0">
                  <a:moveTo>
                    <a:pt x="894" y="1"/>
                  </a:moveTo>
                  <a:lnTo>
                    <a:pt x="894" y="1"/>
                  </a:lnTo>
                  <a:cubicBezTo>
                    <a:pt x="453" y="334"/>
                    <a:pt x="239" y="822"/>
                    <a:pt x="1" y="1299"/>
                  </a:cubicBezTo>
                  <a:cubicBezTo>
                    <a:pt x="477" y="989"/>
                    <a:pt x="715" y="513"/>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5"/>
            <p:cNvSpPr/>
            <p:nvPr/>
          </p:nvSpPr>
          <p:spPr>
            <a:xfrm>
              <a:off x="5395900" y="3280000"/>
              <a:ext cx="11050" cy="21350"/>
            </a:xfrm>
            <a:custGeom>
              <a:avLst/>
              <a:gdLst/>
              <a:ahLst/>
              <a:cxnLst/>
              <a:rect l="l" t="t" r="r" b="b"/>
              <a:pathLst>
                <a:path w="442" h="854" extrusionOk="0">
                  <a:moveTo>
                    <a:pt x="441" y="0"/>
                  </a:moveTo>
                  <a:cubicBezTo>
                    <a:pt x="203" y="239"/>
                    <a:pt x="36" y="512"/>
                    <a:pt x="1" y="846"/>
                  </a:cubicBezTo>
                  <a:cubicBezTo>
                    <a:pt x="36" y="822"/>
                    <a:pt x="73" y="814"/>
                    <a:pt x="110" y="814"/>
                  </a:cubicBezTo>
                  <a:cubicBezTo>
                    <a:pt x="191" y="814"/>
                    <a:pt x="273" y="853"/>
                    <a:pt x="354" y="853"/>
                  </a:cubicBezTo>
                  <a:cubicBezTo>
                    <a:pt x="383" y="853"/>
                    <a:pt x="412" y="848"/>
                    <a:pt x="441" y="834"/>
                  </a:cubicBezTo>
                  <a:lnTo>
                    <a:pt x="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35"/>
            <p:cNvSpPr/>
            <p:nvPr/>
          </p:nvSpPr>
          <p:spPr>
            <a:xfrm>
              <a:off x="5169675" y="3802025"/>
              <a:ext cx="22350" cy="19475"/>
            </a:xfrm>
            <a:custGeom>
              <a:avLst/>
              <a:gdLst/>
              <a:ahLst/>
              <a:cxnLst/>
              <a:rect l="l" t="t" r="r" b="b"/>
              <a:pathLst>
                <a:path w="894" h="779" extrusionOk="0">
                  <a:moveTo>
                    <a:pt x="284" y="0"/>
                  </a:moveTo>
                  <a:cubicBezTo>
                    <a:pt x="142" y="0"/>
                    <a:pt x="162" y="257"/>
                    <a:pt x="60" y="312"/>
                  </a:cubicBezTo>
                  <a:cubicBezTo>
                    <a:pt x="36" y="348"/>
                    <a:pt x="13" y="360"/>
                    <a:pt x="1" y="384"/>
                  </a:cubicBezTo>
                  <a:cubicBezTo>
                    <a:pt x="188" y="703"/>
                    <a:pt x="487" y="778"/>
                    <a:pt x="814" y="778"/>
                  </a:cubicBezTo>
                  <a:cubicBezTo>
                    <a:pt x="840" y="778"/>
                    <a:pt x="867" y="778"/>
                    <a:pt x="894" y="777"/>
                  </a:cubicBezTo>
                  <a:cubicBezTo>
                    <a:pt x="620" y="610"/>
                    <a:pt x="370" y="467"/>
                    <a:pt x="453" y="74"/>
                  </a:cubicBezTo>
                  <a:cubicBezTo>
                    <a:pt x="379" y="21"/>
                    <a:pt x="325"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35"/>
            <p:cNvSpPr/>
            <p:nvPr/>
          </p:nvSpPr>
          <p:spPr>
            <a:xfrm>
              <a:off x="5345600" y="3354700"/>
              <a:ext cx="14900" cy="21475"/>
            </a:xfrm>
            <a:custGeom>
              <a:avLst/>
              <a:gdLst/>
              <a:ahLst/>
              <a:cxnLst/>
              <a:rect l="l" t="t" r="r" b="b"/>
              <a:pathLst>
                <a:path w="596" h="859" extrusionOk="0">
                  <a:moveTo>
                    <a:pt x="596" y="1"/>
                  </a:moveTo>
                  <a:cubicBezTo>
                    <a:pt x="346" y="275"/>
                    <a:pt x="84" y="513"/>
                    <a:pt x="0" y="858"/>
                  </a:cubicBezTo>
                  <a:cubicBezTo>
                    <a:pt x="465" y="763"/>
                    <a:pt x="596" y="418"/>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5"/>
            <p:cNvSpPr/>
            <p:nvPr/>
          </p:nvSpPr>
          <p:spPr>
            <a:xfrm>
              <a:off x="5814100" y="4047625"/>
              <a:ext cx="26825" cy="7200"/>
            </a:xfrm>
            <a:custGeom>
              <a:avLst/>
              <a:gdLst/>
              <a:ahLst/>
              <a:cxnLst/>
              <a:rect l="l" t="t" r="r" b="b"/>
              <a:pathLst>
                <a:path w="1073" h="288" extrusionOk="0">
                  <a:moveTo>
                    <a:pt x="132" y="1"/>
                  </a:moveTo>
                  <a:cubicBezTo>
                    <a:pt x="112" y="1"/>
                    <a:pt x="92" y="1"/>
                    <a:pt x="72" y="2"/>
                  </a:cubicBezTo>
                  <a:cubicBezTo>
                    <a:pt x="1" y="61"/>
                    <a:pt x="1" y="109"/>
                    <a:pt x="60" y="168"/>
                  </a:cubicBezTo>
                  <a:cubicBezTo>
                    <a:pt x="242" y="262"/>
                    <a:pt x="430" y="273"/>
                    <a:pt x="623" y="273"/>
                  </a:cubicBezTo>
                  <a:cubicBezTo>
                    <a:pt x="679" y="273"/>
                    <a:pt x="736" y="272"/>
                    <a:pt x="793" y="272"/>
                  </a:cubicBezTo>
                  <a:cubicBezTo>
                    <a:pt x="886" y="272"/>
                    <a:pt x="979" y="274"/>
                    <a:pt x="1072" y="287"/>
                  </a:cubicBezTo>
                  <a:cubicBezTo>
                    <a:pt x="791" y="96"/>
                    <a:pt x="468" y="1"/>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5"/>
            <p:cNvSpPr/>
            <p:nvPr/>
          </p:nvSpPr>
          <p:spPr>
            <a:xfrm>
              <a:off x="5776300" y="4046600"/>
              <a:ext cx="34250" cy="4400"/>
            </a:xfrm>
            <a:custGeom>
              <a:avLst/>
              <a:gdLst/>
              <a:ahLst/>
              <a:cxnLst/>
              <a:rect l="l" t="t" r="r" b="b"/>
              <a:pathLst>
                <a:path w="1370" h="176" extrusionOk="0">
                  <a:moveTo>
                    <a:pt x="869" y="0"/>
                  </a:moveTo>
                  <a:cubicBezTo>
                    <a:pt x="583" y="0"/>
                    <a:pt x="294" y="43"/>
                    <a:pt x="1" y="43"/>
                  </a:cubicBezTo>
                  <a:cubicBezTo>
                    <a:pt x="233" y="155"/>
                    <a:pt x="477" y="176"/>
                    <a:pt x="721" y="176"/>
                  </a:cubicBezTo>
                  <a:cubicBezTo>
                    <a:pt x="858" y="176"/>
                    <a:pt x="995" y="169"/>
                    <a:pt x="1131" y="169"/>
                  </a:cubicBezTo>
                  <a:cubicBezTo>
                    <a:pt x="1187" y="169"/>
                    <a:pt x="1243" y="170"/>
                    <a:pt x="1298" y="174"/>
                  </a:cubicBezTo>
                  <a:cubicBezTo>
                    <a:pt x="1370" y="126"/>
                    <a:pt x="1370" y="78"/>
                    <a:pt x="1298" y="43"/>
                  </a:cubicBezTo>
                  <a:cubicBezTo>
                    <a:pt x="1156" y="11"/>
                    <a:pt x="1013" y="0"/>
                    <a:pt x="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5"/>
            <p:cNvSpPr/>
            <p:nvPr/>
          </p:nvSpPr>
          <p:spPr>
            <a:xfrm>
              <a:off x="5205400" y="3549075"/>
              <a:ext cx="17300" cy="23425"/>
            </a:xfrm>
            <a:custGeom>
              <a:avLst/>
              <a:gdLst/>
              <a:ahLst/>
              <a:cxnLst/>
              <a:rect l="l" t="t" r="r" b="b"/>
              <a:pathLst>
                <a:path w="692" h="937" extrusionOk="0">
                  <a:moveTo>
                    <a:pt x="608" y="1"/>
                  </a:moveTo>
                  <a:cubicBezTo>
                    <a:pt x="334" y="239"/>
                    <a:pt x="131" y="501"/>
                    <a:pt x="1" y="834"/>
                  </a:cubicBezTo>
                  <a:cubicBezTo>
                    <a:pt x="12" y="894"/>
                    <a:pt x="36" y="917"/>
                    <a:pt x="84" y="929"/>
                  </a:cubicBezTo>
                  <a:cubicBezTo>
                    <a:pt x="104" y="934"/>
                    <a:pt x="123" y="937"/>
                    <a:pt x="140" y="937"/>
                  </a:cubicBezTo>
                  <a:cubicBezTo>
                    <a:pt x="208" y="937"/>
                    <a:pt x="263" y="902"/>
                    <a:pt x="310" y="846"/>
                  </a:cubicBezTo>
                  <a:cubicBezTo>
                    <a:pt x="429" y="751"/>
                    <a:pt x="512" y="632"/>
                    <a:pt x="572" y="489"/>
                  </a:cubicBezTo>
                  <a:cubicBezTo>
                    <a:pt x="608" y="358"/>
                    <a:pt x="691" y="227"/>
                    <a:pt x="667" y="60"/>
                  </a:cubicBezTo>
                  <a:lnTo>
                    <a:pt x="6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5"/>
            <p:cNvSpPr/>
            <p:nvPr/>
          </p:nvSpPr>
          <p:spPr>
            <a:xfrm>
              <a:off x="5401250" y="4022100"/>
              <a:ext cx="30700" cy="5050"/>
            </a:xfrm>
            <a:custGeom>
              <a:avLst/>
              <a:gdLst/>
              <a:ahLst/>
              <a:cxnLst/>
              <a:rect l="l" t="t" r="r" b="b"/>
              <a:pathLst>
                <a:path w="1228" h="202" extrusionOk="0">
                  <a:moveTo>
                    <a:pt x="708" y="1"/>
                  </a:moveTo>
                  <a:cubicBezTo>
                    <a:pt x="515" y="1"/>
                    <a:pt x="318" y="41"/>
                    <a:pt x="127" y="41"/>
                  </a:cubicBezTo>
                  <a:cubicBezTo>
                    <a:pt x="85" y="41"/>
                    <a:pt x="42" y="39"/>
                    <a:pt x="1" y="34"/>
                  </a:cubicBezTo>
                  <a:lnTo>
                    <a:pt x="1" y="34"/>
                  </a:lnTo>
                  <a:cubicBezTo>
                    <a:pt x="406" y="201"/>
                    <a:pt x="822" y="118"/>
                    <a:pt x="1227" y="177"/>
                  </a:cubicBezTo>
                  <a:cubicBezTo>
                    <a:pt x="1066" y="37"/>
                    <a:pt x="889" y="1"/>
                    <a:pt x="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35"/>
            <p:cNvSpPr/>
            <p:nvPr/>
          </p:nvSpPr>
          <p:spPr>
            <a:xfrm>
              <a:off x="5299450" y="3834275"/>
              <a:ext cx="25025" cy="9500"/>
            </a:xfrm>
            <a:custGeom>
              <a:avLst/>
              <a:gdLst/>
              <a:ahLst/>
              <a:cxnLst/>
              <a:rect l="l" t="t" r="r" b="b"/>
              <a:pathLst>
                <a:path w="1001" h="380" extrusionOk="0">
                  <a:moveTo>
                    <a:pt x="509" y="1"/>
                  </a:moveTo>
                  <a:cubicBezTo>
                    <a:pt x="365" y="1"/>
                    <a:pt x="214" y="57"/>
                    <a:pt x="60" y="142"/>
                  </a:cubicBezTo>
                  <a:cubicBezTo>
                    <a:pt x="25" y="165"/>
                    <a:pt x="13" y="201"/>
                    <a:pt x="1" y="225"/>
                  </a:cubicBezTo>
                  <a:cubicBezTo>
                    <a:pt x="263" y="380"/>
                    <a:pt x="549" y="380"/>
                    <a:pt x="846" y="380"/>
                  </a:cubicBezTo>
                  <a:cubicBezTo>
                    <a:pt x="894" y="368"/>
                    <a:pt x="953" y="332"/>
                    <a:pt x="1001" y="320"/>
                  </a:cubicBezTo>
                  <a:cubicBezTo>
                    <a:pt x="855" y="89"/>
                    <a:pt x="688"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35"/>
            <p:cNvSpPr/>
            <p:nvPr/>
          </p:nvSpPr>
          <p:spPr>
            <a:xfrm>
              <a:off x="5320600" y="2860000"/>
              <a:ext cx="13700" cy="12450"/>
            </a:xfrm>
            <a:custGeom>
              <a:avLst/>
              <a:gdLst/>
              <a:ahLst/>
              <a:cxnLst/>
              <a:rect l="l" t="t" r="r" b="b"/>
              <a:pathLst>
                <a:path w="548" h="498" extrusionOk="0">
                  <a:moveTo>
                    <a:pt x="429" y="1"/>
                  </a:moveTo>
                  <a:cubicBezTo>
                    <a:pt x="179" y="48"/>
                    <a:pt x="12" y="167"/>
                    <a:pt x="0" y="429"/>
                  </a:cubicBezTo>
                  <a:cubicBezTo>
                    <a:pt x="12" y="441"/>
                    <a:pt x="36" y="477"/>
                    <a:pt x="48" y="489"/>
                  </a:cubicBezTo>
                  <a:cubicBezTo>
                    <a:pt x="72" y="495"/>
                    <a:pt x="98" y="498"/>
                    <a:pt x="124" y="498"/>
                  </a:cubicBezTo>
                  <a:cubicBezTo>
                    <a:pt x="149" y="498"/>
                    <a:pt x="173" y="495"/>
                    <a:pt x="191" y="489"/>
                  </a:cubicBezTo>
                  <a:cubicBezTo>
                    <a:pt x="250" y="477"/>
                    <a:pt x="298" y="465"/>
                    <a:pt x="346" y="429"/>
                  </a:cubicBezTo>
                  <a:lnTo>
                    <a:pt x="476" y="346"/>
                  </a:lnTo>
                  <a:cubicBezTo>
                    <a:pt x="488" y="310"/>
                    <a:pt x="512" y="298"/>
                    <a:pt x="524" y="263"/>
                  </a:cubicBezTo>
                  <a:cubicBezTo>
                    <a:pt x="548" y="191"/>
                    <a:pt x="548" y="120"/>
                    <a:pt x="488" y="48"/>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5"/>
            <p:cNvSpPr/>
            <p:nvPr/>
          </p:nvSpPr>
          <p:spPr>
            <a:xfrm>
              <a:off x="5277125" y="3831550"/>
              <a:ext cx="22950" cy="8950"/>
            </a:xfrm>
            <a:custGeom>
              <a:avLst/>
              <a:gdLst/>
              <a:ahLst/>
              <a:cxnLst/>
              <a:rect l="l" t="t" r="r" b="b"/>
              <a:pathLst>
                <a:path w="918" h="358" extrusionOk="0">
                  <a:moveTo>
                    <a:pt x="508" y="1"/>
                  </a:moveTo>
                  <a:cubicBezTo>
                    <a:pt x="374" y="1"/>
                    <a:pt x="227" y="61"/>
                    <a:pt x="72" y="144"/>
                  </a:cubicBezTo>
                  <a:cubicBezTo>
                    <a:pt x="49" y="179"/>
                    <a:pt x="25" y="191"/>
                    <a:pt x="1" y="203"/>
                  </a:cubicBezTo>
                  <a:cubicBezTo>
                    <a:pt x="287" y="358"/>
                    <a:pt x="584" y="298"/>
                    <a:pt x="882" y="334"/>
                  </a:cubicBezTo>
                  <a:lnTo>
                    <a:pt x="918" y="298"/>
                  </a:lnTo>
                  <a:cubicBezTo>
                    <a:pt x="803" y="81"/>
                    <a:pt x="664" y="1"/>
                    <a:pt x="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5"/>
            <p:cNvSpPr/>
            <p:nvPr/>
          </p:nvSpPr>
          <p:spPr>
            <a:xfrm>
              <a:off x="5944475" y="4046125"/>
              <a:ext cx="11650" cy="16850"/>
            </a:xfrm>
            <a:custGeom>
              <a:avLst/>
              <a:gdLst/>
              <a:ahLst/>
              <a:cxnLst/>
              <a:rect l="l" t="t" r="r" b="b"/>
              <a:pathLst>
                <a:path w="466" h="674" extrusionOk="0">
                  <a:moveTo>
                    <a:pt x="274" y="1"/>
                  </a:moveTo>
                  <a:cubicBezTo>
                    <a:pt x="239" y="1"/>
                    <a:pt x="203" y="6"/>
                    <a:pt x="167" y="14"/>
                  </a:cubicBezTo>
                  <a:cubicBezTo>
                    <a:pt x="1" y="193"/>
                    <a:pt x="48" y="371"/>
                    <a:pt x="120" y="562"/>
                  </a:cubicBezTo>
                  <a:cubicBezTo>
                    <a:pt x="144" y="597"/>
                    <a:pt x="167" y="621"/>
                    <a:pt x="203" y="657"/>
                  </a:cubicBezTo>
                  <a:cubicBezTo>
                    <a:pt x="241" y="668"/>
                    <a:pt x="280" y="673"/>
                    <a:pt x="321" y="673"/>
                  </a:cubicBezTo>
                  <a:cubicBezTo>
                    <a:pt x="370" y="673"/>
                    <a:pt x="419" y="665"/>
                    <a:pt x="465" y="645"/>
                  </a:cubicBezTo>
                  <a:cubicBezTo>
                    <a:pt x="358" y="466"/>
                    <a:pt x="298" y="264"/>
                    <a:pt x="465" y="85"/>
                  </a:cubicBezTo>
                  <a:cubicBezTo>
                    <a:pt x="410" y="22"/>
                    <a:pt x="343"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5"/>
            <p:cNvSpPr/>
            <p:nvPr/>
          </p:nvSpPr>
          <p:spPr>
            <a:xfrm>
              <a:off x="5220575" y="3537475"/>
              <a:ext cx="12800" cy="12800"/>
            </a:xfrm>
            <a:custGeom>
              <a:avLst/>
              <a:gdLst/>
              <a:ahLst/>
              <a:cxnLst/>
              <a:rect l="l" t="t" r="r" b="b"/>
              <a:pathLst>
                <a:path w="512" h="512" extrusionOk="0">
                  <a:moveTo>
                    <a:pt x="406" y="0"/>
                  </a:moveTo>
                  <a:cubicBezTo>
                    <a:pt x="263" y="155"/>
                    <a:pt x="48" y="226"/>
                    <a:pt x="1" y="465"/>
                  </a:cubicBezTo>
                  <a:lnTo>
                    <a:pt x="25" y="500"/>
                  </a:lnTo>
                  <a:cubicBezTo>
                    <a:pt x="79" y="508"/>
                    <a:pt x="128" y="512"/>
                    <a:pt x="172" y="512"/>
                  </a:cubicBezTo>
                  <a:cubicBezTo>
                    <a:pt x="412" y="512"/>
                    <a:pt x="512" y="397"/>
                    <a:pt x="441" y="96"/>
                  </a:cubicBezTo>
                  <a:lnTo>
                    <a:pt x="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5"/>
            <p:cNvSpPr/>
            <p:nvPr/>
          </p:nvSpPr>
          <p:spPr>
            <a:xfrm>
              <a:off x="5256300" y="2915075"/>
              <a:ext cx="11025" cy="9600"/>
            </a:xfrm>
            <a:custGeom>
              <a:avLst/>
              <a:gdLst/>
              <a:ahLst/>
              <a:cxnLst/>
              <a:rect l="l" t="t" r="r" b="b"/>
              <a:pathLst>
                <a:path w="441" h="384" extrusionOk="0">
                  <a:moveTo>
                    <a:pt x="441" y="0"/>
                  </a:moveTo>
                  <a:lnTo>
                    <a:pt x="441" y="0"/>
                  </a:lnTo>
                  <a:cubicBezTo>
                    <a:pt x="286" y="108"/>
                    <a:pt x="84" y="179"/>
                    <a:pt x="0" y="381"/>
                  </a:cubicBezTo>
                  <a:cubicBezTo>
                    <a:pt x="18" y="383"/>
                    <a:pt x="35" y="384"/>
                    <a:pt x="52" y="384"/>
                  </a:cubicBezTo>
                  <a:cubicBezTo>
                    <a:pt x="283" y="384"/>
                    <a:pt x="419" y="233"/>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35"/>
            <p:cNvSpPr/>
            <p:nvPr/>
          </p:nvSpPr>
          <p:spPr>
            <a:xfrm>
              <a:off x="5288750" y="2888875"/>
              <a:ext cx="12650" cy="9600"/>
            </a:xfrm>
            <a:custGeom>
              <a:avLst/>
              <a:gdLst/>
              <a:ahLst/>
              <a:cxnLst/>
              <a:rect l="l" t="t" r="r" b="b"/>
              <a:pathLst>
                <a:path w="506" h="384" extrusionOk="0">
                  <a:moveTo>
                    <a:pt x="417" y="1"/>
                  </a:moveTo>
                  <a:cubicBezTo>
                    <a:pt x="274" y="96"/>
                    <a:pt x="96" y="132"/>
                    <a:pt x="0" y="298"/>
                  </a:cubicBezTo>
                  <a:cubicBezTo>
                    <a:pt x="24" y="322"/>
                    <a:pt x="60" y="334"/>
                    <a:pt x="84" y="358"/>
                  </a:cubicBezTo>
                  <a:cubicBezTo>
                    <a:pt x="148" y="374"/>
                    <a:pt x="208" y="384"/>
                    <a:pt x="262" y="384"/>
                  </a:cubicBezTo>
                  <a:cubicBezTo>
                    <a:pt x="409" y="384"/>
                    <a:pt x="506" y="310"/>
                    <a:pt x="488" y="84"/>
                  </a:cubicBezTo>
                  <a:cubicBezTo>
                    <a:pt x="453" y="60"/>
                    <a:pt x="441" y="36"/>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35"/>
            <p:cNvSpPr/>
            <p:nvPr/>
          </p:nvSpPr>
          <p:spPr>
            <a:xfrm>
              <a:off x="5309575" y="2870725"/>
              <a:ext cx="12225" cy="10150"/>
            </a:xfrm>
            <a:custGeom>
              <a:avLst/>
              <a:gdLst/>
              <a:ahLst/>
              <a:cxnLst/>
              <a:rect l="l" t="t" r="r" b="b"/>
              <a:pathLst>
                <a:path w="489" h="406" extrusionOk="0">
                  <a:moveTo>
                    <a:pt x="429" y="0"/>
                  </a:moveTo>
                  <a:cubicBezTo>
                    <a:pt x="239" y="24"/>
                    <a:pt x="72" y="72"/>
                    <a:pt x="1" y="286"/>
                  </a:cubicBezTo>
                  <a:cubicBezTo>
                    <a:pt x="25" y="334"/>
                    <a:pt x="72" y="369"/>
                    <a:pt x="96" y="405"/>
                  </a:cubicBezTo>
                  <a:cubicBezTo>
                    <a:pt x="144" y="405"/>
                    <a:pt x="203" y="405"/>
                    <a:pt x="263" y="393"/>
                  </a:cubicBezTo>
                  <a:cubicBezTo>
                    <a:pt x="358" y="358"/>
                    <a:pt x="417" y="298"/>
                    <a:pt x="453" y="227"/>
                  </a:cubicBezTo>
                  <a:cubicBezTo>
                    <a:pt x="489" y="167"/>
                    <a:pt x="489" y="119"/>
                    <a:pt x="477" y="60"/>
                  </a:cubicBezTo>
                  <a:cubicBezTo>
                    <a:pt x="453" y="36"/>
                    <a:pt x="441" y="12"/>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5"/>
            <p:cNvSpPr/>
            <p:nvPr/>
          </p:nvSpPr>
          <p:spPr>
            <a:xfrm>
              <a:off x="6069500" y="4069150"/>
              <a:ext cx="15500" cy="4125"/>
            </a:xfrm>
            <a:custGeom>
              <a:avLst/>
              <a:gdLst/>
              <a:ahLst/>
              <a:cxnLst/>
              <a:rect l="l" t="t" r="r" b="b"/>
              <a:pathLst>
                <a:path w="620" h="165" extrusionOk="0">
                  <a:moveTo>
                    <a:pt x="305" y="1"/>
                  </a:moveTo>
                  <a:cubicBezTo>
                    <a:pt x="205" y="1"/>
                    <a:pt x="101" y="22"/>
                    <a:pt x="0" y="22"/>
                  </a:cubicBezTo>
                  <a:cubicBezTo>
                    <a:pt x="179" y="164"/>
                    <a:pt x="405" y="117"/>
                    <a:pt x="619" y="141"/>
                  </a:cubicBezTo>
                  <a:cubicBezTo>
                    <a:pt x="525" y="27"/>
                    <a:pt x="41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5"/>
            <p:cNvSpPr/>
            <p:nvPr/>
          </p:nvSpPr>
          <p:spPr>
            <a:xfrm>
              <a:off x="6059975" y="4067700"/>
              <a:ext cx="4200" cy="2900"/>
            </a:xfrm>
            <a:custGeom>
              <a:avLst/>
              <a:gdLst/>
              <a:ahLst/>
              <a:cxnLst/>
              <a:rect l="l" t="t" r="r" b="b"/>
              <a:pathLst>
                <a:path w="168" h="116" extrusionOk="0">
                  <a:moveTo>
                    <a:pt x="82" y="0"/>
                  </a:moveTo>
                  <a:cubicBezTo>
                    <a:pt x="55" y="0"/>
                    <a:pt x="28" y="25"/>
                    <a:pt x="0" y="80"/>
                  </a:cubicBezTo>
                  <a:cubicBezTo>
                    <a:pt x="12" y="92"/>
                    <a:pt x="24" y="115"/>
                    <a:pt x="48" y="115"/>
                  </a:cubicBezTo>
                  <a:cubicBezTo>
                    <a:pt x="84" y="115"/>
                    <a:pt x="119" y="103"/>
                    <a:pt x="167" y="92"/>
                  </a:cubicBezTo>
                  <a:cubicBezTo>
                    <a:pt x="141" y="34"/>
                    <a:pt x="112" y="0"/>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5"/>
            <p:cNvSpPr/>
            <p:nvPr/>
          </p:nvSpPr>
          <p:spPr>
            <a:xfrm>
              <a:off x="5808750" y="4047950"/>
              <a:ext cx="7475" cy="4200"/>
            </a:xfrm>
            <a:custGeom>
              <a:avLst/>
              <a:gdLst/>
              <a:ahLst/>
              <a:cxnLst/>
              <a:rect l="l" t="t" r="r" b="b"/>
              <a:pathLst>
                <a:path w="299" h="168" extrusionOk="0">
                  <a:moveTo>
                    <a:pt x="0" y="0"/>
                  </a:moveTo>
                  <a:lnTo>
                    <a:pt x="0" y="131"/>
                  </a:lnTo>
                  <a:cubicBezTo>
                    <a:pt x="96" y="131"/>
                    <a:pt x="191" y="155"/>
                    <a:pt x="286" y="167"/>
                  </a:cubicBezTo>
                  <a:cubicBezTo>
                    <a:pt x="298" y="120"/>
                    <a:pt x="298" y="6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5"/>
            <p:cNvSpPr/>
            <p:nvPr/>
          </p:nvSpPr>
          <p:spPr>
            <a:xfrm>
              <a:off x="5203025" y="3569925"/>
              <a:ext cx="4775" cy="4475"/>
            </a:xfrm>
            <a:custGeom>
              <a:avLst/>
              <a:gdLst/>
              <a:ahLst/>
              <a:cxnLst/>
              <a:rect l="l" t="t" r="r" b="b"/>
              <a:pathLst>
                <a:path w="191" h="179" extrusionOk="0">
                  <a:moveTo>
                    <a:pt x="107" y="0"/>
                  </a:moveTo>
                  <a:cubicBezTo>
                    <a:pt x="36" y="48"/>
                    <a:pt x="0" y="107"/>
                    <a:pt x="0" y="179"/>
                  </a:cubicBezTo>
                  <a:lnTo>
                    <a:pt x="131" y="179"/>
                  </a:lnTo>
                  <a:lnTo>
                    <a:pt x="191" y="131"/>
                  </a:lnTo>
                  <a:lnTo>
                    <a:pt x="179" y="71"/>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35"/>
            <p:cNvSpPr/>
            <p:nvPr/>
          </p:nvSpPr>
          <p:spPr>
            <a:xfrm>
              <a:off x="5342325" y="3376450"/>
              <a:ext cx="3300" cy="4175"/>
            </a:xfrm>
            <a:custGeom>
              <a:avLst/>
              <a:gdLst/>
              <a:ahLst/>
              <a:cxnLst/>
              <a:rect l="l" t="t" r="r" b="b"/>
              <a:pathLst>
                <a:path w="132" h="167" extrusionOk="0">
                  <a:moveTo>
                    <a:pt x="131" y="0"/>
                  </a:moveTo>
                  <a:lnTo>
                    <a:pt x="131" y="0"/>
                  </a:lnTo>
                  <a:cubicBezTo>
                    <a:pt x="36" y="12"/>
                    <a:pt x="0" y="71"/>
                    <a:pt x="0" y="167"/>
                  </a:cubicBezTo>
                  <a:cubicBezTo>
                    <a:pt x="84" y="143"/>
                    <a:pt x="131" y="83"/>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35"/>
            <p:cNvSpPr/>
            <p:nvPr/>
          </p:nvSpPr>
          <p:spPr>
            <a:xfrm>
              <a:off x="5285175" y="2896325"/>
              <a:ext cx="5375" cy="3900"/>
            </a:xfrm>
            <a:custGeom>
              <a:avLst/>
              <a:gdLst/>
              <a:ahLst/>
              <a:cxnLst/>
              <a:rect l="l" t="t" r="r" b="b"/>
              <a:pathLst>
                <a:path w="215" h="156" extrusionOk="0">
                  <a:moveTo>
                    <a:pt x="155" y="0"/>
                  </a:moveTo>
                  <a:cubicBezTo>
                    <a:pt x="60" y="0"/>
                    <a:pt x="24" y="60"/>
                    <a:pt x="0" y="131"/>
                  </a:cubicBezTo>
                  <a:cubicBezTo>
                    <a:pt x="48" y="131"/>
                    <a:pt x="108" y="155"/>
                    <a:pt x="155" y="155"/>
                  </a:cubicBezTo>
                  <a:cubicBezTo>
                    <a:pt x="203" y="119"/>
                    <a:pt x="215" y="84"/>
                    <a:pt x="179" y="36"/>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5"/>
            <p:cNvSpPr/>
            <p:nvPr/>
          </p:nvSpPr>
          <p:spPr>
            <a:xfrm>
              <a:off x="5302425" y="2881150"/>
              <a:ext cx="4800" cy="5075"/>
            </a:xfrm>
            <a:custGeom>
              <a:avLst/>
              <a:gdLst/>
              <a:ahLst/>
              <a:cxnLst/>
              <a:rect l="l" t="t" r="r" b="b"/>
              <a:pathLst>
                <a:path w="192" h="203" extrusionOk="0">
                  <a:moveTo>
                    <a:pt x="132" y="0"/>
                  </a:moveTo>
                  <a:cubicBezTo>
                    <a:pt x="49" y="12"/>
                    <a:pt x="1" y="71"/>
                    <a:pt x="1" y="143"/>
                  </a:cubicBezTo>
                  <a:cubicBezTo>
                    <a:pt x="25" y="167"/>
                    <a:pt x="60" y="179"/>
                    <a:pt x="72" y="202"/>
                  </a:cubicBezTo>
                  <a:cubicBezTo>
                    <a:pt x="132" y="179"/>
                    <a:pt x="180" y="131"/>
                    <a:pt x="191" y="71"/>
                  </a:cubicBezTo>
                  <a:cubicBezTo>
                    <a:pt x="180" y="48"/>
                    <a:pt x="144"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5"/>
            <p:cNvSpPr/>
            <p:nvPr/>
          </p:nvSpPr>
          <p:spPr>
            <a:xfrm>
              <a:off x="5299150" y="2884425"/>
              <a:ext cx="3900" cy="4775"/>
            </a:xfrm>
            <a:custGeom>
              <a:avLst/>
              <a:gdLst/>
              <a:ahLst/>
              <a:cxnLst/>
              <a:rect l="l" t="t" r="r" b="b"/>
              <a:pathLst>
                <a:path w="156" h="191" extrusionOk="0">
                  <a:moveTo>
                    <a:pt x="132" y="0"/>
                  </a:moveTo>
                  <a:cubicBezTo>
                    <a:pt x="84" y="60"/>
                    <a:pt x="37" y="107"/>
                    <a:pt x="1" y="167"/>
                  </a:cubicBezTo>
                  <a:lnTo>
                    <a:pt x="25" y="191"/>
                  </a:lnTo>
                  <a:cubicBezTo>
                    <a:pt x="96" y="179"/>
                    <a:pt x="144" y="131"/>
                    <a:pt x="156" y="60"/>
                  </a:cubicBez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5"/>
            <p:cNvSpPr/>
            <p:nvPr/>
          </p:nvSpPr>
          <p:spPr>
            <a:xfrm>
              <a:off x="5256000" y="3187125"/>
              <a:ext cx="4500" cy="1825"/>
            </a:xfrm>
            <a:custGeom>
              <a:avLst/>
              <a:gdLst/>
              <a:ahLst/>
              <a:cxnLst/>
              <a:rect l="l" t="t" r="r" b="b"/>
              <a:pathLst>
                <a:path w="180" h="73" extrusionOk="0">
                  <a:moveTo>
                    <a:pt x="1" y="1"/>
                  </a:moveTo>
                  <a:cubicBezTo>
                    <a:pt x="30" y="48"/>
                    <a:pt x="60" y="72"/>
                    <a:pt x="90" y="72"/>
                  </a:cubicBezTo>
                  <a:cubicBezTo>
                    <a:pt x="120" y="72"/>
                    <a:pt x="149" y="48"/>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5"/>
            <p:cNvSpPr/>
            <p:nvPr/>
          </p:nvSpPr>
          <p:spPr>
            <a:xfrm>
              <a:off x="5305700" y="2877875"/>
              <a:ext cx="4800" cy="4825"/>
            </a:xfrm>
            <a:custGeom>
              <a:avLst/>
              <a:gdLst/>
              <a:ahLst/>
              <a:cxnLst/>
              <a:rect l="l" t="t" r="r" b="b"/>
              <a:pathLst>
                <a:path w="192" h="193" extrusionOk="0">
                  <a:moveTo>
                    <a:pt x="156" y="0"/>
                  </a:moveTo>
                  <a:cubicBezTo>
                    <a:pt x="72" y="12"/>
                    <a:pt x="37" y="60"/>
                    <a:pt x="1" y="131"/>
                  </a:cubicBezTo>
                  <a:cubicBezTo>
                    <a:pt x="13" y="143"/>
                    <a:pt x="49" y="167"/>
                    <a:pt x="49" y="191"/>
                  </a:cubicBezTo>
                  <a:cubicBezTo>
                    <a:pt x="62" y="192"/>
                    <a:pt x="73" y="193"/>
                    <a:pt x="84" y="193"/>
                  </a:cubicBezTo>
                  <a:cubicBezTo>
                    <a:pt x="164" y="193"/>
                    <a:pt x="191" y="154"/>
                    <a:pt x="191" y="60"/>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5"/>
            <p:cNvSpPr/>
            <p:nvPr/>
          </p:nvSpPr>
          <p:spPr>
            <a:xfrm>
              <a:off x="5945075" y="4060150"/>
              <a:ext cx="4500" cy="3650"/>
            </a:xfrm>
            <a:custGeom>
              <a:avLst/>
              <a:gdLst/>
              <a:ahLst/>
              <a:cxnLst/>
              <a:rect l="l" t="t" r="r" b="b"/>
              <a:pathLst>
                <a:path w="180" h="146" extrusionOk="0">
                  <a:moveTo>
                    <a:pt x="96" y="1"/>
                  </a:moveTo>
                  <a:cubicBezTo>
                    <a:pt x="72" y="1"/>
                    <a:pt x="36" y="24"/>
                    <a:pt x="24" y="48"/>
                  </a:cubicBezTo>
                  <a:lnTo>
                    <a:pt x="1" y="96"/>
                  </a:lnTo>
                  <a:cubicBezTo>
                    <a:pt x="32" y="127"/>
                    <a:pt x="63" y="145"/>
                    <a:pt x="94" y="145"/>
                  </a:cubicBezTo>
                  <a:cubicBezTo>
                    <a:pt x="122" y="145"/>
                    <a:pt x="151" y="130"/>
                    <a:pt x="179" y="96"/>
                  </a:cubicBezTo>
                  <a:lnTo>
                    <a:pt x="132" y="36"/>
                  </a:lnTo>
                  <a:cubicBezTo>
                    <a:pt x="132" y="24"/>
                    <a:pt x="132" y="24"/>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35"/>
            <p:cNvSpPr/>
            <p:nvPr/>
          </p:nvSpPr>
          <p:spPr>
            <a:xfrm>
              <a:off x="6009375" y="2675100"/>
              <a:ext cx="159575" cy="24575"/>
            </a:xfrm>
            <a:custGeom>
              <a:avLst/>
              <a:gdLst/>
              <a:ahLst/>
              <a:cxnLst/>
              <a:rect l="l" t="t" r="r" b="b"/>
              <a:pathLst>
                <a:path w="6383" h="983" extrusionOk="0">
                  <a:moveTo>
                    <a:pt x="519" y="0"/>
                  </a:moveTo>
                  <a:cubicBezTo>
                    <a:pt x="346" y="0"/>
                    <a:pt x="173" y="19"/>
                    <a:pt x="0" y="74"/>
                  </a:cubicBezTo>
                  <a:cubicBezTo>
                    <a:pt x="12" y="98"/>
                    <a:pt x="24" y="146"/>
                    <a:pt x="48" y="205"/>
                  </a:cubicBezTo>
                  <a:cubicBezTo>
                    <a:pt x="219" y="434"/>
                    <a:pt x="467" y="457"/>
                    <a:pt x="712" y="457"/>
                  </a:cubicBezTo>
                  <a:cubicBezTo>
                    <a:pt x="773" y="457"/>
                    <a:pt x="834" y="455"/>
                    <a:pt x="893" y="455"/>
                  </a:cubicBezTo>
                  <a:cubicBezTo>
                    <a:pt x="1584" y="479"/>
                    <a:pt x="2286" y="455"/>
                    <a:pt x="2989" y="574"/>
                  </a:cubicBezTo>
                  <a:cubicBezTo>
                    <a:pt x="3048" y="574"/>
                    <a:pt x="3120" y="563"/>
                    <a:pt x="3179" y="551"/>
                  </a:cubicBezTo>
                  <a:cubicBezTo>
                    <a:pt x="3275" y="515"/>
                    <a:pt x="3358" y="479"/>
                    <a:pt x="3465" y="479"/>
                  </a:cubicBezTo>
                  <a:cubicBezTo>
                    <a:pt x="3513" y="479"/>
                    <a:pt x="3536" y="491"/>
                    <a:pt x="3572" y="515"/>
                  </a:cubicBezTo>
                  <a:cubicBezTo>
                    <a:pt x="3572" y="551"/>
                    <a:pt x="3560" y="574"/>
                    <a:pt x="3525" y="598"/>
                  </a:cubicBezTo>
                  <a:cubicBezTo>
                    <a:pt x="3465" y="622"/>
                    <a:pt x="3417" y="670"/>
                    <a:pt x="3394" y="729"/>
                  </a:cubicBezTo>
                  <a:cubicBezTo>
                    <a:pt x="3394" y="777"/>
                    <a:pt x="3405" y="813"/>
                    <a:pt x="3453" y="848"/>
                  </a:cubicBezTo>
                  <a:cubicBezTo>
                    <a:pt x="4160" y="923"/>
                    <a:pt x="4866" y="983"/>
                    <a:pt x="5578" y="983"/>
                  </a:cubicBezTo>
                  <a:cubicBezTo>
                    <a:pt x="5778" y="983"/>
                    <a:pt x="5979" y="978"/>
                    <a:pt x="6180" y="967"/>
                  </a:cubicBezTo>
                  <a:cubicBezTo>
                    <a:pt x="6215" y="932"/>
                    <a:pt x="6239" y="896"/>
                    <a:pt x="6251" y="836"/>
                  </a:cubicBezTo>
                  <a:cubicBezTo>
                    <a:pt x="6263" y="729"/>
                    <a:pt x="6382" y="634"/>
                    <a:pt x="6311" y="515"/>
                  </a:cubicBezTo>
                  <a:cubicBezTo>
                    <a:pt x="4826" y="250"/>
                    <a:pt x="3331" y="86"/>
                    <a:pt x="1824" y="86"/>
                  </a:cubicBezTo>
                  <a:cubicBezTo>
                    <a:pt x="1772" y="86"/>
                    <a:pt x="1720" y="86"/>
                    <a:pt x="1667" y="86"/>
                  </a:cubicBezTo>
                  <a:cubicBezTo>
                    <a:pt x="1651" y="87"/>
                    <a:pt x="1635" y="87"/>
                    <a:pt x="1620" y="87"/>
                  </a:cubicBezTo>
                  <a:cubicBezTo>
                    <a:pt x="1256" y="87"/>
                    <a:pt x="888"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5"/>
            <p:cNvSpPr/>
            <p:nvPr/>
          </p:nvSpPr>
          <p:spPr>
            <a:xfrm>
              <a:off x="5474175" y="2677250"/>
              <a:ext cx="120000" cy="32475"/>
            </a:xfrm>
            <a:custGeom>
              <a:avLst/>
              <a:gdLst/>
              <a:ahLst/>
              <a:cxnLst/>
              <a:rect l="l" t="t" r="r" b="b"/>
              <a:pathLst>
                <a:path w="4800" h="1299" extrusionOk="0">
                  <a:moveTo>
                    <a:pt x="215" y="0"/>
                  </a:moveTo>
                  <a:cubicBezTo>
                    <a:pt x="108" y="12"/>
                    <a:pt x="48" y="72"/>
                    <a:pt x="1" y="179"/>
                  </a:cubicBezTo>
                  <a:cubicBezTo>
                    <a:pt x="1" y="250"/>
                    <a:pt x="1" y="310"/>
                    <a:pt x="37" y="369"/>
                  </a:cubicBezTo>
                  <a:cubicBezTo>
                    <a:pt x="96" y="548"/>
                    <a:pt x="382" y="584"/>
                    <a:pt x="334" y="834"/>
                  </a:cubicBezTo>
                  <a:cubicBezTo>
                    <a:pt x="287" y="905"/>
                    <a:pt x="263" y="977"/>
                    <a:pt x="275" y="1072"/>
                  </a:cubicBezTo>
                  <a:cubicBezTo>
                    <a:pt x="287" y="1131"/>
                    <a:pt x="322" y="1179"/>
                    <a:pt x="382" y="1191"/>
                  </a:cubicBezTo>
                  <a:cubicBezTo>
                    <a:pt x="590" y="1274"/>
                    <a:pt x="803" y="1293"/>
                    <a:pt x="1015" y="1293"/>
                  </a:cubicBezTo>
                  <a:cubicBezTo>
                    <a:pt x="1106" y="1293"/>
                    <a:pt x="1197" y="1290"/>
                    <a:pt x="1287" y="1286"/>
                  </a:cubicBezTo>
                  <a:cubicBezTo>
                    <a:pt x="1823" y="1270"/>
                    <a:pt x="2364" y="1261"/>
                    <a:pt x="2907" y="1261"/>
                  </a:cubicBezTo>
                  <a:cubicBezTo>
                    <a:pt x="3533" y="1261"/>
                    <a:pt x="4162" y="1273"/>
                    <a:pt x="4787" y="1298"/>
                  </a:cubicBezTo>
                  <a:cubicBezTo>
                    <a:pt x="4799" y="893"/>
                    <a:pt x="4501" y="881"/>
                    <a:pt x="4251" y="834"/>
                  </a:cubicBezTo>
                  <a:cubicBezTo>
                    <a:pt x="3906" y="786"/>
                    <a:pt x="3549" y="846"/>
                    <a:pt x="3204" y="762"/>
                  </a:cubicBezTo>
                  <a:cubicBezTo>
                    <a:pt x="3025" y="711"/>
                    <a:pt x="2843" y="698"/>
                    <a:pt x="2659" y="698"/>
                  </a:cubicBezTo>
                  <a:cubicBezTo>
                    <a:pt x="2469" y="698"/>
                    <a:pt x="2277" y="712"/>
                    <a:pt x="2086" y="712"/>
                  </a:cubicBezTo>
                  <a:cubicBezTo>
                    <a:pt x="1946" y="712"/>
                    <a:pt x="1806" y="705"/>
                    <a:pt x="1668" y="679"/>
                  </a:cubicBezTo>
                  <a:cubicBezTo>
                    <a:pt x="1596" y="667"/>
                    <a:pt x="1537" y="655"/>
                    <a:pt x="1477" y="655"/>
                  </a:cubicBezTo>
                  <a:cubicBezTo>
                    <a:pt x="1457" y="657"/>
                    <a:pt x="1436" y="658"/>
                    <a:pt x="1416" y="658"/>
                  </a:cubicBezTo>
                  <a:cubicBezTo>
                    <a:pt x="1318" y="658"/>
                    <a:pt x="1221" y="635"/>
                    <a:pt x="1132" y="596"/>
                  </a:cubicBezTo>
                  <a:cubicBezTo>
                    <a:pt x="1108" y="596"/>
                    <a:pt x="1072" y="584"/>
                    <a:pt x="1049" y="584"/>
                  </a:cubicBezTo>
                  <a:cubicBezTo>
                    <a:pt x="775" y="369"/>
                    <a:pt x="418" y="286"/>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35"/>
            <p:cNvSpPr/>
            <p:nvPr/>
          </p:nvSpPr>
          <p:spPr>
            <a:xfrm>
              <a:off x="5929000" y="2671575"/>
              <a:ext cx="112850" cy="20925"/>
            </a:xfrm>
            <a:custGeom>
              <a:avLst/>
              <a:gdLst/>
              <a:ahLst/>
              <a:cxnLst/>
              <a:rect l="l" t="t" r="r" b="b"/>
              <a:pathLst>
                <a:path w="4514" h="837" extrusionOk="0">
                  <a:moveTo>
                    <a:pt x="673" y="0"/>
                  </a:moveTo>
                  <a:cubicBezTo>
                    <a:pt x="634" y="0"/>
                    <a:pt x="557" y="86"/>
                    <a:pt x="501" y="108"/>
                  </a:cubicBezTo>
                  <a:cubicBezTo>
                    <a:pt x="382" y="168"/>
                    <a:pt x="239" y="120"/>
                    <a:pt x="132" y="215"/>
                  </a:cubicBezTo>
                  <a:cubicBezTo>
                    <a:pt x="60" y="287"/>
                    <a:pt x="1" y="382"/>
                    <a:pt x="24" y="477"/>
                  </a:cubicBezTo>
                  <a:cubicBezTo>
                    <a:pt x="191" y="573"/>
                    <a:pt x="367" y="592"/>
                    <a:pt x="547" y="592"/>
                  </a:cubicBezTo>
                  <a:cubicBezTo>
                    <a:pt x="667" y="592"/>
                    <a:pt x="788" y="583"/>
                    <a:pt x="909" y="583"/>
                  </a:cubicBezTo>
                  <a:cubicBezTo>
                    <a:pt x="1060" y="583"/>
                    <a:pt x="1211" y="596"/>
                    <a:pt x="1358" y="656"/>
                  </a:cubicBezTo>
                  <a:cubicBezTo>
                    <a:pt x="2135" y="790"/>
                    <a:pt x="2925" y="837"/>
                    <a:pt x="3719" y="837"/>
                  </a:cubicBezTo>
                  <a:cubicBezTo>
                    <a:pt x="3983" y="837"/>
                    <a:pt x="4248" y="832"/>
                    <a:pt x="4513" y="823"/>
                  </a:cubicBezTo>
                  <a:cubicBezTo>
                    <a:pt x="4491" y="564"/>
                    <a:pt x="4359" y="530"/>
                    <a:pt x="4211" y="530"/>
                  </a:cubicBezTo>
                  <a:cubicBezTo>
                    <a:pt x="4158" y="530"/>
                    <a:pt x="4102" y="535"/>
                    <a:pt x="4049" y="535"/>
                  </a:cubicBezTo>
                  <a:cubicBezTo>
                    <a:pt x="4011" y="535"/>
                    <a:pt x="3975" y="532"/>
                    <a:pt x="3942" y="525"/>
                  </a:cubicBezTo>
                  <a:cubicBezTo>
                    <a:pt x="3913" y="519"/>
                    <a:pt x="3883" y="517"/>
                    <a:pt x="3852" y="517"/>
                  </a:cubicBezTo>
                  <a:cubicBezTo>
                    <a:pt x="3761" y="517"/>
                    <a:pt x="3661" y="536"/>
                    <a:pt x="3566" y="536"/>
                  </a:cubicBezTo>
                  <a:cubicBezTo>
                    <a:pt x="3425" y="536"/>
                    <a:pt x="3296" y="494"/>
                    <a:pt x="3227" y="287"/>
                  </a:cubicBezTo>
                  <a:cubicBezTo>
                    <a:pt x="3227" y="263"/>
                    <a:pt x="3215" y="239"/>
                    <a:pt x="3215" y="215"/>
                  </a:cubicBezTo>
                  <a:cubicBezTo>
                    <a:pt x="2382" y="49"/>
                    <a:pt x="1513" y="120"/>
                    <a:pt x="679" y="1"/>
                  </a:cubicBezTo>
                  <a:cubicBezTo>
                    <a:pt x="677" y="0"/>
                    <a:pt x="675" y="0"/>
                    <a:pt x="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35"/>
            <p:cNvSpPr/>
            <p:nvPr/>
          </p:nvSpPr>
          <p:spPr>
            <a:xfrm>
              <a:off x="5782250" y="2661200"/>
              <a:ext cx="153925" cy="21100"/>
            </a:xfrm>
            <a:custGeom>
              <a:avLst/>
              <a:gdLst/>
              <a:ahLst/>
              <a:cxnLst/>
              <a:rect l="l" t="t" r="r" b="b"/>
              <a:pathLst>
                <a:path w="6157" h="844" extrusionOk="0">
                  <a:moveTo>
                    <a:pt x="352" y="0"/>
                  </a:moveTo>
                  <a:cubicBezTo>
                    <a:pt x="231" y="0"/>
                    <a:pt x="125" y="53"/>
                    <a:pt x="37" y="166"/>
                  </a:cubicBezTo>
                  <a:cubicBezTo>
                    <a:pt x="1" y="237"/>
                    <a:pt x="25" y="321"/>
                    <a:pt x="60" y="380"/>
                  </a:cubicBezTo>
                  <a:cubicBezTo>
                    <a:pt x="142" y="409"/>
                    <a:pt x="226" y="416"/>
                    <a:pt x="312" y="416"/>
                  </a:cubicBezTo>
                  <a:cubicBezTo>
                    <a:pt x="403" y="416"/>
                    <a:pt x="495" y="408"/>
                    <a:pt x="587" y="408"/>
                  </a:cubicBezTo>
                  <a:cubicBezTo>
                    <a:pt x="700" y="408"/>
                    <a:pt x="811" y="420"/>
                    <a:pt x="918" y="476"/>
                  </a:cubicBezTo>
                  <a:cubicBezTo>
                    <a:pt x="989" y="499"/>
                    <a:pt x="1072" y="499"/>
                    <a:pt x="1156" y="511"/>
                  </a:cubicBezTo>
                  <a:cubicBezTo>
                    <a:pt x="1257" y="556"/>
                    <a:pt x="1361" y="566"/>
                    <a:pt x="1466" y="566"/>
                  </a:cubicBezTo>
                  <a:cubicBezTo>
                    <a:pt x="1552" y="566"/>
                    <a:pt x="1638" y="559"/>
                    <a:pt x="1723" y="559"/>
                  </a:cubicBezTo>
                  <a:cubicBezTo>
                    <a:pt x="1839" y="559"/>
                    <a:pt x="1952" y="572"/>
                    <a:pt x="2061" y="630"/>
                  </a:cubicBezTo>
                  <a:cubicBezTo>
                    <a:pt x="2132" y="642"/>
                    <a:pt x="2203" y="642"/>
                    <a:pt x="2287" y="654"/>
                  </a:cubicBezTo>
                  <a:cubicBezTo>
                    <a:pt x="2379" y="691"/>
                    <a:pt x="2474" y="699"/>
                    <a:pt x="2570" y="699"/>
                  </a:cubicBezTo>
                  <a:cubicBezTo>
                    <a:pt x="2651" y="699"/>
                    <a:pt x="2733" y="693"/>
                    <a:pt x="2814" y="693"/>
                  </a:cubicBezTo>
                  <a:cubicBezTo>
                    <a:pt x="2948" y="693"/>
                    <a:pt x="3080" y="710"/>
                    <a:pt x="3204" y="797"/>
                  </a:cubicBezTo>
                  <a:cubicBezTo>
                    <a:pt x="3738" y="818"/>
                    <a:pt x="4280" y="843"/>
                    <a:pt x="4821" y="843"/>
                  </a:cubicBezTo>
                  <a:cubicBezTo>
                    <a:pt x="5196" y="843"/>
                    <a:pt x="5571" y="831"/>
                    <a:pt x="5942" y="797"/>
                  </a:cubicBezTo>
                  <a:lnTo>
                    <a:pt x="6097" y="642"/>
                  </a:lnTo>
                  <a:cubicBezTo>
                    <a:pt x="6156" y="452"/>
                    <a:pt x="6002" y="452"/>
                    <a:pt x="5883" y="416"/>
                  </a:cubicBezTo>
                  <a:cubicBezTo>
                    <a:pt x="5815" y="444"/>
                    <a:pt x="5742" y="456"/>
                    <a:pt x="5668" y="456"/>
                  </a:cubicBezTo>
                  <a:cubicBezTo>
                    <a:pt x="5585" y="456"/>
                    <a:pt x="5500" y="441"/>
                    <a:pt x="5418" y="416"/>
                  </a:cubicBezTo>
                  <a:cubicBezTo>
                    <a:pt x="5395" y="412"/>
                    <a:pt x="5371" y="410"/>
                    <a:pt x="5347" y="410"/>
                  </a:cubicBezTo>
                  <a:cubicBezTo>
                    <a:pt x="5259" y="410"/>
                    <a:pt x="5164" y="432"/>
                    <a:pt x="5072" y="432"/>
                  </a:cubicBezTo>
                  <a:cubicBezTo>
                    <a:pt x="4980" y="432"/>
                    <a:pt x="4890" y="410"/>
                    <a:pt x="4811" y="321"/>
                  </a:cubicBezTo>
                  <a:lnTo>
                    <a:pt x="4823" y="321"/>
                  </a:lnTo>
                  <a:cubicBezTo>
                    <a:pt x="4721" y="288"/>
                    <a:pt x="4619" y="279"/>
                    <a:pt x="4518" y="279"/>
                  </a:cubicBezTo>
                  <a:cubicBezTo>
                    <a:pt x="4395" y="279"/>
                    <a:pt x="4272" y="292"/>
                    <a:pt x="4149" y="292"/>
                  </a:cubicBezTo>
                  <a:cubicBezTo>
                    <a:pt x="4076" y="292"/>
                    <a:pt x="4003" y="288"/>
                    <a:pt x="3930" y="273"/>
                  </a:cubicBezTo>
                  <a:cubicBezTo>
                    <a:pt x="3866" y="281"/>
                    <a:pt x="3796" y="316"/>
                    <a:pt x="3721" y="316"/>
                  </a:cubicBezTo>
                  <a:cubicBezTo>
                    <a:pt x="3684" y="316"/>
                    <a:pt x="3647" y="308"/>
                    <a:pt x="3608" y="285"/>
                  </a:cubicBezTo>
                  <a:cubicBezTo>
                    <a:pt x="3549" y="285"/>
                    <a:pt x="3489" y="297"/>
                    <a:pt x="3430" y="321"/>
                  </a:cubicBezTo>
                  <a:cubicBezTo>
                    <a:pt x="3391" y="325"/>
                    <a:pt x="3351" y="328"/>
                    <a:pt x="3313" y="328"/>
                  </a:cubicBezTo>
                  <a:cubicBezTo>
                    <a:pt x="3247" y="328"/>
                    <a:pt x="3185" y="320"/>
                    <a:pt x="3132" y="297"/>
                  </a:cubicBezTo>
                  <a:cubicBezTo>
                    <a:pt x="2299" y="47"/>
                    <a:pt x="1430" y="178"/>
                    <a:pt x="584" y="35"/>
                  </a:cubicBezTo>
                  <a:lnTo>
                    <a:pt x="537" y="35"/>
                  </a:lnTo>
                  <a:cubicBezTo>
                    <a:pt x="471" y="12"/>
                    <a:pt x="410"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35"/>
            <p:cNvSpPr/>
            <p:nvPr/>
          </p:nvSpPr>
          <p:spPr>
            <a:xfrm>
              <a:off x="6062650" y="2713850"/>
              <a:ext cx="153625" cy="11350"/>
            </a:xfrm>
            <a:custGeom>
              <a:avLst/>
              <a:gdLst/>
              <a:ahLst/>
              <a:cxnLst/>
              <a:rect l="l" t="t" r="r" b="b"/>
              <a:pathLst>
                <a:path w="6145" h="454" extrusionOk="0">
                  <a:moveTo>
                    <a:pt x="24" y="1"/>
                  </a:moveTo>
                  <a:cubicBezTo>
                    <a:pt x="1" y="60"/>
                    <a:pt x="12" y="132"/>
                    <a:pt x="36" y="215"/>
                  </a:cubicBezTo>
                  <a:cubicBezTo>
                    <a:pt x="101" y="236"/>
                    <a:pt x="165" y="241"/>
                    <a:pt x="227" y="241"/>
                  </a:cubicBezTo>
                  <a:cubicBezTo>
                    <a:pt x="268" y="241"/>
                    <a:pt x="308" y="239"/>
                    <a:pt x="346" y="239"/>
                  </a:cubicBezTo>
                  <a:cubicBezTo>
                    <a:pt x="469" y="255"/>
                    <a:pt x="593" y="261"/>
                    <a:pt x="716" y="261"/>
                  </a:cubicBezTo>
                  <a:cubicBezTo>
                    <a:pt x="864" y="261"/>
                    <a:pt x="1012" y="252"/>
                    <a:pt x="1155" y="239"/>
                  </a:cubicBezTo>
                  <a:lnTo>
                    <a:pt x="1263" y="239"/>
                  </a:lnTo>
                  <a:cubicBezTo>
                    <a:pt x="1203" y="239"/>
                    <a:pt x="1155" y="263"/>
                    <a:pt x="1144" y="322"/>
                  </a:cubicBezTo>
                  <a:cubicBezTo>
                    <a:pt x="1227" y="358"/>
                    <a:pt x="1322" y="394"/>
                    <a:pt x="1405" y="394"/>
                  </a:cubicBezTo>
                  <a:cubicBezTo>
                    <a:pt x="2906" y="429"/>
                    <a:pt x="4394" y="441"/>
                    <a:pt x="5882" y="453"/>
                  </a:cubicBezTo>
                  <a:cubicBezTo>
                    <a:pt x="5989" y="453"/>
                    <a:pt x="6144" y="453"/>
                    <a:pt x="6120" y="203"/>
                  </a:cubicBezTo>
                  <a:cubicBezTo>
                    <a:pt x="5369" y="159"/>
                    <a:pt x="4617" y="109"/>
                    <a:pt x="3856" y="109"/>
                  </a:cubicBezTo>
                  <a:cubicBezTo>
                    <a:pt x="3580" y="109"/>
                    <a:pt x="3303" y="116"/>
                    <a:pt x="3025" y="132"/>
                  </a:cubicBezTo>
                  <a:lnTo>
                    <a:pt x="3013" y="132"/>
                  </a:lnTo>
                  <a:cubicBezTo>
                    <a:pt x="3001" y="114"/>
                    <a:pt x="2986" y="105"/>
                    <a:pt x="2971" y="105"/>
                  </a:cubicBezTo>
                  <a:cubicBezTo>
                    <a:pt x="2956" y="105"/>
                    <a:pt x="2941" y="114"/>
                    <a:pt x="2929" y="132"/>
                  </a:cubicBezTo>
                  <a:cubicBezTo>
                    <a:pt x="2877" y="153"/>
                    <a:pt x="2843" y="219"/>
                    <a:pt x="2780" y="219"/>
                  </a:cubicBezTo>
                  <a:cubicBezTo>
                    <a:pt x="2771" y="219"/>
                    <a:pt x="2761" y="218"/>
                    <a:pt x="2751" y="215"/>
                  </a:cubicBezTo>
                  <a:lnTo>
                    <a:pt x="2453" y="215"/>
                  </a:lnTo>
                  <a:cubicBezTo>
                    <a:pt x="2437" y="212"/>
                    <a:pt x="2422" y="210"/>
                    <a:pt x="2408" y="210"/>
                  </a:cubicBezTo>
                  <a:cubicBezTo>
                    <a:pt x="2368" y="210"/>
                    <a:pt x="2333" y="221"/>
                    <a:pt x="2298" y="239"/>
                  </a:cubicBezTo>
                  <a:lnTo>
                    <a:pt x="2263" y="191"/>
                  </a:lnTo>
                  <a:lnTo>
                    <a:pt x="2322" y="215"/>
                  </a:lnTo>
                  <a:cubicBezTo>
                    <a:pt x="2358" y="203"/>
                    <a:pt x="2417" y="203"/>
                    <a:pt x="2465" y="203"/>
                  </a:cubicBezTo>
                  <a:lnTo>
                    <a:pt x="2632" y="203"/>
                  </a:lnTo>
                  <a:cubicBezTo>
                    <a:pt x="2652" y="207"/>
                    <a:pt x="2671" y="208"/>
                    <a:pt x="2690" y="208"/>
                  </a:cubicBezTo>
                  <a:cubicBezTo>
                    <a:pt x="2728" y="208"/>
                    <a:pt x="2763" y="203"/>
                    <a:pt x="2787" y="203"/>
                  </a:cubicBezTo>
                  <a:lnTo>
                    <a:pt x="2929" y="120"/>
                  </a:lnTo>
                  <a:cubicBezTo>
                    <a:pt x="2830" y="21"/>
                    <a:pt x="2706" y="12"/>
                    <a:pt x="2592" y="12"/>
                  </a:cubicBezTo>
                  <a:cubicBezTo>
                    <a:pt x="2569" y="12"/>
                    <a:pt x="2546" y="13"/>
                    <a:pt x="2525" y="13"/>
                  </a:cubicBezTo>
                  <a:cubicBezTo>
                    <a:pt x="1691" y="1"/>
                    <a:pt x="858"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35"/>
            <p:cNvSpPr/>
            <p:nvPr/>
          </p:nvSpPr>
          <p:spPr>
            <a:xfrm>
              <a:off x="5799525" y="2698675"/>
              <a:ext cx="159875" cy="19125"/>
            </a:xfrm>
            <a:custGeom>
              <a:avLst/>
              <a:gdLst/>
              <a:ahLst/>
              <a:cxnLst/>
              <a:rect l="l" t="t" r="r" b="b"/>
              <a:pathLst>
                <a:path w="6395" h="765" extrusionOk="0">
                  <a:moveTo>
                    <a:pt x="84" y="1"/>
                  </a:moveTo>
                  <a:cubicBezTo>
                    <a:pt x="0" y="96"/>
                    <a:pt x="0" y="179"/>
                    <a:pt x="84" y="274"/>
                  </a:cubicBezTo>
                  <a:cubicBezTo>
                    <a:pt x="184" y="308"/>
                    <a:pt x="285" y="323"/>
                    <a:pt x="386" y="323"/>
                  </a:cubicBezTo>
                  <a:cubicBezTo>
                    <a:pt x="464" y="323"/>
                    <a:pt x="542" y="314"/>
                    <a:pt x="620" y="298"/>
                  </a:cubicBezTo>
                  <a:cubicBezTo>
                    <a:pt x="746" y="355"/>
                    <a:pt x="876" y="367"/>
                    <a:pt x="1006" y="367"/>
                  </a:cubicBezTo>
                  <a:cubicBezTo>
                    <a:pt x="1100" y="367"/>
                    <a:pt x="1195" y="360"/>
                    <a:pt x="1289" y="360"/>
                  </a:cubicBezTo>
                  <a:cubicBezTo>
                    <a:pt x="1418" y="360"/>
                    <a:pt x="1545" y="372"/>
                    <a:pt x="1667" y="429"/>
                  </a:cubicBezTo>
                  <a:lnTo>
                    <a:pt x="1810" y="429"/>
                  </a:lnTo>
                  <a:cubicBezTo>
                    <a:pt x="1810" y="405"/>
                    <a:pt x="1834" y="405"/>
                    <a:pt x="1858" y="393"/>
                  </a:cubicBezTo>
                  <a:cubicBezTo>
                    <a:pt x="1893" y="393"/>
                    <a:pt x="1917" y="393"/>
                    <a:pt x="1953" y="441"/>
                  </a:cubicBezTo>
                  <a:cubicBezTo>
                    <a:pt x="2286" y="489"/>
                    <a:pt x="2620" y="513"/>
                    <a:pt x="2965" y="560"/>
                  </a:cubicBezTo>
                  <a:cubicBezTo>
                    <a:pt x="3247" y="683"/>
                    <a:pt x="3539" y="708"/>
                    <a:pt x="3834" y="708"/>
                  </a:cubicBezTo>
                  <a:cubicBezTo>
                    <a:pt x="4032" y="708"/>
                    <a:pt x="4232" y="696"/>
                    <a:pt x="4431" y="696"/>
                  </a:cubicBezTo>
                  <a:cubicBezTo>
                    <a:pt x="4510" y="696"/>
                    <a:pt x="4589" y="698"/>
                    <a:pt x="4668" y="703"/>
                  </a:cubicBezTo>
                  <a:cubicBezTo>
                    <a:pt x="4882" y="742"/>
                    <a:pt x="5094" y="765"/>
                    <a:pt x="5304" y="765"/>
                  </a:cubicBezTo>
                  <a:cubicBezTo>
                    <a:pt x="5678" y="765"/>
                    <a:pt x="6043" y="691"/>
                    <a:pt x="6394" y="501"/>
                  </a:cubicBezTo>
                  <a:cubicBezTo>
                    <a:pt x="5834" y="274"/>
                    <a:pt x="5251" y="441"/>
                    <a:pt x="4691" y="298"/>
                  </a:cubicBezTo>
                  <a:cubicBezTo>
                    <a:pt x="3825" y="185"/>
                    <a:pt x="2965" y="117"/>
                    <a:pt x="2102" y="117"/>
                  </a:cubicBezTo>
                  <a:cubicBezTo>
                    <a:pt x="1874" y="117"/>
                    <a:pt x="1646" y="122"/>
                    <a:pt x="1417" y="132"/>
                  </a:cubicBezTo>
                  <a:cubicBezTo>
                    <a:pt x="1286" y="78"/>
                    <a:pt x="1150" y="66"/>
                    <a:pt x="1012" y="66"/>
                  </a:cubicBezTo>
                  <a:cubicBezTo>
                    <a:pt x="896" y="66"/>
                    <a:pt x="780" y="74"/>
                    <a:pt x="664" y="74"/>
                  </a:cubicBezTo>
                  <a:cubicBezTo>
                    <a:pt x="520" y="74"/>
                    <a:pt x="377" y="6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5"/>
            <p:cNvSpPr/>
            <p:nvPr/>
          </p:nvSpPr>
          <p:spPr>
            <a:xfrm>
              <a:off x="6003725" y="2678425"/>
              <a:ext cx="92275" cy="17000"/>
            </a:xfrm>
            <a:custGeom>
              <a:avLst/>
              <a:gdLst/>
              <a:ahLst/>
              <a:cxnLst/>
              <a:rect l="l" t="t" r="r" b="b"/>
              <a:pathLst>
                <a:path w="3691" h="680" extrusionOk="0">
                  <a:moveTo>
                    <a:pt x="250" y="1"/>
                  </a:moveTo>
                  <a:cubicBezTo>
                    <a:pt x="179" y="84"/>
                    <a:pt x="0" y="120"/>
                    <a:pt x="36" y="251"/>
                  </a:cubicBezTo>
                  <a:cubicBezTo>
                    <a:pt x="48" y="406"/>
                    <a:pt x="214" y="370"/>
                    <a:pt x="310" y="382"/>
                  </a:cubicBezTo>
                  <a:cubicBezTo>
                    <a:pt x="382" y="397"/>
                    <a:pt x="455" y="402"/>
                    <a:pt x="529" y="402"/>
                  </a:cubicBezTo>
                  <a:cubicBezTo>
                    <a:pt x="687" y="402"/>
                    <a:pt x="848" y="379"/>
                    <a:pt x="1005" y="379"/>
                  </a:cubicBezTo>
                  <a:cubicBezTo>
                    <a:pt x="1191" y="379"/>
                    <a:pt x="1372" y="411"/>
                    <a:pt x="1536" y="549"/>
                  </a:cubicBezTo>
                  <a:cubicBezTo>
                    <a:pt x="2250" y="596"/>
                    <a:pt x="2965" y="644"/>
                    <a:pt x="3691" y="680"/>
                  </a:cubicBezTo>
                  <a:lnTo>
                    <a:pt x="3691" y="608"/>
                  </a:lnTo>
                  <a:lnTo>
                    <a:pt x="3691" y="537"/>
                  </a:lnTo>
                  <a:cubicBezTo>
                    <a:pt x="3548" y="489"/>
                    <a:pt x="3489" y="382"/>
                    <a:pt x="3548" y="239"/>
                  </a:cubicBezTo>
                  <a:cubicBezTo>
                    <a:pt x="2631" y="108"/>
                    <a:pt x="1726" y="84"/>
                    <a:pt x="810" y="84"/>
                  </a:cubicBezTo>
                  <a:cubicBezTo>
                    <a:pt x="631" y="84"/>
                    <a:pt x="429" y="25"/>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5"/>
            <p:cNvSpPr/>
            <p:nvPr/>
          </p:nvSpPr>
          <p:spPr>
            <a:xfrm>
              <a:off x="5676600" y="2654900"/>
              <a:ext cx="91400" cy="13525"/>
            </a:xfrm>
            <a:custGeom>
              <a:avLst/>
              <a:gdLst/>
              <a:ahLst/>
              <a:cxnLst/>
              <a:rect l="l" t="t" r="r" b="b"/>
              <a:pathLst>
                <a:path w="3656" h="541" extrusionOk="0">
                  <a:moveTo>
                    <a:pt x="1535" y="1"/>
                  </a:moveTo>
                  <a:cubicBezTo>
                    <a:pt x="1357" y="1"/>
                    <a:pt x="1178" y="12"/>
                    <a:pt x="1000" y="37"/>
                  </a:cubicBezTo>
                  <a:cubicBezTo>
                    <a:pt x="750" y="37"/>
                    <a:pt x="500" y="37"/>
                    <a:pt x="238" y="49"/>
                  </a:cubicBezTo>
                  <a:cubicBezTo>
                    <a:pt x="0" y="49"/>
                    <a:pt x="107" y="228"/>
                    <a:pt x="119" y="347"/>
                  </a:cubicBezTo>
                  <a:cubicBezTo>
                    <a:pt x="445" y="463"/>
                    <a:pt x="776" y="483"/>
                    <a:pt x="1113" y="483"/>
                  </a:cubicBezTo>
                  <a:cubicBezTo>
                    <a:pt x="1292" y="483"/>
                    <a:pt x="1473" y="478"/>
                    <a:pt x="1655" y="478"/>
                  </a:cubicBezTo>
                  <a:cubicBezTo>
                    <a:pt x="1999" y="516"/>
                    <a:pt x="2343" y="540"/>
                    <a:pt x="2698" y="540"/>
                  </a:cubicBezTo>
                  <a:cubicBezTo>
                    <a:pt x="3007" y="540"/>
                    <a:pt x="3323" y="522"/>
                    <a:pt x="3655" y="478"/>
                  </a:cubicBezTo>
                  <a:cubicBezTo>
                    <a:pt x="3429" y="156"/>
                    <a:pt x="3155" y="335"/>
                    <a:pt x="3000" y="180"/>
                  </a:cubicBezTo>
                  <a:cubicBezTo>
                    <a:pt x="2520" y="84"/>
                    <a:pt x="2027" y="1"/>
                    <a:pt x="1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5"/>
            <p:cNvSpPr/>
            <p:nvPr/>
          </p:nvSpPr>
          <p:spPr>
            <a:xfrm>
              <a:off x="5502450" y="2684575"/>
              <a:ext cx="96175" cy="14425"/>
            </a:xfrm>
            <a:custGeom>
              <a:avLst/>
              <a:gdLst/>
              <a:ahLst/>
              <a:cxnLst/>
              <a:rect l="l" t="t" r="r" b="b"/>
              <a:pathLst>
                <a:path w="3847" h="577" extrusionOk="0">
                  <a:moveTo>
                    <a:pt x="594" y="0"/>
                  </a:moveTo>
                  <a:cubicBezTo>
                    <a:pt x="405" y="0"/>
                    <a:pt x="240" y="69"/>
                    <a:pt x="84" y="184"/>
                  </a:cubicBezTo>
                  <a:cubicBezTo>
                    <a:pt x="25" y="219"/>
                    <a:pt x="1" y="255"/>
                    <a:pt x="37" y="315"/>
                  </a:cubicBezTo>
                  <a:cubicBezTo>
                    <a:pt x="84" y="374"/>
                    <a:pt x="144" y="434"/>
                    <a:pt x="227" y="457"/>
                  </a:cubicBezTo>
                  <a:cubicBezTo>
                    <a:pt x="263" y="434"/>
                    <a:pt x="299" y="434"/>
                    <a:pt x="346" y="434"/>
                  </a:cubicBezTo>
                  <a:cubicBezTo>
                    <a:pt x="410" y="431"/>
                    <a:pt x="474" y="430"/>
                    <a:pt x="537" y="430"/>
                  </a:cubicBezTo>
                  <a:cubicBezTo>
                    <a:pt x="1186" y="430"/>
                    <a:pt x="1828" y="533"/>
                    <a:pt x="2489" y="576"/>
                  </a:cubicBezTo>
                  <a:cubicBezTo>
                    <a:pt x="2582" y="571"/>
                    <a:pt x="2675" y="569"/>
                    <a:pt x="2768" y="569"/>
                  </a:cubicBezTo>
                  <a:cubicBezTo>
                    <a:pt x="2897" y="569"/>
                    <a:pt x="3025" y="572"/>
                    <a:pt x="3153" y="572"/>
                  </a:cubicBezTo>
                  <a:cubicBezTo>
                    <a:pt x="3325" y="572"/>
                    <a:pt x="3496" y="567"/>
                    <a:pt x="3668" y="541"/>
                  </a:cubicBezTo>
                  <a:cubicBezTo>
                    <a:pt x="3740" y="517"/>
                    <a:pt x="3799" y="469"/>
                    <a:pt x="3847" y="398"/>
                  </a:cubicBezTo>
                  <a:cubicBezTo>
                    <a:pt x="3835" y="362"/>
                    <a:pt x="3811" y="315"/>
                    <a:pt x="3799" y="291"/>
                  </a:cubicBezTo>
                  <a:cubicBezTo>
                    <a:pt x="3680" y="255"/>
                    <a:pt x="3573" y="184"/>
                    <a:pt x="3454" y="184"/>
                  </a:cubicBezTo>
                  <a:cubicBezTo>
                    <a:pt x="2525" y="172"/>
                    <a:pt x="1596" y="100"/>
                    <a:pt x="680" y="5"/>
                  </a:cubicBezTo>
                  <a:cubicBezTo>
                    <a:pt x="651" y="2"/>
                    <a:pt x="622"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5"/>
            <p:cNvSpPr/>
            <p:nvPr/>
          </p:nvSpPr>
          <p:spPr>
            <a:xfrm>
              <a:off x="5713500" y="2694900"/>
              <a:ext cx="88125" cy="10950"/>
            </a:xfrm>
            <a:custGeom>
              <a:avLst/>
              <a:gdLst/>
              <a:ahLst/>
              <a:cxnLst/>
              <a:rect l="l" t="t" r="r" b="b"/>
              <a:pathLst>
                <a:path w="3525" h="438" extrusionOk="0">
                  <a:moveTo>
                    <a:pt x="1579" y="1"/>
                  </a:moveTo>
                  <a:cubicBezTo>
                    <a:pt x="1085" y="1"/>
                    <a:pt x="590" y="24"/>
                    <a:pt x="96" y="44"/>
                  </a:cubicBezTo>
                  <a:cubicBezTo>
                    <a:pt x="48" y="68"/>
                    <a:pt x="12" y="116"/>
                    <a:pt x="0" y="175"/>
                  </a:cubicBezTo>
                  <a:cubicBezTo>
                    <a:pt x="12" y="235"/>
                    <a:pt x="48" y="283"/>
                    <a:pt x="96" y="306"/>
                  </a:cubicBezTo>
                  <a:lnTo>
                    <a:pt x="3525" y="437"/>
                  </a:lnTo>
                  <a:lnTo>
                    <a:pt x="3525" y="175"/>
                  </a:lnTo>
                  <a:cubicBezTo>
                    <a:pt x="2876" y="40"/>
                    <a:pt x="2228" y="1"/>
                    <a:pt x="15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5"/>
            <p:cNvSpPr/>
            <p:nvPr/>
          </p:nvSpPr>
          <p:spPr>
            <a:xfrm>
              <a:off x="6167725" y="2687000"/>
              <a:ext cx="65500" cy="19450"/>
            </a:xfrm>
            <a:custGeom>
              <a:avLst/>
              <a:gdLst/>
              <a:ahLst/>
              <a:cxnLst/>
              <a:rect l="l" t="t" r="r" b="b"/>
              <a:pathLst>
                <a:path w="2620" h="778" extrusionOk="0">
                  <a:moveTo>
                    <a:pt x="345" y="0"/>
                  </a:moveTo>
                  <a:cubicBezTo>
                    <a:pt x="322" y="0"/>
                    <a:pt x="298" y="8"/>
                    <a:pt x="274" y="27"/>
                  </a:cubicBezTo>
                  <a:cubicBezTo>
                    <a:pt x="477" y="253"/>
                    <a:pt x="0" y="301"/>
                    <a:pt x="131" y="503"/>
                  </a:cubicBezTo>
                  <a:cubicBezTo>
                    <a:pt x="941" y="599"/>
                    <a:pt x="1763" y="682"/>
                    <a:pt x="2572" y="777"/>
                  </a:cubicBezTo>
                  <a:cubicBezTo>
                    <a:pt x="2620" y="622"/>
                    <a:pt x="2382" y="444"/>
                    <a:pt x="2608" y="313"/>
                  </a:cubicBezTo>
                  <a:cubicBezTo>
                    <a:pt x="1894" y="170"/>
                    <a:pt x="1167" y="87"/>
                    <a:pt x="441" y="39"/>
                  </a:cubicBezTo>
                  <a:cubicBezTo>
                    <a:pt x="412" y="17"/>
                    <a:pt x="380" y="0"/>
                    <a:pt x="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5"/>
            <p:cNvSpPr/>
            <p:nvPr/>
          </p:nvSpPr>
          <p:spPr>
            <a:xfrm>
              <a:off x="5915600" y="2706150"/>
              <a:ext cx="66100" cy="15975"/>
            </a:xfrm>
            <a:custGeom>
              <a:avLst/>
              <a:gdLst/>
              <a:ahLst/>
              <a:cxnLst/>
              <a:rect l="l" t="t" r="r" b="b"/>
              <a:pathLst>
                <a:path w="2644" h="639" extrusionOk="0">
                  <a:moveTo>
                    <a:pt x="1192" y="1"/>
                  </a:moveTo>
                  <a:cubicBezTo>
                    <a:pt x="814" y="1"/>
                    <a:pt x="436" y="23"/>
                    <a:pt x="60" y="23"/>
                  </a:cubicBezTo>
                  <a:cubicBezTo>
                    <a:pt x="304" y="166"/>
                    <a:pt x="569" y="166"/>
                    <a:pt x="836" y="166"/>
                  </a:cubicBezTo>
                  <a:cubicBezTo>
                    <a:pt x="1102" y="166"/>
                    <a:pt x="1370" y="166"/>
                    <a:pt x="1620" y="309"/>
                  </a:cubicBezTo>
                  <a:lnTo>
                    <a:pt x="1" y="309"/>
                  </a:lnTo>
                  <a:cubicBezTo>
                    <a:pt x="112" y="549"/>
                    <a:pt x="316" y="639"/>
                    <a:pt x="536" y="639"/>
                  </a:cubicBezTo>
                  <a:cubicBezTo>
                    <a:pt x="599" y="639"/>
                    <a:pt x="663" y="632"/>
                    <a:pt x="727" y="618"/>
                  </a:cubicBezTo>
                  <a:cubicBezTo>
                    <a:pt x="964" y="546"/>
                    <a:pt x="1197" y="526"/>
                    <a:pt x="1429" y="526"/>
                  </a:cubicBezTo>
                  <a:cubicBezTo>
                    <a:pt x="1700" y="526"/>
                    <a:pt x="1970" y="553"/>
                    <a:pt x="2244" y="553"/>
                  </a:cubicBezTo>
                  <a:cubicBezTo>
                    <a:pt x="2314" y="553"/>
                    <a:pt x="2383" y="551"/>
                    <a:pt x="2454" y="547"/>
                  </a:cubicBezTo>
                  <a:cubicBezTo>
                    <a:pt x="2644" y="380"/>
                    <a:pt x="2644" y="380"/>
                    <a:pt x="2287" y="202"/>
                  </a:cubicBezTo>
                  <a:cubicBezTo>
                    <a:pt x="2238" y="174"/>
                    <a:pt x="2242" y="154"/>
                    <a:pt x="2268" y="154"/>
                  </a:cubicBezTo>
                  <a:cubicBezTo>
                    <a:pt x="2286" y="154"/>
                    <a:pt x="2316" y="165"/>
                    <a:pt x="2346" y="190"/>
                  </a:cubicBezTo>
                  <a:cubicBezTo>
                    <a:pt x="2357" y="197"/>
                    <a:pt x="2365" y="200"/>
                    <a:pt x="2372" y="200"/>
                  </a:cubicBezTo>
                  <a:cubicBezTo>
                    <a:pt x="2409" y="200"/>
                    <a:pt x="2395" y="105"/>
                    <a:pt x="2392" y="105"/>
                  </a:cubicBezTo>
                  <a:lnTo>
                    <a:pt x="2392" y="105"/>
                  </a:lnTo>
                  <a:cubicBezTo>
                    <a:pt x="2392" y="105"/>
                    <a:pt x="2392" y="112"/>
                    <a:pt x="2394" y="130"/>
                  </a:cubicBezTo>
                  <a:cubicBezTo>
                    <a:pt x="1995" y="26"/>
                    <a:pt x="1593" y="1"/>
                    <a:pt x="1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5"/>
            <p:cNvSpPr/>
            <p:nvPr/>
          </p:nvSpPr>
          <p:spPr>
            <a:xfrm>
              <a:off x="5862325" y="2679275"/>
              <a:ext cx="100925" cy="8975"/>
            </a:xfrm>
            <a:custGeom>
              <a:avLst/>
              <a:gdLst/>
              <a:ahLst/>
              <a:cxnLst/>
              <a:rect l="l" t="t" r="r" b="b"/>
              <a:pathLst>
                <a:path w="4037" h="359" extrusionOk="0">
                  <a:moveTo>
                    <a:pt x="1050" y="0"/>
                  </a:moveTo>
                  <a:cubicBezTo>
                    <a:pt x="698" y="0"/>
                    <a:pt x="348" y="22"/>
                    <a:pt x="1" y="86"/>
                  </a:cubicBezTo>
                  <a:cubicBezTo>
                    <a:pt x="250" y="185"/>
                    <a:pt x="506" y="206"/>
                    <a:pt x="764" y="206"/>
                  </a:cubicBezTo>
                  <a:cubicBezTo>
                    <a:pt x="968" y="206"/>
                    <a:pt x="1173" y="193"/>
                    <a:pt x="1378" y="193"/>
                  </a:cubicBezTo>
                  <a:cubicBezTo>
                    <a:pt x="1510" y="193"/>
                    <a:pt x="1643" y="198"/>
                    <a:pt x="1775" y="217"/>
                  </a:cubicBezTo>
                  <a:cubicBezTo>
                    <a:pt x="2367" y="303"/>
                    <a:pt x="2975" y="358"/>
                    <a:pt x="3586" y="358"/>
                  </a:cubicBezTo>
                  <a:cubicBezTo>
                    <a:pt x="3736" y="358"/>
                    <a:pt x="3887" y="355"/>
                    <a:pt x="4037" y="348"/>
                  </a:cubicBezTo>
                  <a:cubicBezTo>
                    <a:pt x="3942" y="217"/>
                    <a:pt x="3799" y="229"/>
                    <a:pt x="3668" y="217"/>
                  </a:cubicBezTo>
                  <a:cubicBezTo>
                    <a:pt x="3346" y="193"/>
                    <a:pt x="3037" y="217"/>
                    <a:pt x="2739" y="86"/>
                  </a:cubicBezTo>
                  <a:cubicBezTo>
                    <a:pt x="2181" y="57"/>
                    <a:pt x="1615" y="0"/>
                    <a:pt x="1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5"/>
            <p:cNvSpPr/>
            <p:nvPr/>
          </p:nvSpPr>
          <p:spPr>
            <a:xfrm>
              <a:off x="5443525" y="2667175"/>
              <a:ext cx="35750" cy="32350"/>
            </a:xfrm>
            <a:custGeom>
              <a:avLst/>
              <a:gdLst/>
              <a:ahLst/>
              <a:cxnLst/>
              <a:rect l="l" t="t" r="r" b="b"/>
              <a:pathLst>
                <a:path w="1430" h="1294" extrusionOk="0">
                  <a:moveTo>
                    <a:pt x="973" y="1"/>
                  </a:moveTo>
                  <a:cubicBezTo>
                    <a:pt x="867" y="1"/>
                    <a:pt x="746" y="72"/>
                    <a:pt x="560" y="201"/>
                  </a:cubicBezTo>
                  <a:cubicBezTo>
                    <a:pt x="465" y="260"/>
                    <a:pt x="393" y="344"/>
                    <a:pt x="310" y="415"/>
                  </a:cubicBezTo>
                  <a:cubicBezTo>
                    <a:pt x="203" y="618"/>
                    <a:pt x="96" y="796"/>
                    <a:pt x="1" y="987"/>
                  </a:cubicBezTo>
                  <a:cubicBezTo>
                    <a:pt x="36" y="1034"/>
                    <a:pt x="72" y="1094"/>
                    <a:pt x="96" y="1130"/>
                  </a:cubicBezTo>
                  <a:cubicBezTo>
                    <a:pt x="178" y="1212"/>
                    <a:pt x="254" y="1294"/>
                    <a:pt x="353" y="1294"/>
                  </a:cubicBezTo>
                  <a:cubicBezTo>
                    <a:pt x="397" y="1294"/>
                    <a:pt x="445" y="1277"/>
                    <a:pt x="501" y="1237"/>
                  </a:cubicBezTo>
                  <a:cubicBezTo>
                    <a:pt x="739" y="999"/>
                    <a:pt x="846" y="618"/>
                    <a:pt x="1263" y="558"/>
                  </a:cubicBezTo>
                  <a:lnTo>
                    <a:pt x="1429" y="391"/>
                  </a:lnTo>
                  <a:cubicBezTo>
                    <a:pt x="1227" y="122"/>
                    <a:pt x="1113" y="1"/>
                    <a:pt x="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5"/>
            <p:cNvSpPr/>
            <p:nvPr/>
          </p:nvSpPr>
          <p:spPr>
            <a:xfrm>
              <a:off x="6063550" y="2758650"/>
              <a:ext cx="53900" cy="12675"/>
            </a:xfrm>
            <a:custGeom>
              <a:avLst/>
              <a:gdLst/>
              <a:ahLst/>
              <a:cxnLst/>
              <a:rect l="l" t="t" r="r" b="b"/>
              <a:pathLst>
                <a:path w="2156" h="507" extrusionOk="0">
                  <a:moveTo>
                    <a:pt x="1721" y="1"/>
                  </a:moveTo>
                  <a:cubicBezTo>
                    <a:pt x="1679" y="1"/>
                    <a:pt x="1635" y="20"/>
                    <a:pt x="1584" y="66"/>
                  </a:cubicBezTo>
                  <a:cubicBezTo>
                    <a:pt x="1364" y="84"/>
                    <a:pt x="1138" y="145"/>
                    <a:pt x="931" y="145"/>
                  </a:cubicBezTo>
                  <a:cubicBezTo>
                    <a:pt x="869" y="145"/>
                    <a:pt x="808" y="139"/>
                    <a:pt x="750" y="126"/>
                  </a:cubicBezTo>
                  <a:cubicBezTo>
                    <a:pt x="672" y="105"/>
                    <a:pt x="603" y="95"/>
                    <a:pt x="540" y="95"/>
                  </a:cubicBezTo>
                  <a:cubicBezTo>
                    <a:pt x="277" y="95"/>
                    <a:pt x="135" y="264"/>
                    <a:pt x="0" y="495"/>
                  </a:cubicBezTo>
                  <a:cubicBezTo>
                    <a:pt x="120" y="437"/>
                    <a:pt x="237" y="417"/>
                    <a:pt x="353" y="417"/>
                  </a:cubicBezTo>
                  <a:cubicBezTo>
                    <a:pt x="591" y="417"/>
                    <a:pt x="825" y="499"/>
                    <a:pt x="1066" y="499"/>
                  </a:cubicBezTo>
                  <a:cubicBezTo>
                    <a:pt x="1096" y="499"/>
                    <a:pt x="1125" y="497"/>
                    <a:pt x="1155" y="495"/>
                  </a:cubicBezTo>
                  <a:lnTo>
                    <a:pt x="2012" y="495"/>
                  </a:lnTo>
                  <a:cubicBezTo>
                    <a:pt x="2032" y="490"/>
                    <a:pt x="2052" y="487"/>
                    <a:pt x="2072" y="487"/>
                  </a:cubicBezTo>
                  <a:cubicBezTo>
                    <a:pt x="2099" y="487"/>
                    <a:pt x="2127" y="493"/>
                    <a:pt x="2155" y="507"/>
                  </a:cubicBezTo>
                  <a:cubicBezTo>
                    <a:pt x="2108" y="411"/>
                    <a:pt x="2060" y="316"/>
                    <a:pt x="2000" y="209"/>
                  </a:cubicBezTo>
                  <a:cubicBezTo>
                    <a:pt x="1993" y="186"/>
                    <a:pt x="1976" y="178"/>
                    <a:pt x="1952" y="178"/>
                  </a:cubicBezTo>
                  <a:cubicBezTo>
                    <a:pt x="1938" y="178"/>
                    <a:pt x="1923" y="181"/>
                    <a:pt x="1905" y="185"/>
                  </a:cubicBezTo>
                  <a:cubicBezTo>
                    <a:pt x="1846" y="173"/>
                    <a:pt x="1905" y="114"/>
                    <a:pt x="1881" y="90"/>
                  </a:cubicBezTo>
                  <a:cubicBezTo>
                    <a:pt x="1827" y="36"/>
                    <a:pt x="1776"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5"/>
            <p:cNvSpPr/>
            <p:nvPr/>
          </p:nvSpPr>
          <p:spPr>
            <a:xfrm>
              <a:off x="5717975" y="2659325"/>
              <a:ext cx="77700" cy="11600"/>
            </a:xfrm>
            <a:custGeom>
              <a:avLst/>
              <a:gdLst/>
              <a:ahLst/>
              <a:cxnLst/>
              <a:rect l="l" t="t" r="r" b="b"/>
              <a:pathLst>
                <a:path w="3108" h="464" extrusionOk="0">
                  <a:moveTo>
                    <a:pt x="2040" y="0"/>
                  </a:moveTo>
                  <a:cubicBezTo>
                    <a:pt x="1809" y="0"/>
                    <a:pt x="1577" y="10"/>
                    <a:pt x="1345" y="15"/>
                  </a:cubicBezTo>
                  <a:cubicBezTo>
                    <a:pt x="1417" y="217"/>
                    <a:pt x="1715" y="62"/>
                    <a:pt x="1786" y="312"/>
                  </a:cubicBezTo>
                  <a:lnTo>
                    <a:pt x="0" y="312"/>
                  </a:lnTo>
                  <a:cubicBezTo>
                    <a:pt x="570" y="425"/>
                    <a:pt x="1147" y="463"/>
                    <a:pt x="1726" y="463"/>
                  </a:cubicBezTo>
                  <a:cubicBezTo>
                    <a:pt x="1885" y="463"/>
                    <a:pt x="2044" y="460"/>
                    <a:pt x="2203" y="455"/>
                  </a:cubicBezTo>
                  <a:cubicBezTo>
                    <a:pt x="2245" y="356"/>
                    <a:pt x="2310" y="337"/>
                    <a:pt x="2380" y="337"/>
                  </a:cubicBezTo>
                  <a:cubicBezTo>
                    <a:pt x="2422" y="337"/>
                    <a:pt x="2466" y="344"/>
                    <a:pt x="2508" y="344"/>
                  </a:cubicBezTo>
                  <a:cubicBezTo>
                    <a:pt x="2553" y="344"/>
                    <a:pt x="2596" y="335"/>
                    <a:pt x="2631" y="301"/>
                  </a:cubicBezTo>
                  <a:cubicBezTo>
                    <a:pt x="2798" y="241"/>
                    <a:pt x="2953" y="193"/>
                    <a:pt x="3108" y="134"/>
                  </a:cubicBezTo>
                  <a:cubicBezTo>
                    <a:pt x="2759" y="25"/>
                    <a:pt x="2401" y="0"/>
                    <a:pt x="2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5"/>
            <p:cNvSpPr/>
            <p:nvPr/>
          </p:nvSpPr>
          <p:spPr>
            <a:xfrm>
              <a:off x="5596825" y="2690050"/>
              <a:ext cx="64600" cy="14000"/>
            </a:xfrm>
            <a:custGeom>
              <a:avLst/>
              <a:gdLst/>
              <a:ahLst/>
              <a:cxnLst/>
              <a:rect l="l" t="t" r="r" b="b"/>
              <a:pathLst>
                <a:path w="2584" h="560" extrusionOk="0">
                  <a:moveTo>
                    <a:pt x="1477" y="46"/>
                  </a:moveTo>
                  <a:cubicBezTo>
                    <a:pt x="1089" y="46"/>
                    <a:pt x="705" y="76"/>
                    <a:pt x="310" y="84"/>
                  </a:cubicBezTo>
                  <a:cubicBezTo>
                    <a:pt x="238" y="143"/>
                    <a:pt x="131" y="143"/>
                    <a:pt x="84" y="203"/>
                  </a:cubicBezTo>
                  <a:cubicBezTo>
                    <a:pt x="60" y="215"/>
                    <a:pt x="24" y="215"/>
                    <a:pt x="0" y="226"/>
                  </a:cubicBezTo>
                  <a:cubicBezTo>
                    <a:pt x="129" y="525"/>
                    <a:pt x="346" y="550"/>
                    <a:pt x="576" y="550"/>
                  </a:cubicBezTo>
                  <a:cubicBezTo>
                    <a:pt x="622" y="550"/>
                    <a:pt x="669" y="549"/>
                    <a:pt x="716" y="549"/>
                  </a:cubicBezTo>
                  <a:cubicBezTo>
                    <a:pt x="780" y="549"/>
                    <a:pt x="843" y="551"/>
                    <a:pt x="905" y="560"/>
                  </a:cubicBezTo>
                  <a:cubicBezTo>
                    <a:pt x="989" y="554"/>
                    <a:pt x="1074" y="552"/>
                    <a:pt x="1159" y="552"/>
                  </a:cubicBezTo>
                  <a:cubicBezTo>
                    <a:pt x="1303" y="552"/>
                    <a:pt x="1448" y="557"/>
                    <a:pt x="1593" y="557"/>
                  </a:cubicBezTo>
                  <a:cubicBezTo>
                    <a:pt x="1865" y="557"/>
                    <a:pt x="2136" y="538"/>
                    <a:pt x="2393" y="429"/>
                  </a:cubicBezTo>
                  <a:cubicBezTo>
                    <a:pt x="2584" y="0"/>
                    <a:pt x="2096" y="250"/>
                    <a:pt x="2036" y="72"/>
                  </a:cubicBezTo>
                  <a:cubicBezTo>
                    <a:pt x="1848" y="52"/>
                    <a:pt x="1662" y="46"/>
                    <a:pt x="1477"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5"/>
            <p:cNvSpPr/>
            <p:nvPr/>
          </p:nvSpPr>
          <p:spPr>
            <a:xfrm>
              <a:off x="5966500" y="2708375"/>
              <a:ext cx="73850" cy="13550"/>
            </a:xfrm>
            <a:custGeom>
              <a:avLst/>
              <a:gdLst/>
              <a:ahLst/>
              <a:cxnLst/>
              <a:rect l="l" t="t" r="r" b="b"/>
              <a:pathLst>
                <a:path w="2954" h="542" extrusionOk="0">
                  <a:moveTo>
                    <a:pt x="643" y="0"/>
                  </a:moveTo>
                  <a:cubicBezTo>
                    <a:pt x="546" y="0"/>
                    <a:pt x="447" y="12"/>
                    <a:pt x="346" y="41"/>
                  </a:cubicBezTo>
                  <a:cubicBezTo>
                    <a:pt x="322" y="49"/>
                    <a:pt x="296" y="51"/>
                    <a:pt x="270" y="51"/>
                  </a:cubicBezTo>
                  <a:cubicBezTo>
                    <a:pt x="239" y="51"/>
                    <a:pt x="207" y="48"/>
                    <a:pt x="176" y="48"/>
                  </a:cubicBezTo>
                  <a:cubicBezTo>
                    <a:pt x="109" y="48"/>
                    <a:pt x="45" y="61"/>
                    <a:pt x="1" y="136"/>
                  </a:cubicBezTo>
                  <a:cubicBezTo>
                    <a:pt x="191" y="255"/>
                    <a:pt x="453" y="125"/>
                    <a:pt x="584" y="339"/>
                  </a:cubicBezTo>
                  <a:cubicBezTo>
                    <a:pt x="775" y="470"/>
                    <a:pt x="1001" y="482"/>
                    <a:pt x="1203" y="517"/>
                  </a:cubicBezTo>
                  <a:cubicBezTo>
                    <a:pt x="1307" y="498"/>
                    <a:pt x="1411" y="491"/>
                    <a:pt x="1516" y="491"/>
                  </a:cubicBezTo>
                  <a:cubicBezTo>
                    <a:pt x="1726" y="491"/>
                    <a:pt x="1938" y="517"/>
                    <a:pt x="2144" y="517"/>
                  </a:cubicBezTo>
                  <a:cubicBezTo>
                    <a:pt x="2203" y="517"/>
                    <a:pt x="2275" y="529"/>
                    <a:pt x="2334" y="541"/>
                  </a:cubicBezTo>
                  <a:cubicBezTo>
                    <a:pt x="2419" y="541"/>
                    <a:pt x="2505" y="511"/>
                    <a:pt x="2590" y="511"/>
                  </a:cubicBezTo>
                  <a:cubicBezTo>
                    <a:pt x="2624" y="511"/>
                    <a:pt x="2658" y="516"/>
                    <a:pt x="2692" y="529"/>
                  </a:cubicBezTo>
                  <a:cubicBezTo>
                    <a:pt x="2721" y="535"/>
                    <a:pt x="2751" y="538"/>
                    <a:pt x="2781" y="538"/>
                  </a:cubicBezTo>
                  <a:cubicBezTo>
                    <a:pt x="2811" y="538"/>
                    <a:pt x="2840" y="535"/>
                    <a:pt x="2870" y="529"/>
                  </a:cubicBezTo>
                  <a:cubicBezTo>
                    <a:pt x="2918" y="482"/>
                    <a:pt x="2930" y="434"/>
                    <a:pt x="2954" y="375"/>
                  </a:cubicBezTo>
                  <a:cubicBezTo>
                    <a:pt x="2954" y="315"/>
                    <a:pt x="2918" y="279"/>
                    <a:pt x="2870" y="232"/>
                  </a:cubicBezTo>
                  <a:cubicBezTo>
                    <a:pt x="2767" y="200"/>
                    <a:pt x="2659" y="163"/>
                    <a:pt x="2548" y="163"/>
                  </a:cubicBezTo>
                  <a:cubicBezTo>
                    <a:pt x="2493" y="163"/>
                    <a:pt x="2438" y="172"/>
                    <a:pt x="2382" y="196"/>
                  </a:cubicBezTo>
                  <a:cubicBezTo>
                    <a:pt x="2244" y="147"/>
                    <a:pt x="2105" y="136"/>
                    <a:pt x="1967" y="136"/>
                  </a:cubicBezTo>
                  <a:cubicBezTo>
                    <a:pt x="1843" y="136"/>
                    <a:pt x="1720" y="145"/>
                    <a:pt x="1597" y="145"/>
                  </a:cubicBezTo>
                  <a:cubicBezTo>
                    <a:pt x="1452" y="145"/>
                    <a:pt x="1308" y="132"/>
                    <a:pt x="1168" y="77"/>
                  </a:cubicBezTo>
                  <a:cubicBezTo>
                    <a:pt x="991" y="38"/>
                    <a:pt x="819"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5"/>
            <p:cNvSpPr/>
            <p:nvPr/>
          </p:nvSpPr>
          <p:spPr>
            <a:xfrm>
              <a:off x="6123975" y="2739425"/>
              <a:ext cx="51225" cy="9575"/>
            </a:xfrm>
            <a:custGeom>
              <a:avLst/>
              <a:gdLst/>
              <a:ahLst/>
              <a:cxnLst/>
              <a:rect l="l" t="t" r="r" b="b"/>
              <a:pathLst>
                <a:path w="2049" h="383" extrusionOk="0">
                  <a:moveTo>
                    <a:pt x="884" y="0"/>
                  </a:moveTo>
                  <a:cubicBezTo>
                    <a:pt x="607" y="0"/>
                    <a:pt x="315" y="43"/>
                    <a:pt x="0" y="192"/>
                  </a:cubicBezTo>
                  <a:cubicBezTo>
                    <a:pt x="703" y="287"/>
                    <a:pt x="1250" y="347"/>
                    <a:pt x="1798" y="383"/>
                  </a:cubicBezTo>
                  <a:cubicBezTo>
                    <a:pt x="1893" y="383"/>
                    <a:pt x="1965" y="311"/>
                    <a:pt x="2048" y="264"/>
                  </a:cubicBezTo>
                  <a:cubicBezTo>
                    <a:pt x="2024" y="228"/>
                    <a:pt x="1977" y="192"/>
                    <a:pt x="1929" y="192"/>
                  </a:cubicBezTo>
                  <a:cubicBezTo>
                    <a:pt x="1903" y="192"/>
                    <a:pt x="1876" y="187"/>
                    <a:pt x="1850" y="187"/>
                  </a:cubicBezTo>
                  <a:cubicBezTo>
                    <a:pt x="1817" y="187"/>
                    <a:pt x="1783" y="195"/>
                    <a:pt x="1750" y="228"/>
                  </a:cubicBezTo>
                  <a:cubicBezTo>
                    <a:pt x="1786" y="133"/>
                    <a:pt x="1905" y="168"/>
                    <a:pt x="1917" y="73"/>
                  </a:cubicBezTo>
                  <a:cubicBezTo>
                    <a:pt x="1586" y="73"/>
                    <a:pt x="1248" y="0"/>
                    <a:pt x="8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5"/>
            <p:cNvSpPr/>
            <p:nvPr/>
          </p:nvSpPr>
          <p:spPr>
            <a:xfrm>
              <a:off x="6219225" y="2693925"/>
              <a:ext cx="39300" cy="14300"/>
            </a:xfrm>
            <a:custGeom>
              <a:avLst/>
              <a:gdLst/>
              <a:ahLst/>
              <a:cxnLst/>
              <a:rect l="l" t="t" r="r" b="b"/>
              <a:pathLst>
                <a:path w="1572" h="572" extrusionOk="0">
                  <a:moveTo>
                    <a:pt x="548" y="48"/>
                  </a:moveTo>
                  <a:cubicBezTo>
                    <a:pt x="500" y="83"/>
                    <a:pt x="437" y="87"/>
                    <a:pt x="369" y="87"/>
                  </a:cubicBezTo>
                  <a:cubicBezTo>
                    <a:pt x="349" y="87"/>
                    <a:pt x="330" y="87"/>
                    <a:pt x="310" y="87"/>
                  </a:cubicBezTo>
                  <a:cubicBezTo>
                    <a:pt x="191" y="87"/>
                    <a:pt x="68" y="99"/>
                    <a:pt x="0" y="262"/>
                  </a:cubicBezTo>
                  <a:cubicBezTo>
                    <a:pt x="179" y="381"/>
                    <a:pt x="417" y="298"/>
                    <a:pt x="524" y="500"/>
                  </a:cubicBezTo>
                  <a:cubicBezTo>
                    <a:pt x="655" y="500"/>
                    <a:pt x="786" y="512"/>
                    <a:pt x="917" y="524"/>
                  </a:cubicBezTo>
                  <a:cubicBezTo>
                    <a:pt x="994" y="554"/>
                    <a:pt x="1075" y="572"/>
                    <a:pt x="1154" y="572"/>
                  </a:cubicBezTo>
                  <a:cubicBezTo>
                    <a:pt x="1232" y="572"/>
                    <a:pt x="1310" y="554"/>
                    <a:pt x="1381" y="512"/>
                  </a:cubicBezTo>
                  <a:cubicBezTo>
                    <a:pt x="1572" y="0"/>
                    <a:pt x="1072" y="226"/>
                    <a:pt x="941" y="83"/>
                  </a:cubicBezTo>
                  <a:cubicBezTo>
                    <a:pt x="822" y="83"/>
                    <a:pt x="679" y="60"/>
                    <a:pt x="548"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5"/>
            <p:cNvSpPr/>
            <p:nvPr/>
          </p:nvSpPr>
          <p:spPr>
            <a:xfrm>
              <a:off x="5997750" y="2785600"/>
              <a:ext cx="42000" cy="14850"/>
            </a:xfrm>
            <a:custGeom>
              <a:avLst/>
              <a:gdLst/>
              <a:ahLst/>
              <a:cxnLst/>
              <a:rect l="l" t="t" r="r" b="b"/>
              <a:pathLst>
                <a:path w="1680" h="594" extrusionOk="0">
                  <a:moveTo>
                    <a:pt x="596" y="0"/>
                  </a:moveTo>
                  <a:cubicBezTo>
                    <a:pt x="498" y="59"/>
                    <a:pt x="392" y="102"/>
                    <a:pt x="285" y="102"/>
                  </a:cubicBezTo>
                  <a:cubicBezTo>
                    <a:pt x="262" y="102"/>
                    <a:pt x="238" y="100"/>
                    <a:pt x="215" y="95"/>
                  </a:cubicBezTo>
                  <a:cubicBezTo>
                    <a:pt x="185" y="86"/>
                    <a:pt x="159" y="82"/>
                    <a:pt x="136" y="82"/>
                  </a:cubicBezTo>
                  <a:cubicBezTo>
                    <a:pt x="43" y="82"/>
                    <a:pt x="11" y="154"/>
                    <a:pt x="1" y="250"/>
                  </a:cubicBezTo>
                  <a:cubicBezTo>
                    <a:pt x="37" y="310"/>
                    <a:pt x="96" y="369"/>
                    <a:pt x="156" y="417"/>
                  </a:cubicBezTo>
                  <a:cubicBezTo>
                    <a:pt x="239" y="476"/>
                    <a:pt x="346" y="512"/>
                    <a:pt x="465" y="548"/>
                  </a:cubicBezTo>
                  <a:cubicBezTo>
                    <a:pt x="638" y="569"/>
                    <a:pt x="812" y="593"/>
                    <a:pt x="986" y="593"/>
                  </a:cubicBezTo>
                  <a:cubicBezTo>
                    <a:pt x="1197" y="593"/>
                    <a:pt x="1406" y="558"/>
                    <a:pt x="1608" y="441"/>
                  </a:cubicBezTo>
                  <a:cubicBezTo>
                    <a:pt x="1680" y="381"/>
                    <a:pt x="1680" y="310"/>
                    <a:pt x="1644" y="238"/>
                  </a:cubicBezTo>
                  <a:lnTo>
                    <a:pt x="1644" y="238"/>
                  </a:lnTo>
                  <a:lnTo>
                    <a:pt x="1644" y="250"/>
                  </a:lnTo>
                  <a:cubicBezTo>
                    <a:pt x="1596" y="226"/>
                    <a:pt x="1537" y="179"/>
                    <a:pt x="1489" y="131"/>
                  </a:cubicBezTo>
                  <a:cubicBezTo>
                    <a:pt x="1382" y="131"/>
                    <a:pt x="1299" y="119"/>
                    <a:pt x="1192" y="119"/>
                  </a:cubicBezTo>
                  <a:cubicBezTo>
                    <a:pt x="1192" y="131"/>
                    <a:pt x="1180" y="143"/>
                    <a:pt x="1144" y="155"/>
                  </a:cubicBezTo>
                  <a:cubicBezTo>
                    <a:pt x="1137" y="162"/>
                    <a:pt x="1128" y="165"/>
                    <a:pt x="1118" y="165"/>
                  </a:cubicBezTo>
                  <a:cubicBezTo>
                    <a:pt x="1094" y="165"/>
                    <a:pt x="1066" y="148"/>
                    <a:pt x="1049" y="131"/>
                  </a:cubicBezTo>
                  <a:cubicBezTo>
                    <a:pt x="882" y="131"/>
                    <a:pt x="715" y="131"/>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5"/>
            <p:cNvSpPr/>
            <p:nvPr/>
          </p:nvSpPr>
          <p:spPr>
            <a:xfrm>
              <a:off x="6195200" y="2738675"/>
              <a:ext cx="32975" cy="10325"/>
            </a:xfrm>
            <a:custGeom>
              <a:avLst/>
              <a:gdLst/>
              <a:ahLst/>
              <a:cxnLst/>
              <a:rect l="l" t="t" r="r" b="b"/>
              <a:pathLst>
                <a:path w="1319" h="413" extrusionOk="0">
                  <a:moveTo>
                    <a:pt x="858" y="0"/>
                  </a:moveTo>
                  <a:cubicBezTo>
                    <a:pt x="717" y="0"/>
                    <a:pt x="576" y="23"/>
                    <a:pt x="437" y="115"/>
                  </a:cubicBezTo>
                  <a:cubicBezTo>
                    <a:pt x="411" y="180"/>
                    <a:pt x="343" y="187"/>
                    <a:pt x="270" y="187"/>
                  </a:cubicBezTo>
                  <a:cubicBezTo>
                    <a:pt x="250" y="187"/>
                    <a:pt x="230" y="186"/>
                    <a:pt x="210" y="186"/>
                  </a:cubicBezTo>
                  <a:cubicBezTo>
                    <a:pt x="100" y="186"/>
                    <a:pt x="0" y="201"/>
                    <a:pt x="33" y="401"/>
                  </a:cubicBezTo>
                  <a:cubicBezTo>
                    <a:pt x="461" y="401"/>
                    <a:pt x="878" y="413"/>
                    <a:pt x="1318" y="413"/>
                  </a:cubicBezTo>
                  <a:cubicBezTo>
                    <a:pt x="1318" y="282"/>
                    <a:pt x="1306" y="151"/>
                    <a:pt x="1306" y="20"/>
                  </a:cubicBezTo>
                  <a:cubicBezTo>
                    <a:pt x="1291" y="20"/>
                    <a:pt x="1275" y="21"/>
                    <a:pt x="1259" y="21"/>
                  </a:cubicBezTo>
                  <a:cubicBezTo>
                    <a:pt x="1127" y="21"/>
                    <a:pt x="992"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5"/>
            <p:cNvSpPr/>
            <p:nvPr/>
          </p:nvSpPr>
          <p:spPr>
            <a:xfrm>
              <a:off x="6167125" y="2739675"/>
              <a:ext cx="42300" cy="9325"/>
            </a:xfrm>
            <a:custGeom>
              <a:avLst/>
              <a:gdLst/>
              <a:ahLst/>
              <a:cxnLst/>
              <a:rect l="l" t="t" r="r" b="b"/>
              <a:pathLst>
                <a:path w="1692" h="373" extrusionOk="0">
                  <a:moveTo>
                    <a:pt x="1169" y="0"/>
                  </a:moveTo>
                  <a:cubicBezTo>
                    <a:pt x="889" y="0"/>
                    <a:pt x="604" y="81"/>
                    <a:pt x="314" y="81"/>
                  </a:cubicBezTo>
                  <a:cubicBezTo>
                    <a:pt x="269" y="81"/>
                    <a:pt x="224" y="80"/>
                    <a:pt x="179" y="75"/>
                  </a:cubicBezTo>
                  <a:cubicBezTo>
                    <a:pt x="96" y="111"/>
                    <a:pt x="1" y="99"/>
                    <a:pt x="1" y="218"/>
                  </a:cubicBezTo>
                  <a:cubicBezTo>
                    <a:pt x="1" y="230"/>
                    <a:pt x="120" y="242"/>
                    <a:pt x="179" y="254"/>
                  </a:cubicBezTo>
                  <a:cubicBezTo>
                    <a:pt x="227" y="277"/>
                    <a:pt x="263" y="277"/>
                    <a:pt x="310" y="277"/>
                  </a:cubicBezTo>
                  <a:lnTo>
                    <a:pt x="417" y="277"/>
                  </a:lnTo>
                  <a:cubicBezTo>
                    <a:pt x="474" y="312"/>
                    <a:pt x="531" y="327"/>
                    <a:pt x="588" y="327"/>
                  </a:cubicBezTo>
                  <a:cubicBezTo>
                    <a:pt x="650" y="327"/>
                    <a:pt x="712" y="309"/>
                    <a:pt x="775" y="277"/>
                  </a:cubicBezTo>
                  <a:lnTo>
                    <a:pt x="834" y="277"/>
                  </a:lnTo>
                  <a:cubicBezTo>
                    <a:pt x="905" y="289"/>
                    <a:pt x="953" y="337"/>
                    <a:pt x="1013" y="373"/>
                  </a:cubicBezTo>
                  <a:lnTo>
                    <a:pt x="1179" y="373"/>
                  </a:lnTo>
                  <a:cubicBezTo>
                    <a:pt x="1251" y="254"/>
                    <a:pt x="1370" y="254"/>
                    <a:pt x="1489" y="242"/>
                  </a:cubicBezTo>
                  <a:cubicBezTo>
                    <a:pt x="1584" y="230"/>
                    <a:pt x="1691" y="218"/>
                    <a:pt x="1572" y="75"/>
                  </a:cubicBezTo>
                  <a:cubicBezTo>
                    <a:pt x="1439" y="19"/>
                    <a:pt x="1305" y="0"/>
                    <a:pt x="1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5"/>
            <p:cNvSpPr/>
            <p:nvPr/>
          </p:nvSpPr>
          <p:spPr>
            <a:xfrm>
              <a:off x="5426550" y="2645325"/>
              <a:ext cx="24450" cy="22425"/>
            </a:xfrm>
            <a:custGeom>
              <a:avLst/>
              <a:gdLst/>
              <a:ahLst/>
              <a:cxnLst/>
              <a:rect l="l" t="t" r="r" b="b"/>
              <a:pathLst>
                <a:path w="978" h="897" extrusionOk="0">
                  <a:moveTo>
                    <a:pt x="878" y="0"/>
                  </a:moveTo>
                  <a:cubicBezTo>
                    <a:pt x="696" y="0"/>
                    <a:pt x="568" y="153"/>
                    <a:pt x="406" y="194"/>
                  </a:cubicBezTo>
                  <a:cubicBezTo>
                    <a:pt x="1" y="277"/>
                    <a:pt x="144" y="491"/>
                    <a:pt x="227" y="718"/>
                  </a:cubicBezTo>
                  <a:cubicBezTo>
                    <a:pt x="156" y="777"/>
                    <a:pt x="168" y="849"/>
                    <a:pt x="263" y="896"/>
                  </a:cubicBezTo>
                  <a:cubicBezTo>
                    <a:pt x="501" y="611"/>
                    <a:pt x="739" y="313"/>
                    <a:pt x="977" y="15"/>
                  </a:cubicBezTo>
                  <a:cubicBezTo>
                    <a:pt x="942" y="5"/>
                    <a:pt x="909" y="0"/>
                    <a:pt x="8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5"/>
            <p:cNvSpPr/>
            <p:nvPr/>
          </p:nvSpPr>
          <p:spPr>
            <a:xfrm>
              <a:off x="5663800" y="2691675"/>
              <a:ext cx="49125" cy="9100"/>
            </a:xfrm>
            <a:custGeom>
              <a:avLst/>
              <a:gdLst/>
              <a:ahLst/>
              <a:cxnLst/>
              <a:rect l="l" t="t" r="r" b="b"/>
              <a:pathLst>
                <a:path w="1965" h="364" extrusionOk="0">
                  <a:moveTo>
                    <a:pt x="765" y="0"/>
                  </a:moveTo>
                  <a:cubicBezTo>
                    <a:pt x="536" y="0"/>
                    <a:pt x="305" y="7"/>
                    <a:pt x="72" y="7"/>
                  </a:cubicBezTo>
                  <a:cubicBezTo>
                    <a:pt x="0" y="197"/>
                    <a:pt x="119" y="292"/>
                    <a:pt x="250" y="364"/>
                  </a:cubicBezTo>
                  <a:cubicBezTo>
                    <a:pt x="369" y="364"/>
                    <a:pt x="488" y="352"/>
                    <a:pt x="595" y="316"/>
                  </a:cubicBezTo>
                  <a:cubicBezTo>
                    <a:pt x="698" y="289"/>
                    <a:pt x="803" y="281"/>
                    <a:pt x="909" y="281"/>
                  </a:cubicBezTo>
                  <a:cubicBezTo>
                    <a:pt x="1064" y="281"/>
                    <a:pt x="1221" y="298"/>
                    <a:pt x="1374" y="298"/>
                  </a:cubicBezTo>
                  <a:cubicBezTo>
                    <a:pt x="1580" y="298"/>
                    <a:pt x="1780" y="268"/>
                    <a:pt x="1965" y="126"/>
                  </a:cubicBezTo>
                  <a:cubicBezTo>
                    <a:pt x="1563" y="20"/>
                    <a:pt x="1166" y="0"/>
                    <a:pt x="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5"/>
            <p:cNvSpPr/>
            <p:nvPr/>
          </p:nvSpPr>
          <p:spPr>
            <a:xfrm>
              <a:off x="6159400" y="2686775"/>
              <a:ext cx="28300" cy="13025"/>
            </a:xfrm>
            <a:custGeom>
              <a:avLst/>
              <a:gdLst/>
              <a:ahLst/>
              <a:cxnLst/>
              <a:rect l="l" t="t" r="r" b="b"/>
              <a:pathLst>
                <a:path w="1132" h="521" extrusionOk="0">
                  <a:moveTo>
                    <a:pt x="450" y="0"/>
                  </a:moveTo>
                  <a:cubicBezTo>
                    <a:pt x="407" y="0"/>
                    <a:pt x="360" y="20"/>
                    <a:pt x="310" y="48"/>
                  </a:cubicBezTo>
                  <a:cubicBezTo>
                    <a:pt x="357" y="203"/>
                    <a:pt x="0" y="155"/>
                    <a:pt x="179" y="369"/>
                  </a:cubicBezTo>
                  <a:cubicBezTo>
                    <a:pt x="214" y="405"/>
                    <a:pt x="274" y="453"/>
                    <a:pt x="322" y="500"/>
                  </a:cubicBezTo>
                  <a:cubicBezTo>
                    <a:pt x="349" y="514"/>
                    <a:pt x="377" y="520"/>
                    <a:pt x="403" y="520"/>
                  </a:cubicBezTo>
                  <a:cubicBezTo>
                    <a:pt x="421" y="520"/>
                    <a:pt x="438" y="517"/>
                    <a:pt x="452" y="512"/>
                  </a:cubicBezTo>
                  <a:cubicBezTo>
                    <a:pt x="498" y="410"/>
                    <a:pt x="562" y="380"/>
                    <a:pt x="633" y="380"/>
                  </a:cubicBezTo>
                  <a:cubicBezTo>
                    <a:pt x="736" y="380"/>
                    <a:pt x="856" y="444"/>
                    <a:pt x="960" y="444"/>
                  </a:cubicBezTo>
                  <a:cubicBezTo>
                    <a:pt x="1026" y="444"/>
                    <a:pt x="1086" y="418"/>
                    <a:pt x="1131" y="334"/>
                  </a:cubicBezTo>
                  <a:cubicBezTo>
                    <a:pt x="988" y="143"/>
                    <a:pt x="714" y="274"/>
                    <a:pt x="572" y="96"/>
                  </a:cubicBezTo>
                  <a:cubicBezTo>
                    <a:pt x="540" y="26"/>
                    <a:pt x="498"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5"/>
            <p:cNvSpPr/>
            <p:nvPr/>
          </p:nvSpPr>
          <p:spPr>
            <a:xfrm>
              <a:off x="6050750" y="2788875"/>
              <a:ext cx="25925" cy="12475"/>
            </a:xfrm>
            <a:custGeom>
              <a:avLst/>
              <a:gdLst/>
              <a:ahLst/>
              <a:cxnLst/>
              <a:rect l="l" t="t" r="r" b="b"/>
              <a:pathLst>
                <a:path w="1037" h="499" extrusionOk="0">
                  <a:moveTo>
                    <a:pt x="72" y="0"/>
                  </a:moveTo>
                  <a:cubicBezTo>
                    <a:pt x="0" y="95"/>
                    <a:pt x="0" y="179"/>
                    <a:pt x="24" y="286"/>
                  </a:cubicBezTo>
                  <a:cubicBezTo>
                    <a:pt x="201" y="433"/>
                    <a:pt x="387" y="499"/>
                    <a:pt x="585" y="499"/>
                  </a:cubicBezTo>
                  <a:cubicBezTo>
                    <a:pt x="707" y="499"/>
                    <a:pt x="833" y="474"/>
                    <a:pt x="965" y="429"/>
                  </a:cubicBezTo>
                  <a:cubicBezTo>
                    <a:pt x="1024" y="345"/>
                    <a:pt x="1036" y="250"/>
                    <a:pt x="988" y="155"/>
                  </a:cubicBezTo>
                  <a:cubicBezTo>
                    <a:pt x="905" y="36"/>
                    <a:pt x="738" y="95"/>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5"/>
            <p:cNvSpPr/>
            <p:nvPr/>
          </p:nvSpPr>
          <p:spPr>
            <a:xfrm>
              <a:off x="6230525" y="2719600"/>
              <a:ext cx="30100" cy="7975"/>
            </a:xfrm>
            <a:custGeom>
              <a:avLst/>
              <a:gdLst/>
              <a:ahLst/>
              <a:cxnLst/>
              <a:rect l="l" t="t" r="r" b="b"/>
              <a:pathLst>
                <a:path w="1204" h="319" extrusionOk="0">
                  <a:moveTo>
                    <a:pt x="273" y="0"/>
                  </a:moveTo>
                  <a:cubicBezTo>
                    <a:pt x="203" y="0"/>
                    <a:pt x="132" y="6"/>
                    <a:pt x="60" y="21"/>
                  </a:cubicBezTo>
                  <a:cubicBezTo>
                    <a:pt x="1" y="68"/>
                    <a:pt x="1" y="128"/>
                    <a:pt x="60" y="164"/>
                  </a:cubicBezTo>
                  <a:cubicBezTo>
                    <a:pt x="155" y="211"/>
                    <a:pt x="286" y="199"/>
                    <a:pt x="346" y="318"/>
                  </a:cubicBezTo>
                  <a:lnTo>
                    <a:pt x="1203" y="318"/>
                  </a:lnTo>
                  <a:cubicBezTo>
                    <a:pt x="1156" y="223"/>
                    <a:pt x="1108" y="152"/>
                    <a:pt x="1060" y="45"/>
                  </a:cubicBezTo>
                  <a:cubicBezTo>
                    <a:pt x="1013" y="52"/>
                    <a:pt x="965" y="55"/>
                    <a:pt x="916" y="55"/>
                  </a:cubicBezTo>
                  <a:cubicBezTo>
                    <a:pt x="707" y="55"/>
                    <a:pt x="493"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5"/>
            <p:cNvSpPr/>
            <p:nvPr/>
          </p:nvSpPr>
          <p:spPr>
            <a:xfrm>
              <a:off x="5414050" y="2672450"/>
              <a:ext cx="14025" cy="19800"/>
            </a:xfrm>
            <a:custGeom>
              <a:avLst/>
              <a:gdLst/>
              <a:ahLst/>
              <a:cxnLst/>
              <a:rect l="l" t="t" r="r" b="b"/>
              <a:pathLst>
                <a:path w="561" h="792" extrusionOk="0">
                  <a:moveTo>
                    <a:pt x="288" y="1"/>
                  </a:moveTo>
                  <a:cubicBezTo>
                    <a:pt x="33" y="1"/>
                    <a:pt x="52" y="274"/>
                    <a:pt x="1" y="478"/>
                  </a:cubicBezTo>
                  <a:cubicBezTo>
                    <a:pt x="132" y="549"/>
                    <a:pt x="144" y="669"/>
                    <a:pt x="167" y="788"/>
                  </a:cubicBezTo>
                  <a:cubicBezTo>
                    <a:pt x="176" y="790"/>
                    <a:pt x="185" y="792"/>
                    <a:pt x="194" y="792"/>
                  </a:cubicBezTo>
                  <a:cubicBezTo>
                    <a:pt x="225" y="792"/>
                    <a:pt x="259" y="776"/>
                    <a:pt x="287" y="740"/>
                  </a:cubicBezTo>
                  <a:cubicBezTo>
                    <a:pt x="298" y="645"/>
                    <a:pt x="322" y="538"/>
                    <a:pt x="429" y="466"/>
                  </a:cubicBezTo>
                  <a:cubicBezTo>
                    <a:pt x="477" y="323"/>
                    <a:pt x="537" y="192"/>
                    <a:pt x="560" y="49"/>
                  </a:cubicBezTo>
                  <a:cubicBezTo>
                    <a:pt x="525" y="49"/>
                    <a:pt x="489" y="26"/>
                    <a:pt x="441" y="26"/>
                  </a:cubicBezTo>
                  <a:cubicBezTo>
                    <a:pt x="381" y="8"/>
                    <a:pt x="331"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5"/>
            <p:cNvSpPr/>
            <p:nvPr/>
          </p:nvSpPr>
          <p:spPr>
            <a:xfrm>
              <a:off x="6045375" y="2757525"/>
              <a:ext cx="17900" cy="9625"/>
            </a:xfrm>
            <a:custGeom>
              <a:avLst/>
              <a:gdLst/>
              <a:ahLst/>
              <a:cxnLst/>
              <a:rect l="l" t="t" r="r" b="b"/>
              <a:pathLst>
                <a:path w="716" h="385" extrusionOk="0">
                  <a:moveTo>
                    <a:pt x="261" y="1"/>
                  </a:moveTo>
                  <a:cubicBezTo>
                    <a:pt x="174" y="1"/>
                    <a:pt x="88" y="26"/>
                    <a:pt x="1" y="99"/>
                  </a:cubicBezTo>
                  <a:cubicBezTo>
                    <a:pt x="114" y="290"/>
                    <a:pt x="206" y="385"/>
                    <a:pt x="313" y="385"/>
                  </a:cubicBezTo>
                  <a:cubicBezTo>
                    <a:pt x="421" y="385"/>
                    <a:pt x="543" y="290"/>
                    <a:pt x="715" y="99"/>
                  </a:cubicBezTo>
                  <a:cubicBezTo>
                    <a:pt x="564" y="76"/>
                    <a:pt x="412" y="1"/>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5"/>
            <p:cNvSpPr/>
            <p:nvPr/>
          </p:nvSpPr>
          <p:spPr>
            <a:xfrm>
              <a:off x="5676300" y="2694675"/>
              <a:ext cx="39300" cy="6200"/>
            </a:xfrm>
            <a:custGeom>
              <a:avLst/>
              <a:gdLst/>
              <a:ahLst/>
              <a:cxnLst/>
              <a:rect l="l" t="t" r="r" b="b"/>
              <a:pathLst>
                <a:path w="1572" h="248" extrusionOk="0">
                  <a:moveTo>
                    <a:pt x="1496" y="1"/>
                  </a:moveTo>
                  <a:cubicBezTo>
                    <a:pt x="1486" y="1"/>
                    <a:pt x="1475" y="2"/>
                    <a:pt x="1465" y="6"/>
                  </a:cubicBezTo>
                  <a:cubicBezTo>
                    <a:pt x="1350" y="39"/>
                    <a:pt x="1235" y="50"/>
                    <a:pt x="1119" y="50"/>
                  </a:cubicBezTo>
                  <a:cubicBezTo>
                    <a:pt x="917" y="50"/>
                    <a:pt x="715" y="18"/>
                    <a:pt x="515" y="18"/>
                  </a:cubicBezTo>
                  <a:cubicBezTo>
                    <a:pt x="340" y="18"/>
                    <a:pt x="167" y="43"/>
                    <a:pt x="0" y="137"/>
                  </a:cubicBezTo>
                  <a:cubicBezTo>
                    <a:pt x="84" y="226"/>
                    <a:pt x="177" y="247"/>
                    <a:pt x="273" y="247"/>
                  </a:cubicBezTo>
                  <a:cubicBezTo>
                    <a:pt x="362" y="247"/>
                    <a:pt x="453" y="229"/>
                    <a:pt x="538" y="229"/>
                  </a:cubicBezTo>
                  <a:cubicBezTo>
                    <a:pt x="558" y="229"/>
                    <a:pt x="577" y="230"/>
                    <a:pt x="596" y="232"/>
                  </a:cubicBezTo>
                  <a:cubicBezTo>
                    <a:pt x="646" y="226"/>
                    <a:pt x="698" y="224"/>
                    <a:pt x="750" y="224"/>
                  </a:cubicBezTo>
                  <a:cubicBezTo>
                    <a:pt x="892" y="224"/>
                    <a:pt x="1036" y="240"/>
                    <a:pt x="1179" y="240"/>
                  </a:cubicBezTo>
                  <a:cubicBezTo>
                    <a:pt x="1313" y="240"/>
                    <a:pt x="1445" y="226"/>
                    <a:pt x="1572" y="172"/>
                  </a:cubicBezTo>
                  <a:lnTo>
                    <a:pt x="1572" y="18"/>
                  </a:lnTo>
                  <a:cubicBezTo>
                    <a:pt x="1547" y="9"/>
                    <a:pt x="1521" y="1"/>
                    <a:pt x="1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5"/>
            <p:cNvSpPr/>
            <p:nvPr/>
          </p:nvSpPr>
          <p:spPr>
            <a:xfrm>
              <a:off x="6019800" y="2756500"/>
              <a:ext cx="22050" cy="7100"/>
            </a:xfrm>
            <a:custGeom>
              <a:avLst/>
              <a:gdLst/>
              <a:ahLst/>
              <a:cxnLst/>
              <a:rect l="l" t="t" r="r" b="b"/>
              <a:pathLst>
                <a:path w="882" h="284" extrusionOk="0">
                  <a:moveTo>
                    <a:pt x="448" y="0"/>
                  </a:moveTo>
                  <a:cubicBezTo>
                    <a:pt x="296" y="0"/>
                    <a:pt x="147" y="59"/>
                    <a:pt x="0" y="200"/>
                  </a:cubicBezTo>
                  <a:cubicBezTo>
                    <a:pt x="50" y="260"/>
                    <a:pt x="105" y="279"/>
                    <a:pt x="162" y="279"/>
                  </a:cubicBezTo>
                  <a:cubicBezTo>
                    <a:pt x="258" y="279"/>
                    <a:pt x="360" y="225"/>
                    <a:pt x="455" y="225"/>
                  </a:cubicBezTo>
                  <a:cubicBezTo>
                    <a:pt x="504" y="225"/>
                    <a:pt x="552" y="239"/>
                    <a:pt x="595" y="283"/>
                  </a:cubicBezTo>
                  <a:cubicBezTo>
                    <a:pt x="714" y="283"/>
                    <a:pt x="833" y="259"/>
                    <a:pt x="881" y="140"/>
                  </a:cubicBezTo>
                  <a:cubicBezTo>
                    <a:pt x="736" y="53"/>
                    <a:pt x="591" y="0"/>
                    <a:pt x="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5"/>
            <p:cNvSpPr/>
            <p:nvPr/>
          </p:nvSpPr>
          <p:spPr>
            <a:xfrm>
              <a:off x="6038250" y="2713175"/>
              <a:ext cx="25325" cy="9550"/>
            </a:xfrm>
            <a:custGeom>
              <a:avLst/>
              <a:gdLst/>
              <a:ahLst/>
              <a:cxnLst/>
              <a:rect l="l" t="t" r="r" b="b"/>
              <a:pathLst>
                <a:path w="1013" h="382" extrusionOk="0">
                  <a:moveTo>
                    <a:pt x="433" y="0"/>
                  </a:moveTo>
                  <a:cubicBezTo>
                    <a:pt x="288" y="0"/>
                    <a:pt x="143" y="9"/>
                    <a:pt x="0" y="40"/>
                  </a:cubicBezTo>
                  <a:lnTo>
                    <a:pt x="0" y="159"/>
                  </a:lnTo>
                  <a:cubicBezTo>
                    <a:pt x="155" y="302"/>
                    <a:pt x="357" y="325"/>
                    <a:pt x="536" y="373"/>
                  </a:cubicBezTo>
                  <a:cubicBezTo>
                    <a:pt x="562" y="379"/>
                    <a:pt x="587" y="381"/>
                    <a:pt x="611" y="381"/>
                  </a:cubicBezTo>
                  <a:cubicBezTo>
                    <a:pt x="689" y="381"/>
                    <a:pt x="761" y="358"/>
                    <a:pt x="834" y="349"/>
                  </a:cubicBezTo>
                  <a:cubicBezTo>
                    <a:pt x="941" y="302"/>
                    <a:pt x="1000" y="230"/>
                    <a:pt x="1012" y="123"/>
                  </a:cubicBezTo>
                  <a:cubicBezTo>
                    <a:pt x="1012" y="99"/>
                    <a:pt x="1000" y="52"/>
                    <a:pt x="1000" y="16"/>
                  </a:cubicBezTo>
                  <a:cubicBezTo>
                    <a:pt x="817" y="16"/>
                    <a:pt x="625"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5"/>
            <p:cNvSpPr/>
            <p:nvPr/>
          </p:nvSpPr>
          <p:spPr>
            <a:xfrm>
              <a:off x="6069200" y="2717425"/>
              <a:ext cx="26800" cy="5150"/>
            </a:xfrm>
            <a:custGeom>
              <a:avLst/>
              <a:gdLst/>
              <a:ahLst/>
              <a:cxnLst/>
              <a:rect l="l" t="t" r="r" b="b"/>
              <a:pathLst>
                <a:path w="1072" h="206" extrusionOk="0">
                  <a:moveTo>
                    <a:pt x="60" y="1"/>
                  </a:moveTo>
                  <a:cubicBezTo>
                    <a:pt x="0" y="48"/>
                    <a:pt x="0" y="84"/>
                    <a:pt x="72" y="132"/>
                  </a:cubicBezTo>
                  <a:cubicBezTo>
                    <a:pt x="196" y="185"/>
                    <a:pt x="322" y="205"/>
                    <a:pt x="447" y="205"/>
                  </a:cubicBezTo>
                  <a:cubicBezTo>
                    <a:pt x="599" y="205"/>
                    <a:pt x="750" y="176"/>
                    <a:pt x="893" y="143"/>
                  </a:cubicBezTo>
                  <a:cubicBezTo>
                    <a:pt x="941" y="132"/>
                    <a:pt x="1001" y="108"/>
                    <a:pt x="1060" y="96"/>
                  </a:cubicBezTo>
                  <a:cubicBezTo>
                    <a:pt x="1060" y="60"/>
                    <a:pt x="1060" y="36"/>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5"/>
            <p:cNvSpPr/>
            <p:nvPr/>
          </p:nvSpPr>
          <p:spPr>
            <a:xfrm>
              <a:off x="5775400" y="2668625"/>
              <a:ext cx="29800" cy="5425"/>
            </a:xfrm>
            <a:custGeom>
              <a:avLst/>
              <a:gdLst/>
              <a:ahLst/>
              <a:cxnLst/>
              <a:rect l="l" t="t" r="r" b="b"/>
              <a:pathLst>
                <a:path w="1192" h="217" extrusionOk="0">
                  <a:moveTo>
                    <a:pt x="177" y="1"/>
                  </a:moveTo>
                  <a:cubicBezTo>
                    <a:pt x="115" y="1"/>
                    <a:pt x="54" y="23"/>
                    <a:pt x="1" y="83"/>
                  </a:cubicBezTo>
                  <a:cubicBezTo>
                    <a:pt x="259" y="188"/>
                    <a:pt x="528" y="217"/>
                    <a:pt x="800" y="217"/>
                  </a:cubicBezTo>
                  <a:cubicBezTo>
                    <a:pt x="930" y="217"/>
                    <a:pt x="1061" y="210"/>
                    <a:pt x="1192" y="202"/>
                  </a:cubicBezTo>
                  <a:cubicBezTo>
                    <a:pt x="1055" y="78"/>
                    <a:pt x="902" y="61"/>
                    <a:pt x="747" y="61"/>
                  </a:cubicBezTo>
                  <a:cubicBezTo>
                    <a:pt x="687" y="61"/>
                    <a:pt x="626" y="64"/>
                    <a:pt x="565" y="64"/>
                  </a:cubicBezTo>
                  <a:cubicBezTo>
                    <a:pt x="483" y="64"/>
                    <a:pt x="401" y="59"/>
                    <a:pt x="322" y="36"/>
                  </a:cubicBezTo>
                  <a:cubicBezTo>
                    <a:pt x="275" y="15"/>
                    <a:pt x="226"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5"/>
            <p:cNvSpPr/>
            <p:nvPr/>
          </p:nvSpPr>
          <p:spPr>
            <a:xfrm>
              <a:off x="5805475" y="2699275"/>
              <a:ext cx="29500" cy="3575"/>
            </a:xfrm>
            <a:custGeom>
              <a:avLst/>
              <a:gdLst/>
              <a:ahLst/>
              <a:cxnLst/>
              <a:rect l="l" t="t" r="r" b="b"/>
              <a:pathLst>
                <a:path w="1180" h="143" extrusionOk="0">
                  <a:moveTo>
                    <a:pt x="178" y="0"/>
                  </a:moveTo>
                  <a:cubicBezTo>
                    <a:pt x="118" y="0"/>
                    <a:pt x="59" y="0"/>
                    <a:pt x="1" y="0"/>
                  </a:cubicBezTo>
                  <a:cubicBezTo>
                    <a:pt x="160" y="113"/>
                    <a:pt x="328" y="142"/>
                    <a:pt x="499" y="142"/>
                  </a:cubicBezTo>
                  <a:cubicBezTo>
                    <a:pt x="677" y="142"/>
                    <a:pt x="858" y="111"/>
                    <a:pt x="1035" y="111"/>
                  </a:cubicBezTo>
                  <a:cubicBezTo>
                    <a:pt x="1084" y="111"/>
                    <a:pt x="1132" y="114"/>
                    <a:pt x="1179" y="119"/>
                  </a:cubicBezTo>
                  <a:cubicBezTo>
                    <a:pt x="847" y="9"/>
                    <a:pt x="506"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5"/>
            <p:cNvSpPr/>
            <p:nvPr/>
          </p:nvSpPr>
          <p:spPr>
            <a:xfrm>
              <a:off x="5647725" y="2690925"/>
              <a:ext cx="21150" cy="10075"/>
            </a:xfrm>
            <a:custGeom>
              <a:avLst/>
              <a:gdLst/>
              <a:ahLst/>
              <a:cxnLst/>
              <a:rect l="l" t="t" r="r" b="b"/>
              <a:pathLst>
                <a:path w="846" h="403" extrusionOk="0">
                  <a:moveTo>
                    <a:pt x="348" y="1"/>
                  </a:moveTo>
                  <a:cubicBezTo>
                    <a:pt x="229" y="1"/>
                    <a:pt x="113" y="13"/>
                    <a:pt x="0" y="37"/>
                  </a:cubicBezTo>
                  <a:cubicBezTo>
                    <a:pt x="72" y="227"/>
                    <a:pt x="322" y="144"/>
                    <a:pt x="429" y="287"/>
                  </a:cubicBezTo>
                  <a:cubicBezTo>
                    <a:pt x="506" y="364"/>
                    <a:pt x="578" y="403"/>
                    <a:pt x="646" y="403"/>
                  </a:cubicBezTo>
                  <a:cubicBezTo>
                    <a:pt x="715" y="403"/>
                    <a:pt x="780" y="364"/>
                    <a:pt x="846" y="287"/>
                  </a:cubicBezTo>
                  <a:cubicBezTo>
                    <a:pt x="798" y="203"/>
                    <a:pt x="762" y="120"/>
                    <a:pt x="715" y="37"/>
                  </a:cubicBezTo>
                  <a:cubicBezTo>
                    <a:pt x="590" y="13"/>
                    <a:pt x="468"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5"/>
            <p:cNvSpPr/>
            <p:nvPr/>
          </p:nvSpPr>
          <p:spPr>
            <a:xfrm>
              <a:off x="5995675" y="2709875"/>
              <a:ext cx="30400" cy="3550"/>
            </a:xfrm>
            <a:custGeom>
              <a:avLst/>
              <a:gdLst/>
              <a:ahLst/>
              <a:cxnLst/>
              <a:rect l="l" t="t" r="r" b="b"/>
              <a:pathLst>
                <a:path w="1216" h="142" extrusionOk="0">
                  <a:moveTo>
                    <a:pt x="277" y="0"/>
                  </a:moveTo>
                  <a:cubicBezTo>
                    <a:pt x="184" y="0"/>
                    <a:pt x="92" y="2"/>
                    <a:pt x="1" y="5"/>
                  </a:cubicBezTo>
                  <a:cubicBezTo>
                    <a:pt x="168" y="115"/>
                    <a:pt x="344" y="142"/>
                    <a:pt x="523" y="142"/>
                  </a:cubicBezTo>
                  <a:cubicBezTo>
                    <a:pt x="700" y="142"/>
                    <a:pt x="880" y="115"/>
                    <a:pt x="1057" y="115"/>
                  </a:cubicBezTo>
                  <a:cubicBezTo>
                    <a:pt x="1110" y="115"/>
                    <a:pt x="1163" y="118"/>
                    <a:pt x="1215" y="124"/>
                  </a:cubicBezTo>
                  <a:cubicBezTo>
                    <a:pt x="904" y="23"/>
                    <a:pt x="586"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5"/>
            <p:cNvSpPr/>
            <p:nvPr/>
          </p:nvSpPr>
          <p:spPr>
            <a:xfrm>
              <a:off x="6038250" y="2788675"/>
              <a:ext cx="14600" cy="11775"/>
            </a:xfrm>
            <a:custGeom>
              <a:avLst/>
              <a:gdLst/>
              <a:ahLst/>
              <a:cxnLst/>
              <a:rect l="l" t="t" r="r" b="b"/>
              <a:pathLst>
                <a:path w="584" h="471" extrusionOk="0">
                  <a:moveTo>
                    <a:pt x="505" y="0"/>
                  </a:moveTo>
                  <a:cubicBezTo>
                    <a:pt x="353" y="0"/>
                    <a:pt x="212" y="117"/>
                    <a:pt x="50" y="117"/>
                  </a:cubicBezTo>
                  <a:cubicBezTo>
                    <a:pt x="37" y="117"/>
                    <a:pt x="25" y="117"/>
                    <a:pt x="12" y="115"/>
                  </a:cubicBezTo>
                  <a:cubicBezTo>
                    <a:pt x="12" y="175"/>
                    <a:pt x="0" y="234"/>
                    <a:pt x="0" y="294"/>
                  </a:cubicBezTo>
                  <a:cubicBezTo>
                    <a:pt x="120" y="372"/>
                    <a:pt x="236" y="470"/>
                    <a:pt x="351" y="470"/>
                  </a:cubicBezTo>
                  <a:cubicBezTo>
                    <a:pt x="429" y="470"/>
                    <a:pt x="506" y="424"/>
                    <a:pt x="584" y="294"/>
                  </a:cubicBezTo>
                  <a:cubicBezTo>
                    <a:pt x="584" y="199"/>
                    <a:pt x="572" y="103"/>
                    <a:pt x="572" y="8"/>
                  </a:cubicBezTo>
                  <a:cubicBezTo>
                    <a:pt x="549" y="2"/>
                    <a:pt x="527" y="0"/>
                    <a:pt x="5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5"/>
            <p:cNvSpPr/>
            <p:nvPr/>
          </p:nvSpPr>
          <p:spPr>
            <a:xfrm>
              <a:off x="5770050" y="2663225"/>
              <a:ext cx="13725" cy="7975"/>
            </a:xfrm>
            <a:custGeom>
              <a:avLst/>
              <a:gdLst/>
              <a:ahLst/>
              <a:cxnLst/>
              <a:rect l="l" t="t" r="r" b="b"/>
              <a:pathLst>
                <a:path w="549" h="319" extrusionOk="0">
                  <a:moveTo>
                    <a:pt x="208" y="1"/>
                  </a:moveTo>
                  <a:cubicBezTo>
                    <a:pt x="171" y="1"/>
                    <a:pt x="134" y="11"/>
                    <a:pt x="96" y="37"/>
                  </a:cubicBezTo>
                  <a:cubicBezTo>
                    <a:pt x="1" y="97"/>
                    <a:pt x="96" y="204"/>
                    <a:pt x="108" y="287"/>
                  </a:cubicBezTo>
                  <a:cubicBezTo>
                    <a:pt x="123" y="310"/>
                    <a:pt x="143" y="318"/>
                    <a:pt x="167" y="318"/>
                  </a:cubicBezTo>
                  <a:cubicBezTo>
                    <a:pt x="182" y="318"/>
                    <a:pt x="198" y="316"/>
                    <a:pt x="215" y="311"/>
                  </a:cubicBezTo>
                  <a:cubicBezTo>
                    <a:pt x="334" y="276"/>
                    <a:pt x="429" y="264"/>
                    <a:pt x="536" y="252"/>
                  </a:cubicBezTo>
                  <a:cubicBezTo>
                    <a:pt x="548" y="216"/>
                    <a:pt x="548" y="180"/>
                    <a:pt x="536" y="145"/>
                  </a:cubicBezTo>
                  <a:cubicBezTo>
                    <a:pt x="429" y="100"/>
                    <a:pt x="321"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5"/>
            <p:cNvSpPr/>
            <p:nvPr/>
          </p:nvSpPr>
          <p:spPr>
            <a:xfrm>
              <a:off x="5839400" y="2677200"/>
              <a:ext cx="22950" cy="4400"/>
            </a:xfrm>
            <a:custGeom>
              <a:avLst/>
              <a:gdLst/>
              <a:ahLst/>
              <a:cxnLst/>
              <a:rect l="l" t="t" r="r" b="b"/>
              <a:pathLst>
                <a:path w="918" h="176" extrusionOk="0">
                  <a:moveTo>
                    <a:pt x="506" y="0"/>
                  </a:moveTo>
                  <a:cubicBezTo>
                    <a:pt x="350" y="0"/>
                    <a:pt x="188" y="39"/>
                    <a:pt x="34" y="39"/>
                  </a:cubicBezTo>
                  <a:cubicBezTo>
                    <a:pt x="23" y="39"/>
                    <a:pt x="12" y="38"/>
                    <a:pt x="1" y="38"/>
                  </a:cubicBezTo>
                  <a:lnTo>
                    <a:pt x="1" y="38"/>
                  </a:lnTo>
                  <a:cubicBezTo>
                    <a:pt x="219" y="151"/>
                    <a:pt x="443" y="175"/>
                    <a:pt x="670" y="175"/>
                  </a:cubicBezTo>
                  <a:cubicBezTo>
                    <a:pt x="752" y="175"/>
                    <a:pt x="835" y="172"/>
                    <a:pt x="918" y="169"/>
                  </a:cubicBezTo>
                  <a:cubicBezTo>
                    <a:pt x="795" y="35"/>
                    <a:pt x="653" y="0"/>
                    <a:pt x="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5"/>
            <p:cNvSpPr/>
            <p:nvPr/>
          </p:nvSpPr>
          <p:spPr>
            <a:xfrm>
              <a:off x="5811425" y="2673400"/>
              <a:ext cx="22650" cy="3875"/>
            </a:xfrm>
            <a:custGeom>
              <a:avLst/>
              <a:gdLst/>
              <a:ahLst/>
              <a:cxnLst/>
              <a:rect l="l" t="t" r="r" b="b"/>
              <a:pathLst>
                <a:path w="906" h="155" extrusionOk="0">
                  <a:moveTo>
                    <a:pt x="473" y="1"/>
                  </a:moveTo>
                  <a:cubicBezTo>
                    <a:pt x="317" y="1"/>
                    <a:pt x="159" y="35"/>
                    <a:pt x="1" y="35"/>
                  </a:cubicBezTo>
                  <a:cubicBezTo>
                    <a:pt x="163" y="137"/>
                    <a:pt x="334" y="154"/>
                    <a:pt x="507" y="154"/>
                  </a:cubicBezTo>
                  <a:cubicBezTo>
                    <a:pt x="593" y="154"/>
                    <a:pt x="680" y="150"/>
                    <a:pt x="767" y="150"/>
                  </a:cubicBezTo>
                  <a:cubicBezTo>
                    <a:pt x="813" y="150"/>
                    <a:pt x="859" y="151"/>
                    <a:pt x="906" y="154"/>
                  </a:cubicBezTo>
                  <a:cubicBezTo>
                    <a:pt x="766" y="32"/>
                    <a:pt x="621" y="1"/>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5"/>
            <p:cNvSpPr/>
            <p:nvPr/>
          </p:nvSpPr>
          <p:spPr>
            <a:xfrm>
              <a:off x="6058175" y="2715950"/>
              <a:ext cx="12525" cy="7450"/>
            </a:xfrm>
            <a:custGeom>
              <a:avLst/>
              <a:gdLst/>
              <a:ahLst/>
              <a:cxnLst/>
              <a:rect l="l" t="t" r="r" b="b"/>
              <a:pathLst>
                <a:path w="501" h="298" extrusionOk="0">
                  <a:moveTo>
                    <a:pt x="215" y="0"/>
                  </a:moveTo>
                  <a:cubicBezTo>
                    <a:pt x="156" y="72"/>
                    <a:pt x="120" y="131"/>
                    <a:pt x="60" y="191"/>
                  </a:cubicBezTo>
                  <a:cubicBezTo>
                    <a:pt x="1" y="250"/>
                    <a:pt x="1" y="286"/>
                    <a:pt x="84" y="298"/>
                  </a:cubicBezTo>
                  <a:cubicBezTo>
                    <a:pt x="239" y="274"/>
                    <a:pt x="370" y="226"/>
                    <a:pt x="501" y="191"/>
                  </a:cubicBezTo>
                  <a:cubicBezTo>
                    <a:pt x="501" y="155"/>
                    <a:pt x="489" y="107"/>
                    <a:pt x="489" y="60"/>
                  </a:cubicBezTo>
                  <a:cubicBezTo>
                    <a:pt x="394" y="48"/>
                    <a:pt x="310" y="36"/>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5"/>
            <p:cNvSpPr/>
            <p:nvPr/>
          </p:nvSpPr>
          <p:spPr>
            <a:xfrm>
              <a:off x="6222575" y="2719050"/>
              <a:ext cx="9775" cy="5900"/>
            </a:xfrm>
            <a:custGeom>
              <a:avLst/>
              <a:gdLst/>
              <a:ahLst/>
              <a:cxnLst/>
              <a:rect l="l" t="t" r="r" b="b"/>
              <a:pathLst>
                <a:path w="391" h="236" extrusionOk="0">
                  <a:moveTo>
                    <a:pt x="155" y="1"/>
                  </a:moveTo>
                  <a:cubicBezTo>
                    <a:pt x="70" y="1"/>
                    <a:pt x="0" y="26"/>
                    <a:pt x="9" y="150"/>
                  </a:cubicBezTo>
                  <a:cubicBezTo>
                    <a:pt x="23" y="219"/>
                    <a:pt x="72" y="236"/>
                    <a:pt x="127" y="236"/>
                  </a:cubicBezTo>
                  <a:cubicBezTo>
                    <a:pt x="168" y="236"/>
                    <a:pt x="212" y="226"/>
                    <a:pt x="247" y="221"/>
                  </a:cubicBezTo>
                  <a:cubicBezTo>
                    <a:pt x="295" y="221"/>
                    <a:pt x="342" y="209"/>
                    <a:pt x="390" y="209"/>
                  </a:cubicBezTo>
                  <a:lnTo>
                    <a:pt x="390" y="55"/>
                  </a:lnTo>
                  <a:lnTo>
                    <a:pt x="247" y="7"/>
                  </a:lnTo>
                  <a:cubicBezTo>
                    <a:pt x="216" y="4"/>
                    <a:pt x="185"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5"/>
            <p:cNvSpPr/>
            <p:nvPr/>
          </p:nvSpPr>
          <p:spPr>
            <a:xfrm>
              <a:off x="6242125" y="2705675"/>
              <a:ext cx="11650" cy="3850"/>
            </a:xfrm>
            <a:custGeom>
              <a:avLst/>
              <a:gdLst/>
              <a:ahLst/>
              <a:cxnLst/>
              <a:rect l="l" t="t" r="r" b="b"/>
              <a:pathLst>
                <a:path w="466" h="154" extrusionOk="0">
                  <a:moveTo>
                    <a:pt x="309" y="1"/>
                  </a:moveTo>
                  <a:cubicBezTo>
                    <a:pt x="208" y="1"/>
                    <a:pt x="102" y="19"/>
                    <a:pt x="1" y="42"/>
                  </a:cubicBezTo>
                  <a:cubicBezTo>
                    <a:pt x="53" y="134"/>
                    <a:pt x="124" y="154"/>
                    <a:pt x="201" y="154"/>
                  </a:cubicBezTo>
                  <a:cubicBezTo>
                    <a:pt x="260" y="154"/>
                    <a:pt x="322" y="142"/>
                    <a:pt x="383" y="142"/>
                  </a:cubicBezTo>
                  <a:cubicBezTo>
                    <a:pt x="407" y="142"/>
                    <a:pt x="430" y="144"/>
                    <a:pt x="453" y="149"/>
                  </a:cubicBezTo>
                  <a:cubicBezTo>
                    <a:pt x="465" y="113"/>
                    <a:pt x="465" y="66"/>
                    <a:pt x="465" y="18"/>
                  </a:cubicBezTo>
                  <a:cubicBezTo>
                    <a:pt x="416" y="6"/>
                    <a:pt x="363"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5"/>
            <p:cNvSpPr/>
            <p:nvPr/>
          </p:nvSpPr>
          <p:spPr>
            <a:xfrm>
              <a:off x="5428050" y="2663250"/>
              <a:ext cx="5075" cy="10450"/>
            </a:xfrm>
            <a:custGeom>
              <a:avLst/>
              <a:gdLst/>
              <a:ahLst/>
              <a:cxnLst/>
              <a:rect l="l" t="t" r="r" b="b"/>
              <a:pathLst>
                <a:path w="203" h="418" extrusionOk="0">
                  <a:moveTo>
                    <a:pt x="167" y="1"/>
                  </a:moveTo>
                  <a:cubicBezTo>
                    <a:pt x="0" y="96"/>
                    <a:pt x="0" y="251"/>
                    <a:pt x="24" y="417"/>
                  </a:cubicBezTo>
                  <a:cubicBezTo>
                    <a:pt x="119" y="370"/>
                    <a:pt x="179" y="275"/>
                    <a:pt x="203" y="179"/>
                  </a:cubicBezTo>
                  <a:cubicBezTo>
                    <a:pt x="179" y="120"/>
                    <a:pt x="179" y="60"/>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5"/>
            <p:cNvSpPr/>
            <p:nvPr/>
          </p:nvSpPr>
          <p:spPr>
            <a:xfrm>
              <a:off x="6177550" y="2745700"/>
              <a:ext cx="8950" cy="2625"/>
            </a:xfrm>
            <a:custGeom>
              <a:avLst/>
              <a:gdLst/>
              <a:ahLst/>
              <a:cxnLst/>
              <a:rect l="l" t="t" r="r" b="b"/>
              <a:pathLst>
                <a:path w="358" h="105" extrusionOk="0">
                  <a:moveTo>
                    <a:pt x="0" y="1"/>
                  </a:moveTo>
                  <a:cubicBezTo>
                    <a:pt x="54" y="75"/>
                    <a:pt x="107" y="105"/>
                    <a:pt x="160" y="105"/>
                  </a:cubicBezTo>
                  <a:cubicBezTo>
                    <a:pt x="226" y="105"/>
                    <a:pt x="292" y="60"/>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5"/>
            <p:cNvSpPr/>
            <p:nvPr/>
          </p:nvSpPr>
          <p:spPr>
            <a:xfrm>
              <a:off x="6113550" y="2760000"/>
              <a:ext cx="7475" cy="3300"/>
            </a:xfrm>
            <a:custGeom>
              <a:avLst/>
              <a:gdLst/>
              <a:ahLst/>
              <a:cxnLst/>
              <a:rect l="l" t="t" r="r" b="b"/>
              <a:pathLst>
                <a:path w="299" h="132" extrusionOk="0">
                  <a:moveTo>
                    <a:pt x="143" y="0"/>
                  </a:moveTo>
                  <a:cubicBezTo>
                    <a:pt x="108" y="36"/>
                    <a:pt x="48" y="84"/>
                    <a:pt x="0" y="131"/>
                  </a:cubicBezTo>
                  <a:lnTo>
                    <a:pt x="298" y="131"/>
                  </a:lnTo>
                  <a:cubicBezTo>
                    <a:pt x="251" y="84"/>
                    <a:pt x="191"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5"/>
            <p:cNvSpPr/>
            <p:nvPr/>
          </p:nvSpPr>
          <p:spPr>
            <a:xfrm>
              <a:off x="5597425" y="2691825"/>
              <a:ext cx="7150" cy="3300"/>
            </a:xfrm>
            <a:custGeom>
              <a:avLst/>
              <a:gdLst/>
              <a:ahLst/>
              <a:cxnLst/>
              <a:rect l="l" t="t" r="r" b="b"/>
              <a:pathLst>
                <a:path w="286" h="132" extrusionOk="0">
                  <a:moveTo>
                    <a:pt x="0" y="1"/>
                  </a:moveTo>
                  <a:lnTo>
                    <a:pt x="48" y="132"/>
                  </a:lnTo>
                  <a:cubicBezTo>
                    <a:pt x="155" y="132"/>
                    <a:pt x="238" y="120"/>
                    <a:pt x="286" y="13"/>
                  </a:cubicBezTo>
                  <a:cubicBezTo>
                    <a:pt x="179" y="1"/>
                    <a:pt x="95"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5"/>
            <p:cNvSpPr/>
            <p:nvPr/>
          </p:nvSpPr>
          <p:spPr>
            <a:xfrm>
              <a:off x="5500375" y="2688850"/>
              <a:ext cx="4200" cy="4200"/>
            </a:xfrm>
            <a:custGeom>
              <a:avLst/>
              <a:gdLst/>
              <a:ahLst/>
              <a:cxnLst/>
              <a:rect l="l" t="t" r="r" b="b"/>
              <a:pathLst>
                <a:path w="168" h="168" extrusionOk="0">
                  <a:moveTo>
                    <a:pt x="167" y="1"/>
                  </a:moveTo>
                  <a:cubicBezTo>
                    <a:pt x="108" y="48"/>
                    <a:pt x="48" y="72"/>
                    <a:pt x="1" y="84"/>
                  </a:cubicBezTo>
                  <a:cubicBezTo>
                    <a:pt x="24" y="108"/>
                    <a:pt x="48" y="132"/>
                    <a:pt x="72" y="144"/>
                  </a:cubicBezTo>
                  <a:lnTo>
                    <a:pt x="132" y="167"/>
                  </a:lnTo>
                  <a:lnTo>
                    <a:pt x="167" y="120"/>
                  </a:lnTo>
                  <a:lnTo>
                    <a:pt x="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5"/>
            <p:cNvSpPr/>
            <p:nvPr/>
          </p:nvSpPr>
          <p:spPr>
            <a:xfrm>
              <a:off x="6034975" y="2788875"/>
              <a:ext cx="3875" cy="3000"/>
            </a:xfrm>
            <a:custGeom>
              <a:avLst/>
              <a:gdLst/>
              <a:ahLst/>
              <a:cxnLst/>
              <a:rect l="l" t="t" r="r" b="b"/>
              <a:pathLst>
                <a:path w="155" h="120" extrusionOk="0">
                  <a:moveTo>
                    <a:pt x="0" y="0"/>
                  </a:moveTo>
                  <a:cubicBezTo>
                    <a:pt x="48" y="48"/>
                    <a:pt x="107" y="72"/>
                    <a:pt x="155" y="119"/>
                  </a:cubicBezTo>
                  <a:cubicBezTo>
                    <a:pt x="131" y="48"/>
                    <a:pt x="7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5"/>
            <p:cNvSpPr/>
            <p:nvPr/>
          </p:nvSpPr>
          <p:spPr>
            <a:xfrm>
              <a:off x="6187975" y="2746000"/>
              <a:ext cx="4475" cy="2700"/>
            </a:xfrm>
            <a:custGeom>
              <a:avLst/>
              <a:gdLst/>
              <a:ahLst/>
              <a:cxnLst/>
              <a:rect l="l" t="t" r="r" b="b"/>
              <a:pathLst>
                <a:path w="179" h="108" extrusionOk="0">
                  <a:moveTo>
                    <a:pt x="0" y="1"/>
                  </a:moveTo>
                  <a:lnTo>
                    <a:pt x="0" y="1"/>
                  </a:lnTo>
                  <a:cubicBezTo>
                    <a:pt x="60" y="36"/>
                    <a:pt x="119" y="84"/>
                    <a:pt x="179" y="108"/>
                  </a:cubicBezTo>
                  <a:cubicBezTo>
                    <a:pt x="119" y="60"/>
                    <a:pt x="60"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5"/>
            <p:cNvSpPr/>
            <p:nvPr/>
          </p:nvSpPr>
          <p:spPr>
            <a:xfrm>
              <a:off x="6163850" y="2695400"/>
              <a:ext cx="3600" cy="3300"/>
            </a:xfrm>
            <a:custGeom>
              <a:avLst/>
              <a:gdLst/>
              <a:ahLst/>
              <a:cxnLst/>
              <a:rect l="l" t="t" r="r" b="b"/>
              <a:pathLst>
                <a:path w="144" h="132" extrusionOk="0">
                  <a:moveTo>
                    <a:pt x="1" y="1"/>
                  </a:moveTo>
                  <a:lnTo>
                    <a:pt x="1" y="132"/>
                  </a:lnTo>
                  <a:lnTo>
                    <a:pt x="144" y="132"/>
                  </a:lnTo>
                  <a:cubicBezTo>
                    <a:pt x="132" y="60"/>
                    <a:pt x="72" y="2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5"/>
            <p:cNvSpPr/>
            <p:nvPr/>
          </p:nvSpPr>
          <p:spPr>
            <a:xfrm>
              <a:off x="5345300" y="2587850"/>
              <a:ext cx="169675" cy="25125"/>
            </a:xfrm>
            <a:custGeom>
              <a:avLst/>
              <a:gdLst/>
              <a:ahLst/>
              <a:cxnLst/>
              <a:rect l="l" t="t" r="r" b="b"/>
              <a:pathLst>
                <a:path w="6787" h="1005" extrusionOk="0">
                  <a:moveTo>
                    <a:pt x="1253" y="1"/>
                  </a:moveTo>
                  <a:cubicBezTo>
                    <a:pt x="1202" y="1"/>
                    <a:pt x="1150" y="6"/>
                    <a:pt x="1096" y="16"/>
                  </a:cubicBezTo>
                  <a:cubicBezTo>
                    <a:pt x="977" y="68"/>
                    <a:pt x="849" y="97"/>
                    <a:pt x="721" y="97"/>
                  </a:cubicBezTo>
                  <a:cubicBezTo>
                    <a:pt x="643" y="97"/>
                    <a:pt x="565" y="86"/>
                    <a:pt x="489" y="64"/>
                  </a:cubicBezTo>
                  <a:cubicBezTo>
                    <a:pt x="429" y="64"/>
                    <a:pt x="370" y="64"/>
                    <a:pt x="310" y="76"/>
                  </a:cubicBezTo>
                  <a:cubicBezTo>
                    <a:pt x="179" y="159"/>
                    <a:pt x="0" y="195"/>
                    <a:pt x="36" y="409"/>
                  </a:cubicBezTo>
                  <a:cubicBezTo>
                    <a:pt x="477" y="421"/>
                    <a:pt x="905" y="397"/>
                    <a:pt x="1322" y="469"/>
                  </a:cubicBezTo>
                  <a:cubicBezTo>
                    <a:pt x="2584" y="671"/>
                    <a:pt x="3870" y="814"/>
                    <a:pt x="5144" y="885"/>
                  </a:cubicBezTo>
                  <a:cubicBezTo>
                    <a:pt x="5287" y="929"/>
                    <a:pt x="5434" y="940"/>
                    <a:pt x="5583" y="940"/>
                  </a:cubicBezTo>
                  <a:cubicBezTo>
                    <a:pt x="5723" y="940"/>
                    <a:pt x="5865" y="930"/>
                    <a:pt x="6008" y="930"/>
                  </a:cubicBezTo>
                  <a:cubicBezTo>
                    <a:pt x="6169" y="930"/>
                    <a:pt x="6330" y="942"/>
                    <a:pt x="6489" y="993"/>
                  </a:cubicBezTo>
                  <a:cubicBezTo>
                    <a:pt x="6585" y="993"/>
                    <a:pt x="6680" y="1005"/>
                    <a:pt x="6787" y="1005"/>
                  </a:cubicBezTo>
                  <a:lnTo>
                    <a:pt x="6787" y="850"/>
                  </a:lnTo>
                  <a:cubicBezTo>
                    <a:pt x="6739" y="790"/>
                    <a:pt x="6692" y="766"/>
                    <a:pt x="6644" y="719"/>
                  </a:cubicBezTo>
                  <a:cubicBezTo>
                    <a:pt x="6489" y="695"/>
                    <a:pt x="6323" y="635"/>
                    <a:pt x="6156" y="612"/>
                  </a:cubicBezTo>
                  <a:cubicBezTo>
                    <a:pt x="5311" y="540"/>
                    <a:pt x="4441" y="588"/>
                    <a:pt x="3608" y="409"/>
                  </a:cubicBezTo>
                  <a:cubicBezTo>
                    <a:pt x="3048" y="290"/>
                    <a:pt x="2465" y="278"/>
                    <a:pt x="1905" y="278"/>
                  </a:cubicBezTo>
                  <a:cubicBezTo>
                    <a:pt x="1763" y="183"/>
                    <a:pt x="1620" y="112"/>
                    <a:pt x="1465" y="40"/>
                  </a:cubicBezTo>
                  <a:cubicBezTo>
                    <a:pt x="1395" y="12"/>
                    <a:pt x="1325" y="1"/>
                    <a:pt x="1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5"/>
            <p:cNvSpPr/>
            <p:nvPr/>
          </p:nvSpPr>
          <p:spPr>
            <a:xfrm>
              <a:off x="6104975" y="2650775"/>
              <a:ext cx="133625" cy="19600"/>
            </a:xfrm>
            <a:custGeom>
              <a:avLst/>
              <a:gdLst/>
              <a:ahLst/>
              <a:cxnLst/>
              <a:rect l="l" t="t" r="r" b="b"/>
              <a:pathLst>
                <a:path w="5345" h="784" extrusionOk="0">
                  <a:moveTo>
                    <a:pt x="822" y="0"/>
                  </a:moveTo>
                  <a:cubicBezTo>
                    <a:pt x="642" y="0"/>
                    <a:pt x="459" y="16"/>
                    <a:pt x="277" y="16"/>
                  </a:cubicBezTo>
                  <a:cubicBezTo>
                    <a:pt x="228" y="16"/>
                    <a:pt x="178" y="14"/>
                    <a:pt x="129" y="12"/>
                  </a:cubicBezTo>
                  <a:lnTo>
                    <a:pt x="129" y="12"/>
                  </a:lnTo>
                  <a:cubicBezTo>
                    <a:pt x="1" y="276"/>
                    <a:pt x="126" y="289"/>
                    <a:pt x="262" y="289"/>
                  </a:cubicBezTo>
                  <a:cubicBezTo>
                    <a:pt x="278" y="289"/>
                    <a:pt x="295" y="289"/>
                    <a:pt x="311" y="289"/>
                  </a:cubicBezTo>
                  <a:cubicBezTo>
                    <a:pt x="398" y="289"/>
                    <a:pt x="478" y="295"/>
                    <a:pt x="486" y="369"/>
                  </a:cubicBezTo>
                  <a:cubicBezTo>
                    <a:pt x="641" y="464"/>
                    <a:pt x="808" y="476"/>
                    <a:pt x="963" y="476"/>
                  </a:cubicBezTo>
                  <a:cubicBezTo>
                    <a:pt x="1939" y="512"/>
                    <a:pt x="2891" y="595"/>
                    <a:pt x="3856" y="714"/>
                  </a:cubicBezTo>
                  <a:cubicBezTo>
                    <a:pt x="4186" y="754"/>
                    <a:pt x="4528" y="784"/>
                    <a:pt x="4865" y="784"/>
                  </a:cubicBezTo>
                  <a:cubicBezTo>
                    <a:pt x="5026" y="784"/>
                    <a:pt x="5186" y="777"/>
                    <a:pt x="5344" y="762"/>
                  </a:cubicBezTo>
                  <a:cubicBezTo>
                    <a:pt x="5344" y="607"/>
                    <a:pt x="5308" y="512"/>
                    <a:pt x="5130" y="476"/>
                  </a:cubicBezTo>
                  <a:cubicBezTo>
                    <a:pt x="5011" y="464"/>
                    <a:pt x="4868" y="476"/>
                    <a:pt x="4761" y="381"/>
                  </a:cubicBezTo>
                  <a:cubicBezTo>
                    <a:pt x="4748" y="384"/>
                    <a:pt x="4737" y="385"/>
                    <a:pt x="4727" y="385"/>
                  </a:cubicBezTo>
                  <a:cubicBezTo>
                    <a:pt x="4699" y="385"/>
                    <a:pt x="4676" y="374"/>
                    <a:pt x="4642" y="357"/>
                  </a:cubicBezTo>
                  <a:cubicBezTo>
                    <a:pt x="4165" y="238"/>
                    <a:pt x="3653" y="238"/>
                    <a:pt x="3165" y="238"/>
                  </a:cubicBezTo>
                  <a:cubicBezTo>
                    <a:pt x="3151" y="245"/>
                    <a:pt x="3139" y="248"/>
                    <a:pt x="3129" y="248"/>
                  </a:cubicBezTo>
                  <a:cubicBezTo>
                    <a:pt x="3103" y="248"/>
                    <a:pt x="3083" y="231"/>
                    <a:pt x="3058" y="214"/>
                  </a:cubicBezTo>
                  <a:cubicBezTo>
                    <a:pt x="2899" y="130"/>
                    <a:pt x="2733" y="108"/>
                    <a:pt x="2565" y="108"/>
                  </a:cubicBezTo>
                  <a:cubicBezTo>
                    <a:pt x="2389" y="108"/>
                    <a:pt x="2211" y="132"/>
                    <a:pt x="2037" y="132"/>
                  </a:cubicBezTo>
                  <a:cubicBezTo>
                    <a:pt x="1931" y="132"/>
                    <a:pt x="1826" y="123"/>
                    <a:pt x="1725" y="95"/>
                  </a:cubicBezTo>
                  <a:cubicBezTo>
                    <a:pt x="1668" y="131"/>
                    <a:pt x="1610" y="147"/>
                    <a:pt x="1552" y="147"/>
                  </a:cubicBezTo>
                  <a:cubicBezTo>
                    <a:pt x="1475" y="147"/>
                    <a:pt x="1400" y="119"/>
                    <a:pt x="1332" y="71"/>
                  </a:cubicBezTo>
                  <a:cubicBezTo>
                    <a:pt x="1167" y="15"/>
                    <a:pt x="996"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5"/>
            <p:cNvSpPr/>
            <p:nvPr/>
          </p:nvSpPr>
          <p:spPr>
            <a:xfrm>
              <a:off x="5213725" y="2497625"/>
              <a:ext cx="30700" cy="93625"/>
            </a:xfrm>
            <a:custGeom>
              <a:avLst/>
              <a:gdLst/>
              <a:ahLst/>
              <a:cxnLst/>
              <a:rect l="l" t="t" r="r" b="b"/>
              <a:pathLst>
                <a:path w="1228" h="3745" extrusionOk="0">
                  <a:moveTo>
                    <a:pt x="321" y="0"/>
                  </a:moveTo>
                  <a:cubicBezTo>
                    <a:pt x="281" y="0"/>
                    <a:pt x="248" y="19"/>
                    <a:pt x="227" y="53"/>
                  </a:cubicBezTo>
                  <a:cubicBezTo>
                    <a:pt x="1" y="708"/>
                    <a:pt x="239" y="1411"/>
                    <a:pt x="108" y="2078"/>
                  </a:cubicBezTo>
                  <a:cubicBezTo>
                    <a:pt x="120" y="2578"/>
                    <a:pt x="60" y="3066"/>
                    <a:pt x="168" y="3554"/>
                  </a:cubicBezTo>
                  <a:cubicBezTo>
                    <a:pt x="203" y="3625"/>
                    <a:pt x="239" y="3685"/>
                    <a:pt x="299" y="3744"/>
                  </a:cubicBezTo>
                  <a:cubicBezTo>
                    <a:pt x="346" y="3744"/>
                    <a:pt x="382" y="3732"/>
                    <a:pt x="418" y="3732"/>
                  </a:cubicBezTo>
                  <a:lnTo>
                    <a:pt x="465" y="2304"/>
                  </a:lnTo>
                  <a:cubicBezTo>
                    <a:pt x="525" y="2232"/>
                    <a:pt x="560" y="2137"/>
                    <a:pt x="525" y="2042"/>
                  </a:cubicBezTo>
                  <a:lnTo>
                    <a:pt x="525" y="2006"/>
                  </a:lnTo>
                  <a:cubicBezTo>
                    <a:pt x="537" y="2042"/>
                    <a:pt x="560" y="2078"/>
                    <a:pt x="572" y="2113"/>
                  </a:cubicBezTo>
                  <a:cubicBezTo>
                    <a:pt x="632" y="2244"/>
                    <a:pt x="680" y="2363"/>
                    <a:pt x="703" y="2494"/>
                  </a:cubicBezTo>
                  <a:cubicBezTo>
                    <a:pt x="691" y="2542"/>
                    <a:pt x="703" y="2578"/>
                    <a:pt x="715" y="2601"/>
                  </a:cubicBezTo>
                  <a:cubicBezTo>
                    <a:pt x="811" y="2685"/>
                    <a:pt x="799" y="2828"/>
                    <a:pt x="834" y="2935"/>
                  </a:cubicBezTo>
                  <a:lnTo>
                    <a:pt x="977" y="3066"/>
                  </a:lnTo>
                  <a:cubicBezTo>
                    <a:pt x="1014" y="3076"/>
                    <a:pt x="1045" y="3081"/>
                    <a:pt x="1071" y="3081"/>
                  </a:cubicBezTo>
                  <a:cubicBezTo>
                    <a:pt x="1192" y="3081"/>
                    <a:pt x="1217" y="2978"/>
                    <a:pt x="1227" y="2851"/>
                  </a:cubicBezTo>
                  <a:lnTo>
                    <a:pt x="1227" y="2649"/>
                  </a:lnTo>
                  <a:cubicBezTo>
                    <a:pt x="1227" y="2518"/>
                    <a:pt x="1192" y="2387"/>
                    <a:pt x="1168" y="2256"/>
                  </a:cubicBezTo>
                  <a:cubicBezTo>
                    <a:pt x="1132" y="2173"/>
                    <a:pt x="1132" y="2066"/>
                    <a:pt x="1108" y="1958"/>
                  </a:cubicBezTo>
                  <a:cubicBezTo>
                    <a:pt x="1072" y="1851"/>
                    <a:pt x="1061" y="1756"/>
                    <a:pt x="1025" y="1649"/>
                  </a:cubicBezTo>
                  <a:cubicBezTo>
                    <a:pt x="941" y="1113"/>
                    <a:pt x="1001" y="554"/>
                    <a:pt x="834" y="30"/>
                  </a:cubicBezTo>
                  <a:lnTo>
                    <a:pt x="418" y="30"/>
                  </a:lnTo>
                  <a:cubicBezTo>
                    <a:pt x="383" y="10"/>
                    <a:pt x="350"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5"/>
            <p:cNvSpPr/>
            <p:nvPr/>
          </p:nvSpPr>
          <p:spPr>
            <a:xfrm>
              <a:off x="6023950" y="2648825"/>
              <a:ext cx="80400" cy="12375"/>
            </a:xfrm>
            <a:custGeom>
              <a:avLst/>
              <a:gdLst/>
              <a:ahLst/>
              <a:cxnLst/>
              <a:rect l="l" t="t" r="r" b="b"/>
              <a:pathLst>
                <a:path w="3216" h="495" extrusionOk="0">
                  <a:moveTo>
                    <a:pt x="488" y="1"/>
                  </a:moveTo>
                  <a:cubicBezTo>
                    <a:pt x="373" y="1"/>
                    <a:pt x="258" y="6"/>
                    <a:pt x="144" y="18"/>
                  </a:cubicBezTo>
                  <a:cubicBezTo>
                    <a:pt x="96" y="101"/>
                    <a:pt x="60" y="185"/>
                    <a:pt x="1" y="280"/>
                  </a:cubicBezTo>
                  <a:cubicBezTo>
                    <a:pt x="692" y="389"/>
                    <a:pt x="1383" y="436"/>
                    <a:pt x="2074" y="436"/>
                  </a:cubicBezTo>
                  <a:cubicBezTo>
                    <a:pt x="2288" y="436"/>
                    <a:pt x="2502" y="431"/>
                    <a:pt x="2715" y="423"/>
                  </a:cubicBezTo>
                  <a:cubicBezTo>
                    <a:pt x="2811" y="256"/>
                    <a:pt x="3215" y="494"/>
                    <a:pt x="3156" y="113"/>
                  </a:cubicBezTo>
                  <a:cubicBezTo>
                    <a:pt x="3073" y="74"/>
                    <a:pt x="2983" y="67"/>
                    <a:pt x="2891" y="67"/>
                  </a:cubicBezTo>
                  <a:cubicBezTo>
                    <a:pt x="2834" y="67"/>
                    <a:pt x="2776" y="70"/>
                    <a:pt x="2719" y="70"/>
                  </a:cubicBezTo>
                  <a:cubicBezTo>
                    <a:pt x="2614" y="70"/>
                    <a:pt x="2511" y="60"/>
                    <a:pt x="2418" y="6"/>
                  </a:cubicBezTo>
                  <a:lnTo>
                    <a:pt x="2418" y="18"/>
                  </a:lnTo>
                  <a:cubicBezTo>
                    <a:pt x="2221" y="62"/>
                    <a:pt x="2024" y="77"/>
                    <a:pt x="1827" y="77"/>
                  </a:cubicBezTo>
                  <a:cubicBezTo>
                    <a:pt x="1383" y="77"/>
                    <a:pt x="935"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5"/>
            <p:cNvSpPr/>
            <p:nvPr/>
          </p:nvSpPr>
          <p:spPr>
            <a:xfrm>
              <a:off x="5796850" y="2660850"/>
              <a:ext cx="105975" cy="12550"/>
            </a:xfrm>
            <a:custGeom>
              <a:avLst/>
              <a:gdLst/>
              <a:ahLst/>
              <a:cxnLst/>
              <a:rect l="l" t="t" r="r" b="b"/>
              <a:pathLst>
                <a:path w="4239" h="502" extrusionOk="0">
                  <a:moveTo>
                    <a:pt x="649" y="0"/>
                  </a:moveTo>
                  <a:cubicBezTo>
                    <a:pt x="433" y="0"/>
                    <a:pt x="217" y="17"/>
                    <a:pt x="0" y="61"/>
                  </a:cubicBezTo>
                  <a:cubicBezTo>
                    <a:pt x="274" y="107"/>
                    <a:pt x="514" y="228"/>
                    <a:pt x="795" y="228"/>
                  </a:cubicBezTo>
                  <a:cubicBezTo>
                    <a:pt x="808" y="228"/>
                    <a:pt x="821" y="228"/>
                    <a:pt x="834" y="228"/>
                  </a:cubicBezTo>
                  <a:cubicBezTo>
                    <a:pt x="909" y="222"/>
                    <a:pt x="984" y="220"/>
                    <a:pt x="1058" y="220"/>
                  </a:cubicBezTo>
                  <a:cubicBezTo>
                    <a:pt x="1645" y="220"/>
                    <a:pt x="2216" y="375"/>
                    <a:pt x="2786" y="502"/>
                  </a:cubicBezTo>
                  <a:cubicBezTo>
                    <a:pt x="2822" y="466"/>
                    <a:pt x="2870" y="418"/>
                    <a:pt x="2929" y="371"/>
                  </a:cubicBezTo>
                  <a:lnTo>
                    <a:pt x="3072" y="371"/>
                  </a:lnTo>
                  <a:cubicBezTo>
                    <a:pt x="3094" y="399"/>
                    <a:pt x="3120" y="415"/>
                    <a:pt x="3150" y="415"/>
                  </a:cubicBezTo>
                  <a:cubicBezTo>
                    <a:pt x="3170" y="415"/>
                    <a:pt x="3191" y="408"/>
                    <a:pt x="3215" y="394"/>
                  </a:cubicBezTo>
                  <a:cubicBezTo>
                    <a:pt x="3388" y="400"/>
                    <a:pt x="3560" y="415"/>
                    <a:pt x="3731" y="415"/>
                  </a:cubicBezTo>
                  <a:cubicBezTo>
                    <a:pt x="3903" y="415"/>
                    <a:pt x="4072" y="400"/>
                    <a:pt x="4239" y="347"/>
                  </a:cubicBezTo>
                  <a:cubicBezTo>
                    <a:pt x="3429" y="132"/>
                    <a:pt x="2572" y="180"/>
                    <a:pt x="1739" y="85"/>
                  </a:cubicBezTo>
                  <a:cubicBezTo>
                    <a:pt x="1379" y="47"/>
                    <a:pt x="1015" y="0"/>
                    <a:pt x="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5"/>
            <p:cNvSpPr/>
            <p:nvPr/>
          </p:nvSpPr>
          <p:spPr>
            <a:xfrm>
              <a:off x="5208500" y="2576575"/>
              <a:ext cx="30250" cy="38225"/>
            </a:xfrm>
            <a:custGeom>
              <a:avLst/>
              <a:gdLst/>
              <a:ahLst/>
              <a:cxnLst/>
              <a:rect l="l" t="t" r="r" b="b"/>
              <a:pathLst>
                <a:path w="1210" h="1529" extrusionOk="0">
                  <a:moveTo>
                    <a:pt x="219" y="1"/>
                  </a:moveTo>
                  <a:cubicBezTo>
                    <a:pt x="172" y="1"/>
                    <a:pt x="115" y="9"/>
                    <a:pt x="43" y="27"/>
                  </a:cubicBezTo>
                  <a:cubicBezTo>
                    <a:pt x="43" y="444"/>
                    <a:pt x="293" y="848"/>
                    <a:pt x="79" y="1289"/>
                  </a:cubicBezTo>
                  <a:cubicBezTo>
                    <a:pt x="1" y="1445"/>
                    <a:pt x="111" y="1528"/>
                    <a:pt x="321" y="1528"/>
                  </a:cubicBezTo>
                  <a:cubicBezTo>
                    <a:pt x="335" y="1528"/>
                    <a:pt x="350" y="1528"/>
                    <a:pt x="365" y="1527"/>
                  </a:cubicBezTo>
                  <a:cubicBezTo>
                    <a:pt x="722" y="1515"/>
                    <a:pt x="1008" y="1420"/>
                    <a:pt x="1210" y="1146"/>
                  </a:cubicBezTo>
                  <a:cubicBezTo>
                    <a:pt x="1139" y="1039"/>
                    <a:pt x="1020" y="1039"/>
                    <a:pt x="912" y="1039"/>
                  </a:cubicBezTo>
                  <a:cubicBezTo>
                    <a:pt x="674" y="1003"/>
                    <a:pt x="603" y="789"/>
                    <a:pt x="484" y="622"/>
                  </a:cubicBezTo>
                  <a:lnTo>
                    <a:pt x="460" y="610"/>
                  </a:lnTo>
                  <a:cubicBezTo>
                    <a:pt x="281" y="473"/>
                    <a:pt x="577" y="1"/>
                    <a:pt x="2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5"/>
            <p:cNvSpPr/>
            <p:nvPr/>
          </p:nvSpPr>
          <p:spPr>
            <a:xfrm>
              <a:off x="5233675" y="2483475"/>
              <a:ext cx="17000" cy="84725"/>
            </a:xfrm>
            <a:custGeom>
              <a:avLst/>
              <a:gdLst/>
              <a:ahLst/>
              <a:cxnLst/>
              <a:rect l="l" t="t" r="r" b="b"/>
              <a:pathLst>
                <a:path w="680" h="3389" extrusionOk="0">
                  <a:moveTo>
                    <a:pt x="179" y="0"/>
                  </a:moveTo>
                  <a:cubicBezTo>
                    <a:pt x="1" y="167"/>
                    <a:pt x="60" y="381"/>
                    <a:pt x="24" y="596"/>
                  </a:cubicBezTo>
                  <a:lnTo>
                    <a:pt x="72" y="2429"/>
                  </a:lnTo>
                  <a:cubicBezTo>
                    <a:pt x="84" y="2501"/>
                    <a:pt x="132" y="2548"/>
                    <a:pt x="179" y="2608"/>
                  </a:cubicBezTo>
                  <a:cubicBezTo>
                    <a:pt x="191" y="2691"/>
                    <a:pt x="203" y="2763"/>
                    <a:pt x="215" y="2858"/>
                  </a:cubicBezTo>
                  <a:cubicBezTo>
                    <a:pt x="263" y="2941"/>
                    <a:pt x="263" y="3084"/>
                    <a:pt x="334" y="3179"/>
                  </a:cubicBezTo>
                  <a:cubicBezTo>
                    <a:pt x="346" y="3227"/>
                    <a:pt x="370" y="3275"/>
                    <a:pt x="370" y="3322"/>
                  </a:cubicBezTo>
                  <a:cubicBezTo>
                    <a:pt x="370" y="3346"/>
                    <a:pt x="382" y="3358"/>
                    <a:pt x="394" y="3382"/>
                  </a:cubicBezTo>
                  <a:cubicBezTo>
                    <a:pt x="397" y="3386"/>
                    <a:pt x="405" y="3388"/>
                    <a:pt x="416" y="3388"/>
                  </a:cubicBezTo>
                  <a:cubicBezTo>
                    <a:pt x="436" y="3388"/>
                    <a:pt x="465" y="3378"/>
                    <a:pt x="489" y="3346"/>
                  </a:cubicBezTo>
                  <a:cubicBezTo>
                    <a:pt x="513" y="3298"/>
                    <a:pt x="560" y="3239"/>
                    <a:pt x="584" y="3203"/>
                  </a:cubicBezTo>
                  <a:cubicBezTo>
                    <a:pt x="608" y="3179"/>
                    <a:pt x="632" y="3167"/>
                    <a:pt x="667" y="3155"/>
                  </a:cubicBezTo>
                  <a:cubicBezTo>
                    <a:pt x="679" y="3096"/>
                    <a:pt x="667" y="3036"/>
                    <a:pt x="644" y="2977"/>
                  </a:cubicBezTo>
                  <a:cubicBezTo>
                    <a:pt x="608" y="2882"/>
                    <a:pt x="548" y="2822"/>
                    <a:pt x="489" y="2751"/>
                  </a:cubicBezTo>
                  <a:cubicBezTo>
                    <a:pt x="394" y="2167"/>
                    <a:pt x="298" y="1608"/>
                    <a:pt x="191" y="1024"/>
                  </a:cubicBezTo>
                  <a:cubicBezTo>
                    <a:pt x="191" y="679"/>
                    <a:pt x="179" y="346"/>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5"/>
            <p:cNvSpPr/>
            <p:nvPr/>
          </p:nvSpPr>
          <p:spPr>
            <a:xfrm>
              <a:off x="5259575" y="2579200"/>
              <a:ext cx="55100" cy="14025"/>
            </a:xfrm>
            <a:custGeom>
              <a:avLst/>
              <a:gdLst/>
              <a:ahLst/>
              <a:cxnLst/>
              <a:rect l="l" t="t" r="r" b="b"/>
              <a:pathLst>
                <a:path w="2204" h="561" extrusionOk="0">
                  <a:moveTo>
                    <a:pt x="309" y="1"/>
                  </a:moveTo>
                  <a:cubicBezTo>
                    <a:pt x="265" y="1"/>
                    <a:pt x="217" y="27"/>
                    <a:pt x="155" y="88"/>
                  </a:cubicBezTo>
                  <a:cubicBezTo>
                    <a:pt x="108" y="184"/>
                    <a:pt x="0" y="339"/>
                    <a:pt x="191" y="350"/>
                  </a:cubicBezTo>
                  <a:cubicBezTo>
                    <a:pt x="664" y="394"/>
                    <a:pt x="1107" y="520"/>
                    <a:pt x="1566" y="520"/>
                  </a:cubicBezTo>
                  <a:cubicBezTo>
                    <a:pt x="1603" y="520"/>
                    <a:pt x="1641" y="519"/>
                    <a:pt x="1679" y="517"/>
                  </a:cubicBezTo>
                  <a:cubicBezTo>
                    <a:pt x="1756" y="549"/>
                    <a:pt x="1833" y="560"/>
                    <a:pt x="1907" y="560"/>
                  </a:cubicBezTo>
                  <a:cubicBezTo>
                    <a:pt x="1972" y="560"/>
                    <a:pt x="2035" y="552"/>
                    <a:pt x="2096" y="541"/>
                  </a:cubicBezTo>
                  <a:cubicBezTo>
                    <a:pt x="2132" y="529"/>
                    <a:pt x="2155" y="505"/>
                    <a:pt x="2191" y="481"/>
                  </a:cubicBezTo>
                  <a:cubicBezTo>
                    <a:pt x="2203" y="458"/>
                    <a:pt x="2203" y="410"/>
                    <a:pt x="2203" y="386"/>
                  </a:cubicBezTo>
                  <a:cubicBezTo>
                    <a:pt x="2191" y="350"/>
                    <a:pt x="2155" y="327"/>
                    <a:pt x="2144" y="291"/>
                  </a:cubicBezTo>
                  <a:cubicBezTo>
                    <a:pt x="2096" y="243"/>
                    <a:pt x="2036" y="208"/>
                    <a:pt x="1965" y="184"/>
                  </a:cubicBezTo>
                  <a:cubicBezTo>
                    <a:pt x="1811" y="161"/>
                    <a:pt x="1662" y="93"/>
                    <a:pt x="1511" y="93"/>
                  </a:cubicBezTo>
                  <a:cubicBezTo>
                    <a:pt x="1429" y="93"/>
                    <a:pt x="1347" y="113"/>
                    <a:pt x="1263" y="172"/>
                  </a:cubicBezTo>
                  <a:cubicBezTo>
                    <a:pt x="1148" y="172"/>
                    <a:pt x="1032" y="182"/>
                    <a:pt x="916" y="182"/>
                  </a:cubicBezTo>
                  <a:cubicBezTo>
                    <a:pt x="753" y="182"/>
                    <a:pt x="589" y="162"/>
                    <a:pt x="429" y="65"/>
                  </a:cubicBezTo>
                  <a:cubicBezTo>
                    <a:pt x="389" y="24"/>
                    <a:pt x="351"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5"/>
            <p:cNvSpPr/>
            <p:nvPr/>
          </p:nvSpPr>
          <p:spPr>
            <a:xfrm>
              <a:off x="5311950" y="2586150"/>
              <a:ext cx="41100" cy="12325"/>
            </a:xfrm>
            <a:custGeom>
              <a:avLst/>
              <a:gdLst/>
              <a:ahLst/>
              <a:cxnLst/>
              <a:rect l="l" t="t" r="r" b="b"/>
              <a:pathLst>
                <a:path w="1644" h="493" extrusionOk="0">
                  <a:moveTo>
                    <a:pt x="334" y="1"/>
                  </a:moveTo>
                  <a:cubicBezTo>
                    <a:pt x="299" y="1"/>
                    <a:pt x="275" y="13"/>
                    <a:pt x="239" y="13"/>
                  </a:cubicBezTo>
                  <a:cubicBezTo>
                    <a:pt x="215" y="25"/>
                    <a:pt x="203" y="37"/>
                    <a:pt x="168" y="61"/>
                  </a:cubicBezTo>
                  <a:cubicBezTo>
                    <a:pt x="144" y="120"/>
                    <a:pt x="108" y="168"/>
                    <a:pt x="84" y="203"/>
                  </a:cubicBezTo>
                  <a:cubicBezTo>
                    <a:pt x="1" y="251"/>
                    <a:pt x="1" y="287"/>
                    <a:pt x="84" y="322"/>
                  </a:cubicBezTo>
                  <a:cubicBezTo>
                    <a:pt x="428" y="391"/>
                    <a:pt x="771" y="492"/>
                    <a:pt x="1128" y="492"/>
                  </a:cubicBezTo>
                  <a:cubicBezTo>
                    <a:pt x="1204" y="492"/>
                    <a:pt x="1281" y="488"/>
                    <a:pt x="1358" y="477"/>
                  </a:cubicBezTo>
                  <a:cubicBezTo>
                    <a:pt x="1465" y="382"/>
                    <a:pt x="1549" y="311"/>
                    <a:pt x="1644" y="227"/>
                  </a:cubicBezTo>
                  <a:cubicBezTo>
                    <a:pt x="1573" y="108"/>
                    <a:pt x="1430" y="72"/>
                    <a:pt x="1311" y="61"/>
                  </a:cubicBezTo>
                  <a:lnTo>
                    <a:pt x="1120" y="61"/>
                  </a:lnTo>
                  <a:cubicBezTo>
                    <a:pt x="1017" y="61"/>
                    <a:pt x="919" y="66"/>
                    <a:pt x="819" y="66"/>
                  </a:cubicBezTo>
                  <a:cubicBezTo>
                    <a:pt x="770" y="66"/>
                    <a:pt x="719" y="64"/>
                    <a:pt x="668" y="61"/>
                  </a:cubicBezTo>
                  <a:cubicBezTo>
                    <a:pt x="584" y="37"/>
                    <a:pt x="513" y="25"/>
                    <a:pt x="418" y="13"/>
                  </a:cubicBezTo>
                  <a:cubicBezTo>
                    <a:pt x="394" y="1"/>
                    <a:pt x="358"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5"/>
            <p:cNvSpPr/>
            <p:nvPr/>
          </p:nvSpPr>
          <p:spPr>
            <a:xfrm>
              <a:off x="5634625" y="2652250"/>
              <a:ext cx="36025" cy="7500"/>
            </a:xfrm>
            <a:custGeom>
              <a:avLst/>
              <a:gdLst/>
              <a:ahLst/>
              <a:cxnLst/>
              <a:rect l="l" t="t" r="r" b="b"/>
              <a:pathLst>
                <a:path w="1441" h="300" extrusionOk="0">
                  <a:moveTo>
                    <a:pt x="1239" y="0"/>
                  </a:moveTo>
                  <a:cubicBezTo>
                    <a:pt x="1160" y="99"/>
                    <a:pt x="1081" y="132"/>
                    <a:pt x="998" y="132"/>
                  </a:cubicBezTo>
                  <a:cubicBezTo>
                    <a:pt x="931" y="132"/>
                    <a:pt x="861" y="110"/>
                    <a:pt x="786" y="84"/>
                  </a:cubicBezTo>
                  <a:cubicBezTo>
                    <a:pt x="667" y="30"/>
                    <a:pt x="548" y="3"/>
                    <a:pt x="420" y="3"/>
                  </a:cubicBezTo>
                  <a:cubicBezTo>
                    <a:pt x="292" y="3"/>
                    <a:pt x="155" y="30"/>
                    <a:pt x="0" y="84"/>
                  </a:cubicBezTo>
                  <a:cubicBezTo>
                    <a:pt x="266" y="256"/>
                    <a:pt x="529" y="299"/>
                    <a:pt x="783" y="299"/>
                  </a:cubicBezTo>
                  <a:cubicBezTo>
                    <a:pt x="984" y="299"/>
                    <a:pt x="1180" y="273"/>
                    <a:pt x="1370" y="262"/>
                  </a:cubicBezTo>
                  <a:cubicBezTo>
                    <a:pt x="1441" y="262"/>
                    <a:pt x="1405" y="95"/>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5"/>
            <p:cNvSpPr/>
            <p:nvPr/>
          </p:nvSpPr>
          <p:spPr>
            <a:xfrm>
              <a:off x="5252425" y="2561075"/>
              <a:ext cx="17900" cy="19750"/>
            </a:xfrm>
            <a:custGeom>
              <a:avLst/>
              <a:gdLst/>
              <a:ahLst/>
              <a:cxnLst/>
              <a:rect l="l" t="t" r="r" b="b"/>
              <a:pathLst>
                <a:path w="716" h="790" extrusionOk="0">
                  <a:moveTo>
                    <a:pt x="317" y="1"/>
                  </a:moveTo>
                  <a:cubicBezTo>
                    <a:pt x="307" y="1"/>
                    <a:pt x="297" y="2"/>
                    <a:pt x="286" y="4"/>
                  </a:cubicBezTo>
                  <a:cubicBezTo>
                    <a:pt x="203" y="40"/>
                    <a:pt x="120" y="75"/>
                    <a:pt x="48" y="135"/>
                  </a:cubicBezTo>
                  <a:cubicBezTo>
                    <a:pt x="36" y="171"/>
                    <a:pt x="25" y="182"/>
                    <a:pt x="1" y="218"/>
                  </a:cubicBezTo>
                  <a:cubicBezTo>
                    <a:pt x="96" y="468"/>
                    <a:pt x="286" y="611"/>
                    <a:pt x="465" y="790"/>
                  </a:cubicBezTo>
                  <a:lnTo>
                    <a:pt x="715" y="790"/>
                  </a:lnTo>
                  <a:cubicBezTo>
                    <a:pt x="632" y="552"/>
                    <a:pt x="536" y="313"/>
                    <a:pt x="441" y="63"/>
                  </a:cubicBezTo>
                  <a:cubicBezTo>
                    <a:pt x="412" y="24"/>
                    <a:pt x="366" y="1"/>
                    <a:pt x="3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5"/>
            <p:cNvSpPr/>
            <p:nvPr/>
          </p:nvSpPr>
          <p:spPr>
            <a:xfrm>
              <a:off x="5902500" y="2669800"/>
              <a:ext cx="39025" cy="8350"/>
            </a:xfrm>
            <a:custGeom>
              <a:avLst/>
              <a:gdLst/>
              <a:ahLst/>
              <a:cxnLst/>
              <a:rect l="l" t="t" r="r" b="b"/>
              <a:pathLst>
                <a:path w="1561" h="334" extrusionOk="0">
                  <a:moveTo>
                    <a:pt x="1" y="1"/>
                  </a:moveTo>
                  <a:cubicBezTo>
                    <a:pt x="84" y="149"/>
                    <a:pt x="200" y="179"/>
                    <a:pt x="325" y="179"/>
                  </a:cubicBezTo>
                  <a:cubicBezTo>
                    <a:pt x="409" y="179"/>
                    <a:pt x="496" y="166"/>
                    <a:pt x="580" y="166"/>
                  </a:cubicBezTo>
                  <a:cubicBezTo>
                    <a:pt x="622" y="166"/>
                    <a:pt x="664" y="169"/>
                    <a:pt x="703" y="179"/>
                  </a:cubicBezTo>
                  <a:cubicBezTo>
                    <a:pt x="747" y="211"/>
                    <a:pt x="798" y="225"/>
                    <a:pt x="848" y="225"/>
                  </a:cubicBezTo>
                  <a:cubicBezTo>
                    <a:pt x="893" y="225"/>
                    <a:pt x="938" y="214"/>
                    <a:pt x="977" y="191"/>
                  </a:cubicBezTo>
                  <a:cubicBezTo>
                    <a:pt x="1096" y="191"/>
                    <a:pt x="1215" y="215"/>
                    <a:pt x="1275" y="334"/>
                  </a:cubicBezTo>
                  <a:cubicBezTo>
                    <a:pt x="1406" y="334"/>
                    <a:pt x="1501" y="298"/>
                    <a:pt x="1561" y="191"/>
                  </a:cubicBezTo>
                  <a:cubicBezTo>
                    <a:pt x="1295" y="49"/>
                    <a:pt x="1012" y="33"/>
                    <a:pt x="725" y="33"/>
                  </a:cubicBezTo>
                  <a:cubicBezTo>
                    <a:pt x="644" y="33"/>
                    <a:pt x="562" y="34"/>
                    <a:pt x="480" y="34"/>
                  </a:cubicBezTo>
                  <a:cubicBezTo>
                    <a:pt x="320" y="34"/>
                    <a:pt x="159" y="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5"/>
            <p:cNvSpPr/>
            <p:nvPr/>
          </p:nvSpPr>
          <p:spPr>
            <a:xfrm>
              <a:off x="5446800" y="2630400"/>
              <a:ext cx="36050" cy="5425"/>
            </a:xfrm>
            <a:custGeom>
              <a:avLst/>
              <a:gdLst/>
              <a:ahLst/>
              <a:cxnLst/>
              <a:rect l="l" t="t" r="r" b="b"/>
              <a:pathLst>
                <a:path w="1442" h="217" extrusionOk="0">
                  <a:moveTo>
                    <a:pt x="708" y="0"/>
                  </a:moveTo>
                  <a:cubicBezTo>
                    <a:pt x="540" y="0"/>
                    <a:pt x="371" y="12"/>
                    <a:pt x="202" y="12"/>
                  </a:cubicBezTo>
                  <a:cubicBezTo>
                    <a:pt x="135" y="12"/>
                    <a:pt x="68" y="10"/>
                    <a:pt x="0" y="5"/>
                  </a:cubicBezTo>
                  <a:lnTo>
                    <a:pt x="0" y="5"/>
                  </a:lnTo>
                  <a:cubicBezTo>
                    <a:pt x="112" y="172"/>
                    <a:pt x="274" y="216"/>
                    <a:pt x="453" y="216"/>
                  </a:cubicBezTo>
                  <a:cubicBezTo>
                    <a:pt x="503" y="216"/>
                    <a:pt x="555" y="213"/>
                    <a:pt x="608" y="207"/>
                  </a:cubicBezTo>
                  <a:cubicBezTo>
                    <a:pt x="893" y="184"/>
                    <a:pt x="1155" y="160"/>
                    <a:pt x="1441" y="148"/>
                  </a:cubicBezTo>
                  <a:cubicBezTo>
                    <a:pt x="1202" y="25"/>
                    <a:pt x="956"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5"/>
            <p:cNvSpPr/>
            <p:nvPr/>
          </p:nvSpPr>
          <p:spPr>
            <a:xfrm>
              <a:off x="5581050" y="2619650"/>
              <a:ext cx="37525" cy="4150"/>
            </a:xfrm>
            <a:custGeom>
              <a:avLst/>
              <a:gdLst/>
              <a:ahLst/>
              <a:cxnLst/>
              <a:rect l="l" t="t" r="r" b="b"/>
              <a:pathLst>
                <a:path w="1501" h="166" extrusionOk="0">
                  <a:moveTo>
                    <a:pt x="888" y="0"/>
                  </a:moveTo>
                  <a:cubicBezTo>
                    <a:pt x="653" y="0"/>
                    <a:pt x="415" y="38"/>
                    <a:pt x="174" y="38"/>
                  </a:cubicBezTo>
                  <a:cubicBezTo>
                    <a:pt x="116" y="38"/>
                    <a:pt x="58" y="36"/>
                    <a:pt x="0" y="30"/>
                  </a:cubicBezTo>
                  <a:lnTo>
                    <a:pt x="0" y="30"/>
                  </a:lnTo>
                  <a:cubicBezTo>
                    <a:pt x="274" y="137"/>
                    <a:pt x="555" y="165"/>
                    <a:pt x="837" y="165"/>
                  </a:cubicBezTo>
                  <a:cubicBezTo>
                    <a:pt x="1058" y="165"/>
                    <a:pt x="1281" y="148"/>
                    <a:pt x="1500" y="137"/>
                  </a:cubicBezTo>
                  <a:cubicBezTo>
                    <a:pt x="1298" y="29"/>
                    <a:pt x="1094" y="0"/>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5"/>
            <p:cNvSpPr/>
            <p:nvPr/>
          </p:nvSpPr>
          <p:spPr>
            <a:xfrm>
              <a:off x="5473875" y="2609075"/>
              <a:ext cx="33675" cy="3950"/>
            </a:xfrm>
            <a:custGeom>
              <a:avLst/>
              <a:gdLst/>
              <a:ahLst/>
              <a:cxnLst/>
              <a:rect l="l" t="t" r="r" b="b"/>
              <a:pathLst>
                <a:path w="1347" h="158" extrusionOk="0">
                  <a:moveTo>
                    <a:pt x="710" y="1"/>
                  </a:moveTo>
                  <a:cubicBezTo>
                    <a:pt x="475" y="1"/>
                    <a:pt x="238" y="36"/>
                    <a:pt x="1" y="36"/>
                  </a:cubicBezTo>
                  <a:cubicBezTo>
                    <a:pt x="239" y="136"/>
                    <a:pt x="488" y="158"/>
                    <a:pt x="740" y="158"/>
                  </a:cubicBezTo>
                  <a:cubicBezTo>
                    <a:pt x="942" y="158"/>
                    <a:pt x="1145" y="144"/>
                    <a:pt x="1346" y="144"/>
                  </a:cubicBezTo>
                  <a:cubicBezTo>
                    <a:pt x="1137" y="30"/>
                    <a:pt x="924" y="1"/>
                    <a:pt x="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5"/>
            <p:cNvSpPr/>
            <p:nvPr/>
          </p:nvSpPr>
          <p:spPr>
            <a:xfrm>
              <a:off x="6092425" y="2651550"/>
              <a:ext cx="24725" cy="9350"/>
            </a:xfrm>
            <a:custGeom>
              <a:avLst/>
              <a:gdLst/>
              <a:ahLst/>
              <a:cxnLst/>
              <a:rect l="l" t="t" r="r" b="b"/>
              <a:pathLst>
                <a:path w="989" h="374" extrusionOk="0">
                  <a:moveTo>
                    <a:pt x="494" y="0"/>
                  </a:moveTo>
                  <a:cubicBezTo>
                    <a:pt x="472" y="0"/>
                    <a:pt x="447" y="16"/>
                    <a:pt x="429" y="52"/>
                  </a:cubicBezTo>
                  <a:cubicBezTo>
                    <a:pt x="334" y="231"/>
                    <a:pt x="83" y="123"/>
                    <a:pt x="0" y="314"/>
                  </a:cubicBezTo>
                  <a:cubicBezTo>
                    <a:pt x="133" y="358"/>
                    <a:pt x="269" y="374"/>
                    <a:pt x="407" y="374"/>
                  </a:cubicBezTo>
                  <a:cubicBezTo>
                    <a:pt x="603" y="374"/>
                    <a:pt x="800" y="342"/>
                    <a:pt x="988" y="314"/>
                  </a:cubicBezTo>
                  <a:cubicBezTo>
                    <a:pt x="917" y="123"/>
                    <a:pt x="655" y="207"/>
                    <a:pt x="560" y="28"/>
                  </a:cubicBezTo>
                  <a:cubicBezTo>
                    <a:pt x="560" y="28"/>
                    <a:pt x="548" y="16"/>
                    <a:pt x="512" y="4"/>
                  </a:cubicBezTo>
                  <a:cubicBezTo>
                    <a:pt x="506" y="2"/>
                    <a:pt x="500" y="0"/>
                    <a:pt x="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5"/>
            <p:cNvSpPr/>
            <p:nvPr/>
          </p:nvSpPr>
          <p:spPr>
            <a:xfrm>
              <a:off x="5220575" y="2591825"/>
              <a:ext cx="10750" cy="12225"/>
            </a:xfrm>
            <a:custGeom>
              <a:avLst/>
              <a:gdLst/>
              <a:ahLst/>
              <a:cxnLst/>
              <a:rect l="l" t="t" r="r" b="b"/>
              <a:pathLst>
                <a:path w="430" h="489" extrusionOk="0">
                  <a:moveTo>
                    <a:pt x="1" y="0"/>
                  </a:moveTo>
                  <a:cubicBezTo>
                    <a:pt x="9" y="368"/>
                    <a:pt x="11" y="489"/>
                    <a:pt x="138" y="489"/>
                  </a:cubicBezTo>
                  <a:cubicBezTo>
                    <a:pt x="201" y="489"/>
                    <a:pt x="292" y="460"/>
                    <a:pt x="429" y="417"/>
                  </a:cubicBezTo>
                  <a:cubicBezTo>
                    <a:pt x="322" y="274"/>
                    <a:pt x="227" y="131"/>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5"/>
            <p:cNvSpPr/>
            <p:nvPr/>
          </p:nvSpPr>
          <p:spPr>
            <a:xfrm>
              <a:off x="5237550" y="2565925"/>
              <a:ext cx="11625" cy="11500"/>
            </a:xfrm>
            <a:custGeom>
              <a:avLst/>
              <a:gdLst/>
              <a:ahLst/>
              <a:cxnLst/>
              <a:rect l="l" t="t" r="r" b="b"/>
              <a:pathLst>
                <a:path w="465" h="460" extrusionOk="0">
                  <a:moveTo>
                    <a:pt x="203" y="0"/>
                  </a:moveTo>
                  <a:cubicBezTo>
                    <a:pt x="179" y="143"/>
                    <a:pt x="143" y="262"/>
                    <a:pt x="0" y="334"/>
                  </a:cubicBezTo>
                  <a:cubicBezTo>
                    <a:pt x="63" y="412"/>
                    <a:pt x="135" y="459"/>
                    <a:pt x="208" y="459"/>
                  </a:cubicBezTo>
                  <a:cubicBezTo>
                    <a:pt x="246" y="459"/>
                    <a:pt x="285" y="446"/>
                    <a:pt x="322" y="417"/>
                  </a:cubicBezTo>
                  <a:cubicBezTo>
                    <a:pt x="465" y="322"/>
                    <a:pt x="298" y="167"/>
                    <a:pt x="322" y="36"/>
                  </a:cubicBezTo>
                  <a:cubicBezTo>
                    <a:pt x="286" y="24"/>
                    <a:pt x="239" y="24"/>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5"/>
            <p:cNvSpPr/>
            <p:nvPr/>
          </p:nvSpPr>
          <p:spPr>
            <a:xfrm>
              <a:off x="5312550" y="2611875"/>
              <a:ext cx="8675" cy="6975"/>
            </a:xfrm>
            <a:custGeom>
              <a:avLst/>
              <a:gdLst/>
              <a:ahLst/>
              <a:cxnLst/>
              <a:rect l="l" t="t" r="r" b="b"/>
              <a:pathLst>
                <a:path w="347" h="279" extrusionOk="0">
                  <a:moveTo>
                    <a:pt x="278" y="1"/>
                  </a:moveTo>
                  <a:cubicBezTo>
                    <a:pt x="265" y="1"/>
                    <a:pt x="252" y="3"/>
                    <a:pt x="239" y="8"/>
                  </a:cubicBezTo>
                  <a:cubicBezTo>
                    <a:pt x="179" y="32"/>
                    <a:pt x="132" y="55"/>
                    <a:pt x="72" y="67"/>
                  </a:cubicBezTo>
                  <a:cubicBezTo>
                    <a:pt x="13" y="103"/>
                    <a:pt x="1" y="151"/>
                    <a:pt x="36" y="186"/>
                  </a:cubicBezTo>
                  <a:cubicBezTo>
                    <a:pt x="113" y="252"/>
                    <a:pt x="170" y="279"/>
                    <a:pt x="213" y="279"/>
                  </a:cubicBezTo>
                  <a:cubicBezTo>
                    <a:pt x="303" y="279"/>
                    <a:pt x="330" y="161"/>
                    <a:pt x="346" y="32"/>
                  </a:cubicBezTo>
                  <a:cubicBezTo>
                    <a:pt x="323" y="9"/>
                    <a:pt x="301"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5"/>
            <p:cNvSpPr/>
            <p:nvPr/>
          </p:nvSpPr>
          <p:spPr>
            <a:xfrm>
              <a:off x="5751600" y="2631100"/>
              <a:ext cx="9250" cy="4075"/>
            </a:xfrm>
            <a:custGeom>
              <a:avLst/>
              <a:gdLst/>
              <a:ahLst/>
              <a:cxnLst/>
              <a:rect l="l" t="t" r="r" b="b"/>
              <a:pathLst>
                <a:path w="370" h="163" extrusionOk="0">
                  <a:moveTo>
                    <a:pt x="312" y="1"/>
                  </a:moveTo>
                  <a:cubicBezTo>
                    <a:pt x="196" y="1"/>
                    <a:pt x="72" y="9"/>
                    <a:pt x="0" y="132"/>
                  </a:cubicBezTo>
                  <a:cubicBezTo>
                    <a:pt x="16" y="154"/>
                    <a:pt x="40" y="163"/>
                    <a:pt x="62" y="163"/>
                  </a:cubicBezTo>
                  <a:cubicBezTo>
                    <a:pt x="75" y="163"/>
                    <a:pt x="87" y="160"/>
                    <a:pt x="96" y="156"/>
                  </a:cubicBezTo>
                  <a:cubicBezTo>
                    <a:pt x="203" y="108"/>
                    <a:pt x="334" y="156"/>
                    <a:pt x="370" y="1"/>
                  </a:cubicBezTo>
                  <a:cubicBezTo>
                    <a:pt x="351" y="1"/>
                    <a:pt x="332" y="1"/>
                    <a:pt x="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5"/>
            <p:cNvSpPr/>
            <p:nvPr/>
          </p:nvSpPr>
          <p:spPr>
            <a:xfrm>
              <a:off x="6167125" y="2685200"/>
              <a:ext cx="11625" cy="3975"/>
            </a:xfrm>
            <a:custGeom>
              <a:avLst/>
              <a:gdLst/>
              <a:ahLst/>
              <a:cxnLst/>
              <a:rect l="l" t="t" r="r" b="b"/>
              <a:pathLst>
                <a:path w="465" h="159" extrusionOk="0">
                  <a:moveTo>
                    <a:pt x="208" y="0"/>
                  </a:moveTo>
                  <a:cubicBezTo>
                    <a:pt x="130" y="0"/>
                    <a:pt x="58" y="21"/>
                    <a:pt x="1" y="111"/>
                  </a:cubicBezTo>
                  <a:lnTo>
                    <a:pt x="263" y="159"/>
                  </a:lnTo>
                  <a:cubicBezTo>
                    <a:pt x="346" y="147"/>
                    <a:pt x="405" y="135"/>
                    <a:pt x="465" y="111"/>
                  </a:cubicBezTo>
                  <a:cubicBezTo>
                    <a:pt x="441" y="87"/>
                    <a:pt x="429" y="39"/>
                    <a:pt x="417" y="16"/>
                  </a:cubicBezTo>
                  <a:cubicBezTo>
                    <a:pt x="346" y="16"/>
                    <a:pt x="274"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5"/>
            <p:cNvSpPr/>
            <p:nvPr/>
          </p:nvSpPr>
          <p:spPr>
            <a:xfrm>
              <a:off x="5224150" y="2543500"/>
              <a:ext cx="5375" cy="12025"/>
            </a:xfrm>
            <a:custGeom>
              <a:avLst/>
              <a:gdLst/>
              <a:ahLst/>
              <a:cxnLst/>
              <a:rect l="l" t="t" r="r" b="b"/>
              <a:pathLst>
                <a:path w="215" h="481" extrusionOk="0">
                  <a:moveTo>
                    <a:pt x="68" y="0"/>
                  </a:moveTo>
                  <a:cubicBezTo>
                    <a:pt x="49" y="0"/>
                    <a:pt x="28" y="18"/>
                    <a:pt x="1" y="64"/>
                  </a:cubicBezTo>
                  <a:cubicBezTo>
                    <a:pt x="1" y="207"/>
                    <a:pt x="24" y="350"/>
                    <a:pt x="24" y="481"/>
                  </a:cubicBezTo>
                  <a:lnTo>
                    <a:pt x="120" y="481"/>
                  </a:lnTo>
                  <a:cubicBezTo>
                    <a:pt x="215" y="397"/>
                    <a:pt x="215" y="290"/>
                    <a:pt x="155" y="183"/>
                  </a:cubicBezTo>
                  <a:cubicBezTo>
                    <a:pt x="143" y="159"/>
                    <a:pt x="120" y="112"/>
                    <a:pt x="120" y="64"/>
                  </a:cubicBezTo>
                  <a:cubicBezTo>
                    <a:pt x="120" y="52"/>
                    <a:pt x="120" y="40"/>
                    <a:pt x="84" y="4"/>
                  </a:cubicBezTo>
                  <a:cubicBezTo>
                    <a:pt x="79" y="2"/>
                    <a:pt x="73"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5"/>
            <p:cNvSpPr/>
            <p:nvPr/>
          </p:nvSpPr>
          <p:spPr>
            <a:xfrm>
              <a:off x="5227725" y="2548050"/>
              <a:ext cx="4775" cy="11950"/>
            </a:xfrm>
            <a:custGeom>
              <a:avLst/>
              <a:gdLst/>
              <a:ahLst/>
              <a:cxnLst/>
              <a:rect l="l" t="t" r="r" b="b"/>
              <a:pathLst>
                <a:path w="191" h="478" extrusionOk="0">
                  <a:moveTo>
                    <a:pt x="24" y="1"/>
                  </a:moveTo>
                  <a:cubicBezTo>
                    <a:pt x="12" y="108"/>
                    <a:pt x="12" y="203"/>
                    <a:pt x="0" y="299"/>
                  </a:cubicBezTo>
                  <a:lnTo>
                    <a:pt x="131" y="477"/>
                  </a:lnTo>
                  <a:cubicBezTo>
                    <a:pt x="143" y="322"/>
                    <a:pt x="191" y="144"/>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5"/>
            <p:cNvSpPr/>
            <p:nvPr/>
          </p:nvSpPr>
          <p:spPr>
            <a:xfrm>
              <a:off x="5517350" y="2612950"/>
              <a:ext cx="11625" cy="3175"/>
            </a:xfrm>
            <a:custGeom>
              <a:avLst/>
              <a:gdLst/>
              <a:ahLst/>
              <a:cxnLst/>
              <a:rect l="l" t="t" r="r" b="b"/>
              <a:pathLst>
                <a:path w="465" h="127" extrusionOk="0">
                  <a:moveTo>
                    <a:pt x="184" y="0"/>
                  </a:moveTo>
                  <a:cubicBezTo>
                    <a:pt x="124" y="0"/>
                    <a:pt x="62" y="8"/>
                    <a:pt x="0" y="12"/>
                  </a:cubicBezTo>
                  <a:cubicBezTo>
                    <a:pt x="102" y="106"/>
                    <a:pt x="210" y="126"/>
                    <a:pt x="323" y="126"/>
                  </a:cubicBezTo>
                  <a:cubicBezTo>
                    <a:pt x="369" y="126"/>
                    <a:pt x="416" y="123"/>
                    <a:pt x="465" y="120"/>
                  </a:cubicBezTo>
                  <a:cubicBezTo>
                    <a:pt x="382" y="22"/>
                    <a:pt x="286"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5"/>
            <p:cNvSpPr/>
            <p:nvPr/>
          </p:nvSpPr>
          <p:spPr>
            <a:xfrm>
              <a:off x="5302425" y="2591225"/>
              <a:ext cx="11650" cy="3300"/>
            </a:xfrm>
            <a:custGeom>
              <a:avLst/>
              <a:gdLst/>
              <a:ahLst/>
              <a:cxnLst/>
              <a:rect l="l" t="t" r="r" b="b"/>
              <a:pathLst>
                <a:path w="466" h="132" extrusionOk="0">
                  <a:moveTo>
                    <a:pt x="465" y="0"/>
                  </a:moveTo>
                  <a:cubicBezTo>
                    <a:pt x="311" y="24"/>
                    <a:pt x="144" y="24"/>
                    <a:pt x="1" y="24"/>
                  </a:cubicBezTo>
                  <a:cubicBezTo>
                    <a:pt x="102" y="88"/>
                    <a:pt x="224" y="131"/>
                    <a:pt x="351" y="131"/>
                  </a:cubicBezTo>
                  <a:cubicBezTo>
                    <a:pt x="389" y="131"/>
                    <a:pt x="427" y="128"/>
                    <a:pt x="465" y="119"/>
                  </a:cubicBezTo>
                  <a:lnTo>
                    <a:pt x="4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5"/>
            <p:cNvSpPr/>
            <p:nvPr/>
          </p:nvSpPr>
          <p:spPr>
            <a:xfrm>
              <a:off x="5231000" y="2562650"/>
              <a:ext cx="4200" cy="8350"/>
            </a:xfrm>
            <a:custGeom>
              <a:avLst/>
              <a:gdLst/>
              <a:ahLst/>
              <a:cxnLst/>
              <a:rect l="l" t="t" r="r" b="b"/>
              <a:pathLst>
                <a:path w="168" h="334" extrusionOk="0">
                  <a:moveTo>
                    <a:pt x="12" y="0"/>
                  </a:moveTo>
                  <a:lnTo>
                    <a:pt x="12" y="0"/>
                  </a:lnTo>
                  <a:cubicBezTo>
                    <a:pt x="0" y="131"/>
                    <a:pt x="48" y="239"/>
                    <a:pt x="131" y="334"/>
                  </a:cubicBezTo>
                  <a:cubicBezTo>
                    <a:pt x="167" y="191"/>
                    <a:pt x="143" y="7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5"/>
            <p:cNvSpPr/>
            <p:nvPr/>
          </p:nvSpPr>
          <p:spPr>
            <a:xfrm>
              <a:off x="5614675" y="2648125"/>
              <a:ext cx="3900" cy="4850"/>
            </a:xfrm>
            <a:custGeom>
              <a:avLst/>
              <a:gdLst/>
              <a:ahLst/>
              <a:cxnLst/>
              <a:rect l="l" t="t" r="r" b="b"/>
              <a:pathLst>
                <a:path w="156" h="194" extrusionOk="0">
                  <a:moveTo>
                    <a:pt x="78" y="1"/>
                  </a:moveTo>
                  <a:cubicBezTo>
                    <a:pt x="64" y="1"/>
                    <a:pt x="50" y="3"/>
                    <a:pt x="36" y="10"/>
                  </a:cubicBezTo>
                  <a:cubicBezTo>
                    <a:pt x="24" y="22"/>
                    <a:pt x="13" y="46"/>
                    <a:pt x="1" y="70"/>
                  </a:cubicBezTo>
                  <a:cubicBezTo>
                    <a:pt x="9" y="151"/>
                    <a:pt x="33" y="193"/>
                    <a:pt x="78" y="193"/>
                  </a:cubicBezTo>
                  <a:cubicBezTo>
                    <a:pt x="99" y="193"/>
                    <a:pt x="125" y="184"/>
                    <a:pt x="155" y="165"/>
                  </a:cubicBezTo>
                  <a:lnTo>
                    <a:pt x="155" y="34"/>
                  </a:lnTo>
                  <a:cubicBezTo>
                    <a:pt x="139" y="17"/>
                    <a:pt x="110"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5"/>
            <p:cNvSpPr/>
            <p:nvPr/>
          </p:nvSpPr>
          <p:spPr>
            <a:xfrm>
              <a:off x="5247975" y="2562650"/>
              <a:ext cx="5375" cy="3900"/>
            </a:xfrm>
            <a:custGeom>
              <a:avLst/>
              <a:gdLst/>
              <a:ahLst/>
              <a:cxnLst/>
              <a:rect l="l" t="t" r="r" b="b"/>
              <a:pathLst>
                <a:path w="215" h="156" extrusionOk="0">
                  <a:moveTo>
                    <a:pt x="0" y="0"/>
                  </a:moveTo>
                  <a:cubicBezTo>
                    <a:pt x="60" y="48"/>
                    <a:pt x="119" y="108"/>
                    <a:pt x="179" y="155"/>
                  </a:cubicBezTo>
                  <a:lnTo>
                    <a:pt x="214" y="119"/>
                  </a:lnTo>
                  <a:cubicBezTo>
                    <a:pt x="203" y="48"/>
                    <a:pt x="167" y="12"/>
                    <a:pt x="95" y="12"/>
                  </a:cubicBezTo>
                  <a:cubicBezTo>
                    <a:pt x="60" y="0"/>
                    <a:pt x="36"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5"/>
            <p:cNvSpPr/>
            <p:nvPr/>
          </p:nvSpPr>
          <p:spPr>
            <a:xfrm>
              <a:off x="5744450" y="2632900"/>
              <a:ext cx="3600" cy="1200"/>
            </a:xfrm>
            <a:custGeom>
              <a:avLst/>
              <a:gdLst/>
              <a:ahLst/>
              <a:cxnLst/>
              <a:rect l="l" t="t" r="r" b="b"/>
              <a:pathLst>
                <a:path w="144" h="48" extrusionOk="0">
                  <a:moveTo>
                    <a:pt x="108" y="0"/>
                  </a:moveTo>
                  <a:cubicBezTo>
                    <a:pt x="72" y="24"/>
                    <a:pt x="25" y="36"/>
                    <a:pt x="1" y="48"/>
                  </a:cubicBezTo>
                  <a:lnTo>
                    <a:pt x="144" y="48"/>
                  </a:lnTo>
                  <a:cubicBezTo>
                    <a:pt x="132" y="36"/>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5"/>
            <p:cNvSpPr/>
            <p:nvPr/>
          </p:nvSpPr>
          <p:spPr>
            <a:xfrm>
              <a:off x="5979600" y="2802300"/>
              <a:ext cx="140525" cy="35150"/>
            </a:xfrm>
            <a:custGeom>
              <a:avLst/>
              <a:gdLst/>
              <a:ahLst/>
              <a:cxnLst/>
              <a:rect l="l" t="t" r="r" b="b"/>
              <a:pathLst>
                <a:path w="5621" h="1406" extrusionOk="0">
                  <a:moveTo>
                    <a:pt x="1027" y="0"/>
                  </a:moveTo>
                  <a:cubicBezTo>
                    <a:pt x="745" y="0"/>
                    <a:pt x="462" y="16"/>
                    <a:pt x="179" y="58"/>
                  </a:cubicBezTo>
                  <a:cubicBezTo>
                    <a:pt x="1" y="177"/>
                    <a:pt x="13" y="285"/>
                    <a:pt x="167" y="416"/>
                  </a:cubicBezTo>
                  <a:cubicBezTo>
                    <a:pt x="310" y="535"/>
                    <a:pt x="644" y="487"/>
                    <a:pt x="441" y="868"/>
                  </a:cubicBezTo>
                  <a:cubicBezTo>
                    <a:pt x="346" y="1047"/>
                    <a:pt x="310" y="1344"/>
                    <a:pt x="667" y="1404"/>
                  </a:cubicBezTo>
                  <a:cubicBezTo>
                    <a:pt x="681" y="1405"/>
                    <a:pt x="695" y="1405"/>
                    <a:pt x="708" y="1405"/>
                  </a:cubicBezTo>
                  <a:cubicBezTo>
                    <a:pt x="857" y="1405"/>
                    <a:pt x="985" y="1343"/>
                    <a:pt x="1072" y="1201"/>
                  </a:cubicBezTo>
                  <a:cubicBezTo>
                    <a:pt x="1156" y="1070"/>
                    <a:pt x="1310" y="1023"/>
                    <a:pt x="1418" y="904"/>
                  </a:cubicBezTo>
                  <a:cubicBezTo>
                    <a:pt x="1489" y="832"/>
                    <a:pt x="1477" y="701"/>
                    <a:pt x="1572" y="642"/>
                  </a:cubicBezTo>
                  <a:lnTo>
                    <a:pt x="1572" y="642"/>
                  </a:lnTo>
                  <a:cubicBezTo>
                    <a:pt x="1572" y="713"/>
                    <a:pt x="1560" y="773"/>
                    <a:pt x="1572" y="844"/>
                  </a:cubicBezTo>
                  <a:cubicBezTo>
                    <a:pt x="1668" y="1011"/>
                    <a:pt x="1810" y="1023"/>
                    <a:pt x="1977" y="1047"/>
                  </a:cubicBezTo>
                  <a:lnTo>
                    <a:pt x="2072" y="1047"/>
                  </a:lnTo>
                  <a:cubicBezTo>
                    <a:pt x="2620" y="1047"/>
                    <a:pt x="3180" y="1059"/>
                    <a:pt x="3751" y="1059"/>
                  </a:cubicBezTo>
                  <a:cubicBezTo>
                    <a:pt x="3949" y="1099"/>
                    <a:pt x="4149" y="1111"/>
                    <a:pt x="4350" y="1111"/>
                  </a:cubicBezTo>
                  <a:cubicBezTo>
                    <a:pt x="4617" y="1111"/>
                    <a:pt x="4886" y="1090"/>
                    <a:pt x="5155" y="1090"/>
                  </a:cubicBezTo>
                  <a:cubicBezTo>
                    <a:pt x="5219" y="1090"/>
                    <a:pt x="5283" y="1091"/>
                    <a:pt x="5347" y="1094"/>
                  </a:cubicBezTo>
                  <a:cubicBezTo>
                    <a:pt x="5501" y="1082"/>
                    <a:pt x="5620" y="975"/>
                    <a:pt x="5466" y="880"/>
                  </a:cubicBezTo>
                  <a:cubicBezTo>
                    <a:pt x="5251" y="737"/>
                    <a:pt x="5311" y="499"/>
                    <a:pt x="5144" y="380"/>
                  </a:cubicBezTo>
                  <a:cubicBezTo>
                    <a:pt x="4632" y="142"/>
                    <a:pt x="4061" y="189"/>
                    <a:pt x="3525" y="177"/>
                  </a:cubicBezTo>
                  <a:cubicBezTo>
                    <a:pt x="2689" y="142"/>
                    <a:pt x="1859" y="0"/>
                    <a:pt x="1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5"/>
            <p:cNvSpPr/>
            <p:nvPr/>
          </p:nvSpPr>
          <p:spPr>
            <a:xfrm>
              <a:off x="5963525" y="2810000"/>
              <a:ext cx="35750" cy="104800"/>
            </a:xfrm>
            <a:custGeom>
              <a:avLst/>
              <a:gdLst/>
              <a:ahLst/>
              <a:cxnLst/>
              <a:rect l="l" t="t" r="r" b="b"/>
              <a:pathLst>
                <a:path w="1430" h="4192" extrusionOk="0">
                  <a:moveTo>
                    <a:pt x="989" y="0"/>
                  </a:moveTo>
                  <a:cubicBezTo>
                    <a:pt x="822" y="167"/>
                    <a:pt x="787" y="381"/>
                    <a:pt x="751" y="584"/>
                  </a:cubicBezTo>
                  <a:cubicBezTo>
                    <a:pt x="787" y="1286"/>
                    <a:pt x="191" y="1822"/>
                    <a:pt x="239" y="2525"/>
                  </a:cubicBezTo>
                  <a:cubicBezTo>
                    <a:pt x="239" y="2739"/>
                    <a:pt x="203" y="2953"/>
                    <a:pt x="60" y="3132"/>
                  </a:cubicBezTo>
                  <a:cubicBezTo>
                    <a:pt x="25" y="3191"/>
                    <a:pt x="13" y="3251"/>
                    <a:pt x="1" y="3310"/>
                  </a:cubicBezTo>
                  <a:cubicBezTo>
                    <a:pt x="1" y="3394"/>
                    <a:pt x="13" y="3489"/>
                    <a:pt x="60" y="3572"/>
                  </a:cubicBezTo>
                  <a:cubicBezTo>
                    <a:pt x="275" y="3727"/>
                    <a:pt x="203" y="4037"/>
                    <a:pt x="417" y="4191"/>
                  </a:cubicBezTo>
                  <a:lnTo>
                    <a:pt x="548" y="4013"/>
                  </a:lnTo>
                  <a:cubicBezTo>
                    <a:pt x="644" y="3906"/>
                    <a:pt x="644" y="3799"/>
                    <a:pt x="584" y="3679"/>
                  </a:cubicBezTo>
                  <a:cubicBezTo>
                    <a:pt x="608" y="3060"/>
                    <a:pt x="822" y="2477"/>
                    <a:pt x="1001" y="1882"/>
                  </a:cubicBezTo>
                  <a:cubicBezTo>
                    <a:pt x="1358" y="1786"/>
                    <a:pt x="1263" y="1524"/>
                    <a:pt x="1251" y="1286"/>
                  </a:cubicBezTo>
                  <a:cubicBezTo>
                    <a:pt x="1251" y="1239"/>
                    <a:pt x="1287" y="1191"/>
                    <a:pt x="1299" y="1167"/>
                  </a:cubicBezTo>
                  <a:cubicBezTo>
                    <a:pt x="1346" y="1120"/>
                    <a:pt x="1346" y="1060"/>
                    <a:pt x="1299" y="1012"/>
                  </a:cubicBezTo>
                  <a:cubicBezTo>
                    <a:pt x="1013" y="882"/>
                    <a:pt x="1168" y="584"/>
                    <a:pt x="1227" y="477"/>
                  </a:cubicBezTo>
                  <a:cubicBezTo>
                    <a:pt x="1429" y="155"/>
                    <a:pt x="1179" y="108"/>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5"/>
            <p:cNvSpPr/>
            <p:nvPr/>
          </p:nvSpPr>
          <p:spPr>
            <a:xfrm>
              <a:off x="5948350" y="2898600"/>
              <a:ext cx="25925" cy="75325"/>
            </a:xfrm>
            <a:custGeom>
              <a:avLst/>
              <a:gdLst/>
              <a:ahLst/>
              <a:cxnLst/>
              <a:rect l="l" t="t" r="r" b="b"/>
              <a:pathLst>
                <a:path w="1037" h="3013" extrusionOk="0">
                  <a:moveTo>
                    <a:pt x="915" y="1"/>
                  </a:moveTo>
                  <a:cubicBezTo>
                    <a:pt x="865" y="1"/>
                    <a:pt x="803" y="24"/>
                    <a:pt x="739" y="40"/>
                  </a:cubicBezTo>
                  <a:cubicBezTo>
                    <a:pt x="679" y="76"/>
                    <a:pt x="620" y="124"/>
                    <a:pt x="596" y="183"/>
                  </a:cubicBezTo>
                  <a:cubicBezTo>
                    <a:pt x="524" y="290"/>
                    <a:pt x="477" y="409"/>
                    <a:pt x="441" y="540"/>
                  </a:cubicBezTo>
                  <a:cubicBezTo>
                    <a:pt x="417" y="671"/>
                    <a:pt x="405" y="790"/>
                    <a:pt x="405" y="921"/>
                  </a:cubicBezTo>
                  <a:cubicBezTo>
                    <a:pt x="346" y="1386"/>
                    <a:pt x="203" y="1838"/>
                    <a:pt x="60" y="2267"/>
                  </a:cubicBezTo>
                  <a:cubicBezTo>
                    <a:pt x="48" y="2326"/>
                    <a:pt x="24" y="2386"/>
                    <a:pt x="12" y="2457"/>
                  </a:cubicBezTo>
                  <a:cubicBezTo>
                    <a:pt x="1" y="2636"/>
                    <a:pt x="12" y="2814"/>
                    <a:pt x="167" y="2945"/>
                  </a:cubicBezTo>
                  <a:cubicBezTo>
                    <a:pt x="243" y="2987"/>
                    <a:pt x="319" y="3012"/>
                    <a:pt x="396" y="3012"/>
                  </a:cubicBezTo>
                  <a:cubicBezTo>
                    <a:pt x="450" y="3012"/>
                    <a:pt x="505" y="2999"/>
                    <a:pt x="560" y="2969"/>
                  </a:cubicBezTo>
                  <a:cubicBezTo>
                    <a:pt x="667" y="2874"/>
                    <a:pt x="608" y="2683"/>
                    <a:pt x="774" y="2636"/>
                  </a:cubicBezTo>
                  <a:cubicBezTo>
                    <a:pt x="784" y="2641"/>
                    <a:pt x="796" y="2644"/>
                    <a:pt x="808" y="2644"/>
                  </a:cubicBezTo>
                  <a:cubicBezTo>
                    <a:pt x="826" y="2644"/>
                    <a:pt x="844" y="2638"/>
                    <a:pt x="858" y="2624"/>
                  </a:cubicBezTo>
                  <a:cubicBezTo>
                    <a:pt x="953" y="2517"/>
                    <a:pt x="953" y="2410"/>
                    <a:pt x="882" y="2302"/>
                  </a:cubicBezTo>
                  <a:lnTo>
                    <a:pt x="882" y="2302"/>
                  </a:lnTo>
                  <a:lnTo>
                    <a:pt x="882" y="2326"/>
                  </a:lnTo>
                  <a:cubicBezTo>
                    <a:pt x="715" y="2005"/>
                    <a:pt x="727" y="1695"/>
                    <a:pt x="917" y="1398"/>
                  </a:cubicBezTo>
                  <a:cubicBezTo>
                    <a:pt x="977" y="1267"/>
                    <a:pt x="941" y="1148"/>
                    <a:pt x="941" y="1017"/>
                  </a:cubicBezTo>
                  <a:cubicBezTo>
                    <a:pt x="941" y="921"/>
                    <a:pt x="941" y="814"/>
                    <a:pt x="1001" y="743"/>
                  </a:cubicBezTo>
                  <a:lnTo>
                    <a:pt x="1036" y="695"/>
                  </a:lnTo>
                  <a:lnTo>
                    <a:pt x="1036" y="636"/>
                  </a:lnTo>
                  <a:cubicBezTo>
                    <a:pt x="1036" y="481"/>
                    <a:pt x="1024" y="326"/>
                    <a:pt x="1024" y="159"/>
                  </a:cubicBezTo>
                  <a:cubicBezTo>
                    <a:pt x="1018" y="35"/>
                    <a:pt x="976" y="1"/>
                    <a:pt x="9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5"/>
            <p:cNvSpPr/>
            <p:nvPr/>
          </p:nvSpPr>
          <p:spPr>
            <a:xfrm>
              <a:off x="6010850" y="2931050"/>
              <a:ext cx="81900" cy="13225"/>
            </a:xfrm>
            <a:custGeom>
              <a:avLst/>
              <a:gdLst/>
              <a:ahLst/>
              <a:cxnLst/>
              <a:rect l="l" t="t" r="r" b="b"/>
              <a:pathLst>
                <a:path w="3276" h="529" extrusionOk="0">
                  <a:moveTo>
                    <a:pt x="926" y="0"/>
                  </a:moveTo>
                  <a:cubicBezTo>
                    <a:pt x="693" y="0"/>
                    <a:pt x="460" y="8"/>
                    <a:pt x="227" y="28"/>
                  </a:cubicBezTo>
                  <a:cubicBezTo>
                    <a:pt x="168" y="123"/>
                    <a:pt x="1" y="159"/>
                    <a:pt x="84" y="326"/>
                  </a:cubicBezTo>
                  <a:cubicBezTo>
                    <a:pt x="829" y="326"/>
                    <a:pt x="1565" y="457"/>
                    <a:pt x="2308" y="457"/>
                  </a:cubicBezTo>
                  <a:cubicBezTo>
                    <a:pt x="2432" y="457"/>
                    <a:pt x="2556" y="453"/>
                    <a:pt x="2680" y="445"/>
                  </a:cubicBezTo>
                  <a:cubicBezTo>
                    <a:pt x="2846" y="326"/>
                    <a:pt x="3275" y="528"/>
                    <a:pt x="3096" y="64"/>
                  </a:cubicBezTo>
                  <a:lnTo>
                    <a:pt x="3096" y="64"/>
                  </a:lnTo>
                  <a:cubicBezTo>
                    <a:pt x="3054" y="64"/>
                    <a:pt x="3012" y="65"/>
                    <a:pt x="2970" y="65"/>
                  </a:cubicBezTo>
                  <a:cubicBezTo>
                    <a:pt x="2292" y="65"/>
                    <a:pt x="1607" y="0"/>
                    <a:pt x="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5"/>
            <p:cNvSpPr/>
            <p:nvPr/>
          </p:nvSpPr>
          <p:spPr>
            <a:xfrm>
              <a:off x="6073375" y="2812500"/>
              <a:ext cx="90500" cy="19700"/>
            </a:xfrm>
            <a:custGeom>
              <a:avLst/>
              <a:gdLst/>
              <a:ahLst/>
              <a:cxnLst/>
              <a:rect l="l" t="t" r="r" b="b"/>
              <a:pathLst>
                <a:path w="3620" h="788" extrusionOk="0">
                  <a:moveTo>
                    <a:pt x="2183" y="1"/>
                  </a:moveTo>
                  <a:cubicBezTo>
                    <a:pt x="2043" y="1"/>
                    <a:pt x="1898" y="28"/>
                    <a:pt x="1750" y="67"/>
                  </a:cubicBezTo>
                  <a:cubicBezTo>
                    <a:pt x="1572" y="162"/>
                    <a:pt x="1465" y="281"/>
                    <a:pt x="1727" y="401"/>
                  </a:cubicBezTo>
                  <a:cubicBezTo>
                    <a:pt x="1869" y="472"/>
                    <a:pt x="1869" y="531"/>
                    <a:pt x="1750" y="615"/>
                  </a:cubicBezTo>
                  <a:cubicBezTo>
                    <a:pt x="1636" y="624"/>
                    <a:pt x="1521" y="628"/>
                    <a:pt x="1405" y="628"/>
                  </a:cubicBezTo>
                  <a:cubicBezTo>
                    <a:pt x="1134" y="628"/>
                    <a:pt x="860" y="610"/>
                    <a:pt x="586" y="610"/>
                  </a:cubicBezTo>
                  <a:cubicBezTo>
                    <a:pt x="390" y="610"/>
                    <a:pt x="195" y="619"/>
                    <a:pt x="0" y="651"/>
                  </a:cubicBezTo>
                  <a:cubicBezTo>
                    <a:pt x="89" y="731"/>
                    <a:pt x="192" y="731"/>
                    <a:pt x="293" y="731"/>
                  </a:cubicBezTo>
                  <a:lnTo>
                    <a:pt x="293" y="731"/>
                  </a:lnTo>
                  <a:cubicBezTo>
                    <a:pt x="327" y="731"/>
                    <a:pt x="360" y="731"/>
                    <a:pt x="393" y="734"/>
                  </a:cubicBezTo>
                  <a:cubicBezTo>
                    <a:pt x="753" y="765"/>
                    <a:pt x="1113" y="787"/>
                    <a:pt x="1472" y="787"/>
                  </a:cubicBezTo>
                  <a:cubicBezTo>
                    <a:pt x="1932" y="787"/>
                    <a:pt x="2391" y="751"/>
                    <a:pt x="2846" y="651"/>
                  </a:cubicBezTo>
                  <a:cubicBezTo>
                    <a:pt x="2857" y="650"/>
                    <a:pt x="2868" y="649"/>
                    <a:pt x="2880" y="649"/>
                  </a:cubicBezTo>
                  <a:cubicBezTo>
                    <a:pt x="3018" y="649"/>
                    <a:pt x="3173" y="717"/>
                    <a:pt x="3313" y="717"/>
                  </a:cubicBezTo>
                  <a:cubicBezTo>
                    <a:pt x="3432" y="717"/>
                    <a:pt x="3541" y="668"/>
                    <a:pt x="3620" y="484"/>
                  </a:cubicBezTo>
                  <a:cubicBezTo>
                    <a:pt x="3334" y="401"/>
                    <a:pt x="3036" y="305"/>
                    <a:pt x="2750" y="210"/>
                  </a:cubicBezTo>
                  <a:cubicBezTo>
                    <a:pt x="2575" y="56"/>
                    <a:pt x="2384" y="1"/>
                    <a:pt x="2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5"/>
            <p:cNvSpPr/>
            <p:nvPr/>
          </p:nvSpPr>
          <p:spPr>
            <a:xfrm>
              <a:off x="6077825" y="2932100"/>
              <a:ext cx="61050" cy="12525"/>
            </a:xfrm>
            <a:custGeom>
              <a:avLst/>
              <a:gdLst/>
              <a:ahLst/>
              <a:cxnLst/>
              <a:rect l="l" t="t" r="r" b="b"/>
              <a:pathLst>
                <a:path w="2442" h="501" extrusionOk="0">
                  <a:moveTo>
                    <a:pt x="1456" y="0"/>
                  </a:moveTo>
                  <a:cubicBezTo>
                    <a:pt x="1347" y="0"/>
                    <a:pt x="1239" y="54"/>
                    <a:pt x="1132" y="141"/>
                  </a:cubicBezTo>
                  <a:cubicBezTo>
                    <a:pt x="1040" y="54"/>
                    <a:pt x="940" y="35"/>
                    <a:pt x="837" y="35"/>
                  </a:cubicBezTo>
                  <a:cubicBezTo>
                    <a:pt x="755" y="35"/>
                    <a:pt x="671" y="47"/>
                    <a:pt x="588" y="47"/>
                  </a:cubicBezTo>
                  <a:cubicBezTo>
                    <a:pt x="531" y="47"/>
                    <a:pt x="473" y="41"/>
                    <a:pt x="417" y="22"/>
                  </a:cubicBezTo>
                  <a:lnTo>
                    <a:pt x="417" y="22"/>
                  </a:lnTo>
                  <a:cubicBezTo>
                    <a:pt x="441" y="331"/>
                    <a:pt x="120" y="236"/>
                    <a:pt x="1" y="403"/>
                  </a:cubicBezTo>
                  <a:cubicBezTo>
                    <a:pt x="504" y="412"/>
                    <a:pt x="1001" y="455"/>
                    <a:pt x="1496" y="455"/>
                  </a:cubicBezTo>
                  <a:cubicBezTo>
                    <a:pt x="1656" y="455"/>
                    <a:pt x="1817" y="450"/>
                    <a:pt x="1977" y="439"/>
                  </a:cubicBezTo>
                  <a:cubicBezTo>
                    <a:pt x="2056" y="476"/>
                    <a:pt x="2133" y="501"/>
                    <a:pt x="2205" y="501"/>
                  </a:cubicBezTo>
                  <a:cubicBezTo>
                    <a:pt x="2294" y="501"/>
                    <a:pt x="2375" y="461"/>
                    <a:pt x="2442" y="355"/>
                  </a:cubicBezTo>
                  <a:cubicBezTo>
                    <a:pt x="2350" y="234"/>
                    <a:pt x="2238" y="216"/>
                    <a:pt x="2125" y="216"/>
                  </a:cubicBezTo>
                  <a:cubicBezTo>
                    <a:pt x="2076" y="216"/>
                    <a:pt x="2028" y="219"/>
                    <a:pt x="1981" y="219"/>
                  </a:cubicBezTo>
                  <a:cubicBezTo>
                    <a:pt x="1879" y="219"/>
                    <a:pt x="1785" y="203"/>
                    <a:pt x="1715" y="105"/>
                  </a:cubicBezTo>
                  <a:cubicBezTo>
                    <a:pt x="1627" y="32"/>
                    <a:pt x="1541" y="0"/>
                    <a:pt x="1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5"/>
            <p:cNvSpPr/>
            <p:nvPr/>
          </p:nvSpPr>
          <p:spPr>
            <a:xfrm>
              <a:off x="5988825" y="2842450"/>
              <a:ext cx="53900" cy="16775"/>
            </a:xfrm>
            <a:custGeom>
              <a:avLst/>
              <a:gdLst/>
              <a:ahLst/>
              <a:cxnLst/>
              <a:rect l="l" t="t" r="r" b="b"/>
              <a:pathLst>
                <a:path w="2156" h="671" extrusionOk="0">
                  <a:moveTo>
                    <a:pt x="251" y="0"/>
                  </a:moveTo>
                  <a:cubicBezTo>
                    <a:pt x="167" y="191"/>
                    <a:pt x="84" y="405"/>
                    <a:pt x="1" y="596"/>
                  </a:cubicBezTo>
                  <a:cubicBezTo>
                    <a:pt x="513" y="596"/>
                    <a:pt x="1025" y="596"/>
                    <a:pt x="1560" y="607"/>
                  </a:cubicBezTo>
                  <a:cubicBezTo>
                    <a:pt x="1671" y="614"/>
                    <a:pt x="1800" y="670"/>
                    <a:pt x="1912" y="670"/>
                  </a:cubicBezTo>
                  <a:cubicBezTo>
                    <a:pt x="2018" y="670"/>
                    <a:pt x="2110" y="620"/>
                    <a:pt x="2156" y="429"/>
                  </a:cubicBezTo>
                  <a:cubicBezTo>
                    <a:pt x="1790" y="338"/>
                    <a:pt x="1416" y="281"/>
                    <a:pt x="1034" y="281"/>
                  </a:cubicBezTo>
                  <a:cubicBezTo>
                    <a:pt x="967" y="281"/>
                    <a:pt x="901" y="282"/>
                    <a:pt x="834" y="286"/>
                  </a:cubicBezTo>
                  <a:cubicBezTo>
                    <a:pt x="809" y="287"/>
                    <a:pt x="784" y="288"/>
                    <a:pt x="760" y="288"/>
                  </a:cubicBezTo>
                  <a:cubicBezTo>
                    <a:pt x="548" y="288"/>
                    <a:pt x="347" y="235"/>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5"/>
            <p:cNvSpPr/>
            <p:nvPr/>
          </p:nvSpPr>
          <p:spPr>
            <a:xfrm>
              <a:off x="5995975" y="2826725"/>
              <a:ext cx="47950" cy="12775"/>
            </a:xfrm>
            <a:custGeom>
              <a:avLst/>
              <a:gdLst/>
              <a:ahLst/>
              <a:cxnLst/>
              <a:rect l="l" t="t" r="r" b="b"/>
              <a:pathLst>
                <a:path w="1918" h="511" extrusionOk="0">
                  <a:moveTo>
                    <a:pt x="1225" y="0"/>
                  </a:moveTo>
                  <a:cubicBezTo>
                    <a:pt x="1198" y="0"/>
                    <a:pt x="1171" y="3"/>
                    <a:pt x="1144" y="10"/>
                  </a:cubicBezTo>
                  <a:cubicBezTo>
                    <a:pt x="1012" y="49"/>
                    <a:pt x="881" y="67"/>
                    <a:pt x="750" y="67"/>
                  </a:cubicBezTo>
                  <a:cubicBezTo>
                    <a:pt x="643" y="67"/>
                    <a:pt x="536" y="55"/>
                    <a:pt x="429" y="34"/>
                  </a:cubicBezTo>
                  <a:cubicBezTo>
                    <a:pt x="429" y="22"/>
                    <a:pt x="417" y="22"/>
                    <a:pt x="370" y="22"/>
                  </a:cubicBezTo>
                  <a:cubicBezTo>
                    <a:pt x="322" y="22"/>
                    <a:pt x="298" y="34"/>
                    <a:pt x="262" y="70"/>
                  </a:cubicBezTo>
                  <a:cubicBezTo>
                    <a:pt x="239" y="213"/>
                    <a:pt x="191" y="343"/>
                    <a:pt x="1" y="367"/>
                  </a:cubicBezTo>
                  <a:lnTo>
                    <a:pt x="1" y="510"/>
                  </a:lnTo>
                  <a:cubicBezTo>
                    <a:pt x="150" y="493"/>
                    <a:pt x="301" y="487"/>
                    <a:pt x="452" y="487"/>
                  </a:cubicBezTo>
                  <a:cubicBezTo>
                    <a:pt x="710" y="487"/>
                    <a:pt x="970" y="503"/>
                    <a:pt x="1235" y="503"/>
                  </a:cubicBezTo>
                  <a:cubicBezTo>
                    <a:pt x="1459" y="503"/>
                    <a:pt x="1686" y="492"/>
                    <a:pt x="1917" y="451"/>
                  </a:cubicBezTo>
                  <a:cubicBezTo>
                    <a:pt x="1691" y="284"/>
                    <a:pt x="1548" y="165"/>
                    <a:pt x="1394" y="70"/>
                  </a:cubicBezTo>
                  <a:lnTo>
                    <a:pt x="1417" y="34"/>
                  </a:lnTo>
                  <a:cubicBezTo>
                    <a:pt x="1350" y="17"/>
                    <a:pt x="1289" y="0"/>
                    <a:pt x="1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5"/>
            <p:cNvSpPr/>
            <p:nvPr/>
          </p:nvSpPr>
          <p:spPr>
            <a:xfrm>
              <a:off x="6004000" y="2865850"/>
              <a:ext cx="62550" cy="9075"/>
            </a:xfrm>
            <a:custGeom>
              <a:avLst/>
              <a:gdLst/>
              <a:ahLst/>
              <a:cxnLst/>
              <a:rect l="l" t="t" r="r" b="b"/>
              <a:pathLst>
                <a:path w="2502" h="363" extrusionOk="0">
                  <a:moveTo>
                    <a:pt x="965" y="1"/>
                  </a:moveTo>
                  <a:cubicBezTo>
                    <a:pt x="741" y="1"/>
                    <a:pt x="514" y="75"/>
                    <a:pt x="290" y="75"/>
                  </a:cubicBezTo>
                  <a:cubicBezTo>
                    <a:pt x="225" y="75"/>
                    <a:pt x="161" y="69"/>
                    <a:pt x="96" y="52"/>
                  </a:cubicBezTo>
                  <a:cubicBezTo>
                    <a:pt x="1" y="136"/>
                    <a:pt x="1" y="243"/>
                    <a:pt x="72" y="362"/>
                  </a:cubicBezTo>
                  <a:cubicBezTo>
                    <a:pt x="882" y="350"/>
                    <a:pt x="1704" y="350"/>
                    <a:pt x="2501" y="326"/>
                  </a:cubicBezTo>
                  <a:cubicBezTo>
                    <a:pt x="2472" y="169"/>
                    <a:pt x="2397" y="134"/>
                    <a:pt x="2308" y="134"/>
                  </a:cubicBezTo>
                  <a:cubicBezTo>
                    <a:pt x="2237" y="134"/>
                    <a:pt x="2157" y="156"/>
                    <a:pt x="2083" y="156"/>
                  </a:cubicBezTo>
                  <a:cubicBezTo>
                    <a:pt x="2059" y="156"/>
                    <a:pt x="2035" y="154"/>
                    <a:pt x="2013" y="148"/>
                  </a:cubicBezTo>
                  <a:cubicBezTo>
                    <a:pt x="1960" y="121"/>
                    <a:pt x="1904" y="112"/>
                    <a:pt x="1846" y="112"/>
                  </a:cubicBezTo>
                  <a:cubicBezTo>
                    <a:pt x="1734" y="112"/>
                    <a:pt x="1615" y="146"/>
                    <a:pt x="1502" y="146"/>
                  </a:cubicBezTo>
                  <a:cubicBezTo>
                    <a:pt x="1414" y="146"/>
                    <a:pt x="1328" y="125"/>
                    <a:pt x="1251" y="52"/>
                  </a:cubicBezTo>
                  <a:cubicBezTo>
                    <a:pt x="1157" y="14"/>
                    <a:pt x="1061"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5"/>
            <p:cNvSpPr/>
            <p:nvPr/>
          </p:nvSpPr>
          <p:spPr>
            <a:xfrm>
              <a:off x="5977225" y="2902275"/>
              <a:ext cx="40625" cy="10700"/>
            </a:xfrm>
            <a:custGeom>
              <a:avLst/>
              <a:gdLst/>
              <a:ahLst/>
              <a:cxnLst/>
              <a:rect l="l" t="t" r="r" b="b"/>
              <a:pathLst>
                <a:path w="1625" h="428" extrusionOk="0">
                  <a:moveTo>
                    <a:pt x="36" y="0"/>
                  </a:moveTo>
                  <a:cubicBezTo>
                    <a:pt x="24" y="108"/>
                    <a:pt x="24" y="227"/>
                    <a:pt x="0" y="334"/>
                  </a:cubicBezTo>
                  <a:cubicBezTo>
                    <a:pt x="265" y="393"/>
                    <a:pt x="525" y="427"/>
                    <a:pt x="786" y="427"/>
                  </a:cubicBezTo>
                  <a:cubicBezTo>
                    <a:pt x="996" y="427"/>
                    <a:pt x="1205" y="405"/>
                    <a:pt x="1417" y="358"/>
                  </a:cubicBezTo>
                  <a:cubicBezTo>
                    <a:pt x="1452" y="367"/>
                    <a:pt x="1481" y="372"/>
                    <a:pt x="1506" y="372"/>
                  </a:cubicBezTo>
                  <a:cubicBezTo>
                    <a:pt x="1600" y="372"/>
                    <a:pt x="1624" y="302"/>
                    <a:pt x="1596" y="179"/>
                  </a:cubicBezTo>
                  <a:lnTo>
                    <a:pt x="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5"/>
            <p:cNvSpPr/>
            <p:nvPr/>
          </p:nvSpPr>
          <p:spPr>
            <a:xfrm>
              <a:off x="6121000" y="2934725"/>
              <a:ext cx="44675" cy="11925"/>
            </a:xfrm>
            <a:custGeom>
              <a:avLst/>
              <a:gdLst/>
              <a:ahLst/>
              <a:cxnLst/>
              <a:rect l="l" t="t" r="r" b="b"/>
              <a:pathLst>
                <a:path w="1787" h="477" extrusionOk="0">
                  <a:moveTo>
                    <a:pt x="0" y="0"/>
                  </a:moveTo>
                  <a:lnTo>
                    <a:pt x="0" y="0"/>
                  </a:lnTo>
                  <a:cubicBezTo>
                    <a:pt x="107" y="286"/>
                    <a:pt x="417" y="84"/>
                    <a:pt x="584" y="238"/>
                  </a:cubicBezTo>
                  <a:cubicBezTo>
                    <a:pt x="500" y="357"/>
                    <a:pt x="369" y="298"/>
                    <a:pt x="262" y="334"/>
                  </a:cubicBezTo>
                  <a:cubicBezTo>
                    <a:pt x="506" y="446"/>
                    <a:pt x="757" y="477"/>
                    <a:pt x="1009" y="477"/>
                  </a:cubicBezTo>
                  <a:cubicBezTo>
                    <a:pt x="1237" y="477"/>
                    <a:pt x="1465" y="452"/>
                    <a:pt x="1691" y="441"/>
                  </a:cubicBezTo>
                  <a:cubicBezTo>
                    <a:pt x="1786" y="286"/>
                    <a:pt x="1643" y="250"/>
                    <a:pt x="1560" y="191"/>
                  </a:cubicBezTo>
                  <a:cubicBezTo>
                    <a:pt x="1036" y="131"/>
                    <a:pt x="524" y="6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5"/>
            <p:cNvSpPr/>
            <p:nvPr/>
          </p:nvSpPr>
          <p:spPr>
            <a:xfrm>
              <a:off x="6066525" y="2910600"/>
              <a:ext cx="57475" cy="7100"/>
            </a:xfrm>
            <a:custGeom>
              <a:avLst/>
              <a:gdLst/>
              <a:ahLst/>
              <a:cxnLst/>
              <a:rect l="l" t="t" r="r" b="b"/>
              <a:pathLst>
                <a:path w="2299" h="284" extrusionOk="0">
                  <a:moveTo>
                    <a:pt x="453" y="1"/>
                  </a:moveTo>
                  <a:cubicBezTo>
                    <a:pt x="410" y="48"/>
                    <a:pt x="353" y="56"/>
                    <a:pt x="293" y="56"/>
                  </a:cubicBezTo>
                  <a:cubicBezTo>
                    <a:pt x="259" y="56"/>
                    <a:pt x="223" y="54"/>
                    <a:pt x="189" y="54"/>
                  </a:cubicBezTo>
                  <a:cubicBezTo>
                    <a:pt x="116" y="54"/>
                    <a:pt x="47" y="66"/>
                    <a:pt x="0" y="144"/>
                  </a:cubicBezTo>
                  <a:cubicBezTo>
                    <a:pt x="316" y="233"/>
                    <a:pt x="798" y="284"/>
                    <a:pt x="1247" y="284"/>
                  </a:cubicBezTo>
                  <a:cubicBezTo>
                    <a:pt x="1697" y="284"/>
                    <a:pt x="2114" y="233"/>
                    <a:pt x="2298" y="120"/>
                  </a:cubicBezTo>
                  <a:lnTo>
                    <a:pt x="2298" y="120"/>
                  </a:lnTo>
                  <a:cubicBezTo>
                    <a:pt x="2188" y="128"/>
                    <a:pt x="2083" y="132"/>
                    <a:pt x="1980" y="132"/>
                  </a:cubicBezTo>
                  <a:cubicBezTo>
                    <a:pt x="1628" y="132"/>
                    <a:pt x="1317" y="86"/>
                    <a:pt x="1012" y="13"/>
                  </a:cubicBezTo>
                  <a:cubicBezTo>
                    <a:pt x="971" y="54"/>
                    <a:pt x="924" y="67"/>
                    <a:pt x="876" y="67"/>
                  </a:cubicBezTo>
                  <a:cubicBezTo>
                    <a:pt x="854" y="67"/>
                    <a:pt x="832" y="64"/>
                    <a:pt x="810" y="60"/>
                  </a:cubicBezTo>
                  <a:cubicBezTo>
                    <a:pt x="738" y="60"/>
                    <a:pt x="655" y="60"/>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5"/>
            <p:cNvSpPr/>
            <p:nvPr/>
          </p:nvSpPr>
          <p:spPr>
            <a:xfrm>
              <a:off x="5967700" y="2921025"/>
              <a:ext cx="30075" cy="19075"/>
            </a:xfrm>
            <a:custGeom>
              <a:avLst/>
              <a:gdLst/>
              <a:ahLst/>
              <a:cxnLst/>
              <a:rect l="l" t="t" r="r" b="b"/>
              <a:pathLst>
                <a:path w="1203" h="763" extrusionOk="0">
                  <a:moveTo>
                    <a:pt x="186" y="1"/>
                  </a:moveTo>
                  <a:cubicBezTo>
                    <a:pt x="152" y="1"/>
                    <a:pt x="128" y="19"/>
                    <a:pt x="119" y="60"/>
                  </a:cubicBezTo>
                  <a:lnTo>
                    <a:pt x="119" y="429"/>
                  </a:lnTo>
                  <a:cubicBezTo>
                    <a:pt x="131" y="536"/>
                    <a:pt x="0" y="632"/>
                    <a:pt x="131" y="762"/>
                  </a:cubicBezTo>
                  <a:cubicBezTo>
                    <a:pt x="465" y="739"/>
                    <a:pt x="786" y="739"/>
                    <a:pt x="1120" y="727"/>
                  </a:cubicBezTo>
                  <a:cubicBezTo>
                    <a:pt x="1203" y="643"/>
                    <a:pt x="1191" y="560"/>
                    <a:pt x="1120" y="477"/>
                  </a:cubicBezTo>
                  <a:cubicBezTo>
                    <a:pt x="941" y="310"/>
                    <a:pt x="715" y="370"/>
                    <a:pt x="524" y="346"/>
                  </a:cubicBezTo>
                  <a:cubicBezTo>
                    <a:pt x="310" y="298"/>
                    <a:pt x="262" y="179"/>
                    <a:pt x="239" y="12"/>
                  </a:cubicBezTo>
                  <a:cubicBezTo>
                    <a:pt x="220" y="5"/>
                    <a:pt x="202"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5"/>
            <p:cNvSpPr/>
            <p:nvPr/>
          </p:nvSpPr>
          <p:spPr>
            <a:xfrm>
              <a:off x="6160275" y="2938725"/>
              <a:ext cx="38125" cy="7625"/>
            </a:xfrm>
            <a:custGeom>
              <a:avLst/>
              <a:gdLst/>
              <a:ahLst/>
              <a:cxnLst/>
              <a:rect l="l" t="t" r="r" b="b"/>
              <a:pathLst>
                <a:path w="1525" h="305" extrusionOk="0">
                  <a:moveTo>
                    <a:pt x="797" y="0"/>
                  </a:moveTo>
                  <a:cubicBezTo>
                    <a:pt x="565" y="0"/>
                    <a:pt x="330" y="33"/>
                    <a:pt x="102" y="33"/>
                  </a:cubicBezTo>
                  <a:cubicBezTo>
                    <a:pt x="68" y="33"/>
                    <a:pt x="34" y="32"/>
                    <a:pt x="1" y="31"/>
                  </a:cubicBezTo>
                  <a:lnTo>
                    <a:pt x="1" y="31"/>
                  </a:lnTo>
                  <a:cubicBezTo>
                    <a:pt x="48" y="126"/>
                    <a:pt x="96" y="197"/>
                    <a:pt x="144" y="293"/>
                  </a:cubicBezTo>
                  <a:cubicBezTo>
                    <a:pt x="239" y="299"/>
                    <a:pt x="334" y="302"/>
                    <a:pt x="432" y="302"/>
                  </a:cubicBezTo>
                  <a:cubicBezTo>
                    <a:pt x="531" y="302"/>
                    <a:pt x="632" y="299"/>
                    <a:pt x="739" y="293"/>
                  </a:cubicBezTo>
                  <a:cubicBezTo>
                    <a:pt x="739" y="293"/>
                    <a:pt x="751" y="269"/>
                    <a:pt x="775" y="257"/>
                  </a:cubicBezTo>
                  <a:cubicBezTo>
                    <a:pt x="810" y="257"/>
                    <a:pt x="834" y="257"/>
                    <a:pt x="870" y="305"/>
                  </a:cubicBezTo>
                  <a:cubicBezTo>
                    <a:pt x="1060" y="281"/>
                    <a:pt x="1251" y="281"/>
                    <a:pt x="1453" y="281"/>
                  </a:cubicBezTo>
                  <a:cubicBezTo>
                    <a:pt x="1525" y="245"/>
                    <a:pt x="1525" y="197"/>
                    <a:pt x="1453" y="150"/>
                  </a:cubicBezTo>
                  <a:cubicBezTo>
                    <a:pt x="1242" y="30"/>
                    <a:pt x="1021" y="0"/>
                    <a:pt x="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5"/>
            <p:cNvSpPr/>
            <p:nvPr/>
          </p:nvSpPr>
          <p:spPr>
            <a:xfrm>
              <a:off x="6144500" y="2824575"/>
              <a:ext cx="36650" cy="10150"/>
            </a:xfrm>
            <a:custGeom>
              <a:avLst/>
              <a:gdLst/>
              <a:ahLst/>
              <a:cxnLst/>
              <a:rect l="l" t="t" r="r" b="b"/>
              <a:pathLst>
                <a:path w="1466" h="406" extrusionOk="0">
                  <a:moveTo>
                    <a:pt x="775" y="1"/>
                  </a:moveTo>
                  <a:cubicBezTo>
                    <a:pt x="652" y="130"/>
                    <a:pt x="508" y="147"/>
                    <a:pt x="363" y="147"/>
                  </a:cubicBezTo>
                  <a:cubicBezTo>
                    <a:pt x="310" y="147"/>
                    <a:pt x="257" y="145"/>
                    <a:pt x="205" y="145"/>
                  </a:cubicBezTo>
                  <a:cubicBezTo>
                    <a:pt x="135" y="145"/>
                    <a:pt x="66" y="149"/>
                    <a:pt x="1" y="168"/>
                  </a:cubicBezTo>
                  <a:cubicBezTo>
                    <a:pt x="489" y="239"/>
                    <a:pt x="977" y="322"/>
                    <a:pt x="1465" y="406"/>
                  </a:cubicBezTo>
                  <a:lnTo>
                    <a:pt x="1465" y="156"/>
                  </a:lnTo>
                  <a:cubicBezTo>
                    <a:pt x="1394" y="120"/>
                    <a:pt x="1346" y="72"/>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5"/>
            <p:cNvSpPr/>
            <p:nvPr/>
          </p:nvSpPr>
          <p:spPr>
            <a:xfrm>
              <a:off x="6072775" y="2867400"/>
              <a:ext cx="44075" cy="9300"/>
            </a:xfrm>
            <a:custGeom>
              <a:avLst/>
              <a:gdLst/>
              <a:ahLst/>
              <a:cxnLst/>
              <a:rect l="l" t="t" r="r" b="b"/>
              <a:pathLst>
                <a:path w="1763" h="372" extrusionOk="0">
                  <a:moveTo>
                    <a:pt x="606" y="1"/>
                  </a:moveTo>
                  <a:cubicBezTo>
                    <a:pt x="516" y="1"/>
                    <a:pt x="425" y="8"/>
                    <a:pt x="334" y="26"/>
                  </a:cubicBezTo>
                  <a:cubicBezTo>
                    <a:pt x="262" y="121"/>
                    <a:pt x="0" y="26"/>
                    <a:pt x="72" y="264"/>
                  </a:cubicBezTo>
                  <a:cubicBezTo>
                    <a:pt x="429" y="288"/>
                    <a:pt x="798" y="312"/>
                    <a:pt x="1167" y="324"/>
                  </a:cubicBezTo>
                  <a:cubicBezTo>
                    <a:pt x="1358" y="252"/>
                    <a:pt x="1596" y="371"/>
                    <a:pt x="1762" y="169"/>
                  </a:cubicBezTo>
                  <a:cubicBezTo>
                    <a:pt x="1375" y="140"/>
                    <a:pt x="996" y="1"/>
                    <a:pt x="6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5"/>
            <p:cNvSpPr/>
            <p:nvPr/>
          </p:nvSpPr>
          <p:spPr>
            <a:xfrm>
              <a:off x="6044800" y="2906500"/>
              <a:ext cx="33050" cy="8600"/>
            </a:xfrm>
            <a:custGeom>
              <a:avLst/>
              <a:gdLst/>
              <a:ahLst/>
              <a:cxnLst/>
              <a:rect l="l" t="t" r="r" b="b"/>
              <a:pathLst>
                <a:path w="1322" h="344" extrusionOk="0">
                  <a:moveTo>
                    <a:pt x="498" y="1"/>
                  </a:moveTo>
                  <a:cubicBezTo>
                    <a:pt x="343" y="1"/>
                    <a:pt x="185" y="19"/>
                    <a:pt x="24" y="58"/>
                  </a:cubicBezTo>
                  <a:cubicBezTo>
                    <a:pt x="0" y="296"/>
                    <a:pt x="262" y="189"/>
                    <a:pt x="322" y="308"/>
                  </a:cubicBezTo>
                  <a:cubicBezTo>
                    <a:pt x="500" y="308"/>
                    <a:pt x="691" y="320"/>
                    <a:pt x="869" y="320"/>
                  </a:cubicBezTo>
                  <a:cubicBezTo>
                    <a:pt x="1024" y="296"/>
                    <a:pt x="1215" y="343"/>
                    <a:pt x="1322" y="177"/>
                  </a:cubicBezTo>
                  <a:cubicBezTo>
                    <a:pt x="1053" y="62"/>
                    <a:pt x="780" y="1"/>
                    <a:pt x="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5"/>
            <p:cNvSpPr/>
            <p:nvPr/>
          </p:nvSpPr>
          <p:spPr>
            <a:xfrm>
              <a:off x="5987650" y="2862850"/>
              <a:ext cx="18775" cy="12350"/>
            </a:xfrm>
            <a:custGeom>
              <a:avLst/>
              <a:gdLst/>
              <a:ahLst/>
              <a:cxnLst/>
              <a:rect l="l" t="t" r="r" b="b"/>
              <a:pathLst>
                <a:path w="751" h="494" extrusionOk="0">
                  <a:moveTo>
                    <a:pt x="335" y="0"/>
                  </a:moveTo>
                  <a:cubicBezTo>
                    <a:pt x="178" y="0"/>
                    <a:pt x="80" y="129"/>
                    <a:pt x="48" y="268"/>
                  </a:cubicBezTo>
                  <a:cubicBezTo>
                    <a:pt x="0" y="470"/>
                    <a:pt x="179" y="494"/>
                    <a:pt x="322" y="494"/>
                  </a:cubicBezTo>
                  <a:cubicBezTo>
                    <a:pt x="453" y="494"/>
                    <a:pt x="595" y="482"/>
                    <a:pt x="738" y="470"/>
                  </a:cubicBezTo>
                  <a:cubicBezTo>
                    <a:pt x="750" y="375"/>
                    <a:pt x="750" y="268"/>
                    <a:pt x="750" y="172"/>
                  </a:cubicBezTo>
                  <a:cubicBezTo>
                    <a:pt x="631" y="113"/>
                    <a:pt x="512" y="30"/>
                    <a:pt x="393" y="6"/>
                  </a:cubicBezTo>
                  <a:cubicBezTo>
                    <a:pt x="373" y="2"/>
                    <a:pt x="354"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5"/>
            <p:cNvSpPr/>
            <p:nvPr/>
          </p:nvSpPr>
          <p:spPr>
            <a:xfrm>
              <a:off x="6051350" y="2865700"/>
              <a:ext cx="29775" cy="8325"/>
            </a:xfrm>
            <a:custGeom>
              <a:avLst/>
              <a:gdLst/>
              <a:ahLst/>
              <a:cxnLst/>
              <a:rect l="l" t="t" r="r" b="b"/>
              <a:pathLst>
                <a:path w="1191" h="333" extrusionOk="0">
                  <a:moveTo>
                    <a:pt x="634" y="0"/>
                  </a:moveTo>
                  <a:cubicBezTo>
                    <a:pt x="441" y="0"/>
                    <a:pt x="249" y="33"/>
                    <a:pt x="60" y="94"/>
                  </a:cubicBezTo>
                  <a:cubicBezTo>
                    <a:pt x="0" y="118"/>
                    <a:pt x="0" y="154"/>
                    <a:pt x="36" y="201"/>
                  </a:cubicBezTo>
                  <a:cubicBezTo>
                    <a:pt x="90" y="215"/>
                    <a:pt x="148" y="217"/>
                    <a:pt x="206" y="217"/>
                  </a:cubicBezTo>
                  <a:cubicBezTo>
                    <a:pt x="229" y="217"/>
                    <a:pt x="253" y="217"/>
                    <a:pt x="276" y="217"/>
                  </a:cubicBezTo>
                  <a:cubicBezTo>
                    <a:pt x="400" y="217"/>
                    <a:pt x="524" y="225"/>
                    <a:pt x="631" y="332"/>
                  </a:cubicBezTo>
                  <a:lnTo>
                    <a:pt x="929" y="332"/>
                  </a:lnTo>
                  <a:cubicBezTo>
                    <a:pt x="1012" y="249"/>
                    <a:pt x="1107" y="166"/>
                    <a:pt x="1191" y="94"/>
                  </a:cubicBezTo>
                  <a:cubicBezTo>
                    <a:pt x="1005" y="30"/>
                    <a:pt x="819" y="0"/>
                    <a:pt x="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5"/>
            <p:cNvSpPr/>
            <p:nvPr/>
          </p:nvSpPr>
          <p:spPr>
            <a:xfrm>
              <a:off x="6012650" y="2906725"/>
              <a:ext cx="24125" cy="7975"/>
            </a:xfrm>
            <a:custGeom>
              <a:avLst/>
              <a:gdLst/>
              <a:ahLst/>
              <a:cxnLst/>
              <a:rect l="l" t="t" r="r" b="b"/>
              <a:pathLst>
                <a:path w="965" h="319" extrusionOk="0">
                  <a:moveTo>
                    <a:pt x="179" y="1"/>
                  </a:moveTo>
                  <a:lnTo>
                    <a:pt x="0" y="180"/>
                  </a:lnTo>
                  <a:cubicBezTo>
                    <a:pt x="155" y="289"/>
                    <a:pt x="313" y="319"/>
                    <a:pt x="475" y="319"/>
                  </a:cubicBezTo>
                  <a:cubicBezTo>
                    <a:pt x="612" y="319"/>
                    <a:pt x="751" y="298"/>
                    <a:pt x="893" y="287"/>
                  </a:cubicBezTo>
                  <a:cubicBezTo>
                    <a:pt x="965" y="215"/>
                    <a:pt x="965" y="132"/>
                    <a:pt x="893" y="49"/>
                  </a:cubicBez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5"/>
            <p:cNvSpPr/>
            <p:nvPr/>
          </p:nvSpPr>
          <p:spPr>
            <a:xfrm>
              <a:off x="5995675" y="2931750"/>
              <a:ext cx="21150" cy="7450"/>
            </a:xfrm>
            <a:custGeom>
              <a:avLst/>
              <a:gdLst/>
              <a:ahLst/>
              <a:cxnLst/>
              <a:rect l="l" t="t" r="r" b="b"/>
              <a:pathLst>
                <a:path w="846" h="298" extrusionOk="0">
                  <a:moveTo>
                    <a:pt x="846" y="0"/>
                  </a:moveTo>
                  <a:lnTo>
                    <a:pt x="846" y="0"/>
                  </a:lnTo>
                  <a:cubicBezTo>
                    <a:pt x="560" y="12"/>
                    <a:pt x="274" y="12"/>
                    <a:pt x="1" y="24"/>
                  </a:cubicBezTo>
                  <a:lnTo>
                    <a:pt x="1" y="286"/>
                  </a:lnTo>
                  <a:cubicBezTo>
                    <a:pt x="239" y="286"/>
                    <a:pt x="477" y="298"/>
                    <a:pt x="715" y="298"/>
                  </a:cubicBezTo>
                  <a:cubicBezTo>
                    <a:pt x="751" y="191"/>
                    <a:pt x="798" y="107"/>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5"/>
            <p:cNvSpPr/>
            <p:nvPr/>
          </p:nvSpPr>
          <p:spPr>
            <a:xfrm>
              <a:off x="6027525" y="2852850"/>
              <a:ext cx="27700" cy="7800"/>
            </a:xfrm>
            <a:custGeom>
              <a:avLst/>
              <a:gdLst/>
              <a:ahLst/>
              <a:cxnLst/>
              <a:rect l="l" t="t" r="r" b="b"/>
              <a:pathLst>
                <a:path w="1108" h="312" extrusionOk="0">
                  <a:moveTo>
                    <a:pt x="596" y="1"/>
                  </a:moveTo>
                  <a:cubicBezTo>
                    <a:pt x="453" y="227"/>
                    <a:pt x="215" y="120"/>
                    <a:pt x="1" y="180"/>
                  </a:cubicBezTo>
                  <a:cubicBezTo>
                    <a:pt x="156" y="275"/>
                    <a:pt x="310" y="311"/>
                    <a:pt x="464" y="311"/>
                  </a:cubicBezTo>
                  <a:cubicBezTo>
                    <a:pt x="675" y="311"/>
                    <a:pt x="888" y="243"/>
                    <a:pt x="1108" y="168"/>
                  </a:cubicBezTo>
                  <a:cubicBezTo>
                    <a:pt x="1016" y="23"/>
                    <a:pt x="900" y="10"/>
                    <a:pt x="785" y="10"/>
                  </a:cubicBezTo>
                  <a:cubicBezTo>
                    <a:pt x="760" y="10"/>
                    <a:pt x="735" y="10"/>
                    <a:pt x="710" y="10"/>
                  </a:cubicBezTo>
                  <a:cubicBezTo>
                    <a:pt x="671" y="10"/>
                    <a:pt x="633" y="9"/>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5"/>
            <p:cNvSpPr/>
            <p:nvPr/>
          </p:nvSpPr>
          <p:spPr>
            <a:xfrm>
              <a:off x="6034975" y="2906925"/>
              <a:ext cx="17875" cy="7275"/>
            </a:xfrm>
            <a:custGeom>
              <a:avLst/>
              <a:gdLst/>
              <a:ahLst/>
              <a:cxnLst/>
              <a:rect l="l" t="t" r="r" b="b"/>
              <a:pathLst>
                <a:path w="715" h="291" extrusionOk="0">
                  <a:moveTo>
                    <a:pt x="197" y="0"/>
                  </a:moveTo>
                  <a:cubicBezTo>
                    <a:pt x="129" y="0"/>
                    <a:pt x="62" y="12"/>
                    <a:pt x="0" y="41"/>
                  </a:cubicBezTo>
                  <a:lnTo>
                    <a:pt x="0" y="279"/>
                  </a:lnTo>
                  <a:cubicBezTo>
                    <a:pt x="238" y="279"/>
                    <a:pt x="476" y="291"/>
                    <a:pt x="715" y="291"/>
                  </a:cubicBezTo>
                  <a:cubicBezTo>
                    <a:pt x="667" y="148"/>
                    <a:pt x="476" y="160"/>
                    <a:pt x="417" y="41"/>
                  </a:cubicBezTo>
                  <a:cubicBezTo>
                    <a:pt x="348" y="15"/>
                    <a:pt x="272" y="0"/>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5"/>
            <p:cNvSpPr/>
            <p:nvPr/>
          </p:nvSpPr>
          <p:spPr>
            <a:xfrm>
              <a:off x="6033475" y="2866400"/>
              <a:ext cx="19075" cy="4475"/>
            </a:xfrm>
            <a:custGeom>
              <a:avLst/>
              <a:gdLst/>
              <a:ahLst/>
              <a:cxnLst/>
              <a:rect l="l" t="t" r="r" b="b"/>
              <a:pathLst>
                <a:path w="763" h="179" extrusionOk="0">
                  <a:moveTo>
                    <a:pt x="499" y="0"/>
                  </a:moveTo>
                  <a:cubicBezTo>
                    <a:pt x="372" y="0"/>
                    <a:pt x="243" y="31"/>
                    <a:pt x="111" y="31"/>
                  </a:cubicBezTo>
                  <a:cubicBezTo>
                    <a:pt x="98" y="31"/>
                    <a:pt x="85" y="31"/>
                    <a:pt x="72" y="30"/>
                  </a:cubicBezTo>
                  <a:lnTo>
                    <a:pt x="72" y="30"/>
                  </a:lnTo>
                  <a:cubicBezTo>
                    <a:pt x="13" y="90"/>
                    <a:pt x="1" y="173"/>
                    <a:pt x="96" y="173"/>
                  </a:cubicBezTo>
                  <a:cubicBezTo>
                    <a:pt x="167" y="177"/>
                    <a:pt x="239" y="179"/>
                    <a:pt x="310" y="179"/>
                  </a:cubicBezTo>
                  <a:cubicBezTo>
                    <a:pt x="452" y="179"/>
                    <a:pt x="592" y="173"/>
                    <a:pt x="727" y="173"/>
                  </a:cubicBezTo>
                  <a:cubicBezTo>
                    <a:pt x="751" y="138"/>
                    <a:pt x="763" y="102"/>
                    <a:pt x="763" y="66"/>
                  </a:cubicBezTo>
                  <a:cubicBezTo>
                    <a:pt x="675" y="15"/>
                    <a:pt x="587" y="0"/>
                    <a:pt x="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5"/>
            <p:cNvSpPr/>
            <p:nvPr/>
          </p:nvSpPr>
          <p:spPr>
            <a:xfrm>
              <a:off x="6196000" y="2943050"/>
              <a:ext cx="7350" cy="4850"/>
            </a:xfrm>
            <a:custGeom>
              <a:avLst/>
              <a:gdLst/>
              <a:ahLst/>
              <a:cxnLst/>
              <a:rect l="l" t="t" r="r" b="b"/>
              <a:pathLst>
                <a:path w="294" h="194" extrusionOk="0">
                  <a:moveTo>
                    <a:pt x="1" y="1"/>
                  </a:moveTo>
                  <a:lnTo>
                    <a:pt x="1" y="132"/>
                  </a:lnTo>
                  <a:cubicBezTo>
                    <a:pt x="71" y="167"/>
                    <a:pt x="136" y="194"/>
                    <a:pt x="185" y="194"/>
                  </a:cubicBezTo>
                  <a:cubicBezTo>
                    <a:pt x="253" y="194"/>
                    <a:pt x="293" y="144"/>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5"/>
            <p:cNvSpPr/>
            <p:nvPr/>
          </p:nvSpPr>
          <p:spPr>
            <a:xfrm>
              <a:off x="6083775" y="2910300"/>
              <a:ext cx="8075" cy="3400"/>
            </a:xfrm>
            <a:custGeom>
              <a:avLst/>
              <a:gdLst/>
              <a:ahLst/>
              <a:cxnLst/>
              <a:rect l="l" t="t" r="r" b="b"/>
              <a:pathLst>
                <a:path w="323" h="136" extrusionOk="0">
                  <a:moveTo>
                    <a:pt x="48" y="1"/>
                  </a:moveTo>
                  <a:lnTo>
                    <a:pt x="48" y="1"/>
                  </a:lnTo>
                  <a:cubicBezTo>
                    <a:pt x="1" y="37"/>
                    <a:pt x="13" y="84"/>
                    <a:pt x="60" y="132"/>
                  </a:cubicBezTo>
                  <a:cubicBezTo>
                    <a:pt x="81" y="134"/>
                    <a:pt x="101" y="136"/>
                    <a:pt x="121" y="136"/>
                  </a:cubicBezTo>
                  <a:cubicBezTo>
                    <a:pt x="203" y="136"/>
                    <a:pt x="274" y="111"/>
                    <a:pt x="322" y="25"/>
                  </a:cubicBezTo>
                  <a:cubicBezTo>
                    <a:pt x="239" y="25"/>
                    <a:pt x="144" y="13"/>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5"/>
            <p:cNvSpPr/>
            <p:nvPr/>
          </p:nvSpPr>
          <p:spPr>
            <a:xfrm>
              <a:off x="6081400" y="2910400"/>
              <a:ext cx="3900" cy="3500"/>
            </a:xfrm>
            <a:custGeom>
              <a:avLst/>
              <a:gdLst/>
              <a:ahLst/>
              <a:cxnLst/>
              <a:rect l="l" t="t" r="r" b="b"/>
              <a:pathLst>
                <a:path w="156" h="140" extrusionOk="0">
                  <a:moveTo>
                    <a:pt x="84" y="1"/>
                  </a:moveTo>
                  <a:cubicBezTo>
                    <a:pt x="56" y="1"/>
                    <a:pt x="28" y="7"/>
                    <a:pt x="1" y="21"/>
                  </a:cubicBezTo>
                  <a:cubicBezTo>
                    <a:pt x="48" y="68"/>
                    <a:pt x="108" y="92"/>
                    <a:pt x="155" y="140"/>
                  </a:cubicBezTo>
                  <a:cubicBezTo>
                    <a:pt x="143" y="92"/>
                    <a:pt x="143" y="56"/>
                    <a:pt x="143" y="9"/>
                  </a:cubicBezTo>
                  <a:cubicBezTo>
                    <a:pt x="124" y="4"/>
                    <a:pt x="104"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5"/>
            <p:cNvSpPr/>
            <p:nvPr/>
          </p:nvSpPr>
          <p:spPr>
            <a:xfrm>
              <a:off x="5970675" y="2917450"/>
              <a:ext cx="3000" cy="4500"/>
            </a:xfrm>
            <a:custGeom>
              <a:avLst/>
              <a:gdLst/>
              <a:ahLst/>
              <a:cxnLst/>
              <a:rect l="l" t="t" r="r" b="b"/>
              <a:pathLst>
                <a:path w="120" h="180" extrusionOk="0">
                  <a:moveTo>
                    <a:pt x="108" y="1"/>
                  </a:moveTo>
                  <a:cubicBezTo>
                    <a:pt x="48" y="36"/>
                    <a:pt x="0" y="108"/>
                    <a:pt x="0" y="179"/>
                  </a:cubicBezTo>
                  <a:cubicBezTo>
                    <a:pt x="48" y="167"/>
                    <a:pt x="72" y="155"/>
                    <a:pt x="120" y="143"/>
                  </a:cubicBezTo>
                  <a:lnTo>
                    <a:pt x="120" y="60"/>
                  </a:ln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5"/>
            <p:cNvSpPr/>
            <p:nvPr/>
          </p:nvSpPr>
          <p:spPr>
            <a:xfrm>
              <a:off x="5911750" y="2451925"/>
              <a:ext cx="89000" cy="14800"/>
            </a:xfrm>
            <a:custGeom>
              <a:avLst/>
              <a:gdLst/>
              <a:ahLst/>
              <a:cxnLst/>
              <a:rect l="l" t="t" r="r" b="b"/>
              <a:pathLst>
                <a:path w="3560" h="592" extrusionOk="0">
                  <a:moveTo>
                    <a:pt x="917" y="0"/>
                  </a:moveTo>
                  <a:cubicBezTo>
                    <a:pt x="793" y="113"/>
                    <a:pt x="657" y="137"/>
                    <a:pt x="518" y="137"/>
                  </a:cubicBezTo>
                  <a:cubicBezTo>
                    <a:pt x="407" y="137"/>
                    <a:pt x="295" y="121"/>
                    <a:pt x="187" y="121"/>
                  </a:cubicBezTo>
                  <a:cubicBezTo>
                    <a:pt x="144" y="121"/>
                    <a:pt x="101" y="124"/>
                    <a:pt x="60" y="131"/>
                  </a:cubicBezTo>
                  <a:cubicBezTo>
                    <a:pt x="0" y="179"/>
                    <a:pt x="0" y="238"/>
                    <a:pt x="60" y="274"/>
                  </a:cubicBezTo>
                  <a:cubicBezTo>
                    <a:pt x="257" y="379"/>
                    <a:pt x="463" y="401"/>
                    <a:pt x="670" y="401"/>
                  </a:cubicBezTo>
                  <a:cubicBezTo>
                    <a:pt x="818" y="401"/>
                    <a:pt x="965" y="389"/>
                    <a:pt x="1109" y="389"/>
                  </a:cubicBezTo>
                  <a:cubicBezTo>
                    <a:pt x="1152" y="389"/>
                    <a:pt x="1196" y="391"/>
                    <a:pt x="1238" y="393"/>
                  </a:cubicBezTo>
                  <a:cubicBezTo>
                    <a:pt x="1863" y="443"/>
                    <a:pt x="2480" y="592"/>
                    <a:pt x="3109" y="592"/>
                  </a:cubicBezTo>
                  <a:cubicBezTo>
                    <a:pt x="3235" y="592"/>
                    <a:pt x="3362" y="586"/>
                    <a:pt x="3489" y="572"/>
                  </a:cubicBezTo>
                  <a:cubicBezTo>
                    <a:pt x="3536" y="548"/>
                    <a:pt x="3560" y="500"/>
                    <a:pt x="3548" y="441"/>
                  </a:cubicBezTo>
                  <a:cubicBezTo>
                    <a:pt x="3512" y="357"/>
                    <a:pt x="3417" y="334"/>
                    <a:pt x="3358" y="274"/>
                  </a:cubicBezTo>
                  <a:cubicBezTo>
                    <a:pt x="3170" y="274"/>
                    <a:pt x="3015" y="135"/>
                    <a:pt x="2839" y="135"/>
                  </a:cubicBezTo>
                  <a:cubicBezTo>
                    <a:pt x="2802" y="135"/>
                    <a:pt x="2765" y="141"/>
                    <a:pt x="2727" y="155"/>
                  </a:cubicBezTo>
                  <a:cubicBezTo>
                    <a:pt x="2529" y="235"/>
                    <a:pt x="2339" y="266"/>
                    <a:pt x="2153" y="266"/>
                  </a:cubicBezTo>
                  <a:cubicBezTo>
                    <a:pt x="1731" y="266"/>
                    <a:pt x="1330" y="108"/>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5"/>
            <p:cNvSpPr/>
            <p:nvPr/>
          </p:nvSpPr>
          <p:spPr>
            <a:xfrm>
              <a:off x="6043900" y="2490600"/>
              <a:ext cx="66700" cy="15175"/>
            </a:xfrm>
            <a:custGeom>
              <a:avLst/>
              <a:gdLst/>
              <a:ahLst/>
              <a:cxnLst/>
              <a:rect l="l" t="t" r="r" b="b"/>
              <a:pathLst>
                <a:path w="2668" h="607" extrusionOk="0">
                  <a:moveTo>
                    <a:pt x="369" y="0"/>
                  </a:moveTo>
                  <a:cubicBezTo>
                    <a:pt x="327" y="0"/>
                    <a:pt x="284" y="8"/>
                    <a:pt x="239" y="25"/>
                  </a:cubicBezTo>
                  <a:cubicBezTo>
                    <a:pt x="191" y="73"/>
                    <a:pt x="155" y="120"/>
                    <a:pt x="96" y="156"/>
                  </a:cubicBezTo>
                  <a:cubicBezTo>
                    <a:pt x="0" y="251"/>
                    <a:pt x="0" y="346"/>
                    <a:pt x="96" y="442"/>
                  </a:cubicBezTo>
                  <a:cubicBezTo>
                    <a:pt x="533" y="480"/>
                    <a:pt x="954" y="606"/>
                    <a:pt x="1385" y="606"/>
                  </a:cubicBezTo>
                  <a:cubicBezTo>
                    <a:pt x="1482" y="606"/>
                    <a:pt x="1580" y="600"/>
                    <a:pt x="1679" y="584"/>
                  </a:cubicBezTo>
                  <a:cubicBezTo>
                    <a:pt x="1750" y="529"/>
                    <a:pt x="1830" y="518"/>
                    <a:pt x="1912" y="518"/>
                  </a:cubicBezTo>
                  <a:cubicBezTo>
                    <a:pt x="1960" y="518"/>
                    <a:pt x="2010" y="522"/>
                    <a:pt x="2058" y="522"/>
                  </a:cubicBezTo>
                  <a:cubicBezTo>
                    <a:pt x="2120" y="522"/>
                    <a:pt x="2181" y="516"/>
                    <a:pt x="2239" y="489"/>
                  </a:cubicBezTo>
                  <a:lnTo>
                    <a:pt x="2251" y="430"/>
                  </a:lnTo>
                  <a:lnTo>
                    <a:pt x="2310" y="394"/>
                  </a:lnTo>
                  <a:lnTo>
                    <a:pt x="2358" y="442"/>
                  </a:lnTo>
                  <a:cubicBezTo>
                    <a:pt x="2453" y="382"/>
                    <a:pt x="2560" y="334"/>
                    <a:pt x="2667" y="275"/>
                  </a:cubicBezTo>
                  <a:cubicBezTo>
                    <a:pt x="2179" y="192"/>
                    <a:pt x="1679" y="120"/>
                    <a:pt x="1227" y="61"/>
                  </a:cubicBezTo>
                  <a:cubicBezTo>
                    <a:pt x="1132" y="132"/>
                    <a:pt x="1227" y="299"/>
                    <a:pt x="1108" y="358"/>
                  </a:cubicBezTo>
                  <a:cubicBezTo>
                    <a:pt x="1191" y="275"/>
                    <a:pt x="1179" y="215"/>
                    <a:pt x="1084" y="156"/>
                  </a:cubicBezTo>
                  <a:cubicBezTo>
                    <a:pt x="1043" y="170"/>
                    <a:pt x="1003" y="176"/>
                    <a:pt x="964" y="176"/>
                  </a:cubicBezTo>
                  <a:cubicBezTo>
                    <a:pt x="755" y="176"/>
                    <a:pt x="577" y="0"/>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5"/>
            <p:cNvSpPr/>
            <p:nvPr/>
          </p:nvSpPr>
          <p:spPr>
            <a:xfrm>
              <a:off x="6001625" y="2454300"/>
              <a:ext cx="73775" cy="15925"/>
            </a:xfrm>
            <a:custGeom>
              <a:avLst/>
              <a:gdLst/>
              <a:ahLst/>
              <a:cxnLst/>
              <a:rect l="l" t="t" r="r" b="b"/>
              <a:pathLst>
                <a:path w="2951" h="637" extrusionOk="0">
                  <a:moveTo>
                    <a:pt x="1168" y="36"/>
                  </a:moveTo>
                  <a:cubicBezTo>
                    <a:pt x="798" y="167"/>
                    <a:pt x="370" y="1"/>
                    <a:pt x="1" y="227"/>
                  </a:cubicBezTo>
                  <a:cubicBezTo>
                    <a:pt x="1" y="346"/>
                    <a:pt x="84" y="405"/>
                    <a:pt x="179" y="453"/>
                  </a:cubicBezTo>
                  <a:cubicBezTo>
                    <a:pt x="275" y="501"/>
                    <a:pt x="394" y="572"/>
                    <a:pt x="501" y="572"/>
                  </a:cubicBezTo>
                  <a:cubicBezTo>
                    <a:pt x="1251" y="596"/>
                    <a:pt x="1989" y="620"/>
                    <a:pt x="2739" y="632"/>
                  </a:cubicBezTo>
                  <a:cubicBezTo>
                    <a:pt x="2761" y="635"/>
                    <a:pt x="2782" y="636"/>
                    <a:pt x="2800" y="636"/>
                  </a:cubicBezTo>
                  <a:cubicBezTo>
                    <a:pt x="2926" y="636"/>
                    <a:pt x="2951" y="563"/>
                    <a:pt x="2930" y="417"/>
                  </a:cubicBezTo>
                  <a:cubicBezTo>
                    <a:pt x="2442" y="382"/>
                    <a:pt x="1930" y="298"/>
                    <a:pt x="1441" y="274"/>
                  </a:cubicBezTo>
                  <a:cubicBezTo>
                    <a:pt x="1251" y="262"/>
                    <a:pt x="1203" y="179"/>
                    <a:pt x="1168"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5"/>
            <p:cNvSpPr/>
            <p:nvPr/>
          </p:nvSpPr>
          <p:spPr>
            <a:xfrm>
              <a:off x="5744450" y="2470300"/>
              <a:ext cx="47650" cy="9725"/>
            </a:xfrm>
            <a:custGeom>
              <a:avLst/>
              <a:gdLst/>
              <a:ahLst/>
              <a:cxnLst/>
              <a:rect l="l" t="t" r="r" b="b"/>
              <a:pathLst>
                <a:path w="1906" h="389" extrusionOk="0">
                  <a:moveTo>
                    <a:pt x="653" y="0"/>
                  </a:moveTo>
                  <a:cubicBezTo>
                    <a:pt x="439" y="0"/>
                    <a:pt x="222" y="29"/>
                    <a:pt x="1" y="99"/>
                  </a:cubicBezTo>
                  <a:lnTo>
                    <a:pt x="1" y="373"/>
                  </a:lnTo>
                  <a:cubicBezTo>
                    <a:pt x="141" y="356"/>
                    <a:pt x="281" y="351"/>
                    <a:pt x="421" y="351"/>
                  </a:cubicBezTo>
                  <a:cubicBezTo>
                    <a:pt x="779" y="351"/>
                    <a:pt x="1137" y="389"/>
                    <a:pt x="1494" y="389"/>
                  </a:cubicBezTo>
                  <a:cubicBezTo>
                    <a:pt x="1616" y="389"/>
                    <a:pt x="1737" y="384"/>
                    <a:pt x="1858" y="373"/>
                  </a:cubicBezTo>
                  <a:cubicBezTo>
                    <a:pt x="1906" y="337"/>
                    <a:pt x="1906" y="277"/>
                    <a:pt x="1846" y="230"/>
                  </a:cubicBezTo>
                  <a:cubicBezTo>
                    <a:pt x="1456" y="105"/>
                    <a:pt x="1060" y="0"/>
                    <a:pt x="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5"/>
            <p:cNvSpPr/>
            <p:nvPr/>
          </p:nvSpPr>
          <p:spPr>
            <a:xfrm>
              <a:off x="5919175" y="2481425"/>
              <a:ext cx="44375" cy="12600"/>
            </a:xfrm>
            <a:custGeom>
              <a:avLst/>
              <a:gdLst/>
              <a:ahLst/>
              <a:cxnLst/>
              <a:rect l="l" t="t" r="r" b="b"/>
              <a:pathLst>
                <a:path w="1775" h="504" extrusionOk="0">
                  <a:moveTo>
                    <a:pt x="1086" y="0"/>
                  </a:moveTo>
                  <a:cubicBezTo>
                    <a:pt x="836" y="0"/>
                    <a:pt x="581" y="75"/>
                    <a:pt x="346" y="225"/>
                  </a:cubicBezTo>
                  <a:cubicBezTo>
                    <a:pt x="292" y="193"/>
                    <a:pt x="239" y="175"/>
                    <a:pt x="187" y="175"/>
                  </a:cubicBezTo>
                  <a:cubicBezTo>
                    <a:pt x="122" y="175"/>
                    <a:pt x="60" y="202"/>
                    <a:pt x="1" y="261"/>
                  </a:cubicBezTo>
                  <a:cubicBezTo>
                    <a:pt x="460" y="428"/>
                    <a:pt x="929" y="503"/>
                    <a:pt x="1406" y="503"/>
                  </a:cubicBezTo>
                  <a:cubicBezTo>
                    <a:pt x="1473" y="503"/>
                    <a:pt x="1541" y="502"/>
                    <a:pt x="1608" y="499"/>
                  </a:cubicBezTo>
                  <a:lnTo>
                    <a:pt x="1656" y="451"/>
                  </a:lnTo>
                  <a:lnTo>
                    <a:pt x="1656" y="392"/>
                  </a:lnTo>
                  <a:lnTo>
                    <a:pt x="1644" y="332"/>
                  </a:lnTo>
                  <a:lnTo>
                    <a:pt x="1703" y="320"/>
                  </a:lnTo>
                  <a:cubicBezTo>
                    <a:pt x="1751" y="309"/>
                    <a:pt x="1775" y="261"/>
                    <a:pt x="1775" y="213"/>
                  </a:cubicBezTo>
                  <a:cubicBezTo>
                    <a:pt x="1568" y="72"/>
                    <a:pt x="1330"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5"/>
            <p:cNvSpPr/>
            <p:nvPr/>
          </p:nvSpPr>
          <p:spPr>
            <a:xfrm>
              <a:off x="5884350" y="2477500"/>
              <a:ext cx="34550" cy="12600"/>
            </a:xfrm>
            <a:custGeom>
              <a:avLst/>
              <a:gdLst/>
              <a:ahLst/>
              <a:cxnLst/>
              <a:rect l="l" t="t" r="r" b="b"/>
              <a:pathLst>
                <a:path w="1382" h="504" extrusionOk="0">
                  <a:moveTo>
                    <a:pt x="592" y="0"/>
                  </a:moveTo>
                  <a:cubicBezTo>
                    <a:pt x="394" y="0"/>
                    <a:pt x="197" y="32"/>
                    <a:pt x="1" y="108"/>
                  </a:cubicBezTo>
                  <a:cubicBezTo>
                    <a:pt x="84" y="204"/>
                    <a:pt x="191" y="299"/>
                    <a:pt x="286" y="406"/>
                  </a:cubicBezTo>
                  <a:cubicBezTo>
                    <a:pt x="494" y="443"/>
                    <a:pt x="706" y="503"/>
                    <a:pt x="922" y="503"/>
                  </a:cubicBezTo>
                  <a:cubicBezTo>
                    <a:pt x="1054" y="503"/>
                    <a:pt x="1187" y="481"/>
                    <a:pt x="1322" y="418"/>
                  </a:cubicBezTo>
                  <a:cubicBezTo>
                    <a:pt x="1298" y="311"/>
                    <a:pt x="1382" y="192"/>
                    <a:pt x="1298" y="108"/>
                  </a:cubicBezTo>
                  <a:cubicBezTo>
                    <a:pt x="1060" y="44"/>
                    <a:pt x="825"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5"/>
            <p:cNvSpPr/>
            <p:nvPr/>
          </p:nvSpPr>
          <p:spPr>
            <a:xfrm>
              <a:off x="6011450" y="2489875"/>
              <a:ext cx="33950" cy="12425"/>
            </a:xfrm>
            <a:custGeom>
              <a:avLst/>
              <a:gdLst/>
              <a:ahLst/>
              <a:cxnLst/>
              <a:rect l="l" t="t" r="r" b="b"/>
              <a:pathLst>
                <a:path w="1358" h="497" extrusionOk="0">
                  <a:moveTo>
                    <a:pt x="816" y="1"/>
                  </a:moveTo>
                  <a:cubicBezTo>
                    <a:pt x="663" y="1"/>
                    <a:pt x="506" y="27"/>
                    <a:pt x="346" y="54"/>
                  </a:cubicBezTo>
                  <a:cubicBezTo>
                    <a:pt x="327" y="130"/>
                    <a:pt x="300" y="183"/>
                    <a:pt x="235" y="183"/>
                  </a:cubicBezTo>
                  <a:cubicBezTo>
                    <a:pt x="219" y="183"/>
                    <a:pt x="201" y="180"/>
                    <a:pt x="179" y="173"/>
                  </a:cubicBezTo>
                  <a:lnTo>
                    <a:pt x="72" y="173"/>
                  </a:lnTo>
                  <a:cubicBezTo>
                    <a:pt x="1" y="232"/>
                    <a:pt x="1" y="292"/>
                    <a:pt x="60" y="352"/>
                  </a:cubicBezTo>
                  <a:cubicBezTo>
                    <a:pt x="253" y="468"/>
                    <a:pt x="454" y="496"/>
                    <a:pt x="657" y="496"/>
                  </a:cubicBezTo>
                  <a:cubicBezTo>
                    <a:pt x="858" y="496"/>
                    <a:pt x="1061" y="468"/>
                    <a:pt x="1260" y="468"/>
                  </a:cubicBezTo>
                  <a:cubicBezTo>
                    <a:pt x="1293" y="468"/>
                    <a:pt x="1325" y="469"/>
                    <a:pt x="1358" y="471"/>
                  </a:cubicBezTo>
                  <a:lnTo>
                    <a:pt x="1358" y="173"/>
                  </a:lnTo>
                  <a:cubicBezTo>
                    <a:pt x="1187" y="41"/>
                    <a:pt x="1005" y="1"/>
                    <a:pt x="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5"/>
            <p:cNvSpPr/>
            <p:nvPr/>
          </p:nvSpPr>
          <p:spPr>
            <a:xfrm>
              <a:off x="5858750" y="2448975"/>
              <a:ext cx="39025" cy="7825"/>
            </a:xfrm>
            <a:custGeom>
              <a:avLst/>
              <a:gdLst/>
              <a:ahLst/>
              <a:cxnLst/>
              <a:rect l="l" t="t" r="r" b="b"/>
              <a:pathLst>
                <a:path w="1561" h="313" extrusionOk="0">
                  <a:moveTo>
                    <a:pt x="561" y="0"/>
                  </a:moveTo>
                  <a:cubicBezTo>
                    <a:pt x="368" y="0"/>
                    <a:pt x="180" y="29"/>
                    <a:pt x="1" y="83"/>
                  </a:cubicBezTo>
                  <a:cubicBezTo>
                    <a:pt x="13" y="130"/>
                    <a:pt x="13" y="190"/>
                    <a:pt x="13" y="237"/>
                  </a:cubicBezTo>
                  <a:cubicBezTo>
                    <a:pt x="53" y="233"/>
                    <a:pt x="94" y="231"/>
                    <a:pt x="134" y="231"/>
                  </a:cubicBezTo>
                  <a:cubicBezTo>
                    <a:pt x="396" y="231"/>
                    <a:pt x="658" y="312"/>
                    <a:pt x="924" y="312"/>
                  </a:cubicBezTo>
                  <a:cubicBezTo>
                    <a:pt x="1052" y="312"/>
                    <a:pt x="1181" y="293"/>
                    <a:pt x="1310" y="237"/>
                  </a:cubicBezTo>
                  <a:cubicBezTo>
                    <a:pt x="1348" y="281"/>
                    <a:pt x="1388" y="301"/>
                    <a:pt x="1431" y="301"/>
                  </a:cubicBezTo>
                  <a:cubicBezTo>
                    <a:pt x="1472" y="301"/>
                    <a:pt x="1515" y="284"/>
                    <a:pt x="1560" y="249"/>
                  </a:cubicBezTo>
                  <a:cubicBezTo>
                    <a:pt x="1219" y="78"/>
                    <a:pt x="882"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5"/>
            <p:cNvSpPr/>
            <p:nvPr/>
          </p:nvSpPr>
          <p:spPr>
            <a:xfrm>
              <a:off x="6070100" y="2461200"/>
              <a:ext cx="26200" cy="11900"/>
            </a:xfrm>
            <a:custGeom>
              <a:avLst/>
              <a:gdLst/>
              <a:ahLst/>
              <a:cxnLst/>
              <a:rect l="l" t="t" r="r" b="b"/>
              <a:pathLst>
                <a:path w="1048" h="476" extrusionOk="0">
                  <a:moveTo>
                    <a:pt x="528" y="0"/>
                  </a:moveTo>
                  <a:cubicBezTo>
                    <a:pt x="412" y="0"/>
                    <a:pt x="301" y="44"/>
                    <a:pt x="191" y="165"/>
                  </a:cubicBezTo>
                  <a:cubicBezTo>
                    <a:pt x="131" y="236"/>
                    <a:pt x="60" y="296"/>
                    <a:pt x="0" y="367"/>
                  </a:cubicBezTo>
                  <a:cubicBezTo>
                    <a:pt x="138" y="439"/>
                    <a:pt x="270" y="475"/>
                    <a:pt x="399" y="475"/>
                  </a:cubicBezTo>
                  <a:cubicBezTo>
                    <a:pt x="615" y="475"/>
                    <a:pt x="824" y="374"/>
                    <a:pt x="1048" y="165"/>
                  </a:cubicBezTo>
                  <a:cubicBezTo>
                    <a:pt x="855" y="83"/>
                    <a:pt x="687" y="0"/>
                    <a:pt x="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5"/>
            <p:cNvSpPr/>
            <p:nvPr/>
          </p:nvSpPr>
          <p:spPr>
            <a:xfrm>
              <a:off x="5790600" y="2473275"/>
              <a:ext cx="14600" cy="7850"/>
            </a:xfrm>
            <a:custGeom>
              <a:avLst/>
              <a:gdLst/>
              <a:ahLst/>
              <a:cxnLst/>
              <a:rect l="l" t="t" r="r" b="b"/>
              <a:pathLst>
                <a:path w="584" h="314" extrusionOk="0">
                  <a:moveTo>
                    <a:pt x="281" y="1"/>
                  </a:moveTo>
                  <a:cubicBezTo>
                    <a:pt x="180" y="1"/>
                    <a:pt x="80" y="27"/>
                    <a:pt x="0" y="123"/>
                  </a:cubicBezTo>
                  <a:cubicBezTo>
                    <a:pt x="12" y="170"/>
                    <a:pt x="12" y="230"/>
                    <a:pt x="12" y="277"/>
                  </a:cubicBezTo>
                  <a:cubicBezTo>
                    <a:pt x="48" y="289"/>
                    <a:pt x="84" y="301"/>
                    <a:pt x="119" y="313"/>
                  </a:cubicBezTo>
                  <a:cubicBezTo>
                    <a:pt x="191" y="301"/>
                    <a:pt x="250" y="301"/>
                    <a:pt x="322" y="289"/>
                  </a:cubicBezTo>
                  <a:cubicBezTo>
                    <a:pt x="337" y="287"/>
                    <a:pt x="354" y="286"/>
                    <a:pt x="372" y="286"/>
                  </a:cubicBezTo>
                  <a:cubicBezTo>
                    <a:pt x="391" y="286"/>
                    <a:pt x="411" y="287"/>
                    <a:pt x="431" y="287"/>
                  </a:cubicBezTo>
                  <a:cubicBezTo>
                    <a:pt x="490" y="287"/>
                    <a:pt x="545" y="281"/>
                    <a:pt x="560" y="230"/>
                  </a:cubicBezTo>
                  <a:cubicBezTo>
                    <a:pt x="584" y="182"/>
                    <a:pt x="476" y="99"/>
                    <a:pt x="429" y="15"/>
                  </a:cubicBezTo>
                  <a:cubicBezTo>
                    <a:pt x="381" y="7"/>
                    <a:pt x="331" y="1"/>
                    <a:pt x="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5"/>
            <p:cNvSpPr/>
            <p:nvPr/>
          </p:nvSpPr>
          <p:spPr>
            <a:xfrm>
              <a:off x="6001925" y="2486550"/>
              <a:ext cx="11925" cy="12125"/>
            </a:xfrm>
            <a:custGeom>
              <a:avLst/>
              <a:gdLst/>
              <a:ahLst/>
              <a:cxnLst/>
              <a:rect l="l" t="t" r="r" b="b"/>
              <a:pathLst>
                <a:path w="477" h="485" extrusionOk="0">
                  <a:moveTo>
                    <a:pt x="159" y="0"/>
                  </a:moveTo>
                  <a:cubicBezTo>
                    <a:pt x="119" y="0"/>
                    <a:pt x="72" y="13"/>
                    <a:pt x="13" y="44"/>
                  </a:cubicBezTo>
                  <a:cubicBezTo>
                    <a:pt x="1" y="258"/>
                    <a:pt x="203" y="318"/>
                    <a:pt x="310" y="473"/>
                  </a:cubicBezTo>
                  <a:cubicBezTo>
                    <a:pt x="370" y="473"/>
                    <a:pt x="417" y="485"/>
                    <a:pt x="465" y="485"/>
                  </a:cubicBezTo>
                  <a:cubicBezTo>
                    <a:pt x="465" y="425"/>
                    <a:pt x="477" y="365"/>
                    <a:pt x="477" y="306"/>
                  </a:cubicBezTo>
                  <a:cubicBezTo>
                    <a:pt x="353" y="211"/>
                    <a:pt x="321" y="0"/>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5"/>
            <p:cNvSpPr/>
            <p:nvPr/>
          </p:nvSpPr>
          <p:spPr>
            <a:xfrm>
              <a:off x="6131400" y="2498650"/>
              <a:ext cx="11050" cy="9625"/>
            </a:xfrm>
            <a:custGeom>
              <a:avLst/>
              <a:gdLst/>
              <a:ahLst/>
              <a:cxnLst/>
              <a:rect l="l" t="t" r="r" b="b"/>
              <a:pathLst>
                <a:path w="442" h="385" extrusionOk="0">
                  <a:moveTo>
                    <a:pt x="13" y="1"/>
                  </a:moveTo>
                  <a:cubicBezTo>
                    <a:pt x="13" y="96"/>
                    <a:pt x="1" y="191"/>
                    <a:pt x="1" y="286"/>
                  </a:cubicBezTo>
                  <a:cubicBezTo>
                    <a:pt x="68" y="347"/>
                    <a:pt x="150" y="384"/>
                    <a:pt x="222" y="384"/>
                  </a:cubicBezTo>
                  <a:cubicBezTo>
                    <a:pt x="278" y="384"/>
                    <a:pt x="327" y="362"/>
                    <a:pt x="358" y="310"/>
                  </a:cubicBezTo>
                  <a:cubicBezTo>
                    <a:pt x="441" y="155"/>
                    <a:pt x="251" y="108"/>
                    <a:pt x="144" y="36"/>
                  </a:cubicBezTo>
                  <a:cubicBezTo>
                    <a:pt x="108" y="12"/>
                    <a:pt x="60" y="12"/>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5"/>
            <p:cNvSpPr/>
            <p:nvPr/>
          </p:nvSpPr>
          <p:spPr>
            <a:xfrm>
              <a:off x="5891500" y="2455200"/>
              <a:ext cx="21150" cy="4500"/>
            </a:xfrm>
            <a:custGeom>
              <a:avLst/>
              <a:gdLst/>
              <a:ahLst/>
              <a:cxnLst/>
              <a:rect l="l" t="t" r="r" b="b"/>
              <a:pathLst>
                <a:path w="846" h="180" extrusionOk="0">
                  <a:moveTo>
                    <a:pt x="0" y="0"/>
                  </a:moveTo>
                  <a:cubicBezTo>
                    <a:pt x="173" y="149"/>
                    <a:pt x="360" y="179"/>
                    <a:pt x="550" y="179"/>
                  </a:cubicBezTo>
                  <a:cubicBezTo>
                    <a:pt x="648" y="179"/>
                    <a:pt x="748" y="171"/>
                    <a:pt x="846" y="167"/>
                  </a:cubicBezTo>
                  <a:lnTo>
                    <a:pt x="846" y="12"/>
                  </a:lnTo>
                  <a:lnTo>
                    <a:pt x="250" y="12"/>
                  </a:lnTo>
                  <a:cubicBezTo>
                    <a:pt x="179" y="0"/>
                    <a:pt x="8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5"/>
            <p:cNvSpPr/>
            <p:nvPr/>
          </p:nvSpPr>
          <p:spPr>
            <a:xfrm>
              <a:off x="5912925" y="2480100"/>
              <a:ext cx="15200" cy="8150"/>
            </a:xfrm>
            <a:custGeom>
              <a:avLst/>
              <a:gdLst/>
              <a:ahLst/>
              <a:cxnLst/>
              <a:rect l="l" t="t" r="r" b="b"/>
              <a:pathLst>
                <a:path w="608" h="326" extrusionOk="0">
                  <a:moveTo>
                    <a:pt x="318" y="0"/>
                  </a:moveTo>
                  <a:cubicBezTo>
                    <a:pt x="266" y="0"/>
                    <a:pt x="211" y="7"/>
                    <a:pt x="155" y="16"/>
                  </a:cubicBezTo>
                  <a:cubicBezTo>
                    <a:pt x="108" y="123"/>
                    <a:pt x="1" y="242"/>
                    <a:pt x="179" y="326"/>
                  </a:cubicBezTo>
                  <a:cubicBezTo>
                    <a:pt x="215" y="326"/>
                    <a:pt x="227" y="314"/>
                    <a:pt x="275" y="314"/>
                  </a:cubicBezTo>
                  <a:cubicBezTo>
                    <a:pt x="394" y="302"/>
                    <a:pt x="489" y="302"/>
                    <a:pt x="608" y="278"/>
                  </a:cubicBezTo>
                  <a:cubicBezTo>
                    <a:pt x="590" y="57"/>
                    <a:pt x="467"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5"/>
            <p:cNvSpPr/>
            <p:nvPr/>
          </p:nvSpPr>
          <p:spPr>
            <a:xfrm>
              <a:off x="5958775" y="2486450"/>
              <a:ext cx="11025" cy="7475"/>
            </a:xfrm>
            <a:custGeom>
              <a:avLst/>
              <a:gdLst/>
              <a:ahLst/>
              <a:cxnLst/>
              <a:rect l="l" t="t" r="r" b="b"/>
              <a:pathLst>
                <a:path w="441" h="299" extrusionOk="0">
                  <a:moveTo>
                    <a:pt x="286" y="0"/>
                  </a:moveTo>
                  <a:cubicBezTo>
                    <a:pt x="250" y="12"/>
                    <a:pt x="226" y="12"/>
                    <a:pt x="191" y="12"/>
                  </a:cubicBezTo>
                  <a:cubicBezTo>
                    <a:pt x="131" y="24"/>
                    <a:pt x="60" y="24"/>
                    <a:pt x="0" y="48"/>
                  </a:cubicBezTo>
                  <a:cubicBezTo>
                    <a:pt x="0" y="72"/>
                    <a:pt x="12" y="119"/>
                    <a:pt x="0" y="131"/>
                  </a:cubicBezTo>
                  <a:cubicBezTo>
                    <a:pt x="12" y="179"/>
                    <a:pt x="12" y="239"/>
                    <a:pt x="24" y="286"/>
                  </a:cubicBezTo>
                  <a:cubicBezTo>
                    <a:pt x="155" y="286"/>
                    <a:pt x="310" y="298"/>
                    <a:pt x="441" y="298"/>
                  </a:cubicBezTo>
                  <a:cubicBezTo>
                    <a:pt x="441" y="179"/>
                    <a:pt x="393" y="6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5"/>
            <p:cNvSpPr/>
            <p:nvPr/>
          </p:nvSpPr>
          <p:spPr>
            <a:xfrm>
              <a:off x="5747725" y="2444625"/>
              <a:ext cx="10750" cy="6725"/>
            </a:xfrm>
            <a:custGeom>
              <a:avLst/>
              <a:gdLst/>
              <a:ahLst/>
              <a:cxnLst/>
              <a:rect l="l" t="t" r="r" b="b"/>
              <a:pathLst>
                <a:path w="430" h="269" extrusionOk="0">
                  <a:moveTo>
                    <a:pt x="243" y="1"/>
                  </a:moveTo>
                  <a:cubicBezTo>
                    <a:pt x="227" y="1"/>
                    <a:pt x="210" y="3"/>
                    <a:pt x="191" y="7"/>
                  </a:cubicBezTo>
                  <a:cubicBezTo>
                    <a:pt x="1" y="30"/>
                    <a:pt x="120" y="173"/>
                    <a:pt x="155" y="257"/>
                  </a:cubicBezTo>
                  <a:cubicBezTo>
                    <a:pt x="239" y="257"/>
                    <a:pt x="346" y="257"/>
                    <a:pt x="429" y="268"/>
                  </a:cubicBezTo>
                  <a:cubicBezTo>
                    <a:pt x="419" y="130"/>
                    <a:pt x="379" y="1"/>
                    <a:pt x="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5"/>
            <p:cNvSpPr/>
            <p:nvPr/>
          </p:nvSpPr>
          <p:spPr>
            <a:xfrm>
              <a:off x="5708450" y="2469525"/>
              <a:ext cx="17875" cy="7725"/>
            </a:xfrm>
            <a:custGeom>
              <a:avLst/>
              <a:gdLst/>
              <a:ahLst/>
              <a:cxnLst/>
              <a:rect l="l" t="t" r="r" b="b"/>
              <a:pathLst>
                <a:path w="715" h="309" extrusionOk="0">
                  <a:moveTo>
                    <a:pt x="187" y="0"/>
                  </a:moveTo>
                  <a:cubicBezTo>
                    <a:pt x="172" y="0"/>
                    <a:pt x="158" y="3"/>
                    <a:pt x="143" y="11"/>
                  </a:cubicBezTo>
                  <a:cubicBezTo>
                    <a:pt x="119" y="94"/>
                    <a:pt x="0" y="213"/>
                    <a:pt x="155" y="308"/>
                  </a:cubicBezTo>
                  <a:lnTo>
                    <a:pt x="262" y="308"/>
                  </a:lnTo>
                  <a:cubicBezTo>
                    <a:pt x="714" y="225"/>
                    <a:pt x="298" y="106"/>
                    <a:pt x="274" y="23"/>
                  </a:cubicBezTo>
                  <a:cubicBezTo>
                    <a:pt x="249" y="14"/>
                    <a:pt x="219"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5"/>
            <p:cNvSpPr/>
            <p:nvPr/>
          </p:nvSpPr>
          <p:spPr>
            <a:xfrm>
              <a:off x="6145100" y="2501325"/>
              <a:ext cx="7775" cy="7775"/>
            </a:xfrm>
            <a:custGeom>
              <a:avLst/>
              <a:gdLst/>
              <a:ahLst/>
              <a:cxnLst/>
              <a:rect l="l" t="t" r="r" b="b"/>
              <a:pathLst>
                <a:path w="311" h="311" extrusionOk="0">
                  <a:moveTo>
                    <a:pt x="108" y="1"/>
                  </a:moveTo>
                  <a:cubicBezTo>
                    <a:pt x="72" y="48"/>
                    <a:pt x="36" y="72"/>
                    <a:pt x="36" y="108"/>
                  </a:cubicBezTo>
                  <a:cubicBezTo>
                    <a:pt x="1" y="251"/>
                    <a:pt x="108" y="310"/>
                    <a:pt x="239" y="310"/>
                  </a:cubicBezTo>
                  <a:lnTo>
                    <a:pt x="310" y="310"/>
                  </a:lnTo>
                  <a:lnTo>
                    <a:pt x="310" y="167"/>
                  </a:lnTo>
                  <a:cubicBezTo>
                    <a:pt x="239" y="108"/>
                    <a:pt x="179"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5"/>
            <p:cNvSpPr/>
            <p:nvPr/>
          </p:nvSpPr>
          <p:spPr>
            <a:xfrm>
              <a:off x="6070400" y="2491500"/>
              <a:ext cx="5675" cy="7175"/>
            </a:xfrm>
            <a:custGeom>
              <a:avLst/>
              <a:gdLst/>
              <a:ahLst/>
              <a:cxnLst/>
              <a:rect l="l" t="t" r="r" b="b"/>
              <a:pathLst>
                <a:path w="227" h="287" extrusionOk="0">
                  <a:moveTo>
                    <a:pt x="131" y="1"/>
                  </a:moveTo>
                  <a:cubicBezTo>
                    <a:pt x="60" y="1"/>
                    <a:pt x="24" y="48"/>
                    <a:pt x="0" y="108"/>
                  </a:cubicBezTo>
                  <a:cubicBezTo>
                    <a:pt x="24" y="167"/>
                    <a:pt x="48" y="227"/>
                    <a:pt x="72" y="287"/>
                  </a:cubicBezTo>
                  <a:cubicBezTo>
                    <a:pt x="226" y="227"/>
                    <a:pt x="119" y="108"/>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5"/>
            <p:cNvSpPr/>
            <p:nvPr/>
          </p:nvSpPr>
          <p:spPr>
            <a:xfrm>
              <a:off x="5998350" y="2461150"/>
              <a:ext cx="7475" cy="6525"/>
            </a:xfrm>
            <a:custGeom>
              <a:avLst/>
              <a:gdLst/>
              <a:ahLst/>
              <a:cxnLst/>
              <a:rect l="l" t="t" r="r" b="b"/>
              <a:pathLst>
                <a:path w="299" h="261" extrusionOk="0">
                  <a:moveTo>
                    <a:pt x="96" y="0"/>
                  </a:moveTo>
                  <a:cubicBezTo>
                    <a:pt x="60" y="0"/>
                    <a:pt x="48" y="12"/>
                    <a:pt x="25" y="48"/>
                  </a:cubicBezTo>
                  <a:cubicBezTo>
                    <a:pt x="1" y="108"/>
                    <a:pt x="1" y="143"/>
                    <a:pt x="1" y="203"/>
                  </a:cubicBezTo>
                  <a:cubicBezTo>
                    <a:pt x="39" y="246"/>
                    <a:pt x="77" y="261"/>
                    <a:pt x="113" y="261"/>
                  </a:cubicBezTo>
                  <a:cubicBezTo>
                    <a:pt x="177" y="261"/>
                    <a:pt x="238" y="214"/>
                    <a:pt x="298" y="191"/>
                  </a:cubicBezTo>
                  <a:lnTo>
                    <a:pt x="144" y="24"/>
                  </a:lnTo>
                  <a:cubicBezTo>
                    <a:pt x="144" y="12"/>
                    <a:pt x="132" y="12"/>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5"/>
            <p:cNvSpPr/>
            <p:nvPr/>
          </p:nvSpPr>
          <p:spPr>
            <a:xfrm>
              <a:off x="6016525" y="2491200"/>
              <a:ext cx="6850" cy="6150"/>
            </a:xfrm>
            <a:custGeom>
              <a:avLst/>
              <a:gdLst/>
              <a:ahLst/>
              <a:cxnLst/>
              <a:rect l="l" t="t" r="r" b="b"/>
              <a:pathLst>
                <a:path w="274" h="246" extrusionOk="0">
                  <a:moveTo>
                    <a:pt x="143" y="1"/>
                  </a:moveTo>
                  <a:cubicBezTo>
                    <a:pt x="71" y="1"/>
                    <a:pt x="24" y="49"/>
                    <a:pt x="0" y="120"/>
                  </a:cubicBezTo>
                  <a:cubicBezTo>
                    <a:pt x="28" y="176"/>
                    <a:pt x="70" y="246"/>
                    <a:pt x="133" y="246"/>
                  </a:cubicBezTo>
                  <a:cubicBezTo>
                    <a:pt x="150" y="246"/>
                    <a:pt x="170" y="240"/>
                    <a:pt x="191" y="227"/>
                  </a:cubicBezTo>
                  <a:cubicBezTo>
                    <a:pt x="274" y="168"/>
                    <a:pt x="155"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5"/>
            <p:cNvSpPr/>
            <p:nvPr/>
          </p:nvSpPr>
          <p:spPr>
            <a:xfrm>
              <a:off x="6045375" y="2490900"/>
              <a:ext cx="3900" cy="3300"/>
            </a:xfrm>
            <a:custGeom>
              <a:avLst/>
              <a:gdLst/>
              <a:ahLst/>
              <a:cxnLst/>
              <a:rect l="l" t="t" r="r" b="b"/>
              <a:pathLst>
                <a:path w="156" h="132" extrusionOk="0">
                  <a:moveTo>
                    <a:pt x="156" y="1"/>
                  </a:moveTo>
                  <a:lnTo>
                    <a:pt x="156" y="1"/>
                  </a:lnTo>
                  <a:cubicBezTo>
                    <a:pt x="72" y="13"/>
                    <a:pt x="13" y="61"/>
                    <a:pt x="1" y="132"/>
                  </a:cubicBezTo>
                  <a:cubicBezTo>
                    <a:pt x="49" y="84"/>
                    <a:pt x="108" y="49"/>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5"/>
            <p:cNvSpPr/>
            <p:nvPr/>
          </p:nvSpPr>
          <p:spPr>
            <a:xfrm>
              <a:off x="5938525" y="2971625"/>
              <a:ext cx="116125" cy="43250"/>
            </a:xfrm>
            <a:custGeom>
              <a:avLst/>
              <a:gdLst/>
              <a:ahLst/>
              <a:cxnLst/>
              <a:rect l="l" t="t" r="r" b="b"/>
              <a:pathLst>
                <a:path w="4645" h="1730" extrusionOk="0">
                  <a:moveTo>
                    <a:pt x="477" y="1"/>
                  </a:moveTo>
                  <a:cubicBezTo>
                    <a:pt x="441" y="12"/>
                    <a:pt x="394" y="48"/>
                    <a:pt x="346" y="72"/>
                  </a:cubicBezTo>
                  <a:cubicBezTo>
                    <a:pt x="298" y="108"/>
                    <a:pt x="263" y="120"/>
                    <a:pt x="215" y="132"/>
                  </a:cubicBezTo>
                  <a:cubicBezTo>
                    <a:pt x="132" y="143"/>
                    <a:pt x="72" y="179"/>
                    <a:pt x="1" y="203"/>
                  </a:cubicBezTo>
                  <a:lnTo>
                    <a:pt x="1" y="465"/>
                  </a:lnTo>
                  <a:cubicBezTo>
                    <a:pt x="36" y="489"/>
                    <a:pt x="60" y="501"/>
                    <a:pt x="96" y="524"/>
                  </a:cubicBezTo>
                  <a:cubicBezTo>
                    <a:pt x="132" y="536"/>
                    <a:pt x="179" y="560"/>
                    <a:pt x="239" y="584"/>
                  </a:cubicBezTo>
                  <a:cubicBezTo>
                    <a:pt x="310" y="620"/>
                    <a:pt x="370" y="667"/>
                    <a:pt x="417" y="739"/>
                  </a:cubicBezTo>
                  <a:cubicBezTo>
                    <a:pt x="513" y="977"/>
                    <a:pt x="548" y="1251"/>
                    <a:pt x="608" y="1501"/>
                  </a:cubicBezTo>
                  <a:cubicBezTo>
                    <a:pt x="642" y="1658"/>
                    <a:pt x="708" y="1729"/>
                    <a:pt x="794" y="1729"/>
                  </a:cubicBezTo>
                  <a:cubicBezTo>
                    <a:pt x="857" y="1729"/>
                    <a:pt x="932" y="1691"/>
                    <a:pt x="1013" y="1620"/>
                  </a:cubicBezTo>
                  <a:cubicBezTo>
                    <a:pt x="1072" y="1489"/>
                    <a:pt x="1048" y="1334"/>
                    <a:pt x="1072" y="1191"/>
                  </a:cubicBezTo>
                  <a:cubicBezTo>
                    <a:pt x="1084" y="1120"/>
                    <a:pt x="1120" y="1036"/>
                    <a:pt x="1167" y="977"/>
                  </a:cubicBezTo>
                  <a:cubicBezTo>
                    <a:pt x="1179" y="941"/>
                    <a:pt x="1203" y="894"/>
                    <a:pt x="1227" y="846"/>
                  </a:cubicBezTo>
                  <a:cubicBezTo>
                    <a:pt x="1235" y="843"/>
                    <a:pt x="1241" y="842"/>
                    <a:pt x="1247" y="842"/>
                  </a:cubicBezTo>
                  <a:cubicBezTo>
                    <a:pt x="1289" y="842"/>
                    <a:pt x="1256" y="917"/>
                    <a:pt x="1298" y="917"/>
                  </a:cubicBezTo>
                  <a:cubicBezTo>
                    <a:pt x="1346" y="953"/>
                    <a:pt x="1382" y="977"/>
                    <a:pt x="1429" y="1001"/>
                  </a:cubicBezTo>
                  <a:cubicBezTo>
                    <a:pt x="1477" y="1024"/>
                    <a:pt x="1525" y="1036"/>
                    <a:pt x="1584" y="1060"/>
                  </a:cubicBezTo>
                  <a:cubicBezTo>
                    <a:pt x="1608" y="1060"/>
                    <a:pt x="1644" y="1060"/>
                    <a:pt x="1656" y="1072"/>
                  </a:cubicBezTo>
                  <a:cubicBezTo>
                    <a:pt x="1691" y="1072"/>
                    <a:pt x="1715" y="1072"/>
                    <a:pt x="1727" y="1060"/>
                  </a:cubicBezTo>
                  <a:cubicBezTo>
                    <a:pt x="1775" y="1036"/>
                    <a:pt x="1834" y="1013"/>
                    <a:pt x="1882" y="1001"/>
                  </a:cubicBezTo>
                  <a:cubicBezTo>
                    <a:pt x="1975" y="958"/>
                    <a:pt x="2069" y="952"/>
                    <a:pt x="2167" y="952"/>
                  </a:cubicBezTo>
                  <a:cubicBezTo>
                    <a:pt x="2206" y="952"/>
                    <a:pt x="2246" y="953"/>
                    <a:pt x="2287" y="953"/>
                  </a:cubicBezTo>
                  <a:cubicBezTo>
                    <a:pt x="2346" y="953"/>
                    <a:pt x="2382" y="941"/>
                    <a:pt x="2441" y="905"/>
                  </a:cubicBezTo>
                  <a:cubicBezTo>
                    <a:pt x="2441" y="894"/>
                    <a:pt x="2453" y="882"/>
                    <a:pt x="2477" y="858"/>
                  </a:cubicBezTo>
                  <a:cubicBezTo>
                    <a:pt x="2480" y="855"/>
                    <a:pt x="2484" y="853"/>
                    <a:pt x="2488" y="853"/>
                  </a:cubicBezTo>
                  <a:cubicBezTo>
                    <a:pt x="2502" y="853"/>
                    <a:pt x="2522" y="867"/>
                    <a:pt x="2549" y="894"/>
                  </a:cubicBezTo>
                  <a:cubicBezTo>
                    <a:pt x="2596" y="917"/>
                    <a:pt x="2632" y="941"/>
                    <a:pt x="2691" y="941"/>
                  </a:cubicBezTo>
                  <a:cubicBezTo>
                    <a:pt x="2799" y="953"/>
                    <a:pt x="2906" y="953"/>
                    <a:pt x="3013" y="965"/>
                  </a:cubicBezTo>
                  <a:cubicBezTo>
                    <a:pt x="3049" y="965"/>
                    <a:pt x="3108" y="953"/>
                    <a:pt x="3156" y="953"/>
                  </a:cubicBezTo>
                  <a:cubicBezTo>
                    <a:pt x="3175" y="945"/>
                    <a:pt x="3190" y="941"/>
                    <a:pt x="3203" y="941"/>
                  </a:cubicBezTo>
                  <a:cubicBezTo>
                    <a:pt x="3265" y="941"/>
                    <a:pt x="3273" y="1021"/>
                    <a:pt x="3322" y="1060"/>
                  </a:cubicBezTo>
                  <a:cubicBezTo>
                    <a:pt x="3365" y="1069"/>
                    <a:pt x="3401" y="1077"/>
                    <a:pt x="3439" y="1077"/>
                  </a:cubicBezTo>
                  <a:cubicBezTo>
                    <a:pt x="3455" y="1077"/>
                    <a:pt x="3472" y="1076"/>
                    <a:pt x="3489" y="1072"/>
                  </a:cubicBezTo>
                  <a:cubicBezTo>
                    <a:pt x="3550" y="1056"/>
                    <a:pt x="3611" y="1047"/>
                    <a:pt x="3671" y="1047"/>
                  </a:cubicBezTo>
                  <a:cubicBezTo>
                    <a:pt x="3742" y="1047"/>
                    <a:pt x="3812" y="1058"/>
                    <a:pt x="3882" y="1084"/>
                  </a:cubicBezTo>
                  <a:cubicBezTo>
                    <a:pt x="3942" y="1096"/>
                    <a:pt x="3989" y="1132"/>
                    <a:pt x="4049" y="1132"/>
                  </a:cubicBezTo>
                  <a:cubicBezTo>
                    <a:pt x="4144" y="1132"/>
                    <a:pt x="4227" y="1132"/>
                    <a:pt x="4299" y="1084"/>
                  </a:cubicBezTo>
                  <a:cubicBezTo>
                    <a:pt x="4346" y="1060"/>
                    <a:pt x="4394" y="1013"/>
                    <a:pt x="4418" y="953"/>
                  </a:cubicBezTo>
                  <a:cubicBezTo>
                    <a:pt x="4442" y="917"/>
                    <a:pt x="4454" y="894"/>
                    <a:pt x="4454" y="858"/>
                  </a:cubicBezTo>
                  <a:cubicBezTo>
                    <a:pt x="4501" y="739"/>
                    <a:pt x="4585" y="667"/>
                    <a:pt x="4644" y="560"/>
                  </a:cubicBezTo>
                  <a:cubicBezTo>
                    <a:pt x="4507" y="477"/>
                    <a:pt x="4375" y="466"/>
                    <a:pt x="4251" y="466"/>
                  </a:cubicBezTo>
                  <a:cubicBezTo>
                    <a:pt x="4208" y="466"/>
                    <a:pt x="4165" y="467"/>
                    <a:pt x="4124" y="467"/>
                  </a:cubicBezTo>
                  <a:cubicBezTo>
                    <a:pt x="4099" y="467"/>
                    <a:pt x="4073" y="467"/>
                    <a:pt x="4049" y="465"/>
                  </a:cubicBezTo>
                  <a:cubicBezTo>
                    <a:pt x="3084" y="405"/>
                    <a:pt x="2132" y="322"/>
                    <a:pt x="1167" y="262"/>
                  </a:cubicBezTo>
                  <a:cubicBezTo>
                    <a:pt x="1025" y="227"/>
                    <a:pt x="1072" y="60"/>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5"/>
            <p:cNvSpPr/>
            <p:nvPr/>
          </p:nvSpPr>
          <p:spPr>
            <a:xfrm>
              <a:off x="6026050" y="2960975"/>
              <a:ext cx="120275" cy="13175"/>
            </a:xfrm>
            <a:custGeom>
              <a:avLst/>
              <a:gdLst/>
              <a:ahLst/>
              <a:cxnLst/>
              <a:rect l="l" t="t" r="r" b="b"/>
              <a:pathLst>
                <a:path w="4811" h="527" extrusionOk="0">
                  <a:moveTo>
                    <a:pt x="647" y="1"/>
                  </a:moveTo>
                  <a:cubicBezTo>
                    <a:pt x="455" y="1"/>
                    <a:pt x="264" y="4"/>
                    <a:pt x="71" y="10"/>
                  </a:cubicBezTo>
                  <a:cubicBezTo>
                    <a:pt x="0" y="272"/>
                    <a:pt x="298" y="153"/>
                    <a:pt x="357" y="296"/>
                  </a:cubicBezTo>
                  <a:cubicBezTo>
                    <a:pt x="381" y="307"/>
                    <a:pt x="405" y="313"/>
                    <a:pt x="427" y="313"/>
                  </a:cubicBezTo>
                  <a:cubicBezTo>
                    <a:pt x="450" y="313"/>
                    <a:pt x="470" y="307"/>
                    <a:pt x="488" y="296"/>
                  </a:cubicBezTo>
                  <a:cubicBezTo>
                    <a:pt x="583" y="367"/>
                    <a:pt x="703" y="391"/>
                    <a:pt x="822" y="391"/>
                  </a:cubicBezTo>
                  <a:cubicBezTo>
                    <a:pt x="1738" y="415"/>
                    <a:pt x="2679" y="427"/>
                    <a:pt x="3608" y="438"/>
                  </a:cubicBezTo>
                  <a:cubicBezTo>
                    <a:pt x="3615" y="438"/>
                    <a:pt x="3623" y="438"/>
                    <a:pt x="3630" y="438"/>
                  </a:cubicBezTo>
                  <a:cubicBezTo>
                    <a:pt x="3845" y="438"/>
                    <a:pt x="4076" y="526"/>
                    <a:pt x="4298" y="526"/>
                  </a:cubicBezTo>
                  <a:cubicBezTo>
                    <a:pt x="4479" y="526"/>
                    <a:pt x="4654" y="469"/>
                    <a:pt x="4810" y="260"/>
                  </a:cubicBezTo>
                  <a:cubicBezTo>
                    <a:pt x="4691" y="236"/>
                    <a:pt x="4584" y="177"/>
                    <a:pt x="4465" y="177"/>
                  </a:cubicBezTo>
                  <a:cubicBezTo>
                    <a:pt x="3191" y="125"/>
                    <a:pt x="1926" y="1"/>
                    <a:pt x="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5"/>
            <p:cNvSpPr/>
            <p:nvPr/>
          </p:nvSpPr>
          <p:spPr>
            <a:xfrm>
              <a:off x="6045375" y="2985600"/>
              <a:ext cx="109275" cy="22575"/>
            </a:xfrm>
            <a:custGeom>
              <a:avLst/>
              <a:gdLst/>
              <a:ahLst/>
              <a:cxnLst/>
              <a:rect l="l" t="t" r="r" b="b"/>
              <a:pathLst>
                <a:path w="4371" h="903" extrusionOk="0">
                  <a:moveTo>
                    <a:pt x="897" y="0"/>
                  </a:moveTo>
                  <a:cubicBezTo>
                    <a:pt x="836" y="0"/>
                    <a:pt x="776" y="1"/>
                    <a:pt x="715" y="1"/>
                  </a:cubicBezTo>
                  <a:cubicBezTo>
                    <a:pt x="619" y="22"/>
                    <a:pt x="819" y="187"/>
                    <a:pt x="674" y="187"/>
                  </a:cubicBezTo>
                  <a:cubicBezTo>
                    <a:pt x="657" y="187"/>
                    <a:pt x="636" y="185"/>
                    <a:pt x="608" y="180"/>
                  </a:cubicBezTo>
                  <a:cubicBezTo>
                    <a:pt x="502" y="161"/>
                    <a:pt x="385" y="112"/>
                    <a:pt x="274" y="112"/>
                  </a:cubicBezTo>
                  <a:cubicBezTo>
                    <a:pt x="175" y="112"/>
                    <a:pt x="80" y="152"/>
                    <a:pt x="1" y="287"/>
                  </a:cubicBezTo>
                  <a:lnTo>
                    <a:pt x="1" y="418"/>
                  </a:lnTo>
                  <a:cubicBezTo>
                    <a:pt x="426" y="623"/>
                    <a:pt x="864" y="690"/>
                    <a:pt x="1304" y="690"/>
                  </a:cubicBezTo>
                  <a:cubicBezTo>
                    <a:pt x="1604" y="690"/>
                    <a:pt x="1905" y="659"/>
                    <a:pt x="2204" y="620"/>
                  </a:cubicBezTo>
                  <a:cubicBezTo>
                    <a:pt x="2318" y="605"/>
                    <a:pt x="2443" y="573"/>
                    <a:pt x="2561" y="573"/>
                  </a:cubicBezTo>
                  <a:cubicBezTo>
                    <a:pt x="2714" y="573"/>
                    <a:pt x="2854" y="626"/>
                    <a:pt x="2942" y="835"/>
                  </a:cubicBezTo>
                  <a:cubicBezTo>
                    <a:pt x="3014" y="884"/>
                    <a:pt x="3077" y="903"/>
                    <a:pt x="3134" y="903"/>
                  </a:cubicBezTo>
                  <a:cubicBezTo>
                    <a:pt x="3341" y="903"/>
                    <a:pt x="3470" y="648"/>
                    <a:pt x="3656" y="620"/>
                  </a:cubicBezTo>
                  <a:cubicBezTo>
                    <a:pt x="3693" y="613"/>
                    <a:pt x="3730" y="610"/>
                    <a:pt x="3767" y="610"/>
                  </a:cubicBezTo>
                  <a:cubicBezTo>
                    <a:pt x="3849" y="610"/>
                    <a:pt x="3931" y="624"/>
                    <a:pt x="4013" y="632"/>
                  </a:cubicBezTo>
                  <a:cubicBezTo>
                    <a:pt x="4073" y="632"/>
                    <a:pt x="4132" y="632"/>
                    <a:pt x="4192" y="596"/>
                  </a:cubicBezTo>
                  <a:cubicBezTo>
                    <a:pt x="4287" y="525"/>
                    <a:pt x="4371" y="430"/>
                    <a:pt x="4299" y="287"/>
                  </a:cubicBezTo>
                  <a:cubicBezTo>
                    <a:pt x="3168" y="106"/>
                    <a:pt x="2038" y="0"/>
                    <a:pt x="8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5"/>
            <p:cNvSpPr/>
            <p:nvPr/>
          </p:nvSpPr>
          <p:spPr>
            <a:xfrm>
              <a:off x="6147325" y="2993075"/>
              <a:ext cx="47500" cy="17950"/>
            </a:xfrm>
            <a:custGeom>
              <a:avLst/>
              <a:gdLst/>
              <a:ahLst/>
              <a:cxnLst/>
              <a:rect l="l" t="t" r="r" b="b"/>
              <a:pathLst>
                <a:path w="1900" h="718" extrusionOk="0">
                  <a:moveTo>
                    <a:pt x="678" y="0"/>
                  </a:moveTo>
                  <a:cubicBezTo>
                    <a:pt x="535" y="0"/>
                    <a:pt x="391" y="7"/>
                    <a:pt x="245" y="24"/>
                  </a:cubicBezTo>
                  <a:cubicBezTo>
                    <a:pt x="185" y="107"/>
                    <a:pt x="138" y="214"/>
                    <a:pt x="90" y="297"/>
                  </a:cubicBezTo>
                  <a:cubicBezTo>
                    <a:pt x="1" y="549"/>
                    <a:pt x="90" y="588"/>
                    <a:pt x="215" y="588"/>
                  </a:cubicBezTo>
                  <a:cubicBezTo>
                    <a:pt x="270" y="588"/>
                    <a:pt x="333" y="580"/>
                    <a:pt x="389" y="580"/>
                  </a:cubicBezTo>
                  <a:cubicBezTo>
                    <a:pt x="477" y="580"/>
                    <a:pt x="551" y="599"/>
                    <a:pt x="566" y="690"/>
                  </a:cubicBezTo>
                  <a:lnTo>
                    <a:pt x="685" y="571"/>
                  </a:lnTo>
                  <a:cubicBezTo>
                    <a:pt x="712" y="519"/>
                    <a:pt x="738" y="481"/>
                    <a:pt x="762" y="481"/>
                  </a:cubicBezTo>
                  <a:cubicBezTo>
                    <a:pt x="782" y="481"/>
                    <a:pt x="800" y="507"/>
                    <a:pt x="816" y="571"/>
                  </a:cubicBezTo>
                  <a:cubicBezTo>
                    <a:pt x="906" y="674"/>
                    <a:pt x="1006" y="718"/>
                    <a:pt x="1111" y="718"/>
                  </a:cubicBezTo>
                  <a:cubicBezTo>
                    <a:pt x="1201" y="718"/>
                    <a:pt x="1295" y="686"/>
                    <a:pt x="1388" y="631"/>
                  </a:cubicBezTo>
                  <a:cubicBezTo>
                    <a:pt x="1519" y="547"/>
                    <a:pt x="1638" y="428"/>
                    <a:pt x="1817" y="428"/>
                  </a:cubicBezTo>
                  <a:lnTo>
                    <a:pt x="1876" y="381"/>
                  </a:lnTo>
                  <a:cubicBezTo>
                    <a:pt x="1900" y="286"/>
                    <a:pt x="1888" y="190"/>
                    <a:pt x="1817" y="131"/>
                  </a:cubicBezTo>
                  <a:cubicBezTo>
                    <a:pt x="1435" y="53"/>
                    <a:pt x="1060" y="0"/>
                    <a:pt x="6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5"/>
            <p:cNvSpPr/>
            <p:nvPr/>
          </p:nvSpPr>
          <p:spPr>
            <a:xfrm>
              <a:off x="5969775" y="2956750"/>
              <a:ext cx="64925" cy="11925"/>
            </a:xfrm>
            <a:custGeom>
              <a:avLst/>
              <a:gdLst/>
              <a:ahLst/>
              <a:cxnLst/>
              <a:rect l="l" t="t" r="r" b="b"/>
              <a:pathLst>
                <a:path w="2597" h="477" extrusionOk="0">
                  <a:moveTo>
                    <a:pt x="25" y="0"/>
                  </a:moveTo>
                  <a:cubicBezTo>
                    <a:pt x="25" y="95"/>
                    <a:pt x="1" y="203"/>
                    <a:pt x="1" y="310"/>
                  </a:cubicBezTo>
                  <a:cubicBezTo>
                    <a:pt x="719" y="320"/>
                    <a:pt x="1422" y="476"/>
                    <a:pt x="2142" y="476"/>
                  </a:cubicBezTo>
                  <a:cubicBezTo>
                    <a:pt x="2292" y="476"/>
                    <a:pt x="2444" y="469"/>
                    <a:pt x="2596" y="453"/>
                  </a:cubicBezTo>
                  <a:lnTo>
                    <a:pt x="2311" y="179"/>
                  </a:lnTo>
                  <a:cubicBezTo>
                    <a:pt x="1572" y="0"/>
                    <a:pt x="798" y="12"/>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5"/>
            <p:cNvSpPr/>
            <p:nvPr/>
          </p:nvSpPr>
          <p:spPr>
            <a:xfrm>
              <a:off x="6116225" y="2967325"/>
              <a:ext cx="78025" cy="9450"/>
            </a:xfrm>
            <a:custGeom>
              <a:avLst/>
              <a:gdLst/>
              <a:ahLst/>
              <a:cxnLst/>
              <a:rect l="l" t="t" r="r" b="b"/>
              <a:pathLst>
                <a:path w="3121" h="378" extrusionOk="0">
                  <a:moveTo>
                    <a:pt x="1281" y="1"/>
                  </a:moveTo>
                  <a:cubicBezTo>
                    <a:pt x="1248" y="1"/>
                    <a:pt x="1217" y="9"/>
                    <a:pt x="1191" y="18"/>
                  </a:cubicBezTo>
                  <a:cubicBezTo>
                    <a:pt x="1030" y="153"/>
                    <a:pt x="848" y="182"/>
                    <a:pt x="663" y="182"/>
                  </a:cubicBezTo>
                  <a:cubicBezTo>
                    <a:pt x="516" y="182"/>
                    <a:pt x="366" y="164"/>
                    <a:pt x="222" y="164"/>
                  </a:cubicBezTo>
                  <a:cubicBezTo>
                    <a:pt x="147" y="164"/>
                    <a:pt x="72" y="169"/>
                    <a:pt x="1" y="184"/>
                  </a:cubicBezTo>
                  <a:cubicBezTo>
                    <a:pt x="159" y="298"/>
                    <a:pt x="334" y="328"/>
                    <a:pt x="513" y="328"/>
                  </a:cubicBezTo>
                  <a:cubicBezTo>
                    <a:pt x="709" y="328"/>
                    <a:pt x="909" y="292"/>
                    <a:pt x="1096" y="292"/>
                  </a:cubicBezTo>
                  <a:cubicBezTo>
                    <a:pt x="1527" y="300"/>
                    <a:pt x="1964" y="377"/>
                    <a:pt x="2402" y="377"/>
                  </a:cubicBezTo>
                  <a:cubicBezTo>
                    <a:pt x="2617" y="377"/>
                    <a:pt x="2833" y="358"/>
                    <a:pt x="3049" y="304"/>
                  </a:cubicBezTo>
                  <a:cubicBezTo>
                    <a:pt x="3120" y="256"/>
                    <a:pt x="3120" y="220"/>
                    <a:pt x="3061" y="161"/>
                  </a:cubicBezTo>
                  <a:cubicBezTo>
                    <a:pt x="2573" y="117"/>
                    <a:pt x="2095" y="15"/>
                    <a:pt x="1608" y="15"/>
                  </a:cubicBezTo>
                  <a:cubicBezTo>
                    <a:pt x="1561" y="15"/>
                    <a:pt x="1513" y="16"/>
                    <a:pt x="1465" y="18"/>
                  </a:cubicBezTo>
                  <a:cubicBezTo>
                    <a:pt x="1454" y="25"/>
                    <a:pt x="1441" y="28"/>
                    <a:pt x="1426" y="28"/>
                  </a:cubicBezTo>
                  <a:cubicBezTo>
                    <a:pt x="1394" y="28"/>
                    <a:pt x="1355" y="14"/>
                    <a:pt x="1322" y="6"/>
                  </a:cubicBezTo>
                  <a:cubicBezTo>
                    <a:pt x="1308" y="2"/>
                    <a:pt x="1294" y="1"/>
                    <a:pt x="1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5"/>
            <p:cNvSpPr/>
            <p:nvPr/>
          </p:nvSpPr>
          <p:spPr>
            <a:xfrm>
              <a:off x="6192725" y="2996325"/>
              <a:ext cx="35450" cy="12675"/>
            </a:xfrm>
            <a:custGeom>
              <a:avLst/>
              <a:gdLst/>
              <a:ahLst/>
              <a:cxnLst/>
              <a:rect l="l" t="t" r="r" b="b"/>
              <a:pathLst>
                <a:path w="1418" h="507" extrusionOk="0">
                  <a:moveTo>
                    <a:pt x="155" y="1"/>
                  </a:moveTo>
                  <a:cubicBezTo>
                    <a:pt x="60" y="84"/>
                    <a:pt x="84" y="227"/>
                    <a:pt x="1" y="298"/>
                  </a:cubicBezTo>
                  <a:cubicBezTo>
                    <a:pt x="10" y="378"/>
                    <a:pt x="12" y="506"/>
                    <a:pt x="81" y="506"/>
                  </a:cubicBezTo>
                  <a:cubicBezTo>
                    <a:pt x="95" y="506"/>
                    <a:pt x="111" y="501"/>
                    <a:pt x="132" y="489"/>
                  </a:cubicBezTo>
                  <a:cubicBezTo>
                    <a:pt x="277" y="400"/>
                    <a:pt x="462" y="333"/>
                    <a:pt x="610" y="333"/>
                  </a:cubicBezTo>
                  <a:cubicBezTo>
                    <a:pt x="679" y="333"/>
                    <a:pt x="741" y="348"/>
                    <a:pt x="786" y="382"/>
                  </a:cubicBezTo>
                  <a:cubicBezTo>
                    <a:pt x="880" y="450"/>
                    <a:pt x="957" y="476"/>
                    <a:pt x="1022" y="476"/>
                  </a:cubicBezTo>
                  <a:cubicBezTo>
                    <a:pt x="1195" y="476"/>
                    <a:pt x="1287" y="287"/>
                    <a:pt x="1417" y="191"/>
                  </a:cubicBezTo>
                  <a:cubicBezTo>
                    <a:pt x="1310" y="1"/>
                    <a:pt x="1120" y="144"/>
                    <a:pt x="1013" y="36"/>
                  </a:cubicBezTo>
                  <a:cubicBezTo>
                    <a:pt x="715" y="25"/>
                    <a:pt x="429" y="25"/>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5"/>
            <p:cNvSpPr/>
            <p:nvPr/>
          </p:nvSpPr>
          <p:spPr>
            <a:xfrm>
              <a:off x="6041225" y="2983525"/>
              <a:ext cx="26400" cy="9750"/>
            </a:xfrm>
            <a:custGeom>
              <a:avLst/>
              <a:gdLst/>
              <a:ahLst/>
              <a:cxnLst/>
              <a:rect l="l" t="t" r="r" b="b"/>
              <a:pathLst>
                <a:path w="1056" h="390" extrusionOk="0">
                  <a:moveTo>
                    <a:pt x="663" y="60"/>
                  </a:moveTo>
                  <a:cubicBezTo>
                    <a:pt x="601" y="60"/>
                    <a:pt x="539" y="69"/>
                    <a:pt x="477" y="84"/>
                  </a:cubicBezTo>
                  <a:cubicBezTo>
                    <a:pt x="334" y="144"/>
                    <a:pt x="0" y="1"/>
                    <a:pt x="167" y="382"/>
                  </a:cubicBezTo>
                  <a:cubicBezTo>
                    <a:pt x="238" y="341"/>
                    <a:pt x="307" y="328"/>
                    <a:pt x="377" y="328"/>
                  </a:cubicBezTo>
                  <a:cubicBezTo>
                    <a:pt x="523" y="328"/>
                    <a:pt x="667" y="390"/>
                    <a:pt x="810" y="390"/>
                  </a:cubicBezTo>
                  <a:cubicBezTo>
                    <a:pt x="838" y="390"/>
                    <a:pt x="866" y="387"/>
                    <a:pt x="893" y="382"/>
                  </a:cubicBezTo>
                  <a:cubicBezTo>
                    <a:pt x="905" y="379"/>
                    <a:pt x="919" y="379"/>
                    <a:pt x="933" y="379"/>
                  </a:cubicBezTo>
                  <a:cubicBezTo>
                    <a:pt x="943" y="379"/>
                    <a:pt x="953" y="379"/>
                    <a:pt x="962" y="379"/>
                  </a:cubicBezTo>
                  <a:cubicBezTo>
                    <a:pt x="1011" y="379"/>
                    <a:pt x="1056" y="374"/>
                    <a:pt x="1048" y="310"/>
                  </a:cubicBezTo>
                  <a:cubicBezTo>
                    <a:pt x="1036" y="239"/>
                    <a:pt x="953" y="179"/>
                    <a:pt x="893" y="108"/>
                  </a:cubicBezTo>
                  <a:cubicBezTo>
                    <a:pt x="819" y="74"/>
                    <a:pt x="742" y="60"/>
                    <a:pt x="663"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5"/>
            <p:cNvSpPr/>
            <p:nvPr/>
          </p:nvSpPr>
          <p:spPr>
            <a:xfrm>
              <a:off x="6192425" y="2971150"/>
              <a:ext cx="25925" cy="5350"/>
            </a:xfrm>
            <a:custGeom>
              <a:avLst/>
              <a:gdLst/>
              <a:ahLst/>
              <a:cxnLst/>
              <a:rect l="l" t="t" r="r" b="b"/>
              <a:pathLst>
                <a:path w="1037" h="214" extrusionOk="0">
                  <a:moveTo>
                    <a:pt x="500" y="0"/>
                  </a:moveTo>
                  <a:cubicBezTo>
                    <a:pt x="367" y="0"/>
                    <a:pt x="234" y="9"/>
                    <a:pt x="99" y="9"/>
                  </a:cubicBezTo>
                  <a:cubicBezTo>
                    <a:pt x="70" y="9"/>
                    <a:pt x="42" y="9"/>
                    <a:pt x="13" y="8"/>
                  </a:cubicBezTo>
                  <a:cubicBezTo>
                    <a:pt x="13" y="43"/>
                    <a:pt x="1" y="103"/>
                    <a:pt x="1" y="151"/>
                  </a:cubicBezTo>
                  <a:cubicBezTo>
                    <a:pt x="139" y="194"/>
                    <a:pt x="272" y="214"/>
                    <a:pt x="407" y="214"/>
                  </a:cubicBezTo>
                  <a:cubicBezTo>
                    <a:pt x="606" y="214"/>
                    <a:pt x="809" y="169"/>
                    <a:pt x="1036" y="91"/>
                  </a:cubicBezTo>
                  <a:cubicBezTo>
                    <a:pt x="856" y="16"/>
                    <a:pt x="678"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5"/>
            <p:cNvSpPr/>
            <p:nvPr/>
          </p:nvSpPr>
          <p:spPr>
            <a:xfrm>
              <a:off x="5964425" y="2931750"/>
              <a:ext cx="9550" cy="25025"/>
            </a:xfrm>
            <a:custGeom>
              <a:avLst/>
              <a:gdLst/>
              <a:ahLst/>
              <a:cxnLst/>
              <a:rect l="l" t="t" r="r" b="b"/>
              <a:pathLst>
                <a:path w="382" h="1001" extrusionOk="0">
                  <a:moveTo>
                    <a:pt x="250" y="0"/>
                  </a:moveTo>
                  <a:lnTo>
                    <a:pt x="250" y="0"/>
                  </a:lnTo>
                  <a:cubicBezTo>
                    <a:pt x="0" y="345"/>
                    <a:pt x="0" y="691"/>
                    <a:pt x="239" y="1000"/>
                  </a:cubicBezTo>
                  <a:cubicBezTo>
                    <a:pt x="155" y="774"/>
                    <a:pt x="191" y="536"/>
                    <a:pt x="250" y="298"/>
                  </a:cubicBezTo>
                  <a:cubicBezTo>
                    <a:pt x="191" y="203"/>
                    <a:pt x="381" y="107"/>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5"/>
            <p:cNvSpPr/>
            <p:nvPr/>
          </p:nvSpPr>
          <p:spPr>
            <a:xfrm>
              <a:off x="5962925" y="2964475"/>
              <a:ext cx="4800" cy="13725"/>
            </a:xfrm>
            <a:custGeom>
              <a:avLst/>
              <a:gdLst/>
              <a:ahLst/>
              <a:cxnLst/>
              <a:rect l="l" t="t" r="r" b="b"/>
              <a:pathLst>
                <a:path w="192" h="549" extrusionOk="0">
                  <a:moveTo>
                    <a:pt x="191" y="1"/>
                  </a:moveTo>
                  <a:lnTo>
                    <a:pt x="191" y="1"/>
                  </a:lnTo>
                  <a:cubicBezTo>
                    <a:pt x="37" y="37"/>
                    <a:pt x="13" y="156"/>
                    <a:pt x="1" y="287"/>
                  </a:cubicBezTo>
                  <a:cubicBezTo>
                    <a:pt x="13" y="406"/>
                    <a:pt x="60" y="525"/>
                    <a:pt x="191" y="548"/>
                  </a:cubicBezTo>
                  <a:cubicBezTo>
                    <a:pt x="156" y="370"/>
                    <a:pt x="144" y="19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5"/>
            <p:cNvSpPr/>
            <p:nvPr/>
          </p:nvSpPr>
          <p:spPr>
            <a:xfrm>
              <a:off x="6217725" y="2996800"/>
              <a:ext cx="14625" cy="4625"/>
            </a:xfrm>
            <a:custGeom>
              <a:avLst/>
              <a:gdLst/>
              <a:ahLst/>
              <a:cxnLst/>
              <a:rect l="l" t="t" r="r" b="b"/>
              <a:pathLst>
                <a:path w="585" h="185" extrusionOk="0">
                  <a:moveTo>
                    <a:pt x="308" y="1"/>
                  </a:moveTo>
                  <a:cubicBezTo>
                    <a:pt x="207" y="1"/>
                    <a:pt x="106" y="10"/>
                    <a:pt x="1" y="29"/>
                  </a:cubicBezTo>
                  <a:cubicBezTo>
                    <a:pt x="108" y="184"/>
                    <a:pt x="286" y="125"/>
                    <a:pt x="417" y="172"/>
                  </a:cubicBezTo>
                  <a:cubicBezTo>
                    <a:pt x="465" y="148"/>
                    <a:pt x="525" y="148"/>
                    <a:pt x="584" y="148"/>
                  </a:cubicBezTo>
                  <a:cubicBezTo>
                    <a:pt x="584" y="113"/>
                    <a:pt x="560" y="65"/>
                    <a:pt x="560" y="17"/>
                  </a:cubicBezTo>
                  <a:cubicBezTo>
                    <a:pt x="475" y="7"/>
                    <a:pt x="391" y="1"/>
                    <a:pt x="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5"/>
            <p:cNvSpPr/>
            <p:nvPr/>
          </p:nvSpPr>
          <p:spPr>
            <a:xfrm>
              <a:off x="6149575" y="2966575"/>
              <a:ext cx="3875" cy="3075"/>
            </a:xfrm>
            <a:custGeom>
              <a:avLst/>
              <a:gdLst/>
              <a:ahLst/>
              <a:cxnLst/>
              <a:rect l="l" t="t" r="r" b="b"/>
              <a:pathLst>
                <a:path w="155" h="123" extrusionOk="0">
                  <a:moveTo>
                    <a:pt x="119" y="0"/>
                  </a:moveTo>
                  <a:cubicBezTo>
                    <a:pt x="72" y="0"/>
                    <a:pt x="48" y="24"/>
                    <a:pt x="0" y="36"/>
                  </a:cubicBezTo>
                  <a:cubicBezTo>
                    <a:pt x="25" y="92"/>
                    <a:pt x="50" y="122"/>
                    <a:pt x="77" y="122"/>
                  </a:cubicBezTo>
                  <a:cubicBezTo>
                    <a:pt x="101" y="122"/>
                    <a:pt x="127" y="98"/>
                    <a:pt x="155" y="48"/>
                  </a:cubicBezTo>
                  <a:cubicBezTo>
                    <a:pt x="131" y="36"/>
                    <a:pt x="11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5"/>
            <p:cNvSpPr/>
            <p:nvPr/>
          </p:nvSpPr>
          <p:spPr>
            <a:xfrm>
              <a:off x="6192425" y="2996325"/>
              <a:ext cx="3600" cy="7475"/>
            </a:xfrm>
            <a:custGeom>
              <a:avLst/>
              <a:gdLst/>
              <a:ahLst/>
              <a:cxnLst/>
              <a:rect l="l" t="t" r="r" b="b"/>
              <a:pathLst>
                <a:path w="144" h="299" extrusionOk="0">
                  <a:moveTo>
                    <a:pt x="13" y="1"/>
                  </a:moveTo>
                  <a:cubicBezTo>
                    <a:pt x="1" y="96"/>
                    <a:pt x="1" y="203"/>
                    <a:pt x="1" y="298"/>
                  </a:cubicBezTo>
                  <a:cubicBezTo>
                    <a:pt x="120" y="227"/>
                    <a:pt x="144" y="12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5"/>
            <p:cNvSpPr/>
            <p:nvPr/>
          </p:nvSpPr>
          <p:spPr>
            <a:xfrm>
              <a:off x="6178150" y="2944200"/>
              <a:ext cx="3575" cy="2600"/>
            </a:xfrm>
            <a:custGeom>
              <a:avLst/>
              <a:gdLst/>
              <a:ahLst/>
              <a:cxnLst/>
              <a:rect l="l" t="t" r="r" b="b"/>
              <a:pathLst>
                <a:path w="143" h="104" extrusionOk="0">
                  <a:moveTo>
                    <a:pt x="70" y="1"/>
                  </a:moveTo>
                  <a:cubicBezTo>
                    <a:pt x="47" y="1"/>
                    <a:pt x="23" y="28"/>
                    <a:pt x="0" y="86"/>
                  </a:cubicBezTo>
                  <a:cubicBezTo>
                    <a:pt x="24" y="97"/>
                    <a:pt x="51" y="103"/>
                    <a:pt x="76" y="103"/>
                  </a:cubicBezTo>
                  <a:cubicBezTo>
                    <a:pt x="101" y="103"/>
                    <a:pt x="125" y="97"/>
                    <a:pt x="143" y="86"/>
                  </a:cubicBezTo>
                  <a:cubicBezTo>
                    <a:pt x="119" y="31"/>
                    <a:pt x="94"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5"/>
            <p:cNvSpPr/>
            <p:nvPr/>
          </p:nvSpPr>
          <p:spPr>
            <a:xfrm>
              <a:off x="6026050" y="2025075"/>
              <a:ext cx="64900" cy="16175"/>
            </a:xfrm>
            <a:custGeom>
              <a:avLst/>
              <a:gdLst/>
              <a:ahLst/>
              <a:cxnLst/>
              <a:rect l="l" t="t" r="r" b="b"/>
              <a:pathLst>
                <a:path w="2596" h="647" extrusionOk="0">
                  <a:moveTo>
                    <a:pt x="71" y="1"/>
                  </a:moveTo>
                  <a:cubicBezTo>
                    <a:pt x="0" y="25"/>
                    <a:pt x="0" y="72"/>
                    <a:pt x="60" y="120"/>
                  </a:cubicBezTo>
                  <a:lnTo>
                    <a:pt x="191" y="251"/>
                  </a:lnTo>
                  <a:cubicBezTo>
                    <a:pt x="310" y="310"/>
                    <a:pt x="345" y="429"/>
                    <a:pt x="357" y="548"/>
                  </a:cubicBezTo>
                  <a:cubicBezTo>
                    <a:pt x="389" y="560"/>
                    <a:pt x="421" y="565"/>
                    <a:pt x="453" y="565"/>
                  </a:cubicBezTo>
                  <a:cubicBezTo>
                    <a:pt x="618" y="565"/>
                    <a:pt x="792" y="436"/>
                    <a:pt x="946" y="436"/>
                  </a:cubicBezTo>
                  <a:cubicBezTo>
                    <a:pt x="1003" y="436"/>
                    <a:pt x="1057" y="453"/>
                    <a:pt x="1107" y="501"/>
                  </a:cubicBezTo>
                  <a:cubicBezTo>
                    <a:pt x="1214" y="608"/>
                    <a:pt x="1322" y="647"/>
                    <a:pt x="1427" y="647"/>
                  </a:cubicBezTo>
                  <a:cubicBezTo>
                    <a:pt x="1533" y="647"/>
                    <a:pt x="1637" y="608"/>
                    <a:pt x="1738" y="560"/>
                  </a:cubicBezTo>
                  <a:cubicBezTo>
                    <a:pt x="1854" y="510"/>
                    <a:pt x="1963" y="492"/>
                    <a:pt x="2070" y="492"/>
                  </a:cubicBezTo>
                  <a:cubicBezTo>
                    <a:pt x="2216" y="492"/>
                    <a:pt x="2356" y="526"/>
                    <a:pt x="2500" y="560"/>
                  </a:cubicBezTo>
                  <a:cubicBezTo>
                    <a:pt x="2596" y="417"/>
                    <a:pt x="2453" y="358"/>
                    <a:pt x="2369" y="286"/>
                  </a:cubicBezTo>
                  <a:cubicBezTo>
                    <a:pt x="2162" y="224"/>
                    <a:pt x="1949" y="216"/>
                    <a:pt x="1736" y="216"/>
                  </a:cubicBezTo>
                  <a:cubicBezTo>
                    <a:pt x="1662" y="216"/>
                    <a:pt x="1588" y="217"/>
                    <a:pt x="1515" y="217"/>
                  </a:cubicBezTo>
                  <a:cubicBezTo>
                    <a:pt x="1275" y="217"/>
                    <a:pt x="1037" y="207"/>
                    <a:pt x="810" y="120"/>
                  </a:cubicBezTo>
                  <a:cubicBezTo>
                    <a:pt x="667" y="13"/>
                    <a:pt x="488" y="120"/>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5"/>
            <p:cNvSpPr/>
            <p:nvPr/>
          </p:nvSpPr>
          <p:spPr>
            <a:xfrm>
              <a:off x="6099850" y="2032225"/>
              <a:ext cx="31875" cy="13775"/>
            </a:xfrm>
            <a:custGeom>
              <a:avLst/>
              <a:gdLst/>
              <a:ahLst/>
              <a:cxnLst/>
              <a:rect l="l" t="t" r="r" b="b"/>
              <a:pathLst>
                <a:path w="1275" h="551" extrusionOk="0">
                  <a:moveTo>
                    <a:pt x="96" y="0"/>
                  </a:moveTo>
                  <a:cubicBezTo>
                    <a:pt x="1" y="143"/>
                    <a:pt x="13" y="274"/>
                    <a:pt x="132" y="417"/>
                  </a:cubicBezTo>
                  <a:cubicBezTo>
                    <a:pt x="139" y="418"/>
                    <a:pt x="146" y="418"/>
                    <a:pt x="153" y="418"/>
                  </a:cubicBezTo>
                  <a:cubicBezTo>
                    <a:pt x="265" y="418"/>
                    <a:pt x="374" y="366"/>
                    <a:pt x="489" y="366"/>
                  </a:cubicBezTo>
                  <a:cubicBezTo>
                    <a:pt x="561" y="366"/>
                    <a:pt x="636" y="387"/>
                    <a:pt x="715" y="453"/>
                  </a:cubicBezTo>
                  <a:cubicBezTo>
                    <a:pt x="788" y="521"/>
                    <a:pt x="859" y="550"/>
                    <a:pt x="927" y="550"/>
                  </a:cubicBezTo>
                  <a:cubicBezTo>
                    <a:pt x="1060" y="550"/>
                    <a:pt x="1180" y="440"/>
                    <a:pt x="1275" y="298"/>
                  </a:cubicBezTo>
                  <a:cubicBezTo>
                    <a:pt x="1144" y="191"/>
                    <a:pt x="953" y="155"/>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5"/>
            <p:cNvSpPr/>
            <p:nvPr/>
          </p:nvSpPr>
          <p:spPr>
            <a:xfrm>
              <a:off x="5923650" y="2021050"/>
              <a:ext cx="16975" cy="10675"/>
            </a:xfrm>
            <a:custGeom>
              <a:avLst/>
              <a:gdLst/>
              <a:ahLst/>
              <a:cxnLst/>
              <a:rect l="l" t="t" r="r" b="b"/>
              <a:pathLst>
                <a:path w="679" h="427" extrusionOk="0">
                  <a:moveTo>
                    <a:pt x="237" y="1"/>
                  </a:moveTo>
                  <a:cubicBezTo>
                    <a:pt x="161" y="1"/>
                    <a:pt x="82" y="41"/>
                    <a:pt x="0" y="150"/>
                  </a:cubicBezTo>
                  <a:cubicBezTo>
                    <a:pt x="115" y="255"/>
                    <a:pt x="203" y="426"/>
                    <a:pt x="367" y="426"/>
                  </a:cubicBezTo>
                  <a:cubicBezTo>
                    <a:pt x="424" y="426"/>
                    <a:pt x="491" y="405"/>
                    <a:pt x="572" y="352"/>
                  </a:cubicBezTo>
                  <a:cubicBezTo>
                    <a:pt x="608" y="328"/>
                    <a:pt x="679" y="233"/>
                    <a:pt x="596" y="186"/>
                  </a:cubicBezTo>
                  <a:cubicBezTo>
                    <a:pt x="478" y="105"/>
                    <a:pt x="360"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5"/>
            <p:cNvSpPr/>
            <p:nvPr/>
          </p:nvSpPr>
          <p:spPr>
            <a:xfrm>
              <a:off x="6085275" y="2032300"/>
              <a:ext cx="17875" cy="11100"/>
            </a:xfrm>
            <a:custGeom>
              <a:avLst/>
              <a:gdLst/>
              <a:ahLst/>
              <a:cxnLst/>
              <a:rect l="l" t="t" r="r" b="b"/>
              <a:pathLst>
                <a:path w="715" h="444" extrusionOk="0">
                  <a:moveTo>
                    <a:pt x="344" y="0"/>
                  </a:moveTo>
                  <a:cubicBezTo>
                    <a:pt x="230" y="0"/>
                    <a:pt x="113" y="3"/>
                    <a:pt x="0" y="9"/>
                  </a:cubicBezTo>
                  <a:cubicBezTo>
                    <a:pt x="48" y="93"/>
                    <a:pt x="84" y="200"/>
                    <a:pt x="131" y="283"/>
                  </a:cubicBezTo>
                  <a:lnTo>
                    <a:pt x="131" y="307"/>
                  </a:lnTo>
                  <a:cubicBezTo>
                    <a:pt x="286" y="331"/>
                    <a:pt x="441" y="295"/>
                    <a:pt x="560" y="426"/>
                  </a:cubicBezTo>
                  <a:cubicBezTo>
                    <a:pt x="584" y="438"/>
                    <a:pt x="611" y="444"/>
                    <a:pt x="637" y="444"/>
                  </a:cubicBezTo>
                  <a:cubicBezTo>
                    <a:pt x="664" y="444"/>
                    <a:pt x="691" y="438"/>
                    <a:pt x="715" y="426"/>
                  </a:cubicBezTo>
                  <a:cubicBezTo>
                    <a:pt x="691" y="283"/>
                    <a:pt x="691" y="140"/>
                    <a:pt x="679" y="9"/>
                  </a:cubicBezTo>
                  <a:cubicBezTo>
                    <a:pt x="572" y="3"/>
                    <a:pt x="459"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5"/>
            <p:cNvSpPr/>
            <p:nvPr/>
          </p:nvSpPr>
          <p:spPr>
            <a:xfrm>
              <a:off x="5904900" y="2019400"/>
              <a:ext cx="11325" cy="11400"/>
            </a:xfrm>
            <a:custGeom>
              <a:avLst/>
              <a:gdLst/>
              <a:ahLst/>
              <a:cxnLst/>
              <a:rect l="l" t="t" r="r" b="b"/>
              <a:pathLst>
                <a:path w="453" h="456" extrusionOk="0">
                  <a:moveTo>
                    <a:pt x="197" y="1"/>
                  </a:moveTo>
                  <a:cubicBezTo>
                    <a:pt x="143" y="1"/>
                    <a:pt x="86" y="50"/>
                    <a:pt x="24" y="192"/>
                  </a:cubicBezTo>
                  <a:cubicBezTo>
                    <a:pt x="0" y="252"/>
                    <a:pt x="36" y="406"/>
                    <a:pt x="84" y="430"/>
                  </a:cubicBezTo>
                  <a:cubicBezTo>
                    <a:pt x="119" y="448"/>
                    <a:pt x="150" y="456"/>
                    <a:pt x="176" y="456"/>
                  </a:cubicBezTo>
                  <a:cubicBezTo>
                    <a:pt x="309" y="456"/>
                    <a:pt x="343" y="265"/>
                    <a:pt x="453" y="216"/>
                  </a:cubicBezTo>
                  <a:cubicBezTo>
                    <a:pt x="370" y="141"/>
                    <a:pt x="288"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5"/>
            <p:cNvSpPr/>
            <p:nvPr/>
          </p:nvSpPr>
          <p:spPr>
            <a:xfrm>
              <a:off x="5895075" y="2020825"/>
              <a:ext cx="6275" cy="7550"/>
            </a:xfrm>
            <a:custGeom>
              <a:avLst/>
              <a:gdLst/>
              <a:ahLst/>
              <a:cxnLst/>
              <a:rect l="l" t="t" r="r" b="b"/>
              <a:pathLst>
                <a:path w="251" h="302" extrusionOk="0">
                  <a:moveTo>
                    <a:pt x="57" y="0"/>
                  </a:moveTo>
                  <a:cubicBezTo>
                    <a:pt x="38" y="0"/>
                    <a:pt x="19" y="2"/>
                    <a:pt x="0" y="4"/>
                  </a:cubicBezTo>
                  <a:lnTo>
                    <a:pt x="0" y="302"/>
                  </a:lnTo>
                  <a:cubicBezTo>
                    <a:pt x="119" y="290"/>
                    <a:pt x="250" y="266"/>
                    <a:pt x="227" y="111"/>
                  </a:cubicBezTo>
                  <a:cubicBezTo>
                    <a:pt x="217" y="25"/>
                    <a:pt x="13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5"/>
            <p:cNvSpPr/>
            <p:nvPr/>
          </p:nvSpPr>
          <p:spPr>
            <a:xfrm>
              <a:off x="5916200" y="2024775"/>
              <a:ext cx="7475" cy="5550"/>
            </a:xfrm>
            <a:custGeom>
              <a:avLst/>
              <a:gdLst/>
              <a:ahLst/>
              <a:cxnLst/>
              <a:rect l="l" t="t" r="r" b="b"/>
              <a:pathLst>
                <a:path w="299" h="222" extrusionOk="0">
                  <a:moveTo>
                    <a:pt x="1" y="1"/>
                  </a:moveTo>
                  <a:cubicBezTo>
                    <a:pt x="1" y="84"/>
                    <a:pt x="24" y="203"/>
                    <a:pt x="120" y="215"/>
                  </a:cubicBezTo>
                  <a:cubicBezTo>
                    <a:pt x="137" y="219"/>
                    <a:pt x="153" y="221"/>
                    <a:pt x="168" y="221"/>
                  </a:cubicBezTo>
                  <a:cubicBezTo>
                    <a:pt x="280" y="221"/>
                    <a:pt x="298" y="10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5"/>
            <p:cNvSpPr/>
            <p:nvPr/>
          </p:nvSpPr>
          <p:spPr>
            <a:xfrm>
              <a:off x="5863225" y="2017050"/>
              <a:ext cx="10450" cy="6200"/>
            </a:xfrm>
            <a:custGeom>
              <a:avLst/>
              <a:gdLst/>
              <a:ahLst/>
              <a:cxnLst/>
              <a:rect l="l" t="t" r="r" b="b"/>
              <a:pathLst>
                <a:path w="418" h="248" extrusionOk="0">
                  <a:moveTo>
                    <a:pt x="0" y="0"/>
                  </a:moveTo>
                  <a:lnTo>
                    <a:pt x="0" y="0"/>
                  </a:lnTo>
                  <a:cubicBezTo>
                    <a:pt x="37" y="186"/>
                    <a:pt x="83" y="247"/>
                    <a:pt x="135" y="247"/>
                  </a:cubicBezTo>
                  <a:cubicBezTo>
                    <a:pt x="221" y="247"/>
                    <a:pt x="321" y="83"/>
                    <a:pt x="417" y="24"/>
                  </a:cubicBezTo>
                  <a:cubicBezTo>
                    <a:pt x="262" y="12"/>
                    <a:pt x="13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5"/>
            <p:cNvSpPr/>
            <p:nvPr/>
          </p:nvSpPr>
          <p:spPr>
            <a:xfrm>
              <a:off x="6034675" y="2024850"/>
              <a:ext cx="11025" cy="3525"/>
            </a:xfrm>
            <a:custGeom>
              <a:avLst/>
              <a:gdLst/>
              <a:ahLst/>
              <a:cxnLst/>
              <a:rect l="l" t="t" r="r" b="b"/>
              <a:pathLst>
                <a:path w="441" h="141" extrusionOk="0">
                  <a:moveTo>
                    <a:pt x="156" y="1"/>
                  </a:moveTo>
                  <a:cubicBezTo>
                    <a:pt x="106" y="1"/>
                    <a:pt x="54" y="6"/>
                    <a:pt x="0" y="10"/>
                  </a:cubicBezTo>
                  <a:cubicBezTo>
                    <a:pt x="77" y="117"/>
                    <a:pt x="173" y="140"/>
                    <a:pt x="273" y="140"/>
                  </a:cubicBezTo>
                  <a:cubicBezTo>
                    <a:pt x="329" y="140"/>
                    <a:pt x="385" y="133"/>
                    <a:pt x="441" y="129"/>
                  </a:cubicBezTo>
                  <a:cubicBezTo>
                    <a:pt x="360" y="24"/>
                    <a:pt x="262"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35"/>
            <p:cNvSpPr/>
            <p:nvPr/>
          </p:nvSpPr>
          <p:spPr>
            <a:xfrm>
              <a:off x="6020375" y="2025000"/>
              <a:ext cx="7475" cy="3075"/>
            </a:xfrm>
            <a:custGeom>
              <a:avLst/>
              <a:gdLst/>
              <a:ahLst/>
              <a:cxnLst/>
              <a:rect l="l" t="t" r="r" b="b"/>
              <a:pathLst>
                <a:path w="299" h="123" extrusionOk="0">
                  <a:moveTo>
                    <a:pt x="241" y="1"/>
                  </a:moveTo>
                  <a:cubicBezTo>
                    <a:pt x="136" y="1"/>
                    <a:pt x="51" y="32"/>
                    <a:pt x="1" y="123"/>
                  </a:cubicBezTo>
                  <a:lnTo>
                    <a:pt x="287" y="123"/>
                  </a:lnTo>
                  <a:cubicBezTo>
                    <a:pt x="287" y="87"/>
                    <a:pt x="298" y="51"/>
                    <a:pt x="298" y="4"/>
                  </a:cubicBezTo>
                  <a:cubicBezTo>
                    <a:pt x="279" y="2"/>
                    <a:pt x="259" y="1"/>
                    <a:pt x="2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35"/>
            <p:cNvSpPr/>
            <p:nvPr/>
          </p:nvSpPr>
          <p:spPr>
            <a:xfrm>
              <a:off x="5970375" y="2024850"/>
              <a:ext cx="3300" cy="1450"/>
            </a:xfrm>
            <a:custGeom>
              <a:avLst/>
              <a:gdLst/>
              <a:ahLst/>
              <a:cxnLst/>
              <a:rect l="l" t="t" r="r" b="b"/>
              <a:pathLst>
                <a:path w="132" h="58" extrusionOk="0">
                  <a:moveTo>
                    <a:pt x="62" y="1"/>
                  </a:moveTo>
                  <a:cubicBezTo>
                    <a:pt x="39" y="1"/>
                    <a:pt x="18" y="4"/>
                    <a:pt x="1" y="10"/>
                  </a:cubicBezTo>
                  <a:lnTo>
                    <a:pt x="36" y="57"/>
                  </a:lnTo>
                  <a:cubicBezTo>
                    <a:pt x="72" y="57"/>
                    <a:pt x="96" y="22"/>
                    <a:pt x="132" y="10"/>
                  </a:cubicBezTo>
                  <a:cubicBezTo>
                    <a:pt x="108" y="4"/>
                    <a:pt x="84" y="1"/>
                    <a:pt x="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35"/>
            <p:cNvSpPr/>
            <p:nvPr/>
          </p:nvSpPr>
          <p:spPr>
            <a:xfrm>
              <a:off x="5952525" y="2023900"/>
              <a:ext cx="3300" cy="2575"/>
            </a:xfrm>
            <a:custGeom>
              <a:avLst/>
              <a:gdLst/>
              <a:ahLst/>
              <a:cxnLst/>
              <a:rect l="l" t="t" r="r" b="b"/>
              <a:pathLst>
                <a:path w="132" h="103" extrusionOk="0">
                  <a:moveTo>
                    <a:pt x="131" y="0"/>
                  </a:moveTo>
                  <a:cubicBezTo>
                    <a:pt x="84" y="0"/>
                    <a:pt x="24" y="0"/>
                    <a:pt x="0" y="24"/>
                  </a:cubicBezTo>
                  <a:cubicBezTo>
                    <a:pt x="27" y="78"/>
                    <a:pt x="49" y="102"/>
                    <a:pt x="68" y="102"/>
                  </a:cubicBezTo>
                  <a:cubicBezTo>
                    <a:pt x="92" y="102"/>
                    <a:pt x="112" y="6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5"/>
            <p:cNvSpPr/>
            <p:nvPr/>
          </p:nvSpPr>
          <p:spPr>
            <a:xfrm>
              <a:off x="5823325" y="1995900"/>
              <a:ext cx="3600" cy="3900"/>
            </a:xfrm>
            <a:custGeom>
              <a:avLst/>
              <a:gdLst/>
              <a:ahLst/>
              <a:cxnLst/>
              <a:rect l="l" t="t" r="r" b="b"/>
              <a:pathLst>
                <a:path w="144" h="156" extrusionOk="0">
                  <a:moveTo>
                    <a:pt x="1" y="1"/>
                  </a:moveTo>
                  <a:lnTo>
                    <a:pt x="1" y="156"/>
                  </a:lnTo>
                  <a:lnTo>
                    <a:pt x="144" y="15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5"/>
            <p:cNvSpPr/>
            <p:nvPr/>
          </p:nvSpPr>
          <p:spPr>
            <a:xfrm>
              <a:off x="5533125" y="3599075"/>
              <a:ext cx="229500" cy="41100"/>
            </a:xfrm>
            <a:custGeom>
              <a:avLst/>
              <a:gdLst/>
              <a:ahLst/>
              <a:cxnLst/>
              <a:rect l="l" t="t" r="r" b="b"/>
              <a:pathLst>
                <a:path w="9180" h="1644" extrusionOk="0">
                  <a:moveTo>
                    <a:pt x="547" y="1"/>
                  </a:moveTo>
                  <a:cubicBezTo>
                    <a:pt x="426" y="1"/>
                    <a:pt x="306" y="17"/>
                    <a:pt x="191" y="72"/>
                  </a:cubicBezTo>
                  <a:cubicBezTo>
                    <a:pt x="0" y="191"/>
                    <a:pt x="72" y="322"/>
                    <a:pt x="179" y="453"/>
                  </a:cubicBezTo>
                  <a:cubicBezTo>
                    <a:pt x="250" y="513"/>
                    <a:pt x="340" y="513"/>
                    <a:pt x="432" y="513"/>
                  </a:cubicBezTo>
                  <a:cubicBezTo>
                    <a:pt x="524" y="513"/>
                    <a:pt x="619" y="513"/>
                    <a:pt x="703" y="572"/>
                  </a:cubicBezTo>
                  <a:cubicBezTo>
                    <a:pt x="822" y="572"/>
                    <a:pt x="930" y="567"/>
                    <a:pt x="1039" y="567"/>
                  </a:cubicBezTo>
                  <a:cubicBezTo>
                    <a:pt x="1093" y="567"/>
                    <a:pt x="1147" y="568"/>
                    <a:pt x="1203" y="572"/>
                  </a:cubicBezTo>
                  <a:cubicBezTo>
                    <a:pt x="1893" y="668"/>
                    <a:pt x="2572" y="763"/>
                    <a:pt x="3263" y="846"/>
                  </a:cubicBezTo>
                  <a:cubicBezTo>
                    <a:pt x="4096" y="930"/>
                    <a:pt x="4929" y="1037"/>
                    <a:pt x="5739" y="1168"/>
                  </a:cubicBezTo>
                  <a:cubicBezTo>
                    <a:pt x="6739" y="1334"/>
                    <a:pt x="7727" y="1453"/>
                    <a:pt x="8716" y="1596"/>
                  </a:cubicBezTo>
                  <a:cubicBezTo>
                    <a:pt x="8894" y="1561"/>
                    <a:pt x="9156" y="1644"/>
                    <a:pt x="9180" y="1358"/>
                  </a:cubicBezTo>
                  <a:cubicBezTo>
                    <a:pt x="8978" y="1072"/>
                    <a:pt x="8644" y="1096"/>
                    <a:pt x="8347" y="1037"/>
                  </a:cubicBezTo>
                  <a:cubicBezTo>
                    <a:pt x="7727" y="906"/>
                    <a:pt x="7085" y="858"/>
                    <a:pt x="6453" y="739"/>
                  </a:cubicBezTo>
                  <a:cubicBezTo>
                    <a:pt x="6180" y="691"/>
                    <a:pt x="5906" y="691"/>
                    <a:pt x="5644" y="608"/>
                  </a:cubicBezTo>
                  <a:cubicBezTo>
                    <a:pt x="4096" y="394"/>
                    <a:pt x="2524" y="191"/>
                    <a:pt x="965" y="37"/>
                  </a:cubicBezTo>
                  <a:cubicBezTo>
                    <a:pt x="830" y="24"/>
                    <a:pt x="688"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5"/>
            <p:cNvSpPr/>
            <p:nvPr/>
          </p:nvSpPr>
          <p:spPr>
            <a:xfrm>
              <a:off x="5751000" y="3629950"/>
              <a:ext cx="173275" cy="29250"/>
            </a:xfrm>
            <a:custGeom>
              <a:avLst/>
              <a:gdLst/>
              <a:ahLst/>
              <a:cxnLst/>
              <a:rect l="l" t="t" r="r" b="b"/>
              <a:pathLst>
                <a:path w="6931" h="1170" extrusionOk="0">
                  <a:moveTo>
                    <a:pt x="1090" y="1"/>
                  </a:moveTo>
                  <a:cubicBezTo>
                    <a:pt x="884" y="1"/>
                    <a:pt x="684" y="42"/>
                    <a:pt x="501" y="183"/>
                  </a:cubicBezTo>
                  <a:cubicBezTo>
                    <a:pt x="322" y="218"/>
                    <a:pt x="120" y="171"/>
                    <a:pt x="1" y="361"/>
                  </a:cubicBezTo>
                  <a:cubicBezTo>
                    <a:pt x="155" y="468"/>
                    <a:pt x="322" y="480"/>
                    <a:pt x="465" y="504"/>
                  </a:cubicBezTo>
                  <a:cubicBezTo>
                    <a:pt x="2132" y="695"/>
                    <a:pt x="3787" y="873"/>
                    <a:pt x="5454" y="1064"/>
                  </a:cubicBezTo>
                  <a:cubicBezTo>
                    <a:pt x="5728" y="1090"/>
                    <a:pt x="6006" y="1170"/>
                    <a:pt x="6277" y="1170"/>
                  </a:cubicBezTo>
                  <a:cubicBezTo>
                    <a:pt x="6501" y="1170"/>
                    <a:pt x="6720" y="1116"/>
                    <a:pt x="6930" y="933"/>
                  </a:cubicBezTo>
                  <a:cubicBezTo>
                    <a:pt x="6728" y="695"/>
                    <a:pt x="6454" y="635"/>
                    <a:pt x="6168" y="599"/>
                  </a:cubicBezTo>
                  <a:cubicBezTo>
                    <a:pt x="4620" y="468"/>
                    <a:pt x="3072" y="242"/>
                    <a:pt x="1525" y="40"/>
                  </a:cubicBezTo>
                  <a:cubicBezTo>
                    <a:pt x="1379" y="20"/>
                    <a:pt x="1233" y="1"/>
                    <a:pt x="10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5"/>
            <p:cNvSpPr/>
            <p:nvPr/>
          </p:nvSpPr>
          <p:spPr>
            <a:xfrm>
              <a:off x="6109375" y="3690900"/>
              <a:ext cx="94975" cy="20125"/>
            </a:xfrm>
            <a:custGeom>
              <a:avLst/>
              <a:gdLst/>
              <a:ahLst/>
              <a:cxnLst/>
              <a:rect l="l" t="t" r="r" b="b"/>
              <a:pathLst>
                <a:path w="3799" h="805" extrusionOk="0">
                  <a:moveTo>
                    <a:pt x="825" y="1"/>
                  </a:moveTo>
                  <a:cubicBezTo>
                    <a:pt x="608" y="1"/>
                    <a:pt x="394" y="19"/>
                    <a:pt x="179" y="55"/>
                  </a:cubicBezTo>
                  <a:lnTo>
                    <a:pt x="1" y="102"/>
                  </a:lnTo>
                  <a:cubicBezTo>
                    <a:pt x="96" y="519"/>
                    <a:pt x="572" y="221"/>
                    <a:pt x="727" y="483"/>
                  </a:cubicBezTo>
                  <a:cubicBezTo>
                    <a:pt x="1549" y="686"/>
                    <a:pt x="2394" y="650"/>
                    <a:pt x="3227" y="805"/>
                  </a:cubicBezTo>
                  <a:lnTo>
                    <a:pt x="3585" y="626"/>
                  </a:lnTo>
                  <a:cubicBezTo>
                    <a:pt x="3585" y="519"/>
                    <a:pt x="3799" y="364"/>
                    <a:pt x="3477" y="352"/>
                  </a:cubicBezTo>
                  <a:cubicBezTo>
                    <a:pt x="3382" y="352"/>
                    <a:pt x="3275" y="269"/>
                    <a:pt x="3168" y="221"/>
                  </a:cubicBezTo>
                  <a:cubicBezTo>
                    <a:pt x="2620" y="162"/>
                    <a:pt x="2037" y="150"/>
                    <a:pt x="1489" y="55"/>
                  </a:cubicBezTo>
                  <a:cubicBezTo>
                    <a:pt x="1263" y="19"/>
                    <a:pt x="1043" y="1"/>
                    <a:pt x="8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5"/>
            <p:cNvSpPr/>
            <p:nvPr/>
          </p:nvSpPr>
          <p:spPr>
            <a:xfrm>
              <a:off x="5926025" y="3651400"/>
              <a:ext cx="196475" cy="23900"/>
            </a:xfrm>
            <a:custGeom>
              <a:avLst/>
              <a:gdLst/>
              <a:ahLst/>
              <a:cxnLst/>
              <a:rect l="l" t="t" r="r" b="b"/>
              <a:pathLst>
                <a:path w="7859" h="956" extrusionOk="0">
                  <a:moveTo>
                    <a:pt x="1306" y="0"/>
                  </a:moveTo>
                  <a:cubicBezTo>
                    <a:pt x="1177" y="0"/>
                    <a:pt x="1047" y="3"/>
                    <a:pt x="917" y="3"/>
                  </a:cubicBezTo>
                  <a:cubicBezTo>
                    <a:pt x="727" y="15"/>
                    <a:pt x="524" y="3"/>
                    <a:pt x="322" y="39"/>
                  </a:cubicBezTo>
                  <a:cubicBezTo>
                    <a:pt x="179" y="99"/>
                    <a:pt x="1" y="111"/>
                    <a:pt x="48" y="361"/>
                  </a:cubicBezTo>
                  <a:cubicBezTo>
                    <a:pt x="61" y="380"/>
                    <a:pt x="82" y="389"/>
                    <a:pt x="101" y="389"/>
                  </a:cubicBezTo>
                  <a:cubicBezTo>
                    <a:pt x="117" y="389"/>
                    <a:pt x="133" y="383"/>
                    <a:pt x="143" y="372"/>
                  </a:cubicBezTo>
                  <a:cubicBezTo>
                    <a:pt x="230" y="416"/>
                    <a:pt x="324" y="426"/>
                    <a:pt x="418" y="426"/>
                  </a:cubicBezTo>
                  <a:cubicBezTo>
                    <a:pt x="501" y="426"/>
                    <a:pt x="584" y="418"/>
                    <a:pt x="665" y="418"/>
                  </a:cubicBezTo>
                  <a:cubicBezTo>
                    <a:pt x="745" y="418"/>
                    <a:pt x="822" y="426"/>
                    <a:pt x="894" y="456"/>
                  </a:cubicBezTo>
                  <a:lnTo>
                    <a:pt x="1036" y="456"/>
                  </a:lnTo>
                  <a:cubicBezTo>
                    <a:pt x="1132" y="414"/>
                    <a:pt x="1224" y="393"/>
                    <a:pt x="1318" y="393"/>
                  </a:cubicBezTo>
                  <a:cubicBezTo>
                    <a:pt x="1411" y="393"/>
                    <a:pt x="1507" y="414"/>
                    <a:pt x="1608" y="456"/>
                  </a:cubicBezTo>
                  <a:cubicBezTo>
                    <a:pt x="1681" y="492"/>
                    <a:pt x="1758" y="506"/>
                    <a:pt x="1837" y="506"/>
                  </a:cubicBezTo>
                  <a:cubicBezTo>
                    <a:pt x="1887" y="506"/>
                    <a:pt x="1938" y="501"/>
                    <a:pt x="1989" y="492"/>
                  </a:cubicBezTo>
                  <a:cubicBezTo>
                    <a:pt x="2129" y="541"/>
                    <a:pt x="2269" y="554"/>
                    <a:pt x="2409" y="554"/>
                  </a:cubicBezTo>
                  <a:cubicBezTo>
                    <a:pt x="2544" y="554"/>
                    <a:pt x="2680" y="542"/>
                    <a:pt x="2817" y="542"/>
                  </a:cubicBezTo>
                  <a:cubicBezTo>
                    <a:pt x="2878" y="542"/>
                    <a:pt x="2939" y="545"/>
                    <a:pt x="3001" y="551"/>
                  </a:cubicBezTo>
                  <a:cubicBezTo>
                    <a:pt x="3031" y="551"/>
                    <a:pt x="3060" y="550"/>
                    <a:pt x="3090" y="550"/>
                  </a:cubicBezTo>
                  <a:cubicBezTo>
                    <a:pt x="3178" y="550"/>
                    <a:pt x="3263" y="557"/>
                    <a:pt x="3334" y="611"/>
                  </a:cubicBezTo>
                  <a:cubicBezTo>
                    <a:pt x="3453" y="622"/>
                    <a:pt x="3572" y="622"/>
                    <a:pt x="3691" y="634"/>
                  </a:cubicBezTo>
                  <a:cubicBezTo>
                    <a:pt x="3874" y="682"/>
                    <a:pt x="4058" y="695"/>
                    <a:pt x="4242" y="695"/>
                  </a:cubicBezTo>
                  <a:cubicBezTo>
                    <a:pt x="4455" y="695"/>
                    <a:pt x="4669" y="678"/>
                    <a:pt x="4882" y="678"/>
                  </a:cubicBezTo>
                  <a:cubicBezTo>
                    <a:pt x="5085" y="678"/>
                    <a:pt x="5288" y="693"/>
                    <a:pt x="5489" y="753"/>
                  </a:cubicBezTo>
                  <a:lnTo>
                    <a:pt x="5632" y="753"/>
                  </a:lnTo>
                  <a:cubicBezTo>
                    <a:pt x="5680" y="718"/>
                    <a:pt x="5730" y="700"/>
                    <a:pt x="5780" y="700"/>
                  </a:cubicBezTo>
                  <a:cubicBezTo>
                    <a:pt x="5829" y="700"/>
                    <a:pt x="5876" y="718"/>
                    <a:pt x="5918" y="753"/>
                  </a:cubicBezTo>
                  <a:cubicBezTo>
                    <a:pt x="6525" y="813"/>
                    <a:pt x="7156" y="896"/>
                    <a:pt x="7775" y="956"/>
                  </a:cubicBezTo>
                  <a:cubicBezTo>
                    <a:pt x="7799" y="920"/>
                    <a:pt x="7823" y="873"/>
                    <a:pt x="7847" y="849"/>
                  </a:cubicBezTo>
                  <a:cubicBezTo>
                    <a:pt x="7859" y="718"/>
                    <a:pt x="7823" y="599"/>
                    <a:pt x="7704" y="515"/>
                  </a:cubicBezTo>
                  <a:cubicBezTo>
                    <a:pt x="7331" y="312"/>
                    <a:pt x="6939" y="278"/>
                    <a:pt x="6546" y="278"/>
                  </a:cubicBezTo>
                  <a:cubicBezTo>
                    <a:pt x="6351" y="278"/>
                    <a:pt x="6156" y="287"/>
                    <a:pt x="5963" y="287"/>
                  </a:cubicBezTo>
                  <a:cubicBezTo>
                    <a:pt x="5860" y="287"/>
                    <a:pt x="5758" y="284"/>
                    <a:pt x="5656" y="277"/>
                  </a:cubicBezTo>
                  <a:cubicBezTo>
                    <a:pt x="5306" y="277"/>
                    <a:pt x="4964" y="290"/>
                    <a:pt x="4621" y="290"/>
                  </a:cubicBezTo>
                  <a:cubicBezTo>
                    <a:pt x="4393" y="290"/>
                    <a:pt x="4163" y="284"/>
                    <a:pt x="3930" y="265"/>
                  </a:cubicBezTo>
                  <a:cubicBezTo>
                    <a:pt x="3894" y="259"/>
                    <a:pt x="3855" y="256"/>
                    <a:pt x="3816" y="256"/>
                  </a:cubicBezTo>
                  <a:cubicBezTo>
                    <a:pt x="3778" y="256"/>
                    <a:pt x="3739" y="259"/>
                    <a:pt x="3703" y="265"/>
                  </a:cubicBezTo>
                  <a:cubicBezTo>
                    <a:pt x="3649" y="315"/>
                    <a:pt x="3596" y="339"/>
                    <a:pt x="3548" y="339"/>
                  </a:cubicBezTo>
                  <a:cubicBezTo>
                    <a:pt x="3491" y="339"/>
                    <a:pt x="3439" y="306"/>
                    <a:pt x="3394" y="241"/>
                  </a:cubicBezTo>
                  <a:cubicBezTo>
                    <a:pt x="3287" y="194"/>
                    <a:pt x="3180" y="158"/>
                    <a:pt x="3084" y="158"/>
                  </a:cubicBezTo>
                  <a:cubicBezTo>
                    <a:pt x="2703" y="146"/>
                    <a:pt x="2334" y="170"/>
                    <a:pt x="1977" y="63"/>
                  </a:cubicBezTo>
                  <a:cubicBezTo>
                    <a:pt x="1757" y="10"/>
                    <a:pt x="1533"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5"/>
            <p:cNvSpPr/>
            <p:nvPr/>
          </p:nvSpPr>
          <p:spPr>
            <a:xfrm>
              <a:off x="6121000" y="3664150"/>
              <a:ext cx="75925" cy="18300"/>
            </a:xfrm>
            <a:custGeom>
              <a:avLst/>
              <a:gdLst/>
              <a:ahLst/>
              <a:cxnLst/>
              <a:rect l="l" t="t" r="r" b="b"/>
              <a:pathLst>
                <a:path w="3037" h="732" extrusionOk="0">
                  <a:moveTo>
                    <a:pt x="938" y="1"/>
                  </a:moveTo>
                  <a:cubicBezTo>
                    <a:pt x="844" y="1"/>
                    <a:pt x="749" y="15"/>
                    <a:pt x="655" y="53"/>
                  </a:cubicBezTo>
                  <a:cubicBezTo>
                    <a:pt x="500" y="303"/>
                    <a:pt x="203" y="267"/>
                    <a:pt x="0" y="398"/>
                  </a:cubicBezTo>
                  <a:lnTo>
                    <a:pt x="0" y="458"/>
                  </a:lnTo>
                  <a:cubicBezTo>
                    <a:pt x="786" y="636"/>
                    <a:pt x="1619" y="589"/>
                    <a:pt x="2429" y="684"/>
                  </a:cubicBezTo>
                  <a:cubicBezTo>
                    <a:pt x="2534" y="691"/>
                    <a:pt x="2652" y="731"/>
                    <a:pt x="2775" y="731"/>
                  </a:cubicBezTo>
                  <a:cubicBezTo>
                    <a:pt x="2860" y="731"/>
                    <a:pt x="2948" y="712"/>
                    <a:pt x="3036" y="648"/>
                  </a:cubicBezTo>
                  <a:cubicBezTo>
                    <a:pt x="2965" y="565"/>
                    <a:pt x="2881" y="505"/>
                    <a:pt x="2822" y="446"/>
                  </a:cubicBezTo>
                  <a:cubicBezTo>
                    <a:pt x="2809" y="450"/>
                    <a:pt x="2796" y="453"/>
                    <a:pt x="2783" y="453"/>
                  </a:cubicBezTo>
                  <a:cubicBezTo>
                    <a:pt x="2762" y="453"/>
                    <a:pt x="2742" y="445"/>
                    <a:pt x="2727" y="422"/>
                  </a:cubicBezTo>
                  <a:cubicBezTo>
                    <a:pt x="2274" y="65"/>
                    <a:pt x="1715" y="112"/>
                    <a:pt x="1191" y="29"/>
                  </a:cubicBezTo>
                  <a:cubicBezTo>
                    <a:pt x="1107" y="12"/>
                    <a:pt x="1022" y="1"/>
                    <a:pt x="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5"/>
            <p:cNvSpPr/>
            <p:nvPr/>
          </p:nvSpPr>
          <p:spPr>
            <a:xfrm>
              <a:off x="5878400" y="3667850"/>
              <a:ext cx="59850" cy="17275"/>
            </a:xfrm>
            <a:custGeom>
              <a:avLst/>
              <a:gdLst/>
              <a:ahLst/>
              <a:cxnLst/>
              <a:rect l="l" t="t" r="r" b="b"/>
              <a:pathLst>
                <a:path w="2394" h="691" extrusionOk="0">
                  <a:moveTo>
                    <a:pt x="524" y="0"/>
                  </a:moveTo>
                  <a:cubicBezTo>
                    <a:pt x="274" y="191"/>
                    <a:pt x="1" y="381"/>
                    <a:pt x="382" y="691"/>
                  </a:cubicBezTo>
                  <a:cubicBezTo>
                    <a:pt x="450" y="634"/>
                    <a:pt x="540" y="511"/>
                    <a:pt x="589" y="511"/>
                  </a:cubicBezTo>
                  <a:cubicBezTo>
                    <a:pt x="592" y="511"/>
                    <a:pt x="594" y="512"/>
                    <a:pt x="596" y="512"/>
                  </a:cubicBezTo>
                  <a:cubicBezTo>
                    <a:pt x="646" y="524"/>
                    <a:pt x="697" y="528"/>
                    <a:pt x="746" y="528"/>
                  </a:cubicBezTo>
                  <a:cubicBezTo>
                    <a:pt x="866" y="528"/>
                    <a:pt x="983" y="504"/>
                    <a:pt x="1102" y="504"/>
                  </a:cubicBezTo>
                  <a:cubicBezTo>
                    <a:pt x="1178" y="504"/>
                    <a:pt x="1256" y="514"/>
                    <a:pt x="1334" y="548"/>
                  </a:cubicBezTo>
                  <a:cubicBezTo>
                    <a:pt x="1364" y="560"/>
                    <a:pt x="1392" y="566"/>
                    <a:pt x="1417" y="566"/>
                  </a:cubicBezTo>
                  <a:cubicBezTo>
                    <a:pt x="1607" y="566"/>
                    <a:pt x="1681" y="256"/>
                    <a:pt x="1879" y="256"/>
                  </a:cubicBezTo>
                  <a:cubicBezTo>
                    <a:pt x="1905" y="256"/>
                    <a:pt x="1934" y="261"/>
                    <a:pt x="1965" y="274"/>
                  </a:cubicBezTo>
                  <a:cubicBezTo>
                    <a:pt x="1989" y="298"/>
                    <a:pt x="2048" y="298"/>
                    <a:pt x="2096" y="298"/>
                  </a:cubicBezTo>
                  <a:cubicBezTo>
                    <a:pt x="2143" y="321"/>
                    <a:pt x="2194" y="339"/>
                    <a:pt x="2251" y="339"/>
                  </a:cubicBezTo>
                  <a:cubicBezTo>
                    <a:pt x="2281" y="339"/>
                    <a:pt x="2313" y="334"/>
                    <a:pt x="2346" y="322"/>
                  </a:cubicBezTo>
                  <a:cubicBezTo>
                    <a:pt x="2358" y="298"/>
                    <a:pt x="2382" y="274"/>
                    <a:pt x="2394" y="250"/>
                  </a:cubicBezTo>
                  <a:cubicBezTo>
                    <a:pt x="1786" y="36"/>
                    <a:pt x="1144" y="95"/>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5"/>
            <p:cNvSpPr/>
            <p:nvPr/>
          </p:nvSpPr>
          <p:spPr>
            <a:xfrm>
              <a:off x="5750400" y="3658150"/>
              <a:ext cx="55925" cy="22750"/>
            </a:xfrm>
            <a:custGeom>
              <a:avLst/>
              <a:gdLst/>
              <a:ahLst/>
              <a:cxnLst/>
              <a:rect l="l" t="t" r="r" b="b"/>
              <a:pathLst>
                <a:path w="2237" h="910" extrusionOk="0">
                  <a:moveTo>
                    <a:pt x="609" y="1"/>
                  </a:moveTo>
                  <a:cubicBezTo>
                    <a:pt x="420" y="1"/>
                    <a:pt x="233" y="23"/>
                    <a:pt x="48" y="91"/>
                  </a:cubicBezTo>
                  <a:lnTo>
                    <a:pt x="48" y="233"/>
                  </a:lnTo>
                  <a:cubicBezTo>
                    <a:pt x="25" y="245"/>
                    <a:pt x="13" y="281"/>
                    <a:pt x="1" y="293"/>
                  </a:cubicBezTo>
                  <a:cubicBezTo>
                    <a:pt x="25" y="305"/>
                    <a:pt x="48" y="341"/>
                    <a:pt x="72" y="352"/>
                  </a:cubicBezTo>
                  <a:cubicBezTo>
                    <a:pt x="148" y="366"/>
                    <a:pt x="226" y="370"/>
                    <a:pt x="304" y="370"/>
                  </a:cubicBezTo>
                  <a:cubicBezTo>
                    <a:pt x="455" y="370"/>
                    <a:pt x="610" y="353"/>
                    <a:pt x="762" y="353"/>
                  </a:cubicBezTo>
                  <a:cubicBezTo>
                    <a:pt x="959" y="353"/>
                    <a:pt x="1153" y="381"/>
                    <a:pt x="1334" y="507"/>
                  </a:cubicBezTo>
                  <a:cubicBezTo>
                    <a:pt x="1513" y="579"/>
                    <a:pt x="1442" y="829"/>
                    <a:pt x="1608" y="888"/>
                  </a:cubicBezTo>
                  <a:cubicBezTo>
                    <a:pt x="1636" y="894"/>
                    <a:pt x="1686" y="909"/>
                    <a:pt x="1724" y="909"/>
                  </a:cubicBezTo>
                  <a:cubicBezTo>
                    <a:pt x="1768" y="909"/>
                    <a:pt x="1796" y="888"/>
                    <a:pt x="1751" y="805"/>
                  </a:cubicBezTo>
                  <a:cubicBezTo>
                    <a:pt x="1645" y="554"/>
                    <a:pt x="1719" y="512"/>
                    <a:pt x="1826" y="512"/>
                  </a:cubicBezTo>
                  <a:cubicBezTo>
                    <a:pt x="1880" y="512"/>
                    <a:pt x="1943" y="523"/>
                    <a:pt x="1996" y="523"/>
                  </a:cubicBezTo>
                  <a:cubicBezTo>
                    <a:pt x="2026" y="523"/>
                    <a:pt x="2053" y="519"/>
                    <a:pt x="2073" y="507"/>
                  </a:cubicBezTo>
                  <a:cubicBezTo>
                    <a:pt x="2103" y="519"/>
                    <a:pt x="2128" y="524"/>
                    <a:pt x="2148" y="524"/>
                  </a:cubicBezTo>
                  <a:cubicBezTo>
                    <a:pt x="2231" y="524"/>
                    <a:pt x="2237" y="436"/>
                    <a:pt x="2227" y="341"/>
                  </a:cubicBezTo>
                  <a:cubicBezTo>
                    <a:pt x="2122" y="185"/>
                    <a:pt x="1980" y="162"/>
                    <a:pt x="1831" y="162"/>
                  </a:cubicBezTo>
                  <a:cubicBezTo>
                    <a:pt x="1767" y="162"/>
                    <a:pt x="1702" y="166"/>
                    <a:pt x="1637" y="166"/>
                  </a:cubicBezTo>
                  <a:cubicBezTo>
                    <a:pt x="1530" y="166"/>
                    <a:pt x="1426" y="154"/>
                    <a:pt x="1334" y="91"/>
                  </a:cubicBezTo>
                  <a:cubicBezTo>
                    <a:pt x="1325" y="64"/>
                    <a:pt x="1303" y="50"/>
                    <a:pt x="1277" y="50"/>
                  </a:cubicBezTo>
                  <a:cubicBezTo>
                    <a:pt x="1269" y="50"/>
                    <a:pt x="1260" y="52"/>
                    <a:pt x="1251" y="55"/>
                  </a:cubicBezTo>
                  <a:cubicBezTo>
                    <a:pt x="1036" y="30"/>
                    <a:pt x="822" y="1"/>
                    <a:pt x="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5"/>
            <p:cNvSpPr/>
            <p:nvPr/>
          </p:nvSpPr>
          <p:spPr>
            <a:xfrm>
              <a:off x="5801600" y="3663975"/>
              <a:ext cx="32175" cy="20550"/>
            </a:xfrm>
            <a:custGeom>
              <a:avLst/>
              <a:gdLst/>
              <a:ahLst/>
              <a:cxnLst/>
              <a:rect l="l" t="t" r="r" b="b"/>
              <a:pathLst>
                <a:path w="1287" h="822" extrusionOk="0">
                  <a:moveTo>
                    <a:pt x="441" y="0"/>
                  </a:moveTo>
                  <a:cubicBezTo>
                    <a:pt x="358" y="96"/>
                    <a:pt x="215" y="36"/>
                    <a:pt x="156" y="155"/>
                  </a:cubicBezTo>
                  <a:cubicBezTo>
                    <a:pt x="96" y="191"/>
                    <a:pt x="48" y="239"/>
                    <a:pt x="1" y="286"/>
                  </a:cubicBezTo>
                  <a:cubicBezTo>
                    <a:pt x="120" y="453"/>
                    <a:pt x="286" y="524"/>
                    <a:pt x="477" y="572"/>
                  </a:cubicBezTo>
                  <a:cubicBezTo>
                    <a:pt x="656" y="596"/>
                    <a:pt x="644" y="703"/>
                    <a:pt x="632" y="822"/>
                  </a:cubicBezTo>
                  <a:cubicBezTo>
                    <a:pt x="929" y="786"/>
                    <a:pt x="1227" y="643"/>
                    <a:pt x="1251" y="358"/>
                  </a:cubicBezTo>
                  <a:cubicBezTo>
                    <a:pt x="1287" y="48"/>
                    <a:pt x="822" y="25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5"/>
            <p:cNvSpPr/>
            <p:nvPr/>
          </p:nvSpPr>
          <p:spPr>
            <a:xfrm>
              <a:off x="5969775" y="3678550"/>
              <a:ext cx="35150" cy="20575"/>
            </a:xfrm>
            <a:custGeom>
              <a:avLst/>
              <a:gdLst/>
              <a:ahLst/>
              <a:cxnLst/>
              <a:rect l="l" t="t" r="r" b="b"/>
              <a:pathLst>
                <a:path w="1406" h="823" extrusionOk="0">
                  <a:moveTo>
                    <a:pt x="1" y="1"/>
                  </a:moveTo>
                  <a:cubicBezTo>
                    <a:pt x="25" y="239"/>
                    <a:pt x="156" y="382"/>
                    <a:pt x="382" y="429"/>
                  </a:cubicBezTo>
                  <a:cubicBezTo>
                    <a:pt x="584" y="477"/>
                    <a:pt x="572" y="656"/>
                    <a:pt x="596" y="799"/>
                  </a:cubicBezTo>
                  <a:cubicBezTo>
                    <a:pt x="644" y="822"/>
                    <a:pt x="679" y="822"/>
                    <a:pt x="715" y="822"/>
                  </a:cubicBezTo>
                  <a:cubicBezTo>
                    <a:pt x="834" y="739"/>
                    <a:pt x="929" y="656"/>
                    <a:pt x="1013" y="584"/>
                  </a:cubicBezTo>
                  <a:cubicBezTo>
                    <a:pt x="1406" y="287"/>
                    <a:pt x="1037" y="251"/>
                    <a:pt x="870" y="144"/>
                  </a:cubicBezTo>
                  <a:cubicBezTo>
                    <a:pt x="798" y="132"/>
                    <a:pt x="715" y="132"/>
                    <a:pt x="644" y="120"/>
                  </a:cubicBezTo>
                  <a:cubicBezTo>
                    <a:pt x="477" y="48"/>
                    <a:pt x="298" y="108"/>
                    <a:pt x="156" y="13"/>
                  </a:cubicBezTo>
                  <a:cubicBezTo>
                    <a:pt x="96" y="13"/>
                    <a:pt x="4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5"/>
            <p:cNvSpPr/>
            <p:nvPr/>
          </p:nvSpPr>
          <p:spPr>
            <a:xfrm>
              <a:off x="5991500" y="3681275"/>
              <a:ext cx="36350" cy="11300"/>
            </a:xfrm>
            <a:custGeom>
              <a:avLst/>
              <a:gdLst/>
              <a:ahLst/>
              <a:cxnLst/>
              <a:rect l="l" t="t" r="r" b="b"/>
              <a:pathLst>
                <a:path w="1454" h="452" extrusionOk="0">
                  <a:moveTo>
                    <a:pt x="578" y="0"/>
                  </a:moveTo>
                  <a:cubicBezTo>
                    <a:pt x="386" y="0"/>
                    <a:pt x="193" y="13"/>
                    <a:pt x="1" y="23"/>
                  </a:cubicBezTo>
                  <a:cubicBezTo>
                    <a:pt x="84" y="154"/>
                    <a:pt x="322" y="237"/>
                    <a:pt x="144" y="451"/>
                  </a:cubicBezTo>
                  <a:lnTo>
                    <a:pt x="561" y="451"/>
                  </a:lnTo>
                  <a:cubicBezTo>
                    <a:pt x="685" y="196"/>
                    <a:pt x="876" y="164"/>
                    <a:pt x="1077" y="164"/>
                  </a:cubicBezTo>
                  <a:cubicBezTo>
                    <a:pt x="1143" y="164"/>
                    <a:pt x="1210" y="168"/>
                    <a:pt x="1276" y="168"/>
                  </a:cubicBezTo>
                  <a:cubicBezTo>
                    <a:pt x="1337" y="168"/>
                    <a:pt x="1396" y="165"/>
                    <a:pt x="1453" y="154"/>
                  </a:cubicBezTo>
                  <a:cubicBezTo>
                    <a:pt x="1165" y="31"/>
                    <a:pt x="872" y="0"/>
                    <a:pt x="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5"/>
            <p:cNvSpPr/>
            <p:nvPr/>
          </p:nvSpPr>
          <p:spPr>
            <a:xfrm>
              <a:off x="5887625" y="3650575"/>
              <a:ext cx="47950" cy="9850"/>
            </a:xfrm>
            <a:custGeom>
              <a:avLst/>
              <a:gdLst/>
              <a:ahLst/>
              <a:cxnLst/>
              <a:rect l="l" t="t" r="r" b="b"/>
              <a:pathLst>
                <a:path w="1918" h="394" extrusionOk="0">
                  <a:moveTo>
                    <a:pt x="1666" y="0"/>
                  </a:moveTo>
                  <a:cubicBezTo>
                    <a:pt x="1586" y="0"/>
                    <a:pt x="1510" y="32"/>
                    <a:pt x="1441" y="108"/>
                  </a:cubicBezTo>
                  <a:cubicBezTo>
                    <a:pt x="1248" y="220"/>
                    <a:pt x="1044" y="247"/>
                    <a:pt x="837" y="247"/>
                  </a:cubicBezTo>
                  <a:cubicBezTo>
                    <a:pt x="640" y="247"/>
                    <a:pt x="441" y="222"/>
                    <a:pt x="245" y="222"/>
                  </a:cubicBezTo>
                  <a:cubicBezTo>
                    <a:pt x="163" y="222"/>
                    <a:pt x="81" y="227"/>
                    <a:pt x="1" y="239"/>
                  </a:cubicBezTo>
                  <a:cubicBezTo>
                    <a:pt x="308" y="367"/>
                    <a:pt x="628" y="380"/>
                    <a:pt x="948" y="380"/>
                  </a:cubicBezTo>
                  <a:cubicBezTo>
                    <a:pt x="1028" y="380"/>
                    <a:pt x="1108" y="379"/>
                    <a:pt x="1188" y="379"/>
                  </a:cubicBezTo>
                  <a:cubicBezTo>
                    <a:pt x="1321" y="379"/>
                    <a:pt x="1453" y="382"/>
                    <a:pt x="1584" y="394"/>
                  </a:cubicBezTo>
                  <a:cubicBezTo>
                    <a:pt x="1656" y="274"/>
                    <a:pt x="1763" y="239"/>
                    <a:pt x="1882" y="239"/>
                  </a:cubicBezTo>
                  <a:cubicBezTo>
                    <a:pt x="1918" y="167"/>
                    <a:pt x="1906" y="108"/>
                    <a:pt x="1846" y="48"/>
                  </a:cubicBezTo>
                  <a:cubicBezTo>
                    <a:pt x="1785" y="18"/>
                    <a:pt x="1725" y="0"/>
                    <a:pt x="1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5"/>
            <p:cNvSpPr/>
            <p:nvPr/>
          </p:nvSpPr>
          <p:spPr>
            <a:xfrm>
              <a:off x="5876925" y="3667850"/>
              <a:ext cx="14600" cy="21150"/>
            </a:xfrm>
            <a:custGeom>
              <a:avLst/>
              <a:gdLst/>
              <a:ahLst/>
              <a:cxnLst/>
              <a:rect l="l" t="t" r="r" b="b"/>
              <a:pathLst>
                <a:path w="584" h="846" extrusionOk="0">
                  <a:moveTo>
                    <a:pt x="583" y="0"/>
                  </a:moveTo>
                  <a:cubicBezTo>
                    <a:pt x="524" y="0"/>
                    <a:pt x="476" y="0"/>
                    <a:pt x="429" y="12"/>
                  </a:cubicBezTo>
                  <a:cubicBezTo>
                    <a:pt x="286" y="119"/>
                    <a:pt x="60" y="84"/>
                    <a:pt x="0" y="298"/>
                  </a:cubicBezTo>
                  <a:lnTo>
                    <a:pt x="0" y="429"/>
                  </a:lnTo>
                  <a:cubicBezTo>
                    <a:pt x="48" y="560"/>
                    <a:pt x="107" y="715"/>
                    <a:pt x="143" y="846"/>
                  </a:cubicBezTo>
                  <a:lnTo>
                    <a:pt x="429" y="846"/>
                  </a:lnTo>
                  <a:cubicBezTo>
                    <a:pt x="441" y="786"/>
                    <a:pt x="441" y="738"/>
                    <a:pt x="441" y="691"/>
                  </a:cubicBezTo>
                  <a:cubicBezTo>
                    <a:pt x="298" y="429"/>
                    <a:pt x="536" y="238"/>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5"/>
            <p:cNvSpPr/>
            <p:nvPr/>
          </p:nvSpPr>
          <p:spPr>
            <a:xfrm>
              <a:off x="6018600" y="3666925"/>
              <a:ext cx="44975" cy="4250"/>
            </a:xfrm>
            <a:custGeom>
              <a:avLst/>
              <a:gdLst/>
              <a:ahLst/>
              <a:cxnLst/>
              <a:rect l="l" t="t" r="r" b="b"/>
              <a:pathLst>
                <a:path w="1799" h="170" extrusionOk="0">
                  <a:moveTo>
                    <a:pt x="1034" y="1"/>
                  </a:moveTo>
                  <a:cubicBezTo>
                    <a:pt x="742" y="1"/>
                    <a:pt x="446" y="42"/>
                    <a:pt x="155" y="42"/>
                  </a:cubicBezTo>
                  <a:cubicBezTo>
                    <a:pt x="103" y="42"/>
                    <a:pt x="52" y="40"/>
                    <a:pt x="0" y="37"/>
                  </a:cubicBezTo>
                  <a:lnTo>
                    <a:pt x="0" y="37"/>
                  </a:lnTo>
                  <a:cubicBezTo>
                    <a:pt x="334" y="146"/>
                    <a:pt x="675" y="169"/>
                    <a:pt x="1019" y="169"/>
                  </a:cubicBezTo>
                  <a:cubicBezTo>
                    <a:pt x="1278" y="169"/>
                    <a:pt x="1538" y="156"/>
                    <a:pt x="1798" y="156"/>
                  </a:cubicBezTo>
                  <a:cubicBezTo>
                    <a:pt x="1552" y="33"/>
                    <a:pt x="1295" y="1"/>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5"/>
            <p:cNvSpPr/>
            <p:nvPr/>
          </p:nvSpPr>
          <p:spPr>
            <a:xfrm>
              <a:off x="5951625" y="3677825"/>
              <a:ext cx="14300" cy="17250"/>
            </a:xfrm>
            <a:custGeom>
              <a:avLst/>
              <a:gdLst/>
              <a:ahLst/>
              <a:cxnLst/>
              <a:rect l="l" t="t" r="r" b="b"/>
              <a:pathLst>
                <a:path w="572" h="690" extrusionOk="0">
                  <a:moveTo>
                    <a:pt x="387" y="0"/>
                  </a:moveTo>
                  <a:cubicBezTo>
                    <a:pt x="361" y="0"/>
                    <a:pt x="334" y="6"/>
                    <a:pt x="310" y="18"/>
                  </a:cubicBezTo>
                  <a:cubicBezTo>
                    <a:pt x="286" y="77"/>
                    <a:pt x="251" y="137"/>
                    <a:pt x="227" y="208"/>
                  </a:cubicBezTo>
                  <a:cubicBezTo>
                    <a:pt x="179" y="351"/>
                    <a:pt x="0" y="494"/>
                    <a:pt x="191" y="649"/>
                  </a:cubicBezTo>
                  <a:cubicBezTo>
                    <a:pt x="218" y="676"/>
                    <a:pt x="265" y="689"/>
                    <a:pt x="301" y="689"/>
                  </a:cubicBezTo>
                  <a:cubicBezTo>
                    <a:pt x="314" y="689"/>
                    <a:pt x="325" y="688"/>
                    <a:pt x="334" y="685"/>
                  </a:cubicBezTo>
                  <a:cubicBezTo>
                    <a:pt x="524" y="613"/>
                    <a:pt x="572" y="447"/>
                    <a:pt x="572" y="280"/>
                  </a:cubicBezTo>
                  <a:cubicBezTo>
                    <a:pt x="572" y="197"/>
                    <a:pt x="489" y="101"/>
                    <a:pt x="465" y="18"/>
                  </a:cubicBezTo>
                  <a:cubicBezTo>
                    <a:pt x="441" y="6"/>
                    <a:pt x="414"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5"/>
            <p:cNvSpPr/>
            <p:nvPr/>
          </p:nvSpPr>
          <p:spPr>
            <a:xfrm>
              <a:off x="5517350" y="3606075"/>
              <a:ext cx="33650" cy="13100"/>
            </a:xfrm>
            <a:custGeom>
              <a:avLst/>
              <a:gdLst/>
              <a:ahLst/>
              <a:cxnLst/>
              <a:rect l="l" t="t" r="r" b="b"/>
              <a:pathLst>
                <a:path w="1346" h="524" extrusionOk="0">
                  <a:moveTo>
                    <a:pt x="436" y="1"/>
                  </a:moveTo>
                  <a:cubicBezTo>
                    <a:pt x="364" y="1"/>
                    <a:pt x="290" y="13"/>
                    <a:pt x="215" y="42"/>
                  </a:cubicBezTo>
                  <a:cubicBezTo>
                    <a:pt x="107" y="90"/>
                    <a:pt x="24" y="149"/>
                    <a:pt x="0" y="280"/>
                  </a:cubicBezTo>
                  <a:cubicBezTo>
                    <a:pt x="119" y="411"/>
                    <a:pt x="357" y="340"/>
                    <a:pt x="477" y="507"/>
                  </a:cubicBezTo>
                  <a:cubicBezTo>
                    <a:pt x="537" y="516"/>
                    <a:pt x="596" y="523"/>
                    <a:pt x="652" y="523"/>
                  </a:cubicBezTo>
                  <a:cubicBezTo>
                    <a:pt x="739" y="523"/>
                    <a:pt x="821" y="505"/>
                    <a:pt x="893" y="447"/>
                  </a:cubicBezTo>
                  <a:cubicBezTo>
                    <a:pt x="1000" y="280"/>
                    <a:pt x="1191" y="352"/>
                    <a:pt x="1346" y="292"/>
                  </a:cubicBezTo>
                  <a:cubicBezTo>
                    <a:pt x="1227" y="161"/>
                    <a:pt x="1048" y="209"/>
                    <a:pt x="893" y="149"/>
                  </a:cubicBezTo>
                  <a:cubicBezTo>
                    <a:pt x="752" y="67"/>
                    <a:pt x="600" y="1"/>
                    <a:pt x="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5"/>
            <p:cNvSpPr/>
            <p:nvPr/>
          </p:nvSpPr>
          <p:spPr>
            <a:xfrm>
              <a:off x="5747425" y="3655825"/>
              <a:ext cx="33975" cy="4725"/>
            </a:xfrm>
            <a:custGeom>
              <a:avLst/>
              <a:gdLst/>
              <a:ahLst/>
              <a:cxnLst/>
              <a:rect l="l" t="t" r="r" b="b"/>
              <a:pathLst>
                <a:path w="1359" h="189" extrusionOk="0">
                  <a:moveTo>
                    <a:pt x="387" y="0"/>
                  </a:moveTo>
                  <a:cubicBezTo>
                    <a:pt x="260" y="0"/>
                    <a:pt x="132" y="9"/>
                    <a:pt x="1" y="29"/>
                  </a:cubicBezTo>
                  <a:cubicBezTo>
                    <a:pt x="60" y="76"/>
                    <a:pt x="108" y="136"/>
                    <a:pt x="144" y="184"/>
                  </a:cubicBezTo>
                  <a:cubicBezTo>
                    <a:pt x="225" y="174"/>
                    <a:pt x="306" y="171"/>
                    <a:pt x="387" y="171"/>
                  </a:cubicBezTo>
                  <a:cubicBezTo>
                    <a:pt x="575" y="171"/>
                    <a:pt x="764" y="189"/>
                    <a:pt x="953" y="189"/>
                  </a:cubicBezTo>
                  <a:cubicBezTo>
                    <a:pt x="1088" y="189"/>
                    <a:pt x="1223" y="180"/>
                    <a:pt x="1358" y="148"/>
                  </a:cubicBezTo>
                  <a:cubicBezTo>
                    <a:pt x="1039" y="62"/>
                    <a:pt x="720"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5"/>
            <p:cNvSpPr/>
            <p:nvPr/>
          </p:nvSpPr>
          <p:spPr>
            <a:xfrm>
              <a:off x="5783750" y="3660200"/>
              <a:ext cx="28900" cy="7075"/>
            </a:xfrm>
            <a:custGeom>
              <a:avLst/>
              <a:gdLst/>
              <a:ahLst/>
              <a:cxnLst/>
              <a:rect l="l" t="t" r="r" b="b"/>
              <a:pathLst>
                <a:path w="1156" h="283" extrusionOk="0">
                  <a:moveTo>
                    <a:pt x="258" y="0"/>
                  </a:moveTo>
                  <a:cubicBezTo>
                    <a:pt x="173" y="0"/>
                    <a:pt x="87" y="3"/>
                    <a:pt x="0" y="9"/>
                  </a:cubicBezTo>
                  <a:cubicBezTo>
                    <a:pt x="238" y="247"/>
                    <a:pt x="619" y="80"/>
                    <a:pt x="870" y="282"/>
                  </a:cubicBezTo>
                  <a:cubicBezTo>
                    <a:pt x="977" y="270"/>
                    <a:pt x="1096" y="259"/>
                    <a:pt x="1155" y="140"/>
                  </a:cubicBezTo>
                  <a:cubicBezTo>
                    <a:pt x="858" y="37"/>
                    <a:pt x="561" y="0"/>
                    <a:pt x="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5"/>
            <p:cNvSpPr/>
            <p:nvPr/>
          </p:nvSpPr>
          <p:spPr>
            <a:xfrm>
              <a:off x="5524775" y="3615950"/>
              <a:ext cx="26225" cy="6750"/>
            </a:xfrm>
            <a:custGeom>
              <a:avLst/>
              <a:gdLst/>
              <a:ahLst/>
              <a:cxnLst/>
              <a:rect l="l" t="t" r="r" b="b"/>
              <a:pathLst>
                <a:path w="1049" h="270" extrusionOk="0">
                  <a:moveTo>
                    <a:pt x="94" y="0"/>
                  </a:moveTo>
                  <a:cubicBezTo>
                    <a:pt x="59" y="0"/>
                    <a:pt x="28" y="28"/>
                    <a:pt x="1" y="76"/>
                  </a:cubicBezTo>
                  <a:cubicBezTo>
                    <a:pt x="162" y="226"/>
                    <a:pt x="329" y="270"/>
                    <a:pt x="499" y="270"/>
                  </a:cubicBezTo>
                  <a:cubicBezTo>
                    <a:pt x="680" y="270"/>
                    <a:pt x="864" y="220"/>
                    <a:pt x="1049" y="195"/>
                  </a:cubicBezTo>
                  <a:cubicBezTo>
                    <a:pt x="942" y="16"/>
                    <a:pt x="751" y="135"/>
                    <a:pt x="620" y="52"/>
                  </a:cubicBezTo>
                  <a:lnTo>
                    <a:pt x="180" y="52"/>
                  </a:lnTo>
                  <a:cubicBezTo>
                    <a:pt x="149" y="16"/>
                    <a:pt x="120" y="0"/>
                    <a:pt x="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5"/>
            <p:cNvSpPr/>
            <p:nvPr/>
          </p:nvSpPr>
          <p:spPr>
            <a:xfrm>
              <a:off x="5690875" y="3648975"/>
              <a:ext cx="28900" cy="4300"/>
            </a:xfrm>
            <a:custGeom>
              <a:avLst/>
              <a:gdLst/>
              <a:ahLst/>
              <a:cxnLst/>
              <a:rect l="l" t="t" r="r" b="b"/>
              <a:pathLst>
                <a:path w="1156" h="172" extrusionOk="0">
                  <a:moveTo>
                    <a:pt x="455" y="0"/>
                  </a:moveTo>
                  <a:cubicBezTo>
                    <a:pt x="302" y="0"/>
                    <a:pt x="150" y="12"/>
                    <a:pt x="1" y="17"/>
                  </a:cubicBezTo>
                  <a:cubicBezTo>
                    <a:pt x="48" y="65"/>
                    <a:pt x="84" y="124"/>
                    <a:pt x="132" y="172"/>
                  </a:cubicBezTo>
                  <a:cubicBezTo>
                    <a:pt x="477" y="172"/>
                    <a:pt x="822" y="160"/>
                    <a:pt x="1156" y="160"/>
                  </a:cubicBezTo>
                  <a:cubicBezTo>
                    <a:pt x="931" y="29"/>
                    <a:pt x="693"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5"/>
            <p:cNvSpPr/>
            <p:nvPr/>
          </p:nvSpPr>
          <p:spPr>
            <a:xfrm>
              <a:off x="5976325" y="3663975"/>
              <a:ext cx="30700" cy="3100"/>
            </a:xfrm>
            <a:custGeom>
              <a:avLst/>
              <a:gdLst/>
              <a:ahLst/>
              <a:cxnLst/>
              <a:rect l="l" t="t" r="r" b="b"/>
              <a:pathLst>
                <a:path w="1228" h="124" extrusionOk="0">
                  <a:moveTo>
                    <a:pt x="1191" y="0"/>
                  </a:moveTo>
                  <a:cubicBezTo>
                    <a:pt x="787" y="12"/>
                    <a:pt x="394" y="12"/>
                    <a:pt x="1" y="12"/>
                  </a:cubicBezTo>
                  <a:cubicBezTo>
                    <a:pt x="308" y="99"/>
                    <a:pt x="631" y="123"/>
                    <a:pt x="956" y="123"/>
                  </a:cubicBezTo>
                  <a:cubicBezTo>
                    <a:pt x="1034" y="123"/>
                    <a:pt x="1113" y="122"/>
                    <a:pt x="1191" y="119"/>
                  </a:cubicBezTo>
                  <a:cubicBezTo>
                    <a:pt x="1227" y="72"/>
                    <a:pt x="1227" y="48"/>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5"/>
            <p:cNvSpPr/>
            <p:nvPr/>
          </p:nvSpPr>
          <p:spPr>
            <a:xfrm>
              <a:off x="5935250" y="3674400"/>
              <a:ext cx="10750" cy="18175"/>
            </a:xfrm>
            <a:custGeom>
              <a:avLst/>
              <a:gdLst/>
              <a:ahLst/>
              <a:cxnLst/>
              <a:rect l="l" t="t" r="r" b="b"/>
              <a:pathLst>
                <a:path w="430" h="727" extrusionOk="0">
                  <a:moveTo>
                    <a:pt x="120" y="0"/>
                  </a:moveTo>
                  <a:lnTo>
                    <a:pt x="120" y="0"/>
                  </a:lnTo>
                  <a:cubicBezTo>
                    <a:pt x="155" y="12"/>
                    <a:pt x="155" y="48"/>
                    <a:pt x="120" y="60"/>
                  </a:cubicBezTo>
                  <a:cubicBezTo>
                    <a:pt x="1" y="226"/>
                    <a:pt x="13" y="405"/>
                    <a:pt x="108" y="584"/>
                  </a:cubicBezTo>
                  <a:lnTo>
                    <a:pt x="108" y="726"/>
                  </a:lnTo>
                  <a:cubicBezTo>
                    <a:pt x="346" y="536"/>
                    <a:pt x="429" y="298"/>
                    <a:pt x="251" y="36"/>
                  </a:cubicBezTo>
                  <a:cubicBezTo>
                    <a:pt x="215" y="36"/>
                    <a:pt x="167" y="12"/>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5"/>
            <p:cNvSpPr/>
            <p:nvPr/>
          </p:nvSpPr>
          <p:spPr>
            <a:xfrm>
              <a:off x="5868575" y="3667250"/>
              <a:ext cx="19075" cy="7475"/>
            </a:xfrm>
            <a:custGeom>
              <a:avLst/>
              <a:gdLst/>
              <a:ahLst/>
              <a:cxnLst/>
              <a:rect l="l" t="t" r="r" b="b"/>
              <a:pathLst>
                <a:path w="763" h="299" extrusionOk="0">
                  <a:moveTo>
                    <a:pt x="215" y="0"/>
                  </a:moveTo>
                  <a:cubicBezTo>
                    <a:pt x="1" y="203"/>
                    <a:pt x="358" y="167"/>
                    <a:pt x="334" y="298"/>
                  </a:cubicBezTo>
                  <a:cubicBezTo>
                    <a:pt x="477" y="215"/>
                    <a:pt x="655" y="167"/>
                    <a:pt x="763" y="24"/>
                  </a:cubicBezTo>
                  <a:cubicBezTo>
                    <a:pt x="584" y="0"/>
                    <a:pt x="40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5"/>
            <p:cNvSpPr/>
            <p:nvPr/>
          </p:nvSpPr>
          <p:spPr>
            <a:xfrm>
              <a:off x="5929600" y="3660025"/>
              <a:ext cx="19075" cy="3475"/>
            </a:xfrm>
            <a:custGeom>
              <a:avLst/>
              <a:gdLst/>
              <a:ahLst/>
              <a:cxnLst/>
              <a:rect l="l" t="t" r="r" b="b"/>
              <a:pathLst>
                <a:path w="763" h="139" extrusionOk="0">
                  <a:moveTo>
                    <a:pt x="395" y="1"/>
                  </a:moveTo>
                  <a:cubicBezTo>
                    <a:pt x="265" y="1"/>
                    <a:pt x="131" y="27"/>
                    <a:pt x="0" y="27"/>
                  </a:cubicBezTo>
                  <a:cubicBezTo>
                    <a:pt x="159" y="123"/>
                    <a:pt x="328" y="139"/>
                    <a:pt x="501" y="139"/>
                  </a:cubicBezTo>
                  <a:cubicBezTo>
                    <a:pt x="588" y="139"/>
                    <a:pt x="675" y="135"/>
                    <a:pt x="762" y="135"/>
                  </a:cubicBezTo>
                  <a:cubicBezTo>
                    <a:pt x="649" y="27"/>
                    <a:pt x="524" y="1"/>
                    <a:pt x="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5"/>
            <p:cNvSpPr/>
            <p:nvPr/>
          </p:nvSpPr>
          <p:spPr>
            <a:xfrm>
              <a:off x="5658125" y="3641875"/>
              <a:ext cx="18200" cy="4225"/>
            </a:xfrm>
            <a:custGeom>
              <a:avLst/>
              <a:gdLst/>
              <a:ahLst/>
              <a:cxnLst/>
              <a:rect l="l" t="t" r="r" b="b"/>
              <a:pathLst>
                <a:path w="728" h="169" extrusionOk="0">
                  <a:moveTo>
                    <a:pt x="327" y="0"/>
                  </a:moveTo>
                  <a:cubicBezTo>
                    <a:pt x="219" y="0"/>
                    <a:pt x="108" y="17"/>
                    <a:pt x="1" y="27"/>
                  </a:cubicBezTo>
                  <a:cubicBezTo>
                    <a:pt x="115" y="141"/>
                    <a:pt x="251" y="168"/>
                    <a:pt x="393" y="168"/>
                  </a:cubicBezTo>
                  <a:cubicBezTo>
                    <a:pt x="503" y="168"/>
                    <a:pt x="618" y="151"/>
                    <a:pt x="727" y="146"/>
                  </a:cubicBezTo>
                  <a:cubicBezTo>
                    <a:pt x="611" y="30"/>
                    <a:pt x="472"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5"/>
            <p:cNvSpPr/>
            <p:nvPr/>
          </p:nvSpPr>
          <p:spPr>
            <a:xfrm>
              <a:off x="5952525" y="3660025"/>
              <a:ext cx="14000" cy="3375"/>
            </a:xfrm>
            <a:custGeom>
              <a:avLst/>
              <a:gdLst/>
              <a:ahLst/>
              <a:cxnLst/>
              <a:rect l="l" t="t" r="r" b="b"/>
              <a:pathLst>
                <a:path w="560" h="135" extrusionOk="0">
                  <a:moveTo>
                    <a:pt x="280" y="1"/>
                  </a:moveTo>
                  <a:cubicBezTo>
                    <a:pt x="188" y="1"/>
                    <a:pt x="95" y="45"/>
                    <a:pt x="0" y="135"/>
                  </a:cubicBezTo>
                  <a:lnTo>
                    <a:pt x="560" y="135"/>
                  </a:lnTo>
                  <a:cubicBezTo>
                    <a:pt x="465" y="45"/>
                    <a:pt x="372" y="1"/>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5"/>
            <p:cNvSpPr/>
            <p:nvPr/>
          </p:nvSpPr>
          <p:spPr>
            <a:xfrm>
              <a:off x="5676300" y="3645375"/>
              <a:ext cx="14300" cy="4650"/>
            </a:xfrm>
            <a:custGeom>
              <a:avLst/>
              <a:gdLst/>
              <a:ahLst/>
              <a:cxnLst/>
              <a:rect l="l" t="t" r="r" b="b"/>
              <a:pathLst>
                <a:path w="572" h="186" extrusionOk="0">
                  <a:moveTo>
                    <a:pt x="104" y="0"/>
                  </a:moveTo>
                  <a:cubicBezTo>
                    <a:pt x="70" y="0"/>
                    <a:pt x="35" y="2"/>
                    <a:pt x="0" y="6"/>
                  </a:cubicBezTo>
                  <a:cubicBezTo>
                    <a:pt x="79" y="150"/>
                    <a:pt x="194" y="185"/>
                    <a:pt x="319" y="185"/>
                  </a:cubicBezTo>
                  <a:cubicBezTo>
                    <a:pt x="400" y="185"/>
                    <a:pt x="487" y="170"/>
                    <a:pt x="572" y="161"/>
                  </a:cubicBezTo>
                  <a:cubicBezTo>
                    <a:pt x="432" y="52"/>
                    <a:pt x="277" y="0"/>
                    <a:pt x="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5"/>
            <p:cNvSpPr/>
            <p:nvPr/>
          </p:nvSpPr>
          <p:spPr>
            <a:xfrm>
              <a:off x="5973650" y="3678475"/>
              <a:ext cx="12225" cy="3300"/>
            </a:xfrm>
            <a:custGeom>
              <a:avLst/>
              <a:gdLst/>
              <a:ahLst/>
              <a:cxnLst/>
              <a:rect l="l" t="t" r="r" b="b"/>
              <a:pathLst>
                <a:path w="489" h="132" extrusionOk="0">
                  <a:moveTo>
                    <a:pt x="103" y="0"/>
                  </a:moveTo>
                  <a:cubicBezTo>
                    <a:pt x="69" y="0"/>
                    <a:pt x="35" y="2"/>
                    <a:pt x="1" y="4"/>
                  </a:cubicBezTo>
                  <a:cubicBezTo>
                    <a:pt x="80" y="105"/>
                    <a:pt x="177" y="132"/>
                    <a:pt x="281" y="132"/>
                  </a:cubicBezTo>
                  <a:cubicBezTo>
                    <a:pt x="348" y="132"/>
                    <a:pt x="418" y="120"/>
                    <a:pt x="489" y="111"/>
                  </a:cubicBezTo>
                  <a:cubicBezTo>
                    <a:pt x="373" y="25"/>
                    <a:pt x="24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5"/>
            <p:cNvSpPr/>
            <p:nvPr/>
          </p:nvSpPr>
          <p:spPr>
            <a:xfrm>
              <a:off x="6067125" y="3668150"/>
              <a:ext cx="6850" cy="2700"/>
            </a:xfrm>
            <a:custGeom>
              <a:avLst/>
              <a:gdLst/>
              <a:ahLst/>
              <a:cxnLst/>
              <a:rect l="l" t="t" r="r" b="b"/>
              <a:pathLst>
                <a:path w="274" h="108" extrusionOk="0">
                  <a:moveTo>
                    <a:pt x="133" y="0"/>
                  </a:moveTo>
                  <a:cubicBezTo>
                    <a:pt x="86" y="0"/>
                    <a:pt x="42" y="36"/>
                    <a:pt x="0" y="107"/>
                  </a:cubicBezTo>
                  <a:lnTo>
                    <a:pt x="274" y="107"/>
                  </a:lnTo>
                  <a:cubicBezTo>
                    <a:pt x="226" y="36"/>
                    <a:pt x="179"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5"/>
            <p:cNvSpPr/>
            <p:nvPr/>
          </p:nvSpPr>
          <p:spPr>
            <a:xfrm>
              <a:off x="6006100" y="3663975"/>
              <a:ext cx="3600" cy="3300"/>
            </a:xfrm>
            <a:custGeom>
              <a:avLst/>
              <a:gdLst/>
              <a:ahLst/>
              <a:cxnLst/>
              <a:rect l="l" t="t" r="r" b="b"/>
              <a:pathLst>
                <a:path w="144" h="132" extrusionOk="0">
                  <a:moveTo>
                    <a:pt x="0" y="0"/>
                  </a:moveTo>
                  <a:lnTo>
                    <a:pt x="0" y="119"/>
                  </a:lnTo>
                  <a:cubicBezTo>
                    <a:pt x="60" y="119"/>
                    <a:pt x="96" y="119"/>
                    <a:pt x="143" y="131"/>
                  </a:cubicBezTo>
                  <a:cubicBezTo>
                    <a:pt x="96" y="96"/>
                    <a:pt x="36"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5"/>
            <p:cNvSpPr/>
            <p:nvPr/>
          </p:nvSpPr>
          <p:spPr>
            <a:xfrm>
              <a:off x="6058475" y="2096725"/>
              <a:ext cx="110750" cy="11475"/>
            </a:xfrm>
            <a:custGeom>
              <a:avLst/>
              <a:gdLst/>
              <a:ahLst/>
              <a:cxnLst/>
              <a:rect l="l" t="t" r="r" b="b"/>
              <a:pathLst>
                <a:path w="4430" h="459" extrusionOk="0">
                  <a:moveTo>
                    <a:pt x="2523" y="0"/>
                  </a:moveTo>
                  <a:cubicBezTo>
                    <a:pt x="2204" y="0"/>
                    <a:pt x="1884" y="4"/>
                    <a:pt x="1561" y="4"/>
                  </a:cubicBezTo>
                  <a:cubicBezTo>
                    <a:pt x="1320" y="4"/>
                    <a:pt x="1102" y="191"/>
                    <a:pt x="860" y="191"/>
                  </a:cubicBezTo>
                  <a:cubicBezTo>
                    <a:pt x="790" y="191"/>
                    <a:pt x="718" y="175"/>
                    <a:pt x="644" y="135"/>
                  </a:cubicBezTo>
                  <a:cubicBezTo>
                    <a:pt x="644" y="135"/>
                    <a:pt x="620" y="147"/>
                    <a:pt x="596" y="171"/>
                  </a:cubicBezTo>
                  <a:cubicBezTo>
                    <a:pt x="587" y="174"/>
                    <a:pt x="579" y="175"/>
                    <a:pt x="571" y="175"/>
                  </a:cubicBezTo>
                  <a:cubicBezTo>
                    <a:pt x="548" y="175"/>
                    <a:pt x="528" y="162"/>
                    <a:pt x="501" y="135"/>
                  </a:cubicBezTo>
                  <a:cubicBezTo>
                    <a:pt x="358" y="135"/>
                    <a:pt x="203" y="159"/>
                    <a:pt x="60" y="159"/>
                  </a:cubicBezTo>
                  <a:cubicBezTo>
                    <a:pt x="1" y="302"/>
                    <a:pt x="120" y="349"/>
                    <a:pt x="191" y="409"/>
                  </a:cubicBezTo>
                  <a:cubicBezTo>
                    <a:pt x="389" y="446"/>
                    <a:pt x="586" y="459"/>
                    <a:pt x="784" y="459"/>
                  </a:cubicBezTo>
                  <a:cubicBezTo>
                    <a:pt x="1158" y="459"/>
                    <a:pt x="1532" y="413"/>
                    <a:pt x="1906" y="397"/>
                  </a:cubicBezTo>
                  <a:cubicBezTo>
                    <a:pt x="2098" y="344"/>
                    <a:pt x="2283" y="302"/>
                    <a:pt x="2469" y="302"/>
                  </a:cubicBezTo>
                  <a:cubicBezTo>
                    <a:pt x="2617" y="302"/>
                    <a:pt x="2765" y="329"/>
                    <a:pt x="2918" y="397"/>
                  </a:cubicBezTo>
                  <a:cubicBezTo>
                    <a:pt x="3394" y="254"/>
                    <a:pt x="3882" y="338"/>
                    <a:pt x="4359" y="254"/>
                  </a:cubicBezTo>
                  <a:cubicBezTo>
                    <a:pt x="4430" y="111"/>
                    <a:pt x="4311" y="64"/>
                    <a:pt x="4228" y="4"/>
                  </a:cubicBezTo>
                  <a:cubicBezTo>
                    <a:pt x="4143" y="15"/>
                    <a:pt x="4067" y="54"/>
                    <a:pt x="3985" y="54"/>
                  </a:cubicBezTo>
                  <a:cubicBezTo>
                    <a:pt x="3974" y="54"/>
                    <a:pt x="3964" y="53"/>
                    <a:pt x="3954" y="52"/>
                  </a:cubicBezTo>
                  <a:cubicBezTo>
                    <a:pt x="3475" y="9"/>
                    <a:pt x="3001" y="0"/>
                    <a:pt x="25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5"/>
            <p:cNvSpPr/>
            <p:nvPr/>
          </p:nvSpPr>
          <p:spPr>
            <a:xfrm>
              <a:off x="6066525" y="2053700"/>
              <a:ext cx="49125" cy="16350"/>
            </a:xfrm>
            <a:custGeom>
              <a:avLst/>
              <a:gdLst/>
              <a:ahLst/>
              <a:cxnLst/>
              <a:rect l="l" t="t" r="r" b="b"/>
              <a:pathLst>
                <a:path w="1965" h="654" extrusionOk="0">
                  <a:moveTo>
                    <a:pt x="703" y="1"/>
                  </a:moveTo>
                  <a:cubicBezTo>
                    <a:pt x="522" y="1"/>
                    <a:pt x="347" y="32"/>
                    <a:pt x="179" y="130"/>
                  </a:cubicBezTo>
                  <a:cubicBezTo>
                    <a:pt x="36" y="189"/>
                    <a:pt x="0" y="308"/>
                    <a:pt x="0" y="439"/>
                  </a:cubicBezTo>
                  <a:cubicBezTo>
                    <a:pt x="84" y="535"/>
                    <a:pt x="179" y="570"/>
                    <a:pt x="298" y="570"/>
                  </a:cubicBezTo>
                  <a:cubicBezTo>
                    <a:pt x="371" y="492"/>
                    <a:pt x="438" y="458"/>
                    <a:pt x="505" y="458"/>
                  </a:cubicBezTo>
                  <a:cubicBezTo>
                    <a:pt x="581" y="458"/>
                    <a:pt x="656" y="501"/>
                    <a:pt x="738" y="570"/>
                  </a:cubicBezTo>
                  <a:lnTo>
                    <a:pt x="1298" y="570"/>
                  </a:lnTo>
                  <a:cubicBezTo>
                    <a:pt x="1393" y="356"/>
                    <a:pt x="1965" y="654"/>
                    <a:pt x="1751" y="165"/>
                  </a:cubicBezTo>
                  <a:cubicBezTo>
                    <a:pt x="1657" y="29"/>
                    <a:pt x="1538" y="5"/>
                    <a:pt x="1413" y="5"/>
                  </a:cubicBezTo>
                  <a:cubicBezTo>
                    <a:pt x="1347" y="5"/>
                    <a:pt x="1279" y="12"/>
                    <a:pt x="1213" y="12"/>
                  </a:cubicBezTo>
                  <a:cubicBezTo>
                    <a:pt x="1197" y="12"/>
                    <a:pt x="1182" y="12"/>
                    <a:pt x="1167" y="11"/>
                  </a:cubicBezTo>
                  <a:cubicBezTo>
                    <a:pt x="1118" y="60"/>
                    <a:pt x="1072" y="87"/>
                    <a:pt x="1026" y="87"/>
                  </a:cubicBezTo>
                  <a:cubicBezTo>
                    <a:pt x="983" y="87"/>
                    <a:pt x="939" y="63"/>
                    <a:pt x="893" y="11"/>
                  </a:cubicBezTo>
                  <a:cubicBezTo>
                    <a:pt x="829" y="5"/>
                    <a:pt x="766" y="1"/>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5"/>
            <p:cNvSpPr/>
            <p:nvPr/>
          </p:nvSpPr>
          <p:spPr>
            <a:xfrm>
              <a:off x="6036750" y="2053125"/>
              <a:ext cx="34250" cy="14250"/>
            </a:xfrm>
            <a:custGeom>
              <a:avLst/>
              <a:gdLst/>
              <a:ahLst/>
              <a:cxnLst/>
              <a:rect l="l" t="t" r="r" b="b"/>
              <a:pathLst>
                <a:path w="1370" h="570" extrusionOk="0">
                  <a:moveTo>
                    <a:pt x="624" y="1"/>
                  </a:moveTo>
                  <a:cubicBezTo>
                    <a:pt x="437" y="1"/>
                    <a:pt x="249" y="41"/>
                    <a:pt x="60" y="153"/>
                  </a:cubicBezTo>
                  <a:cubicBezTo>
                    <a:pt x="1" y="319"/>
                    <a:pt x="72" y="415"/>
                    <a:pt x="215" y="486"/>
                  </a:cubicBezTo>
                  <a:cubicBezTo>
                    <a:pt x="265" y="502"/>
                    <a:pt x="316" y="506"/>
                    <a:pt x="368" y="506"/>
                  </a:cubicBezTo>
                  <a:cubicBezTo>
                    <a:pt x="428" y="506"/>
                    <a:pt x="488" y="500"/>
                    <a:pt x="548" y="500"/>
                  </a:cubicBezTo>
                  <a:cubicBezTo>
                    <a:pt x="635" y="500"/>
                    <a:pt x="720" y="512"/>
                    <a:pt x="798" y="569"/>
                  </a:cubicBezTo>
                  <a:lnTo>
                    <a:pt x="929" y="569"/>
                  </a:lnTo>
                  <a:cubicBezTo>
                    <a:pt x="977" y="534"/>
                    <a:pt x="1013" y="498"/>
                    <a:pt x="1072" y="450"/>
                  </a:cubicBezTo>
                  <a:cubicBezTo>
                    <a:pt x="1096" y="444"/>
                    <a:pt x="1120" y="441"/>
                    <a:pt x="1144" y="441"/>
                  </a:cubicBezTo>
                  <a:cubicBezTo>
                    <a:pt x="1167" y="441"/>
                    <a:pt x="1191" y="444"/>
                    <a:pt x="1215" y="450"/>
                  </a:cubicBezTo>
                  <a:cubicBezTo>
                    <a:pt x="1346" y="391"/>
                    <a:pt x="1358" y="272"/>
                    <a:pt x="1370" y="141"/>
                  </a:cubicBezTo>
                  <a:cubicBezTo>
                    <a:pt x="1124" y="73"/>
                    <a:pt x="87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5"/>
            <p:cNvSpPr/>
            <p:nvPr/>
          </p:nvSpPr>
          <p:spPr>
            <a:xfrm>
              <a:off x="6135875" y="2056600"/>
              <a:ext cx="31575" cy="14850"/>
            </a:xfrm>
            <a:custGeom>
              <a:avLst/>
              <a:gdLst/>
              <a:ahLst/>
              <a:cxnLst/>
              <a:rect l="l" t="t" r="r" b="b"/>
              <a:pathLst>
                <a:path w="1263" h="594" extrusionOk="0">
                  <a:moveTo>
                    <a:pt x="258" y="0"/>
                  </a:moveTo>
                  <a:cubicBezTo>
                    <a:pt x="212" y="0"/>
                    <a:pt x="166" y="4"/>
                    <a:pt x="120" y="14"/>
                  </a:cubicBezTo>
                  <a:cubicBezTo>
                    <a:pt x="0" y="168"/>
                    <a:pt x="0" y="299"/>
                    <a:pt x="131" y="454"/>
                  </a:cubicBezTo>
                  <a:cubicBezTo>
                    <a:pt x="364" y="477"/>
                    <a:pt x="606" y="594"/>
                    <a:pt x="846" y="594"/>
                  </a:cubicBezTo>
                  <a:cubicBezTo>
                    <a:pt x="986" y="594"/>
                    <a:pt x="1126" y="554"/>
                    <a:pt x="1263" y="430"/>
                  </a:cubicBezTo>
                  <a:cubicBezTo>
                    <a:pt x="1179" y="323"/>
                    <a:pt x="1143" y="168"/>
                    <a:pt x="965" y="157"/>
                  </a:cubicBezTo>
                  <a:cubicBezTo>
                    <a:pt x="724" y="116"/>
                    <a:pt x="500" y="0"/>
                    <a:pt x="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5"/>
            <p:cNvSpPr/>
            <p:nvPr/>
          </p:nvSpPr>
          <p:spPr>
            <a:xfrm>
              <a:off x="6016525" y="2074800"/>
              <a:ext cx="28875" cy="14825"/>
            </a:xfrm>
            <a:custGeom>
              <a:avLst/>
              <a:gdLst/>
              <a:ahLst/>
              <a:cxnLst/>
              <a:rect l="l" t="t" r="r" b="b"/>
              <a:pathLst>
                <a:path w="1155" h="593" extrusionOk="0">
                  <a:moveTo>
                    <a:pt x="595" y="0"/>
                  </a:moveTo>
                  <a:cubicBezTo>
                    <a:pt x="547" y="48"/>
                    <a:pt x="492" y="63"/>
                    <a:pt x="434" y="63"/>
                  </a:cubicBezTo>
                  <a:cubicBezTo>
                    <a:pt x="349" y="63"/>
                    <a:pt x="258" y="31"/>
                    <a:pt x="176" y="31"/>
                  </a:cubicBezTo>
                  <a:cubicBezTo>
                    <a:pt x="109" y="31"/>
                    <a:pt x="47" y="52"/>
                    <a:pt x="0" y="131"/>
                  </a:cubicBezTo>
                  <a:lnTo>
                    <a:pt x="0" y="226"/>
                  </a:lnTo>
                  <a:cubicBezTo>
                    <a:pt x="0" y="357"/>
                    <a:pt x="60" y="476"/>
                    <a:pt x="143" y="572"/>
                  </a:cubicBezTo>
                  <a:cubicBezTo>
                    <a:pt x="185" y="566"/>
                    <a:pt x="227" y="564"/>
                    <a:pt x="270" y="564"/>
                  </a:cubicBezTo>
                  <a:cubicBezTo>
                    <a:pt x="420" y="564"/>
                    <a:pt x="572" y="592"/>
                    <a:pt x="720" y="592"/>
                  </a:cubicBezTo>
                  <a:cubicBezTo>
                    <a:pt x="871" y="592"/>
                    <a:pt x="1018" y="562"/>
                    <a:pt x="1155" y="441"/>
                  </a:cubicBezTo>
                  <a:cubicBezTo>
                    <a:pt x="1143" y="60"/>
                    <a:pt x="810" y="107"/>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5"/>
            <p:cNvSpPr/>
            <p:nvPr/>
          </p:nvSpPr>
          <p:spPr>
            <a:xfrm>
              <a:off x="6134975" y="2035500"/>
              <a:ext cx="26225" cy="11225"/>
            </a:xfrm>
            <a:custGeom>
              <a:avLst/>
              <a:gdLst/>
              <a:ahLst/>
              <a:cxnLst/>
              <a:rect l="l" t="t" r="r" b="b"/>
              <a:pathLst>
                <a:path w="1049" h="449" extrusionOk="0">
                  <a:moveTo>
                    <a:pt x="144" y="0"/>
                  </a:moveTo>
                  <a:cubicBezTo>
                    <a:pt x="96" y="60"/>
                    <a:pt x="48" y="108"/>
                    <a:pt x="1" y="143"/>
                  </a:cubicBezTo>
                  <a:cubicBezTo>
                    <a:pt x="142" y="368"/>
                    <a:pt x="301" y="448"/>
                    <a:pt x="469" y="448"/>
                  </a:cubicBezTo>
                  <a:cubicBezTo>
                    <a:pt x="640" y="448"/>
                    <a:pt x="821" y="365"/>
                    <a:pt x="1001" y="262"/>
                  </a:cubicBezTo>
                  <a:cubicBezTo>
                    <a:pt x="1048" y="227"/>
                    <a:pt x="1048" y="179"/>
                    <a:pt x="1001" y="131"/>
                  </a:cubicBezTo>
                  <a:cubicBezTo>
                    <a:pt x="739" y="0"/>
                    <a:pt x="417" y="8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5"/>
            <p:cNvSpPr/>
            <p:nvPr/>
          </p:nvSpPr>
          <p:spPr>
            <a:xfrm>
              <a:off x="6031400" y="2075375"/>
              <a:ext cx="30075" cy="14325"/>
            </a:xfrm>
            <a:custGeom>
              <a:avLst/>
              <a:gdLst/>
              <a:ahLst/>
              <a:cxnLst/>
              <a:rect l="l" t="t" r="r" b="b"/>
              <a:pathLst>
                <a:path w="1203" h="573" extrusionOk="0">
                  <a:moveTo>
                    <a:pt x="0" y="1"/>
                  </a:moveTo>
                  <a:cubicBezTo>
                    <a:pt x="179" y="144"/>
                    <a:pt x="429" y="203"/>
                    <a:pt x="560" y="418"/>
                  </a:cubicBezTo>
                  <a:cubicBezTo>
                    <a:pt x="630" y="348"/>
                    <a:pt x="688" y="321"/>
                    <a:pt x="739" y="321"/>
                  </a:cubicBezTo>
                  <a:cubicBezTo>
                    <a:pt x="895" y="321"/>
                    <a:pt x="984" y="572"/>
                    <a:pt x="1155" y="572"/>
                  </a:cubicBezTo>
                  <a:cubicBezTo>
                    <a:pt x="1203" y="299"/>
                    <a:pt x="1012" y="156"/>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5"/>
            <p:cNvSpPr/>
            <p:nvPr/>
          </p:nvSpPr>
          <p:spPr>
            <a:xfrm>
              <a:off x="6168925" y="2095625"/>
              <a:ext cx="26200" cy="8725"/>
            </a:xfrm>
            <a:custGeom>
              <a:avLst/>
              <a:gdLst/>
              <a:ahLst/>
              <a:cxnLst/>
              <a:rect l="l" t="t" r="r" b="b"/>
              <a:pathLst>
                <a:path w="1048" h="349" extrusionOk="0">
                  <a:moveTo>
                    <a:pt x="95" y="1"/>
                  </a:moveTo>
                  <a:cubicBezTo>
                    <a:pt x="71" y="24"/>
                    <a:pt x="71" y="48"/>
                    <a:pt x="95" y="96"/>
                  </a:cubicBezTo>
                  <a:cubicBezTo>
                    <a:pt x="0" y="167"/>
                    <a:pt x="12" y="239"/>
                    <a:pt x="71" y="310"/>
                  </a:cubicBezTo>
                  <a:cubicBezTo>
                    <a:pt x="91" y="309"/>
                    <a:pt x="111" y="308"/>
                    <a:pt x="131" y="308"/>
                  </a:cubicBezTo>
                  <a:cubicBezTo>
                    <a:pt x="290" y="308"/>
                    <a:pt x="455" y="348"/>
                    <a:pt x="617" y="348"/>
                  </a:cubicBezTo>
                  <a:cubicBezTo>
                    <a:pt x="767" y="348"/>
                    <a:pt x="913" y="314"/>
                    <a:pt x="1048" y="179"/>
                  </a:cubicBezTo>
                  <a:cubicBezTo>
                    <a:pt x="953" y="73"/>
                    <a:pt x="849" y="43"/>
                    <a:pt x="743" y="43"/>
                  </a:cubicBezTo>
                  <a:cubicBezTo>
                    <a:pt x="607" y="43"/>
                    <a:pt x="467" y="92"/>
                    <a:pt x="336" y="92"/>
                  </a:cubicBezTo>
                  <a:cubicBezTo>
                    <a:pt x="251" y="92"/>
                    <a:pt x="169" y="7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5"/>
            <p:cNvSpPr/>
            <p:nvPr/>
          </p:nvSpPr>
          <p:spPr>
            <a:xfrm>
              <a:off x="6110275" y="2054050"/>
              <a:ext cx="15800" cy="17225"/>
            </a:xfrm>
            <a:custGeom>
              <a:avLst/>
              <a:gdLst/>
              <a:ahLst/>
              <a:cxnLst/>
              <a:rect l="l" t="t" r="r" b="b"/>
              <a:pathLst>
                <a:path w="632" h="689" extrusionOk="0">
                  <a:moveTo>
                    <a:pt x="328" y="1"/>
                  </a:moveTo>
                  <a:cubicBezTo>
                    <a:pt x="278" y="1"/>
                    <a:pt x="217" y="30"/>
                    <a:pt x="143" y="104"/>
                  </a:cubicBezTo>
                  <a:cubicBezTo>
                    <a:pt x="24" y="235"/>
                    <a:pt x="72" y="413"/>
                    <a:pt x="1" y="556"/>
                  </a:cubicBezTo>
                  <a:cubicBezTo>
                    <a:pt x="89" y="665"/>
                    <a:pt x="197" y="688"/>
                    <a:pt x="311" y="688"/>
                  </a:cubicBezTo>
                  <a:cubicBezTo>
                    <a:pt x="396" y="688"/>
                    <a:pt x="485" y="675"/>
                    <a:pt x="572" y="675"/>
                  </a:cubicBezTo>
                  <a:cubicBezTo>
                    <a:pt x="632" y="532"/>
                    <a:pt x="512" y="390"/>
                    <a:pt x="572" y="259"/>
                  </a:cubicBezTo>
                  <a:cubicBezTo>
                    <a:pt x="506" y="144"/>
                    <a:pt x="441" y="1"/>
                    <a:pt x="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5"/>
            <p:cNvSpPr/>
            <p:nvPr/>
          </p:nvSpPr>
          <p:spPr>
            <a:xfrm>
              <a:off x="6160275" y="2037375"/>
              <a:ext cx="16100" cy="9925"/>
            </a:xfrm>
            <a:custGeom>
              <a:avLst/>
              <a:gdLst/>
              <a:ahLst/>
              <a:cxnLst/>
              <a:rect l="l" t="t" r="r" b="b"/>
              <a:pathLst>
                <a:path w="644" h="397" extrusionOk="0">
                  <a:moveTo>
                    <a:pt x="194" y="1"/>
                  </a:moveTo>
                  <a:cubicBezTo>
                    <a:pt x="145" y="1"/>
                    <a:pt x="82" y="20"/>
                    <a:pt x="1" y="68"/>
                  </a:cubicBezTo>
                  <a:lnTo>
                    <a:pt x="1" y="199"/>
                  </a:lnTo>
                  <a:cubicBezTo>
                    <a:pt x="132" y="227"/>
                    <a:pt x="219" y="396"/>
                    <a:pt x="437" y="396"/>
                  </a:cubicBezTo>
                  <a:cubicBezTo>
                    <a:pt x="495" y="396"/>
                    <a:pt x="563" y="384"/>
                    <a:pt x="644" y="354"/>
                  </a:cubicBezTo>
                  <a:cubicBezTo>
                    <a:pt x="397" y="307"/>
                    <a:pt x="392" y="1"/>
                    <a:pt x="1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5"/>
            <p:cNvSpPr/>
            <p:nvPr/>
          </p:nvSpPr>
          <p:spPr>
            <a:xfrm>
              <a:off x="5903400" y="2053650"/>
              <a:ext cx="19975" cy="8675"/>
            </a:xfrm>
            <a:custGeom>
              <a:avLst/>
              <a:gdLst/>
              <a:ahLst/>
              <a:cxnLst/>
              <a:rect l="l" t="t" r="r" b="b"/>
              <a:pathLst>
                <a:path w="799" h="347" extrusionOk="0">
                  <a:moveTo>
                    <a:pt x="96" y="1"/>
                  </a:moveTo>
                  <a:cubicBezTo>
                    <a:pt x="1" y="96"/>
                    <a:pt x="13" y="191"/>
                    <a:pt x="72" y="298"/>
                  </a:cubicBezTo>
                  <a:cubicBezTo>
                    <a:pt x="114" y="334"/>
                    <a:pt x="154" y="346"/>
                    <a:pt x="194" y="346"/>
                  </a:cubicBezTo>
                  <a:cubicBezTo>
                    <a:pt x="304" y="346"/>
                    <a:pt x="408" y="251"/>
                    <a:pt x="513" y="251"/>
                  </a:cubicBezTo>
                  <a:cubicBezTo>
                    <a:pt x="620" y="167"/>
                    <a:pt x="715" y="96"/>
                    <a:pt x="798" y="1"/>
                  </a:cubicBezTo>
                  <a:lnTo>
                    <a:pt x="382" y="1"/>
                  </a:lnTo>
                  <a:cubicBezTo>
                    <a:pt x="352" y="25"/>
                    <a:pt x="325" y="36"/>
                    <a:pt x="298" y="36"/>
                  </a:cubicBezTo>
                  <a:cubicBezTo>
                    <a:pt x="272" y="36"/>
                    <a:pt x="245" y="25"/>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5"/>
            <p:cNvSpPr/>
            <p:nvPr/>
          </p:nvSpPr>
          <p:spPr>
            <a:xfrm>
              <a:off x="6030800" y="2056925"/>
              <a:ext cx="12825" cy="10325"/>
            </a:xfrm>
            <a:custGeom>
              <a:avLst/>
              <a:gdLst/>
              <a:ahLst/>
              <a:cxnLst/>
              <a:rect l="l" t="t" r="r" b="b"/>
              <a:pathLst>
                <a:path w="513" h="413" extrusionOk="0">
                  <a:moveTo>
                    <a:pt x="298" y="1"/>
                  </a:moveTo>
                  <a:cubicBezTo>
                    <a:pt x="143" y="1"/>
                    <a:pt x="1" y="60"/>
                    <a:pt x="24" y="227"/>
                  </a:cubicBezTo>
                  <a:cubicBezTo>
                    <a:pt x="48" y="386"/>
                    <a:pt x="151" y="412"/>
                    <a:pt x="260" y="412"/>
                  </a:cubicBezTo>
                  <a:cubicBezTo>
                    <a:pt x="314" y="412"/>
                    <a:pt x="370" y="406"/>
                    <a:pt x="417" y="406"/>
                  </a:cubicBezTo>
                  <a:cubicBezTo>
                    <a:pt x="513" y="382"/>
                    <a:pt x="513" y="346"/>
                    <a:pt x="453" y="286"/>
                  </a:cubicBezTo>
                  <a:cubicBezTo>
                    <a:pt x="405" y="203"/>
                    <a:pt x="346" y="9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5"/>
            <p:cNvSpPr/>
            <p:nvPr/>
          </p:nvSpPr>
          <p:spPr>
            <a:xfrm>
              <a:off x="6109975" y="2060500"/>
              <a:ext cx="23250" cy="10450"/>
            </a:xfrm>
            <a:custGeom>
              <a:avLst/>
              <a:gdLst/>
              <a:ahLst/>
              <a:cxnLst/>
              <a:rect l="l" t="t" r="r" b="b"/>
              <a:pathLst>
                <a:path w="930" h="418" extrusionOk="0">
                  <a:moveTo>
                    <a:pt x="584" y="1"/>
                  </a:moveTo>
                  <a:cubicBezTo>
                    <a:pt x="1" y="143"/>
                    <a:pt x="524" y="274"/>
                    <a:pt x="584" y="417"/>
                  </a:cubicBezTo>
                  <a:cubicBezTo>
                    <a:pt x="679" y="382"/>
                    <a:pt x="763" y="334"/>
                    <a:pt x="870" y="298"/>
                  </a:cubicBezTo>
                  <a:cubicBezTo>
                    <a:pt x="929" y="227"/>
                    <a:pt x="929" y="191"/>
                    <a:pt x="870" y="132"/>
                  </a:cubicBezTo>
                  <a:cubicBezTo>
                    <a:pt x="763" y="84"/>
                    <a:pt x="679" y="36"/>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5"/>
            <p:cNvSpPr/>
            <p:nvPr/>
          </p:nvSpPr>
          <p:spPr>
            <a:xfrm>
              <a:off x="6099850" y="2056625"/>
              <a:ext cx="14925" cy="11725"/>
            </a:xfrm>
            <a:custGeom>
              <a:avLst/>
              <a:gdLst/>
              <a:ahLst/>
              <a:cxnLst/>
              <a:rect l="l" t="t" r="r" b="b"/>
              <a:pathLst>
                <a:path w="597" h="469" extrusionOk="0">
                  <a:moveTo>
                    <a:pt x="441" y="1"/>
                  </a:moveTo>
                  <a:cubicBezTo>
                    <a:pt x="431" y="125"/>
                    <a:pt x="394" y="248"/>
                    <a:pt x="260" y="248"/>
                  </a:cubicBezTo>
                  <a:cubicBezTo>
                    <a:pt x="240" y="248"/>
                    <a:pt x="217" y="245"/>
                    <a:pt x="191" y="239"/>
                  </a:cubicBezTo>
                  <a:cubicBezTo>
                    <a:pt x="165" y="232"/>
                    <a:pt x="143" y="228"/>
                    <a:pt x="124" y="228"/>
                  </a:cubicBezTo>
                  <a:cubicBezTo>
                    <a:pt x="21" y="228"/>
                    <a:pt x="11" y="329"/>
                    <a:pt x="1" y="429"/>
                  </a:cubicBezTo>
                  <a:cubicBezTo>
                    <a:pt x="22" y="457"/>
                    <a:pt x="47" y="469"/>
                    <a:pt x="76" y="469"/>
                  </a:cubicBezTo>
                  <a:cubicBezTo>
                    <a:pt x="96" y="469"/>
                    <a:pt x="119" y="463"/>
                    <a:pt x="144" y="453"/>
                  </a:cubicBezTo>
                  <a:lnTo>
                    <a:pt x="418" y="453"/>
                  </a:lnTo>
                  <a:cubicBezTo>
                    <a:pt x="596" y="346"/>
                    <a:pt x="560" y="167"/>
                    <a:pt x="560" y="1"/>
                  </a:cubicBezTo>
                  <a:lnTo>
                    <a:pt x="560" y="1"/>
                  </a:lnTo>
                  <a:cubicBezTo>
                    <a:pt x="531" y="7"/>
                    <a:pt x="504" y="10"/>
                    <a:pt x="483" y="10"/>
                  </a:cubicBezTo>
                  <a:cubicBezTo>
                    <a:pt x="462" y="10"/>
                    <a:pt x="447" y="7"/>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5"/>
            <p:cNvSpPr/>
            <p:nvPr/>
          </p:nvSpPr>
          <p:spPr>
            <a:xfrm>
              <a:off x="5995075" y="2060675"/>
              <a:ext cx="17900" cy="6700"/>
            </a:xfrm>
            <a:custGeom>
              <a:avLst/>
              <a:gdLst/>
              <a:ahLst/>
              <a:cxnLst/>
              <a:rect l="l" t="t" r="r" b="b"/>
              <a:pathLst>
                <a:path w="716" h="268" extrusionOk="0">
                  <a:moveTo>
                    <a:pt x="419" y="1"/>
                  </a:moveTo>
                  <a:cubicBezTo>
                    <a:pt x="280" y="1"/>
                    <a:pt x="140" y="79"/>
                    <a:pt x="1" y="148"/>
                  </a:cubicBezTo>
                  <a:cubicBezTo>
                    <a:pt x="83" y="238"/>
                    <a:pt x="160" y="268"/>
                    <a:pt x="235" y="268"/>
                  </a:cubicBezTo>
                  <a:cubicBezTo>
                    <a:pt x="386" y="268"/>
                    <a:pt x="528" y="146"/>
                    <a:pt x="677" y="146"/>
                  </a:cubicBezTo>
                  <a:cubicBezTo>
                    <a:pt x="690" y="146"/>
                    <a:pt x="702" y="146"/>
                    <a:pt x="715" y="148"/>
                  </a:cubicBezTo>
                  <a:cubicBezTo>
                    <a:pt x="616" y="40"/>
                    <a:pt x="518" y="1"/>
                    <a:pt x="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5"/>
            <p:cNvSpPr/>
            <p:nvPr/>
          </p:nvSpPr>
          <p:spPr>
            <a:xfrm>
              <a:off x="6131700" y="2056925"/>
              <a:ext cx="7475" cy="11050"/>
            </a:xfrm>
            <a:custGeom>
              <a:avLst/>
              <a:gdLst/>
              <a:ahLst/>
              <a:cxnLst/>
              <a:rect l="l" t="t" r="r" b="b"/>
              <a:pathLst>
                <a:path w="299" h="442" extrusionOk="0">
                  <a:moveTo>
                    <a:pt x="287" y="1"/>
                  </a:moveTo>
                  <a:cubicBezTo>
                    <a:pt x="108" y="1"/>
                    <a:pt x="13" y="96"/>
                    <a:pt x="1" y="275"/>
                  </a:cubicBezTo>
                  <a:lnTo>
                    <a:pt x="1" y="441"/>
                  </a:lnTo>
                  <a:lnTo>
                    <a:pt x="298" y="429"/>
                  </a:lnTo>
                  <a:cubicBezTo>
                    <a:pt x="287" y="286"/>
                    <a:pt x="287" y="155"/>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5"/>
            <p:cNvSpPr/>
            <p:nvPr/>
          </p:nvSpPr>
          <p:spPr>
            <a:xfrm>
              <a:off x="6087350" y="2053650"/>
              <a:ext cx="10050" cy="8975"/>
            </a:xfrm>
            <a:custGeom>
              <a:avLst/>
              <a:gdLst/>
              <a:ahLst/>
              <a:cxnLst/>
              <a:rect l="l" t="t" r="r" b="b"/>
              <a:pathLst>
                <a:path w="402" h="359" extrusionOk="0">
                  <a:moveTo>
                    <a:pt x="334" y="1"/>
                  </a:moveTo>
                  <a:cubicBezTo>
                    <a:pt x="239" y="1"/>
                    <a:pt x="156" y="1"/>
                    <a:pt x="60" y="13"/>
                  </a:cubicBezTo>
                  <a:cubicBezTo>
                    <a:pt x="60" y="132"/>
                    <a:pt x="1" y="346"/>
                    <a:pt x="167" y="358"/>
                  </a:cubicBezTo>
                  <a:cubicBezTo>
                    <a:pt x="173" y="358"/>
                    <a:pt x="179" y="358"/>
                    <a:pt x="185" y="358"/>
                  </a:cubicBezTo>
                  <a:cubicBezTo>
                    <a:pt x="401" y="358"/>
                    <a:pt x="322" y="140"/>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5"/>
            <p:cNvSpPr/>
            <p:nvPr/>
          </p:nvSpPr>
          <p:spPr>
            <a:xfrm>
              <a:off x="5887625" y="2058650"/>
              <a:ext cx="14625" cy="5250"/>
            </a:xfrm>
            <a:custGeom>
              <a:avLst/>
              <a:gdLst/>
              <a:ahLst/>
              <a:cxnLst/>
              <a:rect l="l" t="t" r="r" b="b"/>
              <a:pathLst>
                <a:path w="585" h="210" extrusionOk="0">
                  <a:moveTo>
                    <a:pt x="393" y="1"/>
                  </a:moveTo>
                  <a:cubicBezTo>
                    <a:pt x="261" y="1"/>
                    <a:pt x="128" y="79"/>
                    <a:pt x="1" y="86"/>
                  </a:cubicBezTo>
                  <a:cubicBezTo>
                    <a:pt x="49" y="183"/>
                    <a:pt x="137" y="209"/>
                    <a:pt x="232" y="209"/>
                  </a:cubicBezTo>
                  <a:cubicBezTo>
                    <a:pt x="254" y="209"/>
                    <a:pt x="276" y="208"/>
                    <a:pt x="298" y="206"/>
                  </a:cubicBezTo>
                  <a:cubicBezTo>
                    <a:pt x="405" y="206"/>
                    <a:pt x="525" y="194"/>
                    <a:pt x="584" y="75"/>
                  </a:cubicBezTo>
                  <a:cubicBezTo>
                    <a:pt x="521" y="20"/>
                    <a:pt x="457" y="1"/>
                    <a:pt x="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5"/>
            <p:cNvSpPr/>
            <p:nvPr/>
          </p:nvSpPr>
          <p:spPr>
            <a:xfrm>
              <a:off x="6074550" y="2061475"/>
              <a:ext cx="10750" cy="6500"/>
            </a:xfrm>
            <a:custGeom>
              <a:avLst/>
              <a:gdLst/>
              <a:ahLst/>
              <a:cxnLst/>
              <a:rect l="l" t="t" r="r" b="b"/>
              <a:pathLst>
                <a:path w="430" h="260" extrusionOk="0">
                  <a:moveTo>
                    <a:pt x="166" y="0"/>
                  </a:moveTo>
                  <a:cubicBezTo>
                    <a:pt x="111" y="0"/>
                    <a:pt x="72" y="87"/>
                    <a:pt x="1" y="259"/>
                  </a:cubicBezTo>
                  <a:lnTo>
                    <a:pt x="429" y="259"/>
                  </a:lnTo>
                  <a:cubicBezTo>
                    <a:pt x="292" y="87"/>
                    <a:pt x="221"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5"/>
            <p:cNvSpPr/>
            <p:nvPr/>
          </p:nvSpPr>
          <p:spPr>
            <a:xfrm>
              <a:off x="6007575" y="2078075"/>
              <a:ext cx="11950" cy="11025"/>
            </a:xfrm>
            <a:custGeom>
              <a:avLst/>
              <a:gdLst/>
              <a:ahLst/>
              <a:cxnLst/>
              <a:rect l="l" t="t" r="r" b="b"/>
              <a:pathLst>
                <a:path w="478" h="441" extrusionOk="0">
                  <a:moveTo>
                    <a:pt x="84" y="0"/>
                  </a:moveTo>
                  <a:lnTo>
                    <a:pt x="25" y="60"/>
                  </a:lnTo>
                  <a:cubicBezTo>
                    <a:pt x="1" y="155"/>
                    <a:pt x="13" y="250"/>
                    <a:pt x="84" y="298"/>
                  </a:cubicBezTo>
                  <a:lnTo>
                    <a:pt x="96" y="322"/>
                  </a:lnTo>
                  <a:cubicBezTo>
                    <a:pt x="191" y="345"/>
                    <a:pt x="299" y="393"/>
                    <a:pt x="382" y="441"/>
                  </a:cubicBezTo>
                  <a:cubicBezTo>
                    <a:pt x="477" y="310"/>
                    <a:pt x="453" y="167"/>
                    <a:pt x="382" y="36"/>
                  </a:cubicBezTo>
                  <a:lnTo>
                    <a:pt x="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5"/>
            <p:cNvSpPr/>
            <p:nvPr/>
          </p:nvSpPr>
          <p:spPr>
            <a:xfrm>
              <a:off x="6041225" y="2064375"/>
              <a:ext cx="15500" cy="3600"/>
            </a:xfrm>
            <a:custGeom>
              <a:avLst/>
              <a:gdLst/>
              <a:ahLst/>
              <a:cxnLst/>
              <a:rect l="l" t="t" r="r" b="b"/>
              <a:pathLst>
                <a:path w="620" h="144" extrusionOk="0">
                  <a:moveTo>
                    <a:pt x="36" y="0"/>
                  </a:moveTo>
                  <a:cubicBezTo>
                    <a:pt x="24" y="48"/>
                    <a:pt x="24" y="84"/>
                    <a:pt x="0" y="119"/>
                  </a:cubicBezTo>
                  <a:cubicBezTo>
                    <a:pt x="215" y="119"/>
                    <a:pt x="405" y="119"/>
                    <a:pt x="619" y="143"/>
                  </a:cubicBezTo>
                  <a:cubicBezTo>
                    <a:pt x="518" y="20"/>
                    <a:pt x="394" y="3"/>
                    <a:pt x="270" y="3"/>
                  </a:cubicBezTo>
                  <a:cubicBezTo>
                    <a:pt x="222" y="3"/>
                    <a:pt x="174" y="5"/>
                    <a:pt x="127" y="5"/>
                  </a:cubicBezTo>
                  <a:cubicBezTo>
                    <a:pt x="96" y="5"/>
                    <a:pt x="66" y="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5"/>
            <p:cNvSpPr/>
            <p:nvPr/>
          </p:nvSpPr>
          <p:spPr>
            <a:xfrm>
              <a:off x="6088550" y="2037700"/>
              <a:ext cx="10725" cy="5575"/>
            </a:xfrm>
            <a:custGeom>
              <a:avLst/>
              <a:gdLst/>
              <a:ahLst/>
              <a:cxnLst/>
              <a:rect l="l" t="t" r="r" b="b"/>
              <a:pathLst>
                <a:path w="429" h="223" extrusionOk="0">
                  <a:moveTo>
                    <a:pt x="216" y="1"/>
                  </a:moveTo>
                  <a:cubicBezTo>
                    <a:pt x="152" y="1"/>
                    <a:pt x="79" y="30"/>
                    <a:pt x="0" y="79"/>
                  </a:cubicBezTo>
                  <a:cubicBezTo>
                    <a:pt x="108" y="222"/>
                    <a:pt x="274" y="186"/>
                    <a:pt x="429" y="198"/>
                  </a:cubicBezTo>
                  <a:cubicBezTo>
                    <a:pt x="380" y="59"/>
                    <a:pt x="307" y="1"/>
                    <a:pt x="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5"/>
            <p:cNvSpPr/>
            <p:nvPr/>
          </p:nvSpPr>
          <p:spPr>
            <a:xfrm>
              <a:off x="5970375" y="2063775"/>
              <a:ext cx="14325" cy="4125"/>
            </a:xfrm>
            <a:custGeom>
              <a:avLst/>
              <a:gdLst/>
              <a:ahLst/>
              <a:cxnLst/>
              <a:rect l="l" t="t" r="r" b="b"/>
              <a:pathLst>
                <a:path w="573" h="165" extrusionOk="0">
                  <a:moveTo>
                    <a:pt x="572" y="1"/>
                  </a:moveTo>
                  <a:cubicBezTo>
                    <a:pt x="382" y="12"/>
                    <a:pt x="191" y="12"/>
                    <a:pt x="1" y="24"/>
                  </a:cubicBezTo>
                  <a:cubicBezTo>
                    <a:pt x="96" y="114"/>
                    <a:pt x="191" y="164"/>
                    <a:pt x="286" y="164"/>
                  </a:cubicBezTo>
                  <a:cubicBezTo>
                    <a:pt x="382" y="164"/>
                    <a:pt x="477" y="114"/>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5"/>
            <p:cNvSpPr/>
            <p:nvPr/>
          </p:nvSpPr>
          <p:spPr>
            <a:xfrm>
              <a:off x="6159975" y="2056925"/>
              <a:ext cx="9550" cy="10450"/>
            </a:xfrm>
            <a:custGeom>
              <a:avLst/>
              <a:gdLst/>
              <a:ahLst/>
              <a:cxnLst/>
              <a:rect l="l" t="t" r="r" b="b"/>
              <a:pathLst>
                <a:path w="382" h="418" extrusionOk="0">
                  <a:moveTo>
                    <a:pt x="156" y="1"/>
                  </a:moveTo>
                  <a:cubicBezTo>
                    <a:pt x="108" y="48"/>
                    <a:pt x="48" y="96"/>
                    <a:pt x="1" y="144"/>
                  </a:cubicBezTo>
                  <a:cubicBezTo>
                    <a:pt x="60" y="275"/>
                    <a:pt x="156" y="382"/>
                    <a:pt x="299" y="417"/>
                  </a:cubicBezTo>
                  <a:cubicBezTo>
                    <a:pt x="299" y="382"/>
                    <a:pt x="310" y="334"/>
                    <a:pt x="310" y="286"/>
                  </a:cubicBezTo>
                  <a:cubicBezTo>
                    <a:pt x="382" y="120"/>
                    <a:pt x="239" y="84"/>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5"/>
            <p:cNvSpPr/>
            <p:nvPr/>
          </p:nvSpPr>
          <p:spPr>
            <a:xfrm>
              <a:off x="6163850" y="2056925"/>
              <a:ext cx="9550" cy="7475"/>
            </a:xfrm>
            <a:custGeom>
              <a:avLst/>
              <a:gdLst/>
              <a:ahLst/>
              <a:cxnLst/>
              <a:rect l="l" t="t" r="r" b="b"/>
              <a:pathLst>
                <a:path w="382" h="299" extrusionOk="0">
                  <a:moveTo>
                    <a:pt x="1" y="1"/>
                  </a:moveTo>
                  <a:cubicBezTo>
                    <a:pt x="60" y="96"/>
                    <a:pt x="96" y="191"/>
                    <a:pt x="155" y="286"/>
                  </a:cubicBezTo>
                  <a:cubicBezTo>
                    <a:pt x="203" y="286"/>
                    <a:pt x="239" y="286"/>
                    <a:pt x="274" y="298"/>
                  </a:cubicBezTo>
                  <a:lnTo>
                    <a:pt x="298" y="286"/>
                  </a:lnTo>
                  <a:cubicBezTo>
                    <a:pt x="370" y="179"/>
                    <a:pt x="382" y="9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5"/>
            <p:cNvSpPr/>
            <p:nvPr/>
          </p:nvSpPr>
          <p:spPr>
            <a:xfrm>
              <a:off x="6163850" y="2096525"/>
              <a:ext cx="6875" cy="7025"/>
            </a:xfrm>
            <a:custGeom>
              <a:avLst/>
              <a:gdLst/>
              <a:ahLst/>
              <a:cxnLst/>
              <a:rect l="l" t="t" r="r" b="b"/>
              <a:pathLst>
                <a:path w="275" h="281" extrusionOk="0">
                  <a:moveTo>
                    <a:pt x="95" y="0"/>
                  </a:moveTo>
                  <a:cubicBezTo>
                    <a:pt x="64" y="0"/>
                    <a:pt x="32" y="4"/>
                    <a:pt x="1" y="12"/>
                  </a:cubicBezTo>
                  <a:cubicBezTo>
                    <a:pt x="36" y="107"/>
                    <a:pt x="84" y="179"/>
                    <a:pt x="132" y="262"/>
                  </a:cubicBezTo>
                  <a:cubicBezTo>
                    <a:pt x="155" y="274"/>
                    <a:pt x="176" y="280"/>
                    <a:pt x="197" y="280"/>
                  </a:cubicBezTo>
                  <a:cubicBezTo>
                    <a:pt x="218" y="280"/>
                    <a:pt x="239" y="274"/>
                    <a:pt x="263" y="262"/>
                  </a:cubicBezTo>
                  <a:cubicBezTo>
                    <a:pt x="274" y="191"/>
                    <a:pt x="274" y="119"/>
                    <a:pt x="274" y="48"/>
                  </a:cubicBezTo>
                  <a:cubicBezTo>
                    <a:pt x="219" y="16"/>
                    <a:pt x="158"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5"/>
            <p:cNvSpPr/>
            <p:nvPr/>
          </p:nvSpPr>
          <p:spPr>
            <a:xfrm>
              <a:off x="5981400" y="2058350"/>
              <a:ext cx="7050" cy="5750"/>
            </a:xfrm>
            <a:custGeom>
              <a:avLst/>
              <a:gdLst/>
              <a:ahLst/>
              <a:cxnLst/>
              <a:rect l="l" t="t" r="r" b="b"/>
              <a:pathLst>
                <a:path w="282" h="230" extrusionOk="0">
                  <a:moveTo>
                    <a:pt x="151" y="1"/>
                  </a:moveTo>
                  <a:cubicBezTo>
                    <a:pt x="141" y="1"/>
                    <a:pt x="131" y="2"/>
                    <a:pt x="119" y="3"/>
                  </a:cubicBezTo>
                  <a:cubicBezTo>
                    <a:pt x="0" y="39"/>
                    <a:pt x="119" y="158"/>
                    <a:pt x="119" y="229"/>
                  </a:cubicBezTo>
                  <a:lnTo>
                    <a:pt x="274" y="229"/>
                  </a:lnTo>
                  <a:cubicBezTo>
                    <a:pt x="252" y="141"/>
                    <a:pt x="281" y="1"/>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5"/>
            <p:cNvSpPr/>
            <p:nvPr/>
          </p:nvSpPr>
          <p:spPr>
            <a:xfrm>
              <a:off x="5998950" y="2075300"/>
              <a:ext cx="11050" cy="4725"/>
            </a:xfrm>
            <a:custGeom>
              <a:avLst/>
              <a:gdLst/>
              <a:ahLst/>
              <a:cxnLst/>
              <a:rect l="l" t="t" r="r" b="b"/>
              <a:pathLst>
                <a:path w="442" h="189" extrusionOk="0">
                  <a:moveTo>
                    <a:pt x="154" y="0"/>
                  </a:moveTo>
                  <a:cubicBezTo>
                    <a:pt x="105" y="0"/>
                    <a:pt x="53" y="4"/>
                    <a:pt x="1" y="4"/>
                  </a:cubicBezTo>
                  <a:cubicBezTo>
                    <a:pt x="48" y="40"/>
                    <a:pt x="108" y="87"/>
                    <a:pt x="143" y="135"/>
                  </a:cubicBezTo>
                  <a:cubicBezTo>
                    <a:pt x="191" y="171"/>
                    <a:pt x="242" y="188"/>
                    <a:pt x="291" y="188"/>
                  </a:cubicBezTo>
                  <a:cubicBezTo>
                    <a:pt x="340" y="188"/>
                    <a:pt x="388" y="171"/>
                    <a:pt x="429" y="135"/>
                  </a:cubicBezTo>
                  <a:lnTo>
                    <a:pt x="441" y="123"/>
                  </a:lnTo>
                  <a:cubicBezTo>
                    <a:pt x="360" y="17"/>
                    <a:pt x="261"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5"/>
            <p:cNvSpPr/>
            <p:nvPr/>
          </p:nvSpPr>
          <p:spPr>
            <a:xfrm>
              <a:off x="6171300" y="2056925"/>
              <a:ext cx="3300" cy="7175"/>
            </a:xfrm>
            <a:custGeom>
              <a:avLst/>
              <a:gdLst/>
              <a:ahLst/>
              <a:cxnLst/>
              <a:rect l="l" t="t" r="r" b="b"/>
              <a:pathLst>
                <a:path w="132" h="287" extrusionOk="0">
                  <a:moveTo>
                    <a:pt x="0" y="1"/>
                  </a:moveTo>
                  <a:lnTo>
                    <a:pt x="0" y="286"/>
                  </a:lnTo>
                  <a:cubicBezTo>
                    <a:pt x="119" y="227"/>
                    <a:pt x="131" y="120"/>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5"/>
            <p:cNvSpPr/>
            <p:nvPr/>
          </p:nvSpPr>
          <p:spPr>
            <a:xfrm>
              <a:off x="5901625" y="2053650"/>
              <a:ext cx="4175" cy="7475"/>
            </a:xfrm>
            <a:custGeom>
              <a:avLst/>
              <a:gdLst/>
              <a:ahLst/>
              <a:cxnLst/>
              <a:rect l="l" t="t" r="r" b="b"/>
              <a:pathLst>
                <a:path w="167" h="299" extrusionOk="0">
                  <a:moveTo>
                    <a:pt x="0" y="1"/>
                  </a:moveTo>
                  <a:lnTo>
                    <a:pt x="0" y="286"/>
                  </a:lnTo>
                  <a:cubicBezTo>
                    <a:pt x="48" y="286"/>
                    <a:pt x="95" y="298"/>
                    <a:pt x="143" y="298"/>
                  </a:cubicBezTo>
                  <a:cubicBezTo>
                    <a:pt x="155" y="191"/>
                    <a:pt x="155" y="10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5"/>
            <p:cNvSpPr/>
            <p:nvPr/>
          </p:nvSpPr>
          <p:spPr>
            <a:xfrm>
              <a:off x="6059975" y="2064375"/>
              <a:ext cx="3600" cy="3000"/>
            </a:xfrm>
            <a:custGeom>
              <a:avLst/>
              <a:gdLst/>
              <a:ahLst/>
              <a:cxnLst/>
              <a:rect l="l" t="t" r="r" b="b"/>
              <a:pathLst>
                <a:path w="144" h="120" extrusionOk="0">
                  <a:moveTo>
                    <a:pt x="143" y="0"/>
                  </a:moveTo>
                  <a:cubicBezTo>
                    <a:pt x="84" y="48"/>
                    <a:pt x="48" y="84"/>
                    <a:pt x="0" y="119"/>
                  </a:cubicBezTo>
                  <a:cubicBezTo>
                    <a:pt x="48" y="84"/>
                    <a:pt x="108"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5"/>
            <p:cNvSpPr/>
            <p:nvPr/>
          </p:nvSpPr>
          <p:spPr>
            <a:xfrm>
              <a:off x="6099250" y="2067950"/>
              <a:ext cx="3900" cy="1500"/>
            </a:xfrm>
            <a:custGeom>
              <a:avLst/>
              <a:gdLst/>
              <a:ahLst/>
              <a:cxnLst/>
              <a:rect l="l" t="t" r="r" b="b"/>
              <a:pathLst>
                <a:path w="156" h="60" extrusionOk="0">
                  <a:moveTo>
                    <a:pt x="1" y="0"/>
                  </a:moveTo>
                  <a:cubicBezTo>
                    <a:pt x="25" y="12"/>
                    <a:pt x="37" y="60"/>
                    <a:pt x="37" y="60"/>
                  </a:cubicBezTo>
                  <a:cubicBezTo>
                    <a:pt x="84" y="36"/>
                    <a:pt x="108" y="24"/>
                    <a:pt x="156" y="12"/>
                  </a:cubicBezTo>
                  <a:cubicBezTo>
                    <a:pt x="108" y="0"/>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5"/>
            <p:cNvSpPr/>
            <p:nvPr/>
          </p:nvSpPr>
          <p:spPr>
            <a:xfrm>
              <a:off x="6099250" y="2042350"/>
              <a:ext cx="3900" cy="2025"/>
            </a:xfrm>
            <a:custGeom>
              <a:avLst/>
              <a:gdLst/>
              <a:ahLst/>
              <a:cxnLst/>
              <a:rect l="l" t="t" r="r" b="b"/>
              <a:pathLst>
                <a:path w="156" h="81" extrusionOk="0">
                  <a:moveTo>
                    <a:pt x="1" y="0"/>
                  </a:moveTo>
                  <a:cubicBezTo>
                    <a:pt x="25" y="54"/>
                    <a:pt x="49" y="81"/>
                    <a:pt x="74" y="81"/>
                  </a:cubicBezTo>
                  <a:cubicBezTo>
                    <a:pt x="99" y="81"/>
                    <a:pt x="126" y="54"/>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5"/>
            <p:cNvSpPr/>
            <p:nvPr/>
          </p:nvSpPr>
          <p:spPr>
            <a:xfrm>
              <a:off x="5988225" y="2064075"/>
              <a:ext cx="3600" cy="2025"/>
            </a:xfrm>
            <a:custGeom>
              <a:avLst/>
              <a:gdLst/>
              <a:ahLst/>
              <a:cxnLst/>
              <a:rect l="l" t="t" r="r" b="b"/>
              <a:pathLst>
                <a:path w="144" h="81" extrusionOk="0">
                  <a:moveTo>
                    <a:pt x="1" y="0"/>
                  </a:moveTo>
                  <a:cubicBezTo>
                    <a:pt x="19" y="54"/>
                    <a:pt x="40" y="81"/>
                    <a:pt x="63" y="81"/>
                  </a:cubicBezTo>
                  <a:cubicBezTo>
                    <a:pt x="87" y="81"/>
                    <a:pt x="114" y="5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5"/>
            <p:cNvSpPr/>
            <p:nvPr/>
          </p:nvSpPr>
          <p:spPr>
            <a:xfrm>
              <a:off x="5936150" y="3445500"/>
              <a:ext cx="46750" cy="11675"/>
            </a:xfrm>
            <a:custGeom>
              <a:avLst/>
              <a:gdLst/>
              <a:ahLst/>
              <a:cxnLst/>
              <a:rect l="l" t="t" r="r" b="b"/>
              <a:pathLst>
                <a:path w="1870" h="467" extrusionOk="0">
                  <a:moveTo>
                    <a:pt x="191" y="0"/>
                  </a:moveTo>
                  <a:cubicBezTo>
                    <a:pt x="119" y="60"/>
                    <a:pt x="0" y="107"/>
                    <a:pt x="72" y="274"/>
                  </a:cubicBezTo>
                  <a:cubicBezTo>
                    <a:pt x="311" y="428"/>
                    <a:pt x="564" y="466"/>
                    <a:pt x="822" y="466"/>
                  </a:cubicBezTo>
                  <a:cubicBezTo>
                    <a:pt x="1072" y="466"/>
                    <a:pt x="1326" y="431"/>
                    <a:pt x="1576" y="431"/>
                  </a:cubicBezTo>
                  <a:cubicBezTo>
                    <a:pt x="1646" y="431"/>
                    <a:pt x="1717" y="434"/>
                    <a:pt x="1786" y="441"/>
                  </a:cubicBezTo>
                  <a:cubicBezTo>
                    <a:pt x="1846" y="393"/>
                    <a:pt x="1858" y="346"/>
                    <a:pt x="1870" y="286"/>
                  </a:cubicBezTo>
                  <a:cubicBezTo>
                    <a:pt x="1858" y="226"/>
                    <a:pt x="1822" y="167"/>
                    <a:pt x="1786" y="143"/>
                  </a:cubicBezTo>
                  <a:cubicBezTo>
                    <a:pt x="1739" y="143"/>
                    <a:pt x="1691" y="119"/>
                    <a:pt x="1643" y="119"/>
                  </a:cubicBezTo>
                  <a:cubicBezTo>
                    <a:pt x="1509" y="158"/>
                    <a:pt x="1376" y="173"/>
                    <a:pt x="1244" y="173"/>
                  </a:cubicBezTo>
                  <a:cubicBezTo>
                    <a:pt x="887" y="173"/>
                    <a:pt x="539" y="61"/>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5"/>
            <p:cNvSpPr/>
            <p:nvPr/>
          </p:nvSpPr>
          <p:spPr>
            <a:xfrm>
              <a:off x="5981100" y="3448450"/>
              <a:ext cx="39300" cy="13275"/>
            </a:xfrm>
            <a:custGeom>
              <a:avLst/>
              <a:gdLst/>
              <a:ahLst/>
              <a:cxnLst/>
              <a:rect l="l" t="t" r="r" b="b"/>
              <a:pathLst>
                <a:path w="1572" h="531" extrusionOk="0">
                  <a:moveTo>
                    <a:pt x="310" y="0"/>
                  </a:moveTo>
                  <a:cubicBezTo>
                    <a:pt x="302" y="0"/>
                    <a:pt x="294" y="1"/>
                    <a:pt x="286" y="1"/>
                  </a:cubicBezTo>
                  <a:cubicBezTo>
                    <a:pt x="203" y="108"/>
                    <a:pt x="72" y="61"/>
                    <a:pt x="0" y="156"/>
                  </a:cubicBezTo>
                  <a:lnTo>
                    <a:pt x="0" y="299"/>
                  </a:lnTo>
                  <a:lnTo>
                    <a:pt x="24" y="335"/>
                  </a:lnTo>
                  <a:cubicBezTo>
                    <a:pt x="36" y="338"/>
                    <a:pt x="47" y="339"/>
                    <a:pt x="57" y="339"/>
                  </a:cubicBezTo>
                  <a:cubicBezTo>
                    <a:pt x="89" y="339"/>
                    <a:pt x="113" y="326"/>
                    <a:pt x="131" y="299"/>
                  </a:cubicBezTo>
                  <a:cubicBezTo>
                    <a:pt x="548" y="513"/>
                    <a:pt x="1024" y="347"/>
                    <a:pt x="1453" y="525"/>
                  </a:cubicBezTo>
                  <a:cubicBezTo>
                    <a:pt x="1461" y="529"/>
                    <a:pt x="1468" y="530"/>
                    <a:pt x="1475" y="530"/>
                  </a:cubicBezTo>
                  <a:cubicBezTo>
                    <a:pt x="1540" y="530"/>
                    <a:pt x="1561" y="385"/>
                    <a:pt x="1572" y="299"/>
                  </a:cubicBezTo>
                  <a:cubicBezTo>
                    <a:pt x="1512" y="263"/>
                    <a:pt x="1477" y="192"/>
                    <a:pt x="1429" y="156"/>
                  </a:cubicBezTo>
                  <a:cubicBezTo>
                    <a:pt x="1397" y="137"/>
                    <a:pt x="1369" y="125"/>
                    <a:pt x="1342" y="125"/>
                  </a:cubicBezTo>
                  <a:cubicBezTo>
                    <a:pt x="1318" y="125"/>
                    <a:pt x="1296" y="134"/>
                    <a:pt x="1274" y="156"/>
                  </a:cubicBezTo>
                  <a:cubicBezTo>
                    <a:pt x="1274" y="156"/>
                    <a:pt x="1262" y="168"/>
                    <a:pt x="1238" y="180"/>
                  </a:cubicBezTo>
                  <a:cubicBezTo>
                    <a:pt x="1229" y="183"/>
                    <a:pt x="1220" y="185"/>
                    <a:pt x="1212" y="185"/>
                  </a:cubicBezTo>
                  <a:cubicBezTo>
                    <a:pt x="1189" y="185"/>
                    <a:pt x="1169" y="174"/>
                    <a:pt x="1143" y="156"/>
                  </a:cubicBezTo>
                  <a:cubicBezTo>
                    <a:pt x="1072" y="103"/>
                    <a:pt x="1000" y="76"/>
                    <a:pt x="929" y="76"/>
                  </a:cubicBezTo>
                  <a:cubicBezTo>
                    <a:pt x="857" y="76"/>
                    <a:pt x="786" y="103"/>
                    <a:pt x="715" y="156"/>
                  </a:cubicBezTo>
                  <a:cubicBezTo>
                    <a:pt x="590" y="100"/>
                    <a:pt x="456"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5"/>
            <p:cNvSpPr/>
            <p:nvPr/>
          </p:nvSpPr>
          <p:spPr>
            <a:xfrm>
              <a:off x="6094800" y="3526075"/>
              <a:ext cx="35750" cy="13200"/>
            </a:xfrm>
            <a:custGeom>
              <a:avLst/>
              <a:gdLst/>
              <a:ahLst/>
              <a:cxnLst/>
              <a:rect l="l" t="t" r="r" b="b"/>
              <a:pathLst>
                <a:path w="1430" h="528" extrusionOk="0">
                  <a:moveTo>
                    <a:pt x="857" y="1"/>
                  </a:moveTo>
                  <a:cubicBezTo>
                    <a:pt x="630" y="1"/>
                    <a:pt x="401" y="31"/>
                    <a:pt x="171" y="31"/>
                  </a:cubicBezTo>
                  <a:cubicBezTo>
                    <a:pt x="130" y="31"/>
                    <a:pt x="89" y="30"/>
                    <a:pt x="48" y="28"/>
                  </a:cubicBezTo>
                  <a:cubicBezTo>
                    <a:pt x="0" y="87"/>
                    <a:pt x="0" y="159"/>
                    <a:pt x="48" y="218"/>
                  </a:cubicBezTo>
                  <a:cubicBezTo>
                    <a:pt x="179" y="313"/>
                    <a:pt x="310" y="385"/>
                    <a:pt x="453" y="468"/>
                  </a:cubicBezTo>
                  <a:cubicBezTo>
                    <a:pt x="504" y="429"/>
                    <a:pt x="555" y="414"/>
                    <a:pt x="606" y="414"/>
                  </a:cubicBezTo>
                  <a:cubicBezTo>
                    <a:pt x="748" y="414"/>
                    <a:pt x="888" y="528"/>
                    <a:pt x="1030" y="528"/>
                  </a:cubicBezTo>
                  <a:cubicBezTo>
                    <a:pt x="1083" y="528"/>
                    <a:pt x="1137" y="512"/>
                    <a:pt x="1191" y="468"/>
                  </a:cubicBezTo>
                  <a:cubicBezTo>
                    <a:pt x="1209" y="462"/>
                    <a:pt x="1224" y="459"/>
                    <a:pt x="1239" y="459"/>
                  </a:cubicBezTo>
                  <a:cubicBezTo>
                    <a:pt x="1254" y="459"/>
                    <a:pt x="1268" y="462"/>
                    <a:pt x="1286" y="468"/>
                  </a:cubicBezTo>
                  <a:cubicBezTo>
                    <a:pt x="1346" y="444"/>
                    <a:pt x="1405" y="397"/>
                    <a:pt x="1417" y="337"/>
                  </a:cubicBezTo>
                  <a:cubicBezTo>
                    <a:pt x="1429" y="230"/>
                    <a:pt x="1405" y="147"/>
                    <a:pt x="1322" y="63"/>
                  </a:cubicBezTo>
                  <a:cubicBezTo>
                    <a:pt x="1168" y="15"/>
                    <a:pt x="1013" y="1"/>
                    <a:pt x="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5"/>
            <p:cNvSpPr/>
            <p:nvPr/>
          </p:nvSpPr>
          <p:spPr>
            <a:xfrm>
              <a:off x="6192425" y="3626675"/>
              <a:ext cx="13425" cy="9750"/>
            </a:xfrm>
            <a:custGeom>
              <a:avLst/>
              <a:gdLst/>
              <a:ahLst/>
              <a:cxnLst/>
              <a:rect l="l" t="t" r="r" b="b"/>
              <a:pathLst>
                <a:path w="537" h="390" extrusionOk="0">
                  <a:moveTo>
                    <a:pt x="224" y="1"/>
                  </a:moveTo>
                  <a:cubicBezTo>
                    <a:pt x="200" y="1"/>
                    <a:pt x="180" y="25"/>
                    <a:pt x="167" y="76"/>
                  </a:cubicBezTo>
                  <a:cubicBezTo>
                    <a:pt x="1" y="278"/>
                    <a:pt x="72" y="349"/>
                    <a:pt x="298" y="361"/>
                  </a:cubicBezTo>
                  <a:cubicBezTo>
                    <a:pt x="325" y="381"/>
                    <a:pt x="354" y="390"/>
                    <a:pt x="388" y="390"/>
                  </a:cubicBezTo>
                  <a:cubicBezTo>
                    <a:pt x="415" y="390"/>
                    <a:pt x="445" y="384"/>
                    <a:pt x="477" y="373"/>
                  </a:cubicBezTo>
                  <a:cubicBezTo>
                    <a:pt x="501" y="338"/>
                    <a:pt x="536" y="278"/>
                    <a:pt x="536" y="218"/>
                  </a:cubicBezTo>
                  <a:cubicBezTo>
                    <a:pt x="525" y="159"/>
                    <a:pt x="489" y="111"/>
                    <a:pt x="429" y="76"/>
                  </a:cubicBezTo>
                  <a:lnTo>
                    <a:pt x="429" y="64"/>
                  </a:lnTo>
                  <a:cubicBezTo>
                    <a:pt x="382" y="64"/>
                    <a:pt x="346" y="64"/>
                    <a:pt x="298" y="52"/>
                  </a:cubicBezTo>
                  <a:cubicBezTo>
                    <a:pt x="271" y="19"/>
                    <a:pt x="246" y="1"/>
                    <a:pt x="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5"/>
            <p:cNvSpPr/>
            <p:nvPr/>
          </p:nvSpPr>
          <p:spPr>
            <a:xfrm>
              <a:off x="6141825" y="3617250"/>
              <a:ext cx="11625" cy="6525"/>
            </a:xfrm>
            <a:custGeom>
              <a:avLst/>
              <a:gdLst/>
              <a:ahLst/>
              <a:cxnLst/>
              <a:rect l="l" t="t" r="r" b="b"/>
              <a:pathLst>
                <a:path w="465" h="261" extrusionOk="0">
                  <a:moveTo>
                    <a:pt x="167" y="0"/>
                  </a:moveTo>
                  <a:cubicBezTo>
                    <a:pt x="120" y="36"/>
                    <a:pt x="60" y="83"/>
                    <a:pt x="1" y="131"/>
                  </a:cubicBezTo>
                  <a:cubicBezTo>
                    <a:pt x="12" y="191"/>
                    <a:pt x="60" y="214"/>
                    <a:pt x="120" y="250"/>
                  </a:cubicBezTo>
                  <a:cubicBezTo>
                    <a:pt x="152" y="257"/>
                    <a:pt x="184" y="260"/>
                    <a:pt x="216" y="260"/>
                  </a:cubicBezTo>
                  <a:cubicBezTo>
                    <a:pt x="301" y="260"/>
                    <a:pt x="380" y="233"/>
                    <a:pt x="441" y="155"/>
                  </a:cubicBezTo>
                  <a:cubicBezTo>
                    <a:pt x="465" y="95"/>
                    <a:pt x="441" y="60"/>
                    <a:pt x="441" y="12"/>
                  </a:cubicBezTo>
                  <a:cubicBezTo>
                    <a:pt x="358" y="0"/>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5"/>
            <p:cNvSpPr/>
            <p:nvPr/>
          </p:nvSpPr>
          <p:spPr>
            <a:xfrm>
              <a:off x="5475975" y="2098325"/>
              <a:ext cx="233375" cy="27650"/>
            </a:xfrm>
            <a:custGeom>
              <a:avLst/>
              <a:gdLst/>
              <a:ahLst/>
              <a:cxnLst/>
              <a:rect l="l" t="t" r="r" b="b"/>
              <a:pathLst>
                <a:path w="9335" h="1106" extrusionOk="0">
                  <a:moveTo>
                    <a:pt x="783" y="1"/>
                  </a:moveTo>
                  <a:cubicBezTo>
                    <a:pt x="523" y="1"/>
                    <a:pt x="268" y="45"/>
                    <a:pt x="36" y="202"/>
                  </a:cubicBezTo>
                  <a:cubicBezTo>
                    <a:pt x="0" y="262"/>
                    <a:pt x="0" y="345"/>
                    <a:pt x="24" y="416"/>
                  </a:cubicBezTo>
                  <a:cubicBezTo>
                    <a:pt x="36" y="488"/>
                    <a:pt x="96" y="547"/>
                    <a:pt x="155" y="595"/>
                  </a:cubicBezTo>
                  <a:cubicBezTo>
                    <a:pt x="774" y="952"/>
                    <a:pt x="1489" y="714"/>
                    <a:pt x="2143" y="905"/>
                  </a:cubicBezTo>
                  <a:cubicBezTo>
                    <a:pt x="2363" y="942"/>
                    <a:pt x="2582" y="951"/>
                    <a:pt x="2801" y="951"/>
                  </a:cubicBezTo>
                  <a:cubicBezTo>
                    <a:pt x="2999" y="951"/>
                    <a:pt x="3198" y="944"/>
                    <a:pt x="3395" y="944"/>
                  </a:cubicBezTo>
                  <a:cubicBezTo>
                    <a:pt x="3666" y="944"/>
                    <a:pt x="3935" y="958"/>
                    <a:pt x="4203" y="1024"/>
                  </a:cubicBezTo>
                  <a:cubicBezTo>
                    <a:pt x="4370" y="1071"/>
                    <a:pt x="4525" y="1083"/>
                    <a:pt x="4691" y="1095"/>
                  </a:cubicBezTo>
                  <a:cubicBezTo>
                    <a:pt x="4779" y="1095"/>
                    <a:pt x="4861" y="1106"/>
                    <a:pt x="4941" y="1106"/>
                  </a:cubicBezTo>
                  <a:cubicBezTo>
                    <a:pt x="4981" y="1106"/>
                    <a:pt x="5021" y="1103"/>
                    <a:pt x="5060" y="1095"/>
                  </a:cubicBezTo>
                  <a:lnTo>
                    <a:pt x="7585" y="1095"/>
                  </a:lnTo>
                  <a:cubicBezTo>
                    <a:pt x="7704" y="1095"/>
                    <a:pt x="7799" y="1095"/>
                    <a:pt x="7906" y="1083"/>
                  </a:cubicBezTo>
                  <a:cubicBezTo>
                    <a:pt x="8013" y="1083"/>
                    <a:pt x="8097" y="1071"/>
                    <a:pt x="8204" y="1059"/>
                  </a:cubicBezTo>
                  <a:cubicBezTo>
                    <a:pt x="8302" y="1030"/>
                    <a:pt x="8400" y="1009"/>
                    <a:pt x="8498" y="1009"/>
                  </a:cubicBezTo>
                  <a:cubicBezTo>
                    <a:pt x="8519" y="1009"/>
                    <a:pt x="8540" y="1010"/>
                    <a:pt x="8561" y="1012"/>
                  </a:cubicBezTo>
                  <a:cubicBezTo>
                    <a:pt x="8620" y="1024"/>
                    <a:pt x="8680" y="1024"/>
                    <a:pt x="8739" y="1036"/>
                  </a:cubicBezTo>
                  <a:cubicBezTo>
                    <a:pt x="8799" y="1059"/>
                    <a:pt x="8859" y="1059"/>
                    <a:pt x="8918" y="1059"/>
                  </a:cubicBezTo>
                  <a:cubicBezTo>
                    <a:pt x="9013" y="1059"/>
                    <a:pt x="9097" y="1036"/>
                    <a:pt x="9192" y="1012"/>
                  </a:cubicBezTo>
                  <a:cubicBezTo>
                    <a:pt x="9275" y="964"/>
                    <a:pt x="9335" y="905"/>
                    <a:pt x="9335" y="797"/>
                  </a:cubicBezTo>
                  <a:cubicBezTo>
                    <a:pt x="9097" y="785"/>
                    <a:pt x="9073" y="666"/>
                    <a:pt x="9144" y="476"/>
                  </a:cubicBezTo>
                  <a:cubicBezTo>
                    <a:pt x="8978" y="439"/>
                    <a:pt x="8811" y="427"/>
                    <a:pt x="8645" y="427"/>
                  </a:cubicBezTo>
                  <a:cubicBezTo>
                    <a:pt x="8358" y="427"/>
                    <a:pt x="8070" y="462"/>
                    <a:pt x="7782" y="462"/>
                  </a:cubicBezTo>
                  <a:cubicBezTo>
                    <a:pt x="7701" y="462"/>
                    <a:pt x="7619" y="459"/>
                    <a:pt x="7537" y="452"/>
                  </a:cubicBezTo>
                  <a:cubicBezTo>
                    <a:pt x="7286" y="419"/>
                    <a:pt x="7029" y="344"/>
                    <a:pt x="6770" y="344"/>
                  </a:cubicBezTo>
                  <a:cubicBezTo>
                    <a:pt x="6661" y="344"/>
                    <a:pt x="6551" y="357"/>
                    <a:pt x="6442" y="393"/>
                  </a:cubicBezTo>
                  <a:cubicBezTo>
                    <a:pt x="6394" y="412"/>
                    <a:pt x="6350" y="420"/>
                    <a:pt x="6307" y="420"/>
                  </a:cubicBezTo>
                  <a:cubicBezTo>
                    <a:pt x="6135" y="420"/>
                    <a:pt x="5994" y="288"/>
                    <a:pt x="5822" y="202"/>
                  </a:cubicBezTo>
                  <a:cubicBezTo>
                    <a:pt x="5664" y="187"/>
                    <a:pt x="5508" y="182"/>
                    <a:pt x="5353" y="182"/>
                  </a:cubicBezTo>
                  <a:cubicBezTo>
                    <a:pt x="5145" y="182"/>
                    <a:pt x="4938" y="190"/>
                    <a:pt x="4727" y="190"/>
                  </a:cubicBezTo>
                  <a:cubicBezTo>
                    <a:pt x="4539" y="190"/>
                    <a:pt x="4351" y="207"/>
                    <a:pt x="4165" y="207"/>
                  </a:cubicBezTo>
                  <a:cubicBezTo>
                    <a:pt x="3997" y="207"/>
                    <a:pt x="3831" y="193"/>
                    <a:pt x="3667" y="143"/>
                  </a:cubicBezTo>
                  <a:cubicBezTo>
                    <a:pt x="3624" y="137"/>
                    <a:pt x="3580" y="135"/>
                    <a:pt x="3535" y="135"/>
                  </a:cubicBezTo>
                  <a:cubicBezTo>
                    <a:pt x="3454" y="135"/>
                    <a:pt x="3372" y="141"/>
                    <a:pt x="3291" y="141"/>
                  </a:cubicBezTo>
                  <a:cubicBezTo>
                    <a:pt x="3216" y="141"/>
                    <a:pt x="3142" y="136"/>
                    <a:pt x="3072" y="119"/>
                  </a:cubicBezTo>
                  <a:cubicBezTo>
                    <a:pt x="3042" y="113"/>
                    <a:pt x="3010" y="110"/>
                    <a:pt x="2977" y="110"/>
                  </a:cubicBezTo>
                  <a:cubicBezTo>
                    <a:pt x="2944" y="110"/>
                    <a:pt x="2911" y="113"/>
                    <a:pt x="2882" y="119"/>
                  </a:cubicBezTo>
                  <a:cubicBezTo>
                    <a:pt x="2417" y="83"/>
                    <a:pt x="1953" y="107"/>
                    <a:pt x="1477" y="59"/>
                  </a:cubicBezTo>
                  <a:cubicBezTo>
                    <a:pt x="1251" y="37"/>
                    <a:pt x="1015" y="1"/>
                    <a:pt x="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5"/>
            <p:cNvSpPr/>
            <p:nvPr/>
          </p:nvSpPr>
          <p:spPr>
            <a:xfrm>
              <a:off x="5870075" y="2128075"/>
              <a:ext cx="113125" cy="19075"/>
            </a:xfrm>
            <a:custGeom>
              <a:avLst/>
              <a:gdLst/>
              <a:ahLst/>
              <a:cxnLst/>
              <a:rect l="l" t="t" r="r" b="b"/>
              <a:pathLst>
                <a:path w="4525" h="763" extrusionOk="0">
                  <a:moveTo>
                    <a:pt x="274" y="0"/>
                  </a:moveTo>
                  <a:cubicBezTo>
                    <a:pt x="167" y="119"/>
                    <a:pt x="0" y="227"/>
                    <a:pt x="214" y="405"/>
                  </a:cubicBezTo>
                  <a:cubicBezTo>
                    <a:pt x="345" y="477"/>
                    <a:pt x="488" y="524"/>
                    <a:pt x="655" y="524"/>
                  </a:cubicBezTo>
                  <a:cubicBezTo>
                    <a:pt x="698" y="500"/>
                    <a:pt x="741" y="488"/>
                    <a:pt x="782" y="488"/>
                  </a:cubicBezTo>
                  <a:cubicBezTo>
                    <a:pt x="843" y="488"/>
                    <a:pt x="898" y="515"/>
                    <a:pt x="941" y="572"/>
                  </a:cubicBezTo>
                  <a:cubicBezTo>
                    <a:pt x="1107" y="631"/>
                    <a:pt x="1286" y="608"/>
                    <a:pt x="1465" y="643"/>
                  </a:cubicBezTo>
                  <a:cubicBezTo>
                    <a:pt x="1548" y="655"/>
                    <a:pt x="1631" y="691"/>
                    <a:pt x="1715" y="703"/>
                  </a:cubicBezTo>
                  <a:cubicBezTo>
                    <a:pt x="1762" y="709"/>
                    <a:pt x="1804" y="712"/>
                    <a:pt x="1844" y="712"/>
                  </a:cubicBezTo>
                  <a:cubicBezTo>
                    <a:pt x="1884" y="712"/>
                    <a:pt x="1923" y="709"/>
                    <a:pt x="1965" y="703"/>
                  </a:cubicBezTo>
                  <a:cubicBezTo>
                    <a:pt x="2048" y="691"/>
                    <a:pt x="2131" y="655"/>
                    <a:pt x="2203" y="643"/>
                  </a:cubicBezTo>
                  <a:cubicBezTo>
                    <a:pt x="2250" y="631"/>
                    <a:pt x="2310" y="631"/>
                    <a:pt x="2370" y="631"/>
                  </a:cubicBezTo>
                  <a:cubicBezTo>
                    <a:pt x="2489" y="631"/>
                    <a:pt x="2608" y="655"/>
                    <a:pt x="2727" y="703"/>
                  </a:cubicBezTo>
                  <a:cubicBezTo>
                    <a:pt x="2846" y="750"/>
                    <a:pt x="2953" y="762"/>
                    <a:pt x="3072" y="762"/>
                  </a:cubicBezTo>
                  <a:lnTo>
                    <a:pt x="3393" y="762"/>
                  </a:lnTo>
                  <a:cubicBezTo>
                    <a:pt x="3441" y="762"/>
                    <a:pt x="3501" y="762"/>
                    <a:pt x="3548" y="750"/>
                  </a:cubicBezTo>
                  <a:cubicBezTo>
                    <a:pt x="3608" y="727"/>
                    <a:pt x="3643" y="715"/>
                    <a:pt x="3691" y="703"/>
                  </a:cubicBezTo>
                  <a:cubicBezTo>
                    <a:pt x="3730" y="683"/>
                    <a:pt x="3766" y="674"/>
                    <a:pt x="3804" y="674"/>
                  </a:cubicBezTo>
                  <a:cubicBezTo>
                    <a:pt x="3835" y="674"/>
                    <a:pt x="3868" y="680"/>
                    <a:pt x="3905" y="691"/>
                  </a:cubicBezTo>
                  <a:cubicBezTo>
                    <a:pt x="3941" y="691"/>
                    <a:pt x="3989" y="691"/>
                    <a:pt x="4036" y="655"/>
                  </a:cubicBezTo>
                  <a:cubicBezTo>
                    <a:pt x="4060" y="608"/>
                    <a:pt x="4084" y="572"/>
                    <a:pt x="4084" y="524"/>
                  </a:cubicBezTo>
                  <a:cubicBezTo>
                    <a:pt x="4097" y="497"/>
                    <a:pt x="4107" y="482"/>
                    <a:pt x="4111" y="482"/>
                  </a:cubicBezTo>
                  <a:lnTo>
                    <a:pt x="4111" y="482"/>
                  </a:lnTo>
                  <a:cubicBezTo>
                    <a:pt x="4114" y="482"/>
                    <a:pt x="4113" y="491"/>
                    <a:pt x="4108" y="512"/>
                  </a:cubicBezTo>
                  <a:lnTo>
                    <a:pt x="4108" y="608"/>
                  </a:lnTo>
                  <a:cubicBezTo>
                    <a:pt x="4144" y="655"/>
                    <a:pt x="4179" y="691"/>
                    <a:pt x="4239" y="703"/>
                  </a:cubicBezTo>
                  <a:cubicBezTo>
                    <a:pt x="4310" y="703"/>
                    <a:pt x="4358" y="703"/>
                    <a:pt x="4429" y="667"/>
                  </a:cubicBezTo>
                  <a:cubicBezTo>
                    <a:pt x="4489" y="631"/>
                    <a:pt x="4513" y="572"/>
                    <a:pt x="4525" y="512"/>
                  </a:cubicBezTo>
                  <a:cubicBezTo>
                    <a:pt x="4525" y="429"/>
                    <a:pt x="4513" y="357"/>
                    <a:pt x="4489" y="298"/>
                  </a:cubicBezTo>
                  <a:cubicBezTo>
                    <a:pt x="4394" y="155"/>
                    <a:pt x="4239" y="107"/>
                    <a:pt x="4084" y="107"/>
                  </a:cubicBezTo>
                  <a:cubicBezTo>
                    <a:pt x="3876" y="97"/>
                    <a:pt x="3669" y="94"/>
                    <a:pt x="3462" y="94"/>
                  </a:cubicBezTo>
                  <a:cubicBezTo>
                    <a:pt x="2947" y="94"/>
                    <a:pt x="2433" y="116"/>
                    <a:pt x="1918" y="116"/>
                  </a:cubicBezTo>
                  <a:cubicBezTo>
                    <a:pt x="1419" y="116"/>
                    <a:pt x="919" y="95"/>
                    <a:pt x="417" y="12"/>
                  </a:cubicBezTo>
                  <a:cubicBezTo>
                    <a:pt x="357" y="0"/>
                    <a:pt x="322"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5"/>
            <p:cNvSpPr/>
            <p:nvPr/>
          </p:nvSpPr>
          <p:spPr>
            <a:xfrm>
              <a:off x="6046875" y="2131425"/>
              <a:ext cx="67000" cy="24650"/>
            </a:xfrm>
            <a:custGeom>
              <a:avLst/>
              <a:gdLst/>
              <a:ahLst/>
              <a:cxnLst/>
              <a:rect l="l" t="t" r="r" b="b"/>
              <a:pathLst>
                <a:path w="2680" h="986" extrusionOk="0">
                  <a:moveTo>
                    <a:pt x="545" y="0"/>
                  </a:moveTo>
                  <a:cubicBezTo>
                    <a:pt x="488" y="0"/>
                    <a:pt x="431" y="7"/>
                    <a:pt x="370" y="21"/>
                  </a:cubicBezTo>
                  <a:cubicBezTo>
                    <a:pt x="298" y="152"/>
                    <a:pt x="72" y="33"/>
                    <a:pt x="12" y="212"/>
                  </a:cubicBezTo>
                  <a:cubicBezTo>
                    <a:pt x="0" y="319"/>
                    <a:pt x="36" y="402"/>
                    <a:pt x="96" y="474"/>
                  </a:cubicBezTo>
                  <a:cubicBezTo>
                    <a:pt x="608" y="985"/>
                    <a:pt x="1322" y="628"/>
                    <a:pt x="1894" y="878"/>
                  </a:cubicBezTo>
                  <a:cubicBezTo>
                    <a:pt x="1894" y="890"/>
                    <a:pt x="1905" y="890"/>
                    <a:pt x="1953" y="890"/>
                  </a:cubicBezTo>
                  <a:cubicBezTo>
                    <a:pt x="2001" y="890"/>
                    <a:pt x="2036" y="878"/>
                    <a:pt x="2072" y="855"/>
                  </a:cubicBezTo>
                  <a:cubicBezTo>
                    <a:pt x="2179" y="747"/>
                    <a:pt x="2334" y="747"/>
                    <a:pt x="2453" y="688"/>
                  </a:cubicBezTo>
                  <a:cubicBezTo>
                    <a:pt x="2596" y="628"/>
                    <a:pt x="2679" y="521"/>
                    <a:pt x="2656" y="354"/>
                  </a:cubicBezTo>
                  <a:cubicBezTo>
                    <a:pt x="2620" y="176"/>
                    <a:pt x="2453" y="176"/>
                    <a:pt x="2322" y="176"/>
                  </a:cubicBezTo>
                  <a:cubicBezTo>
                    <a:pt x="2167" y="170"/>
                    <a:pt x="2013" y="170"/>
                    <a:pt x="1859" y="170"/>
                  </a:cubicBezTo>
                  <a:cubicBezTo>
                    <a:pt x="1706" y="170"/>
                    <a:pt x="1554" y="170"/>
                    <a:pt x="1405" y="164"/>
                  </a:cubicBezTo>
                  <a:cubicBezTo>
                    <a:pt x="1320" y="164"/>
                    <a:pt x="1232" y="173"/>
                    <a:pt x="1148" y="173"/>
                  </a:cubicBezTo>
                  <a:cubicBezTo>
                    <a:pt x="1022" y="173"/>
                    <a:pt x="903" y="152"/>
                    <a:pt x="810" y="45"/>
                  </a:cubicBezTo>
                  <a:cubicBezTo>
                    <a:pt x="716" y="16"/>
                    <a:pt x="631"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5"/>
            <p:cNvSpPr/>
            <p:nvPr/>
          </p:nvSpPr>
          <p:spPr>
            <a:xfrm>
              <a:off x="5793275" y="2124500"/>
              <a:ext cx="78300" cy="18325"/>
            </a:xfrm>
            <a:custGeom>
              <a:avLst/>
              <a:gdLst/>
              <a:ahLst/>
              <a:cxnLst/>
              <a:rect l="l" t="t" r="r" b="b"/>
              <a:pathLst>
                <a:path w="3132" h="733" extrusionOk="0">
                  <a:moveTo>
                    <a:pt x="619" y="12"/>
                  </a:moveTo>
                  <a:cubicBezTo>
                    <a:pt x="512" y="24"/>
                    <a:pt x="417" y="24"/>
                    <a:pt x="286" y="24"/>
                  </a:cubicBezTo>
                  <a:cubicBezTo>
                    <a:pt x="203" y="36"/>
                    <a:pt x="131" y="72"/>
                    <a:pt x="60" y="119"/>
                  </a:cubicBezTo>
                  <a:cubicBezTo>
                    <a:pt x="12" y="155"/>
                    <a:pt x="0" y="215"/>
                    <a:pt x="12" y="274"/>
                  </a:cubicBezTo>
                  <a:cubicBezTo>
                    <a:pt x="36" y="334"/>
                    <a:pt x="72" y="381"/>
                    <a:pt x="119" y="429"/>
                  </a:cubicBezTo>
                  <a:cubicBezTo>
                    <a:pt x="238" y="512"/>
                    <a:pt x="358" y="620"/>
                    <a:pt x="500" y="679"/>
                  </a:cubicBezTo>
                  <a:cubicBezTo>
                    <a:pt x="548" y="697"/>
                    <a:pt x="596" y="706"/>
                    <a:pt x="643" y="706"/>
                  </a:cubicBezTo>
                  <a:cubicBezTo>
                    <a:pt x="691" y="706"/>
                    <a:pt x="739" y="697"/>
                    <a:pt x="786" y="679"/>
                  </a:cubicBezTo>
                  <a:cubicBezTo>
                    <a:pt x="880" y="630"/>
                    <a:pt x="973" y="611"/>
                    <a:pt x="1064" y="611"/>
                  </a:cubicBezTo>
                  <a:cubicBezTo>
                    <a:pt x="1215" y="611"/>
                    <a:pt x="1364" y="663"/>
                    <a:pt x="1512" y="715"/>
                  </a:cubicBezTo>
                  <a:cubicBezTo>
                    <a:pt x="1596" y="727"/>
                    <a:pt x="1673" y="733"/>
                    <a:pt x="1751" y="733"/>
                  </a:cubicBezTo>
                  <a:cubicBezTo>
                    <a:pt x="1828" y="733"/>
                    <a:pt x="1905" y="727"/>
                    <a:pt x="1989" y="715"/>
                  </a:cubicBezTo>
                  <a:cubicBezTo>
                    <a:pt x="2096" y="685"/>
                    <a:pt x="2220" y="664"/>
                    <a:pt x="2340" y="664"/>
                  </a:cubicBezTo>
                  <a:cubicBezTo>
                    <a:pt x="2366" y="664"/>
                    <a:pt x="2392" y="665"/>
                    <a:pt x="2417" y="667"/>
                  </a:cubicBezTo>
                  <a:cubicBezTo>
                    <a:pt x="2477" y="667"/>
                    <a:pt x="2536" y="667"/>
                    <a:pt x="2596" y="655"/>
                  </a:cubicBezTo>
                  <a:cubicBezTo>
                    <a:pt x="2641" y="610"/>
                    <a:pt x="2684" y="594"/>
                    <a:pt x="2727" y="594"/>
                  </a:cubicBezTo>
                  <a:cubicBezTo>
                    <a:pt x="2774" y="594"/>
                    <a:pt x="2820" y="613"/>
                    <a:pt x="2870" y="631"/>
                  </a:cubicBezTo>
                  <a:cubicBezTo>
                    <a:pt x="3001" y="608"/>
                    <a:pt x="3096" y="548"/>
                    <a:pt x="3132" y="417"/>
                  </a:cubicBezTo>
                  <a:cubicBezTo>
                    <a:pt x="3132" y="322"/>
                    <a:pt x="3132" y="239"/>
                    <a:pt x="3060" y="155"/>
                  </a:cubicBezTo>
                  <a:cubicBezTo>
                    <a:pt x="2263" y="0"/>
                    <a:pt x="1441" y="24"/>
                    <a:pt x="6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5"/>
            <p:cNvSpPr/>
            <p:nvPr/>
          </p:nvSpPr>
          <p:spPr>
            <a:xfrm>
              <a:off x="5879900" y="2128075"/>
              <a:ext cx="176225" cy="12475"/>
            </a:xfrm>
            <a:custGeom>
              <a:avLst/>
              <a:gdLst/>
              <a:ahLst/>
              <a:cxnLst/>
              <a:rect l="l" t="t" r="r" b="b"/>
              <a:pathLst>
                <a:path w="7049" h="499" extrusionOk="0">
                  <a:moveTo>
                    <a:pt x="0" y="0"/>
                  </a:moveTo>
                  <a:cubicBezTo>
                    <a:pt x="117" y="139"/>
                    <a:pt x="256" y="166"/>
                    <a:pt x="398" y="166"/>
                  </a:cubicBezTo>
                  <a:cubicBezTo>
                    <a:pt x="488" y="166"/>
                    <a:pt x="579" y="155"/>
                    <a:pt x="667" y="155"/>
                  </a:cubicBezTo>
                  <a:cubicBezTo>
                    <a:pt x="1738" y="155"/>
                    <a:pt x="2810" y="167"/>
                    <a:pt x="3882" y="167"/>
                  </a:cubicBezTo>
                  <a:cubicBezTo>
                    <a:pt x="4001" y="227"/>
                    <a:pt x="4120" y="286"/>
                    <a:pt x="4251" y="310"/>
                  </a:cubicBezTo>
                  <a:cubicBezTo>
                    <a:pt x="4358" y="334"/>
                    <a:pt x="4441" y="334"/>
                    <a:pt x="4548" y="334"/>
                  </a:cubicBezTo>
                  <a:cubicBezTo>
                    <a:pt x="4586" y="330"/>
                    <a:pt x="4623" y="328"/>
                    <a:pt x="4659" y="328"/>
                  </a:cubicBezTo>
                  <a:cubicBezTo>
                    <a:pt x="4838" y="328"/>
                    <a:pt x="4995" y="377"/>
                    <a:pt x="5144" y="477"/>
                  </a:cubicBezTo>
                  <a:cubicBezTo>
                    <a:pt x="5185" y="485"/>
                    <a:pt x="5226" y="499"/>
                    <a:pt x="5267" y="499"/>
                  </a:cubicBezTo>
                  <a:cubicBezTo>
                    <a:pt x="5285" y="499"/>
                    <a:pt x="5304" y="496"/>
                    <a:pt x="5322" y="488"/>
                  </a:cubicBezTo>
                  <a:cubicBezTo>
                    <a:pt x="5424" y="438"/>
                    <a:pt x="5520" y="393"/>
                    <a:pt x="5627" y="393"/>
                  </a:cubicBezTo>
                  <a:cubicBezTo>
                    <a:pt x="5670" y="393"/>
                    <a:pt x="5715" y="400"/>
                    <a:pt x="5763" y="417"/>
                  </a:cubicBezTo>
                  <a:cubicBezTo>
                    <a:pt x="5923" y="446"/>
                    <a:pt x="6089" y="483"/>
                    <a:pt x="6254" y="483"/>
                  </a:cubicBezTo>
                  <a:cubicBezTo>
                    <a:pt x="6432" y="483"/>
                    <a:pt x="6608" y="440"/>
                    <a:pt x="6775" y="298"/>
                  </a:cubicBezTo>
                  <a:cubicBezTo>
                    <a:pt x="6834" y="330"/>
                    <a:pt x="6895" y="360"/>
                    <a:pt x="6945" y="360"/>
                  </a:cubicBezTo>
                  <a:cubicBezTo>
                    <a:pt x="7006" y="360"/>
                    <a:pt x="7049" y="316"/>
                    <a:pt x="7049" y="179"/>
                  </a:cubicBezTo>
                  <a:cubicBezTo>
                    <a:pt x="6846" y="167"/>
                    <a:pt x="6632" y="131"/>
                    <a:pt x="6394" y="107"/>
                  </a:cubicBezTo>
                  <a:cubicBezTo>
                    <a:pt x="5282" y="20"/>
                    <a:pt x="4164" y="5"/>
                    <a:pt x="3044" y="5"/>
                  </a:cubicBezTo>
                  <a:cubicBezTo>
                    <a:pt x="2438" y="5"/>
                    <a:pt x="1830" y="9"/>
                    <a:pt x="1224" y="9"/>
                  </a:cubicBezTo>
                  <a:cubicBezTo>
                    <a:pt x="815" y="9"/>
                    <a:pt x="408" y="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5"/>
            <p:cNvSpPr/>
            <p:nvPr/>
          </p:nvSpPr>
          <p:spPr>
            <a:xfrm>
              <a:off x="5718250" y="2118550"/>
              <a:ext cx="90525" cy="14900"/>
            </a:xfrm>
            <a:custGeom>
              <a:avLst/>
              <a:gdLst/>
              <a:ahLst/>
              <a:cxnLst/>
              <a:rect l="l" t="t" r="r" b="b"/>
              <a:pathLst>
                <a:path w="3621" h="596" extrusionOk="0">
                  <a:moveTo>
                    <a:pt x="1499" y="0"/>
                  </a:moveTo>
                  <a:cubicBezTo>
                    <a:pt x="1196" y="0"/>
                    <a:pt x="892" y="22"/>
                    <a:pt x="592" y="22"/>
                  </a:cubicBezTo>
                  <a:cubicBezTo>
                    <a:pt x="486" y="22"/>
                    <a:pt x="380" y="20"/>
                    <a:pt x="275" y="12"/>
                  </a:cubicBezTo>
                  <a:lnTo>
                    <a:pt x="275" y="12"/>
                  </a:lnTo>
                  <a:cubicBezTo>
                    <a:pt x="1" y="417"/>
                    <a:pt x="406" y="381"/>
                    <a:pt x="584" y="500"/>
                  </a:cubicBezTo>
                  <a:cubicBezTo>
                    <a:pt x="638" y="506"/>
                    <a:pt x="692" y="509"/>
                    <a:pt x="744" y="509"/>
                  </a:cubicBezTo>
                  <a:cubicBezTo>
                    <a:pt x="796" y="509"/>
                    <a:pt x="846" y="506"/>
                    <a:pt x="894" y="500"/>
                  </a:cubicBezTo>
                  <a:cubicBezTo>
                    <a:pt x="987" y="479"/>
                    <a:pt x="1075" y="462"/>
                    <a:pt x="1165" y="462"/>
                  </a:cubicBezTo>
                  <a:cubicBezTo>
                    <a:pt x="1224" y="462"/>
                    <a:pt x="1284" y="469"/>
                    <a:pt x="1346" y="488"/>
                  </a:cubicBezTo>
                  <a:cubicBezTo>
                    <a:pt x="1489" y="512"/>
                    <a:pt x="1632" y="536"/>
                    <a:pt x="1775" y="536"/>
                  </a:cubicBezTo>
                  <a:lnTo>
                    <a:pt x="1942" y="536"/>
                  </a:lnTo>
                  <a:cubicBezTo>
                    <a:pt x="2001" y="548"/>
                    <a:pt x="2049" y="548"/>
                    <a:pt x="2108" y="548"/>
                  </a:cubicBezTo>
                  <a:cubicBezTo>
                    <a:pt x="2227" y="560"/>
                    <a:pt x="2323" y="596"/>
                    <a:pt x="2430" y="596"/>
                  </a:cubicBezTo>
                  <a:cubicBezTo>
                    <a:pt x="2501" y="572"/>
                    <a:pt x="2597" y="560"/>
                    <a:pt x="2668" y="548"/>
                  </a:cubicBezTo>
                  <a:cubicBezTo>
                    <a:pt x="2728" y="536"/>
                    <a:pt x="2775" y="536"/>
                    <a:pt x="2835" y="512"/>
                  </a:cubicBezTo>
                  <a:cubicBezTo>
                    <a:pt x="2918" y="500"/>
                    <a:pt x="3001" y="477"/>
                    <a:pt x="3037" y="393"/>
                  </a:cubicBezTo>
                  <a:lnTo>
                    <a:pt x="3037" y="381"/>
                  </a:lnTo>
                  <a:cubicBezTo>
                    <a:pt x="3083" y="347"/>
                    <a:pt x="3131" y="332"/>
                    <a:pt x="3179" y="332"/>
                  </a:cubicBezTo>
                  <a:cubicBezTo>
                    <a:pt x="3232" y="332"/>
                    <a:pt x="3285" y="350"/>
                    <a:pt x="3335" y="381"/>
                  </a:cubicBezTo>
                  <a:cubicBezTo>
                    <a:pt x="3454" y="381"/>
                    <a:pt x="3561" y="369"/>
                    <a:pt x="3620" y="250"/>
                  </a:cubicBezTo>
                  <a:cubicBezTo>
                    <a:pt x="3436" y="171"/>
                    <a:pt x="3247" y="162"/>
                    <a:pt x="3053" y="162"/>
                  </a:cubicBezTo>
                  <a:cubicBezTo>
                    <a:pt x="2995" y="162"/>
                    <a:pt x="2937" y="163"/>
                    <a:pt x="2879" y="163"/>
                  </a:cubicBezTo>
                  <a:cubicBezTo>
                    <a:pt x="2690" y="163"/>
                    <a:pt x="2497" y="155"/>
                    <a:pt x="2299" y="84"/>
                  </a:cubicBezTo>
                  <a:cubicBezTo>
                    <a:pt x="2035" y="18"/>
                    <a:pt x="1767" y="0"/>
                    <a:pt x="1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5"/>
            <p:cNvSpPr/>
            <p:nvPr/>
          </p:nvSpPr>
          <p:spPr>
            <a:xfrm>
              <a:off x="5710825" y="2117350"/>
              <a:ext cx="65500" cy="6275"/>
            </a:xfrm>
            <a:custGeom>
              <a:avLst/>
              <a:gdLst/>
              <a:ahLst/>
              <a:cxnLst/>
              <a:rect l="l" t="t" r="r" b="b"/>
              <a:pathLst>
                <a:path w="2620" h="251" extrusionOk="0">
                  <a:moveTo>
                    <a:pt x="2251" y="1"/>
                  </a:moveTo>
                  <a:cubicBezTo>
                    <a:pt x="1501" y="13"/>
                    <a:pt x="750" y="13"/>
                    <a:pt x="0" y="24"/>
                  </a:cubicBezTo>
                  <a:cubicBezTo>
                    <a:pt x="12" y="227"/>
                    <a:pt x="155" y="251"/>
                    <a:pt x="298" y="251"/>
                  </a:cubicBezTo>
                  <a:cubicBezTo>
                    <a:pt x="381" y="239"/>
                    <a:pt x="441" y="203"/>
                    <a:pt x="477" y="144"/>
                  </a:cubicBezTo>
                  <a:cubicBezTo>
                    <a:pt x="1191" y="144"/>
                    <a:pt x="1905" y="167"/>
                    <a:pt x="2620" y="167"/>
                  </a:cubicBezTo>
                  <a:cubicBezTo>
                    <a:pt x="2536" y="48"/>
                    <a:pt x="2405" y="24"/>
                    <a:pt x="2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5"/>
            <p:cNvSpPr/>
            <p:nvPr/>
          </p:nvSpPr>
          <p:spPr>
            <a:xfrm>
              <a:off x="6023350" y="2103025"/>
              <a:ext cx="18775" cy="6850"/>
            </a:xfrm>
            <a:custGeom>
              <a:avLst/>
              <a:gdLst/>
              <a:ahLst/>
              <a:cxnLst/>
              <a:rect l="l" t="t" r="r" b="b"/>
              <a:pathLst>
                <a:path w="751" h="274" extrusionOk="0">
                  <a:moveTo>
                    <a:pt x="376" y="1"/>
                  </a:moveTo>
                  <a:cubicBezTo>
                    <a:pt x="248" y="1"/>
                    <a:pt x="121" y="60"/>
                    <a:pt x="1" y="181"/>
                  </a:cubicBezTo>
                  <a:cubicBezTo>
                    <a:pt x="143" y="233"/>
                    <a:pt x="282" y="274"/>
                    <a:pt x="418" y="274"/>
                  </a:cubicBezTo>
                  <a:cubicBezTo>
                    <a:pt x="531" y="274"/>
                    <a:pt x="642" y="245"/>
                    <a:pt x="751" y="169"/>
                  </a:cubicBezTo>
                  <a:cubicBezTo>
                    <a:pt x="628" y="57"/>
                    <a:pt x="501"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5"/>
            <p:cNvSpPr/>
            <p:nvPr/>
          </p:nvSpPr>
          <p:spPr>
            <a:xfrm>
              <a:off x="5708725" y="2107525"/>
              <a:ext cx="25050" cy="7650"/>
            </a:xfrm>
            <a:custGeom>
              <a:avLst/>
              <a:gdLst/>
              <a:ahLst/>
              <a:cxnLst/>
              <a:rect l="l" t="t" r="r" b="b"/>
              <a:pathLst>
                <a:path w="1002" h="306" extrusionOk="0">
                  <a:moveTo>
                    <a:pt x="680" y="1"/>
                  </a:moveTo>
                  <a:cubicBezTo>
                    <a:pt x="527" y="102"/>
                    <a:pt x="363" y="132"/>
                    <a:pt x="200" y="132"/>
                  </a:cubicBezTo>
                  <a:cubicBezTo>
                    <a:pt x="133" y="132"/>
                    <a:pt x="67" y="127"/>
                    <a:pt x="1" y="120"/>
                  </a:cubicBezTo>
                  <a:lnTo>
                    <a:pt x="1" y="120"/>
                  </a:lnTo>
                  <a:cubicBezTo>
                    <a:pt x="176" y="240"/>
                    <a:pt x="344" y="306"/>
                    <a:pt x="511" y="306"/>
                  </a:cubicBezTo>
                  <a:cubicBezTo>
                    <a:pt x="675" y="306"/>
                    <a:pt x="836" y="243"/>
                    <a:pt x="1001" y="108"/>
                  </a:cubicBezTo>
                  <a:cubicBezTo>
                    <a:pt x="894" y="84"/>
                    <a:pt x="787" y="36"/>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5"/>
            <p:cNvSpPr/>
            <p:nvPr/>
          </p:nvSpPr>
          <p:spPr>
            <a:xfrm>
              <a:off x="5743575" y="2107525"/>
              <a:ext cx="22925" cy="3525"/>
            </a:xfrm>
            <a:custGeom>
              <a:avLst/>
              <a:gdLst/>
              <a:ahLst/>
              <a:cxnLst/>
              <a:rect l="l" t="t" r="r" b="b"/>
              <a:pathLst>
                <a:path w="917" h="141" extrusionOk="0">
                  <a:moveTo>
                    <a:pt x="0" y="1"/>
                  </a:moveTo>
                  <a:cubicBezTo>
                    <a:pt x="165" y="80"/>
                    <a:pt x="330" y="141"/>
                    <a:pt x="499" y="141"/>
                  </a:cubicBezTo>
                  <a:cubicBezTo>
                    <a:pt x="635" y="141"/>
                    <a:pt x="774" y="102"/>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5"/>
            <p:cNvSpPr/>
            <p:nvPr/>
          </p:nvSpPr>
          <p:spPr>
            <a:xfrm>
              <a:off x="5869475" y="2127700"/>
              <a:ext cx="7450" cy="13200"/>
            </a:xfrm>
            <a:custGeom>
              <a:avLst/>
              <a:gdLst/>
              <a:ahLst/>
              <a:cxnLst/>
              <a:rect l="l" t="t" r="r" b="b"/>
              <a:pathLst>
                <a:path w="298" h="528" extrusionOk="0">
                  <a:moveTo>
                    <a:pt x="151" y="0"/>
                  </a:moveTo>
                  <a:cubicBezTo>
                    <a:pt x="102" y="0"/>
                    <a:pt x="54" y="9"/>
                    <a:pt x="12" y="27"/>
                  </a:cubicBezTo>
                  <a:lnTo>
                    <a:pt x="12" y="325"/>
                  </a:lnTo>
                  <a:cubicBezTo>
                    <a:pt x="0" y="432"/>
                    <a:pt x="24" y="503"/>
                    <a:pt x="143" y="527"/>
                  </a:cubicBezTo>
                  <a:cubicBezTo>
                    <a:pt x="262" y="527"/>
                    <a:pt x="298" y="444"/>
                    <a:pt x="298" y="349"/>
                  </a:cubicBezTo>
                  <a:cubicBezTo>
                    <a:pt x="131" y="242"/>
                    <a:pt x="286" y="134"/>
                    <a:pt x="298" y="27"/>
                  </a:cubicBezTo>
                  <a:cubicBezTo>
                    <a:pt x="250" y="9"/>
                    <a:pt x="200" y="0"/>
                    <a:pt x="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5"/>
            <p:cNvSpPr/>
            <p:nvPr/>
          </p:nvSpPr>
          <p:spPr>
            <a:xfrm>
              <a:off x="6053125" y="2100100"/>
              <a:ext cx="10450" cy="7450"/>
            </a:xfrm>
            <a:custGeom>
              <a:avLst/>
              <a:gdLst/>
              <a:ahLst/>
              <a:cxnLst/>
              <a:rect l="l" t="t" r="r" b="b"/>
              <a:pathLst>
                <a:path w="418" h="298" extrusionOk="0">
                  <a:moveTo>
                    <a:pt x="1" y="0"/>
                  </a:moveTo>
                  <a:cubicBezTo>
                    <a:pt x="1" y="131"/>
                    <a:pt x="48" y="238"/>
                    <a:pt x="167" y="298"/>
                  </a:cubicBezTo>
                  <a:cubicBezTo>
                    <a:pt x="262" y="286"/>
                    <a:pt x="334" y="286"/>
                    <a:pt x="417" y="274"/>
                  </a:cubicBezTo>
                  <a:cubicBezTo>
                    <a:pt x="358" y="179"/>
                    <a:pt x="322" y="107"/>
                    <a:pt x="274" y="24"/>
                  </a:cubicBezTo>
                  <a:cubicBezTo>
                    <a:pt x="167" y="24"/>
                    <a:pt x="8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5"/>
            <p:cNvSpPr/>
            <p:nvPr/>
          </p:nvSpPr>
          <p:spPr>
            <a:xfrm>
              <a:off x="5704575" y="2118250"/>
              <a:ext cx="14600" cy="10250"/>
            </a:xfrm>
            <a:custGeom>
              <a:avLst/>
              <a:gdLst/>
              <a:ahLst/>
              <a:cxnLst/>
              <a:rect l="l" t="t" r="r" b="b"/>
              <a:pathLst>
                <a:path w="584" h="410" extrusionOk="0">
                  <a:moveTo>
                    <a:pt x="179" y="0"/>
                  </a:moveTo>
                  <a:cubicBezTo>
                    <a:pt x="119" y="48"/>
                    <a:pt x="60" y="84"/>
                    <a:pt x="0" y="131"/>
                  </a:cubicBezTo>
                  <a:cubicBezTo>
                    <a:pt x="95" y="320"/>
                    <a:pt x="192" y="410"/>
                    <a:pt x="290" y="410"/>
                  </a:cubicBezTo>
                  <a:cubicBezTo>
                    <a:pt x="389" y="410"/>
                    <a:pt x="488" y="317"/>
                    <a:pt x="584" y="143"/>
                  </a:cubicBezTo>
                  <a:cubicBezTo>
                    <a:pt x="477" y="96"/>
                    <a:pt x="357" y="48"/>
                    <a:pt x="250" y="12"/>
                  </a:cubicBezTo>
                  <a:lnTo>
                    <a:pt x="215" y="24"/>
                  </a:lnTo>
                  <a:lnTo>
                    <a:pt x="1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5"/>
            <p:cNvSpPr/>
            <p:nvPr/>
          </p:nvSpPr>
          <p:spPr>
            <a:xfrm>
              <a:off x="5704275" y="2108225"/>
              <a:ext cx="3900" cy="2300"/>
            </a:xfrm>
            <a:custGeom>
              <a:avLst/>
              <a:gdLst/>
              <a:ahLst/>
              <a:cxnLst/>
              <a:rect l="l" t="t" r="r" b="b"/>
              <a:pathLst>
                <a:path w="156" h="92" extrusionOk="0">
                  <a:moveTo>
                    <a:pt x="85" y="1"/>
                  </a:moveTo>
                  <a:cubicBezTo>
                    <a:pt x="58" y="1"/>
                    <a:pt x="29" y="28"/>
                    <a:pt x="0" y="80"/>
                  </a:cubicBezTo>
                  <a:cubicBezTo>
                    <a:pt x="60" y="92"/>
                    <a:pt x="119" y="92"/>
                    <a:pt x="155" y="92"/>
                  </a:cubicBezTo>
                  <a:cubicBezTo>
                    <a:pt x="137" y="31"/>
                    <a:pt x="112" y="1"/>
                    <a:pt x="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5"/>
            <p:cNvSpPr/>
            <p:nvPr/>
          </p:nvSpPr>
          <p:spPr>
            <a:xfrm>
              <a:off x="6158800" y="1612900"/>
              <a:ext cx="73550" cy="30825"/>
            </a:xfrm>
            <a:custGeom>
              <a:avLst/>
              <a:gdLst/>
              <a:ahLst/>
              <a:cxnLst/>
              <a:rect l="l" t="t" r="r" b="b"/>
              <a:pathLst>
                <a:path w="2942" h="1233" extrusionOk="0">
                  <a:moveTo>
                    <a:pt x="1388" y="0"/>
                  </a:moveTo>
                  <a:cubicBezTo>
                    <a:pt x="1239" y="0"/>
                    <a:pt x="1091" y="23"/>
                    <a:pt x="941" y="81"/>
                  </a:cubicBezTo>
                  <a:cubicBezTo>
                    <a:pt x="881" y="117"/>
                    <a:pt x="834" y="164"/>
                    <a:pt x="810" y="224"/>
                  </a:cubicBezTo>
                  <a:cubicBezTo>
                    <a:pt x="715" y="593"/>
                    <a:pt x="143" y="414"/>
                    <a:pt x="95" y="843"/>
                  </a:cubicBezTo>
                  <a:cubicBezTo>
                    <a:pt x="48" y="914"/>
                    <a:pt x="0" y="1010"/>
                    <a:pt x="60" y="1117"/>
                  </a:cubicBezTo>
                  <a:lnTo>
                    <a:pt x="631" y="1117"/>
                  </a:lnTo>
                  <a:cubicBezTo>
                    <a:pt x="778" y="1201"/>
                    <a:pt x="919" y="1233"/>
                    <a:pt x="1055" y="1233"/>
                  </a:cubicBezTo>
                  <a:cubicBezTo>
                    <a:pt x="1461" y="1233"/>
                    <a:pt x="1829" y="950"/>
                    <a:pt x="2203" y="914"/>
                  </a:cubicBezTo>
                  <a:cubicBezTo>
                    <a:pt x="2560" y="891"/>
                    <a:pt x="2941" y="831"/>
                    <a:pt x="2905" y="414"/>
                  </a:cubicBezTo>
                  <a:cubicBezTo>
                    <a:pt x="2897" y="99"/>
                    <a:pt x="2674" y="84"/>
                    <a:pt x="2451" y="84"/>
                  </a:cubicBezTo>
                  <a:cubicBezTo>
                    <a:pt x="2429" y="84"/>
                    <a:pt x="2407" y="85"/>
                    <a:pt x="2385" y="85"/>
                  </a:cubicBezTo>
                  <a:cubicBezTo>
                    <a:pt x="2312" y="85"/>
                    <a:pt x="2240" y="83"/>
                    <a:pt x="2179" y="69"/>
                  </a:cubicBezTo>
                  <a:cubicBezTo>
                    <a:pt x="2131" y="69"/>
                    <a:pt x="2084" y="69"/>
                    <a:pt x="2048" y="105"/>
                  </a:cubicBezTo>
                  <a:cubicBezTo>
                    <a:pt x="1822" y="48"/>
                    <a:pt x="1605" y="0"/>
                    <a:pt x="1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5"/>
            <p:cNvSpPr/>
            <p:nvPr/>
          </p:nvSpPr>
          <p:spPr>
            <a:xfrm>
              <a:off x="6174575" y="1612850"/>
              <a:ext cx="62525" cy="33625"/>
            </a:xfrm>
            <a:custGeom>
              <a:avLst/>
              <a:gdLst/>
              <a:ahLst/>
              <a:cxnLst/>
              <a:rect l="l" t="t" r="r" b="b"/>
              <a:pathLst>
                <a:path w="2501" h="1345" extrusionOk="0">
                  <a:moveTo>
                    <a:pt x="1682" y="0"/>
                  </a:moveTo>
                  <a:cubicBezTo>
                    <a:pt x="1592" y="0"/>
                    <a:pt x="1503" y="19"/>
                    <a:pt x="1429" y="107"/>
                  </a:cubicBezTo>
                  <a:cubicBezTo>
                    <a:pt x="1540" y="192"/>
                    <a:pt x="1668" y="204"/>
                    <a:pt x="1802" y="204"/>
                  </a:cubicBezTo>
                  <a:cubicBezTo>
                    <a:pt x="1856" y="204"/>
                    <a:pt x="1910" y="202"/>
                    <a:pt x="1965" y="202"/>
                  </a:cubicBezTo>
                  <a:cubicBezTo>
                    <a:pt x="2096" y="202"/>
                    <a:pt x="2227" y="321"/>
                    <a:pt x="2215" y="488"/>
                  </a:cubicBezTo>
                  <a:cubicBezTo>
                    <a:pt x="2179" y="643"/>
                    <a:pt x="2072" y="738"/>
                    <a:pt x="1917" y="762"/>
                  </a:cubicBezTo>
                  <a:cubicBezTo>
                    <a:pt x="1862" y="768"/>
                    <a:pt x="1807" y="775"/>
                    <a:pt x="1752" y="775"/>
                  </a:cubicBezTo>
                  <a:cubicBezTo>
                    <a:pt x="1712" y="775"/>
                    <a:pt x="1672" y="772"/>
                    <a:pt x="1631" y="762"/>
                  </a:cubicBezTo>
                  <a:cubicBezTo>
                    <a:pt x="1525" y="729"/>
                    <a:pt x="1418" y="700"/>
                    <a:pt x="1320" y="700"/>
                  </a:cubicBezTo>
                  <a:cubicBezTo>
                    <a:pt x="1166" y="700"/>
                    <a:pt x="1033" y="772"/>
                    <a:pt x="953" y="1012"/>
                  </a:cubicBezTo>
                  <a:cubicBezTo>
                    <a:pt x="913" y="1111"/>
                    <a:pt x="807" y="1119"/>
                    <a:pt x="704" y="1119"/>
                  </a:cubicBezTo>
                  <a:cubicBezTo>
                    <a:pt x="684" y="1119"/>
                    <a:pt x="663" y="1119"/>
                    <a:pt x="643" y="1119"/>
                  </a:cubicBezTo>
                  <a:lnTo>
                    <a:pt x="0" y="1119"/>
                  </a:lnTo>
                  <a:cubicBezTo>
                    <a:pt x="12" y="1178"/>
                    <a:pt x="12" y="1238"/>
                    <a:pt x="12" y="1297"/>
                  </a:cubicBezTo>
                  <a:cubicBezTo>
                    <a:pt x="123" y="1332"/>
                    <a:pt x="236" y="1344"/>
                    <a:pt x="348" y="1344"/>
                  </a:cubicBezTo>
                  <a:cubicBezTo>
                    <a:pt x="597" y="1344"/>
                    <a:pt x="848" y="1286"/>
                    <a:pt x="1096" y="1286"/>
                  </a:cubicBezTo>
                  <a:cubicBezTo>
                    <a:pt x="1156" y="1286"/>
                    <a:pt x="1215" y="1289"/>
                    <a:pt x="1274" y="1297"/>
                  </a:cubicBezTo>
                  <a:cubicBezTo>
                    <a:pt x="1306" y="1300"/>
                    <a:pt x="1336" y="1301"/>
                    <a:pt x="1366" y="1301"/>
                  </a:cubicBezTo>
                  <a:cubicBezTo>
                    <a:pt x="1745" y="1301"/>
                    <a:pt x="2009" y="1097"/>
                    <a:pt x="2262" y="821"/>
                  </a:cubicBezTo>
                  <a:cubicBezTo>
                    <a:pt x="2441" y="619"/>
                    <a:pt x="2501" y="404"/>
                    <a:pt x="2393" y="166"/>
                  </a:cubicBezTo>
                  <a:cubicBezTo>
                    <a:pt x="2328" y="28"/>
                    <a:pt x="2222" y="1"/>
                    <a:pt x="2106" y="1"/>
                  </a:cubicBezTo>
                  <a:cubicBezTo>
                    <a:pt x="2032" y="1"/>
                    <a:pt x="1955" y="12"/>
                    <a:pt x="1881" y="12"/>
                  </a:cubicBezTo>
                  <a:cubicBezTo>
                    <a:pt x="1819" y="12"/>
                    <a:pt x="1750" y="0"/>
                    <a:pt x="1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5"/>
            <p:cNvSpPr/>
            <p:nvPr/>
          </p:nvSpPr>
          <p:spPr>
            <a:xfrm>
              <a:off x="6070400" y="1614025"/>
              <a:ext cx="57175" cy="26800"/>
            </a:xfrm>
            <a:custGeom>
              <a:avLst/>
              <a:gdLst/>
              <a:ahLst/>
              <a:cxnLst/>
              <a:rect l="l" t="t" r="r" b="b"/>
              <a:pathLst>
                <a:path w="2287" h="1072" extrusionOk="0">
                  <a:moveTo>
                    <a:pt x="700" y="1"/>
                  </a:moveTo>
                  <a:cubicBezTo>
                    <a:pt x="468" y="1"/>
                    <a:pt x="235" y="17"/>
                    <a:pt x="0" y="60"/>
                  </a:cubicBezTo>
                  <a:cubicBezTo>
                    <a:pt x="0" y="155"/>
                    <a:pt x="12" y="262"/>
                    <a:pt x="12" y="369"/>
                  </a:cubicBezTo>
                  <a:cubicBezTo>
                    <a:pt x="26" y="370"/>
                    <a:pt x="42" y="371"/>
                    <a:pt x="57" y="371"/>
                  </a:cubicBezTo>
                  <a:cubicBezTo>
                    <a:pt x="94" y="371"/>
                    <a:pt x="133" y="369"/>
                    <a:pt x="170" y="369"/>
                  </a:cubicBezTo>
                  <a:cubicBezTo>
                    <a:pt x="308" y="369"/>
                    <a:pt x="419" y="396"/>
                    <a:pt x="298" y="655"/>
                  </a:cubicBezTo>
                  <a:cubicBezTo>
                    <a:pt x="83" y="857"/>
                    <a:pt x="202" y="965"/>
                    <a:pt x="464" y="977"/>
                  </a:cubicBezTo>
                  <a:cubicBezTo>
                    <a:pt x="483" y="978"/>
                    <a:pt x="501" y="979"/>
                    <a:pt x="518" y="979"/>
                  </a:cubicBezTo>
                  <a:cubicBezTo>
                    <a:pt x="901" y="979"/>
                    <a:pt x="996" y="608"/>
                    <a:pt x="1179" y="357"/>
                  </a:cubicBezTo>
                  <a:cubicBezTo>
                    <a:pt x="1429" y="488"/>
                    <a:pt x="1607" y="691"/>
                    <a:pt x="1738" y="929"/>
                  </a:cubicBezTo>
                  <a:cubicBezTo>
                    <a:pt x="1798" y="977"/>
                    <a:pt x="1846" y="1024"/>
                    <a:pt x="1881" y="1072"/>
                  </a:cubicBezTo>
                  <a:cubicBezTo>
                    <a:pt x="1977" y="988"/>
                    <a:pt x="2107" y="1024"/>
                    <a:pt x="2179" y="929"/>
                  </a:cubicBezTo>
                  <a:cubicBezTo>
                    <a:pt x="2286" y="750"/>
                    <a:pt x="2143" y="596"/>
                    <a:pt x="2143" y="417"/>
                  </a:cubicBezTo>
                  <a:cubicBezTo>
                    <a:pt x="2143" y="322"/>
                    <a:pt x="2143" y="238"/>
                    <a:pt x="2131" y="143"/>
                  </a:cubicBezTo>
                  <a:cubicBezTo>
                    <a:pt x="2096" y="84"/>
                    <a:pt x="2072" y="48"/>
                    <a:pt x="2012" y="24"/>
                  </a:cubicBezTo>
                  <a:lnTo>
                    <a:pt x="1738" y="72"/>
                  </a:lnTo>
                  <a:cubicBezTo>
                    <a:pt x="1390" y="36"/>
                    <a:pt x="1045" y="1"/>
                    <a:pt x="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5"/>
            <p:cNvSpPr/>
            <p:nvPr/>
          </p:nvSpPr>
          <p:spPr>
            <a:xfrm>
              <a:off x="6120100" y="1611300"/>
              <a:ext cx="62525" cy="19375"/>
            </a:xfrm>
            <a:custGeom>
              <a:avLst/>
              <a:gdLst/>
              <a:ahLst/>
              <a:cxnLst/>
              <a:rect l="l" t="t" r="r" b="b"/>
              <a:pathLst>
                <a:path w="2501" h="775" extrusionOk="0">
                  <a:moveTo>
                    <a:pt x="1230" y="1"/>
                  </a:moveTo>
                  <a:cubicBezTo>
                    <a:pt x="820" y="1"/>
                    <a:pt x="410" y="45"/>
                    <a:pt x="0" y="133"/>
                  </a:cubicBezTo>
                  <a:cubicBezTo>
                    <a:pt x="0" y="169"/>
                    <a:pt x="24" y="193"/>
                    <a:pt x="36" y="204"/>
                  </a:cubicBezTo>
                  <a:cubicBezTo>
                    <a:pt x="346" y="490"/>
                    <a:pt x="822" y="181"/>
                    <a:pt x="1108" y="526"/>
                  </a:cubicBezTo>
                  <a:cubicBezTo>
                    <a:pt x="1193" y="666"/>
                    <a:pt x="1293" y="775"/>
                    <a:pt x="1422" y="775"/>
                  </a:cubicBezTo>
                  <a:cubicBezTo>
                    <a:pt x="1491" y="775"/>
                    <a:pt x="1568" y="744"/>
                    <a:pt x="1655" y="669"/>
                  </a:cubicBezTo>
                  <a:cubicBezTo>
                    <a:pt x="1822" y="347"/>
                    <a:pt x="2179" y="383"/>
                    <a:pt x="2429" y="228"/>
                  </a:cubicBezTo>
                  <a:lnTo>
                    <a:pt x="2501" y="145"/>
                  </a:lnTo>
                  <a:cubicBezTo>
                    <a:pt x="2077" y="48"/>
                    <a:pt x="1654" y="1"/>
                    <a:pt x="1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5"/>
            <p:cNvSpPr/>
            <p:nvPr/>
          </p:nvSpPr>
          <p:spPr>
            <a:xfrm>
              <a:off x="5690575" y="1611625"/>
              <a:ext cx="41100" cy="14625"/>
            </a:xfrm>
            <a:custGeom>
              <a:avLst/>
              <a:gdLst/>
              <a:ahLst/>
              <a:cxnLst/>
              <a:rect l="l" t="t" r="r" b="b"/>
              <a:pathLst>
                <a:path w="1644" h="585" extrusionOk="0">
                  <a:moveTo>
                    <a:pt x="275" y="1"/>
                  </a:moveTo>
                  <a:cubicBezTo>
                    <a:pt x="1" y="370"/>
                    <a:pt x="1" y="394"/>
                    <a:pt x="429" y="453"/>
                  </a:cubicBezTo>
                  <a:cubicBezTo>
                    <a:pt x="548" y="465"/>
                    <a:pt x="656" y="489"/>
                    <a:pt x="739" y="572"/>
                  </a:cubicBezTo>
                  <a:cubicBezTo>
                    <a:pt x="1025" y="572"/>
                    <a:pt x="1287" y="584"/>
                    <a:pt x="1572" y="584"/>
                  </a:cubicBezTo>
                  <a:cubicBezTo>
                    <a:pt x="1644" y="346"/>
                    <a:pt x="1489" y="227"/>
                    <a:pt x="1322" y="120"/>
                  </a:cubicBezTo>
                  <a:cubicBezTo>
                    <a:pt x="1263" y="108"/>
                    <a:pt x="1191" y="96"/>
                    <a:pt x="1132" y="96"/>
                  </a:cubicBezTo>
                  <a:cubicBezTo>
                    <a:pt x="1091" y="82"/>
                    <a:pt x="1050" y="77"/>
                    <a:pt x="1008" y="77"/>
                  </a:cubicBezTo>
                  <a:cubicBezTo>
                    <a:pt x="893" y="77"/>
                    <a:pt x="776" y="117"/>
                    <a:pt x="666" y="117"/>
                  </a:cubicBezTo>
                  <a:cubicBezTo>
                    <a:pt x="582" y="117"/>
                    <a:pt x="502" y="94"/>
                    <a:pt x="429" y="13"/>
                  </a:cubicBezTo>
                  <a:cubicBezTo>
                    <a:pt x="370" y="13"/>
                    <a:pt x="322"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5"/>
            <p:cNvSpPr/>
            <p:nvPr/>
          </p:nvSpPr>
          <p:spPr>
            <a:xfrm>
              <a:off x="5717375" y="1608375"/>
              <a:ext cx="53600" cy="12050"/>
            </a:xfrm>
            <a:custGeom>
              <a:avLst/>
              <a:gdLst/>
              <a:ahLst/>
              <a:cxnLst/>
              <a:rect l="l" t="t" r="r" b="b"/>
              <a:pathLst>
                <a:path w="2144" h="482" extrusionOk="0">
                  <a:moveTo>
                    <a:pt x="2084" y="0"/>
                  </a:moveTo>
                  <a:cubicBezTo>
                    <a:pt x="1405" y="60"/>
                    <a:pt x="738" y="95"/>
                    <a:pt x="72" y="143"/>
                  </a:cubicBezTo>
                  <a:cubicBezTo>
                    <a:pt x="0" y="191"/>
                    <a:pt x="12" y="238"/>
                    <a:pt x="72" y="286"/>
                  </a:cubicBezTo>
                  <a:lnTo>
                    <a:pt x="203" y="321"/>
                  </a:lnTo>
                  <a:cubicBezTo>
                    <a:pt x="384" y="398"/>
                    <a:pt x="549" y="482"/>
                    <a:pt x="743" y="482"/>
                  </a:cubicBezTo>
                  <a:cubicBezTo>
                    <a:pt x="791" y="482"/>
                    <a:pt x="841" y="476"/>
                    <a:pt x="893" y="464"/>
                  </a:cubicBezTo>
                  <a:cubicBezTo>
                    <a:pt x="929" y="469"/>
                    <a:pt x="964" y="471"/>
                    <a:pt x="999" y="471"/>
                  </a:cubicBezTo>
                  <a:cubicBezTo>
                    <a:pt x="1220" y="471"/>
                    <a:pt x="1427" y="383"/>
                    <a:pt x="1643" y="321"/>
                  </a:cubicBezTo>
                  <a:cubicBezTo>
                    <a:pt x="1739" y="298"/>
                    <a:pt x="1846" y="274"/>
                    <a:pt x="1929" y="250"/>
                  </a:cubicBezTo>
                  <a:cubicBezTo>
                    <a:pt x="1989" y="238"/>
                    <a:pt x="2048" y="202"/>
                    <a:pt x="2096" y="167"/>
                  </a:cubicBezTo>
                  <a:cubicBezTo>
                    <a:pt x="2143" y="95"/>
                    <a:pt x="2143" y="48"/>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5"/>
            <p:cNvSpPr/>
            <p:nvPr/>
          </p:nvSpPr>
          <p:spPr>
            <a:xfrm>
              <a:off x="5948950" y="1612525"/>
              <a:ext cx="25325" cy="17300"/>
            </a:xfrm>
            <a:custGeom>
              <a:avLst/>
              <a:gdLst/>
              <a:ahLst/>
              <a:cxnLst/>
              <a:rect l="l" t="t" r="r" b="b"/>
              <a:pathLst>
                <a:path w="1013" h="692" extrusionOk="0">
                  <a:moveTo>
                    <a:pt x="506" y="1"/>
                  </a:moveTo>
                  <a:cubicBezTo>
                    <a:pt x="337" y="1"/>
                    <a:pt x="167" y="42"/>
                    <a:pt x="0" y="120"/>
                  </a:cubicBezTo>
                  <a:lnTo>
                    <a:pt x="0" y="179"/>
                  </a:lnTo>
                  <a:cubicBezTo>
                    <a:pt x="143" y="358"/>
                    <a:pt x="215" y="572"/>
                    <a:pt x="441" y="691"/>
                  </a:cubicBezTo>
                  <a:cubicBezTo>
                    <a:pt x="524" y="691"/>
                    <a:pt x="631" y="679"/>
                    <a:pt x="619" y="560"/>
                  </a:cubicBezTo>
                  <a:cubicBezTo>
                    <a:pt x="560" y="227"/>
                    <a:pt x="774" y="179"/>
                    <a:pt x="1012" y="132"/>
                  </a:cubicBezTo>
                  <a:cubicBezTo>
                    <a:pt x="846" y="42"/>
                    <a:pt x="676"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5"/>
            <p:cNvSpPr/>
            <p:nvPr/>
          </p:nvSpPr>
          <p:spPr>
            <a:xfrm>
              <a:off x="6070100" y="1611625"/>
              <a:ext cx="43475" cy="4450"/>
            </a:xfrm>
            <a:custGeom>
              <a:avLst/>
              <a:gdLst/>
              <a:ahLst/>
              <a:cxnLst/>
              <a:rect l="l" t="t" r="r" b="b"/>
              <a:pathLst>
                <a:path w="1739" h="178" extrusionOk="0">
                  <a:moveTo>
                    <a:pt x="878" y="1"/>
                  </a:moveTo>
                  <a:cubicBezTo>
                    <a:pt x="590" y="1"/>
                    <a:pt x="298" y="55"/>
                    <a:pt x="0" y="156"/>
                  </a:cubicBezTo>
                  <a:cubicBezTo>
                    <a:pt x="394" y="164"/>
                    <a:pt x="794" y="178"/>
                    <a:pt x="1196" y="178"/>
                  </a:cubicBezTo>
                  <a:cubicBezTo>
                    <a:pt x="1377" y="178"/>
                    <a:pt x="1558" y="175"/>
                    <a:pt x="1738" y="168"/>
                  </a:cubicBezTo>
                  <a:cubicBezTo>
                    <a:pt x="1453" y="55"/>
                    <a:pt x="1167"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5"/>
            <p:cNvSpPr/>
            <p:nvPr/>
          </p:nvSpPr>
          <p:spPr>
            <a:xfrm>
              <a:off x="5561400" y="1622700"/>
              <a:ext cx="28600" cy="11275"/>
            </a:xfrm>
            <a:custGeom>
              <a:avLst/>
              <a:gdLst/>
              <a:ahLst/>
              <a:cxnLst/>
              <a:rect l="l" t="t" r="r" b="b"/>
              <a:pathLst>
                <a:path w="1144" h="451" extrusionOk="0">
                  <a:moveTo>
                    <a:pt x="996" y="0"/>
                  </a:moveTo>
                  <a:cubicBezTo>
                    <a:pt x="634" y="0"/>
                    <a:pt x="326" y="183"/>
                    <a:pt x="0" y="320"/>
                  </a:cubicBezTo>
                  <a:lnTo>
                    <a:pt x="0" y="451"/>
                  </a:lnTo>
                  <a:cubicBezTo>
                    <a:pt x="417" y="368"/>
                    <a:pt x="858" y="391"/>
                    <a:pt x="1143" y="10"/>
                  </a:cubicBezTo>
                  <a:cubicBezTo>
                    <a:pt x="1093" y="3"/>
                    <a:pt x="1044" y="0"/>
                    <a:pt x="9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5"/>
            <p:cNvSpPr/>
            <p:nvPr/>
          </p:nvSpPr>
          <p:spPr>
            <a:xfrm>
              <a:off x="5853400" y="1614325"/>
              <a:ext cx="23825" cy="9125"/>
            </a:xfrm>
            <a:custGeom>
              <a:avLst/>
              <a:gdLst/>
              <a:ahLst/>
              <a:cxnLst/>
              <a:rect l="l" t="t" r="r" b="b"/>
              <a:pathLst>
                <a:path w="953" h="365" extrusionOk="0">
                  <a:moveTo>
                    <a:pt x="941" y="48"/>
                  </a:moveTo>
                  <a:cubicBezTo>
                    <a:pt x="846" y="48"/>
                    <a:pt x="774" y="48"/>
                    <a:pt x="703" y="60"/>
                  </a:cubicBezTo>
                  <a:cubicBezTo>
                    <a:pt x="477" y="107"/>
                    <a:pt x="215" y="0"/>
                    <a:pt x="0" y="286"/>
                  </a:cubicBezTo>
                  <a:cubicBezTo>
                    <a:pt x="34" y="293"/>
                    <a:pt x="64" y="296"/>
                    <a:pt x="92" y="296"/>
                  </a:cubicBezTo>
                  <a:cubicBezTo>
                    <a:pt x="211" y="296"/>
                    <a:pt x="283" y="241"/>
                    <a:pt x="370" y="203"/>
                  </a:cubicBezTo>
                  <a:cubicBezTo>
                    <a:pt x="466" y="319"/>
                    <a:pt x="579" y="364"/>
                    <a:pt x="714" y="364"/>
                  </a:cubicBezTo>
                  <a:cubicBezTo>
                    <a:pt x="745" y="364"/>
                    <a:pt x="777" y="362"/>
                    <a:pt x="810" y="357"/>
                  </a:cubicBezTo>
                  <a:cubicBezTo>
                    <a:pt x="929" y="286"/>
                    <a:pt x="953" y="167"/>
                    <a:pt x="941"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5"/>
            <p:cNvSpPr/>
            <p:nvPr/>
          </p:nvSpPr>
          <p:spPr>
            <a:xfrm>
              <a:off x="5628975" y="1607775"/>
              <a:ext cx="25900" cy="4625"/>
            </a:xfrm>
            <a:custGeom>
              <a:avLst/>
              <a:gdLst/>
              <a:ahLst/>
              <a:cxnLst/>
              <a:rect l="l" t="t" r="r" b="b"/>
              <a:pathLst>
                <a:path w="1036" h="185" extrusionOk="0">
                  <a:moveTo>
                    <a:pt x="484" y="0"/>
                  </a:moveTo>
                  <a:cubicBezTo>
                    <a:pt x="317" y="0"/>
                    <a:pt x="153" y="30"/>
                    <a:pt x="0" y="155"/>
                  </a:cubicBezTo>
                  <a:cubicBezTo>
                    <a:pt x="32" y="152"/>
                    <a:pt x="64" y="150"/>
                    <a:pt x="96" y="150"/>
                  </a:cubicBezTo>
                  <a:cubicBezTo>
                    <a:pt x="257" y="150"/>
                    <a:pt x="421" y="184"/>
                    <a:pt x="582" y="184"/>
                  </a:cubicBezTo>
                  <a:cubicBezTo>
                    <a:pt x="738" y="184"/>
                    <a:pt x="892" y="152"/>
                    <a:pt x="1036" y="24"/>
                  </a:cubicBezTo>
                  <a:lnTo>
                    <a:pt x="1036" y="24"/>
                  </a:lnTo>
                  <a:cubicBezTo>
                    <a:pt x="1010" y="26"/>
                    <a:pt x="983" y="27"/>
                    <a:pt x="956" y="27"/>
                  </a:cubicBezTo>
                  <a:cubicBezTo>
                    <a:pt x="801" y="27"/>
                    <a:pt x="64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5"/>
            <p:cNvSpPr/>
            <p:nvPr/>
          </p:nvSpPr>
          <p:spPr>
            <a:xfrm>
              <a:off x="5701300" y="1611275"/>
              <a:ext cx="17875" cy="7000"/>
            </a:xfrm>
            <a:custGeom>
              <a:avLst/>
              <a:gdLst/>
              <a:ahLst/>
              <a:cxnLst/>
              <a:rect l="l" t="t" r="r" b="b"/>
              <a:pathLst>
                <a:path w="715" h="280" extrusionOk="0">
                  <a:moveTo>
                    <a:pt x="404" y="1"/>
                  </a:moveTo>
                  <a:cubicBezTo>
                    <a:pt x="269" y="1"/>
                    <a:pt x="135" y="24"/>
                    <a:pt x="0" y="51"/>
                  </a:cubicBezTo>
                  <a:cubicBezTo>
                    <a:pt x="10" y="169"/>
                    <a:pt x="53" y="280"/>
                    <a:pt x="169" y="280"/>
                  </a:cubicBezTo>
                  <a:cubicBezTo>
                    <a:pt x="193" y="280"/>
                    <a:pt x="220" y="275"/>
                    <a:pt x="250" y="265"/>
                  </a:cubicBezTo>
                  <a:cubicBezTo>
                    <a:pt x="405" y="229"/>
                    <a:pt x="548" y="182"/>
                    <a:pt x="715" y="182"/>
                  </a:cubicBezTo>
                  <a:lnTo>
                    <a:pt x="715" y="51"/>
                  </a:lnTo>
                  <a:cubicBezTo>
                    <a:pt x="611" y="14"/>
                    <a:pt x="507" y="1"/>
                    <a:pt x="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5"/>
            <p:cNvSpPr/>
            <p:nvPr/>
          </p:nvSpPr>
          <p:spPr>
            <a:xfrm>
              <a:off x="5589975" y="1617275"/>
              <a:ext cx="11325" cy="5775"/>
            </a:xfrm>
            <a:custGeom>
              <a:avLst/>
              <a:gdLst/>
              <a:ahLst/>
              <a:cxnLst/>
              <a:rect l="l" t="t" r="r" b="b"/>
              <a:pathLst>
                <a:path w="453" h="231" extrusionOk="0">
                  <a:moveTo>
                    <a:pt x="283" y="0"/>
                  </a:moveTo>
                  <a:cubicBezTo>
                    <a:pt x="164" y="0"/>
                    <a:pt x="85" y="126"/>
                    <a:pt x="0" y="227"/>
                  </a:cubicBezTo>
                  <a:cubicBezTo>
                    <a:pt x="17" y="230"/>
                    <a:pt x="32" y="231"/>
                    <a:pt x="48" y="231"/>
                  </a:cubicBezTo>
                  <a:cubicBezTo>
                    <a:pt x="193" y="231"/>
                    <a:pt x="313" y="137"/>
                    <a:pt x="453" y="73"/>
                  </a:cubicBezTo>
                  <a:cubicBezTo>
                    <a:pt x="387" y="21"/>
                    <a:pt x="332"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5"/>
            <p:cNvSpPr/>
            <p:nvPr/>
          </p:nvSpPr>
          <p:spPr>
            <a:xfrm>
              <a:off x="5601275" y="1618550"/>
              <a:ext cx="3000" cy="2500"/>
            </a:xfrm>
            <a:custGeom>
              <a:avLst/>
              <a:gdLst/>
              <a:ahLst/>
              <a:cxnLst/>
              <a:rect l="l" t="t" r="r" b="b"/>
              <a:pathLst>
                <a:path w="120" h="100" extrusionOk="0">
                  <a:moveTo>
                    <a:pt x="51" y="1"/>
                  </a:moveTo>
                  <a:cubicBezTo>
                    <a:pt x="31" y="1"/>
                    <a:pt x="13" y="4"/>
                    <a:pt x="1" y="10"/>
                  </a:cubicBezTo>
                  <a:cubicBezTo>
                    <a:pt x="19" y="69"/>
                    <a:pt x="37" y="99"/>
                    <a:pt x="56" y="99"/>
                  </a:cubicBezTo>
                  <a:cubicBezTo>
                    <a:pt x="75" y="99"/>
                    <a:pt x="96" y="69"/>
                    <a:pt x="120" y="10"/>
                  </a:cubicBezTo>
                  <a:cubicBezTo>
                    <a:pt x="96" y="4"/>
                    <a:pt x="72"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5"/>
            <p:cNvSpPr/>
            <p:nvPr/>
          </p:nvSpPr>
          <p:spPr>
            <a:xfrm>
              <a:off x="5769450" y="1608375"/>
              <a:ext cx="3600" cy="4450"/>
            </a:xfrm>
            <a:custGeom>
              <a:avLst/>
              <a:gdLst/>
              <a:ahLst/>
              <a:cxnLst/>
              <a:rect l="l" t="t" r="r" b="b"/>
              <a:pathLst>
                <a:path w="144" h="178" extrusionOk="0">
                  <a:moveTo>
                    <a:pt x="144" y="0"/>
                  </a:moveTo>
                  <a:cubicBezTo>
                    <a:pt x="84" y="12"/>
                    <a:pt x="37" y="12"/>
                    <a:pt x="1" y="12"/>
                  </a:cubicBezTo>
                  <a:lnTo>
                    <a:pt x="1" y="143"/>
                  </a:lnTo>
                  <a:cubicBezTo>
                    <a:pt x="18" y="165"/>
                    <a:pt x="37" y="177"/>
                    <a:pt x="59" y="177"/>
                  </a:cubicBezTo>
                  <a:cubicBezTo>
                    <a:pt x="84" y="177"/>
                    <a:pt x="112" y="162"/>
                    <a:pt x="144" y="131"/>
                  </a:cubicBez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5"/>
            <p:cNvSpPr/>
            <p:nvPr/>
          </p:nvSpPr>
          <p:spPr>
            <a:xfrm>
              <a:off x="6031700" y="2285825"/>
              <a:ext cx="71750" cy="15800"/>
            </a:xfrm>
            <a:custGeom>
              <a:avLst/>
              <a:gdLst/>
              <a:ahLst/>
              <a:cxnLst/>
              <a:rect l="l" t="t" r="r" b="b"/>
              <a:pathLst>
                <a:path w="2870" h="632" extrusionOk="0">
                  <a:moveTo>
                    <a:pt x="429" y="1"/>
                  </a:moveTo>
                  <a:cubicBezTo>
                    <a:pt x="405" y="1"/>
                    <a:pt x="357" y="13"/>
                    <a:pt x="310" y="48"/>
                  </a:cubicBezTo>
                  <a:cubicBezTo>
                    <a:pt x="143" y="108"/>
                    <a:pt x="0" y="167"/>
                    <a:pt x="143" y="370"/>
                  </a:cubicBezTo>
                  <a:cubicBezTo>
                    <a:pt x="953" y="632"/>
                    <a:pt x="1786" y="524"/>
                    <a:pt x="2608" y="584"/>
                  </a:cubicBezTo>
                  <a:cubicBezTo>
                    <a:pt x="2751" y="524"/>
                    <a:pt x="2858" y="417"/>
                    <a:pt x="2870" y="239"/>
                  </a:cubicBezTo>
                  <a:cubicBezTo>
                    <a:pt x="2786" y="108"/>
                    <a:pt x="2680" y="29"/>
                    <a:pt x="2536" y="29"/>
                  </a:cubicBezTo>
                  <a:cubicBezTo>
                    <a:pt x="2495" y="29"/>
                    <a:pt x="2452" y="35"/>
                    <a:pt x="2405" y="48"/>
                  </a:cubicBezTo>
                  <a:cubicBezTo>
                    <a:pt x="2036" y="48"/>
                    <a:pt x="1655" y="36"/>
                    <a:pt x="1274" y="36"/>
                  </a:cubicBezTo>
                  <a:lnTo>
                    <a:pt x="1096" y="36"/>
                  </a:lnTo>
                  <a:cubicBezTo>
                    <a:pt x="1072" y="36"/>
                    <a:pt x="1024" y="36"/>
                    <a:pt x="977" y="13"/>
                  </a:cubicBezTo>
                  <a:lnTo>
                    <a:pt x="715" y="13"/>
                  </a:lnTo>
                  <a:cubicBezTo>
                    <a:pt x="715" y="36"/>
                    <a:pt x="679" y="48"/>
                    <a:pt x="655" y="48"/>
                  </a:cubicBezTo>
                  <a:cubicBezTo>
                    <a:pt x="607" y="48"/>
                    <a:pt x="560" y="36"/>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5"/>
            <p:cNvSpPr/>
            <p:nvPr/>
          </p:nvSpPr>
          <p:spPr>
            <a:xfrm>
              <a:off x="5983775" y="2279625"/>
              <a:ext cx="58650" cy="15600"/>
            </a:xfrm>
            <a:custGeom>
              <a:avLst/>
              <a:gdLst/>
              <a:ahLst/>
              <a:cxnLst/>
              <a:rect l="l" t="t" r="r" b="b"/>
              <a:pathLst>
                <a:path w="2346" h="624" extrusionOk="0">
                  <a:moveTo>
                    <a:pt x="1053" y="0"/>
                  </a:moveTo>
                  <a:cubicBezTo>
                    <a:pt x="815" y="0"/>
                    <a:pt x="583" y="28"/>
                    <a:pt x="358" y="106"/>
                  </a:cubicBezTo>
                  <a:cubicBezTo>
                    <a:pt x="203" y="130"/>
                    <a:pt x="60" y="165"/>
                    <a:pt x="0" y="320"/>
                  </a:cubicBezTo>
                  <a:cubicBezTo>
                    <a:pt x="12" y="403"/>
                    <a:pt x="60" y="463"/>
                    <a:pt x="119" y="499"/>
                  </a:cubicBezTo>
                  <a:cubicBezTo>
                    <a:pt x="399" y="588"/>
                    <a:pt x="682" y="624"/>
                    <a:pt x="965" y="624"/>
                  </a:cubicBezTo>
                  <a:cubicBezTo>
                    <a:pt x="1248" y="624"/>
                    <a:pt x="1530" y="588"/>
                    <a:pt x="1810" y="534"/>
                  </a:cubicBezTo>
                  <a:cubicBezTo>
                    <a:pt x="1965" y="415"/>
                    <a:pt x="2120" y="320"/>
                    <a:pt x="2298" y="296"/>
                  </a:cubicBezTo>
                  <a:lnTo>
                    <a:pt x="2346" y="249"/>
                  </a:lnTo>
                  <a:cubicBezTo>
                    <a:pt x="2209" y="128"/>
                    <a:pt x="2047" y="116"/>
                    <a:pt x="1881" y="116"/>
                  </a:cubicBezTo>
                  <a:cubicBezTo>
                    <a:pt x="1840" y="116"/>
                    <a:pt x="1798" y="117"/>
                    <a:pt x="1756" y="117"/>
                  </a:cubicBezTo>
                  <a:cubicBezTo>
                    <a:pt x="1604" y="117"/>
                    <a:pt x="1453" y="106"/>
                    <a:pt x="1322" y="10"/>
                  </a:cubicBezTo>
                  <a:cubicBezTo>
                    <a:pt x="1231" y="4"/>
                    <a:pt x="1142" y="0"/>
                    <a:pt x="1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5"/>
            <p:cNvSpPr/>
            <p:nvPr/>
          </p:nvSpPr>
          <p:spPr>
            <a:xfrm>
              <a:off x="6029025" y="2247900"/>
              <a:ext cx="64300" cy="15575"/>
            </a:xfrm>
            <a:custGeom>
              <a:avLst/>
              <a:gdLst/>
              <a:ahLst/>
              <a:cxnLst/>
              <a:rect l="l" t="t" r="r" b="b"/>
              <a:pathLst>
                <a:path w="2572" h="623" extrusionOk="0">
                  <a:moveTo>
                    <a:pt x="245" y="1"/>
                  </a:moveTo>
                  <a:cubicBezTo>
                    <a:pt x="193" y="1"/>
                    <a:pt x="144" y="34"/>
                    <a:pt x="95" y="101"/>
                  </a:cubicBezTo>
                  <a:cubicBezTo>
                    <a:pt x="0" y="196"/>
                    <a:pt x="0" y="279"/>
                    <a:pt x="83" y="387"/>
                  </a:cubicBezTo>
                  <a:cubicBezTo>
                    <a:pt x="199" y="401"/>
                    <a:pt x="317" y="404"/>
                    <a:pt x="436" y="404"/>
                  </a:cubicBezTo>
                  <a:cubicBezTo>
                    <a:pt x="531" y="404"/>
                    <a:pt x="627" y="402"/>
                    <a:pt x="723" y="402"/>
                  </a:cubicBezTo>
                  <a:cubicBezTo>
                    <a:pt x="999" y="402"/>
                    <a:pt x="1275" y="419"/>
                    <a:pt x="1536" y="553"/>
                  </a:cubicBezTo>
                  <a:cubicBezTo>
                    <a:pt x="1677" y="607"/>
                    <a:pt x="1822" y="622"/>
                    <a:pt x="1968" y="622"/>
                  </a:cubicBezTo>
                  <a:cubicBezTo>
                    <a:pt x="2144" y="622"/>
                    <a:pt x="2320" y="601"/>
                    <a:pt x="2489" y="601"/>
                  </a:cubicBezTo>
                  <a:cubicBezTo>
                    <a:pt x="2560" y="553"/>
                    <a:pt x="2572" y="494"/>
                    <a:pt x="2536" y="398"/>
                  </a:cubicBezTo>
                  <a:cubicBezTo>
                    <a:pt x="1904" y="332"/>
                    <a:pt x="1293" y="121"/>
                    <a:pt x="664" y="121"/>
                  </a:cubicBezTo>
                  <a:cubicBezTo>
                    <a:pt x="618" y="121"/>
                    <a:pt x="571" y="122"/>
                    <a:pt x="524" y="125"/>
                  </a:cubicBezTo>
                  <a:cubicBezTo>
                    <a:pt x="496" y="132"/>
                    <a:pt x="464" y="172"/>
                    <a:pt x="439" y="172"/>
                  </a:cubicBezTo>
                  <a:cubicBezTo>
                    <a:pt x="423" y="172"/>
                    <a:pt x="410" y="152"/>
                    <a:pt x="405" y="89"/>
                  </a:cubicBezTo>
                  <a:cubicBezTo>
                    <a:pt x="347" y="31"/>
                    <a:pt x="294"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5"/>
            <p:cNvSpPr/>
            <p:nvPr/>
          </p:nvSpPr>
          <p:spPr>
            <a:xfrm>
              <a:off x="6140625" y="2234600"/>
              <a:ext cx="55100" cy="12850"/>
            </a:xfrm>
            <a:custGeom>
              <a:avLst/>
              <a:gdLst/>
              <a:ahLst/>
              <a:cxnLst/>
              <a:rect l="l" t="t" r="r" b="b"/>
              <a:pathLst>
                <a:path w="2204" h="514" extrusionOk="0">
                  <a:moveTo>
                    <a:pt x="207" y="0"/>
                  </a:moveTo>
                  <a:cubicBezTo>
                    <a:pt x="134" y="0"/>
                    <a:pt x="71" y="57"/>
                    <a:pt x="13" y="145"/>
                  </a:cubicBezTo>
                  <a:cubicBezTo>
                    <a:pt x="1" y="216"/>
                    <a:pt x="13" y="276"/>
                    <a:pt x="60" y="335"/>
                  </a:cubicBezTo>
                  <a:cubicBezTo>
                    <a:pt x="120" y="395"/>
                    <a:pt x="168" y="442"/>
                    <a:pt x="227" y="490"/>
                  </a:cubicBezTo>
                  <a:cubicBezTo>
                    <a:pt x="894" y="490"/>
                    <a:pt x="1561" y="490"/>
                    <a:pt x="2204" y="514"/>
                  </a:cubicBezTo>
                  <a:lnTo>
                    <a:pt x="2204" y="383"/>
                  </a:lnTo>
                  <a:cubicBezTo>
                    <a:pt x="2192" y="335"/>
                    <a:pt x="2192" y="299"/>
                    <a:pt x="2168" y="252"/>
                  </a:cubicBezTo>
                  <a:cubicBezTo>
                    <a:pt x="2132" y="252"/>
                    <a:pt x="2096" y="252"/>
                    <a:pt x="2049" y="240"/>
                  </a:cubicBezTo>
                  <a:cubicBezTo>
                    <a:pt x="2049" y="216"/>
                    <a:pt x="2037" y="216"/>
                    <a:pt x="2013" y="204"/>
                  </a:cubicBezTo>
                  <a:cubicBezTo>
                    <a:pt x="2004" y="201"/>
                    <a:pt x="1996" y="200"/>
                    <a:pt x="1988" y="200"/>
                  </a:cubicBezTo>
                  <a:cubicBezTo>
                    <a:pt x="1965" y="200"/>
                    <a:pt x="1945" y="213"/>
                    <a:pt x="1918" y="240"/>
                  </a:cubicBezTo>
                  <a:cubicBezTo>
                    <a:pt x="1918" y="252"/>
                    <a:pt x="1906" y="252"/>
                    <a:pt x="1882" y="264"/>
                  </a:cubicBezTo>
                  <a:cubicBezTo>
                    <a:pt x="1846" y="264"/>
                    <a:pt x="1823" y="252"/>
                    <a:pt x="1787" y="216"/>
                  </a:cubicBezTo>
                  <a:cubicBezTo>
                    <a:pt x="1664" y="173"/>
                    <a:pt x="1541" y="149"/>
                    <a:pt x="1418" y="149"/>
                  </a:cubicBezTo>
                  <a:cubicBezTo>
                    <a:pt x="1303" y="149"/>
                    <a:pt x="1188" y="170"/>
                    <a:pt x="1073" y="216"/>
                  </a:cubicBezTo>
                  <a:cubicBezTo>
                    <a:pt x="1025" y="204"/>
                    <a:pt x="965" y="204"/>
                    <a:pt x="930" y="192"/>
                  </a:cubicBezTo>
                  <a:cubicBezTo>
                    <a:pt x="862" y="151"/>
                    <a:pt x="787" y="145"/>
                    <a:pt x="711" y="145"/>
                  </a:cubicBezTo>
                  <a:cubicBezTo>
                    <a:pt x="677" y="145"/>
                    <a:pt x="643" y="146"/>
                    <a:pt x="610" y="146"/>
                  </a:cubicBezTo>
                  <a:cubicBezTo>
                    <a:pt x="521" y="146"/>
                    <a:pt x="433" y="138"/>
                    <a:pt x="358" y="73"/>
                  </a:cubicBezTo>
                  <a:cubicBezTo>
                    <a:pt x="303" y="23"/>
                    <a:pt x="253"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5"/>
            <p:cNvSpPr/>
            <p:nvPr/>
          </p:nvSpPr>
          <p:spPr>
            <a:xfrm>
              <a:off x="5962050" y="2244875"/>
              <a:ext cx="59550" cy="10925"/>
            </a:xfrm>
            <a:custGeom>
              <a:avLst/>
              <a:gdLst/>
              <a:ahLst/>
              <a:cxnLst/>
              <a:rect l="l" t="t" r="r" b="b"/>
              <a:pathLst>
                <a:path w="2382" h="437" extrusionOk="0">
                  <a:moveTo>
                    <a:pt x="405" y="1"/>
                  </a:moveTo>
                  <a:cubicBezTo>
                    <a:pt x="271" y="1"/>
                    <a:pt x="137" y="18"/>
                    <a:pt x="0" y="67"/>
                  </a:cubicBezTo>
                  <a:cubicBezTo>
                    <a:pt x="48" y="186"/>
                    <a:pt x="155" y="222"/>
                    <a:pt x="250" y="257"/>
                  </a:cubicBezTo>
                  <a:cubicBezTo>
                    <a:pt x="334" y="281"/>
                    <a:pt x="405" y="317"/>
                    <a:pt x="476" y="353"/>
                  </a:cubicBezTo>
                  <a:cubicBezTo>
                    <a:pt x="762" y="377"/>
                    <a:pt x="1048" y="377"/>
                    <a:pt x="1322" y="388"/>
                  </a:cubicBezTo>
                  <a:cubicBezTo>
                    <a:pt x="1447" y="427"/>
                    <a:pt x="1575" y="435"/>
                    <a:pt x="1701" y="435"/>
                  </a:cubicBezTo>
                  <a:cubicBezTo>
                    <a:pt x="1798" y="435"/>
                    <a:pt x="1894" y="430"/>
                    <a:pt x="1989" y="430"/>
                  </a:cubicBezTo>
                  <a:cubicBezTo>
                    <a:pt x="2041" y="430"/>
                    <a:pt x="2093" y="431"/>
                    <a:pt x="2143" y="436"/>
                  </a:cubicBezTo>
                  <a:cubicBezTo>
                    <a:pt x="2274" y="424"/>
                    <a:pt x="2381" y="388"/>
                    <a:pt x="2334" y="222"/>
                  </a:cubicBezTo>
                  <a:cubicBezTo>
                    <a:pt x="2012" y="186"/>
                    <a:pt x="1703" y="91"/>
                    <a:pt x="1369" y="91"/>
                  </a:cubicBezTo>
                  <a:cubicBezTo>
                    <a:pt x="1356" y="91"/>
                    <a:pt x="1343" y="91"/>
                    <a:pt x="1329" y="91"/>
                  </a:cubicBezTo>
                  <a:cubicBezTo>
                    <a:pt x="1016" y="91"/>
                    <a:pt x="713"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5"/>
            <p:cNvSpPr/>
            <p:nvPr/>
          </p:nvSpPr>
          <p:spPr>
            <a:xfrm>
              <a:off x="6115325" y="2290675"/>
              <a:ext cx="56000" cy="14025"/>
            </a:xfrm>
            <a:custGeom>
              <a:avLst/>
              <a:gdLst/>
              <a:ahLst/>
              <a:cxnLst/>
              <a:rect l="l" t="t" r="r" b="b"/>
              <a:pathLst>
                <a:path w="2240" h="561" extrusionOk="0">
                  <a:moveTo>
                    <a:pt x="542" y="0"/>
                  </a:moveTo>
                  <a:cubicBezTo>
                    <a:pt x="453" y="0"/>
                    <a:pt x="364" y="6"/>
                    <a:pt x="275" y="21"/>
                  </a:cubicBezTo>
                  <a:cubicBezTo>
                    <a:pt x="156" y="116"/>
                    <a:pt x="1" y="211"/>
                    <a:pt x="72" y="402"/>
                  </a:cubicBezTo>
                  <a:cubicBezTo>
                    <a:pt x="203" y="526"/>
                    <a:pt x="348" y="561"/>
                    <a:pt x="497" y="561"/>
                  </a:cubicBezTo>
                  <a:cubicBezTo>
                    <a:pt x="620" y="561"/>
                    <a:pt x="746" y="537"/>
                    <a:pt x="870" y="521"/>
                  </a:cubicBezTo>
                  <a:cubicBezTo>
                    <a:pt x="1059" y="496"/>
                    <a:pt x="1252" y="467"/>
                    <a:pt x="1445" y="467"/>
                  </a:cubicBezTo>
                  <a:cubicBezTo>
                    <a:pt x="1615" y="467"/>
                    <a:pt x="1786" y="490"/>
                    <a:pt x="1954" y="557"/>
                  </a:cubicBezTo>
                  <a:cubicBezTo>
                    <a:pt x="2037" y="521"/>
                    <a:pt x="2120" y="497"/>
                    <a:pt x="2204" y="461"/>
                  </a:cubicBezTo>
                  <a:cubicBezTo>
                    <a:pt x="2239" y="354"/>
                    <a:pt x="2180" y="330"/>
                    <a:pt x="2085" y="295"/>
                  </a:cubicBezTo>
                  <a:cubicBezTo>
                    <a:pt x="1834" y="259"/>
                    <a:pt x="1584" y="259"/>
                    <a:pt x="1358" y="104"/>
                  </a:cubicBezTo>
                  <a:cubicBezTo>
                    <a:pt x="1088" y="59"/>
                    <a:pt x="817" y="0"/>
                    <a:pt x="5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5"/>
            <p:cNvSpPr/>
            <p:nvPr/>
          </p:nvSpPr>
          <p:spPr>
            <a:xfrm>
              <a:off x="6107900" y="2257850"/>
              <a:ext cx="25625" cy="8900"/>
            </a:xfrm>
            <a:custGeom>
              <a:avLst/>
              <a:gdLst/>
              <a:ahLst/>
              <a:cxnLst/>
              <a:rect l="l" t="t" r="r" b="b"/>
              <a:pathLst>
                <a:path w="1025" h="356" extrusionOk="0">
                  <a:moveTo>
                    <a:pt x="96" y="0"/>
                  </a:moveTo>
                  <a:cubicBezTo>
                    <a:pt x="0" y="96"/>
                    <a:pt x="0" y="179"/>
                    <a:pt x="96" y="298"/>
                  </a:cubicBezTo>
                  <a:cubicBezTo>
                    <a:pt x="131" y="290"/>
                    <a:pt x="166" y="287"/>
                    <a:pt x="202" y="287"/>
                  </a:cubicBezTo>
                  <a:cubicBezTo>
                    <a:pt x="368" y="287"/>
                    <a:pt x="542" y="355"/>
                    <a:pt x="714" y="355"/>
                  </a:cubicBezTo>
                  <a:cubicBezTo>
                    <a:pt x="794" y="355"/>
                    <a:pt x="874" y="341"/>
                    <a:pt x="953" y="298"/>
                  </a:cubicBezTo>
                  <a:cubicBezTo>
                    <a:pt x="1024" y="203"/>
                    <a:pt x="1024" y="108"/>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5"/>
            <p:cNvSpPr/>
            <p:nvPr/>
          </p:nvSpPr>
          <p:spPr>
            <a:xfrm>
              <a:off x="6167725" y="2296950"/>
              <a:ext cx="25025" cy="8850"/>
            </a:xfrm>
            <a:custGeom>
              <a:avLst/>
              <a:gdLst/>
              <a:ahLst/>
              <a:cxnLst/>
              <a:rect l="l" t="t" r="r" b="b"/>
              <a:pathLst>
                <a:path w="1001" h="354" extrusionOk="0">
                  <a:moveTo>
                    <a:pt x="303" y="0"/>
                  </a:moveTo>
                  <a:cubicBezTo>
                    <a:pt x="199" y="0"/>
                    <a:pt x="96" y="12"/>
                    <a:pt x="0" y="44"/>
                  </a:cubicBezTo>
                  <a:cubicBezTo>
                    <a:pt x="36" y="103"/>
                    <a:pt x="84" y="151"/>
                    <a:pt x="108" y="210"/>
                  </a:cubicBezTo>
                  <a:cubicBezTo>
                    <a:pt x="203" y="258"/>
                    <a:pt x="298" y="306"/>
                    <a:pt x="405" y="330"/>
                  </a:cubicBezTo>
                  <a:cubicBezTo>
                    <a:pt x="620" y="270"/>
                    <a:pt x="858" y="353"/>
                    <a:pt x="1001" y="151"/>
                  </a:cubicBezTo>
                  <a:cubicBezTo>
                    <a:pt x="980" y="151"/>
                    <a:pt x="959" y="151"/>
                    <a:pt x="937" y="151"/>
                  </a:cubicBezTo>
                  <a:cubicBezTo>
                    <a:pt x="808" y="151"/>
                    <a:pt x="664" y="142"/>
                    <a:pt x="572" y="20"/>
                  </a:cubicBezTo>
                  <a:cubicBezTo>
                    <a:pt x="484" y="9"/>
                    <a:pt x="393"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5"/>
            <p:cNvSpPr/>
            <p:nvPr/>
          </p:nvSpPr>
          <p:spPr>
            <a:xfrm>
              <a:off x="6090325" y="2257550"/>
              <a:ext cx="19975" cy="7475"/>
            </a:xfrm>
            <a:custGeom>
              <a:avLst/>
              <a:gdLst/>
              <a:ahLst/>
              <a:cxnLst/>
              <a:rect l="l" t="t" r="r" b="b"/>
              <a:pathLst>
                <a:path w="799" h="299" extrusionOk="0">
                  <a:moveTo>
                    <a:pt x="60" y="1"/>
                  </a:moveTo>
                  <a:lnTo>
                    <a:pt x="60" y="155"/>
                  </a:lnTo>
                  <a:cubicBezTo>
                    <a:pt x="1" y="215"/>
                    <a:pt x="1" y="251"/>
                    <a:pt x="84" y="286"/>
                  </a:cubicBezTo>
                  <a:lnTo>
                    <a:pt x="191" y="286"/>
                  </a:lnTo>
                  <a:cubicBezTo>
                    <a:pt x="191" y="274"/>
                    <a:pt x="227" y="274"/>
                    <a:pt x="263" y="251"/>
                  </a:cubicBezTo>
                  <a:cubicBezTo>
                    <a:pt x="287" y="251"/>
                    <a:pt x="334" y="274"/>
                    <a:pt x="358" y="298"/>
                  </a:cubicBezTo>
                  <a:lnTo>
                    <a:pt x="799" y="298"/>
                  </a:lnTo>
                  <a:lnTo>
                    <a:pt x="799" y="12"/>
                  </a:lnTo>
                  <a:cubicBezTo>
                    <a:pt x="560" y="12"/>
                    <a:pt x="322" y="12"/>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5"/>
            <p:cNvSpPr/>
            <p:nvPr/>
          </p:nvSpPr>
          <p:spPr>
            <a:xfrm>
              <a:off x="5959075" y="2265000"/>
              <a:ext cx="17575" cy="7475"/>
            </a:xfrm>
            <a:custGeom>
              <a:avLst/>
              <a:gdLst/>
              <a:ahLst/>
              <a:cxnLst/>
              <a:rect l="l" t="t" r="r" b="b"/>
              <a:pathLst>
                <a:path w="703" h="299" extrusionOk="0">
                  <a:moveTo>
                    <a:pt x="453" y="0"/>
                  </a:moveTo>
                  <a:cubicBezTo>
                    <a:pt x="298" y="0"/>
                    <a:pt x="155" y="12"/>
                    <a:pt x="0" y="36"/>
                  </a:cubicBezTo>
                  <a:lnTo>
                    <a:pt x="0" y="131"/>
                  </a:lnTo>
                  <a:cubicBezTo>
                    <a:pt x="146" y="210"/>
                    <a:pt x="271" y="299"/>
                    <a:pt x="434" y="299"/>
                  </a:cubicBezTo>
                  <a:cubicBezTo>
                    <a:pt x="444" y="299"/>
                    <a:pt x="454" y="299"/>
                    <a:pt x="464" y="298"/>
                  </a:cubicBezTo>
                  <a:cubicBezTo>
                    <a:pt x="703" y="286"/>
                    <a:pt x="643" y="155"/>
                    <a:pt x="584" y="12"/>
                  </a:cubicBezTo>
                  <a:cubicBezTo>
                    <a:pt x="536" y="12"/>
                    <a:pt x="488" y="12"/>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5"/>
            <p:cNvSpPr/>
            <p:nvPr/>
          </p:nvSpPr>
          <p:spPr>
            <a:xfrm>
              <a:off x="6134800" y="2259875"/>
              <a:ext cx="14200" cy="9025"/>
            </a:xfrm>
            <a:custGeom>
              <a:avLst/>
              <a:gdLst/>
              <a:ahLst/>
              <a:cxnLst/>
              <a:rect l="l" t="t" r="r" b="b"/>
              <a:pathLst>
                <a:path w="568" h="361" extrusionOk="0">
                  <a:moveTo>
                    <a:pt x="121" y="0"/>
                  </a:moveTo>
                  <a:cubicBezTo>
                    <a:pt x="49" y="0"/>
                    <a:pt x="1" y="49"/>
                    <a:pt x="8" y="193"/>
                  </a:cubicBezTo>
                  <a:cubicBezTo>
                    <a:pt x="93" y="300"/>
                    <a:pt x="196" y="360"/>
                    <a:pt x="293" y="360"/>
                  </a:cubicBezTo>
                  <a:cubicBezTo>
                    <a:pt x="358" y="360"/>
                    <a:pt x="420" y="334"/>
                    <a:pt x="472" y="277"/>
                  </a:cubicBezTo>
                  <a:cubicBezTo>
                    <a:pt x="567" y="205"/>
                    <a:pt x="401" y="122"/>
                    <a:pt x="305" y="62"/>
                  </a:cubicBezTo>
                  <a:cubicBezTo>
                    <a:pt x="240" y="27"/>
                    <a:pt x="174" y="0"/>
                    <a:pt x="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5"/>
            <p:cNvSpPr/>
            <p:nvPr/>
          </p:nvSpPr>
          <p:spPr>
            <a:xfrm>
              <a:off x="6016800" y="2250400"/>
              <a:ext cx="14925" cy="7475"/>
            </a:xfrm>
            <a:custGeom>
              <a:avLst/>
              <a:gdLst/>
              <a:ahLst/>
              <a:cxnLst/>
              <a:rect l="l" t="t" r="r" b="b"/>
              <a:pathLst>
                <a:path w="597" h="299" extrusionOk="0">
                  <a:moveTo>
                    <a:pt x="156" y="1"/>
                  </a:moveTo>
                  <a:lnTo>
                    <a:pt x="1" y="167"/>
                  </a:lnTo>
                  <a:cubicBezTo>
                    <a:pt x="1" y="215"/>
                    <a:pt x="13" y="239"/>
                    <a:pt x="25" y="287"/>
                  </a:cubicBezTo>
                  <a:lnTo>
                    <a:pt x="299" y="287"/>
                  </a:lnTo>
                  <a:cubicBezTo>
                    <a:pt x="299" y="275"/>
                    <a:pt x="311" y="275"/>
                    <a:pt x="358" y="251"/>
                  </a:cubicBezTo>
                  <a:cubicBezTo>
                    <a:pt x="382" y="251"/>
                    <a:pt x="430" y="275"/>
                    <a:pt x="453" y="298"/>
                  </a:cubicBezTo>
                  <a:cubicBezTo>
                    <a:pt x="501" y="298"/>
                    <a:pt x="549" y="298"/>
                    <a:pt x="596" y="287"/>
                  </a:cubicBezTo>
                  <a:lnTo>
                    <a:pt x="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5"/>
            <p:cNvSpPr/>
            <p:nvPr/>
          </p:nvSpPr>
          <p:spPr>
            <a:xfrm>
              <a:off x="6056100" y="2283625"/>
              <a:ext cx="8075" cy="6100"/>
            </a:xfrm>
            <a:custGeom>
              <a:avLst/>
              <a:gdLst/>
              <a:ahLst/>
              <a:cxnLst/>
              <a:rect l="l" t="t" r="r" b="b"/>
              <a:pathLst>
                <a:path w="323" h="244" extrusionOk="0">
                  <a:moveTo>
                    <a:pt x="150" y="0"/>
                  </a:moveTo>
                  <a:cubicBezTo>
                    <a:pt x="100" y="0"/>
                    <a:pt x="50" y="28"/>
                    <a:pt x="1" y="89"/>
                  </a:cubicBezTo>
                  <a:cubicBezTo>
                    <a:pt x="60" y="136"/>
                    <a:pt x="108" y="196"/>
                    <a:pt x="167" y="243"/>
                  </a:cubicBezTo>
                  <a:cubicBezTo>
                    <a:pt x="203" y="208"/>
                    <a:pt x="227" y="184"/>
                    <a:pt x="263" y="136"/>
                  </a:cubicBezTo>
                  <a:lnTo>
                    <a:pt x="322" y="101"/>
                  </a:lnTo>
                  <a:cubicBezTo>
                    <a:pt x="265" y="37"/>
                    <a:pt x="207" y="0"/>
                    <a:pt x="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5"/>
            <p:cNvSpPr/>
            <p:nvPr/>
          </p:nvSpPr>
          <p:spPr>
            <a:xfrm>
              <a:off x="6045375" y="2284525"/>
              <a:ext cx="4200" cy="3725"/>
            </a:xfrm>
            <a:custGeom>
              <a:avLst/>
              <a:gdLst/>
              <a:ahLst/>
              <a:cxnLst/>
              <a:rect l="l" t="t" r="r" b="b"/>
              <a:pathLst>
                <a:path w="168" h="149" extrusionOk="0">
                  <a:moveTo>
                    <a:pt x="77" y="0"/>
                  </a:moveTo>
                  <a:cubicBezTo>
                    <a:pt x="49" y="0"/>
                    <a:pt x="24" y="18"/>
                    <a:pt x="1" y="53"/>
                  </a:cubicBezTo>
                  <a:cubicBezTo>
                    <a:pt x="26" y="115"/>
                    <a:pt x="54" y="148"/>
                    <a:pt x="84" y="148"/>
                  </a:cubicBezTo>
                  <a:cubicBezTo>
                    <a:pt x="111" y="148"/>
                    <a:pt x="139" y="121"/>
                    <a:pt x="168" y="65"/>
                  </a:cubicBezTo>
                  <a:cubicBezTo>
                    <a:pt x="137" y="21"/>
                    <a:pt x="106"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5"/>
            <p:cNvSpPr/>
            <p:nvPr/>
          </p:nvSpPr>
          <p:spPr>
            <a:xfrm>
              <a:off x="6064725" y="3025200"/>
              <a:ext cx="132200" cy="19875"/>
            </a:xfrm>
            <a:custGeom>
              <a:avLst/>
              <a:gdLst/>
              <a:ahLst/>
              <a:cxnLst/>
              <a:rect l="l" t="t" r="r" b="b"/>
              <a:pathLst>
                <a:path w="5288" h="795" extrusionOk="0">
                  <a:moveTo>
                    <a:pt x="96" y="1"/>
                  </a:moveTo>
                  <a:cubicBezTo>
                    <a:pt x="1" y="120"/>
                    <a:pt x="13" y="227"/>
                    <a:pt x="108" y="334"/>
                  </a:cubicBezTo>
                  <a:cubicBezTo>
                    <a:pt x="715" y="608"/>
                    <a:pt x="1370" y="477"/>
                    <a:pt x="1989" y="584"/>
                  </a:cubicBezTo>
                  <a:cubicBezTo>
                    <a:pt x="2007" y="566"/>
                    <a:pt x="2028" y="557"/>
                    <a:pt x="2047" y="557"/>
                  </a:cubicBezTo>
                  <a:cubicBezTo>
                    <a:pt x="2067" y="557"/>
                    <a:pt x="2084" y="566"/>
                    <a:pt x="2096" y="584"/>
                  </a:cubicBezTo>
                  <a:cubicBezTo>
                    <a:pt x="2240" y="646"/>
                    <a:pt x="2386" y="662"/>
                    <a:pt x="2533" y="662"/>
                  </a:cubicBezTo>
                  <a:cubicBezTo>
                    <a:pt x="2690" y="662"/>
                    <a:pt x="2848" y="644"/>
                    <a:pt x="3009" y="644"/>
                  </a:cubicBezTo>
                  <a:cubicBezTo>
                    <a:pt x="3073" y="644"/>
                    <a:pt x="3138" y="647"/>
                    <a:pt x="3204" y="656"/>
                  </a:cubicBezTo>
                  <a:cubicBezTo>
                    <a:pt x="3585" y="679"/>
                    <a:pt x="3989" y="727"/>
                    <a:pt x="4382" y="775"/>
                  </a:cubicBezTo>
                  <a:cubicBezTo>
                    <a:pt x="4508" y="789"/>
                    <a:pt x="4642" y="794"/>
                    <a:pt x="4776" y="794"/>
                  </a:cubicBezTo>
                  <a:cubicBezTo>
                    <a:pt x="4872" y="794"/>
                    <a:pt x="4967" y="791"/>
                    <a:pt x="5061" y="786"/>
                  </a:cubicBezTo>
                  <a:cubicBezTo>
                    <a:pt x="5287" y="465"/>
                    <a:pt x="4894" y="560"/>
                    <a:pt x="4823" y="441"/>
                  </a:cubicBez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5"/>
            <p:cNvSpPr/>
            <p:nvPr/>
          </p:nvSpPr>
          <p:spPr>
            <a:xfrm>
              <a:off x="6185275" y="3036200"/>
              <a:ext cx="68800" cy="12850"/>
            </a:xfrm>
            <a:custGeom>
              <a:avLst/>
              <a:gdLst/>
              <a:ahLst/>
              <a:cxnLst/>
              <a:rect l="l" t="t" r="r" b="b"/>
              <a:pathLst>
                <a:path w="2752" h="514" extrusionOk="0">
                  <a:moveTo>
                    <a:pt x="103" y="1"/>
                  </a:moveTo>
                  <a:cubicBezTo>
                    <a:pt x="69" y="1"/>
                    <a:pt x="35" y="1"/>
                    <a:pt x="1" y="1"/>
                  </a:cubicBezTo>
                  <a:cubicBezTo>
                    <a:pt x="96" y="108"/>
                    <a:pt x="191" y="192"/>
                    <a:pt x="287" y="299"/>
                  </a:cubicBezTo>
                  <a:cubicBezTo>
                    <a:pt x="278" y="384"/>
                    <a:pt x="282" y="457"/>
                    <a:pt x="337" y="457"/>
                  </a:cubicBezTo>
                  <a:cubicBezTo>
                    <a:pt x="359" y="457"/>
                    <a:pt x="389" y="445"/>
                    <a:pt x="430" y="418"/>
                  </a:cubicBezTo>
                  <a:cubicBezTo>
                    <a:pt x="489" y="442"/>
                    <a:pt x="537" y="442"/>
                    <a:pt x="584" y="442"/>
                  </a:cubicBezTo>
                  <a:cubicBezTo>
                    <a:pt x="740" y="495"/>
                    <a:pt x="898" y="509"/>
                    <a:pt x="1056" y="509"/>
                  </a:cubicBezTo>
                  <a:cubicBezTo>
                    <a:pt x="1223" y="509"/>
                    <a:pt x="1391" y="494"/>
                    <a:pt x="1557" y="494"/>
                  </a:cubicBezTo>
                  <a:cubicBezTo>
                    <a:pt x="1618" y="494"/>
                    <a:pt x="1679" y="496"/>
                    <a:pt x="1739" y="501"/>
                  </a:cubicBezTo>
                  <a:cubicBezTo>
                    <a:pt x="1793" y="484"/>
                    <a:pt x="1849" y="478"/>
                    <a:pt x="1907" y="478"/>
                  </a:cubicBezTo>
                  <a:cubicBezTo>
                    <a:pt x="2046" y="478"/>
                    <a:pt x="2193" y="513"/>
                    <a:pt x="2331" y="513"/>
                  </a:cubicBezTo>
                  <a:cubicBezTo>
                    <a:pt x="2491" y="513"/>
                    <a:pt x="2639" y="466"/>
                    <a:pt x="2751" y="263"/>
                  </a:cubicBezTo>
                  <a:cubicBezTo>
                    <a:pt x="1868" y="148"/>
                    <a:pt x="996"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5"/>
            <p:cNvSpPr/>
            <p:nvPr/>
          </p:nvSpPr>
          <p:spPr>
            <a:xfrm>
              <a:off x="6227250" y="3042500"/>
              <a:ext cx="58675" cy="8625"/>
            </a:xfrm>
            <a:custGeom>
              <a:avLst/>
              <a:gdLst/>
              <a:ahLst/>
              <a:cxnLst/>
              <a:rect l="l" t="t" r="r" b="b"/>
              <a:pathLst>
                <a:path w="2347" h="345" extrusionOk="0">
                  <a:moveTo>
                    <a:pt x="1254" y="0"/>
                  </a:moveTo>
                  <a:cubicBezTo>
                    <a:pt x="1194" y="0"/>
                    <a:pt x="1133" y="3"/>
                    <a:pt x="1072" y="11"/>
                  </a:cubicBezTo>
                  <a:cubicBezTo>
                    <a:pt x="934" y="160"/>
                    <a:pt x="777" y="192"/>
                    <a:pt x="616" y="192"/>
                  </a:cubicBezTo>
                  <a:cubicBezTo>
                    <a:pt x="490" y="192"/>
                    <a:pt x="362" y="173"/>
                    <a:pt x="238" y="173"/>
                  </a:cubicBezTo>
                  <a:cubicBezTo>
                    <a:pt x="165" y="173"/>
                    <a:pt x="93" y="180"/>
                    <a:pt x="24" y="202"/>
                  </a:cubicBezTo>
                  <a:cubicBezTo>
                    <a:pt x="1" y="261"/>
                    <a:pt x="24" y="285"/>
                    <a:pt x="72" y="297"/>
                  </a:cubicBezTo>
                  <a:cubicBezTo>
                    <a:pt x="298" y="321"/>
                    <a:pt x="536" y="321"/>
                    <a:pt x="763" y="333"/>
                  </a:cubicBezTo>
                  <a:cubicBezTo>
                    <a:pt x="1048" y="333"/>
                    <a:pt x="1322" y="345"/>
                    <a:pt x="1608" y="345"/>
                  </a:cubicBezTo>
                  <a:cubicBezTo>
                    <a:pt x="1858" y="333"/>
                    <a:pt x="2108" y="321"/>
                    <a:pt x="2346" y="309"/>
                  </a:cubicBezTo>
                  <a:cubicBezTo>
                    <a:pt x="2275" y="249"/>
                    <a:pt x="2227" y="202"/>
                    <a:pt x="2156" y="142"/>
                  </a:cubicBezTo>
                  <a:cubicBezTo>
                    <a:pt x="1866" y="92"/>
                    <a:pt x="1567" y="0"/>
                    <a:pt x="1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5"/>
            <p:cNvSpPr/>
            <p:nvPr/>
          </p:nvSpPr>
          <p:spPr>
            <a:xfrm>
              <a:off x="6144500" y="3039225"/>
              <a:ext cx="30100" cy="3875"/>
            </a:xfrm>
            <a:custGeom>
              <a:avLst/>
              <a:gdLst/>
              <a:ahLst/>
              <a:cxnLst/>
              <a:rect l="l" t="t" r="r" b="b"/>
              <a:pathLst>
                <a:path w="1204" h="155" extrusionOk="0">
                  <a:moveTo>
                    <a:pt x="662" y="0"/>
                  </a:moveTo>
                  <a:cubicBezTo>
                    <a:pt x="448" y="0"/>
                    <a:pt x="229" y="41"/>
                    <a:pt x="13" y="47"/>
                  </a:cubicBezTo>
                  <a:cubicBezTo>
                    <a:pt x="1" y="106"/>
                    <a:pt x="25" y="142"/>
                    <a:pt x="84" y="154"/>
                  </a:cubicBezTo>
                  <a:lnTo>
                    <a:pt x="334" y="154"/>
                  </a:lnTo>
                  <a:cubicBezTo>
                    <a:pt x="620" y="154"/>
                    <a:pt x="918" y="142"/>
                    <a:pt x="1203" y="142"/>
                  </a:cubicBezTo>
                  <a:cubicBezTo>
                    <a:pt x="1031" y="31"/>
                    <a:pt x="849"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5"/>
            <p:cNvSpPr/>
            <p:nvPr/>
          </p:nvSpPr>
          <p:spPr>
            <a:xfrm>
              <a:off x="6117125" y="3068650"/>
              <a:ext cx="11325" cy="7175"/>
            </a:xfrm>
            <a:custGeom>
              <a:avLst/>
              <a:gdLst/>
              <a:ahLst/>
              <a:cxnLst/>
              <a:rect l="l" t="t" r="r" b="b"/>
              <a:pathLst>
                <a:path w="453" h="287" extrusionOk="0">
                  <a:moveTo>
                    <a:pt x="155" y="1"/>
                  </a:moveTo>
                  <a:cubicBezTo>
                    <a:pt x="0" y="96"/>
                    <a:pt x="143" y="191"/>
                    <a:pt x="155" y="287"/>
                  </a:cubicBezTo>
                  <a:cubicBezTo>
                    <a:pt x="274" y="287"/>
                    <a:pt x="405" y="287"/>
                    <a:pt x="453" y="132"/>
                  </a:cubicBezTo>
                  <a:cubicBezTo>
                    <a:pt x="441" y="108"/>
                    <a:pt x="417" y="84"/>
                    <a:pt x="405" y="61"/>
                  </a:cubicBezTo>
                  <a:cubicBezTo>
                    <a:pt x="358" y="49"/>
                    <a:pt x="310" y="37"/>
                    <a:pt x="274" y="1"/>
                  </a:cubicBezTo>
                  <a:cubicBezTo>
                    <a:pt x="256" y="7"/>
                    <a:pt x="238" y="10"/>
                    <a:pt x="219" y="10"/>
                  </a:cubicBezTo>
                  <a:cubicBezTo>
                    <a:pt x="200" y="10"/>
                    <a:pt x="179" y="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5"/>
            <p:cNvSpPr/>
            <p:nvPr/>
          </p:nvSpPr>
          <p:spPr>
            <a:xfrm>
              <a:off x="5837925" y="2296800"/>
              <a:ext cx="130400" cy="25675"/>
            </a:xfrm>
            <a:custGeom>
              <a:avLst/>
              <a:gdLst/>
              <a:ahLst/>
              <a:cxnLst/>
              <a:rect l="l" t="t" r="r" b="b"/>
              <a:pathLst>
                <a:path w="5216" h="1027" extrusionOk="0">
                  <a:moveTo>
                    <a:pt x="2805" y="0"/>
                  </a:moveTo>
                  <a:cubicBezTo>
                    <a:pt x="2588" y="0"/>
                    <a:pt x="2369" y="34"/>
                    <a:pt x="2153" y="34"/>
                  </a:cubicBezTo>
                  <a:cubicBezTo>
                    <a:pt x="2098" y="34"/>
                    <a:pt x="2043" y="31"/>
                    <a:pt x="1989" y="26"/>
                  </a:cubicBezTo>
                  <a:cubicBezTo>
                    <a:pt x="1870" y="152"/>
                    <a:pt x="1729" y="172"/>
                    <a:pt x="1585" y="172"/>
                  </a:cubicBezTo>
                  <a:cubicBezTo>
                    <a:pt x="1517" y="172"/>
                    <a:pt x="1449" y="167"/>
                    <a:pt x="1382" y="167"/>
                  </a:cubicBezTo>
                  <a:cubicBezTo>
                    <a:pt x="1362" y="167"/>
                    <a:pt x="1342" y="168"/>
                    <a:pt x="1322" y="169"/>
                  </a:cubicBezTo>
                  <a:cubicBezTo>
                    <a:pt x="1253" y="173"/>
                    <a:pt x="1183" y="175"/>
                    <a:pt x="1113" y="175"/>
                  </a:cubicBezTo>
                  <a:cubicBezTo>
                    <a:pt x="987" y="175"/>
                    <a:pt x="860" y="170"/>
                    <a:pt x="733" y="170"/>
                  </a:cubicBezTo>
                  <a:cubicBezTo>
                    <a:pt x="567" y="170"/>
                    <a:pt x="402" y="178"/>
                    <a:pt x="238" y="216"/>
                  </a:cubicBezTo>
                  <a:cubicBezTo>
                    <a:pt x="119" y="264"/>
                    <a:pt x="60" y="347"/>
                    <a:pt x="0" y="455"/>
                  </a:cubicBezTo>
                  <a:lnTo>
                    <a:pt x="0" y="609"/>
                  </a:lnTo>
                  <a:cubicBezTo>
                    <a:pt x="143" y="764"/>
                    <a:pt x="369" y="728"/>
                    <a:pt x="560" y="740"/>
                  </a:cubicBezTo>
                  <a:cubicBezTo>
                    <a:pt x="625" y="740"/>
                    <a:pt x="694" y="734"/>
                    <a:pt x="764" y="734"/>
                  </a:cubicBezTo>
                  <a:cubicBezTo>
                    <a:pt x="885" y="734"/>
                    <a:pt x="1005" y="753"/>
                    <a:pt x="1096" y="859"/>
                  </a:cubicBezTo>
                  <a:cubicBezTo>
                    <a:pt x="1262" y="919"/>
                    <a:pt x="1405" y="967"/>
                    <a:pt x="1572" y="1026"/>
                  </a:cubicBezTo>
                  <a:cubicBezTo>
                    <a:pt x="1673" y="948"/>
                    <a:pt x="1775" y="895"/>
                    <a:pt x="1883" y="895"/>
                  </a:cubicBezTo>
                  <a:cubicBezTo>
                    <a:pt x="1940" y="895"/>
                    <a:pt x="1999" y="910"/>
                    <a:pt x="2060" y="943"/>
                  </a:cubicBezTo>
                  <a:cubicBezTo>
                    <a:pt x="2143" y="967"/>
                    <a:pt x="2215" y="990"/>
                    <a:pt x="2286" y="1002"/>
                  </a:cubicBezTo>
                  <a:cubicBezTo>
                    <a:pt x="2473" y="909"/>
                    <a:pt x="2669" y="767"/>
                    <a:pt x="2866" y="767"/>
                  </a:cubicBezTo>
                  <a:cubicBezTo>
                    <a:pt x="2994" y="767"/>
                    <a:pt x="3123" y="828"/>
                    <a:pt x="3251" y="1002"/>
                  </a:cubicBezTo>
                  <a:cubicBezTo>
                    <a:pt x="3417" y="1026"/>
                    <a:pt x="3560" y="1026"/>
                    <a:pt x="3715" y="1026"/>
                  </a:cubicBezTo>
                  <a:cubicBezTo>
                    <a:pt x="3763" y="990"/>
                    <a:pt x="3786" y="967"/>
                    <a:pt x="3798" y="919"/>
                  </a:cubicBezTo>
                  <a:cubicBezTo>
                    <a:pt x="3831" y="911"/>
                    <a:pt x="3870" y="897"/>
                    <a:pt x="3906" y="897"/>
                  </a:cubicBezTo>
                  <a:cubicBezTo>
                    <a:pt x="3922" y="897"/>
                    <a:pt x="3938" y="900"/>
                    <a:pt x="3953" y="907"/>
                  </a:cubicBezTo>
                  <a:cubicBezTo>
                    <a:pt x="4004" y="911"/>
                    <a:pt x="4054" y="913"/>
                    <a:pt x="4106" y="913"/>
                  </a:cubicBezTo>
                  <a:cubicBezTo>
                    <a:pt x="4328" y="913"/>
                    <a:pt x="4556" y="882"/>
                    <a:pt x="4784" y="882"/>
                  </a:cubicBezTo>
                  <a:cubicBezTo>
                    <a:pt x="4813" y="882"/>
                    <a:pt x="4841" y="882"/>
                    <a:pt x="4870" y="883"/>
                  </a:cubicBezTo>
                  <a:cubicBezTo>
                    <a:pt x="4977" y="871"/>
                    <a:pt x="5072" y="847"/>
                    <a:pt x="5156" y="788"/>
                  </a:cubicBezTo>
                  <a:cubicBezTo>
                    <a:pt x="5203" y="728"/>
                    <a:pt x="5215" y="669"/>
                    <a:pt x="5215" y="586"/>
                  </a:cubicBezTo>
                  <a:cubicBezTo>
                    <a:pt x="5203" y="514"/>
                    <a:pt x="5180" y="455"/>
                    <a:pt x="5120" y="407"/>
                  </a:cubicBezTo>
                  <a:cubicBezTo>
                    <a:pt x="5001" y="324"/>
                    <a:pt x="4846" y="324"/>
                    <a:pt x="4715" y="324"/>
                  </a:cubicBezTo>
                  <a:cubicBezTo>
                    <a:pt x="4525" y="300"/>
                    <a:pt x="4310" y="336"/>
                    <a:pt x="4120" y="276"/>
                  </a:cubicBezTo>
                  <a:cubicBezTo>
                    <a:pt x="3863" y="289"/>
                    <a:pt x="3599" y="304"/>
                    <a:pt x="3334" y="304"/>
                  </a:cubicBezTo>
                  <a:cubicBezTo>
                    <a:pt x="3095" y="304"/>
                    <a:pt x="2856" y="292"/>
                    <a:pt x="2620" y="252"/>
                  </a:cubicBezTo>
                  <a:cubicBezTo>
                    <a:pt x="2606" y="248"/>
                    <a:pt x="2592" y="246"/>
                    <a:pt x="2578" y="246"/>
                  </a:cubicBezTo>
                  <a:cubicBezTo>
                    <a:pt x="2554" y="246"/>
                    <a:pt x="2530" y="251"/>
                    <a:pt x="2509" y="251"/>
                  </a:cubicBezTo>
                  <a:cubicBezTo>
                    <a:pt x="2481" y="251"/>
                    <a:pt x="2457" y="243"/>
                    <a:pt x="2441" y="205"/>
                  </a:cubicBezTo>
                  <a:lnTo>
                    <a:pt x="2441" y="205"/>
                  </a:lnTo>
                  <a:cubicBezTo>
                    <a:pt x="2483" y="240"/>
                    <a:pt x="2533" y="243"/>
                    <a:pt x="2585" y="243"/>
                  </a:cubicBezTo>
                  <a:cubicBezTo>
                    <a:pt x="2596" y="243"/>
                    <a:pt x="2606" y="243"/>
                    <a:pt x="2617" y="243"/>
                  </a:cubicBezTo>
                  <a:cubicBezTo>
                    <a:pt x="2659" y="243"/>
                    <a:pt x="2701" y="245"/>
                    <a:pt x="2739" y="264"/>
                  </a:cubicBezTo>
                  <a:cubicBezTo>
                    <a:pt x="2845" y="264"/>
                    <a:pt x="2953" y="278"/>
                    <a:pt x="3058" y="278"/>
                  </a:cubicBezTo>
                  <a:cubicBezTo>
                    <a:pt x="3190" y="278"/>
                    <a:pt x="3317" y="256"/>
                    <a:pt x="3429" y="157"/>
                  </a:cubicBezTo>
                  <a:cubicBezTo>
                    <a:pt x="3226" y="32"/>
                    <a:pt x="3016" y="0"/>
                    <a:pt x="2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5"/>
            <p:cNvSpPr/>
            <p:nvPr/>
          </p:nvSpPr>
          <p:spPr>
            <a:xfrm>
              <a:off x="5857875" y="2328875"/>
              <a:ext cx="150325" cy="19725"/>
            </a:xfrm>
            <a:custGeom>
              <a:avLst/>
              <a:gdLst/>
              <a:ahLst/>
              <a:cxnLst/>
              <a:rect l="l" t="t" r="r" b="b"/>
              <a:pathLst>
                <a:path w="6013" h="789" extrusionOk="0">
                  <a:moveTo>
                    <a:pt x="561" y="1"/>
                  </a:moveTo>
                  <a:cubicBezTo>
                    <a:pt x="387" y="1"/>
                    <a:pt x="212" y="12"/>
                    <a:pt x="36" y="41"/>
                  </a:cubicBezTo>
                  <a:cubicBezTo>
                    <a:pt x="0" y="243"/>
                    <a:pt x="119" y="362"/>
                    <a:pt x="286" y="434"/>
                  </a:cubicBezTo>
                  <a:cubicBezTo>
                    <a:pt x="1249" y="584"/>
                    <a:pt x="2211" y="788"/>
                    <a:pt x="3182" y="788"/>
                  </a:cubicBezTo>
                  <a:cubicBezTo>
                    <a:pt x="3592" y="788"/>
                    <a:pt x="4004" y="752"/>
                    <a:pt x="4417" y="660"/>
                  </a:cubicBezTo>
                  <a:cubicBezTo>
                    <a:pt x="4489" y="666"/>
                    <a:pt x="4562" y="668"/>
                    <a:pt x="4634" y="668"/>
                  </a:cubicBezTo>
                  <a:cubicBezTo>
                    <a:pt x="4796" y="668"/>
                    <a:pt x="4959" y="657"/>
                    <a:pt x="5122" y="657"/>
                  </a:cubicBezTo>
                  <a:cubicBezTo>
                    <a:pt x="5292" y="657"/>
                    <a:pt x="5462" y="669"/>
                    <a:pt x="5632" y="719"/>
                  </a:cubicBezTo>
                  <a:cubicBezTo>
                    <a:pt x="5683" y="738"/>
                    <a:pt x="5737" y="751"/>
                    <a:pt x="5791" y="751"/>
                  </a:cubicBezTo>
                  <a:cubicBezTo>
                    <a:pt x="5838" y="751"/>
                    <a:pt x="5885" y="742"/>
                    <a:pt x="5929" y="719"/>
                  </a:cubicBezTo>
                  <a:cubicBezTo>
                    <a:pt x="6013" y="636"/>
                    <a:pt x="6013" y="553"/>
                    <a:pt x="5906" y="457"/>
                  </a:cubicBezTo>
                  <a:cubicBezTo>
                    <a:pt x="4691" y="255"/>
                    <a:pt x="3453" y="291"/>
                    <a:pt x="2215" y="172"/>
                  </a:cubicBezTo>
                  <a:cubicBezTo>
                    <a:pt x="1662" y="117"/>
                    <a:pt x="1116"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5"/>
            <p:cNvSpPr/>
            <p:nvPr/>
          </p:nvSpPr>
          <p:spPr>
            <a:xfrm>
              <a:off x="5984075" y="2306250"/>
              <a:ext cx="88125" cy="23275"/>
            </a:xfrm>
            <a:custGeom>
              <a:avLst/>
              <a:gdLst/>
              <a:ahLst/>
              <a:cxnLst/>
              <a:rect l="l" t="t" r="r" b="b"/>
              <a:pathLst>
                <a:path w="3525" h="931" extrusionOk="0">
                  <a:moveTo>
                    <a:pt x="2411" y="1"/>
                  </a:moveTo>
                  <a:cubicBezTo>
                    <a:pt x="1988" y="1"/>
                    <a:pt x="1569" y="72"/>
                    <a:pt x="1143" y="72"/>
                  </a:cubicBezTo>
                  <a:cubicBezTo>
                    <a:pt x="1068" y="72"/>
                    <a:pt x="993" y="70"/>
                    <a:pt x="917" y="65"/>
                  </a:cubicBezTo>
                  <a:lnTo>
                    <a:pt x="703" y="65"/>
                  </a:lnTo>
                  <a:cubicBezTo>
                    <a:pt x="689" y="65"/>
                    <a:pt x="675" y="66"/>
                    <a:pt x="662" y="66"/>
                  </a:cubicBezTo>
                  <a:cubicBezTo>
                    <a:pt x="576" y="66"/>
                    <a:pt x="486" y="55"/>
                    <a:pt x="398" y="55"/>
                  </a:cubicBezTo>
                  <a:cubicBezTo>
                    <a:pt x="249" y="55"/>
                    <a:pt x="106" y="86"/>
                    <a:pt x="0" y="255"/>
                  </a:cubicBezTo>
                  <a:cubicBezTo>
                    <a:pt x="12" y="541"/>
                    <a:pt x="405" y="493"/>
                    <a:pt x="429" y="767"/>
                  </a:cubicBezTo>
                  <a:lnTo>
                    <a:pt x="774" y="767"/>
                  </a:lnTo>
                  <a:cubicBezTo>
                    <a:pt x="834" y="672"/>
                    <a:pt x="762" y="529"/>
                    <a:pt x="846" y="434"/>
                  </a:cubicBezTo>
                  <a:lnTo>
                    <a:pt x="846" y="434"/>
                  </a:lnTo>
                  <a:cubicBezTo>
                    <a:pt x="786" y="517"/>
                    <a:pt x="798" y="624"/>
                    <a:pt x="846" y="743"/>
                  </a:cubicBezTo>
                  <a:cubicBezTo>
                    <a:pt x="953" y="767"/>
                    <a:pt x="1072" y="767"/>
                    <a:pt x="1179" y="767"/>
                  </a:cubicBezTo>
                  <a:cubicBezTo>
                    <a:pt x="1357" y="641"/>
                    <a:pt x="1537" y="584"/>
                    <a:pt x="1719" y="584"/>
                  </a:cubicBezTo>
                  <a:cubicBezTo>
                    <a:pt x="1915" y="584"/>
                    <a:pt x="2113" y="650"/>
                    <a:pt x="2310" y="767"/>
                  </a:cubicBezTo>
                  <a:cubicBezTo>
                    <a:pt x="2429" y="880"/>
                    <a:pt x="2548" y="931"/>
                    <a:pt x="2669" y="931"/>
                  </a:cubicBezTo>
                  <a:cubicBezTo>
                    <a:pt x="2789" y="931"/>
                    <a:pt x="2911" y="880"/>
                    <a:pt x="3036" y="791"/>
                  </a:cubicBezTo>
                  <a:cubicBezTo>
                    <a:pt x="3001" y="731"/>
                    <a:pt x="2941" y="708"/>
                    <a:pt x="2870" y="684"/>
                  </a:cubicBezTo>
                  <a:cubicBezTo>
                    <a:pt x="2893" y="636"/>
                    <a:pt x="2932" y="630"/>
                    <a:pt x="2974" y="630"/>
                  </a:cubicBezTo>
                  <a:cubicBezTo>
                    <a:pt x="2988" y="630"/>
                    <a:pt x="3002" y="631"/>
                    <a:pt x="3016" y="631"/>
                  </a:cubicBezTo>
                  <a:cubicBezTo>
                    <a:pt x="3044" y="631"/>
                    <a:pt x="3072" y="628"/>
                    <a:pt x="3096" y="612"/>
                  </a:cubicBezTo>
                  <a:cubicBezTo>
                    <a:pt x="3155" y="600"/>
                    <a:pt x="3215" y="565"/>
                    <a:pt x="3274" y="541"/>
                  </a:cubicBezTo>
                  <a:cubicBezTo>
                    <a:pt x="3394" y="469"/>
                    <a:pt x="3525" y="386"/>
                    <a:pt x="3465" y="208"/>
                  </a:cubicBezTo>
                  <a:cubicBezTo>
                    <a:pt x="3322" y="100"/>
                    <a:pt x="3144" y="65"/>
                    <a:pt x="2965" y="53"/>
                  </a:cubicBezTo>
                  <a:cubicBezTo>
                    <a:pt x="2779" y="14"/>
                    <a:pt x="2594" y="1"/>
                    <a:pt x="2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5"/>
            <p:cNvSpPr/>
            <p:nvPr/>
          </p:nvSpPr>
          <p:spPr>
            <a:xfrm>
              <a:off x="5665875" y="2315350"/>
              <a:ext cx="92900" cy="17175"/>
            </a:xfrm>
            <a:custGeom>
              <a:avLst/>
              <a:gdLst/>
              <a:ahLst/>
              <a:cxnLst/>
              <a:rect l="l" t="t" r="r" b="b"/>
              <a:pathLst>
                <a:path w="3716" h="687" extrusionOk="0">
                  <a:moveTo>
                    <a:pt x="621" y="0"/>
                  </a:moveTo>
                  <a:cubicBezTo>
                    <a:pt x="505" y="0"/>
                    <a:pt x="390" y="3"/>
                    <a:pt x="274" y="10"/>
                  </a:cubicBezTo>
                  <a:cubicBezTo>
                    <a:pt x="108" y="117"/>
                    <a:pt x="0" y="225"/>
                    <a:pt x="203" y="403"/>
                  </a:cubicBezTo>
                  <a:cubicBezTo>
                    <a:pt x="1045" y="604"/>
                    <a:pt x="1887" y="686"/>
                    <a:pt x="2734" y="686"/>
                  </a:cubicBezTo>
                  <a:cubicBezTo>
                    <a:pt x="2989" y="686"/>
                    <a:pt x="3245" y="679"/>
                    <a:pt x="3501" y="665"/>
                  </a:cubicBezTo>
                  <a:cubicBezTo>
                    <a:pt x="3715" y="486"/>
                    <a:pt x="3537" y="379"/>
                    <a:pt x="3418" y="284"/>
                  </a:cubicBezTo>
                  <a:cubicBezTo>
                    <a:pt x="3382" y="236"/>
                    <a:pt x="3322" y="201"/>
                    <a:pt x="3263" y="165"/>
                  </a:cubicBezTo>
                  <a:cubicBezTo>
                    <a:pt x="3237" y="165"/>
                    <a:pt x="3211" y="165"/>
                    <a:pt x="3186" y="165"/>
                  </a:cubicBezTo>
                  <a:cubicBezTo>
                    <a:pt x="2328" y="165"/>
                    <a:pt x="1470"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5"/>
            <p:cNvSpPr/>
            <p:nvPr/>
          </p:nvSpPr>
          <p:spPr>
            <a:xfrm>
              <a:off x="5766475" y="2323025"/>
              <a:ext cx="95875" cy="17900"/>
            </a:xfrm>
            <a:custGeom>
              <a:avLst/>
              <a:gdLst/>
              <a:ahLst/>
              <a:cxnLst/>
              <a:rect l="l" t="t" r="r" b="b"/>
              <a:pathLst>
                <a:path w="3835" h="716" extrusionOk="0">
                  <a:moveTo>
                    <a:pt x="251" y="1"/>
                  </a:moveTo>
                  <a:cubicBezTo>
                    <a:pt x="96" y="96"/>
                    <a:pt x="1" y="203"/>
                    <a:pt x="179" y="370"/>
                  </a:cubicBezTo>
                  <a:cubicBezTo>
                    <a:pt x="1108" y="715"/>
                    <a:pt x="2096" y="703"/>
                    <a:pt x="3061" y="715"/>
                  </a:cubicBezTo>
                  <a:cubicBezTo>
                    <a:pt x="3209" y="694"/>
                    <a:pt x="3358" y="654"/>
                    <a:pt x="3515" y="654"/>
                  </a:cubicBezTo>
                  <a:cubicBezTo>
                    <a:pt x="3534" y="654"/>
                    <a:pt x="3553" y="654"/>
                    <a:pt x="3573" y="656"/>
                  </a:cubicBezTo>
                  <a:cubicBezTo>
                    <a:pt x="3668" y="656"/>
                    <a:pt x="3763" y="632"/>
                    <a:pt x="3835" y="549"/>
                  </a:cubicBezTo>
                  <a:lnTo>
                    <a:pt x="3704" y="287"/>
                  </a:lnTo>
                  <a:cubicBezTo>
                    <a:pt x="2950" y="185"/>
                    <a:pt x="2188" y="100"/>
                    <a:pt x="1417" y="100"/>
                  </a:cubicBezTo>
                  <a:cubicBezTo>
                    <a:pt x="1287" y="100"/>
                    <a:pt x="1156" y="103"/>
                    <a:pt x="1025" y="108"/>
                  </a:cubicBezTo>
                  <a:cubicBezTo>
                    <a:pt x="940" y="66"/>
                    <a:pt x="846" y="63"/>
                    <a:pt x="750" y="63"/>
                  </a:cubicBezTo>
                  <a:cubicBezTo>
                    <a:pt x="738" y="63"/>
                    <a:pt x="726" y="63"/>
                    <a:pt x="714" y="63"/>
                  </a:cubicBezTo>
                  <a:cubicBezTo>
                    <a:pt x="605" y="63"/>
                    <a:pt x="495" y="60"/>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5"/>
            <p:cNvSpPr/>
            <p:nvPr/>
          </p:nvSpPr>
          <p:spPr>
            <a:xfrm>
              <a:off x="6069200" y="2344125"/>
              <a:ext cx="55100" cy="10500"/>
            </a:xfrm>
            <a:custGeom>
              <a:avLst/>
              <a:gdLst/>
              <a:ahLst/>
              <a:cxnLst/>
              <a:rect l="l" t="t" r="r" b="b"/>
              <a:pathLst>
                <a:path w="2204" h="420" extrusionOk="0">
                  <a:moveTo>
                    <a:pt x="1036" y="1"/>
                  </a:moveTo>
                  <a:cubicBezTo>
                    <a:pt x="851" y="1"/>
                    <a:pt x="667" y="26"/>
                    <a:pt x="489" y="26"/>
                  </a:cubicBezTo>
                  <a:cubicBezTo>
                    <a:pt x="358" y="169"/>
                    <a:pt x="84" y="97"/>
                    <a:pt x="0" y="324"/>
                  </a:cubicBezTo>
                  <a:cubicBezTo>
                    <a:pt x="397" y="402"/>
                    <a:pt x="800" y="419"/>
                    <a:pt x="1202" y="419"/>
                  </a:cubicBezTo>
                  <a:cubicBezTo>
                    <a:pt x="1538" y="419"/>
                    <a:pt x="1873" y="407"/>
                    <a:pt x="2203" y="407"/>
                  </a:cubicBezTo>
                  <a:cubicBezTo>
                    <a:pt x="2038" y="287"/>
                    <a:pt x="1856" y="260"/>
                    <a:pt x="1667" y="260"/>
                  </a:cubicBezTo>
                  <a:cubicBezTo>
                    <a:pt x="1509" y="260"/>
                    <a:pt x="1346" y="279"/>
                    <a:pt x="1182" y="279"/>
                  </a:cubicBezTo>
                  <a:cubicBezTo>
                    <a:pt x="1033" y="279"/>
                    <a:pt x="884" y="264"/>
                    <a:pt x="739" y="205"/>
                  </a:cubicBezTo>
                  <a:cubicBezTo>
                    <a:pt x="873" y="138"/>
                    <a:pt x="1004" y="126"/>
                    <a:pt x="1132" y="126"/>
                  </a:cubicBezTo>
                  <a:cubicBezTo>
                    <a:pt x="1203" y="126"/>
                    <a:pt x="1273" y="129"/>
                    <a:pt x="1341" y="129"/>
                  </a:cubicBezTo>
                  <a:cubicBezTo>
                    <a:pt x="1412" y="129"/>
                    <a:pt x="1481" y="125"/>
                    <a:pt x="1548" y="109"/>
                  </a:cubicBezTo>
                  <a:cubicBezTo>
                    <a:pt x="1381" y="23"/>
                    <a:pt x="1209" y="1"/>
                    <a:pt x="1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5"/>
            <p:cNvSpPr/>
            <p:nvPr/>
          </p:nvSpPr>
          <p:spPr>
            <a:xfrm>
              <a:off x="6061150" y="2309875"/>
              <a:ext cx="43500" cy="20275"/>
            </a:xfrm>
            <a:custGeom>
              <a:avLst/>
              <a:gdLst/>
              <a:ahLst/>
              <a:cxnLst/>
              <a:rect l="l" t="t" r="r" b="b"/>
              <a:pathLst>
                <a:path w="1740" h="811" extrusionOk="0">
                  <a:moveTo>
                    <a:pt x="824" y="0"/>
                  </a:moveTo>
                  <a:cubicBezTo>
                    <a:pt x="772" y="0"/>
                    <a:pt x="721" y="15"/>
                    <a:pt x="668" y="51"/>
                  </a:cubicBezTo>
                  <a:cubicBezTo>
                    <a:pt x="632" y="98"/>
                    <a:pt x="620" y="146"/>
                    <a:pt x="608" y="205"/>
                  </a:cubicBezTo>
                  <a:cubicBezTo>
                    <a:pt x="608" y="265"/>
                    <a:pt x="620" y="301"/>
                    <a:pt x="620" y="348"/>
                  </a:cubicBezTo>
                  <a:cubicBezTo>
                    <a:pt x="608" y="396"/>
                    <a:pt x="572" y="420"/>
                    <a:pt x="549" y="455"/>
                  </a:cubicBezTo>
                  <a:cubicBezTo>
                    <a:pt x="537" y="408"/>
                    <a:pt x="513" y="360"/>
                    <a:pt x="489" y="336"/>
                  </a:cubicBezTo>
                  <a:cubicBezTo>
                    <a:pt x="433" y="311"/>
                    <a:pt x="374" y="298"/>
                    <a:pt x="316" y="298"/>
                  </a:cubicBezTo>
                  <a:cubicBezTo>
                    <a:pt x="239" y="298"/>
                    <a:pt x="164" y="320"/>
                    <a:pt x="96" y="360"/>
                  </a:cubicBezTo>
                  <a:lnTo>
                    <a:pt x="72" y="384"/>
                  </a:lnTo>
                  <a:cubicBezTo>
                    <a:pt x="1" y="467"/>
                    <a:pt x="1" y="575"/>
                    <a:pt x="84" y="658"/>
                  </a:cubicBezTo>
                  <a:cubicBezTo>
                    <a:pt x="207" y="770"/>
                    <a:pt x="327" y="811"/>
                    <a:pt x="446" y="811"/>
                  </a:cubicBezTo>
                  <a:cubicBezTo>
                    <a:pt x="617" y="811"/>
                    <a:pt x="785" y="728"/>
                    <a:pt x="953" y="658"/>
                  </a:cubicBezTo>
                  <a:cubicBezTo>
                    <a:pt x="1025" y="598"/>
                    <a:pt x="1025" y="563"/>
                    <a:pt x="965" y="503"/>
                  </a:cubicBezTo>
                  <a:cubicBezTo>
                    <a:pt x="1067" y="376"/>
                    <a:pt x="1196" y="354"/>
                    <a:pt x="1331" y="354"/>
                  </a:cubicBezTo>
                  <a:cubicBezTo>
                    <a:pt x="1401" y="354"/>
                    <a:pt x="1472" y="360"/>
                    <a:pt x="1542" y="360"/>
                  </a:cubicBezTo>
                  <a:cubicBezTo>
                    <a:pt x="1589" y="360"/>
                    <a:pt x="1635" y="357"/>
                    <a:pt x="1680" y="348"/>
                  </a:cubicBezTo>
                  <a:cubicBezTo>
                    <a:pt x="1727" y="301"/>
                    <a:pt x="1739" y="241"/>
                    <a:pt x="1739" y="182"/>
                  </a:cubicBezTo>
                  <a:cubicBezTo>
                    <a:pt x="1678" y="50"/>
                    <a:pt x="1596" y="12"/>
                    <a:pt x="1506" y="12"/>
                  </a:cubicBezTo>
                  <a:cubicBezTo>
                    <a:pt x="1385" y="12"/>
                    <a:pt x="1249" y="81"/>
                    <a:pt x="1127" y="81"/>
                  </a:cubicBezTo>
                  <a:cubicBezTo>
                    <a:pt x="1078" y="81"/>
                    <a:pt x="1032" y="70"/>
                    <a:pt x="989" y="39"/>
                  </a:cubicBezTo>
                  <a:cubicBezTo>
                    <a:pt x="930" y="15"/>
                    <a:pt x="876" y="0"/>
                    <a:pt x="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5"/>
            <p:cNvSpPr/>
            <p:nvPr/>
          </p:nvSpPr>
          <p:spPr>
            <a:xfrm>
              <a:off x="6023350" y="2341325"/>
              <a:ext cx="58075" cy="11200"/>
            </a:xfrm>
            <a:custGeom>
              <a:avLst/>
              <a:gdLst/>
              <a:ahLst/>
              <a:cxnLst/>
              <a:rect l="l" t="t" r="r" b="b"/>
              <a:pathLst>
                <a:path w="2323" h="448" extrusionOk="0">
                  <a:moveTo>
                    <a:pt x="377" y="0"/>
                  </a:moveTo>
                  <a:cubicBezTo>
                    <a:pt x="236" y="0"/>
                    <a:pt x="104" y="56"/>
                    <a:pt x="1" y="257"/>
                  </a:cubicBezTo>
                  <a:cubicBezTo>
                    <a:pt x="114" y="310"/>
                    <a:pt x="230" y="322"/>
                    <a:pt x="346" y="322"/>
                  </a:cubicBezTo>
                  <a:cubicBezTo>
                    <a:pt x="456" y="322"/>
                    <a:pt x="567" y="311"/>
                    <a:pt x="676" y="311"/>
                  </a:cubicBezTo>
                  <a:cubicBezTo>
                    <a:pt x="791" y="311"/>
                    <a:pt x="904" y="324"/>
                    <a:pt x="1013" y="376"/>
                  </a:cubicBezTo>
                  <a:cubicBezTo>
                    <a:pt x="1120" y="388"/>
                    <a:pt x="1215" y="388"/>
                    <a:pt x="1311" y="388"/>
                  </a:cubicBezTo>
                  <a:cubicBezTo>
                    <a:pt x="1311" y="376"/>
                    <a:pt x="1346" y="376"/>
                    <a:pt x="1370" y="352"/>
                  </a:cubicBezTo>
                  <a:cubicBezTo>
                    <a:pt x="1379" y="350"/>
                    <a:pt x="1386" y="348"/>
                    <a:pt x="1394" y="348"/>
                  </a:cubicBezTo>
                  <a:cubicBezTo>
                    <a:pt x="1418" y="348"/>
                    <a:pt x="1438" y="364"/>
                    <a:pt x="1465" y="400"/>
                  </a:cubicBezTo>
                  <a:cubicBezTo>
                    <a:pt x="1584" y="412"/>
                    <a:pt x="1715" y="412"/>
                    <a:pt x="1834" y="436"/>
                  </a:cubicBezTo>
                  <a:cubicBezTo>
                    <a:pt x="2025" y="376"/>
                    <a:pt x="2299" y="448"/>
                    <a:pt x="2323" y="138"/>
                  </a:cubicBezTo>
                  <a:lnTo>
                    <a:pt x="2132" y="138"/>
                  </a:lnTo>
                  <a:cubicBezTo>
                    <a:pt x="2132" y="150"/>
                    <a:pt x="2120" y="150"/>
                    <a:pt x="2084" y="162"/>
                  </a:cubicBezTo>
                  <a:cubicBezTo>
                    <a:pt x="2061" y="162"/>
                    <a:pt x="2025" y="162"/>
                    <a:pt x="2001" y="138"/>
                  </a:cubicBezTo>
                  <a:cubicBezTo>
                    <a:pt x="1906" y="138"/>
                    <a:pt x="1799" y="114"/>
                    <a:pt x="1715" y="114"/>
                  </a:cubicBezTo>
                  <a:cubicBezTo>
                    <a:pt x="1715" y="138"/>
                    <a:pt x="1703" y="138"/>
                    <a:pt x="1668" y="150"/>
                  </a:cubicBezTo>
                  <a:cubicBezTo>
                    <a:pt x="1644" y="150"/>
                    <a:pt x="1608" y="150"/>
                    <a:pt x="1584" y="102"/>
                  </a:cubicBezTo>
                  <a:cubicBezTo>
                    <a:pt x="1460" y="68"/>
                    <a:pt x="1340" y="41"/>
                    <a:pt x="1217" y="41"/>
                  </a:cubicBezTo>
                  <a:cubicBezTo>
                    <a:pt x="1128" y="41"/>
                    <a:pt x="1037" y="55"/>
                    <a:pt x="941" y="90"/>
                  </a:cubicBezTo>
                  <a:cubicBezTo>
                    <a:pt x="936" y="91"/>
                    <a:pt x="930" y="91"/>
                    <a:pt x="924" y="91"/>
                  </a:cubicBezTo>
                  <a:cubicBezTo>
                    <a:pt x="752" y="91"/>
                    <a:pt x="557"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5"/>
            <p:cNvSpPr/>
            <p:nvPr/>
          </p:nvSpPr>
          <p:spPr>
            <a:xfrm>
              <a:off x="5812325" y="2308025"/>
              <a:ext cx="45275" cy="11550"/>
            </a:xfrm>
            <a:custGeom>
              <a:avLst/>
              <a:gdLst/>
              <a:ahLst/>
              <a:cxnLst/>
              <a:rect l="l" t="t" r="r" b="b"/>
              <a:pathLst>
                <a:path w="1811" h="462" extrusionOk="0">
                  <a:moveTo>
                    <a:pt x="242" y="0"/>
                  </a:moveTo>
                  <a:cubicBezTo>
                    <a:pt x="169" y="0"/>
                    <a:pt x="104" y="27"/>
                    <a:pt x="72" y="125"/>
                  </a:cubicBezTo>
                  <a:cubicBezTo>
                    <a:pt x="0" y="303"/>
                    <a:pt x="238" y="315"/>
                    <a:pt x="298" y="434"/>
                  </a:cubicBezTo>
                  <a:lnTo>
                    <a:pt x="441" y="434"/>
                  </a:lnTo>
                  <a:cubicBezTo>
                    <a:pt x="541" y="401"/>
                    <a:pt x="642" y="389"/>
                    <a:pt x="742" y="389"/>
                  </a:cubicBezTo>
                  <a:cubicBezTo>
                    <a:pt x="991" y="389"/>
                    <a:pt x="1240" y="462"/>
                    <a:pt x="1493" y="462"/>
                  </a:cubicBezTo>
                  <a:cubicBezTo>
                    <a:pt x="1575" y="462"/>
                    <a:pt x="1656" y="454"/>
                    <a:pt x="1739" y="434"/>
                  </a:cubicBezTo>
                  <a:cubicBezTo>
                    <a:pt x="1810" y="351"/>
                    <a:pt x="1810" y="244"/>
                    <a:pt x="1739" y="160"/>
                  </a:cubicBezTo>
                  <a:lnTo>
                    <a:pt x="1024" y="160"/>
                  </a:lnTo>
                  <a:cubicBezTo>
                    <a:pt x="979" y="178"/>
                    <a:pt x="938" y="186"/>
                    <a:pt x="898" y="186"/>
                  </a:cubicBezTo>
                  <a:cubicBezTo>
                    <a:pt x="726" y="186"/>
                    <a:pt x="593" y="49"/>
                    <a:pt x="429" y="29"/>
                  </a:cubicBezTo>
                  <a:cubicBezTo>
                    <a:pt x="370" y="19"/>
                    <a:pt x="303"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5"/>
            <p:cNvSpPr/>
            <p:nvPr/>
          </p:nvSpPr>
          <p:spPr>
            <a:xfrm>
              <a:off x="6084975" y="2322450"/>
              <a:ext cx="30675" cy="11300"/>
            </a:xfrm>
            <a:custGeom>
              <a:avLst/>
              <a:gdLst/>
              <a:ahLst/>
              <a:cxnLst/>
              <a:rect l="l" t="t" r="r" b="b"/>
              <a:pathLst>
                <a:path w="1227" h="452" extrusionOk="0">
                  <a:moveTo>
                    <a:pt x="12" y="0"/>
                  </a:moveTo>
                  <a:cubicBezTo>
                    <a:pt x="0" y="60"/>
                    <a:pt x="0" y="95"/>
                    <a:pt x="0" y="155"/>
                  </a:cubicBezTo>
                  <a:cubicBezTo>
                    <a:pt x="175" y="353"/>
                    <a:pt x="387" y="451"/>
                    <a:pt x="599" y="451"/>
                  </a:cubicBezTo>
                  <a:cubicBezTo>
                    <a:pt x="821" y="451"/>
                    <a:pt x="1044" y="344"/>
                    <a:pt x="1227" y="131"/>
                  </a:cubicBezTo>
                  <a:cubicBezTo>
                    <a:pt x="1146" y="119"/>
                    <a:pt x="1063" y="115"/>
                    <a:pt x="980" y="115"/>
                  </a:cubicBezTo>
                  <a:cubicBezTo>
                    <a:pt x="852" y="115"/>
                    <a:pt x="722" y="124"/>
                    <a:pt x="593" y="124"/>
                  </a:cubicBezTo>
                  <a:cubicBezTo>
                    <a:pt x="393" y="124"/>
                    <a:pt x="196" y="103"/>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5"/>
            <p:cNvSpPr/>
            <p:nvPr/>
          </p:nvSpPr>
          <p:spPr>
            <a:xfrm>
              <a:off x="5964425" y="2311350"/>
              <a:ext cx="32175" cy="14100"/>
            </a:xfrm>
            <a:custGeom>
              <a:avLst/>
              <a:gdLst/>
              <a:ahLst/>
              <a:cxnLst/>
              <a:rect l="l" t="t" r="r" b="b"/>
              <a:pathLst>
                <a:path w="1287" h="564" extrusionOk="0">
                  <a:moveTo>
                    <a:pt x="317" y="0"/>
                  </a:moveTo>
                  <a:cubicBezTo>
                    <a:pt x="245" y="0"/>
                    <a:pt x="171" y="12"/>
                    <a:pt x="96" y="39"/>
                  </a:cubicBezTo>
                  <a:cubicBezTo>
                    <a:pt x="84" y="63"/>
                    <a:pt x="72" y="111"/>
                    <a:pt x="60" y="146"/>
                  </a:cubicBezTo>
                  <a:cubicBezTo>
                    <a:pt x="0" y="242"/>
                    <a:pt x="12" y="337"/>
                    <a:pt x="96" y="420"/>
                  </a:cubicBezTo>
                  <a:cubicBezTo>
                    <a:pt x="202" y="463"/>
                    <a:pt x="312" y="474"/>
                    <a:pt x="424" y="474"/>
                  </a:cubicBezTo>
                  <a:cubicBezTo>
                    <a:pt x="543" y="474"/>
                    <a:pt x="664" y="461"/>
                    <a:pt x="783" y="461"/>
                  </a:cubicBezTo>
                  <a:cubicBezTo>
                    <a:pt x="931" y="461"/>
                    <a:pt x="1076" y="480"/>
                    <a:pt x="1215" y="563"/>
                  </a:cubicBezTo>
                  <a:cubicBezTo>
                    <a:pt x="1286" y="218"/>
                    <a:pt x="1096" y="146"/>
                    <a:pt x="810" y="146"/>
                  </a:cubicBezTo>
                  <a:cubicBezTo>
                    <a:pt x="658" y="70"/>
                    <a:pt x="493"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5"/>
            <p:cNvSpPr/>
            <p:nvPr/>
          </p:nvSpPr>
          <p:spPr>
            <a:xfrm>
              <a:off x="5894475" y="2312250"/>
              <a:ext cx="28600" cy="9800"/>
            </a:xfrm>
            <a:custGeom>
              <a:avLst/>
              <a:gdLst/>
              <a:ahLst/>
              <a:cxnLst/>
              <a:rect l="l" t="t" r="r" b="b"/>
              <a:pathLst>
                <a:path w="1144" h="392" extrusionOk="0">
                  <a:moveTo>
                    <a:pt x="765" y="1"/>
                  </a:moveTo>
                  <a:cubicBezTo>
                    <a:pt x="555" y="1"/>
                    <a:pt x="339" y="35"/>
                    <a:pt x="131" y="87"/>
                  </a:cubicBezTo>
                  <a:cubicBezTo>
                    <a:pt x="0" y="122"/>
                    <a:pt x="24" y="265"/>
                    <a:pt x="36" y="384"/>
                  </a:cubicBezTo>
                  <a:cubicBezTo>
                    <a:pt x="72" y="389"/>
                    <a:pt x="107" y="392"/>
                    <a:pt x="142" y="392"/>
                  </a:cubicBezTo>
                  <a:cubicBezTo>
                    <a:pt x="336" y="392"/>
                    <a:pt x="531" y="325"/>
                    <a:pt x="729" y="325"/>
                  </a:cubicBezTo>
                  <a:cubicBezTo>
                    <a:pt x="823" y="325"/>
                    <a:pt x="917" y="340"/>
                    <a:pt x="1013" y="384"/>
                  </a:cubicBezTo>
                  <a:cubicBezTo>
                    <a:pt x="1143" y="194"/>
                    <a:pt x="1132" y="15"/>
                    <a:pt x="858" y="3"/>
                  </a:cubicBezTo>
                  <a:cubicBezTo>
                    <a:pt x="827" y="2"/>
                    <a:pt x="796" y="1"/>
                    <a:pt x="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5"/>
            <p:cNvSpPr/>
            <p:nvPr/>
          </p:nvSpPr>
          <p:spPr>
            <a:xfrm>
              <a:off x="5930500" y="2314925"/>
              <a:ext cx="34850" cy="7825"/>
            </a:xfrm>
            <a:custGeom>
              <a:avLst/>
              <a:gdLst/>
              <a:ahLst/>
              <a:cxnLst/>
              <a:rect l="l" t="t" r="r" b="b"/>
              <a:pathLst>
                <a:path w="1394" h="313" extrusionOk="0">
                  <a:moveTo>
                    <a:pt x="1005" y="0"/>
                  </a:moveTo>
                  <a:cubicBezTo>
                    <a:pt x="803" y="0"/>
                    <a:pt x="600" y="71"/>
                    <a:pt x="394" y="71"/>
                  </a:cubicBezTo>
                  <a:cubicBezTo>
                    <a:pt x="311" y="71"/>
                    <a:pt x="227" y="59"/>
                    <a:pt x="143" y="27"/>
                  </a:cubicBezTo>
                  <a:cubicBezTo>
                    <a:pt x="60" y="39"/>
                    <a:pt x="12" y="87"/>
                    <a:pt x="0" y="170"/>
                  </a:cubicBezTo>
                  <a:cubicBezTo>
                    <a:pt x="12" y="206"/>
                    <a:pt x="12" y="253"/>
                    <a:pt x="24" y="301"/>
                  </a:cubicBezTo>
                  <a:cubicBezTo>
                    <a:pt x="226" y="313"/>
                    <a:pt x="405" y="313"/>
                    <a:pt x="595" y="313"/>
                  </a:cubicBezTo>
                  <a:cubicBezTo>
                    <a:pt x="595" y="301"/>
                    <a:pt x="607" y="277"/>
                    <a:pt x="643" y="265"/>
                  </a:cubicBezTo>
                  <a:cubicBezTo>
                    <a:pt x="649" y="263"/>
                    <a:pt x="655" y="261"/>
                    <a:pt x="662" y="261"/>
                  </a:cubicBezTo>
                  <a:cubicBezTo>
                    <a:pt x="683" y="261"/>
                    <a:pt x="708" y="277"/>
                    <a:pt x="726" y="313"/>
                  </a:cubicBezTo>
                  <a:cubicBezTo>
                    <a:pt x="905" y="313"/>
                    <a:pt x="1096" y="301"/>
                    <a:pt x="1298" y="301"/>
                  </a:cubicBezTo>
                  <a:cubicBezTo>
                    <a:pt x="1393" y="134"/>
                    <a:pt x="1238" y="99"/>
                    <a:pt x="1155" y="15"/>
                  </a:cubicBezTo>
                  <a:cubicBezTo>
                    <a:pt x="1105" y="5"/>
                    <a:pt x="1055"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5"/>
            <p:cNvSpPr/>
            <p:nvPr/>
          </p:nvSpPr>
          <p:spPr>
            <a:xfrm>
              <a:off x="6013825" y="2317225"/>
              <a:ext cx="28300" cy="9475"/>
            </a:xfrm>
            <a:custGeom>
              <a:avLst/>
              <a:gdLst/>
              <a:ahLst/>
              <a:cxnLst/>
              <a:rect l="l" t="t" r="r" b="b"/>
              <a:pathLst>
                <a:path w="1132" h="379" extrusionOk="0">
                  <a:moveTo>
                    <a:pt x="549" y="1"/>
                  </a:moveTo>
                  <a:cubicBezTo>
                    <a:pt x="352" y="1"/>
                    <a:pt x="162" y="114"/>
                    <a:pt x="1" y="340"/>
                  </a:cubicBezTo>
                  <a:cubicBezTo>
                    <a:pt x="25" y="340"/>
                    <a:pt x="60" y="340"/>
                    <a:pt x="120" y="304"/>
                  </a:cubicBezTo>
                  <a:cubicBezTo>
                    <a:pt x="120" y="292"/>
                    <a:pt x="132" y="292"/>
                    <a:pt x="179" y="281"/>
                  </a:cubicBezTo>
                  <a:cubicBezTo>
                    <a:pt x="227" y="281"/>
                    <a:pt x="263" y="292"/>
                    <a:pt x="299" y="328"/>
                  </a:cubicBezTo>
                  <a:cubicBezTo>
                    <a:pt x="346" y="340"/>
                    <a:pt x="370" y="340"/>
                    <a:pt x="418" y="340"/>
                  </a:cubicBezTo>
                  <a:cubicBezTo>
                    <a:pt x="418" y="328"/>
                    <a:pt x="430" y="328"/>
                    <a:pt x="465" y="304"/>
                  </a:cubicBezTo>
                  <a:cubicBezTo>
                    <a:pt x="471" y="302"/>
                    <a:pt x="476" y="300"/>
                    <a:pt x="482" y="300"/>
                  </a:cubicBezTo>
                  <a:cubicBezTo>
                    <a:pt x="501" y="300"/>
                    <a:pt x="521" y="316"/>
                    <a:pt x="549" y="352"/>
                  </a:cubicBezTo>
                  <a:cubicBezTo>
                    <a:pt x="572" y="370"/>
                    <a:pt x="599" y="379"/>
                    <a:pt x="624" y="379"/>
                  </a:cubicBezTo>
                  <a:cubicBezTo>
                    <a:pt x="650" y="379"/>
                    <a:pt x="674" y="370"/>
                    <a:pt x="691" y="352"/>
                  </a:cubicBezTo>
                  <a:cubicBezTo>
                    <a:pt x="736" y="302"/>
                    <a:pt x="783" y="283"/>
                    <a:pt x="830" y="283"/>
                  </a:cubicBezTo>
                  <a:cubicBezTo>
                    <a:pt x="884" y="283"/>
                    <a:pt x="938" y="308"/>
                    <a:pt x="989" y="340"/>
                  </a:cubicBezTo>
                  <a:lnTo>
                    <a:pt x="1132" y="340"/>
                  </a:lnTo>
                  <a:cubicBezTo>
                    <a:pt x="947" y="114"/>
                    <a:pt x="745"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5"/>
            <p:cNvSpPr/>
            <p:nvPr/>
          </p:nvSpPr>
          <p:spPr>
            <a:xfrm>
              <a:off x="5751000" y="2321850"/>
              <a:ext cx="22050" cy="10625"/>
            </a:xfrm>
            <a:custGeom>
              <a:avLst/>
              <a:gdLst/>
              <a:ahLst/>
              <a:cxnLst/>
              <a:rect l="l" t="t" r="r" b="b"/>
              <a:pathLst>
                <a:path w="882" h="425" extrusionOk="0">
                  <a:moveTo>
                    <a:pt x="1" y="0"/>
                  </a:moveTo>
                  <a:cubicBezTo>
                    <a:pt x="48" y="96"/>
                    <a:pt x="108" y="179"/>
                    <a:pt x="155" y="274"/>
                  </a:cubicBezTo>
                  <a:cubicBezTo>
                    <a:pt x="252" y="377"/>
                    <a:pt x="349" y="424"/>
                    <a:pt x="447" y="424"/>
                  </a:cubicBezTo>
                  <a:cubicBezTo>
                    <a:pt x="543" y="424"/>
                    <a:pt x="639" y="380"/>
                    <a:pt x="739" y="298"/>
                  </a:cubicBezTo>
                  <a:cubicBezTo>
                    <a:pt x="798" y="215"/>
                    <a:pt x="834" y="119"/>
                    <a:pt x="882" y="36"/>
                  </a:cubicBezTo>
                  <a:cubicBezTo>
                    <a:pt x="584" y="36"/>
                    <a:pt x="298"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5"/>
            <p:cNvSpPr/>
            <p:nvPr/>
          </p:nvSpPr>
          <p:spPr>
            <a:xfrm>
              <a:off x="6047175" y="2318825"/>
              <a:ext cx="16400" cy="7200"/>
            </a:xfrm>
            <a:custGeom>
              <a:avLst/>
              <a:gdLst/>
              <a:ahLst/>
              <a:cxnLst/>
              <a:rect l="l" t="t" r="r" b="b"/>
              <a:pathLst>
                <a:path w="656" h="288" extrusionOk="0">
                  <a:moveTo>
                    <a:pt x="586" y="1"/>
                  </a:moveTo>
                  <a:cubicBezTo>
                    <a:pt x="369" y="1"/>
                    <a:pt x="164" y="64"/>
                    <a:pt x="0" y="228"/>
                  </a:cubicBezTo>
                  <a:cubicBezTo>
                    <a:pt x="167" y="264"/>
                    <a:pt x="346" y="276"/>
                    <a:pt x="524" y="288"/>
                  </a:cubicBezTo>
                  <a:cubicBezTo>
                    <a:pt x="556" y="288"/>
                    <a:pt x="588" y="283"/>
                    <a:pt x="616" y="283"/>
                  </a:cubicBezTo>
                  <a:cubicBezTo>
                    <a:pt x="630" y="283"/>
                    <a:pt x="643" y="284"/>
                    <a:pt x="655" y="288"/>
                  </a:cubicBezTo>
                  <a:cubicBezTo>
                    <a:pt x="655" y="205"/>
                    <a:pt x="643" y="97"/>
                    <a:pt x="643" y="2"/>
                  </a:cubicBezTo>
                  <a:cubicBezTo>
                    <a:pt x="624" y="1"/>
                    <a:pt x="605" y="1"/>
                    <a:pt x="5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5"/>
            <p:cNvSpPr/>
            <p:nvPr/>
          </p:nvSpPr>
          <p:spPr>
            <a:xfrm>
              <a:off x="6014425" y="2340275"/>
              <a:ext cx="32775" cy="7500"/>
            </a:xfrm>
            <a:custGeom>
              <a:avLst/>
              <a:gdLst/>
              <a:ahLst/>
              <a:cxnLst/>
              <a:rect l="l" t="t" r="r" b="b"/>
              <a:pathLst>
                <a:path w="1311" h="300" extrusionOk="0">
                  <a:moveTo>
                    <a:pt x="706" y="0"/>
                  </a:moveTo>
                  <a:cubicBezTo>
                    <a:pt x="549" y="0"/>
                    <a:pt x="392" y="13"/>
                    <a:pt x="239" y="13"/>
                  </a:cubicBezTo>
                  <a:cubicBezTo>
                    <a:pt x="155" y="85"/>
                    <a:pt x="1" y="132"/>
                    <a:pt x="96" y="299"/>
                  </a:cubicBezTo>
                  <a:lnTo>
                    <a:pt x="382" y="299"/>
                  </a:lnTo>
                  <a:cubicBezTo>
                    <a:pt x="505" y="170"/>
                    <a:pt x="650" y="144"/>
                    <a:pt x="801" y="144"/>
                  </a:cubicBezTo>
                  <a:cubicBezTo>
                    <a:pt x="902" y="144"/>
                    <a:pt x="1005" y="156"/>
                    <a:pt x="1107" y="156"/>
                  </a:cubicBezTo>
                  <a:cubicBezTo>
                    <a:pt x="1176" y="156"/>
                    <a:pt x="1244" y="150"/>
                    <a:pt x="1310" y="132"/>
                  </a:cubicBezTo>
                  <a:cubicBezTo>
                    <a:pt x="1120" y="24"/>
                    <a:pt x="914" y="0"/>
                    <a:pt x="7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5"/>
            <p:cNvSpPr/>
            <p:nvPr/>
          </p:nvSpPr>
          <p:spPr>
            <a:xfrm>
              <a:off x="6005800" y="2339700"/>
              <a:ext cx="14600" cy="8500"/>
            </a:xfrm>
            <a:custGeom>
              <a:avLst/>
              <a:gdLst/>
              <a:ahLst/>
              <a:cxnLst/>
              <a:rect l="l" t="t" r="r" b="b"/>
              <a:pathLst>
                <a:path w="584" h="340" extrusionOk="0">
                  <a:moveTo>
                    <a:pt x="331" y="0"/>
                  </a:moveTo>
                  <a:cubicBezTo>
                    <a:pt x="223" y="0"/>
                    <a:pt x="114" y="16"/>
                    <a:pt x="0" y="36"/>
                  </a:cubicBezTo>
                  <a:lnTo>
                    <a:pt x="0" y="286"/>
                  </a:lnTo>
                  <a:cubicBezTo>
                    <a:pt x="104" y="318"/>
                    <a:pt x="196" y="339"/>
                    <a:pt x="292" y="339"/>
                  </a:cubicBezTo>
                  <a:cubicBezTo>
                    <a:pt x="340" y="339"/>
                    <a:pt x="389" y="334"/>
                    <a:pt x="441" y="322"/>
                  </a:cubicBezTo>
                  <a:cubicBezTo>
                    <a:pt x="500" y="227"/>
                    <a:pt x="548" y="120"/>
                    <a:pt x="584" y="36"/>
                  </a:cubicBezTo>
                  <a:cubicBezTo>
                    <a:pt x="500" y="10"/>
                    <a:pt x="416"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5"/>
            <p:cNvSpPr/>
            <p:nvPr/>
          </p:nvSpPr>
          <p:spPr>
            <a:xfrm>
              <a:off x="5877200" y="2315225"/>
              <a:ext cx="12250" cy="7250"/>
            </a:xfrm>
            <a:custGeom>
              <a:avLst/>
              <a:gdLst/>
              <a:ahLst/>
              <a:cxnLst/>
              <a:rect l="l" t="t" r="r" b="b"/>
              <a:pathLst>
                <a:path w="490" h="290" extrusionOk="0">
                  <a:moveTo>
                    <a:pt x="308" y="0"/>
                  </a:moveTo>
                  <a:cubicBezTo>
                    <a:pt x="230" y="0"/>
                    <a:pt x="136" y="96"/>
                    <a:pt x="1" y="289"/>
                  </a:cubicBezTo>
                  <a:cubicBezTo>
                    <a:pt x="168" y="265"/>
                    <a:pt x="346" y="289"/>
                    <a:pt x="489" y="206"/>
                  </a:cubicBezTo>
                  <a:cubicBezTo>
                    <a:pt x="429" y="69"/>
                    <a:pt x="374"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5"/>
            <p:cNvSpPr/>
            <p:nvPr/>
          </p:nvSpPr>
          <p:spPr>
            <a:xfrm>
              <a:off x="5855775" y="2311425"/>
              <a:ext cx="9850" cy="7475"/>
            </a:xfrm>
            <a:custGeom>
              <a:avLst/>
              <a:gdLst/>
              <a:ahLst/>
              <a:cxnLst/>
              <a:rect l="l" t="t" r="r" b="b"/>
              <a:pathLst>
                <a:path w="394" h="299" extrusionOk="0">
                  <a:moveTo>
                    <a:pt x="1" y="24"/>
                  </a:moveTo>
                  <a:lnTo>
                    <a:pt x="1" y="298"/>
                  </a:lnTo>
                  <a:cubicBezTo>
                    <a:pt x="132" y="286"/>
                    <a:pt x="251" y="286"/>
                    <a:pt x="394" y="286"/>
                  </a:cubicBezTo>
                  <a:cubicBezTo>
                    <a:pt x="382" y="1"/>
                    <a:pt x="179" y="36"/>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5"/>
            <p:cNvSpPr/>
            <p:nvPr/>
          </p:nvSpPr>
          <p:spPr>
            <a:xfrm>
              <a:off x="6103125" y="2312400"/>
              <a:ext cx="22050" cy="6725"/>
            </a:xfrm>
            <a:custGeom>
              <a:avLst/>
              <a:gdLst/>
              <a:ahLst/>
              <a:cxnLst/>
              <a:rect l="l" t="t" r="r" b="b"/>
              <a:pathLst>
                <a:path w="882" h="269" extrusionOk="0">
                  <a:moveTo>
                    <a:pt x="326" y="1"/>
                  </a:moveTo>
                  <a:cubicBezTo>
                    <a:pt x="218" y="1"/>
                    <a:pt x="110" y="29"/>
                    <a:pt x="1" y="116"/>
                  </a:cubicBezTo>
                  <a:lnTo>
                    <a:pt x="1" y="247"/>
                  </a:lnTo>
                  <a:cubicBezTo>
                    <a:pt x="16" y="247"/>
                    <a:pt x="31" y="246"/>
                    <a:pt x="45" y="246"/>
                  </a:cubicBezTo>
                  <a:cubicBezTo>
                    <a:pt x="180" y="246"/>
                    <a:pt x="316" y="268"/>
                    <a:pt x="450" y="268"/>
                  </a:cubicBezTo>
                  <a:cubicBezTo>
                    <a:pt x="599" y="268"/>
                    <a:pt x="745" y="241"/>
                    <a:pt x="882" y="128"/>
                  </a:cubicBezTo>
                  <a:lnTo>
                    <a:pt x="846" y="104"/>
                  </a:lnTo>
                  <a:cubicBezTo>
                    <a:pt x="670" y="75"/>
                    <a:pt x="499"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5"/>
            <p:cNvSpPr/>
            <p:nvPr/>
          </p:nvSpPr>
          <p:spPr>
            <a:xfrm>
              <a:off x="5776900" y="2322600"/>
              <a:ext cx="15500" cy="3600"/>
            </a:xfrm>
            <a:custGeom>
              <a:avLst/>
              <a:gdLst/>
              <a:ahLst/>
              <a:cxnLst/>
              <a:rect l="l" t="t" r="r" b="b"/>
              <a:pathLst>
                <a:path w="620" h="144" extrusionOk="0">
                  <a:moveTo>
                    <a:pt x="229" y="0"/>
                  </a:moveTo>
                  <a:cubicBezTo>
                    <a:pt x="151" y="0"/>
                    <a:pt x="74" y="9"/>
                    <a:pt x="1" y="18"/>
                  </a:cubicBezTo>
                  <a:cubicBezTo>
                    <a:pt x="96" y="119"/>
                    <a:pt x="201" y="143"/>
                    <a:pt x="313" y="143"/>
                  </a:cubicBezTo>
                  <a:cubicBezTo>
                    <a:pt x="411" y="143"/>
                    <a:pt x="514" y="125"/>
                    <a:pt x="620" y="125"/>
                  </a:cubicBezTo>
                  <a:cubicBezTo>
                    <a:pt x="499" y="27"/>
                    <a:pt x="363" y="0"/>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5"/>
            <p:cNvSpPr/>
            <p:nvPr/>
          </p:nvSpPr>
          <p:spPr>
            <a:xfrm>
              <a:off x="6127250" y="2312450"/>
              <a:ext cx="8350" cy="6450"/>
            </a:xfrm>
            <a:custGeom>
              <a:avLst/>
              <a:gdLst/>
              <a:ahLst/>
              <a:cxnLst/>
              <a:rect l="l" t="t" r="r" b="b"/>
              <a:pathLst>
                <a:path w="334" h="258" extrusionOk="0">
                  <a:moveTo>
                    <a:pt x="194" y="0"/>
                  </a:moveTo>
                  <a:cubicBezTo>
                    <a:pt x="147" y="0"/>
                    <a:pt x="84" y="38"/>
                    <a:pt x="0" y="126"/>
                  </a:cubicBezTo>
                  <a:cubicBezTo>
                    <a:pt x="72" y="245"/>
                    <a:pt x="191" y="257"/>
                    <a:pt x="334" y="257"/>
                  </a:cubicBezTo>
                  <a:cubicBezTo>
                    <a:pt x="311" y="108"/>
                    <a:pt x="275"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5"/>
            <p:cNvSpPr/>
            <p:nvPr/>
          </p:nvSpPr>
          <p:spPr>
            <a:xfrm>
              <a:off x="5959375" y="2315300"/>
              <a:ext cx="7450" cy="7175"/>
            </a:xfrm>
            <a:custGeom>
              <a:avLst/>
              <a:gdLst/>
              <a:ahLst/>
              <a:cxnLst/>
              <a:rect l="l" t="t" r="r" b="b"/>
              <a:pathLst>
                <a:path w="298" h="287" extrusionOk="0">
                  <a:moveTo>
                    <a:pt x="0" y="0"/>
                  </a:moveTo>
                  <a:cubicBezTo>
                    <a:pt x="48" y="84"/>
                    <a:pt x="95" y="191"/>
                    <a:pt x="143" y="286"/>
                  </a:cubicBezTo>
                  <a:lnTo>
                    <a:pt x="298" y="286"/>
                  </a:lnTo>
                  <a:cubicBezTo>
                    <a:pt x="286" y="191"/>
                    <a:pt x="274" y="84"/>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5"/>
            <p:cNvSpPr/>
            <p:nvPr/>
          </p:nvSpPr>
          <p:spPr>
            <a:xfrm>
              <a:off x="6001025" y="2317975"/>
              <a:ext cx="6000" cy="7475"/>
            </a:xfrm>
            <a:custGeom>
              <a:avLst/>
              <a:gdLst/>
              <a:ahLst/>
              <a:cxnLst/>
              <a:rect l="l" t="t" r="r" b="b"/>
              <a:pathLst>
                <a:path w="240" h="299" extrusionOk="0">
                  <a:moveTo>
                    <a:pt x="144" y="0"/>
                  </a:moveTo>
                  <a:cubicBezTo>
                    <a:pt x="1" y="12"/>
                    <a:pt x="60" y="191"/>
                    <a:pt x="96" y="298"/>
                  </a:cubicBezTo>
                  <a:lnTo>
                    <a:pt x="180" y="298"/>
                  </a:lnTo>
                  <a:cubicBezTo>
                    <a:pt x="215" y="179"/>
                    <a:pt x="239"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5"/>
            <p:cNvSpPr/>
            <p:nvPr/>
          </p:nvSpPr>
          <p:spPr>
            <a:xfrm>
              <a:off x="6031400" y="2323075"/>
              <a:ext cx="7450" cy="2950"/>
            </a:xfrm>
            <a:custGeom>
              <a:avLst/>
              <a:gdLst/>
              <a:ahLst/>
              <a:cxnLst/>
              <a:rect l="l" t="t" r="r" b="b"/>
              <a:pathLst>
                <a:path w="298" h="118" extrusionOk="0">
                  <a:moveTo>
                    <a:pt x="137" y="0"/>
                  </a:moveTo>
                  <a:cubicBezTo>
                    <a:pt x="88" y="0"/>
                    <a:pt x="41" y="36"/>
                    <a:pt x="0" y="118"/>
                  </a:cubicBezTo>
                  <a:cubicBezTo>
                    <a:pt x="96" y="118"/>
                    <a:pt x="191" y="106"/>
                    <a:pt x="298" y="106"/>
                  </a:cubicBezTo>
                  <a:cubicBezTo>
                    <a:pt x="243" y="39"/>
                    <a:pt x="189"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5"/>
            <p:cNvSpPr/>
            <p:nvPr/>
          </p:nvSpPr>
          <p:spPr>
            <a:xfrm>
              <a:off x="6073950" y="2344325"/>
              <a:ext cx="3900" cy="1350"/>
            </a:xfrm>
            <a:custGeom>
              <a:avLst/>
              <a:gdLst/>
              <a:ahLst/>
              <a:cxnLst/>
              <a:rect l="l" t="t" r="r" b="b"/>
              <a:pathLst>
                <a:path w="156" h="54" extrusionOk="0">
                  <a:moveTo>
                    <a:pt x="83" y="0"/>
                  </a:moveTo>
                  <a:cubicBezTo>
                    <a:pt x="58" y="0"/>
                    <a:pt x="31" y="6"/>
                    <a:pt x="1" y="18"/>
                  </a:cubicBezTo>
                  <a:cubicBezTo>
                    <a:pt x="25" y="30"/>
                    <a:pt x="37" y="54"/>
                    <a:pt x="49" y="54"/>
                  </a:cubicBezTo>
                  <a:cubicBezTo>
                    <a:pt x="96" y="42"/>
                    <a:pt x="120" y="30"/>
                    <a:pt x="156" y="18"/>
                  </a:cubicBezTo>
                  <a:cubicBezTo>
                    <a:pt x="132" y="6"/>
                    <a:pt x="108"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5"/>
            <p:cNvSpPr/>
            <p:nvPr/>
          </p:nvSpPr>
          <p:spPr>
            <a:xfrm>
              <a:off x="6063250" y="2343875"/>
              <a:ext cx="3900" cy="1925"/>
            </a:xfrm>
            <a:custGeom>
              <a:avLst/>
              <a:gdLst/>
              <a:ahLst/>
              <a:cxnLst/>
              <a:rect l="l" t="t" r="r" b="b"/>
              <a:pathLst>
                <a:path w="156" h="77" extrusionOk="0">
                  <a:moveTo>
                    <a:pt x="0" y="0"/>
                  </a:moveTo>
                  <a:cubicBezTo>
                    <a:pt x="12" y="36"/>
                    <a:pt x="36" y="48"/>
                    <a:pt x="48" y="60"/>
                  </a:cubicBezTo>
                  <a:cubicBezTo>
                    <a:pt x="59" y="71"/>
                    <a:pt x="71" y="77"/>
                    <a:pt x="82" y="77"/>
                  </a:cubicBezTo>
                  <a:cubicBezTo>
                    <a:pt x="107" y="77"/>
                    <a:pt x="131" y="53"/>
                    <a:pt x="155" y="12"/>
                  </a:cubicBezTo>
                  <a:cubicBezTo>
                    <a:pt x="107" y="0"/>
                    <a:pt x="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5"/>
            <p:cNvSpPr/>
            <p:nvPr/>
          </p:nvSpPr>
          <p:spPr>
            <a:xfrm>
              <a:off x="6016525" y="2323925"/>
              <a:ext cx="4475" cy="1825"/>
            </a:xfrm>
            <a:custGeom>
              <a:avLst/>
              <a:gdLst/>
              <a:ahLst/>
              <a:cxnLst/>
              <a:rect l="l" t="t" r="r" b="b"/>
              <a:pathLst>
                <a:path w="179" h="73" extrusionOk="0">
                  <a:moveTo>
                    <a:pt x="89" y="1"/>
                  </a:moveTo>
                  <a:cubicBezTo>
                    <a:pt x="60" y="1"/>
                    <a:pt x="30" y="24"/>
                    <a:pt x="0" y="72"/>
                  </a:cubicBezTo>
                  <a:lnTo>
                    <a:pt x="179" y="72"/>
                  </a:lnTo>
                  <a:cubicBezTo>
                    <a:pt x="149" y="24"/>
                    <a:pt x="119"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5"/>
            <p:cNvSpPr/>
            <p:nvPr/>
          </p:nvSpPr>
          <p:spPr>
            <a:xfrm>
              <a:off x="6027525" y="2326000"/>
              <a:ext cx="3900" cy="1625"/>
            </a:xfrm>
            <a:custGeom>
              <a:avLst/>
              <a:gdLst/>
              <a:ahLst/>
              <a:cxnLst/>
              <a:rect l="l" t="t" r="r" b="b"/>
              <a:pathLst>
                <a:path w="156" h="65" extrusionOk="0">
                  <a:moveTo>
                    <a:pt x="1" y="1"/>
                  </a:moveTo>
                  <a:cubicBezTo>
                    <a:pt x="12" y="37"/>
                    <a:pt x="36" y="49"/>
                    <a:pt x="48" y="60"/>
                  </a:cubicBezTo>
                  <a:cubicBezTo>
                    <a:pt x="59" y="63"/>
                    <a:pt x="69" y="65"/>
                    <a:pt x="79" y="65"/>
                  </a:cubicBezTo>
                  <a:cubicBezTo>
                    <a:pt x="111" y="65"/>
                    <a:pt x="137" y="4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5"/>
            <p:cNvSpPr/>
            <p:nvPr/>
          </p:nvSpPr>
          <p:spPr>
            <a:xfrm>
              <a:off x="6023950" y="2323975"/>
              <a:ext cx="3600" cy="2050"/>
            </a:xfrm>
            <a:custGeom>
              <a:avLst/>
              <a:gdLst/>
              <a:ahLst/>
              <a:cxnLst/>
              <a:rect l="l" t="t" r="r" b="b"/>
              <a:pathLst>
                <a:path w="144" h="82" extrusionOk="0">
                  <a:moveTo>
                    <a:pt x="75" y="0"/>
                  </a:moveTo>
                  <a:cubicBezTo>
                    <a:pt x="53" y="0"/>
                    <a:pt x="30" y="24"/>
                    <a:pt x="1" y="70"/>
                  </a:cubicBezTo>
                  <a:cubicBezTo>
                    <a:pt x="36" y="82"/>
                    <a:pt x="84" y="82"/>
                    <a:pt x="144" y="82"/>
                  </a:cubicBezTo>
                  <a:cubicBezTo>
                    <a:pt x="119" y="27"/>
                    <a:pt x="98"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5"/>
            <p:cNvSpPr/>
            <p:nvPr/>
          </p:nvSpPr>
          <p:spPr>
            <a:xfrm>
              <a:off x="5945375" y="2320725"/>
              <a:ext cx="3300" cy="1950"/>
            </a:xfrm>
            <a:custGeom>
              <a:avLst/>
              <a:gdLst/>
              <a:ahLst/>
              <a:cxnLst/>
              <a:rect l="l" t="t" r="r" b="b"/>
              <a:pathLst>
                <a:path w="132" h="78" extrusionOk="0">
                  <a:moveTo>
                    <a:pt x="71" y="0"/>
                  </a:moveTo>
                  <a:cubicBezTo>
                    <a:pt x="38" y="0"/>
                    <a:pt x="9" y="25"/>
                    <a:pt x="0" y="69"/>
                  </a:cubicBezTo>
                  <a:cubicBezTo>
                    <a:pt x="24" y="75"/>
                    <a:pt x="45" y="78"/>
                    <a:pt x="66" y="78"/>
                  </a:cubicBezTo>
                  <a:cubicBezTo>
                    <a:pt x="87" y="78"/>
                    <a:pt x="108" y="75"/>
                    <a:pt x="131" y="69"/>
                  </a:cubicBezTo>
                  <a:cubicBezTo>
                    <a:pt x="131" y="45"/>
                    <a:pt x="120" y="21"/>
                    <a:pt x="108" y="10"/>
                  </a:cubicBezTo>
                  <a:cubicBezTo>
                    <a:pt x="95" y="3"/>
                    <a:pt x="83"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5"/>
            <p:cNvSpPr/>
            <p:nvPr/>
          </p:nvSpPr>
          <p:spPr>
            <a:xfrm>
              <a:off x="5943000" y="2985625"/>
              <a:ext cx="68775" cy="160175"/>
            </a:xfrm>
            <a:custGeom>
              <a:avLst/>
              <a:gdLst/>
              <a:ahLst/>
              <a:cxnLst/>
              <a:rect l="l" t="t" r="r" b="b"/>
              <a:pathLst>
                <a:path w="2751" h="6407" extrusionOk="0">
                  <a:moveTo>
                    <a:pt x="238" y="0"/>
                  </a:moveTo>
                  <a:cubicBezTo>
                    <a:pt x="215" y="24"/>
                    <a:pt x="179" y="48"/>
                    <a:pt x="131" y="60"/>
                  </a:cubicBezTo>
                  <a:cubicBezTo>
                    <a:pt x="72" y="167"/>
                    <a:pt x="48" y="274"/>
                    <a:pt x="36" y="381"/>
                  </a:cubicBezTo>
                  <a:cubicBezTo>
                    <a:pt x="12" y="453"/>
                    <a:pt x="12" y="524"/>
                    <a:pt x="12" y="595"/>
                  </a:cubicBezTo>
                  <a:cubicBezTo>
                    <a:pt x="0" y="988"/>
                    <a:pt x="0" y="1381"/>
                    <a:pt x="12" y="1774"/>
                  </a:cubicBezTo>
                  <a:cubicBezTo>
                    <a:pt x="12" y="1846"/>
                    <a:pt x="36" y="1905"/>
                    <a:pt x="48" y="1977"/>
                  </a:cubicBezTo>
                  <a:cubicBezTo>
                    <a:pt x="119" y="2298"/>
                    <a:pt x="226" y="2608"/>
                    <a:pt x="107" y="2929"/>
                  </a:cubicBezTo>
                  <a:cubicBezTo>
                    <a:pt x="95" y="2989"/>
                    <a:pt x="72" y="3072"/>
                    <a:pt x="60" y="3131"/>
                  </a:cubicBezTo>
                  <a:cubicBezTo>
                    <a:pt x="48" y="3262"/>
                    <a:pt x="48" y="3393"/>
                    <a:pt x="72" y="3524"/>
                  </a:cubicBezTo>
                  <a:cubicBezTo>
                    <a:pt x="274" y="4108"/>
                    <a:pt x="512" y="4679"/>
                    <a:pt x="929" y="5132"/>
                  </a:cubicBezTo>
                  <a:cubicBezTo>
                    <a:pt x="1131" y="5346"/>
                    <a:pt x="1131" y="5584"/>
                    <a:pt x="1024" y="5834"/>
                  </a:cubicBezTo>
                  <a:cubicBezTo>
                    <a:pt x="1238" y="6227"/>
                    <a:pt x="1858" y="5894"/>
                    <a:pt x="2000" y="6406"/>
                  </a:cubicBezTo>
                  <a:cubicBezTo>
                    <a:pt x="2032" y="6402"/>
                    <a:pt x="2064" y="6401"/>
                    <a:pt x="2096" y="6401"/>
                  </a:cubicBezTo>
                  <a:cubicBezTo>
                    <a:pt x="2162" y="6401"/>
                    <a:pt x="2229" y="6406"/>
                    <a:pt x="2294" y="6406"/>
                  </a:cubicBezTo>
                  <a:cubicBezTo>
                    <a:pt x="2412" y="6406"/>
                    <a:pt x="2527" y="6390"/>
                    <a:pt x="2631" y="6299"/>
                  </a:cubicBezTo>
                  <a:cubicBezTo>
                    <a:pt x="2751" y="6060"/>
                    <a:pt x="2655" y="5846"/>
                    <a:pt x="2477" y="5727"/>
                  </a:cubicBezTo>
                  <a:cubicBezTo>
                    <a:pt x="2250" y="5584"/>
                    <a:pt x="2191" y="5370"/>
                    <a:pt x="2084" y="5167"/>
                  </a:cubicBezTo>
                  <a:cubicBezTo>
                    <a:pt x="1965" y="5120"/>
                    <a:pt x="1905" y="5036"/>
                    <a:pt x="1917" y="4894"/>
                  </a:cubicBezTo>
                  <a:lnTo>
                    <a:pt x="1917" y="4882"/>
                  </a:lnTo>
                  <a:cubicBezTo>
                    <a:pt x="1881" y="4822"/>
                    <a:pt x="1834" y="4763"/>
                    <a:pt x="1810" y="4703"/>
                  </a:cubicBezTo>
                  <a:cubicBezTo>
                    <a:pt x="1655" y="4394"/>
                    <a:pt x="1488" y="4060"/>
                    <a:pt x="1346" y="3739"/>
                  </a:cubicBezTo>
                  <a:cubicBezTo>
                    <a:pt x="1274" y="3548"/>
                    <a:pt x="1524" y="3286"/>
                    <a:pt x="1238" y="3143"/>
                  </a:cubicBezTo>
                  <a:cubicBezTo>
                    <a:pt x="988" y="2893"/>
                    <a:pt x="1358" y="2536"/>
                    <a:pt x="1107" y="2274"/>
                  </a:cubicBezTo>
                  <a:lnTo>
                    <a:pt x="1107" y="2274"/>
                  </a:lnTo>
                  <a:lnTo>
                    <a:pt x="1096" y="2298"/>
                  </a:lnTo>
                  <a:cubicBezTo>
                    <a:pt x="762" y="1762"/>
                    <a:pt x="1131" y="1465"/>
                    <a:pt x="1512" y="1167"/>
                  </a:cubicBezTo>
                  <a:cubicBezTo>
                    <a:pt x="1490" y="1144"/>
                    <a:pt x="1462" y="1136"/>
                    <a:pt x="1436" y="1136"/>
                  </a:cubicBezTo>
                  <a:cubicBezTo>
                    <a:pt x="1421" y="1136"/>
                    <a:pt x="1406" y="1139"/>
                    <a:pt x="1393" y="1143"/>
                  </a:cubicBezTo>
                  <a:cubicBezTo>
                    <a:pt x="1250" y="1048"/>
                    <a:pt x="1060" y="1143"/>
                    <a:pt x="941" y="1012"/>
                  </a:cubicBezTo>
                  <a:cubicBezTo>
                    <a:pt x="917" y="976"/>
                    <a:pt x="896" y="959"/>
                    <a:pt x="874" y="959"/>
                  </a:cubicBezTo>
                  <a:cubicBezTo>
                    <a:pt x="851" y="959"/>
                    <a:pt x="828" y="976"/>
                    <a:pt x="798" y="1012"/>
                  </a:cubicBezTo>
                  <a:cubicBezTo>
                    <a:pt x="741" y="1019"/>
                    <a:pt x="676" y="1090"/>
                    <a:pt x="627" y="1090"/>
                  </a:cubicBezTo>
                  <a:cubicBezTo>
                    <a:pt x="594" y="1090"/>
                    <a:pt x="569" y="1058"/>
                    <a:pt x="560" y="953"/>
                  </a:cubicBezTo>
                  <a:cubicBezTo>
                    <a:pt x="465" y="226"/>
                    <a:pt x="453" y="191"/>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5"/>
            <p:cNvSpPr/>
            <p:nvPr/>
          </p:nvSpPr>
          <p:spPr>
            <a:xfrm>
              <a:off x="5962925" y="2992175"/>
              <a:ext cx="158675" cy="18775"/>
            </a:xfrm>
            <a:custGeom>
              <a:avLst/>
              <a:gdLst/>
              <a:ahLst/>
              <a:cxnLst/>
              <a:rect l="l" t="t" r="r" b="b"/>
              <a:pathLst>
                <a:path w="6347" h="751" extrusionOk="0">
                  <a:moveTo>
                    <a:pt x="251" y="0"/>
                  </a:moveTo>
                  <a:cubicBezTo>
                    <a:pt x="215" y="0"/>
                    <a:pt x="191" y="12"/>
                    <a:pt x="156" y="36"/>
                  </a:cubicBezTo>
                  <a:cubicBezTo>
                    <a:pt x="120" y="83"/>
                    <a:pt x="49" y="131"/>
                    <a:pt x="13" y="179"/>
                  </a:cubicBezTo>
                  <a:cubicBezTo>
                    <a:pt x="1" y="369"/>
                    <a:pt x="1" y="560"/>
                    <a:pt x="1" y="750"/>
                  </a:cubicBezTo>
                  <a:lnTo>
                    <a:pt x="144" y="750"/>
                  </a:lnTo>
                  <a:cubicBezTo>
                    <a:pt x="184" y="630"/>
                    <a:pt x="39" y="360"/>
                    <a:pt x="266" y="360"/>
                  </a:cubicBezTo>
                  <a:cubicBezTo>
                    <a:pt x="309" y="360"/>
                    <a:pt x="366" y="370"/>
                    <a:pt x="441" y="393"/>
                  </a:cubicBezTo>
                  <a:cubicBezTo>
                    <a:pt x="528" y="434"/>
                    <a:pt x="616" y="446"/>
                    <a:pt x="705" y="446"/>
                  </a:cubicBezTo>
                  <a:cubicBezTo>
                    <a:pt x="825" y="446"/>
                    <a:pt x="945" y="424"/>
                    <a:pt x="1061" y="417"/>
                  </a:cubicBezTo>
                  <a:cubicBezTo>
                    <a:pt x="1430" y="396"/>
                    <a:pt x="1795" y="363"/>
                    <a:pt x="2164" y="363"/>
                  </a:cubicBezTo>
                  <a:cubicBezTo>
                    <a:pt x="2425" y="363"/>
                    <a:pt x="2687" y="379"/>
                    <a:pt x="2954" y="429"/>
                  </a:cubicBezTo>
                  <a:cubicBezTo>
                    <a:pt x="3906" y="607"/>
                    <a:pt x="4882" y="631"/>
                    <a:pt x="5847" y="631"/>
                  </a:cubicBezTo>
                  <a:cubicBezTo>
                    <a:pt x="5936" y="655"/>
                    <a:pt x="6025" y="682"/>
                    <a:pt x="6110" y="682"/>
                  </a:cubicBezTo>
                  <a:cubicBezTo>
                    <a:pt x="6195" y="682"/>
                    <a:pt x="6276" y="655"/>
                    <a:pt x="6347" y="572"/>
                  </a:cubicBezTo>
                  <a:cubicBezTo>
                    <a:pt x="6347" y="354"/>
                    <a:pt x="6339" y="152"/>
                    <a:pt x="6096" y="152"/>
                  </a:cubicBezTo>
                  <a:cubicBezTo>
                    <a:pt x="6047" y="152"/>
                    <a:pt x="5988" y="161"/>
                    <a:pt x="5918" y="179"/>
                  </a:cubicBezTo>
                  <a:cubicBezTo>
                    <a:pt x="5590" y="252"/>
                    <a:pt x="5219" y="318"/>
                    <a:pt x="4898" y="318"/>
                  </a:cubicBezTo>
                  <a:cubicBezTo>
                    <a:pt x="4800" y="318"/>
                    <a:pt x="4707" y="312"/>
                    <a:pt x="4621" y="298"/>
                  </a:cubicBezTo>
                  <a:cubicBezTo>
                    <a:pt x="4180" y="214"/>
                    <a:pt x="3728" y="262"/>
                    <a:pt x="3299" y="179"/>
                  </a:cubicBezTo>
                  <a:lnTo>
                    <a:pt x="3299" y="191"/>
                  </a:lnTo>
                  <a:cubicBezTo>
                    <a:pt x="3251" y="232"/>
                    <a:pt x="3204" y="253"/>
                    <a:pt x="3156" y="253"/>
                  </a:cubicBezTo>
                  <a:cubicBezTo>
                    <a:pt x="3108" y="253"/>
                    <a:pt x="3061" y="232"/>
                    <a:pt x="3013" y="191"/>
                  </a:cubicBezTo>
                  <a:cubicBezTo>
                    <a:pt x="2989" y="191"/>
                    <a:pt x="2942" y="179"/>
                    <a:pt x="2894" y="179"/>
                  </a:cubicBezTo>
                  <a:cubicBezTo>
                    <a:pt x="2811" y="137"/>
                    <a:pt x="2733" y="116"/>
                    <a:pt x="2656" y="116"/>
                  </a:cubicBezTo>
                  <a:cubicBezTo>
                    <a:pt x="2579" y="116"/>
                    <a:pt x="2501" y="137"/>
                    <a:pt x="2418" y="179"/>
                  </a:cubicBezTo>
                  <a:lnTo>
                    <a:pt x="2311" y="179"/>
                  </a:lnTo>
                  <a:cubicBezTo>
                    <a:pt x="2251" y="131"/>
                    <a:pt x="2227" y="60"/>
                    <a:pt x="2156" y="36"/>
                  </a:cubicBezTo>
                  <a:lnTo>
                    <a:pt x="2001" y="36"/>
                  </a:lnTo>
                  <a:cubicBezTo>
                    <a:pt x="1930" y="77"/>
                    <a:pt x="1858" y="98"/>
                    <a:pt x="1787" y="98"/>
                  </a:cubicBezTo>
                  <a:cubicBezTo>
                    <a:pt x="1715" y="98"/>
                    <a:pt x="1644" y="77"/>
                    <a:pt x="1573" y="36"/>
                  </a:cubicBezTo>
                  <a:cubicBezTo>
                    <a:pt x="1573" y="24"/>
                    <a:pt x="1561" y="24"/>
                    <a:pt x="1525" y="12"/>
                  </a:cubicBezTo>
                  <a:cubicBezTo>
                    <a:pt x="1519" y="9"/>
                    <a:pt x="1511" y="7"/>
                    <a:pt x="1504" y="7"/>
                  </a:cubicBezTo>
                  <a:cubicBezTo>
                    <a:pt x="1483" y="7"/>
                    <a:pt x="1459" y="18"/>
                    <a:pt x="1442" y="36"/>
                  </a:cubicBezTo>
                  <a:cubicBezTo>
                    <a:pt x="1373" y="68"/>
                    <a:pt x="1298" y="76"/>
                    <a:pt x="1222" y="76"/>
                  </a:cubicBezTo>
                  <a:cubicBezTo>
                    <a:pt x="1162" y="76"/>
                    <a:pt x="1100" y="71"/>
                    <a:pt x="1040" y="71"/>
                  </a:cubicBezTo>
                  <a:cubicBezTo>
                    <a:pt x="928" y="71"/>
                    <a:pt x="819" y="87"/>
                    <a:pt x="727" y="179"/>
                  </a:cubicBezTo>
                  <a:cubicBezTo>
                    <a:pt x="727" y="179"/>
                    <a:pt x="715" y="191"/>
                    <a:pt x="680" y="202"/>
                  </a:cubicBezTo>
                  <a:cubicBezTo>
                    <a:pt x="667" y="206"/>
                    <a:pt x="656" y="207"/>
                    <a:pt x="646" y="207"/>
                  </a:cubicBezTo>
                  <a:cubicBezTo>
                    <a:pt x="618" y="207"/>
                    <a:pt x="599" y="196"/>
                    <a:pt x="572" y="179"/>
                  </a:cubicBezTo>
                  <a:cubicBezTo>
                    <a:pt x="525" y="131"/>
                    <a:pt x="465" y="83"/>
                    <a:pt x="430" y="36"/>
                  </a:cubicBezTo>
                  <a:cubicBezTo>
                    <a:pt x="382" y="36"/>
                    <a:pt x="334" y="24"/>
                    <a:pt x="287" y="24"/>
                  </a:cubicBezTo>
                  <a:cubicBezTo>
                    <a:pt x="287" y="12"/>
                    <a:pt x="275"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5"/>
            <p:cNvSpPr/>
            <p:nvPr/>
          </p:nvSpPr>
          <p:spPr>
            <a:xfrm>
              <a:off x="5990625" y="3018350"/>
              <a:ext cx="76525" cy="14325"/>
            </a:xfrm>
            <a:custGeom>
              <a:avLst/>
              <a:gdLst/>
              <a:ahLst/>
              <a:cxnLst/>
              <a:rect l="l" t="t" r="r" b="b"/>
              <a:pathLst>
                <a:path w="3061" h="573" extrusionOk="0">
                  <a:moveTo>
                    <a:pt x="762" y="1"/>
                  </a:moveTo>
                  <a:cubicBezTo>
                    <a:pt x="706" y="45"/>
                    <a:pt x="643" y="59"/>
                    <a:pt x="578" y="59"/>
                  </a:cubicBezTo>
                  <a:cubicBezTo>
                    <a:pt x="475" y="59"/>
                    <a:pt x="365" y="26"/>
                    <a:pt x="262" y="26"/>
                  </a:cubicBezTo>
                  <a:cubicBezTo>
                    <a:pt x="165" y="26"/>
                    <a:pt x="74" y="55"/>
                    <a:pt x="0" y="168"/>
                  </a:cubicBezTo>
                  <a:cubicBezTo>
                    <a:pt x="36" y="179"/>
                    <a:pt x="48" y="227"/>
                    <a:pt x="60" y="263"/>
                  </a:cubicBezTo>
                  <a:cubicBezTo>
                    <a:pt x="750" y="275"/>
                    <a:pt x="1405" y="346"/>
                    <a:pt x="2060" y="572"/>
                  </a:cubicBezTo>
                  <a:lnTo>
                    <a:pt x="3060" y="572"/>
                  </a:lnTo>
                  <a:lnTo>
                    <a:pt x="3060" y="287"/>
                  </a:lnTo>
                  <a:cubicBezTo>
                    <a:pt x="2298" y="132"/>
                    <a:pt x="1536" y="13"/>
                    <a:pt x="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5"/>
            <p:cNvSpPr/>
            <p:nvPr/>
          </p:nvSpPr>
          <p:spPr>
            <a:xfrm>
              <a:off x="6108775" y="2996750"/>
              <a:ext cx="52125" cy="15675"/>
            </a:xfrm>
            <a:custGeom>
              <a:avLst/>
              <a:gdLst/>
              <a:ahLst/>
              <a:cxnLst/>
              <a:rect l="l" t="t" r="r" b="b"/>
              <a:pathLst>
                <a:path w="2085" h="627" extrusionOk="0">
                  <a:moveTo>
                    <a:pt x="1073" y="1"/>
                  </a:moveTo>
                  <a:cubicBezTo>
                    <a:pt x="901" y="1"/>
                    <a:pt x="766" y="57"/>
                    <a:pt x="727" y="281"/>
                  </a:cubicBezTo>
                  <a:cubicBezTo>
                    <a:pt x="715" y="389"/>
                    <a:pt x="596" y="389"/>
                    <a:pt x="501" y="389"/>
                  </a:cubicBezTo>
                  <a:cubicBezTo>
                    <a:pt x="334" y="424"/>
                    <a:pt x="156" y="436"/>
                    <a:pt x="1" y="448"/>
                  </a:cubicBezTo>
                  <a:cubicBezTo>
                    <a:pt x="537" y="627"/>
                    <a:pt x="1073" y="567"/>
                    <a:pt x="1585" y="603"/>
                  </a:cubicBezTo>
                  <a:lnTo>
                    <a:pt x="2085" y="555"/>
                  </a:lnTo>
                  <a:cubicBezTo>
                    <a:pt x="2050" y="433"/>
                    <a:pt x="2053" y="240"/>
                    <a:pt x="1931" y="240"/>
                  </a:cubicBezTo>
                  <a:cubicBezTo>
                    <a:pt x="1886" y="240"/>
                    <a:pt x="1825" y="266"/>
                    <a:pt x="1739" y="329"/>
                  </a:cubicBezTo>
                  <a:cubicBezTo>
                    <a:pt x="1728" y="338"/>
                    <a:pt x="1718" y="342"/>
                    <a:pt x="1709" y="342"/>
                  </a:cubicBezTo>
                  <a:cubicBezTo>
                    <a:pt x="1657" y="342"/>
                    <a:pt x="1630" y="221"/>
                    <a:pt x="1620" y="150"/>
                  </a:cubicBezTo>
                  <a:cubicBezTo>
                    <a:pt x="1561" y="139"/>
                    <a:pt x="1513" y="139"/>
                    <a:pt x="1465" y="139"/>
                  </a:cubicBezTo>
                  <a:cubicBezTo>
                    <a:pt x="1445" y="148"/>
                    <a:pt x="1426" y="152"/>
                    <a:pt x="1409" y="152"/>
                  </a:cubicBezTo>
                  <a:cubicBezTo>
                    <a:pt x="1318" y="152"/>
                    <a:pt x="1272" y="38"/>
                    <a:pt x="1192" y="8"/>
                  </a:cubicBezTo>
                  <a:cubicBezTo>
                    <a:pt x="1151" y="3"/>
                    <a:pt x="1111"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5"/>
            <p:cNvSpPr/>
            <p:nvPr/>
          </p:nvSpPr>
          <p:spPr>
            <a:xfrm>
              <a:off x="5962050" y="3014525"/>
              <a:ext cx="47650" cy="28575"/>
            </a:xfrm>
            <a:custGeom>
              <a:avLst/>
              <a:gdLst/>
              <a:ahLst/>
              <a:cxnLst/>
              <a:rect l="l" t="t" r="r" b="b"/>
              <a:pathLst>
                <a:path w="1906" h="1143" extrusionOk="0">
                  <a:moveTo>
                    <a:pt x="983" y="1"/>
                  </a:moveTo>
                  <a:cubicBezTo>
                    <a:pt x="905" y="1"/>
                    <a:pt x="828" y="4"/>
                    <a:pt x="750" y="11"/>
                  </a:cubicBezTo>
                  <a:cubicBezTo>
                    <a:pt x="60" y="309"/>
                    <a:pt x="0" y="451"/>
                    <a:pt x="334" y="1142"/>
                  </a:cubicBezTo>
                  <a:cubicBezTo>
                    <a:pt x="310" y="1011"/>
                    <a:pt x="298" y="856"/>
                    <a:pt x="286" y="725"/>
                  </a:cubicBezTo>
                  <a:cubicBezTo>
                    <a:pt x="276" y="384"/>
                    <a:pt x="290" y="298"/>
                    <a:pt x="519" y="298"/>
                  </a:cubicBezTo>
                  <a:cubicBezTo>
                    <a:pt x="569" y="298"/>
                    <a:pt x="630" y="302"/>
                    <a:pt x="703" y="309"/>
                  </a:cubicBezTo>
                  <a:cubicBezTo>
                    <a:pt x="810" y="309"/>
                    <a:pt x="929" y="368"/>
                    <a:pt x="1024" y="392"/>
                  </a:cubicBezTo>
                  <a:cubicBezTo>
                    <a:pt x="1072" y="368"/>
                    <a:pt x="1107" y="332"/>
                    <a:pt x="1143" y="309"/>
                  </a:cubicBezTo>
                  <a:cubicBezTo>
                    <a:pt x="1212" y="290"/>
                    <a:pt x="1283" y="286"/>
                    <a:pt x="1354" y="286"/>
                  </a:cubicBezTo>
                  <a:cubicBezTo>
                    <a:pt x="1407" y="286"/>
                    <a:pt x="1461" y="288"/>
                    <a:pt x="1513" y="288"/>
                  </a:cubicBezTo>
                  <a:cubicBezTo>
                    <a:pt x="1658" y="288"/>
                    <a:pt x="1795" y="271"/>
                    <a:pt x="1905" y="142"/>
                  </a:cubicBezTo>
                  <a:cubicBezTo>
                    <a:pt x="1609" y="56"/>
                    <a:pt x="1297" y="1"/>
                    <a:pt x="9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5"/>
            <p:cNvSpPr/>
            <p:nvPr/>
          </p:nvSpPr>
          <p:spPr>
            <a:xfrm>
              <a:off x="5966500" y="3010925"/>
              <a:ext cx="11350" cy="4275"/>
            </a:xfrm>
            <a:custGeom>
              <a:avLst/>
              <a:gdLst/>
              <a:ahLst/>
              <a:cxnLst/>
              <a:rect l="l" t="t" r="r" b="b"/>
              <a:pathLst>
                <a:path w="454" h="171" extrusionOk="0">
                  <a:moveTo>
                    <a:pt x="1" y="0"/>
                  </a:moveTo>
                  <a:cubicBezTo>
                    <a:pt x="67" y="133"/>
                    <a:pt x="157" y="170"/>
                    <a:pt x="258" y="170"/>
                  </a:cubicBezTo>
                  <a:cubicBezTo>
                    <a:pt x="320" y="170"/>
                    <a:pt x="386" y="157"/>
                    <a:pt x="453" y="143"/>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5"/>
            <p:cNvSpPr/>
            <p:nvPr/>
          </p:nvSpPr>
          <p:spPr>
            <a:xfrm>
              <a:off x="6135575" y="2609975"/>
              <a:ext cx="22350" cy="13725"/>
            </a:xfrm>
            <a:custGeom>
              <a:avLst/>
              <a:gdLst/>
              <a:ahLst/>
              <a:cxnLst/>
              <a:rect l="l" t="t" r="r" b="b"/>
              <a:pathLst>
                <a:path w="894" h="549" extrusionOk="0">
                  <a:moveTo>
                    <a:pt x="548" y="0"/>
                  </a:moveTo>
                  <a:cubicBezTo>
                    <a:pt x="203" y="12"/>
                    <a:pt x="155" y="346"/>
                    <a:pt x="1" y="548"/>
                  </a:cubicBezTo>
                  <a:cubicBezTo>
                    <a:pt x="192" y="548"/>
                    <a:pt x="384" y="507"/>
                    <a:pt x="580" y="507"/>
                  </a:cubicBezTo>
                  <a:cubicBezTo>
                    <a:pt x="664" y="507"/>
                    <a:pt x="748" y="515"/>
                    <a:pt x="834" y="536"/>
                  </a:cubicBezTo>
                  <a:cubicBezTo>
                    <a:pt x="846" y="489"/>
                    <a:pt x="858" y="465"/>
                    <a:pt x="894" y="417"/>
                  </a:cubicBezTo>
                  <a:cubicBezTo>
                    <a:pt x="894" y="370"/>
                    <a:pt x="870" y="322"/>
                    <a:pt x="858" y="286"/>
                  </a:cubicBezTo>
                  <a:cubicBezTo>
                    <a:pt x="834" y="227"/>
                    <a:pt x="786" y="167"/>
                    <a:pt x="739" y="108"/>
                  </a:cubicBezTo>
                  <a:cubicBezTo>
                    <a:pt x="679" y="60"/>
                    <a:pt x="608" y="48"/>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5"/>
            <p:cNvSpPr/>
            <p:nvPr/>
          </p:nvSpPr>
          <p:spPr>
            <a:xfrm>
              <a:off x="6079625" y="2605000"/>
              <a:ext cx="25025" cy="13925"/>
            </a:xfrm>
            <a:custGeom>
              <a:avLst/>
              <a:gdLst/>
              <a:ahLst/>
              <a:cxnLst/>
              <a:rect l="l" t="t" r="r" b="b"/>
              <a:pathLst>
                <a:path w="1001" h="557" extrusionOk="0">
                  <a:moveTo>
                    <a:pt x="323" y="1"/>
                  </a:moveTo>
                  <a:cubicBezTo>
                    <a:pt x="292" y="1"/>
                    <a:pt x="260" y="7"/>
                    <a:pt x="226" y="21"/>
                  </a:cubicBezTo>
                  <a:cubicBezTo>
                    <a:pt x="155" y="211"/>
                    <a:pt x="0" y="438"/>
                    <a:pt x="357" y="497"/>
                  </a:cubicBezTo>
                  <a:lnTo>
                    <a:pt x="369" y="557"/>
                  </a:lnTo>
                  <a:cubicBezTo>
                    <a:pt x="405" y="521"/>
                    <a:pt x="429" y="509"/>
                    <a:pt x="476" y="509"/>
                  </a:cubicBezTo>
                  <a:cubicBezTo>
                    <a:pt x="631" y="497"/>
                    <a:pt x="774" y="461"/>
                    <a:pt x="929" y="438"/>
                  </a:cubicBezTo>
                  <a:cubicBezTo>
                    <a:pt x="965" y="402"/>
                    <a:pt x="1000" y="366"/>
                    <a:pt x="988" y="283"/>
                  </a:cubicBezTo>
                  <a:cubicBezTo>
                    <a:pt x="953" y="247"/>
                    <a:pt x="905" y="199"/>
                    <a:pt x="869" y="164"/>
                  </a:cubicBezTo>
                  <a:cubicBezTo>
                    <a:pt x="846" y="152"/>
                    <a:pt x="822" y="152"/>
                    <a:pt x="786" y="140"/>
                  </a:cubicBezTo>
                  <a:cubicBezTo>
                    <a:pt x="766" y="146"/>
                    <a:pt x="746" y="149"/>
                    <a:pt x="727" y="149"/>
                  </a:cubicBezTo>
                  <a:cubicBezTo>
                    <a:pt x="585" y="149"/>
                    <a:pt x="474"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5"/>
            <p:cNvSpPr/>
            <p:nvPr/>
          </p:nvSpPr>
          <p:spPr>
            <a:xfrm>
              <a:off x="6131400" y="1743050"/>
              <a:ext cx="62850" cy="12675"/>
            </a:xfrm>
            <a:custGeom>
              <a:avLst/>
              <a:gdLst/>
              <a:ahLst/>
              <a:cxnLst/>
              <a:rect l="l" t="t" r="r" b="b"/>
              <a:pathLst>
                <a:path w="2514" h="507" extrusionOk="0">
                  <a:moveTo>
                    <a:pt x="721" y="1"/>
                  </a:moveTo>
                  <a:cubicBezTo>
                    <a:pt x="674" y="1"/>
                    <a:pt x="626" y="18"/>
                    <a:pt x="584" y="54"/>
                  </a:cubicBezTo>
                  <a:cubicBezTo>
                    <a:pt x="584" y="66"/>
                    <a:pt x="560" y="90"/>
                    <a:pt x="537" y="102"/>
                  </a:cubicBezTo>
                  <a:cubicBezTo>
                    <a:pt x="525" y="105"/>
                    <a:pt x="514" y="106"/>
                    <a:pt x="505" y="106"/>
                  </a:cubicBezTo>
                  <a:cubicBezTo>
                    <a:pt x="476" y="106"/>
                    <a:pt x="456" y="93"/>
                    <a:pt x="429" y="66"/>
                  </a:cubicBezTo>
                  <a:cubicBezTo>
                    <a:pt x="346" y="66"/>
                    <a:pt x="239" y="54"/>
                    <a:pt x="144" y="54"/>
                  </a:cubicBezTo>
                  <a:cubicBezTo>
                    <a:pt x="117" y="32"/>
                    <a:pt x="93" y="21"/>
                    <a:pt x="73" y="21"/>
                  </a:cubicBezTo>
                  <a:cubicBezTo>
                    <a:pt x="40" y="21"/>
                    <a:pt x="16" y="50"/>
                    <a:pt x="1" y="102"/>
                  </a:cubicBezTo>
                  <a:cubicBezTo>
                    <a:pt x="13" y="209"/>
                    <a:pt x="13" y="292"/>
                    <a:pt x="13" y="388"/>
                  </a:cubicBezTo>
                  <a:lnTo>
                    <a:pt x="13" y="507"/>
                  </a:lnTo>
                  <a:cubicBezTo>
                    <a:pt x="241" y="470"/>
                    <a:pt x="468" y="458"/>
                    <a:pt x="698" y="458"/>
                  </a:cubicBezTo>
                  <a:cubicBezTo>
                    <a:pt x="1070" y="458"/>
                    <a:pt x="1446" y="488"/>
                    <a:pt x="1832" y="488"/>
                  </a:cubicBezTo>
                  <a:cubicBezTo>
                    <a:pt x="2055" y="488"/>
                    <a:pt x="2282" y="478"/>
                    <a:pt x="2513" y="447"/>
                  </a:cubicBezTo>
                  <a:cubicBezTo>
                    <a:pt x="2346" y="328"/>
                    <a:pt x="2251" y="245"/>
                    <a:pt x="2156" y="185"/>
                  </a:cubicBezTo>
                  <a:cubicBezTo>
                    <a:pt x="1787" y="66"/>
                    <a:pt x="1382" y="173"/>
                    <a:pt x="1013" y="54"/>
                  </a:cubicBezTo>
                  <a:lnTo>
                    <a:pt x="858" y="54"/>
                  </a:lnTo>
                  <a:cubicBezTo>
                    <a:pt x="816" y="18"/>
                    <a:pt x="769" y="1"/>
                    <a:pt x="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5"/>
            <p:cNvSpPr/>
            <p:nvPr/>
          </p:nvSpPr>
          <p:spPr>
            <a:xfrm>
              <a:off x="5858750" y="2350425"/>
              <a:ext cx="130100" cy="26300"/>
            </a:xfrm>
            <a:custGeom>
              <a:avLst/>
              <a:gdLst/>
              <a:ahLst/>
              <a:cxnLst/>
              <a:rect l="l" t="t" r="r" b="b"/>
              <a:pathLst>
                <a:path w="5204" h="1052" extrusionOk="0">
                  <a:moveTo>
                    <a:pt x="36" y="0"/>
                  </a:moveTo>
                  <a:lnTo>
                    <a:pt x="36" y="0"/>
                  </a:lnTo>
                  <a:cubicBezTo>
                    <a:pt x="1" y="334"/>
                    <a:pt x="275" y="298"/>
                    <a:pt x="453" y="322"/>
                  </a:cubicBezTo>
                  <a:cubicBezTo>
                    <a:pt x="727" y="334"/>
                    <a:pt x="906" y="441"/>
                    <a:pt x="1025" y="655"/>
                  </a:cubicBezTo>
                  <a:cubicBezTo>
                    <a:pt x="1275" y="881"/>
                    <a:pt x="1608" y="893"/>
                    <a:pt x="1918" y="1000"/>
                  </a:cubicBezTo>
                  <a:cubicBezTo>
                    <a:pt x="2107" y="1033"/>
                    <a:pt x="2294" y="1051"/>
                    <a:pt x="2482" y="1051"/>
                  </a:cubicBezTo>
                  <a:cubicBezTo>
                    <a:pt x="2636" y="1051"/>
                    <a:pt x="2793" y="1039"/>
                    <a:pt x="2953" y="1012"/>
                  </a:cubicBezTo>
                  <a:cubicBezTo>
                    <a:pt x="2972" y="1023"/>
                    <a:pt x="2988" y="1028"/>
                    <a:pt x="3003" y="1028"/>
                  </a:cubicBezTo>
                  <a:cubicBezTo>
                    <a:pt x="3090" y="1028"/>
                    <a:pt x="3132" y="867"/>
                    <a:pt x="3220" y="867"/>
                  </a:cubicBezTo>
                  <a:cubicBezTo>
                    <a:pt x="3245" y="867"/>
                    <a:pt x="3275" y="881"/>
                    <a:pt x="3311" y="917"/>
                  </a:cubicBezTo>
                  <a:cubicBezTo>
                    <a:pt x="3370" y="941"/>
                    <a:pt x="3418" y="941"/>
                    <a:pt x="3477" y="941"/>
                  </a:cubicBezTo>
                  <a:cubicBezTo>
                    <a:pt x="3501" y="929"/>
                    <a:pt x="3537" y="929"/>
                    <a:pt x="3573" y="917"/>
                  </a:cubicBezTo>
                  <a:cubicBezTo>
                    <a:pt x="3787" y="822"/>
                    <a:pt x="4025" y="762"/>
                    <a:pt x="4263" y="691"/>
                  </a:cubicBezTo>
                  <a:cubicBezTo>
                    <a:pt x="4549" y="584"/>
                    <a:pt x="4882" y="679"/>
                    <a:pt x="5144" y="500"/>
                  </a:cubicBezTo>
                  <a:cubicBezTo>
                    <a:pt x="5192" y="453"/>
                    <a:pt x="5204" y="393"/>
                    <a:pt x="5192" y="322"/>
                  </a:cubicBezTo>
                  <a:cubicBezTo>
                    <a:pt x="4954" y="262"/>
                    <a:pt x="4680" y="334"/>
                    <a:pt x="4466" y="203"/>
                  </a:cubicBezTo>
                  <a:cubicBezTo>
                    <a:pt x="3823" y="191"/>
                    <a:pt x="3192" y="167"/>
                    <a:pt x="2561" y="143"/>
                  </a:cubicBezTo>
                  <a:cubicBezTo>
                    <a:pt x="2533" y="142"/>
                    <a:pt x="2505" y="142"/>
                    <a:pt x="2478" y="142"/>
                  </a:cubicBezTo>
                  <a:cubicBezTo>
                    <a:pt x="2330" y="142"/>
                    <a:pt x="2182" y="152"/>
                    <a:pt x="2036" y="152"/>
                  </a:cubicBezTo>
                  <a:cubicBezTo>
                    <a:pt x="1833" y="152"/>
                    <a:pt x="1634" y="132"/>
                    <a:pt x="1441" y="36"/>
                  </a:cubicBezTo>
                  <a:cubicBezTo>
                    <a:pt x="965" y="24"/>
                    <a:pt x="489" y="2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5"/>
            <p:cNvSpPr/>
            <p:nvPr/>
          </p:nvSpPr>
          <p:spPr>
            <a:xfrm>
              <a:off x="6058175" y="2364400"/>
              <a:ext cx="120575" cy="23950"/>
            </a:xfrm>
            <a:custGeom>
              <a:avLst/>
              <a:gdLst/>
              <a:ahLst/>
              <a:cxnLst/>
              <a:rect l="l" t="t" r="r" b="b"/>
              <a:pathLst>
                <a:path w="4823" h="958" extrusionOk="0">
                  <a:moveTo>
                    <a:pt x="370" y="1"/>
                  </a:moveTo>
                  <a:cubicBezTo>
                    <a:pt x="322" y="48"/>
                    <a:pt x="322" y="108"/>
                    <a:pt x="322" y="156"/>
                  </a:cubicBezTo>
                  <a:cubicBezTo>
                    <a:pt x="549" y="370"/>
                    <a:pt x="1" y="441"/>
                    <a:pt x="239" y="656"/>
                  </a:cubicBezTo>
                  <a:cubicBezTo>
                    <a:pt x="1084" y="870"/>
                    <a:pt x="1965" y="918"/>
                    <a:pt x="2835" y="930"/>
                  </a:cubicBezTo>
                  <a:cubicBezTo>
                    <a:pt x="3052" y="941"/>
                    <a:pt x="3264" y="958"/>
                    <a:pt x="3473" y="958"/>
                  </a:cubicBezTo>
                  <a:cubicBezTo>
                    <a:pt x="3699" y="958"/>
                    <a:pt x="3922" y="938"/>
                    <a:pt x="4144" y="870"/>
                  </a:cubicBezTo>
                  <a:cubicBezTo>
                    <a:pt x="4371" y="727"/>
                    <a:pt x="4644" y="668"/>
                    <a:pt x="4823" y="453"/>
                  </a:cubicBezTo>
                  <a:cubicBezTo>
                    <a:pt x="4740" y="418"/>
                    <a:pt x="4656" y="358"/>
                    <a:pt x="4561" y="358"/>
                  </a:cubicBezTo>
                  <a:cubicBezTo>
                    <a:pt x="3168" y="298"/>
                    <a:pt x="1763" y="132"/>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5"/>
            <p:cNvSpPr/>
            <p:nvPr/>
          </p:nvSpPr>
          <p:spPr>
            <a:xfrm>
              <a:off x="5964425" y="2361125"/>
              <a:ext cx="103000" cy="20400"/>
            </a:xfrm>
            <a:custGeom>
              <a:avLst/>
              <a:gdLst/>
              <a:ahLst/>
              <a:cxnLst/>
              <a:rect l="l" t="t" r="r" b="b"/>
              <a:pathLst>
                <a:path w="4120" h="816" extrusionOk="0">
                  <a:moveTo>
                    <a:pt x="1822" y="1"/>
                  </a:moveTo>
                  <a:cubicBezTo>
                    <a:pt x="1810" y="13"/>
                    <a:pt x="1786" y="25"/>
                    <a:pt x="1739" y="48"/>
                  </a:cubicBezTo>
                  <a:cubicBezTo>
                    <a:pt x="1662" y="136"/>
                    <a:pt x="1581" y="164"/>
                    <a:pt x="1498" y="164"/>
                  </a:cubicBezTo>
                  <a:cubicBezTo>
                    <a:pt x="1354" y="164"/>
                    <a:pt x="1203" y="81"/>
                    <a:pt x="1061" y="81"/>
                  </a:cubicBezTo>
                  <a:cubicBezTo>
                    <a:pt x="1028" y="81"/>
                    <a:pt x="996" y="86"/>
                    <a:pt x="965" y="96"/>
                  </a:cubicBezTo>
                  <a:cubicBezTo>
                    <a:pt x="905" y="108"/>
                    <a:pt x="842" y="111"/>
                    <a:pt x="777" y="111"/>
                  </a:cubicBezTo>
                  <a:cubicBezTo>
                    <a:pt x="705" y="111"/>
                    <a:pt x="632" y="107"/>
                    <a:pt x="559" y="107"/>
                  </a:cubicBezTo>
                  <a:cubicBezTo>
                    <a:pt x="360" y="107"/>
                    <a:pt x="165" y="135"/>
                    <a:pt x="24" y="346"/>
                  </a:cubicBezTo>
                  <a:cubicBezTo>
                    <a:pt x="0" y="453"/>
                    <a:pt x="0" y="560"/>
                    <a:pt x="72" y="668"/>
                  </a:cubicBezTo>
                  <a:cubicBezTo>
                    <a:pt x="192" y="765"/>
                    <a:pt x="326" y="815"/>
                    <a:pt x="469" y="815"/>
                  </a:cubicBezTo>
                  <a:cubicBezTo>
                    <a:pt x="552" y="815"/>
                    <a:pt x="639" y="798"/>
                    <a:pt x="727" y="763"/>
                  </a:cubicBezTo>
                  <a:cubicBezTo>
                    <a:pt x="899" y="744"/>
                    <a:pt x="1072" y="738"/>
                    <a:pt x="1244" y="738"/>
                  </a:cubicBezTo>
                  <a:cubicBezTo>
                    <a:pt x="1498" y="738"/>
                    <a:pt x="1752" y="751"/>
                    <a:pt x="2005" y="751"/>
                  </a:cubicBezTo>
                  <a:cubicBezTo>
                    <a:pt x="2234" y="751"/>
                    <a:pt x="2463" y="741"/>
                    <a:pt x="2691" y="703"/>
                  </a:cubicBezTo>
                  <a:cubicBezTo>
                    <a:pt x="2811" y="380"/>
                    <a:pt x="3036" y="337"/>
                    <a:pt x="3278" y="337"/>
                  </a:cubicBezTo>
                  <a:cubicBezTo>
                    <a:pt x="3367" y="337"/>
                    <a:pt x="3458" y="343"/>
                    <a:pt x="3548" y="343"/>
                  </a:cubicBezTo>
                  <a:cubicBezTo>
                    <a:pt x="3600" y="343"/>
                    <a:pt x="3653" y="341"/>
                    <a:pt x="3703" y="334"/>
                  </a:cubicBezTo>
                  <a:cubicBezTo>
                    <a:pt x="3834" y="322"/>
                    <a:pt x="3989" y="310"/>
                    <a:pt x="4084" y="203"/>
                  </a:cubicBezTo>
                  <a:cubicBezTo>
                    <a:pt x="4108" y="179"/>
                    <a:pt x="4120" y="156"/>
                    <a:pt x="4120" y="132"/>
                  </a:cubicBezTo>
                  <a:cubicBezTo>
                    <a:pt x="3805" y="33"/>
                    <a:pt x="3488" y="10"/>
                    <a:pt x="3170" y="10"/>
                  </a:cubicBezTo>
                  <a:cubicBezTo>
                    <a:pt x="2889" y="10"/>
                    <a:pt x="2607" y="28"/>
                    <a:pt x="2327" y="28"/>
                  </a:cubicBezTo>
                  <a:cubicBezTo>
                    <a:pt x="2158" y="28"/>
                    <a:pt x="1990" y="22"/>
                    <a:pt x="1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5"/>
            <p:cNvSpPr/>
            <p:nvPr/>
          </p:nvSpPr>
          <p:spPr>
            <a:xfrm>
              <a:off x="6189450" y="2376025"/>
              <a:ext cx="81275" cy="16425"/>
            </a:xfrm>
            <a:custGeom>
              <a:avLst/>
              <a:gdLst/>
              <a:ahLst/>
              <a:cxnLst/>
              <a:rect l="l" t="t" r="r" b="b"/>
              <a:pathLst>
                <a:path w="3251" h="657" extrusionOk="0">
                  <a:moveTo>
                    <a:pt x="1" y="0"/>
                  </a:moveTo>
                  <a:cubicBezTo>
                    <a:pt x="60" y="405"/>
                    <a:pt x="393" y="322"/>
                    <a:pt x="655" y="357"/>
                  </a:cubicBezTo>
                  <a:cubicBezTo>
                    <a:pt x="696" y="361"/>
                    <a:pt x="736" y="363"/>
                    <a:pt x="777" y="363"/>
                  </a:cubicBezTo>
                  <a:cubicBezTo>
                    <a:pt x="880" y="363"/>
                    <a:pt x="984" y="354"/>
                    <a:pt x="1090" y="354"/>
                  </a:cubicBezTo>
                  <a:cubicBezTo>
                    <a:pt x="1202" y="354"/>
                    <a:pt x="1316" y="364"/>
                    <a:pt x="1429" y="405"/>
                  </a:cubicBezTo>
                  <a:cubicBezTo>
                    <a:pt x="1572" y="453"/>
                    <a:pt x="1751" y="453"/>
                    <a:pt x="1858" y="607"/>
                  </a:cubicBezTo>
                  <a:lnTo>
                    <a:pt x="1846" y="607"/>
                  </a:lnTo>
                  <a:cubicBezTo>
                    <a:pt x="1876" y="619"/>
                    <a:pt x="1906" y="625"/>
                    <a:pt x="1935" y="625"/>
                  </a:cubicBezTo>
                  <a:cubicBezTo>
                    <a:pt x="1965" y="625"/>
                    <a:pt x="1995" y="619"/>
                    <a:pt x="2025" y="607"/>
                  </a:cubicBezTo>
                  <a:lnTo>
                    <a:pt x="2001" y="607"/>
                  </a:lnTo>
                  <a:cubicBezTo>
                    <a:pt x="2001" y="572"/>
                    <a:pt x="2001" y="560"/>
                    <a:pt x="2037" y="548"/>
                  </a:cubicBezTo>
                  <a:cubicBezTo>
                    <a:pt x="2050" y="545"/>
                    <a:pt x="2062" y="544"/>
                    <a:pt x="2073" y="544"/>
                  </a:cubicBezTo>
                  <a:cubicBezTo>
                    <a:pt x="2111" y="544"/>
                    <a:pt x="2134" y="561"/>
                    <a:pt x="2144" y="607"/>
                  </a:cubicBezTo>
                  <a:lnTo>
                    <a:pt x="2168" y="619"/>
                  </a:lnTo>
                  <a:lnTo>
                    <a:pt x="2203" y="595"/>
                  </a:lnTo>
                  <a:cubicBezTo>
                    <a:pt x="2334" y="639"/>
                    <a:pt x="2471" y="657"/>
                    <a:pt x="2612" y="657"/>
                  </a:cubicBezTo>
                  <a:cubicBezTo>
                    <a:pt x="2740" y="657"/>
                    <a:pt x="2870" y="642"/>
                    <a:pt x="3001" y="619"/>
                  </a:cubicBezTo>
                  <a:cubicBezTo>
                    <a:pt x="3239" y="595"/>
                    <a:pt x="3251" y="441"/>
                    <a:pt x="3180" y="250"/>
                  </a:cubicBezTo>
                  <a:lnTo>
                    <a:pt x="3180" y="250"/>
                  </a:lnTo>
                  <a:lnTo>
                    <a:pt x="3180" y="262"/>
                  </a:lnTo>
                  <a:cubicBezTo>
                    <a:pt x="3120" y="238"/>
                    <a:pt x="3060" y="203"/>
                    <a:pt x="3013" y="155"/>
                  </a:cubicBezTo>
                  <a:cubicBezTo>
                    <a:pt x="2934" y="134"/>
                    <a:pt x="2851" y="116"/>
                    <a:pt x="2764" y="116"/>
                  </a:cubicBezTo>
                  <a:cubicBezTo>
                    <a:pt x="2706" y="116"/>
                    <a:pt x="2646" y="124"/>
                    <a:pt x="2584" y="143"/>
                  </a:cubicBezTo>
                  <a:cubicBezTo>
                    <a:pt x="2513" y="203"/>
                    <a:pt x="2441" y="232"/>
                    <a:pt x="2370" y="232"/>
                  </a:cubicBezTo>
                  <a:cubicBezTo>
                    <a:pt x="2298" y="232"/>
                    <a:pt x="2227" y="203"/>
                    <a:pt x="2156" y="143"/>
                  </a:cubicBezTo>
                  <a:cubicBezTo>
                    <a:pt x="2096" y="95"/>
                    <a:pt x="2048" y="60"/>
                    <a:pt x="1989" y="12"/>
                  </a:cubicBezTo>
                  <a:cubicBezTo>
                    <a:pt x="1322" y="12"/>
                    <a:pt x="66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5"/>
            <p:cNvSpPr/>
            <p:nvPr/>
          </p:nvSpPr>
          <p:spPr>
            <a:xfrm>
              <a:off x="6163250" y="2373625"/>
              <a:ext cx="66700" cy="17900"/>
            </a:xfrm>
            <a:custGeom>
              <a:avLst/>
              <a:gdLst/>
              <a:ahLst/>
              <a:cxnLst/>
              <a:rect l="l" t="t" r="r" b="b"/>
              <a:pathLst>
                <a:path w="2668" h="716" extrusionOk="0">
                  <a:moveTo>
                    <a:pt x="813" y="65"/>
                  </a:moveTo>
                  <a:cubicBezTo>
                    <a:pt x="750" y="65"/>
                    <a:pt x="686" y="73"/>
                    <a:pt x="620" y="84"/>
                  </a:cubicBezTo>
                  <a:cubicBezTo>
                    <a:pt x="394" y="156"/>
                    <a:pt x="48" y="1"/>
                    <a:pt x="1" y="406"/>
                  </a:cubicBezTo>
                  <a:cubicBezTo>
                    <a:pt x="144" y="608"/>
                    <a:pt x="346" y="656"/>
                    <a:pt x="572" y="703"/>
                  </a:cubicBezTo>
                  <a:cubicBezTo>
                    <a:pt x="679" y="715"/>
                    <a:pt x="799" y="715"/>
                    <a:pt x="894" y="715"/>
                  </a:cubicBezTo>
                  <a:lnTo>
                    <a:pt x="1430" y="715"/>
                  </a:lnTo>
                  <a:cubicBezTo>
                    <a:pt x="1549" y="715"/>
                    <a:pt x="1656" y="715"/>
                    <a:pt x="1763" y="703"/>
                  </a:cubicBezTo>
                  <a:cubicBezTo>
                    <a:pt x="1906" y="691"/>
                    <a:pt x="2025" y="608"/>
                    <a:pt x="2180" y="596"/>
                  </a:cubicBezTo>
                  <a:cubicBezTo>
                    <a:pt x="2197" y="595"/>
                    <a:pt x="2214" y="594"/>
                    <a:pt x="2232" y="594"/>
                  </a:cubicBezTo>
                  <a:cubicBezTo>
                    <a:pt x="2300" y="594"/>
                    <a:pt x="2371" y="603"/>
                    <a:pt x="2439" y="603"/>
                  </a:cubicBezTo>
                  <a:cubicBezTo>
                    <a:pt x="2498" y="603"/>
                    <a:pt x="2555" y="597"/>
                    <a:pt x="2608" y="572"/>
                  </a:cubicBezTo>
                  <a:cubicBezTo>
                    <a:pt x="2668" y="513"/>
                    <a:pt x="2668" y="453"/>
                    <a:pt x="2608" y="394"/>
                  </a:cubicBezTo>
                  <a:cubicBezTo>
                    <a:pt x="2450" y="299"/>
                    <a:pt x="2285" y="267"/>
                    <a:pt x="2120" y="267"/>
                  </a:cubicBezTo>
                  <a:cubicBezTo>
                    <a:pt x="2037" y="267"/>
                    <a:pt x="1953" y="275"/>
                    <a:pt x="1870" y="287"/>
                  </a:cubicBezTo>
                  <a:cubicBezTo>
                    <a:pt x="1776" y="302"/>
                    <a:pt x="1684" y="312"/>
                    <a:pt x="1594" y="312"/>
                  </a:cubicBezTo>
                  <a:cubicBezTo>
                    <a:pt x="1396" y="312"/>
                    <a:pt x="1208" y="263"/>
                    <a:pt x="1037" y="108"/>
                  </a:cubicBezTo>
                  <a:cubicBezTo>
                    <a:pt x="960" y="76"/>
                    <a:pt x="887" y="65"/>
                    <a:pt x="813" y="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5"/>
            <p:cNvSpPr/>
            <p:nvPr/>
          </p:nvSpPr>
          <p:spPr>
            <a:xfrm>
              <a:off x="6204925" y="2346875"/>
              <a:ext cx="36950" cy="7450"/>
            </a:xfrm>
            <a:custGeom>
              <a:avLst/>
              <a:gdLst/>
              <a:ahLst/>
              <a:cxnLst/>
              <a:rect l="l" t="t" r="r" b="b"/>
              <a:pathLst>
                <a:path w="1478" h="298" extrusionOk="0">
                  <a:moveTo>
                    <a:pt x="978" y="0"/>
                  </a:moveTo>
                  <a:cubicBezTo>
                    <a:pt x="786" y="0"/>
                    <a:pt x="598" y="79"/>
                    <a:pt x="407" y="79"/>
                  </a:cubicBezTo>
                  <a:cubicBezTo>
                    <a:pt x="343" y="79"/>
                    <a:pt x="279" y="70"/>
                    <a:pt x="215" y="47"/>
                  </a:cubicBezTo>
                  <a:cubicBezTo>
                    <a:pt x="120" y="107"/>
                    <a:pt x="1" y="154"/>
                    <a:pt x="72" y="297"/>
                  </a:cubicBezTo>
                  <a:cubicBezTo>
                    <a:pt x="536" y="285"/>
                    <a:pt x="1013" y="285"/>
                    <a:pt x="1477" y="285"/>
                  </a:cubicBezTo>
                  <a:cubicBezTo>
                    <a:pt x="1406" y="130"/>
                    <a:pt x="1168" y="190"/>
                    <a:pt x="1096" y="11"/>
                  </a:cubicBezTo>
                  <a:cubicBezTo>
                    <a:pt x="1057" y="3"/>
                    <a:pt x="1017"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5"/>
            <p:cNvSpPr/>
            <p:nvPr/>
          </p:nvSpPr>
          <p:spPr>
            <a:xfrm>
              <a:off x="6181725" y="2347050"/>
              <a:ext cx="28575" cy="10800"/>
            </a:xfrm>
            <a:custGeom>
              <a:avLst/>
              <a:gdLst/>
              <a:ahLst/>
              <a:cxnLst/>
              <a:rect l="l" t="t" r="r" b="b"/>
              <a:pathLst>
                <a:path w="1143" h="432" extrusionOk="0">
                  <a:moveTo>
                    <a:pt x="692" y="1"/>
                  </a:moveTo>
                  <a:cubicBezTo>
                    <a:pt x="509" y="1"/>
                    <a:pt x="326" y="19"/>
                    <a:pt x="143" y="52"/>
                  </a:cubicBezTo>
                  <a:cubicBezTo>
                    <a:pt x="321" y="254"/>
                    <a:pt x="83" y="326"/>
                    <a:pt x="0" y="421"/>
                  </a:cubicBezTo>
                  <a:cubicBezTo>
                    <a:pt x="44" y="429"/>
                    <a:pt x="88" y="432"/>
                    <a:pt x="132" y="432"/>
                  </a:cubicBezTo>
                  <a:cubicBezTo>
                    <a:pt x="418" y="432"/>
                    <a:pt x="691" y="290"/>
                    <a:pt x="971" y="290"/>
                  </a:cubicBezTo>
                  <a:cubicBezTo>
                    <a:pt x="981" y="290"/>
                    <a:pt x="991" y="290"/>
                    <a:pt x="1000" y="290"/>
                  </a:cubicBezTo>
                  <a:cubicBezTo>
                    <a:pt x="1048" y="207"/>
                    <a:pt x="1095" y="123"/>
                    <a:pt x="1143" y="40"/>
                  </a:cubicBezTo>
                  <a:cubicBezTo>
                    <a:pt x="993" y="13"/>
                    <a:pt x="843" y="1"/>
                    <a:pt x="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5"/>
            <p:cNvSpPr/>
            <p:nvPr/>
          </p:nvSpPr>
          <p:spPr>
            <a:xfrm>
              <a:off x="5968900" y="2343675"/>
              <a:ext cx="30075" cy="3500"/>
            </a:xfrm>
            <a:custGeom>
              <a:avLst/>
              <a:gdLst/>
              <a:ahLst/>
              <a:cxnLst/>
              <a:rect l="l" t="t" r="r" b="b"/>
              <a:pathLst>
                <a:path w="1203" h="140" extrusionOk="0">
                  <a:moveTo>
                    <a:pt x="680" y="1"/>
                  </a:moveTo>
                  <a:cubicBezTo>
                    <a:pt x="466" y="1"/>
                    <a:pt x="251" y="45"/>
                    <a:pt x="42" y="45"/>
                  </a:cubicBezTo>
                  <a:cubicBezTo>
                    <a:pt x="28" y="45"/>
                    <a:pt x="14" y="44"/>
                    <a:pt x="0" y="44"/>
                  </a:cubicBezTo>
                  <a:lnTo>
                    <a:pt x="0" y="44"/>
                  </a:lnTo>
                  <a:cubicBezTo>
                    <a:pt x="24" y="68"/>
                    <a:pt x="60" y="104"/>
                    <a:pt x="83" y="139"/>
                  </a:cubicBezTo>
                  <a:lnTo>
                    <a:pt x="1203" y="139"/>
                  </a:lnTo>
                  <a:cubicBezTo>
                    <a:pt x="1031" y="30"/>
                    <a:pt x="856"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5"/>
            <p:cNvSpPr/>
            <p:nvPr/>
          </p:nvSpPr>
          <p:spPr>
            <a:xfrm>
              <a:off x="6023950" y="2347225"/>
              <a:ext cx="25325" cy="3600"/>
            </a:xfrm>
            <a:custGeom>
              <a:avLst/>
              <a:gdLst/>
              <a:ahLst/>
              <a:cxnLst/>
              <a:rect l="l" t="t" r="r" b="b"/>
              <a:pathLst>
                <a:path w="1013" h="144" extrusionOk="0">
                  <a:moveTo>
                    <a:pt x="538" y="0"/>
                  </a:moveTo>
                  <a:cubicBezTo>
                    <a:pt x="386" y="0"/>
                    <a:pt x="233" y="24"/>
                    <a:pt x="84" y="24"/>
                  </a:cubicBezTo>
                  <a:cubicBezTo>
                    <a:pt x="56" y="24"/>
                    <a:pt x="28" y="23"/>
                    <a:pt x="1" y="21"/>
                  </a:cubicBezTo>
                  <a:lnTo>
                    <a:pt x="1" y="21"/>
                  </a:lnTo>
                  <a:cubicBezTo>
                    <a:pt x="221" y="127"/>
                    <a:pt x="452" y="144"/>
                    <a:pt x="686" y="144"/>
                  </a:cubicBezTo>
                  <a:cubicBezTo>
                    <a:pt x="795" y="144"/>
                    <a:pt x="904" y="140"/>
                    <a:pt x="1013" y="140"/>
                  </a:cubicBezTo>
                  <a:cubicBezTo>
                    <a:pt x="860" y="27"/>
                    <a:pt x="700" y="0"/>
                    <a:pt x="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5"/>
            <p:cNvSpPr/>
            <p:nvPr/>
          </p:nvSpPr>
          <p:spPr>
            <a:xfrm>
              <a:off x="5988225" y="2358000"/>
              <a:ext cx="21775" cy="7375"/>
            </a:xfrm>
            <a:custGeom>
              <a:avLst/>
              <a:gdLst/>
              <a:ahLst/>
              <a:cxnLst/>
              <a:rect l="l" t="t" r="r" b="b"/>
              <a:pathLst>
                <a:path w="871" h="295" extrusionOk="0">
                  <a:moveTo>
                    <a:pt x="240" y="0"/>
                  </a:moveTo>
                  <a:cubicBezTo>
                    <a:pt x="162" y="0"/>
                    <a:pt x="82" y="6"/>
                    <a:pt x="1" y="19"/>
                  </a:cubicBezTo>
                  <a:lnTo>
                    <a:pt x="1" y="150"/>
                  </a:lnTo>
                  <a:cubicBezTo>
                    <a:pt x="25" y="185"/>
                    <a:pt x="60" y="197"/>
                    <a:pt x="84" y="209"/>
                  </a:cubicBezTo>
                  <a:cubicBezTo>
                    <a:pt x="239" y="231"/>
                    <a:pt x="398" y="294"/>
                    <a:pt x="553" y="294"/>
                  </a:cubicBezTo>
                  <a:cubicBezTo>
                    <a:pt x="649" y="294"/>
                    <a:pt x="743" y="270"/>
                    <a:pt x="834" y="197"/>
                  </a:cubicBezTo>
                  <a:cubicBezTo>
                    <a:pt x="846" y="162"/>
                    <a:pt x="858" y="150"/>
                    <a:pt x="870" y="126"/>
                  </a:cubicBezTo>
                  <a:cubicBezTo>
                    <a:pt x="668" y="47"/>
                    <a:pt x="460"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5"/>
            <p:cNvSpPr/>
            <p:nvPr/>
          </p:nvSpPr>
          <p:spPr>
            <a:xfrm>
              <a:off x="6056100" y="2349350"/>
              <a:ext cx="3900" cy="1975"/>
            </a:xfrm>
            <a:custGeom>
              <a:avLst/>
              <a:gdLst/>
              <a:ahLst/>
              <a:cxnLst/>
              <a:rect l="l" t="t" r="r" b="b"/>
              <a:pathLst>
                <a:path w="156" h="79" extrusionOk="0">
                  <a:moveTo>
                    <a:pt x="73" y="0"/>
                  </a:moveTo>
                  <a:cubicBezTo>
                    <a:pt x="51" y="0"/>
                    <a:pt x="27" y="20"/>
                    <a:pt x="1" y="67"/>
                  </a:cubicBezTo>
                  <a:cubicBezTo>
                    <a:pt x="60" y="67"/>
                    <a:pt x="108" y="67"/>
                    <a:pt x="155" y="79"/>
                  </a:cubicBezTo>
                  <a:cubicBezTo>
                    <a:pt x="129" y="32"/>
                    <a:pt x="102" y="0"/>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5"/>
            <p:cNvSpPr/>
            <p:nvPr/>
          </p:nvSpPr>
          <p:spPr>
            <a:xfrm>
              <a:off x="5308675" y="1693675"/>
              <a:ext cx="89025" cy="30150"/>
            </a:xfrm>
            <a:custGeom>
              <a:avLst/>
              <a:gdLst/>
              <a:ahLst/>
              <a:cxnLst/>
              <a:rect l="l" t="t" r="r" b="b"/>
              <a:pathLst>
                <a:path w="3561" h="1206" extrusionOk="0">
                  <a:moveTo>
                    <a:pt x="3420" y="1"/>
                  </a:moveTo>
                  <a:cubicBezTo>
                    <a:pt x="3391" y="1"/>
                    <a:pt x="3355" y="9"/>
                    <a:pt x="3311" y="29"/>
                  </a:cubicBezTo>
                  <a:cubicBezTo>
                    <a:pt x="2680" y="100"/>
                    <a:pt x="2085" y="303"/>
                    <a:pt x="1465" y="362"/>
                  </a:cubicBezTo>
                  <a:cubicBezTo>
                    <a:pt x="1144" y="398"/>
                    <a:pt x="751" y="338"/>
                    <a:pt x="465" y="589"/>
                  </a:cubicBezTo>
                  <a:cubicBezTo>
                    <a:pt x="358" y="767"/>
                    <a:pt x="49" y="684"/>
                    <a:pt x="1" y="946"/>
                  </a:cubicBezTo>
                  <a:cubicBezTo>
                    <a:pt x="13" y="1017"/>
                    <a:pt x="49" y="1065"/>
                    <a:pt x="108" y="1112"/>
                  </a:cubicBezTo>
                  <a:cubicBezTo>
                    <a:pt x="162" y="1122"/>
                    <a:pt x="217" y="1125"/>
                    <a:pt x="273" y="1125"/>
                  </a:cubicBezTo>
                  <a:cubicBezTo>
                    <a:pt x="381" y="1125"/>
                    <a:pt x="492" y="1113"/>
                    <a:pt x="603" y="1113"/>
                  </a:cubicBezTo>
                  <a:cubicBezTo>
                    <a:pt x="712" y="1113"/>
                    <a:pt x="822" y="1125"/>
                    <a:pt x="930" y="1172"/>
                  </a:cubicBezTo>
                  <a:cubicBezTo>
                    <a:pt x="1065" y="1194"/>
                    <a:pt x="1198" y="1205"/>
                    <a:pt x="1331" y="1205"/>
                  </a:cubicBezTo>
                  <a:cubicBezTo>
                    <a:pt x="1621" y="1205"/>
                    <a:pt x="1906" y="1155"/>
                    <a:pt x="2192" y="1065"/>
                  </a:cubicBezTo>
                  <a:cubicBezTo>
                    <a:pt x="2200" y="1065"/>
                    <a:pt x="2208" y="1065"/>
                    <a:pt x="2216" y="1065"/>
                  </a:cubicBezTo>
                  <a:cubicBezTo>
                    <a:pt x="2548" y="1065"/>
                    <a:pt x="2781" y="824"/>
                    <a:pt x="3037" y="719"/>
                  </a:cubicBezTo>
                  <a:cubicBezTo>
                    <a:pt x="3156" y="660"/>
                    <a:pt x="3287" y="600"/>
                    <a:pt x="3394" y="517"/>
                  </a:cubicBezTo>
                  <a:cubicBezTo>
                    <a:pt x="3490" y="446"/>
                    <a:pt x="3549" y="350"/>
                    <a:pt x="3561" y="243"/>
                  </a:cubicBezTo>
                  <a:cubicBezTo>
                    <a:pt x="3551" y="130"/>
                    <a:pt x="3534" y="1"/>
                    <a:pt x="3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5"/>
            <p:cNvSpPr/>
            <p:nvPr/>
          </p:nvSpPr>
          <p:spPr>
            <a:xfrm>
              <a:off x="5252425" y="1715825"/>
              <a:ext cx="33675" cy="41400"/>
            </a:xfrm>
            <a:custGeom>
              <a:avLst/>
              <a:gdLst/>
              <a:ahLst/>
              <a:cxnLst/>
              <a:rect l="l" t="t" r="r" b="b"/>
              <a:pathLst>
                <a:path w="1347" h="1656" extrusionOk="0">
                  <a:moveTo>
                    <a:pt x="1156" y="0"/>
                  </a:moveTo>
                  <a:cubicBezTo>
                    <a:pt x="1037" y="0"/>
                    <a:pt x="929" y="36"/>
                    <a:pt x="870" y="131"/>
                  </a:cubicBezTo>
                  <a:cubicBezTo>
                    <a:pt x="834" y="214"/>
                    <a:pt x="798" y="250"/>
                    <a:pt x="715" y="286"/>
                  </a:cubicBezTo>
                  <a:lnTo>
                    <a:pt x="703" y="298"/>
                  </a:lnTo>
                  <a:cubicBezTo>
                    <a:pt x="644" y="417"/>
                    <a:pt x="560" y="512"/>
                    <a:pt x="453" y="584"/>
                  </a:cubicBezTo>
                  <a:lnTo>
                    <a:pt x="441" y="607"/>
                  </a:lnTo>
                  <a:cubicBezTo>
                    <a:pt x="346" y="667"/>
                    <a:pt x="382" y="822"/>
                    <a:pt x="263" y="846"/>
                  </a:cubicBezTo>
                  <a:lnTo>
                    <a:pt x="275" y="846"/>
                  </a:lnTo>
                  <a:cubicBezTo>
                    <a:pt x="275" y="941"/>
                    <a:pt x="215" y="988"/>
                    <a:pt x="144" y="1012"/>
                  </a:cubicBezTo>
                  <a:cubicBezTo>
                    <a:pt x="108" y="1060"/>
                    <a:pt x="96" y="1119"/>
                    <a:pt x="96" y="1179"/>
                  </a:cubicBezTo>
                  <a:cubicBezTo>
                    <a:pt x="96" y="1346"/>
                    <a:pt x="1" y="1536"/>
                    <a:pt x="203" y="1655"/>
                  </a:cubicBezTo>
                  <a:cubicBezTo>
                    <a:pt x="263" y="1655"/>
                    <a:pt x="322" y="1643"/>
                    <a:pt x="358" y="1596"/>
                  </a:cubicBezTo>
                  <a:cubicBezTo>
                    <a:pt x="667" y="1286"/>
                    <a:pt x="941" y="929"/>
                    <a:pt x="1334" y="715"/>
                  </a:cubicBezTo>
                  <a:cubicBezTo>
                    <a:pt x="1346" y="655"/>
                    <a:pt x="1346" y="595"/>
                    <a:pt x="1310" y="536"/>
                  </a:cubicBezTo>
                  <a:cubicBezTo>
                    <a:pt x="1227" y="417"/>
                    <a:pt x="1215" y="286"/>
                    <a:pt x="1227" y="155"/>
                  </a:cubicBezTo>
                  <a:cubicBezTo>
                    <a:pt x="1227" y="95"/>
                    <a:pt x="1191" y="36"/>
                    <a:pt x="1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5"/>
            <p:cNvSpPr/>
            <p:nvPr/>
          </p:nvSpPr>
          <p:spPr>
            <a:xfrm>
              <a:off x="5233975" y="1750950"/>
              <a:ext cx="29500" cy="24425"/>
            </a:xfrm>
            <a:custGeom>
              <a:avLst/>
              <a:gdLst/>
              <a:ahLst/>
              <a:cxnLst/>
              <a:rect l="l" t="t" r="r" b="b"/>
              <a:pathLst>
                <a:path w="1180" h="977" extrusionOk="0">
                  <a:moveTo>
                    <a:pt x="548" y="0"/>
                  </a:moveTo>
                  <a:cubicBezTo>
                    <a:pt x="346" y="214"/>
                    <a:pt x="131" y="441"/>
                    <a:pt x="1" y="726"/>
                  </a:cubicBezTo>
                  <a:cubicBezTo>
                    <a:pt x="12" y="750"/>
                    <a:pt x="12" y="786"/>
                    <a:pt x="24" y="810"/>
                  </a:cubicBezTo>
                  <a:cubicBezTo>
                    <a:pt x="108" y="917"/>
                    <a:pt x="203" y="976"/>
                    <a:pt x="322" y="976"/>
                  </a:cubicBezTo>
                  <a:cubicBezTo>
                    <a:pt x="382" y="965"/>
                    <a:pt x="429" y="953"/>
                    <a:pt x="477" y="917"/>
                  </a:cubicBezTo>
                  <a:cubicBezTo>
                    <a:pt x="477" y="869"/>
                    <a:pt x="501" y="834"/>
                    <a:pt x="536" y="834"/>
                  </a:cubicBezTo>
                  <a:cubicBezTo>
                    <a:pt x="536" y="834"/>
                    <a:pt x="537" y="834"/>
                    <a:pt x="537" y="834"/>
                  </a:cubicBezTo>
                  <a:lnTo>
                    <a:pt x="537" y="834"/>
                  </a:lnTo>
                  <a:cubicBezTo>
                    <a:pt x="536" y="841"/>
                    <a:pt x="538" y="852"/>
                    <a:pt x="548" y="869"/>
                  </a:cubicBezTo>
                  <a:lnTo>
                    <a:pt x="596" y="905"/>
                  </a:lnTo>
                  <a:cubicBezTo>
                    <a:pt x="739" y="631"/>
                    <a:pt x="965" y="417"/>
                    <a:pt x="1179" y="191"/>
                  </a:cubicBezTo>
                  <a:cubicBezTo>
                    <a:pt x="1179" y="179"/>
                    <a:pt x="1155" y="155"/>
                    <a:pt x="1132" y="143"/>
                  </a:cubicBezTo>
                  <a:cubicBezTo>
                    <a:pt x="1120" y="135"/>
                    <a:pt x="1109" y="131"/>
                    <a:pt x="1099" y="131"/>
                  </a:cubicBezTo>
                  <a:cubicBezTo>
                    <a:pt x="1077" y="131"/>
                    <a:pt x="1056" y="147"/>
                    <a:pt x="1024" y="179"/>
                  </a:cubicBezTo>
                  <a:cubicBezTo>
                    <a:pt x="977" y="191"/>
                    <a:pt x="941" y="191"/>
                    <a:pt x="893" y="191"/>
                  </a:cubicBezTo>
                  <a:cubicBezTo>
                    <a:pt x="798" y="179"/>
                    <a:pt x="739" y="72"/>
                    <a:pt x="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5"/>
            <p:cNvSpPr/>
            <p:nvPr/>
          </p:nvSpPr>
          <p:spPr>
            <a:xfrm>
              <a:off x="5384000" y="1691400"/>
              <a:ext cx="42000" cy="27650"/>
            </a:xfrm>
            <a:custGeom>
              <a:avLst/>
              <a:gdLst/>
              <a:ahLst/>
              <a:cxnLst/>
              <a:rect l="l" t="t" r="r" b="b"/>
              <a:pathLst>
                <a:path w="1680" h="1106" extrusionOk="0">
                  <a:moveTo>
                    <a:pt x="631" y="1"/>
                  </a:moveTo>
                  <a:cubicBezTo>
                    <a:pt x="500" y="1"/>
                    <a:pt x="393" y="13"/>
                    <a:pt x="310" y="120"/>
                  </a:cubicBezTo>
                  <a:cubicBezTo>
                    <a:pt x="429" y="179"/>
                    <a:pt x="477" y="275"/>
                    <a:pt x="477" y="418"/>
                  </a:cubicBezTo>
                  <a:cubicBezTo>
                    <a:pt x="441" y="477"/>
                    <a:pt x="381" y="513"/>
                    <a:pt x="334" y="560"/>
                  </a:cubicBezTo>
                  <a:cubicBezTo>
                    <a:pt x="215" y="572"/>
                    <a:pt x="119" y="596"/>
                    <a:pt x="60" y="715"/>
                  </a:cubicBezTo>
                  <a:cubicBezTo>
                    <a:pt x="96" y="846"/>
                    <a:pt x="0" y="989"/>
                    <a:pt x="60" y="1096"/>
                  </a:cubicBezTo>
                  <a:cubicBezTo>
                    <a:pt x="238" y="1100"/>
                    <a:pt x="418" y="1106"/>
                    <a:pt x="599" y="1106"/>
                  </a:cubicBezTo>
                  <a:cubicBezTo>
                    <a:pt x="959" y="1106"/>
                    <a:pt x="1322" y="1084"/>
                    <a:pt x="1679" y="989"/>
                  </a:cubicBezTo>
                  <a:lnTo>
                    <a:pt x="1227" y="953"/>
                  </a:lnTo>
                  <a:cubicBezTo>
                    <a:pt x="1191" y="930"/>
                    <a:pt x="1143" y="906"/>
                    <a:pt x="1096" y="870"/>
                  </a:cubicBezTo>
                  <a:cubicBezTo>
                    <a:pt x="988" y="846"/>
                    <a:pt x="893" y="846"/>
                    <a:pt x="798" y="799"/>
                  </a:cubicBezTo>
                  <a:cubicBezTo>
                    <a:pt x="738" y="751"/>
                    <a:pt x="738" y="680"/>
                    <a:pt x="750" y="608"/>
                  </a:cubicBezTo>
                  <a:cubicBezTo>
                    <a:pt x="786" y="513"/>
                    <a:pt x="786" y="429"/>
                    <a:pt x="786" y="334"/>
                  </a:cubicBezTo>
                  <a:cubicBezTo>
                    <a:pt x="786" y="203"/>
                    <a:pt x="738" y="84"/>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5"/>
            <p:cNvSpPr/>
            <p:nvPr/>
          </p:nvSpPr>
          <p:spPr>
            <a:xfrm>
              <a:off x="5399775" y="1683075"/>
              <a:ext cx="33200" cy="20375"/>
            </a:xfrm>
            <a:custGeom>
              <a:avLst/>
              <a:gdLst/>
              <a:ahLst/>
              <a:cxnLst/>
              <a:rect l="l" t="t" r="r" b="b"/>
              <a:pathLst>
                <a:path w="1328" h="815" extrusionOk="0">
                  <a:moveTo>
                    <a:pt x="989" y="0"/>
                  </a:moveTo>
                  <a:cubicBezTo>
                    <a:pt x="992" y="2"/>
                    <a:pt x="995" y="3"/>
                    <a:pt x="998" y="4"/>
                  </a:cubicBezTo>
                  <a:lnTo>
                    <a:pt x="998" y="4"/>
                  </a:lnTo>
                  <a:cubicBezTo>
                    <a:pt x="999" y="3"/>
                    <a:pt x="1000" y="2"/>
                    <a:pt x="1000" y="0"/>
                  </a:cubicBezTo>
                  <a:close/>
                  <a:moveTo>
                    <a:pt x="998" y="4"/>
                  </a:moveTo>
                  <a:cubicBezTo>
                    <a:pt x="937" y="92"/>
                    <a:pt x="854" y="107"/>
                    <a:pt x="766" y="107"/>
                  </a:cubicBezTo>
                  <a:cubicBezTo>
                    <a:pt x="718" y="107"/>
                    <a:pt x="668" y="103"/>
                    <a:pt x="620" y="103"/>
                  </a:cubicBezTo>
                  <a:cubicBezTo>
                    <a:pt x="546" y="103"/>
                    <a:pt x="475" y="113"/>
                    <a:pt x="417" y="167"/>
                  </a:cubicBezTo>
                  <a:cubicBezTo>
                    <a:pt x="262" y="179"/>
                    <a:pt x="119" y="227"/>
                    <a:pt x="0" y="334"/>
                  </a:cubicBezTo>
                  <a:cubicBezTo>
                    <a:pt x="0" y="477"/>
                    <a:pt x="24" y="632"/>
                    <a:pt x="24" y="774"/>
                  </a:cubicBezTo>
                  <a:cubicBezTo>
                    <a:pt x="51" y="801"/>
                    <a:pt x="91" y="815"/>
                    <a:pt x="125" y="815"/>
                  </a:cubicBezTo>
                  <a:cubicBezTo>
                    <a:pt x="136" y="815"/>
                    <a:pt x="146" y="813"/>
                    <a:pt x="155" y="810"/>
                  </a:cubicBezTo>
                  <a:cubicBezTo>
                    <a:pt x="179" y="786"/>
                    <a:pt x="215" y="786"/>
                    <a:pt x="238" y="774"/>
                  </a:cubicBezTo>
                  <a:cubicBezTo>
                    <a:pt x="322" y="751"/>
                    <a:pt x="393" y="727"/>
                    <a:pt x="477" y="727"/>
                  </a:cubicBezTo>
                  <a:cubicBezTo>
                    <a:pt x="512" y="751"/>
                    <a:pt x="536" y="751"/>
                    <a:pt x="572" y="751"/>
                  </a:cubicBezTo>
                  <a:lnTo>
                    <a:pt x="703" y="751"/>
                  </a:lnTo>
                  <a:cubicBezTo>
                    <a:pt x="679" y="453"/>
                    <a:pt x="834" y="358"/>
                    <a:pt x="1072" y="239"/>
                  </a:cubicBezTo>
                  <a:cubicBezTo>
                    <a:pt x="1327" y="123"/>
                    <a:pt x="1119" y="52"/>
                    <a:pt x="998" y="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5"/>
            <p:cNvSpPr/>
            <p:nvPr/>
          </p:nvSpPr>
          <p:spPr>
            <a:xfrm>
              <a:off x="5204800" y="1798450"/>
              <a:ext cx="18475" cy="32875"/>
            </a:xfrm>
            <a:custGeom>
              <a:avLst/>
              <a:gdLst/>
              <a:ahLst/>
              <a:cxnLst/>
              <a:rect l="l" t="t" r="r" b="b"/>
              <a:pathLst>
                <a:path w="739" h="1315" extrusionOk="0">
                  <a:moveTo>
                    <a:pt x="431" y="0"/>
                  </a:moveTo>
                  <a:cubicBezTo>
                    <a:pt x="409" y="0"/>
                    <a:pt x="385" y="6"/>
                    <a:pt x="358" y="17"/>
                  </a:cubicBezTo>
                  <a:cubicBezTo>
                    <a:pt x="215" y="279"/>
                    <a:pt x="1" y="517"/>
                    <a:pt x="48" y="850"/>
                  </a:cubicBezTo>
                  <a:cubicBezTo>
                    <a:pt x="60" y="993"/>
                    <a:pt x="60" y="1160"/>
                    <a:pt x="84" y="1315"/>
                  </a:cubicBezTo>
                  <a:cubicBezTo>
                    <a:pt x="739" y="1077"/>
                    <a:pt x="620" y="565"/>
                    <a:pt x="536" y="65"/>
                  </a:cubicBezTo>
                  <a:cubicBezTo>
                    <a:pt x="512" y="24"/>
                    <a:pt x="477" y="0"/>
                    <a:pt x="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5"/>
            <p:cNvSpPr/>
            <p:nvPr/>
          </p:nvSpPr>
          <p:spPr>
            <a:xfrm>
              <a:off x="5213425" y="1769700"/>
              <a:ext cx="26225" cy="29200"/>
            </a:xfrm>
            <a:custGeom>
              <a:avLst/>
              <a:gdLst/>
              <a:ahLst/>
              <a:cxnLst/>
              <a:rect l="l" t="t" r="r" b="b"/>
              <a:pathLst>
                <a:path w="1049" h="1168" extrusionOk="0">
                  <a:moveTo>
                    <a:pt x="846" y="0"/>
                  </a:moveTo>
                  <a:cubicBezTo>
                    <a:pt x="513" y="345"/>
                    <a:pt x="227" y="738"/>
                    <a:pt x="1" y="1167"/>
                  </a:cubicBezTo>
                  <a:lnTo>
                    <a:pt x="251" y="1167"/>
                  </a:lnTo>
                  <a:cubicBezTo>
                    <a:pt x="692" y="929"/>
                    <a:pt x="1049" y="643"/>
                    <a:pt x="906" y="60"/>
                  </a:cubicBezTo>
                  <a:cubicBezTo>
                    <a:pt x="882" y="48"/>
                    <a:pt x="870" y="24"/>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5"/>
            <p:cNvSpPr/>
            <p:nvPr/>
          </p:nvSpPr>
          <p:spPr>
            <a:xfrm>
              <a:off x="5281300" y="1711550"/>
              <a:ext cx="21150" cy="17450"/>
            </a:xfrm>
            <a:custGeom>
              <a:avLst/>
              <a:gdLst/>
              <a:ahLst/>
              <a:cxnLst/>
              <a:rect l="l" t="t" r="r" b="b"/>
              <a:pathLst>
                <a:path w="846" h="698" extrusionOk="0">
                  <a:moveTo>
                    <a:pt x="663" y="0"/>
                  </a:moveTo>
                  <a:cubicBezTo>
                    <a:pt x="632" y="0"/>
                    <a:pt x="599" y="13"/>
                    <a:pt x="572" y="40"/>
                  </a:cubicBezTo>
                  <a:cubicBezTo>
                    <a:pt x="504" y="103"/>
                    <a:pt x="421" y="111"/>
                    <a:pt x="333" y="111"/>
                  </a:cubicBezTo>
                  <a:cubicBezTo>
                    <a:pt x="304" y="111"/>
                    <a:pt x="274" y="110"/>
                    <a:pt x="244" y="110"/>
                  </a:cubicBezTo>
                  <a:cubicBezTo>
                    <a:pt x="159" y="110"/>
                    <a:pt x="75" y="117"/>
                    <a:pt x="1" y="171"/>
                  </a:cubicBezTo>
                  <a:cubicBezTo>
                    <a:pt x="13" y="219"/>
                    <a:pt x="13" y="266"/>
                    <a:pt x="13" y="302"/>
                  </a:cubicBezTo>
                  <a:cubicBezTo>
                    <a:pt x="60" y="469"/>
                    <a:pt x="179" y="576"/>
                    <a:pt x="310" y="659"/>
                  </a:cubicBezTo>
                  <a:cubicBezTo>
                    <a:pt x="366" y="685"/>
                    <a:pt x="418" y="697"/>
                    <a:pt x="467" y="697"/>
                  </a:cubicBezTo>
                  <a:cubicBezTo>
                    <a:pt x="576" y="697"/>
                    <a:pt x="669" y="639"/>
                    <a:pt x="751" y="540"/>
                  </a:cubicBezTo>
                  <a:cubicBezTo>
                    <a:pt x="798" y="481"/>
                    <a:pt x="834" y="421"/>
                    <a:pt x="846" y="362"/>
                  </a:cubicBezTo>
                  <a:cubicBezTo>
                    <a:pt x="846" y="266"/>
                    <a:pt x="846" y="159"/>
                    <a:pt x="786" y="64"/>
                  </a:cubicBezTo>
                  <a:cubicBezTo>
                    <a:pt x="751" y="52"/>
                    <a:pt x="727" y="28"/>
                    <a:pt x="691" y="4"/>
                  </a:cubicBezTo>
                  <a:cubicBezTo>
                    <a:pt x="682" y="2"/>
                    <a:pt x="673"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5"/>
            <p:cNvSpPr/>
            <p:nvPr/>
          </p:nvSpPr>
          <p:spPr>
            <a:xfrm>
              <a:off x="5298575" y="1708275"/>
              <a:ext cx="22050" cy="7650"/>
            </a:xfrm>
            <a:custGeom>
              <a:avLst/>
              <a:gdLst/>
              <a:ahLst/>
              <a:cxnLst/>
              <a:rect l="l" t="t" r="r" b="b"/>
              <a:pathLst>
                <a:path w="882" h="306" extrusionOk="0">
                  <a:moveTo>
                    <a:pt x="525" y="1"/>
                  </a:moveTo>
                  <a:cubicBezTo>
                    <a:pt x="344" y="1"/>
                    <a:pt x="166" y="20"/>
                    <a:pt x="0" y="135"/>
                  </a:cubicBezTo>
                  <a:lnTo>
                    <a:pt x="60" y="195"/>
                  </a:lnTo>
                  <a:cubicBezTo>
                    <a:pt x="156" y="281"/>
                    <a:pt x="267" y="306"/>
                    <a:pt x="382" y="306"/>
                  </a:cubicBezTo>
                  <a:cubicBezTo>
                    <a:pt x="409" y="306"/>
                    <a:pt x="437" y="304"/>
                    <a:pt x="465" y="302"/>
                  </a:cubicBezTo>
                  <a:cubicBezTo>
                    <a:pt x="619" y="219"/>
                    <a:pt x="810" y="183"/>
                    <a:pt x="881" y="5"/>
                  </a:cubicBezTo>
                  <a:lnTo>
                    <a:pt x="881" y="5"/>
                  </a:lnTo>
                  <a:cubicBezTo>
                    <a:pt x="855" y="6"/>
                    <a:pt x="829" y="6"/>
                    <a:pt x="803" y="6"/>
                  </a:cubicBezTo>
                  <a:cubicBezTo>
                    <a:pt x="711" y="6"/>
                    <a:pt x="618"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5"/>
            <p:cNvSpPr/>
            <p:nvPr/>
          </p:nvSpPr>
          <p:spPr>
            <a:xfrm>
              <a:off x="5281600" y="1712550"/>
              <a:ext cx="14600" cy="3600"/>
            </a:xfrm>
            <a:custGeom>
              <a:avLst/>
              <a:gdLst/>
              <a:ahLst/>
              <a:cxnLst/>
              <a:rect l="l" t="t" r="r" b="b"/>
              <a:pathLst>
                <a:path w="584" h="144" extrusionOk="0">
                  <a:moveTo>
                    <a:pt x="584" y="0"/>
                  </a:moveTo>
                  <a:cubicBezTo>
                    <a:pt x="370" y="0"/>
                    <a:pt x="167" y="0"/>
                    <a:pt x="1" y="131"/>
                  </a:cubicBezTo>
                  <a:cubicBezTo>
                    <a:pt x="79" y="131"/>
                    <a:pt x="164" y="143"/>
                    <a:pt x="249" y="143"/>
                  </a:cubicBezTo>
                  <a:cubicBezTo>
                    <a:pt x="368" y="143"/>
                    <a:pt x="486" y="119"/>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5"/>
            <p:cNvSpPr/>
            <p:nvPr/>
          </p:nvSpPr>
          <p:spPr>
            <a:xfrm>
              <a:off x="5410200" y="1683375"/>
              <a:ext cx="14600" cy="4475"/>
            </a:xfrm>
            <a:custGeom>
              <a:avLst/>
              <a:gdLst/>
              <a:ahLst/>
              <a:cxnLst/>
              <a:rect l="l" t="t" r="r" b="b"/>
              <a:pathLst>
                <a:path w="584" h="179" extrusionOk="0">
                  <a:moveTo>
                    <a:pt x="583" y="0"/>
                  </a:moveTo>
                  <a:cubicBezTo>
                    <a:pt x="381" y="0"/>
                    <a:pt x="167" y="0"/>
                    <a:pt x="0" y="167"/>
                  </a:cubicBezTo>
                  <a:cubicBezTo>
                    <a:pt x="12" y="166"/>
                    <a:pt x="24" y="166"/>
                    <a:pt x="37" y="166"/>
                  </a:cubicBezTo>
                  <a:cubicBezTo>
                    <a:pt x="118" y="166"/>
                    <a:pt x="201" y="179"/>
                    <a:pt x="280" y="179"/>
                  </a:cubicBezTo>
                  <a:cubicBezTo>
                    <a:pt x="400" y="179"/>
                    <a:pt x="509" y="149"/>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5"/>
            <p:cNvSpPr/>
            <p:nvPr/>
          </p:nvSpPr>
          <p:spPr>
            <a:xfrm>
              <a:off x="5264325" y="1723550"/>
              <a:ext cx="6575" cy="7175"/>
            </a:xfrm>
            <a:custGeom>
              <a:avLst/>
              <a:gdLst/>
              <a:ahLst/>
              <a:cxnLst/>
              <a:rect l="l" t="t" r="r" b="b"/>
              <a:pathLst>
                <a:path w="263" h="287" extrusionOk="0">
                  <a:moveTo>
                    <a:pt x="263" y="1"/>
                  </a:moveTo>
                  <a:lnTo>
                    <a:pt x="263" y="1"/>
                  </a:lnTo>
                  <a:cubicBezTo>
                    <a:pt x="120" y="48"/>
                    <a:pt x="49" y="156"/>
                    <a:pt x="1" y="286"/>
                  </a:cubicBezTo>
                  <a:cubicBezTo>
                    <a:pt x="180" y="275"/>
                    <a:pt x="263" y="179"/>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5"/>
            <p:cNvSpPr/>
            <p:nvPr/>
          </p:nvSpPr>
          <p:spPr>
            <a:xfrm>
              <a:off x="5248550" y="1744700"/>
              <a:ext cx="6275" cy="8125"/>
            </a:xfrm>
            <a:custGeom>
              <a:avLst/>
              <a:gdLst/>
              <a:ahLst/>
              <a:cxnLst/>
              <a:rect l="l" t="t" r="r" b="b"/>
              <a:pathLst>
                <a:path w="251" h="325" extrusionOk="0">
                  <a:moveTo>
                    <a:pt x="156" y="0"/>
                  </a:moveTo>
                  <a:cubicBezTo>
                    <a:pt x="60" y="72"/>
                    <a:pt x="13" y="155"/>
                    <a:pt x="1" y="274"/>
                  </a:cubicBezTo>
                  <a:lnTo>
                    <a:pt x="49" y="322"/>
                  </a:lnTo>
                  <a:cubicBezTo>
                    <a:pt x="65" y="323"/>
                    <a:pt x="80" y="324"/>
                    <a:pt x="93" y="324"/>
                  </a:cubicBezTo>
                  <a:cubicBezTo>
                    <a:pt x="251" y="324"/>
                    <a:pt x="249" y="204"/>
                    <a:pt x="227" y="83"/>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5"/>
            <p:cNvSpPr/>
            <p:nvPr/>
          </p:nvSpPr>
          <p:spPr>
            <a:xfrm>
              <a:off x="5259275" y="1731000"/>
              <a:ext cx="4500" cy="5975"/>
            </a:xfrm>
            <a:custGeom>
              <a:avLst/>
              <a:gdLst/>
              <a:ahLst/>
              <a:cxnLst/>
              <a:rect l="l" t="t" r="r" b="b"/>
              <a:pathLst>
                <a:path w="180" h="239" extrusionOk="0">
                  <a:moveTo>
                    <a:pt x="179" y="0"/>
                  </a:moveTo>
                  <a:cubicBezTo>
                    <a:pt x="72" y="48"/>
                    <a:pt x="12" y="143"/>
                    <a:pt x="1" y="239"/>
                  </a:cubicBezTo>
                  <a:cubicBezTo>
                    <a:pt x="132" y="227"/>
                    <a:pt x="179" y="119"/>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5"/>
            <p:cNvSpPr/>
            <p:nvPr/>
          </p:nvSpPr>
          <p:spPr>
            <a:xfrm>
              <a:off x="5253025" y="1740825"/>
              <a:ext cx="3600" cy="5075"/>
            </a:xfrm>
            <a:custGeom>
              <a:avLst/>
              <a:gdLst/>
              <a:ahLst/>
              <a:cxnLst/>
              <a:rect l="l" t="t" r="r" b="b"/>
              <a:pathLst>
                <a:path w="144" h="203" extrusionOk="0">
                  <a:moveTo>
                    <a:pt x="120" y="0"/>
                  </a:moveTo>
                  <a:cubicBezTo>
                    <a:pt x="36" y="24"/>
                    <a:pt x="1" y="72"/>
                    <a:pt x="1" y="143"/>
                  </a:cubicBezTo>
                  <a:lnTo>
                    <a:pt x="24" y="179"/>
                  </a:lnTo>
                  <a:cubicBezTo>
                    <a:pt x="24" y="191"/>
                    <a:pt x="36" y="203"/>
                    <a:pt x="72" y="203"/>
                  </a:cubicBezTo>
                  <a:cubicBezTo>
                    <a:pt x="96" y="203"/>
                    <a:pt x="120" y="191"/>
                    <a:pt x="143" y="167"/>
                  </a:cubicBezTo>
                  <a:cubicBezTo>
                    <a:pt x="131" y="107"/>
                    <a:pt x="131"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5"/>
            <p:cNvSpPr/>
            <p:nvPr/>
          </p:nvSpPr>
          <p:spPr>
            <a:xfrm>
              <a:off x="5256300" y="1736950"/>
              <a:ext cx="3300" cy="4200"/>
            </a:xfrm>
            <a:custGeom>
              <a:avLst/>
              <a:gdLst/>
              <a:ahLst/>
              <a:cxnLst/>
              <a:rect l="l" t="t" r="r" b="b"/>
              <a:pathLst>
                <a:path w="132" h="168" extrusionOk="0">
                  <a:moveTo>
                    <a:pt x="131" y="1"/>
                  </a:moveTo>
                  <a:lnTo>
                    <a:pt x="131" y="1"/>
                  </a:lnTo>
                  <a:cubicBezTo>
                    <a:pt x="48" y="24"/>
                    <a:pt x="0" y="84"/>
                    <a:pt x="0" y="167"/>
                  </a:cubicBezTo>
                  <a:cubicBezTo>
                    <a:pt x="72" y="143"/>
                    <a:pt x="120" y="96"/>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5"/>
            <p:cNvSpPr/>
            <p:nvPr/>
          </p:nvSpPr>
          <p:spPr>
            <a:xfrm>
              <a:off x="5270875" y="1719100"/>
              <a:ext cx="3300" cy="4175"/>
            </a:xfrm>
            <a:custGeom>
              <a:avLst/>
              <a:gdLst/>
              <a:ahLst/>
              <a:cxnLst/>
              <a:rect l="l" t="t" r="r" b="b"/>
              <a:pathLst>
                <a:path w="132" h="167" extrusionOk="0">
                  <a:moveTo>
                    <a:pt x="132" y="0"/>
                  </a:moveTo>
                  <a:cubicBezTo>
                    <a:pt x="60" y="36"/>
                    <a:pt x="13" y="83"/>
                    <a:pt x="1" y="167"/>
                  </a:cubicBezTo>
                  <a:cubicBezTo>
                    <a:pt x="72" y="143"/>
                    <a:pt x="120" y="83"/>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5"/>
            <p:cNvSpPr/>
            <p:nvPr/>
          </p:nvSpPr>
          <p:spPr>
            <a:xfrm>
              <a:off x="6168925" y="2174675"/>
              <a:ext cx="62825" cy="18000"/>
            </a:xfrm>
            <a:custGeom>
              <a:avLst/>
              <a:gdLst/>
              <a:ahLst/>
              <a:cxnLst/>
              <a:rect l="l" t="t" r="r" b="b"/>
              <a:pathLst>
                <a:path w="2513" h="720" extrusionOk="0">
                  <a:moveTo>
                    <a:pt x="1200" y="1"/>
                  </a:moveTo>
                  <a:cubicBezTo>
                    <a:pt x="863" y="1"/>
                    <a:pt x="521" y="48"/>
                    <a:pt x="179" y="77"/>
                  </a:cubicBezTo>
                  <a:cubicBezTo>
                    <a:pt x="0" y="196"/>
                    <a:pt x="24" y="315"/>
                    <a:pt x="143" y="446"/>
                  </a:cubicBezTo>
                  <a:cubicBezTo>
                    <a:pt x="179" y="458"/>
                    <a:pt x="226" y="470"/>
                    <a:pt x="250" y="494"/>
                  </a:cubicBezTo>
                  <a:lnTo>
                    <a:pt x="393" y="577"/>
                  </a:lnTo>
                  <a:cubicBezTo>
                    <a:pt x="647" y="682"/>
                    <a:pt x="909" y="702"/>
                    <a:pt x="1173" y="702"/>
                  </a:cubicBezTo>
                  <a:cubicBezTo>
                    <a:pt x="1340" y="702"/>
                    <a:pt x="1507" y="694"/>
                    <a:pt x="1674" y="694"/>
                  </a:cubicBezTo>
                  <a:cubicBezTo>
                    <a:pt x="1812" y="694"/>
                    <a:pt x="1948" y="700"/>
                    <a:pt x="2084" y="720"/>
                  </a:cubicBezTo>
                  <a:cubicBezTo>
                    <a:pt x="2381" y="649"/>
                    <a:pt x="2512" y="529"/>
                    <a:pt x="2274" y="256"/>
                  </a:cubicBezTo>
                  <a:cubicBezTo>
                    <a:pt x="1927" y="57"/>
                    <a:pt x="1567"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5"/>
            <p:cNvSpPr/>
            <p:nvPr/>
          </p:nvSpPr>
          <p:spPr>
            <a:xfrm>
              <a:off x="6097475" y="2211425"/>
              <a:ext cx="26825" cy="10025"/>
            </a:xfrm>
            <a:custGeom>
              <a:avLst/>
              <a:gdLst/>
              <a:ahLst/>
              <a:cxnLst/>
              <a:rect l="l" t="t" r="r" b="b"/>
              <a:pathLst>
                <a:path w="1073" h="401" extrusionOk="0">
                  <a:moveTo>
                    <a:pt x="227" y="0"/>
                  </a:moveTo>
                  <a:cubicBezTo>
                    <a:pt x="167" y="48"/>
                    <a:pt x="72" y="60"/>
                    <a:pt x="36" y="131"/>
                  </a:cubicBezTo>
                  <a:cubicBezTo>
                    <a:pt x="1" y="179"/>
                    <a:pt x="12" y="226"/>
                    <a:pt x="60" y="274"/>
                  </a:cubicBezTo>
                  <a:cubicBezTo>
                    <a:pt x="183" y="308"/>
                    <a:pt x="317" y="394"/>
                    <a:pt x="442" y="394"/>
                  </a:cubicBezTo>
                  <a:cubicBezTo>
                    <a:pt x="450" y="394"/>
                    <a:pt x="457" y="394"/>
                    <a:pt x="465" y="393"/>
                  </a:cubicBezTo>
                  <a:cubicBezTo>
                    <a:pt x="485" y="391"/>
                    <a:pt x="505" y="390"/>
                    <a:pt x="525" y="390"/>
                  </a:cubicBezTo>
                  <a:cubicBezTo>
                    <a:pt x="598" y="390"/>
                    <a:pt x="676" y="400"/>
                    <a:pt x="749" y="400"/>
                  </a:cubicBezTo>
                  <a:cubicBezTo>
                    <a:pt x="893" y="400"/>
                    <a:pt x="1022" y="361"/>
                    <a:pt x="1072" y="131"/>
                  </a:cubicBezTo>
                  <a:lnTo>
                    <a:pt x="941" y="131"/>
                  </a:lnTo>
                  <a:cubicBezTo>
                    <a:pt x="870" y="60"/>
                    <a:pt x="727" y="95"/>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5"/>
            <p:cNvSpPr/>
            <p:nvPr/>
          </p:nvSpPr>
          <p:spPr>
            <a:xfrm>
              <a:off x="6155525" y="2182125"/>
              <a:ext cx="19675" cy="7275"/>
            </a:xfrm>
            <a:custGeom>
              <a:avLst/>
              <a:gdLst/>
              <a:ahLst/>
              <a:cxnLst/>
              <a:rect l="l" t="t" r="r" b="b"/>
              <a:pathLst>
                <a:path w="787" h="291" extrusionOk="0">
                  <a:moveTo>
                    <a:pt x="341" y="0"/>
                  </a:moveTo>
                  <a:cubicBezTo>
                    <a:pt x="222" y="0"/>
                    <a:pt x="108" y="47"/>
                    <a:pt x="0" y="172"/>
                  </a:cubicBezTo>
                  <a:cubicBezTo>
                    <a:pt x="90" y="250"/>
                    <a:pt x="190" y="263"/>
                    <a:pt x="292" y="263"/>
                  </a:cubicBezTo>
                  <a:cubicBezTo>
                    <a:pt x="340" y="263"/>
                    <a:pt x="389" y="260"/>
                    <a:pt x="437" y="260"/>
                  </a:cubicBezTo>
                  <a:cubicBezTo>
                    <a:pt x="504" y="260"/>
                    <a:pt x="569" y="265"/>
                    <a:pt x="631" y="291"/>
                  </a:cubicBezTo>
                  <a:cubicBezTo>
                    <a:pt x="667" y="267"/>
                    <a:pt x="727" y="220"/>
                    <a:pt x="786" y="172"/>
                  </a:cubicBezTo>
                  <a:lnTo>
                    <a:pt x="750" y="124"/>
                  </a:lnTo>
                  <a:cubicBezTo>
                    <a:pt x="607" y="56"/>
                    <a:pt x="471" y="0"/>
                    <a:pt x="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5"/>
            <p:cNvSpPr/>
            <p:nvPr/>
          </p:nvSpPr>
          <p:spPr>
            <a:xfrm>
              <a:off x="6128425" y="2214700"/>
              <a:ext cx="6275" cy="5875"/>
            </a:xfrm>
            <a:custGeom>
              <a:avLst/>
              <a:gdLst/>
              <a:ahLst/>
              <a:cxnLst/>
              <a:rect l="l" t="t" r="r" b="b"/>
              <a:pathLst>
                <a:path w="251" h="235" extrusionOk="0">
                  <a:moveTo>
                    <a:pt x="1" y="0"/>
                  </a:moveTo>
                  <a:cubicBezTo>
                    <a:pt x="11" y="94"/>
                    <a:pt x="3" y="235"/>
                    <a:pt x="98" y="235"/>
                  </a:cubicBezTo>
                  <a:cubicBezTo>
                    <a:pt x="112" y="235"/>
                    <a:pt x="126" y="232"/>
                    <a:pt x="144" y="226"/>
                  </a:cubicBezTo>
                  <a:cubicBezTo>
                    <a:pt x="251" y="202"/>
                    <a:pt x="144" y="83"/>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5"/>
            <p:cNvSpPr/>
            <p:nvPr/>
          </p:nvSpPr>
          <p:spPr>
            <a:xfrm>
              <a:off x="6138550" y="2184925"/>
              <a:ext cx="4500" cy="4475"/>
            </a:xfrm>
            <a:custGeom>
              <a:avLst/>
              <a:gdLst/>
              <a:ahLst/>
              <a:cxnLst/>
              <a:rect l="l" t="t" r="r" b="b"/>
              <a:pathLst>
                <a:path w="180" h="179" extrusionOk="0">
                  <a:moveTo>
                    <a:pt x="36" y="0"/>
                  </a:moveTo>
                  <a:cubicBezTo>
                    <a:pt x="24" y="36"/>
                    <a:pt x="13" y="48"/>
                    <a:pt x="1" y="60"/>
                  </a:cubicBezTo>
                  <a:cubicBezTo>
                    <a:pt x="13" y="108"/>
                    <a:pt x="24" y="155"/>
                    <a:pt x="36" y="179"/>
                  </a:cubicBezTo>
                  <a:cubicBezTo>
                    <a:pt x="54" y="173"/>
                    <a:pt x="69" y="170"/>
                    <a:pt x="84" y="170"/>
                  </a:cubicBezTo>
                  <a:cubicBezTo>
                    <a:pt x="99" y="170"/>
                    <a:pt x="114" y="173"/>
                    <a:pt x="132" y="179"/>
                  </a:cubicBezTo>
                  <a:cubicBezTo>
                    <a:pt x="155" y="143"/>
                    <a:pt x="179" y="108"/>
                    <a:pt x="179" y="60"/>
                  </a:cubicBezTo>
                  <a:cubicBezTo>
                    <a:pt x="143" y="24"/>
                    <a:pt x="96"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5"/>
            <p:cNvSpPr/>
            <p:nvPr/>
          </p:nvSpPr>
          <p:spPr>
            <a:xfrm>
              <a:off x="5611100" y="2649850"/>
              <a:ext cx="9550" cy="5400"/>
            </a:xfrm>
            <a:custGeom>
              <a:avLst/>
              <a:gdLst/>
              <a:ahLst/>
              <a:cxnLst/>
              <a:rect l="l" t="t" r="r" b="b"/>
              <a:pathLst>
                <a:path w="382" h="216" extrusionOk="0">
                  <a:moveTo>
                    <a:pt x="144" y="1"/>
                  </a:moveTo>
                  <a:cubicBezTo>
                    <a:pt x="1" y="156"/>
                    <a:pt x="36" y="180"/>
                    <a:pt x="275" y="215"/>
                  </a:cubicBezTo>
                  <a:cubicBezTo>
                    <a:pt x="358" y="203"/>
                    <a:pt x="382" y="156"/>
                    <a:pt x="298" y="96"/>
                  </a:cubicBezTo>
                  <a:cubicBezTo>
                    <a:pt x="239" y="60"/>
                    <a:pt x="203" y="25"/>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5"/>
            <p:cNvSpPr/>
            <p:nvPr/>
          </p:nvSpPr>
          <p:spPr>
            <a:xfrm>
              <a:off x="5617950" y="2652250"/>
              <a:ext cx="4800" cy="3375"/>
            </a:xfrm>
            <a:custGeom>
              <a:avLst/>
              <a:gdLst/>
              <a:ahLst/>
              <a:cxnLst/>
              <a:rect l="l" t="t" r="r" b="b"/>
              <a:pathLst>
                <a:path w="192" h="135" extrusionOk="0">
                  <a:moveTo>
                    <a:pt x="24" y="0"/>
                  </a:moveTo>
                  <a:cubicBezTo>
                    <a:pt x="24" y="48"/>
                    <a:pt x="12" y="84"/>
                    <a:pt x="1" y="119"/>
                  </a:cubicBezTo>
                  <a:cubicBezTo>
                    <a:pt x="36" y="119"/>
                    <a:pt x="78" y="134"/>
                    <a:pt x="114" y="134"/>
                  </a:cubicBezTo>
                  <a:cubicBezTo>
                    <a:pt x="149" y="134"/>
                    <a:pt x="179" y="119"/>
                    <a:pt x="191" y="60"/>
                  </a:cubicBezTo>
                  <a:cubicBezTo>
                    <a:pt x="191" y="48"/>
                    <a:pt x="84" y="2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5"/>
            <p:cNvSpPr/>
            <p:nvPr/>
          </p:nvSpPr>
          <p:spPr>
            <a:xfrm>
              <a:off x="5179200" y="2254275"/>
              <a:ext cx="146175" cy="40500"/>
            </a:xfrm>
            <a:custGeom>
              <a:avLst/>
              <a:gdLst/>
              <a:ahLst/>
              <a:cxnLst/>
              <a:rect l="l" t="t" r="r" b="b"/>
              <a:pathLst>
                <a:path w="5847" h="1620" extrusionOk="0">
                  <a:moveTo>
                    <a:pt x="596" y="1"/>
                  </a:moveTo>
                  <a:cubicBezTo>
                    <a:pt x="509" y="1"/>
                    <a:pt x="421" y="16"/>
                    <a:pt x="334" y="48"/>
                  </a:cubicBezTo>
                  <a:cubicBezTo>
                    <a:pt x="179" y="132"/>
                    <a:pt x="1" y="203"/>
                    <a:pt x="60" y="441"/>
                  </a:cubicBezTo>
                  <a:cubicBezTo>
                    <a:pt x="513" y="763"/>
                    <a:pt x="989" y="977"/>
                    <a:pt x="1537" y="977"/>
                  </a:cubicBezTo>
                  <a:cubicBezTo>
                    <a:pt x="2263" y="1263"/>
                    <a:pt x="3073" y="1239"/>
                    <a:pt x="3811" y="1441"/>
                  </a:cubicBezTo>
                  <a:cubicBezTo>
                    <a:pt x="3906" y="1495"/>
                    <a:pt x="4010" y="1495"/>
                    <a:pt x="4114" y="1495"/>
                  </a:cubicBezTo>
                  <a:cubicBezTo>
                    <a:pt x="4219" y="1495"/>
                    <a:pt x="4323" y="1495"/>
                    <a:pt x="4418" y="1548"/>
                  </a:cubicBezTo>
                  <a:cubicBezTo>
                    <a:pt x="4513" y="1560"/>
                    <a:pt x="4585" y="1572"/>
                    <a:pt x="4680" y="1596"/>
                  </a:cubicBezTo>
                  <a:cubicBezTo>
                    <a:pt x="4696" y="1607"/>
                    <a:pt x="4716" y="1615"/>
                    <a:pt x="4735" y="1615"/>
                  </a:cubicBezTo>
                  <a:cubicBezTo>
                    <a:pt x="4757" y="1615"/>
                    <a:pt x="4780" y="1604"/>
                    <a:pt x="4799" y="1572"/>
                  </a:cubicBezTo>
                  <a:lnTo>
                    <a:pt x="4942" y="1572"/>
                  </a:lnTo>
                  <a:cubicBezTo>
                    <a:pt x="5001" y="1608"/>
                    <a:pt x="5061" y="1620"/>
                    <a:pt x="5132" y="1620"/>
                  </a:cubicBezTo>
                  <a:cubicBezTo>
                    <a:pt x="5192" y="1608"/>
                    <a:pt x="5275" y="1596"/>
                    <a:pt x="5335" y="1572"/>
                  </a:cubicBezTo>
                  <a:cubicBezTo>
                    <a:pt x="5525" y="1513"/>
                    <a:pt x="5775" y="1608"/>
                    <a:pt x="5847" y="1322"/>
                  </a:cubicBezTo>
                  <a:cubicBezTo>
                    <a:pt x="5835" y="1251"/>
                    <a:pt x="5787" y="1191"/>
                    <a:pt x="5716" y="1155"/>
                  </a:cubicBezTo>
                  <a:cubicBezTo>
                    <a:pt x="4978" y="1013"/>
                    <a:pt x="4204" y="1036"/>
                    <a:pt x="3465" y="739"/>
                  </a:cubicBezTo>
                  <a:cubicBezTo>
                    <a:pt x="3215" y="667"/>
                    <a:pt x="2930" y="667"/>
                    <a:pt x="2680" y="596"/>
                  </a:cubicBezTo>
                  <a:lnTo>
                    <a:pt x="2501" y="548"/>
                  </a:lnTo>
                  <a:cubicBezTo>
                    <a:pt x="2406" y="536"/>
                    <a:pt x="2334" y="501"/>
                    <a:pt x="2251" y="477"/>
                  </a:cubicBezTo>
                  <a:cubicBezTo>
                    <a:pt x="2180" y="441"/>
                    <a:pt x="2096" y="417"/>
                    <a:pt x="2013" y="393"/>
                  </a:cubicBezTo>
                  <a:cubicBezTo>
                    <a:pt x="1918" y="370"/>
                    <a:pt x="1846" y="334"/>
                    <a:pt x="1775" y="310"/>
                  </a:cubicBezTo>
                  <a:cubicBezTo>
                    <a:pt x="1715" y="274"/>
                    <a:pt x="1668" y="262"/>
                    <a:pt x="1608" y="251"/>
                  </a:cubicBezTo>
                  <a:cubicBezTo>
                    <a:pt x="1501" y="215"/>
                    <a:pt x="1406" y="179"/>
                    <a:pt x="1287" y="143"/>
                  </a:cubicBezTo>
                  <a:cubicBezTo>
                    <a:pt x="1108" y="108"/>
                    <a:pt x="906" y="60"/>
                    <a:pt x="727" y="12"/>
                  </a:cubicBezTo>
                  <a:cubicBezTo>
                    <a:pt x="683" y="5"/>
                    <a:pt x="640"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5"/>
            <p:cNvSpPr/>
            <p:nvPr/>
          </p:nvSpPr>
          <p:spPr>
            <a:xfrm>
              <a:off x="5310175" y="2287175"/>
              <a:ext cx="86050" cy="20725"/>
            </a:xfrm>
            <a:custGeom>
              <a:avLst/>
              <a:gdLst/>
              <a:ahLst/>
              <a:cxnLst/>
              <a:rect l="l" t="t" r="r" b="b"/>
              <a:pathLst>
                <a:path w="3442" h="829" extrusionOk="0">
                  <a:moveTo>
                    <a:pt x="911" y="1"/>
                  </a:moveTo>
                  <a:cubicBezTo>
                    <a:pt x="799" y="1"/>
                    <a:pt x="694" y="21"/>
                    <a:pt x="596" y="101"/>
                  </a:cubicBezTo>
                  <a:cubicBezTo>
                    <a:pt x="405" y="173"/>
                    <a:pt x="167" y="66"/>
                    <a:pt x="1" y="244"/>
                  </a:cubicBezTo>
                  <a:cubicBezTo>
                    <a:pt x="66" y="322"/>
                    <a:pt x="140" y="337"/>
                    <a:pt x="215" y="337"/>
                  </a:cubicBezTo>
                  <a:cubicBezTo>
                    <a:pt x="261" y="337"/>
                    <a:pt x="308" y="331"/>
                    <a:pt x="352" y="331"/>
                  </a:cubicBezTo>
                  <a:cubicBezTo>
                    <a:pt x="379" y="331"/>
                    <a:pt x="405" y="333"/>
                    <a:pt x="429" y="340"/>
                  </a:cubicBezTo>
                  <a:cubicBezTo>
                    <a:pt x="486" y="340"/>
                    <a:pt x="540" y="334"/>
                    <a:pt x="589" y="334"/>
                  </a:cubicBezTo>
                  <a:cubicBezTo>
                    <a:pt x="663" y="334"/>
                    <a:pt x="729" y="347"/>
                    <a:pt x="786" y="411"/>
                  </a:cubicBezTo>
                  <a:cubicBezTo>
                    <a:pt x="834" y="459"/>
                    <a:pt x="893" y="482"/>
                    <a:pt x="953" y="482"/>
                  </a:cubicBezTo>
                  <a:cubicBezTo>
                    <a:pt x="993" y="479"/>
                    <a:pt x="1032" y="476"/>
                    <a:pt x="1069" y="476"/>
                  </a:cubicBezTo>
                  <a:cubicBezTo>
                    <a:pt x="1151" y="476"/>
                    <a:pt x="1228" y="489"/>
                    <a:pt x="1310" y="530"/>
                  </a:cubicBezTo>
                  <a:lnTo>
                    <a:pt x="1298" y="530"/>
                  </a:lnTo>
                  <a:cubicBezTo>
                    <a:pt x="1298" y="542"/>
                    <a:pt x="1298" y="554"/>
                    <a:pt x="1322" y="578"/>
                  </a:cubicBezTo>
                  <a:cubicBezTo>
                    <a:pt x="1331" y="586"/>
                    <a:pt x="1340" y="590"/>
                    <a:pt x="1351" y="590"/>
                  </a:cubicBezTo>
                  <a:cubicBezTo>
                    <a:pt x="1371" y="590"/>
                    <a:pt x="1394" y="577"/>
                    <a:pt x="1417" y="554"/>
                  </a:cubicBezTo>
                  <a:cubicBezTo>
                    <a:pt x="1465" y="554"/>
                    <a:pt x="1525" y="578"/>
                    <a:pt x="1560" y="578"/>
                  </a:cubicBezTo>
                  <a:cubicBezTo>
                    <a:pt x="1763" y="673"/>
                    <a:pt x="1977" y="601"/>
                    <a:pt x="2179" y="673"/>
                  </a:cubicBezTo>
                  <a:cubicBezTo>
                    <a:pt x="2195" y="657"/>
                    <a:pt x="2212" y="650"/>
                    <a:pt x="2227" y="650"/>
                  </a:cubicBezTo>
                  <a:cubicBezTo>
                    <a:pt x="2245" y="650"/>
                    <a:pt x="2262" y="660"/>
                    <a:pt x="2275" y="673"/>
                  </a:cubicBezTo>
                  <a:cubicBezTo>
                    <a:pt x="2334" y="732"/>
                    <a:pt x="2394" y="780"/>
                    <a:pt x="2477" y="816"/>
                  </a:cubicBezTo>
                  <a:cubicBezTo>
                    <a:pt x="2525" y="824"/>
                    <a:pt x="2571" y="829"/>
                    <a:pt x="2616" y="829"/>
                  </a:cubicBezTo>
                  <a:cubicBezTo>
                    <a:pt x="2762" y="829"/>
                    <a:pt x="2895" y="782"/>
                    <a:pt x="3013" y="673"/>
                  </a:cubicBezTo>
                  <a:cubicBezTo>
                    <a:pt x="3096" y="518"/>
                    <a:pt x="3346" y="590"/>
                    <a:pt x="3441" y="423"/>
                  </a:cubicBezTo>
                  <a:cubicBezTo>
                    <a:pt x="2953" y="78"/>
                    <a:pt x="2370" y="137"/>
                    <a:pt x="1822" y="101"/>
                  </a:cubicBezTo>
                  <a:cubicBezTo>
                    <a:pt x="1548" y="54"/>
                    <a:pt x="1286" y="101"/>
                    <a:pt x="1024" y="6"/>
                  </a:cubicBezTo>
                  <a:cubicBezTo>
                    <a:pt x="986" y="3"/>
                    <a:pt x="948" y="1"/>
                    <a:pt x="9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5"/>
            <p:cNvSpPr/>
            <p:nvPr/>
          </p:nvSpPr>
          <p:spPr>
            <a:xfrm>
              <a:off x="5170575" y="2263075"/>
              <a:ext cx="47050" cy="22175"/>
            </a:xfrm>
            <a:custGeom>
              <a:avLst/>
              <a:gdLst/>
              <a:ahLst/>
              <a:cxnLst/>
              <a:rect l="l" t="t" r="r" b="b"/>
              <a:pathLst>
                <a:path w="1882" h="887" extrusionOk="0">
                  <a:moveTo>
                    <a:pt x="303" y="1"/>
                  </a:moveTo>
                  <a:cubicBezTo>
                    <a:pt x="243" y="1"/>
                    <a:pt x="190" y="26"/>
                    <a:pt x="143" y="65"/>
                  </a:cubicBezTo>
                  <a:cubicBezTo>
                    <a:pt x="24" y="268"/>
                    <a:pt x="0" y="470"/>
                    <a:pt x="286" y="565"/>
                  </a:cubicBezTo>
                  <a:cubicBezTo>
                    <a:pt x="453" y="625"/>
                    <a:pt x="596" y="708"/>
                    <a:pt x="751" y="768"/>
                  </a:cubicBezTo>
                  <a:cubicBezTo>
                    <a:pt x="834" y="803"/>
                    <a:pt x="941" y="839"/>
                    <a:pt x="1036" y="887"/>
                  </a:cubicBezTo>
                  <a:cubicBezTo>
                    <a:pt x="1215" y="851"/>
                    <a:pt x="1405" y="827"/>
                    <a:pt x="1584" y="792"/>
                  </a:cubicBezTo>
                  <a:cubicBezTo>
                    <a:pt x="1667" y="792"/>
                    <a:pt x="1751" y="744"/>
                    <a:pt x="1786" y="672"/>
                  </a:cubicBezTo>
                  <a:cubicBezTo>
                    <a:pt x="1822" y="661"/>
                    <a:pt x="1846" y="649"/>
                    <a:pt x="1882" y="649"/>
                  </a:cubicBezTo>
                  <a:cubicBezTo>
                    <a:pt x="1405" y="446"/>
                    <a:pt x="929" y="244"/>
                    <a:pt x="453" y="53"/>
                  </a:cubicBezTo>
                  <a:cubicBezTo>
                    <a:pt x="400" y="16"/>
                    <a:pt x="350"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5"/>
            <p:cNvSpPr/>
            <p:nvPr/>
          </p:nvSpPr>
          <p:spPr>
            <a:xfrm>
              <a:off x="5263750" y="2319475"/>
              <a:ext cx="14600" cy="14125"/>
            </a:xfrm>
            <a:custGeom>
              <a:avLst/>
              <a:gdLst/>
              <a:ahLst/>
              <a:cxnLst/>
              <a:rect l="l" t="t" r="r" b="b"/>
              <a:pathLst>
                <a:path w="584" h="565" extrusionOk="0">
                  <a:moveTo>
                    <a:pt x="584" y="0"/>
                  </a:moveTo>
                  <a:cubicBezTo>
                    <a:pt x="203" y="0"/>
                    <a:pt x="24" y="202"/>
                    <a:pt x="0" y="560"/>
                  </a:cubicBezTo>
                  <a:cubicBezTo>
                    <a:pt x="14" y="563"/>
                    <a:pt x="27" y="565"/>
                    <a:pt x="40" y="565"/>
                  </a:cubicBezTo>
                  <a:cubicBezTo>
                    <a:pt x="70" y="565"/>
                    <a:pt x="97" y="556"/>
                    <a:pt x="131" y="548"/>
                  </a:cubicBezTo>
                  <a:cubicBezTo>
                    <a:pt x="167" y="452"/>
                    <a:pt x="203" y="417"/>
                    <a:pt x="286" y="393"/>
                  </a:cubicBezTo>
                  <a:lnTo>
                    <a:pt x="417" y="262"/>
                  </a:lnTo>
                  <a:cubicBezTo>
                    <a:pt x="476" y="179"/>
                    <a:pt x="512" y="83"/>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5"/>
            <p:cNvSpPr/>
            <p:nvPr/>
          </p:nvSpPr>
          <p:spPr>
            <a:xfrm>
              <a:off x="5209875" y="2279875"/>
              <a:ext cx="12825" cy="8575"/>
            </a:xfrm>
            <a:custGeom>
              <a:avLst/>
              <a:gdLst/>
              <a:ahLst/>
              <a:cxnLst/>
              <a:rect l="l" t="t" r="r" b="b"/>
              <a:pathLst>
                <a:path w="513" h="343" extrusionOk="0">
                  <a:moveTo>
                    <a:pt x="203" y="0"/>
                  </a:moveTo>
                  <a:cubicBezTo>
                    <a:pt x="119" y="0"/>
                    <a:pt x="36" y="12"/>
                    <a:pt x="0" y="120"/>
                  </a:cubicBezTo>
                  <a:cubicBezTo>
                    <a:pt x="36" y="167"/>
                    <a:pt x="95" y="215"/>
                    <a:pt x="143" y="251"/>
                  </a:cubicBezTo>
                  <a:cubicBezTo>
                    <a:pt x="212" y="281"/>
                    <a:pt x="292" y="342"/>
                    <a:pt x="356" y="342"/>
                  </a:cubicBezTo>
                  <a:cubicBezTo>
                    <a:pt x="390" y="342"/>
                    <a:pt x="420" y="325"/>
                    <a:pt x="441" y="274"/>
                  </a:cubicBezTo>
                  <a:cubicBezTo>
                    <a:pt x="512" y="72"/>
                    <a:pt x="274" y="96"/>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5"/>
            <p:cNvSpPr/>
            <p:nvPr/>
          </p:nvSpPr>
          <p:spPr>
            <a:xfrm>
              <a:off x="5305700" y="2293275"/>
              <a:ext cx="19675" cy="4175"/>
            </a:xfrm>
            <a:custGeom>
              <a:avLst/>
              <a:gdLst/>
              <a:ahLst/>
              <a:cxnLst/>
              <a:rect l="l" t="t" r="r" b="b"/>
              <a:pathLst>
                <a:path w="787" h="167" extrusionOk="0">
                  <a:moveTo>
                    <a:pt x="180" y="0"/>
                  </a:moveTo>
                  <a:cubicBezTo>
                    <a:pt x="132" y="12"/>
                    <a:pt x="96" y="36"/>
                    <a:pt x="37" y="60"/>
                  </a:cubicBezTo>
                  <a:cubicBezTo>
                    <a:pt x="1" y="96"/>
                    <a:pt x="1" y="131"/>
                    <a:pt x="49" y="167"/>
                  </a:cubicBezTo>
                  <a:cubicBezTo>
                    <a:pt x="287" y="167"/>
                    <a:pt x="537" y="155"/>
                    <a:pt x="787" y="155"/>
                  </a:cubicBezTo>
                  <a:cubicBezTo>
                    <a:pt x="787" y="96"/>
                    <a:pt x="763" y="60"/>
                    <a:pt x="715" y="48"/>
                  </a:cubicBezTo>
                  <a:lnTo>
                    <a:pt x="1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5"/>
            <p:cNvSpPr/>
            <p:nvPr/>
          </p:nvSpPr>
          <p:spPr>
            <a:xfrm>
              <a:off x="5349775" y="2300950"/>
              <a:ext cx="15200" cy="5125"/>
            </a:xfrm>
            <a:custGeom>
              <a:avLst/>
              <a:gdLst/>
              <a:ahLst/>
              <a:cxnLst/>
              <a:rect l="l" t="t" r="r" b="b"/>
              <a:pathLst>
                <a:path w="608" h="205" extrusionOk="0">
                  <a:moveTo>
                    <a:pt x="76" y="1"/>
                  </a:moveTo>
                  <a:cubicBezTo>
                    <a:pt x="51" y="1"/>
                    <a:pt x="25" y="1"/>
                    <a:pt x="0" y="3"/>
                  </a:cubicBezTo>
                  <a:cubicBezTo>
                    <a:pt x="106" y="137"/>
                    <a:pt x="221" y="204"/>
                    <a:pt x="343" y="204"/>
                  </a:cubicBezTo>
                  <a:cubicBezTo>
                    <a:pt x="427" y="204"/>
                    <a:pt x="515" y="173"/>
                    <a:pt x="607" y="110"/>
                  </a:cubicBezTo>
                  <a:cubicBezTo>
                    <a:pt x="441" y="37"/>
                    <a:pt x="256" y="1"/>
                    <a:pt x="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5"/>
            <p:cNvSpPr/>
            <p:nvPr/>
          </p:nvSpPr>
          <p:spPr>
            <a:xfrm>
              <a:off x="5363750" y="2303975"/>
              <a:ext cx="13125" cy="11075"/>
            </a:xfrm>
            <a:custGeom>
              <a:avLst/>
              <a:gdLst/>
              <a:ahLst/>
              <a:cxnLst/>
              <a:rect l="l" t="t" r="r" b="b"/>
              <a:pathLst>
                <a:path w="525" h="443" extrusionOk="0">
                  <a:moveTo>
                    <a:pt x="155" y="1"/>
                  </a:moveTo>
                  <a:cubicBezTo>
                    <a:pt x="155" y="120"/>
                    <a:pt x="132" y="239"/>
                    <a:pt x="1" y="299"/>
                  </a:cubicBezTo>
                  <a:cubicBezTo>
                    <a:pt x="84" y="428"/>
                    <a:pt x="203" y="443"/>
                    <a:pt x="325" y="443"/>
                  </a:cubicBezTo>
                  <a:cubicBezTo>
                    <a:pt x="360" y="443"/>
                    <a:pt x="395" y="441"/>
                    <a:pt x="429" y="441"/>
                  </a:cubicBezTo>
                  <a:cubicBezTo>
                    <a:pt x="525" y="263"/>
                    <a:pt x="417" y="120"/>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5"/>
            <p:cNvSpPr/>
            <p:nvPr/>
          </p:nvSpPr>
          <p:spPr>
            <a:xfrm>
              <a:off x="5285175" y="2304875"/>
              <a:ext cx="11025" cy="7175"/>
            </a:xfrm>
            <a:custGeom>
              <a:avLst/>
              <a:gdLst/>
              <a:ahLst/>
              <a:cxnLst/>
              <a:rect l="l" t="t" r="r" b="b"/>
              <a:pathLst>
                <a:path w="441" h="287" extrusionOk="0">
                  <a:moveTo>
                    <a:pt x="374" y="1"/>
                  </a:moveTo>
                  <a:cubicBezTo>
                    <a:pt x="194" y="1"/>
                    <a:pt x="0" y="11"/>
                    <a:pt x="0" y="286"/>
                  </a:cubicBezTo>
                  <a:cubicBezTo>
                    <a:pt x="119" y="207"/>
                    <a:pt x="221" y="120"/>
                    <a:pt x="355" y="120"/>
                  </a:cubicBezTo>
                  <a:cubicBezTo>
                    <a:pt x="382" y="120"/>
                    <a:pt x="411" y="124"/>
                    <a:pt x="441" y="132"/>
                  </a:cubicBezTo>
                  <a:lnTo>
                    <a:pt x="441" y="72"/>
                  </a:lnTo>
                  <a:cubicBezTo>
                    <a:pt x="417" y="48"/>
                    <a:pt x="417" y="24"/>
                    <a:pt x="417" y="1"/>
                  </a:cubicBezTo>
                  <a:cubicBezTo>
                    <a:pt x="403" y="1"/>
                    <a:pt x="389"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5"/>
            <p:cNvSpPr/>
            <p:nvPr/>
          </p:nvSpPr>
          <p:spPr>
            <a:xfrm>
              <a:off x="5274450" y="2290500"/>
              <a:ext cx="15200" cy="3150"/>
            </a:xfrm>
            <a:custGeom>
              <a:avLst/>
              <a:gdLst/>
              <a:ahLst/>
              <a:cxnLst/>
              <a:rect l="l" t="t" r="r" b="b"/>
              <a:pathLst>
                <a:path w="608" h="126" extrusionOk="0">
                  <a:moveTo>
                    <a:pt x="214" y="0"/>
                  </a:moveTo>
                  <a:cubicBezTo>
                    <a:pt x="144" y="0"/>
                    <a:pt x="72" y="4"/>
                    <a:pt x="1" y="4"/>
                  </a:cubicBezTo>
                  <a:cubicBezTo>
                    <a:pt x="100" y="103"/>
                    <a:pt x="214" y="125"/>
                    <a:pt x="330" y="125"/>
                  </a:cubicBezTo>
                  <a:cubicBezTo>
                    <a:pt x="423" y="125"/>
                    <a:pt x="518" y="111"/>
                    <a:pt x="608" y="111"/>
                  </a:cubicBezTo>
                  <a:cubicBezTo>
                    <a:pt x="489" y="16"/>
                    <a:pt x="354"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5"/>
            <p:cNvSpPr/>
            <p:nvPr/>
          </p:nvSpPr>
          <p:spPr>
            <a:xfrm>
              <a:off x="5328025" y="2296175"/>
              <a:ext cx="7475" cy="7300"/>
            </a:xfrm>
            <a:custGeom>
              <a:avLst/>
              <a:gdLst/>
              <a:ahLst/>
              <a:cxnLst/>
              <a:rect l="l" t="t" r="r" b="b"/>
              <a:pathLst>
                <a:path w="299" h="292" extrusionOk="0">
                  <a:moveTo>
                    <a:pt x="78" y="0"/>
                  </a:moveTo>
                  <a:cubicBezTo>
                    <a:pt x="52" y="0"/>
                    <a:pt x="30" y="22"/>
                    <a:pt x="1" y="51"/>
                  </a:cubicBezTo>
                  <a:cubicBezTo>
                    <a:pt x="25" y="171"/>
                    <a:pt x="44" y="292"/>
                    <a:pt x="126" y="292"/>
                  </a:cubicBezTo>
                  <a:cubicBezTo>
                    <a:pt x="166" y="292"/>
                    <a:pt x="221" y="264"/>
                    <a:pt x="299" y="194"/>
                  </a:cubicBezTo>
                  <a:cubicBezTo>
                    <a:pt x="287" y="110"/>
                    <a:pt x="215" y="99"/>
                    <a:pt x="132" y="63"/>
                  </a:cubicBezTo>
                  <a:lnTo>
                    <a:pt x="156" y="15"/>
                  </a:lnTo>
                  <a:cubicBezTo>
                    <a:pt x="156" y="15"/>
                    <a:pt x="132" y="3"/>
                    <a:pt x="96" y="3"/>
                  </a:cubicBezTo>
                  <a:cubicBezTo>
                    <a:pt x="90" y="1"/>
                    <a:pt x="84"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5"/>
            <p:cNvSpPr/>
            <p:nvPr/>
          </p:nvSpPr>
          <p:spPr>
            <a:xfrm>
              <a:off x="5331900" y="2297550"/>
              <a:ext cx="11350" cy="3475"/>
            </a:xfrm>
            <a:custGeom>
              <a:avLst/>
              <a:gdLst/>
              <a:ahLst/>
              <a:cxnLst/>
              <a:rect l="l" t="t" r="r" b="b"/>
              <a:pathLst>
                <a:path w="454" h="139" extrusionOk="0">
                  <a:moveTo>
                    <a:pt x="180" y="1"/>
                  </a:moveTo>
                  <a:cubicBezTo>
                    <a:pt x="120" y="1"/>
                    <a:pt x="60" y="8"/>
                    <a:pt x="1" y="8"/>
                  </a:cubicBezTo>
                  <a:cubicBezTo>
                    <a:pt x="36" y="55"/>
                    <a:pt x="96" y="103"/>
                    <a:pt x="144" y="139"/>
                  </a:cubicBezTo>
                  <a:cubicBezTo>
                    <a:pt x="251" y="127"/>
                    <a:pt x="358" y="127"/>
                    <a:pt x="453" y="115"/>
                  </a:cubicBezTo>
                  <a:cubicBezTo>
                    <a:pt x="372" y="19"/>
                    <a:pt x="277"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5"/>
            <p:cNvSpPr/>
            <p:nvPr/>
          </p:nvSpPr>
          <p:spPr>
            <a:xfrm>
              <a:off x="5323875" y="2293725"/>
              <a:ext cx="8350" cy="3725"/>
            </a:xfrm>
            <a:custGeom>
              <a:avLst/>
              <a:gdLst/>
              <a:ahLst/>
              <a:cxnLst/>
              <a:rect l="l" t="t" r="r" b="b"/>
              <a:pathLst>
                <a:path w="334" h="149" extrusionOk="0">
                  <a:moveTo>
                    <a:pt x="111" y="0"/>
                  </a:moveTo>
                  <a:cubicBezTo>
                    <a:pt x="75" y="0"/>
                    <a:pt x="38" y="7"/>
                    <a:pt x="0" y="18"/>
                  </a:cubicBezTo>
                  <a:cubicBezTo>
                    <a:pt x="36" y="54"/>
                    <a:pt x="48" y="89"/>
                    <a:pt x="84" y="113"/>
                  </a:cubicBezTo>
                  <a:cubicBezTo>
                    <a:pt x="92" y="110"/>
                    <a:pt x="101" y="109"/>
                    <a:pt x="110" y="109"/>
                  </a:cubicBezTo>
                  <a:cubicBezTo>
                    <a:pt x="136" y="109"/>
                    <a:pt x="161" y="122"/>
                    <a:pt x="179" y="149"/>
                  </a:cubicBezTo>
                  <a:cubicBezTo>
                    <a:pt x="226" y="137"/>
                    <a:pt x="286" y="137"/>
                    <a:pt x="334" y="113"/>
                  </a:cubicBezTo>
                  <a:cubicBezTo>
                    <a:pt x="268" y="31"/>
                    <a:pt x="192"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5"/>
            <p:cNvSpPr/>
            <p:nvPr/>
          </p:nvSpPr>
          <p:spPr>
            <a:xfrm>
              <a:off x="5209875" y="2282850"/>
              <a:ext cx="3575" cy="3300"/>
            </a:xfrm>
            <a:custGeom>
              <a:avLst/>
              <a:gdLst/>
              <a:ahLst/>
              <a:cxnLst/>
              <a:rect l="l" t="t" r="r" b="b"/>
              <a:pathLst>
                <a:path w="143" h="132" extrusionOk="0">
                  <a:moveTo>
                    <a:pt x="0" y="1"/>
                  </a:moveTo>
                  <a:lnTo>
                    <a:pt x="0" y="1"/>
                  </a:lnTo>
                  <a:cubicBezTo>
                    <a:pt x="36" y="48"/>
                    <a:pt x="95" y="96"/>
                    <a:pt x="143" y="132"/>
                  </a:cubicBezTo>
                  <a:cubicBezTo>
                    <a:pt x="95" y="96"/>
                    <a:pt x="60"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5"/>
            <p:cNvSpPr/>
            <p:nvPr/>
          </p:nvSpPr>
          <p:spPr>
            <a:xfrm>
              <a:off x="5342925" y="2300225"/>
              <a:ext cx="3300" cy="2425"/>
            </a:xfrm>
            <a:custGeom>
              <a:avLst/>
              <a:gdLst/>
              <a:ahLst/>
              <a:cxnLst/>
              <a:rect l="l" t="t" r="r" b="b"/>
              <a:pathLst>
                <a:path w="132" h="97" extrusionOk="0">
                  <a:moveTo>
                    <a:pt x="52" y="1"/>
                  </a:moveTo>
                  <a:cubicBezTo>
                    <a:pt x="35" y="1"/>
                    <a:pt x="18" y="4"/>
                    <a:pt x="0" y="8"/>
                  </a:cubicBezTo>
                  <a:cubicBezTo>
                    <a:pt x="7" y="66"/>
                    <a:pt x="24" y="96"/>
                    <a:pt x="49" y="96"/>
                  </a:cubicBezTo>
                  <a:cubicBezTo>
                    <a:pt x="71" y="96"/>
                    <a:pt x="99" y="75"/>
                    <a:pt x="131" y="32"/>
                  </a:cubicBezTo>
                  <a:cubicBezTo>
                    <a:pt x="109" y="9"/>
                    <a:pt x="81" y="1"/>
                    <a:pt x="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5"/>
            <p:cNvSpPr/>
            <p:nvPr/>
          </p:nvSpPr>
          <p:spPr>
            <a:xfrm>
              <a:off x="5282200" y="2311425"/>
              <a:ext cx="3000" cy="4500"/>
            </a:xfrm>
            <a:custGeom>
              <a:avLst/>
              <a:gdLst/>
              <a:ahLst/>
              <a:cxnLst/>
              <a:rect l="l" t="t" r="r" b="b"/>
              <a:pathLst>
                <a:path w="120" h="180" extrusionOk="0">
                  <a:moveTo>
                    <a:pt x="119" y="1"/>
                  </a:moveTo>
                  <a:cubicBezTo>
                    <a:pt x="48" y="48"/>
                    <a:pt x="0" y="96"/>
                    <a:pt x="0" y="179"/>
                  </a:cubicBezTo>
                  <a:cubicBezTo>
                    <a:pt x="96" y="155"/>
                    <a:pt x="119" y="96"/>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5"/>
            <p:cNvSpPr/>
            <p:nvPr/>
          </p:nvSpPr>
          <p:spPr>
            <a:xfrm>
              <a:off x="5278325" y="2315900"/>
              <a:ext cx="3900" cy="3300"/>
            </a:xfrm>
            <a:custGeom>
              <a:avLst/>
              <a:gdLst/>
              <a:ahLst/>
              <a:cxnLst/>
              <a:rect l="l" t="t" r="r" b="b"/>
              <a:pathLst>
                <a:path w="156" h="132" extrusionOk="0">
                  <a:moveTo>
                    <a:pt x="155" y="0"/>
                  </a:moveTo>
                  <a:cubicBezTo>
                    <a:pt x="72" y="0"/>
                    <a:pt x="24" y="48"/>
                    <a:pt x="1" y="131"/>
                  </a:cubicBezTo>
                  <a:cubicBezTo>
                    <a:pt x="84" y="131"/>
                    <a:pt x="143" y="9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5"/>
            <p:cNvSpPr/>
            <p:nvPr/>
          </p:nvSpPr>
          <p:spPr>
            <a:xfrm>
              <a:off x="5296175" y="2294150"/>
              <a:ext cx="3600" cy="1100"/>
            </a:xfrm>
            <a:custGeom>
              <a:avLst/>
              <a:gdLst/>
              <a:ahLst/>
              <a:cxnLst/>
              <a:rect l="l" t="t" r="r" b="b"/>
              <a:pathLst>
                <a:path w="144" h="44" extrusionOk="0">
                  <a:moveTo>
                    <a:pt x="1" y="1"/>
                  </a:moveTo>
                  <a:cubicBezTo>
                    <a:pt x="1" y="11"/>
                    <a:pt x="16" y="43"/>
                    <a:pt x="29" y="43"/>
                  </a:cubicBezTo>
                  <a:cubicBezTo>
                    <a:pt x="32" y="43"/>
                    <a:pt x="34" y="41"/>
                    <a:pt x="37" y="37"/>
                  </a:cubicBezTo>
                  <a:cubicBezTo>
                    <a:pt x="72" y="25"/>
                    <a:pt x="120" y="13"/>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5"/>
            <p:cNvSpPr/>
            <p:nvPr/>
          </p:nvSpPr>
          <p:spPr>
            <a:xfrm>
              <a:off x="5295600" y="2304575"/>
              <a:ext cx="3875" cy="2650"/>
            </a:xfrm>
            <a:custGeom>
              <a:avLst/>
              <a:gdLst/>
              <a:ahLst/>
              <a:cxnLst/>
              <a:rect l="l" t="t" r="r" b="b"/>
              <a:pathLst>
                <a:path w="155" h="106" extrusionOk="0">
                  <a:moveTo>
                    <a:pt x="0" y="1"/>
                  </a:moveTo>
                  <a:lnTo>
                    <a:pt x="0" y="1"/>
                  </a:lnTo>
                  <a:cubicBezTo>
                    <a:pt x="24" y="25"/>
                    <a:pt x="24" y="36"/>
                    <a:pt x="24" y="72"/>
                  </a:cubicBezTo>
                  <a:cubicBezTo>
                    <a:pt x="49" y="89"/>
                    <a:pt x="80" y="106"/>
                    <a:pt x="113" y="106"/>
                  </a:cubicBezTo>
                  <a:cubicBezTo>
                    <a:pt x="127" y="106"/>
                    <a:pt x="141" y="103"/>
                    <a:pt x="155" y="96"/>
                  </a:cubicBezTo>
                  <a:cubicBezTo>
                    <a:pt x="95" y="72"/>
                    <a:pt x="48"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5"/>
            <p:cNvSpPr/>
            <p:nvPr/>
          </p:nvSpPr>
          <p:spPr>
            <a:xfrm>
              <a:off x="5259875" y="2333150"/>
              <a:ext cx="4200" cy="3600"/>
            </a:xfrm>
            <a:custGeom>
              <a:avLst/>
              <a:gdLst/>
              <a:ahLst/>
              <a:cxnLst/>
              <a:rect l="l" t="t" r="r" b="b"/>
              <a:pathLst>
                <a:path w="168" h="144" extrusionOk="0">
                  <a:moveTo>
                    <a:pt x="155" y="1"/>
                  </a:moveTo>
                  <a:cubicBezTo>
                    <a:pt x="72" y="13"/>
                    <a:pt x="12" y="72"/>
                    <a:pt x="0" y="144"/>
                  </a:cubicBezTo>
                  <a:cubicBezTo>
                    <a:pt x="48" y="144"/>
                    <a:pt x="96" y="132"/>
                    <a:pt x="143" y="132"/>
                  </a:cubicBezTo>
                  <a:cubicBezTo>
                    <a:pt x="167" y="108"/>
                    <a:pt x="167" y="60"/>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5"/>
            <p:cNvSpPr/>
            <p:nvPr/>
          </p:nvSpPr>
          <p:spPr>
            <a:xfrm>
              <a:off x="5256600" y="2336725"/>
              <a:ext cx="3900" cy="3900"/>
            </a:xfrm>
            <a:custGeom>
              <a:avLst/>
              <a:gdLst/>
              <a:ahLst/>
              <a:cxnLst/>
              <a:rect l="l" t="t" r="r" b="b"/>
              <a:pathLst>
                <a:path w="156" h="156" extrusionOk="0">
                  <a:moveTo>
                    <a:pt x="155" y="1"/>
                  </a:moveTo>
                  <a:lnTo>
                    <a:pt x="155" y="1"/>
                  </a:lnTo>
                  <a:cubicBezTo>
                    <a:pt x="72" y="24"/>
                    <a:pt x="12" y="84"/>
                    <a:pt x="0" y="155"/>
                  </a:cubicBezTo>
                  <a:cubicBezTo>
                    <a:pt x="48" y="155"/>
                    <a:pt x="96" y="155"/>
                    <a:pt x="131" y="143"/>
                  </a:cubicBezTo>
                  <a:cubicBezTo>
                    <a:pt x="131" y="96"/>
                    <a:pt x="155" y="4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5"/>
            <p:cNvSpPr/>
            <p:nvPr/>
          </p:nvSpPr>
          <p:spPr>
            <a:xfrm>
              <a:off x="5274450" y="2299225"/>
              <a:ext cx="1825" cy="1500"/>
            </a:xfrm>
            <a:custGeom>
              <a:avLst/>
              <a:gdLst/>
              <a:ahLst/>
              <a:cxnLst/>
              <a:rect l="l" t="t" r="r" b="b"/>
              <a:pathLst>
                <a:path w="73" h="60" extrusionOk="0">
                  <a:moveTo>
                    <a:pt x="36" y="0"/>
                  </a:moveTo>
                  <a:cubicBezTo>
                    <a:pt x="36" y="0"/>
                    <a:pt x="13" y="48"/>
                    <a:pt x="1" y="60"/>
                  </a:cubicBezTo>
                  <a:cubicBezTo>
                    <a:pt x="60" y="48"/>
                    <a:pt x="72" y="12"/>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5"/>
            <p:cNvSpPr/>
            <p:nvPr/>
          </p:nvSpPr>
          <p:spPr>
            <a:xfrm>
              <a:off x="5303025" y="2293800"/>
              <a:ext cx="3900" cy="3375"/>
            </a:xfrm>
            <a:custGeom>
              <a:avLst/>
              <a:gdLst/>
              <a:ahLst/>
              <a:cxnLst/>
              <a:rect l="l" t="t" r="r" b="b"/>
              <a:pathLst>
                <a:path w="156" h="135" extrusionOk="0">
                  <a:moveTo>
                    <a:pt x="72" y="0"/>
                  </a:moveTo>
                  <a:cubicBezTo>
                    <a:pt x="48" y="0"/>
                    <a:pt x="25" y="9"/>
                    <a:pt x="1" y="27"/>
                  </a:cubicBezTo>
                  <a:cubicBezTo>
                    <a:pt x="48" y="51"/>
                    <a:pt x="108" y="98"/>
                    <a:pt x="156" y="134"/>
                  </a:cubicBezTo>
                  <a:cubicBezTo>
                    <a:pt x="144" y="98"/>
                    <a:pt x="144" y="51"/>
                    <a:pt x="144" y="27"/>
                  </a:cubicBezTo>
                  <a:cubicBezTo>
                    <a:pt x="120" y="9"/>
                    <a:pt x="96"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5"/>
            <p:cNvSpPr/>
            <p:nvPr/>
          </p:nvSpPr>
          <p:spPr>
            <a:xfrm>
              <a:off x="5317625" y="2309950"/>
              <a:ext cx="3300" cy="1200"/>
            </a:xfrm>
            <a:custGeom>
              <a:avLst/>
              <a:gdLst/>
              <a:ahLst/>
              <a:cxnLst/>
              <a:rect l="l" t="t" r="r" b="b"/>
              <a:pathLst>
                <a:path w="132" h="48" extrusionOk="0">
                  <a:moveTo>
                    <a:pt x="107" y="0"/>
                  </a:moveTo>
                  <a:cubicBezTo>
                    <a:pt x="72" y="0"/>
                    <a:pt x="36" y="24"/>
                    <a:pt x="0" y="36"/>
                  </a:cubicBezTo>
                  <a:cubicBezTo>
                    <a:pt x="48" y="48"/>
                    <a:pt x="95" y="48"/>
                    <a:pt x="131" y="48"/>
                  </a:cubicBezTo>
                  <a:cubicBezTo>
                    <a:pt x="119" y="36"/>
                    <a:pt x="107"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5"/>
            <p:cNvSpPr/>
            <p:nvPr/>
          </p:nvSpPr>
          <p:spPr>
            <a:xfrm>
              <a:off x="5209275" y="1823575"/>
              <a:ext cx="29200" cy="175525"/>
            </a:xfrm>
            <a:custGeom>
              <a:avLst/>
              <a:gdLst/>
              <a:ahLst/>
              <a:cxnLst/>
              <a:rect l="l" t="t" r="r" b="b"/>
              <a:pathLst>
                <a:path w="1168" h="7021" extrusionOk="0">
                  <a:moveTo>
                    <a:pt x="655" y="0"/>
                  </a:moveTo>
                  <a:cubicBezTo>
                    <a:pt x="60" y="36"/>
                    <a:pt x="0" y="369"/>
                    <a:pt x="203" y="846"/>
                  </a:cubicBezTo>
                  <a:cubicBezTo>
                    <a:pt x="536" y="917"/>
                    <a:pt x="477" y="1179"/>
                    <a:pt x="441" y="1405"/>
                  </a:cubicBezTo>
                  <a:cubicBezTo>
                    <a:pt x="357" y="1715"/>
                    <a:pt x="262" y="2000"/>
                    <a:pt x="167" y="2298"/>
                  </a:cubicBezTo>
                  <a:cubicBezTo>
                    <a:pt x="381" y="2834"/>
                    <a:pt x="453" y="3953"/>
                    <a:pt x="322" y="4584"/>
                  </a:cubicBezTo>
                  <a:cubicBezTo>
                    <a:pt x="322" y="4612"/>
                    <a:pt x="322" y="4639"/>
                    <a:pt x="327" y="4639"/>
                  </a:cubicBezTo>
                  <a:cubicBezTo>
                    <a:pt x="328" y="4639"/>
                    <a:pt x="328" y="4639"/>
                    <a:pt x="329" y="4639"/>
                  </a:cubicBezTo>
                  <a:lnTo>
                    <a:pt x="329" y="4639"/>
                  </a:lnTo>
                  <a:cubicBezTo>
                    <a:pt x="283" y="4708"/>
                    <a:pt x="238" y="4789"/>
                    <a:pt x="215" y="4870"/>
                  </a:cubicBezTo>
                  <a:cubicBezTo>
                    <a:pt x="227" y="5144"/>
                    <a:pt x="286" y="5418"/>
                    <a:pt x="262" y="5703"/>
                  </a:cubicBezTo>
                  <a:cubicBezTo>
                    <a:pt x="262" y="5799"/>
                    <a:pt x="262" y="5882"/>
                    <a:pt x="298" y="5977"/>
                  </a:cubicBezTo>
                  <a:cubicBezTo>
                    <a:pt x="328" y="6000"/>
                    <a:pt x="354" y="6008"/>
                    <a:pt x="377" y="6008"/>
                  </a:cubicBezTo>
                  <a:cubicBezTo>
                    <a:pt x="391" y="6008"/>
                    <a:pt x="404" y="6005"/>
                    <a:pt x="417" y="6001"/>
                  </a:cubicBezTo>
                  <a:cubicBezTo>
                    <a:pt x="425" y="5998"/>
                    <a:pt x="432" y="5997"/>
                    <a:pt x="436" y="5997"/>
                  </a:cubicBezTo>
                  <a:cubicBezTo>
                    <a:pt x="449" y="5997"/>
                    <a:pt x="439" y="6012"/>
                    <a:pt x="393" y="6049"/>
                  </a:cubicBezTo>
                  <a:cubicBezTo>
                    <a:pt x="322" y="6108"/>
                    <a:pt x="274" y="6180"/>
                    <a:pt x="262" y="6275"/>
                  </a:cubicBezTo>
                  <a:lnTo>
                    <a:pt x="262" y="6453"/>
                  </a:lnTo>
                  <a:cubicBezTo>
                    <a:pt x="262" y="6513"/>
                    <a:pt x="274" y="6572"/>
                    <a:pt x="298" y="6632"/>
                  </a:cubicBezTo>
                  <a:cubicBezTo>
                    <a:pt x="334" y="6692"/>
                    <a:pt x="357" y="6727"/>
                    <a:pt x="405" y="6787"/>
                  </a:cubicBezTo>
                  <a:cubicBezTo>
                    <a:pt x="513" y="6931"/>
                    <a:pt x="612" y="7020"/>
                    <a:pt x="701" y="7020"/>
                  </a:cubicBezTo>
                  <a:cubicBezTo>
                    <a:pt x="787" y="7020"/>
                    <a:pt x="864" y="6934"/>
                    <a:pt x="929" y="6727"/>
                  </a:cubicBezTo>
                  <a:cubicBezTo>
                    <a:pt x="1167" y="6049"/>
                    <a:pt x="655" y="5453"/>
                    <a:pt x="679" y="4787"/>
                  </a:cubicBezTo>
                  <a:cubicBezTo>
                    <a:pt x="715" y="3370"/>
                    <a:pt x="715" y="1941"/>
                    <a:pt x="691" y="512"/>
                  </a:cubicBezTo>
                  <a:cubicBezTo>
                    <a:pt x="679" y="346"/>
                    <a:pt x="703" y="167"/>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5"/>
            <p:cNvSpPr/>
            <p:nvPr/>
          </p:nvSpPr>
          <p:spPr>
            <a:xfrm>
              <a:off x="5211350" y="1989025"/>
              <a:ext cx="25325" cy="84775"/>
            </a:xfrm>
            <a:custGeom>
              <a:avLst/>
              <a:gdLst/>
              <a:ahLst/>
              <a:cxnLst/>
              <a:rect l="l" t="t" r="r" b="b"/>
              <a:pathLst>
                <a:path w="1013" h="3391" extrusionOk="0">
                  <a:moveTo>
                    <a:pt x="268" y="1"/>
                  </a:moveTo>
                  <a:cubicBezTo>
                    <a:pt x="259" y="1"/>
                    <a:pt x="249" y="1"/>
                    <a:pt x="239" y="2"/>
                  </a:cubicBezTo>
                  <a:cubicBezTo>
                    <a:pt x="132" y="324"/>
                    <a:pt x="144" y="645"/>
                    <a:pt x="239" y="1014"/>
                  </a:cubicBezTo>
                  <a:cubicBezTo>
                    <a:pt x="536" y="1324"/>
                    <a:pt x="84" y="1490"/>
                    <a:pt x="96" y="1740"/>
                  </a:cubicBezTo>
                  <a:cubicBezTo>
                    <a:pt x="203" y="2014"/>
                    <a:pt x="203" y="2300"/>
                    <a:pt x="96" y="2586"/>
                  </a:cubicBezTo>
                  <a:lnTo>
                    <a:pt x="84" y="2586"/>
                  </a:lnTo>
                  <a:cubicBezTo>
                    <a:pt x="132" y="2824"/>
                    <a:pt x="1" y="3110"/>
                    <a:pt x="239" y="3300"/>
                  </a:cubicBezTo>
                  <a:cubicBezTo>
                    <a:pt x="312" y="3360"/>
                    <a:pt x="390" y="3391"/>
                    <a:pt x="473" y="3391"/>
                  </a:cubicBezTo>
                  <a:cubicBezTo>
                    <a:pt x="538" y="3391"/>
                    <a:pt x="606" y="3372"/>
                    <a:pt x="679" y="3336"/>
                  </a:cubicBezTo>
                  <a:cubicBezTo>
                    <a:pt x="739" y="3276"/>
                    <a:pt x="775" y="3193"/>
                    <a:pt x="798" y="3122"/>
                  </a:cubicBezTo>
                  <a:cubicBezTo>
                    <a:pt x="894" y="2717"/>
                    <a:pt x="846" y="2312"/>
                    <a:pt x="870" y="1919"/>
                  </a:cubicBezTo>
                  <a:cubicBezTo>
                    <a:pt x="917" y="1407"/>
                    <a:pt x="1013" y="895"/>
                    <a:pt x="655" y="431"/>
                  </a:cubicBezTo>
                  <a:cubicBezTo>
                    <a:pt x="483" y="327"/>
                    <a:pt x="544" y="1"/>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5"/>
            <p:cNvSpPr/>
            <p:nvPr/>
          </p:nvSpPr>
          <p:spPr>
            <a:xfrm>
              <a:off x="5206300" y="1796700"/>
              <a:ext cx="23225" cy="57200"/>
            </a:xfrm>
            <a:custGeom>
              <a:avLst/>
              <a:gdLst/>
              <a:ahLst/>
              <a:cxnLst/>
              <a:rect l="l" t="t" r="r" b="b"/>
              <a:pathLst>
                <a:path w="929" h="2288" extrusionOk="0">
                  <a:moveTo>
                    <a:pt x="652" y="0"/>
                  </a:moveTo>
                  <a:cubicBezTo>
                    <a:pt x="576" y="0"/>
                    <a:pt x="496" y="30"/>
                    <a:pt x="417" y="87"/>
                  </a:cubicBezTo>
                  <a:cubicBezTo>
                    <a:pt x="393" y="551"/>
                    <a:pt x="393" y="1040"/>
                    <a:pt x="0" y="1385"/>
                  </a:cubicBezTo>
                  <a:lnTo>
                    <a:pt x="0" y="2099"/>
                  </a:lnTo>
                  <a:cubicBezTo>
                    <a:pt x="4" y="2098"/>
                    <a:pt x="8" y="2098"/>
                    <a:pt x="12" y="2098"/>
                  </a:cubicBezTo>
                  <a:cubicBezTo>
                    <a:pt x="93" y="2098"/>
                    <a:pt x="96" y="2288"/>
                    <a:pt x="184" y="2288"/>
                  </a:cubicBezTo>
                  <a:cubicBezTo>
                    <a:pt x="209" y="2288"/>
                    <a:pt x="242" y="2272"/>
                    <a:pt x="286" y="2230"/>
                  </a:cubicBezTo>
                  <a:cubicBezTo>
                    <a:pt x="334" y="2183"/>
                    <a:pt x="322" y="2159"/>
                    <a:pt x="286" y="2111"/>
                  </a:cubicBezTo>
                  <a:lnTo>
                    <a:pt x="286" y="1944"/>
                  </a:lnTo>
                  <a:cubicBezTo>
                    <a:pt x="274" y="1575"/>
                    <a:pt x="405" y="1290"/>
                    <a:pt x="703" y="1087"/>
                  </a:cubicBezTo>
                  <a:cubicBezTo>
                    <a:pt x="869" y="968"/>
                    <a:pt x="869" y="789"/>
                    <a:pt x="881" y="635"/>
                  </a:cubicBezTo>
                  <a:cubicBezTo>
                    <a:pt x="893" y="528"/>
                    <a:pt x="929" y="432"/>
                    <a:pt x="929" y="325"/>
                  </a:cubicBezTo>
                  <a:cubicBezTo>
                    <a:pt x="929" y="254"/>
                    <a:pt x="917" y="170"/>
                    <a:pt x="881" y="111"/>
                  </a:cubicBezTo>
                  <a:cubicBezTo>
                    <a:pt x="813" y="36"/>
                    <a:pt x="735" y="0"/>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5"/>
            <p:cNvSpPr/>
            <p:nvPr/>
          </p:nvSpPr>
          <p:spPr>
            <a:xfrm>
              <a:off x="5208675" y="1881325"/>
              <a:ext cx="4500" cy="44650"/>
            </a:xfrm>
            <a:custGeom>
              <a:avLst/>
              <a:gdLst/>
              <a:ahLst/>
              <a:cxnLst/>
              <a:rect l="l" t="t" r="r" b="b"/>
              <a:pathLst>
                <a:path w="180" h="1786" extrusionOk="0">
                  <a:moveTo>
                    <a:pt x="179" y="0"/>
                  </a:moveTo>
                  <a:cubicBezTo>
                    <a:pt x="12" y="536"/>
                    <a:pt x="0" y="1167"/>
                    <a:pt x="179" y="1786"/>
                  </a:cubicBezTo>
                  <a:lnTo>
                    <a:pt x="1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5"/>
            <p:cNvSpPr/>
            <p:nvPr/>
          </p:nvSpPr>
          <p:spPr>
            <a:xfrm>
              <a:off x="5208975" y="1938175"/>
              <a:ext cx="9250" cy="33750"/>
            </a:xfrm>
            <a:custGeom>
              <a:avLst/>
              <a:gdLst/>
              <a:ahLst/>
              <a:cxnLst/>
              <a:rect l="l" t="t" r="r" b="b"/>
              <a:pathLst>
                <a:path w="370" h="1350" extrusionOk="0">
                  <a:moveTo>
                    <a:pt x="346" y="0"/>
                  </a:moveTo>
                  <a:lnTo>
                    <a:pt x="346" y="0"/>
                  </a:lnTo>
                  <a:cubicBezTo>
                    <a:pt x="119" y="107"/>
                    <a:pt x="0" y="286"/>
                    <a:pt x="108" y="524"/>
                  </a:cubicBezTo>
                  <a:cubicBezTo>
                    <a:pt x="215" y="774"/>
                    <a:pt x="179" y="1048"/>
                    <a:pt x="191" y="1298"/>
                  </a:cubicBezTo>
                  <a:cubicBezTo>
                    <a:pt x="191" y="1322"/>
                    <a:pt x="215" y="1334"/>
                    <a:pt x="239" y="1346"/>
                  </a:cubicBezTo>
                  <a:cubicBezTo>
                    <a:pt x="247" y="1348"/>
                    <a:pt x="255" y="1350"/>
                    <a:pt x="262" y="1350"/>
                  </a:cubicBezTo>
                  <a:cubicBezTo>
                    <a:pt x="286" y="1350"/>
                    <a:pt x="306" y="1334"/>
                    <a:pt x="334" y="1298"/>
                  </a:cubicBezTo>
                  <a:lnTo>
                    <a:pt x="334" y="155"/>
                  </a:lnTo>
                  <a:cubicBezTo>
                    <a:pt x="369" y="107"/>
                    <a:pt x="369" y="72"/>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5"/>
            <p:cNvSpPr/>
            <p:nvPr/>
          </p:nvSpPr>
          <p:spPr>
            <a:xfrm>
              <a:off x="5210450" y="1987775"/>
              <a:ext cx="7775" cy="26025"/>
            </a:xfrm>
            <a:custGeom>
              <a:avLst/>
              <a:gdLst/>
              <a:ahLst/>
              <a:cxnLst/>
              <a:rect l="l" t="t" r="r" b="b"/>
              <a:pathLst>
                <a:path w="311" h="1041" extrusionOk="0">
                  <a:moveTo>
                    <a:pt x="192" y="0"/>
                  </a:moveTo>
                  <a:cubicBezTo>
                    <a:pt x="168" y="0"/>
                    <a:pt x="147" y="16"/>
                    <a:pt x="120" y="52"/>
                  </a:cubicBezTo>
                  <a:cubicBezTo>
                    <a:pt x="180" y="374"/>
                    <a:pt x="1" y="743"/>
                    <a:pt x="275" y="1040"/>
                  </a:cubicBezTo>
                  <a:cubicBezTo>
                    <a:pt x="310" y="719"/>
                    <a:pt x="299" y="374"/>
                    <a:pt x="275" y="52"/>
                  </a:cubicBezTo>
                  <a:cubicBezTo>
                    <a:pt x="275" y="28"/>
                    <a:pt x="239" y="16"/>
                    <a:pt x="215" y="4"/>
                  </a:cubicBezTo>
                  <a:cubicBezTo>
                    <a:pt x="207" y="2"/>
                    <a:pt x="19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5"/>
            <p:cNvSpPr/>
            <p:nvPr/>
          </p:nvSpPr>
          <p:spPr>
            <a:xfrm>
              <a:off x="5213425" y="2032225"/>
              <a:ext cx="5400" cy="21150"/>
            </a:xfrm>
            <a:custGeom>
              <a:avLst/>
              <a:gdLst/>
              <a:ahLst/>
              <a:cxnLst/>
              <a:rect l="l" t="t" r="r" b="b"/>
              <a:pathLst>
                <a:path w="216" h="846" extrusionOk="0">
                  <a:moveTo>
                    <a:pt x="1" y="0"/>
                  </a:moveTo>
                  <a:lnTo>
                    <a:pt x="1" y="846"/>
                  </a:lnTo>
                  <a:cubicBezTo>
                    <a:pt x="215" y="560"/>
                    <a:pt x="215" y="27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5"/>
            <p:cNvSpPr/>
            <p:nvPr/>
          </p:nvSpPr>
          <p:spPr>
            <a:xfrm>
              <a:off x="5213425" y="1971200"/>
              <a:ext cx="7475" cy="11875"/>
            </a:xfrm>
            <a:custGeom>
              <a:avLst/>
              <a:gdLst/>
              <a:ahLst/>
              <a:cxnLst/>
              <a:rect l="l" t="t" r="r" b="b"/>
              <a:pathLst>
                <a:path w="299" h="475" extrusionOk="0">
                  <a:moveTo>
                    <a:pt x="1" y="1"/>
                  </a:moveTo>
                  <a:cubicBezTo>
                    <a:pt x="1" y="132"/>
                    <a:pt x="1" y="275"/>
                    <a:pt x="13" y="429"/>
                  </a:cubicBezTo>
                  <a:cubicBezTo>
                    <a:pt x="13" y="441"/>
                    <a:pt x="37" y="453"/>
                    <a:pt x="61" y="465"/>
                  </a:cubicBezTo>
                  <a:cubicBezTo>
                    <a:pt x="70" y="472"/>
                    <a:pt x="80" y="475"/>
                    <a:pt x="88" y="475"/>
                  </a:cubicBezTo>
                  <a:cubicBezTo>
                    <a:pt x="110" y="475"/>
                    <a:pt x="130" y="455"/>
                    <a:pt x="156" y="429"/>
                  </a:cubicBezTo>
                  <a:cubicBezTo>
                    <a:pt x="215" y="334"/>
                    <a:pt x="251" y="239"/>
                    <a:pt x="299" y="144"/>
                  </a:cubicBezTo>
                  <a:lnTo>
                    <a:pt x="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5"/>
            <p:cNvSpPr/>
            <p:nvPr/>
          </p:nvSpPr>
          <p:spPr>
            <a:xfrm>
              <a:off x="5213725" y="1849475"/>
              <a:ext cx="2125" cy="3000"/>
            </a:xfrm>
            <a:custGeom>
              <a:avLst/>
              <a:gdLst/>
              <a:ahLst/>
              <a:cxnLst/>
              <a:rect l="l" t="t" r="r" b="b"/>
              <a:pathLst>
                <a:path w="85" h="120" extrusionOk="0">
                  <a:moveTo>
                    <a:pt x="1" y="0"/>
                  </a:moveTo>
                  <a:lnTo>
                    <a:pt x="1" y="119"/>
                  </a:lnTo>
                  <a:cubicBezTo>
                    <a:pt x="84" y="72"/>
                    <a:pt x="8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5"/>
            <p:cNvSpPr/>
            <p:nvPr/>
          </p:nvSpPr>
          <p:spPr>
            <a:xfrm>
              <a:off x="5213425" y="1981925"/>
              <a:ext cx="3900" cy="4600"/>
            </a:xfrm>
            <a:custGeom>
              <a:avLst/>
              <a:gdLst/>
              <a:ahLst/>
              <a:cxnLst/>
              <a:rect l="l" t="t" r="r" b="b"/>
              <a:pathLst>
                <a:path w="156" h="184" extrusionOk="0">
                  <a:moveTo>
                    <a:pt x="13" y="0"/>
                  </a:moveTo>
                  <a:cubicBezTo>
                    <a:pt x="1" y="36"/>
                    <a:pt x="1" y="84"/>
                    <a:pt x="13" y="143"/>
                  </a:cubicBezTo>
                  <a:cubicBezTo>
                    <a:pt x="13" y="143"/>
                    <a:pt x="37" y="167"/>
                    <a:pt x="61" y="179"/>
                  </a:cubicBezTo>
                  <a:cubicBezTo>
                    <a:pt x="69" y="182"/>
                    <a:pt x="78" y="183"/>
                    <a:pt x="85" y="183"/>
                  </a:cubicBezTo>
                  <a:cubicBezTo>
                    <a:pt x="109" y="183"/>
                    <a:pt x="129" y="170"/>
                    <a:pt x="156" y="143"/>
                  </a:cubicBezTo>
                  <a:lnTo>
                    <a:pt x="156" y="72"/>
                  </a:ln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5"/>
            <p:cNvSpPr/>
            <p:nvPr/>
          </p:nvSpPr>
          <p:spPr>
            <a:xfrm>
              <a:off x="5213425" y="1985200"/>
              <a:ext cx="3900" cy="3900"/>
            </a:xfrm>
            <a:custGeom>
              <a:avLst/>
              <a:gdLst/>
              <a:ahLst/>
              <a:cxnLst/>
              <a:rect l="l" t="t" r="r" b="b"/>
              <a:pathLst>
                <a:path w="156" h="156" extrusionOk="0">
                  <a:moveTo>
                    <a:pt x="1" y="0"/>
                  </a:moveTo>
                  <a:lnTo>
                    <a:pt x="1" y="155"/>
                  </a:lnTo>
                  <a:lnTo>
                    <a:pt x="156" y="155"/>
                  </a:ln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5"/>
            <p:cNvSpPr/>
            <p:nvPr/>
          </p:nvSpPr>
          <p:spPr>
            <a:xfrm>
              <a:off x="6063250" y="3081750"/>
              <a:ext cx="72950" cy="17000"/>
            </a:xfrm>
            <a:custGeom>
              <a:avLst/>
              <a:gdLst/>
              <a:ahLst/>
              <a:cxnLst/>
              <a:rect l="l" t="t" r="r" b="b"/>
              <a:pathLst>
                <a:path w="2918" h="680" extrusionOk="0">
                  <a:moveTo>
                    <a:pt x="488" y="1"/>
                  </a:moveTo>
                  <a:cubicBezTo>
                    <a:pt x="429" y="13"/>
                    <a:pt x="369" y="25"/>
                    <a:pt x="310" y="25"/>
                  </a:cubicBezTo>
                  <a:cubicBezTo>
                    <a:pt x="179" y="48"/>
                    <a:pt x="60" y="84"/>
                    <a:pt x="0" y="203"/>
                  </a:cubicBezTo>
                  <a:cubicBezTo>
                    <a:pt x="193" y="329"/>
                    <a:pt x="403" y="354"/>
                    <a:pt x="614" y="354"/>
                  </a:cubicBezTo>
                  <a:cubicBezTo>
                    <a:pt x="703" y="354"/>
                    <a:pt x="793" y="350"/>
                    <a:pt x="881" y="346"/>
                  </a:cubicBezTo>
                  <a:cubicBezTo>
                    <a:pt x="1370" y="584"/>
                    <a:pt x="1953" y="406"/>
                    <a:pt x="2453" y="620"/>
                  </a:cubicBezTo>
                  <a:cubicBezTo>
                    <a:pt x="2632" y="584"/>
                    <a:pt x="2917" y="679"/>
                    <a:pt x="2905" y="322"/>
                  </a:cubicBezTo>
                  <a:lnTo>
                    <a:pt x="2894" y="310"/>
                  </a:lnTo>
                  <a:cubicBezTo>
                    <a:pt x="2596" y="1"/>
                    <a:pt x="2155" y="203"/>
                    <a:pt x="1834" y="60"/>
                  </a:cubicBezTo>
                  <a:cubicBezTo>
                    <a:pt x="1786" y="60"/>
                    <a:pt x="1762" y="60"/>
                    <a:pt x="1727" y="25"/>
                  </a:cubicBezTo>
                  <a:cubicBezTo>
                    <a:pt x="1310" y="13"/>
                    <a:pt x="893" y="13"/>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5"/>
            <p:cNvSpPr/>
            <p:nvPr/>
          </p:nvSpPr>
          <p:spPr>
            <a:xfrm>
              <a:off x="5972450" y="3064500"/>
              <a:ext cx="44975" cy="14900"/>
            </a:xfrm>
            <a:custGeom>
              <a:avLst/>
              <a:gdLst/>
              <a:ahLst/>
              <a:cxnLst/>
              <a:rect l="l" t="t" r="r" b="b"/>
              <a:pathLst>
                <a:path w="1799" h="596" extrusionOk="0">
                  <a:moveTo>
                    <a:pt x="72" y="0"/>
                  </a:moveTo>
                  <a:lnTo>
                    <a:pt x="72" y="0"/>
                  </a:lnTo>
                  <a:cubicBezTo>
                    <a:pt x="180" y="179"/>
                    <a:pt x="1" y="417"/>
                    <a:pt x="180" y="596"/>
                  </a:cubicBezTo>
                  <a:cubicBezTo>
                    <a:pt x="257" y="482"/>
                    <a:pt x="352" y="453"/>
                    <a:pt x="453" y="453"/>
                  </a:cubicBezTo>
                  <a:cubicBezTo>
                    <a:pt x="523" y="453"/>
                    <a:pt x="595" y="467"/>
                    <a:pt x="668" y="477"/>
                  </a:cubicBezTo>
                  <a:cubicBezTo>
                    <a:pt x="847" y="524"/>
                    <a:pt x="1019" y="586"/>
                    <a:pt x="1201" y="586"/>
                  </a:cubicBezTo>
                  <a:cubicBezTo>
                    <a:pt x="1249" y="586"/>
                    <a:pt x="1297" y="582"/>
                    <a:pt x="1346" y="572"/>
                  </a:cubicBezTo>
                  <a:cubicBezTo>
                    <a:pt x="1382" y="560"/>
                    <a:pt x="1406" y="524"/>
                    <a:pt x="1406" y="477"/>
                  </a:cubicBezTo>
                  <a:cubicBezTo>
                    <a:pt x="1442" y="500"/>
                    <a:pt x="1489" y="512"/>
                    <a:pt x="1525" y="524"/>
                  </a:cubicBezTo>
                  <a:cubicBezTo>
                    <a:pt x="1644" y="512"/>
                    <a:pt x="1799" y="536"/>
                    <a:pt x="1775" y="322"/>
                  </a:cubicBezTo>
                  <a:cubicBezTo>
                    <a:pt x="1227" y="143"/>
                    <a:pt x="644" y="107"/>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5"/>
            <p:cNvSpPr/>
            <p:nvPr/>
          </p:nvSpPr>
          <p:spPr>
            <a:xfrm>
              <a:off x="6006100" y="3071925"/>
              <a:ext cx="54200" cy="14025"/>
            </a:xfrm>
            <a:custGeom>
              <a:avLst/>
              <a:gdLst/>
              <a:ahLst/>
              <a:cxnLst/>
              <a:rect l="l" t="t" r="r" b="b"/>
              <a:pathLst>
                <a:path w="2168" h="561" extrusionOk="0">
                  <a:moveTo>
                    <a:pt x="429" y="1"/>
                  </a:moveTo>
                  <a:cubicBezTo>
                    <a:pt x="310" y="168"/>
                    <a:pt x="143" y="120"/>
                    <a:pt x="0" y="144"/>
                  </a:cubicBezTo>
                  <a:lnTo>
                    <a:pt x="0" y="275"/>
                  </a:lnTo>
                  <a:cubicBezTo>
                    <a:pt x="560" y="453"/>
                    <a:pt x="1143" y="537"/>
                    <a:pt x="1739" y="561"/>
                  </a:cubicBezTo>
                  <a:cubicBezTo>
                    <a:pt x="2167" y="239"/>
                    <a:pt x="1727" y="263"/>
                    <a:pt x="1584" y="156"/>
                  </a:cubicBezTo>
                  <a:cubicBezTo>
                    <a:pt x="1203" y="96"/>
                    <a:pt x="798" y="168"/>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5"/>
            <p:cNvSpPr/>
            <p:nvPr/>
          </p:nvSpPr>
          <p:spPr>
            <a:xfrm>
              <a:off x="6045375" y="3075425"/>
              <a:ext cx="29800" cy="10825"/>
            </a:xfrm>
            <a:custGeom>
              <a:avLst/>
              <a:gdLst/>
              <a:ahLst/>
              <a:cxnLst/>
              <a:rect l="l" t="t" r="r" b="b"/>
              <a:pathLst>
                <a:path w="1192" h="433" extrusionOk="0">
                  <a:moveTo>
                    <a:pt x="374" y="0"/>
                  </a:moveTo>
                  <a:cubicBezTo>
                    <a:pt x="250" y="0"/>
                    <a:pt x="126" y="9"/>
                    <a:pt x="1" y="16"/>
                  </a:cubicBezTo>
                  <a:cubicBezTo>
                    <a:pt x="96" y="135"/>
                    <a:pt x="334" y="206"/>
                    <a:pt x="156" y="409"/>
                  </a:cubicBezTo>
                  <a:cubicBezTo>
                    <a:pt x="251" y="409"/>
                    <a:pt x="346" y="432"/>
                    <a:pt x="453" y="432"/>
                  </a:cubicBezTo>
                  <a:cubicBezTo>
                    <a:pt x="525" y="369"/>
                    <a:pt x="604" y="354"/>
                    <a:pt x="686" y="354"/>
                  </a:cubicBezTo>
                  <a:cubicBezTo>
                    <a:pt x="765" y="354"/>
                    <a:pt x="846" y="368"/>
                    <a:pt x="926" y="368"/>
                  </a:cubicBezTo>
                  <a:cubicBezTo>
                    <a:pt x="997" y="368"/>
                    <a:pt x="1067" y="357"/>
                    <a:pt x="1132" y="313"/>
                  </a:cubicBezTo>
                  <a:lnTo>
                    <a:pt x="1192" y="254"/>
                  </a:lnTo>
                  <a:cubicBezTo>
                    <a:pt x="941" y="45"/>
                    <a:pt x="662"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5"/>
            <p:cNvSpPr/>
            <p:nvPr/>
          </p:nvSpPr>
          <p:spPr>
            <a:xfrm>
              <a:off x="6056700" y="3081475"/>
              <a:ext cx="17000" cy="5675"/>
            </a:xfrm>
            <a:custGeom>
              <a:avLst/>
              <a:gdLst/>
              <a:ahLst/>
              <a:cxnLst/>
              <a:rect l="l" t="t" r="r" b="b"/>
              <a:pathLst>
                <a:path w="680" h="227" extrusionOk="0">
                  <a:moveTo>
                    <a:pt x="127" y="0"/>
                  </a:moveTo>
                  <a:cubicBezTo>
                    <a:pt x="20" y="0"/>
                    <a:pt x="10" y="91"/>
                    <a:pt x="0" y="190"/>
                  </a:cubicBezTo>
                  <a:cubicBezTo>
                    <a:pt x="72" y="190"/>
                    <a:pt x="155" y="202"/>
                    <a:pt x="250" y="214"/>
                  </a:cubicBezTo>
                  <a:cubicBezTo>
                    <a:pt x="393" y="155"/>
                    <a:pt x="572" y="226"/>
                    <a:pt x="679" y="71"/>
                  </a:cubicBezTo>
                  <a:cubicBezTo>
                    <a:pt x="512" y="48"/>
                    <a:pt x="358" y="48"/>
                    <a:pt x="203" y="12"/>
                  </a:cubicBezTo>
                  <a:cubicBezTo>
                    <a:pt x="173" y="4"/>
                    <a:pt x="148"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5"/>
            <p:cNvSpPr/>
            <p:nvPr/>
          </p:nvSpPr>
          <p:spPr>
            <a:xfrm>
              <a:off x="5988525" y="3103475"/>
              <a:ext cx="3000" cy="4500"/>
            </a:xfrm>
            <a:custGeom>
              <a:avLst/>
              <a:gdLst/>
              <a:ahLst/>
              <a:cxnLst/>
              <a:rect l="l" t="t" r="r" b="b"/>
              <a:pathLst>
                <a:path w="120" h="180" extrusionOk="0">
                  <a:moveTo>
                    <a:pt x="1" y="1"/>
                  </a:moveTo>
                  <a:cubicBezTo>
                    <a:pt x="1" y="96"/>
                    <a:pt x="48" y="156"/>
                    <a:pt x="120" y="180"/>
                  </a:cubicBezTo>
                  <a:cubicBezTo>
                    <a:pt x="120" y="96"/>
                    <a:pt x="84" y="3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5"/>
            <p:cNvSpPr/>
            <p:nvPr/>
          </p:nvSpPr>
          <p:spPr>
            <a:xfrm>
              <a:off x="6188250" y="3640450"/>
              <a:ext cx="17300" cy="15800"/>
            </a:xfrm>
            <a:custGeom>
              <a:avLst/>
              <a:gdLst/>
              <a:ahLst/>
              <a:cxnLst/>
              <a:rect l="l" t="t" r="r" b="b"/>
              <a:pathLst>
                <a:path w="692" h="632" extrusionOk="0">
                  <a:moveTo>
                    <a:pt x="406" y="1"/>
                  </a:moveTo>
                  <a:cubicBezTo>
                    <a:pt x="370" y="1"/>
                    <a:pt x="346" y="25"/>
                    <a:pt x="311" y="48"/>
                  </a:cubicBezTo>
                  <a:cubicBezTo>
                    <a:pt x="251" y="60"/>
                    <a:pt x="215" y="84"/>
                    <a:pt x="156" y="96"/>
                  </a:cubicBezTo>
                  <a:cubicBezTo>
                    <a:pt x="37" y="215"/>
                    <a:pt x="1" y="346"/>
                    <a:pt x="13" y="513"/>
                  </a:cubicBezTo>
                  <a:cubicBezTo>
                    <a:pt x="37" y="537"/>
                    <a:pt x="37" y="584"/>
                    <a:pt x="37" y="632"/>
                  </a:cubicBezTo>
                  <a:lnTo>
                    <a:pt x="311" y="632"/>
                  </a:lnTo>
                  <a:cubicBezTo>
                    <a:pt x="370" y="525"/>
                    <a:pt x="489" y="525"/>
                    <a:pt x="596" y="513"/>
                  </a:cubicBezTo>
                  <a:cubicBezTo>
                    <a:pt x="692" y="382"/>
                    <a:pt x="525" y="298"/>
                    <a:pt x="525" y="168"/>
                  </a:cubicBezTo>
                  <a:cubicBezTo>
                    <a:pt x="525" y="120"/>
                    <a:pt x="489" y="60"/>
                    <a:pt x="465" y="25"/>
                  </a:cubicBezTo>
                  <a:cubicBezTo>
                    <a:pt x="465" y="25"/>
                    <a:pt x="430"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5"/>
            <p:cNvSpPr/>
            <p:nvPr/>
          </p:nvSpPr>
          <p:spPr>
            <a:xfrm>
              <a:off x="5311675" y="2613550"/>
              <a:ext cx="2700" cy="3000"/>
            </a:xfrm>
            <a:custGeom>
              <a:avLst/>
              <a:gdLst/>
              <a:ahLst/>
              <a:cxnLst/>
              <a:rect l="l" t="t" r="r" b="b"/>
              <a:pathLst>
                <a:path w="108" h="120" extrusionOk="0">
                  <a:moveTo>
                    <a:pt x="107" y="0"/>
                  </a:moveTo>
                  <a:lnTo>
                    <a:pt x="107" y="0"/>
                  </a:lnTo>
                  <a:cubicBezTo>
                    <a:pt x="0" y="24"/>
                    <a:pt x="0" y="60"/>
                    <a:pt x="71" y="119"/>
                  </a:cubicBezTo>
                  <a:cubicBezTo>
                    <a:pt x="71" y="84"/>
                    <a:pt x="95" y="48"/>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5"/>
            <p:cNvSpPr/>
            <p:nvPr/>
          </p:nvSpPr>
          <p:spPr>
            <a:xfrm>
              <a:off x="5210175" y="2442500"/>
              <a:ext cx="13100" cy="113575"/>
            </a:xfrm>
            <a:custGeom>
              <a:avLst/>
              <a:gdLst/>
              <a:ahLst/>
              <a:cxnLst/>
              <a:rect l="l" t="t" r="r" b="b"/>
              <a:pathLst>
                <a:path w="524" h="4543" extrusionOk="0">
                  <a:moveTo>
                    <a:pt x="135" y="1"/>
                  </a:moveTo>
                  <a:cubicBezTo>
                    <a:pt x="89" y="1"/>
                    <a:pt x="43" y="24"/>
                    <a:pt x="0" y="80"/>
                  </a:cubicBezTo>
                  <a:lnTo>
                    <a:pt x="0" y="342"/>
                  </a:lnTo>
                  <a:cubicBezTo>
                    <a:pt x="107" y="580"/>
                    <a:pt x="107" y="830"/>
                    <a:pt x="0" y="1068"/>
                  </a:cubicBezTo>
                  <a:lnTo>
                    <a:pt x="0" y="1485"/>
                  </a:lnTo>
                  <a:cubicBezTo>
                    <a:pt x="107" y="1627"/>
                    <a:pt x="12" y="1806"/>
                    <a:pt x="119" y="1937"/>
                  </a:cubicBezTo>
                  <a:lnTo>
                    <a:pt x="119" y="2651"/>
                  </a:lnTo>
                  <a:cubicBezTo>
                    <a:pt x="48" y="2889"/>
                    <a:pt x="12" y="3128"/>
                    <a:pt x="131" y="3366"/>
                  </a:cubicBezTo>
                  <a:cubicBezTo>
                    <a:pt x="214" y="3473"/>
                    <a:pt x="214" y="3556"/>
                    <a:pt x="131" y="3663"/>
                  </a:cubicBezTo>
                  <a:cubicBezTo>
                    <a:pt x="131" y="3711"/>
                    <a:pt x="119" y="3747"/>
                    <a:pt x="119" y="3794"/>
                  </a:cubicBezTo>
                  <a:cubicBezTo>
                    <a:pt x="12" y="3985"/>
                    <a:pt x="12" y="4211"/>
                    <a:pt x="71" y="4390"/>
                  </a:cubicBezTo>
                  <a:cubicBezTo>
                    <a:pt x="103" y="4499"/>
                    <a:pt x="145" y="4543"/>
                    <a:pt x="193" y="4543"/>
                  </a:cubicBezTo>
                  <a:cubicBezTo>
                    <a:pt x="253" y="4543"/>
                    <a:pt x="321" y="4471"/>
                    <a:pt x="381" y="4378"/>
                  </a:cubicBezTo>
                  <a:cubicBezTo>
                    <a:pt x="417" y="3663"/>
                    <a:pt x="429" y="2961"/>
                    <a:pt x="441" y="2247"/>
                  </a:cubicBezTo>
                  <a:cubicBezTo>
                    <a:pt x="500" y="2104"/>
                    <a:pt x="524" y="1937"/>
                    <a:pt x="417" y="1758"/>
                  </a:cubicBezTo>
                  <a:lnTo>
                    <a:pt x="417" y="1699"/>
                  </a:lnTo>
                  <a:lnTo>
                    <a:pt x="417" y="1639"/>
                  </a:lnTo>
                  <a:cubicBezTo>
                    <a:pt x="119" y="1127"/>
                    <a:pt x="345" y="580"/>
                    <a:pt x="262" y="56"/>
                  </a:cubicBezTo>
                  <a:cubicBezTo>
                    <a:pt x="222" y="21"/>
                    <a:pt x="179" y="1"/>
                    <a:pt x="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5"/>
            <p:cNvSpPr/>
            <p:nvPr/>
          </p:nvSpPr>
          <p:spPr>
            <a:xfrm>
              <a:off x="5206300" y="2372450"/>
              <a:ext cx="14900" cy="72350"/>
            </a:xfrm>
            <a:custGeom>
              <a:avLst/>
              <a:gdLst/>
              <a:ahLst/>
              <a:cxnLst/>
              <a:rect l="l" t="t" r="r" b="b"/>
              <a:pathLst>
                <a:path w="596" h="2894" extrusionOk="0">
                  <a:moveTo>
                    <a:pt x="572" y="0"/>
                  </a:moveTo>
                  <a:cubicBezTo>
                    <a:pt x="476" y="0"/>
                    <a:pt x="393" y="24"/>
                    <a:pt x="298" y="24"/>
                  </a:cubicBezTo>
                  <a:cubicBezTo>
                    <a:pt x="334" y="346"/>
                    <a:pt x="0" y="596"/>
                    <a:pt x="60" y="893"/>
                  </a:cubicBezTo>
                  <a:cubicBezTo>
                    <a:pt x="215" y="1572"/>
                    <a:pt x="95" y="2239"/>
                    <a:pt x="167" y="2894"/>
                  </a:cubicBezTo>
                  <a:cubicBezTo>
                    <a:pt x="262" y="2894"/>
                    <a:pt x="346" y="2882"/>
                    <a:pt x="441" y="2882"/>
                  </a:cubicBezTo>
                  <a:cubicBezTo>
                    <a:pt x="476" y="2536"/>
                    <a:pt x="334" y="2179"/>
                    <a:pt x="560" y="1881"/>
                  </a:cubicBezTo>
                  <a:lnTo>
                    <a:pt x="560" y="1727"/>
                  </a:lnTo>
                  <a:cubicBezTo>
                    <a:pt x="512" y="1250"/>
                    <a:pt x="357" y="774"/>
                    <a:pt x="572" y="298"/>
                  </a:cubicBezTo>
                  <a:lnTo>
                    <a:pt x="596" y="262"/>
                  </a:lnTo>
                  <a:lnTo>
                    <a:pt x="596" y="203"/>
                  </a:lnTo>
                  <a:cubicBezTo>
                    <a:pt x="584" y="119"/>
                    <a:pt x="584" y="6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5"/>
            <p:cNvSpPr/>
            <p:nvPr/>
          </p:nvSpPr>
          <p:spPr>
            <a:xfrm>
              <a:off x="5206000" y="2537350"/>
              <a:ext cx="16400" cy="53600"/>
            </a:xfrm>
            <a:custGeom>
              <a:avLst/>
              <a:gdLst/>
              <a:ahLst/>
              <a:cxnLst/>
              <a:rect l="l" t="t" r="r" b="b"/>
              <a:pathLst>
                <a:path w="656" h="2144" extrusionOk="0">
                  <a:moveTo>
                    <a:pt x="286" y="0"/>
                  </a:moveTo>
                  <a:cubicBezTo>
                    <a:pt x="0" y="512"/>
                    <a:pt x="227" y="1060"/>
                    <a:pt x="143" y="1560"/>
                  </a:cubicBezTo>
                  <a:cubicBezTo>
                    <a:pt x="548" y="1560"/>
                    <a:pt x="346" y="2013"/>
                    <a:pt x="560" y="2143"/>
                  </a:cubicBezTo>
                  <a:cubicBezTo>
                    <a:pt x="524" y="1620"/>
                    <a:pt x="655" y="1084"/>
                    <a:pt x="548" y="572"/>
                  </a:cubicBezTo>
                  <a:lnTo>
                    <a:pt x="548" y="572"/>
                  </a:lnTo>
                  <a:cubicBezTo>
                    <a:pt x="494" y="590"/>
                    <a:pt x="441" y="619"/>
                    <a:pt x="396" y="619"/>
                  </a:cubicBezTo>
                  <a:cubicBezTo>
                    <a:pt x="352" y="619"/>
                    <a:pt x="316" y="590"/>
                    <a:pt x="298" y="489"/>
                  </a:cubicBezTo>
                  <a:cubicBezTo>
                    <a:pt x="274" y="334"/>
                    <a:pt x="286" y="167"/>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5"/>
            <p:cNvSpPr/>
            <p:nvPr/>
          </p:nvSpPr>
          <p:spPr>
            <a:xfrm>
              <a:off x="5207775" y="2508775"/>
              <a:ext cx="5675" cy="17875"/>
            </a:xfrm>
            <a:custGeom>
              <a:avLst/>
              <a:gdLst/>
              <a:ahLst/>
              <a:cxnLst/>
              <a:rect l="l" t="t" r="r" b="b"/>
              <a:pathLst>
                <a:path w="227" h="715" extrusionOk="0">
                  <a:moveTo>
                    <a:pt x="215" y="0"/>
                  </a:moveTo>
                  <a:cubicBezTo>
                    <a:pt x="48" y="250"/>
                    <a:pt x="1" y="489"/>
                    <a:pt x="227" y="715"/>
                  </a:cubicBezTo>
                  <a:cubicBezTo>
                    <a:pt x="227" y="477"/>
                    <a:pt x="215" y="238"/>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5"/>
            <p:cNvSpPr/>
            <p:nvPr/>
          </p:nvSpPr>
          <p:spPr>
            <a:xfrm>
              <a:off x="5210175" y="2451325"/>
              <a:ext cx="4775" cy="18475"/>
            </a:xfrm>
            <a:custGeom>
              <a:avLst/>
              <a:gdLst/>
              <a:ahLst/>
              <a:cxnLst/>
              <a:rect l="l" t="t" r="r" b="b"/>
              <a:pathLst>
                <a:path w="191" h="739" extrusionOk="0">
                  <a:moveTo>
                    <a:pt x="0" y="0"/>
                  </a:moveTo>
                  <a:lnTo>
                    <a:pt x="0" y="739"/>
                  </a:lnTo>
                  <a:cubicBezTo>
                    <a:pt x="191" y="501"/>
                    <a:pt x="191" y="23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5"/>
            <p:cNvSpPr/>
            <p:nvPr/>
          </p:nvSpPr>
          <p:spPr>
            <a:xfrm>
              <a:off x="5209275" y="2480200"/>
              <a:ext cx="4475" cy="11025"/>
            </a:xfrm>
            <a:custGeom>
              <a:avLst/>
              <a:gdLst/>
              <a:ahLst/>
              <a:cxnLst/>
              <a:rect l="l" t="t" r="r" b="b"/>
              <a:pathLst>
                <a:path w="179" h="441" extrusionOk="0">
                  <a:moveTo>
                    <a:pt x="36" y="0"/>
                  </a:moveTo>
                  <a:cubicBezTo>
                    <a:pt x="24" y="155"/>
                    <a:pt x="0" y="322"/>
                    <a:pt x="155" y="441"/>
                  </a:cubicBezTo>
                  <a:cubicBezTo>
                    <a:pt x="167" y="274"/>
                    <a:pt x="179" y="119"/>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5"/>
            <p:cNvSpPr/>
            <p:nvPr/>
          </p:nvSpPr>
          <p:spPr>
            <a:xfrm>
              <a:off x="5213425" y="2526925"/>
              <a:ext cx="3900" cy="7475"/>
            </a:xfrm>
            <a:custGeom>
              <a:avLst/>
              <a:gdLst/>
              <a:ahLst/>
              <a:cxnLst/>
              <a:rect l="l" t="t" r="r" b="b"/>
              <a:pathLst>
                <a:path w="156" h="299" extrusionOk="0">
                  <a:moveTo>
                    <a:pt x="1" y="1"/>
                  </a:moveTo>
                  <a:lnTo>
                    <a:pt x="1" y="298"/>
                  </a:lnTo>
                  <a:cubicBezTo>
                    <a:pt x="132" y="191"/>
                    <a:pt x="156" y="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5"/>
            <p:cNvSpPr/>
            <p:nvPr/>
          </p:nvSpPr>
          <p:spPr>
            <a:xfrm>
              <a:off x="6149275" y="2609675"/>
              <a:ext cx="50775" cy="14025"/>
            </a:xfrm>
            <a:custGeom>
              <a:avLst/>
              <a:gdLst/>
              <a:ahLst/>
              <a:cxnLst/>
              <a:rect l="l" t="t" r="r" b="b"/>
              <a:pathLst>
                <a:path w="2031" h="561" extrusionOk="0">
                  <a:moveTo>
                    <a:pt x="298" y="1"/>
                  </a:moveTo>
                  <a:cubicBezTo>
                    <a:pt x="191" y="1"/>
                    <a:pt x="107" y="12"/>
                    <a:pt x="0" y="12"/>
                  </a:cubicBezTo>
                  <a:cubicBezTo>
                    <a:pt x="60" y="60"/>
                    <a:pt x="107" y="96"/>
                    <a:pt x="167" y="143"/>
                  </a:cubicBezTo>
                  <a:cubicBezTo>
                    <a:pt x="250" y="203"/>
                    <a:pt x="250" y="310"/>
                    <a:pt x="286" y="417"/>
                  </a:cubicBezTo>
                  <a:lnTo>
                    <a:pt x="346" y="429"/>
                  </a:lnTo>
                  <a:cubicBezTo>
                    <a:pt x="476" y="453"/>
                    <a:pt x="607" y="501"/>
                    <a:pt x="738" y="548"/>
                  </a:cubicBezTo>
                  <a:cubicBezTo>
                    <a:pt x="738" y="536"/>
                    <a:pt x="762" y="536"/>
                    <a:pt x="786" y="513"/>
                  </a:cubicBezTo>
                  <a:cubicBezTo>
                    <a:pt x="795" y="510"/>
                    <a:pt x="802" y="508"/>
                    <a:pt x="809" y="508"/>
                  </a:cubicBezTo>
                  <a:cubicBezTo>
                    <a:pt x="828" y="508"/>
                    <a:pt x="840" y="521"/>
                    <a:pt x="857" y="548"/>
                  </a:cubicBezTo>
                  <a:cubicBezTo>
                    <a:pt x="899" y="557"/>
                    <a:pt x="941" y="560"/>
                    <a:pt x="982" y="560"/>
                  </a:cubicBezTo>
                  <a:cubicBezTo>
                    <a:pt x="1175" y="560"/>
                    <a:pt x="1367" y="485"/>
                    <a:pt x="1573" y="485"/>
                  </a:cubicBezTo>
                  <a:cubicBezTo>
                    <a:pt x="1638" y="485"/>
                    <a:pt x="1705" y="493"/>
                    <a:pt x="1774" y="513"/>
                  </a:cubicBezTo>
                  <a:cubicBezTo>
                    <a:pt x="1809" y="525"/>
                    <a:pt x="1839" y="531"/>
                    <a:pt x="1864" y="531"/>
                  </a:cubicBezTo>
                  <a:cubicBezTo>
                    <a:pt x="2031" y="531"/>
                    <a:pt x="2014" y="286"/>
                    <a:pt x="2024" y="132"/>
                  </a:cubicBezTo>
                  <a:cubicBezTo>
                    <a:pt x="1997" y="109"/>
                    <a:pt x="1972" y="100"/>
                    <a:pt x="1948" y="100"/>
                  </a:cubicBezTo>
                  <a:cubicBezTo>
                    <a:pt x="1920" y="100"/>
                    <a:pt x="1895" y="112"/>
                    <a:pt x="1870" y="132"/>
                  </a:cubicBezTo>
                  <a:cubicBezTo>
                    <a:pt x="1798" y="185"/>
                    <a:pt x="1730" y="212"/>
                    <a:pt x="1660" y="212"/>
                  </a:cubicBezTo>
                  <a:cubicBezTo>
                    <a:pt x="1590" y="212"/>
                    <a:pt x="1518" y="185"/>
                    <a:pt x="1441" y="132"/>
                  </a:cubicBezTo>
                  <a:cubicBezTo>
                    <a:pt x="1355" y="69"/>
                    <a:pt x="1261" y="53"/>
                    <a:pt x="1164" y="53"/>
                  </a:cubicBezTo>
                  <a:cubicBezTo>
                    <a:pt x="1060" y="53"/>
                    <a:pt x="952" y="72"/>
                    <a:pt x="848" y="72"/>
                  </a:cubicBezTo>
                  <a:cubicBezTo>
                    <a:pt x="756" y="72"/>
                    <a:pt x="666" y="57"/>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5"/>
            <p:cNvSpPr/>
            <p:nvPr/>
          </p:nvSpPr>
          <p:spPr>
            <a:xfrm>
              <a:off x="6271300" y="2186125"/>
              <a:ext cx="36050" cy="10725"/>
            </a:xfrm>
            <a:custGeom>
              <a:avLst/>
              <a:gdLst/>
              <a:ahLst/>
              <a:cxnLst/>
              <a:rect l="l" t="t" r="r" b="b"/>
              <a:pathLst>
                <a:path w="1442" h="429" extrusionOk="0">
                  <a:moveTo>
                    <a:pt x="144" y="0"/>
                  </a:moveTo>
                  <a:cubicBezTo>
                    <a:pt x="108" y="0"/>
                    <a:pt x="48" y="12"/>
                    <a:pt x="1" y="36"/>
                  </a:cubicBezTo>
                  <a:cubicBezTo>
                    <a:pt x="60" y="244"/>
                    <a:pt x="179" y="283"/>
                    <a:pt x="313" y="283"/>
                  </a:cubicBezTo>
                  <a:cubicBezTo>
                    <a:pt x="392" y="283"/>
                    <a:pt x="477" y="269"/>
                    <a:pt x="557" y="269"/>
                  </a:cubicBezTo>
                  <a:cubicBezTo>
                    <a:pt x="613" y="269"/>
                    <a:pt x="666" y="276"/>
                    <a:pt x="715" y="298"/>
                  </a:cubicBezTo>
                  <a:cubicBezTo>
                    <a:pt x="763" y="345"/>
                    <a:pt x="810" y="393"/>
                    <a:pt x="882" y="429"/>
                  </a:cubicBezTo>
                  <a:cubicBezTo>
                    <a:pt x="1060" y="333"/>
                    <a:pt x="1287" y="357"/>
                    <a:pt x="1430" y="167"/>
                  </a:cubicBezTo>
                  <a:lnTo>
                    <a:pt x="1441" y="167"/>
                  </a:lnTo>
                  <a:cubicBezTo>
                    <a:pt x="1358" y="60"/>
                    <a:pt x="1215" y="95"/>
                    <a:pt x="1132" y="12"/>
                  </a:cubicBezTo>
                  <a:cubicBezTo>
                    <a:pt x="799" y="12"/>
                    <a:pt x="477"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5"/>
            <p:cNvSpPr/>
            <p:nvPr/>
          </p:nvSpPr>
          <p:spPr>
            <a:xfrm>
              <a:off x="5123850" y="2181950"/>
              <a:ext cx="15500" cy="44375"/>
            </a:xfrm>
            <a:custGeom>
              <a:avLst/>
              <a:gdLst/>
              <a:ahLst/>
              <a:cxnLst/>
              <a:rect l="l" t="t" r="r" b="b"/>
              <a:pathLst>
                <a:path w="620" h="1775" extrusionOk="0">
                  <a:moveTo>
                    <a:pt x="262" y="0"/>
                  </a:moveTo>
                  <a:cubicBezTo>
                    <a:pt x="226" y="48"/>
                    <a:pt x="191" y="107"/>
                    <a:pt x="143" y="167"/>
                  </a:cubicBezTo>
                  <a:cubicBezTo>
                    <a:pt x="250" y="691"/>
                    <a:pt x="0" y="1250"/>
                    <a:pt x="250" y="1774"/>
                  </a:cubicBezTo>
                  <a:cubicBezTo>
                    <a:pt x="322" y="1727"/>
                    <a:pt x="357" y="1655"/>
                    <a:pt x="357" y="1572"/>
                  </a:cubicBezTo>
                  <a:cubicBezTo>
                    <a:pt x="381" y="1048"/>
                    <a:pt x="619" y="512"/>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5"/>
            <p:cNvSpPr/>
            <p:nvPr/>
          </p:nvSpPr>
          <p:spPr>
            <a:xfrm>
              <a:off x="5130100" y="2224600"/>
              <a:ext cx="4175" cy="12425"/>
            </a:xfrm>
            <a:custGeom>
              <a:avLst/>
              <a:gdLst/>
              <a:ahLst/>
              <a:cxnLst/>
              <a:rect l="l" t="t" r="r" b="b"/>
              <a:pathLst>
                <a:path w="167" h="497" extrusionOk="0">
                  <a:moveTo>
                    <a:pt x="111" y="1"/>
                  </a:moveTo>
                  <a:cubicBezTo>
                    <a:pt x="95" y="1"/>
                    <a:pt x="78" y="7"/>
                    <a:pt x="60" y="21"/>
                  </a:cubicBezTo>
                  <a:cubicBezTo>
                    <a:pt x="36" y="45"/>
                    <a:pt x="12" y="56"/>
                    <a:pt x="0" y="68"/>
                  </a:cubicBezTo>
                  <a:cubicBezTo>
                    <a:pt x="36" y="223"/>
                    <a:pt x="12" y="378"/>
                    <a:pt x="155" y="497"/>
                  </a:cubicBezTo>
                  <a:cubicBezTo>
                    <a:pt x="155" y="354"/>
                    <a:pt x="167" y="199"/>
                    <a:pt x="167" y="56"/>
                  </a:cubicBezTo>
                  <a:cubicBezTo>
                    <a:pt x="159" y="19"/>
                    <a:pt x="138" y="1"/>
                    <a:pt x="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5"/>
            <p:cNvSpPr/>
            <p:nvPr/>
          </p:nvSpPr>
          <p:spPr>
            <a:xfrm>
              <a:off x="5368525" y="2706725"/>
              <a:ext cx="74125" cy="251825"/>
            </a:xfrm>
            <a:custGeom>
              <a:avLst/>
              <a:gdLst/>
              <a:ahLst/>
              <a:cxnLst/>
              <a:rect l="l" t="t" r="r" b="b"/>
              <a:pathLst>
                <a:path w="2965" h="10073" extrusionOk="0">
                  <a:moveTo>
                    <a:pt x="857" y="0"/>
                  </a:moveTo>
                  <a:cubicBezTo>
                    <a:pt x="810" y="369"/>
                    <a:pt x="643" y="679"/>
                    <a:pt x="417" y="964"/>
                  </a:cubicBezTo>
                  <a:cubicBezTo>
                    <a:pt x="405" y="1048"/>
                    <a:pt x="393" y="1155"/>
                    <a:pt x="381" y="1250"/>
                  </a:cubicBezTo>
                  <a:cubicBezTo>
                    <a:pt x="191" y="2048"/>
                    <a:pt x="0" y="2798"/>
                    <a:pt x="167" y="3655"/>
                  </a:cubicBezTo>
                  <a:cubicBezTo>
                    <a:pt x="298" y="4381"/>
                    <a:pt x="393" y="5132"/>
                    <a:pt x="524" y="5858"/>
                  </a:cubicBezTo>
                  <a:cubicBezTo>
                    <a:pt x="381" y="6036"/>
                    <a:pt x="453" y="6251"/>
                    <a:pt x="476" y="6453"/>
                  </a:cubicBezTo>
                  <a:cubicBezTo>
                    <a:pt x="643" y="7501"/>
                    <a:pt x="1048" y="8430"/>
                    <a:pt x="1631" y="9299"/>
                  </a:cubicBezTo>
                  <a:cubicBezTo>
                    <a:pt x="1965" y="9549"/>
                    <a:pt x="2203" y="9942"/>
                    <a:pt x="2643" y="10073"/>
                  </a:cubicBezTo>
                  <a:cubicBezTo>
                    <a:pt x="2774" y="10061"/>
                    <a:pt x="2893" y="10001"/>
                    <a:pt x="2965" y="9882"/>
                  </a:cubicBezTo>
                  <a:cubicBezTo>
                    <a:pt x="2834" y="9751"/>
                    <a:pt x="2679" y="9644"/>
                    <a:pt x="2560" y="9489"/>
                  </a:cubicBezTo>
                  <a:cubicBezTo>
                    <a:pt x="1119" y="7775"/>
                    <a:pt x="476" y="5798"/>
                    <a:pt x="691" y="3572"/>
                  </a:cubicBezTo>
                  <a:cubicBezTo>
                    <a:pt x="738" y="3512"/>
                    <a:pt x="774" y="3453"/>
                    <a:pt x="810" y="3381"/>
                  </a:cubicBezTo>
                  <a:cubicBezTo>
                    <a:pt x="857" y="3238"/>
                    <a:pt x="857" y="3108"/>
                    <a:pt x="857" y="2977"/>
                  </a:cubicBezTo>
                  <a:cubicBezTo>
                    <a:pt x="834" y="2810"/>
                    <a:pt x="857" y="2643"/>
                    <a:pt x="750" y="2512"/>
                  </a:cubicBezTo>
                  <a:cubicBezTo>
                    <a:pt x="560" y="2262"/>
                    <a:pt x="560" y="2274"/>
                    <a:pt x="691" y="2036"/>
                  </a:cubicBezTo>
                  <a:cubicBezTo>
                    <a:pt x="738" y="1965"/>
                    <a:pt x="798" y="1881"/>
                    <a:pt x="834" y="1810"/>
                  </a:cubicBezTo>
                  <a:cubicBezTo>
                    <a:pt x="893" y="1738"/>
                    <a:pt x="941" y="1679"/>
                    <a:pt x="988" y="1607"/>
                  </a:cubicBezTo>
                  <a:cubicBezTo>
                    <a:pt x="1000" y="1548"/>
                    <a:pt x="1000" y="1500"/>
                    <a:pt x="988" y="1441"/>
                  </a:cubicBezTo>
                  <a:cubicBezTo>
                    <a:pt x="953" y="1274"/>
                    <a:pt x="584" y="1369"/>
                    <a:pt x="762" y="1036"/>
                  </a:cubicBezTo>
                  <a:cubicBezTo>
                    <a:pt x="881" y="833"/>
                    <a:pt x="869" y="548"/>
                    <a:pt x="1000" y="310"/>
                  </a:cubicBezTo>
                  <a:cubicBezTo>
                    <a:pt x="1084" y="155"/>
                    <a:pt x="1012" y="6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5"/>
            <p:cNvSpPr/>
            <p:nvPr/>
          </p:nvSpPr>
          <p:spPr>
            <a:xfrm>
              <a:off x="5374475" y="2853150"/>
              <a:ext cx="37825" cy="90225"/>
            </a:xfrm>
            <a:custGeom>
              <a:avLst/>
              <a:gdLst/>
              <a:ahLst/>
              <a:cxnLst/>
              <a:rect l="l" t="t" r="r" b="b"/>
              <a:pathLst>
                <a:path w="1513" h="3609" extrusionOk="0">
                  <a:moveTo>
                    <a:pt x="286" y="1"/>
                  </a:moveTo>
                  <a:cubicBezTo>
                    <a:pt x="179" y="1"/>
                    <a:pt x="96" y="1"/>
                    <a:pt x="0" y="25"/>
                  </a:cubicBezTo>
                  <a:cubicBezTo>
                    <a:pt x="60" y="822"/>
                    <a:pt x="334" y="1584"/>
                    <a:pt x="619" y="2323"/>
                  </a:cubicBezTo>
                  <a:cubicBezTo>
                    <a:pt x="774" y="2787"/>
                    <a:pt x="988" y="3299"/>
                    <a:pt x="1453" y="3608"/>
                  </a:cubicBezTo>
                  <a:cubicBezTo>
                    <a:pt x="1512" y="3561"/>
                    <a:pt x="1512" y="3501"/>
                    <a:pt x="1465" y="3442"/>
                  </a:cubicBezTo>
                  <a:cubicBezTo>
                    <a:pt x="1417" y="3156"/>
                    <a:pt x="1239" y="2930"/>
                    <a:pt x="1131" y="2668"/>
                  </a:cubicBezTo>
                  <a:cubicBezTo>
                    <a:pt x="1036" y="2406"/>
                    <a:pt x="762" y="2251"/>
                    <a:pt x="703" y="1953"/>
                  </a:cubicBezTo>
                  <a:cubicBezTo>
                    <a:pt x="584" y="1299"/>
                    <a:pt x="286" y="69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5"/>
            <p:cNvSpPr/>
            <p:nvPr/>
          </p:nvSpPr>
          <p:spPr>
            <a:xfrm>
              <a:off x="5329525" y="2836600"/>
              <a:ext cx="41100" cy="39500"/>
            </a:xfrm>
            <a:custGeom>
              <a:avLst/>
              <a:gdLst/>
              <a:ahLst/>
              <a:cxnLst/>
              <a:rect l="l" t="t" r="r" b="b"/>
              <a:pathLst>
                <a:path w="1644" h="1580" extrusionOk="0">
                  <a:moveTo>
                    <a:pt x="1430" y="1"/>
                  </a:moveTo>
                  <a:cubicBezTo>
                    <a:pt x="1283" y="1"/>
                    <a:pt x="1192" y="102"/>
                    <a:pt x="1108" y="246"/>
                  </a:cubicBezTo>
                  <a:cubicBezTo>
                    <a:pt x="1060" y="294"/>
                    <a:pt x="1001" y="341"/>
                    <a:pt x="953" y="389"/>
                  </a:cubicBezTo>
                  <a:cubicBezTo>
                    <a:pt x="881" y="472"/>
                    <a:pt x="751" y="449"/>
                    <a:pt x="667" y="532"/>
                  </a:cubicBezTo>
                  <a:cubicBezTo>
                    <a:pt x="631" y="580"/>
                    <a:pt x="584" y="627"/>
                    <a:pt x="536" y="687"/>
                  </a:cubicBezTo>
                  <a:cubicBezTo>
                    <a:pt x="536" y="722"/>
                    <a:pt x="524" y="770"/>
                    <a:pt x="524" y="818"/>
                  </a:cubicBezTo>
                  <a:cubicBezTo>
                    <a:pt x="465" y="901"/>
                    <a:pt x="334" y="877"/>
                    <a:pt x="250" y="961"/>
                  </a:cubicBezTo>
                  <a:cubicBezTo>
                    <a:pt x="155" y="1044"/>
                    <a:pt x="191" y="1175"/>
                    <a:pt x="108" y="1246"/>
                  </a:cubicBezTo>
                  <a:cubicBezTo>
                    <a:pt x="0" y="1437"/>
                    <a:pt x="12" y="1580"/>
                    <a:pt x="274" y="1580"/>
                  </a:cubicBezTo>
                  <a:cubicBezTo>
                    <a:pt x="417" y="1377"/>
                    <a:pt x="596" y="1222"/>
                    <a:pt x="834" y="1127"/>
                  </a:cubicBezTo>
                  <a:lnTo>
                    <a:pt x="822" y="1127"/>
                  </a:lnTo>
                  <a:cubicBezTo>
                    <a:pt x="846" y="1044"/>
                    <a:pt x="905" y="996"/>
                    <a:pt x="989" y="961"/>
                  </a:cubicBezTo>
                  <a:cubicBezTo>
                    <a:pt x="1108" y="925"/>
                    <a:pt x="1203" y="830"/>
                    <a:pt x="1262" y="710"/>
                  </a:cubicBezTo>
                  <a:cubicBezTo>
                    <a:pt x="1286" y="437"/>
                    <a:pt x="1548" y="294"/>
                    <a:pt x="1643" y="56"/>
                  </a:cubicBezTo>
                  <a:cubicBezTo>
                    <a:pt x="1561" y="18"/>
                    <a:pt x="1491"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5"/>
            <p:cNvSpPr/>
            <p:nvPr/>
          </p:nvSpPr>
          <p:spPr>
            <a:xfrm>
              <a:off x="5345900" y="2845725"/>
              <a:ext cx="7150" cy="3875"/>
            </a:xfrm>
            <a:custGeom>
              <a:avLst/>
              <a:gdLst/>
              <a:ahLst/>
              <a:cxnLst/>
              <a:rect l="l" t="t" r="r" b="b"/>
              <a:pathLst>
                <a:path w="286" h="155" extrusionOk="0">
                  <a:moveTo>
                    <a:pt x="286" y="0"/>
                  </a:moveTo>
                  <a:cubicBezTo>
                    <a:pt x="179" y="24"/>
                    <a:pt x="72" y="36"/>
                    <a:pt x="0" y="155"/>
                  </a:cubicBezTo>
                  <a:cubicBezTo>
                    <a:pt x="119" y="155"/>
                    <a:pt x="226" y="119"/>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35"/>
            <p:cNvSpPr/>
            <p:nvPr/>
          </p:nvSpPr>
          <p:spPr>
            <a:xfrm>
              <a:off x="5331900" y="2860600"/>
              <a:ext cx="3600" cy="7175"/>
            </a:xfrm>
            <a:custGeom>
              <a:avLst/>
              <a:gdLst/>
              <a:ahLst/>
              <a:cxnLst/>
              <a:rect l="l" t="t" r="r" b="b"/>
              <a:pathLst>
                <a:path w="144" h="287" extrusionOk="0">
                  <a:moveTo>
                    <a:pt x="144" y="1"/>
                  </a:moveTo>
                  <a:cubicBezTo>
                    <a:pt x="96" y="1"/>
                    <a:pt x="72" y="1"/>
                    <a:pt x="24" y="24"/>
                  </a:cubicBezTo>
                  <a:cubicBezTo>
                    <a:pt x="24" y="108"/>
                    <a:pt x="13" y="191"/>
                    <a:pt x="1" y="286"/>
                  </a:cubicBezTo>
                  <a:cubicBezTo>
                    <a:pt x="120" y="227"/>
                    <a:pt x="144" y="12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5"/>
            <p:cNvSpPr/>
            <p:nvPr/>
          </p:nvSpPr>
          <p:spPr>
            <a:xfrm>
              <a:off x="5335475" y="2856725"/>
              <a:ext cx="6875" cy="3600"/>
            </a:xfrm>
            <a:custGeom>
              <a:avLst/>
              <a:gdLst/>
              <a:ahLst/>
              <a:cxnLst/>
              <a:rect l="l" t="t" r="r" b="b"/>
              <a:pathLst>
                <a:path w="275" h="144" extrusionOk="0">
                  <a:moveTo>
                    <a:pt x="274" y="1"/>
                  </a:moveTo>
                  <a:lnTo>
                    <a:pt x="274" y="1"/>
                  </a:lnTo>
                  <a:cubicBezTo>
                    <a:pt x="167" y="13"/>
                    <a:pt x="60" y="36"/>
                    <a:pt x="1" y="144"/>
                  </a:cubicBezTo>
                  <a:cubicBezTo>
                    <a:pt x="108" y="144"/>
                    <a:pt x="227" y="120"/>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5"/>
            <p:cNvSpPr/>
            <p:nvPr/>
          </p:nvSpPr>
          <p:spPr>
            <a:xfrm>
              <a:off x="5370600" y="2849875"/>
              <a:ext cx="3900" cy="3900"/>
            </a:xfrm>
            <a:custGeom>
              <a:avLst/>
              <a:gdLst/>
              <a:ahLst/>
              <a:cxnLst/>
              <a:rect l="l" t="t" r="r" b="b"/>
              <a:pathLst>
                <a:path w="156" h="156" extrusionOk="0">
                  <a:moveTo>
                    <a:pt x="0" y="1"/>
                  </a:moveTo>
                  <a:lnTo>
                    <a:pt x="0" y="1"/>
                  </a:lnTo>
                  <a:cubicBezTo>
                    <a:pt x="60" y="49"/>
                    <a:pt x="96" y="108"/>
                    <a:pt x="155" y="156"/>
                  </a:cubicBezTo>
                  <a:cubicBezTo>
                    <a:pt x="143" y="60"/>
                    <a:pt x="84"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5"/>
            <p:cNvSpPr/>
            <p:nvPr/>
          </p:nvSpPr>
          <p:spPr>
            <a:xfrm>
              <a:off x="5342925" y="2849575"/>
              <a:ext cx="3300" cy="3600"/>
            </a:xfrm>
            <a:custGeom>
              <a:avLst/>
              <a:gdLst/>
              <a:ahLst/>
              <a:cxnLst/>
              <a:rect l="l" t="t" r="r" b="b"/>
              <a:pathLst>
                <a:path w="132" h="144" extrusionOk="0">
                  <a:moveTo>
                    <a:pt x="131" y="1"/>
                  </a:moveTo>
                  <a:cubicBezTo>
                    <a:pt x="95" y="37"/>
                    <a:pt x="48" y="108"/>
                    <a:pt x="0" y="144"/>
                  </a:cubicBezTo>
                  <a:cubicBezTo>
                    <a:pt x="48" y="108"/>
                    <a:pt x="95" y="61"/>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35"/>
            <p:cNvSpPr/>
            <p:nvPr/>
          </p:nvSpPr>
          <p:spPr>
            <a:xfrm>
              <a:off x="5353050" y="2842450"/>
              <a:ext cx="3575" cy="3300"/>
            </a:xfrm>
            <a:custGeom>
              <a:avLst/>
              <a:gdLst/>
              <a:ahLst/>
              <a:cxnLst/>
              <a:rect l="l" t="t" r="r" b="b"/>
              <a:pathLst>
                <a:path w="143" h="132" extrusionOk="0">
                  <a:moveTo>
                    <a:pt x="143" y="0"/>
                  </a:moveTo>
                  <a:cubicBezTo>
                    <a:pt x="107" y="48"/>
                    <a:pt x="60" y="95"/>
                    <a:pt x="0" y="131"/>
                  </a:cubicBezTo>
                  <a:cubicBezTo>
                    <a:pt x="60" y="95"/>
                    <a:pt x="107"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5"/>
            <p:cNvSpPr/>
            <p:nvPr/>
          </p:nvSpPr>
          <p:spPr>
            <a:xfrm>
              <a:off x="5129500" y="2132225"/>
              <a:ext cx="28900" cy="93800"/>
            </a:xfrm>
            <a:custGeom>
              <a:avLst/>
              <a:gdLst/>
              <a:ahLst/>
              <a:cxnLst/>
              <a:rect l="l" t="t" r="r" b="b"/>
              <a:pathLst>
                <a:path w="1156" h="3752" extrusionOk="0">
                  <a:moveTo>
                    <a:pt x="774" y="1"/>
                  </a:moveTo>
                  <a:cubicBezTo>
                    <a:pt x="739" y="25"/>
                    <a:pt x="691" y="25"/>
                    <a:pt x="667" y="25"/>
                  </a:cubicBezTo>
                  <a:cubicBezTo>
                    <a:pt x="548" y="84"/>
                    <a:pt x="572" y="239"/>
                    <a:pt x="489" y="299"/>
                  </a:cubicBezTo>
                  <a:lnTo>
                    <a:pt x="477" y="311"/>
                  </a:lnTo>
                  <a:cubicBezTo>
                    <a:pt x="393" y="418"/>
                    <a:pt x="393" y="537"/>
                    <a:pt x="358" y="656"/>
                  </a:cubicBezTo>
                  <a:cubicBezTo>
                    <a:pt x="381" y="680"/>
                    <a:pt x="370" y="715"/>
                    <a:pt x="334" y="727"/>
                  </a:cubicBezTo>
                  <a:cubicBezTo>
                    <a:pt x="250" y="823"/>
                    <a:pt x="274" y="942"/>
                    <a:pt x="203" y="1025"/>
                  </a:cubicBezTo>
                  <a:cubicBezTo>
                    <a:pt x="155" y="1061"/>
                    <a:pt x="119" y="1096"/>
                    <a:pt x="96" y="1156"/>
                  </a:cubicBezTo>
                  <a:cubicBezTo>
                    <a:pt x="96" y="1263"/>
                    <a:pt x="131" y="1382"/>
                    <a:pt x="72" y="1489"/>
                  </a:cubicBezTo>
                  <a:cubicBezTo>
                    <a:pt x="84" y="1513"/>
                    <a:pt x="72" y="1561"/>
                    <a:pt x="36" y="1596"/>
                  </a:cubicBezTo>
                  <a:cubicBezTo>
                    <a:pt x="0" y="1620"/>
                    <a:pt x="0" y="1680"/>
                    <a:pt x="24" y="1727"/>
                  </a:cubicBezTo>
                  <a:cubicBezTo>
                    <a:pt x="36" y="1811"/>
                    <a:pt x="36" y="1906"/>
                    <a:pt x="36" y="1989"/>
                  </a:cubicBezTo>
                  <a:cubicBezTo>
                    <a:pt x="60" y="2573"/>
                    <a:pt x="72" y="3144"/>
                    <a:pt x="84" y="3716"/>
                  </a:cubicBezTo>
                  <a:cubicBezTo>
                    <a:pt x="119" y="3740"/>
                    <a:pt x="155" y="3751"/>
                    <a:pt x="191" y="3751"/>
                  </a:cubicBezTo>
                  <a:cubicBezTo>
                    <a:pt x="239" y="3537"/>
                    <a:pt x="298" y="3347"/>
                    <a:pt x="358" y="3144"/>
                  </a:cubicBezTo>
                  <a:cubicBezTo>
                    <a:pt x="179" y="2799"/>
                    <a:pt x="358" y="2466"/>
                    <a:pt x="417" y="2132"/>
                  </a:cubicBezTo>
                  <a:cubicBezTo>
                    <a:pt x="453" y="1846"/>
                    <a:pt x="596" y="1596"/>
                    <a:pt x="631" y="1311"/>
                  </a:cubicBezTo>
                  <a:cubicBezTo>
                    <a:pt x="739" y="1025"/>
                    <a:pt x="834" y="727"/>
                    <a:pt x="953" y="442"/>
                  </a:cubicBezTo>
                  <a:cubicBezTo>
                    <a:pt x="1024" y="263"/>
                    <a:pt x="1155" y="25"/>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5"/>
            <p:cNvSpPr/>
            <p:nvPr/>
          </p:nvSpPr>
          <p:spPr>
            <a:xfrm>
              <a:off x="5217900" y="2070225"/>
              <a:ext cx="29800" cy="48650"/>
            </a:xfrm>
            <a:custGeom>
              <a:avLst/>
              <a:gdLst/>
              <a:ahLst/>
              <a:cxnLst/>
              <a:rect l="l" t="t" r="r" b="b"/>
              <a:pathLst>
                <a:path w="1192" h="1946" extrusionOk="0">
                  <a:moveTo>
                    <a:pt x="459" y="0"/>
                  </a:moveTo>
                  <a:cubicBezTo>
                    <a:pt x="445" y="0"/>
                    <a:pt x="431" y="2"/>
                    <a:pt x="417" y="4"/>
                  </a:cubicBezTo>
                  <a:cubicBezTo>
                    <a:pt x="382" y="28"/>
                    <a:pt x="370" y="52"/>
                    <a:pt x="346" y="64"/>
                  </a:cubicBezTo>
                  <a:cubicBezTo>
                    <a:pt x="1" y="207"/>
                    <a:pt x="310" y="576"/>
                    <a:pt x="108" y="755"/>
                  </a:cubicBezTo>
                  <a:lnTo>
                    <a:pt x="108" y="921"/>
                  </a:lnTo>
                  <a:cubicBezTo>
                    <a:pt x="203" y="1040"/>
                    <a:pt x="84" y="1112"/>
                    <a:pt x="48" y="1195"/>
                  </a:cubicBezTo>
                  <a:cubicBezTo>
                    <a:pt x="48" y="1243"/>
                    <a:pt x="60" y="1302"/>
                    <a:pt x="108" y="1338"/>
                  </a:cubicBezTo>
                  <a:cubicBezTo>
                    <a:pt x="167" y="1469"/>
                    <a:pt x="358" y="1481"/>
                    <a:pt x="370" y="1659"/>
                  </a:cubicBezTo>
                  <a:cubicBezTo>
                    <a:pt x="429" y="1790"/>
                    <a:pt x="513" y="1898"/>
                    <a:pt x="655" y="1945"/>
                  </a:cubicBezTo>
                  <a:cubicBezTo>
                    <a:pt x="929" y="1779"/>
                    <a:pt x="870" y="1374"/>
                    <a:pt x="1144" y="1195"/>
                  </a:cubicBezTo>
                  <a:cubicBezTo>
                    <a:pt x="1179" y="1136"/>
                    <a:pt x="1191" y="1076"/>
                    <a:pt x="1191" y="1017"/>
                  </a:cubicBezTo>
                  <a:cubicBezTo>
                    <a:pt x="1179" y="886"/>
                    <a:pt x="1120" y="778"/>
                    <a:pt x="1025" y="683"/>
                  </a:cubicBezTo>
                  <a:cubicBezTo>
                    <a:pt x="846" y="505"/>
                    <a:pt x="727" y="266"/>
                    <a:pt x="596" y="52"/>
                  </a:cubicBezTo>
                  <a:cubicBezTo>
                    <a:pt x="550" y="16"/>
                    <a:pt x="505" y="0"/>
                    <a:pt x="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5"/>
            <p:cNvSpPr/>
            <p:nvPr/>
          </p:nvSpPr>
          <p:spPr>
            <a:xfrm>
              <a:off x="5142000" y="2117650"/>
              <a:ext cx="53300" cy="50650"/>
            </a:xfrm>
            <a:custGeom>
              <a:avLst/>
              <a:gdLst/>
              <a:ahLst/>
              <a:cxnLst/>
              <a:rect l="l" t="t" r="r" b="b"/>
              <a:pathLst>
                <a:path w="2132" h="2026" extrusionOk="0">
                  <a:moveTo>
                    <a:pt x="2132" y="1"/>
                  </a:moveTo>
                  <a:cubicBezTo>
                    <a:pt x="1441" y="1"/>
                    <a:pt x="774" y="12"/>
                    <a:pt x="251" y="572"/>
                  </a:cubicBezTo>
                  <a:cubicBezTo>
                    <a:pt x="429" y="667"/>
                    <a:pt x="405" y="822"/>
                    <a:pt x="346" y="989"/>
                  </a:cubicBezTo>
                  <a:cubicBezTo>
                    <a:pt x="227" y="1286"/>
                    <a:pt x="120" y="1596"/>
                    <a:pt x="0" y="1894"/>
                  </a:cubicBezTo>
                  <a:cubicBezTo>
                    <a:pt x="56" y="1949"/>
                    <a:pt x="60" y="2026"/>
                    <a:pt x="138" y="2026"/>
                  </a:cubicBezTo>
                  <a:cubicBezTo>
                    <a:pt x="143" y="2026"/>
                    <a:pt x="149" y="2025"/>
                    <a:pt x="155" y="2025"/>
                  </a:cubicBezTo>
                  <a:cubicBezTo>
                    <a:pt x="274" y="1727"/>
                    <a:pt x="417" y="1429"/>
                    <a:pt x="512" y="1120"/>
                  </a:cubicBezTo>
                  <a:cubicBezTo>
                    <a:pt x="643" y="620"/>
                    <a:pt x="965" y="393"/>
                    <a:pt x="1441" y="298"/>
                  </a:cubicBezTo>
                  <a:cubicBezTo>
                    <a:pt x="1703" y="274"/>
                    <a:pt x="1953" y="227"/>
                    <a:pt x="2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5"/>
            <p:cNvSpPr/>
            <p:nvPr/>
          </p:nvSpPr>
          <p:spPr>
            <a:xfrm>
              <a:off x="5188125" y="2096225"/>
              <a:ext cx="31000" cy="10650"/>
            </a:xfrm>
            <a:custGeom>
              <a:avLst/>
              <a:gdLst/>
              <a:ahLst/>
              <a:cxnLst/>
              <a:rect l="l" t="t" r="r" b="b"/>
              <a:pathLst>
                <a:path w="1240" h="426" extrusionOk="0">
                  <a:moveTo>
                    <a:pt x="1168" y="0"/>
                  </a:moveTo>
                  <a:cubicBezTo>
                    <a:pt x="1073" y="12"/>
                    <a:pt x="989" y="12"/>
                    <a:pt x="894" y="24"/>
                  </a:cubicBezTo>
                  <a:cubicBezTo>
                    <a:pt x="715" y="179"/>
                    <a:pt x="489" y="131"/>
                    <a:pt x="299" y="191"/>
                  </a:cubicBezTo>
                  <a:cubicBezTo>
                    <a:pt x="191" y="250"/>
                    <a:pt x="96" y="310"/>
                    <a:pt x="1" y="334"/>
                  </a:cubicBezTo>
                  <a:cubicBezTo>
                    <a:pt x="48" y="408"/>
                    <a:pt x="103" y="425"/>
                    <a:pt x="159" y="425"/>
                  </a:cubicBezTo>
                  <a:cubicBezTo>
                    <a:pt x="211" y="425"/>
                    <a:pt x="265" y="410"/>
                    <a:pt x="317" y="410"/>
                  </a:cubicBezTo>
                  <a:cubicBezTo>
                    <a:pt x="335" y="410"/>
                    <a:pt x="353" y="412"/>
                    <a:pt x="370" y="417"/>
                  </a:cubicBezTo>
                  <a:lnTo>
                    <a:pt x="453" y="417"/>
                  </a:lnTo>
                  <a:cubicBezTo>
                    <a:pt x="537" y="369"/>
                    <a:pt x="644" y="322"/>
                    <a:pt x="727" y="274"/>
                  </a:cubicBezTo>
                  <a:cubicBezTo>
                    <a:pt x="727" y="286"/>
                    <a:pt x="751" y="310"/>
                    <a:pt x="775" y="310"/>
                  </a:cubicBezTo>
                  <a:cubicBezTo>
                    <a:pt x="781" y="313"/>
                    <a:pt x="788" y="314"/>
                    <a:pt x="795" y="314"/>
                  </a:cubicBezTo>
                  <a:cubicBezTo>
                    <a:pt x="816" y="314"/>
                    <a:pt x="840" y="301"/>
                    <a:pt x="858" y="274"/>
                  </a:cubicBezTo>
                  <a:cubicBezTo>
                    <a:pt x="906" y="274"/>
                    <a:pt x="953" y="262"/>
                    <a:pt x="1001" y="262"/>
                  </a:cubicBezTo>
                  <a:cubicBezTo>
                    <a:pt x="1073" y="215"/>
                    <a:pt x="1168" y="203"/>
                    <a:pt x="1203" y="131"/>
                  </a:cubicBezTo>
                  <a:cubicBezTo>
                    <a:pt x="1239" y="72"/>
                    <a:pt x="1227" y="24"/>
                    <a:pt x="1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5"/>
            <p:cNvSpPr/>
            <p:nvPr/>
          </p:nvSpPr>
          <p:spPr>
            <a:xfrm>
              <a:off x="5165800" y="2107225"/>
              <a:ext cx="15225" cy="6725"/>
            </a:xfrm>
            <a:custGeom>
              <a:avLst/>
              <a:gdLst/>
              <a:ahLst/>
              <a:cxnLst/>
              <a:rect l="l" t="t" r="r" b="b"/>
              <a:pathLst>
                <a:path w="609" h="269" extrusionOk="0">
                  <a:moveTo>
                    <a:pt x="465" y="1"/>
                  </a:moveTo>
                  <a:cubicBezTo>
                    <a:pt x="287" y="13"/>
                    <a:pt x="120" y="48"/>
                    <a:pt x="1" y="239"/>
                  </a:cubicBezTo>
                  <a:cubicBezTo>
                    <a:pt x="47" y="260"/>
                    <a:pt x="91" y="268"/>
                    <a:pt x="133" y="268"/>
                  </a:cubicBezTo>
                  <a:cubicBezTo>
                    <a:pt x="289" y="268"/>
                    <a:pt x="419" y="152"/>
                    <a:pt x="564" y="152"/>
                  </a:cubicBezTo>
                  <a:cubicBezTo>
                    <a:pt x="578" y="152"/>
                    <a:pt x="593" y="153"/>
                    <a:pt x="608" y="156"/>
                  </a:cubicBezTo>
                  <a:lnTo>
                    <a:pt x="4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5"/>
            <p:cNvSpPr/>
            <p:nvPr/>
          </p:nvSpPr>
          <p:spPr>
            <a:xfrm>
              <a:off x="5125625" y="2157550"/>
              <a:ext cx="9250" cy="7150"/>
            </a:xfrm>
            <a:custGeom>
              <a:avLst/>
              <a:gdLst/>
              <a:ahLst/>
              <a:cxnLst/>
              <a:rect l="l" t="t" r="r" b="b"/>
              <a:pathLst>
                <a:path w="370" h="286" extrusionOk="0">
                  <a:moveTo>
                    <a:pt x="370" y="0"/>
                  </a:moveTo>
                  <a:lnTo>
                    <a:pt x="370" y="0"/>
                  </a:lnTo>
                  <a:cubicBezTo>
                    <a:pt x="179" y="24"/>
                    <a:pt x="1" y="48"/>
                    <a:pt x="203" y="286"/>
                  </a:cubicBezTo>
                  <a:cubicBezTo>
                    <a:pt x="274" y="250"/>
                    <a:pt x="310" y="191"/>
                    <a:pt x="346" y="131"/>
                  </a:cubicBezTo>
                  <a:cubicBezTo>
                    <a:pt x="358" y="83"/>
                    <a:pt x="358" y="48"/>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5"/>
            <p:cNvSpPr/>
            <p:nvPr/>
          </p:nvSpPr>
          <p:spPr>
            <a:xfrm>
              <a:off x="5213150" y="2098675"/>
              <a:ext cx="7750" cy="5300"/>
            </a:xfrm>
            <a:custGeom>
              <a:avLst/>
              <a:gdLst/>
              <a:ahLst/>
              <a:cxnLst/>
              <a:rect l="l" t="t" r="r" b="b"/>
              <a:pathLst>
                <a:path w="310" h="212" extrusionOk="0">
                  <a:moveTo>
                    <a:pt x="225" y="1"/>
                  </a:moveTo>
                  <a:cubicBezTo>
                    <a:pt x="202" y="1"/>
                    <a:pt x="176" y="16"/>
                    <a:pt x="155" y="45"/>
                  </a:cubicBezTo>
                  <a:cubicBezTo>
                    <a:pt x="107" y="93"/>
                    <a:pt x="60" y="140"/>
                    <a:pt x="0" y="176"/>
                  </a:cubicBezTo>
                  <a:cubicBezTo>
                    <a:pt x="107" y="200"/>
                    <a:pt x="191" y="200"/>
                    <a:pt x="310" y="212"/>
                  </a:cubicBezTo>
                  <a:lnTo>
                    <a:pt x="310" y="81"/>
                  </a:lnTo>
                  <a:cubicBezTo>
                    <a:pt x="310" y="45"/>
                    <a:pt x="298" y="33"/>
                    <a:pt x="262" y="21"/>
                  </a:cubicBezTo>
                  <a:cubicBezTo>
                    <a:pt x="253" y="7"/>
                    <a:pt x="240"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5"/>
            <p:cNvSpPr/>
            <p:nvPr/>
          </p:nvSpPr>
          <p:spPr>
            <a:xfrm>
              <a:off x="5134550" y="2150100"/>
              <a:ext cx="3300" cy="7475"/>
            </a:xfrm>
            <a:custGeom>
              <a:avLst/>
              <a:gdLst/>
              <a:ahLst/>
              <a:cxnLst/>
              <a:rect l="l" t="t" r="r" b="b"/>
              <a:pathLst>
                <a:path w="132" h="299" extrusionOk="0">
                  <a:moveTo>
                    <a:pt x="132" y="0"/>
                  </a:moveTo>
                  <a:lnTo>
                    <a:pt x="132" y="0"/>
                  </a:lnTo>
                  <a:cubicBezTo>
                    <a:pt x="13" y="72"/>
                    <a:pt x="1" y="179"/>
                    <a:pt x="1" y="298"/>
                  </a:cubicBezTo>
                  <a:cubicBezTo>
                    <a:pt x="96" y="227"/>
                    <a:pt x="132" y="119"/>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5"/>
            <p:cNvSpPr/>
            <p:nvPr/>
          </p:nvSpPr>
          <p:spPr>
            <a:xfrm>
              <a:off x="5130975" y="2160800"/>
              <a:ext cx="3600" cy="7775"/>
            </a:xfrm>
            <a:custGeom>
              <a:avLst/>
              <a:gdLst/>
              <a:ahLst/>
              <a:cxnLst/>
              <a:rect l="l" t="t" r="r" b="b"/>
              <a:pathLst>
                <a:path w="144" h="311" extrusionOk="0">
                  <a:moveTo>
                    <a:pt x="132" y="1"/>
                  </a:moveTo>
                  <a:lnTo>
                    <a:pt x="132" y="1"/>
                  </a:lnTo>
                  <a:cubicBezTo>
                    <a:pt x="84" y="61"/>
                    <a:pt x="37" y="108"/>
                    <a:pt x="1" y="156"/>
                  </a:cubicBezTo>
                  <a:cubicBezTo>
                    <a:pt x="1" y="215"/>
                    <a:pt x="13" y="275"/>
                    <a:pt x="25" y="311"/>
                  </a:cubicBezTo>
                  <a:cubicBezTo>
                    <a:pt x="120" y="227"/>
                    <a:pt x="144" y="120"/>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5"/>
            <p:cNvSpPr/>
            <p:nvPr/>
          </p:nvSpPr>
          <p:spPr>
            <a:xfrm>
              <a:off x="5141700" y="2132525"/>
              <a:ext cx="4500" cy="6875"/>
            </a:xfrm>
            <a:custGeom>
              <a:avLst/>
              <a:gdLst/>
              <a:ahLst/>
              <a:cxnLst/>
              <a:rect l="l" t="t" r="r" b="b"/>
              <a:pathLst>
                <a:path w="180" h="275" extrusionOk="0">
                  <a:moveTo>
                    <a:pt x="179" y="1"/>
                  </a:moveTo>
                  <a:lnTo>
                    <a:pt x="179" y="1"/>
                  </a:lnTo>
                  <a:cubicBezTo>
                    <a:pt x="48" y="49"/>
                    <a:pt x="1" y="132"/>
                    <a:pt x="1" y="275"/>
                  </a:cubicBezTo>
                  <a:cubicBezTo>
                    <a:pt x="120" y="215"/>
                    <a:pt x="143" y="108"/>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5"/>
            <p:cNvSpPr/>
            <p:nvPr/>
          </p:nvSpPr>
          <p:spPr>
            <a:xfrm>
              <a:off x="5137825" y="2139675"/>
              <a:ext cx="3600" cy="8650"/>
            </a:xfrm>
            <a:custGeom>
              <a:avLst/>
              <a:gdLst/>
              <a:ahLst/>
              <a:cxnLst/>
              <a:rect l="l" t="t" r="r" b="b"/>
              <a:pathLst>
                <a:path w="144" h="346" extrusionOk="0">
                  <a:moveTo>
                    <a:pt x="144" y="1"/>
                  </a:moveTo>
                  <a:lnTo>
                    <a:pt x="144" y="1"/>
                  </a:lnTo>
                  <a:cubicBezTo>
                    <a:pt x="1" y="72"/>
                    <a:pt x="25" y="203"/>
                    <a:pt x="25" y="346"/>
                  </a:cubicBezTo>
                  <a:cubicBezTo>
                    <a:pt x="60" y="239"/>
                    <a:pt x="96" y="12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5"/>
            <p:cNvSpPr/>
            <p:nvPr/>
          </p:nvSpPr>
          <p:spPr>
            <a:xfrm>
              <a:off x="5206300" y="2103375"/>
              <a:ext cx="3600" cy="1675"/>
            </a:xfrm>
            <a:custGeom>
              <a:avLst/>
              <a:gdLst/>
              <a:ahLst/>
              <a:cxnLst/>
              <a:rect l="l" t="t" r="r" b="b"/>
              <a:pathLst>
                <a:path w="144" h="67" extrusionOk="0">
                  <a:moveTo>
                    <a:pt x="143" y="0"/>
                  </a:moveTo>
                  <a:cubicBezTo>
                    <a:pt x="95" y="0"/>
                    <a:pt x="48" y="0"/>
                    <a:pt x="0" y="24"/>
                  </a:cubicBezTo>
                  <a:cubicBezTo>
                    <a:pt x="19" y="33"/>
                    <a:pt x="31" y="66"/>
                    <a:pt x="35" y="66"/>
                  </a:cubicBezTo>
                  <a:cubicBezTo>
                    <a:pt x="35" y="66"/>
                    <a:pt x="36" y="64"/>
                    <a:pt x="36" y="60"/>
                  </a:cubicBezTo>
                  <a:cubicBezTo>
                    <a:pt x="84" y="48"/>
                    <a:pt x="107"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5"/>
            <p:cNvSpPr/>
            <p:nvPr/>
          </p:nvSpPr>
          <p:spPr>
            <a:xfrm>
              <a:off x="5127425" y="2171525"/>
              <a:ext cx="3575" cy="3600"/>
            </a:xfrm>
            <a:custGeom>
              <a:avLst/>
              <a:gdLst/>
              <a:ahLst/>
              <a:cxnLst/>
              <a:rect l="l" t="t" r="r" b="b"/>
              <a:pathLst>
                <a:path w="143" h="144" extrusionOk="0">
                  <a:moveTo>
                    <a:pt x="0" y="1"/>
                  </a:moveTo>
                  <a:cubicBezTo>
                    <a:pt x="48" y="48"/>
                    <a:pt x="83" y="96"/>
                    <a:pt x="119" y="143"/>
                  </a:cubicBezTo>
                  <a:cubicBezTo>
                    <a:pt x="119" y="96"/>
                    <a:pt x="143" y="4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5"/>
            <p:cNvSpPr/>
            <p:nvPr/>
          </p:nvSpPr>
          <p:spPr>
            <a:xfrm>
              <a:off x="6138550" y="2386800"/>
              <a:ext cx="81000" cy="10975"/>
            </a:xfrm>
            <a:custGeom>
              <a:avLst/>
              <a:gdLst/>
              <a:ahLst/>
              <a:cxnLst/>
              <a:rect l="l" t="t" r="r" b="b"/>
              <a:pathLst>
                <a:path w="3240" h="439" extrusionOk="0">
                  <a:moveTo>
                    <a:pt x="864" y="0"/>
                  </a:moveTo>
                  <a:cubicBezTo>
                    <a:pt x="740" y="0"/>
                    <a:pt x="618" y="11"/>
                    <a:pt x="501" y="22"/>
                  </a:cubicBezTo>
                  <a:cubicBezTo>
                    <a:pt x="263" y="45"/>
                    <a:pt x="1" y="81"/>
                    <a:pt x="155" y="438"/>
                  </a:cubicBezTo>
                  <a:cubicBezTo>
                    <a:pt x="763" y="430"/>
                    <a:pt x="1360" y="416"/>
                    <a:pt x="1961" y="416"/>
                  </a:cubicBezTo>
                  <a:cubicBezTo>
                    <a:pt x="2231" y="416"/>
                    <a:pt x="2502" y="419"/>
                    <a:pt x="2775" y="426"/>
                  </a:cubicBezTo>
                  <a:cubicBezTo>
                    <a:pt x="2785" y="427"/>
                    <a:pt x="2796" y="427"/>
                    <a:pt x="2806" y="427"/>
                  </a:cubicBezTo>
                  <a:cubicBezTo>
                    <a:pt x="3052" y="427"/>
                    <a:pt x="3099" y="289"/>
                    <a:pt x="3180" y="141"/>
                  </a:cubicBezTo>
                  <a:cubicBezTo>
                    <a:pt x="3239" y="105"/>
                    <a:pt x="3239" y="57"/>
                    <a:pt x="3168" y="10"/>
                  </a:cubicBezTo>
                  <a:lnTo>
                    <a:pt x="2751" y="10"/>
                  </a:lnTo>
                  <a:cubicBezTo>
                    <a:pt x="2695" y="60"/>
                    <a:pt x="2639" y="77"/>
                    <a:pt x="2586" y="77"/>
                  </a:cubicBezTo>
                  <a:cubicBezTo>
                    <a:pt x="2538" y="77"/>
                    <a:pt x="2493" y="62"/>
                    <a:pt x="2453" y="45"/>
                  </a:cubicBezTo>
                  <a:cubicBezTo>
                    <a:pt x="2251" y="45"/>
                    <a:pt x="2072" y="22"/>
                    <a:pt x="1882" y="22"/>
                  </a:cubicBezTo>
                  <a:cubicBezTo>
                    <a:pt x="1816" y="88"/>
                    <a:pt x="1744" y="107"/>
                    <a:pt x="1671" y="107"/>
                  </a:cubicBezTo>
                  <a:cubicBezTo>
                    <a:pt x="1567" y="107"/>
                    <a:pt x="1459" y="68"/>
                    <a:pt x="1358" y="68"/>
                  </a:cubicBezTo>
                  <a:cubicBezTo>
                    <a:pt x="1350" y="68"/>
                    <a:pt x="1342" y="69"/>
                    <a:pt x="1334" y="69"/>
                  </a:cubicBezTo>
                  <a:cubicBezTo>
                    <a:pt x="1176" y="17"/>
                    <a:pt x="1018" y="0"/>
                    <a:pt x="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5"/>
            <p:cNvSpPr/>
            <p:nvPr/>
          </p:nvSpPr>
          <p:spPr>
            <a:xfrm>
              <a:off x="6126650" y="2383750"/>
              <a:ext cx="53600" cy="14025"/>
            </a:xfrm>
            <a:custGeom>
              <a:avLst/>
              <a:gdLst/>
              <a:ahLst/>
              <a:cxnLst/>
              <a:rect l="l" t="t" r="r" b="b"/>
              <a:pathLst>
                <a:path w="2144" h="561" extrusionOk="0">
                  <a:moveTo>
                    <a:pt x="36" y="1"/>
                  </a:moveTo>
                  <a:cubicBezTo>
                    <a:pt x="12" y="48"/>
                    <a:pt x="0" y="108"/>
                    <a:pt x="12" y="167"/>
                  </a:cubicBezTo>
                  <a:cubicBezTo>
                    <a:pt x="96" y="310"/>
                    <a:pt x="298" y="382"/>
                    <a:pt x="334" y="560"/>
                  </a:cubicBezTo>
                  <a:lnTo>
                    <a:pt x="631" y="560"/>
                  </a:lnTo>
                  <a:cubicBezTo>
                    <a:pt x="655" y="298"/>
                    <a:pt x="858" y="286"/>
                    <a:pt x="1048" y="286"/>
                  </a:cubicBezTo>
                  <a:cubicBezTo>
                    <a:pt x="1381" y="263"/>
                    <a:pt x="1727" y="263"/>
                    <a:pt x="2048" y="263"/>
                  </a:cubicBezTo>
                  <a:cubicBezTo>
                    <a:pt x="2143" y="227"/>
                    <a:pt x="2120" y="191"/>
                    <a:pt x="2036" y="167"/>
                  </a:cubicBezTo>
                  <a:cubicBezTo>
                    <a:pt x="1846" y="96"/>
                    <a:pt x="1643" y="60"/>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5"/>
            <p:cNvSpPr/>
            <p:nvPr/>
          </p:nvSpPr>
          <p:spPr>
            <a:xfrm>
              <a:off x="6095700" y="2385925"/>
              <a:ext cx="44075" cy="11850"/>
            </a:xfrm>
            <a:custGeom>
              <a:avLst/>
              <a:gdLst/>
              <a:ahLst/>
              <a:cxnLst/>
              <a:rect l="l" t="t" r="r" b="b"/>
              <a:pathLst>
                <a:path w="1763" h="474" extrusionOk="0">
                  <a:moveTo>
                    <a:pt x="961" y="0"/>
                  </a:moveTo>
                  <a:cubicBezTo>
                    <a:pt x="741" y="0"/>
                    <a:pt x="525" y="57"/>
                    <a:pt x="298" y="104"/>
                  </a:cubicBezTo>
                  <a:cubicBezTo>
                    <a:pt x="167" y="152"/>
                    <a:pt x="83" y="259"/>
                    <a:pt x="0" y="342"/>
                  </a:cubicBezTo>
                  <a:lnTo>
                    <a:pt x="0" y="461"/>
                  </a:lnTo>
                  <a:cubicBezTo>
                    <a:pt x="536" y="461"/>
                    <a:pt x="1060" y="473"/>
                    <a:pt x="1572" y="473"/>
                  </a:cubicBezTo>
                  <a:cubicBezTo>
                    <a:pt x="1762" y="152"/>
                    <a:pt x="1441" y="164"/>
                    <a:pt x="1310" y="57"/>
                  </a:cubicBezTo>
                  <a:cubicBezTo>
                    <a:pt x="1191" y="16"/>
                    <a:pt x="1076" y="0"/>
                    <a:pt x="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5"/>
            <p:cNvSpPr/>
            <p:nvPr/>
          </p:nvSpPr>
          <p:spPr>
            <a:xfrm>
              <a:off x="6244525" y="2382575"/>
              <a:ext cx="30075" cy="11650"/>
            </a:xfrm>
            <a:custGeom>
              <a:avLst/>
              <a:gdLst/>
              <a:ahLst/>
              <a:cxnLst/>
              <a:rect l="l" t="t" r="r" b="b"/>
              <a:pathLst>
                <a:path w="1203" h="466" extrusionOk="0">
                  <a:moveTo>
                    <a:pt x="965" y="0"/>
                  </a:moveTo>
                  <a:cubicBezTo>
                    <a:pt x="917" y="179"/>
                    <a:pt x="846" y="310"/>
                    <a:pt x="643" y="310"/>
                  </a:cubicBezTo>
                  <a:cubicBezTo>
                    <a:pt x="417" y="310"/>
                    <a:pt x="203" y="333"/>
                    <a:pt x="0" y="333"/>
                  </a:cubicBezTo>
                  <a:cubicBezTo>
                    <a:pt x="201" y="452"/>
                    <a:pt x="436" y="466"/>
                    <a:pt x="674" y="466"/>
                  </a:cubicBezTo>
                  <a:cubicBezTo>
                    <a:pt x="747" y="466"/>
                    <a:pt x="820" y="464"/>
                    <a:pt x="893" y="464"/>
                  </a:cubicBezTo>
                  <a:cubicBezTo>
                    <a:pt x="1036" y="464"/>
                    <a:pt x="1143" y="357"/>
                    <a:pt x="1179" y="203"/>
                  </a:cubicBezTo>
                  <a:cubicBezTo>
                    <a:pt x="1203" y="60"/>
                    <a:pt x="1084" y="24"/>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5"/>
            <p:cNvSpPr/>
            <p:nvPr/>
          </p:nvSpPr>
          <p:spPr>
            <a:xfrm>
              <a:off x="6217425" y="2386725"/>
              <a:ext cx="12225" cy="5775"/>
            </a:xfrm>
            <a:custGeom>
              <a:avLst/>
              <a:gdLst/>
              <a:ahLst/>
              <a:cxnLst/>
              <a:rect l="l" t="t" r="r" b="b"/>
              <a:pathLst>
                <a:path w="489" h="231" extrusionOk="0">
                  <a:moveTo>
                    <a:pt x="429" y="1"/>
                  </a:moveTo>
                  <a:cubicBezTo>
                    <a:pt x="275" y="13"/>
                    <a:pt x="144" y="13"/>
                    <a:pt x="1" y="13"/>
                  </a:cubicBezTo>
                  <a:cubicBezTo>
                    <a:pt x="13" y="60"/>
                    <a:pt x="13" y="108"/>
                    <a:pt x="13" y="144"/>
                  </a:cubicBezTo>
                  <a:cubicBezTo>
                    <a:pt x="109" y="160"/>
                    <a:pt x="206" y="230"/>
                    <a:pt x="302" y="230"/>
                  </a:cubicBezTo>
                  <a:cubicBezTo>
                    <a:pt x="349" y="230"/>
                    <a:pt x="395" y="214"/>
                    <a:pt x="441" y="167"/>
                  </a:cubicBezTo>
                  <a:cubicBezTo>
                    <a:pt x="489" y="108"/>
                    <a:pt x="489" y="60"/>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5"/>
            <p:cNvSpPr/>
            <p:nvPr/>
          </p:nvSpPr>
          <p:spPr>
            <a:xfrm>
              <a:off x="6242725" y="2379600"/>
              <a:ext cx="10750" cy="5475"/>
            </a:xfrm>
            <a:custGeom>
              <a:avLst/>
              <a:gdLst/>
              <a:ahLst/>
              <a:cxnLst/>
              <a:rect l="l" t="t" r="r" b="b"/>
              <a:pathLst>
                <a:path w="430" h="219" extrusionOk="0">
                  <a:moveTo>
                    <a:pt x="1" y="0"/>
                  </a:moveTo>
                  <a:lnTo>
                    <a:pt x="1" y="0"/>
                  </a:lnTo>
                  <a:cubicBezTo>
                    <a:pt x="71" y="147"/>
                    <a:pt x="145" y="219"/>
                    <a:pt x="217" y="219"/>
                  </a:cubicBezTo>
                  <a:cubicBezTo>
                    <a:pt x="291" y="219"/>
                    <a:pt x="363" y="144"/>
                    <a:pt x="429" y="0"/>
                  </a:cubicBezTo>
                  <a:lnTo>
                    <a:pt x="429" y="0"/>
                  </a:lnTo>
                  <a:cubicBezTo>
                    <a:pt x="364" y="6"/>
                    <a:pt x="292" y="9"/>
                    <a:pt x="220" y="9"/>
                  </a:cubicBezTo>
                  <a:cubicBezTo>
                    <a:pt x="147" y="9"/>
                    <a:pt x="72" y="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5"/>
            <p:cNvSpPr/>
            <p:nvPr/>
          </p:nvSpPr>
          <p:spPr>
            <a:xfrm>
              <a:off x="6228150" y="2383450"/>
              <a:ext cx="7175" cy="7775"/>
            </a:xfrm>
            <a:custGeom>
              <a:avLst/>
              <a:gdLst/>
              <a:ahLst/>
              <a:cxnLst/>
              <a:rect l="l" t="t" r="r" b="b"/>
              <a:pathLst>
                <a:path w="287" h="311" extrusionOk="0">
                  <a:moveTo>
                    <a:pt x="0" y="1"/>
                  </a:moveTo>
                  <a:lnTo>
                    <a:pt x="0" y="132"/>
                  </a:lnTo>
                  <a:cubicBezTo>
                    <a:pt x="12" y="191"/>
                    <a:pt x="12" y="239"/>
                    <a:pt x="12" y="298"/>
                  </a:cubicBezTo>
                  <a:cubicBezTo>
                    <a:pt x="108" y="298"/>
                    <a:pt x="203" y="310"/>
                    <a:pt x="286" y="310"/>
                  </a:cubicBezTo>
                  <a:cubicBezTo>
                    <a:pt x="239" y="144"/>
                    <a:pt x="131" y="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5"/>
            <p:cNvSpPr/>
            <p:nvPr/>
          </p:nvSpPr>
          <p:spPr>
            <a:xfrm>
              <a:off x="6239150" y="2388775"/>
              <a:ext cx="3600" cy="2600"/>
            </a:xfrm>
            <a:custGeom>
              <a:avLst/>
              <a:gdLst/>
              <a:ahLst/>
              <a:cxnLst/>
              <a:rect l="l" t="t" r="r" b="b"/>
              <a:pathLst>
                <a:path w="144" h="104" extrusionOk="0">
                  <a:moveTo>
                    <a:pt x="70" y="1"/>
                  </a:moveTo>
                  <a:cubicBezTo>
                    <a:pt x="47" y="1"/>
                    <a:pt x="24" y="28"/>
                    <a:pt x="1" y="85"/>
                  </a:cubicBezTo>
                  <a:cubicBezTo>
                    <a:pt x="31" y="97"/>
                    <a:pt x="57" y="103"/>
                    <a:pt x="81" y="103"/>
                  </a:cubicBezTo>
                  <a:cubicBezTo>
                    <a:pt x="105" y="103"/>
                    <a:pt x="126" y="97"/>
                    <a:pt x="144" y="85"/>
                  </a:cubicBezTo>
                  <a:cubicBezTo>
                    <a:pt x="119" y="31"/>
                    <a:pt x="95"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5"/>
            <p:cNvSpPr/>
            <p:nvPr/>
          </p:nvSpPr>
          <p:spPr>
            <a:xfrm>
              <a:off x="6235300" y="2390900"/>
              <a:ext cx="4475" cy="1575"/>
            </a:xfrm>
            <a:custGeom>
              <a:avLst/>
              <a:gdLst/>
              <a:ahLst/>
              <a:cxnLst/>
              <a:rect l="l" t="t" r="r" b="b"/>
              <a:pathLst>
                <a:path w="179" h="63" extrusionOk="0">
                  <a:moveTo>
                    <a:pt x="0" y="0"/>
                  </a:moveTo>
                  <a:cubicBezTo>
                    <a:pt x="30" y="42"/>
                    <a:pt x="60" y="63"/>
                    <a:pt x="89" y="63"/>
                  </a:cubicBezTo>
                  <a:cubicBezTo>
                    <a:pt x="119" y="63"/>
                    <a:pt x="149" y="4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5"/>
            <p:cNvSpPr/>
            <p:nvPr/>
          </p:nvSpPr>
          <p:spPr>
            <a:xfrm>
              <a:off x="6264450" y="2380325"/>
              <a:ext cx="4200" cy="2575"/>
            </a:xfrm>
            <a:custGeom>
              <a:avLst/>
              <a:gdLst/>
              <a:ahLst/>
              <a:cxnLst/>
              <a:rect l="l" t="t" r="r" b="b"/>
              <a:pathLst>
                <a:path w="168" h="103" extrusionOk="0">
                  <a:moveTo>
                    <a:pt x="43" y="1"/>
                  </a:moveTo>
                  <a:cubicBezTo>
                    <a:pt x="30" y="1"/>
                    <a:pt x="16" y="3"/>
                    <a:pt x="1" y="7"/>
                  </a:cubicBezTo>
                  <a:cubicBezTo>
                    <a:pt x="60" y="31"/>
                    <a:pt x="108" y="78"/>
                    <a:pt x="168" y="102"/>
                  </a:cubicBezTo>
                  <a:cubicBezTo>
                    <a:pt x="148" y="43"/>
                    <a:pt x="104" y="1"/>
                    <a:pt x="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5"/>
            <p:cNvSpPr/>
            <p:nvPr/>
          </p:nvSpPr>
          <p:spPr>
            <a:xfrm>
              <a:off x="6170400" y="2314400"/>
              <a:ext cx="7775" cy="8350"/>
            </a:xfrm>
            <a:custGeom>
              <a:avLst/>
              <a:gdLst/>
              <a:ahLst/>
              <a:cxnLst/>
              <a:rect l="l" t="t" r="r" b="b"/>
              <a:pathLst>
                <a:path w="311" h="334" extrusionOk="0">
                  <a:moveTo>
                    <a:pt x="179" y="1"/>
                  </a:moveTo>
                  <a:lnTo>
                    <a:pt x="1" y="179"/>
                  </a:lnTo>
                  <a:cubicBezTo>
                    <a:pt x="60" y="227"/>
                    <a:pt x="108" y="286"/>
                    <a:pt x="167" y="334"/>
                  </a:cubicBezTo>
                  <a:cubicBezTo>
                    <a:pt x="298" y="274"/>
                    <a:pt x="310" y="155"/>
                    <a:pt x="310" y="24"/>
                  </a:cubicBezTo>
                  <a:cubicBezTo>
                    <a:pt x="274" y="24"/>
                    <a:pt x="227" y="2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5"/>
            <p:cNvSpPr/>
            <p:nvPr/>
          </p:nvSpPr>
          <p:spPr>
            <a:xfrm>
              <a:off x="6203150" y="2301650"/>
              <a:ext cx="8650" cy="6225"/>
            </a:xfrm>
            <a:custGeom>
              <a:avLst/>
              <a:gdLst/>
              <a:ahLst/>
              <a:cxnLst/>
              <a:rect l="l" t="t" r="r" b="b"/>
              <a:pathLst>
                <a:path w="346" h="249" extrusionOk="0">
                  <a:moveTo>
                    <a:pt x="177" y="1"/>
                  </a:moveTo>
                  <a:cubicBezTo>
                    <a:pt x="156" y="1"/>
                    <a:pt x="132" y="7"/>
                    <a:pt x="107" y="22"/>
                  </a:cubicBezTo>
                  <a:cubicBezTo>
                    <a:pt x="0" y="82"/>
                    <a:pt x="155" y="177"/>
                    <a:pt x="167" y="249"/>
                  </a:cubicBezTo>
                  <a:cubicBezTo>
                    <a:pt x="226" y="213"/>
                    <a:pt x="286" y="201"/>
                    <a:pt x="346" y="189"/>
                  </a:cubicBezTo>
                  <a:cubicBezTo>
                    <a:pt x="317" y="95"/>
                    <a:pt x="259"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5"/>
            <p:cNvSpPr/>
            <p:nvPr/>
          </p:nvSpPr>
          <p:spPr>
            <a:xfrm>
              <a:off x="6073675" y="2790575"/>
              <a:ext cx="68475" cy="15375"/>
            </a:xfrm>
            <a:custGeom>
              <a:avLst/>
              <a:gdLst/>
              <a:ahLst/>
              <a:cxnLst/>
              <a:rect l="l" t="t" r="r" b="b"/>
              <a:pathLst>
                <a:path w="2739" h="615" extrusionOk="0">
                  <a:moveTo>
                    <a:pt x="1303" y="0"/>
                  </a:moveTo>
                  <a:cubicBezTo>
                    <a:pt x="1064" y="0"/>
                    <a:pt x="824" y="11"/>
                    <a:pt x="583" y="27"/>
                  </a:cubicBezTo>
                  <a:cubicBezTo>
                    <a:pt x="452" y="146"/>
                    <a:pt x="0" y="4"/>
                    <a:pt x="238" y="444"/>
                  </a:cubicBezTo>
                  <a:cubicBezTo>
                    <a:pt x="740" y="513"/>
                    <a:pt x="1237" y="615"/>
                    <a:pt x="1741" y="615"/>
                  </a:cubicBezTo>
                  <a:cubicBezTo>
                    <a:pt x="2027" y="615"/>
                    <a:pt x="2315" y="582"/>
                    <a:pt x="2608" y="492"/>
                  </a:cubicBezTo>
                  <a:lnTo>
                    <a:pt x="2608" y="444"/>
                  </a:lnTo>
                  <a:lnTo>
                    <a:pt x="2608" y="385"/>
                  </a:lnTo>
                  <a:cubicBezTo>
                    <a:pt x="2655" y="277"/>
                    <a:pt x="2691" y="182"/>
                    <a:pt x="2738" y="87"/>
                  </a:cubicBezTo>
                  <a:cubicBezTo>
                    <a:pt x="2721" y="84"/>
                    <a:pt x="2704" y="82"/>
                    <a:pt x="2687" y="82"/>
                  </a:cubicBezTo>
                  <a:cubicBezTo>
                    <a:pt x="2583" y="82"/>
                    <a:pt x="2476" y="135"/>
                    <a:pt x="2367" y="135"/>
                  </a:cubicBezTo>
                  <a:cubicBezTo>
                    <a:pt x="2304" y="135"/>
                    <a:pt x="2242" y="118"/>
                    <a:pt x="2179" y="63"/>
                  </a:cubicBezTo>
                  <a:cubicBezTo>
                    <a:pt x="1890" y="17"/>
                    <a:pt x="1597" y="0"/>
                    <a:pt x="1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5"/>
            <p:cNvSpPr/>
            <p:nvPr/>
          </p:nvSpPr>
          <p:spPr>
            <a:xfrm>
              <a:off x="6219525" y="2510250"/>
              <a:ext cx="4175" cy="4600"/>
            </a:xfrm>
            <a:custGeom>
              <a:avLst/>
              <a:gdLst/>
              <a:ahLst/>
              <a:cxnLst/>
              <a:rect l="l" t="t" r="r" b="b"/>
              <a:pathLst>
                <a:path w="167" h="184" extrusionOk="0">
                  <a:moveTo>
                    <a:pt x="107" y="1"/>
                  </a:moveTo>
                  <a:cubicBezTo>
                    <a:pt x="60" y="13"/>
                    <a:pt x="12" y="13"/>
                    <a:pt x="12" y="60"/>
                  </a:cubicBezTo>
                  <a:cubicBezTo>
                    <a:pt x="0" y="72"/>
                    <a:pt x="0" y="144"/>
                    <a:pt x="36" y="168"/>
                  </a:cubicBezTo>
                  <a:cubicBezTo>
                    <a:pt x="54" y="179"/>
                    <a:pt x="73" y="184"/>
                    <a:pt x="90" y="184"/>
                  </a:cubicBezTo>
                  <a:cubicBezTo>
                    <a:pt x="128" y="184"/>
                    <a:pt x="159" y="157"/>
                    <a:pt x="167" y="108"/>
                  </a:cubicBezTo>
                  <a:cubicBezTo>
                    <a:pt x="167" y="72"/>
                    <a:pt x="119" y="25"/>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5"/>
            <p:cNvSpPr/>
            <p:nvPr/>
          </p:nvSpPr>
          <p:spPr>
            <a:xfrm>
              <a:off x="6229625" y="2510525"/>
              <a:ext cx="6000" cy="5725"/>
            </a:xfrm>
            <a:custGeom>
              <a:avLst/>
              <a:gdLst/>
              <a:ahLst/>
              <a:cxnLst/>
              <a:rect l="l" t="t" r="r" b="b"/>
              <a:pathLst>
                <a:path w="240" h="229" extrusionOk="0">
                  <a:moveTo>
                    <a:pt x="84" y="1"/>
                  </a:moveTo>
                  <a:cubicBezTo>
                    <a:pt x="77" y="1"/>
                    <a:pt x="69" y="1"/>
                    <a:pt x="60" y="2"/>
                  </a:cubicBezTo>
                  <a:cubicBezTo>
                    <a:pt x="49" y="2"/>
                    <a:pt x="13" y="38"/>
                    <a:pt x="13" y="49"/>
                  </a:cubicBezTo>
                  <a:cubicBezTo>
                    <a:pt x="1" y="228"/>
                    <a:pt x="132" y="216"/>
                    <a:pt x="239" y="228"/>
                  </a:cubicBezTo>
                  <a:cubicBezTo>
                    <a:pt x="228" y="114"/>
                    <a:pt x="238"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5"/>
            <p:cNvSpPr/>
            <p:nvPr/>
          </p:nvSpPr>
          <p:spPr>
            <a:xfrm>
              <a:off x="6189150" y="2505500"/>
              <a:ext cx="5600" cy="3625"/>
            </a:xfrm>
            <a:custGeom>
              <a:avLst/>
              <a:gdLst/>
              <a:ahLst/>
              <a:cxnLst/>
              <a:rect l="l" t="t" r="r" b="b"/>
              <a:pathLst>
                <a:path w="224" h="145" extrusionOk="0">
                  <a:moveTo>
                    <a:pt x="155" y="0"/>
                  </a:moveTo>
                  <a:cubicBezTo>
                    <a:pt x="96" y="36"/>
                    <a:pt x="60" y="96"/>
                    <a:pt x="1" y="143"/>
                  </a:cubicBezTo>
                  <a:cubicBezTo>
                    <a:pt x="10" y="140"/>
                    <a:pt x="22" y="139"/>
                    <a:pt x="34" y="139"/>
                  </a:cubicBezTo>
                  <a:cubicBezTo>
                    <a:pt x="63" y="139"/>
                    <a:pt x="98" y="145"/>
                    <a:pt x="128" y="145"/>
                  </a:cubicBezTo>
                  <a:cubicBezTo>
                    <a:pt x="186" y="145"/>
                    <a:pt x="224" y="12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5"/>
            <p:cNvSpPr/>
            <p:nvPr/>
          </p:nvSpPr>
          <p:spPr>
            <a:xfrm>
              <a:off x="5386075" y="2697975"/>
              <a:ext cx="36650" cy="97475"/>
            </a:xfrm>
            <a:custGeom>
              <a:avLst/>
              <a:gdLst/>
              <a:ahLst/>
              <a:cxnLst/>
              <a:rect l="l" t="t" r="r" b="b"/>
              <a:pathLst>
                <a:path w="1466" h="3899" extrusionOk="0">
                  <a:moveTo>
                    <a:pt x="1204" y="0"/>
                  </a:moveTo>
                  <a:cubicBezTo>
                    <a:pt x="1169" y="0"/>
                    <a:pt x="1138" y="14"/>
                    <a:pt x="1120" y="40"/>
                  </a:cubicBezTo>
                  <a:cubicBezTo>
                    <a:pt x="691" y="552"/>
                    <a:pt x="644" y="1255"/>
                    <a:pt x="286" y="1803"/>
                  </a:cubicBezTo>
                  <a:cubicBezTo>
                    <a:pt x="298" y="1850"/>
                    <a:pt x="286" y="1886"/>
                    <a:pt x="251" y="1910"/>
                  </a:cubicBezTo>
                  <a:cubicBezTo>
                    <a:pt x="167" y="2100"/>
                    <a:pt x="96" y="2315"/>
                    <a:pt x="13" y="2505"/>
                  </a:cubicBezTo>
                  <a:cubicBezTo>
                    <a:pt x="13" y="2755"/>
                    <a:pt x="84" y="2993"/>
                    <a:pt x="60" y="3255"/>
                  </a:cubicBezTo>
                  <a:cubicBezTo>
                    <a:pt x="48" y="3410"/>
                    <a:pt x="108" y="3588"/>
                    <a:pt x="1" y="3755"/>
                  </a:cubicBezTo>
                  <a:lnTo>
                    <a:pt x="1" y="3898"/>
                  </a:lnTo>
                  <a:lnTo>
                    <a:pt x="132" y="3898"/>
                  </a:lnTo>
                  <a:cubicBezTo>
                    <a:pt x="536" y="3708"/>
                    <a:pt x="310" y="3303"/>
                    <a:pt x="429" y="3029"/>
                  </a:cubicBezTo>
                  <a:cubicBezTo>
                    <a:pt x="465" y="2934"/>
                    <a:pt x="489" y="2838"/>
                    <a:pt x="572" y="2755"/>
                  </a:cubicBezTo>
                  <a:cubicBezTo>
                    <a:pt x="596" y="2696"/>
                    <a:pt x="644" y="2660"/>
                    <a:pt x="679" y="2600"/>
                  </a:cubicBezTo>
                  <a:cubicBezTo>
                    <a:pt x="584" y="2410"/>
                    <a:pt x="584" y="2219"/>
                    <a:pt x="703" y="2041"/>
                  </a:cubicBezTo>
                  <a:lnTo>
                    <a:pt x="703" y="2064"/>
                  </a:lnTo>
                  <a:cubicBezTo>
                    <a:pt x="858" y="1707"/>
                    <a:pt x="905" y="1291"/>
                    <a:pt x="1144" y="945"/>
                  </a:cubicBezTo>
                  <a:cubicBezTo>
                    <a:pt x="1215" y="707"/>
                    <a:pt x="1465" y="517"/>
                    <a:pt x="1429" y="219"/>
                  </a:cubicBezTo>
                  <a:cubicBezTo>
                    <a:pt x="1370" y="136"/>
                    <a:pt x="1298" y="76"/>
                    <a:pt x="1239" y="5"/>
                  </a:cubicBezTo>
                  <a:cubicBezTo>
                    <a:pt x="1227" y="2"/>
                    <a:pt x="1215" y="0"/>
                    <a:pt x="1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5"/>
            <p:cNvSpPr/>
            <p:nvPr/>
          </p:nvSpPr>
          <p:spPr>
            <a:xfrm>
              <a:off x="5410775" y="2684400"/>
              <a:ext cx="3600" cy="4775"/>
            </a:xfrm>
            <a:custGeom>
              <a:avLst/>
              <a:gdLst/>
              <a:ahLst/>
              <a:cxnLst/>
              <a:rect l="l" t="t" r="r" b="b"/>
              <a:pathLst>
                <a:path w="144" h="191" extrusionOk="0">
                  <a:moveTo>
                    <a:pt x="144" y="0"/>
                  </a:moveTo>
                  <a:lnTo>
                    <a:pt x="144" y="0"/>
                  </a:lnTo>
                  <a:cubicBezTo>
                    <a:pt x="96" y="12"/>
                    <a:pt x="60" y="12"/>
                    <a:pt x="13" y="12"/>
                  </a:cubicBezTo>
                  <a:cubicBezTo>
                    <a:pt x="13" y="83"/>
                    <a:pt x="1" y="167"/>
                    <a:pt x="72" y="191"/>
                  </a:cubicBezTo>
                  <a:cubicBezTo>
                    <a:pt x="96" y="131"/>
                    <a:pt x="120" y="6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5"/>
            <p:cNvSpPr/>
            <p:nvPr/>
          </p:nvSpPr>
          <p:spPr>
            <a:xfrm>
              <a:off x="5414350" y="2694800"/>
              <a:ext cx="3300" cy="3600"/>
            </a:xfrm>
            <a:custGeom>
              <a:avLst/>
              <a:gdLst/>
              <a:ahLst/>
              <a:cxnLst/>
              <a:rect l="l" t="t" r="r" b="b"/>
              <a:pathLst>
                <a:path w="132" h="144" extrusionOk="0">
                  <a:moveTo>
                    <a:pt x="120" y="1"/>
                  </a:moveTo>
                  <a:cubicBezTo>
                    <a:pt x="48" y="25"/>
                    <a:pt x="1" y="72"/>
                    <a:pt x="1" y="144"/>
                  </a:cubicBezTo>
                  <a:cubicBezTo>
                    <a:pt x="48" y="144"/>
                    <a:pt x="72" y="132"/>
                    <a:pt x="120" y="120"/>
                  </a:cubicBezTo>
                  <a:lnTo>
                    <a:pt x="132" y="60"/>
                  </a:ln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5"/>
            <p:cNvSpPr/>
            <p:nvPr/>
          </p:nvSpPr>
          <p:spPr>
            <a:xfrm>
              <a:off x="5418225" y="2691525"/>
              <a:ext cx="3000" cy="4500"/>
            </a:xfrm>
            <a:custGeom>
              <a:avLst/>
              <a:gdLst/>
              <a:ahLst/>
              <a:cxnLst/>
              <a:rect l="l" t="t" r="r" b="b"/>
              <a:pathLst>
                <a:path w="120" h="180" extrusionOk="0">
                  <a:moveTo>
                    <a:pt x="120" y="1"/>
                  </a:moveTo>
                  <a:lnTo>
                    <a:pt x="120" y="1"/>
                  </a:lnTo>
                  <a:cubicBezTo>
                    <a:pt x="72" y="13"/>
                    <a:pt x="36" y="25"/>
                    <a:pt x="0" y="37"/>
                  </a:cubicBezTo>
                  <a:lnTo>
                    <a:pt x="0" y="179"/>
                  </a:lnTo>
                  <a:cubicBezTo>
                    <a:pt x="72" y="132"/>
                    <a:pt x="120" y="7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5"/>
            <p:cNvSpPr/>
            <p:nvPr/>
          </p:nvSpPr>
          <p:spPr>
            <a:xfrm>
              <a:off x="6078025" y="3165100"/>
              <a:ext cx="21250" cy="7775"/>
            </a:xfrm>
            <a:custGeom>
              <a:avLst/>
              <a:gdLst/>
              <a:ahLst/>
              <a:cxnLst/>
              <a:rect l="l" t="t" r="r" b="b"/>
              <a:pathLst>
                <a:path w="850" h="311" extrusionOk="0">
                  <a:moveTo>
                    <a:pt x="290" y="1"/>
                  </a:moveTo>
                  <a:cubicBezTo>
                    <a:pt x="278" y="24"/>
                    <a:pt x="255" y="48"/>
                    <a:pt x="243" y="60"/>
                  </a:cubicBezTo>
                  <a:cubicBezTo>
                    <a:pt x="228" y="68"/>
                    <a:pt x="215" y="72"/>
                    <a:pt x="204" y="72"/>
                  </a:cubicBezTo>
                  <a:cubicBezTo>
                    <a:pt x="179" y="72"/>
                    <a:pt x="160" y="53"/>
                    <a:pt x="136" y="12"/>
                  </a:cubicBezTo>
                  <a:lnTo>
                    <a:pt x="136" y="12"/>
                  </a:lnTo>
                  <a:cubicBezTo>
                    <a:pt x="0" y="275"/>
                    <a:pt x="117" y="291"/>
                    <a:pt x="256" y="291"/>
                  </a:cubicBezTo>
                  <a:cubicBezTo>
                    <a:pt x="275" y="291"/>
                    <a:pt x="295" y="290"/>
                    <a:pt x="314" y="290"/>
                  </a:cubicBezTo>
                  <a:cubicBezTo>
                    <a:pt x="352" y="290"/>
                    <a:pt x="389" y="291"/>
                    <a:pt x="421" y="298"/>
                  </a:cubicBezTo>
                  <a:cubicBezTo>
                    <a:pt x="576" y="263"/>
                    <a:pt x="755" y="310"/>
                    <a:pt x="850" y="143"/>
                  </a:cubicBezTo>
                  <a:cubicBezTo>
                    <a:pt x="731" y="132"/>
                    <a:pt x="636" y="120"/>
                    <a:pt x="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5"/>
            <p:cNvSpPr/>
            <p:nvPr/>
          </p:nvSpPr>
          <p:spPr>
            <a:xfrm>
              <a:off x="6056700" y="3186675"/>
              <a:ext cx="14300" cy="3850"/>
            </a:xfrm>
            <a:custGeom>
              <a:avLst/>
              <a:gdLst/>
              <a:ahLst/>
              <a:cxnLst/>
              <a:rect l="l" t="t" r="r" b="b"/>
              <a:pathLst>
                <a:path w="572" h="154" extrusionOk="0">
                  <a:moveTo>
                    <a:pt x="271" y="0"/>
                  </a:moveTo>
                  <a:cubicBezTo>
                    <a:pt x="181" y="0"/>
                    <a:pt x="89" y="19"/>
                    <a:pt x="0" y="19"/>
                  </a:cubicBezTo>
                  <a:cubicBezTo>
                    <a:pt x="87" y="125"/>
                    <a:pt x="193" y="154"/>
                    <a:pt x="304" y="154"/>
                  </a:cubicBezTo>
                  <a:cubicBezTo>
                    <a:pt x="392" y="154"/>
                    <a:pt x="483" y="136"/>
                    <a:pt x="572" y="126"/>
                  </a:cubicBezTo>
                  <a:cubicBezTo>
                    <a:pt x="477" y="24"/>
                    <a:pt x="375"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5"/>
            <p:cNvSpPr/>
            <p:nvPr/>
          </p:nvSpPr>
          <p:spPr>
            <a:xfrm>
              <a:off x="6092725" y="3193375"/>
              <a:ext cx="14600" cy="4350"/>
            </a:xfrm>
            <a:custGeom>
              <a:avLst/>
              <a:gdLst/>
              <a:ahLst/>
              <a:cxnLst/>
              <a:rect l="l" t="t" r="r" b="b"/>
              <a:pathLst>
                <a:path w="584" h="174" extrusionOk="0">
                  <a:moveTo>
                    <a:pt x="298" y="1"/>
                  </a:moveTo>
                  <a:cubicBezTo>
                    <a:pt x="179" y="24"/>
                    <a:pt x="60" y="24"/>
                    <a:pt x="0" y="144"/>
                  </a:cubicBezTo>
                  <a:cubicBezTo>
                    <a:pt x="81" y="158"/>
                    <a:pt x="163" y="174"/>
                    <a:pt x="243" y="174"/>
                  </a:cubicBezTo>
                  <a:cubicBezTo>
                    <a:pt x="365" y="174"/>
                    <a:pt x="483" y="137"/>
                    <a:pt x="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5"/>
            <p:cNvSpPr/>
            <p:nvPr/>
          </p:nvSpPr>
          <p:spPr>
            <a:xfrm>
              <a:off x="6045375" y="3187125"/>
              <a:ext cx="7475" cy="2525"/>
            </a:xfrm>
            <a:custGeom>
              <a:avLst/>
              <a:gdLst/>
              <a:ahLst/>
              <a:cxnLst/>
              <a:rect l="l" t="t" r="r" b="b"/>
              <a:pathLst>
                <a:path w="299" h="101" extrusionOk="0">
                  <a:moveTo>
                    <a:pt x="299" y="1"/>
                  </a:moveTo>
                  <a:cubicBezTo>
                    <a:pt x="191" y="1"/>
                    <a:pt x="108" y="13"/>
                    <a:pt x="1" y="13"/>
                  </a:cubicBezTo>
                  <a:cubicBezTo>
                    <a:pt x="53" y="71"/>
                    <a:pt x="106" y="100"/>
                    <a:pt x="155" y="100"/>
                  </a:cubicBezTo>
                  <a:cubicBezTo>
                    <a:pt x="207" y="100"/>
                    <a:pt x="256" y="68"/>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5"/>
            <p:cNvSpPr/>
            <p:nvPr/>
          </p:nvSpPr>
          <p:spPr>
            <a:xfrm>
              <a:off x="6095400" y="2143125"/>
              <a:ext cx="168200" cy="22575"/>
            </a:xfrm>
            <a:custGeom>
              <a:avLst/>
              <a:gdLst/>
              <a:ahLst/>
              <a:cxnLst/>
              <a:rect l="l" t="t" r="r" b="b"/>
              <a:pathLst>
                <a:path w="6728" h="903" extrusionOk="0">
                  <a:moveTo>
                    <a:pt x="5622" y="0"/>
                  </a:moveTo>
                  <a:cubicBezTo>
                    <a:pt x="5482" y="0"/>
                    <a:pt x="5335" y="21"/>
                    <a:pt x="5191" y="29"/>
                  </a:cubicBezTo>
                  <a:cubicBezTo>
                    <a:pt x="5144" y="339"/>
                    <a:pt x="5477" y="267"/>
                    <a:pt x="5596" y="422"/>
                  </a:cubicBezTo>
                  <a:cubicBezTo>
                    <a:pt x="5388" y="473"/>
                    <a:pt x="5179" y="483"/>
                    <a:pt x="4970" y="483"/>
                  </a:cubicBezTo>
                  <a:cubicBezTo>
                    <a:pt x="4832" y="483"/>
                    <a:pt x="4694" y="479"/>
                    <a:pt x="4556" y="479"/>
                  </a:cubicBezTo>
                  <a:cubicBezTo>
                    <a:pt x="4317" y="479"/>
                    <a:pt x="4079" y="492"/>
                    <a:pt x="3846" y="565"/>
                  </a:cubicBezTo>
                  <a:cubicBezTo>
                    <a:pt x="3763" y="565"/>
                    <a:pt x="3691" y="565"/>
                    <a:pt x="3608" y="517"/>
                  </a:cubicBezTo>
                  <a:cubicBezTo>
                    <a:pt x="3572" y="482"/>
                    <a:pt x="3536" y="458"/>
                    <a:pt x="3489" y="422"/>
                  </a:cubicBezTo>
                  <a:cubicBezTo>
                    <a:pt x="3465" y="410"/>
                    <a:pt x="3453" y="410"/>
                    <a:pt x="3417" y="398"/>
                  </a:cubicBezTo>
                  <a:lnTo>
                    <a:pt x="3346" y="398"/>
                  </a:lnTo>
                  <a:cubicBezTo>
                    <a:pt x="3310" y="398"/>
                    <a:pt x="3298" y="410"/>
                    <a:pt x="3274" y="410"/>
                  </a:cubicBezTo>
                  <a:cubicBezTo>
                    <a:pt x="3227" y="410"/>
                    <a:pt x="3167" y="422"/>
                    <a:pt x="3120" y="446"/>
                  </a:cubicBezTo>
                  <a:lnTo>
                    <a:pt x="2893" y="446"/>
                  </a:lnTo>
                  <a:cubicBezTo>
                    <a:pt x="2822" y="422"/>
                    <a:pt x="2751" y="410"/>
                    <a:pt x="2679" y="387"/>
                  </a:cubicBezTo>
                  <a:cubicBezTo>
                    <a:pt x="2643" y="363"/>
                    <a:pt x="2631" y="363"/>
                    <a:pt x="2596" y="351"/>
                  </a:cubicBezTo>
                  <a:cubicBezTo>
                    <a:pt x="2572" y="339"/>
                    <a:pt x="2560" y="339"/>
                    <a:pt x="2524" y="327"/>
                  </a:cubicBezTo>
                  <a:cubicBezTo>
                    <a:pt x="2453" y="291"/>
                    <a:pt x="2381" y="267"/>
                    <a:pt x="2286" y="244"/>
                  </a:cubicBezTo>
                  <a:cubicBezTo>
                    <a:pt x="2227" y="244"/>
                    <a:pt x="2179" y="267"/>
                    <a:pt x="2120" y="279"/>
                  </a:cubicBezTo>
                  <a:lnTo>
                    <a:pt x="1905" y="363"/>
                  </a:lnTo>
                  <a:cubicBezTo>
                    <a:pt x="1858" y="363"/>
                    <a:pt x="1810" y="398"/>
                    <a:pt x="1762" y="446"/>
                  </a:cubicBezTo>
                  <a:cubicBezTo>
                    <a:pt x="1725" y="448"/>
                    <a:pt x="1688" y="448"/>
                    <a:pt x="1650" y="448"/>
                  </a:cubicBezTo>
                  <a:cubicBezTo>
                    <a:pt x="1288" y="448"/>
                    <a:pt x="931" y="379"/>
                    <a:pt x="575" y="379"/>
                  </a:cubicBezTo>
                  <a:cubicBezTo>
                    <a:pt x="431" y="379"/>
                    <a:pt x="287" y="390"/>
                    <a:pt x="143" y="422"/>
                  </a:cubicBezTo>
                  <a:lnTo>
                    <a:pt x="36" y="422"/>
                  </a:lnTo>
                  <a:cubicBezTo>
                    <a:pt x="0" y="482"/>
                    <a:pt x="0" y="541"/>
                    <a:pt x="36" y="601"/>
                  </a:cubicBezTo>
                  <a:cubicBezTo>
                    <a:pt x="715" y="625"/>
                    <a:pt x="1393" y="648"/>
                    <a:pt x="2084" y="684"/>
                  </a:cubicBezTo>
                  <a:cubicBezTo>
                    <a:pt x="2322" y="684"/>
                    <a:pt x="2560" y="744"/>
                    <a:pt x="2774" y="756"/>
                  </a:cubicBezTo>
                  <a:cubicBezTo>
                    <a:pt x="3616" y="819"/>
                    <a:pt x="4451" y="903"/>
                    <a:pt x="5295" y="903"/>
                  </a:cubicBezTo>
                  <a:cubicBezTo>
                    <a:pt x="5561" y="903"/>
                    <a:pt x="5828" y="895"/>
                    <a:pt x="6096" y="875"/>
                  </a:cubicBezTo>
                  <a:cubicBezTo>
                    <a:pt x="6334" y="863"/>
                    <a:pt x="6692" y="863"/>
                    <a:pt x="6727" y="458"/>
                  </a:cubicBezTo>
                  <a:cubicBezTo>
                    <a:pt x="6561" y="446"/>
                    <a:pt x="6311" y="458"/>
                    <a:pt x="6275" y="398"/>
                  </a:cubicBezTo>
                  <a:cubicBezTo>
                    <a:pt x="6113" y="68"/>
                    <a:pt x="5878" y="0"/>
                    <a:pt x="5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5"/>
            <p:cNvSpPr/>
            <p:nvPr/>
          </p:nvSpPr>
          <p:spPr>
            <a:xfrm>
              <a:off x="6181725" y="2141875"/>
              <a:ext cx="63125" cy="18950"/>
            </a:xfrm>
            <a:custGeom>
              <a:avLst/>
              <a:gdLst/>
              <a:ahLst/>
              <a:cxnLst/>
              <a:rect l="l" t="t" r="r" b="b"/>
              <a:pathLst>
                <a:path w="2525" h="758" extrusionOk="0">
                  <a:moveTo>
                    <a:pt x="1244" y="1"/>
                  </a:moveTo>
                  <a:cubicBezTo>
                    <a:pt x="1168" y="1"/>
                    <a:pt x="1091" y="9"/>
                    <a:pt x="1012" y="32"/>
                  </a:cubicBezTo>
                  <a:cubicBezTo>
                    <a:pt x="810" y="508"/>
                    <a:pt x="250" y="151"/>
                    <a:pt x="0" y="472"/>
                  </a:cubicBezTo>
                  <a:lnTo>
                    <a:pt x="0" y="627"/>
                  </a:lnTo>
                  <a:cubicBezTo>
                    <a:pt x="60" y="663"/>
                    <a:pt x="83" y="722"/>
                    <a:pt x="155" y="758"/>
                  </a:cubicBezTo>
                  <a:cubicBezTo>
                    <a:pt x="845" y="639"/>
                    <a:pt x="1548" y="675"/>
                    <a:pt x="2238" y="627"/>
                  </a:cubicBezTo>
                  <a:cubicBezTo>
                    <a:pt x="2346" y="603"/>
                    <a:pt x="2500" y="627"/>
                    <a:pt x="2512" y="472"/>
                  </a:cubicBezTo>
                  <a:cubicBezTo>
                    <a:pt x="2524" y="341"/>
                    <a:pt x="2417" y="282"/>
                    <a:pt x="2286" y="270"/>
                  </a:cubicBezTo>
                  <a:cubicBezTo>
                    <a:pt x="2096" y="234"/>
                    <a:pt x="1869" y="234"/>
                    <a:pt x="1726" y="56"/>
                  </a:cubicBezTo>
                  <a:cubicBezTo>
                    <a:pt x="1564" y="39"/>
                    <a:pt x="1407" y="1"/>
                    <a:pt x="1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5"/>
            <p:cNvSpPr/>
            <p:nvPr/>
          </p:nvSpPr>
          <p:spPr>
            <a:xfrm>
              <a:off x="6156700" y="2137750"/>
              <a:ext cx="53450" cy="17725"/>
            </a:xfrm>
            <a:custGeom>
              <a:avLst/>
              <a:gdLst/>
              <a:ahLst/>
              <a:cxnLst/>
              <a:rect l="l" t="t" r="r" b="b"/>
              <a:pathLst>
                <a:path w="2138" h="709" extrusionOk="0">
                  <a:moveTo>
                    <a:pt x="326" y="1"/>
                  </a:moveTo>
                  <a:cubicBezTo>
                    <a:pt x="271" y="1"/>
                    <a:pt x="214" y="8"/>
                    <a:pt x="156" y="18"/>
                  </a:cubicBezTo>
                  <a:cubicBezTo>
                    <a:pt x="96" y="42"/>
                    <a:pt x="60" y="101"/>
                    <a:pt x="25" y="161"/>
                  </a:cubicBezTo>
                  <a:cubicBezTo>
                    <a:pt x="1" y="244"/>
                    <a:pt x="1" y="292"/>
                    <a:pt x="1" y="375"/>
                  </a:cubicBezTo>
                  <a:cubicBezTo>
                    <a:pt x="13" y="471"/>
                    <a:pt x="60" y="566"/>
                    <a:pt x="144" y="637"/>
                  </a:cubicBezTo>
                  <a:cubicBezTo>
                    <a:pt x="191" y="697"/>
                    <a:pt x="263" y="709"/>
                    <a:pt x="334" y="709"/>
                  </a:cubicBezTo>
                  <a:cubicBezTo>
                    <a:pt x="394" y="709"/>
                    <a:pt x="441" y="685"/>
                    <a:pt x="477" y="661"/>
                  </a:cubicBezTo>
                  <a:cubicBezTo>
                    <a:pt x="477" y="637"/>
                    <a:pt x="489" y="625"/>
                    <a:pt x="537" y="613"/>
                  </a:cubicBezTo>
                  <a:cubicBezTo>
                    <a:pt x="572" y="613"/>
                    <a:pt x="620" y="625"/>
                    <a:pt x="656" y="661"/>
                  </a:cubicBezTo>
                  <a:cubicBezTo>
                    <a:pt x="680" y="673"/>
                    <a:pt x="739" y="685"/>
                    <a:pt x="787" y="685"/>
                  </a:cubicBezTo>
                  <a:cubicBezTo>
                    <a:pt x="811" y="673"/>
                    <a:pt x="834" y="637"/>
                    <a:pt x="846" y="625"/>
                  </a:cubicBezTo>
                  <a:cubicBezTo>
                    <a:pt x="941" y="578"/>
                    <a:pt x="918" y="482"/>
                    <a:pt x="953" y="399"/>
                  </a:cubicBezTo>
                  <a:lnTo>
                    <a:pt x="953" y="399"/>
                  </a:lnTo>
                  <a:cubicBezTo>
                    <a:pt x="941" y="494"/>
                    <a:pt x="941" y="578"/>
                    <a:pt x="1013" y="637"/>
                  </a:cubicBezTo>
                  <a:cubicBezTo>
                    <a:pt x="1172" y="637"/>
                    <a:pt x="1330" y="627"/>
                    <a:pt x="1489" y="627"/>
                  </a:cubicBezTo>
                  <a:cubicBezTo>
                    <a:pt x="1569" y="627"/>
                    <a:pt x="1648" y="629"/>
                    <a:pt x="1727" y="637"/>
                  </a:cubicBezTo>
                  <a:cubicBezTo>
                    <a:pt x="1759" y="641"/>
                    <a:pt x="1788" y="643"/>
                    <a:pt x="1815" y="643"/>
                  </a:cubicBezTo>
                  <a:cubicBezTo>
                    <a:pt x="2137" y="643"/>
                    <a:pt x="2025" y="384"/>
                    <a:pt x="2025" y="197"/>
                  </a:cubicBezTo>
                  <a:cubicBezTo>
                    <a:pt x="1918" y="197"/>
                    <a:pt x="1834" y="197"/>
                    <a:pt x="1739" y="209"/>
                  </a:cubicBezTo>
                  <a:cubicBezTo>
                    <a:pt x="1673" y="242"/>
                    <a:pt x="1609" y="254"/>
                    <a:pt x="1544" y="254"/>
                  </a:cubicBezTo>
                  <a:cubicBezTo>
                    <a:pt x="1345" y="254"/>
                    <a:pt x="1152" y="134"/>
                    <a:pt x="951" y="134"/>
                  </a:cubicBezTo>
                  <a:cubicBezTo>
                    <a:pt x="913" y="134"/>
                    <a:pt x="874" y="138"/>
                    <a:pt x="834" y="149"/>
                  </a:cubicBezTo>
                  <a:cubicBezTo>
                    <a:pt x="727" y="149"/>
                    <a:pt x="632" y="149"/>
                    <a:pt x="560" y="78"/>
                  </a:cubicBezTo>
                  <a:lnTo>
                    <a:pt x="560" y="66"/>
                  </a:lnTo>
                  <a:cubicBezTo>
                    <a:pt x="483" y="17"/>
                    <a:pt x="40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5"/>
            <p:cNvSpPr/>
            <p:nvPr/>
          </p:nvSpPr>
          <p:spPr>
            <a:xfrm>
              <a:off x="6173375" y="2139400"/>
              <a:ext cx="26825" cy="11475"/>
            </a:xfrm>
            <a:custGeom>
              <a:avLst/>
              <a:gdLst/>
              <a:ahLst/>
              <a:cxnLst/>
              <a:rect l="l" t="t" r="r" b="b"/>
              <a:pathLst>
                <a:path w="1073" h="459" extrusionOk="0">
                  <a:moveTo>
                    <a:pt x="426" y="0"/>
                  </a:moveTo>
                  <a:cubicBezTo>
                    <a:pt x="302" y="0"/>
                    <a:pt x="176" y="7"/>
                    <a:pt x="48" y="12"/>
                  </a:cubicBezTo>
                  <a:cubicBezTo>
                    <a:pt x="1" y="47"/>
                    <a:pt x="1" y="95"/>
                    <a:pt x="48" y="143"/>
                  </a:cubicBezTo>
                  <a:cubicBezTo>
                    <a:pt x="310" y="178"/>
                    <a:pt x="572" y="83"/>
                    <a:pt x="786" y="381"/>
                  </a:cubicBezTo>
                  <a:cubicBezTo>
                    <a:pt x="830" y="436"/>
                    <a:pt x="869" y="459"/>
                    <a:pt x="903" y="459"/>
                  </a:cubicBezTo>
                  <a:cubicBezTo>
                    <a:pt x="1002" y="459"/>
                    <a:pt x="1063" y="272"/>
                    <a:pt x="1072" y="131"/>
                  </a:cubicBezTo>
                  <a:cubicBezTo>
                    <a:pt x="866" y="24"/>
                    <a:pt x="649"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5"/>
            <p:cNvSpPr/>
            <p:nvPr/>
          </p:nvSpPr>
          <p:spPr>
            <a:xfrm>
              <a:off x="6131100" y="2134925"/>
              <a:ext cx="40225" cy="9100"/>
            </a:xfrm>
            <a:custGeom>
              <a:avLst/>
              <a:gdLst/>
              <a:ahLst/>
              <a:cxnLst/>
              <a:rect l="l" t="t" r="r" b="b"/>
              <a:pathLst>
                <a:path w="1609" h="364" extrusionOk="0">
                  <a:moveTo>
                    <a:pt x="60" y="0"/>
                  </a:moveTo>
                  <a:cubicBezTo>
                    <a:pt x="25" y="24"/>
                    <a:pt x="13" y="36"/>
                    <a:pt x="1" y="72"/>
                  </a:cubicBezTo>
                  <a:cubicBezTo>
                    <a:pt x="119" y="323"/>
                    <a:pt x="302" y="363"/>
                    <a:pt x="498" y="363"/>
                  </a:cubicBezTo>
                  <a:cubicBezTo>
                    <a:pt x="589" y="363"/>
                    <a:pt x="684" y="354"/>
                    <a:pt x="775" y="354"/>
                  </a:cubicBezTo>
                  <a:cubicBezTo>
                    <a:pt x="803" y="354"/>
                    <a:pt x="831" y="355"/>
                    <a:pt x="858" y="357"/>
                  </a:cubicBezTo>
                  <a:cubicBezTo>
                    <a:pt x="977" y="334"/>
                    <a:pt x="1096" y="286"/>
                    <a:pt x="1203" y="226"/>
                  </a:cubicBezTo>
                  <a:cubicBezTo>
                    <a:pt x="1334" y="214"/>
                    <a:pt x="1465" y="191"/>
                    <a:pt x="1608" y="179"/>
                  </a:cubicBezTo>
                  <a:cubicBezTo>
                    <a:pt x="1096" y="12"/>
                    <a:pt x="572"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5"/>
            <p:cNvSpPr/>
            <p:nvPr/>
          </p:nvSpPr>
          <p:spPr>
            <a:xfrm>
              <a:off x="6170700" y="2139675"/>
              <a:ext cx="3900" cy="3600"/>
            </a:xfrm>
            <a:custGeom>
              <a:avLst/>
              <a:gdLst/>
              <a:ahLst/>
              <a:cxnLst/>
              <a:rect l="l" t="t" r="r" b="b"/>
              <a:pathLst>
                <a:path w="156" h="144" extrusionOk="0">
                  <a:moveTo>
                    <a:pt x="0" y="1"/>
                  </a:moveTo>
                  <a:cubicBezTo>
                    <a:pt x="36" y="84"/>
                    <a:pt x="84" y="132"/>
                    <a:pt x="155" y="144"/>
                  </a:cubicBezTo>
                  <a:lnTo>
                    <a:pt x="155" y="72"/>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5"/>
            <p:cNvSpPr/>
            <p:nvPr/>
          </p:nvSpPr>
          <p:spPr>
            <a:xfrm>
              <a:off x="6207300" y="2767425"/>
              <a:ext cx="3300" cy="3525"/>
            </a:xfrm>
            <a:custGeom>
              <a:avLst/>
              <a:gdLst/>
              <a:ahLst/>
              <a:cxnLst/>
              <a:rect l="l" t="t" r="r" b="b"/>
              <a:pathLst>
                <a:path w="132" h="141" extrusionOk="0">
                  <a:moveTo>
                    <a:pt x="132" y="1"/>
                  </a:moveTo>
                  <a:lnTo>
                    <a:pt x="1" y="132"/>
                  </a:lnTo>
                  <a:cubicBezTo>
                    <a:pt x="25" y="138"/>
                    <a:pt x="46" y="141"/>
                    <a:pt x="66" y="141"/>
                  </a:cubicBezTo>
                  <a:cubicBezTo>
                    <a:pt x="87" y="141"/>
                    <a:pt x="108" y="138"/>
                    <a:pt x="132" y="132"/>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5"/>
            <p:cNvSpPr/>
            <p:nvPr/>
          </p:nvSpPr>
          <p:spPr>
            <a:xfrm>
              <a:off x="6164150" y="3000500"/>
              <a:ext cx="8950" cy="6875"/>
            </a:xfrm>
            <a:custGeom>
              <a:avLst/>
              <a:gdLst/>
              <a:ahLst/>
              <a:cxnLst/>
              <a:rect l="l" t="t" r="r" b="b"/>
              <a:pathLst>
                <a:path w="358" h="275" extrusionOk="0">
                  <a:moveTo>
                    <a:pt x="172" y="0"/>
                  </a:moveTo>
                  <a:cubicBezTo>
                    <a:pt x="88" y="0"/>
                    <a:pt x="18" y="91"/>
                    <a:pt x="1" y="215"/>
                  </a:cubicBezTo>
                  <a:lnTo>
                    <a:pt x="1" y="274"/>
                  </a:lnTo>
                  <a:lnTo>
                    <a:pt x="132" y="274"/>
                  </a:lnTo>
                  <a:cubicBezTo>
                    <a:pt x="143" y="167"/>
                    <a:pt x="358" y="108"/>
                    <a:pt x="262" y="36"/>
                  </a:cubicBezTo>
                  <a:cubicBezTo>
                    <a:pt x="232" y="11"/>
                    <a:pt x="20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5"/>
            <p:cNvSpPr/>
            <p:nvPr/>
          </p:nvSpPr>
          <p:spPr>
            <a:xfrm>
              <a:off x="6231725" y="3000200"/>
              <a:ext cx="5075" cy="10450"/>
            </a:xfrm>
            <a:custGeom>
              <a:avLst/>
              <a:gdLst/>
              <a:ahLst/>
              <a:cxnLst/>
              <a:rect l="l" t="t" r="r" b="b"/>
              <a:pathLst>
                <a:path w="203" h="418" extrusionOk="0">
                  <a:moveTo>
                    <a:pt x="24" y="1"/>
                  </a:moveTo>
                  <a:cubicBezTo>
                    <a:pt x="0" y="143"/>
                    <a:pt x="0" y="286"/>
                    <a:pt x="0" y="417"/>
                  </a:cubicBezTo>
                  <a:cubicBezTo>
                    <a:pt x="203" y="334"/>
                    <a:pt x="167" y="16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5"/>
            <p:cNvSpPr/>
            <p:nvPr/>
          </p:nvSpPr>
          <p:spPr>
            <a:xfrm>
              <a:off x="6242725" y="2695275"/>
              <a:ext cx="18475" cy="11425"/>
            </a:xfrm>
            <a:custGeom>
              <a:avLst/>
              <a:gdLst/>
              <a:ahLst/>
              <a:cxnLst/>
              <a:rect l="l" t="t" r="r" b="b"/>
              <a:pathLst>
                <a:path w="739" h="457" extrusionOk="0">
                  <a:moveTo>
                    <a:pt x="144" y="1"/>
                  </a:moveTo>
                  <a:cubicBezTo>
                    <a:pt x="96" y="1"/>
                    <a:pt x="48" y="3"/>
                    <a:pt x="1" y="6"/>
                  </a:cubicBezTo>
                  <a:cubicBezTo>
                    <a:pt x="96" y="208"/>
                    <a:pt x="453" y="148"/>
                    <a:pt x="441" y="446"/>
                  </a:cubicBezTo>
                  <a:cubicBezTo>
                    <a:pt x="476" y="450"/>
                    <a:pt x="511" y="456"/>
                    <a:pt x="543" y="456"/>
                  </a:cubicBezTo>
                  <a:cubicBezTo>
                    <a:pt x="600" y="456"/>
                    <a:pt x="649" y="438"/>
                    <a:pt x="679" y="363"/>
                  </a:cubicBezTo>
                  <a:cubicBezTo>
                    <a:pt x="739" y="268"/>
                    <a:pt x="679" y="184"/>
                    <a:pt x="608" y="125"/>
                  </a:cubicBezTo>
                  <a:cubicBezTo>
                    <a:pt x="471" y="24"/>
                    <a:pt x="305"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5"/>
            <p:cNvSpPr/>
            <p:nvPr/>
          </p:nvSpPr>
          <p:spPr>
            <a:xfrm>
              <a:off x="6205825" y="2623975"/>
              <a:ext cx="5975" cy="3000"/>
            </a:xfrm>
            <a:custGeom>
              <a:avLst/>
              <a:gdLst/>
              <a:ahLst/>
              <a:cxnLst/>
              <a:rect l="l" t="t" r="r" b="b"/>
              <a:pathLst>
                <a:path w="239" h="120" extrusionOk="0">
                  <a:moveTo>
                    <a:pt x="119" y="0"/>
                  </a:moveTo>
                  <a:cubicBezTo>
                    <a:pt x="84" y="24"/>
                    <a:pt x="48" y="36"/>
                    <a:pt x="0" y="60"/>
                  </a:cubicBezTo>
                  <a:cubicBezTo>
                    <a:pt x="48" y="95"/>
                    <a:pt x="72" y="119"/>
                    <a:pt x="119" y="119"/>
                  </a:cubicBezTo>
                  <a:cubicBezTo>
                    <a:pt x="167" y="119"/>
                    <a:pt x="191" y="83"/>
                    <a:pt x="239" y="60"/>
                  </a:cubicBezTo>
                  <a:cubicBezTo>
                    <a:pt x="191" y="48"/>
                    <a:pt x="167" y="24"/>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5"/>
            <p:cNvSpPr/>
            <p:nvPr/>
          </p:nvSpPr>
          <p:spPr>
            <a:xfrm>
              <a:off x="6167725" y="2621250"/>
              <a:ext cx="3000" cy="2375"/>
            </a:xfrm>
            <a:custGeom>
              <a:avLst/>
              <a:gdLst/>
              <a:ahLst/>
              <a:cxnLst/>
              <a:rect l="l" t="t" r="r" b="b"/>
              <a:pathLst>
                <a:path w="120" h="95" extrusionOk="0">
                  <a:moveTo>
                    <a:pt x="67" y="0"/>
                  </a:moveTo>
                  <a:cubicBezTo>
                    <a:pt x="47" y="0"/>
                    <a:pt x="24" y="27"/>
                    <a:pt x="0" y="85"/>
                  </a:cubicBezTo>
                  <a:cubicBezTo>
                    <a:pt x="24" y="91"/>
                    <a:pt x="45" y="94"/>
                    <a:pt x="64" y="94"/>
                  </a:cubicBezTo>
                  <a:cubicBezTo>
                    <a:pt x="84" y="94"/>
                    <a:pt x="102" y="91"/>
                    <a:pt x="119" y="85"/>
                  </a:cubicBezTo>
                  <a:cubicBezTo>
                    <a:pt x="107" y="30"/>
                    <a:pt x="89"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5"/>
            <p:cNvSpPr/>
            <p:nvPr/>
          </p:nvSpPr>
          <p:spPr>
            <a:xfrm>
              <a:off x="5162550" y="2254275"/>
              <a:ext cx="26500" cy="10750"/>
            </a:xfrm>
            <a:custGeom>
              <a:avLst/>
              <a:gdLst/>
              <a:ahLst/>
              <a:cxnLst/>
              <a:rect l="l" t="t" r="r" b="b"/>
              <a:pathLst>
                <a:path w="1060" h="430" extrusionOk="0">
                  <a:moveTo>
                    <a:pt x="310" y="1"/>
                  </a:moveTo>
                  <a:cubicBezTo>
                    <a:pt x="0" y="108"/>
                    <a:pt x="286" y="262"/>
                    <a:pt x="286" y="405"/>
                  </a:cubicBezTo>
                  <a:cubicBezTo>
                    <a:pt x="345" y="405"/>
                    <a:pt x="405" y="417"/>
                    <a:pt x="464" y="429"/>
                  </a:cubicBezTo>
                  <a:cubicBezTo>
                    <a:pt x="560" y="429"/>
                    <a:pt x="667" y="417"/>
                    <a:pt x="774" y="417"/>
                  </a:cubicBezTo>
                  <a:cubicBezTo>
                    <a:pt x="857" y="346"/>
                    <a:pt x="964" y="251"/>
                    <a:pt x="1060" y="179"/>
                  </a:cubicBezTo>
                  <a:cubicBezTo>
                    <a:pt x="977" y="53"/>
                    <a:pt x="875" y="24"/>
                    <a:pt x="767" y="24"/>
                  </a:cubicBezTo>
                  <a:cubicBezTo>
                    <a:pt x="674" y="24"/>
                    <a:pt x="578" y="45"/>
                    <a:pt x="487" y="45"/>
                  </a:cubicBezTo>
                  <a:cubicBezTo>
                    <a:pt x="424" y="45"/>
                    <a:pt x="364" y="3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5"/>
            <p:cNvSpPr/>
            <p:nvPr/>
          </p:nvSpPr>
          <p:spPr>
            <a:xfrm>
              <a:off x="6321900" y="3284175"/>
              <a:ext cx="21475" cy="7450"/>
            </a:xfrm>
            <a:custGeom>
              <a:avLst/>
              <a:gdLst/>
              <a:ahLst/>
              <a:cxnLst/>
              <a:rect l="l" t="t" r="r" b="b"/>
              <a:pathLst>
                <a:path w="859" h="298" extrusionOk="0">
                  <a:moveTo>
                    <a:pt x="1" y="0"/>
                  </a:moveTo>
                  <a:lnTo>
                    <a:pt x="132" y="262"/>
                  </a:lnTo>
                  <a:cubicBezTo>
                    <a:pt x="221" y="283"/>
                    <a:pt x="313" y="297"/>
                    <a:pt x="403" y="297"/>
                  </a:cubicBezTo>
                  <a:cubicBezTo>
                    <a:pt x="564" y="297"/>
                    <a:pt x="721" y="253"/>
                    <a:pt x="858" y="131"/>
                  </a:cubicBezTo>
                  <a:cubicBezTo>
                    <a:pt x="584" y="83"/>
                    <a:pt x="287"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5"/>
            <p:cNvSpPr/>
            <p:nvPr/>
          </p:nvSpPr>
          <p:spPr>
            <a:xfrm>
              <a:off x="6223975" y="2243850"/>
              <a:ext cx="9850" cy="6750"/>
            </a:xfrm>
            <a:custGeom>
              <a:avLst/>
              <a:gdLst/>
              <a:ahLst/>
              <a:cxnLst/>
              <a:rect l="l" t="t" r="r" b="b"/>
              <a:pathLst>
                <a:path w="394" h="270" extrusionOk="0">
                  <a:moveTo>
                    <a:pt x="179" y="1"/>
                  </a:moveTo>
                  <a:cubicBezTo>
                    <a:pt x="72" y="72"/>
                    <a:pt x="1" y="168"/>
                    <a:pt x="155" y="251"/>
                  </a:cubicBezTo>
                  <a:cubicBezTo>
                    <a:pt x="169" y="264"/>
                    <a:pt x="193" y="269"/>
                    <a:pt x="220" y="269"/>
                  </a:cubicBezTo>
                  <a:cubicBezTo>
                    <a:pt x="266" y="269"/>
                    <a:pt x="319" y="254"/>
                    <a:pt x="334" y="239"/>
                  </a:cubicBezTo>
                  <a:cubicBezTo>
                    <a:pt x="394" y="108"/>
                    <a:pt x="215" y="108"/>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5"/>
            <p:cNvSpPr/>
            <p:nvPr/>
          </p:nvSpPr>
          <p:spPr>
            <a:xfrm>
              <a:off x="6220400" y="2182550"/>
              <a:ext cx="33375" cy="12225"/>
            </a:xfrm>
            <a:custGeom>
              <a:avLst/>
              <a:gdLst/>
              <a:ahLst/>
              <a:cxnLst/>
              <a:rect l="l" t="t" r="r" b="b"/>
              <a:pathLst>
                <a:path w="1335" h="489" extrusionOk="0">
                  <a:moveTo>
                    <a:pt x="179" y="0"/>
                  </a:moveTo>
                  <a:lnTo>
                    <a:pt x="179" y="0"/>
                  </a:lnTo>
                  <a:cubicBezTo>
                    <a:pt x="298" y="191"/>
                    <a:pt x="215" y="274"/>
                    <a:pt x="1" y="322"/>
                  </a:cubicBezTo>
                  <a:cubicBezTo>
                    <a:pt x="37" y="369"/>
                    <a:pt x="96" y="405"/>
                    <a:pt x="156" y="453"/>
                  </a:cubicBezTo>
                  <a:cubicBezTo>
                    <a:pt x="382" y="417"/>
                    <a:pt x="596" y="369"/>
                    <a:pt x="810" y="322"/>
                  </a:cubicBezTo>
                  <a:cubicBezTo>
                    <a:pt x="918" y="334"/>
                    <a:pt x="965" y="441"/>
                    <a:pt x="1049" y="488"/>
                  </a:cubicBezTo>
                  <a:cubicBezTo>
                    <a:pt x="1132" y="488"/>
                    <a:pt x="1191" y="476"/>
                    <a:pt x="1227" y="417"/>
                  </a:cubicBezTo>
                  <a:cubicBezTo>
                    <a:pt x="1334" y="95"/>
                    <a:pt x="1072" y="95"/>
                    <a:pt x="906" y="24"/>
                  </a:cubicBezTo>
                  <a:cubicBezTo>
                    <a:pt x="656" y="12"/>
                    <a:pt x="418" y="1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5"/>
            <p:cNvSpPr/>
            <p:nvPr/>
          </p:nvSpPr>
          <p:spPr>
            <a:xfrm>
              <a:off x="6241250" y="2189975"/>
              <a:ext cx="5075" cy="3000"/>
            </a:xfrm>
            <a:custGeom>
              <a:avLst/>
              <a:gdLst/>
              <a:ahLst/>
              <a:cxnLst/>
              <a:rect l="l" t="t" r="r" b="b"/>
              <a:pathLst>
                <a:path w="203" h="120" extrusionOk="0">
                  <a:moveTo>
                    <a:pt x="0" y="1"/>
                  </a:moveTo>
                  <a:cubicBezTo>
                    <a:pt x="24" y="25"/>
                    <a:pt x="60" y="72"/>
                    <a:pt x="72" y="120"/>
                  </a:cubicBezTo>
                  <a:cubicBezTo>
                    <a:pt x="119" y="120"/>
                    <a:pt x="155" y="96"/>
                    <a:pt x="203" y="96"/>
                  </a:cubicBezTo>
                  <a:cubicBezTo>
                    <a:pt x="143" y="37"/>
                    <a:pt x="84"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5"/>
            <p:cNvSpPr/>
            <p:nvPr/>
          </p:nvSpPr>
          <p:spPr>
            <a:xfrm>
              <a:off x="6118025" y="2136700"/>
              <a:ext cx="35725" cy="17600"/>
            </a:xfrm>
            <a:custGeom>
              <a:avLst/>
              <a:gdLst/>
              <a:ahLst/>
              <a:cxnLst/>
              <a:rect l="l" t="t" r="r" b="b"/>
              <a:pathLst>
                <a:path w="1429" h="704" extrusionOk="0">
                  <a:moveTo>
                    <a:pt x="296" y="0"/>
                  </a:moveTo>
                  <a:cubicBezTo>
                    <a:pt x="188" y="0"/>
                    <a:pt x="84" y="25"/>
                    <a:pt x="0" y="143"/>
                  </a:cubicBezTo>
                  <a:cubicBezTo>
                    <a:pt x="310" y="358"/>
                    <a:pt x="583" y="524"/>
                    <a:pt x="845" y="703"/>
                  </a:cubicBezTo>
                  <a:lnTo>
                    <a:pt x="964" y="703"/>
                  </a:lnTo>
                  <a:cubicBezTo>
                    <a:pt x="1060" y="679"/>
                    <a:pt x="1119" y="620"/>
                    <a:pt x="1179" y="560"/>
                  </a:cubicBezTo>
                  <a:cubicBezTo>
                    <a:pt x="1250" y="477"/>
                    <a:pt x="1369" y="417"/>
                    <a:pt x="1417" y="310"/>
                  </a:cubicBezTo>
                  <a:cubicBezTo>
                    <a:pt x="1429" y="251"/>
                    <a:pt x="1429" y="191"/>
                    <a:pt x="1381" y="143"/>
                  </a:cubicBezTo>
                  <a:cubicBezTo>
                    <a:pt x="1095" y="108"/>
                    <a:pt x="786" y="167"/>
                    <a:pt x="524" y="12"/>
                  </a:cubicBezTo>
                  <a:cubicBezTo>
                    <a:pt x="450" y="12"/>
                    <a:pt x="372"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5"/>
            <p:cNvSpPr/>
            <p:nvPr/>
          </p:nvSpPr>
          <p:spPr>
            <a:xfrm>
              <a:off x="6176350" y="1996575"/>
              <a:ext cx="12825" cy="10025"/>
            </a:xfrm>
            <a:custGeom>
              <a:avLst/>
              <a:gdLst/>
              <a:ahLst/>
              <a:cxnLst/>
              <a:rect l="l" t="t" r="r" b="b"/>
              <a:pathLst>
                <a:path w="513" h="401" extrusionOk="0">
                  <a:moveTo>
                    <a:pt x="320" y="1"/>
                  </a:moveTo>
                  <a:cubicBezTo>
                    <a:pt x="299" y="1"/>
                    <a:pt x="276" y="4"/>
                    <a:pt x="251" y="10"/>
                  </a:cubicBezTo>
                  <a:cubicBezTo>
                    <a:pt x="96" y="33"/>
                    <a:pt x="1" y="188"/>
                    <a:pt x="48" y="319"/>
                  </a:cubicBezTo>
                  <a:cubicBezTo>
                    <a:pt x="62" y="385"/>
                    <a:pt x="119" y="400"/>
                    <a:pt x="188" y="400"/>
                  </a:cubicBezTo>
                  <a:cubicBezTo>
                    <a:pt x="243" y="400"/>
                    <a:pt x="305" y="391"/>
                    <a:pt x="358" y="391"/>
                  </a:cubicBezTo>
                  <a:cubicBezTo>
                    <a:pt x="406" y="355"/>
                    <a:pt x="465" y="307"/>
                    <a:pt x="513" y="260"/>
                  </a:cubicBezTo>
                  <a:cubicBezTo>
                    <a:pt x="492" y="135"/>
                    <a:pt x="462" y="1"/>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5"/>
            <p:cNvSpPr/>
            <p:nvPr/>
          </p:nvSpPr>
          <p:spPr>
            <a:xfrm>
              <a:off x="6083475" y="2307000"/>
              <a:ext cx="40525" cy="8325"/>
            </a:xfrm>
            <a:custGeom>
              <a:avLst/>
              <a:gdLst/>
              <a:ahLst/>
              <a:cxnLst/>
              <a:rect l="l" t="t" r="r" b="b"/>
              <a:pathLst>
                <a:path w="1621" h="333" extrusionOk="0">
                  <a:moveTo>
                    <a:pt x="858" y="1"/>
                  </a:moveTo>
                  <a:cubicBezTo>
                    <a:pt x="626" y="1"/>
                    <a:pt x="398" y="52"/>
                    <a:pt x="163" y="52"/>
                  </a:cubicBezTo>
                  <a:cubicBezTo>
                    <a:pt x="121" y="52"/>
                    <a:pt x="79" y="50"/>
                    <a:pt x="37" y="47"/>
                  </a:cubicBezTo>
                  <a:cubicBezTo>
                    <a:pt x="1" y="94"/>
                    <a:pt x="1" y="142"/>
                    <a:pt x="37" y="201"/>
                  </a:cubicBezTo>
                  <a:cubicBezTo>
                    <a:pt x="105" y="291"/>
                    <a:pt x="186" y="328"/>
                    <a:pt x="274" y="328"/>
                  </a:cubicBezTo>
                  <a:cubicBezTo>
                    <a:pt x="338" y="328"/>
                    <a:pt x="407" y="308"/>
                    <a:pt x="477" y="273"/>
                  </a:cubicBezTo>
                  <a:cubicBezTo>
                    <a:pt x="530" y="244"/>
                    <a:pt x="575" y="229"/>
                    <a:pt x="616" y="229"/>
                  </a:cubicBezTo>
                  <a:cubicBezTo>
                    <a:pt x="676" y="229"/>
                    <a:pt x="725" y="261"/>
                    <a:pt x="775" y="332"/>
                  </a:cubicBezTo>
                  <a:cubicBezTo>
                    <a:pt x="1049" y="332"/>
                    <a:pt x="1334" y="320"/>
                    <a:pt x="1620" y="320"/>
                  </a:cubicBezTo>
                  <a:cubicBezTo>
                    <a:pt x="1549" y="142"/>
                    <a:pt x="1275" y="237"/>
                    <a:pt x="1192" y="47"/>
                  </a:cubicBezTo>
                  <a:cubicBezTo>
                    <a:pt x="1079" y="12"/>
                    <a:pt x="968"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5"/>
            <p:cNvSpPr/>
            <p:nvPr/>
          </p:nvSpPr>
          <p:spPr>
            <a:xfrm>
              <a:off x="6142125" y="3093075"/>
              <a:ext cx="16100" cy="8050"/>
            </a:xfrm>
            <a:custGeom>
              <a:avLst/>
              <a:gdLst/>
              <a:ahLst/>
              <a:cxnLst/>
              <a:rect l="l" t="t" r="r" b="b"/>
              <a:pathLst>
                <a:path w="644" h="322" extrusionOk="0">
                  <a:moveTo>
                    <a:pt x="167" y="0"/>
                  </a:moveTo>
                  <a:cubicBezTo>
                    <a:pt x="72" y="24"/>
                    <a:pt x="12" y="84"/>
                    <a:pt x="0" y="191"/>
                  </a:cubicBezTo>
                  <a:cubicBezTo>
                    <a:pt x="0" y="226"/>
                    <a:pt x="12" y="274"/>
                    <a:pt x="12" y="298"/>
                  </a:cubicBezTo>
                  <a:cubicBezTo>
                    <a:pt x="108" y="322"/>
                    <a:pt x="215" y="322"/>
                    <a:pt x="298" y="322"/>
                  </a:cubicBezTo>
                  <a:cubicBezTo>
                    <a:pt x="320" y="312"/>
                    <a:pt x="346" y="309"/>
                    <a:pt x="373" y="309"/>
                  </a:cubicBezTo>
                  <a:cubicBezTo>
                    <a:pt x="410" y="309"/>
                    <a:pt x="451" y="314"/>
                    <a:pt x="489" y="314"/>
                  </a:cubicBezTo>
                  <a:cubicBezTo>
                    <a:pt x="561" y="314"/>
                    <a:pt x="625" y="296"/>
                    <a:pt x="643" y="191"/>
                  </a:cubicBezTo>
                  <a:cubicBezTo>
                    <a:pt x="643" y="48"/>
                    <a:pt x="489" y="24"/>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5"/>
            <p:cNvSpPr/>
            <p:nvPr/>
          </p:nvSpPr>
          <p:spPr>
            <a:xfrm>
              <a:off x="6164150" y="3093675"/>
              <a:ext cx="6575" cy="5975"/>
            </a:xfrm>
            <a:custGeom>
              <a:avLst/>
              <a:gdLst/>
              <a:ahLst/>
              <a:cxnLst/>
              <a:rect l="l" t="t" r="r" b="b"/>
              <a:pathLst>
                <a:path w="263" h="239" extrusionOk="0">
                  <a:moveTo>
                    <a:pt x="1" y="0"/>
                  </a:moveTo>
                  <a:cubicBezTo>
                    <a:pt x="1" y="83"/>
                    <a:pt x="1" y="202"/>
                    <a:pt x="108" y="238"/>
                  </a:cubicBezTo>
                  <a:cubicBezTo>
                    <a:pt x="114" y="239"/>
                    <a:pt x="120" y="239"/>
                    <a:pt x="125" y="239"/>
                  </a:cubicBezTo>
                  <a:cubicBezTo>
                    <a:pt x="262" y="239"/>
                    <a:pt x="251" y="103"/>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5"/>
            <p:cNvSpPr/>
            <p:nvPr/>
          </p:nvSpPr>
          <p:spPr>
            <a:xfrm>
              <a:off x="6138850" y="3089075"/>
              <a:ext cx="7475" cy="9075"/>
            </a:xfrm>
            <a:custGeom>
              <a:avLst/>
              <a:gdLst/>
              <a:ahLst/>
              <a:cxnLst/>
              <a:rect l="l" t="t" r="r" b="b"/>
              <a:pathLst>
                <a:path w="299" h="363" extrusionOk="0">
                  <a:moveTo>
                    <a:pt x="222" y="1"/>
                  </a:moveTo>
                  <a:cubicBezTo>
                    <a:pt x="202" y="1"/>
                    <a:pt x="170" y="12"/>
                    <a:pt x="143" y="29"/>
                  </a:cubicBezTo>
                  <a:cubicBezTo>
                    <a:pt x="117" y="47"/>
                    <a:pt x="91" y="58"/>
                    <a:pt x="60" y="58"/>
                  </a:cubicBezTo>
                  <a:cubicBezTo>
                    <a:pt x="49" y="58"/>
                    <a:pt x="37" y="56"/>
                    <a:pt x="24" y="53"/>
                  </a:cubicBezTo>
                  <a:lnTo>
                    <a:pt x="24" y="53"/>
                  </a:lnTo>
                  <a:cubicBezTo>
                    <a:pt x="1" y="184"/>
                    <a:pt x="1" y="291"/>
                    <a:pt x="131" y="363"/>
                  </a:cubicBezTo>
                  <a:cubicBezTo>
                    <a:pt x="179" y="303"/>
                    <a:pt x="239" y="244"/>
                    <a:pt x="298" y="184"/>
                  </a:cubicBezTo>
                  <a:cubicBezTo>
                    <a:pt x="262" y="136"/>
                    <a:pt x="262" y="113"/>
                    <a:pt x="251" y="41"/>
                  </a:cubicBezTo>
                  <a:lnTo>
                    <a:pt x="262" y="41"/>
                  </a:lnTo>
                  <a:cubicBezTo>
                    <a:pt x="262" y="29"/>
                    <a:pt x="262" y="17"/>
                    <a:pt x="239" y="5"/>
                  </a:cubicBezTo>
                  <a:cubicBezTo>
                    <a:pt x="235" y="2"/>
                    <a:pt x="230"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5"/>
            <p:cNvSpPr/>
            <p:nvPr/>
          </p:nvSpPr>
          <p:spPr>
            <a:xfrm>
              <a:off x="6161775" y="1841425"/>
              <a:ext cx="38125" cy="11350"/>
            </a:xfrm>
            <a:custGeom>
              <a:avLst/>
              <a:gdLst/>
              <a:ahLst/>
              <a:cxnLst/>
              <a:rect l="l" t="t" r="r" b="b"/>
              <a:pathLst>
                <a:path w="1525" h="454" extrusionOk="0">
                  <a:moveTo>
                    <a:pt x="1096" y="1"/>
                  </a:moveTo>
                  <a:cubicBezTo>
                    <a:pt x="750" y="1"/>
                    <a:pt x="417" y="24"/>
                    <a:pt x="84" y="24"/>
                  </a:cubicBezTo>
                  <a:cubicBezTo>
                    <a:pt x="0" y="167"/>
                    <a:pt x="143" y="215"/>
                    <a:pt x="215" y="298"/>
                  </a:cubicBezTo>
                  <a:lnTo>
                    <a:pt x="238" y="334"/>
                  </a:lnTo>
                  <a:cubicBezTo>
                    <a:pt x="256" y="332"/>
                    <a:pt x="274" y="331"/>
                    <a:pt x="291" y="331"/>
                  </a:cubicBezTo>
                  <a:cubicBezTo>
                    <a:pt x="385" y="331"/>
                    <a:pt x="462" y="362"/>
                    <a:pt x="512" y="453"/>
                  </a:cubicBezTo>
                  <a:lnTo>
                    <a:pt x="1370" y="453"/>
                  </a:lnTo>
                  <a:cubicBezTo>
                    <a:pt x="1417" y="405"/>
                    <a:pt x="1465" y="358"/>
                    <a:pt x="1524" y="322"/>
                  </a:cubicBezTo>
                  <a:lnTo>
                    <a:pt x="1524" y="36"/>
                  </a:lnTo>
                  <a:cubicBezTo>
                    <a:pt x="1370" y="24"/>
                    <a:pt x="1239" y="24"/>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5"/>
            <p:cNvSpPr/>
            <p:nvPr/>
          </p:nvSpPr>
          <p:spPr>
            <a:xfrm>
              <a:off x="6196000" y="1849175"/>
              <a:ext cx="3900" cy="3300"/>
            </a:xfrm>
            <a:custGeom>
              <a:avLst/>
              <a:gdLst/>
              <a:ahLst/>
              <a:cxnLst/>
              <a:rect l="l" t="t" r="r" b="b"/>
              <a:pathLst>
                <a:path w="156" h="132" extrusionOk="0">
                  <a:moveTo>
                    <a:pt x="1" y="131"/>
                  </a:moveTo>
                  <a:cubicBezTo>
                    <a:pt x="48" y="84"/>
                    <a:pt x="108" y="36"/>
                    <a:pt x="155" y="0"/>
                  </a:cubicBezTo>
                  <a:cubicBezTo>
                    <a:pt x="108" y="36"/>
                    <a:pt x="48" y="84"/>
                    <a:pt x="1"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5"/>
            <p:cNvSpPr/>
            <p:nvPr/>
          </p:nvSpPr>
          <p:spPr>
            <a:xfrm>
              <a:off x="6213850" y="1842025"/>
              <a:ext cx="3900" cy="3300"/>
            </a:xfrm>
            <a:custGeom>
              <a:avLst/>
              <a:gdLst/>
              <a:ahLst/>
              <a:cxnLst/>
              <a:rect l="l" t="t" r="r" b="b"/>
              <a:pathLst>
                <a:path w="156" h="132" extrusionOk="0">
                  <a:moveTo>
                    <a:pt x="1" y="0"/>
                  </a:moveTo>
                  <a:lnTo>
                    <a:pt x="1" y="131"/>
                  </a:lnTo>
                  <a:cubicBezTo>
                    <a:pt x="49" y="84"/>
                    <a:pt x="108"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5"/>
            <p:cNvSpPr/>
            <p:nvPr/>
          </p:nvSpPr>
          <p:spPr>
            <a:xfrm>
              <a:off x="6122175" y="1708950"/>
              <a:ext cx="105100" cy="14975"/>
            </a:xfrm>
            <a:custGeom>
              <a:avLst/>
              <a:gdLst/>
              <a:ahLst/>
              <a:cxnLst/>
              <a:rect l="l" t="t" r="r" b="b"/>
              <a:pathLst>
                <a:path w="4204" h="599" extrusionOk="0">
                  <a:moveTo>
                    <a:pt x="3349" y="1"/>
                  </a:moveTo>
                  <a:cubicBezTo>
                    <a:pt x="3127" y="1"/>
                    <a:pt x="2903" y="10"/>
                    <a:pt x="2680" y="25"/>
                  </a:cubicBezTo>
                  <a:cubicBezTo>
                    <a:pt x="2636" y="80"/>
                    <a:pt x="2590" y="102"/>
                    <a:pt x="2545" y="102"/>
                  </a:cubicBezTo>
                  <a:cubicBezTo>
                    <a:pt x="2491" y="102"/>
                    <a:pt x="2439" y="70"/>
                    <a:pt x="2394" y="25"/>
                  </a:cubicBezTo>
                  <a:cubicBezTo>
                    <a:pt x="2346" y="13"/>
                    <a:pt x="2287" y="13"/>
                    <a:pt x="2239" y="13"/>
                  </a:cubicBezTo>
                  <a:cubicBezTo>
                    <a:pt x="2175" y="72"/>
                    <a:pt x="2099" y="85"/>
                    <a:pt x="2019" y="85"/>
                  </a:cubicBezTo>
                  <a:cubicBezTo>
                    <a:pt x="1962" y="85"/>
                    <a:pt x="1903" y="78"/>
                    <a:pt x="1844" y="78"/>
                  </a:cubicBezTo>
                  <a:cubicBezTo>
                    <a:pt x="1787" y="78"/>
                    <a:pt x="1731" y="84"/>
                    <a:pt x="1680" y="108"/>
                  </a:cubicBezTo>
                  <a:cubicBezTo>
                    <a:pt x="1644" y="192"/>
                    <a:pt x="1680" y="251"/>
                    <a:pt x="1680" y="311"/>
                  </a:cubicBezTo>
                  <a:cubicBezTo>
                    <a:pt x="1684" y="337"/>
                    <a:pt x="1677" y="345"/>
                    <a:pt x="1666" y="345"/>
                  </a:cubicBezTo>
                  <a:cubicBezTo>
                    <a:pt x="1648" y="345"/>
                    <a:pt x="1616" y="318"/>
                    <a:pt x="1608" y="311"/>
                  </a:cubicBezTo>
                  <a:cubicBezTo>
                    <a:pt x="1436" y="122"/>
                    <a:pt x="1233" y="63"/>
                    <a:pt x="1012" y="63"/>
                  </a:cubicBezTo>
                  <a:cubicBezTo>
                    <a:pt x="927" y="63"/>
                    <a:pt x="840" y="71"/>
                    <a:pt x="751" y="85"/>
                  </a:cubicBezTo>
                  <a:cubicBezTo>
                    <a:pt x="745" y="82"/>
                    <a:pt x="739" y="80"/>
                    <a:pt x="734" y="80"/>
                  </a:cubicBezTo>
                  <a:cubicBezTo>
                    <a:pt x="692" y="80"/>
                    <a:pt x="666" y="160"/>
                    <a:pt x="624" y="160"/>
                  </a:cubicBezTo>
                  <a:cubicBezTo>
                    <a:pt x="606" y="160"/>
                    <a:pt x="586" y="147"/>
                    <a:pt x="560" y="108"/>
                  </a:cubicBezTo>
                  <a:cubicBezTo>
                    <a:pt x="501" y="85"/>
                    <a:pt x="441" y="73"/>
                    <a:pt x="382" y="73"/>
                  </a:cubicBezTo>
                  <a:cubicBezTo>
                    <a:pt x="203" y="132"/>
                    <a:pt x="1" y="168"/>
                    <a:pt x="96" y="454"/>
                  </a:cubicBezTo>
                  <a:cubicBezTo>
                    <a:pt x="742" y="568"/>
                    <a:pt x="1399" y="598"/>
                    <a:pt x="2056" y="598"/>
                  </a:cubicBezTo>
                  <a:cubicBezTo>
                    <a:pt x="2356" y="598"/>
                    <a:pt x="2655" y="592"/>
                    <a:pt x="2954" y="585"/>
                  </a:cubicBezTo>
                  <a:cubicBezTo>
                    <a:pt x="2963" y="586"/>
                    <a:pt x="2972" y="586"/>
                    <a:pt x="2981" y="586"/>
                  </a:cubicBezTo>
                  <a:cubicBezTo>
                    <a:pt x="3188" y="586"/>
                    <a:pt x="3306" y="344"/>
                    <a:pt x="3529" y="344"/>
                  </a:cubicBezTo>
                  <a:cubicBezTo>
                    <a:pt x="3543" y="344"/>
                    <a:pt x="3558" y="345"/>
                    <a:pt x="3573" y="347"/>
                  </a:cubicBezTo>
                  <a:cubicBezTo>
                    <a:pt x="3787" y="287"/>
                    <a:pt x="4108" y="382"/>
                    <a:pt x="4204" y="49"/>
                  </a:cubicBezTo>
                  <a:cubicBezTo>
                    <a:pt x="3922" y="15"/>
                    <a:pt x="3636" y="1"/>
                    <a:pt x="3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5"/>
            <p:cNvSpPr/>
            <p:nvPr/>
          </p:nvSpPr>
          <p:spPr>
            <a:xfrm>
              <a:off x="6196000" y="1712550"/>
              <a:ext cx="16550" cy="13800"/>
            </a:xfrm>
            <a:custGeom>
              <a:avLst/>
              <a:gdLst/>
              <a:ahLst/>
              <a:cxnLst/>
              <a:rect l="l" t="t" r="r" b="b"/>
              <a:pathLst>
                <a:path w="662" h="552" extrusionOk="0">
                  <a:moveTo>
                    <a:pt x="395" y="0"/>
                  </a:moveTo>
                  <a:cubicBezTo>
                    <a:pt x="325" y="0"/>
                    <a:pt x="262" y="72"/>
                    <a:pt x="203" y="238"/>
                  </a:cubicBezTo>
                  <a:cubicBezTo>
                    <a:pt x="167" y="310"/>
                    <a:pt x="60" y="369"/>
                    <a:pt x="1" y="441"/>
                  </a:cubicBezTo>
                  <a:cubicBezTo>
                    <a:pt x="24" y="476"/>
                    <a:pt x="36" y="524"/>
                    <a:pt x="48" y="548"/>
                  </a:cubicBezTo>
                  <a:cubicBezTo>
                    <a:pt x="74" y="544"/>
                    <a:pt x="101" y="543"/>
                    <a:pt x="129" y="543"/>
                  </a:cubicBezTo>
                  <a:cubicBezTo>
                    <a:pt x="200" y="543"/>
                    <a:pt x="276" y="551"/>
                    <a:pt x="348" y="551"/>
                  </a:cubicBezTo>
                  <a:cubicBezTo>
                    <a:pt x="518" y="551"/>
                    <a:pt x="661" y="504"/>
                    <a:pt x="632" y="191"/>
                  </a:cubicBezTo>
                  <a:cubicBezTo>
                    <a:pt x="542" y="72"/>
                    <a:pt x="465" y="0"/>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5"/>
            <p:cNvSpPr/>
            <p:nvPr/>
          </p:nvSpPr>
          <p:spPr>
            <a:xfrm>
              <a:off x="5216425" y="2070925"/>
              <a:ext cx="11925" cy="17875"/>
            </a:xfrm>
            <a:custGeom>
              <a:avLst/>
              <a:gdLst/>
              <a:ahLst/>
              <a:cxnLst/>
              <a:rect l="l" t="t" r="r" b="b"/>
              <a:pathLst>
                <a:path w="477" h="715" extrusionOk="0">
                  <a:moveTo>
                    <a:pt x="48" y="0"/>
                  </a:moveTo>
                  <a:cubicBezTo>
                    <a:pt x="0" y="262"/>
                    <a:pt x="155" y="477"/>
                    <a:pt x="191" y="715"/>
                  </a:cubicBezTo>
                  <a:cubicBezTo>
                    <a:pt x="333" y="715"/>
                    <a:pt x="476" y="679"/>
                    <a:pt x="405" y="488"/>
                  </a:cubicBezTo>
                  <a:cubicBezTo>
                    <a:pt x="333" y="322"/>
                    <a:pt x="369" y="191"/>
                    <a:pt x="417" y="36"/>
                  </a:cubicBezTo>
                  <a:cubicBezTo>
                    <a:pt x="286" y="36"/>
                    <a:pt x="155" y="24"/>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5"/>
            <p:cNvSpPr/>
            <p:nvPr/>
          </p:nvSpPr>
          <p:spPr>
            <a:xfrm>
              <a:off x="5217000" y="2093550"/>
              <a:ext cx="8075" cy="7150"/>
            </a:xfrm>
            <a:custGeom>
              <a:avLst/>
              <a:gdLst/>
              <a:ahLst/>
              <a:cxnLst/>
              <a:rect l="l" t="t" r="r" b="b"/>
              <a:pathLst>
                <a:path w="323" h="286" extrusionOk="0">
                  <a:moveTo>
                    <a:pt x="156" y="0"/>
                  </a:moveTo>
                  <a:cubicBezTo>
                    <a:pt x="108" y="48"/>
                    <a:pt x="48" y="84"/>
                    <a:pt x="1" y="131"/>
                  </a:cubicBezTo>
                  <a:lnTo>
                    <a:pt x="1" y="262"/>
                  </a:lnTo>
                  <a:cubicBezTo>
                    <a:pt x="48" y="262"/>
                    <a:pt x="96" y="262"/>
                    <a:pt x="144" y="286"/>
                  </a:cubicBezTo>
                  <a:cubicBezTo>
                    <a:pt x="275" y="179"/>
                    <a:pt x="322" y="84"/>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5"/>
            <p:cNvSpPr/>
            <p:nvPr/>
          </p:nvSpPr>
          <p:spPr>
            <a:xfrm>
              <a:off x="6202850" y="3628050"/>
              <a:ext cx="11625" cy="7075"/>
            </a:xfrm>
            <a:custGeom>
              <a:avLst/>
              <a:gdLst/>
              <a:ahLst/>
              <a:cxnLst/>
              <a:rect l="l" t="t" r="r" b="b"/>
              <a:pathLst>
                <a:path w="465" h="283" extrusionOk="0">
                  <a:moveTo>
                    <a:pt x="197" y="1"/>
                  </a:moveTo>
                  <a:cubicBezTo>
                    <a:pt x="135" y="1"/>
                    <a:pt x="68" y="12"/>
                    <a:pt x="0" y="21"/>
                  </a:cubicBezTo>
                  <a:cubicBezTo>
                    <a:pt x="0" y="68"/>
                    <a:pt x="12" y="104"/>
                    <a:pt x="24" y="140"/>
                  </a:cubicBezTo>
                  <a:cubicBezTo>
                    <a:pt x="167" y="187"/>
                    <a:pt x="310" y="235"/>
                    <a:pt x="441" y="283"/>
                  </a:cubicBezTo>
                  <a:cubicBezTo>
                    <a:pt x="465" y="235"/>
                    <a:pt x="465" y="187"/>
                    <a:pt x="465" y="140"/>
                  </a:cubicBezTo>
                  <a:cubicBezTo>
                    <a:pt x="391" y="29"/>
                    <a:pt x="299"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5"/>
            <p:cNvSpPr/>
            <p:nvPr/>
          </p:nvSpPr>
          <p:spPr>
            <a:xfrm>
              <a:off x="6182000" y="1888450"/>
              <a:ext cx="10750" cy="7175"/>
            </a:xfrm>
            <a:custGeom>
              <a:avLst/>
              <a:gdLst/>
              <a:ahLst/>
              <a:cxnLst/>
              <a:rect l="l" t="t" r="r" b="b"/>
              <a:pathLst>
                <a:path w="430" h="287" extrusionOk="0">
                  <a:moveTo>
                    <a:pt x="287" y="1"/>
                  </a:moveTo>
                  <a:lnTo>
                    <a:pt x="1" y="287"/>
                  </a:lnTo>
                  <a:lnTo>
                    <a:pt x="430" y="287"/>
                  </a:lnTo>
                  <a:cubicBezTo>
                    <a:pt x="430" y="191"/>
                    <a:pt x="430" y="96"/>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5"/>
            <p:cNvSpPr/>
            <p:nvPr/>
          </p:nvSpPr>
          <p:spPr>
            <a:xfrm>
              <a:off x="6243025" y="2182850"/>
              <a:ext cx="46175" cy="13700"/>
            </a:xfrm>
            <a:custGeom>
              <a:avLst/>
              <a:gdLst/>
              <a:ahLst/>
              <a:cxnLst/>
              <a:rect l="l" t="t" r="r" b="b"/>
              <a:pathLst>
                <a:path w="1847" h="548" extrusionOk="0">
                  <a:moveTo>
                    <a:pt x="1" y="0"/>
                  </a:moveTo>
                  <a:lnTo>
                    <a:pt x="1" y="0"/>
                  </a:lnTo>
                  <a:cubicBezTo>
                    <a:pt x="108" y="131"/>
                    <a:pt x="310" y="179"/>
                    <a:pt x="286" y="405"/>
                  </a:cubicBezTo>
                  <a:cubicBezTo>
                    <a:pt x="608" y="464"/>
                    <a:pt x="953" y="500"/>
                    <a:pt x="1275" y="548"/>
                  </a:cubicBezTo>
                  <a:cubicBezTo>
                    <a:pt x="1328" y="512"/>
                    <a:pt x="1379" y="494"/>
                    <a:pt x="1428" y="494"/>
                  </a:cubicBezTo>
                  <a:cubicBezTo>
                    <a:pt x="1477" y="494"/>
                    <a:pt x="1525" y="512"/>
                    <a:pt x="1572" y="548"/>
                  </a:cubicBezTo>
                  <a:cubicBezTo>
                    <a:pt x="1668" y="500"/>
                    <a:pt x="1751" y="441"/>
                    <a:pt x="1846" y="405"/>
                  </a:cubicBezTo>
                  <a:cubicBezTo>
                    <a:pt x="1668" y="143"/>
                    <a:pt x="1322" y="381"/>
                    <a:pt x="1144" y="143"/>
                  </a:cubicBezTo>
                  <a:cubicBezTo>
                    <a:pt x="751" y="107"/>
                    <a:pt x="382"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5"/>
            <p:cNvSpPr/>
            <p:nvPr/>
          </p:nvSpPr>
          <p:spPr>
            <a:xfrm>
              <a:off x="6152550" y="1842025"/>
              <a:ext cx="14600" cy="7750"/>
            </a:xfrm>
            <a:custGeom>
              <a:avLst/>
              <a:gdLst/>
              <a:ahLst/>
              <a:cxnLst/>
              <a:rect l="l" t="t" r="r" b="b"/>
              <a:pathLst>
                <a:path w="584" h="310" extrusionOk="0">
                  <a:moveTo>
                    <a:pt x="453" y="0"/>
                  </a:moveTo>
                  <a:cubicBezTo>
                    <a:pt x="357" y="0"/>
                    <a:pt x="250" y="12"/>
                    <a:pt x="167" y="24"/>
                  </a:cubicBezTo>
                  <a:cubicBezTo>
                    <a:pt x="107" y="84"/>
                    <a:pt x="60" y="167"/>
                    <a:pt x="0" y="239"/>
                  </a:cubicBezTo>
                  <a:cubicBezTo>
                    <a:pt x="107" y="262"/>
                    <a:pt x="226" y="286"/>
                    <a:pt x="334" y="310"/>
                  </a:cubicBezTo>
                  <a:cubicBezTo>
                    <a:pt x="357" y="298"/>
                    <a:pt x="405" y="298"/>
                    <a:pt x="429" y="298"/>
                  </a:cubicBezTo>
                  <a:cubicBezTo>
                    <a:pt x="476" y="286"/>
                    <a:pt x="536" y="286"/>
                    <a:pt x="584" y="262"/>
                  </a:cubicBezTo>
                  <a:lnTo>
                    <a:pt x="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5"/>
            <p:cNvSpPr/>
            <p:nvPr/>
          </p:nvSpPr>
          <p:spPr>
            <a:xfrm>
              <a:off x="5375950" y="2091150"/>
              <a:ext cx="108675" cy="18475"/>
            </a:xfrm>
            <a:custGeom>
              <a:avLst/>
              <a:gdLst/>
              <a:ahLst/>
              <a:cxnLst/>
              <a:rect l="l" t="t" r="r" b="b"/>
              <a:pathLst>
                <a:path w="4347" h="739" extrusionOk="0">
                  <a:moveTo>
                    <a:pt x="211" y="29"/>
                  </a:moveTo>
                  <a:cubicBezTo>
                    <a:pt x="78" y="29"/>
                    <a:pt x="39" y="140"/>
                    <a:pt x="1" y="275"/>
                  </a:cubicBezTo>
                  <a:cubicBezTo>
                    <a:pt x="1" y="358"/>
                    <a:pt x="25" y="418"/>
                    <a:pt x="60" y="489"/>
                  </a:cubicBezTo>
                  <a:cubicBezTo>
                    <a:pt x="120" y="561"/>
                    <a:pt x="179" y="584"/>
                    <a:pt x="263" y="584"/>
                  </a:cubicBezTo>
                  <a:cubicBezTo>
                    <a:pt x="429" y="572"/>
                    <a:pt x="599" y="558"/>
                    <a:pt x="769" y="558"/>
                  </a:cubicBezTo>
                  <a:cubicBezTo>
                    <a:pt x="938" y="558"/>
                    <a:pt x="1108" y="572"/>
                    <a:pt x="1275" y="620"/>
                  </a:cubicBezTo>
                  <a:cubicBezTo>
                    <a:pt x="1410" y="604"/>
                    <a:pt x="1545" y="597"/>
                    <a:pt x="1681" y="597"/>
                  </a:cubicBezTo>
                  <a:cubicBezTo>
                    <a:pt x="2303" y="597"/>
                    <a:pt x="2925" y="738"/>
                    <a:pt x="3548" y="738"/>
                  </a:cubicBezTo>
                  <a:cubicBezTo>
                    <a:pt x="3683" y="738"/>
                    <a:pt x="3818" y="732"/>
                    <a:pt x="3954" y="715"/>
                  </a:cubicBezTo>
                  <a:cubicBezTo>
                    <a:pt x="4025" y="703"/>
                    <a:pt x="4085" y="668"/>
                    <a:pt x="4108" y="620"/>
                  </a:cubicBezTo>
                  <a:cubicBezTo>
                    <a:pt x="4108" y="572"/>
                    <a:pt x="4108" y="537"/>
                    <a:pt x="4132" y="513"/>
                  </a:cubicBezTo>
                  <a:cubicBezTo>
                    <a:pt x="4192" y="418"/>
                    <a:pt x="4347" y="382"/>
                    <a:pt x="4287" y="227"/>
                  </a:cubicBezTo>
                  <a:cubicBezTo>
                    <a:pt x="4084" y="213"/>
                    <a:pt x="3882" y="189"/>
                    <a:pt x="3677" y="189"/>
                  </a:cubicBezTo>
                  <a:cubicBezTo>
                    <a:pt x="3544" y="189"/>
                    <a:pt x="3410" y="199"/>
                    <a:pt x="3275" y="227"/>
                  </a:cubicBezTo>
                  <a:cubicBezTo>
                    <a:pt x="3275" y="227"/>
                    <a:pt x="3263" y="239"/>
                    <a:pt x="3239" y="263"/>
                  </a:cubicBezTo>
                  <a:cubicBezTo>
                    <a:pt x="3226" y="267"/>
                    <a:pt x="3215" y="270"/>
                    <a:pt x="3204" y="270"/>
                  </a:cubicBezTo>
                  <a:cubicBezTo>
                    <a:pt x="3185" y="270"/>
                    <a:pt x="3167" y="262"/>
                    <a:pt x="3144" y="239"/>
                  </a:cubicBezTo>
                  <a:cubicBezTo>
                    <a:pt x="2203" y="1"/>
                    <a:pt x="1251" y="96"/>
                    <a:pt x="322" y="49"/>
                  </a:cubicBezTo>
                  <a:cubicBezTo>
                    <a:pt x="279" y="35"/>
                    <a:pt x="242" y="29"/>
                    <a:pt x="211"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5"/>
            <p:cNvSpPr/>
            <p:nvPr/>
          </p:nvSpPr>
          <p:spPr>
            <a:xfrm>
              <a:off x="5247675" y="2003250"/>
              <a:ext cx="75325" cy="31675"/>
            </a:xfrm>
            <a:custGeom>
              <a:avLst/>
              <a:gdLst/>
              <a:ahLst/>
              <a:cxnLst/>
              <a:rect l="l" t="t" r="r" b="b"/>
              <a:pathLst>
                <a:path w="3013" h="1267" extrusionOk="0">
                  <a:moveTo>
                    <a:pt x="708" y="1"/>
                  </a:moveTo>
                  <a:cubicBezTo>
                    <a:pt x="619" y="1"/>
                    <a:pt x="585" y="148"/>
                    <a:pt x="524" y="219"/>
                  </a:cubicBezTo>
                  <a:cubicBezTo>
                    <a:pt x="453" y="457"/>
                    <a:pt x="357" y="671"/>
                    <a:pt x="72" y="731"/>
                  </a:cubicBezTo>
                  <a:cubicBezTo>
                    <a:pt x="12" y="814"/>
                    <a:pt x="0" y="909"/>
                    <a:pt x="48" y="1005"/>
                  </a:cubicBezTo>
                  <a:cubicBezTo>
                    <a:pt x="119" y="1124"/>
                    <a:pt x="262" y="1076"/>
                    <a:pt x="369" y="1148"/>
                  </a:cubicBezTo>
                  <a:cubicBezTo>
                    <a:pt x="443" y="1197"/>
                    <a:pt x="518" y="1218"/>
                    <a:pt x="594" y="1218"/>
                  </a:cubicBezTo>
                  <a:cubicBezTo>
                    <a:pt x="664" y="1218"/>
                    <a:pt x="735" y="1200"/>
                    <a:pt x="810" y="1171"/>
                  </a:cubicBezTo>
                  <a:cubicBezTo>
                    <a:pt x="876" y="1189"/>
                    <a:pt x="944" y="1195"/>
                    <a:pt x="1013" y="1195"/>
                  </a:cubicBezTo>
                  <a:cubicBezTo>
                    <a:pt x="1142" y="1195"/>
                    <a:pt x="1275" y="1175"/>
                    <a:pt x="1406" y="1175"/>
                  </a:cubicBezTo>
                  <a:cubicBezTo>
                    <a:pt x="1531" y="1175"/>
                    <a:pt x="1655" y="1193"/>
                    <a:pt x="1774" y="1267"/>
                  </a:cubicBezTo>
                  <a:cubicBezTo>
                    <a:pt x="1905" y="1195"/>
                    <a:pt x="2060" y="1148"/>
                    <a:pt x="2179" y="1064"/>
                  </a:cubicBezTo>
                  <a:cubicBezTo>
                    <a:pt x="2217" y="1041"/>
                    <a:pt x="2240" y="1032"/>
                    <a:pt x="2253" y="1032"/>
                  </a:cubicBezTo>
                  <a:cubicBezTo>
                    <a:pt x="2307" y="1032"/>
                    <a:pt x="2188" y="1191"/>
                    <a:pt x="2245" y="1191"/>
                  </a:cubicBezTo>
                  <a:cubicBezTo>
                    <a:pt x="2252" y="1191"/>
                    <a:pt x="2262" y="1189"/>
                    <a:pt x="2274" y="1183"/>
                  </a:cubicBezTo>
                  <a:cubicBezTo>
                    <a:pt x="2399" y="1190"/>
                    <a:pt x="2533" y="1228"/>
                    <a:pt x="2661" y="1228"/>
                  </a:cubicBezTo>
                  <a:cubicBezTo>
                    <a:pt x="2779" y="1228"/>
                    <a:pt x="2892" y="1196"/>
                    <a:pt x="2989" y="1076"/>
                  </a:cubicBezTo>
                  <a:cubicBezTo>
                    <a:pt x="3012" y="909"/>
                    <a:pt x="2905" y="826"/>
                    <a:pt x="2798" y="731"/>
                  </a:cubicBezTo>
                  <a:cubicBezTo>
                    <a:pt x="2745" y="727"/>
                    <a:pt x="2693" y="725"/>
                    <a:pt x="2641" y="725"/>
                  </a:cubicBezTo>
                  <a:cubicBezTo>
                    <a:pt x="2219" y="725"/>
                    <a:pt x="1805" y="839"/>
                    <a:pt x="1381" y="850"/>
                  </a:cubicBezTo>
                  <a:cubicBezTo>
                    <a:pt x="1072" y="850"/>
                    <a:pt x="810" y="826"/>
                    <a:pt x="786" y="421"/>
                  </a:cubicBezTo>
                  <a:cubicBezTo>
                    <a:pt x="881" y="278"/>
                    <a:pt x="953" y="112"/>
                    <a:pt x="762" y="16"/>
                  </a:cubicBezTo>
                  <a:cubicBezTo>
                    <a:pt x="742" y="6"/>
                    <a:pt x="724" y="1"/>
                    <a:pt x="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5"/>
            <p:cNvSpPr/>
            <p:nvPr/>
          </p:nvSpPr>
          <p:spPr>
            <a:xfrm>
              <a:off x="5229225" y="1974675"/>
              <a:ext cx="24725" cy="86750"/>
            </a:xfrm>
            <a:custGeom>
              <a:avLst/>
              <a:gdLst/>
              <a:ahLst/>
              <a:cxnLst/>
              <a:rect l="l" t="t" r="r" b="b"/>
              <a:pathLst>
                <a:path w="989" h="3470" extrusionOk="0">
                  <a:moveTo>
                    <a:pt x="411" y="1"/>
                  </a:moveTo>
                  <a:cubicBezTo>
                    <a:pt x="383" y="1"/>
                    <a:pt x="354" y="9"/>
                    <a:pt x="321" y="28"/>
                  </a:cubicBezTo>
                  <a:cubicBezTo>
                    <a:pt x="0" y="719"/>
                    <a:pt x="250" y="1433"/>
                    <a:pt x="191" y="2136"/>
                  </a:cubicBezTo>
                  <a:cubicBezTo>
                    <a:pt x="143" y="2660"/>
                    <a:pt x="274" y="3076"/>
                    <a:pt x="667" y="3410"/>
                  </a:cubicBezTo>
                  <a:cubicBezTo>
                    <a:pt x="738" y="3457"/>
                    <a:pt x="810" y="3469"/>
                    <a:pt x="905" y="3469"/>
                  </a:cubicBezTo>
                  <a:cubicBezTo>
                    <a:pt x="976" y="3410"/>
                    <a:pt x="988" y="3350"/>
                    <a:pt x="953" y="3267"/>
                  </a:cubicBezTo>
                  <a:cubicBezTo>
                    <a:pt x="988" y="2969"/>
                    <a:pt x="572" y="2755"/>
                    <a:pt x="810" y="2433"/>
                  </a:cubicBezTo>
                  <a:cubicBezTo>
                    <a:pt x="857" y="2386"/>
                    <a:pt x="869" y="2326"/>
                    <a:pt x="810" y="2267"/>
                  </a:cubicBezTo>
                  <a:cubicBezTo>
                    <a:pt x="679" y="2148"/>
                    <a:pt x="714" y="2005"/>
                    <a:pt x="714" y="1850"/>
                  </a:cubicBezTo>
                  <a:cubicBezTo>
                    <a:pt x="679" y="1660"/>
                    <a:pt x="655" y="1469"/>
                    <a:pt x="691" y="1255"/>
                  </a:cubicBezTo>
                  <a:cubicBezTo>
                    <a:pt x="691" y="1195"/>
                    <a:pt x="714" y="1148"/>
                    <a:pt x="691" y="1088"/>
                  </a:cubicBezTo>
                  <a:cubicBezTo>
                    <a:pt x="658" y="1001"/>
                    <a:pt x="700" y="991"/>
                    <a:pt x="751" y="991"/>
                  </a:cubicBezTo>
                  <a:cubicBezTo>
                    <a:pt x="767" y="991"/>
                    <a:pt x="784" y="992"/>
                    <a:pt x="800" y="992"/>
                  </a:cubicBezTo>
                  <a:cubicBezTo>
                    <a:pt x="845" y="992"/>
                    <a:pt x="884" y="984"/>
                    <a:pt x="869" y="921"/>
                  </a:cubicBezTo>
                  <a:cubicBezTo>
                    <a:pt x="953" y="671"/>
                    <a:pt x="976" y="421"/>
                    <a:pt x="845" y="171"/>
                  </a:cubicBezTo>
                  <a:cubicBezTo>
                    <a:pt x="818" y="185"/>
                    <a:pt x="793" y="191"/>
                    <a:pt x="770" y="191"/>
                  </a:cubicBezTo>
                  <a:cubicBezTo>
                    <a:pt x="633" y="191"/>
                    <a:pt x="544" y="1"/>
                    <a:pt x="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5"/>
            <p:cNvSpPr/>
            <p:nvPr/>
          </p:nvSpPr>
          <p:spPr>
            <a:xfrm>
              <a:off x="5312550" y="2084900"/>
              <a:ext cx="70875" cy="20725"/>
            </a:xfrm>
            <a:custGeom>
              <a:avLst/>
              <a:gdLst/>
              <a:ahLst/>
              <a:cxnLst/>
              <a:rect l="l" t="t" r="r" b="b"/>
              <a:pathLst>
                <a:path w="2835" h="829" extrusionOk="0">
                  <a:moveTo>
                    <a:pt x="203" y="1"/>
                  </a:moveTo>
                  <a:cubicBezTo>
                    <a:pt x="191" y="13"/>
                    <a:pt x="156" y="13"/>
                    <a:pt x="132" y="25"/>
                  </a:cubicBezTo>
                  <a:cubicBezTo>
                    <a:pt x="84" y="60"/>
                    <a:pt x="36" y="108"/>
                    <a:pt x="13" y="144"/>
                  </a:cubicBezTo>
                  <a:cubicBezTo>
                    <a:pt x="1" y="215"/>
                    <a:pt x="1" y="251"/>
                    <a:pt x="13" y="310"/>
                  </a:cubicBezTo>
                  <a:lnTo>
                    <a:pt x="72" y="370"/>
                  </a:lnTo>
                  <a:cubicBezTo>
                    <a:pt x="96" y="394"/>
                    <a:pt x="120" y="406"/>
                    <a:pt x="144" y="418"/>
                  </a:cubicBezTo>
                  <a:cubicBezTo>
                    <a:pt x="191" y="430"/>
                    <a:pt x="239" y="441"/>
                    <a:pt x="298" y="465"/>
                  </a:cubicBezTo>
                  <a:cubicBezTo>
                    <a:pt x="370" y="489"/>
                    <a:pt x="441" y="525"/>
                    <a:pt x="513" y="537"/>
                  </a:cubicBezTo>
                  <a:cubicBezTo>
                    <a:pt x="554" y="543"/>
                    <a:pt x="596" y="546"/>
                    <a:pt x="636" y="546"/>
                  </a:cubicBezTo>
                  <a:cubicBezTo>
                    <a:pt x="676" y="546"/>
                    <a:pt x="715" y="543"/>
                    <a:pt x="751" y="537"/>
                  </a:cubicBezTo>
                  <a:cubicBezTo>
                    <a:pt x="798" y="531"/>
                    <a:pt x="840" y="528"/>
                    <a:pt x="879" y="528"/>
                  </a:cubicBezTo>
                  <a:cubicBezTo>
                    <a:pt x="918" y="528"/>
                    <a:pt x="953" y="531"/>
                    <a:pt x="989" y="537"/>
                  </a:cubicBezTo>
                  <a:cubicBezTo>
                    <a:pt x="1037" y="549"/>
                    <a:pt x="1096" y="572"/>
                    <a:pt x="1144" y="584"/>
                  </a:cubicBezTo>
                  <a:cubicBezTo>
                    <a:pt x="1275" y="644"/>
                    <a:pt x="1382" y="751"/>
                    <a:pt x="1513" y="811"/>
                  </a:cubicBezTo>
                  <a:cubicBezTo>
                    <a:pt x="1566" y="822"/>
                    <a:pt x="1614" y="828"/>
                    <a:pt x="1660" y="828"/>
                  </a:cubicBezTo>
                  <a:cubicBezTo>
                    <a:pt x="1706" y="828"/>
                    <a:pt x="1751" y="822"/>
                    <a:pt x="1799" y="811"/>
                  </a:cubicBezTo>
                  <a:cubicBezTo>
                    <a:pt x="2049" y="632"/>
                    <a:pt x="2358" y="727"/>
                    <a:pt x="2632" y="596"/>
                  </a:cubicBezTo>
                  <a:cubicBezTo>
                    <a:pt x="2644" y="453"/>
                    <a:pt x="2692" y="346"/>
                    <a:pt x="2834" y="287"/>
                  </a:cubicBezTo>
                  <a:cubicBezTo>
                    <a:pt x="1977" y="72"/>
                    <a:pt x="1072" y="215"/>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5"/>
            <p:cNvSpPr/>
            <p:nvPr/>
          </p:nvSpPr>
          <p:spPr>
            <a:xfrm>
              <a:off x="5479250" y="2093375"/>
              <a:ext cx="72950" cy="14600"/>
            </a:xfrm>
            <a:custGeom>
              <a:avLst/>
              <a:gdLst/>
              <a:ahLst/>
              <a:cxnLst/>
              <a:rect l="l" t="t" r="r" b="b"/>
              <a:pathLst>
                <a:path w="2918" h="584" extrusionOk="0">
                  <a:moveTo>
                    <a:pt x="2252" y="1"/>
                  </a:moveTo>
                  <a:cubicBezTo>
                    <a:pt x="2157" y="1"/>
                    <a:pt x="2062" y="32"/>
                    <a:pt x="1977" y="79"/>
                  </a:cubicBezTo>
                  <a:cubicBezTo>
                    <a:pt x="1369" y="91"/>
                    <a:pt x="738" y="102"/>
                    <a:pt x="131" y="126"/>
                  </a:cubicBezTo>
                  <a:cubicBezTo>
                    <a:pt x="84" y="233"/>
                    <a:pt x="36" y="317"/>
                    <a:pt x="0" y="424"/>
                  </a:cubicBezTo>
                  <a:cubicBezTo>
                    <a:pt x="235" y="424"/>
                    <a:pt x="472" y="417"/>
                    <a:pt x="712" y="417"/>
                  </a:cubicBezTo>
                  <a:cubicBezTo>
                    <a:pt x="1032" y="417"/>
                    <a:pt x="1358" y="429"/>
                    <a:pt x="1691" y="483"/>
                  </a:cubicBezTo>
                  <a:cubicBezTo>
                    <a:pt x="1896" y="518"/>
                    <a:pt x="2141" y="583"/>
                    <a:pt x="2386" y="583"/>
                  </a:cubicBezTo>
                  <a:cubicBezTo>
                    <a:pt x="2568" y="583"/>
                    <a:pt x="2750" y="547"/>
                    <a:pt x="2917" y="436"/>
                  </a:cubicBezTo>
                  <a:cubicBezTo>
                    <a:pt x="2810" y="233"/>
                    <a:pt x="2584" y="150"/>
                    <a:pt x="2405" y="31"/>
                  </a:cubicBezTo>
                  <a:cubicBezTo>
                    <a:pt x="2355" y="10"/>
                    <a:pt x="2304"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5"/>
            <p:cNvSpPr/>
            <p:nvPr/>
          </p:nvSpPr>
          <p:spPr>
            <a:xfrm>
              <a:off x="5312850" y="2043250"/>
              <a:ext cx="56875" cy="13725"/>
            </a:xfrm>
            <a:custGeom>
              <a:avLst/>
              <a:gdLst/>
              <a:ahLst/>
              <a:cxnLst/>
              <a:rect l="l" t="t" r="r" b="b"/>
              <a:pathLst>
                <a:path w="2275" h="549" extrusionOk="0">
                  <a:moveTo>
                    <a:pt x="2203" y="0"/>
                  </a:moveTo>
                  <a:lnTo>
                    <a:pt x="2203" y="0"/>
                  </a:lnTo>
                  <a:cubicBezTo>
                    <a:pt x="2108" y="42"/>
                    <a:pt x="2006" y="49"/>
                    <a:pt x="1904" y="49"/>
                  </a:cubicBezTo>
                  <a:cubicBezTo>
                    <a:pt x="1853" y="49"/>
                    <a:pt x="1802" y="48"/>
                    <a:pt x="1752" y="48"/>
                  </a:cubicBezTo>
                  <a:cubicBezTo>
                    <a:pt x="1677" y="48"/>
                    <a:pt x="1604" y="52"/>
                    <a:pt x="1537" y="71"/>
                  </a:cubicBezTo>
                  <a:cubicBezTo>
                    <a:pt x="1393" y="117"/>
                    <a:pt x="1246" y="126"/>
                    <a:pt x="1101" y="126"/>
                  </a:cubicBezTo>
                  <a:cubicBezTo>
                    <a:pt x="999" y="126"/>
                    <a:pt x="897" y="122"/>
                    <a:pt x="797" y="122"/>
                  </a:cubicBezTo>
                  <a:cubicBezTo>
                    <a:pt x="588" y="122"/>
                    <a:pt x="383" y="141"/>
                    <a:pt x="191" y="262"/>
                  </a:cubicBezTo>
                  <a:cubicBezTo>
                    <a:pt x="160" y="236"/>
                    <a:pt x="128" y="221"/>
                    <a:pt x="99" y="221"/>
                  </a:cubicBezTo>
                  <a:cubicBezTo>
                    <a:pt x="61" y="221"/>
                    <a:pt x="27" y="244"/>
                    <a:pt x="1" y="298"/>
                  </a:cubicBezTo>
                  <a:cubicBezTo>
                    <a:pt x="72" y="536"/>
                    <a:pt x="263" y="536"/>
                    <a:pt x="465" y="548"/>
                  </a:cubicBezTo>
                  <a:cubicBezTo>
                    <a:pt x="498" y="548"/>
                    <a:pt x="531" y="549"/>
                    <a:pt x="564" y="549"/>
                  </a:cubicBezTo>
                  <a:cubicBezTo>
                    <a:pt x="1123" y="549"/>
                    <a:pt x="1652" y="453"/>
                    <a:pt x="2191" y="262"/>
                  </a:cubicBezTo>
                  <a:cubicBezTo>
                    <a:pt x="2275" y="179"/>
                    <a:pt x="2275" y="95"/>
                    <a:pt x="2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5"/>
            <p:cNvSpPr/>
            <p:nvPr/>
          </p:nvSpPr>
          <p:spPr>
            <a:xfrm>
              <a:off x="5342325" y="2067900"/>
              <a:ext cx="60450" cy="10825"/>
            </a:xfrm>
            <a:custGeom>
              <a:avLst/>
              <a:gdLst/>
              <a:ahLst/>
              <a:cxnLst/>
              <a:rect l="l" t="t" r="r" b="b"/>
              <a:pathLst>
                <a:path w="2418" h="433" extrusionOk="0">
                  <a:moveTo>
                    <a:pt x="2165" y="1"/>
                  </a:moveTo>
                  <a:cubicBezTo>
                    <a:pt x="2001" y="1"/>
                    <a:pt x="1830" y="51"/>
                    <a:pt x="1656" y="51"/>
                  </a:cubicBezTo>
                  <a:cubicBezTo>
                    <a:pt x="1581" y="51"/>
                    <a:pt x="1505" y="41"/>
                    <a:pt x="1429" y="14"/>
                  </a:cubicBezTo>
                  <a:cubicBezTo>
                    <a:pt x="1429" y="38"/>
                    <a:pt x="1429" y="62"/>
                    <a:pt x="1393" y="74"/>
                  </a:cubicBezTo>
                  <a:cubicBezTo>
                    <a:pt x="1378" y="80"/>
                    <a:pt x="1365" y="83"/>
                    <a:pt x="1354" y="83"/>
                  </a:cubicBezTo>
                  <a:cubicBezTo>
                    <a:pt x="1323" y="83"/>
                    <a:pt x="1310" y="58"/>
                    <a:pt x="1310" y="14"/>
                  </a:cubicBezTo>
                  <a:lnTo>
                    <a:pt x="274" y="14"/>
                  </a:lnTo>
                  <a:cubicBezTo>
                    <a:pt x="179" y="74"/>
                    <a:pt x="84" y="181"/>
                    <a:pt x="0" y="276"/>
                  </a:cubicBezTo>
                  <a:cubicBezTo>
                    <a:pt x="61" y="405"/>
                    <a:pt x="150" y="432"/>
                    <a:pt x="250" y="432"/>
                  </a:cubicBezTo>
                  <a:cubicBezTo>
                    <a:pt x="308" y="432"/>
                    <a:pt x="368" y="423"/>
                    <a:pt x="429" y="419"/>
                  </a:cubicBezTo>
                  <a:cubicBezTo>
                    <a:pt x="429" y="395"/>
                    <a:pt x="441" y="383"/>
                    <a:pt x="477" y="371"/>
                  </a:cubicBezTo>
                  <a:cubicBezTo>
                    <a:pt x="482" y="369"/>
                    <a:pt x="487" y="367"/>
                    <a:pt x="492" y="367"/>
                  </a:cubicBezTo>
                  <a:cubicBezTo>
                    <a:pt x="507" y="367"/>
                    <a:pt x="521" y="383"/>
                    <a:pt x="548" y="419"/>
                  </a:cubicBezTo>
                  <a:lnTo>
                    <a:pt x="2298" y="419"/>
                  </a:lnTo>
                  <a:cubicBezTo>
                    <a:pt x="2394" y="276"/>
                    <a:pt x="2417" y="145"/>
                    <a:pt x="2298" y="14"/>
                  </a:cubicBezTo>
                  <a:cubicBezTo>
                    <a:pt x="2255" y="5"/>
                    <a:pt x="2210" y="1"/>
                    <a:pt x="2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5"/>
            <p:cNvSpPr/>
            <p:nvPr/>
          </p:nvSpPr>
          <p:spPr>
            <a:xfrm>
              <a:off x="5319700" y="2017850"/>
              <a:ext cx="60750" cy="13800"/>
            </a:xfrm>
            <a:custGeom>
              <a:avLst/>
              <a:gdLst/>
              <a:ahLst/>
              <a:cxnLst/>
              <a:rect l="l" t="t" r="r" b="b"/>
              <a:pathLst>
                <a:path w="2430" h="552" extrusionOk="0">
                  <a:moveTo>
                    <a:pt x="2137" y="0"/>
                  </a:moveTo>
                  <a:cubicBezTo>
                    <a:pt x="2085" y="0"/>
                    <a:pt x="2030" y="11"/>
                    <a:pt x="1977" y="16"/>
                  </a:cubicBezTo>
                  <a:cubicBezTo>
                    <a:pt x="1715" y="64"/>
                    <a:pt x="1453" y="99"/>
                    <a:pt x="1203" y="123"/>
                  </a:cubicBezTo>
                  <a:cubicBezTo>
                    <a:pt x="1167" y="159"/>
                    <a:pt x="1144" y="194"/>
                    <a:pt x="1155" y="242"/>
                  </a:cubicBezTo>
                  <a:cubicBezTo>
                    <a:pt x="1155" y="254"/>
                    <a:pt x="1108" y="290"/>
                    <a:pt x="1108" y="290"/>
                  </a:cubicBezTo>
                  <a:lnTo>
                    <a:pt x="1120" y="230"/>
                  </a:lnTo>
                  <a:cubicBezTo>
                    <a:pt x="1120" y="183"/>
                    <a:pt x="1108" y="135"/>
                    <a:pt x="1060" y="123"/>
                  </a:cubicBezTo>
                  <a:cubicBezTo>
                    <a:pt x="739" y="135"/>
                    <a:pt x="393" y="135"/>
                    <a:pt x="60" y="159"/>
                  </a:cubicBezTo>
                  <a:cubicBezTo>
                    <a:pt x="1" y="302"/>
                    <a:pt x="155" y="349"/>
                    <a:pt x="215" y="433"/>
                  </a:cubicBezTo>
                  <a:cubicBezTo>
                    <a:pt x="262" y="480"/>
                    <a:pt x="310" y="528"/>
                    <a:pt x="346" y="552"/>
                  </a:cubicBezTo>
                  <a:cubicBezTo>
                    <a:pt x="763" y="540"/>
                    <a:pt x="1191" y="540"/>
                    <a:pt x="1632" y="540"/>
                  </a:cubicBezTo>
                  <a:cubicBezTo>
                    <a:pt x="1846" y="433"/>
                    <a:pt x="2132" y="552"/>
                    <a:pt x="2358" y="409"/>
                  </a:cubicBezTo>
                  <a:cubicBezTo>
                    <a:pt x="2429" y="302"/>
                    <a:pt x="2227" y="230"/>
                    <a:pt x="2346" y="123"/>
                  </a:cubicBezTo>
                  <a:cubicBezTo>
                    <a:pt x="2289" y="24"/>
                    <a:pt x="2216" y="0"/>
                    <a:pt x="2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5"/>
            <p:cNvSpPr/>
            <p:nvPr/>
          </p:nvSpPr>
          <p:spPr>
            <a:xfrm>
              <a:off x="5408700" y="2067350"/>
              <a:ext cx="55975" cy="10675"/>
            </a:xfrm>
            <a:custGeom>
              <a:avLst/>
              <a:gdLst/>
              <a:ahLst/>
              <a:cxnLst/>
              <a:rect l="l" t="t" r="r" b="b"/>
              <a:pathLst>
                <a:path w="2239" h="427" extrusionOk="0">
                  <a:moveTo>
                    <a:pt x="2084" y="0"/>
                  </a:moveTo>
                  <a:cubicBezTo>
                    <a:pt x="1465" y="24"/>
                    <a:pt x="834" y="36"/>
                    <a:pt x="215" y="36"/>
                  </a:cubicBezTo>
                  <a:cubicBezTo>
                    <a:pt x="120" y="96"/>
                    <a:pt x="0" y="143"/>
                    <a:pt x="84" y="286"/>
                  </a:cubicBezTo>
                  <a:cubicBezTo>
                    <a:pt x="357" y="391"/>
                    <a:pt x="632" y="426"/>
                    <a:pt x="908" y="426"/>
                  </a:cubicBezTo>
                  <a:cubicBezTo>
                    <a:pt x="1352" y="426"/>
                    <a:pt x="1798" y="335"/>
                    <a:pt x="2239" y="298"/>
                  </a:cubicBezTo>
                  <a:cubicBezTo>
                    <a:pt x="2120" y="239"/>
                    <a:pt x="2084" y="119"/>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5"/>
            <p:cNvSpPr/>
            <p:nvPr/>
          </p:nvSpPr>
          <p:spPr>
            <a:xfrm>
              <a:off x="5273350" y="2042625"/>
              <a:ext cx="38625" cy="14000"/>
            </a:xfrm>
            <a:custGeom>
              <a:avLst/>
              <a:gdLst/>
              <a:ahLst/>
              <a:cxnLst/>
              <a:rect l="l" t="t" r="r" b="b"/>
              <a:pathLst>
                <a:path w="1545" h="560" extrusionOk="0">
                  <a:moveTo>
                    <a:pt x="207" y="0"/>
                  </a:moveTo>
                  <a:cubicBezTo>
                    <a:pt x="116" y="0"/>
                    <a:pt x="45" y="49"/>
                    <a:pt x="21" y="216"/>
                  </a:cubicBezTo>
                  <a:cubicBezTo>
                    <a:pt x="0" y="362"/>
                    <a:pt x="66" y="391"/>
                    <a:pt x="164" y="391"/>
                  </a:cubicBezTo>
                  <a:cubicBezTo>
                    <a:pt x="230" y="391"/>
                    <a:pt x="310" y="378"/>
                    <a:pt x="388" y="378"/>
                  </a:cubicBezTo>
                  <a:cubicBezTo>
                    <a:pt x="458" y="378"/>
                    <a:pt x="527" y="389"/>
                    <a:pt x="581" y="430"/>
                  </a:cubicBezTo>
                  <a:cubicBezTo>
                    <a:pt x="692" y="500"/>
                    <a:pt x="850" y="559"/>
                    <a:pt x="1014" y="559"/>
                  </a:cubicBezTo>
                  <a:cubicBezTo>
                    <a:pt x="1181" y="559"/>
                    <a:pt x="1353" y="497"/>
                    <a:pt x="1485" y="323"/>
                  </a:cubicBezTo>
                  <a:cubicBezTo>
                    <a:pt x="1545" y="251"/>
                    <a:pt x="1545" y="192"/>
                    <a:pt x="1485" y="144"/>
                  </a:cubicBezTo>
                  <a:cubicBezTo>
                    <a:pt x="1368" y="80"/>
                    <a:pt x="1246" y="62"/>
                    <a:pt x="1122" y="62"/>
                  </a:cubicBezTo>
                  <a:cubicBezTo>
                    <a:pt x="968" y="62"/>
                    <a:pt x="810" y="90"/>
                    <a:pt x="652" y="96"/>
                  </a:cubicBezTo>
                  <a:cubicBezTo>
                    <a:pt x="644" y="97"/>
                    <a:pt x="636" y="98"/>
                    <a:pt x="628" y="98"/>
                  </a:cubicBezTo>
                  <a:cubicBezTo>
                    <a:pt x="501" y="98"/>
                    <a:pt x="335"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5"/>
            <p:cNvSpPr/>
            <p:nvPr/>
          </p:nvSpPr>
          <p:spPr>
            <a:xfrm>
              <a:off x="5564075" y="2085475"/>
              <a:ext cx="45275" cy="6600"/>
            </a:xfrm>
            <a:custGeom>
              <a:avLst/>
              <a:gdLst/>
              <a:ahLst/>
              <a:cxnLst/>
              <a:rect l="l" t="t" r="r" b="b"/>
              <a:pathLst>
                <a:path w="1811" h="264" extrusionOk="0">
                  <a:moveTo>
                    <a:pt x="705" y="0"/>
                  </a:moveTo>
                  <a:cubicBezTo>
                    <a:pt x="467" y="0"/>
                    <a:pt x="231" y="22"/>
                    <a:pt x="1" y="109"/>
                  </a:cubicBezTo>
                  <a:cubicBezTo>
                    <a:pt x="71" y="200"/>
                    <a:pt x="158" y="216"/>
                    <a:pt x="249" y="216"/>
                  </a:cubicBezTo>
                  <a:cubicBezTo>
                    <a:pt x="298" y="216"/>
                    <a:pt x="347" y="212"/>
                    <a:pt x="396" y="212"/>
                  </a:cubicBezTo>
                  <a:cubicBezTo>
                    <a:pt x="458" y="212"/>
                    <a:pt x="518" y="219"/>
                    <a:pt x="572" y="252"/>
                  </a:cubicBezTo>
                  <a:cubicBezTo>
                    <a:pt x="965" y="264"/>
                    <a:pt x="1370" y="264"/>
                    <a:pt x="1751" y="264"/>
                  </a:cubicBezTo>
                  <a:cubicBezTo>
                    <a:pt x="1810" y="216"/>
                    <a:pt x="1810" y="168"/>
                    <a:pt x="1751" y="145"/>
                  </a:cubicBezTo>
                  <a:cubicBezTo>
                    <a:pt x="1644" y="145"/>
                    <a:pt x="1548" y="133"/>
                    <a:pt x="1465" y="26"/>
                  </a:cubicBezTo>
                  <a:cubicBezTo>
                    <a:pt x="1213" y="26"/>
                    <a:pt x="958" y="0"/>
                    <a:pt x="7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5"/>
            <p:cNvSpPr/>
            <p:nvPr/>
          </p:nvSpPr>
          <p:spPr>
            <a:xfrm>
              <a:off x="5319100" y="2063650"/>
              <a:ext cx="21175" cy="11400"/>
            </a:xfrm>
            <a:custGeom>
              <a:avLst/>
              <a:gdLst/>
              <a:ahLst/>
              <a:cxnLst/>
              <a:rect l="l" t="t" r="r" b="b"/>
              <a:pathLst>
                <a:path w="847" h="456" extrusionOk="0">
                  <a:moveTo>
                    <a:pt x="289" y="0"/>
                  </a:moveTo>
                  <a:cubicBezTo>
                    <a:pt x="257" y="0"/>
                    <a:pt x="225" y="2"/>
                    <a:pt x="191" y="6"/>
                  </a:cubicBezTo>
                  <a:cubicBezTo>
                    <a:pt x="108" y="17"/>
                    <a:pt x="1" y="29"/>
                    <a:pt x="1" y="172"/>
                  </a:cubicBezTo>
                  <a:cubicBezTo>
                    <a:pt x="1" y="267"/>
                    <a:pt x="48" y="363"/>
                    <a:pt x="132" y="387"/>
                  </a:cubicBezTo>
                  <a:cubicBezTo>
                    <a:pt x="245" y="426"/>
                    <a:pt x="356" y="455"/>
                    <a:pt x="464" y="455"/>
                  </a:cubicBezTo>
                  <a:cubicBezTo>
                    <a:pt x="583" y="455"/>
                    <a:pt x="698" y="420"/>
                    <a:pt x="810" y="327"/>
                  </a:cubicBezTo>
                  <a:cubicBezTo>
                    <a:pt x="846" y="267"/>
                    <a:pt x="834" y="208"/>
                    <a:pt x="798" y="148"/>
                  </a:cubicBezTo>
                  <a:cubicBezTo>
                    <a:pt x="636" y="57"/>
                    <a:pt x="474"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5"/>
            <p:cNvSpPr/>
            <p:nvPr/>
          </p:nvSpPr>
          <p:spPr>
            <a:xfrm>
              <a:off x="5289350" y="2081050"/>
              <a:ext cx="28300" cy="15975"/>
            </a:xfrm>
            <a:custGeom>
              <a:avLst/>
              <a:gdLst/>
              <a:ahLst/>
              <a:cxnLst/>
              <a:rect l="l" t="t" r="r" b="b"/>
              <a:pathLst>
                <a:path w="1132" h="639" extrusionOk="0">
                  <a:moveTo>
                    <a:pt x="512" y="226"/>
                  </a:moveTo>
                  <a:lnTo>
                    <a:pt x="512" y="226"/>
                  </a:lnTo>
                  <a:cubicBezTo>
                    <a:pt x="577" y="247"/>
                    <a:pt x="641" y="258"/>
                    <a:pt x="707" y="264"/>
                  </a:cubicBezTo>
                  <a:lnTo>
                    <a:pt x="707" y="264"/>
                  </a:lnTo>
                  <a:cubicBezTo>
                    <a:pt x="692" y="264"/>
                    <a:pt x="677" y="265"/>
                    <a:pt x="662" y="265"/>
                  </a:cubicBezTo>
                  <a:cubicBezTo>
                    <a:pt x="607" y="265"/>
                    <a:pt x="556" y="258"/>
                    <a:pt x="512" y="226"/>
                  </a:cubicBezTo>
                  <a:close/>
                  <a:moveTo>
                    <a:pt x="131" y="0"/>
                  </a:moveTo>
                  <a:cubicBezTo>
                    <a:pt x="36" y="83"/>
                    <a:pt x="0" y="203"/>
                    <a:pt x="12" y="322"/>
                  </a:cubicBezTo>
                  <a:cubicBezTo>
                    <a:pt x="60" y="488"/>
                    <a:pt x="179" y="572"/>
                    <a:pt x="345" y="619"/>
                  </a:cubicBezTo>
                  <a:cubicBezTo>
                    <a:pt x="408" y="633"/>
                    <a:pt x="475" y="639"/>
                    <a:pt x="544" y="639"/>
                  </a:cubicBezTo>
                  <a:cubicBezTo>
                    <a:pt x="592" y="639"/>
                    <a:pt x="641" y="636"/>
                    <a:pt x="691" y="631"/>
                  </a:cubicBezTo>
                  <a:cubicBezTo>
                    <a:pt x="810" y="595"/>
                    <a:pt x="905" y="560"/>
                    <a:pt x="988" y="464"/>
                  </a:cubicBezTo>
                  <a:lnTo>
                    <a:pt x="988" y="333"/>
                  </a:lnTo>
                  <a:cubicBezTo>
                    <a:pt x="945" y="290"/>
                    <a:pt x="896" y="272"/>
                    <a:pt x="845" y="265"/>
                  </a:cubicBezTo>
                  <a:lnTo>
                    <a:pt x="845" y="265"/>
                  </a:lnTo>
                  <a:cubicBezTo>
                    <a:pt x="929" y="260"/>
                    <a:pt x="1016" y="247"/>
                    <a:pt x="1107" y="226"/>
                  </a:cubicBezTo>
                  <a:lnTo>
                    <a:pt x="1131" y="167"/>
                  </a:lnTo>
                  <a:cubicBezTo>
                    <a:pt x="822" y="24"/>
                    <a:pt x="464" y="95"/>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5"/>
            <p:cNvSpPr/>
            <p:nvPr/>
          </p:nvSpPr>
          <p:spPr>
            <a:xfrm>
              <a:off x="5528950" y="2087975"/>
              <a:ext cx="49450" cy="9550"/>
            </a:xfrm>
            <a:custGeom>
              <a:avLst/>
              <a:gdLst/>
              <a:ahLst/>
              <a:cxnLst/>
              <a:rect l="l" t="t" r="r" b="b"/>
              <a:pathLst>
                <a:path w="1978" h="382" extrusionOk="0">
                  <a:moveTo>
                    <a:pt x="264" y="0"/>
                  </a:moveTo>
                  <a:cubicBezTo>
                    <a:pt x="146" y="0"/>
                    <a:pt x="40" y="31"/>
                    <a:pt x="1" y="211"/>
                  </a:cubicBezTo>
                  <a:cubicBezTo>
                    <a:pt x="344" y="280"/>
                    <a:pt x="680" y="381"/>
                    <a:pt x="1027" y="381"/>
                  </a:cubicBezTo>
                  <a:cubicBezTo>
                    <a:pt x="1101" y="381"/>
                    <a:pt x="1176" y="377"/>
                    <a:pt x="1251" y="366"/>
                  </a:cubicBezTo>
                  <a:cubicBezTo>
                    <a:pt x="1382" y="354"/>
                    <a:pt x="1489" y="283"/>
                    <a:pt x="1596" y="211"/>
                  </a:cubicBezTo>
                  <a:cubicBezTo>
                    <a:pt x="1715" y="187"/>
                    <a:pt x="1846" y="176"/>
                    <a:pt x="1977" y="164"/>
                  </a:cubicBezTo>
                  <a:cubicBezTo>
                    <a:pt x="1895" y="69"/>
                    <a:pt x="1792" y="58"/>
                    <a:pt x="1685" y="58"/>
                  </a:cubicBezTo>
                  <a:cubicBezTo>
                    <a:pt x="1654" y="58"/>
                    <a:pt x="1623" y="59"/>
                    <a:pt x="1592" y="59"/>
                  </a:cubicBezTo>
                  <a:cubicBezTo>
                    <a:pt x="1528" y="59"/>
                    <a:pt x="1465" y="55"/>
                    <a:pt x="1406" y="33"/>
                  </a:cubicBezTo>
                  <a:cubicBezTo>
                    <a:pt x="1170" y="15"/>
                    <a:pt x="935" y="4"/>
                    <a:pt x="704" y="4"/>
                  </a:cubicBezTo>
                  <a:cubicBezTo>
                    <a:pt x="620" y="4"/>
                    <a:pt x="536" y="6"/>
                    <a:pt x="453" y="9"/>
                  </a:cubicBezTo>
                  <a:cubicBezTo>
                    <a:pt x="392" y="9"/>
                    <a:pt x="326"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5"/>
            <p:cNvSpPr/>
            <p:nvPr/>
          </p:nvSpPr>
          <p:spPr>
            <a:xfrm>
              <a:off x="5270000" y="2073825"/>
              <a:ext cx="22650" cy="16850"/>
            </a:xfrm>
            <a:custGeom>
              <a:avLst/>
              <a:gdLst/>
              <a:ahLst/>
              <a:cxnLst/>
              <a:rect l="l" t="t" r="r" b="b"/>
              <a:pathLst>
                <a:path w="906" h="674" extrusionOk="0">
                  <a:moveTo>
                    <a:pt x="140" y="1"/>
                  </a:moveTo>
                  <a:cubicBezTo>
                    <a:pt x="71" y="1"/>
                    <a:pt x="35" y="67"/>
                    <a:pt x="0" y="146"/>
                  </a:cubicBezTo>
                  <a:cubicBezTo>
                    <a:pt x="0" y="182"/>
                    <a:pt x="12" y="218"/>
                    <a:pt x="12" y="253"/>
                  </a:cubicBezTo>
                  <a:cubicBezTo>
                    <a:pt x="48" y="325"/>
                    <a:pt x="95" y="384"/>
                    <a:pt x="131" y="432"/>
                  </a:cubicBezTo>
                  <a:cubicBezTo>
                    <a:pt x="297" y="537"/>
                    <a:pt x="463" y="673"/>
                    <a:pt x="661" y="673"/>
                  </a:cubicBezTo>
                  <a:cubicBezTo>
                    <a:pt x="734" y="673"/>
                    <a:pt x="810" y="655"/>
                    <a:pt x="893" y="611"/>
                  </a:cubicBezTo>
                  <a:cubicBezTo>
                    <a:pt x="905" y="492"/>
                    <a:pt x="905" y="384"/>
                    <a:pt x="905" y="277"/>
                  </a:cubicBezTo>
                  <a:cubicBezTo>
                    <a:pt x="703" y="122"/>
                    <a:pt x="476" y="27"/>
                    <a:pt x="226" y="27"/>
                  </a:cubicBezTo>
                  <a:cubicBezTo>
                    <a:pt x="192" y="9"/>
                    <a:pt x="164"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5"/>
            <p:cNvSpPr/>
            <p:nvPr/>
          </p:nvSpPr>
          <p:spPr>
            <a:xfrm>
              <a:off x="5253025" y="2055750"/>
              <a:ext cx="22650" cy="22925"/>
            </a:xfrm>
            <a:custGeom>
              <a:avLst/>
              <a:gdLst/>
              <a:ahLst/>
              <a:cxnLst/>
              <a:rect l="l" t="t" r="r" b="b"/>
              <a:pathLst>
                <a:path w="906" h="917" extrusionOk="0">
                  <a:moveTo>
                    <a:pt x="12" y="0"/>
                  </a:moveTo>
                  <a:cubicBezTo>
                    <a:pt x="12" y="83"/>
                    <a:pt x="1" y="143"/>
                    <a:pt x="1" y="202"/>
                  </a:cubicBezTo>
                  <a:cubicBezTo>
                    <a:pt x="24" y="643"/>
                    <a:pt x="274" y="869"/>
                    <a:pt x="715" y="917"/>
                  </a:cubicBezTo>
                  <a:cubicBezTo>
                    <a:pt x="774" y="857"/>
                    <a:pt x="846" y="798"/>
                    <a:pt x="905" y="738"/>
                  </a:cubicBezTo>
                  <a:cubicBezTo>
                    <a:pt x="560" y="548"/>
                    <a:pt x="429" y="107"/>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5"/>
            <p:cNvSpPr/>
            <p:nvPr/>
          </p:nvSpPr>
          <p:spPr>
            <a:xfrm>
              <a:off x="5528650" y="2092350"/>
              <a:ext cx="33075" cy="7700"/>
            </a:xfrm>
            <a:custGeom>
              <a:avLst/>
              <a:gdLst/>
              <a:ahLst/>
              <a:cxnLst/>
              <a:rect l="l" t="t" r="r" b="b"/>
              <a:pathLst>
                <a:path w="1323" h="308" extrusionOk="0">
                  <a:moveTo>
                    <a:pt x="1322" y="1"/>
                  </a:moveTo>
                  <a:lnTo>
                    <a:pt x="1322" y="1"/>
                  </a:lnTo>
                  <a:cubicBezTo>
                    <a:pt x="894" y="12"/>
                    <a:pt x="441" y="12"/>
                    <a:pt x="13" y="12"/>
                  </a:cubicBezTo>
                  <a:cubicBezTo>
                    <a:pt x="1" y="60"/>
                    <a:pt x="1" y="96"/>
                    <a:pt x="1" y="108"/>
                  </a:cubicBezTo>
                  <a:cubicBezTo>
                    <a:pt x="144" y="120"/>
                    <a:pt x="310" y="143"/>
                    <a:pt x="465" y="167"/>
                  </a:cubicBezTo>
                  <a:cubicBezTo>
                    <a:pt x="626" y="223"/>
                    <a:pt x="796" y="307"/>
                    <a:pt x="951" y="307"/>
                  </a:cubicBezTo>
                  <a:cubicBezTo>
                    <a:pt x="1095" y="307"/>
                    <a:pt x="1225" y="235"/>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5"/>
            <p:cNvSpPr/>
            <p:nvPr/>
          </p:nvSpPr>
          <p:spPr>
            <a:xfrm>
              <a:off x="5400375" y="2068250"/>
              <a:ext cx="13700" cy="9850"/>
            </a:xfrm>
            <a:custGeom>
              <a:avLst/>
              <a:gdLst/>
              <a:ahLst/>
              <a:cxnLst/>
              <a:rect l="l" t="t" r="r" b="b"/>
              <a:pathLst>
                <a:path w="548" h="394" extrusionOk="0">
                  <a:moveTo>
                    <a:pt x="0" y="0"/>
                  </a:moveTo>
                  <a:lnTo>
                    <a:pt x="0" y="393"/>
                  </a:lnTo>
                  <a:cubicBezTo>
                    <a:pt x="131" y="357"/>
                    <a:pt x="274" y="310"/>
                    <a:pt x="405" y="262"/>
                  </a:cubicBezTo>
                  <a:cubicBezTo>
                    <a:pt x="453" y="179"/>
                    <a:pt x="500" y="107"/>
                    <a:pt x="548" y="12"/>
                  </a:cubicBezTo>
                  <a:cubicBezTo>
                    <a:pt x="369" y="0"/>
                    <a:pt x="17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5"/>
            <p:cNvSpPr/>
            <p:nvPr/>
          </p:nvSpPr>
          <p:spPr>
            <a:xfrm>
              <a:off x="5664100" y="2082250"/>
              <a:ext cx="27100" cy="3750"/>
            </a:xfrm>
            <a:custGeom>
              <a:avLst/>
              <a:gdLst/>
              <a:ahLst/>
              <a:cxnLst/>
              <a:rect l="l" t="t" r="r" b="b"/>
              <a:pathLst>
                <a:path w="1084" h="150" extrusionOk="0">
                  <a:moveTo>
                    <a:pt x="493" y="0"/>
                  </a:moveTo>
                  <a:cubicBezTo>
                    <a:pt x="331" y="0"/>
                    <a:pt x="167" y="32"/>
                    <a:pt x="0" y="107"/>
                  </a:cubicBezTo>
                  <a:cubicBezTo>
                    <a:pt x="201" y="134"/>
                    <a:pt x="405" y="149"/>
                    <a:pt x="609" y="149"/>
                  </a:cubicBezTo>
                  <a:cubicBezTo>
                    <a:pt x="768" y="149"/>
                    <a:pt x="927" y="140"/>
                    <a:pt x="1084" y="119"/>
                  </a:cubicBezTo>
                  <a:cubicBezTo>
                    <a:pt x="887" y="47"/>
                    <a:pt x="691" y="0"/>
                    <a:pt x="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5"/>
            <p:cNvSpPr/>
            <p:nvPr/>
          </p:nvSpPr>
          <p:spPr>
            <a:xfrm>
              <a:off x="5692950" y="2082125"/>
              <a:ext cx="26525" cy="3100"/>
            </a:xfrm>
            <a:custGeom>
              <a:avLst/>
              <a:gdLst/>
              <a:ahLst/>
              <a:cxnLst/>
              <a:rect l="l" t="t" r="r" b="b"/>
              <a:pathLst>
                <a:path w="1061" h="124" extrusionOk="0">
                  <a:moveTo>
                    <a:pt x="689" y="1"/>
                  </a:moveTo>
                  <a:cubicBezTo>
                    <a:pt x="456" y="1"/>
                    <a:pt x="223" y="17"/>
                    <a:pt x="1" y="112"/>
                  </a:cubicBezTo>
                  <a:cubicBezTo>
                    <a:pt x="358" y="124"/>
                    <a:pt x="715" y="124"/>
                    <a:pt x="1061" y="124"/>
                  </a:cubicBezTo>
                  <a:cubicBezTo>
                    <a:pt x="1049" y="88"/>
                    <a:pt x="1049" y="52"/>
                    <a:pt x="1037" y="5"/>
                  </a:cubicBezTo>
                  <a:cubicBezTo>
                    <a:pt x="922" y="5"/>
                    <a:pt x="805" y="1"/>
                    <a:pt x="6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5"/>
            <p:cNvSpPr/>
            <p:nvPr/>
          </p:nvSpPr>
          <p:spPr>
            <a:xfrm>
              <a:off x="5338750" y="2065350"/>
              <a:ext cx="10450" cy="9475"/>
            </a:xfrm>
            <a:custGeom>
              <a:avLst/>
              <a:gdLst/>
              <a:ahLst/>
              <a:cxnLst/>
              <a:rect l="l" t="t" r="r" b="b"/>
              <a:pathLst>
                <a:path w="418" h="379" extrusionOk="0">
                  <a:moveTo>
                    <a:pt x="168" y="0"/>
                  </a:moveTo>
                  <a:cubicBezTo>
                    <a:pt x="115" y="0"/>
                    <a:pt x="59" y="27"/>
                    <a:pt x="1" y="104"/>
                  </a:cubicBezTo>
                  <a:cubicBezTo>
                    <a:pt x="24" y="140"/>
                    <a:pt x="24" y="199"/>
                    <a:pt x="24" y="259"/>
                  </a:cubicBezTo>
                  <a:cubicBezTo>
                    <a:pt x="60" y="295"/>
                    <a:pt x="108" y="342"/>
                    <a:pt x="155" y="378"/>
                  </a:cubicBezTo>
                  <a:cubicBezTo>
                    <a:pt x="334" y="378"/>
                    <a:pt x="417" y="295"/>
                    <a:pt x="417" y="116"/>
                  </a:cubicBezTo>
                  <a:cubicBezTo>
                    <a:pt x="336" y="72"/>
                    <a:pt x="255"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5"/>
            <p:cNvSpPr/>
            <p:nvPr/>
          </p:nvSpPr>
          <p:spPr>
            <a:xfrm>
              <a:off x="5561400" y="2068050"/>
              <a:ext cx="11625" cy="6575"/>
            </a:xfrm>
            <a:custGeom>
              <a:avLst/>
              <a:gdLst/>
              <a:ahLst/>
              <a:cxnLst/>
              <a:rect l="l" t="t" r="r" b="b"/>
              <a:pathLst>
                <a:path w="465" h="263" extrusionOk="0">
                  <a:moveTo>
                    <a:pt x="268" y="0"/>
                  </a:moveTo>
                  <a:cubicBezTo>
                    <a:pt x="166" y="0"/>
                    <a:pt x="74" y="29"/>
                    <a:pt x="0" y="139"/>
                  </a:cubicBezTo>
                  <a:cubicBezTo>
                    <a:pt x="86" y="220"/>
                    <a:pt x="166" y="262"/>
                    <a:pt x="236" y="262"/>
                  </a:cubicBezTo>
                  <a:cubicBezTo>
                    <a:pt x="331" y="262"/>
                    <a:pt x="410" y="185"/>
                    <a:pt x="465" y="20"/>
                  </a:cubicBezTo>
                  <a:cubicBezTo>
                    <a:pt x="397" y="11"/>
                    <a:pt x="330"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5"/>
            <p:cNvSpPr/>
            <p:nvPr/>
          </p:nvSpPr>
          <p:spPr>
            <a:xfrm>
              <a:off x="5247675" y="2028600"/>
              <a:ext cx="8650" cy="6925"/>
            </a:xfrm>
            <a:custGeom>
              <a:avLst/>
              <a:gdLst/>
              <a:ahLst/>
              <a:cxnLst/>
              <a:rect l="l" t="t" r="r" b="b"/>
              <a:pathLst>
                <a:path w="346" h="277" extrusionOk="0">
                  <a:moveTo>
                    <a:pt x="114" y="0"/>
                  </a:moveTo>
                  <a:cubicBezTo>
                    <a:pt x="101" y="0"/>
                    <a:pt x="86" y="1"/>
                    <a:pt x="72" y="3"/>
                  </a:cubicBezTo>
                  <a:cubicBezTo>
                    <a:pt x="0" y="38"/>
                    <a:pt x="0" y="62"/>
                    <a:pt x="48" y="122"/>
                  </a:cubicBezTo>
                  <a:cubicBezTo>
                    <a:pt x="60" y="169"/>
                    <a:pt x="60" y="229"/>
                    <a:pt x="72" y="276"/>
                  </a:cubicBezTo>
                  <a:cubicBezTo>
                    <a:pt x="167" y="229"/>
                    <a:pt x="250" y="181"/>
                    <a:pt x="345" y="122"/>
                  </a:cubicBezTo>
                  <a:cubicBezTo>
                    <a:pt x="293" y="38"/>
                    <a:pt x="214"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5"/>
            <p:cNvSpPr/>
            <p:nvPr/>
          </p:nvSpPr>
          <p:spPr>
            <a:xfrm>
              <a:off x="5256300" y="2031625"/>
              <a:ext cx="10750" cy="3675"/>
            </a:xfrm>
            <a:custGeom>
              <a:avLst/>
              <a:gdLst/>
              <a:ahLst/>
              <a:cxnLst/>
              <a:rect l="l" t="t" r="r" b="b"/>
              <a:pathLst>
                <a:path w="430" h="147" extrusionOk="0">
                  <a:moveTo>
                    <a:pt x="0" y="1"/>
                  </a:moveTo>
                  <a:cubicBezTo>
                    <a:pt x="72" y="102"/>
                    <a:pt x="143" y="147"/>
                    <a:pt x="215" y="147"/>
                  </a:cubicBezTo>
                  <a:cubicBezTo>
                    <a:pt x="286" y="147"/>
                    <a:pt x="358" y="102"/>
                    <a:pt x="429" y="24"/>
                  </a:cubicBezTo>
                  <a:cubicBezTo>
                    <a:pt x="286" y="24"/>
                    <a:pt x="143"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5"/>
            <p:cNvSpPr/>
            <p:nvPr/>
          </p:nvSpPr>
          <p:spPr>
            <a:xfrm>
              <a:off x="5372100" y="2067950"/>
              <a:ext cx="6275" cy="5700"/>
            </a:xfrm>
            <a:custGeom>
              <a:avLst/>
              <a:gdLst/>
              <a:ahLst/>
              <a:cxnLst/>
              <a:rect l="l" t="t" r="r" b="b"/>
              <a:pathLst>
                <a:path w="251" h="228" extrusionOk="0">
                  <a:moveTo>
                    <a:pt x="131" y="0"/>
                  </a:moveTo>
                  <a:cubicBezTo>
                    <a:pt x="119" y="72"/>
                    <a:pt x="0" y="191"/>
                    <a:pt x="95" y="215"/>
                  </a:cubicBezTo>
                  <a:cubicBezTo>
                    <a:pt x="119" y="224"/>
                    <a:pt x="139" y="228"/>
                    <a:pt x="155" y="228"/>
                  </a:cubicBezTo>
                  <a:cubicBezTo>
                    <a:pt x="247" y="228"/>
                    <a:pt x="240" y="103"/>
                    <a:pt x="250" y="12"/>
                  </a:cubicBezTo>
                  <a:cubicBezTo>
                    <a:pt x="202" y="0"/>
                    <a:pt x="155"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5"/>
            <p:cNvSpPr/>
            <p:nvPr/>
          </p:nvSpPr>
          <p:spPr>
            <a:xfrm>
              <a:off x="5367625" y="2043250"/>
              <a:ext cx="3900" cy="7650"/>
            </a:xfrm>
            <a:custGeom>
              <a:avLst/>
              <a:gdLst/>
              <a:ahLst/>
              <a:cxnLst/>
              <a:rect l="l" t="t" r="r" b="b"/>
              <a:pathLst>
                <a:path w="156" h="306" extrusionOk="0">
                  <a:moveTo>
                    <a:pt x="0" y="0"/>
                  </a:moveTo>
                  <a:lnTo>
                    <a:pt x="0" y="262"/>
                  </a:lnTo>
                  <a:cubicBezTo>
                    <a:pt x="30" y="292"/>
                    <a:pt x="58" y="305"/>
                    <a:pt x="80" y="305"/>
                  </a:cubicBezTo>
                  <a:cubicBezTo>
                    <a:pt x="111" y="305"/>
                    <a:pt x="131" y="280"/>
                    <a:pt x="131" y="238"/>
                  </a:cubicBezTo>
                  <a:cubicBezTo>
                    <a:pt x="155" y="131"/>
                    <a:pt x="143"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5"/>
            <p:cNvSpPr/>
            <p:nvPr/>
          </p:nvSpPr>
          <p:spPr>
            <a:xfrm>
              <a:off x="5310175" y="2044925"/>
              <a:ext cx="7475" cy="5775"/>
            </a:xfrm>
            <a:custGeom>
              <a:avLst/>
              <a:gdLst/>
              <a:ahLst/>
              <a:cxnLst/>
              <a:rect l="l" t="t" r="r" b="b"/>
              <a:pathLst>
                <a:path w="299" h="231" extrusionOk="0">
                  <a:moveTo>
                    <a:pt x="129" y="0"/>
                  </a:moveTo>
                  <a:cubicBezTo>
                    <a:pt x="95" y="0"/>
                    <a:pt x="53" y="16"/>
                    <a:pt x="1" y="52"/>
                  </a:cubicBezTo>
                  <a:cubicBezTo>
                    <a:pt x="1" y="112"/>
                    <a:pt x="12" y="171"/>
                    <a:pt x="12" y="231"/>
                  </a:cubicBezTo>
                  <a:cubicBezTo>
                    <a:pt x="30" y="225"/>
                    <a:pt x="45" y="222"/>
                    <a:pt x="60" y="222"/>
                  </a:cubicBezTo>
                  <a:cubicBezTo>
                    <a:pt x="75" y="222"/>
                    <a:pt x="90" y="225"/>
                    <a:pt x="108" y="231"/>
                  </a:cubicBezTo>
                  <a:cubicBezTo>
                    <a:pt x="179" y="219"/>
                    <a:pt x="239" y="219"/>
                    <a:pt x="298" y="207"/>
                  </a:cubicBezTo>
                  <a:cubicBezTo>
                    <a:pt x="255" y="104"/>
                    <a:pt x="218" y="0"/>
                    <a:pt x="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5"/>
            <p:cNvSpPr/>
            <p:nvPr/>
          </p:nvSpPr>
          <p:spPr>
            <a:xfrm>
              <a:off x="5353325" y="2073600"/>
              <a:ext cx="3900" cy="4675"/>
            </a:xfrm>
            <a:custGeom>
              <a:avLst/>
              <a:gdLst/>
              <a:ahLst/>
              <a:cxnLst/>
              <a:rect l="l" t="t" r="r" b="b"/>
              <a:pathLst>
                <a:path w="156" h="187" extrusionOk="0">
                  <a:moveTo>
                    <a:pt x="72" y="0"/>
                  </a:moveTo>
                  <a:cubicBezTo>
                    <a:pt x="1" y="0"/>
                    <a:pt x="13" y="108"/>
                    <a:pt x="13" y="167"/>
                  </a:cubicBezTo>
                  <a:cubicBezTo>
                    <a:pt x="34" y="181"/>
                    <a:pt x="59" y="187"/>
                    <a:pt x="83" y="187"/>
                  </a:cubicBezTo>
                  <a:cubicBezTo>
                    <a:pt x="100" y="187"/>
                    <a:pt x="117" y="184"/>
                    <a:pt x="132" y="179"/>
                  </a:cubicBezTo>
                  <a:cubicBezTo>
                    <a:pt x="132" y="108"/>
                    <a:pt x="156"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5"/>
            <p:cNvSpPr/>
            <p:nvPr/>
          </p:nvSpPr>
          <p:spPr>
            <a:xfrm>
              <a:off x="5454250" y="2096525"/>
              <a:ext cx="3000" cy="1200"/>
            </a:xfrm>
            <a:custGeom>
              <a:avLst/>
              <a:gdLst/>
              <a:ahLst/>
              <a:cxnLst/>
              <a:rect l="l" t="t" r="r" b="b"/>
              <a:pathLst>
                <a:path w="120" h="48" extrusionOk="0">
                  <a:moveTo>
                    <a:pt x="0" y="0"/>
                  </a:moveTo>
                  <a:cubicBezTo>
                    <a:pt x="12" y="12"/>
                    <a:pt x="24" y="48"/>
                    <a:pt x="48" y="48"/>
                  </a:cubicBezTo>
                  <a:cubicBezTo>
                    <a:pt x="72" y="48"/>
                    <a:pt x="83" y="12"/>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5"/>
            <p:cNvSpPr/>
            <p:nvPr/>
          </p:nvSpPr>
          <p:spPr>
            <a:xfrm>
              <a:off x="5550975" y="2069350"/>
              <a:ext cx="3300" cy="2325"/>
            </a:xfrm>
            <a:custGeom>
              <a:avLst/>
              <a:gdLst/>
              <a:ahLst/>
              <a:cxnLst/>
              <a:rect l="l" t="t" r="r" b="b"/>
              <a:pathLst>
                <a:path w="132" h="93" extrusionOk="0">
                  <a:moveTo>
                    <a:pt x="53" y="1"/>
                  </a:moveTo>
                  <a:cubicBezTo>
                    <a:pt x="30" y="1"/>
                    <a:pt x="13" y="28"/>
                    <a:pt x="1" y="87"/>
                  </a:cubicBezTo>
                  <a:cubicBezTo>
                    <a:pt x="15" y="91"/>
                    <a:pt x="28" y="92"/>
                    <a:pt x="40" y="92"/>
                  </a:cubicBezTo>
                  <a:cubicBezTo>
                    <a:pt x="70" y="92"/>
                    <a:pt x="98" y="84"/>
                    <a:pt x="132" y="75"/>
                  </a:cubicBezTo>
                  <a:cubicBezTo>
                    <a:pt x="102" y="28"/>
                    <a:pt x="75" y="1"/>
                    <a:pt x="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5"/>
            <p:cNvSpPr/>
            <p:nvPr/>
          </p:nvSpPr>
          <p:spPr>
            <a:xfrm>
              <a:off x="5323575" y="1995450"/>
              <a:ext cx="46450" cy="13700"/>
            </a:xfrm>
            <a:custGeom>
              <a:avLst/>
              <a:gdLst/>
              <a:ahLst/>
              <a:cxnLst/>
              <a:rect l="l" t="t" r="r" b="b"/>
              <a:pathLst>
                <a:path w="1858" h="548" extrusionOk="0">
                  <a:moveTo>
                    <a:pt x="1407" y="1"/>
                  </a:moveTo>
                  <a:cubicBezTo>
                    <a:pt x="1237" y="1"/>
                    <a:pt x="1067" y="27"/>
                    <a:pt x="893" y="138"/>
                  </a:cubicBezTo>
                  <a:cubicBezTo>
                    <a:pt x="808" y="193"/>
                    <a:pt x="709" y="225"/>
                    <a:pt x="607" y="225"/>
                  </a:cubicBezTo>
                  <a:cubicBezTo>
                    <a:pt x="468" y="225"/>
                    <a:pt x="325" y="164"/>
                    <a:pt x="215" y="19"/>
                  </a:cubicBezTo>
                  <a:cubicBezTo>
                    <a:pt x="131" y="78"/>
                    <a:pt x="48" y="90"/>
                    <a:pt x="0" y="174"/>
                  </a:cubicBezTo>
                  <a:cubicBezTo>
                    <a:pt x="0" y="305"/>
                    <a:pt x="60" y="388"/>
                    <a:pt x="191" y="436"/>
                  </a:cubicBezTo>
                  <a:cubicBezTo>
                    <a:pt x="345" y="518"/>
                    <a:pt x="498" y="548"/>
                    <a:pt x="649" y="548"/>
                  </a:cubicBezTo>
                  <a:cubicBezTo>
                    <a:pt x="1023" y="548"/>
                    <a:pt x="1390" y="366"/>
                    <a:pt x="1762" y="340"/>
                  </a:cubicBezTo>
                  <a:cubicBezTo>
                    <a:pt x="1846" y="233"/>
                    <a:pt x="1858" y="126"/>
                    <a:pt x="1774" y="19"/>
                  </a:cubicBezTo>
                  <a:cubicBezTo>
                    <a:pt x="1650" y="14"/>
                    <a:pt x="1529" y="1"/>
                    <a:pt x="1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5"/>
            <p:cNvSpPr/>
            <p:nvPr/>
          </p:nvSpPr>
          <p:spPr>
            <a:xfrm>
              <a:off x="5367025" y="1992925"/>
              <a:ext cx="29200" cy="14150"/>
            </a:xfrm>
            <a:custGeom>
              <a:avLst/>
              <a:gdLst/>
              <a:ahLst/>
              <a:cxnLst/>
              <a:rect l="l" t="t" r="r" b="b"/>
              <a:pathLst>
                <a:path w="1168" h="566" extrusionOk="0">
                  <a:moveTo>
                    <a:pt x="286" y="1"/>
                  </a:moveTo>
                  <a:lnTo>
                    <a:pt x="24" y="144"/>
                  </a:lnTo>
                  <a:cubicBezTo>
                    <a:pt x="24" y="239"/>
                    <a:pt x="1" y="346"/>
                    <a:pt x="1" y="453"/>
                  </a:cubicBezTo>
                  <a:cubicBezTo>
                    <a:pt x="38" y="452"/>
                    <a:pt x="75" y="451"/>
                    <a:pt x="112" y="451"/>
                  </a:cubicBezTo>
                  <a:cubicBezTo>
                    <a:pt x="370" y="451"/>
                    <a:pt x="618" y="488"/>
                    <a:pt x="858" y="560"/>
                  </a:cubicBezTo>
                  <a:cubicBezTo>
                    <a:pt x="875" y="564"/>
                    <a:pt x="893" y="566"/>
                    <a:pt x="910" y="566"/>
                  </a:cubicBezTo>
                  <a:cubicBezTo>
                    <a:pt x="1011" y="566"/>
                    <a:pt x="1107" y="509"/>
                    <a:pt x="1167" y="418"/>
                  </a:cubicBezTo>
                  <a:lnTo>
                    <a:pt x="1167" y="275"/>
                  </a:lnTo>
                  <a:cubicBezTo>
                    <a:pt x="870" y="168"/>
                    <a:pt x="548" y="179"/>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5"/>
            <p:cNvSpPr/>
            <p:nvPr/>
          </p:nvSpPr>
          <p:spPr>
            <a:xfrm>
              <a:off x="5250050" y="1988475"/>
              <a:ext cx="36625" cy="25325"/>
            </a:xfrm>
            <a:custGeom>
              <a:avLst/>
              <a:gdLst/>
              <a:ahLst/>
              <a:cxnLst/>
              <a:rect l="l" t="t" r="r" b="b"/>
              <a:pathLst>
                <a:path w="1465" h="1013" extrusionOk="0">
                  <a:moveTo>
                    <a:pt x="536" y="0"/>
                  </a:moveTo>
                  <a:cubicBezTo>
                    <a:pt x="334" y="143"/>
                    <a:pt x="429" y="334"/>
                    <a:pt x="393" y="512"/>
                  </a:cubicBezTo>
                  <a:cubicBezTo>
                    <a:pt x="393" y="536"/>
                    <a:pt x="358" y="560"/>
                    <a:pt x="322" y="584"/>
                  </a:cubicBezTo>
                  <a:cubicBezTo>
                    <a:pt x="298" y="536"/>
                    <a:pt x="262" y="477"/>
                    <a:pt x="239" y="417"/>
                  </a:cubicBezTo>
                  <a:cubicBezTo>
                    <a:pt x="12" y="465"/>
                    <a:pt x="0" y="631"/>
                    <a:pt x="72" y="798"/>
                  </a:cubicBezTo>
                  <a:cubicBezTo>
                    <a:pt x="114" y="883"/>
                    <a:pt x="173" y="921"/>
                    <a:pt x="247" y="921"/>
                  </a:cubicBezTo>
                  <a:cubicBezTo>
                    <a:pt x="297" y="921"/>
                    <a:pt x="354" y="903"/>
                    <a:pt x="417" y="869"/>
                  </a:cubicBezTo>
                  <a:cubicBezTo>
                    <a:pt x="500" y="838"/>
                    <a:pt x="538" y="691"/>
                    <a:pt x="616" y="691"/>
                  </a:cubicBezTo>
                  <a:cubicBezTo>
                    <a:pt x="628" y="691"/>
                    <a:pt x="641" y="695"/>
                    <a:pt x="655" y="703"/>
                  </a:cubicBezTo>
                  <a:cubicBezTo>
                    <a:pt x="715" y="738"/>
                    <a:pt x="679" y="917"/>
                    <a:pt x="691" y="1012"/>
                  </a:cubicBezTo>
                  <a:cubicBezTo>
                    <a:pt x="858" y="893"/>
                    <a:pt x="1048" y="881"/>
                    <a:pt x="1274" y="869"/>
                  </a:cubicBezTo>
                  <a:cubicBezTo>
                    <a:pt x="1346" y="798"/>
                    <a:pt x="1465" y="750"/>
                    <a:pt x="1453" y="596"/>
                  </a:cubicBezTo>
                  <a:cubicBezTo>
                    <a:pt x="1429" y="572"/>
                    <a:pt x="1405" y="560"/>
                    <a:pt x="1382" y="536"/>
                  </a:cubicBezTo>
                  <a:cubicBezTo>
                    <a:pt x="1274" y="512"/>
                    <a:pt x="1191" y="500"/>
                    <a:pt x="1096" y="465"/>
                  </a:cubicBezTo>
                  <a:cubicBezTo>
                    <a:pt x="1056" y="493"/>
                    <a:pt x="1014" y="508"/>
                    <a:pt x="972" y="508"/>
                  </a:cubicBezTo>
                  <a:cubicBezTo>
                    <a:pt x="927" y="508"/>
                    <a:pt x="883" y="490"/>
                    <a:pt x="846" y="453"/>
                  </a:cubicBezTo>
                  <a:cubicBezTo>
                    <a:pt x="560" y="441"/>
                    <a:pt x="548" y="226"/>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5"/>
            <p:cNvSpPr/>
            <p:nvPr/>
          </p:nvSpPr>
          <p:spPr>
            <a:xfrm>
              <a:off x="5381625" y="2016725"/>
              <a:ext cx="37525" cy="11350"/>
            </a:xfrm>
            <a:custGeom>
              <a:avLst/>
              <a:gdLst/>
              <a:ahLst/>
              <a:cxnLst/>
              <a:rect l="l" t="t" r="r" b="b"/>
              <a:pathLst>
                <a:path w="1501" h="454" extrusionOk="0">
                  <a:moveTo>
                    <a:pt x="567" y="1"/>
                  </a:moveTo>
                  <a:cubicBezTo>
                    <a:pt x="376" y="1"/>
                    <a:pt x="186" y="44"/>
                    <a:pt x="0" y="180"/>
                  </a:cubicBezTo>
                  <a:cubicBezTo>
                    <a:pt x="36" y="204"/>
                    <a:pt x="48" y="228"/>
                    <a:pt x="71" y="239"/>
                  </a:cubicBezTo>
                  <a:cubicBezTo>
                    <a:pt x="119" y="275"/>
                    <a:pt x="179" y="287"/>
                    <a:pt x="238" y="299"/>
                  </a:cubicBezTo>
                  <a:cubicBezTo>
                    <a:pt x="393" y="299"/>
                    <a:pt x="536" y="311"/>
                    <a:pt x="667" y="359"/>
                  </a:cubicBezTo>
                  <a:cubicBezTo>
                    <a:pt x="705" y="338"/>
                    <a:pt x="740" y="330"/>
                    <a:pt x="773" y="330"/>
                  </a:cubicBezTo>
                  <a:cubicBezTo>
                    <a:pt x="875" y="330"/>
                    <a:pt x="958" y="409"/>
                    <a:pt x="1048" y="454"/>
                  </a:cubicBezTo>
                  <a:lnTo>
                    <a:pt x="1167" y="454"/>
                  </a:lnTo>
                  <a:cubicBezTo>
                    <a:pt x="1203" y="275"/>
                    <a:pt x="1488" y="406"/>
                    <a:pt x="1500" y="120"/>
                  </a:cubicBezTo>
                  <a:cubicBezTo>
                    <a:pt x="1191" y="113"/>
                    <a:pt x="877"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5"/>
            <p:cNvSpPr/>
            <p:nvPr/>
          </p:nvSpPr>
          <p:spPr>
            <a:xfrm>
              <a:off x="5302150" y="1998175"/>
              <a:ext cx="18175" cy="11750"/>
            </a:xfrm>
            <a:custGeom>
              <a:avLst/>
              <a:gdLst/>
              <a:ahLst/>
              <a:cxnLst/>
              <a:rect l="l" t="t" r="r" b="b"/>
              <a:pathLst>
                <a:path w="727" h="470" extrusionOk="0">
                  <a:moveTo>
                    <a:pt x="475" y="1"/>
                  </a:moveTo>
                  <a:cubicBezTo>
                    <a:pt x="425" y="1"/>
                    <a:pt x="373" y="19"/>
                    <a:pt x="322" y="65"/>
                  </a:cubicBezTo>
                  <a:cubicBezTo>
                    <a:pt x="298" y="124"/>
                    <a:pt x="262" y="184"/>
                    <a:pt x="179" y="196"/>
                  </a:cubicBezTo>
                  <a:cubicBezTo>
                    <a:pt x="155" y="208"/>
                    <a:pt x="131" y="231"/>
                    <a:pt x="95" y="243"/>
                  </a:cubicBezTo>
                  <a:cubicBezTo>
                    <a:pt x="36" y="303"/>
                    <a:pt x="0" y="374"/>
                    <a:pt x="36" y="470"/>
                  </a:cubicBezTo>
                  <a:lnTo>
                    <a:pt x="607" y="470"/>
                  </a:lnTo>
                  <a:cubicBezTo>
                    <a:pt x="726" y="327"/>
                    <a:pt x="726" y="196"/>
                    <a:pt x="631" y="53"/>
                  </a:cubicBezTo>
                  <a:cubicBezTo>
                    <a:pt x="582" y="22"/>
                    <a:pt x="529" y="1"/>
                    <a:pt x="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5"/>
            <p:cNvSpPr/>
            <p:nvPr/>
          </p:nvSpPr>
          <p:spPr>
            <a:xfrm>
              <a:off x="5317325" y="1996500"/>
              <a:ext cx="10725" cy="13375"/>
            </a:xfrm>
            <a:custGeom>
              <a:avLst/>
              <a:gdLst/>
              <a:ahLst/>
              <a:cxnLst/>
              <a:rect l="l" t="t" r="r" b="b"/>
              <a:pathLst>
                <a:path w="429" h="535" extrusionOk="0">
                  <a:moveTo>
                    <a:pt x="179" y="1"/>
                  </a:moveTo>
                  <a:cubicBezTo>
                    <a:pt x="107" y="25"/>
                    <a:pt x="12" y="25"/>
                    <a:pt x="0" y="144"/>
                  </a:cubicBezTo>
                  <a:lnTo>
                    <a:pt x="0" y="513"/>
                  </a:lnTo>
                  <a:cubicBezTo>
                    <a:pt x="68" y="522"/>
                    <a:pt x="134" y="534"/>
                    <a:pt x="195" y="534"/>
                  </a:cubicBezTo>
                  <a:cubicBezTo>
                    <a:pt x="285" y="534"/>
                    <a:pt x="365" y="509"/>
                    <a:pt x="429" y="417"/>
                  </a:cubicBezTo>
                  <a:cubicBezTo>
                    <a:pt x="381" y="322"/>
                    <a:pt x="346" y="215"/>
                    <a:pt x="298" y="120"/>
                  </a:cubicBezTo>
                  <a:cubicBezTo>
                    <a:pt x="322" y="48"/>
                    <a:pt x="322" y="13"/>
                    <a:pt x="250" y="1"/>
                  </a:cubicBezTo>
                  <a:cubicBezTo>
                    <a:pt x="238" y="7"/>
                    <a:pt x="226" y="10"/>
                    <a:pt x="215" y="10"/>
                  </a:cubicBezTo>
                  <a:cubicBezTo>
                    <a:pt x="203" y="10"/>
                    <a:pt x="191" y="7"/>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5"/>
            <p:cNvSpPr/>
            <p:nvPr/>
          </p:nvSpPr>
          <p:spPr>
            <a:xfrm>
              <a:off x="5284575" y="1999425"/>
              <a:ext cx="22350" cy="10800"/>
            </a:xfrm>
            <a:custGeom>
              <a:avLst/>
              <a:gdLst/>
              <a:ahLst/>
              <a:cxnLst/>
              <a:rect l="l" t="t" r="r" b="b"/>
              <a:pathLst>
                <a:path w="894" h="432" extrusionOk="0">
                  <a:moveTo>
                    <a:pt x="425" y="1"/>
                  </a:moveTo>
                  <a:cubicBezTo>
                    <a:pt x="284" y="1"/>
                    <a:pt x="142" y="43"/>
                    <a:pt x="1" y="122"/>
                  </a:cubicBezTo>
                  <a:cubicBezTo>
                    <a:pt x="12" y="134"/>
                    <a:pt x="24" y="146"/>
                    <a:pt x="48" y="181"/>
                  </a:cubicBezTo>
                  <a:cubicBezTo>
                    <a:pt x="84" y="265"/>
                    <a:pt x="96" y="360"/>
                    <a:pt x="167" y="431"/>
                  </a:cubicBezTo>
                  <a:cubicBezTo>
                    <a:pt x="251" y="384"/>
                    <a:pt x="358" y="360"/>
                    <a:pt x="441" y="312"/>
                  </a:cubicBezTo>
                  <a:cubicBezTo>
                    <a:pt x="596" y="312"/>
                    <a:pt x="727" y="253"/>
                    <a:pt x="882" y="205"/>
                  </a:cubicBezTo>
                  <a:lnTo>
                    <a:pt x="894" y="158"/>
                  </a:lnTo>
                  <a:cubicBezTo>
                    <a:pt x="737" y="51"/>
                    <a:pt x="581"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5"/>
            <p:cNvSpPr/>
            <p:nvPr/>
          </p:nvSpPr>
          <p:spPr>
            <a:xfrm>
              <a:off x="5295300" y="2003550"/>
              <a:ext cx="10725" cy="6375"/>
            </a:xfrm>
            <a:custGeom>
              <a:avLst/>
              <a:gdLst/>
              <a:ahLst/>
              <a:cxnLst/>
              <a:rect l="l" t="t" r="r" b="b"/>
              <a:pathLst>
                <a:path w="429" h="255" extrusionOk="0">
                  <a:moveTo>
                    <a:pt x="245" y="1"/>
                  </a:moveTo>
                  <a:cubicBezTo>
                    <a:pt x="152" y="1"/>
                    <a:pt x="65" y="39"/>
                    <a:pt x="0" y="147"/>
                  </a:cubicBezTo>
                  <a:cubicBezTo>
                    <a:pt x="74" y="212"/>
                    <a:pt x="147" y="255"/>
                    <a:pt x="231" y="255"/>
                  </a:cubicBezTo>
                  <a:cubicBezTo>
                    <a:pt x="256" y="255"/>
                    <a:pt x="282" y="251"/>
                    <a:pt x="310" y="243"/>
                  </a:cubicBezTo>
                  <a:cubicBezTo>
                    <a:pt x="345" y="171"/>
                    <a:pt x="393" y="112"/>
                    <a:pt x="429" y="40"/>
                  </a:cubicBezTo>
                  <a:cubicBezTo>
                    <a:pt x="368" y="17"/>
                    <a:pt x="305"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5"/>
            <p:cNvSpPr/>
            <p:nvPr/>
          </p:nvSpPr>
          <p:spPr>
            <a:xfrm>
              <a:off x="5317325" y="2021800"/>
              <a:ext cx="10725" cy="6875"/>
            </a:xfrm>
            <a:custGeom>
              <a:avLst/>
              <a:gdLst/>
              <a:ahLst/>
              <a:cxnLst/>
              <a:rect l="l" t="t" r="r" b="b"/>
              <a:pathLst>
                <a:path w="429" h="275" extrusionOk="0">
                  <a:moveTo>
                    <a:pt x="0" y="1"/>
                  </a:moveTo>
                  <a:cubicBezTo>
                    <a:pt x="0" y="108"/>
                    <a:pt x="60" y="215"/>
                    <a:pt x="179" y="275"/>
                  </a:cubicBezTo>
                  <a:lnTo>
                    <a:pt x="429" y="275"/>
                  </a:lnTo>
                  <a:cubicBezTo>
                    <a:pt x="405" y="132"/>
                    <a:pt x="226" y="120"/>
                    <a:pt x="143" y="13"/>
                  </a:cubicBezTo>
                  <a:cubicBezTo>
                    <a:pt x="107" y="13"/>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5"/>
            <p:cNvSpPr/>
            <p:nvPr/>
          </p:nvSpPr>
          <p:spPr>
            <a:xfrm>
              <a:off x="5373575" y="2020625"/>
              <a:ext cx="9250" cy="4175"/>
            </a:xfrm>
            <a:custGeom>
              <a:avLst/>
              <a:gdLst/>
              <a:ahLst/>
              <a:cxnLst/>
              <a:rect l="l" t="t" r="r" b="b"/>
              <a:pathLst>
                <a:path w="370" h="167" extrusionOk="0">
                  <a:moveTo>
                    <a:pt x="179" y="12"/>
                  </a:moveTo>
                  <a:cubicBezTo>
                    <a:pt x="120" y="48"/>
                    <a:pt x="1" y="0"/>
                    <a:pt x="12" y="119"/>
                  </a:cubicBezTo>
                  <a:cubicBezTo>
                    <a:pt x="24" y="131"/>
                    <a:pt x="132" y="143"/>
                    <a:pt x="191" y="167"/>
                  </a:cubicBezTo>
                  <a:cubicBezTo>
                    <a:pt x="226" y="149"/>
                    <a:pt x="254" y="138"/>
                    <a:pt x="286" y="138"/>
                  </a:cubicBezTo>
                  <a:cubicBezTo>
                    <a:pt x="297" y="138"/>
                    <a:pt x="309" y="140"/>
                    <a:pt x="322" y="143"/>
                  </a:cubicBezTo>
                  <a:cubicBezTo>
                    <a:pt x="358" y="131"/>
                    <a:pt x="370" y="107"/>
                    <a:pt x="370" y="72"/>
                  </a:cubicBezTo>
                  <a:lnTo>
                    <a:pt x="310" y="12"/>
                  </a:lnTo>
                  <a:lnTo>
                    <a:pt x="310" y="24"/>
                  </a:lnTo>
                  <a:cubicBezTo>
                    <a:pt x="295" y="31"/>
                    <a:pt x="281" y="34"/>
                    <a:pt x="266" y="34"/>
                  </a:cubicBezTo>
                  <a:cubicBezTo>
                    <a:pt x="234" y="34"/>
                    <a:pt x="204" y="20"/>
                    <a:pt x="17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5"/>
            <p:cNvSpPr/>
            <p:nvPr/>
          </p:nvSpPr>
          <p:spPr>
            <a:xfrm>
              <a:off x="5281600" y="2003950"/>
              <a:ext cx="7175" cy="6575"/>
            </a:xfrm>
            <a:custGeom>
              <a:avLst/>
              <a:gdLst/>
              <a:ahLst/>
              <a:cxnLst/>
              <a:rect l="l" t="t" r="r" b="b"/>
              <a:pathLst>
                <a:path w="287" h="263" extrusionOk="0">
                  <a:moveTo>
                    <a:pt x="167" y="0"/>
                  </a:moveTo>
                  <a:cubicBezTo>
                    <a:pt x="108" y="84"/>
                    <a:pt x="48" y="179"/>
                    <a:pt x="1" y="262"/>
                  </a:cubicBezTo>
                  <a:cubicBezTo>
                    <a:pt x="96" y="262"/>
                    <a:pt x="191" y="250"/>
                    <a:pt x="286" y="250"/>
                  </a:cubicBezTo>
                  <a:cubicBezTo>
                    <a:pt x="286" y="143"/>
                    <a:pt x="262"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5"/>
            <p:cNvSpPr/>
            <p:nvPr/>
          </p:nvSpPr>
          <p:spPr>
            <a:xfrm>
              <a:off x="5344700" y="2020925"/>
              <a:ext cx="5375" cy="7150"/>
            </a:xfrm>
            <a:custGeom>
              <a:avLst/>
              <a:gdLst/>
              <a:ahLst/>
              <a:cxnLst/>
              <a:rect l="l" t="t" r="r" b="b"/>
              <a:pathLst>
                <a:path w="215" h="286" extrusionOk="0">
                  <a:moveTo>
                    <a:pt x="215" y="0"/>
                  </a:moveTo>
                  <a:cubicBezTo>
                    <a:pt x="155" y="0"/>
                    <a:pt x="108" y="12"/>
                    <a:pt x="60" y="12"/>
                  </a:cubicBezTo>
                  <a:lnTo>
                    <a:pt x="60" y="155"/>
                  </a:lnTo>
                  <a:cubicBezTo>
                    <a:pt x="24" y="191"/>
                    <a:pt x="1" y="238"/>
                    <a:pt x="48" y="286"/>
                  </a:cubicBezTo>
                  <a:cubicBezTo>
                    <a:pt x="179" y="226"/>
                    <a:pt x="215" y="119"/>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5"/>
            <p:cNvSpPr/>
            <p:nvPr/>
          </p:nvSpPr>
          <p:spPr>
            <a:xfrm>
              <a:off x="5420600" y="2001275"/>
              <a:ext cx="8375" cy="4550"/>
            </a:xfrm>
            <a:custGeom>
              <a:avLst/>
              <a:gdLst/>
              <a:ahLst/>
              <a:cxnLst/>
              <a:rect l="l" t="t" r="r" b="b"/>
              <a:pathLst>
                <a:path w="335" h="182" extrusionOk="0">
                  <a:moveTo>
                    <a:pt x="164" y="1"/>
                  </a:moveTo>
                  <a:cubicBezTo>
                    <a:pt x="112" y="1"/>
                    <a:pt x="62" y="15"/>
                    <a:pt x="13" y="72"/>
                  </a:cubicBezTo>
                  <a:lnTo>
                    <a:pt x="1" y="84"/>
                  </a:lnTo>
                  <a:cubicBezTo>
                    <a:pt x="60" y="149"/>
                    <a:pt x="117" y="182"/>
                    <a:pt x="172" y="182"/>
                  </a:cubicBezTo>
                  <a:cubicBezTo>
                    <a:pt x="227" y="182"/>
                    <a:pt x="281" y="149"/>
                    <a:pt x="334" y="84"/>
                  </a:cubicBezTo>
                  <a:cubicBezTo>
                    <a:pt x="322" y="72"/>
                    <a:pt x="298" y="48"/>
                    <a:pt x="275" y="12"/>
                  </a:cubicBezTo>
                  <a:cubicBezTo>
                    <a:pt x="236" y="7"/>
                    <a:pt x="199"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5"/>
            <p:cNvSpPr/>
            <p:nvPr/>
          </p:nvSpPr>
          <p:spPr>
            <a:xfrm>
              <a:off x="5410200" y="2003000"/>
              <a:ext cx="7750" cy="3375"/>
            </a:xfrm>
            <a:custGeom>
              <a:avLst/>
              <a:gdLst/>
              <a:ahLst/>
              <a:cxnLst/>
              <a:rect l="l" t="t" r="r" b="b"/>
              <a:pathLst>
                <a:path w="310" h="135" extrusionOk="0">
                  <a:moveTo>
                    <a:pt x="271" y="1"/>
                  </a:moveTo>
                  <a:cubicBezTo>
                    <a:pt x="159" y="1"/>
                    <a:pt x="75" y="47"/>
                    <a:pt x="0" y="122"/>
                  </a:cubicBezTo>
                  <a:cubicBezTo>
                    <a:pt x="29" y="130"/>
                    <a:pt x="58" y="135"/>
                    <a:pt x="87" y="135"/>
                  </a:cubicBezTo>
                  <a:cubicBezTo>
                    <a:pt x="175" y="135"/>
                    <a:pt x="256" y="93"/>
                    <a:pt x="310" y="3"/>
                  </a:cubicBezTo>
                  <a:cubicBezTo>
                    <a:pt x="296" y="1"/>
                    <a:pt x="283"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5"/>
            <p:cNvSpPr/>
            <p:nvPr/>
          </p:nvSpPr>
          <p:spPr>
            <a:xfrm>
              <a:off x="5426550" y="2017925"/>
              <a:ext cx="4200" cy="2425"/>
            </a:xfrm>
            <a:custGeom>
              <a:avLst/>
              <a:gdLst/>
              <a:ahLst/>
              <a:cxnLst/>
              <a:rect l="l" t="t" r="r" b="b"/>
              <a:pathLst>
                <a:path w="168" h="97" extrusionOk="0">
                  <a:moveTo>
                    <a:pt x="120" y="1"/>
                  </a:moveTo>
                  <a:cubicBezTo>
                    <a:pt x="96" y="13"/>
                    <a:pt x="48" y="49"/>
                    <a:pt x="1" y="49"/>
                  </a:cubicBezTo>
                  <a:cubicBezTo>
                    <a:pt x="25" y="61"/>
                    <a:pt x="37" y="96"/>
                    <a:pt x="48" y="96"/>
                  </a:cubicBezTo>
                  <a:cubicBezTo>
                    <a:pt x="96" y="96"/>
                    <a:pt x="144" y="61"/>
                    <a:pt x="168" y="49"/>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5"/>
            <p:cNvSpPr/>
            <p:nvPr/>
          </p:nvSpPr>
          <p:spPr>
            <a:xfrm>
              <a:off x="5427150" y="1999775"/>
              <a:ext cx="5100" cy="4200"/>
            </a:xfrm>
            <a:custGeom>
              <a:avLst/>
              <a:gdLst/>
              <a:ahLst/>
              <a:cxnLst/>
              <a:rect l="l" t="t" r="r" b="b"/>
              <a:pathLst>
                <a:path w="204" h="168" extrusionOk="0">
                  <a:moveTo>
                    <a:pt x="60" y="1"/>
                  </a:moveTo>
                  <a:cubicBezTo>
                    <a:pt x="1" y="25"/>
                    <a:pt x="1" y="84"/>
                    <a:pt x="72" y="132"/>
                  </a:cubicBezTo>
                  <a:lnTo>
                    <a:pt x="84" y="167"/>
                  </a:lnTo>
                  <a:cubicBezTo>
                    <a:pt x="120" y="167"/>
                    <a:pt x="155" y="144"/>
                    <a:pt x="203" y="144"/>
                  </a:cubicBez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5"/>
            <p:cNvSpPr/>
            <p:nvPr/>
          </p:nvSpPr>
          <p:spPr>
            <a:xfrm>
              <a:off x="5493225" y="1938325"/>
              <a:ext cx="17900" cy="6475"/>
            </a:xfrm>
            <a:custGeom>
              <a:avLst/>
              <a:gdLst/>
              <a:ahLst/>
              <a:cxnLst/>
              <a:rect l="l" t="t" r="r" b="b"/>
              <a:pathLst>
                <a:path w="716" h="259" extrusionOk="0">
                  <a:moveTo>
                    <a:pt x="354" y="0"/>
                  </a:moveTo>
                  <a:cubicBezTo>
                    <a:pt x="233" y="0"/>
                    <a:pt x="114" y="54"/>
                    <a:pt x="1" y="161"/>
                  </a:cubicBezTo>
                  <a:cubicBezTo>
                    <a:pt x="64" y="233"/>
                    <a:pt x="127" y="258"/>
                    <a:pt x="190" y="258"/>
                  </a:cubicBezTo>
                  <a:cubicBezTo>
                    <a:pt x="330" y="258"/>
                    <a:pt x="470" y="134"/>
                    <a:pt x="611" y="134"/>
                  </a:cubicBezTo>
                  <a:cubicBezTo>
                    <a:pt x="645" y="134"/>
                    <a:pt x="680" y="142"/>
                    <a:pt x="715" y="161"/>
                  </a:cubicBezTo>
                  <a:cubicBezTo>
                    <a:pt x="596" y="54"/>
                    <a:pt x="474" y="0"/>
                    <a:pt x="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5"/>
            <p:cNvSpPr/>
            <p:nvPr/>
          </p:nvSpPr>
          <p:spPr>
            <a:xfrm>
              <a:off x="5472100" y="1942325"/>
              <a:ext cx="3300" cy="4500"/>
            </a:xfrm>
            <a:custGeom>
              <a:avLst/>
              <a:gdLst/>
              <a:ahLst/>
              <a:cxnLst/>
              <a:rect l="l" t="t" r="r" b="b"/>
              <a:pathLst>
                <a:path w="132" h="180" extrusionOk="0">
                  <a:moveTo>
                    <a:pt x="1" y="1"/>
                  </a:moveTo>
                  <a:cubicBezTo>
                    <a:pt x="1" y="84"/>
                    <a:pt x="1" y="156"/>
                    <a:pt x="72" y="179"/>
                  </a:cubicBezTo>
                  <a:cubicBezTo>
                    <a:pt x="84" y="120"/>
                    <a:pt x="120" y="60"/>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5"/>
            <p:cNvSpPr/>
            <p:nvPr/>
          </p:nvSpPr>
          <p:spPr>
            <a:xfrm>
              <a:off x="5460800" y="1928050"/>
              <a:ext cx="6850" cy="3325"/>
            </a:xfrm>
            <a:custGeom>
              <a:avLst/>
              <a:gdLst/>
              <a:ahLst/>
              <a:cxnLst/>
              <a:rect l="l" t="t" r="r" b="b"/>
              <a:pathLst>
                <a:path w="274" h="133" extrusionOk="0">
                  <a:moveTo>
                    <a:pt x="0" y="0"/>
                  </a:moveTo>
                  <a:cubicBezTo>
                    <a:pt x="27" y="119"/>
                    <a:pt x="103" y="133"/>
                    <a:pt x="191" y="133"/>
                  </a:cubicBezTo>
                  <a:cubicBezTo>
                    <a:pt x="218" y="133"/>
                    <a:pt x="246" y="131"/>
                    <a:pt x="274" y="131"/>
                  </a:cubicBezTo>
                  <a:cubicBezTo>
                    <a:pt x="214" y="12"/>
                    <a:pt x="10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5"/>
            <p:cNvSpPr/>
            <p:nvPr/>
          </p:nvSpPr>
          <p:spPr>
            <a:xfrm>
              <a:off x="6096000" y="2087600"/>
              <a:ext cx="23225" cy="5150"/>
            </a:xfrm>
            <a:custGeom>
              <a:avLst/>
              <a:gdLst/>
              <a:ahLst/>
              <a:cxnLst/>
              <a:rect l="l" t="t" r="r" b="b"/>
              <a:pathLst>
                <a:path w="929" h="206" extrusionOk="0">
                  <a:moveTo>
                    <a:pt x="107" y="0"/>
                  </a:moveTo>
                  <a:cubicBezTo>
                    <a:pt x="95" y="0"/>
                    <a:pt x="71" y="24"/>
                    <a:pt x="0" y="143"/>
                  </a:cubicBezTo>
                  <a:cubicBezTo>
                    <a:pt x="144" y="166"/>
                    <a:pt x="276" y="206"/>
                    <a:pt x="418" y="206"/>
                  </a:cubicBezTo>
                  <a:cubicBezTo>
                    <a:pt x="570" y="206"/>
                    <a:pt x="732" y="16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5"/>
            <p:cNvSpPr/>
            <p:nvPr/>
          </p:nvSpPr>
          <p:spPr>
            <a:xfrm>
              <a:off x="6131700" y="2081925"/>
              <a:ext cx="6275" cy="4800"/>
            </a:xfrm>
            <a:custGeom>
              <a:avLst/>
              <a:gdLst/>
              <a:ahLst/>
              <a:cxnLst/>
              <a:rect l="l" t="t" r="r" b="b"/>
              <a:pathLst>
                <a:path w="251" h="192" extrusionOk="0">
                  <a:moveTo>
                    <a:pt x="1" y="1"/>
                  </a:moveTo>
                  <a:cubicBezTo>
                    <a:pt x="36" y="96"/>
                    <a:pt x="72" y="179"/>
                    <a:pt x="179" y="191"/>
                  </a:cubicBezTo>
                  <a:cubicBezTo>
                    <a:pt x="191" y="191"/>
                    <a:pt x="251" y="120"/>
                    <a:pt x="239" y="108"/>
                  </a:cubicBezTo>
                  <a:cubicBezTo>
                    <a:pt x="191" y="1"/>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5"/>
            <p:cNvSpPr/>
            <p:nvPr/>
          </p:nvSpPr>
          <p:spPr>
            <a:xfrm>
              <a:off x="6080500" y="2078650"/>
              <a:ext cx="4800" cy="6025"/>
            </a:xfrm>
            <a:custGeom>
              <a:avLst/>
              <a:gdLst/>
              <a:ahLst/>
              <a:cxnLst/>
              <a:rect l="l" t="t" r="r" b="b"/>
              <a:pathLst>
                <a:path w="192" h="241" extrusionOk="0">
                  <a:moveTo>
                    <a:pt x="179" y="1"/>
                  </a:moveTo>
                  <a:lnTo>
                    <a:pt x="179" y="1"/>
                  </a:lnTo>
                  <a:cubicBezTo>
                    <a:pt x="84" y="25"/>
                    <a:pt x="13" y="72"/>
                    <a:pt x="1" y="191"/>
                  </a:cubicBezTo>
                  <a:cubicBezTo>
                    <a:pt x="1" y="202"/>
                    <a:pt x="58" y="241"/>
                    <a:pt x="78" y="241"/>
                  </a:cubicBezTo>
                  <a:cubicBezTo>
                    <a:pt x="81" y="241"/>
                    <a:pt x="83" y="240"/>
                    <a:pt x="84" y="239"/>
                  </a:cubicBezTo>
                  <a:cubicBezTo>
                    <a:pt x="191" y="191"/>
                    <a:pt x="179" y="8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5"/>
            <p:cNvSpPr/>
            <p:nvPr/>
          </p:nvSpPr>
          <p:spPr>
            <a:xfrm>
              <a:off x="6070675" y="2099875"/>
              <a:ext cx="3300" cy="2350"/>
            </a:xfrm>
            <a:custGeom>
              <a:avLst/>
              <a:gdLst/>
              <a:ahLst/>
              <a:cxnLst/>
              <a:rect l="l" t="t" r="r" b="b"/>
              <a:pathLst>
                <a:path w="132" h="94" extrusionOk="0">
                  <a:moveTo>
                    <a:pt x="71" y="0"/>
                  </a:moveTo>
                  <a:cubicBezTo>
                    <a:pt x="49" y="0"/>
                    <a:pt x="25" y="3"/>
                    <a:pt x="1" y="9"/>
                  </a:cubicBezTo>
                  <a:cubicBezTo>
                    <a:pt x="24" y="67"/>
                    <a:pt x="47" y="94"/>
                    <a:pt x="69" y="94"/>
                  </a:cubicBezTo>
                  <a:cubicBezTo>
                    <a:pt x="92" y="94"/>
                    <a:pt x="114" y="64"/>
                    <a:pt x="132" y="9"/>
                  </a:cubicBezTo>
                  <a:cubicBezTo>
                    <a:pt x="114" y="3"/>
                    <a:pt x="93"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5"/>
            <p:cNvSpPr/>
            <p:nvPr/>
          </p:nvSpPr>
          <p:spPr>
            <a:xfrm>
              <a:off x="5271175" y="2000150"/>
              <a:ext cx="6275" cy="5600"/>
            </a:xfrm>
            <a:custGeom>
              <a:avLst/>
              <a:gdLst/>
              <a:ahLst/>
              <a:cxnLst/>
              <a:rect l="l" t="t" r="r" b="b"/>
              <a:pathLst>
                <a:path w="251" h="224" extrusionOk="0">
                  <a:moveTo>
                    <a:pt x="126" y="1"/>
                  </a:moveTo>
                  <a:cubicBezTo>
                    <a:pt x="84" y="1"/>
                    <a:pt x="42" y="4"/>
                    <a:pt x="1" y="10"/>
                  </a:cubicBezTo>
                  <a:cubicBezTo>
                    <a:pt x="1" y="105"/>
                    <a:pt x="1" y="224"/>
                    <a:pt x="120" y="224"/>
                  </a:cubicBezTo>
                  <a:cubicBezTo>
                    <a:pt x="251" y="224"/>
                    <a:pt x="251" y="105"/>
                    <a:pt x="251" y="10"/>
                  </a:cubicBezTo>
                  <a:cubicBezTo>
                    <a:pt x="209" y="4"/>
                    <a:pt x="167" y="1"/>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5"/>
            <p:cNvSpPr/>
            <p:nvPr/>
          </p:nvSpPr>
          <p:spPr>
            <a:xfrm>
              <a:off x="5299750" y="1796175"/>
              <a:ext cx="75350" cy="16400"/>
            </a:xfrm>
            <a:custGeom>
              <a:avLst/>
              <a:gdLst/>
              <a:ahLst/>
              <a:cxnLst/>
              <a:rect l="l" t="t" r="r" b="b"/>
              <a:pathLst>
                <a:path w="3014" h="656" extrusionOk="0">
                  <a:moveTo>
                    <a:pt x="453" y="1"/>
                  </a:moveTo>
                  <a:cubicBezTo>
                    <a:pt x="358" y="1"/>
                    <a:pt x="298" y="13"/>
                    <a:pt x="227" y="60"/>
                  </a:cubicBezTo>
                  <a:cubicBezTo>
                    <a:pt x="1" y="584"/>
                    <a:pt x="72" y="656"/>
                    <a:pt x="787" y="656"/>
                  </a:cubicBezTo>
                  <a:cubicBezTo>
                    <a:pt x="937" y="646"/>
                    <a:pt x="1079" y="576"/>
                    <a:pt x="1235" y="576"/>
                  </a:cubicBezTo>
                  <a:cubicBezTo>
                    <a:pt x="1263" y="576"/>
                    <a:pt x="1293" y="579"/>
                    <a:pt x="1322" y="584"/>
                  </a:cubicBezTo>
                  <a:cubicBezTo>
                    <a:pt x="1358" y="584"/>
                    <a:pt x="1382" y="596"/>
                    <a:pt x="1418" y="596"/>
                  </a:cubicBezTo>
                  <a:lnTo>
                    <a:pt x="1584" y="596"/>
                  </a:lnTo>
                  <a:cubicBezTo>
                    <a:pt x="1656" y="596"/>
                    <a:pt x="1739" y="584"/>
                    <a:pt x="1822" y="584"/>
                  </a:cubicBezTo>
                  <a:lnTo>
                    <a:pt x="1965" y="584"/>
                  </a:lnTo>
                  <a:cubicBezTo>
                    <a:pt x="2001" y="566"/>
                    <a:pt x="2043" y="557"/>
                    <a:pt x="2084" y="557"/>
                  </a:cubicBezTo>
                  <a:cubicBezTo>
                    <a:pt x="2126" y="557"/>
                    <a:pt x="2168" y="566"/>
                    <a:pt x="2203" y="584"/>
                  </a:cubicBezTo>
                  <a:cubicBezTo>
                    <a:pt x="2229" y="589"/>
                    <a:pt x="2253" y="591"/>
                    <a:pt x="2277" y="591"/>
                  </a:cubicBezTo>
                  <a:cubicBezTo>
                    <a:pt x="2344" y="591"/>
                    <a:pt x="2407" y="577"/>
                    <a:pt x="2469" y="577"/>
                  </a:cubicBezTo>
                  <a:cubicBezTo>
                    <a:pt x="2492" y="577"/>
                    <a:pt x="2514" y="579"/>
                    <a:pt x="2537" y="584"/>
                  </a:cubicBezTo>
                  <a:cubicBezTo>
                    <a:pt x="2596" y="596"/>
                    <a:pt x="2632" y="596"/>
                    <a:pt x="2692" y="596"/>
                  </a:cubicBezTo>
                  <a:cubicBezTo>
                    <a:pt x="2787" y="584"/>
                    <a:pt x="2846" y="537"/>
                    <a:pt x="2894" y="465"/>
                  </a:cubicBezTo>
                  <a:cubicBezTo>
                    <a:pt x="2918" y="382"/>
                    <a:pt x="2977" y="322"/>
                    <a:pt x="3013" y="251"/>
                  </a:cubicBezTo>
                  <a:lnTo>
                    <a:pt x="3013" y="156"/>
                  </a:lnTo>
                  <a:cubicBezTo>
                    <a:pt x="2858" y="132"/>
                    <a:pt x="2715" y="108"/>
                    <a:pt x="2561" y="96"/>
                  </a:cubicBezTo>
                  <a:cubicBezTo>
                    <a:pt x="2500" y="49"/>
                    <a:pt x="2435" y="36"/>
                    <a:pt x="2375" y="36"/>
                  </a:cubicBezTo>
                  <a:cubicBezTo>
                    <a:pt x="2330" y="36"/>
                    <a:pt x="2287" y="43"/>
                    <a:pt x="2251" y="48"/>
                  </a:cubicBezTo>
                  <a:cubicBezTo>
                    <a:pt x="1992" y="74"/>
                    <a:pt x="1735" y="88"/>
                    <a:pt x="1479" y="88"/>
                  </a:cubicBezTo>
                  <a:cubicBezTo>
                    <a:pt x="1135" y="88"/>
                    <a:pt x="794" y="62"/>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5"/>
            <p:cNvSpPr/>
            <p:nvPr/>
          </p:nvSpPr>
          <p:spPr>
            <a:xfrm>
              <a:off x="5280100" y="1796175"/>
              <a:ext cx="57175" cy="22875"/>
            </a:xfrm>
            <a:custGeom>
              <a:avLst/>
              <a:gdLst/>
              <a:ahLst/>
              <a:cxnLst/>
              <a:rect l="l" t="t" r="r" b="b"/>
              <a:pathLst>
                <a:path w="2287" h="915" extrusionOk="0">
                  <a:moveTo>
                    <a:pt x="828" y="1"/>
                  </a:moveTo>
                  <a:cubicBezTo>
                    <a:pt x="766" y="1"/>
                    <a:pt x="699" y="17"/>
                    <a:pt x="644" y="48"/>
                  </a:cubicBezTo>
                  <a:cubicBezTo>
                    <a:pt x="501" y="120"/>
                    <a:pt x="465" y="299"/>
                    <a:pt x="311" y="358"/>
                  </a:cubicBezTo>
                  <a:cubicBezTo>
                    <a:pt x="180" y="429"/>
                    <a:pt x="1" y="465"/>
                    <a:pt x="13" y="668"/>
                  </a:cubicBezTo>
                  <a:cubicBezTo>
                    <a:pt x="61" y="727"/>
                    <a:pt x="108" y="763"/>
                    <a:pt x="168" y="787"/>
                  </a:cubicBezTo>
                  <a:cubicBezTo>
                    <a:pt x="268" y="826"/>
                    <a:pt x="370" y="836"/>
                    <a:pt x="474" y="836"/>
                  </a:cubicBezTo>
                  <a:cubicBezTo>
                    <a:pt x="593" y="836"/>
                    <a:pt x="714" y="822"/>
                    <a:pt x="834" y="822"/>
                  </a:cubicBezTo>
                  <a:lnTo>
                    <a:pt x="918" y="822"/>
                  </a:lnTo>
                  <a:cubicBezTo>
                    <a:pt x="1024" y="858"/>
                    <a:pt x="1138" y="914"/>
                    <a:pt x="1251" y="914"/>
                  </a:cubicBezTo>
                  <a:cubicBezTo>
                    <a:pt x="1328" y="914"/>
                    <a:pt x="1405" y="888"/>
                    <a:pt x="1477" y="810"/>
                  </a:cubicBezTo>
                  <a:cubicBezTo>
                    <a:pt x="1557" y="822"/>
                    <a:pt x="1636" y="828"/>
                    <a:pt x="1715" y="828"/>
                  </a:cubicBezTo>
                  <a:cubicBezTo>
                    <a:pt x="1874" y="828"/>
                    <a:pt x="2033" y="807"/>
                    <a:pt x="2192" y="775"/>
                  </a:cubicBezTo>
                  <a:cubicBezTo>
                    <a:pt x="2287" y="703"/>
                    <a:pt x="2287" y="608"/>
                    <a:pt x="2204" y="525"/>
                  </a:cubicBezTo>
                  <a:lnTo>
                    <a:pt x="2204" y="513"/>
                  </a:lnTo>
                  <a:cubicBezTo>
                    <a:pt x="2138" y="471"/>
                    <a:pt x="2067" y="456"/>
                    <a:pt x="1994" y="456"/>
                  </a:cubicBezTo>
                  <a:cubicBezTo>
                    <a:pt x="1921" y="456"/>
                    <a:pt x="1846" y="471"/>
                    <a:pt x="1775" y="489"/>
                  </a:cubicBezTo>
                  <a:cubicBezTo>
                    <a:pt x="1621" y="510"/>
                    <a:pt x="1449" y="539"/>
                    <a:pt x="1290" y="539"/>
                  </a:cubicBezTo>
                  <a:cubicBezTo>
                    <a:pt x="1265" y="539"/>
                    <a:pt x="1240" y="538"/>
                    <a:pt x="1215" y="537"/>
                  </a:cubicBezTo>
                  <a:cubicBezTo>
                    <a:pt x="882" y="525"/>
                    <a:pt x="918" y="346"/>
                    <a:pt x="1084" y="132"/>
                  </a:cubicBezTo>
                  <a:cubicBezTo>
                    <a:pt x="1061" y="72"/>
                    <a:pt x="1013" y="37"/>
                    <a:pt x="918" y="13"/>
                  </a:cubicBezTo>
                  <a:cubicBezTo>
                    <a:pt x="890" y="5"/>
                    <a:pt x="860" y="1"/>
                    <a:pt x="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5"/>
            <p:cNvSpPr/>
            <p:nvPr/>
          </p:nvSpPr>
          <p:spPr>
            <a:xfrm>
              <a:off x="5278925" y="1817325"/>
              <a:ext cx="17275" cy="13700"/>
            </a:xfrm>
            <a:custGeom>
              <a:avLst/>
              <a:gdLst/>
              <a:ahLst/>
              <a:cxnLst/>
              <a:rect l="l" t="t" r="r" b="b"/>
              <a:pathLst>
                <a:path w="691" h="548" extrusionOk="0">
                  <a:moveTo>
                    <a:pt x="453" y="0"/>
                  </a:moveTo>
                  <a:cubicBezTo>
                    <a:pt x="358" y="0"/>
                    <a:pt x="250" y="24"/>
                    <a:pt x="179" y="72"/>
                  </a:cubicBezTo>
                  <a:cubicBezTo>
                    <a:pt x="96" y="179"/>
                    <a:pt x="0" y="274"/>
                    <a:pt x="60" y="417"/>
                  </a:cubicBezTo>
                  <a:cubicBezTo>
                    <a:pt x="155" y="536"/>
                    <a:pt x="274" y="548"/>
                    <a:pt x="405" y="548"/>
                  </a:cubicBezTo>
                  <a:cubicBezTo>
                    <a:pt x="524" y="536"/>
                    <a:pt x="608" y="524"/>
                    <a:pt x="667" y="417"/>
                  </a:cubicBezTo>
                  <a:cubicBezTo>
                    <a:pt x="667" y="334"/>
                    <a:pt x="691" y="238"/>
                    <a:pt x="667" y="155"/>
                  </a:cubicBezTo>
                  <a:lnTo>
                    <a:pt x="631" y="60"/>
                  </a:lnTo>
                  <a:cubicBezTo>
                    <a:pt x="572" y="36"/>
                    <a:pt x="512"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5"/>
            <p:cNvSpPr/>
            <p:nvPr/>
          </p:nvSpPr>
          <p:spPr>
            <a:xfrm>
              <a:off x="5349175" y="1806600"/>
              <a:ext cx="16975" cy="10275"/>
            </a:xfrm>
            <a:custGeom>
              <a:avLst/>
              <a:gdLst/>
              <a:ahLst/>
              <a:cxnLst/>
              <a:rect l="l" t="t" r="r" b="b"/>
              <a:pathLst>
                <a:path w="679" h="411" extrusionOk="0">
                  <a:moveTo>
                    <a:pt x="440" y="1"/>
                  </a:moveTo>
                  <a:cubicBezTo>
                    <a:pt x="356" y="1"/>
                    <a:pt x="265" y="74"/>
                    <a:pt x="179" y="96"/>
                  </a:cubicBezTo>
                  <a:cubicBezTo>
                    <a:pt x="167" y="108"/>
                    <a:pt x="143" y="108"/>
                    <a:pt x="119" y="120"/>
                  </a:cubicBezTo>
                  <a:lnTo>
                    <a:pt x="24" y="227"/>
                  </a:lnTo>
                  <a:cubicBezTo>
                    <a:pt x="24" y="251"/>
                    <a:pt x="0" y="274"/>
                    <a:pt x="0" y="298"/>
                  </a:cubicBezTo>
                  <a:cubicBezTo>
                    <a:pt x="83" y="381"/>
                    <a:pt x="160" y="411"/>
                    <a:pt x="236" y="411"/>
                  </a:cubicBezTo>
                  <a:cubicBezTo>
                    <a:pt x="367" y="411"/>
                    <a:pt x="491" y="319"/>
                    <a:pt x="619" y="251"/>
                  </a:cubicBezTo>
                  <a:cubicBezTo>
                    <a:pt x="679" y="215"/>
                    <a:pt x="679" y="167"/>
                    <a:pt x="596" y="132"/>
                  </a:cubicBezTo>
                  <a:cubicBezTo>
                    <a:pt x="548" y="32"/>
                    <a:pt x="496"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5"/>
            <p:cNvSpPr/>
            <p:nvPr/>
          </p:nvSpPr>
          <p:spPr>
            <a:xfrm>
              <a:off x="5335175" y="1808175"/>
              <a:ext cx="12525" cy="8225"/>
            </a:xfrm>
            <a:custGeom>
              <a:avLst/>
              <a:gdLst/>
              <a:ahLst/>
              <a:cxnLst/>
              <a:rect l="l" t="t" r="r" b="b"/>
              <a:pathLst>
                <a:path w="501" h="329" extrusionOk="0">
                  <a:moveTo>
                    <a:pt x="297" y="0"/>
                  </a:moveTo>
                  <a:cubicBezTo>
                    <a:pt x="248" y="0"/>
                    <a:pt x="197" y="15"/>
                    <a:pt x="144" y="45"/>
                  </a:cubicBezTo>
                  <a:cubicBezTo>
                    <a:pt x="108" y="45"/>
                    <a:pt x="60" y="45"/>
                    <a:pt x="13" y="57"/>
                  </a:cubicBezTo>
                  <a:cubicBezTo>
                    <a:pt x="1" y="140"/>
                    <a:pt x="1" y="223"/>
                    <a:pt x="1" y="307"/>
                  </a:cubicBezTo>
                  <a:cubicBezTo>
                    <a:pt x="71" y="317"/>
                    <a:pt x="139" y="329"/>
                    <a:pt x="205" y="329"/>
                  </a:cubicBezTo>
                  <a:cubicBezTo>
                    <a:pt x="296" y="329"/>
                    <a:pt x="382" y="306"/>
                    <a:pt x="465" y="223"/>
                  </a:cubicBezTo>
                  <a:cubicBezTo>
                    <a:pt x="501" y="164"/>
                    <a:pt x="501" y="104"/>
                    <a:pt x="441" y="45"/>
                  </a:cubicBezTo>
                  <a:cubicBezTo>
                    <a:pt x="394" y="15"/>
                    <a:pt x="346"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5"/>
            <p:cNvSpPr/>
            <p:nvPr/>
          </p:nvSpPr>
          <p:spPr>
            <a:xfrm>
              <a:off x="5324475" y="1823725"/>
              <a:ext cx="14300" cy="3750"/>
            </a:xfrm>
            <a:custGeom>
              <a:avLst/>
              <a:gdLst/>
              <a:ahLst/>
              <a:cxnLst/>
              <a:rect l="l" t="t" r="r" b="b"/>
              <a:pathLst>
                <a:path w="572" h="150" extrusionOk="0">
                  <a:moveTo>
                    <a:pt x="290" y="0"/>
                  </a:moveTo>
                  <a:cubicBezTo>
                    <a:pt x="196" y="0"/>
                    <a:pt x="101" y="48"/>
                    <a:pt x="0" y="137"/>
                  </a:cubicBezTo>
                  <a:cubicBezTo>
                    <a:pt x="191" y="137"/>
                    <a:pt x="381" y="149"/>
                    <a:pt x="572" y="149"/>
                  </a:cubicBezTo>
                  <a:cubicBezTo>
                    <a:pt x="476" y="48"/>
                    <a:pt x="384"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5"/>
            <p:cNvSpPr/>
            <p:nvPr/>
          </p:nvSpPr>
          <p:spPr>
            <a:xfrm>
              <a:off x="5363750" y="1807975"/>
              <a:ext cx="10450" cy="6850"/>
            </a:xfrm>
            <a:custGeom>
              <a:avLst/>
              <a:gdLst/>
              <a:ahLst/>
              <a:cxnLst/>
              <a:rect l="l" t="t" r="r" b="b"/>
              <a:pathLst>
                <a:path w="418" h="274" extrusionOk="0">
                  <a:moveTo>
                    <a:pt x="278" y="1"/>
                  </a:moveTo>
                  <a:cubicBezTo>
                    <a:pt x="232" y="1"/>
                    <a:pt x="183" y="18"/>
                    <a:pt x="132" y="53"/>
                  </a:cubicBezTo>
                  <a:cubicBezTo>
                    <a:pt x="96" y="53"/>
                    <a:pt x="48" y="53"/>
                    <a:pt x="1" y="65"/>
                  </a:cubicBezTo>
                  <a:cubicBezTo>
                    <a:pt x="13" y="112"/>
                    <a:pt x="13" y="136"/>
                    <a:pt x="13" y="184"/>
                  </a:cubicBezTo>
                  <a:cubicBezTo>
                    <a:pt x="103" y="237"/>
                    <a:pt x="183" y="273"/>
                    <a:pt x="249" y="273"/>
                  </a:cubicBezTo>
                  <a:cubicBezTo>
                    <a:pt x="332" y="273"/>
                    <a:pt x="391" y="217"/>
                    <a:pt x="417" y="65"/>
                  </a:cubicBezTo>
                  <a:cubicBezTo>
                    <a:pt x="374" y="21"/>
                    <a:pt x="328"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5"/>
            <p:cNvSpPr/>
            <p:nvPr/>
          </p:nvSpPr>
          <p:spPr>
            <a:xfrm>
              <a:off x="5295600" y="1815600"/>
              <a:ext cx="8050" cy="5600"/>
            </a:xfrm>
            <a:custGeom>
              <a:avLst/>
              <a:gdLst/>
              <a:ahLst/>
              <a:cxnLst/>
              <a:rect l="l" t="t" r="r" b="b"/>
              <a:pathLst>
                <a:path w="322" h="224" extrusionOk="0">
                  <a:moveTo>
                    <a:pt x="120" y="1"/>
                  </a:moveTo>
                  <a:cubicBezTo>
                    <a:pt x="57" y="1"/>
                    <a:pt x="16" y="44"/>
                    <a:pt x="0" y="153"/>
                  </a:cubicBezTo>
                  <a:cubicBezTo>
                    <a:pt x="24" y="176"/>
                    <a:pt x="24" y="188"/>
                    <a:pt x="24" y="224"/>
                  </a:cubicBezTo>
                  <a:cubicBezTo>
                    <a:pt x="119" y="164"/>
                    <a:pt x="214" y="117"/>
                    <a:pt x="322" y="57"/>
                  </a:cubicBezTo>
                  <a:cubicBezTo>
                    <a:pt x="298" y="45"/>
                    <a:pt x="274" y="33"/>
                    <a:pt x="238" y="33"/>
                  </a:cubicBezTo>
                  <a:cubicBezTo>
                    <a:pt x="193" y="13"/>
                    <a:pt x="153"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5"/>
            <p:cNvSpPr/>
            <p:nvPr/>
          </p:nvSpPr>
          <p:spPr>
            <a:xfrm>
              <a:off x="5367625" y="1806000"/>
              <a:ext cx="6875" cy="3600"/>
            </a:xfrm>
            <a:custGeom>
              <a:avLst/>
              <a:gdLst/>
              <a:ahLst/>
              <a:cxnLst/>
              <a:rect l="l" t="t" r="r" b="b"/>
              <a:pathLst>
                <a:path w="275" h="144" extrusionOk="0">
                  <a:moveTo>
                    <a:pt x="143" y="1"/>
                  </a:moveTo>
                  <a:cubicBezTo>
                    <a:pt x="96" y="36"/>
                    <a:pt x="36" y="84"/>
                    <a:pt x="0" y="132"/>
                  </a:cubicBezTo>
                  <a:cubicBezTo>
                    <a:pt x="84" y="132"/>
                    <a:pt x="191" y="144"/>
                    <a:pt x="274" y="144"/>
                  </a:cubicBezTo>
                  <a:lnTo>
                    <a:pt x="274" y="13"/>
                  </a:lnTo>
                  <a:cubicBezTo>
                    <a:pt x="227" y="13"/>
                    <a:pt x="191"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5"/>
            <p:cNvSpPr/>
            <p:nvPr/>
          </p:nvSpPr>
          <p:spPr>
            <a:xfrm>
              <a:off x="5346200" y="1808675"/>
              <a:ext cx="5075" cy="5400"/>
            </a:xfrm>
            <a:custGeom>
              <a:avLst/>
              <a:gdLst/>
              <a:ahLst/>
              <a:cxnLst/>
              <a:rect l="l" t="t" r="r" b="b"/>
              <a:pathLst>
                <a:path w="203" h="216" extrusionOk="0">
                  <a:moveTo>
                    <a:pt x="119" y="1"/>
                  </a:moveTo>
                  <a:cubicBezTo>
                    <a:pt x="84" y="25"/>
                    <a:pt x="48" y="25"/>
                    <a:pt x="0" y="25"/>
                  </a:cubicBezTo>
                  <a:cubicBezTo>
                    <a:pt x="0" y="84"/>
                    <a:pt x="24" y="144"/>
                    <a:pt x="24" y="203"/>
                  </a:cubicBezTo>
                  <a:cubicBezTo>
                    <a:pt x="34" y="198"/>
                    <a:pt x="46" y="196"/>
                    <a:pt x="58" y="196"/>
                  </a:cubicBezTo>
                  <a:cubicBezTo>
                    <a:pt x="75" y="196"/>
                    <a:pt x="93" y="201"/>
                    <a:pt x="107" y="215"/>
                  </a:cubicBezTo>
                  <a:lnTo>
                    <a:pt x="143" y="168"/>
                  </a:lnTo>
                  <a:cubicBezTo>
                    <a:pt x="167" y="144"/>
                    <a:pt x="179" y="108"/>
                    <a:pt x="203" y="84"/>
                  </a:cubicBezTo>
                  <a:cubicBezTo>
                    <a:pt x="179" y="49"/>
                    <a:pt x="155" y="37"/>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5"/>
            <p:cNvSpPr/>
            <p:nvPr/>
          </p:nvSpPr>
          <p:spPr>
            <a:xfrm>
              <a:off x="5866500" y="2103950"/>
              <a:ext cx="6275" cy="3100"/>
            </a:xfrm>
            <a:custGeom>
              <a:avLst/>
              <a:gdLst/>
              <a:ahLst/>
              <a:cxnLst/>
              <a:rect l="l" t="t" r="r" b="b"/>
              <a:pathLst>
                <a:path w="251" h="124" extrusionOk="0">
                  <a:moveTo>
                    <a:pt x="0" y="1"/>
                  </a:moveTo>
                  <a:cubicBezTo>
                    <a:pt x="49" y="98"/>
                    <a:pt x="113" y="124"/>
                    <a:pt x="192" y="124"/>
                  </a:cubicBezTo>
                  <a:cubicBezTo>
                    <a:pt x="211" y="124"/>
                    <a:pt x="230" y="122"/>
                    <a:pt x="250" y="120"/>
                  </a:cubicBezTo>
                  <a:cubicBezTo>
                    <a:pt x="203" y="1"/>
                    <a:pt x="11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5"/>
            <p:cNvSpPr/>
            <p:nvPr/>
          </p:nvSpPr>
          <p:spPr>
            <a:xfrm>
              <a:off x="5876025" y="2103950"/>
              <a:ext cx="5375" cy="3600"/>
            </a:xfrm>
            <a:custGeom>
              <a:avLst/>
              <a:gdLst/>
              <a:ahLst/>
              <a:cxnLst/>
              <a:rect l="l" t="t" r="r" b="b"/>
              <a:pathLst>
                <a:path w="215" h="144" extrusionOk="0">
                  <a:moveTo>
                    <a:pt x="179" y="1"/>
                  </a:moveTo>
                  <a:cubicBezTo>
                    <a:pt x="119" y="49"/>
                    <a:pt x="60" y="108"/>
                    <a:pt x="0" y="144"/>
                  </a:cubicBezTo>
                  <a:cubicBezTo>
                    <a:pt x="84" y="132"/>
                    <a:pt x="119" y="120"/>
                    <a:pt x="179" y="120"/>
                  </a:cubicBezTo>
                  <a:lnTo>
                    <a:pt x="215" y="60"/>
                  </a:ln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5"/>
            <p:cNvSpPr/>
            <p:nvPr/>
          </p:nvSpPr>
          <p:spPr>
            <a:xfrm>
              <a:off x="5880475" y="2103950"/>
              <a:ext cx="2425" cy="2725"/>
            </a:xfrm>
            <a:custGeom>
              <a:avLst/>
              <a:gdLst/>
              <a:ahLst/>
              <a:cxnLst/>
              <a:rect l="l" t="t" r="r" b="b"/>
              <a:pathLst>
                <a:path w="97" h="109" extrusionOk="0">
                  <a:moveTo>
                    <a:pt x="1" y="1"/>
                  </a:moveTo>
                  <a:lnTo>
                    <a:pt x="1" y="108"/>
                  </a:lnTo>
                  <a:cubicBezTo>
                    <a:pt x="96" y="72"/>
                    <a:pt x="96"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5"/>
            <p:cNvSpPr/>
            <p:nvPr/>
          </p:nvSpPr>
          <p:spPr>
            <a:xfrm>
              <a:off x="5244400" y="1833600"/>
              <a:ext cx="32450" cy="112325"/>
            </a:xfrm>
            <a:custGeom>
              <a:avLst/>
              <a:gdLst/>
              <a:ahLst/>
              <a:cxnLst/>
              <a:rect l="l" t="t" r="r" b="b"/>
              <a:pathLst>
                <a:path w="1298" h="4493" extrusionOk="0">
                  <a:moveTo>
                    <a:pt x="896" y="1"/>
                  </a:moveTo>
                  <a:cubicBezTo>
                    <a:pt x="619" y="1"/>
                    <a:pt x="614" y="254"/>
                    <a:pt x="536" y="445"/>
                  </a:cubicBezTo>
                  <a:cubicBezTo>
                    <a:pt x="488" y="576"/>
                    <a:pt x="488" y="707"/>
                    <a:pt x="488" y="861"/>
                  </a:cubicBezTo>
                  <a:cubicBezTo>
                    <a:pt x="417" y="1314"/>
                    <a:pt x="262" y="1766"/>
                    <a:pt x="215" y="2242"/>
                  </a:cubicBezTo>
                  <a:cubicBezTo>
                    <a:pt x="203" y="2385"/>
                    <a:pt x="179" y="2528"/>
                    <a:pt x="143" y="2659"/>
                  </a:cubicBezTo>
                  <a:cubicBezTo>
                    <a:pt x="0" y="3040"/>
                    <a:pt x="72" y="3445"/>
                    <a:pt x="143" y="3850"/>
                  </a:cubicBezTo>
                  <a:cubicBezTo>
                    <a:pt x="203" y="4088"/>
                    <a:pt x="84" y="4409"/>
                    <a:pt x="476" y="4493"/>
                  </a:cubicBezTo>
                  <a:cubicBezTo>
                    <a:pt x="679" y="4159"/>
                    <a:pt x="607" y="3790"/>
                    <a:pt x="631" y="3445"/>
                  </a:cubicBezTo>
                  <a:cubicBezTo>
                    <a:pt x="715" y="2600"/>
                    <a:pt x="667" y="1719"/>
                    <a:pt x="1072" y="921"/>
                  </a:cubicBezTo>
                  <a:lnTo>
                    <a:pt x="1060" y="861"/>
                  </a:lnTo>
                  <a:cubicBezTo>
                    <a:pt x="1060" y="802"/>
                    <a:pt x="1072" y="766"/>
                    <a:pt x="1119" y="766"/>
                  </a:cubicBezTo>
                  <a:lnTo>
                    <a:pt x="1143" y="718"/>
                  </a:lnTo>
                  <a:cubicBezTo>
                    <a:pt x="1155" y="683"/>
                    <a:pt x="1179" y="647"/>
                    <a:pt x="1203" y="623"/>
                  </a:cubicBezTo>
                  <a:cubicBezTo>
                    <a:pt x="1179" y="385"/>
                    <a:pt x="1298" y="99"/>
                    <a:pt x="953" y="4"/>
                  </a:cubicBezTo>
                  <a:cubicBezTo>
                    <a:pt x="933" y="2"/>
                    <a:pt x="914" y="1"/>
                    <a:pt x="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5"/>
            <p:cNvSpPr/>
            <p:nvPr/>
          </p:nvSpPr>
          <p:spPr>
            <a:xfrm>
              <a:off x="5244100" y="1926650"/>
              <a:ext cx="22350" cy="96850"/>
            </a:xfrm>
            <a:custGeom>
              <a:avLst/>
              <a:gdLst/>
              <a:ahLst/>
              <a:cxnLst/>
              <a:rect l="l" t="t" r="r" b="b"/>
              <a:pathLst>
                <a:path w="894" h="3874" extrusionOk="0">
                  <a:moveTo>
                    <a:pt x="246" y="1"/>
                  </a:moveTo>
                  <a:cubicBezTo>
                    <a:pt x="228" y="1"/>
                    <a:pt x="211" y="4"/>
                    <a:pt x="191" y="9"/>
                  </a:cubicBezTo>
                  <a:cubicBezTo>
                    <a:pt x="155" y="56"/>
                    <a:pt x="131" y="92"/>
                    <a:pt x="107" y="152"/>
                  </a:cubicBezTo>
                  <a:cubicBezTo>
                    <a:pt x="96" y="211"/>
                    <a:pt x="84" y="271"/>
                    <a:pt x="84" y="330"/>
                  </a:cubicBezTo>
                  <a:cubicBezTo>
                    <a:pt x="72" y="390"/>
                    <a:pt x="72" y="449"/>
                    <a:pt x="72" y="509"/>
                  </a:cubicBezTo>
                  <a:cubicBezTo>
                    <a:pt x="60" y="568"/>
                    <a:pt x="60" y="628"/>
                    <a:pt x="60" y="687"/>
                  </a:cubicBezTo>
                  <a:cubicBezTo>
                    <a:pt x="36" y="747"/>
                    <a:pt x="36" y="806"/>
                    <a:pt x="36" y="866"/>
                  </a:cubicBezTo>
                  <a:lnTo>
                    <a:pt x="36" y="1056"/>
                  </a:lnTo>
                  <a:cubicBezTo>
                    <a:pt x="36" y="1330"/>
                    <a:pt x="12" y="1592"/>
                    <a:pt x="84" y="1866"/>
                  </a:cubicBezTo>
                  <a:cubicBezTo>
                    <a:pt x="119" y="1926"/>
                    <a:pt x="143" y="1985"/>
                    <a:pt x="191" y="2045"/>
                  </a:cubicBezTo>
                  <a:cubicBezTo>
                    <a:pt x="179" y="2330"/>
                    <a:pt x="298" y="2640"/>
                    <a:pt x="84" y="2902"/>
                  </a:cubicBezTo>
                  <a:cubicBezTo>
                    <a:pt x="96" y="2938"/>
                    <a:pt x="96" y="2985"/>
                    <a:pt x="84" y="3021"/>
                  </a:cubicBezTo>
                  <a:lnTo>
                    <a:pt x="84" y="3104"/>
                  </a:lnTo>
                  <a:cubicBezTo>
                    <a:pt x="179" y="3200"/>
                    <a:pt x="0" y="3164"/>
                    <a:pt x="24" y="3223"/>
                  </a:cubicBezTo>
                  <a:cubicBezTo>
                    <a:pt x="24" y="3283"/>
                    <a:pt x="24" y="3319"/>
                    <a:pt x="36" y="3366"/>
                  </a:cubicBezTo>
                  <a:cubicBezTo>
                    <a:pt x="72" y="3438"/>
                    <a:pt x="84" y="3521"/>
                    <a:pt x="96" y="3592"/>
                  </a:cubicBezTo>
                  <a:cubicBezTo>
                    <a:pt x="107" y="3640"/>
                    <a:pt x="143" y="3676"/>
                    <a:pt x="179" y="3723"/>
                  </a:cubicBezTo>
                  <a:cubicBezTo>
                    <a:pt x="191" y="3735"/>
                    <a:pt x="215" y="3759"/>
                    <a:pt x="238" y="3771"/>
                  </a:cubicBezTo>
                  <a:cubicBezTo>
                    <a:pt x="323" y="3836"/>
                    <a:pt x="427" y="3873"/>
                    <a:pt x="524" y="3873"/>
                  </a:cubicBezTo>
                  <a:cubicBezTo>
                    <a:pt x="604" y="3873"/>
                    <a:pt x="680" y="3849"/>
                    <a:pt x="739" y="3795"/>
                  </a:cubicBezTo>
                  <a:cubicBezTo>
                    <a:pt x="893" y="3664"/>
                    <a:pt x="667" y="3521"/>
                    <a:pt x="655" y="3354"/>
                  </a:cubicBezTo>
                  <a:cubicBezTo>
                    <a:pt x="358" y="3307"/>
                    <a:pt x="298" y="3164"/>
                    <a:pt x="477" y="2902"/>
                  </a:cubicBezTo>
                  <a:cubicBezTo>
                    <a:pt x="488" y="2176"/>
                    <a:pt x="488" y="1461"/>
                    <a:pt x="488" y="747"/>
                  </a:cubicBezTo>
                  <a:cubicBezTo>
                    <a:pt x="262" y="544"/>
                    <a:pt x="393" y="259"/>
                    <a:pt x="334" y="21"/>
                  </a:cubicBezTo>
                  <a:cubicBezTo>
                    <a:pt x="299" y="7"/>
                    <a:pt x="272" y="1"/>
                    <a:pt x="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5"/>
            <p:cNvSpPr/>
            <p:nvPr/>
          </p:nvSpPr>
          <p:spPr>
            <a:xfrm>
              <a:off x="5270000" y="1851150"/>
              <a:ext cx="7750" cy="7875"/>
            </a:xfrm>
            <a:custGeom>
              <a:avLst/>
              <a:gdLst/>
              <a:ahLst/>
              <a:cxnLst/>
              <a:rect l="l" t="t" r="r" b="b"/>
              <a:pathLst>
                <a:path w="310" h="315" extrusionOk="0">
                  <a:moveTo>
                    <a:pt x="133" y="0"/>
                  </a:moveTo>
                  <a:cubicBezTo>
                    <a:pt x="112" y="0"/>
                    <a:pt x="99" y="16"/>
                    <a:pt x="72" y="52"/>
                  </a:cubicBezTo>
                  <a:lnTo>
                    <a:pt x="60" y="64"/>
                  </a:lnTo>
                  <a:cubicBezTo>
                    <a:pt x="12" y="112"/>
                    <a:pt x="0" y="135"/>
                    <a:pt x="48" y="183"/>
                  </a:cubicBezTo>
                  <a:lnTo>
                    <a:pt x="48" y="195"/>
                  </a:lnTo>
                  <a:cubicBezTo>
                    <a:pt x="131" y="243"/>
                    <a:pt x="226" y="266"/>
                    <a:pt x="310" y="314"/>
                  </a:cubicBezTo>
                  <a:cubicBezTo>
                    <a:pt x="310" y="207"/>
                    <a:pt x="298" y="112"/>
                    <a:pt x="179" y="64"/>
                  </a:cubicBezTo>
                  <a:cubicBezTo>
                    <a:pt x="179" y="52"/>
                    <a:pt x="167" y="40"/>
                    <a:pt x="155" y="5"/>
                  </a:cubicBezTo>
                  <a:cubicBezTo>
                    <a:pt x="147" y="2"/>
                    <a:pt x="139"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5"/>
            <p:cNvSpPr/>
            <p:nvPr/>
          </p:nvSpPr>
          <p:spPr>
            <a:xfrm>
              <a:off x="5727775" y="1773850"/>
              <a:ext cx="23250" cy="9250"/>
            </a:xfrm>
            <a:custGeom>
              <a:avLst/>
              <a:gdLst/>
              <a:ahLst/>
              <a:cxnLst/>
              <a:rect l="l" t="t" r="r" b="b"/>
              <a:pathLst>
                <a:path w="930" h="370" extrusionOk="0">
                  <a:moveTo>
                    <a:pt x="84" y="1"/>
                  </a:moveTo>
                  <a:cubicBezTo>
                    <a:pt x="1" y="96"/>
                    <a:pt x="1" y="179"/>
                    <a:pt x="72" y="275"/>
                  </a:cubicBezTo>
                  <a:cubicBezTo>
                    <a:pt x="180" y="299"/>
                    <a:pt x="263" y="346"/>
                    <a:pt x="370" y="370"/>
                  </a:cubicBezTo>
                  <a:cubicBezTo>
                    <a:pt x="382" y="227"/>
                    <a:pt x="477" y="132"/>
                    <a:pt x="632" y="132"/>
                  </a:cubicBezTo>
                  <a:cubicBezTo>
                    <a:pt x="751" y="132"/>
                    <a:pt x="858" y="120"/>
                    <a:pt x="930" y="13"/>
                  </a:cubicBezTo>
                  <a:cubicBezTo>
                    <a:pt x="656" y="13"/>
                    <a:pt x="370"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5"/>
            <p:cNvSpPr/>
            <p:nvPr/>
          </p:nvSpPr>
          <p:spPr>
            <a:xfrm>
              <a:off x="5731350" y="1787775"/>
              <a:ext cx="15800" cy="7250"/>
            </a:xfrm>
            <a:custGeom>
              <a:avLst/>
              <a:gdLst/>
              <a:ahLst/>
              <a:cxnLst/>
              <a:rect l="l" t="t" r="r" b="b"/>
              <a:pathLst>
                <a:path w="632" h="290" extrusionOk="0">
                  <a:moveTo>
                    <a:pt x="330" y="1"/>
                  </a:moveTo>
                  <a:cubicBezTo>
                    <a:pt x="235" y="1"/>
                    <a:pt x="145" y="45"/>
                    <a:pt x="72" y="146"/>
                  </a:cubicBezTo>
                  <a:cubicBezTo>
                    <a:pt x="13" y="170"/>
                    <a:pt x="1" y="218"/>
                    <a:pt x="60" y="277"/>
                  </a:cubicBezTo>
                  <a:cubicBezTo>
                    <a:pt x="215" y="289"/>
                    <a:pt x="358" y="289"/>
                    <a:pt x="513" y="289"/>
                  </a:cubicBezTo>
                  <a:cubicBezTo>
                    <a:pt x="537" y="206"/>
                    <a:pt x="632" y="99"/>
                    <a:pt x="513" y="51"/>
                  </a:cubicBezTo>
                  <a:cubicBezTo>
                    <a:pt x="452" y="19"/>
                    <a:pt x="390" y="1"/>
                    <a:pt x="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5"/>
            <p:cNvSpPr/>
            <p:nvPr/>
          </p:nvSpPr>
          <p:spPr>
            <a:xfrm>
              <a:off x="5719150" y="1773850"/>
              <a:ext cx="10750" cy="8150"/>
            </a:xfrm>
            <a:custGeom>
              <a:avLst/>
              <a:gdLst/>
              <a:ahLst/>
              <a:cxnLst/>
              <a:rect l="l" t="t" r="r" b="b"/>
              <a:pathLst>
                <a:path w="430" h="326" extrusionOk="0">
                  <a:moveTo>
                    <a:pt x="429" y="1"/>
                  </a:moveTo>
                  <a:cubicBezTo>
                    <a:pt x="286" y="1"/>
                    <a:pt x="144" y="13"/>
                    <a:pt x="1" y="13"/>
                  </a:cubicBezTo>
                  <a:lnTo>
                    <a:pt x="1" y="156"/>
                  </a:lnTo>
                  <a:cubicBezTo>
                    <a:pt x="87" y="225"/>
                    <a:pt x="173" y="325"/>
                    <a:pt x="287" y="325"/>
                  </a:cubicBezTo>
                  <a:cubicBezTo>
                    <a:pt x="330" y="325"/>
                    <a:pt x="377" y="311"/>
                    <a:pt x="429" y="275"/>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5"/>
            <p:cNvSpPr/>
            <p:nvPr/>
          </p:nvSpPr>
          <p:spPr>
            <a:xfrm>
              <a:off x="5722725" y="1788825"/>
              <a:ext cx="7475" cy="6200"/>
            </a:xfrm>
            <a:custGeom>
              <a:avLst/>
              <a:gdLst/>
              <a:ahLst/>
              <a:cxnLst/>
              <a:rect l="l" t="t" r="r" b="b"/>
              <a:pathLst>
                <a:path w="299" h="248" extrusionOk="0">
                  <a:moveTo>
                    <a:pt x="127" y="0"/>
                  </a:moveTo>
                  <a:cubicBezTo>
                    <a:pt x="43" y="0"/>
                    <a:pt x="25" y="118"/>
                    <a:pt x="1" y="247"/>
                  </a:cubicBezTo>
                  <a:lnTo>
                    <a:pt x="155" y="247"/>
                  </a:lnTo>
                  <a:cubicBezTo>
                    <a:pt x="203" y="188"/>
                    <a:pt x="286" y="176"/>
                    <a:pt x="298" y="92"/>
                  </a:cubicBezTo>
                  <a:cubicBezTo>
                    <a:pt x="221" y="27"/>
                    <a:pt x="167"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5"/>
            <p:cNvSpPr/>
            <p:nvPr/>
          </p:nvSpPr>
          <p:spPr>
            <a:xfrm>
              <a:off x="5759050" y="1791425"/>
              <a:ext cx="10425" cy="3750"/>
            </a:xfrm>
            <a:custGeom>
              <a:avLst/>
              <a:gdLst/>
              <a:ahLst/>
              <a:cxnLst/>
              <a:rect l="l" t="t" r="r" b="b"/>
              <a:pathLst>
                <a:path w="417" h="150" extrusionOk="0">
                  <a:moveTo>
                    <a:pt x="223" y="1"/>
                  </a:moveTo>
                  <a:cubicBezTo>
                    <a:pt x="134" y="1"/>
                    <a:pt x="57" y="30"/>
                    <a:pt x="0" y="143"/>
                  </a:cubicBezTo>
                  <a:cubicBezTo>
                    <a:pt x="52" y="143"/>
                    <a:pt x="107" y="150"/>
                    <a:pt x="161" y="150"/>
                  </a:cubicBezTo>
                  <a:cubicBezTo>
                    <a:pt x="256" y="150"/>
                    <a:pt x="349" y="130"/>
                    <a:pt x="417" y="24"/>
                  </a:cubicBezTo>
                  <a:cubicBezTo>
                    <a:pt x="349" y="15"/>
                    <a:pt x="284" y="1"/>
                    <a:pt x="2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5"/>
            <p:cNvSpPr/>
            <p:nvPr/>
          </p:nvSpPr>
          <p:spPr>
            <a:xfrm>
              <a:off x="5798025" y="1788975"/>
              <a:ext cx="7175" cy="2475"/>
            </a:xfrm>
            <a:custGeom>
              <a:avLst/>
              <a:gdLst/>
              <a:ahLst/>
              <a:cxnLst/>
              <a:rect l="l" t="t" r="r" b="b"/>
              <a:pathLst>
                <a:path w="287" h="99" extrusionOk="0">
                  <a:moveTo>
                    <a:pt x="148" y="0"/>
                  </a:moveTo>
                  <a:cubicBezTo>
                    <a:pt x="102" y="0"/>
                    <a:pt x="54" y="33"/>
                    <a:pt x="1" y="98"/>
                  </a:cubicBezTo>
                  <a:lnTo>
                    <a:pt x="287" y="98"/>
                  </a:lnTo>
                  <a:cubicBezTo>
                    <a:pt x="239" y="33"/>
                    <a:pt x="194"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5"/>
            <p:cNvSpPr/>
            <p:nvPr/>
          </p:nvSpPr>
          <p:spPr>
            <a:xfrm>
              <a:off x="5697425" y="1775625"/>
              <a:ext cx="4200" cy="3025"/>
            </a:xfrm>
            <a:custGeom>
              <a:avLst/>
              <a:gdLst/>
              <a:ahLst/>
              <a:cxnLst/>
              <a:rect l="l" t="t" r="r" b="b"/>
              <a:pathLst>
                <a:path w="168" h="121" extrusionOk="0">
                  <a:moveTo>
                    <a:pt x="80" y="0"/>
                  </a:moveTo>
                  <a:cubicBezTo>
                    <a:pt x="54" y="0"/>
                    <a:pt x="27" y="26"/>
                    <a:pt x="1" y="85"/>
                  </a:cubicBezTo>
                  <a:cubicBezTo>
                    <a:pt x="24" y="97"/>
                    <a:pt x="36" y="120"/>
                    <a:pt x="48" y="120"/>
                  </a:cubicBezTo>
                  <a:cubicBezTo>
                    <a:pt x="96" y="120"/>
                    <a:pt x="120" y="108"/>
                    <a:pt x="167" y="97"/>
                  </a:cubicBezTo>
                  <a:cubicBezTo>
                    <a:pt x="141" y="38"/>
                    <a:pt x="111"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5"/>
            <p:cNvSpPr/>
            <p:nvPr/>
          </p:nvSpPr>
          <p:spPr>
            <a:xfrm>
              <a:off x="5726600" y="1791125"/>
              <a:ext cx="7175" cy="3900"/>
            </a:xfrm>
            <a:custGeom>
              <a:avLst/>
              <a:gdLst/>
              <a:ahLst/>
              <a:cxnLst/>
              <a:rect l="l" t="t" r="r" b="b"/>
              <a:pathLst>
                <a:path w="287" h="156" extrusionOk="0">
                  <a:moveTo>
                    <a:pt x="143" y="0"/>
                  </a:moveTo>
                  <a:cubicBezTo>
                    <a:pt x="108" y="60"/>
                    <a:pt x="48" y="96"/>
                    <a:pt x="0" y="155"/>
                  </a:cubicBezTo>
                  <a:cubicBezTo>
                    <a:pt x="84" y="155"/>
                    <a:pt x="179" y="155"/>
                    <a:pt x="262" y="143"/>
                  </a:cubicBezTo>
                  <a:cubicBezTo>
                    <a:pt x="286" y="96"/>
                    <a:pt x="286" y="60"/>
                    <a:pt x="286" y="12"/>
                  </a:cubicBezTo>
                  <a:cubicBezTo>
                    <a:pt x="238" y="12"/>
                    <a:pt x="191" y="1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5"/>
            <p:cNvSpPr/>
            <p:nvPr/>
          </p:nvSpPr>
          <p:spPr>
            <a:xfrm>
              <a:off x="5991500" y="1841725"/>
              <a:ext cx="13125" cy="7125"/>
            </a:xfrm>
            <a:custGeom>
              <a:avLst/>
              <a:gdLst/>
              <a:ahLst/>
              <a:cxnLst/>
              <a:rect l="l" t="t" r="r" b="b"/>
              <a:pathLst>
                <a:path w="525" h="285" extrusionOk="0">
                  <a:moveTo>
                    <a:pt x="441" y="1"/>
                  </a:moveTo>
                  <a:cubicBezTo>
                    <a:pt x="358" y="12"/>
                    <a:pt x="251" y="12"/>
                    <a:pt x="168" y="24"/>
                  </a:cubicBezTo>
                  <a:cubicBezTo>
                    <a:pt x="108" y="84"/>
                    <a:pt x="1" y="155"/>
                    <a:pt x="1" y="215"/>
                  </a:cubicBezTo>
                  <a:cubicBezTo>
                    <a:pt x="7" y="272"/>
                    <a:pt x="47" y="285"/>
                    <a:pt x="95" y="285"/>
                  </a:cubicBezTo>
                  <a:cubicBezTo>
                    <a:pt x="138" y="285"/>
                    <a:pt x="188" y="274"/>
                    <a:pt x="227" y="274"/>
                  </a:cubicBezTo>
                  <a:cubicBezTo>
                    <a:pt x="310" y="274"/>
                    <a:pt x="382" y="239"/>
                    <a:pt x="441" y="155"/>
                  </a:cubicBezTo>
                  <a:cubicBezTo>
                    <a:pt x="501" y="96"/>
                    <a:pt x="525" y="36"/>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5"/>
            <p:cNvSpPr/>
            <p:nvPr/>
          </p:nvSpPr>
          <p:spPr>
            <a:xfrm>
              <a:off x="6002525" y="1841125"/>
              <a:ext cx="13125" cy="7500"/>
            </a:xfrm>
            <a:custGeom>
              <a:avLst/>
              <a:gdLst/>
              <a:ahLst/>
              <a:cxnLst/>
              <a:rect l="l" t="t" r="r" b="b"/>
              <a:pathLst>
                <a:path w="525" h="300" extrusionOk="0">
                  <a:moveTo>
                    <a:pt x="0" y="1"/>
                  </a:moveTo>
                  <a:lnTo>
                    <a:pt x="0" y="167"/>
                  </a:lnTo>
                  <a:cubicBezTo>
                    <a:pt x="134" y="223"/>
                    <a:pt x="257" y="300"/>
                    <a:pt x="409" y="300"/>
                  </a:cubicBezTo>
                  <a:cubicBezTo>
                    <a:pt x="419" y="300"/>
                    <a:pt x="430" y="299"/>
                    <a:pt x="441" y="298"/>
                  </a:cubicBezTo>
                  <a:cubicBezTo>
                    <a:pt x="512" y="215"/>
                    <a:pt x="524" y="108"/>
                    <a:pt x="441" y="13"/>
                  </a:cubicBezTo>
                  <a:cubicBezTo>
                    <a:pt x="286" y="1"/>
                    <a:pt x="155"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5"/>
            <p:cNvSpPr/>
            <p:nvPr/>
          </p:nvSpPr>
          <p:spPr>
            <a:xfrm>
              <a:off x="6024250" y="1841875"/>
              <a:ext cx="7775" cy="6225"/>
            </a:xfrm>
            <a:custGeom>
              <a:avLst/>
              <a:gdLst/>
              <a:ahLst/>
              <a:cxnLst/>
              <a:rect l="l" t="t" r="r" b="b"/>
              <a:pathLst>
                <a:path w="311" h="249" extrusionOk="0">
                  <a:moveTo>
                    <a:pt x="176" y="0"/>
                  </a:moveTo>
                  <a:cubicBezTo>
                    <a:pt x="163" y="0"/>
                    <a:pt x="148" y="2"/>
                    <a:pt x="132" y="6"/>
                  </a:cubicBezTo>
                  <a:cubicBezTo>
                    <a:pt x="84" y="54"/>
                    <a:pt x="48" y="90"/>
                    <a:pt x="1" y="149"/>
                  </a:cubicBezTo>
                  <a:cubicBezTo>
                    <a:pt x="53" y="220"/>
                    <a:pt x="99" y="248"/>
                    <a:pt x="142" y="248"/>
                  </a:cubicBezTo>
                  <a:cubicBezTo>
                    <a:pt x="206" y="248"/>
                    <a:pt x="260" y="185"/>
                    <a:pt x="310" y="114"/>
                  </a:cubicBezTo>
                  <a:cubicBezTo>
                    <a:pt x="271" y="45"/>
                    <a:pt x="240"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5"/>
            <p:cNvSpPr/>
            <p:nvPr/>
          </p:nvSpPr>
          <p:spPr>
            <a:xfrm>
              <a:off x="6045375" y="1841600"/>
              <a:ext cx="3300" cy="4925"/>
            </a:xfrm>
            <a:custGeom>
              <a:avLst/>
              <a:gdLst/>
              <a:ahLst/>
              <a:cxnLst/>
              <a:rect l="l" t="t" r="r" b="b"/>
              <a:pathLst>
                <a:path w="132" h="197" extrusionOk="0">
                  <a:moveTo>
                    <a:pt x="64" y="1"/>
                  </a:moveTo>
                  <a:cubicBezTo>
                    <a:pt x="44" y="1"/>
                    <a:pt x="22" y="7"/>
                    <a:pt x="1" y="17"/>
                  </a:cubicBezTo>
                  <a:cubicBezTo>
                    <a:pt x="37" y="77"/>
                    <a:pt x="49" y="136"/>
                    <a:pt x="60" y="196"/>
                  </a:cubicBezTo>
                  <a:cubicBezTo>
                    <a:pt x="132" y="160"/>
                    <a:pt x="132" y="89"/>
                    <a:pt x="132" y="29"/>
                  </a:cubicBezTo>
                  <a:cubicBezTo>
                    <a:pt x="112" y="10"/>
                    <a:pt x="89"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5"/>
            <p:cNvSpPr/>
            <p:nvPr/>
          </p:nvSpPr>
          <p:spPr>
            <a:xfrm>
              <a:off x="6013525" y="1841725"/>
              <a:ext cx="3300" cy="6875"/>
            </a:xfrm>
            <a:custGeom>
              <a:avLst/>
              <a:gdLst/>
              <a:ahLst/>
              <a:cxnLst/>
              <a:rect l="l" t="t" r="r" b="b"/>
              <a:pathLst>
                <a:path w="132" h="275" extrusionOk="0">
                  <a:moveTo>
                    <a:pt x="1" y="1"/>
                  </a:moveTo>
                  <a:lnTo>
                    <a:pt x="1" y="274"/>
                  </a:lnTo>
                  <a:cubicBezTo>
                    <a:pt x="96" y="239"/>
                    <a:pt x="132" y="131"/>
                    <a:pt x="132" y="12"/>
                  </a:cubicBezTo>
                  <a:cubicBezTo>
                    <a:pt x="84" y="12"/>
                    <a:pt x="37"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5"/>
            <p:cNvSpPr/>
            <p:nvPr/>
          </p:nvSpPr>
          <p:spPr>
            <a:xfrm>
              <a:off x="6034675" y="1845000"/>
              <a:ext cx="1500" cy="1800"/>
            </a:xfrm>
            <a:custGeom>
              <a:avLst/>
              <a:gdLst/>
              <a:ahLst/>
              <a:cxnLst/>
              <a:rect l="l" t="t" r="r" b="b"/>
              <a:pathLst>
                <a:path w="60" h="72" extrusionOk="0">
                  <a:moveTo>
                    <a:pt x="0" y="1"/>
                  </a:moveTo>
                  <a:cubicBezTo>
                    <a:pt x="12" y="24"/>
                    <a:pt x="24" y="48"/>
                    <a:pt x="60" y="72"/>
                  </a:cubicBezTo>
                  <a:cubicBezTo>
                    <a:pt x="48" y="48"/>
                    <a:pt x="12"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5"/>
            <p:cNvSpPr/>
            <p:nvPr/>
          </p:nvSpPr>
          <p:spPr>
            <a:xfrm>
              <a:off x="6024250" y="1842025"/>
              <a:ext cx="3300" cy="3300"/>
            </a:xfrm>
            <a:custGeom>
              <a:avLst/>
              <a:gdLst/>
              <a:ahLst/>
              <a:cxnLst/>
              <a:rect l="l" t="t" r="r" b="b"/>
              <a:pathLst>
                <a:path w="132" h="132" extrusionOk="0">
                  <a:moveTo>
                    <a:pt x="132" y="0"/>
                  </a:moveTo>
                  <a:cubicBezTo>
                    <a:pt x="84" y="12"/>
                    <a:pt x="48" y="12"/>
                    <a:pt x="1" y="24"/>
                  </a:cubicBezTo>
                  <a:lnTo>
                    <a:pt x="1" y="131"/>
                  </a:ln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5"/>
            <p:cNvSpPr/>
            <p:nvPr/>
          </p:nvSpPr>
          <p:spPr>
            <a:xfrm>
              <a:off x="6002525" y="2078650"/>
              <a:ext cx="7175" cy="7175"/>
            </a:xfrm>
            <a:custGeom>
              <a:avLst/>
              <a:gdLst/>
              <a:ahLst/>
              <a:cxnLst/>
              <a:rect l="l" t="t" r="r" b="b"/>
              <a:pathLst>
                <a:path w="287" h="287" extrusionOk="0">
                  <a:moveTo>
                    <a:pt x="0" y="1"/>
                  </a:moveTo>
                  <a:lnTo>
                    <a:pt x="0" y="287"/>
                  </a:lnTo>
                  <a:lnTo>
                    <a:pt x="286" y="287"/>
                  </a:lnTo>
                  <a:lnTo>
                    <a:pt x="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5"/>
            <p:cNvSpPr/>
            <p:nvPr/>
          </p:nvSpPr>
          <p:spPr>
            <a:xfrm>
              <a:off x="5969775" y="2081775"/>
              <a:ext cx="4625" cy="4050"/>
            </a:xfrm>
            <a:custGeom>
              <a:avLst/>
              <a:gdLst/>
              <a:ahLst/>
              <a:cxnLst/>
              <a:rect l="l" t="t" r="r" b="b"/>
              <a:pathLst>
                <a:path w="185" h="162" extrusionOk="0">
                  <a:moveTo>
                    <a:pt x="116" y="0"/>
                  </a:moveTo>
                  <a:cubicBezTo>
                    <a:pt x="100" y="0"/>
                    <a:pt x="79" y="6"/>
                    <a:pt x="48" y="19"/>
                  </a:cubicBezTo>
                  <a:cubicBezTo>
                    <a:pt x="1" y="43"/>
                    <a:pt x="96" y="126"/>
                    <a:pt x="156" y="162"/>
                  </a:cubicBezTo>
                  <a:cubicBezTo>
                    <a:pt x="126" y="113"/>
                    <a:pt x="185"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5"/>
            <p:cNvSpPr/>
            <p:nvPr/>
          </p:nvSpPr>
          <p:spPr>
            <a:xfrm>
              <a:off x="5886450" y="2071125"/>
              <a:ext cx="5375" cy="3925"/>
            </a:xfrm>
            <a:custGeom>
              <a:avLst/>
              <a:gdLst/>
              <a:ahLst/>
              <a:cxnLst/>
              <a:rect l="l" t="t" r="r" b="b"/>
              <a:pathLst>
                <a:path w="215" h="157" extrusionOk="0">
                  <a:moveTo>
                    <a:pt x="151" y="0"/>
                  </a:moveTo>
                  <a:cubicBezTo>
                    <a:pt x="73" y="0"/>
                    <a:pt x="0" y="20"/>
                    <a:pt x="0" y="76"/>
                  </a:cubicBezTo>
                  <a:cubicBezTo>
                    <a:pt x="0" y="129"/>
                    <a:pt x="67" y="156"/>
                    <a:pt x="141" y="156"/>
                  </a:cubicBezTo>
                  <a:cubicBezTo>
                    <a:pt x="165" y="156"/>
                    <a:pt x="191" y="153"/>
                    <a:pt x="214" y="147"/>
                  </a:cubicBezTo>
                  <a:lnTo>
                    <a:pt x="214" y="4"/>
                  </a:lnTo>
                  <a:cubicBezTo>
                    <a:pt x="194" y="2"/>
                    <a:pt x="172" y="0"/>
                    <a:pt x="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5"/>
            <p:cNvSpPr/>
            <p:nvPr/>
          </p:nvSpPr>
          <p:spPr>
            <a:xfrm>
              <a:off x="5837925" y="1781000"/>
              <a:ext cx="129800" cy="15525"/>
            </a:xfrm>
            <a:custGeom>
              <a:avLst/>
              <a:gdLst/>
              <a:ahLst/>
              <a:cxnLst/>
              <a:rect l="l" t="t" r="r" b="b"/>
              <a:pathLst>
                <a:path w="5192" h="621" extrusionOk="0">
                  <a:moveTo>
                    <a:pt x="977" y="1"/>
                  </a:moveTo>
                  <a:cubicBezTo>
                    <a:pt x="893" y="1"/>
                    <a:pt x="786" y="13"/>
                    <a:pt x="691" y="24"/>
                  </a:cubicBezTo>
                  <a:cubicBezTo>
                    <a:pt x="488" y="132"/>
                    <a:pt x="250" y="132"/>
                    <a:pt x="12" y="144"/>
                  </a:cubicBezTo>
                  <a:cubicBezTo>
                    <a:pt x="12" y="191"/>
                    <a:pt x="0" y="251"/>
                    <a:pt x="0" y="298"/>
                  </a:cubicBezTo>
                  <a:cubicBezTo>
                    <a:pt x="20" y="453"/>
                    <a:pt x="86" y="553"/>
                    <a:pt x="219" y="553"/>
                  </a:cubicBezTo>
                  <a:cubicBezTo>
                    <a:pt x="250" y="553"/>
                    <a:pt x="284" y="548"/>
                    <a:pt x="322" y="536"/>
                  </a:cubicBezTo>
                  <a:cubicBezTo>
                    <a:pt x="515" y="483"/>
                    <a:pt x="706" y="458"/>
                    <a:pt x="895" y="458"/>
                  </a:cubicBezTo>
                  <a:cubicBezTo>
                    <a:pt x="1126" y="458"/>
                    <a:pt x="1355" y="495"/>
                    <a:pt x="1584" y="560"/>
                  </a:cubicBezTo>
                  <a:lnTo>
                    <a:pt x="1667" y="560"/>
                  </a:lnTo>
                  <a:cubicBezTo>
                    <a:pt x="1739" y="560"/>
                    <a:pt x="1810" y="560"/>
                    <a:pt x="1881" y="536"/>
                  </a:cubicBezTo>
                  <a:cubicBezTo>
                    <a:pt x="1929" y="525"/>
                    <a:pt x="1977" y="489"/>
                    <a:pt x="2001" y="441"/>
                  </a:cubicBezTo>
                  <a:cubicBezTo>
                    <a:pt x="2027" y="451"/>
                    <a:pt x="2054" y="454"/>
                    <a:pt x="2081" y="454"/>
                  </a:cubicBezTo>
                  <a:cubicBezTo>
                    <a:pt x="2229" y="454"/>
                    <a:pt x="2379" y="332"/>
                    <a:pt x="2535" y="332"/>
                  </a:cubicBezTo>
                  <a:cubicBezTo>
                    <a:pt x="2602" y="332"/>
                    <a:pt x="2669" y="354"/>
                    <a:pt x="2739" y="417"/>
                  </a:cubicBezTo>
                  <a:cubicBezTo>
                    <a:pt x="2798" y="525"/>
                    <a:pt x="2882" y="560"/>
                    <a:pt x="2989" y="584"/>
                  </a:cubicBezTo>
                  <a:cubicBezTo>
                    <a:pt x="3072" y="596"/>
                    <a:pt x="3179" y="608"/>
                    <a:pt x="3286" y="608"/>
                  </a:cubicBezTo>
                  <a:cubicBezTo>
                    <a:pt x="3350" y="616"/>
                    <a:pt x="3413" y="620"/>
                    <a:pt x="3477" y="620"/>
                  </a:cubicBezTo>
                  <a:cubicBezTo>
                    <a:pt x="3843" y="620"/>
                    <a:pt x="4217" y="500"/>
                    <a:pt x="4599" y="500"/>
                  </a:cubicBezTo>
                  <a:cubicBezTo>
                    <a:pt x="4614" y="500"/>
                    <a:pt x="4629" y="500"/>
                    <a:pt x="4644" y="501"/>
                  </a:cubicBezTo>
                  <a:cubicBezTo>
                    <a:pt x="4648" y="502"/>
                    <a:pt x="4653" y="503"/>
                    <a:pt x="4657" y="503"/>
                  </a:cubicBezTo>
                  <a:cubicBezTo>
                    <a:pt x="4704" y="503"/>
                    <a:pt x="4741" y="424"/>
                    <a:pt x="4788" y="424"/>
                  </a:cubicBezTo>
                  <a:cubicBezTo>
                    <a:pt x="4806" y="424"/>
                    <a:pt x="4825" y="435"/>
                    <a:pt x="4846" y="465"/>
                  </a:cubicBezTo>
                  <a:cubicBezTo>
                    <a:pt x="4882" y="477"/>
                    <a:pt x="4906" y="477"/>
                    <a:pt x="4941" y="489"/>
                  </a:cubicBezTo>
                  <a:cubicBezTo>
                    <a:pt x="4965" y="489"/>
                    <a:pt x="5001" y="477"/>
                    <a:pt x="5025" y="477"/>
                  </a:cubicBezTo>
                  <a:cubicBezTo>
                    <a:pt x="5060" y="441"/>
                    <a:pt x="5072" y="429"/>
                    <a:pt x="5096" y="417"/>
                  </a:cubicBezTo>
                  <a:cubicBezTo>
                    <a:pt x="5156" y="346"/>
                    <a:pt x="5191" y="263"/>
                    <a:pt x="5144" y="167"/>
                  </a:cubicBezTo>
                  <a:lnTo>
                    <a:pt x="4560" y="120"/>
                  </a:lnTo>
                  <a:cubicBezTo>
                    <a:pt x="4459" y="148"/>
                    <a:pt x="4353" y="160"/>
                    <a:pt x="4243" y="160"/>
                  </a:cubicBezTo>
                  <a:cubicBezTo>
                    <a:pt x="4121" y="160"/>
                    <a:pt x="3995" y="145"/>
                    <a:pt x="3870" y="120"/>
                  </a:cubicBezTo>
                  <a:cubicBezTo>
                    <a:pt x="3132" y="108"/>
                    <a:pt x="2417" y="108"/>
                    <a:pt x="1727" y="108"/>
                  </a:cubicBezTo>
                  <a:cubicBezTo>
                    <a:pt x="1643" y="48"/>
                    <a:pt x="1560" y="13"/>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5"/>
            <p:cNvSpPr/>
            <p:nvPr/>
          </p:nvSpPr>
          <p:spPr>
            <a:xfrm>
              <a:off x="5854875" y="1776750"/>
              <a:ext cx="25625" cy="7250"/>
            </a:xfrm>
            <a:custGeom>
              <a:avLst/>
              <a:gdLst/>
              <a:ahLst/>
              <a:cxnLst/>
              <a:rect l="l" t="t" r="r" b="b"/>
              <a:pathLst>
                <a:path w="1025" h="290" extrusionOk="0">
                  <a:moveTo>
                    <a:pt x="548" y="1"/>
                  </a:moveTo>
                  <a:cubicBezTo>
                    <a:pt x="407" y="1"/>
                    <a:pt x="240" y="63"/>
                    <a:pt x="1" y="183"/>
                  </a:cubicBezTo>
                  <a:cubicBezTo>
                    <a:pt x="37" y="236"/>
                    <a:pt x="79" y="263"/>
                    <a:pt x="128" y="263"/>
                  </a:cubicBezTo>
                  <a:cubicBezTo>
                    <a:pt x="145" y="263"/>
                    <a:pt x="162" y="260"/>
                    <a:pt x="180" y="254"/>
                  </a:cubicBezTo>
                  <a:cubicBezTo>
                    <a:pt x="275" y="236"/>
                    <a:pt x="373" y="218"/>
                    <a:pt x="470" y="218"/>
                  </a:cubicBezTo>
                  <a:cubicBezTo>
                    <a:pt x="566" y="218"/>
                    <a:pt x="662" y="236"/>
                    <a:pt x="751" y="290"/>
                  </a:cubicBezTo>
                  <a:cubicBezTo>
                    <a:pt x="834" y="290"/>
                    <a:pt x="942" y="278"/>
                    <a:pt x="1025" y="278"/>
                  </a:cubicBezTo>
                  <a:cubicBezTo>
                    <a:pt x="850" y="90"/>
                    <a:pt x="717"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5"/>
            <p:cNvSpPr/>
            <p:nvPr/>
          </p:nvSpPr>
          <p:spPr>
            <a:xfrm>
              <a:off x="5886450" y="1778325"/>
              <a:ext cx="2700" cy="1800"/>
            </a:xfrm>
            <a:custGeom>
              <a:avLst/>
              <a:gdLst/>
              <a:ahLst/>
              <a:cxnLst/>
              <a:rect l="l" t="t" r="r" b="b"/>
              <a:pathLst>
                <a:path w="108" h="72" extrusionOk="0">
                  <a:moveTo>
                    <a:pt x="48" y="0"/>
                  </a:moveTo>
                  <a:cubicBezTo>
                    <a:pt x="36" y="0"/>
                    <a:pt x="12" y="12"/>
                    <a:pt x="0" y="12"/>
                  </a:cubicBezTo>
                  <a:cubicBezTo>
                    <a:pt x="24" y="36"/>
                    <a:pt x="0" y="48"/>
                    <a:pt x="12" y="60"/>
                  </a:cubicBezTo>
                  <a:cubicBezTo>
                    <a:pt x="12" y="72"/>
                    <a:pt x="48" y="72"/>
                    <a:pt x="60" y="72"/>
                  </a:cubicBezTo>
                  <a:cubicBezTo>
                    <a:pt x="107" y="48"/>
                    <a:pt x="107" y="12"/>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5"/>
            <p:cNvSpPr/>
            <p:nvPr/>
          </p:nvSpPr>
          <p:spPr>
            <a:xfrm>
              <a:off x="5921550" y="1777125"/>
              <a:ext cx="2125" cy="3000"/>
            </a:xfrm>
            <a:custGeom>
              <a:avLst/>
              <a:gdLst/>
              <a:ahLst/>
              <a:cxnLst/>
              <a:rect l="l" t="t" r="r" b="b"/>
              <a:pathLst>
                <a:path w="85" h="120" extrusionOk="0">
                  <a:moveTo>
                    <a:pt x="84" y="1"/>
                  </a:moveTo>
                  <a:cubicBezTo>
                    <a:pt x="1" y="48"/>
                    <a:pt x="1" y="96"/>
                    <a:pt x="84" y="120"/>
                  </a:cubicBezTo>
                  <a:lnTo>
                    <a:pt x="84" y="60"/>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5"/>
            <p:cNvSpPr/>
            <p:nvPr/>
          </p:nvSpPr>
          <p:spPr>
            <a:xfrm>
              <a:off x="5945075" y="1777725"/>
              <a:ext cx="3600" cy="3300"/>
            </a:xfrm>
            <a:custGeom>
              <a:avLst/>
              <a:gdLst/>
              <a:ahLst/>
              <a:cxnLst/>
              <a:rect l="l" t="t" r="r" b="b"/>
              <a:pathLst>
                <a:path w="144" h="132" extrusionOk="0">
                  <a:moveTo>
                    <a:pt x="143" y="1"/>
                  </a:moveTo>
                  <a:cubicBezTo>
                    <a:pt x="96" y="24"/>
                    <a:pt x="60" y="72"/>
                    <a:pt x="1" y="132"/>
                  </a:cubicBezTo>
                  <a:cubicBezTo>
                    <a:pt x="60" y="84"/>
                    <a:pt x="96" y="3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5"/>
            <p:cNvSpPr/>
            <p:nvPr/>
          </p:nvSpPr>
          <p:spPr>
            <a:xfrm>
              <a:off x="5934075" y="1779000"/>
              <a:ext cx="3875" cy="1725"/>
            </a:xfrm>
            <a:custGeom>
              <a:avLst/>
              <a:gdLst/>
              <a:ahLst/>
              <a:cxnLst/>
              <a:rect l="l" t="t" r="r" b="b"/>
              <a:pathLst>
                <a:path w="155" h="69" extrusionOk="0">
                  <a:moveTo>
                    <a:pt x="73" y="0"/>
                  </a:moveTo>
                  <a:cubicBezTo>
                    <a:pt x="42" y="0"/>
                    <a:pt x="18" y="25"/>
                    <a:pt x="0" y="69"/>
                  </a:cubicBezTo>
                  <a:lnTo>
                    <a:pt x="155" y="69"/>
                  </a:lnTo>
                  <a:cubicBezTo>
                    <a:pt x="143" y="45"/>
                    <a:pt x="143" y="21"/>
                    <a:pt x="107" y="9"/>
                  </a:cubicBezTo>
                  <a:cubicBezTo>
                    <a:pt x="95" y="3"/>
                    <a:pt x="83" y="0"/>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5"/>
            <p:cNvSpPr/>
            <p:nvPr/>
          </p:nvSpPr>
          <p:spPr>
            <a:xfrm>
              <a:off x="5751000" y="2021400"/>
              <a:ext cx="8075" cy="3700"/>
            </a:xfrm>
            <a:custGeom>
              <a:avLst/>
              <a:gdLst/>
              <a:ahLst/>
              <a:cxnLst/>
              <a:rect l="l" t="t" r="r" b="b"/>
              <a:pathLst>
                <a:path w="323" h="148" extrusionOk="0">
                  <a:moveTo>
                    <a:pt x="120" y="0"/>
                  </a:moveTo>
                  <a:cubicBezTo>
                    <a:pt x="75" y="0"/>
                    <a:pt x="32" y="21"/>
                    <a:pt x="1" y="76"/>
                  </a:cubicBezTo>
                  <a:cubicBezTo>
                    <a:pt x="60" y="88"/>
                    <a:pt x="120" y="112"/>
                    <a:pt x="179" y="124"/>
                  </a:cubicBezTo>
                  <a:cubicBezTo>
                    <a:pt x="227" y="148"/>
                    <a:pt x="275" y="148"/>
                    <a:pt x="322" y="148"/>
                  </a:cubicBezTo>
                  <a:cubicBezTo>
                    <a:pt x="286" y="100"/>
                    <a:pt x="275" y="52"/>
                    <a:pt x="239" y="41"/>
                  </a:cubicBezTo>
                  <a:cubicBezTo>
                    <a:pt x="204" y="18"/>
                    <a:pt x="162"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5"/>
            <p:cNvSpPr/>
            <p:nvPr/>
          </p:nvSpPr>
          <p:spPr>
            <a:xfrm>
              <a:off x="5726600" y="2020925"/>
              <a:ext cx="3000" cy="3300"/>
            </a:xfrm>
            <a:custGeom>
              <a:avLst/>
              <a:gdLst/>
              <a:ahLst/>
              <a:cxnLst/>
              <a:rect l="l" t="t" r="r" b="b"/>
              <a:pathLst>
                <a:path w="120" h="132" extrusionOk="0">
                  <a:moveTo>
                    <a:pt x="0" y="0"/>
                  </a:moveTo>
                  <a:lnTo>
                    <a:pt x="0" y="0"/>
                  </a:lnTo>
                  <a:cubicBezTo>
                    <a:pt x="12" y="71"/>
                    <a:pt x="60" y="119"/>
                    <a:pt x="119" y="131"/>
                  </a:cubicBezTo>
                  <a:cubicBezTo>
                    <a:pt x="119" y="60"/>
                    <a:pt x="72"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5"/>
            <p:cNvSpPr/>
            <p:nvPr/>
          </p:nvSpPr>
          <p:spPr>
            <a:xfrm>
              <a:off x="5970375" y="1795650"/>
              <a:ext cx="43175" cy="15200"/>
            </a:xfrm>
            <a:custGeom>
              <a:avLst/>
              <a:gdLst/>
              <a:ahLst/>
              <a:cxnLst/>
              <a:rect l="l" t="t" r="r" b="b"/>
              <a:pathLst>
                <a:path w="1727" h="608" extrusionOk="0">
                  <a:moveTo>
                    <a:pt x="852" y="1"/>
                  </a:moveTo>
                  <a:cubicBezTo>
                    <a:pt x="755" y="1"/>
                    <a:pt x="659" y="43"/>
                    <a:pt x="560" y="117"/>
                  </a:cubicBezTo>
                  <a:lnTo>
                    <a:pt x="298" y="117"/>
                  </a:lnTo>
                  <a:cubicBezTo>
                    <a:pt x="245" y="79"/>
                    <a:pt x="193" y="56"/>
                    <a:pt x="137" y="56"/>
                  </a:cubicBezTo>
                  <a:cubicBezTo>
                    <a:pt x="105" y="56"/>
                    <a:pt x="71" y="64"/>
                    <a:pt x="36" y="81"/>
                  </a:cubicBezTo>
                  <a:cubicBezTo>
                    <a:pt x="24" y="117"/>
                    <a:pt x="12" y="129"/>
                    <a:pt x="1" y="153"/>
                  </a:cubicBezTo>
                  <a:cubicBezTo>
                    <a:pt x="84" y="296"/>
                    <a:pt x="120" y="474"/>
                    <a:pt x="263" y="558"/>
                  </a:cubicBezTo>
                  <a:cubicBezTo>
                    <a:pt x="274" y="557"/>
                    <a:pt x="286" y="557"/>
                    <a:pt x="297" y="557"/>
                  </a:cubicBezTo>
                  <a:cubicBezTo>
                    <a:pt x="500" y="557"/>
                    <a:pt x="711" y="608"/>
                    <a:pt x="914" y="608"/>
                  </a:cubicBezTo>
                  <a:cubicBezTo>
                    <a:pt x="1096" y="608"/>
                    <a:pt x="1271" y="567"/>
                    <a:pt x="1429" y="415"/>
                  </a:cubicBezTo>
                  <a:cubicBezTo>
                    <a:pt x="1525" y="320"/>
                    <a:pt x="1620" y="212"/>
                    <a:pt x="1727" y="129"/>
                  </a:cubicBezTo>
                  <a:cubicBezTo>
                    <a:pt x="1525" y="117"/>
                    <a:pt x="1334" y="117"/>
                    <a:pt x="1132" y="117"/>
                  </a:cubicBezTo>
                  <a:cubicBezTo>
                    <a:pt x="1034" y="37"/>
                    <a:pt x="943" y="1"/>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5"/>
            <p:cNvSpPr/>
            <p:nvPr/>
          </p:nvSpPr>
          <p:spPr>
            <a:xfrm>
              <a:off x="6029900" y="1782625"/>
              <a:ext cx="38425" cy="16275"/>
            </a:xfrm>
            <a:custGeom>
              <a:avLst/>
              <a:gdLst/>
              <a:ahLst/>
              <a:cxnLst/>
              <a:rect l="l" t="t" r="r" b="b"/>
              <a:pathLst>
                <a:path w="1537" h="651" extrusionOk="0">
                  <a:moveTo>
                    <a:pt x="611" y="0"/>
                  </a:moveTo>
                  <a:cubicBezTo>
                    <a:pt x="496" y="0"/>
                    <a:pt x="378" y="25"/>
                    <a:pt x="263" y="79"/>
                  </a:cubicBezTo>
                  <a:cubicBezTo>
                    <a:pt x="96" y="162"/>
                    <a:pt x="1" y="340"/>
                    <a:pt x="334" y="352"/>
                  </a:cubicBezTo>
                  <a:cubicBezTo>
                    <a:pt x="408" y="297"/>
                    <a:pt x="478" y="270"/>
                    <a:pt x="547" y="270"/>
                  </a:cubicBezTo>
                  <a:cubicBezTo>
                    <a:pt x="612" y="270"/>
                    <a:pt x="675" y="294"/>
                    <a:pt x="739" y="340"/>
                  </a:cubicBezTo>
                  <a:cubicBezTo>
                    <a:pt x="870" y="400"/>
                    <a:pt x="989" y="483"/>
                    <a:pt x="1037" y="638"/>
                  </a:cubicBezTo>
                  <a:cubicBezTo>
                    <a:pt x="1144" y="638"/>
                    <a:pt x="1227" y="650"/>
                    <a:pt x="1334" y="650"/>
                  </a:cubicBezTo>
                  <a:cubicBezTo>
                    <a:pt x="1394" y="590"/>
                    <a:pt x="1441" y="543"/>
                    <a:pt x="1465" y="483"/>
                  </a:cubicBezTo>
                  <a:cubicBezTo>
                    <a:pt x="1537" y="233"/>
                    <a:pt x="1239" y="340"/>
                    <a:pt x="1180" y="221"/>
                  </a:cubicBezTo>
                  <a:lnTo>
                    <a:pt x="1168" y="198"/>
                  </a:lnTo>
                  <a:cubicBezTo>
                    <a:pt x="996" y="71"/>
                    <a:pt x="806" y="0"/>
                    <a:pt x="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5"/>
            <p:cNvSpPr/>
            <p:nvPr/>
          </p:nvSpPr>
          <p:spPr>
            <a:xfrm>
              <a:off x="5988225" y="1783425"/>
              <a:ext cx="21475" cy="11600"/>
            </a:xfrm>
            <a:custGeom>
              <a:avLst/>
              <a:gdLst/>
              <a:ahLst/>
              <a:cxnLst/>
              <a:rect l="l" t="t" r="r" b="b"/>
              <a:pathLst>
                <a:path w="859" h="464" extrusionOk="0">
                  <a:moveTo>
                    <a:pt x="90" y="1"/>
                  </a:moveTo>
                  <a:cubicBezTo>
                    <a:pt x="57" y="1"/>
                    <a:pt x="26" y="18"/>
                    <a:pt x="1" y="35"/>
                  </a:cubicBezTo>
                  <a:lnTo>
                    <a:pt x="1" y="320"/>
                  </a:lnTo>
                  <a:cubicBezTo>
                    <a:pt x="63" y="424"/>
                    <a:pt x="146" y="447"/>
                    <a:pt x="235" y="447"/>
                  </a:cubicBezTo>
                  <a:cubicBezTo>
                    <a:pt x="301" y="447"/>
                    <a:pt x="370" y="434"/>
                    <a:pt x="436" y="434"/>
                  </a:cubicBezTo>
                  <a:cubicBezTo>
                    <a:pt x="484" y="434"/>
                    <a:pt x="530" y="441"/>
                    <a:pt x="572" y="463"/>
                  </a:cubicBezTo>
                  <a:cubicBezTo>
                    <a:pt x="739" y="368"/>
                    <a:pt x="787" y="189"/>
                    <a:pt x="858" y="35"/>
                  </a:cubicBezTo>
                  <a:cubicBezTo>
                    <a:pt x="608" y="23"/>
                    <a:pt x="370" y="23"/>
                    <a:pt x="132" y="11"/>
                  </a:cubicBezTo>
                  <a:cubicBezTo>
                    <a:pt x="118" y="4"/>
                    <a:pt x="104"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5"/>
            <p:cNvSpPr/>
            <p:nvPr/>
          </p:nvSpPr>
          <p:spPr>
            <a:xfrm>
              <a:off x="5984375" y="1791425"/>
              <a:ext cx="18175" cy="7175"/>
            </a:xfrm>
            <a:custGeom>
              <a:avLst/>
              <a:gdLst/>
              <a:ahLst/>
              <a:cxnLst/>
              <a:rect l="l" t="t" r="r" b="b"/>
              <a:pathLst>
                <a:path w="727" h="287" extrusionOk="0">
                  <a:moveTo>
                    <a:pt x="155" y="0"/>
                  </a:moveTo>
                  <a:cubicBezTo>
                    <a:pt x="36" y="60"/>
                    <a:pt x="0" y="167"/>
                    <a:pt x="12" y="286"/>
                  </a:cubicBezTo>
                  <a:lnTo>
                    <a:pt x="584" y="286"/>
                  </a:lnTo>
                  <a:cubicBezTo>
                    <a:pt x="631" y="238"/>
                    <a:pt x="691" y="191"/>
                    <a:pt x="726" y="143"/>
                  </a:cubicBezTo>
                  <a:cubicBezTo>
                    <a:pt x="655" y="24"/>
                    <a:pt x="560" y="0"/>
                    <a:pt x="459" y="0"/>
                  </a:cubicBezTo>
                  <a:cubicBezTo>
                    <a:pt x="391" y="0"/>
                    <a:pt x="321" y="11"/>
                    <a:pt x="254" y="11"/>
                  </a:cubicBezTo>
                  <a:cubicBezTo>
                    <a:pt x="220" y="11"/>
                    <a:pt x="187" y="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5"/>
            <p:cNvSpPr/>
            <p:nvPr/>
          </p:nvSpPr>
          <p:spPr>
            <a:xfrm>
              <a:off x="6038850" y="1788025"/>
              <a:ext cx="9825" cy="3425"/>
            </a:xfrm>
            <a:custGeom>
              <a:avLst/>
              <a:gdLst/>
              <a:ahLst/>
              <a:cxnLst/>
              <a:rect l="l" t="t" r="r" b="b"/>
              <a:pathLst>
                <a:path w="393" h="137" extrusionOk="0">
                  <a:moveTo>
                    <a:pt x="200" y="1"/>
                  </a:moveTo>
                  <a:cubicBezTo>
                    <a:pt x="133" y="1"/>
                    <a:pt x="67" y="46"/>
                    <a:pt x="0" y="136"/>
                  </a:cubicBezTo>
                  <a:cubicBezTo>
                    <a:pt x="131" y="136"/>
                    <a:pt x="262" y="136"/>
                    <a:pt x="393" y="124"/>
                  </a:cubicBezTo>
                  <a:cubicBezTo>
                    <a:pt x="329" y="43"/>
                    <a:pt x="264"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5"/>
            <p:cNvSpPr/>
            <p:nvPr/>
          </p:nvSpPr>
          <p:spPr>
            <a:xfrm>
              <a:off x="5584900" y="2097875"/>
              <a:ext cx="42600" cy="10050"/>
            </a:xfrm>
            <a:custGeom>
              <a:avLst/>
              <a:gdLst/>
              <a:ahLst/>
              <a:cxnLst/>
              <a:rect l="l" t="t" r="r" b="b"/>
              <a:pathLst>
                <a:path w="1704" h="402" extrusionOk="0">
                  <a:moveTo>
                    <a:pt x="908" y="1"/>
                  </a:moveTo>
                  <a:cubicBezTo>
                    <a:pt x="630" y="1"/>
                    <a:pt x="353" y="36"/>
                    <a:pt x="72" y="113"/>
                  </a:cubicBezTo>
                  <a:cubicBezTo>
                    <a:pt x="1" y="375"/>
                    <a:pt x="275" y="256"/>
                    <a:pt x="334" y="363"/>
                  </a:cubicBezTo>
                  <a:cubicBezTo>
                    <a:pt x="514" y="392"/>
                    <a:pt x="692" y="401"/>
                    <a:pt x="869" y="401"/>
                  </a:cubicBezTo>
                  <a:cubicBezTo>
                    <a:pt x="1125" y="401"/>
                    <a:pt x="1379" y="382"/>
                    <a:pt x="1632" y="375"/>
                  </a:cubicBezTo>
                  <a:cubicBezTo>
                    <a:pt x="1704" y="327"/>
                    <a:pt x="1704" y="292"/>
                    <a:pt x="1632" y="232"/>
                  </a:cubicBezTo>
                  <a:lnTo>
                    <a:pt x="1632" y="77"/>
                  </a:lnTo>
                  <a:cubicBezTo>
                    <a:pt x="1389" y="27"/>
                    <a:pt x="1148" y="1"/>
                    <a:pt x="9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5"/>
            <p:cNvSpPr/>
            <p:nvPr/>
          </p:nvSpPr>
          <p:spPr>
            <a:xfrm>
              <a:off x="5625700" y="2103950"/>
              <a:ext cx="11325" cy="6825"/>
            </a:xfrm>
            <a:custGeom>
              <a:avLst/>
              <a:gdLst/>
              <a:ahLst/>
              <a:cxnLst/>
              <a:rect l="l" t="t" r="r" b="b"/>
              <a:pathLst>
                <a:path w="453" h="273" extrusionOk="0">
                  <a:moveTo>
                    <a:pt x="0" y="1"/>
                  </a:moveTo>
                  <a:lnTo>
                    <a:pt x="0" y="132"/>
                  </a:lnTo>
                  <a:cubicBezTo>
                    <a:pt x="71" y="228"/>
                    <a:pt x="148" y="272"/>
                    <a:pt x="231" y="272"/>
                  </a:cubicBezTo>
                  <a:cubicBezTo>
                    <a:pt x="301" y="272"/>
                    <a:pt x="376" y="240"/>
                    <a:pt x="453" y="17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5"/>
            <p:cNvSpPr/>
            <p:nvPr/>
          </p:nvSpPr>
          <p:spPr>
            <a:xfrm>
              <a:off x="5851900" y="2103275"/>
              <a:ext cx="10150" cy="3975"/>
            </a:xfrm>
            <a:custGeom>
              <a:avLst/>
              <a:gdLst/>
              <a:ahLst/>
              <a:cxnLst/>
              <a:rect l="l" t="t" r="r" b="b"/>
              <a:pathLst>
                <a:path w="406" h="159" extrusionOk="0">
                  <a:moveTo>
                    <a:pt x="132" y="0"/>
                  </a:moveTo>
                  <a:cubicBezTo>
                    <a:pt x="74" y="0"/>
                    <a:pt x="25" y="34"/>
                    <a:pt x="1" y="159"/>
                  </a:cubicBezTo>
                  <a:cubicBezTo>
                    <a:pt x="24" y="157"/>
                    <a:pt x="47" y="157"/>
                    <a:pt x="69" y="157"/>
                  </a:cubicBezTo>
                  <a:cubicBezTo>
                    <a:pt x="93" y="157"/>
                    <a:pt x="116" y="157"/>
                    <a:pt x="139" y="157"/>
                  </a:cubicBezTo>
                  <a:cubicBezTo>
                    <a:pt x="240" y="157"/>
                    <a:pt x="331" y="147"/>
                    <a:pt x="406" y="40"/>
                  </a:cubicBezTo>
                  <a:lnTo>
                    <a:pt x="406" y="40"/>
                  </a:lnTo>
                  <a:cubicBezTo>
                    <a:pt x="391" y="47"/>
                    <a:pt x="375" y="49"/>
                    <a:pt x="358" y="49"/>
                  </a:cubicBezTo>
                  <a:cubicBezTo>
                    <a:pt x="287" y="49"/>
                    <a:pt x="203"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5"/>
            <p:cNvSpPr/>
            <p:nvPr/>
          </p:nvSpPr>
          <p:spPr>
            <a:xfrm>
              <a:off x="5585200" y="1770750"/>
              <a:ext cx="2725" cy="2200"/>
            </a:xfrm>
            <a:custGeom>
              <a:avLst/>
              <a:gdLst/>
              <a:ahLst/>
              <a:cxnLst/>
              <a:rect l="l" t="t" r="r" b="b"/>
              <a:pathLst>
                <a:path w="109" h="88" extrusionOk="0">
                  <a:moveTo>
                    <a:pt x="54" y="1"/>
                  </a:moveTo>
                  <a:cubicBezTo>
                    <a:pt x="51" y="1"/>
                    <a:pt x="49" y="2"/>
                    <a:pt x="49" y="6"/>
                  </a:cubicBezTo>
                  <a:cubicBezTo>
                    <a:pt x="1" y="42"/>
                    <a:pt x="1" y="65"/>
                    <a:pt x="60" y="77"/>
                  </a:cubicBezTo>
                  <a:cubicBezTo>
                    <a:pt x="64" y="85"/>
                    <a:pt x="68" y="87"/>
                    <a:pt x="72" y="87"/>
                  </a:cubicBezTo>
                  <a:cubicBezTo>
                    <a:pt x="81" y="87"/>
                    <a:pt x="92" y="74"/>
                    <a:pt x="108" y="65"/>
                  </a:cubicBezTo>
                  <a:cubicBezTo>
                    <a:pt x="108" y="53"/>
                    <a:pt x="84" y="42"/>
                    <a:pt x="84" y="18"/>
                  </a:cubicBezTo>
                  <a:cubicBezTo>
                    <a:pt x="76" y="9"/>
                    <a:pt x="61" y="1"/>
                    <a:pt x="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5"/>
            <p:cNvSpPr/>
            <p:nvPr/>
          </p:nvSpPr>
          <p:spPr>
            <a:xfrm>
              <a:off x="5606650" y="1770875"/>
              <a:ext cx="2400" cy="1825"/>
            </a:xfrm>
            <a:custGeom>
              <a:avLst/>
              <a:gdLst/>
              <a:ahLst/>
              <a:cxnLst/>
              <a:rect l="l" t="t" r="r" b="b"/>
              <a:pathLst>
                <a:path w="96" h="73" extrusionOk="0">
                  <a:moveTo>
                    <a:pt x="48" y="1"/>
                  </a:moveTo>
                  <a:cubicBezTo>
                    <a:pt x="36" y="13"/>
                    <a:pt x="24" y="13"/>
                    <a:pt x="0" y="37"/>
                  </a:cubicBezTo>
                  <a:cubicBezTo>
                    <a:pt x="0" y="48"/>
                    <a:pt x="24" y="60"/>
                    <a:pt x="36" y="72"/>
                  </a:cubicBezTo>
                  <a:cubicBezTo>
                    <a:pt x="48" y="48"/>
                    <a:pt x="83" y="37"/>
                    <a:pt x="95" y="13"/>
                  </a:cubicBezTo>
                  <a:cubicBezTo>
                    <a:pt x="83" y="13"/>
                    <a:pt x="60"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5"/>
            <p:cNvSpPr/>
            <p:nvPr/>
          </p:nvSpPr>
          <p:spPr>
            <a:xfrm>
              <a:off x="5597125" y="1770300"/>
              <a:ext cx="1500" cy="1350"/>
            </a:xfrm>
            <a:custGeom>
              <a:avLst/>
              <a:gdLst/>
              <a:ahLst/>
              <a:cxnLst/>
              <a:rect l="l" t="t" r="r" b="b"/>
              <a:pathLst>
                <a:path w="60" h="54" extrusionOk="0">
                  <a:moveTo>
                    <a:pt x="0" y="0"/>
                  </a:moveTo>
                  <a:lnTo>
                    <a:pt x="0" y="0"/>
                  </a:lnTo>
                  <a:cubicBezTo>
                    <a:pt x="14" y="35"/>
                    <a:pt x="32" y="53"/>
                    <a:pt x="44" y="53"/>
                  </a:cubicBezTo>
                  <a:cubicBezTo>
                    <a:pt x="53" y="53"/>
                    <a:pt x="60" y="44"/>
                    <a:pt x="60" y="24"/>
                  </a:cubicBezTo>
                  <a:cubicBezTo>
                    <a:pt x="60" y="24"/>
                    <a:pt x="1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5"/>
            <p:cNvSpPr/>
            <p:nvPr/>
          </p:nvSpPr>
          <p:spPr>
            <a:xfrm>
              <a:off x="5920175" y="1788600"/>
              <a:ext cx="52000" cy="11550"/>
            </a:xfrm>
            <a:custGeom>
              <a:avLst/>
              <a:gdLst/>
              <a:ahLst/>
              <a:cxnLst/>
              <a:rect l="l" t="t" r="r" b="b"/>
              <a:pathLst>
                <a:path w="2080" h="462" extrusionOk="0">
                  <a:moveTo>
                    <a:pt x="947" y="0"/>
                  </a:moveTo>
                  <a:cubicBezTo>
                    <a:pt x="874" y="0"/>
                    <a:pt x="809" y="15"/>
                    <a:pt x="758" y="54"/>
                  </a:cubicBezTo>
                  <a:cubicBezTo>
                    <a:pt x="648" y="129"/>
                    <a:pt x="539" y="149"/>
                    <a:pt x="433" y="149"/>
                  </a:cubicBezTo>
                  <a:cubicBezTo>
                    <a:pt x="310" y="149"/>
                    <a:pt x="190" y="122"/>
                    <a:pt x="72" y="122"/>
                  </a:cubicBezTo>
                  <a:cubicBezTo>
                    <a:pt x="51" y="122"/>
                    <a:pt x="29" y="123"/>
                    <a:pt x="8" y="125"/>
                  </a:cubicBezTo>
                  <a:cubicBezTo>
                    <a:pt x="0" y="366"/>
                    <a:pt x="78" y="462"/>
                    <a:pt x="215" y="462"/>
                  </a:cubicBezTo>
                  <a:cubicBezTo>
                    <a:pt x="275" y="462"/>
                    <a:pt x="346" y="444"/>
                    <a:pt x="425" y="411"/>
                  </a:cubicBezTo>
                  <a:cubicBezTo>
                    <a:pt x="949" y="423"/>
                    <a:pt x="1485" y="423"/>
                    <a:pt x="2009" y="423"/>
                  </a:cubicBezTo>
                  <a:lnTo>
                    <a:pt x="2009" y="411"/>
                  </a:lnTo>
                  <a:cubicBezTo>
                    <a:pt x="2080" y="304"/>
                    <a:pt x="2080" y="197"/>
                    <a:pt x="1985" y="113"/>
                  </a:cubicBezTo>
                  <a:cubicBezTo>
                    <a:pt x="1942" y="70"/>
                    <a:pt x="1899" y="52"/>
                    <a:pt x="1857" y="52"/>
                  </a:cubicBezTo>
                  <a:cubicBezTo>
                    <a:pt x="1806" y="52"/>
                    <a:pt x="1757" y="79"/>
                    <a:pt x="1711" y="125"/>
                  </a:cubicBezTo>
                  <a:cubicBezTo>
                    <a:pt x="1711" y="137"/>
                    <a:pt x="1687" y="137"/>
                    <a:pt x="1663" y="161"/>
                  </a:cubicBezTo>
                  <a:cubicBezTo>
                    <a:pt x="1616" y="161"/>
                    <a:pt x="1592" y="137"/>
                    <a:pt x="1556" y="113"/>
                  </a:cubicBezTo>
                  <a:cubicBezTo>
                    <a:pt x="1528" y="93"/>
                    <a:pt x="1505" y="80"/>
                    <a:pt x="1480" y="80"/>
                  </a:cubicBezTo>
                  <a:cubicBezTo>
                    <a:pt x="1463" y="80"/>
                    <a:pt x="1445" y="86"/>
                    <a:pt x="1425" y="101"/>
                  </a:cubicBezTo>
                  <a:cubicBezTo>
                    <a:pt x="1273" y="61"/>
                    <a:pt x="1094" y="0"/>
                    <a:pt x="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5"/>
            <p:cNvSpPr/>
            <p:nvPr/>
          </p:nvSpPr>
          <p:spPr>
            <a:xfrm>
              <a:off x="5976925" y="1806000"/>
              <a:ext cx="39625" cy="7550"/>
            </a:xfrm>
            <a:custGeom>
              <a:avLst/>
              <a:gdLst/>
              <a:ahLst/>
              <a:cxnLst/>
              <a:rect l="l" t="t" r="r" b="b"/>
              <a:pathLst>
                <a:path w="1585" h="302" extrusionOk="0">
                  <a:moveTo>
                    <a:pt x="1167" y="1"/>
                  </a:moveTo>
                  <a:cubicBezTo>
                    <a:pt x="1058" y="45"/>
                    <a:pt x="945" y="57"/>
                    <a:pt x="831" y="57"/>
                  </a:cubicBezTo>
                  <a:cubicBezTo>
                    <a:pt x="694" y="57"/>
                    <a:pt x="555" y="40"/>
                    <a:pt x="420" y="40"/>
                  </a:cubicBezTo>
                  <a:cubicBezTo>
                    <a:pt x="275" y="40"/>
                    <a:pt x="133" y="60"/>
                    <a:pt x="1" y="144"/>
                  </a:cubicBezTo>
                  <a:cubicBezTo>
                    <a:pt x="216" y="269"/>
                    <a:pt x="438" y="301"/>
                    <a:pt x="662" y="301"/>
                  </a:cubicBezTo>
                  <a:cubicBezTo>
                    <a:pt x="902" y="301"/>
                    <a:pt x="1144" y="264"/>
                    <a:pt x="1383" y="264"/>
                  </a:cubicBezTo>
                  <a:cubicBezTo>
                    <a:pt x="1451" y="264"/>
                    <a:pt x="1517" y="267"/>
                    <a:pt x="1584" y="275"/>
                  </a:cubicBezTo>
                  <a:cubicBezTo>
                    <a:pt x="1525" y="72"/>
                    <a:pt x="1358" y="13"/>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5"/>
            <p:cNvSpPr/>
            <p:nvPr/>
          </p:nvSpPr>
          <p:spPr>
            <a:xfrm>
              <a:off x="5909950" y="1791725"/>
              <a:ext cx="20875" cy="13700"/>
            </a:xfrm>
            <a:custGeom>
              <a:avLst/>
              <a:gdLst/>
              <a:ahLst/>
              <a:cxnLst/>
              <a:rect l="l" t="t" r="r" b="b"/>
              <a:pathLst>
                <a:path w="835" h="548" extrusionOk="0">
                  <a:moveTo>
                    <a:pt x="417" y="0"/>
                  </a:moveTo>
                  <a:cubicBezTo>
                    <a:pt x="310" y="12"/>
                    <a:pt x="191" y="12"/>
                    <a:pt x="72" y="12"/>
                  </a:cubicBezTo>
                  <a:cubicBezTo>
                    <a:pt x="13" y="84"/>
                    <a:pt x="1" y="179"/>
                    <a:pt x="36" y="286"/>
                  </a:cubicBezTo>
                  <a:cubicBezTo>
                    <a:pt x="36" y="369"/>
                    <a:pt x="36" y="477"/>
                    <a:pt x="108" y="548"/>
                  </a:cubicBezTo>
                  <a:lnTo>
                    <a:pt x="405" y="548"/>
                  </a:lnTo>
                  <a:cubicBezTo>
                    <a:pt x="489" y="369"/>
                    <a:pt x="751" y="453"/>
                    <a:pt x="834" y="286"/>
                  </a:cubicBezTo>
                  <a:cubicBezTo>
                    <a:pt x="644" y="286"/>
                    <a:pt x="477" y="215"/>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5"/>
            <p:cNvSpPr/>
            <p:nvPr/>
          </p:nvSpPr>
          <p:spPr>
            <a:xfrm>
              <a:off x="5953125" y="1806525"/>
              <a:ext cx="9825" cy="6950"/>
            </a:xfrm>
            <a:custGeom>
              <a:avLst/>
              <a:gdLst/>
              <a:ahLst/>
              <a:cxnLst/>
              <a:rect l="l" t="t" r="r" b="b"/>
              <a:pathLst>
                <a:path w="393" h="278" extrusionOk="0">
                  <a:moveTo>
                    <a:pt x="149" y="1"/>
                  </a:moveTo>
                  <a:cubicBezTo>
                    <a:pt x="94" y="1"/>
                    <a:pt x="32" y="29"/>
                    <a:pt x="12" y="99"/>
                  </a:cubicBezTo>
                  <a:cubicBezTo>
                    <a:pt x="0" y="254"/>
                    <a:pt x="155" y="242"/>
                    <a:pt x="250" y="277"/>
                  </a:cubicBezTo>
                  <a:cubicBezTo>
                    <a:pt x="286" y="170"/>
                    <a:pt x="393" y="39"/>
                    <a:pt x="179" y="4"/>
                  </a:cubicBezTo>
                  <a:cubicBezTo>
                    <a:pt x="169" y="2"/>
                    <a:pt x="159" y="1"/>
                    <a:pt x="1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5"/>
            <p:cNvSpPr/>
            <p:nvPr/>
          </p:nvSpPr>
          <p:spPr>
            <a:xfrm>
              <a:off x="5938225" y="1807800"/>
              <a:ext cx="7475" cy="4775"/>
            </a:xfrm>
            <a:custGeom>
              <a:avLst/>
              <a:gdLst/>
              <a:ahLst/>
              <a:cxnLst/>
              <a:rect l="l" t="t" r="r" b="b"/>
              <a:pathLst>
                <a:path w="299" h="191" extrusionOk="0">
                  <a:moveTo>
                    <a:pt x="96" y="0"/>
                  </a:moveTo>
                  <a:cubicBezTo>
                    <a:pt x="72" y="24"/>
                    <a:pt x="13" y="60"/>
                    <a:pt x="1" y="72"/>
                  </a:cubicBezTo>
                  <a:cubicBezTo>
                    <a:pt x="1" y="182"/>
                    <a:pt x="77" y="191"/>
                    <a:pt x="152" y="191"/>
                  </a:cubicBezTo>
                  <a:cubicBezTo>
                    <a:pt x="165" y="191"/>
                    <a:pt x="178" y="191"/>
                    <a:pt x="191" y="191"/>
                  </a:cubicBezTo>
                  <a:cubicBezTo>
                    <a:pt x="239" y="179"/>
                    <a:pt x="298" y="143"/>
                    <a:pt x="298" y="131"/>
                  </a:cubicBezTo>
                  <a:cubicBezTo>
                    <a:pt x="275" y="48"/>
                    <a:pt x="167" y="24"/>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5"/>
            <p:cNvSpPr/>
            <p:nvPr/>
          </p:nvSpPr>
          <p:spPr>
            <a:xfrm>
              <a:off x="5618550" y="1733700"/>
              <a:ext cx="10450" cy="3825"/>
            </a:xfrm>
            <a:custGeom>
              <a:avLst/>
              <a:gdLst/>
              <a:ahLst/>
              <a:cxnLst/>
              <a:rect l="l" t="t" r="r" b="b"/>
              <a:pathLst>
                <a:path w="418" h="153" extrusionOk="0">
                  <a:moveTo>
                    <a:pt x="201" y="1"/>
                  </a:moveTo>
                  <a:cubicBezTo>
                    <a:pt x="135" y="1"/>
                    <a:pt x="68" y="13"/>
                    <a:pt x="0" y="35"/>
                  </a:cubicBezTo>
                  <a:cubicBezTo>
                    <a:pt x="73" y="114"/>
                    <a:pt x="146" y="153"/>
                    <a:pt x="217" y="153"/>
                  </a:cubicBezTo>
                  <a:cubicBezTo>
                    <a:pt x="286" y="153"/>
                    <a:pt x="353" y="117"/>
                    <a:pt x="417" y="47"/>
                  </a:cubicBezTo>
                  <a:cubicBezTo>
                    <a:pt x="348" y="16"/>
                    <a:pt x="276"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5"/>
            <p:cNvSpPr/>
            <p:nvPr/>
          </p:nvSpPr>
          <p:spPr>
            <a:xfrm>
              <a:off x="5905775" y="1993700"/>
              <a:ext cx="6575" cy="6400"/>
            </a:xfrm>
            <a:custGeom>
              <a:avLst/>
              <a:gdLst/>
              <a:ahLst/>
              <a:cxnLst/>
              <a:rect l="l" t="t" r="r" b="b"/>
              <a:pathLst>
                <a:path w="263" h="256" extrusionOk="0">
                  <a:moveTo>
                    <a:pt x="147" y="1"/>
                  </a:moveTo>
                  <a:cubicBezTo>
                    <a:pt x="121" y="1"/>
                    <a:pt x="78" y="12"/>
                    <a:pt x="60" y="29"/>
                  </a:cubicBezTo>
                  <a:cubicBezTo>
                    <a:pt x="1" y="137"/>
                    <a:pt x="60" y="208"/>
                    <a:pt x="156" y="256"/>
                  </a:cubicBezTo>
                  <a:cubicBezTo>
                    <a:pt x="156" y="160"/>
                    <a:pt x="263" y="77"/>
                    <a:pt x="168" y="6"/>
                  </a:cubicBezTo>
                  <a:cubicBezTo>
                    <a:pt x="164" y="2"/>
                    <a:pt x="157"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5"/>
            <p:cNvSpPr/>
            <p:nvPr/>
          </p:nvSpPr>
          <p:spPr>
            <a:xfrm>
              <a:off x="5259875" y="1751825"/>
              <a:ext cx="42875" cy="51700"/>
            </a:xfrm>
            <a:custGeom>
              <a:avLst/>
              <a:gdLst/>
              <a:ahLst/>
              <a:cxnLst/>
              <a:rect l="l" t="t" r="r" b="b"/>
              <a:pathLst>
                <a:path w="1715" h="2068" extrusionOk="0">
                  <a:moveTo>
                    <a:pt x="1572" y="1"/>
                  </a:moveTo>
                  <a:cubicBezTo>
                    <a:pt x="810" y="358"/>
                    <a:pt x="405" y="1049"/>
                    <a:pt x="24" y="1751"/>
                  </a:cubicBezTo>
                  <a:cubicBezTo>
                    <a:pt x="60" y="1787"/>
                    <a:pt x="48" y="1834"/>
                    <a:pt x="0" y="1870"/>
                  </a:cubicBezTo>
                  <a:lnTo>
                    <a:pt x="0" y="2013"/>
                  </a:lnTo>
                  <a:cubicBezTo>
                    <a:pt x="77" y="2051"/>
                    <a:pt x="140" y="2068"/>
                    <a:pt x="192" y="2068"/>
                  </a:cubicBezTo>
                  <a:cubicBezTo>
                    <a:pt x="481" y="2068"/>
                    <a:pt x="456" y="1572"/>
                    <a:pt x="739" y="1572"/>
                  </a:cubicBezTo>
                  <a:cubicBezTo>
                    <a:pt x="893" y="1013"/>
                    <a:pt x="1334" y="679"/>
                    <a:pt x="1715" y="298"/>
                  </a:cubicBezTo>
                  <a:lnTo>
                    <a:pt x="1715" y="298"/>
                  </a:lnTo>
                  <a:cubicBezTo>
                    <a:pt x="1698" y="300"/>
                    <a:pt x="1682" y="301"/>
                    <a:pt x="1668" y="301"/>
                  </a:cubicBezTo>
                  <a:cubicBezTo>
                    <a:pt x="1461" y="301"/>
                    <a:pt x="1516" y="146"/>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5"/>
            <p:cNvSpPr/>
            <p:nvPr/>
          </p:nvSpPr>
          <p:spPr>
            <a:xfrm>
              <a:off x="5298575" y="1770300"/>
              <a:ext cx="58950" cy="31925"/>
            </a:xfrm>
            <a:custGeom>
              <a:avLst/>
              <a:gdLst/>
              <a:ahLst/>
              <a:cxnLst/>
              <a:rect l="l" t="t" r="r" b="b"/>
              <a:pathLst>
                <a:path w="2358" h="1277" extrusionOk="0">
                  <a:moveTo>
                    <a:pt x="595" y="0"/>
                  </a:moveTo>
                  <a:cubicBezTo>
                    <a:pt x="155" y="83"/>
                    <a:pt x="203" y="536"/>
                    <a:pt x="0" y="810"/>
                  </a:cubicBezTo>
                  <a:cubicBezTo>
                    <a:pt x="24" y="833"/>
                    <a:pt x="24" y="857"/>
                    <a:pt x="36" y="893"/>
                  </a:cubicBezTo>
                  <a:cubicBezTo>
                    <a:pt x="84" y="929"/>
                    <a:pt x="119" y="964"/>
                    <a:pt x="179" y="976"/>
                  </a:cubicBezTo>
                  <a:cubicBezTo>
                    <a:pt x="286" y="1024"/>
                    <a:pt x="393" y="1072"/>
                    <a:pt x="465" y="1155"/>
                  </a:cubicBezTo>
                  <a:cubicBezTo>
                    <a:pt x="752" y="1242"/>
                    <a:pt x="1039" y="1276"/>
                    <a:pt x="1326" y="1276"/>
                  </a:cubicBezTo>
                  <a:cubicBezTo>
                    <a:pt x="1670" y="1276"/>
                    <a:pt x="2014" y="1226"/>
                    <a:pt x="2358" y="1155"/>
                  </a:cubicBezTo>
                  <a:cubicBezTo>
                    <a:pt x="2242" y="1074"/>
                    <a:pt x="2116" y="1053"/>
                    <a:pt x="1985" y="1053"/>
                  </a:cubicBezTo>
                  <a:cubicBezTo>
                    <a:pt x="1842" y="1053"/>
                    <a:pt x="1694" y="1078"/>
                    <a:pt x="1552" y="1078"/>
                  </a:cubicBezTo>
                  <a:cubicBezTo>
                    <a:pt x="1421" y="1078"/>
                    <a:pt x="1294" y="1057"/>
                    <a:pt x="1179" y="976"/>
                  </a:cubicBezTo>
                  <a:cubicBezTo>
                    <a:pt x="465" y="845"/>
                    <a:pt x="465" y="845"/>
                    <a:pt x="595" y="71"/>
                  </a:cubicBezTo>
                  <a:lnTo>
                    <a:pt x="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5"/>
            <p:cNvSpPr/>
            <p:nvPr/>
          </p:nvSpPr>
          <p:spPr>
            <a:xfrm>
              <a:off x="5255375" y="1790075"/>
              <a:ext cx="31300" cy="37450"/>
            </a:xfrm>
            <a:custGeom>
              <a:avLst/>
              <a:gdLst/>
              <a:ahLst/>
              <a:cxnLst/>
              <a:rect l="l" t="t" r="r" b="b"/>
              <a:pathLst>
                <a:path w="1252" h="1498" extrusionOk="0">
                  <a:moveTo>
                    <a:pt x="747" y="0"/>
                  </a:moveTo>
                  <a:cubicBezTo>
                    <a:pt x="679" y="0"/>
                    <a:pt x="618" y="24"/>
                    <a:pt x="573" y="126"/>
                  </a:cubicBezTo>
                  <a:cubicBezTo>
                    <a:pt x="502" y="304"/>
                    <a:pt x="418" y="483"/>
                    <a:pt x="180" y="483"/>
                  </a:cubicBezTo>
                  <a:cubicBezTo>
                    <a:pt x="145" y="781"/>
                    <a:pt x="2" y="1054"/>
                    <a:pt x="26" y="1316"/>
                  </a:cubicBezTo>
                  <a:cubicBezTo>
                    <a:pt x="0" y="1443"/>
                    <a:pt x="53" y="1498"/>
                    <a:pt x="124" y="1498"/>
                  </a:cubicBezTo>
                  <a:cubicBezTo>
                    <a:pt x="153" y="1498"/>
                    <a:pt x="185" y="1489"/>
                    <a:pt x="216" y="1471"/>
                  </a:cubicBezTo>
                  <a:cubicBezTo>
                    <a:pt x="454" y="1305"/>
                    <a:pt x="752" y="1364"/>
                    <a:pt x="1002" y="1245"/>
                  </a:cubicBezTo>
                  <a:cubicBezTo>
                    <a:pt x="1157" y="1114"/>
                    <a:pt x="1050" y="1007"/>
                    <a:pt x="978" y="900"/>
                  </a:cubicBezTo>
                  <a:cubicBezTo>
                    <a:pt x="799" y="650"/>
                    <a:pt x="859" y="483"/>
                    <a:pt x="1133" y="376"/>
                  </a:cubicBezTo>
                  <a:cubicBezTo>
                    <a:pt x="1192" y="340"/>
                    <a:pt x="1228" y="292"/>
                    <a:pt x="1252" y="233"/>
                  </a:cubicBezTo>
                  <a:cubicBezTo>
                    <a:pt x="1252" y="173"/>
                    <a:pt x="1240" y="102"/>
                    <a:pt x="1192" y="54"/>
                  </a:cubicBezTo>
                  <a:cubicBezTo>
                    <a:pt x="1109" y="54"/>
                    <a:pt x="1014" y="42"/>
                    <a:pt x="930" y="19"/>
                  </a:cubicBezTo>
                  <a:cubicBezTo>
                    <a:pt x="869" y="19"/>
                    <a:pt x="806"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5"/>
            <p:cNvSpPr/>
            <p:nvPr/>
          </p:nvSpPr>
          <p:spPr>
            <a:xfrm>
              <a:off x="5285175" y="1790525"/>
              <a:ext cx="14600" cy="7475"/>
            </a:xfrm>
            <a:custGeom>
              <a:avLst/>
              <a:gdLst/>
              <a:ahLst/>
              <a:cxnLst/>
              <a:rect l="l" t="t" r="r" b="b"/>
              <a:pathLst>
                <a:path w="584" h="299" extrusionOk="0">
                  <a:moveTo>
                    <a:pt x="536" y="1"/>
                  </a:moveTo>
                  <a:lnTo>
                    <a:pt x="0" y="48"/>
                  </a:lnTo>
                  <a:lnTo>
                    <a:pt x="0" y="179"/>
                  </a:lnTo>
                  <a:cubicBezTo>
                    <a:pt x="109" y="250"/>
                    <a:pt x="213" y="298"/>
                    <a:pt x="306" y="298"/>
                  </a:cubicBezTo>
                  <a:cubicBezTo>
                    <a:pt x="417" y="298"/>
                    <a:pt x="513" y="230"/>
                    <a:pt x="584" y="48"/>
                  </a:cubicBezTo>
                  <a:lnTo>
                    <a:pt x="5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5"/>
            <p:cNvSpPr/>
            <p:nvPr/>
          </p:nvSpPr>
          <p:spPr>
            <a:xfrm>
              <a:off x="5504850" y="1877750"/>
              <a:ext cx="7450" cy="3600"/>
            </a:xfrm>
            <a:custGeom>
              <a:avLst/>
              <a:gdLst/>
              <a:ahLst/>
              <a:cxnLst/>
              <a:rect l="l" t="t" r="r" b="b"/>
              <a:pathLst>
                <a:path w="298" h="144" extrusionOk="0">
                  <a:moveTo>
                    <a:pt x="250" y="0"/>
                  </a:moveTo>
                  <a:cubicBezTo>
                    <a:pt x="179" y="0"/>
                    <a:pt x="84" y="12"/>
                    <a:pt x="0" y="12"/>
                  </a:cubicBezTo>
                  <a:cubicBezTo>
                    <a:pt x="24" y="60"/>
                    <a:pt x="72" y="107"/>
                    <a:pt x="119" y="143"/>
                  </a:cubicBezTo>
                  <a:cubicBezTo>
                    <a:pt x="167" y="131"/>
                    <a:pt x="203" y="131"/>
                    <a:pt x="250" y="131"/>
                  </a:cubicBezTo>
                  <a:cubicBezTo>
                    <a:pt x="298" y="84"/>
                    <a:pt x="298" y="36"/>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5"/>
            <p:cNvSpPr/>
            <p:nvPr/>
          </p:nvSpPr>
          <p:spPr>
            <a:xfrm>
              <a:off x="5732250" y="1873875"/>
              <a:ext cx="4800" cy="5675"/>
            </a:xfrm>
            <a:custGeom>
              <a:avLst/>
              <a:gdLst/>
              <a:ahLst/>
              <a:cxnLst/>
              <a:rect l="l" t="t" r="r" b="b"/>
              <a:pathLst>
                <a:path w="192" h="227" extrusionOk="0">
                  <a:moveTo>
                    <a:pt x="191" y="0"/>
                  </a:moveTo>
                  <a:cubicBezTo>
                    <a:pt x="96" y="36"/>
                    <a:pt x="24" y="84"/>
                    <a:pt x="12" y="179"/>
                  </a:cubicBezTo>
                  <a:cubicBezTo>
                    <a:pt x="1" y="179"/>
                    <a:pt x="72" y="227"/>
                    <a:pt x="84" y="227"/>
                  </a:cubicBezTo>
                  <a:cubicBezTo>
                    <a:pt x="191" y="203"/>
                    <a:pt x="191" y="96"/>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5"/>
            <p:cNvSpPr/>
            <p:nvPr/>
          </p:nvSpPr>
          <p:spPr>
            <a:xfrm>
              <a:off x="5970375" y="1791400"/>
              <a:ext cx="9875" cy="7500"/>
            </a:xfrm>
            <a:custGeom>
              <a:avLst/>
              <a:gdLst/>
              <a:ahLst/>
              <a:cxnLst/>
              <a:rect l="l" t="t" r="r" b="b"/>
              <a:pathLst>
                <a:path w="395" h="300" extrusionOk="0">
                  <a:moveTo>
                    <a:pt x="189" y="0"/>
                  </a:moveTo>
                  <a:cubicBezTo>
                    <a:pt x="145" y="0"/>
                    <a:pt x="98" y="5"/>
                    <a:pt x="55" y="5"/>
                  </a:cubicBezTo>
                  <a:cubicBezTo>
                    <a:pt x="36" y="5"/>
                    <a:pt x="17" y="4"/>
                    <a:pt x="1" y="1"/>
                  </a:cubicBezTo>
                  <a:lnTo>
                    <a:pt x="1" y="1"/>
                  </a:lnTo>
                  <a:cubicBezTo>
                    <a:pt x="1" y="109"/>
                    <a:pt x="12" y="192"/>
                    <a:pt x="12" y="299"/>
                  </a:cubicBezTo>
                  <a:cubicBezTo>
                    <a:pt x="96" y="299"/>
                    <a:pt x="203" y="287"/>
                    <a:pt x="310" y="263"/>
                  </a:cubicBezTo>
                  <a:cubicBezTo>
                    <a:pt x="395" y="32"/>
                    <a:pt x="305"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5"/>
            <p:cNvSpPr/>
            <p:nvPr/>
          </p:nvSpPr>
          <p:spPr>
            <a:xfrm>
              <a:off x="5984375" y="1777675"/>
              <a:ext cx="10425" cy="6925"/>
            </a:xfrm>
            <a:custGeom>
              <a:avLst/>
              <a:gdLst/>
              <a:ahLst/>
              <a:cxnLst/>
              <a:rect l="l" t="t" r="r" b="b"/>
              <a:pathLst>
                <a:path w="417" h="277" extrusionOk="0">
                  <a:moveTo>
                    <a:pt x="229" y="0"/>
                  </a:moveTo>
                  <a:cubicBezTo>
                    <a:pt x="176" y="0"/>
                    <a:pt x="118" y="28"/>
                    <a:pt x="84" y="62"/>
                  </a:cubicBezTo>
                  <a:cubicBezTo>
                    <a:pt x="0" y="146"/>
                    <a:pt x="60" y="217"/>
                    <a:pt x="155" y="277"/>
                  </a:cubicBezTo>
                  <a:lnTo>
                    <a:pt x="286" y="241"/>
                  </a:lnTo>
                  <a:cubicBezTo>
                    <a:pt x="310" y="157"/>
                    <a:pt x="417" y="74"/>
                    <a:pt x="286" y="15"/>
                  </a:cubicBezTo>
                  <a:cubicBezTo>
                    <a:pt x="269" y="4"/>
                    <a:pt x="249" y="0"/>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5"/>
            <p:cNvSpPr/>
            <p:nvPr/>
          </p:nvSpPr>
          <p:spPr>
            <a:xfrm>
              <a:off x="5963225" y="1784575"/>
              <a:ext cx="11050" cy="7175"/>
            </a:xfrm>
            <a:custGeom>
              <a:avLst/>
              <a:gdLst/>
              <a:ahLst/>
              <a:cxnLst/>
              <a:rect l="l" t="t" r="r" b="b"/>
              <a:pathLst>
                <a:path w="442" h="287" extrusionOk="0">
                  <a:moveTo>
                    <a:pt x="311" y="0"/>
                  </a:moveTo>
                  <a:cubicBezTo>
                    <a:pt x="254" y="0"/>
                    <a:pt x="189" y="24"/>
                    <a:pt x="132" y="24"/>
                  </a:cubicBezTo>
                  <a:lnTo>
                    <a:pt x="1" y="286"/>
                  </a:lnTo>
                  <a:cubicBezTo>
                    <a:pt x="84" y="286"/>
                    <a:pt x="191" y="274"/>
                    <a:pt x="287" y="274"/>
                  </a:cubicBezTo>
                  <a:cubicBezTo>
                    <a:pt x="322" y="203"/>
                    <a:pt x="441" y="108"/>
                    <a:pt x="429" y="84"/>
                  </a:cubicBezTo>
                  <a:cubicBezTo>
                    <a:pt x="402" y="18"/>
                    <a:pt x="359"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5"/>
            <p:cNvSpPr/>
            <p:nvPr/>
          </p:nvSpPr>
          <p:spPr>
            <a:xfrm>
              <a:off x="5539675" y="2092650"/>
              <a:ext cx="53600" cy="14925"/>
            </a:xfrm>
            <a:custGeom>
              <a:avLst/>
              <a:gdLst/>
              <a:ahLst/>
              <a:cxnLst/>
              <a:rect l="l" t="t" r="r" b="b"/>
              <a:pathLst>
                <a:path w="2144" h="597" extrusionOk="0">
                  <a:moveTo>
                    <a:pt x="869" y="0"/>
                  </a:moveTo>
                  <a:cubicBezTo>
                    <a:pt x="762" y="135"/>
                    <a:pt x="632" y="165"/>
                    <a:pt x="495" y="165"/>
                  </a:cubicBezTo>
                  <a:cubicBezTo>
                    <a:pt x="387" y="165"/>
                    <a:pt x="275" y="146"/>
                    <a:pt x="167" y="146"/>
                  </a:cubicBezTo>
                  <a:cubicBezTo>
                    <a:pt x="110" y="146"/>
                    <a:pt x="54" y="151"/>
                    <a:pt x="0" y="167"/>
                  </a:cubicBezTo>
                  <a:cubicBezTo>
                    <a:pt x="24" y="501"/>
                    <a:pt x="298" y="405"/>
                    <a:pt x="476" y="465"/>
                  </a:cubicBezTo>
                  <a:lnTo>
                    <a:pt x="512" y="465"/>
                  </a:lnTo>
                  <a:cubicBezTo>
                    <a:pt x="602" y="493"/>
                    <a:pt x="690" y="505"/>
                    <a:pt x="775" y="505"/>
                  </a:cubicBezTo>
                  <a:cubicBezTo>
                    <a:pt x="871" y="505"/>
                    <a:pt x="966" y="490"/>
                    <a:pt x="1060" y="465"/>
                  </a:cubicBezTo>
                  <a:cubicBezTo>
                    <a:pt x="1261" y="569"/>
                    <a:pt x="1470" y="596"/>
                    <a:pt x="1682" y="596"/>
                  </a:cubicBezTo>
                  <a:cubicBezTo>
                    <a:pt x="1835" y="596"/>
                    <a:pt x="1989" y="582"/>
                    <a:pt x="2143" y="572"/>
                  </a:cubicBezTo>
                  <a:cubicBezTo>
                    <a:pt x="2060" y="477"/>
                    <a:pt x="1965" y="405"/>
                    <a:pt x="1881" y="322"/>
                  </a:cubicBezTo>
                  <a:cubicBezTo>
                    <a:pt x="1727" y="298"/>
                    <a:pt x="1572" y="274"/>
                    <a:pt x="1417" y="262"/>
                  </a:cubicBezTo>
                  <a:cubicBezTo>
                    <a:pt x="1250" y="262"/>
                    <a:pt x="1167" y="179"/>
                    <a:pt x="1167" y="24"/>
                  </a:cubicBezTo>
                  <a:cubicBezTo>
                    <a:pt x="1060" y="24"/>
                    <a:pt x="977" y="0"/>
                    <a:pt x="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5"/>
            <p:cNvSpPr/>
            <p:nvPr/>
          </p:nvSpPr>
          <p:spPr>
            <a:xfrm>
              <a:off x="5608125" y="2089075"/>
              <a:ext cx="25025" cy="3975"/>
            </a:xfrm>
            <a:custGeom>
              <a:avLst/>
              <a:gdLst/>
              <a:ahLst/>
              <a:cxnLst/>
              <a:rect l="l" t="t" r="r" b="b"/>
              <a:pathLst>
                <a:path w="1001" h="159" extrusionOk="0">
                  <a:moveTo>
                    <a:pt x="1" y="1"/>
                  </a:moveTo>
                  <a:lnTo>
                    <a:pt x="1" y="120"/>
                  </a:lnTo>
                  <a:cubicBezTo>
                    <a:pt x="167" y="143"/>
                    <a:pt x="331" y="158"/>
                    <a:pt x="496" y="158"/>
                  </a:cubicBezTo>
                  <a:cubicBezTo>
                    <a:pt x="661" y="158"/>
                    <a:pt x="828" y="143"/>
                    <a:pt x="1001" y="108"/>
                  </a:cubicBezTo>
                  <a:lnTo>
                    <a:pt x="1001" y="12"/>
                  </a:lnTo>
                  <a:cubicBezTo>
                    <a:pt x="656" y="12"/>
                    <a:pt x="334"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5"/>
            <p:cNvSpPr/>
            <p:nvPr/>
          </p:nvSpPr>
          <p:spPr>
            <a:xfrm>
              <a:off x="5637000" y="2089375"/>
              <a:ext cx="6575" cy="2400"/>
            </a:xfrm>
            <a:custGeom>
              <a:avLst/>
              <a:gdLst/>
              <a:ahLst/>
              <a:cxnLst/>
              <a:rect l="l" t="t" r="r" b="b"/>
              <a:pathLst>
                <a:path w="263" h="96" extrusionOk="0">
                  <a:moveTo>
                    <a:pt x="1" y="0"/>
                  </a:moveTo>
                  <a:lnTo>
                    <a:pt x="1" y="96"/>
                  </a:lnTo>
                  <a:lnTo>
                    <a:pt x="263" y="96"/>
                  </a:lnTo>
                  <a:cubicBezTo>
                    <a:pt x="191" y="0"/>
                    <a:pt x="9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5"/>
            <p:cNvSpPr/>
            <p:nvPr/>
          </p:nvSpPr>
          <p:spPr>
            <a:xfrm>
              <a:off x="5632825" y="2089375"/>
              <a:ext cx="4200" cy="2400"/>
            </a:xfrm>
            <a:custGeom>
              <a:avLst/>
              <a:gdLst/>
              <a:ahLst/>
              <a:cxnLst/>
              <a:rect l="l" t="t" r="r" b="b"/>
              <a:pathLst>
                <a:path w="168" h="96" extrusionOk="0">
                  <a:moveTo>
                    <a:pt x="1" y="0"/>
                  </a:moveTo>
                  <a:lnTo>
                    <a:pt x="1" y="96"/>
                  </a:lnTo>
                  <a:lnTo>
                    <a:pt x="168" y="96"/>
                  </a:lnTo>
                  <a:lnTo>
                    <a:pt x="168" y="48"/>
                  </a:lnTo>
                  <a:lnTo>
                    <a:pt x="168" y="0"/>
                  </a:lnTo>
                  <a:cubicBezTo>
                    <a:pt x="128" y="0"/>
                    <a:pt x="93" y="6"/>
                    <a:pt x="57" y="6"/>
                  </a:cubicBezTo>
                  <a:cubicBezTo>
                    <a:pt x="39" y="6"/>
                    <a:pt x="21" y="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5"/>
            <p:cNvSpPr/>
            <p:nvPr/>
          </p:nvSpPr>
          <p:spPr>
            <a:xfrm>
              <a:off x="6116225" y="1796100"/>
              <a:ext cx="22650" cy="6475"/>
            </a:xfrm>
            <a:custGeom>
              <a:avLst/>
              <a:gdLst/>
              <a:ahLst/>
              <a:cxnLst/>
              <a:rect l="l" t="t" r="r" b="b"/>
              <a:pathLst>
                <a:path w="906" h="259" extrusionOk="0">
                  <a:moveTo>
                    <a:pt x="417" y="0"/>
                  </a:moveTo>
                  <a:cubicBezTo>
                    <a:pt x="297" y="0"/>
                    <a:pt x="177" y="28"/>
                    <a:pt x="60" y="99"/>
                  </a:cubicBezTo>
                  <a:cubicBezTo>
                    <a:pt x="1" y="135"/>
                    <a:pt x="1" y="182"/>
                    <a:pt x="36" y="242"/>
                  </a:cubicBezTo>
                  <a:lnTo>
                    <a:pt x="60" y="254"/>
                  </a:lnTo>
                  <a:cubicBezTo>
                    <a:pt x="103" y="244"/>
                    <a:pt x="148" y="241"/>
                    <a:pt x="194" y="241"/>
                  </a:cubicBezTo>
                  <a:cubicBezTo>
                    <a:pt x="301" y="241"/>
                    <a:pt x="415" y="259"/>
                    <a:pt x="527" y="259"/>
                  </a:cubicBezTo>
                  <a:cubicBezTo>
                    <a:pt x="663" y="259"/>
                    <a:pt x="796" y="232"/>
                    <a:pt x="906" y="111"/>
                  </a:cubicBezTo>
                  <a:cubicBezTo>
                    <a:pt x="742" y="50"/>
                    <a:pt x="578"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5"/>
            <p:cNvSpPr/>
            <p:nvPr/>
          </p:nvSpPr>
          <p:spPr>
            <a:xfrm>
              <a:off x="6110575" y="1805700"/>
              <a:ext cx="7175" cy="6350"/>
            </a:xfrm>
            <a:custGeom>
              <a:avLst/>
              <a:gdLst/>
              <a:ahLst/>
              <a:cxnLst/>
              <a:rect l="l" t="t" r="r" b="b"/>
              <a:pathLst>
                <a:path w="287" h="254" extrusionOk="0">
                  <a:moveTo>
                    <a:pt x="250" y="1"/>
                  </a:moveTo>
                  <a:cubicBezTo>
                    <a:pt x="143" y="25"/>
                    <a:pt x="0" y="37"/>
                    <a:pt x="48" y="168"/>
                  </a:cubicBezTo>
                  <a:cubicBezTo>
                    <a:pt x="72" y="230"/>
                    <a:pt x="102" y="253"/>
                    <a:pt x="134" y="253"/>
                  </a:cubicBezTo>
                  <a:cubicBezTo>
                    <a:pt x="182" y="253"/>
                    <a:pt x="236" y="201"/>
                    <a:pt x="286" y="144"/>
                  </a:cubicBezTo>
                  <a:cubicBezTo>
                    <a:pt x="286" y="96"/>
                    <a:pt x="262" y="72"/>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5"/>
            <p:cNvSpPr/>
            <p:nvPr/>
          </p:nvSpPr>
          <p:spPr>
            <a:xfrm>
              <a:off x="6142425" y="1798875"/>
              <a:ext cx="10450" cy="3575"/>
            </a:xfrm>
            <a:custGeom>
              <a:avLst/>
              <a:gdLst/>
              <a:ahLst/>
              <a:cxnLst/>
              <a:rect l="l" t="t" r="r" b="b"/>
              <a:pathLst>
                <a:path w="418" h="143" extrusionOk="0">
                  <a:moveTo>
                    <a:pt x="0" y="0"/>
                  </a:moveTo>
                  <a:cubicBezTo>
                    <a:pt x="60" y="119"/>
                    <a:pt x="167" y="131"/>
                    <a:pt x="286" y="143"/>
                  </a:cubicBezTo>
                  <a:cubicBezTo>
                    <a:pt x="334" y="107"/>
                    <a:pt x="381" y="48"/>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5"/>
            <p:cNvSpPr/>
            <p:nvPr/>
          </p:nvSpPr>
          <p:spPr>
            <a:xfrm>
              <a:off x="6134975" y="1812850"/>
              <a:ext cx="7475" cy="3050"/>
            </a:xfrm>
            <a:custGeom>
              <a:avLst/>
              <a:gdLst/>
              <a:ahLst/>
              <a:cxnLst/>
              <a:rect l="l" t="t" r="r" b="b"/>
              <a:pathLst>
                <a:path w="299" h="122" extrusionOk="0">
                  <a:moveTo>
                    <a:pt x="1" y="1"/>
                  </a:moveTo>
                  <a:cubicBezTo>
                    <a:pt x="53" y="82"/>
                    <a:pt x="106" y="121"/>
                    <a:pt x="156" y="121"/>
                  </a:cubicBezTo>
                  <a:cubicBezTo>
                    <a:pt x="207" y="121"/>
                    <a:pt x="256" y="79"/>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5"/>
            <p:cNvSpPr/>
            <p:nvPr/>
          </p:nvSpPr>
          <p:spPr>
            <a:xfrm>
              <a:off x="6149875" y="1813450"/>
              <a:ext cx="3575" cy="3300"/>
            </a:xfrm>
            <a:custGeom>
              <a:avLst/>
              <a:gdLst/>
              <a:ahLst/>
              <a:cxnLst/>
              <a:rect l="l" t="t" r="r" b="b"/>
              <a:pathLst>
                <a:path w="143" h="132" extrusionOk="0">
                  <a:moveTo>
                    <a:pt x="0" y="0"/>
                  </a:moveTo>
                  <a:lnTo>
                    <a:pt x="0" y="0"/>
                  </a:lnTo>
                  <a:cubicBezTo>
                    <a:pt x="24" y="72"/>
                    <a:pt x="60" y="108"/>
                    <a:pt x="143" y="131"/>
                  </a:cubicBezTo>
                  <a:cubicBezTo>
                    <a:pt x="119" y="60"/>
                    <a:pt x="83"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5"/>
            <p:cNvSpPr/>
            <p:nvPr/>
          </p:nvSpPr>
          <p:spPr>
            <a:xfrm>
              <a:off x="5328025" y="1794400"/>
              <a:ext cx="35450" cy="4775"/>
            </a:xfrm>
            <a:custGeom>
              <a:avLst/>
              <a:gdLst/>
              <a:ahLst/>
              <a:cxnLst/>
              <a:rect l="l" t="t" r="r" b="b"/>
              <a:pathLst>
                <a:path w="1418" h="191" extrusionOk="0">
                  <a:moveTo>
                    <a:pt x="1" y="0"/>
                  </a:moveTo>
                  <a:cubicBezTo>
                    <a:pt x="141" y="146"/>
                    <a:pt x="301" y="181"/>
                    <a:pt x="467" y="181"/>
                  </a:cubicBezTo>
                  <a:cubicBezTo>
                    <a:pt x="621" y="181"/>
                    <a:pt x="779" y="150"/>
                    <a:pt x="930" y="150"/>
                  </a:cubicBezTo>
                  <a:cubicBezTo>
                    <a:pt x="1016" y="150"/>
                    <a:pt x="1100" y="160"/>
                    <a:pt x="1180" y="191"/>
                  </a:cubicBezTo>
                  <a:cubicBezTo>
                    <a:pt x="1263" y="179"/>
                    <a:pt x="1346" y="179"/>
                    <a:pt x="1418" y="143"/>
                  </a:cubicBezTo>
                  <a:cubicBezTo>
                    <a:pt x="1256" y="48"/>
                    <a:pt x="1084" y="25"/>
                    <a:pt x="909" y="25"/>
                  </a:cubicBezTo>
                  <a:cubicBezTo>
                    <a:pt x="748" y="25"/>
                    <a:pt x="584" y="45"/>
                    <a:pt x="421" y="45"/>
                  </a:cubicBezTo>
                  <a:cubicBezTo>
                    <a:pt x="320" y="45"/>
                    <a:pt x="219" y="37"/>
                    <a:pt x="120" y="12"/>
                  </a:cubicBezTo>
                  <a:cubicBezTo>
                    <a:pt x="96" y="0"/>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5"/>
            <p:cNvSpPr/>
            <p:nvPr/>
          </p:nvSpPr>
          <p:spPr>
            <a:xfrm>
              <a:off x="6117125" y="1744975"/>
              <a:ext cx="11025" cy="3425"/>
            </a:xfrm>
            <a:custGeom>
              <a:avLst/>
              <a:gdLst/>
              <a:ahLst/>
              <a:cxnLst/>
              <a:rect l="l" t="t" r="r" b="b"/>
              <a:pathLst>
                <a:path w="441" h="137" extrusionOk="0">
                  <a:moveTo>
                    <a:pt x="0" y="1"/>
                  </a:moveTo>
                  <a:cubicBezTo>
                    <a:pt x="79" y="92"/>
                    <a:pt x="152" y="136"/>
                    <a:pt x="224" y="136"/>
                  </a:cubicBezTo>
                  <a:cubicBezTo>
                    <a:pt x="295" y="136"/>
                    <a:pt x="365" y="95"/>
                    <a:pt x="441" y="13"/>
                  </a:cubicBezTo>
                  <a:cubicBezTo>
                    <a:pt x="286" y="1"/>
                    <a:pt x="155"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5"/>
            <p:cNvSpPr/>
            <p:nvPr/>
          </p:nvSpPr>
          <p:spPr>
            <a:xfrm>
              <a:off x="6060275" y="1744975"/>
              <a:ext cx="3300" cy="3300"/>
            </a:xfrm>
            <a:custGeom>
              <a:avLst/>
              <a:gdLst/>
              <a:ahLst/>
              <a:cxnLst/>
              <a:rect l="l" t="t" r="r" b="b"/>
              <a:pathLst>
                <a:path w="132" h="132" extrusionOk="0">
                  <a:moveTo>
                    <a:pt x="131" y="1"/>
                  </a:moveTo>
                  <a:cubicBezTo>
                    <a:pt x="72" y="37"/>
                    <a:pt x="36" y="84"/>
                    <a:pt x="0" y="132"/>
                  </a:cubicBezTo>
                  <a:lnTo>
                    <a:pt x="1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5"/>
            <p:cNvSpPr/>
            <p:nvPr/>
          </p:nvSpPr>
          <p:spPr>
            <a:xfrm>
              <a:off x="5277725" y="1826750"/>
              <a:ext cx="11650" cy="11425"/>
            </a:xfrm>
            <a:custGeom>
              <a:avLst/>
              <a:gdLst/>
              <a:ahLst/>
              <a:cxnLst/>
              <a:rect l="l" t="t" r="r" b="b"/>
              <a:pathLst>
                <a:path w="466" h="457" extrusionOk="0">
                  <a:moveTo>
                    <a:pt x="120" y="1"/>
                  </a:moveTo>
                  <a:cubicBezTo>
                    <a:pt x="113" y="1"/>
                    <a:pt x="105" y="2"/>
                    <a:pt x="96" y="4"/>
                  </a:cubicBezTo>
                  <a:cubicBezTo>
                    <a:pt x="60" y="4"/>
                    <a:pt x="36" y="16"/>
                    <a:pt x="25" y="64"/>
                  </a:cubicBezTo>
                  <a:cubicBezTo>
                    <a:pt x="1" y="219"/>
                    <a:pt x="108" y="326"/>
                    <a:pt x="156" y="457"/>
                  </a:cubicBezTo>
                  <a:cubicBezTo>
                    <a:pt x="215" y="445"/>
                    <a:pt x="263" y="433"/>
                    <a:pt x="298" y="421"/>
                  </a:cubicBezTo>
                  <a:cubicBezTo>
                    <a:pt x="346" y="385"/>
                    <a:pt x="382" y="338"/>
                    <a:pt x="417" y="314"/>
                  </a:cubicBezTo>
                  <a:lnTo>
                    <a:pt x="465" y="183"/>
                  </a:lnTo>
                  <a:cubicBezTo>
                    <a:pt x="394" y="64"/>
                    <a:pt x="275" y="40"/>
                    <a:pt x="156" y="28"/>
                  </a:cubicBezTo>
                  <a:cubicBezTo>
                    <a:pt x="156" y="18"/>
                    <a:pt x="148"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5"/>
            <p:cNvSpPr/>
            <p:nvPr/>
          </p:nvSpPr>
          <p:spPr>
            <a:xfrm>
              <a:off x="5875425" y="1808450"/>
              <a:ext cx="8950" cy="4500"/>
            </a:xfrm>
            <a:custGeom>
              <a:avLst/>
              <a:gdLst/>
              <a:ahLst/>
              <a:cxnLst/>
              <a:rect l="l" t="t" r="r" b="b"/>
              <a:pathLst>
                <a:path w="358" h="180" extrusionOk="0">
                  <a:moveTo>
                    <a:pt x="261" y="0"/>
                  </a:moveTo>
                  <a:cubicBezTo>
                    <a:pt x="239" y="0"/>
                    <a:pt x="216" y="7"/>
                    <a:pt x="191" y="22"/>
                  </a:cubicBezTo>
                  <a:cubicBezTo>
                    <a:pt x="120" y="46"/>
                    <a:pt x="0" y="22"/>
                    <a:pt x="12" y="153"/>
                  </a:cubicBezTo>
                  <a:cubicBezTo>
                    <a:pt x="12" y="165"/>
                    <a:pt x="143" y="177"/>
                    <a:pt x="203" y="177"/>
                  </a:cubicBezTo>
                  <a:cubicBezTo>
                    <a:pt x="212" y="179"/>
                    <a:pt x="222" y="180"/>
                    <a:pt x="231" y="180"/>
                  </a:cubicBezTo>
                  <a:cubicBezTo>
                    <a:pt x="270" y="180"/>
                    <a:pt x="308" y="165"/>
                    <a:pt x="346" y="165"/>
                  </a:cubicBezTo>
                  <a:cubicBezTo>
                    <a:pt x="346" y="117"/>
                    <a:pt x="358" y="81"/>
                    <a:pt x="358" y="34"/>
                  </a:cubicBezTo>
                  <a:cubicBezTo>
                    <a:pt x="323" y="13"/>
                    <a:pt x="292"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5"/>
            <p:cNvSpPr/>
            <p:nvPr/>
          </p:nvSpPr>
          <p:spPr>
            <a:xfrm>
              <a:off x="5880175" y="1807075"/>
              <a:ext cx="4200" cy="2225"/>
            </a:xfrm>
            <a:custGeom>
              <a:avLst/>
              <a:gdLst/>
              <a:ahLst/>
              <a:cxnLst/>
              <a:rect l="l" t="t" r="r" b="b"/>
              <a:pathLst>
                <a:path w="168" h="89" extrusionOk="0">
                  <a:moveTo>
                    <a:pt x="86" y="1"/>
                  </a:moveTo>
                  <a:cubicBezTo>
                    <a:pt x="59" y="1"/>
                    <a:pt x="30" y="24"/>
                    <a:pt x="1" y="65"/>
                  </a:cubicBezTo>
                  <a:cubicBezTo>
                    <a:pt x="61" y="65"/>
                    <a:pt x="108" y="89"/>
                    <a:pt x="168" y="89"/>
                  </a:cubicBezTo>
                  <a:cubicBezTo>
                    <a:pt x="143" y="27"/>
                    <a:pt x="115"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5"/>
            <p:cNvSpPr/>
            <p:nvPr/>
          </p:nvSpPr>
          <p:spPr>
            <a:xfrm>
              <a:off x="6024250" y="1802150"/>
              <a:ext cx="15200" cy="4175"/>
            </a:xfrm>
            <a:custGeom>
              <a:avLst/>
              <a:gdLst/>
              <a:ahLst/>
              <a:cxnLst/>
              <a:rect l="l" t="t" r="r" b="b"/>
              <a:pathLst>
                <a:path w="608" h="167" extrusionOk="0">
                  <a:moveTo>
                    <a:pt x="364" y="0"/>
                  </a:moveTo>
                  <a:cubicBezTo>
                    <a:pt x="235" y="0"/>
                    <a:pt x="90" y="62"/>
                    <a:pt x="1" y="167"/>
                  </a:cubicBezTo>
                  <a:lnTo>
                    <a:pt x="417" y="167"/>
                  </a:lnTo>
                  <a:cubicBezTo>
                    <a:pt x="477" y="131"/>
                    <a:pt x="608" y="107"/>
                    <a:pt x="560" y="71"/>
                  </a:cubicBezTo>
                  <a:cubicBezTo>
                    <a:pt x="511" y="22"/>
                    <a:pt x="440"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5"/>
            <p:cNvSpPr/>
            <p:nvPr/>
          </p:nvSpPr>
          <p:spPr>
            <a:xfrm>
              <a:off x="6059975" y="1806000"/>
              <a:ext cx="8050" cy="6775"/>
            </a:xfrm>
            <a:custGeom>
              <a:avLst/>
              <a:gdLst/>
              <a:ahLst/>
              <a:cxnLst/>
              <a:rect l="l" t="t" r="r" b="b"/>
              <a:pathLst>
                <a:path w="322" h="271" extrusionOk="0">
                  <a:moveTo>
                    <a:pt x="0" y="1"/>
                  </a:moveTo>
                  <a:lnTo>
                    <a:pt x="0" y="251"/>
                  </a:lnTo>
                  <a:cubicBezTo>
                    <a:pt x="57" y="256"/>
                    <a:pt x="127" y="270"/>
                    <a:pt x="187" y="270"/>
                  </a:cubicBezTo>
                  <a:cubicBezTo>
                    <a:pt x="252" y="270"/>
                    <a:pt x="304" y="254"/>
                    <a:pt x="310" y="191"/>
                  </a:cubicBezTo>
                  <a:cubicBezTo>
                    <a:pt x="322" y="25"/>
                    <a:pt x="143"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5"/>
            <p:cNvSpPr/>
            <p:nvPr/>
          </p:nvSpPr>
          <p:spPr>
            <a:xfrm>
              <a:off x="6146300" y="1777725"/>
              <a:ext cx="7450" cy="6275"/>
            </a:xfrm>
            <a:custGeom>
              <a:avLst/>
              <a:gdLst/>
              <a:ahLst/>
              <a:cxnLst/>
              <a:rect l="l" t="t" r="r" b="b"/>
              <a:pathLst>
                <a:path w="298" h="251" extrusionOk="0">
                  <a:moveTo>
                    <a:pt x="0" y="1"/>
                  </a:moveTo>
                  <a:cubicBezTo>
                    <a:pt x="0" y="132"/>
                    <a:pt x="48" y="239"/>
                    <a:pt x="179" y="251"/>
                  </a:cubicBezTo>
                  <a:cubicBezTo>
                    <a:pt x="203" y="251"/>
                    <a:pt x="250" y="239"/>
                    <a:pt x="298" y="215"/>
                  </a:cubicBezTo>
                  <a:cubicBezTo>
                    <a:pt x="250" y="144"/>
                    <a:pt x="191" y="84"/>
                    <a:pt x="143" y="13"/>
                  </a:cubicBezTo>
                  <a:cubicBezTo>
                    <a:pt x="107" y="1"/>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5"/>
            <p:cNvSpPr/>
            <p:nvPr/>
          </p:nvSpPr>
          <p:spPr>
            <a:xfrm>
              <a:off x="5966500" y="1931325"/>
              <a:ext cx="1525" cy="1575"/>
            </a:xfrm>
            <a:custGeom>
              <a:avLst/>
              <a:gdLst/>
              <a:ahLst/>
              <a:cxnLst/>
              <a:rect l="l" t="t" r="r" b="b"/>
              <a:pathLst>
                <a:path w="61" h="63" extrusionOk="0">
                  <a:moveTo>
                    <a:pt x="1" y="0"/>
                  </a:moveTo>
                  <a:cubicBezTo>
                    <a:pt x="21" y="41"/>
                    <a:pt x="34" y="62"/>
                    <a:pt x="43" y="62"/>
                  </a:cubicBezTo>
                  <a:cubicBezTo>
                    <a:pt x="50" y="62"/>
                    <a:pt x="55" y="50"/>
                    <a:pt x="60" y="24"/>
                  </a:cubicBezTo>
                  <a:cubicBezTo>
                    <a:pt x="60" y="24"/>
                    <a:pt x="13"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5"/>
            <p:cNvSpPr/>
            <p:nvPr/>
          </p:nvSpPr>
          <p:spPr>
            <a:xfrm>
              <a:off x="6017100" y="2078950"/>
              <a:ext cx="4800" cy="10375"/>
            </a:xfrm>
            <a:custGeom>
              <a:avLst/>
              <a:gdLst/>
              <a:ahLst/>
              <a:cxnLst/>
              <a:rect l="l" t="t" r="r" b="b"/>
              <a:pathLst>
                <a:path w="192" h="415" extrusionOk="0">
                  <a:moveTo>
                    <a:pt x="13" y="1"/>
                  </a:moveTo>
                  <a:cubicBezTo>
                    <a:pt x="1" y="132"/>
                    <a:pt x="1" y="275"/>
                    <a:pt x="1" y="406"/>
                  </a:cubicBezTo>
                  <a:cubicBezTo>
                    <a:pt x="25" y="412"/>
                    <a:pt x="43" y="415"/>
                    <a:pt x="62" y="415"/>
                  </a:cubicBezTo>
                  <a:cubicBezTo>
                    <a:pt x="81" y="415"/>
                    <a:pt x="102" y="412"/>
                    <a:pt x="132" y="406"/>
                  </a:cubicBezTo>
                  <a:cubicBezTo>
                    <a:pt x="132" y="251"/>
                    <a:pt x="191" y="96"/>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5"/>
            <p:cNvSpPr/>
            <p:nvPr/>
          </p:nvSpPr>
          <p:spPr>
            <a:xfrm>
              <a:off x="5962350" y="2024775"/>
              <a:ext cx="4175" cy="2650"/>
            </a:xfrm>
            <a:custGeom>
              <a:avLst/>
              <a:gdLst/>
              <a:ahLst/>
              <a:cxnLst/>
              <a:rect l="l" t="t" r="r" b="b"/>
              <a:pathLst>
                <a:path w="167" h="106" extrusionOk="0">
                  <a:moveTo>
                    <a:pt x="167" y="1"/>
                  </a:moveTo>
                  <a:cubicBezTo>
                    <a:pt x="158" y="8"/>
                    <a:pt x="145" y="10"/>
                    <a:pt x="131" y="10"/>
                  </a:cubicBezTo>
                  <a:cubicBezTo>
                    <a:pt x="107" y="10"/>
                    <a:pt x="79" y="4"/>
                    <a:pt x="57" y="4"/>
                  </a:cubicBezTo>
                  <a:cubicBezTo>
                    <a:pt x="21" y="4"/>
                    <a:pt x="0" y="19"/>
                    <a:pt x="36" y="96"/>
                  </a:cubicBezTo>
                  <a:cubicBezTo>
                    <a:pt x="36" y="103"/>
                    <a:pt x="40" y="106"/>
                    <a:pt x="46" y="106"/>
                  </a:cubicBezTo>
                  <a:cubicBezTo>
                    <a:pt x="73" y="106"/>
                    <a:pt x="147" y="49"/>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5"/>
            <p:cNvSpPr/>
            <p:nvPr/>
          </p:nvSpPr>
          <p:spPr>
            <a:xfrm>
              <a:off x="5794175" y="1778200"/>
              <a:ext cx="4625" cy="2825"/>
            </a:xfrm>
            <a:custGeom>
              <a:avLst/>
              <a:gdLst/>
              <a:ahLst/>
              <a:cxnLst/>
              <a:rect l="l" t="t" r="r" b="b"/>
              <a:pathLst>
                <a:path w="185" h="113" extrusionOk="0">
                  <a:moveTo>
                    <a:pt x="145" y="1"/>
                  </a:moveTo>
                  <a:cubicBezTo>
                    <a:pt x="115" y="1"/>
                    <a:pt x="31" y="61"/>
                    <a:pt x="0" y="113"/>
                  </a:cubicBezTo>
                  <a:cubicBezTo>
                    <a:pt x="11" y="102"/>
                    <a:pt x="27" y="99"/>
                    <a:pt x="46" y="99"/>
                  </a:cubicBezTo>
                  <a:cubicBezTo>
                    <a:pt x="69" y="99"/>
                    <a:pt x="95" y="104"/>
                    <a:pt x="118" y="104"/>
                  </a:cubicBezTo>
                  <a:cubicBezTo>
                    <a:pt x="158" y="104"/>
                    <a:pt x="185" y="89"/>
                    <a:pt x="155" y="5"/>
                  </a:cubicBezTo>
                  <a:cubicBezTo>
                    <a:pt x="153" y="2"/>
                    <a:pt x="150" y="1"/>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5"/>
            <p:cNvSpPr/>
            <p:nvPr/>
          </p:nvSpPr>
          <p:spPr>
            <a:xfrm>
              <a:off x="5320000" y="1737850"/>
              <a:ext cx="8050" cy="3275"/>
            </a:xfrm>
            <a:custGeom>
              <a:avLst/>
              <a:gdLst/>
              <a:ahLst/>
              <a:cxnLst/>
              <a:rect l="l" t="t" r="r" b="b"/>
              <a:pathLst>
                <a:path w="322" h="131" extrusionOk="0">
                  <a:moveTo>
                    <a:pt x="322" y="0"/>
                  </a:moveTo>
                  <a:cubicBezTo>
                    <a:pt x="250" y="0"/>
                    <a:pt x="191" y="0"/>
                    <a:pt x="119" y="12"/>
                  </a:cubicBezTo>
                  <a:cubicBezTo>
                    <a:pt x="72" y="12"/>
                    <a:pt x="0" y="60"/>
                    <a:pt x="0" y="60"/>
                  </a:cubicBezTo>
                  <a:cubicBezTo>
                    <a:pt x="17" y="110"/>
                    <a:pt x="57" y="130"/>
                    <a:pt x="99" y="130"/>
                  </a:cubicBezTo>
                  <a:cubicBezTo>
                    <a:pt x="118" y="130"/>
                    <a:pt x="137" y="127"/>
                    <a:pt x="155" y="119"/>
                  </a:cubicBezTo>
                  <a:cubicBezTo>
                    <a:pt x="215" y="107"/>
                    <a:pt x="274" y="48"/>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5"/>
            <p:cNvSpPr/>
            <p:nvPr/>
          </p:nvSpPr>
          <p:spPr>
            <a:xfrm>
              <a:off x="6110300" y="1795600"/>
              <a:ext cx="7450" cy="6600"/>
            </a:xfrm>
            <a:custGeom>
              <a:avLst/>
              <a:gdLst/>
              <a:ahLst/>
              <a:cxnLst/>
              <a:rect l="l" t="t" r="r" b="b"/>
              <a:pathLst>
                <a:path w="298" h="264" extrusionOk="0">
                  <a:moveTo>
                    <a:pt x="11" y="0"/>
                  </a:moveTo>
                  <a:cubicBezTo>
                    <a:pt x="0" y="179"/>
                    <a:pt x="73" y="263"/>
                    <a:pt x="239" y="263"/>
                  </a:cubicBezTo>
                  <a:cubicBezTo>
                    <a:pt x="250" y="263"/>
                    <a:pt x="261" y="263"/>
                    <a:pt x="273" y="262"/>
                  </a:cubicBezTo>
                  <a:cubicBezTo>
                    <a:pt x="273" y="214"/>
                    <a:pt x="297" y="155"/>
                    <a:pt x="297" y="119"/>
                  </a:cubicBezTo>
                  <a:cubicBezTo>
                    <a:pt x="214" y="12"/>
                    <a:pt x="130" y="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5"/>
            <p:cNvSpPr/>
            <p:nvPr/>
          </p:nvSpPr>
          <p:spPr>
            <a:xfrm>
              <a:off x="6123075" y="1814925"/>
              <a:ext cx="1500" cy="1825"/>
            </a:xfrm>
            <a:custGeom>
              <a:avLst/>
              <a:gdLst/>
              <a:ahLst/>
              <a:cxnLst/>
              <a:rect l="l" t="t" r="r" b="b"/>
              <a:pathLst>
                <a:path w="60" h="73" extrusionOk="0">
                  <a:moveTo>
                    <a:pt x="0" y="1"/>
                  </a:moveTo>
                  <a:cubicBezTo>
                    <a:pt x="19" y="20"/>
                    <a:pt x="38" y="31"/>
                    <a:pt x="51" y="53"/>
                  </a:cubicBezTo>
                  <a:lnTo>
                    <a:pt x="51" y="53"/>
                  </a:lnTo>
                  <a:cubicBezTo>
                    <a:pt x="48" y="39"/>
                    <a:pt x="48" y="21"/>
                    <a:pt x="48" y="13"/>
                  </a:cubicBezTo>
                  <a:cubicBezTo>
                    <a:pt x="36" y="1"/>
                    <a:pt x="12" y="1"/>
                    <a:pt x="0" y="1"/>
                  </a:cubicBezTo>
                  <a:close/>
                  <a:moveTo>
                    <a:pt x="51" y="53"/>
                  </a:moveTo>
                  <a:cubicBezTo>
                    <a:pt x="53" y="61"/>
                    <a:pt x="56" y="68"/>
                    <a:pt x="60" y="72"/>
                  </a:cubicBezTo>
                  <a:cubicBezTo>
                    <a:pt x="58" y="65"/>
                    <a:pt x="55" y="59"/>
                    <a:pt x="51" y="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5"/>
            <p:cNvSpPr/>
            <p:nvPr/>
          </p:nvSpPr>
          <p:spPr>
            <a:xfrm>
              <a:off x="5856675" y="1993900"/>
              <a:ext cx="5075" cy="4425"/>
            </a:xfrm>
            <a:custGeom>
              <a:avLst/>
              <a:gdLst/>
              <a:ahLst/>
              <a:cxnLst/>
              <a:rect l="l" t="t" r="r" b="b"/>
              <a:pathLst>
                <a:path w="203" h="177" extrusionOk="0">
                  <a:moveTo>
                    <a:pt x="86" y="1"/>
                  </a:moveTo>
                  <a:cubicBezTo>
                    <a:pt x="34" y="1"/>
                    <a:pt x="0" y="27"/>
                    <a:pt x="0" y="81"/>
                  </a:cubicBezTo>
                  <a:cubicBezTo>
                    <a:pt x="0" y="117"/>
                    <a:pt x="48" y="140"/>
                    <a:pt x="84" y="176"/>
                  </a:cubicBezTo>
                  <a:cubicBezTo>
                    <a:pt x="119" y="152"/>
                    <a:pt x="179" y="140"/>
                    <a:pt x="179" y="117"/>
                  </a:cubicBezTo>
                  <a:cubicBezTo>
                    <a:pt x="203" y="81"/>
                    <a:pt x="167" y="21"/>
                    <a:pt x="143" y="9"/>
                  </a:cubicBezTo>
                  <a:cubicBezTo>
                    <a:pt x="122" y="4"/>
                    <a:pt x="103"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5"/>
            <p:cNvSpPr/>
            <p:nvPr/>
          </p:nvSpPr>
          <p:spPr>
            <a:xfrm>
              <a:off x="5866200" y="1737050"/>
              <a:ext cx="14300" cy="4425"/>
            </a:xfrm>
            <a:custGeom>
              <a:avLst/>
              <a:gdLst/>
              <a:ahLst/>
              <a:cxnLst/>
              <a:rect l="l" t="t" r="r" b="b"/>
              <a:pathLst>
                <a:path w="572" h="177" extrusionOk="0">
                  <a:moveTo>
                    <a:pt x="306" y="1"/>
                  </a:moveTo>
                  <a:cubicBezTo>
                    <a:pt x="204" y="1"/>
                    <a:pt x="102" y="13"/>
                    <a:pt x="0" y="32"/>
                  </a:cubicBezTo>
                  <a:cubicBezTo>
                    <a:pt x="74" y="148"/>
                    <a:pt x="169" y="177"/>
                    <a:pt x="270" y="177"/>
                  </a:cubicBezTo>
                  <a:cubicBezTo>
                    <a:pt x="366" y="177"/>
                    <a:pt x="467" y="151"/>
                    <a:pt x="560" y="151"/>
                  </a:cubicBezTo>
                  <a:cubicBezTo>
                    <a:pt x="572" y="104"/>
                    <a:pt x="572" y="80"/>
                    <a:pt x="572" y="32"/>
                  </a:cubicBezTo>
                  <a:cubicBezTo>
                    <a:pt x="483" y="10"/>
                    <a:pt x="395"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5"/>
            <p:cNvSpPr/>
            <p:nvPr/>
          </p:nvSpPr>
          <p:spPr>
            <a:xfrm>
              <a:off x="6095700" y="1795000"/>
              <a:ext cx="4775" cy="5975"/>
            </a:xfrm>
            <a:custGeom>
              <a:avLst/>
              <a:gdLst/>
              <a:ahLst/>
              <a:cxnLst/>
              <a:rect l="l" t="t" r="r" b="b"/>
              <a:pathLst>
                <a:path w="191" h="239" extrusionOk="0">
                  <a:moveTo>
                    <a:pt x="0" y="0"/>
                  </a:moveTo>
                  <a:lnTo>
                    <a:pt x="0" y="0"/>
                  </a:lnTo>
                  <a:cubicBezTo>
                    <a:pt x="12" y="95"/>
                    <a:pt x="0" y="203"/>
                    <a:pt x="107" y="238"/>
                  </a:cubicBezTo>
                  <a:cubicBezTo>
                    <a:pt x="131" y="238"/>
                    <a:pt x="191" y="203"/>
                    <a:pt x="191" y="179"/>
                  </a:cubicBezTo>
                  <a:cubicBezTo>
                    <a:pt x="179" y="84"/>
                    <a:pt x="83"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5"/>
            <p:cNvSpPr/>
            <p:nvPr/>
          </p:nvSpPr>
          <p:spPr>
            <a:xfrm>
              <a:off x="6096875" y="1806950"/>
              <a:ext cx="6275" cy="4150"/>
            </a:xfrm>
            <a:custGeom>
              <a:avLst/>
              <a:gdLst/>
              <a:ahLst/>
              <a:cxnLst/>
              <a:rect l="l" t="t" r="r" b="b"/>
              <a:pathLst>
                <a:path w="251" h="166" extrusionOk="0">
                  <a:moveTo>
                    <a:pt x="117" y="0"/>
                  </a:moveTo>
                  <a:cubicBezTo>
                    <a:pt x="94" y="0"/>
                    <a:pt x="67" y="7"/>
                    <a:pt x="36" y="22"/>
                  </a:cubicBezTo>
                  <a:cubicBezTo>
                    <a:pt x="25" y="34"/>
                    <a:pt x="1" y="106"/>
                    <a:pt x="13" y="118"/>
                  </a:cubicBezTo>
                  <a:cubicBezTo>
                    <a:pt x="36" y="153"/>
                    <a:pt x="60" y="165"/>
                    <a:pt x="85" y="165"/>
                  </a:cubicBezTo>
                  <a:cubicBezTo>
                    <a:pt x="134" y="165"/>
                    <a:pt x="187" y="118"/>
                    <a:pt x="251" y="118"/>
                  </a:cubicBezTo>
                  <a:cubicBezTo>
                    <a:pt x="224" y="56"/>
                    <a:pt x="185"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5"/>
            <p:cNvSpPr/>
            <p:nvPr/>
          </p:nvSpPr>
          <p:spPr>
            <a:xfrm>
              <a:off x="5876925" y="1791800"/>
              <a:ext cx="14600" cy="7625"/>
            </a:xfrm>
            <a:custGeom>
              <a:avLst/>
              <a:gdLst/>
              <a:ahLst/>
              <a:cxnLst/>
              <a:rect l="l" t="t" r="r" b="b"/>
              <a:pathLst>
                <a:path w="584" h="305" extrusionOk="0">
                  <a:moveTo>
                    <a:pt x="362" y="0"/>
                  </a:moveTo>
                  <a:cubicBezTo>
                    <a:pt x="342" y="0"/>
                    <a:pt x="321" y="3"/>
                    <a:pt x="298" y="9"/>
                  </a:cubicBezTo>
                  <a:cubicBezTo>
                    <a:pt x="202" y="69"/>
                    <a:pt x="83" y="57"/>
                    <a:pt x="0" y="152"/>
                  </a:cubicBezTo>
                  <a:lnTo>
                    <a:pt x="0" y="283"/>
                  </a:lnTo>
                  <a:cubicBezTo>
                    <a:pt x="95" y="283"/>
                    <a:pt x="183" y="298"/>
                    <a:pt x="275" y="298"/>
                  </a:cubicBezTo>
                  <a:cubicBezTo>
                    <a:pt x="298" y="298"/>
                    <a:pt x="321" y="297"/>
                    <a:pt x="345" y="295"/>
                  </a:cubicBezTo>
                  <a:cubicBezTo>
                    <a:pt x="377" y="295"/>
                    <a:pt x="421" y="304"/>
                    <a:pt x="460" y="304"/>
                  </a:cubicBezTo>
                  <a:cubicBezTo>
                    <a:pt x="510" y="304"/>
                    <a:pt x="553" y="290"/>
                    <a:pt x="560" y="223"/>
                  </a:cubicBezTo>
                  <a:cubicBezTo>
                    <a:pt x="583" y="164"/>
                    <a:pt x="476" y="93"/>
                    <a:pt x="417" y="9"/>
                  </a:cubicBezTo>
                  <a:cubicBezTo>
                    <a:pt x="399" y="3"/>
                    <a:pt x="381" y="0"/>
                    <a:pt x="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5"/>
            <p:cNvSpPr/>
            <p:nvPr/>
          </p:nvSpPr>
          <p:spPr>
            <a:xfrm>
              <a:off x="6077825" y="1784275"/>
              <a:ext cx="14625" cy="10750"/>
            </a:xfrm>
            <a:custGeom>
              <a:avLst/>
              <a:gdLst/>
              <a:ahLst/>
              <a:cxnLst/>
              <a:rect l="l" t="t" r="r" b="b"/>
              <a:pathLst>
                <a:path w="585" h="430" extrusionOk="0">
                  <a:moveTo>
                    <a:pt x="1" y="1"/>
                  </a:moveTo>
                  <a:lnTo>
                    <a:pt x="1" y="286"/>
                  </a:lnTo>
                  <a:cubicBezTo>
                    <a:pt x="96" y="413"/>
                    <a:pt x="228" y="419"/>
                    <a:pt x="362" y="419"/>
                  </a:cubicBezTo>
                  <a:cubicBezTo>
                    <a:pt x="375" y="419"/>
                    <a:pt x="387" y="419"/>
                    <a:pt x="399" y="419"/>
                  </a:cubicBezTo>
                  <a:cubicBezTo>
                    <a:pt x="454" y="419"/>
                    <a:pt x="508" y="419"/>
                    <a:pt x="560" y="429"/>
                  </a:cubicBezTo>
                  <a:cubicBezTo>
                    <a:pt x="560" y="298"/>
                    <a:pt x="584" y="155"/>
                    <a:pt x="584" y="13"/>
                  </a:cubicBezTo>
                  <a:cubicBezTo>
                    <a:pt x="382" y="13"/>
                    <a:pt x="191"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5"/>
            <p:cNvSpPr/>
            <p:nvPr/>
          </p:nvSpPr>
          <p:spPr>
            <a:xfrm>
              <a:off x="6060275" y="1788000"/>
              <a:ext cx="13700" cy="6725"/>
            </a:xfrm>
            <a:custGeom>
              <a:avLst/>
              <a:gdLst/>
              <a:ahLst/>
              <a:cxnLst/>
              <a:rect l="l" t="t" r="r" b="b"/>
              <a:pathLst>
                <a:path w="548" h="269" extrusionOk="0">
                  <a:moveTo>
                    <a:pt x="272" y="0"/>
                  </a:moveTo>
                  <a:cubicBezTo>
                    <a:pt x="205" y="0"/>
                    <a:pt x="134" y="10"/>
                    <a:pt x="66" y="10"/>
                  </a:cubicBezTo>
                  <a:cubicBezTo>
                    <a:pt x="44" y="10"/>
                    <a:pt x="22" y="9"/>
                    <a:pt x="0" y="6"/>
                  </a:cubicBezTo>
                  <a:lnTo>
                    <a:pt x="0" y="6"/>
                  </a:lnTo>
                  <a:cubicBezTo>
                    <a:pt x="96" y="90"/>
                    <a:pt x="191" y="185"/>
                    <a:pt x="286" y="268"/>
                  </a:cubicBezTo>
                  <a:cubicBezTo>
                    <a:pt x="369" y="221"/>
                    <a:pt x="453" y="185"/>
                    <a:pt x="548" y="137"/>
                  </a:cubicBezTo>
                  <a:cubicBezTo>
                    <a:pt x="472" y="23"/>
                    <a:pt x="375" y="0"/>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5"/>
            <p:cNvSpPr/>
            <p:nvPr/>
          </p:nvSpPr>
          <p:spPr>
            <a:xfrm>
              <a:off x="5820950" y="1809575"/>
              <a:ext cx="2400" cy="1525"/>
            </a:xfrm>
            <a:custGeom>
              <a:avLst/>
              <a:gdLst/>
              <a:ahLst/>
              <a:cxnLst/>
              <a:rect l="l" t="t" r="r" b="b"/>
              <a:pathLst>
                <a:path w="96" h="61" extrusionOk="0">
                  <a:moveTo>
                    <a:pt x="96" y="1"/>
                  </a:moveTo>
                  <a:lnTo>
                    <a:pt x="96" y="1"/>
                  </a:lnTo>
                  <a:cubicBezTo>
                    <a:pt x="24" y="13"/>
                    <a:pt x="1" y="48"/>
                    <a:pt x="60" y="60"/>
                  </a:cubicBezTo>
                  <a:cubicBezTo>
                    <a:pt x="60" y="60"/>
                    <a:pt x="84" y="13"/>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5"/>
            <p:cNvSpPr/>
            <p:nvPr/>
          </p:nvSpPr>
          <p:spPr>
            <a:xfrm>
              <a:off x="5899825" y="1791125"/>
              <a:ext cx="13125" cy="9050"/>
            </a:xfrm>
            <a:custGeom>
              <a:avLst/>
              <a:gdLst/>
              <a:ahLst/>
              <a:cxnLst/>
              <a:rect l="l" t="t" r="r" b="b"/>
              <a:pathLst>
                <a:path w="525" h="362" extrusionOk="0">
                  <a:moveTo>
                    <a:pt x="239" y="0"/>
                  </a:moveTo>
                  <a:cubicBezTo>
                    <a:pt x="144" y="36"/>
                    <a:pt x="1" y="108"/>
                    <a:pt x="60" y="227"/>
                  </a:cubicBezTo>
                  <a:cubicBezTo>
                    <a:pt x="96" y="310"/>
                    <a:pt x="275" y="298"/>
                    <a:pt x="394" y="310"/>
                  </a:cubicBezTo>
                  <a:cubicBezTo>
                    <a:pt x="394" y="322"/>
                    <a:pt x="406" y="334"/>
                    <a:pt x="441" y="358"/>
                  </a:cubicBezTo>
                  <a:cubicBezTo>
                    <a:pt x="447" y="360"/>
                    <a:pt x="453" y="362"/>
                    <a:pt x="460" y="362"/>
                  </a:cubicBezTo>
                  <a:cubicBezTo>
                    <a:pt x="481" y="362"/>
                    <a:pt x="506" y="346"/>
                    <a:pt x="525" y="310"/>
                  </a:cubicBezTo>
                  <a:cubicBezTo>
                    <a:pt x="513" y="215"/>
                    <a:pt x="513" y="131"/>
                    <a:pt x="501" y="36"/>
                  </a:cubicBezTo>
                  <a:cubicBezTo>
                    <a:pt x="406" y="24"/>
                    <a:pt x="322" y="24"/>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5"/>
            <p:cNvSpPr/>
            <p:nvPr/>
          </p:nvSpPr>
          <p:spPr>
            <a:xfrm>
              <a:off x="5905200" y="1798650"/>
              <a:ext cx="7450" cy="7675"/>
            </a:xfrm>
            <a:custGeom>
              <a:avLst/>
              <a:gdLst/>
              <a:ahLst/>
              <a:cxnLst/>
              <a:rect l="l" t="t" r="r" b="b"/>
              <a:pathLst>
                <a:path w="298" h="307" extrusionOk="0">
                  <a:moveTo>
                    <a:pt x="228" y="0"/>
                  </a:moveTo>
                  <a:cubicBezTo>
                    <a:pt x="205" y="0"/>
                    <a:pt x="185" y="3"/>
                    <a:pt x="167" y="9"/>
                  </a:cubicBezTo>
                  <a:cubicBezTo>
                    <a:pt x="143" y="116"/>
                    <a:pt x="0" y="211"/>
                    <a:pt x="167" y="307"/>
                  </a:cubicBezTo>
                  <a:cubicBezTo>
                    <a:pt x="203" y="307"/>
                    <a:pt x="250" y="295"/>
                    <a:pt x="298" y="295"/>
                  </a:cubicBezTo>
                  <a:lnTo>
                    <a:pt x="298" y="9"/>
                  </a:lnTo>
                  <a:cubicBezTo>
                    <a:pt x="274" y="3"/>
                    <a:pt x="250" y="0"/>
                    <a:pt x="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5"/>
            <p:cNvSpPr/>
            <p:nvPr/>
          </p:nvSpPr>
          <p:spPr>
            <a:xfrm>
              <a:off x="5938225" y="1739525"/>
              <a:ext cx="14625" cy="5650"/>
            </a:xfrm>
            <a:custGeom>
              <a:avLst/>
              <a:gdLst/>
              <a:ahLst/>
              <a:cxnLst/>
              <a:rect l="l" t="t" r="r" b="b"/>
              <a:pathLst>
                <a:path w="585" h="226" extrusionOk="0">
                  <a:moveTo>
                    <a:pt x="366" y="0"/>
                  </a:moveTo>
                  <a:cubicBezTo>
                    <a:pt x="289" y="0"/>
                    <a:pt x="212" y="21"/>
                    <a:pt x="132" y="64"/>
                  </a:cubicBezTo>
                  <a:cubicBezTo>
                    <a:pt x="96" y="64"/>
                    <a:pt x="48" y="64"/>
                    <a:pt x="1" y="76"/>
                  </a:cubicBezTo>
                  <a:cubicBezTo>
                    <a:pt x="93" y="175"/>
                    <a:pt x="189" y="225"/>
                    <a:pt x="284" y="225"/>
                  </a:cubicBezTo>
                  <a:cubicBezTo>
                    <a:pt x="385" y="225"/>
                    <a:pt x="486" y="169"/>
                    <a:pt x="584" y="52"/>
                  </a:cubicBezTo>
                  <a:cubicBezTo>
                    <a:pt x="510" y="18"/>
                    <a:pt x="438"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5"/>
            <p:cNvSpPr/>
            <p:nvPr/>
          </p:nvSpPr>
          <p:spPr>
            <a:xfrm>
              <a:off x="5511100" y="1877750"/>
              <a:ext cx="2700" cy="3300"/>
            </a:xfrm>
            <a:custGeom>
              <a:avLst/>
              <a:gdLst/>
              <a:ahLst/>
              <a:cxnLst/>
              <a:rect l="l" t="t" r="r" b="b"/>
              <a:pathLst>
                <a:path w="108" h="132" extrusionOk="0">
                  <a:moveTo>
                    <a:pt x="0" y="0"/>
                  </a:moveTo>
                  <a:lnTo>
                    <a:pt x="0" y="131"/>
                  </a:lnTo>
                  <a:cubicBezTo>
                    <a:pt x="107" y="84"/>
                    <a:pt x="95"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5"/>
            <p:cNvSpPr/>
            <p:nvPr/>
          </p:nvSpPr>
          <p:spPr>
            <a:xfrm>
              <a:off x="5715875" y="2062275"/>
              <a:ext cx="7475" cy="5700"/>
            </a:xfrm>
            <a:custGeom>
              <a:avLst/>
              <a:gdLst/>
              <a:ahLst/>
              <a:cxnLst/>
              <a:rect l="l" t="t" r="r" b="b"/>
              <a:pathLst>
                <a:path w="299" h="228" extrusionOk="0">
                  <a:moveTo>
                    <a:pt x="167" y="0"/>
                  </a:moveTo>
                  <a:cubicBezTo>
                    <a:pt x="115" y="0"/>
                    <a:pt x="55" y="63"/>
                    <a:pt x="1" y="72"/>
                  </a:cubicBezTo>
                  <a:cubicBezTo>
                    <a:pt x="36" y="120"/>
                    <a:pt x="84" y="180"/>
                    <a:pt x="144" y="227"/>
                  </a:cubicBezTo>
                  <a:cubicBezTo>
                    <a:pt x="203" y="180"/>
                    <a:pt x="298" y="120"/>
                    <a:pt x="215" y="25"/>
                  </a:cubicBezTo>
                  <a:cubicBezTo>
                    <a:pt x="200" y="7"/>
                    <a:pt x="184"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5"/>
            <p:cNvSpPr/>
            <p:nvPr/>
          </p:nvSpPr>
          <p:spPr>
            <a:xfrm>
              <a:off x="5455425" y="2001275"/>
              <a:ext cx="1825" cy="1800"/>
            </a:xfrm>
            <a:custGeom>
              <a:avLst/>
              <a:gdLst/>
              <a:ahLst/>
              <a:cxnLst/>
              <a:rect l="l" t="t" r="r" b="b"/>
              <a:pathLst>
                <a:path w="73" h="72" extrusionOk="0">
                  <a:moveTo>
                    <a:pt x="1" y="0"/>
                  </a:moveTo>
                  <a:lnTo>
                    <a:pt x="72" y="72"/>
                  </a:lnTo>
                  <a:cubicBezTo>
                    <a:pt x="72" y="60"/>
                    <a:pt x="60" y="24"/>
                    <a:pt x="36" y="12"/>
                  </a:cubicBezTo>
                  <a:cubicBezTo>
                    <a:pt x="25" y="0"/>
                    <a:pt x="13"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5"/>
            <p:cNvSpPr/>
            <p:nvPr/>
          </p:nvSpPr>
          <p:spPr>
            <a:xfrm>
              <a:off x="5648025" y="2065575"/>
              <a:ext cx="3000" cy="1800"/>
            </a:xfrm>
            <a:custGeom>
              <a:avLst/>
              <a:gdLst/>
              <a:ahLst/>
              <a:cxnLst/>
              <a:rect l="l" t="t" r="r" b="b"/>
              <a:pathLst>
                <a:path w="120" h="72" extrusionOk="0">
                  <a:moveTo>
                    <a:pt x="54" y="0"/>
                  </a:moveTo>
                  <a:cubicBezTo>
                    <a:pt x="27" y="0"/>
                    <a:pt x="8" y="19"/>
                    <a:pt x="0" y="60"/>
                  </a:cubicBezTo>
                  <a:cubicBezTo>
                    <a:pt x="36" y="71"/>
                    <a:pt x="60" y="71"/>
                    <a:pt x="119" y="71"/>
                  </a:cubicBezTo>
                  <a:cubicBezTo>
                    <a:pt x="107" y="60"/>
                    <a:pt x="107" y="36"/>
                    <a:pt x="95" y="12"/>
                  </a:cubicBezTo>
                  <a:cubicBezTo>
                    <a:pt x="80" y="4"/>
                    <a:pt x="66"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5"/>
            <p:cNvSpPr/>
            <p:nvPr/>
          </p:nvSpPr>
          <p:spPr>
            <a:xfrm>
              <a:off x="5495025" y="1793500"/>
              <a:ext cx="2100" cy="2125"/>
            </a:xfrm>
            <a:custGeom>
              <a:avLst/>
              <a:gdLst/>
              <a:ahLst/>
              <a:cxnLst/>
              <a:rect l="l" t="t" r="r" b="b"/>
              <a:pathLst>
                <a:path w="84" h="85" extrusionOk="0">
                  <a:moveTo>
                    <a:pt x="0" y="1"/>
                  </a:moveTo>
                  <a:lnTo>
                    <a:pt x="84" y="84"/>
                  </a:lnTo>
                  <a:cubicBezTo>
                    <a:pt x="60" y="48"/>
                    <a:pt x="36"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5"/>
            <p:cNvSpPr/>
            <p:nvPr/>
          </p:nvSpPr>
          <p:spPr>
            <a:xfrm>
              <a:off x="5938525" y="2053850"/>
              <a:ext cx="20875" cy="10075"/>
            </a:xfrm>
            <a:custGeom>
              <a:avLst/>
              <a:gdLst/>
              <a:ahLst/>
              <a:cxnLst/>
              <a:rect l="l" t="t" r="r" b="b"/>
              <a:pathLst>
                <a:path w="835" h="403" extrusionOk="0">
                  <a:moveTo>
                    <a:pt x="658" y="0"/>
                  </a:moveTo>
                  <a:cubicBezTo>
                    <a:pt x="634" y="0"/>
                    <a:pt x="609" y="2"/>
                    <a:pt x="584" y="5"/>
                  </a:cubicBezTo>
                  <a:cubicBezTo>
                    <a:pt x="493" y="112"/>
                    <a:pt x="385" y="122"/>
                    <a:pt x="272" y="122"/>
                  </a:cubicBezTo>
                  <a:cubicBezTo>
                    <a:pt x="246" y="122"/>
                    <a:pt x="220" y="121"/>
                    <a:pt x="194" y="121"/>
                  </a:cubicBezTo>
                  <a:cubicBezTo>
                    <a:pt x="169" y="121"/>
                    <a:pt x="144" y="122"/>
                    <a:pt x="120" y="124"/>
                  </a:cubicBezTo>
                  <a:cubicBezTo>
                    <a:pt x="84" y="219"/>
                    <a:pt x="36" y="302"/>
                    <a:pt x="1" y="386"/>
                  </a:cubicBezTo>
                  <a:cubicBezTo>
                    <a:pt x="152" y="394"/>
                    <a:pt x="298" y="402"/>
                    <a:pt x="446" y="402"/>
                  </a:cubicBezTo>
                  <a:cubicBezTo>
                    <a:pt x="507" y="402"/>
                    <a:pt x="569" y="401"/>
                    <a:pt x="632" y="398"/>
                  </a:cubicBezTo>
                  <a:cubicBezTo>
                    <a:pt x="763" y="386"/>
                    <a:pt x="834" y="290"/>
                    <a:pt x="834" y="159"/>
                  </a:cubicBezTo>
                  <a:cubicBezTo>
                    <a:pt x="825" y="28"/>
                    <a:pt x="749" y="0"/>
                    <a:pt x="6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5"/>
            <p:cNvSpPr/>
            <p:nvPr/>
          </p:nvSpPr>
          <p:spPr>
            <a:xfrm>
              <a:off x="5250650" y="1818800"/>
              <a:ext cx="33950" cy="29800"/>
            </a:xfrm>
            <a:custGeom>
              <a:avLst/>
              <a:gdLst/>
              <a:ahLst/>
              <a:cxnLst/>
              <a:rect l="l" t="t" r="r" b="b"/>
              <a:pathLst>
                <a:path w="1358" h="1192" extrusionOk="0">
                  <a:moveTo>
                    <a:pt x="1310" y="0"/>
                  </a:moveTo>
                  <a:cubicBezTo>
                    <a:pt x="1292" y="0"/>
                    <a:pt x="1271" y="9"/>
                    <a:pt x="1250" y="25"/>
                  </a:cubicBezTo>
                  <a:cubicBezTo>
                    <a:pt x="1199" y="19"/>
                    <a:pt x="1148" y="17"/>
                    <a:pt x="1097" y="17"/>
                  </a:cubicBezTo>
                  <a:cubicBezTo>
                    <a:pt x="806" y="17"/>
                    <a:pt x="521" y="96"/>
                    <a:pt x="226" y="167"/>
                  </a:cubicBezTo>
                  <a:cubicBezTo>
                    <a:pt x="0" y="501"/>
                    <a:pt x="131" y="858"/>
                    <a:pt x="119" y="1191"/>
                  </a:cubicBezTo>
                  <a:cubicBezTo>
                    <a:pt x="465" y="1132"/>
                    <a:pt x="274" y="882"/>
                    <a:pt x="298" y="715"/>
                  </a:cubicBezTo>
                  <a:cubicBezTo>
                    <a:pt x="298" y="692"/>
                    <a:pt x="293" y="674"/>
                    <a:pt x="276" y="674"/>
                  </a:cubicBezTo>
                  <a:cubicBezTo>
                    <a:pt x="267" y="674"/>
                    <a:pt x="255" y="679"/>
                    <a:pt x="238" y="691"/>
                  </a:cubicBezTo>
                  <a:cubicBezTo>
                    <a:pt x="224" y="701"/>
                    <a:pt x="216" y="705"/>
                    <a:pt x="213" y="705"/>
                  </a:cubicBezTo>
                  <a:cubicBezTo>
                    <a:pt x="201" y="705"/>
                    <a:pt x="243" y="659"/>
                    <a:pt x="272" y="659"/>
                  </a:cubicBezTo>
                  <a:cubicBezTo>
                    <a:pt x="285" y="659"/>
                    <a:pt x="295" y="668"/>
                    <a:pt x="298" y="691"/>
                  </a:cubicBezTo>
                  <a:cubicBezTo>
                    <a:pt x="357" y="822"/>
                    <a:pt x="274" y="977"/>
                    <a:pt x="405" y="1060"/>
                  </a:cubicBezTo>
                  <a:cubicBezTo>
                    <a:pt x="572" y="953"/>
                    <a:pt x="488" y="691"/>
                    <a:pt x="703" y="596"/>
                  </a:cubicBezTo>
                  <a:cubicBezTo>
                    <a:pt x="703" y="402"/>
                    <a:pt x="792" y="357"/>
                    <a:pt x="906" y="357"/>
                  </a:cubicBezTo>
                  <a:cubicBezTo>
                    <a:pt x="973" y="357"/>
                    <a:pt x="1049" y="373"/>
                    <a:pt x="1119" y="382"/>
                  </a:cubicBezTo>
                  <a:cubicBezTo>
                    <a:pt x="1143" y="382"/>
                    <a:pt x="1191" y="358"/>
                    <a:pt x="1239" y="346"/>
                  </a:cubicBezTo>
                  <a:cubicBezTo>
                    <a:pt x="1286" y="263"/>
                    <a:pt x="1310" y="167"/>
                    <a:pt x="1358" y="48"/>
                  </a:cubicBezTo>
                  <a:cubicBezTo>
                    <a:pt x="1351" y="15"/>
                    <a:pt x="1333" y="0"/>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5"/>
            <p:cNvSpPr/>
            <p:nvPr/>
          </p:nvSpPr>
          <p:spPr>
            <a:xfrm>
              <a:off x="5271475" y="1848875"/>
              <a:ext cx="3000" cy="4175"/>
            </a:xfrm>
            <a:custGeom>
              <a:avLst/>
              <a:gdLst/>
              <a:ahLst/>
              <a:cxnLst/>
              <a:rect l="l" t="t" r="r" b="b"/>
              <a:pathLst>
                <a:path w="120" h="167" extrusionOk="0">
                  <a:moveTo>
                    <a:pt x="120" y="0"/>
                  </a:moveTo>
                  <a:cubicBezTo>
                    <a:pt x="60" y="48"/>
                    <a:pt x="1" y="84"/>
                    <a:pt x="1" y="167"/>
                  </a:cubicBezTo>
                  <a:cubicBezTo>
                    <a:pt x="48" y="167"/>
                    <a:pt x="72" y="167"/>
                    <a:pt x="120" y="155"/>
                  </a:cubicBez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5"/>
            <p:cNvSpPr/>
            <p:nvPr/>
          </p:nvSpPr>
          <p:spPr>
            <a:xfrm>
              <a:off x="5908750" y="2053650"/>
              <a:ext cx="4200" cy="1825"/>
            </a:xfrm>
            <a:custGeom>
              <a:avLst/>
              <a:gdLst/>
              <a:ahLst/>
              <a:cxnLst/>
              <a:rect l="l" t="t" r="r" b="b"/>
              <a:pathLst>
                <a:path w="168" h="73" extrusionOk="0">
                  <a:moveTo>
                    <a:pt x="1" y="1"/>
                  </a:moveTo>
                  <a:cubicBezTo>
                    <a:pt x="31" y="48"/>
                    <a:pt x="58" y="72"/>
                    <a:pt x="84" y="72"/>
                  </a:cubicBezTo>
                  <a:cubicBezTo>
                    <a:pt x="111" y="72"/>
                    <a:pt x="138" y="48"/>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5"/>
            <p:cNvSpPr/>
            <p:nvPr/>
          </p:nvSpPr>
          <p:spPr>
            <a:xfrm>
              <a:off x="5421325" y="1998050"/>
              <a:ext cx="7350" cy="4725"/>
            </a:xfrm>
            <a:custGeom>
              <a:avLst/>
              <a:gdLst/>
              <a:ahLst/>
              <a:cxnLst/>
              <a:rect l="l" t="t" r="r" b="b"/>
              <a:pathLst>
                <a:path w="294" h="189" extrusionOk="0">
                  <a:moveTo>
                    <a:pt x="111" y="1"/>
                  </a:moveTo>
                  <a:cubicBezTo>
                    <a:pt x="44" y="1"/>
                    <a:pt x="1" y="47"/>
                    <a:pt x="7" y="189"/>
                  </a:cubicBezTo>
                  <a:lnTo>
                    <a:pt x="293" y="189"/>
                  </a:lnTo>
                  <a:lnTo>
                    <a:pt x="293" y="58"/>
                  </a:lnTo>
                  <a:cubicBezTo>
                    <a:pt x="226" y="27"/>
                    <a:pt x="162" y="1"/>
                    <a:pt x="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5"/>
            <p:cNvSpPr/>
            <p:nvPr/>
          </p:nvSpPr>
          <p:spPr>
            <a:xfrm>
              <a:off x="6121000" y="1998300"/>
              <a:ext cx="1800" cy="1500"/>
            </a:xfrm>
            <a:custGeom>
              <a:avLst/>
              <a:gdLst/>
              <a:ahLst/>
              <a:cxnLst/>
              <a:rect l="l" t="t" r="r" b="b"/>
              <a:pathLst>
                <a:path w="72" h="60" extrusionOk="0">
                  <a:moveTo>
                    <a:pt x="24" y="0"/>
                  </a:moveTo>
                  <a:cubicBezTo>
                    <a:pt x="24" y="0"/>
                    <a:pt x="12" y="36"/>
                    <a:pt x="0" y="60"/>
                  </a:cubicBezTo>
                  <a:cubicBezTo>
                    <a:pt x="60" y="24"/>
                    <a:pt x="72"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5"/>
            <p:cNvSpPr/>
            <p:nvPr/>
          </p:nvSpPr>
          <p:spPr>
            <a:xfrm>
              <a:off x="5919175" y="2593100"/>
              <a:ext cx="83375" cy="16000"/>
            </a:xfrm>
            <a:custGeom>
              <a:avLst/>
              <a:gdLst/>
              <a:ahLst/>
              <a:cxnLst/>
              <a:rect l="l" t="t" r="r" b="b"/>
              <a:pathLst>
                <a:path w="3335" h="640" extrusionOk="0">
                  <a:moveTo>
                    <a:pt x="532" y="0"/>
                  </a:moveTo>
                  <a:cubicBezTo>
                    <a:pt x="418" y="0"/>
                    <a:pt x="302" y="21"/>
                    <a:pt x="179" y="80"/>
                  </a:cubicBezTo>
                  <a:cubicBezTo>
                    <a:pt x="1" y="283"/>
                    <a:pt x="155" y="390"/>
                    <a:pt x="322" y="497"/>
                  </a:cubicBezTo>
                  <a:cubicBezTo>
                    <a:pt x="501" y="497"/>
                    <a:pt x="691" y="509"/>
                    <a:pt x="882" y="509"/>
                  </a:cubicBezTo>
                  <a:cubicBezTo>
                    <a:pt x="962" y="417"/>
                    <a:pt x="1038" y="372"/>
                    <a:pt x="1111" y="372"/>
                  </a:cubicBezTo>
                  <a:cubicBezTo>
                    <a:pt x="1190" y="372"/>
                    <a:pt x="1266" y="422"/>
                    <a:pt x="1346" y="521"/>
                  </a:cubicBezTo>
                  <a:cubicBezTo>
                    <a:pt x="1531" y="598"/>
                    <a:pt x="1721" y="613"/>
                    <a:pt x="1913" y="613"/>
                  </a:cubicBezTo>
                  <a:cubicBezTo>
                    <a:pt x="2033" y="613"/>
                    <a:pt x="2154" y="607"/>
                    <a:pt x="2274" y="607"/>
                  </a:cubicBezTo>
                  <a:cubicBezTo>
                    <a:pt x="2346" y="607"/>
                    <a:pt x="2418" y="609"/>
                    <a:pt x="2489" y="616"/>
                  </a:cubicBezTo>
                  <a:cubicBezTo>
                    <a:pt x="2519" y="594"/>
                    <a:pt x="2548" y="549"/>
                    <a:pt x="2575" y="549"/>
                  </a:cubicBezTo>
                  <a:cubicBezTo>
                    <a:pt x="2591" y="549"/>
                    <a:pt x="2606" y="566"/>
                    <a:pt x="2620" y="616"/>
                  </a:cubicBezTo>
                  <a:cubicBezTo>
                    <a:pt x="2775" y="628"/>
                    <a:pt x="2906" y="628"/>
                    <a:pt x="3061" y="640"/>
                  </a:cubicBezTo>
                  <a:cubicBezTo>
                    <a:pt x="3120" y="509"/>
                    <a:pt x="3203" y="402"/>
                    <a:pt x="3334" y="342"/>
                  </a:cubicBezTo>
                  <a:lnTo>
                    <a:pt x="3334" y="211"/>
                  </a:lnTo>
                  <a:cubicBezTo>
                    <a:pt x="2596" y="199"/>
                    <a:pt x="1834" y="235"/>
                    <a:pt x="1108" y="92"/>
                  </a:cubicBezTo>
                  <a:cubicBezTo>
                    <a:pt x="902" y="55"/>
                    <a:pt x="718" y="0"/>
                    <a:pt x="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5"/>
            <p:cNvSpPr/>
            <p:nvPr/>
          </p:nvSpPr>
          <p:spPr>
            <a:xfrm>
              <a:off x="6098975" y="2605200"/>
              <a:ext cx="36625" cy="14525"/>
            </a:xfrm>
            <a:custGeom>
              <a:avLst/>
              <a:gdLst/>
              <a:ahLst/>
              <a:cxnLst/>
              <a:rect l="l" t="t" r="r" b="b"/>
              <a:pathLst>
                <a:path w="1465" h="581" extrusionOk="0">
                  <a:moveTo>
                    <a:pt x="302" y="1"/>
                  </a:moveTo>
                  <a:cubicBezTo>
                    <a:pt x="196" y="1"/>
                    <a:pt x="93" y="39"/>
                    <a:pt x="0" y="132"/>
                  </a:cubicBezTo>
                  <a:cubicBezTo>
                    <a:pt x="12" y="156"/>
                    <a:pt x="12" y="191"/>
                    <a:pt x="36" y="203"/>
                  </a:cubicBezTo>
                  <a:cubicBezTo>
                    <a:pt x="72" y="215"/>
                    <a:pt x="119" y="239"/>
                    <a:pt x="131" y="275"/>
                  </a:cubicBezTo>
                  <a:cubicBezTo>
                    <a:pt x="155" y="334"/>
                    <a:pt x="155" y="382"/>
                    <a:pt x="155" y="430"/>
                  </a:cubicBezTo>
                  <a:cubicBezTo>
                    <a:pt x="194" y="425"/>
                    <a:pt x="234" y="422"/>
                    <a:pt x="275" y="422"/>
                  </a:cubicBezTo>
                  <a:cubicBezTo>
                    <a:pt x="333" y="422"/>
                    <a:pt x="395" y="428"/>
                    <a:pt x="464" y="442"/>
                  </a:cubicBezTo>
                  <a:cubicBezTo>
                    <a:pt x="639" y="531"/>
                    <a:pt x="768" y="580"/>
                    <a:pt x="882" y="580"/>
                  </a:cubicBezTo>
                  <a:cubicBezTo>
                    <a:pt x="1071" y="580"/>
                    <a:pt x="1219" y="444"/>
                    <a:pt x="1465" y="132"/>
                  </a:cubicBezTo>
                  <a:lnTo>
                    <a:pt x="1465" y="132"/>
                  </a:lnTo>
                  <a:cubicBezTo>
                    <a:pt x="1337" y="218"/>
                    <a:pt x="1221" y="251"/>
                    <a:pt x="1109" y="251"/>
                  </a:cubicBezTo>
                  <a:cubicBezTo>
                    <a:pt x="930" y="251"/>
                    <a:pt x="765" y="165"/>
                    <a:pt x="595" y="84"/>
                  </a:cubicBezTo>
                  <a:cubicBezTo>
                    <a:pt x="498" y="33"/>
                    <a:pt x="399" y="1"/>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5"/>
            <p:cNvSpPr/>
            <p:nvPr/>
          </p:nvSpPr>
          <p:spPr>
            <a:xfrm>
              <a:off x="6056100" y="2602225"/>
              <a:ext cx="32475" cy="17175"/>
            </a:xfrm>
            <a:custGeom>
              <a:avLst/>
              <a:gdLst/>
              <a:ahLst/>
              <a:cxnLst/>
              <a:rect l="l" t="t" r="r" b="b"/>
              <a:pathLst>
                <a:path w="1299" h="687" extrusionOk="0">
                  <a:moveTo>
                    <a:pt x="1" y="1"/>
                  </a:moveTo>
                  <a:lnTo>
                    <a:pt x="1" y="394"/>
                  </a:lnTo>
                  <a:cubicBezTo>
                    <a:pt x="25" y="396"/>
                    <a:pt x="48" y="397"/>
                    <a:pt x="72" y="397"/>
                  </a:cubicBezTo>
                  <a:cubicBezTo>
                    <a:pt x="176" y="397"/>
                    <a:pt x="279" y="380"/>
                    <a:pt x="381" y="380"/>
                  </a:cubicBezTo>
                  <a:cubicBezTo>
                    <a:pt x="515" y="380"/>
                    <a:pt x="646" y="408"/>
                    <a:pt x="774" y="537"/>
                  </a:cubicBezTo>
                  <a:cubicBezTo>
                    <a:pt x="849" y="594"/>
                    <a:pt x="980" y="686"/>
                    <a:pt x="1116" y="686"/>
                  </a:cubicBezTo>
                  <a:cubicBezTo>
                    <a:pt x="1177" y="686"/>
                    <a:pt x="1240" y="668"/>
                    <a:pt x="1298" y="620"/>
                  </a:cubicBezTo>
                  <a:cubicBezTo>
                    <a:pt x="1155" y="489"/>
                    <a:pt x="1155" y="322"/>
                    <a:pt x="1167" y="144"/>
                  </a:cubicBezTo>
                  <a:cubicBezTo>
                    <a:pt x="1165" y="144"/>
                    <a:pt x="1162" y="144"/>
                    <a:pt x="1160" y="144"/>
                  </a:cubicBezTo>
                  <a:cubicBezTo>
                    <a:pt x="1022" y="144"/>
                    <a:pt x="935" y="396"/>
                    <a:pt x="864" y="396"/>
                  </a:cubicBezTo>
                  <a:cubicBezTo>
                    <a:pt x="845" y="396"/>
                    <a:pt x="827" y="378"/>
                    <a:pt x="810" y="334"/>
                  </a:cubicBezTo>
                  <a:cubicBezTo>
                    <a:pt x="710" y="67"/>
                    <a:pt x="553" y="32"/>
                    <a:pt x="386" y="32"/>
                  </a:cubicBezTo>
                  <a:cubicBezTo>
                    <a:pt x="328" y="32"/>
                    <a:pt x="269" y="36"/>
                    <a:pt x="211" y="36"/>
                  </a:cubicBezTo>
                  <a:cubicBezTo>
                    <a:pt x="139" y="36"/>
                    <a:pt x="67" y="3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5"/>
            <p:cNvSpPr/>
            <p:nvPr/>
          </p:nvSpPr>
          <p:spPr>
            <a:xfrm>
              <a:off x="5909350" y="2593275"/>
              <a:ext cx="17900" cy="12250"/>
            </a:xfrm>
            <a:custGeom>
              <a:avLst/>
              <a:gdLst/>
              <a:ahLst/>
              <a:cxnLst/>
              <a:rect l="l" t="t" r="r" b="b"/>
              <a:pathLst>
                <a:path w="716" h="490" extrusionOk="0">
                  <a:moveTo>
                    <a:pt x="401" y="0"/>
                  </a:moveTo>
                  <a:cubicBezTo>
                    <a:pt x="247" y="0"/>
                    <a:pt x="144" y="189"/>
                    <a:pt x="1" y="216"/>
                  </a:cubicBezTo>
                  <a:lnTo>
                    <a:pt x="1" y="490"/>
                  </a:lnTo>
                  <a:lnTo>
                    <a:pt x="715" y="490"/>
                  </a:lnTo>
                  <a:cubicBezTo>
                    <a:pt x="668" y="347"/>
                    <a:pt x="620" y="204"/>
                    <a:pt x="572" y="73"/>
                  </a:cubicBezTo>
                  <a:cubicBezTo>
                    <a:pt x="508" y="20"/>
                    <a:pt x="452"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5"/>
            <p:cNvSpPr/>
            <p:nvPr/>
          </p:nvSpPr>
          <p:spPr>
            <a:xfrm>
              <a:off x="5950425" y="2566650"/>
              <a:ext cx="17600" cy="10175"/>
            </a:xfrm>
            <a:custGeom>
              <a:avLst/>
              <a:gdLst/>
              <a:ahLst/>
              <a:cxnLst/>
              <a:rect l="l" t="t" r="r" b="b"/>
              <a:pathLst>
                <a:path w="704" h="407" extrusionOk="0">
                  <a:moveTo>
                    <a:pt x="191" y="0"/>
                  </a:moveTo>
                  <a:cubicBezTo>
                    <a:pt x="145" y="0"/>
                    <a:pt x="98" y="6"/>
                    <a:pt x="48" y="19"/>
                  </a:cubicBezTo>
                  <a:cubicBezTo>
                    <a:pt x="1" y="90"/>
                    <a:pt x="1" y="186"/>
                    <a:pt x="48" y="245"/>
                  </a:cubicBezTo>
                  <a:lnTo>
                    <a:pt x="96" y="305"/>
                  </a:lnTo>
                  <a:cubicBezTo>
                    <a:pt x="132" y="293"/>
                    <a:pt x="168" y="293"/>
                    <a:pt x="215" y="269"/>
                  </a:cubicBezTo>
                  <a:cubicBezTo>
                    <a:pt x="263" y="365"/>
                    <a:pt x="350" y="407"/>
                    <a:pt x="444" y="407"/>
                  </a:cubicBezTo>
                  <a:cubicBezTo>
                    <a:pt x="467" y="407"/>
                    <a:pt x="490" y="405"/>
                    <a:pt x="513" y="400"/>
                  </a:cubicBezTo>
                  <a:cubicBezTo>
                    <a:pt x="572" y="364"/>
                    <a:pt x="644" y="352"/>
                    <a:pt x="691" y="269"/>
                  </a:cubicBezTo>
                  <a:cubicBezTo>
                    <a:pt x="703" y="209"/>
                    <a:pt x="691" y="174"/>
                    <a:pt x="644" y="138"/>
                  </a:cubicBezTo>
                  <a:cubicBezTo>
                    <a:pt x="504" y="73"/>
                    <a:pt x="35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5"/>
            <p:cNvSpPr/>
            <p:nvPr/>
          </p:nvSpPr>
          <p:spPr>
            <a:xfrm>
              <a:off x="5965325" y="2568150"/>
              <a:ext cx="10600" cy="8525"/>
            </a:xfrm>
            <a:custGeom>
              <a:avLst/>
              <a:gdLst/>
              <a:ahLst/>
              <a:cxnLst/>
              <a:rect l="l" t="t" r="r" b="b"/>
              <a:pathLst>
                <a:path w="424" h="341" extrusionOk="0">
                  <a:moveTo>
                    <a:pt x="286" y="1"/>
                  </a:moveTo>
                  <a:cubicBezTo>
                    <a:pt x="214" y="1"/>
                    <a:pt x="125" y="42"/>
                    <a:pt x="48" y="78"/>
                  </a:cubicBezTo>
                  <a:lnTo>
                    <a:pt x="48" y="233"/>
                  </a:lnTo>
                  <a:cubicBezTo>
                    <a:pt x="0" y="257"/>
                    <a:pt x="0" y="292"/>
                    <a:pt x="48" y="328"/>
                  </a:cubicBezTo>
                  <a:cubicBezTo>
                    <a:pt x="57" y="327"/>
                    <a:pt x="65" y="327"/>
                    <a:pt x="75" y="327"/>
                  </a:cubicBezTo>
                  <a:cubicBezTo>
                    <a:pt x="137" y="327"/>
                    <a:pt x="208" y="341"/>
                    <a:pt x="269" y="341"/>
                  </a:cubicBezTo>
                  <a:cubicBezTo>
                    <a:pt x="356" y="341"/>
                    <a:pt x="424" y="312"/>
                    <a:pt x="417" y="173"/>
                  </a:cubicBezTo>
                  <a:cubicBezTo>
                    <a:pt x="411" y="42"/>
                    <a:pt x="357"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5"/>
            <p:cNvSpPr/>
            <p:nvPr/>
          </p:nvSpPr>
          <p:spPr>
            <a:xfrm>
              <a:off x="5819175" y="2590550"/>
              <a:ext cx="14600" cy="7775"/>
            </a:xfrm>
            <a:custGeom>
              <a:avLst/>
              <a:gdLst/>
              <a:ahLst/>
              <a:cxnLst/>
              <a:rect l="l" t="t" r="r" b="b"/>
              <a:pathLst>
                <a:path w="584" h="311" extrusionOk="0">
                  <a:moveTo>
                    <a:pt x="258" y="1"/>
                  </a:moveTo>
                  <a:cubicBezTo>
                    <a:pt x="179" y="1"/>
                    <a:pt x="94" y="16"/>
                    <a:pt x="0" y="63"/>
                  </a:cubicBezTo>
                  <a:cubicBezTo>
                    <a:pt x="165" y="187"/>
                    <a:pt x="303" y="311"/>
                    <a:pt x="492" y="311"/>
                  </a:cubicBezTo>
                  <a:cubicBezTo>
                    <a:pt x="521" y="311"/>
                    <a:pt x="552" y="308"/>
                    <a:pt x="584" y="301"/>
                  </a:cubicBezTo>
                  <a:lnTo>
                    <a:pt x="584" y="51"/>
                  </a:lnTo>
                  <a:cubicBezTo>
                    <a:pt x="483" y="37"/>
                    <a:pt x="378"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5"/>
            <p:cNvSpPr/>
            <p:nvPr/>
          </p:nvSpPr>
          <p:spPr>
            <a:xfrm>
              <a:off x="6073375" y="2577225"/>
              <a:ext cx="11925" cy="10375"/>
            </a:xfrm>
            <a:custGeom>
              <a:avLst/>
              <a:gdLst/>
              <a:ahLst/>
              <a:cxnLst/>
              <a:rect l="l" t="t" r="r" b="b"/>
              <a:pathLst>
                <a:path w="477" h="415" extrusionOk="0">
                  <a:moveTo>
                    <a:pt x="179" y="1"/>
                  </a:moveTo>
                  <a:cubicBezTo>
                    <a:pt x="0" y="120"/>
                    <a:pt x="72" y="239"/>
                    <a:pt x="179" y="358"/>
                  </a:cubicBezTo>
                  <a:cubicBezTo>
                    <a:pt x="218" y="398"/>
                    <a:pt x="256" y="414"/>
                    <a:pt x="294" y="414"/>
                  </a:cubicBezTo>
                  <a:cubicBezTo>
                    <a:pt x="356" y="414"/>
                    <a:pt x="416" y="366"/>
                    <a:pt x="476" y="298"/>
                  </a:cubicBezTo>
                  <a:lnTo>
                    <a:pt x="310" y="132"/>
                  </a:lnTo>
                  <a:cubicBezTo>
                    <a:pt x="238" y="120"/>
                    <a:pt x="191" y="72"/>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5"/>
            <p:cNvSpPr/>
            <p:nvPr/>
          </p:nvSpPr>
          <p:spPr>
            <a:xfrm>
              <a:off x="6034675" y="2602225"/>
              <a:ext cx="10725" cy="7175"/>
            </a:xfrm>
            <a:custGeom>
              <a:avLst/>
              <a:gdLst/>
              <a:ahLst/>
              <a:cxnLst/>
              <a:rect l="l" t="t" r="r" b="b"/>
              <a:pathLst>
                <a:path w="429" h="287" extrusionOk="0">
                  <a:moveTo>
                    <a:pt x="298" y="1"/>
                  </a:moveTo>
                  <a:cubicBezTo>
                    <a:pt x="191" y="37"/>
                    <a:pt x="107" y="96"/>
                    <a:pt x="0" y="144"/>
                  </a:cubicBezTo>
                  <a:cubicBezTo>
                    <a:pt x="102" y="241"/>
                    <a:pt x="184" y="286"/>
                    <a:pt x="249" y="286"/>
                  </a:cubicBezTo>
                  <a:cubicBezTo>
                    <a:pt x="343" y="286"/>
                    <a:pt x="401" y="189"/>
                    <a:pt x="429" y="13"/>
                  </a:cubicBezTo>
                  <a:cubicBezTo>
                    <a:pt x="381" y="1"/>
                    <a:pt x="346"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5"/>
            <p:cNvSpPr/>
            <p:nvPr/>
          </p:nvSpPr>
          <p:spPr>
            <a:xfrm>
              <a:off x="6103100" y="2585575"/>
              <a:ext cx="14650" cy="5675"/>
            </a:xfrm>
            <a:custGeom>
              <a:avLst/>
              <a:gdLst/>
              <a:ahLst/>
              <a:cxnLst/>
              <a:rect l="l" t="t" r="r" b="b"/>
              <a:pathLst>
                <a:path w="586" h="227" extrusionOk="0">
                  <a:moveTo>
                    <a:pt x="154" y="0"/>
                  </a:moveTo>
                  <a:cubicBezTo>
                    <a:pt x="0" y="0"/>
                    <a:pt x="134" y="144"/>
                    <a:pt x="145" y="226"/>
                  </a:cubicBezTo>
                  <a:lnTo>
                    <a:pt x="585" y="226"/>
                  </a:lnTo>
                  <a:cubicBezTo>
                    <a:pt x="502" y="95"/>
                    <a:pt x="371" y="36"/>
                    <a:pt x="252" y="12"/>
                  </a:cubicBezTo>
                  <a:cubicBezTo>
                    <a:pt x="211" y="4"/>
                    <a:pt x="179"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5"/>
            <p:cNvSpPr/>
            <p:nvPr/>
          </p:nvSpPr>
          <p:spPr>
            <a:xfrm>
              <a:off x="6048375" y="2601650"/>
              <a:ext cx="4475" cy="9550"/>
            </a:xfrm>
            <a:custGeom>
              <a:avLst/>
              <a:gdLst/>
              <a:ahLst/>
              <a:cxnLst/>
              <a:rect l="l" t="t" r="r" b="b"/>
              <a:pathLst>
                <a:path w="179" h="382" extrusionOk="0">
                  <a:moveTo>
                    <a:pt x="36" y="0"/>
                  </a:moveTo>
                  <a:cubicBezTo>
                    <a:pt x="48" y="107"/>
                    <a:pt x="0" y="226"/>
                    <a:pt x="131" y="381"/>
                  </a:cubicBezTo>
                  <a:cubicBezTo>
                    <a:pt x="155" y="226"/>
                    <a:pt x="167" y="119"/>
                    <a:pt x="179" y="24"/>
                  </a:cubicBezTo>
                  <a:cubicBezTo>
                    <a:pt x="131" y="0"/>
                    <a:pt x="71"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5"/>
            <p:cNvSpPr/>
            <p:nvPr/>
          </p:nvSpPr>
          <p:spPr>
            <a:xfrm>
              <a:off x="5751000" y="2587650"/>
              <a:ext cx="7175" cy="3600"/>
            </a:xfrm>
            <a:custGeom>
              <a:avLst/>
              <a:gdLst/>
              <a:ahLst/>
              <a:cxnLst/>
              <a:rect l="l" t="t" r="r" b="b"/>
              <a:pathLst>
                <a:path w="287" h="144" extrusionOk="0">
                  <a:moveTo>
                    <a:pt x="1" y="1"/>
                  </a:moveTo>
                  <a:cubicBezTo>
                    <a:pt x="24" y="48"/>
                    <a:pt x="36" y="108"/>
                    <a:pt x="48" y="143"/>
                  </a:cubicBezTo>
                  <a:cubicBezTo>
                    <a:pt x="155" y="143"/>
                    <a:pt x="239" y="120"/>
                    <a:pt x="286" y="12"/>
                  </a:cubicBezTo>
                  <a:cubicBezTo>
                    <a:pt x="203" y="12"/>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5"/>
            <p:cNvSpPr/>
            <p:nvPr/>
          </p:nvSpPr>
          <p:spPr>
            <a:xfrm>
              <a:off x="5948650" y="2566925"/>
              <a:ext cx="3300" cy="6175"/>
            </a:xfrm>
            <a:custGeom>
              <a:avLst/>
              <a:gdLst/>
              <a:ahLst/>
              <a:cxnLst/>
              <a:rect l="l" t="t" r="r" b="b"/>
              <a:pathLst>
                <a:path w="132" h="247" extrusionOk="0">
                  <a:moveTo>
                    <a:pt x="70" y="0"/>
                  </a:moveTo>
                  <a:cubicBezTo>
                    <a:pt x="50" y="0"/>
                    <a:pt x="33" y="6"/>
                    <a:pt x="12" y="20"/>
                  </a:cubicBezTo>
                  <a:cubicBezTo>
                    <a:pt x="24" y="115"/>
                    <a:pt x="0" y="222"/>
                    <a:pt x="131" y="246"/>
                  </a:cubicBezTo>
                  <a:cubicBezTo>
                    <a:pt x="119" y="175"/>
                    <a:pt x="119" y="79"/>
                    <a:pt x="119" y="8"/>
                  </a:cubicBezTo>
                  <a:cubicBezTo>
                    <a:pt x="100" y="3"/>
                    <a:pt x="84"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5"/>
            <p:cNvSpPr/>
            <p:nvPr/>
          </p:nvSpPr>
          <p:spPr>
            <a:xfrm>
              <a:off x="5963525" y="2573950"/>
              <a:ext cx="3000" cy="3125"/>
            </a:xfrm>
            <a:custGeom>
              <a:avLst/>
              <a:gdLst/>
              <a:ahLst/>
              <a:cxnLst/>
              <a:rect l="l" t="t" r="r" b="b"/>
              <a:pathLst>
                <a:path w="120" h="125" extrusionOk="0">
                  <a:moveTo>
                    <a:pt x="120" y="1"/>
                  </a:moveTo>
                  <a:cubicBezTo>
                    <a:pt x="72" y="25"/>
                    <a:pt x="36" y="72"/>
                    <a:pt x="1" y="120"/>
                  </a:cubicBezTo>
                  <a:cubicBezTo>
                    <a:pt x="10" y="123"/>
                    <a:pt x="20" y="125"/>
                    <a:pt x="30" y="125"/>
                  </a:cubicBezTo>
                  <a:cubicBezTo>
                    <a:pt x="56" y="125"/>
                    <a:pt x="85" y="114"/>
                    <a:pt x="120" y="96"/>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5"/>
            <p:cNvSpPr/>
            <p:nvPr/>
          </p:nvSpPr>
          <p:spPr>
            <a:xfrm>
              <a:off x="5252125" y="2540625"/>
              <a:ext cx="75925" cy="22050"/>
            </a:xfrm>
            <a:custGeom>
              <a:avLst/>
              <a:gdLst/>
              <a:ahLst/>
              <a:cxnLst/>
              <a:rect l="l" t="t" r="r" b="b"/>
              <a:pathLst>
                <a:path w="3037" h="882" extrusionOk="0">
                  <a:moveTo>
                    <a:pt x="1180" y="0"/>
                  </a:moveTo>
                  <a:lnTo>
                    <a:pt x="60" y="48"/>
                  </a:lnTo>
                  <a:cubicBezTo>
                    <a:pt x="60" y="143"/>
                    <a:pt x="48" y="215"/>
                    <a:pt x="48" y="298"/>
                  </a:cubicBezTo>
                  <a:cubicBezTo>
                    <a:pt x="132" y="477"/>
                    <a:pt x="1" y="810"/>
                    <a:pt x="346" y="858"/>
                  </a:cubicBezTo>
                  <a:cubicBezTo>
                    <a:pt x="394" y="869"/>
                    <a:pt x="418" y="869"/>
                    <a:pt x="465" y="881"/>
                  </a:cubicBezTo>
                  <a:cubicBezTo>
                    <a:pt x="525" y="762"/>
                    <a:pt x="644" y="750"/>
                    <a:pt x="751" y="739"/>
                  </a:cubicBezTo>
                  <a:cubicBezTo>
                    <a:pt x="983" y="561"/>
                    <a:pt x="1226" y="513"/>
                    <a:pt x="1473" y="513"/>
                  </a:cubicBezTo>
                  <a:cubicBezTo>
                    <a:pt x="1757" y="513"/>
                    <a:pt x="2048" y="577"/>
                    <a:pt x="2334" y="584"/>
                  </a:cubicBezTo>
                  <a:cubicBezTo>
                    <a:pt x="2442" y="572"/>
                    <a:pt x="2537" y="524"/>
                    <a:pt x="2608" y="453"/>
                  </a:cubicBezTo>
                  <a:cubicBezTo>
                    <a:pt x="2775" y="417"/>
                    <a:pt x="2930" y="465"/>
                    <a:pt x="3037" y="298"/>
                  </a:cubicBezTo>
                  <a:cubicBezTo>
                    <a:pt x="3015" y="121"/>
                    <a:pt x="2924" y="91"/>
                    <a:pt x="2818" y="91"/>
                  </a:cubicBezTo>
                  <a:cubicBezTo>
                    <a:pt x="2761" y="91"/>
                    <a:pt x="2701" y="99"/>
                    <a:pt x="2644" y="99"/>
                  </a:cubicBezTo>
                  <a:cubicBezTo>
                    <a:pt x="2578" y="99"/>
                    <a:pt x="2518" y="88"/>
                    <a:pt x="2477" y="36"/>
                  </a:cubicBezTo>
                  <a:cubicBezTo>
                    <a:pt x="2037" y="24"/>
                    <a:pt x="1608" y="24"/>
                    <a:pt x="1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5"/>
            <p:cNvSpPr/>
            <p:nvPr/>
          </p:nvSpPr>
          <p:spPr>
            <a:xfrm>
              <a:off x="5318500" y="2577150"/>
              <a:ext cx="67300" cy="15775"/>
            </a:xfrm>
            <a:custGeom>
              <a:avLst/>
              <a:gdLst/>
              <a:ahLst/>
              <a:cxnLst/>
              <a:rect l="l" t="t" r="r" b="b"/>
              <a:pathLst>
                <a:path w="2692" h="631" extrusionOk="0">
                  <a:moveTo>
                    <a:pt x="2290" y="1"/>
                  </a:moveTo>
                  <a:cubicBezTo>
                    <a:pt x="2218" y="1"/>
                    <a:pt x="2150" y="4"/>
                    <a:pt x="2084" y="16"/>
                  </a:cubicBezTo>
                  <a:cubicBezTo>
                    <a:pt x="1918" y="47"/>
                    <a:pt x="1751" y="56"/>
                    <a:pt x="1583" y="56"/>
                  </a:cubicBezTo>
                  <a:cubicBezTo>
                    <a:pt x="1357" y="56"/>
                    <a:pt x="1130" y="40"/>
                    <a:pt x="906" y="40"/>
                  </a:cubicBezTo>
                  <a:cubicBezTo>
                    <a:pt x="668" y="40"/>
                    <a:pt x="433" y="58"/>
                    <a:pt x="203" y="135"/>
                  </a:cubicBezTo>
                  <a:cubicBezTo>
                    <a:pt x="179" y="129"/>
                    <a:pt x="159" y="126"/>
                    <a:pt x="138" y="126"/>
                  </a:cubicBezTo>
                  <a:cubicBezTo>
                    <a:pt x="117" y="126"/>
                    <a:pt x="96" y="129"/>
                    <a:pt x="72" y="135"/>
                  </a:cubicBezTo>
                  <a:cubicBezTo>
                    <a:pt x="1" y="230"/>
                    <a:pt x="1" y="325"/>
                    <a:pt x="72" y="432"/>
                  </a:cubicBezTo>
                  <a:cubicBezTo>
                    <a:pt x="132" y="480"/>
                    <a:pt x="179" y="528"/>
                    <a:pt x="215" y="563"/>
                  </a:cubicBezTo>
                  <a:cubicBezTo>
                    <a:pt x="430" y="551"/>
                    <a:pt x="620" y="551"/>
                    <a:pt x="834" y="540"/>
                  </a:cubicBezTo>
                  <a:lnTo>
                    <a:pt x="870" y="492"/>
                  </a:lnTo>
                  <a:lnTo>
                    <a:pt x="918" y="540"/>
                  </a:lnTo>
                  <a:cubicBezTo>
                    <a:pt x="1084" y="551"/>
                    <a:pt x="1227" y="563"/>
                    <a:pt x="1382" y="587"/>
                  </a:cubicBezTo>
                  <a:lnTo>
                    <a:pt x="1525" y="587"/>
                  </a:lnTo>
                  <a:cubicBezTo>
                    <a:pt x="1580" y="620"/>
                    <a:pt x="1641" y="631"/>
                    <a:pt x="1703" y="631"/>
                  </a:cubicBezTo>
                  <a:cubicBezTo>
                    <a:pt x="1775" y="631"/>
                    <a:pt x="1848" y="617"/>
                    <a:pt x="1918" y="611"/>
                  </a:cubicBezTo>
                  <a:cubicBezTo>
                    <a:pt x="2025" y="528"/>
                    <a:pt x="2144" y="480"/>
                    <a:pt x="2275" y="444"/>
                  </a:cubicBezTo>
                  <a:cubicBezTo>
                    <a:pt x="2465" y="361"/>
                    <a:pt x="2692" y="278"/>
                    <a:pt x="2513" y="4"/>
                  </a:cubicBezTo>
                  <a:cubicBezTo>
                    <a:pt x="2436" y="4"/>
                    <a:pt x="2361" y="1"/>
                    <a:pt x="2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5"/>
            <p:cNvSpPr/>
            <p:nvPr/>
          </p:nvSpPr>
          <p:spPr>
            <a:xfrm>
              <a:off x="5402750" y="2576825"/>
              <a:ext cx="63425" cy="11850"/>
            </a:xfrm>
            <a:custGeom>
              <a:avLst/>
              <a:gdLst/>
              <a:ahLst/>
              <a:cxnLst/>
              <a:rect l="l" t="t" r="r" b="b"/>
              <a:pathLst>
                <a:path w="2537" h="474" extrusionOk="0">
                  <a:moveTo>
                    <a:pt x="1328" y="1"/>
                  </a:moveTo>
                  <a:cubicBezTo>
                    <a:pt x="1137" y="1"/>
                    <a:pt x="945" y="9"/>
                    <a:pt x="750" y="29"/>
                  </a:cubicBezTo>
                  <a:cubicBezTo>
                    <a:pt x="685" y="94"/>
                    <a:pt x="600" y="149"/>
                    <a:pt x="495" y="149"/>
                  </a:cubicBezTo>
                  <a:cubicBezTo>
                    <a:pt x="485" y="149"/>
                    <a:pt x="475" y="149"/>
                    <a:pt x="465" y="148"/>
                  </a:cubicBezTo>
                  <a:cubicBezTo>
                    <a:pt x="417" y="136"/>
                    <a:pt x="381" y="136"/>
                    <a:pt x="334" y="136"/>
                  </a:cubicBezTo>
                  <a:cubicBezTo>
                    <a:pt x="203" y="148"/>
                    <a:pt x="60" y="160"/>
                    <a:pt x="0" y="314"/>
                  </a:cubicBezTo>
                  <a:cubicBezTo>
                    <a:pt x="417" y="417"/>
                    <a:pt x="836" y="474"/>
                    <a:pt x="1255" y="474"/>
                  </a:cubicBezTo>
                  <a:cubicBezTo>
                    <a:pt x="1664" y="474"/>
                    <a:pt x="2072" y="420"/>
                    <a:pt x="2477" y="303"/>
                  </a:cubicBezTo>
                  <a:cubicBezTo>
                    <a:pt x="2477" y="303"/>
                    <a:pt x="2465" y="243"/>
                    <a:pt x="2477" y="243"/>
                  </a:cubicBezTo>
                  <a:cubicBezTo>
                    <a:pt x="2477" y="195"/>
                    <a:pt x="2489" y="160"/>
                    <a:pt x="2536" y="148"/>
                  </a:cubicBezTo>
                  <a:lnTo>
                    <a:pt x="2536" y="88"/>
                  </a:lnTo>
                  <a:lnTo>
                    <a:pt x="2477" y="64"/>
                  </a:lnTo>
                  <a:cubicBezTo>
                    <a:pt x="2088" y="33"/>
                    <a:pt x="1710" y="1"/>
                    <a:pt x="1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5"/>
            <p:cNvSpPr/>
            <p:nvPr/>
          </p:nvSpPr>
          <p:spPr>
            <a:xfrm>
              <a:off x="5463475" y="2577475"/>
              <a:ext cx="55075" cy="11400"/>
            </a:xfrm>
            <a:custGeom>
              <a:avLst/>
              <a:gdLst/>
              <a:ahLst/>
              <a:cxnLst/>
              <a:rect l="l" t="t" r="r" b="b"/>
              <a:pathLst>
                <a:path w="2203" h="456" extrusionOk="0">
                  <a:moveTo>
                    <a:pt x="965" y="181"/>
                  </a:moveTo>
                  <a:lnTo>
                    <a:pt x="965" y="181"/>
                  </a:lnTo>
                  <a:cubicBezTo>
                    <a:pt x="930" y="195"/>
                    <a:pt x="891" y="204"/>
                    <a:pt x="846" y="217"/>
                  </a:cubicBezTo>
                  <a:cubicBezTo>
                    <a:pt x="879" y="197"/>
                    <a:pt x="924" y="192"/>
                    <a:pt x="965" y="181"/>
                  </a:cubicBezTo>
                  <a:close/>
                  <a:moveTo>
                    <a:pt x="730" y="0"/>
                  </a:moveTo>
                  <a:cubicBezTo>
                    <a:pt x="563" y="0"/>
                    <a:pt x="387" y="69"/>
                    <a:pt x="219" y="69"/>
                  </a:cubicBezTo>
                  <a:cubicBezTo>
                    <a:pt x="161" y="69"/>
                    <a:pt x="103" y="61"/>
                    <a:pt x="48" y="38"/>
                  </a:cubicBezTo>
                  <a:cubicBezTo>
                    <a:pt x="36" y="62"/>
                    <a:pt x="36" y="110"/>
                    <a:pt x="36" y="134"/>
                  </a:cubicBezTo>
                  <a:lnTo>
                    <a:pt x="0" y="193"/>
                  </a:lnTo>
                  <a:lnTo>
                    <a:pt x="36" y="253"/>
                  </a:lnTo>
                  <a:lnTo>
                    <a:pt x="48" y="288"/>
                  </a:lnTo>
                  <a:cubicBezTo>
                    <a:pt x="228" y="409"/>
                    <a:pt x="427" y="417"/>
                    <a:pt x="627" y="417"/>
                  </a:cubicBezTo>
                  <a:cubicBezTo>
                    <a:pt x="661" y="417"/>
                    <a:pt x="695" y="417"/>
                    <a:pt x="729" y="417"/>
                  </a:cubicBezTo>
                  <a:cubicBezTo>
                    <a:pt x="772" y="417"/>
                    <a:pt x="815" y="418"/>
                    <a:pt x="857" y="419"/>
                  </a:cubicBezTo>
                  <a:cubicBezTo>
                    <a:pt x="1215" y="431"/>
                    <a:pt x="1560" y="455"/>
                    <a:pt x="1917" y="455"/>
                  </a:cubicBezTo>
                  <a:cubicBezTo>
                    <a:pt x="2072" y="455"/>
                    <a:pt x="2203" y="372"/>
                    <a:pt x="2167" y="193"/>
                  </a:cubicBezTo>
                  <a:cubicBezTo>
                    <a:pt x="2159" y="93"/>
                    <a:pt x="2092" y="57"/>
                    <a:pt x="2011" y="57"/>
                  </a:cubicBezTo>
                  <a:cubicBezTo>
                    <a:pt x="1977" y="57"/>
                    <a:pt x="1941" y="64"/>
                    <a:pt x="1905" y="74"/>
                  </a:cubicBezTo>
                  <a:cubicBezTo>
                    <a:pt x="1815" y="115"/>
                    <a:pt x="1724" y="128"/>
                    <a:pt x="1626" y="128"/>
                  </a:cubicBezTo>
                  <a:cubicBezTo>
                    <a:pt x="1582" y="128"/>
                    <a:pt x="1536" y="125"/>
                    <a:pt x="1489" y="122"/>
                  </a:cubicBezTo>
                  <a:cubicBezTo>
                    <a:pt x="1489" y="134"/>
                    <a:pt x="1453" y="157"/>
                    <a:pt x="1429" y="157"/>
                  </a:cubicBezTo>
                  <a:cubicBezTo>
                    <a:pt x="1422" y="159"/>
                    <a:pt x="1416" y="160"/>
                    <a:pt x="1410" y="160"/>
                  </a:cubicBezTo>
                  <a:cubicBezTo>
                    <a:pt x="1372" y="160"/>
                    <a:pt x="1341" y="130"/>
                    <a:pt x="1310" y="110"/>
                  </a:cubicBezTo>
                  <a:cubicBezTo>
                    <a:pt x="1227" y="110"/>
                    <a:pt x="1131" y="122"/>
                    <a:pt x="1048" y="134"/>
                  </a:cubicBezTo>
                  <a:cubicBezTo>
                    <a:pt x="949" y="31"/>
                    <a:pt x="842"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5"/>
            <p:cNvSpPr/>
            <p:nvPr/>
          </p:nvSpPr>
          <p:spPr>
            <a:xfrm>
              <a:off x="5265500" y="2549725"/>
              <a:ext cx="48875" cy="10550"/>
            </a:xfrm>
            <a:custGeom>
              <a:avLst/>
              <a:gdLst/>
              <a:ahLst/>
              <a:cxnLst/>
              <a:rect l="l" t="t" r="r" b="b"/>
              <a:pathLst>
                <a:path w="1955" h="422" extrusionOk="0">
                  <a:moveTo>
                    <a:pt x="1205" y="0"/>
                  </a:moveTo>
                  <a:cubicBezTo>
                    <a:pt x="967" y="0"/>
                    <a:pt x="727" y="32"/>
                    <a:pt x="487" y="32"/>
                  </a:cubicBezTo>
                  <a:cubicBezTo>
                    <a:pt x="448" y="32"/>
                    <a:pt x="409" y="31"/>
                    <a:pt x="371" y="29"/>
                  </a:cubicBezTo>
                  <a:cubicBezTo>
                    <a:pt x="362" y="29"/>
                    <a:pt x="353" y="28"/>
                    <a:pt x="345" y="28"/>
                  </a:cubicBezTo>
                  <a:cubicBezTo>
                    <a:pt x="164" y="28"/>
                    <a:pt x="1" y="147"/>
                    <a:pt x="228" y="375"/>
                  </a:cubicBezTo>
                  <a:cubicBezTo>
                    <a:pt x="644" y="383"/>
                    <a:pt x="1053" y="422"/>
                    <a:pt x="1461" y="422"/>
                  </a:cubicBezTo>
                  <a:cubicBezTo>
                    <a:pt x="1626" y="422"/>
                    <a:pt x="1790" y="415"/>
                    <a:pt x="1954" y="398"/>
                  </a:cubicBezTo>
                  <a:cubicBezTo>
                    <a:pt x="1942" y="279"/>
                    <a:pt x="1883" y="172"/>
                    <a:pt x="1788" y="101"/>
                  </a:cubicBezTo>
                  <a:cubicBezTo>
                    <a:pt x="1595" y="22"/>
                    <a:pt x="1400" y="0"/>
                    <a:pt x="1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5"/>
            <p:cNvSpPr/>
            <p:nvPr/>
          </p:nvSpPr>
          <p:spPr>
            <a:xfrm>
              <a:off x="5290550" y="2572325"/>
              <a:ext cx="28875" cy="16475"/>
            </a:xfrm>
            <a:custGeom>
              <a:avLst/>
              <a:gdLst/>
              <a:ahLst/>
              <a:cxnLst/>
              <a:rect l="l" t="t" r="r" b="b"/>
              <a:pathLst>
                <a:path w="1155" h="659" extrusionOk="0">
                  <a:moveTo>
                    <a:pt x="95" y="0"/>
                  </a:moveTo>
                  <a:cubicBezTo>
                    <a:pt x="2" y="0"/>
                    <a:pt x="0" y="133"/>
                    <a:pt x="24" y="447"/>
                  </a:cubicBezTo>
                  <a:cubicBezTo>
                    <a:pt x="253" y="487"/>
                    <a:pt x="457" y="618"/>
                    <a:pt x="685" y="618"/>
                  </a:cubicBezTo>
                  <a:cubicBezTo>
                    <a:pt x="729" y="618"/>
                    <a:pt x="775" y="613"/>
                    <a:pt x="821" y="602"/>
                  </a:cubicBezTo>
                  <a:lnTo>
                    <a:pt x="857" y="554"/>
                  </a:lnTo>
                  <a:lnTo>
                    <a:pt x="916" y="602"/>
                  </a:lnTo>
                  <a:lnTo>
                    <a:pt x="916" y="637"/>
                  </a:lnTo>
                  <a:cubicBezTo>
                    <a:pt x="941" y="652"/>
                    <a:pt x="966" y="659"/>
                    <a:pt x="990" y="659"/>
                  </a:cubicBezTo>
                  <a:cubicBezTo>
                    <a:pt x="1024" y="659"/>
                    <a:pt x="1055" y="646"/>
                    <a:pt x="1083" y="625"/>
                  </a:cubicBezTo>
                  <a:cubicBezTo>
                    <a:pt x="1155" y="518"/>
                    <a:pt x="1155" y="399"/>
                    <a:pt x="1083" y="304"/>
                  </a:cubicBezTo>
                  <a:cubicBezTo>
                    <a:pt x="1015" y="164"/>
                    <a:pt x="920" y="132"/>
                    <a:pt x="814" y="132"/>
                  </a:cubicBezTo>
                  <a:cubicBezTo>
                    <a:pt x="723" y="132"/>
                    <a:pt x="623" y="155"/>
                    <a:pt x="526" y="155"/>
                  </a:cubicBezTo>
                  <a:cubicBezTo>
                    <a:pt x="456" y="155"/>
                    <a:pt x="386" y="143"/>
                    <a:pt x="321" y="102"/>
                  </a:cubicBezTo>
                  <a:cubicBezTo>
                    <a:pt x="215" y="36"/>
                    <a:pt x="143"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5"/>
            <p:cNvSpPr/>
            <p:nvPr/>
          </p:nvSpPr>
          <p:spPr>
            <a:xfrm>
              <a:off x="5375075" y="2577225"/>
              <a:ext cx="27100" cy="17900"/>
            </a:xfrm>
            <a:custGeom>
              <a:avLst/>
              <a:gdLst/>
              <a:ahLst/>
              <a:cxnLst/>
              <a:rect l="l" t="t" r="r" b="b"/>
              <a:pathLst>
                <a:path w="1084" h="716" extrusionOk="0">
                  <a:moveTo>
                    <a:pt x="274" y="1"/>
                  </a:moveTo>
                  <a:cubicBezTo>
                    <a:pt x="310" y="227"/>
                    <a:pt x="72" y="287"/>
                    <a:pt x="0" y="429"/>
                  </a:cubicBezTo>
                  <a:cubicBezTo>
                    <a:pt x="72" y="525"/>
                    <a:pt x="202" y="477"/>
                    <a:pt x="274" y="560"/>
                  </a:cubicBezTo>
                  <a:cubicBezTo>
                    <a:pt x="368" y="706"/>
                    <a:pt x="507" y="715"/>
                    <a:pt x="652" y="715"/>
                  </a:cubicBezTo>
                  <a:cubicBezTo>
                    <a:pt x="673" y="715"/>
                    <a:pt x="694" y="715"/>
                    <a:pt x="714" y="715"/>
                  </a:cubicBezTo>
                  <a:cubicBezTo>
                    <a:pt x="667" y="608"/>
                    <a:pt x="619" y="525"/>
                    <a:pt x="572" y="429"/>
                  </a:cubicBezTo>
                  <a:cubicBezTo>
                    <a:pt x="667" y="429"/>
                    <a:pt x="774" y="418"/>
                    <a:pt x="857" y="418"/>
                  </a:cubicBezTo>
                  <a:cubicBezTo>
                    <a:pt x="917" y="287"/>
                    <a:pt x="1084" y="179"/>
                    <a:pt x="9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5"/>
            <p:cNvSpPr/>
            <p:nvPr/>
          </p:nvSpPr>
          <p:spPr>
            <a:xfrm>
              <a:off x="5523000" y="2579375"/>
              <a:ext cx="31275" cy="8600"/>
            </a:xfrm>
            <a:custGeom>
              <a:avLst/>
              <a:gdLst/>
              <a:ahLst/>
              <a:cxnLst/>
              <a:rect l="l" t="t" r="r" b="b"/>
              <a:pathLst>
                <a:path w="1251" h="344" extrusionOk="0">
                  <a:moveTo>
                    <a:pt x="352" y="1"/>
                  </a:moveTo>
                  <a:cubicBezTo>
                    <a:pt x="299" y="1"/>
                    <a:pt x="246" y="10"/>
                    <a:pt x="191" y="34"/>
                  </a:cubicBezTo>
                  <a:cubicBezTo>
                    <a:pt x="108" y="58"/>
                    <a:pt x="0" y="81"/>
                    <a:pt x="0" y="201"/>
                  </a:cubicBezTo>
                  <a:cubicBezTo>
                    <a:pt x="0" y="296"/>
                    <a:pt x="96" y="343"/>
                    <a:pt x="191" y="343"/>
                  </a:cubicBezTo>
                  <a:lnTo>
                    <a:pt x="1251" y="343"/>
                  </a:lnTo>
                  <a:cubicBezTo>
                    <a:pt x="1167" y="153"/>
                    <a:pt x="905" y="236"/>
                    <a:pt x="822" y="58"/>
                  </a:cubicBezTo>
                  <a:cubicBezTo>
                    <a:pt x="804" y="60"/>
                    <a:pt x="786" y="60"/>
                    <a:pt x="769" y="60"/>
                  </a:cubicBezTo>
                  <a:cubicBezTo>
                    <a:pt x="622" y="60"/>
                    <a:pt x="489"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5"/>
            <p:cNvSpPr/>
            <p:nvPr/>
          </p:nvSpPr>
          <p:spPr>
            <a:xfrm>
              <a:off x="5396200" y="2576675"/>
              <a:ext cx="14600" cy="11025"/>
            </a:xfrm>
            <a:custGeom>
              <a:avLst/>
              <a:gdLst/>
              <a:ahLst/>
              <a:cxnLst/>
              <a:rect l="l" t="t" r="r" b="b"/>
              <a:pathLst>
                <a:path w="584" h="441" extrusionOk="0">
                  <a:moveTo>
                    <a:pt x="293" y="1"/>
                  </a:moveTo>
                  <a:cubicBezTo>
                    <a:pt x="244" y="1"/>
                    <a:pt x="194" y="8"/>
                    <a:pt x="143" y="23"/>
                  </a:cubicBezTo>
                  <a:cubicBezTo>
                    <a:pt x="84" y="154"/>
                    <a:pt x="0" y="273"/>
                    <a:pt x="12" y="440"/>
                  </a:cubicBezTo>
                  <a:cubicBezTo>
                    <a:pt x="19" y="440"/>
                    <a:pt x="26" y="441"/>
                    <a:pt x="33" y="441"/>
                  </a:cubicBezTo>
                  <a:cubicBezTo>
                    <a:pt x="127" y="441"/>
                    <a:pt x="184" y="365"/>
                    <a:pt x="250" y="320"/>
                  </a:cubicBezTo>
                  <a:cubicBezTo>
                    <a:pt x="381" y="309"/>
                    <a:pt x="500" y="273"/>
                    <a:pt x="584" y="142"/>
                  </a:cubicBezTo>
                  <a:cubicBezTo>
                    <a:pt x="509" y="42"/>
                    <a:pt x="405"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5"/>
            <p:cNvSpPr/>
            <p:nvPr/>
          </p:nvSpPr>
          <p:spPr>
            <a:xfrm>
              <a:off x="5310175" y="2551925"/>
              <a:ext cx="7475" cy="7875"/>
            </a:xfrm>
            <a:custGeom>
              <a:avLst/>
              <a:gdLst/>
              <a:ahLst/>
              <a:cxnLst/>
              <a:rect l="l" t="t" r="r" b="b"/>
              <a:pathLst>
                <a:path w="299" h="315" extrusionOk="0">
                  <a:moveTo>
                    <a:pt x="298" y="1"/>
                  </a:moveTo>
                  <a:cubicBezTo>
                    <a:pt x="215" y="1"/>
                    <a:pt x="108" y="13"/>
                    <a:pt x="12" y="13"/>
                  </a:cubicBezTo>
                  <a:cubicBezTo>
                    <a:pt x="1" y="144"/>
                    <a:pt x="60" y="251"/>
                    <a:pt x="179" y="310"/>
                  </a:cubicBezTo>
                  <a:cubicBezTo>
                    <a:pt x="188" y="313"/>
                    <a:pt x="197" y="315"/>
                    <a:pt x="206" y="315"/>
                  </a:cubicBezTo>
                  <a:cubicBezTo>
                    <a:pt x="233" y="315"/>
                    <a:pt x="262" y="301"/>
                    <a:pt x="298" y="275"/>
                  </a:cubicBezTo>
                  <a:lnTo>
                    <a:pt x="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5"/>
            <p:cNvSpPr/>
            <p:nvPr/>
          </p:nvSpPr>
          <p:spPr>
            <a:xfrm>
              <a:off x="5511100" y="2605250"/>
              <a:ext cx="15200" cy="3850"/>
            </a:xfrm>
            <a:custGeom>
              <a:avLst/>
              <a:gdLst/>
              <a:ahLst/>
              <a:cxnLst/>
              <a:rect l="l" t="t" r="r" b="b"/>
              <a:pathLst>
                <a:path w="608" h="154" extrusionOk="0">
                  <a:moveTo>
                    <a:pt x="197" y="1"/>
                  </a:moveTo>
                  <a:cubicBezTo>
                    <a:pt x="134" y="1"/>
                    <a:pt x="69" y="8"/>
                    <a:pt x="0" y="23"/>
                  </a:cubicBezTo>
                  <a:cubicBezTo>
                    <a:pt x="60" y="70"/>
                    <a:pt x="107" y="118"/>
                    <a:pt x="155" y="154"/>
                  </a:cubicBezTo>
                  <a:cubicBezTo>
                    <a:pt x="298" y="154"/>
                    <a:pt x="453" y="154"/>
                    <a:pt x="607" y="142"/>
                  </a:cubicBezTo>
                  <a:cubicBezTo>
                    <a:pt x="475" y="42"/>
                    <a:pt x="342"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5"/>
            <p:cNvSpPr/>
            <p:nvPr/>
          </p:nvSpPr>
          <p:spPr>
            <a:xfrm>
              <a:off x="5410200" y="2550750"/>
              <a:ext cx="8050" cy="6475"/>
            </a:xfrm>
            <a:custGeom>
              <a:avLst/>
              <a:gdLst/>
              <a:ahLst/>
              <a:cxnLst/>
              <a:rect l="l" t="t" r="r" b="b"/>
              <a:pathLst>
                <a:path w="322" h="259" extrusionOk="0">
                  <a:moveTo>
                    <a:pt x="143" y="0"/>
                  </a:moveTo>
                  <a:cubicBezTo>
                    <a:pt x="0" y="0"/>
                    <a:pt x="36" y="119"/>
                    <a:pt x="24" y="214"/>
                  </a:cubicBezTo>
                  <a:cubicBezTo>
                    <a:pt x="56" y="247"/>
                    <a:pt x="89" y="259"/>
                    <a:pt x="121" y="259"/>
                  </a:cubicBezTo>
                  <a:cubicBezTo>
                    <a:pt x="185" y="259"/>
                    <a:pt x="251" y="214"/>
                    <a:pt x="321" y="191"/>
                  </a:cubicBezTo>
                  <a:cubicBezTo>
                    <a:pt x="286" y="107"/>
                    <a:pt x="238" y="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5"/>
            <p:cNvSpPr/>
            <p:nvPr/>
          </p:nvSpPr>
          <p:spPr>
            <a:xfrm>
              <a:off x="5414350" y="2577400"/>
              <a:ext cx="7175" cy="6100"/>
            </a:xfrm>
            <a:custGeom>
              <a:avLst/>
              <a:gdLst/>
              <a:ahLst/>
              <a:cxnLst/>
              <a:rect l="l" t="t" r="r" b="b"/>
              <a:pathLst>
                <a:path w="287" h="244" extrusionOk="0">
                  <a:moveTo>
                    <a:pt x="230" y="0"/>
                  </a:moveTo>
                  <a:cubicBezTo>
                    <a:pt x="128" y="0"/>
                    <a:pt x="51" y="54"/>
                    <a:pt x="1" y="125"/>
                  </a:cubicBezTo>
                  <a:cubicBezTo>
                    <a:pt x="71" y="208"/>
                    <a:pt x="123" y="243"/>
                    <a:pt x="163" y="243"/>
                  </a:cubicBezTo>
                  <a:cubicBezTo>
                    <a:pt x="232" y="243"/>
                    <a:pt x="264" y="141"/>
                    <a:pt x="286" y="6"/>
                  </a:cubicBezTo>
                  <a:cubicBezTo>
                    <a:pt x="267" y="2"/>
                    <a:pt x="248" y="0"/>
                    <a:pt x="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5"/>
            <p:cNvSpPr/>
            <p:nvPr/>
          </p:nvSpPr>
          <p:spPr>
            <a:xfrm>
              <a:off x="5317625" y="2579675"/>
              <a:ext cx="3300" cy="8300"/>
            </a:xfrm>
            <a:custGeom>
              <a:avLst/>
              <a:gdLst/>
              <a:ahLst/>
              <a:cxnLst/>
              <a:rect l="l" t="t" r="r" b="b"/>
              <a:pathLst>
                <a:path w="132" h="332" extrusionOk="0">
                  <a:moveTo>
                    <a:pt x="42" y="0"/>
                  </a:moveTo>
                  <a:cubicBezTo>
                    <a:pt x="28" y="0"/>
                    <a:pt x="14" y="3"/>
                    <a:pt x="0" y="10"/>
                  </a:cubicBezTo>
                  <a:lnTo>
                    <a:pt x="0" y="331"/>
                  </a:lnTo>
                  <a:lnTo>
                    <a:pt x="131" y="331"/>
                  </a:lnTo>
                  <a:lnTo>
                    <a:pt x="131" y="34"/>
                  </a:lnTo>
                  <a:cubicBezTo>
                    <a:pt x="106" y="17"/>
                    <a:pt x="75" y="0"/>
                    <a:pt x="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5"/>
            <p:cNvSpPr/>
            <p:nvPr/>
          </p:nvSpPr>
          <p:spPr>
            <a:xfrm>
              <a:off x="5496200" y="2577675"/>
              <a:ext cx="4500" cy="4425"/>
            </a:xfrm>
            <a:custGeom>
              <a:avLst/>
              <a:gdLst/>
              <a:ahLst/>
              <a:cxnLst/>
              <a:rect l="l" t="t" r="r" b="b"/>
              <a:pathLst>
                <a:path w="180" h="177" extrusionOk="0">
                  <a:moveTo>
                    <a:pt x="95" y="0"/>
                  </a:moveTo>
                  <a:cubicBezTo>
                    <a:pt x="66" y="0"/>
                    <a:pt x="35" y="27"/>
                    <a:pt x="1" y="78"/>
                  </a:cubicBezTo>
                  <a:cubicBezTo>
                    <a:pt x="35" y="139"/>
                    <a:pt x="64" y="176"/>
                    <a:pt x="97" y="176"/>
                  </a:cubicBezTo>
                  <a:cubicBezTo>
                    <a:pt x="122" y="176"/>
                    <a:pt x="148" y="154"/>
                    <a:pt x="180" y="102"/>
                  </a:cubicBezTo>
                  <a:cubicBezTo>
                    <a:pt x="155" y="33"/>
                    <a:pt x="126"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5"/>
            <p:cNvSpPr/>
            <p:nvPr/>
          </p:nvSpPr>
          <p:spPr>
            <a:xfrm>
              <a:off x="5874375" y="2502850"/>
              <a:ext cx="8825" cy="12200"/>
            </a:xfrm>
            <a:custGeom>
              <a:avLst/>
              <a:gdLst/>
              <a:ahLst/>
              <a:cxnLst/>
              <a:rect l="l" t="t" r="r" b="b"/>
              <a:pathLst>
                <a:path w="353" h="488" extrusionOk="0">
                  <a:moveTo>
                    <a:pt x="88" y="0"/>
                  </a:moveTo>
                  <a:cubicBezTo>
                    <a:pt x="34" y="0"/>
                    <a:pt x="0" y="46"/>
                    <a:pt x="7" y="178"/>
                  </a:cubicBezTo>
                  <a:cubicBezTo>
                    <a:pt x="31" y="285"/>
                    <a:pt x="66" y="464"/>
                    <a:pt x="245" y="487"/>
                  </a:cubicBezTo>
                  <a:cubicBezTo>
                    <a:pt x="352" y="356"/>
                    <a:pt x="304" y="225"/>
                    <a:pt x="269" y="83"/>
                  </a:cubicBezTo>
                  <a:cubicBezTo>
                    <a:pt x="201" y="37"/>
                    <a:pt x="136" y="0"/>
                    <a:pt x="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5"/>
            <p:cNvSpPr/>
            <p:nvPr/>
          </p:nvSpPr>
          <p:spPr>
            <a:xfrm>
              <a:off x="5956375" y="2514400"/>
              <a:ext cx="4500" cy="4125"/>
            </a:xfrm>
            <a:custGeom>
              <a:avLst/>
              <a:gdLst/>
              <a:ahLst/>
              <a:cxnLst/>
              <a:rect l="l" t="t" r="r" b="b"/>
              <a:pathLst>
                <a:path w="180" h="165" extrusionOk="0">
                  <a:moveTo>
                    <a:pt x="75" y="0"/>
                  </a:moveTo>
                  <a:cubicBezTo>
                    <a:pt x="49" y="0"/>
                    <a:pt x="25" y="23"/>
                    <a:pt x="25" y="61"/>
                  </a:cubicBezTo>
                  <a:cubicBezTo>
                    <a:pt x="1" y="85"/>
                    <a:pt x="37" y="144"/>
                    <a:pt x="61" y="156"/>
                  </a:cubicBezTo>
                  <a:cubicBezTo>
                    <a:pt x="69" y="162"/>
                    <a:pt x="78" y="164"/>
                    <a:pt x="88" y="164"/>
                  </a:cubicBezTo>
                  <a:cubicBezTo>
                    <a:pt x="118" y="164"/>
                    <a:pt x="152" y="142"/>
                    <a:pt x="180" y="133"/>
                  </a:cubicBezTo>
                  <a:cubicBezTo>
                    <a:pt x="168" y="97"/>
                    <a:pt x="156" y="61"/>
                    <a:pt x="120" y="25"/>
                  </a:cubicBezTo>
                  <a:cubicBezTo>
                    <a:pt x="107" y="8"/>
                    <a:pt x="91"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5"/>
            <p:cNvSpPr/>
            <p:nvPr/>
          </p:nvSpPr>
          <p:spPr>
            <a:xfrm>
              <a:off x="5873650" y="2484600"/>
              <a:ext cx="6850" cy="3075"/>
            </a:xfrm>
            <a:custGeom>
              <a:avLst/>
              <a:gdLst/>
              <a:ahLst/>
              <a:cxnLst/>
              <a:rect l="l" t="t" r="r" b="b"/>
              <a:pathLst>
                <a:path w="274" h="123" extrusionOk="0">
                  <a:moveTo>
                    <a:pt x="126" y="0"/>
                  </a:moveTo>
                  <a:cubicBezTo>
                    <a:pt x="85" y="0"/>
                    <a:pt x="43" y="28"/>
                    <a:pt x="0" y="86"/>
                  </a:cubicBezTo>
                  <a:cubicBezTo>
                    <a:pt x="83" y="86"/>
                    <a:pt x="191" y="98"/>
                    <a:pt x="274" y="122"/>
                  </a:cubicBezTo>
                  <a:cubicBezTo>
                    <a:pt x="228" y="43"/>
                    <a:pt x="178" y="0"/>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5"/>
            <p:cNvSpPr/>
            <p:nvPr/>
          </p:nvSpPr>
          <p:spPr>
            <a:xfrm>
              <a:off x="5564675" y="2328975"/>
              <a:ext cx="31275" cy="14325"/>
            </a:xfrm>
            <a:custGeom>
              <a:avLst/>
              <a:gdLst/>
              <a:ahLst/>
              <a:cxnLst/>
              <a:rect l="l" t="t" r="r" b="b"/>
              <a:pathLst>
                <a:path w="1251" h="573" extrusionOk="0">
                  <a:moveTo>
                    <a:pt x="228" y="1"/>
                  </a:moveTo>
                  <a:cubicBezTo>
                    <a:pt x="213" y="1"/>
                    <a:pt x="196" y="4"/>
                    <a:pt x="179" y="13"/>
                  </a:cubicBezTo>
                  <a:cubicBezTo>
                    <a:pt x="0" y="251"/>
                    <a:pt x="119" y="394"/>
                    <a:pt x="369" y="406"/>
                  </a:cubicBezTo>
                  <a:cubicBezTo>
                    <a:pt x="524" y="406"/>
                    <a:pt x="584" y="453"/>
                    <a:pt x="608" y="573"/>
                  </a:cubicBezTo>
                  <a:cubicBezTo>
                    <a:pt x="786" y="430"/>
                    <a:pt x="1108" y="549"/>
                    <a:pt x="1251" y="287"/>
                  </a:cubicBezTo>
                  <a:cubicBezTo>
                    <a:pt x="1118" y="185"/>
                    <a:pt x="971" y="175"/>
                    <a:pt x="827" y="175"/>
                  </a:cubicBezTo>
                  <a:cubicBezTo>
                    <a:pt x="788" y="175"/>
                    <a:pt x="750" y="175"/>
                    <a:pt x="713" y="175"/>
                  </a:cubicBezTo>
                  <a:cubicBezTo>
                    <a:pt x="559" y="175"/>
                    <a:pt x="413" y="163"/>
                    <a:pt x="298" y="37"/>
                  </a:cubicBezTo>
                  <a:cubicBezTo>
                    <a:pt x="283" y="14"/>
                    <a:pt x="257"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5"/>
            <p:cNvSpPr/>
            <p:nvPr/>
          </p:nvSpPr>
          <p:spPr>
            <a:xfrm>
              <a:off x="5457225" y="2318800"/>
              <a:ext cx="29475" cy="4125"/>
            </a:xfrm>
            <a:custGeom>
              <a:avLst/>
              <a:gdLst/>
              <a:ahLst/>
              <a:cxnLst/>
              <a:rect l="l" t="t" r="r" b="b"/>
              <a:pathLst>
                <a:path w="1179" h="165" extrusionOk="0">
                  <a:moveTo>
                    <a:pt x="344" y="0"/>
                  </a:moveTo>
                  <a:cubicBezTo>
                    <a:pt x="231" y="0"/>
                    <a:pt x="116" y="3"/>
                    <a:pt x="0" y="3"/>
                  </a:cubicBezTo>
                  <a:cubicBezTo>
                    <a:pt x="168" y="133"/>
                    <a:pt x="347" y="165"/>
                    <a:pt x="528" y="165"/>
                  </a:cubicBezTo>
                  <a:cubicBezTo>
                    <a:pt x="696" y="165"/>
                    <a:pt x="866" y="138"/>
                    <a:pt x="1034" y="138"/>
                  </a:cubicBezTo>
                  <a:cubicBezTo>
                    <a:pt x="1082" y="138"/>
                    <a:pt x="1131" y="140"/>
                    <a:pt x="1179" y="146"/>
                  </a:cubicBezTo>
                  <a:cubicBezTo>
                    <a:pt x="907" y="18"/>
                    <a:pt x="629"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5"/>
            <p:cNvSpPr/>
            <p:nvPr/>
          </p:nvSpPr>
          <p:spPr>
            <a:xfrm>
              <a:off x="5489650" y="2322375"/>
              <a:ext cx="22350" cy="3775"/>
            </a:xfrm>
            <a:custGeom>
              <a:avLst/>
              <a:gdLst/>
              <a:ahLst/>
              <a:cxnLst/>
              <a:rect l="l" t="t" r="r" b="b"/>
              <a:pathLst>
                <a:path w="894" h="151" extrusionOk="0">
                  <a:moveTo>
                    <a:pt x="352" y="0"/>
                  </a:moveTo>
                  <a:cubicBezTo>
                    <a:pt x="235" y="0"/>
                    <a:pt x="117" y="10"/>
                    <a:pt x="1" y="15"/>
                  </a:cubicBezTo>
                  <a:cubicBezTo>
                    <a:pt x="122" y="125"/>
                    <a:pt x="257" y="151"/>
                    <a:pt x="398" y="151"/>
                  </a:cubicBezTo>
                  <a:cubicBezTo>
                    <a:pt x="528" y="151"/>
                    <a:pt x="662" y="128"/>
                    <a:pt x="791" y="128"/>
                  </a:cubicBezTo>
                  <a:cubicBezTo>
                    <a:pt x="826" y="128"/>
                    <a:pt x="860" y="130"/>
                    <a:pt x="894" y="134"/>
                  </a:cubicBezTo>
                  <a:cubicBezTo>
                    <a:pt x="719" y="25"/>
                    <a:pt x="536"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5"/>
            <p:cNvSpPr/>
            <p:nvPr/>
          </p:nvSpPr>
          <p:spPr>
            <a:xfrm>
              <a:off x="5413175" y="2307900"/>
              <a:ext cx="19075" cy="5225"/>
            </a:xfrm>
            <a:custGeom>
              <a:avLst/>
              <a:gdLst/>
              <a:ahLst/>
              <a:cxnLst/>
              <a:rect l="l" t="t" r="r" b="b"/>
              <a:pathLst>
                <a:path w="763" h="209" extrusionOk="0">
                  <a:moveTo>
                    <a:pt x="383" y="0"/>
                  </a:moveTo>
                  <a:cubicBezTo>
                    <a:pt x="257" y="0"/>
                    <a:pt x="127" y="22"/>
                    <a:pt x="0" y="22"/>
                  </a:cubicBezTo>
                  <a:cubicBezTo>
                    <a:pt x="24" y="58"/>
                    <a:pt x="36" y="106"/>
                    <a:pt x="60" y="118"/>
                  </a:cubicBezTo>
                  <a:lnTo>
                    <a:pt x="48" y="118"/>
                  </a:lnTo>
                  <a:cubicBezTo>
                    <a:pt x="97" y="167"/>
                    <a:pt x="143" y="188"/>
                    <a:pt x="191" y="188"/>
                  </a:cubicBezTo>
                  <a:cubicBezTo>
                    <a:pt x="236" y="188"/>
                    <a:pt x="282" y="170"/>
                    <a:pt x="333" y="142"/>
                  </a:cubicBezTo>
                  <a:cubicBezTo>
                    <a:pt x="381" y="153"/>
                    <a:pt x="441" y="153"/>
                    <a:pt x="476" y="153"/>
                  </a:cubicBezTo>
                  <a:cubicBezTo>
                    <a:pt x="528" y="188"/>
                    <a:pt x="577" y="209"/>
                    <a:pt x="623" y="209"/>
                  </a:cubicBezTo>
                  <a:cubicBezTo>
                    <a:pt x="673" y="209"/>
                    <a:pt x="719" y="185"/>
                    <a:pt x="762" y="130"/>
                  </a:cubicBezTo>
                  <a:cubicBezTo>
                    <a:pt x="646" y="25"/>
                    <a:pt x="516" y="0"/>
                    <a:pt x="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5"/>
            <p:cNvSpPr/>
            <p:nvPr/>
          </p:nvSpPr>
          <p:spPr>
            <a:xfrm>
              <a:off x="5425075" y="2311425"/>
              <a:ext cx="18475" cy="3975"/>
            </a:xfrm>
            <a:custGeom>
              <a:avLst/>
              <a:gdLst/>
              <a:ahLst/>
              <a:cxnLst/>
              <a:rect l="l" t="t" r="r" b="b"/>
              <a:pathLst>
                <a:path w="739" h="159" extrusionOk="0">
                  <a:moveTo>
                    <a:pt x="286" y="1"/>
                  </a:moveTo>
                  <a:cubicBezTo>
                    <a:pt x="203" y="1"/>
                    <a:pt x="96" y="12"/>
                    <a:pt x="0" y="36"/>
                  </a:cubicBezTo>
                  <a:cubicBezTo>
                    <a:pt x="107" y="137"/>
                    <a:pt x="227" y="158"/>
                    <a:pt x="352" y="158"/>
                  </a:cubicBezTo>
                  <a:cubicBezTo>
                    <a:pt x="439" y="158"/>
                    <a:pt x="529" y="148"/>
                    <a:pt x="621" y="148"/>
                  </a:cubicBezTo>
                  <a:cubicBezTo>
                    <a:pt x="660" y="148"/>
                    <a:pt x="699" y="150"/>
                    <a:pt x="739" y="155"/>
                  </a:cubicBezTo>
                  <a:cubicBezTo>
                    <a:pt x="619" y="36"/>
                    <a:pt x="417" y="84"/>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5"/>
            <p:cNvSpPr/>
            <p:nvPr/>
          </p:nvSpPr>
          <p:spPr>
            <a:xfrm>
              <a:off x="5442925" y="2314675"/>
              <a:ext cx="11925" cy="3975"/>
            </a:xfrm>
            <a:custGeom>
              <a:avLst/>
              <a:gdLst/>
              <a:ahLst/>
              <a:cxnLst/>
              <a:rect l="l" t="t" r="r" b="b"/>
              <a:pathLst>
                <a:path w="477" h="159" extrusionOk="0">
                  <a:moveTo>
                    <a:pt x="127" y="0"/>
                  </a:moveTo>
                  <a:cubicBezTo>
                    <a:pt x="86" y="0"/>
                    <a:pt x="44" y="5"/>
                    <a:pt x="1" y="13"/>
                  </a:cubicBezTo>
                  <a:cubicBezTo>
                    <a:pt x="75" y="132"/>
                    <a:pt x="172" y="158"/>
                    <a:pt x="278" y="158"/>
                  </a:cubicBezTo>
                  <a:cubicBezTo>
                    <a:pt x="343" y="158"/>
                    <a:pt x="410" y="149"/>
                    <a:pt x="477" y="144"/>
                  </a:cubicBezTo>
                  <a:cubicBezTo>
                    <a:pt x="377" y="45"/>
                    <a:pt x="257"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5"/>
            <p:cNvSpPr/>
            <p:nvPr/>
          </p:nvSpPr>
          <p:spPr>
            <a:xfrm>
              <a:off x="5414350" y="2311125"/>
              <a:ext cx="7175" cy="3275"/>
            </a:xfrm>
            <a:custGeom>
              <a:avLst/>
              <a:gdLst/>
              <a:ahLst/>
              <a:cxnLst/>
              <a:rect l="l" t="t" r="r" b="b"/>
              <a:pathLst>
                <a:path w="287" h="131" extrusionOk="0">
                  <a:moveTo>
                    <a:pt x="1" y="1"/>
                  </a:moveTo>
                  <a:lnTo>
                    <a:pt x="1" y="1"/>
                  </a:lnTo>
                  <a:cubicBezTo>
                    <a:pt x="39" y="89"/>
                    <a:pt x="86" y="131"/>
                    <a:pt x="139" y="131"/>
                  </a:cubicBezTo>
                  <a:cubicBezTo>
                    <a:pt x="186" y="131"/>
                    <a:pt x="236" y="98"/>
                    <a:pt x="286" y="36"/>
                  </a:cubicBezTo>
                  <a:cubicBezTo>
                    <a:pt x="191" y="13"/>
                    <a:pt x="96"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5"/>
            <p:cNvSpPr/>
            <p:nvPr/>
          </p:nvSpPr>
          <p:spPr>
            <a:xfrm>
              <a:off x="5439050" y="2322725"/>
              <a:ext cx="4500" cy="1500"/>
            </a:xfrm>
            <a:custGeom>
              <a:avLst/>
              <a:gdLst/>
              <a:ahLst/>
              <a:cxnLst/>
              <a:rect l="l" t="t" r="r" b="b"/>
              <a:pathLst>
                <a:path w="180" h="60" extrusionOk="0">
                  <a:moveTo>
                    <a:pt x="1" y="1"/>
                  </a:moveTo>
                  <a:cubicBezTo>
                    <a:pt x="32" y="38"/>
                    <a:pt x="63" y="59"/>
                    <a:pt x="94" y="59"/>
                  </a:cubicBezTo>
                  <a:cubicBezTo>
                    <a:pt x="122" y="59"/>
                    <a:pt x="151" y="4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5"/>
            <p:cNvSpPr/>
            <p:nvPr/>
          </p:nvSpPr>
          <p:spPr>
            <a:xfrm>
              <a:off x="5887625" y="2429900"/>
              <a:ext cx="10750" cy="3600"/>
            </a:xfrm>
            <a:custGeom>
              <a:avLst/>
              <a:gdLst/>
              <a:ahLst/>
              <a:cxnLst/>
              <a:rect l="l" t="t" r="r" b="b"/>
              <a:pathLst>
                <a:path w="430" h="144" extrusionOk="0">
                  <a:moveTo>
                    <a:pt x="1" y="0"/>
                  </a:moveTo>
                  <a:cubicBezTo>
                    <a:pt x="1" y="48"/>
                    <a:pt x="1" y="107"/>
                    <a:pt x="13" y="143"/>
                  </a:cubicBezTo>
                  <a:cubicBezTo>
                    <a:pt x="155" y="143"/>
                    <a:pt x="298" y="131"/>
                    <a:pt x="429" y="131"/>
                  </a:cubicBezTo>
                  <a:lnTo>
                    <a:pt x="429" y="12"/>
                  </a:lnTo>
                  <a:cubicBezTo>
                    <a:pt x="286" y="12"/>
                    <a:pt x="155"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5"/>
            <p:cNvSpPr/>
            <p:nvPr/>
          </p:nvSpPr>
          <p:spPr>
            <a:xfrm>
              <a:off x="5980200" y="2371550"/>
              <a:ext cx="148250" cy="21450"/>
            </a:xfrm>
            <a:custGeom>
              <a:avLst/>
              <a:gdLst/>
              <a:ahLst/>
              <a:cxnLst/>
              <a:rect l="l" t="t" r="r" b="b"/>
              <a:pathLst>
                <a:path w="5930" h="858" extrusionOk="0">
                  <a:moveTo>
                    <a:pt x="2776" y="1"/>
                  </a:moveTo>
                  <a:cubicBezTo>
                    <a:pt x="2681" y="1"/>
                    <a:pt x="2584" y="9"/>
                    <a:pt x="2489" y="12"/>
                  </a:cubicBezTo>
                  <a:cubicBezTo>
                    <a:pt x="2370" y="36"/>
                    <a:pt x="2251" y="72"/>
                    <a:pt x="2156" y="179"/>
                  </a:cubicBezTo>
                  <a:cubicBezTo>
                    <a:pt x="1983" y="199"/>
                    <a:pt x="1809" y="205"/>
                    <a:pt x="1635" y="205"/>
                  </a:cubicBezTo>
                  <a:cubicBezTo>
                    <a:pt x="1424" y="205"/>
                    <a:pt x="1212" y="197"/>
                    <a:pt x="1000" y="197"/>
                  </a:cubicBezTo>
                  <a:cubicBezTo>
                    <a:pt x="666" y="197"/>
                    <a:pt x="332" y="217"/>
                    <a:pt x="0" y="322"/>
                  </a:cubicBezTo>
                  <a:cubicBezTo>
                    <a:pt x="48" y="382"/>
                    <a:pt x="96" y="429"/>
                    <a:pt x="155" y="453"/>
                  </a:cubicBezTo>
                  <a:cubicBezTo>
                    <a:pt x="518" y="514"/>
                    <a:pt x="889" y="519"/>
                    <a:pt x="1261" y="519"/>
                  </a:cubicBezTo>
                  <a:cubicBezTo>
                    <a:pt x="1323" y="519"/>
                    <a:pt x="1385" y="519"/>
                    <a:pt x="1447" y="519"/>
                  </a:cubicBezTo>
                  <a:cubicBezTo>
                    <a:pt x="1882" y="519"/>
                    <a:pt x="2316" y="524"/>
                    <a:pt x="2739" y="620"/>
                  </a:cubicBezTo>
                  <a:cubicBezTo>
                    <a:pt x="2887" y="589"/>
                    <a:pt x="3032" y="573"/>
                    <a:pt x="3176" y="573"/>
                  </a:cubicBezTo>
                  <a:cubicBezTo>
                    <a:pt x="3425" y="573"/>
                    <a:pt x="3669" y="621"/>
                    <a:pt x="3918" y="727"/>
                  </a:cubicBezTo>
                  <a:cubicBezTo>
                    <a:pt x="3941" y="858"/>
                    <a:pt x="4049" y="810"/>
                    <a:pt x="4144" y="834"/>
                  </a:cubicBezTo>
                  <a:cubicBezTo>
                    <a:pt x="4203" y="834"/>
                    <a:pt x="4263" y="810"/>
                    <a:pt x="4322" y="786"/>
                  </a:cubicBezTo>
                  <a:cubicBezTo>
                    <a:pt x="4418" y="786"/>
                    <a:pt x="4513" y="774"/>
                    <a:pt x="4620" y="774"/>
                  </a:cubicBezTo>
                  <a:cubicBezTo>
                    <a:pt x="4662" y="810"/>
                    <a:pt x="4709" y="825"/>
                    <a:pt x="4757" y="825"/>
                  </a:cubicBezTo>
                  <a:cubicBezTo>
                    <a:pt x="4805" y="825"/>
                    <a:pt x="4852" y="810"/>
                    <a:pt x="4894" y="786"/>
                  </a:cubicBezTo>
                  <a:cubicBezTo>
                    <a:pt x="5227" y="667"/>
                    <a:pt x="5596" y="798"/>
                    <a:pt x="5930" y="632"/>
                  </a:cubicBezTo>
                  <a:cubicBezTo>
                    <a:pt x="5918" y="572"/>
                    <a:pt x="5918" y="536"/>
                    <a:pt x="5894" y="477"/>
                  </a:cubicBezTo>
                  <a:cubicBezTo>
                    <a:pt x="5801" y="434"/>
                    <a:pt x="5707" y="428"/>
                    <a:pt x="5605" y="428"/>
                  </a:cubicBezTo>
                  <a:cubicBezTo>
                    <a:pt x="5564" y="428"/>
                    <a:pt x="5522" y="429"/>
                    <a:pt x="5477" y="429"/>
                  </a:cubicBezTo>
                  <a:cubicBezTo>
                    <a:pt x="4751" y="429"/>
                    <a:pt x="4025" y="334"/>
                    <a:pt x="3310" y="191"/>
                  </a:cubicBezTo>
                  <a:cubicBezTo>
                    <a:pt x="3152" y="32"/>
                    <a:pt x="2966" y="1"/>
                    <a:pt x="2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5"/>
            <p:cNvSpPr/>
            <p:nvPr/>
          </p:nvSpPr>
          <p:spPr>
            <a:xfrm>
              <a:off x="5952525" y="2384050"/>
              <a:ext cx="7450" cy="6275"/>
            </a:xfrm>
            <a:custGeom>
              <a:avLst/>
              <a:gdLst/>
              <a:ahLst/>
              <a:cxnLst/>
              <a:rect l="l" t="t" r="r" b="b"/>
              <a:pathLst>
                <a:path w="298" h="251" extrusionOk="0">
                  <a:moveTo>
                    <a:pt x="0" y="1"/>
                  </a:moveTo>
                  <a:cubicBezTo>
                    <a:pt x="12" y="120"/>
                    <a:pt x="36" y="227"/>
                    <a:pt x="179" y="251"/>
                  </a:cubicBezTo>
                  <a:cubicBezTo>
                    <a:pt x="215" y="251"/>
                    <a:pt x="250" y="227"/>
                    <a:pt x="298" y="215"/>
                  </a:cubicBezTo>
                  <a:cubicBezTo>
                    <a:pt x="250" y="132"/>
                    <a:pt x="191" y="72"/>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5"/>
            <p:cNvSpPr/>
            <p:nvPr/>
          </p:nvSpPr>
          <p:spPr>
            <a:xfrm>
              <a:off x="5933775" y="2386725"/>
              <a:ext cx="4775" cy="2875"/>
            </a:xfrm>
            <a:custGeom>
              <a:avLst/>
              <a:gdLst/>
              <a:ahLst/>
              <a:cxnLst/>
              <a:rect l="l" t="t" r="r" b="b"/>
              <a:pathLst>
                <a:path w="191" h="115" extrusionOk="0">
                  <a:moveTo>
                    <a:pt x="0" y="1"/>
                  </a:moveTo>
                  <a:lnTo>
                    <a:pt x="0" y="1"/>
                  </a:lnTo>
                  <a:cubicBezTo>
                    <a:pt x="42" y="34"/>
                    <a:pt x="72" y="114"/>
                    <a:pt x="119" y="114"/>
                  </a:cubicBezTo>
                  <a:cubicBezTo>
                    <a:pt x="139" y="114"/>
                    <a:pt x="162" y="100"/>
                    <a:pt x="191" y="60"/>
                  </a:cubicBezTo>
                  <a:cubicBezTo>
                    <a:pt x="131" y="48"/>
                    <a:pt x="60"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5"/>
            <p:cNvSpPr/>
            <p:nvPr/>
          </p:nvSpPr>
          <p:spPr>
            <a:xfrm>
              <a:off x="5248550" y="2462325"/>
              <a:ext cx="6875" cy="14025"/>
            </a:xfrm>
            <a:custGeom>
              <a:avLst/>
              <a:gdLst/>
              <a:ahLst/>
              <a:cxnLst/>
              <a:rect l="l" t="t" r="r" b="b"/>
              <a:pathLst>
                <a:path w="275" h="561" extrusionOk="0">
                  <a:moveTo>
                    <a:pt x="25" y="1"/>
                  </a:moveTo>
                  <a:cubicBezTo>
                    <a:pt x="13" y="37"/>
                    <a:pt x="13" y="72"/>
                    <a:pt x="13" y="120"/>
                  </a:cubicBezTo>
                  <a:cubicBezTo>
                    <a:pt x="60" y="263"/>
                    <a:pt x="1" y="453"/>
                    <a:pt x="156" y="561"/>
                  </a:cubicBezTo>
                  <a:cubicBezTo>
                    <a:pt x="191" y="477"/>
                    <a:pt x="239" y="394"/>
                    <a:pt x="275" y="311"/>
                  </a:cubicBezTo>
                  <a:cubicBezTo>
                    <a:pt x="203" y="203"/>
                    <a:pt x="120" y="96"/>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5"/>
            <p:cNvSpPr/>
            <p:nvPr/>
          </p:nvSpPr>
          <p:spPr>
            <a:xfrm>
              <a:off x="5805175" y="2356700"/>
              <a:ext cx="79800" cy="19650"/>
            </a:xfrm>
            <a:custGeom>
              <a:avLst/>
              <a:gdLst/>
              <a:ahLst/>
              <a:cxnLst/>
              <a:rect l="l" t="t" r="r" b="b"/>
              <a:pathLst>
                <a:path w="3192" h="786" extrusionOk="0">
                  <a:moveTo>
                    <a:pt x="702" y="0"/>
                  </a:moveTo>
                  <a:cubicBezTo>
                    <a:pt x="415" y="0"/>
                    <a:pt x="160" y="105"/>
                    <a:pt x="1" y="499"/>
                  </a:cubicBezTo>
                  <a:lnTo>
                    <a:pt x="1" y="595"/>
                  </a:lnTo>
                  <a:cubicBezTo>
                    <a:pt x="191" y="606"/>
                    <a:pt x="370" y="630"/>
                    <a:pt x="560" y="666"/>
                  </a:cubicBezTo>
                  <a:cubicBezTo>
                    <a:pt x="647" y="643"/>
                    <a:pt x="733" y="634"/>
                    <a:pt x="817" y="634"/>
                  </a:cubicBezTo>
                  <a:cubicBezTo>
                    <a:pt x="1125" y="634"/>
                    <a:pt x="1419" y="757"/>
                    <a:pt x="1727" y="785"/>
                  </a:cubicBezTo>
                  <a:lnTo>
                    <a:pt x="1822" y="785"/>
                  </a:lnTo>
                  <a:cubicBezTo>
                    <a:pt x="1915" y="775"/>
                    <a:pt x="2006" y="772"/>
                    <a:pt x="2098" y="772"/>
                  </a:cubicBezTo>
                  <a:cubicBezTo>
                    <a:pt x="2258" y="772"/>
                    <a:pt x="2417" y="782"/>
                    <a:pt x="2575" y="782"/>
                  </a:cubicBezTo>
                  <a:cubicBezTo>
                    <a:pt x="2755" y="782"/>
                    <a:pt x="2932" y="769"/>
                    <a:pt x="3108" y="714"/>
                  </a:cubicBezTo>
                  <a:cubicBezTo>
                    <a:pt x="3168" y="666"/>
                    <a:pt x="3191" y="606"/>
                    <a:pt x="3191" y="535"/>
                  </a:cubicBezTo>
                  <a:cubicBezTo>
                    <a:pt x="3059" y="207"/>
                    <a:pt x="2864" y="38"/>
                    <a:pt x="2611" y="38"/>
                  </a:cubicBezTo>
                  <a:cubicBezTo>
                    <a:pt x="2479" y="38"/>
                    <a:pt x="2331" y="84"/>
                    <a:pt x="2168" y="178"/>
                  </a:cubicBezTo>
                  <a:cubicBezTo>
                    <a:pt x="2124" y="243"/>
                    <a:pt x="2081" y="298"/>
                    <a:pt x="2001" y="298"/>
                  </a:cubicBezTo>
                  <a:cubicBezTo>
                    <a:pt x="1993" y="298"/>
                    <a:pt x="1985" y="298"/>
                    <a:pt x="1977" y="297"/>
                  </a:cubicBezTo>
                  <a:cubicBezTo>
                    <a:pt x="1929" y="273"/>
                    <a:pt x="1870" y="273"/>
                    <a:pt x="1810" y="273"/>
                  </a:cubicBezTo>
                  <a:cubicBezTo>
                    <a:pt x="1792" y="277"/>
                    <a:pt x="1775" y="278"/>
                    <a:pt x="1758" y="278"/>
                  </a:cubicBezTo>
                  <a:cubicBezTo>
                    <a:pt x="1607" y="278"/>
                    <a:pt x="1496" y="148"/>
                    <a:pt x="1346" y="95"/>
                  </a:cubicBezTo>
                  <a:cubicBezTo>
                    <a:pt x="1132" y="55"/>
                    <a:pt x="909" y="0"/>
                    <a:pt x="7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5"/>
            <p:cNvSpPr/>
            <p:nvPr/>
          </p:nvSpPr>
          <p:spPr>
            <a:xfrm>
              <a:off x="5848350" y="2374125"/>
              <a:ext cx="39300" cy="5775"/>
            </a:xfrm>
            <a:custGeom>
              <a:avLst/>
              <a:gdLst/>
              <a:ahLst/>
              <a:cxnLst/>
              <a:rect l="l" t="t" r="r" b="b"/>
              <a:pathLst>
                <a:path w="1572" h="231" extrusionOk="0">
                  <a:moveTo>
                    <a:pt x="758" y="0"/>
                  </a:moveTo>
                  <a:cubicBezTo>
                    <a:pt x="503" y="0"/>
                    <a:pt x="248" y="24"/>
                    <a:pt x="0" y="76"/>
                  </a:cubicBezTo>
                  <a:cubicBezTo>
                    <a:pt x="60" y="136"/>
                    <a:pt x="95" y="171"/>
                    <a:pt x="143" y="231"/>
                  </a:cubicBezTo>
                  <a:lnTo>
                    <a:pt x="1572" y="231"/>
                  </a:lnTo>
                  <a:lnTo>
                    <a:pt x="1572" y="76"/>
                  </a:lnTo>
                  <a:cubicBezTo>
                    <a:pt x="1302" y="27"/>
                    <a:pt x="1029"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5"/>
            <p:cNvSpPr/>
            <p:nvPr/>
          </p:nvSpPr>
          <p:spPr>
            <a:xfrm>
              <a:off x="5253325" y="2491750"/>
              <a:ext cx="53600" cy="9600"/>
            </a:xfrm>
            <a:custGeom>
              <a:avLst/>
              <a:gdLst/>
              <a:ahLst/>
              <a:cxnLst/>
              <a:rect l="l" t="t" r="r" b="b"/>
              <a:pathLst>
                <a:path w="2144" h="384" extrusionOk="0">
                  <a:moveTo>
                    <a:pt x="1012" y="0"/>
                  </a:moveTo>
                  <a:cubicBezTo>
                    <a:pt x="817" y="0"/>
                    <a:pt x="623" y="20"/>
                    <a:pt x="429" y="74"/>
                  </a:cubicBezTo>
                  <a:cubicBezTo>
                    <a:pt x="358" y="277"/>
                    <a:pt x="72" y="193"/>
                    <a:pt x="0" y="384"/>
                  </a:cubicBezTo>
                  <a:cubicBezTo>
                    <a:pt x="370" y="384"/>
                    <a:pt x="739" y="372"/>
                    <a:pt x="1120" y="372"/>
                  </a:cubicBezTo>
                  <a:cubicBezTo>
                    <a:pt x="1163" y="334"/>
                    <a:pt x="1212" y="318"/>
                    <a:pt x="1264" y="318"/>
                  </a:cubicBezTo>
                  <a:cubicBezTo>
                    <a:pt x="1324" y="318"/>
                    <a:pt x="1389" y="340"/>
                    <a:pt x="1453" y="372"/>
                  </a:cubicBezTo>
                  <a:cubicBezTo>
                    <a:pt x="1632" y="384"/>
                    <a:pt x="1798" y="384"/>
                    <a:pt x="1977" y="384"/>
                  </a:cubicBezTo>
                  <a:cubicBezTo>
                    <a:pt x="2036" y="348"/>
                    <a:pt x="2072" y="288"/>
                    <a:pt x="2144" y="277"/>
                  </a:cubicBezTo>
                  <a:lnTo>
                    <a:pt x="2132" y="229"/>
                  </a:lnTo>
                  <a:cubicBezTo>
                    <a:pt x="2084" y="193"/>
                    <a:pt x="2024" y="146"/>
                    <a:pt x="1977" y="98"/>
                  </a:cubicBezTo>
                  <a:cubicBezTo>
                    <a:pt x="1652" y="54"/>
                    <a:pt x="1331"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5"/>
            <p:cNvSpPr/>
            <p:nvPr/>
          </p:nvSpPr>
          <p:spPr>
            <a:xfrm>
              <a:off x="5253025" y="2491200"/>
              <a:ext cx="8050" cy="3125"/>
            </a:xfrm>
            <a:custGeom>
              <a:avLst/>
              <a:gdLst/>
              <a:ahLst/>
              <a:cxnLst/>
              <a:rect l="l" t="t" r="r" b="b"/>
              <a:pathLst>
                <a:path w="322" h="125" extrusionOk="0">
                  <a:moveTo>
                    <a:pt x="1" y="1"/>
                  </a:moveTo>
                  <a:cubicBezTo>
                    <a:pt x="55" y="102"/>
                    <a:pt x="138" y="125"/>
                    <a:pt x="233" y="125"/>
                  </a:cubicBezTo>
                  <a:cubicBezTo>
                    <a:pt x="262" y="125"/>
                    <a:pt x="292" y="123"/>
                    <a:pt x="322" y="120"/>
                  </a:cubicBezTo>
                  <a:cubicBezTo>
                    <a:pt x="239" y="13"/>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5"/>
            <p:cNvSpPr/>
            <p:nvPr/>
          </p:nvSpPr>
          <p:spPr>
            <a:xfrm>
              <a:off x="5713800" y="2342175"/>
              <a:ext cx="50325" cy="19525"/>
            </a:xfrm>
            <a:custGeom>
              <a:avLst/>
              <a:gdLst/>
              <a:ahLst/>
              <a:cxnLst/>
              <a:rect l="l" t="t" r="r" b="b"/>
              <a:pathLst>
                <a:path w="2013" h="781" extrusionOk="0">
                  <a:moveTo>
                    <a:pt x="782" y="1"/>
                  </a:moveTo>
                  <a:cubicBezTo>
                    <a:pt x="563" y="1"/>
                    <a:pt x="342" y="15"/>
                    <a:pt x="119" y="21"/>
                  </a:cubicBezTo>
                  <a:cubicBezTo>
                    <a:pt x="24" y="116"/>
                    <a:pt x="0" y="223"/>
                    <a:pt x="96" y="342"/>
                  </a:cubicBezTo>
                  <a:cubicBezTo>
                    <a:pt x="242" y="447"/>
                    <a:pt x="408" y="487"/>
                    <a:pt x="583" y="487"/>
                  </a:cubicBezTo>
                  <a:cubicBezTo>
                    <a:pt x="607" y="487"/>
                    <a:pt x="631" y="486"/>
                    <a:pt x="655" y="485"/>
                  </a:cubicBezTo>
                  <a:cubicBezTo>
                    <a:pt x="665" y="484"/>
                    <a:pt x="674" y="484"/>
                    <a:pt x="682" y="484"/>
                  </a:cubicBezTo>
                  <a:cubicBezTo>
                    <a:pt x="860" y="484"/>
                    <a:pt x="880" y="599"/>
                    <a:pt x="858" y="735"/>
                  </a:cubicBezTo>
                  <a:cubicBezTo>
                    <a:pt x="929" y="749"/>
                    <a:pt x="1013" y="780"/>
                    <a:pt x="1091" y="780"/>
                  </a:cubicBezTo>
                  <a:cubicBezTo>
                    <a:pt x="1145" y="780"/>
                    <a:pt x="1195" y="766"/>
                    <a:pt x="1239" y="723"/>
                  </a:cubicBezTo>
                  <a:cubicBezTo>
                    <a:pt x="1376" y="586"/>
                    <a:pt x="1438" y="524"/>
                    <a:pt x="1516" y="524"/>
                  </a:cubicBezTo>
                  <a:cubicBezTo>
                    <a:pt x="1579" y="524"/>
                    <a:pt x="1653" y="565"/>
                    <a:pt x="1786" y="640"/>
                  </a:cubicBezTo>
                  <a:cubicBezTo>
                    <a:pt x="1822" y="670"/>
                    <a:pt x="1853" y="686"/>
                    <a:pt x="1883" y="686"/>
                  </a:cubicBezTo>
                  <a:cubicBezTo>
                    <a:pt x="1923" y="686"/>
                    <a:pt x="1960" y="659"/>
                    <a:pt x="2001" y="604"/>
                  </a:cubicBezTo>
                  <a:cubicBezTo>
                    <a:pt x="2013" y="318"/>
                    <a:pt x="1870" y="199"/>
                    <a:pt x="1596" y="116"/>
                  </a:cubicBezTo>
                  <a:cubicBezTo>
                    <a:pt x="1325" y="23"/>
                    <a:pt x="1054" y="1"/>
                    <a:pt x="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5"/>
            <p:cNvSpPr/>
            <p:nvPr/>
          </p:nvSpPr>
          <p:spPr>
            <a:xfrm>
              <a:off x="5701600" y="2339700"/>
              <a:ext cx="80675" cy="19900"/>
            </a:xfrm>
            <a:custGeom>
              <a:avLst/>
              <a:gdLst/>
              <a:ahLst/>
              <a:cxnLst/>
              <a:rect l="l" t="t" r="r" b="b"/>
              <a:pathLst>
                <a:path w="3227" h="796" extrusionOk="0">
                  <a:moveTo>
                    <a:pt x="904" y="5"/>
                  </a:moveTo>
                  <a:cubicBezTo>
                    <a:pt x="758" y="5"/>
                    <a:pt x="611" y="11"/>
                    <a:pt x="465" y="24"/>
                  </a:cubicBezTo>
                  <a:cubicBezTo>
                    <a:pt x="298" y="48"/>
                    <a:pt x="119" y="1"/>
                    <a:pt x="0" y="167"/>
                  </a:cubicBezTo>
                  <a:cubicBezTo>
                    <a:pt x="81" y="257"/>
                    <a:pt x="176" y="300"/>
                    <a:pt x="279" y="300"/>
                  </a:cubicBezTo>
                  <a:cubicBezTo>
                    <a:pt x="312" y="300"/>
                    <a:pt x="346" y="295"/>
                    <a:pt x="381" y="286"/>
                  </a:cubicBezTo>
                  <a:cubicBezTo>
                    <a:pt x="453" y="263"/>
                    <a:pt x="500" y="227"/>
                    <a:pt x="560" y="179"/>
                  </a:cubicBezTo>
                  <a:cubicBezTo>
                    <a:pt x="758" y="179"/>
                    <a:pt x="967" y="169"/>
                    <a:pt x="1176" y="169"/>
                  </a:cubicBezTo>
                  <a:cubicBezTo>
                    <a:pt x="1281" y="169"/>
                    <a:pt x="1385" y="171"/>
                    <a:pt x="1489" y="179"/>
                  </a:cubicBezTo>
                  <a:cubicBezTo>
                    <a:pt x="1858" y="203"/>
                    <a:pt x="2251" y="286"/>
                    <a:pt x="2417" y="703"/>
                  </a:cubicBezTo>
                  <a:cubicBezTo>
                    <a:pt x="2431" y="766"/>
                    <a:pt x="2457" y="796"/>
                    <a:pt x="2493" y="796"/>
                  </a:cubicBezTo>
                  <a:cubicBezTo>
                    <a:pt x="2519" y="796"/>
                    <a:pt x="2549" y="780"/>
                    <a:pt x="2584" y="751"/>
                  </a:cubicBezTo>
                  <a:cubicBezTo>
                    <a:pt x="2632" y="727"/>
                    <a:pt x="2691" y="727"/>
                    <a:pt x="2739" y="727"/>
                  </a:cubicBezTo>
                  <a:lnTo>
                    <a:pt x="2870" y="596"/>
                  </a:lnTo>
                  <a:cubicBezTo>
                    <a:pt x="2977" y="453"/>
                    <a:pt x="3227" y="417"/>
                    <a:pt x="3167" y="167"/>
                  </a:cubicBezTo>
                  <a:cubicBezTo>
                    <a:pt x="2409" y="157"/>
                    <a:pt x="1659" y="5"/>
                    <a:pt x="904" y="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5"/>
            <p:cNvSpPr/>
            <p:nvPr/>
          </p:nvSpPr>
          <p:spPr>
            <a:xfrm>
              <a:off x="5679575" y="2340525"/>
              <a:ext cx="19950" cy="8425"/>
            </a:xfrm>
            <a:custGeom>
              <a:avLst/>
              <a:gdLst/>
              <a:ahLst/>
              <a:cxnLst/>
              <a:rect l="l" t="t" r="r" b="b"/>
              <a:pathLst>
                <a:path w="798" h="337" extrusionOk="0">
                  <a:moveTo>
                    <a:pt x="296" y="0"/>
                  </a:moveTo>
                  <a:cubicBezTo>
                    <a:pt x="190" y="0"/>
                    <a:pt x="88" y="27"/>
                    <a:pt x="0" y="134"/>
                  </a:cubicBezTo>
                  <a:cubicBezTo>
                    <a:pt x="84" y="230"/>
                    <a:pt x="214" y="194"/>
                    <a:pt x="298" y="289"/>
                  </a:cubicBezTo>
                  <a:cubicBezTo>
                    <a:pt x="381" y="337"/>
                    <a:pt x="476" y="337"/>
                    <a:pt x="572" y="337"/>
                  </a:cubicBezTo>
                  <a:cubicBezTo>
                    <a:pt x="631" y="337"/>
                    <a:pt x="691" y="325"/>
                    <a:pt x="738" y="289"/>
                  </a:cubicBezTo>
                  <a:cubicBezTo>
                    <a:pt x="798" y="241"/>
                    <a:pt x="798" y="182"/>
                    <a:pt x="738" y="134"/>
                  </a:cubicBezTo>
                  <a:cubicBezTo>
                    <a:pt x="691" y="111"/>
                    <a:pt x="631" y="63"/>
                    <a:pt x="584" y="27"/>
                  </a:cubicBezTo>
                  <a:cubicBezTo>
                    <a:pt x="488" y="22"/>
                    <a:pt x="390"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5"/>
            <p:cNvSpPr/>
            <p:nvPr/>
          </p:nvSpPr>
          <p:spPr>
            <a:xfrm>
              <a:off x="5657850" y="2339500"/>
              <a:ext cx="15300" cy="7675"/>
            </a:xfrm>
            <a:custGeom>
              <a:avLst/>
              <a:gdLst/>
              <a:ahLst/>
              <a:cxnLst/>
              <a:rect l="l" t="t" r="r" b="b"/>
              <a:pathLst>
                <a:path w="612" h="307" extrusionOk="0">
                  <a:moveTo>
                    <a:pt x="511" y="1"/>
                  </a:moveTo>
                  <a:cubicBezTo>
                    <a:pt x="463" y="1"/>
                    <a:pt x="403" y="21"/>
                    <a:pt x="357" y="21"/>
                  </a:cubicBezTo>
                  <a:cubicBezTo>
                    <a:pt x="339" y="21"/>
                    <a:pt x="322" y="18"/>
                    <a:pt x="310" y="9"/>
                  </a:cubicBezTo>
                  <a:cubicBezTo>
                    <a:pt x="179" y="32"/>
                    <a:pt x="60" y="56"/>
                    <a:pt x="0" y="187"/>
                  </a:cubicBezTo>
                  <a:cubicBezTo>
                    <a:pt x="0" y="235"/>
                    <a:pt x="12" y="271"/>
                    <a:pt x="12" y="306"/>
                  </a:cubicBezTo>
                  <a:cubicBezTo>
                    <a:pt x="143" y="247"/>
                    <a:pt x="274" y="175"/>
                    <a:pt x="429" y="163"/>
                  </a:cubicBezTo>
                  <a:cubicBezTo>
                    <a:pt x="458" y="199"/>
                    <a:pt x="485" y="217"/>
                    <a:pt x="512" y="217"/>
                  </a:cubicBezTo>
                  <a:cubicBezTo>
                    <a:pt x="539" y="217"/>
                    <a:pt x="566" y="199"/>
                    <a:pt x="595" y="163"/>
                  </a:cubicBezTo>
                  <a:cubicBezTo>
                    <a:pt x="612" y="31"/>
                    <a:pt x="569" y="1"/>
                    <a:pt x="5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5"/>
            <p:cNvSpPr/>
            <p:nvPr/>
          </p:nvSpPr>
          <p:spPr>
            <a:xfrm>
              <a:off x="5701300" y="2343875"/>
              <a:ext cx="14600" cy="6950"/>
            </a:xfrm>
            <a:custGeom>
              <a:avLst/>
              <a:gdLst/>
              <a:ahLst/>
              <a:cxnLst/>
              <a:rect l="l" t="t" r="r" b="b"/>
              <a:pathLst>
                <a:path w="584" h="278" extrusionOk="0">
                  <a:moveTo>
                    <a:pt x="429" y="0"/>
                  </a:moveTo>
                  <a:cubicBezTo>
                    <a:pt x="310" y="131"/>
                    <a:pt x="107" y="0"/>
                    <a:pt x="0" y="155"/>
                  </a:cubicBezTo>
                  <a:cubicBezTo>
                    <a:pt x="90" y="258"/>
                    <a:pt x="194" y="277"/>
                    <a:pt x="302" y="277"/>
                  </a:cubicBezTo>
                  <a:cubicBezTo>
                    <a:pt x="369" y="277"/>
                    <a:pt x="438" y="270"/>
                    <a:pt x="506" y="270"/>
                  </a:cubicBezTo>
                  <a:cubicBezTo>
                    <a:pt x="532" y="270"/>
                    <a:pt x="558" y="271"/>
                    <a:pt x="584" y="274"/>
                  </a:cubicBez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5"/>
            <p:cNvSpPr/>
            <p:nvPr/>
          </p:nvSpPr>
          <p:spPr>
            <a:xfrm>
              <a:off x="5698025" y="2343575"/>
              <a:ext cx="14000" cy="3675"/>
            </a:xfrm>
            <a:custGeom>
              <a:avLst/>
              <a:gdLst/>
              <a:ahLst/>
              <a:cxnLst/>
              <a:rect l="l" t="t" r="r" b="b"/>
              <a:pathLst>
                <a:path w="560" h="147" extrusionOk="0">
                  <a:moveTo>
                    <a:pt x="0" y="0"/>
                  </a:moveTo>
                  <a:lnTo>
                    <a:pt x="0" y="143"/>
                  </a:lnTo>
                  <a:lnTo>
                    <a:pt x="131" y="143"/>
                  </a:lnTo>
                  <a:cubicBezTo>
                    <a:pt x="174" y="143"/>
                    <a:pt x="220" y="146"/>
                    <a:pt x="267" y="146"/>
                  </a:cubicBezTo>
                  <a:cubicBezTo>
                    <a:pt x="375" y="146"/>
                    <a:pt x="485" y="129"/>
                    <a:pt x="560" y="12"/>
                  </a:cubicBezTo>
                  <a:cubicBezTo>
                    <a:pt x="417" y="12"/>
                    <a:pt x="262"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5"/>
            <p:cNvSpPr/>
            <p:nvPr/>
          </p:nvSpPr>
          <p:spPr>
            <a:xfrm>
              <a:off x="5668850" y="2343875"/>
              <a:ext cx="4200" cy="4475"/>
            </a:xfrm>
            <a:custGeom>
              <a:avLst/>
              <a:gdLst/>
              <a:ahLst/>
              <a:cxnLst/>
              <a:rect l="l" t="t" r="r" b="b"/>
              <a:pathLst>
                <a:path w="168" h="179" extrusionOk="0">
                  <a:moveTo>
                    <a:pt x="1" y="0"/>
                  </a:moveTo>
                  <a:cubicBezTo>
                    <a:pt x="12" y="72"/>
                    <a:pt x="48" y="131"/>
                    <a:pt x="84" y="179"/>
                  </a:cubicBezTo>
                  <a:cubicBezTo>
                    <a:pt x="108" y="119"/>
                    <a:pt x="132" y="6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5"/>
            <p:cNvSpPr/>
            <p:nvPr/>
          </p:nvSpPr>
          <p:spPr>
            <a:xfrm>
              <a:off x="5679575" y="2343875"/>
              <a:ext cx="7150" cy="3900"/>
            </a:xfrm>
            <a:custGeom>
              <a:avLst/>
              <a:gdLst/>
              <a:ahLst/>
              <a:cxnLst/>
              <a:rect l="l" t="t" r="r" b="b"/>
              <a:pathLst>
                <a:path w="286" h="156" extrusionOk="0">
                  <a:moveTo>
                    <a:pt x="0" y="0"/>
                  </a:moveTo>
                  <a:cubicBezTo>
                    <a:pt x="60" y="119"/>
                    <a:pt x="167" y="155"/>
                    <a:pt x="286" y="155"/>
                  </a:cubicBezTo>
                  <a:cubicBezTo>
                    <a:pt x="226" y="36"/>
                    <a:pt x="11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35"/>
            <p:cNvSpPr/>
            <p:nvPr/>
          </p:nvSpPr>
          <p:spPr>
            <a:xfrm>
              <a:off x="5686700" y="2347750"/>
              <a:ext cx="8375" cy="3300"/>
            </a:xfrm>
            <a:custGeom>
              <a:avLst/>
              <a:gdLst/>
              <a:ahLst/>
              <a:cxnLst/>
              <a:rect l="l" t="t" r="r" b="b"/>
              <a:pathLst>
                <a:path w="335" h="132" extrusionOk="0">
                  <a:moveTo>
                    <a:pt x="1" y="0"/>
                  </a:moveTo>
                  <a:cubicBezTo>
                    <a:pt x="60" y="119"/>
                    <a:pt x="180" y="131"/>
                    <a:pt x="287" y="131"/>
                  </a:cubicBezTo>
                  <a:cubicBezTo>
                    <a:pt x="334" y="83"/>
                    <a:pt x="334" y="36"/>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5"/>
            <p:cNvSpPr/>
            <p:nvPr/>
          </p:nvSpPr>
          <p:spPr>
            <a:xfrm>
              <a:off x="5693850" y="2341200"/>
              <a:ext cx="3600" cy="2700"/>
            </a:xfrm>
            <a:custGeom>
              <a:avLst/>
              <a:gdLst/>
              <a:ahLst/>
              <a:cxnLst/>
              <a:rect l="l" t="t" r="r" b="b"/>
              <a:pathLst>
                <a:path w="144" h="108" extrusionOk="0">
                  <a:moveTo>
                    <a:pt x="1" y="0"/>
                  </a:moveTo>
                  <a:cubicBezTo>
                    <a:pt x="60" y="36"/>
                    <a:pt x="108" y="84"/>
                    <a:pt x="144" y="107"/>
                  </a:cubicBezTo>
                  <a:cubicBezTo>
                    <a:pt x="108" y="60"/>
                    <a:pt x="60"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5"/>
            <p:cNvSpPr/>
            <p:nvPr/>
          </p:nvSpPr>
          <p:spPr>
            <a:xfrm>
              <a:off x="5694150" y="2347750"/>
              <a:ext cx="3900" cy="3300"/>
            </a:xfrm>
            <a:custGeom>
              <a:avLst/>
              <a:gdLst/>
              <a:ahLst/>
              <a:cxnLst/>
              <a:rect l="l" t="t" r="r" b="b"/>
              <a:pathLst>
                <a:path w="156" h="132" extrusionOk="0">
                  <a:moveTo>
                    <a:pt x="1" y="0"/>
                  </a:moveTo>
                  <a:lnTo>
                    <a:pt x="1" y="131"/>
                  </a:lnTo>
                  <a:cubicBezTo>
                    <a:pt x="48" y="83"/>
                    <a:pt x="96"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5"/>
            <p:cNvSpPr/>
            <p:nvPr/>
          </p:nvSpPr>
          <p:spPr>
            <a:xfrm>
              <a:off x="5221175" y="2455200"/>
              <a:ext cx="8350" cy="21150"/>
            </a:xfrm>
            <a:custGeom>
              <a:avLst/>
              <a:gdLst/>
              <a:ahLst/>
              <a:cxnLst/>
              <a:rect l="l" t="t" r="r" b="b"/>
              <a:pathLst>
                <a:path w="334" h="846" extrusionOk="0">
                  <a:moveTo>
                    <a:pt x="120" y="0"/>
                  </a:moveTo>
                  <a:cubicBezTo>
                    <a:pt x="108" y="84"/>
                    <a:pt x="108" y="179"/>
                    <a:pt x="84" y="262"/>
                  </a:cubicBezTo>
                  <a:cubicBezTo>
                    <a:pt x="36" y="417"/>
                    <a:pt x="1" y="560"/>
                    <a:pt x="108" y="715"/>
                  </a:cubicBezTo>
                  <a:cubicBezTo>
                    <a:pt x="108" y="762"/>
                    <a:pt x="120" y="798"/>
                    <a:pt x="120" y="846"/>
                  </a:cubicBezTo>
                  <a:cubicBezTo>
                    <a:pt x="334" y="596"/>
                    <a:pt x="239" y="286"/>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5"/>
            <p:cNvSpPr/>
            <p:nvPr/>
          </p:nvSpPr>
          <p:spPr>
            <a:xfrm>
              <a:off x="5220875" y="2487050"/>
              <a:ext cx="3300" cy="11625"/>
            </a:xfrm>
            <a:custGeom>
              <a:avLst/>
              <a:gdLst/>
              <a:ahLst/>
              <a:cxnLst/>
              <a:rect l="l" t="t" r="r" b="b"/>
              <a:pathLst>
                <a:path w="132" h="465" extrusionOk="0">
                  <a:moveTo>
                    <a:pt x="1" y="0"/>
                  </a:moveTo>
                  <a:cubicBezTo>
                    <a:pt x="1" y="155"/>
                    <a:pt x="13" y="322"/>
                    <a:pt x="13" y="465"/>
                  </a:cubicBezTo>
                  <a:cubicBezTo>
                    <a:pt x="60" y="453"/>
                    <a:pt x="96" y="453"/>
                    <a:pt x="132" y="429"/>
                  </a:cubicBezTo>
                  <a:cubicBezTo>
                    <a:pt x="120" y="286"/>
                    <a:pt x="132" y="11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5"/>
            <p:cNvSpPr/>
            <p:nvPr/>
          </p:nvSpPr>
          <p:spPr>
            <a:xfrm>
              <a:off x="5246775" y="2548050"/>
              <a:ext cx="13725" cy="17475"/>
            </a:xfrm>
            <a:custGeom>
              <a:avLst/>
              <a:gdLst/>
              <a:ahLst/>
              <a:cxnLst/>
              <a:rect l="l" t="t" r="r" b="b"/>
              <a:pathLst>
                <a:path w="549" h="699" extrusionOk="0">
                  <a:moveTo>
                    <a:pt x="251" y="1"/>
                  </a:moveTo>
                  <a:cubicBezTo>
                    <a:pt x="203" y="61"/>
                    <a:pt x="143" y="108"/>
                    <a:pt x="84" y="144"/>
                  </a:cubicBezTo>
                  <a:cubicBezTo>
                    <a:pt x="0" y="239"/>
                    <a:pt x="24" y="334"/>
                    <a:pt x="84" y="442"/>
                  </a:cubicBezTo>
                  <a:cubicBezTo>
                    <a:pt x="96" y="501"/>
                    <a:pt x="131" y="537"/>
                    <a:pt x="143" y="584"/>
                  </a:cubicBezTo>
                  <a:cubicBezTo>
                    <a:pt x="191" y="620"/>
                    <a:pt x="215" y="656"/>
                    <a:pt x="262" y="692"/>
                  </a:cubicBezTo>
                  <a:cubicBezTo>
                    <a:pt x="285" y="696"/>
                    <a:pt x="308" y="699"/>
                    <a:pt x="330" y="699"/>
                  </a:cubicBezTo>
                  <a:cubicBezTo>
                    <a:pt x="421" y="699"/>
                    <a:pt x="500" y="657"/>
                    <a:pt x="548" y="561"/>
                  </a:cubicBezTo>
                  <a:cubicBezTo>
                    <a:pt x="453" y="382"/>
                    <a:pt x="346" y="180"/>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5"/>
            <p:cNvSpPr/>
            <p:nvPr/>
          </p:nvSpPr>
          <p:spPr>
            <a:xfrm>
              <a:off x="5245875" y="2551625"/>
              <a:ext cx="3300" cy="7775"/>
            </a:xfrm>
            <a:custGeom>
              <a:avLst/>
              <a:gdLst/>
              <a:ahLst/>
              <a:cxnLst/>
              <a:rect l="l" t="t" r="r" b="b"/>
              <a:pathLst>
                <a:path w="132" h="311" extrusionOk="0">
                  <a:moveTo>
                    <a:pt x="13" y="1"/>
                  </a:moveTo>
                  <a:cubicBezTo>
                    <a:pt x="1" y="132"/>
                    <a:pt x="25" y="239"/>
                    <a:pt x="132" y="310"/>
                  </a:cubicBezTo>
                  <a:lnTo>
                    <a:pt x="132" y="13"/>
                  </a:lnTo>
                  <a:cubicBezTo>
                    <a:pt x="84" y="13"/>
                    <a:pt x="48" y="13"/>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5"/>
            <p:cNvSpPr/>
            <p:nvPr/>
          </p:nvSpPr>
          <p:spPr>
            <a:xfrm>
              <a:off x="5314050" y="2540625"/>
              <a:ext cx="46150" cy="8675"/>
            </a:xfrm>
            <a:custGeom>
              <a:avLst/>
              <a:gdLst/>
              <a:ahLst/>
              <a:cxnLst/>
              <a:rect l="l" t="t" r="r" b="b"/>
              <a:pathLst>
                <a:path w="1846" h="347" extrusionOk="0">
                  <a:moveTo>
                    <a:pt x="846" y="0"/>
                  </a:moveTo>
                  <a:cubicBezTo>
                    <a:pt x="560" y="24"/>
                    <a:pt x="274" y="24"/>
                    <a:pt x="0" y="36"/>
                  </a:cubicBezTo>
                  <a:cubicBezTo>
                    <a:pt x="131" y="262"/>
                    <a:pt x="441" y="84"/>
                    <a:pt x="560" y="298"/>
                  </a:cubicBezTo>
                  <a:cubicBezTo>
                    <a:pt x="750" y="335"/>
                    <a:pt x="942" y="346"/>
                    <a:pt x="1134" y="346"/>
                  </a:cubicBezTo>
                  <a:cubicBezTo>
                    <a:pt x="1374" y="346"/>
                    <a:pt x="1614" y="328"/>
                    <a:pt x="1846" y="322"/>
                  </a:cubicBezTo>
                  <a:cubicBezTo>
                    <a:pt x="1771" y="145"/>
                    <a:pt x="1653" y="33"/>
                    <a:pt x="1502" y="33"/>
                  </a:cubicBezTo>
                  <a:cubicBezTo>
                    <a:pt x="1460" y="33"/>
                    <a:pt x="1416" y="42"/>
                    <a:pt x="1370" y="60"/>
                  </a:cubicBezTo>
                  <a:cubicBezTo>
                    <a:pt x="1318" y="81"/>
                    <a:pt x="1271" y="89"/>
                    <a:pt x="1226" y="89"/>
                  </a:cubicBezTo>
                  <a:cubicBezTo>
                    <a:pt x="1093" y="89"/>
                    <a:pt x="979" y="18"/>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5"/>
            <p:cNvSpPr/>
            <p:nvPr/>
          </p:nvSpPr>
          <p:spPr>
            <a:xfrm>
              <a:off x="5660225" y="2376325"/>
              <a:ext cx="5975" cy="3575"/>
            </a:xfrm>
            <a:custGeom>
              <a:avLst/>
              <a:gdLst/>
              <a:ahLst/>
              <a:cxnLst/>
              <a:rect l="l" t="t" r="r" b="b"/>
              <a:pathLst>
                <a:path w="239" h="143" extrusionOk="0">
                  <a:moveTo>
                    <a:pt x="60" y="0"/>
                  </a:moveTo>
                  <a:cubicBezTo>
                    <a:pt x="0" y="48"/>
                    <a:pt x="0" y="83"/>
                    <a:pt x="60" y="143"/>
                  </a:cubicBezTo>
                  <a:cubicBezTo>
                    <a:pt x="119" y="119"/>
                    <a:pt x="179" y="107"/>
                    <a:pt x="238" y="72"/>
                  </a:cubicBezTo>
                  <a:cubicBezTo>
                    <a:pt x="179" y="48"/>
                    <a:pt x="119"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5"/>
            <p:cNvSpPr/>
            <p:nvPr/>
          </p:nvSpPr>
          <p:spPr>
            <a:xfrm>
              <a:off x="5658125" y="2376325"/>
              <a:ext cx="3600" cy="3575"/>
            </a:xfrm>
            <a:custGeom>
              <a:avLst/>
              <a:gdLst/>
              <a:ahLst/>
              <a:cxnLst/>
              <a:rect l="l" t="t" r="r" b="b"/>
              <a:pathLst>
                <a:path w="144" h="143" extrusionOk="0">
                  <a:moveTo>
                    <a:pt x="1" y="0"/>
                  </a:moveTo>
                  <a:lnTo>
                    <a:pt x="1" y="143"/>
                  </a:lnTo>
                  <a:lnTo>
                    <a:pt x="144" y="143"/>
                  </a:lnTo>
                  <a:lnTo>
                    <a:pt x="144" y="72"/>
                  </a:ln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5"/>
            <p:cNvSpPr/>
            <p:nvPr/>
          </p:nvSpPr>
          <p:spPr>
            <a:xfrm>
              <a:off x="5814100" y="2476625"/>
              <a:ext cx="1825" cy="1525"/>
            </a:xfrm>
            <a:custGeom>
              <a:avLst/>
              <a:gdLst/>
              <a:ahLst/>
              <a:cxnLst/>
              <a:rect l="l" t="t" r="r" b="b"/>
              <a:pathLst>
                <a:path w="73" h="61" extrusionOk="0">
                  <a:moveTo>
                    <a:pt x="72" y="0"/>
                  </a:moveTo>
                  <a:cubicBezTo>
                    <a:pt x="13" y="36"/>
                    <a:pt x="1" y="48"/>
                    <a:pt x="37" y="60"/>
                  </a:cubicBezTo>
                  <a:cubicBezTo>
                    <a:pt x="37" y="60"/>
                    <a:pt x="60" y="24"/>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5"/>
            <p:cNvSpPr/>
            <p:nvPr/>
          </p:nvSpPr>
          <p:spPr>
            <a:xfrm>
              <a:off x="5635525" y="2337100"/>
              <a:ext cx="11925" cy="6800"/>
            </a:xfrm>
            <a:custGeom>
              <a:avLst/>
              <a:gdLst/>
              <a:ahLst/>
              <a:cxnLst/>
              <a:rect l="l" t="t" r="r" b="b"/>
              <a:pathLst>
                <a:path w="477" h="272" extrusionOk="0">
                  <a:moveTo>
                    <a:pt x="115" y="1"/>
                  </a:moveTo>
                  <a:cubicBezTo>
                    <a:pt x="62" y="1"/>
                    <a:pt x="19" y="17"/>
                    <a:pt x="12" y="93"/>
                  </a:cubicBezTo>
                  <a:cubicBezTo>
                    <a:pt x="0" y="176"/>
                    <a:pt x="83" y="224"/>
                    <a:pt x="179" y="271"/>
                  </a:cubicBezTo>
                  <a:lnTo>
                    <a:pt x="476" y="271"/>
                  </a:lnTo>
                  <a:cubicBezTo>
                    <a:pt x="452" y="105"/>
                    <a:pt x="393" y="9"/>
                    <a:pt x="238" y="9"/>
                  </a:cubicBezTo>
                  <a:cubicBezTo>
                    <a:pt x="198" y="9"/>
                    <a:pt x="154" y="1"/>
                    <a:pt x="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5"/>
            <p:cNvSpPr/>
            <p:nvPr/>
          </p:nvSpPr>
          <p:spPr>
            <a:xfrm>
              <a:off x="5607825" y="2340300"/>
              <a:ext cx="3900" cy="3600"/>
            </a:xfrm>
            <a:custGeom>
              <a:avLst/>
              <a:gdLst/>
              <a:ahLst/>
              <a:cxnLst/>
              <a:rect l="l" t="t" r="r" b="b"/>
              <a:pathLst>
                <a:path w="156" h="144" extrusionOk="0">
                  <a:moveTo>
                    <a:pt x="1" y="0"/>
                  </a:moveTo>
                  <a:cubicBezTo>
                    <a:pt x="39" y="49"/>
                    <a:pt x="86" y="81"/>
                    <a:pt x="127" y="117"/>
                  </a:cubicBezTo>
                  <a:lnTo>
                    <a:pt x="127" y="117"/>
                  </a:lnTo>
                  <a:lnTo>
                    <a:pt x="1" y="0"/>
                  </a:lnTo>
                  <a:close/>
                  <a:moveTo>
                    <a:pt x="127" y="117"/>
                  </a:moveTo>
                  <a:lnTo>
                    <a:pt x="156" y="143"/>
                  </a:lnTo>
                  <a:cubicBezTo>
                    <a:pt x="146" y="134"/>
                    <a:pt x="137" y="126"/>
                    <a:pt x="127"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5"/>
            <p:cNvSpPr/>
            <p:nvPr/>
          </p:nvSpPr>
          <p:spPr>
            <a:xfrm>
              <a:off x="5651000" y="2342025"/>
              <a:ext cx="3300" cy="1875"/>
            </a:xfrm>
            <a:custGeom>
              <a:avLst/>
              <a:gdLst/>
              <a:ahLst/>
              <a:cxnLst/>
              <a:rect l="l" t="t" r="r" b="b"/>
              <a:pathLst>
                <a:path w="132" h="75" extrusionOk="0">
                  <a:moveTo>
                    <a:pt x="72" y="0"/>
                  </a:moveTo>
                  <a:cubicBezTo>
                    <a:pt x="45" y="0"/>
                    <a:pt x="26" y="28"/>
                    <a:pt x="0" y="62"/>
                  </a:cubicBezTo>
                  <a:cubicBezTo>
                    <a:pt x="48" y="74"/>
                    <a:pt x="95" y="74"/>
                    <a:pt x="131" y="74"/>
                  </a:cubicBezTo>
                  <a:cubicBezTo>
                    <a:pt x="131" y="62"/>
                    <a:pt x="119" y="27"/>
                    <a:pt x="107" y="15"/>
                  </a:cubicBezTo>
                  <a:cubicBezTo>
                    <a:pt x="94" y="5"/>
                    <a:pt x="82"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5"/>
            <p:cNvSpPr/>
            <p:nvPr/>
          </p:nvSpPr>
          <p:spPr>
            <a:xfrm>
              <a:off x="6002225" y="2601650"/>
              <a:ext cx="4800" cy="3575"/>
            </a:xfrm>
            <a:custGeom>
              <a:avLst/>
              <a:gdLst/>
              <a:ahLst/>
              <a:cxnLst/>
              <a:rect l="l" t="t" r="r" b="b"/>
              <a:pathLst>
                <a:path w="192" h="143" extrusionOk="0">
                  <a:moveTo>
                    <a:pt x="1" y="0"/>
                  </a:moveTo>
                  <a:lnTo>
                    <a:pt x="1" y="0"/>
                  </a:lnTo>
                  <a:cubicBezTo>
                    <a:pt x="36" y="83"/>
                    <a:pt x="60" y="143"/>
                    <a:pt x="132" y="143"/>
                  </a:cubicBezTo>
                  <a:cubicBezTo>
                    <a:pt x="167" y="143"/>
                    <a:pt x="179" y="95"/>
                    <a:pt x="191" y="60"/>
                  </a:cubicBezTo>
                  <a:cubicBezTo>
                    <a:pt x="120" y="36"/>
                    <a:pt x="60"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5"/>
            <p:cNvSpPr/>
            <p:nvPr/>
          </p:nvSpPr>
          <p:spPr>
            <a:xfrm>
              <a:off x="6033475" y="2604250"/>
              <a:ext cx="1525" cy="1575"/>
            </a:xfrm>
            <a:custGeom>
              <a:avLst/>
              <a:gdLst/>
              <a:ahLst/>
              <a:cxnLst/>
              <a:rect l="l" t="t" r="r" b="b"/>
              <a:pathLst>
                <a:path w="61" h="63" extrusionOk="0">
                  <a:moveTo>
                    <a:pt x="17" y="1"/>
                  </a:moveTo>
                  <a:cubicBezTo>
                    <a:pt x="7" y="1"/>
                    <a:pt x="1" y="13"/>
                    <a:pt x="1" y="39"/>
                  </a:cubicBezTo>
                  <a:cubicBezTo>
                    <a:pt x="1" y="39"/>
                    <a:pt x="48" y="51"/>
                    <a:pt x="60" y="63"/>
                  </a:cubicBezTo>
                  <a:cubicBezTo>
                    <a:pt x="47" y="22"/>
                    <a:pt x="29"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5"/>
            <p:cNvSpPr/>
            <p:nvPr/>
          </p:nvSpPr>
          <p:spPr>
            <a:xfrm>
              <a:off x="5267025" y="2508800"/>
              <a:ext cx="26200" cy="4175"/>
            </a:xfrm>
            <a:custGeom>
              <a:avLst/>
              <a:gdLst/>
              <a:ahLst/>
              <a:cxnLst/>
              <a:rect l="l" t="t" r="r" b="b"/>
              <a:pathLst>
                <a:path w="1048" h="167" extrusionOk="0">
                  <a:moveTo>
                    <a:pt x="451" y="0"/>
                  </a:moveTo>
                  <a:cubicBezTo>
                    <a:pt x="295" y="0"/>
                    <a:pt x="143" y="27"/>
                    <a:pt x="0" y="142"/>
                  </a:cubicBezTo>
                  <a:cubicBezTo>
                    <a:pt x="95" y="142"/>
                    <a:pt x="191" y="166"/>
                    <a:pt x="286" y="166"/>
                  </a:cubicBezTo>
                  <a:cubicBezTo>
                    <a:pt x="536" y="142"/>
                    <a:pt x="774" y="130"/>
                    <a:pt x="1000" y="130"/>
                  </a:cubicBezTo>
                  <a:lnTo>
                    <a:pt x="1048" y="71"/>
                  </a:lnTo>
                  <a:lnTo>
                    <a:pt x="1000" y="11"/>
                  </a:lnTo>
                  <a:cubicBezTo>
                    <a:pt x="954" y="18"/>
                    <a:pt x="906" y="20"/>
                    <a:pt x="859" y="20"/>
                  </a:cubicBezTo>
                  <a:cubicBezTo>
                    <a:pt x="724" y="20"/>
                    <a:pt x="586" y="0"/>
                    <a:pt x="4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5"/>
            <p:cNvSpPr/>
            <p:nvPr/>
          </p:nvSpPr>
          <p:spPr>
            <a:xfrm>
              <a:off x="5306000" y="2516125"/>
              <a:ext cx="8375" cy="3675"/>
            </a:xfrm>
            <a:custGeom>
              <a:avLst/>
              <a:gdLst/>
              <a:ahLst/>
              <a:cxnLst/>
              <a:rect l="l" t="t" r="r" b="b"/>
              <a:pathLst>
                <a:path w="335" h="147" extrusionOk="0">
                  <a:moveTo>
                    <a:pt x="229" y="1"/>
                  </a:moveTo>
                  <a:cubicBezTo>
                    <a:pt x="183" y="1"/>
                    <a:pt x="134" y="26"/>
                    <a:pt x="96" y="52"/>
                  </a:cubicBezTo>
                  <a:cubicBezTo>
                    <a:pt x="60" y="75"/>
                    <a:pt x="37" y="123"/>
                    <a:pt x="1" y="147"/>
                  </a:cubicBezTo>
                  <a:cubicBezTo>
                    <a:pt x="60" y="147"/>
                    <a:pt x="108" y="147"/>
                    <a:pt x="132" y="135"/>
                  </a:cubicBezTo>
                  <a:cubicBezTo>
                    <a:pt x="215" y="123"/>
                    <a:pt x="275" y="87"/>
                    <a:pt x="334" y="75"/>
                  </a:cubicBezTo>
                  <a:cubicBezTo>
                    <a:pt x="306" y="20"/>
                    <a:pt x="268" y="1"/>
                    <a:pt x="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5"/>
            <p:cNvSpPr/>
            <p:nvPr/>
          </p:nvSpPr>
          <p:spPr>
            <a:xfrm>
              <a:off x="5303025" y="2510850"/>
              <a:ext cx="3900" cy="1450"/>
            </a:xfrm>
            <a:custGeom>
              <a:avLst/>
              <a:gdLst/>
              <a:ahLst/>
              <a:cxnLst/>
              <a:rect l="l" t="t" r="r" b="b"/>
              <a:pathLst>
                <a:path w="156" h="58" extrusionOk="0">
                  <a:moveTo>
                    <a:pt x="108" y="1"/>
                  </a:moveTo>
                  <a:cubicBezTo>
                    <a:pt x="60" y="25"/>
                    <a:pt x="36" y="36"/>
                    <a:pt x="1" y="48"/>
                  </a:cubicBezTo>
                  <a:cubicBezTo>
                    <a:pt x="25" y="54"/>
                    <a:pt x="48" y="57"/>
                    <a:pt x="74" y="57"/>
                  </a:cubicBezTo>
                  <a:cubicBezTo>
                    <a:pt x="99" y="57"/>
                    <a:pt x="126" y="54"/>
                    <a:pt x="156" y="48"/>
                  </a:cubicBezTo>
                  <a:cubicBezTo>
                    <a:pt x="144" y="36"/>
                    <a:pt x="12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5"/>
            <p:cNvSpPr/>
            <p:nvPr/>
          </p:nvSpPr>
          <p:spPr>
            <a:xfrm>
              <a:off x="5292325" y="2509075"/>
              <a:ext cx="3875" cy="3300"/>
            </a:xfrm>
            <a:custGeom>
              <a:avLst/>
              <a:gdLst/>
              <a:ahLst/>
              <a:cxnLst/>
              <a:rect l="l" t="t" r="r" b="b"/>
              <a:pathLst>
                <a:path w="155" h="132" extrusionOk="0">
                  <a:moveTo>
                    <a:pt x="0" y="0"/>
                  </a:moveTo>
                  <a:lnTo>
                    <a:pt x="0" y="107"/>
                  </a:lnTo>
                  <a:cubicBezTo>
                    <a:pt x="48" y="107"/>
                    <a:pt x="95" y="119"/>
                    <a:pt x="155" y="131"/>
                  </a:cubicBezTo>
                  <a:cubicBezTo>
                    <a:pt x="95" y="96"/>
                    <a:pt x="48"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5"/>
            <p:cNvSpPr/>
            <p:nvPr/>
          </p:nvSpPr>
          <p:spPr>
            <a:xfrm>
              <a:off x="5471200" y="2548650"/>
              <a:ext cx="7475" cy="6100"/>
            </a:xfrm>
            <a:custGeom>
              <a:avLst/>
              <a:gdLst/>
              <a:ahLst/>
              <a:cxnLst/>
              <a:rect l="l" t="t" r="r" b="b"/>
              <a:pathLst>
                <a:path w="299" h="244" extrusionOk="0">
                  <a:moveTo>
                    <a:pt x="156" y="1"/>
                  </a:moveTo>
                  <a:cubicBezTo>
                    <a:pt x="48" y="60"/>
                    <a:pt x="1" y="120"/>
                    <a:pt x="96" y="215"/>
                  </a:cubicBezTo>
                  <a:cubicBezTo>
                    <a:pt x="96" y="233"/>
                    <a:pt x="122" y="244"/>
                    <a:pt x="140" y="244"/>
                  </a:cubicBezTo>
                  <a:cubicBezTo>
                    <a:pt x="147" y="244"/>
                    <a:pt x="152" y="242"/>
                    <a:pt x="156" y="239"/>
                  </a:cubicBezTo>
                  <a:cubicBezTo>
                    <a:pt x="298" y="156"/>
                    <a:pt x="156" y="72"/>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5"/>
            <p:cNvSpPr/>
            <p:nvPr/>
          </p:nvSpPr>
          <p:spPr>
            <a:xfrm>
              <a:off x="6085275" y="2501475"/>
              <a:ext cx="13725" cy="4350"/>
            </a:xfrm>
            <a:custGeom>
              <a:avLst/>
              <a:gdLst/>
              <a:ahLst/>
              <a:cxnLst/>
              <a:rect l="l" t="t" r="r" b="b"/>
              <a:pathLst>
                <a:path w="549" h="174" extrusionOk="0">
                  <a:moveTo>
                    <a:pt x="271" y="0"/>
                  </a:moveTo>
                  <a:cubicBezTo>
                    <a:pt x="170" y="0"/>
                    <a:pt x="76" y="31"/>
                    <a:pt x="0" y="138"/>
                  </a:cubicBezTo>
                  <a:cubicBezTo>
                    <a:pt x="107" y="158"/>
                    <a:pt x="210" y="174"/>
                    <a:pt x="311" y="174"/>
                  </a:cubicBezTo>
                  <a:cubicBezTo>
                    <a:pt x="391" y="174"/>
                    <a:pt x="469" y="164"/>
                    <a:pt x="548" y="138"/>
                  </a:cubicBezTo>
                  <a:lnTo>
                    <a:pt x="548" y="42"/>
                  </a:lnTo>
                  <a:cubicBezTo>
                    <a:pt x="458" y="25"/>
                    <a:pt x="362"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5"/>
            <p:cNvSpPr/>
            <p:nvPr/>
          </p:nvSpPr>
          <p:spPr>
            <a:xfrm>
              <a:off x="5371200" y="2304575"/>
              <a:ext cx="22650" cy="10750"/>
            </a:xfrm>
            <a:custGeom>
              <a:avLst/>
              <a:gdLst/>
              <a:ahLst/>
              <a:cxnLst/>
              <a:rect l="l" t="t" r="r" b="b"/>
              <a:pathLst>
                <a:path w="906" h="430" extrusionOk="0">
                  <a:moveTo>
                    <a:pt x="0" y="1"/>
                  </a:moveTo>
                  <a:cubicBezTo>
                    <a:pt x="48" y="132"/>
                    <a:pt x="96" y="275"/>
                    <a:pt x="131" y="429"/>
                  </a:cubicBezTo>
                  <a:cubicBezTo>
                    <a:pt x="344" y="291"/>
                    <a:pt x="538" y="124"/>
                    <a:pt x="797" y="124"/>
                  </a:cubicBezTo>
                  <a:cubicBezTo>
                    <a:pt x="828" y="124"/>
                    <a:pt x="860" y="127"/>
                    <a:pt x="893" y="132"/>
                  </a:cubicBezTo>
                  <a:cubicBezTo>
                    <a:pt x="905" y="72"/>
                    <a:pt x="881" y="36"/>
                    <a:pt x="822" y="25"/>
                  </a:cubicBezTo>
                  <a:cubicBezTo>
                    <a:pt x="750" y="13"/>
                    <a:pt x="655" y="13"/>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35"/>
            <p:cNvSpPr/>
            <p:nvPr/>
          </p:nvSpPr>
          <p:spPr>
            <a:xfrm>
              <a:off x="5391725" y="2304425"/>
              <a:ext cx="19375" cy="3750"/>
            </a:xfrm>
            <a:custGeom>
              <a:avLst/>
              <a:gdLst/>
              <a:ahLst/>
              <a:cxnLst/>
              <a:rect l="l" t="t" r="r" b="b"/>
              <a:pathLst>
                <a:path w="775" h="150" extrusionOk="0">
                  <a:moveTo>
                    <a:pt x="397" y="1"/>
                  </a:moveTo>
                  <a:cubicBezTo>
                    <a:pt x="266" y="1"/>
                    <a:pt x="132" y="31"/>
                    <a:pt x="1" y="31"/>
                  </a:cubicBezTo>
                  <a:cubicBezTo>
                    <a:pt x="13" y="66"/>
                    <a:pt x="48" y="102"/>
                    <a:pt x="72" y="138"/>
                  </a:cubicBezTo>
                  <a:cubicBezTo>
                    <a:pt x="298" y="138"/>
                    <a:pt x="537" y="138"/>
                    <a:pt x="775" y="150"/>
                  </a:cubicBezTo>
                  <a:cubicBezTo>
                    <a:pt x="656" y="31"/>
                    <a:pt x="528" y="1"/>
                    <a:pt x="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35"/>
            <p:cNvSpPr/>
            <p:nvPr/>
          </p:nvSpPr>
          <p:spPr>
            <a:xfrm>
              <a:off x="5267025" y="2351300"/>
              <a:ext cx="6275" cy="4200"/>
            </a:xfrm>
            <a:custGeom>
              <a:avLst/>
              <a:gdLst/>
              <a:ahLst/>
              <a:cxnLst/>
              <a:rect l="l" t="t" r="r" b="b"/>
              <a:pathLst>
                <a:path w="251" h="168" extrusionOk="0">
                  <a:moveTo>
                    <a:pt x="12" y="1"/>
                  </a:moveTo>
                  <a:lnTo>
                    <a:pt x="12" y="1"/>
                  </a:lnTo>
                  <a:cubicBezTo>
                    <a:pt x="0" y="96"/>
                    <a:pt x="48" y="132"/>
                    <a:pt x="119" y="168"/>
                  </a:cubicBezTo>
                  <a:cubicBezTo>
                    <a:pt x="167" y="132"/>
                    <a:pt x="250" y="108"/>
                    <a:pt x="179" y="49"/>
                  </a:cubicBezTo>
                  <a:cubicBezTo>
                    <a:pt x="155" y="1"/>
                    <a:pt x="72" y="13"/>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5"/>
            <p:cNvSpPr/>
            <p:nvPr/>
          </p:nvSpPr>
          <p:spPr>
            <a:xfrm>
              <a:off x="5280700" y="2499200"/>
              <a:ext cx="8675" cy="2150"/>
            </a:xfrm>
            <a:custGeom>
              <a:avLst/>
              <a:gdLst/>
              <a:ahLst/>
              <a:cxnLst/>
              <a:rect l="l" t="t" r="r" b="b"/>
              <a:pathLst>
                <a:path w="347" h="86" extrusionOk="0">
                  <a:moveTo>
                    <a:pt x="178" y="1"/>
                  </a:moveTo>
                  <a:cubicBezTo>
                    <a:pt x="120" y="1"/>
                    <a:pt x="62" y="31"/>
                    <a:pt x="1" y="86"/>
                  </a:cubicBezTo>
                  <a:lnTo>
                    <a:pt x="346" y="86"/>
                  </a:lnTo>
                  <a:cubicBezTo>
                    <a:pt x="288" y="28"/>
                    <a:pt x="233" y="1"/>
                    <a:pt x="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5"/>
            <p:cNvSpPr/>
            <p:nvPr/>
          </p:nvSpPr>
          <p:spPr>
            <a:xfrm>
              <a:off x="5255400" y="2509375"/>
              <a:ext cx="4500" cy="4200"/>
            </a:xfrm>
            <a:custGeom>
              <a:avLst/>
              <a:gdLst/>
              <a:ahLst/>
              <a:cxnLst/>
              <a:rect l="l" t="t" r="r" b="b"/>
              <a:pathLst>
                <a:path w="180" h="168" extrusionOk="0">
                  <a:moveTo>
                    <a:pt x="1" y="0"/>
                  </a:moveTo>
                  <a:cubicBezTo>
                    <a:pt x="37" y="36"/>
                    <a:pt x="18" y="168"/>
                    <a:pt x="84" y="168"/>
                  </a:cubicBezTo>
                  <a:cubicBezTo>
                    <a:pt x="106" y="168"/>
                    <a:pt x="136" y="154"/>
                    <a:pt x="179" y="119"/>
                  </a:cubicBezTo>
                  <a:cubicBezTo>
                    <a:pt x="156" y="48"/>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5"/>
            <p:cNvSpPr/>
            <p:nvPr/>
          </p:nvSpPr>
          <p:spPr>
            <a:xfrm>
              <a:off x="5302425" y="2498950"/>
              <a:ext cx="3900" cy="2700"/>
            </a:xfrm>
            <a:custGeom>
              <a:avLst/>
              <a:gdLst/>
              <a:ahLst/>
              <a:cxnLst/>
              <a:rect l="l" t="t" r="r" b="b"/>
              <a:pathLst>
                <a:path w="156" h="108" extrusionOk="0">
                  <a:moveTo>
                    <a:pt x="156" y="1"/>
                  </a:moveTo>
                  <a:lnTo>
                    <a:pt x="156" y="1"/>
                  </a:lnTo>
                  <a:cubicBezTo>
                    <a:pt x="120" y="36"/>
                    <a:pt x="60" y="60"/>
                    <a:pt x="1" y="108"/>
                  </a:cubicBezTo>
                  <a:cubicBezTo>
                    <a:pt x="60" y="84"/>
                    <a:pt x="120" y="36"/>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5"/>
            <p:cNvSpPr/>
            <p:nvPr/>
          </p:nvSpPr>
          <p:spPr>
            <a:xfrm>
              <a:off x="5725100" y="2445300"/>
              <a:ext cx="3300" cy="2300"/>
            </a:xfrm>
            <a:custGeom>
              <a:avLst/>
              <a:gdLst/>
              <a:ahLst/>
              <a:cxnLst/>
              <a:rect l="l" t="t" r="r" b="b"/>
              <a:pathLst>
                <a:path w="132" h="92" extrusionOk="0">
                  <a:moveTo>
                    <a:pt x="54" y="1"/>
                  </a:moveTo>
                  <a:cubicBezTo>
                    <a:pt x="39" y="1"/>
                    <a:pt x="11" y="27"/>
                    <a:pt x="1" y="27"/>
                  </a:cubicBezTo>
                  <a:cubicBezTo>
                    <a:pt x="1" y="39"/>
                    <a:pt x="1" y="51"/>
                    <a:pt x="13" y="63"/>
                  </a:cubicBezTo>
                  <a:cubicBezTo>
                    <a:pt x="21" y="80"/>
                    <a:pt x="43" y="91"/>
                    <a:pt x="58" y="91"/>
                  </a:cubicBezTo>
                  <a:cubicBezTo>
                    <a:pt x="64" y="91"/>
                    <a:pt x="69" y="90"/>
                    <a:pt x="72" y="87"/>
                  </a:cubicBezTo>
                  <a:cubicBezTo>
                    <a:pt x="132" y="51"/>
                    <a:pt x="120" y="27"/>
                    <a:pt x="60" y="3"/>
                  </a:cubicBezTo>
                  <a:cubicBezTo>
                    <a:pt x="59" y="2"/>
                    <a:pt x="56" y="1"/>
                    <a:pt x="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5"/>
            <p:cNvSpPr/>
            <p:nvPr/>
          </p:nvSpPr>
          <p:spPr>
            <a:xfrm>
              <a:off x="5973650" y="2433750"/>
              <a:ext cx="11050" cy="5175"/>
            </a:xfrm>
            <a:custGeom>
              <a:avLst/>
              <a:gdLst/>
              <a:ahLst/>
              <a:cxnLst/>
              <a:rect l="l" t="t" r="r" b="b"/>
              <a:pathLst>
                <a:path w="442" h="207" extrusionOk="0">
                  <a:moveTo>
                    <a:pt x="221" y="1"/>
                  </a:moveTo>
                  <a:cubicBezTo>
                    <a:pt x="146" y="1"/>
                    <a:pt x="72" y="49"/>
                    <a:pt x="1" y="144"/>
                  </a:cubicBezTo>
                  <a:cubicBezTo>
                    <a:pt x="72" y="186"/>
                    <a:pt x="146" y="206"/>
                    <a:pt x="221" y="206"/>
                  </a:cubicBezTo>
                  <a:cubicBezTo>
                    <a:pt x="295" y="206"/>
                    <a:pt x="370" y="186"/>
                    <a:pt x="441" y="144"/>
                  </a:cubicBezTo>
                  <a:cubicBezTo>
                    <a:pt x="370" y="49"/>
                    <a:pt x="29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5"/>
            <p:cNvSpPr/>
            <p:nvPr/>
          </p:nvSpPr>
          <p:spPr>
            <a:xfrm>
              <a:off x="5219700" y="2461750"/>
              <a:ext cx="5375" cy="11325"/>
            </a:xfrm>
            <a:custGeom>
              <a:avLst/>
              <a:gdLst/>
              <a:ahLst/>
              <a:cxnLst/>
              <a:rect l="l" t="t" r="r" b="b"/>
              <a:pathLst>
                <a:path w="215" h="453" extrusionOk="0">
                  <a:moveTo>
                    <a:pt x="155" y="0"/>
                  </a:moveTo>
                  <a:lnTo>
                    <a:pt x="155" y="0"/>
                  </a:lnTo>
                  <a:cubicBezTo>
                    <a:pt x="36" y="167"/>
                    <a:pt x="0" y="322"/>
                    <a:pt x="179" y="453"/>
                  </a:cubicBezTo>
                  <a:cubicBezTo>
                    <a:pt x="214" y="298"/>
                    <a:pt x="202" y="15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5"/>
            <p:cNvSpPr/>
            <p:nvPr/>
          </p:nvSpPr>
          <p:spPr>
            <a:xfrm>
              <a:off x="5768575" y="2343875"/>
              <a:ext cx="118950" cy="25100"/>
            </a:xfrm>
            <a:custGeom>
              <a:avLst/>
              <a:gdLst/>
              <a:ahLst/>
              <a:cxnLst/>
              <a:rect l="l" t="t" r="r" b="b"/>
              <a:pathLst>
                <a:path w="4758" h="1004" extrusionOk="0">
                  <a:moveTo>
                    <a:pt x="464" y="0"/>
                  </a:moveTo>
                  <a:cubicBezTo>
                    <a:pt x="357" y="191"/>
                    <a:pt x="0" y="119"/>
                    <a:pt x="36" y="429"/>
                  </a:cubicBezTo>
                  <a:cubicBezTo>
                    <a:pt x="95" y="488"/>
                    <a:pt x="165" y="500"/>
                    <a:pt x="239" y="500"/>
                  </a:cubicBezTo>
                  <a:cubicBezTo>
                    <a:pt x="293" y="500"/>
                    <a:pt x="349" y="493"/>
                    <a:pt x="403" y="493"/>
                  </a:cubicBezTo>
                  <a:cubicBezTo>
                    <a:pt x="468" y="493"/>
                    <a:pt x="531" y="503"/>
                    <a:pt x="584" y="548"/>
                  </a:cubicBezTo>
                  <a:cubicBezTo>
                    <a:pt x="705" y="625"/>
                    <a:pt x="877" y="753"/>
                    <a:pt x="930" y="753"/>
                  </a:cubicBezTo>
                  <a:cubicBezTo>
                    <a:pt x="934" y="753"/>
                    <a:pt x="938" y="752"/>
                    <a:pt x="941" y="750"/>
                  </a:cubicBezTo>
                  <a:cubicBezTo>
                    <a:pt x="1044" y="653"/>
                    <a:pt x="1116" y="615"/>
                    <a:pt x="1169" y="615"/>
                  </a:cubicBezTo>
                  <a:cubicBezTo>
                    <a:pt x="1327" y="615"/>
                    <a:pt x="1307" y="956"/>
                    <a:pt x="1441" y="1000"/>
                  </a:cubicBezTo>
                  <a:cubicBezTo>
                    <a:pt x="1482" y="1000"/>
                    <a:pt x="1524" y="1003"/>
                    <a:pt x="1561" y="1003"/>
                  </a:cubicBezTo>
                  <a:cubicBezTo>
                    <a:pt x="1599" y="1003"/>
                    <a:pt x="1631" y="1000"/>
                    <a:pt x="1655" y="989"/>
                  </a:cubicBezTo>
                  <a:cubicBezTo>
                    <a:pt x="1963" y="740"/>
                    <a:pt x="2014" y="699"/>
                    <a:pt x="2229" y="699"/>
                  </a:cubicBezTo>
                  <a:cubicBezTo>
                    <a:pt x="2272" y="699"/>
                    <a:pt x="2322" y="701"/>
                    <a:pt x="2381" y="703"/>
                  </a:cubicBezTo>
                  <a:cubicBezTo>
                    <a:pt x="2560" y="715"/>
                    <a:pt x="2727" y="715"/>
                    <a:pt x="2893" y="715"/>
                  </a:cubicBezTo>
                  <a:cubicBezTo>
                    <a:pt x="3024" y="834"/>
                    <a:pt x="3191" y="786"/>
                    <a:pt x="3334" y="834"/>
                  </a:cubicBezTo>
                  <a:cubicBezTo>
                    <a:pt x="3382" y="834"/>
                    <a:pt x="3405" y="846"/>
                    <a:pt x="3453" y="846"/>
                  </a:cubicBezTo>
                  <a:lnTo>
                    <a:pt x="3512" y="846"/>
                  </a:lnTo>
                  <a:lnTo>
                    <a:pt x="3524" y="786"/>
                  </a:lnTo>
                  <a:lnTo>
                    <a:pt x="3560" y="846"/>
                  </a:lnTo>
                  <a:lnTo>
                    <a:pt x="3620" y="869"/>
                  </a:lnTo>
                  <a:cubicBezTo>
                    <a:pt x="3784" y="756"/>
                    <a:pt x="3916" y="699"/>
                    <a:pt x="4044" y="699"/>
                  </a:cubicBezTo>
                  <a:cubicBezTo>
                    <a:pt x="4211" y="699"/>
                    <a:pt x="4373" y="798"/>
                    <a:pt x="4596" y="1000"/>
                  </a:cubicBezTo>
                  <a:cubicBezTo>
                    <a:pt x="4655" y="965"/>
                    <a:pt x="4679" y="929"/>
                    <a:pt x="4632" y="881"/>
                  </a:cubicBezTo>
                  <a:cubicBezTo>
                    <a:pt x="4643" y="672"/>
                    <a:pt x="4757" y="429"/>
                    <a:pt x="4374" y="429"/>
                  </a:cubicBezTo>
                  <a:cubicBezTo>
                    <a:pt x="4365" y="429"/>
                    <a:pt x="4356" y="429"/>
                    <a:pt x="4346" y="429"/>
                  </a:cubicBezTo>
                  <a:cubicBezTo>
                    <a:pt x="4237" y="440"/>
                    <a:pt x="4119" y="465"/>
                    <a:pt x="4004" y="465"/>
                  </a:cubicBezTo>
                  <a:cubicBezTo>
                    <a:pt x="3867" y="465"/>
                    <a:pt x="3735" y="429"/>
                    <a:pt x="3632" y="286"/>
                  </a:cubicBezTo>
                  <a:cubicBezTo>
                    <a:pt x="3620" y="250"/>
                    <a:pt x="3620" y="215"/>
                    <a:pt x="3608" y="179"/>
                  </a:cubicBezTo>
                  <a:lnTo>
                    <a:pt x="3620" y="179"/>
                  </a:lnTo>
                  <a:cubicBezTo>
                    <a:pt x="3540" y="175"/>
                    <a:pt x="3461" y="174"/>
                    <a:pt x="3381" y="174"/>
                  </a:cubicBezTo>
                  <a:cubicBezTo>
                    <a:pt x="3288" y="174"/>
                    <a:pt x="3195" y="175"/>
                    <a:pt x="3102" y="175"/>
                  </a:cubicBezTo>
                  <a:cubicBezTo>
                    <a:pt x="2785" y="175"/>
                    <a:pt x="2472" y="159"/>
                    <a:pt x="2179" y="12"/>
                  </a:cubicBezTo>
                  <a:cubicBezTo>
                    <a:pt x="1607" y="0"/>
                    <a:pt x="1024"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5"/>
            <p:cNvSpPr/>
            <p:nvPr/>
          </p:nvSpPr>
          <p:spPr>
            <a:xfrm>
              <a:off x="5769150" y="2354575"/>
              <a:ext cx="14325" cy="3900"/>
            </a:xfrm>
            <a:custGeom>
              <a:avLst/>
              <a:gdLst/>
              <a:ahLst/>
              <a:cxnLst/>
              <a:rect l="l" t="t" r="r" b="b"/>
              <a:pathLst>
                <a:path w="573" h="156" extrusionOk="0">
                  <a:moveTo>
                    <a:pt x="13" y="1"/>
                  </a:moveTo>
                  <a:lnTo>
                    <a:pt x="1" y="144"/>
                  </a:lnTo>
                  <a:cubicBezTo>
                    <a:pt x="156" y="144"/>
                    <a:pt x="287" y="156"/>
                    <a:pt x="441" y="156"/>
                  </a:cubicBezTo>
                  <a:cubicBezTo>
                    <a:pt x="489" y="144"/>
                    <a:pt x="525" y="144"/>
                    <a:pt x="572" y="144"/>
                  </a:cubicBezTo>
                  <a:cubicBezTo>
                    <a:pt x="485" y="20"/>
                    <a:pt x="367" y="3"/>
                    <a:pt x="245" y="3"/>
                  </a:cubicBezTo>
                  <a:cubicBezTo>
                    <a:pt x="198" y="3"/>
                    <a:pt x="150" y="6"/>
                    <a:pt x="104" y="6"/>
                  </a:cubicBezTo>
                  <a:cubicBezTo>
                    <a:pt x="73" y="6"/>
                    <a:pt x="42" y="5"/>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5"/>
            <p:cNvSpPr/>
            <p:nvPr/>
          </p:nvSpPr>
          <p:spPr>
            <a:xfrm>
              <a:off x="6077400" y="2389700"/>
              <a:ext cx="8500" cy="4675"/>
            </a:xfrm>
            <a:custGeom>
              <a:avLst/>
              <a:gdLst/>
              <a:ahLst/>
              <a:cxnLst/>
              <a:rect l="l" t="t" r="r" b="b"/>
              <a:pathLst>
                <a:path w="340" h="187" extrusionOk="0">
                  <a:moveTo>
                    <a:pt x="42" y="1"/>
                  </a:moveTo>
                  <a:lnTo>
                    <a:pt x="42" y="1"/>
                  </a:lnTo>
                  <a:cubicBezTo>
                    <a:pt x="0" y="151"/>
                    <a:pt x="28" y="186"/>
                    <a:pt x="78" y="186"/>
                  </a:cubicBezTo>
                  <a:cubicBezTo>
                    <a:pt x="123" y="186"/>
                    <a:pt x="186" y="157"/>
                    <a:pt x="232" y="157"/>
                  </a:cubicBezTo>
                  <a:cubicBezTo>
                    <a:pt x="252" y="157"/>
                    <a:pt x="269" y="163"/>
                    <a:pt x="280" y="179"/>
                  </a:cubicBezTo>
                  <a:cubicBezTo>
                    <a:pt x="339" y="132"/>
                    <a:pt x="339" y="72"/>
                    <a:pt x="303" y="25"/>
                  </a:cubicBezTo>
                  <a:cubicBezTo>
                    <a:pt x="220" y="13"/>
                    <a:pt x="137" y="13"/>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5"/>
            <p:cNvSpPr/>
            <p:nvPr/>
          </p:nvSpPr>
          <p:spPr>
            <a:xfrm>
              <a:off x="6095700" y="2390150"/>
              <a:ext cx="7150" cy="4050"/>
            </a:xfrm>
            <a:custGeom>
              <a:avLst/>
              <a:gdLst/>
              <a:ahLst/>
              <a:cxnLst/>
              <a:rect l="l" t="t" r="r" b="b"/>
              <a:pathLst>
                <a:path w="286" h="162" extrusionOk="0">
                  <a:moveTo>
                    <a:pt x="139" y="1"/>
                  </a:moveTo>
                  <a:cubicBezTo>
                    <a:pt x="89" y="1"/>
                    <a:pt x="42" y="13"/>
                    <a:pt x="0" y="30"/>
                  </a:cubicBezTo>
                  <a:cubicBezTo>
                    <a:pt x="0" y="66"/>
                    <a:pt x="0" y="114"/>
                    <a:pt x="12" y="161"/>
                  </a:cubicBezTo>
                  <a:cubicBezTo>
                    <a:pt x="119" y="161"/>
                    <a:pt x="226" y="150"/>
                    <a:pt x="286" y="42"/>
                  </a:cubicBezTo>
                  <a:cubicBezTo>
                    <a:pt x="238" y="13"/>
                    <a:pt x="18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5"/>
            <p:cNvSpPr/>
            <p:nvPr/>
          </p:nvSpPr>
          <p:spPr>
            <a:xfrm>
              <a:off x="6084975" y="2389900"/>
              <a:ext cx="3600" cy="4000"/>
            </a:xfrm>
            <a:custGeom>
              <a:avLst/>
              <a:gdLst/>
              <a:ahLst/>
              <a:cxnLst/>
              <a:rect l="l" t="t" r="r" b="b"/>
              <a:pathLst>
                <a:path w="144" h="160" extrusionOk="0">
                  <a:moveTo>
                    <a:pt x="46" y="0"/>
                  </a:moveTo>
                  <a:cubicBezTo>
                    <a:pt x="35" y="0"/>
                    <a:pt x="24" y="2"/>
                    <a:pt x="12" y="5"/>
                  </a:cubicBezTo>
                  <a:cubicBezTo>
                    <a:pt x="12" y="64"/>
                    <a:pt x="0" y="112"/>
                    <a:pt x="0" y="160"/>
                  </a:cubicBezTo>
                  <a:cubicBezTo>
                    <a:pt x="36" y="124"/>
                    <a:pt x="84" y="76"/>
                    <a:pt x="143" y="40"/>
                  </a:cubicBezTo>
                  <a:cubicBezTo>
                    <a:pt x="108" y="14"/>
                    <a:pt x="79"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5"/>
            <p:cNvSpPr/>
            <p:nvPr/>
          </p:nvSpPr>
          <p:spPr>
            <a:xfrm>
              <a:off x="5826900" y="2506850"/>
              <a:ext cx="7175" cy="5525"/>
            </a:xfrm>
            <a:custGeom>
              <a:avLst/>
              <a:gdLst/>
              <a:ahLst/>
              <a:cxnLst/>
              <a:rect l="l" t="t" r="r" b="b"/>
              <a:pathLst>
                <a:path w="287" h="221" extrusionOk="0">
                  <a:moveTo>
                    <a:pt x="153" y="1"/>
                  </a:moveTo>
                  <a:cubicBezTo>
                    <a:pt x="140" y="1"/>
                    <a:pt x="125" y="2"/>
                    <a:pt x="108" y="6"/>
                  </a:cubicBezTo>
                  <a:cubicBezTo>
                    <a:pt x="13" y="18"/>
                    <a:pt x="1" y="137"/>
                    <a:pt x="1" y="220"/>
                  </a:cubicBezTo>
                  <a:lnTo>
                    <a:pt x="287" y="220"/>
                  </a:lnTo>
                  <a:cubicBezTo>
                    <a:pt x="276" y="135"/>
                    <a:pt x="275"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5"/>
            <p:cNvSpPr/>
            <p:nvPr/>
          </p:nvSpPr>
          <p:spPr>
            <a:xfrm>
              <a:off x="5758150" y="2357275"/>
              <a:ext cx="7475" cy="3875"/>
            </a:xfrm>
            <a:custGeom>
              <a:avLst/>
              <a:gdLst/>
              <a:ahLst/>
              <a:cxnLst/>
              <a:rect l="l" t="t" r="r" b="b"/>
              <a:pathLst>
                <a:path w="299" h="155" extrusionOk="0">
                  <a:moveTo>
                    <a:pt x="155" y="0"/>
                  </a:moveTo>
                  <a:cubicBezTo>
                    <a:pt x="108" y="12"/>
                    <a:pt x="60" y="36"/>
                    <a:pt x="0" y="48"/>
                  </a:cubicBezTo>
                  <a:cubicBezTo>
                    <a:pt x="54" y="119"/>
                    <a:pt x="102" y="155"/>
                    <a:pt x="149" y="155"/>
                  </a:cubicBezTo>
                  <a:cubicBezTo>
                    <a:pt x="197" y="155"/>
                    <a:pt x="244" y="119"/>
                    <a:pt x="298" y="48"/>
                  </a:cubicBezTo>
                  <a:cubicBezTo>
                    <a:pt x="250" y="36"/>
                    <a:pt x="191" y="1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5"/>
            <p:cNvSpPr/>
            <p:nvPr/>
          </p:nvSpPr>
          <p:spPr>
            <a:xfrm>
              <a:off x="5981400" y="2602000"/>
              <a:ext cx="8950" cy="7000"/>
            </a:xfrm>
            <a:custGeom>
              <a:avLst/>
              <a:gdLst/>
              <a:ahLst/>
              <a:cxnLst/>
              <a:rect l="l" t="t" r="r" b="b"/>
              <a:pathLst>
                <a:path w="358" h="280" extrusionOk="0">
                  <a:moveTo>
                    <a:pt x="190" y="1"/>
                  </a:moveTo>
                  <a:cubicBezTo>
                    <a:pt x="122" y="1"/>
                    <a:pt x="45" y="51"/>
                    <a:pt x="12" y="141"/>
                  </a:cubicBezTo>
                  <a:cubicBezTo>
                    <a:pt x="0" y="189"/>
                    <a:pt x="0" y="224"/>
                    <a:pt x="0" y="272"/>
                  </a:cubicBezTo>
                  <a:cubicBezTo>
                    <a:pt x="15" y="277"/>
                    <a:pt x="30" y="280"/>
                    <a:pt x="45" y="280"/>
                  </a:cubicBezTo>
                  <a:cubicBezTo>
                    <a:pt x="67" y="280"/>
                    <a:pt x="91" y="274"/>
                    <a:pt x="119" y="260"/>
                  </a:cubicBezTo>
                  <a:cubicBezTo>
                    <a:pt x="155" y="165"/>
                    <a:pt x="357" y="141"/>
                    <a:pt x="274" y="34"/>
                  </a:cubicBezTo>
                  <a:cubicBezTo>
                    <a:pt x="251" y="11"/>
                    <a:pt x="222"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5"/>
            <p:cNvSpPr/>
            <p:nvPr/>
          </p:nvSpPr>
          <p:spPr>
            <a:xfrm>
              <a:off x="5208675" y="2379875"/>
              <a:ext cx="14025" cy="35750"/>
            </a:xfrm>
            <a:custGeom>
              <a:avLst/>
              <a:gdLst/>
              <a:ahLst/>
              <a:cxnLst/>
              <a:rect l="l" t="t" r="r" b="b"/>
              <a:pathLst>
                <a:path w="561" h="1430" extrusionOk="0">
                  <a:moveTo>
                    <a:pt x="477" y="1"/>
                  </a:moveTo>
                  <a:lnTo>
                    <a:pt x="477" y="1"/>
                  </a:lnTo>
                  <a:cubicBezTo>
                    <a:pt x="0" y="465"/>
                    <a:pt x="381" y="953"/>
                    <a:pt x="465" y="1430"/>
                  </a:cubicBezTo>
                  <a:cubicBezTo>
                    <a:pt x="477" y="953"/>
                    <a:pt x="560" y="477"/>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5"/>
            <p:cNvSpPr/>
            <p:nvPr/>
          </p:nvSpPr>
          <p:spPr>
            <a:xfrm>
              <a:off x="5317325" y="2498275"/>
              <a:ext cx="10725" cy="3675"/>
            </a:xfrm>
            <a:custGeom>
              <a:avLst/>
              <a:gdLst/>
              <a:ahLst/>
              <a:cxnLst/>
              <a:rect l="l" t="t" r="r" b="b"/>
              <a:pathLst>
                <a:path w="429" h="147" extrusionOk="0">
                  <a:moveTo>
                    <a:pt x="219" y="1"/>
                  </a:moveTo>
                  <a:cubicBezTo>
                    <a:pt x="146" y="1"/>
                    <a:pt x="72" y="39"/>
                    <a:pt x="0" y="111"/>
                  </a:cubicBezTo>
                  <a:cubicBezTo>
                    <a:pt x="48" y="123"/>
                    <a:pt x="107" y="135"/>
                    <a:pt x="143" y="147"/>
                  </a:cubicBezTo>
                  <a:lnTo>
                    <a:pt x="298" y="147"/>
                  </a:lnTo>
                  <a:cubicBezTo>
                    <a:pt x="346" y="147"/>
                    <a:pt x="381" y="135"/>
                    <a:pt x="429" y="123"/>
                  </a:cubicBezTo>
                  <a:cubicBezTo>
                    <a:pt x="363" y="39"/>
                    <a:pt x="292" y="1"/>
                    <a:pt x="2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5"/>
            <p:cNvSpPr/>
            <p:nvPr/>
          </p:nvSpPr>
          <p:spPr>
            <a:xfrm>
              <a:off x="5768275" y="3744450"/>
              <a:ext cx="250050" cy="33850"/>
            </a:xfrm>
            <a:custGeom>
              <a:avLst/>
              <a:gdLst/>
              <a:ahLst/>
              <a:cxnLst/>
              <a:rect l="l" t="t" r="r" b="b"/>
              <a:pathLst>
                <a:path w="10002" h="1354" extrusionOk="0">
                  <a:moveTo>
                    <a:pt x="364" y="0"/>
                  </a:moveTo>
                  <a:cubicBezTo>
                    <a:pt x="277" y="0"/>
                    <a:pt x="189" y="8"/>
                    <a:pt x="95" y="8"/>
                  </a:cubicBezTo>
                  <a:cubicBezTo>
                    <a:pt x="24" y="56"/>
                    <a:pt x="0" y="115"/>
                    <a:pt x="12" y="210"/>
                  </a:cubicBezTo>
                  <a:cubicBezTo>
                    <a:pt x="60" y="270"/>
                    <a:pt x="119" y="306"/>
                    <a:pt x="191" y="341"/>
                  </a:cubicBezTo>
                  <a:cubicBezTo>
                    <a:pt x="393" y="401"/>
                    <a:pt x="619" y="413"/>
                    <a:pt x="834" y="484"/>
                  </a:cubicBezTo>
                  <a:cubicBezTo>
                    <a:pt x="1048" y="532"/>
                    <a:pt x="1262" y="544"/>
                    <a:pt x="1489" y="544"/>
                  </a:cubicBezTo>
                  <a:cubicBezTo>
                    <a:pt x="1739" y="544"/>
                    <a:pt x="1989" y="544"/>
                    <a:pt x="2227" y="639"/>
                  </a:cubicBezTo>
                  <a:cubicBezTo>
                    <a:pt x="2405" y="687"/>
                    <a:pt x="2584" y="699"/>
                    <a:pt x="2774" y="699"/>
                  </a:cubicBezTo>
                  <a:cubicBezTo>
                    <a:pt x="2824" y="699"/>
                    <a:pt x="2874" y="698"/>
                    <a:pt x="2923" y="698"/>
                  </a:cubicBezTo>
                  <a:cubicBezTo>
                    <a:pt x="3171" y="698"/>
                    <a:pt x="3417" y="707"/>
                    <a:pt x="3655" y="806"/>
                  </a:cubicBezTo>
                  <a:cubicBezTo>
                    <a:pt x="3991" y="934"/>
                    <a:pt x="4327" y="973"/>
                    <a:pt x="4668" y="973"/>
                  </a:cubicBezTo>
                  <a:cubicBezTo>
                    <a:pt x="4895" y="973"/>
                    <a:pt x="5125" y="956"/>
                    <a:pt x="5358" y="937"/>
                  </a:cubicBezTo>
                  <a:cubicBezTo>
                    <a:pt x="5430" y="926"/>
                    <a:pt x="5501" y="921"/>
                    <a:pt x="5572" y="921"/>
                  </a:cubicBezTo>
                  <a:cubicBezTo>
                    <a:pt x="5807" y="921"/>
                    <a:pt x="6037" y="972"/>
                    <a:pt x="6275" y="1008"/>
                  </a:cubicBezTo>
                  <a:cubicBezTo>
                    <a:pt x="7370" y="1139"/>
                    <a:pt x="8442" y="1342"/>
                    <a:pt x="9525" y="1353"/>
                  </a:cubicBezTo>
                  <a:cubicBezTo>
                    <a:pt x="9525" y="1342"/>
                    <a:pt x="9537" y="1342"/>
                    <a:pt x="9573" y="1306"/>
                  </a:cubicBezTo>
                  <a:cubicBezTo>
                    <a:pt x="9578" y="1303"/>
                    <a:pt x="9584" y="1301"/>
                    <a:pt x="9590" y="1301"/>
                  </a:cubicBezTo>
                  <a:cubicBezTo>
                    <a:pt x="9609" y="1301"/>
                    <a:pt x="9629" y="1317"/>
                    <a:pt x="9656" y="1353"/>
                  </a:cubicBezTo>
                  <a:lnTo>
                    <a:pt x="9799" y="1353"/>
                  </a:lnTo>
                  <a:cubicBezTo>
                    <a:pt x="9859" y="1282"/>
                    <a:pt x="9966" y="1282"/>
                    <a:pt x="10001" y="1175"/>
                  </a:cubicBezTo>
                  <a:cubicBezTo>
                    <a:pt x="9871" y="1068"/>
                    <a:pt x="9704" y="1056"/>
                    <a:pt x="9537" y="1044"/>
                  </a:cubicBezTo>
                  <a:cubicBezTo>
                    <a:pt x="8525" y="901"/>
                    <a:pt x="7513" y="806"/>
                    <a:pt x="6501" y="663"/>
                  </a:cubicBezTo>
                  <a:cubicBezTo>
                    <a:pt x="5483" y="536"/>
                    <a:pt x="4487" y="341"/>
                    <a:pt x="3481" y="341"/>
                  </a:cubicBezTo>
                  <a:cubicBezTo>
                    <a:pt x="3452" y="341"/>
                    <a:pt x="3423" y="341"/>
                    <a:pt x="3394" y="341"/>
                  </a:cubicBezTo>
                  <a:cubicBezTo>
                    <a:pt x="3284" y="287"/>
                    <a:pt x="3171" y="273"/>
                    <a:pt x="3056" y="273"/>
                  </a:cubicBezTo>
                  <a:cubicBezTo>
                    <a:pt x="2942" y="273"/>
                    <a:pt x="2826" y="287"/>
                    <a:pt x="2711" y="287"/>
                  </a:cubicBezTo>
                  <a:cubicBezTo>
                    <a:pt x="2591" y="287"/>
                    <a:pt x="2472" y="272"/>
                    <a:pt x="2358" y="210"/>
                  </a:cubicBezTo>
                  <a:cubicBezTo>
                    <a:pt x="2288" y="183"/>
                    <a:pt x="2218" y="171"/>
                    <a:pt x="2148" y="171"/>
                  </a:cubicBezTo>
                  <a:cubicBezTo>
                    <a:pt x="2099" y="171"/>
                    <a:pt x="2050" y="177"/>
                    <a:pt x="2000" y="187"/>
                  </a:cubicBezTo>
                  <a:cubicBezTo>
                    <a:pt x="1906" y="149"/>
                    <a:pt x="1808" y="140"/>
                    <a:pt x="1708" y="140"/>
                  </a:cubicBezTo>
                  <a:cubicBezTo>
                    <a:pt x="1618" y="140"/>
                    <a:pt x="1527" y="147"/>
                    <a:pt x="1436" y="147"/>
                  </a:cubicBezTo>
                  <a:cubicBezTo>
                    <a:pt x="1312" y="147"/>
                    <a:pt x="1189" y="133"/>
                    <a:pt x="1072" y="68"/>
                  </a:cubicBezTo>
                  <a:cubicBezTo>
                    <a:pt x="1000" y="32"/>
                    <a:pt x="932" y="17"/>
                    <a:pt x="865" y="17"/>
                  </a:cubicBezTo>
                  <a:cubicBezTo>
                    <a:pt x="798" y="17"/>
                    <a:pt x="732" y="32"/>
                    <a:pt x="667" y="56"/>
                  </a:cubicBezTo>
                  <a:cubicBezTo>
                    <a:pt x="564" y="11"/>
                    <a:pt x="465"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5"/>
            <p:cNvSpPr/>
            <p:nvPr/>
          </p:nvSpPr>
          <p:spPr>
            <a:xfrm>
              <a:off x="5456925" y="3710100"/>
              <a:ext cx="228325" cy="33825"/>
            </a:xfrm>
            <a:custGeom>
              <a:avLst/>
              <a:gdLst/>
              <a:ahLst/>
              <a:cxnLst/>
              <a:rect l="l" t="t" r="r" b="b"/>
              <a:pathLst>
                <a:path w="9133" h="1353" extrusionOk="0">
                  <a:moveTo>
                    <a:pt x="738" y="1"/>
                  </a:moveTo>
                  <a:cubicBezTo>
                    <a:pt x="682" y="61"/>
                    <a:pt x="614" y="78"/>
                    <a:pt x="541" y="78"/>
                  </a:cubicBezTo>
                  <a:cubicBezTo>
                    <a:pt x="446" y="78"/>
                    <a:pt x="342" y="48"/>
                    <a:pt x="245" y="48"/>
                  </a:cubicBezTo>
                  <a:cubicBezTo>
                    <a:pt x="153" y="48"/>
                    <a:pt x="67" y="75"/>
                    <a:pt x="0" y="179"/>
                  </a:cubicBezTo>
                  <a:cubicBezTo>
                    <a:pt x="12" y="275"/>
                    <a:pt x="36" y="346"/>
                    <a:pt x="119" y="394"/>
                  </a:cubicBezTo>
                  <a:cubicBezTo>
                    <a:pt x="917" y="632"/>
                    <a:pt x="1762" y="489"/>
                    <a:pt x="2584" y="668"/>
                  </a:cubicBezTo>
                  <a:cubicBezTo>
                    <a:pt x="3438" y="860"/>
                    <a:pt x="4300" y="959"/>
                    <a:pt x="5164" y="959"/>
                  </a:cubicBezTo>
                  <a:cubicBezTo>
                    <a:pt x="5371" y="959"/>
                    <a:pt x="5579" y="953"/>
                    <a:pt x="5787" y="941"/>
                  </a:cubicBezTo>
                  <a:cubicBezTo>
                    <a:pt x="5843" y="941"/>
                    <a:pt x="5899" y="941"/>
                    <a:pt x="5955" y="941"/>
                  </a:cubicBezTo>
                  <a:cubicBezTo>
                    <a:pt x="6121" y="941"/>
                    <a:pt x="6284" y="947"/>
                    <a:pt x="6453" y="1001"/>
                  </a:cubicBezTo>
                  <a:cubicBezTo>
                    <a:pt x="6584" y="1025"/>
                    <a:pt x="6727" y="1049"/>
                    <a:pt x="6870" y="1061"/>
                  </a:cubicBezTo>
                  <a:cubicBezTo>
                    <a:pt x="7037" y="1072"/>
                    <a:pt x="7204" y="1108"/>
                    <a:pt x="7358" y="1144"/>
                  </a:cubicBezTo>
                  <a:cubicBezTo>
                    <a:pt x="7501" y="1180"/>
                    <a:pt x="7632" y="1192"/>
                    <a:pt x="7763" y="1203"/>
                  </a:cubicBezTo>
                  <a:cubicBezTo>
                    <a:pt x="7930" y="1227"/>
                    <a:pt x="8108" y="1263"/>
                    <a:pt x="8275" y="1311"/>
                  </a:cubicBezTo>
                  <a:cubicBezTo>
                    <a:pt x="8375" y="1337"/>
                    <a:pt x="8476" y="1353"/>
                    <a:pt x="8578" y="1353"/>
                  </a:cubicBezTo>
                  <a:cubicBezTo>
                    <a:pt x="8658" y="1353"/>
                    <a:pt x="8739" y="1343"/>
                    <a:pt x="8823" y="1322"/>
                  </a:cubicBezTo>
                  <a:cubicBezTo>
                    <a:pt x="8966" y="1287"/>
                    <a:pt x="9132" y="1227"/>
                    <a:pt x="9085" y="1013"/>
                  </a:cubicBezTo>
                  <a:lnTo>
                    <a:pt x="9073" y="1013"/>
                  </a:lnTo>
                  <a:cubicBezTo>
                    <a:pt x="8995" y="969"/>
                    <a:pt x="8912" y="963"/>
                    <a:pt x="8829" y="963"/>
                  </a:cubicBezTo>
                  <a:cubicBezTo>
                    <a:pt x="8795" y="963"/>
                    <a:pt x="8762" y="964"/>
                    <a:pt x="8729" y="964"/>
                  </a:cubicBezTo>
                  <a:cubicBezTo>
                    <a:pt x="8641" y="964"/>
                    <a:pt x="8555" y="957"/>
                    <a:pt x="8478" y="906"/>
                  </a:cubicBezTo>
                  <a:cubicBezTo>
                    <a:pt x="8358" y="906"/>
                    <a:pt x="8239" y="894"/>
                    <a:pt x="8120" y="882"/>
                  </a:cubicBezTo>
                  <a:cubicBezTo>
                    <a:pt x="7918" y="775"/>
                    <a:pt x="7656" y="882"/>
                    <a:pt x="7466" y="763"/>
                  </a:cubicBezTo>
                  <a:cubicBezTo>
                    <a:pt x="7450" y="731"/>
                    <a:pt x="7428" y="721"/>
                    <a:pt x="7402" y="721"/>
                  </a:cubicBezTo>
                  <a:cubicBezTo>
                    <a:pt x="7389" y="721"/>
                    <a:pt x="7374" y="723"/>
                    <a:pt x="7358" y="727"/>
                  </a:cubicBezTo>
                  <a:cubicBezTo>
                    <a:pt x="7263" y="680"/>
                    <a:pt x="7159" y="680"/>
                    <a:pt x="7055" y="680"/>
                  </a:cubicBezTo>
                  <a:cubicBezTo>
                    <a:pt x="6951" y="680"/>
                    <a:pt x="6846" y="680"/>
                    <a:pt x="6751" y="632"/>
                  </a:cubicBezTo>
                  <a:cubicBezTo>
                    <a:pt x="6680" y="608"/>
                    <a:pt x="6584" y="596"/>
                    <a:pt x="6513" y="584"/>
                  </a:cubicBezTo>
                  <a:cubicBezTo>
                    <a:pt x="6400" y="534"/>
                    <a:pt x="6279" y="522"/>
                    <a:pt x="6155" y="522"/>
                  </a:cubicBezTo>
                  <a:cubicBezTo>
                    <a:pt x="6045" y="522"/>
                    <a:pt x="5933" y="531"/>
                    <a:pt x="5822" y="531"/>
                  </a:cubicBezTo>
                  <a:cubicBezTo>
                    <a:pt x="5705" y="531"/>
                    <a:pt x="5588" y="521"/>
                    <a:pt x="5477" y="477"/>
                  </a:cubicBezTo>
                  <a:cubicBezTo>
                    <a:pt x="4465" y="370"/>
                    <a:pt x="3429" y="310"/>
                    <a:pt x="2441" y="108"/>
                  </a:cubicBezTo>
                  <a:cubicBezTo>
                    <a:pt x="2187" y="45"/>
                    <a:pt x="1938" y="18"/>
                    <a:pt x="1688" y="18"/>
                  </a:cubicBezTo>
                  <a:cubicBezTo>
                    <a:pt x="1563" y="18"/>
                    <a:pt x="1437" y="25"/>
                    <a:pt x="1310" y="37"/>
                  </a:cubicBezTo>
                  <a:cubicBezTo>
                    <a:pt x="1239" y="75"/>
                    <a:pt x="1174" y="95"/>
                    <a:pt x="1109" y="95"/>
                  </a:cubicBezTo>
                  <a:cubicBezTo>
                    <a:pt x="1031" y="95"/>
                    <a:pt x="954" y="66"/>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5"/>
            <p:cNvSpPr/>
            <p:nvPr/>
          </p:nvSpPr>
          <p:spPr>
            <a:xfrm>
              <a:off x="5298275" y="3687525"/>
              <a:ext cx="132175" cy="25125"/>
            </a:xfrm>
            <a:custGeom>
              <a:avLst/>
              <a:gdLst/>
              <a:ahLst/>
              <a:cxnLst/>
              <a:rect l="l" t="t" r="r" b="b"/>
              <a:pathLst>
                <a:path w="5287" h="1005" extrusionOk="0">
                  <a:moveTo>
                    <a:pt x="332" y="0"/>
                  </a:moveTo>
                  <a:cubicBezTo>
                    <a:pt x="273" y="0"/>
                    <a:pt x="214" y="7"/>
                    <a:pt x="155" y="23"/>
                  </a:cubicBezTo>
                  <a:cubicBezTo>
                    <a:pt x="72" y="47"/>
                    <a:pt x="36" y="82"/>
                    <a:pt x="0" y="142"/>
                  </a:cubicBezTo>
                  <a:cubicBezTo>
                    <a:pt x="0" y="201"/>
                    <a:pt x="24" y="261"/>
                    <a:pt x="96" y="309"/>
                  </a:cubicBezTo>
                  <a:cubicBezTo>
                    <a:pt x="179" y="356"/>
                    <a:pt x="286" y="380"/>
                    <a:pt x="393" y="404"/>
                  </a:cubicBezTo>
                  <a:cubicBezTo>
                    <a:pt x="572" y="416"/>
                    <a:pt x="727" y="487"/>
                    <a:pt x="893" y="559"/>
                  </a:cubicBezTo>
                  <a:cubicBezTo>
                    <a:pt x="1977" y="761"/>
                    <a:pt x="3084" y="963"/>
                    <a:pt x="4203" y="975"/>
                  </a:cubicBezTo>
                  <a:cubicBezTo>
                    <a:pt x="4294" y="970"/>
                    <a:pt x="4387" y="965"/>
                    <a:pt x="4480" y="965"/>
                  </a:cubicBezTo>
                  <a:cubicBezTo>
                    <a:pt x="4595" y="965"/>
                    <a:pt x="4710" y="973"/>
                    <a:pt x="4822" y="999"/>
                  </a:cubicBezTo>
                  <a:cubicBezTo>
                    <a:pt x="4870" y="999"/>
                    <a:pt x="4912" y="1004"/>
                    <a:pt x="4960" y="1004"/>
                  </a:cubicBezTo>
                  <a:cubicBezTo>
                    <a:pt x="4984" y="1004"/>
                    <a:pt x="5009" y="1003"/>
                    <a:pt x="5037" y="999"/>
                  </a:cubicBezTo>
                  <a:cubicBezTo>
                    <a:pt x="5120" y="963"/>
                    <a:pt x="5191" y="904"/>
                    <a:pt x="5251" y="821"/>
                  </a:cubicBezTo>
                  <a:cubicBezTo>
                    <a:pt x="5287" y="737"/>
                    <a:pt x="5275" y="678"/>
                    <a:pt x="5227" y="642"/>
                  </a:cubicBezTo>
                  <a:cubicBezTo>
                    <a:pt x="5108" y="618"/>
                    <a:pt x="4977" y="618"/>
                    <a:pt x="4858" y="606"/>
                  </a:cubicBezTo>
                  <a:cubicBezTo>
                    <a:pt x="4752" y="563"/>
                    <a:pt x="4643" y="557"/>
                    <a:pt x="4536" y="557"/>
                  </a:cubicBezTo>
                  <a:cubicBezTo>
                    <a:pt x="4493" y="557"/>
                    <a:pt x="4451" y="557"/>
                    <a:pt x="4409" y="557"/>
                  </a:cubicBezTo>
                  <a:cubicBezTo>
                    <a:pt x="4296" y="557"/>
                    <a:pt x="4187" y="550"/>
                    <a:pt x="4084" y="499"/>
                  </a:cubicBezTo>
                  <a:cubicBezTo>
                    <a:pt x="2905" y="356"/>
                    <a:pt x="1727" y="190"/>
                    <a:pt x="548" y="23"/>
                  </a:cubicBezTo>
                  <a:cubicBezTo>
                    <a:pt x="476" y="10"/>
                    <a:pt x="404"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5"/>
            <p:cNvSpPr/>
            <p:nvPr/>
          </p:nvSpPr>
          <p:spPr>
            <a:xfrm>
              <a:off x="5674800" y="3734825"/>
              <a:ext cx="109875" cy="18650"/>
            </a:xfrm>
            <a:custGeom>
              <a:avLst/>
              <a:gdLst/>
              <a:ahLst/>
              <a:cxnLst/>
              <a:rect l="l" t="t" r="r" b="b"/>
              <a:pathLst>
                <a:path w="4395" h="746" extrusionOk="0">
                  <a:moveTo>
                    <a:pt x="370" y="0"/>
                  </a:moveTo>
                  <a:cubicBezTo>
                    <a:pt x="286" y="143"/>
                    <a:pt x="155" y="179"/>
                    <a:pt x="1" y="203"/>
                  </a:cubicBezTo>
                  <a:cubicBezTo>
                    <a:pt x="36" y="357"/>
                    <a:pt x="155" y="453"/>
                    <a:pt x="298" y="453"/>
                  </a:cubicBezTo>
                  <a:cubicBezTo>
                    <a:pt x="1258" y="474"/>
                    <a:pt x="2167" y="746"/>
                    <a:pt x="3118" y="746"/>
                  </a:cubicBezTo>
                  <a:cubicBezTo>
                    <a:pt x="3205" y="746"/>
                    <a:pt x="3294" y="743"/>
                    <a:pt x="3382" y="738"/>
                  </a:cubicBezTo>
                  <a:cubicBezTo>
                    <a:pt x="3549" y="691"/>
                    <a:pt x="3668" y="572"/>
                    <a:pt x="3787" y="453"/>
                  </a:cubicBezTo>
                  <a:cubicBezTo>
                    <a:pt x="3989" y="453"/>
                    <a:pt x="4180" y="441"/>
                    <a:pt x="4394" y="441"/>
                  </a:cubicBezTo>
                  <a:cubicBezTo>
                    <a:pt x="3072" y="179"/>
                    <a:pt x="1727" y="0"/>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5"/>
            <p:cNvSpPr/>
            <p:nvPr/>
          </p:nvSpPr>
          <p:spPr>
            <a:xfrm>
              <a:off x="5204500" y="3670825"/>
              <a:ext cx="96475" cy="22350"/>
            </a:xfrm>
            <a:custGeom>
              <a:avLst/>
              <a:gdLst/>
              <a:ahLst/>
              <a:cxnLst/>
              <a:rect l="l" t="t" r="r" b="b"/>
              <a:pathLst>
                <a:path w="3859" h="894" extrusionOk="0">
                  <a:moveTo>
                    <a:pt x="72" y="0"/>
                  </a:moveTo>
                  <a:cubicBezTo>
                    <a:pt x="13" y="36"/>
                    <a:pt x="1" y="96"/>
                    <a:pt x="13" y="179"/>
                  </a:cubicBezTo>
                  <a:cubicBezTo>
                    <a:pt x="60" y="262"/>
                    <a:pt x="120" y="334"/>
                    <a:pt x="203" y="393"/>
                  </a:cubicBezTo>
                  <a:lnTo>
                    <a:pt x="394" y="488"/>
                  </a:lnTo>
                  <a:cubicBezTo>
                    <a:pt x="525" y="524"/>
                    <a:pt x="656" y="560"/>
                    <a:pt x="787" y="560"/>
                  </a:cubicBezTo>
                  <a:cubicBezTo>
                    <a:pt x="1703" y="631"/>
                    <a:pt x="2596" y="869"/>
                    <a:pt x="3501" y="893"/>
                  </a:cubicBezTo>
                  <a:cubicBezTo>
                    <a:pt x="3620" y="858"/>
                    <a:pt x="3704" y="798"/>
                    <a:pt x="3799" y="727"/>
                  </a:cubicBezTo>
                  <a:cubicBezTo>
                    <a:pt x="3858" y="679"/>
                    <a:pt x="3858" y="631"/>
                    <a:pt x="3799" y="596"/>
                  </a:cubicBezTo>
                  <a:cubicBezTo>
                    <a:pt x="2596" y="215"/>
                    <a:pt x="1346"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5"/>
            <p:cNvSpPr/>
            <p:nvPr/>
          </p:nvSpPr>
          <p:spPr>
            <a:xfrm>
              <a:off x="6058775" y="3780050"/>
              <a:ext cx="66700" cy="12825"/>
            </a:xfrm>
            <a:custGeom>
              <a:avLst/>
              <a:gdLst/>
              <a:ahLst/>
              <a:cxnLst/>
              <a:rect l="l" t="t" r="r" b="b"/>
              <a:pathLst>
                <a:path w="2668" h="513" extrusionOk="0">
                  <a:moveTo>
                    <a:pt x="882" y="1"/>
                  </a:moveTo>
                  <a:cubicBezTo>
                    <a:pt x="807" y="1"/>
                    <a:pt x="732" y="5"/>
                    <a:pt x="656" y="13"/>
                  </a:cubicBezTo>
                  <a:cubicBezTo>
                    <a:pt x="429" y="84"/>
                    <a:pt x="167" y="1"/>
                    <a:pt x="1" y="251"/>
                  </a:cubicBezTo>
                  <a:cubicBezTo>
                    <a:pt x="667" y="429"/>
                    <a:pt x="1358" y="513"/>
                    <a:pt x="2061" y="513"/>
                  </a:cubicBezTo>
                  <a:cubicBezTo>
                    <a:pt x="2119" y="458"/>
                    <a:pt x="2188" y="446"/>
                    <a:pt x="2259" y="446"/>
                  </a:cubicBezTo>
                  <a:cubicBezTo>
                    <a:pt x="2319" y="446"/>
                    <a:pt x="2381" y="455"/>
                    <a:pt x="2440" y="455"/>
                  </a:cubicBezTo>
                  <a:cubicBezTo>
                    <a:pt x="2526" y="455"/>
                    <a:pt x="2606" y="436"/>
                    <a:pt x="2668" y="346"/>
                  </a:cubicBezTo>
                  <a:cubicBezTo>
                    <a:pt x="2549" y="299"/>
                    <a:pt x="2442" y="239"/>
                    <a:pt x="2322" y="191"/>
                  </a:cubicBezTo>
                  <a:cubicBezTo>
                    <a:pt x="1848" y="150"/>
                    <a:pt x="1373"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5"/>
            <p:cNvSpPr/>
            <p:nvPr/>
          </p:nvSpPr>
          <p:spPr>
            <a:xfrm>
              <a:off x="5170575" y="3609500"/>
              <a:ext cx="25325" cy="33375"/>
            </a:xfrm>
            <a:custGeom>
              <a:avLst/>
              <a:gdLst/>
              <a:ahLst/>
              <a:cxnLst/>
              <a:rect l="l" t="t" r="r" b="b"/>
              <a:pathLst>
                <a:path w="1013" h="1335" extrusionOk="0">
                  <a:moveTo>
                    <a:pt x="858" y="1"/>
                  </a:moveTo>
                  <a:lnTo>
                    <a:pt x="858" y="1"/>
                  </a:lnTo>
                  <a:cubicBezTo>
                    <a:pt x="441" y="227"/>
                    <a:pt x="322" y="703"/>
                    <a:pt x="0" y="1001"/>
                  </a:cubicBezTo>
                  <a:cubicBezTo>
                    <a:pt x="0" y="1167"/>
                    <a:pt x="96" y="1263"/>
                    <a:pt x="215" y="1310"/>
                  </a:cubicBezTo>
                  <a:cubicBezTo>
                    <a:pt x="262" y="1310"/>
                    <a:pt x="286" y="1334"/>
                    <a:pt x="322" y="1334"/>
                  </a:cubicBezTo>
                  <a:cubicBezTo>
                    <a:pt x="572" y="1108"/>
                    <a:pt x="870" y="929"/>
                    <a:pt x="1013" y="596"/>
                  </a:cubicBezTo>
                  <a:cubicBezTo>
                    <a:pt x="643" y="489"/>
                    <a:pt x="858" y="215"/>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5"/>
            <p:cNvSpPr/>
            <p:nvPr/>
          </p:nvSpPr>
          <p:spPr>
            <a:xfrm>
              <a:off x="6016525" y="3775200"/>
              <a:ext cx="44950" cy="10575"/>
            </a:xfrm>
            <a:custGeom>
              <a:avLst/>
              <a:gdLst/>
              <a:ahLst/>
              <a:cxnLst/>
              <a:rect l="l" t="t" r="r" b="b"/>
              <a:pathLst>
                <a:path w="1798" h="423" extrusionOk="0">
                  <a:moveTo>
                    <a:pt x="429" y="0"/>
                  </a:moveTo>
                  <a:cubicBezTo>
                    <a:pt x="393" y="0"/>
                    <a:pt x="357" y="2"/>
                    <a:pt x="322" y="4"/>
                  </a:cubicBezTo>
                  <a:cubicBezTo>
                    <a:pt x="250" y="123"/>
                    <a:pt x="71" y="28"/>
                    <a:pt x="0" y="171"/>
                  </a:cubicBezTo>
                  <a:cubicBezTo>
                    <a:pt x="480" y="338"/>
                    <a:pt x="981" y="422"/>
                    <a:pt x="1503" y="422"/>
                  </a:cubicBezTo>
                  <a:cubicBezTo>
                    <a:pt x="1538" y="422"/>
                    <a:pt x="1572" y="422"/>
                    <a:pt x="1607" y="421"/>
                  </a:cubicBezTo>
                  <a:cubicBezTo>
                    <a:pt x="1655" y="362"/>
                    <a:pt x="1762" y="362"/>
                    <a:pt x="1798" y="254"/>
                  </a:cubicBezTo>
                  <a:cubicBezTo>
                    <a:pt x="1762" y="231"/>
                    <a:pt x="1750" y="183"/>
                    <a:pt x="1726" y="147"/>
                  </a:cubicBezTo>
                  <a:cubicBezTo>
                    <a:pt x="1688" y="150"/>
                    <a:pt x="1649" y="151"/>
                    <a:pt x="1611" y="151"/>
                  </a:cubicBezTo>
                  <a:cubicBezTo>
                    <a:pt x="1196" y="151"/>
                    <a:pt x="819"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5"/>
            <p:cNvSpPr/>
            <p:nvPr/>
          </p:nvSpPr>
          <p:spPr>
            <a:xfrm>
              <a:off x="5425075" y="3704775"/>
              <a:ext cx="44075" cy="13450"/>
            </a:xfrm>
            <a:custGeom>
              <a:avLst/>
              <a:gdLst/>
              <a:ahLst/>
              <a:cxnLst/>
              <a:rect l="l" t="t" r="r" b="b"/>
              <a:pathLst>
                <a:path w="1763" h="538" extrusionOk="0">
                  <a:moveTo>
                    <a:pt x="519" y="1"/>
                  </a:moveTo>
                  <a:cubicBezTo>
                    <a:pt x="398" y="1"/>
                    <a:pt x="276" y="25"/>
                    <a:pt x="155" y="83"/>
                  </a:cubicBezTo>
                  <a:cubicBezTo>
                    <a:pt x="107" y="131"/>
                    <a:pt x="48" y="166"/>
                    <a:pt x="0" y="214"/>
                  </a:cubicBezTo>
                  <a:cubicBezTo>
                    <a:pt x="107" y="392"/>
                    <a:pt x="298" y="440"/>
                    <a:pt x="477" y="500"/>
                  </a:cubicBezTo>
                  <a:cubicBezTo>
                    <a:pt x="596" y="520"/>
                    <a:pt x="712" y="537"/>
                    <a:pt x="823" y="537"/>
                  </a:cubicBezTo>
                  <a:cubicBezTo>
                    <a:pt x="978" y="537"/>
                    <a:pt x="1124" y="503"/>
                    <a:pt x="1262" y="392"/>
                  </a:cubicBezTo>
                  <a:cubicBezTo>
                    <a:pt x="1286" y="369"/>
                    <a:pt x="1310" y="345"/>
                    <a:pt x="1322" y="333"/>
                  </a:cubicBezTo>
                  <a:cubicBezTo>
                    <a:pt x="1368" y="298"/>
                    <a:pt x="1419" y="291"/>
                    <a:pt x="1471" y="291"/>
                  </a:cubicBezTo>
                  <a:cubicBezTo>
                    <a:pt x="1508" y="291"/>
                    <a:pt x="1546" y="295"/>
                    <a:pt x="1582" y="295"/>
                  </a:cubicBezTo>
                  <a:cubicBezTo>
                    <a:pt x="1651" y="295"/>
                    <a:pt x="1715" y="281"/>
                    <a:pt x="1762" y="202"/>
                  </a:cubicBezTo>
                  <a:cubicBezTo>
                    <a:pt x="1489" y="35"/>
                    <a:pt x="1191" y="107"/>
                    <a:pt x="905" y="71"/>
                  </a:cubicBezTo>
                  <a:cubicBezTo>
                    <a:pt x="777" y="28"/>
                    <a:pt x="648"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5"/>
            <p:cNvSpPr/>
            <p:nvPr/>
          </p:nvSpPr>
          <p:spPr>
            <a:xfrm>
              <a:off x="5179200" y="3674400"/>
              <a:ext cx="21750" cy="27200"/>
            </a:xfrm>
            <a:custGeom>
              <a:avLst/>
              <a:gdLst/>
              <a:ahLst/>
              <a:cxnLst/>
              <a:rect l="l" t="t" r="r" b="b"/>
              <a:pathLst>
                <a:path w="870" h="1088" extrusionOk="0">
                  <a:moveTo>
                    <a:pt x="644" y="0"/>
                  </a:moveTo>
                  <a:cubicBezTo>
                    <a:pt x="429" y="226"/>
                    <a:pt x="370" y="548"/>
                    <a:pt x="120" y="750"/>
                  </a:cubicBezTo>
                  <a:cubicBezTo>
                    <a:pt x="1" y="786"/>
                    <a:pt x="1" y="881"/>
                    <a:pt x="48" y="988"/>
                  </a:cubicBezTo>
                  <a:cubicBezTo>
                    <a:pt x="96" y="1048"/>
                    <a:pt x="156" y="1072"/>
                    <a:pt x="215" y="1084"/>
                  </a:cubicBezTo>
                  <a:cubicBezTo>
                    <a:pt x="236" y="1086"/>
                    <a:pt x="257" y="1088"/>
                    <a:pt x="277" y="1088"/>
                  </a:cubicBezTo>
                  <a:cubicBezTo>
                    <a:pt x="427" y="1088"/>
                    <a:pt x="552" y="1014"/>
                    <a:pt x="668" y="941"/>
                  </a:cubicBezTo>
                  <a:cubicBezTo>
                    <a:pt x="751" y="881"/>
                    <a:pt x="822" y="810"/>
                    <a:pt x="846" y="715"/>
                  </a:cubicBezTo>
                  <a:cubicBezTo>
                    <a:pt x="870" y="548"/>
                    <a:pt x="822" y="405"/>
                    <a:pt x="787" y="238"/>
                  </a:cubicBezTo>
                  <a:cubicBezTo>
                    <a:pt x="763" y="155"/>
                    <a:pt x="727" y="6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5"/>
            <p:cNvSpPr/>
            <p:nvPr/>
          </p:nvSpPr>
          <p:spPr>
            <a:xfrm>
              <a:off x="5857575" y="3728275"/>
              <a:ext cx="33350" cy="8350"/>
            </a:xfrm>
            <a:custGeom>
              <a:avLst/>
              <a:gdLst/>
              <a:ahLst/>
              <a:cxnLst/>
              <a:rect l="l" t="t" r="r" b="b"/>
              <a:pathLst>
                <a:path w="1334" h="334" extrusionOk="0">
                  <a:moveTo>
                    <a:pt x="60" y="0"/>
                  </a:moveTo>
                  <a:cubicBezTo>
                    <a:pt x="12" y="48"/>
                    <a:pt x="0" y="95"/>
                    <a:pt x="0" y="155"/>
                  </a:cubicBezTo>
                  <a:cubicBezTo>
                    <a:pt x="48" y="214"/>
                    <a:pt x="131" y="238"/>
                    <a:pt x="191" y="286"/>
                  </a:cubicBezTo>
                  <a:lnTo>
                    <a:pt x="345" y="286"/>
                  </a:lnTo>
                  <a:cubicBezTo>
                    <a:pt x="345" y="274"/>
                    <a:pt x="369" y="274"/>
                    <a:pt x="405" y="262"/>
                  </a:cubicBezTo>
                  <a:cubicBezTo>
                    <a:pt x="412" y="255"/>
                    <a:pt x="419" y="253"/>
                    <a:pt x="427" y="253"/>
                  </a:cubicBezTo>
                  <a:cubicBezTo>
                    <a:pt x="448" y="253"/>
                    <a:pt x="471" y="272"/>
                    <a:pt x="488" y="298"/>
                  </a:cubicBezTo>
                  <a:cubicBezTo>
                    <a:pt x="774" y="322"/>
                    <a:pt x="1060" y="322"/>
                    <a:pt x="1334" y="334"/>
                  </a:cubicBezTo>
                  <a:lnTo>
                    <a:pt x="1334" y="24"/>
                  </a:lnTo>
                  <a:cubicBezTo>
                    <a:pt x="905" y="24"/>
                    <a:pt x="488"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35"/>
            <p:cNvSpPr/>
            <p:nvPr/>
          </p:nvSpPr>
          <p:spPr>
            <a:xfrm>
              <a:off x="6133200" y="3788750"/>
              <a:ext cx="37525" cy="8450"/>
            </a:xfrm>
            <a:custGeom>
              <a:avLst/>
              <a:gdLst/>
              <a:ahLst/>
              <a:cxnLst/>
              <a:rect l="l" t="t" r="r" b="b"/>
              <a:pathLst>
                <a:path w="1501" h="338" extrusionOk="0">
                  <a:moveTo>
                    <a:pt x="339" y="0"/>
                  </a:moveTo>
                  <a:cubicBezTo>
                    <a:pt x="251" y="0"/>
                    <a:pt x="163" y="10"/>
                    <a:pt x="72" y="34"/>
                  </a:cubicBezTo>
                  <a:cubicBezTo>
                    <a:pt x="0" y="129"/>
                    <a:pt x="0" y="201"/>
                    <a:pt x="72" y="296"/>
                  </a:cubicBezTo>
                  <a:cubicBezTo>
                    <a:pt x="111" y="293"/>
                    <a:pt x="150" y="292"/>
                    <a:pt x="189" y="292"/>
                  </a:cubicBezTo>
                  <a:cubicBezTo>
                    <a:pt x="425" y="292"/>
                    <a:pt x="666" y="337"/>
                    <a:pt x="903" y="337"/>
                  </a:cubicBezTo>
                  <a:cubicBezTo>
                    <a:pt x="1107" y="337"/>
                    <a:pt x="1308" y="303"/>
                    <a:pt x="1500" y="177"/>
                  </a:cubicBezTo>
                  <a:lnTo>
                    <a:pt x="1500" y="177"/>
                  </a:lnTo>
                  <a:cubicBezTo>
                    <a:pt x="1482" y="178"/>
                    <a:pt x="1463" y="178"/>
                    <a:pt x="1444" y="178"/>
                  </a:cubicBezTo>
                  <a:cubicBezTo>
                    <a:pt x="1066" y="178"/>
                    <a:pt x="715" y="0"/>
                    <a:pt x="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35"/>
            <p:cNvSpPr/>
            <p:nvPr/>
          </p:nvSpPr>
          <p:spPr>
            <a:xfrm>
              <a:off x="5166100" y="3693150"/>
              <a:ext cx="16100" cy="25325"/>
            </a:xfrm>
            <a:custGeom>
              <a:avLst/>
              <a:gdLst/>
              <a:ahLst/>
              <a:cxnLst/>
              <a:rect l="l" t="t" r="r" b="b"/>
              <a:pathLst>
                <a:path w="644" h="1013" extrusionOk="0">
                  <a:moveTo>
                    <a:pt x="644" y="0"/>
                  </a:moveTo>
                  <a:lnTo>
                    <a:pt x="644" y="0"/>
                  </a:lnTo>
                  <a:cubicBezTo>
                    <a:pt x="1" y="453"/>
                    <a:pt x="1" y="453"/>
                    <a:pt x="144" y="965"/>
                  </a:cubicBezTo>
                  <a:cubicBezTo>
                    <a:pt x="168" y="977"/>
                    <a:pt x="179" y="988"/>
                    <a:pt x="215" y="1012"/>
                  </a:cubicBezTo>
                  <a:cubicBezTo>
                    <a:pt x="346" y="977"/>
                    <a:pt x="394" y="881"/>
                    <a:pt x="394" y="774"/>
                  </a:cubicBezTo>
                  <a:cubicBezTo>
                    <a:pt x="382" y="679"/>
                    <a:pt x="418" y="619"/>
                    <a:pt x="501" y="572"/>
                  </a:cubicBezTo>
                  <a:cubicBezTo>
                    <a:pt x="560" y="512"/>
                    <a:pt x="584" y="441"/>
                    <a:pt x="596" y="357"/>
                  </a:cubicBezTo>
                  <a:lnTo>
                    <a:pt x="596" y="262"/>
                  </a:lnTo>
                  <a:lnTo>
                    <a:pt x="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5"/>
            <p:cNvSpPr/>
            <p:nvPr/>
          </p:nvSpPr>
          <p:spPr>
            <a:xfrm>
              <a:off x="6110575" y="3787500"/>
              <a:ext cx="24425" cy="8650"/>
            </a:xfrm>
            <a:custGeom>
              <a:avLst/>
              <a:gdLst/>
              <a:ahLst/>
              <a:cxnLst/>
              <a:rect l="l" t="t" r="r" b="b"/>
              <a:pathLst>
                <a:path w="977" h="346" extrusionOk="0">
                  <a:moveTo>
                    <a:pt x="620" y="48"/>
                  </a:moveTo>
                  <a:cubicBezTo>
                    <a:pt x="417" y="108"/>
                    <a:pt x="167" y="1"/>
                    <a:pt x="0" y="215"/>
                  </a:cubicBezTo>
                  <a:lnTo>
                    <a:pt x="977" y="346"/>
                  </a:lnTo>
                  <a:lnTo>
                    <a:pt x="977" y="96"/>
                  </a:lnTo>
                  <a:cubicBezTo>
                    <a:pt x="846" y="72"/>
                    <a:pt x="727" y="60"/>
                    <a:pt x="620"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5"/>
            <p:cNvSpPr/>
            <p:nvPr/>
          </p:nvSpPr>
          <p:spPr>
            <a:xfrm>
              <a:off x="5148850" y="3709350"/>
              <a:ext cx="23225" cy="19275"/>
            </a:xfrm>
            <a:custGeom>
              <a:avLst/>
              <a:gdLst/>
              <a:ahLst/>
              <a:cxnLst/>
              <a:rect l="l" t="t" r="r" b="b"/>
              <a:pathLst>
                <a:path w="929" h="771" extrusionOk="0">
                  <a:moveTo>
                    <a:pt x="220" y="1"/>
                  </a:moveTo>
                  <a:cubicBezTo>
                    <a:pt x="158" y="1"/>
                    <a:pt x="113" y="42"/>
                    <a:pt x="84" y="90"/>
                  </a:cubicBezTo>
                  <a:cubicBezTo>
                    <a:pt x="0" y="305"/>
                    <a:pt x="12" y="483"/>
                    <a:pt x="155" y="662"/>
                  </a:cubicBezTo>
                  <a:cubicBezTo>
                    <a:pt x="280" y="727"/>
                    <a:pt x="403" y="770"/>
                    <a:pt x="521" y="770"/>
                  </a:cubicBezTo>
                  <a:cubicBezTo>
                    <a:pt x="661" y="770"/>
                    <a:pt x="794" y="710"/>
                    <a:pt x="917" y="555"/>
                  </a:cubicBezTo>
                  <a:cubicBezTo>
                    <a:pt x="929" y="483"/>
                    <a:pt x="917" y="400"/>
                    <a:pt x="869" y="329"/>
                  </a:cubicBezTo>
                  <a:lnTo>
                    <a:pt x="846" y="317"/>
                  </a:lnTo>
                  <a:cubicBezTo>
                    <a:pt x="691" y="383"/>
                    <a:pt x="593" y="423"/>
                    <a:pt x="521" y="423"/>
                  </a:cubicBezTo>
                  <a:cubicBezTo>
                    <a:pt x="401" y="423"/>
                    <a:pt x="360" y="307"/>
                    <a:pt x="262" y="7"/>
                  </a:cubicBezTo>
                  <a:cubicBezTo>
                    <a:pt x="247" y="3"/>
                    <a:pt x="233" y="1"/>
                    <a:pt x="2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5"/>
            <p:cNvSpPr/>
            <p:nvPr/>
          </p:nvSpPr>
          <p:spPr>
            <a:xfrm>
              <a:off x="5593850" y="3721725"/>
              <a:ext cx="25900" cy="3275"/>
            </a:xfrm>
            <a:custGeom>
              <a:avLst/>
              <a:gdLst/>
              <a:ahLst/>
              <a:cxnLst/>
              <a:rect l="l" t="t" r="r" b="b"/>
              <a:pathLst>
                <a:path w="1036" h="131" extrusionOk="0">
                  <a:moveTo>
                    <a:pt x="0" y="0"/>
                  </a:moveTo>
                  <a:lnTo>
                    <a:pt x="0" y="0"/>
                  </a:lnTo>
                  <a:cubicBezTo>
                    <a:pt x="148" y="104"/>
                    <a:pt x="304" y="130"/>
                    <a:pt x="463" y="130"/>
                  </a:cubicBezTo>
                  <a:cubicBezTo>
                    <a:pt x="622" y="130"/>
                    <a:pt x="784" y="105"/>
                    <a:pt x="948" y="105"/>
                  </a:cubicBezTo>
                  <a:cubicBezTo>
                    <a:pt x="977" y="105"/>
                    <a:pt x="1007" y="105"/>
                    <a:pt x="1036" y="107"/>
                  </a:cubicBezTo>
                  <a:cubicBezTo>
                    <a:pt x="822" y="12"/>
                    <a:pt x="592" y="7"/>
                    <a:pt x="356" y="7"/>
                  </a:cubicBezTo>
                  <a:cubicBezTo>
                    <a:pt x="327" y="7"/>
                    <a:pt x="297" y="7"/>
                    <a:pt x="267" y="7"/>
                  </a:cubicBezTo>
                  <a:cubicBezTo>
                    <a:pt x="179" y="7"/>
                    <a:pt x="89" y="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5"/>
            <p:cNvSpPr/>
            <p:nvPr/>
          </p:nvSpPr>
          <p:spPr>
            <a:xfrm>
              <a:off x="5826900" y="3749775"/>
              <a:ext cx="25925" cy="4125"/>
            </a:xfrm>
            <a:custGeom>
              <a:avLst/>
              <a:gdLst/>
              <a:ahLst/>
              <a:cxnLst/>
              <a:rect l="l" t="t" r="r" b="b"/>
              <a:pathLst>
                <a:path w="1037" h="165" extrusionOk="0">
                  <a:moveTo>
                    <a:pt x="323" y="1"/>
                  </a:moveTo>
                  <a:cubicBezTo>
                    <a:pt x="215" y="1"/>
                    <a:pt x="107" y="6"/>
                    <a:pt x="1" y="9"/>
                  </a:cubicBezTo>
                  <a:cubicBezTo>
                    <a:pt x="154" y="134"/>
                    <a:pt x="318" y="164"/>
                    <a:pt x="485" y="164"/>
                  </a:cubicBezTo>
                  <a:cubicBezTo>
                    <a:pt x="642" y="164"/>
                    <a:pt x="801" y="138"/>
                    <a:pt x="957" y="138"/>
                  </a:cubicBezTo>
                  <a:cubicBezTo>
                    <a:pt x="984" y="138"/>
                    <a:pt x="1010" y="138"/>
                    <a:pt x="1037" y="140"/>
                  </a:cubicBezTo>
                  <a:cubicBezTo>
                    <a:pt x="806" y="25"/>
                    <a:pt x="564"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5"/>
            <p:cNvSpPr/>
            <p:nvPr/>
          </p:nvSpPr>
          <p:spPr>
            <a:xfrm>
              <a:off x="5140800" y="3691350"/>
              <a:ext cx="17600" cy="19675"/>
            </a:xfrm>
            <a:custGeom>
              <a:avLst/>
              <a:gdLst/>
              <a:ahLst/>
              <a:cxnLst/>
              <a:rect l="l" t="t" r="r" b="b"/>
              <a:pathLst>
                <a:path w="704" h="787" extrusionOk="0">
                  <a:moveTo>
                    <a:pt x="632" y="1"/>
                  </a:moveTo>
                  <a:cubicBezTo>
                    <a:pt x="1" y="156"/>
                    <a:pt x="263" y="465"/>
                    <a:pt x="477" y="787"/>
                  </a:cubicBezTo>
                  <a:cubicBezTo>
                    <a:pt x="513" y="763"/>
                    <a:pt x="537" y="739"/>
                    <a:pt x="584" y="727"/>
                  </a:cubicBezTo>
                  <a:cubicBezTo>
                    <a:pt x="596" y="644"/>
                    <a:pt x="620" y="560"/>
                    <a:pt x="632" y="453"/>
                  </a:cubicBezTo>
                  <a:cubicBezTo>
                    <a:pt x="703" y="298"/>
                    <a:pt x="703" y="156"/>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5"/>
            <p:cNvSpPr/>
            <p:nvPr/>
          </p:nvSpPr>
          <p:spPr>
            <a:xfrm>
              <a:off x="5794750" y="3746425"/>
              <a:ext cx="23250" cy="3850"/>
            </a:xfrm>
            <a:custGeom>
              <a:avLst/>
              <a:gdLst/>
              <a:ahLst/>
              <a:cxnLst/>
              <a:rect l="l" t="t" r="r" b="b"/>
              <a:pathLst>
                <a:path w="930" h="154" extrusionOk="0">
                  <a:moveTo>
                    <a:pt x="493" y="0"/>
                  </a:moveTo>
                  <a:cubicBezTo>
                    <a:pt x="365" y="0"/>
                    <a:pt x="236" y="18"/>
                    <a:pt x="112" y="18"/>
                  </a:cubicBezTo>
                  <a:cubicBezTo>
                    <a:pt x="75" y="18"/>
                    <a:pt x="38" y="17"/>
                    <a:pt x="1" y="12"/>
                  </a:cubicBezTo>
                  <a:lnTo>
                    <a:pt x="1" y="12"/>
                  </a:lnTo>
                  <a:cubicBezTo>
                    <a:pt x="124" y="125"/>
                    <a:pt x="263" y="153"/>
                    <a:pt x="405" y="153"/>
                  </a:cubicBezTo>
                  <a:cubicBezTo>
                    <a:pt x="546" y="153"/>
                    <a:pt x="691" y="126"/>
                    <a:pt x="831" y="126"/>
                  </a:cubicBezTo>
                  <a:cubicBezTo>
                    <a:pt x="864" y="126"/>
                    <a:pt x="897" y="128"/>
                    <a:pt x="930" y="131"/>
                  </a:cubicBezTo>
                  <a:cubicBezTo>
                    <a:pt x="789" y="25"/>
                    <a:pt x="641" y="0"/>
                    <a:pt x="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5"/>
            <p:cNvSpPr/>
            <p:nvPr/>
          </p:nvSpPr>
          <p:spPr>
            <a:xfrm>
              <a:off x="5195275" y="3671425"/>
              <a:ext cx="14625" cy="11700"/>
            </a:xfrm>
            <a:custGeom>
              <a:avLst/>
              <a:gdLst/>
              <a:ahLst/>
              <a:cxnLst/>
              <a:rect l="l" t="t" r="r" b="b"/>
              <a:pathLst>
                <a:path w="585" h="468" extrusionOk="0">
                  <a:moveTo>
                    <a:pt x="144" y="0"/>
                  </a:moveTo>
                  <a:cubicBezTo>
                    <a:pt x="72" y="0"/>
                    <a:pt x="25" y="48"/>
                    <a:pt x="1" y="119"/>
                  </a:cubicBezTo>
                  <a:cubicBezTo>
                    <a:pt x="13" y="226"/>
                    <a:pt x="13" y="333"/>
                    <a:pt x="13" y="429"/>
                  </a:cubicBezTo>
                  <a:cubicBezTo>
                    <a:pt x="84" y="454"/>
                    <a:pt x="154" y="467"/>
                    <a:pt x="220" y="467"/>
                  </a:cubicBezTo>
                  <a:cubicBezTo>
                    <a:pt x="371" y="467"/>
                    <a:pt x="501" y="396"/>
                    <a:pt x="584" y="238"/>
                  </a:cubicBezTo>
                  <a:cubicBezTo>
                    <a:pt x="525" y="191"/>
                    <a:pt x="465" y="167"/>
                    <a:pt x="406" y="119"/>
                  </a:cubicBezTo>
                  <a:cubicBezTo>
                    <a:pt x="322" y="60"/>
                    <a:pt x="203" y="72"/>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35"/>
            <p:cNvSpPr/>
            <p:nvPr/>
          </p:nvSpPr>
          <p:spPr>
            <a:xfrm>
              <a:off x="5157475" y="3680350"/>
              <a:ext cx="11050" cy="13800"/>
            </a:xfrm>
            <a:custGeom>
              <a:avLst/>
              <a:gdLst/>
              <a:ahLst/>
              <a:cxnLst/>
              <a:rect l="l" t="t" r="r" b="b"/>
              <a:pathLst>
                <a:path w="442" h="552" extrusionOk="0">
                  <a:moveTo>
                    <a:pt x="203" y="0"/>
                  </a:moveTo>
                  <a:cubicBezTo>
                    <a:pt x="143" y="0"/>
                    <a:pt x="84" y="12"/>
                    <a:pt x="36" y="48"/>
                  </a:cubicBezTo>
                  <a:cubicBezTo>
                    <a:pt x="36" y="72"/>
                    <a:pt x="24" y="107"/>
                    <a:pt x="1" y="131"/>
                  </a:cubicBezTo>
                  <a:cubicBezTo>
                    <a:pt x="1" y="191"/>
                    <a:pt x="1" y="250"/>
                    <a:pt x="36" y="310"/>
                  </a:cubicBezTo>
                  <a:cubicBezTo>
                    <a:pt x="72" y="334"/>
                    <a:pt x="84" y="346"/>
                    <a:pt x="108" y="357"/>
                  </a:cubicBezTo>
                  <a:cubicBezTo>
                    <a:pt x="204" y="357"/>
                    <a:pt x="215" y="551"/>
                    <a:pt x="334" y="551"/>
                  </a:cubicBezTo>
                  <a:cubicBezTo>
                    <a:pt x="362" y="551"/>
                    <a:pt x="397" y="540"/>
                    <a:pt x="441" y="512"/>
                  </a:cubicBezTo>
                  <a:cubicBezTo>
                    <a:pt x="370" y="346"/>
                    <a:pt x="274" y="167"/>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35"/>
            <p:cNvSpPr/>
            <p:nvPr/>
          </p:nvSpPr>
          <p:spPr>
            <a:xfrm>
              <a:off x="5428950" y="3703550"/>
              <a:ext cx="19075" cy="3300"/>
            </a:xfrm>
            <a:custGeom>
              <a:avLst/>
              <a:gdLst/>
              <a:ahLst/>
              <a:cxnLst/>
              <a:rect l="l" t="t" r="r" b="b"/>
              <a:pathLst>
                <a:path w="763" h="132" extrusionOk="0">
                  <a:moveTo>
                    <a:pt x="0" y="1"/>
                  </a:moveTo>
                  <a:lnTo>
                    <a:pt x="0" y="132"/>
                  </a:lnTo>
                  <a:cubicBezTo>
                    <a:pt x="250" y="132"/>
                    <a:pt x="500" y="120"/>
                    <a:pt x="762" y="120"/>
                  </a:cubicBezTo>
                  <a:cubicBezTo>
                    <a:pt x="597" y="13"/>
                    <a:pt x="414" y="3"/>
                    <a:pt x="235" y="3"/>
                  </a:cubicBezTo>
                  <a:cubicBezTo>
                    <a:pt x="194" y="3"/>
                    <a:pt x="153" y="3"/>
                    <a:pt x="113" y="3"/>
                  </a:cubicBezTo>
                  <a:cubicBezTo>
                    <a:pt x="75" y="3"/>
                    <a:pt x="37" y="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35"/>
            <p:cNvSpPr/>
            <p:nvPr/>
          </p:nvSpPr>
          <p:spPr>
            <a:xfrm>
              <a:off x="5458400" y="3709525"/>
              <a:ext cx="17000" cy="4400"/>
            </a:xfrm>
            <a:custGeom>
              <a:avLst/>
              <a:gdLst/>
              <a:ahLst/>
              <a:cxnLst/>
              <a:rect l="l" t="t" r="r" b="b"/>
              <a:pathLst>
                <a:path w="680" h="176" extrusionOk="0">
                  <a:moveTo>
                    <a:pt x="429" y="24"/>
                  </a:moveTo>
                  <a:cubicBezTo>
                    <a:pt x="298" y="83"/>
                    <a:pt x="96" y="0"/>
                    <a:pt x="1" y="155"/>
                  </a:cubicBezTo>
                  <a:cubicBezTo>
                    <a:pt x="13" y="154"/>
                    <a:pt x="25" y="154"/>
                    <a:pt x="37" y="154"/>
                  </a:cubicBezTo>
                  <a:cubicBezTo>
                    <a:pt x="144" y="154"/>
                    <a:pt x="254" y="176"/>
                    <a:pt x="358" y="176"/>
                  </a:cubicBezTo>
                  <a:cubicBezTo>
                    <a:pt x="474" y="176"/>
                    <a:pt x="584" y="149"/>
                    <a:pt x="679" y="36"/>
                  </a:cubicBezTo>
                  <a:cubicBezTo>
                    <a:pt x="596" y="36"/>
                    <a:pt x="513" y="24"/>
                    <a:pt x="429"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35"/>
            <p:cNvSpPr/>
            <p:nvPr/>
          </p:nvSpPr>
          <p:spPr>
            <a:xfrm>
              <a:off x="5266725" y="3650550"/>
              <a:ext cx="11025" cy="6900"/>
            </a:xfrm>
            <a:custGeom>
              <a:avLst/>
              <a:gdLst/>
              <a:ahLst/>
              <a:cxnLst/>
              <a:rect l="l" t="t" r="r" b="b"/>
              <a:pathLst>
                <a:path w="441" h="276" extrusionOk="0">
                  <a:moveTo>
                    <a:pt x="195" y="1"/>
                  </a:moveTo>
                  <a:cubicBezTo>
                    <a:pt x="154" y="1"/>
                    <a:pt x="116" y="20"/>
                    <a:pt x="84" y="73"/>
                  </a:cubicBezTo>
                  <a:cubicBezTo>
                    <a:pt x="0" y="228"/>
                    <a:pt x="179" y="252"/>
                    <a:pt x="286" y="275"/>
                  </a:cubicBezTo>
                  <a:cubicBezTo>
                    <a:pt x="345" y="228"/>
                    <a:pt x="381" y="168"/>
                    <a:pt x="441" y="121"/>
                  </a:cubicBezTo>
                  <a:cubicBezTo>
                    <a:pt x="362" y="74"/>
                    <a:pt x="274" y="1"/>
                    <a:pt x="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35"/>
            <p:cNvSpPr/>
            <p:nvPr/>
          </p:nvSpPr>
          <p:spPr>
            <a:xfrm>
              <a:off x="5399775" y="3699675"/>
              <a:ext cx="19375" cy="3700"/>
            </a:xfrm>
            <a:custGeom>
              <a:avLst/>
              <a:gdLst/>
              <a:ahLst/>
              <a:cxnLst/>
              <a:rect l="l" t="t" r="r" b="b"/>
              <a:pathLst>
                <a:path w="775" h="148" extrusionOk="0">
                  <a:moveTo>
                    <a:pt x="242" y="1"/>
                  </a:moveTo>
                  <a:cubicBezTo>
                    <a:pt x="163" y="1"/>
                    <a:pt x="82" y="6"/>
                    <a:pt x="0" y="13"/>
                  </a:cubicBezTo>
                  <a:cubicBezTo>
                    <a:pt x="119" y="120"/>
                    <a:pt x="247" y="147"/>
                    <a:pt x="378" y="147"/>
                  </a:cubicBezTo>
                  <a:cubicBezTo>
                    <a:pt x="509" y="147"/>
                    <a:pt x="643" y="120"/>
                    <a:pt x="774" y="120"/>
                  </a:cubicBezTo>
                  <a:cubicBezTo>
                    <a:pt x="607" y="28"/>
                    <a:pt x="429" y="1"/>
                    <a:pt x="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35"/>
            <p:cNvSpPr/>
            <p:nvPr/>
          </p:nvSpPr>
          <p:spPr>
            <a:xfrm>
              <a:off x="6073950" y="3757875"/>
              <a:ext cx="14325" cy="5875"/>
            </a:xfrm>
            <a:custGeom>
              <a:avLst/>
              <a:gdLst/>
              <a:ahLst/>
              <a:cxnLst/>
              <a:rect l="l" t="t" r="r" b="b"/>
              <a:pathLst>
                <a:path w="573" h="235" extrusionOk="0">
                  <a:moveTo>
                    <a:pt x="215" y="0"/>
                  </a:moveTo>
                  <a:cubicBezTo>
                    <a:pt x="152" y="0"/>
                    <a:pt x="82" y="28"/>
                    <a:pt x="1" y="102"/>
                  </a:cubicBezTo>
                  <a:cubicBezTo>
                    <a:pt x="162" y="169"/>
                    <a:pt x="309" y="235"/>
                    <a:pt x="458" y="235"/>
                  </a:cubicBezTo>
                  <a:cubicBezTo>
                    <a:pt x="496" y="235"/>
                    <a:pt x="534" y="231"/>
                    <a:pt x="572" y="221"/>
                  </a:cubicBezTo>
                  <a:cubicBezTo>
                    <a:pt x="457" y="139"/>
                    <a:pt x="35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35"/>
            <p:cNvSpPr/>
            <p:nvPr/>
          </p:nvSpPr>
          <p:spPr>
            <a:xfrm>
              <a:off x="5843875" y="3730150"/>
              <a:ext cx="18775" cy="5000"/>
            </a:xfrm>
            <a:custGeom>
              <a:avLst/>
              <a:gdLst/>
              <a:ahLst/>
              <a:cxnLst/>
              <a:rect l="l" t="t" r="r" b="b"/>
              <a:pathLst>
                <a:path w="751" h="200" extrusionOk="0">
                  <a:moveTo>
                    <a:pt x="378" y="0"/>
                  </a:moveTo>
                  <a:cubicBezTo>
                    <a:pt x="322" y="0"/>
                    <a:pt x="266" y="12"/>
                    <a:pt x="215" y="32"/>
                  </a:cubicBezTo>
                  <a:lnTo>
                    <a:pt x="0" y="80"/>
                  </a:lnTo>
                  <a:cubicBezTo>
                    <a:pt x="192" y="191"/>
                    <a:pt x="417" y="199"/>
                    <a:pt x="634" y="199"/>
                  </a:cubicBezTo>
                  <a:cubicBezTo>
                    <a:pt x="673" y="199"/>
                    <a:pt x="712" y="199"/>
                    <a:pt x="751" y="199"/>
                  </a:cubicBezTo>
                  <a:cubicBezTo>
                    <a:pt x="691" y="151"/>
                    <a:pt x="655" y="104"/>
                    <a:pt x="596" y="68"/>
                  </a:cubicBezTo>
                  <a:cubicBezTo>
                    <a:pt x="528" y="21"/>
                    <a:pt x="452"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35"/>
            <p:cNvSpPr/>
            <p:nvPr/>
          </p:nvSpPr>
          <p:spPr>
            <a:xfrm>
              <a:off x="5750100" y="3721150"/>
              <a:ext cx="19375" cy="3275"/>
            </a:xfrm>
            <a:custGeom>
              <a:avLst/>
              <a:gdLst/>
              <a:ahLst/>
              <a:cxnLst/>
              <a:rect l="l" t="t" r="r" b="b"/>
              <a:pathLst>
                <a:path w="775" h="131" extrusionOk="0">
                  <a:moveTo>
                    <a:pt x="404" y="1"/>
                  </a:moveTo>
                  <a:cubicBezTo>
                    <a:pt x="281" y="1"/>
                    <a:pt x="156" y="24"/>
                    <a:pt x="39" y="24"/>
                  </a:cubicBezTo>
                  <a:cubicBezTo>
                    <a:pt x="26" y="24"/>
                    <a:pt x="13" y="24"/>
                    <a:pt x="1" y="23"/>
                  </a:cubicBezTo>
                  <a:lnTo>
                    <a:pt x="1" y="23"/>
                  </a:lnTo>
                  <a:cubicBezTo>
                    <a:pt x="160" y="118"/>
                    <a:pt x="329" y="124"/>
                    <a:pt x="505" y="124"/>
                  </a:cubicBezTo>
                  <a:cubicBezTo>
                    <a:pt x="527" y="124"/>
                    <a:pt x="550" y="124"/>
                    <a:pt x="572" y="124"/>
                  </a:cubicBezTo>
                  <a:cubicBezTo>
                    <a:pt x="639" y="124"/>
                    <a:pt x="706" y="124"/>
                    <a:pt x="775" y="130"/>
                  </a:cubicBezTo>
                  <a:cubicBezTo>
                    <a:pt x="659" y="26"/>
                    <a:pt x="532" y="1"/>
                    <a:pt x="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35"/>
            <p:cNvSpPr/>
            <p:nvPr/>
          </p:nvSpPr>
          <p:spPr>
            <a:xfrm>
              <a:off x="5710525" y="3717300"/>
              <a:ext cx="19075" cy="3875"/>
            </a:xfrm>
            <a:custGeom>
              <a:avLst/>
              <a:gdLst/>
              <a:ahLst/>
              <a:cxnLst/>
              <a:rect l="l" t="t" r="r" b="b"/>
              <a:pathLst>
                <a:path w="763" h="155" extrusionOk="0">
                  <a:moveTo>
                    <a:pt x="378" y="0"/>
                  </a:moveTo>
                  <a:cubicBezTo>
                    <a:pt x="251" y="0"/>
                    <a:pt x="122" y="22"/>
                    <a:pt x="0" y="22"/>
                  </a:cubicBezTo>
                  <a:cubicBezTo>
                    <a:pt x="167" y="118"/>
                    <a:pt x="339" y="155"/>
                    <a:pt x="509" y="155"/>
                  </a:cubicBezTo>
                  <a:cubicBezTo>
                    <a:pt x="594" y="155"/>
                    <a:pt x="679" y="145"/>
                    <a:pt x="762" y="130"/>
                  </a:cubicBezTo>
                  <a:cubicBezTo>
                    <a:pt x="646" y="25"/>
                    <a:pt x="514"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35"/>
            <p:cNvSpPr/>
            <p:nvPr/>
          </p:nvSpPr>
          <p:spPr>
            <a:xfrm>
              <a:off x="5529250" y="3688975"/>
              <a:ext cx="14300" cy="4200"/>
            </a:xfrm>
            <a:custGeom>
              <a:avLst/>
              <a:gdLst/>
              <a:ahLst/>
              <a:cxnLst/>
              <a:rect l="l" t="t" r="r" b="b"/>
              <a:pathLst>
                <a:path w="572" h="168" extrusionOk="0">
                  <a:moveTo>
                    <a:pt x="283" y="0"/>
                  </a:moveTo>
                  <a:cubicBezTo>
                    <a:pt x="182" y="0"/>
                    <a:pt x="88" y="31"/>
                    <a:pt x="1" y="132"/>
                  </a:cubicBezTo>
                  <a:cubicBezTo>
                    <a:pt x="96" y="143"/>
                    <a:pt x="167" y="143"/>
                    <a:pt x="262" y="167"/>
                  </a:cubicBezTo>
                  <a:cubicBezTo>
                    <a:pt x="358" y="143"/>
                    <a:pt x="465" y="143"/>
                    <a:pt x="572" y="132"/>
                  </a:cubicBezTo>
                  <a:lnTo>
                    <a:pt x="572" y="48"/>
                  </a:lnTo>
                  <a:cubicBezTo>
                    <a:pt x="470" y="26"/>
                    <a:pt x="374"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35"/>
            <p:cNvSpPr/>
            <p:nvPr/>
          </p:nvSpPr>
          <p:spPr>
            <a:xfrm>
              <a:off x="5643550" y="3728375"/>
              <a:ext cx="16400" cy="3925"/>
            </a:xfrm>
            <a:custGeom>
              <a:avLst/>
              <a:gdLst/>
              <a:ahLst/>
              <a:cxnLst/>
              <a:rect l="l" t="t" r="r" b="b"/>
              <a:pathLst>
                <a:path w="656" h="157" extrusionOk="0">
                  <a:moveTo>
                    <a:pt x="228" y="1"/>
                  </a:moveTo>
                  <a:cubicBezTo>
                    <a:pt x="154" y="1"/>
                    <a:pt x="78" y="8"/>
                    <a:pt x="1" y="20"/>
                  </a:cubicBezTo>
                  <a:cubicBezTo>
                    <a:pt x="105" y="131"/>
                    <a:pt x="224" y="156"/>
                    <a:pt x="347" y="156"/>
                  </a:cubicBezTo>
                  <a:cubicBezTo>
                    <a:pt x="449" y="156"/>
                    <a:pt x="553" y="139"/>
                    <a:pt x="655" y="139"/>
                  </a:cubicBezTo>
                  <a:cubicBezTo>
                    <a:pt x="527" y="34"/>
                    <a:pt x="382"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35"/>
            <p:cNvSpPr/>
            <p:nvPr/>
          </p:nvSpPr>
          <p:spPr>
            <a:xfrm>
              <a:off x="5685525" y="3714125"/>
              <a:ext cx="15200" cy="3325"/>
            </a:xfrm>
            <a:custGeom>
              <a:avLst/>
              <a:gdLst/>
              <a:ahLst/>
              <a:cxnLst/>
              <a:rect l="l" t="t" r="r" b="b"/>
              <a:pathLst>
                <a:path w="608" h="133" extrusionOk="0">
                  <a:moveTo>
                    <a:pt x="301" y="0"/>
                  </a:moveTo>
                  <a:cubicBezTo>
                    <a:pt x="203" y="0"/>
                    <a:pt x="100" y="18"/>
                    <a:pt x="0" y="18"/>
                  </a:cubicBezTo>
                  <a:cubicBezTo>
                    <a:pt x="126" y="114"/>
                    <a:pt x="251" y="133"/>
                    <a:pt x="376" y="133"/>
                  </a:cubicBezTo>
                  <a:cubicBezTo>
                    <a:pt x="453" y="133"/>
                    <a:pt x="530" y="126"/>
                    <a:pt x="608" y="126"/>
                  </a:cubicBezTo>
                  <a:cubicBezTo>
                    <a:pt x="519" y="24"/>
                    <a:pt x="413"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35"/>
            <p:cNvSpPr/>
            <p:nvPr/>
          </p:nvSpPr>
          <p:spPr>
            <a:xfrm>
              <a:off x="5668850" y="3732200"/>
              <a:ext cx="14900" cy="3500"/>
            </a:xfrm>
            <a:custGeom>
              <a:avLst/>
              <a:gdLst/>
              <a:ahLst/>
              <a:cxnLst/>
              <a:rect l="l" t="t" r="r" b="b"/>
              <a:pathLst>
                <a:path w="596" h="140" extrusionOk="0">
                  <a:moveTo>
                    <a:pt x="292" y="1"/>
                  </a:moveTo>
                  <a:cubicBezTo>
                    <a:pt x="213" y="1"/>
                    <a:pt x="130" y="11"/>
                    <a:pt x="47" y="11"/>
                  </a:cubicBezTo>
                  <a:cubicBezTo>
                    <a:pt x="32" y="11"/>
                    <a:pt x="16" y="11"/>
                    <a:pt x="1" y="10"/>
                  </a:cubicBezTo>
                  <a:lnTo>
                    <a:pt x="1" y="10"/>
                  </a:lnTo>
                  <a:cubicBezTo>
                    <a:pt x="92" y="114"/>
                    <a:pt x="197" y="140"/>
                    <a:pt x="309" y="140"/>
                  </a:cubicBezTo>
                  <a:cubicBezTo>
                    <a:pt x="402" y="140"/>
                    <a:pt x="499" y="122"/>
                    <a:pt x="596" y="117"/>
                  </a:cubicBezTo>
                  <a:cubicBezTo>
                    <a:pt x="506" y="21"/>
                    <a:pt x="402"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35"/>
            <p:cNvSpPr/>
            <p:nvPr/>
          </p:nvSpPr>
          <p:spPr>
            <a:xfrm>
              <a:off x="5155100" y="3687575"/>
              <a:ext cx="5975" cy="15425"/>
            </a:xfrm>
            <a:custGeom>
              <a:avLst/>
              <a:gdLst/>
              <a:ahLst/>
              <a:cxnLst/>
              <a:rect l="l" t="t" r="r" b="b"/>
              <a:pathLst>
                <a:path w="239" h="617" extrusionOk="0">
                  <a:moveTo>
                    <a:pt x="91" y="0"/>
                  </a:moveTo>
                  <a:cubicBezTo>
                    <a:pt x="69" y="0"/>
                    <a:pt x="48" y="7"/>
                    <a:pt x="24" y="21"/>
                  </a:cubicBezTo>
                  <a:cubicBezTo>
                    <a:pt x="0" y="80"/>
                    <a:pt x="0" y="140"/>
                    <a:pt x="48" y="188"/>
                  </a:cubicBezTo>
                  <a:cubicBezTo>
                    <a:pt x="48" y="342"/>
                    <a:pt x="60" y="473"/>
                    <a:pt x="60" y="616"/>
                  </a:cubicBezTo>
                  <a:cubicBezTo>
                    <a:pt x="238" y="485"/>
                    <a:pt x="167" y="259"/>
                    <a:pt x="227" y="68"/>
                  </a:cubicBezTo>
                  <a:lnTo>
                    <a:pt x="191" y="45"/>
                  </a:lnTo>
                  <a:cubicBezTo>
                    <a:pt x="155" y="16"/>
                    <a:pt x="123"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35"/>
            <p:cNvSpPr/>
            <p:nvPr/>
          </p:nvSpPr>
          <p:spPr>
            <a:xfrm>
              <a:off x="5778675" y="3724550"/>
              <a:ext cx="15525" cy="3400"/>
            </a:xfrm>
            <a:custGeom>
              <a:avLst/>
              <a:gdLst/>
              <a:ahLst/>
              <a:cxnLst/>
              <a:rect l="l" t="t" r="r" b="b"/>
              <a:pathLst>
                <a:path w="621" h="136" extrusionOk="0">
                  <a:moveTo>
                    <a:pt x="298" y="0"/>
                  </a:moveTo>
                  <a:cubicBezTo>
                    <a:pt x="198" y="0"/>
                    <a:pt x="95" y="18"/>
                    <a:pt x="1" y="18"/>
                  </a:cubicBezTo>
                  <a:cubicBezTo>
                    <a:pt x="141" y="106"/>
                    <a:pt x="294" y="135"/>
                    <a:pt x="451" y="135"/>
                  </a:cubicBezTo>
                  <a:cubicBezTo>
                    <a:pt x="507" y="135"/>
                    <a:pt x="564" y="132"/>
                    <a:pt x="620" y="125"/>
                  </a:cubicBezTo>
                  <a:cubicBezTo>
                    <a:pt x="525" y="24"/>
                    <a:pt x="413"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35"/>
            <p:cNvSpPr/>
            <p:nvPr/>
          </p:nvSpPr>
          <p:spPr>
            <a:xfrm>
              <a:off x="5626000" y="3725050"/>
              <a:ext cx="15500" cy="3300"/>
            </a:xfrm>
            <a:custGeom>
              <a:avLst/>
              <a:gdLst/>
              <a:ahLst/>
              <a:cxnLst/>
              <a:rect l="l" t="t" r="r" b="b"/>
              <a:pathLst>
                <a:path w="620" h="132" extrusionOk="0">
                  <a:moveTo>
                    <a:pt x="167" y="0"/>
                  </a:moveTo>
                  <a:cubicBezTo>
                    <a:pt x="112" y="0"/>
                    <a:pt x="57" y="4"/>
                    <a:pt x="0" y="10"/>
                  </a:cubicBezTo>
                  <a:cubicBezTo>
                    <a:pt x="99" y="109"/>
                    <a:pt x="213" y="131"/>
                    <a:pt x="332" y="131"/>
                  </a:cubicBezTo>
                  <a:cubicBezTo>
                    <a:pt x="426" y="131"/>
                    <a:pt x="524" y="117"/>
                    <a:pt x="619" y="117"/>
                  </a:cubicBezTo>
                  <a:cubicBezTo>
                    <a:pt x="470" y="30"/>
                    <a:pt x="32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35"/>
            <p:cNvSpPr/>
            <p:nvPr/>
          </p:nvSpPr>
          <p:spPr>
            <a:xfrm>
              <a:off x="6013250" y="3774100"/>
              <a:ext cx="11025" cy="5200"/>
            </a:xfrm>
            <a:custGeom>
              <a:avLst/>
              <a:gdLst/>
              <a:ahLst/>
              <a:cxnLst/>
              <a:rect l="l" t="t" r="r" b="b"/>
              <a:pathLst>
                <a:path w="441" h="208" extrusionOk="0">
                  <a:moveTo>
                    <a:pt x="202" y="1"/>
                  </a:moveTo>
                  <a:cubicBezTo>
                    <a:pt x="119" y="60"/>
                    <a:pt x="72" y="120"/>
                    <a:pt x="0" y="179"/>
                  </a:cubicBezTo>
                  <a:cubicBezTo>
                    <a:pt x="20" y="199"/>
                    <a:pt x="39" y="208"/>
                    <a:pt x="59" y="208"/>
                  </a:cubicBezTo>
                  <a:cubicBezTo>
                    <a:pt x="75" y="208"/>
                    <a:pt x="91" y="202"/>
                    <a:pt x="107" y="191"/>
                  </a:cubicBezTo>
                  <a:cubicBezTo>
                    <a:pt x="250" y="179"/>
                    <a:pt x="381" y="167"/>
                    <a:pt x="441" y="36"/>
                  </a:cubicBezTo>
                  <a:cubicBezTo>
                    <a:pt x="345" y="13"/>
                    <a:pt x="274" y="13"/>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35"/>
            <p:cNvSpPr/>
            <p:nvPr/>
          </p:nvSpPr>
          <p:spPr>
            <a:xfrm>
              <a:off x="5478650" y="3709800"/>
              <a:ext cx="11025" cy="4300"/>
            </a:xfrm>
            <a:custGeom>
              <a:avLst/>
              <a:gdLst/>
              <a:ahLst/>
              <a:cxnLst/>
              <a:rect l="l" t="t" r="r" b="b"/>
              <a:pathLst>
                <a:path w="441" h="172" extrusionOk="0">
                  <a:moveTo>
                    <a:pt x="193" y="0"/>
                  </a:moveTo>
                  <a:cubicBezTo>
                    <a:pt x="131" y="0"/>
                    <a:pt x="68" y="9"/>
                    <a:pt x="0" y="25"/>
                  </a:cubicBezTo>
                  <a:cubicBezTo>
                    <a:pt x="83" y="120"/>
                    <a:pt x="159" y="171"/>
                    <a:pt x="235" y="171"/>
                  </a:cubicBezTo>
                  <a:cubicBezTo>
                    <a:pt x="302" y="171"/>
                    <a:pt x="369" y="132"/>
                    <a:pt x="441" y="49"/>
                  </a:cubicBezTo>
                  <a:cubicBezTo>
                    <a:pt x="354" y="15"/>
                    <a:pt x="274"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35"/>
            <p:cNvSpPr/>
            <p:nvPr/>
          </p:nvSpPr>
          <p:spPr>
            <a:xfrm>
              <a:off x="5467625" y="3685625"/>
              <a:ext cx="11050" cy="3125"/>
            </a:xfrm>
            <a:custGeom>
              <a:avLst/>
              <a:gdLst/>
              <a:ahLst/>
              <a:cxnLst/>
              <a:rect l="l" t="t" r="r" b="b"/>
              <a:pathLst>
                <a:path w="442" h="125" extrusionOk="0">
                  <a:moveTo>
                    <a:pt x="155" y="0"/>
                  </a:moveTo>
                  <a:cubicBezTo>
                    <a:pt x="105" y="0"/>
                    <a:pt x="54" y="4"/>
                    <a:pt x="1" y="4"/>
                  </a:cubicBezTo>
                  <a:cubicBezTo>
                    <a:pt x="116" y="87"/>
                    <a:pt x="249" y="125"/>
                    <a:pt x="384" y="125"/>
                  </a:cubicBezTo>
                  <a:cubicBezTo>
                    <a:pt x="403" y="125"/>
                    <a:pt x="422" y="124"/>
                    <a:pt x="441" y="123"/>
                  </a:cubicBezTo>
                  <a:cubicBezTo>
                    <a:pt x="360" y="17"/>
                    <a:pt x="262"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35"/>
            <p:cNvSpPr/>
            <p:nvPr/>
          </p:nvSpPr>
          <p:spPr>
            <a:xfrm>
              <a:off x="5550675" y="3693525"/>
              <a:ext cx="7475" cy="4100"/>
            </a:xfrm>
            <a:custGeom>
              <a:avLst/>
              <a:gdLst/>
              <a:ahLst/>
              <a:cxnLst/>
              <a:rect l="l" t="t" r="r" b="b"/>
              <a:pathLst>
                <a:path w="299" h="164" extrusionOk="0">
                  <a:moveTo>
                    <a:pt x="196" y="0"/>
                  </a:moveTo>
                  <a:cubicBezTo>
                    <a:pt x="159" y="0"/>
                    <a:pt x="114" y="3"/>
                    <a:pt x="84" y="9"/>
                  </a:cubicBezTo>
                  <a:cubicBezTo>
                    <a:pt x="60" y="9"/>
                    <a:pt x="25" y="69"/>
                    <a:pt x="1" y="104"/>
                  </a:cubicBezTo>
                  <a:cubicBezTo>
                    <a:pt x="18" y="122"/>
                    <a:pt x="48" y="133"/>
                    <a:pt x="73" y="133"/>
                  </a:cubicBezTo>
                  <a:cubicBezTo>
                    <a:pt x="82" y="133"/>
                    <a:pt x="90" y="131"/>
                    <a:pt x="96" y="128"/>
                  </a:cubicBezTo>
                  <a:cubicBezTo>
                    <a:pt x="144" y="80"/>
                    <a:pt x="298" y="164"/>
                    <a:pt x="263" y="9"/>
                  </a:cubicBezTo>
                  <a:cubicBezTo>
                    <a:pt x="263" y="3"/>
                    <a:pt x="23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35"/>
            <p:cNvSpPr/>
            <p:nvPr/>
          </p:nvSpPr>
          <p:spPr>
            <a:xfrm>
              <a:off x="5299450" y="3685250"/>
              <a:ext cx="12250" cy="3750"/>
            </a:xfrm>
            <a:custGeom>
              <a:avLst/>
              <a:gdLst/>
              <a:ahLst/>
              <a:cxnLst/>
              <a:rect l="l" t="t" r="r" b="b"/>
              <a:pathLst>
                <a:path w="490" h="150" extrusionOk="0">
                  <a:moveTo>
                    <a:pt x="165" y="1"/>
                  </a:moveTo>
                  <a:cubicBezTo>
                    <a:pt x="112" y="1"/>
                    <a:pt x="57" y="7"/>
                    <a:pt x="1" y="19"/>
                  </a:cubicBezTo>
                  <a:lnTo>
                    <a:pt x="1" y="150"/>
                  </a:lnTo>
                  <a:cubicBezTo>
                    <a:pt x="168" y="138"/>
                    <a:pt x="322" y="138"/>
                    <a:pt x="489" y="114"/>
                  </a:cubicBezTo>
                  <a:cubicBezTo>
                    <a:pt x="391" y="32"/>
                    <a:pt x="282"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35"/>
            <p:cNvSpPr/>
            <p:nvPr/>
          </p:nvSpPr>
          <p:spPr>
            <a:xfrm>
              <a:off x="5156575" y="3669625"/>
              <a:ext cx="8675" cy="11925"/>
            </a:xfrm>
            <a:custGeom>
              <a:avLst/>
              <a:gdLst/>
              <a:ahLst/>
              <a:cxnLst/>
              <a:rect l="l" t="t" r="r" b="b"/>
              <a:pathLst>
                <a:path w="347" h="477" extrusionOk="0">
                  <a:moveTo>
                    <a:pt x="168" y="1"/>
                  </a:moveTo>
                  <a:cubicBezTo>
                    <a:pt x="108" y="24"/>
                    <a:pt x="60" y="72"/>
                    <a:pt x="25" y="132"/>
                  </a:cubicBezTo>
                  <a:cubicBezTo>
                    <a:pt x="1" y="263"/>
                    <a:pt x="13" y="382"/>
                    <a:pt x="120" y="477"/>
                  </a:cubicBezTo>
                  <a:cubicBezTo>
                    <a:pt x="168" y="465"/>
                    <a:pt x="191" y="441"/>
                    <a:pt x="239" y="429"/>
                  </a:cubicBezTo>
                  <a:lnTo>
                    <a:pt x="227" y="358"/>
                  </a:lnTo>
                  <a:lnTo>
                    <a:pt x="251" y="322"/>
                  </a:lnTo>
                  <a:cubicBezTo>
                    <a:pt x="346" y="251"/>
                    <a:pt x="322" y="167"/>
                    <a:pt x="310" y="72"/>
                  </a:cubicBezTo>
                  <a:cubicBezTo>
                    <a:pt x="299" y="48"/>
                    <a:pt x="263" y="24"/>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35"/>
            <p:cNvSpPr/>
            <p:nvPr/>
          </p:nvSpPr>
          <p:spPr>
            <a:xfrm>
              <a:off x="5165225" y="3658625"/>
              <a:ext cx="7700" cy="8725"/>
            </a:xfrm>
            <a:custGeom>
              <a:avLst/>
              <a:gdLst/>
              <a:ahLst/>
              <a:cxnLst/>
              <a:rect l="l" t="t" r="r" b="b"/>
              <a:pathLst>
                <a:path w="308" h="349" extrusionOk="0">
                  <a:moveTo>
                    <a:pt x="155" y="0"/>
                  </a:moveTo>
                  <a:cubicBezTo>
                    <a:pt x="131" y="24"/>
                    <a:pt x="95" y="24"/>
                    <a:pt x="72" y="24"/>
                  </a:cubicBezTo>
                  <a:cubicBezTo>
                    <a:pt x="24" y="72"/>
                    <a:pt x="0" y="119"/>
                    <a:pt x="0" y="179"/>
                  </a:cubicBezTo>
                  <a:cubicBezTo>
                    <a:pt x="12" y="262"/>
                    <a:pt x="36" y="310"/>
                    <a:pt x="84" y="345"/>
                  </a:cubicBezTo>
                  <a:cubicBezTo>
                    <a:pt x="103" y="347"/>
                    <a:pt x="121" y="348"/>
                    <a:pt x="137" y="348"/>
                  </a:cubicBezTo>
                  <a:cubicBezTo>
                    <a:pt x="307" y="348"/>
                    <a:pt x="293" y="236"/>
                    <a:pt x="238" y="83"/>
                  </a:cubicBezTo>
                  <a:cubicBezTo>
                    <a:pt x="203" y="72"/>
                    <a:pt x="179"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35"/>
            <p:cNvSpPr/>
            <p:nvPr/>
          </p:nvSpPr>
          <p:spPr>
            <a:xfrm>
              <a:off x="5198850" y="3670075"/>
              <a:ext cx="7475" cy="4175"/>
            </a:xfrm>
            <a:custGeom>
              <a:avLst/>
              <a:gdLst/>
              <a:ahLst/>
              <a:cxnLst/>
              <a:rect l="l" t="t" r="r" b="b"/>
              <a:pathLst>
                <a:path w="299" h="167" extrusionOk="0">
                  <a:moveTo>
                    <a:pt x="148" y="1"/>
                  </a:moveTo>
                  <a:cubicBezTo>
                    <a:pt x="99" y="1"/>
                    <a:pt x="48" y="12"/>
                    <a:pt x="1" y="42"/>
                  </a:cubicBezTo>
                  <a:cubicBezTo>
                    <a:pt x="37" y="143"/>
                    <a:pt x="109" y="166"/>
                    <a:pt x="189" y="166"/>
                  </a:cubicBezTo>
                  <a:cubicBezTo>
                    <a:pt x="213" y="166"/>
                    <a:pt x="238" y="164"/>
                    <a:pt x="263" y="161"/>
                  </a:cubicBezTo>
                  <a:cubicBezTo>
                    <a:pt x="286" y="114"/>
                    <a:pt x="298" y="66"/>
                    <a:pt x="286" y="30"/>
                  </a:cubicBezTo>
                  <a:cubicBezTo>
                    <a:pt x="245" y="12"/>
                    <a:pt x="197"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35"/>
            <p:cNvSpPr/>
            <p:nvPr/>
          </p:nvSpPr>
          <p:spPr>
            <a:xfrm>
              <a:off x="5171775" y="3641950"/>
              <a:ext cx="6850" cy="7700"/>
            </a:xfrm>
            <a:custGeom>
              <a:avLst/>
              <a:gdLst/>
              <a:ahLst/>
              <a:cxnLst/>
              <a:rect l="l" t="t" r="r" b="b"/>
              <a:pathLst>
                <a:path w="274" h="308" extrusionOk="0">
                  <a:moveTo>
                    <a:pt x="179" y="0"/>
                  </a:moveTo>
                  <a:cubicBezTo>
                    <a:pt x="0" y="36"/>
                    <a:pt x="0" y="143"/>
                    <a:pt x="60" y="274"/>
                  </a:cubicBezTo>
                  <a:cubicBezTo>
                    <a:pt x="60" y="274"/>
                    <a:pt x="72" y="286"/>
                    <a:pt x="107" y="298"/>
                  </a:cubicBezTo>
                  <a:cubicBezTo>
                    <a:pt x="114" y="305"/>
                    <a:pt x="123" y="308"/>
                    <a:pt x="133" y="308"/>
                  </a:cubicBezTo>
                  <a:cubicBezTo>
                    <a:pt x="158" y="308"/>
                    <a:pt x="189" y="291"/>
                    <a:pt x="214" y="274"/>
                  </a:cubicBezTo>
                  <a:cubicBezTo>
                    <a:pt x="238" y="203"/>
                    <a:pt x="250" y="108"/>
                    <a:pt x="274" y="36"/>
                  </a:cubicBezTo>
                  <a:cubicBezTo>
                    <a:pt x="238" y="36"/>
                    <a:pt x="214" y="24"/>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35"/>
            <p:cNvSpPr/>
            <p:nvPr/>
          </p:nvSpPr>
          <p:spPr>
            <a:xfrm>
              <a:off x="5172075" y="3648800"/>
              <a:ext cx="5675" cy="8050"/>
            </a:xfrm>
            <a:custGeom>
              <a:avLst/>
              <a:gdLst/>
              <a:ahLst/>
              <a:cxnLst/>
              <a:rect l="l" t="t" r="r" b="b"/>
              <a:pathLst>
                <a:path w="227" h="322" extrusionOk="0">
                  <a:moveTo>
                    <a:pt x="214" y="0"/>
                  </a:moveTo>
                  <a:cubicBezTo>
                    <a:pt x="167" y="24"/>
                    <a:pt x="143" y="24"/>
                    <a:pt x="95" y="48"/>
                  </a:cubicBezTo>
                  <a:cubicBezTo>
                    <a:pt x="83" y="60"/>
                    <a:pt x="48" y="72"/>
                    <a:pt x="36" y="72"/>
                  </a:cubicBezTo>
                  <a:cubicBezTo>
                    <a:pt x="12" y="107"/>
                    <a:pt x="12" y="119"/>
                    <a:pt x="0" y="143"/>
                  </a:cubicBezTo>
                  <a:cubicBezTo>
                    <a:pt x="0" y="191"/>
                    <a:pt x="24" y="238"/>
                    <a:pt x="36" y="286"/>
                  </a:cubicBezTo>
                  <a:cubicBezTo>
                    <a:pt x="48" y="298"/>
                    <a:pt x="83" y="310"/>
                    <a:pt x="95" y="322"/>
                  </a:cubicBezTo>
                  <a:cubicBezTo>
                    <a:pt x="202" y="238"/>
                    <a:pt x="226" y="131"/>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35"/>
            <p:cNvSpPr/>
            <p:nvPr/>
          </p:nvSpPr>
          <p:spPr>
            <a:xfrm>
              <a:off x="5171475" y="3673800"/>
              <a:ext cx="1500" cy="1800"/>
            </a:xfrm>
            <a:custGeom>
              <a:avLst/>
              <a:gdLst/>
              <a:ahLst/>
              <a:cxnLst/>
              <a:rect l="l" t="t" r="r" b="b"/>
              <a:pathLst>
                <a:path w="60" h="72" extrusionOk="0">
                  <a:moveTo>
                    <a:pt x="48" y="0"/>
                  </a:moveTo>
                  <a:cubicBezTo>
                    <a:pt x="48" y="0"/>
                    <a:pt x="12" y="12"/>
                    <a:pt x="0" y="12"/>
                  </a:cubicBezTo>
                  <a:cubicBezTo>
                    <a:pt x="0" y="24"/>
                    <a:pt x="0" y="60"/>
                    <a:pt x="12" y="72"/>
                  </a:cubicBezTo>
                  <a:cubicBezTo>
                    <a:pt x="12" y="72"/>
                    <a:pt x="48" y="60"/>
                    <a:pt x="60" y="60"/>
                  </a:cubicBezTo>
                  <a:cubicBezTo>
                    <a:pt x="60" y="36"/>
                    <a:pt x="60" y="12"/>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35"/>
            <p:cNvSpPr/>
            <p:nvPr/>
          </p:nvSpPr>
          <p:spPr>
            <a:xfrm>
              <a:off x="5161050" y="3663975"/>
              <a:ext cx="5975" cy="7475"/>
            </a:xfrm>
            <a:custGeom>
              <a:avLst/>
              <a:gdLst/>
              <a:ahLst/>
              <a:cxnLst/>
              <a:rect l="l" t="t" r="r" b="b"/>
              <a:pathLst>
                <a:path w="239" h="299" extrusionOk="0">
                  <a:moveTo>
                    <a:pt x="203" y="0"/>
                  </a:moveTo>
                  <a:cubicBezTo>
                    <a:pt x="0" y="0"/>
                    <a:pt x="0" y="108"/>
                    <a:pt x="48" y="250"/>
                  </a:cubicBezTo>
                  <a:lnTo>
                    <a:pt x="72" y="274"/>
                  </a:lnTo>
                  <a:cubicBezTo>
                    <a:pt x="72" y="286"/>
                    <a:pt x="84" y="298"/>
                    <a:pt x="131" y="298"/>
                  </a:cubicBezTo>
                  <a:cubicBezTo>
                    <a:pt x="179" y="298"/>
                    <a:pt x="191" y="274"/>
                    <a:pt x="191" y="215"/>
                  </a:cubicBezTo>
                  <a:lnTo>
                    <a:pt x="191" y="167"/>
                  </a:lnTo>
                  <a:lnTo>
                    <a:pt x="239" y="131"/>
                  </a:lnTo>
                  <a:cubicBezTo>
                    <a:pt x="227" y="96"/>
                    <a:pt x="227" y="48"/>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35"/>
            <p:cNvSpPr/>
            <p:nvPr/>
          </p:nvSpPr>
          <p:spPr>
            <a:xfrm>
              <a:off x="5163125" y="3669625"/>
              <a:ext cx="3900" cy="8650"/>
            </a:xfrm>
            <a:custGeom>
              <a:avLst/>
              <a:gdLst/>
              <a:ahLst/>
              <a:cxnLst/>
              <a:rect l="l" t="t" r="r" b="b"/>
              <a:pathLst>
                <a:path w="156" h="346" extrusionOk="0">
                  <a:moveTo>
                    <a:pt x="120" y="1"/>
                  </a:moveTo>
                  <a:lnTo>
                    <a:pt x="120" y="1"/>
                  </a:lnTo>
                  <a:cubicBezTo>
                    <a:pt x="84" y="13"/>
                    <a:pt x="37" y="24"/>
                    <a:pt x="1" y="60"/>
                  </a:cubicBezTo>
                  <a:lnTo>
                    <a:pt x="1" y="346"/>
                  </a:lnTo>
                  <a:cubicBezTo>
                    <a:pt x="144" y="263"/>
                    <a:pt x="156" y="13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35"/>
            <p:cNvSpPr/>
            <p:nvPr/>
          </p:nvSpPr>
          <p:spPr>
            <a:xfrm>
              <a:off x="5740575" y="3718325"/>
              <a:ext cx="7175" cy="3125"/>
            </a:xfrm>
            <a:custGeom>
              <a:avLst/>
              <a:gdLst/>
              <a:ahLst/>
              <a:cxnLst/>
              <a:rect l="l" t="t" r="r" b="b"/>
              <a:pathLst>
                <a:path w="287" h="125" extrusionOk="0">
                  <a:moveTo>
                    <a:pt x="148" y="0"/>
                  </a:moveTo>
                  <a:cubicBezTo>
                    <a:pt x="102" y="0"/>
                    <a:pt x="51" y="33"/>
                    <a:pt x="1" y="101"/>
                  </a:cubicBezTo>
                  <a:cubicBezTo>
                    <a:pt x="108" y="124"/>
                    <a:pt x="203" y="124"/>
                    <a:pt x="287" y="124"/>
                  </a:cubicBezTo>
                  <a:cubicBezTo>
                    <a:pt x="249" y="42"/>
                    <a:pt x="201"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35"/>
            <p:cNvSpPr/>
            <p:nvPr/>
          </p:nvSpPr>
          <p:spPr>
            <a:xfrm>
              <a:off x="5213725" y="3595800"/>
              <a:ext cx="3600" cy="5400"/>
            </a:xfrm>
            <a:custGeom>
              <a:avLst/>
              <a:gdLst/>
              <a:ahLst/>
              <a:cxnLst/>
              <a:rect l="l" t="t" r="r" b="b"/>
              <a:pathLst>
                <a:path w="144" h="216" extrusionOk="0">
                  <a:moveTo>
                    <a:pt x="144" y="1"/>
                  </a:moveTo>
                  <a:lnTo>
                    <a:pt x="144" y="1"/>
                  </a:lnTo>
                  <a:cubicBezTo>
                    <a:pt x="49" y="49"/>
                    <a:pt x="1" y="120"/>
                    <a:pt x="1" y="215"/>
                  </a:cubicBezTo>
                  <a:cubicBezTo>
                    <a:pt x="84" y="168"/>
                    <a:pt x="120" y="9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35"/>
            <p:cNvSpPr/>
            <p:nvPr/>
          </p:nvSpPr>
          <p:spPr>
            <a:xfrm>
              <a:off x="5253625" y="3592825"/>
              <a:ext cx="3000" cy="2700"/>
            </a:xfrm>
            <a:custGeom>
              <a:avLst/>
              <a:gdLst/>
              <a:ahLst/>
              <a:cxnLst/>
              <a:rect l="l" t="t" r="r" b="b"/>
              <a:pathLst>
                <a:path w="120" h="108" extrusionOk="0">
                  <a:moveTo>
                    <a:pt x="119" y="1"/>
                  </a:moveTo>
                  <a:cubicBezTo>
                    <a:pt x="48" y="1"/>
                    <a:pt x="0" y="48"/>
                    <a:pt x="0" y="108"/>
                  </a:cubicBezTo>
                  <a:cubicBezTo>
                    <a:pt x="48" y="84"/>
                    <a:pt x="72" y="37"/>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35"/>
            <p:cNvSpPr/>
            <p:nvPr/>
          </p:nvSpPr>
          <p:spPr>
            <a:xfrm>
              <a:off x="5169075" y="3656225"/>
              <a:ext cx="5400" cy="4500"/>
            </a:xfrm>
            <a:custGeom>
              <a:avLst/>
              <a:gdLst/>
              <a:ahLst/>
              <a:cxnLst/>
              <a:rect l="l" t="t" r="r" b="b"/>
              <a:pathLst>
                <a:path w="216" h="180" extrusionOk="0">
                  <a:moveTo>
                    <a:pt x="180" y="1"/>
                  </a:moveTo>
                  <a:cubicBezTo>
                    <a:pt x="84" y="1"/>
                    <a:pt x="1" y="48"/>
                    <a:pt x="60" y="168"/>
                  </a:cubicBezTo>
                  <a:lnTo>
                    <a:pt x="84" y="179"/>
                  </a:lnTo>
                  <a:cubicBezTo>
                    <a:pt x="120" y="132"/>
                    <a:pt x="168" y="72"/>
                    <a:pt x="215" y="25"/>
                  </a:cubicBezTo>
                  <a:lnTo>
                    <a:pt x="1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35"/>
            <p:cNvSpPr/>
            <p:nvPr/>
          </p:nvSpPr>
          <p:spPr>
            <a:xfrm>
              <a:off x="5267325" y="3578550"/>
              <a:ext cx="3875" cy="3000"/>
            </a:xfrm>
            <a:custGeom>
              <a:avLst/>
              <a:gdLst/>
              <a:ahLst/>
              <a:cxnLst/>
              <a:rect l="l" t="t" r="r" b="b"/>
              <a:pathLst>
                <a:path w="155" h="120" extrusionOk="0">
                  <a:moveTo>
                    <a:pt x="155" y="0"/>
                  </a:moveTo>
                  <a:cubicBezTo>
                    <a:pt x="60" y="0"/>
                    <a:pt x="24" y="36"/>
                    <a:pt x="0" y="119"/>
                  </a:cubicBezTo>
                  <a:cubicBezTo>
                    <a:pt x="60" y="84"/>
                    <a:pt x="107"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35"/>
            <p:cNvSpPr/>
            <p:nvPr/>
          </p:nvSpPr>
          <p:spPr>
            <a:xfrm>
              <a:off x="5271475" y="3574675"/>
              <a:ext cx="3300" cy="3300"/>
            </a:xfrm>
            <a:custGeom>
              <a:avLst/>
              <a:gdLst/>
              <a:ahLst/>
              <a:cxnLst/>
              <a:rect l="l" t="t" r="r" b="b"/>
              <a:pathLst>
                <a:path w="132" h="132" extrusionOk="0">
                  <a:moveTo>
                    <a:pt x="132" y="1"/>
                  </a:moveTo>
                  <a:cubicBezTo>
                    <a:pt x="48" y="12"/>
                    <a:pt x="1" y="60"/>
                    <a:pt x="1" y="132"/>
                  </a:cubicBezTo>
                  <a:cubicBezTo>
                    <a:pt x="48" y="132"/>
                    <a:pt x="72" y="132"/>
                    <a:pt x="120" y="120"/>
                  </a:cubicBezTo>
                  <a:cubicBezTo>
                    <a:pt x="132" y="96"/>
                    <a:pt x="132"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35"/>
            <p:cNvSpPr/>
            <p:nvPr/>
          </p:nvSpPr>
          <p:spPr>
            <a:xfrm>
              <a:off x="5866200" y="3733750"/>
              <a:ext cx="3600" cy="1975"/>
            </a:xfrm>
            <a:custGeom>
              <a:avLst/>
              <a:gdLst/>
              <a:ahLst/>
              <a:cxnLst/>
              <a:rect l="l" t="t" r="r" b="b"/>
              <a:pathLst>
                <a:path w="144" h="79" extrusionOk="0">
                  <a:moveTo>
                    <a:pt x="68" y="0"/>
                  </a:moveTo>
                  <a:cubicBezTo>
                    <a:pt x="48" y="0"/>
                    <a:pt x="27" y="20"/>
                    <a:pt x="0" y="67"/>
                  </a:cubicBezTo>
                  <a:cubicBezTo>
                    <a:pt x="60" y="67"/>
                    <a:pt x="96" y="79"/>
                    <a:pt x="143" y="79"/>
                  </a:cubicBezTo>
                  <a:cubicBezTo>
                    <a:pt x="117" y="32"/>
                    <a:pt x="94"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35"/>
            <p:cNvSpPr/>
            <p:nvPr/>
          </p:nvSpPr>
          <p:spPr>
            <a:xfrm>
              <a:off x="5813225" y="3852675"/>
              <a:ext cx="201825" cy="34850"/>
            </a:xfrm>
            <a:custGeom>
              <a:avLst/>
              <a:gdLst/>
              <a:ahLst/>
              <a:cxnLst/>
              <a:rect l="l" t="t" r="r" b="b"/>
              <a:pathLst>
                <a:path w="8073" h="1394" extrusionOk="0">
                  <a:moveTo>
                    <a:pt x="0" y="1"/>
                  </a:moveTo>
                  <a:lnTo>
                    <a:pt x="0" y="1"/>
                  </a:lnTo>
                  <a:cubicBezTo>
                    <a:pt x="36" y="168"/>
                    <a:pt x="60" y="346"/>
                    <a:pt x="0" y="525"/>
                  </a:cubicBezTo>
                  <a:cubicBezTo>
                    <a:pt x="179" y="703"/>
                    <a:pt x="417" y="763"/>
                    <a:pt x="655" y="799"/>
                  </a:cubicBezTo>
                  <a:cubicBezTo>
                    <a:pt x="2441" y="965"/>
                    <a:pt x="4215" y="1251"/>
                    <a:pt x="6013" y="1275"/>
                  </a:cubicBezTo>
                  <a:cubicBezTo>
                    <a:pt x="6078" y="1271"/>
                    <a:pt x="6145" y="1269"/>
                    <a:pt x="6212" y="1269"/>
                  </a:cubicBezTo>
                  <a:cubicBezTo>
                    <a:pt x="6376" y="1269"/>
                    <a:pt x="6543" y="1284"/>
                    <a:pt x="6703" y="1334"/>
                  </a:cubicBezTo>
                  <a:cubicBezTo>
                    <a:pt x="6894" y="1382"/>
                    <a:pt x="7072" y="1394"/>
                    <a:pt x="7263" y="1394"/>
                  </a:cubicBezTo>
                  <a:cubicBezTo>
                    <a:pt x="7489" y="1382"/>
                    <a:pt x="7703" y="1394"/>
                    <a:pt x="7918" y="1311"/>
                  </a:cubicBezTo>
                  <a:cubicBezTo>
                    <a:pt x="7977" y="1275"/>
                    <a:pt x="8025" y="1215"/>
                    <a:pt x="8049" y="1144"/>
                  </a:cubicBezTo>
                  <a:cubicBezTo>
                    <a:pt x="8073" y="1061"/>
                    <a:pt x="8049" y="1001"/>
                    <a:pt x="7989" y="942"/>
                  </a:cubicBezTo>
                  <a:cubicBezTo>
                    <a:pt x="7942" y="908"/>
                    <a:pt x="7891" y="893"/>
                    <a:pt x="7837" y="893"/>
                  </a:cubicBezTo>
                  <a:cubicBezTo>
                    <a:pt x="7795" y="893"/>
                    <a:pt x="7750" y="902"/>
                    <a:pt x="7703" y="918"/>
                  </a:cubicBezTo>
                  <a:cubicBezTo>
                    <a:pt x="7614" y="971"/>
                    <a:pt x="7522" y="998"/>
                    <a:pt x="7428" y="998"/>
                  </a:cubicBezTo>
                  <a:cubicBezTo>
                    <a:pt x="7334" y="998"/>
                    <a:pt x="7239" y="971"/>
                    <a:pt x="7144" y="918"/>
                  </a:cubicBezTo>
                  <a:cubicBezTo>
                    <a:pt x="7072" y="906"/>
                    <a:pt x="7001" y="906"/>
                    <a:pt x="6918" y="894"/>
                  </a:cubicBezTo>
                  <a:cubicBezTo>
                    <a:pt x="6763" y="822"/>
                    <a:pt x="6584" y="882"/>
                    <a:pt x="6429" y="787"/>
                  </a:cubicBezTo>
                  <a:cubicBezTo>
                    <a:pt x="4536" y="584"/>
                    <a:pt x="2655" y="453"/>
                    <a:pt x="762" y="191"/>
                  </a:cubicBezTo>
                  <a:cubicBezTo>
                    <a:pt x="488" y="144"/>
                    <a:pt x="238" y="13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35"/>
            <p:cNvSpPr/>
            <p:nvPr/>
          </p:nvSpPr>
          <p:spPr>
            <a:xfrm>
              <a:off x="5993600" y="3876200"/>
              <a:ext cx="130975" cy="21700"/>
            </a:xfrm>
            <a:custGeom>
              <a:avLst/>
              <a:gdLst/>
              <a:ahLst/>
              <a:cxnLst/>
              <a:rect l="l" t="t" r="r" b="b"/>
              <a:pathLst>
                <a:path w="5239" h="868" extrusionOk="0">
                  <a:moveTo>
                    <a:pt x="798" y="1"/>
                  </a:moveTo>
                  <a:lnTo>
                    <a:pt x="798" y="120"/>
                  </a:lnTo>
                  <a:cubicBezTo>
                    <a:pt x="834" y="155"/>
                    <a:pt x="893" y="191"/>
                    <a:pt x="977" y="191"/>
                  </a:cubicBezTo>
                  <a:cubicBezTo>
                    <a:pt x="893" y="191"/>
                    <a:pt x="834" y="203"/>
                    <a:pt x="774" y="251"/>
                  </a:cubicBezTo>
                  <a:cubicBezTo>
                    <a:pt x="524" y="262"/>
                    <a:pt x="262" y="274"/>
                    <a:pt x="0" y="298"/>
                  </a:cubicBezTo>
                  <a:cubicBezTo>
                    <a:pt x="143" y="596"/>
                    <a:pt x="405" y="596"/>
                    <a:pt x="691" y="596"/>
                  </a:cubicBezTo>
                  <a:cubicBezTo>
                    <a:pt x="773" y="592"/>
                    <a:pt x="856" y="591"/>
                    <a:pt x="939" y="591"/>
                  </a:cubicBezTo>
                  <a:cubicBezTo>
                    <a:pt x="1419" y="591"/>
                    <a:pt x="1903" y="647"/>
                    <a:pt x="2370" y="739"/>
                  </a:cubicBezTo>
                  <a:cubicBezTo>
                    <a:pt x="2484" y="723"/>
                    <a:pt x="2599" y="717"/>
                    <a:pt x="2714" y="717"/>
                  </a:cubicBezTo>
                  <a:cubicBezTo>
                    <a:pt x="3269" y="717"/>
                    <a:pt x="3826" y="868"/>
                    <a:pt x="4386" y="868"/>
                  </a:cubicBezTo>
                  <a:cubicBezTo>
                    <a:pt x="4599" y="868"/>
                    <a:pt x="4811" y="846"/>
                    <a:pt x="5025" y="786"/>
                  </a:cubicBezTo>
                  <a:cubicBezTo>
                    <a:pt x="5239" y="620"/>
                    <a:pt x="5096" y="513"/>
                    <a:pt x="4965" y="393"/>
                  </a:cubicBezTo>
                  <a:cubicBezTo>
                    <a:pt x="3572" y="215"/>
                    <a:pt x="2191" y="60"/>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35"/>
            <p:cNvSpPr/>
            <p:nvPr/>
          </p:nvSpPr>
          <p:spPr>
            <a:xfrm>
              <a:off x="5815600" y="3810075"/>
              <a:ext cx="115025" cy="19250"/>
            </a:xfrm>
            <a:custGeom>
              <a:avLst/>
              <a:gdLst/>
              <a:ahLst/>
              <a:cxnLst/>
              <a:rect l="l" t="t" r="r" b="b"/>
              <a:pathLst>
                <a:path w="4601" h="770" extrusionOk="0">
                  <a:moveTo>
                    <a:pt x="4020" y="1"/>
                  </a:moveTo>
                  <a:cubicBezTo>
                    <a:pt x="3936" y="1"/>
                    <a:pt x="3850" y="9"/>
                    <a:pt x="3763" y="26"/>
                  </a:cubicBezTo>
                  <a:cubicBezTo>
                    <a:pt x="3670" y="95"/>
                    <a:pt x="3858" y="277"/>
                    <a:pt x="3565" y="277"/>
                  </a:cubicBezTo>
                  <a:cubicBezTo>
                    <a:pt x="3556" y="277"/>
                    <a:pt x="3547" y="277"/>
                    <a:pt x="3536" y="276"/>
                  </a:cubicBezTo>
                  <a:cubicBezTo>
                    <a:pt x="2739" y="251"/>
                    <a:pt x="1947" y="135"/>
                    <a:pt x="1153" y="135"/>
                  </a:cubicBezTo>
                  <a:cubicBezTo>
                    <a:pt x="833" y="135"/>
                    <a:pt x="512" y="153"/>
                    <a:pt x="191" y="205"/>
                  </a:cubicBezTo>
                  <a:cubicBezTo>
                    <a:pt x="96" y="229"/>
                    <a:pt x="12" y="288"/>
                    <a:pt x="0" y="407"/>
                  </a:cubicBezTo>
                  <a:cubicBezTo>
                    <a:pt x="12" y="479"/>
                    <a:pt x="12" y="538"/>
                    <a:pt x="24" y="622"/>
                  </a:cubicBezTo>
                  <a:cubicBezTo>
                    <a:pt x="358" y="604"/>
                    <a:pt x="698" y="563"/>
                    <a:pt x="1040" y="563"/>
                  </a:cubicBezTo>
                  <a:cubicBezTo>
                    <a:pt x="1173" y="563"/>
                    <a:pt x="1307" y="569"/>
                    <a:pt x="1441" y="586"/>
                  </a:cubicBezTo>
                  <a:cubicBezTo>
                    <a:pt x="2298" y="705"/>
                    <a:pt x="3167" y="705"/>
                    <a:pt x="4025" y="764"/>
                  </a:cubicBezTo>
                  <a:cubicBezTo>
                    <a:pt x="4058" y="768"/>
                    <a:pt x="4089" y="769"/>
                    <a:pt x="4117" y="769"/>
                  </a:cubicBezTo>
                  <a:cubicBezTo>
                    <a:pt x="4600" y="769"/>
                    <a:pt x="4340" y="309"/>
                    <a:pt x="4441" y="62"/>
                  </a:cubicBezTo>
                  <a:cubicBezTo>
                    <a:pt x="4306" y="24"/>
                    <a:pt x="4165" y="1"/>
                    <a:pt x="4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35"/>
            <p:cNvSpPr/>
            <p:nvPr/>
          </p:nvSpPr>
          <p:spPr>
            <a:xfrm>
              <a:off x="5997175" y="3814075"/>
              <a:ext cx="104500" cy="15000"/>
            </a:xfrm>
            <a:custGeom>
              <a:avLst/>
              <a:gdLst/>
              <a:ahLst/>
              <a:cxnLst/>
              <a:rect l="l" t="t" r="r" b="b"/>
              <a:pathLst>
                <a:path w="4180" h="600" extrusionOk="0">
                  <a:moveTo>
                    <a:pt x="575" y="0"/>
                  </a:moveTo>
                  <a:cubicBezTo>
                    <a:pt x="408" y="0"/>
                    <a:pt x="240" y="3"/>
                    <a:pt x="72" y="9"/>
                  </a:cubicBezTo>
                  <a:cubicBezTo>
                    <a:pt x="0" y="164"/>
                    <a:pt x="95" y="235"/>
                    <a:pt x="214" y="307"/>
                  </a:cubicBezTo>
                  <a:cubicBezTo>
                    <a:pt x="691" y="319"/>
                    <a:pt x="1167" y="402"/>
                    <a:pt x="1631" y="402"/>
                  </a:cubicBezTo>
                  <a:cubicBezTo>
                    <a:pt x="1663" y="401"/>
                    <a:pt x="1695" y="401"/>
                    <a:pt x="1727" y="401"/>
                  </a:cubicBezTo>
                  <a:cubicBezTo>
                    <a:pt x="2401" y="401"/>
                    <a:pt x="3061" y="599"/>
                    <a:pt x="3739" y="599"/>
                  </a:cubicBezTo>
                  <a:cubicBezTo>
                    <a:pt x="3853" y="599"/>
                    <a:pt x="3968" y="594"/>
                    <a:pt x="4084" y="581"/>
                  </a:cubicBezTo>
                  <a:cubicBezTo>
                    <a:pt x="4179" y="485"/>
                    <a:pt x="4179" y="402"/>
                    <a:pt x="4084" y="307"/>
                  </a:cubicBezTo>
                  <a:cubicBezTo>
                    <a:pt x="2916" y="140"/>
                    <a:pt x="1757"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35"/>
            <p:cNvSpPr/>
            <p:nvPr/>
          </p:nvSpPr>
          <p:spPr>
            <a:xfrm>
              <a:off x="5955800" y="3810150"/>
              <a:ext cx="46750" cy="15650"/>
            </a:xfrm>
            <a:custGeom>
              <a:avLst/>
              <a:gdLst/>
              <a:ahLst/>
              <a:cxnLst/>
              <a:rect l="l" t="t" r="r" b="b"/>
              <a:pathLst>
                <a:path w="1870" h="626" extrusionOk="0">
                  <a:moveTo>
                    <a:pt x="514" y="0"/>
                  </a:moveTo>
                  <a:cubicBezTo>
                    <a:pt x="336" y="0"/>
                    <a:pt x="162" y="42"/>
                    <a:pt x="0" y="178"/>
                  </a:cubicBezTo>
                  <a:cubicBezTo>
                    <a:pt x="60" y="321"/>
                    <a:pt x="191" y="345"/>
                    <a:pt x="286" y="440"/>
                  </a:cubicBezTo>
                  <a:cubicBezTo>
                    <a:pt x="572" y="553"/>
                    <a:pt x="866" y="625"/>
                    <a:pt x="1163" y="625"/>
                  </a:cubicBezTo>
                  <a:cubicBezTo>
                    <a:pt x="1397" y="625"/>
                    <a:pt x="1633" y="581"/>
                    <a:pt x="1869" y="476"/>
                  </a:cubicBezTo>
                  <a:cubicBezTo>
                    <a:pt x="1810" y="380"/>
                    <a:pt x="1774" y="273"/>
                    <a:pt x="1727" y="166"/>
                  </a:cubicBezTo>
                  <a:cubicBezTo>
                    <a:pt x="1627" y="102"/>
                    <a:pt x="1518" y="89"/>
                    <a:pt x="1411" y="89"/>
                  </a:cubicBezTo>
                  <a:cubicBezTo>
                    <a:pt x="1340" y="89"/>
                    <a:pt x="1269" y="95"/>
                    <a:pt x="1203" y="95"/>
                  </a:cubicBezTo>
                  <a:cubicBezTo>
                    <a:pt x="976" y="68"/>
                    <a:pt x="742" y="0"/>
                    <a:pt x="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35"/>
            <p:cNvSpPr/>
            <p:nvPr/>
          </p:nvSpPr>
          <p:spPr>
            <a:xfrm>
              <a:off x="5984375" y="3843350"/>
              <a:ext cx="54475" cy="10850"/>
            </a:xfrm>
            <a:custGeom>
              <a:avLst/>
              <a:gdLst/>
              <a:ahLst/>
              <a:cxnLst/>
              <a:rect l="l" t="t" r="r" b="b"/>
              <a:pathLst>
                <a:path w="2179" h="434" extrusionOk="0">
                  <a:moveTo>
                    <a:pt x="895" y="1"/>
                  </a:moveTo>
                  <a:cubicBezTo>
                    <a:pt x="740" y="1"/>
                    <a:pt x="584" y="7"/>
                    <a:pt x="429" y="17"/>
                  </a:cubicBezTo>
                  <a:cubicBezTo>
                    <a:pt x="334" y="148"/>
                    <a:pt x="95" y="100"/>
                    <a:pt x="0" y="279"/>
                  </a:cubicBezTo>
                  <a:cubicBezTo>
                    <a:pt x="107" y="398"/>
                    <a:pt x="238" y="422"/>
                    <a:pt x="393" y="422"/>
                  </a:cubicBezTo>
                  <a:cubicBezTo>
                    <a:pt x="881" y="422"/>
                    <a:pt x="1381" y="434"/>
                    <a:pt x="1881" y="434"/>
                  </a:cubicBezTo>
                  <a:cubicBezTo>
                    <a:pt x="1917" y="374"/>
                    <a:pt x="2000" y="338"/>
                    <a:pt x="2072" y="338"/>
                  </a:cubicBezTo>
                  <a:cubicBezTo>
                    <a:pt x="2119" y="338"/>
                    <a:pt x="2155" y="314"/>
                    <a:pt x="2179" y="267"/>
                  </a:cubicBezTo>
                  <a:cubicBezTo>
                    <a:pt x="1766" y="56"/>
                    <a:pt x="1333" y="1"/>
                    <a:pt x="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35"/>
            <p:cNvSpPr/>
            <p:nvPr/>
          </p:nvSpPr>
          <p:spPr>
            <a:xfrm>
              <a:off x="6052525" y="3846950"/>
              <a:ext cx="50925" cy="11050"/>
            </a:xfrm>
            <a:custGeom>
              <a:avLst/>
              <a:gdLst/>
              <a:ahLst/>
              <a:cxnLst/>
              <a:rect l="l" t="t" r="r" b="b"/>
              <a:pathLst>
                <a:path w="2037" h="442" extrusionOk="0">
                  <a:moveTo>
                    <a:pt x="1558" y="0"/>
                  </a:moveTo>
                  <a:cubicBezTo>
                    <a:pt x="1405" y="0"/>
                    <a:pt x="1249" y="19"/>
                    <a:pt x="1101" y="19"/>
                  </a:cubicBezTo>
                  <a:cubicBezTo>
                    <a:pt x="1067" y="19"/>
                    <a:pt x="1034" y="18"/>
                    <a:pt x="1001" y="16"/>
                  </a:cubicBezTo>
                  <a:cubicBezTo>
                    <a:pt x="941" y="63"/>
                    <a:pt x="882" y="111"/>
                    <a:pt x="798" y="123"/>
                  </a:cubicBezTo>
                  <a:cubicBezTo>
                    <a:pt x="739" y="135"/>
                    <a:pt x="703" y="135"/>
                    <a:pt x="644" y="135"/>
                  </a:cubicBezTo>
                  <a:lnTo>
                    <a:pt x="477" y="135"/>
                  </a:lnTo>
                  <a:cubicBezTo>
                    <a:pt x="370" y="135"/>
                    <a:pt x="251" y="135"/>
                    <a:pt x="132" y="170"/>
                  </a:cubicBezTo>
                  <a:cubicBezTo>
                    <a:pt x="72" y="194"/>
                    <a:pt x="25" y="242"/>
                    <a:pt x="1" y="290"/>
                  </a:cubicBezTo>
                  <a:cubicBezTo>
                    <a:pt x="256" y="410"/>
                    <a:pt x="517" y="441"/>
                    <a:pt x="781" y="441"/>
                  </a:cubicBezTo>
                  <a:cubicBezTo>
                    <a:pt x="1077" y="441"/>
                    <a:pt x="1375" y="401"/>
                    <a:pt x="1669" y="401"/>
                  </a:cubicBezTo>
                  <a:cubicBezTo>
                    <a:pt x="1736" y="401"/>
                    <a:pt x="1803" y="403"/>
                    <a:pt x="1870" y="409"/>
                  </a:cubicBezTo>
                  <a:lnTo>
                    <a:pt x="2013" y="182"/>
                  </a:lnTo>
                  <a:cubicBezTo>
                    <a:pt x="2025" y="170"/>
                    <a:pt x="2025" y="135"/>
                    <a:pt x="2037" y="111"/>
                  </a:cubicBezTo>
                  <a:cubicBezTo>
                    <a:pt x="1886" y="22"/>
                    <a:pt x="1723" y="0"/>
                    <a:pt x="1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35"/>
            <p:cNvSpPr/>
            <p:nvPr/>
          </p:nvSpPr>
          <p:spPr>
            <a:xfrm>
              <a:off x="5915900" y="3810800"/>
              <a:ext cx="47050" cy="20850"/>
            </a:xfrm>
            <a:custGeom>
              <a:avLst/>
              <a:gdLst/>
              <a:ahLst/>
              <a:cxnLst/>
              <a:rect l="l" t="t" r="r" b="b"/>
              <a:pathLst>
                <a:path w="1882" h="834" extrusionOk="0">
                  <a:moveTo>
                    <a:pt x="668" y="0"/>
                  </a:moveTo>
                  <a:cubicBezTo>
                    <a:pt x="586" y="0"/>
                    <a:pt x="503" y="6"/>
                    <a:pt x="417" y="21"/>
                  </a:cubicBezTo>
                  <a:cubicBezTo>
                    <a:pt x="239" y="235"/>
                    <a:pt x="406" y="652"/>
                    <a:pt x="1" y="723"/>
                  </a:cubicBezTo>
                  <a:cubicBezTo>
                    <a:pt x="87" y="791"/>
                    <a:pt x="209" y="834"/>
                    <a:pt x="306" y="834"/>
                  </a:cubicBezTo>
                  <a:cubicBezTo>
                    <a:pt x="396" y="834"/>
                    <a:pt x="465" y="797"/>
                    <a:pt x="465" y="712"/>
                  </a:cubicBezTo>
                  <a:cubicBezTo>
                    <a:pt x="458" y="358"/>
                    <a:pt x="590" y="292"/>
                    <a:pt x="751" y="292"/>
                  </a:cubicBezTo>
                  <a:cubicBezTo>
                    <a:pt x="846" y="292"/>
                    <a:pt x="952" y="316"/>
                    <a:pt x="1046" y="316"/>
                  </a:cubicBezTo>
                  <a:cubicBezTo>
                    <a:pt x="1076" y="316"/>
                    <a:pt x="1105" y="313"/>
                    <a:pt x="1132" y="307"/>
                  </a:cubicBezTo>
                  <a:cubicBezTo>
                    <a:pt x="1322" y="390"/>
                    <a:pt x="1549" y="295"/>
                    <a:pt x="1739" y="414"/>
                  </a:cubicBezTo>
                  <a:cubicBezTo>
                    <a:pt x="1756" y="418"/>
                    <a:pt x="1774" y="421"/>
                    <a:pt x="1791" y="421"/>
                  </a:cubicBezTo>
                  <a:cubicBezTo>
                    <a:pt x="1822" y="421"/>
                    <a:pt x="1852" y="413"/>
                    <a:pt x="1882" y="390"/>
                  </a:cubicBezTo>
                  <a:cubicBezTo>
                    <a:pt x="1882" y="212"/>
                    <a:pt x="1739" y="176"/>
                    <a:pt x="1596" y="140"/>
                  </a:cubicBezTo>
                  <a:cubicBezTo>
                    <a:pt x="1284" y="93"/>
                    <a:pt x="986"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35"/>
            <p:cNvSpPr/>
            <p:nvPr/>
          </p:nvSpPr>
          <p:spPr>
            <a:xfrm>
              <a:off x="6099250" y="3821425"/>
              <a:ext cx="36775" cy="10875"/>
            </a:xfrm>
            <a:custGeom>
              <a:avLst/>
              <a:gdLst/>
              <a:ahLst/>
              <a:cxnLst/>
              <a:rect l="l" t="t" r="r" b="b"/>
              <a:pathLst>
                <a:path w="1471" h="435" extrusionOk="0">
                  <a:moveTo>
                    <a:pt x="739" y="1"/>
                  </a:moveTo>
                  <a:cubicBezTo>
                    <a:pt x="477" y="1"/>
                    <a:pt x="239" y="13"/>
                    <a:pt x="1" y="13"/>
                  </a:cubicBezTo>
                  <a:lnTo>
                    <a:pt x="1" y="287"/>
                  </a:lnTo>
                  <a:cubicBezTo>
                    <a:pt x="215" y="414"/>
                    <a:pt x="435" y="435"/>
                    <a:pt x="663" y="435"/>
                  </a:cubicBezTo>
                  <a:cubicBezTo>
                    <a:pt x="778" y="435"/>
                    <a:pt x="894" y="429"/>
                    <a:pt x="1013" y="429"/>
                  </a:cubicBezTo>
                  <a:cubicBezTo>
                    <a:pt x="1042" y="375"/>
                    <a:pt x="1097" y="364"/>
                    <a:pt x="1159" y="364"/>
                  </a:cubicBezTo>
                  <a:cubicBezTo>
                    <a:pt x="1204" y="364"/>
                    <a:pt x="1254" y="370"/>
                    <a:pt x="1299" y="370"/>
                  </a:cubicBezTo>
                  <a:cubicBezTo>
                    <a:pt x="1394" y="370"/>
                    <a:pt x="1470" y="342"/>
                    <a:pt x="1454" y="168"/>
                  </a:cubicBezTo>
                  <a:cubicBezTo>
                    <a:pt x="1215" y="120"/>
                    <a:pt x="953" y="132"/>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35"/>
            <p:cNvSpPr/>
            <p:nvPr/>
          </p:nvSpPr>
          <p:spPr>
            <a:xfrm>
              <a:off x="6100450" y="3849700"/>
              <a:ext cx="33075" cy="11650"/>
            </a:xfrm>
            <a:custGeom>
              <a:avLst/>
              <a:gdLst/>
              <a:ahLst/>
              <a:cxnLst/>
              <a:rect l="l" t="t" r="r" b="b"/>
              <a:pathLst>
                <a:path w="1323" h="466" extrusionOk="0">
                  <a:moveTo>
                    <a:pt x="120" y="1"/>
                  </a:moveTo>
                  <a:lnTo>
                    <a:pt x="72" y="60"/>
                  </a:lnTo>
                  <a:cubicBezTo>
                    <a:pt x="1" y="132"/>
                    <a:pt x="13" y="227"/>
                    <a:pt x="72" y="299"/>
                  </a:cubicBezTo>
                  <a:cubicBezTo>
                    <a:pt x="314" y="456"/>
                    <a:pt x="583" y="465"/>
                    <a:pt x="848" y="465"/>
                  </a:cubicBezTo>
                  <a:cubicBezTo>
                    <a:pt x="883" y="465"/>
                    <a:pt x="918" y="465"/>
                    <a:pt x="953" y="465"/>
                  </a:cubicBezTo>
                  <a:cubicBezTo>
                    <a:pt x="1025" y="310"/>
                    <a:pt x="1203" y="358"/>
                    <a:pt x="1322" y="227"/>
                  </a:cubicBezTo>
                  <a:cubicBezTo>
                    <a:pt x="929" y="72"/>
                    <a:pt x="513" y="84"/>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35"/>
            <p:cNvSpPr/>
            <p:nvPr/>
          </p:nvSpPr>
          <p:spPr>
            <a:xfrm>
              <a:off x="6033775" y="3846400"/>
              <a:ext cx="44375" cy="8400"/>
            </a:xfrm>
            <a:custGeom>
              <a:avLst/>
              <a:gdLst/>
              <a:ahLst/>
              <a:cxnLst/>
              <a:rect l="l" t="t" r="r" b="b"/>
              <a:pathLst>
                <a:path w="1775" h="336" extrusionOk="0">
                  <a:moveTo>
                    <a:pt x="854" y="1"/>
                  </a:moveTo>
                  <a:cubicBezTo>
                    <a:pt x="638" y="1"/>
                    <a:pt x="424" y="28"/>
                    <a:pt x="215" y="133"/>
                  </a:cubicBezTo>
                  <a:cubicBezTo>
                    <a:pt x="155" y="133"/>
                    <a:pt x="108" y="145"/>
                    <a:pt x="48" y="145"/>
                  </a:cubicBezTo>
                  <a:cubicBezTo>
                    <a:pt x="1" y="204"/>
                    <a:pt x="1" y="252"/>
                    <a:pt x="48" y="300"/>
                  </a:cubicBezTo>
                  <a:cubicBezTo>
                    <a:pt x="148" y="326"/>
                    <a:pt x="250" y="336"/>
                    <a:pt x="353" y="336"/>
                  </a:cubicBezTo>
                  <a:cubicBezTo>
                    <a:pt x="484" y="336"/>
                    <a:pt x="617" y="320"/>
                    <a:pt x="751" y="300"/>
                  </a:cubicBezTo>
                  <a:cubicBezTo>
                    <a:pt x="810" y="300"/>
                    <a:pt x="858" y="276"/>
                    <a:pt x="917" y="264"/>
                  </a:cubicBezTo>
                  <a:cubicBezTo>
                    <a:pt x="984" y="236"/>
                    <a:pt x="1047" y="219"/>
                    <a:pt x="1111" y="219"/>
                  </a:cubicBezTo>
                  <a:cubicBezTo>
                    <a:pt x="1184" y="219"/>
                    <a:pt x="1257" y="242"/>
                    <a:pt x="1334" y="300"/>
                  </a:cubicBezTo>
                  <a:lnTo>
                    <a:pt x="1477" y="300"/>
                  </a:lnTo>
                  <a:cubicBezTo>
                    <a:pt x="1477" y="276"/>
                    <a:pt x="1489" y="276"/>
                    <a:pt x="1537" y="252"/>
                  </a:cubicBezTo>
                  <a:cubicBezTo>
                    <a:pt x="1543" y="249"/>
                    <a:pt x="1550" y="247"/>
                    <a:pt x="1558" y="247"/>
                  </a:cubicBezTo>
                  <a:cubicBezTo>
                    <a:pt x="1579" y="247"/>
                    <a:pt x="1606" y="258"/>
                    <a:pt x="1632" y="276"/>
                  </a:cubicBezTo>
                  <a:cubicBezTo>
                    <a:pt x="1751" y="240"/>
                    <a:pt x="1775" y="145"/>
                    <a:pt x="1763" y="26"/>
                  </a:cubicBezTo>
                  <a:lnTo>
                    <a:pt x="1763" y="26"/>
                  </a:lnTo>
                  <a:cubicBezTo>
                    <a:pt x="1699" y="32"/>
                    <a:pt x="1636" y="34"/>
                    <a:pt x="1573" y="34"/>
                  </a:cubicBezTo>
                  <a:cubicBezTo>
                    <a:pt x="1332" y="34"/>
                    <a:pt x="1092"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35"/>
            <p:cNvSpPr/>
            <p:nvPr/>
          </p:nvSpPr>
          <p:spPr>
            <a:xfrm>
              <a:off x="5963825" y="3840175"/>
              <a:ext cx="31275" cy="10325"/>
            </a:xfrm>
            <a:custGeom>
              <a:avLst/>
              <a:gdLst/>
              <a:ahLst/>
              <a:cxnLst/>
              <a:rect l="l" t="t" r="r" b="b"/>
              <a:pathLst>
                <a:path w="1251" h="413" extrusionOk="0">
                  <a:moveTo>
                    <a:pt x="1" y="1"/>
                  </a:moveTo>
                  <a:lnTo>
                    <a:pt x="1" y="1"/>
                  </a:lnTo>
                  <a:cubicBezTo>
                    <a:pt x="291" y="341"/>
                    <a:pt x="337" y="412"/>
                    <a:pt x="627" y="412"/>
                  </a:cubicBezTo>
                  <a:cubicBezTo>
                    <a:pt x="682" y="412"/>
                    <a:pt x="746" y="410"/>
                    <a:pt x="822" y="406"/>
                  </a:cubicBezTo>
                  <a:cubicBezTo>
                    <a:pt x="859" y="406"/>
                    <a:pt x="897" y="407"/>
                    <a:pt x="935" y="407"/>
                  </a:cubicBezTo>
                  <a:cubicBezTo>
                    <a:pt x="1092" y="407"/>
                    <a:pt x="1241" y="384"/>
                    <a:pt x="1251" y="144"/>
                  </a:cubicBezTo>
                  <a:cubicBezTo>
                    <a:pt x="870" y="96"/>
                    <a:pt x="465" y="7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35"/>
            <p:cNvSpPr/>
            <p:nvPr/>
          </p:nvSpPr>
          <p:spPr>
            <a:xfrm>
              <a:off x="6117125" y="3885375"/>
              <a:ext cx="29200" cy="14075"/>
            </a:xfrm>
            <a:custGeom>
              <a:avLst/>
              <a:gdLst/>
              <a:ahLst/>
              <a:cxnLst/>
              <a:rect l="l" t="t" r="r" b="b"/>
              <a:pathLst>
                <a:path w="1168" h="563" extrusionOk="0">
                  <a:moveTo>
                    <a:pt x="305" y="0"/>
                  </a:moveTo>
                  <a:cubicBezTo>
                    <a:pt x="204" y="0"/>
                    <a:pt x="103" y="7"/>
                    <a:pt x="0" y="26"/>
                  </a:cubicBezTo>
                  <a:lnTo>
                    <a:pt x="143" y="300"/>
                  </a:lnTo>
                  <a:cubicBezTo>
                    <a:pt x="262" y="467"/>
                    <a:pt x="417" y="491"/>
                    <a:pt x="596" y="491"/>
                  </a:cubicBezTo>
                  <a:cubicBezTo>
                    <a:pt x="810" y="419"/>
                    <a:pt x="1155" y="562"/>
                    <a:pt x="1167" y="169"/>
                  </a:cubicBezTo>
                  <a:cubicBezTo>
                    <a:pt x="1143" y="134"/>
                    <a:pt x="1131" y="86"/>
                    <a:pt x="1131" y="62"/>
                  </a:cubicBezTo>
                  <a:cubicBezTo>
                    <a:pt x="853" y="53"/>
                    <a:pt x="580" y="0"/>
                    <a:pt x="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35"/>
            <p:cNvSpPr/>
            <p:nvPr/>
          </p:nvSpPr>
          <p:spPr>
            <a:xfrm>
              <a:off x="6124275" y="3825600"/>
              <a:ext cx="32450" cy="7475"/>
            </a:xfrm>
            <a:custGeom>
              <a:avLst/>
              <a:gdLst/>
              <a:ahLst/>
              <a:cxnLst/>
              <a:rect l="l" t="t" r="r" b="b"/>
              <a:pathLst>
                <a:path w="1298" h="299" extrusionOk="0">
                  <a:moveTo>
                    <a:pt x="429" y="1"/>
                  </a:moveTo>
                  <a:cubicBezTo>
                    <a:pt x="345" y="179"/>
                    <a:pt x="95" y="84"/>
                    <a:pt x="0" y="262"/>
                  </a:cubicBezTo>
                  <a:cubicBezTo>
                    <a:pt x="393" y="274"/>
                    <a:pt x="762" y="274"/>
                    <a:pt x="1143" y="298"/>
                  </a:cubicBezTo>
                  <a:cubicBezTo>
                    <a:pt x="1191" y="239"/>
                    <a:pt x="1250" y="191"/>
                    <a:pt x="1298" y="131"/>
                  </a:cubicBezTo>
                  <a:cubicBezTo>
                    <a:pt x="1012" y="36"/>
                    <a:pt x="726"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35"/>
            <p:cNvSpPr/>
            <p:nvPr/>
          </p:nvSpPr>
          <p:spPr>
            <a:xfrm>
              <a:off x="5944175" y="3818175"/>
              <a:ext cx="15225" cy="3725"/>
            </a:xfrm>
            <a:custGeom>
              <a:avLst/>
              <a:gdLst/>
              <a:ahLst/>
              <a:cxnLst/>
              <a:rect l="l" t="t" r="r" b="b"/>
              <a:pathLst>
                <a:path w="609" h="149" extrusionOk="0">
                  <a:moveTo>
                    <a:pt x="288" y="1"/>
                  </a:moveTo>
                  <a:cubicBezTo>
                    <a:pt x="195" y="1"/>
                    <a:pt x="98" y="18"/>
                    <a:pt x="1" y="24"/>
                  </a:cubicBezTo>
                  <a:cubicBezTo>
                    <a:pt x="122" y="122"/>
                    <a:pt x="252" y="148"/>
                    <a:pt x="383" y="148"/>
                  </a:cubicBezTo>
                  <a:cubicBezTo>
                    <a:pt x="459" y="148"/>
                    <a:pt x="534" y="140"/>
                    <a:pt x="608" y="131"/>
                  </a:cubicBezTo>
                  <a:cubicBezTo>
                    <a:pt x="510" y="26"/>
                    <a:pt x="402"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35"/>
            <p:cNvSpPr/>
            <p:nvPr/>
          </p:nvSpPr>
          <p:spPr>
            <a:xfrm>
              <a:off x="5991800" y="3875600"/>
              <a:ext cx="14325" cy="3825"/>
            </a:xfrm>
            <a:custGeom>
              <a:avLst/>
              <a:gdLst/>
              <a:ahLst/>
              <a:cxnLst/>
              <a:rect l="l" t="t" r="r" b="b"/>
              <a:pathLst>
                <a:path w="573" h="153" extrusionOk="0">
                  <a:moveTo>
                    <a:pt x="1" y="1"/>
                  </a:moveTo>
                  <a:cubicBezTo>
                    <a:pt x="90" y="102"/>
                    <a:pt x="182" y="153"/>
                    <a:pt x="278" y="153"/>
                  </a:cubicBezTo>
                  <a:cubicBezTo>
                    <a:pt x="373" y="153"/>
                    <a:pt x="471" y="102"/>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35"/>
            <p:cNvSpPr/>
            <p:nvPr/>
          </p:nvSpPr>
          <p:spPr>
            <a:xfrm>
              <a:off x="5973950" y="3872325"/>
              <a:ext cx="12225" cy="3100"/>
            </a:xfrm>
            <a:custGeom>
              <a:avLst/>
              <a:gdLst/>
              <a:ahLst/>
              <a:cxnLst/>
              <a:rect l="l" t="t" r="r" b="b"/>
              <a:pathLst>
                <a:path w="489" h="124" extrusionOk="0">
                  <a:moveTo>
                    <a:pt x="0" y="1"/>
                  </a:moveTo>
                  <a:cubicBezTo>
                    <a:pt x="79" y="100"/>
                    <a:pt x="174" y="123"/>
                    <a:pt x="275" y="123"/>
                  </a:cubicBezTo>
                  <a:cubicBezTo>
                    <a:pt x="344" y="123"/>
                    <a:pt x="417" y="113"/>
                    <a:pt x="489" y="108"/>
                  </a:cubicBezTo>
                  <a:cubicBezTo>
                    <a:pt x="346" y="1"/>
                    <a:pt x="16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35"/>
            <p:cNvSpPr/>
            <p:nvPr/>
          </p:nvSpPr>
          <p:spPr>
            <a:xfrm>
              <a:off x="6095850" y="3850775"/>
              <a:ext cx="6425" cy="6400"/>
            </a:xfrm>
            <a:custGeom>
              <a:avLst/>
              <a:gdLst/>
              <a:ahLst/>
              <a:cxnLst/>
              <a:rect l="l" t="t" r="r" b="b"/>
              <a:pathLst>
                <a:path w="257" h="256" extrusionOk="0">
                  <a:moveTo>
                    <a:pt x="185" y="0"/>
                  </a:moveTo>
                  <a:cubicBezTo>
                    <a:pt x="1" y="0"/>
                    <a:pt x="83" y="138"/>
                    <a:pt x="137" y="256"/>
                  </a:cubicBezTo>
                  <a:cubicBezTo>
                    <a:pt x="185" y="256"/>
                    <a:pt x="220" y="256"/>
                    <a:pt x="256" y="244"/>
                  </a:cubicBezTo>
                  <a:lnTo>
                    <a:pt x="256" y="6"/>
                  </a:lnTo>
                  <a:cubicBezTo>
                    <a:pt x="229" y="2"/>
                    <a:pt x="205"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35"/>
            <p:cNvSpPr/>
            <p:nvPr/>
          </p:nvSpPr>
          <p:spPr>
            <a:xfrm>
              <a:off x="6030800" y="3850300"/>
              <a:ext cx="3900" cy="3900"/>
            </a:xfrm>
            <a:custGeom>
              <a:avLst/>
              <a:gdLst/>
              <a:ahLst/>
              <a:cxnLst/>
              <a:rect l="l" t="t" r="r" b="b"/>
              <a:pathLst>
                <a:path w="156" h="156" extrusionOk="0">
                  <a:moveTo>
                    <a:pt x="155" y="1"/>
                  </a:moveTo>
                  <a:cubicBezTo>
                    <a:pt x="84" y="25"/>
                    <a:pt x="36" y="84"/>
                    <a:pt x="1" y="156"/>
                  </a:cubicBezTo>
                  <a:lnTo>
                    <a:pt x="155" y="156"/>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35"/>
            <p:cNvSpPr/>
            <p:nvPr/>
          </p:nvSpPr>
          <p:spPr>
            <a:xfrm>
              <a:off x="5652175" y="3739050"/>
              <a:ext cx="249775" cy="48300"/>
            </a:xfrm>
            <a:custGeom>
              <a:avLst/>
              <a:gdLst/>
              <a:ahLst/>
              <a:cxnLst/>
              <a:rect l="l" t="t" r="r" b="b"/>
              <a:pathLst>
                <a:path w="9991" h="1932" extrusionOk="0">
                  <a:moveTo>
                    <a:pt x="227" y="1"/>
                  </a:moveTo>
                  <a:cubicBezTo>
                    <a:pt x="176" y="1"/>
                    <a:pt x="126" y="16"/>
                    <a:pt x="72" y="45"/>
                  </a:cubicBezTo>
                  <a:cubicBezTo>
                    <a:pt x="13" y="153"/>
                    <a:pt x="1" y="260"/>
                    <a:pt x="37" y="367"/>
                  </a:cubicBezTo>
                  <a:cubicBezTo>
                    <a:pt x="84" y="462"/>
                    <a:pt x="156" y="557"/>
                    <a:pt x="263" y="605"/>
                  </a:cubicBezTo>
                  <a:cubicBezTo>
                    <a:pt x="394" y="665"/>
                    <a:pt x="548" y="688"/>
                    <a:pt x="691" y="688"/>
                  </a:cubicBezTo>
                  <a:lnTo>
                    <a:pt x="1132" y="688"/>
                  </a:lnTo>
                  <a:cubicBezTo>
                    <a:pt x="1182" y="688"/>
                    <a:pt x="1232" y="688"/>
                    <a:pt x="1282" y="688"/>
                  </a:cubicBezTo>
                  <a:cubicBezTo>
                    <a:pt x="1509" y="688"/>
                    <a:pt x="1741" y="696"/>
                    <a:pt x="1965" y="784"/>
                  </a:cubicBezTo>
                  <a:cubicBezTo>
                    <a:pt x="2061" y="796"/>
                    <a:pt x="2168" y="819"/>
                    <a:pt x="2275" y="819"/>
                  </a:cubicBezTo>
                  <a:cubicBezTo>
                    <a:pt x="2811" y="819"/>
                    <a:pt x="3346" y="938"/>
                    <a:pt x="3870" y="1034"/>
                  </a:cubicBezTo>
                  <a:cubicBezTo>
                    <a:pt x="3942" y="1046"/>
                    <a:pt x="4001" y="1057"/>
                    <a:pt x="4073" y="1069"/>
                  </a:cubicBezTo>
                  <a:cubicBezTo>
                    <a:pt x="4144" y="1069"/>
                    <a:pt x="4204" y="1093"/>
                    <a:pt x="4287" y="1093"/>
                  </a:cubicBezTo>
                  <a:cubicBezTo>
                    <a:pt x="4339" y="1089"/>
                    <a:pt x="4390" y="1087"/>
                    <a:pt x="4441" y="1087"/>
                  </a:cubicBezTo>
                  <a:cubicBezTo>
                    <a:pt x="4802" y="1087"/>
                    <a:pt x="5147" y="1188"/>
                    <a:pt x="5501" y="1272"/>
                  </a:cubicBezTo>
                  <a:cubicBezTo>
                    <a:pt x="5566" y="1272"/>
                    <a:pt x="5631" y="1261"/>
                    <a:pt x="5694" y="1261"/>
                  </a:cubicBezTo>
                  <a:cubicBezTo>
                    <a:pt x="5747" y="1261"/>
                    <a:pt x="5798" y="1269"/>
                    <a:pt x="5847" y="1296"/>
                  </a:cubicBezTo>
                  <a:cubicBezTo>
                    <a:pt x="5894" y="1319"/>
                    <a:pt x="5954" y="1331"/>
                    <a:pt x="6013" y="1343"/>
                  </a:cubicBezTo>
                  <a:cubicBezTo>
                    <a:pt x="6073" y="1355"/>
                    <a:pt x="6133" y="1379"/>
                    <a:pt x="6192" y="1379"/>
                  </a:cubicBezTo>
                  <a:cubicBezTo>
                    <a:pt x="6252" y="1379"/>
                    <a:pt x="6311" y="1391"/>
                    <a:pt x="6371" y="1391"/>
                  </a:cubicBezTo>
                  <a:cubicBezTo>
                    <a:pt x="6883" y="1413"/>
                    <a:pt x="7355" y="1644"/>
                    <a:pt x="7882" y="1644"/>
                  </a:cubicBezTo>
                  <a:cubicBezTo>
                    <a:pt x="7917" y="1644"/>
                    <a:pt x="7954" y="1643"/>
                    <a:pt x="7990" y="1641"/>
                  </a:cubicBezTo>
                  <a:cubicBezTo>
                    <a:pt x="8038" y="1641"/>
                    <a:pt x="8085" y="1629"/>
                    <a:pt x="8121" y="1629"/>
                  </a:cubicBezTo>
                  <a:cubicBezTo>
                    <a:pt x="8311" y="1629"/>
                    <a:pt x="8514" y="1629"/>
                    <a:pt x="8680" y="1760"/>
                  </a:cubicBezTo>
                  <a:cubicBezTo>
                    <a:pt x="8928" y="1870"/>
                    <a:pt x="9101" y="1932"/>
                    <a:pt x="9225" y="1932"/>
                  </a:cubicBezTo>
                  <a:cubicBezTo>
                    <a:pt x="9435" y="1932"/>
                    <a:pt x="9500" y="1755"/>
                    <a:pt x="9538" y="1343"/>
                  </a:cubicBezTo>
                  <a:cubicBezTo>
                    <a:pt x="9514" y="1319"/>
                    <a:pt x="9478" y="1296"/>
                    <a:pt x="9454" y="1284"/>
                  </a:cubicBezTo>
                  <a:lnTo>
                    <a:pt x="9407" y="1296"/>
                  </a:lnTo>
                  <a:lnTo>
                    <a:pt x="9454" y="1272"/>
                  </a:lnTo>
                  <a:cubicBezTo>
                    <a:pt x="9490" y="1284"/>
                    <a:pt x="9526" y="1296"/>
                    <a:pt x="9550" y="1331"/>
                  </a:cubicBezTo>
                  <a:cubicBezTo>
                    <a:pt x="9585" y="1331"/>
                    <a:pt x="9620" y="1332"/>
                    <a:pt x="9654" y="1332"/>
                  </a:cubicBezTo>
                  <a:cubicBezTo>
                    <a:pt x="9784" y="1332"/>
                    <a:pt x="9906" y="1318"/>
                    <a:pt x="9990" y="1177"/>
                  </a:cubicBezTo>
                  <a:cubicBezTo>
                    <a:pt x="9407" y="1081"/>
                    <a:pt x="8835" y="986"/>
                    <a:pt x="8264" y="879"/>
                  </a:cubicBezTo>
                  <a:cubicBezTo>
                    <a:pt x="8155" y="831"/>
                    <a:pt x="8041" y="821"/>
                    <a:pt x="7926" y="821"/>
                  </a:cubicBezTo>
                  <a:cubicBezTo>
                    <a:pt x="7848" y="821"/>
                    <a:pt x="7770" y="826"/>
                    <a:pt x="7692" y="826"/>
                  </a:cubicBezTo>
                  <a:cubicBezTo>
                    <a:pt x="7570" y="826"/>
                    <a:pt x="7450" y="815"/>
                    <a:pt x="7335" y="760"/>
                  </a:cubicBezTo>
                  <a:cubicBezTo>
                    <a:pt x="7258" y="771"/>
                    <a:pt x="7178" y="779"/>
                    <a:pt x="7099" y="779"/>
                  </a:cubicBezTo>
                  <a:cubicBezTo>
                    <a:pt x="7008" y="779"/>
                    <a:pt x="6918" y="768"/>
                    <a:pt x="6835" y="736"/>
                  </a:cubicBezTo>
                  <a:cubicBezTo>
                    <a:pt x="6704" y="676"/>
                    <a:pt x="6570" y="676"/>
                    <a:pt x="6436" y="676"/>
                  </a:cubicBezTo>
                  <a:cubicBezTo>
                    <a:pt x="6302" y="676"/>
                    <a:pt x="6168" y="676"/>
                    <a:pt x="6037" y="617"/>
                  </a:cubicBezTo>
                  <a:cubicBezTo>
                    <a:pt x="5973" y="624"/>
                    <a:pt x="5907" y="628"/>
                    <a:pt x="5839" y="628"/>
                  </a:cubicBezTo>
                  <a:cubicBezTo>
                    <a:pt x="5694" y="628"/>
                    <a:pt x="5545" y="610"/>
                    <a:pt x="5406" y="569"/>
                  </a:cubicBezTo>
                  <a:cubicBezTo>
                    <a:pt x="5204" y="486"/>
                    <a:pt x="4966" y="569"/>
                    <a:pt x="4775" y="462"/>
                  </a:cubicBezTo>
                  <a:cubicBezTo>
                    <a:pt x="4764" y="473"/>
                    <a:pt x="4751" y="479"/>
                    <a:pt x="4738" y="479"/>
                  </a:cubicBezTo>
                  <a:cubicBezTo>
                    <a:pt x="4722" y="479"/>
                    <a:pt x="4705" y="470"/>
                    <a:pt x="4692" y="450"/>
                  </a:cubicBezTo>
                  <a:cubicBezTo>
                    <a:pt x="4646" y="399"/>
                    <a:pt x="4603" y="380"/>
                    <a:pt x="4559" y="380"/>
                  </a:cubicBezTo>
                  <a:cubicBezTo>
                    <a:pt x="4511" y="380"/>
                    <a:pt x="4462" y="402"/>
                    <a:pt x="4406" y="426"/>
                  </a:cubicBezTo>
                  <a:cubicBezTo>
                    <a:pt x="3227" y="367"/>
                    <a:pt x="2072" y="188"/>
                    <a:pt x="906" y="34"/>
                  </a:cubicBezTo>
                  <a:cubicBezTo>
                    <a:pt x="816" y="28"/>
                    <a:pt x="727" y="22"/>
                    <a:pt x="639" y="22"/>
                  </a:cubicBezTo>
                  <a:cubicBezTo>
                    <a:pt x="551" y="22"/>
                    <a:pt x="465" y="28"/>
                    <a:pt x="382" y="45"/>
                  </a:cubicBezTo>
                  <a:cubicBezTo>
                    <a:pt x="328" y="16"/>
                    <a:pt x="278"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35"/>
            <p:cNvSpPr/>
            <p:nvPr/>
          </p:nvSpPr>
          <p:spPr>
            <a:xfrm>
              <a:off x="5811725" y="3796825"/>
              <a:ext cx="108075" cy="26700"/>
            </a:xfrm>
            <a:custGeom>
              <a:avLst/>
              <a:gdLst/>
              <a:ahLst/>
              <a:cxnLst/>
              <a:rect l="l" t="t" r="r" b="b"/>
              <a:pathLst>
                <a:path w="4323" h="1068" extrusionOk="0">
                  <a:moveTo>
                    <a:pt x="742" y="1"/>
                  </a:moveTo>
                  <a:cubicBezTo>
                    <a:pt x="683" y="1"/>
                    <a:pt x="622" y="12"/>
                    <a:pt x="560" y="32"/>
                  </a:cubicBezTo>
                  <a:cubicBezTo>
                    <a:pt x="513" y="56"/>
                    <a:pt x="441" y="92"/>
                    <a:pt x="405" y="151"/>
                  </a:cubicBezTo>
                  <a:cubicBezTo>
                    <a:pt x="346" y="378"/>
                    <a:pt x="1" y="532"/>
                    <a:pt x="286" y="818"/>
                  </a:cubicBezTo>
                  <a:cubicBezTo>
                    <a:pt x="894" y="925"/>
                    <a:pt x="1501" y="830"/>
                    <a:pt x="2132" y="937"/>
                  </a:cubicBezTo>
                  <a:cubicBezTo>
                    <a:pt x="2290" y="965"/>
                    <a:pt x="2453" y="973"/>
                    <a:pt x="2620" y="973"/>
                  </a:cubicBezTo>
                  <a:cubicBezTo>
                    <a:pt x="2847" y="973"/>
                    <a:pt x="3079" y="958"/>
                    <a:pt x="3312" y="958"/>
                  </a:cubicBezTo>
                  <a:cubicBezTo>
                    <a:pt x="3575" y="958"/>
                    <a:pt x="3838" y="977"/>
                    <a:pt x="4096" y="1056"/>
                  </a:cubicBezTo>
                  <a:cubicBezTo>
                    <a:pt x="4115" y="1064"/>
                    <a:pt x="4131" y="1068"/>
                    <a:pt x="4147" y="1068"/>
                  </a:cubicBezTo>
                  <a:cubicBezTo>
                    <a:pt x="4223" y="1068"/>
                    <a:pt x="4267" y="983"/>
                    <a:pt x="4287" y="913"/>
                  </a:cubicBezTo>
                  <a:cubicBezTo>
                    <a:pt x="4323" y="794"/>
                    <a:pt x="4239" y="747"/>
                    <a:pt x="4144" y="711"/>
                  </a:cubicBezTo>
                  <a:cubicBezTo>
                    <a:pt x="4037" y="687"/>
                    <a:pt x="3965" y="640"/>
                    <a:pt x="3918" y="556"/>
                  </a:cubicBezTo>
                  <a:cubicBezTo>
                    <a:pt x="3812" y="503"/>
                    <a:pt x="3702" y="490"/>
                    <a:pt x="3593" y="490"/>
                  </a:cubicBezTo>
                  <a:cubicBezTo>
                    <a:pt x="3482" y="490"/>
                    <a:pt x="3371" y="504"/>
                    <a:pt x="3263" y="504"/>
                  </a:cubicBezTo>
                  <a:cubicBezTo>
                    <a:pt x="3142" y="504"/>
                    <a:pt x="3025" y="486"/>
                    <a:pt x="2918" y="413"/>
                  </a:cubicBezTo>
                  <a:lnTo>
                    <a:pt x="2929" y="413"/>
                  </a:lnTo>
                  <a:cubicBezTo>
                    <a:pt x="2851" y="364"/>
                    <a:pt x="2767" y="353"/>
                    <a:pt x="2681" y="353"/>
                  </a:cubicBezTo>
                  <a:cubicBezTo>
                    <a:pt x="2614" y="353"/>
                    <a:pt x="2546" y="359"/>
                    <a:pt x="2479" y="359"/>
                  </a:cubicBezTo>
                  <a:cubicBezTo>
                    <a:pt x="2383" y="359"/>
                    <a:pt x="2290" y="346"/>
                    <a:pt x="2203" y="282"/>
                  </a:cubicBezTo>
                  <a:cubicBezTo>
                    <a:pt x="2144" y="282"/>
                    <a:pt x="2096" y="270"/>
                    <a:pt x="2048" y="270"/>
                  </a:cubicBezTo>
                  <a:cubicBezTo>
                    <a:pt x="1983" y="330"/>
                    <a:pt x="1914" y="360"/>
                    <a:pt x="1843" y="360"/>
                  </a:cubicBezTo>
                  <a:cubicBezTo>
                    <a:pt x="1772" y="360"/>
                    <a:pt x="1697" y="330"/>
                    <a:pt x="1620" y="270"/>
                  </a:cubicBezTo>
                  <a:cubicBezTo>
                    <a:pt x="1429" y="223"/>
                    <a:pt x="1251" y="163"/>
                    <a:pt x="1060" y="116"/>
                  </a:cubicBezTo>
                  <a:cubicBezTo>
                    <a:pt x="959" y="38"/>
                    <a:pt x="853" y="1"/>
                    <a:pt x="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35"/>
            <p:cNvSpPr/>
            <p:nvPr/>
          </p:nvSpPr>
          <p:spPr>
            <a:xfrm>
              <a:off x="5980200" y="3795900"/>
              <a:ext cx="94375" cy="10175"/>
            </a:xfrm>
            <a:custGeom>
              <a:avLst/>
              <a:gdLst/>
              <a:ahLst/>
              <a:cxnLst/>
              <a:rect l="l" t="t" r="r" b="b"/>
              <a:pathLst>
                <a:path w="3775" h="407" extrusionOk="0">
                  <a:moveTo>
                    <a:pt x="2260" y="0"/>
                  </a:moveTo>
                  <a:cubicBezTo>
                    <a:pt x="2000" y="0"/>
                    <a:pt x="1739" y="13"/>
                    <a:pt x="1477" y="34"/>
                  </a:cubicBezTo>
                  <a:lnTo>
                    <a:pt x="1358" y="34"/>
                  </a:lnTo>
                  <a:cubicBezTo>
                    <a:pt x="1279" y="48"/>
                    <a:pt x="1199" y="53"/>
                    <a:pt x="1118" y="53"/>
                  </a:cubicBezTo>
                  <a:cubicBezTo>
                    <a:pt x="946" y="53"/>
                    <a:pt x="769" y="31"/>
                    <a:pt x="594" y="31"/>
                  </a:cubicBezTo>
                  <a:cubicBezTo>
                    <a:pt x="388" y="31"/>
                    <a:pt x="186" y="62"/>
                    <a:pt x="0" y="200"/>
                  </a:cubicBezTo>
                  <a:cubicBezTo>
                    <a:pt x="510" y="317"/>
                    <a:pt x="1025" y="342"/>
                    <a:pt x="1542" y="342"/>
                  </a:cubicBezTo>
                  <a:cubicBezTo>
                    <a:pt x="1928" y="342"/>
                    <a:pt x="2314" y="328"/>
                    <a:pt x="2699" y="328"/>
                  </a:cubicBezTo>
                  <a:cubicBezTo>
                    <a:pt x="2799" y="328"/>
                    <a:pt x="2900" y="329"/>
                    <a:pt x="3001" y="331"/>
                  </a:cubicBezTo>
                  <a:cubicBezTo>
                    <a:pt x="3148" y="331"/>
                    <a:pt x="3307" y="407"/>
                    <a:pt x="3456" y="407"/>
                  </a:cubicBezTo>
                  <a:cubicBezTo>
                    <a:pt x="3572" y="407"/>
                    <a:pt x="3681" y="361"/>
                    <a:pt x="3775" y="200"/>
                  </a:cubicBezTo>
                  <a:cubicBezTo>
                    <a:pt x="3271" y="51"/>
                    <a:pt x="2767" y="0"/>
                    <a:pt x="2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35"/>
            <p:cNvSpPr/>
            <p:nvPr/>
          </p:nvSpPr>
          <p:spPr>
            <a:xfrm>
              <a:off x="5932575" y="3790050"/>
              <a:ext cx="84250" cy="10875"/>
            </a:xfrm>
            <a:custGeom>
              <a:avLst/>
              <a:gdLst/>
              <a:ahLst/>
              <a:cxnLst/>
              <a:rect l="l" t="t" r="r" b="b"/>
              <a:pathLst>
                <a:path w="3370" h="435" extrusionOk="0">
                  <a:moveTo>
                    <a:pt x="169" y="1"/>
                  </a:moveTo>
                  <a:cubicBezTo>
                    <a:pt x="103" y="1"/>
                    <a:pt x="28" y="22"/>
                    <a:pt x="0" y="113"/>
                  </a:cubicBezTo>
                  <a:cubicBezTo>
                    <a:pt x="393" y="354"/>
                    <a:pt x="552" y="434"/>
                    <a:pt x="1039" y="434"/>
                  </a:cubicBezTo>
                  <a:cubicBezTo>
                    <a:pt x="1201" y="434"/>
                    <a:pt x="1399" y="425"/>
                    <a:pt x="1655" y="410"/>
                  </a:cubicBezTo>
                  <a:cubicBezTo>
                    <a:pt x="1878" y="338"/>
                    <a:pt x="2105" y="320"/>
                    <a:pt x="2332" y="320"/>
                  </a:cubicBezTo>
                  <a:cubicBezTo>
                    <a:pt x="2544" y="320"/>
                    <a:pt x="2756" y="335"/>
                    <a:pt x="2966" y="335"/>
                  </a:cubicBezTo>
                  <a:cubicBezTo>
                    <a:pt x="3086" y="335"/>
                    <a:pt x="3204" y="331"/>
                    <a:pt x="3322" y="315"/>
                  </a:cubicBezTo>
                  <a:lnTo>
                    <a:pt x="3370" y="256"/>
                  </a:lnTo>
                  <a:cubicBezTo>
                    <a:pt x="3275" y="220"/>
                    <a:pt x="3203" y="149"/>
                    <a:pt x="3120" y="149"/>
                  </a:cubicBezTo>
                  <a:cubicBezTo>
                    <a:pt x="2167" y="113"/>
                    <a:pt x="1179" y="149"/>
                    <a:pt x="227" y="6"/>
                  </a:cubicBezTo>
                  <a:cubicBezTo>
                    <a:pt x="210" y="3"/>
                    <a:pt x="190"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35"/>
            <p:cNvSpPr/>
            <p:nvPr/>
          </p:nvSpPr>
          <p:spPr>
            <a:xfrm>
              <a:off x="5800125" y="3780825"/>
              <a:ext cx="48225" cy="21100"/>
            </a:xfrm>
            <a:custGeom>
              <a:avLst/>
              <a:gdLst/>
              <a:ahLst/>
              <a:cxnLst/>
              <a:rect l="l" t="t" r="r" b="b"/>
              <a:pathLst>
                <a:path w="1929" h="844" extrusionOk="0">
                  <a:moveTo>
                    <a:pt x="1074" y="1"/>
                  </a:moveTo>
                  <a:cubicBezTo>
                    <a:pt x="1005" y="1"/>
                    <a:pt x="931" y="18"/>
                    <a:pt x="857" y="41"/>
                  </a:cubicBezTo>
                  <a:cubicBezTo>
                    <a:pt x="786" y="65"/>
                    <a:pt x="738" y="77"/>
                    <a:pt x="679" y="101"/>
                  </a:cubicBezTo>
                  <a:cubicBezTo>
                    <a:pt x="465" y="184"/>
                    <a:pt x="226" y="148"/>
                    <a:pt x="48" y="315"/>
                  </a:cubicBezTo>
                  <a:cubicBezTo>
                    <a:pt x="0" y="601"/>
                    <a:pt x="262" y="613"/>
                    <a:pt x="405" y="696"/>
                  </a:cubicBezTo>
                  <a:cubicBezTo>
                    <a:pt x="524" y="744"/>
                    <a:pt x="643" y="803"/>
                    <a:pt x="762" y="839"/>
                  </a:cubicBezTo>
                  <a:cubicBezTo>
                    <a:pt x="776" y="842"/>
                    <a:pt x="790" y="843"/>
                    <a:pt x="804" y="843"/>
                  </a:cubicBezTo>
                  <a:cubicBezTo>
                    <a:pt x="849" y="843"/>
                    <a:pt x="893" y="828"/>
                    <a:pt x="929" y="791"/>
                  </a:cubicBezTo>
                  <a:cubicBezTo>
                    <a:pt x="1119" y="779"/>
                    <a:pt x="1310" y="779"/>
                    <a:pt x="1512" y="756"/>
                  </a:cubicBezTo>
                  <a:cubicBezTo>
                    <a:pt x="1512" y="565"/>
                    <a:pt x="1608" y="494"/>
                    <a:pt x="1762" y="494"/>
                  </a:cubicBezTo>
                  <a:cubicBezTo>
                    <a:pt x="1810" y="446"/>
                    <a:pt x="1846" y="422"/>
                    <a:pt x="1893" y="398"/>
                  </a:cubicBezTo>
                  <a:cubicBezTo>
                    <a:pt x="1905" y="375"/>
                    <a:pt x="1905" y="363"/>
                    <a:pt x="1929" y="327"/>
                  </a:cubicBezTo>
                  <a:cubicBezTo>
                    <a:pt x="1774" y="148"/>
                    <a:pt x="1548" y="208"/>
                    <a:pt x="1358" y="184"/>
                  </a:cubicBezTo>
                  <a:cubicBezTo>
                    <a:pt x="1284" y="45"/>
                    <a:pt x="1184"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35"/>
            <p:cNvSpPr/>
            <p:nvPr/>
          </p:nvSpPr>
          <p:spPr>
            <a:xfrm>
              <a:off x="6055200" y="3800375"/>
              <a:ext cx="69375" cy="9375"/>
            </a:xfrm>
            <a:custGeom>
              <a:avLst/>
              <a:gdLst/>
              <a:ahLst/>
              <a:cxnLst/>
              <a:rect l="l" t="t" r="r" b="b"/>
              <a:pathLst>
                <a:path w="2775" h="375" extrusionOk="0">
                  <a:moveTo>
                    <a:pt x="1091" y="1"/>
                  </a:moveTo>
                  <a:cubicBezTo>
                    <a:pt x="978" y="1"/>
                    <a:pt x="865" y="3"/>
                    <a:pt x="751" y="9"/>
                  </a:cubicBezTo>
                  <a:cubicBezTo>
                    <a:pt x="644" y="122"/>
                    <a:pt x="519" y="143"/>
                    <a:pt x="389" y="143"/>
                  </a:cubicBezTo>
                  <a:cubicBezTo>
                    <a:pt x="314" y="143"/>
                    <a:pt x="237" y="136"/>
                    <a:pt x="161" y="136"/>
                  </a:cubicBezTo>
                  <a:cubicBezTo>
                    <a:pt x="107" y="136"/>
                    <a:pt x="53" y="140"/>
                    <a:pt x="1" y="152"/>
                  </a:cubicBezTo>
                  <a:cubicBezTo>
                    <a:pt x="331" y="276"/>
                    <a:pt x="669" y="289"/>
                    <a:pt x="1008" y="289"/>
                  </a:cubicBezTo>
                  <a:cubicBezTo>
                    <a:pt x="1094" y="289"/>
                    <a:pt x="1181" y="288"/>
                    <a:pt x="1267" y="288"/>
                  </a:cubicBezTo>
                  <a:cubicBezTo>
                    <a:pt x="1429" y="288"/>
                    <a:pt x="1590" y="291"/>
                    <a:pt x="1751" y="307"/>
                  </a:cubicBezTo>
                  <a:cubicBezTo>
                    <a:pt x="1942" y="307"/>
                    <a:pt x="2139" y="375"/>
                    <a:pt x="2325" y="375"/>
                  </a:cubicBezTo>
                  <a:cubicBezTo>
                    <a:pt x="2488" y="375"/>
                    <a:pt x="2642" y="323"/>
                    <a:pt x="2775" y="128"/>
                  </a:cubicBezTo>
                  <a:cubicBezTo>
                    <a:pt x="2218" y="69"/>
                    <a:pt x="1661" y="1"/>
                    <a:pt x="1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35"/>
            <p:cNvSpPr/>
            <p:nvPr/>
          </p:nvSpPr>
          <p:spPr>
            <a:xfrm>
              <a:off x="5799825" y="3767625"/>
              <a:ext cx="52400" cy="14250"/>
            </a:xfrm>
            <a:custGeom>
              <a:avLst/>
              <a:gdLst/>
              <a:ahLst/>
              <a:cxnLst/>
              <a:rect l="l" t="t" r="r" b="b"/>
              <a:pathLst>
                <a:path w="2096" h="570" extrusionOk="0">
                  <a:moveTo>
                    <a:pt x="143" y="1"/>
                  </a:moveTo>
                  <a:cubicBezTo>
                    <a:pt x="119" y="1"/>
                    <a:pt x="96" y="4"/>
                    <a:pt x="72" y="10"/>
                  </a:cubicBezTo>
                  <a:cubicBezTo>
                    <a:pt x="12" y="57"/>
                    <a:pt x="0" y="129"/>
                    <a:pt x="0" y="212"/>
                  </a:cubicBezTo>
                  <a:cubicBezTo>
                    <a:pt x="12" y="284"/>
                    <a:pt x="60" y="343"/>
                    <a:pt x="119" y="391"/>
                  </a:cubicBezTo>
                  <a:cubicBezTo>
                    <a:pt x="227" y="438"/>
                    <a:pt x="322" y="462"/>
                    <a:pt x="441" y="486"/>
                  </a:cubicBezTo>
                  <a:cubicBezTo>
                    <a:pt x="598" y="508"/>
                    <a:pt x="753" y="513"/>
                    <a:pt x="909" y="513"/>
                  </a:cubicBezTo>
                  <a:cubicBezTo>
                    <a:pt x="1045" y="513"/>
                    <a:pt x="1182" y="509"/>
                    <a:pt x="1318" y="509"/>
                  </a:cubicBezTo>
                  <a:cubicBezTo>
                    <a:pt x="1533" y="509"/>
                    <a:pt x="1748" y="519"/>
                    <a:pt x="1965" y="569"/>
                  </a:cubicBezTo>
                  <a:lnTo>
                    <a:pt x="2096" y="438"/>
                  </a:lnTo>
                  <a:cubicBezTo>
                    <a:pt x="1548" y="129"/>
                    <a:pt x="953" y="81"/>
                    <a:pt x="346" y="22"/>
                  </a:cubicBezTo>
                  <a:cubicBezTo>
                    <a:pt x="346" y="34"/>
                    <a:pt x="334" y="34"/>
                    <a:pt x="298" y="57"/>
                  </a:cubicBezTo>
                  <a:cubicBezTo>
                    <a:pt x="292" y="60"/>
                    <a:pt x="286" y="62"/>
                    <a:pt x="279" y="62"/>
                  </a:cubicBezTo>
                  <a:cubicBezTo>
                    <a:pt x="258" y="62"/>
                    <a:pt x="233" y="46"/>
                    <a:pt x="215" y="10"/>
                  </a:cubicBezTo>
                  <a:cubicBezTo>
                    <a:pt x="191" y="4"/>
                    <a:pt x="167"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35"/>
            <p:cNvSpPr/>
            <p:nvPr/>
          </p:nvSpPr>
          <p:spPr>
            <a:xfrm>
              <a:off x="6098975" y="3803575"/>
              <a:ext cx="50925" cy="8650"/>
            </a:xfrm>
            <a:custGeom>
              <a:avLst/>
              <a:gdLst/>
              <a:ahLst/>
              <a:cxnLst/>
              <a:rect l="l" t="t" r="r" b="b"/>
              <a:pathLst>
                <a:path w="2037" h="346" extrusionOk="0">
                  <a:moveTo>
                    <a:pt x="1024" y="0"/>
                  </a:moveTo>
                  <a:cubicBezTo>
                    <a:pt x="884" y="135"/>
                    <a:pt x="724" y="161"/>
                    <a:pt x="559" y="161"/>
                  </a:cubicBezTo>
                  <a:cubicBezTo>
                    <a:pt x="455" y="161"/>
                    <a:pt x="348" y="151"/>
                    <a:pt x="242" y="151"/>
                  </a:cubicBezTo>
                  <a:cubicBezTo>
                    <a:pt x="160" y="151"/>
                    <a:pt x="79" y="157"/>
                    <a:pt x="0" y="179"/>
                  </a:cubicBezTo>
                  <a:cubicBezTo>
                    <a:pt x="167" y="346"/>
                    <a:pt x="393" y="262"/>
                    <a:pt x="583" y="310"/>
                  </a:cubicBezTo>
                  <a:lnTo>
                    <a:pt x="2024" y="310"/>
                  </a:lnTo>
                  <a:cubicBezTo>
                    <a:pt x="2024" y="250"/>
                    <a:pt x="2036" y="191"/>
                    <a:pt x="2036" y="131"/>
                  </a:cubicBezTo>
                  <a:cubicBezTo>
                    <a:pt x="2024" y="84"/>
                    <a:pt x="2012" y="60"/>
                    <a:pt x="2012" y="12"/>
                  </a:cubicBezTo>
                  <a:cubicBezTo>
                    <a:pt x="1834" y="25"/>
                    <a:pt x="1659" y="38"/>
                    <a:pt x="1484" y="38"/>
                  </a:cubicBezTo>
                  <a:cubicBezTo>
                    <a:pt x="1332" y="38"/>
                    <a:pt x="1179" y="28"/>
                    <a:pt x="1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35"/>
            <p:cNvSpPr/>
            <p:nvPr/>
          </p:nvSpPr>
          <p:spPr>
            <a:xfrm>
              <a:off x="5809050" y="3775325"/>
              <a:ext cx="39900" cy="10425"/>
            </a:xfrm>
            <a:custGeom>
              <a:avLst/>
              <a:gdLst/>
              <a:ahLst/>
              <a:cxnLst/>
              <a:rect l="l" t="t" r="r" b="b"/>
              <a:pathLst>
                <a:path w="1596" h="417" extrusionOk="0">
                  <a:moveTo>
                    <a:pt x="249" y="1"/>
                  </a:moveTo>
                  <a:cubicBezTo>
                    <a:pt x="167" y="1"/>
                    <a:pt x="84" y="4"/>
                    <a:pt x="0" y="11"/>
                  </a:cubicBezTo>
                  <a:cubicBezTo>
                    <a:pt x="24" y="380"/>
                    <a:pt x="405" y="202"/>
                    <a:pt x="572" y="416"/>
                  </a:cubicBezTo>
                  <a:cubicBezTo>
                    <a:pt x="640" y="382"/>
                    <a:pt x="711" y="367"/>
                    <a:pt x="782" y="367"/>
                  </a:cubicBezTo>
                  <a:cubicBezTo>
                    <a:pt x="860" y="367"/>
                    <a:pt x="938" y="385"/>
                    <a:pt x="1012" y="416"/>
                  </a:cubicBezTo>
                  <a:cubicBezTo>
                    <a:pt x="1105" y="287"/>
                    <a:pt x="1228" y="275"/>
                    <a:pt x="1353" y="275"/>
                  </a:cubicBezTo>
                  <a:cubicBezTo>
                    <a:pt x="1384" y="275"/>
                    <a:pt x="1415" y="275"/>
                    <a:pt x="1446" y="275"/>
                  </a:cubicBezTo>
                  <a:cubicBezTo>
                    <a:pt x="1498" y="275"/>
                    <a:pt x="1548" y="273"/>
                    <a:pt x="1596" y="261"/>
                  </a:cubicBezTo>
                  <a:cubicBezTo>
                    <a:pt x="1151" y="110"/>
                    <a:pt x="714" y="1"/>
                    <a:pt x="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35"/>
            <p:cNvSpPr/>
            <p:nvPr/>
          </p:nvSpPr>
          <p:spPr>
            <a:xfrm>
              <a:off x="5973950" y="3796075"/>
              <a:ext cx="42000" cy="4850"/>
            </a:xfrm>
            <a:custGeom>
              <a:avLst/>
              <a:gdLst/>
              <a:ahLst/>
              <a:cxnLst/>
              <a:rect l="l" t="t" r="r" b="b"/>
              <a:pathLst>
                <a:path w="1680" h="194" extrusionOk="0">
                  <a:moveTo>
                    <a:pt x="679" y="0"/>
                  </a:moveTo>
                  <a:cubicBezTo>
                    <a:pt x="450" y="0"/>
                    <a:pt x="223" y="39"/>
                    <a:pt x="0" y="169"/>
                  </a:cubicBezTo>
                  <a:cubicBezTo>
                    <a:pt x="96" y="169"/>
                    <a:pt x="167" y="181"/>
                    <a:pt x="274" y="193"/>
                  </a:cubicBezTo>
                  <a:cubicBezTo>
                    <a:pt x="390" y="166"/>
                    <a:pt x="509" y="158"/>
                    <a:pt x="630" y="158"/>
                  </a:cubicBezTo>
                  <a:cubicBezTo>
                    <a:pt x="794" y="158"/>
                    <a:pt x="962" y="173"/>
                    <a:pt x="1128" y="173"/>
                  </a:cubicBezTo>
                  <a:cubicBezTo>
                    <a:pt x="1315" y="173"/>
                    <a:pt x="1501" y="154"/>
                    <a:pt x="1679" y="74"/>
                  </a:cubicBezTo>
                  <a:lnTo>
                    <a:pt x="1679" y="74"/>
                  </a:lnTo>
                  <a:cubicBezTo>
                    <a:pt x="1665" y="75"/>
                    <a:pt x="1651" y="75"/>
                    <a:pt x="1638" y="75"/>
                  </a:cubicBezTo>
                  <a:cubicBezTo>
                    <a:pt x="1319" y="75"/>
                    <a:pt x="998"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35"/>
            <p:cNvSpPr/>
            <p:nvPr/>
          </p:nvSpPr>
          <p:spPr>
            <a:xfrm>
              <a:off x="5847150" y="3789000"/>
              <a:ext cx="22650" cy="7450"/>
            </a:xfrm>
            <a:custGeom>
              <a:avLst/>
              <a:gdLst/>
              <a:ahLst/>
              <a:cxnLst/>
              <a:rect l="l" t="t" r="r" b="b"/>
              <a:pathLst>
                <a:path w="906" h="298" extrusionOk="0">
                  <a:moveTo>
                    <a:pt x="60" y="0"/>
                  </a:moveTo>
                  <a:lnTo>
                    <a:pt x="24" y="36"/>
                  </a:lnTo>
                  <a:cubicBezTo>
                    <a:pt x="0" y="71"/>
                    <a:pt x="0" y="119"/>
                    <a:pt x="48" y="167"/>
                  </a:cubicBezTo>
                  <a:cubicBezTo>
                    <a:pt x="192" y="232"/>
                    <a:pt x="333" y="298"/>
                    <a:pt x="488" y="298"/>
                  </a:cubicBezTo>
                  <a:cubicBezTo>
                    <a:pt x="614" y="298"/>
                    <a:pt x="750" y="254"/>
                    <a:pt x="905" y="131"/>
                  </a:cubicBezTo>
                  <a:cubicBezTo>
                    <a:pt x="720" y="24"/>
                    <a:pt x="542" y="15"/>
                    <a:pt x="376" y="15"/>
                  </a:cubicBezTo>
                  <a:cubicBezTo>
                    <a:pt x="345" y="15"/>
                    <a:pt x="313" y="16"/>
                    <a:pt x="283" y="16"/>
                  </a:cubicBezTo>
                  <a:cubicBezTo>
                    <a:pt x="206" y="16"/>
                    <a:pt x="131" y="1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35"/>
            <p:cNvSpPr/>
            <p:nvPr/>
          </p:nvSpPr>
          <p:spPr>
            <a:xfrm>
              <a:off x="5884350" y="3805650"/>
              <a:ext cx="25325" cy="5625"/>
            </a:xfrm>
            <a:custGeom>
              <a:avLst/>
              <a:gdLst/>
              <a:ahLst/>
              <a:cxnLst/>
              <a:rect l="l" t="t" r="r" b="b"/>
              <a:pathLst>
                <a:path w="1013" h="225" extrusionOk="0">
                  <a:moveTo>
                    <a:pt x="1" y="48"/>
                  </a:moveTo>
                  <a:lnTo>
                    <a:pt x="1" y="48"/>
                  </a:lnTo>
                  <a:cubicBezTo>
                    <a:pt x="143" y="191"/>
                    <a:pt x="302" y="224"/>
                    <a:pt x="467" y="224"/>
                  </a:cubicBezTo>
                  <a:cubicBezTo>
                    <a:pt x="612" y="224"/>
                    <a:pt x="762" y="198"/>
                    <a:pt x="909" y="198"/>
                  </a:cubicBezTo>
                  <a:cubicBezTo>
                    <a:pt x="944" y="198"/>
                    <a:pt x="978" y="200"/>
                    <a:pt x="1013" y="203"/>
                  </a:cubicBezTo>
                  <a:cubicBezTo>
                    <a:pt x="703" y="1"/>
                    <a:pt x="346" y="96"/>
                    <a:pt x="1"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35"/>
            <p:cNvSpPr/>
            <p:nvPr/>
          </p:nvSpPr>
          <p:spPr>
            <a:xfrm>
              <a:off x="5855775" y="3774600"/>
              <a:ext cx="13725" cy="6975"/>
            </a:xfrm>
            <a:custGeom>
              <a:avLst/>
              <a:gdLst/>
              <a:ahLst/>
              <a:cxnLst/>
              <a:rect l="l" t="t" r="r" b="b"/>
              <a:pathLst>
                <a:path w="549" h="279" extrusionOk="0">
                  <a:moveTo>
                    <a:pt x="249" y="0"/>
                  </a:moveTo>
                  <a:cubicBezTo>
                    <a:pt x="178" y="0"/>
                    <a:pt x="97" y="43"/>
                    <a:pt x="1" y="147"/>
                  </a:cubicBezTo>
                  <a:cubicBezTo>
                    <a:pt x="36" y="207"/>
                    <a:pt x="84" y="266"/>
                    <a:pt x="144" y="278"/>
                  </a:cubicBezTo>
                  <a:lnTo>
                    <a:pt x="548" y="278"/>
                  </a:lnTo>
                  <a:cubicBezTo>
                    <a:pt x="465" y="127"/>
                    <a:pt x="373"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35"/>
            <p:cNvSpPr/>
            <p:nvPr/>
          </p:nvSpPr>
          <p:spPr>
            <a:xfrm>
              <a:off x="5866200" y="3803575"/>
              <a:ext cx="18175" cy="4075"/>
            </a:xfrm>
            <a:custGeom>
              <a:avLst/>
              <a:gdLst/>
              <a:ahLst/>
              <a:cxnLst/>
              <a:rect l="l" t="t" r="r" b="b"/>
              <a:pathLst>
                <a:path w="727" h="163" extrusionOk="0">
                  <a:moveTo>
                    <a:pt x="0" y="12"/>
                  </a:moveTo>
                  <a:lnTo>
                    <a:pt x="0" y="12"/>
                  </a:lnTo>
                  <a:cubicBezTo>
                    <a:pt x="104" y="135"/>
                    <a:pt x="227" y="163"/>
                    <a:pt x="356" y="163"/>
                  </a:cubicBezTo>
                  <a:cubicBezTo>
                    <a:pt x="465" y="163"/>
                    <a:pt x="579" y="142"/>
                    <a:pt x="689" y="142"/>
                  </a:cubicBezTo>
                  <a:cubicBezTo>
                    <a:pt x="702" y="142"/>
                    <a:pt x="714" y="143"/>
                    <a:pt x="727" y="143"/>
                  </a:cubicBezTo>
                  <a:cubicBezTo>
                    <a:pt x="500" y="0"/>
                    <a:pt x="250" y="60"/>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35"/>
            <p:cNvSpPr/>
            <p:nvPr/>
          </p:nvSpPr>
          <p:spPr>
            <a:xfrm>
              <a:off x="6056100" y="3781550"/>
              <a:ext cx="17600" cy="5025"/>
            </a:xfrm>
            <a:custGeom>
              <a:avLst/>
              <a:gdLst/>
              <a:ahLst/>
              <a:cxnLst/>
              <a:rect l="l" t="t" r="r" b="b"/>
              <a:pathLst>
                <a:path w="704" h="201" extrusionOk="0">
                  <a:moveTo>
                    <a:pt x="203" y="0"/>
                  </a:moveTo>
                  <a:cubicBezTo>
                    <a:pt x="143" y="60"/>
                    <a:pt x="60" y="108"/>
                    <a:pt x="1" y="167"/>
                  </a:cubicBezTo>
                  <a:cubicBezTo>
                    <a:pt x="26" y="184"/>
                    <a:pt x="45" y="201"/>
                    <a:pt x="67" y="201"/>
                  </a:cubicBezTo>
                  <a:cubicBezTo>
                    <a:pt x="76" y="201"/>
                    <a:pt x="85" y="198"/>
                    <a:pt x="96" y="191"/>
                  </a:cubicBezTo>
                  <a:cubicBezTo>
                    <a:pt x="163" y="171"/>
                    <a:pt x="235" y="170"/>
                    <a:pt x="306" y="170"/>
                  </a:cubicBezTo>
                  <a:cubicBezTo>
                    <a:pt x="317" y="170"/>
                    <a:pt x="328" y="170"/>
                    <a:pt x="339" y="170"/>
                  </a:cubicBezTo>
                  <a:cubicBezTo>
                    <a:pt x="471" y="170"/>
                    <a:pt x="600" y="165"/>
                    <a:pt x="703" y="48"/>
                  </a:cubicBezTo>
                  <a:cubicBezTo>
                    <a:pt x="536" y="36"/>
                    <a:pt x="358" y="12"/>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35"/>
            <p:cNvSpPr/>
            <p:nvPr/>
          </p:nvSpPr>
          <p:spPr>
            <a:xfrm>
              <a:off x="5851900" y="3803575"/>
              <a:ext cx="10750" cy="3600"/>
            </a:xfrm>
            <a:custGeom>
              <a:avLst/>
              <a:gdLst/>
              <a:ahLst/>
              <a:cxnLst/>
              <a:rect l="l" t="t" r="r" b="b"/>
              <a:pathLst>
                <a:path w="430" h="144" extrusionOk="0">
                  <a:moveTo>
                    <a:pt x="1" y="0"/>
                  </a:moveTo>
                  <a:cubicBezTo>
                    <a:pt x="78" y="96"/>
                    <a:pt x="150" y="143"/>
                    <a:pt x="220" y="143"/>
                  </a:cubicBezTo>
                  <a:cubicBezTo>
                    <a:pt x="290" y="143"/>
                    <a:pt x="358" y="96"/>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35"/>
            <p:cNvSpPr/>
            <p:nvPr/>
          </p:nvSpPr>
          <p:spPr>
            <a:xfrm>
              <a:off x="6006400" y="3776800"/>
              <a:ext cx="3300" cy="1800"/>
            </a:xfrm>
            <a:custGeom>
              <a:avLst/>
              <a:gdLst/>
              <a:ahLst/>
              <a:cxnLst/>
              <a:rect l="l" t="t" r="r" b="b"/>
              <a:pathLst>
                <a:path w="132" h="72" extrusionOk="0">
                  <a:moveTo>
                    <a:pt x="66" y="0"/>
                  </a:moveTo>
                  <a:cubicBezTo>
                    <a:pt x="38" y="0"/>
                    <a:pt x="16" y="19"/>
                    <a:pt x="0" y="59"/>
                  </a:cubicBezTo>
                  <a:cubicBezTo>
                    <a:pt x="48" y="71"/>
                    <a:pt x="84" y="71"/>
                    <a:pt x="131" y="71"/>
                  </a:cubicBezTo>
                  <a:cubicBezTo>
                    <a:pt x="131" y="59"/>
                    <a:pt x="119" y="24"/>
                    <a:pt x="107" y="12"/>
                  </a:cubicBezTo>
                  <a:cubicBezTo>
                    <a:pt x="92" y="4"/>
                    <a:pt x="78"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35"/>
            <p:cNvSpPr/>
            <p:nvPr/>
          </p:nvSpPr>
          <p:spPr>
            <a:xfrm>
              <a:off x="5844775" y="3789875"/>
              <a:ext cx="3575" cy="3000"/>
            </a:xfrm>
            <a:custGeom>
              <a:avLst/>
              <a:gdLst/>
              <a:ahLst/>
              <a:cxnLst/>
              <a:rect l="l" t="t" r="r" b="b"/>
              <a:pathLst>
                <a:path w="143" h="120" extrusionOk="0">
                  <a:moveTo>
                    <a:pt x="119" y="1"/>
                  </a:moveTo>
                  <a:cubicBezTo>
                    <a:pt x="60" y="13"/>
                    <a:pt x="24" y="60"/>
                    <a:pt x="0" y="120"/>
                  </a:cubicBezTo>
                  <a:lnTo>
                    <a:pt x="143" y="120"/>
                  </a:lnTo>
                  <a:lnTo>
                    <a:pt x="143" y="60"/>
                  </a:lnTo>
                  <a:lnTo>
                    <a:pt x="1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35"/>
            <p:cNvSpPr/>
            <p:nvPr/>
          </p:nvSpPr>
          <p:spPr>
            <a:xfrm>
              <a:off x="5855775" y="3778275"/>
              <a:ext cx="3900" cy="3600"/>
            </a:xfrm>
            <a:custGeom>
              <a:avLst/>
              <a:gdLst/>
              <a:ahLst/>
              <a:cxnLst/>
              <a:rect l="l" t="t" r="r" b="b"/>
              <a:pathLst>
                <a:path w="156" h="144" extrusionOk="0">
                  <a:moveTo>
                    <a:pt x="1" y="0"/>
                  </a:moveTo>
                  <a:lnTo>
                    <a:pt x="1" y="0"/>
                  </a:lnTo>
                  <a:cubicBezTo>
                    <a:pt x="24" y="84"/>
                    <a:pt x="72" y="131"/>
                    <a:pt x="155" y="143"/>
                  </a:cubicBezTo>
                  <a:cubicBezTo>
                    <a:pt x="96" y="84"/>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35"/>
            <p:cNvSpPr/>
            <p:nvPr/>
          </p:nvSpPr>
          <p:spPr>
            <a:xfrm>
              <a:off x="5715000" y="3874125"/>
              <a:ext cx="36925" cy="85950"/>
            </a:xfrm>
            <a:custGeom>
              <a:avLst/>
              <a:gdLst/>
              <a:ahLst/>
              <a:cxnLst/>
              <a:rect l="l" t="t" r="r" b="b"/>
              <a:pathLst>
                <a:path w="1477" h="3438" extrusionOk="0">
                  <a:moveTo>
                    <a:pt x="603" y="1"/>
                  </a:moveTo>
                  <a:cubicBezTo>
                    <a:pt x="424" y="1"/>
                    <a:pt x="248" y="70"/>
                    <a:pt x="71" y="143"/>
                  </a:cubicBezTo>
                  <a:cubicBezTo>
                    <a:pt x="0" y="203"/>
                    <a:pt x="0" y="262"/>
                    <a:pt x="60" y="334"/>
                  </a:cubicBezTo>
                  <a:cubicBezTo>
                    <a:pt x="71" y="333"/>
                    <a:pt x="82" y="333"/>
                    <a:pt x="93" y="333"/>
                  </a:cubicBezTo>
                  <a:cubicBezTo>
                    <a:pt x="343" y="333"/>
                    <a:pt x="452" y="464"/>
                    <a:pt x="452" y="715"/>
                  </a:cubicBezTo>
                  <a:cubicBezTo>
                    <a:pt x="452" y="1369"/>
                    <a:pt x="476" y="2012"/>
                    <a:pt x="476" y="2655"/>
                  </a:cubicBezTo>
                  <a:cubicBezTo>
                    <a:pt x="476" y="2905"/>
                    <a:pt x="310" y="3215"/>
                    <a:pt x="572" y="3382"/>
                  </a:cubicBezTo>
                  <a:cubicBezTo>
                    <a:pt x="631" y="3421"/>
                    <a:pt x="684" y="3438"/>
                    <a:pt x="732" y="3438"/>
                  </a:cubicBezTo>
                  <a:cubicBezTo>
                    <a:pt x="946" y="3438"/>
                    <a:pt x="1072" y="3118"/>
                    <a:pt x="1286" y="3060"/>
                  </a:cubicBezTo>
                  <a:cubicBezTo>
                    <a:pt x="1345" y="2917"/>
                    <a:pt x="1417" y="2786"/>
                    <a:pt x="1476" y="2667"/>
                  </a:cubicBezTo>
                  <a:cubicBezTo>
                    <a:pt x="1476" y="2643"/>
                    <a:pt x="1464" y="2596"/>
                    <a:pt x="1464" y="2560"/>
                  </a:cubicBezTo>
                  <a:cubicBezTo>
                    <a:pt x="1441" y="2417"/>
                    <a:pt x="1381" y="2298"/>
                    <a:pt x="1298" y="2179"/>
                  </a:cubicBezTo>
                  <a:cubicBezTo>
                    <a:pt x="1048" y="1941"/>
                    <a:pt x="1083" y="1631"/>
                    <a:pt x="1072" y="1334"/>
                  </a:cubicBezTo>
                  <a:cubicBezTo>
                    <a:pt x="1060" y="917"/>
                    <a:pt x="1179" y="476"/>
                    <a:pt x="941" y="95"/>
                  </a:cubicBezTo>
                  <a:cubicBezTo>
                    <a:pt x="827" y="27"/>
                    <a:pt x="715" y="1"/>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35"/>
            <p:cNvSpPr/>
            <p:nvPr/>
          </p:nvSpPr>
          <p:spPr>
            <a:xfrm>
              <a:off x="5935550" y="4036700"/>
              <a:ext cx="114325" cy="18725"/>
            </a:xfrm>
            <a:custGeom>
              <a:avLst/>
              <a:gdLst/>
              <a:ahLst/>
              <a:cxnLst/>
              <a:rect l="l" t="t" r="r" b="b"/>
              <a:pathLst>
                <a:path w="4573" h="749" extrusionOk="0">
                  <a:moveTo>
                    <a:pt x="3896" y="518"/>
                  </a:moveTo>
                  <a:cubicBezTo>
                    <a:pt x="3855" y="526"/>
                    <a:pt x="3812" y="539"/>
                    <a:pt x="3775" y="546"/>
                  </a:cubicBezTo>
                  <a:cubicBezTo>
                    <a:pt x="3814" y="530"/>
                    <a:pt x="3855" y="522"/>
                    <a:pt x="3896" y="518"/>
                  </a:cubicBezTo>
                  <a:close/>
                  <a:moveTo>
                    <a:pt x="734" y="1"/>
                  </a:moveTo>
                  <a:cubicBezTo>
                    <a:pt x="617" y="1"/>
                    <a:pt x="499" y="4"/>
                    <a:pt x="382" y="10"/>
                  </a:cubicBezTo>
                  <a:cubicBezTo>
                    <a:pt x="298" y="129"/>
                    <a:pt x="1" y="10"/>
                    <a:pt x="84" y="308"/>
                  </a:cubicBezTo>
                  <a:cubicBezTo>
                    <a:pt x="343" y="392"/>
                    <a:pt x="611" y="402"/>
                    <a:pt x="880" y="402"/>
                  </a:cubicBezTo>
                  <a:cubicBezTo>
                    <a:pt x="958" y="402"/>
                    <a:pt x="1037" y="401"/>
                    <a:pt x="1116" y="401"/>
                  </a:cubicBezTo>
                  <a:cubicBezTo>
                    <a:pt x="1411" y="401"/>
                    <a:pt x="1705" y="413"/>
                    <a:pt x="1989" y="522"/>
                  </a:cubicBezTo>
                  <a:cubicBezTo>
                    <a:pt x="2136" y="522"/>
                    <a:pt x="2284" y="521"/>
                    <a:pt x="2433" y="521"/>
                  </a:cubicBezTo>
                  <a:cubicBezTo>
                    <a:pt x="2476" y="521"/>
                    <a:pt x="2519" y="521"/>
                    <a:pt x="2562" y="521"/>
                  </a:cubicBezTo>
                  <a:lnTo>
                    <a:pt x="2562" y="521"/>
                  </a:lnTo>
                  <a:cubicBezTo>
                    <a:pt x="2451" y="536"/>
                    <a:pt x="2340" y="566"/>
                    <a:pt x="2227" y="617"/>
                  </a:cubicBezTo>
                  <a:cubicBezTo>
                    <a:pt x="2338" y="728"/>
                    <a:pt x="2474" y="736"/>
                    <a:pt x="2607" y="736"/>
                  </a:cubicBezTo>
                  <a:cubicBezTo>
                    <a:pt x="2632" y="736"/>
                    <a:pt x="2656" y="736"/>
                    <a:pt x="2679" y="736"/>
                  </a:cubicBezTo>
                  <a:cubicBezTo>
                    <a:pt x="3156" y="736"/>
                    <a:pt x="3620" y="748"/>
                    <a:pt x="4096" y="748"/>
                  </a:cubicBezTo>
                  <a:lnTo>
                    <a:pt x="4096" y="700"/>
                  </a:lnTo>
                  <a:cubicBezTo>
                    <a:pt x="4096" y="574"/>
                    <a:pt x="4056" y="527"/>
                    <a:pt x="4000" y="514"/>
                  </a:cubicBezTo>
                  <a:lnTo>
                    <a:pt x="4000" y="514"/>
                  </a:lnTo>
                  <a:cubicBezTo>
                    <a:pt x="4049" y="514"/>
                    <a:pt x="4097" y="515"/>
                    <a:pt x="4144" y="510"/>
                  </a:cubicBezTo>
                  <a:cubicBezTo>
                    <a:pt x="4323" y="486"/>
                    <a:pt x="4489" y="439"/>
                    <a:pt x="4573" y="272"/>
                  </a:cubicBezTo>
                  <a:cubicBezTo>
                    <a:pt x="4382" y="153"/>
                    <a:pt x="4156" y="224"/>
                    <a:pt x="3965" y="165"/>
                  </a:cubicBezTo>
                  <a:lnTo>
                    <a:pt x="3680" y="165"/>
                  </a:lnTo>
                  <a:cubicBezTo>
                    <a:pt x="3606" y="167"/>
                    <a:pt x="3532" y="168"/>
                    <a:pt x="3459" y="168"/>
                  </a:cubicBezTo>
                  <a:cubicBezTo>
                    <a:pt x="2553" y="168"/>
                    <a:pt x="1640" y="1"/>
                    <a:pt x="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35"/>
            <p:cNvSpPr/>
            <p:nvPr/>
          </p:nvSpPr>
          <p:spPr>
            <a:xfrm>
              <a:off x="5907275" y="4004700"/>
              <a:ext cx="99450" cy="14700"/>
            </a:xfrm>
            <a:custGeom>
              <a:avLst/>
              <a:gdLst/>
              <a:ahLst/>
              <a:cxnLst/>
              <a:rect l="l" t="t" r="r" b="b"/>
              <a:pathLst>
                <a:path w="3978" h="588" extrusionOk="0">
                  <a:moveTo>
                    <a:pt x="599" y="0"/>
                  </a:moveTo>
                  <a:cubicBezTo>
                    <a:pt x="471" y="0"/>
                    <a:pt x="343" y="2"/>
                    <a:pt x="215" y="4"/>
                  </a:cubicBezTo>
                  <a:cubicBezTo>
                    <a:pt x="143" y="75"/>
                    <a:pt x="0" y="123"/>
                    <a:pt x="84" y="278"/>
                  </a:cubicBezTo>
                  <a:cubicBezTo>
                    <a:pt x="501" y="314"/>
                    <a:pt x="929" y="361"/>
                    <a:pt x="1358" y="409"/>
                  </a:cubicBezTo>
                  <a:cubicBezTo>
                    <a:pt x="1723" y="544"/>
                    <a:pt x="2096" y="570"/>
                    <a:pt x="2470" y="570"/>
                  </a:cubicBezTo>
                  <a:cubicBezTo>
                    <a:pt x="2706" y="570"/>
                    <a:pt x="2943" y="559"/>
                    <a:pt x="3177" y="559"/>
                  </a:cubicBezTo>
                  <a:cubicBezTo>
                    <a:pt x="3358" y="559"/>
                    <a:pt x="3538" y="566"/>
                    <a:pt x="3715" y="587"/>
                  </a:cubicBezTo>
                  <a:cubicBezTo>
                    <a:pt x="3775" y="552"/>
                    <a:pt x="3846" y="528"/>
                    <a:pt x="3894" y="468"/>
                  </a:cubicBezTo>
                  <a:cubicBezTo>
                    <a:pt x="3953" y="409"/>
                    <a:pt x="3965" y="337"/>
                    <a:pt x="3977" y="254"/>
                  </a:cubicBezTo>
                  <a:cubicBezTo>
                    <a:pt x="2854" y="94"/>
                    <a:pt x="1731" y="0"/>
                    <a:pt x="5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35"/>
            <p:cNvSpPr/>
            <p:nvPr/>
          </p:nvSpPr>
          <p:spPr>
            <a:xfrm>
              <a:off x="5760825" y="3920900"/>
              <a:ext cx="47950" cy="40750"/>
            </a:xfrm>
            <a:custGeom>
              <a:avLst/>
              <a:gdLst/>
              <a:ahLst/>
              <a:cxnLst/>
              <a:rect l="l" t="t" r="r" b="b"/>
              <a:pathLst>
                <a:path w="1918" h="1630" extrusionOk="0">
                  <a:moveTo>
                    <a:pt x="338" y="0"/>
                  </a:moveTo>
                  <a:cubicBezTo>
                    <a:pt x="240" y="0"/>
                    <a:pt x="134" y="55"/>
                    <a:pt x="12" y="201"/>
                  </a:cubicBezTo>
                  <a:cubicBezTo>
                    <a:pt x="12" y="237"/>
                    <a:pt x="1" y="260"/>
                    <a:pt x="1" y="296"/>
                  </a:cubicBezTo>
                  <a:cubicBezTo>
                    <a:pt x="24" y="332"/>
                    <a:pt x="60" y="391"/>
                    <a:pt x="108" y="439"/>
                  </a:cubicBezTo>
                  <a:cubicBezTo>
                    <a:pt x="143" y="487"/>
                    <a:pt x="191" y="534"/>
                    <a:pt x="251" y="558"/>
                  </a:cubicBezTo>
                  <a:cubicBezTo>
                    <a:pt x="405" y="749"/>
                    <a:pt x="596" y="903"/>
                    <a:pt x="739" y="1082"/>
                  </a:cubicBezTo>
                  <a:cubicBezTo>
                    <a:pt x="905" y="1272"/>
                    <a:pt x="1144" y="1344"/>
                    <a:pt x="1358" y="1463"/>
                  </a:cubicBezTo>
                  <a:cubicBezTo>
                    <a:pt x="1417" y="1570"/>
                    <a:pt x="1560" y="1522"/>
                    <a:pt x="1620" y="1630"/>
                  </a:cubicBezTo>
                  <a:cubicBezTo>
                    <a:pt x="1917" y="1261"/>
                    <a:pt x="1906" y="1201"/>
                    <a:pt x="1513" y="1094"/>
                  </a:cubicBezTo>
                  <a:cubicBezTo>
                    <a:pt x="1417" y="1082"/>
                    <a:pt x="1370" y="987"/>
                    <a:pt x="1358" y="891"/>
                  </a:cubicBezTo>
                  <a:cubicBezTo>
                    <a:pt x="1417" y="713"/>
                    <a:pt x="1275" y="618"/>
                    <a:pt x="1144" y="534"/>
                  </a:cubicBezTo>
                  <a:cubicBezTo>
                    <a:pt x="1096" y="499"/>
                    <a:pt x="1060" y="475"/>
                    <a:pt x="1001" y="439"/>
                  </a:cubicBezTo>
                  <a:cubicBezTo>
                    <a:pt x="953" y="415"/>
                    <a:pt x="905" y="379"/>
                    <a:pt x="846" y="356"/>
                  </a:cubicBezTo>
                  <a:cubicBezTo>
                    <a:pt x="681" y="206"/>
                    <a:pt x="526" y="0"/>
                    <a:pt x="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35"/>
            <p:cNvSpPr/>
            <p:nvPr/>
          </p:nvSpPr>
          <p:spPr>
            <a:xfrm>
              <a:off x="5749225" y="3993175"/>
              <a:ext cx="60750" cy="13225"/>
            </a:xfrm>
            <a:custGeom>
              <a:avLst/>
              <a:gdLst/>
              <a:ahLst/>
              <a:cxnLst/>
              <a:rect l="l" t="t" r="r" b="b"/>
              <a:pathLst>
                <a:path w="2430" h="529" extrusionOk="0">
                  <a:moveTo>
                    <a:pt x="369" y="1"/>
                  </a:moveTo>
                  <a:cubicBezTo>
                    <a:pt x="286" y="25"/>
                    <a:pt x="179" y="25"/>
                    <a:pt x="95" y="36"/>
                  </a:cubicBezTo>
                  <a:cubicBezTo>
                    <a:pt x="0" y="144"/>
                    <a:pt x="0" y="227"/>
                    <a:pt x="72" y="334"/>
                  </a:cubicBezTo>
                  <a:cubicBezTo>
                    <a:pt x="539" y="446"/>
                    <a:pt x="1021" y="485"/>
                    <a:pt x="1500" y="485"/>
                  </a:cubicBezTo>
                  <a:cubicBezTo>
                    <a:pt x="1631" y="485"/>
                    <a:pt x="1763" y="482"/>
                    <a:pt x="1893" y="477"/>
                  </a:cubicBezTo>
                  <a:cubicBezTo>
                    <a:pt x="1993" y="513"/>
                    <a:pt x="2093" y="529"/>
                    <a:pt x="2199" y="529"/>
                  </a:cubicBezTo>
                  <a:cubicBezTo>
                    <a:pt x="2231" y="529"/>
                    <a:pt x="2264" y="527"/>
                    <a:pt x="2298" y="525"/>
                  </a:cubicBezTo>
                  <a:cubicBezTo>
                    <a:pt x="2370" y="513"/>
                    <a:pt x="2417" y="465"/>
                    <a:pt x="2429" y="394"/>
                  </a:cubicBezTo>
                  <a:cubicBezTo>
                    <a:pt x="2429" y="263"/>
                    <a:pt x="2322" y="227"/>
                    <a:pt x="2239" y="179"/>
                  </a:cubicBezTo>
                  <a:cubicBezTo>
                    <a:pt x="2139" y="155"/>
                    <a:pt x="2038" y="149"/>
                    <a:pt x="1936" y="149"/>
                  </a:cubicBezTo>
                  <a:cubicBezTo>
                    <a:pt x="1816" y="149"/>
                    <a:pt x="1696" y="158"/>
                    <a:pt x="1577" y="158"/>
                  </a:cubicBezTo>
                  <a:cubicBezTo>
                    <a:pt x="1399" y="158"/>
                    <a:pt x="1225" y="137"/>
                    <a:pt x="1060" y="36"/>
                  </a:cubicBezTo>
                  <a:cubicBezTo>
                    <a:pt x="834" y="25"/>
                    <a:pt x="596" y="25"/>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35"/>
            <p:cNvSpPr/>
            <p:nvPr/>
          </p:nvSpPr>
          <p:spPr>
            <a:xfrm>
              <a:off x="5808450" y="3999250"/>
              <a:ext cx="90800" cy="10175"/>
            </a:xfrm>
            <a:custGeom>
              <a:avLst/>
              <a:gdLst/>
              <a:ahLst/>
              <a:cxnLst/>
              <a:rect l="l" t="t" r="r" b="b"/>
              <a:pathLst>
                <a:path w="3632" h="407" extrusionOk="0">
                  <a:moveTo>
                    <a:pt x="508" y="0"/>
                  </a:moveTo>
                  <a:cubicBezTo>
                    <a:pt x="337" y="0"/>
                    <a:pt x="168" y="22"/>
                    <a:pt x="1" y="79"/>
                  </a:cubicBezTo>
                  <a:cubicBezTo>
                    <a:pt x="1" y="115"/>
                    <a:pt x="12" y="163"/>
                    <a:pt x="12" y="210"/>
                  </a:cubicBezTo>
                  <a:cubicBezTo>
                    <a:pt x="156" y="279"/>
                    <a:pt x="304" y="295"/>
                    <a:pt x="454" y="295"/>
                  </a:cubicBezTo>
                  <a:cubicBezTo>
                    <a:pt x="576" y="295"/>
                    <a:pt x="698" y="285"/>
                    <a:pt x="819" y="285"/>
                  </a:cubicBezTo>
                  <a:cubicBezTo>
                    <a:pt x="933" y="285"/>
                    <a:pt x="1046" y="294"/>
                    <a:pt x="1155" y="329"/>
                  </a:cubicBezTo>
                  <a:cubicBezTo>
                    <a:pt x="1495" y="376"/>
                    <a:pt x="1835" y="407"/>
                    <a:pt x="2179" y="407"/>
                  </a:cubicBezTo>
                  <a:cubicBezTo>
                    <a:pt x="2364" y="407"/>
                    <a:pt x="2551" y="398"/>
                    <a:pt x="2739" y="377"/>
                  </a:cubicBezTo>
                  <a:cubicBezTo>
                    <a:pt x="2809" y="329"/>
                    <a:pt x="2887" y="315"/>
                    <a:pt x="2969" y="315"/>
                  </a:cubicBezTo>
                  <a:cubicBezTo>
                    <a:pt x="3082" y="315"/>
                    <a:pt x="3201" y="341"/>
                    <a:pt x="3316" y="341"/>
                  </a:cubicBezTo>
                  <a:cubicBezTo>
                    <a:pt x="3430" y="341"/>
                    <a:pt x="3540" y="315"/>
                    <a:pt x="3632" y="210"/>
                  </a:cubicBezTo>
                  <a:cubicBezTo>
                    <a:pt x="3158" y="83"/>
                    <a:pt x="2677" y="65"/>
                    <a:pt x="2194" y="65"/>
                  </a:cubicBezTo>
                  <a:cubicBezTo>
                    <a:pt x="1998" y="65"/>
                    <a:pt x="1802" y="68"/>
                    <a:pt x="1606" y="68"/>
                  </a:cubicBezTo>
                  <a:cubicBezTo>
                    <a:pt x="1424" y="68"/>
                    <a:pt x="1242" y="65"/>
                    <a:pt x="1060" y="55"/>
                  </a:cubicBezTo>
                  <a:cubicBezTo>
                    <a:pt x="876" y="25"/>
                    <a:pt x="691" y="0"/>
                    <a:pt x="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35"/>
            <p:cNvSpPr/>
            <p:nvPr/>
          </p:nvSpPr>
          <p:spPr>
            <a:xfrm>
              <a:off x="6043600" y="4043575"/>
              <a:ext cx="75625" cy="13625"/>
            </a:xfrm>
            <a:custGeom>
              <a:avLst/>
              <a:gdLst/>
              <a:ahLst/>
              <a:cxnLst/>
              <a:rect l="l" t="t" r="r" b="b"/>
              <a:pathLst>
                <a:path w="3025" h="545" extrusionOk="0">
                  <a:moveTo>
                    <a:pt x="889" y="1"/>
                  </a:moveTo>
                  <a:cubicBezTo>
                    <a:pt x="756" y="1"/>
                    <a:pt x="623" y="10"/>
                    <a:pt x="489" y="33"/>
                  </a:cubicBezTo>
                  <a:cubicBezTo>
                    <a:pt x="429" y="92"/>
                    <a:pt x="352" y="92"/>
                    <a:pt x="273" y="92"/>
                  </a:cubicBezTo>
                  <a:cubicBezTo>
                    <a:pt x="194" y="92"/>
                    <a:pt x="114" y="92"/>
                    <a:pt x="48" y="152"/>
                  </a:cubicBezTo>
                  <a:cubicBezTo>
                    <a:pt x="1" y="402"/>
                    <a:pt x="262" y="342"/>
                    <a:pt x="358" y="449"/>
                  </a:cubicBezTo>
                  <a:lnTo>
                    <a:pt x="501" y="449"/>
                  </a:lnTo>
                  <a:cubicBezTo>
                    <a:pt x="557" y="396"/>
                    <a:pt x="614" y="378"/>
                    <a:pt x="670" y="378"/>
                  </a:cubicBezTo>
                  <a:cubicBezTo>
                    <a:pt x="790" y="378"/>
                    <a:pt x="907" y="461"/>
                    <a:pt x="1013" y="461"/>
                  </a:cubicBezTo>
                  <a:lnTo>
                    <a:pt x="2132" y="461"/>
                  </a:lnTo>
                  <a:cubicBezTo>
                    <a:pt x="2172" y="454"/>
                    <a:pt x="2211" y="450"/>
                    <a:pt x="2250" y="450"/>
                  </a:cubicBezTo>
                  <a:cubicBezTo>
                    <a:pt x="2397" y="450"/>
                    <a:pt x="2538" y="497"/>
                    <a:pt x="2679" y="545"/>
                  </a:cubicBezTo>
                  <a:cubicBezTo>
                    <a:pt x="2787" y="545"/>
                    <a:pt x="2882" y="533"/>
                    <a:pt x="2965" y="461"/>
                  </a:cubicBezTo>
                  <a:cubicBezTo>
                    <a:pt x="3025" y="354"/>
                    <a:pt x="3025" y="271"/>
                    <a:pt x="2929" y="175"/>
                  </a:cubicBezTo>
                  <a:lnTo>
                    <a:pt x="2263" y="128"/>
                  </a:lnTo>
                  <a:cubicBezTo>
                    <a:pt x="2181" y="95"/>
                    <a:pt x="2093" y="88"/>
                    <a:pt x="2004" y="88"/>
                  </a:cubicBezTo>
                  <a:cubicBezTo>
                    <a:pt x="1930" y="88"/>
                    <a:pt x="1855" y="93"/>
                    <a:pt x="1780" y="93"/>
                  </a:cubicBezTo>
                  <a:cubicBezTo>
                    <a:pt x="1684" y="93"/>
                    <a:pt x="1589" y="84"/>
                    <a:pt x="1501" y="44"/>
                  </a:cubicBezTo>
                  <a:cubicBezTo>
                    <a:pt x="1304" y="23"/>
                    <a:pt x="1098" y="1"/>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35"/>
            <p:cNvSpPr/>
            <p:nvPr/>
          </p:nvSpPr>
          <p:spPr>
            <a:xfrm>
              <a:off x="6026325" y="4012025"/>
              <a:ext cx="53625" cy="10750"/>
            </a:xfrm>
            <a:custGeom>
              <a:avLst/>
              <a:gdLst/>
              <a:ahLst/>
              <a:cxnLst/>
              <a:rect l="l" t="t" r="r" b="b"/>
              <a:pathLst>
                <a:path w="2145" h="430" extrusionOk="0">
                  <a:moveTo>
                    <a:pt x="513" y="1"/>
                  </a:moveTo>
                  <a:cubicBezTo>
                    <a:pt x="359" y="1"/>
                    <a:pt x="202" y="15"/>
                    <a:pt x="49" y="21"/>
                  </a:cubicBezTo>
                  <a:cubicBezTo>
                    <a:pt x="37" y="68"/>
                    <a:pt x="49" y="116"/>
                    <a:pt x="84" y="140"/>
                  </a:cubicBezTo>
                  <a:cubicBezTo>
                    <a:pt x="127" y="175"/>
                    <a:pt x="169" y="198"/>
                    <a:pt x="217" y="198"/>
                  </a:cubicBezTo>
                  <a:cubicBezTo>
                    <a:pt x="249" y="198"/>
                    <a:pt x="284" y="188"/>
                    <a:pt x="322" y="163"/>
                  </a:cubicBezTo>
                  <a:lnTo>
                    <a:pt x="322" y="163"/>
                  </a:lnTo>
                  <a:cubicBezTo>
                    <a:pt x="281" y="211"/>
                    <a:pt x="227" y="214"/>
                    <a:pt x="175" y="214"/>
                  </a:cubicBezTo>
                  <a:cubicBezTo>
                    <a:pt x="168" y="214"/>
                    <a:pt x="160" y="214"/>
                    <a:pt x="153" y="214"/>
                  </a:cubicBezTo>
                  <a:cubicBezTo>
                    <a:pt x="109" y="214"/>
                    <a:pt x="67" y="216"/>
                    <a:pt x="37" y="247"/>
                  </a:cubicBezTo>
                  <a:cubicBezTo>
                    <a:pt x="1" y="318"/>
                    <a:pt x="1" y="366"/>
                    <a:pt x="60" y="414"/>
                  </a:cubicBezTo>
                  <a:cubicBezTo>
                    <a:pt x="215" y="414"/>
                    <a:pt x="346" y="425"/>
                    <a:pt x="477" y="425"/>
                  </a:cubicBezTo>
                  <a:cubicBezTo>
                    <a:pt x="563" y="418"/>
                    <a:pt x="648" y="416"/>
                    <a:pt x="734" y="416"/>
                  </a:cubicBezTo>
                  <a:cubicBezTo>
                    <a:pt x="937" y="416"/>
                    <a:pt x="1141" y="430"/>
                    <a:pt x="1343" y="430"/>
                  </a:cubicBezTo>
                  <a:cubicBezTo>
                    <a:pt x="1615" y="430"/>
                    <a:pt x="1884" y="404"/>
                    <a:pt x="2144" y="283"/>
                  </a:cubicBezTo>
                  <a:cubicBezTo>
                    <a:pt x="1967" y="178"/>
                    <a:pt x="1785" y="144"/>
                    <a:pt x="1601" y="144"/>
                  </a:cubicBezTo>
                  <a:cubicBezTo>
                    <a:pt x="1512" y="144"/>
                    <a:pt x="1423" y="152"/>
                    <a:pt x="1334" y="163"/>
                  </a:cubicBezTo>
                  <a:cubicBezTo>
                    <a:pt x="1274" y="213"/>
                    <a:pt x="1208" y="226"/>
                    <a:pt x="1140" y="226"/>
                  </a:cubicBezTo>
                  <a:cubicBezTo>
                    <a:pt x="1075" y="226"/>
                    <a:pt x="1008" y="214"/>
                    <a:pt x="943" y="214"/>
                  </a:cubicBezTo>
                  <a:cubicBezTo>
                    <a:pt x="914" y="214"/>
                    <a:pt x="886" y="217"/>
                    <a:pt x="858" y="223"/>
                  </a:cubicBezTo>
                  <a:cubicBezTo>
                    <a:pt x="799" y="223"/>
                    <a:pt x="763" y="199"/>
                    <a:pt x="763" y="163"/>
                  </a:cubicBezTo>
                  <a:lnTo>
                    <a:pt x="763" y="163"/>
                  </a:lnTo>
                  <a:cubicBezTo>
                    <a:pt x="790" y="182"/>
                    <a:pt x="811" y="207"/>
                    <a:pt x="840" y="207"/>
                  </a:cubicBezTo>
                  <a:cubicBezTo>
                    <a:pt x="849" y="207"/>
                    <a:pt x="859" y="205"/>
                    <a:pt x="870" y="199"/>
                  </a:cubicBezTo>
                  <a:cubicBezTo>
                    <a:pt x="892" y="199"/>
                    <a:pt x="916" y="201"/>
                    <a:pt x="940" y="201"/>
                  </a:cubicBezTo>
                  <a:cubicBezTo>
                    <a:pt x="995" y="201"/>
                    <a:pt x="1048" y="190"/>
                    <a:pt x="1073" y="116"/>
                  </a:cubicBezTo>
                  <a:cubicBezTo>
                    <a:pt x="894" y="23"/>
                    <a:pt x="705" y="1"/>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35"/>
            <p:cNvSpPr/>
            <p:nvPr/>
          </p:nvSpPr>
          <p:spPr>
            <a:xfrm>
              <a:off x="6083475" y="4018450"/>
              <a:ext cx="44675" cy="10050"/>
            </a:xfrm>
            <a:custGeom>
              <a:avLst/>
              <a:gdLst/>
              <a:ahLst/>
              <a:cxnLst/>
              <a:rect l="l" t="t" r="r" b="b"/>
              <a:pathLst>
                <a:path w="1787" h="402" extrusionOk="0">
                  <a:moveTo>
                    <a:pt x="980" y="0"/>
                  </a:moveTo>
                  <a:cubicBezTo>
                    <a:pt x="718" y="0"/>
                    <a:pt x="453" y="32"/>
                    <a:pt x="191" y="37"/>
                  </a:cubicBezTo>
                  <a:cubicBezTo>
                    <a:pt x="1" y="49"/>
                    <a:pt x="84" y="228"/>
                    <a:pt x="203" y="335"/>
                  </a:cubicBezTo>
                  <a:cubicBezTo>
                    <a:pt x="278" y="310"/>
                    <a:pt x="335" y="233"/>
                    <a:pt x="404" y="233"/>
                  </a:cubicBezTo>
                  <a:cubicBezTo>
                    <a:pt x="433" y="233"/>
                    <a:pt x="465" y="248"/>
                    <a:pt x="501" y="287"/>
                  </a:cubicBezTo>
                  <a:cubicBezTo>
                    <a:pt x="641" y="374"/>
                    <a:pt x="786" y="401"/>
                    <a:pt x="933" y="401"/>
                  </a:cubicBezTo>
                  <a:cubicBezTo>
                    <a:pt x="1110" y="401"/>
                    <a:pt x="1290" y="361"/>
                    <a:pt x="1465" y="335"/>
                  </a:cubicBezTo>
                  <a:cubicBezTo>
                    <a:pt x="1584" y="323"/>
                    <a:pt x="1727" y="299"/>
                    <a:pt x="1787" y="168"/>
                  </a:cubicBezTo>
                  <a:cubicBezTo>
                    <a:pt x="1525" y="35"/>
                    <a:pt x="1254" y="0"/>
                    <a:pt x="9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35"/>
            <p:cNvSpPr/>
            <p:nvPr/>
          </p:nvSpPr>
          <p:spPr>
            <a:xfrm>
              <a:off x="6001925" y="4012225"/>
              <a:ext cx="32775" cy="9550"/>
            </a:xfrm>
            <a:custGeom>
              <a:avLst/>
              <a:gdLst/>
              <a:ahLst/>
              <a:cxnLst/>
              <a:rect l="l" t="t" r="r" b="b"/>
              <a:pathLst>
                <a:path w="1311" h="382" extrusionOk="0">
                  <a:moveTo>
                    <a:pt x="584" y="1"/>
                  </a:moveTo>
                  <a:cubicBezTo>
                    <a:pt x="520" y="55"/>
                    <a:pt x="444" y="64"/>
                    <a:pt x="366" y="64"/>
                  </a:cubicBezTo>
                  <a:cubicBezTo>
                    <a:pt x="324" y="64"/>
                    <a:pt x="281" y="61"/>
                    <a:pt x="239" y="61"/>
                  </a:cubicBezTo>
                  <a:cubicBezTo>
                    <a:pt x="171" y="61"/>
                    <a:pt x="105" y="69"/>
                    <a:pt x="48" y="108"/>
                  </a:cubicBezTo>
                  <a:cubicBezTo>
                    <a:pt x="24" y="120"/>
                    <a:pt x="13" y="132"/>
                    <a:pt x="1" y="167"/>
                  </a:cubicBezTo>
                  <a:cubicBezTo>
                    <a:pt x="155" y="328"/>
                    <a:pt x="330" y="381"/>
                    <a:pt x="510" y="381"/>
                  </a:cubicBezTo>
                  <a:cubicBezTo>
                    <a:pt x="665" y="381"/>
                    <a:pt x="823" y="342"/>
                    <a:pt x="977" y="298"/>
                  </a:cubicBezTo>
                  <a:cubicBezTo>
                    <a:pt x="1084" y="286"/>
                    <a:pt x="1298" y="275"/>
                    <a:pt x="1298" y="239"/>
                  </a:cubicBezTo>
                  <a:cubicBezTo>
                    <a:pt x="1310" y="60"/>
                    <a:pt x="1072" y="155"/>
                    <a:pt x="1025" y="13"/>
                  </a:cubicBezTo>
                  <a:cubicBezTo>
                    <a:pt x="894" y="1"/>
                    <a:pt x="739"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35"/>
            <p:cNvSpPr/>
            <p:nvPr/>
          </p:nvSpPr>
          <p:spPr>
            <a:xfrm>
              <a:off x="5876925" y="4003600"/>
              <a:ext cx="35725" cy="8050"/>
            </a:xfrm>
            <a:custGeom>
              <a:avLst/>
              <a:gdLst/>
              <a:ahLst/>
              <a:cxnLst/>
              <a:rect l="l" t="t" r="r" b="b"/>
              <a:pathLst>
                <a:path w="1429" h="322" extrusionOk="0">
                  <a:moveTo>
                    <a:pt x="1161" y="0"/>
                  </a:moveTo>
                  <a:cubicBezTo>
                    <a:pt x="1072" y="0"/>
                    <a:pt x="982" y="12"/>
                    <a:pt x="893" y="24"/>
                  </a:cubicBezTo>
                  <a:cubicBezTo>
                    <a:pt x="835" y="38"/>
                    <a:pt x="775" y="43"/>
                    <a:pt x="714" y="43"/>
                  </a:cubicBezTo>
                  <a:cubicBezTo>
                    <a:pt x="610" y="43"/>
                    <a:pt x="505" y="30"/>
                    <a:pt x="402" y="30"/>
                  </a:cubicBezTo>
                  <a:cubicBezTo>
                    <a:pt x="257" y="30"/>
                    <a:pt x="118" y="55"/>
                    <a:pt x="0" y="179"/>
                  </a:cubicBezTo>
                  <a:cubicBezTo>
                    <a:pt x="67" y="232"/>
                    <a:pt x="137" y="256"/>
                    <a:pt x="209" y="256"/>
                  </a:cubicBezTo>
                  <a:cubicBezTo>
                    <a:pt x="265" y="256"/>
                    <a:pt x="323" y="241"/>
                    <a:pt x="381" y="215"/>
                  </a:cubicBezTo>
                  <a:cubicBezTo>
                    <a:pt x="473" y="245"/>
                    <a:pt x="565" y="248"/>
                    <a:pt x="656" y="248"/>
                  </a:cubicBezTo>
                  <a:cubicBezTo>
                    <a:pt x="671" y="248"/>
                    <a:pt x="686" y="247"/>
                    <a:pt x="701" y="247"/>
                  </a:cubicBezTo>
                  <a:cubicBezTo>
                    <a:pt x="807" y="247"/>
                    <a:pt x="911" y="250"/>
                    <a:pt x="1012" y="298"/>
                  </a:cubicBezTo>
                  <a:cubicBezTo>
                    <a:pt x="1095" y="322"/>
                    <a:pt x="1203" y="322"/>
                    <a:pt x="1286" y="322"/>
                  </a:cubicBezTo>
                  <a:lnTo>
                    <a:pt x="1429" y="48"/>
                  </a:lnTo>
                  <a:cubicBezTo>
                    <a:pt x="1339" y="12"/>
                    <a:pt x="1250" y="0"/>
                    <a:pt x="1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35"/>
            <p:cNvSpPr/>
            <p:nvPr/>
          </p:nvSpPr>
          <p:spPr>
            <a:xfrm>
              <a:off x="5764100" y="3932750"/>
              <a:ext cx="15800" cy="15500"/>
            </a:xfrm>
            <a:custGeom>
              <a:avLst/>
              <a:gdLst/>
              <a:ahLst/>
              <a:cxnLst/>
              <a:rect l="l" t="t" r="r" b="b"/>
              <a:pathLst>
                <a:path w="632" h="620" extrusionOk="0">
                  <a:moveTo>
                    <a:pt x="96" y="1"/>
                  </a:moveTo>
                  <a:cubicBezTo>
                    <a:pt x="12" y="36"/>
                    <a:pt x="1" y="84"/>
                    <a:pt x="72" y="144"/>
                  </a:cubicBezTo>
                  <a:cubicBezTo>
                    <a:pt x="215" y="370"/>
                    <a:pt x="358" y="560"/>
                    <a:pt x="632" y="620"/>
                  </a:cubicBezTo>
                  <a:cubicBezTo>
                    <a:pt x="513" y="358"/>
                    <a:pt x="405" y="84"/>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35"/>
            <p:cNvSpPr/>
            <p:nvPr/>
          </p:nvSpPr>
          <p:spPr>
            <a:xfrm>
              <a:off x="5805175" y="3997200"/>
              <a:ext cx="29800" cy="3450"/>
            </a:xfrm>
            <a:custGeom>
              <a:avLst/>
              <a:gdLst/>
              <a:ahLst/>
              <a:cxnLst/>
              <a:rect l="l" t="t" r="r" b="b"/>
              <a:pathLst>
                <a:path w="1192" h="138" extrusionOk="0">
                  <a:moveTo>
                    <a:pt x="560" y="0"/>
                  </a:moveTo>
                  <a:cubicBezTo>
                    <a:pt x="372" y="0"/>
                    <a:pt x="184" y="18"/>
                    <a:pt x="1" y="18"/>
                  </a:cubicBezTo>
                  <a:cubicBezTo>
                    <a:pt x="36" y="54"/>
                    <a:pt x="84" y="102"/>
                    <a:pt x="132" y="137"/>
                  </a:cubicBezTo>
                  <a:cubicBezTo>
                    <a:pt x="489" y="137"/>
                    <a:pt x="834" y="125"/>
                    <a:pt x="1191" y="125"/>
                  </a:cubicBezTo>
                  <a:cubicBezTo>
                    <a:pt x="988" y="24"/>
                    <a:pt x="775"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35"/>
            <p:cNvSpPr/>
            <p:nvPr/>
          </p:nvSpPr>
          <p:spPr>
            <a:xfrm>
              <a:off x="6081400" y="4044375"/>
              <a:ext cx="19075" cy="3600"/>
            </a:xfrm>
            <a:custGeom>
              <a:avLst/>
              <a:gdLst/>
              <a:ahLst/>
              <a:cxnLst/>
              <a:rect l="l" t="t" r="r" b="b"/>
              <a:pathLst>
                <a:path w="763" h="144" extrusionOk="0">
                  <a:moveTo>
                    <a:pt x="286" y="1"/>
                  </a:moveTo>
                  <a:cubicBezTo>
                    <a:pt x="203" y="12"/>
                    <a:pt x="96" y="12"/>
                    <a:pt x="1" y="24"/>
                  </a:cubicBezTo>
                  <a:cubicBezTo>
                    <a:pt x="114" y="120"/>
                    <a:pt x="242" y="143"/>
                    <a:pt x="373" y="143"/>
                  </a:cubicBezTo>
                  <a:cubicBezTo>
                    <a:pt x="504" y="143"/>
                    <a:pt x="638" y="120"/>
                    <a:pt x="763" y="120"/>
                  </a:cubicBezTo>
                  <a:cubicBezTo>
                    <a:pt x="632" y="1"/>
                    <a:pt x="441" y="60"/>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35"/>
            <p:cNvSpPr/>
            <p:nvPr/>
          </p:nvSpPr>
          <p:spPr>
            <a:xfrm>
              <a:off x="6038850" y="4043175"/>
              <a:ext cx="17275" cy="5750"/>
            </a:xfrm>
            <a:custGeom>
              <a:avLst/>
              <a:gdLst/>
              <a:ahLst/>
              <a:cxnLst/>
              <a:rect l="l" t="t" r="r" b="b"/>
              <a:pathLst>
                <a:path w="691" h="230" extrusionOk="0">
                  <a:moveTo>
                    <a:pt x="441" y="1"/>
                  </a:moveTo>
                  <a:cubicBezTo>
                    <a:pt x="298" y="72"/>
                    <a:pt x="119" y="13"/>
                    <a:pt x="0" y="144"/>
                  </a:cubicBezTo>
                  <a:cubicBezTo>
                    <a:pt x="39" y="203"/>
                    <a:pt x="82" y="229"/>
                    <a:pt x="131" y="229"/>
                  </a:cubicBezTo>
                  <a:cubicBezTo>
                    <a:pt x="170" y="229"/>
                    <a:pt x="214" y="212"/>
                    <a:pt x="262" y="180"/>
                  </a:cubicBezTo>
                  <a:cubicBezTo>
                    <a:pt x="429" y="168"/>
                    <a:pt x="595" y="203"/>
                    <a:pt x="691" y="49"/>
                  </a:cubicBezTo>
                  <a:cubicBezTo>
                    <a:pt x="607" y="25"/>
                    <a:pt x="536" y="25"/>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35"/>
            <p:cNvSpPr/>
            <p:nvPr/>
          </p:nvSpPr>
          <p:spPr>
            <a:xfrm>
              <a:off x="6044200" y="4014600"/>
              <a:ext cx="15500" cy="4525"/>
            </a:xfrm>
            <a:custGeom>
              <a:avLst/>
              <a:gdLst/>
              <a:ahLst/>
              <a:cxnLst/>
              <a:rect l="l" t="t" r="r" b="b"/>
              <a:pathLst>
                <a:path w="620" h="181" extrusionOk="0">
                  <a:moveTo>
                    <a:pt x="358" y="1"/>
                  </a:moveTo>
                  <a:cubicBezTo>
                    <a:pt x="274" y="13"/>
                    <a:pt x="167" y="25"/>
                    <a:pt x="60" y="37"/>
                  </a:cubicBezTo>
                  <a:cubicBezTo>
                    <a:pt x="24" y="84"/>
                    <a:pt x="0" y="132"/>
                    <a:pt x="48" y="180"/>
                  </a:cubicBezTo>
                  <a:cubicBezTo>
                    <a:pt x="73" y="176"/>
                    <a:pt x="98" y="175"/>
                    <a:pt x="124" y="175"/>
                  </a:cubicBezTo>
                  <a:cubicBezTo>
                    <a:pt x="182" y="175"/>
                    <a:pt x="243" y="181"/>
                    <a:pt x="302" y="181"/>
                  </a:cubicBezTo>
                  <a:cubicBezTo>
                    <a:pt x="418" y="181"/>
                    <a:pt x="530" y="160"/>
                    <a:pt x="619" y="37"/>
                  </a:cubicBezTo>
                  <a:cubicBezTo>
                    <a:pt x="536" y="25"/>
                    <a:pt x="453" y="13"/>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35"/>
            <p:cNvSpPr/>
            <p:nvPr/>
          </p:nvSpPr>
          <p:spPr>
            <a:xfrm>
              <a:off x="6003425" y="4011050"/>
              <a:ext cx="13400" cy="4150"/>
            </a:xfrm>
            <a:custGeom>
              <a:avLst/>
              <a:gdLst/>
              <a:ahLst/>
              <a:cxnLst/>
              <a:rect l="l" t="t" r="r" b="b"/>
              <a:pathLst>
                <a:path w="536" h="166" extrusionOk="0">
                  <a:moveTo>
                    <a:pt x="143" y="0"/>
                  </a:moveTo>
                  <a:cubicBezTo>
                    <a:pt x="84" y="48"/>
                    <a:pt x="48" y="95"/>
                    <a:pt x="0" y="143"/>
                  </a:cubicBezTo>
                  <a:cubicBezTo>
                    <a:pt x="81" y="148"/>
                    <a:pt x="167" y="166"/>
                    <a:pt x="250" y="166"/>
                  </a:cubicBezTo>
                  <a:cubicBezTo>
                    <a:pt x="352" y="166"/>
                    <a:pt x="451" y="140"/>
                    <a:pt x="536" y="36"/>
                  </a:cubicBezTo>
                  <a:cubicBezTo>
                    <a:pt x="405" y="36"/>
                    <a:pt x="262"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35"/>
            <p:cNvSpPr/>
            <p:nvPr/>
          </p:nvSpPr>
          <p:spPr>
            <a:xfrm>
              <a:off x="5794750" y="3958050"/>
              <a:ext cx="6575" cy="3900"/>
            </a:xfrm>
            <a:custGeom>
              <a:avLst/>
              <a:gdLst/>
              <a:ahLst/>
              <a:cxnLst/>
              <a:rect l="l" t="t" r="r" b="b"/>
              <a:pathLst>
                <a:path w="263" h="156" extrusionOk="0">
                  <a:moveTo>
                    <a:pt x="1" y="1"/>
                  </a:moveTo>
                  <a:cubicBezTo>
                    <a:pt x="60" y="120"/>
                    <a:pt x="144" y="156"/>
                    <a:pt x="263" y="156"/>
                  </a:cubicBezTo>
                  <a:cubicBezTo>
                    <a:pt x="215" y="25"/>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35"/>
            <p:cNvSpPr/>
            <p:nvPr/>
          </p:nvSpPr>
          <p:spPr>
            <a:xfrm>
              <a:off x="5966500" y="3991225"/>
              <a:ext cx="7175" cy="2875"/>
            </a:xfrm>
            <a:custGeom>
              <a:avLst/>
              <a:gdLst/>
              <a:ahLst/>
              <a:cxnLst/>
              <a:rect l="l" t="t" r="r" b="b"/>
              <a:pathLst>
                <a:path w="287" h="115" extrusionOk="0">
                  <a:moveTo>
                    <a:pt x="147" y="1"/>
                  </a:moveTo>
                  <a:cubicBezTo>
                    <a:pt x="94" y="1"/>
                    <a:pt x="46" y="44"/>
                    <a:pt x="1" y="114"/>
                  </a:cubicBezTo>
                  <a:cubicBezTo>
                    <a:pt x="96" y="103"/>
                    <a:pt x="191" y="103"/>
                    <a:pt x="287" y="103"/>
                  </a:cubicBezTo>
                  <a:cubicBezTo>
                    <a:pt x="237" y="31"/>
                    <a:pt x="191"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35"/>
            <p:cNvSpPr/>
            <p:nvPr/>
          </p:nvSpPr>
          <p:spPr>
            <a:xfrm>
              <a:off x="5905775" y="3987375"/>
              <a:ext cx="7175" cy="3600"/>
            </a:xfrm>
            <a:custGeom>
              <a:avLst/>
              <a:gdLst/>
              <a:ahLst/>
              <a:cxnLst/>
              <a:rect l="l" t="t" r="r" b="b"/>
              <a:pathLst>
                <a:path w="287" h="144" extrusionOk="0">
                  <a:moveTo>
                    <a:pt x="168" y="1"/>
                  </a:moveTo>
                  <a:cubicBezTo>
                    <a:pt x="94" y="1"/>
                    <a:pt x="34" y="32"/>
                    <a:pt x="1" y="114"/>
                  </a:cubicBezTo>
                  <a:cubicBezTo>
                    <a:pt x="43" y="135"/>
                    <a:pt x="87" y="144"/>
                    <a:pt x="130" y="144"/>
                  </a:cubicBezTo>
                  <a:cubicBezTo>
                    <a:pt x="186" y="144"/>
                    <a:pt x="240" y="128"/>
                    <a:pt x="287" y="102"/>
                  </a:cubicBezTo>
                  <a:cubicBezTo>
                    <a:pt x="287" y="78"/>
                    <a:pt x="275" y="42"/>
                    <a:pt x="275" y="18"/>
                  </a:cubicBezTo>
                  <a:cubicBezTo>
                    <a:pt x="237" y="7"/>
                    <a:pt x="20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35"/>
            <p:cNvSpPr/>
            <p:nvPr/>
          </p:nvSpPr>
          <p:spPr>
            <a:xfrm>
              <a:off x="5762025" y="3931575"/>
              <a:ext cx="4475" cy="4775"/>
            </a:xfrm>
            <a:custGeom>
              <a:avLst/>
              <a:gdLst/>
              <a:ahLst/>
              <a:cxnLst/>
              <a:rect l="l" t="t" r="r" b="b"/>
              <a:pathLst>
                <a:path w="179" h="191" extrusionOk="0">
                  <a:moveTo>
                    <a:pt x="12" y="0"/>
                  </a:moveTo>
                  <a:cubicBezTo>
                    <a:pt x="12" y="12"/>
                    <a:pt x="0" y="48"/>
                    <a:pt x="0" y="72"/>
                  </a:cubicBezTo>
                  <a:cubicBezTo>
                    <a:pt x="24" y="143"/>
                    <a:pt x="84" y="179"/>
                    <a:pt x="155" y="191"/>
                  </a:cubicBezTo>
                  <a:cubicBezTo>
                    <a:pt x="155" y="143"/>
                    <a:pt x="179" y="83"/>
                    <a:pt x="179" y="48"/>
                  </a:cubicBezTo>
                  <a:lnTo>
                    <a:pt x="155" y="24"/>
                  </a:lnTo>
                  <a:cubicBezTo>
                    <a:pt x="119" y="12"/>
                    <a:pt x="72"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5"/>
            <p:cNvSpPr/>
            <p:nvPr/>
          </p:nvSpPr>
          <p:spPr>
            <a:xfrm>
              <a:off x="5751000" y="3935125"/>
              <a:ext cx="4500" cy="5400"/>
            </a:xfrm>
            <a:custGeom>
              <a:avLst/>
              <a:gdLst/>
              <a:ahLst/>
              <a:cxnLst/>
              <a:rect l="l" t="t" r="r" b="b"/>
              <a:pathLst>
                <a:path w="180" h="216" extrusionOk="0">
                  <a:moveTo>
                    <a:pt x="96" y="1"/>
                  </a:moveTo>
                  <a:cubicBezTo>
                    <a:pt x="36" y="37"/>
                    <a:pt x="1" y="84"/>
                    <a:pt x="1" y="156"/>
                  </a:cubicBezTo>
                  <a:lnTo>
                    <a:pt x="48" y="215"/>
                  </a:lnTo>
                  <a:cubicBezTo>
                    <a:pt x="96" y="168"/>
                    <a:pt x="144" y="108"/>
                    <a:pt x="179" y="61"/>
                  </a:cubicBezTo>
                  <a:cubicBezTo>
                    <a:pt x="155" y="49"/>
                    <a:pt x="120" y="37"/>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35"/>
            <p:cNvSpPr/>
            <p:nvPr/>
          </p:nvSpPr>
          <p:spPr>
            <a:xfrm>
              <a:off x="5757850" y="3928475"/>
              <a:ext cx="5675" cy="5125"/>
            </a:xfrm>
            <a:custGeom>
              <a:avLst/>
              <a:gdLst/>
              <a:ahLst/>
              <a:cxnLst/>
              <a:rect l="l" t="t" r="r" b="b"/>
              <a:pathLst>
                <a:path w="227" h="205" extrusionOk="0">
                  <a:moveTo>
                    <a:pt x="116" y="0"/>
                  </a:moveTo>
                  <a:cubicBezTo>
                    <a:pt x="46" y="0"/>
                    <a:pt x="10" y="54"/>
                    <a:pt x="1" y="136"/>
                  </a:cubicBezTo>
                  <a:lnTo>
                    <a:pt x="60" y="196"/>
                  </a:lnTo>
                  <a:cubicBezTo>
                    <a:pt x="72" y="202"/>
                    <a:pt x="87" y="204"/>
                    <a:pt x="102" y="204"/>
                  </a:cubicBezTo>
                  <a:cubicBezTo>
                    <a:pt x="117" y="204"/>
                    <a:pt x="131" y="202"/>
                    <a:pt x="143" y="196"/>
                  </a:cubicBezTo>
                  <a:cubicBezTo>
                    <a:pt x="167" y="184"/>
                    <a:pt x="191" y="172"/>
                    <a:pt x="227" y="148"/>
                  </a:cubicBezTo>
                  <a:lnTo>
                    <a:pt x="227" y="88"/>
                  </a:lnTo>
                  <a:lnTo>
                    <a:pt x="191" y="29"/>
                  </a:lnTo>
                  <a:lnTo>
                    <a:pt x="191" y="17"/>
                  </a:lnTo>
                  <a:cubicBezTo>
                    <a:pt x="163" y="6"/>
                    <a:pt x="138"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35"/>
            <p:cNvSpPr/>
            <p:nvPr/>
          </p:nvSpPr>
          <p:spPr>
            <a:xfrm>
              <a:off x="5754575" y="3932150"/>
              <a:ext cx="4800" cy="5100"/>
            </a:xfrm>
            <a:custGeom>
              <a:avLst/>
              <a:gdLst/>
              <a:ahLst/>
              <a:cxnLst/>
              <a:rect l="l" t="t" r="r" b="b"/>
              <a:pathLst>
                <a:path w="192" h="204" extrusionOk="0">
                  <a:moveTo>
                    <a:pt x="143" y="1"/>
                  </a:moveTo>
                  <a:cubicBezTo>
                    <a:pt x="36" y="1"/>
                    <a:pt x="1" y="49"/>
                    <a:pt x="1" y="156"/>
                  </a:cubicBezTo>
                  <a:lnTo>
                    <a:pt x="36" y="203"/>
                  </a:lnTo>
                  <a:cubicBezTo>
                    <a:pt x="120" y="180"/>
                    <a:pt x="179" y="144"/>
                    <a:pt x="191" y="60"/>
                  </a:cubicBezTo>
                  <a:cubicBezTo>
                    <a:pt x="179" y="49"/>
                    <a:pt x="155" y="25"/>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5"/>
            <p:cNvSpPr/>
            <p:nvPr/>
          </p:nvSpPr>
          <p:spPr>
            <a:xfrm>
              <a:off x="5883175" y="3880150"/>
              <a:ext cx="141400" cy="24700"/>
            </a:xfrm>
            <a:custGeom>
              <a:avLst/>
              <a:gdLst/>
              <a:ahLst/>
              <a:cxnLst/>
              <a:rect l="l" t="t" r="r" b="b"/>
              <a:pathLst>
                <a:path w="5656" h="988" extrusionOk="0">
                  <a:moveTo>
                    <a:pt x="844" y="0"/>
                  </a:moveTo>
                  <a:cubicBezTo>
                    <a:pt x="566" y="0"/>
                    <a:pt x="292" y="45"/>
                    <a:pt x="36" y="212"/>
                  </a:cubicBezTo>
                  <a:lnTo>
                    <a:pt x="0" y="271"/>
                  </a:lnTo>
                  <a:cubicBezTo>
                    <a:pt x="348" y="339"/>
                    <a:pt x="688" y="430"/>
                    <a:pt x="1053" y="430"/>
                  </a:cubicBezTo>
                  <a:cubicBezTo>
                    <a:pt x="1137" y="430"/>
                    <a:pt x="1223" y="425"/>
                    <a:pt x="1310" y="414"/>
                  </a:cubicBezTo>
                  <a:cubicBezTo>
                    <a:pt x="1358" y="409"/>
                    <a:pt x="1407" y="406"/>
                    <a:pt x="1457" y="406"/>
                  </a:cubicBezTo>
                  <a:cubicBezTo>
                    <a:pt x="1749" y="406"/>
                    <a:pt x="2059" y="491"/>
                    <a:pt x="2334" y="593"/>
                  </a:cubicBezTo>
                  <a:cubicBezTo>
                    <a:pt x="2397" y="616"/>
                    <a:pt x="2463" y="623"/>
                    <a:pt x="2529" y="623"/>
                  </a:cubicBezTo>
                  <a:cubicBezTo>
                    <a:pt x="2641" y="623"/>
                    <a:pt x="2756" y="603"/>
                    <a:pt x="2865" y="603"/>
                  </a:cubicBezTo>
                  <a:cubicBezTo>
                    <a:pt x="3022" y="603"/>
                    <a:pt x="3167" y="646"/>
                    <a:pt x="3274" y="855"/>
                  </a:cubicBezTo>
                  <a:cubicBezTo>
                    <a:pt x="3287" y="880"/>
                    <a:pt x="3307" y="890"/>
                    <a:pt x="3330" y="890"/>
                  </a:cubicBezTo>
                  <a:cubicBezTo>
                    <a:pt x="3372" y="890"/>
                    <a:pt x="3422" y="857"/>
                    <a:pt x="3453" y="819"/>
                  </a:cubicBezTo>
                  <a:cubicBezTo>
                    <a:pt x="3569" y="689"/>
                    <a:pt x="3703" y="662"/>
                    <a:pt x="3843" y="662"/>
                  </a:cubicBezTo>
                  <a:cubicBezTo>
                    <a:pt x="3947" y="662"/>
                    <a:pt x="4053" y="677"/>
                    <a:pt x="4159" y="677"/>
                  </a:cubicBezTo>
                  <a:cubicBezTo>
                    <a:pt x="4173" y="677"/>
                    <a:pt x="4188" y="677"/>
                    <a:pt x="4203" y="676"/>
                  </a:cubicBezTo>
                  <a:cubicBezTo>
                    <a:pt x="4309" y="921"/>
                    <a:pt x="4452" y="988"/>
                    <a:pt x="4607" y="988"/>
                  </a:cubicBezTo>
                  <a:cubicBezTo>
                    <a:pt x="4791" y="988"/>
                    <a:pt x="4993" y="895"/>
                    <a:pt x="5171" y="895"/>
                  </a:cubicBezTo>
                  <a:cubicBezTo>
                    <a:pt x="5215" y="895"/>
                    <a:pt x="5258" y="900"/>
                    <a:pt x="5298" y="914"/>
                  </a:cubicBezTo>
                  <a:cubicBezTo>
                    <a:pt x="5370" y="914"/>
                    <a:pt x="5429" y="914"/>
                    <a:pt x="5501" y="890"/>
                  </a:cubicBezTo>
                  <a:cubicBezTo>
                    <a:pt x="5584" y="866"/>
                    <a:pt x="5620" y="819"/>
                    <a:pt x="5656" y="747"/>
                  </a:cubicBezTo>
                  <a:cubicBezTo>
                    <a:pt x="5656" y="676"/>
                    <a:pt x="5620" y="593"/>
                    <a:pt x="5584" y="533"/>
                  </a:cubicBezTo>
                  <a:cubicBezTo>
                    <a:pt x="5489" y="450"/>
                    <a:pt x="5394" y="402"/>
                    <a:pt x="5275" y="390"/>
                  </a:cubicBezTo>
                  <a:cubicBezTo>
                    <a:pt x="4084" y="283"/>
                    <a:pt x="2893" y="140"/>
                    <a:pt x="1679" y="57"/>
                  </a:cubicBezTo>
                  <a:cubicBezTo>
                    <a:pt x="1405" y="45"/>
                    <a:pt x="1122" y="0"/>
                    <a:pt x="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35"/>
            <p:cNvSpPr/>
            <p:nvPr/>
          </p:nvSpPr>
          <p:spPr>
            <a:xfrm>
              <a:off x="5988225" y="3897025"/>
              <a:ext cx="28900" cy="24750"/>
            </a:xfrm>
            <a:custGeom>
              <a:avLst/>
              <a:gdLst/>
              <a:ahLst/>
              <a:cxnLst/>
              <a:rect l="l" t="t" r="r" b="b"/>
              <a:pathLst>
                <a:path w="1156" h="990" extrusionOk="0">
                  <a:moveTo>
                    <a:pt x="1" y="1"/>
                  </a:moveTo>
                  <a:cubicBezTo>
                    <a:pt x="1" y="144"/>
                    <a:pt x="13" y="299"/>
                    <a:pt x="25" y="453"/>
                  </a:cubicBezTo>
                  <a:cubicBezTo>
                    <a:pt x="132" y="739"/>
                    <a:pt x="322" y="918"/>
                    <a:pt x="620" y="977"/>
                  </a:cubicBezTo>
                  <a:cubicBezTo>
                    <a:pt x="680" y="989"/>
                    <a:pt x="751" y="989"/>
                    <a:pt x="811" y="989"/>
                  </a:cubicBezTo>
                  <a:cubicBezTo>
                    <a:pt x="906" y="977"/>
                    <a:pt x="989" y="953"/>
                    <a:pt x="1073" y="858"/>
                  </a:cubicBezTo>
                  <a:cubicBezTo>
                    <a:pt x="1144" y="715"/>
                    <a:pt x="1132" y="561"/>
                    <a:pt x="1013" y="430"/>
                  </a:cubicBezTo>
                  <a:cubicBezTo>
                    <a:pt x="1002" y="411"/>
                    <a:pt x="987" y="407"/>
                    <a:pt x="970" y="407"/>
                  </a:cubicBezTo>
                  <a:cubicBezTo>
                    <a:pt x="950" y="407"/>
                    <a:pt x="928" y="413"/>
                    <a:pt x="908" y="413"/>
                  </a:cubicBezTo>
                  <a:cubicBezTo>
                    <a:pt x="889" y="413"/>
                    <a:pt x="871" y="407"/>
                    <a:pt x="858" y="382"/>
                  </a:cubicBezTo>
                  <a:cubicBezTo>
                    <a:pt x="989" y="334"/>
                    <a:pt x="1132" y="299"/>
                    <a:pt x="1156" y="132"/>
                  </a:cubicBezTo>
                  <a:cubicBezTo>
                    <a:pt x="1071" y="41"/>
                    <a:pt x="983" y="2"/>
                    <a:pt x="898" y="2"/>
                  </a:cubicBezTo>
                  <a:cubicBezTo>
                    <a:pt x="816" y="2"/>
                    <a:pt x="738" y="38"/>
                    <a:pt x="668" y="96"/>
                  </a:cubicBezTo>
                  <a:cubicBezTo>
                    <a:pt x="576" y="164"/>
                    <a:pt x="493" y="191"/>
                    <a:pt x="416" y="191"/>
                  </a:cubicBezTo>
                  <a:cubicBezTo>
                    <a:pt x="264" y="191"/>
                    <a:pt x="135" y="8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35"/>
            <p:cNvSpPr/>
            <p:nvPr/>
          </p:nvSpPr>
          <p:spPr>
            <a:xfrm>
              <a:off x="5843875" y="3887400"/>
              <a:ext cx="31275" cy="13225"/>
            </a:xfrm>
            <a:custGeom>
              <a:avLst/>
              <a:gdLst/>
              <a:ahLst/>
              <a:cxnLst/>
              <a:rect l="l" t="t" r="r" b="b"/>
              <a:pathLst>
                <a:path w="1251" h="529" extrusionOk="0">
                  <a:moveTo>
                    <a:pt x="299" y="1"/>
                  </a:moveTo>
                  <a:cubicBezTo>
                    <a:pt x="226" y="1"/>
                    <a:pt x="162" y="36"/>
                    <a:pt x="119" y="148"/>
                  </a:cubicBezTo>
                  <a:cubicBezTo>
                    <a:pt x="0" y="446"/>
                    <a:pt x="322" y="362"/>
                    <a:pt x="441" y="457"/>
                  </a:cubicBezTo>
                  <a:cubicBezTo>
                    <a:pt x="453" y="469"/>
                    <a:pt x="489" y="469"/>
                    <a:pt x="500" y="481"/>
                  </a:cubicBezTo>
                  <a:lnTo>
                    <a:pt x="1036" y="529"/>
                  </a:lnTo>
                  <a:cubicBezTo>
                    <a:pt x="1251" y="29"/>
                    <a:pt x="834" y="148"/>
                    <a:pt x="596" y="88"/>
                  </a:cubicBezTo>
                  <a:cubicBezTo>
                    <a:pt x="497" y="55"/>
                    <a:pt x="391"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35"/>
            <p:cNvSpPr/>
            <p:nvPr/>
          </p:nvSpPr>
          <p:spPr>
            <a:xfrm>
              <a:off x="5976925" y="3908050"/>
              <a:ext cx="25625" cy="13825"/>
            </a:xfrm>
            <a:custGeom>
              <a:avLst/>
              <a:gdLst/>
              <a:ahLst/>
              <a:cxnLst/>
              <a:rect l="l" t="t" r="r" b="b"/>
              <a:pathLst>
                <a:path w="1025" h="553" extrusionOk="0">
                  <a:moveTo>
                    <a:pt x="465" y="1"/>
                  </a:moveTo>
                  <a:cubicBezTo>
                    <a:pt x="429" y="310"/>
                    <a:pt x="179" y="239"/>
                    <a:pt x="1" y="298"/>
                  </a:cubicBezTo>
                  <a:cubicBezTo>
                    <a:pt x="120" y="429"/>
                    <a:pt x="298" y="393"/>
                    <a:pt x="453" y="429"/>
                  </a:cubicBezTo>
                  <a:cubicBezTo>
                    <a:pt x="547" y="511"/>
                    <a:pt x="640" y="553"/>
                    <a:pt x="734" y="553"/>
                  </a:cubicBezTo>
                  <a:cubicBezTo>
                    <a:pt x="831" y="553"/>
                    <a:pt x="928" y="508"/>
                    <a:pt x="1024" y="417"/>
                  </a:cubicBezTo>
                  <a:cubicBezTo>
                    <a:pt x="834" y="286"/>
                    <a:pt x="655" y="13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35"/>
            <p:cNvSpPr/>
            <p:nvPr/>
          </p:nvSpPr>
          <p:spPr>
            <a:xfrm>
              <a:off x="6117125" y="4048250"/>
              <a:ext cx="48825" cy="14300"/>
            </a:xfrm>
            <a:custGeom>
              <a:avLst/>
              <a:gdLst/>
              <a:ahLst/>
              <a:cxnLst/>
              <a:rect l="l" t="t" r="r" b="b"/>
              <a:pathLst>
                <a:path w="1953" h="572" extrusionOk="0">
                  <a:moveTo>
                    <a:pt x="0" y="0"/>
                  </a:moveTo>
                  <a:lnTo>
                    <a:pt x="0" y="238"/>
                  </a:lnTo>
                  <a:cubicBezTo>
                    <a:pt x="96" y="393"/>
                    <a:pt x="238" y="393"/>
                    <a:pt x="393" y="417"/>
                  </a:cubicBezTo>
                  <a:cubicBezTo>
                    <a:pt x="500" y="441"/>
                    <a:pt x="608" y="477"/>
                    <a:pt x="715" y="500"/>
                  </a:cubicBezTo>
                  <a:cubicBezTo>
                    <a:pt x="911" y="542"/>
                    <a:pt x="1105" y="572"/>
                    <a:pt x="1297" y="572"/>
                  </a:cubicBezTo>
                  <a:cubicBezTo>
                    <a:pt x="1489" y="572"/>
                    <a:pt x="1679" y="542"/>
                    <a:pt x="1870" y="465"/>
                  </a:cubicBezTo>
                  <a:cubicBezTo>
                    <a:pt x="1941" y="358"/>
                    <a:pt x="1953" y="262"/>
                    <a:pt x="1870" y="155"/>
                  </a:cubicBezTo>
                  <a:cubicBezTo>
                    <a:pt x="1239" y="96"/>
                    <a:pt x="631"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5"/>
            <p:cNvSpPr/>
            <p:nvPr/>
          </p:nvSpPr>
          <p:spPr>
            <a:xfrm>
              <a:off x="6163250" y="4051825"/>
              <a:ext cx="53600" cy="8475"/>
            </a:xfrm>
            <a:custGeom>
              <a:avLst/>
              <a:gdLst/>
              <a:ahLst/>
              <a:cxnLst/>
              <a:rect l="l" t="t" r="r" b="b"/>
              <a:pathLst>
                <a:path w="2144" h="339" extrusionOk="0">
                  <a:moveTo>
                    <a:pt x="25" y="0"/>
                  </a:moveTo>
                  <a:cubicBezTo>
                    <a:pt x="1" y="72"/>
                    <a:pt x="1" y="143"/>
                    <a:pt x="1" y="215"/>
                  </a:cubicBezTo>
                  <a:cubicBezTo>
                    <a:pt x="37" y="274"/>
                    <a:pt x="60" y="310"/>
                    <a:pt x="144" y="322"/>
                  </a:cubicBezTo>
                  <a:cubicBezTo>
                    <a:pt x="227" y="322"/>
                    <a:pt x="298" y="274"/>
                    <a:pt x="394" y="262"/>
                  </a:cubicBezTo>
                  <a:lnTo>
                    <a:pt x="739" y="262"/>
                  </a:lnTo>
                  <a:cubicBezTo>
                    <a:pt x="799" y="262"/>
                    <a:pt x="846" y="274"/>
                    <a:pt x="918" y="274"/>
                  </a:cubicBezTo>
                  <a:cubicBezTo>
                    <a:pt x="1001" y="310"/>
                    <a:pt x="1096" y="334"/>
                    <a:pt x="1180" y="334"/>
                  </a:cubicBezTo>
                  <a:cubicBezTo>
                    <a:pt x="1205" y="330"/>
                    <a:pt x="1230" y="329"/>
                    <a:pt x="1256" y="329"/>
                  </a:cubicBezTo>
                  <a:cubicBezTo>
                    <a:pt x="1327" y="329"/>
                    <a:pt x="1401" y="338"/>
                    <a:pt x="1474" y="338"/>
                  </a:cubicBezTo>
                  <a:cubicBezTo>
                    <a:pt x="1564" y="338"/>
                    <a:pt x="1654" y="324"/>
                    <a:pt x="1739" y="262"/>
                  </a:cubicBezTo>
                  <a:cubicBezTo>
                    <a:pt x="1882" y="262"/>
                    <a:pt x="2013" y="250"/>
                    <a:pt x="2144" y="250"/>
                  </a:cubicBezTo>
                  <a:lnTo>
                    <a:pt x="2144" y="12"/>
                  </a:lnTo>
                  <a:cubicBezTo>
                    <a:pt x="2129" y="9"/>
                    <a:pt x="2114" y="8"/>
                    <a:pt x="2099" y="8"/>
                  </a:cubicBezTo>
                  <a:cubicBezTo>
                    <a:pt x="1990" y="8"/>
                    <a:pt x="1878" y="75"/>
                    <a:pt x="1768" y="75"/>
                  </a:cubicBezTo>
                  <a:cubicBezTo>
                    <a:pt x="1710" y="75"/>
                    <a:pt x="1653" y="56"/>
                    <a:pt x="1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35"/>
            <p:cNvSpPr/>
            <p:nvPr/>
          </p:nvSpPr>
          <p:spPr>
            <a:xfrm>
              <a:off x="5979900" y="3921725"/>
              <a:ext cx="42000" cy="11225"/>
            </a:xfrm>
            <a:custGeom>
              <a:avLst/>
              <a:gdLst/>
              <a:ahLst/>
              <a:cxnLst/>
              <a:rect l="l" t="t" r="r" b="b"/>
              <a:pathLst>
                <a:path w="1680" h="449" extrusionOk="0">
                  <a:moveTo>
                    <a:pt x="1092" y="0"/>
                  </a:moveTo>
                  <a:cubicBezTo>
                    <a:pt x="1020" y="0"/>
                    <a:pt x="946" y="5"/>
                    <a:pt x="873" y="5"/>
                  </a:cubicBezTo>
                  <a:cubicBezTo>
                    <a:pt x="840" y="5"/>
                    <a:pt x="807" y="4"/>
                    <a:pt x="774" y="1"/>
                  </a:cubicBezTo>
                  <a:cubicBezTo>
                    <a:pt x="715" y="13"/>
                    <a:pt x="644" y="13"/>
                    <a:pt x="584" y="49"/>
                  </a:cubicBezTo>
                  <a:cubicBezTo>
                    <a:pt x="405" y="132"/>
                    <a:pt x="203" y="132"/>
                    <a:pt x="48" y="239"/>
                  </a:cubicBezTo>
                  <a:lnTo>
                    <a:pt x="1" y="335"/>
                  </a:lnTo>
                  <a:cubicBezTo>
                    <a:pt x="12" y="358"/>
                    <a:pt x="48" y="370"/>
                    <a:pt x="60" y="406"/>
                  </a:cubicBezTo>
                  <a:cubicBezTo>
                    <a:pt x="354" y="433"/>
                    <a:pt x="648" y="448"/>
                    <a:pt x="941" y="448"/>
                  </a:cubicBezTo>
                  <a:cubicBezTo>
                    <a:pt x="1169" y="448"/>
                    <a:pt x="1395" y="439"/>
                    <a:pt x="1620" y="418"/>
                  </a:cubicBezTo>
                  <a:cubicBezTo>
                    <a:pt x="1679" y="394"/>
                    <a:pt x="1679" y="358"/>
                    <a:pt x="1620" y="299"/>
                  </a:cubicBezTo>
                  <a:lnTo>
                    <a:pt x="1596" y="263"/>
                  </a:lnTo>
                  <a:cubicBezTo>
                    <a:pt x="1465" y="32"/>
                    <a:pt x="1284" y="0"/>
                    <a:pt x="1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35"/>
            <p:cNvSpPr/>
            <p:nvPr/>
          </p:nvSpPr>
          <p:spPr>
            <a:xfrm>
              <a:off x="5930500" y="3936700"/>
              <a:ext cx="28900" cy="3950"/>
            </a:xfrm>
            <a:custGeom>
              <a:avLst/>
              <a:gdLst/>
              <a:ahLst/>
              <a:cxnLst/>
              <a:rect l="l" t="t" r="r" b="b"/>
              <a:pathLst>
                <a:path w="1156" h="158" extrusionOk="0">
                  <a:moveTo>
                    <a:pt x="617" y="0"/>
                  </a:moveTo>
                  <a:cubicBezTo>
                    <a:pt x="443" y="0"/>
                    <a:pt x="267" y="24"/>
                    <a:pt x="95" y="24"/>
                  </a:cubicBezTo>
                  <a:cubicBezTo>
                    <a:pt x="63" y="24"/>
                    <a:pt x="32" y="23"/>
                    <a:pt x="0" y="21"/>
                  </a:cubicBezTo>
                  <a:lnTo>
                    <a:pt x="0" y="21"/>
                  </a:lnTo>
                  <a:cubicBezTo>
                    <a:pt x="170" y="131"/>
                    <a:pt x="348" y="157"/>
                    <a:pt x="527" y="157"/>
                  </a:cubicBezTo>
                  <a:cubicBezTo>
                    <a:pt x="693" y="157"/>
                    <a:pt x="860" y="135"/>
                    <a:pt x="1025" y="135"/>
                  </a:cubicBezTo>
                  <a:cubicBezTo>
                    <a:pt x="1068" y="135"/>
                    <a:pt x="1112" y="136"/>
                    <a:pt x="1155" y="140"/>
                  </a:cubicBezTo>
                  <a:cubicBezTo>
                    <a:pt x="986" y="28"/>
                    <a:pt x="803" y="0"/>
                    <a:pt x="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5"/>
            <p:cNvSpPr/>
            <p:nvPr/>
          </p:nvSpPr>
          <p:spPr>
            <a:xfrm>
              <a:off x="5956100" y="3923700"/>
              <a:ext cx="26200" cy="7375"/>
            </a:xfrm>
            <a:custGeom>
              <a:avLst/>
              <a:gdLst/>
              <a:ahLst/>
              <a:cxnLst/>
              <a:rect l="l" t="t" r="r" b="b"/>
              <a:pathLst>
                <a:path w="1048" h="295" extrusionOk="0">
                  <a:moveTo>
                    <a:pt x="517" y="1"/>
                  </a:moveTo>
                  <a:cubicBezTo>
                    <a:pt x="394" y="1"/>
                    <a:pt x="273" y="14"/>
                    <a:pt x="155" y="65"/>
                  </a:cubicBezTo>
                  <a:cubicBezTo>
                    <a:pt x="107" y="125"/>
                    <a:pt x="48" y="160"/>
                    <a:pt x="0" y="208"/>
                  </a:cubicBezTo>
                  <a:cubicBezTo>
                    <a:pt x="131" y="220"/>
                    <a:pt x="274" y="244"/>
                    <a:pt x="405" y="244"/>
                  </a:cubicBezTo>
                  <a:cubicBezTo>
                    <a:pt x="500" y="273"/>
                    <a:pt x="595" y="294"/>
                    <a:pt x="692" y="294"/>
                  </a:cubicBezTo>
                  <a:cubicBezTo>
                    <a:pt x="789" y="294"/>
                    <a:pt x="887" y="273"/>
                    <a:pt x="988" y="220"/>
                  </a:cubicBezTo>
                  <a:lnTo>
                    <a:pt x="1000" y="184"/>
                  </a:lnTo>
                  <a:cubicBezTo>
                    <a:pt x="1048" y="101"/>
                    <a:pt x="1012" y="41"/>
                    <a:pt x="929" y="17"/>
                  </a:cubicBezTo>
                  <a:cubicBezTo>
                    <a:pt x="791" y="17"/>
                    <a:pt x="653"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35"/>
            <p:cNvSpPr/>
            <p:nvPr/>
          </p:nvSpPr>
          <p:spPr>
            <a:xfrm>
              <a:off x="6038250" y="3928950"/>
              <a:ext cx="17875" cy="3825"/>
            </a:xfrm>
            <a:custGeom>
              <a:avLst/>
              <a:gdLst/>
              <a:ahLst/>
              <a:cxnLst/>
              <a:rect l="l" t="t" r="r" b="b"/>
              <a:pathLst>
                <a:path w="715" h="153" extrusionOk="0">
                  <a:moveTo>
                    <a:pt x="357" y="1"/>
                  </a:moveTo>
                  <a:cubicBezTo>
                    <a:pt x="238" y="1"/>
                    <a:pt x="119" y="52"/>
                    <a:pt x="0" y="153"/>
                  </a:cubicBezTo>
                  <a:lnTo>
                    <a:pt x="715" y="153"/>
                  </a:lnTo>
                  <a:cubicBezTo>
                    <a:pt x="596" y="52"/>
                    <a:pt x="476"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35"/>
            <p:cNvSpPr/>
            <p:nvPr/>
          </p:nvSpPr>
          <p:spPr>
            <a:xfrm>
              <a:off x="5966500" y="3929775"/>
              <a:ext cx="14925" cy="2975"/>
            </a:xfrm>
            <a:custGeom>
              <a:avLst/>
              <a:gdLst/>
              <a:ahLst/>
              <a:cxnLst/>
              <a:rect l="l" t="t" r="r" b="b"/>
              <a:pathLst>
                <a:path w="597" h="119" extrusionOk="0">
                  <a:moveTo>
                    <a:pt x="584" y="1"/>
                  </a:moveTo>
                  <a:cubicBezTo>
                    <a:pt x="382" y="1"/>
                    <a:pt x="191" y="13"/>
                    <a:pt x="1" y="13"/>
                  </a:cubicBezTo>
                  <a:cubicBezTo>
                    <a:pt x="104" y="95"/>
                    <a:pt x="219" y="118"/>
                    <a:pt x="337" y="118"/>
                  </a:cubicBezTo>
                  <a:cubicBezTo>
                    <a:pt x="423" y="118"/>
                    <a:pt x="511" y="106"/>
                    <a:pt x="596" y="96"/>
                  </a:cubicBezTo>
                  <a:cubicBezTo>
                    <a:pt x="596" y="72"/>
                    <a:pt x="584" y="24"/>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5"/>
            <p:cNvSpPr/>
            <p:nvPr/>
          </p:nvSpPr>
          <p:spPr>
            <a:xfrm>
              <a:off x="6020375" y="3929275"/>
              <a:ext cx="6875" cy="3175"/>
            </a:xfrm>
            <a:custGeom>
              <a:avLst/>
              <a:gdLst/>
              <a:ahLst/>
              <a:cxnLst/>
              <a:rect l="l" t="t" r="r" b="b"/>
              <a:pathLst>
                <a:path w="275" h="127" extrusionOk="0">
                  <a:moveTo>
                    <a:pt x="86" y="0"/>
                  </a:moveTo>
                  <a:cubicBezTo>
                    <a:pt x="62" y="0"/>
                    <a:pt x="37" y="3"/>
                    <a:pt x="13" y="9"/>
                  </a:cubicBezTo>
                  <a:cubicBezTo>
                    <a:pt x="1" y="44"/>
                    <a:pt x="1" y="92"/>
                    <a:pt x="1" y="116"/>
                  </a:cubicBezTo>
                  <a:cubicBezTo>
                    <a:pt x="64" y="116"/>
                    <a:pt x="123" y="127"/>
                    <a:pt x="183" y="127"/>
                  </a:cubicBezTo>
                  <a:cubicBezTo>
                    <a:pt x="212" y="127"/>
                    <a:pt x="243" y="124"/>
                    <a:pt x="275" y="116"/>
                  </a:cubicBezTo>
                  <a:cubicBezTo>
                    <a:pt x="238" y="33"/>
                    <a:pt x="166" y="0"/>
                    <a:pt x="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5"/>
            <p:cNvSpPr/>
            <p:nvPr/>
          </p:nvSpPr>
          <p:spPr>
            <a:xfrm>
              <a:off x="5812025" y="3865200"/>
              <a:ext cx="240525" cy="33550"/>
            </a:xfrm>
            <a:custGeom>
              <a:avLst/>
              <a:gdLst/>
              <a:ahLst/>
              <a:cxnLst/>
              <a:rect l="l" t="t" r="r" b="b"/>
              <a:pathLst>
                <a:path w="9621" h="1342" extrusionOk="0">
                  <a:moveTo>
                    <a:pt x="36" y="0"/>
                  </a:moveTo>
                  <a:cubicBezTo>
                    <a:pt x="24" y="143"/>
                    <a:pt x="24" y="262"/>
                    <a:pt x="0" y="393"/>
                  </a:cubicBezTo>
                  <a:cubicBezTo>
                    <a:pt x="262" y="464"/>
                    <a:pt x="512" y="512"/>
                    <a:pt x="774" y="536"/>
                  </a:cubicBezTo>
                  <a:cubicBezTo>
                    <a:pt x="1489" y="595"/>
                    <a:pt x="2203" y="572"/>
                    <a:pt x="2894" y="810"/>
                  </a:cubicBezTo>
                  <a:cubicBezTo>
                    <a:pt x="3334" y="822"/>
                    <a:pt x="3799" y="822"/>
                    <a:pt x="4251" y="857"/>
                  </a:cubicBezTo>
                  <a:cubicBezTo>
                    <a:pt x="5596" y="976"/>
                    <a:pt x="6954" y="1119"/>
                    <a:pt x="8311" y="1131"/>
                  </a:cubicBezTo>
                  <a:cubicBezTo>
                    <a:pt x="8564" y="1215"/>
                    <a:pt x="8820" y="1342"/>
                    <a:pt x="9060" y="1342"/>
                  </a:cubicBezTo>
                  <a:cubicBezTo>
                    <a:pt x="9262" y="1342"/>
                    <a:pt x="9452" y="1253"/>
                    <a:pt x="9621" y="976"/>
                  </a:cubicBezTo>
                  <a:cubicBezTo>
                    <a:pt x="8847" y="762"/>
                    <a:pt x="8037" y="881"/>
                    <a:pt x="7263" y="714"/>
                  </a:cubicBezTo>
                  <a:cubicBezTo>
                    <a:pt x="7201" y="723"/>
                    <a:pt x="7139" y="728"/>
                    <a:pt x="7078" y="728"/>
                  </a:cubicBezTo>
                  <a:cubicBezTo>
                    <a:pt x="6963" y="728"/>
                    <a:pt x="6852" y="709"/>
                    <a:pt x="6751" y="655"/>
                  </a:cubicBezTo>
                  <a:cubicBezTo>
                    <a:pt x="6690" y="622"/>
                    <a:pt x="6622" y="616"/>
                    <a:pt x="6553" y="616"/>
                  </a:cubicBezTo>
                  <a:cubicBezTo>
                    <a:pt x="6514" y="616"/>
                    <a:pt x="6475" y="618"/>
                    <a:pt x="6437" y="618"/>
                  </a:cubicBezTo>
                  <a:cubicBezTo>
                    <a:pt x="6343" y="618"/>
                    <a:pt x="6250" y="607"/>
                    <a:pt x="6168" y="536"/>
                  </a:cubicBezTo>
                  <a:cubicBezTo>
                    <a:pt x="6013" y="561"/>
                    <a:pt x="5861" y="571"/>
                    <a:pt x="5710" y="571"/>
                  </a:cubicBezTo>
                  <a:cubicBezTo>
                    <a:pt x="5361" y="571"/>
                    <a:pt x="5020" y="518"/>
                    <a:pt x="4680" y="476"/>
                  </a:cubicBezTo>
                  <a:cubicBezTo>
                    <a:pt x="3132" y="321"/>
                    <a:pt x="1584" y="167"/>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5"/>
            <p:cNvSpPr/>
            <p:nvPr/>
          </p:nvSpPr>
          <p:spPr>
            <a:xfrm>
              <a:off x="5678075" y="3788575"/>
              <a:ext cx="111950" cy="33425"/>
            </a:xfrm>
            <a:custGeom>
              <a:avLst/>
              <a:gdLst/>
              <a:ahLst/>
              <a:cxnLst/>
              <a:rect l="l" t="t" r="r" b="b"/>
              <a:pathLst>
                <a:path w="4478" h="1337" extrusionOk="0">
                  <a:moveTo>
                    <a:pt x="621" y="1"/>
                  </a:moveTo>
                  <a:cubicBezTo>
                    <a:pt x="299" y="1"/>
                    <a:pt x="43" y="96"/>
                    <a:pt x="1" y="517"/>
                  </a:cubicBezTo>
                  <a:cubicBezTo>
                    <a:pt x="36" y="600"/>
                    <a:pt x="72" y="660"/>
                    <a:pt x="132" y="696"/>
                  </a:cubicBezTo>
                  <a:cubicBezTo>
                    <a:pt x="632" y="993"/>
                    <a:pt x="1179" y="850"/>
                    <a:pt x="1691" y="970"/>
                  </a:cubicBezTo>
                  <a:cubicBezTo>
                    <a:pt x="1798" y="993"/>
                    <a:pt x="1941" y="1017"/>
                    <a:pt x="2060" y="1041"/>
                  </a:cubicBezTo>
                  <a:cubicBezTo>
                    <a:pt x="2144" y="1053"/>
                    <a:pt x="2215" y="1089"/>
                    <a:pt x="2299" y="1148"/>
                  </a:cubicBezTo>
                  <a:cubicBezTo>
                    <a:pt x="2376" y="1207"/>
                    <a:pt x="2438" y="1337"/>
                    <a:pt x="2562" y="1337"/>
                  </a:cubicBezTo>
                  <a:cubicBezTo>
                    <a:pt x="2590" y="1337"/>
                    <a:pt x="2621" y="1330"/>
                    <a:pt x="2656" y="1315"/>
                  </a:cubicBezTo>
                  <a:lnTo>
                    <a:pt x="2680" y="1255"/>
                  </a:lnTo>
                  <a:lnTo>
                    <a:pt x="2668" y="1196"/>
                  </a:lnTo>
                  <a:cubicBezTo>
                    <a:pt x="2727" y="1101"/>
                    <a:pt x="2680" y="958"/>
                    <a:pt x="2834" y="910"/>
                  </a:cubicBezTo>
                  <a:lnTo>
                    <a:pt x="2906" y="910"/>
                  </a:lnTo>
                  <a:cubicBezTo>
                    <a:pt x="3013" y="940"/>
                    <a:pt x="3114" y="964"/>
                    <a:pt x="3209" y="964"/>
                  </a:cubicBezTo>
                  <a:cubicBezTo>
                    <a:pt x="3305" y="964"/>
                    <a:pt x="3394" y="940"/>
                    <a:pt x="3477" y="874"/>
                  </a:cubicBezTo>
                  <a:cubicBezTo>
                    <a:pt x="3582" y="748"/>
                    <a:pt x="3704" y="725"/>
                    <a:pt x="3833" y="725"/>
                  </a:cubicBezTo>
                  <a:cubicBezTo>
                    <a:pt x="3906" y="725"/>
                    <a:pt x="3982" y="733"/>
                    <a:pt x="4058" y="733"/>
                  </a:cubicBezTo>
                  <a:cubicBezTo>
                    <a:pt x="4075" y="733"/>
                    <a:pt x="4092" y="732"/>
                    <a:pt x="4108" y="731"/>
                  </a:cubicBezTo>
                  <a:cubicBezTo>
                    <a:pt x="4323" y="731"/>
                    <a:pt x="4465" y="672"/>
                    <a:pt x="4477" y="434"/>
                  </a:cubicBezTo>
                  <a:cubicBezTo>
                    <a:pt x="4323" y="148"/>
                    <a:pt x="4025" y="255"/>
                    <a:pt x="3787" y="208"/>
                  </a:cubicBezTo>
                  <a:cubicBezTo>
                    <a:pt x="2858" y="77"/>
                    <a:pt x="1906" y="184"/>
                    <a:pt x="965" y="41"/>
                  </a:cubicBezTo>
                  <a:cubicBezTo>
                    <a:pt x="894" y="17"/>
                    <a:pt x="822" y="5"/>
                    <a:pt x="751" y="5"/>
                  </a:cubicBezTo>
                  <a:cubicBezTo>
                    <a:pt x="707" y="2"/>
                    <a:pt x="663"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5"/>
            <p:cNvSpPr/>
            <p:nvPr/>
          </p:nvSpPr>
          <p:spPr>
            <a:xfrm>
              <a:off x="5692375" y="3777375"/>
              <a:ext cx="120575" cy="26600"/>
            </a:xfrm>
            <a:custGeom>
              <a:avLst/>
              <a:gdLst/>
              <a:ahLst/>
              <a:cxnLst/>
              <a:rect l="l" t="t" r="r" b="b"/>
              <a:pathLst>
                <a:path w="4823" h="1064" extrusionOk="0">
                  <a:moveTo>
                    <a:pt x="834" y="1"/>
                  </a:moveTo>
                  <a:cubicBezTo>
                    <a:pt x="762" y="1"/>
                    <a:pt x="679" y="1"/>
                    <a:pt x="607" y="25"/>
                  </a:cubicBezTo>
                  <a:cubicBezTo>
                    <a:pt x="476" y="36"/>
                    <a:pt x="322" y="60"/>
                    <a:pt x="226" y="179"/>
                  </a:cubicBezTo>
                  <a:cubicBezTo>
                    <a:pt x="0" y="394"/>
                    <a:pt x="786" y="394"/>
                    <a:pt x="310" y="644"/>
                  </a:cubicBezTo>
                  <a:cubicBezTo>
                    <a:pt x="715" y="798"/>
                    <a:pt x="1143" y="751"/>
                    <a:pt x="1560" y="775"/>
                  </a:cubicBezTo>
                  <a:cubicBezTo>
                    <a:pt x="2346" y="822"/>
                    <a:pt x="3155" y="858"/>
                    <a:pt x="3941" y="894"/>
                  </a:cubicBezTo>
                  <a:lnTo>
                    <a:pt x="4060" y="894"/>
                  </a:lnTo>
                  <a:cubicBezTo>
                    <a:pt x="4168" y="1015"/>
                    <a:pt x="4291" y="1064"/>
                    <a:pt x="4421" y="1064"/>
                  </a:cubicBezTo>
                  <a:cubicBezTo>
                    <a:pt x="4521" y="1064"/>
                    <a:pt x="4624" y="1035"/>
                    <a:pt x="4727" y="989"/>
                  </a:cubicBezTo>
                  <a:cubicBezTo>
                    <a:pt x="4810" y="929"/>
                    <a:pt x="4822" y="870"/>
                    <a:pt x="4775" y="775"/>
                  </a:cubicBezTo>
                  <a:cubicBezTo>
                    <a:pt x="4703" y="584"/>
                    <a:pt x="4429" y="679"/>
                    <a:pt x="4346" y="501"/>
                  </a:cubicBezTo>
                  <a:cubicBezTo>
                    <a:pt x="4274" y="382"/>
                    <a:pt x="4167" y="322"/>
                    <a:pt x="4048" y="286"/>
                  </a:cubicBezTo>
                  <a:cubicBezTo>
                    <a:pt x="3227" y="1"/>
                    <a:pt x="2346" y="263"/>
                    <a:pt x="1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5"/>
            <p:cNvSpPr/>
            <p:nvPr/>
          </p:nvSpPr>
          <p:spPr>
            <a:xfrm>
              <a:off x="5770650" y="3849575"/>
              <a:ext cx="32775" cy="18625"/>
            </a:xfrm>
            <a:custGeom>
              <a:avLst/>
              <a:gdLst/>
              <a:ahLst/>
              <a:cxnLst/>
              <a:rect l="l" t="t" r="r" b="b"/>
              <a:pathLst>
                <a:path w="1311" h="745" extrusionOk="0">
                  <a:moveTo>
                    <a:pt x="1156" y="0"/>
                  </a:moveTo>
                  <a:cubicBezTo>
                    <a:pt x="1058" y="0"/>
                    <a:pt x="1018" y="119"/>
                    <a:pt x="929" y="149"/>
                  </a:cubicBezTo>
                  <a:cubicBezTo>
                    <a:pt x="929" y="173"/>
                    <a:pt x="929" y="185"/>
                    <a:pt x="893" y="196"/>
                  </a:cubicBezTo>
                  <a:cubicBezTo>
                    <a:pt x="885" y="201"/>
                    <a:pt x="876" y="204"/>
                    <a:pt x="867" y="204"/>
                  </a:cubicBezTo>
                  <a:cubicBezTo>
                    <a:pt x="851" y="204"/>
                    <a:pt x="833" y="195"/>
                    <a:pt x="810" y="173"/>
                  </a:cubicBezTo>
                  <a:cubicBezTo>
                    <a:pt x="780" y="150"/>
                    <a:pt x="759" y="142"/>
                    <a:pt x="736" y="142"/>
                  </a:cubicBezTo>
                  <a:cubicBezTo>
                    <a:pt x="723" y="142"/>
                    <a:pt x="708" y="144"/>
                    <a:pt x="691" y="149"/>
                  </a:cubicBezTo>
                  <a:cubicBezTo>
                    <a:pt x="586" y="129"/>
                    <a:pt x="470" y="91"/>
                    <a:pt x="357" y="91"/>
                  </a:cubicBezTo>
                  <a:cubicBezTo>
                    <a:pt x="266" y="91"/>
                    <a:pt x="176" y="116"/>
                    <a:pt x="96" y="196"/>
                  </a:cubicBezTo>
                  <a:cubicBezTo>
                    <a:pt x="0" y="304"/>
                    <a:pt x="131" y="411"/>
                    <a:pt x="215" y="482"/>
                  </a:cubicBezTo>
                  <a:lnTo>
                    <a:pt x="393" y="565"/>
                  </a:lnTo>
                  <a:cubicBezTo>
                    <a:pt x="548" y="613"/>
                    <a:pt x="691" y="625"/>
                    <a:pt x="846" y="685"/>
                  </a:cubicBezTo>
                  <a:cubicBezTo>
                    <a:pt x="870" y="685"/>
                    <a:pt x="893" y="708"/>
                    <a:pt x="929" y="720"/>
                  </a:cubicBezTo>
                  <a:cubicBezTo>
                    <a:pt x="989" y="732"/>
                    <a:pt x="1048" y="744"/>
                    <a:pt x="1108" y="744"/>
                  </a:cubicBezTo>
                  <a:cubicBezTo>
                    <a:pt x="1310" y="542"/>
                    <a:pt x="1215" y="268"/>
                    <a:pt x="1227" y="18"/>
                  </a:cubicBezTo>
                  <a:cubicBezTo>
                    <a:pt x="1200" y="5"/>
                    <a:pt x="1177" y="0"/>
                    <a:pt x="1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5"/>
            <p:cNvSpPr/>
            <p:nvPr/>
          </p:nvSpPr>
          <p:spPr>
            <a:xfrm>
              <a:off x="5784925" y="3864900"/>
              <a:ext cx="15225" cy="61325"/>
            </a:xfrm>
            <a:custGeom>
              <a:avLst/>
              <a:gdLst/>
              <a:ahLst/>
              <a:cxnLst/>
              <a:rect l="l" t="t" r="r" b="b"/>
              <a:pathLst>
                <a:path w="609" h="2453" extrusionOk="0">
                  <a:moveTo>
                    <a:pt x="370" y="0"/>
                  </a:moveTo>
                  <a:cubicBezTo>
                    <a:pt x="1" y="726"/>
                    <a:pt x="132" y="1488"/>
                    <a:pt x="251" y="2262"/>
                  </a:cubicBezTo>
                  <a:cubicBezTo>
                    <a:pt x="275" y="2381"/>
                    <a:pt x="370" y="2453"/>
                    <a:pt x="501" y="2453"/>
                  </a:cubicBezTo>
                  <a:cubicBezTo>
                    <a:pt x="525" y="2155"/>
                    <a:pt x="525" y="1881"/>
                    <a:pt x="537" y="1584"/>
                  </a:cubicBezTo>
                  <a:lnTo>
                    <a:pt x="537" y="1298"/>
                  </a:lnTo>
                  <a:cubicBezTo>
                    <a:pt x="596" y="1143"/>
                    <a:pt x="608" y="1000"/>
                    <a:pt x="537" y="845"/>
                  </a:cubicBezTo>
                  <a:lnTo>
                    <a:pt x="537" y="155"/>
                  </a:lnTo>
                  <a:cubicBezTo>
                    <a:pt x="489" y="95"/>
                    <a:pt x="430" y="48"/>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5"/>
            <p:cNvSpPr/>
            <p:nvPr/>
          </p:nvSpPr>
          <p:spPr>
            <a:xfrm>
              <a:off x="5793875" y="3818450"/>
              <a:ext cx="13400" cy="34850"/>
            </a:xfrm>
            <a:custGeom>
              <a:avLst/>
              <a:gdLst/>
              <a:ahLst/>
              <a:cxnLst/>
              <a:rect l="l" t="t" r="r" b="b"/>
              <a:pathLst>
                <a:path w="536" h="1394" extrusionOk="0">
                  <a:moveTo>
                    <a:pt x="274" y="1"/>
                  </a:moveTo>
                  <a:cubicBezTo>
                    <a:pt x="95" y="441"/>
                    <a:pt x="167" y="953"/>
                    <a:pt x="0" y="1394"/>
                  </a:cubicBezTo>
                  <a:cubicBezTo>
                    <a:pt x="107" y="1358"/>
                    <a:pt x="191" y="1310"/>
                    <a:pt x="298" y="1263"/>
                  </a:cubicBezTo>
                  <a:cubicBezTo>
                    <a:pt x="298" y="1025"/>
                    <a:pt x="357" y="798"/>
                    <a:pt x="405" y="560"/>
                  </a:cubicBezTo>
                  <a:cubicBezTo>
                    <a:pt x="453" y="370"/>
                    <a:pt x="536" y="132"/>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5"/>
            <p:cNvSpPr/>
            <p:nvPr/>
          </p:nvSpPr>
          <p:spPr>
            <a:xfrm>
              <a:off x="5794175" y="3798325"/>
              <a:ext cx="28875" cy="14800"/>
            </a:xfrm>
            <a:custGeom>
              <a:avLst/>
              <a:gdLst/>
              <a:ahLst/>
              <a:cxnLst/>
              <a:rect l="l" t="t" r="r" b="b"/>
              <a:pathLst>
                <a:path w="1155" h="592" extrusionOk="0">
                  <a:moveTo>
                    <a:pt x="859" y="0"/>
                  </a:moveTo>
                  <a:cubicBezTo>
                    <a:pt x="801" y="0"/>
                    <a:pt x="741" y="15"/>
                    <a:pt x="679" y="44"/>
                  </a:cubicBezTo>
                  <a:cubicBezTo>
                    <a:pt x="558" y="31"/>
                    <a:pt x="437" y="18"/>
                    <a:pt x="316" y="18"/>
                  </a:cubicBezTo>
                  <a:cubicBezTo>
                    <a:pt x="211" y="18"/>
                    <a:pt x="105" y="28"/>
                    <a:pt x="0" y="56"/>
                  </a:cubicBezTo>
                  <a:cubicBezTo>
                    <a:pt x="48" y="222"/>
                    <a:pt x="83" y="401"/>
                    <a:pt x="107" y="591"/>
                  </a:cubicBezTo>
                  <a:cubicBezTo>
                    <a:pt x="304" y="591"/>
                    <a:pt x="370" y="371"/>
                    <a:pt x="536" y="371"/>
                  </a:cubicBezTo>
                  <a:cubicBezTo>
                    <a:pt x="551" y="371"/>
                    <a:pt x="567" y="373"/>
                    <a:pt x="583" y="377"/>
                  </a:cubicBezTo>
                  <a:cubicBezTo>
                    <a:pt x="635" y="383"/>
                    <a:pt x="684" y="386"/>
                    <a:pt x="733" y="386"/>
                  </a:cubicBezTo>
                  <a:cubicBezTo>
                    <a:pt x="887" y="386"/>
                    <a:pt x="1028" y="349"/>
                    <a:pt x="1155" y="222"/>
                  </a:cubicBezTo>
                  <a:lnTo>
                    <a:pt x="1155" y="91"/>
                  </a:lnTo>
                  <a:cubicBezTo>
                    <a:pt x="1128" y="65"/>
                    <a:pt x="1108" y="51"/>
                    <a:pt x="1080" y="51"/>
                  </a:cubicBezTo>
                  <a:cubicBezTo>
                    <a:pt x="1070" y="51"/>
                    <a:pt x="1060" y="53"/>
                    <a:pt x="1048" y="56"/>
                  </a:cubicBezTo>
                  <a:cubicBezTo>
                    <a:pt x="986" y="18"/>
                    <a:pt x="923" y="0"/>
                    <a:pt x="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5"/>
            <p:cNvSpPr/>
            <p:nvPr/>
          </p:nvSpPr>
          <p:spPr>
            <a:xfrm>
              <a:off x="5808150" y="3803575"/>
              <a:ext cx="16400" cy="16700"/>
            </a:xfrm>
            <a:custGeom>
              <a:avLst/>
              <a:gdLst/>
              <a:ahLst/>
              <a:cxnLst/>
              <a:rect l="l" t="t" r="r" b="b"/>
              <a:pathLst>
                <a:path w="656" h="668" extrusionOk="0">
                  <a:moveTo>
                    <a:pt x="596" y="0"/>
                  </a:moveTo>
                  <a:lnTo>
                    <a:pt x="596" y="0"/>
                  </a:lnTo>
                  <a:cubicBezTo>
                    <a:pt x="565" y="4"/>
                    <a:pt x="533" y="5"/>
                    <a:pt x="501" y="5"/>
                  </a:cubicBezTo>
                  <a:cubicBezTo>
                    <a:pt x="453" y="5"/>
                    <a:pt x="405" y="3"/>
                    <a:pt x="358" y="3"/>
                  </a:cubicBezTo>
                  <a:cubicBezTo>
                    <a:pt x="235" y="3"/>
                    <a:pt x="119" y="20"/>
                    <a:pt x="24" y="143"/>
                  </a:cubicBezTo>
                  <a:cubicBezTo>
                    <a:pt x="60" y="358"/>
                    <a:pt x="1" y="608"/>
                    <a:pt x="275" y="667"/>
                  </a:cubicBezTo>
                  <a:cubicBezTo>
                    <a:pt x="322" y="643"/>
                    <a:pt x="358" y="596"/>
                    <a:pt x="394" y="548"/>
                  </a:cubicBezTo>
                  <a:cubicBezTo>
                    <a:pt x="298" y="298"/>
                    <a:pt x="656" y="227"/>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5"/>
            <p:cNvSpPr/>
            <p:nvPr/>
          </p:nvSpPr>
          <p:spPr>
            <a:xfrm>
              <a:off x="5805775" y="3883050"/>
              <a:ext cx="22350" cy="11650"/>
            </a:xfrm>
            <a:custGeom>
              <a:avLst/>
              <a:gdLst/>
              <a:ahLst/>
              <a:cxnLst/>
              <a:rect l="l" t="t" r="r" b="b"/>
              <a:pathLst>
                <a:path w="894" h="466" extrusionOk="0">
                  <a:moveTo>
                    <a:pt x="572" y="0"/>
                  </a:moveTo>
                  <a:cubicBezTo>
                    <a:pt x="477" y="48"/>
                    <a:pt x="405" y="96"/>
                    <a:pt x="310" y="119"/>
                  </a:cubicBezTo>
                  <a:cubicBezTo>
                    <a:pt x="179" y="167"/>
                    <a:pt x="0" y="262"/>
                    <a:pt x="48" y="393"/>
                  </a:cubicBezTo>
                  <a:cubicBezTo>
                    <a:pt x="68" y="448"/>
                    <a:pt x="100" y="466"/>
                    <a:pt x="140" y="466"/>
                  </a:cubicBezTo>
                  <a:cubicBezTo>
                    <a:pt x="209" y="466"/>
                    <a:pt x="299" y="412"/>
                    <a:pt x="379" y="412"/>
                  </a:cubicBezTo>
                  <a:cubicBezTo>
                    <a:pt x="392" y="412"/>
                    <a:pt x="405" y="414"/>
                    <a:pt x="417" y="417"/>
                  </a:cubicBezTo>
                  <a:cubicBezTo>
                    <a:pt x="893" y="262"/>
                    <a:pt x="893" y="262"/>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5"/>
            <p:cNvSpPr/>
            <p:nvPr/>
          </p:nvSpPr>
          <p:spPr>
            <a:xfrm>
              <a:off x="5750700" y="3811025"/>
              <a:ext cx="19075" cy="3825"/>
            </a:xfrm>
            <a:custGeom>
              <a:avLst/>
              <a:gdLst/>
              <a:ahLst/>
              <a:cxnLst/>
              <a:rect l="l" t="t" r="r" b="b"/>
              <a:pathLst>
                <a:path w="763" h="153" extrusionOk="0">
                  <a:moveTo>
                    <a:pt x="608" y="0"/>
                  </a:moveTo>
                  <a:cubicBezTo>
                    <a:pt x="406" y="0"/>
                    <a:pt x="215" y="12"/>
                    <a:pt x="1" y="12"/>
                  </a:cubicBezTo>
                  <a:cubicBezTo>
                    <a:pt x="155" y="112"/>
                    <a:pt x="313" y="152"/>
                    <a:pt x="480" y="152"/>
                  </a:cubicBezTo>
                  <a:cubicBezTo>
                    <a:pt x="572" y="152"/>
                    <a:pt x="666" y="140"/>
                    <a:pt x="763" y="119"/>
                  </a:cubicBezTo>
                  <a:cubicBezTo>
                    <a:pt x="703" y="83"/>
                    <a:pt x="656" y="36"/>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5"/>
            <p:cNvSpPr/>
            <p:nvPr/>
          </p:nvSpPr>
          <p:spPr>
            <a:xfrm>
              <a:off x="5801600" y="3874125"/>
              <a:ext cx="5675" cy="11925"/>
            </a:xfrm>
            <a:custGeom>
              <a:avLst/>
              <a:gdLst/>
              <a:ahLst/>
              <a:cxnLst/>
              <a:rect l="l" t="t" r="r" b="b"/>
              <a:pathLst>
                <a:path w="227" h="477" extrusionOk="0">
                  <a:moveTo>
                    <a:pt x="1" y="0"/>
                  </a:moveTo>
                  <a:lnTo>
                    <a:pt x="1" y="476"/>
                  </a:lnTo>
                  <a:cubicBezTo>
                    <a:pt x="144" y="357"/>
                    <a:pt x="227" y="2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5"/>
            <p:cNvSpPr/>
            <p:nvPr/>
          </p:nvSpPr>
          <p:spPr>
            <a:xfrm>
              <a:off x="5798325" y="3885725"/>
              <a:ext cx="3900" cy="11325"/>
            </a:xfrm>
            <a:custGeom>
              <a:avLst/>
              <a:gdLst/>
              <a:ahLst/>
              <a:cxnLst/>
              <a:rect l="l" t="t" r="r" b="b"/>
              <a:pathLst>
                <a:path w="156" h="453" extrusionOk="0">
                  <a:moveTo>
                    <a:pt x="1" y="1"/>
                  </a:moveTo>
                  <a:lnTo>
                    <a:pt x="1" y="453"/>
                  </a:lnTo>
                  <a:cubicBezTo>
                    <a:pt x="156" y="346"/>
                    <a:pt x="132" y="179"/>
                    <a:pt x="120" y="12"/>
                  </a:cubicBezTo>
                  <a:cubicBezTo>
                    <a:pt x="96" y="12"/>
                    <a:pt x="4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5"/>
            <p:cNvSpPr/>
            <p:nvPr/>
          </p:nvSpPr>
          <p:spPr>
            <a:xfrm>
              <a:off x="6052525" y="3899925"/>
              <a:ext cx="135175" cy="30475"/>
            </a:xfrm>
            <a:custGeom>
              <a:avLst/>
              <a:gdLst/>
              <a:ahLst/>
              <a:cxnLst/>
              <a:rect l="l" t="t" r="r" b="b"/>
              <a:pathLst>
                <a:path w="5407" h="1219" extrusionOk="0">
                  <a:moveTo>
                    <a:pt x="378" y="0"/>
                  </a:moveTo>
                  <a:cubicBezTo>
                    <a:pt x="266" y="0"/>
                    <a:pt x="156" y="52"/>
                    <a:pt x="48" y="206"/>
                  </a:cubicBezTo>
                  <a:cubicBezTo>
                    <a:pt x="1" y="337"/>
                    <a:pt x="1" y="480"/>
                    <a:pt x="60" y="611"/>
                  </a:cubicBezTo>
                  <a:cubicBezTo>
                    <a:pt x="132" y="778"/>
                    <a:pt x="346" y="802"/>
                    <a:pt x="429" y="933"/>
                  </a:cubicBezTo>
                  <a:cubicBezTo>
                    <a:pt x="536" y="968"/>
                    <a:pt x="644" y="1028"/>
                    <a:pt x="763" y="1040"/>
                  </a:cubicBezTo>
                  <a:lnTo>
                    <a:pt x="2989" y="1218"/>
                  </a:lnTo>
                  <a:cubicBezTo>
                    <a:pt x="3183" y="1094"/>
                    <a:pt x="3372" y="1021"/>
                    <a:pt x="3575" y="1021"/>
                  </a:cubicBezTo>
                  <a:cubicBezTo>
                    <a:pt x="3684" y="1021"/>
                    <a:pt x="3798" y="1042"/>
                    <a:pt x="3918" y="1088"/>
                  </a:cubicBezTo>
                  <a:cubicBezTo>
                    <a:pt x="4086" y="1155"/>
                    <a:pt x="4261" y="1184"/>
                    <a:pt x="4437" y="1184"/>
                  </a:cubicBezTo>
                  <a:cubicBezTo>
                    <a:pt x="4574" y="1184"/>
                    <a:pt x="4711" y="1166"/>
                    <a:pt x="4847" y="1135"/>
                  </a:cubicBezTo>
                  <a:cubicBezTo>
                    <a:pt x="4893" y="1123"/>
                    <a:pt x="4937" y="1118"/>
                    <a:pt x="4979" y="1118"/>
                  </a:cubicBezTo>
                  <a:cubicBezTo>
                    <a:pt x="5099" y="1118"/>
                    <a:pt x="5205" y="1159"/>
                    <a:pt x="5311" y="1195"/>
                  </a:cubicBezTo>
                  <a:cubicBezTo>
                    <a:pt x="5382" y="1111"/>
                    <a:pt x="5406" y="1028"/>
                    <a:pt x="5370" y="933"/>
                  </a:cubicBezTo>
                  <a:cubicBezTo>
                    <a:pt x="5311" y="861"/>
                    <a:pt x="5228" y="814"/>
                    <a:pt x="5168" y="754"/>
                  </a:cubicBezTo>
                  <a:cubicBezTo>
                    <a:pt x="5168" y="718"/>
                    <a:pt x="5144" y="683"/>
                    <a:pt x="5132" y="635"/>
                  </a:cubicBezTo>
                  <a:cubicBezTo>
                    <a:pt x="5092" y="618"/>
                    <a:pt x="5055" y="610"/>
                    <a:pt x="5021" y="610"/>
                  </a:cubicBezTo>
                  <a:cubicBezTo>
                    <a:pt x="4910" y="610"/>
                    <a:pt x="4824" y="687"/>
                    <a:pt x="4751" y="778"/>
                  </a:cubicBezTo>
                  <a:lnTo>
                    <a:pt x="4727" y="778"/>
                  </a:lnTo>
                  <a:cubicBezTo>
                    <a:pt x="4708" y="798"/>
                    <a:pt x="4685" y="806"/>
                    <a:pt x="4658" y="806"/>
                  </a:cubicBezTo>
                  <a:cubicBezTo>
                    <a:pt x="4636" y="806"/>
                    <a:pt x="4611" y="801"/>
                    <a:pt x="4585" y="790"/>
                  </a:cubicBezTo>
                  <a:cubicBezTo>
                    <a:pt x="4537" y="778"/>
                    <a:pt x="4489" y="754"/>
                    <a:pt x="4454" y="754"/>
                  </a:cubicBezTo>
                  <a:cubicBezTo>
                    <a:pt x="4376" y="707"/>
                    <a:pt x="4302" y="686"/>
                    <a:pt x="4227" y="686"/>
                  </a:cubicBezTo>
                  <a:cubicBezTo>
                    <a:pt x="4153" y="686"/>
                    <a:pt x="4079" y="707"/>
                    <a:pt x="4001" y="742"/>
                  </a:cubicBezTo>
                  <a:cubicBezTo>
                    <a:pt x="3964" y="751"/>
                    <a:pt x="3928" y="755"/>
                    <a:pt x="3894" y="755"/>
                  </a:cubicBezTo>
                  <a:cubicBezTo>
                    <a:pt x="3658" y="755"/>
                    <a:pt x="3496" y="561"/>
                    <a:pt x="3299" y="456"/>
                  </a:cubicBezTo>
                  <a:cubicBezTo>
                    <a:pt x="3118" y="301"/>
                    <a:pt x="2914" y="265"/>
                    <a:pt x="2703" y="265"/>
                  </a:cubicBezTo>
                  <a:cubicBezTo>
                    <a:pt x="2519" y="265"/>
                    <a:pt x="2329" y="293"/>
                    <a:pt x="2142" y="293"/>
                  </a:cubicBezTo>
                  <a:cubicBezTo>
                    <a:pt x="2050" y="293"/>
                    <a:pt x="1959" y="286"/>
                    <a:pt x="1870" y="266"/>
                  </a:cubicBezTo>
                  <a:cubicBezTo>
                    <a:pt x="1772" y="232"/>
                    <a:pt x="1675" y="220"/>
                    <a:pt x="1578" y="220"/>
                  </a:cubicBezTo>
                  <a:cubicBezTo>
                    <a:pt x="1371" y="220"/>
                    <a:pt x="1165" y="277"/>
                    <a:pt x="953" y="302"/>
                  </a:cubicBezTo>
                  <a:cubicBezTo>
                    <a:pt x="916" y="302"/>
                    <a:pt x="894" y="352"/>
                    <a:pt x="874" y="352"/>
                  </a:cubicBezTo>
                  <a:cubicBezTo>
                    <a:pt x="869" y="352"/>
                    <a:pt x="863" y="348"/>
                    <a:pt x="858" y="337"/>
                  </a:cubicBezTo>
                  <a:cubicBezTo>
                    <a:pt x="846" y="278"/>
                    <a:pt x="882" y="218"/>
                    <a:pt x="834" y="159"/>
                  </a:cubicBezTo>
                  <a:cubicBezTo>
                    <a:pt x="678" y="91"/>
                    <a:pt x="526"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5"/>
            <p:cNvSpPr/>
            <p:nvPr/>
          </p:nvSpPr>
          <p:spPr>
            <a:xfrm>
              <a:off x="6019800" y="3894425"/>
              <a:ext cx="80675" cy="29500"/>
            </a:xfrm>
            <a:custGeom>
              <a:avLst/>
              <a:gdLst/>
              <a:ahLst/>
              <a:cxnLst/>
              <a:rect l="l" t="t" r="r" b="b"/>
              <a:pathLst>
                <a:path w="3227" h="1180" extrusionOk="0">
                  <a:moveTo>
                    <a:pt x="1519" y="0"/>
                  </a:moveTo>
                  <a:cubicBezTo>
                    <a:pt x="1068" y="0"/>
                    <a:pt x="623" y="85"/>
                    <a:pt x="179" y="117"/>
                  </a:cubicBezTo>
                  <a:lnTo>
                    <a:pt x="179" y="248"/>
                  </a:lnTo>
                  <a:cubicBezTo>
                    <a:pt x="226" y="355"/>
                    <a:pt x="310" y="415"/>
                    <a:pt x="345" y="522"/>
                  </a:cubicBezTo>
                  <a:cubicBezTo>
                    <a:pt x="357" y="700"/>
                    <a:pt x="191" y="760"/>
                    <a:pt x="83" y="855"/>
                  </a:cubicBezTo>
                  <a:cubicBezTo>
                    <a:pt x="48" y="903"/>
                    <a:pt x="12" y="962"/>
                    <a:pt x="0" y="1022"/>
                  </a:cubicBezTo>
                  <a:lnTo>
                    <a:pt x="48" y="1117"/>
                  </a:lnTo>
                  <a:cubicBezTo>
                    <a:pt x="143" y="1129"/>
                    <a:pt x="238" y="1129"/>
                    <a:pt x="345" y="1141"/>
                  </a:cubicBezTo>
                  <a:cubicBezTo>
                    <a:pt x="387" y="1165"/>
                    <a:pt x="432" y="1180"/>
                    <a:pt x="476" y="1180"/>
                  </a:cubicBezTo>
                  <a:cubicBezTo>
                    <a:pt x="521" y="1180"/>
                    <a:pt x="566" y="1165"/>
                    <a:pt x="607" y="1129"/>
                  </a:cubicBezTo>
                  <a:cubicBezTo>
                    <a:pt x="702" y="1117"/>
                    <a:pt x="798" y="1093"/>
                    <a:pt x="905" y="1081"/>
                  </a:cubicBezTo>
                  <a:cubicBezTo>
                    <a:pt x="964" y="760"/>
                    <a:pt x="1179" y="534"/>
                    <a:pt x="1476" y="379"/>
                  </a:cubicBezTo>
                  <a:cubicBezTo>
                    <a:pt x="1564" y="370"/>
                    <a:pt x="1652" y="361"/>
                    <a:pt x="1738" y="361"/>
                  </a:cubicBezTo>
                  <a:cubicBezTo>
                    <a:pt x="1897" y="361"/>
                    <a:pt x="2052" y="394"/>
                    <a:pt x="2191" y="534"/>
                  </a:cubicBezTo>
                  <a:cubicBezTo>
                    <a:pt x="2278" y="601"/>
                    <a:pt x="2366" y="624"/>
                    <a:pt x="2456" y="624"/>
                  </a:cubicBezTo>
                  <a:cubicBezTo>
                    <a:pt x="2652" y="624"/>
                    <a:pt x="2852" y="513"/>
                    <a:pt x="3046" y="513"/>
                  </a:cubicBezTo>
                  <a:cubicBezTo>
                    <a:pt x="3090" y="513"/>
                    <a:pt x="3135" y="519"/>
                    <a:pt x="3179" y="534"/>
                  </a:cubicBezTo>
                  <a:cubicBezTo>
                    <a:pt x="3227" y="403"/>
                    <a:pt x="3143" y="343"/>
                    <a:pt x="3048" y="307"/>
                  </a:cubicBezTo>
                  <a:cubicBezTo>
                    <a:pt x="2988" y="284"/>
                    <a:pt x="2917" y="260"/>
                    <a:pt x="2846" y="248"/>
                  </a:cubicBezTo>
                  <a:cubicBezTo>
                    <a:pt x="2619" y="236"/>
                    <a:pt x="2405" y="165"/>
                    <a:pt x="2203" y="81"/>
                  </a:cubicBezTo>
                  <a:cubicBezTo>
                    <a:pt x="1972" y="22"/>
                    <a:pt x="1745" y="0"/>
                    <a:pt x="1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5"/>
            <p:cNvSpPr/>
            <p:nvPr/>
          </p:nvSpPr>
          <p:spPr>
            <a:xfrm>
              <a:off x="6040325" y="3903875"/>
              <a:ext cx="15800" cy="18500"/>
            </a:xfrm>
            <a:custGeom>
              <a:avLst/>
              <a:gdLst/>
              <a:ahLst/>
              <a:cxnLst/>
              <a:rect l="l" t="t" r="r" b="b"/>
              <a:pathLst>
                <a:path w="632" h="740" extrusionOk="0">
                  <a:moveTo>
                    <a:pt x="632" y="1"/>
                  </a:moveTo>
                  <a:cubicBezTo>
                    <a:pt x="84" y="37"/>
                    <a:pt x="1" y="144"/>
                    <a:pt x="72" y="703"/>
                  </a:cubicBezTo>
                  <a:cubicBezTo>
                    <a:pt x="103" y="726"/>
                    <a:pt x="129" y="740"/>
                    <a:pt x="156" y="740"/>
                  </a:cubicBezTo>
                  <a:cubicBezTo>
                    <a:pt x="171" y="740"/>
                    <a:pt x="186" y="736"/>
                    <a:pt x="203" y="727"/>
                  </a:cubicBezTo>
                  <a:cubicBezTo>
                    <a:pt x="334" y="596"/>
                    <a:pt x="596" y="679"/>
                    <a:pt x="632" y="429"/>
                  </a:cubicBezTo>
                  <a:lnTo>
                    <a:pt x="6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5"/>
            <p:cNvSpPr/>
            <p:nvPr/>
          </p:nvSpPr>
          <p:spPr>
            <a:xfrm>
              <a:off x="6045375" y="3914900"/>
              <a:ext cx="17900" cy="7475"/>
            </a:xfrm>
            <a:custGeom>
              <a:avLst/>
              <a:gdLst/>
              <a:ahLst/>
              <a:cxnLst/>
              <a:rect l="l" t="t" r="r" b="b"/>
              <a:pathLst>
                <a:path w="716" h="299" extrusionOk="0">
                  <a:moveTo>
                    <a:pt x="430" y="0"/>
                  </a:moveTo>
                  <a:cubicBezTo>
                    <a:pt x="287" y="96"/>
                    <a:pt x="96" y="131"/>
                    <a:pt x="1" y="298"/>
                  </a:cubicBezTo>
                  <a:lnTo>
                    <a:pt x="715" y="298"/>
                  </a:lnTo>
                  <a:cubicBezTo>
                    <a:pt x="715" y="96"/>
                    <a:pt x="632" y="12"/>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5"/>
            <p:cNvSpPr/>
            <p:nvPr/>
          </p:nvSpPr>
          <p:spPr>
            <a:xfrm>
              <a:off x="5995675" y="3919500"/>
              <a:ext cx="24725" cy="9125"/>
            </a:xfrm>
            <a:custGeom>
              <a:avLst/>
              <a:gdLst/>
              <a:ahLst/>
              <a:cxnLst/>
              <a:rect l="l" t="t" r="r" b="b"/>
              <a:pathLst>
                <a:path w="989" h="365" extrusionOk="0">
                  <a:moveTo>
                    <a:pt x="796" y="0"/>
                  </a:moveTo>
                  <a:cubicBezTo>
                    <a:pt x="702" y="0"/>
                    <a:pt x="606" y="26"/>
                    <a:pt x="509" y="26"/>
                  </a:cubicBezTo>
                  <a:cubicBezTo>
                    <a:pt x="483" y="26"/>
                    <a:pt x="456" y="24"/>
                    <a:pt x="429" y="19"/>
                  </a:cubicBezTo>
                  <a:cubicBezTo>
                    <a:pt x="403" y="29"/>
                    <a:pt x="375" y="32"/>
                    <a:pt x="345" y="32"/>
                  </a:cubicBezTo>
                  <a:cubicBezTo>
                    <a:pt x="288" y="32"/>
                    <a:pt x="227" y="20"/>
                    <a:pt x="172" y="20"/>
                  </a:cubicBezTo>
                  <a:cubicBezTo>
                    <a:pt x="84" y="20"/>
                    <a:pt x="13" y="51"/>
                    <a:pt x="1" y="209"/>
                  </a:cubicBezTo>
                  <a:cubicBezTo>
                    <a:pt x="322" y="269"/>
                    <a:pt x="667" y="185"/>
                    <a:pt x="977" y="364"/>
                  </a:cubicBezTo>
                  <a:cubicBezTo>
                    <a:pt x="977" y="269"/>
                    <a:pt x="989" y="185"/>
                    <a:pt x="989" y="78"/>
                  </a:cubicBezTo>
                  <a:lnTo>
                    <a:pt x="989" y="54"/>
                  </a:lnTo>
                  <a:cubicBezTo>
                    <a:pt x="926" y="13"/>
                    <a:pt x="861" y="0"/>
                    <a:pt x="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5"/>
            <p:cNvSpPr/>
            <p:nvPr/>
          </p:nvSpPr>
          <p:spPr>
            <a:xfrm>
              <a:off x="6027825" y="3922350"/>
              <a:ext cx="7475" cy="4775"/>
            </a:xfrm>
            <a:custGeom>
              <a:avLst/>
              <a:gdLst/>
              <a:ahLst/>
              <a:cxnLst/>
              <a:rect l="l" t="t" r="r" b="b"/>
              <a:pathLst>
                <a:path w="299" h="191" extrusionOk="0">
                  <a:moveTo>
                    <a:pt x="274" y="0"/>
                  </a:moveTo>
                  <a:lnTo>
                    <a:pt x="274" y="0"/>
                  </a:lnTo>
                  <a:cubicBezTo>
                    <a:pt x="179" y="12"/>
                    <a:pt x="96" y="12"/>
                    <a:pt x="0" y="12"/>
                  </a:cubicBezTo>
                  <a:cubicBezTo>
                    <a:pt x="36" y="95"/>
                    <a:pt x="84" y="191"/>
                    <a:pt x="167" y="191"/>
                  </a:cubicBezTo>
                  <a:cubicBezTo>
                    <a:pt x="298" y="191"/>
                    <a:pt x="262" y="71"/>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5"/>
            <p:cNvSpPr/>
            <p:nvPr/>
          </p:nvSpPr>
          <p:spPr>
            <a:xfrm>
              <a:off x="6187675" y="3917025"/>
              <a:ext cx="21450" cy="15850"/>
            </a:xfrm>
            <a:custGeom>
              <a:avLst/>
              <a:gdLst/>
              <a:ahLst/>
              <a:cxnLst/>
              <a:rect l="l" t="t" r="r" b="b"/>
              <a:pathLst>
                <a:path w="858" h="634" extrusionOk="0">
                  <a:moveTo>
                    <a:pt x="210" y="0"/>
                  </a:moveTo>
                  <a:cubicBezTo>
                    <a:pt x="159" y="0"/>
                    <a:pt x="109" y="21"/>
                    <a:pt x="60" y="70"/>
                  </a:cubicBezTo>
                  <a:cubicBezTo>
                    <a:pt x="12" y="106"/>
                    <a:pt x="0" y="153"/>
                    <a:pt x="12" y="213"/>
                  </a:cubicBezTo>
                  <a:cubicBezTo>
                    <a:pt x="72" y="296"/>
                    <a:pt x="95" y="404"/>
                    <a:pt x="60" y="511"/>
                  </a:cubicBezTo>
                  <a:cubicBezTo>
                    <a:pt x="137" y="613"/>
                    <a:pt x="238" y="633"/>
                    <a:pt x="347" y="633"/>
                  </a:cubicBezTo>
                  <a:cubicBezTo>
                    <a:pt x="414" y="633"/>
                    <a:pt x="484" y="626"/>
                    <a:pt x="553" y="626"/>
                  </a:cubicBezTo>
                  <a:cubicBezTo>
                    <a:pt x="579" y="626"/>
                    <a:pt x="605" y="627"/>
                    <a:pt x="631" y="630"/>
                  </a:cubicBezTo>
                  <a:cubicBezTo>
                    <a:pt x="738" y="511"/>
                    <a:pt x="857" y="392"/>
                    <a:pt x="774" y="189"/>
                  </a:cubicBezTo>
                  <a:lnTo>
                    <a:pt x="786" y="177"/>
                  </a:lnTo>
                  <a:cubicBezTo>
                    <a:pt x="679" y="118"/>
                    <a:pt x="560" y="153"/>
                    <a:pt x="476" y="58"/>
                  </a:cubicBezTo>
                  <a:lnTo>
                    <a:pt x="488" y="46"/>
                  </a:lnTo>
                  <a:lnTo>
                    <a:pt x="357" y="46"/>
                  </a:lnTo>
                  <a:cubicBezTo>
                    <a:pt x="306" y="18"/>
                    <a:pt x="257"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5"/>
            <p:cNvSpPr/>
            <p:nvPr/>
          </p:nvSpPr>
          <p:spPr>
            <a:xfrm>
              <a:off x="6203150" y="3921750"/>
              <a:ext cx="11325" cy="11025"/>
            </a:xfrm>
            <a:custGeom>
              <a:avLst/>
              <a:gdLst/>
              <a:ahLst/>
              <a:cxnLst/>
              <a:rect l="l" t="t" r="r" b="b"/>
              <a:pathLst>
                <a:path w="453" h="441" extrusionOk="0">
                  <a:moveTo>
                    <a:pt x="155" y="0"/>
                  </a:moveTo>
                  <a:cubicBezTo>
                    <a:pt x="96" y="143"/>
                    <a:pt x="0" y="274"/>
                    <a:pt x="12" y="441"/>
                  </a:cubicBezTo>
                  <a:cubicBezTo>
                    <a:pt x="429" y="417"/>
                    <a:pt x="453" y="393"/>
                    <a:pt x="286" y="36"/>
                  </a:cubicBezTo>
                  <a:cubicBezTo>
                    <a:pt x="238" y="24"/>
                    <a:pt x="19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5"/>
            <p:cNvSpPr/>
            <p:nvPr/>
          </p:nvSpPr>
          <p:spPr>
            <a:xfrm>
              <a:off x="6185575" y="3921075"/>
              <a:ext cx="9850" cy="8425"/>
            </a:xfrm>
            <a:custGeom>
              <a:avLst/>
              <a:gdLst/>
              <a:ahLst/>
              <a:cxnLst/>
              <a:rect l="l" t="t" r="r" b="b"/>
              <a:pathLst>
                <a:path w="394" h="337" extrusionOk="0">
                  <a:moveTo>
                    <a:pt x="67" y="0"/>
                  </a:moveTo>
                  <a:cubicBezTo>
                    <a:pt x="40" y="0"/>
                    <a:pt x="21" y="23"/>
                    <a:pt x="1" y="63"/>
                  </a:cubicBezTo>
                  <a:lnTo>
                    <a:pt x="1" y="325"/>
                  </a:lnTo>
                  <a:cubicBezTo>
                    <a:pt x="48" y="325"/>
                    <a:pt x="96" y="325"/>
                    <a:pt x="144" y="337"/>
                  </a:cubicBezTo>
                  <a:cubicBezTo>
                    <a:pt x="227" y="325"/>
                    <a:pt x="346" y="325"/>
                    <a:pt x="358" y="230"/>
                  </a:cubicBezTo>
                  <a:cubicBezTo>
                    <a:pt x="394" y="63"/>
                    <a:pt x="239" y="63"/>
                    <a:pt x="144" y="27"/>
                  </a:cubicBezTo>
                  <a:cubicBezTo>
                    <a:pt x="144" y="15"/>
                    <a:pt x="120" y="3"/>
                    <a:pt x="84" y="3"/>
                  </a:cubicBezTo>
                  <a:cubicBezTo>
                    <a:pt x="78" y="1"/>
                    <a:pt x="72"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5"/>
            <p:cNvSpPr/>
            <p:nvPr/>
          </p:nvSpPr>
          <p:spPr>
            <a:xfrm>
              <a:off x="5959375" y="3918475"/>
              <a:ext cx="48225" cy="9500"/>
            </a:xfrm>
            <a:custGeom>
              <a:avLst/>
              <a:gdLst/>
              <a:ahLst/>
              <a:cxnLst/>
              <a:rect l="l" t="t" r="r" b="b"/>
              <a:pathLst>
                <a:path w="1929" h="380" extrusionOk="0">
                  <a:moveTo>
                    <a:pt x="1726" y="0"/>
                  </a:moveTo>
                  <a:cubicBezTo>
                    <a:pt x="1536" y="0"/>
                    <a:pt x="1345" y="12"/>
                    <a:pt x="1155" y="12"/>
                  </a:cubicBezTo>
                  <a:cubicBezTo>
                    <a:pt x="985" y="138"/>
                    <a:pt x="809" y="166"/>
                    <a:pt x="631" y="166"/>
                  </a:cubicBezTo>
                  <a:cubicBezTo>
                    <a:pt x="494" y="166"/>
                    <a:pt x="355" y="150"/>
                    <a:pt x="215" y="150"/>
                  </a:cubicBezTo>
                  <a:cubicBezTo>
                    <a:pt x="144" y="150"/>
                    <a:pt x="72" y="154"/>
                    <a:pt x="0" y="167"/>
                  </a:cubicBezTo>
                  <a:cubicBezTo>
                    <a:pt x="24" y="203"/>
                    <a:pt x="36" y="238"/>
                    <a:pt x="36" y="286"/>
                  </a:cubicBezTo>
                  <a:cubicBezTo>
                    <a:pt x="322" y="298"/>
                    <a:pt x="595" y="298"/>
                    <a:pt x="881" y="310"/>
                  </a:cubicBezTo>
                  <a:cubicBezTo>
                    <a:pt x="974" y="359"/>
                    <a:pt x="1070" y="380"/>
                    <a:pt x="1166" y="380"/>
                  </a:cubicBezTo>
                  <a:cubicBezTo>
                    <a:pt x="1254" y="380"/>
                    <a:pt x="1343" y="362"/>
                    <a:pt x="1429" y="334"/>
                  </a:cubicBezTo>
                  <a:lnTo>
                    <a:pt x="1465" y="274"/>
                  </a:lnTo>
                  <a:cubicBezTo>
                    <a:pt x="1572" y="107"/>
                    <a:pt x="1750" y="179"/>
                    <a:pt x="1893" y="131"/>
                  </a:cubicBezTo>
                  <a:cubicBezTo>
                    <a:pt x="1929" y="60"/>
                    <a:pt x="1893" y="36"/>
                    <a:pt x="1834" y="36"/>
                  </a:cubicBezTo>
                  <a:cubicBezTo>
                    <a:pt x="1822" y="39"/>
                    <a:pt x="1811" y="40"/>
                    <a:pt x="1802" y="40"/>
                  </a:cubicBezTo>
                  <a:cubicBezTo>
                    <a:pt x="1773" y="40"/>
                    <a:pt x="1753" y="27"/>
                    <a:pt x="1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5"/>
            <p:cNvSpPr/>
            <p:nvPr/>
          </p:nvSpPr>
          <p:spPr>
            <a:xfrm>
              <a:off x="5941500" y="3921750"/>
              <a:ext cx="10450" cy="3475"/>
            </a:xfrm>
            <a:custGeom>
              <a:avLst/>
              <a:gdLst/>
              <a:ahLst/>
              <a:cxnLst/>
              <a:rect l="l" t="t" r="r" b="b"/>
              <a:pathLst>
                <a:path w="418" h="139" extrusionOk="0">
                  <a:moveTo>
                    <a:pt x="1" y="0"/>
                  </a:moveTo>
                  <a:lnTo>
                    <a:pt x="1" y="0"/>
                  </a:lnTo>
                  <a:cubicBezTo>
                    <a:pt x="64" y="94"/>
                    <a:pt x="136" y="139"/>
                    <a:pt x="212" y="139"/>
                  </a:cubicBezTo>
                  <a:cubicBezTo>
                    <a:pt x="280" y="139"/>
                    <a:pt x="350" y="103"/>
                    <a:pt x="417" y="36"/>
                  </a:cubicBezTo>
                  <a:cubicBezTo>
                    <a:pt x="275" y="36"/>
                    <a:pt x="14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5"/>
            <p:cNvSpPr/>
            <p:nvPr/>
          </p:nvSpPr>
          <p:spPr>
            <a:xfrm>
              <a:off x="5934650" y="3921925"/>
              <a:ext cx="3300" cy="1925"/>
            </a:xfrm>
            <a:custGeom>
              <a:avLst/>
              <a:gdLst/>
              <a:ahLst/>
              <a:cxnLst/>
              <a:rect l="l" t="t" r="r" b="b"/>
              <a:pathLst>
                <a:path w="132" h="77" extrusionOk="0">
                  <a:moveTo>
                    <a:pt x="69" y="0"/>
                  </a:moveTo>
                  <a:cubicBezTo>
                    <a:pt x="44" y="0"/>
                    <a:pt x="20" y="9"/>
                    <a:pt x="1" y="29"/>
                  </a:cubicBezTo>
                  <a:lnTo>
                    <a:pt x="37" y="77"/>
                  </a:lnTo>
                  <a:cubicBezTo>
                    <a:pt x="72" y="53"/>
                    <a:pt x="96" y="29"/>
                    <a:pt x="132" y="17"/>
                  </a:cubicBezTo>
                  <a:cubicBezTo>
                    <a:pt x="110" y="6"/>
                    <a:pt x="89"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5"/>
            <p:cNvSpPr/>
            <p:nvPr/>
          </p:nvSpPr>
          <p:spPr>
            <a:xfrm>
              <a:off x="6019800" y="3889750"/>
              <a:ext cx="150925" cy="15800"/>
            </a:xfrm>
            <a:custGeom>
              <a:avLst/>
              <a:gdLst/>
              <a:ahLst/>
              <a:cxnLst/>
              <a:rect l="l" t="t" r="r" b="b"/>
              <a:pathLst>
                <a:path w="6037" h="632" extrusionOk="0">
                  <a:moveTo>
                    <a:pt x="1680" y="1"/>
                  </a:moveTo>
                  <a:cubicBezTo>
                    <a:pt x="1557" y="1"/>
                    <a:pt x="1433" y="6"/>
                    <a:pt x="1310" y="18"/>
                  </a:cubicBezTo>
                  <a:cubicBezTo>
                    <a:pt x="1141" y="137"/>
                    <a:pt x="960" y="165"/>
                    <a:pt x="775" y="165"/>
                  </a:cubicBezTo>
                  <a:cubicBezTo>
                    <a:pt x="610" y="165"/>
                    <a:pt x="442" y="143"/>
                    <a:pt x="277" y="143"/>
                  </a:cubicBezTo>
                  <a:cubicBezTo>
                    <a:pt x="183" y="143"/>
                    <a:pt x="91" y="150"/>
                    <a:pt x="0" y="173"/>
                  </a:cubicBezTo>
                  <a:cubicBezTo>
                    <a:pt x="60" y="197"/>
                    <a:pt x="95" y="244"/>
                    <a:pt x="155" y="292"/>
                  </a:cubicBezTo>
                  <a:cubicBezTo>
                    <a:pt x="893" y="304"/>
                    <a:pt x="1607" y="304"/>
                    <a:pt x="2322" y="435"/>
                  </a:cubicBezTo>
                  <a:cubicBezTo>
                    <a:pt x="2512" y="566"/>
                    <a:pt x="2750" y="471"/>
                    <a:pt x="2941" y="542"/>
                  </a:cubicBezTo>
                  <a:lnTo>
                    <a:pt x="3000" y="542"/>
                  </a:lnTo>
                  <a:cubicBezTo>
                    <a:pt x="3353" y="597"/>
                    <a:pt x="3706" y="631"/>
                    <a:pt x="4059" y="631"/>
                  </a:cubicBezTo>
                  <a:cubicBezTo>
                    <a:pt x="4242" y="631"/>
                    <a:pt x="4425" y="622"/>
                    <a:pt x="4608" y="602"/>
                  </a:cubicBezTo>
                  <a:cubicBezTo>
                    <a:pt x="4736" y="566"/>
                    <a:pt x="4865" y="554"/>
                    <a:pt x="4993" y="554"/>
                  </a:cubicBezTo>
                  <a:cubicBezTo>
                    <a:pt x="5261" y="554"/>
                    <a:pt x="5529" y="606"/>
                    <a:pt x="5797" y="606"/>
                  </a:cubicBezTo>
                  <a:cubicBezTo>
                    <a:pt x="5877" y="606"/>
                    <a:pt x="5957" y="602"/>
                    <a:pt x="6036" y="590"/>
                  </a:cubicBezTo>
                  <a:lnTo>
                    <a:pt x="6036" y="447"/>
                  </a:lnTo>
                  <a:cubicBezTo>
                    <a:pt x="5941" y="375"/>
                    <a:pt x="5810" y="316"/>
                    <a:pt x="5727" y="209"/>
                  </a:cubicBezTo>
                  <a:cubicBezTo>
                    <a:pt x="5628" y="124"/>
                    <a:pt x="5528" y="94"/>
                    <a:pt x="5428" y="94"/>
                  </a:cubicBezTo>
                  <a:cubicBezTo>
                    <a:pt x="5194" y="94"/>
                    <a:pt x="4958" y="257"/>
                    <a:pt x="4724" y="257"/>
                  </a:cubicBezTo>
                  <a:cubicBezTo>
                    <a:pt x="4637" y="257"/>
                    <a:pt x="4551" y="234"/>
                    <a:pt x="4465" y="173"/>
                  </a:cubicBezTo>
                  <a:cubicBezTo>
                    <a:pt x="4310" y="149"/>
                    <a:pt x="4179" y="149"/>
                    <a:pt x="4024" y="137"/>
                  </a:cubicBezTo>
                  <a:cubicBezTo>
                    <a:pt x="3905" y="175"/>
                    <a:pt x="3784" y="189"/>
                    <a:pt x="3663" y="189"/>
                  </a:cubicBezTo>
                  <a:cubicBezTo>
                    <a:pt x="3481" y="189"/>
                    <a:pt x="3298" y="159"/>
                    <a:pt x="3119" y="137"/>
                  </a:cubicBezTo>
                  <a:cubicBezTo>
                    <a:pt x="2636" y="80"/>
                    <a:pt x="2160"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5"/>
            <p:cNvSpPr/>
            <p:nvPr/>
          </p:nvSpPr>
          <p:spPr>
            <a:xfrm>
              <a:off x="6094800" y="3901175"/>
              <a:ext cx="40800" cy="12700"/>
            </a:xfrm>
            <a:custGeom>
              <a:avLst/>
              <a:gdLst/>
              <a:ahLst/>
              <a:cxnLst/>
              <a:rect l="l" t="t" r="r" b="b"/>
              <a:pathLst>
                <a:path w="1632" h="508" extrusionOk="0">
                  <a:moveTo>
                    <a:pt x="714" y="0"/>
                  </a:moveTo>
                  <a:cubicBezTo>
                    <a:pt x="474" y="0"/>
                    <a:pt x="235" y="28"/>
                    <a:pt x="0" y="85"/>
                  </a:cubicBezTo>
                  <a:cubicBezTo>
                    <a:pt x="60" y="145"/>
                    <a:pt x="119" y="204"/>
                    <a:pt x="203" y="264"/>
                  </a:cubicBezTo>
                  <a:cubicBezTo>
                    <a:pt x="285" y="363"/>
                    <a:pt x="368" y="508"/>
                    <a:pt x="490" y="508"/>
                  </a:cubicBezTo>
                  <a:cubicBezTo>
                    <a:pt x="544" y="508"/>
                    <a:pt x="606" y="479"/>
                    <a:pt x="679" y="406"/>
                  </a:cubicBezTo>
                  <a:cubicBezTo>
                    <a:pt x="755" y="325"/>
                    <a:pt x="830" y="292"/>
                    <a:pt x="909" y="292"/>
                  </a:cubicBezTo>
                  <a:cubicBezTo>
                    <a:pt x="991" y="292"/>
                    <a:pt x="1076" y="328"/>
                    <a:pt x="1167" y="383"/>
                  </a:cubicBezTo>
                  <a:cubicBezTo>
                    <a:pt x="1248" y="423"/>
                    <a:pt x="1334" y="452"/>
                    <a:pt x="1423" y="452"/>
                  </a:cubicBezTo>
                  <a:cubicBezTo>
                    <a:pt x="1490" y="452"/>
                    <a:pt x="1560" y="436"/>
                    <a:pt x="1632" y="395"/>
                  </a:cubicBezTo>
                  <a:lnTo>
                    <a:pt x="1632" y="133"/>
                  </a:lnTo>
                  <a:cubicBezTo>
                    <a:pt x="1330" y="46"/>
                    <a:pt x="1022"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5"/>
            <p:cNvSpPr/>
            <p:nvPr/>
          </p:nvSpPr>
          <p:spPr>
            <a:xfrm>
              <a:off x="6171600" y="3910475"/>
              <a:ext cx="9550" cy="8025"/>
            </a:xfrm>
            <a:custGeom>
              <a:avLst/>
              <a:gdLst/>
              <a:ahLst/>
              <a:cxnLst/>
              <a:rect l="l" t="t" r="r" b="b"/>
              <a:pathLst>
                <a:path w="382" h="321" extrusionOk="0">
                  <a:moveTo>
                    <a:pt x="139" y="1"/>
                  </a:moveTo>
                  <a:cubicBezTo>
                    <a:pt x="117" y="1"/>
                    <a:pt x="94" y="4"/>
                    <a:pt x="72" y="11"/>
                  </a:cubicBezTo>
                  <a:cubicBezTo>
                    <a:pt x="12" y="23"/>
                    <a:pt x="12" y="213"/>
                    <a:pt x="0" y="320"/>
                  </a:cubicBezTo>
                  <a:cubicBezTo>
                    <a:pt x="119" y="273"/>
                    <a:pt x="250" y="237"/>
                    <a:pt x="381" y="189"/>
                  </a:cubicBezTo>
                  <a:cubicBezTo>
                    <a:pt x="333" y="64"/>
                    <a:pt x="237"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5"/>
            <p:cNvSpPr/>
            <p:nvPr/>
          </p:nvSpPr>
          <p:spPr>
            <a:xfrm>
              <a:off x="6152850" y="3915075"/>
              <a:ext cx="11325" cy="3425"/>
            </a:xfrm>
            <a:custGeom>
              <a:avLst/>
              <a:gdLst/>
              <a:ahLst/>
              <a:cxnLst/>
              <a:rect l="l" t="t" r="r" b="b"/>
              <a:pathLst>
                <a:path w="453" h="137" extrusionOk="0">
                  <a:moveTo>
                    <a:pt x="230" y="1"/>
                  </a:moveTo>
                  <a:cubicBezTo>
                    <a:pt x="154" y="1"/>
                    <a:pt x="79" y="46"/>
                    <a:pt x="0" y="124"/>
                  </a:cubicBezTo>
                  <a:cubicBezTo>
                    <a:pt x="155" y="136"/>
                    <a:pt x="298" y="136"/>
                    <a:pt x="453" y="136"/>
                  </a:cubicBezTo>
                  <a:cubicBezTo>
                    <a:pt x="376" y="43"/>
                    <a:pt x="303"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5"/>
            <p:cNvSpPr/>
            <p:nvPr/>
          </p:nvSpPr>
          <p:spPr>
            <a:xfrm>
              <a:off x="6182000" y="3918475"/>
              <a:ext cx="7175" cy="4175"/>
            </a:xfrm>
            <a:custGeom>
              <a:avLst/>
              <a:gdLst/>
              <a:ahLst/>
              <a:cxnLst/>
              <a:rect l="l" t="t" r="r" b="b"/>
              <a:pathLst>
                <a:path w="287" h="167" extrusionOk="0">
                  <a:moveTo>
                    <a:pt x="1" y="0"/>
                  </a:moveTo>
                  <a:cubicBezTo>
                    <a:pt x="49" y="60"/>
                    <a:pt x="108" y="107"/>
                    <a:pt x="144" y="167"/>
                  </a:cubicBezTo>
                  <a:cubicBezTo>
                    <a:pt x="191" y="155"/>
                    <a:pt x="239" y="155"/>
                    <a:pt x="287" y="131"/>
                  </a:cubicBezTo>
                  <a:lnTo>
                    <a:pt x="287" y="12"/>
                  </a:lnTo>
                  <a:cubicBezTo>
                    <a:pt x="191" y="0"/>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5"/>
            <p:cNvSpPr/>
            <p:nvPr/>
          </p:nvSpPr>
          <p:spPr>
            <a:xfrm>
              <a:off x="6189150" y="3915200"/>
              <a:ext cx="7475" cy="3300"/>
            </a:xfrm>
            <a:custGeom>
              <a:avLst/>
              <a:gdLst/>
              <a:ahLst/>
              <a:cxnLst/>
              <a:rect l="l" t="t" r="r" b="b"/>
              <a:pathLst>
                <a:path w="299" h="132" extrusionOk="0">
                  <a:moveTo>
                    <a:pt x="1" y="0"/>
                  </a:moveTo>
                  <a:lnTo>
                    <a:pt x="1" y="131"/>
                  </a:lnTo>
                  <a:cubicBezTo>
                    <a:pt x="84" y="131"/>
                    <a:pt x="191" y="119"/>
                    <a:pt x="298" y="119"/>
                  </a:cubicBezTo>
                  <a:cubicBezTo>
                    <a:pt x="215" y="12"/>
                    <a:pt x="12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5"/>
            <p:cNvSpPr/>
            <p:nvPr/>
          </p:nvSpPr>
          <p:spPr>
            <a:xfrm>
              <a:off x="6187075" y="3913400"/>
              <a:ext cx="2100" cy="1825"/>
            </a:xfrm>
            <a:custGeom>
              <a:avLst/>
              <a:gdLst/>
              <a:ahLst/>
              <a:cxnLst/>
              <a:rect l="l" t="t" r="r" b="b"/>
              <a:pathLst>
                <a:path w="84" h="73" extrusionOk="0">
                  <a:moveTo>
                    <a:pt x="0" y="1"/>
                  </a:moveTo>
                  <a:lnTo>
                    <a:pt x="84" y="72"/>
                  </a:lnTo>
                  <a:cubicBezTo>
                    <a:pt x="84" y="37"/>
                    <a:pt x="60" y="25"/>
                    <a:pt x="48" y="13"/>
                  </a:cubicBezTo>
                  <a:cubicBezTo>
                    <a:pt x="48" y="1"/>
                    <a:pt x="2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5"/>
            <p:cNvSpPr/>
            <p:nvPr/>
          </p:nvSpPr>
          <p:spPr>
            <a:xfrm>
              <a:off x="6167425" y="3918775"/>
              <a:ext cx="3900" cy="1500"/>
            </a:xfrm>
            <a:custGeom>
              <a:avLst/>
              <a:gdLst/>
              <a:ahLst/>
              <a:cxnLst/>
              <a:rect l="l" t="t" r="r" b="b"/>
              <a:pathLst>
                <a:path w="156" h="60" extrusionOk="0">
                  <a:moveTo>
                    <a:pt x="155" y="0"/>
                  </a:moveTo>
                  <a:cubicBezTo>
                    <a:pt x="108" y="0"/>
                    <a:pt x="48" y="0"/>
                    <a:pt x="1" y="24"/>
                  </a:cubicBezTo>
                  <a:cubicBezTo>
                    <a:pt x="12" y="36"/>
                    <a:pt x="36" y="60"/>
                    <a:pt x="48" y="60"/>
                  </a:cubicBezTo>
                  <a:cubicBezTo>
                    <a:pt x="84" y="48"/>
                    <a:pt x="120" y="2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5"/>
            <p:cNvSpPr/>
            <p:nvPr/>
          </p:nvSpPr>
          <p:spPr>
            <a:xfrm>
              <a:off x="5816200" y="3883050"/>
              <a:ext cx="13700" cy="10450"/>
            </a:xfrm>
            <a:custGeom>
              <a:avLst/>
              <a:gdLst/>
              <a:ahLst/>
              <a:cxnLst/>
              <a:rect l="l" t="t" r="r" b="b"/>
              <a:pathLst>
                <a:path w="548" h="418" extrusionOk="0">
                  <a:moveTo>
                    <a:pt x="274" y="0"/>
                  </a:moveTo>
                  <a:cubicBezTo>
                    <a:pt x="369" y="155"/>
                    <a:pt x="357" y="239"/>
                    <a:pt x="155" y="286"/>
                  </a:cubicBezTo>
                  <a:cubicBezTo>
                    <a:pt x="107" y="298"/>
                    <a:pt x="48" y="381"/>
                    <a:pt x="0" y="417"/>
                  </a:cubicBezTo>
                  <a:cubicBezTo>
                    <a:pt x="95" y="417"/>
                    <a:pt x="179" y="405"/>
                    <a:pt x="286" y="405"/>
                  </a:cubicBezTo>
                  <a:cubicBezTo>
                    <a:pt x="405" y="405"/>
                    <a:pt x="524" y="358"/>
                    <a:pt x="536" y="227"/>
                  </a:cubicBezTo>
                  <a:cubicBezTo>
                    <a:pt x="548" y="48"/>
                    <a:pt x="429"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5"/>
            <p:cNvSpPr/>
            <p:nvPr/>
          </p:nvSpPr>
          <p:spPr>
            <a:xfrm>
              <a:off x="6176050" y="4027400"/>
              <a:ext cx="625" cy="1225"/>
            </a:xfrm>
            <a:custGeom>
              <a:avLst/>
              <a:gdLst/>
              <a:ahLst/>
              <a:cxnLst/>
              <a:rect l="l" t="t" r="r" b="b"/>
              <a:pathLst>
                <a:path w="25" h="49" extrusionOk="0">
                  <a:moveTo>
                    <a:pt x="1" y="1"/>
                  </a:moveTo>
                  <a:lnTo>
                    <a:pt x="13" y="49"/>
                  </a:lnTo>
                  <a:lnTo>
                    <a:pt x="25" y="2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5"/>
            <p:cNvSpPr/>
            <p:nvPr/>
          </p:nvSpPr>
          <p:spPr>
            <a:xfrm>
              <a:off x="6131400" y="3889525"/>
              <a:ext cx="33975" cy="9325"/>
            </a:xfrm>
            <a:custGeom>
              <a:avLst/>
              <a:gdLst/>
              <a:ahLst/>
              <a:cxnLst/>
              <a:rect l="l" t="t" r="r" b="b"/>
              <a:pathLst>
                <a:path w="1359" h="373" extrusionOk="0">
                  <a:moveTo>
                    <a:pt x="1128" y="0"/>
                  </a:moveTo>
                  <a:cubicBezTo>
                    <a:pt x="1114" y="0"/>
                    <a:pt x="1100" y="1"/>
                    <a:pt x="1084" y="3"/>
                  </a:cubicBezTo>
                  <a:lnTo>
                    <a:pt x="596" y="3"/>
                  </a:lnTo>
                  <a:cubicBezTo>
                    <a:pt x="514" y="136"/>
                    <a:pt x="405" y="161"/>
                    <a:pt x="293" y="161"/>
                  </a:cubicBezTo>
                  <a:cubicBezTo>
                    <a:pt x="222" y="161"/>
                    <a:pt x="151" y="151"/>
                    <a:pt x="83" y="151"/>
                  </a:cubicBezTo>
                  <a:cubicBezTo>
                    <a:pt x="55" y="151"/>
                    <a:pt x="27" y="153"/>
                    <a:pt x="1" y="158"/>
                  </a:cubicBezTo>
                  <a:cubicBezTo>
                    <a:pt x="106" y="270"/>
                    <a:pt x="222" y="307"/>
                    <a:pt x="340" y="307"/>
                  </a:cubicBezTo>
                  <a:cubicBezTo>
                    <a:pt x="448" y="307"/>
                    <a:pt x="559" y="276"/>
                    <a:pt x="668" y="241"/>
                  </a:cubicBezTo>
                  <a:cubicBezTo>
                    <a:pt x="762" y="207"/>
                    <a:pt x="850" y="191"/>
                    <a:pt x="935" y="191"/>
                  </a:cubicBezTo>
                  <a:cubicBezTo>
                    <a:pt x="1053" y="191"/>
                    <a:pt x="1164" y="222"/>
                    <a:pt x="1275" y="277"/>
                  </a:cubicBezTo>
                  <a:cubicBezTo>
                    <a:pt x="1311" y="313"/>
                    <a:pt x="1334" y="337"/>
                    <a:pt x="1358" y="372"/>
                  </a:cubicBezTo>
                  <a:lnTo>
                    <a:pt x="1358" y="253"/>
                  </a:lnTo>
                  <a:cubicBezTo>
                    <a:pt x="1326" y="112"/>
                    <a:pt x="1273" y="0"/>
                    <a:pt x="1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5"/>
            <p:cNvSpPr/>
            <p:nvPr/>
          </p:nvSpPr>
          <p:spPr>
            <a:xfrm>
              <a:off x="6170700" y="4065500"/>
              <a:ext cx="50025" cy="17825"/>
            </a:xfrm>
            <a:custGeom>
              <a:avLst/>
              <a:gdLst/>
              <a:ahLst/>
              <a:cxnLst/>
              <a:rect l="l" t="t" r="r" b="b"/>
              <a:pathLst>
                <a:path w="2001" h="713" extrusionOk="0">
                  <a:moveTo>
                    <a:pt x="1424" y="0"/>
                  </a:moveTo>
                  <a:cubicBezTo>
                    <a:pt x="1414" y="0"/>
                    <a:pt x="1404" y="0"/>
                    <a:pt x="1394" y="1"/>
                  </a:cubicBezTo>
                  <a:cubicBezTo>
                    <a:pt x="929" y="13"/>
                    <a:pt x="465" y="13"/>
                    <a:pt x="0" y="13"/>
                  </a:cubicBezTo>
                  <a:cubicBezTo>
                    <a:pt x="96" y="60"/>
                    <a:pt x="167" y="132"/>
                    <a:pt x="239" y="132"/>
                  </a:cubicBezTo>
                  <a:cubicBezTo>
                    <a:pt x="632" y="144"/>
                    <a:pt x="572" y="346"/>
                    <a:pt x="453" y="584"/>
                  </a:cubicBezTo>
                  <a:cubicBezTo>
                    <a:pt x="716" y="653"/>
                    <a:pt x="995" y="713"/>
                    <a:pt x="1277" y="713"/>
                  </a:cubicBezTo>
                  <a:cubicBezTo>
                    <a:pt x="1340" y="713"/>
                    <a:pt x="1402" y="710"/>
                    <a:pt x="1465" y="703"/>
                  </a:cubicBezTo>
                  <a:cubicBezTo>
                    <a:pt x="1715" y="680"/>
                    <a:pt x="1965" y="644"/>
                    <a:pt x="2001" y="299"/>
                  </a:cubicBezTo>
                  <a:cubicBezTo>
                    <a:pt x="1829" y="138"/>
                    <a:pt x="1669" y="0"/>
                    <a:pt x="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5"/>
            <p:cNvSpPr/>
            <p:nvPr/>
          </p:nvSpPr>
          <p:spPr>
            <a:xfrm>
              <a:off x="6079025" y="4051225"/>
              <a:ext cx="107475" cy="14000"/>
            </a:xfrm>
            <a:custGeom>
              <a:avLst/>
              <a:gdLst/>
              <a:ahLst/>
              <a:cxnLst/>
              <a:rect l="l" t="t" r="r" b="b"/>
              <a:pathLst>
                <a:path w="4299" h="560" extrusionOk="0">
                  <a:moveTo>
                    <a:pt x="155" y="0"/>
                  </a:moveTo>
                  <a:cubicBezTo>
                    <a:pt x="0" y="167"/>
                    <a:pt x="191" y="179"/>
                    <a:pt x="262" y="250"/>
                  </a:cubicBezTo>
                  <a:cubicBezTo>
                    <a:pt x="283" y="292"/>
                    <a:pt x="304" y="310"/>
                    <a:pt x="330" y="310"/>
                  </a:cubicBezTo>
                  <a:cubicBezTo>
                    <a:pt x="348" y="310"/>
                    <a:pt x="369" y="301"/>
                    <a:pt x="393" y="286"/>
                  </a:cubicBezTo>
                  <a:cubicBezTo>
                    <a:pt x="453" y="294"/>
                    <a:pt x="512" y="296"/>
                    <a:pt x="570" y="296"/>
                  </a:cubicBezTo>
                  <a:cubicBezTo>
                    <a:pt x="624" y="296"/>
                    <a:pt x="678" y="295"/>
                    <a:pt x="730" y="295"/>
                  </a:cubicBezTo>
                  <a:cubicBezTo>
                    <a:pt x="870" y="295"/>
                    <a:pt x="1004" y="306"/>
                    <a:pt x="1131" y="393"/>
                  </a:cubicBezTo>
                  <a:cubicBezTo>
                    <a:pt x="1131" y="405"/>
                    <a:pt x="1131" y="417"/>
                    <a:pt x="1155" y="441"/>
                  </a:cubicBezTo>
                  <a:cubicBezTo>
                    <a:pt x="1159" y="445"/>
                    <a:pt x="1166" y="448"/>
                    <a:pt x="1175" y="448"/>
                  </a:cubicBezTo>
                  <a:cubicBezTo>
                    <a:pt x="1192" y="448"/>
                    <a:pt x="1219" y="437"/>
                    <a:pt x="1251" y="405"/>
                  </a:cubicBezTo>
                  <a:cubicBezTo>
                    <a:pt x="1334" y="417"/>
                    <a:pt x="1441" y="417"/>
                    <a:pt x="1524" y="441"/>
                  </a:cubicBezTo>
                  <a:lnTo>
                    <a:pt x="2203" y="441"/>
                  </a:lnTo>
                  <a:cubicBezTo>
                    <a:pt x="2321" y="481"/>
                    <a:pt x="2442" y="492"/>
                    <a:pt x="2564" y="492"/>
                  </a:cubicBezTo>
                  <a:cubicBezTo>
                    <a:pt x="2709" y="492"/>
                    <a:pt x="2856" y="477"/>
                    <a:pt x="3002" y="477"/>
                  </a:cubicBezTo>
                  <a:cubicBezTo>
                    <a:pt x="3134" y="477"/>
                    <a:pt x="3265" y="489"/>
                    <a:pt x="3394" y="536"/>
                  </a:cubicBezTo>
                  <a:cubicBezTo>
                    <a:pt x="3477" y="560"/>
                    <a:pt x="3584" y="560"/>
                    <a:pt x="3691" y="560"/>
                  </a:cubicBezTo>
                  <a:cubicBezTo>
                    <a:pt x="3834" y="346"/>
                    <a:pt x="4060" y="453"/>
                    <a:pt x="4251" y="393"/>
                  </a:cubicBezTo>
                  <a:cubicBezTo>
                    <a:pt x="4263" y="358"/>
                    <a:pt x="4287" y="346"/>
                    <a:pt x="4299" y="322"/>
                  </a:cubicBezTo>
                  <a:cubicBezTo>
                    <a:pt x="4287" y="286"/>
                    <a:pt x="4263" y="274"/>
                    <a:pt x="4251" y="239"/>
                  </a:cubicBezTo>
                  <a:cubicBezTo>
                    <a:pt x="4191" y="227"/>
                    <a:pt x="4132" y="215"/>
                    <a:pt x="4072" y="215"/>
                  </a:cubicBezTo>
                  <a:lnTo>
                    <a:pt x="3715" y="215"/>
                  </a:lnTo>
                  <a:cubicBezTo>
                    <a:pt x="3667" y="215"/>
                    <a:pt x="3608" y="227"/>
                    <a:pt x="3548" y="239"/>
                  </a:cubicBezTo>
                  <a:lnTo>
                    <a:pt x="3370" y="239"/>
                  </a:lnTo>
                  <a:cubicBezTo>
                    <a:pt x="3140" y="252"/>
                    <a:pt x="2901" y="258"/>
                    <a:pt x="2664" y="258"/>
                  </a:cubicBezTo>
                  <a:cubicBezTo>
                    <a:pt x="2497" y="258"/>
                    <a:pt x="2330" y="255"/>
                    <a:pt x="2167" y="250"/>
                  </a:cubicBezTo>
                  <a:cubicBezTo>
                    <a:pt x="2096" y="250"/>
                    <a:pt x="2048" y="191"/>
                    <a:pt x="1989" y="167"/>
                  </a:cubicBezTo>
                  <a:cubicBezTo>
                    <a:pt x="1846" y="143"/>
                    <a:pt x="1691" y="119"/>
                    <a:pt x="1548" y="108"/>
                  </a:cubicBezTo>
                  <a:cubicBezTo>
                    <a:pt x="1441" y="96"/>
                    <a:pt x="1346" y="96"/>
                    <a:pt x="1251" y="72"/>
                  </a:cubicBezTo>
                  <a:cubicBezTo>
                    <a:pt x="1183" y="60"/>
                    <a:pt x="1116" y="59"/>
                    <a:pt x="1049" y="59"/>
                  </a:cubicBezTo>
                  <a:cubicBezTo>
                    <a:pt x="1029" y="59"/>
                    <a:pt x="1010" y="59"/>
                    <a:pt x="991" y="59"/>
                  </a:cubicBezTo>
                  <a:cubicBezTo>
                    <a:pt x="877" y="59"/>
                    <a:pt x="764" y="55"/>
                    <a:pt x="655" y="0"/>
                  </a:cubicBezTo>
                  <a:lnTo>
                    <a:pt x="596" y="0"/>
                  </a:lnTo>
                  <a:cubicBezTo>
                    <a:pt x="554" y="24"/>
                    <a:pt x="515" y="36"/>
                    <a:pt x="478" y="36"/>
                  </a:cubicBezTo>
                  <a:cubicBezTo>
                    <a:pt x="441" y="36"/>
                    <a:pt x="405" y="24"/>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5"/>
            <p:cNvSpPr/>
            <p:nvPr/>
          </p:nvSpPr>
          <p:spPr>
            <a:xfrm>
              <a:off x="6185275" y="4057175"/>
              <a:ext cx="22050" cy="4850"/>
            </a:xfrm>
            <a:custGeom>
              <a:avLst/>
              <a:gdLst/>
              <a:ahLst/>
              <a:cxnLst/>
              <a:rect l="l" t="t" r="r" b="b"/>
              <a:pathLst>
                <a:path w="882" h="194" extrusionOk="0">
                  <a:moveTo>
                    <a:pt x="96" y="1"/>
                  </a:moveTo>
                  <a:cubicBezTo>
                    <a:pt x="49" y="1"/>
                    <a:pt x="37" y="24"/>
                    <a:pt x="1" y="60"/>
                  </a:cubicBezTo>
                  <a:lnTo>
                    <a:pt x="1" y="167"/>
                  </a:lnTo>
                  <a:cubicBezTo>
                    <a:pt x="24" y="165"/>
                    <a:pt x="46" y="165"/>
                    <a:pt x="69" y="165"/>
                  </a:cubicBezTo>
                  <a:cubicBezTo>
                    <a:pt x="207" y="165"/>
                    <a:pt x="346" y="193"/>
                    <a:pt x="483" y="193"/>
                  </a:cubicBezTo>
                  <a:cubicBezTo>
                    <a:pt x="620" y="193"/>
                    <a:pt x="755" y="164"/>
                    <a:pt x="882" y="48"/>
                  </a:cubicBezTo>
                  <a:cubicBezTo>
                    <a:pt x="644" y="48"/>
                    <a:pt x="394" y="36"/>
                    <a:pt x="156" y="36"/>
                  </a:cubicBezTo>
                  <a:cubicBezTo>
                    <a:pt x="156" y="24"/>
                    <a:pt x="120" y="24"/>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5"/>
            <p:cNvSpPr/>
            <p:nvPr/>
          </p:nvSpPr>
          <p:spPr>
            <a:xfrm>
              <a:off x="6199575" y="3918475"/>
              <a:ext cx="7750" cy="3075"/>
            </a:xfrm>
            <a:custGeom>
              <a:avLst/>
              <a:gdLst/>
              <a:ahLst/>
              <a:cxnLst/>
              <a:rect l="l" t="t" r="r" b="b"/>
              <a:pathLst>
                <a:path w="310" h="123" extrusionOk="0">
                  <a:moveTo>
                    <a:pt x="0" y="0"/>
                  </a:moveTo>
                  <a:cubicBezTo>
                    <a:pt x="58" y="97"/>
                    <a:pt x="148" y="123"/>
                    <a:pt x="243" y="123"/>
                  </a:cubicBezTo>
                  <a:cubicBezTo>
                    <a:pt x="265" y="123"/>
                    <a:pt x="288" y="122"/>
                    <a:pt x="310" y="119"/>
                  </a:cubicBezTo>
                  <a:cubicBezTo>
                    <a:pt x="250" y="0"/>
                    <a:pt x="13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5"/>
            <p:cNvSpPr/>
            <p:nvPr/>
          </p:nvSpPr>
          <p:spPr>
            <a:xfrm>
              <a:off x="5432500" y="2951300"/>
              <a:ext cx="56300" cy="23375"/>
            </a:xfrm>
            <a:custGeom>
              <a:avLst/>
              <a:gdLst/>
              <a:ahLst/>
              <a:cxnLst/>
              <a:rect l="l" t="t" r="r" b="b"/>
              <a:pathLst>
                <a:path w="2252" h="935" extrusionOk="0">
                  <a:moveTo>
                    <a:pt x="1707" y="0"/>
                  </a:moveTo>
                  <a:cubicBezTo>
                    <a:pt x="1569" y="0"/>
                    <a:pt x="1429" y="31"/>
                    <a:pt x="1287" y="63"/>
                  </a:cubicBezTo>
                  <a:cubicBezTo>
                    <a:pt x="1141" y="143"/>
                    <a:pt x="995" y="178"/>
                    <a:pt x="850" y="178"/>
                  </a:cubicBezTo>
                  <a:cubicBezTo>
                    <a:pt x="712" y="178"/>
                    <a:pt x="575" y="145"/>
                    <a:pt x="442" y="87"/>
                  </a:cubicBezTo>
                  <a:lnTo>
                    <a:pt x="418" y="99"/>
                  </a:lnTo>
                  <a:cubicBezTo>
                    <a:pt x="299" y="99"/>
                    <a:pt x="203" y="111"/>
                    <a:pt x="144" y="230"/>
                  </a:cubicBezTo>
                  <a:cubicBezTo>
                    <a:pt x="1" y="635"/>
                    <a:pt x="239" y="754"/>
                    <a:pt x="572" y="778"/>
                  </a:cubicBezTo>
                  <a:cubicBezTo>
                    <a:pt x="982" y="893"/>
                    <a:pt x="1410" y="935"/>
                    <a:pt x="1832" y="935"/>
                  </a:cubicBezTo>
                  <a:cubicBezTo>
                    <a:pt x="1889" y="935"/>
                    <a:pt x="1945" y="934"/>
                    <a:pt x="2001" y="933"/>
                  </a:cubicBezTo>
                  <a:cubicBezTo>
                    <a:pt x="2025" y="778"/>
                    <a:pt x="1942" y="599"/>
                    <a:pt x="2132" y="504"/>
                  </a:cubicBezTo>
                  <a:cubicBezTo>
                    <a:pt x="2168" y="480"/>
                    <a:pt x="2180" y="456"/>
                    <a:pt x="2204" y="444"/>
                  </a:cubicBezTo>
                  <a:cubicBezTo>
                    <a:pt x="2251" y="349"/>
                    <a:pt x="2239" y="266"/>
                    <a:pt x="2180" y="171"/>
                  </a:cubicBezTo>
                  <a:cubicBezTo>
                    <a:pt x="2026" y="42"/>
                    <a:pt x="1868" y="0"/>
                    <a:pt x="1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5"/>
            <p:cNvSpPr/>
            <p:nvPr/>
          </p:nvSpPr>
          <p:spPr>
            <a:xfrm>
              <a:off x="5386075" y="2938575"/>
              <a:ext cx="60750" cy="32775"/>
            </a:xfrm>
            <a:custGeom>
              <a:avLst/>
              <a:gdLst/>
              <a:ahLst/>
              <a:cxnLst/>
              <a:rect l="l" t="t" r="r" b="b"/>
              <a:pathLst>
                <a:path w="2430" h="1311" extrusionOk="0">
                  <a:moveTo>
                    <a:pt x="1013" y="1"/>
                  </a:moveTo>
                  <a:cubicBezTo>
                    <a:pt x="1013" y="60"/>
                    <a:pt x="1001" y="96"/>
                    <a:pt x="1001" y="156"/>
                  </a:cubicBezTo>
                  <a:cubicBezTo>
                    <a:pt x="1084" y="453"/>
                    <a:pt x="1489" y="513"/>
                    <a:pt x="1548" y="870"/>
                  </a:cubicBezTo>
                  <a:cubicBezTo>
                    <a:pt x="1383" y="969"/>
                    <a:pt x="1203" y="973"/>
                    <a:pt x="1023" y="973"/>
                  </a:cubicBezTo>
                  <a:cubicBezTo>
                    <a:pt x="1008" y="973"/>
                    <a:pt x="994" y="973"/>
                    <a:pt x="979" y="973"/>
                  </a:cubicBezTo>
                  <a:cubicBezTo>
                    <a:pt x="849" y="973"/>
                    <a:pt x="720" y="975"/>
                    <a:pt x="596" y="1013"/>
                  </a:cubicBezTo>
                  <a:cubicBezTo>
                    <a:pt x="476" y="1000"/>
                    <a:pt x="350" y="941"/>
                    <a:pt x="239" y="941"/>
                  </a:cubicBezTo>
                  <a:cubicBezTo>
                    <a:pt x="142" y="941"/>
                    <a:pt x="57" y="988"/>
                    <a:pt x="1" y="1156"/>
                  </a:cubicBezTo>
                  <a:cubicBezTo>
                    <a:pt x="798" y="1203"/>
                    <a:pt x="1620" y="1263"/>
                    <a:pt x="2429" y="1311"/>
                  </a:cubicBezTo>
                  <a:cubicBezTo>
                    <a:pt x="2322" y="1168"/>
                    <a:pt x="2060" y="1120"/>
                    <a:pt x="2156" y="858"/>
                  </a:cubicBezTo>
                  <a:cubicBezTo>
                    <a:pt x="2156" y="846"/>
                    <a:pt x="2060" y="787"/>
                    <a:pt x="2001" y="739"/>
                  </a:cubicBezTo>
                  <a:cubicBezTo>
                    <a:pt x="1644" y="525"/>
                    <a:pt x="1406" y="180"/>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5"/>
            <p:cNvSpPr/>
            <p:nvPr/>
          </p:nvSpPr>
          <p:spPr>
            <a:xfrm>
              <a:off x="5320600" y="2957350"/>
              <a:ext cx="80075" cy="10650"/>
            </a:xfrm>
            <a:custGeom>
              <a:avLst/>
              <a:gdLst/>
              <a:ahLst/>
              <a:cxnLst/>
              <a:rect l="l" t="t" r="r" b="b"/>
              <a:pathLst>
                <a:path w="3203" h="426" extrusionOk="0">
                  <a:moveTo>
                    <a:pt x="310" y="0"/>
                  </a:moveTo>
                  <a:cubicBezTo>
                    <a:pt x="286" y="0"/>
                    <a:pt x="250" y="24"/>
                    <a:pt x="226" y="24"/>
                  </a:cubicBezTo>
                  <a:cubicBezTo>
                    <a:pt x="119" y="36"/>
                    <a:pt x="48" y="71"/>
                    <a:pt x="0" y="167"/>
                  </a:cubicBezTo>
                  <a:cubicBezTo>
                    <a:pt x="708" y="346"/>
                    <a:pt x="1442" y="426"/>
                    <a:pt x="2179" y="426"/>
                  </a:cubicBezTo>
                  <a:cubicBezTo>
                    <a:pt x="2322" y="426"/>
                    <a:pt x="2465" y="423"/>
                    <a:pt x="2608" y="417"/>
                  </a:cubicBezTo>
                  <a:cubicBezTo>
                    <a:pt x="2710" y="300"/>
                    <a:pt x="2840" y="295"/>
                    <a:pt x="2969" y="295"/>
                  </a:cubicBezTo>
                  <a:cubicBezTo>
                    <a:pt x="2980" y="295"/>
                    <a:pt x="2990" y="295"/>
                    <a:pt x="3001" y="295"/>
                  </a:cubicBezTo>
                  <a:cubicBezTo>
                    <a:pt x="3071" y="295"/>
                    <a:pt x="3140" y="294"/>
                    <a:pt x="3203" y="274"/>
                  </a:cubicBezTo>
                  <a:cubicBezTo>
                    <a:pt x="3121" y="177"/>
                    <a:pt x="3020" y="155"/>
                    <a:pt x="2917" y="155"/>
                  </a:cubicBezTo>
                  <a:cubicBezTo>
                    <a:pt x="2857" y="155"/>
                    <a:pt x="2796" y="162"/>
                    <a:pt x="2739" y="167"/>
                  </a:cubicBezTo>
                  <a:cubicBezTo>
                    <a:pt x="1917" y="107"/>
                    <a:pt x="1119" y="6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5"/>
            <p:cNvSpPr/>
            <p:nvPr/>
          </p:nvSpPr>
          <p:spPr>
            <a:xfrm>
              <a:off x="5283675" y="2953975"/>
              <a:ext cx="25025" cy="28400"/>
            </a:xfrm>
            <a:custGeom>
              <a:avLst/>
              <a:gdLst/>
              <a:ahLst/>
              <a:cxnLst/>
              <a:rect l="l" t="t" r="r" b="b"/>
              <a:pathLst>
                <a:path w="1001" h="1136" extrusionOk="0">
                  <a:moveTo>
                    <a:pt x="657" y="0"/>
                  </a:moveTo>
                  <a:cubicBezTo>
                    <a:pt x="456" y="0"/>
                    <a:pt x="331" y="113"/>
                    <a:pt x="263" y="337"/>
                  </a:cubicBezTo>
                  <a:cubicBezTo>
                    <a:pt x="179" y="552"/>
                    <a:pt x="108" y="766"/>
                    <a:pt x="37" y="992"/>
                  </a:cubicBezTo>
                  <a:cubicBezTo>
                    <a:pt x="1" y="1052"/>
                    <a:pt x="1" y="1088"/>
                    <a:pt x="60" y="1135"/>
                  </a:cubicBezTo>
                  <a:cubicBezTo>
                    <a:pt x="168" y="1052"/>
                    <a:pt x="263" y="945"/>
                    <a:pt x="346" y="849"/>
                  </a:cubicBezTo>
                  <a:cubicBezTo>
                    <a:pt x="375" y="807"/>
                    <a:pt x="403" y="792"/>
                    <a:pt x="432" y="792"/>
                  </a:cubicBezTo>
                  <a:cubicBezTo>
                    <a:pt x="499" y="792"/>
                    <a:pt x="565" y="873"/>
                    <a:pt x="632" y="873"/>
                  </a:cubicBezTo>
                  <a:cubicBezTo>
                    <a:pt x="680" y="647"/>
                    <a:pt x="537" y="314"/>
                    <a:pt x="930" y="278"/>
                  </a:cubicBezTo>
                  <a:cubicBezTo>
                    <a:pt x="1001" y="123"/>
                    <a:pt x="882" y="76"/>
                    <a:pt x="799" y="16"/>
                  </a:cubicBezTo>
                  <a:cubicBezTo>
                    <a:pt x="748" y="5"/>
                    <a:pt x="700" y="0"/>
                    <a:pt x="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5"/>
            <p:cNvSpPr/>
            <p:nvPr/>
          </p:nvSpPr>
          <p:spPr>
            <a:xfrm>
              <a:off x="5303625" y="2953375"/>
              <a:ext cx="24725" cy="6975"/>
            </a:xfrm>
            <a:custGeom>
              <a:avLst/>
              <a:gdLst/>
              <a:ahLst/>
              <a:cxnLst/>
              <a:rect l="l" t="t" r="r" b="b"/>
              <a:pathLst>
                <a:path w="989" h="279" extrusionOk="0">
                  <a:moveTo>
                    <a:pt x="357" y="0"/>
                  </a:moveTo>
                  <a:cubicBezTo>
                    <a:pt x="238" y="0"/>
                    <a:pt x="120" y="11"/>
                    <a:pt x="1" y="28"/>
                  </a:cubicBezTo>
                  <a:cubicBezTo>
                    <a:pt x="36" y="123"/>
                    <a:pt x="84" y="195"/>
                    <a:pt x="132" y="278"/>
                  </a:cubicBezTo>
                  <a:lnTo>
                    <a:pt x="274" y="278"/>
                  </a:lnTo>
                  <a:cubicBezTo>
                    <a:pt x="361" y="228"/>
                    <a:pt x="450" y="216"/>
                    <a:pt x="539" y="216"/>
                  </a:cubicBezTo>
                  <a:cubicBezTo>
                    <a:pt x="616" y="216"/>
                    <a:pt x="693" y="225"/>
                    <a:pt x="770" y="225"/>
                  </a:cubicBezTo>
                  <a:cubicBezTo>
                    <a:pt x="835" y="225"/>
                    <a:pt x="901" y="218"/>
                    <a:pt x="965" y="195"/>
                  </a:cubicBezTo>
                  <a:lnTo>
                    <a:pt x="989" y="135"/>
                  </a:lnTo>
                  <a:cubicBezTo>
                    <a:pt x="782" y="36"/>
                    <a:pt x="570"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5"/>
            <p:cNvSpPr/>
            <p:nvPr/>
          </p:nvSpPr>
          <p:spPr>
            <a:xfrm>
              <a:off x="5310475" y="2957350"/>
              <a:ext cx="17275" cy="3875"/>
            </a:xfrm>
            <a:custGeom>
              <a:avLst/>
              <a:gdLst/>
              <a:ahLst/>
              <a:cxnLst/>
              <a:rect l="l" t="t" r="r" b="b"/>
              <a:pathLst>
                <a:path w="691" h="155" extrusionOk="0">
                  <a:moveTo>
                    <a:pt x="293" y="0"/>
                  </a:moveTo>
                  <a:cubicBezTo>
                    <a:pt x="192" y="0"/>
                    <a:pt x="94" y="26"/>
                    <a:pt x="0" y="119"/>
                  </a:cubicBezTo>
                  <a:cubicBezTo>
                    <a:pt x="143" y="143"/>
                    <a:pt x="274" y="143"/>
                    <a:pt x="405" y="155"/>
                  </a:cubicBezTo>
                  <a:cubicBezTo>
                    <a:pt x="512" y="119"/>
                    <a:pt x="620" y="143"/>
                    <a:pt x="691" y="36"/>
                  </a:cubicBezTo>
                  <a:lnTo>
                    <a:pt x="691" y="36"/>
                  </a:lnTo>
                  <a:cubicBezTo>
                    <a:pt x="681" y="36"/>
                    <a:pt x="671" y="36"/>
                    <a:pt x="661" y="36"/>
                  </a:cubicBezTo>
                  <a:cubicBezTo>
                    <a:pt x="537" y="36"/>
                    <a:pt x="413"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5"/>
            <p:cNvSpPr/>
            <p:nvPr/>
          </p:nvSpPr>
          <p:spPr>
            <a:xfrm>
              <a:off x="5889425" y="3231275"/>
              <a:ext cx="93175" cy="20575"/>
            </a:xfrm>
            <a:custGeom>
              <a:avLst/>
              <a:gdLst/>
              <a:ahLst/>
              <a:cxnLst/>
              <a:rect l="l" t="t" r="r" b="b"/>
              <a:pathLst>
                <a:path w="3727" h="823" extrusionOk="0">
                  <a:moveTo>
                    <a:pt x="422" y="1"/>
                  </a:moveTo>
                  <a:cubicBezTo>
                    <a:pt x="298" y="1"/>
                    <a:pt x="185" y="34"/>
                    <a:pt x="107" y="152"/>
                  </a:cubicBezTo>
                  <a:cubicBezTo>
                    <a:pt x="0" y="306"/>
                    <a:pt x="298" y="402"/>
                    <a:pt x="453" y="485"/>
                  </a:cubicBezTo>
                  <a:cubicBezTo>
                    <a:pt x="1207" y="625"/>
                    <a:pt x="1953" y="822"/>
                    <a:pt x="2721" y="822"/>
                  </a:cubicBezTo>
                  <a:cubicBezTo>
                    <a:pt x="2936" y="822"/>
                    <a:pt x="3151" y="807"/>
                    <a:pt x="3370" y="771"/>
                  </a:cubicBezTo>
                  <a:cubicBezTo>
                    <a:pt x="3512" y="711"/>
                    <a:pt x="3655" y="640"/>
                    <a:pt x="3727" y="473"/>
                  </a:cubicBezTo>
                  <a:cubicBezTo>
                    <a:pt x="2817" y="291"/>
                    <a:pt x="1918" y="55"/>
                    <a:pt x="988" y="55"/>
                  </a:cubicBezTo>
                  <a:cubicBezTo>
                    <a:pt x="945" y="55"/>
                    <a:pt x="901" y="55"/>
                    <a:pt x="857" y="56"/>
                  </a:cubicBezTo>
                  <a:cubicBezTo>
                    <a:pt x="718" y="44"/>
                    <a:pt x="562" y="1"/>
                    <a:pt x="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5"/>
            <p:cNvSpPr/>
            <p:nvPr/>
          </p:nvSpPr>
          <p:spPr>
            <a:xfrm>
              <a:off x="5840300" y="3223150"/>
              <a:ext cx="70575" cy="19825"/>
            </a:xfrm>
            <a:custGeom>
              <a:avLst/>
              <a:gdLst/>
              <a:ahLst/>
              <a:cxnLst/>
              <a:rect l="l" t="t" r="r" b="b"/>
              <a:pathLst>
                <a:path w="2823" h="793" extrusionOk="0">
                  <a:moveTo>
                    <a:pt x="167" y="0"/>
                  </a:moveTo>
                  <a:lnTo>
                    <a:pt x="167" y="0"/>
                  </a:lnTo>
                  <a:cubicBezTo>
                    <a:pt x="215" y="72"/>
                    <a:pt x="334" y="179"/>
                    <a:pt x="322" y="203"/>
                  </a:cubicBezTo>
                  <a:cubicBezTo>
                    <a:pt x="239" y="310"/>
                    <a:pt x="108" y="250"/>
                    <a:pt x="1" y="286"/>
                  </a:cubicBezTo>
                  <a:cubicBezTo>
                    <a:pt x="317" y="595"/>
                    <a:pt x="1061" y="793"/>
                    <a:pt x="1698" y="793"/>
                  </a:cubicBezTo>
                  <a:cubicBezTo>
                    <a:pt x="1995" y="793"/>
                    <a:pt x="2268" y="750"/>
                    <a:pt x="2465" y="655"/>
                  </a:cubicBezTo>
                  <a:cubicBezTo>
                    <a:pt x="2418" y="524"/>
                    <a:pt x="2179" y="619"/>
                    <a:pt x="2179" y="417"/>
                  </a:cubicBezTo>
                  <a:cubicBezTo>
                    <a:pt x="2406" y="405"/>
                    <a:pt x="2608" y="405"/>
                    <a:pt x="2822" y="381"/>
                  </a:cubicBezTo>
                  <a:cubicBezTo>
                    <a:pt x="1941" y="238"/>
                    <a:pt x="1072"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5"/>
            <p:cNvSpPr/>
            <p:nvPr/>
          </p:nvSpPr>
          <p:spPr>
            <a:xfrm>
              <a:off x="5973650" y="3243100"/>
              <a:ext cx="39900" cy="14600"/>
            </a:xfrm>
            <a:custGeom>
              <a:avLst/>
              <a:gdLst/>
              <a:ahLst/>
              <a:cxnLst/>
              <a:rect l="l" t="t" r="r" b="b"/>
              <a:pathLst>
                <a:path w="1596" h="584" extrusionOk="0">
                  <a:moveTo>
                    <a:pt x="370" y="0"/>
                  </a:moveTo>
                  <a:cubicBezTo>
                    <a:pt x="227" y="36"/>
                    <a:pt x="72" y="83"/>
                    <a:pt x="1" y="226"/>
                  </a:cubicBezTo>
                  <a:cubicBezTo>
                    <a:pt x="65" y="474"/>
                    <a:pt x="242" y="503"/>
                    <a:pt x="430" y="503"/>
                  </a:cubicBezTo>
                  <a:cubicBezTo>
                    <a:pt x="485" y="503"/>
                    <a:pt x="541" y="500"/>
                    <a:pt x="596" y="500"/>
                  </a:cubicBezTo>
                  <a:cubicBezTo>
                    <a:pt x="679" y="500"/>
                    <a:pt x="763" y="512"/>
                    <a:pt x="846" y="524"/>
                  </a:cubicBezTo>
                  <a:cubicBezTo>
                    <a:pt x="894" y="536"/>
                    <a:pt x="953" y="548"/>
                    <a:pt x="1013" y="572"/>
                  </a:cubicBezTo>
                  <a:cubicBezTo>
                    <a:pt x="1072" y="583"/>
                    <a:pt x="1132" y="583"/>
                    <a:pt x="1191" y="583"/>
                  </a:cubicBezTo>
                  <a:cubicBezTo>
                    <a:pt x="1251" y="583"/>
                    <a:pt x="1310" y="583"/>
                    <a:pt x="1370" y="572"/>
                  </a:cubicBezTo>
                  <a:cubicBezTo>
                    <a:pt x="1453" y="548"/>
                    <a:pt x="1548" y="512"/>
                    <a:pt x="1596" y="441"/>
                  </a:cubicBezTo>
                  <a:lnTo>
                    <a:pt x="1596" y="381"/>
                  </a:lnTo>
                  <a:lnTo>
                    <a:pt x="1596" y="321"/>
                  </a:lnTo>
                  <a:cubicBezTo>
                    <a:pt x="1560" y="262"/>
                    <a:pt x="1513" y="214"/>
                    <a:pt x="1453" y="179"/>
                  </a:cubicBezTo>
                  <a:cubicBezTo>
                    <a:pt x="1382" y="179"/>
                    <a:pt x="1310" y="167"/>
                    <a:pt x="1239" y="155"/>
                  </a:cubicBezTo>
                  <a:cubicBezTo>
                    <a:pt x="1072" y="95"/>
                    <a:pt x="894" y="143"/>
                    <a:pt x="739" y="60"/>
                  </a:cubicBezTo>
                  <a:cubicBezTo>
                    <a:pt x="620" y="48"/>
                    <a:pt x="489" y="24"/>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5"/>
            <p:cNvSpPr/>
            <p:nvPr/>
          </p:nvSpPr>
          <p:spPr>
            <a:xfrm>
              <a:off x="5991800" y="3244950"/>
              <a:ext cx="12225" cy="2750"/>
            </a:xfrm>
            <a:custGeom>
              <a:avLst/>
              <a:gdLst/>
              <a:ahLst/>
              <a:cxnLst/>
              <a:rect l="l" t="t" r="r" b="b"/>
              <a:pathLst>
                <a:path w="489" h="110" extrusionOk="0">
                  <a:moveTo>
                    <a:pt x="129" y="1"/>
                  </a:moveTo>
                  <a:cubicBezTo>
                    <a:pt x="87" y="1"/>
                    <a:pt x="44" y="4"/>
                    <a:pt x="1" y="9"/>
                  </a:cubicBezTo>
                  <a:cubicBezTo>
                    <a:pt x="88" y="90"/>
                    <a:pt x="183" y="110"/>
                    <a:pt x="277" y="110"/>
                  </a:cubicBezTo>
                  <a:cubicBezTo>
                    <a:pt x="349" y="110"/>
                    <a:pt x="421" y="98"/>
                    <a:pt x="489" y="93"/>
                  </a:cubicBezTo>
                  <a:cubicBezTo>
                    <a:pt x="381" y="30"/>
                    <a:pt x="259" y="1"/>
                    <a:pt x="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5"/>
            <p:cNvSpPr/>
            <p:nvPr/>
          </p:nvSpPr>
          <p:spPr>
            <a:xfrm>
              <a:off x="6009675" y="3248150"/>
              <a:ext cx="8350" cy="3300"/>
            </a:xfrm>
            <a:custGeom>
              <a:avLst/>
              <a:gdLst/>
              <a:ahLst/>
              <a:cxnLst/>
              <a:rect l="l" t="t" r="r" b="b"/>
              <a:pathLst>
                <a:path w="334" h="132" extrusionOk="0">
                  <a:moveTo>
                    <a:pt x="0" y="0"/>
                  </a:moveTo>
                  <a:lnTo>
                    <a:pt x="131" y="131"/>
                  </a:lnTo>
                  <a:cubicBezTo>
                    <a:pt x="215" y="131"/>
                    <a:pt x="274" y="119"/>
                    <a:pt x="334" y="96"/>
                  </a:cubicBezTo>
                  <a:cubicBezTo>
                    <a:pt x="226" y="24"/>
                    <a:pt x="11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5"/>
            <p:cNvSpPr/>
            <p:nvPr/>
          </p:nvSpPr>
          <p:spPr>
            <a:xfrm>
              <a:off x="5232775" y="3104075"/>
              <a:ext cx="75350" cy="39025"/>
            </a:xfrm>
            <a:custGeom>
              <a:avLst/>
              <a:gdLst/>
              <a:ahLst/>
              <a:cxnLst/>
              <a:rect l="l" t="t" r="r" b="b"/>
              <a:pathLst>
                <a:path w="3014" h="1561" extrusionOk="0">
                  <a:moveTo>
                    <a:pt x="644" y="1"/>
                  </a:moveTo>
                  <a:cubicBezTo>
                    <a:pt x="608" y="1"/>
                    <a:pt x="572" y="13"/>
                    <a:pt x="537" y="13"/>
                  </a:cubicBezTo>
                  <a:cubicBezTo>
                    <a:pt x="287" y="406"/>
                    <a:pt x="72" y="822"/>
                    <a:pt x="1" y="1299"/>
                  </a:cubicBezTo>
                  <a:cubicBezTo>
                    <a:pt x="49" y="1501"/>
                    <a:pt x="179" y="1561"/>
                    <a:pt x="370" y="1561"/>
                  </a:cubicBezTo>
                  <a:cubicBezTo>
                    <a:pt x="453" y="1549"/>
                    <a:pt x="513" y="1537"/>
                    <a:pt x="549" y="1489"/>
                  </a:cubicBezTo>
                  <a:cubicBezTo>
                    <a:pt x="584" y="1441"/>
                    <a:pt x="608" y="1394"/>
                    <a:pt x="644" y="1334"/>
                  </a:cubicBezTo>
                  <a:cubicBezTo>
                    <a:pt x="691" y="1263"/>
                    <a:pt x="751" y="1215"/>
                    <a:pt x="822" y="1191"/>
                  </a:cubicBezTo>
                  <a:cubicBezTo>
                    <a:pt x="882" y="1180"/>
                    <a:pt x="930" y="1180"/>
                    <a:pt x="989" y="1156"/>
                  </a:cubicBezTo>
                  <a:cubicBezTo>
                    <a:pt x="1219" y="1106"/>
                    <a:pt x="1441" y="946"/>
                    <a:pt x="1697" y="946"/>
                  </a:cubicBezTo>
                  <a:cubicBezTo>
                    <a:pt x="1745" y="946"/>
                    <a:pt x="1795" y="952"/>
                    <a:pt x="1846" y="965"/>
                  </a:cubicBezTo>
                  <a:cubicBezTo>
                    <a:pt x="1918" y="965"/>
                    <a:pt x="1977" y="965"/>
                    <a:pt x="2037" y="953"/>
                  </a:cubicBezTo>
                  <a:cubicBezTo>
                    <a:pt x="2110" y="924"/>
                    <a:pt x="2185" y="916"/>
                    <a:pt x="2262" y="916"/>
                  </a:cubicBezTo>
                  <a:cubicBezTo>
                    <a:pt x="2369" y="916"/>
                    <a:pt x="2478" y="932"/>
                    <a:pt x="2586" y="932"/>
                  </a:cubicBezTo>
                  <a:cubicBezTo>
                    <a:pt x="2717" y="932"/>
                    <a:pt x="2847" y="908"/>
                    <a:pt x="2966" y="799"/>
                  </a:cubicBezTo>
                  <a:lnTo>
                    <a:pt x="3013" y="715"/>
                  </a:lnTo>
                  <a:cubicBezTo>
                    <a:pt x="3013" y="644"/>
                    <a:pt x="2989" y="572"/>
                    <a:pt x="2954" y="537"/>
                  </a:cubicBezTo>
                  <a:cubicBezTo>
                    <a:pt x="2870" y="477"/>
                    <a:pt x="2787" y="441"/>
                    <a:pt x="2692" y="429"/>
                  </a:cubicBezTo>
                  <a:cubicBezTo>
                    <a:pt x="2501" y="418"/>
                    <a:pt x="2513" y="275"/>
                    <a:pt x="2537" y="144"/>
                  </a:cubicBezTo>
                  <a:cubicBezTo>
                    <a:pt x="2481" y="62"/>
                    <a:pt x="2428" y="35"/>
                    <a:pt x="2377" y="35"/>
                  </a:cubicBezTo>
                  <a:cubicBezTo>
                    <a:pt x="2285" y="35"/>
                    <a:pt x="2195" y="121"/>
                    <a:pt x="2096" y="144"/>
                  </a:cubicBezTo>
                  <a:cubicBezTo>
                    <a:pt x="1962" y="163"/>
                    <a:pt x="1824" y="223"/>
                    <a:pt x="1694" y="223"/>
                  </a:cubicBezTo>
                  <a:cubicBezTo>
                    <a:pt x="1582" y="223"/>
                    <a:pt x="1476" y="179"/>
                    <a:pt x="1382" y="25"/>
                  </a:cubicBezTo>
                  <a:cubicBezTo>
                    <a:pt x="1264" y="41"/>
                    <a:pt x="1149" y="53"/>
                    <a:pt x="1034" y="53"/>
                  </a:cubicBezTo>
                  <a:cubicBezTo>
                    <a:pt x="905" y="53"/>
                    <a:pt x="776" y="39"/>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5"/>
            <p:cNvSpPr/>
            <p:nvPr/>
          </p:nvSpPr>
          <p:spPr>
            <a:xfrm>
              <a:off x="5319100" y="3107650"/>
              <a:ext cx="67000" cy="30125"/>
            </a:xfrm>
            <a:custGeom>
              <a:avLst/>
              <a:gdLst/>
              <a:ahLst/>
              <a:cxnLst/>
              <a:rect l="l" t="t" r="r" b="b"/>
              <a:pathLst>
                <a:path w="2680" h="1205" extrusionOk="0">
                  <a:moveTo>
                    <a:pt x="1513" y="1"/>
                  </a:moveTo>
                  <a:lnTo>
                    <a:pt x="1513" y="1"/>
                  </a:lnTo>
                  <a:cubicBezTo>
                    <a:pt x="1344" y="35"/>
                    <a:pt x="1174" y="46"/>
                    <a:pt x="1002" y="46"/>
                  </a:cubicBezTo>
                  <a:cubicBezTo>
                    <a:pt x="701" y="46"/>
                    <a:pt x="395" y="13"/>
                    <a:pt x="84" y="13"/>
                  </a:cubicBezTo>
                  <a:cubicBezTo>
                    <a:pt x="1" y="108"/>
                    <a:pt x="1" y="215"/>
                    <a:pt x="48" y="310"/>
                  </a:cubicBezTo>
                  <a:cubicBezTo>
                    <a:pt x="108" y="405"/>
                    <a:pt x="203" y="429"/>
                    <a:pt x="310" y="453"/>
                  </a:cubicBezTo>
                  <a:cubicBezTo>
                    <a:pt x="387" y="440"/>
                    <a:pt x="465" y="426"/>
                    <a:pt x="538" y="426"/>
                  </a:cubicBezTo>
                  <a:cubicBezTo>
                    <a:pt x="668" y="426"/>
                    <a:pt x="781" y="472"/>
                    <a:pt x="834" y="656"/>
                  </a:cubicBezTo>
                  <a:cubicBezTo>
                    <a:pt x="822" y="715"/>
                    <a:pt x="1025" y="727"/>
                    <a:pt x="894" y="822"/>
                  </a:cubicBezTo>
                  <a:cubicBezTo>
                    <a:pt x="656" y="965"/>
                    <a:pt x="775" y="1060"/>
                    <a:pt x="941" y="1156"/>
                  </a:cubicBezTo>
                  <a:cubicBezTo>
                    <a:pt x="1057" y="1189"/>
                    <a:pt x="1175" y="1205"/>
                    <a:pt x="1293" y="1205"/>
                  </a:cubicBezTo>
                  <a:cubicBezTo>
                    <a:pt x="1512" y="1205"/>
                    <a:pt x="1732" y="1149"/>
                    <a:pt x="1941" y="1048"/>
                  </a:cubicBezTo>
                  <a:cubicBezTo>
                    <a:pt x="2191" y="1037"/>
                    <a:pt x="2430" y="1013"/>
                    <a:pt x="2668" y="1001"/>
                  </a:cubicBezTo>
                  <a:cubicBezTo>
                    <a:pt x="2680" y="739"/>
                    <a:pt x="2430" y="644"/>
                    <a:pt x="2322" y="489"/>
                  </a:cubicBezTo>
                  <a:cubicBezTo>
                    <a:pt x="2188" y="361"/>
                    <a:pt x="2033" y="320"/>
                    <a:pt x="1873" y="320"/>
                  </a:cubicBezTo>
                  <a:cubicBezTo>
                    <a:pt x="1751" y="320"/>
                    <a:pt x="1625" y="344"/>
                    <a:pt x="1501" y="370"/>
                  </a:cubicBezTo>
                  <a:cubicBezTo>
                    <a:pt x="1453" y="405"/>
                    <a:pt x="1418" y="405"/>
                    <a:pt x="1370" y="405"/>
                  </a:cubicBezTo>
                  <a:cubicBezTo>
                    <a:pt x="1394" y="370"/>
                    <a:pt x="1441" y="346"/>
                    <a:pt x="1477" y="310"/>
                  </a:cubicBezTo>
                  <a:cubicBezTo>
                    <a:pt x="1537" y="215"/>
                    <a:pt x="1620" y="120"/>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5"/>
            <p:cNvSpPr/>
            <p:nvPr/>
          </p:nvSpPr>
          <p:spPr>
            <a:xfrm>
              <a:off x="5372375" y="3104225"/>
              <a:ext cx="34850" cy="28450"/>
            </a:xfrm>
            <a:custGeom>
              <a:avLst/>
              <a:gdLst/>
              <a:ahLst/>
              <a:cxnLst/>
              <a:rect l="l" t="t" r="r" b="b"/>
              <a:pathLst>
                <a:path w="1394" h="1138" extrusionOk="0">
                  <a:moveTo>
                    <a:pt x="1032" y="1"/>
                  </a:moveTo>
                  <a:cubicBezTo>
                    <a:pt x="899" y="1"/>
                    <a:pt x="772" y="21"/>
                    <a:pt x="656" y="138"/>
                  </a:cubicBezTo>
                  <a:cubicBezTo>
                    <a:pt x="549" y="376"/>
                    <a:pt x="1" y="292"/>
                    <a:pt x="203" y="745"/>
                  </a:cubicBezTo>
                  <a:cubicBezTo>
                    <a:pt x="382" y="900"/>
                    <a:pt x="632" y="923"/>
                    <a:pt x="787" y="1126"/>
                  </a:cubicBezTo>
                  <a:cubicBezTo>
                    <a:pt x="953" y="1126"/>
                    <a:pt x="1096" y="1138"/>
                    <a:pt x="1263" y="1138"/>
                  </a:cubicBezTo>
                  <a:cubicBezTo>
                    <a:pt x="1215" y="1043"/>
                    <a:pt x="1156" y="959"/>
                    <a:pt x="1108" y="864"/>
                  </a:cubicBezTo>
                  <a:cubicBezTo>
                    <a:pt x="1144" y="828"/>
                    <a:pt x="1192" y="781"/>
                    <a:pt x="1251" y="769"/>
                  </a:cubicBezTo>
                  <a:lnTo>
                    <a:pt x="1263" y="685"/>
                  </a:lnTo>
                  <a:cubicBezTo>
                    <a:pt x="1323" y="662"/>
                    <a:pt x="1370" y="626"/>
                    <a:pt x="1394" y="566"/>
                  </a:cubicBezTo>
                  <a:lnTo>
                    <a:pt x="1394" y="507"/>
                  </a:lnTo>
                  <a:lnTo>
                    <a:pt x="1394" y="447"/>
                  </a:lnTo>
                  <a:lnTo>
                    <a:pt x="1394" y="412"/>
                  </a:lnTo>
                  <a:cubicBezTo>
                    <a:pt x="1346" y="376"/>
                    <a:pt x="1311" y="352"/>
                    <a:pt x="1275" y="316"/>
                  </a:cubicBezTo>
                  <a:cubicBezTo>
                    <a:pt x="1227" y="245"/>
                    <a:pt x="1251" y="185"/>
                    <a:pt x="1263" y="114"/>
                  </a:cubicBezTo>
                  <a:cubicBezTo>
                    <a:pt x="1263" y="78"/>
                    <a:pt x="1263" y="42"/>
                    <a:pt x="1251" y="7"/>
                  </a:cubicBezTo>
                  <a:cubicBezTo>
                    <a:pt x="1177" y="7"/>
                    <a:pt x="1103" y="1"/>
                    <a:pt x="10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5"/>
            <p:cNvSpPr/>
            <p:nvPr/>
          </p:nvSpPr>
          <p:spPr>
            <a:xfrm>
              <a:off x="5351550" y="3107650"/>
              <a:ext cx="43175" cy="15925"/>
            </a:xfrm>
            <a:custGeom>
              <a:avLst/>
              <a:gdLst/>
              <a:ahLst/>
              <a:cxnLst/>
              <a:rect l="l" t="t" r="r" b="b"/>
              <a:pathLst>
                <a:path w="1727" h="637" extrusionOk="0">
                  <a:moveTo>
                    <a:pt x="191" y="1"/>
                  </a:moveTo>
                  <a:cubicBezTo>
                    <a:pt x="131" y="108"/>
                    <a:pt x="84" y="227"/>
                    <a:pt x="24" y="334"/>
                  </a:cubicBezTo>
                  <a:cubicBezTo>
                    <a:pt x="0" y="394"/>
                    <a:pt x="12" y="417"/>
                    <a:pt x="72" y="441"/>
                  </a:cubicBezTo>
                  <a:cubicBezTo>
                    <a:pt x="140" y="485"/>
                    <a:pt x="206" y="502"/>
                    <a:pt x="274" y="502"/>
                  </a:cubicBezTo>
                  <a:cubicBezTo>
                    <a:pt x="337" y="502"/>
                    <a:pt x="403" y="488"/>
                    <a:pt x="477" y="465"/>
                  </a:cubicBezTo>
                  <a:cubicBezTo>
                    <a:pt x="534" y="444"/>
                    <a:pt x="594" y="432"/>
                    <a:pt x="650" y="432"/>
                  </a:cubicBezTo>
                  <a:cubicBezTo>
                    <a:pt x="757" y="432"/>
                    <a:pt x="855" y="475"/>
                    <a:pt x="917" y="584"/>
                  </a:cubicBezTo>
                  <a:cubicBezTo>
                    <a:pt x="917" y="596"/>
                    <a:pt x="953" y="608"/>
                    <a:pt x="977" y="632"/>
                  </a:cubicBezTo>
                  <a:cubicBezTo>
                    <a:pt x="985" y="635"/>
                    <a:pt x="994" y="636"/>
                    <a:pt x="1004" y="636"/>
                  </a:cubicBezTo>
                  <a:cubicBezTo>
                    <a:pt x="1034" y="636"/>
                    <a:pt x="1066" y="620"/>
                    <a:pt x="1084" y="584"/>
                  </a:cubicBezTo>
                  <a:cubicBezTo>
                    <a:pt x="1072" y="286"/>
                    <a:pt x="1310" y="286"/>
                    <a:pt x="1501" y="227"/>
                  </a:cubicBezTo>
                  <a:cubicBezTo>
                    <a:pt x="1727" y="167"/>
                    <a:pt x="1596" y="84"/>
                    <a:pt x="1501" y="1"/>
                  </a:cubicBezTo>
                  <a:cubicBezTo>
                    <a:pt x="1263" y="1"/>
                    <a:pt x="1024" y="13"/>
                    <a:pt x="774" y="13"/>
                  </a:cubicBezTo>
                  <a:cubicBezTo>
                    <a:pt x="703" y="71"/>
                    <a:pt x="625" y="112"/>
                    <a:pt x="545" y="112"/>
                  </a:cubicBezTo>
                  <a:cubicBezTo>
                    <a:pt x="478" y="112"/>
                    <a:pt x="411" y="83"/>
                    <a:pt x="346" y="13"/>
                  </a:cubicBezTo>
                  <a:cubicBezTo>
                    <a:pt x="274" y="13"/>
                    <a:pt x="239"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5"/>
            <p:cNvSpPr/>
            <p:nvPr/>
          </p:nvSpPr>
          <p:spPr>
            <a:xfrm>
              <a:off x="5288150" y="3107650"/>
              <a:ext cx="34250" cy="16875"/>
            </a:xfrm>
            <a:custGeom>
              <a:avLst/>
              <a:gdLst/>
              <a:ahLst/>
              <a:cxnLst/>
              <a:rect l="l" t="t" r="r" b="b"/>
              <a:pathLst>
                <a:path w="1370" h="675" extrusionOk="0">
                  <a:moveTo>
                    <a:pt x="334" y="1"/>
                  </a:moveTo>
                  <a:cubicBezTo>
                    <a:pt x="155" y="84"/>
                    <a:pt x="24" y="179"/>
                    <a:pt x="0" y="405"/>
                  </a:cubicBezTo>
                  <a:cubicBezTo>
                    <a:pt x="106" y="446"/>
                    <a:pt x="206" y="465"/>
                    <a:pt x="312" y="465"/>
                  </a:cubicBezTo>
                  <a:cubicBezTo>
                    <a:pt x="362" y="465"/>
                    <a:pt x="412" y="461"/>
                    <a:pt x="465" y="453"/>
                  </a:cubicBezTo>
                  <a:cubicBezTo>
                    <a:pt x="506" y="405"/>
                    <a:pt x="554" y="379"/>
                    <a:pt x="600" y="379"/>
                  </a:cubicBezTo>
                  <a:cubicBezTo>
                    <a:pt x="646" y="379"/>
                    <a:pt x="691" y="405"/>
                    <a:pt x="727" y="465"/>
                  </a:cubicBezTo>
                  <a:cubicBezTo>
                    <a:pt x="727" y="501"/>
                    <a:pt x="751" y="536"/>
                    <a:pt x="751" y="584"/>
                  </a:cubicBezTo>
                  <a:cubicBezTo>
                    <a:pt x="798" y="648"/>
                    <a:pt x="862" y="674"/>
                    <a:pt x="927" y="674"/>
                  </a:cubicBezTo>
                  <a:cubicBezTo>
                    <a:pt x="960" y="674"/>
                    <a:pt x="993" y="667"/>
                    <a:pt x="1024" y="656"/>
                  </a:cubicBezTo>
                  <a:cubicBezTo>
                    <a:pt x="1179" y="584"/>
                    <a:pt x="1370" y="536"/>
                    <a:pt x="1310" y="298"/>
                  </a:cubicBezTo>
                  <a:lnTo>
                    <a:pt x="1310" y="1"/>
                  </a:lnTo>
                  <a:cubicBezTo>
                    <a:pt x="1166" y="75"/>
                    <a:pt x="1018" y="105"/>
                    <a:pt x="870" y="105"/>
                  </a:cubicBezTo>
                  <a:cubicBezTo>
                    <a:pt x="687" y="105"/>
                    <a:pt x="505" y="60"/>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5"/>
            <p:cNvSpPr/>
            <p:nvPr/>
          </p:nvSpPr>
          <p:spPr>
            <a:xfrm>
              <a:off x="5306600" y="3081075"/>
              <a:ext cx="29800" cy="13125"/>
            </a:xfrm>
            <a:custGeom>
              <a:avLst/>
              <a:gdLst/>
              <a:ahLst/>
              <a:cxnLst/>
              <a:rect l="l" t="t" r="r" b="b"/>
              <a:pathLst>
                <a:path w="1192" h="525" extrusionOk="0">
                  <a:moveTo>
                    <a:pt x="420" y="1"/>
                  </a:moveTo>
                  <a:cubicBezTo>
                    <a:pt x="285" y="1"/>
                    <a:pt x="145" y="26"/>
                    <a:pt x="1" y="75"/>
                  </a:cubicBezTo>
                  <a:cubicBezTo>
                    <a:pt x="1" y="230"/>
                    <a:pt x="84" y="349"/>
                    <a:pt x="144" y="480"/>
                  </a:cubicBezTo>
                  <a:cubicBezTo>
                    <a:pt x="242" y="515"/>
                    <a:pt x="340" y="525"/>
                    <a:pt x="437" y="525"/>
                  </a:cubicBezTo>
                  <a:cubicBezTo>
                    <a:pt x="576" y="525"/>
                    <a:pt x="713" y="504"/>
                    <a:pt x="846" y="504"/>
                  </a:cubicBezTo>
                  <a:cubicBezTo>
                    <a:pt x="953" y="504"/>
                    <a:pt x="1036" y="480"/>
                    <a:pt x="1144" y="480"/>
                  </a:cubicBezTo>
                  <a:cubicBezTo>
                    <a:pt x="1191" y="409"/>
                    <a:pt x="1191" y="349"/>
                    <a:pt x="1144" y="278"/>
                  </a:cubicBezTo>
                  <a:cubicBezTo>
                    <a:pt x="918" y="91"/>
                    <a:pt x="677" y="1"/>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5"/>
            <p:cNvSpPr/>
            <p:nvPr/>
          </p:nvSpPr>
          <p:spPr>
            <a:xfrm>
              <a:off x="5260775" y="3103775"/>
              <a:ext cx="24425" cy="10675"/>
            </a:xfrm>
            <a:custGeom>
              <a:avLst/>
              <a:gdLst/>
              <a:ahLst/>
              <a:cxnLst/>
              <a:rect l="l" t="t" r="r" b="b"/>
              <a:pathLst>
                <a:path w="977" h="427" extrusionOk="0">
                  <a:moveTo>
                    <a:pt x="357" y="1"/>
                  </a:moveTo>
                  <a:cubicBezTo>
                    <a:pt x="322" y="1"/>
                    <a:pt x="298" y="1"/>
                    <a:pt x="262" y="37"/>
                  </a:cubicBezTo>
                  <a:cubicBezTo>
                    <a:pt x="250" y="144"/>
                    <a:pt x="0" y="263"/>
                    <a:pt x="298" y="370"/>
                  </a:cubicBezTo>
                  <a:cubicBezTo>
                    <a:pt x="407" y="402"/>
                    <a:pt x="511" y="427"/>
                    <a:pt x="606" y="427"/>
                  </a:cubicBezTo>
                  <a:cubicBezTo>
                    <a:pt x="759" y="427"/>
                    <a:pt x="888" y="362"/>
                    <a:pt x="976" y="156"/>
                  </a:cubicBezTo>
                  <a:cubicBezTo>
                    <a:pt x="881" y="13"/>
                    <a:pt x="714" y="37"/>
                    <a:pt x="560" y="25"/>
                  </a:cubicBezTo>
                  <a:cubicBezTo>
                    <a:pt x="530" y="49"/>
                    <a:pt x="506" y="60"/>
                    <a:pt x="482" y="60"/>
                  </a:cubicBezTo>
                  <a:cubicBezTo>
                    <a:pt x="458" y="60"/>
                    <a:pt x="435" y="49"/>
                    <a:pt x="405" y="25"/>
                  </a:cubicBezTo>
                  <a:cubicBezTo>
                    <a:pt x="405" y="25"/>
                    <a:pt x="381" y="13"/>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5"/>
            <p:cNvSpPr/>
            <p:nvPr/>
          </p:nvSpPr>
          <p:spPr>
            <a:xfrm>
              <a:off x="5360475" y="3107950"/>
              <a:ext cx="10750" cy="6050"/>
            </a:xfrm>
            <a:custGeom>
              <a:avLst/>
              <a:gdLst/>
              <a:ahLst/>
              <a:cxnLst/>
              <a:rect l="l" t="t" r="r" b="b"/>
              <a:pathLst>
                <a:path w="430" h="242" extrusionOk="0">
                  <a:moveTo>
                    <a:pt x="1" y="1"/>
                  </a:moveTo>
                  <a:cubicBezTo>
                    <a:pt x="72" y="161"/>
                    <a:pt x="108" y="242"/>
                    <a:pt x="161" y="242"/>
                  </a:cubicBezTo>
                  <a:cubicBezTo>
                    <a:pt x="215" y="242"/>
                    <a:pt x="286" y="16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5"/>
            <p:cNvSpPr/>
            <p:nvPr/>
          </p:nvSpPr>
          <p:spPr>
            <a:xfrm>
              <a:off x="5296175" y="3089800"/>
              <a:ext cx="6875" cy="4000"/>
            </a:xfrm>
            <a:custGeom>
              <a:avLst/>
              <a:gdLst/>
              <a:ahLst/>
              <a:cxnLst/>
              <a:rect l="l" t="t" r="r" b="b"/>
              <a:pathLst>
                <a:path w="275" h="160" extrusionOk="0">
                  <a:moveTo>
                    <a:pt x="1" y="0"/>
                  </a:moveTo>
                  <a:cubicBezTo>
                    <a:pt x="20" y="132"/>
                    <a:pt x="98" y="160"/>
                    <a:pt x="194" y="160"/>
                  </a:cubicBezTo>
                  <a:cubicBezTo>
                    <a:pt x="220" y="160"/>
                    <a:pt x="247" y="158"/>
                    <a:pt x="275" y="155"/>
                  </a:cubicBezTo>
                  <a:cubicBezTo>
                    <a:pt x="215" y="36"/>
                    <a:pt x="12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5"/>
            <p:cNvSpPr/>
            <p:nvPr/>
          </p:nvSpPr>
          <p:spPr>
            <a:xfrm>
              <a:off x="5249150" y="3092475"/>
              <a:ext cx="3900" cy="8050"/>
            </a:xfrm>
            <a:custGeom>
              <a:avLst/>
              <a:gdLst/>
              <a:ahLst/>
              <a:cxnLst/>
              <a:rect l="l" t="t" r="r" b="b"/>
              <a:pathLst>
                <a:path w="156" h="322" extrusionOk="0">
                  <a:moveTo>
                    <a:pt x="132" y="0"/>
                  </a:moveTo>
                  <a:lnTo>
                    <a:pt x="132" y="0"/>
                  </a:lnTo>
                  <a:cubicBezTo>
                    <a:pt x="36" y="72"/>
                    <a:pt x="1" y="191"/>
                    <a:pt x="13" y="322"/>
                  </a:cubicBezTo>
                  <a:cubicBezTo>
                    <a:pt x="132" y="250"/>
                    <a:pt x="156" y="12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5"/>
            <p:cNvSpPr/>
            <p:nvPr/>
          </p:nvSpPr>
          <p:spPr>
            <a:xfrm>
              <a:off x="5267325" y="3102375"/>
              <a:ext cx="3575" cy="2175"/>
            </a:xfrm>
            <a:custGeom>
              <a:avLst/>
              <a:gdLst/>
              <a:ahLst/>
              <a:cxnLst/>
              <a:rect l="l" t="t" r="r" b="b"/>
              <a:pathLst>
                <a:path w="143" h="87" extrusionOk="0">
                  <a:moveTo>
                    <a:pt x="71" y="0"/>
                  </a:moveTo>
                  <a:cubicBezTo>
                    <a:pt x="48" y="0"/>
                    <a:pt x="24" y="27"/>
                    <a:pt x="0" y="81"/>
                  </a:cubicBezTo>
                  <a:cubicBezTo>
                    <a:pt x="16" y="85"/>
                    <a:pt x="32" y="86"/>
                    <a:pt x="48" y="86"/>
                  </a:cubicBezTo>
                  <a:cubicBezTo>
                    <a:pt x="79" y="86"/>
                    <a:pt x="111" y="81"/>
                    <a:pt x="143" y="81"/>
                  </a:cubicBezTo>
                  <a:cubicBezTo>
                    <a:pt x="119" y="27"/>
                    <a:pt x="95"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5"/>
            <p:cNvSpPr/>
            <p:nvPr/>
          </p:nvSpPr>
          <p:spPr>
            <a:xfrm>
              <a:off x="5270300" y="3104375"/>
              <a:ext cx="4175" cy="1925"/>
            </a:xfrm>
            <a:custGeom>
              <a:avLst/>
              <a:gdLst/>
              <a:ahLst/>
              <a:cxnLst/>
              <a:rect l="l" t="t" r="r" b="b"/>
              <a:pathLst>
                <a:path w="167" h="77" extrusionOk="0">
                  <a:moveTo>
                    <a:pt x="0" y="1"/>
                  </a:moveTo>
                  <a:cubicBezTo>
                    <a:pt x="29" y="53"/>
                    <a:pt x="58" y="77"/>
                    <a:pt x="85" y="77"/>
                  </a:cubicBezTo>
                  <a:cubicBezTo>
                    <a:pt x="115" y="77"/>
                    <a:pt x="142" y="50"/>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5"/>
            <p:cNvSpPr/>
            <p:nvPr/>
          </p:nvSpPr>
          <p:spPr>
            <a:xfrm>
              <a:off x="6223375" y="3279600"/>
              <a:ext cx="30100" cy="4325"/>
            </a:xfrm>
            <a:custGeom>
              <a:avLst/>
              <a:gdLst/>
              <a:ahLst/>
              <a:cxnLst/>
              <a:rect l="l" t="t" r="r" b="b"/>
              <a:pathLst>
                <a:path w="1204" h="173" extrusionOk="0">
                  <a:moveTo>
                    <a:pt x="701" y="1"/>
                  </a:moveTo>
                  <a:cubicBezTo>
                    <a:pt x="473" y="1"/>
                    <a:pt x="237" y="57"/>
                    <a:pt x="1" y="64"/>
                  </a:cubicBezTo>
                  <a:cubicBezTo>
                    <a:pt x="185" y="150"/>
                    <a:pt x="378" y="173"/>
                    <a:pt x="574" y="173"/>
                  </a:cubicBezTo>
                  <a:cubicBezTo>
                    <a:pt x="782" y="173"/>
                    <a:pt x="994" y="147"/>
                    <a:pt x="1203" y="147"/>
                  </a:cubicBezTo>
                  <a:cubicBezTo>
                    <a:pt x="1043" y="34"/>
                    <a:pt x="875"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5"/>
            <p:cNvSpPr/>
            <p:nvPr/>
          </p:nvSpPr>
          <p:spPr>
            <a:xfrm>
              <a:off x="6076650" y="3265225"/>
              <a:ext cx="22625" cy="4075"/>
            </a:xfrm>
            <a:custGeom>
              <a:avLst/>
              <a:gdLst/>
              <a:ahLst/>
              <a:cxnLst/>
              <a:rect l="l" t="t" r="r" b="b"/>
              <a:pathLst>
                <a:path w="905" h="163" extrusionOk="0">
                  <a:moveTo>
                    <a:pt x="499" y="0"/>
                  </a:moveTo>
                  <a:cubicBezTo>
                    <a:pt x="335" y="0"/>
                    <a:pt x="164" y="44"/>
                    <a:pt x="0" y="44"/>
                  </a:cubicBezTo>
                  <a:cubicBezTo>
                    <a:pt x="161" y="138"/>
                    <a:pt x="334" y="148"/>
                    <a:pt x="507" y="148"/>
                  </a:cubicBezTo>
                  <a:cubicBezTo>
                    <a:pt x="558" y="148"/>
                    <a:pt x="609" y="147"/>
                    <a:pt x="660" y="147"/>
                  </a:cubicBezTo>
                  <a:cubicBezTo>
                    <a:pt x="743" y="147"/>
                    <a:pt x="825" y="150"/>
                    <a:pt x="905" y="163"/>
                  </a:cubicBezTo>
                  <a:cubicBezTo>
                    <a:pt x="782" y="34"/>
                    <a:pt x="643" y="0"/>
                    <a:pt x="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5"/>
            <p:cNvSpPr/>
            <p:nvPr/>
          </p:nvSpPr>
          <p:spPr>
            <a:xfrm>
              <a:off x="6051350" y="3261850"/>
              <a:ext cx="22625" cy="3725"/>
            </a:xfrm>
            <a:custGeom>
              <a:avLst/>
              <a:gdLst/>
              <a:ahLst/>
              <a:cxnLst/>
              <a:rect l="l" t="t" r="r" b="b"/>
              <a:pathLst>
                <a:path w="905" h="149" extrusionOk="0">
                  <a:moveTo>
                    <a:pt x="191" y="0"/>
                  </a:moveTo>
                  <a:cubicBezTo>
                    <a:pt x="131" y="12"/>
                    <a:pt x="60" y="12"/>
                    <a:pt x="0" y="24"/>
                  </a:cubicBezTo>
                  <a:cubicBezTo>
                    <a:pt x="120" y="124"/>
                    <a:pt x="246" y="148"/>
                    <a:pt x="374" y="148"/>
                  </a:cubicBezTo>
                  <a:cubicBezTo>
                    <a:pt x="497" y="148"/>
                    <a:pt x="621" y="126"/>
                    <a:pt x="744" y="126"/>
                  </a:cubicBezTo>
                  <a:cubicBezTo>
                    <a:pt x="798" y="126"/>
                    <a:pt x="852" y="130"/>
                    <a:pt x="905" y="143"/>
                  </a:cubicBezTo>
                  <a:cubicBezTo>
                    <a:pt x="813" y="28"/>
                    <a:pt x="704" y="5"/>
                    <a:pt x="586" y="5"/>
                  </a:cubicBezTo>
                  <a:cubicBezTo>
                    <a:pt x="507" y="5"/>
                    <a:pt x="424" y="15"/>
                    <a:pt x="339" y="15"/>
                  </a:cubicBezTo>
                  <a:cubicBezTo>
                    <a:pt x="290" y="15"/>
                    <a:pt x="240" y="11"/>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5"/>
            <p:cNvSpPr/>
            <p:nvPr/>
          </p:nvSpPr>
          <p:spPr>
            <a:xfrm>
              <a:off x="6257025" y="3282175"/>
              <a:ext cx="8350" cy="4700"/>
            </a:xfrm>
            <a:custGeom>
              <a:avLst/>
              <a:gdLst/>
              <a:ahLst/>
              <a:cxnLst/>
              <a:rect l="l" t="t" r="r" b="b"/>
              <a:pathLst>
                <a:path w="334" h="188" extrusionOk="0">
                  <a:moveTo>
                    <a:pt x="123" y="1"/>
                  </a:moveTo>
                  <a:cubicBezTo>
                    <a:pt x="83" y="1"/>
                    <a:pt x="42" y="21"/>
                    <a:pt x="0" y="80"/>
                  </a:cubicBezTo>
                  <a:cubicBezTo>
                    <a:pt x="24" y="104"/>
                    <a:pt x="36" y="152"/>
                    <a:pt x="48" y="187"/>
                  </a:cubicBezTo>
                  <a:cubicBezTo>
                    <a:pt x="143" y="152"/>
                    <a:pt x="227" y="104"/>
                    <a:pt x="334" y="92"/>
                  </a:cubicBezTo>
                  <a:cubicBezTo>
                    <a:pt x="264" y="69"/>
                    <a:pt x="195" y="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5"/>
            <p:cNvSpPr/>
            <p:nvPr/>
          </p:nvSpPr>
          <p:spPr>
            <a:xfrm>
              <a:off x="6266550" y="3283875"/>
              <a:ext cx="8350" cy="3200"/>
            </a:xfrm>
            <a:custGeom>
              <a:avLst/>
              <a:gdLst/>
              <a:ahLst/>
              <a:cxnLst/>
              <a:rect l="l" t="t" r="r" b="b"/>
              <a:pathLst>
                <a:path w="334" h="128" extrusionOk="0">
                  <a:moveTo>
                    <a:pt x="120" y="1"/>
                  </a:moveTo>
                  <a:cubicBezTo>
                    <a:pt x="82" y="1"/>
                    <a:pt x="42" y="9"/>
                    <a:pt x="0" y="24"/>
                  </a:cubicBezTo>
                  <a:cubicBezTo>
                    <a:pt x="73" y="97"/>
                    <a:pt x="153" y="128"/>
                    <a:pt x="245" y="128"/>
                  </a:cubicBezTo>
                  <a:cubicBezTo>
                    <a:pt x="273" y="128"/>
                    <a:pt x="303" y="125"/>
                    <a:pt x="334" y="119"/>
                  </a:cubicBezTo>
                  <a:cubicBezTo>
                    <a:pt x="277" y="38"/>
                    <a:pt x="203"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5"/>
            <p:cNvSpPr/>
            <p:nvPr/>
          </p:nvSpPr>
          <p:spPr>
            <a:xfrm>
              <a:off x="5299450" y="3043350"/>
              <a:ext cx="1525" cy="1425"/>
            </a:xfrm>
            <a:custGeom>
              <a:avLst/>
              <a:gdLst/>
              <a:ahLst/>
              <a:cxnLst/>
              <a:rect l="l" t="t" r="r" b="b"/>
              <a:pathLst>
                <a:path w="61" h="57" extrusionOk="0">
                  <a:moveTo>
                    <a:pt x="1" y="1"/>
                  </a:moveTo>
                  <a:cubicBezTo>
                    <a:pt x="16" y="38"/>
                    <a:pt x="31" y="57"/>
                    <a:pt x="43" y="57"/>
                  </a:cubicBezTo>
                  <a:cubicBezTo>
                    <a:pt x="50" y="57"/>
                    <a:pt x="56" y="50"/>
                    <a:pt x="60" y="37"/>
                  </a:cubicBezTo>
                  <a:cubicBezTo>
                    <a:pt x="60" y="37"/>
                    <a:pt x="13"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5"/>
            <p:cNvSpPr/>
            <p:nvPr/>
          </p:nvSpPr>
          <p:spPr>
            <a:xfrm>
              <a:off x="5860250" y="2918050"/>
              <a:ext cx="26500" cy="205575"/>
            </a:xfrm>
            <a:custGeom>
              <a:avLst/>
              <a:gdLst/>
              <a:ahLst/>
              <a:cxnLst/>
              <a:rect l="l" t="t" r="r" b="b"/>
              <a:pathLst>
                <a:path w="1060" h="8223" extrusionOk="0">
                  <a:moveTo>
                    <a:pt x="679" y="0"/>
                  </a:moveTo>
                  <a:cubicBezTo>
                    <a:pt x="512" y="334"/>
                    <a:pt x="477" y="679"/>
                    <a:pt x="429" y="1024"/>
                  </a:cubicBezTo>
                  <a:cubicBezTo>
                    <a:pt x="84" y="1334"/>
                    <a:pt x="84" y="1334"/>
                    <a:pt x="238" y="1739"/>
                  </a:cubicBezTo>
                  <a:cubicBezTo>
                    <a:pt x="191" y="1882"/>
                    <a:pt x="262" y="2060"/>
                    <a:pt x="84" y="2167"/>
                  </a:cubicBezTo>
                  <a:cubicBezTo>
                    <a:pt x="0" y="2275"/>
                    <a:pt x="0" y="2358"/>
                    <a:pt x="84" y="2465"/>
                  </a:cubicBezTo>
                  <a:cubicBezTo>
                    <a:pt x="477" y="2501"/>
                    <a:pt x="322" y="2798"/>
                    <a:pt x="357" y="3001"/>
                  </a:cubicBezTo>
                  <a:cubicBezTo>
                    <a:pt x="215" y="3370"/>
                    <a:pt x="393" y="3787"/>
                    <a:pt x="250" y="4168"/>
                  </a:cubicBezTo>
                  <a:lnTo>
                    <a:pt x="250" y="5453"/>
                  </a:lnTo>
                  <a:cubicBezTo>
                    <a:pt x="369" y="5632"/>
                    <a:pt x="238" y="5858"/>
                    <a:pt x="369" y="6037"/>
                  </a:cubicBezTo>
                  <a:cubicBezTo>
                    <a:pt x="369" y="6168"/>
                    <a:pt x="381" y="6323"/>
                    <a:pt x="381" y="6454"/>
                  </a:cubicBezTo>
                  <a:cubicBezTo>
                    <a:pt x="512" y="6573"/>
                    <a:pt x="393" y="6763"/>
                    <a:pt x="500" y="6906"/>
                  </a:cubicBezTo>
                  <a:cubicBezTo>
                    <a:pt x="500" y="7037"/>
                    <a:pt x="512" y="7180"/>
                    <a:pt x="512" y="7323"/>
                  </a:cubicBezTo>
                  <a:cubicBezTo>
                    <a:pt x="631" y="7442"/>
                    <a:pt x="524" y="7632"/>
                    <a:pt x="655" y="7751"/>
                  </a:cubicBezTo>
                  <a:cubicBezTo>
                    <a:pt x="655" y="7835"/>
                    <a:pt x="667" y="7942"/>
                    <a:pt x="667" y="8037"/>
                  </a:cubicBezTo>
                  <a:cubicBezTo>
                    <a:pt x="691" y="8097"/>
                    <a:pt x="738" y="8132"/>
                    <a:pt x="786" y="8180"/>
                  </a:cubicBezTo>
                  <a:cubicBezTo>
                    <a:pt x="820" y="8207"/>
                    <a:pt x="853" y="8222"/>
                    <a:pt x="886" y="8222"/>
                  </a:cubicBezTo>
                  <a:cubicBezTo>
                    <a:pt x="912" y="8222"/>
                    <a:pt x="939" y="8213"/>
                    <a:pt x="965" y="8192"/>
                  </a:cubicBezTo>
                  <a:cubicBezTo>
                    <a:pt x="1048" y="8073"/>
                    <a:pt x="1060" y="7954"/>
                    <a:pt x="1048" y="7823"/>
                  </a:cubicBezTo>
                  <a:cubicBezTo>
                    <a:pt x="1048" y="7739"/>
                    <a:pt x="1048" y="7680"/>
                    <a:pt x="1024" y="7620"/>
                  </a:cubicBezTo>
                  <a:cubicBezTo>
                    <a:pt x="965" y="7406"/>
                    <a:pt x="977" y="7192"/>
                    <a:pt x="965" y="6966"/>
                  </a:cubicBezTo>
                  <a:cubicBezTo>
                    <a:pt x="953" y="6858"/>
                    <a:pt x="929" y="6775"/>
                    <a:pt x="917" y="6680"/>
                  </a:cubicBezTo>
                  <a:cubicBezTo>
                    <a:pt x="810" y="6358"/>
                    <a:pt x="869" y="6013"/>
                    <a:pt x="905" y="5680"/>
                  </a:cubicBezTo>
                  <a:cubicBezTo>
                    <a:pt x="977" y="5168"/>
                    <a:pt x="929" y="4620"/>
                    <a:pt x="905" y="4108"/>
                  </a:cubicBezTo>
                  <a:cubicBezTo>
                    <a:pt x="846" y="4060"/>
                    <a:pt x="798" y="4001"/>
                    <a:pt x="798" y="3918"/>
                  </a:cubicBezTo>
                  <a:cubicBezTo>
                    <a:pt x="798" y="3215"/>
                    <a:pt x="810" y="2513"/>
                    <a:pt x="869" y="1834"/>
                  </a:cubicBezTo>
                  <a:cubicBezTo>
                    <a:pt x="869" y="1786"/>
                    <a:pt x="869" y="1739"/>
                    <a:pt x="893" y="1691"/>
                  </a:cubicBezTo>
                  <a:cubicBezTo>
                    <a:pt x="917" y="1417"/>
                    <a:pt x="953" y="1132"/>
                    <a:pt x="988" y="858"/>
                  </a:cubicBezTo>
                  <a:lnTo>
                    <a:pt x="988" y="536"/>
                  </a:lnTo>
                  <a:cubicBezTo>
                    <a:pt x="965" y="322"/>
                    <a:pt x="977" y="72"/>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5"/>
            <p:cNvSpPr/>
            <p:nvPr/>
          </p:nvSpPr>
          <p:spPr>
            <a:xfrm>
              <a:off x="5640150" y="2952225"/>
              <a:ext cx="110875" cy="25300"/>
            </a:xfrm>
            <a:custGeom>
              <a:avLst/>
              <a:gdLst/>
              <a:ahLst/>
              <a:cxnLst/>
              <a:rect l="l" t="t" r="r" b="b"/>
              <a:pathLst>
                <a:path w="4435" h="1012" extrusionOk="0">
                  <a:moveTo>
                    <a:pt x="245" y="0"/>
                  </a:moveTo>
                  <a:cubicBezTo>
                    <a:pt x="94" y="0"/>
                    <a:pt x="0" y="107"/>
                    <a:pt x="17" y="312"/>
                  </a:cubicBezTo>
                  <a:cubicBezTo>
                    <a:pt x="25" y="471"/>
                    <a:pt x="123" y="571"/>
                    <a:pt x="262" y="571"/>
                  </a:cubicBezTo>
                  <a:cubicBezTo>
                    <a:pt x="331" y="571"/>
                    <a:pt x="410" y="546"/>
                    <a:pt x="494" y="491"/>
                  </a:cubicBezTo>
                  <a:cubicBezTo>
                    <a:pt x="543" y="471"/>
                    <a:pt x="535" y="354"/>
                    <a:pt x="605" y="354"/>
                  </a:cubicBezTo>
                  <a:cubicBezTo>
                    <a:pt x="619" y="354"/>
                    <a:pt x="638" y="359"/>
                    <a:pt x="660" y="372"/>
                  </a:cubicBezTo>
                  <a:cubicBezTo>
                    <a:pt x="649" y="370"/>
                    <a:pt x="638" y="369"/>
                    <a:pt x="629" y="369"/>
                  </a:cubicBezTo>
                  <a:cubicBezTo>
                    <a:pt x="533" y="369"/>
                    <a:pt x="551" y="472"/>
                    <a:pt x="529" y="527"/>
                  </a:cubicBezTo>
                  <a:cubicBezTo>
                    <a:pt x="529" y="646"/>
                    <a:pt x="601" y="717"/>
                    <a:pt x="708" y="765"/>
                  </a:cubicBezTo>
                  <a:cubicBezTo>
                    <a:pt x="1184" y="896"/>
                    <a:pt x="1696" y="765"/>
                    <a:pt x="2172" y="908"/>
                  </a:cubicBezTo>
                  <a:cubicBezTo>
                    <a:pt x="2556" y="914"/>
                    <a:pt x="2948" y="1011"/>
                    <a:pt x="3334" y="1011"/>
                  </a:cubicBezTo>
                  <a:cubicBezTo>
                    <a:pt x="3606" y="1011"/>
                    <a:pt x="3876" y="963"/>
                    <a:pt x="4137" y="800"/>
                  </a:cubicBezTo>
                  <a:lnTo>
                    <a:pt x="4316" y="765"/>
                  </a:lnTo>
                  <a:cubicBezTo>
                    <a:pt x="4435" y="491"/>
                    <a:pt x="4066" y="503"/>
                    <a:pt x="4077" y="312"/>
                  </a:cubicBezTo>
                  <a:cubicBezTo>
                    <a:pt x="3887" y="193"/>
                    <a:pt x="3661" y="181"/>
                    <a:pt x="3458" y="146"/>
                  </a:cubicBezTo>
                  <a:cubicBezTo>
                    <a:pt x="2893" y="58"/>
                    <a:pt x="2324" y="39"/>
                    <a:pt x="1755" y="39"/>
                  </a:cubicBezTo>
                  <a:cubicBezTo>
                    <a:pt x="1318" y="39"/>
                    <a:pt x="881" y="50"/>
                    <a:pt x="446" y="50"/>
                  </a:cubicBezTo>
                  <a:cubicBezTo>
                    <a:pt x="372" y="17"/>
                    <a:pt x="304" y="0"/>
                    <a:pt x="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5"/>
            <p:cNvSpPr/>
            <p:nvPr/>
          </p:nvSpPr>
          <p:spPr>
            <a:xfrm>
              <a:off x="5658425" y="2968900"/>
              <a:ext cx="139625" cy="19725"/>
            </a:xfrm>
            <a:custGeom>
              <a:avLst/>
              <a:gdLst/>
              <a:ahLst/>
              <a:cxnLst/>
              <a:rect l="l" t="t" r="r" b="b"/>
              <a:pathLst>
                <a:path w="5585" h="789" extrusionOk="0">
                  <a:moveTo>
                    <a:pt x="594" y="1"/>
                  </a:moveTo>
                  <a:cubicBezTo>
                    <a:pt x="388" y="1"/>
                    <a:pt x="187" y="52"/>
                    <a:pt x="1" y="229"/>
                  </a:cubicBezTo>
                  <a:cubicBezTo>
                    <a:pt x="239" y="395"/>
                    <a:pt x="513" y="360"/>
                    <a:pt x="763" y="371"/>
                  </a:cubicBezTo>
                  <a:cubicBezTo>
                    <a:pt x="1239" y="395"/>
                    <a:pt x="1703" y="407"/>
                    <a:pt x="2156" y="538"/>
                  </a:cubicBezTo>
                  <a:cubicBezTo>
                    <a:pt x="2233" y="583"/>
                    <a:pt x="2317" y="593"/>
                    <a:pt x="2403" y="593"/>
                  </a:cubicBezTo>
                  <a:cubicBezTo>
                    <a:pt x="2474" y="593"/>
                    <a:pt x="2546" y="586"/>
                    <a:pt x="2617" y="586"/>
                  </a:cubicBezTo>
                  <a:cubicBezTo>
                    <a:pt x="2714" y="586"/>
                    <a:pt x="2808" y="599"/>
                    <a:pt x="2894" y="657"/>
                  </a:cubicBezTo>
                  <a:cubicBezTo>
                    <a:pt x="2977" y="669"/>
                    <a:pt x="3073" y="669"/>
                    <a:pt x="3156" y="693"/>
                  </a:cubicBezTo>
                  <a:cubicBezTo>
                    <a:pt x="3156" y="705"/>
                    <a:pt x="3168" y="717"/>
                    <a:pt x="3204" y="717"/>
                  </a:cubicBezTo>
                  <a:cubicBezTo>
                    <a:pt x="3227" y="717"/>
                    <a:pt x="3263" y="705"/>
                    <a:pt x="3287" y="669"/>
                  </a:cubicBezTo>
                  <a:lnTo>
                    <a:pt x="3442" y="669"/>
                  </a:lnTo>
                  <a:cubicBezTo>
                    <a:pt x="3543" y="732"/>
                    <a:pt x="3649" y="744"/>
                    <a:pt x="3757" y="744"/>
                  </a:cubicBezTo>
                  <a:cubicBezTo>
                    <a:pt x="3825" y="744"/>
                    <a:pt x="3894" y="739"/>
                    <a:pt x="3961" y="739"/>
                  </a:cubicBezTo>
                  <a:cubicBezTo>
                    <a:pt x="4052" y="739"/>
                    <a:pt x="4142" y="747"/>
                    <a:pt x="4228" y="788"/>
                  </a:cubicBezTo>
                  <a:lnTo>
                    <a:pt x="4239" y="788"/>
                  </a:lnTo>
                  <a:cubicBezTo>
                    <a:pt x="4281" y="776"/>
                    <a:pt x="4323" y="770"/>
                    <a:pt x="4366" y="770"/>
                  </a:cubicBezTo>
                  <a:cubicBezTo>
                    <a:pt x="4409" y="770"/>
                    <a:pt x="4454" y="776"/>
                    <a:pt x="4501" y="788"/>
                  </a:cubicBezTo>
                  <a:lnTo>
                    <a:pt x="4656" y="788"/>
                  </a:lnTo>
                  <a:cubicBezTo>
                    <a:pt x="4751" y="788"/>
                    <a:pt x="4811" y="752"/>
                    <a:pt x="4894" y="752"/>
                  </a:cubicBezTo>
                  <a:cubicBezTo>
                    <a:pt x="4970" y="752"/>
                    <a:pt x="5047" y="739"/>
                    <a:pt x="5119" y="739"/>
                  </a:cubicBezTo>
                  <a:cubicBezTo>
                    <a:pt x="5183" y="739"/>
                    <a:pt x="5244" y="749"/>
                    <a:pt x="5299" y="788"/>
                  </a:cubicBezTo>
                  <a:lnTo>
                    <a:pt x="5454" y="788"/>
                  </a:lnTo>
                  <a:cubicBezTo>
                    <a:pt x="5490" y="717"/>
                    <a:pt x="5537" y="633"/>
                    <a:pt x="5585" y="538"/>
                  </a:cubicBezTo>
                  <a:cubicBezTo>
                    <a:pt x="5335" y="467"/>
                    <a:pt x="5097" y="407"/>
                    <a:pt x="4823" y="395"/>
                  </a:cubicBezTo>
                  <a:cubicBezTo>
                    <a:pt x="4347" y="360"/>
                    <a:pt x="3858" y="288"/>
                    <a:pt x="3394" y="133"/>
                  </a:cubicBezTo>
                  <a:cubicBezTo>
                    <a:pt x="3256" y="164"/>
                    <a:pt x="3118" y="176"/>
                    <a:pt x="2981" y="176"/>
                  </a:cubicBezTo>
                  <a:cubicBezTo>
                    <a:pt x="2578" y="176"/>
                    <a:pt x="2178" y="77"/>
                    <a:pt x="1774" y="77"/>
                  </a:cubicBezTo>
                  <a:cubicBezTo>
                    <a:pt x="1675" y="77"/>
                    <a:pt x="1576" y="83"/>
                    <a:pt x="1477" y="98"/>
                  </a:cubicBezTo>
                  <a:cubicBezTo>
                    <a:pt x="1468" y="98"/>
                    <a:pt x="1459" y="98"/>
                    <a:pt x="1449" y="98"/>
                  </a:cubicBezTo>
                  <a:cubicBezTo>
                    <a:pt x="1171" y="98"/>
                    <a:pt x="878"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5"/>
            <p:cNvSpPr/>
            <p:nvPr/>
          </p:nvSpPr>
          <p:spPr>
            <a:xfrm>
              <a:off x="5789100" y="2963000"/>
              <a:ext cx="73550" cy="16650"/>
            </a:xfrm>
            <a:custGeom>
              <a:avLst/>
              <a:gdLst/>
              <a:ahLst/>
              <a:cxnLst/>
              <a:rect l="l" t="t" r="r" b="b"/>
              <a:pathLst>
                <a:path w="2942" h="666" extrusionOk="0">
                  <a:moveTo>
                    <a:pt x="294" y="0"/>
                  </a:moveTo>
                  <a:cubicBezTo>
                    <a:pt x="260" y="0"/>
                    <a:pt x="227" y="12"/>
                    <a:pt x="191" y="36"/>
                  </a:cubicBezTo>
                  <a:cubicBezTo>
                    <a:pt x="179" y="18"/>
                    <a:pt x="161" y="9"/>
                    <a:pt x="142" y="9"/>
                  </a:cubicBezTo>
                  <a:cubicBezTo>
                    <a:pt x="123" y="9"/>
                    <a:pt x="102" y="18"/>
                    <a:pt x="84" y="36"/>
                  </a:cubicBezTo>
                  <a:cubicBezTo>
                    <a:pt x="1" y="131"/>
                    <a:pt x="1" y="226"/>
                    <a:pt x="84" y="334"/>
                  </a:cubicBezTo>
                  <a:cubicBezTo>
                    <a:pt x="84" y="334"/>
                    <a:pt x="108" y="346"/>
                    <a:pt x="132" y="357"/>
                  </a:cubicBezTo>
                  <a:cubicBezTo>
                    <a:pt x="141" y="361"/>
                    <a:pt x="150" y="362"/>
                    <a:pt x="158" y="362"/>
                  </a:cubicBezTo>
                  <a:cubicBezTo>
                    <a:pt x="181" y="362"/>
                    <a:pt x="201" y="351"/>
                    <a:pt x="227" y="334"/>
                  </a:cubicBezTo>
                  <a:cubicBezTo>
                    <a:pt x="251" y="346"/>
                    <a:pt x="298" y="346"/>
                    <a:pt x="346" y="346"/>
                  </a:cubicBezTo>
                  <a:cubicBezTo>
                    <a:pt x="431" y="405"/>
                    <a:pt x="499" y="539"/>
                    <a:pt x="609" y="539"/>
                  </a:cubicBezTo>
                  <a:cubicBezTo>
                    <a:pt x="652" y="539"/>
                    <a:pt x="702" y="518"/>
                    <a:pt x="763" y="465"/>
                  </a:cubicBezTo>
                  <a:cubicBezTo>
                    <a:pt x="829" y="381"/>
                    <a:pt x="919" y="362"/>
                    <a:pt x="1016" y="362"/>
                  </a:cubicBezTo>
                  <a:cubicBezTo>
                    <a:pt x="1058" y="362"/>
                    <a:pt x="1101" y="366"/>
                    <a:pt x="1144" y="369"/>
                  </a:cubicBezTo>
                  <a:cubicBezTo>
                    <a:pt x="1377" y="397"/>
                    <a:pt x="1596" y="586"/>
                    <a:pt x="1829" y="586"/>
                  </a:cubicBezTo>
                  <a:cubicBezTo>
                    <a:pt x="1893" y="586"/>
                    <a:pt x="1958" y="572"/>
                    <a:pt x="2025" y="536"/>
                  </a:cubicBezTo>
                  <a:cubicBezTo>
                    <a:pt x="2089" y="503"/>
                    <a:pt x="2150" y="490"/>
                    <a:pt x="2208" y="490"/>
                  </a:cubicBezTo>
                  <a:cubicBezTo>
                    <a:pt x="2424" y="490"/>
                    <a:pt x="2609" y="666"/>
                    <a:pt x="2817" y="666"/>
                  </a:cubicBezTo>
                  <a:cubicBezTo>
                    <a:pt x="2858" y="666"/>
                    <a:pt x="2899" y="659"/>
                    <a:pt x="2942" y="643"/>
                  </a:cubicBezTo>
                  <a:lnTo>
                    <a:pt x="2942" y="346"/>
                  </a:lnTo>
                  <a:cubicBezTo>
                    <a:pt x="2490" y="288"/>
                    <a:pt x="2055" y="137"/>
                    <a:pt x="1597" y="137"/>
                  </a:cubicBezTo>
                  <a:cubicBezTo>
                    <a:pt x="1487" y="137"/>
                    <a:pt x="1376" y="146"/>
                    <a:pt x="1263" y="167"/>
                  </a:cubicBezTo>
                  <a:cubicBezTo>
                    <a:pt x="1185" y="123"/>
                    <a:pt x="1102" y="117"/>
                    <a:pt x="1018" y="117"/>
                  </a:cubicBezTo>
                  <a:cubicBezTo>
                    <a:pt x="984" y="117"/>
                    <a:pt x="950" y="118"/>
                    <a:pt x="916" y="118"/>
                  </a:cubicBezTo>
                  <a:cubicBezTo>
                    <a:pt x="827" y="118"/>
                    <a:pt x="738" y="111"/>
                    <a:pt x="656" y="60"/>
                  </a:cubicBezTo>
                  <a:cubicBezTo>
                    <a:pt x="584" y="48"/>
                    <a:pt x="489" y="48"/>
                    <a:pt x="405" y="36"/>
                  </a:cubicBezTo>
                  <a:cubicBezTo>
                    <a:pt x="364" y="12"/>
                    <a:pt x="328"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35"/>
            <p:cNvSpPr/>
            <p:nvPr/>
          </p:nvSpPr>
          <p:spPr>
            <a:xfrm>
              <a:off x="5738800" y="2959975"/>
              <a:ext cx="52125" cy="14125"/>
            </a:xfrm>
            <a:custGeom>
              <a:avLst/>
              <a:gdLst/>
              <a:ahLst/>
              <a:cxnLst/>
              <a:rect l="l" t="t" r="r" b="b"/>
              <a:pathLst>
                <a:path w="2085" h="565" extrusionOk="0">
                  <a:moveTo>
                    <a:pt x="788" y="0"/>
                  </a:moveTo>
                  <a:cubicBezTo>
                    <a:pt x="565" y="0"/>
                    <a:pt x="342" y="14"/>
                    <a:pt x="120" y="38"/>
                  </a:cubicBezTo>
                  <a:cubicBezTo>
                    <a:pt x="1" y="97"/>
                    <a:pt x="12" y="157"/>
                    <a:pt x="120" y="228"/>
                  </a:cubicBezTo>
                  <a:cubicBezTo>
                    <a:pt x="215" y="288"/>
                    <a:pt x="286" y="371"/>
                    <a:pt x="358" y="467"/>
                  </a:cubicBezTo>
                  <a:cubicBezTo>
                    <a:pt x="453" y="371"/>
                    <a:pt x="548" y="288"/>
                    <a:pt x="643" y="193"/>
                  </a:cubicBezTo>
                  <a:cubicBezTo>
                    <a:pt x="727" y="252"/>
                    <a:pt x="703" y="395"/>
                    <a:pt x="786" y="467"/>
                  </a:cubicBezTo>
                  <a:cubicBezTo>
                    <a:pt x="997" y="535"/>
                    <a:pt x="1204" y="565"/>
                    <a:pt x="1410" y="565"/>
                  </a:cubicBezTo>
                  <a:cubicBezTo>
                    <a:pt x="1636" y="565"/>
                    <a:pt x="1860" y="529"/>
                    <a:pt x="2084" y="467"/>
                  </a:cubicBezTo>
                  <a:lnTo>
                    <a:pt x="2084" y="169"/>
                  </a:lnTo>
                  <a:cubicBezTo>
                    <a:pt x="1659" y="51"/>
                    <a:pt x="1224" y="0"/>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35"/>
            <p:cNvSpPr/>
            <p:nvPr/>
          </p:nvSpPr>
          <p:spPr>
            <a:xfrm>
              <a:off x="5863525" y="2992450"/>
              <a:ext cx="9550" cy="28900"/>
            </a:xfrm>
            <a:custGeom>
              <a:avLst/>
              <a:gdLst/>
              <a:ahLst/>
              <a:cxnLst/>
              <a:rect l="l" t="t" r="r" b="b"/>
              <a:pathLst>
                <a:path w="382" h="1156" extrusionOk="0">
                  <a:moveTo>
                    <a:pt x="238" y="1"/>
                  </a:moveTo>
                  <a:cubicBezTo>
                    <a:pt x="0" y="370"/>
                    <a:pt x="143" y="787"/>
                    <a:pt x="131" y="1156"/>
                  </a:cubicBezTo>
                  <a:cubicBezTo>
                    <a:pt x="381" y="787"/>
                    <a:pt x="203" y="382"/>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5"/>
            <p:cNvSpPr/>
            <p:nvPr/>
          </p:nvSpPr>
          <p:spPr>
            <a:xfrm>
              <a:off x="5829875" y="2985775"/>
              <a:ext cx="14625" cy="4250"/>
            </a:xfrm>
            <a:custGeom>
              <a:avLst/>
              <a:gdLst/>
              <a:ahLst/>
              <a:cxnLst/>
              <a:rect l="l" t="t" r="r" b="b"/>
              <a:pathLst>
                <a:path w="585" h="170" extrusionOk="0">
                  <a:moveTo>
                    <a:pt x="306" y="0"/>
                  </a:moveTo>
                  <a:cubicBezTo>
                    <a:pt x="209" y="0"/>
                    <a:pt x="108" y="6"/>
                    <a:pt x="1" y="18"/>
                  </a:cubicBezTo>
                  <a:cubicBezTo>
                    <a:pt x="102" y="119"/>
                    <a:pt x="200" y="170"/>
                    <a:pt x="297" y="170"/>
                  </a:cubicBezTo>
                  <a:cubicBezTo>
                    <a:pt x="394" y="170"/>
                    <a:pt x="489" y="119"/>
                    <a:pt x="584" y="18"/>
                  </a:cubicBezTo>
                  <a:cubicBezTo>
                    <a:pt x="495" y="6"/>
                    <a:pt x="403"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5"/>
            <p:cNvSpPr/>
            <p:nvPr/>
          </p:nvSpPr>
          <p:spPr>
            <a:xfrm>
              <a:off x="5865300" y="3054075"/>
              <a:ext cx="5975" cy="14600"/>
            </a:xfrm>
            <a:custGeom>
              <a:avLst/>
              <a:gdLst/>
              <a:ahLst/>
              <a:cxnLst/>
              <a:rect l="l" t="t" r="r" b="b"/>
              <a:pathLst>
                <a:path w="239" h="584" extrusionOk="0">
                  <a:moveTo>
                    <a:pt x="48" y="1"/>
                  </a:moveTo>
                  <a:lnTo>
                    <a:pt x="48" y="1"/>
                  </a:lnTo>
                  <a:cubicBezTo>
                    <a:pt x="60" y="215"/>
                    <a:pt x="1" y="417"/>
                    <a:pt x="167" y="584"/>
                  </a:cubicBezTo>
                  <a:cubicBezTo>
                    <a:pt x="155" y="393"/>
                    <a:pt x="239" y="167"/>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5"/>
            <p:cNvSpPr/>
            <p:nvPr/>
          </p:nvSpPr>
          <p:spPr>
            <a:xfrm>
              <a:off x="5797725" y="2971925"/>
              <a:ext cx="10450" cy="6625"/>
            </a:xfrm>
            <a:custGeom>
              <a:avLst/>
              <a:gdLst/>
              <a:ahLst/>
              <a:cxnLst/>
              <a:rect l="l" t="t" r="r" b="b"/>
              <a:pathLst>
                <a:path w="418" h="265" extrusionOk="0">
                  <a:moveTo>
                    <a:pt x="1" y="0"/>
                  </a:moveTo>
                  <a:cubicBezTo>
                    <a:pt x="44" y="165"/>
                    <a:pt x="104" y="264"/>
                    <a:pt x="193" y="264"/>
                  </a:cubicBezTo>
                  <a:cubicBezTo>
                    <a:pt x="254" y="264"/>
                    <a:pt x="327" y="220"/>
                    <a:pt x="418" y="120"/>
                  </a:cubicBezTo>
                  <a:cubicBezTo>
                    <a:pt x="275" y="72"/>
                    <a:pt x="132"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5"/>
            <p:cNvSpPr/>
            <p:nvPr/>
          </p:nvSpPr>
          <p:spPr>
            <a:xfrm>
              <a:off x="5869775" y="3079075"/>
              <a:ext cx="4175" cy="11350"/>
            </a:xfrm>
            <a:custGeom>
              <a:avLst/>
              <a:gdLst/>
              <a:ahLst/>
              <a:cxnLst/>
              <a:rect l="l" t="t" r="r" b="b"/>
              <a:pathLst>
                <a:path w="167" h="454" extrusionOk="0">
                  <a:moveTo>
                    <a:pt x="0" y="1"/>
                  </a:moveTo>
                  <a:lnTo>
                    <a:pt x="0" y="1"/>
                  </a:lnTo>
                  <a:cubicBezTo>
                    <a:pt x="12" y="132"/>
                    <a:pt x="12" y="286"/>
                    <a:pt x="0" y="417"/>
                  </a:cubicBezTo>
                  <a:cubicBezTo>
                    <a:pt x="48" y="417"/>
                    <a:pt x="72" y="429"/>
                    <a:pt x="119" y="453"/>
                  </a:cubicBezTo>
                  <a:cubicBezTo>
                    <a:pt x="131" y="286"/>
                    <a:pt x="167" y="12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5"/>
            <p:cNvSpPr/>
            <p:nvPr/>
          </p:nvSpPr>
          <p:spPr>
            <a:xfrm>
              <a:off x="5754875" y="2964475"/>
              <a:ext cx="3600" cy="6875"/>
            </a:xfrm>
            <a:custGeom>
              <a:avLst/>
              <a:gdLst/>
              <a:ahLst/>
              <a:cxnLst/>
              <a:rect l="l" t="t" r="r" b="b"/>
              <a:pathLst>
                <a:path w="144" h="275" extrusionOk="0">
                  <a:moveTo>
                    <a:pt x="0" y="1"/>
                  </a:moveTo>
                  <a:lnTo>
                    <a:pt x="0" y="1"/>
                  </a:lnTo>
                  <a:cubicBezTo>
                    <a:pt x="12" y="120"/>
                    <a:pt x="24" y="227"/>
                    <a:pt x="143" y="275"/>
                  </a:cubicBezTo>
                  <a:cubicBezTo>
                    <a:pt x="143" y="167"/>
                    <a:pt x="120" y="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5"/>
            <p:cNvSpPr/>
            <p:nvPr/>
          </p:nvSpPr>
          <p:spPr>
            <a:xfrm>
              <a:off x="5790900" y="2971625"/>
              <a:ext cx="3300" cy="1800"/>
            </a:xfrm>
            <a:custGeom>
              <a:avLst/>
              <a:gdLst/>
              <a:ahLst/>
              <a:cxnLst/>
              <a:rect l="l" t="t" r="r" b="b"/>
              <a:pathLst>
                <a:path w="132" h="72" extrusionOk="0">
                  <a:moveTo>
                    <a:pt x="0" y="1"/>
                  </a:moveTo>
                  <a:cubicBezTo>
                    <a:pt x="12" y="12"/>
                    <a:pt x="36" y="48"/>
                    <a:pt x="36" y="60"/>
                  </a:cubicBezTo>
                  <a:cubicBezTo>
                    <a:pt x="47" y="68"/>
                    <a:pt x="58" y="72"/>
                    <a:pt x="69" y="72"/>
                  </a:cubicBezTo>
                  <a:cubicBezTo>
                    <a:pt x="93" y="72"/>
                    <a:pt x="115" y="53"/>
                    <a:pt x="131" y="12"/>
                  </a:cubicBezTo>
                  <a:cubicBezTo>
                    <a:pt x="95" y="1"/>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5"/>
            <p:cNvSpPr/>
            <p:nvPr/>
          </p:nvSpPr>
          <p:spPr>
            <a:xfrm>
              <a:off x="5856075" y="2987700"/>
              <a:ext cx="4200" cy="1225"/>
            </a:xfrm>
            <a:custGeom>
              <a:avLst/>
              <a:gdLst/>
              <a:ahLst/>
              <a:cxnLst/>
              <a:rect l="l" t="t" r="r" b="b"/>
              <a:pathLst>
                <a:path w="168" h="49" extrusionOk="0">
                  <a:moveTo>
                    <a:pt x="1" y="0"/>
                  </a:moveTo>
                  <a:cubicBezTo>
                    <a:pt x="48" y="12"/>
                    <a:pt x="108" y="36"/>
                    <a:pt x="167" y="48"/>
                  </a:cubicBezTo>
                  <a:cubicBezTo>
                    <a:pt x="108" y="36"/>
                    <a:pt x="60"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5"/>
            <p:cNvSpPr/>
            <p:nvPr/>
          </p:nvSpPr>
          <p:spPr>
            <a:xfrm>
              <a:off x="5553650" y="2963350"/>
              <a:ext cx="141725" cy="14075"/>
            </a:xfrm>
            <a:custGeom>
              <a:avLst/>
              <a:gdLst/>
              <a:ahLst/>
              <a:cxnLst/>
              <a:rect l="l" t="t" r="r" b="b"/>
              <a:pathLst>
                <a:path w="5669" h="563" extrusionOk="0">
                  <a:moveTo>
                    <a:pt x="3034" y="1"/>
                  </a:moveTo>
                  <a:cubicBezTo>
                    <a:pt x="2820" y="1"/>
                    <a:pt x="2606" y="27"/>
                    <a:pt x="2394" y="82"/>
                  </a:cubicBezTo>
                  <a:cubicBezTo>
                    <a:pt x="2176" y="135"/>
                    <a:pt x="1955" y="147"/>
                    <a:pt x="1735" y="147"/>
                  </a:cubicBezTo>
                  <a:cubicBezTo>
                    <a:pt x="1530" y="147"/>
                    <a:pt x="1325" y="136"/>
                    <a:pt x="1122" y="136"/>
                  </a:cubicBezTo>
                  <a:cubicBezTo>
                    <a:pt x="1054" y="136"/>
                    <a:pt x="985" y="138"/>
                    <a:pt x="918" y="141"/>
                  </a:cubicBezTo>
                  <a:cubicBezTo>
                    <a:pt x="886" y="142"/>
                    <a:pt x="855" y="143"/>
                    <a:pt x="824" y="143"/>
                  </a:cubicBezTo>
                  <a:cubicBezTo>
                    <a:pt x="767" y="143"/>
                    <a:pt x="710" y="141"/>
                    <a:pt x="653" y="141"/>
                  </a:cubicBezTo>
                  <a:cubicBezTo>
                    <a:pt x="416" y="141"/>
                    <a:pt x="183" y="162"/>
                    <a:pt x="1" y="379"/>
                  </a:cubicBezTo>
                  <a:cubicBezTo>
                    <a:pt x="382" y="534"/>
                    <a:pt x="799" y="439"/>
                    <a:pt x="1191" y="522"/>
                  </a:cubicBezTo>
                  <a:cubicBezTo>
                    <a:pt x="1253" y="550"/>
                    <a:pt x="1315" y="562"/>
                    <a:pt x="1380" y="562"/>
                  </a:cubicBezTo>
                  <a:cubicBezTo>
                    <a:pt x="1451" y="562"/>
                    <a:pt x="1527" y="547"/>
                    <a:pt x="1608" y="522"/>
                  </a:cubicBezTo>
                  <a:cubicBezTo>
                    <a:pt x="1644" y="510"/>
                    <a:pt x="1703" y="510"/>
                    <a:pt x="1751" y="510"/>
                  </a:cubicBezTo>
                  <a:cubicBezTo>
                    <a:pt x="1819" y="541"/>
                    <a:pt x="1894" y="559"/>
                    <a:pt x="1969" y="559"/>
                  </a:cubicBezTo>
                  <a:cubicBezTo>
                    <a:pt x="2037" y="559"/>
                    <a:pt x="2105" y="544"/>
                    <a:pt x="2168" y="510"/>
                  </a:cubicBezTo>
                  <a:cubicBezTo>
                    <a:pt x="2336" y="480"/>
                    <a:pt x="2505" y="470"/>
                    <a:pt x="2674" y="470"/>
                  </a:cubicBezTo>
                  <a:cubicBezTo>
                    <a:pt x="3048" y="470"/>
                    <a:pt x="3423" y="520"/>
                    <a:pt x="3797" y="520"/>
                  </a:cubicBezTo>
                  <a:cubicBezTo>
                    <a:pt x="3925" y="520"/>
                    <a:pt x="4053" y="514"/>
                    <a:pt x="4180" y="498"/>
                  </a:cubicBezTo>
                  <a:cubicBezTo>
                    <a:pt x="4284" y="352"/>
                    <a:pt x="4425" y="343"/>
                    <a:pt x="4562" y="343"/>
                  </a:cubicBezTo>
                  <a:cubicBezTo>
                    <a:pt x="4582" y="343"/>
                    <a:pt x="4601" y="343"/>
                    <a:pt x="4620" y="343"/>
                  </a:cubicBezTo>
                  <a:cubicBezTo>
                    <a:pt x="4966" y="332"/>
                    <a:pt x="5323" y="332"/>
                    <a:pt x="5668" y="320"/>
                  </a:cubicBezTo>
                  <a:cubicBezTo>
                    <a:pt x="5477" y="233"/>
                    <a:pt x="5281" y="209"/>
                    <a:pt x="5084" y="209"/>
                  </a:cubicBezTo>
                  <a:cubicBezTo>
                    <a:pt x="4852" y="209"/>
                    <a:pt x="4618" y="242"/>
                    <a:pt x="4387" y="242"/>
                  </a:cubicBezTo>
                  <a:cubicBezTo>
                    <a:pt x="4277" y="242"/>
                    <a:pt x="4168" y="234"/>
                    <a:pt x="4061" y="212"/>
                  </a:cubicBezTo>
                  <a:cubicBezTo>
                    <a:pt x="3728" y="72"/>
                    <a:pt x="3382" y="1"/>
                    <a:pt x="3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5"/>
            <p:cNvSpPr/>
            <p:nvPr/>
          </p:nvSpPr>
          <p:spPr>
            <a:xfrm>
              <a:off x="5712000" y="2982275"/>
              <a:ext cx="18200" cy="3775"/>
            </a:xfrm>
            <a:custGeom>
              <a:avLst/>
              <a:gdLst/>
              <a:ahLst/>
              <a:cxnLst/>
              <a:rect l="l" t="t" r="r" b="b"/>
              <a:pathLst>
                <a:path w="728" h="151" extrusionOk="0">
                  <a:moveTo>
                    <a:pt x="295" y="0"/>
                  </a:moveTo>
                  <a:cubicBezTo>
                    <a:pt x="197" y="0"/>
                    <a:pt x="98" y="10"/>
                    <a:pt x="1" y="15"/>
                  </a:cubicBezTo>
                  <a:cubicBezTo>
                    <a:pt x="111" y="125"/>
                    <a:pt x="234" y="151"/>
                    <a:pt x="362" y="151"/>
                  </a:cubicBezTo>
                  <a:cubicBezTo>
                    <a:pt x="468" y="151"/>
                    <a:pt x="578" y="133"/>
                    <a:pt x="685" y="133"/>
                  </a:cubicBezTo>
                  <a:cubicBezTo>
                    <a:pt x="699" y="133"/>
                    <a:pt x="713" y="133"/>
                    <a:pt x="727" y="134"/>
                  </a:cubicBezTo>
                  <a:cubicBezTo>
                    <a:pt x="596" y="25"/>
                    <a:pt x="448"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5"/>
            <p:cNvSpPr/>
            <p:nvPr/>
          </p:nvSpPr>
          <p:spPr>
            <a:xfrm>
              <a:off x="5597425" y="2975800"/>
              <a:ext cx="10425" cy="2925"/>
            </a:xfrm>
            <a:custGeom>
              <a:avLst/>
              <a:gdLst/>
              <a:ahLst/>
              <a:cxnLst/>
              <a:rect l="l" t="t" r="r" b="b"/>
              <a:pathLst>
                <a:path w="417" h="117" extrusionOk="0">
                  <a:moveTo>
                    <a:pt x="0" y="0"/>
                  </a:moveTo>
                  <a:cubicBezTo>
                    <a:pt x="66" y="78"/>
                    <a:pt x="137" y="116"/>
                    <a:pt x="208" y="116"/>
                  </a:cubicBezTo>
                  <a:cubicBezTo>
                    <a:pt x="280" y="116"/>
                    <a:pt x="351" y="78"/>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5"/>
            <p:cNvSpPr/>
            <p:nvPr/>
          </p:nvSpPr>
          <p:spPr>
            <a:xfrm>
              <a:off x="5582825" y="2975800"/>
              <a:ext cx="10450" cy="2500"/>
            </a:xfrm>
            <a:custGeom>
              <a:avLst/>
              <a:gdLst/>
              <a:ahLst/>
              <a:cxnLst/>
              <a:rect l="l" t="t" r="r" b="b"/>
              <a:pathLst>
                <a:path w="418" h="100" extrusionOk="0">
                  <a:moveTo>
                    <a:pt x="1" y="0"/>
                  </a:moveTo>
                  <a:lnTo>
                    <a:pt x="1" y="95"/>
                  </a:lnTo>
                  <a:cubicBezTo>
                    <a:pt x="55" y="95"/>
                    <a:pt x="108" y="100"/>
                    <a:pt x="160" y="100"/>
                  </a:cubicBezTo>
                  <a:cubicBezTo>
                    <a:pt x="253" y="100"/>
                    <a:pt x="340" y="85"/>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5"/>
            <p:cNvSpPr/>
            <p:nvPr/>
          </p:nvSpPr>
          <p:spPr>
            <a:xfrm>
              <a:off x="5737025" y="2986200"/>
              <a:ext cx="3575" cy="3300"/>
            </a:xfrm>
            <a:custGeom>
              <a:avLst/>
              <a:gdLst/>
              <a:ahLst/>
              <a:cxnLst/>
              <a:rect l="l" t="t" r="r" b="b"/>
              <a:pathLst>
                <a:path w="143" h="132" extrusionOk="0">
                  <a:moveTo>
                    <a:pt x="143" y="1"/>
                  </a:moveTo>
                  <a:cubicBezTo>
                    <a:pt x="107" y="1"/>
                    <a:pt x="48" y="13"/>
                    <a:pt x="0" y="13"/>
                  </a:cubicBezTo>
                  <a:lnTo>
                    <a:pt x="0" y="132"/>
                  </a:lnTo>
                  <a:cubicBezTo>
                    <a:pt x="60" y="84"/>
                    <a:pt x="107" y="37"/>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5"/>
            <p:cNvSpPr/>
            <p:nvPr/>
          </p:nvSpPr>
          <p:spPr>
            <a:xfrm>
              <a:off x="5657250" y="3211800"/>
              <a:ext cx="95850" cy="17800"/>
            </a:xfrm>
            <a:custGeom>
              <a:avLst/>
              <a:gdLst/>
              <a:ahLst/>
              <a:cxnLst/>
              <a:rect l="l" t="t" r="r" b="b"/>
              <a:pathLst>
                <a:path w="3834" h="712" extrusionOk="0">
                  <a:moveTo>
                    <a:pt x="1401" y="0"/>
                  </a:moveTo>
                  <a:cubicBezTo>
                    <a:pt x="1383" y="0"/>
                    <a:pt x="1364" y="1"/>
                    <a:pt x="1346" y="2"/>
                  </a:cubicBezTo>
                  <a:cubicBezTo>
                    <a:pt x="1251" y="38"/>
                    <a:pt x="1153" y="50"/>
                    <a:pt x="1055" y="50"/>
                  </a:cubicBezTo>
                  <a:cubicBezTo>
                    <a:pt x="857" y="50"/>
                    <a:pt x="655" y="2"/>
                    <a:pt x="459" y="2"/>
                  </a:cubicBezTo>
                  <a:cubicBezTo>
                    <a:pt x="335" y="2"/>
                    <a:pt x="212" y="21"/>
                    <a:pt x="95" y="85"/>
                  </a:cubicBezTo>
                  <a:cubicBezTo>
                    <a:pt x="36" y="145"/>
                    <a:pt x="0" y="204"/>
                    <a:pt x="12" y="288"/>
                  </a:cubicBezTo>
                  <a:cubicBezTo>
                    <a:pt x="60" y="347"/>
                    <a:pt x="119" y="395"/>
                    <a:pt x="191" y="419"/>
                  </a:cubicBezTo>
                  <a:cubicBezTo>
                    <a:pt x="357" y="468"/>
                    <a:pt x="526" y="474"/>
                    <a:pt x="694" y="474"/>
                  </a:cubicBezTo>
                  <a:cubicBezTo>
                    <a:pt x="757" y="474"/>
                    <a:pt x="820" y="473"/>
                    <a:pt x="882" y="473"/>
                  </a:cubicBezTo>
                  <a:cubicBezTo>
                    <a:pt x="1059" y="473"/>
                    <a:pt x="1234" y="481"/>
                    <a:pt x="1405" y="538"/>
                  </a:cubicBezTo>
                  <a:cubicBezTo>
                    <a:pt x="1465" y="561"/>
                    <a:pt x="1536" y="573"/>
                    <a:pt x="1608" y="585"/>
                  </a:cubicBezTo>
                  <a:cubicBezTo>
                    <a:pt x="2072" y="645"/>
                    <a:pt x="2548" y="561"/>
                    <a:pt x="3012" y="704"/>
                  </a:cubicBezTo>
                  <a:cubicBezTo>
                    <a:pt x="3065" y="709"/>
                    <a:pt x="3117" y="711"/>
                    <a:pt x="3169" y="711"/>
                  </a:cubicBezTo>
                  <a:cubicBezTo>
                    <a:pt x="3260" y="711"/>
                    <a:pt x="3351" y="703"/>
                    <a:pt x="3441" y="681"/>
                  </a:cubicBezTo>
                  <a:cubicBezTo>
                    <a:pt x="3572" y="633"/>
                    <a:pt x="3715" y="573"/>
                    <a:pt x="3798" y="454"/>
                  </a:cubicBezTo>
                  <a:cubicBezTo>
                    <a:pt x="3834" y="383"/>
                    <a:pt x="3810" y="323"/>
                    <a:pt x="3727" y="300"/>
                  </a:cubicBezTo>
                  <a:cubicBezTo>
                    <a:pt x="3596" y="288"/>
                    <a:pt x="3477" y="288"/>
                    <a:pt x="3334" y="276"/>
                  </a:cubicBezTo>
                  <a:cubicBezTo>
                    <a:pt x="3262" y="259"/>
                    <a:pt x="3190" y="254"/>
                    <a:pt x="3117" y="254"/>
                  </a:cubicBezTo>
                  <a:cubicBezTo>
                    <a:pt x="3027" y="254"/>
                    <a:pt x="2936" y="261"/>
                    <a:pt x="2845" y="261"/>
                  </a:cubicBezTo>
                  <a:cubicBezTo>
                    <a:pt x="2708" y="261"/>
                    <a:pt x="2572" y="244"/>
                    <a:pt x="2441" y="157"/>
                  </a:cubicBezTo>
                  <a:cubicBezTo>
                    <a:pt x="2405" y="161"/>
                    <a:pt x="2368" y="163"/>
                    <a:pt x="2332" y="163"/>
                  </a:cubicBezTo>
                  <a:cubicBezTo>
                    <a:pt x="2012" y="163"/>
                    <a:pt x="1714" y="0"/>
                    <a:pt x="1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5"/>
            <p:cNvSpPr/>
            <p:nvPr/>
          </p:nvSpPr>
          <p:spPr>
            <a:xfrm>
              <a:off x="5744450" y="3220650"/>
              <a:ext cx="32775" cy="12750"/>
            </a:xfrm>
            <a:custGeom>
              <a:avLst/>
              <a:gdLst/>
              <a:ahLst/>
              <a:cxnLst/>
              <a:rect l="l" t="t" r="r" b="b"/>
              <a:pathLst>
                <a:path w="1311" h="510" extrusionOk="0">
                  <a:moveTo>
                    <a:pt x="739" y="1"/>
                  </a:moveTo>
                  <a:cubicBezTo>
                    <a:pt x="598" y="1"/>
                    <a:pt x="457" y="28"/>
                    <a:pt x="310" y="65"/>
                  </a:cubicBezTo>
                  <a:cubicBezTo>
                    <a:pt x="191" y="88"/>
                    <a:pt x="72" y="100"/>
                    <a:pt x="1" y="219"/>
                  </a:cubicBezTo>
                  <a:cubicBezTo>
                    <a:pt x="60" y="338"/>
                    <a:pt x="167" y="386"/>
                    <a:pt x="251" y="457"/>
                  </a:cubicBezTo>
                  <a:lnTo>
                    <a:pt x="429" y="505"/>
                  </a:lnTo>
                  <a:cubicBezTo>
                    <a:pt x="465" y="508"/>
                    <a:pt x="500" y="510"/>
                    <a:pt x="535" y="510"/>
                  </a:cubicBezTo>
                  <a:cubicBezTo>
                    <a:pt x="649" y="510"/>
                    <a:pt x="755" y="487"/>
                    <a:pt x="846" y="386"/>
                  </a:cubicBezTo>
                  <a:cubicBezTo>
                    <a:pt x="953" y="184"/>
                    <a:pt x="1144" y="243"/>
                    <a:pt x="1310" y="219"/>
                  </a:cubicBezTo>
                  <a:cubicBezTo>
                    <a:pt x="1251" y="172"/>
                    <a:pt x="1203" y="124"/>
                    <a:pt x="1144" y="88"/>
                  </a:cubicBezTo>
                  <a:cubicBezTo>
                    <a:pt x="1005" y="25"/>
                    <a:pt x="872"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5"/>
            <p:cNvSpPr/>
            <p:nvPr/>
          </p:nvSpPr>
          <p:spPr>
            <a:xfrm>
              <a:off x="5750400" y="3218850"/>
              <a:ext cx="22650" cy="4025"/>
            </a:xfrm>
            <a:custGeom>
              <a:avLst/>
              <a:gdLst/>
              <a:ahLst/>
              <a:cxnLst/>
              <a:rect l="l" t="t" r="r" b="b"/>
              <a:pathLst>
                <a:path w="906" h="161" extrusionOk="0">
                  <a:moveTo>
                    <a:pt x="488" y="1"/>
                  </a:moveTo>
                  <a:cubicBezTo>
                    <a:pt x="347" y="1"/>
                    <a:pt x="203" y="32"/>
                    <a:pt x="64" y="32"/>
                  </a:cubicBezTo>
                  <a:cubicBezTo>
                    <a:pt x="43" y="32"/>
                    <a:pt x="22" y="31"/>
                    <a:pt x="1" y="29"/>
                  </a:cubicBezTo>
                  <a:lnTo>
                    <a:pt x="1" y="29"/>
                  </a:lnTo>
                  <a:cubicBezTo>
                    <a:pt x="13" y="65"/>
                    <a:pt x="48" y="113"/>
                    <a:pt x="72" y="137"/>
                  </a:cubicBezTo>
                  <a:cubicBezTo>
                    <a:pt x="358" y="137"/>
                    <a:pt x="620" y="160"/>
                    <a:pt x="906" y="160"/>
                  </a:cubicBezTo>
                  <a:cubicBezTo>
                    <a:pt x="772" y="33"/>
                    <a:pt x="631"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5"/>
            <p:cNvSpPr/>
            <p:nvPr/>
          </p:nvSpPr>
          <p:spPr>
            <a:xfrm>
              <a:off x="5837325" y="3227825"/>
              <a:ext cx="3600" cy="2500"/>
            </a:xfrm>
            <a:custGeom>
              <a:avLst/>
              <a:gdLst/>
              <a:ahLst/>
              <a:cxnLst/>
              <a:rect l="l" t="t" r="r" b="b"/>
              <a:pathLst>
                <a:path w="144" h="100" extrusionOk="0">
                  <a:moveTo>
                    <a:pt x="72" y="1"/>
                  </a:moveTo>
                  <a:cubicBezTo>
                    <a:pt x="50" y="1"/>
                    <a:pt x="26" y="23"/>
                    <a:pt x="0" y="75"/>
                  </a:cubicBezTo>
                  <a:cubicBezTo>
                    <a:pt x="48" y="75"/>
                    <a:pt x="96" y="99"/>
                    <a:pt x="143" y="99"/>
                  </a:cubicBezTo>
                  <a:cubicBezTo>
                    <a:pt x="123" y="39"/>
                    <a:pt x="99"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5"/>
            <p:cNvSpPr/>
            <p:nvPr/>
          </p:nvSpPr>
          <p:spPr>
            <a:xfrm>
              <a:off x="5833750" y="3229700"/>
              <a:ext cx="3600" cy="1500"/>
            </a:xfrm>
            <a:custGeom>
              <a:avLst/>
              <a:gdLst/>
              <a:ahLst/>
              <a:cxnLst/>
              <a:rect l="l" t="t" r="r" b="b"/>
              <a:pathLst>
                <a:path w="144" h="60" extrusionOk="0">
                  <a:moveTo>
                    <a:pt x="143" y="0"/>
                  </a:moveTo>
                  <a:cubicBezTo>
                    <a:pt x="108" y="0"/>
                    <a:pt x="48" y="0"/>
                    <a:pt x="1" y="24"/>
                  </a:cubicBezTo>
                  <a:cubicBezTo>
                    <a:pt x="13" y="36"/>
                    <a:pt x="24" y="60"/>
                    <a:pt x="48" y="60"/>
                  </a:cubicBezTo>
                  <a:cubicBezTo>
                    <a:pt x="72" y="48"/>
                    <a:pt x="120"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5"/>
            <p:cNvSpPr/>
            <p:nvPr/>
          </p:nvSpPr>
          <p:spPr>
            <a:xfrm>
              <a:off x="5830475" y="3228050"/>
              <a:ext cx="3300" cy="2475"/>
            </a:xfrm>
            <a:custGeom>
              <a:avLst/>
              <a:gdLst/>
              <a:ahLst/>
              <a:cxnLst/>
              <a:rect l="l" t="t" r="r" b="b"/>
              <a:pathLst>
                <a:path w="132" h="99" extrusionOk="0">
                  <a:moveTo>
                    <a:pt x="65" y="1"/>
                  </a:moveTo>
                  <a:cubicBezTo>
                    <a:pt x="41" y="1"/>
                    <a:pt x="19" y="34"/>
                    <a:pt x="1" y="90"/>
                  </a:cubicBezTo>
                  <a:cubicBezTo>
                    <a:pt x="18" y="96"/>
                    <a:pt x="39" y="99"/>
                    <a:pt x="62" y="99"/>
                  </a:cubicBezTo>
                  <a:cubicBezTo>
                    <a:pt x="84" y="99"/>
                    <a:pt x="108" y="96"/>
                    <a:pt x="132" y="90"/>
                  </a:cubicBezTo>
                  <a:cubicBezTo>
                    <a:pt x="109" y="28"/>
                    <a:pt x="86"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5"/>
            <p:cNvSpPr/>
            <p:nvPr/>
          </p:nvSpPr>
          <p:spPr>
            <a:xfrm>
              <a:off x="5486100" y="3125525"/>
              <a:ext cx="42575" cy="10600"/>
            </a:xfrm>
            <a:custGeom>
              <a:avLst/>
              <a:gdLst/>
              <a:ahLst/>
              <a:cxnLst/>
              <a:rect l="l" t="t" r="r" b="b"/>
              <a:pathLst>
                <a:path w="1703" h="424" extrusionOk="0">
                  <a:moveTo>
                    <a:pt x="0" y="0"/>
                  </a:moveTo>
                  <a:lnTo>
                    <a:pt x="0" y="0"/>
                  </a:lnTo>
                  <a:cubicBezTo>
                    <a:pt x="119" y="238"/>
                    <a:pt x="464" y="60"/>
                    <a:pt x="584" y="298"/>
                  </a:cubicBezTo>
                  <a:cubicBezTo>
                    <a:pt x="631" y="298"/>
                    <a:pt x="655" y="322"/>
                    <a:pt x="703" y="322"/>
                  </a:cubicBezTo>
                  <a:cubicBezTo>
                    <a:pt x="731" y="275"/>
                    <a:pt x="760" y="254"/>
                    <a:pt x="789" y="254"/>
                  </a:cubicBezTo>
                  <a:cubicBezTo>
                    <a:pt x="820" y="254"/>
                    <a:pt x="850" y="278"/>
                    <a:pt x="881" y="322"/>
                  </a:cubicBezTo>
                  <a:cubicBezTo>
                    <a:pt x="917" y="308"/>
                    <a:pt x="951" y="303"/>
                    <a:pt x="984" y="303"/>
                  </a:cubicBezTo>
                  <a:cubicBezTo>
                    <a:pt x="1138" y="303"/>
                    <a:pt x="1265" y="423"/>
                    <a:pt x="1424" y="423"/>
                  </a:cubicBezTo>
                  <a:cubicBezTo>
                    <a:pt x="1445" y="423"/>
                    <a:pt x="1466" y="421"/>
                    <a:pt x="1488" y="417"/>
                  </a:cubicBezTo>
                  <a:cubicBezTo>
                    <a:pt x="1596" y="405"/>
                    <a:pt x="1703" y="357"/>
                    <a:pt x="1667" y="262"/>
                  </a:cubicBezTo>
                  <a:cubicBezTo>
                    <a:pt x="1643" y="155"/>
                    <a:pt x="1524" y="155"/>
                    <a:pt x="1429" y="155"/>
                  </a:cubicBezTo>
                  <a:cubicBezTo>
                    <a:pt x="1429" y="167"/>
                    <a:pt x="1417" y="167"/>
                    <a:pt x="1393" y="179"/>
                  </a:cubicBezTo>
                  <a:cubicBezTo>
                    <a:pt x="1383" y="185"/>
                    <a:pt x="1374" y="188"/>
                    <a:pt x="1365" y="188"/>
                  </a:cubicBezTo>
                  <a:cubicBezTo>
                    <a:pt x="1343" y="188"/>
                    <a:pt x="1324" y="169"/>
                    <a:pt x="1298" y="143"/>
                  </a:cubicBezTo>
                  <a:cubicBezTo>
                    <a:pt x="1286" y="95"/>
                    <a:pt x="1286" y="60"/>
                    <a:pt x="1274" y="36"/>
                  </a:cubicBezTo>
                  <a:cubicBezTo>
                    <a:pt x="857" y="36"/>
                    <a:pt x="417"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5"/>
            <p:cNvSpPr/>
            <p:nvPr/>
          </p:nvSpPr>
          <p:spPr>
            <a:xfrm>
              <a:off x="5418225" y="3121750"/>
              <a:ext cx="10450" cy="6800"/>
            </a:xfrm>
            <a:custGeom>
              <a:avLst/>
              <a:gdLst/>
              <a:ahLst/>
              <a:cxnLst/>
              <a:rect l="l" t="t" r="r" b="b"/>
              <a:pathLst>
                <a:path w="418" h="272" extrusionOk="0">
                  <a:moveTo>
                    <a:pt x="214" y="1"/>
                  </a:moveTo>
                  <a:cubicBezTo>
                    <a:pt x="141" y="1"/>
                    <a:pt x="69" y="18"/>
                    <a:pt x="0" y="68"/>
                  </a:cubicBezTo>
                  <a:cubicBezTo>
                    <a:pt x="61" y="217"/>
                    <a:pt x="116" y="271"/>
                    <a:pt x="170" y="271"/>
                  </a:cubicBezTo>
                  <a:cubicBezTo>
                    <a:pt x="252" y="271"/>
                    <a:pt x="330" y="141"/>
                    <a:pt x="417" y="32"/>
                  </a:cubicBezTo>
                  <a:cubicBezTo>
                    <a:pt x="349" y="15"/>
                    <a:pt x="281"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5"/>
            <p:cNvSpPr/>
            <p:nvPr/>
          </p:nvSpPr>
          <p:spPr>
            <a:xfrm>
              <a:off x="5436075" y="3118375"/>
              <a:ext cx="14025" cy="4750"/>
            </a:xfrm>
            <a:custGeom>
              <a:avLst/>
              <a:gdLst/>
              <a:ahLst/>
              <a:cxnLst/>
              <a:rect l="l" t="t" r="r" b="b"/>
              <a:pathLst>
                <a:path w="561" h="190" extrusionOk="0">
                  <a:moveTo>
                    <a:pt x="285" y="0"/>
                  </a:moveTo>
                  <a:cubicBezTo>
                    <a:pt x="191" y="0"/>
                    <a:pt x="96" y="48"/>
                    <a:pt x="1" y="143"/>
                  </a:cubicBezTo>
                  <a:cubicBezTo>
                    <a:pt x="32" y="175"/>
                    <a:pt x="57" y="189"/>
                    <a:pt x="82" y="189"/>
                  </a:cubicBezTo>
                  <a:cubicBezTo>
                    <a:pt x="105" y="189"/>
                    <a:pt x="128" y="178"/>
                    <a:pt x="156" y="155"/>
                  </a:cubicBezTo>
                  <a:cubicBezTo>
                    <a:pt x="299" y="155"/>
                    <a:pt x="429" y="143"/>
                    <a:pt x="560" y="143"/>
                  </a:cubicBezTo>
                  <a:cubicBezTo>
                    <a:pt x="471" y="48"/>
                    <a:pt x="379"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5"/>
            <p:cNvSpPr/>
            <p:nvPr/>
          </p:nvSpPr>
          <p:spPr>
            <a:xfrm>
              <a:off x="5403650" y="3118675"/>
              <a:ext cx="11025" cy="4550"/>
            </a:xfrm>
            <a:custGeom>
              <a:avLst/>
              <a:gdLst/>
              <a:ahLst/>
              <a:cxnLst/>
              <a:rect l="l" t="t" r="r" b="b"/>
              <a:pathLst>
                <a:path w="441" h="182" extrusionOk="0">
                  <a:moveTo>
                    <a:pt x="131" y="0"/>
                  </a:moveTo>
                  <a:cubicBezTo>
                    <a:pt x="83" y="36"/>
                    <a:pt x="48" y="72"/>
                    <a:pt x="0" y="119"/>
                  </a:cubicBezTo>
                  <a:cubicBezTo>
                    <a:pt x="83" y="131"/>
                    <a:pt x="167" y="143"/>
                    <a:pt x="238" y="155"/>
                  </a:cubicBezTo>
                  <a:cubicBezTo>
                    <a:pt x="274" y="173"/>
                    <a:pt x="307" y="182"/>
                    <a:pt x="338" y="182"/>
                  </a:cubicBezTo>
                  <a:cubicBezTo>
                    <a:pt x="369" y="182"/>
                    <a:pt x="399" y="173"/>
                    <a:pt x="429" y="155"/>
                  </a:cubicBezTo>
                  <a:lnTo>
                    <a:pt x="441" y="155"/>
                  </a:lnTo>
                  <a:cubicBezTo>
                    <a:pt x="369" y="36"/>
                    <a:pt x="262"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5"/>
            <p:cNvSpPr/>
            <p:nvPr/>
          </p:nvSpPr>
          <p:spPr>
            <a:xfrm>
              <a:off x="5452450" y="3128200"/>
              <a:ext cx="925" cy="900"/>
            </a:xfrm>
            <a:custGeom>
              <a:avLst/>
              <a:gdLst/>
              <a:ahLst/>
              <a:cxnLst/>
              <a:rect l="l" t="t" r="r" b="b"/>
              <a:pathLst>
                <a:path w="37" h="36" extrusionOk="0">
                  <a:moveTo>
                    <a:pt x="1" y="0"/>
                  </a:moveTo>
                  <a:cubicBezTo>
                    <a:pt x="13" y="12"/>
                    <a:pt x="25" y="12"/>
                    <a:pt x="36" y="36"/>
                  </a:cubicBezTo>
                  <a:cubicBezTo>
                    <a:pt x="25" y="12"/>
                    <a:pt x="13"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5"/>
            <p:cNvSpPr/>
            <p:nvPr/>
          </p:nvSpPr>
          <p:spPr>
            <a:xfrm>
              <a:off x="5436075" y="3122250"/>
              <a:ext cx="3900" cy="1850"/>
            </a:xfrm>
            <a:custGeom>
              <a:avLst/>
              <a:gdLst/>
              <a:ahLst/>
              <a:cxnLst/>
              <a:rect l="l" t="t" r="r" b="b"/>
              <a:pathLst>
                <a:path w="156" h="74" extrusionOk="0">
                  <a:moveTo>
                    <a:pt x="1" y="0"/>
                  </a:moveTo>
                  <a:cubicBezTo>
                    <a:pt x="19" y="49"/>
                    <a:pt x="44" y="73"/>
                    <a:pt x="72" y="73"/>
                  </a:cubicBezTo>
                  <a:cubicBezTo>
                    <a:pt x="98" y="73"/>
                    <a:pt x="127" y="52"/>
                    <a:pt x="156" y="12"/>
                  </a:cubicBezTo>
                  <a:cubicBezTo>
                    <a:pt x="96" y="12"/>
                    <a:pt x="6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5"/>
            <p:cNvSpPr/>
            <p:nvPr/>
          </p:nvSpPr>
          <p:spPr>
            <a:xfrm>
              <a:off x="5453050" y="3129075"/>
              <a:ext cx="3000" cy="4800"/>
            </a:xfrm>
            <a:custGeom>
              <a:avLst/>
              <a:gdLst/>
              <a:ahLst/>
              <a:cxnLst/>
              <a:rect l="l" t="t" r="r" b="b"/>
              <a:pathLst>
                <a:path w="120" h="192" extrusionOk="0">
                  <a:moveTo>
                    <a:pt x="12" y="1"/>
                  </a:moveTo>
                  <a:cubicBezTo>
                    <a:pt x="1" y="49"/>
                    <a:pt x="1" y="120"/>
                    <a:pt x="12" y="191"/>
                  </a:cubicBezTo>
                  <a:cubicBezTo>
                    <a:pt x="120" y="132"/>
                    <a:pt x="120" y="49"/>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5"/>
            <p:cNvSpPr/>
            <p:nvPr/>
          </p:nvSpPr>
          <p:spPr>
            <a:xfrm>
              <a:off x="5400375" y="3122775"/>
              <a:ext cx="3300" cy="2775"/>
            </a:xfrm>
            <a:custGeom>
              <a:avLst/>
              <a:gdLst/>
              <a:ahLst/>
              <a:cxnLst/>
              <a:rect l="l" t="t" r="r" b="b"/>
              <a:pathLst>
                <a:path w="132" h="111" extrusionOk="0">
                  <a:moveTo>
                    <a:pt x="105" y="1"/>
                  </a:moveTo>
                  <a:cubicBezTo>
                    <a:pt x="48" y="1"/>
                    <a:pt x="11" y="37"/>
                    <a:pt x="0" y="110"/>
                  </a:cubicBezTo>
                  <a:cubicBezTo>
                    <a:pt x="36" y="86"/>
                    <a:pt x="83" y="51"/>
                    <a:pt x="131" y="3"/>
                  </a:cubicBezTo>
                  <a:cubicBezTo>
                    <a:pt x="122" y="1"/>
                    <a:pt x="114" y="1"/>
                    <a:pt x="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5"/>
            <p:cNvSpPr/>
            <p:nvPr/>
          </p:nvSpPr>
          <p:spPr>
            <a:xfrm>
              <a:off x="5409900" y="3122525"/>
              <a:ext cx="4775" cy="1825"/>
            </a:xfrm>
            <a:custGeom>
              <a:avLst/>
              <a:gdLst/>
              <a:ahLst/>
              <a:cxnLst/>
              <a:rect l="l" t="t" r="r" b="b"/>
              <a:pathLst>
                <a:path w="191" h="73" extrusionOk="0">
                  <a:moveTo>
                    <a:pt x="0" y="1"/>
                  </a:moveTo>
                  <a:cubicBezTo>
                    <a:pt x="32" y="45"/>
                    <a:pt x="63" y="73"/>
                    <a:pt x="97" y="73"/>
                  </a:cubicBezTo>
                  <a:cubicBezTo>
                    <a:pt x="126" y="73"/>
                    <a:pt x="157" y="5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5"/>
            <p:cNvSpPr/>
            <p:nvPr/>
          </p:nvSpPr>
          <p:spPr>
            <a:xfrm>
              <a:off x="5218800" y="3104375"/>
              <a:ext cx="27400" cy="45625"/>
            </a:xfrm>
            <a:custGeom>
              <a:avLst/>
              <a:gdLst/>
              <a:ahLst/>
              <a:cxnLst/>
              <a:rect l="l" t="t" r="r" b="b"/>
              <a:pathLst>
                <a:path w="1096" h="1825" extrusionOk="0">
                  <a:moveTo>
                    <a:pt x="1096" y="1"/>
                  </a:moveTo>
                  <a:cubicBezTo>
                    <a:pt x="965" y="1"/>
                    <a:pt x="858" y="48"/>
                    <a:pt x="786" y="191"/>
                  </a:cubicBezTo>
                  <a:cubicBezTo>
                    <a:pt x="744" y="272"/>
                    <a:pt x="717" y="300"/>
                    <a:pt x="698" y="300"/>
                  </a:cubicBezTo>
                  <a:cubicBezTo>
                    <a:pt x="658" y="300"/>
                    <a:pt x="656" y="172"/>
                    <a:pt x="631" y="132"/>
                  </a:cubicBezTo>
                  <a:cubicBezTo>
                    <a:pt x="488" y="465"/>
                    <a:pt x="357" y="798"/>
                    <a:pt x="203" y="1132"/>
                  </a:cubicBezTo>
                  <a:cubicBezTo>
                    <a:pt x="131" y="1287"/>
                    <a:pt x="12" y="1406"/>
                    <a:pt x="0" y="1584"/>
                  </a:cubicBezTo>
                  <a:cubicBezTo>
                    <a:pt x="24" y="1679"/>
                    <a:pt x="84" y="1763"/>
                    <a:pt x="179" y="1799"/>
                  </a:cubicBezTo>
                  <a:cubicBezTo>
                    <a:pt x="218" y="1815"/>
                    <a:pt x="261" y="1824"/>
                    <a:pt x="306" y="1824"/>
                  </a:cubicBezTo>
                  <a:cubicBezTo>
                    <a:pt x="357" y="1824"/>
                    <a:pt x="408" y="1812"/>
                    <a:pt x="453" y="1787"/>
                  </a:cubicBezTo>
                  <a:cubicBezTo>
                    <a:pt x="500" y="1739"/>
                    <a:pt x="548" y="1691"/>
                    <a:pt x="560" y="1632"/>
                  </a:cubicBezTo>
                  <a:cubicBezTo>
                    <a:pt x="572" y="1525"/>
                    <a:pt x="560" y="1394"/>
                    <a:pt x="608" y="1287"/>
                  </a:cubicBezTo>
                  <a:cubicBezTo>
                    <a:pt x="846" y="882"/>
                    <a:pt x="1048" y="477"/>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5"/>
            <p:cNvSpPr/>
            <p:nvPr/>
          </p:nvSpPr>
          <p:spPr>
            <a:xfrm>
              <a:off x="5236650" y="3096675"/>
              <a:ext cx="1500" cy="3575"/>
            </a:xfrm>
            <a:custGeom>
              <a:avLst/>
              <a:gdLst/>
              <a:ahLst/>
              <a:cxnLst/>
              <a:rect l="l" t="t" r="r" b="b"/>
              <a:pathLst>
                <a:path w="60" h="143" extrusionOk="0">
                  <a:moveTo>
                    <a:pt x="59" y="1"/>
                  </a:moveTo>
                  <a:cubicBezTo>
                    <a:pt x="36" y="48"/>
                    <a:pt x="12" y="107"/>
                    <a:pt x="1" y="142"/>
                  </a:cubicBezTo>
                  <a:cubicBezTo>
                    <a:pt x="24" y="83"/>
                    <a:pt x="36" y="48"/>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5"/>
            <p:cNvSpPr/>
            <p:nvPr/>
          </p:nvSpPr>
          <p:spPr>
            <a:xfrm>
              <a:off x="5494725" y="2951200"/>
              <a:ext cx="120275" cy="20950"/>
            </a:xfrm>
            <a:custGeom>
              <a:avLst/>
              <a:gdLst/>
              <a:ahLst/>
              <a:cxnLst/>
              <a:rect l="l" t="t" r="r" b="b"/>
              <a:pathLst>
                <a:path w="4811" h="838" extrusionOk="0">
                  <a:moveTo>
                    <a:pt x="1303" y="0"/>
                  </a:moveTo>
                  <a:cubicBezTo>
                    <a:pt x="895" y="0"/>
                    <a:pt x="493" y="64"/>
                    <a:pt x="108" y="294"/>
                  </a:cubicBezTo>
                  <a:cubicBezTo>
                    <a:pt x="12" y="413"/>
                    <a:pt x="0" y="532"/>
                    <a:pt x="96" y="651"/>
                  </a:cubicBezTo>
                  <a:cubicBezTo>
                    <a:pt x="753" y="683"/>
                    <a:pt x="1419" y="837"/>
                    <a:pt x="2087" y="837"/>
                  </a:cubicBezTo>
                  <a:cubicBezTo>
                    <a:pt x="2169" y="837"/>
                    <a:pt x="2252" y="835"/>
                    <a:pt x="2334" y="829"/>
                  </a:cubicBezTo>
                  <a:cubicBezTo>
                    <a:pt x="2929" y="818"/>
                    <a:pt x="3548" y="818"/>
                    <a:pt x="4156" y="806"/>
                  </a:cubicBezTo>
                  <a:cubicBezTo>
                    <a:pt x="4241" y="806"/>
                    <a:pt x="4335" y="817"/>
                    <a:pt x="4427" y="817"/>
                  </a:cubicBezTo>
                  <a:cubicBezTo>
                    <a:pt x="4566" y="817"/>
                    <a:pt x="4703" y="791"/>
                    <a:pt x="4811" y="663"/>
                  </a:cubicBezTo>
                  <a:cubicBezTo>
                    <a:pt x="4691" y="365"/>
                    <a:pt x="4418" y="353"/>
                    <a:pt x="4168" y="341"/>
                  </a:cubicBezTo>
                  <a:cubicBezTo>
                    <a:pt x="3644" y="306"/>
                    <a:pt x="3132" y="187"/>
                    <a:pt x="2620" y="91"/>
                  </a:cubicBezTo>
                  <a:cubicBezTo>
                    <a:pt x="2183" y="73"/>
                    <a:pt x="1739" y="0"/>
                    <a:pt x="1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5"/>
            <p:cNvSpPr/>
            <p:nvPr/>
          </p:nvSpPr>
          <p:spPr>
            <a:xfrm>
              <a:off x="5485800" y="2960000"/>
              <a:ext cx="11325" cy="8725"/>
            </a:xfrm>
            <a:custGeom>
              <a:avLst/>
              <a:gdLst/>
              <a:ahLst/>
              <a:cxnLst/>
              <a:rect l="l" t="t" r="r" b="b"/>
              <a:pathLst>
                <a:path w="453" h="349" extrusionOk="0">
                  <a:moveTo>
                    <a:pt x="290" y="1"/>
                  </a:moveTo>
                  <a:cubicBezTo>
                    <a:pt x="177" y="1"/>
                    <a:pt x="92" y="93"/>
                    <a:pt x="0" y="168"/>
                  </a:cubicBezTo>
                  <a:lnTo>
                    <a:pt x="0" y="180"/>
                  </a:lnTo>
                  <a:cubicBezTo>
                    <a:pt x="51" y="313"/>
                    <a:pt x="129" y="348"/>
                    <a:pt x="216" y="348"/>
                  </a:cubicBezTo>
                  <a:cubicBezTo>
                    <a:pt x="292" y="348"/>
                    <a:pt x="375" y="322"/>
                    <a:pt x="453" y="311"/>
                  </a:cubicBezTo>
                  <a:lnTo>
                    <a:pt x="453" y="61"/>
                  </a:lnTo>
                  <a:cubicBezTo>
                    <a:pt x="392" y="18"/>
                    <a:pt x="338"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5"/>
            <p:cNvSpPr/>
            <p:nvPr/>
          </p:nvSpPr>
          <p:spPr>
            <a:xfrm>
              <a:off x="5560500" y="3179850"/>
              <a:ext cx="59550" cy="18925"/>
            </a:xfrm>
            <a:custGeom>
              <a:avLst/>
              <a:gdLst/>
              <a:ahLst/>
              <a:cxnLst/>
              <a:rect l="l" t="t" r="r" b="b"/>
              <a:pathLst>
                <a:path w="2382" h="757" extrusionOk="0">
                  <a:moveTo>
                    <a:pt x="646" y="1"/>
                  </a:moveTo>
                  <a:cubicBezTo>
                    <a:pt x="586" y="1"/>
                    <a:pt x="526" y="6"/>
                    <a:pt x="465" y="18"/>
                  </a:cubicBezTo>
                  <a:cubicBezTo>
                    <a:pt x="275" y="113"/>
                    <a:pt x="36" y="113"/>
                    <a:pt x="1" y="375"/>
                  </a:cubicBezTo>
                  <a:cubicBezTo>
                    <a:pt x="388" y="598"/>
                    <a:pt x="770" y="756"/>
                    <a:pt x="1165" y="756"/>
                  </a:cubicBezTo>
                  <a:cubicBezTo>
                    <a:pt x="1402" y="756"/>
                    <a:pt x="1644" y="699"/>
                    <a:pt x="1894" y="565"/>
                  </a:cubicBezTo>
                  <a:cubicBezTo>
                    <a:pt x="2013" y="387"/>
                    <a:pt x="2203" y="435"/>
                    <a:pt x="2382" y="399"/>
                  </a:cubicBezTo>
                  <a:cubicBezTo>
                    <a:pt x="2001" y="208"/>
                    <a:pt x="1584" y="208"/>
                    <a:pt x="1179" y="113"/>
                  </a:cubicBezTo>
                  <a:cubicBezTo>
                    <a:pt x="1000" y="50"/>
                    <a:pt x="827" y="1"/>
                    <a:pt x="6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5"/>
            <p:cNvSpPr/>
            <p:nvPr/>
          </p:nvSpPr>
          <p:spPr>
            <a:xfrm>
              <a:off x="5542050" y="3171350"/>
              <a:ext cx="47950" cy="12050"/>
            </a:xfrm>
            <a:custGeom>
              <a:avLst/>
              <a:gdLst/>
              <a:ahLst/>
              <a:cxnLst/>
              <a:rect l="l" t="t" r="r" b="b"/>
              <a:pathLst>
                <a:path w="1918" h="482" extrusionOk="0">
                  <a:moveTo>
                    <a:pt x="72" y="1"/>
                  </a:moveTo>
                  <a:cubicBezTo>
                    <a:pt x="12" y="60"/>
                    <a:pt x="0" y="132"/>
                    <a:pt x="24" y="203"/>
                  </a:cubicBezTo>
                  <a:cubicBezTo>
                    <a:pt x="193" y="426"/>
                    <a:pt x="396" y="481"/>
                    <a:pt x="606" y="481"/>
                  </a:cubicBezTo>
                  <a:cubicBezTo>
                    <a:pt x="810" y="481"/>
                    <a:pt x="1021" y="429"/>
                    <a:pt x="1215" y="429"/>
                  </a:cubicBezTo>
                  <a:cubicBezTo>
                    <a:pt x="1453" y="441"/>
                    <a:pt x="1679" y="441"/>
                    <a:pt x="1917" y="441"/>
                  </a:cubicBezTo>
                  <a:cubicBezTo>
                    <a:pt x="1834" y="370"/>
                    <a:pt x="1727" y="286"/>
                    <a:pt x="1655" y="179"/>
                  </a:cubicBezTo>
                  <a:cubicBezTo>
                    <a:pt x="1619" y="174"/>
                    <a:pt x="1583" y="173"/>
                    <a:pt x="1547" y="173"/>
                  </a:cubicBezTo>
                  <a:cubicBezTo>
                    <a:pt x="1457" y="173"/>
                    <a:pt x="1367" y="184"/>
                    <a:pt x="1280" y="184"/>
                  </a:cubicBezTo>
                  <a:cubicBezTo>
                    <a:pt x="1151" y="184"/>
                    <a:pt x="1028" y="159"/>
                    <a:pt x="917" y="36"/>
                  </a:cubicBezTo>
                  <a:cubicBezTo>
                    <a:pt x="643" y="13"/>
                    <a:pt x="358"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5"/>
            <p:cNvSpPr/>
            <p:nvPr/>
          </p:nvSpPr>
          <p:spPr>
            <a:xfrm>
              <a:off x="5631650" y="3176925"/>
              <a:ext cx="4175" cy="4125"/>
            </a:xfrm>
            <a:custGeom>
              <a:avLst/>
              <a:gdLst/>
              <a:ahLst/>
              <a:cxnLst/>
              <a:rect l="l" t="t" r="r" b="b"/>
              <a:pathLst>
                <a:path w="167" h="165" extrusionOk="0">
                  <a:moveTo>
                    <a:pt x="99" y="1"/>
                  </a:moveTo>
                  <a:cubicBezTo>
                    <a:pt x="70" y="1"/>
                    <a:pt x="39" y="18"/>
                    <a:pt x="0" y="28"/>
                  </a:cubicBezTo>
                  <a:cubicBezTo>
                    <a:pt x="12" y="75"/>
                    <a:pt x="36" y="123"/>
                    <a:pt x="60" y="135"/>
                  </a:cubicBezTo>
                  <a:cubicBezTo>
                    <a:pt x="80" y="155"/>
                    <a:pt x="100" y="164"/>
                    <a:pt x="117" y="164"/>
                  </a:cubicBezTo>
                  <a:cubicBezTo>
                    <a:pt x="141" y="164"/>
                    <a:pt x="160" y="146"/>
                    <a:pt x="167" y="111"/>
                  </a:cubicBezTo>
                  <a:cubicBezTo>
                    <a:pt x="167" y="75"/>
                    <a:pt x="155" y="16"/>
                    <a:pt x="119" y="4"/>
                  </a:cubicBezTo>
                  <a:cubicBezTo>
                    <a:pt x="112" y="2"/>
                    <a:pt x="106" y="1"/>
                    <a:pt x="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5"/>
            <p:cNvSpPr/>
            <p:nvPr/>
          </p:nvSpPr>
          <p:spPr>
            <a:xfrm>
              <a:off x="5687000" y="3205275"/>
              <a:ext cx="9550" cy="2675"/>
            </a:xfrm>
            <a:custGeom>
              <a:avLst/>
              <a:gdLst/>
              <a:ahLst/>
              <a:cxnLst/>
              <a:rect l="l" t="t" r="r" b="b"/>
              <a:pathLst>
                <a:path w="382" h="107" extrusionOk="0">
                  <a:moveTo>
                    <a:pt x="1" y="1"/>
                  </a:moveTo>
                  <a:lnTo>
                    <a:pt x="1" y="84"/>
                  </a:lnTo>
                  <a:cubicBezTo>
                    <a:pt x="75" y="84"/>
                    <a:pt x="146" y="107"/>
                    <a:pt x="212" y="107"/>
                  </a:cubicBezTo>
                  <a:cubicBezTo>
                    <a:pt x="273" y="107"/>
                    <a:pt x="330" y="87"/>
                    <a:pt x="382" y="13"/>
                  </a:cubicBezTo>
                  <a:cubicBezTo>
                    <a:pt x="263" y="13"/>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5"/>
            <p:cNvSpPr/>
            <p:nvPr/>
          </p:nvSpPr>
          <p:spPr>
            <a:xfrm>
              <a:off x="5684025" y="3205275"/>
              <a:ext cx="3000" cy="2425"/>
            </a:xfrm>
            <a:custGeom>
              <a:avLst/>
              <a:gdLst/>
              <a:ahLst/>
              <a:cxnLst/>
              <a:rect l="l" t="t" r="r" b="b"/>
              <a:pathLst>
                <a:path w="120" h="97" extrusionOk="0">
                  <a:moveTo>
                    <a:pt x="120" y="1"/>
                  </a:moveTo>
                  <a:cubicBezTo>
                    <a:pt x="84" y="25"/>
                    <a:pt x="48" y="60"/>
                    <a:pt x="1" y="96"/>
                  </a:cubicBezTo>
                  <a:cubicBezTo>
                    <a:pt x="48" y="96"/>
                    <a:pt x="84" y="96"/>
                    <a:pt x="120" y="84"/>
                  </a:cubicBezTo>
                  <a:lnTo>
                    <a:pt x="120" y="37"/>
                  </a:ln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5"/>
            <p:cNvSpPr/>
            <p:nvPr/>
          </p:nvSpPr>
          <p:spPr>
            <a:xfrm>
              <a:off x="5417025" y="3109300"/>
              <a:ext cx="25925" cy="6650"/>
            </a:xfrm>
            <a:custGeom>
              <a:avLst/>
              <a:gdLst/>
              <a:ahLst/>
              <a:cxnLst/>
              <a:rect l="l" t="t" r="r" b="b"/>
              <a:pathLst>
                <a:path w="1037" h="266" extrusionOk="0">
                  <a:moveTo>
                    <a:pt x="597" y="1"/>
                  </a:moveTo>
                  <a:cubicBezTo>
                    <a:pt x="428" y="1"/>
                    <a:pt x="258" y="33"/>
                    <a:pt x="85" y="33"/>
                  </a:cubicBezTo>
                  <a:cubicBezTo>
                    <a:pt x="57" y="33"/>
                    <a:pt x="29" y="32"/>
                    <a:pt x="1" y="30"/>
                  </a:cubicBezTo>
                  <a:lnTo>
                    <a:pt x="1" y="30"/>
                  </a:lnTo>
                  <a:cubicBezTo>
                    <a:pt x="13" y="89"/>
                    <a:pt x="25" y="161"/>
                    <a:pt x="48" y="220"/>
                  </a:cubicBezTo>
                  <a:cubicBezTo>
                    <a:pt x="194" y="253"/>
                    <a:pt x="344" y="266"/>
                    <a:pt x="494" y="266"/>
                  </a:cubicBezTo>
                  <a:cubicBezTo>
                    <a:pt x="677" y="266"/>
                    <a:pt x="860" y="247"/>
                    <a:pt x="1037" y="220"/>
                  </a:cubicBezTo>
                  <a:cubicBezTo>
                    <a:pt x="1025" y="173"/>
                    <a:pt x="1025" y="101"/>
                    <a:pt x="1013" y="101"/>
                  </a:cubicBezTo>
                  <a:cubicBezTo>
                    <a:pt x="875" y="22"/>
                    <a:pt x="736" y="1"/>
                    <a:pt x="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5"/>
            <p:cNvSpPr/>
            <p:nvPr/>
          </p:nvSpPr>
          <p:spPr>
            <a:xfrm>
              <a:off x="5397675" y="3107350"/>
              <a:ext cx="9275" cy="7775"/>
            </a:xfrm>
            <a:custGeom>
              <a:avLst/>
              <a:gdLst/>
              <a:ahLst/>
              <a:cxnLst/>
              <a:rect l="l" t="t" r="r" b="b"/>
              <a:pathLst>
                <a:path w="371" h="311" extrusionOk="0">
                  <a:moveTo>
                    <a:pt x="251" y="1"/>
                  </a:moveTo>
                  <a:cubicBezTo>
                    <a:pt x="144" y="36"/>
                    <a:pt x="1" y="13"/>
                    <a:pt x="1" y="167"/>
                  </a:cubicBezTo>
                  <a:cubicBezTo>
                    <a:pt x="1" y="310"/>
                    <a:pt x="132" y="310"/>
                    <a:pt x="239" y="310"/>
                  </a:cubicBezTo>
                  <a:cubicBezTo>
                    <a:pt x="287" y="275"/>
                    <a:pt x="322" y="215"/>
                    <a:pt x="370" y="179"/>
                  </a:cubicBezTo>
                  <a:lnTo>
                    <a:pt x="370" y="120"/>
                  </a:lnTo>
                  <a:lnTo>
                    <a:pt x="370" y="60"/>
                  </a:lnTo>
                  <a:cubicBezTo>
                    <a:pt x="322" y="36"/>
                    <a:pt x="299" y="13"/>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5"/>
            <p:cNvSpPr/>
            <p:nvPr/>
          </p:nvSpPr>
          <p:spPr>
            <a:xfrm>
              <a:off x="5403650" y="3111525"/>
              <a:ext cx="3300" cy="3600"/>
            </a:xfrm>
            <a:custGeom>
              <a:avLst/>
              <a:gdLst/>
              <a:ahLst/>
              <a:cxnLst/>
              <a:rect l="l" t="t" r="r" b="b"/>
              <a:pathLst>
                <a:path w="132" h="144" extrusionOk="0">
                  <a:moveTo>
                    <a:pt x="131" y="0"/>
                  </a:moveTo>
                  <a:cubicBezTo>
                    <a:pt x="83" y="48"/>
                    <a:pt x="48" y="108"/>
                    <a:pt x="0" y="143"/>
                  </a:cubicBezTo>
                  <a:cubicBezTo>
                    <a:pt x="48" y="131"/>
                    <a:pt x="83" y="131"/>
                    <a:pt x="131" y="120"/>
                  </a:cubicBez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5"/>
            <p:cNvSpPr/>
            <p:nvPr/>
          </p:nvSpPr>
          <p:spPr>
            <a:xfrm>
              <a:off x="5382800" y="3071925"/>
              <a:ext cx="2700" cy="5100"/>
            </a:xfrm>
            <a:custGeom>
              <a:avLst/>
              <a:gdLst/>
              <a:ahLst/>
              <a:cxnLst/>
              <a:rect l="l" t="t" r="r" b="b"/>
              <a:pathLst>
                <a:path w="108" h="204" extrusionOk="0">
                  <a:moveTo>
                    <a:pt x="108" y="1"/>
                  </a:moveTo>
                  <a:lnTo>
                    <a:pt x="108" y="1"/>
                  </a:lnTo>
                  <a:cubicBezTo>
                    <a:pt x="48" y="37"/>
                    <a:pt x="1" y="84"/>
                    <a:pt x="1" y="156"/>
                  </a:cubicBezTo>
                  <a:cubicBezTo>
                    <a:pt x="1" y="168"/>
                    <a:pt x="48" y="180"/>
                    <a:pt x="72" y="203"/>
                  </a:cubicBezTo>
                  <a:cubicBezTo>
                    <a:pt x="84" y="120"/>
                    <a:pt x="84"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5"/>
            <p:cNvSpPr/>
            <p:nvPr/>
          </p:nvSpPr>
          <p:spPr>
            <a:xfrm>
              <a:off x="5303025" y="3077575"/>
              <a:ext cx="45575" cy="12250"/>
            </a:xfrm>
            <a:custGeom>
              <a:avLst/>
              <a:gdLst/>
              <a:ahLst/>
              <a:cxnLst/>
              <a:rect l="l" t="t" r="r" b="b"/>
              <a:pathLst>
                <a:path w="1823" h="490" extrusionOk="0">
                  <a:moveTo>
                    <a:pt x="1317" y="0"/>
                  </a:moveTo>
                  <a:cubicBezTo>
                    <a:pt x="1107" y="0"/>
                    <a:pt x="893" y="54"/>
                    <a:pt x="682" y="54"/>
                  </a:cubicBezTo>
                  <a:cubicBezTo>
                    <a:pt x="589" y="54"/>
                    <a:pt x="496" y="43"/>
                    <a:pt x="406" y="13"/>
                  </a:cubicBezTo>
                  <a:cubicBezTo>
                    <a:pt x="287" y="49"/>
                    <a:pt x="156" y="61"/>
                    <a:pt x="25" y="73"/>
                  </a:cubicBezTo>
                  <a:cubicBezTo>
                    <a:pt x="1" y="120"/>
                    <a:pt x="1" y="156"/>
                    <a:pt x="1" y="192"/>
                  </a:cubicBezTo>
                  <a:cubicBezTo>
                    <a:pt x="48" y="192"/>
                    <a:pt x="96" y="192"/>
                    <a:pt x="144" y="215"/>
                  </a:cubicBezTo>
                  <a:cubicBezTo>
                    <a:pt x="182" y="212"/>
                    <a:pt x="221" y="211"/>
                    <a:pt x="259" y="211"/>
                  </a:cubicBezTo>
                  <a:cubicBezTo>
                    <a:pt x="627" y="211"/>
                    <a:pt x="952" y="360"/>
                    <a:pt x="1287" y="489"/>
                  </a:cubicBezTo>
                  <a:cubicBezTo>
                    <a:pt x="1346" y="465"/>
                    <a:pt x="1394" y="430"/>
                    <a:pt x="1406" y="346"/>
                  </a:cubicBezTo>
                  <a:cubicBezTo>
                    <a:pt x="1537" y="335"/>
                    <a:pt x="1680" y="311"/>
                    <a:pt x="1822" y="299"/>
                  </a:cubicBezTo>
                  <a:cubicBezTo>
                    <a:pt x="1787" y="239"/>
                    <a:pt x="1739" y="168"/>
                    <a:pt x="1715" y="96"/>
                  </a:cubicBezTo>
                  <a:cubicBezTo>
                    <a:pt x="1586" y="23"/>
                    <a:pt x="1453" y="0"/>
                    <a:pt x="1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5"/>
            <p:cNvSpPr/>
            <p:nvPr/>
          </p:nvSpPr>
          <p:spPr>
            <a:xfrm>
              <a:off x="5346200" y="3086525"/>
              <a:ext cx="7450" cy="6650"/>
            </a:xfrm>
            <a:custGeom>
              <a:avLst/>
              <a:gdLst/>
              <a:ahLst/>
              <a:cxnLst/>
              <a:rect l="l" t="t" r="r" b="b"/>
              <a:pathLst>
                <a:path w="298" h="266" extrusionOk="0">
                  <a:moveTo>
                    <a:pt x="155" y="0"/>
                  </a:moveTo>
                  <a:cubicBezTo>
                    <a:pt x="119" y="96"/>
                    <a:pt x="0" y="167"/>
                    <a:pt x="95" y="238"/>
                  </a:cubicBezTo>
                  <a:cubicBezTo>
                    <a:pt x="117" y="257"/>
                    <a:pt x="139" y="265"/>
                    <a:pt x="160" y="265"/>
                  </a:cubicBezTo>
                  <a:cubicBezTo>
                    <a:pt x="219" y="265"/>
                    <a:pt x="271" y="202"/>
                    <a:pt x="298" y="131"/>
                  </a:cubicBezTo>
                  <a:cubicBezTo>
                    <a:pt x="262" y="96"/>
                    <a:pt x="203"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5"/>
            <p:cNvSpPr/>
            <p:nvPr/>
          </p:nvSpPr>
          <p:spPr>
            <a:xfrm>
              <a:off x="5335175" y="3086825"/>
              <a:ext cx="6575" cy="6575"/>
            </a:xfrm>
            <a:custGeom>
              <a:avLst/>
              <a:gdLst/>
              <a:ahLst/>
              <a:cxnLst/>
              <a:rect l="l" t="t" r="r" b="b"/>
              <a:pathLst>
                <a:path w="263" h="263" extrusionOk="0">
                  <a:moveTo>
                    <a:pt x="120" y="0"/>
                  </a:moveTo>
                  <a:cubicBezTo>
                    <a:pt x="84" y="48"/>
                    <a:pt x="48" y="84"/>
                    <a:pt x="1" y="119"/>
                  </a:cubicBezTo>
                  <a:cubicBezTo>
                    <a:pt x="13" y="167"/>
                    <a:pt x="13" y="215"/>
                    <a:pt x="1" y="262"/>
                  </a:cubicBezTo>
                  <a:cubicBezTo>
                    <a:pt x="72" y="262"/>
                    <a:pt x="167" y="262"/>
                    <a:pt x="191" y="226"/>
                  </a:cubicBezTo>
                  <a:cubicBezTo>
                    <a:pt x="263" y="143"/>
                    <a:pt x="167" y="84"/>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5"/>
            <p:cNvSpPr/>
            <p:nvPr/>
          </p:nvSpPr>
          <p:spPr>
            <a:xfrm>
              <a:off x="5357200" y="3082950"/>
              <a:ext cx="3600" cy="3300"/>
            </a:xfrm>
            <a:custGeom>
              <a:avLst/>
              <a:gdLst/>
              <a:ahLst/>
              <a:cxnLst/>
              <a:rect l="l" t="t" r="r" b="b"/>
              <a:pathLst>
                <a:path w="144" h="132" extrusionOk="0">
                  <a:moveTo>
                    <a:pt x="1" y="131"/>
                  </a:moveTo>
                  <a:cubicBezTo>
                    <a:pt x="36" y="84"/>
                    <a:pt x="84" y="36"/>
                    <a:pt x="144" y="0"/>
                  </a:cubicBezTo>
                  <a:cubicBezTo>
                    <a:pt x="84" y="36"/>
                    <a:pt x="36" y="84"/>
                    <a:pt x="1"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5"/>
            <p:cNvSpPr/>
            <p:nvPr/>
          </p:nvSpPr>
          <p:spPr>
            <a:xfrm>
              <a:off x="5283375" y="3003800"/>
              <a:ext cx="86650" cy="14875"/>
            </a:xfrm>
            <a:custGeom>
              <a:avLst/>
              <a:gdLst/>
              <a:ahLst/>
              <a:cxnLst/>
              <a:rect l="l" t="t" r="r" b="b"/>
              <a:pathLst>
                <a:path w="3466" h="595" extrusionOk="0">
                  <a:moveTo>
                    <a:pt x="343" y="1"/>
                  </a:moveTo>
                  <a:cubicBezTo>
                    <a:pt x="274" y="1"/>
                    <a:pt x="204" y="15"/>
                    <a:pt x="132" y="47"/>
                  </a:cubicBezTo>
                  <a:cubicBezTo>
                    <a:pt x="108" y="83"/>
                    <a:pt x="72" y="95"/>
                    <a:pt x="49" y="118"/>
                  </a:cubicBezTo>
                  <a:lnTo>
                    <a:pt x="49" y="261"/>
                  </a:lnTo>
                  <a:cubicBezTo>
                    <a:pt x="13" y="321"/>
                    <a:pt x="1" y="380"/>
                    <a:pt x="49" y="440"/>
                  </a:cubicBezTo>
                  <a:cubicBezTo>
                    <a:pt x="132" y="499"/>
                    <a:pt x="251" y="476"/>
                    <a:pt x="346" y="559"/>
                  </a:cubicBezTo>
                  <a:cubicBezTo>
                    <a:pt x="394" y="571"/>
                    <a:pt x="430" y="571"/>
                    <a:pt x="477" y="571"/>
                  </a:cubicBezTo>
                  <a:cubicBezTo>
                    <a:pt x="477" y="583"/>
                    <a:pt x="513" y="583"/>
                    <a:pt x="537" y="595"/>
                  </a:cubicBezTo>
                  <a:cubicBezTo>
                    <a:pt x="584" y="595"/>
                    <a:pt x="608" y="583"/>
                    <a:pt x="644" y="559"/>
                  </a:cubicBezTo>
                  <a:cubicBezTo>
                    <a:pt x="775" y="440"/>
                    <a:pt x="965" y="523"/>
                    <a:pt x="1120" y="440"/>
                  </a:cubicBezTo>
                  <a:lnTo>
                    <a:pt x="1465" y="440"/>
                  </a:lnTo>
                  <a:cubicBezTo>
                    <a:pt x="1530" y="472"/>
                    <a:pt x="1594" y="494"/>
                    <a:pt x="1659" y="494"/>
                  </a:cubicBezTo>
                  <a:cubicBezTo>
                    <a:pt x="1713" y="494"/>
                    <a:pt x="1768" y="478"/>
                    <a:pt x="1823" y="440"/>
                  </a:cubicBezTo>
                  <a:cubicBezTo>
                    <a:pt x="2096" y="452"/>
                    <a:pt x="2382" y="452"/>
                    <a:pt x="2668" y="452"/>
                  </a:cubicBezTo>
                  <a:cubicBezTo>
                    <a:pt x="2716" y="440"/>
                    <a:pt x="2739" y="440"/>
                    <a:pt x="2787" y="440"/>
                  </a:cubicBezTo>
                  <a:cubicBezTo>
                    <a:pt x="2858" y="470"/>
                    <a:pt x="2933" y="485"/>
                    <a:pt x="3007" y="485"/>
                  </a:cubicBezTo>
                  <a:cubicBezTo>
                    <a:pt x="3082" y="485"/>
                    <a:pt x="3156" y="470"/>
                    <a:pt x="3228" y="440"/>
                  </a:cubicBezTo>
                  <a:lnTo>
                    <a:pt x="3347" y="440"/>
                  </a:lnTo>
                  <a:cubicBezTo>
                    <a:pt x="3347" y="452"/>
                    <a:pt x="3359" y="464"/>
                    <a:pt x="3406" y="464"/>
                  </a:cubicBezTo>
                  <a:cubicBezTo>
                    <a:pt x="3442" y="464"/>
                    <a:pt x="3454" y="452"/>
                    <a:pt x="3466" y="392"/>
                  </a:cubicBezTo>
                  <a:cubicBezTo>
                    <a:pt x="3379" y="284"/>
                    <a:pt x="3272" y="259"/>
                    <a:pt x="3160" y="259"/>
                  </a:cubicBezTo>
                  <a:cubicBezTo>
                    <a:pt x="3069" y="259"/>
                    <a:pt x="2975" y="275"/>
                    <a:pt x="2886" y="275"/>
                  </a:cubicBezTo>
                  <a:cubicBezTo>
                    <a:pt x="2844" y="275"/>
                    <a:pt x="2802" y="272"/>
                    <a:pt x="2763" y="261"/>
                  </a:cubicBezTo>
                  <a:cubicBezTo>
                    <a:pt x="2745" y="267"/>
                    <a:pt x="2725" y="270"/>
                    <a:pt x="2702" y="270"/>
                  </a:cubicBezTo>
                  <a:cubicBezTo>
                    <a:pt x="2680" y="270"/>
                    <a:pt x="2656" y="267"/>
                    <a:pt x="2632" y="261"/>
                  </a:cubicBezTo>
                  <a:cubicBezTo>
                    <a:pt x="2561" y="208"/>
                    <a:pt x="2483" y="196"/>
                    <a:pt x="2403" y="196"/>
                  </a:cubicBezTo>
                  <a:cubicBezTo>
                    <a:pt x="2339" y="196"/>
                    <a:pt x="2273" y="203"/>
                    <a:pt x="2206" y="203"/>
                  </a:cubicBezTo>
                  <a:cubicBezTo>
                    <a:pt x="2189" y="203"/>
                    <a:pt x="2173" y="203"/>
                    <a:pt x="2156" y="202"/>
                  </a:cubicBezTo>
                  <a:cubicBezTo>
                    <a:pt x="2124" y="195"/>
                    <a:pt x="2091" y="194"/>
                    <a:pt x="2057" y="194"/>
                  </a:cubicBezTo>
                  <a:cubicBezTo>
                    <a:pt x="2037" y="194"/>
                    <a:pt x="2016" y="195"/>
                    <a:pt x="1995" y="195"/>
                  </a:cubicBezTo>
                  <a:cubicBezTo>
                    <a:pt x="1925" y="195"/>
                    <a:pt x="1854" y="189"/>
                    <a:pt x="1787" y="142"/>
                  </a:cubicBezTo>
                  <a:cubicBezTo>
                    <a:pt x="1418" y="118"/>
                    <a:pt x="1037" y="118"/>
                    <a:pt x="668" y="107"/>
                  </a:cubicBezTo>
                  <a:cubicBezTo>
                    <a:pt x="564" y="40"/>
                    <a:pt x="456"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5"/>
            <p:cNvSpPr/>
            <p:nvPr/>
          </p:nvSpPr>
          <p:spPr>
            <a:xfrm>
              <a:off x="5367625" y="3013775"/>
              <a:ext cx="11025" cy="4050"/>
            </a:xfrm>
            <a:custGeom>
              <a:avLst/>
              <a:gdLst/>
              <a:ahLst/>
              <a:cxnLst/>
              <a:rect l="l" t="t" r="r" b="b"/>
              <a:pathLst>
                <a:path w="441" h="162" extrusionOk="0">
                  <a:moveTo>
                    <a:pt x="375" y="0"/>
                  </a:moveTo>
                  <a:cubicBezTo>
                    <a:pt x="356" y="0"/>
                    <a:pt x="334" y="10"/>
                    <a:pt x="310" y="29"/>
                  </a:cubicBezTo>
                  <a:cubicBezTo>
                    <a:pt x="250" y="5"/>
                    <a:pt x="179" y="5"/>
                    <a:pt x="119" y="5"/>
                  </a:cubicBezTo>
                  <a:cubicBezTo>
                    <a:pt x="72" y="17"/>
                    <a:pt x="36" y="17"/>
                    <a:pt x="0" y="53"/>
                  </a:cubicBezTo>
                  <a:cubicBezTo>
                    <a:pt x="73" y="126"/>
                    <a:pt x="150" y="162"/>
                    <a:pt x="226" y="162"/>
                  </a:cubicBezTo>
                  <a:cubicBezTo>
                    <a:pt x="298" y="162"/>
                    <a:pt x="371" y="129"/>
                    <a:pt x="441" y="65"/>
                  </a:cubicBezTo>
                  <a:cubicBezTo>
                    <a:pt x="427" y="22"/>
                    <a:pt x="404" y="0"/>
                    <a:pt x="3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5"/>
            <p:cNvSpPr/>
            <p:nvPr/>
          </p:nvSpPr>
          <p:spPr>
            <a:xfrm>
              <a:off x="5375350" y="3011375"/>
              <a:ext cx="6575" cy="3725"/>
            </a:xfrm>
            <a:custGeom>
              <a:avLst/>
              <a:gdLst/>
              <a:ahLst/>
              <a:cxnLst/>
              <a:rect l="l" t="t" r="r" b="b"/>
              <a:pathLst>
                <a:path w="263" h="149" extrusionOk="0">
                  <a:moveTo>
                    <a:pt x="128" y="0"/>
                  </a:moveTo>
                  <a:cubicBezTo>
                    <a:pt x="90" y="0"/>
                    <a:pt x="49" y="31"/>
                    <a:pt x="1" y="101"/>
                  </a:cubicBezTo>
                  <a:lnTo>
                    <a:pt x="132" y="149"/>
                  </a:lnTo>
                  <a:cubicBezTo>
                    <a:pt x="180" y="149"/>
                    <a:pt x="227" y="149"/>
                    <a:pt x="263" y="125"/>
                  </a:cubicBezTo>
                  <a:cubicBezTo>
                    <a:pt x="217" y="47"/>
                    <a:pt x="175"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5"/>
            <p:cNvSpPr/>
            <p:nvPr/>
          </p:nvSpPr>
          <p:spPr>
            <a:xfrm>
              <a:off x="5381900" y="3014775"/>
              <a:ext cx="3900" cy="1525"/>
            </a:xfrm>
            <a:custGeom>
              <a:avLst/>
              <a:gdLst/>
              <a:ahLst/>
              <a:cxnLst/>
              <a:rect l="l" t="t" r="r" b="b"/>
              <a:pathLst>
                <a:path w="156" h="61" extrusionOk="0">
                  <a:moveTo>
                    <a:pt x="156" y="1"/>
                  </a:moveTo>
                  <a:cubicBezTo>
                    <a:pt x="96" y="1"/>
                    <a:pt x="49" y="13"/>
                    <a:pt x="1" y="13"/>
                  </a:cubicBezTo>
                  <a:cubicBezTo>
                    <a:pt x="25" y="25"/>
                    <a:pt x="37" y="60"/>
                    <a:pt x="49" y="60"/>
                  </a:cubicBezTo>
                  <a:cubicBezTo>
                    <a:pt x="84" y="49"/>
                    <a:pt x="120" y="13"/>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5"/>
            <p:cNvSpPr/>
            <p:nvPr/>
          </p:nvSpPr>
          <p:spPr>
            <a:xfrm>
              <a:off x="6110275" y="3198125"/>
              <a:ext cx="4350" cy="3025"/>
            </a:xfrm>
            <a:custGeom>
              <a:avLst/>
              <a:gdLst/>
              <a:ahLst/>
              <a:cxnLst/>
              <a:rect l="l" t="t" r="r" b="b"/>
              <a:pathLst>
                <a:path w="174" h="121" extrusionOk="0">
                  <a:moveTo>
                    <a:pt x="128" y="0"/>
                  </a:moveTo>
                  <a:cubicBezTo>
                    <a:pt x="94" y="0"/>
                    <a:pt x="20" y="72"/>
                    <a:pt x="1" y="120"/>
                  </a:cubicBezTo>
                  <a:cubicBezTo>
                    <a:pt x="8" y="110"/>
                    <a:pt x="23" y="107"/>
                    <a:pt x="40" y="107"/>
                  </a:cubicBezTo>
                  <a:cubicBezTo>
                    <a:pt x="61" y="107"/>
                    <a:pt x="86" y="111"/>
                    <a:pt x="108" y="111"/>
                  </a:cubicBezTo>
                  <a:cubicBezTo>
                    <a:pt x="146" y="111"/>
                    <a:pt x="173" y="96"/>
                    <a:pt x="143" y="13"/>
                  </a:cubicBezTo>
                  <a:cubicBezTo>
                    <a:pt x="141" y="4"/>
                    <a:pt x="135"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5"/>
            <p:cNvSpPr/>
            <p:nvPr/>
          </p:nvSpPr>
          <p:spPr>
            <a:xfrm>
              <a:off x="6310600" y="3288200"/>
              <a:ext cx="7475" cy="3125"/>
            </a:xfrm>
            <a:custGeom>
              <a:avLst/>
              <a:gdLst/>
              <a:ahLst/>
              <a:cxnLst/>
              <a:rect l="l" t="t" r="r" b="b"/>
              <a:pathLst>
                <a:path w="299" h="125" extrusionOk="0">
                  <a:moveTo>
                    <a:pt x="158" y="1"/>
                  </a:moveTo>
                  <a:cubicBezTo>
                    <a:pt x="105" y="1"/>
                    <a:pt x="51" y="43"/>
                    <a:pt x="0" y="125"/>
                  </a:cubicBezTo>
                  <a:cubicBezTo>
                    <a:pt x="108" y="101"/>
                    <a:pt x="203" y="101"/>
                    <a:pt x="298" y="101"/>
                  </a:cubicBezTo>
                  <a:cubicBezTo>
                    <a:pt x="253" y="34"/>
                    <a:pt x="206" y="1"/>
                    <a:pt x="1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5"/>
            <p:cNvSpPr/>
            <p:nvPr/>
          </p:nvSpPr>
          <p:spPr>
            <a:xfrm>
              <a:off x="5269400" y="3015075"/>
              <a:ext cx="11925" cy="7950"/>
            </a:xfrm>
            <a:custGeom>
              <a:avLst/>
              <a:gdLst/>
              <a:ahLst/>
              <a:cxnLst/>
              <a:rect l="l" t="t" r="r" b="b"/>
              <a:pathLst>
                <a:path w="477" h="318" extrusionOk="0">
                  <a:moveTo>
                    <a:pt x="72" y="1"/>
                  </a:moveTo>
                  <a:cubicBezTo>
                    <a:pt x="0" y="13"/>
                    <a:pt x="0" y="48"/>
                    <a:pt x="36" y="108"/>
                  </a:cubicBezTo>
                  <a:cubicBezTo>
                    <a:pt x="36" y="252"/>
                    <a:pt x="90" y="318"/>
                    <a:pt x="191" y="318"/>
                  </a:cubicBezTo>
                  <a:cubicBezTo>
                    <a:pt x="231" y="318"/>
                    <a:pt x="279" y="307"/>
                    <a:pt x="334" y="287"/>
                  </a:cubicBezTo>
                  <a:cubicBezTo>
                    <a:pt x="441" y="227"/>
                    <a:pt x="477" y="120"/>
                    <a:pt x="453" y="13"/>
                  </a:cubicBezTo>
                  <a:cubicBezTo>
                    <a:pt x="334" y="13"/>
                    <a:pt x="203"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5"/>
            <p:cNvSpPr/>
            <p:nvPr/>
          </p:nvSpPr>
          <p:spPr>
            <a:xfrm>
              <a:off x="5328325" y="3017750"/>
              <a:ext cx="17300" cy="4175"/>
            </a:xfrm>
            <a:custGeom>
              <a:avLst/>
              <a:gdLst/>
              <a:ahLst/>
              <a:cxnLst/>
              <a:rect l="l" t="t" r="r" b="b"/>
              <a:pathLst>
                <a:path w="692" h="167" extrusionOk="0">
                  <a:moveTo>
                    <a:pt x="381" y="1"/>
                  </a:moveTo>
                  <a:cubicBezTo>
                    <a:pt x="257" y="1"/>
                    <a:pt x="126" y="37"/>
                    <a:pt x="1" y="37"/>
                  </a:cubicBezTo>
                  <a:cubicBezTo>
                    <a:pt x="105" y="141"/>
                    <a:pt x="217" y="166"/>
                    <a:pt x="332" y="166"/>
                  </a:cubicBezTo>
                  <a:cubicBezTo>
                    <a:pt x="441" y="166"/>
                    <a:pt x="551" y="143"/>
                    <a:pt x="657" y="143"/>
                  </a:cubicBezTo>
                  <a:cubicBezTo>
                    <a:pt x="669" y="143"/>
                    <a:pt x="680" y="143"/>
                    <a:pt x="691" y="144"/>
                  </a:cubicBezTo>
                  <a:cubicBezTo>
                    <a:pt x="601" y="30"/>
                    <a:pt x="494"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5"/>
            <p:cNvSpPr/>
            <p:nvPr/>
          </p:nvSpPr>
          <p:spPr>
            <a:xfrm>
              <a:off x="5299450" y="3014725"/>
              <a:ext cx="11950" cy="3350"/>
            </a:xfrm>
            <a:custGeom>
              <a:avLst/>
              <a:gdLst/>
              <a:ahLst/>
              <a:cxnLst/>
              <a:rect l="l" t="t" r="r" b="b"/>
              <a:pathLst>
                <a:path w="478" h="134" extrusionOk="0">
                  <a:moveTo>
                    <a:pt x="272" y="0"/>
                  </a:moveTo>
                  <a:cubicBezTo>
                    <a:pt x="168" y="0"/>
                    <a:pt x="74" y="25"/>
                    <a:pt x="1" y="134"/>
                  </a:cubicBezTo>
                  <a:cubicBezTo>
                    <a:pt x="179" y="134"/>
                    <a:pt x="346" y="134"/>
                    <a:pt x="477" y="15"/>
                  </a:cubicBezTo>
                  <a:cubicBezTo>
                    <a:pt x="408" y="10"/>
                    <a:pt x="338" y="0"/>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5"/>
            <p:cNvSpPr/>
            <p:nvPr/>
          </p:nvSpPr>
          <p:spPr>
            <a:xfrm>
              <a:off x="5320000" y="3015075"/>
              <a:ext cx="8950" cy="2775"/>
            </a:xfrm>
            <a:custGeom>
              <a:avLst/>
              <a:gdLst/>
              <a:ahLst/>
              <a:cxnLst/>
              <a:rect l="l" t="t" r="r" b="b"/>
              <a:pathLst>
                <a:path w="358" h="111" extrusionOk="0">
                  <a:moveTo>
                    <a:pt x="0" y="1"/>
                  </a:moveTo>
                  <a:cubicBezTo>
                    <a:pt x="71" y="81"/>
                    <a:pt x="158" y="111"/>
                    <a:pt x="263" y="111"/>
                  </a:cubicBezTo>
                  <a:cubicBezTo>
                    <a:pt x="282" y="111"/>
                    <a:pt x="302" y="110"/>
                    <a:pt x="322" y="108"/>
                  </a:cubicBezTo>
                  <a:cubicBezTo>
                    <a:pt x="322" y="60"/>
                    <a:pt x="334" y="37"/>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5"/>
            <p:cNvSpPr/>
            <p:nvPr/>
          </p:nvSpPr>
          <p:spPr>
            <a:xfrm>
              <a:off x="5284875" y="3014725"/>
              <a:ext cx="7475" cy="3175"/>
            </a:xfrm>
            <a:custGeom>
              <a:avLst/>
              <a:gdLst/>
              <a:ahLst/>
              <a:cxnLst/>
              <a:rect l="l" t="t" r="r" b="b"/>
              <a:pathLst>
                <a:path w="299" h="127" extrusionOk="0">
                  <a:moveTo>
                    <a:pt x="54" y="0"/>
                  </a:moveTo>
                  <a:cubicBezTo>
                    <a:pt x="36" y="0"/>
                    <a:pt x="19" y="1"/>
                    <a:pt x="0" y="3"/>
                  </a:cubicBezTo>
                  <a:cubicBezTo>
                    <a:pt x="46" y="104"/>
                    <a:pt x="127" y="127"/>
                    <a:pt x="216" y="127"/>
                  </a:cubicBezTo>
                  <a:cubicBezTo>
                    <a:pt x="243" y="127"/>
                    <a:pt x="271" y="125"/>
                    <a:pt x="298" y="122"/>
                  </a:cubicBezTo>
                  <a:cubicBezTo>
                    <a:pt x="238" y="31"/>
                    <a:pt x="151"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5"/>
            <p:cNvSpPr/>
            <p:nvPr/>
          </p:nvSpPr>
          <p:spPr>
            <a:xfrm>
              <a:off x="5282200" y="3010625"/>
              <a:ext cx="2700" cy="4475"/>
            </a:xfrm>
            <a:custGeom>
              <a:avLst/>
              <a:gdLst/>
              <a:ahLst/>
              <a:cxnLst/>
              <a:rect l="l" t="t" r="r" b="b"/>
              <a:pathLst>
                <a:path w="108" h="179" extrusionOk="0">
                  <a:moveTo>
                    <a:pt x="107" y="0"/>
                  </a:moveTo>
                  <a:cubicBezTo>
                    <a:pt x="84" y="48"/>
                    <a:pt x="36" y="96"/>
                    <a:pt x="0" y="131"/>
                  </a:cubicBezTo>
                  <a:cubicBezTo>
                    <a:pt x="36" y="167"/>
                    <a:pt x="60" y="179"/>
                    <a:pt x="107" y="179"/>
                  </a:cubicBez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5"/>
            <p:cNvSpPr/>
            <p:nvPr/>
          </p:nvSpPr>
          <p:spPr>
            <a:xfrm>
              <a:off x="5295300" y="3018050"/>
              <a:ext cx="4175" cy="2200"/>
            </a:xfrm>
            <a:custGeom>
              <a:avLst/>
              <a:gdLst/>
              <a:ahLst/>
              <a:cxnLst/>
              <a:rect l="l" t="t" r="r" b="b"/>
              <a:pathLst>
                <a:path w="167" h="88" extrusionOk="0">
                  <a:moveTo>
                    <a:pt x="167" y="1"/>
                  </a:moveTo>
                  <a:lnTo>
                    <a:pt x="167" y="1"/>
                  </a:lnTo>
                  <a:cubicBezTo>
                    <a:pt x="107" y="13"/>
                    <a:pt x="60" y="13"/>
                    <a:pt x="0" y="13"/>
                  </a:cubicBezTo>
                  <a:cubicBezTo>
                    <a:pt x="30" y="60"/>
                    <a:pt x="60" y="87"/>
                    <a:pt x="88" y="87"/>
                  </a:cubicBezTo>
                  <a:cubicBezTo>
                    <a:pt x="116" y="87"/>
                    <a:pt x="143" y="60"/>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5"/>
            <p:cNvSpPr/>
            <p:nvPr/>
          </p:nvSpPr>
          <p:spPr>
            <a:xfrm>
              <a:off x="5259575" y="3077650"/>
              <a:ext cx="29200" cy="7175"/>
            </a:xfrm>
            <a:custGeom>
              <a:avLst/>
              <a:gdLst/>
              <a:ahLst/>
              <a:cxnLst/>
              <a:rect l="l" t="t" r="r" b="b"/>
              <a:pathLst>
                <a:path w="1168" h="287" extrusionOk="0">
                  <a:moveTo>
                    <a:pt x="292" y="1"/>
                  </a:moveTo>
                  <a:cubicBezTo>
                    <a:pt x="194" y="1"/>
                    <a:pt x="97" y="15"/>
                    <a:pt x="0" y="58"/>
                  </a:cubicBezTo>
                  <a:cubicBezTo>
                    <a:pt x="310" y="272"/>
                    <a:pt x="691" y="177"/>
                    <a:pt x="1024" y="284"/>
                  </a:cubicBezTo>
                  <a:cubicBezTo>
                    <a:pt x="1030" y="286"/>
                    <a:pt x="1035" y="287"/>
                    <a:pt x="1040" y="287"/>
                  </a:cubicBezTo>
                  <a:cubicBezTo>
                    <a:pt x="1106" y="287"/>
                    <a:pt x="1167" y="157"/>
                    <a:pt x="1167" y="58"/>
                  </a:cubicBezTo>
                  <a:lnTo>
                    <a:pt x="1167" y="58"/>
                  </a:lnTo>
                  <a:cubicBezTo>
                    <a:pt x="1103" y="73"/>
                    <a:pt x="1040" y="79"/>
                    <a:pt x="976" y="79"/>
                  </a:cubicBezTo>
                  <a:cubicBezTo>
                    <a:pt x="747" y="79"/>
                    <a:pt x="518"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5"/>
            <p:cNvSpPr/>
            <p:nvPr/>
          </p:nvSpPr>
          <p:spPr>
            <a:xfrm>
              <a:off x="5302150" y="3082350"/>
              <a:ext cx="1500" cy="1525"/>
            </a:xfrm>
            <a:custGeom>
              <a:avLst/>
              <a:gdLst/>
              <a:ahLst/>
              <a:cxnLst/>
              <a:rect l="l" t="t" r="r" b="b"/>
              <a:pathLst>
                <a:path w="60" h="61" extrusionOk="0">
                  <a:moveTo>
                    <a:pt x="60" y="1"/>
                  </a:moveTo>
                  <a:cubicBezTo>
                    <a:pt x="24" y="24"/>
                    <a:pt x="12" y="24"/>
                    <a:pt x="12" y="36"/>
                  </a:cubicBezTo>
                  <a:cubicBezTo>
                    <a:pt x="0" y="36"/>
                    <a:pt x="0" y="48"/>
                    <a:pt x="0" y="60"/>
                  </a:cubicBez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5"/>
            <p:cNvSpPr/>
            <p:nvPr/>
          </p:nvSpPr>
          <p:spPr>
            <a:xfrm>
              <a:off x="5378925" y="3150525"/>
              <a:ext cx="47075" cy="14500"/>
            </a:xfrm>
            <a:custGeom>
              <a:avLst/>
              <a:gdLst/>
              <a:ahLst/>
              <a:cxnLst/>
              <a:rect l="l" t="t" r="r" b="b"/>
              <a:pathLst>
                <a:path w="1883" h="580" extrusionOk="0">
                  <a:moveTo>
                    <a:pt x="537" y="0"/>
                  </a:moveTo>
                  <a:cubicBezTo>
                    <a:pt x="453" y="12"/>
                    <a:pt x="346" y="36"/>
                    <a:pt x="263" y="48"/>
                  </a:cubicBezTo>
                  <a:cubicBezTo>
                    <a:pt x="108" y="119"/>
                    <a:pt x="1" y="214"/>
                    <a:pt x="168" y="369"/>
                  </a:cubicBezTo>
                  <a:cubicBezTo>
                    <a:pt x="520" y="500"/>
                    <a:pt x="872" y="580"/>
                    <a:pt x="1246" y="580"/>
                  </a:cubicBezTo>
                  <a:cubicBezTo>
                    <a:pt x="1314" y="580"/>
                    <a:pt x="1383" y="577"/>
                    <a:pt x="1453" y="572"/>
                  </a:cubicBezTo>
                  <a:cubicBezTo>
                    <a:pt x="1596" y="524"/>
                    <a:pt x="1715" y="465"/>
                    <a:pt x="1823" y="357"/>
                  </a:cubicBezTo>
                  <a:cubicBezTo>
                    <a:pt x="1870" y="298"/>
                    <a:pt x="1882" y="226"/>
                    <a:pt x="1834" y="167"/>
                  </a:cubicBezTo>
                  <a:cubicBezTo>
                    <a:pt x="1734" y="139"/>
                    <a:pt x="1631" y="131"/>
                    <a:pt x="1528" y="131"/>
                  </a:cubicBezTo>
                  <a:cubicBezTo>
                    <a:pt x="1378" y="131"/>
                    <a:pt x="1226" y="148"/>
                    <a:pt x="1076" y="148"/>
                  </a:cubicBezTo>
                  <a:cubicBezTo>
                    <a:pt x="890" y="148"/>
                    <a:pt x="708" y="121"/>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5"/>
            <p:cNvSpPr/>
            <p:nvPr/>
          </p:nvSpPr>
          <p:spPr>
            <a:xfrm>
              <a:off x="5425075" y="3154375"/>
              <a:ext cx="15200" cy="6950"/>
            </a:xfrm>
            <a:custGeom>
              <a:avLst/>
              <a:gdLst/>
              <a:ahLst/>
              <a:cxnLst/>
              <a:rect l="l" t="t" r="r" b="b"/>
              <a:pathLst>
                <a:path w="608" h="278" extrusionOk="0">
                  <a:moveTo>
                    <a:pt x="572" y="1"/>
                  </a:moveTo>
                  <a:cubicBezTo>
                    <a:pt x="381" y="13"/>
                    <a:pt x="203" y="13"/>
                    <a:pt x="0" y="25"/>
                  </a:cubicBezTo>
                  <a:lnTo>
                    <a:pt x="0" y="144"/>
                  </a:lnTo>
                  <a:cubicBezTo>
                    <a:pt x="86" y="236"/>
                    <a:pt x="179" y="278"/>
                    <a:pt x="278" y="278"/>
                  </a:cubicBezTo>
                  <a:cubicBezTo>
                    <a:pt x="357" y="278"/>
                    <a:pt x="439" y="251"/>
                    <a:pt x="524" y="203"/>
                  </a:cubicBezTo>
                  <a:cubicBezTo>
                    <a:pt x="596" y="156"/>
                    <a:pt x="608" y="84"/>
                    <a:pt x="584" y="13"/>
                  </a:cubicBezTo>
                  <a:lnTo>
                    <a:pt x="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5"/>
            <p:cNvSpPr/>
            <p:nvPr/>
          </p:nvSpPr>
          <p:spPr>
            <a:xfrm>
              <a:off x="5801600" y="2989775"/>
              <a:ext cx="21450" cy="7475"/>
            </a:xfrm>
            <a:custGeom>
              <a:avLst/>
              <a:gdLst/>
              <a:ahLst/>
              <a:cxnLst/>
              <a:rect l="l" t="t" r="r" b="b"/>
              <a:pathLst>
                <a:path w="858" h="299" extrusionOk="0">
                  <a:moveTo>
                    <a:pt x="560" y="1"/>
                  </a:moveTo>
                  <a:cubicBezTo>
                    <a:pt x="382" y="1"/>
                    <a:pt x="179" y="13"/>
                    <a:pt x="1" y="13"/>
                  </a:cubicBezTo>
                  <a:lnTo>
                    <a:pt x="1" y="251"/>
                  </a:lnTo>
                  <a:cubicBezTo>
                    <a:pt x="179" y="263"/>
                    <a:pt x="382" y="287"/>
                    <a:pt x="560" y="298"/>
                  </a:cubicBezTo>
                  <a:cubicBezTo>
                    <a:pt x="656" y="263"/>
                    <a:pt x="798" y="263"/>
                    <a:pt x="858" y="156"/>
                  </a:cubicBezTo>
                  <a:cubicBezTo>
                    <a:pt x="798" y="37"/>
                    <a:pt x="644" y="96"/>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5"/>
            <p:cNvSpPr/>
            <p:nvPr/>
          </p:nvSpPr>
          <p:spPr>
            <a:xfrm>
              <a:off x="5815600" y="2989650"/>
              <a:ext cx="11025" cy="4025"/>
            </a:xfrm>
            <a:custGeom>
              <a:avLst/>
              <a:gdLst/>
              <a:ahLst/>
              <a:cxnLst/>
              <a:rect l="l" t="t" r="r" b="b"/>
              <a:pathLst>
                <a:path w="441" h="161" extrusionOk="0">
                  <a:moveTo>
                    <a:pt x="166" y="0"/>
                  </a:moveTo>
                  <a:cubicBezTo>
                    <a:pt x="111" y="0"/>
                    <a:pt x="54" y="6"/>
                    <a:pt x="0" y="6"/>
                  </a:cubicBezTo>
                  <a:cubicBezTo>
                    <a:pt x="84" y="53"/>
                    <a:pt x="191" y="113"/>
                    <a:pt x="298" y="161"/>
                  </a:cubicBezTo>
                  <a:cubicBezTo>
                    <a:pt x="358" y="161"/>
                    <a:pt x="393" y="137"/>
                    <a:pt x="441" y="137"/>
                  </a:cubicBezTo>
                  <a:cubicBezTo>
                    <a:pt x="371" y="20"/>
                    <a:pt x="271"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5"/>
            <p:cNvSpPr/>
            <p:nvPr/>
          </p:nvSpPr>
          <p:spPr>
            <a:xfrm>
              <a:off x="5836425" y="2993175"/>
              <a:ext cx="11925" cy="3775"/>
            </a:xfrm>
            <a:custGeom>
              <a:avLst/>
              <a:gdLst/>
              <a:ahLst/>
              <a:cxnLst/>
              <a:rect l="l" t="t" r="r" b="b"/>
              <a:pathLst>
                <a:path w="477" h="151" extrusionOk="0">
                  <a:moveTo>
                    <a:pt x="196" y="0"/>
                  </a:moveTo>
                  <a:cubicBezTo>
                    <a:pt x="133" y="0"/>
                    <a:pt x="67" y="11"/>
                    <a:pt x="1" y="20"/>
                  </a:cubicBezTo>
                  <a:cubicBezTo>
                    <a:pt x="113" y="142"/>
                    <a:pt x="260" y="151"/>
                    <a:pt x="405" y="151"/>
                  </a:cubicBezTo>
                  <a:cubicBezTo>
                    <a:pt x="429" y="151"/>
                    <a:pt x="453" y="151"/>
                    <a:pt x="477" y="151"/>
                  </a:cubicBezTo>
                  <a:cubicBezTo>
                    <a:pt x="402" y="31"/>
                    <a:pt x="30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5"/>
            <p:cNvSpPr/>
            <p:nvPr/>
          </p:nvSpPr>
          <p:spPr>
            <a:xfrm>
              <a:off x="5279700" y="2998525"/>
              <a:ext cx="26325" cy="9150"/>
            </a:xfrm>
            <a:custGeom>
              <a:avLst/>
              <a:gdLst/>
              <a:ahLst/>
              <a:cxnLst/>
              <a:rect l="l" t="t" r="r" b="b"/>
              <a:pathLst>
                <a:path w="1053" h="366" extrusionOk="0">
                  <a:moveTo>
                    <a:pt x="218" y="1"/>
                  </a:moveTo>
                  <a:cubicBezTo>
                    <a:pt x="1" y="1"/>
                    <a:pt x="89" y="173"/>
                    <a:pt x="219" y="353"/>
                  </a:cubicBezTo>
                  <a:lnTo>
                    <a:pt x="255" y="365"/>
                  </a:lnTo>
                  <a:cubicBezTo>
                    <a:pt x="310" y="290"/>
                    <a:pt x="384" y="276"/>
                    <a:pt x="461" y="276"/>
                  </a:cubicBezTo>
                  <a:cubicBezTo>
                    <a:pt x="509" y="276"/>
                    <a:pt x="558" y="281"/>
                    <a:pt x="605" y="281"/>
                  </a:cubicBezTo>
                  <a:cubicBezTo>
                    <a:pt x="664" y="281"/>
                    <a:pt x="721" y="273"/>
                    <a:pt x="767" y="234"/>
                  </a:cubicBezTo>
                  <a:cubicBezTo>
                    <a:pt x="874" y="199"/>
                    <a:pt x="993" y="199"/>
                    <a:pt x="1053" y="103"/>
                  </a:cubicBezTo>
                  <a:cubicBezTo>
                    <a:pt x="815" y="56"/>
                    <a:pt x="600" y="68"/>
                    <a:pt x="374" y="20"/>
                  </a:cubicBezTo>
                  <a:cubicBezTo>
                    <a:pt x="310" y="7"/>
                    <a:pt x="259"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5"/>
            <p:cNvSpPr/>
            <p:nvPr/>
          </p:nvSpPr>
          <p:spPr>
            <a:xfrm>
              <a:off x="5267900" y="2981425"/>
              <a:ext cx="10750" cy="26000"/>
            </a:xfrm>
            <a:custGeom>
              <a:avLst/>
              <a:gdLst/>
              <a:ahLst/>
              <a:cxnLst/>
              <a:rect l="l" t="t" r="r" b="b"/>
              <a:pathLst>
                <a:path w="430" h="1040" extrusionOk="0">
                  <a:moveTo>
                    <a:pt x="165" y="1"/>
                  </a:moveTo>
                  <a:cubicBezTo>
                    <a:pt x="119" y="1"/>
                    <a:pt x="88" y="30"/>
                    <a:pt x="72" y="85"/>
                  </a:cubicBezTo>
                  <a:cubicBezTo>
                    <a:pt x="72" y="299"/>
                    <a:pt x="1" y="525"/>
                    <a:pt x="1" y="752"/>
                  </a:cubicBezTo>
                  <a:cubicBezTo>
                    <a:pt x="23" y="885"/>
                    <a:pt x="35" y="1040"/>
                    <a:pt x="221" y="1040"/>
                  </a:cubicBezTo>
                  <a:cubicBezTo>
                    <a:pt x="234" y="1040"/>
                    <a:pt x="248" y="1039"/>
                    <a:pt x="263" y="1037"/>
                  </a:cubicBezTo>
                  <a:cubicBezTo>
                    <a:pt x="322" y="894"/>
                    <a:pt x="429" y="763"/>
                    <a:pt x="394" y="597"/>
                  </a:cubicBezTo>
                  <a:cubicBezTo>
                    <a:pt x="191" y="442"/>
                    <a:pt x="310" y="216"/>
                    <a:pt x="251" y="25"/>
                  </a:cubicBezTo>
                  <a:cubicBezTo>
                    <a:pt x="218" y="9"/>
                    <a:pt x="190"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5"/>
            <p:cNvSpPr/>
            <p:nvPr/>
          </p:nvSpPr>
          <p:spPr>
            <a:xfrm>
              <a:off x="5261950" y="2999600"/>
              <a:ext cx="12225" cy="17900"/>
            </a:xfrm>
            <a:custGeom>
              <a:avLst/>
              <a:gdLst/>
              <a:ahLst/>
              <a:cxnLst/>
              <a:rect l="l" t="t" r="r" b="b"/>
              <a:pathLst>
                <a:path w="489" h="716" extrusionOk="0">
                  <a:moveTo>
                    <a:pt x="334" y="1"/>
                  </a:moveTo>
                  <a:cubicBezTo>
                    <a:pt x="1" y="120"/>
                    <a:pt x="179" y="382"/>
                    <a:pt x="191" y="572"/>
                  </a:cubicBezTo>
                  <a:cubicBezTo>
                    <a:pt x="239" y="620"/>
                    <a:pt x="298" y="667"/>
                    <a:pt x="334" y="715"/>
                  </a:cubicBezTo>
                  <a:cubicBezTo>
                    <a:pt x="334" y="679"/>
                    <a:pt x="358" y="632"/>
                    <a:pt x="370" y="608"/>
                  </a:cubicBezTo>
                  <a:cubicBezTo>
                    <a:pt x="417" y="501"/>
                    <a:pt x="441" y="394"/>
                    <a:pt x="489" y="298"/>
                  </a:cubicBezTo>
                  <a:cubicBezTo>
                    <a:pt x="370" y="239"/>
                    <a:pt x="358" y="120"/>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5"/>
            <p:cNvSpPr/>
            <p:nvPr/>
          </p:nvSpPr>
          <p:spPr>
            <a:xfrm>
              <a:off x="5277725" y="2986200"/>
              <a:ext cx="3900" cy="7475"/>
            </a:xfrm>
            <a:custGeom>
              <a:avLst/>
              <a:gdLst/>
              <a:ahLst/>
              <a:cxnLst/>
              <a:rect l="l" t="t" r="r" b="b"/>
              <a:pathLst>
                <a:path w="156" h="299" extrusionOk="0">
                  <a:moveTo>
                    <a:pt x="156" y="1"/>
                  </a:moveTo>
                  <a:cubicBezTo>
                    <a:pt x="36" y="60"/>
                    <a:pt x="1" y="180"/>
                    <a:pt x="25" y="299"/>
                  </a:cubicBezTo>
                  <a:cubicBezTo>
                    <a:pt x="120" y="215"/>
                    <a:pt x="156" y="108"/>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5"/>
            <p:cNvSpPr/>
            <p:nvPr/>
          </p:nvSpPr>
          <p:spPr>
            <a:xfrm>
              <a:off x="5281300" y="2978775"/>
              <a:ext cx="3600" cy="6875"/>
            </a:xfrm>
            <a:custGeom>
              <a:avLst/>
              <a:gdLst/>
              <a:ahLst/>
              <a:cxnLst/>
              <a:rect l="l" t="t" r="r" b="b"/>
              <a:pathLst>
                <a:path w="144" h="275" extrusionOk="0">
                  <a:moveTo>
                    <a:pt x="132" y="0"/>
                  </a:moveTo>
                  <a:cubicBezTo>
                    <a:pt x="24" y="72"/>
                    <a:pt x="1" y="155"/>
                    <a:pt x="1" y="274"/>
                  </a:cubicBezTo>
                  <a:cubicBezTo>
                    <a:pt x="60" y="238"/>
                    <a:pt x="96" y="191"/>
                    <a:pt x="143" y="143"/>
                  </a:cubicBezTo>
                  <a:cubicBezTo>
                    <a:pt x="143" y="96"/>
                    <a:pt x="132"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5"/>
            <p:cNvSpPr/>
            <p:nvPr/>
          </p:nvSpPr>
          <p:spPr>
            <a:xfrm>
              <a:off x="5323575" y="3129775"/>
              <a:ext cx="44375" cy="16000"/>
            </a:xfrm>
            <a:custGeom>
              <a:avLst/>
              <a:gdLst/>
              <a:ahLst/>
              <a:cxnLst/>
              <a:rect l="l" t="t" r="r" b="b"/>
              <a:pathLst>
                <a:path w="1775" h="640" extrusionOk="0">
                  <a:moveTo>
                    <a:pt x="332" y="0"/>
                  </a:moveTo>
                  <a:cubicBezTo>
                    <a:pt x="226" y="0"/>
                    <a:pt x="128" y="33"/>
                    <a:pt x="36" y="116"/>
                  </a:cubicBezTo>
                  <a:cubicBezTo>
                    <a:pt x="0" y="187"/>
                    <a:pt x="0" y="259"/>
                    <a:pt x="48" y="318"/>
                  </a:cubicBezTo>
                  <a:cubicBezTo>
                    <a:pt x="179" y="473"/>
                    <a:pt x="357" y="533"/>
                    <a:pt x="536" y="580"/>
                  </a:cubicBezTo>
                  <a:cubicBezTo>
                    <a:pt x="655" y="592"/>
                    <a:pt x="762" y="604"/>
                    <a:pt x="881" y="604"/>
                  </a:cubicBezTo>
                  <a:cubicBezTo>
                    <a:pt x="1143" y="592"/>
                    <a:pt x="1429" y="640"/>
                    <a:pt x="1643" y="402"/>
                  </a:cubicBezTo>
                  <a:cubicBezTo>
                    <a:pt x="1679" y="318"/>
                    <a:pt x="1727" y="235"/>
                    <a:pt x="1774" y="163"/>
                  </a:cubicBezTo>
                  <a:lnTo>
                    <a:pt x="608" y="116"/>
                  </a:lnTo>
                  <a:cubicBezTo>
                    <a:pt x="548" y="56"/>
                    <a:pt x="488" y="21"/>
                    <a:pt x="429" y="9"/>
                  </a:cubicBezTo>
                  <a:cubicBezTo>
                    <a:pt x="396" y="3"/>
                    <a:pt x="364"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5"/>
            <p:cNvSpPr/>
            <p:nvPr/>
          </p:nvSpPr>
          <p:spPr>
            <a:xfrm>
              <a:off x="5341850" y="3139800"/>
              <a:ext cx="30250" cy="13575"/>
            </a:xfrm>
            <a:custGeom>
              <a:avLst/>
              <a:gdLst/>
              <a:ahLst/>
              <a:cxnLst/>
              <a:rect l="l" t="t" r="r" b="b"/>
              <a:pathLst>
                <a:path w="1210" h="543" extrusionOk="0">
                  <a:moveTo>
                    <a:pt x="889" y="1"/>
                  </a:moveTo>
                  <a:cubicBezTo>
                    <a:pt x="615" y="12"/>
                    <a:pt x="317" y="12"/>
                    <a:pt x="31" y="24"/>
                  </a:cubicBezTo>
                  <a:cubicBezTo>
                    <a:pt x="1" y="186"/>
                    <a:pt x="108" y="271"/>
                    <a:pt x="221" y="271"/>
                  </a:cubicBezTo>
                  <a:cubicBezTo>
                    <a:pt x="241" y="271"/>
                    <a:pt x="262" y="268"/>
                    <a:pt x="281" y="262"/>
                  </a:cubicBezTo>
                  <a:cubicBezTo>
                    <a:pt x="318" y="253"/>
                    <a:pt x="347" y="249"/>
                    <a:pt x="370" y="249"/>
                  </a:cubicBezTo>
                  <a:cubicBezTo>
                    <a:pt x="528" y="249"/>
                    <a:pt x="410" y="437"/>
                    <a:pt x="472" y="489"/>
                  </a:cubicBezTo>
                  <a:cubicBezTo>
                    <a:pt x="531" y="524"/>
                    <a:pt x="591" y="542"/>
                    <a:pt x="653" y="542"/>
                  </a:cubicBezTo>
                  <a:cubicBezTo>
                    <a:pt x="716" y="542"/>
                    <a:pt x="781" y="524"/>
                    <a:pt x="853" y="489"/>
                  </a:cubicBezTo>
                  <a:cubicBezTo>
                    <a:pt x="877" y="453"/>
                    <a:pt x="889" y="429"/>
                    <a:pt x="912" y="393"/>
                  </a:cubicBezTo>
                  <a:cubicBezTo>
                    <a:pt x="912" y="203"/>
                    <a:pt x="1043" y="143"/>
                    <a:pt x="1210" y="132"/>
                  </a:cubicBezTo>
                  <a:cubicBezTo>
                    <a:pt x="1127" y="24"/>
                    <a:pt x="1008" y="12"/>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5"/>
            <p:cNvSpPr/>
            <p:nvPr/>
          </p:nvSpPr>
          <p:spPr>
            <a:xfrm>
              <a:off x="5375075" y="3121925"/>
              <a:ext cx="19900" cy="10450"/>
            </a:xfrm>
            <a:custGeom>
              <a:avLst/>
              <a:gdLst/>
              <a:ahLst/>
              <a:cxnLst/>
              <a:rect l="l" t="t" r="r" b="b"/>
              <a:pathLst>
                <a:path w="796" h="418" extrusionOk="0">
                  <a:moveTo>
                    <a:pt x="176" y="0"/>
                  </a:moveTo>
                  <a:cubicBezTo>
                    <a:pt x="169" y="0"/>
                    <a:pt x="162" y="1"/>
                    <a:pt x="155" y="1"/>
                  </a:cubicBezTo>
                  <a:cubicBezTo>
                    <a:pt x="95" y="13"/>
                    <a:pt x="60" y="13"/>
                    <a:pt x="0" y="13"/>
                  </a:cubicBezTo>
                  <a:cubicBezTo>
                    <a:pt x="36" y="251"/>
                    <a:pt x="310" y="263"/>
                    <a:pt x="429" y="418"/>
                  </a:cubicBezTo>
                  <a:cubicBezTo>
                    <a:pt x="512" y="418"/>
                    <a:pt x="595" y="406"/>
                    <a:pt x="679" y="406"/>
                  </a:cubicBezTo>
                  <a:cubicBezTo>
                    <a:pt x="781" y="172"/>
                    <a:pt x="795" y="103"/>
                    <a:pt x="693" y="103"/>
                  </a:cubicBezTo>
                  <a:cubicBezTo>
                    <a:pt x="676" y="103"/>
                    <a:pt x="655" y="105"/>
                    <a:pt x="631" y="108"/>
                  </a:cubicBezTo>
                  <a:cubicBezTo>
                    <a:pt x="623" y="109"/>
                    <a:pt x="616" y="109"/>
                    <a:pt x="608" y="109"/>
                  </a:cubicBezTo>
                  <a:cubicBezTo>
                    <a:pt x="449" y="109"/>
                    <a:pt x="326"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5"/>
            <p:cNvSpPr/>
            <p:nvPr/>
          </p:nvSpPr>
          <p:spPr>
            <a:xfrm>
              <a:off x="5334000" y="3007400"/>
              <a:ext cx="16075" cy="3250"/>
            </a:xfrm>
            <a:custGeom>
              <a:avLst/>
              <a:gdLst/>
              <a:ahLst/>
              <a:cxnLst/>
              <a:rect l="l" t="t" r="r" b="b"/>
              <a:pathLst>
                <a:path w="643" h="130" extrusionOk="0">
                  <a:moveTo>
                    <a:pt x="293" y="1"/>
                  </a:moveTo>
                  <a:cubicBezTo>
                    <a:pt x="211" y="1"/>
                    <a:pt x="129" y="10"/>
                    <a:pt x="48" y="10"/>
                  </a:cubicBezTo>
                  <a:cubicBezTo>
                    <a:pt x="0" y="70"/>
                    <a:pt x="12" y="117"/>
                    <a:pt x="95" y="129"/>
                  </a:cubicBezTo>
                  <a:lnTo>
                    <a:pt x="643" y="129"/>
                  </a:lnTo>
                  <a:cubicBezTo>
                    <a:pt x="536" y="22"/>
                    <a:pt x="416"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35"/>
            <p:cNvSpPr/>
            <p:nvPr/>
          </p:nvSpPr>
          <p:spPr>
            <a:xfrm>
              <a:off x="5285775" y="3004325"/>
              <a:ext cx="14300" cy="3350"/>
            </a:xfrm>
            <a:custGeom>
              <a:avLst/>
              <a:gdLst/>
              <a:ahLst/>
              <a:cxnLst/>
              <a:rect l="l" t="t" r="r" b="b"/>
              <a:pathLst>
                <a:path w="572" h="134" extrusionOk="0">
                  <a:moveTo>
                    <a:pt x="270" y="0"/>
                  </a:moveTo>
                  <a:cubicBezTo>
                    <a:pt x="169" y="0"/>
                    <a:pt x="73" y="20"/>
                    <a:pt x="0" y="133"/>
                  </a:cubicBezTo>
                  <a:cubicBezTo>
                    <a:pt x="191" y="121"/>
                    <a:pt x="381" y="121"/>
                    <a:pt x="572" y="109"/>
                  </a:cubicBezTo>
                  <a:cubicBezTo>
                    <a:pt x="560" y="74"/>
                    <a:pt x="524" y="38"/>
                    <a:pt x="512" y="2"/>
                  </a:cubicBezTo>
                  <a:cubicBezTo>
                    <a:pt x="489" y="5"/>
                    <a:pt x="466" y="6"/>
                    <a:pt x="442" y="6"/>
                  </a:cubicBezTo>
                  <a:cubicBezTo>
                    <a:pt x="385" y="6"/>
                    <a:pt x="326" y="0"/>
                    <a:pt x="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35"/>
            <p:cNvSpPr/>
            <p:nvPr/>
          </p:nvSpPr>
          <p:spPr>
            <a:xfrm>
              <a:off x="5328325" y="3007650"/>
              <a:ext cx="8075" cy="3075"/>
            </a:xfrm>
            <a:custGeom>
              <a:avLst/>
              <a:gdLst/>
              <a:ahLst/>
              <a:cxnLst/>
              <a:rect l="l" t="t" r="r" b="b"/>
              <a:pathLst>
                <a:path w="323" h="123" extrusionOk="0">
                  <a:moveTo>
                    <a:pt x="275" y="0"/>
                  </a:moveTo>
                  <a:cubicBezTo>
                    <a:pt x="179" y="0"/>
                    <a:pt x="96" y="0"/>
                    <a:pt x="1" y="12"/>
                  </a:cubicBezTo>
                  <a:cubicBezTo>
                    <a:pt x="68" y="98"/>
                    <a:pt x="158" y="123"/>
                    <a:pt x="253" y="123"/>
                  </a:cubicBezTo>
                  <a:cubicBezTo>
                    <a:pt x="276" y="123"/>
                    <a:pt x="299" y="122"/>
                    <a:pt x="322" y="119"/>
                  </a:cubicBezTo>
                  <a:cubicBezTo>
                    <a:pt x="298" y="72"/>
                    <a:pt x="287" y="4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35"/>
            <p:cNvSpPr/>
            <p:nvPr/>
          </p:nvSpPr>
          <p:spPr>
            <a:xfrm>
              <a:off x="5525675" y="3107525"/>
              <a:ext cx="8075" cy="5900"/>
            </a:xfrm>
            <a:custGeom>
              <a:avLst/>
              <a:gdLst/>
              <a:ahLst/>
              <a:cxnLst/>
              <a:rect l="l" t="t" r="r" b="b"/>
              <a:pathLst>
                <a:path w="323" h="236" extrusionOk="0">
                  <a:moveTo>
                    <a:pt x="140" y="0"/>
                  </a:moveTo>
                  <a:cubicBezTo>
                    <a:pt x="96" y="0"/>
                    <a:pt x="49" y="8"/>
                    <a:pt x="1" y="18"/>
                  </a:cubicBezTo>
                  <a:lnTo>
                    <a:pt x="1" y="137"/>
                  </a:lnTo>
                  <a:cubicBezTo>
                    <a:pt x="58" y="169"/>
                    <a:pt x="126" y="236"/>
                    <a:pt x="198" y="236"/>
                  </a:cubicBezTo>
                  <a:cubicBezTo>
                    <a:pt x="231" y="236"/>
                    <a:pt x="265" y="222"/>
                    <a:pt x="298" y="184"/>
                  </a:cubicBezTo>
                  <a:cubicBezTo>
                    <a:pt x="310" y="160"/>
                    <a:pt x="322" y="77"/>
                    <a:pt x="310" y="65"/>
                  </a:cubicBezTo>
                  <a:cubicBezTo>
                    <a:pt x="261" y="16"/>
                    <a:pt x="204" y="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5"/>
            <p:cNvSpPr/>
            <p:nvPr/>
          </p:nvSpPr>
          <p:spPr>
            <a:xfrm>
              <a:off x="5540850" y="3132950"/>
              <a:ext cx="5700" cy="4200"/>
            </a:xfrm>
            <a:custGeom>
              <a:avLst/>
              <a:gdLst/>
              <a:ahLst/>
              <a:cxnLst/>
              <a:rect l="l" t="t" r="r" b="b"/>
              <a:pathLst>
                <a:path w="228" h="168" extrusionOk="0">
                  <a:moveTo>
                    <a:pt x="108" y="1"/>
                  </a:moveTo>
                  <a:lnTo>
                    <a:pt x="108" y="1"/>
                  </a:lnTo>
                  <a:cubicBezTo>
                    <a:pt x="1" y="48"/>
                    <a:pt x="1" y="96"/>
                    <a:pt x="96" y="167"/>
                  </a:cubicBezTo>
                  <a:cubicBezTo>
                    <a:pt x="179" y="120"/>
                    <a:pt x="227"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5"/>
            <p:cNvSpPr/>
            <p:nvPr/>
          </p:nvSpPr>
          <p:spPr>
            <a:xfrm>
              <a:off x="5503650" y="3131500"/>
              <a:ext cx="4500" cy="4375"/>
            </a:xfrm>
            <a:custGeom>
              <a:avLst/>
              <a:gdLst/>
              <a:ahLst/>
              <a:cxnLst/>
              <a:rect l="l" t="t" r="r" b="b"/>
              <a:pathLst>
                <a:path w="180" h="175" extrusionOk="0">
                  <a:moveTo>
                    <a:pt x="88" y="1"/>
                  </a:moveTo>
                  <a:cubicBezTo>
                    <a:pt x="59" y="1"/>
                    <a:pt x="30" y="31"/>
                    <a:pt x="1" y="94"/>
                  </a:cubicBezTo>
                  <a:cubicBezTo>
                    <a:pt x="24" y="148"/>
                    <a:pt x="51" y="175"/>
                    <a:pt x="81" y="175"/>
                  </a:cubicBezTo>
                  <a:cubicBezTo>
                    <a:pt x="111" y="175"/>
                    <a:pt x="143" y="148"/>
                    <a:pt x="179" y="94"/>
                  </a:cubicBezTo>
                  <a:cubicBezTo>
                    <a:pt x="149" y="33"/>
                    <a:pt x="118" y="1"/>
                    <a:pt x="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5"/>
            <p:cNvSpPr/>
            <p:nvPr/>
          </p:nvSpPr>
          <p:spPr>
            <a:xfrm>
              <a:off x="5518525" y="3129075"/>
              <a:ext cx="3300" cy="2100"/>
            </a:xfrm>
            <a:custGeom>
              <a:avLst/>
              <a:gdLst/>
              <a:ahLst/>
              <a:cxnLst/>
              <a:rect l="l" t="t" r="r" b="b"/>
              <a:pathLst>
                <a:path w="132" h="84" extrusionOk="0">
                  <a:moveTo>
                    <a:pt x="1" y="1"/>
                  </a:moveTo>
                  <a:cubicBezTo>
                    <a:pt x="20" y="53"/>
                    <a:pt x="40" y="83"/>
                    <a:pt x="63" y="83"/>
                  </a:cubicBezTo>
                  <a:cubicBezTo>
                    <a:pt x="82" y="83"/>
                    <a:pt x="105" y="62"/>
                    <a:pt x="132" y="13"/>
                  </a:cubicBezTo>
                  <a:cubicBezTo>
                    <a:pt x="96" y="1"/>
                    <a:pt x="49"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5"/>
            <p:cNvSpPr/>
            <p:nvPr/>
          </p:nvSpPr>
          <p:spPr>
            <a:xfrm>
              <a:off x="6169500" y="3246075"/>
              <a:ext cx="1825" cy="1500"/>
            </a:xfrm>
            <a:custGeom>
              <a:avLst/>
              <a:gdLst/>
              <a:ahLst/>
              <a:cxnLst/>
              <a:rect l="l" t="t" r="r" b="b"/>
              <a:pathLst>
                <a:path w="73" h="60" extrusionOk="0">
                  <a:moveTo>
                    <a:pt x="1" y="0"/>
                  </a:moveTo>
                  <a:lnTo>
                    <a:pt x="49" y="40"/>
                  </a:lnTo>
                  <a:lnTo>
                    <a:pt x="49" y="40"/>
                  </a:lnTo>
                  <a:cubicBezTo>
                    <a:pt x="45" y="35"/>
                    <a:pt x="42" y="29"/>
                    <a:pt x="37" y="24"/>
                  </a:cubicBezTo>
                  <a:cubicBezTo>
                    <a:pt x="37" y="0"/>
                    <a:pt x="25" y="0"/>
                    <a:pt x="1" y="0"/>
                  </a:cubicBezTo>
                  <a:close/>
                  <a:moveTo>
                    <a:pt x="49" y="40"/>
                  </a:moveTo>
                  <a:cubicBezTo>
                    <a:pt x="53" y="46"/>
                    <a:pt x="59" y="53"/>
                    <a:pt x="72" y="60"/>
                  </a:cubicBezTo>
                  <a:lnTo>
                    <a:pt x="49" y="4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5"/>
            <p:cNvSpPr/>
            <p:nvPr/>
          </p:nvSpPr>
          <p:spPr>
            <a:xfrm>
              <a:off x="5744450" y="2986075"/>
              <a:ext cx="19675" cy="3625"/>
            </a:xfrm>
            <a:custGeom>
              <a:avLst/>
              <a:gdLst/>
              <a:ahLst/>
              <a:cxnLst/>
              <a:rect l="l" t="t" r="r" b="b"/>
              <a:pathLst>
                <a:path w="787" h="145" extrusionOk="0">
                  <a:moveTo>
                    <a:pt x="345" y="1"/>
                  </a:moveTo>
                  <a:cubicBezTo>
                    <a:pt x="253" y="1"/>
                    <a:pt x="160" y="7"/>
                    <a:pt x="68" y="7"/>
                  </a:cubicBezTo>
                  <a:cubicBezTo>
                    <a:pt x="46" y="7"/>
                    <a:pt x="23" y="7"/>
                    <a:pt x="1" y="6"/>
                  </a:cubicBezTo>
                  <a:lnTo>
                    <a:pt x="1" y="6"/>
                  </a:lnTo>
                  <a:cubicBezTo>
                    <a:pt x="106" y="116"/>
                    <a:pt x="221" y="145"/>
                    <a:pt x="343" y="145"/>
                  </a:cubicBezTo>
                  <a:cubicBezTo>
                    <a:pt x="473" y="145"/>
                    <a:pt x="610" y="112"/>
                    <a:pt x="751" y="112"/>
                  </a:cubicBezTo>
                  <a:cubicBezTo>
                    <a:pt x="763" y="112"/>
                    <a:pt x="775" y="113"/>
                    <a:pt x="787" y="113"/>
                  </a:cubicBezTo>
                  <a:cubicBezTo>
                    <a:pt x="645" y="19"/>
                    <a:pt x="495" y="1"/>
                    <a:pt x="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5"/>
            <p:cNvSpPr/>
            <p:nvPr/>
          </p:nvSpPr>
          <p:spPr>
            <a:xfrm>
              <a:off x="5779275" y="2986200"/>
              <a:ext cx="11350" cy="3025"/>
            </a:xfrm>
            <a:custGeom>
              <a:avLst/>
              <a:gdLst/>
              <a:ahLst/>
              <a:cxnLst/>
              <a:rect l="l" t="t" r="r" b="b"/>
              <a:pathLst>
                <a:path w="454" h="121" extrusionOk="0">
                  <a:moveTo>
                    <a:pt x="184" y="1"/>
                  </a:moveTo>
                  <a:cubicBezTo>
                    <a:pt x="125" y="1"/>
                    <a:pt x="63" y="8"/>
                    <a:pt x="1" y="13"/>
                  </a:cubicBezTo>
                  <a:cubicBezTo>
                    <a:pt x="1" y="72"/>
                    <a:pt x="36" y="96"/>
                    <a:pt x="84" y="120"/>
                  </a:cubicBezTo>
                  <a:lnTo>
                    <a:pt x="453" y="120"/>
                  </a:lnTo>
                  <a:cubicBezTo>
                    <a:pt x="378" y="23"/>
                    <a:pt x="285"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5"/>
            <p:cNvSpPr/>
            <p:nvPr/>
          </p:nvSpPr>
          <p:spPr>
            <a:xfrm>
              <a:off x="5764100" y="2987775"/>
              <a:ext cx="6275" cy="1150"/>
            </a:xfrm>
            <a:custGeom>
              <a:avLst/>
              <a:gdLst/>
              <a:ahLst/>
              <a:cxnLst/>
              <a:rect l="l" t="t" r="r" b="b"/>
              <a:pathLst>
                <a:path w="251" h="46" extrusionOk="0">
                  <a:moveTo>
                    <a:pt x="147" y="0"/>
                  </a:moveTo>
                  <a:cubicBezTo>
                    <a:pt x="101" y="0"/>
                    <a:pt x="53" y="19"/>
                    <a:pt x="1" y="45"/>
                  </a:cubicBezTo>
                  <a:lnTo>
                    <a:pt x="251" y="45"/>
                  </a:lnTo>
                  <a:cubicBezTo>
                    <a:pt x="218" y="13"/>
                    <a:pt x="184" y="0"/>
                    <a:pt x="1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5"/>
            <p:cNvSpPr/>
            <p:nvPr/>
          </p:nvSpPr>
          <p:spPr>
            <a:xfrm>
              <a:off x="5774825" y="2986500"/>
              <a:ext cx="6850" cy="2725"/>
            </a:xfrm>
            <a:custGeom>
              <a:avLst/>
              <a:gdLst/>
              <a:ahLst/>
              <a:cxnLst/>
              <a:rect l="l" t="t" r="r" b="b"/>
              <a:pathLst>
                <a:path w="274" h="109" extrusionOk="0">
                  <a:moveTo>
                    <a:pt x="179" y="1"/>
                  </a:moveTo>
                  <a:cubicBezTo>
                    <a:pt x="119" y="25"/>
                    <a:pt x="60" y="60"/>
                    <a:pt x="0" y="108"/>
                  </a:cubicBezTo>
                  <a:lnTo>
                    <a:pt x="274" y="108"/>
                  </a:lnTo>
                  <a:cubicBezTo>
                    <a:pt x="238" y="72"/>
                    <a:pt x="214" y="25"/>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5"/>
            <p:cNvSpPr/>
            <p:nvPr/>
          </p:nvSpPr>
          <p:spPr>
            <a:xfrm>
              <a:off x="5263450" y="2968650"/>
              <a:ext cx="13400" cy="45875"/>
            </a:xfrm>
            <a:custGeom>
              <a:avLst/>
              <a:gdLst/>
              <a:ahLst/>
              <a:cxnLst/>
              <a:rect l="l" t="t" r="r" b="b"/>
              <a:pathLst>
                <a:path w="536" h="1835" extrusionOk="0">
                  <a:moveTo>
                    <a:pt x="179" y="0"/>
                  </a:moveTo>
                  <a:cubicBezTo>
                    <a:pt x="119" y="501"/>
                    <a:pt x="60" y="1024"/>
                    <a:pt x="0" y="1536"/>
                  </a:cubicBezTo>
                  <a:cubicBezTo>
                    <a:pt x="12" y="1632"/>
                    <a:pt x="24" y="1751"/>
                    <a:pt x="131" y="1834"/>
                  </a:cubicBezTo>
                  <a:cubicBezTo>
                    <a:pt x="179" y="1620"/>
                    <a:pt x="119" y="1394"/>
                    <a:pt x="274" y="1239"/>
                  </a:cubicBezTo>
                  <a:cubicBezTo>
                    <a:pt x="298" y="1024"/>
                    <a:pt x="310" y="798"/>
                    <a:pt x="322" y="584"/>
                  </a:cubicBezTo>
                  <a:cubicBezTo>
                    <a:pt x="322" y="370"/>
                    <a:pt x="536" y="12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5"/>
            <p:cNvSpPr/>
            <p:nvPr/>
          </p:nvSpPr>
          <p:spPr>
            <a:xfrm>
              <a:off x="5562000" y="3166300"/>
              <a:ext cx="2700" cy="2100"/>
            </a:xfrm>
            <a:custGeom>
              <a:avLst/>
              <a:gdLst/>
              <a:ahLst/>
              <a:cxnLst/>
              <a:rect l="l" t="t" r="r" b="b"/>
              <a:pathLst>
                <a:path w="108" h="84" extrusionOk="0">
                  <a:moveTo>
                    <a:pt x="95" y="0"/>
                  </a:moveTo>
                  <a:lnTo>
                    <a:pt x="95" y="0"/>
                  </a:lnTo>
                  <a:cubicBezTo>
                    <a:pt x="0" y="36"/>
                    <a:pt x="36" y="48"/>
                    <a:pt x="107" y="84"/>
                  </a:cubicBezTo>
                  <a:cubicBezTo>
                    <a:pt x="107" y="48"/>
                    <a:pt x="107" y="24"/>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5"/>
            <p:cNvSpPr/>
            <p:nvPr/>
          </p:nvSpPr>
          <p:spPr>
            <a:xfrm>
              <a:off x="6005200" y="3254400"/>
              <a:ext cx="15200" cy="4500"/>
            </a:xfrm>
            <a:custGeom>
              <a:avLst/>
              <a:gdLst/>
              <a:ahLst/>
              <a:cxnLst/>
              <a:rect l="l" t="t" r="r" b="b"/>
              <a:pathLst>
                <a:path w="608" h="180" extrusionOk="0">
                  <a:moveTo>
                    <a:pt x="334" y="0"/>
                  </a:moveTo>
                  <a:cubicBezTo>
                    <a:pt x="227" y="12"/>
                    <a:pt x="108" y="12"/>
                    <a:pt x="1" y="24"/>
                  </a:cubicBezTo>
                  <a:cubicBezTo>
                    <a:pt x="179" y="179"/>
                    <a:pt x="405" y="143"/>
                    <a:pt x="608" y="167"/>
                  </a:cubicBezTo>
                  <a:cubicBezTo>
                    <a:pt x="548" y="48"/>
                    <a:pt x="429" y="24"/>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5"/>
            <p:cNvSpPr/>
            <p:nvPr/>
          </p:nvSpPr>
          <p:spPr>
            <a:xfrm>
              <a:off x="6026925" y="3258400"/>
              <a:ext cx="14925" cy="3475"/>
            </a:xfrm>
            <a:custGeom>
              <a:avLst/>
              <a:gdLst/>
              <a:ahLst/>
              <a:cxnLst/>
              <a:rect l="l" t="t" r="r" b="b"/>
              <a:pathLst>
                <a:path w="597" h="139" extrusionOk="0">
                  <a:moveTo>
                    <a:pt x="291" y="1"/>
                  </a:moveTo>
                  <a:cubicBezTo>
                    <a:pt x="195" y="1"/>
                    <a:pt x="95" y="19"/>
                    <a:pt x="1" y="19"/>
                  </a:cubicBezTo>
                  <a:cubicBezTo>
                    <a:pt x="126" y="111"/>
                    <a:pt x="263" y="138"/>
                    <a:pt x="407" y="138"/>
                  </a:cubicBezTo>
                  <a:cubicBezTo>
                    <a:pt x="469" y="138"/>
                    <a:pt x="532" y="133"/>
                    <a:pt x="596" y="126"/>
                  </a:cubicBezTo>
                  <a:cubicBezTo>
                    <a:pt x="507" y="25"/>
                    <a:pt x="401"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5"/>
            <p:cNvSpPr/>
            <p:nvPr/>
          </p:nvSpPr>
          <p:spPr>
            <a:xfrm>
              <a:off x="5418225" y="3154675"/>
              <a:ext cx="125325" cy="24300"/>
            </a:xfrm>
            <a:custGeom>
              <a:avLst/>
              <a:gdLst/>
              <a:ahLst/>
              <a:cxnLst/>
              <a:rect l="l" t="t" r="r" b="b"/>
              <a:pathLst>
                <a:path w="5013" h="972" extrusionOk="0">
                  <a:moveTo>
                    <a:pt x="1155" y="1"/>
                  </a:moveTo>
                  <a:cubicBezTo>
                    <a:pt x="1096" y="13"/>
                    <a:pt x="1048" y="25"/>
                    <a:pt x="989" y="48"/>
                  </a:cubicBezTo>
                  <a:cubicBezTo>
                    <a:pt x="929" y="60"/>
                    <a:pt x="882" y="84"/>
                    <a:pt x="846" y="120"/>
                  </a:cubicBezTo>
                  <a:cubicBezTo>
                    <a:pt x="667" y="132"/>
                    <a:pt x="477" y="132"/>
                    <a:pt x="274" y="132"/>
                  </a:cubicBezTo>
                  <a:cubicBezTo>
                    <a:pt x="155" y="132"/>
                    <a:pt x="60" y="144"/>
                    <a:pt x="0" y="263"/>
                  </a:cubicBezTo>
                  <a:cubicBezTo>
                    <a:pt x="72" y="382"/>
                    <a:pt x="191" y="418"/>
                    <a:pt x="322" y="429"/>
                  </a:cubicBezTo>
                  <a:cubicBezTo>
                    <a:pt x="489" y="429"/>
                    <a:pt x="632" y="441"/>
                    <a:pt x="786" y="477"/>
                  </a:cubicBezTo>
                  <a:cubicBezTo>
                    <a:pt x="810" y="489"/>
                    <a:pt x="846" y="489"/>
                    <a:pt x="870" y="489"/>
                  </a:cubicBezTo>
                  <a:cubicBezTo>
                    <a:pt x="905" y="489"/>
                    <a:pt x="929" y="477"/>
                    <a:pt x="965" y="477"/>
                  </a:cubicBezTo>
                  <a:cubicBezTo>
                    <a:pt x="999" y="427"/>
                    <a:pt x="1030" y="402"/>
                    <a:pt x="1059" y="402"/>
                  </a:cubicBezTo>
                  <a:cubicBezTo>
                    <a:pt x="1093" y="402"/>
                    <a:pt x="1124" y="432"/>
                    <a:pt x="1155" y="489"/>
                  </a:cubicBezTo>
                  <a:cubicBezTo>
                    <a:pt x="1203" y="525"/>
                    <a:pt x="1263" y="537"/>
                    <a:pt x="1322" y="549"/>
                  </a:cubicBezTo>
                  <a:cubicBezTo>
                    <a:pt x="1382" y="549"/>
                    <a:pt x="1441" y="560"/>
                    <a:pt x="1501" y="560"/>
                  </a:cubicBezTo>
                  <a:lnTo>
                    <a:pt x="1941" y="560"/>
                  </a:lnTo>
                  <a:cubicBezTo>
                    <a:pt x="1962" y="559"/>
                    <a:pt x="1983" y="558"/>
                    <a:pt x="2003" y="558"/>
                  </a:cubicBezTo>
                  <a:cubicBezTo>
                    <a:pt x="2132" y="558"/>
                    <a:pt x="2246" y="588"/>
                    <a:pt x="2370" y="608"/>
                  </a:cubicBezTo>
                  <a:cubicBezTo>
                    <a:pt x="2441" y="620"/>
                    <a:pt x="2489" y="620"/>
                    <a:pt x="2560" y="620"/>
                  </a:cubicBezTo>
                  <a:cubicBezTo>
                    <a:pt x="2667" y="620"/>
                    <a:pt x="2810" y="680"/>
                    <a:pt x="2929" y="703"/>
                  </a:cubicBezTo>
                  <a:cubicBezTo>
                    <a:pt x="3410" y="754"/>
                    <a:pt x="3891" y="972"/>
                    <a:pt x="4385" y="972"/>
                  </a:cubicBezTo>
                  <a:cubicBezTo>
                    <a:pt x="4588" y="972"/>
                    <a:pt x="4793" y="935"/>
                    <a:pt x="5001" y="834"/>
                  </a:cubicBezTo>
                  <a:cubicBezTo>
                    <a:pt x="5001" y="787"/>
                    <a:pt x="5013" y="727"/>
                    <a:pt x="5013" y="668"/>
                  </a:cubicBezTo>
                  <a:cubicBezTo>
                    <a:pt x="4989" y="644"/>
                    <a:pt x="4989" y="596"/>
                    <a:pt x="4977" y="560"/>
                  </a:cubicBezTo>
                  <a:cubicBezTo>
                    <a:pt x="4894" y="537"/>
                    <a:pt x="4787" y="489"/>
                    <a:pt x="4692" y="465"/>
                  </a:cubicBezTo>
                  <a:lnTo>
                    <a:pt x="4656" y="489"/>
                  </a:lnTo>
                  <a:lnTo>
                    <a:pt x="4608" y="441"/>
                  </a:lnTo>
                  <a:cubicBezTo>
                    <a:pt x="4523" y="496"/>
                    <a:pt x="4438" y="532"/>
                    <a:pt x="4356" y="532"/>
                  </a:cubicBezTo>
                  <a:cubicBezTo>
                    <a:pt x="4277" y="532"/>
                    <a:pt x="4202" y="499"/>
                    <a:pt x="4132" y="418"/>
                  </a:cubicBezTo>
                  <a:cubicBezTo>
                    <a:pt x="3846" y="406"/>
                    <a:pt x="3560" y="406"/>
                    <a:pt x="3287" y="382"/>
                  </a:cubicBezTo>
                  <a:cubicBezTo>
                    <a:pt x="3203" y="370"/>
                    <a:pt x="3168" y="310"/>
                    <a:pt x="3120" y="263"/>
                  </a:cubicBezTo>
                  <a:cubicBezTo>
                    <a:pt x="3094" y="237"/>
                    <a:pt x="3068" y="218"/>
                    <a:pt x="3034" y="218"/>
                  </a:cubicBezTo>
                  <a:cubicBezTo>
                    <a:pt x="3020" y="218"/>
                    <a:pt x="3006" y="220"/>
                    <a:pt x="2989" y="227"/>
                  </a:cubicBezTo>
                  <a:cubicBezTo>
                    <a:pt x="2965" y="239"/>
                    <a:pt x="2941" y="251"/>
                    <a:pt x="2929" y="263"/>
                  </a:cubicBezTo>
                  <a:cubicBezTo>
                    <a:pt x="2918" y="291"/>
                    <a:pt x="2921" y="309"/>
                    <a:pt x="2928" y="320"/>
                  </a:cubicBezTo>
                  <a:lnTo>
                    <a:pt x="2928" y="320"/>
                  </a:lnTo>
                  <a:cubicBezTo>
                    <a:pt x="2923" y="317"/>
                    <a:pt x="2915" y="314"/>
                    <a:pt x="2906" y="310"/>
                  </a:cubicBezTo>
                  <a:cubicBezTo>
                    <a:pt x="2870" y="299"/>
                    <a:pt x="2882" y="227"/>
                    <a:pt x="2834" y="191"/>
                  </a:cubicBezTo>
                  <a:cubicBezTo>
                    <a:pt x="2775" y="168"/>
                    <a:pt x="2691" y="132"/>
                    <a:pt x="2608" y="132"/>
                  </a:cubicBezTo>
                  <a:cubicBezTo>
                    <a:pt x="2560" y="132"/>
                    <a:pt x="2513" y="132"/>
                    <a:pt x="2453" y="144"/>
                  </a:cubicBezTo>
                  <a:cubicBezTo>
                    <a:pt x="2406" y="168"/>
                    <a:pt x="2358" y="191"/>
                    <a:pt x="2310" y="227"/>
                  </a:cubicBezTo>
                  <a:cubicBezTo>
                    <a:pt x="2215" y="191"/>
                    <a:pt x="2096" y="144"/>
                    <a:pt x="1989" y="120"/>
                  </a:cubicBezTo>
                  <a:lnTo>
                    <a:pt x="1691" y="120"/>
                  </a:lnTo>
                  <a:cubicBezTo>
                    <a:pt x="1584" y="120"/>
                    <a:pt x="1477" y="72"/>
                    <a:pt x="1394" y="48"/>
                  </a:cubicBezTo>
                  <a:cubicBezTo>
                    <a:pt x="1322" y="13"/>
                    <a:pt x="1239" y="1"/>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5"/>
            <p:cNvSpPr/>
            <p:nvPr/>
          </p:nvSpPr>
          <p:spPr>
            <a:xfrm>
              <a:off x="5474775" y="3150825"/>
              <a:ext cx="19375" cy="11625"/>
            </a:xfrm>
            <a:custGeom>
              <a:avLst/>
              <a:gdLst/>
              <a:ahLst/>
              <a:cxnLst/>
              <a:rect l="l" t="t" r="r" b="b"/>
              <a:pathLst>
                <a:path w="775" h="465" extrusionOk="0">
                  <a:moveTo>
                    <a:pt x="1" y="0"/>
                  </a:moveTo>
                  <a:cubicBezTo>
                    <a:pt x="24" y="143"/>
                    <a:pt x="36" y="274"/>
                    <a:pt x="60" y="405"/>
                  </a:cubicBezTo>
                  <a:lnTo>
                    <a:pt x="132" y="405"/>
                  </a:lnTo>
                  <a:cubicBezTo>
                    <a:pt x="167" y="387"/>
                    <a:pt x="200" y="378"/>
                    <a:pt x="233" y="378"/>
                  </a:cubicBezTo>
                  <a:cubicBezTo>
                    <a:pt x="266" y="378"/>
                    <a:pt x="298" y="387"/>
                    <a:pt x="334" y="405"/>
                  </a:cubicBezTo>
                  <a:cubicBezTo>
                    <a:pt x="429" y="405"/>
                    <a:pt x="501" y="417"/>
                    <a:pt x="596" y="429"/>
                  </a:cubicBezTo>
                  <a:cubicBezTo>
                    <a:pt x="596" y="453"/>
                    <a:pt x="608" y="453"/>
                    <a:pt x="632" y="464"/>
                  </a:cubicBezTo>
                  <a:cubicBezTo>
                    <a:pt x="667" y="464"/>
                    <a:pt x="691" y="453"/>
                    <a:pt x="727" y="417"/>
                  </a:cubicBezTo>
                  <a:cubicBezTo>
                    <a:pt x="775" y="369"/>
                    <a:pt x="775" y="333"/>
                    <a:pt x="727" y="286"/>
                  </a:cubicBezTo>
                  <a:lnTo>
                    <a:pt x="727" y="155"/>
                  </a:lnTo>
                  <a:cubicBezTo>
                    <a:pt x="596" y="107"/>
                    <a:pt x="405" y="155"/>
                    <a:pt x="298" y="24"/>
                  </a:cubicBezTo>
                  <a:cubicBezTo>
                    <a:pt x="191" y="24"/>
                    <a:pt x="9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5"/>
            <p:cNvSpPr/>
            <p:nvPr/>
          </p:nvSpPr>
          <p:spPr>
            <a:xfrm>
              <a:off x="5496500" y="3161825"/>
              <a:ext cx="4200" cy="3000"/>
            </a:xfrm>
            <a:custGeom>
              <a:avLst/>
              <a:gdLst/>
              <a:ahLst/>
              <a:cxnLst/>
              <a:rect l="l" t="t" r="r" b="b"/>
              <a:pathLst>
                <a:path w="168" h="120" extrusionOk="0">
                  <a:moveTo>
                    <a:pt x="1" y="1"/>
                  </a:moveTo>
                  <a:lnTo>
                    <a:pt x="1" y="1"/>
                  </a:lnTo>
                  <a:cubicBezTo>
                    <a:pt x="37" y="72"/>
                    <a:pt x="96" y="120"/>
                    <a:pt x="168" y="120"/>
                  </a:cubicBezTo>
                  <a:cubicBezTo>
                    <a:pt x="120" y="84"/>
                    <a:pt x="60"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5"/>
            <p:cNvSpPr/>
            <p:nvPr/>
          </p:nvSpPr>
          <p:spPr>
            <a:xfrm>
              <a:off x="5493225" y="3158250"/>
              <a:ext cx="3300" cy="3600"/>
            </a:xfrm>
            <a:custGeom>
              <a:avLst/>
              <a:gdLst/>
              <a:ahLst/>
              <a:cxnLst/>
              <a:rect l="l" t="t" r="r" b="b"/>
              <a:pathLst>
                <a:path w="132" h="144" extrusionOk="0">
                  <a:moveTo>
                    <a:pt x="1" y="1"/>
                  </a:moveTo>
                  <a:lnTo>
                    <a:pt x="1" y="144"/>
                  </a:lnTo>
                  <a:lnTo>
                    <a:pt x="132" y="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5"/>
            <p:cNvSpPr/>
            <p:nvPr/>
          </p:nvSpPr>
          <p:spPr>
            <a:xfrm>
              <a:off x="5597425" y="3172775"/>
              <a:ext cx="5975" cy="3150"/>
            </a:xfrm>
            <a:custGeom>
              <a:avLst/>
              <a:gdLst/>
              <a:ahLst/>
              <a:cxnLst/>
              <a:rect l="l" t="t" r="r" b="b"/>
              <a:pathLst>
                <a:path w="239" h="126" extrusionOk="0">
                  <a:moveTo>
                    <a:pt x="137" y="1"/>
                  </a:moveTo>
                  <a:cubicBezTo>
                    <a:pt x="74" y="1"/>
                    <a:pt x="24" y="27"/>
                    <a:pt x="0" y="122"/>
                  </a:cubicBezTo>
                  <a:cubicBezTo>
                    <a:pt x="17" y="124"/>
                    <a:pt x="32" y="125"/>
                    <a:pt x="47" y="125"/>
                  </a:cubicBezTo>
                  <a:cubicBezTo>
                    <a:pt x="129" y="125"/>
                    <a:pt x="188" y="96"/>
                    <a:pt x="238" y="15"/>
                  </a:cubicBezTo>
                  <a:cubicBezTo>
                    <a:pt x="202" y="7"/>
                    <a:pt x="168"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5"/>
            <p:cNvSpPr/>
            <p:nvPr/>
          </p:nvSpPr>
          <p:spPr>
            <a:xfrm>
              <a:off x="6244225" y="3251425"/>
              <a:ext cx="2100" cy="1500"/>
            </a:xfrm>
            <a:custGeom>
              <a:avLst/>
              <a:gdLst/>
              <a:ahLst/>
              <a:cxnLst/>
              <a:rect l="l" t="t" r="r" b="b"/>
              <a:pathLst>
                <a:path w="84" h="60" extrusionOk="0">
                  <a:moveTo>
                    <a:pt x="84" y="0"/>
                  </a:moveTo>
                  <a:lnTo>
                    <a:pt x="84" y="0"/>
                  </a:lnTo>
                  <a:cubicBezTo>
                    <a:pt x="12" y="24"/>
                    <a:pt x="0" y="48"/>
                    <a:pt x="60" y="60"/>
                  </a:cubicBezTo>
                  <a:cubicBezTo>
                    <a:pt x="60" y="60"/>
                    <a:pt x="72"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5"/>
            <p:cNvSpPr/>
            <p:nvPr/>
          </p:nvSpPr>
          <p:spPr>
            <a:xfrm>
              <a:off x="5355125" y="3149325"/>
              <a:ext cx="30375" cy="12275"/>
            </a:xfrm>
            <a:custGeom>
              <a:avLst/>
              <a:gdLst/>
              <a:ahLst/>
              <a:cxnLst/>
              <a:rect l="l" t="t" r="r" b="b"/>
              <a:pathLst>
                <a:path w="1215" h="491" extrusionOk="0">
                  <a:moveTo>
                    <a:pt x="358" y="1"/>
                  </a:moveTo>
                  <a:cubicBezTo>
                    <a:pt x="346" y="36"/>
                    <a:pt x="334" y="48"/>
                    <a:pt x="334" y="84"/>
                  </a:cubicBezTo>
                  <a:cubicBezTo>
                    <a:pt x="238" y="167"/>
                    <a:pt x="0" y="60"/>
                    <a:pt x="48" y="322"/>
                  </a:cubicBezTo>
                  <a:cubicBezTo>
                    <a:pt x="84" y="382"/>
                    <a:pt x="143" y="417"/>
                    <a:pt x="215" y="453"/>
                  </a:cubicBezTo>
                  <a:cubicBezTo>
                    <a:pt x="360" y="459"/>
                    <a:pt x="509" y="490"/>
                    <a:pt x="651" y="490"/>
                  </a:cubicBezTo>
                  <a:cubicBezTo>
                    <a:pt x="801" y="490"/>
                    <a:pt x="944" y="456"/>
                    <a:pt x="1072" y="322"/>
                  </a:cubicBezTo>
                  <a:lnTo>
                    <a:pt x="1215" y="96"/>
                  </a:lnTo>
                  <a:cubicBezTo>
                    <a:pt x="929" y="84"/>
                    <a:pt x="643" y="48"/>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5"/>
            <p:cNvSpPr/>
            <p:nvPr/>
          </p:nvSpPr>
          <p:spPr>
            <a:xfrm>
              <a:off x="5345900" y="3075800"/>
              <a:ext cx="3000" cy="3300"/>
            </a:xfrm>
            <a:custGeom>
              <a:avLst/>
              <a:gdLst/>
              <a:ahLst/>
              <a:cxnLst/>
              <a:rect l="l" t="t" r="r" b="b"/>
              <a:pathLst>
                <a:path w="120" h="132" extrusionOk="0">
                  <a:moveTo>
                    <a:pt x="12" y="1"/>
                  </a:moveTo>
                  <a:cubicBezTo>
                    <a:pt x="0" y="48"/>
                    <a:pt x="0" y="84"/>
                    <a:pt x="12" y="132"/>
                  </a:cubicBezTo>
                  <a:cubicBezTo>
                    <a:pt x="48" y="120"/>
                    <a:pt x="96" y="84"/>
                    <a:pt x="119" y="72"/>
                  </a:cubicBezTo>
                  <a:cubicBezTo>
                    <a:pt x="72" y="48"/>
                    <a:pt x="48" y="25"/>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5"/>
            <p:cNvSpPr/>
            <p:nvPr/>
          </p:nvSpPr>
          <p:spPr>
            <a:xfrm>
              <a:off x="5353050" y="3014425"/>
              <a:ext cx="11025" cy="3475"/>
            </a:xfrm>
            <a:custGeom>
              <a:avLst/>
              <a:gdLst/>
              <a:ahLst/>
              <a:cxnLst/>
              <a:rect l="l" t="t" r="r" b="b"/>
              <a:pathLst>
                <a:path w="441" h="139" extrusionOk="0">
                  <a:moveTo>
                    <a:pt x="220" y="0"/>
                  </a:moveTo>
                  <a:cubicBezTo>
                    <a:pt x="146" y="0"/>
                    <a:pt x="71" y="9"/>
                    <a:pt x="0" y="27"/>
                  </a:cubicBezTo>
                  <a:cubicBezTo>
                    <a:pt x="67" y="105"/>
                    <a:pt x="137" y="139"/>
                    <a:pt x="207" y="139"/>
                  </a:cubicBezTo>
                  <a:cubicBezTo>
                    <a:pt x="286" y="139"/>
                    <a:pt x="365" y="96"/>
                    <a:pt x="441" y="27"/>
                  </a:cubicBezTo>
                  <a:cubicBezTo>
                    <a:pt x="369" y="9"/>
                    <a:pt x="295"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5"/>
            <p:cNvSpPr/>
            <p:nvPr/>
          </p:nvSpPr>
          <p:spPr>
            <a:xfrm>
              <a:off x="5464650" y="2989475"/>
              <a:ext cx="3000" cy="3000"/>
            </a:xfrm>
            <a:custGeom>
              <a:avLst/>
              <a:gdLst/>
              <a:ahLst/>
              <a:cxnLst/>
              <a:rect l="l" t="t" r="r" b="b"/>
              <a:pathLst>
                <a:path w="120" h="120" extrusionOk="0">
                  <a:moveTo>
                    <a:pt x="1" y="1"/>
                  </a:moveTo>
                  <a:cubicBezTo>
                    <a:pt x="25" y="49"/>
                    <a:pt x="72" y="72"/>
                    <a:pt x="120" y="120"/>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5"/>
            <p:cNvSpPr/>
            <p:nvPr/>
          </p:nvSpPr>
          <p:spPr>
            <a:xfrm>
              <a:off x="5532225" y="3165400"/>
              <a:ext cx="3900" cy="1225"/>
            </a:xfrm>
            <a:custGeom>
              <a:avLst/>
              <a:gdLst/>
              <a:ahLst/>
              <a:cxnLst/>
              <a:rect l="l" t="t" r="r" b="b"/>
              <a:pathLst>
                <a:path w="156" h="49" extrusionOk="0">
                  <a:moveTo>
                    <a:pt x="1" y="0"/>
                  </a:moveTo>
                  <a:lnTo>
                    <a:pt x="60" y="48"/>
                  </a:lnTo>
                  <a:lnTo>
                    <a:pt x="155" y="48"/>
                  </a:lnTo>
                  <a:cubicBezTo>
                    <a:pt x="108" y="36"/>
                    <a:pt x="60"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5"/>
            <p:cNvSpPr/>
            <p:nvPr/>
          </p:nvSpPr>
          <p:spPr>
            <a:xfrm>
              <a:off x="5531325" y="3163825"/>
              <a:ext cx="1525" cy="1300"/>
            </a:xfrm>
            <a:custGeom>
              <a:avLst/>
              <a:gdLst/>
              <a:ahLst/>
              <a:cxnLst/>
              <a:rect l="l" t="t" r="r" b="b"/>
              <a:pathLst>
                <a:path w="61" h="52" extrusionOk="0">
                  <a:moveTo>
                    <a:pt x="11" y="1"/>
                  </a:moveTo>
                  <a:cubicBezTo>
                    <a:pt x="4" y="1"/>
                    <a:pt x="1" y="7"/>
                    <a:pt x="1" y="16"/>
                  </a:cubicBezTo>
                  <a:cubicBezTo>
                    <a:pt x="1" y="40"/>
                    <a:pt x="37" y="40"/>
                    <a:pt x="60" y="52"/>
                  </a:cubicBezTo>
                  <a:cubicBezTo>
                    <a:pt x="39" y="15"/>
                    <a:pt x="21" y="1"/>
                    <a:pt x="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5"/>
            <p:cNvSpPr/>
            <p:nvPr/>
          </p:nvSpPr>
          <p:spPr>
            <a:xfrm>
              <a:off x="5547100" y="3165700"/>
              <a:ext cx="3000" cy="3000"/>
            </a:xfrm>
            <a:custGeom>
              <a:avLst/>
              <a:gdLst/>
              <a:ahLst/>
              <a:cxnLst/>
              <a:rect l="l" t="t" r="r" b="b"/>
              <a:pathLst>
                <a:path w="120" h="120" extrusionOk="0">
                  <a:moveTo>
                    <a:pt x="120" y="0"/>
                  </a:moveTo>
                  <a:lnTo>
                    <a:pt x="120" y="0"/>
                  </a:lnTo>
                  <a:cubicBezTo>
                    <a:pt x="60" y="24"/>
                    <a:pt x="25" y="48"/>
                    <a:pt x="1" y="119"/>
                  </a:cubicBezTo>
                  <a:cubicBezTo>
                    <a:pt x="84" y="108"/>
                    <a:pt x="120"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5"/>
            <p:cNvSpPr/>
            <p:nvPr/>
          </p:nvSpPr>
          <p:spPr>
            <a:xfrm>
              <a:off x="5883450" y="3095650"/>
              <a:ext cx="45275" cy="45375"/>
            </a:xfrm>
            <a:custGeom>
              <a:avLst/>
              <a:gdLst/>
              <a:ahLst/>
              <a:cxnLst/>
              <a:rect l="l" t="t" r="r" b="b"/>
              <a:pathLst>
                <a:path w="1811" h="1815" extrusionOk="0">
                  <a:moveTo>
                    <a:pt x="1473" y="0"/>
                  </a:moveTo>
                  <a:cubicBezTo>
                    <a:pt x="1356" y="0"/>
                    <a:pt x="1223" y="46"/>
                    <a:pt x="1096" y="100"/>
                  </a:cubicBezTo>
                  <a:cubicBezTo>
                    <a:pt x="739" y="243"/>
                    <a:pt x="537" y="576"/>
                    <a:pt x="382" y="921"/>
                  </a:cubicBezTo>
                  <a:cubicBezTo>
                    <a:pt x="400" y="1040"/>
                    <a:pt x="404" y="1159"/>
                    <a:pt x="297" y="1159"/>
                  </a:cubicBezTo>
                  <a:cubicBezTo>
                    <a:pt x="265" y="1159"/>
                    <a:pt x="223" y="1148"/>
                    <a:pt x="168" y="1124"/>
                  </a:cubicBezTo>
                  <a:cubicBezTo>
                    <a:pt x="108" y="1136"/>
                    <a:pt x="60" y="1171"/>
                    <a:pt x="25" y="1219"/>
                  </a:cubicBezTo>
                  <a:cubicBezTo>
                    <a:pt x="1" y="1481"/>
                    <a:pt x="84" y="1707"/>
                    <a:pt x="346" y="1814"/>
                  </a:cubicBezTo>
                  <a:cubicBezTo>
                    <a:pt x="477" y="1683"/>
                    <a:pt x="596" y="1588"/>
                    <a:pt x="739" y="1481"/>
                  </a:cubicBezTo>
                  <a:cubicBezTo>
                    <a:pt x="834" y="1290"/>
                    <a:pt x="930" y="1112"/>
                    <a:pt x="1037" y="921"/>
                  </a:cubicBezTo>
                  <a:cubicBezTo>
                    <a:pt x="1132" y="493"/>
                    <a:pt x="1644" y="695"/>
                    <a:pt x="1811" y="397"/>
                  </a:cubicBezTo>
                  <a:cubicBezTo>
                    <a:pt x="1776" y="95"/>
                    <a:pt x="1641"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5"/>
            <p:cNvSpPr/>
            <p:nvPr/>
          </p:nvSpPr>
          <p:spPr>
            <a:xfrm>
              <a:off x="5881075" y="3120750"/>
              <a:ext cx="8075" cy="5375"/>
            </a:xfrm>
            <a:custGeom>
              <a:avLst/>
              <a:gdLst/>
              <a:ahLst/>
              <a:cxnLst/>
              <a:rect l="l" t="t" r="r" b="b"/>
              <a:pathLst>
                <a:path w="323" h="215" extrusionOk="0">
                  <a:moveTo>
                    <a:pt x="203" y="1"/>
                  </a:moveTo>
                  <a:cubicBezTo>
                    <a:pt x="191" y="12"/>
                    <a:pt x="155" y="48"/>
                    <a:pt x="132" y="60"/>
                  </a:cubicBezTo>
                  <a:lnTo>
                    <a:pt x="1" y="60"/>
                  </a:lnTo>
                  <a:cubicBezTo>
                    <a:pt x="36" y="120"/>
                    <a:pt x="84" y="167"/>
                    <a:pt x="132" y="215"/>
                  </a:cubicBezTo>
                  <a:lnTo>
                    <a:pt x="251" y="215"/>
                  </a:lnTo>
                  <a:cubicBezTo>
                    <a:pt x="310" y="167"/>
                    <a:pt x="322" y="108"/>
                    <a:pt x="298" y="48"/>
                  </a:cubicBezTo>
                  <a:lnTo>
                    <a:pt x="2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5"/>
            <p:cNvSpPr/>
            <p:nvPr/>
          </p:nvSpPr>
          <p:spPr>
            <a:xfrm>
              <a:off x="5877200" y="3118675"/>
              <a:ext cx="3300" cy="3600"/>
            </a:xfrm>
            <a:custGeom>
              <a:avLst/>
              <a:gdLst/>
              <a:ahLst/>
              <a:cxnLst/>
              <a:rect l="l" t="t" r="r" b="b"/>
              <a:pathLst>
                <a:path w="132" h="144" extrusionOk="0">
                  <a:moveTo>
                    <a:pt x="13" y="0"/>
                  </a:moveTo>
                  <a:lnTo>
                    <a:pt x="13" y="0"/>
                  </a:lnTo>
                  <a:cubicBezTo>
                    <a:pt x="1" y="36"/>
                    <a:pt x="13" y="72"/>
                    <a:pt x="37" y="119"/>
                  </a:cubicBezTo>
                  <a:cubicBezTo>
                    <a:pt x="60" y="131"/>
                    <a:pt x="96" y="143"/>
                    <a:pt x="132" y="143"/>
                  </a:cubicBezTo>
                  <a:cubicBezTo>
                    <a:pt x="108" y="84"/>
                    <a:pt x="60" y="36"/>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5"/>
            <p:cNvSpPr/>
            <p:nvPr/>
          </p:nvSpPr>
          <p:spPr>
            <a:xfrm>
              <a:off x="5873050" y="3100500"/>
              <a:ext cx="4475" cy="11050"/>
            </a:xfrm>
            <a:custGeom>
              <a:avLst/>
              <a:gdLst/>
              <a:ahLst/>
              <a:cxnLst/>
              <a:rect l="l" t="t" r="r" b="b"/>
              <a:pathLst>
                <a:path w="179" h="442" extrusionOk="0">
                  <a:moveTo>
                    <a:pt x="24" y="1"/>
                  </a:moveTo>
                  <a:cubicBezTo>
                    <a:pt x="24" y="168"/>
                    <a:pt x="0" y="334"/>
                    <a:pt x="155" y="441"/>
                  </a:cubicBezTo>
                  <a:cubicBezTo>
                    <a:pt x="155" y="275"/>
                    <a:pt x="179" y="108"/>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5"/>
            <p:cNvSpPr/>
            <p:nvPr/>
          </p:nvSpPr>
          <p:spPr>
            <a:xfrm>
              <a:off x="5442325" y="3147850"/>
              <a:ext cx="25625" cy="11950"/>
            </a:xfrm>
            <a:custGeom>
              <a:avLst/>
              <a:gdLst/>
              <a:ahLst/>
              <a:cxnLst/>
              <a:rect l="l" t="t" r="r" b="b"/>
              <a:pathLst>
                <a:path w="1025" h="478" extrusionOk="0">
                  <a:moveTo>
                    <a:pt x="13" y="0"/>
                  </a:moveTo>
                  <a:cubicBezTo>
                    <a:pt x="13" y="95"/>
                    <a:pt x="1" y="179"/>
                    <a:pt x="1" y="274"/>
                  </a:cubicBezTo>
                  <a:cubicBezTo>
                    <a:pt x="13" y="286"/>
                    <a:pt x="25" y="310"/>
                    <a:pt x="49" y="333"/>
                  </a:cubicBezTo>
                  <a:cubicBezTo>
                    <a:pt x="108" y="345"/>
                    <a:pt x="144" y="369"/>
                    <a:pt x="191" y="393"/>
                  </a:cubicBezTo>
                  <a:cubicBezTo>
                    <a:pt x="287" y="405"/>
                    <a:pt x="370" y="405"/>
                    <a:pt x="465" y="417"/>
                  </a:cubicBezTo>
                  <a:cubicBezTo>
                    <a:pt x="519" y="470"/>
                    <a:pt x="592" y="477"/>
                    <a:pt x="661" y="477"/>
                  </a:cubicBezTo>
                  <a:cubicBezTo>
                    <a:pt x="684" y="477"/>
                    <a:pt x="706" y="476"/>
                    <a:pt x="727" y="476"/>
                  </a:cubicBezTo>
                  <a:cubicBezTo>
                    <a:pt x="834" y="476"/>
                    <a:pt x="930" y="476"/>
                    <a:pt x="1013" y="405"/>
                  </a:cubicBezTo>
                  <a:cubicBezTo>
                    <a:pt x="1025" y="83"/>
                    <a:pt x="715" y="119"/>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5"/>
            <p:cNvSpPr/>
            <p:nvPr/>
          </p:nvSpPr>
          <p:spPr>
            <a:xfrm>
              <a:off x="5439350" y="3154675"/>
              <a:ext cx="4800" cy="3300"/>
            </a:xfrm>
            <a:custGeom>
              <a:avLst/>
              <a:gdLst/>
              <a:ahLst/>
              <a:cxnLst/>
              <a:rect l="l" t="t" r="r" b="b"/>
              <a:pathLst>
                <a:path w="192" h="132" extrusionOk="0">
                  <a:moveTo>
                    <a:pt x="13" y="1"/>
                  </a:moveTo>
                  <a:cubicBezTo>
                    <a:pt x="1" y="48"/>
                    <a:pt x="1" y="72"/>
                    <a:pt x="1" y="120"/>
                  </a:cubicBezTo>
                  <a:cubicBezTo>
                    <a:pt x="48" y="132"/>
                    <a:pt x="108" y="132"/>
                    <a:pt x="144" y="132"/>
                  </a:cubicBezTo>
                  <a:cubicBezTo>
                    <a:pt x="191" y="84"/>
                    <a:pt x="191" y="48"/>
                    <a:pt x="144" y="13"/>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5"/>
            <p:cNvSpPr/>
            <p:nvPr/>
          </p:nvSpPr>
          <p:spPr>
            <a:xfrm>
              <a:off x="5589975" y="3286850"/>
              <a:ext cx="35450" cy="10725"/>
            </a:xfrm>
            <a:custGeom>
              <a:avLst/>
              <a:gdLst/>
              <a:ahLst/>
              <a:cxnLst/>
              <a:rect l="l" t="t" r="r" b="b"/>
              <a:pathLst>
                <a:path w="1418" h="429" extrusionOk="0">
                  <a:moveTo>
                    <a:pt x="655" y="0"/>
                  </a:moveTo>
                  <a:cubicBezTo>
                    <a:pt x="584" y="0"/>
                    <a:pt x="512" y="12"/>
                    <a:pt x="429" y="24"/>
                  </a:cubicBezTo>
                  <a:cubicBezTo>
                    <a:pt x="334" y="179"/>
                    <a:pt x="48" y="72"/>
                    <a:pt x="0" y="322"/>
                  </a:cubicBezTo>
                  <a:lnTo>
                    <a:pt x="0" y="429"/>
                  </a:lnTo>
                  <a:lnTo>
                    <a:pt x="989" y="429"/>
                  </a:lnTo>
                  <a:cubicBezTo>
                    <a:pt x="1018" y="399"/>
                    <a:pt x="1051" y="384"/>
                    <a:pt x="1084" y="384"/>
                  </a:cubicBezTo>
                  <a:cubicBezTo>
                    <a:pt x="1117" y="384"/>
                    <a:pt x="1149" y="399"/>
                    <a:pt x="1179" y="429"/>
                  </a:cubicBezTo>
                  <a:cubicBezTo>
                    <a:pt x="1274" y="429"/>
                    <a:pt x="1370" y="417"/>
                    <a:pt x="1417" y="310"/>
                  </a:cubicBezTo>
                  <a:cubicBezTo>
                    <a:pt x="1239" y="12"/>
                    <a:pt x="941" y="24"/>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5"/>
            <p:cNvSpPr/>
            <p:nvPr/>
          </p:nvSpPr>
          <p:spPr>
            <a:xfrm>
              <a:off x="5476875" y="3456325"/>
              <a:ext cx="360775" cy="36850"/>
            </a:xfrm>
            <a:custGeom>
              <a:avLst/>
              <a:gdLst/>
              <a:ahLst/>
              <a:cxnLst/>
              <a:rect l="l" t="t" r="r" b="b"/>
              <a:pathLst>
                <a:path w="14431" h="1474" extrusionOk="0">
                  <a:moveTo>
                    <a:pt x="2428" y="1"/>
                  </a:moveTo>
                  <a:cubicBezTo>
                    <a:pt x="1952" y="1"/>
                    <a:pt x="1492" y="165"/>
                    <a:pt x="1012" y="186"/>
                  </a:cubicBezTo>
                  <a:cubicBezTo>
                    <a:pt x="969" y="186"/>
                    <a:pt x="924" y="183"/>
                    <a:pt x="879" y="183"/>
                  </a:cubicBezTo>
                  <a:cubicBezTo>
                    <a:pt x="801" y="183"/>
                    <a:pt x="723" y="193"/>
                    <a:pt x="655" y="246"/>
                  </a:cubicBezTo>
                  <a:lnTo>
                    <a:pt x="655" y="258"/>
                  </a:lnTo>
                  <a:cubicBezTo>
                    <a:pt x="607" y="305"/>
                    <a:pt x="548" y="341"/>
                    <a:pt x="512" y="389"/>
                  </a:cubicBezTo>
                  <a:cubicBezTo>
                    <a:pt x="512" y="401"/>
                    <a:pt x="488" y="425"/>
                    <a:pt x="464" y="436"/>
                  </a:cubicBezTo>
                  <a:cubicBezTo>
                    <a:pt x="452" y="440"/>
                    <a:pt x="442" y="443"/>
                    <a:pt x="432" y="443"/>
                  </a:cubicBezTo>
                  <a:cubicBezTo>
                    <a:pt x="411" y="443"/>
                    <a:pt x="393" y="432"/>
                    <a:pt x="369" y="401"/>
                  </a:cubicBezTo>
                  <a:cubicBezTo>
                    <a:pt x="333" y="365"/>
                    <a:pt x="274" y="317"/>
                    <a:pt x="226" y="270"/>
                  </a:cubicBezTo>
                  <a:lnTo>
                    <a:pt x="226" y="270"/>
                  </a:lnTo>
                  <a:cubicBezTo>
                    <a:pt x="0" y="627"/>
                    <a:pt x="60" y="758"/>
                    <a:pt x="464" y="841"/>
                  </a:cubicBezTo>
                  <a:cubicBezTo>
                    <a:pt x="627" y="873"/>
                    <a:pt x="795" y="875"/>
                    <a:pt x="965" y="875"/>
                  </a:cubicBezTo>
                  <a:cubicBezTo>
                    <a:pt x="995" y="875"/>
                    <a:pt x="1026" y="875"/>
                    <a:pt x="1057" y="875"/>
                  </a:cubicBezTo>
                  <a:cubicBezTo>
                    <a:pt x="1303" y="875"/>
                    <a:pt x="1550" y="880"/>
                    <a:pt x="1786" y="972"/>
                  </a:cubicBezTo>
                  <a:cubicBezTo>
                    <a:pt x="2025" y="1006"/>
                    <a:pt x="2269" y="1021"/>
                    <a:pt x="2515" y="1021"/>
                  </a:cubicBezTo>
                  <a:cubicBezTo>
                    <a:pt x="2784" y="1021"/>
                    <a:pt x="3054" y="1003"/>
                    <a:pt x="3322" y="972"/>
                  </a:cubicBezTo>
                  <a:cubicBezTo>
                    <a:pt x="3596" y="915"/>
                    <a:pt x="3874" y="891"/>
                    <a:pt x="4154" y="891"/>
                  </a:cubicBezTo>
                  <a:cubicBezTo>
                    <a:pt x="4396" y="891"/>
                    <a:pt x="4639" y="909"/>
                    <a:pt x="4882" y="936"/>
                  </a:cubicBezTo>
                  <a:cubicBezTo>
                    <a:pt x="6676" y="1143"/>
                    <a:pt x="8461" y="1474"/>
                    <a:pt x="10283" y="1474"/>
                  </a:cubicBezTo>
                  <a:cubicBezTo>
                    <a:pt x="10565" y="1474"/>
                    <a:pt x="10848" y="1466"/>
                    <a:pt x="11132" y="1448"/>
                  </a:cubicBezTo>
                  <a:cubicBezTo>
                    <a:pt x="11204" y="1448"/>
                    <a:pt x="11275" y="1437"/>
                    <a:pt x="11359" y="1413"/>
                  </a:cubicBezTo>
                  <a:cubicBezTo>
                    <a:pt x="11468" y="1387"/>
                    <a:pt x="11577" y="1362"/>
                    <a:pt x="11691" y="1362"/>
                  </a:cubicBezTo>
                  <a:cubicBezTo>
                    <a:pt x="11738" y="1362"/>
                    <a:pt x="11786" y="1367"/>
                    <a:pt x="11835" y="1377"/>
                  </a:cubicBezTo>
                  <a:cubicBezTo>
                    <a:pt x="11900" y="1383"/>
                    <a:pt x="11963" y="1386"/>
                    <a:pt x="12024" y="1386"/>
                  </a:cubicBezTo>
                  <a:cubicBezTo>
                    <a:pt x="12085" y="1386"/>
                    <a:pt x="12144" y="1383"/>
                    <a:pt x="12204" y="1377"/>
                  </a:cubicBezTo>
                  <a:cubicBezTo>
                    <a:pt x="12265" y="1360"/>
                    <a:pt x="12332" y="1349"/>
                    <a:pt x="12397" y="1349"/>
                  </a:cubicBezTo>
                  <a:cubicBezTo>
                    <a:pt x="12420" y="1349"/>
                    <a:pt x="12444" y="1350"/>
                    <a:pt x="12466" y="1353"/>
                  </a:cubicBezTo>
                  <a:cubicBezTo>
                    <a:pt x="12728" y="1413"/>
                    <a:pt x="12978" y="1437"/>
                    <a:pt x="13240" y="1437"/>
                  </a:cubicBezTo>
                  <a:cubicBezTo>
                    <a:pt x="13347" y="1437"/>
                    <a:pt x="13454" y="1413"/>
                    <a:pt x="13561" y="1401"/>
                  </a:cubicBezTo>
                  <a:cubicBezTo>
                    <a:pt x="13633" y="1401"/>
                    <a:pt x="13692" y="1389"/>
                    <a:pt x="13764" y="1353"/>
                  </a:cubicBezTo>
                  <a:cubicBezTo>
                    <a:pt x="13978" y="1222"/>
                    <a:pt x="14430" y="1437"/>
                    <a:pt x="14359" y="925"/>
                  </a:cubicBezTo>
                  <a:cubicBezTo>
                    <a:pt x="14175" y="808"/>
                    <a:pt x="13975" y="783"/>
                    <a:pt x="13772" y="783"/>
                  </a:cubicBezTo>
                  <a:cubicBezTo>
                    <a:pt x="13621" y="783"/>
                    <a:pt x="13469" y="797"/>
                    <a:pt x="13320" y="797"/>
                  </a:cubicBezTo>
                  <a:cubicBezTo>
                    <a:pt x="13281" y="797"/>
                    <a:pt x="13242" y="796"/>
                    <a:pt x="13204" y="794"/>
                  </a:cubicBezTo>
                  <a:lnTo>
                    <a:pt x="12990" y="794"/>
                  </a:lnTo>
                  <a:cubicBezTo>
                    <a:pt x="12906" y="782"/>
                    <a:pt x="12811" y="782"/>
                    <a:pt x="12728" y="758"/>
                  </a:cubicBezTo>
                  <a:lnTo>
                    <a:pt x="12549" y="758"/>
                  </a:lnTo>
                  <a:cubicBezTo>
                    <a:pt x="12442" y="770"/>
                    <a:pt x="12335" y="806"/>
                    <a:pt x="12228" y="806"/>
                  </a:cubicBezTo>
                  <a:cubicBezTo>
                    <a:pt x="12132" y="806"/>
                    <a:pt x="12025" y="758"/>
                    <a:pt x="11918" y="746"/>
                  </a:cubicBezTo>
                  <a:cubicBezTo>
                    <a:pt x="11888" y="740"/>
                    <a:pt x="11865" y="737"/>
                    <a:pt x="11839" y="737"/>
                  </a:cubicBezTo>
                  <a:cubicBezTo>
                    <a:pt x="11814" y="737"/>
                    <a:pt x="11787" y="740"/>
                    <a:pt x="11751" y="746"/>
                  </a:cubicBezTo>
                  <a:cubicBezTo>
                    <a:pt x="11711" y="756"/>
                    <a:pt x="11671" y="760"/>
                    <a:pt x="11632" y="760"/>
                  </a:cubicBezTo>
                  <a:cubicBezTo>
                    <a:pt x="11533" y="760"/>
                    <a:pt x="11437" y="732"/>
                    <a:pt x="11335" y="698"/>
                  </a:cubicBezTo>
                  <a:cubicBezTo>
                    <a:pt x="11192" y="663"/>
                    <a:pt x="11037" y="603"/>
                    <a:pt x="10894" y="555"/>
                  </a:cubicBezTo>
                  <a:cubicBezTo>
                    <a:pt x="10811" y="544"/>
                    <a:pt x="10704" y="508"/>
                    <a:pt x="10597" y="508"/>
                  </a:cubicBezTo>
                  <a:cubicBezTo>
                    <a:pt x="10510" y="502"/>
                    <a:pt x="10422" y="501"/>
                    <a:pt x="10334" y="501"/>
                  </a:cubicBezTo>
                  <a:cubicBezTo>
                    <a:pt x="10304" y="501"/>
                    <a:pt x="10275" y="501"/>
                    <a:pt x="10245" y="501"/>
                  </a:cubicBezTo>
                  <a:cubicBezTo>
                    <a:pt x="10008" y="501"/>
                    <a:pt x="9767" y="496"/>
                    <a:pt x="9537" y="401"/>
                  </a:cubicBezTo>
                  <a:cubicBezTo>
                    <a:pt x="9442" y="389"/>
                    <a:pt x="9335" y="365"/>
                    <a:pt x="9215" y="365"/>
                  </a:cubicBezTo>
                  <a:cubicBezTo>
                    <a:pt x="9102" y="355"/>
                    <a:pt x="8988" y="353"/>
                    <a:pt x="8874" y="353"/>
                  </a:cubicBezTo>
                  <a:cubicBezTo>
                    <a:pt x="8819" y="353"/>
                    <a:pt x="8764" y="354"/>
                    <a:pt x="8710" y="354"/>
                  </a:cubicBezTo>
                  <a:cubicBezTo>
                    <a:pt x="8469" y="354"/>
                    <a:pt x="8227" y="347"/>
                    <a:pt x="7989" y="270"/>
                  </a:cubicBezTo>
                  <a:cubicBezTo>
                    <a:pt x="7846" y="222"/>
                    <a:pt x="7691" y="210"/>
                    <a:pt x="7549" y="210"/>
                  </a:cubicBezTo>
                  <a:cubicBezTo>
                    <a:pt x="7275" y="210"/>
                    <a:pt x="7013" y="198"/>
                    <a:pt x="6763" y="103"/>
                  </a:cubicBezTo>
                  <a:cubicBezTo>
                    <a:pt x="6548" y="67"/>
                    <a:pt x="6358" y="44"/>
                    <a:pt x="6144" y="44"/>
                  </a:cubicBezTo>
                  <a:cubicBezTo>
                    <a:pt x="5985" y="40"/>
                    <a:pt x="5827" y="39"/>
                    <a:pt x="5668" y="39"/>
                  </a:cubicBezTo>
                  <a:cubicBezTo>
                    <a:pt x="5106" y="39"/>
                    <a:pt x="4540" y="55"/>
                    <a:pt x="3972" y="55"/>
                  </a:cubicBezTo>
                  <a:cubicBezTo>
                    <a:pt x="3514" y="55"/>
                    <a:pt x="3055" y="45"/>
                    <a:pt x="2596" y="8"/>
                  </a:cubicBezTo>
                  <a:cubicBezTo>
                    <a:pt x="2540" y="3"/>
                    <a:pt x="2484"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5"/>
            <p:cNvSpPr/>
            <p:nvPr/>
          </p:nvSpPr>
          <p:spPr>
            <a:xfrm>
              <a:off x="5433100" y="3188425"/>
              <a:ext cx="55700" cy="209475"/>
            </a:xfrm>
            <a:custGeom>
              <a:avLst/>
              <a:gdLst/>
              <a:ahLst/>
              <a:cxnLst/>
              <a:rect l="l" t="t" r="r" b="b"/>
              <a:pathLst>
                <a:path w="2228" h="8379" extrusionOk="0">
                  <a:moveTo>
                    <a:pt x="680" y="1"/>
                  </a:moveTo>
                  <a:cubicBezTo>
                    <a:pt x="630" y="1"/>
                    <a:pt x="582" y="15"/>
                    <a:pt x="537" y="44"/>
                  </a:cubicBezTo>
                  <a:cubicBezTo>
                    <a:pt x="477" y="163"/>
                    <a:pt x="477" y="270"/>
                    <a:pt x="560" y="353"/>
                  </a:cubicBezTo>
                  <a:cubicBezTo>
                    <a:pt x="513" y="996"/>
                    <a:pt x="429" y="1639"/>
                    <a:pt x="132" y="2223"/>
                  </a:cubicBezTo>
                  <a:cubicBezTo>
                    <a:pt x="84" y="2258"/>
                    <a:pt x="84" y="2330"/>
                    <a:pt x="132" y="2366"/>
                  </a:cubicBezTo>
                  <a:lnTo>
                    <a:pt x="132" y="2497"/>
                  </a:lnTo>
                  <a:cubicBezTo>
                    <a:pt x="60" y="2592"/>
                    <a:pt x="84" y="2723"/>
                    <a:pt x="1" y="2794"/>
                  </a:cubicBezTo>
                  <a:cubicBezTo>
                    <a:pt x="37" y="2889"/>
                    <a:pt x="96" y="2997"/>
                    <a:pt x="144" y="3080"/>
                  </a:cubicBezTo>
                  <a:cubicBezTo>
                    <a:pt x="370" y="3294"/>
                    <a:pt x="322" y="3544"/>
                    <a:pt x="334" y="3794"/>
                  </a:cubicBezTo>
                  <a:cubicBezTo>
                    <a:pt x="298" y="3985"/>
                    <a:pt x="441" y="4140"/>
                    <a:pt x="501" y="4306"/>
                  </a:cubicBezTo>
                  <a:cubicBezTo>
                    <a:pt x="501" y="4366"/>
                    <a:pt x="513" y="4425"/>
                    <a:pt x="513" y="4485"/>
                  </a:cubicBezTo>
                  <a:cubicBezTo>
                    <a:pt x="548" y="4568"/>
                    <a:pt x="572" y="4640"/>
                    <a:pt x="572" y="4735"/>
                  </a:cubicBezTo>
                  <a:lnTo>
                    <a:pt x="572" y="4985"/>
                  </a:lnTo>
                  <a:lnTo>
                    <a:pt x="572" y="5152"/>
                  </a:lnTo>
                  <a:cubicBezTo>
                    <a:pt x="572" y="5283"/>
                    <a:pt x="596" y="5426"/>
                    <a:pt x="632" y="5556"/>
                  </a:cubicBezTo>
                  <a:cubicBezTo>
                    <a:pt x="656" y="5640"/>
                    <a:pt x="739" y="5735"/>
                    <a:pt x="668" y="5842"/>
                  </a:cubicBezTo>
                  <a:cubicBezTo>
                    <a:pt x="668" y="5878"/>
                    <a:pt x="668" y="5937"/>
                    <a:pt x="679" y="5985"/>
                  </a:cubicBezTo>
                  <a:cubicBezTo>
                    <a:pt x="715" y="6057"/>
                    <a:pt x="727" y="6152"/>
                    <a:pt x="727" y="6223"/>
                  </a:cubicBezTo>
                  <a:cubicBezTo>
                    <a:pt x="727" y="6271"/>
                    <a:pt x="739" y="6330"/>
                    <a:pt x="739" y="6390"/>
                  </a:cubicBezTo>
                  <a:cubicBezTo>
                    <a:pt x="751" y="6438"/>
                    <a:pt x="775" y="6497"/>
                    <a:pt x="787" y="6557"/>
                  </a:cubicBezTo>
                  <a:cubicBezTo>
                    <a:pt x="810" y="6795"/>
                    <a:pt x="787" y="7045"/>
                    <a:pt x="799" y="7283"/>
                  </a:cubicBezTo>
                  <a:cubicBezTo>
                    <a:pt x="810" y="7402"/>
                    <a:pt x="894" y="7473"/>
                    <a:pt x="977" y="7569"/>
                  </a:cubicBezTo>
                  <a:cubicBezTo>
                    <a:pt x="1049" y="7640"/>
                    <a:pt x="1096" y="7723"/>
                    <a:pt x="1144" y="7831"/>
                  </a:cubicBezTo>
                  <a:cubicBezTo>
                    <a:pt x="1156" y="7926"/>
                    <a:pt x="1191" y="7997"/>
                    <a:pt x="1227" y="8057"/>
                  </a:cubicBezTo>
                  <a:cubicBezTo>
                    <a:pt x="1251" y="8069"/>
                    <a:pt x="1275" y="8081"/>
                    <a:pt x="1287" y="8104"/>
                  </a:cubicBezTo>
                  <a:cubicBezTo>
                    <a:pt x="1334" y="8164"/>
                    <a:pt x="1394" y="8200"/>
                    <a:pt x="1441" y="8247"/>
                  </a:cubicBezTo>
                  <a:cubicBezTo>
                    <a:pt x="1441" y="8259"/>
                    <a:pt x="1453" y="8259"/>
                    <a:pt x="1489" y="8283"/>
                  </a:cubicBezTo>
                  <a:cubicBezTo>
                    <a:pt x="1495" y="8286"/>
                    <a:pt x="1502" y="8287"/>
                    <a:pt x="1509" y="8287"/>
                  </a:cubicBezTo>
                  <a:cubicBezTo>
                    <a:pt x="1530" y="8287"/>
                    <a:pt x="1555" y="8274"/>
                    <a:pt x="1572" y="8247"/>
                  </a:cubicBezTo>
                  <a:cubicBezTo>
                    <a:pt x="1751" y="8295"/>
                    <a:pt x="1942" y="8343"/>
                    <a:pt x="2120" y="8378"/>
                  </a:cubicBezTo>
                  <a:cubicBezTo>
                    <a:pt x="2227" y="8307"/>
                    <a:pt x="2227" y="8200"/>
                    <a:pt x="2156" y="8104"/>
                  </a:cubicBezTo>
                  <a:cubicBezTo>
                    <a:pt x="2144" y="8045"/>
                    <a:pt x="2108" y="7997"/>
                    <a:pt x="2096" y="7938"/>
                  </a:cubicBezTo>
                  <a:cubicBezTo>
                    <a:pt x="1965" y="7783"/>
                    <a:pt x="1977" y="7652"/>
                    <a:pt x="2108" y="7533"/>
                  </a:cubicBezTo>
                  <a:lnTo>
                    <a:pt x="2108" y="7235"/>
                  </a:lnTo>
                  <a:cubicBezTo>
                    <a:pt x="2037" y="7128"/>
                    <a:pt x="1942" y="7045"/>
                    <a:pt x="1858" y="6950"/>
                  </a:cubicBezTo>
                  <a:cubicBezTo>
                    <a:pt x="1788" y="7045"/>
                    <a:pt x="1712" y="7096"/>
                    <a:pt x="1634" y="7096"/>
                  </a:cubicBezTo>
                  <a:cubicBezTo>
                    <a:pt x="1566" y="7096"/>
                    <a:pt x="1496" y="7057"/>
                    <a:pt x="1430" y="6973"/>
                  </a:cubicBezTo>
                  <a:lnTo>
                    <a:pt x="1430" y="6890"/>
                  </a:lnTo>
                  <a:cubicBezTo>
                    <a:pt x="1430" y="6854"/>
                    <a:pt x="1406" y="6783"/>
                    <a:pt x="1394" y="6747"/>
                  </a:cubicBezTo>
                  <a:cubicBezTo>
                    <a:pt x="1370" y="6699"/>
                    <a:pt x="1346" y="6652"/>
                    <a:pt x="1322" y="6616"/>
                  </a:cubicBezTo>
                  <a:cubicBezTo>
                    <a:pt x="1275" y="6521"/>
                    <a:pt x="1251" y="6414"/>
                    <a:pt x="1203" y="6330"/>
                  </a:cubicBezTo>
                  <a:cubicBezTo>
                    <a:pt x="1168" y="6283"/>
                    <a:pt x="1156" y="6235"/>
                    <a:pt x="1156" y="6176"/>
                  </a:cubicBezTo>
                  <a:lnTo>
                    <a:pt x="1156" y="6140"/>
                  </a:lnTo>
                  <a:lnTo>
                    <a:pt x="1108" y="6104"/>
                  </a:lnTo>
                  <a:cubicBezTo>
                    <a:pt x="918" y="5795"/>
                    <a:pt x="1156" y="5485"/>
                    <a:pt x="1144" y="5164"/>
                  </a:cubicBezTo>
                  <a:cubicBezTo>
                    <a:pt x="1144" y="5045"/>
                    <a:pt x="1132" y="4961"/>
                    <a:pt x="1084" y="4854"/>
                  </a:cubicBezTo>
                  <a:cubicBezTo>
                    <a:pt x="977" y="4771"/>
                    <a:pt x="965" y="4675"/>
                    <a:pt x="1084" y="4592"/>
                  </a:cubicBezTo>
                  <a:cubicBezTo>
                    <a:pt x="1168" y="4306"/>
                    <a:pt x="1037" y="4116"/>
                    <a:pt x="858" y="3937"/>
                  </a:cubicBezTo>
                  <a:cubicBezTo>
                    <a:pt x="846" y="3842"/>
                    <a:pt x="846" y="3759"/>
                    <a:pt x="834" y="3663"/>
                  </a:cubicBezTo>
                  <a:cubicBezTo>
                    <a:pt x="679" y="3437"/>
                    <a:pt x="858" y="3163"/>
                    <a:pt x="715" y="2937"/>
                  </a:cubicBezTo>
                  <a:cubicBezTo>
                    <a:pt x="453" y="2592"/>
                    <a:pt x="513" y="2235"/>
                    <a:pt x="632" y="1866"/>
                  </a:cubicBezTo>
                  <a:lnTo>
                    <a:pt x="989" y="794"/>
                  </a:lnTo>
                  <a:cubicBezTo>
                    <a:pt x="1049" y="711"/>
                    <a:pt x="1156" y="687"/>
                    <a:pt x="1227" y="627"/>
                  </a:cubicBezTo>
                  <a:cubicBezTo>
                    <a:pt x="1346" y="496"/>
                    <a:pt x="1394" y="342"/>
                    <a:pt x="1287" y="175"/>
                  </a:cubicBezTo>
                  <a:cubicBezTo>
                    <a:pt x="1241" y="146"/>
                    <a:pt x="1188" y="141"/>
                    <a:pt x="1133" y="141"/>
                  </a:cubicBezTo>
                  <a:cubicBezTo>
                    <a:pt x="1109" y="141"/>
                    <a:pt x="1086" y="142"/>
                    <a:pt x="1062" y="142"/>
                  </a:cubicBezTo>
                  <a:cubicBezTo>
                    <a:pt x="983" y="142"/>
                    <a:pt x="906" y="133"/>
                    <a:pt x="846" y="56"/>
                  </a:cubicBezTo>
                  <a:cubicBezTo>
                    <a:pt x="790" y="18"/>
                    <a:pt x="734"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5"/>
            <p:cNvSpPr/>
            <p:nvPr/>
          </p:nvSpPr>
          <p:spPr>
            <a:xfrm>
              <a:off x="5396800" y="3451225"/>
              <a:ext cx="165525" cy="44600"/>
            </a:xfrm>
            <a:custGeom>
              <a:avLst/>
              <a:gdLst/>
              <a:ahLst/>
              <a:cxnLst/>
              <a:rect l="l" t="t" r="r" b="b"/>
              <a:pathLst>
                <a:path w="6621" h="1784" extrusionOk="0">
                  <a:moveTo>
                    <a:pt x="1557" y="879"/>
                  </a:moveTo>
                  <a:lnTo>
                    <a:pt x="1557" y="879"/>
                  </a:lnTo>
                  <a:cubicBezTo>
                    <a:pt x="1620" y="880"/>
                    <a:pt x="1681" y="883"/>
                    <a:pt x="1739" y="890"/>
                  </a:cubicBezTo>
                  <a:cubicBezTo>
                    <a:pt x="1758" y="898"/>
                    <a:pt x="1777" y="905"/>
                    <a:pt x="1796" y="911"/>
                  </a:cubicBezTo>
                  <a:lnTo>
                    <a:pt x="1796" y="911"/>
                  </a:lnTo>
                  <a:cubicBezTo>
                    <a:pt x="1717" y="899"/>
                    <a:pt x="1637" y="888"/>
                    <a:pt x="1557" y="879"/>
                  </a:cubicBezTo>
                  <a:close/>
                  <a:moveTo>
                    <a:pt x="2313" y="944"/>
                  </a:moveTo>
                  <a:cubicBezTo>
                    <a:pt x="2358" y="944"/>
                    <a:pt x="2401" y="945"/>
                    <a:pt x="2441" y="950"/>
                  </a:cubicBezTo>
                  <a:cubicBezTo>
                    <a:pt x="2391" y="955"/>
                    <a:pt x="2340" y="958"/>
                    <a:pt x="2289" y="958"/>
                  </a:cubicBezTo>
                  <a:cubicBezTo>
                    <a:pt x="2221" y="958"/>
                    <a:pt x="2152" y="954"/>
                    <a:pt x="2083" y="947"/>
                  </a:cubicBezTo>
                  <a:lnTo>
                    <a:pt x="2083" y="947"/>
                  </a:lnTo>
                  <a:cubicBezTo>
                    <a:pt x="2090" y="947"/>
                    <a:pt x="2096" y="947"/>
                    <a:pt x="2103" y="947"/>
                  </a:cubicBezTo>
                  <a:cubicBezTo>
                    <a:pt x="2175" y="947"/>
                    <a:pt x="2246" y="944"/>
                    <a:pt x="2313" y="944"/>
                  </a:cubicBezTo>
                  <a:close/>
                  <a:moveTo>
                    <a:pt x="665" y="1"/>
                  </a:moveTo>
                  <a:cubicBezTo>
                    <a:pt x="478" y="1"/>
                    <a:pt x="312" y="85"/>
                    <a:pt x="179" y="307"/>
                  </a:cubicBezTo>
                  <a:cubicBezTo>
                    <a:pt x="0" y="629"/>
                    <a:pt x="226" y="736"/>
                    <a:pt x="453" y="843"/>
                  </a:cubicBezTo>
                  <a:cubicBezTo>
                    <a:pt x="554" y="873"/>
                    <a:pt x="661" y="879"/>
                    <a:pt x="771" y="879"/>
                  </a:cubicBezTo>
                  <a:cubicBezTo>
                    <a:pt x="845" y="879"/>
                    <a:pt x="919" y="876"/>
                    <a:pt x="995" y="876"/>
                  </a:cubicBezTo>
                  <a:cubicBezTo>
                    <a:pt x="1019" y="876"/>
                    <a:pt x="1043" y="876"/>
                    <a:pt x="1067" y="877"/>
                  </a:cubicBezTo>
                  <a:lnTo>
                    <a:pt x="1067" y="877"/>
                  </a:lnTo>
                  <a:cubicBezTo>
                    <a:pt x="946" y="894"/>
                    <a:pt x="824" y="927"/>
                    <a:pt x="703" y="986"/>
                  </a:cubicBezTo>
                  <a:cubicBezTo>
                    <a:pt x="631" y="1319"/>
                    <a:pt x="929" y="1307"/>
                    <a:pt x="1108" y="1402"/>
                  </a:cubicBezTo>
                  <a:cubicBezTo>
                    <a:pt x="1163" y="1416"/>
                    <a:pt x="1227" y="1422"/>
                    <a:pt x="1292" y="1422"/>
                  </a:cubicBezTo>
                  <a:cubicBezTo>
                    <a:pt x="1338" y="1422"/>
                    <a:pt x="1385" y="1419"/>
                    <a:pt x="1429" y="1414"/>
                  </a:cubicBezTo>
                  <a:cubicBezTo>
                    <a:pt x="1477" y="1402"/>
                    <a:pt x="1524" y="1379"/>
                    <a:pt x="1560" y="1379"/>
                  </a:cubicBezTo>
                  <a:cubicBezTo>
                    <a:pt x="1787" y="1360"/>
                    <a:pt x="2012" y="1350"/>
                    <a:pt x="2235" y="1350"/>
                  </a:cubicBezTo>
                  <a:cubicBezTo>
                    <a:pt x="2877" y="1350"/>
                    <a:pt x="3507" y="1431"/>
                    <a:pt x="4144" y="1617"/>
                  </a:cubicBezTo>
                  <a:cubicBezTo>
                    <a:pt x="4215" y="1712"/>
                    <a:pt x="4286" y="1783"/>
                    <a:pt x="4406" y="1783"/>
                  </a:cubicBezTo>
                  <a:cubicBezTo>
                    <a:pt x="4525" y="1760"/>
                    <a:pt x="4596" y="1700"/>
                    <a:pt x="4656" y="1605"/>
                  </a:cubicBezTo>
                  <a:cubicBezTo>
                    <a:pt x="4778" y="1392"/>
                    <a:pt x="4969" y="1365"/>
                    <a:pt x="5161" y="1365"/>
                  </a:cubicBezTo>
                  <a:cubicBezTo>
                    <a:pt x="5226" y="1365"/>
                    <a:pt x="5292" y="1368"/>
                    <a:pt x="5355" y="1368"/>
                  </a:cubicBezTo>
                  <a:cubicBezTo>
                    <a:pt x="5376" y="1368"/>
                    <a:pt x="5397" y="1368"/>
                    <a:pt x="5418" y="1367"/>
                  </a:cubicBezTo>
                  <a:cubicBezTo>
                    <a:pt x="5473" y="1362"/>
                    <a:pt x="5529" y="1360"/>
                    <a:pt x="5585" y="1360"/>
                  </a:cubicBezTo>
                  <a:cubicBezTo>
                    <a:pt x="5726" y="1360"/>
                    <a:pt x="5868" y="1371"/>
                    <a:pt x="6006" y="1371"/>
                  </a:cubicBezTo>
                  <a:cubicBezTo>
                    <a:pt x="6212" y="1371"/>
                    <a:pt x="6412" y="1347"/>
                    <a:pt x="6596" y="1224"/>
                  </a:cubicBezTo>
                  <a:cubicBezTo>
                    <a:pt x="6620" y="1164"/>
                    <a:pt x="6620" y="1081"/>
                    <a:pt x="6584" y="1021"/>
                  </a:cubicBezTo>
                  <a:cubicBezTo>
                    <a:pt x="6566" y="1021"/>
                    <a:pt x="6547" y="1021"/>
                    <a:pt x="6528" y="1021"/>
                  </a:cubicBezTo>
                  <a:cubicBezTo>
                    <a:pt x="6183" y="1021"/>
                    <a:pt x="5844" y="1088"/>
                    <a:pt x="5505" y="1088"/>
                  </a:cubicBezTo>
                  <a:cubicBezTo>
                    <a:pt x="5337" y="1088"/>
                    <a:pt x="5169" y="1071"/>
                    <a:pt x="5001" y="1021"/>
                  </a:cubicBezTo>
                  <a:cubicBezTo>
                    <a:pt x="4838" y="965"/>
                    <a:pt x="4671" y="950"/>
                    <a:pt x="4505" y="950"/>
                  </a:cubicBezTo>
                  <a:cubicBezTo>
                    <a:pt x="4392" y="950"/>
                    <a:pt x="4279" y="957"/>
                    <a:pt x="4167" y="962"/>
                  </a:cubicBezTo>
                  <a:cubicBezTo>
                    <a:pt x="4095" y="971"/>
                    <a:pt x="4026" y="976"/>
                    <a:pt x="3960" y="976"/>
                  </a:cubicBezTo>
                  <a:cubicBezTo>
                    <a:pt x="3512" y="976"/>
                    <a:pt x="3199" y="763"/>
                    <a:pt x="3013" y="307"/>
                  </a:cubicBezTo>
                  <a:cubicBezTo>
                    <a:pt x="2917" y="236"/>
                    <a:pt x="2798" y="224"/>
                    <a:pt x="2691" y="176"/>
                  </a:cubicBezTo>
                  <a:lnTo>
                    <a:pt x="2453" y="176"/>
                  </a:lnTo>
                  <a:cubicBezTo>
                    <a:pt x="2354" y="188"/>
                    <a:pt x="2255" y="194"/>
                    <a:pt x="2156" y="194"/>
                  </a:cubicBezTo>
                  <a:cubicBezTo>
                    <a:pt x="1779" y="194"/>
                    <a:pt x="1401" y="119"/>
                    <a:pt x="1024" y="81"/>
                  </a:cubicBezTo>
                  <a:cubicBezTo>
                    <a:pt x="898" y="31"/>
                    <a:pt x="778"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5"/>
            <p:cNvSpPr/>
            <p:nvPr/>
          </p:nvSpPr>
          <p:spPr>
            <a:xfrm>
              <a:off x="5442325" y="3295950"/>
              <a:ext cx="19675" cy="130825"/>
            </a:xfrm>
            <a:custGeom>
              <a:avLst/>
              <a:gdLst/>
              <a:ahLst/>
              <a:cxnLst/>
              <a:rect l="l" t="t" r="r" b="b"/>
              <a:pathLst>
                <a:path w="787" h="5233" extrusionOk="0">
                  <a:moveTo>
                    <a:pt x="80" y="1"/>
                  </a:moveTo>
                  <a:cubicBezTo>
                    <a:pt x="50" y="1"/>
                    <a:pt x="19" y="14"/>
                    <a:pt x="1" y="41"/>
                  </a:cubicBezTo>
                  <a:cubicBezTo>
                    <a:pt x="13" y="1232"/>
                    <a:pt x="251" y="2398"/>
                    <a:pt x="418" y="3565"/>
                  </a:cubicBezTo>
                  <a:cubicBezTo>
                    <a:pt x="489" y="4125"/>
                    <a:pt x="489" y="4696"/>
                    <a:pt x="715" y="5232"/>
                  </a:cubicBezTo>
                  <a:cubicBezTo>
                    <a:pt x="727" y="4756"/>
                    <a:pt x="727" y="4256"/>
                    <a:pt x="727" y="3780"/>
                  </a:cubicBezTo>
                  <a:cubicBezTo>
                    <a:pt x="751" y="3768"/>
                    <a:pt x="775" y="3744"/>
                    <a:pt x="787" y="3720"/>
                  </a:cubicBezTo>
                  <a:cubicBezTo>
                    <a:pt x="775" y="3661"/>
                    <a:pt x="751" y="3613"/>
                    <a:pt x="739" y="3565"/>
                  </a:cubicBezTo>
                  <a:cubicBezTo>
                    <a:pt x="715" y="3458"/>
                    <a:pt x="668" y="3351"/>
                    <a:pt x="632" y="3244"/>
                  </a:cubicBezTo>
                  <a:cubicBezTo>
                    <a:pt x="596" y="3172"/>
                    <a:pt x="513" y="3137"/>
                    <a:pt x="477" y="3065"/>
                  </a:cubicBezTo>
                  <a:cubicBezTo>
                    <a:pt x="465" y="2720"/>
                    <a:pt x="441" y="2398"/>
                    <a:pt x="430" y="2065"/>
                  </a:cubicBezTo>
                  <a:cubicBezTo>
                    <a:pt x="382" y="2029"/>
                    <a:pt x="382" y="1970"/>
                    <a:pt x="430" y="1922"/>
                  </a:cubicBezTo>
                  <a:lnTo>
                    <a:pt x="430" y="1863"/>
                  </a:lnTo>
                  <a:lnTo>
                    <a:pt x="430" y="1803"/>
                  </a:lnTo>
                  <a:cubicBezTo>
                    <a:pt x="382" y="1756"/>
                    <a:pt x="358" y="1708"/>
                    <a:pt x="310" y="1648"/>
                  </a:cubicBezTo>
                  <a:lnTo>
                    <a:pt x="310" y="1506"/>
                  </a:lnTo>
                  <a:cubicBezTo>
                    <a:pt x="358" y="1446"/>
                    <a:pt x="358" y="1398"/>
                    <a:pt x="310" y="1351"/>
                  </a:cubicBezTo>
                  <a:cubicBezTo>
                    <a:pt x="310" y="1160"/>
                    <a:pt x="299" y="982"/>
                    <a:pt x="299" y="791"/>
                  </a:cubicBezTo>
                  <a:cubicBezTo>
                    <a:pt x="251" y="744"/>
                    <a:pt x="251" y="696"/>
                    <a:pt x="299" y="636"/>
                  </a:cubicBezTo>
                  <a:lnTo>
                    <a:pt x="299" y="374"/>
                  </a:lnTo>
                  <a:cubicBezTo>
                    <a:pt x="263" y="327"/>
                    <a:pt x="227" y="267"/>
                    <a:pt x="156" y="184"/>
                  </a:cubicBezTo>
                  <a:cubicBezTo>
                    <a:pt x="144" y="136"/>
                    <a:pt x="144" y="89"/>
                    <a:pt x="144" y="41"/>
                  </a:cubicBezTo>
                  <a:cubicBezTo>
                    <a:pt x="144" y="29"/>
                    <a:pt x="132" y="17"/>
                    <a:pt x="108" y="5"/>
                  </a:cubicBezTo>
                  <a:cubicBezTo>
                    <a:pt x="99" y="2"/>
                    <a:pt x="89" y="1"/>
                    <a:pt x="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5"/>
            <p:cNvSpPr/>
            <p:nvPr/>
          </p:nvSpPr>
          <p:spPr>
            <a:xfrm>
              <a:off x="5466450" y="3441625"/>
              <a:ext cx="55375" cy="36850"/>
            </a:xfrm>
            <a:custGeom>
              <a:avLst/>
              <a:gdLst/>
              <a:ahLst/>
              <a:cxnLst/>
              <a:rect l="l" t="t" r="r" b="b"/>
              <a:pathLst>
                <a:path w="2215" h="1474" extrusionOk="0">
                  <a:moveTo>
                    <a:pt x="60" y="0"/>
                  </a:moveTo>
                  <a:lnTo>
                    <a:pt x="60" y="560"/>
                  </a:lnTo>
                  <a:cubicBezTo>
                    <a:pt x="12" y="608"/>
                    <a:pt x="0" y="667"/>
                    <a:pt x="60" y="715"/>
                  </a:cubicBezTo>
                  <a:cubicBezTo>
                    <a:pt x="273" y="1233"/>
                    <a:pt x="643" y="1474"/>
                    <a:pt x="1154" y="1474"/>
                  </a:cubicBezTo>
                  <a:cubicBezTo>
                    <a:pt x="1242" y="1474"/>
                    <a:pt x="1333" y="1467"/>
                    <a:pt x="1429" y="1453"/>
                  </a:cubicBezTo>
                  <a:cubicBezTo>
                    <a:pt x="1703" y="1429"/>
                    <a:pt x="1953" y="1429"/>
                    <a:pt x="2215" y="1405"/>
                  </a:cubicBezTo>
                  <a:cubicBezTo>
                    <a:pt x="2114" y="1298"/>
                    <a:pt x="1992" y="1274"/>
                    <a:pt x="1864" y="1274"/>
                  </a:cubicBezTo>
                  <a:cubicBezTo>
                    <a:pt x="1761" y="1274"/>
                    <a:pt x="1655" y="1290"/>
                    <a:pt x="1553" y="1290"/>
                  </a:cubicBezTo>
                  <a:cubicBezTo>
                    <a:pt x="1527" y="1290"/>
                    <a:pt x="1502" y="1289"/>
                    <a:pt x="1477" y="1286"/>
                  </a:cubicBezTo>
                  <a:cubicBezTo>
                    <a:pt x="1239" y="1263"/>
                    <a:pt x="1000" y="1286"/>
                    <a:pt x="774" y="1251"/>
                  </a:cubicBezTo>
                  <a:cubicBezTo>
                    <a:pt x="596" y="1203"/>
                    <a:pt x="417" y="1096"/>
                    <a:pt x="631" y="858"/>
                  </a:cubicBezTo>
                  <a:cubicBezTo>
                    <a:pt x="465" y="608"/>
                    <a:pt x="298" y="37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5"/>
            <p:cNvSpPr/>
            <p:nvPr/>
          </p:nvSpPr>
          <p:spPr>
            <a:xfrm>
              <a:off x="5413175" y="3444600"/>
              <a:ext cx="44650" cy="15175"/>
            </a:xfrm>
            <a:custGeom>
              <a:avLst/>
              <a:gdLst/>
              <a:ahLst/>
              <a:cxnLst/>
              <a:rect l="l" t="t" r="r" b="b"/>
              <a:pathLst>
                <a:path w="1786" h="607" extrusionOk="0">
                  <a:moveTo>
                    <a:pt x="226" y="1"/>
                  </a:moveTo>
                  <a:cubicBezTo>
                    <a:pt x="0" y="120"/>
                    <a:pt x="0" y="120"/>
                    <a:pt x="202" y="572"/>
                  </a:cubicBezTo>
                  <a:cubicBezTo>
                    <a:pt x="240" y="570"/>
                    <a:pt x="278" y="570"/>
                    <a:pt x="315" y="570"/>
                  </a:cubicBezTo>
                  <a:cubicBezTo>
                    <a:pt x="583" y="570"/>
                    <a:pt x="850" y="607"/>
                    <a:pt x="1114" y="607"/>
                  </a:cubicBezTo>
                  <a:cubicBezTo>
                    <a:pt x="1341" y="607"/>
                    <a:pt x="1566" y="579"/>
                    <a:pt x="1786" y="477"/>
                  </a:cubicBezTo>
                  <a:cubicBezTo>
                    <a:pt x="1691" y="417"/>
                    <a:pt x="1548" y="429"/>
                    <a:pt x="1488" y="310"/>
                  </a:cubicBezTo>
                  <a:cubicBezTo>
                    <a:pt x="1048" y="310"/>
                    <a:pt x="631" y="179"/>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5"/>
            <p:cNvSpPr/>
            <p:nvPr/>
          </p:nvSpPr>
          <p:spPr>
            <a:xfrm>
              <a:off x="5485500" y="3391325"/>
              <a:ext cx="11025" cy="11625"/>
            </a:xfrm>
            <a:custGeom>
              <a:avLst/>
              <a:gdLst/>
              <a:ahLst/>
              <a:cxnLst/>
              <a:rect l="l" t="t" r="r" b="b"/>
              <a:pathLst>
                <a:path w="441" h="465" extrusionOk="0">
                  <a:moveTo>
                    <a:pt x="24" y="0"/>
                  </a:moveTo>
                  <a:cubicBezTo>
                    <a:pt x="24" y="84"/>
                    <a:pt x="12" y="191"/>
                    <a:pt x="0" y="286"/>
                  </a:cubicBezTo>
                  <a:cubicBezTo>
                    <a:pt x="12" y="346"/>
                    <a:pt x="24" y="381"/>
                    <a:pt x="48" y="465"/>
                  </a:cubicBezTo>
                  <a:lnTo>
                    <a:pt x="441" y="143"/>
                  </a:lnTo>
                  <a:cubicBezTo>
                    <a:pt x="378" y="9"/>
                    <a:pt x="262" y="3"/>
                    <a:pt x="143" y="3"/>
                  </a:cubicBezTo>
                  <a:cubicBezTo>
                    <a:pt x="130" y="3"/>
                    <a:pt x="116" y="3"/>
                    <a:pt x="103" y="3"/>
                  </a:cubicBezTo>
                  <a:cubicBezTo>
                    <a:pt x="76" y="3"/>
                    <a:pt x="50" y="2"/>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5"/>
            <p:cNvSpPr/>
            <p:nvPr/>
          </p:nvSpPr>
          <p:spPr>
            <a:xfrm>
              <a:off x="5483125" y="3445500"/>
              <a:ext cx="6550" cy="11325"/>
            </a:xfrm>
            <a:custGeom>
              <a:avLst/>
              <a:gdLst/>
              <a:ahLst/>
              <a:cxnLst/>
              <a:rect l="l" t="t" r="r" b="b"/>
              <a:pathLst>
                <a:path w="262" h="453" extrusionOk="0">
                  <a:moveTo>
                    <a:pt x="214" y="0"/>
                  </a:moveTo>
                  <a:cubicBezTo>
                    <a:pt x="36" y="84"/>
                    <a:pt x="0" y="215"/>
                    <a:pt x="107" y="393"/>
                  </a:cubicBezTo>
                  <a:cubicBezTo>
                    <a:pt x="119" y="417"/>
                    <a:pt x="167" y="441"/>
                    <a:pt x="191" y="453"/>
                  </a:cubicBezTo>
                  <a:cubicBezTo>
                    <a:pt x="214" y="381"/>
                    <a:pt x="238" y="322"/>
                    <a:pt x="262" y="262"/>
                  </a:cubicBezTo>
                  <a:cubicBezTo>
                    <a:pt x="238" y="179"/>
                    <a:pt x="226" y="96"/>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5"/>
            <p:cNvSpPr/>
            <p:nvPr/>
          </p:nvSpPr>
          <p:spPr>
            <a:xfrm>
              <a:off x="5485800" y="3404725"/>
              <a:ext cx="10725" cy="7850"/>
            </a:xfrm>
            <a:custGeom>
              <a:avLst/>
              <a:gdLst/>
              <a:ahLst/>
              <a:cxnLst/>
              <a:rect l="l" t="t" r="r" b="b"/>
              <a:pathLst>
                <a:path w="429" h="314" extrusionOk="0">
                  <a:moveTo>
                    <a:pt x="36" y="0"/>
                  </a:moveTo>
                  <a:lnTo>
                    <a:pt x="36" y="0"/>
                  </a:lnTo>
                  <a:cubicBezTo>
                    <a:pt x="0" y="119"/>
                    <a:pt x="12" y="238"/>
                    <a:pt x="131" y="310"/>
                  </a:cubicBezTo>
                  <a:cubicBezTo>
                    <a:pt x="153" y="312"/>
                    <a:pt x="175" y="313"/>
                    <a:pt x="196" y="313"/>
                  </a:cubicBezTo>
                  <a:cubicBezTo>
                    <a:pt x="292" y="313"/>
                    <a:pt x="380" y="286"/>
                    <a:pt x="429" y="179"/>
                  </a:cubicBezTo>
                  <a:cubicBezTo>
                    <a:pt x="298" y="143"/>
                    <a:pt x="155" y="119"/>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5"/>
            <p:cNvSpPr/>
            <p:nvPr/>
          </p:nvSpPr>
          <p:spPr>
            <a:xfrm>
              <a:off x="5459900" y="3427050"/>
              <a:ext cx="6575" cy="15200"/>
            </a:xfrm>
            <a:custGeom>
              <a:avLst/>
              <a:gdLst/>
              <a:ahLst/>
              <a:cxnLst/>
              <a:rect l="l" t="t" r="r" b="b"/>
              <a:pathLst>
                <a:path w="263" h="608" extrusionOk="0">
                  <a:moveTo>
                    <a:pt x="36" y="0"/>
                  </a:moveTo>
                  <a:cubicBezTo>
                    <a:pt x="0" y="226"/>
                    <a:pt x="60" y="429"/>
                    <a:pt x="179" y="607"/>
                  </a:cubicBezTo>
                  <a:cubicBezTo>
                    <a:pt x="191" y="405"/>
                    <a:pt x="262" y="167"/>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5"/>
            <p:cNvSpPr/>
            <p:nvPr/>
          </p:nvSpPr>
          <p:spPr>
            <a:xfrm>
              <a:off x="5464950" y="3408275"/>
              <a:ext cx="2700" cy="5400"/>
            </a:xfrm>
            <a:custGeom>
              <a:avLst/>
              <a:gdLst/>
              <a:ahLst/>
              <a:cxnLst/>
              <a:rect l="l" t="t" r="r" b="b"/>
              <a:pathLst>
                <a:path w="108" h="216" extrusionOk="0">
                  <a:moveTo>
                    <a:pt x="60" y="1"/>
                  </a:moveTo>
                  <a:cubicBezTo>
                    <a:pt x="36" y="37"/>
                    <a:pt x="1" y="84"/>
                    <a:pt x="1" y="108"/>
                  </a:cubicBezTo>
                  <a:cubicBezTo>
                    <a:pt x="1" y="144"/>
                    <a:pt x="36" y="180"/>
                    <a:pt x="48" y="215"/>
                  </a:cubicBezTo>
                  <a:cubicBezTo>
                    <a:pt x="60" y="180"/>
                    <a:pt x="96" y="144"/>
                    <a:pt x="108" y="108"/>
                  </a:cubicBezTo>
                  <a:cubicBezTo>
                    <a:pt x="96" y="84"/>
                    <a:pt x="72" y="37"/>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5"/>
            <p:cNvSpPr/>
            <p:nvPr/>
          </p:nvSpPr>
          <p:spPr>
            <a:xfrm>
              <a:off x="5453350" y="3447575"/>
              <a:ext cx="10450" cy="5000"/>
            </a:xfrm>
            <a:custGeom>
              <a:avLst/>
              <a:gdLst/>
              <a:ahLst/>
              <a:cxnLst/>
              <a:rect l="l" t="t" r="r" b="b"/>
              <a:pathLst>
                <a:path w="418" h="200" extrusionOk="0">
                  <a:moveTo>
                    <a:pt x="417" y="1"/>
                  </a:moveTo>
                  <a:cubicBezTo>
                    <a:pt x="274" y="36"/>
                    <a:pt x="108" y="36"/>
                    <a:pt x="0" y="179"/>
                  </a:cubicBezTo>
                  <a:cubicBezTo>
                    <a:pt x="60" y="188"/>
                    <a:pt x="122" y="199"/>
                    <a:pt x="181" y="199"/>
                  </a:cubicBezTo>
                  <a:cubicBezTo>
                    <a:pt x="286" y="199"/>
                    <a:pt x="379" y="162"/>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5"/>
            <p:cNvSpPr/>
            <p:nvPr/>
          </p:nvSpPr>
          <p:spPr>
            <a:xfrm>
              <a:off x="5493225" y="3458600"/>
              <a:ext cx="8975" cy="4175"/>
            </a:xfrm>
            <a:custGeom>
              <a:avLst/>
              <a:gdLst/>
              <a:ahLst/>
              <a:cxnLst/>
              <a:rect l="l" t="t" r="r" b="b"/>
              <a:pathLst>
                <a:path w="359" h="167" extrusionOk="0">
                  <a:moveTo>
                    <a:pt x="251" y="0"/>
                  </a:moveTo>
                  <a:cubicBezTo>
                    <a:pt x="156" y="36"/>
                    <a:pt x="48" y="60"/>
                    <a:pt x="1" y="167"/>
                  </a:cubicBezTo>
                  <a:lnTo>
                    <a:pt x="299" y="167"/>
                  </a:lnTo>
                  <a:lnTo>
                    <a:pt x="358" y="119"/>
                  </a:lnTo>
                  <a:lnTo>
                    <a:pt x="310" y="60"/>
                  </a:lnTo>
                  <a:cubicBezTo>
                    <a:pt x="287" y="48"/>
                    <a:pt x="275" y="12"/>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5"/>
            <p:cNvSpPr/>
            <p:nvPr/>
          </p:nvSpPr>
          <p:spPr>
            <a:xfrm>
              <a:off x="5460800" y="3390025"/>
              <a:ext cx="3875" cy="3325"/>
            </a:xfrm>
            <a:custGeom>
              <a:avLst/>
              <a:gdLst/>
              <a:ahLst/>
              <a:cxnLst/>
              <a:rect l="l" t="t" r="r" b="b"/>
              <a:pathLst>
                <a:path w="155" h="133" extrusionOk="0">
                  <a:moveTo>
                    <a:pt x="72" y="0"/>
                  </a:moveTo>
                  <a:cubicBezTo>
                    <a:pt x="48" y="0"/>
                    <a:pt x="27" y="16"/>
                    <a:pt x="0" y="52"/>
                  </a:cubicBezTo>
                  <a:cubicBezTo>
                    <a:pt x="30" y="106"/>
                    <a:pt x="57" y="133"/>
                    <a:pt x="82" y="133"/>
                  </a:cubicBezTo>
                  <a:cubicBezTo>
                    <a:pt x="107" y="133"/>
                    <a:pt x="131" y="106"/>
                    <a:pt x="155" y="52"/>
                  </a:cubicBezTo>
                  <a:cubicBezTo>
                    <a:pt x="155" y="40"/>
                    <a:pt x="119" y="17"/>
                    <a:pt x="95" y="5"/>
                  </a:cubicBezTo>
                  <a:cubicBezTo>
                    <a:pt x="87" y="2"/>
                    <a:pt x="79"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5"/>
            <p:cNvSpPr/>
            <p:nvPr/>
          </p:nvSpPr>
          <p:spPr>
            <a:xfrm>
              <a:off x="5486100" y="3466325"/>
              <a:ext cx="3575" cy="2050"/>
            </a:xfrm>
            <a:custGeom>
              <a:avLst/>
              <a:gdLst/>
              <a:ahLst/>
              <a:cxnLst/>
              <a:rect l="l" t="t" r="r" b="b"/>
              <a:pathLst>
                <a:path w="143" h="82" extrusionOk="0">
                  <a:moveTo>
                    <a:pt x="0" y="1"/>
                  </a:moveTo>
                  <a:cubicBezTo>
                    <a:pt x="24" y="54"/>
                    <a:pt x="48" y="81"/>
                    <a:pt x="72" y="81"/>
                  </a:cubicBezTo>
                  <a:cubicBezTo>
                    <a:pt x="95" y="81"/>
                    <a:pt x="119" y="54"/>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5"/>
            <p:cNvSpPr/>
            <p:nvPr/>
          </p:nvSpPr>
          <p:spPr>
            <a:xfrm>
              <a:off x="5489650" y="3463050"/>
              <a:ext cx="3600" cy="3300"/>
            </a:xfrm>
            <a:custGeom>
              <a:avLst/>
              <a:gdLst/>
              <a:ahLst/>
              <a:cxnLst/>
              <a:rect l="l" t="t" r="r" b="b"/>
              <a:pathLst>
                <a:path w="144" h="132" extrusionOk="0">
                  <a:moveTo>
                    <a:pt x="144" y="1"/>
                  </a:moveTo>
                  <a:cubicBezTo>
                    <a:pt x="96" y="48"/>
                    <a:pt x="37" y="96"/>
                    <a:pt x="1" y="132"/>
                  </a:cubicBezTo>
                  <a:cubicBezTo>
                    <a:pt x="37" y="96"/>
                    <a:pt x="96" y="4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5"/>
            <p:cNvSpPr/>
            <p:nvPr/>
          </p:nvSpPr>
          <p:spPr>
            <a:xfrm>
              <a:off x="5467925" y="3394900"/>
              <a:ext cx="3300" cy="1800"/>
            </a:xfrm>
            <a:custGeom>
              <a:avLst/>
              <a:gdLst/>
              <a:ahLst/>
              <a:cxnLst/>
              <a:rect l="l" t="t" r="r" b="b"/>
              <a:pathLst>
                <a:path w="132" h="72" extrusionOk="0">
                  <a:moveTo>
                    <a:pt x="1" y="0"/>
                  </a:moveTo>
                  <a:cubicBezTo>
                    <a:pt x="25" y="48"/>
                    <a:pt x="51" y="72"/>
                    <a:pt x="75" y="72"/>
                  </a:cubicBezTo>
                  <a:cubicBezTo>
                    <a:pt x="99" y="72"/>
                    <a:pt x="120"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5"/>
            <p:cNvSpPr/>
            <p:nvPr/>
          </p:nvSpPr>
          <p:spPr>
            <a:xfrm>
              <a:off x="5463775" y="3455625"/>
              <a:ext cx="4175" cy="3875"/>
            </a:xfrm>
            <a:custGeom>
              <a:avLst/>
              <a:gdLst/>
              <a:ahLst/>
              <a:cxnLst/>
              <a:rect l="l" t="t" r="r" b="b"/>
              <a:pathLst>
                <a:path w="167" h="155" extrusionOk="0">
                  <a:moveTo>
                    <a:pt x="167" y="0"/>
                  </a:moveTo>
                  <a:cubicBezTo>
                    <a:pt x="119" y="12"/>
                    <a:pt x="60" y="12"/>
                    <a:pt x="0" y="12"/>
                  </a:cubicBezTo>
                  <a:cubicBezTo>
                    <a:pt x="36" y="107"/>
                    <a:pt x="83" y="155"/>
                    <a:pt x="167" y="155"/>
                  </a:cubicBezTo>
                  <a:lnTo>
                    <a:pt x="1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5"/>
            <p:cNvSpPr/>
            <p:nvPr/>
          </p:nvSpPr>
          <p:spPr>
            <a:xfrm>
              <a:off x="5552800" y="3436275"/>
              <a:ext cx="304500" cy="35425"/>
            </a:xfrm>
            <a:custGeom>
              <a:avLst/>
              <a:gdLst/>
              <a:ahLst/>
              <a:cxnLst/>
              <a:rect l="l" t="t" r="r" b="b"/>
              <a:pathLst>
                <a:path w="12180" h="1417" extrusionOk="0">
                  <a:moveTo>
                    <a:pt x="1071" y="36"/>
                  </a:moveTo>
                  <a:cubicBezTo>
                    <a:pt x="773" y="60"/>
                    <a:pt x="475" y="0"/>
                    <a:pt x="213" y="179"/>
                  </a:cubicBezTo>
                  <a:cubicBezTo>
                    <a:pt x="200" y="178"/>
                    <a:pt x="187" y="178"/>
                    <a:pt x="175" y="178"/>
                  </a:cubicBezTo>
                  <a:cubicBezTo>
                    <a:pt x="1" y="178"/>
                    <a:pt x="16" y="259"/>
                    <a:pt x="94" y="393"/>
                  </a:cubicBezTo>
                  <a:cubicBezTo>
                    <a:pt x="690" y="774"/>
                    <a:pt x="1404" y="655"/>
                    <a:pt x="2035" y="810"/>
                  </a:cubicBezTo>
                  <a:cubicBezTo>
                    <a:pt x="2080" y="811"/>
                    <a:pt x="2125" y="812"/>
                    <a:pt x="2170" y="812"/>
                  </a:cubicBezTo>
                  <a:cubicBezTo>
                    <a:pt x="2272" y="812"/>
                    <a:pt x="2373" y="809"/>
                    <a:pt x="2473" y="809"/>
                  </a:cubicBezTo>
                  <a:cubicBezTo>
                    <a:pt x="2669" y="809"/>
                    <a:pt x="2862" y="820"/>
                    <a:pt x="3047" y="881"/>
                  </a:cubicBezTo>
                  <a:cubicBezTo>
                    <a:pt x="3154" y="905"/>
                    <a:pt x="3273" y="905"/>
                    <a:pt x="3380" y="905"/>
                  </a:cubicBezTo>
                  <a:cubicBezTo>
                    <a:pt x="3738" y="905"/>
                    <a:pt x="4095" y="941"/>
                    <a:pt x="4452" y="1012"/>
                  </a:cubicBezTo>
                  <a:cubicBezTo>
                    <a:pt x="4512" y="1024"/>
                    <a:pt x="4583" y="1048"/>
                    <a:pt x="4654" y="1048"/>
                  </a:cubicBezTo>
                  <a:cubicBezTo>
                    <a:pt x="4738" y="1060"/>
                    <a:pt x="4809" y="1060"/>
                    <a:pt x="4881" y="1060"/>
                  </a:cubicBezTo>
                  <a:cubicBezTo>
                    <a:pt x="5076" y="1080"/>
                    <a:pt x="5254" y="1110"/>
                    <a:pt x="5444" y="1110"/>
                  </a:cubicBezTo>
                  <a:cubicBezTo>
                    <a:pt x="5474" y="1110"/>
                    <a:pt x="5505" y="1109"/>
                    <a:pt x="5536" y="1107"/>
                  </a:cubicBezTo>
                  <a:cubicBezTo>
                    <a:pt x="5576" y="1109"/>
                    <a:pt x="5617" y="1110"/>
                    <a:pt x="5658" y="1110"/>
                  </a:cubicBezTo>
                  <a:cubicBezTo>
                    <a:pt x="5751" y="1110"/>
                    <a:pt x="5845" y="1107"/>
                    <a:pt x="5939" y="1107"/>
                  </a:cubicBezTo>
                  <a:cubicBezTo>
                    <a:pt x="6124" y="1107"/>
                    <a:pt x="6310" y="1117"/>
                    <a:pt x="6488" y="1179"/>
                  </a:cubicBezTo>
                  <a:cubicBezTo>
                    <a:pt x="6548" y="1191"/>
                    <a:pt x="6619" y="1203"/>
                    <a:pt x="6702" y="1227"/>
                  </a:cubicBezTo>
                  <a:cubicBezTo>
                    <a:pt x="6917" y="1250"/>
                    <a:pt x="7143" y="1310"/>
                    <a:pt x="7369" y="1346"/>
                  </a:cubicBezTo>
                  <a:cubicBezTo>
                    <a:pt x="7418" y="1343"/>
                    <a:pt x="7468" y="1342"/>
                    <a:pt x="7517" y="1342"/>
                  </a:cubicBezTo>
                  <a:cubicBezTo>
                    <a:pt x="7904" y="1342"/>
                    <a:pt x="8285" y="1409"/>
                    <a:pt x="8665" y="1409"/>
                  </a:cubicBezTo>
                  <a:cubicBezTo>
                    <a:pt x="8713" y="1409"/>
                    <a:pt x="8762" y="1408"/>
                    <a:pt x="8810" y="1405"/>
                  </a:cubicBezTo>
                  <a:lnTo>
                    <a:pt x="9643" y="1405"/>
                  </a:lnTo>
                  <a:cubicBezTo>
                    <a:pt x="10008" y="1405"/>
                    <a:pt x="10379" y="1389"/>
                    <a:pt x="10747" y="1389"/>
                  </a:cubicBezTo>
                  <a:cubicBezTo>
                    <a:pt x="10932" y="1389"/>
                    <a:pt x="11116" y="1393"/>
                    <a:pt x="11298" y="1405"/>
                  </a:cubicBezTo>
                  <a:cubicBezTo>
                    <a:pt x="11358" y="1405"/>
                    <a:pt x="11417" y="1417"/>
                    <a:pt x="11489" y="1417"/>
                  </a:cubicBezTo>
                  <a:cubicBezTo>
                    <a:pt x="11570" y="1409"/>
                    <a:pt x="11645" y="1384"/>
                    <a:pt x="11722" y="1384"/>
                  </a:cubicBezTo>
                  <a:cubicBezTo>
                    <a:pt x="11759" y="1384"/>
                    <a:pt x="11796" y="1390"/>
                    <a:pt x="11834" y="1405"/>
                  </a:cubicBezTo>
                  <a:cubicBezTo>
                    <a:pt x="11893" y="1405"/>
                    <a:pt x="11941" y="1405"/>
                    <a:pt x="12001" y="1369"/>
                  </a:cubicBezTo>
                  <a:cubicBezTo>
                    <a:pt x="12084" y="1298"/>
                    <a:pt x="12179" y="1203"/>
                    <a:pt x="12096" y="1072"/>
                  </a:cubicBezTo>
                  <a:lnTo>
                    <a:pt x="6119" y="584"/>
                  </a:lnTo>
                  <a:cubicBezTo>
                    <a:pt x="5666" y="548"/>
                    <a:pt x="5226" y="512"/>
                    <a:pt x="4797" y="345"/>
                  </a:cubicBezTo>
                  <a:cubicBezTo>
                    <a:pt x="3547" y="345"/>
                    <a:pt x="2297" y="191"/>
                    <a:pt x="107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5"/>
            <p:cNvSpPr/>
            <p:nvPr/>
          </p:nvSpPr>
          <p:spPr>
            <a:xfrm>
              <a:off x="5715000" y="3427550"/>
              <a:ext cx="59850" cy="15725"/>
            </a:xfrm>
            <a:custGeom>
              <a:avLst/>
              <a:gdLst/>
              <a:ahLst/>
              <a:cxnLst/>
              <a:rect l="l" t="t" r="r" b="b"/>
              <a:pathLst>
                <a:path w="2394" h="629" extrusionOk="0">
                  <a:moveTo>
                    <a:pt x="2029" y="0"/>
                  </a:moveTo>
                  <a:cubicBezTo>
                    <a:pt x="1883" y="0"/>
                    <a:pt x="1733" y="47"/>
                    <a:pt x="1587" y="47"/>
                  </a:cubicBezTo>
                  <a:cubicBezTo>
                    <a:pt x="1538" y="47"/>
                    <a:pt x="1489" y="42"/>
                    <a:pt x="1441" y="28"/>
                  </a:cubicBezTo>
                  <a:cubicBezTo>
                    <a:pt x="1422" y="25"/>
                    <a:pt x="1404" y="24"/>
                    <a:pt x="1387" y="24"/>
                  </a:cubicBezTo>
                  <a:cubicBezTo>
                    <a:pt x="1235" y="24"/>
                    <a:pt x="1119" y="113"/>
                    <a:pt x="1012" y="230"/>
                  </a:cubicBezTo>
                  <a:cubicBezTo>
                    <a:pt x="809" y="188"/>
                    <a:pt x="615" y="130"/>
                    <a:pt x="418" y="130"/>
                  </a:cubicBezTo>
                  <a:cubicBezTo>
                    <a:pt x="281" y="130"/>
                    <a:pt x="142" y="159"/>
                    <a:pt x="0" y="242"/>
                  </a:cubicBezTo>
                  <a:cubicBezTo>
                    <a:pt x="12" y="337"/>
                    <a:pt x="107" y="349"/>
                    <a:pt x="167" y="397"/>
                  </a:cubicBezTo>
                  <a:lnTo>
                    <a:pt x="310" y="397"/>
                  </a:lnTo>
                  <a:cubicBezTo>
                    <a:pt x="310" y="385"/>
                    <a:pt x="321" y="385"/>
                    <a:pt x="357" y="361"/>
                  </a:cubicBezTo>
                  <a:cubicBezTo>
                    <a:pt x="381" y="361"/>
                    <a:pt x="417" y="361"/>
                    <a:pt x="441" y="409"/>
                  </a:cubicBezTo>
                  <a:cubicBezTo>
                    <a:pt x="463" y="409"/>
                    <a:pt x="485" y="408"/>
                    <a:pt x="507" y="408"/>
                  </a:cubicBezTo>
                  <a:cubicBezTo>
                    <a:pt x="642" y="408"/>
                    <a:pt x="779" y="417"/>
                    <a:pt x="881" y="540"/>
                  </a:cubicBezTo>
                  <a:cubicBezTo>
                    <a:pt x="953" y="599"/>
                    <a:pt x="1024" y="629"/>
                    <a:pt x="1095" y="629"/>
                  </a:cubicBezTo>
                  <a:cubicBezTo>
                    <a:pt x="1167" y="629"/>
                    <a:pt x="1238" y="599"/>
                    <a:pt x="1310" y="540"/>
                  </a:cubicBezTo>
                  <a:cubicBezTo>
                    <a:pt x="1607" y="504"/>
                    <a:pt x="1893" y="456"/>
                    <a:pt x="2179" y="409"/>
                  </a:cubicBezTo>
                  <a:cubicBezTo>
                    <a:pt x="2310" y="349"/>
                    <a:pt x="2393" y="266"/>
                    <a:pt x="2310" y="87"/>
                  </a:cubicBezTo>
                  <a:cubicBezTo>
                    <a:pt x="2220" y="20"/>
                    <a:pt x="2125" y="0"/>
                    <a:pt x="20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5"/>
            <p:cNvSpPr/>
            <p:nvPr/>
          </p:nvSpPr>
          <p:spPr>
            <a:xfrm>
              <a:off x="5662300" y="3427325"/>
              <a:ext cx="24725" cy="11175"/>
            </a:xfrm>
            <a:custGeom>
              <a:avLst/>
              <a:gdLst/>
              <a:ahLst/>
              <a:cxnLst/>
              <a:rect l="l" t="t" r="r" b="b"/>
              <a:pathLst>
                <a:path w="989" h="447" extrusionOk="0">
                  <a:moveTo>
                    <a:pt x="417" y="1"/>
                  </a:moveTo>
                  <a:lnTo>
                    <a:pt x="417" y="1"/>
                  </a:lnTo>
                  <a:cubicBezTo>
                    <a:pt x="429" y="311"/>
                    <a:pt x="96" y="132"/>
                    <a:pt x="1" y="287"/>
                  </a:cubicBezTo>
                  <a:cubicBezTo>
                    <a:pt x="129" y="415"/>
                    <a:pt x="269" y="446"/>
                    <a:pt x="416" y="446"/>
                  </a:cubicBezTo>
                  <a:cubicBezTo>
                    <a:pt x="556" y="446"/>
                    <a:pt x="701" y="418"/>
                    <a:pt x="846" y="418"/>
                  </a:cubicBezTo>
                  <a:cubicBezTo>
                    <a:pt x="894" y="370"/>
                    <a:pt x="977" y="358"/>
                    <a:pt x="989" y="275"/>
                  </a:cubicBezTo>
                  <a:lnTo>
                    <a:pt x="4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5"/>
            <p:cNvSpPr/>
            <p:nvPr/>
          </p:nvSpPr>
          <p:spPr>
            <a:xfrm>
              <a:off x="5683425" y="3433275"/>
              <a:ext cx="35750" cy="5375"/>
            </a:xfrm>
            <a:custGeom>
              <a:avLst/>
              <a:gdLst/>
              <a:ahLst/>
              <a:cxnLst/>
              <a:rect l="l" t="t" r="r" b="b"/>
              <a:pathLst>
                <a:path w="1430" h="215" extrusionOk="0">
                  <a:moveTo>
                    <a:pt x="775" y="1"/>
                  </a:moveTo>
                  <a:cubicBezTo>
                    <a:pt x="567" y="1"/>
                    <a:pt x="357" y="17"/>
                    <a:pt x="144" y="37"/>
                  </a:cubicBezTo>
                  <a:lnTo>
                    <a:pt x="1" y="180"/>
                  </a:lnTo>
                  <a:cubicBezTo>
                    <a:pt x="305" y="187"/>
                    <a:pt x="608" y="214"/>
                    <a:pt x="912" y="214"/>
                  </a:cubicBezTo>
                  <a:cubicBezTo>
                    <a:pt x="1085" y="214"/>
                    <a:pt x="1257" y="206"/>
                    <a:pt x="1430" y="180"/>
                  </a:cubicBezTo>
                  <a:cubicBezTo>
                    <a:pt x="1370" y="120"/>
                    <a:pt x="1323" y="73"/>
                    <a:pt x="1263" y="37"/>
                  </a:cubicBezTo>
                  <a:cubicBezTo>
                    <a:pt x="1101" y="11"/>
                    <a:pt x="938" y="1"/>
                    <a:pt x="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5"/>
            <p:cNvSpPr/>
            <p:nvPr/>
          </p:nvSpPr>
          <p:spPr>
            <a:xfrm>
              <a:off x="5722725" y="3436275"/>
              <a:ext cx="3900" cy="1800"/>
            </a:xfrm>
            <a:custGeom>
              <a:avLst/>
              <a:gdLst/>
              <a:ahLst/>
              <a:cxnLst/>
              <a:rect l="l" t="t" r="r" b="b"/>
              <a:pathLst>
                <a:path w="156" h="72" extrusionOk="0">
                  <a:moveTo>
                    <a:pt x="64" y="1"/>
                  </a:moveTo>
                  <a:cubicBezTo>
                    <a:pt x="34" y="1"/>
                    <a:pt x="9" y="19"/>
                    <a:pt x="1" y="60"/>
                  </a:cubicBezTo>
                  <a:cubicBezTo>
                    <a:pt x="48" y="60"/>
                    <a:pt x="96" y="60"/>
                    <a:pt x="155" y="72"/>
                  </a:cubicBezTo>
                  <a:cubicBezTo>
                    <a:pt x="143" y="48"/>
                    <a:pt x="120" y="36"/>
                    <a:pt x="108" y="12"/>
                  </a:cubicBezTo>
                  <a:cubicBezTo>
                    <a:pt x="93" y="5"/>
                    <a:pt x="78"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5"/>
            <p:cNvSpPr/>
            <p:nvPr/>
          </p:nvSpPr>
          <p:spPr>
            <a:xfrm>
              <a:off x="5750700" y="3422800"/>
              <a:ext cx="222075" cy="18300"/>
            </a:xfrm>
            <a:custGeom>
              <a:avLst/>
              <a:gdLst/>
              <a:ahLst/>
              <a:cxnLst/>
              <a:rect l="l" t="t" r="r" b="b"/>
              <a:pathLst>
                <a:path w="8883" h="732" extrusionOk="0">
                  <a:moveTo>
                    <a:pt x="8174" y="1"/>
                  </a:moveTo>
                  <a:cubicBezTo>
                    <a:pt x="8100" y="1"/>
                    <a:pt x="8026" y="7"/>
                    <a:pt x="7954" y="15"/>
                  </a:cubicBezTo>
                  <a:cubicBezTo>
                    <a:pt x="7871" y="51"/>
                    <a:pt x="7811" y="87"/>
                    <a:pt x="7752" y="134"/>
                  </a:cubicBezTo>
                  <a:cubicBezTo>
                    <a:pt x="7609" y="162"/>
                    <a:pt x="7465" y="171"/>
                    <a:pt x="7319" y="171"/>
                  </a:cubicBezTo>
                  <a:cubicBezTo>
                    <a:pt x="6986" y="171"/>
                    <a:pt x="6646" y="121"/>
                    <a:pt x="6305" y="121"/>
                  </a:cubicBezTo>
                  <a:cubicBezTo>
                    <a:pt x="6212" y="121"/>
                    <a:pt x="6119" y="125"/>
                    <a:pt x="6025" y="134"/>
                  </a:cubicBezTo>
                  <a:cubicBezTo>
                    <a:pt x="5984" y="105"/>
                    <a:pt x="5936" y="90"/>
                    <a:pt x="5888" y="90"/>
                  </a:cubicBezTo>
                  <a:cubicBezTo>
                    <a:pt x="5841" y="90"/>
                    <a:pt x="5793" y="105"/>
                    <a:pt x="5751" y="134"/>
                  </a:cubicBezTo>
                  <a:cubicBezTo>
                    <a:pt x="5692" y="134"/>
                    <a:pt x="5644" y="122"/>
                    <a:pt x="5585" y="122"/>
                  </a:cubicBezTo>
                  <a:cubicBezTo>
                    <a:pt x="5565" y="118"/>
                    <a:pt x="5545" y="115"/>
                    <a:pt x="5527" y="115"/>
                  </a:cubicBezTo>
                  <a:cubicBezTo>
                    <a:pt x="5502" y="115"/>
                    <a:pt x="5480" y="120"/>
                    <a:pt x="5466" y="134"/>
                  </a:cubicBezTo>
                  <a:cubicBezTo>
                    <a:pt x="5359" y="134"/>
                    <a:pt x="5275" y="146"/>
                    <a:pt x="5168" y="146"/>
                  </a:cubicBezTo>
                  <a:cubicBezTo>
                    <a:pt x="5105" y="100"/>
                    <a:pt x="5039" y="82"/>
                    <a:pt x="4972" y="82"/>
                  </a:cubicBezTo>
                  <a:cubicBezTo>
                    <a:pt x="4900" y="82"/>
                    <a:pt x="4826" y="103"/>
                    <a:pt x="4751" y="134"/>
                  </a:cubicBezTo>
                  <a:cubicBezTo>
                    <a:pt x="4597" y="146"/>
                    <a:pt x="4466" y="146"/>
                    <a:pt x="4323" y="146"/>
                  </a:cubicBezTo>
                  <a:lnTo>
                    <a:pt x="4025" y="146"/>
                  </a:lnTo>
                  <a:cubicBezTo>
                    <a:pt x="4025" y="134"/>
                    <a:pt x="4001" y="134"/>
                    <a:pt x="3977" y="122"/>
                  </a:cubicBezTo>
                  <a:cubicBezTo>
                    <a:pt x="3968" y="119"/>
                    <a:pt x="3959" y="118"/>
                    <a:pt x="3951" y="118"/>
                  </a:cubicBezTo>
                  <a:cubicBezTo>
                    <a:pt x="3928" y="118"/>
                    <a:pt x="3908" y="129"/>
                    <a:pt x="3882" y="146"/>
                  </a:cubicBezTo>
                  <a:cubicBezTo>
                    <a:pt x="3602" y="164"/>
                    <a:pt x="3317" y="176"/>
                    <a:pt x="3031" y="176"/>
                  </a:cubicBezTo>
                  <a:cubicBezTo>
                    <a:pt x="2745" y="176"/>
                    <a:pt x="2459" y="164"/>
                    <a:pt x="2180" y="134"/>
                  </a:cubicBezTo>
                  <a:cubicBezTo>
                    <a:pt x="1739" y="146"/>
                    <a:pt x="1310" y="146"/>
                    <a:pt x="882" y="170"/>
                  </a:cubicBezTo>
                  <a:cubicBezTo>
                    <a:pt x="714" y="170"/>
                    <a:pt x="527" y="79"/>
                    <a:pt x="355" y="79"/>
                  </a:cubicBezTo>
                  <a:cubicBezTo>
                    <a:pt x="223" y="79"/>
                    <a:pt x="99" y="133"/>
                    <a:pt x="1" y="325"/>
                  </a:cubicBezTo>
                  <a:cubicBezTo>
                    <a:pt x="66" y="412"/>
                    <a:pt x="144" y="446"/>
                    <a:pt x="228" y="446"/>
                  </a:cubicBezTo>
                  <a:cubicBezTo>
                    <a:pt x="282" y="446"/>
                    <a:pt x="338" y="432"/>
                    <a:pt x="394" y="408"/>
                  </a:cubicBezTo>
                  <a:cubicBezTo>
                    <a:pt x="487" y="358"/>
                    <a:pt x="585" y="338"/>
                    <a:pt x="685" y="338"/>
                  </a:cubicBezTo>
                  <a:cubicBezTo>
                    <a:pt x="750" y="338"/>
                    <a:pt x="816" y="346"/>
                    <a:pt x="882" y="361"/>
                  </a:cubicBezTo>
                  <a:cubicBezTo>
                    <a:pt x="989" y="536"/>
                    <a:pt x="1160" y="552"/>
                    <a:pt x="1316" y="552"/>
                  </a:cubicBezTo>
                  <a:cubicBezTo>
                    <a:pt x="1351" y="552"/>
                    <a:pt x="1385" y="551"/>
                    <a:pt x="1418" y="551"/>
                  </a:cubicBezTo>
                  <a:lnTo>
                    <a:pt x="1834" y="551"/>
                  </a:lnTo>
                  <a:cubicBezTo>
                    <a:pt x="1860" y="552"/>
                    <a:pt x="1886" y="552"/>
                    <a:pt x="1912" y="552"/>
                  </a:cubicBezTo>
                  <a:cubicBezTo>
                    <a:pt x="2043" y="552"/>
                    <a:pt x="2177" y="542"/>
                    <a:pt x="2311" y="542"/>
                  </a:cubicBezTo>
                  <a:cubicBezTo>
                    <a:pt x="2471" y="542"/>
                    <a:pt x="2632" y="557"/>
                    <a:pt x="2787" y="623"/>
                  </a:cubicBezTo>
                  <a:cubicBezTo>
                    <a:pt x="2804" y="622"/>
                    <a:pt x="2821" y="621"/>
                    <a:pt x="2838" y="621"/>
                  </a:cubicBezTo>
                  <a:cubicBezTo>
                    <a:pt x="3044" y="621"/>
                    <a:pt x="3232" y="684"/>
                    <a:pt x="3430" y="706"/>
                  </a:cubicBezTo>
                  <a:cubicBezTo>
                    <a:pt x="3499" y="722"/>
                    <a:pt x="3567" y="731"/>
                    <a:pt x="3631" y="731"/>
                  </a:cubicBezTo>
                  <a:cubicBezTo>
                    <a:pt x="3812" y="731"/>
                    <a:pt x="3964" y="654"/>
                    <a:pt x="4025" y="408"/>
                  </a:cubicBezTo>
                  <a:cubicBezTo>
                    <a:pt x="4130" y="297"/>
                    <a:pt x="4252" y="272"/>
                    <a:pt x="4378" y="272"/>
                  </a:cubicBezTo>
                  <a:cubicBezTo>
                    <a:pt x="4483" y="272"/>
                    <a:pt x="4590" y="289"/>
                    <a:pt x="4692" y="289"/>
                  </a:cubicBezTo>
                  <a:lnTo>
                    <a:pt x="8883" y="289"/>
                  </a:lnTo>
                  <a:lnTo>
                    <a:pt x="8883" y="170"/>
                  </a:lnTo>
                  <a:cubicBezTo>
                    <a:pt x="8799" y="158"/>
                    <a:pt x="8692" y="134"/>
                    <a:pt x="8609" y="122"/>
                  </a:cubicBezTo>
                  <a:cubicBezTo>
                    <a:pt x="8474" y="27"/>
                    <a:pt x="8323" y="1"/>
                    <a:pt x="8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5"/>
            <p:cNvSpPr/>
            <p:nvPr/>
          </p:nvSpPr>
          <p:spPr>
            <a:xfrm>
              <a:off x="6177850" y="3419325"/>
              <a:ext cx="35725" cy="8200"/>
            </a:xfrm>
            <a:custGeom>
              <a:avLst/>
              <a:gdLst/>
              <a:ahLst/>
              <a:cxnLst/>
              <a:rect l="l" t="t" r="r" b="b"/>
              <a:pathLst>
                <a:path w="1429" h="328" extrusionOk="0">
                  <a:moveTo>
                    <a:pt x="786" y="1"/>
                  </a:moveTo>
                  <a:cubicBezTo>
                    <a:pt x="639" y="1"/>
                    <a:pt x="493" y="39"/>
                    <a:pt x="346" y="142"/>
                  </a:cubicBezTo>
                  <a:cubicBezTo>
                    <a:pt x="226" y="154"/>
                    <a:pt x="119" y="154"/>
                    <a:pt x="0" y="178"/>
                  </a:cubicBezTo>
                  <a:cubicBezTo>
                    <a:pt x="232" y="276"/>
                    <a:pt x="458" y="327"/>
                    <a:pt x="686" y="327"/>
                  </a:cubicBezTo>
                  <a:cubicBezTo>
                    <a:pt x="928" y="327"/>
                    <a:pt x="1172" y="271"/>
                    <a:pt x="1429" y="154"/>
                  </a:cubicBezTo>
                  <a:cubicBezTo>
                    <a:pt x="1206" y="78"/>
                    <a:pt x="994"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5"/>
            <p:cNvSpPr/>
            <p:nvPr/>
          </p:nvSpPr>
          <p:spPr>
            <a:xfrm>
              <a:off x="6116525" y="3420200"/>
              <a:ext cx="14900" cy="7150"/>
            </a:xfrm>
            <a:custGeom>
              <a:avLst/>
              <a:gdLst/>
              <a:ahLst/>
              <a:cxnLst/>
              <a:rect l="l" t="t" r="r" b="b"/>
              <a:pathLst>
                <a:path w="596" h="286" extrusionOk="0">
                  <a:moveTo>
                    <a:pt x="48" y="0"/>
                  </a:moveTo>
                  <a:cubicBezTo>
                    <a:pt x="1" y="48"/>
                    <a:pt x="1" y="84"/>
                    <a:pt x="24" y="119"/>
                  </a:cubicBezTo>
                  <a:cubicBezTo>
                    <a:pt x="143" y="155"/>
                    <a:pt x="251" y="167"/>
                    <a:pt x="310" y="286"/>
                  </a:cubicBezTo>
                  <a:cubicBezTo>
                    <a:pt x="417" y="286"/>
                    <a:pt x="501" y="274"/>
                    <a:pt x="596" y="274"/>
                  </a:cubicBezTo>
                  <a:cubicBezTo>
                    <a:pt x="596" y="179"/>
                    <a:pt x="584" y="107"/>
                    <a:pt x="584" y="24"/>
                  </a:cubicBezTo>
                  <a:cubicBezTo>
                    <a:pt x="405" y="0"/>
                    <a:pt x="227"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5"/>
            <p:cNvSpPr/>
            <p:nvPr/>
          </p:nvSpPr>
          <p:spPr>
            <a:xfrm>
              <a:off x="6143025" y="3421150"/>
              <a:ext cx="6275" cy="5850"/>
            </a:xfrm>
            <a:custGeom>
              <a:avLst/>
              <a:gdLst/>
              <a:ahLst/>
              <a:cxnLst/>
              <a:rect l="l" t="t" r="r" b="b"/>
              <a:pathLst>
                <a:path w="251" h="234" extrusionOk="0">
                  <a:moveTo>
                    <a:pt x="148" y="1"/>
                  </a:moveTo>
                  <a:cubicBezTo>
                    <a:pt x="132" y="1"/>
                    <a:pt x="115" y="4"/>
                    <a:pt x="95" y="10"/>
                  </a:cubicBezTo>
                  <a:cubicBezTo>
                    <a:pt x="0" y="46"/>
                    <a:pt x="119" y="141"/>
                    <a:pt x="131" y="224"/>
                  </a:cubicBezTo>
                  <a:cubicBezTo>
                    <a:pt x="155" y="230"/>
                    <a:pt x="173" y="233"/>
                    <a:pt x="191" y="233"/>
                  </a:cubicBezTo>
                  <a:cubicBezTo>
                    <a:pt x="209" y="233"/>
                    <a:pt x="226" y="230"/>
                    <a:pt x="250" y="224"/>
                  </a:cubicBezTo>
                  <a:cubicBezTo>
                    <a:pt x="250" y="131"/>
                    <a:pt x="250"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5"/>
            <p:cNvSpPr/>
            <p:nvPr/>
          </p:nvSpPr>
          <p:spPr>
            <a:xfrm>
              <a:off x="6215950" y="3420200"/>
              <a:ext cx="5375" cy="6875"/>
            </a:xfrm>
            <a:custGeom>
              <a:avLst/>
              <a:gdLst/>
              <a:ahLst/>
              <a:cxnLst/>
              <a:rect l="l" t="t" r="r" b="b"/>
              <a:pathLst>
                <a:path w="215" h="275" extrusionOk="0">
                  <a:moveTo>
                    <a:pt x="203" y="0"/>
                  </a:moveTo>
                  <a:cubicBezTo>
                    <a:pt x="0" y="107"/>
                    <a:pt x="12" y="203"/>
                    <a:pt x="215" y="274"/>
                  </a:cubicBezTo>
                  <a:cubicBezTo>
                    <a:pt x="203" y="179"/>
                    <a:pt x="203" y="95"/>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5"/>
            <p:cNvSpPr/>
            <p:nvPr/>
          </p:nvSpPr>
          <p:spPr>
            <a:xfrm>
              <a:off x="5970375" y="3326275"/>
              <a:ext cx="14325" cy="5650"/>
            </a:xfrm>
            <a:custGeom>
              <a:avLst/>
              <a:gdLst/>
              <a:ahLst/>
              <a:cxnLst/>
              <a:rect l="l" t="t" r="r" b="b"/>
              <a:pathLst>
                <a:path w="573" h="226" extrusionOk="0">
                  <a:moveTo>
                    <a:pt x="286" y="1"/>
                  </a:moveTo>
                  <a:cubicBezTo>
                    <a:pt x="191" y="1"/>
                    <a:pt x="96" y="54"/>
                    <a:pt x="1" y="162"/>
                  </a:cubicBezTo>
                  <a:cubicBezTo>
                    <a:pt x="50" y="205"/>
                    <a:pt x="99" y="226"/>
                    <a:pt x="151" y="226"/>
                  </a:cubicBezTo>
                  <a:cubicBezTo>
                    <a:pt x="198" y="226"/>
                    <a:pt x="247" y="208"/>
                    <a:pt x="298" y="173"/>
                  </a:cubicBezTo>
                  <a:cubicBezTo>
                    <a:pt x="382" y="162"/>
                    <a:pt x="489" y="162"/>
                    <a:pt x="572" y="162"/>
                  </a:cubicBezTo>
                  <a:cubicBezTo>
                    <a:pt x="477" y="54"/>
                    <a:pt x="382"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5"/>
            <p:cNvSpPr/>
            <p:nvPr/>
          </p:nvSpPr>
          <p:spPr>
            <a:xfrm>
              <a:off x="5939125" y="3376900"/>
              <a:ext cx="22950" cy="7000"/>
            </a:xfrm>
            <a:custGeom>
              <a:avLst/>
              <a:gdLst/>
              <a:ahLst/>
              <a:cxnLst/>
              <a:rect l="l" t="t" r="r" b="b"/>
              <a:pathLst>
                <a:path w="918" h="280" extrusionOk="0">
                  <a:moveTo>
                    <a:pt x="526" y="1"/>
                  </a:moveTo>
                  <a:cubicBezTo>
                    <a:pt x="376" y="1"/>
                    <a:pt x="207" y="6"/>
                    <a:pt x="0" y="6"/>
                  </a:cubicBezTo>
                  <a:cubicBezTo>
                    <a:pt x="239" y="184"/>
                    <a:pt x="441" y="113"/>
                    <a:pt x="536" y="280"/>
                  </a:cubicBezTo>
                  <a:cubicBezTo>
                    <a:pt x="620" y="268"/>
                    <a:pt x="727" y="268"/>
                    <a:pt x="810" y="268"/>
                  </a:cubicBezTo>
                  <a:cubicBezTo>
                    <a:pt x="846" y="161"/>
                    <a:pt x="917" y="30"/>
                    <a:pt x="739" y="6"/>
                  </a:cubicBezTo>
                  <a:cubicBezTo>
                    <a:pt x="671" y="2"/>
                    <a:pt x="601" y="1"/>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5"/>
            <p:cNvSpPr/>
            <p:nvPr/>
          </p:nvSpPr>
          <p:spPr>
            <a:xfrm>
              <a:off x="5991800" y="3376725"/>
              <a:ext cx="7775" cy="3300"/>
            </a:xfrm>
            <a:custGeom>
              <a:avLst/>
              <a:gdLst/>
              <a:ahLst/>
              <a:cxnLst/>
              <a:rect l="l" t="t" r="r" b="b"/>
              <a:pathLst>
                <a:path w="311" h="132" extrusionOk="0">
                  <a:moveTo>
                    <a:pt x="1" y="1"/>
                  </a:moveTo>
                  <a:cubicBezTo>
                    <a:pt x="37" y="37"/>
                    <a:pt x="48" y="72"/>
                    <a:pt x="96" y="96"/>
                  </a:cubicBezTo>
                  <a:cubicBezTo>
                    <a:pt x="132" y="114"/>
                    <a:pt x="170" y="132"/>
                    <a:pt x="208" y="132"/>
                  </a:cubicBezTo>
                  <a:cubicBezTo>
                    <a:pt x="245" y="132"/>
                    <a:pt x="281" y="114"/>
                    <a:pt x="310" y="60"/>
                  </a:cubicBezTo>
                  <a:cubicBezTo>
                    <a:pt x="251" y="37"/>
                    <a:pt x="191" y="13"/>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5"/>
            <p:cNvSpPr/>
            <p:nvPr/>
          </p:nvSpPr>
          <p:spPr>
            <a:xfrm>
              <a:off x="6210300" y="3301725"/>
              <a:ext cx="33650" cy="15025"/>
            </a:xfrm>
            <a:custGeom>
              <a:avLst/>
              <a:gdLst/>
              <a:ahLst/>
              <a:cxnLst/>
              <a:rect l="l" t="t" r="r" b="b"/>
              <a:pathLst>
                <a:path w="1346" h="601" extrusionOk="0">
                  <a:moveTo>
                    <a:pt x="179" y="1"/>
                  </a:moveTo>
                  <a:cubicBezTo>
                    <a:pt x="131" y="36"/>
                    <a:pt x="71" y="84"/>
                    <a:pt x="24" y="132"/>
                  </a:cubicBezTo>
                  <a:cubicBezTo>
                    <a:pt x="0" y="370"/>
                    <a:pt x="226" y="405"/>
                    <a:pt x="310" y="560"/>
                  </a:cubicBezTo>
                  <a:cubicBezTo>
                    <a:pt x="336" y="587"/>
                    <a:pt x="356" y="600"/>
                    <a:pt x="385" y="600"/>
                  </a:cubicBezTo>
                  <a:cubicBezTo>
                    <a:pt x="394" y="600"/>
                    <a:pt x="405" y="599"/>
                    <a:pt x="417" y="596"/>
                  </a:cubicBezTo>
                  <a:cubicBezTo>
                    <a:pt x="513" y="565"/>
                    <a:pt x="610" y="558"/>
                    <a:pt x="709" y="558"/>
                  </a:cubicBezTo>
                  <a:cubicBezTo>
                    <a:pt x="795" y="558"/>
                    <a:pt x="881" y="563"/>
                    <a:pt x="969" y="563"/>
                  </a:cubicBezTo>
                  <a:cubicBezTo>
                    <a:pt x="1092" y="563"/>
                    <a:pt x="1218" y="553"/>
                    <a:pt x="1345" y="501"/>
                  </a:cubicBezTo>
                  <a:cubicBezTo>
                    <a:pt x="1345" y="322"/>
                    <a:pt x="1298" y="179"/>
                    <a:pt x="1083" y="143"/>
                  </a:cubicBezTo>
                  <a:cubicBezTo>
                    <a:pt x="786" y="96"/>
                    <a:pt x="476" y="36"/>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5"/>
            <p:cNvSpPr/>
            <p:nvPr/>
          </p:nvSpPr>
          <p:spPr>
            <a:xfrm>
              <a:off x="5496500" y="3285950"/>
              <a:ext cx="20575" cy="15250"/>
            </a:xfrm>
            <a:custGeom>
              <a:avLst/>
              <a:gdLst/>
              <a:ahLst/>
              <a:cxnLst/>
              <a:rect l="l" t="t" r="r" b="b"/>
              <a:pathLst>
                <a:path w="823" h="610" extrusionOk="0">
                  <a:moveTo>
                    <a:pt x="715" y="1"/>
                  </a:moveTo>
                  <a:cubicBezTo>
                    <a:pt x="441" y="167"/>
                    <a:pt x="84" y="227"/>
                    <a:pt x="1" y="608"/>
                  </a:cubicBezTo>
                  <a:cubicBezTo>
                    <a:pt x="7" y="609"/>
                    <a:pt x="14" y="609"/>
                    <a:pt x="20" y="609"/>
                  </a:cubicBezTo>
                  <a:cubicBezTo>
                    <a:pt x="143" y="609"/>
                    <a:pt x="208" y="431"/>
                    <a:pt x="325" y="431"/>
                  </a:cubicBezTo>
                  <a:cubicBezTo>
                    <a:pt x="353" y="431"/>
                    <a:pt x="383" y="441"/>
                    <a:pt x="418" y="465"/>
                  </a:cubicBezTo>
                  <a:cubicBezTo>
                    <a:pt x="467" y="501"/>
                    <a:pt x="505" y="516"/>
                    <a:pt x="534" y="516"/>
                  </a:cubicBezTo>
                  <a:cubicBezTo>
                    <a:pt x="640" y="516"/>
                    <a:pt x="646" y="334"/>
                    <a:pt x="739" y="334"/>
                  </a:cubicBezTo>
                  <a:cubicBezTo>
                    <a:pt x="799" y="286"/>
                    <a:pt x="822" y="239"/>
                    <a:pt x="822" y="167"/>
                  </a:cubicBezTo>
                  <a:cubicBezTo>
                    <a:pt x="810" y="96"/>
                    <a:pt x="775" y="48"/>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5"/>
            <p:cNvSpPr/>
            <p:nvPr/>
          </p:nvSpPr>
          <p:spPr>
            <a:xfrm>
              <a:off x="5514375" y="3286775"/>
              <a:ext cx="14600" cy="10800"/>
            </a:xfrm>
            <a:custGeom>
              <a:avLst/>
              <a:gdLst/>
              <a:ahLst/>
              <a:cxnLst/>
              <a:rect l="l" t="t" r="r" b="b"/>
              <a:pathLst>
                <a:path w="584" h="432" extrusionOk="0">
                  <a:moveTo>
                    <a:pt x="214" y="0"/>
                  </a:moveTo>
                  <a:cubicBezTo>
                    <a:pt x="125" y="0"/>
                    <a:pt x="60" y="73"/>
                    <a:pt x="0" y="158"/>
                  </a:cubicBezTo>
                  <a:lnTo>
                    <a:pt x="0" y="313"/>
                  </a:lnTo>
                  <a:cubicBezTo>
                    <a:pt x="60" y="337"/>
                    <a:pt x="107" y="384"/>
                    <a:pt x="155" y="432"/>
                  </a:cubicBezTo>
                  <a:cubicBezTo>
                    <a:pt x="226" y="420"/>
                    <a:pt x="322" y="420"/>
                    <a:pt x="405" y="420"/>
                  </a:cubicBezTo>
                  <a:cubicBezTo>
                    <a:pt x="584" y="253"/>
                    <a:pt x="465" y="134"/>
                    <a:pt x="334" y="39"/>
                  </a:cubicBezTo>
                  <a:cubicBezTo>
                    <a:pt x="289" y="12"/>
                    <a:pt x="250"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5"/>
            <p:cNvSpPr/>
            <p:nvPr/>
          </p:nvSpPr>
          <p:spPr>
            <a:xfrm>
              <a:off x="5462875" y="3348150"/>
              <a:ext cx="9250" cy="14625"/>
            </a:xfrm>
            <a:custGeom>
              <a:avLst/>
              <a:gdLst/>
              <a:ahLst/>
              <a:cxnLst/>
              <a:rect l="l" t="t" r="r" b="b"/>
              <a:pathLst>
                <a:path w="370" h="585" extrusionOk="0">
                  <a:moveTo>
                    <a:pt x="84" y="1"/>
                  </a:moveTo>
                  <a:cubicBezTo>
                    <a:pt x="60" y="13"/>
                    <a:pt x="36" y="25"/>
                    <a:pt x="12" y="37"/>
                  </a:cubicBezTo>
                  <a:cubicBezTo>
                    <a:pt x="0" y="132"/>
                    <a:pt x="0" y="227"/>
                    <a:pt x="72" y="287"/>
                  </a:cubicBezTo>
                  <a:cubicBezTo>
                    <a:pt x="96" y="310"/>
                    <a:pt x="96" y="334"/>
                    <a:pt x="84" y="370"/>
                  </a:cubicBezTo>
                  <a:cubicBezTo>
                    <a:pt x="96" y="465"/>
                    <a:pt x="155" y="501"/>
                    <a:pt x="191" y="561"/>
                  </a:cubicBezTo>
                  <a:lnTo>
                    <a:pt x="203" y="584"/>
                  </a:lnTo>
                  <a:cubicBezTo>
                    <a:pt x="358" y="537"/>
                    <a:pt x="370" y="418"/>
                    <a:pt x="358" y="287"/>
                  </a:cubicBezTo>
                  <a:cubicBezTo>
                    <a:pt x="262" y="191"/>
                    <a:pt x="179" y="84"/>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5"/>
            <p:cNvSpPr/>
            <p:nvPr/>
          </p:nvSpPr>
          <p:spPr>
            <a:xfrm>
              <a:off x="6062950" y="3336275"/>
              <a:ext cx="43475" cy="13400"/>
            </a:xfrm>
            <a:custGeom>
              <a:avLst/>
              <a:gdLst/>
              <a:ahLst/>
              <a:cxnLst/>
              <a:rect l="l" t="t" r="r" b="b"/>
              <a:pathLst>
                <a:path w="1739" h="536" extrusionOk="0">
                  <a:moveTo>
                    <a:pt x="1174" y="1"/>
                  </a:moveTo>
                  <a:cubicBezTo>
                    <a:pt x="1072" y="1"/>
                    <a:pt x="966" y="19"/>
                    <a:pt x="858" y="59"/>
                  </a:cubicBezTo>
                  <a:cubicBezTo>
                    <a:pt x="643" y="143"/>
                    <a:pt x="381" y="59"/>
                    <a:pt x="167" y="190"/>
                  </a:cubicBezTo>
                  <a:cubicBezTo>
                    <a:pt x="108" y="238"/>
                    <a:pt x="60" y="297"/>
                    <a:pt x="0" y="357"/>
                  </a:cubicBezTo>
                  <a:cubicBezTo>
                    <a:pt x="86" y="376"/>
                    <a:pt x="173" y="381"/>
                    <a:pt x="261" y="381"/>
                  </a:cubicBezTo>
                  <a:cubicBezTo>
                    <a:pt x="389" y="381"/>
                    <a:pt x="518" y="370"/>
                    <a:pt x="647" y="370"/>
                  </a:cubicBezTo>
                  <a:cubicBezTo>
                    <a:pt x="827" y="370"/>
                    <a:pt x="1007" y="392"/>
                    <a:pt x="1179" y="500"/>
                  </a:cubicBezTo>
                  <a:cubicBezTo>
                    <a:pt x="1179" y="524"/>
                    <a:pt x="1203" y="524"/>
                    <a:pt x="1215" y="535"/>
                  </a:cubicBezTo>
                  <a:cubicBezTo>
                    <a:pt x="1262" y="535"/>
                    <a:pt x="1274" y="500"/>
                    <a:pt x="1298" y="464"/>
                  </a:cubicBezTo>
                  <a:cubicBezTo>
                    <a:pt x="1393" y="297"/>
                    <a:pt x="1548" y="190"/>
                    <a:pt x="1739" y="190"/>
                  </a:cubicBezTo>
                  <a:cubicBezTo>
                    <a:pt x="1565" y="72"/>
                    <a:pt x="1376"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5"/>
            <p:cNvSpPr/>
            <p:nvPr/>
          </p:nvSpPr>
          <p:spPr>
            <a:xfrm>
              <a:off x="6038250" y="3333400"/>
              <a:ext cx="25325" cy="8050"/>
            </a:xfrm>
            <a:custGeom>
              <a:avLst/>
              <a:gdLst/>
              <a:ahLst/>
              <a:cxnLst/>
              <a:rect l="l" t="t" r="r" b="b"/>
              <a:pathLst>
                <a:path w="1013" h="322" extrusionOk="0">
                  <a:moveTo>
                    <a:pt x="570" y="1"/>
                  </a:moveTo>
                  <a:cubicBezTo>
                    <a:pt x="425" y="1"/>
                    <a:pt x="275" y="28"/>
                    <a:pt x="128" y="28"/>
                  </a:cubicBezTo>
                  <a:cubicBezTo>
                    <a:pt x="85" y="28"/>
                    <a:pt x="42" y="25"/>
                    <a:pt x="0" y="19"/>
                  </a:cubicBezTo>
                  <a:lnTo>
                    <a:pt x="0" y="162"/>
                  </a:lnTo>
                  <a:cubicBezTo>
                    <a:pt x="187" y="249"/>
                    <a:pt x="378" y="321"/>
                    <a:pt x="569" y="321"/>
                  </a:cubicBezTo>
                  <a:cubicBezTo>
                    <a:pt x="717" y="321"/>
                    <a:pt x="866" y="277"/>
                    <a:pt x="1012" y="162"/>
                  </a:cubicBezTo>
                  <a:cubicBezTo>
                    <a:pt x="877" y="32"/>
                    <a:pt x="726" y="1"/>
                    <a:pt x="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5"/>
            <p:cNvSpPr/>
            <p:nvPr/>
          </p:nvSpPr>
          <p:spPr>
            <a:xfrm>
              <a:off x="6015325" y="3327025"/>
              <a:ext cx="38725" cy="6575"/>
            </a:xfrm>
            <a:custGeom>
              <a:avLst/>
              <a:gdLst/>
              <a:ahLst/>
              <a:cxnLst/>
              <a:rect l="l" t="t" r="r" b="b"/>
              <a:pathLst>
                <a:path w="1549" h="263" extrusionOk="0">
                  <a:moveTo>
                    <a:pt x="1501" y="1"/>
                  </a:moveTo>
                  <a:cubicBezTo>
                    <a:pt x="1132" y="1"/>
                    <a:pt x="739" y="12"/>
                    <a:pt x="370" y="12"/>
                  </a:cubicBezTo>
                  <a:cubicBezTo>
                    <a:pt x="286" y="96"/>
                    <a:pt x="179" y="132"/>
                    <a:pt x="60" y="143"/>
                  </a:cubicBezTo>
                  <a:cubicBezTo>
                    <a:pt x="0" y="179"/>
                    <a:pt x="0" y="215"/>
                    <a:pt x="60" y="251"/>
                  </a:cubicBezTo>
                  <a:cubicBezTo>
                    <a:pt x="310" y="251"/>
                    <a:pt x="548" y="263"/>
                    <a:pt x="798" y="263"/>
                  </a:cubicBezTo>
                  <a:cubicBezTo>
                    <a:pt x="896" y="153"/>
                    <a:pt x="1008" y="130"/>
                    <a:pt x="1125" y="130"/>
                  </a:cubicBezTo>
                  <a:cubicBezTo>
                    <a:pt x="1209" y="130"/>
                    <a:pt x="1296" y="142"/>
                    <a:pt x="1381" y="142"/>
                  </a:cubicBezTo>
                  <a:cubicBezTo>
                    <a:pt x="1421" y="142"/>
                    <a:pt x="1461" y="139"/>
                    <a:pt x="1501" y="132"/>
                  </a:cubicBezTo>
                  <a:cubicBezTo>
                    <a:pt x="1548" y="84"/>
                    <a:pt x="1548" y="36"/>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5"/>
            <p:cNvSpPr/>
            <p:nvPr/>
          </p:nvSpPr>
          <p:spPr>
            <a:xfrm>
              <a:off x="6067125" y="3336000"/>
              <a:ext cx="17875" cy="5425"/>
            </a:xfrm>
            <a:custGeom>
              <a:avLst/>
              <a:gdLst/>
              <a:ahLst/>
              <a:cxnLst/>
              <a:rect l="l" t="t" r="r" b="b"/>
              <a:pathLst>
                <a:path w="715" h="217" extrusionOk="0">
                  <a:moveTo>
                    <a:pt x="486" y="1"/>
                  </a:moveTo>
                  <a:cubicBezTo>
                    <a:pt x="339" y="1"/>
                    <a:pt x="191" y="63"/>
                    <a:pt x="59" y="63"/>
                  </a:cubicBezTo>
                  <a:cubicBezTo>
                    <a:pt x="39" y="63"/>
                    <a:pt x="19" y="61"/>
                    <a:pt x="0" y="58"/>
                  </a:cubicBezTo>
                  <a:lnTo>
                    <a:pt x="0" y="58"/>
                  </a:lnTo>
                  <a:cubicBezTo>
                    <a:pt x="0" y="94"/>
                    <a:pt x="12" y="154"/>
                    <a:pt x="12" y="201"/>
                  </a:cubicBezTo>
                  <a:cubicBezTo>
                    <a:pt x="34" y="199"/>
                    <a:pt x="56" y="198"/>
                    <a:pt x="77" y="198"/>
                  </a:cubicBezTo>
                  <a:cubicBezTo>
                    <a:pt x="176" y="198"/>
                    <a:pt x="278" y="216"/>
                    <a:pt x="377" y="216"/>
                  </a:cubicBezTo>
                  <a:cubicBezTo>
                    <a:pt x="497" y="216"/>
                    <a:pt x="613" y="189"/>
                    <a:pt x="714" y="70"/>
                  </a:cubicBezTo>
                  <a:cubicBezTo>
                    <a:pt x="640" y="18"/>
                    <a:pt x="563" y="1"/>
                    <a:pt x="4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5"/>
            <p:cNvSpPr/>
            <p:nvPr/>
          </p:nvSpPr>
          <p:spPr>
            <a:xfrm>
              <a:off x="6110275" y="3340150"/>
              <a:ext cx="8550" cy="7725"/>
            </a:xfrm>
            <a:custGeom>
              <a:avLst/>
              <a:gdLst/>
              <a:ahLst/>
              <a:cxnLst/>
              <a:rect l="l" t="t" r="r" b="b"/>
              <a:pathLst>
                <a:path w="342" h="309" extrusionOk="0">
                  <a:moveTo>
                    <a:pt x="180" y="1"/>
                  </a:moveTo>
                  <a:cubicBezTo>
                    <a:pt x="134" y="1"/>
                    <a:pt x="74" y="13"/>
                    <a:pt x="1" y="35"/>
                  </a:cubicBezTo>
                  <a:lnTo>
                    <a:pt x="1" y="166"/>
                  </a:lnTo>
                  <a:cubicBezTo>
                    <a:pt x="24" y="226"/>
                    <a:pt x="72" y="273"/>
                    <a:pt x="131" y="309"/>
                  </a:cubicBezTo>
                  <a:lnTo>
                    <a:pt x="298" y="309"/>
                  </a:lnTo>
                  <a:cubicBezTo>
                    <a:pt x="342" y="91"/>
                    <a:pt x="309"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5"/>
            <p:cNvSpPr/>
            <p:nvPr/>
          </p:nvSpPr>
          <p:spPr>
            <a:xfrm>
              <a:off x="6052525" y="3323250"/>
              <a:ext cx="11050" cy="7075"/>
            </a:xfrm>
            <a:custGeom>
              <a:avLst/>
              <a:gdLst/>
              <a:ahLst/>
              <a:cxnLst/>
              <a:rect l="l" t="t" r="r" b="b"/>
              <a:pathLst>
                <a:path w="442" h="283" extrusionOk="0">
                  <a:moveTo>
                    <a:pt x="150" y="1"/>
                  </a:moveTo>
                  <a:cubicBezTo>
                    <a:pt x="101" y="1"/>
                    <a:pt x="50" y="5"/>
                    <a:pt x="1" y="9"/>
                  </a:cubicBezTo>
                  <a:cubicBezTo>
                    <a:pt x="13" y="56"/>
                    <a:pt x="13" y="104"/>
                    <a:pt x="13" y="152"/>
                  </a:cubicBezTo>
                  <a:lnTo>
                    <a:pt x="13" y="283"/>
                  </a:lnTo>
                  <a:cubicBezTo>
                    <a:pt x="60" y="283"/>
                    <a:pt x="108" y="283"/>
                    <a:pt x="144" y="271"/>
                  </a:cubicBezTo>
                  <a:cubicBezTo>
                    <a:pt x="239" y="187"/>
                    <a:pt x="358" y="223"/>
                    <a:pt x="441" y="152"/>
                  </a:cubicBezTo>
                  <a:cubicBezTo>
                    <a:pt x="374" y="26"/>
                    <a:pt x="266"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35"/>
            <p:cNvSpPr/>
            <p:nvPr/>
          </p:nvSpPr>
          <p:spPr>
            <a:xfrm>
              <a:off x="6067125" y="3327025"/>
              <a:ext cx="14300" cy="3600"/>
            </a:xfrm>
            <a:custGeom>
              <a:avLst/>
              <a:gdLst/>
              <a:ahLst/>
              <a:cxnLst/>
              <a:rect l="l" t="t" r="r" b="b"/>
              <a:pathLst>
                <a:path w="572" h="144" extrusionOk="0">
                  <a:moveTo>
                    <a:pt x="0" y="1"/>
                  </a:moveTo>
                  <a:cubicBezTo>
                    <a:pt x="95" y="96"/>
                    <a:pt x="191" y="143"/>
                    <a:pt x="286" y="143"/>
                  </a:cubicBezTo>
                  <a:cubicBezTo>
                    <a:pt x="381" y="143"/>
                    <a:pt x="476" y="96"/>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35"/>
            <p:cNvSpPr/>
            <p:nvPr/>
          </p:nvSpPr>
          <p:spPr>
            <a:xfrm>
              <a:off x="6056100" y="3326850"/>
              <a:ext cx="7475" cy="3225"/>
            </a:xfrm>
            <a:custGeom>
              <a:avLst/>
              <a:gdLst/>
              <a:ahLst/>
              <a:cxnLst/>
              <a:rect l="l" t="t" r="r" b="b"/>
              <a:pathLst>
                <a:path w="299" h="129" extrusionOk="0">
                  <a:moveTo>
                    <a:pt x="231" y="1"/>
                  </a:moveTo>
                  <a:cubicBezTo>
                    <a:pt x="142" y="1"/>
                    <a:pt x="68" y="41"/>
                    <a:pt x="1" y="127"/>
                  </a:cubicBezTo>
                  <a:cubicBezTo>
                    <a:pt x="15" y="128"/>
                    <a:pt x="30" y="129"/>
                    <a:pt x="44" y="129"/>
                  </a:cubicBezTo>
                  <a:cubicBezTo>
                    <a:pt x="145" y="129"/>
                    <a:pt x="236" y="91"/>
                    <a:pt x="298" y="8"/>
                  </a:cubicBezTo>
                  <a:cubicBezTo>
                    <a:pt x="275" y="3"/>
                    <a:pt x="252" y="1"/>
                    <a:pt x="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5"/>
            <p:cNvSpPr/>
            <p:nvPr/>
          </p:nvSpPr>
          <p:spPr>
            <a:xfrm>
              <a:off x="5525675" y="3405450"/>
              <a:ext cx="21450" cy="7025"/>
            </a:xfrm>
            <a:custGeom>
              <a:avLst/>
              <a:gdLst/>
              <a:ahLst/>
              <a:cxnLst/>
              <a:rect l="l" t="t" r="r" b="b"/>
              <a:pathLst>
                <a:path w="858" h="281" extrusionOk="0">
                  <a:moveTo>
                    <a:pt x="730" y="0"/>
                  </a:moveTo>
                  <a:cubicBezTo>
                    <a:pt x="582" y="0"/>
                    <a:pt x="450" y="73"/>
                    <a:pt x="310" y="138"/>
                  </a:cubicBezTo>
                  <a:cubicBezTo>
                    <a:pt x="191" y="162"/>
                    <a:pt x="72" y="162"/>
                    <a:pt x="1" y="281"/>
                  </a:cubicBezTo>
                  <a:cubicBezTo>
                    <a:pt x="286" y="269"/>
                    <a:pt x="560" y="269"/>
                    <a:pt x="846" y="269"/>
                  </a:cubicBezTo>
                  <a:cubicBezTo>
                    <a:pt x="846" y="197"/>
                    <a:pt x="846" y="102"/>
                    <a:pt x="858" y="19"/>
                  </a:cubicBezTo>
                  <a:cubicBezTo>
                    <a:pt x="814" y="6"/>
                    <a:pt x="771"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5"/>
            <p:cNvSpPr/>
            <p:nvPr/>
          </p:nvSpPr>
          <p:spPr>
            <a:xfrm>
              <a:off x="5962925" y="3348450"/>
              <a:ext cx="18200" cy="3575"/>
            </a:xfrm>
            <a:custGeom>
              <a:avLst/>
              <a:gdLst/>
              <a:ahLst/>
              <a:cxnLst/>
              <a:rect l="l" t="t" r="r" b="b"/>
              <a:pathLst>
                <a:path w="728" h="143" extrusionOk="0">
                  <a:moveTo>
                    <a:pt x="727" y="1"/>
                  </a:moveTo>
                  <a:cubicBezTo>
                    <a:pt x="477" y="1"/>
                    <a:pt x="227" y="13"/>
                    <a:pt x="1" y="13"/>
                  </a:cubicBezTo>
                  <a:lnTo>
                    <a:pt x="1" y="132"/>
                  </a:lnTo>
                  <a:cubicBezTo>
                    <a:pt x="26" y="129"/>
                    <a:pt x="51" y="128"/>
                    <a:pt x="77" y="128"/>
                  </a:cubicBezTo>
                  <a:cubicBezTo>
                    <a:pt x="173" y="128"/>
                    <a:pt x="271" y="142"/>
                    <a:pt x="366" y="142"/>
                  </a:cubicBezTo>
                  <a:cubicBezTo>
                    <a:pt x="494" y="142"/>
                    <a:pt x="617" y="117"/>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5"/>
            <p:cNvSpPr/>
            <p:nvPr/>
          </p:nvSpPr>
          <p:spPr>
            <a:xfrm>
              <a:off x="6052825" y="3344700"/>
              <a:ext cx="7475" cy="2800"/>
            </a:xfrm>
            <a:custGeom>
              <a:avLst/>
              <a:gdLst/>
              <a:ahLst/>
              <a:cxnLst/>
              <a:rect l="l" t="t" r="r" b="b"/>
              <a:pathLst>
                <a:path w="299" h="112" extrusionOk="0">
                  <a:moveTo>
                    <a:pt x="227" y="1"/>
                  </a:moveTo>
                  <a:cubicBezTo>
                    <a:pt x="137" y="1"/>
                    <a:pt x="57" y="37"/>
                    <a:pt x="1" y="103"/>
                  </a:cubicBezTo>
                  <a:cubicBezTo>
                    <a:pt x="29" y="109"/>
                    <a:pt x="56" y="112"/>
                    <a:pt x="83" y="112"/>
                  </a:cubicBezTo>
                  <a:cubicBezTo>
                    <a:pt x="168" y="112"/>
                    <a:pt x="244" y="81"/>
                    <a:pt x="298" y="8"/>
                  </a:cubicBezTo>
                  <a:cubicBezTo>
                    <a:pt x="274" y="3"/>
                    <a:pt x="250"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5"/>
            <p:cNvSpPr/>
            <p:nvPr/>
          </p:nvSpPr>
          <p:spPr>
            <a:xfrm>
              <a:off x="5875425" y="3256700"/>
              <a:ext cx="106000" cy="38200"/>
            </a:xfrm>
            <a:custGeom>
              <a:avLst/>
              <a:gdLst/>
              <a:ahLst/>
              <a:cxnLst/>
              <a:rect l="l" t="t" r="r" b="b"/>
              <a:pathLst>
                <a:path w="4240" h="1528" extrusionOk="0">
                  <a:moveTo>
                    <a:pt x="382" y="1"/>
                  </a:moveTo>
                  <a:cubicBezTo>
                    <a:pt x="212" y="1"/>
                    <a:pt x="100" y="76"/>
                    <a:pt x="227" y="397"/>
                  </a:cubicBezTo>
                  <a:cubicBezTo>
                    <a:pt x="417" y="575"/>
                    <a:pt x="667" y="539"/>
                    <a:pt x="882" y="635"/>
                  </a:cubicBezTo>
                  <a:cubicBezTo>
                    <a:pt x="1453" y="873"/>
                    <a:pt x="2108" y="682"/>
                    <a:pt x="2667" y="992"/>
                  </a:cubicBezTo>
                  <a:cubicBezTo>
                    <a:pt x="2691" y="1040"/>
                    <a:pt x="2798" y="1004"/>
                    <a:pt x="2787" y="1075"/>
                  </a:cubicBezTo>
                  <a:cubicBezTo>
                    <a:pt x="2783" y="1080"/>
                    <a:pt x="2779" y="1083"/>
                    <a:pt x="2774" y="1083"/>
                  </a:cubicBezTo>
                  <a:cubicBezTo>
                    <a:pt x="2750" y="1083"/>
                    <a:pt x="2711" y="1032"/>
                    <a:pt x="2670" y="1032"/>
                  </a:cubicBezTo>
                  <a:cubicBezTo>
                    <a:pt x="2661" y="1032"/>
                    <a:pt x="2652" y="1034"/>
                    <a:pt x="2644" y="1040"/>
                  </a:cubicBezTo>
                  <a:cubicBezTo>
                    <a:pt x="2598" y="1052"/>
                    <a:pt x="2552" y="1057"/>
                    <a:pt x="2506" y="1057"/>
                  </a:cubicBezTo>
                  <a:cubicBezTo>
                    <a:pt x="2299" y="1057"/>
                    <a:pt x="2097" y="954"/>
                    <a:pt x="1896" y="954"/>
                  </a:cubicBezTo>
                  <a:cubicBezTo>
                    <a:pt x="1879" y="954"/>
                    <a:pt x="1863" y="955"/>
                    <a:pt x="1846" y="956"/>
                  </a:cubicBezTo>
                  <a:cubicBezTo>
                    <a:pt x="1751" y="992"/>
                    <a:pt x="1667" y="1016"/>
                    <a:pt x="1608" y="1099"/>
                  </a:cubicBezTo>
                  <a:lnTo>
                    <a:pt x="1572" y="1159"/>
                  </a:lnTo>
                  <a:cubicBezTo>
                    <a:pt x="1572" y="1159"/>
                    <a:pt x="1584" y="1230"/>
                    <a:pt x="1562" y="1230"/>
                  </a:cubicBezTo>
                  <a:cubicBezTo>
                    <a:pt x="1552" y="1230"/>
                    <a:pt x="1537" y="1217"/>
                    <a:pt x="1513" y="1182"/>
                  </a:cubicBezTo>
                  <a:cubicBezTo>
                    <a:pt x="1501" y="1159"/>
                    <a:pt x="1489" y="1135"/>
                    <a:pt x="1477" y="1111"/>
                  </a:cubicBezTo>
                  <a:cubicBezTo>
                    <a:pt x="1441" y="1063"/>
                    <a:pt x="1394" y="1040"/>
                    <a:pt x="1334" y="1016"/>
                  </a:cubicBezTo>
                  <a:cubicBezTo>
                    <a:pt x="1314" y="1013"/>
                    <a:pt x="1295" y="1012"/>
                    <a:pt x="1275" y="1012"/>
                  </a:cubicBezTo>
                  <a:cubicBezTo>
                    <a:pt x="1200" y="1012"/>
                    <a:pt x="1126" y="1033"/>
                    <a:pt x="1060" y="1099"/>
                  </a:cubicBezTo>
                  <a:cubicBezTo>
                    <a:pt x="1060" y="1132"/>
                    <a:pt x="1030" y="1184"/>
                    <a:pt x="1007" y="1184"/>
                  </a:cubicBezTo>
                  <a:cubicBezTo>
                    <a:pt x="1005" y="1184"/>
                    <a:pt x="1003" y="1183"/>
                    <a:pt x="1001" y="1182"/>
                  </a:cubicBezTo>
                  <a:cubicBezTo>
                    <a:pt x="990" y="1181"/>
                    <a:pt x="982" y="1181"/>
                    <a:pt x="975" y="1181"/>
                  </a:cubicBezTo>
                  <a:lnTo>
                    <a:pt x="975" y="1181"/>
                  </a:lnTo>
                  <a:cubicBezTo>
                    <a:pt x="981" y="1173"/>
                    <a:pt x="983" y="1159"/>
                    <a:pt x="977" y="1135"/>
                  </a:cubicBezTo>
                  <a:cubicBezTo>
                    <a:pt x="941" y="1075"/>
                    <a:pt x="882" y="1051"/>
                    <a:pt x="798" y="1051"/>
                  </a:cubicBezTo>
                  <a:cubicBezTo>
                    <a:pt x="773" y="1064"/>
                    <a:pt x="748" y="1069"/>
                    <a:pt x="722" y="1069"/>
                  </a:cubicBezTo>
                  <a:cubicBezTo>
                    <a:pt x="648" y="1069"/>
                    <a:pt x="571" y="1027"/>
                    <a:pt x="501" y="992"/>
                  </a:cubicBezTo>
                  <a:cubicBezTo>
                    <a:pt x="486" y="991"/>
                    <a:pt x="472" y="991"/>
                    <a:pt x="458" y="991"/>
                  </a:cubicBezTo>
                  <a:cubicBezTo>
                    <a:pt x="221" y="991"/>
                    <a:pt x="68" y="1090"/>
                    <a:pt x="0" y="1337"/>
                  </a:cubicBezTo>
                  <a:cubicBezTo>
                    <a:pt x="0" y="1409"/>
                    <a:pt x="24" y="1468"/>
                    <a:pt x="72" y="1516"/>
                  </a:cubicBezTo>
                  <a:cubicBezTo>
                    <a:pt x="917" y="1516"/>
                    <a:pt x="1786" y="1528"/>
                    <a:pt x="2644" y="1528"/>
                  </a:cubicBezTo>
                  <a:cubicBezTo>
                    <a:pt x="2798" y="1516"/>
                    <a:pt x="2929" y="1516"/>
                    <a:pt x="3084" y="1516"/>
                  </a:cubicBezTo>
                  <a:cubicBezTo>
                    <a:pt x="3120" y="1468"/>
                    <a:pt x="3120" y="1409"/>
                    <a:pt x="3084" y="1361"/>
                  </a:cubicBezTo>
                  <a:lnTo>
                    <a:pt x="3084" y="944"/>
                  </a:lnTo>
                  <a:cubicBezTo>
                    <a:pt x="3084" y="932"/>
                    <a:pt x="3096" y="920"/>
                    <a:pt x="3120" y="897"/>
                  </a:cubicBezTo>
                  <a:cubicBezTo>
                    <a:pt x="3129" y="894"/>
                    <a:pt x="3137" y="892"/>
                    <a:pt x="3145" y="892"/>
                  </a:cubicBezTo>
                  <a:cubicBezTo>
                    <a:pt x="3168" y="892"/>
                    <a:pt x="3188" y="906"/>
                    <a:pt x="3215" y="932"/>
                  </a:cubicBezTo>
                  <a:cubicBezTo>
                    <a:pt x="3275" y="980"/>
                    <a:pt x="3322" y="1040"/>
                    <a:pt x="3358" y="1087"/>
                  </a:cubicBezTo>
                  <a:cubicBezTo>
                    <a:pt x="3453" y="1218"/>
                    <a:pt x="3453" y="1421"/>
                    <a:pt x="3644" y="1516"/>
                  </a:cubicBezTo>
                  <a:lnTo>
                    <a:pt x="4096" y="1516"/>
                  </a:lnTo>
                  <a:cubicBezTo>
                    <a:pt x="4132" y="1456"/>
                    <a:pt x="4180" y="1409"/>
                    <a:pt x="4239" y="1349"/>
                  </a:cubicBezTo>
                  <a:lnTo>
                    <a:pt x="4239" y="1254"/>
                  </a:lnTo>
                  <a:cubicBezTo>
                    <a:pt x="4215" y="1159"/>
                    <a:pt x="4156" y="1051"/>
                    <a:pt x="4061" y="980"/>
                  </a:cubicBezTo>
                  <a:cubicBezTo>
                    <a:pt x="3953" y="920"/>
                    <a:pt x="3858" y="873"/>
                    <a:pt x="3751" y="837"/>
                  </a:cubicBezTo>
                  <a:cubicBezTo>
                    <a:pt x="3703" y="837"/>
                    <a:pt x="3632" y="825"/>
                    <a:pt x="3644" y="801"/>
                  </a:cubicBezTo>
                  <a:cubicBezTo>
                    <a:pt x="3644" y="754"/>
                    <a:pt x="3739" y="778"/>
                    <a:pt x="3763" y="742"/>
                  </a:cubicBezTo>
                  <a:cubicBezTo>
                    <a:pt x="3822" y="635"/>
                    <a:pt x="3894" y="528"/>
                    <a:pt x="3751" y="444"/>
                  </a:cubicBezTo>
                  <a:cubicBezTo>
                    <a:pt x="3704" y="435"/>
                    <a:pt x="3657" y="432"/>
                    <a:pt x="3609" y="432"/>
                  </a:cubicBezTo>
                  <a:cubicBezTo>
                    <a:pt x="3474" y="432"/>
                    <a:pt x="3335" y="458"/>
                    <a:pt x="3198" y="458"/>
                  </a:cubicBezTo>
                  <a:cubicBezTo>
                    <a:pt x="3061" y="458"/>
                    <a:pt x="2925" y="432"/>
                    <a:pt x="2798" y="325"/>
                  </a:cubicBezTo>
                  <a:lnTo>
                    <a:pt x="2798" y="325"/>
                  </a:lnTo>
                  <a:lnTo>
                    <a:pt x="2810" y="337"/>
                  </a:lnTo>
                  <a:cubicBezTo>
                    <a:pt x="2084" y="206"/>
                    <a:pt x="1334" y="158"/>
                    <a:pt x="608" y="28"/>
                  </a:cubicBezTo>
                  <a:cubicBezTo>
                    <a:pt x="531" y="14"/>
                    <a:pt x="452"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5"/>
            <p:cNvSpPr/>
            <p:nvPr/>
          </p:nvSpPr>
          <p:spPr>
            <a:xfrm>
              <a:off x="5826900" y="3277625"/>
              <a:ext cx="50025" cy="16100"/>
            </a:xfrm>
            <a:custGeom>
              <a:avLst/>
              <a:gdLst/>
              <a:ahLst/>
              <a:cxnLst/>
              <a:rect l="l" t="t" r="r" b="b"/>
              <a:pathLst>
                <a:path w="2001" h="644" extrusionOk="0">
                  <a:moveTo>
                    <a:pt x="1310" y="0"/>
                  </a:moveTo>
                  <a:cubicBezTo>
                    <a:pt x="1251" y="0"/>
                    <a:pt x="1179" y="0"/>
                    <a:pt x="1120" y="36"/>
                  </a:cubicBezTo>
                  <a:cubicBezTo>
                    <a:pt x="1104" y="34"/>
                    <a:pt x="1088" y="34"/>
                    <a:pt x="1072" y="34"/>
                  </a:cubicBezTo>
                  <a:cubicBezTo>
                    <a:pt x="787" y="34"/>
                    <a:pt x="555" y="275"/>
                    <a:pt x="278" y="275"/>
                  </a:cubicBezTo>
                  <a:cubicBezTo>
                    <a:pt x="219" y="275"/>
                    <a:pt x="159" y="264"/>
                    <a:pt x="96" y="238"/>
                  </a:cubicBezTo>
                  <a:lnTo>
                    <a:pt x="96" y="238"/>
                  </a:lnTo>
                  <a:cubicBezTo>
                    <a:pt x="25" y="381"/>
                    <a:pt x="1" y="512"/>
                    <a:pt x="108" y="631"/>
                  </a:cubicBezTo>
                  <a:cubicBezTo>
                    <a:pt x="739" y="631"/>
                    <a:pt x="1370" y="643"/>
                    <a:pt x="2001" y="643"/>
                  </a:cubicBezTo>
                  <a:lnTo>
                    <a:pt x="2001" y="512"/>
                  </a:lnTo>
                  <a:cubicBezTo>
                    <a:pt x="1941" y="131"/>
                    <a:pt x="1632" y="60"/>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5"/>
            <p:cNvSpPr/>
            <p:nvPr/>
          </p:nvSpPr>
          <p:spPr>
            <a:xfrm>
              <a:off x="5804275" y="3281750"/>
              <a:ext cx="18775" cy="11975"/>
            </a:xfrm>
            <a:custGeom>
              <a:avLst/>
              <a:gdLst/>
              <a:ahLst/>
              <a:cxnLst/>
              <a:rect l="l" t="t" r="r" b="b"/>
              <a:pathLst>
                <a:path w="751" h="479" extrusionOk="0">
                  <a:moveTo>
                    <a:pt x="366" y="1"/>
                  </a:moveTo>
                  <a:cubicBezTo>
                    <a:pt x="288" y="1"/>
                    <a:pt x="210" y="18"/>
                    <a:pt x="132" y="49"/>
                  </a:cubicBezTo>
                  <a:cubicBezTo>
                    <a:pt x="117" y="45"/>
                    <a:pt x="102" y="42"/>
                    <a:pt x="88" y="42"/>
                  </a:cubicBezTo>
                  <a:cubicBezTo>
                    <a:pt x="69" y="42"/>
                    <a:pt x="51" y="47"/>
                    <a:pt x="37" y="61"/>
                  </a:cubicBezTo>
                  <a:cubicBezTo>
                    <a:pt x="49" y="216"/>
                    <a:pt x="1" y="383"/>
                    <a:pt x="168" y="478"/>
                  </a:cubicBezTo>
                  <a:cubicBezTo>
                    <a:pt x="194" y="462"/>
                    <a:pt x="221" y="456"/>
                    <a:pt x="248" y="456"/>
                  </a:cubicBezTo>
                  <a:cubicBezTo>
                    <a:pt x="281" y="456"/>
                    <a:pt x="314" y="465"/>
                    <a:pt x="346" y="478"/>
                  </a:cubicBezTo>
                  <a:cubicBezTo>
                    <a:pt x="453" y="478"/>
                    <a:pt x="537" y="466"/>
                    <a:pt x="644" y="466"/>
                  </a:cubicBezTo>
                  <a:cubicBezTo>
                    <a:pt x="751" y="347"/>
                    <a:pt x="727" y="228"/>
                    <a:pt x="668" y="97"/>
                  </a:cubicBezTo>
                  <a:cubicBezTo>
                    <a:pt x="567" y="30"/>
                    <a:pt x="466"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5"/>
            <p:cNvSpPr/>
            <p:nvPr/>
          </p:nvSpPr>
          <p:spPr>
            <a:xfrm>
              <a:off x="5820350" y="3282600"/>
              <a:ext cx="9550" cy="11700"/>
            </a:xfrm>
            <a:custGeom>
              <a:avLst/>
              <a:gdLst/>
              <a:ahLst/>
              <a:cxnLst/>
              <a:rect l="l" t="t" r="r" b="b"/>
              <a:pathLst>
                <a:path w="382" h="468" extrusionOk="0">
                  <a:moveTo>
                    <a:pt x="95" y="1"/>
                  </a:moveTo>
                  <a:cubicBezTo>
                    <a:pt x="57" y="1"/>
                    <a:pt x="21" y="24"/>
                    <a:pt x="1" y="63"/>
                  </a:cubicBezTo>
                  <a:lnTo>
                    <a:pt x="1" y="432"/>
                  </a:lnTo>
                  <a:cubicBezTo>
                    <a:pt x="120" y="432"/>
                    <a:pt x="251" y="432"/>
                    <a:pt x="382" y="468"/>
                  </a:cubicBezTo>
                  <a:lnTo>
                    <a:pt x="382" y="75"/>
                  </a:lnTo>
                  <a:cubicBezTo>
                    <a:pt x="358" y="27"/>
                    <a:pt x="322" y="4"/>
                    <a:pt x="263" y="4"/>
                  </a:cubicBezTo>
                  <a:lnTo>
                    <a:pt x="120" y="4"/>
                  </a:lnTo>
                  <a:cubicBezTo>
                    <a:pt x="112" y="2"/>
                    <a:pt x="104" y="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5"/>
            <p:cNvSpPr/>
            <p:nvPr/>
          </p:nvSpPr>
          <p:spPr>
            <a:xfrm>
              <a:off x="5808450" y="3292350"/>
              <a:ext cx="4500" cy="1375"/>
            </a:xfrm>
            <a:custGeom>
              <a:avLst/>
              <a:gdLst/>
              <a:ahLst/>
              <a:cxnLst/>
              <a:rect l="l" t="t" r="r" b="b"/>
              <a:pathLst>
                <a:path w="180" h="55" extrusionOk="0">
                  <a:moveTo>
                    <a:pt x="90" y="1"/>
                  </a:moveTo>
                  <a:cubicBezTo>
                    <a:pt x="60" y="1"/>
                    <a:pt x="30" y="18"/>
                    <a:pt x="1" y="54"/>
                  </a:cubicBezTo>
                  <a:lnTo>
                    <a:pt x="179" y="54"/>
                  </a:lnTo>
                  <a:cubicBezTo>
                    <a:pt x="149" y="18"/>
                    <a:pt x="120"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5"/>
            <p:cNvSpPr/>
            <p:nvPr/>
          </p:nvSpPr>
          <p:spPr>
            <a:xfrm>
              <a:off x="5740575" y="3419675"/>
              <a:ext cx="33975" cy="13925"/>
            </a:xfrm>
            <a:custGeom>
              <a:avLst/>
              <a:gdLst/>
              <a:ahLst/>
              <a:cxnLst/>
              <a:rect l="l" t="t" r="r" b="b"/>
              <a:pathLst>
                <a:path w="1359" h="557" extrusionOk="0">
                  <a:moveTo>
                    <a:pt x="1229" y="0"/>
                  </a:moveTo>
                  <a:cubicBezTo>
                    <a:pt x="1206" y="0"/>
                    <a:pt x="1186" y="3"/>
                    <a:pt x="1168" y="9"/>
                  </a:cubicBezTo>
                  <a:cubicBezTo>
                    <a:pt x="1057" y="142"/>
                    <a:pt x="926" y="172"/>
                    <a:pt x="789" y="172"/>
                  </a:cubicBezTo>
                  <a:cubicBezTo>
                    <a:pt x="675" y="172"/>
                    <a:pt x="558" y="152"/>
                    <a:pt x="445" y="152"/>
                  </a:cubicBezTo>
                  <a:cubicBezTo>
                    <a:pt x="399" y="152"/>
                    <a:pt x="354" y="155"/>
                    <a:pt x="311" y="164"/>
                  </a:cubicBezTo>
                  <a:cubicBezTo>
                    <a:pt x="239" y="259"/>
                    <a:pt x="132" y="295"/>
                    <a:pt x="13" y="295"/>
                  </a:cubicBezTo>
                  <a:cubicBezTo>
                    <a:pt x="1" y="378"/>
                    <a:pt x="1" y="474"/>
                    <a:pt x="1" y="557"/>
                  </a:cubicBezTo>
                  <a:cubicBezTo>
                    <a:pt x="132" y="533"/>
                    <a:pt x="287" y="486"/>
                    <a:pt x="418" y="462"/>
                  </a:cubicBezTo>
                  <a:cubicBezTo>
                    <a:pt x="545" y="322"/>
                    <a:pt x="687" y="294"/>
                    <a:pt x="833" y="294"/>
                  </a:cubicBezTo>
                  <a:cubicBezTo>
                    <a:pt x="938" y="294"/>
                    <a:pt x="1044" y="308"/>
                    <a:pt x="1150" y="308"/>
                  </a:cubicBezTo>
                  <a:cubicBezTo>
                    <a:pt x="1200" y="308"/>
                    <a:pt x="1250" y="305"/>
                    <a:pt x="1299" y="295"/>
                  </a:cubicBezTo>
                  <a:cubicBezTo>
                    <a:pt x="1299" y="247"/>
                    <a:pt x="1299" y="200"/>
                    <a:pt x="1311" y="164"/>
                  </a:cubicBezTo>
                  <a:cubicBezTo>
                    <a:pt x="1358" y="105"/>
                    <a:pt x="1358" y="57"/>
                    <a:pt x="1299" y="9"/>
                  </a:cubicBezTo>
                  <a:cubicBezTo>
                    <a:pt x="1275" y="3"/>
                    <a:pt x="1251"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5"/>
            <p:cNvSpPr/>
            <p:nvPr/>
          </p:nvSpPr>
          <p:spPr>
            <a:xfrm>
              <a:off x="6106100" y="3344300"/>
              <a:ext cx="7475" cy="3725"/>
            </a:xfrm>
            <a:custGeom>
              <a:avLst/>
              <a:gdLst/>
              <a:ahLst/>
              <a:cxnLst/>
              <a:rect l="l" t="t" r="r" b="b"/>
              <a:pathLst>
                <a:path w="299" h="149" extrusionOk="0">
                  <a:moveTo>
                    <a:pt x="168" y="0"/>
                  </a:moveTo>
                  <a:cubicBezTo>
                    <a:pt x="84" y="24"/>
                    <a:pt x="13" y="0"/>
                    <a:pt x="1" y="83"/>
                  </a:cubicBezTo>
                  <a:cubicBezTo>
                    <a:pt x="1" y="95"/>
                    <a:pt x="108" y="119"/>
                    <a:pt x="168" y="143"/>
                  </a:cubicBezTo>
                  <a:cubicBezTo>
                    <a:pt x="179" y="147"/>
                    <a:pt x="193" y="148"/>
                    <a:pt x="207" y="148"/>
                  </a:cubicBezTo>
                  <a:cubicBezTo>
                    <a:pt x="235" y="148"/>
                    <a:pt x="267" y="143"/>
                    <a:pt x="298" y="143"/>
                  </a:cubicBezTo>
                  <a:lnTo>
                    <a:pt x="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5"/>
            <p:cNvSpPr/>
            <p:nvPr/>
          </p:nvSpPr>
          <p:spPr>
            <a:xfrm>
              <a:off x="6092425" y="3347875"/>
              <a:ext cx="4775" cy="3575"/>
            </a:xfrm>
            <a:custGeom>
              <a:avLst/>
              <a:gdLst/>
              <a:ahLst/>
              <a:cxnLst/>
              <a:rect l="l" t="t" r="r" b="b"/>
              <a:pathLst>
                <a:path w="191" h="143" extrusionOk="0">
                  <a:moveTo>
                    <a:pt x="131" y="0"/>
                  </a:moveTo>
                  <a:lnTo>
                    <a:pt x="0" y="36"/>
                  </a:lnTo>
                  <a:lnTo>
                    <a:pt x="0" y="143"/>
                  </a:lnTo>
                  <a:cubicBezTo>
                    <a:pt x="60" y="131"/>
                    <a:pt x="131" y="119"/>
                    <a:pt x="191" y="95"/>
                  </a:cubicBezTo>
                  <a:cubicBezTo>
                    <a:pt x="179" y="71"/>
                    <a:pt x="143" y="24"/>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5"/>
            <p:cNvSpPr/>
            <p:nvPr/>
          </p:nvSpPr>
          <p:spPr>
            <a:xfrm>
              <a:off x="6111175" y="3374050"/>
              <a:ext cx="26200" cy="7175"/>
            </a:xfrm>
            <a:custGeom>
              <a:avLst/>
              <a:gdLst/>
              <a:ahLst/>
              <a:cxnLst/>
              <a:rect l="l" t="t" r="r" b="b"/>
              <a:pathLst>
                <a:path w="1048" h="287" extrusionOk="0">
                  <a:moveTo>
                    <a:pt x="0" y="1"/>
                  </a:moveTo>
                  <a:cubicBezTo>
                    <a:pt x="119" y="203"/>
                    <a:pt x="417" y="36"/>
                    <a:pt x="536" y="251"/>
                  </a:cubicBezTo>
                  <a:cubicBezTo>
                    <a:pt x="691" y="275"/>
                    <a:pt x="822" y="275"/>
                    <a:pt x="953" y="287"/>
                  </a:cubicBezTo>
                  <a:cubicBezTo>
                    <a:pt x="1000" y="239"/>
                    <a:pt x="1048" y="179"/>
                    <a:pt x="953" y="144"/>
                  </a:cubicBezTo>
                  <a:cubicBezTo>
                    <a:pt x="857" y="84"/>
                    <a:pt x="762" y="48"/>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5"/>
            <p:cNvSpPr/>
            <p:nvPr/>
          </p:nvSpPr>
          <p:spPr>
            <a:xfrm>
              <a:off x="5870075" y="3418700"/>
              <a:ext cx="10425" cy="8075"/>
            </a:xfrm>
            <a:custGeom>
              <a:avLst/>
              <a:gdLst/>
              <a:ahLst/>
              <a:cxnLst/>
              <a:rect l="l" t="t" r="r" b="b"/>
              <a:pathLst>
                <a:path w="417" h="323" extrusionOk="0">
                  <a:moveTo>
                    <a:pt x="238" y="1"/>
                  </a:moveTo>
                  <a:cubicBezTo>
                    <a:pt x="203" y="1"/>
                    <a:pt x="167" y="1"/>
                    <a:pt x="143" y="36"/>
                  </a:cubicBezTo>
                  <a:lnTo>
                    <a:pt x="0" y="298"/>
                  </a:lnTo>
                  <a:cubicBezTo>
                    <a:pt x="143" y="298"/>
                    <a:pt x="286" y="322"/>
                    <a:pt x="417" y="322"/>
                  </a:cubicBezTo>
                  <a:cubicBezTo>
                    <a:pt x="417" y="179"/>
                    <a:pt x="357" y="84"/>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5"/>
            <p:cNvSpPr/>
            <p:nvPr/>
          </p:nvSpPr>
          <p:spPr>
            <a:xfrm>
              <a:off x="5894775" y="3422400"/>
              <a:ext cx="7175" cy="5025"/>
            </a:xfrm>
            <a:custGeom>
              <a:avLst/>
              <a:gdLst/>
              <a:ahLst/>
              <a:cxnLst/>
              <a:rect l="l" t="t" r="r" b="b"/>
              <a:pathLst>
                <a:path w="287" h="201" extrusionOk="0">
                  <a:moveTo>
                    <a:pt x="109" y="0"/>
                  </a:moveTo>
                  <a:cubicBezTo>
                    <a:pt x="94" y="0"/>
                    <a:pt x="78" y="3"/>
                    <a:pt x="60" y="7"/>
                  </a:cubicBezTo>
                  <a:cubicBezTo>
                    <a:pt x="24" y="19"/>
                    <a:pt x="12" y="115"/>
                    <a:pt x="0" y="174"/>
                  </a:cubicBezTo>
                  <a:cubicBezTo>
                    <a:pt x="42" y="192"/>
                    <a:pt x="90" y="201"/>
                    <a:pt x="139" y="201"/>
                  </a:cubicBezTo>
                  <a:cubicBezTo>
                    <a:pt x="188" y="201"/>
                    <a:pt x="239" y="192"/>
                    <a:pt x="286" y="174"/>
                  </a:cubicBezTo>
                  <a:cubicBezTo>
                    <a:pt x="245" y="92"/>
                    <a:pt x="204" y="0"/>
                    <a:pt x="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5"/>
            <p:cNvSpPr/>
            <p:nvPr/>
          </p:nvSpPr>
          <p:spPr>
            <a:xfrm>
              <a:off x="5887925" y="3425475"/>
              <a:ext cx="3000" cy="1475"/>
            </a:xfrm>
            <a:custGeom>
              <a:avLst/>
              <a:gdLst/>
              <a:ahLst/>
              <a:cxnLst/>
              <a:rect l="l" t="t" r="r" b="b"/>
              <a:pathLst>
                <a:path w="120" h="59" extrusionOk="0">
                  <a:moveTo>
                    <a:pt x="91" y="0"/>
                  </a:moveTo>
                  <a:cubicBezTo>
                    <a:pt x="88" y="0"/>
                    <a:pt x="86" y="1"/>
                    <a:pt x="84" y="4"/>
                  </a:cubicBezTo>
                  <a:cubicBezTo>
                    <a:pt x="48" y="15"/>
                    <a:pt x="36" y="27"/>
                    <a:pt x="1" y="51"/>
                  </a:cubicBezTo>
                  <a:cubicBezTo>
                    <a:pt x="18" y="56"/>
                    <a:pt x="35" y="58"/>
                    <a:pt x="52" y="58"/>
                  </a:cubicBezTo>
                  <a:cubicBezTo>
                    <a:pt x="80" y="58"/>
                    <a:pt x="105" y="50"/>
                    <a:pt x="120" y="27"/>
                  </a:cubicBezTo>
                  <a:cubicBezTo>
                    <a:pt x="110" y="18"/>
                    <a:pt x="100"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5"/>
            <p:cNvSpPr/>
            <p:nvPr/>
          </p:nvSpPr>
          <p:spPr>
            <a:xfrm>
              <a:off x="5944475" y="3422750"/>
              <a:ext cx="4450" cy="4525"/>
            </a:xfrm>
            <a:custGeom>
              <a:avLst/>
              <a:gdLst/>
              <a:ahLst/>
              <a:cxnLst/>
              <a:rect l="l" t="t" r="r" b="b"/>
              <a:pathLst>
                <a:path w="178" h="181" extrusionOk="0">
                  <a:moveTo>
                    <a:pt x="56" y="0"/>
                  </a:moveTo>
                  <a:cubicBezTo>
                    <a:pt x="40" y="0"/>
                    <a:pt x="21" y="2"/>
                    <a:pt x="1" y="5"/>
                  </a:cubicBezTo>
                  <a:lnTo>
                    <a:pt x="1" y="17"/>
                  </a:lnTo>
                  <a:cubicBezTo>
                    <a:pt x="25" y="65"/>
                    <a:pt x="25" y="124"/>
                    <a:pt x="36" y="172"/>
                  </a:cubicBezTo>
                  <a:cubicBezTo>
                    <a:pt x="60" y="178"/>
                    <a:pt x="81" y="181"/>
                    <a:pt x="102" y="181"/>
                  </a:cubicBezTo>
                  <a:cubicBezTo>
                    <a:pt x="123" y="181"/>
                    <a:pt x="144" y="178"/>
                    <a:pt x="167" y="172"/>
                  </a:cubicBezTo>
                  <a:cubicBezTo>
                    <a:pt x="178" y="60"/>
                    <a:pt x="153"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5"/>
            <p:cNvSpPr/>
            <p:nvPr/>
          </p:nvSpPr>
          <p:spPr>
            <a:xfrm>
              <a:off x="5970375" y="3330300"/>
              <a:ext cx="7475" cy="2625"/>
            </a:xfrm>
            <a:custGeom>
              <a:avLst/>
              <a:gdLst/>
              <a:ahLst/>
              <a:cxnLst/>
              <a:rect l="l" t="t" r="r" b="b"/>
              <a:pathLst>
                <a:path w="299" h="105" extrusionOk="0">
                  <a:moveTo>
                    <a:pt x="1" y="1"/>
                  </a:moveTo>
                  <a:cubicBezTo>
                    <a:pt x="42" y="72"/>
                    <a:pt x="90" y="105"/>
                    <a:pt x="140" y="105"/>
                  </a:cubicBezTo>
                  <a:cubicBezTo>
                    <a:pt x="191" y="105"/>
                    <a:pt x="245" y="72"/>
                    <a:pt x="298" y="12"/>
                  </a:cubicBezTo>
                  <a:cubicBezTo>
                    <a:pt x="191" y="1"/>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5"/>
            <p:cNvSpPr/>
            <p:nvPr/>
          </p:nvSpPr>
          <p:spPr>
            <a:xfrm>
              <a:off x="6012350" y="3330450"/>
              <a:ext cx="4475" cy="2775"/>
            </a:xfrm>
            <a:custGeom>
              <a:avLst/>
              <a:gdLst/>
              <a:ahLst/>
              <a:cxnLst/>
              <a:rect l="l" t="t" r="r" b="b"/>
              <a:pathLst>
                <a:path w="179" h="111" extrusionOk="0">
                  <a:moveTo>
                    <a:pt x="107" y="0"/>
                  </a:moveTo>
                  <a:cubicBezTo>
                    <a:pt x="52" y="0"/>
                    <a:pt x="0" y="13"/>
                    <a:pt x="0" y="54"/>
                  </a:cubicBezTo>
                  <a:cubicBezTo>
                    <a:pt x="0" y="99"/>
                    <a:pt x="42" y="111"/>
                    <a:pt x="90" y="111"/>
                  </a:cubicBezTo>
                  <a:cubicBezTo>
                    <a:pt x="120" y="111"/>
                    <a:pt x="152" y="106"/>
                    <a:pt x="179" y="102"/>
                  </a:cubicBezTo>
                  <a:lnTo>
                    <a:pt x="179" y="54"/>
                  </a:lnTo>
                  <a:lnTo>
                    <a:pt x="179" y="6"/>
                  </a:lnTo>
                  <a:cubicBezTo>
                    <a:pt x="157" y="3"/>
                    <a:pt x="131"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5"/>
            <p:cNvSpPr/>
            <p:nvPr/>
          </p:nvSpPr>
          <p:spPr>
            <a:xfrm>
              <a:off x="5741475" y="3420675"/>
              <a:ext cx="5675" cy="2575"/>
            </a:xfrm>
            <a:custGeom>
              <a:avLst/>
              <a:gdLst/>
              <a:ahLst/>
              <a:cxnLst/>
              <a:rect l="l" t="t" r="r" b="b"/>
              <a:pathLst>
                <a:path w="227" h="103" extrusionOk="0">
                  <a:moveTo>
                    <a:pt x="94" y="1"/>
                  </a:moveTo>
                  <a:cubicBezTo>
                    <a:pt x="62" y="1"/>
                    <a:pt x="30" y="5"/>
                    <a:pt x="1" y="5"/>
                  </a:cubicBezTo>
                  <a:cubicBezTo>
                    <a:pt x="35" y="90"/>
                    <a:pt x="87" y="102"/>
                    <a:pt x="149" y="102"/>
                  </a:cubicBezTo>
                  <a:cubicBezTo>
                    <a:pt x="173" y="102"/>
                    <a:pt x="200" y="100"/>
                    <a:pt x="227" y="100"/>
                  </a:cubicBezTo>
                  <a:cubicBezTo>
                    <a:pt x="204" y="16"/>
                    <a:pt x="151" y="1"/>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5"/>
            <p:cNvSpPr/>
            <p:nvPr/>
          </p:nvSpPr>
          <p:spPr>
            <a:xfrm>
              <a:off x="6192125" y="3377025"/>
              <a:ext cx="7475" cy="7175"/>
            </a:xfrm>
            <a:custGeom>
              <a:avLst/>
              <a:gdLst/>
              <a:ahLst/>
              <a:cxnLst/>
              <a:rect l="l" t="t" r="r" b="b"/>
              <a:pathLst>
                <a:path w="299" h="287" extrusionOk="0">
                  <a:moveTo>
                    <a:pt x="156" y="1"/>
                  </a:moveTo>
                  <a:cubicBezTo>
                    <a:pt x="96" y="1"/>
                    <a:pt x="60" y="25"/>
                    <a:pt x="13" y="25"/>
                  </a:cubicBezTo>
                  <a:cubicBezTo>
                    <a:pt x="1" y="60"/>
                    <a:pt x="1" y="120"/>
                    <a:pt x="1" y="168"/>
                  </a:cubicBezTo>
                  <a:cubicBezTo>
                    <a:pt x="1" y="215"/>
                    <a:pt x="1" y="239"/>
                    <a:pt x="13" y="287"/>
                  </a:cubicBezTo>
                  <a:cubicBezTo>
                    <a:pt x="120" y="287"/>
                    <a:pt x="203" y="275"/>
                    <a:pt x="298" y="275"/>
                  </a:cubicBezTo>
                  <a:lnTo>
                    <a:pt x="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5"/>
            <p:cNvSpPr/>
            <p:nvPr/>
          </p:nvSpPr>
          <p:spPr>
            <a:xfrm>
              <a:off x="5557225" y="3286850"/>
              <a:ext cx="44075" cy="8950"/>
            </a:xfrm>
            <a:custGeom>
              <a:avLst/>
              <a:gdLst/>
              <a:ahLst/>
              <a:cxnLst/>
              <a:rect l="l" t="t" r="r" b="b"/>
              <a:pathLst>
                <a:path w="1763" h="358" extrusionOk="0">
                  <a:moveTo>
                    <a:pt x="920" y="0"/>
                  </a:moveTo>
                  <a:cubicBezTo>
                    <a:pt x="615" y="0"/>
                    <a:pt x="308" y="30"/>
                    <a:pt x="1" y="155"/>
                  </a:cubicBezTo>
                  <a:cubicBezTo>
                    <a:pt x="118" y="218"/>
                    <a:pt x="229" y="302"/>
                    <a:pt x="344" y="302"/>
                  </a:cubicBezTo>
                  <a:cubicBezTo>
                    <a:pt x="380" y="302"/>
                    <a:pt x="416" y="294"/>
                    <a:pt x="453" y="274"/>
                  </a:cubicBezTo>
                  <a:cubicBezTo>
                    <a:pt x="560" y="213"/>
                    <a:pt x="660" y="191"/>
                    <a:pt x="758" y="191"/>
                  </a:cubicBezTo>
                  <a:cubicBezTo>
                    <a:pt x="946" y="191"/>
                    <a:pt x="1123" y="271"/>
                    <a:pt x="1310" y="310"/>
                  </a:cubicBezTo>
                  <a:cubicBezTo>
                    <a:pt x="1418" y="179"/>
                    <a:pt x="1763" y="357"/>
                    <a:pt x="1739" y="24"/>
                  </a:cubicBezTo>
                  <a:cubicBezTo>
                    <a:pt x="1468" y="24"/>
                    <a:pt x="1195" y="0"/>
                    <a:pt x="9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5"/>
            <p:cNvSpPr/>
            <p:nvPr/>
          </p:nvSpPr>
          <p:spPr>
            <a:xfrm>
              <a:off x="5514375" y="3284550"/>
              <a:ext cx="26500" cy="13325"/>
            </a:xfrm>
            <a:custGeom>
              <a:avLst/>
              <a:gdLst/>
              <a:ahLst/>
              <a:cxnLst/>
              <a:rect l="l" t="t" r="r" b="b"/>
              <a:pathLst>
                <a:path w="1060" h="533" extrusionOk="0">
                  <a:moveTo>
                    <a:pt x="307" y="0"/>
                  </a:moveTo>
                  <a:cubicBezTo>
                    <a:pt x="209" y="0"/>
                    <a:pt x="107" y="20"/>
                    <a:pt x="0" y="68"/>
                  </a:cubicBezTo>
                  <a:cubicBezTo>
                    <a:pt x="0" y="128"/>
                    <a:pt x="24" y="187"/>
                    <a:pt x="24" y="247"/>
                  </a:cubicBezTo>
                  <a:cubicBezTo>
                    <a:pt x="110" y="202"/>
                    <a:pt x="183" y="180"/>
                    <a:pt x="242" y="180"/>
                  </a:cubicBezTo>
                  <a:cubicBezTo>
                    <a:pt x="371" y="180"/>
                    <a:pt x="433" y="288"/>
                    <a:pt x="417" y="509"/>
                  </a:cubicBezTo>
                  <a:cubicBezTo>
                    <a:pt x="524" y="521"/>
                    <a:pt x="631" y="533"/>
                    <a:pt x="738" y="533"/>
                  </a:cubicBezTo>
                  <a:cubicBezTo>
                    <a:pt x="572" y="152"/>
                    <a:pt x="929" y="307"/>
                    <a:pt x="1060" y="235"/>
                  </a:cubicBezTo>
                  <a:cubicBezTo>
                    <a:pt x="809" y="140"/>
                    <a:pt x="570"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5"/>
            <p:cNvSpPr/>
            <p:nvPr/>
          </p:nvSpPr>
          <p:spPr>
            <a:xfrm>
              <a:off x="5554250" y="3289750"/>
              <a:ext cx="3300" cy="2925"/>
            </a:xfrm>
            <a:custGeom>
              <a:avLst/>
              <a:gdLst/>
              <a:ahLst/>
              <a:cxnLst/>
              <a:rect l="l" t="t" r="r" b="b"/>
              <a:pathLst>
                <a:path w="132" h="117" extrusionOk="0">
                  <a:moveTo>
                    <a:pt x="71" y="0"/>
                  </a:moveTo>
                  <a:cubicBezTo>
                    <a:pt x="48" y="0"/>
                    <a:pt x="24" y="9"/>
                    <a:pt x="1" y="27"/>
                  </a:cubicBezTo>
                  <a:cubicBezTo>
                    <a:pt x="24" y="87"/>
                    <a:pt x="48" y="116"/>
                    <a:pt x="71" y="116"/>
                  </a:cubicBezTo>
                  <a:cubicBezTo>
                    <a:pt x="93" y="116"/>
                    <a:pt x="114" y="87"/>
                    <a:pt x="132" y="27"/>
                  </a:cubicBezTo>
                  <a:cubicBezTo>
                    <a:pt x="114" y="9"/>
                    <a:pt x="93"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5"/>
            <p:cNvSpPr/>
            <p:nvPr/>
          </p:nvSpPr>
          <p:spPr>
            <a:xfrm>
              <a:off x="5550075" y="3289000"/>
              <a:ext cx="4200" cy="1750"/>
            </a:xfrm>
            <a:custGeom>
              <a:avLst/>
              <a:gdLst/>
              <a:ahLst/>
              <a:cxnLst/>
              <a:rect l="l" t="t" r="r" b="b"/>
              <a:pathLst>
                <a:path w="168" h="70" extrusionOk="0">
                  <a:moveTo>
                    <a:pt x="83" y="0"/>
                  </a:moveTo>
                  <a:cubicBezTo>
                    <a:pt x="56" y="0"/>
                    <a:pt x="29" y="18"/>
                    <a:pt x="1" y="57"/>
                  </a:cubicBezTo>
                  <a:cubicBezTo>
                    <a:pt x="60" y="57"/>
                    <a:pt x="108" y="57"/>
                    <a:pt x="168" y="69"/>
                  </a:cubicBezTo>
                  <a:cubicBezTo>
                    <a:pt x="142" y="24"/>
                    <a:pt x="113"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5"/>
            <p:cNvSpPr/>
            <p:nvPr/>
          </p:nvSpPr>
          <p:spPr>
            <a:xfrm>
              <a:off x="5546800" y="3290425"/>
              <a:ext cx="3300" cy="2125"/>
            </a:xfrm>
            <a:custGeom>
              <a:avLst/>
              <a:gdLst/>
              <a:ahLst/>
              <a:cxnLst/>
              <a:rect l="l" t="t" r="r" b="b"/>
              <a:pathLst>
                <a:path w="132" h="85" extrusionOk="0">
                  <a:moveTo>
                    <a:pt x="1" y="0"/>
                  </a:moveTo>
                  <a:cubicBezTo>
                    <a:pt x="32" y="55"/>
                    <a:pt x="59" y="85"/>
                    <a:pt x="82" y="85"/>
                  </a:cubicBezTo>
                  <a:cubicBezTo>
                    <a:pt x="103" y="85"/>
                    <a:pt x="120" y="5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5"/>
            <p:cNvSpPr/>
            <p:nvPr/>
          </p:nvSpPr>
          <p:spPr>
            <a:xfrm>
              <a:off x="5754575" y="3280800"/>
              <a:ext cx="18775" cy="2500"/>
            </a:xfrm>
            <a:custGeom>
              <a:avLst/>
              <a:gdLst/>
              <a:ahLst/>
              <a:cxnLst/>
              <a:rect l="l" t="t" r="r" b="b"/>
              <a:pathLst>
                <a:path w="751" h="100" extrusionOk="0">
                  <a:moveTo>
                    <a:pt x="359" y="1"/>
                  </a:moveTo>
                  <a:cubicBezTo>
                    <a:pt x="239" y="1"/>
                    <a:pt x="120" y="31"/>
                    <a:pt x="1" y="99"/>
                  </a:cubicBezTo>
                  <a:lnTo>
                    <a:pt x="751" y="99"/>
                  </a:lnTo>
                  <a:cubicBezTo>
                    <a:pt x="620" y="37"/>
                    <a:pt x="489" y="1"/>
                    <a:pt x="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5"/>
            <p:cNvSpPr/>
            <p:nvPr/>
          </p:nvSpPr>
          <p:spPr>
            <a:xfrm>
              <a:off x="5773025" y="3281750"/>
              <a:ext cx="10450" cy="5375"/>
            </a:xfrm>
            <a:custGeom>
              <a:avLst/>
              <a:gdLst/>
              <a:ahLst/>
              <a:cxnLst/>
              <a:rect l="l" t="t" r="r" b="b"/>
              <a:pathLst>
                <a:path w="418" h="215" extrusionOk="0">
                  <a:moveTo>
                    <a:pt x="195" y="0"/>
                  </a:moveTo>
                  <a:cubicBezTo>
                    <a:pt x="128" y="0"/>
                    <a:pt x="63" y="15"/>
                    <a:pt x="1" y="49"/>
                  </a:cubicBezTo>
                  <a:cubicBezTo>
                    <a:pt x="79" y="158"/>
                    <a:pt x="151" y="215"/>
                    <a:pt x="221" y="215"/>
                  </a:cubicBezTo>
                  <a:cubicBezTo>
                    <a:pt x="288" y="215"/>
                    <a:pt x="353" y="161"/>
                    <a:pt x="417" y="49"/>
                  </a:cubicBezTo>
                  <a:cubicBezTo>
                    <a:pt x="343" y="18"/>
                    <a:pt x="268"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5"/>
            <p:cNvSpPr/>
            <p:nvPr/>
          </p:nvSpPr>
          <p:spPr>
            <a:xfrm>
              <a:off x="6143325" y="3292700"/>
              <a:ext cx="20850" cy="12625"/>
            </a:xfrm>
            <a:custGeom>
              <a:avLst/>
              <a:gdLst/>
              <a:ahLst/>
              <a:cxnLst/>
              <a:rect l="l" t="t" r="r" b="b"/>
              <a:pathLst>
                <a:path w="834" h="505" extrusionOk="0">
                  <a:moveTo>
                    <a:pt x="400" y="1"/>
                  </a:moveTo>
                  <a:cubicBezTo>
                    <a:pt x="280" y="1"/>
                    <a:pt x="174" y="54"/>
                    <a:pt x="119" y="195"/>
                  </a:cubicBezTo>
                  <a:cubicBezTo>
                    <a:pt x="0" y="445"/>
                    <a:pt x="310" y="373"/>
                    <a:pt x="381" y="504"/>
                  </a:cubicBezTo>
                  <a:cubicBezTo>
                    <a:pt x="834" y="445"/>
                    <a:pt x="834" y="445"/>
                    <a:pt x="679" y="64"/>
                  </a:cubicBezTo>
                  <a:cubicBezTo>
                    <a:pt x="663" y="41"/>
                    <a:pt x="643" y="28"/>
                    <a:pt x="624" y="28"/>
                  </a:cubicBezTo>
                  <a:cubicBezTo>
                    <a:pt x="614" y="28"/>
                    <a:pt x="604" y="32"/>
                    <a:pt x="595" y="40"/>
                  </a:cubicBezTo>
                  <a:cubicBezTo>
                    <a:pt x="530" y="16"/>
                    <a:pt x="463" y="1"/>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5"/>
            <p:cNvSpPr/>
            <p:nvPr/>
          </p:nvSpPr>
          <p:spPr>
            <a:xfrm>
              <a:off x="5848625" y="3425550"/>
              <a:ext cx="3300" cy="1675"/>
            </a:xfrm>
            <a:custGeom>
              <a:avLst/>
              <a:gdLst/>
              <a:ahLst/>
              <a:cxnLst/>
              <a:rect l="l" t="t" r="r" b="b"/>
              <a:pathLst>
                <a:path w="132" h="67" extrusionOk="0">
                  <a:moveTo>
                    <a:pt x="108" y="1"/>
                  </a:moveTo>
                  <a:cubicBezTo>
                    <a:pt x="60" y="1"/>
                    <a:pt x="25" y="24"/>
                    <a:pt x="1" y="48"/>
                  </a:cubicBezTo>
                  <a:cubicBezTo>
                    <a:pt x="25" y="60"/>
                    <a:pt x="46" y="66"/>
                    <a:pt x="66" y="66"/>
                  </a:cubicBezTo>
                  <a:cubicBezTo>
                    <a:pt x="87" y="66"/>
                    <a:pt x="108" y="60"/>
                    <a:pt x="132" y="48"/>
                  </a:cubicBezTo>
                  <a:cubicBezTo>
                    <a:pt x="120" y="24"/>
                    <a:pt x="84"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5"/>
            <p:cNvSpPr/>
            <p:nvPr/>
          </p:nvSpPr>
          <p:spPr>
            <a:xfrm>
              <a:off x="5499175" y="3443325"/>
              <a:ext cx="286075" cy="33825"/>
            </a:xfrm>
            <a:custGeom>
              <a:avLst/>
              <a:gdLst/>
              <a:ahLst/>
              <a:cxnLst/>
              <a:rect l="l" t="t" r="r" b="b"/>
              <a:pathLst>
                <a:path w="11443" h="1353" extrusionOk="0">
                  <a:moveTo>
                    <a:pt x="2044" y="1"/>
                  </a:moveTo>
                  <a:cubicBezTo>
                    <a:pt x="1989" y="1"/>
                    <a:pt x="1924" y="19"/>
                    <a:pt x="1846" y="63"/>
                  </a:cubicBezTo>
                  <a:cubicBezTo>
                    <a:pt x="1813" y="58"/>
                    <a:pt x="1781" y="56"/>
                    <a:pt x="1749" y="56"/>
                  </a:cubicBezTo>
                  <a:cubicBezTo>
                    <a:pt x="1415" y="56"/>
                    <a:pt x="1150" y="319"/>
                    <a:pt x="834" y="373"/>
                  </a:cubicBezTo>
                  <a:cubicBezTo>
                    <a:pt x="584" y="552"/>
                    <a:pt x="311" y="694"/>
                    <a:pt x="1" y="694"/>
                  </a:cubicBezTo>
                  <a:cubicBezTo>
                    <a:pt x="13" y="730"/>
                    <a:pt x="1" y="778"/>
                    <a:pt x="1" y="802"/>
                  </a:cubicBezTo>
                  <a:cubicBezTo>
                    <a:pt x="262" y="808"/>
                    <a:pt x="530" y="845"/>
                    <a:pt x="794" y="845"/>
                  </a:cubicBezTo>
                  <a:cubicBezTo>
                    <a:pt x="1048" y="845"/>
                    <a:pt x="1298" y="811"/>
                    <a:pt x="1537" y="683"/>
                  </a:cubicBezTo>
                  <a:cubicBezTo>
                    <a:pt x="1684" y="739"/>
                    <a:pt x="1828" y="753"/>
                    <a:pt x="1972" y="753"/>
                  </a:cubicBezTo>
                  <a:cubicBezTo>
                    <a:pt x="2106" y="753"/>
                    <a:pt x="2241" y="741"/>
                    <a:pt x="2377" y="741"/>
                  </a:cubicBezTo>
                  <a:cubicBezTo>
                    <a:pt x="2403" y="741"/>
                    <a:pt x="2428" y="741"/>
                    <a:pt x="2454" y="742"/>
                  </a:cubicBezTo>
                  <a:cubicBezTo>
                    <a:pt x="2633" y="751"/>
                    <a:pt x="2813" y="754"/>
                    <a:pt x="2992" y="754"/>
                  </a:cubicBezTo>
                  <a:cubicBezTo>
                    <a:pt x="3374" y="754"/>
                    <a:pt x="3755" y="740"/>
                    <a:pt x="4135" y="740"/>
                  </a:cubicBezTo>
                  <a:cubicBezTo>
                    <a:pt x="4524" y="740"/>
                    <a:pt x="4913" y="755"/>
                    <a:pt x="5299" y="814"/>
                  </a:cubicBezTo>
                  <a:cubicBezTo>
                    <a:pt x="5400" y="842"/>
                    <a:pt x="5501" y="858"/>
                    <a:pt x="5605" y="858"/>
                  </a:cubicBezTo>
                  <a:cubicBezTo>
                    <a:pt x="5672" y="858"/>
                    <a:pt x="5741" y="851"/>
                    <a:pt x="5811" y="837"/>
                  </a:cubicBezTo>
                  <a:cubicBezTo>
                    <a:pt x="5899" y="883"/>
                    <a:pt x="5992" y="893"/>
                    <a:pt x="6086" y="893"/>
                  </a:cubicBezTo>
                  <a:cubicBezTo>
                    <a:pt x="6152" y="893"/>
                    <a:pt x="6219" y="888"/>
                    <a:pt x="6285" y="888"/>
                  </a:cubicBezTo>
                  <a:cubicBezTo>
                    <a:pt x="6394" y="888"/>
                    <a:pt x="6500" y="901"/>
                    <a:pt x="6597" y="968"/>
                  </a:cubicBezTo>
                  <a:cubicBezTo>
                    <a:pt x="6662" y="1001"/>
                    <a:pt x="6728" y="1019"/>
                    <a:pt x="6793" y="1019"/>
                  </a:cubicBezTo>
                  <a:cubicBezTo>
                    <a:pt x="6847" y="1019"/>
                    <a:pt x="6901" y="1007"/>
                    <a:pt x="6954" y="980"/>
                  </a:cubicBezTo>
                  <a:cubicBezTo>
                    <a:pt x="7091" y="1028"/>
                    <a:pt x="7232" y="1041"/>
                    <a:pt x="7374" y="1041"/>
                  </a:cubicBezTo>
                  <a:cubicBezTo>
                    <a:pt x="7526" y="1041"/>
                    <a:pt x="7679" y="1027"/>
                    <a:pt x="7832" y="1027"/>
                  </a:cubicBezTo>
                  <a:cubicBezTo>
                    <a:pt x="7997" y="1027"/>
                    <a:pt x="8162" y="1043"/>
                    <a:pt x="8323" y="1111"/>
                  </a:cubicBezTo>
                  <a:cubicBezTo>
                    <a:pt x="8364" y="1145"/>
                    <a:pt x="8400" y="1159"/>
                    <a:pt x="8437" y="1159"/>
                  </a:cubicBezTo>
                  <a:cubicBezTo>
                    <a:pt x="8466" y="1159"/>
                    <a:pt x="8495" y="1151"/>
                    <a:pt x="8526" y="1135"/>
                  </a:cubicBezTo>
                  <a:cubicBezTo>
                    <a:pt x="8655" y="1177"/>
                    <a:pt x="8787" y="1187"/>
                    <a:pt x="8920" y="1187"/>
                  </a:cubicBezTo>
                  <a:cubicBezTo>
                    <a:pt x="9047" y="1187"/>
                    <a:pt x="9175" y="1178"/>
                    <a:pt x="9302" y="1178"/>
                  </a:cubicBezTo>
                  <a:cubicBezTo>
                    <a:pt x="9458" y="1178"/>
                    <a:pt x="9613" y="1192"/>
                    <a:pt x="9764" y="1254"/>
                  </a:cubicBezTo>
                  <a:cubicBezTo>
                    <a:pt x="9836" y="1254"/>
                    <a:pt x="9919" y="1266"/>
                    <a:pt x="9990" y="1266"/>
                  </a:cubicBezTo>
                  <a:cubicBezTo>
                    <a:pt x="10234" y="1315"/>
                    <a:pt x="10484" y="1352"/>
                    <a:pt x="10731" y="1352"/>
                  </a:cubicBezTo>
                  <a:cubicBezTo>
                    <a:pt x="10846" y="1352"/>
                    <a:pt x="10961" y="1344"/>
                    <a:pt x="11074" y="1326"/>
                  </a:cubicBezTo>
                  <a:cubicBezTo>
                    <a:pt x="11098" y="1328"/>
                    <a:pt x="11120" y="1330"/>
                    <a:pt x="11141" y="1330"/>
                  </a:cubicBezTo>
                  <a:cubicBezTo>
                    <a:pt x="11205" y="1330"/>
                    <a:pt x="11258" y="1317"/>
                    <a:pt x="11312" y="1290"/>
                  </a:cubicBezTo>
                  <a:cubicBezTo>
                    <a:pt x="11443" y="873"/>
                    <a:pt x="11002" y="1111"/>
                    <a:pt x="10931" y="956"/>
                  </a:cubicBezTo>
                  <a:cubicBezTo>
                    <a:pt x="10621" y="928"/>
                    <a:pt x="10315" y="912"/>
                    <a:pt x="10009" y="912"/>
                  </a:cubicBezTo>
                  <a:cubicBezTo>
                    <a:pt x="9809" y="912"/>
                    <a:pt x="9609" y="919"/>
                    <a:pt x="9407" y="933"/>
                  </a:cubicBezTo>
                  <a:cubicBezTo>
                    <a:pt x="9331" y="894"/>
                    <a:pt x="9247" y="891"/>
                    <a:pt x="9162" y="891"/>
                  </a:cubicBezTo>
                  <a:cubicBezTo>
                    <a:pt x="9140" y="891"/>
                    <a:pt x="9119" y="891"/>
                    <a:pt x="9097" y="891"/>
                  </a:cubicBezTo>
                  <a:cubicBezTo>
                    <a:pt x="8990" y="891"/>
                    <a:pt x="8883" y="885"/>
                    <a:pt x="8788" y="814"/>
                  </a:cubicBezTo>
                  <a:cubicBezTo>
                    <a:pt x="8754" y="805"/>
                    <a:pt x="8726" y="797"/>
                    <a:pt x="8700" y="797"/>
                  </a:cubicBezTo>
                  <a:cubicBezTo>
                    <a:pt x="8690" y="797"/>
                    <a:pt x="8679" y="798"/>
                    <a:pt x="8669" y="802"/>
                  </a:cubicBezTo>
                  <a:cubicBezTo>
                    <a:pt x="8555" y="753"/>
                    <a:pt x="8438" y="742"/>
                    <a:pt x="8319" y="742"/>
                  </a:cubicBezTo>
                  <a:cubicBezTo>
                    <a:pt x="8214" y="742"/>
                    <a:pt x="8107" y="751"/>
                    <a:pt x="8001" y="751"/>
                  </a:cubicBezTo>
                  <a:cubicBezTo>
                    <a:pt x="7876" y="751"/>
                    <a:pt x="7752" y="738"/>
                    <a:pt x="7633" y="683"/>
                  </a:cubicBezTo>
                  <a:cubicBezTo>
                    <a:pt x="7495" y="655"/>
                    <a:pt x="7357" y="635"/>
                    <a:pt x="7219" y="635"/>
                  </a:cubicBezTo>
                  <a:cubicBezTo>
                    <a:pt x="7119" y="635"/>
                    <a:pt x="7019" y="646"/>
                    <a:pt x="6919" y="671"/>
                  </a:cubicBezTo>
                  <a:cubicBezTo>
                    <a:pt x="6919" y="671"/>
                    <a:pt x="6907" y="683"/>
                    <a:pt x="6883" y="694"/>
                  </a:cubicBezTo>
                  <a:cubicBezTo>
                    <a:pt x="6847" y="694"/>
                    <a:pt x="6823" y="694"/>
                    <a:pt x="6788" y="659"/>
                  </a:cubicBezTo>
                  <a:cubicBezTo>
                    <a:pt x="6774" y="639"/>
                    <a:pt x="6758" y="630"/>
                    <a:pt x="6737" y="630"/>
                  </a:cubicBezTo>
                  <a:cubicBezTo>
                    <a:pt x="6721" y="630"/>
                    <a:pt x="6702" y="636"/>
                    <a:pt x="6680" y="647"/>
                  </a:cubicBezTo>
                  <a:cubicBezTo>
                    <a:pt x="6547" y="588"/>
                    <a:pt x="6409" y="575"/>
                    <a:pt x="6269" y="575"/>
                  </a:cubicBezTo>
                  <a:cubicBezTo>
                    <a:pt x="6156" y="575"/>
                    <a:pt x="6042" y="584"/>
                    <a:pt x="5929" y="584"/>
                  </a:cubicBezTo>
                  <a:cubicBezTo>
                    <a:pt x="5781" y="584"/>
                    <a:pt x="5634" y="569"/>
                    <a:pt x="5490" y="504"/>
                  </a:cubicBezTo>
                  <a:cubicBezTo>
                    <a:pt x="5430" y="504"/>
                    <a:pt x="5359" y="492"/>
                    <a:pt x="5287" y="492"/>
                  </a:cubicBezTo>
                  <a:cubicBezTo>
                    <a:pt x="5170" y="447"/>
                    <a:pt x="5048" y="437"/>
                    <a:pt x="4925" y="437"/>
                  </a:cubicBezTo>
                  <a:cubicBezTo>
                    <a:pt x="4824" y="437"/>
                    <a:pt x="4722" y="444"/>
                    <a:pt x="4620" y="444"/>
                  </a:cubicBezTo>
                  <a:cubicBezTo>
                    <a:pt x="4483" y="444"/>
                    <a:pt x="4347" y="432"/>
                    <a:pt x="4216" y="373"/>
                  </a:cubicBezTo>
                  <a:cubicBezTo>
                    <a:pt x="3549" y="230"/>
                    <a:pt x="2858" y="254"/>
                    <a:pt x="2204" y="63"/>
                  </a:cubicBezTo>
                  <a:cubicBezTo>
                    <a:pt x="2159" y="25"/>
                    <a:pt x="2108" y="1"/>
                    <a:pt x="2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5"/>
            <p:cNvSpPr/>
            <p:nvPr/>
          </p:nvSpPr>
          <p:spPr>
            <a:xfrm>
              <a:off x="5544425" y="3437725"/>
              <a:ext cx="13425" cy="7200"/>
            </a:xfrm>
            <a:custGeom>
              <a:avLst/>
              <a:gdLst/>
              <a:ahLst/>
              <a:cxnLst/>
              <a:rect l="l" t="t" r="r" b="b"/>
              <a:pathLst>
                <a:path w="537" h="288" extrusionOk="0">
                  <a:moveTo>
                    <a:pt x="272" y="1"/>
                  </a:moveTo>
                  <a:cubicBezTo>
                    <a:pt x="222" y="1"/>
                    <a:pt x="170" y="10"/>
                    <a:pt x="120" y="26"/>
                  </a:cubicBezTo>
                  <a:cubicBezTo>
                    <a:pt x="1" y="73"/>
                    <a:pt x="84" y="180"/>
                    <a:pt x="108" y="252"/>
                  </a:cubicBezTo>
                  <a:cubicBezTo>
                    <a:pt x="203" y="276"/>
                    <a:pt x="310" y="276"/>
                    <a:pt x="394" y="287"/>
                  </a:cubicBezTo>
                  <a:cubicBezTo>
                    <a:pt x="441" y="240"/>
                    <a:pt x="489" y="192"/>
                    <a:pt x="537" y="145"/>
                  </a:cubicBezTo>
                  <a:cubicBezTo>
                    <a:pt x="472" y="40"/>
                    <a:pt x="376"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5"/>
            <p:cNvSpPr/>
            <p:nvPr/>
          </p:nvSpPr>
          <p:spPr>
            <a:xfrm>
              <a:off x="5945075" y="3416625"/>
              <a:ext cx="21750" cy="10450"/>
            </a:xfrm>
            <a:custGeom>
              <a:avLst/>
              <a:gdLst/>
              <a:ahLst/>
              <a:cxnLst/>
              <a:rect l="l" t="t" r="r" b="b"/>
              <a:pathLst>
                <a:path w="870" h="418" extrusionOk="0">
                  <a:moveTo>
                    <a:pt x="155" y="0"/>
                  </a:moveTo>
                  <a:cubicBezTo>
                    <a:pt x="120" y="84"/>
                    <a:pt x="60" y="167"/>
                    <a:pt x="1" y="250"/>
                  </a:cubicBezTo>
                  <a:cubicBezTo>
                    <a:pt x="36" y="310"/>
                    <a:pt x="96" y="358"/>
                    <a:pt x="143" y="417"/>
                  </a:cubicBezTo>
                  <a:cubicBezTo>
                    <a:pt x="262" y="411"/>
                    <a:pt x="382" y="408"/>
                    <a:pt x="502" y="408"/>
                  </a:cubicBezTo>
                  <a:cubicBezTo>
                    <a:pt x="623" y="408"/>
                    <a:pt x="745" y="411"/>
                    <a:pt x="870" y="417"/>
                  </a:cubicBezTo>
                  <a:cubicBezTo>
                    <a:pt x="858" y="310"/>
                    <a:pt x="858" y="227"/>
                    <a:pt x="858" y="119"/>
                  </a:cubicBezTo>
                  <a:cubicBezTo>
                    <a:pt x="838" y="115"/>
                    <a:pt x="816" y="114"/>
                    <a:pt x="795" y="114"/>
                  </a:cubicBezTo>
                  <a:cubicBezTo>
                    <a:pt x="714" y="114"/>
                    <a:pt x="625" y="136"/>
                    <a:pt x="541" y="136"/>
                  </a:cubicBezTo>
                  <a:cubicBezTo>
                    <a:pt x="450" y="136"/>
                    <a:pt x="364" y="11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5"/>
            <p:cNvSpPr/>
            <p:nvPr/>
          </p:nvSpPr>
          <p:spPr>
            <a:xfrm>
              <a:off x="5685525" y="3397875"/>
              <a:ext cx="1500" cy="1500"/>
            </a:xfrm>
            <a:custGeom>
              <a:avLst/>
              <a:gdLst/>
              <a:ahLst/>
              <a:cxnLst/>
              <a:rect l="l" t="t" r="r" b="b"/>
              <a:pathLst>
                <a:path w="60" h="60" extrusionOk="0">
                  <a:moveTo>
                    <a:pt x="60" y="0"/>
                  </a:moveTo>
                  <a:lnTo>
                    <a:pt x="34" y="26"/>
                  </a:lnTo>
                  <a:lnTo>
                    <a:pt x="34" y="26"/>
                  </a:lnTo>
                  <a:cubicBezTo>
                    <a:pt x="45" y="21"/>
                    <a:pt x="52" y="15"/>
                    <a:pt x="60" y="0"/>
                  </a:cubicBezTo>
                  <a:close/>
                  <a:moveTo>
                    <a:pt x="34" y="26"/>
                  </a:moveTo>
                  <a:cubicBezTo>
                    <a:pt x="28" y="29"/>
                    <a:pt x="21" y="32"/>
                    <a:pt x="12" y="36"/>
                  </a:cubicBezTo>
                  <a:cubicBezTo>
                    <a:pt x="0" y="36"/>
                    <a:pt x="0" y="48"/>
                    <a:pt x="0" y="60"/>
                  </a:cubicBezTo>
                  <a:lnTo>
                    <a:pt x="34" y="2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5"/>
            <p:cNvSpPr/>
            <p:nvPr/>
          </p:nvSpPr>
          <p:spPr>
            <a:xfrm>
              <a:off x="5945375" y="3264825"/>
              <a:ext cx="112825" cy="31600"/>
            </a:xfrm>
            <a:custGeom>
              <a:avLst/>
              <a:gdLst/>
              <a:ahLst/>
              <a:cxnLst/>
              <a:rect l="l" t="t" r="r" b="b"/>
              <a:pathLst>
                <a:path w="4513" h="1264" extrusionOk="0">
                  <a:moveTo>
                    <a:pt x="0" y="0"/>
                  </a:moveTo>
                  <a:lnTo>
                    <a:pt x="0" y="0"/>
                  </a:lnTo>
                  <a:cubicBezTo>
                    <a:pt x="118" y="187"/>
                    <a:pt x="264" y="233"/>
                    <a:pt x="420" y="233"/>
                  </a:cubicBezTo>
                  <a:cubicBezTo>
                    <a:pt x="570" y="233"/>
                    <a:pt x="730" y="190"/>
                    <a:pt x="884" y="190"/>
                  </a:cubicBezTo>
                  <a:cubicBezTo>
                    <a:pt x="927" y="190"/>
                    <a:pt x="970" y="194"/>
                    <a:pt x="1012" y="203"/>
                  </a:cubicBezTo>
                  <a:cubicBezTo>
                    <a:pt x="1096" y="441"/>
                    <a:pt x="1382" y="500"/>
                    <a:pt x="1477" y="750"/>
                  </a:cubicBezTo>
                  <a:cubicBezTo>
                    <a:pt x="1524" y="846"/>
                    <a:pt x="1572" y="953"/>
                    <a:pt x="1560" y="1072"/>
                  </a:cubicBezTo>
                  <a:cubicBezTo>
                    <a:pt x="1650" y="1175"/>
                    <a:pt x="1754" y="1194"/>
                    <a:pt x="1864" y="1194"/>
                  </a:cubicBezTo>
                  <a:cubicBezTo>
                    <a:pt x="1932" y="1194"/>
                    <a:pt x="2002" y="1187"/>
                    <a:pt x="2073" y="1187"/>
                  </a:cubicBezTo>
                  <a:cubicBezTo>
                    <a:pt x="2101" y="1187"/>
                    <a:pt x="2128" y="1188"/>
                    <a:pt x="2155" y="1191"/>
                  </a:cubicBezTo>
                  <a:cubicBezTo>
                    <a:pt x="2227" y="1191"/>
                    <a:pt x="2239" y="1155"/>
                    <a:pt x="2275" y="1072"/>
                  </a:cubicBezTo>
                  <a:cubicBezTo>
                    <a:pt x="2318" y="903"/>
                    <a:pt x="2344" y="838"/>
                    <a:pt x="2435" y="838"/>
                  </a:cubicBezTo>
                  <a:cubicBezTo>
                    <a:pt x="2492" y="838"/>
                    <a:pt x="2575" y="864"/>
                    <a:pt x="2703" y="905"/>
                  </a:cubicBezTo>
                  <a:cubicBezTo>
                    <a:pt x="2809" y="828"/>
                    <a:pt x="2904" y="797"/>
                    <a:pt x="2994" y="797"/>
                  </a:cubicBezTo>
                  <a:cubicBezTo>
                    <a:pt x="3167" y="797"/>
                    <a:pt x="3316" y="914"/>
                    <a:pt x="3465" y="1048"/>
                  </a:cubicBezTo>
                  <a:cubicBezTo>
                    <a:pt x="3560" y="1107"/>
                    <a:pt x="3644" y="1131"/>
                    <a:pt x="3715" y="1203"/>
                  </a:cubicBezTo>
                  <a:cubicBezTo>
                    <a:pt x="3810" y="1203"/>
                    <a:pt x="3882" y="1215"/>
                    <a:pt x="3977" y="1215"/>
                  </a:cubicBezTo>
                  <a:cubicBezTo>
                    <a:pt x="4062" y="1257"/>
                    <a:pt x="4153" y="1263"/>
                    <a:pt x="4242" y="1263"/>
                  </a:cubicBezTo>
                  <a:cubicBezTo>
                    <a:pt x="4277" y="1263"/>
                    <a:pt x="4312" y="1262"/>
                    <a:pt x="4346" y="1262"/>
                  </a:cubicBezTo>
                  <a:cubicBezTo>
                    <a:pt x="4418" y="1250"/>
                    <a:pt x="4465" y="1215"/>
                    <a:pt x="4489" y="1155"/>
                  </a:cubicBezTo>
                  <a:cubicBezTo>
                    <a:pt x="4513" y="1072"/>
                    <a:pt x="4465" y="988"/>
                    <a:pt x="4406" y="917"/>
                  </a:cubicBezTo>
                  <a:cubicBezTo>
                    <a:pt x="4358" y="893"/>
                    <a:pt x="4311" y="857"/>
                    <a:pt x="4251" y="846"/>
                  </a:cubicBezTo>
                  <a:cubicBezTo>
                    <a:pt x="4239" y="846"/>
                    <a:pt x="4215" y="857"/>
                    <a:pt x="4180" y="857"/>
                  </a:cubicBezTo>
                  <a:cubicBezTo>
                    <a:pt x="4132" y="893"/>
                    <a:pt x="4096" y="917"/>
                    <a:pt x="4060" y="953"/>
                  </a:cubicBezTo>
                  <a:cubicBezTo>
                    <a:pt x="4001" y="905"/>
                    <a:pt x="4096" y="917"/>
                    <a:pt x="4096" y="893"/>
                  </a:cubicBezTo>
                  <a:cubicBezTo>
                    <a:pt x="4108" y="857"/>
                    <a:pt x="4120" y="846"/>
                    <a:pt x="4132" y="834"/>
                  </a:cubicBezTo>
                  <a:cubicBezTo>
                    <a:pt x="4168" y="798"/>
                    <a:pt x="4191" y="750"/>
                    <a:pt x="4191" y="691"/>
                  </a:cubicBezTo>
                  <a:cubicBezTo>
                    <a:pt x="4180" y="631"/>
                    <a:pt x="4132" y="595"/>
                    <a:pt x="4096" y="560"/>
                  </a:cubicBezTo>
                  <a:cubicBezTo>
                    <a:pt x="4052" y="541"/>
                    <a:pt x="4004" y="536"/>
                    <a:pt x="3956" y="536"/>
                  </a:cubicBezTo>
                  <a:cubicBezTo>
                    <a:pt x="3908" y="536"/>
                    <a:pt x="3860" y="541"/>
                    <a:pt x="3813" y="541"/>
                  </a:cubicBezTo>
                  <a:cubicBezTo>
                    <a:pt x="3728" y="541"/>
                    <a:pt x="3646" y="526"/>
                    <a:pt x="3584" y="441"/>
                  </a:cubicBezTo>
                  <a:cubicBezTo>
                    <a:pt x="2394" y="179"/>
                    <a:pt x="1203" y="8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5"/>
            <p:cNvSpPr/>
            <p:nvPr/>
          </p:nvSpPr>
          <p:spPr>
            <a:xfrm>
              <a:off x="6044800" y="3287150"/>
              <a:ext cx="76800" cy="14600"/>
            </a:xfrm>
            <a:custGeom>
              <a:avLst/>
              <a:gdLst/>
              <a:ahLst/>
              <a:cxnLst/>
              <a:rect l="l" t="t" r="r" b="b"/>
              <a:pathLst>
                <a:path w="3072" h="584" extrusionOk="0">
                  <a:moveTo>
                    <a:pt x="822" y="0"/>
                  </a:moveTo>
                  <a:cubicBezTo>
                    <a:pt x="774" y="12"/>
                    <a:pt x="726" y="48"/>
                    <a:pt x="667" y="83"/>
                  </a:cubicBezTo>
                  <a:cubicBezTo>
                    <a:pt x="595" y="143"/>
                    <a:pt x="524" y="226"/>
                    <a:pt x="453" y="286"/>
                  </a:cubicBezTo>
                  <a:cubicBezTo>
                    <a:pt x="310" y="286"/>
                    <a:pt x="143" y="298"/>
                    <a:pt x="0" y="310"/>
                  </a:cubicBezTo>
                  <a:cubicBezTo>
                    <a:pt x="149" y="406"/>
                    <a:pt x="316" y="419"/>
                    <a:pt x="480" y="419"/>
                  </a:cubicBezTo>
                  <a:cubicBezTo>
                    <a:pt x="539" y="419"/>
                    <a:pt x="598" y="417"/>
                    <a:pt x="655" y="417"/>
                  </a:cubicBezTo>
                  <a:cubicBezTo>
                    <a:pt x="965" y="429"/>
                    <a:pt x="1286" y="429"/>
                    <a:pt x="1607" y="548"/>
                  </a:cubicBezTo>
                  <a:cubicBezTo>
                    <a:pt x="2084" y="560"/>
                    <a:pt x="2536" y="560"/>
                    <a:pt x="3012" y="584"/>
                  </a:cubicBezTo>
                  <a:cubicBezTo>
                    <a:pt x="3060" y="512"/>
                    <a:pt x="3072" y="453"/>
                    <a:pt x="3036" y="393"/>
                  </a:cubicBezTo>
                  <a:cubicBezTo>
                    <a:pt x="2929" y="310"/>
                    <a:pt x="2810" y="298"/>
                    <a:pt x="2679" y="286"/>
                  </a:cubicBezTo>
                  <a:lnTo>
                    <a:pt x="2119" y="286"/>
                  </a:lnTo>
                  <a:lnTo>
                    <a:pt x="1858" y="238"/>
                  </a:lnTo>
                  <a:cubicBezTo>
                    <a:pt x="1512" y="191"/>
                    <a:pt x="1191"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5"/>
            <p:cNvSpPr/>
            <p:nvPr/>
          </p:nvSpPr>
          <p:spPr>
            <a:xfrm>
              <a:off x="6015925" y="3286250"/>
              <a:ext cx="22350" cy="9550"/>
            </a:xfrm>
            <a:custGeom>
              <a:avLst/>
              <a:gdLst/>
              <a:ahLst/>
              <a:cxnLst/>
              <a:rect l="l" t="t" r="r" b="b"/>
              <a:pathLst>
                <a:path w="894" h="382" extrusionOk="0">
                  <a:moveTo>
                    <a:pt x="331" y="0"/>
                  </a:moveTo>
                  <a:cubicBezTo>
                    <a:pt x="203" y="0"/>
                    <a:pt x="87" y="75"/>
                    <a:pt x="0" y="286"/>
                  </a:cubicBezTo>
                  <a:cubicBezTo>
                    <a:pt x="12" y="298"/>
                    <a:pt x="36" y="334"/>
                    <a:pt x="48" y="358"/>
                  </a:cubicBezTo>
                  <a:cubicBezTo>
                    <a:pt x="173" y="373"/>
                    <a:pt x="295" y="382"/>
                    <a:pt x="417" y="382"/>
                  </a:cubicBezTo>
                  <a:cubicBezTo>
                    <a:pt x="575" y="382"/>
                    <a:pt x="732" y="367"/>
                    <a:pt x="893" y="334"/>
                  </a:cubicBezTo>
                  <a:cubicBezTo>
                    <a:pt x="834" y="262"/>
                    <a:pt x="762" y="203"/>
                    <a:pt x="703" y="143"/>
                  </a:cubicBezTo>
                  <a:cubicBezTo>
                    <a:pt x="577" y="63"/>
                    <a:pt x="449"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5"/>
            <p:cNvSpPr/>
            <p:nvPr/>
          </p:nvSpPr>
          <p:spPr>
            <a:xfrm>
              <a:off x="6127550" y="3290125"/>
              <a:ext cx="30675" cy="16100"/>
            </a:xfrm>
            <a:custGeom>
              <a:avLst/>
              <a:gdLst/>
              <a:ahLst/>
              <a:cxnLst/>
              <a:rect l="l" t="t" r="r" b="b"/>
              <a:pathLst>
                <a:path w="1227" h="644" extrusionOk="0">
                  <a:moveTo>
                    <a:pt x="595" y="0"/>
                  </a:moveTo>
                  <a:cubicBezTo>
                    <a:pt x="405" y="107"/>
                    <a:pt x="226" y="262"/>
                    <a:pt x="48" y="381"/>
                  </a:cubicBezTo>
                  <a:lnTo>
                    <a:pt x="0" y="476"/>
                  </a:lnTo>
                  <a:cubicBezTo>
                    <a:pt x="333" y="643"/>
                    <a:pt x="679" y="584"/>
                    <a:pt x="1012" y="607"/>
                  </a:cubicBezTo>
                  <a:cubicBezTo>
                    <a:pt x="762" y="262"/>
                    <a:pt x="762" y="262"/>
                    <a:pt x="1226" y="143"/>
                  </a:cubicBezTo>
                  <a:cubicBezTo>
                    <a:pt x="1036" y="48"/>
                    <a:pt x="822"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5"/>
            <p:cNvSpPr/>
            <p:nvPr/>
          </p:nvSpPr>
          <p:spPr>
            <a:xfrm>
              <a:off x="6120700" y="3296750"/>
              <a:ext cx="7450" cy="5600"/>
            </a:xfrm>
            <a:custGeom>
              <a:avLst/>
              <a:gdLst/>
              <a:ahLst/>
              <a:cxnLst/>
              <a:rect l="l" t="t" r="r" b="b"/>
              <a:pathLst>
                <a:path w="298" h="224" extrusionOk="0">
                  <a:moveTo>
                    <a:pt x="158" y="1"/>
                  </a:moveTo>
                  <a:cubicBezTo>
                    <a:pt x="112" y="1"/>
                    <a:pt x="58" y="23"/>
                    <a:pt x="0" y="57"/>
                  </a:cubicBezTo>
                  <a:cubicBezTo>
                    <a:pt x="12" y="104"/>
                    <a:pt x="12" y="152"/>
                    <a:pt x="12" y="200"/>
                  </a:cubicBezTo>
                  <a:cubicBezTo>
                    <a:pt x="95" y="200"/>
                    <a:pt x="191" y="211"/>
                    <a:pt x="274" y="223"/>
                  </a:cubicBezTo>
                  <a:lnTo>
                    <a:pt x="298" y="176"/>
                  </a:lnTo>
                  <a:cubicBezTo>
                    <a:pt x="277" y="48"/>
                    <a:pt x="226" y="1"/>
                    <a:pt x="1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5"/>
            <p:cNvSpPr/>
            <p:nvPr/>
          </p:nvSpPr>
          <p:spPr>
            <a:xfrm>
              <a:off x="5761125" y="3399125"/>
              <a:ext cx="4200" cy="2350"/>
            </a:xfrm>
            <a:custGeom>
              <a:avLst/>
              <a:gdLst/>
              <a:ahLst/>
              <a:cxnLst/>
              <a:rect l="l" t="t" r="r" b="b"/>
              <a:pathLst>
                <a:path w="168" h="94" extrusionOk="0">
                  <a:moveTo>
                    <a:pt x="81" y="0"/>
                  </a:moveTo>
                  <a:cubicBezTo>
                    <a:pt x="38" y="0"/>
                    <a:pt x="0" y="10"/>
                    <a:pt x="0" y="46"/>
                  </a:cubicBezTo>
                  <a:cubicBezTo>
                    <a:pt x="0" y="81"/>
                    <a:pt x="27" y="93"/>
                    <a:pt x="61" y="93"/>
                  </a:cubicBezTo>
                  <a:cubicBezTo>
                    <a:pt x="96" y="93"/>
                    <a:pt x="137" y="81"/>
                    <a:pt x="167" y="69"/>
                  </a:cubicBezTo>
                  <a:lnTo>
                    <a:pt x="167" y="10"/>
                  </a:lnTo>
                  <a:cubicBezTo>
                    <a:pt x="143" y="5"/>
                    <a:pt x="111" y="0"/>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5"/>
            <p:cNvSpPr/>
            <p:nvPr/>
          </p:nvSpPr>
          <p:spPr>
            <a:xfrm>
              <a:off x="6012700" y="3277725"/>
              <a:ext cx="20800" cy="15400"/>
            </a:xfrm>
            <a:custGeom>
              <a:avLst/>
              <a:gdLst/>
              <a:ahLst/>
              <a:cxnLst/>
              <a:rect l="l" t="t" r="r" b="b"/>
              <a:pathLst>
                <a:path w="832" h="616" extrusionOk="0">
                  <a:moveTo>
                    <a:pt x="209" y="0"/>
                  </a:moveTo>
                  <a:cubicBezTo>
                    <a:pt x="27" y="0"/>
                    <a:pt x="1" y="157"/>
                    <a:pt x="10" y="377"/>
                  </a:cubicBezTo>
                  <a:cubicBezTo>
                    <a:pt x="22" y="460"/>
                    <a:pt x="22" y="568"/>
                    <a:pt x="129" y="615"/>
                  </a:cubicBezTo>
                  <a:cubicBezTo>
                    <a:pt x="281" y="505"/>
                    <a:pt x="445" y="468"/>
                    <a:pt x="617" y="468"/>
                  </a:cubicBezTo>
                  <a:cubicBezTo>
                    <a:pt x="687" y="468"/>
                    <a:pt x="759" y="474"/>
                    <a:pt x="832" y="484"/>
                  </a:cubicBezTo>
                  <a:cubicBezTo>
                    <a:pt x="772" y="270"/>
                    <a:pt x="653" y="139"/>
                    <a:pt x="415" y="44"/>
                  </a:cubicBezTo>
                  <a:cubicBezTo>
                    <a:pt x="331" y="14"/>
                    <a:pt x="263" y="0"/>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5"/>
            <p:cNvSpPr/>
            <p:nvPr/>
          </p:nvSpPr>
          <p:spPr>
            <a:xfrm>
              <a:off x="5978700" y="3283875"/>
              <a:ext cx="11950" cy="7450"/>
            </a:xfrm>
            <a:custGeom>
              <a:avLst/>
              <a:gdLst/>
              <a:ahLst/>
              <a:cxnLst/>
              <a:rect l="l" t="t" r="r" b="b"/>
              <a:pathLst>
                <a:path w="478" h="298" extrusionOk="0">
                  <a:moveTo>
                    <a:pt x="227" y="0"/>
                  </a:moveTo>
                  <a:cubicBezTo>
                    <a:pt x="203" y="0"/>
                    <a:pt x="168" y="12"/>
                    <a:pt x="120" y="24"/>
                  </a:cubicBezTo>
                  <a:cubicBezTo>
                    <a:pt x="60" y="95"/>
                    <a:pt x="1" y="179"/>
                    <a:pt x="60" y="274"/>
                  </a:cubicBezTo>
                  <a:lnTo>
                    <a:pt x="84" y="274"/>
                  </a:lnTo>
                  <a:cubicBezTo>
                    <a:pt x="144" y="298"/>
                    <a:pt x="180" y="298"/>
                    <a:pt x="227" y="298"/>
                  </a:cubicBezTo>
                  <a:cubicBezTo>
                    <a:pt x="322" y="274"/>
                    <a:pt x="441" y="262"/>
                    <a:pt x="453" y="179"/>
                  </a:cubicBezTo>
                  <a:cubicBezTo>
                    <a:pt x="477" y="24"/>
                    <a:pt x="334" y="24"/>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5"/>
            <p:cNvSpPr/>
            <p:nvPr/>
          </p:nvSpPr>
          <p:spPr>
            <a:xfrm>
              <a:off x="6106400" y="3419900"/>
              <a:ext cx="1525" cy="1500"/>
            </a:xfrm>
            <a:custGeom>
              <a:avLst/>
              <a:gdLst/>
              <a:ahLst/>
              <a:cxnLst/>
              <a:rect l="l" t="t" r="r" b="b"/>
              <a:pathLst>
                <a:path w="61" h="60" extrusionOk="0">
                  <a:moveTo>
                    <a:pt x="1" y="0"/>
                  </a:moveTo>
                  <a:lnTo>
                    <a:pt x="1" y="0"/>
                  </a:lnTo>
                  <a:cubicBezTo>
                    <a:pt x="13" y="12"/>
                    <a:pt x="13" y="36"/>
                    <a:pt x="36" y="48"/>
                  </a:cubicBezTo>
                  <a:cubicBezTo>
                    <a:pt x="36" y="60"/>
                    <a:pt x="48" y="60"/>
                    <a:pt x="60" y="60"/>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5"/>
            <p:cNvSpPr/>
            <p:nvPr/>
          </p:nvSpPr>
          <p:spPr>
            <a:xfrm>
              <a:off x="6115325" y="3420200"/>
              <a:ext cx="2425" cy="3000"/>
            </a:xfrm>
            <a:custGeom>
              <a:avLst/>
              <a:gdLst/>
              <a:ahLst/>
              <a:cxnLst/>
              <a:rect l="l" t="t" r="r" b="b"/>
              <a:pathLst>
                <a:path w="97" h="120" extrusionOk="0">
                  <a:moveTo>
                    <a:pt x="96" y="0"/>
                  </a:moveTo>
                  <a:cubicBezTo>
                    <a:pt x="1" y="48"/>
                    <a:pt x="1" y="84"/>
                    <a:pt x="96" y="119"/>
                  </a:cubicBezTo>
                  <a:lnTo>
                    <a:pt x="96" y="60"/>
                  </a:lnTo>
                  <a:lnTo>
                    <a:pt x="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5"/>
            <p:cNvSpPr/>
            <p:nvPr/>
          </p:nvSpPr>
          <p:spPr>
            <a:xfrm>
              <a:off x="5772725" y="3419300"/>
              <a:ext cx="4200" cy="3900"/>
            </a:xfrm>
            <a:custGeom>
              <a:avLst/>
              <a:gdLst/>
              <a:ahLst/>
              <a:cxnLst/>
              <a:rect l="l" t="t" r="r" b="b"/>
              <a:pathLst>
                <a:path w="168" h="156" extrusionOk="0">
                  <a:moveTo>
                    <a:pt x="168" y="1"/>
                  </a:moveTo>
                  <a:cubicBezTo>
                    <a:pt x="108" y="12"/>
                    <a:pt x="60" y="12"/>
                    <a:pt x="1" y="12"/>
                  </a:cubicBezTo>
                  <a:cubicBezTo>
                    <a:pt x="13" y="72"/>
                    <a:pt x="13" y="120"/>
                    <a:pt x="13" y="155"/>
                  </a:cubicBezTo>
                  <a:cubicBezTo>
                    <a:pt x="60" y="120"/>
                    <a:pt x="120" y="72"/>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5"/>
            <p:cNvSpPr/>
            <p:nvPr/>
          </p:nvSpPr>
          <p:spPr>
            <a:xfrm>
              <a:off x="5959375" y="3283875"/>
              <a:ext cx="7150" cy="10725"/>
            </a:xfrm>
            <a:custGeom>
              <a:avLst/>
              <a:gdLst/>
              <a:ahLst/>
              <a:cxnLst/>
              <a:rect l="l" t="t" r="r" b="b"/>
              <a:pathLst>
                <a:path w="286" h="429" extrusionOk="0">
                  <a:moveTo>
                    <a:pt x="0" y="0"/>
                  </a:moveTo>
                  <a:cubicBezTo>
                    <a:pt x="0" y="203"/>
                    <a:pt x="0" y="417"/>
                    <a:pt x="286" y="429"/>
                  </a:cubicBezTo>
                  <a:cubicBezTo>
                    <a:pt x="214" y="274"/>
                    <a:pt x="167" y="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5"/>
            <p:cNvSpPr/>
            <p:nvPr/>
          </p:nvSpPr>
          <p:spPr>
            <a:xfrm>
              <a:off x="5955800" y="3280000"/>
              <a:ext cx="3600" cy="3900"/>
            </a:xfrm>
            <a:custGeom>
              <a:avLst/>
              <a:gdLst/>
              <a:ahLst/>
              <a:cxnLst/>
              <a:rect l="l" t="t" r="r" b="b"/>
              <a:pathLst>
                <a:path w="144" h="156" extrusionOk="0">
                  <a:moveTo>
                    <a:pt x="0" y="0"/>
                  </a:moveTo>
                  <a:lnTo>
                    <a:pt x="143" y="15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5"/>
            <p:cNvSpPr/>
            <p:nvPr/>
          </p:nvSpPr>
          <p:spPr>
            <a:xfrm>
              <a:off x="5952525" y="3278500"/>
              <a:ext cx="3300" cy="1825"/>
            </a:xfrm>
            <a:custGeom>
              <a:avLst/>
              <a:gdLst/>
              <a:ahLst/>
              <a:cxnLst/>
              <a:rect l="l" t="t" r="r" b="b"/>
              <a:pathLst>
                <a:path w="132" h="73" extrusionOk="0">
                  <a:moveTo>
                    <a:pt x="61" y="1"/>
                  </a:moveTo>
                  <a:cubicBezTo>
                    <a:pt x="39" y="1"/>
                    <a:pt x="18" y="25"/>
                    <a:pt x="0" y="72"/>
                  </a:cubicBezTo>
                  <a:cubicBezTo>
                    <a:pt x="18" y="66"/>
                    <a:pt x="39" y="63"/>
                    <a:pt x="61" y="63"/>
                  </a:cubicBezTo>
                  <a:cubicBezTo>
                    <a:pt x="84" y="63"/>
                    <a:pt x="107" y="66"/>
                    <a:pt x="131" y="72"/>
                  </a:cubicBezTo>
                  <a:cubicBezTo>
                    <a:pt x="107" y="25"/>
                    <a:pt x="84" y="1"/>
                    <a:pt x="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5"/>
            <p:cNvSpPr/>
            <p:nvPr/>
          </p:nvSpPr>
          <p:spPr>
            <a:xfrm>
              <a:off x="5952525" y="3290425"/>
              <a:ext cx="2400" cy="3875"/>
            </a:xfrm>
            <a:custGeom>
              <a:avLst/>
              <a:gdLst/>
              <a:ahLst/>
              <a:cxnLst/>
              <a:rect l="l" t="t" r="r" b="b"/>
              <a:pathLst>
                <a:path w="96" h="155" extrusionOk="0">
                  <a:moveTo>
                    <a:pt x="0" y="0"/>
                  </a:moveTo>
                  <a:lnTo>
                    <a:pt x="0" y="155"/>
                  </a:lnTo>
                  <a:cubicBezTo>
                    <a:pt x="95" y="107"/>
                    <a:pt x="84" y="6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5"/>
            <p:cNvSpPr/>
            <p:nvPr/>
          </p:nvSpPr>
          <p:spPr>
            <a:xfrm>
              <a:off x="5506325" y="3610925"/>
              <a:ext cx="22950" cy="10925"/>
            </a:xfrm>
            <a:custGeom>
              <a:avLst/>
              <a:gdLst/>
              <a:ahLst/>
              <a:cxnLst/>
              <a:rect l="l" t="t" r="r" b="b"/>
              <a:pathLst>
                <a:path w="918" h="437" extrusionOk="0">
                  <a:moveTo>
                    <a:pt x="253" y="1"/>
                  </a:moveTo>
                  <a:cubicBezTo>
                    <a:pt x="210" y="1"/>
                    <a:pt x="166" y="10"/>
                    <a:pt x="120" y="27"/>
                  </a:cubicBezTo>
                  <a:cubicBezTo>
                    <a:pt x="60" y="51"/>
                    <a:pt x="25" y="98"/>
                    <a:pt x="1" y="158"/>
                  </a:cubicBezTo>
                  <a:cubicBezTo>
                    <a:pt x="25" y="194"/>
                    <a:pt x="48" y="217"/>
                    <a:pt x="60" y="253"/>
                  </a:cubicBezTo>
                  <a:lnTo>
                    <a:pt x="203" y="396"/>
                  </a:lnTo>
                  <a:cubicBezTo>
                    <a:pt x="203" y="408"/>
                    <a:pt x="227" y="408"/>
                    <a:pt x="251" y="432"/>
                  </a:cubicBezTo>
                  <a:cubicBezTo>
                    <a:pt x="257" y="435"/>
                    <a:pt x="263" y="436"/>
                    <a:pt x="270" y="436"/>
                  </a:cubicBezTo>
                  <a:cubicBezTo>
                    <a:pt x="292" y="436"/>
                    <a:pt x="316" y="423"/>
                    <a:pt x="334" y="396"/>
                  </a:cubicBezTo>
                  <a:cubicBezTo>
                    <a:pt x="382" y="348"/>
                    <a:pt x="429" y="289"/>
                    <a:pt x="489" y="265"/>
                  </a:cubicBezTo>
                  <a:cubicBezTo>
                    <a:pt x="584" y="265"/>
                    <a:pt x="656" y="277"/>
                    <a:pt x="739" y="277"/>
                  </a:cubicBezTo>
                  <a:cubicBezTo>
                    <a:pt x="798" y="265"/>
                    <a:pt x="858" y="265"/>
                    <a:pt x="918" y="253"/>
                  </a:cubicBezTo>
                  <a:cubicBezTo>
                    <a:pt x="798" y="110"/>
                    <a:pt x="620" y="170"/>
                    <a:pt x="477" y="110"/>
                  </a:cubicBezTo>
                  <a:cubicBezTo>
                    <a:pt x="407" y="33"/>
                    <a:pt x="333" y="1"/>
                    <a:pt x="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5"/>
            <p:cNvSpPr/>
            <p:nvPr/>
          </p:nvSpPr>
          <p:spPr>
            <a:xfrm>
              <a:off x="5511100" y="3620825"/>
              <a:ext cx="3875" cy="3275"/>
            </a:xfrm>
            <a:custGeom>
              <a:avLst/>
              <a:gdLst/>
              <a:ahLst/>
              <a:cxnLst/>
              <a:rect l="l" t="t" r="r" b="b"/>
              <a:pathLst>
                <a:path w="155" h="131" extrusionOk="0">
                  <a:moveTo>
                    <a:pt x="0" y="0"/>
                  </a:moveTo>
                  <a:cubicBezTo>
                    <a:pt x="0" y="48"/>
                    <a:pt x="0" y="95"/>
                    <a:pt x="12" y="131"/>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5"/>
            <p:cNvSpPr/>
            <p:nvPr/>
          </p:nvSpPr>
          <p:spPr>
            <a:xfrm>
              <a:off x="5514975" y="3617550"/>
              <a:ext cx="3575" cy="3300"/>
            </a:xfrm>
            <a:custGeom>
              <a:avLst/>
              <a:gdLst/>
              <a:ahLst/>
              <a:cxnLst/>
              <a:rect l="l" t="t" r="r" b="b"/>
              <a:pathLst>
                <a:path w="143" h="132" extrusionOk="0">
                  <a:moveTo>
                    <a:pt x="0" y="131"/>
                  </a:moveTo>
                  <a:cubicBezTo>
                    <a:pt x="36" y="83"/>
                    <a:pt x="95" y="48"/>
                    <a:pt x="143" y="0"/>
                  </a:cubicBezTo>
                  <a:cubicBezTo>
                    <a:pt x="95" y="48"/>
                    <a:pt x="36" y="83"/>
                    <a:pt x="0"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5"/>
            <p:cNvSpPr/>
            <p:nvPr/>
          </p:nvSpPr>
          <p:spPr>
            <a:xfrm>
              <a:off x="5679575" y="3654700"/>
              <a:ext cx="3600" cy="2150"/>
            </a:xfrm>
            <a:custGeom>
              <a:avLst/>
              <a:gdLst/>
              <a:ahLst/>
              <a:cxnLst/>
              <a:rect l="l" t="t" r="r" b="b"/>
              <a:pathLst>
                <a:path w="144" h="86" extrusionOk="0">
                  <a:moveTo>
                    <a:pt x="63" y="1"/>
                  </a:moveTo>
                  <a:cubicBezTo>
                    <a:pt x="41" y="1"/>
                    <a:pt x="23" y="24"/>
                    <a:pt x="0" y="62"/>
                  </a:cubicBezTo>
                  <a:cubicBezTo>
                    <a:pt x="48" y="74"/>
                    <a:pt x="95" y="74"/>
                    <a:pt x="143" y="86"/>
                  </a:cubicBezTo>
                  <a:cubicBezTo>
                    <a:pt x="143" y="74"/>
                    <a:pt x="119" y="50"/>
                    <a:pt x="107" y="26"/>
                  </a:cubicBezTo>
                  <a:cubicBezTo>
                    <a:pt x="90" y="9"/>
                    <a:pt x="76" y="1"/>
                    <a:pt x="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5"/>
            <p:cNvSpPr/>
            <p:nvPr/>
          </p:nvSpPr>
          <p:spPr>
            <a:xfrm>
              <a:off x="6056700" y="3690450"/>
              <a:ext cx="44675" cy="10525"/>
            </a:xfrm>
            <a:custGeom>
              <a:avLst/>
              <a:gdLst/>
              <a:ahLst/>
              <a:cxnLst/>
              <a:rect l="l" t="t" r="r" b="b"/>
              <a:pathLst>
                <a:path w="1787" h="421" extrusionOk="0">
                  <a:moveTo>
                    <a:pt x="741" y="1"/>
                  </a:moveTo>
                  <a:cubicBezTo>
                    <a:pt x="588" y="1"/>
                    <a:pt x="433" y="22"/>
                    <a:pt x="274" y="73"/>
                  </a:cubicBezTo>
                  <a:cubicBezTo>
                    <a:pt x="155" y="84"/>
                    <a:pt x="72" y="132"/>
                    <a:pt x="0" y="227"/>
                  </a:cubicBezTo>
                  <a:cubicBezTo>
                    <a:pt x="46" y="382"/>
                    <a:pt x="125" y="421"/>
                    <a:pt x="217" y="421"/>
                  </a:cubicBezTo>
                  <a:cubicBezTo>
                    <a:pt x="310" y="421"/>
                    <a:pt x="417" y="381"/>
                    <a:pt x="516" y="381"/>
                  </a:cubicBezTo>
                  <a:cubicBezTo>
                    <a:pt x="523" y="381"/>
                    <a:pt x="529" y="382"/>
                    <a:pt x="536" y="382"/>
                  </a:cubicBezTo>
                  <a:cubicBezTo>
                    <a:pt x="666" y="393"/>
                    <a:pt x="794" y="400"/>
                    <a:pt x="921" y="400"/>
                  </a:cubicBezTo>
                  <a:cubicBezTo>
                    <a:pt x="1216" y="400"/>
                    <a:pt x="1504" y="360"/>
                    <a:pt x="1786" y="227"/>
                  </a:cubicBezTo>
                  <a:cubicBezTo>
                    <a:pt x="1430" y="111"/>
                    <a:pt x="1091" y="1"/>
                    <a:pt x="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5"/>
            <p:cNvSpPr/>
            <p:nvPr/>
          </p:nvSpPr>
          <p:spPr>
            <a:xfrm>
              <a:off x="6104625" y="3693450"/>
              <a:ext cx="23525" cy="10275"/>
            </a:xfrm>
            <a:custGeom>
              <a:avLst/>
              <a:gdLst/>
              <a:ahLst/>
              <a:cxnLst/>
              <a:rect l="l" t="t" r="r" b="b"/>
              <a:pathLst>
                <a:path w="941" h="411" extrusionOk="0">
                  <a:moveTo>
                    <a:pt x="203" y="0"/>
                  </a:moveTo>
                  <a:lnTo>
                    <a:pt x="203" y="0"/>
                  </a:lnTo>
                  <a:cubicBezTo>
                    <a:pt x="0" y="238"/>
                    <a:pt x="227" y="322"/>
                    <a:pt x="381" y="381"/>
                  </a:cubicBezTo>
                  <a:cubicBezTo>
                    <a:pt x="471" y="405"/>
                    <a:pt x="566" y="411"/>
                    <a:pt x="661" y="411"/>
                  </a:cubicBezTo>
                  <a:cubicBezTo>
                    <a:pt x="756" y="411"/>
                    <a:pt x="852" y="405"/>
                    <a:pt x="941" y="405"/>
                  </a:cubicBezTo>
                  <a:cubicBezTo>
                    <a:pt x="941" y="226"/>
                    <a:pt x="858" y="131"/>
                    <a:pt x="679" y="119"/>
                  </a:cubicBezTo>
                  <a:cubicBezTo>
                    <a:pt x="512" y="107"/>
                    <a:pt x="346" y="119"/>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5"/>
            <p:cNvSpPr/>
            <p:nvPr/>
          </p:nvSpPr>
          <p:spPr>
            <a:xfrm>
              <a:off x="6053725" y="3689125"/>
              <a:ext cx="9850" cy="7025"/>
            </a:xfrm>
            <a:custGeom>
              <a:avLst/>
              <a:gdLst/>
              <a:ahLst/>
              <a:cxnLst/>
              <a:rect l="l" t="t" r="r" b="b"/>
              <a:pathLst>
                <a:path w="394" h="281" extrusionOk="0">
                  <a:moveTo>
                    <a:pt x="214" y="0"/>
                  </a:moveTo>
                  <a:cubicBezTo>
                    <a:pt x="176" y="0"/>
                    <a:pt x="137" y="13"/>
                    <a:pt x="96" y="42"/>
                  </a:cubicBezTo>
                  <a:cubicBezTo>
                    <a:pt x="0" y="90"/>
                    <a:pt x="84" y="197"/>
                    <a:pt x="119" y="280"/>
                  </a:cubicBezTo>
                  <a:cubicBezTo>
                    <a:pt x="238" y="280"/>
                    <a:pt x="334" y="245"/>
                    <a:pt x="393" y="126"/>
                  </a:cubicBezTo>
                  <a:cubicBezTo>
                    <a:pt x="346" y="48"/>
                    <a:pt x="284"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5"/>
            <p:cNvSpPr/>
            <p:nvPr/>
          </p:nvSpPr>
          <p:spPr>
            <a:xfrm>
              <a:off x="5369400" y="3577650"/>
              <a:ext cx="106300" cy="33125"/>
            </a:xfrm>
            <a:custGeom>
              <a:avLst/>
              <a:gdLst/>
              <a:ahLst/>
              <a:cxnLst/>
              <a:rect l="l" t="t" r="r" b="b"/>
              <a:pathLst>
                <a:path w="4252" h="1325" extrusionOk="0">
                  <a:moveTo>
                    <a:pt x="1096" y="1"/>
                  </a:moveTo>
                  <a:cubicBezTo>
                    <a:pt x="751" y="1"/>
                    <a:pt x="441" y="36"/>
                    <a:pt x="144" y="227"/>
                  </a:cubicBezTo>
                  <a:cubicBezTo>
                    <a:pt x="60" y="298"/>
                    <a:pt x="1" y="394"/>
                    <a:pt x="60" y="513"/>
                  </a:cubicBezTo>
                  <a:cubicBezTo>
                    <a:pt x="1" y="775"/>
                    <a:pt x="132" y="870"/>
                    <a:pt x="406" y="882"/>
                  </a:cubicBezTo>
                  <a:cubicBezTo>
                    <a:pt x="417" y="882"/>
                    <a:pt x="429" y="882"/>
                    <a:pt x="441" y="882"/>
                  </a:cubicBezTo>
                  <a:cubicBezTo>
                    <a:pt x="646" y="882"/>
                    <a:pt x="860" y="830"/>
                    <a:pt x="1069" y="830"/>
                  </a:cubicBezTo>
                  <a:cubicBezTo>
                    <a:pt x="1239" y="830"/>
                    <a:pt x="1405" y="865"/>
                    <a:pt x="1561" y="989"/>
                  </a:cubicBezTo>
                  <a:cubicBezTo>
                    <a:pt x="2037" y="1144"/>
                    <a:pt x="2549" y="1191"/>
                    <a:pt x="3061" y="1227"/>
                  </a:cubicBezTo>
                  <a:cubicBezTo>
                    <a:pt x="3077" y="1226"/>
                    <a:pt x="3094" y="1226"/>
                    <a:pt x="3110" y="1226"/>
                  </a:cubicBezTo>
                  <a:cubicBezTo>
                    <a:pt x="3354" y="1226"/>
                    <a:pt x="3598" y="1324"/>
                    <a:pt x="3836" y="1324"/>
                  </a:cubicBezTo>
                  <a:cubicBezTo>
                    <a:pt x="3977" y="1324"/>
                    <a:pt x="4115" y="1290"/>
                    <a:pt x="4251" y="1179"/>
                  </a:cubicBezTo>
                  <a:cubicBezTo>
                    <a:pt x="4251" y="846"/>
                    <a:pt x="4001" y="834"/>
                    <a:pt x="3775" y="775"/>
                  </a:cubicBezTo>
                  <a:cubicBezTo>
                    <a:pt x="3477" y="703"/>
                    <a:pt x="3180" y="644"/>
                    <a:pt x="2906" y="524"/>
                  </a:cubicBezTo>
                  <a:cubicBezTo>
                    <a:pt x="2489" y="417"/>
                    <a:pt x="2132" y="227"/>
                    <a:pt x="1727" y="96"/>
                  </a:cubicBezTo>
                  <a:cubicBezTo>
                    <a:pt x="1656" y="60"/>
                    <a:pt x="1596" y="48"/>
                    <a:pt x="1513" y="36"/>
                  </a:cubicBezTo>
                  <a:cubicBezTo>
                    <a:pt x="1442" y="13"/>
                    <a:pt x="1382" y="1"/>
                    <a:pt x="1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5"/>
            <p:cNvSpPr/>
            <p:nvPr/>
          </p:nvSpPr>
          <p:spPr>
            <a:xfrm>
              <a:off x="5445600" y="3599050"/>
              <a:ext cx="69975" cy="14175"/>
            </a:xfrm>
            <a:custGeom>
              <a:avLst/>
              <a:gdLst/>
              <a:ahLst/>
              <a:cxnLst/>
              <a:rect l="l" t="t" r="r" b="b"/>
              <a:pathLst>
                <a:path w="2799" h="567" extrusionOk="0">
                  <a:moveTo>
                    <a:pt x="1658" y="1"/>
                  </a:moveTo>
                  <a:cubicBezTo>
                    <a:pt x="1499" y="1"/>
                    <a:pt x="1340" y="40"/>
                    <a:pt x="1180" y="157"/>
                  </a:cubicBezTo>
                  <a:cubicBezTo>
                    <a:pt x="1034" y="278"/>
                    <a:pt x="875" y="306"/>
                    <a:pt x="712" y="306"/>
                  </a:cubicBezTo>
                  <a:cubicBezTo>
                    <a:pt x="567" y="306"/>
                    <a:pt x="419" y="284"/>
                    <a:pt x="274" y="284"/>
                  </a:cubicBezTo>
                  <a:cubicBezTo>
                    <a:pt x="181" y="284"/>
                    <a:pt x="89" y="293"/>
                    <a:pt x="1" y="323"/>
                  </a:cubicBezTo>
                  <a:cubicBezTo>
                    <a:pt x="179" y="466"/>
                    <a:pt x="418" y="383"/>
                    <a:pt x="632" y="454"/>
                  </a:cubicBezTo>
                  <a:cubicBezTo>
                    <a:pt x="957" y="539"/>
                    <a:pt x="1282" y="567"/>
                    <a:pt x="1607" y="567"/>
                  </a:cubicBezTo>
                  <a:cubicBezTo>
                    <a:pt x="1877" y="567"/>
                    <a:pt x="2148" y="547"/>
                    <a:pt x="2418" y="526"/>
                  </a:cubicBezTo>
                  <a:cubicBezTo>
                    <a:pt x="2549" y="490"/>
                    <a:pt x="2775" y="561"/>
                    <a:pt x="2799" y="311"/>
                  </a:cubicBezTo>
                  <a:cubicBezTo>
                    <a:pt x="2739" y="252"/>
                    <a:pt x="2680" y="192"/>
                    <a:pt x="2596" y="169"/>
                  </a:cubicBezTo>
                  <a:cubicBezTo>
                    <a:pt x="2281" y="153"/>
                    <a:pt x="1970" y="1"/>
                    <a:pt x="1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5"/>
            <p:cNvSpPr/>
            <p:nvPr/>
          </p:nvSpPr>
          <p:spPr>
            <a:xfrm>
              <a:off x="5460800" y="3610400"/>
              <a:ext cx="48225" cy="7175"/>
            </a:xfrm>
            <a:custGeom>
              <a:avLst/>
              <a:gdLst/>
              <a:ahLst/>
              <a:cxnLst/>
              <a:rect l="l" t="t" r="r" b="b"/>
              <a:pathLst>
                <a:path w="1929" h="287" extrusionOk="0">
                  <a:moveTo>
                    <a:pt x="1846" y="0"/>
                  </a:moveTo>
                  <a:cubicBezTo>
                    <a:pt x="1238" y="0"/>
                    <a:pt x="619" y="12"/>
                    <a:pt x="0" y="12"/>
                  </a:cubicBezTo>
                  <a:cubicBezTo>
                    <a:pt x="214" y="191"/>
                    <a:pt x="512" y="119"/>
                    <a:pt x="714" y="286"/>
                  </a:cubicBezTo>
                  <a:lnTo>
                    <a:pt x="893" y="286"/>
                  </a:lnTo>
                  <a:cubicBezTo>
                    <a:pt x="941" y="286"/>
                    <a:pt x="976" y="274"/>
                    <a:pt x="1012" y="274"/>
                  </a:cubicBezTo>
                  <a:cubicBezTo>
                    <a:pt x="1053" y="281"/>
                    <a:pt x="1093" y="285"/>
                    <a:pt x="1132" y="285"/>
                  </a:cubicBezTo>
                  <a:cubicBezTo>
                    <a:pt x="1286" y="285"/>
                    <a:pt x="1425" y="233"/>
                    <a:pt x="1548" y="167"/>
                  </a:cubicBezTo>
                  <a:cubicBezTo>
                    <a:pt x="1601" y="191"/>
                    <a:pt x="1652" y="206"/>
                    <a:pt x="1701" y="206"/>
                  </a:cubicBezTo>
                  <a:cubicBezTo>
                    <a:pt x="1750" y="206"/>
                    <a:pt x="1798" y="191"/>
                    <a:pt x="1846" y="155"/>
                  </a:cubicBezTo>
                  <a:lnTo>
                    <a:pt x="1881" y="119"/>
                  </a:lnTo>
                  <a:cubicBezTo>
                    <a:pt x="1929" y="60"/>
                    <a:pt x="1905" y="12"/>
                    <a:pt x="1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5"/>
            <p:cNvSpPr/>
            <p:nvPr/>
          </p:nvSpPr>
          <p:spPr>
            <a:xfrm>
              <a:off x="5478350" y="3614275"/>
              <a:ext cx="7775" cy="10425"/>
            </a:xfrm>
            <a:custGeom>
              <a:avLst/>
              <a:gdLst/>
              <a:ahLst/>
              <a:cxnLst/>
              <a:rect l="l" t="t" r="r" b="b"/>
              <a:pathLst>
                <a:path w="311" h="417" extrusionOk="0">
                  <a:moveTo>
                    <a:pt x="167" y="0"/>
                  </a:moveTo>
                  <a:cubicBezTo>
                    <a:pt x="120" y="24"/>
                    <a:pt x="60" y="72"/>
                    <a:pt x="1" y="119"/>
                  </a:cubicBezTo>
                  <a:cubicBezTo>
                    <a:pt x="12" y="214"/>
                    <a:pt x="12" y="310"/>
                    <a:pt x="12" y="393"/>
                  </a:cubicBezTo>
                  <a:cubicBezTo>
                    <a:pt x="60" y="393"/>
                    <a:pt x="108" y="417"/>
                    <a:pt x="155" y="417"/>
                  </a:cubicBezTo>
                  <a:cubicBezTo>
                    <a:pt x="286" y="333"/>
                    <a:pt x="298" y="214"/>
                    <a:pt x="310" y="95"/>
                  </a:cubicBezTo>
                  <a:cubicBezTo>
                    <a:pt x="274" y="72"/>
                    <a:pt x="215"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5"/>
            <p:cNvSpPr/>
            <p:nvPr/>
          </p:nvSpPr>
          <p:spPr>
            <a:xfrm>
              <a:off x="5385475" y="3602950"/>
              <a:ext cx="3600" cy="1525"/>
            </a:xfrm>
            <a:custGeom>
              <a:avLst/>
              <a:gdLst/>
              <a:ahLst/>
              <a:cxnLst/>
              <a:rect l="l" t="t" r="r" b="b"/>
              <a:pathLst>
                <a:path w="144" h="61" extrusionOk="0">
                  <a:moveTo>
                    <a:pt x="144" y="1"/>
                  </a:moveTo>
                  <a:cubicBezTo>
                    <a:pt x="96" y="1"/>
                    <a:pt x="37" y="13"/>
                    <a:pt x="1" y="13"/>
                  </a:cubicBezTo>
                  <a:lnTo>
                    <a:pt x="37" y="60"/>
                  </a:lnTo>
                  <a:cubicBezTo>
                    <a:pt x="84" y="48"/>
                    <a:pt x="120" y="13"/>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5"/>
            <p:cNvSpPr/>
            <p:nvPr/>
          </p:nvSpPr>
          <p:spPr>
            <a:xfrm>
              <a:off x="5336375" y="3340125"/>
              <a:ext cx="78300" cy="257225"/>
            </a:xfrm>
            <a:custGeom>
              <a:avLst/>
              <a:gdLst/>
              <a:ahLst/>
              <a:cxnLst/>
              <a:rect l="l" t="t" r="r" b="b"/>
              <a:pathLst>
                <a:path w="3132" h="10289" extrusionOk="0">
                  <a:moveTo>
                    <a:pt x="2834" y="0"/>
                  </a:moveTo>
                  <a:cubicBezTo>
                    <a:pt x="2774" y="36"/>
                    <a:pt x="2715" y="60"/>
                    <a:pt x="2679" y="108"/>
                  </a:cubicBezTo>
                  <a:cubicBezTo>
                    <a:pt x="2596" y="203"/>
                    <a:pt x="2536" y="298"/>
                    <a:pt x="2501" y="405"/>
                  </a:cubicBezTo>
                  <a:cubicBezTo>
                    <a:pt x="2465" y="453"/>
                    <a:pt x="2453" y="501"/>
                    <a:pt x="2441" y="560"/>
                  </a:cubicBezTo>
                  <a:cubicBezTo>
                    <a:pt x="2417" y="643"/>
                    <a:pt x="2405" y="715"/>
                    <a:pt x="2393" y="798"/>
                  </a:cubicBezTo>
                  <a:cubicBezTo>
                    <a:pt x="2382" y="870"/>
                    <a:pt x="2346" y="941"/>
                    <a:pt x="2298" y="1001"/>
                  </a:cubicBezTo>
                  <a:cubicBezTo>
                    <a:pt x="2286" y="1012"/>
                    <a:pt x="2274" y="1048"/>
                    <a:pt x="2262" y="1060"/>
                  </a:cubicBezTo>
                  <a:cubicBezTo>
                    <a:pt x="2215" y="1108"/>
                    <a:pt x="2179" y="1155"/>
                    <a:pt x="2155" y="1191"/>
                  </a:cubicBezTo>
                  <a:cubicBezTo>
                    <a:pt x="2120" y="1251"/>
                    <a:pt x="2096" y="1298"/>
                    <a:pt x="2060" y="1358"/>
                  </a:cubicBezTo>
                  <a:cubicBezTo>
                    <a:pt x="1870" y="1989"/>
                    <a:pt x="1465" y="2501"/>
                    <a:pt x="1191" y="3084"/>
                  </a:cubicBezTo>
                  <a:cubicBezTo>
                    <a:pt x="1131" y="3179"/>
                    <a:pt x="1072" y="3251"/>
                    <a:pt x="1024" y="3334"/>
                  </a:cubicBezTo>
                  <a:cubicBezTo>
                    <a:pt x="977" y="3453"/>
                    <a:pt x="977" y="3596"/>
                    <a:pt x="929" y="3715"/>
                  </a:cubicBezTo>
                  <a:lnTo>
                    <a:pt x="846" y="3977"/>
                  </a:lnTo>
                  <a:cubicBezTo>
                    <a:pt x="750" y="4430"/>
                    <a:pt x="536" y="4811"/>
                    <a:pt x="393" y="5227"/>
                  </a:cubicBezTo>
                  <a:cubicBezTo>
                    <a:pt x="381" y="5287"/>
                    <a:pt x="381" y="5358"/>
                    <a:pt x="381" y="5418"/>
                  </a:cubicBezTo>
                  <a:lnTo>
                    <a:pt x="381" y="5513"/>
                  </a:lnTo>
                  <a:cubicBezTo>
                    <a:pt x="262" y="5692"/>
                    <a:pt x="274" y="5942"/>
                    <a:pt x="119" y="6096"/>
                  </a:cubicBezTo>
                  <a:cubicBezTo>
                    <a:pt x="0" y="6882"/>
                    <a:pt x="215" y="7644"/>
                    <a:pt x="274" y="8418"/>
                  </a:cubicBezTo>
                  <a:cubicBezTo>
                    <a:pt x="310" y="8990"/>
                    <a:pt x="560" y="9585"/>
                    <a:pt x="858" y="10121"/>
                  </a:cubicBezTo>
                  <a:cubicBezTo>
                    <a:pt x="916" y="10208"/>
                    <a:pt x="1006" y="10288"/>
                    <a:pt x="1096" y="10288"/>
                  </a:cubicBezTo>
                  <a:cubicBezTo>
                    <a:pt x="1116" y="10288"/>
                    <a:pt x="1136" y="10284"/>
                    <a:pt x="1155" y="10276"/>
                  </a:cubicBezTo>
                  <a:cubicBezTo>
                    <a:pt x="1286" y="10228"/>
                    <a:pt x="1227" y="10085"/>
                    <a:pt x="1250" y="9966"/>
                  </a:cubicBezTo>
                  <a:lnTo>
                    <a:pt x="1250" y="9883"/>
                  </a:lnTo>
                  <a:cubicBezTo>
                    <a:pt x="1227" y="9847"/>
                    <a:pt x="1215" y="9799"/>
                    <a:pt x="1191" y="9764"/>
                  </a:cubicBezTo>
                  <a:cubicBezTo>
                    <a:pt x="1167" y="9764"/>
                    <a:pt x="1143" y="9704"/>
                    <a:pt x="1143" y="9704"/>
                  </a:cubicBezTo>
                  <a:cubicBezTo>
                    <a:pt x="1131" y="9668"/>
                    <a:pt x="1096" y="9633"/>
                    <a:pt x="1084" y="9585"/>
                  </a:cubicBezTo>
                  <a:cubicBezTo>
                    <a:pt x="1072" y="9549"/>
                    <a:pt x="1048" y="9514"/>
                    <a:pt x="1024" y="9478"/>
                  </a:cubicBezTo>
                  <a:lnTo>
                    <a:pt x="929" y="9287"/>
                  </a:lnTo>
                  <a:cubicBezTo>
                    <a:pt x="917" y="9252"/>
                    <a:pt x="905" y="9204"/>
                    <a:pt x="869" y="9156"/>
                  </a:cubicBezTo>
                  <a:cubicBezTo>
                    <a:pt x="846" y="9085"/>
                    <a:pt x="810" y="9025"/>
                    <a:pt x="786" y="8954"/>
                  </a:cubicBezTo>
                  <a:cubicBezTo>
                    <a:pt x="774" y="8906"/>
                    <a:pt x="738" y="8847"/>
                    <a:pt x="727" y="8799"/>
                  </a:cubicBezTo>
                  <a:cubicBezTo>
                    <a:pt x="691" y="8680"/>
                    <a:pt x="691" y="8561"/>
                    <a:pt x="679" y="8442"/>
                  </a:cubicBezTo>
                  <a:cubicBezTo>
                    <a:pt x="667" y="8359"/>
                    <a:pt x="655" y="8263"/>
                    <a:pt x="619" y="8180"/>
                  </a:cubicBezTo>
                  <a:cubicBezTo>
                    <a:pt x="548" y="7990"/>
                    <a:pt x="548" y="7787"/>
                    <a:pt x="596" y="7585"/>
                  </a:cubicBezTo>
                  <a:cubicBezTo>
                    <a:pt x="607" y="7525"/>
                    <a:pt x="607" y="7466"/>
                    <a:pt x="596" y="7406"/>
                  </a:cubicBezTo>
                  <a:cubicBezTo>
                    <a:pt x="500" y="7335"/>
                    <a:pt x="500" y="7251"/>
                    <a:pt x="607" y="7192"/>
                  </a:cubicBezTo>
                  <a:cubicBezTo>
                    <a:pt x="655" y="7120"/>
                    <a:pt x="679" y="7037"/>
                    <a:pt x="679" y="6942"/>
                  </a:cubicBezTo>
                  <a:cubicBezTo>
                    <a:pt x="679" y="6870"/>
                    <a:pt x="679" y="6775"/>
                    <a:pt x="667" y="6692"/>
                  </a:cubicBezTo>
                  <a:cubicBezTo>
                    <a:pt x="667" y="6632"/>
                    <a:pt x="655" y="6585"/>
                    <a:pt x="631" y="6525"/>
                  </a:cubicBezTo>
                  <a:cubicBezTo>
                    <a:pt x="619" y="6430"/>
                    <a:pt x="619" y="6358"/>
                    <a:pt x="619" y="6287"/>
                  </a:cubicBezTo>
                  <a:cubicBezTo>
                    <a:pt x="631" y="6227"/>
                    <a:pt x="655" y="6180"/>
                    <a:pt x="667" y="6132"/>
                  </a:cubicBezTo>
                  <a:cubicBezTo>
                    <a:pt x="691" y="6061"/>
                    <a:pt x="727" y="6001"/>
                    <a:pt x="750" y="5930"/>
                  </a:cubicBezTo>
                  <a:cubicBezTo>
                    <a:pt x="774" y="5882"/>
                    <a:pt x="786" y="5823"/>
                    <a:pt x="798" y="5775"/>
                  </a:cubicBezTo>
                  <a:cubicBezTo>
                    <a:pt x="834" y="5692"/>
                    <a:pt x="858" y="5584"/>
                    <a:pt x="905" y="5501"/>
                  </a:cubicBezTo>
                  <a:cubicBezTo>
                    <a:pt x="929" y="5442"/>
                    <a:pt x="953" y="5394"/>
                    <a:pt x="965" y="5346"/>
                  </a:cubicBezTo>
                  <a:cubicBezTo>
                    <a:pt x="988" y="5251"/>
                    <a:pt x="1072" y="5156"/>
                    <a:pt x="1131" y="5084"/>
                  </a:cubicBezTo>
                  <a:cubicBezTo>
                    <a:pt x="1262" y="4965"/>
                    <a:pt x="1108" y="4751"/>
                    <a:pt x="1250" y="4620"/>
                  </a:cubicBezTo>
                  <a:cubicBezTo>
                    <a:pt x="1346" y="4430"/>
                    <a:pt x="1381" y="4203"/>
                    <a:pt x="1524" y="4037"/>
                  </a:cubicBezTo>
                  <a:cubicBezTo>
                    <a:pt x="1512" y="3727"/>
                    <a:pt x="1762" y="3501"/>
                    <a:pt x="1846" y="3227"/>
                  </a:cubicBezTo>
                  <a:cubicBezTo>
                    <a:pt x="1917" y="3060"/>
                    <a:pt x="2001" y="2894"/>
                    <a:pt x="2120" y="2775"/>
                  </a:cubicBezTo>
                  <a:cubicBezTo>
                    <a:pt x="2274" y="2560"/>
                    <a:pt x="2405" y="2358"/>
                    <a:pt x="2417" y="2084"/>
                  </a:cubicBezTo>
                  <a:cubicBezTo>
                    <a:pt x="2512" y="1572"/>
                    <a:pt x="2703" y="1072"/>
                    <a:pt x="2989" y="631"/>
                  </a:cubicBezTo>
                  <a:cubicBezTo>
                    <a:pt x="3060" y="441"/>
                    <a:pt x="3132" y="262"/>
                    <a:pt x="3013" y="60"/>
                  </a:cubicBezTo>
                  <a:cubicBezTo>
                    <a:pt x="2953" y="24"/>
                    <a:pt x="2917"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5"/>
            <p:cNvSpPr/>
            <p:nvPr/>
          </p:nvSpPr>
          <p:spPr>
            <a:xfrm>
              <a:off x="5347075" y="3466300"/>
              <a:ext cx="40525" cy="124175"/>
            </a:xfrm>
            <a:custGeom>
              <a:avLst/>
              <a:gdLst/>
              <a:ahLst/>
              <a:cxnLst/>
              <a:rect l="l" t="t" r="r" b="b"/>
              <a:pathLst>
                <a:path w="1621" h="4967" extrusionOk="0">
                  <a:moveTo>
                    <a:pt x="1216" y="1"/>
                  </a:moveTo>
                  <a:cubicBezTo>
                    <a:pt x="868" y="1"/>
                    <a:pt x="828" y="341"/>
                    <a:pt x="644" y="514"/>
                  </a:cubicBezTo>
                  <a:cubicBezTo>
                    <a:pt x="608" y="573"/>
                    <a:pt x="584" y="621"/>
                    <a:pt x="549" y="680"/>
                  </a:cubicBezTo>
                  <a:cubicBezTo>
                    <a:pt x="501" y="764"/>
                    <a:pt x="465" y="835"/>
                    <a:pt x="430" y="930"/>
                  </a:cubicBezTo>
                  <a:cubicBezTo>
                    <a:pt x="358" y="1157"/>
                    <a:pt x="263" y="1371"/>
                    <a:pt x="203" y="1597"/>
                  </a:cubicBezTo>
                  <a:cubicBezTo>
                    <a:pt x="191" y="1704"/>
                    <a:pt x="179" y="1823"/>
                    <a:pt x="132" y="1942"/>
                  </a:cubicBezTo>
                  <a:cubicBezTo>
                    <a:pt x="120" y="2014"/>
                    <a:pt x="120" y="2109"/>
                    <a:pt x="108" y="2181"/>
                  </a:cubicBezTo>
                  <a:cubicBezTo>
                    <a:pt x="60" y="2228"/>
                    <a:pt x="60" y="2264"/>
                    <a:pt x="84" y="2311"/>
                  </a:cubicBezTo>
                  <a:lnTo>
                    <a:pt x="84" y="2466"/>
                  </a:lnTo>
                  <a:cubicBezTo>
                    <a:pt x="13" y="2681"/>
                    <a:pt x="1" y="2919"/>
                    <a:pt x="72" y="3204"/>
                  </a:cubicBezTo>
                  <a:cubicBezTo>
                    <a:pt x="84" y="3276"/>
                    <a:pt x="84" y="3371"/>
                    <a:pt x="96" y="3443"/>
                  </a:cubicBezTo>
                  <a:cubicBezTo>
                    <a:pt x="191" y="3597"/>
                    <a:pt x="120" y="3788"/>
                    <a:pt x="239" y="3919"/>
                  </a:cubicBezTo>
                  <a:cubicBezTo>
                    <a:pt x="310" y="3990"/>
                    <a:pt x="299" y="4109"/>
                    <a:pt x="358" y="4205"/>
                  </a:cubicBezTo>
                  <a:cubicBezTo>
                    <a:pt x="382" y="4228"/>
                    <a:pt x="394" y="4276"/>
                    <a:pt x="382" y="4324"/>
                  </a:cubicBezTo>
                  <a:cubicBezTo>
                    <a:pt x="418" y="4371"/>
                    <a:pt x="453" y="4431"/>
                    <a:pt x="489" y="4490"/>
                  </a:cubicBezTo>
                  <a:cubicBezTo>
                    <a:pt x="537" y="4490"/>
                    <a:pt x="549" y="4514"/>
                    <a:pt x="549" y="4562"/>
                  </a:cubicBezTo>
                  <a:cubicBezTo>
                    <a:pt x="549" y="4669"/>
                    <a:pt x="608" y="4728"/>
                    <a:pt x="680" y="4764"/>
                  </a:cubicBezTo>
                  <a:lnTo>
                    <a:pt x="680" y="4752"/>
                  </a:lnTo>
                  <a:cubicBezTo>
                    <a:pt x="715" y="4824"/>
                    <a:pt x="775" y="4859"/>
                    <a:pt x="822" y="4919"/>
                  </a:cubicBezTo>
                  <a:cubicBezTo>
                    <a:pt x="858" y="4931"/>
                    <a:pt x="894" y="4943"/>
                    <a:pt x="941" y="4967"/>
                  </a:cubicBezTo>
                  <a:cubicBezTo>
                    <a:pt x="1013" y="4883"/>
                    <a:pt x="1072" y="4812"/>
                    <a:pt x="1144" y="4740"/>
                  </a:cubicBezTo>
                  <a:cubicBezTo>
                    <a:pt x="1120" y="4383"/>
                    <a:pt x="965" y="4050"/>
                    <a:pt x="941" y="3693"/>
                  </a:cubicBezTo>
                  <a:cubicBezTo>
                    <a:pt x="787" y="2823"/>
                    <a:pt x="858" y="1966"/>
                    <a:pt x="1203" y="1133"/>
                  </a:cubicBezTo>
                  <a:cubicBezTo>
                    <a:pt x="1275" y="811"/>
                    <a:pt x="1620" y="561"/>
                    <a:pt x="1549" y="168"/>
                  </a:cubicBezTo>
                  <a:cubicBezTo>
                    <a:pt x="1430" y="156"/>
                    <a:pt x="1311" y="145"/>
                    <a:pt x="1251" y="2"/>
                  </a:cubicBezTo>
                  <a:cubicBezTo>
                    <a:pt x="1239" y="1"/>
                    <a:pt x="1227" y="1"/>
                    <a:pt x="1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5"/>
            <p:cNvSpPr/>
            <p:nvPr/>
          </p:nvSpPr>
          <p:spPr>
            <a:xfrm>
              <a:off x="5217000" y="3524975"/>
              <a:ext cx="33375" cy="36000"/>
            </a:xfrm>
            <a:custGeom>
              <a:avLst/>
              <a:gdLst/>
              <a:ahLst/>
              <a:cxnLst/>
              <a:rect l="l" t="t" r="r" b="b"/>
              <a:pathLst>
                <a:path w="1335" h="1440" extrusionOk="0">
                  <a:moveTo>
                    <a:pt x="1287" y="0"/>
                  </a:moveTo>
                  <a:cubicBezTo>
                    <a:pt x="965" y="72"/>
                    <a:pt x="918" y="488"/>
                    <a:pt x="608" y="572"/>
                  </a:cubicBezTo>
                  <a:cubicBezTo>
                    <a:pt x="560" y="810"/>
                    <a:pt x="394" y="929"/>
                    <a:pt x="191" y="1012"/>
                  </a:cubicBezTo>
                  <a:cubicBezTo>
                    <a:pt x="132" y="1143"/>
                    <a:pt x="72" y="1274"/>
                    <a:pt x="1" y="1381"/>
                  </a:cubicBezTo>
                  <a:cubicBezTo>
                    <a:pt x="47" y="1421"/>
                    <a:pt x="92" y="1439"/>
                    <a:pt x="137" y="1439"/>
                  </a:cubicBezTo>
                  <a:cubicBezTo>
                    <a:pt x="185" y="1439"/>
                    <a:pt x="231" y="1418"/>
                    <a:pt x="275" y="1381"/>
                  </a:cubicBezTo>
                  <a:cubicBezTo>
                    <a:pt x="285" y="1282"/>
                    <a:pt x="311" y="1191"/>
                    <a:pt x="423" y="1191"/>
                  </a:cubicBezTo>
                  <a:cubicBezTo>
                    <a:pt x="445" y="1191"/>
                    <a:pt x="471" y="1195"/>
                    <a:pt x="501" y="1203"/>
                  </a:cubicBezTo>
                  <a:cubicBezTo>
                    <a:pt x="620" y="1227"/>
                    <a:pt x="739" y="1227"/>
                    <a:pt x="858" y="1250"/>
                  </a:cubicBezTo>
                  <a:cubicBezTo>
                    <a:pt x="870" y="786"/>
                    <a:pt x="1334" y="488"/>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5"/>
            <p:cNvSpPr/>
            <p:nvPr/>
          </p:nvSpPr>
          <p:spPr>
            <a:xfrm>
              <a:off x="5320900" y="3433600"/>
              <a:ext cx="4475" cy="8050"/>
            </a:xfrm>
            <a:custGeom>
              <a:avLst/>
              <a:gdLst/>
              <a:ahLst/>
              <a:cxnLst/>
              <a:rect l="l" t="t" r="r" b="b"/>
              <a:pathLst>
                <a:path w="179" h="322" extrusionOk="0">
                  <a:moveTo>
                    <a:pt x="60" y="0"/>
                  </a:moveTo>
                  <a:cubicBezTo>
                    <a:pt x="36" y="60"/>
                    <a:pt x="12" y="119"/>
                    <a:pt x="0" y="179"/>
                  </a:cubicBezTo>
                  <a:lnTo>
                    <a:pt x="0" y="321"/>
                  </a:lnTo>
                  <a:cubicBezTo>
                    <a:pt x="36" y="286"/>
                    <a:pt x="83" y="262"/>
                    <a:pt x="95" y="226"/>
                  </a:cubicBezTo>
                  <a:cubicBezTo>
                    <a:pt x="143" y="155"/>
                    <a:pt x="179" y="6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5"/>
            <p:cNvSpPr/>
            <p:nvPr/>
          </p:nvSpPr>
          <p:spPr>
            <a:xfrm>
              <a:off x="5346775" y="3416325"/>
              <a:ext cx="3025" cy="4775"/>
            </a:xfrm>
            <a:custGeom>
              <a:avLst/>
              <a:gdLst/>
              <a:ahLst/>
              <a:cxnLst/>
              <a:rect l="l" t="t" r="r" b="b"/>
              <a:pathLst>
                <a:path w="121" h="191" extrusionOk="0">
                  <a:moveTo>
                    <a:pt x="120" y="0"/>
                  </a:moveTo>
                  <a:cubicBezTo>
                    <a:pt x="37" y="36"/>
                    <a:pt x="1" y="96"/>
                    <a:pt x="1" y="191"/>
                  </a:cubicBezTo>
                  <a:cubicBezTo>
                    <a:pt x="37" y="179"/>
                    <a:pt x="72" y="155"/>
                    <a:pt x="120" y="143"/>
                  </a:cubicBezTo>
                  <a:lnTo>
                    <a:pt x="120" y="72"/>
                  </a:ln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5"/>
            <p:cNvSpPr/>
            <p:nvPr/>
          </p:nvSpPr>
          <p:spPr>
            <a:xfrm>
              <a:off x="5330425" y="3421950"/>
              <a:ext cx="1500" cy="1850"/>
            </a:xfrm>
            <a:custGeom>
              <a:avLst/>
              <a:gdLst/>
              <a:ahLst/>
              <a:cxnLst/>
              <a:rect l="l" t="t" r="r" b="b"/>
              <a:pathLst>
                <a:path w="60" h="74" extrusionOk="0">
                  <a:moveTo>
                    <a:pt x="17" y="0"/>
                  </a:moveTo>
                  <a:cubicBezTo>
                    <a:pt x="10" y="0"/>
                    <a:pt x="5" y="13"/>
                    <a:pt x="0" y="37"/>
                  </a:cubicBezTo>
                  <a:cubicBezTo>
                    <a:pt x="0" y="37"/>
                    <a:pt x="36" y="49"/>
                    <a:pt x="60" y="73"/>
                  </a:cubicBezTo>
                  <a:cubicBezTo>
                    <a:pt x="39" y="24"/>
                    <a:pt x="26"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5"/>
            <p:cNvSpPr/>
            <p:nvPr/>
          </p:nvSpPr>
          <p:spPr>
            <a:xfrm>
              <a:off x="5329825" y="3427050"/>
              <a:ext cx="2100" cy="1500"/>
            </a:xfrm>
            <a:custGeom>
              <a:avLst/>
              <a:gdLst/>
              <a:ahLst/>
              <a:cxnLst/>
              <a:rect l="l" t="t" r="r" b="b"/>
              <a:pathLst>
                <a:path w="84" h="60" extrusionOk="0">
                  <a:moveTo>
                    <a:pt x="84" y="0"/>
                  </a:moveTo>
                  <a:cubicBezTo>
                    <a:pt x="0" y="24"/>
                    <a:pt x="0" y="48"/>
                    <a:pt x="48" y="60"/>
                  </a:cubicBezTo>
                  <a:cubicBezTo>
                    <a:pt x="48" y="60"/>
                    <a:pt x="60"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5"/>
            <p:cNvSpPr/>
            <p:nvPr/>
          </p:nvSpPr>
          <p:spPr>
            <a:xfrm>
              <a:off x="5331900" y="3423775"/>
              <a:ext cx="3600" cy="3575"/>
            </a:xfrm>
            <a:custGeom>
              <a:avLst/>
              <a:gdLst/>
              <a:ahLst/>
              <a:cxnLst/>
              <a:rect l="l" t="t" r="r" b="b"/>
              <a:pathLst>
                <a:path w="144" h="143" extrusionOk="0">
                  <a:moveTo>
                    <a:pt x="1" y="0"/>
                  </a:moveTo>
                  <a:lnTo>
                    <a:pt x="1" y="143"/>
                  </a:ln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5"/>
            <p:cNvSpPr/>
            <p:nvPr/>
          </p:nvSpPr>
          <p:spPr>
            <a:xfrm>
              <a:off x="5765875" y="3671125"/>
              <a:ext cx="17900" cy="3450"/>
            </a:xfrm>
            <a:custGeom>
              <a:avLst/>
              <a:gdLst/>
              <a:ahLst/>
              <a:cxnLst/>
              <a:rect l="l" t="t" r="r" b="b"/>
              <a:pathLst>
                <a:path w="716" h="138" extrusionOk="0">
                  <a:moveTo>
                    <a:pt x="1" y="0"/>
                  </a:moveTo>
                  <a:cubicBezTo>
                    <a:pt x="152" y="69"/>
                    <a:pt x="299" y="138"/>
                    <a:pt x="436" y="138"/>
                  </a:cubicBezTo>
                  <a:cubicBezTo>
                    <a:pt x="536" y="138"/>
                    <a:pt x="630" y="101"/>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5"/>
            <p:cNvSpPr/>
            <p:nvPr/>
          </p:nvSpPr>
          <p:spPr>
            <a:xfrm>
              <a:off x="5742675" y="3665800"/>
              <a:ext cx="9250" cy="5125"/>
            </a:xfrm>
            <a:custGeom>
              <a:avLst/>
              <a:gdLst/>
              <a:ahLst/>
              <a:cxnLst/>
              <a:rect l="l" t="t" r="r" b="b"/>
              <a:pathLst>
                <a:path w="370" h="205" extrusionOk="0">
                  <a:moveTo>
                    <a:pt x="215" y="0"/>
                  </a:moveTo>
                  <a:cubicBezTo>
                    <a:pt x="169" y="0"/>
                    <a:pt x="123" y="18"/>
                    <a:pt x="72" y="58"/>
                  </a:cubicBezTo>
                  <a:cubicBezTo>
                    <a:pt x="12" y="106"/>
                    <a:pt x="0" y="166"/>
                    <a:pt x="36" y="177"/>
                  </a:cubicBezTo>
                  <a:cubicBezTo>
                    <a:pt x="80" y="196"/>
                    <a:pt x="121" y="205"/>
                    <a:pt x="160" y="205"/>
                  </a:cubicBezTo>
                  <a:cubicBezTo>
                    <a:pt x="247" y="205"/>
                    <a:pt x="320" y="157"/>
                    <a:pt x="369" y="58"/>
                  </a:cubicBezTo>
                  <a:cubicBezTo>
                    <a:pt x="314" y="21"/>
                    <a:pt x="26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5"/>
            <p:cNvSpPr/>
            <p:nvPr/>
          </p:nvSpPr>
          <p:spPr>
            <a:xfrm>
              <a:off x="5744150" y="3663975"/>
              <a:ext cx="7475" cy="3300"/>
            </a:xfrm>
            <a:custGeom>
              <a:avLst/>
              <a:gdLst/>
              <a:ahLst/>
              <a:cxnLst/>
              <a:rect l="l" t="t" r="r" b="b"/>
              <a:pathLst>
                <a:path w="299" h="132" extrusionOk="0">
                  <a:moveTo>
                    <a:pt x="1" y="0"/>
                  </a:moveTo>
                  <a:lnTo>
                    <a:pt x="1" y="131"/>
                  </a:lnTo>
                  <a:lnTo>
                    <a:pt x="298" y="131"/>
                  </a:lnTo>
                  <a:cubicBezTo>
                    <a:pt x="298" y="96"/>
                    <a:pt x="298" y="4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5"/>
            <p:cNvSpPr/>
            <p:nvPr/>
          </p:nvSpPr>
          <p:spPr>
            <a:xfrm>
              <a:off x="5196475" y="3570500"/>
              <a:ext cx="16975" cy="26000"/>
            </a:xfrm>
            <a:custGeom>
              <a:avLst/>
              <a:gdLst/>
              <a:ahLst/>
              <a:cxnLst/>
              <a:rect l="l" t="t" r="r" b="b"/>
              <a:pathLst>
                <a:path w="679" h="1040" extrusionOk="0">
                  <a:moveTo>
                    <a:pt x="679" y="1"/>
                  </a:moveTo>
                  <a:lnTo>
                    <a:pt x="679" y="1"/>
                  </a:lnTo>
                  <a:cubicBezTo>
                    <a:pt x="596" y="25"/>
                    <a:pt x="512" y="37"/>
                    <a:pt x="429" y="48"/>
                  </a:cubicBezTo>
                  <a:cubicBezTo>
                    <a:pt x="417" y="84"/>
                    <a:pt x="417" y="120"/>
                    <a:pt x="393" y="156"/>
                  </a:cubicBezTo>
                  <a:cubicBezTo>
                    <a:pt x="262" y="441"/>
                    <a:pt x="131" y="739"/>
                    <a:pt x="0" y="1037"/>
                  </a:cubicBezTo>
                  <a:cubicBezTo>
                    <a:pt x="13" y="1038"/>
                    <a:pt x="25" y="1039"/>
                    <a:pt x="36" y="1039"/>
                  </a:cubicBezTo>
                  <a:cubicBezTo>
                    <a:pt x="199" y="1039"/>
                    <a:pt x="259" y="891"/>
                    <a:pt x="381" y="858"/>
                  </a:cubicBezTo>
                  <a:cubicBezTo>
                    <a:pt x="488" y="572"/>
                    <a:pt x="572" y="287"/>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5"/>
            <p:cNvSpPr/>
            <p:nvPr/>
          </p:nvSpPr>
          <p:spPr>
            <a:xfrm>
              <a:off x="5213150" y="3559800"/>
              <a:ext cx="10725" cy="11650"/>
            </a:xfrm>
            <a:custGeom>
              <a:avLst/>
              <a:gdLst/>
              <a:ahLst/>
              <a:cxnLst/>
              <a:rect l="l" t="t" r="r" b="b"/>
              <a:pathLst>
                <a:path w="429" h="466" extrusionOk="0">
                  <a:moveTo>
                    <a:pt x="167" y="0"/>
                  </a:moveTo>
                  <a:cubicBezTo>
                    <a:pt x="83" y="131"/>
                    <a:pt x="12" y="274"/>
                    <a:pt x="0" y="429"/>
                  </a:cubicBezTo>
                  <a:cubicBezTo>
                    <a:pt x="73" y="454"/>
                    <a:pt x="132" y="466"/>
                    <a:pt x="179" y="466"/>
                  </a:cubicBezTo>
                  <a:cubicBezTo>
                    <a:pt x="417" y="466"/>
                    <a:pt x="369" y="179"/>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5"/>
            <p:cNvSpPr/>
            <p:nvPr/>
          </p:nvSpPr>
          <p:spPr>
            <a:xfrm>
              <a:off x="5230700" y="3560650"/>
              <a:ext cx="1800" cy="1850"/>
            </a:xfrm>
            <a:custGeom>
              <a:avLst/>
              <a:gdLst/>
              <a:ahLst/>
              <a:cxnLst/>
              <a:rect l="l" t="t" r="r" b="b"/>
              <a:pathLst>
                <a:path w="72" h="74" extrusionOk="0">
                  <a:moveTo>
                    <a:pt x="38" y="0"/>
                  </a:moveTo>
                  <a:cubicBezTo>
                    <a:pt x="27" y="0"/>
                    <a:pt x="14" y="8"/>
                    <a:pt x="1" y="26"/>
                  </a:cubicBezTo>
                  <a:cubicBezTo>
                    <a:pt x="1" y="26"/>
                    <a:pt x="12" y="61"/>
                    <a:pt x="12" y="73"/>
                  </a:cubicBezTo>
                  <a:cubicBezTo>
                    <a:pt x="24" y="73"/>
                    <a:pt x="60" y="61"/>
                    <a:pt x="72" y="61"/>
                  </a:cubicBezTo>
                  <a:cubicBezTo>
                    <a:pt x="72" y="24"/>
                    <a:pt x="58" y="0"/>
                    <a:pt x="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5"/>
            <p:cNvSpPr/>
            <p:nvPr/>
          </p:nvSpPr>
          <p:spPr>
            <a:xfrm>
              <a:off x="6031400" y="3698200"/>
              <a:ext cx="1500" cy="1525"/>
            </a:xfrm>
            <a:custGeom>
              <a:avLst/>
              <a:gdLst/>
              <a:ahLst/>
              <a:cxnLst/>
              <a:rect l="l" t="t" r="r" b="b"/>
              <a:pathLst>
                <a:path w="60" h="61" extrusionOk="0">
                  <a:moveTo>
                    <a:pt x="60" y="1"/>
                  </a:moveTo>
                  <a:lnTo>
                    <a:pt x="0" y="60"/>
                  </a:lnTo>
                  <a:cubicBezTo>
                    <a:pt x="12" y="48"/>
                    <a:pt x="24" y="48"/>
                    <a:pt x="36" y="36"/>
                  </a:cubicBezTo>
                  <a:cubicBezTo>
                    <a:pt x="60" y="36"/>
                    <a:pt x="60" y="1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5"/>
            <p:cNvSpPr/>
            <p:nvPr/>
          </p:nvSpPr>
          <p:spPr>
            <a:xfrm>
              <a:off x="5832850" y="3667850"/>
              <a:ext cx="12525" cy="17425"/>
            </a:xfrm>
            <a:custGeom>
              <a:avLst/>
              <a:gdLst/>
              <a:ahLst/>
              <a:cxnLst/>
              <a:rect l="l" t="t" r="r" b="b"/>
              <a:pathLst>
                <a:path w="501" h="697" extrusionOk="0">
                  <a:moveTo>
                    <a:pt x="453" y="0"/>
                  </a:moveTo>
                  <a:cubicBezTo>
                    <a:pt x="215" y="72"/>
                    <a:pt x="227" y="310"/>
                    <a:pt x="120" y="476"/>
                  </a:cubicBezTo>
                  <a:cubicBezTo>
                    <a:pt x="0" y="662"/>
                    <a:pt x="48" y="696"/>
                    <a:pt x="131" y="696"/>
                  </a:cubicBezTo>
                  <a:cubicBezTo>
                    <a:pt x="180" y="696"/>
                    <a:pt x="240" y="685"/>
                    <a:pt x="288" y="685"/>
                  </a:cubicBezTo>
                  <a:cubicBezTo>
                    <a:pt x="306" y="685"/>
                    <a:pt x="322" y="687"/>
                    <a:pt x="334" y="691"/>
                  </a:cubicBezTo>
                  <a:cubicBezTo>
                    <a:pt x="465" y="488"/>
                    <a:pt x="501" y="25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5"/>
            <p:cNvSpPr/>
            <p:nvPr/>
          </p:nvSpPr>
          <p:spPr>
            <a:xfrm>
              <a:off x="5855775" y="3673800"/>
              <a:ext cx="3000" cy="5975"/>
            </a:xfrm>
            <a:custGeom>
              <a:avLst/>
              <a:gdLst/>
              <a:ahLst/>
              <a:cxnLst/>
              <a:rect l="l" t="t" r="r" b="b"/>
              <a:pathLst>
                <a:path w="120" h="239" extrusionOk="0">
                  <a:moveTo>
                    <a:pt x="60" y="0"/>
                  </a:moveTo>
                  <a:cubicBezTo>
                    <a:pt x="36" y="36"/>
                    <a:pt x="13" y="72"/>
                    <a:pt x="1" y="119"/>
                  </a:cubicBezTo>
                  <a:cubicBezTo>
                    <a:pt x="13" y="143"/>
                    <a:pt x="36" y="191"/>
                    <a:pt x="60" y="238"/>
                  </a:cubicBezTo>
                  <a:cubicBezTo>
                    <a:pt x="72" y="191"/>
                    <a:pt x="120" y="155"/>
                    <a:pt x="120" y="119"/>
                  </a:cubicBezTo>
                  <a:cubicBezTo>
                    <a:pt x="120" y="72"/>
                    <a:pt x="72"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5"/>
            <p:cNvSpPr/>
            <p:nvPr/>
          </p:nvSpPr>
          <p:spPr>
            <a:xfrm>
              <a:off x="5930800" y="3675275"/>
              <a:ext cx="7450" cy="13425"/>
            </a:xfrm>
            <a:custGeom>
              <a:avLst/>
              <a:gdLst/>
              <a:ahLst/>
              <a:cxnLst/>
              <a:rect l="l" t="t" r="r" b="b"/>
              <a:pathLst>
                <a:path w="298" h="537" extrusionOk="0">
                  <a:moveTo>
                    <a:pt x="0" y="1"/>
                  </a:moveTo>
                  <a:lnTo>
                    <a:pt x="0" y="1"/>
                  </a:lnTo>
                  <a:cubicBezTo>
                    <a:pt x="155" y="144"/>
                    <a:pt x="95" y="394"/>
                    <a:pt x="286" y="537"/>
                  </a:cubicBezTo>
                  <a:cubicBezTo>
                    <a:pt x="286" y="370"/>
                    <a:pt x="298" y="191"/>
                    <a:pt x="298" y="13"/>
                  </a:cubicBezTo>
                  <a:cubicBezTo>
                    <a:pt x="191" y="13"/>
                    <a:pt x="95"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35"/>
            <p:cNvSpPr/>
            <p:nvPr/>
          </p:nvSpPr>
          <p:spPr>
            <a:xfrm>
              <a:off x="5342925" y="3367500"/>
              <a:ext cx="49725" cy="109275"/>
            </a:xfrm>
            <a:custGeom>
              <a:avLst/>
              <a:gdLst/>
              <a:ahLst/>
              <a:cxnLst/>
              <a:rect l="l" t="t" r="r" b="b"/>
              <a:pathLst>
                <a:path w="1989" h="4371" extrusionOk="0">
                  <a:moveTo>
                    <a:pt x="1810" y="1"/>
                  </a:moveTo>
                  <a:cubicBezTo>
                    <a:pt x="1488" y="96"/>
                    <a:pt x="1548" y="429"/>
                    <a:pt x="1441" y="656"/>
                  </a:cubicBezTo>
                  <a:lnTo>
                    <a:pt x="465" y="2525"/>
                  </a:lnTo>
                  <a:cubicBezTo>
                    <a:pt x="381" y="2977"/>
                    <a:pt x="262" y="3418"/>
                    <a:pt x="12" y="3811"/>
                  </a:cubicBezTo>
                  <a:cubicBezTo>
                    <a:pt x="12" y="3989"/>
                    <a:pt x="0" y="4180"/>
                    <a:pt x="0" y="4359"/>
                  </a:cubicBezTo>
                  <a:cubicBezTo>
                    <a:pt x="48" y="4370"/>
                    <a:pt x="95" y="4370"/>
                    <a:pt x="131" y="4370"/>
                  </a:cubicBezTo>
                  <a:lnTo>
                    <a:pt x="274" y="4239"/>
                  </a:lnTo>
                  <a:cubicBezTo>
                    <a:pt x="369" y="3751"/>
                    <a:pt x="703" y="3335"/>
                    <a:pt x="715" y="2811"/>
                  </a:cubicBezTo>
                  <a:cubicBezTo>
                    <a:pt x="762" y="2763"/>
                    <a:pt x="786" y="2727"/>
                    <a:pt x="846" y="2644"/>
                  </a:cubicBezTo>
                  <a:cubicBezTo>
                    <a:pt x="846" y="2501"/>
                    <a:pt x="857" y="2358"/>
                    <a:pt x="857" y="2215"/>
                  </a:cubicBezTo>
                  <a:cubicBezTo>
                    <a:pt x="905" y="2156"/>
                    <a:pt x="953" y="2108"/>
                    <a:pt x="1000" y="2061"/>
                  </a:cubicBezTo>
                  <a:cubicBezTo>
                    <a:pt x="1369" y="1942"/>
                    <a:pt x="1191" y="1513"/>
                    <a:pt x="1417" y="1311"/>
                  </a:cubicBezTo>
                  <a:cubicBezTo>
                    <a:pt x="1774" y="965"/>
                    <a:pt x="1893" y="513"/>
                    <a:pt x="1989" y="60"/>
                  </a:cubicBezTo>
                  <a:cubicBezTo>
                    <a:pt x="1953" y="13"/>
                    <a:pt x="1893"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35"/>
            <p:cNvSpPr/>
            <p:nvPr/>
          </p:nvSpPr>
          <p:spPr>
            <a:xfrm>
              <a:off x="5375075" y="3342800"/>
              <a:ext cx="23525" cy="41400"/>
            </a:xfrm>
            <a:custGeom>
              <a:avLst/>
              <a:gdLst/>
              <a:ahLst/>
              <a:cxnLst/>
              <a:rect l="l" t="t" r="r" b="b"/>
              <a:pathLst>
                <a:path w="941" h="1656" extrusionOk="0">
                  <a:moveTo>
                    <a:pt x="822" y="1"/>
                  </a:moveTo>
                  <a:cubicBezTo>
                    <a:pt x="441" y="394"/>
                    <a:pt x="322" y="941"/>
                    <a:pt x="0" y="1358"/>
                  </a:cubicBezTo>
                  <a:cubicBezTo>
                    <a:pt x="131" y="1417"/>
                    <a:pt x="119" y="1548"/>
                    <a:pt x="143" y="1656"/>
                  </a:cubicBezTo>
                  <a:cubicBezTo>
                    <a:pt x="357" y="1513"/>
                    <a:pt x="369" y="1227"/>
                    <a:pt x="548" y="1060"/>
                  </a:cubicBezTo>
                  <a:cubicBezTo>
                    <a:pt x="798" y="882"/>
                    <a:pt x="869" y="596"/>
                    <a:pt x="929" y="298"/>
                  </a:cubicBezTo>
                  <a:cubicBezTo>
                    <a:pt x="941" y="179"/>
                    <a:pt x="929" y="84"/>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5"/>
            <p:cNvSpPr/>
            <p:nvPr/>
          </p:nvSpPr>
          <p:spPr>
            <a:xfrm>
              <a:off x="5848625" y="3725875"/>
              <a:ext cx="10750" cy="6000"/>
            </a:xfrm>
            <a:custGeom>
              <a:avLst/>
              <a:gdLst/>
              <a:ahLst/>
              <a:cxnLst/>
              <a:rect l="l" t="t" r="r" b="b"/>
              <a:pathLst>
                <a:path w="430" h="240" extrusionOk="0">
                  <a:moveTo>
                    <a:pt x="120" y="1"/>
                  </a:moveTo>
                  <a:cubicBezTo>
                    <a:pt x="1" y="37"/>
                    <a:pt x="1" y="108"/>
                    <a:pt x="25" y="215"/>
                  </a:cubicBezTo>
                  <a:cubicBezTo>
                    <a:pt x="144" y="215"/>
                    <a:pt x="287" y="239"/>
                    <a:pt x="406" y="239"/>
                  </a:cubicBezTo>
                  <a:cubicBezTo>
                    <a:pt x="418" y="191"/>
                    <a:pt x="418" y="144"/>
                    <a:pt x="430" y="96"/>
                  </a:cubicBezTo>
                  <a:cubicBezTo>
                    <a:pt x="322" y="72"/>
                    <a:pt x="227"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5"/>
            <p:cNvSpPr/>
            <p:nvPr/>
          </p:nvSpPr>
          <p:spPr>
            <a:xfrm>
              <a:off x="5499475" y="3613675"/>
              <a:ext cx="7775" cy="3175"/>
            </a:xfrm>
            <a:custGeom>
              <a:avLst/>
              <a:gdLst/>
              <a:ahLst/>
              <a:cxnLst/>
              <a:rect l="l" t="t" r="r" b="b"/>
              <a:pathLst>
                <a:path w="311" h="127" extrusionOk="0">
                  <a:moveTo>
                    <a:pt x="299" y="0"/>
                  </a:moveTo>
                  <a:cubicBezTo>
                    <a:pt x="215" y="24"/>
                    <a:pt x="108" y="24"/>
                    <a:pt x="1" y="24"/>
                  </a:cubicBezTo>
                  <a:cubicBezTo>
                    <a:pt x="77" y="90"/>
                    <a:pt x="160" y="127"/>
                    <a:pt x="245" y="127"/>
                  </a:cubicBezTo>
                  <a:cubicBezTo>
                    <a:pt x="267" y="127"/>
                    <a:pt x="289" y="124"/>
                    <a:pt x="310" y="119"/>
                  </a:cubicBezTo>
                  <a:cubicBezTo>
                    <a:pt x="310" y="96"/>
                    <a:pt x="299" y="48"/>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5"/>
            <p:cNvSpPr/>
            <p:nvPr/>
          </p:nvSpPr>
          <p:spPr>
            <a:xfrm>
              <a:off x="5295300" y="3466925"/>
              <a:ext cx="5675" cy="14300"/>
            </a:xfrm>
            <a:custGeom>
              <a:avLst/>
              <a:gdLst/>
              <a:ahLst/>
              <a:cxnLst/>
              <a:rect l="l" t="t" r="r" b="b"/>
              <a:pathLst>
                <a:path w="227" h="572" extrusionOk="0">
                  <a:moveTo>
                    <a:pt x="167" y="1"/>
                  </a:moveTo>
                  <a:cubicBezTo>
                    <a:pt x="0" y="84"/>
                    <a:pt x="48" y="262"/>
                    <a:pt x="36" y="417"/>
                  </a:cubicBezTo>
                  <a:lnTo>
                    <a:pt x="36" y="572"/>
                  </a:lnTo>
                  <a:cubicBezTo>
                    <a:pt x="226" y="417"/>
                    <a:pt x="155" y="19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35"/>
            <p:cNvSpPr/>
            <p:nvPr/>
          </p:nvSpPr>
          <p:spPr>
            <a:xfrm>
              <a:off x="5987650" y="3692550"/>
              <a:ext cx="7450" cy="6675"/>
            </a:xfrm>
            <a:custGeom>
              <a:avLst/>
              <a:gdLst/>
              <a:ahLst/>
              <a:cxnLst/>
              <a:rect l="l" t="t" r="r" b="b"/>
              <a:pathLst>
                <a:path w="298" h="267" extrusionOk="0">
                  <a:moveTo>
                    <a:pt x="298" y="0"/>
                  </a:moveTo>
                  <a:cubicBezTo>
                    <a:pt x="143" y="0"/>
                    <a:pt x="36" y="96"/>
                    <a:pt x="0" y="262"/>
                  </a:cubicBezTo>
                  <a:cubicBezTo>
                    <a:pt x="24" y="265"/>
                    <a:pt x="46" y="266"/>
                    <a:pt x="66" y="266"/>
                  </a:cubicBezTo>
                  <a:cubicBezTo>
                    <a:pt x="232" y="266"/>
                    <a:pt x="298" y="18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35"/>
            <p:cNvSpPr/>
            <p:nvPr/>
          </p:nvSpPr>
          <p:spPr>
            <a:xfrm>
              <a:off x="5470600" y="1674050"/>
              <a:ext cx="3025" cy="2150"/>
            </a:xfrm>
            <a:custGeom>
              <a:avLst/>
              <a:gdLst/>
              <a:ahLst/>
              <a:cxnLst/>
              <a:rect l="l" t="t" r="r" b="b"/>
              <a:pathLst>
                <a:path w="121" h="86" extrusionOk="0">
                  <a:moveTo>
                    <a:pt x="51" y="1"/>
                  </a:moveTo>
                  <a:cubicBezTo>
                    <a:pt x="35" y="1"/>
                    <a:pt x="11" y="16"/>
                    <a:pt x="1" y="16"/>
                  </a:cubicBezTo>
                  <a:cubicBezTo>
                    <a:pt x="1" y="40"/>
                    <a:pt x="1" y="64"/>
                    <a:pt x="13" y="64"/>
                  </a:cubicBezTo>
                  <a:cubicBezTo>
                    <a:pt x="21" y="72"/>
                    <a:pt x="41" y="86"/>
                    <a:pt x="56" y="86"/>
                  </a:cubicBezTo>
                  <a:cubicBezTo>
                    <a:pt x="63" y="86"/>
                    <a:pt x="69" y="83"/>
                    <a:pt x="72" y="76"/>
                  </a:cubicBezTo>
                  <a:cubicBezTo>
                    <a:pt x="120" y="52"/>
                    <a:pt x="120" y="16"/>
                    <a:pt x="61" y="4"/>
                  </a:cubicBezTo>
                  <a:cubicBezTo>
                    <a:pt x="58" y="2"/>
                    <a:pt x="55"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5"/>
            <p:cNvSpPr/>
            <p:nvPr/>
          </p:nvSpPr>
          <p:spPr>
            <a:xfrm>
              <a:off x="5421500" y="1705700"/>
              <a:ext cx="3600" cy="1200"/>
            </a:xfrm>
            <a:custGeom>
              <a:avLst/>
              <a:gdLst/>
              <a:ahLst/>
              <a:cxnLst/>
              <a:rect l="l" t="t" r="r" b="b"/>
              <a:pathLst>
                <a:path w="144" h="48" extrusionOk="0">
                  <a:moveTo>
                    <a:pt x="0" y="0"/>
                  </a:moveTo>
                  <a:cubicBezTo>
                    <a:pt x="12" y="24"/>
                    <a:pt x="24" y="48"/>
                    <a:pt x="48" y="48"/>
                  </a:cubicBezTo>
                  <a:cubicBezTo>
                    <a:pt x="72" y="48"/>
                    <a:pt x="120"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5"/>
            <p:cNvSpPr/>
            <p:nvPr/>
          </p:nvSpPr>
          <p:spPr>
            <a:xfrm>
              <a:off x="5457225" y="1678900"/>
              <a:ext cx="2100" cy="1525"/>
            </a:xfrm>
            <a:custGeom>
              <a:avLst/>
              <a:gdLst/>
              <a:ahLst/>
              <a:cxnLst/>
              <a:rect l="l" t="t" r="r" b="b"/>
              <a:pathLst>
                <a:path w="84" h="61" extrusionOk="0">
                  <a:moveTo>
                    <a:pt x="24" y="1"/>
                  </a:moveTo>
                  <a:cubicBezTo>
                    <a:pt x="24" y="1"/>
                    <a:pt x="12" y="48"/>
                    <a:pt x="0" y="60"/>
                  </a:cubicBezTo>
                  <a:cubicBezTo>
                    <a:pt x="72" y="37"/>
                    <a:pt x="84"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35"/>
            <p:cNvSpPr/>
            <p:nvPr/>
          </p:nvSpPr>
          <p:spPr>
            <a:xfrm>
              <a:off x="5417925" y="1701825"/>
              <a:ext cx="3600" cy="3600"/>
            </a:xfrm>
            <a:custGeom>
              <a:avLst/>
              <a:gdLst/>
              <a:ahLst/>
              <a:cxnLst/>
              <a:rect l="l" t="t" r="r" b="b"/>
              <a:pathLst>
                <a:path w="144" h="144" extrusionOk="0">
                  <a:moveTo>
                    <a:pt x="1" y="1"/>
                  </a:moveTo>
                  <a:cubicBezTo>
                    <a:pt x="36" y="60"/>
                    <a:pt x="84" y="96"/>
                    <a:pt x="143" y="143"/>
                  </a:cubicBezTo>
                  <a:cubicBezTo>
                    <a:pt x="96" y="96"/>
                    <a:pt x="48" y="6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35"/>
            <p:cNvSpPr/>
            <p:nvPr/>
          </p:nvSpPr>
          <p:spPr>
            <a:xfrm>
              <a:off x="6109675" y="1705400"/>
              <a:ext cx="26825" cy="14900"/>
            </a:xfrm>
            <a:custGeom>
              <a:avLst/>
              <a:gdLst/>
              <a:ahLst/>
              <a:cxnLst/>
              <a:rect l="l" t="t" r="r" b="b"/>
              <a:pathLst>
                <a:path w="1073" h="596" extrusionOk="0">
                  <a:moveTo>
                    <a:pt x="572" y="0"/>
                  </a:moveTo>
                  <a:cubicBezTo>
                    <a:pt x="548" y="167"/>
                    <a:pt x="477" y="274"/>
                    <a:pt x="310" y="286"/>
                  </a:cubicBezTo>
                  <a:cubicBezTo>
                    <a:pt x="144" y="298"/>
                    <a:pt x="13" y="370"/>
                    <a:pt x="1" y="584"/>
                  </a:cubicBezTo>
                  <a:cubicBezTo>
                    <a:pt x="203" y="584"/>
                    <a:pt x="394" y="596"/>
                    <a:pt x="584" y="596"/>
                  </a:cubicBezTo>
                  <a:cubicBezTo>
                    <a:pt x="656" y="405"/>
                    <a:pt x="810" y="298"/>
                    <a:pt x="1013" y="298"/>
                  </a:cubicBezTo>
                  <a:cubicBezTo>
                    <a:pt x="1060" y="250"/>
                    <a:pt x="1072" y="227"/>
                    <a:pt x="1048" y="155"/>
                  </a:cubicBezTo>
                  <a:cubicBezTo>
                    <a:pt x="1013" y="120"/>
                    <a:pt x="989" y="96"/>
                    <a:pt x="929" y="72"/>
                  </a:cubicBezTo>
                  <a:cubicBezTo>
                    <a:pt x="858" y="72"/>
                    <a:pt x="775" y="6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35"/>
            <p:cNvSpPr/>
            <p:nvPr/>
          </p:nvSpPr>
          <p:spPr>
            <a:xfrm>
              <a:off x="6048075" y="1705700"/>
              <a:ext cx="11925" cy="10625"/>
            </a:xfrm>
            <a:custGeom>
              <a:avLst/>
              <a:gdLst/>
              <a:ahLst/>
              <a:cxnLst/>
              <a:rect l="l" t="t" r="r" b="b"/>
              <a:pathLst>
                <a:path w="477" h="425" extrusionOk="0">
                  <a:moveTo>
                    <a:pt x="322" y="0"/>
                  </a:moveTo>
                  <a:cubicBezTo>
                    <a:pt x="262" y="167"/>
                    <a:pt x="0" y="143"/>
                    <a:pt x="12" y="381"/>
                  </a:cubicBezTo>
                  <a:cubicBezTo>
                    <a:pt x="92" y="411"/>
                    <a:pt x="160" y="425"/>
                    <a:pt x="216" y="425"/>
                  </a:cubicBezTo>
                  <a:cubicBezTo>
                    <a:pt x="412" y="425"/>
                    <a:pt x="476" y="259"/>
                    <a:pt x="4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35"/>
            <p:cNvSpPr/>
            <p:nvPr/>
          </p:nvSpPr>
          <p:spPr>
            <a:xfrm>
              <a:off x="6008175" y="1704475"/>
              <a:ext cx="8650" cy="8100"/>
            </a:xfrm>
            <a:custGeom>
              <a:avLst/>
              <a:gdLst/>
              <a:ahLst/>
              <a:cxnLst/>
              <a:rect l="l" t="t" r="r" b="b"/>
              <a:pathLst>
                <a:path w="346" h="324" extrusionOk="0">
                  <a:moveTo>
                    <a:pt x="213" y="0"/>
                  </a:moveTo>
                  <a:cubicBezTo>
                    <a:pt x="162" y="0"/>
                    <a:pt x="111" y="12"/>
                    <a:pt x="60" y="37"/>
                  </a:cubicBezTo>
                  <a:cubicBezTo>
                    <a:pt x="60" y="85"/>
                    <a:pt x="60" y="145"/>
                    <a:pt x="48" y="192"/>
                  </a:cubicBezTo>
                  <a:cubicBezTo>
                    <a:pt x="13" y="228"/>
                    <a:pt x="1" y="276"/>
                    <a:pt x="48" y="323"/>
                  </a:cubicBezTo>
                  <a:cubicBezTo>
                    <a:pt x="239" y="323"/>
                    <a:pt x="346" y="216"/>
                    <a:pt x="346" y="26"/>
                  </a:cubicBezTo>
                  <a:cubicBezTo>
                    <a:pt x="302" y="9"/>
                    <a:pt x="258" y="0"/>
                    <a:pt x="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5"/>
            <p:cNvSpPr/>
            <p:nvPr/>
          </p:nvSpPr>
          <p:spPr>
            <a:xfrm>
              <a:off x="6007000" y="1709275"/>
              <a:ext cx="2700" cy="3000"/>
            </a:xfrm>
            <a:custGeom>
              <a:avLst/>
              <a:gdLst/>
              <a:ahLst/>
              <a:cxnLst/>
              <a:rect l="l" t="t" r="r" b="b"/>
              <a:pathLst>
                <a:path w="108" h="120" extrusionOk="0">
                  <a:moveTo>
                    <a:pt x="107" y="0"/>
                  </a:moveTo>
                  <a:cubicBezTo>
                    <a:pt x="0" y="36"/>
                    <a:pt x="24" y="84"/>
                    <a:pt x="107" y="119"/>
                  </a:cubicBezTo>
                  <a:lnTo>
                    <a:pt x="107" y="60"/>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5"/>
            <p:cNvSpPr/>
            <p:nvPr/>
          </p:nvSpPr>
          <p:spPr>
            <a:xfrm>
              <a:off x="6110275" y="1705400"/>
              <a:ext cx="3300" cy="1500"/>
            </a:xfrm>
            <a:custGeom>
              <a:avLst/>
              <a:gdLst/>
              <a:ahLst/>
              <a:cxnLst/>
              <a:rect l="l" t="t" r="r" b="b"/>
              <a:pathLst>
                <a:path w="132" h="60" extrusionOk="0">
                  <a:moveTo>
                    <a:pt x="131" y="0"/>
                  </a:moveTo>
                  <a:lnTo>
                    <a:pt x="131" y="0"/>
                  </a:lnTo>
                  <a:cubicBezTo>
                    <a:pt x="84" y="12"/>
                    <a:pt x="36" y="12"/>
                    <a:pt x="1" y="12"/>
                  </a:cubicBezTo>
                  <a:cubicBezTo>
                    <a:pt x="12" y="36"/>
                    <a:pt x="24" y="60"/>
                    <a:pt x="24" y="60"/>
                  </a:cubicBezTo>
                  <a:cubicBezTo>
                    <a:pt x="72" y="48"/>
                    <a:pt x="96"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35"/>
            <p:cNvSpPr/>
            <p:nvPr/>
          </p:nvSpPr>
          <p:spPr>
            <a:xfrm>
              <a:off x="6117125" y="1705700"/>
              <a:ext cx="3600" cy="1200"/>
            </a:xfrm>
            <a:custGeom>
              <a:avLst/>
              <a:gdLst/>
              <a:ahLst/>
              <a:cxnLst/>
              <a:rect l="l" t="t" r="r" b="b"/>
              <a:pathLst>
                <a:path w="144" h="48" extrusionOk="0">
                  <a:moveTo>
                    <a:pt x="0" y="0"/>
                  </a:moveTo>
                  <a:cubicBezTo>
                    <a:pt x="24" y="24"/>
                    <a:pt x="36" y="48"/>
                    <a:pt x="36" y="48"/>
                  </a:cubicBezTo>
                  <a:cubicBezTo>
                    <a:pt x="84" y="48"/>
                    <a:pt x="108"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5"/>
            <p:cNvSpPr/>
            <p:nvPr/>
          </p:nvSpPr>
          <p:spPr>
            <a:xfrm>
              <a:off x="5692375" y="1701825"/>
              <a:ext cx="19075" cy="10600"/>
            </a:xfrm>
            <a:custGeom>
              <a:avLst/>
              <a:gdLst/>
              <a:ahLst/>
              <a:cxnLst/>
              <a:rect l="l" t="t" r="r" b="b"/>
              <a:pathLst>
                <a:path w="763" h="424" extrusionOk="0">
                  <a:moveTo>
                    <a:pt x="488" y="1"/>
                  </a:moveTo>
                  <a:cubicBezTo>
                    <a:pt x="417" y="215"/>
                    <a:pt x="83" y="60"/>
                    <a:pt x="0" y="274"/>
                  </a:cubicBezTo>
                  <a:cubicBezTo>
                    <a:pt x="62" y="398"/>
                    <a:pt x="147" y="419"/>
                    <a:pt x="236" y="419"/>
                  </a:cubicBezTo>
                  <a:cubicBezTo>
                    <a:pt x="281" y="419"/>
                    <a:pt x="327" y="413"/>
                    <a:pt x="371" y="413"/>
                  </a:cubicBezTo>
                  <a:cubicBezTo>
                    <a:pt x="391" y="413"/>
                    <a:pt x="410" y="414"/>
                    <a:pt x="429" y="417"/>
                  </a:cubicBezTo>
                  <a:cubicBezTo>
                    <a:pt x="458" y="421"/>
                    <a:pt x="491" y="424"/>
                    <a:pt x="523" y="424"/>
                  </a:cubicBezTo>
                  <a:cubicBezTo>
                    <a:pt x="607" y="424"/>
                    <a:pt x="689" y="401"/>
                    <a:pt x="715" y="298"/>
                  </a:cubicBezTo>
                  <a:cubicBezTo>
                    <a:pt x="762" y="132"/>
                    <a:pt x="607" y="72"/>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5"/>
            <p:cNvSpPr/>
            <p:nvPr/>
          </p:nvSpPr>
          <p:spPr>
            <a:xfrm>
              <a:off x="5756650" y="1701825"/>
              <a:ext cx="10750" cy="9100"/>
            </a:xfrm>
            <a:custGeom>
              <a:avLst/>
              <a:gdLst/>
              <a:ahLst/>
              <a:cxnLst/>
              <a:rect l="l" t="t" r="r" b="b"/>
              <a:pathLst>
                <a:path w="430" h="364" extrusionOk="0">
                  <a:moveTo>
                    <a:pt x="60" y="1"/>
                  </a:moveTo>
                  <a:cubicBezTo>
                    <a:pt x="1" y="155"/>
                    <a:pt x="1" y="298"/>
                    <a:pt x="239" y="358"/>
                  </a:cubicBezTo>
                  <a:cubicBezTo>
                    <a:pt x="257" y="362"/>
                    <a:pt x="275" y="364"/>
                    <a:pt x="292" y="364"/>
                  </a:cubicBezTo>
                  <a:cubicBezTo>
                    <a:pt x="372" y="364"/>
                    <a:pt x="430" y="318"/>
                    <a:pt x="430" y="239"/>
                  </a:cubicBezTo>
                  <a:cubicBezTo>
                    <a:pt x="430" y="60"/>
                    <a:pt x="275" y="36"/>
                    <a:pt x="132" y="12"/>
                  </a:cubicBezTo>
                  <a:cubicBezTo>
                    <a:pt x="108" y="1"/>
                    <a:pt x="96"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5"/>
            <p:cNvSpPr/>
            <p:nvPr/>
          </p:nvSpPr>
          <p:spPr>
            <a:xfrm>
              <a:off x="5643250" y="1704800"/>
              <a:ext cx="12225" cy="6675"/>
            </a:xfrm>
            <a:custGeom>
              <a:avLst/>
              <a:gdLst/>
              <a:ahLst/>
              <a:cxnLst/>
              <a:rect l="l" t="t" r="r" b="b"/>
              <a:pathLst>
                <a:path w="489" h="267" extrusionOk="0">
                  <a:moveTo>
                    <a:pt x="1" y="1"/>
                  </a:moveTo>
                  <a:lnTo>
                    <a:pt x="1" y="1"/>
                  </a:lnTo>
                  <a:cubicBezTo>
                    <a:pt x="24" y="60"/>
                    <a:pt x="60" y="120"/>
                    <a:pt x="132" y="155"/>
                  </a:cubicBezTo>
                  <a:cubicBezTo>
                    <a:pt x="179" y="219"/>
                    <a:pt x="243" y="267"/>
                    <a:pt x="315" y="267"/>
                  </a:cubicBezTo>
                  <a:cubicBezTo>
                    <a:pt x="351" y="267"/>
                    <a:pt x="390" y="255"/>
                    <a:pt x="429" y="227"/>
                  </a:cubicBezTo>
                  <a:cubicBezTo>
                    <a:pt x="465" y="215"/>
                    <a:pt x="489" y="155"/>
                    <a:pt x="489" y="132"/>
                  </a:cubicBezTo>
                  <a:cubicBezTo>
                    <a:pt x="463" y="40"/>
                    <a:pt x="412" y="24"/>
                    <a:pt x="353" y="24"/>
                  </a:cubicBezTo>
                  <a:cubicBezTo>
                    <a:pt x="321" y="24"/>
                    <a:pt x="286" y="29"/>
                    <a:pt x="252" y="29"/>
                  </a:cubicBezTo>
                  <a:cubicBezTo>
                    <a:pt x="235" y="29"/>
                    <a:pt x="219" y="28"/>
                    <a:pt x="203" y="24"/>
                  </a:cubicBezTo>
                  <a:cubicBezTo>
                    <a:pt x="132" y="13"/>
                    <a:pt x="72"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5"/>
            <p:cNvSpPr/>
            <p:nvPr/>
          </p:nvSpPr>
          <p:spPr>
            <a:xfrm>
              <a:off x="5675100" y="1705500"/>
              <a:ext cx="10150" cy="5550"/>
            </a:xfrm>
            <a:custGeom>
              <a:avLst/>
              <a:gdLst/>
              <a:ahLst/>
              <a:cxnLst/>
              <a:rect l="l" t="t" r="r" b="b"/>
              <a:pathLst>
                <a:path w="406" h="222" extrusionOk="0">
                  <a:moveTo>
                    <a:pt x="155" y="1"/>
                  </a:moveTo>
                  <a:cubicBezTo>
                    <a:pt x="94" y="1"/>
                    <a:pt x="33" y="18"/>
                    <a:pt x="1" y="92"/>
                  </a:cubicBezTo>
                  <a:cubicBezTo>
                    <a:pt x="24" y="116"/>
                    <a:pt x="36" y="175"/>
                    <a:pt x="72" y="211"/>
                  </a:cubicBezTo>
                  <a:cubicBezTo>
                    <a:pt x="94" y="218"/>
                    <a:pt x="116" y="222"/>
                    <a:pt x="138" y="222"/>
                  </a:cubicBezTo>
                  <a:cubicBezTo>
                    <a:pt x="217" y="222"/>
                    <a:pt x="287" y="174"/>
                    <a:pt x="334" y="127"/>
                  </a:cubicBezTo>
                  <a:cubicBezTo>
                    <a:pt x="405" y="44"/>
                    <a:pt x="298" y="8"/>
                    <a:pt x="239" y="8"/>
                  </a:cubicBezTo>
                  <a:cubicBezTo>
                    <a:pt x="212" y="5"/>
                    <a:pt x="184"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5"/>
            <p:cNvSpPr/>
            <p:nvPr/>
          </p:nvSpPr>
          <p:spPr>
            <a:xfrm>
              <a:off x="5662900" y="1706875"/>
              <a:ext cx="4475" cy="4250"/>
            </a:xfrm>
            <a:custGeom>
              <a:avLst/>
              <a:gdLst/>
              <a:ahLst/>
              <a:cxnLst/>
              <a:rect l="l" t="t" r="r" b="b"/>
              <a:pathLst>
                <a:path w="179" h="170" extrusionOk="0">
                  <a:moveTo>
                    <a:pt x="60" y="1"/>
                  </a:moveTo>
                  <a:cubicBezTo>
                    <a:pt x="48" y="37"/>
                    <a:pt x="36" y="72"/>
                    <a:pt x="0" y="120"/>
                  </a:cubicBezTo>
                  <a:cubicBezTo>
                    <a:pt x="43" y="131"/>
                    <a:pt x="85" y="170"/>
                    <a:pt x="111" y="170"/>
                  </a:cubicBezTo>
                  <a:cubicBezTo>
                    <a:pt x="114" y="170"/>
                    <a:pt x="117" y="169"/>
                    <a:pt x="119" y="168"/>
                  </a:cubicBezTo>
                  <a:cubicBezTo>
                    <a:pt x="155" y="156"/>
                    <a:pt x="167" y="96"/>
                    <a:pt x="179" y="49"/>
                  </a:cubicBezTo>
                  <a:cubicBezTo>
                    <a:pt x="131" y="25"/>
                    <a:pt x="108" y="1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5"/>
            <p:cNvSpPr/>
            <p:nvPr/>
          </p:nvSpPr>
          <p:spPr>
            <a:xfrm>
              <a:off x="5773975" y="1706600"/>
              <a:ext cx="3850" cy="3775"/>
            </a:xfrm>
            <a:custGeom>
              <a:avLst/>
              <a:gdLst/>
              <a:ahLst/>
              <a:cxnLst/>
              <a:rect l="l" t="t" r="r" b="b"/>
              <a:pathLst>
                <a:path w="154" h="151" extrusionOk="0">
                  <a:moveTo>
                    <a:pt x="118" y="0"/>
                  </a:moveTo>
                  <a:cubicBezTo>
                    <a:pt x="70" y="12"/>
                    <a:pt x="22" y="48"/>
                    <a:pt x="10" y="72"/>
                  </a:cubicBezTo>
                  <a:cubicBezTo>
                    <a:pt x="1" y="118"/>
                    <a:pt x="14" y="150"/>
                    <a:pt x="49" y="150"/>
                  </a:cubicBezTo>
                  <a:cubicBezTo>
                    <a:pt x="58" y="150"/>
                    <a:pt x="69" y="148"/>
                    <a:pt x="82" y="143"/>
                  </a:cubicBezTo>
                  <a:cubicBezTo>
                    <a:pt x="118" y="119"/>
                    <a:pt x="141" y="72"/>
                    <a:pt x="153" y="48"/>
                  </a:cubicBezTo>
                  <a:cubicBezTo>
                    <a:pt x="153" y="24"/>
                    <a:pt x="129" y="0"/>
                    <a:pt x="1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5"/>
            <p:cNvSpPr/>
            <p:nvPr/>
          </p:nvSpPr>
          <p:spPr>
            <a:xfrm>
              <a:off x="5930500" y="1616950"/>
              <a:ext cx="28900" cy="20300"/>
            </a:xfrm>
            <a:custGeom>
              <a:avLst/>
              <a:gdLst/>
              <a:ahLst/>
              <a:cxnLst/>
              <a:rect l="l" t="t" r="r" b="b"/>
              <a:pathLst>
                <a:path w="1156" h="812" extrusionOk="0">
                  <a:moveTo>
                    <a:pt x="767" y="1"/>
                  </a:moveTo>
                  <a:cubicBezTo>
                    <a:pt x="754" y="1"/>
                    <a:pt x="740" y="1"/>
                    <a:pt x="726" y="2"/>
                  </a:cubicBezTo>
                  <a:cubicBezTo>
                    <a:pt x="660" y="80"/>
                    <a:pt x="585" y="102"/>
                    <a:pt x="506" y="102"/>
                  </a:cubicBezTo>
                  <a:cubicBezTo>
                    <a:pt x="404" y="102"/>
                    <a:pt x="295" y="66"/>
                    <a:pt x="188" y="66"/>
                  </a:cubicBezTo>
                  <a:cubicBezTo>
                    <a:pt x="124" y="66"/>
                    <a:pt x="61" y="79"/>
                    <a:pt x="0" y="121"/>
                  </a:cubicBezTo>
                  <a:lnTo>
                    <a:pt x="0" y="264"/>
                  </a:lnTo>
                  <a:cubicBezTo>
                    <a:pt x="119" y="371"/>
                    <a:pt x="405" y="252"/>
                    <a:pt x="405" y="443"/>
                  </a:cubicBezTo>
                  <a:cubicBezTo>
                    <a:pt x="405" y="706"/>
                    <a:pt x="524" y="761"/>
                    <a:pt x="673" y="761"/>
                  </a:cubicBezTo>
                  <a:cubicBezTo>
                    <a:pt x="713" y="761"/>
                    <a:pt x="755" y="757"/>
                    <a:pt x="798" y="752"/>
                  </a:cubicBezTo>
                  <a:cubicBezTo>
                    <a:pt x="817" y="751"/>
                    <a:pt x="835" y="750"/>
                    <a:pt x="853" y="750"/>
                  </a:cubicBezTo>
                  <a:cubicBezTo>
                    <a:pt x="966" y="750"/>
                    <a:pt x="1050" y="781"/>
                    <a:pt x="1143" y="812"/>
                  </a:cubicBezTo>
                  <a:cubicBezTo>
                    <a:pt x="1143" y="717"/>
                    <a:pt x="1155" y="621"/>
                    <a:pt x="1155" y="514"/>
                  </a:cubicBezTo>
                  <a:cubicBezTo>
                    <a:pt x="1086" y="285"/>
                    <a:pt x="1095" y="1"/>
                    <a:pt x="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5"/>
            <p:cNvSpPr/>
            <p:nvPr/>
          </p:nvSpPr>
          <p:spPr>
            <a:xfrm>
              <a:off x="5978700" y="1620375"/>
              <a:ext cx="17900" cy="16000"/>
            </a:xfrm>
            <a:custGeom>
              <a:avLst/>
              <a:gdLst/>
              <a:ahLst/>
              <a:cxnLst/>
              <a:rect l="l" t="t" r="r" b="b"/>
              <a:pathLst>
                <a:path w="716" h="640" extrusionOk="0">
                  <a:moveTo>
                    <a:pt x="301" y="0"/>
                  </a:moveTo>
                  <a:cubicBezTo>
                    <a:pt x="258" y="0"/>
                    <a:pt x="217" y="15"/>
                    <a:pt x="180" y="56"/>
                  </a:cubicBezTo>
                  <a:cubicBezTo>
                    <a:pt x="1" y="258"/>
                    <a:pt x="203" y="425"/>
                    <a:pt x="346" y="639"/>
                  </a:cubicBezTo>
                  <a:cubicBezTo>
                    <a:pt x="501" y="437"/>
                    <a:pt x="596" y="306"/>
                    <a:pt x="715" y="139"/>
                  </a:cubicBezTo>
                  <a:cubicBezTo>
                    <a:pt x="566" y="122"/>
                    <a:pt x="423"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5"/>
            <p:cNvSpPr/>
            <p:nvPr/>
          </p:nvSpPr>
          <p:spPr>
            <a:xfrm>
              <a:off x="5593850" y="1628900"/>
              <a:ext cx="1800" cy="1525"/>
            </a:xfrm>
            <a:custGeom>
              <a:avLst/>
              <a:gdLst/>
              <a:ahLst/>
              <a:cxnLst/>
              <a:rect l="l" t="t" r="r" b="b"/>
              <a:pathLst>
                <a:path w="72" h="61" extrusionOk="0">
                  <a:moveTo>
                    <a:pt x="24" y="1"/>
                  </a:moveTo>
                  <a:cubicBezTo>
                    <a:pt x="24" y="1"/>
                    <a:pt x="12" y="36"/>
                    <a:pt x="0" y="60"/>
                  </a:cubicBezTo>
                  <a:cubicBezTo>
                    <a:pt x="60" y="24"/>
                    <a:pt x="72" y="12"/>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5"/>
            <p:cNvSpPr/>
            <p:nvPr/>
          </p:nvSpPr>
          <p:spPr>
            <a:xfrm>
              <a:off x="5591175" y="1629800"/>
              <a:ext cx="2700" cy="3900"/>
            </a:xfrm>
            <a:custGeom>
              <a:avLst/>
              <a:gdLst/>
              <a:ahLst/>
              <a:cxnLst/>
              <a:rect l="l" t="t" r="r" b="b"/>
              <a:pathLst>
                <a:path w="108" h="156" extrusionOk="0">
                  <a:moveTo>
                    <a:pt x="107" y="0"/>
                  </a:moveTo>
                  <a:cubicBezTo>
                    <a:pt x="0" y="60"/>
                    <a:pt x="12" y="107"/>
                    <a:pt x="107" y="155"/>
                  </a:cubicBez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5"/>
            <p:cNvSpPr/>
            <p:nvPr/>
          </p:nvSpPr>
          <p:spPr>
            <a:xfrm>
              <a:off x="5554250" y="1637225"/>
              <a:ext cx="1525" cy="1550"/>
            </a:xfrm>
            <a:custGeom>
              <a:avLst/>
              <a:gdLst/>
              <a:ahLst/>
              <a:cxnLst/>
              <a:rect l="l" t="t" r="r" b="b"/>
              <a:pathLst>
                <a:path w="61" h="62" extrusionOk="0">
                  <a:moveTo>
                    <a:pt x="1" y="1"/>
                  </a:moveTo>
                  <a:cubicBezTo>
                    <a:pt x="8" y="39"/>
                    <a:pt x="25" y="62"/>
                    <a:pt x="40" y="62"/>
                  </a:cubicBezTo>
                  <a:cubicBezTo>
                    <a:pt x="48" y="62"/>
                    <a:pt x="56" y="54"/>
                    <a:pt x="60" y="37"/>
                  </a:cubicBezTo>
                  <a:cubicBezTo>
                    <a:pt x="60" y="37"/>
                    <a:pt x="13"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5"/>
            <p:cNvSpPr/>
            <p:nvPr/>
          </p:nvSpPr>
          <p:spPr>
            <a:xfrm>
              <a:off x="5892400" y="1621675"/>
              <a:ext cx="6850" cy="9325"/>
            </a:xfrm>
            <a:custGeom>
              <a:avLst/>
              <a:gdLst/>
              <a:ahLst/>
              <a:cxnLst/>
              <a:rect l="l" t="t" r="r" b="b"/>
              <a:pathLst>
                <a:path w="274" h="373" extrusionOk="0">
                  <a:moveTo>
                    <a:pt x="172" y="1"/>
                  </a:moveTo>
                  <a:cubicBezTo>
                    <a:pt x="151" y="1"/>
                    <a:pt x="93" y="22"/>
                    <a:pt x="83" y="51"/>
                  </a:cubicBezTo>
                  <a:cubicBezTo>
                    <a:pt x="0" y="194"/>
                    <a:pt x="60" y="301"/>
                    <a:pt x="203" y="373"/>
                  </a:cubicBezTo>
                  <a:cubicBezTo>
                    <a:pt x="274" y="254"/>
                    <a:pt x="274" y="123"/>
                    <a:pt x="179" y="4"/>
                  </a:cubicBezTo>
                  <a:cubicBezTo>
                    <a:pt x="179" y="2"/>
                    <a:pt x="176" y="1"/>
                    <a:pt x="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5"/>
            <p:cNvSpPr/>
            <p:nvPr/>
          </p:nvSpPr>
          <p:spPr>
            <a:xfrm>
              <a:off x="5760225" y="1611625"/>
              <a:ext cx="17600" cy="17900"/>
            </a:xfrm>
            <a:custGeom>
              <a:avLst/>
              <a:gdLst/>
              <a:ahLst/>
              <a:cxnLst/>
              <a:rect l="l" t="t" r="r" b="b"/>
              <a:pathLst>
                <a:path w="704" h="716" extrusionOk="0">
                  <a:moveTo>
                    <a:pt x="239" y="1"/>
                  </a:moveTo>
                  <a:lnTo>
                    <a:pt x="239" y="1"/>
                  </a:lnTo>
                  <a:cubicBezTo>
                    <a:pt x="1" y="299"/>
                    <a:pt x="84" y="525"/>
                    <a:pt x="382" y="715"/>
                  </a:cubicBezTo>
                  <a:lnTo>
                    <a:pt x="513" y="715"/>
                  </a:lnTo>
                  <a:cubicBezTo>
                    <a:pt x="513" y="632"/>
                    <a:pt x="525" y="525"/>
                    <a:pt x="525" y="430"/>
                  </a:cubicBezTo>
                  <a:lnTo>
                    <a:pt x="668" y="299"/>
                  </a:lnTo>
                  <a:cubicBezTo>
                    <a:pt x="703" y="251"/>
                    <a:pt x="703" y="215"/>
                    <a:pt x="668" y="168"/>
                  </a:cubicBezTo>
                  <a:cubicBezTo>
                    <a:pt x="596" y="120"/>
                    <a:pt x="560" y="61"/>
                    <a:pt x="513" y="13"/>
                  </a:cubicBezTo>
                  <a:lnTo>
                    <a:pt x="370" y="13"/>
                  </a:lnTo>
                  <a:cubicBezTo>
                    <a:pt x="348" y="24"/>
                    <a:pt x="327" y="30"/>
                    <a:pt x="307" y="30"/>
                  </a:cubicBezTo>
                  <a:cubicBezTo>
                    <a:pt x="282" y="30"/>
                    <a:pt x="259" y="2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5"/>
            <p:cNvSpPr/>
            <p:nvPr/>
          </p:nvSpPr>
          <p:spPr>
            <a:xfrm>
              <a:off x="5838525" y="1619375"/>
              <a:ext cx="12225" cy="13800"/>
            </a:xfrm>
            <a:custGeom>
              <a:avLst/>
              <a:gdLst/>
              <a:ahLst/>
              <a:cxnLst/>
              <a:rect l="l" t="t" r="r" b="b"/>
              <a:pathLst>
                <a:path w="489" h="552" extrusionOk="0">
                  <a:moveTo>
                    <a:pt x="107" y="1"/>
                  </a:moveTo>
                  <a:cubicBezTo>
                    <a:pt x="95" y="84"/>
                    <a:pt x="95" y="155"/>
                    <a:pt x="72" y="215"/>
                  </a:cubicBezTo>
                  <a:cubicBezTo>
                    <a:pt x="0" y="382"/>
                    <a:pt x="60" y="477"/>
                    <a:pt x="226" y="536"/>
                  </a:cubicBezTo>
                  <a:cubicBezTo>
                    <a:pt x="251" y="546"/>
                    <a:pt x="284" y="552"/>
                    <a:pt x="316" y="552"/>
                  </a:cubicBezTo>
                  <a:cubicBezTo>
                    <a:pt x="360" y="552"/>
                    <a:pt x="403" y="540"/>
                    <a:pt x="417" y="513"/>
                  </a:cubicBezTo>
                  <a:cubicBezTo>
                    <a:pt x="488" y="405"/>
                    <a:pt x="393" y="298"/>
                    <a:pt x="345" y="203"/>
                  </a:cubicBezTo>
                  <a:cubicBezTo>
                    <a:pt x="310" y="120"/>
                    <a:pt x="286" y="60"/>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5"/>
            <p:cNvSpPr/>
            <p:nvPr/>
          </p:nvSpPr>
          <p:spPr>
            <a:xfrm>
              <a:off x="5861100" y="1619375"/>
              <a:ext cx="11975" cy="11525"/>
            </a:xfrm>
            <a:custGeom>
              <a:avLst/>
              <a:gdLst/>
              <a:ahLst/>
              <a:cxnLst/>
              <a:rect l="l" t="t" r="r" b="b"/>
              <a:pathLst>
                <a:path w="479" h="461" extrusionOk="0">
                  <a:moveTo>
                    <a:pt x="112" y="0"/>
                  </a:moveTo>
                  <a:cubicBezTo>
                    <a:pt x="91" y="0"/>
                    <a:pt x="70" y="1"/>
                    <a:pt x="50" y="1"/>
                  </a:cubicBezTo>
                  <a:cubicBezTo>
                    <a:pt x="50" y="96"/>
                    <a:pt x="50" y="203"/>
                    <a:pt x="38" y="298"/>
                  </a:cubicBezTo>
                  <a:cubicBezTo>
                    <a:pt x="0" y="420"/>
                    <a:pt x="29" y="461"/>
                    <a:pt x="108" y="461"/>
                  </a:cubicBezTo>
                  <a:cubicBezTo>
                    <a:pt x="128" y="461"/>
                    <a:pt x="153" y="458"/>
                    <a:pt x="181" y="453"/>
                  </a:cubicBezTo>
                  <a:lnTo>
                    <a:pt x="204" y="441"/>
                  </a:lnTo>
                  <a:cubicBezTo>
                    <a:pt x="323" y="358"/>
                    <a:pt x="407" y="274"/>
                    <a:pt x="478" y="155"/>
                  </a:cubicBezTo>
                  <a:cubicBezTo>
                    <a:pt x="395" y="9"/>
                    <a:pt x="257"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5"/>
            <p:cNvSpPr/>
            <p:nvPr/>
          </p:nvSpPr>
          <p:spPr>
            <a:xfrm>
              <a:off x="5857275" y="1626525"/>
              <a:ext cx="8950" cy="7450"/>
            </a:xfrm>
            <a:custGeom>
              <a:avLst/>
              <a:gdLst/>
              <a:ahLst/>
              <a:cxnLst/>
              <a:rect l="l" t="t" r="r" b="b"/>
              <a:pathLst>
                <a:path w="358" h="298" extrusionOk="0">
                  <a:moveTo>
                    <a:pt x="203" y="0"/>
                  </a:moveTo>
                  <a:lnTo>
                    <a:pt x="203" y="0"/>
                  </a:lnTo>
                  <a:cubicBezTo>
                    <a:pt x="0" y="227"/>
                    <a:pt x="179" y="250"/>
                    <a:pt x="357" y="298"/>
                  </a:cubicBezTo>
                  <a:lnTo>
                    <a:pt x="357" y="155"/>
                  </a:lnTo>
                  <a:cubicBezTo>
                    <a:pt x="286" y="107"/>
                    <a:pt x="250" y="48"/>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5"/>
            <p:cNvSpPr/>
            <p:nvPr/>
          </p:nvSpPr>
          <p:spPr>
            <a:xfrm>
              <a:off x="5776300" y="1616100"/>
              <a:ext cx="2700" cy="3300"/>
            </a:xfrm>
            <a:custGeom>
              <a:avLst/>
              <a:gdLst/>
              <a:ahLst/>
              <a:cxnLst/>
              <a:rect l="l" t="t" r="r" b="b"/>
              <a:pathLst>
                <a:path w="108" h="132" extrusionOk="0">
                  <a:moveTo>
                    <a:pt x="1" y="1"/>
                  </a:moveTo>
                  <a:lnTo>
                    <a:pt x="1" y="132"/>
                  </a:lnTo>
                  <a:cubicBezTo>
                    <a:pt x="108" y="96"/>
                    <a:pt x="108"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5"/>
            <p:cNvSpPr/>
            <p:nvPr/>
          </p:nvSpPr>
          <p:spPr>
            <a:xfrm>
              <a:off x="5773025" y="1619375"/>
              <a:ext cx="3300" cy="3900"/>
            </a:xfrm>
            <a:custGeom>
              <a:avLst/>
              <a:gdLst/>
              <a:ahLst/>
              <a:cxnLst/>
              <a:rect l="l" t="t" r="r" b="b"/>
              <a:pathLst>
                <a:path w="132" h="156" extrusionOk="0">
                  <a:moveTo>
                    <a:pt x="132" y="1"/>
                  </a:moveTo>
                  <a:lnTo>
                    <a:pt x="1" y="143"/>
                  </a:lnTo>
                  <a:cubicBezTo>
                    <a:pt x="48" y="143"/>
                    <a:pt x="96" y="143"/>
                    <a:pt x="132" y="155"/>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5"/>
            <p:cNvSpPr/>
            <p:nvPr/>
          </p:nvSpPr>
          <p:spPr>
            <a:xfrm>
              <a:off x="5783750" y="1615800"/>
              <a:ext cx="3600" cy="3600"/>
            </a:xfrm>
            <a:custGeom>
              <a:avLst/>
              <a:gdLst/>
              <a:ahLst/>
              <a:cxnLst/>
              <a:rect l="l" t="t" r="r" b="b"/>
              <a:pathLst>
                <a:path w="144" h="144" extrusionOk="0">
                  <a:moveTo>
                    <a:pt x="0" y="1"/>
                  </a:moveTo>
                  <a:cubicBezTo>
                    <a:pt x="48" y="48"/>
                    <a:pt x="96" y="84"/>
                    <a:pt x="143" y="144"/>
                  </a:cubicBezTo>
                  <a:cubicBezTo>
                    <a:pt x="96" y="84"/>
                    <a:pt x="48"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35"/>
            <p:cNvSpPr/>
            <p:nvPr/>
          </p:nvSpPr>
          <p:spPr>
            <a:xfrm>
              <a:off x="6116825" y="1619050"/>
              <a:ext cx="39025" cy="21900"/>
            </a:xfrm>
            <a:custGeom>
              <a:avLst/>
              <a:gdLst/>
              <a:ahLst/>
              <a:cxnLst/>
              <a:rect l="l" t="t" r="r" b="b"/>
              <a:pathLst>
                <a:path w="1561" h="876" extrusionOk="0">
                  <a:moveTo>
                    <a:pt x="591" y="1"/>
                  </a:moveTo>
                  <a:cubicBezTo>
                    <a:pt x="466" y="1"/>
                    <a:pt x="327" y="46"/>
                    <a:pt x="167" y="156"/>
                  </a:cubicBezTo>
                  <a:cubicBezTo>
                    <a:pt x="0" y="406"/>
                    <a:pt x="286" y="537"/>
                    <a:pt x="310" y="728"/>
                  </a:cubicBezTo>
                  <a:cubicBezTo>
                    <a:pt x="583" y="819"/>
                    <a:pt x="878" y="875"/>
                    <a:pt x="1172" y="875"/>
                  </a:cubicBezTo>
                  <a:cubicBezTo>
                    <a:pt x="1262" y="875"/>
                    <a:pt x="1352" y="870"/>
                    <a:pt x="1441" y="859"/>
                  </a:cubicBezTo>
                  <a:cubicBezTo>
                    <a:pt x="1560" y="752"/>
                    <a:pt x="1536" y="645"/>
                    <a:pt x="1417" y="549"/>
                  </a:cubicBezTo>
                  <a:cubicBezTo>
                    <a:pt x="1158" y="316"/>
                    <a:pt x="924" y="1"/>
                    <a:pt x="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35"/>
            <p:cNvSpPr/>
            <p:nvPr/>
          </p:nvSpPr>
          <p:spPr>
            <a:xfrm>
              <a:off x="6146600" y="1623250"/>
              <a:ext cx="22050" cy="17575"/>
            </a:xfrm>
            <a:custGeom>
              <a:avLst/>
              <a:gdLst/>
              <a:ahLst/>
              <a:cxnLst/>
              <a:rect l="l" t="t" r="r" b="b"/>
              <a:pathLst>
                <a:path w="882" h="703" extrusionOk="0">
                  <a:moveTo>
                    <a:pt x="155" y="0"/>
                  </a:moveTo>
                  <a:cubicBezTo>
                    <a:pt x="0" y="131"/>
                    <a:pt x="36" y="262"/>
                    <a:pt x="131" y="417"/>
                  </a:cubicBezTo>
                  <a:cubicBezTo>
                    <a:pt x="238" y="477"/>
                    <a:pt x="274" y="584"/>
                    <a:pt x="250" y="703"/>
                  </a:cubicBezTo>
                  <a:lnTo>
                    <a:pt x="572" y="703"/>
                  </a:lnTo>
                  <a:cubicBezTo>
                    <a:pt x="631" y="655"/>
                    <a:pt x="667" y="608"/>
                    <a:pt x="714" y="560"/>
                  </a:cubicBezTo>
                  <a:cubicBezTo>
                    <a:pt x="762" y="381"/>
                    <a:pt x="881" y="191"/>
                    <a:pt x="572" y="131"/>
                  </a:cubicBezTo>
                  <a:cubicBezTo>
                    <a:pt x="513" y="176"/>
                    <a:pt x="464" y="194"/>
                    <a:pt x="420" y="194"/>
                  </a:cubicBezTo>
                  <a:cubicBezTo>
                    <a:pt x="312" y="194"/>
                    <a:pt x="240" y="8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35"/>
            <p:cNvSpPr/>
            <p:nvPr/>
          </p:nvSpPr>
          <p:spPr>
            <a:xfrm>
              <a:off x="6099250" y="1622950"/>
              <a:ext cx="14625" cy="15150"/>
            </a:xfrm>
            <a:custGeom>
              <a:avLst/>
              <a:gdLst/>
              <a:ahLst/>
              <a:cxnLst/>
              <a:rect l="l" t="t" r="r" b="b"/>
              <a:pathLst>
                <a:path w="585" h="606" extrusionOk="0">
                  <a:moveTo>
                    <a:pt x="1" y="0"/>
                  </a:moveTo>
                  <a:lnTo>
                    <a:pt x="1" y="0"/>
                  </a:lnTo>
                  <a:cubicBezTo>
                    <a:pt x="124" y="215"/>
                    <a:pt x="62" y="606"/>
                    <a:pt x="382" y="606"/>
                  </a:cubicBezTo>
                  <a:cubicBezTo>
                    <a:pt x="434" y="606"/>
                    <a:pt x="497" y="595"/>
                    <a:pt x="572" y="572"/>
                  </a:cubicBezTo>
                  <a:cubicBezTo>
                    <a:pt x="584" y="191"/>
                    <a:pt x="465"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5"/>
            <p:cNvSpPr/>
            <p:nvPr/>
          </p:nvSpPr>
          <p:spPr>
            <a:xfrm>
              <a:off x="6117125" y="1637225"/>
              <a:ext cx="7450" cy="3600"/>
            </a:xfrm>
            <a:custGeom>
              <a:avLst/>
              <a:gdLst/>
              <a:ahLst/>
              <a:cxnLst/>
              <a:rect l="l" t="t" r="r" b="b"/>
              <a:pathLst>
                <a:path w="298" h="144" extrusionOk="0">
                  <a:moveTo>
                    <a:pt x="298" y="1"/>
                  </a:moveTo>
                  <a:cubicBezTo>
                    <a:pt x="179" y="1"/>
                    <a:pt x="84" y="37"/>
                    <a:pt x="0" y="144"/>
                  </a:cubicBezTo>
                  <a:cubicBezTo>
                    <a:pt x="119" y="144"/>
                    <a:pt x="227" y="120"/>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5"/>
            <p:cNvSpPr/>
            <p:nvPr/>
          </p:nvSpPr>
          <p:spPr>
            <a:xfrm>
              <a:off x="6137650" y="1705700"/>
              <a:ext cx="26825" cy="6075"/>
            </a:xfrm>
            <a:custGeom>
              <a:avLst/>
              <a:gdLst/>
              <a:ahLst/>
              <a:cxnLst/>
              <a:rect l="l" t="t" r="r" b="b"/>
              <a:pathLst>
                <a:path w="1073" h="243" extrusionOk="0">
                  <a:moveTo>
                    <a:pt x="49" y="0"/>
                  </a:moveTo>
                  <a:cubicBezTo>
                    <a:pt x="1" y="72"/>
                    <a:pt x="13" y="155"/>
                    <a:pt x="96" y="203"/>
                  </a:cubicBezTo>
                  <a:cubicBezTo>
                    <a:pt x="207" y="233"/>
                    <a:pt x="316" y="243"/>
                    <a:pt x="424" y="243"/>
                  </a:cubicBezTo>
                  <a:cubicBezTo>
                    <a:pt x="619" y="243"/>
                    <a:pt x="810" y="210"/>
                    <a:pt x="1001" y="203"/>
                  </a:cubicBezTo>
                  <a:cubicBezTo>
                    <a:pt x="1025" y="167"/>
                    <a:pt x="1049" y="143"/>
                    <a:pt x="1072" y="108"/>
                  </a:cubicBezTo>
                  <a:cubicBezTo>
                    <a:pt x="1061" y="84"/>
                    <a:pt x="1061" y="36"/>
                    <a:pt x="1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35"/>
            <p:cNvSpPr/>
            <p:nvPr/>
          </p:nvSpPr>
          <p:spPr>
            <a:xfrm>
              <a:off x="6128125" y="1705400"/>
              <a:ext cx="8375" cy="3300"/>
            </a:xfrm>
            <a:custGeom>
              <a:avLst/>
              <a:gdLst/>
              <a:ahLst/>
              <a:cxnLst/>
              <a:rect l="l" t="t" r="r" b="b"/>
              <a:pathLst>
                <a:path w="335" h="132" extrusionOk="0">
                  <a:moveTo>
                    <a:pt x="1" y="0"/>
                  </a:moveTo>
                  <a:cubicBezTo>
                    <a:pt x="60" y="120"/>
                    <a:pt x="156" y="131"/>
                    <a:pt x="275" y="131"/>
                  </a:cubicBezTo>
                  <a:cubicBezTo>
                    <a:pt x="334" y="108"/>
                    <a:pt x="334" y="60"/>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35"/>
            <p:cNvSpPr/>
            <p:nvPr/>
          </p:nvSpPr>
          <p:spPr>
            <a:xfrm>
              <a:off x="6134975" y="1705400"/>
              <a:ext cx="3900" cy="4300"/>
            </a:xfrm>
            <a:custGeom>
              <a:avLst/>
              <a:gdLst/>
              <a:ahLst/>
              <a:cxnLst/>
              <a:rect l="l" t="t" r="r" b="b"/>
              <a:pathLst>
                <a:path w="156" h="172" extrusionOk="0">
                  <a:moveTo>
                    <a:pt x="1" y="0"/>
                  </a:moveTo>
                  <a:lnTo>
                    <a:pt x="1" y="131"/>
                  </a:lnTo>
                  <a:cubicBezTo>
                    <a:pt x="1" y="158"/>
                    <a:pt x="21" y="172"/>
                    <a:pt x="36" y="172"/>
                  </a:cubicBezTo>
                  <a:cubicBezTo>
                    <a:pt x="41" y="172"/>
                    <a:pt x="45" y="170"/>
                    <a:pt x="48" y="167"/>
                  </a:cubicBezTo>
                  <a:cubicBezTo>
                    <a:pt x="60" y="170"/>
                    <a:pt x="70" y="171"/>
                    <a:pt x="79" y="171"/>
                  </a:cubicBezTo>
                  <a:cubicBezTo>
                    <a:pt x="108" y="171"/>
                    <a:pt x="128" y="156"/>
                    <a:pt x="156" y="120"/>
                  </a:cubicBezTo>
                  <a:cubicBezTo>
                    <a:pt x="144" y="84"/>
                    <a:pt x="144" y="48"/>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5"/>
            <p:cNvSpPr/>
            <p:nvPr/>
          </p:nvSpPr>
          <p:spPr>
            <a:xfrm>
              <a:off x="5427450" y="1709075"/>
              <a:ext cx="44250" cy="9375"/>
            </a:xfrm>
            <a:custGeom>
              <a:avLst/>
              <a:gdLst/>
              <a:ahLst/>
              <a:cxnLst/>
              <a:rect l="l" t="t" r="r" b="b"/>
              <a:pathLst>
                <a:path w="1770" h="375" extrusionOk="0">
                  <a:moveTo>
                    <a:pt x="1498" y="1"/>
                  </a:moveTo>
                  <a:cubicBezTo>
                    <a:pt x="1457" y="1"/>
                    <a:pt x="1413" y="7"/>
                    <a:pt x="1370" y="20"/>
                  </a:cubicBezTo>
                  <a:cubicBezTo>
                    <a:pt x="1120" y="80"/>
                    <a:pt x="894" y="139"/>
                    <a:pt x="644" y="151"/>
                  </a:cubicBezTo>
                  <a:cubicBezTo>
                    <a:pt x="477" y="163"/>
                    <a:pt x="179" y="127"/>
                    <a:pt x="1" y="318"/>
                  </a:cubicBezTo>
                  <a:cubicBezTo>
                    <a:pt x="272" y="357"/>
                    <a:pt x="545" y="375"/>
                    <a:pt x="818" y="375"/>
                  </a:cubicBezTo>
                  <a:cubicBezTo>
                    <a:pt x="1132" y="375"/>
                    <a:pt x="1445" y="351"/>
                    <a:pt x="1751" y="306"/>
                  </a:cubicBezTo>
                  <a:cubicBezTo>
                    <a:pt x="1769" y="91"/>
                    <a:pt x="1649"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35"/>
            <p:cNvSpPr/>
            <p:nvPr/>
          </p:nvSpPr>
          <p:spPr>
            <a:xfrm>
              <a:off x="5399175" y="1699775"/>
              <a:ext cx="16100" cy="15775"/>
            </a:xfrm>
            <a:custGeom>
              <a:avLst/>
              <a:gdLst/>
              <a:ahLst/>
              <a:cxnLst/>
              <a:rect l="l" t="t" r="r" b="b"/>
              <a:pathLst>
                <a:path w="644" h="631" extrusionOk="0">
                  <a:moveTo>
                    <a:pt x="401" y="1"/>
                  </a:moveTo>
                  <a:cubicBezTo>
                    <a:pt x="330" y="1"/>
                    <a:pt x="259" y="22"/>
                    <a:pt x="191" y="59"/>
                  </a:cubicBezTo>
                  <a:lnTo>
                    <a:pt x="179" y="83"/>
                  </a:lnTo>
                  <a:cubicBezTo>
                    <a:pt x="0" y="392"/>
                    <a:pt x="298" y="475"/>
                    <a:pt x="441" y="630"/>
                  </a:cubicBezTo>
                  <a:lnTo>
                    <a:pt x="643" y="630"/>
                  </a:lnTo>
                  <a:cubicBezTo>
                    <a:pt x="620" y="452"/>
                    <a:pt x="620" y="273"/>
                    <a:pt x="608" y="83"/>
                  </a:cubicBezTo>
                  <a:lnTo>
                    <a:pt x="596" y="59"/>
                  </a:lnTo>
                  <a:cubicBezTo>
                    <a:pt x="533" y="19"/>
                    <a:pt x="467"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35"/>
            <p:cNvSpPr/>
            <p:nvPr/>
          </p:nvSpPr>
          <p:spPr>
            <a:xfrm>
              <a:off x="5866500" y="1622950"/>
              <a:ext cx="7175" cy="6875"/>
            </a:xfrm>
            <a:custGeom>
              <a:avLst/>
              <a:gdLst/>
              <a:ahLst/>
              <a:cxnLst/>
              <a:rect l="l" t="t" r="r" b="b"/>
              <a:pathLst>
                <a:path w="287" h="275" extrusionOk="0">
                  <a:moveTo>
                    <a:pt x="286" y="0"/>
                  </a:moveTo>
                  <a:lnTo>
                    <a:pt x="286" y="0"/>
                  </a:lnTo>
                  <a:cubicBezTo>
                    <a:pt x="143" y="36"/>
                    <a:pt x="60" y="143"/>
                    <a:pt x="0" y="274"/>
                  </a:cubicBezTo>
                  <a:cubicBezTo>
                    <a:pt x="191" y="274"/>
                    <a:pt x="262" y="191"/>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35"/>
            <p:cNvSpPr/>
            <p:nvPr/>
          </p:nvSpPr>
          <p:spPr>
            <a:xfrm>
              <a:off x="6182000" y="1709275"/>
              <a:ext cx="10450" cy="6325"/>
            </a:xfrm>
            <a:custGeom>
              <a:avLst/>
              <a:gdLst/>
              <a:ahLst/>
              <a:cxnLst/>
              <a:rect l="l" t="t" r="r" b="b"/>
              <a:pathLst>
                <a:path w="418" h="253" extrusionOk="0">
                  <a:moveTo>
                    <a:pt x="1" y="0"/>
                  </a:moveTo>
                  <a:cubicBezTo>
                    <a:pt x="12" y="121"/>
                    <a:pt x="54" y="253"/>
                    <a:pt x="201" y="253"/>
                  </a:cubicBezTo>
                  <a:cubicBezTo>
                    <a:pt x="213" y="253"/>
                    <a:pt x="226" y="252"/>
                    <a:pt x="239" y="250"/>
                  </a:cubicBezTo>
                  <a:cubicBezTo>
                    <a:pt x="418" y="215"/>
                    <a:pt x="299" y="84"/>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35"/>
            <p:cNvSpPr/>
            <p:nvPr/>
          </p:nvSpPr>
          <p:spPr>
            <a:xfrm>
              <a:off x="6162950" y="1708000"/>
              <a:ext cx="15225" cy="4875"/>
            </a:xfrm>
            <a:custGeom>
              <a:avLst/>
              <a:gdLst/>
              <a:ahLst/>
              <a:cxnLst/>
              <a:rect l="l" t="t" r="r" b="b"/>
              <a:pathLst>
                <a:path w="609" h="195" extrusionOk="0">
                  <a:moveTo>
                    <a:pt x="272" y="1"/>
                  </a:moveTo>
                  <a:cubicBezTo>
                    <a:pt x="201" y="1"/>
                    <a:pt x="130" y="6"/>
                    <a:pt x="60" y="16"/>
                  </a:cubicBezTo>
                  <a:lnTo>
                    <a:pt x="37" y="75"/>
                  </a:lnTo>
                  <a:lnTo>
                    <a:pt x="1" y="135"/>
                  </a:lnTo>
                  <a:lnTo>
                    <a:pt x="49" y="194"/>
                  </a:lnTo>
                  <a:cubicBezTo>
                    <a:pt x="78" y="190"/>
                    <a:pt x="109" y="189"/>
                    <a:pt x="139" y="189"/>
                  </a:cubicBezTo>
                  <a:cubicBezTo>
                    <a:pt x="186" y="189"/>
                    <a:pt x="234" y="192"/>
                    <a:pt x="281" y="192"/>
                  </a:cubicBezTo>
                  <a:cubicBezTo>
                    <a:pt x="403" y="192"/>
                    <a:pt x="521" y="175"/>
                    <a:pt x="608" y="51"/>
                  </a:cubicBezTo>
                  <a:cubicBezTo>
                    <a:pt x="499" y="15"/>
                    <a:pt x="385"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5"/>
            <p:cNvSpPr/>
            <p:nvPr/>
          </p:nvSpPr>
          <p:spPr>
            <a:xfrm>
              <a:off x="5722425" y="1615650"/>
              <a:ext cx="19675" cy="13275"/>
            </a:xfrm>
            <a:custGeom>
              <a:avLst/>
              <a:gdLst/>
              <a:ahLst/>
              <a:cxnLst/>
              <a:rect l="l" t="t" r="r" b="b"/>
              <a:pathLst>
                <a:path w="787" h="531" extrusionOk="0">
                  <a:moveTo>
                    <a:pt x="377" y="1"/>
                  </a:moveTo>
                  <a:cubicBezTo>
                    <a:pt x="254" y="1"/>
                    <a:pt x="126" y="30"/>
                    <a:pt x="1" y="30"/>
                  </a:cubicBezTo>
                  <a:cubicBezTo>
                    <a:pt x="108" y="173"/>
                    <a:pt x="191" y="304"/>
                    <a:pt x="286" y="423"/>
                  </a:cubicBezTo>
                  <a:cubicBezTo>
                    <a:pt x="346" y="447"/>
                    <a:pt x="405" y="495"/>
                    <a:pt x="465" y="531"/>
                  </a:cubicBezTo>
                  <a:cubicBezTo>
                    <a:pt x="596" y="507"/>
                    <a:pt x="691" y="423"/>
                    <a:pt x="727" y="304"/>
                  </a:cubicBezTo>
                  <a:cubicBezTo>
                    <a:pt x="786" y="257"/>
                    <a:pt x="786" y="197"/>
                    <a:pt x="727" y="150"/>
                  </a:cubicBezTo>
                  <a:cubicBezTo>
                    <a:pt x="620" y="30"/>
                    <a:pt x="501" y="1"/>
                    <a:pt x="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35"/>
            <p:cNvSpPr/>
            <p:nvPr/>
          </p:nvSpPr>
          <p:spPr>
            <a:xfrm>
              <a:off x="5740575" y="1612825"/>
              <a:ext cx="26225" cy="17450"/>
            </a:xfrm>
            <a:custGeom>
              <a:avLst/>
              <a:gdLst/>
              <a:ahLst/>
              <a:cxnLst/>
              <a:rect l="l" t="t" r="r" b="b"/>
              <a:pathLst>
                <a:path w="1049" h="698" extrusionOk="0">
                  <a:moveTo>
                    <a:pt x="715" y="1"/>
                  </a:moveTo>
                  <a:lnTo>
                    <a:pt x="1" y="263"/>
                  </a:lnTo>
                  <a:lnTo>
                    <a:pt x="1" y="417"/>
                  </a:lnTo>
                  <a:cubicBezTo>
                    <a:pt x="177" y="658"/>
                    <a:pt x="417" y="697"/>
                    <a:pt x="661" y="697"/>
                  </a:cubicBezTo>
                  <a:cubicBezTo>
                    <a:pt x="731" y="697"/>
                    <a:pt x="801" y="694"/>
                    <a:pt x="870" y="691"/>
                  </a:cubicBezTo>
                  <a:cubicBezTo>
                    <a:pt x="977" y="429"/>
                    <a:pt x="1049" y="179"/>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35"/>
            <p:cNvSpPr/>
            <p:nvPr/>
          </p:nvSpPr>
          <p:spPr>
            <a:xfrm>
              <a:off x="5758450" y="1612525"/>
              <a:ext cx="11325" cy="17900"/>
            </a:xfrm>
            <a:custGeom>
              <a:avLst/>
              <a:gdLst/>
              <a:ahLst/>
              <a:cxnLst/>
              <a:rect l="l" t="t" r="r" b="b"/>
              <a:pathLst>
                <a:path w="453" h="716" extrusionOk="0">
                  <a:moveTo>
                    <a:pt x="322" y="1"/>
                  </a:moveTo>
                  <a:cubicBezTo>
                    <a:pt x="215" y="1"/>
                    <a:pt x="107" y="13"/>
                    <a:pt x="0" y="13"/>
                  </a:cubicBezTo>
                  <a:cubicBezTo>
                    <a:pt x="167" y="215"/>
                    <a:pt x="155" y="477"/>
                    <a:pt x="155" y="715"/>
                  </a:cubicBezTo>
                  <a:lnTo>
                    <a:pt x="453" y="715"/>
                  </a:lnTo>
                  <a:cubicBezTo>
                    <a:pt x="322" y="489"/>
                    <a:pt x="286" y="25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5"/>
            <p:cNvSpPr/>
            <p:nvPr/>
          </p:nvSpPr>
          <p:spPr>
            <a:xfrm>
              <a:off x="5411675" y="3264825"/>
              <a:ext cx="37225" cy="68750"/>
            </a:xfrm>
            <a:custGeom>
              <a:avLst/>
              <a:gdLst/>
              <a:ahLst/>
              <a:cxnLst/>
              <a:rect l="l" t="t" r="r" b="b"/>
              <a:pathLst>
                <a:path w="1489" h="2750" extrusionOk="0">
                  <a:moveTo>
                    <a:pt x="1179" y="0"/>
                  </a:moveTo>
                  <a:cubicBezTo>
                    <a:pt x="1108" y="12"/>
                    <a:pt x="1048" y="24"/>
                    <a:pt x="977" y="48"/>
                  </a:cubicBezTo>
                  <a:cubicBezTo>
                    <a:pt x="977" y="84"/>
                    <a:pt x="953" y="131"/>
                    <a:pt x="989" y="179"/>
                  </a:cubicBezTo>
                  <a:cubicBezTo>
                    <a:pt x="798" y="250"/>
                    <a:pt x="774" y="465"/>
                    <a:pt x="703" y="607"/>
                  </a:cubicBezTo>
                  <a:cubicBezTo>
                    <a:pt x="643" y="1072"/>
                    <a:pt x="632" y="1548"/>
                    <a:pt x="274" y="1905"/>
                  </a:cubicBezTo>
                  <a:cubicBezTo>
                    <a:pt x="179" y="1953"/>
                    <a:pt x="143" y="2036"/>
                    <a:pt x="120" y="2131"/>
                  </a:cubicBezTo>
                  <a:cubicBezTo>
                    <a:pt x="96" y="2215"/>
                    <a:pt x="36" y="2310"/>
                    <a:pt x="24" y="2393"/>
                  </a:cubicBezTo>
                  <a:cubicBezTo>
                    <a:pt x="1" y="2489"/>
                    <a:pt x="1" y="2584"/>
                    <a:pt x="48" y="2679"/>
                  </a:cubicBezTo>
                  <a:cubicBezTo>
                    <a:pt x="130" y="2729"/>
                    <a:pt x="192" y="2750"/>
                    <a:pt x="240" y="2750"/>
                  </a:cubicBezTo>
                  <a:cubicBezTo>
                    <a:pt x="443" y="2750"/>
                    <a:pt x="399" y="2382"/>
                    <a:pt x="572" y="2334"/>
                  </a:cubicBezTo>
                  <a:cubicBezTo>
                    <a:pt x="739" y="1953"/>
                    <a:pt x="953" y="1596"/>
                    <a:pt x="989" y="1179"/>
                  </a:cubicBezTo>
                  <a:cubicBezTo>
                    <a:pt x="1048" y="1119"/>
                    <a:pt x="1108" y="1036"/>
                    <a:pt x="1120" y="953"/>
                  </a:cubicBezTo>
                  <a:cubicBezTo>
                    <a:pt x="1120" y="905"/>
                    <a:pt x="1132" y="846"/>
                    <a:pt x="1155" y="798"/>
                  </a:cubicBezTo>
                  <a:lnTo>
                    <a:pt x="1167" y="738"/>
                  </a:lnTo>
                  <a:lnTo>
                    <a:pt x="1120" y="703"/>
                  </a:lnTo>
                  <a:cubicBezTo>
                    <a:pt x="1133" y="696"/>
                    <a:pt x="1144" y="693"/>
                    <a:pt x="1155" y="693"/>
                  </a:cubicBezTo>
                  <a:cubicBezTo>
                    <a:pt x="1181" y="693"/>
                    <a:pt x="1198" y="713"/>
                    <a:pt x="1215" y="738"/>
                  </a:cubicBezTo>
                  <a:lnTo>
                    <a:pt x="1275" y="762"/>
                  </a:lnTo>
                  <a:cubicBezTo>
                    <a:pt x="1489" y="476"/>
                    <a:pt x="1215" y="250"/>
                    <a:pt x="1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35"/>
            <p:cNvSpPr/>
            <p:nvPr/>
          </p:nvSpPr>
          <p:spPr>
            <a:xfrm>
              <a:off x="5399475" y="3310225"/>
              <a:ext cx="18175" cy="32300"/>
            </a:xfrm>
            <a:custGeom>
              <a:avLst/>
              <a:gdLst/>
              <a:ahLst/>
              <a:cxnLst/>
              <a:rect l="l" t="t" r="r" b="b"/>
              <a:pathLst>
                <a:path w="727" h="1292" extrusionOk="0">
                  <a:moveTo>
                    <a:pt x="597" y="0"/>
                  </a:moveTo>
                  <a:cubicBezTo>
                    <a:pt x="584" y="0"/>
                    <a:pt x="575" y="6"/>
                    <a:pt x="572" y="18"/>
                  </a:cubicBezTo>
                  <a:cubicBezTo>
                    <a:pt x="453" y="315"/>
                    <a:pt x="131" y="494"/>
                    <a:pt x="12" y="792"/>
                  </a:cubicBezTo>
                  <a:cubicBezTo>
                    <a:pt x="119" y="911"/>
                    <a:pt x="0" y="1065"/>
                    <a:pt x="96" y="1208"/>
                  </a:cubicBezTo>
                  <a:cubicBezTo>
                    <a:pt x="119" y="1244"/>
                    <a:pt x="167" y="1280"/>
                    <a:pt x="227" y="1292"/>
                  </a:cubicBezTo>
                  <a:cubicBezTo>
                    <a:pt x="250" y="1280"/>
                    <a:pt x="274" y="1268"/>
                    <a:pt x="298" y="1244"/>
                  </a:cubicBezTo>
                  <a:cubicBezTo>
                    <a:pt x="524" y="1173"/>
                    <a:pt x="512" y="970"/>
                    <a:pt x="572" y="804"/>
                  </a:cubicBezTo>
                  <a:cubicBezTo>
                    <a:pt x="584" y="708"/>
                    <a:pt x="584" y="625"/>
                    <a:pt x="596" y="530"/>
                  </a:cubicBezTo>
                  <a:cubicBezTo>
                    <a:pt x="643" y="470"/>
                    <a:pt x="667" y="411"/>
                    <a:pt x="715" y="375"/>
                  </a:cubicBezTo>
                  <a:cubicBezTo>
                    <a:pt x="727" y="280"/>
                    <a:pt x="727" y="173"/>
                    <a:pt x="727" y="89"/>
                  </a:cubicBezTo>
                  <a:cubicBezTo>
                    <a:pt x="700" y="45"/>
                    <a:pt x="634" y="0"/>
                    <a:pt x="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35"/>
            <p:cNvSpPr/>
            <p:nvPr/>
          </p:nvSpPr>
          <p:spPr>
            <a:xfrm>
              <a:off x="5395300" y="3330000"/>
              <a:ext cx="9850" cy="23475"/>
            </a:xfrm>
            <a:custGeom>
              <a:avLst/>
              <a:gdLst/>
              <a:ahLst/>
              <a:cxnLst/>
              <a:rect l="l" t="t" r="r" b="b"/>
              <a:pathLst>
                <a:path w="394" h="939" extrusionOk="0">
                  <a:moveTo>
                    <a:pt x="179" y="1"/>
                  </a:moveTo>
                  <a:cubicBezTo>
                    <a:pt x="108" y="155"/>
                    <a:pt x="1" y="322"/>
                    <a:pt x="36" y="536"/>
                  </a:cubicBezTo>
                  <a:cubicBezTo>
                    <a:pt x="48" y="655"/>
                    <a:pt x="48" y="775"/>
                    <a:pt x="60" y="894"/>
                  </a:cubicBezTo>
                  <a:cubicBezTo>
                    <a:pt x="60" y="906"/>
                    <a:pt x="84" y="917"/>
                    <a:pt x="108" y="929"/>
                  </a:cubicBezTo>
                  <a:cubicBezTo>
                    <a:pt x="117" y="935"/>
                    <a:pt x="126" y="938"/>
                    <a:pt x="133" y="938"/>
                  </a:cubicBezTo>
                  <a:cubicBezTo>
                    <a:pt x="155" y="938"/>
                    <a:pt x="170" y="914"/>
                    <a:pt x="179" y="870"/>
                  </a:cubicBezTo>
                  <a:cubicBezTo>
                    <a:pt x="298" y="739"/>
                    <a:pt x="263" y="572"/>
                    <a:pt x="322" y="429"/>
                  </a:cubicBezTo>
                  <a:cubicBezTo>
                    <a:pt x="334" y="263"/>
                    <a:pt x="394" y="8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5"/>
            <p:cNvSpPr/>
            <p:nvPr/>
          </p:nvSpPr>
          <p:spPr>
            <a:xfrm>
              <a:off x="5426425" y="3268900"/>
              <a:ext cx="9100" cy="11125"/>
            </a:xfrm>
            <a:custGeom>
              <a:avLst/>
              <a:gdLst/>
              <a:ahLst/>
              <a:cxnLst/>
              <a:rect l="l" t="t" r="r" b="b"/>
              <a:pathLst>
                <a:path w="364" h="445" extrusionOk="0">
                  <a:moveTo>
                    <a:pt x="222" y="0"/>
                  </a:moveTo>
                  <a:cubicBezTo>
                    <a:pt x="26" y="0"/>
                    <a:pt x="0" y="128"/>
                    <a:pt x="89" y="444"/>
                  </a:cubicBezTo>
                  <a:cubicBezTo>
                    <a:pt x="244" y="361"/>
                    <a:pt x="292" y="159"/>
                    <a:pt x="363" y="16"/>
                  </a:cubicBezTo>
                  <a:cubicBezTo>
                    <a:pt x="309" y="6"/>
                    <a:pt x="262"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5"/>
            <p:cNvSpPr/>
            <p:nvPr/>
          </p:nvSpPr>
          <p:spPr>
            <a:xfrm>
              <a:off x="5453050" y="3999725"/>
              <a:ext cx="274175" cy="31575"/>
            </a:xfrm>
            <a:custGeom>
              <a:avLst/>
              <a:gdLst/>
              <a:ahLst/>
              <a:cxnLst/>
              <a:rect l="l" t="t" r="r" b="b"/>
              <a:pathLst>
                <a:path w="10967" h="1263" extrusionOk="0">
                  <a:moveTo>
                    <a:pt x="763" y="1"/>
                  </a:moveTo>
                  <a:cubicBezTo>
                    <a:pt x="655" y="1"/>
                    <a:pt x="536" y="13"/>
                    <a:pt x="429" y="24"/>
                  </a:cubicBezTo>
                  <a:cubicBezTo>
                    <a:pt x="358" y="36"/>
                    <a:pt x="286" y="72"/>
                    <a:pt x="227" y="96"/>
                  </a:cubicBezTo>
                  <a:cubicBezTo>
                    <a:pt x="96" y="179"/>
                    <a:pt x="1" y="274"/>
                    <a:pt x="60" y="441"/>
                  </a:cubicBezTo>
                  <a:lnTo>
                    <a:pt x="36" y="489"/>
                  </a:lnTo>
                  <a:cubicBezTo>
                    <a:pt x="190" y="534"/>
                    <a:pt x="348" y="546"/>
                    <a:pt x="507" y="546"/>
                  </a:cubicBezTo>
                  <a:cubicBezTo>
                    <a:pt x="684" y="546"/>
                    <a:pt x="862" y="531"/>
                    <a:pt x="1039" y="531"/>
                  </a:cubicBezTo>
                  <a:cubicBezTo>
                    <a:pt x="1207" y="531"/>
                    <a:pt x="1374" y="544"/>
                    <a:pt x="1536" y="596"/>
                  </a:cubicBezTo>
                  <a:cubicBezTo>
                    <a:pt x="1548" y="572"/>
                    <a:pt x="1560" y="560"/>
                    <a:pt x="1584" y="560"/>
                  </a:cubicBezTo>
                  <a:lnTo>
                    <a:pt x="1667" y="608"/>
                  </a:lnTo>
                  <a:cubicBezTo>
                    <a:pt x="1772" y="575"/>
                    <a:pt x="1880" y="557"/>
                    <a:pt x="1992" y="557"/>
                  </a:cubicBezTo>
                  <a:cubicBezTo>
                    <a:pt x="2084" y="557"/>
                    <a:pt x="2178" y="569"/>
                    <a:pt x="2275" y="596"/>
                  </a:cubicBezTo>
                  <a:cubicBezTo>
                    <a:pt x="2335" y="562"/>
                    <a:pt x="2392" y="548"/>
                    <a:pt x="2447" y="548"/>
                  </a:cubicBezTo>
                  <a:cubicBezTo>
                    <a:pt x="2489" y="548"/>
                    <a:pt x="2531" y="557"/>
                    <a:pt x="2572" y="572"/>
                  </a:cubicBezTo>
                  <a:cubicBezTo>
                    <a:pt x="2591" y="570"/>
                    <a:pt x="2609" y="569"/>
                    <a:pt x="2626" y="569"/>
                  </a:cubicBezTo>
                  <a:cubicBezTo>
                    <a:pt x="2897" y="569"/>
                    <a:pt x="3100" y="785"/>
                    <a:pt x="3356" y="785"/>
                  </a:cubicBezTo>
                  <a:cubicBezTo>
                    <a:pt x="3387" y="785"/>
                    <a:pt x="3420" y="782"/>
                    <a:pt x="3453" y="775"/>
                  </a:cubicBezTo>
                  <a:cubicBezTo>
                    <a:pt x="3590" y="775"/>
                    <a:pt x="3730" y="764"/>
                    <a:pt x="3869" y="764"/>
                  </a:cubicBezTo>
                  <a:cubicBezTo>
                    <a:pt x="3986" y="764"/>
                    <a:pt x="4102" y="771"/>
                    <a:pt x="4215" y="798"/>
                  </a:cubicBezTo>
                  <a:lnTo>
                    <a:pt x="4394" y="846"/>
                  </a:lnTo>
                  <a:cubicBezTo>
                    <a:pt x="4513" y="870"/>
                    <a:pt x="4632" y="894"/>
                    <a:pt x="4751" y="894"/>
                  </a:cubicBezTo>
                  <a:cubicBezTo>
                    <a:pt x="4811" y="906"/>
                    <a:pt x="4870" y="906"/>
                    <a:pt x="4930" y="906"/>
                  </a:cubicBezTo>
                  <a:cubicBezTo>
                    <a:pt x="5049" y="917"/>
                    <a:pt x="5156" y="965"/>
                    <a:pt x="5275" y="977"/>
                  </a:cubicBezTo>
                  <a:cubicBezTo>
                    <a:pt x="5358" y="977"/>
                    <a:pt x="5454" y="965"/>
                    <a:pt x="5513" y="894"/>
                  </a:cubicBezTo>
                  <a:cubicBezTo>
                    <a:pt x="5624" y="871"/>
                    <a:pt x="5734" y="862"/>
                    <a:pt x="5845" y="862"/>
                  </a:cubicBezTo>
                  <a:cubicBezTo>
                    <a:pt x="5973" y="862"/>
                    <a:pt x="6100" y="874"/>
                    <a:pt x="6227" y="894"/>
                  </a:cubicBezTo>
                  <a:cubicBezTo>
                    <a:pt x="6269" y="935"/>
                    <a:pt x="6314" y="956"/>
                    <a:pt x="6360" y="956"/>
                  </a:cubicBezTo>
                  <a:cubicBezTo>
                    <a:pt x="6406" y="956"/>
                    <a:pt x="6454" y="935"/>
                    <a:pt x="6501" y="894"/>
                  </a:cubicBezTo>
                  <a:cubicBezTo>
                    <a:pt x="6678" y="885"/>
                    <a:pt x="6855" y="877"/>
                    <a:pt x="7031" y="877"/>
                  </a:cubicBezTo>
                  <a:cubicBezTo>
                    <a:pt x="7352" y="877"/>
                    <a:pt x="7670" y="905"/>
                    <a:pt x="7978" y="1013"/>
                  </a:cubicBezTo>
                  <a:cubicBezTo>
                    <a:pt x="8025" y="1060"/>
                    <a:pt x="8085" y="1120"/>
                    <a:pt x="8156" y="1156"/>
                  </a:cubicBezTo>
                  <a:cubicBezTo>
                    <a:pt x="8311" y="1215"/>
                    <a:pt x="8466" y="1215"/>
                    <a:pt x="8633" y="1227"/>
                  </a:cubicBezTo>
                  <a:lnTo>
                    <a:pt x="10216" y="1227"/>
                  </a:lnTo>
                  <a:cubicBezTo>
                    <a:pt x="10478" y="1203"/>
                    <a:pt x="10776" y="1263"/>
                    <a:pt x="10966" y="989"/>
                  </a:cubicBezTo>
                  <a:cubicBezTo>
                    <a:pt x="10917" y="766"/>
                    <a:pt x="10783" y="743"/>
                    <a:pt x="10640" y="743"/>
                  </a:cubicBezTo>
                  <a:cubicBezTo>
                    <a:pt x="10602" y="743"/>
                    <a:pt x="10563" y="744"/>
                    <a:pt x="10525" y="744"/>
                  </a:cubicBezTo>
                  <a:cubicBezTo>
                    <a:pt x="10461" y="744"/>
                    <a:pt x="10400" y="740"/>
                    <a:pt x="10347" y="715"/>
                  </a:cubicBezTo>
                  <a:cubicBezTo>
                    <a:pt x="10288" y="679"/>
                    <a:pt x="10228" y="667"/>
                    <a:pt x="10157" y="667"/>
                  </a:cubicBezTo>
                  <a:cubicBezTo>
                    <a:pt x="10109" y="691"/>
                    <a:pt x="10062" y="704"/>
                    <a:pt x="10018" y="704"/>
                  </a:cubicBezTo>
                  <a:cubicBezTo>
                    <a:pt x="9951" y="704"/>
                    <a:pt x="9887" y="677"/>
                    <a:pt x="9823" y="620"/>
                  </a:cubicBezTo>
                  <a:cubicBezTo>
                    <a:pt x="9692" y="596"/>
                    <a:pt x="9561" y="596"/>
                    <a:pt x="9418" y="596"/>
                  </a:cubicBezTo>
                  <a:cubicBezTo>
                    <a:pt x="9103" y="554"/>
                    <a:pt x="8806" y="447"/>
                    <a:pt x="8479" y="447"/>
                  </a:cubicBezTo>
                  <a:cubicBezTo>
                    <a:pt x="8436" y="447"/>
                    <a:pt x="8392" y="449"/>
                    <a:pt x="8347" y="453"/>
                  </a:cubicBezTo>
                  <a:cubicBezTo>
                    <a:pt x="8327" y="452"/>
                    <a:pt x="8307" y="452"/>
                    <a:pt x="8287" y="452"/>
                  </a:cubicBezTo>
                  <a:cubicBezTo>
                    <a:pt x="8139" y="452"/>
                    <a:pt x="7987" y="470"/>
                    <a:pt x="7836" y="470"/>
                  </a:cubicBezTo>
                  <a:cubicBezTo>
                    <a:pt x="7677" y="470"/>
                    <a:pt x="7520" y="450"/>
                    <a:pt x="7370" y="370"/>
                  </a:cubicBezTo>
                  <a:cubicBezTo>
                    <a:pt x="7192" y="298"/>
                    <a:pt x="7001" y="322"/>
                    <a:pt x="6823" y="310"/>
                  </a:cubicBezTo>
                  <a:cubicBezTo>
                    <a:pt x="6668" y="298"/>
                    <a:pt x="6537" y="191"/>
                    <a:pt x="6382" y="191"/>
                  </a:cubicBezTo>
                  <a:cubicBezTo>
                    <a:pt x="4513" y="84"/>
                    <a:pt x="2632" y="72"/>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5"/>
            <p:cNvSpPr/>
            <p:nvPr/>
          </p:nvSpPr>
          <p:spPr>
            <a:xfrm>
              <a:off x="5626275" y="4025200"/>
              <a:ext cx="99150" cy="15025"/>
            </a:xfrm>
            <a:custGeom>
              <a:avLst/>
              <a:gdLst/>
              <a:ahLst/>
              <a:cxnLst/>
              <a:rect l="l" t="t" r="r" b="b"/>
              <a:pathLst>
                <a:path w="3966" h="601" extrusionOk="0">
                  <a:moveTo>
                    <a:pt x="1071" y="1"/>
                  </a:moveTo>
                  <a:cubicBezTo>
                    <a:pt x="1061" y="1"/>
                    <a:pt x="1050" y="2"/>
                    <a:pt x="1037" y="6"/>
                  </a:cubicBezTo>
                  <a:cubicBezTo>
                    <a:pt x="784" y="14"/>
                    <a:pt x="538" y="22"/>
                    <a:pt x="310" y="22"/>
                  </a:cubicBezTo>
                  <a:cubicBezTo>
                    <a:pt x="215" y="22"/>
                    <a:pt x="124" y="21"/>
                    <a:pt x="37" y="17"/>
                  </a:cubicBezTo>
                  <a:cubicBezTo>
                    <a:pt x="1" y="77"/>
                    <a:pt x="1" y="125"/>
                    <a:pt x="37" y="172"/>
                  </a:cubicBezTo>
                  <a:cubicBezTo>
                    <a:pt x="96" y="208"/>
                    <a:pt x="144" y="268"/>
                    <a:pt x="180" y="315"/>
                  </a:cubicBezTo>
                  <a:cubicBezTo>
                    <a:pt x="281" y="369"/>
                    <a:pt x="379" y="396"/>
                    <a:pt x="476" y="396"/>
                  </a:cubicBezTo>
                  <a:cubicBezTo>
                    <a:pt x="572" y="396"/>
                    <a:pt x="668" y="369"/>
                    <a:pt x="763" y="315"/>
                  </a:cubicBezTo>
                  <a:lnTo>
                    <a:pt x="894" y="315"/>
                  </a:lnTo>
                  <a:cubicBezTo>
                    <a:pt x="953" y="375"/>
                    <a:pt x="1049" y="375"/>
                    <a:pt x="1132" y="375"/>
                  </a:cubicBezTo>
                  <a:lnTo>
                    <a:pt x="1394" y="375"/>
                  </a:lnTo>
                  <a:cubicBezTo>
                    <a:pt x="1465" y="375"/>
                    <a:pt x="1549" y="387"/>
                    <a:pt x="1608" y="446"/>
                  </a:cubicBezTo>
                  <a:cubicBezTo>
                    <a:pt x="1656" y="488"/>
                    <a:pt x="1707" y="509"/>
                    <a:pt x="1756" y="509"/>
                  </a:cubicBezTo>
                  <a:cubicBezTo>
                    <a:pt x="1805" y="509"/>
                    <a:pt x="1852" y="488"/>
                    <a:pt x="1894" y="446"/>
                  </a:cubicBezTo>
                  <a:cubicBezTo>
                    <a:pt x="1894" y="446"/>
                    <a:pt x="1906" y="434"/>
                    <a:pt x="1942" y="422"/>
                  </a:cubicBezTo>
                  <a:cubicBezTo>
                    <a:pt x="1965" y="422"/>
                    <a:pt x="2001" y="434"/>
                    <a:pt x="2025" y="470"/>
                  </a:cubicBezTo>
                  <a:cubicBezTo>
                    <a:pt x="2073" y="506"/>
                    <a:pt x="2120" y="553"/>
                    <a:pt x="2180" y="589"/>
                  </a:cubicBezTo>
                  <a:cubicBezTo>
                    <a:pt x="2263" y="601"/>
                    <a:pt x="2358" y="601"/>
                    <a:pt x="2442" y="601"/>
                  </a:cubicBezTo>
                  <a:cubicBezTo>
                    <a:pt x="2489" y="553"/>
                    <a:pt x="2549" y="506"/>
                    <a:pt x="2597" y="470"/>
                  </a:cubicBezTo>
                  <a:lnTo>
                    <a:pt x="2727" y="470"/>
                  </a:lnTo>
                  <a:cubicBezTo>
                    <a:pt x="2727" y="482"/>
                    <a:pt x="2739" y="482"/>
                    <a:pt x="2775" y="494"/>
                  </a:cubicBezTo>
                  <a:cubicBezTo>
                    <a:pt x="2788" y="497"/>
                    <a:pt x="2799" y="498"/>
                    <a:pt x="2809" y="498"/>
                  </a:cubicBezTo>
                  <a:cubicBezTo>
                    <a:pt x="2836" y="498"/>
                    <a:pt x="2856" y="487"/>
                    <a:pt x="2882" y="470"/>
                  </a:cubicBezTo>
                  <a:cubicBezTo>
                    <a:pt x="2966" y="506"/>
                    <a:pt x="3073" y="553"/>
                    <a:pt x="3168" y="601"/>
                  </a:cubicBezTo>
                  <a:cubicBezTo>
                    <a:pt x="3251" y="553"/>
                    <a:pt x="3359" y="506"/>
                    <a:pt x="3442" y="470"/>
                  </a:cubicBezTo>
                  <a:cubicBezTo>
                    <a:pt x="3442" y="470"/>
                    <a:pt x="3466" y="482"/>
                    <a:pt x="3489" y="494"/>
                  </a:cubicBezTo>
                  <a:cubicBezTo>
                    <a:pt x="3502" y="497"/>
                    <a:pt x="3513" y="498"/>
                    <a:pt x="3523" y="498"/>
                  </a:cubicBezTo>
                  <a:cubicBezTo>
                    <a:pt x="3551" y="498"/>
                    <a:pt x="3570" y="487"/>
                    <a:pt x="3597" y="470"/>
                  </a:cubicBezTo>
                  <a:cubicBezTo>
                    <a:pt x="3680" y="446"/>
                    <a:pt x="3787" y="446"/>
                    <a:pt x="3882" y="446"/>
                  </a:cubicBezTo>
                  <a:cubicBezTo>
                    <a:pt x="3966" y="363"/>
                    <a:pt x="3966" y="256"/>
                    <a:pt x="3906" y="148"/>
                  </a:cubicBezTo>
                  <a:cubicBezTo>
                    <a:pt x="3834" y="115"/>
                    <a:pt x="3758" y="108"/>
                    <a:pt x="3680" y="108"/>
                  </a:cubicBezTo>
                  <a:cubicBezTo>
                    <a:pt x="3628" y="108"/>
                    <a:pt x="3576" y="111"/>
                    <a:pt x="3524" y="111"/>
                  </a:cubicBezTo>
                  <a:cubicBezTo>
                    <a:pt x="3435" y="111"/>
                    <a:pt x="3346" y="102"/>
                    <a:pt x="3263" y="53"/>
                  </a:cubicBezTo>
                  <a:lnTo>
                    <a:pt x="1573" y="53"/>
                  </a:lnTo>
                  <a:cubicBezTo>
                    <a:pt x="1498" y="88"/>
                    <a:pt x="1426" y="108"/>
                    <a:pt x="1357" y="108"/>
                  </a:cubicBezTo>
                  <a:cubicBezTo>
                    <a:pt x="1282" y="108"/>
                    <a:pt x="1212" y="85"/>
                    <a:pt x="1144" y="29"/>
                  </a:cubicBezTo>
                  <a:cubicBezTo>
                    <a:pt x="1118" y="12"/>
                    <a:pt x="1098"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5"/>
            <p:cNvSpPr/>
            <p:nvPr/>
          </p:nvSpPr>
          <p:spPr>
            <a:xfrm>
              <a:off x="5521500" y="4016625"/>
              <a:ext cx="56900" cy="13200"/>
            </a:xfrm>
            <a:custGeom>
              <a:avLst/>
              <a:gdLst/>
              <a:ahLst/>
              <a:cxnLst/>
              <a:rect l="l" t="t" r="r" b="b"/>
              <a:pathLst>
                <a:path w="2276" h="528" extrusionOk="0">
                  <a:moveTo>
                    <a:pt x="1245" y="1"/>
                  </a:moveTo>
                  <a:cubicBezTo>
                    <a:pt x="1129" y="1"/>
                    <a:pt x="1013" y="12"/>
                    <a:pt x="900" y="12"/>
                  </a:cubicBezTo>
                  <a:cubicBezTo>
                    <a:pt x="849" y="12"/>
                    <a:pt x="800" y="10"/>
                    <a:pt x="751" y="3"/>
                  </a:cubicBezTo>
                  <a:cubicBezTo>
                    <a:pt x="706" y="12"/>
                    <a:pt x="660" y="15"/>
                    <a:pt x="614" y="15"/>
                  </a:cubicBezTo>
                  <a:cubicBezTo>
                    <a:pt x="516" y="15"/>
                    <a:pt x="415" y="2"/>
                    <a:pt x="315" y="2"/>
                  </a:cubicBezTo>
                  <a:cubicBezTo>
                    <a:pt x="213" y="2"/>
                    <a:pt x="111" y="16"/>
                    <a:pt x="13" y="75"/>
                  </a:cubicBezTo>
                  <a:cubicBezTo>
                    <a:pt x="1" y="134"/>
                    <a:pt x="1" y="182"/>
                    <a:pt x="1" y="241"/>
                  </a:cubicBezTo>
                  <a:cubicBezTo>
                    <a:pt x="65" y="359"/>
                    <a:pt x="148" y="485"/>
                    <a:pt x="284" y="485"/>
                  </a:cubicBezTo>
                  <a:cubicBezTo>
                    <a:pt x="300" y="485"/>
                    <a:pt x="317" y="483"/>
                    <a:pt x="334" y="480"/>
                  </a:cubicBezTo>
                  <a:cubicBezTo>
                    <a:pt x="473" y="461"/>
                    <a:pt x="611" y="453"/>
                    <a:pt x="750" y="453"/>
                  </a:cubicBezTo>
                  <a:cubicBezTo>
                    <a:pt x="1194" y="453"/>
                    <a:pt x="1638" y="528"/>
                    <a:pt x="2082" y="528"/>
                  </a:cubicBezTo>
                  <a:cubicBezTo>
                    <a:pt x="2107" y="528"/>
                    <a:pt x="2131" y="528"/>
                    <a:pt x="2156" y="527"/>
                  </a:cubicBezTo>
                  <a:cubicBezTo>
                    <a:pt x="2239" y="468"/>
                    <a:pt x="2275" y="372"/>
                    <a:pt x="2263" y="277"/>
                  </a:cubicBezTo>
                  <a:cubicBezTo>
                    <a:pt x="2251" y="194"/>
                    <a:pt x="2204" y="158"/>
                    <a:pt x="2156" y="110"/>
                  </a:cubicBezTo>
                  <a:cubicBezTo>
                    <a:pt x="2132" y="93"/>
                    <a:pt x="2111" y="84"/>
                    <a:pt x="2090" y="84"/>
                  </a:cubicBezTo>
                  <a:cubicBezTo>
                    <a:pt x="2070" y="84"/>
                    <a:pt x="2049" y="93"/>
                    <a:pt x="2025" y="110"/>
                  </a:cubicBezTo>
                  <a:cubicBezTo>
                    <a:pt x="1955" y="145"/>
                    <a:pt x="1883" y="172"/>
                    <a:pt x="1813" y="172"/>
                  </a:cubicBezTo>
                  <a:cubicBezTo>
                    <a:pt x="1740" y="172"/>
                    <a:pt x="1669" y="142"/>
                    <a:pt x="1608" y="63"/>
                  </a:cubicBezTo>
                  <a:cubicBezTo>
                    <a:pt x="1488" y="13"/>
                    <a:pt x="1366" y="1"/>
                    <a:pt x="1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5"/>
            <p:cNvSpPr/>
            <p:nvPr/>
          </p:nvSpPr>
          <p:spPr>
            <a:xfrm>
              <a:off x="5575375" y="4021125"/>
              <a:ext cx="22950" cy="12200"/>
            </a:xfrm>
            <a:custGeom>
              <a:avLst/>
              <a:gdLst/>
              <a:ahLst/>
              <a:cxnLst/>
              <a:rect l="l" t="t" r="r" b="b"/>
              <a:pathLst>
                <a:path w="918" h="488" extrusionOk="0">
                  <a:moveTo>
                    <a:pt x="169" y="0"/>
                  </a:moveTo>
                  <a:cubicBezTo>
                    <a:pt x="113" y="0"/>
                    <a:pt x="57" y="18"/>
                    <a:pt x="1" y="61"/>
                  </a:cubicBezTo>
                  <a:lnTo>
                    <a:pt x="1" y="347"/>
                  </a:lnTo>
                  <a:cubicBezTo>
                    <a:pt x="216" y="357"/>
                    <a:pt x="399" y="487"/>
                    <a:pt x="590" y="487"/>
                  </a:cubicBezTo>
                  <a:cubicBezTo>
                    <a:pt x="631" y="487"/>
                    <a:pt x="673" y="481"/>
                    <a:pt x="715" y="466"/>
                  </a:cubicBezTo>
                  <a:cubicBezTo>
                    <a:pt x="811" y="431"/>
                    <a:pt x="918" y="395"/>
                    <a:pt x="882" y="288"/>
                  </a:cubicBezTo>
                  <a:cubicBezTo>
                    <a:pt x="882" y="240"/>
                    <a:pt x="799" y="216"/>
                    <a:pt x="739" y="180"/>
                  </a:cubicBezTo>
                  <a:cubicBezTo>
                    <a:pt x="680" y="133"/>
                    <a:pt x="632" y="109"/>
                    <a:pt x="572" y="61"/>
                  </a:cubicBezTo>
                  <a:cubicBezTo>
                    <a:pt x="501" y="50"/>
                    <a:pt x="406" y="50"/>
                    <a:pt x="322" y="38"/>
                  </a:cubicBezTo>
                  <a:cubicBezTo>
                    <a:pt x="271" y="15"/>
                    <a:pt x="220"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5"/>
            <p:cNvSpPr/>
            <p:nvPr/>
          </p:nvSpPr>
          <p:spPr>
            <a:xfrm>
              <a:off x="5604550" y="4022350"/>
              <a:ext cx="14925" cy="10225"/>
            </a:xfrm>
            <a:custGeom>
              <a:avLst/>
              <a:gdLst/>
              <a:ahLst/>
              <a:cxnLst/>
              <a:rect l="l" t="t" r="r" b="b"/>
              <a:pathLst>
                <a:path w="597" h="409" extrusionOk="0">
                  <a:moveTo>
                    <a:pt x="132" y="1"/>
                  </a:moveTo>
                  <a:cubicBezTo>
                    <a:pt x="72" y="143"/>
                    <a:pt x="1" y="310"/>
                    <a:pt x="227" y="370"/>
                  </a:cubicBezTo>
                  <a:cubicBezTo>
                    <a:pt x="269" y="393"/>
                    <a:pt x="313" y="408"/>
                    <a:pt x="356" y="408"/>
                  </a:cubicBezTo>
                  <a:cubicBezTo>
                    <a:pt x="400" y="408"/>
                    <a:pt x="441" y="393"/>
                    <a:pt x="477" y="358"/>
                  </a:cubicBezTo>
                  <a:cubicBezTo>
                    <a:pt x="596" y="227"/>
                    <a:pt x="441" y="120"/>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5"/>
            <p:cNvSpPr/>
            <p:nvPr/>
          </p:nvSpPr>
          <p:spPr>
            <a:xfrm>
              <a:off x="5629550" y="4033375"/>
              <a:ext cx="14325" cy="3250"/>
            </a:xfrm>
            <a:custGeom>
              <a:avLst/>
              <a:gdLst/>
              <a:ahLst/>
              <a:cxnLst/>
              <a:rect l="l" t="t" r="r" b="b"/>
              <a:pathLst>
                <a:path w="573" h="130" extrusionOk="0">
                  <a:moveTo>
                    <a:pt x="1" y="0"/>
                  </a:moveTo>
                  <a:cubicBezTo>
                    <a:pt x="1" y="36"/>
                    <a:pt x="13" y="83"/>
                    <a:pt x="25" y="107"/>
                  </a:cubicBezTo>
                  <a:cubicBezTo>
                    <a:pt x="117" y="107"/>
                    <a:pt x="215" y="130"/>
                    <a:pt x="308" y="130"/>
                  </a:cubicBezTo>
                  <a:cubicBezTo>
                    <a:pt x="406" y="130"/>
                    <a:pt x="499" y="104"/>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5"/>
            <p:cNvSpPr/>
            <p:nvPr/>
          </p:nvSpPr>
          <p:spPr>
            <a:xfrm>
              <a:off x="5482225" y="4026525"/>
              <a:ext cx="11325" cy="2700"/>
            </a:xfrm>
            <a:custGeom>
              <a:avLst/>
              <a:gdLst/>
              <a:ahLst/>
              <a:cxnLst/>
              <a:rect l="l" t="t" r="r" b="b"/>
              <a:pathLst>
                <a:path w="453" h="108" extrusionOk="0">
                  <a:moveTo>
                    <a:pt x="0" y="0"/>
                  </a:moveTo>
                  <a:cubicBezTo>
                    <a:pt x="72" y="72"/>
                    <a:pt x="146" y="107"/>
                    <a:pt x="222" y="107"/>
                  </a:cubicBezTo>
                  <a:cubicBezTo>
                    <a:pt x="298" y="107"/>
                    <a:pt x="375" y="72"/>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5"/>
            <p:cNvSpPr/>
            <p:nvPr/>
          </p:nvSpPr>
          <p:spPr>
            <a:xfrm>
              <a:off x="5460800" y="4025025"/>
              <a:ext cx="3875" cy="925"/>
            </a:xfrm>
            <a:custGeom>
              <a:avLst/>
              <a:gdLst/>
              <a:ahLst/>
              <a:cxnLst/>
              <a:rect l="l" t="t" r="r" b="b"/>
              <a:pathLst>
                <a:path w="155" h="37" extrusionOk="0">
                  <a:moveTo>
                    <a:pt x="107" y="1"/>
                  </a:moveTo>
                  <a:cubicBezTo>
                    <a:pt x="83" y="1"/>
                    <a:pt x="36" y="24"/>
                    <a:pt x="0" y="36"/>
                  </a:cubicBezTo>
                  <a:lnTo>
                    <a:pt x="155" y="36"/>
                  </a:lnTo>
                  <a:cubicBezTo>
                    <a:pt x="143" y="24"/>
                    <a:pt x="119"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5"/>
            <p:cNvSpPr/>
            <p:nvPr/>
          </p:nvSpPr>
          <p:spPr>
            <a:xfrm>
              <a:off x="5442925" y="4024425"/>
              <a:ext cx="3900" cy="1225"/>
            </a:xfrm>
            <a:custGeom>
              <a:avLst/>
              <a:gdLst/>
              <a:ahLst/>
              <a:cxnLst/>
              <a:rect l="l" t="t" r="r" b="b"/>
              <a:pathLst>
                <a:path w="156" h="49" extrusionOk="0">
                  <a:moveTo>
                    <a:pt x="108" y="1"/>
                  </a:moveTo>
                  <a:cubicBezTo>
                    <a:pt x="60" y="1"/>
                    <a:pt x="36" y="25"/>
                    <a:pt x="1" y="37"/>
                  </a:cubicBezTo>
                  <a:cubicBezTo>
                    <a:pt x="48" y="48"/>
                    <a:pt x="96" y="48"/>
                    <a:pt x="155" y="48"/>
                  </a:cubicBezTo>
                  <a:cubicBezTo>
                    <a:pt x="144" y="37"/>
                    <a:pt x="12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5"/>
            <p:cNvSpPr/>
            <p:nvPr/>
          </p:nvSpPr>
          <p:spPr>
            <a:xfrm>
              <a:off x="5623600" y="4025925"/>
              <a:ext cx="2425" cy="3900"/>
            </a:xfrm>
            <a:custGeom>
              <a:avLst/>
              <a:gdLst/>
              <a:ahLst/>
              <a:cxnLst/>
              <a:rect l="l" t="t" r="r" b="b"/>
              <a:pathLst>
                <a:path w="97" h="156" extrusionOk="0">
                  <a:moveTo>
                    <a:pt x="96" y="0"/>
                  </a:moveTo>
                  <a:cubicBezTo>
                    <a:pt x="1" y="48"/>
                    <a:pt x="1" y="108"/>
                    <a:pt x="96" y="155"/>
                  </a:cubicBezTo>
                  <a:lnTo>
                    <a:pt x="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5"/>
            <p:cNvSpPr/>
            <p:nvPr/>
          </p:nvSpPr>
          <p:spPr>
            <a:xfrm>
              <a:off x="5625700" y="4029800"/>
              <a:ext cx="3875" cy="3600"/>
            </a:xfrm>
            <a:custGeom>
              <a:avLst/>
              <a:gdLst/>
              <a:ahLst/>
              <a:cxnLst/>
              <a:rect l="l" t="t" r="r" b="b"/>
              <a:pathLst>
                <a:path w="155" h="144" extrusionOk="0">
                  <a:moveTo>
                    <a:pt x="0" y="0"/>
                  </a:moveTo>
                  <a:cubicBezTo>
                    <a:pt x="9" y="9"/>
                    <a:pt x="19" y="18"/>
                    <a:pt x="28" y="26"/>
                  </a:cubicBezTo>
                  <a:lnTo>
                    <a:pt x="28" y="26"/>
                  </a:lnTo>
                  <a:lnTo>
                    <a:pt x="0" y="0"/>
                  </a:lnTo>
                  <a:close/>
                  <a:moveTo>
                    <a:pt x="28" y="26"/>
                  </a:moveTo>
                  <a:lnTo>
                    <a:pt x="155" y="143"/>
                  </a:lnTo>
                  <a:cubicBezTo>
                    <a:pt x="116" y="95"/>
                    <a:pt x="70" y="62"/>
                    <a:pt x="28" y="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5"/>
            <p:cNvSpPr/>
            <p:nvPr/>
          </p:nvSpPr>
          <p:spPr>
            <a:xfrm>
              <a:off x="5420600" y="4000550"/>
              <a:ext cx="36950" cy="12900"/>
            </a:xfrm>
            <a:custGeom>
              <a:avLst/>
              <a:gdLst/>
              <a:ahLst/>
              <a:cxnLst/>
              <a:rect l="l" t="t" r="r" b="b"/>
              <a:pathLst>
                <a:path w="1478" h="516" extrusionOk="0">
                  <a:moveTo>
                    <a:pt x="1072" y="0"/>
                  </a:moveTo>
                  <a:cubicBezTo>
                    <a:pt x="1041" y="0"/>
                    <a:pt x="1009" y="1"/>
                    <a:pt x="977" y="3"/>
                  </a:cubicBezTo>
                  <a:cubicBezTo>
                    <a:pt x="858" y="3"/>
                    <a:pt x="751" y="15"/>
                    <a:pt x="644" y="51"/>
                  </a:cubicBezTo>
                  <a:cubicBezTo>
                    <a:pt x="429" y="111"/>
                    <a:pt x="227" y="134"/>
                    <a:pt x="48" y="253"/>
                  </a:cubicBezTo>
                  <a:cubicBezTo>
                    <a:pt x="1" y="313"/>
                    <a:pt x="1" y="361"/>
                    <a:pt x="60" y="420"/>
                  </a:cubicBezTo>
                  <a:cubicBezTo>
                    <a:pt x="132" y="432"/>
                    <a:pt x="227" y="432"/>
                    <a:pt x="310" y="456"/>
                  </a:cubicBezTo>
                  <a:cubicBezTo>
                    <a:pt x="337" y="483"/>
                    <a:pt x="368" y="498"/>
                    <a:pt x="398" y="498"/>
                  </a:cubicBezTo>
                  <a:cubicBezTo>
                    <a:pt x="421" y="498"/>
                    <a:pt x="444" y="489"/>
                    <a:pt x="465" y="468"/>
                  </a:cubicBezTo>
                  <a:cubicBezTo>
                    <a:pt x="513" y="468"/>
                    <a:pt x="572" y="480"/>
                    <a:pt x="608" y="480"/>
                  </a:cubicBezTo>
                  <a:cubicBezTo>
                    <a:pt x="656" y="503"/>
                    <a:pt x="706" y="515"/>
                    <a:pt x="755" y="515"/>
                  </a:cubicBezTo>
                  <a:cubicBezTo>
                    <a:pt x="804" y="515"/>
                    <a:pt x="852" y="503"/>
                    <a:pt x="894" y="480"/>
                  </a:cubicBezTo>
                  <a:cubicBezTo>
                    <a:pt x="1048" y="456"/>
                    <a:pt x="1191" y="444"/>
                    <a:pt x="1346" y="420"/>
                  </a:cubicBezTo>
                  <a:cubicBezTo>
                    <a:pt x="1394" y="349"/>
                    <a:pt x="1429" y="265"/>
                    <a:pt x="1477" y="182"/>
                  </a:cubicBezTo>
                  <a:cubicBezTo>
                    <a:pt x="1378" y="33"/>
                    <a:pt x="1229"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5"/>
            <p:cNvSpPr/>
            <p:nvPr/>
          </p:nvSpPr>
          <p:spPr>
            <a:xfrm>
              <a:off x="5453350" y="4011900"/>
              <a:ext cx="37825" cy="3325"/>
            </a:xfrm>
            <a:custGeom>
              <a:avLst/>
              <a:gdLst/>
              <a:ahLst/>
              <a:cxnLst/>
              <a:rect l="l" t="t" r="r" b="b"/>
              <a:pathLst>
                <a:path w="1513" h="133" extrusionOk="0">
                  <a:moveTo>
                    <a:pt x="735" y="0"/>
                  </a:moveTo>
                  <a:cubicBezTo>
                    <a:pt x="523" y="0"/>
                    <a:pt x="311" y="15"/>
                    <a:pt x="97" y="15"/>
                  </a:cubicBezTo>
                  <a:cubicBezTo>
                    <a:pt x="65" y="15"/>
                    <a:pt x="33" y="14"/>
                    <a:pt x="0" y="14"/>
                  </a:cubicBezTo>
                  <a:lnTo>
                    <a:pt x="0" y="14"/>
                  </a:lnTo>
                  <a:cubicBezTo>
                    <a:pt x="24" y="61"/>
                    <a:pt x="24" y="85"/>
                    <a:pt x="24" y="133"/>
                  </a:cubicBezTo>
                  <a:cubicBezTo>
                    <a:pt x="512" y="133"/>
                    <a:pt x="1012" y="121"/>
                    <a:pt x="1513" y="121"/>
                  </a:cubicBezTo>
                  <a:cubicBezTo>
                    <a:pt x="1254" y="22"/>
                    <a:pt x="995" y="0"/>
                    <a:pt x="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5"/>
            <p:cNvSpPr/>
            <p:nvPr/>
          </p:nvSpPr>
          <p:spPr>
            <a:xfrm>
              <a:off x="5392925" y="4003375"/>
              <a:ext cx="29200" cy="12850"/>
            </a:xfrm>
            <a:custGeom>
              <a:avLst/>
              <a:gdLst/>
              <a:ahLst/>
              <a:cxnLst/>
              <a:rect l="l" t="t" r="r" b="b"/>
              <a:pathLst>
                <a:path w="1168" h="514" extrusionOk="0">
                  <a:moveTo>
                    <a:pt x="589" y="0"/>
                  </a:moveTo>
                  <a:cubicBezTo>
                    <a:pt x="420" y="0"/>
                    <a:pt x="246" y="53"/>
                    <a:pt x="72" y="128"/>
                  </a:cubicBezTo>
                  <a:cubicBezTo>
                    <a:pt x="36" y="176"/>
                    <a:pt x="24" y="200"/>
                    <a:pt x="0" y="236"/>
                  </a:cubicBezTo>
                  <a:cubicBezTo>
                    <a:pt x="72" y="343"/>
                    <a:pt x="179" y="343"/>
                    <a:pt x="274" y="343"/>
                  </a:cubicBezTo>
                  <a:cubicBezTo>
                    <a:pt x="298" y="345"/>
                    <a:pt x="323" y="345"/>
                    <a:pt x="348" y="345"/>
                  </a:cubicBezTo>
                  <a:cubicBezTo>
                    <a:pt x="368" y="345"/>
                    <a:pt x="388" y="345"/>
                    <a:pt x="407" y="345"/>
                  </a:cubicBezTo>
                  <a:cubicBezTo>
                    <a:pt x="523" y="345"/>
                    <a:pt x="638" y="354"/>
                    <a:pt x="715" y="474"/>
                  </a:cubicBezTo>
                  <a:cubicBezTo>
                    <a:pt x="756" y="502"/>
                    <a:pt x="790" y="514"/>
                    <a:pt x="820" y="514"/>
                  </a:cubicBezTo>
                  <a:cubicBezTo>
                    <a:pt x="903" y="514"/>
                    <a:pt x="951" y="425"/>
                    <a:pt x="1012" y="355"/>
                  </a:cubicBezTo>
                  <a:cubicBezTo>
                    <a:pt x="1072" y="343"/>
                    <a:pt x="1108" y="331"/>
                    <a:pt x="1167" y="307"/>
                  </a:cubicBezTo>
                  <a:cubicBezTo>
                    <a:pt x="1155" y="271"/>
                    <a:pt x="1143" y="236"/>
                    <a:pt x="1108" y="212"/>
                  </a:cubicBezTo>
                  <a:cubicBezTo>
                    <a:pt x="943" y="59"/>
                    <a:pt x="768"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5"/>
            <p:cNvSpPr/>
            <p:nvPr/>
          </p:nvSpPr>
          <p:spPr>
            <a:xfrm>
              <a:off x="5517050" y="4013600"/>
              <a:ext cx="24725" cy="5500"/>
            </a:xfrm>
            <a:custGeom>
              <a:avLst/>
              <a:gdLst/>
              <a:ahLst/>
              <a:cxnLst/>
              <a:rect l="l" t="t" r="r" b="b"/>
              <a:pathLst>
                <a:path w="989" h="220" extrusionOk="0">
                  <a:moveTo>
                    <a:pt x="268" y="1"/>
                  </a:moveTo>
                  <a:cubicBezTo>
                    <a:pt x="179" y="1"/>
                    <a:pt x="90" y="15"/>
                    <a:pt x="0" y="53"/>
                  </a:cubicBezTo>
                  <a:cubicBezTo>
                    <a:pt x="60" y="112"/>
                    <a:pt x="131" y="160"/>
                    <a:pt x="191" y="220"/>
                  </a:cubicBezTo>
                  <a:lnTo>
                    <a:pt x="905" y="220"/>
                  </a:lnTo>
                  <a:cubicBezTo>
                    <a:pt x="965" y="172"/>
                    <a:pt x="989" y="124"/>
                    <a:pt x="905" y="100"/>
                  </a:cubicBezTo>
                  <a:cubicBezTo>
                    <a:pt x="694" y="84"/>
                    <a:pt x="483" y="1"/>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5"/>
            <p:cNvSpPr/>
            <p:nvPr/>
          </p:nvSpPr>
          <p:spPr>
            <a:xfrm>
              <a:off x="5410775" y="4011925"/>
              <a:ext cx="9850" cy="6750"/>
            </a:xfrm>
            <a:custGeom>
              <a:avLst/>
              <a:gdLst/>
              <a:ahLst/>
              <a:cxnLst/>
              <a:rect l="l" t="t" r="r" b="b"/>
              <a:pathLst>
                <a:path w="394" h="270" extrusionOk="0">
                  <a:moveTo>
                    <a:pt x="298" y="1"/>
                  </a:moveTo>
                  <a:lnTo>
                    <a:pt x="298" y="1"/>
                  </a:lnTo>
                  <a:cubicBezTo>
                    <a:pt x="191" y="48"/>
                    <a:pt x="96" y="72"/>
                    <a:pt x="1" y="120"/>
                  </a:cubicBezTo>
                  <a:cubicBezTo>
                    <a:pt x="43" y="213"/>
                    <a:pt x="103" y="269"/>
                    <a:pt x="177" y="269"/>
                  </a:cubicBezTo>
                  <a:cubicBezTo>
                    <a:pt x="207" y="269"/>
                    <a:pt x="240" y="260"/>
                    <a:pt x="275" y="239"/>
                  </a:cubicBezTo>
                  <a:cubicBezTo>
                    <a:pt x="394" y="179"/>
                    <a:pt x="310" y="84"/>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5"/>
            <p:cNvSpPr/>
            <p:nvPr/>
          </p:nvSpPr>
          <p:spPr>
            <a:xfrm>
              <a:off x="5494725" y="4012425"/>
              <a:ext cx="14900" cy="2500"/>
            </a:xfrm>
            <a:custGeom>
              <a:avLst/>
              <a:gdLst/>
              <a:ahLst/>
              <a:cxnLst/>
              <a:rect l="l" t="t" r="r" b="b"/>
              <a:pathLst>
                <a:path w="596" h="100" extrusionOk="0">
                  <a:moveTo>
                    <a:pt x="271" y="1"/>
                  </a:moveTo>
                  <a:cubicBezTo>
                    <a:pt x="179" y="1"/>
                    <a:pt x="87" y="29"/>
                    <a:pt x="0" y="100"/>
                  </a:cubicBezTo>
                  <a:lnTo>
                    <a:pt x="596" y="100"/>
                  </a:lnTo>
                  <a:cubicBezTo>
                    <a:pt x="492" y="42"/>
                    <a:pt x="381"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35"/>
            <p:cNvSpPr/>
            <p:nvPr/>
          </p:nvSpPr>
          <p:spPr>
            <a:xfrm>
              <a:off x="5436075" y="4012225"/>
              <a:ext cx="6875" cy="2475"/>
            </a:xfrm>
            <a:custGeom>
              <a:avLst/>
              <a:gdLst/>
              <a:ahLst/>
              <a:cxnLst/>
              <a:rect l="l" t="t" r="r" b="b"/>
              <a:pathLst>
                <a:path w="275" h="99" extrusionOk="0">
                  <a:moveTo>
                    <a:pt x="1" y="1"/>
                  </a:moveTo>
                  <a:cubicBezTo>
                    <a:pt x="43" y="66"/>
                    <a:pt x="87" y="99"/>
                    <a:pt x="133" y="99"/>
                  </a:cubicBezTo>
                  <a:cubicBezTo>
                    <a:pt x="179" y="99"/>
                    <a:pt x="227" y="66"/>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35"/>
            <p:cNvSpPr/>
            <p:nvPr/>
          </p:nvSpPr>
          <p:spPr>
            <a:xfrm>
              <a:off x="5452450" y="4015200"/>
              <a:ext cx="1525" cy="1525"/>
            </a:xfrm>
            <a:custGeom>
              <a:avLst/>
              <a:gdLst/>
              <a:ahLst/>
              <a:cxnLst/>
              <a:rect l="l" t="t" r="r" b="b"/>
              <a:pathLst>
                <a:path w="61" h="61" extrusionOk="0">
                  <a:moveTo>
                    <a:pt x="60" y="1"/>
                  </a:moveTo>
                  <a:lnTo>
                    <a:pt x="1" y="36"/>
                  </a:lnTo>
                  <a:lnTo>
                    <a:pt x="25" y="60"/>
                  </a:ln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35"/>
            <p:cNvSpPr/>
            <p:nvPr/>
          </p:nvSpPr>
          <p:spPr>
            <a:xfrm>
              <a:off x="5428650" y="4011925"/>
              <a:ext cx="3600" cy="1800"/>
            </a:xfrm>
            <a:custGeom>
              <a:avLst/>
              <a:gdLst/>
              <a:ahLst/>
              <a:cxnLst/>
              <a:rect l="l" t="t" r="r" b="b"/>
              <a:pathLst>
                <a:path w="144" h="72" extrusionOk="0">
                  <a:moveTo>
                    <a:pt x="0" y="1"/>
                  </a:moveTo>
                  <a:cubicBezTo>
                    <a:pt x="12" y="13"/>
                    <a:pt x="24" y="48"/>
                    <a:pt x="36" y="60"/>
                  </a:cubicBezTo>
                  <a:cubicBezTo>
                    <a:pt x="51" y="68"/>
                    <a:pt x="65" y="72"/>
                    <a:pt x="78" y="72"/>
                  </a:cubicBezTo>
                  <a:cubicBezTo>
                    <a:pt x="105" y="72"/>
                    <a:pt x="127" y="53"/>
                    <a:pt x="143" y="13"/>
                  </a:cubicBezTo>
                  <a:cubicBezTo>
                    <a:pt x="84" y="1"/>
                    <a:pt x="36"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35"/>
            <p:cNvSpPr/>
            <p:nvPr/>
          </p:nvSpPr>
          <p:spPr>
            <a:xfrm>
              <a:off x="5923050" y="4037525"/>
              <a:ext cx="61350" cy="14275"/>
            </a:xfrm>
            <a:custGeom>
              <a:avLst/>
              <a:gdLst/>
              <a:ahLst/>
              <a:cxnLst/>
              <a:rect l="l" t="t" r="r" b="b"/>
              <a:pathLst>
                <a:path w="2454" h="571" extrusionOk="0">
                  <a:moveTo>
                    <a:pt x="239" y="1"/>
                  </a:moveTo>
                  <a:cubicBezTo>
                    <a:pt x="179" y="13"/>
                    <a:pt x="120" y="48"/>
                    <a:pt x="72" y="96"/>
                  </a:cubicBezTo>
                  <a:cubicBezTo>
                    <a:pt x="24" y="132"/>
                    <a:pt x="12" y="191"/>
                    <a:pt x="0" y="251"/>
                  </a:cubicBezTo>
                  <a:cubicBezTo>
                    <a:pt x="12" y="298"/>
                    <a:pt x="24" y="334"/>
                    <a:pt x="60" y="358"/>
                  </a:cubicBezTo>
                  <a:cubicBezTo>
                    <a:pt x="211" y="509"/>
                    <a:pt x="367" y="571"/>
                    <a:pt x="529" y="571"/>
                  </a:cubicBezTo>
                  <a:cubicBezTo>
                    <a:pt x="686" y="571"/>
                    <a:pt x="848" y="512"/>
                    <a:pt x="1013" y="417"/>
                  </a:cubicBezTo>
                  <a:lnTo>
                    <a:pt x="1310" y="417"/>
                  </a:lnTo>
                  <a:cubicBezTo>
                    <a:pt x="1372" y="400"/>
                    <a:pt x="1434" y="393"/>
                    <a:pt x="1496" y="393"/>
                  </a:cubicBezTo>
                  <a:cubicBezTo>
                    <a:pt x="1753" y="393"/>
                    <a:pt x="2010" y="513"/>
                    <a:pt x="2267" y="513"/>
                  </a:cubicBezTo>
                  <a:cubicBezTo>
                    <a:pt x="2329" y="513"/>
                    <a:pt x="2391" y="506"/>
                    <a:pt x="2453" y="489"/>
                  </a:cubicBezTo>
                  <a:lnTo>
                    <a:pt x="2453" y="417"/>
                  </a:lnTo>
                  <a:cubicBezTo>
                    <a:pt x="2227" y="239"/>
                    <a:pt x="1977" y="275"/>
                    <a:pt x="1727" y="251"/>
                  </a:cubicBezTo>
                  <a:cubicBezTo>
                    <a:pt x="1705" y="250"/>
                    <a:pt x="1683" y="250"/>
                    <a:pt x="1661" y="250"/>
                  </a:cubicBezTo>
                  <a:cubicBezTo>
                    <a:pt x="1493" y="250"/>
                    <a:pt x="1324" y="267"/>
                    <a:pt x="1157" y="267"/>
                  </a:cubicBezTo>
                  <a:cubicBezTo>
                    <a:pt x="956" y="267"/>
                    <a:pt x="756" y="242"/>
                    <a:pt x="560" y="132"/>
                  </a:cubicBezTo>
                  <a:cubicBezTo>
                    <a:pt x="501" y="1"/>
                    <a:pt x="370"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5"/>
            <p:cNvSpPr/>
            <p:nvPr/>
          </p:nvSpPr>
          <p:spPr>
            <a:xfrm>
              <a:off x="5984675" y="4048250"/>
              <a:ext cx="36625" cy="3900"/>
            </a:xfrm>
            <a:custGeom>
              <a:avLst/>
              <a:gdLst/>
              <a:ahLst/>
              <a:cxnLst/>
              <a:rect l="l" t="t" r="r" b="b"/>
              <a:pathLst>
                <a:path w="1465" h="156" extrusionOk="0">
                  <a:moveTo>
                    <a:pt x="0" y="0"/>
                  </a:moveTo>
                  <a:lnTo>
                    <a:pt x="0" y="84"/>
                  </a:lnTo>
                  <a:cubicBezTo>
                    <a:pt x="95" y="96"/>
                    <a:pt x="179" y="119"/>
                    <a:pt x="274" y="155"/>
                  </a:cubicBezTo>
                  <a:cubicBezTo>
                    <a:pt x="398" y="126"/>
                    <a:pt x="522" y="120"/>
                    <a:pt x="645" y="120"/>
                  </a:cubicBezTo>
                  <a:cubicBezTo>
                    <a:pt x="721" y="120"/>
                    <a:pt x="798" y="122"/>
                    <a:pt x="874" y="122"/>
                  </a:cubicBezTo>
                  <a:cubicBezTo>
                    <a:pt x="1072" y="122"/>
                    <a:pt x="1268" y="108"/>
                    <a:pt x="1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5"/>
            <p:cNvSpPr/>
            <p:nvPr/>
          </p:nvSpPr>
          <p:spPr>
            <a:xfrm>
              <a:off x="5277725" y="3823200"/>
              <a:ext cx="55100" cy="18725"/>
            </a:xfrm>
            <a:custGeom>
              <a:avLst/>
              <a:gdLst/>
              <a:ahLst/>
              <a:cxnLst/>
              <a:rect l="l" t="t" r="r" b="b"/>
              <a:pathLst>
                <a:path w="2204" h="749" extrusionOk="0">
                  <a:moveTo>
                    <a:pt x="915" y="0"/>
                  </a:moveTo>
                  <a:cubicBezTo>
                    <a:pt x="879" y="0"/>
                    <a:pt x="844" y="1"/>
                    <a:pt x="810" y="1"/>
                  </a:cubicBezTo>
                  <a:cubicBezTo>
                    <a:pt x="691" y="37"/>
                    <a:pt x="572" y="61"/>
                    <a:pt x="453" y="73"/>
                  </a:cubicBezTo>
                  <a:cubicBezTo>
                    <a:pt x="394" y="97"/>
                    <a:pt x="334" y="108"/>
                    <a:pt x="275" y="132"/>
                  </a:cubicBezTo>
                  <a:cubicBezTo>
                    <a:pt x="167" y="192"/>
                    <a:pt x="60" y="251"/>
                    <a:pt x="1" y="370"/>
                  </a:cubicBezTo>
                  <a:cubicBezTo>
                    <a:pt x="1" y="418"/>
                    <a:pt x="25" y="454"/>
                    <a:pt x="48" y="478"/>
                  </a:cubicBezTo>
                  <a:cubicBezTo>
                    <a:pt x="334" y="537"/>
                    <a:pt x="644" y="430"/>
                    <a:pt x="894" y="632"/>
                  </a:cubicBezTo>
                  <a:cubicBezTo>
                    <a:pt x="1017" y="619"/>
                    <a:pt x="1143" y="609"/>
                    <a:pt x="1268" y="609"/>
                  </a:cubicBezTo>
                  <a:cubicBezTo>
                    <a:pt x="1480" y="609"/>
                    <a:pt x="1692" y="638"/>
                    <a:pt x="1894" y="728"/>
                  </a:cubicBezTo>
                  <a:cubicBezTo>
                    <a:pt x="1937" y="741"/>
                    <a:pt x="1979" y="749"/>
                    <a:pt x="2019" y="749"/>
                  </a:cubicBezTo>
                  <a:cubicBezTo>
                    <a:pt x="2088" y="749"/>
                    <a:pt x="2151" y="724"/>
                    <a:pt x="2203" y="656"/>
                  </a:cubicBezTo>
                  <a:cubicBezTo>
                    <a:pt x="2203" y="144"/>
                    <a:pt x="1775" y="287"/>
                    <a:pt x="1513" y="180"/>
                  </a:cubicBezTo>
                  <a:cubicBezTo>
                    <a:pt x="1500" y="179"/>
                    <a:pt x="1486" y="178"/>
                    <a:pt x="1472" y="178"/>
                  </a:cubicBezTo>
                  <a:cubicBezTo>
                    <a:pt x="1441" y="178"/>
                    <a:pt x="1409" y="180"/>
                    <a:pt x="1377" y="180"/>
                  </a:cubicBezTo>
                  <a:cubicBezTo>
                    <a:pt x="1291" y="180"/>
                    <a:pt x="1210" y="165"/>
                    <a:pt x="1179" y="49"/>
                  </a:cubicBezTo>
                  <a:cubicBezTo>
                    <a:pt x="1094" y="6"/>
                    <a:pt x="1003" y="0"/>
                    <a:pt x="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5"/>
            <p:cNvSpPr/>
            <p:nvPr/>
          </p:nvSpPr>
          <p:spPr>
            <a:xfrm>
              <a:off x="5200350" y="3799675"/>
              <a:ext cx="41675" cy="18200"/>
            </a:xfrm>
            <a:custGeom>
              <a:avLst/>
              <a:gdLst/>
              <a:ahLst/>
              <a:cxnLst/>
              <a:rect l="l" t="t" r="r" b="b"/>
              <a:pathLst>
                <a:path w="1667" h="728" extrusionOk="0">
                  <a:moveTo>
                    <a:pt x="575" y="0"/>
                  </a:moveTo>
                  <a:cubicBezTo>
                    <a:pt x="562" y="0"/>
                    <a:pt x="549" y="1"/>
                    <a:pt x="536" y="2"/>
                  </a:cubicBezTo>
                  <a:cubicBezTo>
                    <a:pt x="369" y="2"/>
                    <a:pt x="226" y="37"/>
                    <a:pt x="107" y="133"/>
                  </a:cubicBezTo>
                  <a:cubicBezTo>
                    <a:pt x="36" y="240"/>
                    <a:pt x="0" y="347"/>
                    <a:pt x="95" y="454"/>
                  </a:cubicBezTo>
                  <a:cubicBezTo>
                    <a:pt x="150" y="509"/>
                    <a:pt x="191" y="620"/>
                    <a:pt x="277" y="620"/>
                  </a:cubicBezTo>
                  <a:cubicBezTo>
                    <a:pt x="303" y="620"/>
                    <a:pt x="333" y="610"/>
                    <a:pt x="369" y="585"/>
                  </a:cubicBezTo>
                  <a:cubicBezTo>
                    <a:pt x="466" y="568"/>
                    <a:pt x="560" y="556"/>
                    <a:pt x="650" y="556"/>
                  </a:cubicBezTo>
                  <a:cubicBezTo>
                    <a:pt x="815" y="556"/>
                    <a:pt x="969" y="597"/>
                    <a:pt x="1107" y="728"/>
                  </a:cubicBezTo>
                  <a:cubicBezTo>
                    <a:pt x="1187" y="710"/>
                    <a:pt x="1260" y="679"/>
                    <a:pt x="1341" y="679"/>
                  </a:cubicBezTo>
                  <a:cubicBezTo>
                    <a:pt x="1369" y="679"/>
                    <a:pt x="1398" y="683"/>
                    <a:pt x="1429" y="692"/>
                  </a:cubicBezTo>
                  <a:cubicBezTo>
                    <a:pt x="1452" y="696"/>
                    <a:pt x="1472" y="698"/>
                    <a:pt x="1491" y="698"/>
                  </a:cubicBezTo>
                  <a:cubicBezTo>
                    <a:pt x="1636" y="698"/>
                    <a:pt x="1656" y="581"/>
                    <a:pt x="1667" y="454"/>
                  </a:cubicBezTo>
                  <a:cubicBezTo>
                    <a:pt x="1476" y="264"/>
                    <a:pt x="1179" y="323"/>
                    <a:pt x="953" y="168"/>
                  </a:cubicBezTo>
                  <a:cubicBezTo>
                    <a:pt x="844" y="59"/>
                    <a:pt x="714"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5"/>
            <p:cNvSpPr/>
            <p:nvPr/>
          </p:nvSpPr>
          <p:spPr>
            <a:xfrm>
              <a:off x="5279050" y="3821425"/>
              <a:ext cx="28175" cy="7550"/>
            </a:xfrm>
            <a:custGeom>
              <a:avLst/>
              <a:gdLst/>
              <a:ahLst/>
              <a:cxnLst/>
              <a:rect l="l" t="t" r="r" b="b"/>
              <a:pathLst>
                <a:path w="1127" h="302" extrusionOk="0">
                  <a:moveTo>
                    <a:pt x="412" y="1"/>
                  </a:moveTo>
                  <a:cubicBezTo>
                    <a:pt x="293" y="13"/>
                    <a:pt x="186" y="13"/>
                    <a:pt x="67" y="25"/>
                  </a:cubicBezTo>
                  <a:cubicBezTo>
                    <a:pt x="34" y="168"/>
                    <a:pt x="1" y="301"/>
                    <a:pt x="185" y="301"/>
                  </a:cubicBezTo>
                  <a:cubicBezTo>
                    <a:pt x="200" y="301"/>
                    <a:pt x="216" y="300"/>
                    <a:pt x="233" y="298"/>
                  </a:cubicBezTo>
                  <a:lnTo>
                    <a:pt x="388" y="298"/>
                  </a:lnTo>
                  <a:cubicBezTo>
                    <a:pt x="472" y="203"/>
                    <a:pt x="591" y="239"/>
                    <a:pt x="686" y="168"/>
                  </a:cubicBezTo>
                  <a:cubicBezTo>
                    <a:pt x="829" y="144"/>
                    <a:pt x="984" y="144"/>
                    <a:pt x="1126" y="132"/>
                  </a:cubicBezTo>
                  <a:cubicBezTo>
                    <a:pt x="900" y="1"/>
                    <a:pt x="65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5"/>
            <p:cNvSpPr/>
            <p:nvPr/>
          </p:nvSpPr>
          <p:spPr>
            <a:xfrm>
              <a:off x="5272075" y="3822025"/>
              <a:ext cx="12825" cy="10450"/>
            </a:xfrm>
            <a:custGeom>
              <a:avLst/>
              <a:gdLst/>
              <a:ahLst/>
              <a:cxnLst/>
              <a:rect l="l" t="t" r="r" b="b"/>
              <a:pathLst>
                <a:path w="513" h="418" extrusionOk="0">
                  <a:moveTo>
                    <a:pt x="262" y="1"/>
                  </a:moveTo>
                  <a:cubicBezTo>
                    <a:pt x="155" y="108"/>
                    <a:pt x="1" y="215"/>
                    <a:pt x="108" y="405"/>
                  </a:cubicBezTo>
                  <a:cubicBezTo>
                    <a:pt x="143" y="405"/>
                    <a:pt x="179" y="405"/>
                    <a:pt x="215" y="417"/>
                  </a:cubicBezTo>
                  <a:cubicBezTo>
                    <a:pt x="334" y="405"/>
                    <a:pt x="453" y="394"/>
                    <a:pt x="512" y="274"/>
                  </a:cubicBezTo>
                  <a:cubicBezTo>
                    <a:pt x="405" y="215"/>
                    <a:pt x="382" y="108"/>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5"/>
            <p:cNvSpPr/>
            <p:nvPr/>
          </p:nvSpPr>
          <p:spPr>
            <a:xfrm>
              <a:off x="5267025" y="3822025"/>
              <a:ext cx="11625" cy="10150"/>
            </a:xfrm>
            <a:custGeom>
              <a:avLst/>
              <a:gdLst/>
              <a:ahLst/>
              <a:cxnLst/>
              <a:rect l="l" t="t" r="r" b="b"/>
              <a:pathLst>
                <a:path w="465" h="406" extrusionOk="0">
                  <a:moveTo>
                    <a:pt x="464" y="1"/>
                  </a:moveTo>
                  <a:cubicBezTo>
                    <a:pt x="298" y="96"/>
                    <a:pt x="0" y="144"/>
                    <a:pt x="310" y="405"/>
                  </a:cubicBezTo>
                  <a:cubicBezTo>
                    <a:pt x="357" y="274"/>
                    <a:pt x="417" y="144"/>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5"/>
            <p:cNvSpPr/>
            <p:nvPr/>
          </p:nvSpPr>
          <p:spPr>
            <a:xfrm>
              <a:off x="5160750" y="3635100"/>
              <a:ext cx="15500" cy="16425"/>
            </a:xfrm>
            <a:custGeom>
              <a:avLst/>
              <a:gdLst/>
              <a:ahLst/>
              <a:cxnLst/>
              <a:rect l="l" t="t" r="r" b="b"/>
              <a:pathLst>
                <a:path w="620" h="657" extrusionOk="0">
                  <a:moveTo>
                    <a:pt x="382" y="1"/>
                  </a:moveTo>
                  <a:cubicBezTo>
                    <a:pt x="239" y="1"/>
                    <a:pt x="96" y="72"/>
                    <a:pt x="1" y="179"/>
                  </a:cubicBezTo>
                  <a:lnTo>
                    <a:pt x="84" y="441"/>
                  </a:lnTo>
                  <a:cubicBezTo>
                    <a:pt x="159" y="558"/>
                    <a:pt x="246" y="657"/>
                    <a:pt x="364" y="657"/>
                  </a:cubicBezTo>
                  <a:cubicBezTo>
                    <a:pt x="415" y="657"/>
                    <a:pt x="472" y="639"/>
                    <a:pt x="536" y="596"/>
                  </a:cubicBezTo>
                  <a:cubicBezTo>
                    <a:pt x="501" y="465"/>
                    <a:pt x="548" y="370"/>
                    <a:pt x="620" y="274"/>
                  </a:cubicBezTo>
                  <a:cubicBezTo>
                    <a:pt x="620" y="131"/>
                    <a:pt x="501" y="60"/>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5"/>
            <p:cNvSpPr/>
            <p:nvPr/>
          </p:nvSpPr>
          <p:spPr>
            <a:xfrm>
              <a:off x="5192000" y="3605550"/>
              <a:ext cx="6875" cy="5950"/>
            </a:xfrm>
            <a:custGeom>
              <a:avLst/>
              <a:gdLst/>
              <a:ahLst/>
              <a:cxnLst/>
              <a:rect l="l" t="t" r="r" b="b"/>
              <a:pathLst>
                <a:path w="275" h="238" extrusionOk="0">
                  <a:moveTo>
                    <a:pt x="169" y="1"/>
                  </a:moveTo>
                  <a:cubicBezTo>
                    <a:pt x="75" y="1"/>
                    <a:pt x="50" y="104"/>
                    <a:pt x="1" y="182"/>
                  </a:cubicBezTo>
                  <a:cubicBezTo>
                    <a:pt x="57" y="189"/>
                    <a:pt x="121" y="237"/>
                    <a:pt x="174" y="237"/>
                  </a:cubicBezTo>
                  <a:cubicBezTo>
                    <a:pt x="211" y="237"/>
                    <a:pt x="243" y="214"/>
                    <a:pt x="263" y="135"/>
                  </a:cubicBezTo>
                  <a:cubicBezTo>
                    <a:pt x="275" y="111"/>
                    <a:pt x="263" y="28"/>
                    <a:pt x="239" y="16"/>
                  </a:cubicBezTo>
                  <a:cubicBezTo>
                    <a:pt x="212" y="5"/>
                    <a:pt x="189"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5"/>
            <p:cNvSpPr/>
            <p:nvPr/>
          </p:nvSpPr>
          <p:spPr>
            <a:xfrm>
              <a:off x="5707550" y="4019075"/>
              <a:ext cx="202125" cy="27175"/>
            </a:xfrm>
            <a:custGeom>
              <a:avLst/>
              <a:gdLst/>
              <a:ahLst/>
              <a:cxnLst/>
              <a:rect l="l" t="t" r="r" b="b"/>
              <a:pathLst>
                <a:path w="8085" h="1087" extrusionOk="0">
                  <a:moveTo>
                    <a:pt x="1620" y="1"/>
                  </a:moveTo>
                  <a:cubicBezTo>
                    <a:pt x="1524" y="7"/>
                    <a:pt x="1429" y="7"/>
                    <a:pt x="1334" y="7"/>
                  </a:cubicBezTo>
                  <a:cubicBezTo>
                    <a:pt x="1239" y="7"/>
                    <a:pt x="1143" y="7"/>
                    <a:pt x="1048" y="12"/>
                  </a:cubicBezTo>
                  <a:cubicBezTo>
                    <a:pt x="929" y="12"/>
                    <a:pt x="822" y="60"/>
                    <a:pt x="750" y="155"/>
                  </a:cubicBezTo>
                  <a:cubicBezTo>
                    <a:pt x="639" y="267"/>
                    <a:pt x="508" y="285"/>
                    <a:pt x="373" y="285"/>
                  </a:cubicBezTo>
                  <a:cubicBezTo>
                    <a:pt x="308" y="285"/>
                    <a:pt x="243" y="281"/>
                    <a:pt x="179" y="281"/>
                  </a:cubicBezTo>
                  <a:cubicBezTo>
                    <a:pt x="118" y="281"/>
                    <a:pt x="58" y="284"/>
                    <a:pt x="0" y="298"/>
                  </a:cubicBezTo>
                  <a:cubicBezTo>
                    <a:pt x="215" y="334"/>
                    <a:pt x="405" y="393"/>
                    <a:pt x="608" y="441"/>
                  </a:cubicBezTo>
                  <a:cubicBezTo>
                    <a:pt x="674" y="491"/>
                    <a:pt x="740" y="517"/>
                    <a:pt x="805" y="517"/>
                  </a:cubicBezTo>
                  <a:cubicBezTo>
                    <a:pt x="880" y="517"/>
                    <a:pt x="954" y="482"/>
                    <a:pt x="1024" y="405"/>
                  </a:cubicBezTo>
                  <a:cubicBezTo>
                    <a:pt x="1106" y="400"/>
                    <a:pt x="1189" y="397"/>
                    <a:pt x="1271" y="397"/>
                  </a:cubicBezTo>
                  <a:cubicBezTo>
                    <a:pt x="1545" y="397"/>
                    <a:pt x="1818" y="430"/>
                    <a:pt x="2084" y="513"/>
                  </a:cubicBezTo>
                  <a:cubicBezTo>
                    <a:pt x="2153" y="625"/>
                    <a:pt x="2235" y="656"/>
                    <a:pt x="2323" y="656"/>
                  </a:cubicBezTo>
                  <a:cubicBezTo>
                    <a:pt x="2403" y="656"/>
                    <a:pt x="2487" y="631"/>
                    <a:pt x="2572" y="620"/>
                  </a:cubicBezTo>
                  <a:cubicBezTo>
                    <a:pt x="2679" y="620"/>
                    <a:pt x="2786" y="620"/>
                    <a:pt x="2894" y="572"/>
                  </a:cubicBezTo>
                  <a:lnTo>
                    <a:pt x="3036" y="572"/>
                  </a:lnTo>
                  <a:cubicBezTo>
                    <a:pt x="3227" y="667"/>
                    <a:pt x="3465" y="572"/>
                    <a:pt x="3667" y="679"/>
                  </a:cubicBezTo>
                  <a:cubicBezTo>
                    <a:pt x="3743" y="663"/>
                    <a:pt x="3818" y="656"/>
                    <a:pt x="3894" y="656"/>
                  </a:cubicBezTo>
                  <a:cubicBezTo>
                    <a:pt x="4091" y="656"/>
                    <a:pt x="4287" y="701"/>
                    <a:pt x="4477" y="727"/>
                  </a:cubicBezTo>
                  <a:cubicBezTo>
                    <a:pt x="4751" y="786"/>
                    <a:pt x="5037" y="810"/>
                    <a:pt x="5287" y="917"/>
                  </a:cubicBezTo>
                  <a:cubicBezTo>
                    <a:pt x="5299" y="919"/>
                    <a:pt x="5311" y="920"/>
                    <a:pt x="5323" y="920"/>
                  </a:cubicBezTo>
                  <a:cubicBezTo>
                    <a:pt x="5379" y="920"/>
                    <a:pt x="5428" y="897"/>
                    <a:pt x="5477" y="858"/>
                  </a:cubicBezTo>
                  <a:cubicBezTo>
                    <a:pt x="5656" y="870"/>
                    <a:pt x="5846" y="870"/>
                    <a:pt x="6049" y="882"/>
                  </a:cubicBezTo>
                  <a:cubicBezTo>
                    <a:pt x="6128" y="917"/>
                    <a:pt x="6210" y="925"/>
                    <a:pt x="6293" y="925"/>
                  </a:cubicBezTo>
                  <a:cubicBezTo>
                    <a:pt x="6359" y="925"/>
                    <a:pt x="6425" y="920"/>
                    <a:pt x="6490" y="920"/>
                  </a:cubicBezTo>
                  <a:cubicBezTo>
                    <a:pt x="6588" y="920"/>
                    <a:pt x="6685" y="932"/>
                    <a:pt x="6775" y="989"/>
                  </a:cubicBezTo>
                  <a:lnTo>
                    <a:pt x="7061" y="989"/>
                  </a:lnTo>
                  <a:cubicBezTo>
                    <a:pt x="7141" y="1049"/>
                    <a:pt x="7218" y="1087"/>
                    <a:pt x="7298" y="1087"/>
                  </a:cubicBezTo>
                  <a:cubicBezTo>
                    <a:pt x="7359" y="1087"/>
                    <a:pt x="7422" y="1064"/>
                    <a:pt x="7489" y="1013"/>
                  </a:cubicBezTo>
                  <a:cubicBezTo>
                    <a:pt x="7537" y="989"/>
                    <a:pt x="7597" y="977"/>
                    <a:pt x="7632" y="965"/>
                  </a:cubicBezTo>
                  <a:cubicBezTo>
                    <a:pt x="7682" y="923"/>
                    <a:pt x="7749" y="919"/>
                    <a:pt x="7815" y="919"/>
                  </a:cubicBezTo>
                  <a:cubicBezTo>
                    <a:pt x="7829" y="919"/>
                    <a:pt x="7843" y="920"/>
                    <a:pt x="7857" y="920"/>
                  </a:cubicBezTo>
                  <a:cubicBezTo>
                    <a:pt x="7965" y="920"/>
                    <a:pt x="8064" y="910"/>
                    <a:pt x="8085" y="739"/>
                  </a:cubicBezTo>
                  <a:cubicBezTo>
                    <a:pt x="7085" y="429"/>
                    <a:pt x="6061" y="393"/>
                    <a:pt x="5037" y="274"/>
                  </a:cubicBezTo>
                  <a:cubicBezTo>
                    <a:pt x="4965" y="285"/>
                    <a:pt x="4894" y="290"/>
                    <a:pt x="4824" y="290"/>
                  </a:cubicBezTo>
                  <a:cubicBezTo>
                    <a:pt x="4500" y="290"/>
                    <a:pt x="4193" y="192"/>
                    <a:pt x="3870" y="143"/>
                  </a:cubicBezTo>
                  <a:cubicBezTo>
                    <a:pt x="3794" y="140"/>
                    <a:pt x="3717" y="139"/>
                    <a:pt x="3640" y="139"/>
                  </a:cubicBezTo>
                  <a:cubicBezTo>
                    <a:pt x="3411" y="139"/>
                    <a:pt x="3179" y="150"/>
                    <a:pt x="2947" y="150"/>
                  </a:cubicBezTo>
                  <a:cubicBezTo>
                    <a:pt x="2697" y="150"/>
                    <a:pt x="2448" y="137"/>
                    <a:pt x="2203" y="84"/>
                  </a:cubicBezTo>
                  <a:cubicBezTo>
                    <a:pt x="2024" y="1"/>
                    <a:pt x="1822" y="1"/>
                    <a:pt x="1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5"/>
            <p:cNvSpPr/>
            <p:nvPr/>
          </p:nvSpPr>
          <p:spPr>
            <a:xfrm>
              <a:off x="5741775" y="4032475"/>
              <a:ext cx="33075" cy="8550"/>
            </a:xfrm>
            <a:custGeom>
              <a:avLst/>
              <a:gdLst/>
              <a:ahLst/>
              <a:cxnLst/>
              <a:rect l="l" t="t" r="r" b="b"/>
              <a:pathLst>
                <a:path w="1323" h="342" extrusionOk="0">
                  <a:moveTo>
                    <a:pt x="727" y="0"/>
                  </a:moveTo>
                  <a:cubicBezTo>
                    <a:pt x="513" y="24"/>
                    <a:pt x="286" y="60"/>
                    <a:pt x="1" y="72"/>
                  </a:cubicBezTo>
                  <a:cubicBezTo>
                    <a:pt x="376" y="268"/>
                    <a:pt x="543" y="342"/>
                    <a:pt x="783" y="342"/>
                  </a:cubicBezTo>
                  <a:cubicBezTo>
                    <a:pt x="878" y="342"/>
                    <a:pt x="984" y="330"/>
                    <a:pt x="1120" y="310"/>
                  </a:cubicBezTo>
                  <a:cubicBezTo>
                    <a:pt x="1167" y="262"/>
                    <a:pt x="1203" y="203"/>
                    <a:pt x="1251" y="155"/>
                  </a:cubicBezTo>
                  <a:cubicBezTo>
                    <a:pt x="1322" y="119"/>
                    <a:pt x="1310" y="84"/>
                    <a:pt x="1251" y="36"/>
                  </a:cubicBezTo>
                  <a:cubicBezTo>
                    <a:pt x="1072" y="24"/>
                    <a:pt x="905" y="12"/>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5"/>
            <p:cNvSpPr/>
            <p:nvPr/>
          </p:nvSpPr>
          <p:spPr>
            <a:xfrm>
              <a:off x="5831075" y="4038750"/>
              <a:ext cx="13425" cy="8825"/>
            </a:xfrm>
            <a:custGeom>
              <a:avLst/>
              <a:gdLst/>
              <a:ahLst/>
              <a:cxnLst/>
              <a:rect l="l" t="t" r="r" b="b"/>
              <a:pathLst>
                <a:path w="537" h="353" extrusionOk="0">
                  <a:moveTo>
                    <a:pt x="204" y="1"/>
                  </a:moveTo>
                  <a:cubicBezTo>
                    <a:pt x="133" y="1"/>
                    <a:pt x="64" y="26"/>
                    <a:pt x="0" y="107"/>
                  </a:cubicBezTo>
                  <a:cubicBezTo>
                    <a:pt x="140" y="269"/>
                    <a:pt x="228" y="352"/>
                    <a:pt x="303" y="352"/>
                  </a:cubicBezTo>
                  <a:cubicBezTo>
                    <a:pt x="381" y="352"/>
                    <a:pt x="445" y="260"/>
                    <a:pt x="536" y="71"/>
                  </a:cubicBezTo>
                  <a:cubicBezTo>
                    <a:pt x="519" y="54"/>
                    <a:pt x="497" y="37"/>
                    <a:pt x="468" y="37"/>
                  </a:cubicBezTo>
                  <a:cubicBezTo>
                    <a:pt x="456" y="37"/>
                    <a:pt x="443" y="40"/>
                    <a:pt x="429" y="47"/>
                  </a:cubicBezTo>
                  <a:cubicBezTo>
                    <a:pt x="356" y="29"/>
                    <a:pt x="279"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5"/>
            <p:cNvSpPr/>
            <p:nvPr/>
          </p:nvSpPr>
          <p:spPr>
            <a:xfrm>
              <a:off x="5819475" y="4037475"/>
              <a:ext cx="22350" cy="3950"/>
            </a:xfrm>
            <a:custGeom>
              <a:avLst/>
              <a:gdLst/>
              <a:ahLst/>
              <a:cxnLst/>
              <a:rect l="l" t="t" r="r" b="b"/>
              <a:pathLst>
                <a:path w="894" h="158" extrusionOk="0">
                  <a:moveTo>
                    <a:pt x="270" y="1"/>
                  </a:moveTo>
                  <a:cubicBezTo>
                    <a:pt x="182" y="1"/>
                    <a:pt x="92" y="3"/>
                    <a:pt x="0" y="3"/>
                  </a:cubicBezTo>
                  <a:cubicBezTo>
                    <a:pt x="119" y="158"/>
                    <a:pt x="310" y="110"/>
                    <a:pt x="464" y="158"/>
                  </a:cubicBezTo>
                  <a:cubicBezTo>
                    <a:pt x="595" y="122"/>
                    <a:pt x="750" y="110"/>
                    <a:pt x="893" y="98"/>
                  </a:cubicBezTo>
                  <a:cubicBezTo>
                    <a:pt x="697" y="13"/>
                    <a:pt x="490" y="1"/>
                    <a:pt x="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5"/>
            <p:cNvSpPr/>
            <p:nvPr/>
          </p:nvSpPr>
          <p:spPr>
            <a:xfrm>
              <a:off x="5859050" y="4040425"/>
              <a:ext cx="18175" cy="3475"/>
            </a:xfrm>
            <a:custGeom>
              <a:avLst/>
              <a:gdLst/>
              <a:ahLst/>
              <a:cxnLst/>
              <a:rect l="l" t="t" r="r" b="b"/>
              <a:pathLst>
                <a:path w="727" h="139" extrusionOk="0">
                  <a:moveTo>
                    <a:pt x="302" y="0"/>
                  </a:moveTo>
                  <a:cubicBezTo>
                    <a:pt x="202" y="0"/>
                    <a:pt x="102" y="11"/>
                    <a:pt x="1" y="16"/>
                  </a:cubicBezTo>
                  <a:cubicBezTo>
                    <a:pt x="136" y="115"/>
                    <a:pt x="279" y="138"/>
                    <a:pt x="426" y="138"/>
                  </a:cubicBezTo>
                  <a:cubicBezTo>
                    <a:pt x="525" y="138"/>
                    <a:pt x="626" y="128"/>
                    <a:pt x="727" y="123"/>
                  </a:cubicBezTo>
                  <a:cubicBezTo>
                    <a:pt x="592" y="23"/>
                    <a:pt x="449" y="0"/>
                    <a:pt x="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5"/>
            <p:cNvSpPr/>
            <p:nvPr/>
          </p:nvSpPr>
          <p:spPr>
            <a:xfrm>
              <a:off x="5783750" y="4033650"/>
              <a:ext cx="15800" cy="3300"/>
            </a:xfrm>
            <a:custGeom>
              <a:avLst/>
              <a:gdLst/>
              <a:ahLst/>
              <a:cxnLst/>
              <a:rect l="l" t="t" r="r" b="b"/>
              <a:pathLst>
                <a:path w="632" h="132" extrusionOk="0">
                  <a:moveTo>
                    <a:pt x="206" y="0"/>
                  </a:moveTo>
                  <a:cubicBezTo>
                    <a:pt x="139" y="0"/>
                    <a:pt x="70" y="6"/>
                    <a:pt x="0" y="13"/>
                  </a:cubicBezTo>
                  <a:cubicBezTo>
                    <a:pt x="90" y="108"/>
                    <a:pt x="191" y="132"/>
                    <a:pt x="298" y="132"/>
                  </a:cubicBezTo>
                  <a:cubicBezTo>
                    <a:pt x="405" y="132"/>
                    <a:pt x="518" y="108"/>
                    <a:pt x="631" y="108"/>
                  </a:cubicBezTo>
                  <a:cubicBezTo>
                    <a:pt x="500" y="26"/>
                    <a:pt x="357"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5"/>
            <p:cNvSpPr/>
            <p:nvPr/>
          </p:nvSpPr>
          <p:spPr>
            <a:xfrm>
              <a:off x="5772725" y="4033950"/>
              <a:ext cx="7175" cy="3000"/>
            </a:xfrm>
            <a:custGeom>
              <a:avLst/>
              <a:gdLst/>
              <a:ahLst/>
              <a:cxnLst/>
              <a:rect l="l" t="t" r="r" b="b"/>
              <a:pathLst>
                <a:path w="287" h="120" extrusionOk="0">
                  <a:moveTo>
                    <a:pt x="1" y="1"/>
                  </a:moveTo>
                  <a:lnTo>
                    <a:pt x="1" y="120"/>
                  </a:lnTo>
                  <a:cubicBezTo>
                    <a:pt x="120" y="120"/>
                    <a:pt x="227" y="96"/>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5"/>
            <p:cNvSpPr/>
            <p:nvPr/>
          </p:nvSpPr>
          <p:spPr>
            <a:xfrm>
              <a:off x="5134850" y="3646125"/>
              <a:ext cx="39625" cy="111325"/>
            </a:xfrm>
            <a:custGeom>
              <a:avLst/>
              <a:gdLst/>
              <a:ahLst/>
              <a:cxnLst/>
              <a:rect l="l" t="t" r="r" b="b"/>
              <a:pathLst>
                <a:path w="1585" h="4453" extrusionOk="0">
                  <a:moveTo>
                    <a:pt x="1132" y="0"/>
                  </a:moveTo>
                  <a:cubicBezTo>
                    <a:pt x="834" y="333"/>
                    <a:pt x="715" y="750"/>
                    <a:pt x="584" y="1143"/>
                  </a:cubicBezTo>
                  <a:cubicBezTo>
                    <a:pt x="572" y="1274"/>
                    <a:pt x="572" y="1429"/>
                    <a:pt x="572" y="1560"/>
                  </a:cubicBezTo>
                  <a:cubicBezTo>
                    <a:pt x="501" y="1655"/>
                    <a:pt x="322" y="1691"/>
                    <a:pt x="417" y="1857"/>
                  </a:cubicBezTo>
                  <a:cubicBezTo>
                    <a:pt x="346" y="2096"/>
                    <a:pt x="96" y="2286"/>
                    <a:pt x="215" y="2572"/>
                  </a:cubicBezTo>
                  <a:cubicBezTo>
                    <a:pt x="334" y="2846"/>
                    <a:pt x="239" y="3084"/>
                    <a:pt x="144" y="3322"/>
                  </a:cubicBezTo>
                  <a:cubicBezTo>
                    <a:pt x="1" y="3631"/>
                    <a:pt x="84" y="4001"/>
                    <a:pt x="286" y="4298"/>
                  </a:cubicBezTo>
                  <a:cubicBezTo>
                    <a:pt x="298" y="4191"/>
                    <a:pt x="239" y="4072"/>
                    <a:pt x="382" y="3989"/>
                  </a:cubicBezTo>
                  <a:cubicBezTo>
                    <a:pt x="441" y="4155"/>
                    <a:pt x="513" y="4298"/>
                    <a:pt x="572" y="4453"/>
                  </a:cubicBezTo>
                  <a:cubicBezTo>
                    <a:pt x="1001" y="4346"/>
                    <a:pt x="715" y="3953"/>
                    <a:pt x="870" y="3739"/>
                  </a:cubicBezTo>
                  <a:cubicBezTo>
                    <a:pt x="882" y="3584"/>
                    <a:pt x="882" y="3453"/>
                    <a:pt x="834" y="3322"/>
                  </a:cubicBezTo>
                  <a:cubicBezTo>
                    <a:pt x="810" y="3262"/>
                    <a:pt x="775" y="3203"/>
                    <a:pt x="739" y="3143"/>
                  </a:cubicBezTo>
                  <a:lnTo>
                    <a:pt x="739" y="2608"/>
                  </a:lnTo>
                  <a:cubicBezTo>
                    <a:pt x="775" y="2369"/>
                    <a:pt x="441" y="2036"/>
                    <a:pt x="858" y="1857"/>
                  </a:cubicBezTo>
                  <a:lnTo>
                    <a:pt x="882" y="1810"/>
                  </a:lnTo>
                  <a:lnTo>
                    <a:pt x="870" y="1774"/>
                  </a:lnTo>
                  <a:cubicBezTo>
                    <a:pt x="929" y="1667"/>
                    <a:pt x="882" y="1512"/>
                    <a:pt x="989" y="1429"/>
                  </a:cubicBezTo>
                  <a:lnTo>
                    <a:pt x="989" y="1012"/>
                  </a:lnTo>
                  <a:cubicBezTo>
                    <a:pt x="941" y="964"/>
                    <a:pt x="918" y="905"/>
                    <a:pt x="929" y="833"/>
                  </a:cubicBezTo>
                  <a:lnTo>
                    <a:pt x="929" y="833"/>
                  </a:lnTo>
                  <a:cubicBezTo>
                    <a:pt x="929" y="893"/>
                    <a:pt x="941" y="964"/>
                    <a:pt x="989" y="1012"/>
                  </a:cubicBezTo>
                  <a:cubicBezTo>
                    <a:pt x="1013" y="1012"/>
                    <a:pt x="1060" y="1012"/>
                    <a:pt x="1108" y="1000"/>
                  </a:cubicBezTo>
                  <a:cubicBezTo>
                    <a:pt x="1132" y="893"/>
                    <a:pt x="1156" y="786"/>
                    <a:pt x="1251" y="726"/>
                  </a:cubicBezTo>
                  <a:lnTo>
                    <a:pt x="1299" y="679"/>
                  </a:lnTo>
                  <a:lnTo>
                    <a:pt x="1299" y="619"/>
                  </a:lnTo>
                  <a:cubicBezTo>
                    <a:pt x="1334" y="476"/>
                    <a:pt x="1418" y="369"/>
                    <a:pt x="1537" y="286"/>
                  </a:cubicBezTo>
                  <a:lnTo>
                    <a:pt x="1584" y="155"/>
                  </a:lnTo>
                  <a:cubicBezTo>
                    <a:pt x="1429" y="107"/>
                    <a:pt x="1287" y="48"/>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5"/>
            <p:cNvSpPr/>
            <p:nvPr/>
          </p:nvSpPr>
          <p:spPr>
            <a:xfrm>
              <a:off x="5139925" y="3685100"/>
              <a:ext cx="8950" cy="7475"/>
            </a:xfrm>
            <a:custGeom>
              <a:avLst/>
              <a:gdLst/>
              <a:ahLst/>
              <a:cxnLst/>
              <a:rect l="l" t="t" r="r" b="b"/>
              <a:pathLst>
                <a:path w="358" h="299" extrusionOk="0">
                  <a:moveTo>
                    <a:pt x="357" y="1"/>
                  </a:moveTo>
                  <a:lnTo>
                    <a:pt x="357" y="1"/>
                  </a:lnTo>
                  <a:cubicBezTo>
                    <a:pt x="179" y="36"/>
                    <a:pt x="0" y="84"/>
                    <a:pt x="203" y="298"/>
                  </a:cubicBezTo>
                  <a:cubicBezTo>
                    <a:pt x="262" y="203"/>
                    <a:pt x="310" y="108"/>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5"/>
            <p:cNvSpPr/>
            <p:nvPr/>
          </p:nvSpPr>
          <p:spPr>
            <a:xfrm>
              <a:off x="5410200" y="3185650"/>
              <a:ext cx="36625" cy="14575"/>
            </a:xfrm>
            <a:custGeom>
              <a:avLst/>
              <a:gdLst/>
              <a:ahLst/>
              <a:cxnLst/>
              <a:rect l="l" t="t" r="r" b="b"/>
              <a:pathLst>
                <a:path w="1465" h="583" extrusionOk="0">
                  <a:moveTo>
                    <a:pt x="476" y="12"/>
                  </a:moveTo>
                  <a:cubicBezTo>
                    <a:pt x="286" y="60"/>
                    <a:pt x="24" y="0"/>
                    <a:pt x="0" y="322"/>
                  </a:cubicBezTo>
                  <a:cubicBezTo>
                    <a:pt x="331" y="429"/>
                    <a:pt x="656" y="582"/>
                    <a:pt x="995" y="582"/>
                  </a:cubicBezTo>
                  <a:cubicBezTo>
                    <a:pt x="1144" y="582"/>
                    <a:pt x="1296" y="553"/>
                    <a:pt x="1453" y="476"/>
                  </a:cubicBezTo>
                  <a:cubicBezTo>
                    <a:pt x="1464" y="381"/>
                    <a:pt x="1464" y="310"/>
                    <a:pt x="1464" y="214"/>
                  </a:cubicBezTo>
                  <a:cubicBezTo>
                    <a:pt x="1389" y="130"/>
                    <a:pt x="1293" y="112"/>
                    <a:pt x="1190" y="112"/>
                  </a:cubicBezTo>
                  <a:cubicBezTo>
                    <a:pt x="1116" y="112"/>
                    <a:pt x="1039" y="121"/>
                    <a:pt x="962" y="121"/>
                  </a:cubicBezTo>
                  <a:cubicBezTo>
                    <a:pt x="876" y="121"/>
                    <a:pt x="791" y="109"/>
                    <a:pt x="714" y="60"/>
                  </a:cubicBezTo>
                  <a:cubicBezTo>
                    <a:pt x="643" y="36"/>
                    <a:pt x="560" y="24"/>
                    <a:pt x="47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5"/>
            <p:cNvSpPr/>
            <p:nvPr/>
          </p:nvSpPr>
          <p:spPr>
            <a:xfrm>
              <a:off x="5432225" y="3251425"/>
              <a:ext cx="3300" cy="7475"/>
            </a:xfrm>
            <a:custGeom>
              <a:avLst/>
              <a:gdLst/>
              <a:ahLst/>
              <a:cxnLst/>
              <a:rect l="l" t="t" r="r" b="b"/>
              <a:pathLst>
                <a:path w="132" h="299" extrusionOk="0">
                  <a:moveTo>
                    <a:pt x="131" y="0"/>
                  </a:moveTo>
                  <a:lnTo>
                    <a:pt x="131" y="0"/>
                  </a:lnTo>
                  <a:cubicBezTo>
                    <a:pt x="36" y="60"/>
                    <a:pt x="0" y="167"/>
                    <a:pt x="0" y="298"/>
                  </a:cubicBezTo>
                  <a:cubicBezTo>
                    <a:pt x="119" y="215"/>
                    <a:pt x="131" y="119"/>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5"/>
            <p:cNvSpPr/>
            <p:nvPr/>
          </p:nvSpPr>
          <p:spPr>
            <a:xfrm>
              <a:off x="5433400" y="3243975"/>
              <a:ext cx="2125" cy="3600"/>
            </a:xfrm>
            <a:custGeom>
              <a:avLst/>
              <a:gdLst/>
              <a:ahLst/>
              <a:cxnLst/>
              <a:rect l="l" t="t" r="r" b="b"/>
              <a:pathLst>
                <a:path w="85" h="144" extrusionOk="0">
                  <a:moveTo>
                    <a:pt x="84" y="1"/>
                  </a:moveTo>
                  <a:cubicBezTo>
                    <a:pt x="1" y="60"/>
                    <a:pt x="1" y="108"/>
                    <a:pt x="84" y="144"/>
                  </a:cubicBez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5"/>
            <p:cNvSpPr/>
            <p:nvPr/>
          </p:nvSpPr>
          <p:spPr>
            <a:xfrm>
              <a:off x="5314650" y="3850900"/>
              <a:ext cx="35425" cy="156600"/>
            </a:xfrm>
            <a:custGeom>
              <a:avLst/>
              <a:gdLst/>
              <a:ahLst/>
              <a:cxnLst/>
              <a:rect l="l" t="t" r="r" b="b"/>
              <a:pathLst>
                <a:path w="1417" h="6264" extrusionOk="0">
                  <a:moveTo>
                    <a:pt x="572" y="1"/>
                  </a:moveTo>
                  <a:cubicBezTo>
                    <a:pt x="476" y="382"/>
                    <a:pt x="369" y="751"/>
                    <a:pt x="286" y="1132"/>
                  </a:cubicBezTo>
                  <a:cubicBezTo>
                    <a:pt x="310" y="1155"/>
                    <a:pt x="345" y="1203"/>
                    <a:pt x="357" y="1251"/>
                  </a:cubicBezTo>
                  <a:cubicBezTo>
                    <a:pt x="369" y="1286"/>
                    <a:pt x="393" y="1346"/>
                    <a:pt x="393" y="1394"/>
                  </a:cubicBezTo>
                  <a:cubicBezTo>
                    <a:pt x="369" y="1465"/>
                    <a:pt x="333" y="1548"/>
                    <a:pt x="286" y="1608"/>
                  </a:cubicBezTo>
                  <a:cubicBezTo>
                    <a:pt x="214" y="1703"/>
                    <a:pt x="95" y="1798"/>
                    <a:pt x="72" y="1941"/>
                  </a:cubicBezTo>
                  <a:cubicBezTo>
                    <a:pt x="155" y="2025"/>
                    <a:pt x="167" y="2084"/>
                    <a:pt x="72" y="2156"/>
                  </a:cubicBezTo>
                  <a:cubicBezTo>
                    <a:pt x="48" y="2275"/>
                    <a:pt x="119" y="2417"/>
                    <a:pt x="0" y="2537"/>
                  </a:cubicBezTo>
                  <a:cubicBezTo>
                    <a:pt x="95" y="3275"/>
                    <a:pt x="333" y="3965"/>
                    <a:pt x="274" y="4715"/>
                  </a:cubicBezTo>
                  <a:cubicBezTo>
                    <a:pt x="274" y="4823"/>
                    <a:pt x="286" y="4906"/>
                    <a:pt x="286" y="5001"/>
                  </a:cubicBezTo>
                  <a:cubicBezTo>
                    <a:pt x="333" y="5037"/>
                    <a:pt x="357" y="5096"/>
                    <a:pt x="405" y="5144"/>
                  </a:cubicBezTo>
                  <a:cubicBezTo>
                    <a:pt x="369" y="5632"/>
                    <a:pt x="703" y="5930"/>
                    <a:pt x="1000" y="6263"/>
                  </a:cubicBezTo>
                  <a:cubicBezTo>
                    <a:pt x="1417" y="6251"/>
                    <a:pt x="1143" y="6013"/>
                    <a:pt x="1143" y="5858"/>
                  </a:cubicBezTo>
                  <a:lnTo>
                    <a:pt x="1143" y="5775"/>
                  </a:lnTo>
                  <a:cubicBezTo>
                    <a:pt x="1131" y="5716"/>
                    <a:pt x="1119" y="5656"/>
                    <a:pt x="1084" y="5608"/>
                  </a:cubicBezTo>
                  <a:cubicBezTo>
                    <a:pt x="1072" y="5549"/>
                    <a:pt x="1060" y="5489"/>
                    <a:pt x="1024" y="5442"/>
                  </a:cubicBezTo>
                  <a:lnTo>
                    <a:pt x="941" y="5180"/>
                  </a:lnTo>
                  <a:cubicBezTo>
                    <a:pt x="667" y="4287"/>
                    <a:pt x="512" y="3370"/>
                    <a:pt x="726" y="2441"/>
                  </a:cubicBezTo>
                  <a:cubicBezTo>
                    <a:pt x="726" y="2275"/>
                    <a:pt x="714" y="2120"/>
                    <a:pt x="762" y="1977"/>
                  </a:cubicBezTo>
                  <a:cubicBezTo>
                    <a:pt x="774" y="1917"/>
                    <a:pt x="810" y="1870"/>
                    <a:pt x="822" y="1810"/>
                  </a:cubicBezTo>
                  <a:cubicBezTo>
                    <a:pt x="869" y="1739"/>
                    <a:pt x="893" y="1644"/>
                    <a:pt x="929" y="1572"/>
                  </a:cubicBezTo>
                  <a:cubicBezTo>
                    <a:pt x="941" y="1525"/>
                    <a:pt x="953" y="1465"/>
                    <a:pt x="953" y="1405"/>
                  </a:cubicBezTo>
                  <a:cubicBezTo>
                    <a:pt x="953" y="1346"/>
                    <a:pt x="941" y="1286"/>
                    <a:pt x="905" y="1251"/>
                  </a:cubicBezTo>
                  <a:cubicBezTo>
                    <a:pt x="869" y="1167"/>
                    <a:pt x="845" y="1096"/>
                    <a:pt x="822" y="1024"/>
                  </a:cubicBezTo>
                  <a:cubicBezTo>
                    <a:pt x="810" y="965"/>
                    <a:pt x="762" y="893"/>
                    <a:pt x="774" y="810"/>
                  </a:cubicBezTo>
                  <a:cubicBezTo>
                    <a:pt x="786" y="774"/>
                    <a:pt x="822" y="727"/>
                    <a:pt x="845" y="691"/>
                  </a:cubicBezTo>
                  <a:lnTo>
                    <a:pt x="845" y="620"/>
                  </a:lnTo>
                  <a:lnTo>
                    <a:pt x="845" y="548"/>
                  </a:lnTo>
                  <a:cubicBezTo>
                    <a:pt x="786" y="501"/>
                    <a:pt x="762" y="441"/>
                    <a:pt x="714" y="393"/>
                  </a:cubicBezTo>
                  <a:cubicBezTo>
                    <a:pt x="703" y="251"/>
                    <a:pt x="750" y="84"/>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5"/>
            <p:cNvSpPr/>
            <p:nvPr/>
          </p:nvSpPr>
          <p:spPr>
            <a:xfrm>
              <a:off x="5313150" y="3878575"/>
              <a:ext cx="14325" cy="35750"/>
            </a:xfrm>
            <a:custGeom>
              <a:avLst/>
              <a:gdLst/>
              <a:ahLst/>
              <a:cxnLst/>
              <a:rect l="l" t="t" r="r" b="b"/>
              <a:pathLst>
                <a:path w="573" h="1430" extrusionOk="0">
                  <a:moveTo>
                    <a:pt x="334" y="1"/>
                  </a:moveTo>
                  <a:cubicBezTo>
                    <a:pt x="108" y="453"/>
                    <a:pt x="1" y="929"/>
                    <a:pt x="48" y="1430"/>
                  </a:cubicBezTo>
                  <a:cubicBezTo>
                    <a:pt x="215" y="1346"/>
                    <a:pt x="167" y="1168"/>
                    <a:pt x="179" y="1013"/>
                  </a:cubicBezTo>
                  <a:cubicBezTo>
                    <a:pt x="227" y="977"/>
                    <a:pt x="227" y="929"/>
                    <a:pt x="179" y="882"/>
                  </a:cubicBezTo>
                  <a:cubicBezTo>
                    <a:pt x="227" y="751"/>
                    <a:pt x="310" y="656"/>
                    <a:pt x="453" y="596"/>
                  </a:cubicBezTo>
                  <a:cubicBezTo>
                    <a:pt x="572" y="477"/>
                    <a:pt x="524" y="334"/>
                    <a:pt x="548" y="191"/>
                  </a:cubicBezTo>
                  <a:cubicBezTo>
                    <a:pt x="536" y="120"/>
                    <a:pt x="524" y="60"/>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5"/>
            <p:cNvSpPr/>
            <p:nvPr/>
          </p:nvSpPr>
          <p:spPr>
            <a:xfrm>
              <a:off x="5195275" y="3024300"/>
              <a:ext cx="42900" cy="131000"/>
            </a:xfrm>
            <a:custGeom>
              <a:avLst/>
              <a:gdLst/>
              <a:ahLst/>
              <a:cxnLst/>
              <a:rect l="l" t="t" r="r" b="b"/>
              <a:pathLst>
                <a:path w="1716" h="5240" extrusionOk="0">
                  <a:moveTo>
                    <a:pt x="1358" y="1"/>
                  </a:moveTo>
                  <a:cubicBezTo>
                    <a:pt x="1203" y="120"/>
                    <a:pt x="1334" y="370"/>
                    <a:pt x="1144" y="477"/>
                  </a:cubicBezTo>
                  <a:lnTo>
                    <a:pt x="1144" y="620"/>
                  </a:lnTo>
                  <a:cubicBezTo>
                    <a:pt x="1239" y="834"/>
                    <a:pt x="1060" y="1001"/>
                    <a:pt x="1013" y="1192"/>
                  </a:cubicBezTo>
                  <a:cubicBezTo>
                    <a:pt x="941" y="1942"/>
                    <a:pt x="620" y="2620"/>
                    <a:pt x="429" y="3335"/>
                  </a:cubicBezTo>
                  <a:cubicBezTo>
                    <a:pt x="358" y="3835"/>
                    <a:pt x="120" y="4275"/>
                    <a:pt x="144" y="4787"/>
                  </a:cubicBezTo>
                  <a:cubicBezTo>
                    <a:pt x="1" y="5002"/>
                    <a:pt x="144" y="5121"/>
                    <a:pt x="310" y="5240"/>
                  </a:cubicBezTo>
                  <a:cubicBezTo>
                    <a:pt x="822" y="3787"/>
                    <a:pt x="1370" y="2346"/>
                    <a:pt x="1596" y="799"/>
                  </a:cubicBezTo>
                  <a:cubicBezTo>
                    <a:pt x="1656" y="692"/>
                    <a:pt x="1608" y="561"/>
                    <a:pt x="1691" y="477"/>
                  </a:cubicBezTo>
                  <a:cubicBezTo>
                    <a:pt x="1691" y="418"/>
                    <a:pt x="1715" y="370"/>
                    <a:pt x="1715" y="334"/>
                  </a:cubicBezTo>
                  <a:cubicBezTo>
                    <a:pt x="1560" y="263"/>
                    <a:pt x="1596" y="25"/>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5"/>
            <p:cNvSpPr/>
            <p:nvPr/>
          </p:nvSpPr>
          <p:spPr>
            <a:xfrm>
              <a:off x="5192300" y="3143975"/>
              <a:ext cx="11925" cy="17875"/>
            </a:xfrm>
            <a:custGeom>
              <a:avLst/>
              <a:gdLst/>
              <a:ahLst/>
              <a:cxnLst/>
              <a:rect l="l" t="t" r="r" b="b"/>
              <a:pathLst>
                <a:path w="477" h="715" extrusionOk="0">
                  <a:moveTo>
                    <a:pt x="263" y="0"/>
                  </a:moveTo>
                  <a:cubicBezTo>
                    <a:pt x="1" y="322"/>
                    <a:pt x="203" y="512"/>
                    <a:pt x="477" y="715"/>
                  </a:cubicBezTo>
                  <a:cubicBezTo>
                    <a:pt x="465" y="619"/>
                    <a:pt x="441" y="548"/>
                    <a:pt x="429" y="453"/>
                  </a:cubicBezTo>
                  <a:cubicBezTo>
                    <a:pt x="358" y="310"/>
                    <a:pt x="263" y="179"/>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5"/>
            <p:cNvSpPr/>
            <p:nvPr/>
          </p:nvSpPr>
          <p:spPr>
            <a:xfrm>
              <a:off x="5201825" y="3168850"/>
              <a:ext cx="10150" cy="5625"/>
            </a:xfrm>
            <a:custGeom>
              <a:avLst/>
              <a:gdLst/>
              <a:ahLst/>
              <a:cxnLst/>
              <a:rect l="l" t="t" r="r" b="b"/>
              <a:pathLst>
                <a:path w="406" h="225" extrusionOk="0">
                  <a:moveTo>
                    <a:pt x="210" y="1"/>
                  </a:moveTo>
                  <a:cubicBezTo>
                    <a:pt x="146" y="1"/>
                    <a:pt x="76" y="30"/>
                    <a:pt x="1" y="77"/>
                  </a:cubicBezTo>
                  <a:cubicBezTo>
                    <a:pt x="94" y="160"/>
                    <a:pt x="187" y="224"/>
                    <a:pt x="295" y="224"/>
                  </a:cubicBezTo>
                  <a:cubicBezTo>
                    <a:pt x="312" y="224"/>
                    <a:pt x="329" y="223"/>
                    <a:pt x="346" y="220"/>
                  </a:cubicBezTo>
                  <a:cubicBezTo>
                    <a:pt x="382" y="220"/>
                    <a:pt x="405" y="136"/>
                    <a:pt x="394" y="113"/>
                  </a:cubicBezTo>
                  <a:cubicBezTo>
                    <a:pt x="339" y="33"/>
                    <a:pt x="278"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5"/>
            <p:cNvSpPr/>
            <p:nvPr/>
          </p:nvSpPr>
          <p:spPr>
            <a:xfrm>
              <a:off x="5254525" y="3170750"/>
              <a:ext cx="72050" cy="18775"/>
            </a:xfrm>
            <a:custGeom>
              <a:avLst/>
              <a:gdLst/>
              <a:ahLst/>
              <a:cxnLst/>
              <a:rect l="l" t="t" r="r" b="b"/>
              <a:pathLst>
                <a:path w="2882" h="751" extrusionOk="0">
                  <a:moveTo>
                    <a:pt x="1691" y="1"/>
                  </a:moveTo>
                  <a:cubicBezTo>
                    <a:pt x="1605" y="1"/>
                    <a:pt x="1518" y="12"/>
                    <a:pt x="1429" y="37"/>
                  </a:cubicBezTo>
                  <a:cubicBezTo>
                    <a:pt x="964" y="60"/>
                    <a:pt x="500" y="72"/>
                    <a:pt x="60" y="108"/>
                  </a:cubicBezTo>
                  <a:cubicBezTo>
                    <a:pt x="0" y="203"/>
                    <a:pt x="12" y="287"/>
                    <a:pt x="83" y="370"/>
                  </a:cubicBezTo>
                  <a:lnTo>
                    <a:pt x="381" y="370"/>
                  </a:lnTo>
                  <a:cubicBezTo>
                    <a:pt x="699" y="370"/>
                    <a:pt x="1016" y="465"/>
                    <a:pt x="1334" y="465"/>
                  </a:cubicBezTo>
                  <a:cubicBezTo>
                    <a:pt x="1492" y="465"/>
                    <a:pt x="1651" y="441"/>
                    <a:pt x="1810" y="370"/>
                  </a:cubicBezTo>
                  <a:cubicBezTo>
                    <a:pt x="1917" y="632"/>
                    <a:pt x="2215" y="513"/>
                    <a:pt x="2381" y="668"/>
                  </a:cubicBezTo>
                  <a:cubicBezTo>
                    <a:pt x="2405" y="727"/>
                    <a:pt x="2453" y="751"/>
                    <a:pt x="2524" y="751"/>
                  </a:cubicBezTo>
                  <a:cubicBezTo>
                    <a:pt x="2881" y="584"/>
                    <a:pt x="2619" y="418"/>
                    <a:pt x="2524" y="227"/>
                  </a:cubicBezTo>
                  <a:cubicBezTo>
                    <a:pt x="2250" y="117"/>
                    <a:pt x="1976" y="1"/>
                    <a:pt x="1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5"/>
            <p:cNvSpPr/>
            <p:nvPr/>
          </p:nvSpPr>
          <p:spPr>
            <a:xfrm>
              <a:off x="5367625" y="3179650"/>
              <a:ext cx="32775" cy="4225"/>
            </a:xfrm>
            <a:custGeom>
              <a:avLst/>
              <a:gdLst/>
              <a:ahLst/>
              <a:cxnLst/>
              <a:rect l="l" t="t" r="r" b="b"/>
              <a:pathLst>
                <a:path w="1311" h="169" extrusionOk="0">
                  <a:moveTo>
                    <a:pt x="747" y="1"/>
                  </a:moveTo>
                  <a:cubicBezTo>
                    <a:pt x="578" y="1"/>
                    <a:pt x="408" y="17"/>
                    <a:pt x="240" y="17"/>
                  </a:cubicBezTo>
                  <a:cubicBezTo>
                    <a:pt x="159" y="17"/>
                    <a:pt x="79" y="13"/>
                    <a:pt x="0" y="2"/>
                  </a:cubicBezTo>
                  <a:lnTo>
                    <a:pt x="0" y="2"/>
                  </a:lnTo>
                  <a:cubicBezTo>
                    <a:pt x="150" y="131"/>
                    <a:pt x="311" y="163"/>
                    <a:pt x="477" y="163"/>
                  </a:cubicBezTo>
                  <a:cubicBezTo>
                    <a:pt x="636" y="163"/>
                    <a:pt x="798" y="134"/>
                    <a:pt x="957" y="134"/>
                  </a:cubicBezTo>
                  <a:cubicBezTo>
                    <a:pt x="1028" y="134"/>
                    <a:pt x="1098" y="140"/>
                    <a:pt x="1167" y="157"/>
                  </a:cubicBezTo>
                  <a:cubicBezTo>
                    <a:pt x="1203" y="169"/>
                    <a:pt x="1227" y="169"/>
                    <a:pt x="1262" y="169"/>
                  </a:cubicBezTo>
                  <a:cubicBezTo>
                    <a:pt x="1274" y="157"/>
                    <a:pt x="1286" y="133"/>
                    <a:pt x="1310" y="109"/>
                  </a:cubicBezTo>
                  <a:cubicBezTo>
                    <a:pt x="1129" y="21"/>
                    <a:pt x="939" y="1"/>
                    <a:pt x="7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5"/>
            <p:cNvSpPr/>
            <p:nvPr/>
          </p:nvSpPr>
          <p:spPr>
            <a:xfrm>
              <a:off x="5392925" y="3184150"/>
              <a:ext cx="10750" cy="6425"/>
            </a:xfrm>
            <a:custGeom>
              <a:avLst/>
              <a:gdLst/>
              <a:ahLst/>
              <a:cxnLst/>
              <a:rect l="l" t="t" r="r" b="b"/>
              <a:pathLst>
                <a:path w="430" h="257" extrusionOk="0">
                  <a:moveTo>
                    <a:pt x="155" y="1"/>
                  </a:moveTo>
                  <a:cubicBezTo>
                    <a:pt x="120" y="72"/>
                    <a:pt x="60" y="155"/>
                    <a:pt x="0" y="251"/>
                  </a:cubicBezTo>
                  <a:cubicBezTo>
                    <a:pt x="23" y="245"/>
                    <a:pt x="47" y="243"/>
                    <a:pt x="71" y="243"/>
                  </a:cubicBezTo>
                  <a:cubicBezTo>
                    <a:pt x="131" y="243"/>
                    <a:pt x="194" y="256"/>
                    <a:pt x="253" y="256"/>
                  </a:cubicBezTo>
                  <a:cubicBezTo>
                    <a:pt x="317" y="256"/>
                    <a:pt x="378" y="241"/>
                    <a:pt x="429" y="179"/>
                  </a:cubicBezTo>
                  <a:cubicBezTo>
                    <a:pt x="429" y="155"/>
                    <a:pt x="310" y="60"/>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5"/>
            <p:cNvSpPr/>
            <p:nvPr/>
          </p:nvSpPr>
          <p:spPr>
            <a:xfrm>
              <a:off x="6063550" y="4051825"/>
              <a:ext cx="21750" cy="7900"/>
            </a:xfrm>
            <a:custGeom>
              <a:avLst/>
              <a:gdLst/>
              <a:ahLst/>
              <a:cxnLst/>
              <a:rect l="l" t="t" r="r" b="b"/>
              <a:pathLst>
                <a:path w="870" h="316" extrusionOk="0">
                  <a:moveTo>
                    <a:pt x="560" y="0"/>
                  </a:moveTo>
                  <a:cubicBezTo>
                    <a:pt x="499" y="47"/>
                    <a:pt x="435" y="53"/>
                    <a:pt x="371" y="53"/>
                  </a:cubicBezTo>
                  <a:cubicBezTo>
                    <a:pt x="353" y="53"/>
                    <a:pt x="334" y="52"/>
                    <a:pt x="315" y="52"/>
                  </a:cubicBezTo>
                  <a:cubicBezTo>
                    <a:pt x="285" y="52"/>
                    <a:pt x="255" y="53"/>
                    <a:pt x="226" y="60"/>
                  </a:cubicBezTo>
                  <a:cubicBezTo>
                    <a:pt x="203" y="60"/>
                    <a:pt x="176" y="57"/>
                    <a:pt x="149" y="57"/>
                  </a:cubicBezTo>
                  <a:cubicBezTo>
                    <a:pt x="95" y="57"/>
                    <a:pt x="40" y="68"/>
                    <a:pt x="0" y="131"/>
                  </a:cubicBezTo>
                  <a:lnTo>
                    <a:pt x="0" y="262"/>
                  </a:lnTo>
                  <a:cubicBezTo>
                    <a:pt x="48" y="298"/>
                    <a:pt x="98" y="316"/>
                    <a:pt x="148" y="316"/>
                  </a:cubicBezTo>
                  <a:cubicBezTo>
                    <a:pt x="197" y="316"/>
                    <a:pt x="244" y="298"/>
                    <a:pt x="286" y="262"/>
                  </a:cubicBezTo>
                  <a:cubicBezTo>
                    <a:pt x="476" y="262"/>
                    <a:pt x="679" y="250"/>
                    <a:pt x="869" y="250"/>
                  </a:cubicBezTo>
                  <a:cubicBezTo>
                    <a:pt x="834" y="155"/>
                    <a:pt x="798" y="84"/>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5"/>
            <p:cNvSpPr/>
            <p:nvPr/>
          </p:nvSpPr>
          <p:spPr>
            <a:xfrm>
              <a:off x="6063550" y="4058375"/>
              <a:ext cx="7150" cy="2925"/>
            </a:xfrm>
            <a:custGeom>
              <a:avLst/>
              <a:gdLst/>
              <a:ahLst/>
              <a:cxnLst/>
              <a:rect l="l" t="t" r="r" b="b"/>
              <a:pathLst>
                <a:path w="286" h="117" extrusionOk="0">
                  <a:moveTo>
                    <a:pt x="0" y="0"/>
                  </a:moveTo>
                  <a:cubicBezTo>
                    <a:pt x="48" y="78"/>
                    <a:pt x="93" y="116"/>
                    <a:pt x="139" y="116"/>
                  </a:cubicBezTo>
                  <a:cubicBezTo>
                    <a:pt x="185" y="116"/>
                    <a:pt x="232" y="78"/>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5"/>
            <p:cNvSpPr/>
            <p:nvPr/>
          </p:nvSpPr>
          <p:spPr>
            <a:xfrm>
              <a:off x="6106700" y="4061350"/>
              <a:ext cx="3600" cy="2400"/>
            </a:xfrm>
            <a:custGeom>
              <a:avLst/>
              <a:gdLst/>
              <a:ahLst/>
              <a:cxnLst/>
              <a:rect l="l" t="t" r="r" b="b"/>
              <a:pathLst>
                <a:path w="144" h="96" extrusionOk="0">
                  <a:moveTo>
                    <a:pt x="1" y="0"/>
                  </a:moveTo>
                  <a:cubicBezTo>
                    <a:pt x="21" y="62"/>
                    <a:pt x="38" y="96"/>
                    <a:pt x="64" y="96"/>
                  </a:cubicBezTo>
                  <a:cubicBezTo>
                    <a:pt x="83" y="96"/>
                    <a:pt x="108" y="77"/>
                    <a:pt x="144" y="36"/>
                  </a:cubicBezTo>
                  <a:cubicBezTo>
                    <a:pt x="96" y="0"/>
                    <a:pt x="4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5"/>
            <p:cNvSpPr/>
            <p:nvPr/>
          </p:nvSpPr>
          <p:spPr>
            <a:xfrm>
              <a:off x="6085275" y="4057950"/>
              <a:ext cx="3300" cy="2350"/>
            </a:xfrm>
            <a:custGeom>
              <a:avLst/>
              <a:gdLst/>
              <a:ahLst/>
              <a:cxnLst/>
              <a:rect l="l" t="t" r="r" b="b"/>
              <a:pathLst>
                <a:path w="132" h="94" extrusionOk="0">
                  <a:moveTo>
                    <a:pt x="37" y="1"/>
                  </a:moveTo>
                  <a:cubicBezTo>
                    <a:pt x="25" y="1"/>
                    <a:pt x="13" y="2"/>
                    <a:pt x="0" y="5"/>
                  </a:cubicBezTo>
                  <a:cubicBezTo>
                    <a:pt x="13" y="64"/>
                    <a:pt x="33" y="94"/>
                    <a:pt x="58" y="94"/>
                  </a:cubicBezTo>
                  <a:cubicBezTo>
                    <a:pt x="80" y="94"/>
                    <a:pt x="104" y="73"/>
                    <a:pt x="131" y="29"/>
                  </a:cubicBezTo>
                  <a:cubicBezTo>
                    <a:pt x="96" y="12"/>
                    <a:pt x="68" y="1"/>
                    <a:pt x="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5"/>
            <p:cNvSpPr/>
            <p:nvPr/>
          </p:nvSpPr>
          <p:spPr>
            <a:xfrm>
              <a:off x="5152725" y="3720950"/>
              <a:ext cx="50325" cy="74325"/>
            </a:xfrm>
            <a:custGeom>
              <a:avLst/>
              <a:gdLst/>
              <a:ahLst/>
              <a:cxnLst/>
              <a:rect l="l" t="t" r="r" b="b"/>
              <a:pathLst>
                <a:path w="2013" h="2973" extrusionOk="0">
                  <a:moveTo>
                    <a:pt x="828" y="0"/>
                  </a:moveTo>
                  <a:cubicBezTo>
                    <a:pt x="799" y="0"/>
                    <a:pt x="768" y="9"/>
                    <a:pt x="738" y="31"/>
                  </a:cubicBezTo>
                  <a:cubicBezTo>
                    <a:pt x="626" y="156"/>
                    <a:pt x="501" y="189"/>
                    <a:pt x="369" y="189"/>
                  </a:cubicBezTo>
                  <a:cubicBezTo>
                    <a:pt x="250" y="189"/>
                    <a:pt x="125" y="162"/>
                    <a:pt x="0" y="150"/>
                  </a:cubicBezTo>
                  <a:lnTo>
                    <a:pt x="0" y="317"/>
                  </a:lnTo>
                  <a:cubicBezTo>
                    <a:pt x="274" y="496"/>
                    <a:pt x="405" y="746"/>
                    <a:pt x="381" y="1103"/>
                  </a:cubicBezTo>
                  <a:cubicBezTo>
                    <a:pt x="345" y="1591"/>
                    <a:pt x="464" y="2067"/>
                    <a:pt x="536" y="2543"/>
                  </a:cubicBezTo>
                  <a:cubicBezTo>
                    <a:pt x="536" y="2579"/>
                    <a:pt x="524" y="2615"/>
                    <a:pt x="524" y="2651"/>
                  </a:cubicBezTo>
                  <a:cubicBezTo>
                    <a:pt x="584" y="2734"/>
                    <a:pt x="643" y="2817"/>
                    <a:pt x="703" y="2901"/>
                  </a:cubicBezTo>
                  <a:cubicBezTo>
                    <a:pt x="750" y="2948"/>
                    <a:pt x="810" y="2972"/>
                    <a:pt x="869" y="2972"/>
                  </a:cubicBezTo>
                  <a:cubicBezTo>
                    <a:pt x="929" y="2972"/>
                    <a:pt x="988" y="2948"/>
                    <a:pt x="1036" y="2901"/>
                  </a:cubicBezTo>
                  <a:cubicBezTo>
                    <a:pt x="1048" y="2877"/>
                    <a:pt x="1048" y="2841"/>
                    <a:pt x="1060" y="2817"/>
                  </a:cubicBezTo>
                  <a:cubicBezTo>
                    <a:pt x="1072" y="2698"/>
                    <a:pt x="1072" y="2579"/>
                    <a:pt x="1131" y="2472"/>
                  </a:cubicBezTo>
                  <a:cubicBezTo>
                    <a:pt x="1220" y="2353"/>
                    <a:pt x="1337" y="2335"/>
                    <a:pt x="1457" y="2335"/>
                  </a:cubicBezTo>
                  <a:cubicBezTo>
                    <a:pt x="1509" y="2335"/>
                    <a:pt x="1561" y="2338"/>
                    <a:pt x="1613" y="2338"/>
                  </a:cubicBezTo>
                  <a:cubicBezTo>
                    <a:pt x="1682" y="2338"/>
                    <a:pt x="1749" y="2333"/>
                    <a:pt x="1810" y="2305"/>
                  </a:cubicBezTo>
                  <a:cubicBezTo>
                    <a:pt x="1893" y="2282"/>
                    <a:pt x="1965" y="2234"/>
                    <a:pt x="2012" y="2139"/>
                  </a:cubicBezTo>
                  <a:cubicBezTo>
                    <a:pt x="2012" y="2020"/>
                    <a:pt x="1941" y="1936"/>
                    <a:pt x="1893" y="1829"/>
                  </a:cubicBezTo>
                  <a:cubicBezTo>
                    <a:pt x="1881" y="1770"/>
                    <a:pt x="1881" y="1722"/>
                    <a:pt x="1869" y="1662"/>
                  </a:cubicBezTo>
                  <a:lnTo>
                    <a:pt x="1869" y="1412"/>
                  </a:lnTo>
                  <a:cubicBezTo>
                    <a:pt x="1869" y="1341"/>
                    <a:pt x="1846" y="1246"/>
                    <a:pt x="1834" y="1162"/>
                  </a:cubicBezTo>
                  <a:cubicBezTo>
                    <a:pt x="1822" y="1103"/>
                    <a:pt x="1786" y="1043"/>
                    <a:pt x="1762" y="996"/>
                  </a:cubicBezTo>
                  <a:cubicBezTo>
                    <a:pt x="1715" y="972"/>
                    <a:pt x="1667" y="936"/>
                    <a:pt x="1607" y="912"/>
                  </a:cubicBezTo>
                  <a:cubicBezTo>
                    <a:pt x="1512" y="865"/>
                    <a:pt x="1405" y="829"/>
                    <a:pt x="1298" y="769"/>
                  </a:cubicBezTo>
                  <a:cubicBezTo>
                    <a:pt x="1131" y="698"/>
                    <a:pt x="1131" y="627"/>
                    <a:pt x="1298" y="567"/>
                  </a:cubicBezTo>
                  <a:cubicBezTo>
                    <a:pt x="1369" y="519"/>
                    <a:pt x="1429" y="460"/>
                    <a:pt x="1465" y="377"/>
                  </a:cubicBezTo>
                  <a:cubicBezTo>
                    <a:pt x="1453" y="234"/>
                    <a:pt x="1357" y="162"/>
                    <a:pt x="1250" y="115"/>
                  </a:cubicBezTo>
                  <a:cubicBezTo>
                    <a:pt x="1167" y="103"/>
                    <a:pt x="1095" y="91"/>
                    <a:pt x="1012" y="55"/>
                  </a:cubicBezTo>
                  <a:cubicBezTo>
                    <a:pt x="955" y="39"/>
                    <a:pt x="893" y="0"/>
                    <a:pt x="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5"/>
            <p:cNvSpPr/>
            <p:nvPr/>
          </p:nvSpPr>
          <p:spPr>
            <a:xfrm>
              <a:off x="5148850" y="3738675"/>
              <a:ext cx="13425" cy="40225"/>
            </a:xfrm>
            <a:custGeom>
              <a:avLst/>
              <a:gdLst/>
              <a:ahLst/>
              <a:cxnLst/>
              <a:rect l="l" t="t" r="r" b="b"/>
              <a:pathLst>
                <a:path w="537" h="1609" extrusionOk="0">
                  <a:moveTo>
                    <a:pt x="143" y="1"/>
                  </a:moveTo>
                  <a:lnTo>
                    <a:pt x="143" y="1"/>
                  </a:lnTo>
                  <a:cubicBezTo>
                    <a:pt x="0" y="227"/>
                    <a:pt x="191" y="525"/>
                    <a:pt x="0" y="739"/>
                  </a:cubicBezTo>
                  <a:cubicBezTo>
                    <a:pt x="0" y="1096"/>
                    <a:pt x="131" y="1394"/>
                    <a:pt x="369" y="1608"/>
                  </a:cubicBezTo>
                  <a:cubicBezTo>
                    <a:pt x="441" y="1573"/>
                    <a:pt x="488" y="1513"/>
                    <a:pt x="500" y="1430"/>
                  </a:cubicBezTo>
                  <a:cubicBezTo>
                    <a:pt x="512" y="1180"/>
                    <a:pt x="488" y="930"/>
                    <a:pt x="453" y="680"/>
                  </a:cubicBezTo>
                  <a:cubicBezTo>
                    <a:pt x="441" y="418"/>
                    <a:pt x="536" y="9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5"/>
            <p:cNvSpPr/>
            <p:nvPr/>
          </p:nvSpPr>
          <p:spPr>
            <a:xfrm>
              <a:off x="5165525" y="3791375"/>
              <a:ext cx="16075" cy="18475"/>
            </a:xfrm>
            <a:custGeom>
              <a:avLst/>
              <a:gdLst/>
              <a:ahLst/>
              <a:cxnLst/>
              <a:rect l="l" t="t" r="r" b="b"/>
              <a:pathLst>
                <a:path w="643" h="739" extrusionOk="0">
                  <a:moveTo>
                    <a:pt x="560" y="0"/>
                  </a:moveTo>
                  <a:lnTo>
                    <a:pt x="476" y="36"/>
                  </a:lnTo>
                  <a:lnTo>
                    <a:pt x="488" y="60"/>
                  </a:lnTo>
                  <a:cubicBezTo>
                    <a:pt x="461" y="93"/>
                    <a:pt x="438" y="108"/>
                    <a:pt x="413" y="108"/>
                  </a:cubicBezTo>
                  <a:cubicBezTo>
                    <a:pt x="393" y="108"/>
                    <a:pt x="371" y="99"/>
                    <a:pt x="345" y="84"/>
                  </a:cubicBezTo>
                  <a:cubicBezTo>
                    <a:pt x="274" y="84"/>
                    <a:pt x="238" y="72"/>
                    <a:pt x="191" y="72"/>
                  </a:cubicBezTo>
                  <a:cubicBezTo>
                    <a:pt x="0" y="393"/>
                    <a:pt x="0" y="393"/>
                    <a:pt x="226" y="727"/>
                  </a:cubicBezTo>
                  <a:cubicBezTo>
                    <a:pt x="254" y="733"/>
                    <a:pt x="282" y="738"/>
                    <a:pt x="307" y="738"/>
                  </a:cubicBezTo>
                  <a:cubicBezTo>
                    <a:pt x="369" y="738"/>
                    <a:pt x="417" y="709"/>
                    <a:pt x="417" y="608"/>
                  </a:cubicBezTo>
                  <a:cubicBezTo>
                    <a:pt x="417" y="500"/>
                    <a:pt x="484" y="487"/>
                    <a:pt x="552" y="487"/>
                  </a:cubicBezTo>
                  <a:cubicBezTo>
                    <a:pt x="575" y="487"/>
                    <a:pt x="598" y="488"/>
                    <a:pt x="619" y="488"/>
                  </a:cubicBezTo>
                  <a:cubicBezTo>
                    <a:pt x="619" y="334"/>
                    <a:pt x="643" y="203"/>
                    <a:pt x="643" y="60"/>
                  </a:cubicBezTo>
                  <a:cubicBezTo>
                    <a:pt x="607" y="36"/>
                    <a:pt x="595" y="12"/>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5"/>
            <p:cNvSpPr/>
            <p:nvPr/>
          </p:nvSpPr>
          <p:spPr>
            <a:xfrm>
              <a:off x="5158675" y="3778275"/>
              <a:ext cx="5675" cy="4775"/>
            </a:xfrm>
            <a:custGeom>
              <a:avLst/>
              <a:gdLst/>
              <a:ahLst/>
              <a:cxnLst/>
              <a:rect l="l" t="t" r="r" b="b"/>
              <a:pathLst>
                <a:path w="227" h="191" extrusionOk="0">
                  <a:moveTo>
                    <a:pt x="84" y="0"/>
                  </a:moveTo>
                  <a:cubicBezTo>
                    <a:pt x="48" y="0"/>
                    <a:pt x="24" y="12"/>
                    <a:pt x="0" y="24"/>
                  </a:cubicBezTo>
                  <a:cubicBezTo>
                    <a:pt x="48" y="72"/>
                    <a:pt x="107" y="131"/>
                    <a:pt x="155" y="191"/>
                  </a:cubicBezTo>
                  <a:cubicBezTo>
                    <a:pt x="167" y="167"/>
                    <a:pt x="179" y="143"/>
                    <a:pt x="226" y="119"/>
                  </a:cubicBezTo>
                  <a:cubicBezTo>
                    <a:pt x="203" y="48"/>
                    <a:pt x="155"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5"/>
            <p:cNvSpPr/>
            <p:nvPr/>
          </p:nvSpPr>
          <p:spPr>
            <a:xfrm>
              <a:off x="5162550" y="3781475"/>
              <a:ext cx="4975" cy="5450"/>
            </a:xfrm>
            <a:custGeom>
              <a:avLst/>
              <a:gdLst/>
              <a:ahLst/>
              <a:cxnLst/>
              <a:rect l="l" t="t" r="r" b="b"/>
              <a:pathLst>
                <a:path w="199" h="218" extrusionOk="0">
                  <a:moveTo>
                    <a:pt x="86" y="1"/>
                  </a:moveTo>
                  <a:cubicBezTo>
                    <a:pt x="74" y="1"/>
                    <a:pt x="61" y="2"/>
                    <a:pt x="48" y="3"/>
                  </a:cubicBezTo>
                  <a:cubicBezTo>
                    <a:pt x="24" y="39"/>
                    <a:pt x="12" y="51"/>
                    <a:pt x="0" y="63"/>
                  </a:cubicBezTo>
                  <a:cubicBezTo>
                    <a:pt x="48" y="122"/>
                    <a:pt x="83" y="170"/>
                    <a:pt x="131" y="218"/>
                  </a:cubicBezTo>
                  <a:lnTo>
                    <a:pt x="179" y="158"/>
                  </a:lnTo>
                  <a:cubicBezTo>
                    <a:pt x="199" y="36"/>
                    <a:pt x="158"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5"/>
            <p:cNvSpPr/>
            <p:nvPr/>
          </p:nvSpPr>
          <p:spPr>
            <a:xfrm>
              <a:off x="5247375" y="3172575"/>
              <a:ext cx="8950" cy="7125"/>
            </a:xfrm>
            <a:custGeom>
              <a:avLst/>
              <a:gdLst/>
              <a:ahLst/>
              <a:cxnLst/>
              <a:rect l="l" t="t" r="r" b="b"/>
              <a:pathLst>
                <a:path w="358" h="285" extrusionOk="0">
                  <a:moveTo>
                    <a:pt x="158" y="1"/>
                  </a:moveTo>
                  <a:cubicBezTo>
                    <a:pt x="97" y="1"/>
                    <a:pt x="43" y="20"/>
                    <a:pt x="24" y="94"/>
                  </a:cubicBezTo>
                  <a:cubicBezTo>
                    <a:pt x="0" y="237"/>
                    <a:pt x="167" y="261"/>
                    <a:pt x="286" y="285"/>
                  </a:cubicBezTo>
                  <a:lnTo>
                    <a:pt x="357" y="285"/>
                  </a:lnTo>
                  <a:cubicBezTo>
                    <a:pt x="346" y="190"/>
                    <a:pt x="346" y="118"/>
                    <a:pt x="322" y="23"/>
                  </a:cubicBezTo>
                  <a:cubicBezTo>
                    <a:pt x="276" y="17"/>
                    <a:pt x="214" y="1"/>
                    <a:pt x="1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5"/>
            <p:cNvSpPr/>
            <p:nvPr/>
          </p:nvSpPr>
          <p:spPr>
            <a:xfrm>
              <a:off x="5184850" y="3780650"/>
              <a:ext cx="112250" cy="24750"/>
            </a:xfrm>
            <a:custGeom>
              <a:avLst/>
              <a:gdLst/>
              <a:ahLst/>
              <a:cxnLst/>
              <a:rect l="l" t="t" r="r" b="b"/>
              <a:pathLst>
                <a:path w="4490" h="990" extrusionOk="0">
                  <a:moveTo>
                    <a:pt x="287" y="1"/>
                  </a:moveTo>
                  <a:cubicBezTo>
                    <a:pt x="168" y="36"/>
                    <a:pt x="84" y="108"/>
                    <a:pt x="49" y="215"/>
                  </a:cubicBezTo>
                  <a:cubicBezTo>
                    <a:pt x="1" y="453"/>
                    <a:pt x="168" y="620"/>
                    <a:pt x="287" y="798"/>
                  </a:cubicBezTo>
                  <a:cubicBezTo>
                    <a:pt x="322" y="798"/>
                    <a:pt x="382" y="810"/>
                    <a:pt x="430" y="822"/>
                  </a:cubicBezTo>
                  <a:cubicBezTo>
                    <a:pt x="477" y="822"/>
                    <a:pt x="501" y="810"/>
                    <a:pt x="537" y="810"/>
                  </a:cubicBezTo>
                  <a:cubicBezTo>
                    <a:pt x="799" y="775"/>
                    <a:pt x="1061" y="775"/>
                    <a:pt x="1323" y="775"/>
                  </a:cubicBezTo>
                  <a:cubicBezTo>
                    <a:pt x="1470" y="767"/>
                    <a:pt x="1623" y="708"/>
                    <a:pt x="1774" y="708"/>
                  </a:cubicBezTo>
                  <a:cubicBezTo>
                    <a:pt x="1854" y="708"/>
                    <a:pt x="1935" y="725"/>
                    <a:pt x="2013" y="775"/>
                  </a:cubicBezTo>
                  <a:cubicBezTo>
                    <a:pt x="2275" y="798"/>
                    <a:pt x="2561" y="798"/>
                    <a:pt x="2823" y="810"/>
                  </a:cubicBezTo>
                  <a:cubicBezTo>
                    <a:pt x="2927" y="847"/>
                    <a:pt x="3034" y="857"/>
                    <a:pt x="3143" y="857"/>
                  </a:cubicBezTo>
                  <a:cubicBezTo>
                    <a:pt x="3254" y="857"/>
                    <a:pt x="3367" y="847"/>
                    <a:pt x="3480" y="847"/>
                  </a:cubicBezTo>
                  <a:cubicBezTo>
                    <a:pt x="3612" y="847"/>
                    <a:pt x="3743" y="860"/>
                    <a:pt x="3871" y="917"/>
                  </a:cubicBezTo>
                  <a:cubicBezTo>
                    <a:pt x="3954" y="917"/>
                    <a:pt x="4037" y="929"/>
                    <a:pt x="4121" y="941"/>
                  </a:cubicBezTo>
                  <a:cubicBezTo>
                    <a:pt x="4178" y="967"/>
                    <a:pt x="4254" y="989"/>
                    <a:pt x="4316" y="989"/>
                  </a:cubicBezTo>
                  <a:cubicBezTo>
                    <a:pt x="4370" y="989"/>
                    <a:pt x="4414" y="973"/>
                    <a:pt x="4430" y="929"/>
                  </a:cubicBezTo>
                  <a:cubicBezTo>
                    <a:pt x="4490" y="644"/>
                    <a:pt x="4228" y="644"/>
                    <a:pt x="4061" y="548"/>
                  </a:cubicBezTo>
                  <a:cubicBezTo>
                    <a:pt x="3942" y="501"/>
                    <a:pt x="3835" y="489"/>
                    <a:pt x="3716" y="465"/>
                  </a:cubicBezTo>
                  <a:cubicBezTo>
                    <a:pt x="3418" y="453"/>
                    <a:pt x="3120" y="465"/>
                    <a:pt x="2847" y="358"/>
                  </a:cubicBezTo>
                  <a:cubicBezTo>
                    <a:pt x="2585" y="298"/>
                    <a:pt x="2323" y="298"/>
                    <a:pt x="2073" y="298"/>
                  </a:cubicBezTo>
                  <a:cubicBezTo>
                    <a:pt x="2019" y="304"/>
                    <a:pt x="1966" y="307"/>
                    <a:pt x="1914" y="307"/>
                  </a:cubicBezTo>
                  <a:cubicBezTo>
                    <a:pt x="1756" y="307"/>
                    <a:pt x="1602" y="280"/>
                    <a:pt x="1442" y="227"/>
                  </a:cubicBezTo>
                  <a:cubicBezTo>
                    <a:pt x="1061" y="108"/>
                    <a:pt x="680"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5"/>
            <p:cNvSpPr/>
            <p:nvPr/>
          </p:nvSpPr>
          <p:spPr>
            <a:xfrm>
              <a:off x="5179500" y="3784425"/>
              <a:ext cx="12825" cy="25425"/>
            </a:xfrm>
            <a:custGeom>
              <a:avLst/>
              <a:gdLst/>
              <a:ahLst/>
              <a:cxnLst/>
              <a:rect l="l" t="t" r="r" b="b"/>
              <a:pathLst>
                <a:path w="513" h="1017" extrusionOk="0">
                  <a:moveTo>
                    <a:pt x="232" y="0"/>
                  </a:moveTo>
                  <a:cubicBezTo>
                    <a:pt x="221" y="0"/>
                    <a:pt x="212" y="2"/>
                    <a:pt x="203" y="4"/>
                  </a:cubicBezTo>
                  <a:cubicBezTo>
                    <a:pt x="96" y="100"/>
                    <a:pt x="1" y="183"/>
                    <a:pt x="84" y="338"/>
                  </a:cubicBezTo>
                  <a:lnTo>
                    <a:pt x="84" y="350"/>
                  </a:lnTo>
                  <a:cubicBezTo>
                    <a:pt x="513" y="421"/>
                    <a:pt x="24" y="886"/>
                    <a:pt x="358" y="1016"/>
                  </a:cubicBezTo>
                  <a:cubicBezTo>
                    <a:pt x="405" y="886"/>
                    <a:pt x="453" y="743"/>
                    <a:pt x="501" y="635"/>
                  </a:cubicBezTo>
                  <a:cubicBezTo>
                    <a:pt x="441" y="433"/>
                    <a:pt x="394" y="243"/>
                    <a:pt x="346" y="52"/>
                  </a:cubicBezTo>
                  <a:cubicBezTo>
                    <a:pt x="310" y="16"/>
                    <a:pt x="266"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5"/>
            <p:cNvSpPr/>
            <p:nvPr/>
          </p:nvSpPr>
          <p:spPr>
            <a:xfrm>
              <a:off x="5202725" y="3811025"/>
              <a:ext cx="7175" cy="5950"/>
            </a:xfrm>
            <a:custGeom>
              <a:avLst/>
              <a:gdLst/>
              <a:ahLst/>
              <a:cxnLst/>
              <a:rect l="l" t="t" r="r" b="b"/>
              <a:pathLst>
                <a:path w="287" h="238" extrusionOk="0">
                  <a:moveTo>
                    <a:pt x="0" y="0"/>
                  </a:moveTo>
                  <a:cubicBezTo>
                    <a:pt x="16" y="119"/>
                    <a:pt x="37" y="237"/>
                    <a:pt x="116" y="237"/>
                  </a:cubicBezTo>
                  <a:cubicBezTo>
                    <a:pt x="156" y="237"/>
                    <a:pt x="210" y="207"/>
                    <a:pt x="286" y="131"/>
                  </a:cubicBezTo>
                  <a:cubicBezTo>
                    <a:pt x="191" y="83"/>
                    <a:pt x="84"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5"/>
            <p:cNvSpPr/>
            <p:nvPr/>
          </p:nvSpPr>
          <p:spPr>
            <a:xfrm>
              <a:off x="5198850" y="3802675"/>
              <a:ext cx="3900" cy="8375"/>
            </a:xfrm>
            <a:custGeom>
              <a:avLst/>
              <a:gdLst/>
              <a:ahLst/>
              <a:cxnLst/>
              <a:rect l="l" t="t" r="r" b="b"/>
              <a:pathLst>
                <a:path w="156" h="335" extrusionOk="0">
                  <a:moveTo>
                    <a:pt x="48" y="1"/>
                  </a:moveTo>
                  <a:lnTo>
                    <a:pt x="1" y="48"/>
                  </a:lnTo>
                  <a:cubicBezTo>
                    <a:pt x="24" y="167"/>
                    <a:pt x="36" y="275"/>
                    <a:pt x="155" y="334"/>
                  </a:cubicBezTo>
                  <a:lnTo>
                    <a:pt x="155" y="48"/>
                  </a:ln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5"/>
            <p:cNvSpPr/>
            <p:nvPr/>
          </p:nvSpPr>
          <p:spPr>
            <a:xfrm>
              <a:off x="5195575" y="3799250"/>
              <a:ext cx="5375" cy="4650"/>
            </a:xfrm>
            <a:custGeom>
              <a:avLst/>
              <a:gdLst/>
              <a:ahLst/>
              <a:cxnLst/>
              <a:rect l="l" t="t" r="r" b="b"/>
              <a:pathLst>
                <a:path w="215" h="186" extrusionOk="0">
                  <a:moveTo>
                    <a:pt x="69" y="0"/>
                  </a:moveTo>
                  <a:cubicBezTo>
                    <a:pt x="51" y="0"/>
                    <a:pt x="32" y="3"/>
                    <a:pt x="13" y="7"/>
                  </a:cubicBezTo>
                  <a:cubicBezTo>
                    <a:pt x="13" y="42"/>
                    <a:pt x="13" y="54"/>
                    <a:pt x="1" y="78"/>
                  </a:cubicBezTo>
                  <a:cubicBezTo>
                    <a:pt x="48" y="114"/>
                    <a:pt x="96" y="150"/>
                    <a:pt x="132" y="185"/>
                  </a:cubicBezTo>
                  <a:cubicBezTo>
                    <a:pt x="191" y="138"/>
                    <a:pt x="215" y="102"/>
                    <a:pt x="179" y="42"/>
                  </a:cubicBezTo>
                  <a:cubicBezTo>
                    <a:pt x="140" y="11"/>
                    <a:pt x="105"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5"/>
            <p:cNvSpPr/>
            <p:nvPr/>
          </p:nvSpPr>
          <p:spPr>
            <a:xfrm>
              <a:off x="5288750" y="2867750"/>
              <a:ext cx="47050" cy="41225"/>
            </a:xfrm>
            <a:custGeom>
              <a:avLst/>
              <a:gdLst/>
              <a:ahLst/>
              <a:cxnLst/>
              <a:rect l="l" t="t" r="r" b="b"/>
              <a:pathLst>
                <a:path w="1882" h="1649" extrusionOk="0">
                  <a:moveTo>
                    <a:pt x="1727" y="0"/>
                  </a:moveTo>
                  <a:cubicBezTo>
                    <a:pt x="1679" y="0"/>
                    <a:pt x="1631" y="0"/>
                    <a:pt x="1584" y="60"/>
                  </a:cubicBezTo>
                  <a:cubicBezTo>
                    <a:pt x="1548" y="107"/>
                    <a:pt x="1489" y="131"/>
                    <a:pt x="1441" y="191"/>
                  </a:cubicBezTo>
                  <a:cubicBezTo>
                    <a:pt x="1393" y="191"/>
                    <a:pt x="1346" y="215"/>
                    <a:pt x="1322" y="226"/>
                  </a:cubicBezTo>
                  <a:cubicBezTo>
                    <a:pt x="1310" y="250"/>
                    <a:pt x="1286" y="286"/>
                    <a:pt x="1286" y="334"/>
                  </a:cubicBezTo>
                  <a:cubicBezTo>
                    <a:pt x="1250" y="369"/>
                    <a:pt x="1203" y="417"/>
                    <a:pt x="1143" y="453"/>
                  </a:cubicBezTo>
                  <a:lnTo>
                    <a:pt x="869" y="488"/>
                  </a:lnTo>
                  <a:cubicBezTo>
                    <a:pt x="834" y="536"/>
                    <a:pt x="774" y="584"/>
                    <a:pt x="727" y="631"/>
                  </a:cubicBezTo>
                  <a:lnTo>
                    <a:pt x="572" y="774"/>
                  </a:lnTo>
                  <a:lnTo>
                    <a:pt x="441" y="905"/>
                  </a:lnTo>
                  <a:cubicBezTo>
                    <a:pt x="417" y="1143"/>
                    <a:pt x="215" y="1179"/>
                    <a:pt x="24" y="1203"/>
                  </a:cubicBezTo>
                  <a:cubicBezTo>
                    <a:pt x="12" y="1250"/>
                    <a:pt x="0" y="1274"/>
                    <a:pt x="0" y="1322"/>
                  </a:cubicBezTo>
                  <a:cubicBezTo>
                    <a:pt x="131" y="1369"/>
                    <a:pt x="215" y="1453"/>
                    <a:pt x="262" y="1596"/>
                  </a:cubicBezTo>
                  <a:cubicBezTo>
                    <a:pt x="290" y="1630"/>
                    <a:pt x="322" y="1649"/>
                    <a:pt x="358" y="1649"/>
                  </a:cubicBezTo>
                  <a:cubicBezTo>
                    <a:pt x="383" y="1649"/>
                    <a:pt x="411" y="1639"/>
                    <a:pt x="441" y="1620"/>
                  </a:cubicBezTo>
                  <a:cubicBezTo>
                    <a:pt x="475" y="1539"/>
                    <a:pt x="510" y="1481"/>
                    <a:pt x="597" y="1477"/>
                  </a:cubicBezTo>
                  <a:lnTo>
                    <a:pt x="597" y="1477"/>
                  </a:lnTo>
                  <a:cubicBezTo>
                    <a:pt x="596" y="1481"/>
                    <a:pt x="596" y="1485"/>
                    <a:pt x="596" y="1489"/>
                  </a:cubicBezTo>
                  <a:lnTo>
                    <a:pt x="607" y="1477"/>
                  </a:lnTo>
                  <a:cubicBezTo>
                    <a:pt x="604" y="1477"/>
                    <a:pt x="600" y="1477"/>
                    <a:pt x="597" y="1477"/>
                  </a:cubicBezTo>
                  <a:lnTo>
                    <a:pt x="597" y="1477"/>
                  </a:lnTo>
                  <a:cubicBezTo>
                    <a:pt x="618" y="1359"/>
                    <a:pt x="776" y="1379"/>
                    <a:pt x="834" y="1298"/>
                  </a:cubicBezTo>
                  <a:lnTo>
                    <a:pt x="846" y="1274"/>
                  </a:lnTo>
                  <a:cubicBezTo>
                    <a:pt x="905" y="1250"/>
                    <a:pt x="953" y="1203"/>
                    <a:pt x="977" y="1143"/>
                  </a:cubicBezTo>
                  <a:lnTo>
                    <a:pt x="988" y="1131"/>
                  </a:lnTo>
                  <a:cubicBezTo>
                    <a:pt x="1048" y="1084"/>
                    <a:pt x="1096" y="1036"/>
                    <a:pt x="1143" y="1000"/>
                  </a:cubicBezTo>
                  <a:cubicBezTo>
                    <a:pt x="1191" y="953"/>
                    <a:pt x="1227" y="905"/>
                    <a:pt x="1286" y="869"/>
                  </a:cubicBezTo>
                  <a:cubicBezTo>
                    <a:pt x="1322" y="810"/>
                    <a:pt x="1381" y="762"/>
                    <a:pt x="1429" y="715"/>
                  </a:cubicBezTo>
                  <a:cubicBezTo>
                    <a:pt x="1465" y="667"/>
                    <a:pt x="1512" y="631"/>
                    <a:pt x="1572" y="584"/>
                  </a:cubicBezTo>
                  <a:cubicBezTo>
                    <a:pt x="1620" y="524"/>
                    <a:pt x="1679" y="465"/>
                    <a:pt x="1762" y="465"/>
                  </a:cubicBezTo>
                  <a:cubicBezTo>
                    <a:pt x="1846" y="453"/>
                    <a:pt x="1881" y="405"/>
                    <a:pt x="1881" y="334"/>
                  </a:cubicBezTo>
                  <a:cubicBezTo>
                    <a:pt x="1762" y="250"/>
                    <a:pt x="1727" y="131"/>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5"/>
            <p:cNvSpPr/>
            <p:nvPr/>
          </p:nvSpPr>
          <p:spPr>
            <a:xfrm>
              <a:off x="5281900" y="2906725"/>
              <a:ext cx="18175" cy="15525"/>
            </a:xfrm>
            <a:custGeom>
              <a:avLst/>
              <a:gdLst/>
              <a:ahLst/>
              <a:cxnLst/>
              <a:rect l="l" t="t" r="r" b="b"/>
              <a:pathLst>
                <a:path w="727" h="621" extrusionOk="0">
                  <a:moveTo>
                    <a:pt x="548" y="1"/>
                  </a:moveTo>
                  <a:cubicBezTo>
                    <a:pt x="346" y="180"/>
                    <a:pt x="96" y="311"/>
                    <a:pt x="0" y="620"/>
                  </a:cubicBezTo>
                  <a:cubicBezTo>
                    <a:pt x="298" y="501"/>
                    <a:pt x="524" y="275"/>
                    <a:pt x="727" y="37"/>
                  </a:cubicBezTo>
                  <a:cubicBezTo>
                    <a:pt x="667" y="37"/>
                    <a:pt x="608" y="2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5"/>
            <p:cNvSpPr/>
            <p:nvPr/>
          </p:nvSpPr>
          <p:spPr>
            <a:xfrm>
              <a:off x="5722725" y="4028900"/>
              <a:ext cx="11050" cy="7475"/>
            </a:xfrm>
            <a:custGeom>
              <a:avLst/>
              <a:gdLst/>
              <a:ahLst/>
              <a:cxnLst/>
              <a:rect l="l" t="t" r="r" b="b"/>
              <a:pathLst>
                <a:path w="442" h="299" extrusionOk="0">
                  <a:moveTo>
                    <a:pt x="255" y="1"/>
                  </a:moveTo>
                  <a:cubicBezTo>
                    <a:pt x="172" y="1"/>
                    <a:pt x="90" y="20"/>
                    <a:pt x="1" y="48"/>
                  </a:cubicBezTo>
                  <a:lnTo>
                    <a:pt x="1" y="298"/>
                  </a:lnTo>
                  <a:lnTo>
                    <a:pt x="286" y="298"/>
                  </a:lnTo>
                  <a:cubicBezTo>
                    <a:pt x="334" y="262"/>
                    <a:pt x="441" y="262"/>
                    <a:pt x="441" y="167"/>
                  </a:cubicBezTo>
                  <a:lnTo>
                    <a:pt x="441" y="36"/>
                  </a:lnTo>
                  <a:cubicBezTo>
                    <a:pt x="376" y="11"/>
                    <a:pt x="315" y="1"/>
                    <a:pt x="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5"/>
            <p:cNvSpPr/>
            <p:nvPr/>
          </p:nvSpPr>
          <p:spPr>
            <a:xfrm>
              <a:off x="5729875" y="4033375"/>
              <a:ext cx="7175" cy="4725"/>
            </a:xfrm>
            <a:custGeom>
              <a:avLst/>
              <a:gdLst/>
              <a:ahLst/>
              <a:cxnLst/>
              <a:rect l="l" t="t" r="r" b="b"/>
              <a:pathLst>
                <a:path w="287" h="189" extrusionOk="0">
                  <a:moveTo>
                    <a:pt x="155" y="0"/>
                  </a:moveTo>
                  <a:cubicBezTo>
                    <a:pt x="96" y="48"/>
                    <a:pt x="48" y="95"/>
                    <a:pt x="0" y="143"/>
                  </a:cubicBezTo>
                  <a:cubicBezTo>
                    <a:pt x="48" y="143"/>
                    <a:pt x="96" y="143"/>
                    <a:pt x="155" y="155"/>
                  </a:cubicBezTo>
                  <a:cubicBezTo>
                    <a:pt x="155" y="167"/>
                    <a:pt x="167" y="167"/>
                    <a:pt x="191" y="179"/>
                  </a:cubicBezTo>
                  <a:cubicBezTo>
                    <a:pt x="201" y="186"/>
                    <a:pt x="211" y="189"/>
                    <a:pt x="220" y="189"/>
                  </a:cubicBezTo>
                  <a:cubicBezTo>
                    <a:pt x="242" y="189"/>
                    <a:pt x="261" y="172"/>
                    <a:pt x="286" y="155"/>
                  </a:cubicBezTo>
                  <a:cubicBezTo>
                    <a:pt x="238" y="95"/>
                    <a:pt x="191"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5"/>
            <p:cNvSpPr/>
            <p:nvPr/>
          </p:nvSpPr>
          <p:spPr>
            <a:xfrm>
              <a:off x="5733750" y="4036925"/>
              <a:ext cx="3575" cy="1825"/>
            </a:xfrm>
            <a:custGeom>
              <a:avLst/>
              <a:gdLst/>
              <a:ahLst/>
              <a:cxnLst/>
              <a:rect l="l" t="t" r="r" b="b"/>
              <a:pathLst>
                <a:path w="143" h="73" extrusionOk="0">
                  <a:moveTo>
                    <a:pt x="0" y="1"/>
                  </a:moveTo>
                  <a:cubicBezTo>
                    <a:pt x="18" y="49"/>
                    <a:pt x="39" y="72"/>
                    <a:pt x="63" y="72"/>
                  </a:cubicBezTo>
                  <a:cubicBezTo>
                    <a:pt x="86" y="72"/>
                    <a:pt x="113" y="49"/>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5"/>
            <p:cNvSpPr/>
            <p:nvPr/>
          </p:nvSpPr>
          <p:spPr>
            <a:xfrm>
              <a:off x="5712000" y="4036925"/>
              <a:ext cx="3900" cy="1825"/>
            </a:xfrm>
            <a:custGeom>
              <a:avLst/>
              <a:gdLst/>
              <a:ahLst/>
              <a:cxnLst/>
              <a:rect l="l" t="t" r="r" b="b"/>
              <a:pathLst>
                <a:path w="156" h="73" extrusionOk="0">
                  <a:moveTo>
                    <a:pt x="1" y="1"/>
                  </a:moveTo>
                  <a:cubicBezTo>
                    <a:pt x="25" y="49"/>
                    <a:pt x="49" y="72"/>
                    <a:pt x="74" y="72"/>
                  </a:cubicBezTo>
                  <a:cubicBezTo>
                    <a:pt x="99" y="72"/>
                    <a:pt x="126" y="49"/>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5"/>
            <p:cNvSpPr/>
            <p:nvPr/>
          </p:nvSpPr>
          <p:spPr>
            <a:xfrm>
              <a:off x="6134100" y="4061850"/>
              <a:ext cx="29775" cy="5275"/>
            </a:xfrm>
            <a:custGeom>
              <a:avLst/>
              <a:gdLst/>
              <a:ahLst/>
              <a:cxnLst/>
              <a:rect l="l" t="t" r="r" b="b"/>
              <a:pathLst>
                <a:path w="1191" h="211" extrusionOk="0">
                  <a:moveTo>
                    <a:pt x="654" y="0"/>
                  </a:moveTo>
                  <a:cubicBezTo>
                    <a:pt x="465" y="0"/>
                    <a:pt x="276" y="30"/>
                    <a:pt x="90" y="30"/>
                  </a:cubicBezTo>
                  <a:cubicBezTo>
                    <a:pt x="60" y="30"/>
                    <a:pt x="30" y="30"/>
                    <a:pt x="0" y="28"/>
                  </a:cubicBezTo>
                  <a:lnTo>
                    <a:pt x="0" y="28"/>
                  </a:lnTo>
                  <a:cubicBezTo>
                    <a:pt x="60" y="52"/>
                    <a:pt x="131" y="99"/>
                    <a:pt x="179" y="147"/>
                  </a:cubicBezTo>
                  <a:cubicBezTo>
                    <a:pt x="179" y="159"/>
                    <a:pt x="191" y="195"/>
                    <a:pt x="214" y="206"/>
                  </a:cubicBezTo>
                  <a:cubicBezTo>
                    <a:pt x="223" y="209"/>
                    <a:pt x="231" y="211"/>
                    <a:pt x="238" y="211"/>
                  </a:cubicBezTo>
                  <a:cubicBezTo>
                    <a:pt x="263" y="211"/>
                    <a:pt x="285" y="195"/>
                    <a:pt x="321" y="159"/>
                  </a:cubicBezTo>
                  <a:cubicBezTo>
                    <a:pt x="619" y="147"/>
                    <a:pt x="905" y="147"/>
                    <a:pt x="1191" y="135"/>
                  </a:cubicBezTo>
                  <a:cubicBezTo>
                    <a:pt x="1013" y="28"/>
                    <a:pt x="834"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5"/>
            <p:cNvSpPr/>
            <p:nvPr/>
          </p:nvSpPr>
          <p:spPr>
            <a:xfrm>
              <a:off x="6135450" y="4065500"/>
              <a:ext cx="10575" cy="11025"/>
            </a:xfrm>
            <a:custGeom>
              <a:avLst/>
              <a:gdLst/>
              <a:ahLst/>
              <a:cxnLst/>
              <a:rect l="l" t="t" r="r" b="b"/>
              <a:pathLst>
                <a:path w="423" h="441" extrusionOk="0">
                  <a:moveTo>
                    <a:pt x="137" y="1"/>
                  </a:moveTo>
                  <a:cubicBezTo>
                    <a:pt x="126" y="182"/>
                    <a:pt x="0" y="440"/>
                    <a:pt x="300" y="440"/>
                  </a:cubicBezTo>
                  <a:cubicBezTo>
                    <a:pt x="335" y="440"/>
                    <a:pt x="375" y="437"/>
                    <a:pt x="422" y="430"/>
                  </a:cubicBezTo>
                  <a:cubicBezTo>
                    <a:pt x="375" y="299"/>
                    <a:pt x="327" y="144"/>
                    <a:pt x="279" y="13"/>
                  </a:cubicBezTo>
                  <a:cubicBezTo>
                    <a:pt x="244" y="13"/>
                    <a:pt x="184"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5"/>
            <p:cNvSpPr/>
            <p:nvPr/>
          </p:nvSpPr>
          <p:spPr>
            <a:xfrm>
              <a:off x="5220275" y="3039800"/>
              <a:ext cx="9850" cy="14300"/>
            </a:xfrm>
            <a:custGeom>
              <a:avLst/>
              <a:gdLst/>
              <a:ahLst/>
              <a:cxnLst/>
              <a:rect l="l" t="t" r="r" b="b"/>
              <a:pathLst>
                <a:path w="394" h="572" extrusionOk="0">
                  <a:moveTo>
                    <a:pt x="156" y="0"/>
                  </a:moveTo>
                  <a:lnTo>
                    <a:pt x="156" y="0"/>
                  </a:lnTo>
                  <a:cubicBezTo>
                    <a:pt x="60" y="179"/>
                    <a:pt x="1" y="369"/>
                    <a:pt x="25" y="572"/>
                  </a:cubicBezTo>
                  <a:cubicBezTo>
                    <a:pt x="144" y="393"/>
                    <a:pt x="394" y="262"/>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5"/>
            <p:cNvSpPr/>
            <p:nvPr/>
          </p:nvSpPr>
          <p:spPr>
            <a:xfrm>
              <a:off x="5299450" y="3179675"/>
              <a:ext cx="14025" cy="9550"/>
            </a:xfrm>
            <a:custGeom>
              <a:avLst/>
              <a:gdLst/>
              <a:ahLst/>
              <a:cxnLst/>
              <a:rect l="l" t="t" r="r" b="b"/>
              <a:pathLst>
                <a:path w="561" h="382" extrusionOk="0">
                  <a:moveTo>
                    <a:pt x="1" y="1"/>
                  </a:moveTo>
                  <a:lnTo>
                    <a:pt x="1" y="1"/>
                  </a:lnTo>
                  <a:cubicBezTo>
                    <a:pt x="49" y="382"/>
                    <a:pt x="346" y="251"/>
                    <a:pt x="560" y="299"/>
                  </a:cubicBezTo>
                  <a:cubicBezTo>
                    <a:pt x="430" y="84"/>
                    <a:pt x="179" y="1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5"/>
            <p:cNvSpPr/>
            <p:nvPr/>
          </p:nvSpPr>
          <p:spPr>
            <a:xfrm>
              <a:off x="6124575" y="4067000"/>
              <a:ext cx="6550" cy="7400"/>
            </a:xfrm>
            <a:custGeom>
              <a:avLst/>
              <a:gdLst/>
              <a:ahLst/>
              <a:cxnLst/>
              <a:rect l="l" t="t" r="r" b="b"/>
              <a:pathLst>
                <a:path w="262" h="296" extrusionOk="0">
                  <a:moveTo>
                    <a:pt x="179" y="0"/>
                  </a:moveTo>
                  <a:cubicBezTo>
                    <a:pt x="48" y="24"/>
                    <a:pt x="24" y="84"/>
                    <a:pt x="0" y="143"/>
                  </a:cubicBezTo>
                  <a:cubicBezTo>
                    <a:pt x="20" y="232"/>
                    <a:pt x="63" y="295"/>
                    <a:pt x="131" y="295"/>
                  </a:cubicBezTo>
                  <a:cubicBezTo>
                    <a:pt x="146" y="295"/>
                    <a:pt x="162" y="293"/>
                    <a:pt x="179" y="286"/>
                  </a:cubicBezTo>
                  <a:cubicBezTo>
                    <a:pt x="226" y="262"/>
                    <a:pt x="262" y="179"/>
                    <a:pt x="262" y="120"/>
                  </a:cubicBezTo>
                  <a:cubicBezTo>
                    <a:pt x="262" y="48"/>
                    <a:pt x="21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5"/>
            <p:cNvSpPr/>
            <p:nvPr/>
          </p:nvSpPr>
          <p:spPr>
            <a:xfrm>
              <a:off x="5360475" y="3996675"/>
              <a:ext cx="51225" cy="13875"/>
            </a:xfrm>
            <a:custGeom>
              <a:avLst/>
              <a:gdLst/>
              <a:ahLst/>
              <a:cxnLst/>
              <a:rect l="l" t="t" r="r" b="b"/>
              <a:pathLst>
                <a:path w="2049" h="555" extrusionOk="0">
                  <a:moveTo>
                    <a:pt x="1576" y="0"/>
                  </a:moveTo>
                  <a:cubicBezTo>
                    <a:pt x="1439" y="0"/>
                    <a:pt x="1296" y="29"/>
                    <a:pt x="1156" y="39"/>
                  </a:cubicBezTo>
                  <a:cubicBezTo>
                    <a:pt x="786" y="206"/>
                    <a:pt x="322" y="4"/>
                    <a:pt x="1" y="325"/>
                  </a:cubicBezTo>
                  <a:cubicBezTo>
                    <a:pt x="48" y="373"/>
                    <a:pt x="108" y="420"/>
                    <a:pt x="144" y="456"/>
                  </a:cubicBezTo>
                  <a:cubicBezTo>
                    <a:pt x="224" y="436"/>
                    <a:pt x="304" y="420"/>
                    <a:pt x="388" y="420"/>
                  </a:cubicBezTo>
                  <a:cubicBezTo>
                    <a:pt x="454" y="420"/>
                    <a:pt x="523" y="430"/>
                    <a:pt x="596" y="456"/>
                  </a:cubicBezTo>
                  <a:cubicBezTo>
                    <a:pt x="703" y="516"/>
                    <a:pt x="811" y="554"/>
                    <a:pt x="921" y="554"/>
                  </a:cubicBezTo>
                  <a:cubicBezTo>
                    <a:pt x="1005" y="554"/>
                    <a:pt x="1091" y="532"/>
                    <a:pt x="1179" y="480"/>
                  </a:cubicBezTo>
                  <a:cubicBezTo>
                    <a:pt x="1190" y="472"/>
                    <a:pt x="1203" y="470"/>
                    <a:pt x="1216" y="470"/>
                  </a:cubicBezTo>
                  <a:cubicBezTo>
                    <a:pt x="1245" y="470"/>
                    <a:pt x="1277" y="484"/>
                    <a:pt x="1310" y="492"/>
                  </a:cubicBezTo>
                  <a:lnTo>
                    <a:pt x="1310" y="420"/>
                  </a:lnTo>
                  <a:cubicBezTo>
                    <a:pt x="1364" y="394"/>
                    <a:pt x="1422" y="385"/>
                    <a:pt x="1481" y="385"/>
                  </a:cubicBezTo>
                  <a:cubicBezTo>
                    <a:pt x="1572" y="385"/>
                    <a:pt x="1667" y="404"/>
                    <a:pt x="1757" y="404"/>
                  </a:cubicBezTo>
                  <a:cubicBezTo>
                    <a:pt x="1868" y="404"/>
                    <a:pt x="1972" y="375"/>
                    <a:pt x="2049" y="242"/>
                  </a:cubicBezTo>
                  <a:cubicBezTo>
                    <a:pt x="1915" y="48"/>
                    <a:pt x="1751" y="0"/>
                    <a:pt x="1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5"/>
            <p:cNvSpPr/>
            <p:nvPr/>
          </p:nvSpPr>
          <p:spPr>
            <a:xfrm>
              <a:off x="5375075" y="4008075"/>
              <a:ext cx="14300" cy="6425"/>
            </a:xfrm>
            <a:custGeom>
              <a:avLst/>
              <a:gdLst/>
              <a:ahLst/>
              <a:cxnLst/>
              <a:rect l="l" t="t" r="r" b="b"/>
              <a:pathLst>
                <a:path w="572" h="257" extrusionOk="0">
                  <a:moveTo>
                    <a:pt x="0" y="0"/>
                  </a:moveTo>
                  <a:cubicBezTo>
                    <a:pt x="123" y="61"/>
                    <a:pt x="241" y="256"/>
                    <a:pt x="363" y="256"/>
                  </a:cubicBezTo>
                  <a:cubicBezTo>
                    <a:pt x="431" y="256"/>
                    <a:pt x="500" y="197"/>
                    <a:pt x="572" y="24"/>
                  </a:cubicBezTo>
                  <a:cubicBezTo>
                    <a:pt x="381" y="24"/>
                    <a:pt x="19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5"/>
            <p:cNvSpPr/>
            <p:nvPr/>
          </p:nvSpPr>
          <p:spPr>
            <a:xfrm>
              <a:off x="5338450" y="3828575"/>
              <a:ext cx="76825" cy="39625"/>
            </a:xfrm>
            <a:custGeom>
              <a:avLst/>
              <a:gdLst/>
              <a:ahLst/>
              <a:cxnLst/>
              <a:rect l="l" t="t" r="r" b="b"/>
              <a:pathLst>
                <a:path w="3073" h="1585" extrusionOk="0">
                  <a:moveTo>
                    <a:pt x="24" y="1"/>
                  </a:moveTo>
                  <a:lnTo>
                    <a:pt x="24" y="1"/>
                  </a:lnTo>
                  <a:cubicBezTo>
                    <a:pt x="167" y="203"/>
                    <a:pt x="179" y="477"/>
                    <a:pt x="72" y="810"/>
                  </a:cubicBezTo>
                  <a:cubicBezTo>
                    <a:pt x="60" y="846"/>
                    <a:pt x="48" y="858"/>
                    <a:pt x="24" y="870"/>
                  </a:cubicBezTo>
                  <a:cubicBezTo>
                    <a:pt x="13" y="1036"/>
                    <a:pt x="1" y="1203"/>
                    <a:pt x="167" y="1310"/>
                  </a:cubicBezTo>
                  <a:cubicBezTo>
                    <a:pt x="167" y="1429"/>
                    <a:pt x="179" y="1525"/>
                    <a:pt x="298" y="1584"/>
                  </a:cubicBezTo>
                  <a:cubicBezTo>
                    <a:pt x="346" y="1548"/>
                    <a:pt x="394" y="1489"/>
                    <a:pt x="429" y="1441"/>
                  </a:cubicBezTo>
                  <a:cubicBezTo>
                    <a:pt x="596" y="1215"/>
                    <a:pt x="810" y="1025"/>
                    <a:pt x="1025" y="846"/>
                  </a:cubicBezTo>
                  <a:cubicBezTo>
                    <a:pt x="1072" y="784"/>
                    <a:pt x="1134" y="770"/>
                    <a:pt x="1199" y="770"/>
                  </a:cubicBezTo>
                  <a:cubicBezTo>
                    <a:pt x="1252" y="770"/>
                    <a:pt x="1308" y="779"/>
                    <a:pt x="1360" y="779"/>
                  </a:cubicBezTo>
                  <a:cubicBezTo>
                    <a:pt x="1402" y="779"/>
                    <a:pt x="1442" y="773"/>
                    <a:pt x="1477" y="751"/>
                  </a:cubicBezTo>
                  <a:cubicBezTo>
                    <a:pt x="1468" y="618"/>
                    <a:pt x="1446" y="484"/>
                    <a:pt x="1554" y="484"/>
                  </a:cubicBezTo>
                  <a:cubicBezTo>
                    <a:pt x="1590" y="484"/>
                    <a:pt x="1642" y="500"/>
                    <a:pt x="1715" y="536"/>
                  </a:cubicBezTo>
                  <a:cubicBezTo>
                    <a:pt x="1768" y="559"/>
                    <a:pt x="1835" y="567"/>
                    <a:pt x="1908" y="567"/>
                  </a:cubicBezTo>
                  <a:cubicBezTo>
                    <a:pt x="1949" y="567"/>
                    <a:pt x="1993" y="565"/>
                    <a:pt x="2037" y="560"/>
                  </a:cubicBezTo>
                  <a:lnTo>
                    <a:pt x="2310" y="513"/>
                  </a:lnTo>
                  <a:lnTo>
                    <a:pt x="2572" y="513"/>
                  </a:lnTo>
                  <a:cubicBezTo>
                    <a:pt x="2775" y="489"/>
                    <a:pt x="2953" y="477"/>
                    <a:pt x="3072" y="298"/>
                  </a:cubicBezTo>
                  <a:cubicBezTo>
                    <a:pt x="2048" y="132"/>
                    <a:pt x="1060" y="12"/>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5"/>
            <p:cNvSpPr/>
            <p:nvPr/>
          </p:nvSpPr>
          <p:spPr>
            <a:xfrm>
              <a:off x="5308975" y="3825000"/>
              <a:ext cx="50350" cy="25325"/>
            </a:xfrm>
            <a:custGeom>
              <a:avLst/>
              <a:gdLst/>
              <a:ahLst/>
              <a:cxnLst/>
              <a:rect l="l" t="t" r="r" b="b"/>
              <a:pathLst>
                <a:path w="2014" h="1013" extrusionOk="0">
                  <a:moveTo>
                    <a:pt x="60" y="1"/>
                  </a:moveTo>
                  <a:cubicBezTo>
                    <a:pt x="1" y="60"/>
                    <a:pt x="1" y="108"/>
                    <a:pt x="60" y="155"/>
                  </a:cubicBezTo>
                  <a:cubicBezTo>
                    <a:pt x="334" y="358"/>
                    <a:pt x="775" y="203"/>
                    <a:pt x="941" y="620"/>
                  </a:cubicBezTo>
                  <a:cubicBezTo>
                    <a:pt x="956" y="619"/>
                    <a:pt x="970" y="618"/>
                    <a:pt x="982" y="618"/>
                  </a:cubicBezTo>
                  <a:cubicBezTo>
                    <a:pt x="1245" y="618"/>
                    <a:pt x="1181" y="842"/>
                    <a:pt x="1215" y="1013"/>
                  </a:cubicBezTo>
                  <a:cubicBezTo>
                    <a:pt x="1334" y="596"/>
                    <a:pt x="1727" y="715"/>
                    <a:pt x="2013" y="620"/>
                  </a:cubicBezTo>
                  <a:cubicBezTo>
                    <a:pt x="1870" y="203"/>
                    <a:pt x="1394" y="441"/>
                    <a:pt x="1215" y="144"/>
                  </a:cubicBezTo>
                  <a:cubicBezTo>
                    <a:pt x="822" y="96"/>
                    <a:pt x="441"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5"/>
            <p:cNvSpPr/>
            <p:nvPr/>
          </p:nvSpPr>
          <p:spPr>
            <a:xfrm>
              <a:off x="5329525" y="3868175"/>
              <a:ext cx="9250" cy="15600"/>
            </a:xfrm>
            <a:custGeom>
              <a:avLst/>
              <a:gdLst/>
              <a:ahLst/>
              <a:cxnLst/>
              <a:rect l="l" t="t" r="r" b="b"/>
              <a:pathLst>
                <a:path w="370" h="624" extrusionOk="0">
                  <a:moveTo>
                    <a:pt x="96" y="0"/>
                  </a:moveTo>
                  <a:cubicBezTo>
                    <a:pt x="12" y="95"/>
                    <a:pt x="0" y="202"/>
                    <a:pt x="72" y="286"/>
                  </a:cubicBezTo>
                  <a:cubicBezTo>
                    <a:pt x="96" y="405"/>
                    <a:pt x="108" y="512"/>
                    <a:pt x="227" y="572"/>
                  </a:cubicBezTo>
                  <a:cubicBezTo>
                    <a:pt x="227" y="583"/>
                    <a:pt x="239" y="595"/>
                    <a:pt x="274" y="619"/>
                  </a:cubicBezTo>
                  <a:cubicBezTo>
                    <a:pt x="280" y="622"/>
                    <a:pt x="286" y="624"/>
                    <a:pt x="293" y="624"/>
                  </a:cubicBezTo>
                  <a:cubicBezTo>
                    <a:pt x="314" y="624"/>
                    <a:pt x="339" y="608"/>
                    <a:pt x="358" y="572"/>
                  </a:cubicBezTo>
                  <a:lnTo>
                    <a:pt x="370" y="572"/>
                  </a:lnTo>
                  <a:cubicBezTo>
                    <a:pt x="370" y="381"/>
                    <a:pt x="358" y="167"/>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5"/>
            <p:cNvSpPr/>
            <p:nvPr/>
          </p:nvSpPr>
          <p:spPr>
            <a:xfrm>
              <a:off x="5332200" y="3860725"/>
              <a:ext cx="3300" cy="3900"/>
            </a:xfrm>
            <a:custGeom>
              <a:avLst/>
              <a:gdLst/>
              <a:ahLst/>
              <a:cxnLst/>
              <a:rect l="l" t="t" r="r" b="b"/>
              <a:pathLst>
                <a:path w="132" h="156" extrusionOk="0">
                  <a:moveTo>
                    <a:pt x="1" y="0"/>
                  </a:moveTo>
                  <a:lnTo>
                    <a:pt x="1" y="0"/>
                  </a:lnTo>
                  <a:cubicBezTo>
                    <a:pt x="48" y="60"/>
                    <a:pt x="84" y="108"/>
                    <a:pt x="132" y="155"/>
                  </a:cubicBezTo>
                  <a:cubicBezTo>
                    <a:pt x="84" y="108"/>
                    <a:pt x="48"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5"/>
            <p:cNvSpPr/>
            <p:nvPr/>
          </p:nvSpPr>
          <p:spPr>
            <a:xfrm>
              <a:off x="5665275" y="4037225"/>
              <a:ext cx="6875" cy="2375"/>
            </a:xfrm>
            <a:custGeom>
              <a:avLst/>
              <a:gdLst/>
              <a:ahLst/>
              <a:cxnLst/>
              <a:rect l="l" t="t" r="r" b="b"/>
              <a:pathLst>
                <a:path w="275" h="95" extrusionOk="0">
                  <a:moveTo>
                    <a:pt x="1" y="1"/>
                  </a:moveTo>
                  <a:cubicBezTo>
                    <a:pt x="47" y="65"/>
                    <a:pt x="94" y="95"/>
                    <a:pt x="139" y="95"/>
                  </a:cubicBezTo>
                  <a:cubicBezTo>
                    <a:pt x="186" y="95"/>
                    <a:pt x="232" y="62"/>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5"/>
            <p:cNvSpPr/>
            <p:nvPr/>
          </p:nvSpPr>
          <p:spPr>
            <a:xfrm>
              <a:off x="5652775" y="4033375"/>
              <a:ext cx="10150" cy="3575"/>
            </a:xfrm>
            <a:custGeom>
              <a:avLst/>
              <a:gdLst/>
              <a:ahLst/>
              <a:cxnLst/>
              <a:rect l="l" t="t" r="r" b="b"/>
              <a:pathLst>
                <a:path w="406" h="143" extrusionOk="0">
                  <a:moveTo>
                    <a:pt x="84" y="0"/>
                  </a:moveTo>
                  <a:cubicBezTo>
                    <a:pt x="1" y="48"/>
                    <a:pt x="1" y="95"/>
                    <a:pt x="84" y="143"/>
                  </a:cubicBezTo>
                  <a:lnTo>
                    <a:pt x="382" y="143"/>
                  </a:lnTo>
                  <a:cubicBezTo>
                    <a:pt x="405" y="95"/>
                    <a:pt x="405" y="48"/>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5"/>
            <p:cNvSpPr/>
            <p:nvPr/>
          </p:nvSpPr>
          <p:spPr>
            <a:xfrm>
              <a:off x="5646825" y="4033375"/>
              <a:ext cx="8050" cy="3575"/>
            </a:xfrm>
            <a:custGeom>
              <a:avLst/>
              <a:gdLst/>
              <a:ahLst/>
              <a:cxnLst/>
              <a:rect l="l" t="t" r="r" b="b"/>
              <a:pathLst>
                <a:path w="322" h="143" extrusionOk="0">
                  <a:moveTo>
                    <a:pt x="0" y="0"/>
                  </a:moveTo>
                  <a:cubicBezTo>
                    <a:pt x="84" y="107"/>
                    <a:pt x="179" y="143"/>
                    <a:pt x="298" y="143"/>
                  </a:cubicBezTo>
                  <a:cubicBezTo>
                    <a:pt x="322" y="95"/>
                    <a:pt x="322" y="48"/>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5"/>
            <p:cNvSpPr/>
            <p:nvPr/>
          </p:nvSpPr>
          <p:spPr>
            <a:xfrm>
              <a:off x="5661400" y="4033375"/>
              <a:ext cx="3900" cy="3875"/>
            </a:xfrm>
            <a:custGeom>
              <a:avLst/>
              <a:gdLst/>
              <a:ahLst/>
              <a:cxnLst/>
              <a:rect l="l" t="t" r="r" b="b"/>
              <a:pathLst>
                <a:path w="156" h="155" extrusionOk="0">
                  <a:moveTo>
                    <a:pt x="1" y="0"/>
                  </a:moveTo>
                  <a:lnTo>
                    <a:pt x="1" y="0"/>
                  </a:lnTo>
                  <a:cubicBezTo>
                    <a:pt x="13" y="48"/>
                    <a:pt x="13" y="95"/>
                    <a:pt x="13" y="143"/>
                  </a:cubicBezTo>
                  <a:cubicBezTo>
                    <a:pt x="60" y="143"/>
                    <a:pt x="108" y="143"/>
                    <a:pt x="156" y="155"/>
                  </a:cubicBezTo>
                  <a:cubicBezTo>
                    <a:pt x="108" y="95"/>
                    <a:pt x="49"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5"/>
            <p:cNvSpPr/>
            <p:nvPr/>
          </p:nvSpPr>
          <p:spPr>
            <a:xfrm>
              <a:off x="5686700" y="4036925"/>
              <a:ext cx="3900" cy="3300"/>
            </a:xfrm>
            <a:custGeom>
              <a:avLst/>
              <a:gdLst/>
              <a:ahLst/>
              <a:cxnLst/>
              <a:rect l="l" t="t" r="r" b="b"/>
              <a:pathLst>
                <a:path w="156" h="132" extrusionOk="0">
                  <a:moveTo>
                    <a:pt x="1" y="132"/>
                  </a:moveTo>
                  <a:cubicBezTo>
                    <a:pt x="49" y="84"/>
                    <a:pt x="108" y="37"/>
                    <a:pt x="156" y="1"/>
                  </a:cubicBezTo>
                  <a:cubicBezTo>
                    <a:pt x="108" y="37"/>
                    <a:pt x="49" y="84"/>
                    <a:pt x="1" y="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5"/>
            <p:cNvSpPr/>
            <p:nvPr/>
          </p:nvSpPr>
          <p:spPr>
            <a:xfrm>
              <a:off x="5676000" y="4036925"/>
              <a:ext cx="3600" cy="3000"/>
            </a:xfrm>
            <a:custGeom>
              <a:avLst/>
              <a:gdLst/>
              <a:ahLst/>
              <a:cxnLst/>
              <a:rect l="l" t="t" r="r" b="b"/>
              <a:pathLst>
                <a:path w="144" h="120" extrusionOk="0">
                  <a:moveTo>
                    <a:pt x="0" y="1"/>
                  </a:moveTo>
                  <a:cubicBezTo>
                    <a:pt x="22" y="17"/>
                    <a:pt x="47" y="34"/>
                    <a:pt x="70" y="51"/>
                  </a:cubicBezTo>
                  <a:lnTo>
                    <a:pt x="70" y="51"/>
                  </a:lnTo>
                  <a:cubicBezTo>
                    <a:pt x="49" y="34"/>
                    <a:pt x="26" y="16"/>
                    <a:pt x="0" y="1"/>
                  </a:cubicBezTo>
                  <a:close/>
                  <a:moveTo>
                    <a:pt x="70" y="51"/>
                  </a:moveTo>
                  <a:cubicBezTo>
                    <a:pt x="98" y="75"/>
                    <a:pt x="123" y="100"/>
                    <a:pt x="143" y="120"/>
                  </a:cubicBezTo>
                  <a:cubicBezTo>
                    <a:pt x="124" y="94"/>
                    <a:pt x="98" y="72"/>
                    <a:pt x="70" y="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5"/>
            <p:cNvSpPr/>
            <p:nvPr/>
          </p:nvSpPr>
          <p:spPr>
            <a:xfrm>
              <a:off x="5672725" y="4035225"/>
              <a:ext cx="3600" cy="1725"/>
            </a:xfrm>
            <a:custGeom>
              <a:avLst/>
              <a:gdLst/>
              <a:ahLst/>
              <a:cxnLst/>
              <a:rect l="l" t="t" r="r" b="b"/>
              <a:pathLst>
                <a:path w="144" h="69" extrusionOk="0">
                  <a:moveTo>
                    <a:pt x="66" y="0"/>
                  </a:moveTo>
                  <a:cubicBezTo>
                    <a:pt x="38" y="0"/>
                    <a:pt x="9" y="25"/>
                    <a:pt x="0" y="69"/>
                  </a:cubicBezTo>
                  <a:lnTo>
                    <a:pt x="143" y="69"/>
                  </a:lnTo>
                  <a:cubicBezTo>
                    <a:pt x="131" y="45"/>
                    <a:pt x="119" y="21"/>
                    <a:pt x="96" y="9"/>
                  </a:cubicBezTo>
                  <a:cubicBezTo>
                    <a:pt x="86" y="3"/>
                    <a:pt x="76"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5"/>
            <p:cNvSpPr/>
            <p:nvPr/>
          </p:nvSpPr>
          <p:spPr>
            <a:xfrm>
              <a:off x="5694150" y="4036925"/>
              <a:ext cx="3900" cy="1825"/>
            </a:xfrm>
            <a:custGeom>
              <a:avLst/>
              <a:gdLst/>
              <a:ahLst/>
              <a:cxnLst/>
              <a:rect l="l" t="t" r="r" b="b"/>
              <a:pathLst>
                <a:path w="156" h="73" extrusionOk="0">
                  <a:moveTo>
                    <a:pt x="1" y="1"/>
                  </a:moveTo>
                  <a:cubicBezTo>
                    <a:pt x="24" y="49"/>
                    <a:pt x="48" y="72"/>
                    <a:pt x="73" y="72"/>
                  </a:cubicBezTo>
                  <a:cubicBezTo>
                    <a:pt x="99" y="72"/>
                    <a:pt x="126" y="49"/>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5"/>
            <p:cNvSpPr/>
            <p:nvPr/>
          </p:nvSpPr>
          <p:spPr>
            <a:xfrm>
              <a:off x="5917400" y="4046750"/>
              <a:ext cx="31275" cy="14850"/>
            </a:xfrm>
            <a:custGeom>
              <a:avLst/>
              <a:gdLst/>
              <a:ahLst/>
              <a:cxnLst/>
              <a:rect l="l" t="t" r="r" b="b"/>
              <a:pathLst>
                <a:path w="1251" h="594" extrusionOk="0">
                  <a:moveTo>
                    <a:pt x="298" y="1"/>
                  </a:moveTo>
                  <a:cubicBezTo>
                    <a:pt x="167" y="48"/>
                    <a:pt x="0" y="60"/>
                    <a:pt x="0" y="239"/>
                  </a:cubicBezTo>
                  <a:cubicBezTo>
                    <a:pt x="0" y="441"/>
                    <a:pt x="155" y="453"/>
                    <a:pt x="298" y="465"/>
                  </a:cubicBezTo>
                  <a:cubicBezTo>
                    <a:pt x="339" y="471"/>
                    <a:pt x="381" y="472"/>
                    <a:pt x="423" y="472"/>
                  </a:cubicBezTo>
                  <a:cubicBezTo>
                    <a:pt x="520" y="472"/>
                    <a:pt x="620" y="462"/>
                    <a:pt x="718" y="462"/>
                  </a:cubicBezTo>
                  <a:cubicBezTo>
                    <a:pt x="858" y="462"/>
                    <a:pt x="994" y="483"/>
                    <a:pt x="1119" y="584"/>
                  </a:cubicBezTo>
                  <a:cubicBezTo>
                    <a:pt x="1131" y="590"/>
                    <a:pt x="1149" y="593"/>
                    <a:pt x="1169" y="593"/>
                  </a:cubicBezTo>
                  <a:cubicBezTo>
                    <a:pt x="1188" y="593"/>
                    <a:pt x="1209" y="590"/>
                    <a:pt x="1227" y="584"/>
                  </a:cubicBezTo>
                  <a:cubicBezTo>
                    <a:pt x="1239" y="406"/>
                    <a:pt x="1239" y="239"/>
                    <a:pt x="1250" y="60"/>
                  </a:cubicBezTo>
                  <a:cubicBezTo>
                    <a:pt x="1076" y="13"/>
                    <a:pt x="894" y="8"/>
                    <a:pt x="713" y="8"/>
                  </a:cubicBezTo>
                  <a:cubicBezTo>
                    <a:pt x="659" y="8"/>
                    <a:pt x="606" y="8"/>
                    <a:pt x="553" y="8"/>
                  </a:cubicBezTo>
                  <a:cubicBezTo>
                    <a:pt x="467" y="8"/>
                    <a:pt x="381" y="7"/>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5"/>
            <p:cNvSpPr/>
            <p:nvPr/>
          </p:nvSpPr>
          <p:spPr>
            <a:xfrm>
              <a:off x="5883175" y="4044375"/>
              <a:ext cx="29175" cy="13725"/>
            </a:xfrm>
            <a:custGeom>
              <a:avLst/>
              <a:gdLst/>
              <a:ahLst/>
              <a:cxnLst/>
              <a:rect l="l" t="t" r="r" b="b"/>
              <a:pathLst>
                <a:path w="1167" h="549" extrusionOk="0">
                  <a:moveTo>
                    <a:pt x="48" y="1"/>
                  </a:moveTo>
                  <a:cubicBezTo>
                    <a:pt x="0" y="263"/>
                    <a:pt x="95" y="429"/>
                    <a:pt x="405" y="429"/>
                  </a:cubicBezTo>
                  <a:cubicBezTo>
                    <a:pt x="488" y="441"/>
                    <a:pt x="572" y="501"/>
                    <a:pt x="655" y="524"/>
                  </a:cubicBezTo>
                  <a:cubicBezTo>
                    <a:pt x="726" y="524"/>
                    <a:pt x="786" y="548"/>
                    <a:pt x="869" y="548"/>
                  </a:cubicBezTo>
                  <a:cubicBezTo>
                    <a:pt x="1012" y="548"/>
                    <a:pt x="1167" y="513"/>
                    <a:pt x="1167" y="334"/>
                  </a:cubicBezTo>
                  <a:cubicBezTo>
                    <a:pt x="1167" y="203"/>
                    <a:pt x="1048" y="155"/>
                    <a:pt x="929" y="143"/>
                  </a:cubicBezTo>
                  <a:cubicBezTo>
                    <a:pt x="774" y="132"/>
                    <a:pt x="595" y="155"/>
                    <a:pt x="476" y="12"/>
                  </a:cubicBezTo>
                  <a:cubicBezTo>
                    <a:pt x="333" y="12"/>
                    <a:pt x="191"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5"/>
            <p:cNvSpPr/>
            <p:nvPr/>
          </p:nvSpPr>
          <p:spPr>
            <a:xfrm>
              <a:off x="5898950" y="4036775"/>
              <a:ext cx="28300" cy="8125"/>
            </a:xfrm>
            <a:custGeom>
              <a:avLst/>
              <a:gdLst/>
              <a:ahLst/>
              <a:cxnLst/>
              <a:rect l="l" t="t" r="r" b="b"/>
              <a:pathLst>
                <a:path w="1132" h="325" extrusionOk="0">
                  <a:moveTo>
                    <a:pt x="784" y="1"/>
                  </a:moveTo>
                  <a:cubicBezTo>
                    <a:pt x="671" y="1"/>
                    <a:pt x="556" y="45"/>
                    <a:pt x="441" y="126"/>
                  </a:cubicBezTo>
                  <a:cubicBezTo>
                    <a:pt x="298" y="150"/>
                    <a:pt x="119" y="102"/>
                    <a:pt x="0" y="257"/>
                  </a:cubicBezTo>
                  <a:cubicBezTo>
                    <a:pt x="199" y="303"/>
                    <a:pt x="412" y="324"/>
                    <a:pt x="624" y="324"/>
                  </a:cubicBezTo>
                  <a:cubicBezTo>
                    <a:pt x="743" y="324"/>
                    <a:pt x="861" y="317"/>
                    <a:pt x="976" y="305"/>
                  </a:cubicBezTo>
                  <a:cubicBezTo>
                    <a:pt x="1024" y="257"/>
                    <a:pt x="1084" y="209"/>
                    <a:pt x="1131" y="162"/>
                  </a:cubicBezTo>
                  <a:cubicBezTo>
                    <a:pt x="1021" y="51"/>
                    <a:pt x="904"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5"/>
            <p:cNvSpPr/>
            <p:nvPr/>
          </p:nvSpPr>
          <p:spPr>
            <a:xfrm>
              <a:off x="6030500" y="4046750"/>
              <a:ext cx="22050" cy="8400"/>
            </a:xfrm>
            <a:custGeom>
              <a:avLst/>
              <a:gdLst/>
              <a:ahLst/>
              <a:cxnLst/>
              <a:rect l="l" t="t" r="r" b="b"/>
              <a:pathLst>
                <a:path w="882" h="336" extrusionOk="0">
                  <a:moveTo>
                    <a:pt x="334" y="1"/>
                  </a:moveTo>
                  <a:cubicBezTo>
                    <a:pt x="227" y="37"/>
                    <a:pt x="120" y="48"/>
                    <a:pt x="1" y="60"/>
                  </a:cubicBezTo>
                  <a:cubicBezTo>
                    <a:pt x="60" y="227"/>
                    <a:pt x="251" y="156"/>
                    <a:pt x="310" y="287"/>
                  </a:cubicBezTo>
                  <a:cubicBezTo>
                    <a:pt x="406" y="325"/>
                    <a:pt x="509" y="336"/>
                    <a:pt x="613" y="336"/>
                  </a:cubicBezTo>
                  <a:cubicBezTo>
                    <a:pt x="703" y="336"/>
                    <a:pt x="794" y="328"/>
                    <a:pt x="882" y="322"/>
                  </a:cubicBezTo>
                  <a:cubicBezTo>
                    <a:pt x="786" y="215"/>
                    <a:pt x="691" y="120"/>
                    <a:pt x="596" y="37"/>
                  </a:cubicBezTo>
                  <a:cubicBezTo>
                    <a:pt x="513" y="25"/>
                    <a:pt x="417" y="25"/>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5"/>
            <p:cNvSpPr/>
            <p:nvPr/>
          </p:nvSpPr>
          <p:spPr>
            <a:xfrm>
              <a:off x="6056700" y="4051300"/>
              <a:ext cx="15500" cy="3825"/>
            </a:xfrm>
            <a:custGeom>
              <a:avLst/>
              <a:gdLst/>
              <a:ahLst/>
              <a:cxnLst/>
              <a:rect l="l" t="t" r="r" b="b"/>
              <a:pathLst>
                <a:path w="620" h="153" extrusionOk="0">
                  <a:moveTo>
                    <a:pt x="268" y="0"/>
                  </a:moveTo>
                  <a:cubicBezTo>
                    <a:pt x="167" y="0"/>
                    <a:pt x="72" y="27"/>
                    <a:pt x="0" y="140"/>
                  </a:cubicBezTo>
                  <a:cubicBezTo>
                    <a:pt x="96" y="152"/>
                    <a:pt x="191" y="152"/>
                    <a:pt x="274" y="152"/>
                  </a:cubicBezTo>
                  <a:cubicBezTo>
                    <a:pt x="369" y="140"/>
                    <a:pt x="477" y="140"/>
                    <a:pt x="572" y="116"/>
                  </a:cubicBezTo>
                  <a:cubicBezTo>
                    <a:pt x="620" y="93"/>
                    <a:pt x="620" y="57"/>
                    <a:pt x="572" y="21"/>
                  </a:cubicBezTo>
                  <a:cubicBezTo>
                    <a:pt x="562" y="22"/>
                    <a:pt x="553" y="22"/>
                    <a:pt x="543" y="22"/>
                  </a:cubicBezTo>
                  <a:cubicBezTo>
                    <a:pt x="455" y="22"/>
                    <a:pt x="359"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5"/>
            <p:cNvSpPr/>
            <p:nvPr/>
          </p:nvSpPr>
          <p:spPr>
            <a:xfrm>
              <a:off x="5321475" y="3975925"/>
              <a:ext cx="3000" cy="3600"/>
            </a:xfrm>
            <a:custGeom>
              <a:avLst/>
              <a:gdLst/>
              <a:ahLst/>
              <a:cxnLst/>
              <a:rect l="l" t="t" r="r" b="b"/>
              <a:pathLst>
                <a:path w="120" h="144" extrusionOk="0">
                  <a:moveTo>
                    <a:pt x="1" y="0"/>
                  </a:moveTo>
                  <a:cubicBezTo>
                    <a:pt x="37" y="36"/>
                    <a:pt x="72" y="95"/>
                    <a:pt x="120" y="143"/>
                  </a:cubicBezTo>
                  <a:cubicBezTo>
                    <a:pt x="72" y="95"/>
                    <a:pt x="37"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5"/>
            <p:cNvSpPr/>
            <p:nvPr/>
          </p:nvSpPr>
          <p:spPr>
            <a:xfrm>
              <a:off x="5324750" y="2867750"/>
              <a:ext cx="3600" cy="3300"/>
            </a:xfrm>
            <a:custGeom>
              <a:avLst/>
              <a:gdLst/>
              <a:ahLst/>
              <a:cxnLst/>
              <a:rect l="l" t="t" r="r" b="b"/>
              <a:pathLst>
                <a:path w="144" h="132" extrusionOk="0">
                  <a:moveTo>
                    <a:pt x="144" y="0"/>
                  </a:moveTo>
                  <a:lnTo>
                    <a:pt x="144" y="0"/>
                  </a:lnTo>
                  <a:cubicBezTo>
                    <a:pt x="84" y="48"/>
                    <a:pt x="49" y="84"/>
                    <a:pt x="1" y="131"/>
                  </a:cubicBezTo>
                  <a:cubicBezTo>
                    <a:pt x="49" y="96"/>
                    <a:pt x="108" y="48"/>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5"/>
            <p:cNvSpPr/>
            <p:nvPr/>
          </p:nvSpPr>
          <p:spPr>
            <a:xfrm>
              <a:off x="5317325" y="2874900"/>
              <a:ext cx="3575" cy="3000"/>
            </a:xfrm>
            <a:custGeom>
              <a:avLst/>
              <a:gdLst/>
              <a:ahLst/>
              <a:cxnLst/>
              <a:rect l="l" t="t" r="r" b="b"/>
              <a:pathLst>
                <a:path w="143" h="120" extrusionOk="0">
                  <a:moveTo>
                    <a:pt x="143" y="0"/>
                  </a:moveTo>
                  <a:cubicBezTo>
                    <a:pt x="136" y="9"/>
                    <a:pt x="129" y="17"/>
                    <a:pt x="121" y="26"/>
                  </a:cubicBezTo>
                  <a:lnTo>
                    <a:pt x="121" y="26"/>
                  </a:lnTo>
                  <a:cubicBezTo>
                    <a:pt x="129" y="18"/>
                    <a:pt x="136" y="9"/>
                    <a:pt x="143" y="0"/>
                  </a:cubicBezTo>
                  <a:close/>
                  <a:moveTo>
                    <a:pt x="121" y="26"/>
                  </a:moveTo>
                  <a:lnTo>
                    <a:pt x="121" y="26"/>
                  </a:lnTo>
                  <a:cubicBezTo>
                    <a:pt x="88" y="58"/>
                    <a:pt x="48" y="81"/>
                    <a:pt x="0" y="119"/>
                  </a:cubicBezTo>
                  <a:cubicBezTo>
                    <a:pt x="39" y="90"/>
                    <a:pt x="86" y="61"/>
                    <a:pt x="121" y="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5"/>
            <p:cNvSpPr/>
            <p:nvPr/>
          </p:nvSpPr>
          <p:spPr>
            <a:xfrm>
              <a:off x="5422700" y="2712900"/>
              <a:ext cx="128300" cy="62300"/>
            </a:xfrm>
            <a:custGeom>
              <a:avLst/>
              <a:gdLst/>
              <a:ahLst/>
              <a:cxnLst/>
              <a:rect l="l" t="t" r="r" b="b"/>
              <a:pathLst>
                <a:path w="5132" h="2492" extrusionOk="0">
                  <a:moveTo>
                    <a:pt x="2273" y="0"/>
                  </a:moveTo>
                  <a:cubicBezTo>
                    <a:pt x="2231" y="0"/>
                    <a:pt x="2209" y="30"/>
                    <a:pt x="2179" y="110"/>
                  </a:cubicBezTo>
                  <a:cubicBezTo>
                    <a:pt x="2179" y="122"/>
                    <a:pt x="2203" y="146"/>
                    <a:pt x="2203" y="170"/>
                  </a:cubicBezTo>
                  <a:cubicBezTo>
                    <a:pt x="2203" y="182"/>
                    <a:pt x="2179" y="205"/>
                    <a:pt x="2167" y="205"/>
                  </a:cubicBezTo>
                  <a:cubicBezTo>
                    <a:pt x="1822" y="182"/>
                    <a:pt x="1488" y="158"/>
                    <a:pt x="1143" y="158"/>
                  </a:cubicBezTo>
                  <a:cubicBezTo>
                    <a:pt x="988" y="170"/>
                    <a:pt x="845" y="194"/>
                    <a:pt x="726" y="277"/>
                  </a:cubicBezTo>
                  <a:cubicBezTo>
                    <a:pt x="202" y="634"/>
                    <a:pt x="250" y="1253"/>
                    <a:pt x="83" y="1777"/>
                  </a:cubicBezTo>
                  <a:cubicBezTo>
                    <a:pt x="60" y="2027"/>
                    <a:pt x="0" y="2301"/>
                    <a:pt x="250" y="2491"/>
                  </a:cubicBezTo>
                  <a:cubicBezTo>
                    <a:pt x="257" y="2492"/>
                    <a:pt x="264" y="2492"/>
                    <a:pt x="271" y="2492"/>
                  </a:cubicBezTo>
                  <a:cubicBezTo>
                    <a:pt x="542" y="2492"/>
                    <a:pt x="672" y="2262"/>
                    <a:pt x="869" y="2146"/>
                  </a:cubicBezTo>
                  <a:cubicBezTo>
                    <a:pt x="976" y="2063"/>
                    <a:pt x="1036" y="1944"/>
                    <a:pt x="1036" y="1801"/>
                  </a:cubicBezTo>
                  <a:cubicBezTo>
                    <a:pt x="1024" y="1718"/>
                    <a:pt x="988" y="1658"/>
                    <a:pt x="929" y="1598"/>
                  </a:cubicBezTo>
                  <a:cubicBezTo>
                    <a:pt x="917" y="1598"/>
                    <a:pt x="869" y="1587"/>
                    <a:pt x="869" y="1587"/>
                  </a:cubicBezTo>
                  <a:cubicBezTo>
                    <a:pt x="869" y="1587"/>
                    <a:pt x="895" y="1569"/>
                    <a:pt x="888" y="1564"/>
                  </a:cubicBezTo>
                  <a:lnTo>
                    <a:pt x="888" y="1564"/>
                  </a:lnTo>
                  <a:cubicBezTo>
                    <a:pt x="923" y="1571"/>
                    <a:pt x="959" y="1575"/>
                    <a:pt x="996" y="1575"/>
                  </a:cubicBezTo>
                  <a:cubicBezTo>
                    <a:pt x="1084" y="1575"/>
                    <a:pt x="1173" y="1550"/>
                    <a:pt x="1238" y="1467"/>
                  </a:cubicBezTo>
                  <a:cubicBezTo>
                    <a:pt x="1262" y="1408"/>
                    <a:pt x="1262" y="1348"/>
                    <a:pt x="1226" y="1289"/>
                  </a:cubicBezTo>
                  <a:cubicBezTo>
                    <a:pt x="1143" y="1206"/>
                    <a:pt x="1072" y="1122"/>
                    <a:pt x="1036" y="1003"/>
                  </a:cubicBezTo>
                  <a:cubicBezTo>
                    <a:pt x="1036" y="944"/>
                    <a:pt x="953" y="896"/>
                    <a:pt x="1036" y="836"/>
                  </a:cubicBezTo>
                  <a:lnTo>
                    <a:pt x="1036" y="836"/>
                  </a:lnTo>
                  <a:cubicBezTo>
                    <a:pt x="1024" y="932"/>
                    <a:pt x="1095" y="956"/>
                    <a:pt x="1143" y="991"/>
                  </a:cubicBezTo>
                  <a:cubicBezTo>
                    <a:pt x="1253" y="1036"/>
                    <a:pt x="1366" y="1057"/>
                    <a:pt x="1479" y="1057"/>
                  </a:cubicBezTo>
                  <a:cubicBezTo>
                    <a:pt x="1574" y="1057"/>
                    <a:pt x="1669" y="1042"/>
                    <a:pt x="1762" y="1015"/>
                  </a:cubicBezTo>
                  <a:cubicBezTo>
                    <a:pt x="1846" y="1003"/>
                    <a:pt x="1905" y="956"/>
                    <a:pt x="1941" y="896"/>
                  </a:cubicBezTo>
                  <a:cubicBezTo>
                    <a:pt x="1963" y="597"/>
                    <a:pt x="2129" y="453"/>
                    <a:pt x="2400" y="453"/>
                  </a:cubicBezTo>
                  <a:cubicBezTo>
                    <a:pt x="2421" y="453"/>
                    <a:pt x="2443" y="454"/>
                    <a:pt x="2465" y="455"/>
                  </a:cubicBezTo>
                  <a:cubicBezTo>
                    <a:pt x="2568" y="459"/>
                    <a:pt x="2670" y="461"/>
                    <a:pt x="2772" y="461"/>
                  </a:cubicBezTo>
                  <a:cubicBezTo>
                    <a:pt x="2975" y="461"/>
                    <a:pt x="3179" y="455"/>
                    <a:pt x="3393" y="455"/>
                  </a:cubicBezTo>
                  <a:cubicBezTo>
                    <a:pt x="3512" y="402"/>
                    <a:pt x="3631" y="372"/>
                    <a:pt x="3751" y="372"/>
                  </a:cubicBezTo>
                  <a:cubicBezTo>
                    <a:pt x="3870" y="372"/>
                    <a:pt x="3989" y="402"/>
                    <a:pt x="4108" y="467"/>
                  </a:cubicBezTo>
                  <a:cubicBezTo>
                    <a:pt x="4200" y="567"/>
                    <a:pt x="4313" y="590"/>
                    <a:pt x="4433" y="590"/>
                  </a:cubicBezTo>
                  <a:cubicBezTo>
                    <a:pt x="4514" y="590"/>
                    <a:pt x="4598" y="579"/>
                    <a:pt x="4679" y="575"/>
                  </a:cubicBezTo>
                  <a:lnTo>
                    <a:pt x="4727" y="527"/>
                  </a:lnTo>
                  <a:lnTo>
                    <a:pt x="4727" y="467"/>
                  </a:lnTo>
                  <a:cubicBezTo>
                    <a:pt x="4712" y="479"/>
                    <a:pt x="4706" y="484"/>
                    <a:pt x="4704" y="484"/>
                  </a:cubicBezTo>
                  <a:cubicBezTo>
                    <a:pt x="4695" y="484"/>
                    <a:pt x="4748" y="419"/>
                    <a:pt x="4692" y="419"/>
                  </a:cubicBezTo>
                  <a:cubicBezTo>
                    <a:pt x="4688" y="419"/>
                    <a:pt x="4684" y="419"/>
                    <a:pt x="4679" y="420"/>
                  </a:cubicBezTo>
                  <a:lnTo>
                    <a:pt x="4715" y="396"/>
                  </a:lnTo>
                  <a:cubicBezTo>
                    <a:pt x="4766" y="419"/>
                    <a:pt x="4815" y="430"/>
                    <a:pt x="4863" y="430"/>
                  </a:cubicBezTo>
                  <a:cubicBezTo>
                    <a:pt x="4939" y="430"/>
                    <a:pt x="5011" y="404"/>
                    <a:pt x="5084" y="360"/>
                  </a:cubicBezTo>
                  <a:cubicBezTo>
                    <a:pt x="5096" y="336"/>
                    <a:pt x="5120" y="313"/>
                    <a:pt x="5132" y="289"/>
                  </a:cubicBezTo>
                  <a:cubicBezTo>
                    <a:pt x="5021" y="178"/>
                    <a:pt x="4884" y="169"/>
                    <a:pt x="4744" y="169"/>
                  </a:cubicBezTo>
                  <a:cubicBezTo>
                    <a:pt x="4719" y="169"/>
                    <a:pt x="4693" y="170"/>
                    <a:pt x="4667" y="170"/>
                  </a:cubicBezTo>
                  <a:cubicBezTo>
                    <a:pt x="4566" y="173"/>
                    <a:pt x="4464" y="174"/>
                    <a:pt x="4363" y="174"/>
                  </a:cubicBezTo>
                  <a:cubicBezTo>
                    <a:pt x="3678" y="174"/>
                    <a:pt x="2993" y="107"/>
                    <a:pt x="2298" y="3"/>
                  </a:cubicBezTo>
                  <a:cubicBezTo>
                    <a:pt x="2289" y="1"/>
                    <a:pt x="2280"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35"/>
            <p:cNvSpPr/>
            <p:nvPr/>
          </p:nvSpPr>
          <p:spPr>
            <a:xfrm>
              <a:off x="5663200" y="2927950"/>
              <a:ext cx="142600" cy="19250"/>
            </a:xfrm>
            <a:custGeom>
              <a:avLst/>
              <a:gdLst/>
              <a:ahLst/>
              <a:cxnLst/>
              <a:rect l="l" t="t" r="r" b="b"/>
              <a:pathLst>
                <a:path w="5704" h="770" extrusionOk="0">
                  <a:moveTo>
                    <a:pt x="670" y="0"/>
                  </a:moveTo>
                  <a:cubicBezTo>
                    <a:pt x="522" y="0"/>
                    <a:pt x="374" y="7"/>
                    <a:pt x="227" y="21"/>
                  </a:cubicBezTo>
                  <a:cubicBezTo>
                    <a:pt x="155" y="104"/>
                    <a:pt x="0" y="140"/>
                    <a:pt x="96" y="307"/>
                  </a:cubicBezTo>
                  <a:cubicBezTo>
                    <a:pt x="1191" y="402"/>
                    <a:pt x="2298" y="557"/>
                    <a:pt x="3394" y="581"/>
                  </a:cubicBezTo>
                  <a:cubicBezTo>
                    <a:pt x="3542" y="533"/>
                    <a:pt x="3691" y="518"/>
                    <a:pt x="3833" y="518"/>
                  </a:cubicBezTo>
                  <a:cubicBezTo>
                    <a:pt x="3913" y="518"/>
                    <a:pt x="3990" y="523"/>
                    <a:pt x="4064" y="529"/>
                  </a:cubicBezTo>
                  <a:lnTo>
                    <a:pt x="4064" y="529"/>
                  </a:lnTo>
                  <a:cubicBezTo>
                    <a:pt x="4020" y="542"/>
                    <a:pt x="3973" y="568"/>
                    <a:pt x="3929" y="616"/>
                  </a:cubicBezTo>
                  <a:cubicBezTo>
                    <a:pt x="4078" y="712"/>
                    <a:pt x="4226" y="725"/>
                    <a:pt x="4379" y="725"/>
                  </a:cubicBezTo>
                  <a:cubicBezTo>
                    <a:pt x="4435" y="725"/>
                    <a:pt x="4491" y="724"/>
                    <a:pt x="4549" y="724"/>
                  </a:cubicBezTo>
                  <a:cubicBezTo>
                    <a:pt x="4644" y="682"/>
                    <a:pt x="4739" y="655"/>
                    <a:pt x="4833" y="655"/>
                  </a:cubicBezTo>
                  <a:cubicBezTo>
                    <a:pt x="4927" y="655"/>
                    <a:pt x="5019" y="682"/>
                    <a:pt x="5108" y="747"/>
                  </a:cubicBezTo>
                  <a:cubicBezTo>
                    <a:pt x="5141" y="756"/>
                    <a:pt x="5162" y="770"/>
                    <a:pt x="5188" y="770"/>
                  </a:cubicBezTo>
                  <a:cubicBezTo>
                    <a:pt x="5200" y="770"/>
                    <a:pt x="5212" y="767"/>
                    <a:pt x="5227" y="759"/>
                  </a:cubicBezTo>
                  <a:cubicBezTo>
                    <a:pt x="5263" y="759"/>
                    <a:pt x="5287" y="747"/>
                    <a:pt x="5322" y="747"/>
                  </a:cubicBezTo>
                  <a:cubicBezTo>
                    <a:pt x="5441" y="736"/>
                    <a:pt x="5561" y="736"/>
                    <a:pt x="5656" y="640"/>
                  </a:cubicBezTo>
                  <a:cubicBezTo>
                    <a:pt x="5680" y="628"/>
                    <a:pt x="5692" y="605"/>
                    <a:pt x="5703" y="569"/>
                  </a:cubicBezTo>
                  <a:cubicBezTo>
                    <a:pt x="4620" y="319"/>
                    <a:pt x="3501" y="259"/>
                    <a:pt x="2405" y="152"/>
                  </a:cubicBezTo>
                  <a:cubicBezTo>
                    <a:pt x="1836" y="95"/>
                    <a:pt x="1252" y="0"/>
                    <a:pt x="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5"/>
            <p:cNvSpPr/>
            <p:nvPr/>
          </p:nvSpPr>
          <p:spPr>
            <a:xfrm>
              <a:off x="5448300" y="2762350"/>
              <a:ext cx="105975" cy="23750"/>
            </a:xfrm>
            <a:custGeom>
              <a:avLst/>
              <a:gdLst/>
              <a:ahLst/>
              <a:cxnLst/>
              <a:rect l="l" t="t" r="r" b="b"/>
              <a:pathLst>
                <a:path w="4239" h="950" extrusionOk="0">
                  <a:moveTo>
                    <a:pt x="2309" y="1"/>
                  </a:moveTo>
                  <a:cubicBezTo>
                    <a:pt x="1964" y="1"/>
                    <a:pt x="1629" y="147"/>
                    <a:pt x="1276" y="147"/>
                  </a:cubicBezTo>
                  <a:cubicBezTo>
                    <a:pt x="1252" y="147"/>
                    <a:pt x="1227" y="146"/>
                    <a:pt x="1203" y="144"/>
                  </a:cubicBezTo>
                  <a:cubicBezTo>
                    <a:pt x="1160" y="146"/>
                    <a:pt x="1117" y="146"/>
                    <a:pt x="1073" y="146"/>
                  </a:cubicBezTo>
                  <a:cubicBezTo>
                    <a:pt x="1002" y="146"/>
                    <a:pt x="931" y="145"/>
                    <a:pt x="859" y="145"/>
                  </a:cubicBezTo>
                  <a:cubicBezTo>
                    <a:pt x="655" y="145"/>
                    <a:pt x="448" y="156"/>
                    <a:pt x="250" y="240"/>
                  </a:cubicBezTo>
                  <a:cubicBezTo>
                    <a:pt x="83" y="335"/>
                    <a:pt x="0" y="454"/>
                    <a:pt x="12" y="644"/>
                  </a:cubicBezTo>
                  <a:cubicBezTo>
                    <a:pt x="24" y="716"/>
                    <a:pt x="71" y="799"/>
                    <a:pt x="143" y="835"/>
                  </a:cubicBezTo>
                  <a:cubicBezTo>
                    <a:pt x="326" y="920"/>
                    <a:pt x="510" y="950"/>
                    <a:pt x="696" y="950"/>
                  </a:cubicBezTo>
                  <a:cubicBezTo>
                    <a:pt x="873" y="950"/>
                    <a:pt x="1053" y="923"/>
                    <a:pt x="1238" y="894"/>
                  </a:cubicBezTo>
                  <a:cubicBezTo>
                    <a:pt x="1463" y="820"/>
                    <a:pt x="1691" y="804"/>
                    <a:pt x="1922" y="804"/>
                  </a:cubicBezTo>
                  <a:cubicBezTo>
                    <a:pt x="2095" y="804"/>
                    <a:pt x="2269" y="813"/>
                    <a:pt x="2446" y="813"/>
                  </a:cubicBezTo>
                  <a:cubicBezTo>
                    <a:pt x="2484" y="813"/>
                    <a:pt x="2522" y="812"/>
                    <a:pt x="2560" y="811"/>
                  </a:cubicBezTo>
                  <a:cubicBezTo>
                    <a:pt x="3108" y="692"/>
                    <a:pt x="3739" y="811"/>
                    <a:pt x="4239" y="454"/>
                  </a:cubicBezTo>
                  <a:cubicBezTo>
                    <a:pt x="4155" y="359"/>
                    <a:pt x="4048" y="287"/>
                    <a:pt x="3953" y="204"/>
                  </a:cubicBezTo>
                  <a:cubicBezTo>
                    <a:pt x="3750" y="49"/>
                    <a:pt x="3500" y="49"/>
                    <a:pt x="3239" y="25"/>
                  </a:cubicBezTo>
                  <a:cubicBezTo>
                    <a:pt x="2941" y="1"/>
                    <a:pt x="2643" y="1"/>
                    <a:pt x="2346" y="1"/>
                  </a:cubicBezTo>
                  <a:cubicBezTo>
                    <a:pt x="2333" y="1"/>
                    <a:pt x="2321"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5"/>
            <p:cNvSpPr/>
            <p:nvPr/>
          </p:nvSpPr>
          <p:spPr>
            <a:xfrm>
              <a:off x="5542650" y="2918350"/>
              <a:ext cx="126225" cy="17500"/>
            </a:xfrm>
            <a:custGeom>
              <a:avLst/>
              <a:gdLst/>
              <a:ahLst/>
              <a:cxnLst/>
              <a:rect l="l" t="t" r="r" b="b"/>
              <a:pathLst>
                <a:path w="5049" h="700" extrusionOk="0">
                  <a:moveTo>
                    <a:pt x="298" y="0"/>
                  </a:moveTo>
                  <a:cubicBezTo>
                    <a:pt x="238" y="12"/>
                    <a:pt x="179" y="12"/>
                    <a:pt x="119" y="48"/>
                  </a:cubicBezTo>
                  <a:cubicBezTo>
                    <a:pt x="60" y="72"/>
                    <a:pt x="12" y="119"/>
                    <a:pt x="0" y="179"/>
                  </a:cubicBezTo>
                  <a:cubicBezTo>
                    <a:pt x="72" y="441"/>
                    <a:pt x="346" y="274"/>
                    <a:pt x="477" y="393"/>
                  </a:cubicBezTo>
                  <a:cubicBezTo>
                    <a:pt x="1405" y="405"/>
                    <a:pt x="2310" y="465"/>
                    <a:pt x="3239" y="536"/>
                  </a:cubicBezTo>
                  <a:cubicBezTo>
                    <a:pt x="3715" y="578"/>
                    <a:pt x="4200" y="700"/>
                    <a:pt x="4694" y="700"/>
                  </a:cubicBezTo>
                  <a:cubicBezTo>
                    <a:pt x="4768" y="700"/>
                    <a:pt x="4843" y="697"/>
                    <a:pt x="4918" y="691"/>
                  </a:cubicBezTo>
                  <a:cubicBezTo>
                    <a:pt x="4965" y="584"/>
                    <a:pt x="5001" y="488"/>
                    <a:pt x="5049" y="405"/>
                  </a:cubicBezTo>
                  <a:cubicBezTo>
                    <a:pt x="3965" y="238"/>
                    <a:pt x="2858" y="119"/>
                    <a:pt x="1774" y="60"/>
                  </a:cubicBezTo>
                  <a:cubicBezTo>
                    <a:pt x="1751" y="72"/>
                    <a:pt x="1715" y="72"/>
                    <a:pt x="1679" y="96"/>
                  </a:cubicBezTo>
                  <a:cubicBezTo>
                    <a:pt x="1608" y="107"/>
                    <a:pt x="1539" y="113"/>
                    <a:pt x="1469" y="113"/>
                  </a:cubicBezTo>
                  <a:cubicBezTo>
                    <a:pt x="1399" y="113"/>
                    <a:pt x="1328" y="107"/>
                    <a:pt x="1250" y="96"/>
                  </a:cubicBezTo>
                  <a:cubicBezTo>
                    <a:pt x="1191" y="72"/>
                    <a:pt x="1155" y="60"/>
                    <a:pt x="1084" y="60"/>
                  </a:cubicBezTo>
                  <a:cubicBezTo>
                    <a:pt x="1051" y="60"/>
                    <a:pt x="1006" y="111"/>
                    <a:pt x="959" y="111"/>
                  </a:cubicBezTo>
                  <a:cubicBezTo>
                    <a:pt x="937" y="111"/>
                    <a:pt x="915" y="101"/>
                    <a:pt x="893" y="72"/>
                  </a:cubicBezTo>
                  <a:cubicBezTo>
                    <a:pt x="869" y="72"/>
                    <a:pt x="858" y="60"/>
                    <a:pt x="822" y="60"/>
                  </a:cubicBezTo>
                  <a:cubicBezTo>
                    <a:pt x="786" y="72"/>
                    <a:pt x="774" y="72"/>
                    <a:pt x="750" y="72"/>
                  </a:cubicBezTo>
                  <a:cubicBezTo>
                    <a:pt x="716" y="124"/>
                    <a:pt x="689" y="143"/>
                    <a:pt x="666" y="143"/>
                  </a:cubicBezTo>
                  <a:cubicBezTo>
                    <a:pt x="626" y="143"/>
                    <a:pt x="598" y="86"/>
                    <a:pt x="560" y="48"/>
                  </a:cubicBezTo>
                  <a:cubicBezTo>
                    <a:pt x="477" y="12"/>
                    <a:pt x="393"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5"/>
            <p:cNvSpPr/>
            <p:nvPr/>
          </p:nvSpPr>
          <p:spPr>
            <a:xfrm>
              <a:off x="5867975" y="2854900"/>
              <a:ext cx="39325" cy="91450"/>
            </a:xfrm>
            <a:custGeom>
              <a:avLst/>
              <a:gdLst/>
              <a:ahLst/>
              <a:cxnLst/>
              <a:rect l="l" t="t" r="r" b="b"/>
              <a:pathLst>
                <a:path w="1573" h="3658" extrusionOk="0">
                  <a:moveTo>
                    <a:pt x="1338" y="1"/>
                  </a:moveTo>
                  <a:cubicBezTo>
                    <a:pt x="1263" y="1"/>
                    <a:pt x="1190" y="14"/>
                    <a:pt x="1120" y="14"/>
                  </a:cubicBezTo>
                  <a:cubicBezTo>
                    <a:pt x="1060" y="14"/>
                    <a:pt x="1013" y="26"/>
                    <a:pt x="965" y="74"/>
                  </a:cubicBezTo>
                  <a:lnTo>
                    <a:pt x="918" y="205"/>
                  </a:lnTo>
                  <a:cubicBezTo>
                    <a:pt x="787" y="371"/>
                    <a:pt x="965" y="621"/>
                    <a:pt x="775" y="764"/>
                  </a:cubicBezTo>
                  <a:cubicBezTo>
                    <a:pt x="310" y="1622"/>
                    <a:pt x="191" y="2550"/>
                    <a:pt x="60" y="3479"/>
                  </a:cubicBezTo>
                  <a:cubicBezTo>
                    <a:pt x="1" y="3562"/>
                    <a:pt x="25" y="3622"/>
                    <a:pt x="120" y="3658"/>
                  </a:cubicBezTo>
                  <a:cubicBezTo>
                    <a:pt x="227" y="3312"/>
                    <a:pt x="322" y="2967"/>
                    <a:pt x="477" y="2515"/>
                  </a:cubicBezTo>
                  <a:cubicBezTo>
                    <a:pt x="501" y="2776"/>
                    <a:pt x="525" y="2931"/>
                    <a:pt x="537" y="3086"/>
                  </a:cubicBezTo>
                  <a:cubicBezTo>
                    <a:pt x="525" y="3110"/>
                    <a:pt x="537" y="3122"/>
                    <a:pt x="584" y="3122"/>
                  </a:cubicBezTo>
                  <a:cubicBezTo>
                    <a:pt x="620" y="3122"/>
                    <a:pt x="656" y="3110"/>
                    <a:pt x="703" y="3074"/>
                  </a:cubicBezTo>
                  <a:cubicBezTo>
                    <a:pt x="727" y="3026"/>
                    <a:pt x="739" y="3003"/>
                    <a:pt x="763" y="2955"/>
                  </a:cubicBezTo>
                  <a:cubicBezTo>
                    <a:pt x="775" y="2896"/>
                    <a:pt x="787" y="2824"/>
                    <a:pt x="799" y="2765"/>
                  </a:cubicBezTo>
                  <a:cubicBezTo>
                    <a:pt x="822" y="2467"/>
                    <a:pt x="834" y="2157"/>
                    <a:pt x="1013" y="1883"/>
                  </a:cubicBezTo>
                  <a:cubicBezTo>
                    <a:pt x="1037" y="1824"/>
                    <a:pt x="1072" y="1764"/>
                    <a:pt x="1084" y="1705"/>
                  </a:cubicBezTo>
                  <a:lnTo>
                    <a:pt x="1084" y="1693"/>
                  </a:lnTo>
                  <a:cubicBezTo>
                    <a:pt x="1215" y="1181"/>
                    <a:pt x="1370" y="681"/>
                    <a:pt x="1572" y="193"/>
                  </a:cubicBezTo>
                  <a:cubicBezTo>
                    <a:pt x="1572" y="145"/>
                    <a:pt x="1561" y="98"/>
                    <a:pt x="1537" y="50"/>
                  </a:cubicBezTo>
                  <a:cubicBezTo>
                    <a:pt x="1470" y="11"/>
                    <a:pt x="1403" y="1"/>
                    <a:pt x="1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5"/>
            <p:cNvSpPr/>
            <p:nvPr/>
          </p:nvSpPr>
          <p:spPr>
            <a:xfrm>
              <a:off x="5448575" y="2867025"/>
              <a:ext cx="122075" cy="17050"/>
            </a:xfrm>
            <a:custGeom>
              <a:avLst/>
              <a:gdLst/>
              <a:ahLst/>
              <a:cxnLst/>
              <a:rect l="l" t="t" r="r" b="b"/>
              <a:pathLst>
                <a:path w="4883" h="682" extrusionOk="0">
                  <a:moveTo>
                    <a:pt x="437" y="0"/>
                  </a:moveTo>
                  <a:cubicBezTo>
                    <a:pt x="309" y="0"/>
                    <a:pt x="184" y="31"/>
                    <a:pt x="72" y="113"/>
                  </a:cubicBezTo>
                  <a:cubicBezTo>
                    <a:pt x="1" y="279"/>
                    <a:pt x="72" y="386"/>
                    <a:pt x="191" y="470"/>
                  </a:cubicBezTo>
                  <a:cubicBezTo>
                    <a:pt x="267" y="505"/>
                    <a:pt x="344" y="511"/>
                    <a:pt x="420" y="511"/>
                  </a:cubicBezTo>
                  <a:cubicBezTo>
                    <a:pt x="457" y="511"/>
                    <a:pt x="493" y="510"/>
                    <a:pt x="528" y="510"/>
                  </a:cubicBezTo>
                  <a:cubicBezTo>
                    <a:pt x="619" y="510"/>
                    <a:pt x="706" y="518"/>
                    <a:pt x="787" y="577"/>
                  </a:cubicBezTo>
                  <a:cubicBezTo>
                    <a:pt x="1369" y="593"/>
                    <a:pt x="1951" y="642"/>
                    <a:pt x="2537" y="642"/>
                  </a:cubicBezTo>
                  <a:cubicBezTo>
                    <a:pt x="2814" y="642"/>
                    <a:pt x="3092" y="631"/>
                    <a:pt x="3370" y="601"/>
                  </a:cubicBezTo>
                  <a:cubicBezTo>
                    <a:pt x="3411" y="555"/>
                    <a:pt x="3457" y="531"/>
                    <a:pt x="3506" y="531"/>
                  </a:cubicBezTo>
                  <a:cubicBezTo>
                    <a:pt x="3558" y="531"/>
                    <a:pt x="3613" y="558"/>
                    <a:pt x="3668" y="613"/>
                  </a:cubicBezTo>
                  <a:cubicBezTo>
                    <a:pt x="3835" y="660"/>
                    <a:pt x="4007" y="681"/>
                    <a:pt x="4183" y="681"/>
                  </a:cubicBezTo>
                  <a:cubicBezTo>
                    <a:pt x="4359" y="681"/>
                    <a:pt x="4537" y="660"/>
                    <a:pt x="4716" y="625"/>
                  </a:cubicBezTo>
                  <a:cubicBezTo>
                    <a:pt x="4734" y="631"/>
                    <a:pt x="4749" y="634"/>
                    <a:pt x="4763" y="634"/>
                  </a:cubicBezTo>
                  <a:cubicBezTo>
                    <a:pt x="4778" y="634"/>
                    <a:pt x="4793" y="631"/>
                    <a:pt x="4811" y="625"/>
                  </a:cubicBezTo>
                  <a:cubicBezTo>
                    <a:pt x="4823" y="589"/>
                    <a:pt x="4859" y="565"/>
                    <a:pt x="4871" y="529"/>
                  </a:cubicBezTo>
                  <a:cubicBezTo>
                    <a:pt x="4882" y="458"/>
                    <a:pt x="4871" y="398"/>
                    <a:pt x="4811" y="339"/>
                  </a:cubicBezTo>
                  <a:lnTo>
                    <a:pt x="4656" y="339"/>
                  </a:lnTo>
                  <a:cubicBezTo>
                    <a:pt x="4543" y="365"/>
                    <a:pt x="4431" y="388"/>
                    <a:pt x="4323" y="388"/>
                  </a:cubicBezTo>
                  <a:cubicBezTo>
                    <a:pt x="4182" y="388"/>
                    <a:pt x="4046" y="348"/>
                    <a:pt x="3918" y="220"/>
                  </a:cubicBezTo>
                  <a:cubicBezTo>
                    <a:pt x="3787" y="160"/>
                    <a:pt x="3644" y="136"/>
                    <a:pt x="3513" y="136"/>
                  </a:cubicBezTo>
                  <a:lnTo>
                    <a:pt x="2620" y="136"/>
                  </a:lnTo>
                  <a:cubicBezTo>
                    <a:pt x="2477" y="113"/>
                    <a:pt x="2311" y="89"/>
                    <a:pt x="2156" y="77"/>
                  </a:cubicBezTo>
                  <a:lnTo>
                    <a:pt x="1965" y="77"/>
                  </a:lnTo>
                  <a:cubicBezTo>
                    <a:pt x="1537" y="77"/>
                    <a:pt x="1108" y="65"/>
                    <a:pt x="668" y="29"/>
                  </a:cubicBezTo>
                  <a:cubicBezTo>
                    <a:pt x="592" y="11"/>
                    <a:pt x="514" y="0"/>
                    <a:pt x="4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35"/>
            <p:cNvSpPr/>
            <p:nvPr/>
          </p:nvSpPr>
          <p:spPr>
            <a:xfrm>
              <a:off x="5793575" y="2941675"/>
              <a:ext cx="77100" cy="19250"/>
            </a:xfrm>
            <a:custGeom>
              <a:avLst/>
              <a:gdLst/>
              <a:ahLst/>
              <a:cxnLst/>
              <a:rect l="l" t="t" r="r" b="b"/>
              <a:pathLst>
                <a:path w="3084" h="770" extrusionOk="0">
                  <a:moveTo>
                    <a:pt x="703" y="0"/>
                  </a:moveTo>
                  <a:cubicBezTo>
                    <a:pt x="632" y="0"/>
                    <a:pt x="560" y="3"/>
                    <a:pt x="488" y="8"/>
                  </a:cubicBezTo>
                  <a:lnTo>
                    <a:pt x="441" y="56"/>
                  </a:lnTo>
                  <a:cubicBezTo>
                    <a:pt x="381" y="109"/>
                    <a:pt x="307" y="109"/>
                    <a:pt x="235" y="109"/>
                  </a:cubicBezTo>
                  <a:cubicBezTo>
                    <a:pt x="164" y="109"/>
                    <a:pt x="96" y="109"/>
                    <a:pt x="48" y="163"/>
                  </a:cubicBezTo>
                  <a:lnTo>
                    <a:pt x="0" y="198"/>
                  </a:lnTo>
                  <a:cubicBezTo>
                    <a:pt x="655" y="437"/>
                    <a:pt x="1358" y="401"/>
                    <a:pt x="2024" y="508"/>
                  </a:cubicBezTo>
                  <a:cubicBezTo>
                    <a:pt x="2322" y="556"/>
                    <a:pt x="2643" y="508"/>
                    <a:pt x="2882" y="770"/>
                  </a:cubicBezTo>
                  <a:cubicBezTo>
                    <a:pt x="2965" y="734"/>
                    <a:pt x="3024" y="651"/>
                    <a:pt x="2989" y="615"/>
                  </a:cubicBezTo>
                  <a:cubicBezTo>
                    <a:pt x="2751" y="425"/>
                    <a:pt x="2941" y="317"/>
                    <a:pt x="3084" y="198"/>
                  </a:cubicBezTo>
                  <a:cubicBezTo>
                    <a:pt x="3060" y="139"/>
                    <a:pt x="3036" y="79"/>
                    <a:pt x="3024" y="20"/>
                  </a:cubicBezTo>
                  <a:cubicBezTo>
                    <a:pt x="2866" y="178"/>
                    <a:pt x="2693" y="226"/>
                    <a:pt x="2516" y="226"/>
                  </a:cubicBezTo>
                  <a:cubicBezTo>
                    <a:pt x="2307" y="226"/>
                    <a:pt x="2093" y="159"/>
                    <a:pt x="1893" y="127"/>
                  </a:cubicBezTo>
                  <a:cubicBezTo>
                    <a:pt x="1499" y="76"/>
                    <a:pt x="1105"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35"/>
            <p:cNvSpPr/>
            <p:nvPr/>
          </p:nvSpPr>
          <p:spPr>
            <a:xfrm>
              <a:off x="5604850" y="2903650"/>
              <a:ext cx="77125" cy="10550"/>
            </a:xfrm>
            <a:custGeom>
              <a:avLst/>
              <a:gdLst/>
              <a:ahLst/>
              <a:cxnLst/>
              <a:rect l="l" t="t" r="r" b="b"/>
              <a:pathLst>
                <a:path w="3085" h="422" extrusionOk="0">
                  <a:moveTo>
                    <a:pt x="1447" y="1"/>
                  </a:moveTo>
                  <a:cubicBezTo>
                    <a:pt x="1287" y="1"/>
                    <a:pt x="1126" y="9"/>
                    <a:pt x="965" y="29"/>
                  </a:cubicBezTo>
                  <a:cubicBezTo>
                    <a:pt x="898" y="74"/>
                    <a:pt x="833" y="97"/>
                    <a:pt x="768" y="97"/>
                  </a:cubicBezTo>
                  <a:cubicBezTo>
                    <a:pt x="696" y="97"/>
                    <a:pt x="624" y="68"/>
                    <a:pt x="548" y="5"/>
                  </a:cubicBezTo>
                  <a:lnTo>
                    <a:pt x="120" y="5"/>
                  </a:lnTo>
                  <a:cubicBezTo>
                    <a:pt x="1" y="100"/>
                    <a:pt x="370" y="231"/>
                    <a:pt x="96" y="303"/>
                  </a:cubicBezTo>
                  <a:cubicBezTo>
                    <a:pt x="214" y="398"/>
                    <a:pt x="345" y="417"/>
                    <a:pt x="477" y="417"/>
                  </a:cubicBezTo>
                  <a:cubicBezTo>
                    <a:pt x="557" y="417"/>
                    <a:pt x="638" y="410"/>
                    <a:pt x="715" y="410"/>
                  </a:cubicBezTo>
                  <a:cubicBezTo>
                    <a:pt x="1477" y="410"/>
                    <a:pt x="2239" y="422"/>
                    <a:pt x="2989" y="422"/>
                  </a:cubicBezTo>
                  <a:cubicBezTo>
                    <a:pt x="3084" y="326"/>
                    <a:pt x="3084" y="231"/>
                    <a:pt x="2977" y="160"/>
                  </a:cubicBezTo>
                  <a:cubicBezTo>
                    <a:pt x="2469" y="87"/>
                    <a:pt x="1960" y="1"/>
                    <a:pt x="14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5"/>
            <p:cNvSpPr/>
            <p:nvPr/>
          </p:nvSpPr>
          <p:spPr>
            <a:xfrm>
              <a:off x="5505450" y="2773675"/>
              <a:ext cx="87525" cy="13725"/>
            </a:xfrm>
            <a:custGeom>
              <a:avLst/>
              <a:gdLst/>
              <a:ahLst/>
              <a:cxnLst/>
              <a:rect l="l" t="t" r="r" b="b"/>
              <a:pathLst>
                <a:path w="3501" h="549" extrusionOk="0">
                  <a:moveTo>
                    <a:pt x="1953" y="1"/>
                  </a:moveTo>
                  <a:lnTo>
                    <a:pt x="1953" y="1"/>
                  </a:lnTo>
                  <a:cubicBezTo>
                    <a:pt x="1369" y="72"/>
                    <a:pt x="810" y="132"/>
                    <a:pt x="226" y="191"/>
                  </a:cubicBezTo>
                  <a:cubicBezTo>
                    <a:pt x="143" y="239"/>
                    <a:pt x="36" y="263"/>
                    <a:pt x="0" y="418"/>
                  </a:cubicBezTo>
                  <a:cubicBezTo>
                    <a:pt x="36" y="477"/>
                    <a:pt x="71" y="525"/>
                    <a:pt x="155" y="549"/>
                  </a:cubicBezTo>
                  <a:cubicBezTo>
                    <a:pt x="333" y="549"/>
                    <a:pt x="488" y="537"/>
                    <a:pt x="655" y="477"/>
                  </a:cubicBezTo>
                  <a:cubicBezTo>
                    <a:pt x="1607" y="418"/>
                    <a:pt x="2548" y="370"/>
                    <a:pt x="3500" y="310"/>
                  </a:cubicBezTo>
                  <a:cubicBezTo>
                    <a:pt x="3456" y="119"/>
                    <a:pt x="3359" y="73"/>
                    <a:pt x="3247" y="73"/>
                  </a:cubicBezTo>
                  <a:cubicBezTo>
                    <a:pt x="3146" y="73"/>
                    <a:pt x="3032" y="111"/>
                    <a:pt x="2933" y="111"/>
                  </a:cubicBezTo>
                  <a:cubicBezTo>
                    <a:pt x="2877" y="111"/>
                    <a:pt x="2827" y="98"/>
                    <a:pt x="2786" y="60"/>
                  </a:cubicBezTo>
                  <a:cubicBezTo>
                    <a:pt x="2738" y="60"/>
                    <a:pt x="2679" y="49"/>
                    <a:pt x="2631" y="49"/>
                  </a:cubicBezTo>
                  <a:cubicBezTo>
                    <a:pt x="2631" y="60"/>
                    <a:pt x="2619" y="60"/>
                    <a:pt x="2596" y="72"/>
                  </a:cubicBezTo>
                  <a:cubicBezTo>
                    <a:pt x="2586" y="76"/>
                    <a:pt x="2577" y="77"/>
                    <a:pt x="2569" y="77"/>
                  </a:cubicBezTo>
                  <a:cubicBezTo>
                    <a:pt x="2546" y="77"/>
                    <a:pt x="2526" y="66"/>
                    <a:pt x="2500" y="49"/>
                  </a:cubicBezTo>
                  <a:lnTo>
                    <a:pt x="2357" y="49"/>
                  </a:lnTo>
                  <a:cubicBezTo>
                    <a:pt x="2357" y="60"/>
                    <a:pt x="2346" y="60"/>
                    <a:pt x="2310" y="72"/>
                  </a:cubicBezTo>
                  <a:cubicBezTo>
                    <a:pt x="2303" y="76"/>
                    <a:pt x="2296" y="77"/>
                    <a:pt x="2289" y="77"/>
                  </a:cubicBezTo>
                  <a:cubicBezTo>
                    <a:pt x="2268" y="77"/>
                    <a:pt x="2244" y="66"/>
                    <a:pt x="2226" y="49"/>
                  </a:cubicBezTo>
                  <a:cubicBezTo>
                    <a:pt x="2179" y="60"/>
                    <a:pt x="2119" y="60"/>
                    <a:pt x="2072" y="60"/>
                  </a:cubicBezTo>
                  <a:cubicBezTo>
                    <a:pt x="2072" y="60"/>
                    <a:pt x="2060" y="72"/>
                    <a:pt x="2024" y="72"/>
                  </a:cubicBezTo>
                  <a:cubicBezTo>
                    <a:pt x="2018" y="76"/>
                    <a:pt x="2010" y="77"/>
                    <a:pt x="2003" y="77"/>
                  </a:cubicBezTo>
                  <a:cubicBezTo>
                    <a:pt x="1982" y="77"/>
                    <a:pt x="1958" y="66"/>
                    <a:pt x="1941" y="49"/>
                  </a:cubicBezTo>
                  <a:lnTo>
                    <a:pt x="19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5"/>
            <p:cNvSpPr/>
            <p:nvPr/>
          </p:nvSpPr>
          <p:spPr>
            <a:xfrm>
              <a:off x="5471200" y="2735100"/>
              <a:ext cx="74450" cy="18550"/>
            </a:xfrm>
            <a:custGeom>
              <a:avLst/>
              <a:gdLst/>
              <a:ahLst/>
              <a:cxnLst/>
              <a:rect l="l" t="t" r="r" b="b"/>
              <a:pathLst>
                <a:path w="2978" h="742" extrusionOk="0">
                  <a:moveTo>
                    <a:pt x="1309" y="212"/>
                  </a:moveTo>
                  <a:cubicBezTo>
                    <a:pt x="1374" y="212"/>
                    <a:pt x="1438" y="221"/>
                    <a:pt x="1501" y="246"/>
                  </a:cubicBezTo>
                  <a:cubicBezTo>
                    <a:pt x="1358" y="235"/>
                    <a:pt x="1228" y="231"/>
                    <a:pt x="1105" y="230"/>
                  </a:cubicBezTo>
                  <a:lnTo>
                    <a:pt x="1105" y="230"/>
                  </a:lnTo>
                  <a:cubicBezTo>
                    <a:pt x="1173" y="222"/>
                    <a:pt x="1241" y="212"/>
                    <a:pt x="1309" y="212"/>
                  </a:cubicBezTo>
                  <a:close/>
                  <a:moveTo>
                    <a:pt x="1654" y="0"/>
                  </a:moveTo>
                  <a:cubicBezTo>
                    <a:pt x="1302" y="0"/>
                    <a:pt x="949" y="9"/>
                    <a:pt x="596" y="20"/>
                  </a:cubicBezTo>
                  <a:cubicBezTo>
                    <a:pt x="659" y="142"/>
                    <a:pt x="735" y="200"/>
                    <a:pt x="819" y="226"/>
                  </a:cubicBezTo>
                  <a:lnTo>
                    <a:pt x="819" y="226"/>
                  </a:lnTo>
                  <a:cubicBezTo>
                    <a:pt x="788" y="225"/>
                    <a:pt x="758" y="224"/>
                    <a:pt x="727" y="222"/>
                  </a:cubicBezTo>
                  <a:cubicBezTo>
                    <a:pt x="596" y="210"/>
                    <a:pt x="456" y="160"/>
                    <a:pt x="328" y="160"/>
                  </a:cubicBezTo>
                  <a:cubicBezTo>
                    <a:pt x="200" y="160"/>
                    <a:pt x="84" y="210"/>
                    <a:pt x="1" y="401"/>
                  </a:cubicBezTo>
                  <a:cubicBezTo>
                    <a:pt x="175" y="613"/>
                    <a:pt x="407" y="618"/>
                    <a:pt x="639" y="618"/>
                  </a:cubicBezTo>
                  <a:cubicBezTo>
                    <a:pt x="650" y="618"/>
                    <a:pt x="661" y="618"/>
                    <a:pt x="672" y="618"/>
                  </a:cubicBezTo>
                  <a:cubicBezTo>
                    <a:pt x="793" y="618"/>
                    <a:pt x="914" y="619"/>
                    <a:pt x="1025" y="651"/>
                  </a:cubicBezTo>
                  <a:cubicBezTo>
                    <a:pt x="1108" y="663"/>
                    <a:pt x="1168" y="663"/>
                    <a:pt x="1239" y="663"/>
                  </a:cubicBezTo>
                  <a:cubicBezTo>
                    <a:pt x="1290" y="632"/>
                    <a:pt x="1339" y="617"/>
                    <a:pt x="1386" y="617"/>
                  </a:cubicBezTo>
                  <a:cubicBezTo>
                    <a:pt x="1448" y="617"/>
                    <a:pt x="1506" y="644"/>
                    <a:pt x="1561" y="699"/>
                  </a:cubicBezTo>
                  <a:cubicBezTo>
                    <a:pt x="1669" y="724"/>
                    <a:pt x="1774" y="741"/>
                    <a:pt x="1876" y="741"/>
                  </a:cubicBezTo>
                  <a:cubicBezTo>
                    <a:pt x="2008" y="741"/>
                    <a:pt x="2135" y="713"/>
                    <a:pt x="2263" y="639"/>
                  </a:cubicBezTo>
                  <a:cubicBezTo>
                    <a:pt x="2287" y="603"/>
                    <a:pt x="2311" y="579"/>
                    <a:pt x="2323" y="544"/>
                  </a:cubicBezTo>
                  <a:cubicBezTo>
                    <a:pt x="2227" y="460"/>
                    <a:pt x="2132" y="365"/>
                    <a:pt x="2025" y="282"/>
                  </a:cubicBezTo>
                  <a:cubicBezTo>
                    <a:pt x="2065" y="279"/>
                    <a:pt x="2105" y="278"/>
                    <a:pt x="2145" y="278"/>
                  </a:cubicBezTo>
                  <a:cubicBezTo>
                    <a:pt x="2264" y="278"/>
                    <a:pt x="2383" y="288"/>
                    <a:pt x="2501" y="288"/>
                  </a:cubicBezTo>
                  <a:cubicBezTo>
                    <a:pt x="2659" y="288"/>
                    <a:pt x="2817" y="270"/>
                    <a:pt x="2977" y="187"/>
                  </a:cubicBezTo>
                  <a:cubicBezTo>
                    <a:pt x="2918" y="103"/>
                    <a:pt x="2906" y="44"/>
                    <a:pt x="2870" y="44"/>
                  </a:cubicBezTo>
                  <a:cubicBezTo>
                    <a:pt x="2468" y="12"/>
                    <a:pt x="2062" y="0"/>
                    <a:pt x="1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5"/>
            <p:cNvSpPr/>
            <p:nvPr/>
          </p:nvSpPr>
          <p:spPr>
            <a:xfrm>
              <a:off x="5926325" y="2781425"/>
              <a:ext cx="76825" cy="14250"/>
            </a:xfrm>
            <a:custGeom>
              <a:avLst/>
              <a:gdLst/>
              <a:ahLst/>
              <a:cxnLst/>
              <a:rect l="l" t="t" r="r" b="b"/>
              <a:pathLst>
                <a:path w="3073" h="570" extrusionOk="0">
                  <a:moveTo>
                    <a:pt x="1917" y="0"/>
                  </a:moveTo>
                  <a:cubicBezTo>
                    <a:pt x="1662" y="69"/>
                    <a:pt x="1406" y="85"/>
                    <a:pt x="1147" y="85"/>
                  </a:cubicBezTo>
                  <a:cubicBezTo>
                    <a:pt x="911" y="85"/>
                    <a:pt x="673" y="72"/>
                    <a:pt x="429" y="72"/>
                  </a:cubicBezTo>
                  <a:cubicBezTo>
                    <a:pt x="298" y="108"/>
                    <a:pt x="167" y="131"/>
                    <a:pt x="60" y="227"/>
                  </a:cubicBezTo>
                  <a:cubicBezTo>
                    <a:pt x="36" y="250"/>
                    <a:pt x="12" y="286"/>
                    <a:pt x="0" y="310"/>
                  </a:cubicBezTo>
                  <a:cubicBezTo>
                    <a:pt x="0" y="346"/>
                    <a:pt x="12" y="370"/>
                    <a:pt x="36" y="405"/>
                  </a:cubicBezTo>
                  <a:cubicBezTo>
                    <a:pt x="333" y="442"/>
                    <a:pt x="631" y="448"/>
                    <a:pt x="929" y="448"/>
                  </a:cubicBezTo>
                  <a:cubicBezTo>
                    <a:pt x="1062" y="448"/>
                    <a:pt x="1194" y="447"/>
                    <a:pt x="1327" y="447"/>
                  </a:cubicBezTo>
                  <a:cubicBezTo>
                    <a:pt x="1757" y="447"/>
                    <a:pt x="2185" y="459"/>
                    <a:pt x="2608" y="560"/>
                  </a:cubicBezTo>
                  <a:cubicBezTo>
                    <a:pt x="2629" y="566"/>
                    <a:pt x="2650" y="569"/>
                    <a:pt x="2670" y="569"/>
                  </a:cubicBezTo>
                  <a:cubicBezTo>
                    <a:pt x="2764" y="569"/>
                    <a:pt x="2847" y="505"/>
                    <a:pt x="2906" y="417"/>
                  </a:cubicBezTo>
                  <a:cubicBezTo>
                    <a:pt x="2965" y="370"/>
                    <a:pt x="3013" y="310"/>
                    <a:pt x="3072" y="250"/>
                  </a:cubicBezTo>
                  <a:cubicBezTo>
                    <a:pt x="2977" y="156"/>
                    <a:pt x="2859" y="122"/>
                    <a:pt x="2742" y="122"/>
                  </a:cubicBezTo>
                  <a:cubicBezTo>
                    <a:pt x="2654" y="122"/>
                    <a:pt x="2566" y="141"/>
                    <a:pt x="2489" y="167"/>
                  </a:cubicBezTo>
                  <a:cubicBezTo>
                    <a:pt x="2444" y="180"/>
                    <a:pt x="2403" y="185"/>
                    <a:pt x="2364" y="185"/>
                  </a:cubicBezTo>
                  <a:cubicBezTo>
                    <a:pt x="2187" y="185"/>
                    <a:pt x="2064" y="69"/>
                    <a:pt x="1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5"/>
            <p:cNvSpPr/>
            <p:nvPr/>
          </p:nvSpPr>
          <p:spPr>
            <a:xfrm>
              <a:off x="5544125" y="2902875"/>
              <a:ext cx="73550" cy="11850"/>
            </a:xfrm>
            <a:custGeom>
              <a:avLst/>
              <a:gdLst/>
              <a:ahLst/>
              <a:cxnLst/>
              <a:rect l="l" t="t" r="r" b="b"/>
              <a:pathLst>
                <a:path w="2942" h="474" extrusionOk="0">
                  <a:moveTo>
                    <a:pt x="691" y="0"/>
                  </a:moveTo>
                  <a:cubicBezTo>
                    <a:pt x="60" y="143"/>
                    <a:pt x="60" y="143"/>
                    <a:pt x="1" y="357"/>
                  </a:cubicBezTo>
                  <a:cubicBezTo>
                    <a:pt x="111" y="445"/>
                    <a:pt x="225" y="473"/>
                    <a:pt x="341" y="473"/>
                  </a:cubicBezTo>
                  <a:cubicBezTo>
                    <a:pt x="561" y="473"/>
                    <a:pt x="789" y="371"/>
                    <a:pt x="1011" y="371"/>
                  </a:cubicBezTo>
                  <a:cubicBezTo>
                    <a:pt x="1104" y="371"/>
                    <a:pt x="1197" y="389"/>
                    <a:pt x="1287" y="441"/>
                  </a:cubicBezTo>
                  <a:cubicBezTo>
                    <a:pt x="1703" y="417"/>
                    <a:pt x="2108" y="369"/>
                    <a:pt x="2525" y="334"/>
                  </a:cubicBezTo>
                  <a:cubicBezTo>
                    <a:pt x="2942" y="274"/>
                    <a:pt x="2596" y="143"/>
                    <a:pt x="2549" y="36"/>
                  </a:cubicBezTo>
                  <a:cubicBezTo>
                    <a:pt x="1930" y="24"/>
                    <a:pt x="1311" y="12"/>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5"/>
            <p:cNvSpPr/>
            <p:nvPr/>
          </p:nvSpPr>
          <p:spPr>
            <a:xfrm>
              <a:off x="5488600" y="2752325"/>
              <a:ext cx="102575" cy="16450"/>
            </a:xfrm>
            <a:custGeom>
              <a:avLst/>
              <a:gdLst/>
              <a:ahLst/>
              <a:cxnLst/>
              <a:rect l="l" t="t" r="r" b="b"/>
              <a:pathLst>
                <a:path w="4103" h="658" extrusionOk="0">
                  <a:moveTo>
                    <a:pt x="421" y="0"/>
                  </a:moveTo>
                  <a:cubicBezTo>
                    <a:pt x="296" y="0"/>
                    <a:pt x="172" y="21"/>
                    <a:pt x="55" y="105"/>
                  </a:cubicBezTo>
                  <a:cubicBezTo>
                    <a:pt x="1" y="412"/>
                    <a:pt x="165" y="438"/>
                    <a:pt x="336" y="438"/>
                  </a:cubicBezTo>
                  <a:cubicBezTo>
                    <a:pt x="372" y="438"/>
                    <a:pt x="408" y="437"/>
                    <a:pt x="442" y="437"/>
                  </a:cubicBezTo>
                  <a:cubicBezTo>
                    <a:pt x="461" y="437"/>
                    <a:pt x="478" y="437"/>
                    <a:pt x="495" y="438"/>
                  </a:cubicBezTo>
                  <a:cubicBezTo>
                    <a:pt x="596" y="450"/>
                    <a:pt x="698" y="452"/>
                    <a:pt x="800" y="452"/>
                  </a:cubicBezTo>
                  <a:cubicBezTo>
                    <a:pt x="878" y="452"/>
                    <a:pt x="957" y="451"/>
                    <a:pt x="1035" y="451"/>
                  </a:cubicBezTo>
                  <a:cubicBezTo>
                    <a:pt x="1279" y="451"/>
                    <a:pt x="1520" y="465"/>
                    <a:pt x="1746" y="581"/>
                  </a:cubicBezTo>
                  <a:cubicBezTo>
                    <a:pt x="1888" y="581"/>
                    <a:pt x="2024" y="657"/>
                    <a:pt x="2163" y="657"/>
                  </a:cubicBezTo>
                  <a:cubicBezTo>
                    <a:pt x="2222" y="657"/>
                    <a:pt x="2281" y="644"/>
                    <a:pt x="2341" y="605"/>
                  </a:cubicBezTo>
                  <a:cubicBezTo>
                    <a:pt x="2480" y="445"/>
                    <a:pt x="2628" y="314"/>
                    <a:pt x="2845" y="314"/>
                  </a:cubicBezTo>
                  <a:cubicBezTo>
                    <a:pt x="2871" y="314"/>
                    <a:pt x="2897" y="315"/>
                    <a:pt x="2924" y="319"/>
                  </a:cubicBezTo>
                  <a:cubicBezTo>
                    <a:pt x="2977" y="321"/>
                    <a:pt x="3030" y="322"/>
                    <a:pt x="3084" y="322"/>
                  </a:cubicBezTo>
                  <a:cubicBezTo>
                    <a:pt x="3405" y="322"/>
                    <a:pt x="3739" y="295"/>
                    <a:pt x="4055" y="295"/>
                  </a:cubicBezTo>
                  <a:cubicBezTo>
                    <a:pt x="4103" y="200"/>
                    <a:pt x="4067" y="141"/>
                    <a:pt x="3972" y="105"/>
                  </a:cubicBezTo>
                  <a:cubicBezTo>
                    <a:pt x="3256" y="95"/>
                    <a:pt x="2558" y="10"/>
                    <a:pt x="1861" y="10"/>
                  </a:cubicBezTo>
                  <a:cubicBezTo>
                    <a:pt x="1723" y="10"/>
                    <a:pt x="1586" y="14"/>
                    <a:pt x="1448" y="21"/>
                  </a:cubicBezTo>
                  <a:lnTo>
                    <a:pt x="841" y="21"/>
                  </a:lnTo>
                  <a:cubicBezTo>
                    <a:pt x="827" y="22"/>
                    <a:pt x="813" y="22"/>
                    <a:pt x="799" y="22"/>
                  </a:cubicBezTo>
                  <a:cubicBezTo>
                    <a:pt x="678" y="22"/>
                    <a:pt x="549" y="0"/>
                    <a:pt x="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5"/>
            <p:cNvSpPr/>
            <p:nvPr/>
          </p:nvSpPr>
          <p:spPr>
            <a:xfrm>
              <a:off x="5423575" y="2786175"/>
              <a:ext cx="26225" cy="53325"/>
            </a:xfrm>
            <a:custGeom>
              <a:avLst/>
              <a:gdLst/>
              <a:ahLst/>
              <a:cxnLst/>
              <a:rect l="l" t="t" r="r" b="b"/>
              <a:pathLst>
                <a:path w="1049" h="2133" extrusionOk="0">
                  <a:moveTo>
                    <a:pt x="733" y="4"/>
                  </a:moveTo>
                  <a:cubicBezTo>
                    <a:pt x="688" y="4"/>
                    <a:pt x="644" y="7"/>
                    <a:pt x="596" y="13"/>
                  </a:cubicBezTo>
                  <a:cubicBezTo>
                    <a:pt x="453" y="49"/>
                    <a:pt x="298" y="1"/>
                    <a:pt x="167" y="96"/>
                  </a:cubicBezTo>
                  <a:cubicBezTo>
                    <a:pt x="120" y="132"/>
                    <a:pt x="96" y="191"/>
                    <a:pt x="84" y="251"/>
                  </a:cubicBezTo>
                  <a:cubicBezTo>
                    <a:pt x="48" y="418"/>
                    <a:pt x="37" y="584"/>
                    <a:pt x="37" y="751"/>
                  </a:cubicBezTo>
                  <a:cubicBezTo>
                    <a:pt x="37" y="989"/>
                    <a:pt x="1" y="1227"/>
                    <a:pt x="108" y="1442"/>
                  </a:cubicBezTo>
                  <a:cubicBezTo>
                    <a:pt x="465" y="1537"/>
                    <a:pt x="346" y="2061"/>
                    <a:pt x="715" y="2132"/>
                  </a:cubicBezTo>
                  <a:cubicBezTo>
                    <a:pt x="751" y="2120"/>
                    <a:pt x="763" y="2085"/>
                    <a:pt x="799" y="2073"/>
                  </a:cubicBezTo>
                  <a:cubicBezTo>
                    <a:pt x="763" y="1906"/>
                    <a:pt x="751" y="1727"/>
                    <a:pt x="799" y="1561"/>
                  </a:cubicBezTo>
                  <a:cubicBezTo>
                    <a:pt x="834" y="1525"/>
                    <a:pt x="858" y="1465"/>
                    <a:pt x="882" y="1418"/>
                  </a:cubicBezTo>
                  <a:cubicBezTo>
                    <a:pt x="882" y="1299"/>
                    <a:pt x="834" y="1192"/>
                    <a:pt x="834" y="1073"/>
                  </a:cubicBezTo>
                  <a:cubicBezTo>
                    <a:pt x="882" y="1001"/>
                    <a:pt x="929" y="906"/>
                    <a:pt x="965" y="834"/>
                  </a:cubicBezTo>
                  <a:cubicBezTo>
                    <a:pt x="953" y="822"/>
                    <a:pt x="941" y="787"/>
                    <a:pt x="929" y="775"/>
                  </a:cubicBezTo>
                  <a:cubicBezTo>
                    <a:pt x="882" y="715"/>
                    <a:pt x="739" y="668"/>
                    <a:pt x="918" y="596"/>
                  </a:cubicBezTo>
                  <a:cubicBezTo>
                    <a:pt x="929" y="584"/>
                    <a:pt x="953" y="572"/>
                    <a:pt x="977" y="549"/>
                  </a:cubicBezTo>
                  <a:cubicBezTo>
                    <a:pt x="989" y="525"/>
                    <a:pt x="1001" y="513"/>
                    <a:pt x="1013" y="477"/>
                  </a:cubicBezTo>
                  <a:cubicBezTo>
                    <a:pt x="1037" y="430"/>
                    <a:pt x="1049" y="370"/>
                    <a:pt x="1049" y="311"/>
                  </a:cubicBezTo>
                  <a:cubicBezTo>
                    <a:pt x="1049" y="251"/>
                    <a:pt x="1037" y="191"/>
                    <a:pt x="1001" y="132"/>
                  </a:cubicBezTo>
                  <a:cubicBezTo>
                    <a:pt x="977" y="72"/>
                    <a:pt x="929" y="49"/>
                    <a:pt x="870" y="13"/>
                  </a:cubicBezTo>
                  <a:cubicBezTo>
                    <a:pt x="822" y="7"/>
                    <a:pt x="778" y="4"/>
                    <a:pt x="733" y="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5"/>
            <p:cNvSpPr/>
            <p:nvPr/>
          </p:nvSpPr>
          <p:spPr>
            <a:xfrm>
              <a:off x="5496200" y="2905350"/>
              <a:ext cx="80100" cy="17200"/>
            </a:xfrm>
            <a:custGeom>
              <a:avLst/>
              <a:gdLst/>
              <a:ahLst/>
              <a:cxnLst/>
              <a:rect l="l" t="t" r="r" b="b"/>
              <a:pathLst>
                <a:path w="3204" h="688" extrusionOk="0">
                  <a:moveTo>
                    <a:pt x="680" y="1"/>
                  </a:moveTo>
                  <a:cubicBezTo>
                    <a:pt x="445" y="1"/>
                    <a:pt x="216" y="48"/>
                    <a:pt x="1" y="223"/>
                  </a:cubicBezTo>
                  <a:cubicBezTo>
                    <a:pt x="13" y="282"/>
                    <a:pt x="13" y="330"/>
                    <a:pt x="37" y="389"/>
                  </a:cubicBezTo>
                  <a:cubicBezTo>
                    <a:pt x="291" y="604"/>
                    <a:pt x="572" y="641"/>
                    <a:pt x="861" y="641"/>
                  </a:cubicBezTo>
                  <a:cubicBezTo>
                    <a:pt x="1014" y="641"/>
                    <a:pt x="1169" y="631"/>
                    <a:pt x="1323" y="631"/>
                  </a:cubicBezTo>
                  <a:cubicBezTo>
                    <a:pt x="1394" y="631"/>
                    <a:pt x="1466" y="633"/>
                    <a:pt x="1537" y="639"/>
                  </a:cubicBezTo>
                  <a:cubicBezTo>
                    <a:pt x="1546" y="640"/>
                    <a:pt x="1555" y="641"/>
                    <a:pt x="1564" y="641"/>
                  </a:cubicBezTo>
                  <a:cubicBezTo>
                    <a:pt x="1714" y="641"/>
                    <a:pt x="1833" y="500"/>
                    <a:pt x="1979" y="500"/>
                  </a:cubicBezTo>
                  <a:cubicBezTo>
                    <a:pt x="2016" y="500"/>
                    <a:pt x="2055" y="509"/>
                    <a:pt x="2096" y="532"/>
                  </a:cubicBezTo>
                  <a:cubicBezTo>
                    <a:pt x="2096" y="592"/>
                    <a:pt x="2132" y="627"/>
                    <a:pt x="2192" y="627"/>
                  </a:cubicBezTo>
                  <a:cubicBezTo>
                    <a:pt x="2275" y="639"/>
                    <a:pt x="2370" y="639"/>
                    <a:pt x="2454" y="651"/>
                  </a:cubicBezTo>
                  <a:cubicBezTo>
                    <a:pt x="2454" y="663"/>
                    <a:pt x="2477" y="663"/>
                    <a:pt x="2501" y="687"/>
                  </a:cubicBezTo>
                  <a:cubicBezTo>
                    <a:pt x="2525" y="687"/>
                    <a:pt x="2561" y="675"/>
                    <a:pt x="2596" y="639"/>
                  </a:cubicBezTo>
                  <a:lnTo>
                    <a:pt x="2727" y="592"/>
                  </a:lnTo>
                  <a:cubicBezTo>
                    <a:pt x="2799" y="568"/>
                    <a:pt x="2799" y="532"/>
                    <a:pt x="2739" y="497"/>
                  </a:cubicBezTo>
                  <a:cubicBezTo>
                    <a:pt x="2692" y="413"/>
                    <a:pt x="2727" y="377"/>
                    <a:pt x="2799" y="354"/>
                  </a:cubicBezTo>
                  <a:cubicBezTo>
                    <a:pt x="2930" y="342"/>
                    <a:pt x="3073" y="342"/>
                    <a:pt x="3204" y="342"/>
                  </a:cubicBezTo>
                  <a:cubicBezTo>
                    <a:pt x="2989" y="219"/>
                    <a:pt x="2762" y="194"/>
                    <a:pt x="2533" y="194"/>
                  </a:cubicBezTo>
                  <a:cubicBezTo>
                    <a:pt x="2379" y="194"/>
                    <a:pt x="2224" y="206"/>
                    <a:pt x="2073" y="206"/>
                  </a:cubicBezTo>
                  <a:cubicBezTo>
                    <a:pt x="2013" y="206"/>
                    <a:pt x="1953" y="204"/>
                    <a:pt x="1894" y="199"/>
                  </a:cubicBezTo>
                  <a:cubicBezTo>
                    <a:pt x="1834" y="139"/>
                    <a:pt x="1763" y="92"/>
                    <a:pt x="1656" y="56"/>
                  </a:cubicBezTo>
                  <a:cubicBezTo>
                    <a:pt x="1605" y="62"/>
                    <a:pt x="1553" y="64"/>
                    <a:pt x="1501" y="64"/>
                  </a:cubicBezTo>
                  <a:cubicBezTo>
                    <a:pt x="1231" y="64"/>
                    <a:pt x="952"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5"/>
            <p:cNvSpPr/>
            <p:nvPr/>
          </p:nvSpPr>
          <p:spPr>
            <a:xfrm>
              <a:off x="5650700" y="2706375"/>
              <a:ext cx="63625" cy="14525"/>
            </a:xfrm>
            <a:custGeom>
              <a:avLst/>
              <a:gdLst/>
              <a:ahLst/>
              <a:cxnLst/>
              <a:rect l="l" t="t" r="r" b="b"/>
              <a:pathLst>
                <a:path w="2545" h="581" extrusionOk="0">
                  <a:moveTo>
                    <a:pt x="899" y="1"/>
                  </a:moveTo>
                  <a:cubicBezTo>
                    <a:pt x="882" y="1"/>
                    <a:pt x="864" y="1"/>
                    <a:pt x="846" y="2"/>
                  </a:cubicBezTo>
                  <a:cubicBezTo>
                    <a:pt x="785" y="54"/>
                    <a:pt x="712" y="68"/>
                    <a:pt x="634" y="68"/>
                  </a:cubicBezTo>
                  <a:cubicBezTo>
                    <a:pt x="534" y="68"/>
                    <a:pt x="426" y="45"/>
                    <a:pt x="325" y="45"/>
                  </a:cubicBezTo>
                  <a:cubicBezTo>
                    <a:pt x="194" y="45"/>
                    <a:pt x="75" y="84"/>
                    <a:pt x="0" y="264"/>
                  </a:cubicBezTo>
                  <a:cubicBezTo>
                    <a:pt x="715" y="335"/>
                    <a:pt x="1441" y="359"/>
                    <a:pt x="2143" y="550"/>
                  </a:cubicBezTo>
                  <a:cubicBezTo>
                    <a:pt x="2190" y="567"/>
                    <a:pt x="2251" y="581"/>
                    <a:pt x="2310" y="581"/>
                  </a:cubicBezTo>
                  <a:cubicBezTo>
                    <a:pt x="2416" y="581"/>
                    <a:pt x="2517" y="536"/>
                    <a:pt x="2524" y="383"/>
                  </a:cubicBezTo>
                  <a:cubicBezTo>
                    <a:pt x="2545" y="242"/>
                    <a:pt x="2419" y="134"/>
                    <a:pt x="2293" y="134"/>
                  </a:cubicBezTo>
                  <a:cubicBezTo>
                    <a:pt x="2271" y="134"/>
                    <a:pt x="2248" y="138"/>
                    <a:pt x="2227" y="145"/>
                  </a:cubicBezTo>
                  <a:cubicBezTo>
                    <a:pt x="2138" y="169"/>
                    <a:pt x="2051" y="178"/>
                    <a:pt x="1966" y="178"/>
                  </a:cubicBezTo>
                  <a:cubicBezTo>
                    <a:pt x="1600" y="178"/>
                    <a:pt x="1259" y="1"/>
                    <a:pt x="8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5"/>
            <p:cNvSpPr/>
            <p:nvPr/>
          </p:nvSpPr>
          <p:spPr>
            <a:xfrm>
              <a:off x="5488475" y="2899575"/>
              <a:ext cx="58650" cy="11650"/>
            </a:xfrm>
            <a:custGeom>
              <a:avLst/>
              <a:gdLst/>
              <a:ahLst/>
              <a:cxnLst/>
              <a:rect l="l" t="t" r="r" b="b"/>
              <a:pathLst>
                <a:path w="2346" h="466" extrusionOk="0">
                  <a:moveTo>
                    <a:pt x="967" y="0"/>
                  </a:moveTo>
                  <a:cubicBezTo>
                    <a:pt x="769" y="0"/>
                    <a:pt x="567" y="38"/>
                    <a:pt x="367" y="38"/>
                  </a:cubicBezTo>
                  <a:cubicBezTo>
                    <a:pt x="352" y="38"/>
                    <a:pt x="337" y="37"/>
                    <a:pt x="322" y="37"/>
                  </a:cubicBezTo>
                  <a:cubicBezTo>
                    <a:pt x="286" y="49"/>
                    <a:pt x="262" y="96"/>
                    <a:pt x="286" y="144"/>
                  </a:cubicBezTo>
                  <a:cubicBezTo>
                    <a:pt x="291" y="207"/>
                    <a:pt x="275" y="224"/>
                    <a:pt x="251" y="224"/>
                  </a:cubicBezTo>
                  <a:cubicBezTo>
                    <a:pt x="224" y="224"/>
                    <a:pt x="186" y="201"/>
                    <a:pt x="158" y="201"/>
                  </a:cubicBezTo>
                  <a:cubicBezTo>
                    <a:pt x="147" y="201"/>
                    <a:pt x="138" y="205"/>
                    <a:pt x="131" y="216"/>
                  </a:cubicBezTo>
                  <a:cubicBezTo>
                    <a:pt x="72" y="251"/>
                    <a:pt x="24" y="275"/>
                    <a:pt x="0" y="335"/>
                  </a:cubicBezTo>
                  <a:cubicBezTo>
                    <a:pt x="84" y="442"/>
                    <a:pt x="203" y="442"/>
                    <a:pt x="322" y="466"/>
                  </a:cubicBezTo>
                  <a:cubicBezTo>
                    <a:pt x="905" y="454"/>
                    <a:pt x="1477" y="454"/>
                    <a:pt x="2048" y="442"/>
                  </a:cubicBezTo>
                  <a:cubicBezTo>
                    <a:pt x="2132" y="287"/>
                    <a:pt x="2274" y="251"/>
                    <a:pt x="2346" y="144"/>
                  </a:cubicBezTo>
                  <a:cubicBezTo>
                    <a:pt x="2216" y="54"/>
                    <a:pt x="2081" y="14"/>
                    <a:pt x="1944" y="14"/>
                  </a:cubicBezTo>
                  <a:cubicBezTo>
                    <a:pt x="1792" y="14"/>
                    <a:pt x="1639" y="63"/>
                    <a:pt x="1489" y="144"/>
                  </a:cubicBezTo>
                  <a:cubicBezTo>
                    <a:pt x="1321" y="30"/>
                    <a:pt x="1145" y="0"/>
                    <a:pt x="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5"/>
            <p:cNvSpPr/>
            <p:nvPr/>
          </p:nvSpPr>
          <p:spPr>
            <a:xfrm>
              <a:off x="5596400" y="2699875"/>
              <a:ext cx="75450" cy="13125"/>
            </a:xfrm>
            <a:custGeom>
              <a:avLst/>
              <a:gdLst/>
              <a:ahLst/>
              <a:cxnLst/>
              <a:rect l="l" t="t" r="r" b="b"/>
              <a:pathLst>
                <a:path w="3018" h="525" extrusionOk="0">
                  <a:moveTo>
                    <a:pt x="250" y="5"/>
                  </a:moveTo>
                  <a:cubicBezTo>
                    <a:pt x="106" y="5"/>
                    <a:pt x="1" y="80"/>
                    <a:pt x="17" y="405"/>
                  </a:cubicBezTo>
                  <a:cubicBezTo>
                    <a:pt x="744" y="441"/>
                    <a:pt x="1458" y="393"/>
                    <a:pt x="2172" y="524"/>
                  </a:cubicBezTo>
                  <a:cubicBezTo>
                    <a:pt x="2272" y="408"/>
                    <a:pt x="2405" y="397"/>
                    <a:pt x="2541" y="397"/>
                  </a:cubicBezTo>
                  <a:cubicBezTo>
                    <a:pt x="2573" y="397"/>
                    <a:pt x="2606" y="398"/>
                    <a:pt x="2639" y="398"/>
                  </a:cubicBezTo>
                  <a:cubicBezTo>
                    <a:pt x="2779" y="398"/>
                    <a:pt x="2915" y="386"/>
                    <a:pt x="3018" y="262"/>
                  </a:cubicBezTo>
                  <a:cubicBezTo>
                    <a:pt x="2815" y="262"/>
                    <a:pt x="2589" y="238"/>
                    <a:pt x="2363" y="214"/>
                  </a:cubicBezTo>
                  <a:cubicBezTo>
                    <a:pt x="1863" y="0"/>
                    <a:pt x="1303" y="119"/>
                    <a:pt x="767" y="36"/>
                  </a:cubicBezTo>
                  <a:cubicBezTo>
                    <a:pt x="733" y="54"/>
                    <a:pt x="693" y="61"/>
                    <a:pt x="649" y="61"/>
                  </a:cubicBezTo>
                  <a:cubicBezTo>
                    <a:pt x="525" y="61"/>
                    <a:pt x="373" y="5"/>
                    <a:pt x="250" y="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5"/>
            <p:cNvSpPr/>
            <p:nvPr/>
          </p:nvSpPr>
          <p:spPr>
            <a:xfrm>
              <a:off x="5430425" y="2837975"/>
              <a:ext cx="25325" cy="46275"/>
            </a:xfrm>
            <a:custGeom>
              <a:avLst/>
              <a:gdLst/>
              <a:ahLst/>
              <a:cxnLst/>
              <a:rect l="l" t="t" r="r" b="b"/>
              <a:pathLst>
                <a:path w="1013" h="1851" extrusionOk="0">
                  <a:moveTo>
                    <a:pt x="525" y="1"/>
                  </a:moveTo>
                  <a:lnTo>
                    <a:pt x="477" y="60"/>
                  </a:lnTo>
                  <a:cubicBezTo>
                    <a:pt x="370" y="120"/>
                    <a:pt x="263" y="167"/>
                    <a:pt x="179" y="251"/>
                  </a:cubicBezTo>
                  <a:cubicBezTo>
                    <a:pt x="84" y="346"/>
                    <a:pt x="13" y="453"/>
                    <a:pt x="1" y="584"/>
                  </a:cubicBezTo>
                  <a:cubicBezTo>
                    <a:pt x="1" y="655"/>
                    <a:pt x="13" y="715"/>
                    <a:pt x="24" y="775"/>
                  </a:cubicBezTo>
                  <a:cubicBezTo>
                    <a:pt x="72" y="989"/>
                    <a:pt x="227" y="1132"/>
                    <a:pt x="239" y="1358"/>
                  </a:cubicBezTo>
                  <a:cubicBezTo>
                    <a:pt x="252" y="1709"/>
                    <a:pt x="343" y="1851"/>
                    <a:pt x="483" y="1851"/>
                  </a:cubicBezTo>
                  <a:cubicBezTo>
                    <a:pt x="600" y="1851"/>
                    <a:pt x="750" y="1753"/>
                    <a:pt x="917" y="1596"/>
                  </a:cubicBezTo>
                  <a:cubicBezTo>
                    <a:pt x="882" y="1501"/>
                    <a:pt x="834" y="1429"/>
                    <a:pt x="786" y="1346"/>
                  </a:cubicBezTo>
                  <a:cubicBezTo>
                    <a:pt x="786" y="1239"/>
                    <a:pt x="882" y="1144"/>
                    <a:pt x="882" y="1048"/>
                  </a:cubicBezTo>
                  <a:cubicBezTo>
                    <a:pt x="858" y="989"/>
                    <a:pt x="834" y="941"/>
                    <a:pt x="786" y="906"/>
                  </a:cubicBezTo>
                  <a:cubicBezTo>
                    <a:pt x="596" y="763"/>
                    <a:pt x="560" y="548"/>
                    <a:pt x="655" y="334"/>
                  </a:cubicBezTo>
                  <a:cubicBezTo>
                    <a:pt x="703" y="191"/>
                    <a:pt x="1013" y="310"/>
                    <a:pt x="917" y="48"/>
                  </a:cubicBezTo>
                  <a:lnTo>
                    <a:pt x="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5"/>
            <p:cNvSpPr/>
            <p:nvPr/>
          </p:nvSpPr>
          <p:spPr>
            <a:xfrm>
              <a:off x="5889425" y="2816850"/>
              <a:ext cx="32150" cy="44375"/>
            </a:xfrm>
            <a:custGeom>
              <a:avLst/>
              <a:gdLst/>
              <a:ahLst/>
              <a:cxnLst/>
              <a:rect l="l" t="t" r="r" b="b"/>
              <a:pathLst>
                <a:path w="1286" h="1775" extrusionOk="0">
                  <a:moveTo>
                    <a:pt x="988" y="0"/>
                  </a:moveTo>
                  <a:cubicBezTo>
                    <a:pt x="786" y="24"/>
                    <a:pt x="726" y="191"/>
                    <a:pt x="631" y="322"/>
                  </a:cubicBezTo>
                  <a:cubicBezTo>
                    <a:pt x="583" y="417"/>
                    <a:pt x="536" y="524"/>
                    <a:pt x="488" y="608"/>
                  </a:cubicBezTo>
                  <a:cubicBezTo>
                    <a:pt x="453" y="846"/>
                    <a:pt x="0" y="893"/>
                    <a:pt x="179" y="1239"/>
                  </a:cubicBezTo>
                  <a:lnTo>
                    <a:pt x="179" y="1429"/>
                  </a:lnTo>
                  <a:cubicBezTo>
                    <a:pt x="208" y="1479"/>
                    <a:pt x="246" y="1503"/>
                    <a:pt x="293" y="1503"/>
                  </a:cubicBezTo>
                  <a:cubicBezTo>
                    <a:pt x="302" y="1503"/>
                    <a:pt x="312" y="1502"/>
                    <a:pt x="322" y="1500"/>
                  </a:cubicBezTo>
                  <a:cubicBezTo>
                    <a:pt x="375" y="1447"/>
                    <a:pt x="421" y="1424"/>
                    <a:pt x="462" y="1424"/>
                  </a:cubicBezTo>
                  <a:cubicBezTo>
                    <a:pt x="532" y="1424"/>
                    <a:pt x="586" y="1491"/>
                    <a:pt x="631" y="1596"/>
                  </a:cubicBezTo>
                  <a:lnTo>
                    <a:pt x="679" y="1774"/>
                  </a:lnTo>
                  <a:lnTo>
                    <a:pt x="691" y="1774"/>
                  </a:lnTo>
                  <a:cubicBezTo>
                    <a:pt x="822" y="1429"/>
                    <a:pt x="988" y="1119"/>
                    <a:pt x="1191" y="822"/>
                  </a:cubicBezTo>
                  <a:cubicBezTo>
                    <a:pt x="1203" y="608"/>
                    <a:pt x="1226" y="405"/>
                    <a:pt x="1286" y="227"/>
                  </a:cubicBezTo>
                  <a:cubicBezTo>
                    <a:pt x="1238" y="72"/>
                    <a:pt x="1131" y="12"/>
                    <a:pt x="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5"/>
            <p:cNvSpPr/>
            <p:nvPr/>
          </p:nvSpPr>
          <p:spPr>
            <a:xfrm>
              <a:off x="5521225" y="2748375"/>
              <a:ext cx="79200" cy="9975"/>
            </a:xfrm>
            <a:custGeom>
              <a:avLst/>
              <a:gdLst/>
              <a:ahLst/>
              <a:cxnLst/>
              <a:rect l="l" t="t" r="r" b="b"/>
              <a:pathLst>
                <a:path w="3168" h="399" extrusionOk="0">
                  <a:moveTo>
                    <a:pt x="310" y="1"/>
                  </a:moveTo>
                  <a:lnTo>
                    <a:pt x="310" y="60"/>
                  </a:lnTo>
                  <a:cubicBezTo>
                    <a:pt x="226" y="144"/>
                    <a:pt x="0" y="48"/>
                    <a:pt x="24" y="287"/>
                  </a:cubicBezTo>
                  <a:cubicBezTo>
                    <a:pt x="349" y="325"/>
                    <a:pt x="673" y="336"/>
                    <a:pt x="996" y="336"/>
                  </a:cubicBezTo>
                  <a:cubicBezTo>
                    <a:pt x="1442" y="336"/>
                    <a:pt x="1886" y="315"/>
                    <a:pt x="2329" y="315"/>
                  </a:cubicBezTo>
                  <a:cubicBezTo>
                    <a:pt x="2470" y="315"/>
                    <a:pt x="2610" y="317"/>
                    <a:pt x="2750" y="322"/>
                  </a:cubicBezTo>
                  <a:cubicBezTo>
                    <a:pt x="2837" y="341"/>
                    <a:pt x="2941" y="399"/>
                    <a:pt x="3023" y="399"/>
                  </a:cubicBezTo>
                  <a:cubicBezTo>
                    <a:pt x="3098" y="399"/>
                    <a:pt x="3156" y="350"/>
                    <a:pt x="3167" y="179"/>
                  </a:cubicBez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5"/>
            <p:cNvSpPr/>
            <p:nvPr/>
          </p:nvSpPr>
          <p:spPr>
            <a:xfrm>
              <a:off x="5427750" y="2853150"/>
              <a:ext cx="40200" cy="47625"/>
            </a:xfrm>
            <a:custGeom>
              <a:avLst/>
              <a:gdLst/>
              <a:ahLst/>
              <a:cxnLst/>
              <a:rect l="l" t="t" r="r" b="b"/>
              <a:pathLst>
                <a:path w="1608" h="1905" extrusionOk="0">
                  <a:moveTo>
                    <a:pt x="179" y="1"/>
                  </a:moveTo>
                  <a:cubicBezTo>
                    <a:pt x="0" y="203"/>
                    <a:pt x="0" y="394"/>
                    <a:pt x="179" y="596"/>
                  </a:cubicBezTo>
                  <a:cubicBezTo>
                    <a:pt x="358" y="751"/>
                    <a:pt x="179" y="1001"/>
                    <a:pt x="334" y="1168"/>
                  </a:cubicBezTo>
                  <a:cubicBezTo>
                    <a:pt x="477" y="1406"/>
                    <a:pt x="608" y="1644"/>
                    <a:pt x="762" y="1882"/>
                  </a:cubicBezTo>
                  <a:cubicBezTo>
                    <a:pt x="799" y="1898"/>
                    <a:pt x="832" y="1905"/>
                    <a:pt x="862" y="1905"/>
                  </a:cubicBezTo>
                  <a:cubicBezTo>
                    <a:pt x="965" y="1905"/>
                    <a:pt x="1026" y="1817"/>
                    <a:pt x="1072" y="1715"/>
                  </a:cubicBezTo>
                  <a:cubicBezTo>
                    <a:pt x="916" y="1227"/>
                    <a:pt x="896" y="1165"/>
                    <a:pt x="1282" y="1165"/>
                  </a:cubicBezTo>
                  <a:cubicBezTo>
                    <a:pt x="1338" y="1165"/>
                    <a:pt x="1403" y="1166"/>
                    <a:pt x="1477" y="1168"/>
                  </a:cubicBezTo>
                  <a:cubicBezTo>
                    <a:pt x="1524" y="1168"/>
                    <a:pt x="1560" y="1156"/>
                    <a:pt x="1608" y="1156"/>
                  </a:cubicBezTo>
                  <a:cubicBezTo>
                    <a:pt x="1465" y="953"/>
                    <a:pt x="1227" y="1025"/>
                    <a:pt x="1024" y="989"/>
                  </a:cubicBezTo>
                  <a:cubicBezTo>
                    <a:pt x="893" y="1025"/>
                    <a:pt x="739" y="1117"/>
                    <a:pt x="630" y="1117"/>
                  </a:cubicBezTo>
                  <a:cubicBezTo>
                    <a:pt x="521" y="1117"/>
                    <a:pt x="459" y="1025"/>
                    <a:pt x="512" y="691"/>
                  </a:cubicBezTo>
                  <a:cubicBezTo>
                    <a:pt x="536" y="477"/>
                    <a:pt x="298" y="227"/>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5"/>
            <p:cNvSpPr/>
            <p:nvPr/>
          </p:nvSpPr>
          <p:spPr>
            <a:xfrm>
              <a:off x="5446800" y="2838225"/>
              <a:ext cx="65800" cy="8125"/>
            </a:xfrm>
            <a:custGeom>
              <a:avLst/>
              <a:gdLst/>
              <a:ahLst/>
              <a:cxnLst/>
              <a:rect l="l" t="t" r="r" b="b"/>
              <a:pathLst>
                <a:path w="2632" h="325" extrusionOk="0">
                  <a:moveTo>
                    <a:pt x="802" y="0"/>
                  </a:moveTo>
                  <a:cubicBezTo>
                    <a:pt x="624" y="0"/>
                    <a:pt x="444" y="12"/>
                    <a:pt x="262" y="38"/>
                  </a:cubicBezTo>
                  <a:cubicBezTo>
                    <a:pt x="179" y="134"/>
                    <a:pt x="84" y="229"/>
                    <a:pt x="0" y="324"/>
                  </a:cubicBezTo>
                  <a:cubicBezTo>
                    <a:pt x="174" y="315"/>
                    <a:pt x="347" y="312"/>
                    <a:pt x="519" y="312"/>
                  </a:cubicBezTo>
                  <a:cubicBezTo>
                    <a:pt x="804" y="312"/>
                    <a:pt x="1088" y="320"/>
                    <a:pt x="1372" y="320"/>
                  </a:cubicBezTo>
                  <a:cubicBezTo>
                    <a:pt x="1791" y="320"/>
                    <a:pt x="2210" y="302"/>
                    <a:pt x="2632" y="217"/>
                  </a:cubicBezTo>
                  <a:cubicBezTo>
                    <a:pt x="2022" y="134"/>
                    <a:pt x="1420" y="0"/>
                    <a:pt x="8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5"/>
            <p:cNvSpPr/>
            <p:nvPr/>
          </p:nvSpPr>
          <p:spPr>
            <a:xfrm>
              <a:off x="5550075" y="2695400"/>
              <a:ext cx="69975" cy="14600"/>
            </a:xfrm>
            <a:custGeom>
              <a:avLst/>
              <a:gdLst/>
              <a:ahLst/>
              <a:cxnLst/>
              <a:rect l="l" t="t" r="r" b="b"/>
              <a:pathLst>
                <a:path w="2799" h="584" extrusionOk="0">
                  <a:moveTo>
                    <a:pt x="572" y="1"/>
                  </a:moveTo>
                  <a:cubicBezTo>
                    <a:pt x="510" y="49"/>
                    <a:pt x="436" y="57"/>
                    <a:pt x="360" y="57"/>
                  </a:cubicBezTo>
                  <a:cubicBezTo>
                    <a:pt x="327" y="57"/>
                    <a:pt x="293" y="55"/>
                    <a:pt x="260" y="55"/>
                  </a:cubicBezTo>
                  <a:cubicBezTo>
                    <a:pt x="165" y="55"/>
                    <a:pt x="73" y="67"/>
                    <a:pt x="1" y="155"/>
                  </a:cubicBezTo>
                  <a:cubicBezTo>
                    <a:pt x="174" y="268"/>
                    <a:pt x="352" y="295"/>
                    <a:pt x="535" y="295"/>
                  </a:cubicBezTo>
                  <a:cubicBezTo>
                    <a:pt x="700" y="295"/>
                    <a:pt x="868" y="274"/>
                    <a:pt x="1039" y="274"/>
                  </a:cubicBezTo>
                  <a:cubicBezTo>
                    <a:pt x="1058" y="274"/>
                    <a:pt x="1077" y="274"/>
                    <a:pt x="1096" y="274"/>
                  </a:cubicBezTo>
                  <a:cubicBezTo>
                    <a:pt x="1346" y="286"/>
                    <a:pt x="1608" y="274"/>
                    <a:pt x="1727" y="572"/>
                  </a:cubicBezTo>
                  <a:cubicBezTo>
                    <a:pt x="1775" y="584"/>
                    <a:pt x="1823" y="584"/>
                    <a:pt x="1870" y="584"/>
                  </a:cubicBezTo>
                  <a:cubicBezTo>
                    <a:pt x="1894" y="358"/>
                    <a:pt x="2049" y="286"/>
                    <a:pt x="2251" y="286"/>
                  </a:cubicBezTo>
                  <a:cubicBezTo>
                    <a:pt x="2307" y="290"/>
                    <a:pt x="2362" y="292"/>
                    <a:pt x="2417" y="292"/>
                  </a:cubicBezTo>
                  <a:cubicBezTo>
                    <a:pt x="2528" y="292"/>
                    <a:pt x="2636" y="286"/>
                    <a:pt x="2739" y="286"/>
                  </a:cubicBezTo>
                  <a:cubicBezTo>
                    <a:pt x="2799" y="239"/>
                    <a:pt x="2799" y="215"/>
                    <a:pt x="2739" y="155"/>
                  </a:cubicBezTo>
                  <a:cubicBezTo>
                    <a:pt x="2442" y="84"/>
                    <a:pt x="2120" y="179"/>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5"/>
            <p:cNvSpPr/>
            <p:nvPr/>
          </p:nvSpPr>
          <p:spPr>
            <a:xfrm>
              <a:off x="5446800" y="2784075"/>
              <a:ext cx="67600" cy="16525"/>
            </a:xfrm>
            <a:custGeom>
              <a:avLst/>
              <a:gdLst/>
              <a:ahLst/>
              <a:cxnLst/>
              <a:rect l="l" t="t" r="r" b="b"/>
              <a:pathLst>
                <a:path w="2704" h="661" extrusionOk="0">
                  <a:moveTo>
                    <a:pt x="1812" y="0"/>
                  </a:moveTo>
                  <a:cubicBezTo>
                    <a:pt x="1784" y="0"/>
                    <a:pt x="1755" y="1"/>
                    <a:pt x="1727" y="2"/>
                  </a:cubicBezTo>
                  <a:cubicBezTo>
                    <a:pt x="1655" y="2"/>
                    <a:pt x="1572" y="2"/>
                    <a:pt x="1501" y="14"/>
                  </a:cubicBezTo>
                  <a:lnTo>
                    <a:pt x="1191" y="61"/>
                  </a:lnTo>
                  <a:cubicBezTo>
                    <a:pt x="1120" y="73"/>
                    <a:pt x="1036" y="85"/>
                    <a:pt x="977" y="121"/>
                  </a:cubicBezTo>
                  <a:cubicBezTo>
                    <a:pt x="667" y="228"/>
                    <a:pt x="286" y="61"/>
                    <a:pt x="12" y="347"/>
                  </a:cubicBezTo>
                  <a:cubicBezTo>
                    <a:pt x="0" y="371"/>
                    <a:pt x="0" y="418"/>
                    <a:pt x="12" y="454"/>
                  </a:cubicBezTo>
                  <a:cubicBezTo>
                    <a:pt x="176" y="635"/>
                    <a:pt x="377" y="660"/>
                    <a:pt x="576" y="660"/>
                  </a:cubicBezTo>
                  <a:cubicBezTo>
                    <a:pt x="651" y="660"/>
                    <a:pt x="726" y="656"/>
                    <a:pt x="798" y="656"/>
                  </a:cubicBezTo>
                  <a:lnTo>
                    <a:pt x="1501" y="656"/>
                  </a:lnTo>
                  <a:cubicBezTo>
                    <a:pt x="1584" y="651"/>
                    <a:pt x="1661" y="651"/>
                    <a:pt x="1737" y="651"/>
                  </a:cubicBezTo>
                  <a:cubicBezTo>
                    <a:pt x="1813" y="651"/>
                    <a:pt x="1888" y="651"/>
                    <a:pt x="1965" y="645"/>
                  </a:cubicBezTo>
                  <a:cubicBezTo>
                    <a:pt x="2036" y="645"/>
                    <a:pt x="2108" y="621"/>
                    <a:pt x="2191" y="609"/>
                  </a:cubicBezTo>
                  <a:cubicBezTo>
                    <a:pt x="2370" y="597"/>
                    <a:pt x="2572" y="645"/>
                    <a:pt x="2703" y="442"/>
                  </a:cubicBezTo>
                  <a:lnTo>
                    <a:pt x="2703" y="192"/>
                  </a:lnTo>
                  <a:cubicBezTo>
                    <a:pt x="2419" y="61"/>
                    <a:pt x="2125" y="0"/>
                    <a:pt x="1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5"/>
            <p:cNvSpPr/>
            <p:nvPr/>
          </p:nvSpPr>
          <p:spPr>
            <a:xfrm>
              <a:off x="5862025" y="2780050"/>
              <a:ext cx="52425" cy="12125"/>
            </a:xfrm>
            <a:custGeom>
              <a:avLst/>
              <a:gdLst/>
              <a:ahLst/>
              <a:cxnLst/>
              <a:rect l="l" t="t" r="r" b="b"/>
              <a:pathLst>
                <a:path w="2097" h="485" extrusionOk="0">
                  <a:moveTo>
                    <a:pt x="280" y="0"/>
                  </a:moveTo>
                  <a:cubicBezTo>
                    <a:pt x="161" y="0"/>
                    <a:pt x="58" y="58"/>
                    <a:pt x="1" y="282"/>
                  </a:cubicBezTo>
                  <a:cubicBezTo>
                    <a:pt x="90" y="337"/>
                    <a:pt x="187" y="349"/>
                    <a:pt x="284" y="349"/>
                  </a:cubicBezTo>
                  <a:cubicBezTo>
                    <a:pt x="352" y="349"/>
                    <a:pt x="419" y="343"/>
                    <a:pt x="484" y="343"/>
                  </a:cubicBezTo>
                  <a:cubicBezTo>
                    <a:pt x="527" y="343"/>
                    <a:pt x="568" y="346"/>
                    <a:pt x="608" y="353"/>
                  </a:cubicBezTo>
                  <a:cubicBezTo>
                    <a:pt x="679" y="425"/>
                    <a:pt x="822" y="401"/>
                    <a:pt x="894" y="484"/>
                  </a:cubicBezTo>
                  <a:lnTo>
                    <a:pt x="1025" y="484"/>
                  </a:lnTo>
                  <a:cubicBezTo>
                    <a:pt x="1097" y="376"/>
                    <a:pt x="1195" y="337"/>
                    <a:pt x="1299" y="337"/>
                  </a:cubicBezTo>
                  <a:cubicBezTo>
                    <a:pt x="1366" y="337"/>
                    <a:pt x="1435" y="354"/>
                    <a:pt x="1501" y="377"/>
                  </a:cubicBezTo>
                  <a:cubicBezTo>
                    <a:pt x="1547" y="391"/>
                    <a:pt x="1591" y="397"/>
                    <a:pt x="1632" y="397"/>
                  </a:cubicBezTo>
                  <a:cubicBezTo>
                    <a:pt x="1727" y="397"/>
                    <a:pt x="1811" y="366"/>
                    <a:pt x="1894" y="341"/>
                  </a:cubicBezTo>
                  <a:cubicBezTo>
                    <a:pt x="1977" y="317"/>
                    <a:pt x="2037" y="282"/>
                    <a:pt x="2096" y="186"/>
                  </a:cubicBezTo>
                  <a:cubicBezTo>
                    <a:pt x="2096" y="127"/>
                    <a:pt x="2084" y="91"/>
                    <a:pt x="2037" y="55"/>
                  </a:cubicBezTo>
                  <a:lnTo>
                    <a:pt x="1037" y="55"/>
                  </a:lnTo>
                  <a:cubicBezTo>
                    <a:pt x="995" y="103"/>
                    <a:pt x="947" y="127"/>
                    <a:pt x="900" y="127"/>
                  </a:cubicBezTo>
                  <a:cubicBezTo>
                    <a:pt x="852" y="127"/>
                    <a:pt x="804" y="103"/>
                    <a:pt x="763" y="55"/>
                  </a:cubicBezTo>
                  <a:cubicBezTo>
                    <a:pt x="737" y="62"/>
                    <a:pt x="710" y="65"/>
                    <a:pt x="683" y="65"/>
                  </a:cubicBezTo>
                  <a:cubicBezTo>
                    <a:pt x="553" y="65"/>
                    <a:pt x="407" y="0"/>
                    <a:pt x="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5"/>
            <p:cNvSpPr/>
            <p:nvPr/>
          </p:nvSpPr>
          <p:spPr>
            <a:xfrm>
              <a:off x="5618550" y="2698075"/>
              <a:ext cx="73250" cy="8300"/>
            </a:xfrm>
            <a:custGeom>
              <a:avLst/>
              <a:gdLst/>
              <a:ahLst/>
              <a:cxnLst/>
              <a:rect l="l" t="t" r="r" b="b"/>
              <a:pathLst>
                <a:path w="2930" h="332" extrusionOk="0">
                  <a:moveTo>
                    <a:pt x="1584" y="1"/>
                  </a:moveTo>
                  <a:cubicBezTo>
                    <a:pt x="1060" y="13"/>
                    <a:pt x="524" y="48"/>
                    <a:pt x="0" y="60"/>
                  </a:cubicBezTo>
                  <a:lnTo>
                    <a:pt x="0" y="179"/>
                  </a:lnTo>
                  <a:cubicBezTo>
                    <a:pt x="377" y="269"/>
                    <a:pt x="747" y="332"/>
                    <a:pt x="1115" y="332"/>
                  </a:cubicBezTo>
                  <a:cubicBezTo>
                    <a:pt x="1236" y="332"/>
                    <a:pt x="1356" y="325"/>
                    <a:pt x="1477" y="310"/>
                  </a:cubicBezTo>
                  <a:cubicBezTo>
                    <a:pt x="1648" y="204"/>
                    <a:pt x="1829" y="177"/>
                    <a:pt x="2015" y="177"/>
                  </a:cubicBezTo>
                  <a:cubicBezTo>
                    <a:pt x="2212" y="177"/>
                    <a:pt x="2414" y="208"/>
                    <a:pt x="2612" y="208"/>
                  </a:cubicBezTo>
                  <a:cubicBezTo>
                    <a:pt x="2707" y="208"/>
                    <a:pt x="2801" y="201"/>
                    <a:pt x="2894" y="179"/>
                  </a:cubicBezTo>
                  <a:cubicBezTo>
                    <a:pt x="2929" y="120"/>
                    <a:pt x="2917" y="96"/>
                    <a:pt x="2846" y="72"/>
                  </a:cubicBezTo>
                  <a:cubicBezTo>
                    <a:pt x="2667" y="48"/>
                    <a:pt x="2489" y="36"/>
                    <a:pt x="2310" y="13"/>
                  </a:cubicBezTo>
                  <a:cubicBezTo>
                    <a:pt x="2203" y="1"/>
                    <a:pt x="2096" y="1"/>
                    <a:pt x="2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5"/>
            <p:cNvSpPr/>
            <p:nvPr/>
          </p:nvSpPr>
          <p:spPr>
            <a:xfrm>
              <a:off x="5446500" y="2895725"/>
              <a:ext cx="50025" cy="12800"/>
            </a:xfrm>
            <a:custGeom>
              <a:avLst/>
              <a:gdLst/>
              <a:ahLst/>
              <a:cxnLst/>
              <a:rect l="l" t="t" r="r" b="b"/>
              <a:pathLst>
                <a:path w="2001" h="512" extrusionOk="0">
                  <a:moveTo>
                    <a:pt x="310" y="0"/>
                  </a:moveTo>
                  <a:cubicBezTo>
                    <a:pt x="203" y="60"/>
                    <a:pt x="96" y="108"/>
                    <a:pt x="1" y="155"/>
                  </a:cubicBezTo>
                  <a:cubicBezTo>
                    <a:pt x="26" y="339"/>
                    <a:pt x="62" y="511"/>
                    <a:pt x="193" y="511"/>
                  </a:cubicBezTo>
                  <a:cubicBezTo>
                    <a:pt x="249" y="511"/>
                    <a:pt x="321" y="480"/>
                    <a:pt x="417" y="405"/>
                  </a:cubicBezTo>
                  <a:cubicBezTo>
                    <a:pt x="459" y="377"/>
                    <a:pt x="500" y="367"/>
                    <a:pt x="542" y="367"/>
                  </a:cubicBezTo>
                  <a:cubicBezTo>
                    <a:pt x="633" y="367"/>
                    <a:pt x="723" y="415"/>
                    <a:pt x="809" y="415"/>
                  </a:cubicBezTo>
                  <a:cubicBezTo>
                    <a:pt x="829" y="415"/>
                    <a:pt x="850" y="412"/>
                    <a:pt x="870" y="405"/>
                  </a:cubicBezTo>
                  <a:cubicBezTo>
                    <a:pt x="947" y="375"/>
                    <a:pt x="1019" y="355"/>
                    <a:pt x="1087" y="355"/>
                  </a:cubicBezTo>
                  <a:cubicBezTo>
                    <a:pt x="1155" y="355"/>
                    <a:pt x="1221" y="375"/>
                    <a:pt x="1286" y="429"/>
                  </a:cubicBezTo>
                  <a:cubicBezTo>
                    <a:pt x="1406" y="441"/>
                    <a:pt x="1536" y="441"/>
                    <a:pt x="1679" y="465"/>
                  </a:cubicBezTo>
                  <a:cubicBezTo>
                    <a:pt x="1739" y="441"/>
                    <a:pt x="1810" y="441"/>
                    <a:pt x="1870" y="429"/>
                  </a:cubicBezTo>
                  <a:cubicBezTo>
                    <a:pt x="1917" y="381"/>
                    <a:pt x="1989" y="370"/>
                    <a:pt x="2001" y="286"/>
                  </a:cubicBezTo>
                  <a:lnTo>
                    <a:pt x="2001" y="179"/>
                  </a:lnTo>
                  <a:cubicBezTo>
                    <a:pt x="1441" y="131"/>
                    <a:pt x="858" y="203"/>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35"/>
            <p:cNvSpPr/>
            <p:nvPr/>
          </p:nvSpPr>
          <p:spPr>
            <a:xfrm>
              <a:off x="5466450" y="2796075"/>
              <a:ext cx="51800" cy="9875"/>
            </a:xfrm>
            <a:custGeom>
              <a:avLst/>
              <a:gdLst/>
              <a:ahLst/>
              <a:cxnLst/>
              <a:rect l="l" t="t" r="r" b="b"/>
              <a:pathLst>
                <a:path w="2072" h="395" extrusionOk="0">
                  <a:moveTo>
                    <a:pt x="1288" y="1"/>
                  </a:moveTo>
                  <a:cubicBezTo>
                    <a:pt x="1265" y="1"/>
                    <a:pt x="1244" y="4"/>
                    <a:pt x="1227" y="10"/>
                  </a:cubicBezTo>
                  <a:cubicBezTo>
                    <a:pt x="1149" y="45"/>
                    <a:pt x="1075" y="63"/>
                    <a:pt x="1000" y="63"/>
                  </a:cubicBezTo>
                  <a:cubicBezTo>
                    <a:pt x="926" y="63"/>
                    <a:pt x="852" y="45"/>
                    <a:pt x="774" y="10"/>
                  </a:cubicBezTo>
                  <a:lnTo>
                    <a:pt x="96" y="10"/>
                  </a:lnTo>
                  <a:cubicBezTo>
                    <a:pt x="36" y="10"/>
                    <a:pt x="0" y="57"/>
                    <a:pt x="12" y="117"/>
                  </a:cubicBezTo>
                  <a:cubicBezTo>
                    <a:pt x="72" y="200"/>
                    <a:pt x="155" y="296"/>
                    <a:pt x="215" y="379"/>
                  </a:cubicBezTo>
                  <a:cubicBezTo>
                    <a:pt x="326" y="390"/>
                    <a:pt x="436" y="394"/>
                    <a:pt x="547" y="394"/>
                  </a:cubicBezTo>
                  <a:cubicBezTo>
                    <a:pt x="1052" y="394"/>
                    <a:pt x="1554" y="299"/>
                    <a:pt x="2072" y="260"/>
                  </a:cubicBezTo>
                  <a:cubicBezTo>
                    <a:pt x="2028" y="78"/>
                    <a:pt x="1931" y="36"/>
                    <a:pt x="1819" y="36"/>
                  </a:cubicBezTo>
                  <a:cubicBezTo>
                    <a:pt x="1723" y="36"/>
                    <a:pt x="1615" y="67"/>
                    <a:pt x="1521" y="67"/>
                  </a:cubicBezTo>
                  <a:cubicBezTo>
                    <a:pt x="1458" y="67"/>
                    <a:pt x="1402" y="54"/>
                    <a:pt x="1358" y="10"/>
                  </a:cubicBezTo>
                  <a:cubicBezTo>
                    <a:pt x="1334" y="4"/>
                    <a:pt x="1310"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35"/>
            <p:cNvSpPr/>
            <p:nvPr/>
          </p:nvSpPr>
          <p:spPr>
            <a:xfrm>
              <a:off x="5568550" y="2877500"/>
              <a:ext cx="63125" cy="7825"/>
            </a:xfrm>
            <a:custGeom>
              <a:avLst/>
              <a:gdLst/>
              <a:ahLst/>
              <a:cxnLst/>
              <a:rect l="l" t="t" r="r" b="b"/>
              <a:pathLst>
                <a:path w="2525" h="313" extrusionOk="0">
                  <a:moveTo>
                    <a:pt x="1341" y="1"/>
                  </a:moveTo>
                  <a:cubicBezTo>
                    <a:pt x="1231" y="1"/>
                    <a:pt x="1122" y="8"/>
                    <a:pt x="1012" y="27"/>
                  </a:cubicBezTo>
                  <a:cubicBezTo>
                    <a:pt x="934" y="79"/>
                    <a:pt x="853" y="96"/>
                    <a:pt x="770" y="96"/>
                  </a:cubicBezTo>
                  <a:cubicBezTo>
                    <a:pt x="613" y="96"/>
                    <a:pt x="451" y="35"/>
                    <a:pt x="297" y="35"/>
                  </a:cubicBezTo>
                  <a:cubicBezTo>
                    <a:pt x="197" y="35"/>
                    <a:pt x="101" y="61"/>
                    <a:pt x="12" y="146"/>
                  </a:cubicBezTo>
                  <a:lnTo>
                    <a:pt x="0" y="194"/>
                  </a:lnTo>
                  <a:cubicBezTo>
                    <a:pt x="95" y="241"/>
                    <a:pt x="214" y="313"/>
                    <a:pt x="322" y="313"/>
                  </a:cubicBezTo>
                  <a:lnTo>
                    <a:pt x="2441" y="313"/>
                  </a:lnTo>
                  <a:cubicBezTo>
                    <a:pt x="2524" y="217"/>
                    <a:pt x="2524" y="146"/>
                    <a:pt x="2429" y="63"/>
                  </a:cubicBezTo>
                  <a:cubicBezTo>
                    <a:pt x="2392" y="65"/>
                    <a:pt x="2356" y="65"/>
                    <a:pt x="2319" y="65"/>
                  </a:cubicBezTo>
                  <a:cubicBezTo>
                    <a:pt x="1997" y="65"/>
                    <a:pt x="1670" y="1"/>
                    <a:pt x="1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5"/>
            <p:cNvSpPr/>
            <p:nvPr/>
          </p:nvSpPr>
          <p:spPr>
            <a:xfrm>
              <a:off x="5545625" y="2860300"/>
              <a:ext cx="57775" cy="8475"/>
            </a:xfrm>
            <a:custGeom>
              <a:avLst/>
              <a:gdLst/>
              <a:ahLst/>
              <a:cxnLst/>
              <a:rect l="l" t="t" r="r" b="b"/>
              <a:pathLst>
                <a:path w="2311" h="339" extrusionOk="0">
                  <a:moveTo>
                    <a:pt x="1227" y="1"/>
                  </a:moveTo>
                  <a:cubicBezTo>
                    <a:pt x="834" y="1"/>
                    <a:pt x="453" y="13"/>
                    <a:pt x="60" y="13"/>
                  </a:cubicBezTo>
                  <a:cubicBezTo>
                    <a:pt x="0" y="167"/>
                    <a:pt x="96" y="251"/>
                    <a:pt x="203" y="334"/>
                  </a:cubicBezTo>
                  <a:cubicBezTo>
                    <a:pt x="218" y="337"/>
                    <a:pt x="233" y="338"/>
                    <a:pt x="247" y="338"/>
                  </a:cubicBezTo>
                  <a:cubicBezTo>
                    <a:pt x="292" y="338"/>
                    <a:pt x="337" y="325"/>
                    <a:pt x="381" y="298"/>
                  </a:cubicBezTo>
                  <a:cubicBezTo>
                    <a:pt x="393" y="304"/>
                    <a:pt x="411" y="307"/>
                    <a:pt x="429" y="307"/>
                  </a:cubicBezTo>
                  <a:cubicBezTo>
                    <a:pt x="447" y="307"/>
                    <a:pt x="465" y="304"/>
                    <a:pt x="477" y="298"/>
                  </a:cubicBezTo>
                  <a:cubicBezTo>
                    <a:pt x="531" y="251"/>
                    <a:pt x="589" y="223"/>
                    <a:pt x="647" y="223"/>
                  </a:cubicBezTo>
                  <a:cubicBezTo>
                    <a:pt x="690" y="223"/>
                    <a:pt x="733" y="239"/>
                    <a:pt x="774" y="274"/>
                  </a:cubicBezTo>
                  <a:cubicBezTo>
                    <a:pt x="1262" y="274"/>
                    <a:pt x="1739" y="251"/>
                    <a:pt x="2227" y="251"/>
                  </a:cubicBezTo>
                  <a:cubicBezTo>
                    <a:pt x="2310" y="167"/>
                    <a:pt x="2310" y="96"/>
                    <a:pt x="2227" y="1"/>
                  </a:cubicBezTo>
                  <a:lnTo>
                    <a:pt x="1489" y="1"/>
                  </a:lnTo>
                  <a:cubicBezTo>
                    <a:pt x="1447" y="36"/>
                    <a:pt x="1402" y="54"/>
                    <a:pt x="1358" y="54"/>
                  </a:cubicBezTo>
                  <a:cubicBezTo>
                    <a:pt x="1313" y="54"/>
                    <a:pt x="1268" y="36"/>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5"/>
            <p:cNvSpPr/>
            <p:nvPr/>
          </p:nvSpPr>
          <p:spPr>
            <a:xfrm>
              <a:off x="5442925" y="2813875"/>
              <a:ext cx="41400" cy="11325"/>
            </a:xfrm>
            <a:custGeom>
              <a:avLst/>
              <a:gdLst/>
              <a:ahLst/>
              <a:cxnLst/>
              <a:rect l="l" t="t" r="r" b="b"/>
              <a:pathLst>
                <a:path w="1656" h="453" extrusionOk="0">
                  <a:moveTo>
                    <a:pt x="144" y="0"/>
                  </a:moveTo>
                  <a:cubicBezTo>
                    <a:pt x="48" y="72"/>
                    <a:pt x="1" y="179"/>
                    <a:pt x="1" y="298"/>
                  </a:cubicBezTo>
                  <a:cubicBezTo>
                    <a:pt x="1" y="357"/>
                    <a:pt x="25" y="405"/>
                    <a:pt x="25" y="453"/>
                  </a:cubicBezTo>
                  <a:cubicBezTo>
                    <a:pt x="536" y="441"/>
                    <a:pt x="1060" y="429"/>
                    <a:pt x="1572" y="405"/>
                  </a:cubicBezTo>
                  <a:cubicBezTo>
                    <a:pt x="1656" y="322"/>
                    <a:pt x="1656" y="238"/>
                    <a:pt x="1572" y="143"/>
                  </a:cubicBezTo>
                  <a:cubicBezTo>
                    <a:pt x="1096" y="107"/>
                    <a:pt x="620" y="36"/>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5"/>
            <p:cNvSpPr/>
            <p:nvPr/>
          </p:nvSpPr>
          <p:spPr>
            <a:xfrm>
              <a:off x="5890300" y="2796600"/>
              <a:ext cx="22350" cy="27425"/>
            </a:xfrm>
            <a:custGeom>
              <a:avLst/>
              <a:gdLst/>
              <a:ahLst/>
              <a:cxnLst/>
              <a:rect l="l" t="t" r="r" b="b"/>
              <a:pathLst>
                <a:path w="894" h="1097" extrusionOk="0">
                  <a:moveTo>
                    <a:pt x="358" y="1"/>
                  </a:moveTo>
                  <a:cubicBezTo>
                    <a:pt x="1" y="513"/>
                    <a:pt x="13" y="513"/>
                    <a:pt x="501" y="917"/>
                  </a:cubicBezTo>
                  <a:cubicBezTo>
                    <a:pt x="548" y="941"/>
                    <a:pt x="560" y="1037"/>
                    <a:pt x="596" y="1096"/>
                  </a:cubicBezTo>
                  <a:cubicBezTo>
                    <a:pt x="739" y="1060"/>
                    <a:pt x="846" y="989"/>
                    <a:pt x="894" y="834"/>
                  </a:cubicBezTo>
                  <a:cubicBezTo>
                    <a:pt x="537" y="691"/>
                    <a:pt x="727" y="453"/>
                    <a:pt x="787" y="215"/>
                  </a:cubicBezTo>
                  <a:cubicBezTo>
                    <a:pt x="656" y="144"/>
                    <a:pt x="501" y="84"/>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5"/>
            <p:cNvSpPr/>
            <p:nvPr/>
          </p:nvSpPr>
          <p:spPr>
            <a:xfrm>
              <a:off x="5613475" y="2860300"/>
              <a:ext cx="42000" cy="7475"/>
            </a:xfrm>
            <a:custGeom>
              <a:avLst/>
              <a:gdLst/>
              <a:ahLst/>
              <a:cxnLst/>
              <a:rect l="l" t="t" r="r" b="b"/>
              <a:pathLst>
                <a:path w="1680" h="299" extrusionOk="0">
                  <a:moveTo>
                    <a:pt x="72" y="1"/>
                  </a:moveTo>
                  <a:cubicBezTo>
                    <a:pt x="1" y="48"/>
                    <a:pt x="1" y="108"/>
                    <a:pt x="72" y="155"/>
                  </a:cubicBezTo>
                  <a:cubicBezTo>
                    <a:pt x="108" y="179"/>
                    <a:pt x="144" y="191"/>
                    <a:pt x="191" y="215"/>
                  </a:cubicBezTo>
                  <a:cubicBezTo>
                    <a:pt x="263" y="227"/>
                    <a:pt x="311" y="298"/>
                    <a:pt x="382" y="298"/>
                  </a:cubicBezTo>
                  <a:lnTo>
                    <a:pt x="1680" y="298"/>
                  </a:lnTo>
                  <a:lnTo>
                    <a:pt x="1680" y="108"/>
                  </a:lnTo>
                  <a:cubicBezTo>
                    <a:pt x="1493" y="31"/>
                    <a:pt x="1301" y="11"/>
                    <a:pt x="1109" y="11"/>
                  </a:cubicBezTo>
                  <a:cubicBezTo>
                    <a:pt x="888" y="11"/>
                    <a:pt x="666" y="38"/>
                    <a:pt x="448" y="38"/>
                  </a:cubicBezTo>
                  <a:cubicBezTo>
                    <a:pt x="321" y="38"/>
                    <a:pt x="196" y="29"/>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5"/>
            <p:cNvSpPr/>
            <p:nvPr/>
          </p:nvSpPr>
          <p:spPr>
            <a:xfrm>
              <a:off x="5461375" y="2735150"/>
              <a:ext cx="50050" cy="12050"/>
            </a:xfrm>
            <a:custGeom>
              <a:avLst/>
              <a:gdLst/>
              <a:ahLst/>
              <a:cxnLst/>
              <a:rect l="l" t="t" r="r" b="b"/>
              <a:pathLst>
                <a:path w="2002" h="482" extrusionOk="0">
                  <a:moveTo>
                    <a:pt x="593" y="1"/>
                  </a:moveTo>
                  <a:cubicBezTo>
                    <a:pt x="527" y="1"/>
                    <a:pt x="461" y="2"/>
                    <a:pt x="394" y="6"/>
                  </a:cubicBezTo>
                  <a:lnTo>
                    <a:pt x="251" y="6"/>
                  </a:lnTo>
                  <a:cubicBezTo>
                    <a:pt x="132" y="125"/>
                    <a:pt x="1" y="256"/>
                    <a:pt x="120" y="458"/>
                  </a:cubicBezTo>
                  <a:cubicBezTo>
                    <a:pt x="158" y="473"/>
                    <a:pt x="195" y="481"/>
                    <a:pt x="232" y="481"/>
                  </a:cubicBezTo>
                  <a:cubicBezTo>
                    <a:pt x="289" y="481"/>
                    <a:pt x="343" y="461"/>
                    <a:pt x="394" y="411"/>
                  </a:cubicBezTo>
                  <a:cubicBezTo>
                    <a:pt x="596" y="293"/>
                    <a:pt x="806" y="267"/>
                    <a:pt x="1020" y="267"/>
                  </a:cubicBezTo>
                  <a:cubicBezTo>
                    <a:pt x="1193" y="267"/>
                    <a:pt x="1369" y="284"/>
                    <a:pt x="1544" y="284"/>
                  </a:cubicBezTo>
                  <a:cubicBezTo>
                    <a:pt x="1697" y="284"/>
                    <a:pt x="1850" y="271"/>
                    <a:pt x="2001" y="220"/>
                  </a:cubicBezTo>
                  <a:cubicBezTo>
                    <a:pt x="1878" y="138"/>
                    <a:pt x="1742" y="124"/>
                    <a:pt x="1605" y="124"/>
                  </a:cubicBezTo>
                  <a:cubicBezTo>
                    <a:pt x="1535" y="124"/>
                    <a:pt x="1465" y="128"/>
                    <a:pt x="1395" y="128"/>
                  </a:cubicBezTo>
                  <a:cubicBezTo>
                    <a:pt x="1246" y="128"/>
                    <a:pt x="1102" y="111"/>
                    <a:pt x="977" y="6"/>
                  </a:cubicBezTo>
                  <a:cubicBezTo>
                    <a:pt x="850" y="6"/>
                    <a:pt x="723"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5"/>
            <p:cNvSpPr/>
            <p:nvPr/>
          </p:nvSpPr>
          <p:spPr>
            <a:xfrm>
              <a:off x="5528350" y="2796050"/>
              <a:ext cx="52125" cy="8100"/>
            </a:xfrm>
            <a:custGeom>
              <a:avLst/>
              <a:gdLst/>
              <a:ahLst/>
              <a:cxnLst/>
              <a:rect l="l" t="t" r="r" b="b"/>
              <a:pathLst>
                <a:path w="2085" h="324" extrusionOk="0">
                  <a:moveTo>
                    <a:pt x="967" y="0"/>
                  </a:moveTo>
                  <a:cubicBezTo>
                    <a:pt x="718" y="0"/>
                    <a:pt x="480" y="16"/>
                    <a:pt x="245" y="16"/>
                  </a:cubicBezTo>
                  <a:cubicBezTo>
                    <a:pt x="171" y="16"/>
                    <a:pt x="98" y="15"/>
                    <a:pt x="25" y="11"/>
                  </a:cubicBezTo>
                  <a:lnTo>
                    <a:pt x="25" y="11"/>
                  </a:lnTo>
                  <a:cubicBezTo>
                    <a:pt x="1" y="142"/>
                    <a:pt x="84" y="189"/>
                    <a:pt x="191" y="225"/>
                  </a:cubicBezTo>
                  <a:cubicBezTo>
                    <a:pt x="282" y="244"/>
                    <a:pt x="372" y="248"/>
                    <a:pt x="460" y="248"/>
                  </a:cubicBezTo>
                  <a:cubicBezTo>
                    <a:pt x="541" y="248"/>
                    <a:pt x="621" y="245"/>
                    <a:pt x="700" y="245"/>
                  </a:cubicBezTo>
                  <a:cubicBezTo>
                    <a:pt x="809" y="245"/>
                    <a:pt x="917" y="252"/>
                    <a:pt x="1025" y="285"/>
                  </a:cubicBezTo>
                  <a:cubicBezTo>
                    <a:pt x="1114" y="312"/>
                    <a:pt x="1202" y="324"/>
                    <a:pt x="1292" y="324"/>
                  </a:cubicBezTo>
                  <a:cubicBezTo>
                    <a:pt x="1515" y="324"/>
                    <a:pt x="1754" y="254"/>
                    <a:pt x="2084" y="177"/>
                  </a:cubicBezTo>
                  <a:cubicBezTo>
                    <a:pt x="1676" y="31"/>
                    <a:pt x="1311" y="0"/>
                    <a:pt x="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5"/>
            <p:cNvSpPr/>
            <p:nvPr/>
          </p:nvSpPr>
          <p:spPr>
            <a:xfrm>
              <a:off x="5833450" y="2838075"/>
              <a:ext cx="50925" cy="8050"/>
            </a:xfrm>
            <a:custGeom>
              <a:avLst/>
              <a:gdLst/>
              <a:ahLst/>
              <a:cxnLst/>
              <a:rect l="l" t="t" r="r" b="b"/>
              <a:pathLst>
                <a:path w="2037" h="322" extrusionOk="0">
                  <a:moveTo>
                    <a:pt x="761" y="0"/>
                  </a:moveTo>
                  <a:cubicBezTo>
                    <a:pt x="486" y="0"/>
                    <a:pt x="220" y="33"/>
                    <a:pt x="1" y="104"/>
                  </a:cubicBezTo>
                  <a:cubicBezTo>
                    <a:pt x="592" y="190"/>
                    <a:pt x="1115" y="321"/>
                    <a:pt x="1642" y="321"/>
                  </a:cubicBezTo>
                  <a:cubicBezTo>
                    <a:pt x="1773" y="321"/>
                    <a:pt x="1904" y="313"/>
                    <a:pt x="2037" y="294"/>
                  </a:cubicBezTo>
                  <a:cubicBezTo>
                    <a:pt x="1986" y="133"/>
                    <a:pt x="1884" y="100"/>
                    <a:pt x="1769" y="100"/>
                  </a:cubicBezTo>
                  <a:cubicBezTo>
                    <a:pt x="1689" y="100"/>
                    <a:pt x="1603" y="116"/>
                    <a:pt x="1523" y="116"/>
                  </a:cubicBezTo>
                  <a:cubicBezTo>
                    <a:pt x="1446" y="116"/>
                    <a:pt x="1376" y="101"/>
                    <a:pt x="1322" y="44"/>
                  </a:cubicBezTo>
                  <a:cubicBezTo>
                    <a:pt x="1139" y="15"/>
                    <a:pt x="948" y="0"/>
                    <a:pt x="7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5"/>
            <p:cNvSpPr/>
            <p:nvPr/>
          </p:nvSpPr>
          <p:spPr>
            <a:xfrm>
              <a:off x="5598900" y="2774575"/>
              <a:ext cx="36050" cy="8450"/>
            </a:xfrm>
            <a:custGeom>
              <a:avLst/>
              <a:gdLst/>
              <a:ahLst/>
              <a:cxnLst/>
              <a:rect l="l" t="t" r="r" b="b"/>
              <a:pathLst>
                <a:path w="1442" h="338" extrusionOk="0">
                  <a:moveTo>
                    <a:pt x="72" y="1"/>
                  </a:moveTo>
                  <a:cubicBezTo>
                    <a:pt x="1" y="96"/>
                    <a:pt x="1" y="167"/>
                    <a:pt x="72" y="263"/>
                  </a:cubicBezTo>
                  <a:cubicBezTo>
                    <a:pt x="225" y="314"/>
                    <a:pt x="382" y="337"/>
                    <a:pt x="538" y="337"/>
                  </a:cubicBezTo>
                  <a:cubicBezTo>
                    <a:pt x="673" y="337"/>
                    <a:pt x="809" y="320"/>
                    <a:pt x="941" y="286"/>
                  </a:cubicBezTo>
                  <a:cubicBezTo>
                    <a:pt x="941" y="274"/>
                    <a:pt x="953" y="263"/>
                    <a:pt x="989" y="239"/>
                  </a:cubicBezTo>
                  <a:cubicBezTo>
                    <a:pt x="997" y="235"/>
                    <a:pt x="1007" y="232"/>
                    <a:pt x="1019" y="232"/>
                  </a:cubicBezTo>
                  <a:cubicBezTo>
                    <a:pt x="1042" y="232"/>
                    <a:pt x="1068" y="243"/>
                    <a:pt x="1084" y="274"/>
                  </a:cubicBezTo>
                  <a:lnTo>
                    <a:pt x="1370" y="274"/>
                  </a:lnTo>
                  <a:cubicBezTo>
                    <a:pt x="1441" y="191"/>
                    <a:pt x="1441" y="96"/>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5"/>
            <p:cNvSpPr/>
            <p:nvPr/>
          </p:nvSpPr>
          <p:spPr>
            <a:xfrm>
              <a:off x="5566450" y="2719875"/>
              <a:ext cx="39325" cy="8900"/>
            </a:xfrm>
            <a:custGeom>
              <a:avLst/>
              <a:gdLst/>
              <a:ahLst/>
              <a:cxnLst/>
              <a:rect l="l" t="t" r="r" b="b"/>
              <a:pathLst>
                <a:path w="1573" h="356" extrusionOk="0">
                  <a:moveTo>
                    <a:pt x="550" y="0"/>
                  </a:moveTo>
                  <a:cubicBezTo>
                    <a:pt x="442" y="0"/>
                    <a:pt x="334" y="7"/>
                    <a:pt x="227" y="22"/>
                  </a:cubicBezTo>
                  <a:cubicBezTo>
                    <a:pt x="156" y="93"/>
                    <a:pt x="1" y="141"/>
                    <a:pt x="96" y="296"/>
                  </a:cubicBezTo>
                  <a:cubicBezTo>
                    <a:pt x="572" y="319"/>
                    <a:pt x="1049" y="331"/>
                    <a:pt x="1525" y="355"/>
                  </a:cubicBezTo>
                  <a:cubicBezTo>
                    <a:pt x="1537" y="331"/>
                    <a:pt x="1549" y="307"/>
                    <a:pt x="1572" y="296"/>
                  </a:cubicBezTo>
                  <a:cubicBezTo>
                    <a:pt x="1572" y="236"/>
                    <a:pt x="1549" y="188"/>
                    <a:pt x="1501" y="141"/>
                  </a:cubicBezTo>
                  <a:cubicBezTo>
                    <a:pt x="1197" y="60"/>
                    <a:pt x="874" y="0"/>
                    <a:pt x="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5"/>
            <p:cNvSpPr/>
            <p:nvPr/>
          </p:nvSpPr>
          <p:spPr>
            <a:xfrm>
              <a:off x="5604550" y="2724200"/>
              <a:ext cx="44675" cy="10825"/>
            </a:xfrm>
            <a:custGeom>
              <a:avLst/>
              <a:gdLst/>
              <a:ahLst/>
              <a:cxnLst/>
              <a:rect l="l" t="t" r="r" b="b"/>
              <a:pathLst>
                <a:path w="1787" h="433" extrusionOk="0">
                  <a:moveTo>
                    <a:pt x="732" y="1"/>
                  </a:moveTo>
                  <a:cubicBezTo>
                    <a:pt x="676" y="1"/>
                    <a:pt x="618" y="5"/>
                    <a:pt x="560" y="15"/>
                  </a:cubicBezTo>
                  <a:cubicBezTo>
                    <a:pt x="510" y="52"/>
                    <a:pt x="457" y="63"/>
                    <a:pt x="403" y="63"/>
                  </a:cubicBezTo>
                  <a:cubicBezTo>
                    <a:pt x="332" y="63"/>
                    <a:pt x="259" y="44"/>
                    <a:pt x="188" y="44"/>
                  </a:cubicBezTo>
                  <a:cubicBezTo>
                    <a:pt x="122" y="44"/>
                    <a:pt x="59" y="60"/>
                    <a:pt x="1" y="123"/>
                  </a:cubicBezTo>
                  <a:lnTo>
                    <a:pt x="1" y="182"/>
                  </a:lnTo>
                  <a:cubicBezTo>
                    <a:pt x="126" y="277"/>
                    <a:pt x="266" y="292"/>
                    <a:pt x="410" y="292"/>
                  </a:cubicBezTo>
                  <a:cubicBezTo>
                    <a:pt x="476" y="292"/>
                    <a:pt x="542" y="289"/>
                    <a:pt x="609" y="289"/>
                  </a:cubicBezTo>
                  <a:cubicBezTo>
                    <a:pt x="688" y="289"/>
                    <a:pt x="768" y="294"/>
                    <a:pt x="846" y="313"/>
                  </a:cubicBezTo>
                  <a:cubicBezTo>
                    <a:pt x="977" y="384"/>
                    <a:pt x="1156" y="313"/>
                    <a:pt x="1299" y="420"/>
                  </a:cubicBezTo>
                  <a:cubicBezTo>
                    <a:pt x="1322" y="420"/>
                    <a:pt x="1370" y="420"/>
                    <a:pt x="1418" y="396"/>
                  </a:cubicBezTo>
                  <a:cubicBezTo>
                    <a:pt x="1501" y="313"/>
                    <a:pt x="1787" y="432"/>
                    <a:pt x="1727" y="146"/>
                  </a:cubicBezTo>
                  <a:lnTo>
                    <a:pt x="1727" y="146"/>
                  </a:lnTo>
                  <a:cubicBezTo>
                    <a:pt x="1716" y="147"/>
                    <a:pt x="1705" y="147"/>
                    <a:pt x="1694" y="147"/>
                  </a:cubicBezTo>
                  <a:cubicBezTo>
                    <a:pt x="1361" y="147"/>
                    <a:pt x="1058" y="1"/>
                    <a:pt x="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5"/>
            <p:cNvSpPr/>
            <p:nvPr/>
          </p:nvSpPr>
          <p:spPr>
            <a:xfrm>
              <a:off x="5671825" y="2730850"/>
              <a:ext cx="30675" cy="11125"/>
            </a:xfrm>
            <a:custGeom>
              <a:avLst/>
              <a:gdLst/>
              <a:ahLst/>
              <a:cxnLst/>
              <a:rect l="l" t="t" r="r" b="b"/>
              <a:pathLst>
                <a:path w="1227" h="445" extrusionOk="0">
                  <a:moveTo>
                    <a:pt x="146" y="1"/>
                  </a:moveTo>
                  <a:cubicBezTo>
                    <a:pt x="111" y="1"/>
                    <a:pt x="74" y="4"/>
                    <a:pt x="36" y="11"/>
                  </a:cubicBezTo>
                  <a:cubicBezTo>
                    <a:pt x="1" y="59"/>
                    <a:pt x="1" y="107"/>
                    <a:pt x="36" y="154"/>
                  </a:cubicBezTo>
                  <a:cubicBezTo>
                    <a:pt x="254" y="316"/>
                    <a:pt x="476" y="444"/>
                    <a:pt x="712" y="444"/>
                  </a:cubicBezTo>
                  <a:cubicBezTo>
                    <a:pt x="876" y="444"/>
                    <a:pt x="1046" y="382"/>
                    <a:pt x="1227" y="226"/>
                  </a:cubicBezTo>
                  <a:lnTo>
                    <a:pt x="1227" y="226"/>
                  </a:lnTo>
                  <a:cubicBezTo>
                    <a:pt x="1163" y="246"/>
                    <a:pt x="1102" y="254"/>
                    <a:pt x="1043" y="254"/>
                  </a:cubicBezTo>
                  <a:cubicBezTo>
                    <a:pt x="721" y="254"/>
                    <a:pt x="462"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5"/>
            <p:cNvSpPr/>
            <p:nvPr/>
          </p:nvSpPr>
          <p:spPr>
            <a:xfrm>
              <a:off x="5633125" y="2774875"/>
              <a:ext cx="37525" cy="10450"/>
            </a:xfrm>
            <a:custGeom>
              <a:avLst/>
              <a:gdLst/>
              <a:ahLst/>
              <a:cxnLst/>
              <a:rect l="l" t="t" r="r" b="b"/>
              <a:pathLst>
                <a:path w="1501" h="418" extrusionOk="0">
                  <a:moveTo>
                    <a:pt x="1" y="1"/>
                  </a:moveTo>
                  <a:lnTo>
                    <a:pt x="1" y="262"/>
                  </a:lnTo>
                  <a:cubicBezTo>
                    <a:pt x="310" y="417"/>
                    <a:pt x="656" y="322"/>
                    <a:pt x="1001" y="393"/>
                  </a:cubicBezTo>
                  <a:cubicBezTo>
                    <a:pt x="1132" y="274"/>
                    <a:pt x="1310" y="382"/>
                    <a:pt x="1441" y="262"/>
                  </a:cubicBezTo>
                  <a:cubicBezTo>
                    <a:pt x="1501" y="215"/>
                    <a:pt x="1501" y="179"/>
                    <a:pt x="1430" y="131"/>
                  </a:cubicBezTo>
                  <a:cubicBezTo>
                    <a:pt x="953" y="131"/>
                    <a:pt x="477" y="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35"/>
            <p:cNvSpPr/>
            <p:nvPr/>
          </p:nvSpPr>
          <p:spPr>
            <a:xfrm>
              <a:off x="5639975" y="2727475"/>
              <a:ext cx="32775" cy="8925"/>
            </a:xfrm>
            <a:custGeom>
              <a:avLst/>
              <a:gdLst/>
              <a:ahLst/>
              <a:cxnLst/>
              <a:rect l="l" t="t" r="r" b="b"/>
              <a:pathLst>
                <a:path w="1311" h="357" extrusionOk="0">
                  <a:moveTo>
                    <a:pt x="835" y="0"/>
                  </a:moveTo>
                  <a:cubicBezTo>
                    <a:pt x="695" y="0"/>
                    <a:pt x="552" y="21"/>
                    <a:pt x="413" y="21"/>
                  </a:cubicBezTo>
                  <a:cubicBezTo>
                    <a:pt x="375" y="21"/>
                    <a:pt x="336" y="19"/>
                    <a:pt x="298" y="15"/>
                  </a:cubicBezTo>
                  <a:cubicBezTo>
                    <a:pt x="191" y="111"/>
                    <a:pt x="96" y="182"/>
                    <a:pt x="1" y="265"/>
                  </a:cubicBezTo>
                  <a:cubicBezTo>
                    <a:pt x="334" y="289"/>
                    <a:pt x="667" y="301"/>
                    <a:pt x="1013" y="313"/>
                  </a:cubicBezTo>
                  <a:cubicBezTo>
                    <a:pt x="1058" y="341"/>
                    <a:pt x="1106" y="356"/>
                    <a:pt x="1155" y="356"/>
                  </a:cubicBezTo>
                  <a:cubicBezTo>
                    <a:pt x="1207" y="356"/>
                    <a:pt x="1261" y="338"/>
                    <a:pt x="1310" y="301"/>
                  </a:cubicBezTo>
                  <a:lnTo>
                    <a:pt x="1310" y="146"/>
                  </a:lnTo>
                  <a:cubicBezTo>
                    <a:pt x="1158" y="28"/>
                    <a:pt x="99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35"/>
            <p:cNvSpPr/>
            <p:nvPr/>
          </p:nvSpPr>
          <p:spPr>
            <a:xfrm>
              <a:off x="5482225" y="2816325"/>
              <a:ext cx="31275" cy="8275"/>
            </a:xfrm>
            <a:custGeom>
              <a:avLst/>
              <a:gdLst/>
              <a:ahLst/>
              <a:cxnLst/>
              <a:rect l="l" t="t" r="r" b="b"/>
              <a:pathLst>
                <a:path w="1251" h="331" extrusionOk="0">
                  <a:moveTo>
                    <a:pt x="343" y="0"/>
                  </a:moveTo>
                  <a:cubicBezTo>
                    <a:pt x="228" y="0"/>
                    <a:pt x="114" y="14"/>
                    <a:pt x="0" y="57"/>
                  </a:cubicBezTo>
                  <a:lnTo>
                    <a:pt x="0" y="319"/>
                  </a:lnTo>
                  <a:cubicBezTo>
                    <a:pt x="334" y="319"/>
                    <a:pt x="679" y="319"/>
                    <a:pt x="1012" y="331"/>
                  </a:cubicBezTo>
                  <a:cubicBezTo>
                    <a:pt x="1096" y="259"/>
                    <a:pt x="1250" y="212"/>
                    <a:pt x="1155" y="45"/>
                  </a:cubicBezTo>
                  <a:lnTo>
                    <a:pt x="1155" y="45"/>
                  </a:lnTo>
                  <a:cubicBezTo>
                    <a:pt x="1108" y="51"/>
                    <a:pt x="1061" y="53"/>
                    <a:pt x="1013" y="53"/>
                  </a:cubicBezTo>
                  <a:cubicBezTo>
                    <a:pt x="791" y="53"/>
                    <a:pt x="566" y="0"/>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5"/>
            <p:cNvSpPr/>
            <p:nvPr/>
          </p:nvSpPr>
          <p:spPr>
            <a:xfrm>
              <a:off x="5702475" y="2910250"/>
              <a:ext cx="31875" cy="7550"/>
            </a:xfrm>
            <a:custGeom>
              <a:avLst/>
              <a:gdLst/>
              <a:ahLst/>
              <a:cxnLst/>
              <a:rect l="l" t="t" r="r" b="b"/>
              <a:pathLst>
                <a:path w="1275" h="302" extrusionOk="0">
                  <a:moveTo>
                    <a:pt x="857" y="0"/>
                  </a:moveTo>
                  <a:cubicBezTo>
                    <a:pt x="809" y="0"/>
                    <a:pt x="762" y="9"/>
                    <a:pt x="715" y="27"/>
                  </a:cubicBezTo>
                  <a:cubicBezTo>
                    <a:pt x="654" y="46"/>
                    <a:pt x="595" y="53"/>
                    <a:pt x="539" y="53"/>
                  </a:cubicBezTo>
                  <a:cubicBezTo>
                    <a:pt x="389" y="53"/>
                    <a:pt x="252" y="3"/>
                    <a:pt x="96" y="3"/>
                  </a:cubicBezTo>
                  <a:cubicBezTo>
                    <a:pt x="1" y="86"/>
                    <a:pt x="13" y="170"/>
                    <a:pt x="84" y="265"/>
                  </a:cubicBezTo>
                  <a:cubicBezTo>
                    <a:pt x="298" y="285"/>
                    <a:pt x="511" y="301"/>
                    <a:pt x="733" y="301"/>
                  </a:cubicBezTo>
                  <a:cubicBezTo>
                    <a:pt x="907" y="301"/>
                    <a:pt x="1086" y="291"/>
                    <a:pt x="1275" y="265"/>
                  </a:cubicBezTo>
                  <a:cubicBezTo>
                    <a:pt x="1149" y="85"/>
                    <a:pt x="1003"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5"/>
            <p:cNvSpPr/>
            <p:nvPr/>
          </p:nvSpPr>
          <p:spPr>
            <a:xfrm>
              <a:off x="5444125" y="2797375"/>
              <a:ext cx="30075" cy="9750"/>
            </a:xfrm>
            <a:custGeom>
              <a:avLst/>
              <a:gdLst/>
              <a:ahLst/>
              <a:cxnLst/>
              <a:rect l="l" t="t" r="r" b="b"/>
              <a:pathLst>
                <a:path w="1203" h="390" extrusionOk="0">
                  <a:moveTo>
                    <a:pt x="520" y="1"/>
                  </a:moveTo>
                  <a:cubicBezTo>
                    <a:pt x="388" y="1"/>
                    <a:pt x="257" y="18"/>
                    <a:pt x="119" y="41"/>
                  </a:cubicBezTo>
                  <a:lnTo>
                    <a:pt x="60" y="77"/>
                  </a:lnTo>
                  <a:cubicBezTo>
                    <a:pt x="0" y="172"/>
                    <a:pt x="0" y="244"/>
                    <a:pt x="48" y="327"/>
                  </a:cubicBezTo>
                  <a:cubicBezTo>
                    <a:pt x="72" y="339"/>
                    <a:pt x="96" y="363"/>
                    <a:pt x="119" y="374"/>
                  </a:cubicBezTo>
                  <a:cubicBezTo>
                    <a:pt x="146" y="374"/>
                    <a:pt x="172" y="373"/>
                    <a:pt x="198" y="373"/>
                  </a:cubicBezTo>
                  <a:cubicBezTo>
                    <a:pt x="361" y="373"/>
                    <a:pt x="527" y="389"/>
                    <a:pt x="694" y="389"/>
                  </a:cubicBezTo>
                  <a:cubicBezTo>
                    <a:pt x="831" y="389"/>
                    <a:pt x="969" y="378"/>
                    <a:pt x="1108" y="339"/>
                  </a:cubicBezTo>
                  <a:cubicBezTo>
                    <a:pt x="1203" y="172"/>
                    <a:pt x="1167" y="77"/>
                    <a:pt x="953" y="77"/>
                  </a:cubicBezTo>
                  <a:cubicBezTo>
                    <a:pt x="804" y="21"/>
                    <a:pt x="662" y="1"/>
                    <a:pt x="5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5"/>
            <p:cNvSpPr/>
            <p:nvPr/>
          </p:nvSpPr>
          <p:spPr>
            <a:xfrm>
              <a:off x="5589975" y="2753150"/>
              <a:ext cx="34250" cy="6575"/>
            </a:xfrm>
            <a:custGeom>
              <a:avLst/>
              <a:gdLst/>
              <a:ahLst/>
              <a:cxnLst/>
              <a:rect l="l" t="t" r="r" b="b"/>
              <a:pathLst>
                <a:path w="1370" h="263" extrusionOk="0">
                  <a:moveTo>
                    <a:pt x="417" y="0"/>
                  </a:moveTo>
                  <a:cubicBezTo>
                    <a:pt x="334" y="167"/>
                    <a:pt x="155" y="108"/>
                    <a:pt x="0" y="131"/>
                  </a:cubicBezTo>
                  <a:lnTo>
                    <a:pt x="0" y="250"/>
                  </a:lnTo>
                  <a:cubicBezTo>
                    <a:pt x="429" y="250"/>
                    <a:pt x="846" y="262"/>
                    <a:pt x="1286" y="262"/>
                  </a:cubicBezTo>
                  <a:cubicBezTo>
                    <a:pt x="1370" y="179"/>
                    <a:pt x="1370" y="96"/>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5"/>
            <p:cNvSpPr/>
            <p:nvPr/>
          </p:nvSpPr>
          <p:spPr>
            <a:xfrm>
              <a:off x="5539975" y="2718900"/>
              <a:ext cx="32150" cy="8375"/>
            </a:xfrm>
            <a:custGeom>
              <a:avLst/>
              <a:gdLst/>
              <a:ahLst/>
              <a:cxnLst/>
              <a:rect l="l" t="t" r="r" b="b"/>
              <a:pathLst>
                <a:path w="1286" h="335" extrusionOk="0">
                  <a:moveTo>
                    <a:pt x="680" y="0"/>
                  </a:moveTo>
                  <a:cubicBezTo>
                    <a:pt x="604" y="0"/>
                    <a:pt x="528" y="13"/>
                    <a:pt x="453" y="49"/>
                  </a:cubicBezTo>
                  <a:cubicBezTo>
                    <a:pt x="441" y="61"/>
                    <a:pt x="417" y="96"/>
                    <a:pt x="405" y="108"/>
                  </a:cubicBezTo>
                  <a:cubicBezTo>
                    <a:pt x="365" y="132"/>
                    <a:pt x="319" y="136"/>
                    <a:pt x="271" y="136"/>
                  </a:cubicBezTo>
                  <a:cubicBezTo>
                    <a:pt x="247" y="136"/>
                    <a:pt x="222" y="135"/>
                    <a:pt x="198" y="135"/>
                  </a:cubicBezTo>
                  <a:cubicBezTo>
                    <a:pt x="125" y="135"/>
                    <a:pt x="54" y="144"/>
                    <a:pt x="0" y="215"/>
                  </a:cubicBezTo>
                  <a:lnTo>
                    <a:pt x="0" y="335"/>
                  </a:lnTo>
                  <a:lnTo>
                    <a:pt x="1155" y="335"/>
                  </a:lnTo>
                  <a:lnTo>
                    <a:pt x="1286" y="61"/>
                  </a:lnTo>
                  <a:lnTo>
                    <a:pt x="1286" y="61"/>
                  </a:lnTo>
                  <a:cubicBezTo>
                    <a:pt x="1259" y="64"/>
                    <a:pt x="1232" y="66"/>
                    <a:pt x="1206" y="66"/>
                  </a:cubicBezTo>
                  <a:cubicBezTo>
                    <a:pt x="1027" y="66"/>
                    <a:pt x="853" y="0"/>
                    <a:pt x="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5"/>
            <p:cNvSpPr/>
            <p:nvPr/>
          </p:nvSpPr>
          <p:spPr>
            <a:xfrm>
              <a:off x="5866500" y="2831425"/>
              <a:ext cx="36325" cy="15500"/>
            </a:xfrm>
            <a:custGeom>
              <a:avLst/>
              <a:gdLst/>
              <a:ahLst/>
              <a:cxnLst/>
              <a:rect l="l" t="t" r="r" b="b"/>
              <a:pathLst>
                <a:path w="1453" h="620" extrusionOk="0">
                  <a:moveTo>
                    <a:pt x="1417" y="1"/>
                  </a:moveTo>
                  <a:lnTo>
                    <a:pt x="1417" y="1"/>
                  </a:lnTo>
                  <a:cubicBezTo>
                    <a:pt x="1000" y="382"/>
                    <a:pt x="477" y="239"/>
                    <a:pt x="0" y="310"/>
                  </a:cubicBezTo>
                  <a:cubicBezTo>
                    <a:pt x="84" y="441"/>
                    <a:pt x="218" y="444"/>
                    <a:pt x="353" y="444"/>
                  </a:cubicBezTo>
                  <a:cubicBezTo>
                    <a:pt x="359" y="444"/>
                    <a:pt x="366" y="444"/>
                    <a:pt x="372" y="444"/>
                  </a:cubicBezTo>
                  <a:cubicBezTo>
                    <a:pt x="501" y="444"/>
                    <a:pt x="630" y="447"/>
                    <a:pt x="715" y="560"/>
                  </a:cubicBezTo>
                  <a:cubicBezTo>
                    <a:pt x="846" y="572"/>
                    <a:pt x="977" y="608"/>
                    <a:pt x="1096" y="620"/>
                  </a:cubicBezTo>
                  <a:cubicBezTo>
                    <a:pt x="1096" y="370"/>
                    <a:pt x="1453" y="275"/>
                    <a:pt x="1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35"/>
            <p:cNvSpPr/>
            <p:nvPr/>
          </p:nvSpPr>
          <p:spPr>
            <a:xfrm>
              <a:off x="5466450" y="2863275"/>
              <a:ext cx="33950" cy="10250"/>
            </a:xfrm>
            <a:custGeom>
              <a:avLst/>
              <a:gdLst/>
              <a:ahLst/>
              <a:cxnLst/>
              <a:rect l="l" t="t" r="r" b="b"/>
              <a:pathLst>
                <a:path w="1358" h="410" extrusionOk="0">
                  <a:moveTo>
                    <a:pt x="713" y="14"/>
                  </a:moveTo>
                  <a:cubicBezTo>
                    <a:pt x="692" y="14"/>
                    <a:pt x="669" y="23"/>
                    <a:pt x="643" y="36"/>
                  </a:cubicBezTo>
                  <a:cubicBezTo>
                    <a:pt x="574" y="106"/>
                    <a:pt x="496" y="121"/>
                    <a:pt x="415" y="121"/>
                  </a:cubicBezTo>
                  <a:cubicBezTo>
                    <a:pt x="350" y="121"/>
                    <a:pt x="284" y="111"/>
                    <a:pt x="220" y="111"/>
                  </a:cubicBezTo>
                  <a:cubicBezTo>
                    <a:pt x="159" y="111"/>
                    <a:pt x="101" y="120"/>
                    <a:pt x="48" y="155"/>
                  </a:cubicBezTo>
                  <a:cubicBezTo>
                    <a:pt x="0" y="215"/>
                    <a:pt x="12" y="275"/>
                    <a:pt x="60" y="334"/>
                  </a:cubicBezTo>
                  <a:cubicBezTo>
                    <a:pt x="91" y="331"/>
                    <a:pt x="122" y="330"/>
                    <a:pt x="153" y="330"/>
                  </a:cubicBezTo>
                  <a:cubicBezTo>
                    <a:pt x="410" y="330"/>
                    <a:pt x="671" y="409"/>
                    <a:pt x="930" y="409"/>
                  </a:cubicBezTo>
                  <a:cubicBezTo>
                    <a:pt x="1073" y="409"/>
                    <a:pt x="1216" y="385"/>
                    <a:pt x="1358" y="310"/>
                  </a:cubicBezTo>
                  <a:cubicBezTo>
                    <a:pt x="1262" y="1"/>
                    <a:pt x="929" y="191"/>
                    <a:pt x="762" y="36"/>
                  </a:cubicBezTo>
                  <a:cubicBezTo>
                    <a:pt x="746" y="20"/>
                    <a:pt x="730" y="14"/>
                    <a:pt x="713"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35"/>
            <p:cNvSpPr/>
            <p:nvPr/>
          </p:nvSpPr>
          <p:spPr>
            <a:xfrm>
              <a:off x="5450075" y="2860075"/>
              <a:ext cx="32775" cy="8975"/>
            </a:xfrm>
            <a:custGeom>
              <a:avLst/>
              <a:gdLst/>
              <a:ahLst/>
              <a:cxnLst/>
              <a:rect l="l" t="t" r="r" b="b"/>
              <a:pathLst>
                <a:path w="1311" h="359" extrusionOk="0">
                  <a:moveTo>
                    <a:pt x="275" y="1"/>
                  </a:moveTo>
                  <a:cubicBezTo>
                    <a:pt x="184" y="1"/>
                    <a:pt x="93" y="7"/>
                    <a:pt x="0" y="22"/>
                  </a:cubicBezTo>
                  <a:cubicBezTo>
                    <a:pt x="0" y="69"/>
                    <a:pt x="12" y="129"/>
                    <a:pt x="12" y="176"/>
                  </a:cubicBezTo>
                  <a:cubicBezTo>
                    <a:pt x="95" y="320"/>
                    <a:pt x="201" y="359"/>
                    <a:pt x="315" y="359"/>
                  </a:cubicBezTo>
                  <a:cubicBezTo>
                    <a:pt x="446" y="359"/>
                    <a:pt x="587" y="307"/>
                    <a:pt x="715" y="307"/>
                  </a:cubicBezTo>
                  <a:cubicBezTo>
                    <a:pt x="744" y="304"/>
                    <a:pt x="773" y="303"/>
                    <a:pt x="802" y="303"/>
                  </a:cubicBezTo>
                  <a:cubicBezTo>
                    <a:pt x="858" y="303"/>
                    <a:pt x="915" y="307"/>
                    <a:pt x="971" y="307"/>
                  </a:cubicBezTo>
                  <a:cubicBezTo>
                    <a:pt x="1101" y="307"/>
                    <a:pt x="1223" y="285"/>
                    <a:pt x="1310" y="141"/>
                  </a:cubicBezTo>
                  <a:cubicBezTo>
                    <a:pt x="960" y="93"/>
                    <a:pt x="625"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5"/>
            <p:cNvSpPr/>
            <p:nvPr/>
          </p:nvSpPr>
          <p:spPr>
            <a:xfrm>
              <a:off x="5679575" y="2907325"/>
              <a:ext cx="25325" cy="9550"/>
            </a:xfrm>
            <a:custGeom>
              <a:avLst/>
              <a:gdLst/>
              <a:ahLst/>
              <a:cxnLst/>
              <a:rect l="l" t="t" r="r" b="b"/>
              <a:pathLst>
                <a:path w="1013" h="382" extrusionOk="0">
                  <a:moveTo>
                    <a:pt x="0" y="1"/>
                  </a:moveTo>
                  <a:lnTo>
                    <a:pt x="0" y="263"/>
                  </a:lnTo>
                  <a:cubicBezTo>
                    <a:pt x="114" y="322"/>
                    <a:pt x="233" y="336"/>
                    <a:pt x="353" y="336"/>
                  </a:cubicBezTo>
                  <a:cubicBezTo>
                    <a:pt x="463" y="336"/>
                    <a:pt x="573" y="324"/>
                    <a:pt x="682" y="324"/>
                  </a:cubicBezTo>
                  <a:cubicBezTo>
                    <a:pt x="790" y="324"/>
                    <a:pt x="897" y="336"/>
                    <a:pt x="1000" y="382"/>
                  </a:cubicBezTo>
                  <a:cubicBezTo>
                    <a:pt x="1000" y="298"/>
                    <a:pt x="1012" y="203"/>
                    <a:pt x="1012" y="120"/>
                  </a:cubicBezTo>
                  <a:cubicBezTo>
                    <a:pt x="879" y="82"/>
                    <a:pt x="744" y="78"/>
                    <a:pt x="608" y="78"/>
                  </a:cubicBezTo>
                  <a:cubicBezTo>
                    <a:pt x="574" y="78"/>
                    <a:pt x="540" y="78"/>
                    <a:pt x="506" y="78"/>
                  </a:cubicBezTo>
                  <a:cubicBezTo>
                    <a:pt x="337" y="78"/>
                    <a:pt x="167" y="7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5"/>
            <p:cNvSpPr/>
            <p:nvPr/>
          </p:nvSpPr>
          <p:spPr>
            <a:xfrm>
              <a:off x="5530450" y="2861200"/>
              <a:ext cx="24725" cy="14900"/>
            </a:xfrm>
            <a:custGeom>
              <a:avLst/>
              <a:gdLst/>
              <a:ahLst/>
              <a:cxnLst/>
              <a:rect l="l" t="t" r="r" b="b"/>
              <a:pathLst>
                <a:path w="989" h="596" extrusionOk="0">
                  <a:moveTo>
                    <a:pt x="95" y="0"/>
                  </a:moveTo>
                  <a:cubicBezTo>
                    <a:pt x="36" y="48"/>
                    <a:pt x="0" y="107"/>
                    <a:pt x="12" y="203"/>
                  </a:cubicBezTo>
                  <a:cubicBezTo>
                    <a:pt x="36" y="262"/>
                    <a:pt x="48" y="310"/>
                    <a:pt x="72" y="346"/>
                  </a:cubicBezTo>
                  <a:cubicBezTo>
                    <a:pt x="107" y="405"/>
                    <a:pt x="167" y="453"/>
                    <a:pt x="226" y="512"/>
                  </a:cubicBezTo>
                  <a:lnTo>
                    <a:pt x="667" y="560"/>
                  </a:lnTo>
                  <a:cubicBezTo>
                    <a:pt x="667" y="572"/>
                    <a:pt x="703" y="596"/>
                    <a:pt x="726" y="596"/>
                  </a:cubicBezTo>
                  <a:cubicBezTo>
                    <a:pt x="762" y="596"/>
                    <a:pt x="786" y="572"/>
                    <a:pt x="822" y="536"/>
                  </a:cubicBezTo>
                  <a:cubicBezTo>
                    <a:pt x="881" y="441"/>
                    <a:pt x="929" y="358"/>
                    <a:pt x="988" y="262"/>
                  </a:cubicBezTo>
                  <a:cubicBezTo>
                    <a:pt x="929" y="262"/>
                    <a:pt x="869" y="250"/>
                    <a:pt x="810" y="250"/>
                  </a:cubicBezTo>
                  <a:cubicBezTo>
                    <a:pt x="643" y="119"/>
                    <a:pt x="417" y="119"/>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5"/>
            <p:cNvSpPr/>
            <p:nvPr/>
          </p:nvSpPr>
          <p:spPr>
            <a:xfrm>
              <a:off x="5485800" y="2862275"/>
              <a:ext cx="33950" cy="8850"/>
            </a:xfrm>
            <a:custGeom>
              <a:avLst/>
              <a:gdLst/>
              <a:ahLst/>
              <a:cxnLst/>
              <a:rect l="l" t="t" r="r" b="b"/>
              <a:pathLst>
                <a:path w="1358" h="354" extrusionOk="0">
                  <a:moveTo>
                    <a:pt x="946" y="0"/>
                  </a:moveTo>
                  <a:cubicBezTo>
                    <a:pt x="665" y="0"/>
                    <a:pt x="380" y="55"/>
                    <a:pt x="103" y="55"/>
                  </a:cubicBezTo>
                  <a:cubicBezTo>
                    <a:pt x="68" y="55"/>
                    <a:pt x="34" y="54"/>
                    <a:pt x="0" y="53"/>
                  </a:cubicBezTo>
                  <a:lnTo>
                    <a:pt x="0" y="53"/>
                  </a:lnTo>
                  <a:cubicBezTo>
                    <a:pt x="131" y="279"/>
                    <a:pt x="417" y="195"/>
                    <a:pt x="584" y="350"/>
                  </a:cubicBezTo>
                  <a:cubicBezTo>
                    <a:pt x="619" y="322"/>
                    <a:pt x="655" y="313"/>
                    <a:pt x="691" y="313"/>
                  </a:cubicBezTo>
                  <a:cubicBezTo>
                    <a:pt x="767" y="313"/>
                    <a:pt x="845" y="353"/>
                    <a:pt x="919" y="353"/>
                  </a:cubicBezTo>
                  <a:cubicBezTo>
                    <a:pt x="930" y="353"/>
                    <a:pt x="941" y="352"/>
                    <a:pt x="953" y="350"/>
                  </a:cubicBezTo>
                  <a:cubicBezTo>
                    <a:pt x="1084" y="350"/>
                    <a:pt x="1215" y="338"/>
                    <a:pt x="1322" y="231"/>
                  </a:cubicBezTo>
                  <a:cubicBezTo>
                    <a:pt x="1358" y="160"/>
                    <a:pt x="1358" y="100"/>
                    <a:pt x="1310" y="41"/>
                  </a:cubicBezTo>
                  <a:cubicBezTo>
                    <a:pt x="1190" y="11"/>
                    <a:pt x="1069" y="0"/>
                    <a:pt x="9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5"/>
            <p:cNvSpPr/>
            <p:nvPr/>
          </p:nvSpPr>
          <p:spPr>
            <a:xfrm>
              <a:off x="5500375" y="2795425"/>
              <a:ext cx="33375" cy="8050"/>
            </a:xfrm>
            <a:custGeom>
              <a:avLst/>
              <a:gdLst/>
              <a:ahLst/>
              <a:cxnLst/>
              <a:rect l="l" t="t" r="r" b="b"/>
              <a:pathLst>
                <a:path w="1335" h="322" extrusionOk="0">
                  <a:moveTo>
                    <a:pt x="584" y="0"/>
                  </a:moveTo>
                  <a:lnTo>
                    <a:pt x="1" y="48"/>
                  </a:lnTo>
                  <a:cubicBezTo>
                    <a:pt x="86" y="161"/>
                    <a:pt x="211" y="164"/>
                    <a:pt x="339" y="164"/>
                  </a:cubicBezTo>
                  <a:cubicBezTo>
                    <a:pt x="345" y="164"/>
                    <a:pt x="351" y="164"/>
                    <a:pt x="358" y="164"/>
                  </a:cubicBezTo>
                  <a:cubicBezTo>
                    <a:pt x="492" y="164"/>
                    <a:pt x="626" y="167"/>
                    <a:pt x="715" y="298"/>
                  </a:cubicBezTo>
                  <a:cubicBezTo>
                    <a:pt x="894" y="298"/>
                    <a:pt x="1084" y="322"/>
                    <a:pt x="1275" y="322"/>
                  </a:cubicBezTo>
                  <a:cubicBezTo>
                    <a:pt x="1322" y="274"/>
                    <a:pt x="1334" y="226"/>
                    <a:pt x="1298" y="167"/>
                  </a:cubicBezTo>
                  <a:cubicBezTo>
                    <a:pt x="1251" y="131"/>
                    <a:pt x="1191" y="83"/>
                    <a:pt x="1144" y="36"/>
                  </a:cubicBezTo>
                  <a:cubicBezTo>
                    <a:pt x="953" y="24"/>
                    <a:pt x="775"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5"/>
            <p:cNvSpPr/>
            <p:nvPr/>
          </p:nvSpPr>
          <p:spPr>
            <a:xfrm>
              <a:off x="5568850" y="2875300"/>
              <a:ext cx="25025" cy="6800"/>
            </a:xfrm>
            <a:custGeom>
              <a:avLst/>
              <a:gdLst/>
              <a:ahLst/>
              <a:cxnLst/>
              <a:rect l="l" t="t" r="r" b="b"/>
              <a:pathLst>
                <a:path w="1001" h="272" extrusionOk="0">
                  <a:moveTo>
                    <a:pt x="146" y="0"/>
                  </a:moveTo>
                  <a:cubicBezTo>
                    <a:pt x="97" y="0"/>
                    <a:pt x="49" y="2"/>
                    <a:pt x="0" y="8"/>
                  </a:cubicBezTo>
                  <a:lnTo>
                    <a:pt x="0" y="246"/>
                  </a:lnTo>
                  <a:cubicBezTo>
                    <a:pt x="16" y="245"/>
                    <a:pt x="31" y="245"/>
                    <a:pt x="47" y="245"/>
                  </a:cubicBezTo>
                  <a:cubicBezTo>
                    <a:pt x="208" y="245"/>
                    <a:pt x="366" y="271"/>
                    <a:pt x="522" y="271"/>
                  </a:cubicBezTo>
                  <a:cubicBezTo>
                    <a:pt x="684" y="271"/>
                    <a:pt x="844" y="243"/>
                    <a:pt x="1000" y="127"/>
                  </a:cubicBezTo>
                  <a:cubicBezTo>
                    <a:pt x="707" y="76"/>
                    <a:pt x="422" y="0"/>
                    <a:pt x="1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5"/>
            <p:cNvSpPr/>
            <p:nvPr/>
          </p:nvSpPr>
          <p:spPr>
            <a:xfrm>
              <a:off x="5486100" y="2780925"/>
              <a:ext cx="36925" cy="7975"/>
            </a:xfrm>
            <a:custGeom>
              <a:avLst/>
              <a:gdLst/>
              <a:ahLst/>
              <a:cxnLst/>
              <a:rect l="l" t="t" r="r" b="b"/>
              <a:pathLst>
                <a:path w="1477" h="319" extrusionOk="0">
                  <a:moveTo>
                    <a:pt x="375" y="1"/>
                  </a:moveTo>
                  <a:cubicBezTo>
                    <a:pt x="233" y="1"/>
                    <a:pt x="104" y="69"/>
                    <a:pt x="0" y="282"/>
                  </a:cubicBezTo>
                  <a:cubicBezTo>
                    <a:pt x="381" y="306"/>
                    <a:pt x="762" y="306"/>
                    <a:pt x="1155" y="318"/>
                  </a:cubicBezTo>
                  <a:cubicBezTo>
                    <a:pt x="1250" y="270"/>
                    <a:pt x="1357" y="235"/>
                    <a:pt x="1476" y="175"/>
                  </a:cubicBezTo>
                  <a:cubicBezTo>
                    <a:pt x="1274" y="175"/>
                    <a:pt x="1060" y="151"/>
                    <a:pt x="857" y="140"/>
                  </a:cubicBezTo>
                  <a:cubicBezTo>
                    <a:pt x="692" y="78"/>
                    <a:pt x="526" y="1"/>
                    <a:pt x="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5"/>
            <p:cNvSpPr/>
            <p:nvPr/>
          </p:nvSpPr>
          <p:spPr>
            <a:xfrm>
              <a:off x="5532225" y="2799200"/>
              <a:ext cx="21750" cy="6100"/>
            </a:xfrm>
            <a:custGeom>
              <a:avLst/>
              <a:gdLst/>
              <a:ahLst/>
              <a:cxnLst/>
              <a:rect l="l" t="t" r="r" b="b"/>
              <a:pathLst>
                <a:path w="870" h="244" extrusionOk="0">
                  <a:moveTo>
                    <a:pt x="479" y="1"/>
                  </a:moveTo>
                  <a:cubicBezTo>
                    <a:pt x="359" y="1"/>
                    <a:pt x="236" y="21"/>
                    <a:pt x="120" y="21"/>
                  </a:cubicBezTo>
                  <a:cubicBezTo>
                    <a:pt x="87" y="21"/>
                    <a:pt x="56" y="20"/>
                    <a:pt x="24" y="16"/>
                  </a:cubicBezTo>
                  <a:cubicBezTo>
                    <a:pt x="24" y="63"/>
                    <a:pt x="1" y="123"/>
                    <a:pt x="1" y="171"/>
                  </a:cubicBezTo>
                  <a:cubicBezTo>
                    <a:pt x="153" y="213"/>
                    <a:pt x="303" y="244"/>
                    <a:pt x="451" y="244"/>
                  </a:cubicBezTo>
                  <a:cubicBezTo>
                    <a:pt x="591" y="244"/>
                    <a:pt x="731" y="216"/>
                    <a:pt x="870" y="147"/>
                  </a:cubicBezTo>
                  <a:cubicBezTo>
                    <a:pt x="751" y="28"/>
                    <a:pt x="617" y="1"/>
                    <a:pt x="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35"/>
            <p:cNvSpPr/>
            <p:nvPr/>
          </p:nvSpPr>
          <p:spPr>
            <a:xfrm>
              <a:off x="5659625" y="2881800"/>
              <a:ext cx="22050" cy="7100"/>
            </a:xfrm>
            <a:custGeom>
              <a:avLst/>
              <a:gdLst/>
              <a:ahLst/>
              <a:cxnLst/>
              <a:rect l="l" t="t" r="r" b="b"/>
              <a:pathLst>
                <a:path w="882" h="284" extrusionOk="0">
                  <a:moveTo>
                    <a:pt x="440" y="1"/>
                  </a:moveTo>
                  <a:cubicBezTo>
                    <a:pt x="345" y="1"/>
                    <a:pt x="250" y="13"/>
                    <a:pt x="158" y="13"/>
                  </a:cubicBezTo>
                  <a:cubicBezTo>
                    <a:pt x="133" y="13"/>
                    <a:pt x="108" y="12"/>
                    <a:pt x="84" y="10"/>
                  </a:cubicBezTo>
                  <a:lnTo>
                    <a:pt x="84" y="10"/>
                  </a:lnTo>
                  <a:cubicBezTo>
                    <a:pt x="0" y="105"/>
                    <a:pt x="0" y="200"/>
                    <a:pt x="108" y="284"/>
                  </a:cubicBezTo>
                  <a:cubicBezTo>
                    <a:pt x="170" y="242"/>
                    <a:pt x="240" y="230"/>
                    <a:pt x="314" y="230"/>
                  </a:cubicBezTo>
                  <a:cubicBezTo>
                    <a:pt x="419" y="230"/>
                    <a:pt x="532" y="254"/>
                    <a:pt x="646" y="254"/>
                  </a:cubicBezTo>
                  <a:cubicBezTo>
                    <a:pt x="725" y="254"/>
                    <a:pt x="805" y="242"/>
                    <a:pt x="882" y="200"/>
                  </a:cubicBezTo>
                  <a:cubicBezTo>
                    <a:pt x="748" y="33"/>
                    <a:pt x="595"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35"/>
            <p:cNvSpPr/>
            <p:nvPr/>
          </p:nvSpPr>
          <p:spPr>
            <a:xfrm>
              <a:off x="5628975" y="2878750"/>
              <a:ext cx="20250" cy="7150"/>
            </a:xfrm>
            <a:custGeom>
              <a:avLst/>
              <a:gdLst/>
              <a:ahLst/>
              <a:cxnLst/>
              <a:rect l="l" t="t" r="r" b="b"/>
              <a:pathLst>
                <a:path w="810" h="286" extrusionOk="0">
                  <a:moveTo>
                    <a:pt x="0" y="1"/>
                  </a:moveTo>
                  <a:lnTo>
                    <a:pt x="0" y="1"/>
                  </a:lnTo>
                  <a:cubicBezTo>
                    <a:pt x="24" y="96"/>
                    <a:pt x="24" y="167"/>
                    <a:pt x="24" y="263"/>
                  </a:cubicBezTo>
                  <a:cubicBezTo>
                    <a:pt x="56" y="257"/>
                    <a:pt x="89" y="254"/>
                    <a:pt x="122" y="254"/>
                  </a:cubicBezTo>
                  <a:cubicBezTo>
                    <a:pt x="241" y="254"/>
                    <a:pt x="365" y="285"/>
                    <a:pt x="488" y="285"/>
                  </a:cubicBezTo>
                  <a:cubicBezTo>
                    <a:pt x="598" y="285"/>
                    <a:pt x="707" y="261"/>
                    <a:pt x="810" y="167"/>
                  </a:cubicBezTo>
                  <a:cubicBezTo>
                    <a:pt x="678" y="47"/>
                    <a:pt x="540" y="26"/>
                    <a:pt x="406" y="26"/>
                  </a:cubicBezTo>
                  <a:cubicBezTo>
                    <a:pt x="335" y="26"/>
                    <a:pt x="265" y="32"/>
                    <a:pt x="198" y="32"/>
                  </a:cubicBezTo>
                  <a:cubicBezTo>
                    <a:pt x="129" y="32"/>
                    <a:pt x="62" y="2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5"/>
            <p:cNvSpPr/>
            <p:nvPr/>
          </p:nvSpPr>
          <p:spPr>
            <a:xfrm>
              <a:off x="5507525" y="2817100"/>
              <a:ext cx="16700" cy="7575"/>
            </a:xfrm>
            <a:custGeom>
              <a:avLst/>
              <a:gdLst/>
              <a:ahLst/>
              <a:cxnLst/>
              <a:rect l="l" t="t" r="r" b="b"/>
              <a:pathLst>
                <a:path w="668" h="303" extrusionOk="0">
                  <a:moveTo>
                    <a:pt x="324" y="1"/>
                  </a:moveTo>
                  <a:cubicBezTo>
                    <a:pt x="280" y="1"/>
                    <a:pt x="236" y="4"/>
                    <a:pt x="192" y="4"/>
                  </a:cubicBezTo>
                  <a:cubicBezTo>
                    <a:pt x="176" y="4"/>
                    <a:pt x="159" y="3"/>
                    <a:pt x="143" y="2"/>
                  </a:cubicBezTo>
                  <a:cubicBezTo>
                    <a:pt x="96" y="97"/>
                    <a:pt x="36" y="193"/>
                    <a:pt x="0" y="288"/>
                  </a:cubicBezTo>
                  <a:cubicBezTo>
                    <a:pt x="96" y="288"/>
                    <a:pt x="196" y="302"/>
                    <a:pt x="296" y="302"/>
                  </a:cubicBezTo>
                  <a:cubicBezTo>
                    <a:pt x="422" y="302"/>
                    <a:pt x="548" y="280"/>
                    <a:pt x="667" y="181"/>
                  </a:cubicBezTo>
                  <a:cubicBezTo>
                    <a:pt x="564" y="22"/>
                    <a:pt x="445"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5"/>
            <p:cNvSpPr/>
            <p:nvPr/>
          </p:nvSpPr>
          <p:spPr>
            <a:xfrm>
              <a:off x="5575975" y="2774250"/>
              <a:ext cx="24725" cy="7200"/>
            </a:xfrm>
            <a:custGeom>
              <a:avLst/>
              <a:gdLst/>
              <a:ahLst/>
              <a:cxnLst/>
              <a:rect l="l" t="t" r="r" b="b"/>
              <a:pathLst>
                <a:path w="989" h="288" extrusionOk="0">
                  <a:moveTo>
                    <a:pt x="526" y="0"/>
                  </a:moveTo>
                  <a:cubicBezTo>
                    <a:pt x="349" y="0"/>
                    <a:pt x="173" y="12"/>
                    <a:pt x="1" y="37"/>
                  </a:cubicBezTo>
                  <a:cubicBezTo>
                    <a:pt x="191" y="264"/>
                    <a:pt x="548" y="26"/>
                    <a:pt x="715" y="287"/>
                  </a:cubicBezTo>
                  <a:cubicBezTo>
                    <a:pt x="799" y="287"/>
                    <a:pt x="906" y="276"/>
                    <a:pt x="989" y="276"/>
                  </a:cubicBezTo>
                  <a:lnTo>
                    <a:pt x="989" y="26"/>
                  </a:lnTo>
                  <a:cubicBezTo>
                    <a:pt x="834" y="9"/>
                    <a:pt x="680" y="0"/>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5"/>
            <p:cNvSpPr/>
            <p:nvPr/>
          </p:nvSpPr>
          <p:spPr>
            <a:xfrm>
              <a:off x="5539675" y="2901875"/>
              <a:ext cx="21450" cy="8750"/>
            </a:xfrm>
            <a:custGeom>
              <a:avLst/>
              <a:gdLst/>
              <a:ahLst/>
              <a:cxnLst/>
              <a:rect l="l" t="t" r="r" b="b"/>
              <a:pathLst>
                <a:path w="858" h="350" extrusionOk="0">
                  <a:moveTo>
                    <a:pt x="635" y="1"/>
                  </a:moveTo>
                  <a:cubicBezTo>
                    <a:pt x="521" y="1"/>
                    <a:pt x="405" y="31"/>
                    <a:pt x="298" y="52"/>
                  </a:cubicBezTo>
                  <a:cubicBezTo>
                    <a:pt x="143" y="76"/>
                    <a:pt x="0" y="135"/>
                    <a:pt x="0" y="350"/>
                  </a:cubicBezTo>
                  <a:cubicBezTo>
                    <a:pt x="30" y="344"/>
                    <a:pt x="57" y="341"/>
                    <a:pt x="81" y="341"/>
                  </a:cubicBezTo>
                  <a:cubicBezTo>
                    <a:pt x="104" y="341"/>
                    <a:pt x="125" y="344"/>
                    <a:pt x="143" y="350"/>
                  </a:cubicBezTo>
                  <a:cubicBezTo>
                    <a:pt x="322" y="76"/>
                    <a:pt x="703" y="350"/>
                    <a:pt x="857" y="52"/>
                  </a:cubicBezTo>
                  <a:cubicBezTo>
                    <a:pt x="786" y="14"/>
                    <a:pt x="711" y="1"/>
                    <a:pt x="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5"/>
            <p:cNvSpPr/>
            <p:nvPr/>
          </p:nvSpPr>
          <p:spPr>
            <a:xfrm>
              <a:off x="5621525" y="2752850"/>
              <a:ext cx="13025" cy="7475"/>
            </a:xfrm>
            <a:custGeom>
              <a:avLst/>
              <a:gdLst/>
              <a:ahLst/>
              <a:cxnLst/>
              <a:rect l="l" t="t" r="r" b="b"/>
              <a:pathLst>
                <a:path w="521" h="299" extrusionOk="0">
                  <a:moveTo>
                    <a:pt x="215" y="0"/>
                  </a:moveTo>
                  <a:cubicBezTo>
                    <a:pt x="143" y="0"/>
                    <a:pt x="84" y="12"/>
                    <a:pt x="0" y="12"/>
                  </a:cubicBezTo>
                  <a:cubicBezTo>
                    <a:pt x="0" y="108"/>
                    <a:pt x="24" y="191"/>
                    <a:pt x="24" y="286"/>
                  </a:cubicBezTo>
                  <a:lnTo>
                    <a:pt x="227" y="286"/>
                  </a:lnTo>
                  <a:cubicBezTo>
                    <a:pt x="334" y="262"/>
                    <a:pt x="501" y="298"/>
                    <a:pt x="512" y="167"/>
                  </a:cubicBezTo>
                  <a:cubicBezTo>
                    <a:pt x="521" y="17"/>
                    <a:pt x="429" y="1"/>
                    <a:pt x="333" y="1"/>
                  </a:cubicBezTo>
                  <a:cubicBezTo>
                    <a:pt x="308" y="1"/>
                    <a:pt x="283" y="2"/>
                    <a:pt x="259" y="2"/>
                  </a:cubicBezTo>
                  <a:cubicBezTo>
                    <a:pt x="243" y="2"/>
                    <a:pt x="229" y="2"/>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5"/>
            <p:cNvSpPr/>
            <p:nvPr/>
          </p:nvSpPr>
          <p:spPr>
            <a:xfrm>
              <a:off x="5689675" y="2698525"/>
              <a:ext cx="25625" cy="3750"/>
            </a:xfrm>
            <a:custGeom>
              <a:avLst/>
              <a:gdLst/>
              <a:ahLst/>
              <a:cxnLst/>
              <a:rect l="l" t="t" r="r" b="b"/>
              <a:pathLst>
                <a:path w="1025" h="150" extrusionOk="0">
                  <a:moveTo>
                    <a:pt x="517" y="1"/>
                  </a:moveTo>
                  <a:cubicBezTo>
                    <a:pt x="346" y="1"/>
                    <a:pt x="174" y="12"/>
                    <a:pt x="1" y="42"/>
                  </a:cubicBezTo>
                  <a:cubicBezTo>
                    <a:pt x="13" y="78"/>
                    <a:pt x="37" y="114"/>
                    <a:pt x="49" y="149"/>
                  </a:cubicBezTo>
                  <a:lnTo>
                    <a:pt x="1025" y="149"/>
                  </a:lnTo>
                  <a:lnTo>
                    <a:pt x="1025" y="90"/>
                  </a:lnTo>
                  <a:lnTo>
                    <a:pt x="1025" y="30"/>
                  </a:lnTo>
                  <a:cubicBezTo>
                    <a:pt x="858" y="12"/>
                    <a:pt x="689"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35"/>
            <p:cNvSpPr/>
            <p:nvPr/>
          </p:nvSpPr>
          <p:spPr>
            <a:xfrm>
              <a:off x="5668550" y="2778000"/>
              <a:ext cx="19075" cy="5100"/>
            </a:xfrm>
            <a:custGeom>
              <a:avLst/>
              <a:gdLst/>
              <a:ahLst/>
              <a:cxnLst/>
              <a:rect l="l" t="t" r="r" b="b"/>
              <a:pathLst>
                <a:path w="763" h="204" extrusionOk="0">
                  <a:moveTo>
                    <a:pt x="254" y="0"/>
                  </a:moveTo>
                  <a:cubicBezTo>
                    <a:pt x="167" y="0"/>
                    <a:pt x="83" y="6"/>
                    <a:pt x="1" y="6"/>
                  </a:cubicBezTo>
                  <a:cubicBezTo>
                    <a:pt x="13" y="54"/>
                    <a:pt x="13" y="90"/>
                    <a:pt x="13" y="137"/>
                  </a:cubicBezTo>
                  <a:cubicBezTo>
                    <a:pt x="97" y="186"/>
                    <a:pt x="179" y="204"/>
                    <a:pt x="264" y="204"/>
                  </a:cubicBezTo>
                  <a:cubicBezTo>
                    <a:pt x="407" y="204"/>
                    <a:pt x="561" y="155"/>
                    <a:pt x="763" y="126"/>
                  </a:cubicBezTo>
                  <a:cubicBezTo>
                    <a:pt x="573" y="19"/>
                    <a:pt x="408"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35"/>
            <p:cNvSpPr/>
            <p:nvPr/>
          </p:nvSpPr>
          <p:spPr>
            <a:xfrm>
              <a:off x="5518225" y="2860475"/>
              <a:ext cx="14025" cy="10225"/>
            </a:xfrm>
            <a:custGeom>
              <a:avLst/>
              <a:gdLst/>
              <a:ahLst/>
              <a:cxnLst/>
              <a:rect l="l" t="t" r="r" b="b"/>
              <a:pathLst>
                <a:path w="561" h="409" extrusionOk="0">
                  <a:moveTo>
                    <a:pt x="375" y="1"/>
                  </a:moveTo>
                  <a:cubicBezTo>
                    <a:pt x="248" y="1"/>
                    <a:pt x="125" y="40"/>
                    <a:pt x="13" y="113"/>
                  </a:cubicBezTo>
                  <a:cubicBezTo>
                    <a:pt x="13" y="172"/>
                    <a:pt x="1" y="220"/>
                    <a:pt x="1" y="279"/>
                  </a:cubicBezTo>
                  <a:cubicBezTo>
                    <a:pt x="98" y="364"/>
                    <a:pt x="192" y="409"/>
                    <a:pt x="286" y="409"/>
                  </a:cubicBezTo>
                  <a:cubicBezTo>
                    <a:pt x="376" y="409"/>
                    <a:pt x="467" y="367"/>
                    <a:pt x="561" y="279"/>
                  </a:cubicBezTo>
                  <a:lnTo>
                    <a:pt x="561" y="29"/>
                  </a:lnTo>
                  <a:cubicBezTo>
                    <a:pt x="499" y="10"/>
                    <a:pt x="436" y="1"/>
                    <a:pt x="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5"/>
            <p:cNvSpPr/>
            <p:nvPr/>
          </p:nvSpPr>
          <p:spPr>
            <a:xfrm>
              <a:off x="5539675" y="2882025"/>
              <a:ext cx="26500" cy="3200"/>
            </a:xfrm>
            <a:custGeom>
              <a:avLst/>
              <a:gdLst/>
              <a:ahLst/>
              <a:cxnLst/>
              <a:rect l="l" t="t" r="r" b="b"/>
              <a:pathLst>
                <a:path w="1060" h="128" extrusionOk="0">
                  <a:moveTo>
                    <a:pt x="0" y="1"/>
                  </a:moveTo>
                  <a:cubicBezTo>
                    <a:pt x="163" y="91"/>
                    <a:pt x="329" y="128"/>
                    <a:pt x="496" y="128"/>
                  </a:cubicBezTo>
                  <a:cubicBezTo>
                    <a:pt x="683" y="128"/>
                    <a:pt x="871" y="82"/>
                    <a:pt x="1060" y="13"/>
                  </a:cubicBezTo>
                  <a:cubicBezTo>
                    <a:pt x="715" y="1"/>
                    <a:pt x="35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5"/>
            <p:cNvSpPr/>
            <p:nvPr/>
          </p:nvSpPr>
          <p:spPr>
            <a:xfrm>
              <a:off x="5815000" y="2706075"/>
              <a:ext cx="26225" cy="3750"/>
            </a:xfrm>
            <a:custGeom>
              <a:avLst/>
              <a:gdLst/>
              <a:ahLst/>
              <a:cxnLst/>
              <a:rect l="l" t="t" r="r" b="b"/>
              <a:pathLst>
                <a:path w="1049" h="150" extrusionOk="0">
                  <a:moveTo>
                    <a:pt x="567" y="0"/>
                  </a:moveTo>
                  <a:cubicBezTo>
                    <a:pt x="404" y="0"/>
                    <a:pt x="240" y="29"/>
                    <a:pt x="80" y="29"/>
                  </a:cubicBezTo>
                  <a:cubicBezTo>
                    <a:pt x="53" y="29"/>
                    <a:pt x="27" y="28"/>
                    <a:pt x="1" y="26"/>
                  </a:cubicBezTo>
                  <a:lnTo>
                    <a:pt x="1" y="26"/>
                  </a:lnTo>
                  <a:cubicBezTo>
                    <a:pt x="257" y="127"/>
                    <a:pt x="527" y="150"/>
                    <a:pt x="800" y="150"/>
                  </a:cubicBezTo>
                  <a:cubicBezTo>
                    <a:pt x="883" y="150"/>
                    <a:pt x="966" y="148"/>
                    <a:pt x="1048" y="145"/>
                  </a:cubicBezTo>
                  <a:cubicBezTo>
                    <a:pt x="894" y="29"/>
                    <a:pt x="731"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35"/>
            <p:cNvSpPr/>
            <p:nvPr/>
          </p:nvSpPr>
          <p:spPr>
            <a:xfrm>
              <a:off x="5603675" y="2721850"/>
              <a:ext cx="14600" cy="6000"/>
            </a:xfrm>
            <a:custGeom>
              <a:avLst/>
              <a:gdLst/>
              <a:ahLst/>
              <a:cxnLst/>
              <a:rect l="l" t="t" r="r" b="b"/>
              <a:pathLst>
                <a:path w="584" h="240" extrusionOk="0">
                  <a:moveTo>
                    <a:pt x="173" y="0"/>
                  </a:moveTo>
                  <a:cubicBezTo>
                    <a:pt x="118" y="0"/>
                    <a:pt x="61" y="17"/>
                    <a:pt x="0" y="62"/>
                  </a:cubicBezTo>
                  <a:cubicBezTo>
                    <a:pt x="24" y="109"/>
                    <a:pt x="24" y="169"/>
                    <a:pt x="24" y="217"/>
                  </a:cubicBezTo>
                  <a:cubicBezTo>
                    <a:pt x="110" y="222"/>
                    <a:pt x="199" y="239"/>
                    <a:pt x="285" y="239"/>
                  </a:cubicBezTo>
                  <a:cubicBezTo>
                    <a:pt x="390" y="239"/>
                    <a:pt x="492" y="214"/>
                    <a:pt x="583" y="109"/>
                  </a:cubicBezTo>
                  <a:lnTo>
                    <a:pt x="583" y="109"/>
                  </a:lnTo>
                  <a:cubicBezTo>
                    <a:pt x="579" y="110"/>
                    <a:pt x="574" y="110"/>
                    <a:pt x="569" y="110"/>
                  </a:cubicBezTo>
                  <a:cubicBezTo>
                    <a:pt x="436" y="110"/>
                    <a:pt x="313"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35"/>
            <p:cNvSpPr/>
            <p:nvPr/>
          </p:nvSpPr>
          <p:spPr>
            <a:xfrm>
              <a:off x="5601275" y="2860300"/>
              <a:ext cx="14025" cy="6875"/>
            </a:xfrm>
            <a:custGeom>
              <a:avLst/>
              <a:gdLst/>
              <a:ahLst/>
              <a:cxnLst/>
              <a:rect l="l" t="t" r="r" b="b"/>
              <a:pathLst>
                <a:path w="561" h="275" extrusionOk="0">
                  <a:moveTo>
                    <a:pt x="560" y="1"/>
                  </a:moveTo>
                  <a:cubicBezTo>
                    <a:pt x="370" y="1"/>
                    <a:pt x="179" y="13"/>
                    <a:pt x="1" y="13"/>
                  </a:cubicBezTo>
                  <a:lnTo>
                    <a:pt x="1" y="274"/>
                  </a:lnTo>
                  <a:cubicBezTo>
                    <a:pt x="179" y="227"/>
                    <a:pt x="370" y="191"/>
                    <a:pt x="560" y="155"/>
                  </a:cubicBezTo>
                  <a:lnTo>
                    <a:pt x="5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5"/>
            <p:cNvSpPr/>
            <p:nvPr/>
          </p:nvSpPr>
          <p:spPr>
            <a:xfrm>
              <a:off x="5536700" y="2860600"/>
              <a:ext cx="14000" cy="7050"/>
            </a:xfrm>
            <a:custGeom>
              <a:avLst/>
              <a:gdLst/>
              <a:ahLst/>
              <a:cxnLst/>
              <a:rect l="l" t="t" r="r" b="b"/>
              <a:pathLst>
                <a:path w="560" h="282" extrusionOk="0">
                  <a:moveTo>
                    <a:pt x="0" y="1"/>
                  </a:moveTo>
                  <a:cubicBezTo>
                    <a:pt x="88" y="225"/>
                    <a:pt x="248" y="281"/>
                    <a:pt x="434" y="281"/>
                  </a:cubicBezTo>
                  <a:cubicBezTo>
                    <a:pt x="474" y="281"/>
                    <a:pt x="517" y="279"/>
                    <a:pt x="560" y="274"/>
                  </a:cubicBezTo>
                  <a:cubicBezTo>
                    <a:pt x="512" y="203"/>
                    <a:pt x="453" y="108"/>
                    <a:pt x="417" y="24"/>
                  </a:cubicBezTo>
                  <a:cubicBezTo>
                    <a:pt x="274" y="1"/>
                    <a:pt x="143"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5"/>
            <p:cNvSpPr/>
            <p:nvPr/>
          </p:nvSpPr>
          <p:spPr>
            <a:xfrm>
              <a:off x="5564675" y="2918050"/>
              <a:ext cx="22050" cy="5300"/>
            </a:xfrm>
            <a:custGeom>
              <a:avLst/>
              <a:gdLst/>
              <a:ahLst/>
              <a:cxnLst/>
              <a:rect l="l" t="t" r="r" b="b"/>
              <a:pathLst>
                <a:path w="882" h="212" extrusionOk="0">
                  <a:moveTo>
                    <a:pt x="12" y="0"/>
                  </a:moveTo>
                  <a:cubicBezTo>
                    <a:pt x="12" y="24"/>
                    <a:pt x="0" y="72"/>
                    <a:pt x="0" y="108"/>
                  </a:cubicBezTo>
                  <a:cubicBezTo>
                    <a:pt x="0" y="119"/>
                    <a:pt x="0" y="143"/>
                    <a:pt x="12" y="179"/>
                  </a:cubicBezTo>
                  <a:cubicBezTo>
                    <a:pt x="29" y="187"/>
                    <a:pt x="46" y="191"/>
                    <a:pt x="62" y="191"/>
                  </a:cubicBezTo>
                  <a:cubicBezTo>
                    <a:pt x="91" y="191"/>
                    <a:pt x="116" y="178"/>
                    <a:pt x="131" y="155"/>
                  </a:cubicBezTo>
                  <a:lnTo>
                    <a:pt x="310" y="155"/>
                  </a:lnTo>
                  <a:cubicBezTo>
                    <a:pt x="399" y="197"/>
                    <a:pt x="489" y="212"/>
                    <a:pt x="578" y="212"/>
                  </a:cubicBezTo>
                  <a:cubicBezTo>
                    <a:pt x="667" y="212"/>
                    <a:pt x="756" y="197"/>
                    <a:pt x="846" y="179"/>
                  </a:cubicBezTo>
                  <a:cubicBezTo>
                    <a:pt x="870" y="155"/>
                    <a:pt x="881" y="131"/>
                    <a:pt x="881" y="108"/>
                  </a:cubicBezTo>
                  <a:cubicBezTo>
                    <a:pt x="738" y="20"/>
                    <a:pt x="584" y="5"/>
                    <a:pt x="430" y="5"/>
                  </a:cubicBezTo>
                  <a:cubicBezTo>
                    <a:pt x="346" y="5"/>
                    <a:pt x="262" y="9"/>
                    <a:pt x="178" y="9"/>
                  </a:cubicBezTo>
                  <a:cubicBezTo>
                    <a:pt x="122" y="9"/>
                    <a:pt x="67" y="7"/>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35"/>
            <p:cNvSpPr/>
            <p:nvPr/>
          </p:nvSpPr>
          <p:spPr>
            <a:xfrm>
              <a:off x="5721825" y="2713050"/>
              <a:ext cx="12225" cy="6400"/>
            </a:xfrm>
            <a:custGeom>
              <a:avLst/>
              <a:gdLst/>
              <a:ahLst/>
              <a:cxnLst/>
              <a:rect l="l" t="t" r="r" b="b"/>
              <a:pathLst>
                <a:path w="489" h="256" extrusionOk="0">
                  <a:moveTo>
                    <a:pt x="342" y="1"/>
                  </a:moveTo>
                  <a:cubicBezTo>
                    <a:pt x="311" y="1"/>
                    <a:pt x="280" y="5"/>
                    <a:pt x="251" y="9"/>
                  </a:cubicBezTo>
                  <a:cubicBezTo>
                    <a:pt x="132" y="33"/>
                    <a:pt x="25" y="68"/>
                    <a:pt x="1" y="235"/>
                  </a:cubicBezTo>
                  <a:cubicBezTo>
                    <a:pt x="30" y="250"/>
                    <a:pt x="57" y="256"/>
                    <a:pt x="83" y="256"/>
                  </a:cubicBezTo>
                  <a:cubicBezTo>
                    <a:pt x="162" y="256"/>
                    <a:pt x="230" y="200"/>
                    <a:pt x="310" y="164"/>
                  </a:cubicBezTo>
                  <a:cubicBezTo>
                    <a:pt x="370" y="152"/>
                    <a:pt x="429" y="104"/>
                    <a:pt x="489" y="68"/>
                  </a:cubicBezTo>
                  <a:cubicBezTo>
                    <a:pt x="451" y="15"/>
                    <a:pt x="397" y="1"/>
                    <a:pt x="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35"/>
            <p:cNvSpPr/>
            <p:nvPr/>
          </p:nvSpPr>
          <p:spPr>
            <a:xfrm>
              <a:off x="5547100" y="2874600"/>
              <a:ext cx="17600" cy="4000"/>
            </a:xfrm>
            <a:custGeom>
              <a:avLst/>
              <a:gdLst/>
              <a:ahLst/>
              <a:cxnLst/>
              <a:rect l="l" t="t" r="r" b="b"/>
              <a:pathLst>
                <a:path w="704" h="160" extrusionOk="0">
                  <a:moveTo>
                    <a:pt x="156" y="0"/>
                  </a:moveTo>
                  <a:cubicBezTo>
                    <a:pt x="96" y="12"/>
                    <a:pt x="49" y="12"/>
                    <a:pt x="1" y="24"/>
                  </a:cubicBezTo>
                  <a:cubicBezTo>
                    <a:pt x="116" y="115"/>
                    <a:pt x="234" y="159"/>
                    <a:pt x="354" y="159"/>
                  </a:cubicBezTo>
                  <a:cubicBezTo>
                    <a:pt x="469" y="159"/>
                    <a:pt x="586" y="118"/>
                    <a:pt x="703" y="36"/>
                  </a:cubicBezTo>
                  <a:cubicBezTo>
                    <a:pt x="525" y="24"/>
                    <a:pt x="334" y="12"/>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5"/>
            <p:cNvSpPr/>
            <p:nvPr/>
          </p:nvSpPr>
          <p:spPr>
            <a:xfrm>
              <a:off x="5618850" y="2903250"/>
              <a:ext cx="10725" cy="5600"/>
            </a:xfrm>
            <a:custGeom>
              <a:avLst/>
              <a:gdLst/>
              <a:ahLst/>
              <a:cxnLst/>
              <a:rect l="l" t="t" r="r" b="b"/>
              <a:pathLst>
                <a:path w="429" h="224" extrusionOk="0">
                  <a:moveTo>
                    <a:pt x="210" y="0"/>
                  </a:moveTo>
                  <a:cubicBezTo>
                    <a:pt x="140" y="0"/>
                    <a:pt x="72" y="15"/>
                    <a:pt x="0" y="45"/>
                  </a:cubicBezTo>
                  <a:cubicBezTo>
                    <a:pt x="0" y="176"/>
                    <a:pt x="48" y="223"/>
                    <a:pt x="215" y="223"/>
                  </a:cubicBezTo>
                  <a:cubicBezTo>
                    <a:pt x="369" y="200"/>
                    <a:pt x="429" y="200"/>
                    <a:pt x="429" y="45"/>
                  </a:cubicBezTo>
                  <a:cubicBezTo>
                    <a:pt x="352" y="15"/>
                    <a:pt x="280"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5"/>
            <p:cNvSpPr/>
            <p:nvPr/>
          </p:nvSpPr>
          <p:spPr>
            <a:xfrm>
              <a:off x="5507825" y="2719950"/>
              <a:ext cx="17875" cy="4350"/>
            </a:xfrm>
            <a:custGeom>
              <a:avLst/>
              <a:gdLst/>
              <a:ahLst/>
              <a:cxnLst/>
              <a:rect l="l" t="t" r="r" b="b"/>
              <a:pathLst>
                <a:path w="715" h="174" extrusionOk="0">
                  <a:moveTo>
                    <a:pt x="338" y="0"/>
                  </a:moveTo>
                  <a:cubicBezTo>
                    <a:pt x="225" y="0"/>
                    <a:pt x="113" y="48"/>
                    <a:pt x="0" y="150"/>
                  </a:cubicBezTo>
                  <a:cubicBezTo>
                    <a:pt x="238" y="173"/>
                    <a:pt x="477" y="173"/>
                    <a:pt x="715" y="173"/>
                  </a:cubicBezTo>
                  <a:cubicBezTo>
                    <a:pt x="589" y="60"/>
                    <a:pt x="463" y="0"/>
                    <a:pt x="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5"/>
            <p:cNvSpPr/>
            <p:nvPr/>
          </p:nvSpPr>
          <p:spPr>
            <a:xfrm>
              <a:off x="5438175" y="2812675"/>
              <a:ext cx="8350" cy="8650"/>
            </a:xfrm>
            <a:custGeom>
              <a:avLst/>
              <a:gdLst/>
              <a:ahLst/>
              <a:cxnLst/>
              <a:rect l="l" t="t" r="r" b="b"/>
              <a:pathLst>
                <a:path w="334" h="346" extrusionOk="0">
                  <a:moveTo>
                    <a:pt x="226" y="1"/>
                  </a:moveTo>
                  <a:cubicBezTo>
                    <a:pt x="60" y="108"/>
                    <a:pt x="0" y="227"/>
                    <a:pt x="191" y="346"/>
                  </a:cubicBezTo>
                  <a:cubicBezTo>
                    <a:pt x="286" y="274"/>
                    <a:pt x="334" y="167"/>
                    <a:pt x="334" y="48"/>
                  </a:cubicBezTo>
                  <a:cubicBezTo>
                    <a:pt x="298" y="36"/>
                    <a:pt x="274" y="13"/>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5"/>
            <p:cNvSpPr/>
            <p:nvPr/>
          </p:nvSpPr>
          <p:spPr>
            <a:xfrm>
              <a:off x="5470325" y="2704400"/>
              <a:ext cx="12825" cy="10425"/>
            </a:xfrm>
            <a:custGeom>
              <a:avLst/>
              <a:gdLst/>
              <a:ahLst/>
              <a:cxnLst/>
              <a:rect l="l" t="t" r="r" b="b"/>
              <a:pathLst>
                <a:path w="513" h="417" extrusionOk="0">
                  <a:moveTo>
                    <a:pt x="313" y="1"/>
                  </a:moveTo>
                  <a:cubicBezTo>
                    <a:pt x="262" y="1"/>
                    <a:pt x="208" y="16"/>
                    <a:pt x="155" y="45"/>
                  </a:cubicBezTo>
                  <a:cubicBezTo>
                    <a:pt x="72" y="141"/>
                    <a:pt x="0" y="236"/>
                    <a:pt x="72" y="355"/>
                  </a:cubicBezTo>
                  <a:cubicBezTo>
                    <a:pt x="106" y="400"/>
                    <a:pt x="145" y="416"/>
                    <a:pt x="186" y="416"/>
                  </a:cubicBezTo>
                  <a:cubicBezTo>
                    <a:pt x="231" y="416"/>
                    <a:pt x="278" y="397"/>
                    <a:pt x="322" y="379"/>
                  </a:cubicBezTo>
                  <a:cubicBezTo>
                    <a:pt x="333" y="355"/>
                    <a:pt x="369" y="343"/>
                    <a:pt x="393" y="343"/>
                  </a:cubicBezTo>
                  <a:cubicBezTo>
                    <a:pt x="369" y="224"/>
                    <a:pt x="476" y="176"/>
                    <a:pt x="512" y="105"/>
                  </a:cubicBezTo>
                  <a:lnTo>
                    <a:pt x="453" y="45"/>
                  </a:lnTo>
                  <a:cubicBezTo>
                    <a:pt x="411" y="16"/>
                    <a:pt x="363" y="1"/>
                    <a:pt x="3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5"/>
            <p:cNvSpPr/>
            <p:nvPr/>
          </p:nvSpPr>
          <p:spPr>
            <a:xfrm>
              <a:off x="5886150" y="2860000"/>
              <a:ext cx="7150" cy="14025"/>
            </a:xfrm>
            <a:custGeom>
              <a:avLst/>
              <a:gdLst/>
              <a:ahLst/>
              <a:cxnLst/>
              <a:rect l="l" t="t" r="r" b="b"/>
              <a:pathLst>
                <a:path w="286" h="561" extrusionOk="0">
                  <a:moveTo>
                    <a:pt x="191" y="1"/>
                  </a:moveTo>
                  <a:lnTo>
                    <a:pt x="191" y="1"/>
                  </a:lnTo>
                  <a:cubicBezTo>
                    <a:pt x="0" y="167"/>
                    <a:pt x="60" y="370"/>
                    <a:pt x="48" y="560"/>
                  </a:cubicBezTo>
                  <a:cubicBezTo>
                    <a:pt x="286" y="429"/>
                    <a:pt x="191" y="203"/>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5"/>
            <p:cNvSpPr/>
            <p:nvPr/>
          </p:nvSpPr>
          <p:spPr>
            <a:xfrm>
              <a:off x="5655750" y="2882025"/>
              <a:ext cx="6575" cy="7475"/>
            </a:xfrm>
            <a:custGeom>
              <a:avLst/>
              <a:gdLst/>
              <a:ahLst/>
              <a:cxnLst/>
              <a:rect l="l" t="t" r="r" b="b"/>
              <a:pathLst>
                <a:path w="263" h="299" extrusionOk="0">
                  <a:moveTo>
                    <a:pt x="239" y="1"/>
                  </a:moveTo>
                  <a:cubicBezTo>
                    <a:pt x="144" y="1"/>
                    <a:pt x="36" y="25"/>
                    <a:pt x="24" y="108"/>
                  </a:cubicBezTo>
                  <a:cubicBezTo>
                    <a:pt x="1" y="275"/>
                    <a:pt x="144" y="275"/>
                    <a:pt x="263" y="298"/>
                  </a:cubicBezTo>
                  <a:cubicBezTo>
                    <a:pt x="239" y="191"/>
                    <a:pt x="239" y="96"/>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35"/>
            <p:cNvSpPr/>
            <p:nvPr/>
          </p:nvSpPr>
          <p:spPr>
            <a:xfrm>
              <a:off x="5625700" y="2731325"/>
              <a:ext cx="11325" cy="3525"/>
            </a:xfrm>
            <a:custGeom>
              <a:avLst/>
              <a:gdLst/>
              <a:ahLst/>
              <a:cxnLst/>
              <a:rect l="l" t="t" r="r" b="b"/>
              <a:pathLst>
                <a:path w="453" h="141" extrusionOk="0">
                  <a:moveTo>
                    <a:pt x="176" y="0"/>
                  </a:moveTo>
                  <a:cubicBezTo>
                    <a:pt x="119" y="0"/>
                    <a:pt x="60" y="11"/>
                    <a:pt x="0" y="28"/>
                  </a:cubicBezTo>
                  <a:cubicBezTo>
                    <a:pt x="91" y="118"/>
                    <a:pt x="209" y="140"/>
                    <a:pt x="333" y="140"/>
                  </a:cubicBezTo>
                  <a:cubicBezTo>
                    <a:pt x="372" y="140"/>
                    <a:pt x="413" y="138"/>
                    <a:pt x="453" y="135"/>
                  </a:cubicBezTo>
                  <a:cubicBezTo>
                    <a:pt x="376" y="36"/>
                    <a:pt x="280"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35"/>
            <p:cNvSpPr/>
            <p:nvPr/>
          </p:nvSpPr>
          <p:spPr>
            <a:xfrm>
              <a:off x="5657850" y="2781125"/>
              <a:ext cx="11025" cy="4000"/>
            </a:xfrm>
            <a:custGeom>
              <a:avLst/>
              <a:gdLst/>
              <a:ahLst/>
              <a:cxnLst/>
              <a:rect l="l" t="t" r="r" b="b"/>
              <a:pathLst>
                <a:path w="441" h="160" extrusionOk="0">
                  <a:moveTo>
                    <a:pt x="441" y="12"/>
                  </a:moveTo>
                  <a:lnTo>
                    <a:pt x="441" y="12"/>
                  </a:lnTo>
                  <a:cubicBezTo>
                    <a:pt x="274" y="24"/>
                    <a:pt x="119" y="1"/>
                    <a:pt x="0" y="143"/>
                  </a:cubicBezTo>
                  <a:cubicBezTo>
                    <a:pt x="53" y="152"/>
                    <a:pt x="109" y="160"/>
                    <a:pt x="164" y="160"/>
                  </a:cubicBezTo>
                  <a:cubicBezTo>
                    <a:pt x="269" y="160"/>
                    <a:pt x="370" y="130"/>
                    <a:pt x="44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35"/>
            <p:cNvSpPr/>
            <p:nvPr/>
          </p:nvSpPr>
          <p:spPr>
            <a:xfrm>
              <a:off x="5575975" y="2860600"/>
              <a:ext cx="6575" cy="2700"/>
            </a:xfrm>
            <a:custGeom>
              <a:avLst/>
              <a:gdLst/>
              <a:ahLst/>
              <a:cxnLst/>
              <a:rect l="l" t="t" r="r" b="b"/>
              <a:pathLst>
                <a:path w="263" h="108" extrusionOk="0">
                  <a:moveTo>
                    <a:pt x="1" y="1"/>
                  </a:moveTo>
                  <a:cubicBezTo>
                    <a:pt x="41" y="75"/>
                    <a:pt x="83" y="108"/>
                    <a:pt x="126" y="108"/>
                  </a:cubicBezTo>
                  <a:cubicBezTo>
                    <a:pt x="173" y="108"/>
                    <a:pt x="219" y="69"/>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35"/>
            <p:cNvSpPr/>
            <p:nvPr/>
          </p:nvSpPr>
          <p:spPr>
            <a:xfrm>
              <a:off x="5583800" y="2801075"/>
              <a:ext cx="2025" cy="2800"/>
            </a:xfrm>
            <a:custGeom>
              <a:avLst/>
              <a:gdLst/>
              <a:ahLst/>
              <a:cxnLst/>
              <a:rect l="l" t="t" r="r" b="b"/>
              <a:pathLst>
                <a:path w="81" h="112" extrusionOk="0">
                  <a:moveTo>
                    <a:pt x="57" y="0"/>
                  </a:moveTo>
                  <a:cubicBezTo>
                    <a:pt x="45" y="24"/>
                    <a:pt x="9" y="36"/>
                    <a:pt x="9" y="48"/>
                  </a:cubicBezTo>
                  <a:cubicBezTo>
                    <a:pt x="0" y="94"/>
                    <a:pt x="12" y="112"/>
                    <a:pt x="40" y="112"/>
                  </a:cubicBezTo>
                  <a:cubicBezTo>
                    <a:pt x="49" y="112"/>
                    <a:pt x="58" y="110"/>
                    <a:pt x="69" y="107"/>
                  </a:cubicBezTo>
                  <a:cubicBezTo>
                    <a:pt x="69" y="96"/>
                    <a:pt x="81" y="60"/>
                    <a:pt x="81" y="48"/>
                  </a:cubicBezTo>
                  <a:cubicBezTo>
                    <a:pt x="69" y="36"/>
                    <a:pt x="57" y="24"/>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35"/>
            <p:cNvSpPr/>
            <p:nvPr/>
          </p:nvSpPr>
          <p:spPr>
            <a:xfrm>
              <a:off x="5532825" y="2879125"/>
              <a:ext cx="6875" cy="2925"/>
            </a:xfrm>
            <a:custGeom>
              <a:avLst/>
              <a:gdLst/>
              <a:ahLst/>
              <a:cxnLst/>
              <a:rect l="l" t="t" r="r" b="b"/>
              <a:pathLst>
                <a:path w="275" h="117" extrusionOk="0">
                  <a:moveTo>
                    <a:pt x="142" y="1"/>
                  </a:moveTo>
                  <a:cubicBezTo>
                    <a:pt x="96" y="1"/>
                    <a:pt x="48" y="39"/>
                    <a:pt x="0" y="117"/>
                  </a:cubicBezTo>
                  <a:lnTo>
                    <a:pt x="274" y="117"/>
                  </a:lnTo>
                  <a:cubicBezTo>
                    <a:pt x="233" y="39"/>
                    <a:pt x="188" y="1"/>
                    <a:pt x="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35"/>
            <p:cNvSpPr/>
            <p:nvPr/>
          </p:nvSpPr>
          <p:spPr>
            <a:xfrm>
              <a:off x="5557525" y="2864800"/>
              <a:ext cx="7475" cy="2975"/>
            </a:xfrm>
            <a:custGeom>
              <a:avLst/>
              <a:gdLst/>
              <a:ahLst/>
              <a:cxnLst/>
              <a:rect l="l" t="t" r="r" b="b"/>
              <a:pathLst>
                <a:path w="299" h="119" extrusionOk="0">
                  <a:moveTo>
                    <a:pt x="158" y="0"/>
                  </a:moveTo>
                  <a:cubicBezTo>
                    <a:pt x="105" y="0"/>
                    <a:pt x="51" y="43"/>
                    <a:pt x="1" y="118"/>
                  </a:cubicBezTo>
                  <a:cubicBezTo>
                    <a:pt x="96" y="118"/>
                    <a:pt x="203" y="118"/>
                    <a:pt x="298" y="106"/>
                  </a:cubicBezTo>
                  <a:cubicBezTo>
                    <a:pt x="253" y="34"/>
                    <a:pt x="206" y="0"/>
                    <a:pt x="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35"/>
            <p:cNvSpPr/>
            <p:nvPr/>
          </p:nvSpPr>
          <p:spPr>
            <a:xfrm>
              <a:off x="5665275" y="2735000"/>
              <a:ext cx="7475" cy="2725"/>
            </a:xfrm>
            <a:custGeom>
              <a:avLst/>
              <a:gdLst/>
              <a:ahLst/>
              <a:cxnLst/>
              <a:rect l="l" t="t" r="r" b="b"/>
              <a:pathLst>
                <a:path w="299" h="109" extrusionOk="0">
                  <a:moveTo>
                    <a:pt x="298" y="0"/>
                  </a:moveTo>
                  <a:cubicBezTo>
                    <a:pt x="191" y="0"/>
                    <a:pt x="96" y="12"/>
                    <a:pt x="1" y="12"/>
                  </a:cubicBezTo>
                  <a:cubicBezTo>
                    <a:pt x="47" y="76"/>
                    <a:pt x="97" y="109"/>
                    <a:pt x="146" y="109"/>
                  </a:cubicBezTo>
                  <a:cubicBezTo>
                    <a:pt x="198" y="109"/>
                    <a:pt x="250" y="73"/>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35"/>
            <p:cNvSpPr/>
            <p:nvPr/>
          </p:nvSpPr>
          <p:spPr>
            <a:xfrm>
              <a:off x="5662600" y="2862675"/>
              <a:ext cx="1800" cy="2650"/>
            </a:xfrm>
            <a:custGeom>
              <a:avLst/>
              <a:gdLst/>
              <a:ahLst/>
              <a:cxnLst/>
              <a:rect l="l" t="t" r="r" b="b"/>
              <a:pathLst>
                <a:path w="72" h="106" extrusionOk="0">
                  <a:moveTo>
                    <a:pt x="48" y="1"/>
                  </a:moveTo>
                  <a:cubicBezTo>
                    <a:pt x="24" y="13"/>
                    <a:pt x="1" y="25"/>
                    <a:pt x="1" y="37"/>
                  </a:cubicBezTo>
                  <a:cubicBezTo>
                    <a:pt x="1" y="81"/>
                    <a:pt x="7" y="105"/>
                    <a:pt x="30" y="105"/>
                  </a:cubicBezTo>
                  <a:cubicBezTo>
                    <a:pt x="38" y="105"/>
                    <a:pt x="48" y="102"/>
                    <a:pt x="60" y="96"/>
                  </a:cubicBezTo>
                  <a:cubicBezTo>
                    <a:pt x="60" y="96"/>
                    <a:pt x="72" y="72"/>
                    <a:pt x="72" y="60"/>
                  </a:cubicBezTo>
                  <a:cubicBezTo>
                    <a:pt x="72" y="25"/>
                    <a:pt x="60" y="13"/>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5"/>
            <p:cNvSpPr/>
            <p:nvPr/>
          </p:nvSpPr>
          <p:spPr>
            <a:xfrm>
              <a:off x="5617650" y="2864175"/>
              <a:ext cx="5100" cy="5100"/>
            </a:xfrm>
            <a:custGeom>
              <a:avLst/>
              <a:gdLst/>
              <a:ahLst/>
              <a:cxnLst/>
              <a:rect l="l" t="t" r="r" b="b"/>
              <a:pathLst>
                <a:path w="204" h="204" extrusionOk="0">
                  <a:moveTo>
                    <a:pt x="36" y="0"/>
                  </a:moveTo>
                  <a:cubicBezTo>
                    <a:pt x="1" y="36"/>
                    <a:pt x="1" y="96"/>
                    <a:pt x="24" y="143"/>
                  </a:cubicBezTo>
                  <a:cubicBezTo>
                    <a:pt x="49" y="187"/>
                    <a:pt x="74" y="203"/>
                    <a:pt x="98" y="203"/>
                  </a:cubicBezTo>
                  <a:cubicBezTo>
                    <a:pt x="133" y="203"/>
                    <a:pt x="168" y="171"/>
                    <a:pt x="203" y="143"/>
                  </a:cubicBezTo>
                  <a:cubicBezTo>
                    <a:pt x="179" y="72"/>
                    <a:pt x="132" y="12"/>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5"/>
            <p:cNvSpPr/>
            <p:nvPr/>
          </p:nvSpPr>
          <p:spPr>
            <a:xfrm>
              <a:off x="5553950" y="2774950"/>
              <a:ext cx="3600" cy="1150"/>
            </a:xfrm>
            <a:custGeom>
              <a:avLst/>
              <a:gdLst/>
              <a:ahLst/>
              <a:cxnLst/>
              <a:rect l="l" t="t" r="r" b="b"/>
              <a:pathLst>
                <a:path w="144" h="46" extrusionOk="0">
                  <a:moveTo>
                    <a:pt x="81" y="1"/>
                  </a:moveTo>
                  <a:cubicBezTo>
                    <a:pt x="57" y="1"/>
                    <a:pt x="30" y="3"/>
                    <a:pt x="1" y="9"/>
                  </a:cubicBezTo>
                  <a:cubicBezTo>
                    <a:pt x="13" y="21"/>
                    <a:pt x="25" y="45"/>
                    <a:pt x="48" y="45"/>
                  </a:cubicBezTo>
                  <a:cubicBezTo>
                    <a:pt x="72" y="33"/>
                    <a:pt x="120" y="21"/>
                    <a:pt x="144" y="9"/>
                  </a:cubicBezTo>
                  <a:cubicBezTo>
                    <a:pt x="126" y="3"/>
                    <a:pt x="105" y="1"/>
                    <a:pt x="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5"/>
            <p:cNvSpPr/>
            <p:nvPr/>
          </p:nvSpPr>
          <p:spPr>
            <a:xfrm>
              <a:off x="5568550" y="2774425"/>
              <a:ext cx="3575" cy="1375"/>
            </a:xfrm>
            <a:custGeom>
              <a:avLst/>
              <a:gdLst/>
              <a:ahLst/>
              <a:cxnLst/>
              <a:rect l="l" t="t" r="r" b="b"/>
              <a:pathLst>
                <a:path w="143" h="55" extrusionOk="0">
                  <a:moveTo>
                    <a:pt x="67" y="1"/>
                  </a:moveTo>
                  <a:cubicBezTo>
                    <a:pt x="42" y="1"/>
                    <a:pt x="18" y="7"/>
                    <a:pt x="0" y="19"/>
                  </a:cubicBezTo>
                  <a:cubicBezTo>
                    <a:pt x="12" y="30"/>
                    <a:pt x="24" y="54"/>
                    <a:pt x="36" y="54"/>
                  </a:cubicBezTo>
                  <a:cubicBezTo>
                    <a:pt x="83" y="54"/>
                    <a:pt x="119" y="30"/>
                    <a:pt x="143" y="19"/>
                  </a:cubicBezTo>
                  <a:cubicBezTo>
                    <a:pt x="119" y="7"/>
                    <a:pt x="92" y="1"/>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5"/>
            <p:cNvSpPr/>
            <p:nvPr/>
          </p:nvSpPr>
          <p:spPr>
            <a:xfrm>
              <a:off x="5561400" y="2774300"/>
              <a:ext cx="3600" cy="1500"/>
            </a:xfrm>
            <a:custGeom>
              <a:avLst/>
              <a:gdLst/>
              <a:ahLst/>
              <a:cxnLst/>
              <a:rect l="l" t="t" r="r" b="b"/>
              <a:pathLst>
                <a:path w="144" h="60" extrusionOk="0">
                  <a:moveTo>
                    <a:pt x="74" y="1"/>
                  </a:moveTo>
                  <a:cubicBezTo>
                    <a:pt x="49" y="1"/>
                    <a:pt x="27" y="10"/>
                    <a:pt x="0" y="24"/>
                  </a:cubicBezTo>
                  <a:lnTo>
                    <a:pt x="48" y="59"/>
                  </a:lnTo>
                  <a:cubicBezTo>
                    <a:pt x="84" y="59"/>
                    <a:pt x="119" y="35"/>
                    <a:pt x="143" y="24"/>
                  </a:cubicBezTo>
                  <a:cubicBezTo>
                    <a:pt x="116" y="7"/>
                    <a:pt x="94"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5"/>
            <p:cNvSpPr/>
            <p:nvPr/>
          </p:nvSpPr>
          <p:spPr>
            <a:xfrm>
              <a:off x="5614975" y="2864175"/>
              <a:ext cx="3600" cy="3900"/>
            </a:xfrm>
            <a:custGeom>
              <a:avLst/>
              <a:gdLst/>
              <a:ahLst/>
              <a:cxnLst/>
              <a:rect l="l" t="t" r="r" b="b"/>
              <a:pathLst>
                <a:path w="144" h="156" extrusionOk="0">
                  <a:moveTo>
                    <a:pt x="143" y="0"/>
                  </a:moveTo>
                  <a:cubicBezTo>
                    <a:pt x="108" y="0"/>
                    <a:pt x="60" y="0"/>
                    <a:pt x="1" y="12"/>
                  </a:cubicBezTo>
                  <a:cubicBezTo>
                    <a:pt x="12" y="96"/>
                    <a:pt x="60" y="143"/>
                    <a:pt x="143" y="155"/>
                  </a:cubicBez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5"/>
            <p:cNvSpPr/>
            <p:nvPr/>
          </p:nvSpPr>
          <p:spPr>
            <a:xfrm>
              <a:off x="5622425" y="2779200"/>
              <a:ext cx="3600" cy="2250"/>
            </a:xfrm>
            <a:custGeom>
              <a:avLst/>
              <a:gdLst/>
              <a:ahLst/>
              <a:cxnLst/>
              <a:rect l="l" t="t" r="r" b="b"/>
              <a:pathLst>
                <a:path w="144" h="90" extrusionOk="0">
                  <a:moveTo>
                    <a:pt x="76" y="0"/>
                  </a:moveTo>
                  <a:cubicBezTo>
                    <a:pt x="51" y="0"/>
                    <a:pt x="24" y="30"/>
                    <a:pt x="0" y="89"/>
                  </a:cubicBezTo>
                  <a:lnTo>
                    <a:pt x="143" y="89"/>
                  </a:lnTo>
                  <a:cubicBezTo>
                    <a:pt x="125" y="30"/>
                    <a:pt x="101" y="0"/>
                    <a:pt x="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5"/>
            <p:cNvSpPr/>
            <p:nvPr/>
          </p:nvSpPr>
          <p:spPr>
            <a:xfrm>
              <a:off x="5891800" y="2852275"/>
              <a:ext cx="4775" cy="4475"/>
            </a:xfrm>
            <a:custGeom>
              <a:avLst/>
              <a:gdLst/>
              <a:ahLst/>
              <a:cxnLst/>
              <a:rect l="l" t="t" r="r" b="b"/>
              <a:pathLst>
                <a:path w="191" h="179" extrusionOk="0">
                  <a:moveTo>
                    <a:pt x="107" y="0"/>
                  </a:moveTo>
                  <a:cubicBezTo>
                    <a:pt x="24" y="36"/>
                    <a:pt x="0" y="95"/>
                    <a:pt x="12" y="179"/>
                  </a:cubicBezTo>
                  <a:lnTo>
                    <a:pt x="131" y="179"/>
                  </a:lnTo>
                  <a:lnTo>
                    <a:pt x="191" y="107"/>
                  </a:lnTo>
                  <a:lnTo>
                    <a:pt x="167" y="60"/>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5"/>
            <p:cNvSpPr/>
            <p:nvPr/>
          </p:nvSpPr>
          <p:spPr>
            <a:xfrm>
              <a:off x="5844775" y="2707775"/>
              <a:ext cx="3875" cy="1950"/>
            </a:xfrm>
            <a:custGeom>
              <a:avLst/>
              <a:gdLst/>
              <a:ahLst/>
              <a:cxnLst/>
              <a:rect l="l" t="t" r="r" b="b"/>
              <a:pathLst>
                <a:path w="155" h="78" extrusionOk="0">
                  <a:moveTo>
                    <a:pt x="68" y="1"/>
                  </a:moveTo>
                  <a:cubicBezTo>
                    <a:pt x="43" y="1"/>
                    <a:pt x="24" y="25"/>
                    <a:pt x="0" y="65"/>
                  </a:cubicBezTo>
                  <a:cubicBezTo>
                    <a:pt x="48" y="77"/>
                    <a:pt x="95" y="77"/>
                    <a:pt x="155" y="77"/>
                  </a:cubicBezTo>
                  <a:cubicBezTo>
                    <a:pt x="143" y="41"/>
                    <a:pt x="119" y="29"/>
                    <a:pt x="107" y="18"/>
                  </a:cubicBezTo>
                  <a:cubicBezTo>
                    <a:pt x="92" y="6"/>
                    <a:pt x="79" y="1"/>
                    <a:pt x="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5"/>
            <p:cNvSpPr/>
            <p:nvPr/>
          </p:nvSpPr>
          <p:spPr>
            <a:xfrm>
              <a:off x="5485800" y="2940800"/>
              <a:ext cx="128300" cy="23100"/>
            </a:xfrm>
            <a:custGeom>
              <a:avLst/>
              <a:gdLst/>
              <a:ahLst/>
              <a:cxnLst/>
              <a:rect l="l" t="t" r="r" b="b"/>
              <a:pathLst>
                <a:path w="5132" h="924" extrusionOk="0">
                  <a:moveTo>
                    <a:pt x="918" y="0"/>
                  </a:moveTo>
                  <a:cubicBezTo>
                    <a:pt x="522" y="0"/>
                    <a:pt x="222" y="231"/>
                    <a:pt x="12" y="650"/>
                  </a:cubicBezTo>
                  <a:cubicBezTo>
                    <a:pt x="0" y="733"/>
                    <a:pt x="0" y="829"/>
                    <a:pt x="0" y="924"/>
                  </a:cubicBezTo>
                  <a:lnTo>
                    <a:pt x="453" y="829"/>
                  </a:lnTo>
                  <a:cubicBezTo>
                    <a:pt x="743" y="700"/>
                    <a:pt x="1062" y="648"/>
                    <a:pt x="1393" y="648"/>
                  </a:cubicBezTo>
                  <a:cubicBezTo>
                    <a:pt x="1429" y="648"/>
                    <a:pt x="1465" y="649"/>
                    <a:pt x="1500" y="650"/>
                  </a:cubicBezTo>
                  <a:cubicBezTo>
                    <a:pt x="2012" y="662"/>
                    <a:pt x="2501" y="662"/>
                    <a:pt x="3012" y="686"/>
                  </a:cubicBezTo>
                  <a:cubicBezTo>
                    <a:pt x="3062" y="682"/>
                    <a:pt x="3112" y="681"/>
                    <a:pt x="3161" y="681"/>
                  </a:cubicBezTo>
                  <a:cubicBezTo>
                    <a:pt x="3711" y="681"/>
                    <a:pt x="4233" y="884"/>
                    <a:pt x="4774" y="884"/>
                  </a:cubicBezTo>
                  <a:cubicBezTo>
                    <a:pt x="4834" y="884"/>
                    <a:pt x="4893" y="882"/>
                    <a:pt x="4953" y="876"/>
                  </a:cubicBezTo>
                  <a:cubicBezTo>
                    <a:pt x="5037" y="864"/>
                    <a:pt x="5096" y="829"/>
                    <a:pt x="5120" y="757"/>
                  </a:cubicBezTo>
                  <a:cubicBezTo>
                    <a:pt x="5132" y="686"/>
                    <a:pt x="5120" y="626"/>
                    <a:pt x="5108" y="543"/>
                  </a:cubicBezTo>
                  <a:cubicBezTo>
                    <a:pt x="5037" y="412"/>
                    <a:pt x="4834" y="483"/>
                    <a:pt x="4775" y="341"/>
                  </a:cubicBezTo>
                  <a:cubicBezTo>
                    <a:pt x="4721" y="316"/>
                    <a:pt x="4665" y="309"/>
                    <a:pt x="4608" y="309"/>
                  </a:cubicBezTo>
                  <a:cubicBezTo>
                    <a:pt x="4507" y="309"/>
                    <a:pt x="4403" y="333"/>
                    <a:pt x="4302" y="333"/>
                  </a:cubicBezTo>
                  <a:cubicBezTo>
                    <a:pt x="4210" y="333"/>
                    <a:pt x="4120" y="313"/>
                    <a:pt x="4036" y="233"/>
                  </a:cubicBezTo>
                  <a:cubicBezTo>
                    <a:pt x="3132" y="174"/>
                    <a:pt x="2215" y="126"/>
                    <a:pt x="1310" y="67"/>
                  </a:cubicBezTo>
                  <a:cubicBezTo>
                    <a:pt x="1170" y="22"/>
                    <a:pt x="1039" y="0"/>
                    <a:pt x="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5"/>
            <p:cNvSpPr/>
            <p:nvPr/>
          </p:nvSpPr>
          <p:spPr>
            <a:xfrm>
              <a:off x="5411075" y="2798000"/>
              <a:ext cx="28800" cy="120025"/>
            </a:xfrm>
            <a:custGeom>
              <a:avLst/>
              <a:gdLst/>
              <a:ahLst/>
              <a:cxnLst/>
              <a:rect l="l" t="t" r="r" b="b"/>
              <a:pathLst>
                <a:path w="1152" h="4801" extrusionOk="0">
                  <a:moveTo>
                    <a:pt x="189" y="0"/>
                  </a:moveTo>
                  <a:cubicBezTo>
                    <a:pt x="154" y="0"/>
                    <a:pt x="119" y="12"/>
                    <a:pt x="84" y="40"/>
                  </a:cubicBezTo>
                  <a:cubicBezTo>
                    <a:pt x="1" y="766"/>
                    <a:pt x="1" y="1492"/>
                    <a:pt x="84" y="2231"/>
                  </a:cubicBezTo>
                  <a:cubicBezTo>
                    <a:pt x="132" y="3159"/>
                    <a:pt x="417" y="4029"/>
                    <a:pt x="965" y="4791"/>
                  </a:cubicBezTo>
                  <a:cubicBezTo>
                    <a:pt x="995" y="4797"/>
                    <a:pt x="1020" y="4801"/>
                    <a:pt x="1042" y="4801"/>
                  </a:cubicBezTo>
                  <a:cubicBezTo>
                    <a:pt x="1131" y="4801"/>
                    <a:pt x="1151" y="4742"/>
                    <a:pt x="1132" y="4636"/>
                  </a:cubicBezTo>
                  <a:cubicBezTo>
                    <a:pt x="953" y="4171"/>
                    <a:pt x="727" y="3731"/>
                    <a:pt x="679" y="3219"/>
                  </a:cubicBezTo>
                  <a:cubicBezTo>
                    <a:pt x="620" y="2790"/>
                    <a:pt x="620" y="2350"/>
                    <a:pt x="644" y="1885"/>
                  </a:cubicBezTo>
                  <a:cubicBezTo>
                    <a:pt x="679" y="1778"/>
                    <a:pt x="727" y="1659"/>
                    <a:pt x="715" y="1528"/>
                  </a:cubicBezTo>
                  <a:cubicBezTo>
                    <a:pt x="667" y="1421"/>
                    <a:pt x="584" y="1338"/>
                    <a:pt x="501" y="1242"/>
                  </a:cubicBezTo>
                  <a:cubicBezTo>
                    <a:pt x="429" y="1135"/>
                    <a:pt x="441" y="1016"/>
                    <a:pt x="465" y="909"/>
                  </a:cubicBezTo>
                  <a:cubicBezTo>
                    <a:pt x="477" y="850"/>
                    <a:pt x="477" y="790"/>
                    <a:pt x="465" y="730"/>
                  </a:cubicBezTo>
                  <a:cubicBezTo>
                    <a:pt x="429" y="611"/>
                    <a:pt x="417" y="492"/>
                    <a:pt x="406" y="373"/>
                  </a:cubicBezTo>
                  <a:cubicBezTo>
                    <a:pt x="382" y="242"/>
                    <a:pt x="358" y="123"/>
                    <a:pt x="263" y="16"/>
                  </a:cubicBezTo>
                  <a:cubicBezTo>
                    <a:pt x="238" y="6"/>
                    <a:pt x="213"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5"/>
            <p:cNvSpPr/>
            <p:nvPr/>
          </p:nvSpPr>
          <p:spPr>
            <a:xfrm>
              <a:off x="5560200" y="2949200"/>
              <a:ext cx="94100" cy="19475"/>
            </a:xfrm>
            <a:custGeom>
              <a:avLst/>
              <a:gdLst/>
              <a:ahLst/>
              <a:cxnLst/>
              <a:rect l="l" t="t" r="r" b="b"/>
              <a:pathLst>
                <a:path w="3764" h="779" extrusionOk="0">
                  <a:moveTo>
                    <a:pt x="2327" y="0"/>
                  </a:moveTo>
                  <a:cubicBezTo>
                    <a:pt x="2143" y="0"/>
                    <a:pt x="1958" y="5"/>
                    <a:pt x="1775" y="5"/>
                  </a:cubicBezTo>
                  <a:cubicBezTo>
                    <a:pt x="1822" y="147"/>
                    <a:pt x="1941" y="159"/>
                    <a:pt x="2061" y="183"/>
                  </a:cubicBezTo>
                  <a:cubicBezTo>
                    <a:pt x="2132" y="267"/>
                    <a:pt x="2251" y="290"/>
                    <a:pt x="2358" y="350"/>
                  </a:cubicBezTo>
                  <a:cubicBezTo>
                    <a:pt x="2239" y="350"/>
                    <a:pt x="2144" y="386"/>
                    <a:pt x="2061" y="481"/>
                  </a:cubicBezTo>
                  <a:cubicBezTo>
                    <a:pt x="2021" y="478"/>
                    <a:pt x="1981" y="476"/>
                    <a:pt x="1941" y="476"/>
                  </a:cubicBezTo>
                  <a:cubicBezTo>
                    <a:pt x="1823" y="476"/>
                    <a:pt x="1706" y="487"/>
                    <a:pt x="1590" y="487"/>
                  </a:cubicBezTo>
                  <a:cubicBezTo>
                    <a:pt x="1466" y="487"/>
                    <a:pt x="1344" y="474"/>
                    <a:pt x="1227" y="421"/>
                  </a:cubicBezTo>
                  <a:cubicBezTo>
                    <a:pt x="1011" y="326"/>
                    <a:pt x="795" y="288"/>
                    <a:pt x="578" y="288"/>
                  </a:cubicBezTo>
                  <a:cubicBezTo>
                    <a:pt x="387" y="288"/>
                    <a:pt x="195" y="317"/>
                    <a:pt x="1" y="362"/>
                  </a:cubicBezTo>
                  <a:cubicBezTo>
                    <a:pt x="108" y="481"/>
                    <a:pt x="239" y="481"/>
                    <a:pt x="394" y="493"/>
                  </a:cubicBezTo>
                  <a:cubicBezTo>
                    <a:pt x="989" y="588"/>
                    <a:pt x="1608" y="564"/>
                    <a:pt x="2192" y="778"/>
                  </a:cubicBezTo>
                  <a:cubicBezTo>
                    <a:pt x="2462" y="735"/>
                    <a:pt x="2736" y="711"/>
                    <a:pt x="3008" y="711"/>
                  </a:cubicBezTo>
                  <a:cubicBezTo>
                    <a:pt x="3263" y="711"/>
                    <a:pt x="3516" y="732"/>
                    <a:pt x="3763" y="778"/>
                  </a:cubicBezTo>
                  <a:lnTo>
                    <a:pt x="3763" y="481"/>
                  </a:lnTo>
                  <a:cubicBezTo>
                    <a:pt x="3659" y="516"/>
                    <a:pt x="3547" y="591"/>
                    <a:pt x="3452" y="591"/>
                  </a:cubicBezTo>
                  <a:cubicBezTo>
                    <a:pt x="3385" y="591"/>
                    <a:pt x="3327" y="552"/>
                    <a:pt x="3287" y="433"/>
                  </a:cubicBezTo>
                  <a:cubicBezTo>
                    <a:pt x="3215" y="195"/>
                    <a:pt x="3489" y="219"/>
                    <a:pt x="3632" y="183"/>
                  </a:cubicBezTo>
                  <a:cubicBezTo>
                    <a:pt x="3205" y="24"/>
                    <a:pt x="2766" y="0"/>
                    <a:pt x="2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5"/>
            <p:cNvSpPr/>
            <p:nvPr/>
          </p:nvSpPr>
          <p:spPr>
            <a:xfrm>
              <a:off x="5464650" y="2939425"/>
              <a:ext cx="53900" cy="17950"/>
            </a:xfrm>
            <a:custGeom>
              <a:avLst/>
              <a:gdLst/>
              <a:ahLst/>
              <a:cxnLst/>
              <a:rect l="l" t="t" r="r" b="b"/>
              <a:pathLst>
                <a:path w="2156" h="718" extrusionOk="0">
                  <a:moveTo>
                    <a:pt x="1445" y="1"/>
                  </a:moveTo>
                  <a:cubicBezTo>
                    <a:pt x="1236" y="1"/>
                    <a:pt x="1029" y="29"/>
                    <a:pt x="834" y="62"/>
                  </a:cubicBezTo>
                  <a:cubicBezTo>
                    <a:pt x="537" y="98"/>
                    <a:pt x="287" y="372"/>
                    <a:pt x="1" y="550"/>
                  </a:cubicBezTo>
                  <a:cubicBezTo>
                    <a:pt x="263" y="705"/>
                    <a:pt x="584" y="598"/>
                    <a:pt x="858" y="717"/>
                  </a:cubicBezTo>
                  <a:cubicBezTo>
                    <a:pt x="1217" y="506"/>
                    <a:pt x="1520" y="126"/>
                    <a:pt x="1975" y="126"/>
                  </a:cubicBezTo>
                  <a:cubicBezTo>
                    <a:pt x="2032" y="126"/>
                    <a:pt x="2093" y="132"/>
                    <a:pt x="2156" y="146"/>
                  </a:cubicBezTo>
                  <a:cubicBezTo>
                    <a:pt x="1927" y="38"/>
                    <a:pt x="1685" y="1"/>
                    <a:pt x="1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5"/>
            <p:cNvSpPr/>
            <p:nvPr/>
          </p:nvSpPr>
          <p:spPr>
            <a:xfrm>
              <a:off x="5416725" y="2744525"/>
              <a:ext cx="18200" cy="48825"/>
            </a:xfrm>
            <a:custGeom>
              <a:avLst/>
              <a:gdLst/>
              <a:ahLst/>
              <a:cxnLst/>
              <a:rect l="l" t="t" r="r" b="b"/>
              <a:pathLst>
                <a:path w="728" h="1953" extrusionOk="0">
                  <a:moveTo>
                    <a:pt x="322" y="0"/>
                  </a:moveTo>
                  <a:cubicBezTo>
                    <a:pt x="1" y="488"/>
                    <a:pt x="49" y="1060"/>
                    <a:pt x="37" y="1596"/>
                  </a:cubicBezTo>
                  <a:cubicBezTo>
                    <a:pt x="13" y="1655"/>
                    <a:pt x="1" y="1715"/>
                    <a:pt x="13" y="1774"/>
                  </a:cubicBezTo>
                  <a:cubicBezTo>
                    <a:pt x="60" y="1893"/>
                    <a:pt x="156" y="1953"/>
                    <a:pt x="299" y="1953"/>
                  </a:cubicBezTo>
                  <a:cubicBezTo>
                    <a:pt x="382" y="1905"/>
                    <a:pt x="418" y="1822"/>
                    <a:pt x="477" y="1762"/>
                  </a:cubicBezTo>
                  <a:cubicBezTo>
                    <a:pt x="727" y="1607"/>
                    <a:pt x="668" y="1405"/>
                    <a:pt x="620" y="1179"/>
                  </a:cubicBezTo>
                  <a:cubicBezTo>
                    <a:pt x="370" y="1000"/>
                    <a:pt x="513" y="738"/>
                    <a:pt x="489" y="500"/>
                  </a:cubicBezTo>
                  <a:cubicBezTo>
                    <a:pt x="453" y="322"/>
                    <a:pt x="501" y="119"/>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5"/>
            <p:cNvSpPr/>
            <p:nvPr/>
          </p:nvSpPr>
          <p:spPr>
            <a:xfrm>
              <a:off x="5495925" y="2915375"/>
              <a:ext cx="58350" cy="13525"/>
            </a:xfrm>
            <a:custGeom>
              <a:avLst/>
              <a:gdLst/>
              <a:ahLst/>
              <a:cxnLst/>
              <a:rect l="l" t="t" r="r" b="b"/>
              <a:pathLst>
                <a:path w="2334" h="541" extrusionOk="0">
                  <a:moveTo>
                    <a:pt x="60" y="0"/>
                  </a:moveTo>
                  <a:lnTo>
                    <a:pt x="60" y="0"/>
                  </a:lnTo>
                  <a:cubicBezTo>
                    <a:pt x="0" y="226"/>
                    <a:pt x="107" y="369"/>
                    <a:pt x="345" y="405"/>
                  </a:cubicBezTo>
                  <a:cubicBezTo>
                    <a:pt x="417" y="409"/>
                    <a:pt x="491" y="410"/>
                    <a:pt x="567" y="410"/>
                  </a:cubicBezTo>
                  <a:cubicBezTo>
                    <a:pt x="718" y="410"/>
                    <a:pt x="877" y="405"/>
                    <a:pt x="1036" y="405"/>
                  </a:cubicBezTo>
                  <a:cubicBezTo>
                    <a:pt x="1115" y="344"/>
                    <a:pt x="1191" y="308"/>
                    <a:pt x="1265" y="308"/>
                  </a:cubicBezTo>
                  <a:cubicBezTo>
                    <a:pt x="1337" y="308"/>
                    <a:pt x="1406" y="341"/>
                    <a:pt x="1476" y="417"/>
                  </a:cubicBezTo>
                  <a:cubicBezTo>
                    <a:pt x="1611" y="515"/>
                    <a:pt x="1756" y="541"/>
                    <a:pt x="1905" y="541"/>
                  </a:cubicBezTo>
                  <a:cubicBezTo>
                    <a:pt x="2045" y="541"/>
                    <a:pt x="2189" y="518"/>
                    <a:pt x="2334" y="512"/>
                  </a:cubicBezTo>
                  <a:cubicBezTo>
                    <a:pt x="2250" y="346"/>
                    <a:pt x="1965" y="453"/>
                    <a:pt x="1905" y="226"/>
                  </a:cubicBezTo>
                  <a:cubicBezTo>
                    <a:pt x="1914" y="146"/>
                    <a:pt x="1909" y="86"/>
                    <a:pt x="1841" y="86"/>
                  </a:cubicBezTo>
                  <a:cubicBezTo>
                    <a:pt x="1819" y="86"/>
                    <a:pt x="1789" y="93"/>
                    <a:pt x="1750" y="107"/>
                  </a:cubicBezTo>
                  <a:cubicBezTo>
                    <a:pt x="1644" y="116"/>
                    <a:pt x="1538" y="120"/>
                    <a:pt x="1432" y="120"/>
                  </a:cubicBezTo>
                  <a:cubicBezTo>
                    <a:pt x="975" y="120"/>
                    <a:pt x="513" y="49"/>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5"/>
            <p:cNvSpPr/>
            <p:nvPr/>
          </p:nvSpPr>
          <p:spPr>
            <a:xfrm>
              <a:off x="5424175" y="2701350"/>
              <a:ext cx="20875" cy="55700"/>
            </a:xfrm>
            <a:custGeom>
              <a:avLst/>
              <a:gdLst/>
              <a:ahLst/>
              <a:cxnLst/>
              <a:rect l="l" t="t" r="r" b="b"/>
              <a:pathLst>
                <a:path w="835" h="2228" extrusionOk="0">
                  <a:moveTo>
                    <a:pt x="596" y="1"/>
                  </a:moveTo>
                  <a:lnTo>
                    <a:pt x="453" y="179"/>
                  </a:lnTo>
                  <a:cubicBezTo>
                    <a:pt x="370" y="275"/>
                    <a:pt x="394" y="406"/>
                    <a:pt x="322" y="477"/>
                  </a:cubicBezTo>
                  <a:cubicBezTo>
                    <a:pt x="310" y="525"/>
                    <a:pt x="286" y="560"/>
                    <a:pt x="286" y="596"/>
                  </a:cubicBezTo>
                  <a:cubicBezTo>
                    <a:pt x="155" y="929"/>
                    <a:pt x="132" y="1287"/>
                    <a:pt x="24" y="1632"/>
                  </a:cubicBezTo>
                  <a:cubicBezTo>
                    <a:pt x="13" y="1668"/>
                    <a:pt x="13" y="1703"/>
                    <a:pt x="13" y="1751"/>
                  </a:cubicBezTo>
                  <a:cubicBezTo>
                    <a:pt x="36" y="1906"/>
                    <a:pt x="1" y="2108"/>
                    <a:pt x="191" y="2227"/>
                  </a:cubicBezTo>
                  <a:cubicBezTo>
                    <a:pt x="370" y="1727"/>
                    <a:pt x="394" y="1191"/>
                    <a:pt x="739" y="763"/>
                  </a:cubicBezTo>
                  <a:cubicBezTo>
                    <a:pt x="751" y="644"/>
                    <a:pt x="810" y="536"/>
                    <a:pt x="810" y="441"/>
                  </a:cubicBezTo>
                  <a:cubicBezTo>
                    <a:pt x="834" y="382"/>
                    <a:pt x="810" y="334"/>
                    <a:pt x="798" y="275"/>
                  </a:cubicBezTo>
                  <a:cubicBezTo>
                    <a:pt x="751" y="155"/>
                    <a:pt x="715" y="48"/>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5"/>
            <p:cNvSpPr/>
            <p:nvPr/>
          </p:nvSpPr>
          <p:spPr>
            <a:xfrm>
              <a:off x="5389050" y="2770700"/>
              <a:ext cx="10750" cy="56875"/>
            </a:xfrm>
            <a:custGeom>
              <a:avLst/>
              <a:gdLst/>
              <a:ahLst/>
              <a:cxnLst/>
              <a:rect l="l" t="t" r="r" b="b"/>
              <a:pathLst>
                <a:path w="430" h="2275" extrusionOk="0">
                  <a:moveTo>
                    <a:pt x="286" y="1"/>
                  </a:moveTo>
                  <a:cubicBezTo>
                    <a:pt x="120" y="132"/>
                    <a:pt x="155" y="322"/>
                    <a:pt x="155" y="501"/>
                  </a:cubicBezTo>
                  <a:cubicBezTo>
                    <a:pt x="132" y="679"/>
                    <a:pt x="179" y="882"/>
                    <a:pt x="1" y="1013"/>
                  </a:cubicBezTo>
                  <a:lnTo>
                    <a:pt x="1" y="2275"/>
                  </a:lnTo>
                  <a:cubicBezTo>
                    <a:pt x="405" y="1608"/>
                    <a:pt x="191" y="965"/>
                    <a:pt x="417" y="418"/>
                  </a:cubicBezTo>
                  <a:cubicBezTo>
                    <a:pt x="298" y="298"/>
                    <a:pt x="429" y="10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5"/>
            <p:cNvSpPr/>
            <p:nvPr/>
          </p:nvSpPr>
          <p:spPr>
            <a:xfrm>
              <a:off x="5417325" y="2842150"/>
              <a:ext cx="14625" cy="36325"/>
            </a:xfrm>
            <a:custGeom>
              <a:avLst/>
              <a:gdLst/>
              <a:ahLst/>
              <a:cxnLst/>
              <a:rect l="l" t="t" r="r" b="b"/>
              <a:pathLst>
                <a:path w="585" h="1453" extrusionOk="0">
                  <a:moveTo>
                    <a:pt x="298" y="0"/>
                  </a:moveTo>
                  <a:cubicBezTo>
                    <a:pt x="1" y="524"/>
                    <a:pt x="310" y="977"/>
                    <a:pt x="429" y="1453"/>
                  </a:cubicBezTo>
                  <a:cubicBezTo>
                    <a:pt x="477" y="1322"/>
                    <a:pt x="417" y="1131"/>
                    <a:pt x="572" y="1012"/>
                  </a:cubicBezTo>
                  <a:cubicBezTo>
                    <a:pt x="572" y="822"/>
                    <a:pt x="584" y="608"/>
                    <a:pt x="584" y="417"/>
                  </a:cubicBezTo>
                  <a:cubicBezTo>
                    <a:pt x="489" y="346"/>
                    <a:pt x="548" y="203"/>
                    <a:pt x="489" y="119"/>
                  </a:cubicBezTo>
                  <a:cubicBezTo>
                    <a:pt x="465" y="72"/>
                    <a:pt x="417" y="48"/>
                    <a:pt x="370" y="12"/>
                  </a:cubicBezTo>
                  <a:cubicBezTo>
                    <a:pt x="358" y="12"/>
                    <a:pt x="334"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5"/>
            <p:cNvSpPr/>
            <p:nvPr/>
          </p:nvSpPr>
          <p:spPr>
            <a:xfrm>
              <a:off x="5408100" y="2799275"/>
              <a:ext cx="5975" cy="54800"/>
            </a:xfrm>
            <a:custGeom>
              <a:avLst/>
              <a:gdLst/>
              <a:ahLst/>
              <a:cxnLst/>
              <a:rect l="l" t="t" r="r" b="b"/>
              <a:pathLst>
                <a:path w="239" h="2192" extrusionOk="0">
                  <a:moveTo>
                    <a:pt x="239" y="1"/>
                  </a:moveTo>
                  <a:cubicBezTo>
                    <a:pt x="1" y="727"/>
                    <a:pt x="60" y="1465"/>
                    <a:pt x="239" y="2192"/>
                  </a:cubicBezTo>
                  <a:lnTo>
                    <a:pt x="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5"/>
            <p:cNvSpPr/>
            <p:nvPr/>
          </p:nvSpPr>
          <p:spPr>
            <a:xfrm>
              <a:off x="5439050" y="2692125"/>
              <a:ext cx="23250" cy="18500"/>
            </a:xfrm>
            <a:custGeom>
              <a:avLst/>
              <a:gdLst/>
              <a:ahLst/>
              <a:cxnLst/>
              <a:rect l="l" t="t" r="r" b="b"/>
              <a:pathLst>
                <a:path w="930" h="740" extrusionOk="0">
                  <a:moveTo>
                    <a:pt x="310" y="1"/>
                  </a:moveTo>
                  <a:cubicBezTo>
                    <a:pt x="215" y="96"/>
                    <a:pt x="144" y="191"/>
                    <a:pt x="37" y="286"/>
                  </a:cubicBezTo>
                  <a:cubicBezTo>
                    <a:pt x="13" y="310"/>
                    <a:pt x="1" y="346"/>
                    <a:pt x="1" y="394"/>
                  </a:cubicBezTo>
                  <a:cubicBezTo>
                    <a:pt x="25" y="524"/>
                    <a:pt x="37" y="644"/>
                    <a:pt x="180" y="715"/>
                  </a:cubicBezTo>
                  <a:cubicBezTo>
                    <a:pt x="207" y="732"/>
                    <a:pt x="235" y="740"/>
                    <a:pt x="263" y="740"/>
                  </a:cubicBezTo>
                  <a:cubicBezTo>
                    <a:pt x="330" y="740"/>
                    <a:pt x="394" y="698"/>
                    <a:pt x="453" y="655"/>
                  </a:cubicBezTo>
                  <a:cubicBezTo>
                    <a:pt x="488" y="655"/>
                    <a:pt x="498" y="565"/>
                    <a:pt x="538" y="565"/>
                  </a:cubicBezTo>
                  <a:cubicBezTo>
                    <a:pt x="553" y="565"/>
                    <a:pt x="571" y="576"/>
                    <a:pt x="596" y="608"/>
                  </a:cubicBezTo>
                  <a:cubicBezTo>
                    <a:pt x="620" y="608"/>
                    <a:pt x="656" y="632"/>
                    <a:pt x="668" y="644"/>
                  </a:cubicBezTo>
                  <a:cubicBezTo>
                    <a:pt x="680" y="655"/>
                    <a:pt x="715" y="655"/>
                    <a:pt x="739" y="655"/>
                  </a:cubicBezTo>
                  <a:cubicBezTo>
                    <a:pt x="799" y="655"/>
                    <a:pt x="846" y="632"/>
                    <a:pt x="894" y="596"/>
                  </a:cubicBezTo>
                  <a:cubicBezTo>
                    <a:pt x="918" y="536"/>
                    <a:pt x="930" y="489"/>
                    <a:pt x="918" y="429"/>
                  </a:cubicBezTo>
                  <a:cubicBezTo>
                    <a:pt x="894" y="358"/>
                    <a:pt x="834" y="286"/>
                    <a:pt x="751" y="239"/>
                  </a:cubicBezTo>
                  <a:cubicBezTo>
                    <a:pt x="751" y="227"/>
                    <a:pt x="739" y="227"/>
                    <a:pt x="691" y="227"/>
                  </a:cubicBezTo>
                  <a:cubicBezTo>
                    <a:pt x="656" y="227"/>
                    <a:pt x="620" y="239"/>
                    <a:pt x="596" y="274"/>
                  </a:cubicBezTo>
                  <a:cubicBezTo>
                    <a:pt x="418" y="274"/>
                    <a:pt x="441" y="48"/>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5"/>
            <p:cNvSpPr/>
            <p:nvPr/>
          </p:nvSpPr>
          <p:spPr>
            <a:xfrm>
              <a:off x="5403650" y="2719100"/>
              <a:ext cx="14600" cy="30500"/>
            </a:xfrm>
            <a:custGeom>
              <a:avLst/>
              <a:gdLst/>
              <a:ahLst/>
              <a:cxnLst/>
              <a:rect l="l" t="t" r="r" b="b"/>
              <a:pathLst>
                <a:path w="584" h="1220" extrusionOk="0">
                  <a:moveTo>
                    <a:pt x="491" y="1"/>
                  </a:moveTo>
                  <a:cubicBezTo>
                    <a:pt x="462" y="1"/>
                    <a:pt x="434" y="18"/>
                    <a:pt x="405" y="53"/>
                  </a:cubicBezTo>
                  <a:cubicBezTo>
                    <a:pt x="143" y="398"/>
                    <a:pt x="12" y="779"/>
                    <a:pt x="0" y="1219"/>
                  </a:cubicBezTo>
                  <a:cubicBezTo>
                    <a:pt x="322" y="886"/>
                    <a:pt x="322" y="410"/>
                    <a:pt x="583" y="65"/>
                  </a:cubicBezTo>
                  <a:cubicBezTo>
                    <a:pt x="553" y="21"/>
                    <a:pt x="522"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5"/>
            <p:cNvSpPr/>
            <p:nvPr/>
          </p:nvSpPr>
          <p:spPr>
            <a:xfrm>
              <a:off x="5413750" y="2702850"/>
              <a:ext cx="16400" cy="17575"/>
            </a:xfrm>
            <a:custGeom>
              <a:avLst/>
              <a:gdLst/>
              <a:ahLst/>
              <a:cxnLst/>
              <a:rect l="l" t="t" r="r" b="b"/>
              <a:pathLst>
                <a:path w="656" h="703" extrusionOk="0">
                  <a:moveTo>
                    <a:pt x="334" y="0"/>
                  </a:moveTo>
                  <a:lnTo>
                    <a:pt x="334" y="0"/>
                  </a:lnTo>
                  <a:cubicBezTo>
                    <a:pt x="191" y="215"/>
                    <a:pt x="37" y="417"/>
                    <a:pt x="1" y="691"/>
                  </a:cubicBezTo>
                  <a:cubicBezTo>
                    <a:pt x="60" y="703"/>
                    <a:pt x="120" y="703"/>
                    <a:pt x="179" y="703"/>
                  </a:cubicBezTo>
                  <a:cubicBezTo>
                    <a:pt x="215" y="476"/>
                    <a:pt x="656" y="334"/>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5"/>
            <p:cNvSpPr/>
            <p:nvPr/>
          </p:nvSpPr>
          <p:spPr>
            <a:xfrm>
              <a:off x="5423575" y="2716250"/>
              <a:ext cx="8075" cy="25900"/>
            </a:xfrm>
            <a:custGeom>
              <a:avLst/>
              <a:gdLst/>
              <a:ahLst/>
              <a:cxnLst/>
              <a:rect l="l" t="t" r="r" b="b"/>
              <a:pathLst>
                <a:path w="323" h="1036" extrusionOk="0">
                  <a:moveTo>
                    <a:pt x="322" y="0"/>
                  </a:moveTo>
                  <a:cubicBezTo>
                    <a:pt x="60" y="298"/>
                    <a:pt x="1" y="655"/>
                    <a:pt x="48" y="1036"/>
                  </a:cubicBezTo>
                  <a:cubicBezTo>
                    <a:pt x="227" y="714"/>
                    <a:pt x="322" y="381"/>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5"/>
            <p:cNvSpPr/>
            <p:nvPr/>
          </p:nvSpPr>
          <p:spPr>
            <a:xfrm>
              <a:off x="5586400" y="2946400"/>
              <a:ext cx="18475" cy="6050"/>
            </a:xfrm>
            <a:custGeom>
              <a:avLst/>
              <a:gdLst/>
              <a:ahLst/>
              <a:cxnLst/>
              <a:rect l="l" t="t" r="r" b="b"/>
              <a:pathLst>
                <a:path w="739" h="242" extrusionOk="0">
                  <a:moveTo>
                    <a:pt x="349" y="0"/>
                  </a:moveTo>
                  <a:cubicBezTo>
                    <a:pt x="252" y="0"/>
                    <a:pt x="153" y="11"/>
                    <a:pt x="55" y="11"/>
                  </a:cubicBezTo>
                  <a:cubicBezTo>
                    <a:pt x="37" y="11"/>
                    <a:pt x="19" y="10"/>
                    <a:pt x="1" y="9"/>
                  </a:cubicBezTo>
                  <a:lnTo>
                    <a:pt x="1" y="9"/>
                  </a:lnTo>
                  <a:cubicBezTo>
                    <a:pt x="82" y="187"/>
                    <a:pt x="183" y="242"/>
                    <a:pt x="291" y="242"/>
                  </a:cubicBezTo>
                  <a:cubicBezTo>
                    <a:pt x="436" y="242"/>
                    <a:pt x="595" y="144"/>
                    <a:pt x="739" y="117"/>
                  </a:cubicBezTo>
                  <a:cubicBezTo>
                    <a:pt x="617" y="20"/>
                    <a:pt x="484"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5"/>
            <p:cNvSpPr/>
            <p:nvPr/>
          </p:nvSpPr>
          <p:spPr>
            <a:xfrm>
              <a:off x="5748025" y="2939000"/>
              <a:ext cx="22050" cy="4975"/>
            </a:xfrm>
            <a:custGeom>
              <a:avLst/>
              <a:gdLst/>
              <a:ahLst/>
              <a:cxnLst/>
              <a:rect l="l" t="t" r="r" b="b"/>
              <a:pathLst>
                <a:path w="882" h="199" extrusionOk="0">
                  <a:moveTo>
                    <a:pt x="416" y="0"/>
                  </a:moveTo>
                  <a:cubicBezTo>
                    <a:pt x="273" y="0"/>
                    <a:pt x="134" y="29"/>
                    <a:pt x="1" y="139"/>
                  </a:cubicBezTo>
                  <a:cubicBezTo>
                    <a:pt x="179" y="163"/>
                    <a:pt x="358" y="163"/>
                    <a:pt x="536" y="174"/>
                  </a:cubicBezTo>
                  <a:cubicBezTo>
                    <a:pt x="644" y="127"/>
                    <a:pt x="775" y="198"/>
                    <a:pt x="882" y="32"/>
                  </a:cubicBezTo>
                  <a:cubicBezTo>
                    <a:pt x="723" y="32"/>
                    <a:pt x="567" y="0"/>
                    <a:pt x="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5"/>
            <p:cNvSpPr/>
            <p:nvPr/>
          </p:nvSpPr>
          <p:spPr>
            <a:xfrm>
              <a:off x="5442325" y="2921625"/>
              <a:ext cx="20875" cy="7275"/>
            </a:xfrm>
            <a:custGeom>
              <a:avLst/>
              <a:gdLst/>
              <a:ahLst/>
              <a:cxnLst/>
              <a:rect l="l" t="t" r="r" b="b"/>
              <a:pathLst>
                <a:path w="835" h="291" extrusionOk="0">
                  <a:moveTo>
                    <a:pt x="299" y="0"/>
                  </a:moveTo>
                  <a:cubicBezTo>
                    <a:pt x="203" y="60"/>
                    <a:pt x="72" y="12"/>
                    <a:pt x="1" y="155"/>
                  </a:cubicBezTo>
                  <a:cubicBezTo>
                    <a:pt x="122" y="252"/>
                    <a:pt x="244" y="291"/>
                    <a:pt x="381" y="291"/>
                  </a:cubicBezTo>
                  <a:cubicBezTo>
                    <a:pt x="513" y="291"/>
                    <a:pt x="659" y="255"/>
                    <a:pt x="834" y="203"/>
                  </a:cubicBezTo>
                  <a:cubicBezTo>
                    <a:pt x="596" y="107"/>
                    <a:pt x="441" y="6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5"/>
            <p:cNvSpPr/>
            <p:nvPr/>
          </p:nvSpPr>
          <p:spPr>
            <a:xfrm>
              <a:off x="5435500" y="2914175"/>
              <a:ext cx="14300" cy="11350"/>
            </a:xfrm>
            <a:custGeom>
              <a:avLst/>
              <a:gdLst/>
              <a:ahLst/>
              <a:cxnLst/>
              <a:rect l="l" t="t" r="r" b="b"/>
              <a:pathLst>
                <a:path w="572" h="454" extrusionOk="0">
                  <a:moveTo>
                    <a:pt x="167" y="1"/>
                  </a:moveTo>
                  <a:cubicBezTo>
                    <a:pt x="107" y="48"/>
                    <a:pt x="60" y="108"/>
                    <a:pt x="0" y="155"/>
                  </a:cubicBezTo>
                  <a:cubicBezTo>
                    <a:pt x="48" y="298"/>
                    <a:pt x="167" y="382"/>
                    <a:pt x="286" y="453"/>
                  </a:cubicBezTo>
                  <a:cubicBezTo>
                    <a:pt x="393" y="441"/>
                    <a:pt x="512" y="441"/>
                    <a:pt x="572" y="298"/>
                  </a:cubicBezTo>
                  <a:cubicBezTo>
                    <a:pt x="441" y="203"/>
                    <a:pt x="298" y="96"/>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5"/>
            <p:cNvSpPr/>
            <p:nvPr/>
          </p:nvSpPr>
          <p:spPr>
            <a:xfrm>
              <a:off x="5442925" y="2953475"/>
              <a:ext cx="21450" cy="4625"/>
            </a:xfrm>
            <a:custGeom>
              <a:avLst/>
              <a:gdLst/>
              <a:ahLst/>
              <a:cxnLst/>
              <a:rect l="l" t="t" r="r" b="b"/>
              <a:pathLst>
                <a:path w="858" h="185" extrusionOk="0">
                  <a:moveTo>
                    <a:pt x="858" y="0"/>
                  </a:moveTo>
                  <a:cubicBezTo>
                    <a:pt x="572" y="0"/>
                    <a:pt x="286" y="0"/>
                    <a:pt x="1" y="12"/>
                  </a:cubicBezTo>
                  <a:cubicBezTo>
                    <a:pt x="144" y="125"/>
                    <a:pt x="286" y="185"/>
                    <a:pt x="429" y="185"/>
                  </a:cubicBezTo>
                  <a:cubicBezTo>
                    <a:pt x="572" y="185"/>
                    <a:pt x="715" y="125"/>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5"/>
            <p:cNvSpPr/>
            <p:nvPr/>
          </p:nvSpPr>
          <p:spPr>
            <a:xfrm>
              <a:off x="5805475" y="2964675"/>
              <a:ext cx="15200" cy="3475"/>
            </a:xfrm>
            <a:custGeom>
              <a:avLst/>
              <a:gdLst/>
              <a:ahLst/>
              <a:cxnLst/>
              <a:rect l="l" t="t" r="r" b="b"/>
              <a:pathLst>
                <a:path w="608" h="139" extrusionOk="0">
                  <a:moveTo>
                    <a:pt x="119" y="1"/>
                  </a:moveTo>
                  <a:cubicBezTo>
                    <a:pt x="79" y="1"/>
                    <a:pt x="40" y="2"/>
                    <a:pt x="1" y="5"/>
                  </a:cubicBezTo>
                  <a:cubicBezTo>
                    <a:pt x="95" y="112"/>
                    <a:pt x="203" y="139"/>
                    <a:pt x="313" y="139"/>
                  </a:cubicBezTo>
                  <a:cubicBezTo>
                    <a:pt x="412" y="139"/>
                    <a:pt x="512" y="117"/>
                    <a:pt x="608" y="112"/>
                  </a:cubicBezTo>
                  <a:cubicBezTo>
                    <a:pt x="454" y="25"/>
                    <a:pt x="285"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5"/>
            <p:cNvSpPr/>
            <p:nvPr/>
          </p:nvSpPr>
          <p:spPr>
            <a:xfrm>
              <a:off x="5430725" y="2867750"/>
              <a:ext cx="6875" cy="14300"/>
            </a:xfrm>
            <a:custGeom>
              <a:avLst/>
              <a:gdLst/>
              <a:ahLst/>
              <a:cxnLst/>
              <a:rect l="l" t="t" r="r" b="b"/>
              <a:pathLst>
                <a:path w="275" h="572" extrusionOk="0">
                  <a:moveTo>
                    <a:pt x="48" y="0"/>
                  </a:moveTo>
                  <a:cubicBezTo>
                    <a:pt x="60" y="191"/>
                    <a:pt x="1" y="417"/>
                    <a:pt x="191" y="572"/>
                  </a:cubicBezTo>
                  <a:cubicBezTo>
                    <a:pt x="191" y="357"/>
                    <a:pt x="274" y="155"/>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5"/>
            <p:cNvSpPr/>
            <p:nvPr/>
          </p:nvSpPr>
          <p:spPr>
            <a:xfrm>
              <a:off x="5395300" y="2767425"/>
              <a:ext cx="5100" cy="13725"/>
            </a:xfrm>
            <a:custGeom>
              <a:avLst/>
              <a:gdLst/>
              <a:ahLst/>
              <a:cxnLst/>
              <a:rect l="l" t="t" r="r" b="b"/>
              <a:pathLst>
                <a:path w="204" h="549" extrusionOk="0">
                  <a:moveTo>
                    <a:pt x="203" y="1"/>
                  </a:moveTo>
                  <a:cubicBezTo>
                    <a:pt x="144" y="37"/>
                    <a:pt x="96" y="84"/>
                    <a:pt x="36" y="132"/>
                  </a:cubicBezTo>
                  <a:cubicBezTo>
                    <a:pt x="48" y="275"/>
                    <a:pt x="1" y="441"/>
                    <a:pt x="167" y="549"/>
                  </a:cubicBezTo>
                  <a:cubicBezTo>
                    <a:pt x="179" y="358"/>
                    <a:pt x="179" y="179"/>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5"/>
            <p:cNvSpPr/>
            <p:nvPr/>
          </p:nvSpPr>
          <p:spPr>
            <a:xfrm>
              <a:off x="5397975" y="2749575"/>
              <a:ext cx="5700" cy="13725"/>
            </a:xfrm>
            <a:custGeom>
              <a:avLst/>
              <a:gdLst/>
              <a:ahLst/>
              <a:cxnLst/>
              <a:rect l="l" t="t" r="r" b="b"/>
              <a:pathLst>
                <a:path w="228" h="549" extrusionOk="0">
                  <a:moveTo>
                    <a:pt x="227" y="0"/>
                  </a:moveTo>
                  <a:cubicBezTo>
                    <a:pt x="37" y="179"/>
                    <a:pt x="1" y="358"/>
                    <a:pt x="215" y="548"/>
                  </a:cubicBezTo>
                  <a:cubicBezTo>
                    <a:pt x="215" y="346"/>
                    <a:pt x="227" y="179"/>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5"/>
            <p:cNvSpPr/>
            <p:nvPr/>
          </p:nvSpPr>
          <p:spPr>
            <a:xfrm>
              <a:off x="5413750" y="2784400"/>
              <a:ext cx="7775" cy="14600"/>
            </a:xfrm>
            <a:custGeom>
              <a:avLst/>
              <a:gdLst/>
              <a:ahLst/>
              <a:cxnLst/>
              <a:rect l="l" t="t" r="r" b="b"/>
              <a:pathLst>
                <a:path w="311" h="584" extrusionOk="0">
                  <a:moveTo>
                    <a:pt x="156" y="1"/>
                  </a:moveTo>
                  <a:cubicBezTo>
                    <a:pt x="1" y="179"/>
                    <a:pt x="13" y="393"/>
                    <a:pt x="25" y="584"/>
                  </a:cubicBezTo>
                  <a:lnTo>
                    <a:pt x="156" y="584"/>
                  </a:lnTo>
                  <a:cubicBezTo>
                    <a:pt x="310" y="465"/>
                    <a:pt x="275" y="322"/>
                    <a:pt x="203" y="191"/>
                  </a:cubicBezTo>
                  <a:cubicBezTo>
                    <a:pt x="191" y="131"/>
                    <a:pt x="168" y="60"/>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5"/>
            <p:cNvSpPr/>
            <p:nvPr/>
          </p:nvSpPr>
          <p:spPr>
            <a:xfrm>
              <a:off x="5776900" y="2942300"/>
              <a:ext cx="14025" cy="5200"/>
            </a:xfrm>
            <a:custGeom>
              <a:avLst/>
              <a:gdLst/>
              <a:ahLst/>
              <a:cxnLst/>
              <a:rect l="l" t="t" r="r" b="b"/>
              <a:pathLst>
                <a:path w="561" h="208" extrusionOk="0">
                  <a:moveTo>
                    <a:pt x="277" y="1"/>
                  </a:moveTo>
                  <a:cubicBezTo>
                    <a:pt x="186" y="1"/>
                    <a:pt x="93" y="51"/>
                    <a:pt x="1" y="150"/>
                  </a:cubicBezTo>
                  <a:cubicBezTo>
                    <a:pt x="107" y="185"/>
                    <a:pt x="218" y="208"/>
                    <a:pt x="330" y="208"/>
                  </a:cubicBezTo>
                  <a:cubicBezTo>
                    <a:pt x="406" y="208"/>
                    <a:pt x="483" y="197"/>
                    <a:pt x="560" y="173"/>
                  </a:cubicBezTo>
                  <a:cubicBezTo>
                    <a:pt x="468" y="57"/>
                    <a:pt x="373"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5"/>
            <p:cNvSpPr/>
            <p:nvPr/>
          </p:nvSpPr>
          <p:spPr>
            <a:xfrm>
              <a:off x="5468225" y="2903300"/>
              <a:ext cx="10450" cy="4300"/>
            </a:xfrm>
            <a:custGeom>
              <a:avLst/>
              <a:gdLst/>
              <a:ahLst/>
              <a:cxnLst/>
              <a:rect l="l" t="t" r="r" b="b"/>
              <a:pathLst>
                <a:path w="418" h="172" extrusionOk="0">
                  <a:moveTo>
                    <a:pt x="211" y="1"/>
                  </a:moveTo>
                  <a:cubicBezTo>
                    <a:pt x="144" y="1"/>
                    <a:pt x="75" y="40"/>
                    <a:pt x="1" y="114"/>
                  </a:cubicBezTo>
                  <a:cubicBezTo>
                    <a:pt x="79" y="153"/>
                    <a:pt x="158" y="171"/>
                    <a:pt x="235" y="171"/>
                  </a:cubicBezTo>
                  <a:cubicBezTo>
                    <a:pt x="297" y="171"/>
                    <a:pt x="359" y="159"/>
                    <a:pt x="417" y="138"/>
                  </a:cubicBezTo>
                  <a:cubicBezTo>
                    <a:pt x="350" y="45"/>
                    <a:pt x="282" y="1"/>
                    <a:pt x="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5"/>
            <p:cNvSpPr/>
            <p:nvPr/>
          </p:nvSpPr>
          <p:spPr>
            <a:xfrm>
              <a:off x="5521800" y="2921550"/>
              <a:ext cx="11050" cy="3975"/>
            </a:xfrm>
            <a:custGeom>
              <a:avLst/>
              <a:gdLst/>
              <a:ahLst/>
              <a:cxnLst/>
              <a:rect l="l" t="t" r="r" b="b"/>
              <a:pathLst>
                <a:path w="442" h="159" extrusionOk="0">
                  <a:moveTo>
                    <a:pt x="232" y="0"/>
                  </a:moveTo>
                  <a:cubicBezTo>
                    <a:pt x="157" y="0"/>
                    <a:pt x="81" y="54"/>
                    <a:pt x="1" y="146"/>
                  </a:cubicBezTo>
                  <a:cubicBezTo>
                    <a:pt x="144" y="146"/>
                    <a:pt x="287" y="158"/>
                    <a:pt x="441" y="158"/>
                  </a:cubicBezTo>
                  <a:cubicBezTo>
                    <a:pt x="372" y="48"/>
                    <a:pt x="303"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5"/>
            <p:cNvSpPr/>
            <p:nvPr/>
          </p:nvSpPr>
          <p:spPr>
            <a:xfrm>
              <a:off x="5440550" y="2691825"/>
              <a:ext cx="6575" cy="7475"/>
            </a:xfrm>
            <a:custGeom>
              <a:avLst/>
              <a:gdLst/>
              <a:ahLst/>
              <a:cxnLst/>
              <a:rect l="l" t="t" r="r" b="b"/>
              <a:pathLst>
                <a:path w="263" h="299" extrusionOk="0">
                  <a:moveTo>
                    <a:pt x="131" y="1"/>
                  </a:moveTo>
                  <a:cubicBezTo>
                    <a:pt x="84" y="108"/>
                    <a:pt x="36" y="191"/>
                    <a:pt x="0" y="298"/>
                  </a:cubicBezTo>
                  <a:cubicBezTo>
                    <a:pt x="179" y="286"/>
                    <a:pt x="239" y="179"/>
                    <a:pt x="262" y="13"/>
                  </a:cubicBezTo>
                  <a:cubicBezTo>
                    <a:pt x="215" y="13"/>
                    <a:pt x="179" y="13"/>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5"/>
            <p:cNvSpPr/>
            <p:nvPr/>
          </p:nvSpPr>
          <p:spPr>
            <a:xfrm>
              <a:off x="5431925" y="2706425"/>
              <a:ext cx="4475" cy="7450"/>
            </a:xfrm>
            <a:custGeom>
              <a:avLst/>
              <a:gdLst/>
              <a:ahLst/>
              <a:cxnLst/>
              <a:rect l="l" t="t" r="r" b="b"/>
              <a:pathLst>
                <a:path w="179" h="298" extrusionOk="0">
                  <a:moveTo>
                    <a:pt x="167" y="0"/>
                  </a:moveTo>
                  <a:cubicBezTo>
                    <a:pt x="60" y="60"/>
                    <a:pt x="0" y="155"/>
                    <a:pt x="24" y="298"/>
                  </a:cubicBezTo>
                  <a:cubicBezTo>
                    <a:pt x="131" y="214"/>
                    <a:pt x="179" y="119"/>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5"/>
            <p:cNvSpPr/>
            <p:nvPr/>
          </p:nvSpPr>
          <p:spPr>
            <a:xfrm>
              <a:off x="5793575" y="2962625"/>
              <a:ext cx="5075" cy="1575"/>
            </a:xfrm>
            <a:custGeom>
              <a:avLst/>
              <a:gdLst/>
              <a:ahLst/>
              <a:cxnLst/>
              <a:rect l="l" t="t" r="r" b="b"/>
              <a:pathLst>
                <a:path w="203" h="63" extrusionOk="0">
                  <a:moveTo>
                    <a:pt x="99" y="0"/>
                  </a:moveTo>
                  <a:cubicBezTo>
                    <a:pt x="67" y="0"/>
                    <a:pt x="33" y="19"/>
                    <a:pt x="0" y="63"/>
                  </a:cubicBezTo>
                  <a:lnTo>
                    <a:pt x="203" y="63"/>
                  </a:lnTo>
                  <a:cubicBezTo>
                    <a:pt x="171" y="25"/>
                    <a:pt x="136" y="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5"/>
            <p:cNvSpPr/>
            <p:nvPr/>
          </p:nvSpPr>
          <p:spPr>
            <a:xfrm>
              <a:off x="6112650" y="2685575"/>
              <a:ext cx="12525" cy="9400"/>
            </a:xfrm>
            <a:custGeom>
              <a:avLst/>
              <a:gdLst/>
              <a:ahLst/>
              <a:cxnLst/>
              <a:rect l="l" t="t" r="r" b="b"/>
              <a:pathLst>
                <a:path w="501" h="376" extrusionOk="0">
                  <a:moveTo>
                    <a:pt x="203" y="1"/>
                  </a:moveTo>
                  <a:cubicBezTo>
                    <a:pt x="144" y="24"/>
                    <a:pt x="84" y="60"/>
                    <a:pt x="48" y="120"/>
                  </a:cubicBezTo>
                  <a:cubicBezTo>
                    <a:pt x="1" y="155"/>
                    <a:pt x="1" y="203"/>
                    <a:pt x="36" y="263"/>
                  </a:cubicBezTo>
                  <a:cubicBezTo>
                    <a:pt x="108" y="328"/>
                    <a:pt x="191" y="375"/>
                    <a:pt x="265" y="375"/>
                  </a:cubicBezTo>
                  <a:cubicBezTo>
                    <a:pt x="325" y="375"/>
                    <a:pt x="380" y="343"/>
                    <a:pt x="417" y="263"/>
                  </a:cubicBezTo>
                  <a:cubicBezTo>
                    <a:pt x="501" y="120"/>
                    <a:pt x="322" y="36"/>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5"/>
            <p:cNvSpPr/>
            <p:nvPr/>
          </p:nvSpPr>
          <p:spPr>
            <a:xfrm>
              <a:off x="6090025" y="2683050"/>
              <a:ext cx="14925" cy="9100"/>
            </a:xfrm>
            <a:custGeom>
              <a:avLst/>
              <a:gdLst/>
              <a:ahLst/>
              <a:cxnLst/>
              <a:rect l="l" t="t" r="r" b="b"/>
              <a:pathLst>
                <a:path w="597" h="364" extrusionOk="0">
                  <a:moveTo>
                    <a:pt x="240" y="0"/>
                  </a:moveTo>
                  <a:cubicBezTo>
                    <a:pt x="190" y="0"/>
                    <a:pt x="141" y="21"/>
                    <a:pt x="96" y="66"/>
                  </a:cubicBezTo>
                  <a:cubicBezTo>
                    <a:pt x="1" y="233"/>
                    <a:pt x="13" y="352"/>
                    <a:pt x="239" y="364"/>
                  </a:cubicBezTo>
                  <a:cubicBezTo>
                    <a:pt x="334" y="364"/>
                    <a:pt x="418" y="352"/>
                    <a:pt x="513" y="352"/>
                  </a:cubicBezTo>
                  <a:cubicBezTo>
                    <a:pt x="584" y="245"/>
                    <a:pt x="596" y="161"/>
                    <a:pt x="489" y="66"/>
                  </a:cubicBezTo>
                  <a:cubicBezTo>
                    <a:pt x="465" y="54"/>
                    <a:pt x="418" y="54"/>
                    <a:pt x="370" y="42"/>
                  </a:cubicBezTo>
                  <a:cubicBezTo>
                    <a:pt x="326" y="15"/>
                    <a:pt x="283"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5"/>
            <p:cNvSpPr/>
            <p:nvPr/>
          </p:nvSpPr>
          <p:spPr>
            <a:xfrm>
              <a:off x="6092425" y="2682050"/>
              <a:ext cx="6850" cy="2650"/>
            </a:xfrm>
            <a:custGeom>
              <a:avLst/>
              <a:gdLst/>
              <a:ahLst/>
              <a:cxnLst/>
              <a:rect l="l" t="t" r="r" b="b"/>
              <a:pathLst>
                <a:path w="274" h="106" extrusionOk="0">
                  <a:moveTo>
                    <a:pt x="136" y="0"/>
                  </a:moveTo>
                  <a:cubicBezTo>
                    <a:pt x="89" y="0"/>
                    <a:pt x="43" y="33"/>
                    <a:pt x="0" y="106"/>
                  </a:cubicBezTo>
                  <a:cubicBezTo>
                    <a:pt x="83" y="94"/>
                    <a:pt x="191" y="94"/>
                    <a:pt x="274" y="82"/>
                  </a:cubicBezTo>
                  <a:cubicBezTo>
                    <a:pt x="227" y="30"/>
                    <a:pt x="181" y="0"/>
                    <a:pt x="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5"/>
            <p:cNvSpPr/>
            <p:nvPr/>
          </p:nvSpPr>
          <p:spPr>
            <a:xfrm>
              <a:off x="6102250" y="2684675"/>
              <a:ext cx="4475" cy="7175"/>
            </a:xfrm>
            <a:custGeom>
              <a:avLst/>
              <a:gdLst/>
              <a:ahLst/>
              <a:cxnLst/>
              <a:rect l="l" t="t" r="r" b="b"/>
              <a:pathLst>
                <a:path w="179" h="287" extrusionOk="0">
                  <a:moveTo>
                    <a:pt x="0" y="1"/>
                  </a:moveTo>
                  <a:lnTo>
                    <a:pt x="0" y="1"/>
                  </a:lnTo>
                  <a:cubicBezTo>
                    <a:pt x="24" y="108"/>
                    <a:pt x="24" y="191"/>
                    <a:pt x="24" y="287"/>
                  </a:cubicBezTo>
                  <a:cubicBezTo>
                    <a:pt x="179" y="180"/>
                    <a:pt x="179" y="9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5"/>
            <p:cNvSpPr/>
            <p:nvPr/>
          </p:nvSpPr>
          <p:spPr>
            <a:xfrm>
              <a:off x="6111175" y="2687950"/>
              <a:ext cx="2400" cy="3900"/>
            </a:xfrm>
            <a:custGeom>
              <a:avLst/>
              <a:gdLst/>
              <a:ahLst/>
              <a:cxnLst/>
              <a:rect l="l" t="t" r="r" b="b"/>
              <a:pathLst>
                <a:path w="96" h="156" extrusionOk="0">
                  <a:moveTo>
                    <a:pt x="95" y="1"/>
                  </a:moveTo>
                  <a:lnTo>
                    <a:pt x="95" y="1"/>
                  </a:lnTo>
                  <a:cubicBezTo>
                    <a:pt x="0" y="49"/>
                    <a:pt x="0" y="108"/>
                    <a:pt x="84" y="156"/>
                  </a:cubicBezTo>
                  <a:cubicBezTo>
                    <a:pt x="95" y="108"/>
                    <a:pt x="95" y="49"/>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5"/>
            <p:cNvSpPr/>
            <p:nvPr/>
          </p:nvSpPr>
          <p:spPr>
            <a:xfrm>
              <a:off x="6113850" y="2685575"/>
              <a:ext cx="3900" cy="2400"/>
            </a:xfrm>
            <a:custGeom>
              <a:avLst/>
              <a:gdLst/>
              <a:ahLst/>
              <a:cxnLst/>
              <a:rect l="l" t="t" r="r" b="b"/>
              <a:pathLst>
                <a:path w="156" h="96" extrusionOk="0">
                  <a:moveTo>
                    <a:pt x="155" y="1"/>
                  </a:moveTo>
                  <a:cubicBezTo>
                    <a:pt x="72" y="1"/>
                    <a:pt x="12" y="36"/>
                    <a:pt x="0" y="96"/>
                  </a:cubicBezTo>
                  <a:cubicBezTo>
                    <a:pt x="48" y="72"/>
                    <a:pt x="108" y="24"/>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5"/>
            <p:cNvSpPr/>
            <p:nvPr/>
          </p:nvSpPr>
          <p:spPr>
            <a:xfrm>
              <a:off x="5511100" y="2691975"/>
              <a:ext cx="53300" cy="8575"/>
            </a:xfrm>
            <a:custGeom>
              <a:avLst/>
              <a:gdLst/>
              <a:ahLst/>
              <a:cxnLst/>
              <a:rect l="l" t="t" r="r" b="b"/>
              <a:pathLst>
                <a:path w="2132" h="343" extrusionOk="0">
                  <a:moveTo>
                    <a:pt x="426" y="0"/>
                  </a:moveTo>
                  <a:cubicBezTo>
                    <a:pt x="277" y="0"/>
                    <a:pt x="132" y="26"/>
                    <a:pt x="0" y="138"/>
                  </a:cubicBezTo>
                  <a:cubicBezTo>
                    <a:pt x="106" y="296"/>
                    <a:pt x="249" y="342"/>
                    <a:pt x="422" y="342"/>
                  </a:cubicBezTo>
                  <a:cubicBezTo>
                    <a:pt x="443" y="342"/>
                    <a:pt x="466" y="341"/>
                    <a:pt x="488" y="340"/>
                  </a:cubicBezTo>
                  <a:cubicBezTo>
                    <a:pt x="846" y="304"/>
                    <a:pt x="1203" y="304"/>
                    <a:pt x="1560" y="304"/>
                  </a:cubicBezTo>
                  <a:cubicBezTo>
                    <a:pt x="1619" y="284"/>
                    <a:pt x="1686" y="283"/>
                    <a:pt x="1753" y="283"/>
                  </a:cubicBezTo>
                  <a:cubicBezTo>
                    <a:pt x="1763" y="283"/>
                    <a:pt x="1774" y="283"/>
                    <a:pt x="1784" y="283"/>
                  </a:cubicBezTo>
                  <a:cubicBezTo>
                    <a:pt x="1909" y="283"/>
                    <a:pt x="2036" y="279"/>
                    <a:pt x="2131" y="161"/>
                  </a:cubicBezTo>
                  <a:lnTo>
                    <a:pt x="750" y="19"/>
                  </a:lnTo>
                  <a:cubicBezTo>
                    <a:pt x="641" y="14"/>
                    <a:pt x="532"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5"/>
            <p:cNvSpPr/>
            <p:nvPr/>
          </p:nvSpPr>
          <p:spPr>
            <a:xfrm>
              <a:off x="5453950" y="2677125"/>
              <a:ext cx="23225" cy="23475"/>
            </a:xfrm>
            <a:custGeom>
              <a:avLst/>
              <a:gdLst/>
              <a:ahLst/>
              <a:cxnLst/>
              <a:rect l="l" t="t" r="r" b="b"/>
              <a:pathLst>
                <a:path w="929" h="939" extrusionOk="0">
                  <a:moveTo>
                    <a:pt x="614" y="1"/>
                  </a:moveTo>
                  <a:cubicBezTo>
                    <a:pt x="555" y="1"/>
                    <a:pt x="496" y="31"/>
                    <a:pt x="441" y="101"/>
                  </a:cubicBezTo>
                  <a:cubicBezTo>
                    <a:pt x="250" y="315"/>
                    <a:pt x="0" y="517"/>
                    <a:pt x="0" y="851"/>
                  </a:cubicBezTo>
                  <a:cubicBezTo>
                    <a:pt x="36" y="851"/>
                    <a:pt x="84" y="863"/>
                    <a:pt x="131" y="886"/>
                  </a:cubicBezTo>
                  <a:cubicBezTo>
                    <a:pt x="177" y="923"/>
                    <a:pt x="222" y="938"/>
                    <a:pt x="268" y="938"/>
                  </a:cubicBezTo>
                  <a:cubicBezTo>
                    <a:pt x="282" y="938"/>
                    <a:pt x="296" y="937"/>
                    <a:pt x="310" y="934"/>
                  </a:cubicBezTo>
                  <a:cubicBezTo>
                    <a:pt x="381" y="886"/>
                    <a:pt x="453" y="827"/>
                    <a:pt x="536" y="767"/>
                  </a:cubicBezTo>
                  <a:cubicBezTo>
                    <a:pt x="643" y="601"/>
                    <a:pt x="929" y="565"/>
                    <a:pt x="857" y="267"/>
                  </a:cubicBezTo>
                  <a:cubicBezTo>
                    <a:pt x="857" y="243"/>
                    <a:pt x="846" y="196"/>
                    <a:pt x="846" y="148"/>
                  </a:cubicBezTo>
                  <a:cubicBezTo>
                    <a:pt x="776" y="58"/>
                    <a:pt x="695" y="1"/>
                    <a:pt x="6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5"/>
            <p:cNvSpPr/>
            <p:nvPr/>
          </p:nvSpPr>
          <p:spPr>
            <a:xfrm>
              <a:off x="5464650" y="2684400"/>
              <a:ext cx="27425" cy="15200"/>
            </a:xfrm>
            <a:custGeom>
              <a:avLst/>
              <a:gdLst/>
              <a:ahLst/>
              <a:cxnLst/>
              <a:rect l="l" t="t" r="r" b="b"/>
              <a:pathLst>
                <a:path w="1097" h="608" extrusionOk="0">
                  <a:moveTo>
                    <a:pt x="441" y="0"/>
                  </a:moveTo>
                  <a:cubicBezTo>
                    <a:pt x="346" y="191"/>
                    <a:pt x="60" y="202"/>
                    <a:pt x="1" y="441"/>
                  </a:cubicBezTo>
                  <a:cubicBezTo>
                    <a:pt x="191" y="607"/>
                    <a:pt x="429" y="524"/>
                    <a:pt x="656" y="583"/>
                  </a:cubicBezTo>
                  <a:lnTo>
                    <a:pt x="739" y="583"/>
                  </a:lnTo>
                  <a:cubicBezTo>
                    <a:pt x="786" y="583"/>
                    <a:pt x="837" y="595"/>
                    <a:pt x="889" y="595"/>
                  </a:cubicBezTo>
                  <a:cubicBezTo>
                    <a:pt x="958" y="595"/>
                    <a:pt x="1029" y="576"/>
                    <a:pt x="1096" y="488"/>
                  </a:cubicBezTo>
                  <a:cubicBezTo>
                    <a:pt x="882" y="322"/>
                    <a:pt x="668" y="167"/>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5"/>
            <p:cNvSpPr/>
            <p:nvPr/>
          </p:nvSpPr>
          <p:spPr>
            <a:xfrm>
              <a:off x="5466150" y="2696400"/>
              <a:ext cx="17000" cy="11525"/>
            </a:xfrm>
            <a:custGeom>
              <a:avLst/>
              <a:gdLst/>
              <a:ahLst/>
              <a:cxnLst/>
              <a:rect l="l" t="t" r="r" b="b"/>
              <a:pathLst>
                <a:path w="680" h="461" extrusionOk="0">
                  <a:moveTo>
                    <a:pt x="349" y="1"/>
                  </a:moveTo>
                  <a:cubicBezTo>
                    <a:pt x="287" y="1"/>
                    <a:pt x="224" y="14"/>
                    <a:pt x="155" y="44"/>
                  </a:cubicBezTo>
                  <a:cubicBezTo>
                    <a:pt x="48" y="68"/>
                    <a:pt x="0" y="139"/>
                    <a:pt x="0" y="258"/>
                  </a:cubicBezTo>
                  <a:cubicBezTo>
                    <a:pt x="12" y="342"/>
                    <a:pt x="48" y="401"/>
                    <a:pt x="84" y="437"/>
                  </a:cubicBezTo>
                  <a:cubicBezTo>
                    <a:pt x="128" y="452"/>
                    <a:pt x="170" y="460"/>
                    <a:pt x="211" y="460"/>
                  </a:cubicBezTo>
                  <a:cubicBezTo>
                    <a:pt x="268" y="460"/>
                    <a:pt x="321" y="443"/>
                    <a:pt x="369" y="401"/>
                  </a:cubicBezTo>
                  <a:cubicBezTo>
                    <a:pt x="441" y="401"/>
                    <a:pt x="536" y="377"/>
                    <a:pt x="620" y="365"/>
                  </a:cubicBezTo>
                  <a:cubicBezTo>
                    <a:pt x="643" y="282"/>
                    <a:pt x="655" y="187"/>
                    <a:pt x="679" y="103"/>
                  </a:cubicBezTo>
                  <a:lnTo>
                    <a:pt x="667" y="103"/>
                  </a:lnTo>
                  <a:cubicBezTo>
                    <a:pt x="560" y="42"/>
                    <a:pt x="458" y="1"/>
                    <a:pt x="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5"/>
            <p:cNvSpPr/>
            <p:nvPr/>
          </p:nvSpPr>
          <p:spPr>
            <a:xfrm>
              <a:off x="5501875" y="2691825"/>
              <a:ext cx="5975" cy="6025"/>
            </a:xfrm>
            <a:custGeom>
              <a:avLst/>
              <a:gdLst/>
              <a:ahLst/>
              <a:cxnLst/>
              <a:rect l="l" t="t" r="r" b="b"/>
              <a:pathLst>
                <a:path w="239" h="241" extrusionOk="0">
                  <a:moveTo>
                    <a:pt x="83" y="1"/>
                  </a:moveTo>
                  <a:lnTo>
                    <a:pt x="0" y="48"/>
                  </a:lnTo>
                  <a:cubicBezTo>
                    <a:pt x="32" y="128"/>
                    <a:pt x="48" y="241"/>
                    <a:pt x="109" y="241"/>
                  </a:cubicBezTo>
                  <a:cubicBezTo>
                    <a:pt x="139" y="241"/>
                    <a:pt x="180" y="214"/>
                    <a:pt x="238" y="144"/>
                  </a:cubicBezTo>
                  <a:cubicBezTo>
                    <a:pt x="191" y="84"/>
                    <a:pt x="131" y="48"/>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5"/>
            <p:cNvSpPr/>
            <p:nvPr/>
          </p:nvSpPr>
          <p:spPr>
            <a:xfrm>
              <a:off x="5920075" y="2674275"/>
              <a:ext cx="7475" cy="2375"/>
            </a:xfrm>
            <a:custGeom>
              <a:avLst/>
              <a:gdLst/>
              <a:ahLst/>
              <a:cxnLst/>
              <a:rect l="l" t="t" r="r" b="b"/>
              <a:pathLst>
                <a:path w="299" h="95" extrusionOk="0">
                  <a:moveTo>
                    <a:pt x="0" y="0"/>
                  </a:moveTo>
                  <a:cubicBezTo>
                    <a:pt x="43" y="61"/>
                    <a:pt x="92" y="94"/>
                    <a:pt x="144" y="94"/>
                  </a:cubicBezTo>
                  <a:cubicBezTo>
                    <a:pt x="193" y="94"/>
                    <a:pt x="246" y="6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5"/>
            <p:cNvSpPr/>
            <p:nvPr/>
          </p:nvSpPr>
          <p:spPr>
            <a:xfrm>
              <a:off x="5873050" y="2670100"/>
              <a:ext cx="3875" cy="1525"/>
            </a:xfrm>
            <a:custGeom>
              <a:avLst/>
              <a:gdLst/>
              <a:ahLst/>
              <a:cxnLst/>
              <a:rect l="l" t="t" r="r" b="b"/>
              <a:pathLst>
                <a:path w="155" h="61" extrusionOk="0">
                  <a:moveTo>
                    <a:pt x="0" y="1"/>
                  </a:moveTo>
                  <a:cubicBezTo>
                    <a:pt x="24" y="36"/>
                    <a:pt x="48" y="60"/>
                    <a:pt x="48" y="60"/>
                  </a:cubicBezTo>
                  <a:cubicBezTo>
                    <a:pt x="84" y="48"/>
                    <a:pt x="119" y="36"/>
                    <a:pt x="155" y="24"/>
                  </a:cubicBezTo>
                  <a:cubicBezTo>
                    <a:pt x="107" y="1"/>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5"/>
            <p:cNvSpPr/>
            <p:nvPr/>
          </p:nvSpPr>
          <p:spPr>
            <a:xfrm>
              <a:off x="5866200" y="2670700"/>
              <a:ext cx="3600" cy="3300"/>
            </a:xfrm>
            <a:custGeom>
              <a:avLst/>
              <a:gdLst/>
              <a:ahLst/>
              <a:cxnLst/>
              <a:rect l="l" t="t" r="r" b="b"/>
              <a:pathLst>
                <a:path w="144" h="132" extrusionOk="0">
                  <a:moveTo>
                    <a:pt x="143" y="0"/>
                  </a:moveTo>
                  <a:cubicBezTo>
                    <a:pt x="96" y="36"/>
                    <a:pt x="36" y="84"/>
                    <a:pt x="0" y="131"/>
                  </a:cubicBezTo>
                  <a:cubicBezTo>
                    <a:pt x="60" y="84"/>
                    <a:pt x="96"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5"/>
            <p:cNvSpPr/>
            <p:nvPr/>
          </p:nvSpPr>
          <p:spPr>
            <a:xfrm>
              <a:off x="6098375" y="2717425"/>
              <a:ext cx="8950" cy="3000"/>
            </a:xfrm>
            <a:custGeom>
              <a:avLst/>
              <a:gdLst/>
              <a:ahLst/>
              <a:cxnLst/>
              <a:rect l="l" t="t" r="r" b="b"/>
              <a:pathLst>
                <a:path w="358" h="120" extrusionOk="0">
                  <a:moveTo>
                    <a:pt x="36" y="1"/>
                  </a:moveTo>
                  <a:cubicBezTo>
                    <a:pt x="0" y="36"/>
                    <a:pt x="0" y="60"/>
                    <a:pt x="36" y="108"/>
                  </a:cubicBezTo>
                  <a:cubicBezTo>
                    <a:pt x="131" y="108"/>
                    <a:pt x="215" y="120"/>
                    <a:pt x="310" y="120"/>
                  </a:cubicBezTo>
                  <a:lnTo>
                    <a:pt x="357" y="60"/>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5"/>
            <p:cNvSpPr/>
            <p:nvPr/>
          </p:nvSpPr>
          <p:spPr>
            <a:xfrm>
              <a:off x="6116225" y="2717125"/>
              <a:ext cx="9850" cy="3000"/>
            </a:xfrm>
            <a:custGeom>
              <a:avLst/>
              <a:gdLst/>
              <a:ahLst/>
              <a:cxnLst/>
              <a:rect l="l" t="t" r="r" b="b"/>
              <a:pathLst>
                <a:path w="394" h="120" extrusionOk="0">
                  <a:moveTo>
                    <a:pt x="36" y="1"/>
                  </a:moveTo>
                  <a:lnTo>
                    <a:pt x="1" y="60"/>
                  </a:lnTo>
                  <a:lnTo>
                    <a:pt x="36" y="120"/>
                  </a:lnTo>
                  <a:lnTo>
                    <a:pt x="322" y="120"/>
                  </a:lnTo>
                  <a:cubicBezTo>
                    <a:pt x="394" y="84"/>
                    <a:pt x="394" y="60"/>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5"/>
            <p:cNvSpPr/>
            <p:nvPr/>
          </p:nvSpPr>
          <p:spPr>
            <a:xfrm>
              <a:off x="6095400" y="2717425"/>
              <a:ext cx="3875" cy="2400"/>
            </a:xfrm>
            <a:custGeom>
              <a:avLst/>
              <a:gdLst/>
              <a:ahLst/>
              <a:cxnLst/>
              <a:rect l="l" t="t" r="r" b="b"/>
              <a:pathLst>
                <a:path w="155" h="96" extrusionOk="0">
                  <a:moveTo>
                    <a:pt x="0" y="1"/>
                  </a:moveTo>
                  <a:lnTo>
                    <a:pt x="0" y="96"/>
                  </a:lnTo>
                  <a:lnTo>
                    <a:pt x="155" y="96"/>
                  </a:lnTo>
                  <a:lnTo>
                    <a:pt x="155" y="48"/>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5"/>
            <p:cNvSpPr/>
            <p:nvPr/>
          </p:nvSpPr>
          <p:spPr>
            <a:xfrm>
              <a:off x="6106400" y="2717425"/>
              <a:ext cx="2400" cy="2700"/>
            </a:xfrm>
            <a:custGeom>
              <a:avLst/>
              <a:gdLst/>
              <a:ahLst/>
              <a:cxnLst/>
              <a:rect l="l" t="t" r="r" b="b"/>
              <a:pathLst>
                <a:path w="96" h="108" extrusionOk="0">
                  <a:moveTo>
                    <a:pt x="1" y="1"/>
                  </a:moveTo>
                  <a:lnTo>
                    <a:pt x="1" y="108"/>
                  </a:lnTo>
                  <a:cubicBezTo>
                    <a:pt x="96" y="72"/>
                    <a:pt x="96"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5"/>
            <p:cNvSpPr/>
            <p:nvPr/>
          </p:nvSpPr>
          <p:spPr>
            <a:xfrm>
              <a:off x="6126950" y="2717425"/>
              <a:ext cx="5975" cy="3000"/>
            </a:xfrm>
            <a:custGeom>
              <a:avLst/>
              <a:gdLst/>
              <a:ahLst/>
              <a:cxnLst/>
              <a:rect l="l" t="t" r="r" b="b"/>
              <a:pathLst>
                <a:path w="239" h="120" extrusionOk="0">
                  <a:moveTo>
                    <a:pt x="60" y="1"/>
                  </a:moveTo>
                  <a:cubicBezTo>
                    <a:pt x="0" y="48"/>
                    <a:pt x="0" y="72"/>
                    <a:pt x="60" y="120"/>
                  </a:cubicBezTo>
                  <a:lnTo>
                    <a:pt x="191" y="120"/>
                  </a:lnTo>
                  <a:cubicBezTo>
                    <a:pt x="238" y="72"/>
                    <a:pt x="238" y="36"/>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5"/>
            <p:cNvSpPr/>
            <p:nvPr/>
          </p:nvSpPr>
          <p:spPr>
            <a:xfrm>
              <a:off x="6124575" y="2717425"/>
              <a:ext cx="3875" cy="3000"/>
            </a:xfrm>
            <a:custGeom>
              <a:avLst/>
              <a:gdLst/>
              <a:ahLst/>
              <a:cxnLst/>
              <a:rect l="l" t="t" r="r" b="b"/>
              <a:pathLst>
                <a:path w="155" h="120" extrusionOk="0">
                  <a:moveTo>
                    <a:pt x="155" y="1"/>
                  </a:moveTo>
                  <a:cubicBezTo>
                    <a:pt x="95" y="1"/>
                    <a:pt x="36" y="1"/>
                    <a:pt x="0" y="13"/>
                  </a:cubicBezTo>
                  <a:lnTo>
                    <a:pt x="0" y="120"/>
                  </a:lnTo>
                  <a:lnTo>
                    <a:pt x="155" y="120"/>
                  </a:lnTo>
                  <a:lnTo>
                    <a:pt x="155" y="60"/>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5"/>
            <p:cNvSpPr/>
            <p:nvPr/>
          </p:nvSpPr>
          <p:spPr>
            <a:xfrm>
              <a:off x="6131700" y="2716250"/>
              <a:ext cx="4500" cy="4175"/>
            </a:xfrm>
            <a:custGeom>
              <a:avLst/>
              <a:gdLst/>
              <a:ahLst/>
              <a:cxnLst/>
              <a:rect l="l" t="t" r="r" b="b"/>
              <a:pathLst>
                <a:path w="180" h="167" extrusionOk="0">
                  <a:moveTo>
                    <a:pt x="179" y="0"/>
                  </a:moveTo>
                  <a:lnTo>
                    <a:pt x="1" y="48"/>
                  </a:lnTo>
                  <a:lnTo>
                    <a:pt x="1" y="167"/>
                  </a:lnTo>
                  <a:cubicBezTo>
                    <a:pt x="48" y="107"/>
                    <a:pt x="108" y="6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5"/>
            <p:cNvSpPr/>
            <p:nvPr/>
          </p:nvSpPr>
          <p:spPr>
            <a:xfrm>
              <a:off x="6115050" y="2717425"/>
              <a:ext cx="2700" cy="3000"/>
            </a:xfrm>
            <a:custGeom>
              <a:avLst/>
              <a:gdLst/>
              <a:ahLst/>
              <a:cxnLst/>
              <a:rect l="l" t="t" r="r" b="b"/>
              <a:pathLst>
                <a:path w="108" h="120" extrusionOk="0">
                  <a:moveTo>
                    <a:pt x="107" y="1"/>
                  </a:moveTo>
                  <a:cubicBezTo>
                    <a:pt x="0" y="36"/>
                    <a:pt x="12" y="72"/>
                    <a:pt x="107" y="120"/>
                  </a:cubicBezTo>
                  <a:lnTo>
                    <a:pt x="107" y="60"/>
                  </a:lnTo>
                  <a:lnTo>
                    <a:pt x="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5"/>
            <p:cNvSpPr/>
            <p:nvPr/>
          </p:nvSpPr>
          <p:spPr>
            <a:xfrm>
              <a:off x="6138550" y="2716250"/>
              <a:ext cx="1525" cy="2100"/>
            </a:xfrm>
            <a:custGeom>
              <a:avLst/>
              <a:gdLst/>
              <a:ahLst/>
              <a:cxnLst/>
              <a:rect l="l" t="t" r="r" b="b"/>
              <a:pathLst>
                <a:path w="61" h="84" extrusionOk="0">
                  <a:moveTo>
                    <a:pt x="1" y="0"/>
                  </a:moveTo>
                  <a:lnTo>
                    <a:pt x="1" y="0"/>
                  </a:lnTo>
                  <a:cubicBezTo>
                    <a:pt x="13" y="36"/>
                    <a:pt x="24" y="48"/>
                    <a:pt x="60" y="83"/>
                  </a:cubicBezTo>
                  <a:cubicBezTo>
                    <a:pt x="36" y="48"/>
                    <a:pt x="13"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5"/>
            <p:cNvSpPr/>
            <p:nvPr/>
          </p:nvSpPr>
          <p:spPr>
            <a:xfrm>
              <a:off x="6073950" y="2788875"/>
              <a:ext cx="14625" cy="10050"/>
            </a:xfrm>
            <a:custGeom>
              <a:avLst/>
              <a:gdLst/>
              <a:ahLst/>
              <a:cxnLst/>
              <a:rect l="l" t="t" r="r" b="b"/>
              <a:pathLst>
                <a:path w="585" h="402" extrusionOk="0">
                  <a:moveTo>
                    <a:pt x="275" y="0"/>
                  </a:moveTo>
                  <a:cubicBezTo>
                    <a:pt x="239" y="12"/>
                    <a:pt x="203" y="12"/>
                    <a:pt x="156" y="12"/>
                  </a:cubicBezTo>
                  <a:cubicBezTo>
                    <a:pt x="108" y="48"/>
                    <a:pt x="49" y="95"/>
                    <a:pt x="1" y="119"/>
                  </a:cubicBezTo>
                  <a:cubicBezTo>
                    <a:pt x="13" y="214"/>
                    <a:pt x="13" y="298"/>
                    <a:pt x="13" y="393"/>
                  </a:cubicBezTo>
                  <a:cubicBezTo>
                    <a:pt x="37" y="399"/>
                    <a:pt x="60" y="402"/>
                    <a:pt x="84" y="402"/>
                  </a:cubicBezTo>
                  <a:cubicBezTo>
                    <a:pt x="108" y="402"/>
                    <a:pt x="132" y="399"/>
                    <a:pt x="156" y="393"/>
                  </a:cubicBezTo>
                  <a:cubicBezTo>
                    <a:pt x="239" y="226"/>
                    <a:pt x="501" y="310"/>
                    <a:pt x="584" y="131"/>
                  </a:cubicBezTo>
                  <a:cubicBezTo>
                    <a:pt x="465" y="119"/>
                    <a:pt x="346" y="95"/>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5"/>
            <p:cNvSpPr/>
            <p:nvPr/>
          </p:nvSpPr>
          <p:spPr>
            <a:xfrm>
              <a:off x="6101950" y="2763575"/>
              <a:ext cx="8350" cy="3300"/>
            </a:xfrm>
            <a:custGeom>
              <a:avLst/>
              <a:gdLst/>
              <a:ahLst/>
              <a:cxnLst/>
              <a:rect l="l" t="t" r="r" b="b"/>
              <a:pathLst>
                <a:path w="334" h="132" extrusionOk="0">
                  <a:moveTo>
                    <a:pt x="334" y="0"/>
                  </a:moveTo>
                  <a:cubicBezTo>
                    <a:pt x="250" y="0"/>
                    <a:pt x="191" y="0"/>
                    <a:pt x="119" y="12"/>
                  </a:cubicBezTo>
                  <a:cubicBezTo>
                    <a:pt x="72" y="12"/>
                    <a:pt x="48" y="48"/>
                    <a:pt x="0" y="60"/>
                  </a:cubicBezTo>
                  <a:cubicBezTo>
                    <a:pt x="36" y="95"/>
                    <a:pt x="72" y="131"/>
                    <a:pt x="107" y="131"/>
                  </a:cubicBezTo>
                  <a:cubicBezTo>
                    <a:pt x="214" y="131"/>
                    <a:pt x="286" y="95"/>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5"/>
            <p:cNvSpPr/>
            <p:nvPr/>
          </p:nvSpPr>
          <p:spPr>
            <a:xfrm>
              <a:off x="5997175" y="2716675"/>
              <a:ext cx="26800" cy="3250"/>
            </a:xfrm>
            <a:custGeom>
              <a:avLst/>
              <a:gdLst/>
              <a:ahLst/>
              <a:cxnLst/>
              <a:rect l="l" t="t" r="r" b="b"/>
              <a:pathLst>
                <a:path w="1072" h="130" extrusionOk="0">
                  <a:moveTo>
                    <a:pt x="572" y="1"/>
                  </a:moveTo>
                  <a:cubicBezTo>
                    <a:pt x="414" y="1"/>
                    <a:pt x="254" y="22"/>
                    <a:pt x="97" y="22"/>
                  </a:cubicBezTo>
                  <a:cubicBezTo>
                    <a:pt x="65" y="22"/>
                    <a:pt x="32" y="21"/>
                    <a:pt x="0" y="19"/>
                  </a:cubicBezTo>
                  <a:lnTo>
                    <a:pt x="0" y="19"/>
                  </a:lnTo>
                  <a:cubicBezTo>
                    <a:pt x="222" y="114"/>
                    <a:pt x="466" y="130"/>
                    <a:pt x="709" y="130"/>
                  </a:cubicBezTo>
                  <a:cubicBezTo>
                    <a:pt x="831" y="130"/>
                    <a:pt x="953" y="126"/>
                    <a:pt x="1072" y="126"/>
                  </a:cubicBezTo>
                  <a:cubicBezTo>
                    <a:pt x="909" y="25"/>
                    <a:pt x="741"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5"/>
            <p:cNvSpPr/>
            <p:nvPr/>
          </p:nvSpPr>
          <p:spPr>
            <a:xfrm>
              <a:off x="6038250" y="2716775"/>
              <a:ext cx="14600" cy="3950"/>
            </a:xfrm>
            <a:custGeom>
              <a:avLst/>
              <a:gdLst/>
              <a:ahLst/>
              <a:cxnLst/>
              <a:rect l="l" t="t" r="r" b="b"/>
              <a:pathLst>
                <a:path w="584" h="158" extrusionOk="0">
                  <a:moveTo>
                    <a:pt x="296" y="1"/>
                  </a:moveTo>
                  <a:cubicBezTo>
                    <a:pt x="213" y="1"/>
                    <a:pt x="123" y="16"/>
                    <a:pt x="36" y="16"/>
                  </a:cubicBezTo>
                  <a:cubicBezTo>
                    <a:pt x="24" y="16"/>
                    <a:pt x="12" y="15"/>
                    <a:pt x="0" y="15"/>
                  </a:cubicBezTo>
                  <a:lnTo>
                    <a:pt x="0" y="146"/>
                  </a:lnTo>
                  <a:cubicBezTo>
                    <a:pt x="203" y="146"/>
                    <a:pt x="393" y="158"/>
                    <a:pt x="584" y="158"/>
                  </a:cubicBezTo>
                  <a:cubicBezTo>
                    <a:pt x="512" y="28"/>
                    <a:pt x="410" y="1"/>
                    <a:pt x="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5"/>
            <p:cNvSpPr/>
            <p:nvPr/>
          </p:nvSpPr>
          <p:spPr>
            <a:xfrm>
              <a:off x="6027525" y="2717650"/>
              <a:ext cx="7175" cy="2475"/>
            </a:xfrm>
            <a:custGeom>
              <a:avLst/>
              <a:gdLst/>
              <a:ahLst/>
              <a:cxnLst/>
              <a:rect l="l" t="t" r="r" b="b"/>
              <a:pathLst>
                <a:path w="287" h="99" extrusionOk="0">
                  <a:moveTo>
                    <a:pt x="148" y="1"/>
                  </a:moveTo>
                  <a:cubicBezTo>
                    <a:pt x="102" y="1"/>
                    <a:pt x="54" y="33"/>
                    <a:pt x="1" y="99"/>
                  </a:cubicBezTo>
                  <a:lnTo>
                    <a:pt x="286" y="99"/>
                  </a:lnTo>
                  <a:cubicBezTo>
                    <a:pt x="239" y="33"/>
                    <a:pt x="194"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5"/>
            <p:cNvSpPr/>
            <p:nvPr/>
          </p:nvSpPr>
          <p:spPr>
            <a:xfrm>
              <a:off x="6002225" y="2792150"/>
              <a:ext cx="4200" cy="3000"/>
            </a:xfrm>
            <a:custGeom>
              <a:avLst/>
              <a:gdLst/>
              <a:ahLst/>
              <a:cxnLst/>
              <a:rect l="l" t="t" r="r" b="b"/>
              <a:pathLst>
                <a:path w="168" h="120" extrusionOk="0">
                  <a:moveTo>
                    <a:pt x="167" y="119"/>
                  </a:moveTo>
                  <a:cubicBezTo>
                    <a:pt x="108" y="83"/>
                    <a:pt x="60" y="48"/>
                    <a:pt x="1" y="0"/>
                  </a:cubicBezTo>
                  <a:cubicBezTo>
                    <a:pt x="60" y="48"/>
                    <a:pt x="108" y="83"/>
                    <a:pt x="167"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5"/>
            <p:cNvSpPr/>
            <p:nvPr/>
          </p:nvSpPr>
          <p:spPr>
            <a:xfrm>
              <a:off x="6216250" y="2743025"/>
              <a:ext cx="2700" cy="1850"/>
            </a:xfrm>
            <a:custGeom>
              <a:avLst/>
              <a:gdLst/>
              <a:ahLst/>
              <a:cxnLst/>
              <a:rect l="l" t="t" r="r" b="b"/>
              <a:pathLst>
                <a:path w="108" h="74" extrusionOk="0">
                  <a:moveTo>
                    <a:pt x="60" y="1"/>
                  </a:moveTo>
                  <a:cubicBezTo>
                    <a:pt x="48" y="1"/>
                    <a:pt x="12" y="12"/>
                    <a:pt x="0" y="36"/>
                  </a:cubicBezTo>
                  <a:cubicBezTo>
                    <a:pt x="13" y="62"/>
                    <a:pt x="32" y="74"/>
                    <a:pt x="53" y="74"/>
                  </a:cubicBezTo>
                  <a:cubicBezTo>
                    <a:pt x="72" y="74"/>
                    <a:pt x="91" y="65"/>
                    <a:pt x="107" y="48"/>
                  </a:cubicBezTo>
                  <a:cubicBezTo>
                    <a:pt x="83" y="36"/>
                    <a:pt x="72"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5"/>
            <p:cNvSpPr/>
            <p:nvPr/>
          </p:nvSpPr>
          <p:spPr>
            <a:xfrm>
              <a:off x="5357500" y="2590925"/>
              <a:ext cx="13725" cy="4375"/>
            </a:xfrm>
            <a:custGeom>
              <a:avLst/>
              <a:gdLst/>
              <a:ahLst/>
              <a:cxnLst/>
              <a:rect l="l" t="t" r="r" b="b"/>
              <a:pathLst>
                <a:path w="549" h="175" extrusionOk="0">
                  <a:moveTo>
                    <a:pt x="429" y="0"/>
                  </a:moveTo>
                  <a:cubicBezTo>
                    <a:pt x="286" y="12"/>
                    <a:pt x="132" y="36"/>
                    <a:pt x="1" y="36"/>
                  </a:cubicBezTo>
                  <a:cubicBezTo>
                    <a:pt x="88" y="130"/>
                    <a:pt x="179" y="175"/>
                    <a:pt x="270" y="175"/>
                  </a:cubicBezTo>
                  <a:cubicBezTo>
                    <a:pt x="364" y="175"/>
                    <a:pt x="458" y="127"/>
                    <a:pt x="548" y="36"/>
                  </a:cubicBezTo>
                  <a:cubicBezTo>
                    <a:pt x="501" y="12"/>
                    <a:pt x="477"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5"/>
            <p:cNvSpPr/>
            <p:nvPr/>
          </p:nvSpPr>
          <p:spPr>
            <a:xfrm>
              <a:off x="6123675" y="2656100"/>
              <a:ext cx="7750" cy="3225"/>
            </a:xfrm>
            <a:custGeom>
              <a:avLst/>
              <a:gdLst/>
              <a:ahLst/>
              <a:cxnLst/>
              <a:rect l="l" t="t" r="r" b="b"/>
              <a:pathLst>
                <a:path w="310" h="129" extrusionOk="0">
                  <a:moveTo>
                    <a:pt x="146" y="1"/>
                  </a:moveTo>
                  <a:cubicBezTo>
                    <a:pt x="93" y="1"/>
                    <a:pt x="42" y="13"/>
                    <a:pt x="0" y="60"/>
                  </a:cubicBezTo>
                  <a:cubicBezTo>
                    <a:pt x="42" y="114"/>
                    <a:pt x="93" y="129"/>
                    <a:pt x="146" y="129"/>
                  </a:cubicBezTo>
                  <a:cubicBezTo>
                    <a:pt x="200" y="129"/>
                    <a:pt x="256" y="114"/>
                    <a:pt x="310" y="108"/>
                  </a:cubicBezTo>
                  <a:lnTo>
                    <a:pt x="310" y="13"/>
                  </a:lnTo>
                  <a:cubicBezTo>
                    <a:pt x="256" y="13"/>
                    <a:pt x="200"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5"/>
            <p:cNvSpPr/>
            <p:nvPr/>
          </p:nvSpPr>
          <p:spPr>
            <a:xfrm>
              <a:off x="6131400" y="2656400"/>
              <a:ext cx="2700" cy="2425"/>
            </a:xfrm>
            <a:custGeom>
              <a:avLst/>
              <a:gdLst/>
              <a:ahLst/>
              <a:cxnLst/>
              <a:rect l="l" t="t" r="r" b="b"/>
              <a:pathLst>
                <a:path w="108" h="97" extrusionOk="0">
                  <a:moveTo>
                    <a:pt x="1" y="1"/>
                  </a:moveTo>
                  <a:lnTo>
                    <a:pt x="1" y="96"/>
                  </a:lnTo>
                  <a:cubicBezTo>
                    <a:pt x="108" y="60"/>
                    <a:pt x="84" y="3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5"/>
            <p:cNvSpPr/>
            <p:nvPr/>
          </p:nvSpPr>
          <p:spPr>
            <a:xfrm>
              <a:off x="5238750" y="2554900"/>
              <a:ext cx="3275" cy="7775"/>
            </a:xfrm>
            <a:custGeom>
              <a:avLst/>
              <a:gdLst/>
              <a:ahLst/>
              <a:cxnLst/>
              <a:rect l="l" t="t" r="r" b="b"/>
              <a:pathLst>
                <a:path w="131" h="311" extrusionOk="0">
                  <a:moveTo>
                    <a:pt x="12" y="1"/>
                  </a:moveTo>
                  <a:lnTo>
                    <a:pt x="12" y="1"/>
                  </a:lnTo>
                  <a:cubicBezTo>
                    <a:pt x="0" y="120"/>
                    <a:pt x="0" y="227"/>
                    <a:pt x="119" y="310"/>
                  </a:cubicBezTo>
                  <a:cubicBezTo>
                    <a:pt x="131" y="191"/>
                    <a:pt x="107" y="8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5"/>
            <p:cNvSpPr/>
            <p:nvPr/>
          </p:nvSpPr>
          <p:spPr>
            <a:xfrm>
              <a:off x="5224150" y="2540625"/>
              <a:ext cx="4500" cy="4475"/>
            </a:xfrm>
            <a:custGeom>
              <a:avLst/>
              <a:gdLst/>
              <a:ahLst/>
              <a:cxnLst/>
              <a:rect l="l" t="t" r="r" b="b"/>
              <a:pathLst>
                <a:path w="180" h="179" extrusionOk="0">
                  <a:moveTo>
                    <a:pt x="48" y="0"/>
                  </a:moveTo>
                  <a:cubicBezTo>
                    <a:pt x="36" y="0"/>
                    <a:pt x="24" y="119"/>
                    <a:pt x="1" y="179"/>
                  </a:cubicBezTo>
                  <a:cubicBezTo>
                    <a:pt x="24" y="173"/>
                    <a:pt x="45" y="170"/>
                    <a:pt x="65" y="170"/>
                  </a:cubicBezTo>
                  <a:cubicBezTo>
                    <a:pt x="84" y="170"/>
                    <a:pt x="102" y="173"/>
                    <a:pt x="120" y="179"/>
                  </a:cubicBezTo>
                  <a:cubicBezTo>
                    <a:pt x="120" y="119"/>
                    <a:pt x="179" y="24"/>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5"/>
            <p:cNvSpPr/>
            <p:nvPr/>
          </p:nvSpPr>
          <p:spPr>
            <a:xfrm>
              <a:off x="5235475" y="2543600"/>
              <a:ext cx="3000" cy="4475"/>
            </a:xfrm>
            <a:custGeom>
              <a:avLst/>
              <a:gdLst/>
              <a:ahLst/>
              <a:cxnLst/>
              <a:rect l="l" t="t" r="r" b="b"/>
              <a:pathLst>
                <a:path w="120" h="179" extrusionOk="0">
                  <a:moveTo>
                    <a:pt x="12" y="0"/>
                  </a:moveTo>
                  <a:lnTo>
                    <a:pt x="12" y="0"/>
                  </a:lnTo>
                  <a:cubicBezTo>
                    <a:pt x="0" y="96"/>
                    <a:pt x="48" y="155"/>
                    <a:pt x="119" y="179"/>
                  </a:cubicBezTo>
                  <a:cubicBezTo>
                    <a:pt x="83" y="119"/>
                    <a:pt x="48" y="6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5"/>
            <p:cNvSpPr/>
            <p:nvPr/>
          </p:nvSpPr>
          <p:spPr>
            <a:xfrm>
              <a:off x="5313450" y="2587950"/>
              <a:ext cx="4200" cy="3300"/>
            </a:xfrm>
            <a:custGeom>
              <a:avLst/>
              <a:gdLst/>
              <a:ahLst/>
              <a:cxnLst/>
              <a:rect l="l" t="t" r="r" b="b"/>
              <a:pathLst>
                <a:path w="168" h="132" extrusionOk="0">
                  <a:moveTo>
                    <a:pt x="167" y="0"/>
                  </a:moveTo>
                  <a:cubicBezTo>
                    <a:pt x="108" y="0"/>
                    <a:pt x="60" y="12"/>
                    <a:pt x="0" y="12"/>
                  </a:cubicBezTo>
                  <a:cubicBezTo>
                    <a:pt x="0" y="60"/>
                    <a:pt x="0" y="108"/>
                    <a:pt x="12" y="131"/>
                  </a:cubicBezTo>
                  <a:cubicBezTo>
                    <a:pt x="60" y="96"/>
                    <a:pt x="120"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5"/>
            <p:cNvSpPr/>
            <p:nvPr/>
          </p:nvSpPr>
          <p:spPr>
            <a:xfrm>
              <a:off x="5320900" y="2587950"/>
              <a:ext cx="3875" cy="3300"/>
            </a:xfrm>
            <a:custGeom>
              <a:avLst/>
              <a:gdLst/>
              <a:ahLst/>
              <a:cxnLst/>
              <a:rect l="l" t="t" r="r" b="b"/>
              <a:pathLst>
                <a:path w="155" h="132" extrusionOk="0">
                  <a:moveTo>
                    <a:pt x="0" y="1"/>
                  </a:moveTo>
                  <a:lnTo>
                    <a:pt x="0" y="1"/>
                  </a:lnTo>
                  <a:cubicBezTo>
                    <a:pt x="48" y="48"/>
                    <a:pt x="95" y="96"/>
                    <a:pt x="155" y="131"/>
                  </a:cubicBezTo>
                  <a:cubicBezTo>
                    <a:pt x="107" y="96"/>
                    <a:pt x="48"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5"/>
            <p:cNvSpPr/>
            <p:nvPr/>
          </p:nvSpPr>
          <p:spPr>
            <a:xfrm>
              <a:off x="5944250" y="2804600"/>
              <a:ext cx="45800" cy="21175"/>
            </a:xfrm>
            <a:custGeom>
              <a:avLst/>
              <a:gdLst/>
              <a:ahLst/>
              <a:cxnLst/>
              <a:rect l="l" t="t" r="r" b="b"/>
              <a:pathLst>
                <a:path w="1832" h="847" extrusionOk="0">
                  <a:moveTo>
                    <a:pt x="605" y="478"/>
                  </a:moveTo>
                  <a:cubicBezTo>
                    <a:pt x="605" y="484"/>
                    <a:pt x="599" y="490"/>
                    <a:pt x="593" y="496"/>
                  </a:cubicBezTo>
                  <a:lnTo>
                    <a:pt x="593" y="496"/>
                  </a:lnTo>
                  <a:cubicBezTo>
                    <a:pt x="597" y="491"/>
                    <a:pt x="601" y="485"/>
                    <a:pt x="605" y="478"/>
                  </a:cubicBezTo>
                  <a:close/>
                  <a:moveTo>
                    <a:pt x="234" y="1"/>
                  </a:moveTo>
                  <a:cubicBezTo>
                    <a:pt x="120" y="1"/>
                    <a:pt x="24" y="42"/>
                    <a:pt x="10" y="264"/>
                  </a:cubicBezTo>
                  <a:cubicBezTo>
                    <a:pt x="0" y="558"/>
                    <a:pt x="119" y="618"/>
                    <a:pt x="301" y="618"/>
                  </a:cubicBezTo>
                  <a:cubicBezTo>
                    <a:pt x="347" y="618"/>
                    <a:pt x="397" y="614"/>
                    <a:pt x="450" y="609"/>
                  </a:cubicBezTo>
                  <a:cubicBezTo>
                    <a:pt x="498" y="580"/>
                    <a:pt x="546" y="552"/>
                    <a:pt x="582" y="510"/>
                  </a:cubicBezTo>
                  <a:lnTo>
                    <a:pt x="582" y="510"/>
                  </a:lnTo>
                  <a:cubicBezTo>
                    <a:pt x="582" y="512"/>
                    <a:pt x="581" y="513"/>
                    <a:pt x="581" y="514"/>
                  </a:cubicBezTo>
                  <a:cubicBezTo>
                    <a:pt x="546" y="574"/>
                    <a:pt x="569" y="633"/>
                    <a:pt x="605" y="693"/>
                  </a:cubicBezTo>
                  <a:cubicBezTo>
                    <a:pt x="629" y="717"/>
                    <a:pt x="641" y="717"/>
                    <a:pt x="653" y="728"/>
                  </a:cubicBezTo>
                  <a:cubicBezTo>
                    <a:pt x="695" y="690"/>
                    <a:pt x="746" y="673"/>
                    <a:pt x="796" y="673"/>
                  </a:cubicBezTo>
                  <a:cubicBezTo>
                    <a:pt x="886" y="673"/>
                    <a:pt x="976" y="728"/>
                    <a:pt x="1022" y="812"/>
                  </a:cubicBezTo>
                  <a:cubicBezTo>
                    <a:pt x="1128" y="831"/>
                    <a:pt x="1232" y="846"/>
                    <a:pt x="1334" y="846"/>
                  </a:cubicBezTo>
                  <a:cubicBezTo>
                    <a:pt x="1425" y="846"/>
                    <a:pt x="1515" y="834"/>
                    <a:pt x="1605" y="800"/>
                  </a:cubicBezTo>
                  <a:cubicBezTo>
                    <a:pt x="1831" y="669"/>
                    <a:pt x="1724" y="431"/>
                    <a:pt x="1760" y="216"/>
                  </a:cubicBezTo>
                  <a:cubicBezTo>
                    <a:pt x="1641" y="216"/>
                    <a:pt x="1534" y="193"/>
                    <a:pt x="1462" y="85"/>
                  </a:cubicBezTo>
                  <a:cubicBezTo>
                    <a:pt x="1343" y="74"/>
                    <a:pt x="1200" y="74"/>
                    <a:pt x="1081" y="62"/>
                  </a:cubicBezTo>
                  <a:cubicBezTo>
                    <a:pt x="966" y="14"/>
                    <a:pt x="847" y="2"/>
                    <a:pt x="729" y="2"/>
                  </a:cubicBezTo>
                  <a:cubicBezTo>
                    <a:pt x="639" y="2"/>
                    <a:pt x="550" y="9"/>
                    <a:pt x="462" y="14"/>
                  </a:cubicBezTo>
                  <a:cubicBezTo>
                    <a:pt x="454" y="15"/>
                    <a:pt x="445" y="15"/>
                    <a:pt x="437" y="15"/>
                  </a:cubicBezTo>
                  <a:cubicBezTo>
                    <a:pt x="372" y="15"/>
                    <a:pt x="300" y="1"/>
                    <a:pt x="2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5"/>
            <p:cNvSpPr/>
            <p:nvPr/>
          </p:nvSpPr>
          <p:spPr>
            <a:xfrm>
              <a:off x="6105425" y="2816950"/>
              <a:ext cx="23025" cy="11525"/>
            </a:xfrm>
            <a:custGeom>
              <a:avLst/>
              <a:gdLst/>
              <a:ahLst/>
              <a:cxnLst/>
              <a:rect l="l" t="t" r="r" b="b"/>
              <a:pathLst>
                <a:path w="921" h="461" extrusionOk="0">
                  <a:moveTo>
                    <a:pt x="260" y="0"/>
                  </a:moveTo>
                  <a:cubicBezTo>
                    <a:pt x="244" y="0"/>
                    <a:pt x="226" y="3"/>
                    <a:pt x="206" y="8"/>
                  </a:cubicBezTo>
                  <a:cubicBezTo>
                    <a:pt x="147" y="56"/>
                    <a:pt x="28" y="115"/>
                    <a:pt x="16" y="187"/>
                  </a:cubicBezTo>
                  <a:cubicBezTo>
                    <a:pt x="0" y="302"/>
                    <a:pt x="65" y="318"/>
                    <a:pt x="138" y="318"/>
                  </a:cubicBezTo>
                  <a:cubicBezTo>
                    <a:pt x="166" y="318"/>
                    <a:pt x="194" y="316"/>
                    <a:pt x="221" y="316"/>
                  </a:cubicBezTo>
                  <a:cubicBezTo>
                    <a:pt x="232" y="316"/>
                    <a:pt x="244" y="316"/>
                    <a:pt x="254" y="318"/>
                  </a:cubicBezTo>
                  <a:cubicBezTo>
                    <a:pt x="337" y="342"/>
                    <a:pt x="409" y="377"/>
                    <a:pt x="468" y="461"/>
                  </a:cubicBezTo>
                  <a:cubicBezTo>
                    <a:pt x="671" y="461"/>
                    <a:pt x="814" y="377"/>
                    <a:pt x="921" y="223"/>
                  </a:cubicBezTo>
                  <a:cubicBezTo>
                    <a:pt x="706" y="127"/>
                    <a:pt x="456" y="258"/>
                    <a:pt x="325" y="20"/>
                  </a:cubicBezTo>
                  <a:cubicBezTo>
                    <a:pt x="305" y="6"/>
                    <a:pt x="284" y="0"/>
                    <a:pt x="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5"/>
            <p:cNvSpPr/>
            <p:nvPr/>
          </p:nvSpPr>
          <p:spPr>
            <a:xfrm>
              <a:off x="6003125" y="2823175"/>
              <a:ext cx="28000" cy="7025"/>
            </a:xfrm>
            <a:custGeom>
              <a:avLst/>
              <a:gdLst/>
              <a:ahLst/>
              <a:cxnLst/>
              <a:rect l="l" t="t" r="r" b="b"/>
              <a:pathLst>
                <a:path w="1120" h="281" extrusionOk="0">
                  <a:moveTo>
                    <a:pt x="546" y="0"/>
                  </a:moveTo>
                  <a:cubicBezTo>
                    <a:pt x="500" y="0"/>
                    <a:pt x="453" y="15"/>
                    <a:pt x="405" y="45"/>
                  </a:cubicBezTo>
                  <a:cubicBezTo>
                    <a:pt x="262" y="57"/>
                    <a:pt x="84" y="33"/>
                    <a:pt x="0" y="212"/>
                  </a:cubicBezTo>
                  <a:lnTo>
                    <a:pt x="131" y="212"/>
                  </a:lnTo>
                  <a:cubicBezTo>
                    <a:pt x="244" y="259"/>
                    <a:pt x="354" y="280"/>
                    <a:pt x="465" y="280"/>
                  </a:cubicBezTo>
                  <a:cubicBezTo>
                    <a:pt x="575" y="280"/>
                    <a:pt x="685" y="259"/>
                    <a:pt x="798" y="224"/>
                  </a:cubicBezTo>
                  <a:cubicBezTo>
                    <a:pt x="905" y="212"/>
                    <a:pt x="1024" y="188"/>
                    <a:pt x="1119" y="176"/>
                  </a:cubicBezTo>
                  <a:lnTo>
                    <a:pt x="679" y="45"/>
                  </a:lnTo>
                  <a:cubicBezTo>
                    <a:pt x="637" y="15"/>
                    <a:pt x="593" y="0"/>
                    <a:pt x="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5"/>
            <p:cNvSpPr/>
            <p:nvPr/>
          </p:nvSpPr>
          <p:spPr>
            <a:xfrm>
              <a:off x="6013075" y="2814125"/>
              <a:ext cx="11200" cy="10175"/>
            </a:xfrm>
            <a:custGeom>
              <a:avLst/>
              <a:gdLst/>
              <a:ahLst/>
              <a:cxnLst/>
              <a:rect l="l" t="t" r="r" b="b"/>
              <a:pathLst>
                <a:path w="448" h="407" extrusionOk="0">
                  <a:moveTo>
                    <a:pt x="259" y="1"/>
                  </a:moveTo>
                  <a:cubicBezTo>
                    <a:pt x="63" y="1"/>
                    <a:pt x="0" y="163"/>
                    <a:pt x="19" y="407"/>
                  </a:cubicBezTo>
                  <a:lnTo>
                    <a:pt x="281" y="407"/>
                  </a:lnTo>
                  <a:cubicBezTo>
                    <a:pt x="340" y="276"/>
                    <a:pt x="400" y="145"/>
                    <a:pt x="448" y="38"/>
                  </a:cubicBezTo>
                  <a:cubicBezTo>
                    <a:pt x="374" y="13"/>
                    <a:pt x="312"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5"/>
            <p:cNvSpPr/>
            <p:nvPr/>
          </p:nvSpPr>
          <p:spPr>
            <a:xfrm>
              <a:off x="6073075" y="2817750"/>
              <a:ext cx="9550" cy="6550"/>
            </a:xfrm>
            <a:custGeom>
              <a:avLst/>
              <a:gdLst/>
              <a:ahLst/>
              <a:cxnLst/>
              <a:rect l="l" t="t" r="r" b="b"/>
              <a:pathLst>
                <a:path w="382" h="262" extrusionOk="0">
                  <a:moveTo>
                    <a:pt x="131" y="0"/>
                  </a:moveTo>
                  <a:cubicBezTo>
                    <a:pt x="84" y="24"/>
                    <a:pt x="0" y="48"/>
                    <a:pt x="12" y="60"/>
                  </a:cubicBezTo>
                  <a:cubicBezTo>
                    <a:pt x="24" y="214"/>
                    <a:pt x="131" y="262"/>
                    <a:pt x="262" y="262"/>
                  </a:cubicBezTo>
                  <a:cubicBezTo>
                    <a:pt x="310" y="262"/>
                    <a:pt x="381" y="214"/>
                    <a:pt x="381" y="202"/>
                  </a:cubicBezTo>
                  <a:cubicBezTo>
                    <a:pt x="369" y="36"/>
                    <a:pt x="250" y="24"/>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5"/>
            <p:cNvSpPr/>
            <p:nvPr/>
          </p:nvSpPr>
          <p:spPr>
            <a:xfrm>
              <a:off x="6033175" y="2815050"/>
              <a:ext cx="8625" cy="7500"/>
            </a:xfrm>
            <a:custGeom>
              <a:avLst/>
              <a:gdLst/>
              <a:ahLst/>
              <a:cxnLst/>
              <a:rect l="l" t="t" r="r" b="b"/>
              <a:pathLst>
                <a:path w="345" h="300" extrusionOk="0">
                  <a:moveTo>
                    <a:pt x="191" y="1"/>
                  </a:moveTo>
                  <a:cubicBezTo>
                    <a:pt x="72" y="13"/>
                    <a:pt x="13" y="60"/>
                    <a:pt x="1" y="144"/>
                  </a:cubicBezTo>
                  <a:cubicBezTo>
                    <a:pt x="13" y="251"/>
                    <a:pt x="120" y="275"/>
                    <a:pt x="203" y="299"/>
                  </a:cubicBezTo>
                  <a:cubicBezTo>
                    <a:pt x="210" y="299"/>
                    <a:pt x="217" y="300"/>
                    <a:pt x="223" y="300"/>
                  </a:cubicBezTo>
                  <a:cubicBezTo>
                    <a:pt x="305" y="300"/>
                    <a:pt x="344" y="233"/>
                    <a:pt x="322" y="156"/>
                  </a:cubicBezTo>
                  <a:cubicBezTo>
                    <a:pt x="322" y="60"/>
                    <a:pt x="263"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5"/>
            <p:cNvSpPr/>
            <p:nvPr/>
          </p:nvSpPr>
          <p:spPr>
            <a:xfrm>
              <a:off x="5938225" y="2877575"/>
              <a:ext cx="28300" cy="100625"/>
            </a:xfrm>
            <a:custGeom>
              <a:avLst/>
              <a:gdLst/>
              <a:ahLst/>
              <a:cxnLst/>
              <a:rect l="l" t="t" r="r" b="b"/>
              <a:pathLst>
                <a:path w="1132" h="4025" extrusionOk="0">
                  <a:moveTo>
                    <a:pt x="881" y="1"/>
                  </a:moveTo>
                  <a:cubicBezTo>
                    <a:pt x="860" y="1"/>
                    <a:pt x="836" y="4"/>
                    <a:pt x="810" y="12"/>
                  </a:cubicBezTo>
                  <a:cubicBezTo>
                    <a:pt x="810" y="24"/>
                    <a:pt x="810" y="24"/>
                    <a:pt x="787" y="36"/>
                  </a:cubicBezTo>
                  <a:cubicBezTo>
                    <a:pt x="525" y="786"/>
                    <a:pt x="334" y="1548"/>
                    <a:pt x="167" y="2322"/>
                  </a:cubicBezTo>
                  <a:cubicBezTo>
                    <a:pt x="48" y="2893"/>
                    <a:pt x="1" y="3465"/>
                    <a:pt x="1" y="4024"/>
                  </a:cubicBezTo>
                  <a:cubicBezTo>
                    <a:pt x="96" y="3965"/>
                    <a:pt x="215" y="4001"/>
                    <a:pt x="275" y="3905"/>
                  </a:cubicBezTo>
                  <a:cubicBezTo>
                    <a:pt x="334" y="3774"/>
                    <a:pt x="346" y="3643"/>
                    <a:pt x="429" y="3524"/>
                  </a:cubicBezTo>
                  <a:cubicBezTo>
                    <a:pt x="477" y="3417"/>
                    <a:pt x="441" y="3286"/>
                    <a:pt x="536" y="3215"/>
                  </a:cubicBezTo>
                  <a:cubicBezTo>
                    <a:pt x="608" y="3132"/>
                    <a:pt x="608" y="3048"/>
                    <a:pt x="596" y="2953"/>
                  </a:cubicBezTo>
                  <a:cubicBezTo>
                    <a:pt x="394" y="2524"/>
                    <a:pt x="644" y="2191"/>
                    <a:pt x="834" y="1858"/>
                  </a:cubicBezTo>
                  <a:cubicBezTo>
                    <a:pt x="894" y="1834"/>
                    <a:pt x="941" y="1822"/>
                    <a:pt x="965" y="1762"/>
                  </a:cubicBezTo>
                  <a:lnTo>
                    <a:pt x="965" y="1357"/>
                  </a:lnTo>
                  <a:cubicBezTo>
                    <a:pt x="822" y="1167"/>
                    <a:pt x="1060" y="1143"/>
                    <a:pt x="1120" y="1048"/>
                  </a:cubicBezTo>
                  <a:cubicBezTo>
                    <a:pt x="1120" y="1000"/>
                    <a:pt x="1132" y="965"/>
                    <a:pt x="1132" y="929"/>
                  </a:cubicBezTo>
                  <a:cubicBezTo>
                    <a:pt x="1132" y="822"/>
                    <a:pt x="1120" y="726"/>
                    <a:pt x="1120" y="619"/>
                  </a:cubicBezTo>
                  <a:cubicBezTo>
                    <a:pt x="1111" y="569"/>
                    <a:pt x="1091" y="554"/>
                    <a:pt x="1071" y="554"/>
                  </a:cubicBezTo>
                  <a:cubicBezTo>
                    <a:pt x="1063" y="554"/>
                    <a:pt x="1055" y="556"/>
                    <a:pt x="1048" y="560"/>
                  </a:cubicBezTo>
                  <a:cubicBezTo>
                    <a:pt x="989" y="512"/>
                    <a:pt x="1084" y="488"/>
                    <a:pt x="1060" y="453"/>
                  </a:cubicBezTo>
                  <a:cubicBezTo>
                    <a:pt x="1084" y="381"/>
                    <a:pt x="1108" y="286"/>
                    <a:pt x="1084" y="203"/>
                  </a:cubicBezTo>
                  <a:cubicBezTo>
                    <a:pt x="1054" y="93"/>
                    <a:pt x="991"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5"/>
            <p:cNvSpPr/>
            <p:nvPr/>
          </p:nvSpPr>
          <p:spPr>
            <a:xfrm>
              <a:off x="5959075" y="2820525"/>
              <a:ext cx="30975" cy="66400"/>
            </a:xfrm>
            <a:custGeom>
              <a:avLst/>
              <a:gdLst/>
              <a:ahLst/>
              <a:cxnLst/>
              <a:rect l="l" t="t" r="r" b="b"/>
              <a:pathLst>
                <a:path w="1239" h="2656" extrusionOk="0">
                  <a:moveTo>
                    <a:pt x="444" y="0"/>
                  </a:moveTo>
                  <a:cubicBezTo>
                    <a:pt x="343" y="0"/>
                    <a:pt x="238" y="12"/>
                    <a:pt x="131" y="32"/>
                  </a:cubicBezTo>
                  <a:cubicBezTo>
                    <a:pt x="131" y="32"/>
                    <a:pt x="131" y="44"/>
                    <a:pt x="155" y="44"/>
                  </a:cubicBezTo>
                  <a:cubicBezTo>
                    <a:pt x="167" y="42"/>
                    <a:pt x="180" y="41"/>
                    <a:pt x="192" y="41"/>
                  </a:cubicBezTo>
                  <a:cubicBezTo>
                    <a:pt x="325" y="41"/>
                    <a:pt x="464" y="151"/>
                    <a:pt x="464" y="282"/>
                  </a:cubicBezTo>
                  <a:cubicBezTo>
                    <a:pt x="476" y="972"/>
                    <a:pt x="226" y="1592"/>
                    <a:pt x="0" y="2235"/>
                  </a:cubicBezTo>
                  <a:cubicBezTo>
                    <a:pt x="12" y="2258"/>
                    <a:pt x="36" y="2294"/>
                    <a:pt x="48" y="2306"/>
                  </a:cubicBezTo>
                  <a:cubicBezTo>
                    <a:pt x="155" y="2377"/>
                    <a:pt x="167" y="2485"/>
                    <a:pt x="179" y="2604"/>
                  </a:cubicBezTo>
                  <a:cubicBezTo>
                    <a:pt x="224" y="2640"/>
                    <a:pt x="270" y="2656"/>
                    <a:pt x="315" y="2656"/>
                  </a:cubicBezTo>
                  <a:cubicBezTo>
                    <a:pt x="329" y="2656"/>
                    <a:pt x="343" y="2654"/>
                    <a:pt x="357" y="2651"/>
                  </a:cubicBezTo>
                  <a:cubicBezTo>
                    <a:pt x="631" y="2580"/>
                    <a:pt x="453" y="2294"/>
                    <a:pt x="595" y="2163"/>
                  </a:cubicBezTo>
                  <a:cubicBezTo>
                    <a:pt x="607" y="1758"/>
                    <a:pt x="703" y="1365"/>
                    <a:pt x="929" y="1008"/>
                  </a:cubicBezTo>
                  <a:cubicBezTo>
                    <a:pt x="1060" y="770"/>
                    <a:pt x="1238" y="484"/>
                    <a:pt x="1012" y="175"/>
                  </a:cubicBezTo>
                  <a:cubicBezTo>
                    <a:pt x="838" y="48"/>
                    <a:pt x="647" y="0"/>
                    <a:pt x="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5"/>
            <p:cNvSpPr/>
            <p:nvPr/>
          </p:nvSpPr>
          <p:spPr>
            <a:xfrm>
              <a:off x="5965025" y="2874900"/>
              <a:ext cx="11325" cy="14600"/>
            </a:xfrm>
            <a:custGeom>
              <a:avLst/>
              <a:gdLst/>
              <a:ahLst/>
              <a:cxnLst/>
              <a:rect l="l" t="t" r="r" b="b"/>
              <a:pathLst>
                <a:path w="453" h="584" extrusionOk="0">
                  <a:moveTo>
                    <a:pt x="346" y="0"/>
                  </a:moveTo>
                  <a:lnTo>
                    <a:pt x="346" y="0"/>
                  </a:lnTo>
                  <a:cubicBezTo>
                    <a:pt x="167" y="83"/>
                    <a:pt x="250" y="357"/>
                    <a:pt x="60" y="429"/>
                  </a:cubicBezTo>
                  <a:cubicBezTo>
                    <a:pt x="0" y="476"/>
                    <a:pt x="0" y="524"/>
                    <a:pt x="60" y="583"/>
                  </a:cubicBezTo>
                  <a:cubicBezTo>
                    <a:pt x="453" y="524"/>
                    <a:pt x="334" y="226"/>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5"/>
            <p:cNvSpPr/>
            <p:nvPr/>
          </p:nvSpPr>
          <p:spPr>
            <a:xfrm>
              <a:off x="5948350" y="2921025"/>
              <a:ext cx="14600" cy="36050"/>
            </a:xfrm>
            <a:custGeom>
              <a:avLst/>
              <a:gdLst/>
              <a:ahLst/>
              <a:cxnLst/>
              <a:rect l="l" t="t" r="r" b="b"/>
              <a:pathLst>
                <a:path w="584" h="1442" extrusionOk="0">
                  <a:moveTo>
                    <a:pt x="417" y="0"/>
                  </a:moveTo>
                  <a:cubicBezTo>
                    <a:pt x="167" y="322"/>
                    <a:pt x="1" y="703"/>
                    <a:pt x="143" y="1132"/>
                  </a:cubicBezTo>
                  <a:cubicBezTo>
                    <a:pt x="143" y="1239"/>
                    <a:pt x="167" y="1334"/>
                    <a:pt x="167" y="1441"/>
                  </a:cubicBezTo>
                  <a:cubicBezTo>
                    <a:pt x="465" y="1013"/>
                    <a:pt x="524" y="501"/>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5"/>
            <p:cNvSpPr/>
            <p:nvPr/>
          </p:nvSpPr>
          <p:spPr>
            <a:xfrm>
              <a:off x="5954300" y="2902575"/>
              <a:ext cx="12225" cy="8650"/>
            </a:xfrm>
            <a:custGeom>
              <a:avLst/>
              <a:gdLst/>
              <a:ahLst/>
              <a:cxnLst/>
              <a:rect l="l" t="t" r="r" b="b"/>
              <a:pathLst>
                <a:path w="489" h="346" extrusionOk="0">
                  <a:moveTo>
                    <a:pt x="489" y="0"/>
                  </a:moveTo>
                  <a:lnTo>
                    <a:pt x="489" y="0"/>
                  </a:lnTo>
                  <a:cubicBezTo>
                    <a:pt x="465" y="24"/>
                    <a:pt x="441" y="24"/>
                    <a:pt x="417" y="24"/>
                  </a:cubicBezTo>
                  <a:cubicBezTo>
                    <a:pt x="382" y="36"/>
                    <a:pt x="358" y="36"/>
                    <a:pt x="346" y="36"/>
                  </a:cubicBezTo>
                  <a:cubicBezTo>
                    <a:pt x="328" y="40"/>
                    <a:pt x="307" y="41"/>
                    <a:pt x="285" y="41"/>
                  </a:cubicBezTo>
                  <a:cubicBezTo>
                    <a:pt x="248" y="41"/>
                    <a:pt x="207" y="38"/>
                    <a:pt x="168" y="38"/>
                  </a:cubicBezTo>
                  <a:cubicBezTo>
                    <a:pt x="79" y="38"/>
                    <a:pt x="1" y="55"/>
                    <a:pt x="1" y="167"/>
                  </a:cubicBezTo>
                  <a:cubicBezTo>
                    <a:pt x="1" y="346"/>
                    <a:pt x="227" y="286"/>
                    <a:pt x="346" y="334"/>
                  </a:cubicBezTo>
                  <a:cubicBezTo>
                    <a:pt x="382" y="227"/>
                    <a:pt x="429" y="131"/>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5"/>
            <p:cNvSpPr/>
            <p:nvPr/>
          </p:nvSpPr>
          <p:spPr>
            <a:xfrm>
              <a:off x="5945675" y="2957350"/>
              <a:ext cx="6875" cy="15500"/>
            </a:xfrm>
            <a:custGeom>
              <a:avLst/>
              <a:gdLst/>
              <a:ahLst/>
              <a:cxnLst/>
              <a:rect l="l" t="t" r="r" b="b"/>
              <a:pathLst>
                <a:path w="275" h="620" extrusionOk="0">
                  <a:moveTo>
                    <a:pt x="274" y="0"/>
                  </a:moveTo>
                  <a:cubicBezTo>
                    <a:pt x="131" y="60"/>
                    <a:pt x="131" y="167"/>
                    <a:pt x="119" y="286"/>
                  </a:cubicBezTo>
                  <a:cubicBezTo>
                    <a:pt x="0" y="405"/>
                    <a:pt x="36" y="512"/>
                    <a:pt x="167" y="619"/>
                  </a:cubicBezTo>
                  <a:cubicBezTo>
                    <a:pt x="191" y="619"/>
                    <a:pt x="238" y="595"/>
                    <a:pt x="274" y="583"/>
                  </a:cubicBezTo>
                  <a:lnTo>
                    <a:pt x="2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5"/>
            <p:cNvSpPr/>
            <p:nvPr/>
          </p:nvSpPr>
          <p:spPr>
            <a:xfrm>
              <a:off x="6106400" y="2935900"/>
              <a:ext cx="8950" cy="3350"/>
            </a:xfrm>
            <a:custGeom>
              <a:avLst/>
              <a:gdLst/>
              <a:ahLst/>
              <a:cxnLst/>
              <a:rect l="l" t="t" r="r" b="b"/>
              <a:pathLst>
                <a:path w="358" h="134" extrusionOk="0">
                  <a:moveTo>
                    <a:pt x="1" y="1"/>
                  </a:moveTo>
                  <a:lnTo>
                    <a:pt x="1" y="1"/>
                  </a:lnTo>
                  <a:cubicBezTo>
                    <a:pt x="59" y="80"/>
                    <a:pt x="117" y="134"/>
                    <a:pt x="191" y="134"/>
                  </a:cubicBezTo>
                  <a:cubicBezTo>
                    <a:pt x="238" y="134"/>
                    <a:pt x="293" y="112"/>
                    <a:pt x="358" y="60"/>
                  </a:cubicBezTo>
                  <a:cubicBezTo>
                    <a:pt x="227" y="25"/>
                    <a:pt x="10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5"/>
            <p:cNvSpPr/>
            <p:nvPr/>
          </p:nvSpPr>
          <p:spPr>
            <a:xfrm>
              <a:off x="6006400" y="2828450"/>
              <a:ext cx="16675" cy="3875"/>
            </a:xfrm>
            <a:custGeom>
              <a:avLst/>
              <a:gdLst/>
              <a:ahLst/>
              <a:cxnLst/>
              <a:rect l="l" t="t" r="r" b="b"/>
              <a:pathLst>
                <a:path w="667" h="155" extrusionOk="0">
                  <a:moveTo>
                    <a:pt x="0" y="1"/>
                  </a:moveTo>
                  <a:cubicBezTo>
                    <a:pt x="118" y="100"/>
                    <a:pt x="233" y="154"/>
                    <a:pt x="349" y="154"/>
                  </a:cubicBezTo>
                  <a:cubicBezTo>
                    <a:pt x="454" y="154"/>
                    <a:pt x="559" y="109"/>
                    <a:pt x="667" y="13"/>
                  </a:cubicBezTo>
                  <a:cubicBezTo>
                    <a:pt x="441" y="1"/>
                    <a:pt x="226"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5"/>
            <p:cNvSpPr/>
            <p:nvPr/>
          </p:nvSpPr>
          <p:spPr>
            <a:xfrm>
              <a:off x="5973650" y="2437325"/>
              <a:ext cx="10750" cy="3500"/>
            </a:xfrm>
            <a:custGeom>
              <a:avLst/>
              <a:gdLst/>
              <a:ahLst/>
              <a:cxnLst/>
              <a:rect l="l" t="t" r="r" b="b"/>
              <a:pathLst>
                <a:path w="430" h="140" extrusionOk="0">
                  <a:moveTo>
                    <a:pt x="1" y="1"/>
                  </a:moveTo>
                  <a:cubicBezTo>
                    <a:pt x="71" y="95"/>
                    <a:pt x="144" y="139"/>
                    <a:pt x="216" y="139"/>
                  </a:cubicBezTo>
                  <a:cubicBezTo>
                    <a:pt x="290" y="139"/>
                    <a:pt x="363" y="92"/>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5"/>
            <p:cNvSpPr/>
            <p:nvPr/>
          </p:nvSpPr>
          <p:spPr>
            <a:xfrm>
              <a:off x="5981100" y="2990600"/>
              <a:ext cx="17875" cy="6025"/>
            </a:xfrm>
            <a:custGeom>
              <a:avLst/>
              <a:gdLst/>
              <a:ahLst/>
              <a:cxnLst/>
              <a:rect l="l" t="t" r="r" b="b"/>
              <a:pathLst>
                <a:path w="715" h="241" extrusionOk="0">
                  <a:moveTo>
                    <a:pt x="161" y="1"/>
                  </a:moveTo>
                  <a:cubicBezTo>
                    <a:pt x="36" y="1"/>
                    <a:pt x="10" y="111"/>
                    <a:pt x="0" y="230"/>
                  </a:cubicBezTo>
                  <a:cubicBezTo>
                    <a:pt x="24" y="227"/>
                    <a:pt x="48" y="226"/>
                    <a:pt x="73" y="226"/>
                  </a:cubicBezTo>
                  <a:cubicBezTo>
                    <a:pt x="166" y="226"/>
                    <a:pt x="261" y="240"/>
                    <a:pt x="355" y="240"/>
                  </a:cubicBezTo>
                  <a:cubicBezTo>
                    <a:pt x="481" y="240"/>
                    <a:pt x="604" y="215"/>
                    <a:pt x="715" y="99"/>
                  </a:cubicBezTo>
                  <a:cubicBezTo>
                    <a:pt x="584" y="4"/>
                    <a:pt x="405" y="63"/>
                    <a:pt x="250" y="15"/>
                  </a:cubicBezTo>
                  <a:cubicBezTo>
                    <a:pt x="216" y="5"/>
                    <a:pt x="186"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5"/>
            <p:cNvSpPr/>
            <p:nvPr/>
          </p:nvSpPr>
          <p:spPr>
            <a:xfrm>
              <a:off x="5939725" y="2964475"/>
              <a:ext cx="10150" cy="12225"/>
            </a:xfrm>
            <a:custGeom>
              <a:avLst/>
              <a:gdLst/>
              <a:ahLst/>
              <a:cxnLst/>
              <a:rect l="l" t="t" r="r" b="b"/>
              <a:pathLst>
                <a:path w="406" h="489" extrusionOk="0">
                  <a:moveTo>
                    <a:pt x="357" y="1"/>
                  </a:moveTo>
                  <a:cubicBezTo>
                    <a:pt x="0" y="48"/>
                    <a:pt x="107" y="227"/>
                    <a:pt x="226" y="429"/>
                  </a:cubicBezTo>
                  <a:cubicBezTo>
                    <a:pt x="250" y="453"/>
                    <a:pt x="262" y="477"/>
                    <a:pt x="298" y="489"/>
                  </a:cubicBezTo>
                  <a:cubicBezTo>
                    <a:pt x="310" y="477"/>
                    <a:pt x="334" y="453"/>
                    <a:pt x="346" y="418"/>
                  </a:cubicBezTo>
                  <a:cubicBezTo>
                    <a:pt x="357" y="394"/>
                    <a:pt x="393" y="358"/>
                    <a:pt x="405" y="334"/>
                  </a:cubicBezTo>
                  <a:cubicBezTo>
                    <a:pt x="393" y="227"/>
                    <a:pt x="369" y="108"/>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5"/>
            <p:cNvSpPr/>
            <p:nvPr/>
          </p:nvSpPr>
          <p:spPr>
            <a:xfrm>
              <a:off x="6002525" y="2991500"/>
              <a:ext cx="11025" cy="4925"/>
            </a:xfrm>
            <a:custGeom>
              <a:avLst/>
              <a:gdLst/>
              <a:ahLst/>
              <a:cxnLst/>
              <a:rect l="l" t="t" r="r" b="b"/>
              <a:pathLst>
                <a:path w="441" h="197" extrusionOk="0">
                  <a:moveTo>
                    <a:pt x="216" y="0"/>
                  </a:moveTo>
                  <a:cubicBezTo>
                    <a:pt x="143" y="0"/>
                    <a:pt x="72" y="21"/>
                    <a:pt x="0" y="63"/>
                  </a:cubicBezTo>
                  <a:cubicBezTo>
                    <a:pt x="78" y="152"/>
                    <a:pt x="149" y="197"/>
                    <a:pt x="221" y="197"/>
                  </a:cubicBezTo>
                  <a:cubicBezTo>
                    <a:pt x="292" y="197"/>
                    <a:pt x="364" y="152"/>
                    <a:pt x="441" y="63"/>
                  </a:cubicBezTo>
                  <a:cubicBezTo>
                    <a:pt x="364" y="21"/>
                    <a:pt x="289" y="0"/>
                    <a:pt x="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5"/>
            <p:cNvSpPr/>
            <p:nvPr/>
          </p:nvSpPr>
          <p:spPr>
            <a:xfrm>
              <a:off x="6023350" y="2993250"/>
              <a:ext cx="11950" cy="2800"/>
            </a:xfrm>
            <a:custGeom>
              <a:avLst/>
              <a:gdLst/>
              <a:ahLst/>
              <a:cxnLst/>
              <a:rect l="l" t="t" r="r" b="b"/>
              <a:pathLst>
                <a:path w="478" h="112" extrusionOk="0">
                  <a:moveTo>
                    <a:pt x="248" y="0"/>
                  </a:moveTo>
                  <a:cubicBezTo>
                    <a:pt x="168" y="0"/>
                    <a:pt x="86" y="39"/>
                    <a:pt x="1" y="112"/>
                  </a:cubicBezTo>
                  <a:lnTo>
                    <a:pt x="477" y="112"/>
                  </a:lnTo>
                  <a:cubicBezTo>
                    <a:pt x="401" y="36"/>
                    <a:pt x="325" y="0"/>
                    <a:pt x="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5"/>
            <p:cNvSpPr/>
            <p:nvPr/>
          </p:nvSpPr>
          <p:spPr>
            <a:xfrm>
              <a:off x="6038250" y="2996325"/>
              <a:ext cx="7150" cy="2925"/>
            </a:xfrm>
            <a:custGeom>
              <a:avLst/>
              <a:gdLst/>
              <a:ahLst/>
              <a:cxnLst/>
              <a:rect l="l" t="t" r="r" b="b"/>
              <a:pathLst>
                <a:path w="286" h="117" extrusionOk="0">
                  <a:moveTo>
                    <a:pt x="0" y="1"/>
                  </a:moveTo>
                  <a:cubicBezTo>
                    <a:pt x="48" y="78"/>
                    <a:pt x="98" y="117"/>
                    <a:pt x="148" y="117"/>
                  </a:cubicBezTo>
                  <a:cubicBezTo>
                    <a:pt x="197" y="117"/>
                    <a:pt x="244" y="7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5"/>
            <p:cNvSpPr/>
            <p:nvPr/>
          </p:nvSpPr>
          <p:spPr>
            <a:xfrm>
              <a:off x="6016800" y="2991900"/>
              <a:ext cx="4200" cy="4150"/>
            </a:xfrm>
            <a:custGeom>
              <a:avLst/>
              <a:gdLst/>
              <a:ahLst/>
              <a:cxnLst/>
              <a:rect l="l" t="t" r="r" b="b"/>
              <a:pathLst>
                <a:path w="168" h="166" extrusionOk="0">
                  <a:moveTo>
                    <a:pt x="89" y="0"/>
                  </a:moveTo>
                  <a:cubicBezTo>
                    <a:pt x="68" y="0"/>
                    <a:pt x="40" y="10"/>
                    <a:pt x="1" y="35"/>
                  </a:cubicBezTo>
                  <a:cubicBezTo>
                    <a:pt x="25" y="106"/>
                    <a:pt x="84" y="154"/>
                    <a:pt x="168" y="166"/>
                  </a:cubicBezTo>
                  <a:cubicBezTo>
                    <a:pt x="130" y="147"/>
                    <a:pt x="167" y="0"/>
                    <a:pt x="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5"/>
            <p:cNvSpPr/>
            <p:nvPr/>
          </p:nvSpPr>
          <p:spPr>
            <a:xfrm>
              <a:off x="5977225" y="2996925"/>
              <a:ext cx="3900" cy="1625"/>
            </a:xfrm>
            <a:custGeom>
              <a:avLst/>
              <a:gdLst/>
              <a:ahLst/>
              <a:cxnLst/>
              <a:rect l="l" t="t" r="r" b="b"/>
              <a:pathLst>
                <a:path w="156" h="65" extrusionOk="0">
                  <a:moveTo>
                    <a:pt x="0" y="1"/>
                  </a:moveTo>
                  <a:cubicBezTo>
                    <a:pt x="24" y="24"/>
                    <a:pt x="36" y="36"/>
                    <a:pt x="48" y="60"/>
                  </a:cubicBezTo>
                  <a:cubicBezTo>
                    <a:pt x="59" y="63"/>
                    <a:pt x="69" y="64"/>
                    <a:pt x="80" y="64"/>
                  </a:cubicBezTo>
                  <a:cubicBezTo>
                    <a:pt x="115" y="64"/>
                    <a:pt x="146" y="4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5"/>
            <p:cNvSpPr/>
            <p:nvPr/>
          </p:nvSpPr>
          <p:spPr>
            <a:xfrm>
              <a:off x="5973650" y="2993050"/>
              <a:ext cx="3600" cy="3300"/>
            </a:xfrm>
            <a:custGeom>
              <a:avLst/>
              <a:gdLst/>
              <a:ahLst/>
              <a:cxnLst/>
              <a:rect l="l" t="t" r="r" b="b"/>
              <a:pathLst>
                <a:path w="144" h="132" extrusionOk="0">
                  <a:moveTo>
                    <a:pt x="1" y="1"/>
                  </a:moveTo>
                  <a:cubicBezTo>
                    <a:pt x="48" y="48"/>
                    <a:pt x="108" y="96"/>
                    <a:pt x="143" y="132"/>
                  </a:cubicBezTo>
                  <a:cubicBezTo>
                    <a:pt x="108" y="96"/>
                    <a:pt x="60"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5"/>
            <p:cNvSpPr/>
            <p:nvPr/>
          </p:nvSpPr>
          <p:spPr>
            <a:xfrm>
              <a:off x="5966500" y="2991575"/>
              <a:ext cx="3900" cy="1500"/>
            </a:xfrm>
            <a:custGeom>
              <a:avLst/>
              <a:gdLst/>
              <a:ahLst/>
              <a:cxnLst/>
              <a:rect l="l" t="t" r="r" b="b"/>
              <a:pathLst>
                <a:path w="156" h="60" extrusionOk="0">
                  <a:moveTo>
                    <a:pt x="108" y="0"/>
                  </a:moveTo>
                  <a:cubicBezTo>
                    <a:pt x="60" y="24"/>
                    <a:pt x="37" y="48"/>
                    <a:pt x="1" y="60"/>
                  </a:cubicBezTo>
                  <a:cubicBezTo>
                    <a:pt x="60" y="60"/>
                    <a:pt x="108" y="48"/>
                    <a:pt x="156" y="48"/>
                  </a:cubicBezTo>
                  <a:cubicBezTo>
                    <a:pt x="132" y="36"/>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5"/>
            <p:cNvSpPr/>
            <p:nvPr/>
          </p:nvSpPr>
          <p:spPr>
            <a:xfrm>
              <a:off x="5962925" y="2993050"/>
              <a:ext cx="3600" cy="3300"/>
            </a:xfrm>
            <a:custGeom>
              <a:avLst/>
              <a:gdLst/>
              <a:ahLst/>
              <a:cxnLst/>
              <a:rect l="l" t="t" r="r" b="b"/>
              <a:pathLst>
                <a:path w="144" h="132" extrusionOk="0">
                  <a:moveTo>
                    <a:pt x="144" y="1"/>
                  </a:moveTo>
                  <a:lnTo>
                    <a:pt x="144" y="1"/>
                  </a:lnTo>
                  <a:cubicBezTo>
                    <a:pt x="96" y="48"/>
                    <a:pt x="37" y="96"/>
                    <a:pt x="1" y="132"/>
                  </a:cubicBezTo>
                  <a:cubicBezTo>
                    <a:pt x="60" y="96"/>
                    <a:pt x="96" y="4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5"/>
            <p:cNvSpPr/>
            <p:nvPr/>
          </p:nvSpPr>
          <p:spPr>
            <a:xfrm>
              <a:off x="5998950" y="2991475"/>
              <a:ext cx="3600" cy="1600"/>
            </a:xfrm>
            <a:custGeom>
              <a:avLst/>
              <a:gdLst/>
              <a:ahLst/>
              <a:cxnLst/>
              <a:rect l="l" t="t" r="r" b="b"/>
              <a:pathLst>
                <a:path w="144" h="64" extrusionOk="0">
                  <a:moveTo>
                    <a:pt x="76" y="0"/>
                  </a:moveTo>
                  <a:cubicBezTo>
                    <a:pt x="40" y="0"/>
                    <a:pt x="10" y="18"/>
                    <a:pt x="1" y="64"/>
                  </a:cubicBezTo>
                  <a:lnTo>
                    <a:pt x="143" y="64"/>
                  </a:lnTo>
                  <a:cubicBezTo>
                    <a:pt x="132" y="52"/>
                    <a:pt x="120" y="28"/>
                    <a:pt x="108" y="4"/>
                  </a:cubicBezTo>
                  <a:cubicBezTo>
                    <a:pt x="97" y="2"/>
                    <a:pt x="86" y="0"/>
                    <a:pt x="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5"/>
            <p:cNvSpPr/>
            <p:nvPr/>
          </p:nvSpPr>
          <p:spPr>
            <a:xfrm>
              <a:off x="5943875" y="2982650"/>
              <a:ext cx="4800" cy="4175"/>
            </a:xfrm>
            <a:custGeom>
              <a:avLst/>
              <a:gdLst/>
              <a:ahLst/>
              <a:cxnLst/>
              <a:rect l="l" t="t" r="r" b="b"/>
              <a:pathLst>
                <a:path w="192" h="167" extrusionOk="0">
                  <a:moveTo>
                    <a:pt x="25" y="0"/>
                  </a:moveTo>
                  <a:cubicBezTo>
                    <a:pt x="25" y="36"/>
                    <a:pt x="13" y="60"/>
                    <a:pt x="1" y="95"/>
                  </a:cubicBezTo>
                  <a:lnTo>
                    <a:pt x="72" y="167"/>
                  </a:lnTo>
                  <a:cubicBezTo>
                    <a:pt x="120" y="155"/>
                    <a:pt x="144" y="155"/>
                    <a:pt x="180" y="143"/>
                  </a:cubicBezTo>
                  <a:lnTo>
                    <a:pt x="191" y="119"/>
                  </a:lnTo>
                  <a:cubicBezTo>
                    <a:pt x="144" y="83"/>
                    <a:pt x="84" y="48"/>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5"/>
            <p:cNvSpPr/>
            <p:nvPr/>
          </p:nvSpPr>
          <p:spPr>
            <a:xfrm>
              <a:off x="5940600" y="2982650"/>
              <a:ext cx="4500" cy="4175"/>
            </a:xfrm>
            <a:custGeom>
              <a:avLst/>
              <a:gdLst/>
              <a:ahLst/>
              <a:cxnLst/>
              <a:rect l="l" t="t" r="r" b="b"/>
              <a:pathLst>
                <a:path w="180" h="167" extrusionOk="0">
                  <a:moveTo>
                    <a:pt x="60" y="0"/>
                  </a:moveTo>
                  <a:cubicBezTo>
                    <a:pt x="25" y="36"/>
                    <a:pt x="13" y="60"/>
                    <a:pt x="1" y="95"/>
                  </a:cubicBezTo>
                  <a:cubicBezTo>
                    <a:pt x="13" y="119"/>
                    <a:pt x="37" y="143"/>
                    <a:pt x="72" y="167"/>
                  </a:cubicBezTo>
                  <a:cubicBezTo>
                    <a:pt x="120" y="167"/>
                    <a:pt x="144" y="155"/>
                    <a:pt x="180" y="143"/>
                  </a:cubicBezTo>
                  <a:cubicBezTo>
                    <a:pt x="180" y="95"/>
                    <a:pt x="180"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5"/>
            <p:cNvSpPr/>
            <p:nvPr/>
          </p:nvSpPr>
          <p:spPr>
            <a:xfrm>
              <a:off x="5945075" y="2974600"/>
              <a:ext cx="3300" cy="3600"/>
            </a:xfrm>
            <a:custGeom>
              <a:avLst/>
              <a:gdLst/>
              <a:ahLst/>
              <a:cxnLst/>
              <a:rect l="l" t="t" r="r" b="b"/>
              <a:pathLst>
                <a:path w="132" h="144" extrusionOk="0">
                  <a:moveTo>
                    <a:pt x="120" y="1"/>
                  </a:moveTo>
                  <a:cubicBezTo>
                    <a:pt x="72" y="1"/>
                    <a:pt x="36" y="1"/>
                    <a:pt x="1" y="13"/>
                  </a:cubicBezTo>
                  <a:cubicBezTo>
                    <a:pt x="1" y="60"/>
                    <a:pt x="1" y="108"/>
                    <a:pt x="12" y="143"/>
                  </a:cubicBezTo>
                  <a:cubicBezTo>
                    <a:pt x="84" y="132"/>
                    <a:pt x="132" y="7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5"/>
            <p:cNvSpPr/>
            <p:nvPr/>
          </p:nvSpPr>
          <p:spPr>
            <a:xfrm>
              <a:off x="6037950" y="2964850"/>
              <a:ext cx="7750" cy="3525"/>
            </a:xfrm>
            <a:custGeom>
              <a:avLst/>
              <a:gdLst/>
              <a:ahLst/>
              <a:cxnLst/>
              <a:rect l="l" t="t" r="r" b="b"/>
              <a:pathLst>
                <a:path w="310" h="141" extrusionOk="0">
                  <a:moveTo>
                    <a:pt x="207" y="1"/>
                  </a:moveTo>
                  <a:cubicBezTo>
                    <a:pt x="170" y="1"/>
                    <a:pt x="131" y="22"/>
                    <a:pt x="96" y="45"/>
                  </a:cubicBezTo>
                  <a:cubicBezTo>
                    <a:pt x="60" y="57"/>
                    <a:pt x="36" y="105"/>
                    <a:pt x="0" y="141"/>
                  </a:cubicBezTo>
                  <a:cubicBezTo>
                    <a:pt x="48" y="141"/>
                    <a:pt x="96" y="117"/>
                    <a:pt x="131" y="117"/>
                  </a:cubicBezTo>
                  <a:lnTo>
                    <a:pt x="310" y="81"/>
                  </a:lnTo>
                  <a:cubicBezTo>
                    <a:pt x="280" y="22"/>
                    <a:pt x="244" y="1"/>
                    <a:pt x="2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5"/>
            <p:cNvSpPr/>
            <p:nvPr/>
          </p:nvSpPr>
          <p:spPr>
            <a:xfrm>
              <a:off x="6138550" y="2996925"/>
              <a:ext cx="7475" cy="9375"/>
            </a:xfrm>
            <a:custGeom>
              <a:avLst/>
              <a:gdLst/>
              <a:ahLst/>
              <a:cxnLst/>
              <a:rect l="l" t="t" r="r" b="b"/>
              <a:pathLst>
                <a:path w="299" h="375" extrusionOk="0">
                  <a:moveTo>
                    <a:pt x="1" y="1"/>
                  </a:moveTo>
                  <a:cubicBezTo>
                    <a:pt x="24" y="72"/>
                    <a:pt x="48" y="132"/>
                    <a:pt x="84" y="191"/>
                  </a:cubicBezTo>
                  <a:cubicBezTo>
                    <a:pt x="116" y="245"/>
                    <a:pt x="52" y="375"/>
                    <a:pt x="151" y="375"/>
                  </a:cubicBezTo>
                  <a:cubicBezTo>
                    <a:pt x="162" y="375"/>
                    <a:pt x="175" y="373"/>
                    <a:pt x="191" y="370"/>
                  </a:cubicBezTo>
                  <a:cubicBezTo>
                    <a:pt x="298" y="334"/>
                    <a:pt x="274" y="227"/>
                    <a:pt x="298" y="132"/>
                  </a:cubicBezTo>
                  <a:cubicBezTo>
                    <a:pt x="239" y="12"/>
                    <a:pt x="132"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5"/>
            <p:cNvSpPr/>
            <p:nvPr/>
          </p:nvSpPr>
          <p:spPr>
            <a:xfrm>
              <a:off x="5520325" y="3601475"/>
              <a:ext cx="19975" cy="8350"/>
            </a:xfrm>
            <a:custGeom>
              <a:avLst/>
              <a:gdLst/>
              <a:ahLst/>
              <a:cxnLst/>
              <a:rect l="l" t="t" r="r" b="b"/>
              <a:pathLst>
                <a:path w="799" h="334" extrusionOk="0">
                  <a:moveTo>
                    <a:pt x="107" y="0"/>
                  </a:moveTo>
                  <a:cubicBezTo>
                    <a:pt x="48" y="48"/>
                    <a:pt x="24" y="95"/>
                    <a:pt x="0" y="167"/>
                  </a:cubicBezTo>
                  <a:cubicBezTo>
                    <a:pt x="0" y="226"/>
                    <a:pt x="36" y="286"/>
                    <a:pt x="96" y="310"/>
                  </a:cubicBezTo>
                  <a:cubicBezTo>
                    <a:pt x="334" y="310"/>
                    <a:pt x="560" y="333"/>
                    <a:pt x="798" y="333"/>
                  </a:cubicBezTo>
                  <a:cubicBezTo>
                    <a:pt x="739" y="238"/>
                    <a:pt x="691" y="155"/>
                    <a:pt x="643" y="60"/>
                  </a:cubicBezTo>
                  <a:cubicBezTo>
                    <a:pt x="524" y="48"/>
                    <a:pt x="405" y="48"/>
                    <a:pt x="286" y="36"/>
                  </a:cubicBezTo>
                  <a:cubicBezTo>
                    <a:pt x="215" y="36"/>
                    <a:pt x="155" y="12"/>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5"/>
            <p:cNvSpPr/>
            <p:nvPr/>
          </p:nvSpPr>
          <p:spPr>
            <a:xfrm>
              <a:off x="6020375" y="3660600"/>
              <a:ext cx="47050" cy="3675"/>
            </a:xfrm>
            <a:custGeom>
              <a:avLst/>
              <a:gdLst/>
              <a:ahLst/>
              <a:cxnLst/>
              <a:rect l="l" t="t" r="r" b="b"/>
              <a:pathLst>
                <a:path w="1882" h="147" extrusionOk="0">
                  <a:moveTo>
                    <a:pt x="601" y="1"/>
                  </a:moveTo>
                  <a:cubicBezTo>
                    <a:pt x="401" y="1"/>
                    <a:pt x="200" y="4"/>
                    <a:pt x="1" y="4"/>
                  </a:cubicBezTo>
                  <a:cubicBezTo>
                    <a:pt x="268" y="118"/>
                    <a:pt x="538" y="146"/>
                    <a:pt x="808" y="146"/>
                  </a:cubicBezTo>
                  <a:cubicBezTo>
                    <a:pt x="1089" y="146"/>
                    <a:pt x="1370" y="115"/>
                    <a:pt x="1652" y="115"/>
                  </a:cubicBezTo>
                  <a:cubicBezTo>
                    <a:pt x="1729" y="115"/>
                    <a:pt x="1805" y="118"/>
                    <a:pt x="1882" y="124"/>
                  </a:cubicBezTo>
                  <a:cubicBezTo>
                    <a:pt x="1467" y="18"/>
                    <a:pt x="1034" y="1"/>
                    <a:pt x="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5"/>
            <p:cNvSpPr/>
            <p:nvPr/>
          </p:nvSpPr>
          <p:spPr>
            <a:xfrm>
              <a:off x="6121000" y="3667175"/>
              <a:ext cx="17575" cy="7325"/>
            </a:xfrm>
            <a:custGeom>
              <a:avLst/>
              <a:gdLst/>
              <a:ahLst/>
              <a:cxnLst/>
              <a:rect l="l" t="t" r="r" b="b"/>
              <a:pathLst>
                <a:path w="703" h="293" extrusionOk="0">
                  <a:moveTo>
                    <a:pt x="225" y="1"/>
                  </a:moveTo>
                  <a:cubicBezTo>
                    <a:pt x="151" y="1"/>
                    <a:pt x="76" y="8"/>
                    <a:pt x="0" y="27"/>
                  </a:cubicBezTo>
                  <a:lnTo>
                    <a:pt x="0" y="265"/>
                  </a:lnTo>
                  <a:cubicBezTo>
                    <a:pt x="125" y="275"/>
                    <a:pt x="258" y="292"/>
                    <a:pt x="393" y="292"/>
                  </a:cubicBezTo>
                  <a:cubicBezTo>
                    <a:pt x="425" y="292"/>
                    <a:pt x="456" y="291"/>
                    <a:pt x="488" y="289"/>
                  </a:cubicBezTo>
                  <a:cubicBezTo>
                    <a:pt x="703" y="277"/>
                    <a:pt x="607" y="146"/>
                    <a:pt x="560" y="39"/>
                  </a:cubicBezTo>
                  <a:cubicBezTo>
                    <a:pt x="445" y="18"/>
                    <a:pt x="335"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5"/>
            <p:cNvSpPr/>
            <p:nvPr/>
          </p:nvSpPr>
          <p:spPr>
            <a:xfrm>
              <a:off x="5977225" y="3656600"/>
              <a:ext cx="30675" cy="3975"/>
            </a:xfrm>
            <a:custGeom>
              <a:avLst/>
              <a:gdLst/>
              <a:ahLst/>
              <a:cxnLst/>
              <a:rect l="l" t="t" r="r" b="b"/>
              <a:pathLst>
                <a:path w="1227" h="159" extrusionOk="0">
                  <a:moveTo>
                    <a:pt x="414" y="0"/>
                  </a:moveTo>
                  <a:cubicBezTo>
                    <a:pt x="277" y="0"/>
                    <a:pt x="139" y="6"/>
                    <a:pt x="0" y="10"/>
                  </a:cubicBezTo>
                  <a:cubicBezTo>
                    <a:pt x="176" y="127"/>
                    <a:pt x="359" y="158"/>
                    <a:pt x="544" y="158"/>
                  </a:cubicBezTo>
                  <a:cubicBezTo>
                    <a:pt x="757" y="158"/>
                    <a:pt x="973" y="116"/>
                    <a:pt x="1184" y="116"/>
                  </a:cubicBezTo>
                  <a:cubicBezTo>
                    <a:pt x="1198" y="116"/>
                    <a:pt x="1212" y="116"/>
                    <a:pt x="1227" y="117"/>
                  </a:cubicBezTo>
                  <a:cubicBezTo>
                    <a:pt x="957" y="22"/>
                    <a:pt x="687"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5"/>
            <p:cNvSpPr/>
            <p:nvPr/>
          </p:nvSpPr>
          <p:spPr>
            <a:xfrm>
              <a:off x="5934650" y="3653550"/>
              <a:ext cx="15500" cy="3000"/>
            </a:xfrm>
            <a:custGeom>
              <a:avLst/>
              <a:gdLst/>
              <a:ahLst/>
              <a:cxnLst/>
              <a:rect l="l" t="t" r="r" b="b"/>
              <a:pathLst>
                <a:path w="620" h="120" extrusionOk="0">
                  <a:moveTo>
                    <a:pt x="1" y="1"/>
                  </a:moveTo>
                  <a:lnTo>
                    <a:pt x="1" y="120"/>
                  </a:lnTo>
                  <a:cubicBezTo>
                    <a:pt x="203" y="120"/>
                    <a:pt x="418" y="108"/>
                    <a:pt x="620" y="108"/>
                  </a:cubicBezTo>
                  <a:cubicBezTo>
                    <a:pt x="429" y="1"/>
                    <a:pt x="20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5"/>
            <p:cNvSpPr/>
            <p:nvPr/>
          </p:nvSpPr>
          <p:spPr>
            <a:xfrm>
              <a:off x="6013525" y="3659975"/>
              <a:ext cx="3300" cy="1950"/>
            </a:xfrm>
            <a:custGeom>
              <a:avLst/>
              <a:gdLst/>
              <a:ahLst/>
              <a:cxnLst/>
              <a:rect l="l" t="t" r="r" b="b"/>
              <a:pathLst>
                <a:path w="132" h="78" extrusionOk="0">
                  <a:moveTo>
                    <a:pt x="55" y="1"/>
                  </a:moveTo>
                  <a:cubicBezTo>
                    <a:pt x="35" y="1"/>
                    <a:pt x="17" y="7"/>
                    <a:pt x="1" y="18"/>
                  </a:cubicBezTo>
                  <a:cubicBezTo>
                    <a:pt x="1" y="41"/>
                    <a:pt x="25" y="77"/>
                    <a:pt x="25" y="77"/>
                  </a:cubicBezTo>
                  <a:cubicBezTo>
                    <a:pt x="61" y="53"/>
                    <a:pt x="96" y="41"/>
                    <a:pt x="132" y="29"/>
                  </a:cubicBezTo>
                  <a:cubicBezTo>
                    <a:pt x="106" y="10"/>
                    <a:pt x="80" y="1"/>
                    <a:pt x="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5"/>
            <p:cNvSpPr/>
            <p:nvPr/>
          </p:nvSpPr>
          <p:spPr>
            <a:xfrm>
              <a:off x="5506925" y="3605075"/>
              <a:ext cx="15500" cy="8325"/>
            </a:xfrm>
            <a:custGeom>
              <a:avLst/>
              <a:gdLst/>
              <a:ahLst/>
              <a:cxnLst/>
              <a:rect l="l" t="t" r="r" b="b"/>
              <a:pathLst>
                <a:path w="620" h="333" extrusionOk="0">
                  <a:moveTo>
                    <a:pt x="450" y="0"/>
                  </a:moveTo>
                  <a:cubicBezTo>
                    <a:pt x="399" y="0"/>
                    <a:pt x="347" y="28"/>
                    <a:pt x="298" y="70"/>
                  </a:cubicBezTo>
                  <a:cubicBezTo>
                    <a:pt x="227" y="189"/>
                    <a:pt x="108" y="166"/>
                    <a:pt x="1" y="201"/>
                  </a:cubicBezTo>
                  <a:cubicBezTo>
                    <a:pt x="1" y="249"/>
                    <a:pt x="24" y="285"/>
                    <a:pt x="36" y="320"/>
                  </a:cubicBezTo>
                  <a:cubicBezTo>
                    <a:pt x="167" y="320"/>
                    <a:pt x="322" y="332"/>
                    <a:pt x="453" y="332"/>
                  </a:cubicBezTo>
                  <a:cubicBezTo>
                    <a:pt x="513" y="285"/>
                    <a:pt x="560" y="225"/>
                    <a:pt x="620" y="166"/>
                  </a:cubicBezTo>
                  <a:cubicBezTo>
                    <a:pt x="620" y="142"/>
                    <a:pt x="596" y="106"/>
                    <a:pt x="584" y="82"/>
                  </a:cubicBezTo>
                  <a:cubicBezTo>
                    <a:pt x="543" y="25"/>
                    <a:pt x="497"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5"/>
            <p:cNvSpPr/>
            <p:nvPr/>
          </p:nvSpPr>
          <p:spPr>
            <a:xfrm>
              <a:off x="6060875" y="3469625"/>
              <a:ext cx="107775" cy="16050"/>
            </a:xfrm>
            <a:custGeom>
              <a:avLst/>
              <a:gdLst/>
              <a:ahLst/>
              <a:cxnLst/>
              <a:rect l="l" t="t" r="r" b="b"/>
              <a:pathLst>
                <a:path w="4311" h="642" extrusionOk="0">
                  <a:moveTo>
                    <a:pt x="3355" y="1"/>
                  </a:moveTo>
                  <a:cubicBezTo>
                    <a:pt x="2267" y="1"/>
                    <a:pt x="1186" y="156"/>
                    <a:pt x="95" y="166"/>
                  </a:cubicBezTo>
                  <a:cubicBezTo>
                    <a:pt x="0" y="274"/>
                    <a:pt x="24" y="393"/>
                    <a:pt x="107" y="500"/>
                  </a:cubicBezTo>
                  <a:cubicBezTo>
                    <a:pt x="297" y="616"/>
                    <a:pt x="500" y="641"/>
                    <a:pt x="708" y="641"/>
                  </a:cubicBezTo>
                  <a:cubicBezTo>
                    <a:pt x="862" y="641"/>
                    <a:pt x="1019" y="627"/>
                    <a:pt x="1175" y="627"/>
                  </a:cubicBezTo>
                  <a:cubicBezTo>
                    <a:pt x="1216" y="627"/>
                    <a:pt x="1257" y="628"/>
                    <a:pt x="1298" y="631"/>
                  </a:cubicBezTo>
                  <a:lnTo>
                    <a:pt x="1893" y="631"/>
                  </a:lnTo>
                  <a:cubicBezTo>
                    <a:pt x="2131" y="631"/>
                    <a:pt x="2369" y="619"/>
                    <a:pt x="2548" y="440"/>
                  </a:cubicBezTo>
                  <a:cubicBezTo>
                    <a:pt x="2822" y="404"/>
                    <a:pt x="3108" y="369"/>
                    <a:pt x="3370" y="333"/>
                  </a:cubicBezTo>
                  <a:cubicBezTo>
                    <a:pt x="3491" y="371"/>
                    <a:pt x="3616" y="382"/>
                    <a:pt x="3739" y="382"/>
                  </a:cubicBezTo>
                  <a:cubicBezTo>
                    <a:pt x="3845" y="382"/>
                    <a:pt x="3949" y="374"/>
                    <a:pt x="4048" y="369"/>
                  </a:cubicBezTo>
                  <a:cubicBezTo>
                    <a:pt x="4310" y="35"/>
                    <a:pt x="3870" y="154"/>
                    <a:pt x="3834" y="12"/>
                  </a:cubicBezTo>
                  <a:cubicBezTo>
                    <a:pt x="3674" y="4"/>
                    <a:pt x="3515" y="1"/>
                    <a:pt x="3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5"/>
            <p:cNvSpPr/>
            <p:nvPr/>
          </p:nvSpPr>
          <p:spPr>
            <a:xfrm>
              <a:off x="5965025" y="3470225"/>
              <a:ext cx="98550" cy="15175"/>
            </a:xfrm>
            <a:custGeom>
              <a:avLst/>
              <a:gdLst/>
              <a:ahLst/>
              <a:cxnLst/>
              <a:rect l="l" t="t" r="r" b="b"/>
              <a:pathLst>
                <a:path w="3942" h="607" extrusionOk="0">
                  <a:moveTo>
                    <a:pt x="408" y="1"/>
                  </a:moveTo>
                  <a:cubicBezTo>
                    <a:pt x="302" y="1"/>
                    <a:pt x="195" y="10"/>
                    <a:pt x="84" y="23"/>
                  </a:cubicBezTo>
                  <a:cubicBezTo>
                    <a:pt x="0" y="107"/>
                    <a:pt x="0" y="190"/>
                    <a:pt x="48" y="297"/>
                  </a:cubicBezTo>
                  <a:cubicBezTo>
                    <a:pt x="84" y="357"/>
                    <a:pt x="143" y="380"/>
                    <a:pt x="203" y="416"/>
                  </a:cubicBezTo>
                  <a:cubicBezTo>
                    <a:pt x="346" y="464"/>
                    <a:pt x="477" y="464"/>
                    <a:pt x="607" y="476"/>
                  </a:cubicBezTo>
                  <a:lnTo>
                    <a:pt x="2310" y="476"/>
                  </a:lnTo>
                  <a:cubicBezTo>
                    <a:pt x="2382" y="488"/>
                    <a:pt x="2441" y="488"/>
                    <a:pt x="2512" y="488"/>
                  </a:cubicBezTo>
                  <a:cubicBezTo>
                    <a:pt x="2774" y="523"/>
                    <a:pt x="2989" y="607"/>
                    <a:pt x="3251" y="607"/>
                  </a:cubicBezTo>
                  <a:cubicBezTo>
                    <a:pt x="3346" y="607"/>
                    <a:pt x="3465" y="607"/>
                    <a:pt x="3572" y="595"/>
                  </a:cubicBezTo>
                  <a:cubicBezTo>
                    <a:pt x="3727" y="583"/>
                    <a:pt x="3858" y="547"/>
                    <a:pt x="3941" y="404"/>
                  </a:cubicBezTo>
                  <a:lnTo>
                    <a:pt x="3941" y="142"/>
                  </a:lnTo>
                  <a:cubicBezTo>
                    <a:pt x="3411" y="95"/>
                    <a:pt x="2881" y="3"/>
                    <a:pt x="2363" y="3"/>
                  </a:cubicBezTo>
                  <a:cubicBezTo>
                    <a:pt x="2229" y="3"/>
                    <a:pt x="2097" y="9"/>
                    <a:pt x="1965" y="23"/>
                  </a:cubicBezTo>
                  <a:cubicBezTo>
                    <a:pt x="1750" y="71"/>
                    <a:pt x="1536" y="95"/>
                    <a:pt x="1320" y="95"/>
                  </a:cubicBezTo>
                  <a:cubicBezTo>
                    <a:pt x="1105" y="95"/>
                    <a:pt x="887" y="71"/>
                    <a:pt x="667" y="23"/>
                  </a:cubicBezTo>
                  <a:cubicBezTo>
                    <a:pt x="581" y="7"/>
                    <a:pt x="495" y="1"/>
                    <a:pt x="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5"/>
            <p:cNvSpPr/>
            <p:nvPr/>
          </p:nvSpPr>
          <p:spPr>
            <a:xfrm>
              <a:off x="5851900" y="3463350"/>
              <a:ext cx="94975" cy="16325"/>
            </a:xfrm>
            <a:custGeom>
              <a:avLst/>
              <a:gdLst/>
              <a:ahLst/>
              <a:cxnLst/>
              <a:rect l="l" t="t" r="r" b="b"/>
              <a:pathLst>
                <a:path w="3799" h="653" extrusionOk="0">
                  <a:moveTo>
                    <a:pt x="132" y="1"/>
                  </a:moveTo>
                  <a:cubicBezTo>
                    <a:pt x="96" y="84"/>
                    <a:pt x="49" y="167"/>
                    <a:pt x="1" y="263"/>
                  </a:cubicBezTo>
                  <a:cubicBezTo>
                    <a:pt x="156" y="465"/>
                    <a:pt x="370" y="513"/>
                    <a:pt x="584" y="572"/>
                  </a:cubicBezTo>
                  <a:cubicBezTo>
                    <a:pt x="846" y="608"/>
                    <a:pt x="1108" y="596"/>
                    <a:pt x="1370" y="608"/>
                  </a:cubicBezTo>
                  <a:lnTo>
                    <a:pt x="2025" y="608"/>
                  </a:lnTo>
                  <a:cubicBezTo>
                    <a:pt x="2126" y="613"/>
                    <a:pt x="2229" y="615"/>
                    <a:pt x="2331" y="615"/>
                  </a:cubicBezTo>
                  <a:cubicBezTo>
                    <a:pt x="2472" y="615"/>
                    <a:pt x="2614" y="612"/>
                    <a:pt x="2754" y="612"/>
                  </a:cubicBezTo>
                  <a:cubicBezTo>
                    <a:pt x="2942" y="612"/>
                    <a:pt x="3129" y="618"/>
                    <a:pt x="3311" y="644"/>
                  </a:cubicBezTo>
                  <a:cubicBezTo>
                    <a:pt x="3341" y="650"/>
                    <a:pt x="3373" y="652"/>
                    <a:pt x="3408" y="652"/>
                  </a:cubicBezTo>
                  <a:cubicBezTo>
                    <a:pt x="3442" y="652"/>
                    <a:pt x="3478" y="650"/>
                    <a:pt x="3513" y="644"/>
                  </a:cubicBezTo>
                  <a:cubicBezTo>
                    <a:pt x="3632" y="632"/>
                    <a:pt x="3704" y="548"/>
                    <a:pt x="3763" y="465"/>
                  </a:cubicBezTo>
                  <a:cubicBezTo>
                    <a:pt x="3799" y="394"/>
                    <a:pt x="3787" y="334"/>
                    <a:pt x="3739" y="274"/>
                  </a:cubicBezTo>
                  <a:cubicBezTo>
                    <a:pt x="3586" y="221"/>
                    <a:pt x="3430" y="207"/>
                    <a:pt x="3275" y="207"/>
                  </a:cubicBezTo>
                  <a:cubicBezTo>
                    <a:pt x="3104" y="207"/>
                    <a:pt x="2934" y="223"/>
                    <a:pt x="2764" y="223"/>
                  </a:cubicBezTo>
                  <a:cubicBezTo>
                    <a:pt x="2608" y="223"/>
                    <a:pt x="2453" y="209"/>
                    <a:pt x="2299" y="155"/>
                  </a:cubicBezTo>
                  <a:cubicBezTo>
                    <a:pt x="1584" y="96"/>
                    <a:pt x="846"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5"/>
            <p:cNvSpPr/>
            <p:nvPr/>
          </p:nvSpPr>
          <p:spPr>
            <a:xfrm>
              <a:off x="5858750" y="3437475"/>
              <a:ext cx="55400" cy="15000"/>
            </a:xfrm>
            <a:custGeom>
              <a:avLst/>
              <a:gdLst/>
              <a:ahLst/>
              <a:cxnLst/>
              <a:rect l="l" t="t" r="r" b="b"/>
              <a:pathLst>
                <a:path w="2216" h="600" extrusionOk="0">
                  <a:moveTo>
                    <a:pt x="341" y="1"/>
                  </a:moveTo>
                  <a:cubicBezTo>
                    <a:pt x="233" y="1"/>
                    <a:pt x="123" y="8"/>
                    <a:pt x="13" y="24"/>
                  </a:cubicBezTo>
                  <a:cubicBezTo>
                    <a:pt x="1" y="345"/>
                    <a:pt x="358" y="226"/>
                    <a:pt x="441" y="428"/>
                  </a:cubicBezTo>
                  <a:cubicBezTo>
                    <a:pt x="485" y="424"/>
                    <a:pt x="528" y="421"/>
                    <a:pt x="571" y="421"/>
                  </a:cubicBezTo>
                  <a:cubicBezTo>
                    <a:pt x="961" y="421"/>
                    <a:pt x="1341" y="600"/>
                    <a:pt x="1734" y="600"/>
                  </a:cubicBezTo>
                  <a:cubicBezTo>
                    <a:pt x="1834" y="600"/>
                    <a:pt x="1935" y="588"/>
                    <a:pt x="2037" y="559"/>
                  </a:cubicBezTo>
                  <a:cubicBezTo>
                    <a:pt x="2144" y="524"/>
                    <a:pt x="2215" y="464"/>
                    <a:pt x="2168" y="321"/>
                  </a:cubicBezTo>
                  <a:cubicBezTo>
                    <a:pt x="1930" y="297"/>
                    <a:pt x="1691" y="262"/>
                    <a:pt x="1465" y="190"/>
                  </a:cubicBezTo>
                  <a:cubicBezTo>
                    <a:pt x="1094" y="88"/>
                    <a:pt x="723"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5"/>
            <p:cNvSpPr/>
            <p:nvPr/>
          </p:nvSpPr>
          <p:spPr>
            <a:xfrm>
              <a:off x="6156700" y="3466925"/>
              <a:ext cx="47350" cy="13425"/>
            </a:xfrm>
            <a:custGeom>
              <a:avLst/>
              <a:gdLst/>
              <a:ahLst/>
              <a:cxnLst/>
              <a:rect l="l" t="t" r="r" b="b"/>
              <a:pathLst>
                <a:path w="1894" h="537" extrusionOk="0">
                  <a:moveTo>
                    <a:pt x="1573" y="1"/>
                  </a:moveTo>
                  <a:cubicBezTo>
                    <a:pt x="1513" y="24"/>
                    <a:pt x="1477" y="72"/>
                    <a:pt x="1430" y="96"/>
                  </a:cubicBezTo>
                  <a:cubicBezTo>
                    <a:pt x="1396" y="98"/>
                    <a:pt x="1363" y="98"/>
                    <a:pt x="1330" y="98"/>
                  </a:cubicBezTo>
                  <a:cubicBezTo>
                    <a:pt x="1051" y="98"/>
                    <a:pt x="780" y="42"/>
                    <a:pt x="508" y="42"/>
                  </a:cubicBezTo>
                  <a:cubicBezTo>
                    <a:pt x="375" y="42"/>
                    <a:pt x="242" y="56"/>
                    <a:pt x="108" y="96"/>
                  </a:cubicBezTo>
                  <a:cubicBezTo>
                    <a:pt x="91" y="91"/>
                    <a:pt x="75" y="89"/>
                    <a:pt x="61" y="89"/>
                  </a:cubicBezTo>
                  <a:cubicBezTo>
                    <a:pt x="36" y="89"/>
                    <a:pt x="16" y="97"/>
                    <a:pt x="1" y="120"/>
                  </a:cubicBezTo>
                  <a:cubicBezTo>
                    <a:pt x="84" y="215"/>
                    <a:pt x="191" y="310"/>
                    <a:pt x="287" y="393"/>
                  </a:cubicBezTo>
                  <a:cubicBezTo>
                    <a:pt x="403" y="474"/>
                    <a:pt x="527" y="494"/>
                    <a:pt x="655" y="494"/>
                  </a:cubicBezTo>
                  <a:cubicBezTo>
                    <a:pt x="783" y="494"/>
                    <a:pt x="914" y="474"/>
                    <a:pt x="1043" y="474"/>
                  </a:cubicBezTo>
                  <a:cubicBezTo>
                    <a:pt x="1130" y="474"/>
                    <a:pt x="1215" y="483"/>
                    <a:pt x="1299" y="512"/>
                  </a:cubicBezTo>
                  <a:cubicBezTo>
                    <a:pt x="1382" y="512"/>
                    <a:pt x="1489" y="536"/>
                    <a:pt x="1573" y="536"/>
                  </a:cubicBezTo>
                  <a:cubicBezTo>
                    <a:pt x="1751" y="441"/>
                    <a:pt x="1894" y="334"/>
                    <a:pt x="1727" y="131"/>
                  </a:cubicBezTo>
                  <a:cubicBezTo>
                    <a:pt x="1680" y="84"/>
                    <a:pt x="1620" y="36"/>
                    <a:pt x="1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5"/>
            <p:cNvSpPr/>
            <p:nvPr/>
          </p:nvSpPr>
          <p:spPr>
            <a:xfrm>
              <a:off x="5909350" y="3444325"/>
              <a:ext cx="31575" cy="9175"/>
            </a:xfrm>
            <a:custGeom>
              <a:avLst/>
              <a:gdLst/>
              <a:ahLst/>
              <a:cxnLst/>
              <a:rect l="l" t="t" r="r" b="b"/>
              <a:pathLst>
                <a:path w="1263" h="367" extrusionOk="0">
                  <a:moveTo>
                    <a:pt x="594" y="1"/>
                  </a:moveTo>
                  <a:cubicBezTo>
                    <a:pt x="438" y="1"/>
                    <a:pt x="283" y="13"/>
                    <a:pt x="132" y="47"/>
                  </a:cubicBezTo>
                  <a:cubicBezTo>
                    <a:pt x="84" y="131"/>
                    <a:pt x="37" y="214"/>
                    <a:pt x="1" y="285"/>
                  </a:cubicBezTo>
                  <a:cubicBezTo>
                    <a:pt x="96" y="285"/>
                    <a:pt x="191" y="285"/>
                    <a:pt x="275" y="309"/>
                  </a:cubicBezTo>
                  <a:cubicBezTo>
                    <a:pt x="298" y="291"/>
                    <a:pt x="322" y="282"/>
                    <a:pt x="346" y="282"/>
                  </a:cubicBezTo>
                  <a:cubicBezTo>
                    <a:pt x="370" y="282"/>
                    <a:pt x="394" y="291"/>
                    <a:pt x="418" y="309"/>
                  </a:cubicBezTo>
                  <a:cubicBezTo>
                    <a:pt x="478" y="309"/>
                    <a:pt x="543" y="252"/>
                    <a:pt x="606" y="252"/>
                  </a:cubicBezTo>
                  <a:cubicBezTo>
                    <a:pt x="643" y="252"/>
                    <a:pt x="680" y="272"/>
                    <a:pt x="715" y="333"/>
                  </a:cubicBezTo>
                  <a:cubicBezTo>
                    <a:pt x="736" y="354"/>
                    <a:pt x="761" y="366"/>
                    <a:pt x="789" y="366"/>
                  </a:cubicBezTo>
                  <a:cubicBezTo>
                    <a:pt x="810" y="366"/>
                    <a:pt x="833" y="360"/>
                    <a:pt x="858" y="345"/>
                  </a:cubicBezTo>
                  <a:cubicBezTo>
                    <a:pt x="965" y="333"/>
                    <a:pt x="1049" y="321"/>
                    <a:pt x="1144" y="309"/>
                  </a:cubicBezTo>
                  <a:cubicBezTo>
                    <a:pt x="1168" y="214"/>
                    <a:pt x="1215" y="143"/>
                    <a:pt x="1263" y="47"/>
                  </a:cubicBezTo>
                  <a:cubicBezTo>
                    <a:pt x="1045" y="26"/>
                    <a:pt x="819"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5"/>
            <p:cNvSpPr/>
            <p:nvPr/>
          </p:nvSpPr>
          <p:spPr>
            <a:xfrm>
              <a:off x="5796250" y="3433475"/>
              <a:ext cx="28900" cy="11575"/>
            </a:xfrm>
            <a:custGeom>
              <a:avLst/>
              <a:gdLst/>
              <a:ahLst/>
              <a:cxnLst/>
              <a:rect l="l" t="t" r="r" b="b"/>
              <a:pathLst>
                <a:path w="1156" h="463" extrusionOk="0">
                  <a:moveTo>
                    <a:pt x="609" y="0"/>
                  </a:moveTo>
                  <a:cubicBezTo>
                    <a:pt x="433" y="0"/>
                    <a:pt x="254" y="46"/>
                    <a:pt x="72" y="53"/>
                  </a:cubicBezTo>
                  <a:cubicBezTo>
                    <a:pt x="0" y="303"/>
                    <a:pt x="274" y="207"/>
                    <a:pt x="346" y="326"/>
                  </a:cubicBezTo>
                  <a:cubicBezTo>
                    <a:pt x="582" y="326"/>
                    <a:pt x="770" y="462"/>
                    <a:pt x="1006" y="462"/>
                  </a:cubicBezTo>
                  <a:cubicBezTo>
                    <a:pt x="1032" y="462"/>
                    <a:pt x="1057" y="461"/>
                    <a:pt x="1084" y="457"/>
                  </a:cubicBezTo>
                  <a:cubicBezTo>
                    <a:pt x="1155" y="350"/>
                    <a:pt x="1155" y="267"/>
                    <a:pt x="1072" y="172"/>
                  </a:cubicBezTo>
                  <a:cubicBezTo>
                    <a:pt x="920" y="37"/>
                    <a:pt x="766" y="0"/>
                    <a:pt x="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5"/>
            <p:cNvSpPr/>
            <p:nvPr/>
          </p:nvSpPr>
          <p:spPr>
            <a:xfrm>
              <a:off x="5835550" y="3434175"/>
              <a:ext cx="23825" cy="12975"/>
            </a:xfrm>
            <a:custGeom>
              <a:avLst/>
              <a:gdLst/>
              <a:ahLst/>
              <a:cxnLst/>
              <a:rect l="l" t="t" r="r" b="b"/>
              <a:pathLst>
                <a:path w="953" h="519" extrusionOk="0">
                  <a:moveTo>
                    <a:pt x="655" y="1"/>
                  </a:moveTo>
                  <a:cubicBezTo>
                    <a:pt x="512" y="46"/>
                    <a:pt x="409" y="225"/>
                    <a:pt x="250" y="225"/>
                  </a:cubicBezTo>
                  <a:cubicBezTo>
                    <a:pt x="198" y="225"/>
                    <a:pt x="139" y="206"/>
                    <a:pt x="71" y="156"/>
                  </a:cubicBezTo>
                  <a:cubicBezTo>
                    <a:pt x="0" y="251"/>
                    <a:pt x="0" y="334"/>
                    <a:pt x="71" y="429"/>
                  </a:cubicBezTo>
                  <a:cubicBezTo>
                    <a:pt x="98" y="425"/>
                    <a:pt x="125" y="423"/>
                    <a:pt x="151" y="423"/>
                  </a:cubicBezTo>
                  <a:cubicBezTo>
                    <a:pt x="341" y="423"/>
                    <a:pt x="526" y="518"/>
                    <a:pt x="713" y="518"/>
                  </a:cubicBezTo>
                  <a:cubicBezTo>
                    <a:pt x="793" y="518"/>
                    <a:pt x="872" y="502"/>
                    <a:pt x="953" y="453"/>
                  </a:cubicBezTo>
                  <a:cubicBezTo>
                    <a:pt x="905" y="334"/>
                    <a:pt x="881" y="239"/>
                    <a:pt x="810" y="132"/>
                  </a:cubicBezTo>
                  <a:cubicBezTo>
                    <a:pt x="750" y="84"/>
                    <a:pt x="703" y="37"/>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5"/>
            <p:cNvSpPr/>
            <p:nvPr/>
          </p:nvSpPr>
          <p:spPr>
            <a:xfrm>
              <a:off x="5945075" y="3469175"/>
              <a:ext cx="21450" cy="12025"/>
            </a:xfrm>
            <a:custGeom>
              <a:avLst/>
              <a:gdLst/>
              <a:ahLst/>
              <a:cxnLst/>
              <a:rect l="l" t="t" r="r" b="b"/>
              <a:pathLst>
                <a:path w="858" h="481" extrusionOk="0">
                  <a:moveTo>
                    <a:pt x="366" y="0"/>
                  </a:moveTo>
                  <a:cubicBezTo>
                    <a:pt x="249" y="0"/>
                    <a:pt x="132" y="10"/>
                    <a:pt x="12" y="30"/>
                  </a:cubicBezTo>
                  <a:cubicBezTo>
                    <a:pt x="1" y="89"/>
                    <a:pt x="1" y="125"/>
                    <a:pt x="1" y="184"/>
                  </a:cubicBezTo>
                  <a:cubicBezTo>
                    <a:pt x="24" y="303"/>
                    <a:pt x="96" y="387"/>
                    <a:pt x="203" y="422"/>
                  </a:cubicBezTo>
                  <a:cubicBezTo>
                    <a:pt x="300" y="458"/>
                    <a:pt x="397" y="481"/>
                    <a:pt x="492" y="481"/>
                  </a:cubicBezTo>
                  <a:cubicBezTo>
                    <a:pt x="617" y="481"/>
                    <a:pt x="737" y="441"/>
                    <a:pt x="846" y="339"/>
                  </a:cubicBezTo>
                  <a:cubicBezTo>
                    <a:pt x="846" y="244"/>
                    <a:pt x="858" y="149"/>
                    <a:pt x="858" y="53"/>
                  </a:cubicBezTo>
                  <a:cubicBezTo>
                    <a:pt x="691" y="19"/>
                    <a:pt x="529"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5"/>
            <p:cNvSpPr/>
            <p:nvPr/>
          </p:nvSpPr>
          <p:spPr>
            <a:xfrm>
              <a:off x="5779275" y="3434475"/>
              <a:ext cx="25925" cy="7775"/>
            </a:xfrm>
            <a:custGeom>
              <a:avLst/>
              <a:gdLst/>
              <a:ahLst/>
              <a:cxnLst/>
              <a:rect l="l" t="t" r="r" b="b"/>
              <a:pathLst>
                <a:path w="1037" h="311" extrusionOk="0">
                  <a:moveTo>
                    <a:pt x="322" y="1"/>
                  </a:moveTo>
                  <a:cubicBezTo>
                    <a:pt x="239" y="108"/>
                    <a:pt x="60" y="25"/>
                    <a:pt x="1" y="167"/>
                  </a:cubicBezTo>
                  <a:cubicBezTo>
                    <a:pt x="188" y="275"/>
                    <a:pt x="380" y="310"/>
                    <a:pt x="575" y="310"/>
                  </a:cubicBezTo>
                  <a:cubicBezTo>
                    <a:pt x="726" y="310"/>
                    <a:pt x="880" y="289"/>
                    <a:pt x="1037" y="263"/>
                  </a:cubicBezTo>
                  <a:cubicBezTo>
                    <a:pt x="929" y="179"/>
                    <a:pt x="834" y="108"/>
                    <a:pt x="751" y="13"/>
                  </a:cubicBezTo>
                  <a:cubicBezTo>
                    <a:pt x="620" y="1"/>
                    <a:pt x="465"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5"/>
            <p:cNvSpPr/>
            <p:nvPr/>
          </p:nvSpPr>
          <p:spPr>
            <a:xfrm>
              <a:off x="5909350" y="3466825"/>
              <a:ext cx="36050" cy="3650"/>
            </a:xfrm>
            <a:custGeom>
              <a:avLst/>
              <a:gdLst/>
              <a:ahLst/>
              <a:cxnLst/>
              <a:rect l="l" t="t" r="r" b="b"/>
              <a:pathLst>
                <a:path w="1442" h="146" extrusionOk="0">
                  <a:moveTo>
                    <a:pt x="605" y="0"/>
                  </a:moveTo>
                  <a:cubicBezTo>
                    <a:pt x="446" y="0"/>
                    <a:pt x="287" y="6"/>
                    <a:pt x="127" y="6"/>
                  </a:cubicBezTo>
                  <a:cubicBezTo>
                    <a:pt x="85" y="6"/>
                    <a:pt x="43" y="6"/>
                    <a:pt x="1" y="5"/>
                  </a:cubicBezTo>
                  <a:lnTo>
                    <a:pt x="1" y="5"/>
                  </a:lnTo>
                  <a:cubicBezTo>
                    <a:pt x="205" y="117"/>
                    <a:pt x="421" y="145"/>
                    <a:pt x="641" y="145"/>
                  </a:cubicBezTo>
                  <a:cubicBezTo>
                    <a:pt x="857" y="145"/>
                    <a:pt x="1076" y="118"/>
                    <a:pt x="1290" y="118"/>
                  </a:cubicBezTo>
                  <a:cubicBezTo>
                    <a:pt x="1341" y="118"/>
                    <a:pt x="1391" y="120"/>
                    <a:pt x="1441" y="124"/>
                  </a:cubicBezTo>
                  <a:cubicBezTo>
                    <a:pt x="1169" y="19"/>
                    <a:pt x="889" y="0"/>
                    <a:pt x="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5"/>
            <p:cNvSpPr/>
            <p:nvPr/>
          </p:nvSpPr>
          <p:spPr>
            <a:xfrm>
              <a:off x="6159400" y="3465725"/>
              <a:ext cx="33050" cy="6800"/>
            </a:xfrm>
            <a:custGeom>
              <a:avLst/>
              <a:gdLst/>
              <a:ahLst/>
              <a:cxnLst/>
              <a:rect l="l" t="t" r="r" b="b"/>
              <a:pathLst>
                <a:path w="1322" h="272" extrusionOk="0">
                  <a:moveTo>
                    <a:pt x="750" y="25"/>
                  </a:moveTo>
                  <a:cubicBezTo>
                    <a:pt x="500" y="84"/>
                    <a:pt x="226" y="1"/>
                    <a:pt x="0" y="144"/>
                  </a:cubicBezTo>
                  <a:cubicBezTo>
                    <a:pt x="111" y="176"/>
                    <a:pt x="226" y="182"/>
                    <a:pt x="343" y="182"/>
                  </a:cubicBezTo>
                  <a:cubicBezTo>
                    <a:pt x="426" y="182"/>
                    <a:pt x="510" y="179"/>
                    <a:pt x="593" y="179"/>
                  </a:cubicBezTo>
                  <a:cubicBezTo>
                    <a:pt x="744" y="179"/>
                    <a:pt x="893" y="190"/>
                    <a:pt x="1036" y="251"/>
                  </a:cubicBezTo>
                  <a:cubicBezTo>
                    <a:pt x="1070" y="265"/>
                    <a:pt x="1103" y="271"/>
                    <a:pt x="1134" y="271"/>
                  </a:cubicBezTo>
                  <a:cubicBezTo>
                    <a:pt x="1212" y="271"/>
                    <a:pt x="1279" y="229"/>
                    <a:pt x="1322" y="144"/>
                  </a:cubicBezTo>
                  <a:cubicBezTo>
                    <a:pt x="1131" y="120"/>
                    <a:pt x="953" y="72"/>
                    <a:pt x="750"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5"/>
            <p:cNvSpPr/>
            <p:nvPr/>
          </p:nvSpPr>
          <p:spPr>
            <a:xfrm>
              <a:off x="5981100" y="3470500"/>
              <a:ext cx="32450" cy="3825"/>
            </a:xfrm>
            <a:custGeom>
              <a:avLst/>
              <a:gdLst/>
              <a:ahLst/>
              <a:cxnLst/>
              <a:rect l="l" t="t" r="r" b="b"/>
              <a:pathLst>
                <a:path w="1298" h="153" extrusionOk="0">
                  <a:moveTo>
                    <a:pt x="0" y="0"/>
                  </a:moveTo>
                  <a:cubicBezTo>
                    <a:pt x="208" y="104"/>
                    <a:pt x="416" y="152"/>
                    <a:pt x="626" y="152"/>
                  </a:cubicBezTo>
                  <a:cubicBezTo>
                    <a:pt x="848" y="152"/>
                    <a:pt x="1071" y="98"/>
                    <a:pt x="1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5"/>
            <p:cNvSpPr/>
            <p:nvPr/>
          </p:nvSpPr>
          <p:spPr>
            <a:xfrm>
              <a:off x="5769450" y="3431800"/>
              <a:ext cx="17900" cy="8275"/>
            </a:xfrm>
            <a:custGeom>
              <a:avLst/>
              <a:gdLst/>
              <a:ahLst/>
              <a:cxnLst/>
              <a:rect l="l" t="t" r="r" b="b"/>
              <a:pathLst>
                <a:path w="716" h="331" extrusionOk="0">
                  <a:moveTo>
                    <a:pt x="132" y="1"/>
                  </a:moveTo>
                  <a:cubicBezTo>
                    <a:pt x="84" y="72"/>
                    <a:pt x="37" y="167"/>
                    <a:pt x="1" y="239"/>
                  </a:cubicBezTo>
                  <a:cubicBezTo>
                    <a:pt x="47" y="308"/>
                    <a:pt x="96" y="330"/>
                    <a:pt x="147" y="330"/>
                  </a:cubicBezTo>
                  <a:cubicBezTo>
                    <a:pt x="228" y="330"/>
                    <a:pt x="313" y="273"/>
                    <a:pt x="394" y="251"/>
                  </a:cubicBezTo>
                  <a:cubicBezTo>
                    <a:pt x="513" y="227"/>
                    <a:pt x="656" y="227"/>
                    <a:pt x="715" y="96"/>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5"/>
            <p:cNvSpPr/>
            <p:nvPr/>
          </p:nvSpPr>
          <p:spPr>
            <a:xfrm>
              <a:off x="5823325" y="3435125"/>
              <a:ext cx="14025" cy="10000"/>
            </a:xfrm>
            <a:custGeom>
              <a:avLst/>
              <a:gdLst/>
              <a:ahLst/>
              <a:cxnLst/>
              <a:rect l="l" t="t" r="r" b="b"/>
              <a:pathLst>
                <a:path w="561" h="400" extrusionOk="0">
                  <a:moveTo>
                    <a:pt x="187" y="0"/>
                  </a:moveTo>
                  <a:cubicBezTo>
                    <a:pt x="126" y="0"/>
                    <a:pt x="64" y="27"/>
                    <a:pt x="1" y="106"/>
                  </a:cubicBezTo>
                  <a:cubicBezTo>
                    <a:pt x="1" y="213"/>
                    <a:pt x="13" y="296"/>
                    <a:pt x="13" y="391"/>
                  </a:cubicBezTo>
                  <a:cubicBezTo>
                    <a:pt x="33" y="396"/>
                    <a:pt x="52" y="399"/>
                    <a:pt x="71" y="399"/>
                  </a:cubicBezTo>
                  <a:cubicBezTo>
                    <a:pt x="98" y="399"/>
                    <a:pt x="123" y="393"/>
                    <a:pt x="144" y="380"/>
                  </a:cubicBezTo>
                  <a:cubicBezTo>
                    <a:pt x="189" y="357"/>
                    <a:pt x="236" y="345"/>
                    <a:pt x="283" y="345"/>
                  </a:cubicBezTo>
                  <a:cubicBezTo>
                    <a:pt x="335" y="345"/>
                    <a:pt x="386" y="360"/>
                    <a:pt x="430" y="391"/>
                  </a:cubicBezTo>
                  <a:cubicBezTo>
                    <a:pt x="461" y="391"/>
                    <a:pt x="493" y="397"/>
                    <a:pt x="521" y="397"/>
                  </a:cubicBezTo>
                  <a:cubicBezTo>
                    <a:pt x="535" y="397"/>
                    <a:pt x="549" y="395"/>
                    <a:pt x="560" y="391"/>
                  </a:cubicBezTo>
                  <a:lnTo>
                    <a:pt x="560" y="118"/>
                  </a:lnTo>
                  <a:cubicBezTo>
                    <a:pt x="433" y="110"/>
                    <a:pt x="311"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5"/>
            <p:cNvSpPr/>
            <p:nvPr/>
          </p:nvSpPr>
          <p:spPr>
            <a:xfrm>
              <a:off x="5855775" y="3437150"/>
              <a:ext cx="14900" cy="11050"/>
            </a:xfrm>
            <a:custGeom>
              <a:avLst/>
              <a:gdLst/>
              <a:ahLst/>
              <a:cxnLst/>
              <a:rect l="l" t="t" r="r" b="b"/>
              <a:pathLst>
                <a:path w="596" h="442" extrusionOk="0">
                  <a:moveTo>
                    <a:pt x="1" y="1"/>
                  </a:moveTo>
                  <a:cubicBezTo>
                    <a:pt x="1" y="132"/>
                    <a:pt x="13" y="251"/>
                    <a:pt x="144" y="322"/>
                  </a:cubicBezTo>
                  <a:cubicBezTo>
                    <a:pt x="179" y="334"/>
                    <a:pt x="215" y="334"/>
                    <a:pt x="239" y="334"/>
                  </a:cubicBezTo>
                  <a:cubicBezTo>
                    <a:pt x="310" y="334"/>
                    <a:pt x="346" y="394"/>
                    <a:pt x="417" y="430"/>
                  </a:cubicBezTo>
                  <a:cubicBezTo>
                    <a:pt x="453" y="441"/>
                    <a:pt x="501" y="441"/>
                    <a:pt x="548" y="441"/>
                  </a:cubicBezTo>
                  <a:cubicBezTo>
                    <a:pt x="596" y="108"/>
                    <a:pt x="215" y="215"/>
                    <a:pt x="132" y="37"/>
                  </a:cubicBezTo>
                  <a:cubicBezTo>
                    <a:pt x="84" y="13"/>
                    <a:pt x="3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5"/>
            <p:cNvSpPr/>
            <p:nvPr/>
          </p:nvSpPr>
          <p:spPr>
            <a:xfrm>
              <a:off x="5737025" y="3441025"/>
              <a:ext cx="10725" cy="3925"/>
            </a:xfrm>
            <a:custGeom>
              <a:avLst/>
              <a:gdLst/>
              <a:ahLst/>
              <a:cxnLst/>
              <a:rect l="l" t="t" r="r" b="b"/>
              <a:pathLst>
                <a:path w="429" h="157" extrusionOk="0">
                  <a:moveTo>
                    <a:pt x="0" y="1"/>
                  </a:moveTo>
                  <a:cubicBezTo>
                    <a:pt x="70" y="106"/>
                    <a:pt x="144" y="157"/>
                    <a:pt x="216" y="157"/>
                  </a:cubicBezTo>
                  <a:cubicBezTo>
                    <a:pt x="290" y="157"/>
                    <a:pt x="362" y="103"/>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5"/>
            <p:cNvSpPr/>
            <p:nvPr/>
          </p:nvSpPr>
          <p:spPr>
            <a:xfrm>
              <a:off x="5826600" y="3442050"/>
              <a:ext cx="7175" cy="2575"/>
            </a:xfrm>
            <a:custGeom>
              <a:avLst/>
              <a:gdLst/>
              <a:ahLst/>
              <a:cxnLst/>
              <a:rect l="l" t="t" r="r" b="b"/>
              <a:pathLst>
                <a:path w="287" h="103" extrusionOk="0">
                  <a:moveTo>
                    <a:pt x="134" y="0"/>
                  </a:moveTo>
                  <a:cubicBezTo>
                    <a:pt x="93" y="0"/>
                    <a:pt x="49" y="25"/>
                    <a:pt x="1" y="79"/>
                  </a:cubicBezTo>
                  <a:cubicBezTo>
                    <a:pt x="108" y="79"/>
                    <a:pt x="191" y="103"/>
                    <a:pt x="287" y="103"/>
                  </a:cubicBezTo>
                  <a:cubicBezTo>
                    <a:pt x="234" y="37"/>
                    <a:pt x="186"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5"/>
            <p:cNvSpPr/>
            <p:nvPr/>
          </p:nvSpPr>
          <p:spPr>
            <a:xfrm>
              <a:off x="5981100" y="3455900"/>
              <a:ext cx="3600" cy="2050"/>
            </a:xfrm>
            <a:custGeom>
              <a:avLst/>
              <a:gdLst/>
              <a:ahLst/>
              <a:cxnLst/>
              <a:rect l="l" t="t" r="r" b="b"/>
              <a:pathLst>
                <a:path w="144" h="82" extrusionOk="0">
                  <a:moveTo>
                    <a:pt x="0" y="1"/>
                  </a:moveTo>
                  <a:cubicBezTo>
                    <a:pt x="24" y="55"/>
                    <a:pt x="45" y="81"/>
                    <a:pt x="67" y="81"/>
                  </a:cubicBezTo>
                  <a:cubicBezTo>
                    <a:pt x="89" y="81"/>
                    <a:pt x="113" y="55"/>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5"/>
            <p:cNvSpPr/>
            <p:nvPr/>
          </p:nvSpPr>
          <p:spPr>
            <a:xfrm>
              <a:off x="5916800" y="3450850"/>
              <a:ext cx="3300" cy="1450"/>
            </a:xfrm>
            <a:custGeom>
              <a:avLst/>
              <a:gdLst/>
              <a:ahLst/>
              <a:cxnLst/>
              <a:rect l="l" t="t" r="r" b="b"/>
              <a:pathLst>
                <a:path w="132" h="58" extrusionOk="0">
                  <a:moveTo>
                    <a:pt x="84" y="1"/>
                  </a:moveTo>
                  <a:cubicBezTo>
                    <a:pt x="60" y="1"/>
                    <a:pt x="24" y="24"/>
                    <a:pt x="0" y="48"/>
                  </a:cubicBezTo>
                  <a:cubicBezTo>
                    <a:pt x="18" y="54"/>
                    <a:pt x="39" y="57"/>
                    <a:pt x="61" y="57"/>
                  </a:cubicBezTo>
                  <a:cubicBezTo>
                    <a:pt x="84" y="57"/>
                    <a:pt x="108" y="54"/>
                    <a:pt x="131" y="48"/>
                  </a:cubicBez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5"/>
            <p:cNvSpPr/>
            <p:nvPr/>
          </p:nvSpPr>
          <p:spPr>
            <a:xfrm>
              <a:off x="5927225" y="3452350"/>
              <a:ext cx="3600" cy="1250"/>
            </a:xfrm>
            <a:custGeom>
              <a:avLst/>
              <a:gdLst/>
              <a:ahLst/>
              <a:cxnLst/>
              <a:rect l="l" t="t" r="r" b="b"/>
              <a:pathLst>
                <a:path w="144" h="50" extrusionOk="0">
                  <a:moveTo>
                    <a:pt x="0" y="0"/>
                  </a:moveTo>
                  <a:cubicBezTo>
                    <a:pt x="11" y="11"/>
                    <a:pt x="21" y="50"/>
                    <a:pt x="24" y="50"/>
                  </a:cubicBezTo>
                  <a:cubicBezTo>
                    <a:pt x="24" y="50"/>
                    <a:pt x="24" y="49"/>
                    <a:pt x="24" y="48"/>
                  </a:cubicBezTo>
                  <a:cubicBezTo>
                    <a:pt x="72" y="48"/>
                    <a:pt x="95" y="24"/>
                    <a:pt x="143" y="12"/>
                  </a:cubicBezTo>
                  <a:cubicBezTo>
                    <a:pt x="95" y="12"/>
                    <a:pt x="36"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5"/>
            <p:cNvSpPr/>
            <p:nvPr/>
          </p:nvSpPr>
          <p:spPr>
            <a:xfrm>
              <a:off x="5862025" y="3445500"/>
              <a:ext cx="4500" cy="2450"/>
            </a:xfrm>
            <a:custGeom>
              <a:avLst/>
              <a:gdLst/>
              <a:ahLst/>
              <a:cxnLst/>
              <a:rect l="l" t="t" r="r" b="b"/>
              <a:pathLst>
                <a:path w="180" h="98" extrusionOk="0">
                  <a:moveTo>
                    <a:pt x="1" y="0"/>
                  </a:moveTo>
                  <a:cubicBezTo>
                    <a:pt x="43" y="54"/>
                    <a:pt x="76" y="97"/>
                    <a:pt x="151" y="97"/>
                  </a:cubicBezTo>
                  <a:cubicBezTo>
                    <a:pt x="160" y="97"/>
                    <a:pt x="169" y="97"/>
                    <a:pt x="179" y="96"/>
                  </a:cubicBezTo>
                  <a:cubicBezTo>
                    <a:pt x="132" y="36"/>
                    <a:pt x="7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5"/>
            <p:cNvSpPr/>
            <p:nvPr/>
          </p:nvSpPr>
          <p:spPr>
            <a:xfrm>
              <a:off x="6080500" y="3484050"/>
              <a:ext cx="90825" cy="20150"/>
            </a:xfrm>
            <a:custGeom>
              <a:avLst/>
              <a:gdLst/>
              <a:ahLst/>
              <a:cxnLst/>
              <a:rect l="l" t="t" r="r" b="b"/>
              <a:pathLst>
                <a:path w="3633" h="806" extrusionOk="0">
                  <a:moveTo>
                    <a:pt x="651" y="0"/>
                  </a:moveTo>
                  <a:cubicBezTo>
                    <a:pt x="479" y="0"/>
                    <a:pt x="306" y="12"/>
                    <a:pt x="132" y="42"/>
                  </a:cubicBezTo>
                  <a:cubicBezTo>
                    <a:pt x="60" y="66"/>
                    <a:pt x="13" y="125"/>
                    <a:pt x="1" y="208"/>
                  </a:cubicBezTo>
                  <a:cubicBezTo>
                    <a:pt x="25" y="339"/>
                    <a:pt x="120" y="387"/>
                    <a:pt x="215" y="411"/>
                  </a:cubicBezTo>
                  <a:cubicBezTo>
                    <a:pt x="358" y="447"/>
                    <a:pt x="477" y="447"/>
                    <a:pt x="608" y="447"/>
                  </a:cubicBezTo>
                  <a:lnTo>
                    <a:pt x="870" y="482"/>
                  </a:lnTo>
                  <a:cubicBezTo>
                    <a:pt x="900" y="494"/>
                    <a:pt x="927" y="500"/>
                    <a:pt x="953" y="500"/>
                  </a:cubicBezTo>
                  <a:cubicBezTo>
                    <a:pt x="980" y="500"/>
                    <a:pt x="1007" y="494"/>
                    <a:pt x="1037" y="482"/>
                  </a:cubicBezTo>
                  <a:cubicBezTo>
                    <a:pt x="1072" y="470"/>
                    <a:pt x="1084" y="459"/>
                    <a:pt x="1108" y="447"/>
                  </a:cubicBezTo>
                  <a:cubicBezTo>
                    <a:pt x="1132" y="423"/>
                    <a:pt x="1148" y="414"/>
                    <a:pt x="1158" y="414"/>
                  </a:cubicBezTo>
                  <a:cubicBezTo>
                    <a:pt x="1192" y="414"/>
                    <a:pt x="1175" y="508"/>
                    <a:pt x="1216" y="508"/>
                  </a:cubicBezTo>
                  <a:cubicBezTo>
                    <a:pt x="1219" y="508"/>
                    <a:pt x="1223" y="508"/>
                    <a:pt x="1227" y="506"/>
                  </a:cubicBezTo>
                  <a:cubicBezTo>
                    <a:pt x="1276" y="520"/>
                    <a:pt x="1321" y="526"/>
                    <a:pt x="1366" y="526"/>
                  </a:cubicBezTo>
                  <a:cubicBezTo>
                    <a:pt x="1398" y="526"/>
                    <a:pt x="1431" y="523"/>
                    <a:pt x="1465" y="518"/>
                  </a:cubicBezTo>
                  <a:cubicBezTo>
                    <a:pt x="1500" y="499"/>
                    <a:pt x="1534" y="491"/>
                    <a:pt x="1566" y="491"/>
                  </a:cubicBezTo>
                  <a:cubicBezTo>
                    <a:pt x="1633" y="491"/>
                    <a:pt x="1695" y="525"/>
                    <a:pt x="1751" y="566"/>
                  </a:cubicBezTo>
                  <a:cubicBezTo>
                    <a:pt x="1977" y="625"/>
                    <a:pt x="2215" y="625"/>
                    <a:pt x="2454" y="661"/>
                  </a:cubicBezTo>
                  <a:cubicBezTo>
                    <a:pt x="2492" y="666"/>
                    <a:pt x="2531" y="667"/>
                    <a:pt x="2569" y="667"/>
                  </a:cubicBezTo>
                  <a:cubicBezTo>
                    <a:pt x="2606" y="667"/>
                    <a:pt x="2642" y="666"/>
                    <a:pt x="2678" y="666"/>
                  </a:cubicBezTo>
                  <a:cubicBezTo>
                    <a:pt x="2780" y="666"/>
                    <a:pt x="2881" y="675"/>
                    <a:pt x="2977" y="744"/>
                  </a:cubicBezTo>
                  <a:cubicBezTo>
                    <a:pt x="3058" y="786"/>
                    <a:pt x="3134" y="806"/>
                    <a:pt x="3204" y="806"/>
                  </a:cubicBezTo>
                  <a:cubicBezTo>
                    <a:pt x="3371" y="806"/>
                    <a:pt x="3508" y="694"/>
                    <a:pt x="3608" y="518"/>
                  </a:cubicBezTo>
                  <a:cubicBezTo>
                    <a:pt x="3608" y="482"/>
                    <a:pt x="3632" y="459"/>
                    <a:pt x="3632" y="423"/>
                  </a:cubicBezTo>
                  <a:cubicBezTo>
                    <a:pt x="3180" y="220"/>
                    <a:pt x="2656" y="387"/>
                    <a:pt x="2204" y="173"/>
                  </a:cubicBezTo>
                  <a:cubicBezTo>
                    <a:pt x="1684" y="110"/>
                    <a:pt x="1172" y="0"/>
                    <a:pt x="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5"/>
            <p:cNvSpPr/>
            <p:nvPr/>
          </p:nvSpPr>
          <p:spPr>
            <a:xfrm>
              <a:off x="6050150" y="3479725"/>
              <a:ext cx="85450" cy="13125"/>
            </a:xfrm>
            <a:custGeom>
              <a:avLst/>
              <a:gdLst/>
              <a:ahLst/>
              <a:cxnLst/>
              <a:rect l="l" t="t" r="r" b="b"/>
              <a:pathLst>
                <a:path w="3418" h="525" extrusionOk="0">
                  <a:moveTo>
                    <a:pt x="512" y="0"/>
                  </a:moveTo>
                  <a:cubicBezTo>
                    <a:pt x="381" y="24"/>
                    <a:pt x="227" y="36"/>
                    <a:pt x="96" y="48"/>
                  </a:cubicBezTo>
                  <a:cubicBezTo>
                    <a:pt x="0" y="167"/>
                    <a:pt x="12" y="286"/>
                    <a:pt x="120" y="393"/>
                  </a:cubicBezTo>
                  <a:cubicBezTo>
                    <a:pt x="305" y="478"/>
                    <a:pt x="485" y="525"/>
                    <a:pt x="661" y="525"/>
                  </a:cubicBezTo>
                  <a:cubicBezTo>
                    <a:pt x="858" y="525"/>
                    <a:pt x="1050" y="466"/>
                    <a:pt x="1239" y="334"/>
                  </a:cubicBezTo>
                  <a:cubicBezTo>
                    <a:pt x="1333" y="318"/>
                    <a:pt x="1426" y="312"/>
                    <a:pt x="1518" y="312"/>
                  </a:cubicBezTo>
                  <a:cubicBezTo>
                    <a:pt x="1717" y="312"/>
                    <a:pt x="1911" y="338"/>
                    <a:pt x="2108" y="338"/>
                  </a:cubicBezTo>
                  <a:cubicBezTo>
                    <a:pt x="2152" y="338"/>
                    <a:pt x="2195" y="337"/>
                    <a:pt x="2239" y="334"/>
                  </a:cubicBezTo>
                  <a:cubicBezTo>
                    <a:pt x="2269" y="331"/>
                    <a:pt x="2300" y="330"/>
                    <a:pt x="2330" y="330"/>
                  </a:cubicBezTo>
                  <a:cubicBezTo>
                    <a:pt x="2585" y="330"/>
                    <a:pt x="2831" y="415"/>
                    <a:pt x="3078" y="415"/>
                  </a:cubicBezTo>
                  <a:cubicBezTo>
                    <a:pt x="3191" y="415"/>
                    <a:pt x="3304" y="397"/>
                    <a:pt x="3418" y="346"/>
                  </a:cubicBezTo>
                  <a:cubicBezTo>
                    <a:pt x="3263" y="298"/>
                    <a:pt x="3120" y="239"/>
                    <a:pt x="2965" y="179"/>
                  </a:cubicBezTo>
                  <a:cubicBezTo>
                    <a:pt x="2887" y="118"/>
                    <a:pt x="2803" y="103"/>
                    <a:pt x="2717" y="103"/>
                  </a:cubicBezTo>
                  <a:cubicBezTo>
                    <a:pt x="2635" y="103"/>
                    <a:pt x="2551" y="116"/>
                    <a:pt x="2472" y="116"/>
                  </a:cubicBezTo>
                  <a:cubicBezTo>
                    <a:pt x="2392" y="116"/>
                    <a:pt x="2317" y="103"/>
                    <a:pt x="2251" y="48"/>
                  </a:cubicBezTo>
                  <a:cubicBezTo>
                    <a:pt x="2191" y="60"/>
                    <a:pt x="2144" y="60"/>
                    <a:pt x="2084" y="60"/>
                  </a:cubicBezTo>
                  <a:cubicBezTo>
                    <a:pt x="2042" y="90"/>
                    <a:pt x="1998" y="105"/>
                    <a:pt x="1953" y="105"/>
                  </a:cubicBezTo>
                  <a:cubicBezTo>
                    <a:pt x="1908" y="105"/>
                    <a:pt x="1864" y="90"/>
                    <a:pt x="1822" y="60"/>
                  </a:cubicBezTo>
                  <a:cubicBezTo>
                    <a:pt x="1370" y="36"/>
                    <a:pt x="941" y="24"/>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5"/>
            <p:cNvSpPr/>
            <p:nvPr/>
          </p:nvSpPr>
          <p:spPr>
            <a:xfrm>
              <a:off x="6170400" y="3494300"/>
              <a:ext cx="63725" cy="17075"/>
            </a:xfrm>
            <a:custGeom>
              <a:avLst/>
              <a:gdLst/>
              <a:ahLst/>
              <a:cxnLst/>
              <a:rect l="l" t="t" r="r" b="b"/>
              <a:pathLst>
                <a:path w="2549" h="683" extrusionOk="0">
                  <a:moveTo>
                    <a:pt x="387" y="0"/>
                  </a:moveTo>
                  <a:cubicBezTo>
                    <a:pt x="271" y="0"/>
                    <a:pt x="154" y="4"/>
                    <a:pt x="36" y="13"/>
                  </a:cubicBezTo>
                  <a:cubicBezTo>
                    <a:pt x="12" y="49"/>
                    <a:pt x="12" y="60"/>
                    <a:pt x="1" y="96"/>
                  </a:cubicBezTo>
                  <a:cubicBezTo>
                    <a:pt x="132" y="429"/>
                    <a:pt x="465" y="346"/>
                    <a:pt x="715" y="394"/>
                  </a:cubicBezTo>
                  <a:cubicBezTo>
                    <a:pt x="1132" y="477"/>
                    <a:pt x="1560" y="429"/>
                    <a:pt x="1941" y="668"/>
                  </a:cubicBezTo>
                  <a:cubicBezTo>
                    <a:pt x="2031" y="668"/>
                    <a:pt x="2123" y="683"/>
                    <a:pt x="2214" y="683"/>
                  </a:cubicBezTo>
                  <a:cubicBezTo>
                    <a:pt x="2304" y="683"/>
                    <a:pt x="2394" y="668"/>
                    <a:pt x="2477" y="608"/>
                  </a:cubicBezTo>
                  <a:cubicBezTo>
                    <a:pt x="2549" y="477"/>
                    <a:pt x="2441" y="358"/>
                    <a:pt x="2429" y="227"/>
                  </a:cubicBezTo>
                  <a:cubicBezTo>
                    <a:pt x="1757" y="135"/>
                    <a:pt x="1077"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5"/>
            <p:cNvSpPr/>
            <p:nvPr/>
          </p:nvSpPr>
          <p:spPr>
            <a:xfrm>
              <a:off x="6145100" y="3476750"/>
              <a:ext cx="44075" cy="4225"/>
            </a:xfrm>
            <a:custGeom>
              <a:avLst/>
              <a:gdLst/>
              <a:ahLst/>
              <a:cxnLst/>
              <a:rect l="l" t="t" r="r" b="b"/>
              <a:pathLst>
                <a:path w="1763" h="169" extrusionOk="0">
                  <a:moveTo>
                    <a:pt x="751" y="0"/>
                  </a:moveTo>
                  <a:cubicBezTo>
                    <a:pt x="489" y="24"/>
                    <a:pt x="239" y="36"/>
                    <a:pt x="1" y="48"/>
                  </a:cubicBezTo>
                  <a:cubicBezTo>
                    <a:pt x="332" y="143"/>
                    <a:pt x="664" y="168"/>
                    <a:pt x="997" y="168"/>
                  </a:cubicBezTo>
                  <a:cubicBezTo>
                    <a:pt x="1251" y="168"/>
                    <a:pt x="1506" y="154"/>
                    <a:pt x="1763" y="143"/>
                  </a:cubicBezTo>
                  <a:cubicBezTo>
                    <a:pt x="1619" y="42"/>
                    <a:pt x="1466" y="22"/>
                    <a:pt x="1312" y="22"/>
                  </a:cubicBezTo>
                  <a:cubicBezTo>
                    <a:pt x="1209" y="22"/>
                    <a:pt x="1105" y="31"/>
                    <a:pt x="1003" y="31"/>
                  </a:cubicBezTo>
                  <a:cubicBezTo>
                    <a:pt x="917" y="31"/>
                    <a:pt x="832" y="25"/>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5"/>
            <p:cNvSpPr/>
            <p:nvPr/>
          </p:nvSpPr>
          <p:spPr>
            <a:xfrm>
              <a:off x="6196000" y="3470400"/>
              <a:ext cx="14500" cy="11400"/>
            </a:xfrm>
            <a:custGeom>
              <a:avLst/>
              <a:gdLst/>
              <a:ahLst/>
              <a:cxnLst/>
              <a:rect l="l" t="t" r="r" b="b"/>
              <a:pathLst>
                <a:path w="580" h="456" extrusionOk="0">
                  <a:moveTo>
                    <a:pt x="260" y="0"/>
                  </a:moveTo>
                  <a:cubicBezTo>
                    <a:pt x="225" y="0"/>
                    <a:pt x="189" y="2"/>
                    <a:pt x="155" y="4"/>
                  </a:cubicBezTo>
                  <a:cubicBezTo>
                    <a:pt x="155" y="159"/>
                    <a:pt x="84" y="290"/>
                    <a:pt x="1" y="409"/>
                  </a:cubicBezTo>
                  <a:cubicBezTo>
                    <a:pt x="6" y="409"/>
                    <a:pt x="12" y="409"/>
                    <a:pt x="19" y="409"/>
                  </a:cubicBezTo>
                  <a:cubicBezTo>
                    <a:pt x="122" y="409"/>
                    <a:pt x="249" y="456"/>
                    <a:pt x="354" y="456"/>
                  </a:cubicBezTo>
                  <a:cubicBezTo>
                    <a:pt x="456" y="456"/>
                    <a:pt x="537" y="412"/>
                    <a:pt x="560" y="243"/>
                  </a:cubicBezTo>
                  <a:cubicBezTo>
                    <a:pt x="580" y="37"/>
                    <a:pt x="423" y="0"/>
                    <a:pt x="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5"/>
            <p:cNvSpPr/>
            <p:nvPr/>
          </p:nvSpPr>
          <p:spPr>
            <a:xfrm>
              <a:off x="6106400" y="3480050"/>
              <a:ext cx="17900" cy="4750"/>
            </a:xfrm>
            <a:custGeom>
              <a:avLst/>
              <a:gdLst/>
              <a:ahLst/>
              <a:cxnLst/>
              <a:rect l="l" t="t" r="r" b="b"/>
              <a:pathLst>
                <a:path w="716" h="190" extrusionOk="0">
                  <a:moveTo>
                    <a:pt x="378" y="1"/>
                  </a:moveTo>
                  <a:cubicBezTo>
                    <a:pt x="252" y="1"/>
                    <a:pt x="126" y="16"/>
                    <a:pt x="1" y="47"/>
                  </a:cubicBezTo>
                  <a:cubicBezTo>
                    <a:pt x="108" y="166"/>
                    <a:pt x="227" y="190"/>
                    <a:pt x="349" y="190"/>
                  </a:cubicBezTo>
                  <a:cubicBezTo>
                    <a:pt x="430" y="190"/>
                    <a:pt x="513" y="179"/>
                    <a:pt x="594" y="179"/>
                  </a:cubicBezTo>
                  <a:cubicBezTo>
                    <a:pt x="635" y="179"/>
                    <a:pt x="675" y="182"/>
                    <a:pt x="715" y="190"/>
                  </a:cubicBezTo>
                  <a:lnTo>
                    <a:pt x="715" y="35"/>
                  </a:lnTo>
                  <a:cubicBezTo>
                    <a:pt x="603" y="13"/>
                    <a:pt x="490"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5"/>
            <p:cNvSpPr/>
            <p:nvPr/>
          </p:nvSpPr>
          <p:spPr>
            <a:xfrm>
              <a:off x="5372375" y="3535075"/>
              <a:ext cx="168800" cy="30700"/>
            </a:xfrm>
            <a:custGeom>
              <a:avLst/>
              <a:gdLst/>
              <a:ahLst/>
              <a:cxnLst/>
              <a:rect l="l" t="t" r="r" b="b"/>
              <a:pathLst>
                <a:path w="6752" h="1228" extrusionOk="0">
                  <a:moveTo>
                    <a:pt x="496" y="0"/>
                  </a:moveTo>
                  <a:cubicBezTo>
                    <a:pt x="46" y="0"/>
                    <a:pt x="38" y="117"/>
                    <a:pt x="1" y="620"/>
                  </a:cubicBezTo>
                  <a:cubicBezTo>
                    <a:pt x="489" y="1227"/>
                    <a:pt x="1251" y="942"/>
                    <a:pt x="1858" y="1168"/>
                  </a:cubicBezTo>
                  <a:cubicBezTo>
                    <a:pt x="2037" y="1168"/>
                    <a:pt x="2215" y="1156"/>
                    <a:pt x="2394" y="1120"/>
                  </a:cubicBezTo>
                  <a:cubicBezTo>
                    <a:pt x="2601" y="1060"/>
                    <a:pt x="2809" y="1043"/>
                    <a:pt x="3012" y="1043"/>
                  </a:cubicBezTo>
                  <a:cubicBezTo>
                    <a:pt x="3088" y="1043"/>
                    <a:pt x="3164" y="1046"/>
                    <a:pt x="3239" y="1049"/>
                  </a:cubicBezTo>
                  <a:cubicBezTo>
                    <a:pt x="3394" y="1028"/>
                    <a:pt x="3566" y="999"/>
                    <a:pt x="3725" y="999"/>
                  </a:cubicBezTo>
                  <a:cubicBezTo>
                    <a:pt x="3750" y="999"/>
                    <a:pt x="3775" y="1000"/>
                    <a:pt x="3799" y="1001"/>
                  </a:cubicBezTo>
                  <a:cubicBezTo>
                    <a:pt x="3870" y="1001"/>
                    <a:pt x="3930" y="1025"/>
                    <a:pt x="3990" y="1025"/>
                  </a:cubicBezTo>
                  <a:cubicBezTo>
                    <a:pt x="4156" y="1049"/>
                    <a:pt x="4311" y="1108"/>
                    <a:pt x="4478" y="1144"/>
                  </a:cubicBezTo>
                  <a:cubicBezTo>
                    <a:pt x="4549" y="1156"/>
                    <a:pt x="4609" y="1168"/>
                    <a:pt x="4692" y="1168"/>
                  </a:cubicBezTo>
                  <a:cubicBezTo>
                    <a:pt x="4877" y="1174"/>
                    <a:pt x="5061" y="1174"/>
                    <a:pt x="5246" y="1174"/>
                  </a:cubicBezTo>
                  <a:cubicBezTo>
                    <a:pt x="5430" y="1174"/>
                    <a:pt x="5615" y="1174"/>
                    <a:pt x="5799" y="1180"/>
                  </a:cubicBezTo>
                  <a:lnTo>
                    <a:pt x="6037" y="1180"/>
                  </a:lnTo>
                  <a:cubicBezTo>
                    <a:pt x="6264" y="1168"/>
                    <a:pt x="6514" y="1204"/>
                    <a:pt x="6692" y="977"/>
                  </a:cubicBezTo>
                  <a:lnTo>
                    <a:pt x="6692" y="846"/>
                  </a:lnTo>
                  <a:cubicBezTo>
                    <a:pt x="6752" y="811"/>
                    <a:pt x="6752" y="763"/>
                    <a:pt x="6728" y="715"/>
                  </a:cubicBezTo>
                  <a:cubicBezTo>
                    <a:pt x="6680" y="680"/>
                    <a:pt x="6633" y="656"/>
                    <a:pt x="6573" y="656"/>
                  </a:cubicBezTo>
                  <a:cubicBezTo>
                    <a:pt x="6549" y="656"/>
                    <a:pt x="6537" y="680"/>
                    <a:pt x="6502" y="692"/>
                  </a:cubicBezTo>
                  <a:cubicBezTo>
                    <a:pt x="6479" y="714"/>
                    <a:pt x="6463" y="723"/>
                    <a:pt x="6450" y="723"/>
                  </a:cubicBezTo>
                  <a:cubicBezTo>
                    <a:pt x="6410" y="723"/>
                    <a:pt x="6416" y="628"/>
                    <a:pt x="6384" y="628"/>
                  </a:cubicBezTo>
                  <a:cubicBezTo>
                    <a:pt x="6380" y="628"/>
                    <a:pt x="6376" y="629"/>
                    <a:pt x="6371" y="632"/>
                  </a:cubicBezTo>
                  <a:cubicBezTo>
                    <a:pt x="6323" y="596"/>
                    <a:pt x="6264" y="584"/>
                    <a:pt x="6204" y="573"/>
                  </a:cubicBezTo>
                  <a:cubicBezTo>
                    <a:pt x="6061" y="537"/>
                    <a:pt x="5906" y="525"/>
                    <a:pt x="5764" y="501"/>
                  </a:cubicBezTo>
                  <a:cubicBezTo>
                    <a:pt x="5704" y="477"/>
                    <a:pt x="5644" y="477"/>
                    <a:pt x="5585" y="477"/>
                  </a:cubicBezTo>
                  <a:cubicBezTo>
                    <a:pt x="5539" y="500"/>
                    <a:pt x="5496" y="511"/>
                    <a:pt x="5456" y="511"/>
                  </a:cubicBezTo>
                  <a:cubicBezTo>
                    <a:pt x="5393" y="511"/>
                    <a:pt x="5338" y="485"/>
                    <a:pt x="5287" y="442"/>
                  </a:cubicBezTo>
                  <a:cubicBezTo>
                    <a:pt x="5121" y="382"/>
                    <a:pt x="4930" y="442"/>
                    <a:pt x="4763" y="358"/>
                  </a:cubicBezTo>
                  <a:cubicBezTo>
                    <a:pt x="4704" y="346"/>
                    <a:pt x="4644" y="334"/>
                    <a:pt x="4585" y="334"/>
                  </a:cubicBezTo>
                  <a:cubicBezTo>
                    <a:pt x="4540" y="341"/>
                    <a:pt x="4498" y="344"/>
                    <a:pt x="4457" y="344"/>
                  </a:cubicBezTo>
                  <a:cubicBezTo>
                    <a:pt x="4346" y="344"/>
                    <a:pt x="4246" y="322"/>
                    <a:pt x="4132" y="287"/>
                  </a:cubicBezTo>
                  <a:cubicBezTo>
                    <a:pt x="4073" y="287"/>
                    <a:pt x="4001" y="275"/>
                    <a:pt x="3942" y="275"/>
                  </a:cubicBezTo>
                  <a:cubicBezTo>
                    <a:pt x="3428" y="235"/>
                    <a:pt x="2930" y="66"/>
                    <a:pt x="2414" y="66"/>
                  </a:cubicBezTo>
                  <a:cubicBezTo>
                    <a:pt x="2321" y="66"/>
                    <a:pt x="2227" y="72"/>
                    <a:pt x="2132" y="84"/>
                  </a:cubicBezTo>
                  <a:cubicBezTo>
                    <a:pt x="2024" y="89"/>
                    <a:pt x="1914" y="93"/>
                    <a:pt x="1804" y="93"/>
                  </a:cubicBezTo>
                  <a:cubicBezTo>
                    <a:pt x="1623" y="93"/>
                    <a:pt x="1441" y="81"/>
                    <a:pt x="1263" y="37"/>
                  </a:cubicBezTo>
                  <a:cubicBezTo>
                    <a:pt x="1192" y="25"/>
                    <a:pt x="1120" y="25"/>
                    <a:pt x="1037" y="25"/>
                  </a:cubicBezTo>
                  <a:cubicBezTo>
                    <a:pt x="808" y="11"/>
                    <a:pt x="632" y="0"/>
                    <a:pt x="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5"/>
            <p:cNvSpPr/>
            <p:nvPr/>
          </p:nvSpPr>
          <p:spPr>
            <a:xfrm>
              <a:off x="5732550" y="3580725"/>
              <a:ext cx="100025" cy="18525"/>
            </a:xfrm>
            <a:custGeom>
              <a:avLst/>
              <a:gdLst/>
              <a:ahLst/>
              <a:cxnLst/>
              <a:rect l="l" t="t" r="r" b="b"/>
              <a:pathLst>
                <a:path w="4001" h="741" extrusionOk="0">
                  <a:moveTo>
                    <a:pt x="589" y="0"/>
                  </a:moveTo>
                  <a:cubicBezTo>
                    <a:pt x="501" y="0"/>
                    <a:pt x="411" y="3"/>
                    <a:pt x="322" y="9"/>
                  </a:cubicBezTo>
                  <a:cubicBezTo>
                    <a:pt x="262" y="116"/>
                    <a:pt x="0" y="56"/>
                    <a:pt x="48" y="247"/>
                  </a:cubicBezTo>
                  <a:cubicBezTo>
                    <a:pt x="67" y="368"/>
                    <a:pt x="155" y="376"/>
                    <a:pt x="250" y="376"/>
                  </a:cubicBezTo>
                  <a:cubicBezTo>
                    <a:pt x="266" y="376"/>
                    <a:pt x="281" y="376"/>
                    <a:pt x="297" y="376"/>
                  </a:cubicBezTo>
                  <a:cubicBezTo>
                    <a:pt x="365" y="376"/>
                    <a:pt x="432" y="380"/>
                    <a:pt x="477" y="425"/>
                  </a:cubicBezTo>
                  <a:cubicBezTo>
                    <a:pt x="882" y="485"/>
                    <a:pt x="1263" y="568"/>
                    <a:pt x="1667" y="580"/>
                  </a:cubicBezTo>
                  <a:cubicBezTo>
                    <a:pt x="2260" y="599"/>
                    <a:pt x="2859" y="741"/>
                    <a:pt x="3467" y="741"/>
                  </a:cubicBezTo>
                  <a:cubicBezTo>
                    <a:pt x="3617" y="741"/>
                    <a:pt x="3767" y="732"/>
                    <a:pt x="3918" y="711"/>
                  </a:cubicBezTo>
                  <a:cubicBezTo>
                    <a:pt x="4001" y="628"/>
                    <a:pt x="4001" y="532"/>
                    <a:pt x="3918" y="425"/>
                  </a:cubicBezTo>
                  <a:cubicBezTo>
                    <a:pt x="3653" y="345"/>
                    <a:pt x="3400" y="187"/>
                    <a:pt x="3136" y="187"/>
                  </a:cubicBezTo>
                  <a:cubicBezTo>
                    <a:pt x="3127" y="187"/>
                    <a:pt x="3117" y="187"/>
                    <a:pt x="3108" y="187"/>
                  </a:cubicBezTo>
                  <a:cubicBezTo>
                    <a:pt x="3035" y="191"/>
                    <a:pt x="2962" y="193"/>
                    <a:pt x="2890" y="193"/>
                  </a:cubicBezTo>
                  <a:cubicBezTo>
                    <a:pt x="2116" y="193"/>
                    <a:pt x="1362"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5"/>
            <p:cNvSpPr/>
            <p:nvPr/>
          </p:nvSpPr>
          <p:spPr>
            <a:xfrm>
              <a:off x="5451275" y="3556525"/>
              <a:ext cx="76125" cy="22925"/>
            </a:xfrm>
            <a:custGeom>
              <a:avLst/>
              <a:gdLst/>
              <a:ahLst/>
              <a:cxnLst/>
              <a:rect l="l" t="t" r="r" b="b"/>
              <a:pathLst>
                <a:path w="3045" h="917" extrusionOk="0">
                  <a:moveTo>
                    <a:pt x="407" y="1"/>
                  </a:moveTo>
                  <a:cubicBezTo>
                    <a:pt x="289" y="1"/>
                    <a:pt x="172" y="20"/>
                    <a:pt x="72" y="107"/>
                  </a:cubicBezTo>
                  <a:cubicBezTo>
                    <a:pt x="0" y="322"/>
                    <a:pt x="560" y="381"/>
                    <a:pt x="226" y="679"/>
                  </a:cubicBezTo>
                  <a:cubicBezTo>
                    <a:pt x="191" y="738"/>
                    <a:pt x="191" y="798"/>
                    <a:pt x="238" y="846"/>
                  </a:cubicBezTo>
                  <a:cubicBezTo>
                    <a:pt x="282" y="883"/>
                    <a:pt x="329" y="901"/>
                    <a:pt x="379" y="901"/>
                  </a:cubicBezTo>
                  <a:cubicBezTo>
                    <a:pt x="424" y="901"/>
                    <a:pt x="473" y="886"/>
                    <a:pt x="524" y="858"/>
                  </a:cubicBezTo>
                  <a:cubicBezTo>
                    <a:pt x="560" y="858"/>
                    <a:pt x="619" y="846"/>
                    <a:pt x="667" y="846"/>
                  </a:cubicBezTo>
                  <a:cubicBezTo>
                    <a:pt x="821" y="902"/>
                    <a:pt x="977" y="917"/>
                    <a:pt x="1134" y="917"/>
                  </a:cubicBezTo>
                  <a:cubicBezTo>
                    <a:pt x="1296" y="917"/>
                    <a:pt x="1459" y="901"/>
                    <a:pt x="1620" y="901"/>
                  </a:cubicBezTo>
                  <a:cubicBezTo>
                    <a:pt x="1663" y="901"/>
                    <a:pt x="1707" y="902"/>
                    <a:pt x="1750" y="905"/>
                  </a:cubicBezTo>
                  <a:cubicBezTo>
                    <a:pt x="1941" y="905"/>
                    <a:pt x="2126" y="900"/>
                    <a:pt x="2309" y="900"/>
                  </a:cubicBezTo>
                  <a:cubicBezTo>
                    <a:pt x="2401" y="900"/>
                    <a:pt x="2492" y="901"/>
                    <a:pt x="2584" y="905"/>
                  </a:cubicBezTo>
                  <a:cubicBezTo>
                    <a:pt x="2621" y="908"/>
                    <a:pt x="2655" y="910"/>
                    <a:pt x="2686" y="910"/>
                  </a:cubicBezTo>
                  <a:cubicBezTo>
                    <a:pt x="3029" y="910"/>
                    <a:pt x="3045" y="733"/>
                    <a:pt x="2881" y="417"/>
                  </a:cubicBezTo>
                  <a:cubicBezTo>
                    <a:pt x="2822" y="310"/>
                    <a:pt x="2750" y="226"/>
                    <a:pt x="2667" y="143"/>
                  </a:cubicBezTo>
                  <a:cubicBezTo>
                    <a:pt x="2227" y="143"/>
                    <a:pt x="1810" y="131"/>
                    <a:pt x="1381" y="131"/>
                  </a:cubicBezTo>
                  <a:cubicBezTo>
                    <a:pt x="1357" y="250"/>
                    <a:pt x="1381" y="357"/>
                    <a:pt x="1393" y="477"/>
                  </a:cubicBezTo>
                  <a:cubicBezTo>
                    <a:pt x="1238" y="429"/>
                    <a:pt x="1334" y="238"/>
                    <a:pt x="1250" y="143"/>
                  </a:cubicBezTo>
                  <a:cubicBezTo>
                    <a:pt x="1119" y="93"/>
                    <a:pt x="1005" y="16"/>
                    <a:pt x="871" y="16"/>
                  </a:cubicBezTo>
                  <a:cubicBezTo>
                    <a:pt x="847" y="16"/>
                    <a:pt x="823" y="19"/>
                    <a:pt x="798" y="24"/>
                  </a:cubicBezTo>
                  <a:cubicBezTo>
                    <a:pt x="762" y="48"/>
                    <a:pt x="738" y="84"/>
                    <a:pt x="774" y="119"/>
                  </a:cubicBezTo>
                  <a:lnTo>
                    <a:pt x="786" y="179"/>
                  </a:lnTo>
                  <a:lnTo>
                    <a:pt x="738" y="143"/>
                  </a:lnTo>
                  <a:cubicBezTo>
                    <a:pt x="714" y="119"/>
                    <a:pt x="703" y="60"/>
                    <a:pt x="679" y="12"/>
                  </a:cubicBezTo>
                  <a:cubicBezTo>
                    <a:pt x="591" y="12"/>
                    <a:pt x="498" y="1"/>
                    <a:pt x="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5"/>
            <p:cNvSpPr/>
            <p:nvPr/>
          </p:nvSpPr>
          <p:spPr>
            <a:xfrm>
              <a:off x="5869475" y="3593200"/>
              <a:ext cx="97350" cy="16625"/>
            </a:xfrm>
            <a:custGeom>
              <a:avLst/>
              <a:gdLst/>
              <a:ahLst/>
              <a:cxnLst/>
              <a:rect l="l" t="t" r="r" b="b"/>
              <a:pathLst>
                <a:path w="3894" h="665" extrusionOk="0">
                  <a:moveTo>
                    <a:pt x="609" y="0"/>
                  </a:moveTo>
                  <a:cubicBezTo>
                    <a:pt x="491" y="0"/>
                    <a:pt x="373" y="18"/>
                    <a:pt x="262" y="45"/>
                  </a:cubicBezTo>
                  <a:cubicBezTo>
                    <a:pt x="0" y="129"/>
                    <a:pt x="167" y="272"/>
                    <a:pt x="286" y="391"/>
                  </a:cubicBezTo>
                  <a:cubicBezTo>
                    <a:pt x="977" y="641"/>
                    <a:pt x="1727" y="522"/>
                    <a:pt x="2441" y="641"/>
                  </a:cubicBezTo>
                  <a:cubicBezTo>
                    <a:pt x="2532" y="572"/>
                    <a:pt x="2623" y="542"/>
                    <a:pt x="2715" y="542"/>
                  </a:cubicBezTo>
                  <a:cubicBezTo>
                    <a:pt x="2816" y="542"/>
                    <a:pt x="2919" y="578"/>
                    <a:pt x="3025" y="641"/>
                  </a:cubicBezTo>
                  <a:lnTo>
                    <a:pt x="3167" y="641"/>
                  </a:lnTo>
                  <a:cubicBezTo>
                    <a:pt x="3197" y="626"/>
                    <a:pt x="3226" y="616"/>
                    <a:pt x="3253" y="616"/>
                  </a:cubicBezTo>
                  <a:cubicBezTo>
                    <a:pt x="3269" y="616"/>
                    <a:pt x="3285" y="620"/>
                    <a:pt x="3298" y="629"/>
                  </a:cubicBezTo>
                  <a:cubicBezTo>
                    <a:pt x="3406" y="641"/>
                    <a:pt x="3501" y="641"/>
                    <a:pt x="3596" y="664"/>
                  </a:cubicBezTo>
                  <a:cubicBezTo>
                    <a:pt x="3703" y="581"/>
                    <a:pt x="3834" y="569"/>
                    <a:pt x="3870" y="426"/>
                  </a:cubicBezTo>
                  <a:cubicBezTo>
                    <a:pt x="3894" y="367"/>
                    <a:pt x="3894" y="307"/>
                    <a:pt x="3858" y="260"/>
                  </a:cubicBezTo>
                  <a:cubicBezTo>
                    <a:pt x="2905" y="200"/>
                    <a:pt x="1965" y="141"/>
                    <a:pt x="1012" y="81"/>
                  </a:cubicBezTo>
                  <a:cubicBezTo>
                    <a:pt x="885" y="24"/>
                    <a:pt x="747" y="0"/>
                    <a:pt x="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5"/>
            <p:cNvSpPr/>
            <p:nvPr/>
          </p:nvSpPr>
          <p:spPr>
            <a:xfrm>
              <a:off x="5749225" y="3553425"/>
              <a:ext cx="86050" cy="18600"/>
            </a:xfrm>
            <a:custGeom>
              <a:avLst/>
              <a:gdLst/>
              <a:ahLst/>
              <a:cxnLst/>
              <a:rect l="l" t="t" r="r" b="b"/>
              <a:pathLst>
                <a:path w="3442" h="744" extrusionOk="0">
                  <a:moveTo>
                    <a:pt x="1333" y="1"/>
                  </a:moveTo>
                  <a:cubicBezTo>
                    <a:pt x="914" y="1"/>
                    <a:pt x="493" y="56"/>
                    <a:pt x="72" y="208"/>
                  </a:cubicBezTo>
                  <a:cubicBezTo>
                    <a:pt x="12" y="315"/>
                    <a:pt x="0" y="422"/>
                    <a:pt x="95" y="529"/>
                  </a:cubicBezTo>
                  <a:cubicBezTo>
                    <a:pt x="792" y="644"/>
                    <a:pt x="1501" y="686"/>
                    <a:pt x="2214" y="686"/>
                  </a:cubicBezTo>
                  <a:cubicBezTo>
                    <a:pt x="2464" y="686"/>
                    <a:pt x="2715" y="681"/>
                    <a:pt x="2965" y="672"/>
                  </a:cubicBezTo>
                  <a:cubicBezTo>
                    <a:pt x="3072" y="529"/>
                    <a:pt x="3441" y="743"/>
                    <a:pt x="3405" y="362"/>
                  </a:cubicBezTo>
                  <a:cubicBezTo>
                    <a:pt x="3346" y="315"/>
                    <a:pt x="3310" y="267"/>
                    <a:pt x="3227" y="243"/>
                  </a:cubicBezTo>
                  <a:cubicBezTo>
                    <a:pt x="2603" y="129"/>
                    <a:pt x="1970" y="1"/>
                    <a:pt x="1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5"/>
            <p:cNvSpPr/>
            <p:nvPr/>
          </p:nvSpPr>
          <p:spPr>
            <a:xfrm>
              <a:off x="5616475" y="3574125"/>
              <a:ext cx="71450" cy="33025"/>
            </a:xfrm>
            <a:custGeom>
              <a:avLst/>
              <a:gdLst/>
              <a:ahLst/>
              <a:cxnLst/>
              <a:rect l="l" t="t" r="r" b="b"/>
              <a:pathLst>
                <a:path w="2858" h="1321" extrusionOk="0">
                  <a:moveTo>
                    <a:pt x="396" y="1"/>
                  </a:moveTo>
                  <a:cubicBezTo>
                    <a:pt x="364" y="1"/>
                    <a:pt x="331" y="4"/>
                    <a:pt x="298" y="11"/>
                  </a:cubicBezTo>
                  <a:cubicBezTo>
                    <a:pt x="179" y="34"/>
                    <a:pt x="60" y="58"/>
                    <a:pt x="24" y="189"/>
                  </a:cubicBezTo>
                  <a:cubicBezTo>
                    <a:pt x="0" y="332"/>
                    <a:pt x="131" y="380"/>
                    <a:pt x="214" y="451"/>
                  </a:cubicBezTo>
                  <a:cubicBezTo>
                    <a:pt x="393" y="630"/>
                    <a:pt x="679" y="606"/>
                    <a:pt x="881" y="749"/>
                  </a:cubicBezTo>
                  <a:cubicBezTo>
                    <a:pt x="964" y="844"/>
                    <a:pt x="953" y="927"/>
                    <a:pt x="941" y="1035"/>
                  </a:cubicBezTo>
                  <a:cubicBezTo>
                    <a:pt x="1029" y="1136"/>
                    <a:pt x="1140" y="1161"/>
                    <a:pt x="1259" y="1161"/>
                  </a:cubicBezTo>
                  <a:cubicBezTo>
                    <a:pt x="1349" y="1161"/>
                    <a:pt x="1444" y="1147"/>
                    <a:pt x="1536" y="1142"/>
                  </a:cubicBezTo>
                  <a:cubicBezTo>
                    <a:pt x="1627" y="1051"/>
                    <a:pt x="1718" y="1006"/>
                    <a:pt x="1807" y="1006"/>
                  </a:cubicBezTo>
                  <a:cubicBezTo>
                    <a:pt x="1906" y="1006"/>
                    <a:pt x="2002" y="1060"/>
                    <a:pt x="2096" y="1166"/>
                  </a:cubicBezTo>
                  <a:cubicBezTo>
                    <a:pt x="2203" y="1320"/>
                    <a:pt x="2381" y="1261"/>
                    <a:pt x="2524" y="1308"/>
                  </a:cubicBezTo>
                  <a:cubicBezTo>
                    <a:pt x="2619" y="1285"/>
                    <a:pt x="2727" y="1273"/>
                    <a:pt x="2810" y="1261"/>
                  </a:cubicBezTo>
                  <a:cubicBezTo>
                    <a:pt x="2858" y="1035"/>
                    <a:pt x="2524" y="1046"/>
                    <a:pt x="2548" y="808"/>
                  </a:cubicBezTo>
                  <a:cubicBezTo>
                    <a:pt x="2399" y="689"/>
                    <a:pt x="2224" y="689"/>
                    <a:pt x="2043" y="689"/>
                  </a:cubicBezTo>
                  <a:cubicBezTo>
                    <a:pt x="1863" y="689"/>
                    <a:pt x="1679" y="689"/>
                    <a:pt x="1512" y="570"/>
                  </a:cubicBezTo>
                  <a:cubicBezTo>
                    <a:pt x="1810" y="558"/>
                    <a:pt x="2096" y="546"/>
                    <a:pt x="2381" y="523"/>
                  </a:cubicBezTo>
                  <a:cubicBezTo>
                    <a:pt x="2417" y="487"/>
                    <a:pt x="2417" y="427"/>
                    <a:pt x="2381" y="368"/>
                  </a:cubicBezTo>
                  <a:cubicBezTo>
                    <a:pt x="2322" y="332"/>
                    <a:pt x="2262" y="308"/>
                    <a:pt x="2203" y="284"/>
                  </a:cubicBezTo>
                  <a:cubicBezTo>
                    <a:pt x="2156" y="272"/>
                    <a:pt x="2106" y="268"/>
                    <a:pt x="2056" y="268"/>
                  </a:cubicBezTo>
                  <a:cubicBezTo>
                    <a:pt x="1986" y="268"/>
                    <a:pt x="1914" y="276"/>
                    <a:pt x="1844" y="276"/>
                  </a:cubicBezTo>
                  <a:cubicBezTo>
                    <a:pt x="1723" y="276"/>
                    <a:pt x="1607" y="255"/>
                    <a:pt x="1512" y="142"/>
                  </a:cubicBezTo>
                  <a:lnTo>
                    <a:pt x="1214" y="142"/>
                  </a:lnTo>
                  <a:cubicBezTo>
                    <a:pt x="1214" y="154"/>
                    <a:pt x="1203" y="165"/>
                    <a:pt x="1179" y="189"/>
                  </a:cubicBezTo>
                  <a:cubicBezTo>
                    <a:pt x="1170" y="192"/>
                    <a:pt x="1163" y="194"/>
                    <a:pt x="1157" y="194"/>
                  </a:cubicBezTo>
                  <a:cubicBezTo>
                    <a:pt x="1136" y="194"/>
                    <a:pt x="1123" y="178"/>
                    <a:pt x="1095" y="142"/>
                  </a:cubicBezTo>
                  <a:cubicBezTo>
                    <a:pt x="1074" y="144"/>
                    <a:pt x="1054" y="145"/>
                    <a:pt x="1033" y="145"/>
                  </a:cubicBezTo>
                  <a:cubicBezTo>
                    <a:pt x="808" y="145"/>
                    <a:pt x="617" y="1"/>
                    <a:pt x="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5"/>
            <p:cNvSpPr/>
            <p:nvPr/>
          </p:nvSpPr>
          <p:spPr>
            <a:xfrm>
              <a:off x="5439350" y="3586775"/>
              <a:ext cx="88150" cy="20325"/>
            </a:xfrm>
            <a:custGeom>
              <a:avLst/>
              <a:gdLst/>
              <a:ahLst/>
              <a:cxnLst/>
              <a:rect l="l" t="t" r="r" b="b"/>
              <a:pathLst>
                <a:path w="3526" h="813" extrusionOk="0">
                  <a:moveTo>
                    <a:pt x="165" y="0"/>
                  </a:moveTo>
                  <a:cubicBezTo>
                    <a:pt x="82" y="0"/>
                    <a:pt x="18" y="49"/>
                    <a:pt x="1" y="231"/>
                  </a:cubicBezTo>
                  <a:cubicBezTo>
                    <a:pt x="418" y="540"/>
                    <a:pt x="953" y="481"/>
                    <a:pt x="1430" y="660"/>
                  </a:cubicBezTo>
                  <a:cubicBezTo>
                    <a:pt x="1488" y="648"/>
                    <a:pt x="1547" y="643"/>
                    <a:pt x="1605" y="643"/>
                  </a:cubicBezTo>
                  <a:cubicBezTo>
                    <a:pt x="1948" y="643"/>
                    <a:pt x="2281" y="813"/>
                    <a:pt x="2622" y="813"/>
                  </a:cubicBezTo>
                  <a:cubicBezTo>
                    <a:pt x="2704" y="813"/>
                    <a:pt x="2787" y="803"/>
                    <a:pt x="2870" y="779"/>
                  </a:cubicBezTo>
                  <a:cubicBezTo>
                    <a:pt x="2930" y="713"/>
                    <a:pt x="3007" y="713"/>
                    <a:pt x="3085" y="713"/>
                  </a:cubicBezTo>
                  <a:cubicBezTo>
                    <a:pt x="3162" y="713"/>
                    <a:pt x="3239" y="713"/>
                    <a:pt x="3299" y="648"/>
                  </a:cubicBezTo>
                  <a:cubicBezTo>
                    <a:pt x="3382" y="636"/>
                    <a:pt x="3454" y="636"/>
                    <a:pt x="3525" y="624"/>
                  </a:cubicBezTo>
                  <a:cubicBezTo>
                    <a:pt x="3406" y="588"/>
                    <a:pt x="3299" y="517"/>
                    <a:pt x="3204" y="517"/>
                  </a:cubicBezTo>
                  <a:cubicBezTo>
                    <a:pt x="2275" y="421"/>
                    <a:pt x="1370" y="267"/>
                    <a:pt x="453" y="64"/>
                  </a:cubicBezTo>
                  <a:cubicBezTo>
                    <a:pt x="357" y="52"/>
                    <a:pt x="251" y="0"/>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5"/>
            <p:cNvSpPr/>
            <p:nvPr/>
          </p:nvSpPr>
          <p:spPr>
            <a:xfrm>
              <a:off x="5833450" y="3557250"/>
              <a:ext cx="74750" cy="17275"/>
            </a:xfrm>
            <a:custGeom>
              <a:avLst/>
              <a:gdLst/>
              <a:ahLst/>
              <a:cxnLst/>
              <a:rect l="l" t="t" r="r" b="b"/>
              <a:pathLst>
                <a:path w="2990" h="691" extrusionOk="0">
                  <a:moveTo>
                    <a:pt x="293" y="0"/>
                  </a:moveTo>
                  <a:cubicBezTo>
                    <a:pt x="184" y="0"/>
                    <a:pt x="83" y="51"/>
                    <a:pt x="1" y="221"/>
                  </a:cubicBezTo>
                  <a:lnTo>
                    <a:pt x="36" y="269"/>
                  </a:lnTo>
                  <a:cubicBezTo>
                    <a:pt x="84" y="352"/>
                    <a:pt x="60" y="471"/>
                    <a:pt x="155" y="531"/>
                  </a:cubicBezTo>
                  <a:cubicBezTo>
                    <a:pt x="879" y="662"/>
                    <a:pt x="1595" y="690"/>
                    <a:pt x="2309" y="690"/>
                  </a:cubicBezTo>
                  <a:cubicBezTo>
                    <a:pt x="2500" y="690"/>
                    <a:pt x="2691" y="688"/>
                    <a:pt x="2882" y="686"/>
                  </a:cubicBezTo>
                  <a:cubicBezTo>
                    <a:pt x="2918" y="650"/>
                    <a:pt x="2930" y="626"/>
                    <a:pt x="2953" y="578"/>
                  </a:cubicBezTo>
                  <a:cubicBezTo>
                    <a:pt x="2989" y="459"/>
                    <a:pt x="2953" y="376"/>
                    <a:pt x="2858" y="293"/>
                  </a:cubicBezTo>
                  <a:cubicBezTo>
                    <a:pt x="2470" y="222"/>
                    <a:pt x="2089" y="139"/>
                    <a:pt x="1700" y="139"/>
                  </a:cubicBezTo>
                  <a:cubicBezTo>
                    <a:pt x="1563" y="139"/>
                    <a:pt x="1426" y="149"/>
                    <a:pt x="1287" y="174"/>
                  </a:cubicBezTo>
                  <a:cubicBezTo>
                    <a:pt x="1219" y="216"/>
                    <a:pt x="1158" y="232"/>
                    <a:pt x="1100" y="232"/>
                  </a:cubicBezTo>
                  <a:cubicBezTo>
                    <a:pt x="992" y="232"/>
                    <a:pt x="894" y="176"/>
                    <a:pt x="787" y="114"/>
                  </a:cubicBezTo>
                  <a:cubicBezTo>
                    <a:pt x="625" y="107"/>
                    <a:pt x="450"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5"/>
            <p:cNvSpPr/>
            <p:nvPr/>
          </p:nvSpPr>
          <p:spPr>
            <a:xfrm>
              <a:off x="5962350" y="3599975"/>
              <a:ext cx="51500" cy="15100"/>
            </a:xfrm>
            <a:custGeom>
              <a:avLst/>
              <a:gdLst/>
              <a:ahLst/>
              <a:cxnLst/>
              <a:rect l="l" t="t" r="r" b="b"/>
              <a:pathLst>
                <a:path w="2060" h="604" extrusionOk="0">
                  <a:moveTo>
                    <a:pt x="167" y="12"/>
                  </a:moveTo>
                  <a:lnTo>
                    <a:pt x="167" y="132"/>
                  </a:lnTo>
                  <a:cubicBezTo>
                    <a:pt x="95" y="227"/>
                    <a:pt x="48" y="310"/>
                    <a:pt x="0" y="429"/>
                  </a:cubicBezTo>
                  <a:cubicBezTo>
                    <a:pt x="282" y="554"/>
                    <a:pt x="574" y="577"/>
                    <a:pt x="867" y="577"/>
                  </a:cubicBezTo>
                  <a:cubicBezTo>
                    <a:pt x="1046" y="577"/>
                    <a:pt x="1226" y="568"/>
                    <a:pt x="1404" y="568"/>
                  </a:cubicBezTo>
                  <a:cubicBezTo>
                    <a:pt x="1464" y="568"/>
                    <a:pt x="1524" y="569"/>
                    <a:pt x="1584" y="572"/>
                  </a:cubicBezTo>
                  <a:cubicBezTo>
                    <a:pt x="1621" y="595"/>
                    <a:pt x="1659" y="603"/>
                    <a:pt x="1697" y="603"/>
                  </a:cubicBezTo>
                  <a:cubicBezTo>
                    <a:pt x="1719" y="603"/>
                    <a:pt x="1740" y="600"/>
                    <a:pt x="1762" y="596"/>
                  </a:cubicBezTo>
                  <a:cubicBezTo>
                    <a:pt x="1893" y="513"/>
                    <a:pt x="2000" y="405"/>
                    <a:pt x="2060" y="251"/>
                  </a:cubicBezTo>
                  <a:cubicBezTo>
                    <a:pt x="1441" y="1"/>
                    <a:pt x="798" y="155"/>
                    <a:pt x="16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5"/>
            <p:cNvSpPr/>
            <p:nvPr/>
          </p:nvSpPr>
          <p:spPr>
            <a:xfrm>
              <a:off x="5367925" y="3548400"/>
              <a:ext cx="58350" cy="30700"/>
            </a:xfrm>
            <a:custGeom>
              <a:avLst/>
              <a:gdLst/>
              <a:ahLst/>
              <a:cxnLst/>
              <a:rect l="l" t="t" r="r" b="b"/>
              <a:pathLst>
                <a:path w="2334" h="1228" extrusionOk="0">
                  <a:moveTo>
                    <a:pt x="177" y="1"/>
                  </a:moveTo>
                  <a:cubicBezTo>
                    <a:pt x="136" y="1"/>
                    <a:pt x="98" y="31"/>
                    <a:pt x="60" y="99"/>
                  </a:cubicBezTo>
                  <a:cubicBezTo>
                    <a:pt x="0" y="301"/>
                    <a:pt x="107" y="444"/>
                    <a:pt x="250" y="563"/>
                  </a:cubicBezTo>
                  <a:cubicBezTo>
                    <a:pt x="643" y="754"/>
                    <a:pt x="1084" y="706"/>
                    <a:pt x="1453" y="944"/>
                  </a:cubicBezTo>
                  <a:cubicBezTo>
                    <a:pt x="1512" y="980"/>
                    <a:pt x="1560" y="1016"/>
                    <a:pt x="1620" y="1052"/>
                  </a:cubicBezTo>
                  <a:cubicBezTo>
                    <a:pt x="1745" y="1106"/>
                    <a:pt x="1858" y="1227"/>
                    <a:pt x="2003" y="1227"/>
                  </a:cubicBezTo>
                  <a:cubicBezTo>
                    <a:pt x="2050" y="1227"/>
                    <a:pt x="2100" y="1215"/>
                    <a:pt x="2155" y="1183"/>
                  </a:cubicBezTo>
                  <a:cubicBezTo>
                    <a:pt x="2203" y="1147"/>
                    <a:pt x="2227" y="1075"/>
                    <a:pt x="2274" y="1040"/>
                  </a:cubicBezTo>
                  <a:lnTo>
                    <a:pt x="2334" y="992"/>
                  </a:lnTo>
                  <a:lnTo>
                    <a:pt x="2334" y="921"/>
                  </a:lnTo>
                  <a:cubicBezTo>
                    <a:pt x="2286" y="849"/>
                    <a:pt x="2334" y="790"/>
                    <a:pt x="2334" y="706"/>
                  </a:cubicBezTo>
                  <a:cubicBezTo>
                    <a:pt x="2322" y="587"/>
                    <a:pt x="2227" y="551"/>
                    <a:pt x="2143" y="492"/>
                  </a:cubicBezTo>
                  <a:cubicBezTo>
                    <a:pt x="1846" y="432"/>
                    <a:pt x="1548" y="373"/>
                    <a:pt x="1250" y="337"/>
                  </a:cubicBezTo>
                  <a:cubicBezTo>
                    <a:pt x="893" y="290"/>
                    <a:pt x="536" y="266"/>
                    <a:pt x="250" y="28"/>
                  </a:cubicBezTo>
                  <a:cubicBezTo>
                    <a:pt x="225" y="10"/>
                    <a:pt x="200"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5"/>
            <p:cNvSpPr/>
            <p:nvPr/>
          </p:nvSpPr>
          <p:spPr>
            <a:xfrm>
              <a:off x="5830475" y="3590975"/>
              <a:ext cx="64925" cy="12875"/>
            </a:xfrm>
            <a:custGeom>
              <a:avLst/>
              <a:gdLst/>
              <a:ahLst/>
              <a:cxnLst/>
              <a:rect l="l" t="t" r="r" b="b"/>
              <a:pathLst>
                <a:path w="2597" h="515" extrusionOk="0">
                  <a:moveTo>
                    <a:pt x="553" y="0"/>
                  </a:moveTo>
                  <a:cubicBezTo>
                    <a:pt x="373" y="0"/>
                    <a:pt x="195" y="39"/>
                    <a:pt x="13" y="39"/>
                  </a:cubicBezTo>
                  <a:cubicBezTo>
                    <a:pt x="1" y="134"/>
                    <a:pt x="1" y="230"/>
                    <a:pt x="1" y="313"/>
                  </a:cubicBezTo>
                  <a:cubicBezTo>
                    <a:pt x="493" y="390"/>
                    <a:pt x="985" y="514"/>
                    <a:pt x="1495" y="514"/>
                  </a:cubicBezTo>
                  <a:cubicBezTo>
                    <a:pt x="1615" y="514"/>
                    <a:pt x="1736" y="507"/>
                    <a:pt x="1858" y="492"/>
                  </a:cubicBezTo>
                  <a:cubicBezTo>
                    <a:pt x="1822" y="361"/>
                    <a:pt x="1739" y="218"/>
                    <a:pt x="1977" y="194"/>
                  </a:cubicBezTo>
                  <a:cubicBezTo>
                    <a:pt x="2179" y="182"/>
                    <a:pt x="2394" y="182"/>
                    <a:pt x="2596" y="182"/>
                  </a:cubicBezTo>
                  <a:cubicBezTo>
                    <a:pt x="2289" y="75"/>
                    <a:pt x="1965" y="53"/>
                    <a:pt x="1644" y="53"/>
                  </a:cubicBezTo>
                  <a:cubicBezTo>
                    <a:pt x="1430" y="53"/>
                    <a:pt x="1217" y="63"/>
                    <a:pt x="1013" y="63"/>
                  </a:cubicBezTo>
                  <a:cubicBezTo>
                    <a:pt x="965" y="75"/>
                    <a:pt x="953" y="111"/>
                    <a:pt x="953" y="158"/>
                  </a:cubicBezTo>
                  <a:lnTo>
                    <a:pt x="917" y="194"/>
                  </a:lnTo>
                  <a:lnTo>
                    <a:pt x="917" y="134"/>
                  </a:lnTo>
                  <a:cubicBezTo>
                    <a:pt x="929" y="99"/>
                    <a:pt x="906" y="63"/>
                    <a:pt x="858" y="51"/>
                  </a:cubicBezTo>
                  <a:cubicBezTo>
                    <a:pt x="755" y="12"/>
                    <a:pt x="654" y="0"/>
                    <a:pt x="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5"/>
            <p:cNvSpPr/>
            <p:nvPr/>
          </p:nvSpPr>
          <p:spPr>
            <a:xfrm>
              <a:off x="5674500" y="3577425"/>
              <a:ext cx="51825" cy="12200"/>
            </a:xfrm>
            <a:custGeom>
              <a:avLst/>
              <a:gdLst/>
              <a:ahLst/>
              <a:cxnLst/>
              <a:rect l="l" t="t" r="r" b="b"/>
              <a:pathLst>
                <a:path w="2073" h="488" extrusionOk="0">
                  <a:moveTo>
                    <a:pt x="821" y="1"/>
                  </a:moveTo>
                  <a:cubicBezTo>
                    <a:pt x="567" y="1"/>
                    <a:pt x="314" y="34"/>
                    <a:pt x="60" y="129"/>
                  </a:cubicBezTo>
                  <a:cubicBezTo>
                    <a:pt x="1" y="188"/>
                    <a:pt x="1" y="248"/>
                    <a:pt x="48" y="307"/>
                  </a:cubicBezTo>
                  <a:cubicBezTo>
                    <a:pt x="84" y="355"/>
                    <a:pt x="132" y="391"/>
                    <a:pt x="191" y="426"/>
                  </a:cubicBezTo>
                  <a:cubicBezTo>
                    <a:pt x="555" y="451"/>
                    <a:pt x="924" y="487"/>
                    <a:pt x="1291" y="487"/>
                  </a:cubicBezTo>
                  <a:cubicBezTo>
                    <a:pt x="1453" y="487"/>
                    <a:pt x="1614" y="480"/>
                    <a:pt x="1775" y="462"/>
                  </a:cubicBezTo>
                  <a:cubicBezTo>
                    <a:pt x="1799" y="438"/>
                    <a:pt x="1834" y="438"/>
                    <a:pt x="1858" y="426"/>
                  </a:cubicBezTo>
                  <a:cubicBezTo>
                    <a:pt x="1953" y="379"/>
                    <a:pt x="2013" y="319"/>
                    <a:pt x="2049" y="236"/>
                  </a:cubicBezTo>
                  <a:cubicBezTo>
                    <a:pt x="2049" y="200"/>
                    <a:pt x="2072" y="176"/>
                    <a:pt x="2072" y="141"/>
                  </a:cubicBezTo>
                  <a:cubicBezTo>
                    <a:pt x="1652" y="89"/>
                    <a:pt x="1235" y="1"/>
                    <a:pt x="8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5"/>
            <p:cNvSpPr/>
            <p:nvPr/>
          </p:nvSpPr>
          <p:spPr>
            <a:xfrm>
              <a:off x="6075450" y="3613675"/>
              <a:ext cx="65200" cy="14300"/>
            </a:xfrm>
            <a:custGeom>
              <a:avLst/>
              <a:gdLst/>
              <a:ahLst/>
              <a:cxnLst/>
              <a:rect l="l" t="t" r="r" b="b"/>
              <a:pathLst>
                <a:path w="2608" h="572" extrusionOk="0">
                  <a:moveTo>
                    <a:pt x="524" y="0"/>
                  </a:moveTo>
                  <a:cubicBezTo>
                    <a:pt x="417" y="24"/>
                    <a:pt x="334" y="24"/>
                    <a:pt x="227" y="24"/>
                  </a:cubicBezTo>
                  <a:cubicBezTo>
                    <a:pt x="155" y="96"/>
                    <a:pt x="0" y="143"/>
                    <a:pt x="96" y="286"/>
                  </a:cubicBezTo>
                  <a:cubicBezTo>
                    <a:pt x="751" y="524"/>
                    <a:pt x="1429" y="500"/>
                    <a:pt x="2108" y="572"/>
                  </a:cubicBezTo>
                  <a:cubicBezTo>
                    <a:pt x="2127" y="547"/>
                    <a:pt x="2152" y="531"/>
                    <a:pt x="2179" y="531"/>
                  </a:cubicBezTo>
                  <a:cubicBezTo>
                    <a:pt x="2203" y="531"/>
                    <a:pt x="2228" y="544"/>
                    <a:pt x="2251" y="572"/>
                  </a:cubicBezTo>
                  <a:cubicBezTo>
                    <a:pt x="2298" y="572"/>
                    <a:pt x="2346" y="572"/>
                    <a:pt x="2382" y="560"/>
                  </a:cubicBezTo>
                  <a:cubicBezTo>
                    <a:pt x="2525" y="524"/>
                    <a:pt x="2608" y="453"/>
                    <a:pt x="2548" y="286"/>
                  </a:cubicBezTo>
                  <a:lnTo>
                    <a:pt x="2537" y="286"/>
                  </a:lnTo>
                  <a:cubicBezTo>
                    <a:pt x="2346" y="203"/>
                    <a:pt x="2132" y="167"/>
                    <a:pt x="1929" y="107"/>
                  </a:cubicBezTo>
                  <a:cubicBezTo>
                    <a:pt x="1864" y="94"/>
                    <a:pt x="1797" y="91"/>
                    <a:pt x="1729" y="91"/>
                  </a:cubicBezTo>
                  <a:cubicBezTo>
                    <a:pt x="1663" y="91"/>
                    <a:pt x="1596" y="94"/>
                    <a:pt x="1529" y="94"/>
                  </a:cubicBezTo>
                  <a:cubicBezTo>
                    <a:pt x="1415" y="94"/>
                    <a:pt x="1300" y="85"/>
                    <a:pt x="1191" y="36"/>
                  </a:cubicBezTo>
                  <a:lnTo>
                    <a:pt x="941" y="36"/>
                  </a:lnTo>
                  <a:cubicBezTo>
                    <a:pt x="917" y="96"/>
                    <a:pt x="858" y="143"/>
                    <a:pt x="774" y="155"/>
                  </a:cubicBezTo>
                  <a:cubicBezTo>
                    <a:pt x="757" y="155"/>
                    <a:pt x="739" y="156"/>
                    <a:pt x="721" y="156"/>
                  </a:cubicBezTo>
                  <a:cubicBezTo>
                    <a:pt x="676" y="156"/>
                    <a:pt x="630" y="150"/>
                    <a:pt x="596" y="107"/>
                  </a:cubicBezTo>
                  <a:cubicBezTo>
                    <a:pt x="596" y="60"/>
                    <a:pt x="572" y="24"/>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5"/>
            <p:cNvSpPr/>
            <p:nvPr/>
          </p:nvSpPr>
          <p:spPr>
            <a:xfrm>
              <a:off x="5998650" y="3573200"/>
              <a:ext cx="45275" cy="15225"/>
            </a:xfrm>
            <a:custGeom>
              <a:avLst/>
              <a:gdLst/>
              <a:ahLst/>
              <a:cxnLst/>
              <a:rect l="l" t="t" r="r" b="b"/>
              <a:pathLst>
                <a:path w="1811" h="609" extrusionOk="0">
                  <a:moveTo>
                    <a:pt x="155" y="0"/>
                  </a:moveTo>
                  <a:cubicBezTo>
                    <a:pt x="120" y="48"/>
                    <a:pt x="84" y="95"/>
                    <a:pt x="72" y="155"/>
                  </a:cubicBezTo>
                  <a:cubicBezTo>
                    <a:pt x="72" y="238"/>
                    <a:pt x="60" y="310"/>
                    <a:pt x="24" y="405"/>
                  </a:cubicBezTo>
                  <a:cubicBezTo>
                    <a:pt x="13" y="429"/>
                    <a:pt x="13" y="464"/>
                    <a:pt x="1" y="488"/>
                  </a:cubicBezTo>
                  <a:cubicBezTo>
                    <a:pt x="236" y="577"/>
                    <a:pt x="472" y="608"/>
                    <a:pt x="709" y="608"/>
                  </a:cubicBezTo>
                  <a:cubicBezTo>
                    <a:pt x="1046" y="608"/>
                    <a:pt x="1384" y="544"/>
                    <a:pt x="1727" y="488"/>
                  </a:cubicBezTo>
                  <a:cubicBezTo>
                    <a:pt x="1810" y="405"/>
                    <a:pt x="1810" y="310"/>
                    <a:pt x="1739" y="214"/>
                  </a:cubicBezTo>
                  <a:cubicBezTo>
                    <a:pt x="1215" y="155"/>
                    <a:pt x="667" y="191"/>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5"/>
            <p:cNvSpPr/>
            <p:nvPr/>
          </p:nvSpPr>
          <p:spPr>
            <a:xfrm>
              <a:off x="5428950" y="3557525"/>
              <a:ext cx="36325" cy="19850"/>
            </a:xfrm>
            <a:custGeom>
              <a:avLst/>
              <a:gdLst/>
              <a:ahLst/>
              <a:cxnLst/>
              <a:rect l="l" t="t" r="r" b="b"/>
              <a:pathLst>
                <a:path w="1453" h="794" extrusionOk="0">
                  <a:moveTo>
                    <a:pt x="567" y="1"/>
                  </a:moveTo>
                  <a:cubicBezTo>
                    <a:pt x="464" y="1"/>
                    <a:pt x="362" y="22"/>
                    <a:pt x="262" y="79"/>
                  </a:cubicBezTo>
                  <a:cubicBezTo>
                    <a:pt x="274" y="91"/>
                    <a:pt x="298" y="127"/>
                    <a:pt x="310" y="139"/>
                  </a:cubicBezTo>
                  <a:cubicBezTo>
                    <a:pt x="280" y="178"/>
                    <a:pt x="250" y="201"/>
                    <a:pt x="214" y="201"/>
                  </a:cubicBezTo>
                  <a:cubicBezTo>
                    <a:pt x="207" y="201"/>
                    <a:pt x="199" y="200"/>
                    <a:pt x="191" y="198"/>
                  </a:cubicBezTo>
                  <a:cubicBezTo>
                    <a:pt x="12" y="341"/>
                    <a:pt x="0" y="496"/>
                    <a:pt x="143" y="675"/>
                  </a:cubicBezTo>
                  <a:cubicBezTo>
                    <a:pt x="209" y="725"/>
                    <a:pt x="279" y="740"/>
                    <a:pt x="352" y="740"/>
                  </a:cubicBezTo>
                  <a:cubicBezTo>
                    <a:pt x="471" y="740"/>
                    <a:pt x="597" y="699"/>
                    <a:pt x="717" y="699"/>
                  </a:cubicBezTo>
                  <a:cubicBezTo>
                    <a:pt x="804" y="699"/>
                    <a:pt x="887" y="720"/>
                    <a:pt x="965" y="794"/>
                  </a:cubicBezTo>
                  <a:cubicBezTo>
                    <a:pt x="1012" y="782"/>
                    <a:pt x="1072" y="746"/>
                    <a:pt x="1095" y="698"/>
                  </a:cubicBezTo>
                  <a:cubicBezTo>
                    <a:pt x="1203" y="639"/>
                    <a:pt x="1369" y="734"/>
                    <a:pt x="1453" y="556"/>
                  </a:cubicBezTo>
                  <a:cubicBezTo>
                    <a:pt x="1238" y="448"/>
                    <a:pt x="1310" y="67"/>
                    <a:pt x="965" y="67"/>
                  </a:cubicBezTo>
                  <a:cubicBezTo>
                    <a:pt x="831" y="34"/>
                    <a:pt x="698"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5"/>
            <p:cNvSpPr/>
            <p:nvPr/>
          </p:nvSpPr>
          <p:spPr>
            <a:xfrm>
              <a:off x="5525675" y="3561175"/>
              <a:ext cx="36050" cy="20150"/>
            </a:xfrm>
            <a:custGeom>
              <a:avLst/>
              <a:gdLst/>
              <a:ahLst/>
              <a:cxnLst/>
              <a:rect l="l" t="t" r="r" b="b"/>
              <a:pathLst>
                <a:path w="1442" h="806" extrusionOk="0">
                  <a:moveTo>
                    <a:pt x="545" y="1"/>
                  </a:moveTo>
                  <a:cubicBezTo>
                    <a:pt x="359" y="1"/>
                    <a:pt x="180" y="60"/>
                    <a:pt x="24" y="243"/>
                  </a:cubicBezTo>
                  <a:cubicBezTo>
                    <a:pt x="1" y="410"/>
                    <a:pt x="48" y="541"/>
                    <a:pt x="132" y="660"/>
                  </a:cubicBezTo>
                  <a:cubicBezTo>
                    <a:pt x="309" y="744"/>
                    <a:pt x="493" y="806"/>
                    <a:pt x="685" y="806"/>
                  </a:cubicBezTo>
                  <a:cubicBezTo>
                    <a:pt x="738" y="806"/>
                    <a:pt x="792" y="801"/>
                    <a:pt x="846" y="791"/>
                  </a:cubicBezTo>
                  <a:cubicBezTo>
                    <a:pt x="1025" y="612"/>
                    <a:pt x="1298" y="552"/>
                    <a:pt x="1441" y="338"/>
                  </a:cubicBezTo>
                  <a:cubicBezTo>
                    <a:pt x="1441" y="254"/>
                    <a:pt x="1412" y="177"/>
                    <a:pt x="1335" y="177"/>
                  </a:cubicBezTo>
                  <a:cubicBezTo>
                    <a:pt x="1315" y="177"/>
                    <a:pt x="1291" y="183"/>
                    <a:pt x="1263" y="195"/>
                  </a:cubicBezTo>
                  <a:cubicBezTo>
                    <a:pt x="1239" y="200"/>
                    <a:pt x="1216" y="202"/>
                    <a:pt x="1194" y="202"/>
                  </a:cubicBezTo>
                  <a:cubicBezTo>
                    <a:pt x="1103" y="202"/>
                    <a:pt x="1025" y="162"/>
                    <a:pt x="977" y="76"/>
                  </a:cubicBezTo>
                  <a:cubicBezTo>
                    <a:pt x="833" y="35"/>
                    <a:pt x="687" y="1"/>
                    <a:pt x="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5"/>
            <p:cNvSpPr/>
            <p:nvPr/>
          </p:nvSpPr>
          <p:spPr>
            <a:xfrm>
              <a:off x="5597125" y="3550575"/>
              <a:ext cx="47050" cy="12600"/>
            </a:xfrm>
            <a:custGeom>
              <a:avLst/>
              <a:gdLst/>
              <a:ahLst/>
              <a:cxnLst/>
              <a:rect l="l" t="t" r="r" b="b"/>
              <a:pathLst>
                <a:path w="1882" h="504" extrusionOk="0">
                  <a:moveTo>
                    <a:pt x="1193" y="0"/>
                  </a:moveTo>
                  <a:cubicBezTo>
                    <a:pt x="1133" y="0"/>
                    <a:pt x="1073" y="20"/>
                    <a:pt x="1012" y="72"/>
                  </a:cubicBezTo>
                  <a:cubicBezTo>
                    <a:pt x="953" y="72"/>
                    <a:pt x="905" y="60"/>
                    <a:pt x="857" y="60"/>
                  </a:cubicBezTo>
                  <a:cubicBezTo>
                    <a:pt x="655" y="60"/>
                    <a:pt x="441" y="60"/>
                    <a:pt x="226" y="48"/>
                  </a:cubicBezTo>
                  <a:cubicBezTo>
                    <a:pt x="189" y="40"/>
                    <a:pt x="154" y="33"/>
                    <a:pt x="123" y="33"/>
                  </a:cubicBezTo>
                  <a:cubicBezTo>
                    <a:pt x="63" y="33"/>
                    <a:pt x="20" y="57"/>
                    <a:pt x="12" y="143"/>
                  </a:cubicBezTo>
                  <a:cubicBezTo>
                    <a:pt x="0" y="262"/>
                    <a:pt x="83" y="345"/>
                    <a:pt x="179" y="345"/>
                  </a:cubicBezTo>
                  <a:cubicBezTo>
                    <a:pt x="655" y="356"/>
                    <a:pt x="1122" y="504"/>
                    <a:pt x="1610" y="504"/>
                  </a:cubicBezTo>
                  <a:cubicBezTo>
                    <a:pt x="1696" y="504"/>
                    <a:pt x="1782" y="499"/>
                    <a:pt x="1869" y="488"/>
                  </a:cubicBezTo>
                  <a:cubicBezTo>
                    <a:pt x="1881" y="191"/>
                    <a:pt x="1584" y="250"/>
                    <a:pt x="1465" y="107"/>
                  </a:cubicBezTo>
                  <a:cubicBezTo>
                    <a:pt x="1378" y="49"/>
                    <a:pt x="1286" y="0"/>
                    <a:pt x="1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5"/>
            <p:cNvSpPr/>
            <p:nvPr/>
          </p:nvSpPr>
          <p:spPr>
            <a:xfrm>
              <a:off x="5993900" y="3554725"/>
              <a:ext cx="52100" cy="14625"/>
            </a:xfrm>
            <a:custGeom>
              <a:avLst/>
              <a:gdLst/>
              <a:ahLst/>
              <a:cxnLst/>
              <a:rect l="l" t="t" r="r" b="b"/>
              <a:pathLst>
                <a:path w="2084" h="585" extrusionOk="0">
                  <a:moveTo>
                    <a:pt x="1142" y="6"/>
                  </a:moveTo>
                  <a:cubicBezTo>
                    <a:pt x="965" y="6"/>
                    <a:pt x="784" y="19"/>
                    <a:pt x="604" y="19"/>
                  </a:cubicBezTo>
                  <a:cubicBezTo>
                    <a:pt x="541" y="19"/>
                    <a:pt x="479" y="17"/>
                    <a:pt x="417" y="13"/>
                  </a:cubicBezTo>
                  <a:cubicBezTo>
                    <a:pt x="250" y="25"/>
                    <a:pt x="119" y="144"/>
                    <a:pt x="36" y="275"/>
                  </a:cubicBezTo>
                  <a:cubicBezTo>
                    <a:pt x="0" y="334"/>
                    <a:pt x="0" y="394"/>
                    <a:pt x="0" y="453"/>
                  </a:cubicBezTo>
                  <a:cubicBezTo>
                    <a:pt x="36" y="501"/>
                    <a:pt x="84" y="549"/>
                    <a:pt x="143" y="572"/>
                  </a:cubicBezTo>
                  <a:cubicBezTo>
                    <a:pt x="171" y="581"/>
                    <a:pt x="200" y="585"/>
                    <a:pt x="228" y="585"/>
                  </a:cubicBezTo>
                  <a:cubicBezTo>
                    <a:pt x="318" y="585"/>
                    <a:pt x="404" y="546"/>
                    <a:pt x="476" y="501"/>
                  </a:cubicBezTo>
                  <a:cubicBezTo>
                    <a:pt x="572" y="501"/>
                    <a:pt x="679" y="489"/>
                    <a:pt x="762" y="489"/>
                  </a:cubicBezTo>
                  <a:cubicBezTo>
                    <a:pt x="817" y="452"/>
                    <a:pt x="869" y="425"/>
                    <a:pt x="917" y="425"/>
                  </a:cubicBezTo>
                  <a:cubicBezTo>
                    <a:pt x="961" y="425"/>
                    <a:pt x="1001" y="449"/>
                    <a:pt x="1036" y="513"/>
                  </a:cubicBezTo>
                  <a:lnTo>
                    <a:pt x="1310" y="513"/>
                  </a:lnTo>
                  <a:cubicBezTo>
                    <a:pt x="1403" y="543"/>
                    <a:pt x="1494" y="558"/>
                    <a:pt x="1581" y="558"/>
                  </a:cubicBezTo>
                  <a:cubicBezTo>
                    <a:pt x="1772" y="558"/>
                    <a:pt x="1945" y="482"/>
                    <a:pt x="2084" y="310"/>
                  </a:cubicBezTo>
                  <a:cubicBezTo>
                    <a:pt x="1965" y="1"/>
                    <a:pt x="1691" y="60"/>
                    <a:pt x="1453" y="25"/>
                  </a:cubicBezTo>
                  <a:cubicBezTo>
                    <a:pt x="1351" y="10"/>
                    <a:pt x="1247" y="6"/>
                    <a:pt x="1142" y="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5"/>
            <p:cNvSpPr/>
            <p:nvPr/>
          </p:nvSpPr>
          <p:spPr>
            <a:xfrm>
              <a:off x="5407200" y="3571100"/>
              <a:ext cx="43800" cy="21175"/>
            </a:xfrm>
            <a:custGeom>
              <a:avLst/>
              <a:gdLst/>
              <a:ahLst/>
              <a:cxnLst/>
              <a:rect l="l" t="t" r="r" b="b"/>
              <a:pathLst>
                <a:path w="1752" h="847" extrusionOk="0">
                  <a:moveTo>
                    <a:pt x="120" y="1"/>
                  </a:moveTo>
                  <a:cubicBezTo>
                    <a:pt x="1" y="144"/>
                    <a:pt x="108" y="275"/>
                    <a:pt x="120" y="417"/>
                  </a:cubicBezTo>
                  <a:cubicBezTo>
                    <a:pt x="477" y="620"/>
                    <a:pt x="870" y="798"/>
                    <a:pt x="1287" y="846"/>
                  </a:cubicBezTo>
                  <a:cubicBezTo>
                    <a:pt x="1394" y="656"/>
                    <a:pt x="1584" y="715"/>
                    <a:pt x="1751" y="679"/>
                  </a:cubicBezTo>
                  <a:cubicBezTo>
                    <a:pt x="1358" y="536"/>
                    <a:pt x="989" y="394"/>
                    <a:pt x="596" y="251"/>
                  </a:cubicBezTo>
                  <a:cubicBezTo>
                    <a:pt x="430" y="155"/>
                    <a:pt x="287" y="84"/>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5"/>
            <p:cNvSpPr/>
            <p:nvPr/>
          </p:nvSpPr>
          <p:spPr>
            <a:xfrm>
              <a:off x="5964425" y="3569325"/>
              <a:ext cx="36625" cy="16100"/>
            </a:xfrm>
            <a:custGeom>
              <a:avLst/>
              <a:gdLst/>
              <a:ahLst/>
              <a:cxnLst/>
              <a:rect l="l" t="t" r="r" b="b"/>
              <a:pathLst>
                <a:path w="1465" h="644" extrusionOk="0">
                  <a:moveTo>
                    <a:pt x="443" y="0"/>
                  </a:moveTo>
                  <a:cubicBezTo>
                    <a:pt x="295" y="0"/>
                    <a:pt x="154" y="35"/>
                    <a:pt x="36" y="191"/>
                  </a:cubicBezTo>
                  <a:cubicBezTo>
                    <a:pt x="0" y="286"/>
                    <a:pt x="0" y="393"/>
                    <a:pt x="84" y="488"/>
                  </a:cubicBezTo>
                  <a:cubicBezTo>
                    <a:pt x="501" y="619"/>
                    <a:pt x="929" y="631"/>
                    <a:pt x="1370" y="643"/>
                  </a:cubicBezTo>
                  <a:lnTo>
                    <a:pt x="1393" y="607"/>
                  </a:lnTo>
                  <a:cubicBezTo>
                    <a:pt x="1465" y="465"/>
                    <a:pt x="1465" y="322"/>
                    <a:pt x="1393" y="167"/>
                  </a:cubicBezTo>
                  <a:cubicBezTo>
                    <a:pt x="1227" y="48"/>
                    <a:pt x="1048" y="36"/>
                    <a:pt x="858" y="24"/>
                  </a:cubicBezTo>
                  <a:cubicBezTo>
                    <a:pt x="846" y="25"/>
                    <a:pt x="834" y="25"/>
                    <a:pt x="822" y="25"/>
                  </a:cubicBezTo>
                  <a:cubicBezTo>
                    <a:pt x="696" y="25"/>
                    <a:pt x="567" y="0"/>
                    <a:pt x="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5"/>
            <p:cNvSpPr/>
            <p:nvPr/>
          </p:nvSpPr>
          <p:spPr>
            <a:xfrm>
              <a:off x="5692950" y="3553800"/>
              <a:ext cx="58675" cy="13475"/>
            </a:xfrm>
            <a:custGeom>
              <a:avLst/>
              <a:gdLst/>
              <a:ahLst/>
              <a:cxnLst/>
              <a:rect l="l" t="t" r="r" b="b"/>
              <a:pathLst>
                <a:path w="2347" h="539" extrusionOk="0">
                  <a:moveTo>
                    <a:pt x="1767" y="1"/>
                  </a:moveTo>
                  <a:cubicBezTo>
                    <a:pt x="1633" y="1"/>
                    <a:pt x="1491" y="66"/>
                    <a:pt x="1370" y="121"/>
                  </a:cubicBezTo>
                  <a:cubicBezTo>
                    <a:pt x="1108" y="240"/>
                    <a:pt x="822" y="193"/>
                    <a:pt x="537" y="216"/>
                  </a:cubicBezTo>
                  <a:cubicBezTo>
                    <a:pt x="477" y="216"/>
                    <a:pt x="406" y="216"/>
                    <a:pt x="346" y="228"/>
                  </a:cubicBezTo>
                  <a:cubicBezTo>
                    <a:pt x="287" y="228"/>
                    <a:pt x="215" y="240"/>
                    <a:pt x="156" y="276"/>
                  </a:cubicBezTo>
                  <a:cubicBezTo>
                    <a:pt x="96" y="300"/>
                    <a:pt x="37" y="347"/>
                    <a:pt x="1" y="407"/>
                  </a:cubicBezTo>
                  <a:cubicBezTo>
                    <a:pt x="414" y="515"/>
                    <a:pt x="834" y="538"/>
                    <a:pt x="1253" y="538"/>
                  </a:cubicBezTo>
                  <a:cubicBezTo>
                    <a:pt x="1570" y="538"/>
                    <a:pt x="1887" y="525"/>
                    <a:pt x="2200" y="525"/>
                  </a:cubicBezTo>
                  <a:cubicBezTo>
                    <a:pt x="2249" y="525"/>
                    <a:pt x="2298" y="525"/>
                    <a:pt x="2346" y="526"/>
                  </a:cubicBezTo>
                  <a:lnTo>
                    <a:pt x="2346" y="276"/>
                  </a:lnTo>
                  <a:cubicBezTo>
                    <a:pt x="2311" y="216"/>
                    <a:pt x="2263" y="181"/>
                    <a:pt x="2192" y="169"/>
                  </a:cubicBezTo>
                  <a:cubicBezTo>
                    <a:pt x="2061" y="133"/>
                    <a:pt x="1942" y="38"/>
                    <a:pt x="1799" y="2"/>
                  </a:cubicBezTo>
                  <a:cubicBezTo>
                    <a:pt x="1788" y="1"/>
                    <a:pt x="1777" y="1"/>
                    <a:pt x="1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5"/>
            <p:cNvSpPr/>
            <p:nvPr/>
          </p:nvSpPr>
          <p:spPr>
            <a:xfrm>
              <a:off x="5534300" y="3544800"/>
              <a:ext cx="45275" cy="11450"/>
            </a:xfrm>
            <a:custGeom>
              <a:avLst/>
              <a:gdLst/>
              <a:ahLst/>
              <a:cxnLst/>
              <a:rect l="l" t="t" r="r" b="b"/>
              <a:pathLst>
                <a:path w="1811" h="458" extrusionOk="0">
                  <a:moveTo>
                    <a:pt x="352" y="1"/>
                  </a:moveTo>
                  <a:cubicBezTo>
                    <a:pt x="261" y="1"/>
                    <a:pt x="168" y="9"/>
                    <a:pt x="72" y="29"/>
                  </a:cubicBezTo>
                  <a:cubicBezTo>
                    <a:pt x="1" y="124"/>
                    <a:pt x="1" y="195"/>
                    <a:pt x="72" y="291"/>
                  </a:cubicBezTo>
                  <a:cubicBezTo>
                    <a:pt x="120" y="303"/>
                    <a:pt x="180" y="303"/>
                    <a:pt x="215" y="314"/>
                  </a:cubicBezTo>
                  <a:cubicBezTo>
                    <a:pt x="263" y="362"/>
                    <a:pt x="310" y="410"/>
                    <a:pt x="370" y="434"/>
                  </a:cubicBezTo>
                  <a:lnTo>
                    <a:pt x="656" y="434"/>
                  </a:lnTo>
                  <a:cubicBezTo>
                    <a:pt x="725" y="393"/>
                    <a:pt x="797" y="369"/>
                    <a:pt x="868" y="369"/>
                  </a:cubicBezTo>
                  <a:cubicBezTo>
                    <a:pt x="943" y="369"/>
                    <a:pt x="1017" y="396"/>
                    <a:pt x="1084" y="457"/>
                  </a:cubicBezTo>
                  <a:cubicBezTo>
                    <a:pt x="1263" y="457"/>
                    <a:pt x="1453" y="434"/>
                    <a:pt x="1811" y="422"/>
                  </a:cubicBezTo>
                  <a:cubicBezTo>
                    <a:pt x="1513" y="291"/>
                    <a:pt x="1311" y="350"/>
                    <a:pt x="1215" y="172"/>
                  </a:cubicBezTo>
                  <a:cubicBezTo>
                    <a:pt x="933" y="90"/>
                    <a:pt x="651"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5"/>
            <p:cNvSpPr/>
            <p:nvPr/>
          </p:nvSpPr>
          <p:spPr>
            <a:xfrm>
              <a:off x="5670625" y="3550100"/>
              <a:ext cx="49150" cy="14125"/>
            </a:xfrm>
            <a:custGeom>
              <a:avLst/>
              <a:gdLst/>
              <a:ahLst/>
              <a:cxnLst/>
              <a:rect l="l" t="t" r="r" b="b"/>
              <a:pathLst>
                <a:path w="1966" h="565" extrusionOk="0">
                  <a:moveTo>
                    <a:pt x="982" y="1"/>
                  </a:moveTo>
                  <a:cubicBezTo>
                    <a:pt x="679" y="1"/>
                    <a:pt x="373" y="87"/>
                    <a:pt x="61" y="257"/>
                  </a:cubicBezTo>
                  <a:cubicBezTo>
                    <a:pt x="1" y="400"/>
                    <a:pt x="108" y="460"/>
                    <a:pt x="215" y="519"/>
                  </a:cubicBezTo>
                  <a:cubicBezTo>
                    <a:pt x="313" y="555"/>
                    <a:pt x="412" y="565"/>
                    <a:pt x="512" y="565"/>
                  </a:cubicBezTo>
                  <a:cubicBezTo>
                    <a:pt x="620" y="565"/>
                    <a:pt x="727" y="553"/>
                    <a:pt x="831" y="553"/>
                  </a:cubicBezTo>
                  <a:cubicBezTo>
                    <a:pt x="852" y="553"/>
                    <a:pt x="873" y="554"/>
                    <a:pt x="894" y="555"/>
                  </a:cubicBezTo>
                  <a:cubicBezTo>
                    <a:pt x="977" y="555"/>
                    <a:pt x="1037" y="543"/>
                    <a:pt x="1108" y="519"/>
                  </a:cubicBezTo>
                  <a:lnTo>
                    <a:pt x="1168" y="483"/>
                  </a:lnTo>
                  <a:lnTo>
                    <a:pt x="1215" y="519"/>
                  </a:lnTo>
                  <a:lnTo>
                    <a:pt x="1394" y="519"/>
                  </a:lnTo>
                  <a:cubicBezTo>
                    <a:pt x="1441" y="472"/>
                    <a:pt x="1502" y="461"/>
                    <a:pt x="1567" y="461"/>
                  </a:cubicBezTo>
                  <a:cubicBezTo>
                    <a:pt x="1619" y="461"/>
                    <a:pt x="1674" y="468"/>
                    <a:pt x="1726" y="468"/>
                  </a:cubicBezTo>
                  <a:cubicBezTo>
                    <a:pt x="1822" y="468"/>
                    <a:pt x="1912" y="445"/>
                    <a:pt x="1966" y="317"/>
                  </a:cubicBezTo>
                  <a:cubicBezTo>
                    <a:pt x="1641" y="105"/>
                    <a:pt x="1314" y="1"/>
                    <a:pt x="9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5"/>
            <p:cNvSpPr/>
            <p:nvPr/>
          </p:nvSpPr>
          <p:spPr>
            <a:xfrm>
              <a:off x="6039725" y="3610100"/>
              <a:ext cx="35150" cy="13125"/>
            </a:xfrm>
            <a:custGeom>
              <a:avLst/>
              <a:gdLst/>
              <a:ahLst/>
              <a:cxnLst/>
              <a:rect l="l" t="t" r="r" b="b"/>
              <a:pathLst>
                <a:path w="1406" h="525" extrusionOk="0">
                  <a:moveTo>
                    <a:pt x="227" y="0"/>
                  </a:moveTo>
                  <a:cubicBezTo>
                    <a:pt x="167" y="12"/>
                    <a:pt x="156" y="60"/>
                    <a:pt x="167" y="119"/>
                  </a:cubicBezTo>
                  <a:cubicBezTo>
                    <a:pt x="334" y="310"/>
                    <a:pt x="1" y="191"/>
                    <a:pt x="48" y="310"/>
                  </a:cubicBezTo>
                  <a:cubicBezTo>
                    <a:pt x="366" y="394"/>
                    <a:pt x="673" y="524"/>
                    <a:pt x="992" y="524"/>
                  </a:cubicBezTo>
                  <a:cubicBezTo>
                    <a:pt x="1127" y="524"/>
                    <a:pt x="1264" y="501"/>
                    <a:pt x="1406" y="441"/>
                  </a:cubicBezTo>
                  <a:cubicBezTo>
                    <a:pt x="1370" y="346"/>
                    <a:pt x="1239" y="262"/>
                    <a:pt x="1227" y="143"/>
                  </a:cubicBezTo>
                  <a:cubicBezTo>
                    <a:pt x="1092" y="36"/>
                    <a:pt x="943" y="13"/>
                    <a:pt x="789" y="13"/>
                  </a:cubicBezTo>
                  <a:cubicBezTo>
                    <a:pt x="679" y="13"/>
                    <a:pt x="567" y="25"/>
                    <a:pt x="455" y="25"/>
                  </a:cubicBezTo>
                  <a:cubicBezTo>
                    <a:pt x="378" y="25"/>
                    <a:pt x="302" y="19"/>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5"/>
            <p:cNvSpPr/>
            <p:nvPr/>
          </p:nvSpPr>
          <p:spPr>
            <a:xfrm>
              <a:off x="6001625" y="3607525"/>
              <a:ext cx="43775" cy="9850"/>
            </a:xfrm>
            <a:custGeom>
              <a:avLst/>
              <a:gdLst/>
              <a:ahLst/>
              <a:cxnLst/>
              <a:rect l="l" t="t" r="r" b="b"/>
              <a:pathLst>
                <a:path w="1751" h="394" extrusionOk="0">
                  <a:moveTo>
                    <a:pt x="1282" y="1"/>
                  </a:moveTo>
                  <a:cubicBezTo>
                    <a:pt x="1111" y="1"/>
                    <a:pt x="934" y="31"/>
                    <a:pt x="751" y="68"/>
                  </a:cubicBezTo>
                  <a:cubicBezTo>
                    <a:pt x="560" y="115"/>
                    <a:pt x="358" y="56"/>
                    <a:pt x="191" y="222"/>
                  </a:cubicBezTo>
                  <a:cubicBezTo>
                    <a:pt x="132" y="234"/>
                    <a:pt x="60" y="234"/>
                    <a:pt x="1" y="246"/>
                  </a:cubicBezTo>
                  <a:cubicBezTo>
                    <a:pt x="246" y="369"/>
                    <a:pt x="495" y="394"/>
                    <a:pt x="745" y="394"/>
                  </a:cubicBezTo>
                  <a:cubicBezTo>
                    <a:pt x="913" y="394"/>
                    <a:pt x="1083" y="382"/>
                    <a:pt x="1252" y="382"/>
                  </a:cubicBezTo>
                  <a:cubicBezTo>
                    <a:pt x="1319" y="382"/>
                    <a:pt x="1386" y="384"/>
                    <a:pt x="1453" y="389"/>
                  </a:cubicBezTo>
                  <a:cubicBezTo>
                    <a:pt x="1525" y="282"/>
                    <a:pt x="1691" y="342"/>
                    <a:pt x="1751" y="234"/>
                  </a:cubicBezTo>
                  <a:lnTo>
                    <a:pt x="1751" y="103"/>
                  </a:lnTo>
                  <a:cubicBezTo>
                    <a:pt x="1600" y="28"/>
                    <a:pt x="1444" y="1"/>
                    <a:pt x="1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5"/>
            <p:cNvSpPr/>
            <p:nvPr/>
          </p:nvSpPr>
          <p:spPr>
            <a:xfrm>
              <a:off x="5905500" y="3563625"/>
              <a:ext cx="31275" cy="15400"/>
            </a:xfrm>
            <a:custGeom>
              <a:avLst/>
              <a:gdLst/>
              <a:ahLst/>
              <a:cxnLst/>
              <a:rect l="l" t="t" r="r" b="b"/>
              <a:pathLst>
                <a:path w="1251" h="616" extrusionOk="0">
                  <a:moveTo>
                    <a:pt x="472" y="0"/>
                  </a:moveTo>
                  <a:cubicBezTo>
                    <a:pt x="407" y="0"/>
                    <a:pt x="341" y="8"/>
                    <a:pt x="274" y="26"/>
                  </a:cubicBezTo>
                  <a:cubicBezTo>
                    <a:pt x="71" y="62"/>
                    <a:pt x="167" y="300"/>
                    <a:pt x="36" y="371"/>
                  </a:cubicBezTo>
                  <a:lnTo>
                    <a:pt x="0" y="431"/>
                  </a:lnTo>
                  <a:cubicBezTo>
                    <a:pt x="286" y="526"/>
                    <a:pt x="560" y="615"/>
                    <a:pt x="843" y="615"/>
                  </a:cubicBezTo>
                  <a:cubicBezTo>
                    <a:pt x="949" y="615"/>
                    <a:pt x="1057" y="603"/>
                    <a:pt x="1167" y="574"/>
                  </a:cubicBezTo>
                  <a:cubicBezTo>
                    <a:pt x="1250" y="419"/>
                    <a:pt x="1143" y="312"/>
                    <a:pt x="1048" y="204"/>
                  </a:cubicBezTo>
                  <a:cubicBezTo>
                    <a:pt x="868" y="79"/>
                    <a:pt x="674"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5"/>
            <p:cNvSpPr/>
            <p:nvPr/>
          </p:nvSpPr>
          <p:spPr>
            <a:xfrm>
              <a:off x="5937050" y="3567650"/>
              <a:ext cx="29475" cy="13975"/>
            </a:xfrm>
            <a:custGeom>
              <a:avLst/>
              <a:gdLst/>
              <a:ahLst/>
              <a:cxnLst/>
              <a:rect l="l" t="t" r="r" b="b"/>
              <a:pathLst>
                <a:path w="1179" h="559" extrusionOk="0">
                  <a:moveTo>
                    <a:pt x="715" y="0"/>
                  </a:moveTo>
                  <a:cubicBezTo>
                    <a:pt x="538" y="0"/>
                    <a:pt x="348" y="61"/>
                    <a:pt x="167" y="79"/>
                  </a:cubicBezTo>
                  <a:cubicBezTo>
                    <a:pt x="48" y="162"/>
                    <a:pt x="36" y="293"/>
                    <a:pt x="0" y="436"/>
                  </a:cubicBezTo>
                  <a:cubicBezTo>
                    <a:pt x="199" y="539"/>
                    <a:pt x="409" y="559"/>
                    <a:pt x="623" y="559"/>
                  </a:cubicBezTo>
                  <a:cubicBezTo>
                    <a:pt x="755" y="559"/>
                    <a:pt x="889" y="551"/>
                    <a:pt x="1024" y="551"/>
                  </a:cubicBezTo>
                  <a:cubicBezTo>
                    <a:pt x="1075" y="551"/>
                    <a:pt x="1127" y="552"/>
                    <a:pt x="1179" y="555"/>
                  </a:cubicBezTo>
                  <a:lnTo>
                    <a:pt x="1179" y="270"/>
                  </a:lnTo>
                  <a:cubicBezTo>
                    <a:pt x="1049" y="58"/>
                    <a:pt x="888"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5"/>
            <p:cNvSpPr/>
            <p:nvPr/>
          </p:nvSpPr>
          <p:spPr>
            <a:xfrm>
              <a:off x="5633125" y="3551875"/>
              <a:ext cx="37525" cy="12225"/>
            </a:xfrm>
            <a:custGeom>
              <a:avLst/>
              <a:gdLst/>
              <a:ahLst/>
              <a:cxnLst/>
              <a:rect l="l" t="t" r="r" b="b"/>
              <a:pathLst>
                <a:path w="1501" h="489" extrusionOk="0">
                  <a:moveTo>
                    <a:pt x="970" y="1"/>
                  </a:moveTo>
                  <a:cubicBezTo>
                    <a:pt x="660" y="1"/>
                    <a:pt x="342" y="175"/>
                    <a:pt x="38" y="175"/>
                  </a:cubicBezTo>
                  <a:cubicBezTo>
                    <a:pt x="26" y="175"/>
                    <a:pt x="13" y="175"/>
                    <a:pt x="1" y="174"/>
                  </a:cubicBezTo>
                  <a:lnTo>
                    <a:pt x="1" y="174"/>
                  </a:lnTo>
                  <a:cubicBezTo>
                    <a:pt x="72" y="365"/>
                    <a:pt x="334" y="293"/>
                    <a:pt x="429" y="448"/>
                  </a:cubicBezTo>
                  <a:cubicBezTo>
                    <a:pt x="447" y="448"/>
                    <a:pt x="465" y="447"/>
                    <a:pt x="483" y="447"/>
                  </a:cubicBezTo>
                  <a:cubicBezTo>
                    <a:pt x="695" y="447"/>
                    <a:pt x="911" y="488"/>
                    <a:pt x="1125" y="488"/>
                  </a:cubicBezTo>
                  <a:cubicBezTo>
                    <a:pt x="1231" y="488"/>
                    <a:pt x="1337" y="478"/>
                    <a:pt x="1441" y="448"/>
                  </a:cubicBezTo>
                  <a:cubicBezTo>
                    <a:pt x="1489" y="377"/>
                    <a:pt x="1501" y="305"/>
                    <a:pt x="1489" y="234"/>
                  </a:cubicBezTo>
                  <a:cubicBezTo>
                    <a:pt x="1321" y="57"/>
                    <a:pt x="1147" y="1"/>
                    <a:pt x="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5"/>
            <p:cNvSpPr/>
            <p:nvPr/>
          </p:nvSpPr>
          <p:spPr>
            <a:xfrm>
              <a:off x="6082900" y="3585350"/>
              <a:ext cx="28000" cy="13450"/>
            </a:xfrm>
            <a:custGeom>
              <a:avLst/>
              <a:gdLst/>
              <a:ahLst/>
              <a:cxnLst/>
              <a:rect l="l" t="t" r="r" b="b"/>
              <a:pathLst>
                <a:path w="1120" h="538" extrusionOk="0">
                  <a:moveTo>
                    <a:pt x="547" y="1"/>
                  </a:moveTo>
                  <a:cubicBezTo>
                    <a:pt x="438" y="1"/>
                    <a:pt x="300" y="48"/>
                    <a:pt x="83" y="121"/>
                  </a:cubicBezTo>
                  <a:cubicBezTo>
                    <a:pt x="0" y="216"/>
                    <a:pt x="0" y="300"/>
                    <a:pt x="83" y="407"/>
                  </a:cubicBezTo>
                  <a:cubicBezTo>
                    <a:pt x="213" y="377"/>
                    <a:pt x="342" y="354"/>
                    <a:pt x="479" y="354"/>
                  </a:cubicBezTo>
                  <a:cubicBezTo>
                    <a:pt x="670" y="354"/>
                    <a:pt x="877" y="399"/>
                    <a:pt x="1119" y="538"/>
                  </a:cubicBezTo>
                  <a:cubicBezTo>
                    <a:pt x="839" y="144"/>
                    <a:pt x="737"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5"/>
            <p:cNvSpPr/>
            <p:nvPr/>
          </p:nvSpPr>
          <p:spPr>
            <a:xfrm>
              <a:off x="6027225" y="3558500"/>
              <a:ext cx="34250" cy="13300"/>
            </a:xfrm>
            <a:custGeom>
              <a:avLst/>
              <a:gdLst/>
              <a:ahLst/>
              <a:cxnLst/>
              <a:rect l="l" t="t" r="r" b="b"/>
              <a:pathLst>
                <a:path w="1370" h="532" extrusionOk="0">
                  <a:moveTo>
                    <a:pt x="799" y="0"/>
                  </a:moveTo>
                  <a:cubicBezTo>
                    <a:pt x="775" y="0"/>
                    <a:pt x="754" y="16"/>
                    <a:pt x="727" y="52"/>
                  </a:cubicBezTo>
                  <a:cubicBezTo>
                    <a:pt x="525" y="243"/>
                    <a:pt x="251" y="278"/>
                    <a:pt x="1" y="350"/>
                  </a:cubicBezTo>
                  <a:cubicBezTo>
                    <a:pt x="201" y="477"/>
                    <a:pt x="416" y="495"/>
                    <a:pt x="631" y="495"/>
                  </a:cubicBezTo>
                  <a:cubicBezTo>
                    <a:pt x="719" y="495"/>
                    <a:pt x="807" y="492"/>
                    <a:pt x="893" y="492"/>
                  </a:cubicBezTo>
                  <a:cubicBezTo>
                    <a:pt x="974" y="492"/>
                    <a:pt x="1054" y="495"/>
                    <a:pt x="1132" y="505"/>
                  </a:cubicBezTo>
                  <a:cubicBezTo>
                    <a:pt x="1162" y="523"/>
                    <a:pt x="1194" y="531"/>
                    <a:pt x="1227" y="531"/>
                  </a:cubicBezTo>
                  <a:cubicBezTo>
                    <a:pt x="1260" y="531"/>
                    <a:pt x="1292" y="523"/>
                    <a:pt x="1322" y="505"/>
                  </a:cubicBezTo>
                  <a:cubicBezTo>
                    <a:pt x="1370" y="398"/>
                    <a:pt x="1370" y="290"/>
                    <a:pt x="1275" y="207"/>
                  </a:cubicBezTo>
                  <a:cubicBezTo>
                    <a:pt x="1239" y="207"/>
                    <a:pt x="1191" y="207"/>
                    <a:pt x="1144" y="183"/>
                  </a:cubicBezTo>
                  <a:cubicBezTo>
                    <a:pt x="1072" y="112"/>
                    <a:pt x="941" y="147"/>
                    <a:pt x="858" y="52"/>
                  </a:cubicBezTo>
                  <a:cubicBezTo>
                    <a:pt x="858" y="40"/>
                    <a:pt x="846" y="28"/>
                    <a:pt x="822" y="5"/>
                  </a:cubicBezTo>
                  <a:cubicBezTo>
                    <a:pt x="814" y="2"/>
                    <a:pt x="806"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5"/>
            <p:cNvSpPr/>
            <p:nvPr/>
          </p:nvSpPr>
          <p:spPr>
            <a:xfrm>
              <a:off x="5545675" y="3570200"/>
              <a:ext cx="24375" cy="12625"/>
            </a:xfrm>
            <a:custGeom>
              <a:avLst/>
              <a:gdLst/>
              <a:ahLst/>
              <a:cxnLst/>
              <a:rect l="l" t="t" r="r" b="b"/>
              <a:pathLst>
                <a:path w="975" h="505" extrusionOk="0">
                  <a:moveTo>
                    <a:pt x="572" y="1"/>
                  </a:moveTo>
                  <a:cubicBezTo>
                    <a:pt x="288" y="1"/>
                    <a:pt x="1" y="12"/>
                    <a:pt x="46" y="430"/>
                  </a:cubicBezTo>
                  <a:cubicBezTo>
                    <a:pt x="122" y="486"/>
                    <a:pt x="199" y="505"/>
                    <a:pt x="276" y="505"/>
                  </a:cubicBezTo>
                  <a:cubicBezTo>
                    <a:pt x="415" y="505"/>
                    <a:pt x="555" y="446"/>
                    <a:pt x="693" y="446"/>
                  </a:cubicBezTo>
                  <a:cubicBezTo>
                    <a:pt x="719" y="446"/>
                    <a:pt x="746" y="448"/>
                    <a:pt x="772" y="453"/>
                  </a:cubicBezTo>
                  <a:cubicBezTo>
                    <a:pt x="832" y="251"/>
                    <a:pt x="975" y="49"/>
                    <a:pt x="617" y="1"/>
                  </a:cubicBezTo>
                  <a:cubicBezTo>
                    <a:pt x="602" y="1"/>
                    <a:pt x="587"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5"/>
            <p:cNvSpPr/>
            <p:nvPr/>
          </p:nvSpPr>
          <p:spPr>
            <a:xfrm>
              <a:off x="5495025" y="3564975"/>
              <a:ext cx="33950" cy="16925"/>
            </a:xfrm>
            <a:custGeom>
              <a:avLst/>
              <a:gdLst/>
              <a:ahLst/>
              <a:cxnLst/>
              <a:rect l="l" t="t" r="r" b="b"/>
              <a:pathLst>
                <a:path w="1358" h="677" extrusionOk="0">
                  <a:moveTo>
                    <a:pt x="1133" y="0"/>
                  </a:moveTo>
                  <a:cubicBezTo>
                    <a:pt x="1058" y="0"/>
                    <a:pt x="988" y="36"/>
                    <a:pt x="941" y="103"/>
                  </a:cubicBezTo>
                  <a:cubicBezTo>
                    <a:pt x="941" y="258"/>
                    <a:pt x="1155" y="305"/>
                    <a:pt x="1108" y="543"/>
                  </a:cubicBezTo>
                  <a:lnTo>
                    <a:pt x="84" y="543"/>
                  </a:lnTo>
                  <a:cubicBezTo>
                    <a:pt x="24" y="579"/>
                    <a:pt x="0" y="615"/>
                    <a:pt x="84" y="662"/>
                  </a:cubicBezTo>
                  <a:cubicBezTo>
                    <a:pt x="138" y="656"/>
                    <a:pt x="193" y="654"/>
                    <a:pt x="249" y="654"/>
                  </a:cubicBezTo>
                  <a:cubicBezTo>
                    <a:pt x="421" y="654"/>
                    <a:pt x="597" y="676"/>
                    <a:pt x="771" y="676"/>
                  </a:cubicBezTo>
                  <a:cubicBezTo>
                    <a:pt x="971" y="676"/>
                    <a:pt x="1170" y="647"/>
                    <a:pt x="1358" y="520"/>
                  </a:cubicBezTo>
                  <a:lnTo>
                    <a:pt x="1358" y="91"/>
                  </a:lnTo>
                  <a:cubicBezTo>
                    <a:pt x="1310" y="31"/>
                    <a:pt x="1250" y="8"/>
                    <a:pt x="1191" y="8"/>
                  </a:cubicBezTo>
                  <a:cubicBezTo>
                    <a:pt x="1171" y="3"/>
                    <a:pt x="1152" y="0"/>
                    <a:pt x="1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5"/>
            <p:cNvSpPr/>
            <p:nvPr/>
          </p:nvSpPr>
          <p:spPr>
            <a:xfrm>
              <a:off x="5651300" y="3577825"/>
              <a:ext cx="25025" cy="7300"/>
            </a:xfrm>
            <a:custGeom>
              <a:avLst/>
              <a:gdLst/>
              <a:ahLst/>
              <a:cxnLst/>
              <a:rect l="l" t="t" r="r" b="b"/>
              <a:pathLst>
                <a:path w="1001" h="292" extrusionOk="0">
                  <a:moveTo>
                    <a:pt x="567" y="1"/>
                  </a:moveTo>
                  <a:cubicBezTo>
                    <a:pt x="465" y="1"/>
                    <a:pt x="361" y="10"/>
                    <a:pt x="256" y="10"/>
                  </a:cubicBezTo>
                  <a:cubicBezTo>
                    <a:pt x="218" y="10"/>
                    <a:pt x="181" y="9"/>
                    <a:pt x="143" y="6"/>
                  </a:cubicBezTo>
                  <a:lnTo>
                    <a:pt x="143" y="6"/>
                  </a:lnTo>
                  <a:cubicBezTo>
                    <a:pt x="119" y="113"/>
                    <a:pt x="0" y="267"/>
                    <a:pt x="214" y="279"/>
                  </a:cubicBezTo>
                  <a:cubicBezTo>
                    <a:pt x="464" y="291"/>
                    <a:pt x="738" y="291"/>
                    <a:pt x="988" y="291"/>
                  </a:cubicBezTo>
                  <a:cubicBezTo>
                    <a:pt x="988" y="232"/>
                    <a:pt x="1000" y="172"/>
                    <a:pt x="1000" y="113"/>
                  </a:cubicBezTo>
                  <a:cubicBezTo>
                    <a:pt x="864" y="20"/>
                    <a:pt x="718"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5"/>
            <p:cNvSpPr/>
            <p:nvPr/>
          </p:nvSpPr>
          <p:spPr>
            <a:xfrm>
              <a:off x="5718850" y="3580625"/>
              <a:ext cx="25325" cy="11250"/>
            </a:xfrm>
            <a:custGeom>
              <a:avLst/>
              <a:gdLst/>
              <a:ahLst/>
              <a:cxnLst/>
              <a:rect l="l" t="t" r="r" b="b"/>
              <a:pathLst>
                <a:path w="1013" h="450" extrusionOk="0">
                  <a:moveTo>
                    <a:pt x="310" y="1"/>
                  </a:moveTo>
                  <a:lnTo>
                    <a:pt x="298" y="24"/>
                  </a:lnTo>
                  <a:cubicBezTo>
                    <a:pt x="251" y="167"/>
                    <a:pt x="144" y="227"/>
                    <a:pt x="37" y="286"/>
                  </a:cubicBezTo>
                  <a:lnTo>
                    <a:pt x="1" y="310"/>
                  </a:lnTo>
                  <a:cubicBezTo>
                    <a:pt x="200" y="421"/>
                    <a:pt x="408" y="449"/>
                    <a:pt x="619" y="449"/>
                  </a:cubicBezTo>
                  <a:cubicBezTo>
                    <a:pt x="749" y="449"/>
                    <a:pt x="881" y="438"/>
                    <a:pt x="1013" y="429"/>
                  </a:cubicBezTo>
                  <a:cubicBezTo>
                    <a:pt x="918" y="310"/>
                    <a:pt x="537" y="286"/>
                    <a:pt x="870" y="13"/>
                  </a:cubicBezTo>
                  <a:cubicBezTo>
                    <a:pt x="679" y="13"/>
                    <a:pt x="501" y="13"/>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5"/>
            <p:cNvSpPr/>
            <p:nvPr/>
          </p:nvSpPr>
          <p:spPr>
            <a:xfrm>
              <a:off x="6067700" y="3585050"/>
              <a:ext cx="17300" cy="10650"/>
            </a:xfrm>
            <a:custGeom>
              <a:avLst/>
              <a:gdLst/>
              <a:ahLst/>
              <a:cxnLst/>
              <a:rect l="l" t="t" r="r" b="b"/>
              <a:pathLst>
                <a:path w="692" h="426" extrusionOk="0">
                  <a:moveTo>
                    <a:pt x="276" y="1"/>
                  </a:moveTo>
                  <a:cubicBezTo>
                    <a:pt x="177" y="1"/>
                    <a:pt x="81" y="22"/>
                    <a:pt x="1" y="133"/>
                  </a:cubicBezTo>
                  <a:cubicBezTo>
                    <a:pt x="188" y="320"/>
                    <a:pt x="366" y="426"/>
                    <a:pt x="590" y="426"/>
                  </a:cubicBezTo>
                  <a:cubicBezTo>
                    <a:pt x="623" y="426"/>
                    <a:pt x="657" y="424"/>
                    <a:pt x="691" y="419"/>
                  </a:cubicBezTo>
                  <a:lnTo>
                    <a:pt x="691" y="133"/>
                  </a:lnTo>
                  <a:lnTo>
                    <a:pt x="549" y="2"/>
                  </a:lnTo>
                  <a:cubicBezTo>
                    <a:pt x="522" y="8"/>
                    <a:pt x="494" y="10"/>
                    <a:pt x="465" y="10"/>
                  </a:cubicBezTo>
                  <a:cubicBezTo>
                    <a:pt x="403" y="10"/>
                    <a:pt x="339"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35"/>
            <p:cNvSpPr/>
            <p:nvPr/>
          </p:nvSpPr>
          <p:spPr>
            <a:xfrm>
              <a:off x="5620925" y="3591050"/>
              <a:ext cx="29800" cy="11775"/>
            </a:xfrm>
            <a:custGeom>
              <a:avLst/>
              <a:gdLst/>
              <a:ahLst/>
              <a:cxnLst/>
              <a:rect l="l" t="t" r="r" b="b"/>
              <a:pathLst>
                <a:path w="1192" h="471" extrusionOk="0">
                  <a:moveTo>
                    <a:pt x="703" y="0"/>
                  </a:moveTo>
                  <a:cubicBezTo>
                    <a:pt x="24" y="48"/>
                    <a:pt x="1" y="96"/>
                    <a:pt x="203" y="453"/>
                  </a:cubicBezTo>
                  <a:cubicBezTo>
                    <a:pt x="247" y="465"/>
                    <a:pt x="289" y="470"/>
                    <a:pt x="330" y="470"/>
                  </a:cubicBezTo>
                  <a:cubicBezTo>
                    <a:pt x="486" y="470"/>
                    <a:pt x="621" y="393"/>
                    <a:pt x="763" y="346"/>
                  </a:cubicBezTo>
                  <a:cubicBezTo>
                    <a:pt x="917" y="286"/>
                    <a:pt x="1191" y="274"/>
                    <a:pt x="894" y="12"/>
                  </a:cubicBezTo>
                  <a:cubicBezTo>
                    <a:pt x="822" y="0"/>
                    <a:pt x="763"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35"/>
            <p:cNvSpPr/>
            <p:nvPr/>
          </p:nvSpPr>
          <p:spPr>
            <a:xfrm>
              <a:off x="5422100" y="3559500"/>
              <a:ext cx="17575" cy="15150"/>
            </a:xfrm>
            <a:custGeom>
              <a:avLst/>
              <a:gdLst/>
              <a:ahLst/>
              <a:cxnLst/>
              <a:rect l="l" t="t" r="r" b="b"/>
              <a:pathLst>
                <a:path w="703" h="606" extrusionOk="0">
                  <a:moveTo>
                    <a:pt x="524" y="0"/>
                  </a:moveTo>
                  <a:cubicBezTo>
                    <a:pt x="346" y="0"/>
                    <a:pt x="155" y="12"/>
                    <a:pt x="0" y="24"/>
                  </a:cubicBezTo>
                  <a:cubicBezTo>
                    <a:pt x="36" y="143"/>
                    <a:pt x="72" y="250"/>
                    <a:pt x="107" y="358"/>
                  </a:cubicBezTo>
                  <a:lnTo>
                    <a:pt x="107" y="405"/>
                  </a:lnTo>
                  <a:cubicBezTo>
                    <a:pt x="119" y="465"/>
                    <a:pt x="119" y="500"/>
                    <a:pt x="131" y="560"/>
                  </a:cubicBezTo>
                  <a:cubicBezTo>
                    <a:pt x="188" y="595"/>
                    <a:pt x="244" y="605"/>
                    <a:pt x="300" y="605"/>
                  </a:cubicBezTo>
                  <a:cubicBezTo>
                    <a:pt x="339" y="605"/>
                    <a:pt x="378" y="601"/>
                    <a:pt x="417" y="596"/>
                  </a:cubicBezTo>
                  <a:cubicBezTo>
                    <a:pt x="417" y="381"/>
                    <a:pt x="405" y="179"/>
                    <a:pt x="703" y="167"/>
                  </a:cubicBezTo>
                  <a:cubicBezTo>
                    <a:pt x="643" y="107"/>
                    <a:pt x="584" y="6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5"/>
            <p:cNvSpPr/>
            <p:nvPr/>
          </p:nvSpPr>
          <p:spPr>
            <a:xfrm>
              <a:off x="6055800" y="3563675"/>
              <a:ext cx="25050" cy="11425"/>
            </a:xfrm>
            <a:custGeom>
              <a:avLst/>
              <a:gdLst/>
              <a:ahLst/>
              <a:cxnLst/>
              <a:rect l="l" t="t" r="r" b="b"/>
              <a:pathLst>
                <a:path w="1002" h="457" extrusionOk="0">
                  <a:moveTo>
                    <a:pt x="778" y="0"/>
                  </a:moveTo>
                  <a:cubicBezTo>
                    <a:pt x="544" y="0"/>
                    <a:pt x="376" y="150"/>
                    <a:pt x="191" y="274"/>
                  </a:cubicBezTo>
                  <a:cubicBezTo>
                    <a:pt x="120" y="274"/>
                    <a:pt x="60" y="298"/>
                    <a:pt x="1" y="298"/>
                  </a:cubicBezTo>
                  <a:cubicBezTo>
                    <a:pt x="167" y="452"/>
                    <a:pt x="394" y="393"/>
                    <a:pt x="596" y="452"/>
                  </a:cubicBezTo>
                  <a:cubicBezTo>
                    <a:pt x="629" y="455"/>
                    <a:pt x="660" y="457"/>
                    <a:pt x="688" y="457"/>
                  </a:cubicBezTo>
                  <a:cubicBezTo>
                    <a:pt x="992" y="457"/>
                    <a:pt x="1002" y="284"/>
                    <a:pt x="882" y="12"/>
                  </a:cubicBezTo>
                  <a:lnTo>
                    <a:pt x="894" y="12"/>
                  </a:lnTo>
                  <a:cubicBezTo>
                    <a:pt x="853" y="4"/>
                    <a:pt x="815" y="0"/>
                    <a:pt x="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5"/>
            <p:cNvSpPr/>
            <p:nvPr/>
          </p:nvSpPr>
          <p:spPr>
            <a:xfrm>
              <a:off x="5615275" y="3588725"/>
              <a:ext cx="25025" cy="14275"/>
            </a:xfrm>
            <a:custGeom>
              <a:avLst/>
              <a:gdLst/>
              <a:ahLst/>
              <a:cxnLst/>
              <a:rect l="l" t="t" r="r" b="b"/>
              <a:pathLst>
                <a:path w="1001" h="571" extrusionOk="0">
                  <a:moveTo>
                    <a:pt x="554" y="1"/>
                  </a:moveTo>
                  <a:cubicBezTo>
                    <a:pt x="415" y="1"/>
                    <a:pt x="274" y="36"/>
                    <a:pt x="131" y="93"/>
                  </a:cubicBezTo>
                  <a:cubicBezTo>
                    <a:pt x="60" y="129"/>
                    <a:pt x="0" y="189"/>
                    <a:pt x="0" y="272"/>
                  </a:cubicBezTo>
                  <a:cubicBezTo>
                    <a:pt x="48" y="320"/>
                    <a:pt x="48" y="367"/>
                    <a:pt x="0" y="403"/>
                  </a:cubicBezTo>
                  <a:cubicBezTo>
                    <a:pt x="62" y="542"/>
                    <a:pt x="149" y="571"/>
                    <a:pt x="247" y="571"/>
                  </a:cubicBezTo>
                  <a:cubicBezTo>
                    <a:pt x="301" y="571"/>
                    <a:pt x="358" y="562"/>
                    <a:pt x="417" y="558"/>
                  </a:cubicBezTo>
                  <a:cubicBezTo>
                    <a:pt x="358" y="427"/>
                    <a:pt x="298" y="284"/>
                    <a:pt x="548" y="284"/>
                  </a:cubicBezTo>
                  <a:cubicBezTo>
                    <a:pt x="596" y="284"/>
                    <a:pt x="644" y="287"/>
                    <a:pt x="692" y="287"/>
                  </a:cubicBezTo>
                  <a:cubicBezTo>
                    <a:pt x="811" y="287"/>
                    <a:pt x="924" y="269"/>
                    <a:pt x="1001" y="141"/>
                  </a:cubicBezTo>
                  <a:cubicBezTo>
                    <a:pt x="852" y="42"/>
                    <a:pt x="704" y="1"/>
                    <a:pt x="5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5"/>
            <p:cNvSpPr/>
            <p:nvPr/>
          </p:nvSpPr>
          <p:spPr>
            <a:xfrm>
              <a:off x="5618550" y="3585275"/>
              <a:ext cx="24725" cy="7000"/>
            </a:xfrm>
            <a:custGeom>
              <a:avLst/>
              <a:gdLst/>
              <a:ahLst/>
              <a:cxnLst/>
              <a:rect l="l" t="t" r="r" b="b"/>
              <a:pathLst>
                <a:path w="989" h="280" extrusionOk="0">
                  <a:moveTo>
                    <a:pt x="335" y="0"/>
                  </a:moveTo>
                  <a:cubicBezTo>
                    <a:pt x="272" y="0"/>
                    <a:pt x="208" y="3"/>
                    <a:pt x="143" y="5"/>
                  </a:cubicBezTo>
                  <a:cubicBezTo>
                    <a:pt x="96" y="77"/>
                    <a:pt x="48" y="172"/>
                    <a:pt x="0" y="243"/>
                  </a:cubicBezTo>
                  <a:cubicBezTo>
                    <a:pt x="286" y="267"/>
                    <a:pt x="584" y="267"/>
                    <a:pt x="870" y="279"/>
                  </a:cubicBezTo>
                  <a:cubicBezTo>
                    <a:pt x="893" y="267"/>
                    <a:pt x="941" y="243"/>
                    <a:pt x="989" y="243"/>
                  </a:cubicBezTo>
                  <a:cubicBezTo>
                    <a:pt x="800" y="36"/>
                    <a:pt x="574"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5"/>
            <p:cNvSpPr/>
            <p:nvPr/>
          </p:nvSpPr>
          <p:spPr>
            <a:xfrm>
              <a:off x="5557525" y="3563075"/>
              <a:ext cx="16100" cy="17875"/>
            </a:xfrm>
            <a:custGeom>
              <a:avLst/>
              <a:gdLst/>
              <a:ahLst/>
              <a:cxnLst/>
              <a:rect l="l" t="t" r="r" b="b"/>
              <a:pathLst>
                <a:path w="644" h="715" extrusionOk="0">
                  <a:moveTo>
                    <a:pt x="242" y="0"/>
                  </a:moveTo>
                  <a:cubicBezTo>
                    <a:pt x="165" y="0"/>
                    <a:pt x="81" y="44"/>
                    <a:pt x="1" y="119"/>
                  </a:cubicBezTo>
                  <a:cubicBezTo>
                    <a:pt x="48" y="179"/>
                    <a:pt x="96" y="226"/>
                    <a:pt x="143" y="274"/>
                  </a:cubicBezTo>
                  <a:cubicBezTo>
                    <a:pt x="322" y="381"/>
                    <a:pt x="286" y="560"/>
                    <a:pt x="298" y="715"/>
                  </a:cubicBezTo>
                  <a:cubicBezTo>
                    <a:pt x="644" y="631"/>
                    <a:pt x="536" y="393"/>
                    <a:pt x="453" y="167"/>
                  </a:cubicBezTo>
                  <a:cubicBezTo>
                    <a:pt x="398" y="50"/>
                    <a:pt x="324"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5"/>
            <p:cNvSpPr/>
            <p:nvPr/>
          </p:nvSpPr>
          <p:spPr>
            <a:xfrm>
              <a:off x="5520025" y="3559200"/>
              <a:ext cx="30675" cy="8050"/>
            </a:xfrm>
            <a:custGeom>
              <a:avLst/>
              <a:gdLst/>
              <a:ahLst/>
              <a:cxnLst/>
              <a:rect l="l" t="t" r="r" b="b"/>
              <a:pathLst>
                <a:path w="1227" h="322" extrusionOk="0">
                  <a:moveTo>
                    <a:pt x="810" y="12"/>
                  </a:moveTo>
                  <a:cubicBezTo>
                    <a:pt x="572" y="24"/>
                    <a:pt x="310" y="24"/>
                    <a:pt x="72" y="36"/>
                  </a:cubicBezTo>
                  <a:cubicBezTo>
                    <a:pt x="0" y="191"/>
                    <a:pt x="131" y="239"/>
                    <a:pt x="215" y="310"/>
                  </a:cubicBezTo>
                  <a:cubicBezTo>
                    <a:pt x="274" y="322"/>
                    <a:pt x="310" y="322"/>
                    <a:pt x="358" y="322"/>
                  </a:cubicBezTo>
                  <a:cubicBezTo>
                    <a:pt x="573" y="210"/>
                    <a:pt x="802" y="171"/>
                    <a:pt x="1035" y="171"/>
                  </a:cubicBezTo>
                  <a:cubicBezTo>
                    <a:pt x="1099" y="171"/>
                    <a:pt x="1163" y="174"/>
                    <a:pt x="1227" y="179"/>
                  </a:cubicBezTo>
                  <a:cubicBezTo>
                    <a:pt x="1132" y="0"/>
                    <a:pt x="953" y="36"/>
                    <a:pt x="81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5"/>
            <p:cNvSpPr/>
            <p:nvPr/>
          </p:nvSpPr>
          <p:spPr>
            <a:xfrm>
              <a:off x="6041825" y="3578550"/>
              <a:ext cx="15200" cy="10850"/>
            </a:xfrm>
            <a:custGeom>
              <a:avLst/>
              <a:gdLst/>
              <a:ahLst/>
              <a:cxnLst/>
              <a:rect l="l" t="t" r="r" b="b"/>
              <a:pathLst>
                <a:path w="608" h="434" extrusionOk="0">
                  <a:moveTo>
                    <a:pt x="12" y="0"/>
                  </a:moveTo>
                  <a:cubicBezTo>
                    <a:pt x="12" y="84"/>
                    <a:pt x="0" y="191"/>
                    <a:pt x="0" y="274"/>
                  </a:cubicBezTo>
                  <a:cubicBezTo>
                    <a:pt x="88" y="369"/>
                    <a:pt x="215" y="433"/>
                    <a:pt x="324" y="433"/>
                  </a:cubicBezTo>
                  <a:cubicBezTo>
                    <a:pt x="405" y="433"/>
                    <a:pt x="476" y="397"/>
                    <a:pt x="512" y="310"/>
                  </a:cubicBezTo>
                  <a:cubicBezTo>
                    <a:pt x="607" y="60"/>
                    <a:pt x="274" y="131"/>
                    <a:pt x="143" y="24"/>
                  </a:cubicBezTo>
                  <a:cubicBezTo>
                    <a:pt x="119" y="0"/>
                    <a:pt x="48" y="1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5"/>
            <p:cNvSpPr/>
            <p:nvPr/>
          </p:nvSpPr>
          <p:spPr>
            <a:xfrm>
              <a:off x="5652175" y="3595275"/>
              <a:ext cx="16700" cy="8000"/>
            </a:xfrm>
            <a:custGeom>
              <a:avLst/>
              <a:gdLst/>
              <a:ahLst/>
              <a:cxnLst/>
              <a:rect l="l" t="t" r="r" b="b"/>
              <a:pathLst>
                <a:path w="668" h="320" extrusionOk="0">
                  <a:moveTo>
                    <a:pt x="384" y="1"/>
                  </a:moveTo>
                  <a:cubicBezTo>
                    <a:pt x="286" y="1"/>
                    <a:pt x="175" y="33"/>
                    <a:pt x="72" y="58"/>
                  </a:cubicBezTo>
                  <a:cubicBezTo>
                    <a:pt x="1" y="70"/>
                    <a:pt x="72" y="200"/>
                    <a:pt x="108" y="296"/>
                  </a:cubicBezTo>
                  <a:cubicBezTo>
                    <a:pt x="287" y="308"/>
                    <a:pt x="477" y="308"/>
                    <a:pt x="668" y="320"/>
                  </a:cubicBezTo>
                  <a:cubicBezTo>
                    <a:pt x="640" y="67"/>
                    <a:pt x="525" y="1"/>
                    <a:pt x="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5"/>
            <p:cNvSpPr/>
            <p:nvPr/>
          </p:nvSpPr>
          <p:spPr>
            <a:xfrm>
              <a:off x="5467925" y="3577650"/>
              <a:ext cx="28600" cy="3725"/>
            </a:xfrm>
            <a:custGeom>
              <a:avLst/>
              <a:gdLst/>
              <a:ahLst/>
              <a:cxnLst/>
              <a:rect l="l" t="t" r="r" b="b"/>
              <a:pathLst>
                <a:path w="1144" h="149" extrusionOk="0">
                  <a:moveTo>
                    <a:pt x="1" y="1"/>
                  </a:moveTo>
                  <a:lnTo>
                    <a:pt x="1" y="1"/>
                  </a:lnTo>
                  <a:cubicBezTo>
                    <a:pt x="155" y="119"/>
                    <a:pt x="319" y="148"/>
                    <a:pt x="485" y="148"/>
                  </a:cubicBezTo>
                  <a:cubicBezTo>
                    <a:pt x="649" y="148"/>
                    <a:pt x="816" y="120"/>
                    <a:pt x="980" y="120"/>
                  </a:cubicBezTo>
                  <a:cubicBezTo>
                    <a:pt x="1035" y="120"/>
                    <a:pt x="1090" y="123"/>
                    <a:pt x="1144" y="132"/>
                  </a:cubicBezTo>
                  <a:lnTo>
                    <a:pt x="1144" y="13"/>
                  </a:lnTo>
                  <a:cubicBezTo>
                    <a:pt x="775" y="13"/>
                    <a:pt x="394"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5"/>
            <p:cNvSpPr/>
            <p:nvPr/>
          </p:nvSpPr>
          <p:spPr>
            <a:xfrm>
              <a:off x="6065625" y="3613675"/>
              <a:ext cx="15500" cy="7700"/>
            </a:xfrm>
            <a:custGeom>
              <a:avLst/>
              <a:gdLst/>
              <a:ahLst/>
              <a:cxnLst/>
              <a:rect l="l" t="t" r="r" b="b"/>
              <a:pathLst>
                <a:path w="620" h="308" extrusionOk="0">
                  <a:moveTo>
                    <a:pt x="191" y="0"/>
                  </a:moveTo>
                  <a:cubicBezTo>
                    <a:pt x="120" y="36"/>
                    <a:pt x="1" y="96"/>
                    <a:pt x="24" y="179"/>
                  </a:cubicBezTo>
                  <a:cubicBezTo>
                    <a:pt x="48" y="268"/>
                    <a:pt x="105" y="283"/>
                    <a:pt x="170" y="283"/>
                  </a:cubicBezTo>
                  <a:cubicBezTo>
                    <a:pt x="203" y="283"/>
                    <a:pt x="238" y="279"/>
                    <a:pt x="272" y="279"/>
                  </a:cubicBezTo>
                  <a:cubicBezTo>
                    <a:pt x="306" y="279"/>
                    <a:pt x="340" y="283"/>
                    <a:pt x="370" y="298"/>
                  </a:cubicBezTo>
                  <a:cubicBezTo>
                    <a:pt x="384" y="305"/>
                    <a:pt x="397" y="308"/>
                    <a:pt x="409" y="308"/>
                  </a:cubicBezTo>
                  <a:cubicBezTo>
                    <a:pt x="438" y="308"/>
                    <a:pt x="463" y="291"/>
                    <a:pt x="489" y="274"/>
                  </a:cubicBez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5"/>
            <p:cNvSpPr/>
            <p:nvPr/>
          </p:nvSpPr>
          <p:spPr>
            <a:xfrm>
              <a:off x="6005500" y="3605925"/>
              <a:ext cx="15500" cy="7450"/>
            </a:xfrm>
            <a:custGeom>
              <a:avLst/>
              <a:gdLst/>
              <a:ahLst/>
              <a:cxnLst/>
              <a:rect l="l" t="t" r="r" b="b"/>
              <a:pathLst>
                <a:path w="620" h="298" extrusionOk="0">
                  <a:moveTo>
                    <a:pt x="334" y="1"/>
                  </a:moveTo>
                  <a:cubicBezTo>
                    <a:pt x="167" y="36"/>
                    <a:pt x="1" y="48"/>
                    <a:pt x="48" y="286"/>
                  </a:cubicBezTo>
                  <a:cubicBezTo>
                    <a:pt x="122" y="286"/>
                    <a:pt x="201" y="297"/>
                    <a:pt x="279" y="297"/>
                  </a:cubicBezTo>
                  <a:cubicBezTo>
                    <a:pt x="403" y="297"/>
                    <a:pt x="525" y="270"/>
                    <a:pt x="620" y="132"/>
                  </a:cubicBezTo>
                  <a:cubicBezTo>
                    <a:pt x="536" y="60"/>
                    <a:pt x="453" y="13"/>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5"/>
            <p:cNvSpPr/>
            <p:nvPr/>
          </p:nvSpPr>
          <p:spPr>
            <a:xfrm>
              <a:off x="5931075" y="3568375"/>
              <a:ext cx="10450" cy="10500"/>
            </a:xfrm>
            <a:custGeom>
              <a:avLst/>
              <a:gdLst/>
              <a:ahLst/>
              <a:cxnLst/>
              <a:rect l="l" t="t" r="r" b="b"/>
              <a:pathLst>
                <a:path w="418" h="420" extrusionOk="0">
                  <a:moveTo>
                    <a:pt x="214" y="1"/>
                  </a:moveTo>
                  <a:cubicBezTo>
                    <a:pt x="138" y="1"/>
                    <a:pt x="64" y="39"/>
                    <a:pt x="1" y="122"/>
                  </a:cubicBezTo>
                  <a:cubicBezTo>
                    <a:pt x="49" y="229"/>
                    <a:pt x="96" y="312"/>
                    <a:pt x="144" y="407"/>
                  </a:cubicBezTo>
                  <a:cubicBezTo>
                    <a:pt x="168" y="419"/>
                    <a:pt x="203" y="419"/>
                    <a:pt x="239" y="419"/>
                  </a:cubicBezTo>
                  <a:cubicBezTo>
                    <a:pt x="382" y="348"/>
                    <a:pt x="418" y="229"/>
                    <a:pt x="418" y="86"/>
                  </a:cubicBezTo>
                  <a:cubicBezTo>
                    <a:pt x="351" y="30"/>
                    <a:pt x="282"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5"/>
            <p:cNvSpPr/>
            <p:nvPr/>
          </p:nvSpPr>
          <p:spPr>
            <a:xfrm>
              <a:off x="6088550" y="3613675"/>
              <a:ext cx="13125" cy="7175"/>
            </a:xfrm>
            <a:custGeom>
              <a:avLst/>
              <a:gdLst/>
              <a:ahLst/>
              <a:cxnLst/>
              <a:rect l="l" t="t" r="r" b="b"/>
              <a:pathLst>
                <a:path w="525" h="287" extrusionOk="0">
                  <a:moveTo>
                    <a:pt x="0" y="0"/>
                  </a:moveTo>
                  <a:lnTo>
                    <a:pt x="0" y="143"/>
                  </a:lnTo>
                  <a:cubicBezTo>
                    <a:pt x="60" y="238"/>
                    <a:pt x="215" y="179"/>
                    <a:pt x="286" y="286"/>
                  </a:cubicBezTo>
                  <a:cubicBezTo>
                    <a:pt x="512" y="286"/>
                    <a:pt x="524" y="179"/>
                    <a:pt x="429" y="24"/>
                  </a:cubicBezTo>
                  <a:cubicBezTo>
                    <a:pt x="286" y="24"/>
                    <a:pt x="155"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5"/>
            <p:cNvSpPr/>
            <p:nvPr/>
          </p:nvSpPr>
          <p:spPr>
            <a:xfrm>
              <a:off x="6115925" y="3594025"/>
              <a:ext cx="9550" cy="5425"/>
            </a:xfrm>
            <a:custGeom>
              <a:avLst/>
              <a:gdLst/>
              <a:ahLst/>
              <a:cxnLst/>
              <a:rect l="l" t="t" r="r" b="b"/>
              <a:pathLst>
                <a:path w="382" h="217" extrusionOk="0">
                  <a:moveTo>
                    <a:pt x="191" y="0"/>
                  </a:moveTo>
                  <a:cubicBezTo>
                    <a:pt x="72" y="0"/>
                    <a:pt x="13" y="48"/>
                    <a:pt x="1" y="120"/>
                  </a:cubicBezTo>
                  <a:cubicBezTo>
                    <a:pt x="18" y="205"/>
                    <a:pt x="77" y="217"/>
                    <a:pt x="140" y="217"/>
                  </a:cubicBezTo>
                  <a:cubicBezTo>
                    <a:pt x="165" y="217"/>
                    <a:pt x="191" y="215"/>
                    <a:pt x="215" y="215"/>
                  </a:cubicBezTo>
                  <a:cubicBezTo>
                    <a:pt x="275" y="215"/>
                    <a:pt x="382" y="215"/>
                    <a:pt x="346" y="131"/>
                  </a:cubicBezTo>
                  <a:cubicBezTo>
                    <a:pt x="334" y="60"/>
                    <a:pt x="227" y="36"/>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5"/>
            <p:cNvSpPr/>
            <p:nvPr/>
          </p:nvSpPr>
          <p:spPr>
            <a:xfrm>
              <a:off x="5823325" y="3563950"/>
              <a:ext cx="14025" cy="6575"/>
            </a:xfrm>
            <a:custGeom>
              <a:avLst/>
              <a:gdLst/>
              <a:ahLst/>
              <a:cxnLst/>
              <a:rect l="l" t="t" r="r" b="b"/>
              <a:pathLst>
                <a:path w="561" h="263" extrusionOk="0">
                  <a:moveTo>
                    <a:pt x="441" y="1"/>
                  </a:moveTo>
                  <a:cubicBezTo>
                    <a:pt x="346" y="144"/>
                    <a:pt x="108" y="72"/>
                    <a:pt x="1" y="251"/>
                  </a:cubicBezTo>
                  <a:cubicBezTo>
                    <a:pt x="191" y="251"/>
                    <a:pt x="370" y="263"/>
                    <a:pt x="560" y="263"/>
                  </a:cubicBezTo>
                  <a:cubicBezTo>
                    <a:pt x="560" y="168"/>
                    <a:pt x="549" y="60"/>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5"/>
            <p:cNvSpPr/>
            <p:nvPr/>
          </p:nvSpPr>
          <p:spPr>
            <a:xfrm>
              <a:off x="6100150" y="3570200"/>
              <a:ext cx="6275" cy="7475"/>
            </a:xfrm>
            <a:custGeom>
              <a:avLst/>
              <a:gdLst/>
              <a:ahLst/>
              <a:cxnLst/>
              <a:rect l="l" t="t" r="r" b="b"/>
              <a:pathLst>
                <a:path w="251" h="299" extrusionOk="0">
                  <a:moveTo>
                    <a:pt x="251" y="1"/>
                  </a:moveTo>
                  <a:cubicBezTo>
                    <a:pt x="132" y="37"/>
                    <a:pt x="1" y="49"/>
                    <a:pt x="25" y="191"/>
                  </a:cubicBezTo>
                  <a:cubicBezTo>
                    <a:pt x="48" y="299"/>
                    <a:pt x="167" y="299"/>
                    <a:pt x="251" y="299"/>
                  </a:cubicBez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5"/>
            <p:cNvSpPr/>
            <p:nvPr/>
          </p:nvSpPr>
          <p:spPr>
            <a:xfrm>
              <a:off x="6113550" y="3570500"/>
              <a:ext cx="7775" cy="6400"/>
            </a:xfrm>
            <a:custGeom>
              <a:avLst/>
              <a:gdLst/>
              <a:ahLst/>
              <a:cxnLst/>
              <a:rect l="l" t="t" r="r" b="b"/>
              <a:pathLst>
                <a:path w="311" h="256" extrusionOk="0">
                  <a:moveTo>
                    <a:pt x="286" y="1"/>
                  </a:moveTo>
                  <a:cubicBezTo>
                    <a:pt x="179" y="25"/>
                    <a:pt x="0" y="37"/>
                    <a:pt x="48" y="168"/>
                  </a:cubicBezTo>
                  <a:cubicBezTo>
                    <a:pt x="71" y="232"/>
                    <a:pt x="105" y="255"/>
                    <a:pt x="141" y="255"/>
                  </a:cubicBezTo>
                  <a:cubicBezTo>
                    <a:pt x="200" y="255"/>
                    <a:pt x="266" y="195"/>
                    <a:pt x="310" y="144"/>
                  </a:cubicBezTo>
                  <a:cubicBezTo>
                    <a:pt x="298" y="96"/>
                    <a:pt x="286" y="4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5"/>
            <p:cNvSpPr/>
            <p:nvPr/>
          </p:nvSpPr>
          <p:spPr>
            <a:xfrm>
              <a:off x="5550675" y="3553025"/>
              <a:ext cx="10750" cy="3525"/>
            </a:xfrm>
            <a:custGeom>
              <a:avLst/>
              <a:gdLst/>
              <a:ahLst/>
              <a:cxnLst/>
              <a:rect l="l" t="t" r="r" b="b"/>
              <a:pathLst>
                <a:path w="430" h="141" extrusionOk="0">
                  <a:moveTo>
                    <a:pt x="220" y="0"/>
                  </a:moveTo>
                  <a:cubicBezTo>
                    <a:pt x="147" y="0"/>
                    <a:pt x="72" y="45"/>
                    <a:pt x="1" y="128"/>
                  </a:cubicBezTo>
                  <a:cubicBezTo>
                    <a:pt x="132" y="128"/>
                    <a:pt x="275" y="128"/>
                    <a:pt x="429" y="140"/>
                  </a:cubicBezTo>
                  <a:cubicBezTo>
                    <a:pt x="364" y="45"/>
                    <a:pt x="292"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5"/>
            <p:cNvSpPr/>
            <p:nvPr/>
          </p:nvSpPr>
          <p:spPr>
            <a:xfrm>
              <a:off x="5851600" y="3591000"/>
              <a:ext cx="3600" cy="5900"/>
            </a:xfrm>
            <a:custGeom>
              <a:avLst/>
              <a:gdLst/>
              <a:ahLst/>
              <a:cxnLst/>
              <a:rect l="l" t="t" r="r" b="b"/>
              <a:pathLst>
                <a:path w="144" h="236" extrusionOk="0">
                  <a:moveTo>
                    <a:pt x="112" y="1"/>
                  </a:moveTo>
                  <a:cubicBezTo>
                    <a:pt x="111" y="1"/>
                    <a:pt x="109" y="1"/>
                    <a:pt x="108" y="2"/>
                  </a:cubicBezTo>
                  <a:cubicBezTo>
                    <a:pt x="72" y="14"/>
                    <a:pt x="25" y="38"/>
                    <a:pt x="1" y="50"/>
                  </a:cubicBezTo>
                  <a:lnTo>
                    <a:pt x="1" y="181"/>
                  </a:lnTo>
                  <a:cubicBezTo>
                    <a:pt x="1" y="193"/>
                    <a:pt x="13" y="217"/>
                    <a:pt x="49" y="229"/>
                  </a:cubicBezTo>
                  <a:cubicBezTo>
                    <a:pt x="57" y="233"/>
                    <a:pt x="67" y="235"/>
                    <a:pt x="79" y="235"/>
                  </a:cubicBezTo>
                  <a:cubicBezTo>
                    <a:pt x="102" y="235"/>
                    <a:pt x="128" y="225"/>
                    <a:pt x="144" y="193"/>
                  </a:cubicBezTo>
                  <a:lnTo>
                    <a:pt x="144" y="50"/>
                  </a:lnTo>
                  <a:cubicBezTo>
                    <a:pt x="144" y="39"/>
                    <a:pt x="125" y="1"/>
                    <a:pt x="1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5"/>
            <p:cNvSpPr/>
            <p:nvPr/>
          </p:nvSpPr>
          <p:spPr>
            <a:xfrm>
              <a:off x="5669150" y="3558200"/>
              <a:ext cx="7175" cy="5650"/>
            </a:xfrm>
            <a:custGeom>
              <a:avLst/>
              <a:gdLst/>
              <a:ahLst/>
              <a:cxnLst/>
              <a:rect l="l" t="t" r="r" b="b"/>
              <a:pathLst>
                <a:path w="287" h="226" extrusionOk="0">
                  <a:moveTo>
                    <a:pt x="50" y="0"/>
                  </a:moveTo>
                  <a:cubicBezTo>
                    <a:pt x="37" y="0"/>
                    <a:pt x="19" y="16"/>
                    <a:pt x="0" y="52"/>
                  </a:cubicBezTo>
                  <a:lnTo>
                    <a:pt x="0" y="183"/>
                  </a:lnTo>
                  <a:cubicBezTo>
                    <a:pt x="54" y="210"/>
                    <a:pt x="104" y="226"/>
                    <a:pt x="156" y="226"/>
                  </a:cubicBezTo>
                  <a:cubicBezTo>
                    <a:pt x="197" y="226"/>
                    <a:pt x="239" y="216"/>
                    <a:pt x="286" y="195"/>
                  </a:cubicBezTo>
                  <a:cubicBezTo>
                    <a:pt x="227" y="136"/>
                    <a:pt x="167" y="100"/>
                    <a:pt x="108" y="40"/>
                  </a:cubicBezTo>
                  <a:cubicBezTo>
                    <a:pt x="108" y="17"/>
                    <a:pt x="96" y="17"/>
                    <a:pt x="60" y="5"/>
                  </a:cubicBezTo>
                  <a:cubicBezTo>
                    <a:pt x="57" y="2"/>
                    <a:pt x="54"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5"/>
            <p:cNvSpPr/>
            <p:nvPr/>
          </p:nvSpPr>
          <p:spPr>
            <a:xfrm>
              <a:off x="5643250" y="3577650"/>
              <a:ext cx="4200" cy="4800"/>
            </a:xfrm>
            <a:custGeom>
              <a:avLst/>
              <a:gdLst/>
              <a:ahLst/>
              <a:cxnLst/>
              <a:rect l="l" t="t" r="r" b="b"/>
              <a:pathLst>
                <a:path w="168" h="192" extrusionOk="0">
                  <a:moveTo>
                    <a:pt x="75" y="0"/>
                  </a:moveTo>
                  <a:cubicBezTo>
                    <a:pt x="58" y="0"/>
                    <a:pt x="41" y="4"/>
                    <a:pt x="24" y="13"/>
                  </a:cubicBezTo>
                  <a:cubicBezTo>
                    <a:pt x="48" y="96"/>
                    <a:pt x="1" y="191"/>
                    <a:pt x="120" y="191"/>
                  </a:cubicBezTo>
                  <a:cubicBezTo>
                    <a:pt x="132" y="191"/>
                    <a:pt x="143" y="96"/>
                    <a:pt x="167" y="36"/>
                  </a:cubicBezTo>
                  <a:cubicBezTo>
                    <a:pt x="137" y="13"/>
                    <a:pt x="106"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5"/>
            <p:cNvSpPr/>
            <p:nvPr/>
          </p:nvSpPr>
          <p:spPr>
            <a:xfrm>
              <a:off x="5457225" y="3577650"/>
              <a:ext cx="7150" cy="2975"/>
            </a:xfrm>
            <a:custGeom>
              <a:avLst/>
              <a:gdLst/>
              <a:ahLst/>
              <a:cxnLst/>
              <a:rect l="l" t="t" r="r" b="b"/>
              <a:pathLst>
                <a:path w="286" h="119" extrusionOk="0">
                  <a:moveTo>
                    <a:pt x="0" y="1"/>
                  </a:moveTo>
                  <a:cubicBezTo>
                    <a:pt x="43" y="80"/>
                    <a:pt x="91" y="118"/>
                    <a:pt x="142" y="118"/>
                  </a:cubicBezTo>
                  <a:cubicBezTo>
                    <a:pt x="190" y="118"/>
                    <a:pt x="239" y="83"/>
                    <a:pt x="286" y="13"/>
                  </a:cubicBezTo>
                  <a:cubicBezTo>
                    <a:pt x="191" y="13"/>
                    <a:pt x="8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5"/>
            <p:cNvSpPr/>
            <p:nvPr/>
          </p:nvSpPr>
          <p:spPr>
            <a:xfrm>
              <a:off x="5452750" y="3574975"/>
              <a:ext cx="4200" cy="2700"/>
            </a:xfrm>
            <a:custGeom>
              <a:avLst/>
              <a:gdLst/>
              <a:ahLst/>
              <a:cxnLst/>
              <a:rect l="l" t="t" r="r" b="b"/>
              <a:pathLst>
                <a:path w="168" h="108" extrusionOk="0">
                  <a:moveTo>
                    <a:pt x="132" y="0"/>
                  </a:moveTo>
                  <a:lnTo>
                    <a:pt x="1" y="96"/>
                  </a:lnTo>
                  <a:cubicBezTo>
                    <a:pt x="60" y="96"/>
                    <a:pt x="120" y="108"/>
                    <a:pt x="167" y="108"/>
                  </a:cubicBezTo>
                  <a:cubicBezTo>
                    <a:pt x="167" y="84"/>
                    <a:pt x="143"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5"/>
            <p:cNvSpPr/>
            <p:nvPr/>
          </p:nvSpPr>
          <p:spPr>
            <a:xfrm>
              <a:off x="5614675" y="3595800"/>
              <a:ext cx="3600" cy="3600"/>
            </a:xfrm>
            <a:custGeom>
              <a:avLst/>
              <a:gdLst/>
              <a:ahLst/>
              <a:cxnLst/>
              <a:rect l="l" t="t" r="r" b="b"/>
              <a:pathLst>
                <a:path w="144" h="144" extrusionOk="0">
                  <a:moveTo>
                    <a:pt x="24" y="1"/>
                  </a:moveTo>
                  <a:cubicBezTo>
                    <a:pt x="1" y="49"/>
                    <a:pt x="1" y="96"/>
                    <a:pt x="24" y="144"/>
                  </a:cubicBezTo>
                  <a:cubicBezTo>
                    <a:pt x="143" y="96"/>
                    <a:pt x="143" y="4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5"/>
            <p:cNvSpPr/>
            <p:nvPr/>
          </p:nvSpPr>
          <p:spPr>
            <a:xfrm>
              <a:off x="5539675" y="3552650"/>
              <a:ext cx="4175" cy="3600"/>
            </a:xfrm>
            <a:custGeom>
              <a:avLst/>
              <a:gdLst/>
              <a:ahLst/>
              <a:cxnLst/>
              <a:rect l="l" t="t" r="r" b="b"/>
              <a:pathLst>
                <a:path w="167" h="144" extrusionOk="0">
                  <a:moveTo>
                    <a:pt x="0" y="0"/>
                  </a:moveTo>
                  <a:cubicBezTo>
                    <a:pt x="0" y="48"/>
                    <a:pt x="0" y="96"/>
                    <a:pt x="24" y="143"/>
                  </a:cubicBezTo>
                  <a:cubicBezTo>
                    <a:pt x="60" y="143"/>
                    <a:pt x="119" y="120"/>
                    <a:pt x="167" y="120"/>
                  </a:cubicBezTo>
                  <a:cubicBezTo>
                    <a:pt x="107" y="96"/>
                    <a:pt x="60"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5"/>
            <p:cNvSpPr/>
            <p:nvPr/>
          </p:nvSpPr>
          <p:spPr>
            <a:xfrm>
              <a:off x="6081100" y="3585100"/>
              <a:ext cx="3900" cy="3300"/>
            </a:xfrm>
            <a:custGeom>
              <a:avLst/>
              <a:gdLst/>
              <a:ahLst/>
              <a:cxnLst/>
              <a:rect l="l" t="t" r="r" b="b"/>
              <a:pathLst>
                <a:path w="156" h="132" extrusionOk="0">
                  <a:moveTo>
                    <a:pt x="155" y="131"/>
                  </a:moveTo>
                  <a:cubicBezTo>
                    <a:pt x="108" y="96"/>
                    <a:pt x="60" y="48"/>
                    <a:pt x="1" y="0"/>
                  </a:cubicBezTo>
                  <a:cubicBezTo>
                    <a:pt x="60" y="48"/>
                    <a:pt x="108" y="96"/>
                    <a:pt x="155"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5"/>
            <p:cNvSpPr/>
            <p:nvPr/>
          </p:nvSpPr>
          <p:spPr>
            <a:xfrm>
              <a:off x="5915025" y="3624225"/>
              <a:ext cx="116700" cy="17975"/>
            </a:xfrm>
            <a:custGeom>
              <a:avLst/>
              <a:gdLst/>
              <a:ahLst/>
              <a:cxnLst/>
              <a:rect l="l" t="t" r="r" b="b"/>
              <a:pathLst>
                <a:path w="4668" h="719" extrusionOk="0">
                  <a:moveTo>
                    <a:pt x="995" y="0"/>
                  </a:moveTo>
                  <a:cubicBezTo>
                    <a:pt x="874" y="0"/>
                    <a:pt x="752" y="12"/>
                    <a:pt x="631" y="43"/>
                  </a:cubicBezTo>
                  <a:cubicBezTo>
                    <a:pt x="512" y="293"/>
                    <a:pt x="214" y="114"/>
                    <a:pt x="48" y="269"/>
                  </a:cubicBezTo>
                  <a:cubicBezTo>
                    <a:pt x="0" y="328"/>
                    <a:pt x="24" y="376"/>
                    <a:pt x="83" y="412"/>
                  </a:cubicBezTo>
                  <a:lnTo>
                    <a:pt x="60" y="412"/>
                  </a:lnTo>
                  <a:cubicBezTo>
                    <a:pt x="214" y="497"/>
                    <a:pt x="373" y="518"/>
                    <a:pt x="533" y="518"/>
                  </a:cubicBezTo>
                  <a:cubicBezTo>
                    <a:pt x="687" y="518"/>
                    <a:pt x="842" y="499"/>
                    <a:pt x="996" y="499"/>
                  </a:cubicBezTo>
                  <a:cubicBezTo>
                    <a:pt x="1130" y="499"/>
                    <a:pt x="1262" y="514"/>
                    <a:pt x="1393" y="566"/>
                  </a:cubicBezTo>
                  <a:cubicBezTo>
                    <a:pt x="1512" y="507"/>
                    <a:pt x="1643" y="507"/>
                    <a:pt x="1798" y="507"/>
                  </a:cubicBezTo>
                  <a:cubicBezTo>
                    <a:pt x="2603" y="528"/>
                    <a:pt x="3398" y="719"/>
                    <a:pt x="4201" y="719"/>
                  </a:cubicBezTo>
                  <a:cubicBezTo>
                    <a:pt x="4301" y="719"/>
                    <a:pt x="4401" y="716"/>
                    <a:pt x="4501" y="709"/>
                  </a:cubicBezTo>
                  <a:cubicBezTo>
                    <a:pt x="4667" y="507"/>
                    <a:pt x="4512" y="400"/>
                    <a:pt x="4370" y="316"/>
                  </a:cubicBezTo>
                  <a:cubicBezTo>
                    <a:pt x="3560" y="138"/>
                    <a:pt x="2727" y="269"/>
                    <a:pt x="1905" y="138"/>
                  </a:cubicBezTo>
                  <a:cubicBezTo>
                    <a:pt x="1606" y="78"/>
                    <a:pt x="1302" y="0"/>
                    <a:pt x="9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5"/>
            <p:cNvSpPr/>
            <p:nvPr/>
          </p:nvSpPr>
          <p:spPr>
            <a:xfrm>
              <a:off x="6119800" y="3637750"/>
              <a:ext cx="63725" cy="15825"/>
            </a:xfrm>
            <a:custGeom>
              <a:avLst/>
              <a:gdLst/>
              <a:ahLst/>
              <a:cxnLst/>
              <a:rect l="l" t="t" r="r" b="b"/>
              <a:pathLst>
                <a:path w="2549" h="633" extrusionOk="0">
                  <a:moveTo>
                    <a:pt x="534" y="0"/>
                  </a:moveTo>
                  <a:cubicBezTo>
                    <a:pt x="416" y="0"/>
                    <a:pt x="298" y="11"/>
                    <a:pt x="179" y="37"/>
                  </a:cubicBezTo>
                  <a:cubicBezTo>
                    <a:pt x="108" y="97"/>
                    <a:pt x="36" y="180"/>
                    <a:pt x="1" y="287"/>
                  </a:cubicBezTo>
                  <a:cubicBezTo>
                    <a:pt x="1" y="347"/>
                    <a:pt x="1" y="395"/>
                    <a:pt x="12" y="454"/>
                  </a:cubicBezTo>
                  <a:cubicBezTo>
                    <a:pt x="60" y="526"/>
                    <a:pt x="131" y="561"/>
                    <a:pt x="215" y="609"/>
                  </a:cubicBezTo>
                  <a:cubicBezTo>
                    <a:pt x="453" y="573"/>
                    <a:pt x="691" y="573"/>
                    <a:pt x="905" y="466"/>
                  </a:cubicBezTo>
                  <a:cubicBezTo>
                    <a:pt x="905" y="466"/>
                    <a:pt x="929" y="454"/>
                    <a:pt x="965" y="418"/>
                  </a:cubicBezTo>
                  <a:cubicBezTo>
                    <a:pt x="974" y="415"/>
                    <a:pt x="984" y="414"/>
                    <a:pt x="993" y="414"/>
                  </a:cubicBezTo>
                  <a:cubicBezTo>
                    <a:pt x="1023" y="414"/>
                    <a:pt x="1054" y="427"/>
                    <a:pt x="1072" y="454"/>
                  </a:cubicBezTo>
                  <a:cubicBezTo>
                    <a:pt x="1156" y="516"/>
                    <a:pt x="1244" y="533"/>
                    <a:pt x="1334" y="533"/>
                  </a:cubicBezTo>
                  <a:cubicBezTo>
                    <a:pt x="1448" y="533"/>
                    <a:pt x="1565" y="506"/>
                    <a:pt x="1679" y="506"/>
                  </a:cubicBezTo>
                  <a:cubicBezTo>
                    <a:pt x="1769" y="506"/>
                    <a:pt x="1857" y="523"/>
                    <a:pt x="1941" y="585"/>
                  </a:cubicBezTo>
                  <a:cubicBezTo>
                    <a:pt x="1941" y="597"/>
                    <a:pt x="1953" y="621"/>
                    <a:pt x="1977" y="633"/>
                  </a:cubicBezTo>
                  <a:cubicBezTo>
                    <a:pt x="2013" y="633"/>
                    <a:pt x="2025" y="633"/>
                    <a:pt x="2060" y="585"/>
                  </a:cubicBezTo>
                  <a:cubicBezTo>
                    <a:pt x="2215" y="502"/>
                    <a:pt x="2548" y="514"/>
                    <a:pt x="2358" y="168"/>
                  </a:cubicBezTo>
                  <a:cubicBezTo>
                    <a:pt x="2084" y="145"/>
                    <a:pt x="1834" y="156"/>
                    <a:pt x="1584" y="121"/>
                  </a:cubicBezTo>
                  <a:cubicBezTo>
                    <a:pt x="1236" y="94"/>
                    <a:pt x="888" y="0"/>
                    <a:pt x="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5"/>
            <p:cNvSpPr/>
            <p:nvPr/>
          </p:nvSpPr>
          <p:spPr>
            <a:xfrm>
              <a:off x="6023950" y="3631500"/>
              <a:ext cx="43475" cy="14725"/>
            </a:xfrm>
            <a:custGeom>
              <a:avLst/>
              <a:gdLst/>
              <a:ahLst/>
              <a:cxnLst/>
              <a:rect l="l" t="t" r="r" b="b"/>
              <a:pathLst>
                <a:path w="1739" h="589" extrusionOk="0">
                  <a:moveTo>
                    <a:pt x="339" y="1"/>
                  </a:moveTo>
                  <a:cubicBezTo>
                    <a:pt x="226" y="1"/>
                    <a:pt x="113" y="2"/>
                    <a:pt x="1" y="2"/>
                  </a:cubicBezTo>
                  <a:cubicBezTo>
                    <a:pt x="72" y="145"/>
                    <a:pt x="155" y="264"/>
                    <a:pt x="144" y="418"/>
                  </a:cubicBezTo>
                  <a:cubicBezTo>
                    <a:pt x="477" y="561"/>
                    <a:pt x="810" y="526"/>
                    <a:pt x="1168" y="537"/>
                  </a:cubicBezTo>
                  <a:cubicBezTo>
                    <a:pt x="1273" y="550"/>
                    <a:pt x="1382" y="588"/>
                    <a:pt x="1484" y="588"/>
                  </a:cubicBezTo>
                  <a:cubicBezTo>
                    <a:pt x="1577" y="588"/>
                    <a:pt x="1665" y="556"/>
                    <a:pt x="1739" y="442"/>
                  </a:cubicBezTo>
                  <a:cubicBezTo>
                    <a:pt x="1632" y="359"/>
                    <a:pt x="1668" y="228"/>
                    <a:pt x="1584" y="156"/>
                  </a:cubicBezTo>
                  <a:cubicBezTo>
                    <a:pt x="1180" y="15"/>
                    <a:pt x="761" y="1"/>
                    <a:pt x="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5"/>
            <p:cNvSpPr/>
            <p:nvPr/>
          </p:nvSpPr>
          <p:spPr>
            <a:xfrm>
              <a:off x="6076650" y="3635650"/>
              <a:ext cx="46450" cy="16100"/>
            </a:xfrm>
            <a:custGeom>
              <a:avLst/>
              <a:gdLst/>
              <a:ahLst/>
              <a:cxnLst/>
              <a:rect l="l" t="t" r="r" b="b"/>
              <a:pathLst>
                <a:path w="1858" h="644" extrusionOk="0">
                  <a:moveTo>
                    <a:pt x="493" y="1"/>
                  </a:moveTo>
                  <a:cubicBezTo>
                    <a:pt x="350" y="1"/>
                    <a:pt x="205" y="5"/>
                    <a:pt x="60" y="14"/>
                  </a:cubicBezTo>
                  <a:cubicBezTo>
                    <a:pt x="0" y="240"/>
                    <a:pt x="357" y="217"/>
                    <a:pt x="298" y="419"/>
                  </a:cubicBezTo>
                  <a:cubicBezTo>
                    <a:pt x="286" y="479"/>
                    <a:pt x="298" y="538"/>
                    <a:pt x="345" y="574"/>
                  </a:cubicBezTo>
                  <a:cubicBezTo>
                    <a:pt x="345" y="574"/>
                    <a:pt x="357" y="586"/>
                    <a:pt x="393" y="598"/>
                  </a:cubicBezTo>
                  <a:cubicBezTo>
                    <a:pt x="399" y="601"/>
                    <a:pt x="407" y="602"/>
                    <a:pt x="414" y="602"/>
                  </a:cubicBezTo>
                  <a:cubicBezTo>
                    <a:pt x="435" y="602"/>
                    <a:pt x="459" y="591"/>
                    <a:pt x="476" y="574"/>
                  </a:cubicBezTo>
                  <a:cubicBezTo>
                    <a:pt x="536" y="550"/>
                    <a:pt x="584" y="550"/>
                    <a:pt x="631" y="550"/>
                  </a:cubicBezTo>
                  <a:cubicBezTo>
                    <a:pt x="819" y="598"/>
                    <a:pt x="1010" y="644"/>
                    <a:pt x="1199" y="644"/>
                  </a:cubicBezTo>
                  <a:cubicBezTo>
                    <a:pt x="1382" y="644"/>
                    <a:pt x="1563" y="601"/>
                    <a:pt x="1738" y="479"/>
                  </a:cubicBezTo>
                  <a:cubicBezTo>
                    <a:pt x="1762" y="443"/>
                    <a:pt x="1774" y="431"/>
                    <a:pt x="1786" y="407"/>
                  </a:cubicBezTo>
                  <a:cubicBezTo>
                    <a:pt x="1846" y="300"/>
                    <a:pt x="1857" y="217"/>
                    <a:pt x="1774" y="121"/>
                  </a:cubicBezTo>
                  <a:cubicBezTo>
                    <a:pt x="1346" y="41"/>
                    <a:pt x="924" y="1"/>
                    <a:pt x="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5"/>
            <p:cNvSpPr/>
            <p:nvPr/>
          </p:nvSpPr>
          <p:spPr>
            <a:xfrm>
              <a:off x="5876625" y="3620225"/>
              <a:ext cx="54200" cy="13075"/>
            </a:xfrm>
            <a:custGeom>
              <a:avLst/>
              <a:gdLst/>
              <a:ahLst/>
              <a:cxnLst/>
              <a:rect l="l" t="t" r="r" b="b"/>
              <a:pathLst>
                <a:path w="2168" h="523" extrusionOk="0">
                  <a:moveTo>
                    <a:pt x="310" y="0"/>
                  </a:moveTo>
                  <a:cubicBezTo>
                    <a:pt x="179" y="36"/>
                    <a:pt x="0" y="72"/>
                    <a:pt x="24" y="250"/>
                  </a:cubicBezTo>
                  <a:cubicBezTo>
                    <a:pt x="72" y="441"/>
                    <a:pt x="250" y="476"/>
                    <a:pt x="417" y="512"/>
                  </a:cubicBezTo>
                  <a:cubicBezTo>
                    <a:pt x="448" y="511"/>
                    <a:pt x="480" y="511"/>
                    <a:pt x="512" y="511"/>
                  </a:cubicBezTo>
                  <a:cubicBezTo>
                    <a:pt x="681" y="511"/>
                    <a:pt x="853" y="523"/>
                    <a:pt x="1025" y="523"/>
                  </a:cubicBezTo>
                  <a:cubicBezTo>
                    <a:pt x="1208" y="523"/>
                    <a:pt x="1391" y="509"/>
                    <a:pt x="1572" y="453"/>
                  </a:cubicBezTo>
                  <a:cubicBezTo>
                    <a:pt x="1614" y="441"/>
                    <a:pt x="1660" y="438"/>
                    <a:pt x="1707" y="438"/>
                  </a:cubicBezTo>
                  <a:cubicBezTo>
                    <a:pt x="1755" y="438"/>
                    <a:pt x="1804" y="441"/>
                    <a:pt x="1851" y="441"/>
                  </a:cubicBezTo>
                  <a:cubicBezTo>
                    <a:pt x="1994" y="441"/>
                    <a:pt x="2124" y="413"/>
                    <a:pt x="2167" y="191"/>
                  </a:cubicBezTo>
                  <a:cubicBezTo>
                    <a:pt x="1548" y="131"/>
                    <a:pt x="917" y="72"/>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5"/>
            <p:cNvSpPr/>
            <p:nvPr/>
          </p:nvSpPr>
          <p:spPr>
            <a:xfrm>
              <a:off x="5745350" y="3604200"/>
              <a:ext cx="61050" cy="16925"/>
            </a:xfrm>
            <a:custGeom>
              <a:avLst/>
              <a:gdLst/>
              <a:ahLst/>
              <a:cxnLst/>
              <a:rect l="l" t="t" r="r" b="b"/>
              <a:pathLst>
                <a:path w="2442" h="677" extrusionOk="0">
                  <a:moveTo>
                    <a:pt x="167" y="1"/>
                  </a:moveTo>
                  <a:cubicBezTo>
                    <a:pt x="137" y="1"/>
                    <a:pt x="113" y="23"/>
                    <a:pt x="96" y="58"/>
                  </a:cubicBezTo>
                  <a:cubicBezTo>
                    <a:pt x="0" y="177"/>
                    <a:pt x="24" y="284"/>
                    <a:pt x="96" y="403"/>
                  </a:cubicBezTo>
                  <a:cubicBezTo>
                    <a:pt x="251" y="520"/>
                    <a:pt x="427" y="540"/>
                    <a:pt x="606" y="540"/>
                  </a:cubicBezTo>
                  <a:cubicBezTo>
                    <a:pt x="701" y="540"/>
                    <a:pt x="798" y="534"/>
                    <a:pt x="893" y="534"/>
                  </a:cubicBezTo>
                  <a:cubicBezTo>
                    <a:pt x="941" y="558"/>
                    <a:pt x="992" y="570"/>
                    <a:pt x="1041" y="570"/>
                  </a:cubicBezTo>
                  <a:cubicBezTo>
                    <a:pt x="1090" y="570"/>
                    <a:pt x="1137" y="558"/>
                    <a:pt x="1179" y="534"/>
                  </a:cubicBezTo>
                  <a:cubicBezTo>
                    <a:pt x="1334" y="605"/>
                    <a:pt x="1524" y="546"/>
                    <a:pt x="1679" y="653"/>
                  </a:cubicBezTo>
                  <a:cubicBezTo>
                    <a:pt x="1822" y="665"/>
                    <a:pt x="1953" y="665"/>
                    <a:pt x="2108" y="677"/>
                  </a:cubicBezTo>
                  <a:cubicBezTo>
                    <a:pt x="2132" y="677"/>
                    <a:pt x="2155" y="677"/>
                    <a:pt x="2167" y="653"/>
                  </a:cubicBezTo>
                  <a:cubicBezTo>
                    <a:pt x="2227" y="653"/>
                    <a:pt x="2263" y="641"/>
                    <a:pt x="2310" y="605"/>
                  </a:cubicBezTo>
                  <a:cubicBezTo>
                    <a:pt x="2358" y="582"/>
                    <a:pt x="2406" y="546"/>
                    <a:pt x="2429" y="498"/>
                  </a:cubicBezTo>
                  <a:cubicBezTo>
                    <a:pt x="2441" y="439"/>
                    <a:pt x="2429" y="403"/>
                    <a:pt x="2382" y="367"/>
                  </a:cubicBezTo>
                  <a:cubicBezTo>
                    <a:pt x="2365" y="351"/>
                    <a:pt x="2342" y="334"/>
                    <a:pt x="2322" y="334"/>
                  </a:cubicBezTo>
                  <a:cubicBezTo>
                    <a:pt x="2313" y="334"/>
                    <a:pt x="2305" y="337"/>
                    <a:pt x="2298" y="344"/>
                  </a:cubicBezTo>
                  <a:cubicBezTo>
                    <a:pt x="2205" y="299"/>
                    <a:pt x="2107" y="288"/>
                    <a:pt x="2007" y="288"/>
                  </a:cubicBezTo>
                  <a:cubicBezTo>
                    <a:pt x="1914" y="288"/>
                    <a:pt x="1820" y="297"/>
                    <a:pt x="1728" y="297"/>
                  </a:cubicBezTo>
                  <a:cubicBezTo>
                    <a:pt x="1604" y="297"/>
                    <a:pt x="1482" y="280"/>
                    <a:pt x="1370" y="201"/>
                  </a:cubicBezTo>
                  <a:cubicBezTo>
                    <a:pt x="1338" y="193"/>
                    <a:pt x="1306" y="189"/>
                    <a:pt x="1275" y="189"/>
                  </a:cubicBezTo>
                  <a:cubicBezTo>
                    <a:pt x="1212" y="189"/>
                    <a:pt x="1151" y="205"/>
                    <a:pt x="1096" y="236"/>
                  </a:cubicBezTo>
                  <a:cubicBezTo>
                    <a:pt x="1096" y="248"/>
                    <a:pt x="1072" y="248"/>
                    <a:pt x="1048" y="260"/>
                  </a:cubicBezTo>
                  <a:cubicBezTo>
                    <a:pt x="1038" y="267"/>
                    <a:pt x="1028" y="270"/>
                    <a:pt x="1019" y="270"/>
                  </a:cubicBezTo>
                  <a:cubicBezTo>
                    <a:pt x="998" y="270"/>
                    <a:pt x="978" y="253"/>
                    <a:pt x="953" y="236"/>
                  </a:cubicBezTo>
                  <a:cubicBezTo>
                    <a:pt x="909" y="200"/>
                    <a:pt x="865" y="186"/>
                    <a:pt x="816" y="186"/>
                  </a:cubicBezTo>
                  <a:cubicBezTo>
                    <a:pt x="785" y="186"/>
                    <a:pt x="752" y="191"/>
                    <a:pt x="715" y="201"/>
                  </a:cubicBezTo>
                  <a:cubicBezTo>
                    <a:pt x="572" y="117"/>
                    <a:pt x="381" y="224"/>
                    <a:pt x="239" y="70"/>
                  </a:cubicBezTo>
                  <a:cubicBezTo>
                    <a:pt x="227" y="46"/>
                    <a:pt x="215" y="22"/>
                    <a:pt x="203" y="10"/>
                  </a:cubicBezTo>
                  <a:cubicBezTo>
                    <a:pt x="190" y="4"/>
                    <a:pt x="178"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5"/>
            <p:cNvSpPr/>
            <p:nvPr/>
          </p:nvSpPr>
          <p:spPr>
            <a:xfrm>
              <a:off x="5824525" y="3616600"/>
              <a:ext cx="40200" cy="11675"/>
            </a:xfrm>
            <a:custGeom>
              <a:avLst/>
              <a:gdLst/>
              <a:ahLst/>
              <a:cxnLst/>
              <a:rect l="l" t="t" r="r" b="b"/>
              <a:pathLst>
                <a:path w="1608" h="467" extrusionOk="0">
                  <a:moveTo>
                    <a:pt x="810" y="0"/>
                  </a:moveTo>
                  <a:cubicBezTo>
                    <a:pt x="662" y="0"/>
                    <a:pt x="515" y="8"/>
                    <a:pt x="370" y="26"/>
                  </a:cubicBezTo>
                  <a:cubicBezTo>
                    <a:pt x="274" y="121"/>
                    <a:pt x="1" y="50"/>
                    <a:pt x="84" y="324"/>
                  </a:cubicBezTo>
                  <a:cubicBezTo>
                    <a:pt x="328" y="442"/>
                    <a:pt x="585" y="467"/>
                    <a:pt x="842" y="467"/>
                  </a:cubicBezTo>
                  <a:cubicBezTo>
                    <a:pt x="1023" y="467"/>
                    <a:pt x="1204" y="455"/>
                    <a:pt x="1382" y="455"/>
                  </a:cubicBezTo>
                  <a:cubicBezTo>
                    <a:pt x="1501" y="336"/>
                    <a:pt x="1608" y="229"/>
                    <a:pt x="1525" y="50"/>
                  </a:cubicBezTo>
                  <a:cubicBezTo>
                    <a:pt x="1289" y="21"/>
                    <a:pt x="1049"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5"/>
            <p:cNvSpPr/>
            <p:nvPr/>
          </p:nvSpPr>
          <p:spPr>
            <a:xfrm>
              <a:off x="5673625" y="3594875"/>
              <a:ext cx="42875" cy="14675"/>
            </a:xfrm>
            <a:custGeom>
              <a:avLst/>
              <a:gdLst/>
              <a:ahLst/>
              <a:cxnLst/>
              <a:rect l="l" t="t" r="r" b="b"/>
              <a:pathLst>
                <a:path w="1715" h="587" extrusionOk="0">
                  <a:moveTo>
                    <a:pt x="312" y="1"/>
                  </a:moveTo>
                  <a:cubicBezTo>
                    <a:pt x="296" y="1"/>
                    <a:pt x="279" y="1"/>
                    <a:pt x="262" y="2"/>
                  </a:cubicBezTo>
                  <a:cubicBezTo>
                    <a:pt x="167" y="38"/>
                    <a:pt x="0" y="14"/>
                    <a:pt x="0" y="181"/>
                  </a:cubicBezTo>
                  <a:cubicBezTo>
                    <a:pt x="0" y="300"/>
                    <a:pt x="119" y="300"/>
                    <a:pt x="214" y="312"/>
                  </a:cubicBezTo>
                  <a:cubicBezTo>
                    <a:pt x="333" y="324"/>
                    <a:pt x="452" y="324"/>
                    <a:pt x="524" y="431"/>
                  </a:cubicBezTo>
                  <a:cubicBezTo>
                    <a:pt x="719" y="544"/>
                    <a:pt x="913" y="586"/>
                    <a:pt x="1115" y="586"/>
                  </a:cubicBezTo>
                  <a:cubicBezTo>
                    <a:pt x="1210" y="586"/>
                    <a:pt x="1306" y="577"/>
                    <a:pt x="1405" y="562"/>
                  </a:cubicBezTo>
                  <a:cubicBezTo>
                    <a:pt x="1488" y="490"/>
                    <a:pt x="1715" y="562"/>
                    <a:pt x="1715" y="336"/>
                  </a:cubicBezTo>
                  <a:cubicBezTo>
                    <a:pt x="1691" y="312"/>
                    <a:pt x="1667" y="300"/>
                    <a:pt x="1655" y="264"/>
                  </a:cubicBezTo>
                  <a:cubicBezTo>
                    <a:pt x="1622" y="267"/>
                    <a:pt x="1590" y="269"/>
                    <a:pt x="1558" y="269"/>
                  </a:cubicBezTo>
                  <a:cubicBezTo>
                    <a:pt x="1127" y="269"/>
                    <a:pt x="747" y="1"/>
                    <a:pt x="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5"/>
            <p:cNvSpPr/>
            <p:nvPr/>
          </p:nvSpPr>
          <p:spPr>
            <a:xfrm>
              <a:off x="5715000" y="3601900"/>
              <a:ext cx="32750" cy="12675"/>
            </a:xfrm>
            <a:custGeom>
              <a:avLst/>
              <a:gdLst/>
              <a:ahLst/>
              <a:cxnLst/>
              <a:rect l="l" t="t" r="r" b="b"/>
              <a:pathLst>
                <a:path w="1310" h="507" extrusionOk="0">
                  <a:moveTo>
                    <a:pt x="250" y="0"/>
                  </a:moveTo>
                  <a:cubicBezTo>
                    <a:pt x="168" y="0"/>
                    <a:pt x="84" y="2"/>
                    <a:pt x="0" y="7"/>
                  </a:cubicBezTo>
                  <a:lnTo>
                    <a:pt x="36" y="66"/>
                  </a:lnTo>
                  <a:cubicBezTo>
                    <a:pt x="71" y="150"/>
                    <a:pt x="95" y="257"/>
                    <a:pt x="167" y="328"/>
                  </a:cubicBezTo>
                  <a:cubicBezTo>
                    <a:pt x="226" y="364"/>
                    <a:pt x="274" y="436"/>
                    <a:pt x="333" y="471"/>
                  </a:cubicBezTo>
                  <a:cubicBezTo>
                    <a:pt x="655" y="495"/>
                    <a:pt x="988" y="495"/>
                    <a:pt x="1310" y="507"/>
                  </a:cubicBezTo>
                  <a:lnTo>
                    <a:pt x="1310" y="162"/>
                  </a:lnTo>
                  <a:cubicBezTo>
                    <a:pt x="961" y="45"/>
                    <a:pt x="612" y="0"/>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5"/>
            <p:cNvSpPr/>
            <p:nvPr/>
          </p:nvSpPr>
          <p:spPr>
            <a:xfrm>
              <a:off x="6068775" y="3635225"/>
              <a:ext cx="24250" cy="13900"/>
            </a:xfrm>
            <a:custGeom>
              <a:avLst/>
              <a:gdLst/>
              <a:ahLst/>
              <a:cxnLst/>
              <a:rect l="l" t="t" r="r" b="b"/>
              <a:pathLst>
                <a:path w="970" h="556" extrusionOk="0">
                  <a:moveTo>
                    <a:pt x="223" y="0"/>
                  </a:moveTo>
                  <a:cubicBezTo>
                    <a:pt x="31" y="0"/>
                    <a:pt x="0" y="129"/>
                    <a:pt x="137" y="353"/>
                  </a:cubicBezTo>
                  <a:cubicBezTo>
                    <a:pt x="196" y="436"/>
                    <a:pt x="315" y="484"/>
                    <a:pt x="398" y="555"/>
                  </a:cubicBezTo>
                  <a:cubicBezTo>
                    <a:pt x="410" y="549"/>
                    <a:pt x="422" y="546"/>
                    <a:pt x="436" y="546"/>
                  </a:cubicBezTo>
                  <a:cubicBezTo>
                    <a:pt x="449" y="546"/>
                    <a:pt x="464" y="549"/>
                    <a:pt x="482" y="555"/>
                  </a:cubicBezTo>
                  <a:cubicBezTo>
                    <a:pt x="541" y="531"/>
                    <a:pt x="577" y="496"/>
                    <a:pt x="613" y="448"/>
                  </a:cubicBezTo>
                  <a:cubicBezTo>
                    <a:pt x="744" y="412"/>
                    <a:pt x="958" y="436"/>
                    <a:pt x="970" y="198"/>
                  </a:cubicBezTo>
                  <a:cubicBezTo>
                    <a:pt x="791" y="67"/>
                    <a:pt x="529" y="234"/>
                    <a:pt x="375" y="19"/>
                  </a:cubicBezTo>
                  <a:cubicBezTo>
                    <a:pt x="316" y="6"/>
                    <a:pt x="266" y="0"/>
                    <a:pt x="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5"/>
            <p:cNvSpPr/>
            <p:nvPr/>
          </p:nvSpPr>
          <p:spPr>
            <a:xfrm>
              <a:off x="6157300" y="3620825"/>
              <a:ext cx="28000" cy="12850"/>
            </a:xfrm>
            <a:custGeom>
              <a:avLst/>
              <a:gdLst/>
              <a:ahLst/>
              <a:cxnLst/>
              <a:rect l="l" t="t" r="r" b="b"/>
              <a:pathLst>
                <a:path w="1120" h="514" extrusionOk="0">
                  <a:moveTo>
                    <a:pt x="275" y="0"/>
                  </a:moveTo>
                  <a:cubicBezTo>
                    <a:pt x="227" y="0"/>
                    <a:pt x="179" y="12"/>
                    <a:pt x="144" y="12"/>
                  </a:cubicBezTo>
                  <a:cubicBezTo>
                    <a:pt x="1" y="155"/>
                    <a:pt x="1" y="286"/>
                    <a:pt x="144" y="417"/>
                  </a:cubicBezTo>
                  <a:cubicBezTo>
                    <a:pt x="150" y="417"/>
                    <a:pt x="156" y="416"/>
                    <a:pt x="162" y="416"/>
                  </a:cubicBezTo>
                  <a:cubicBezTo>
                    <a:pt x="346" y="416"/>
                    <a:pt x="544" y="514"/>
                    <a:pt x="733" y="514"/>
                  </a:cubicBezTo>
                  <a:cubicBezTo>
                    <a:pt x="870" y="514"/>
                    <a:pt x="1002" y="463"/>
                    <a:pt x="1120" y="286"/>
                  </a:cubicBezTo>
                  <a:cubicBezTo>
                    <a:pt x="858" y="167"/>
                    <a:pt x="525" y="191"/>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5"/>
            <p:cNvSpPr/>
            <p:nvPr/>
          </p:nvSpPr>
          <p:spPr>
            <a:xfrm>
              <a:off x="5858750" y="3617200"/>
              <a:ext cx="17000" cy="11375"/>
            </a:xfrm>
            <a:custGeom>
              <a:avLst/>
              <a:gdLst/>
              <a:ahLst/>
              <a:cxnLst/>
              <a:rect l="l" t="t" r="r" b="b"/>
              <a:pathLst>
                <a:path w="680" h="455" extrusionOk="0">
                  <a:moveTo>
                    <a:pt x="298" y="0"/>
                  </a:moveTo>
                  <a:cubicBezTo>
                    <a:pt x="252" y="0"/>
                    <a:pt x="204" y="9"/>
                    <a:pt x="156" y="26"/>
                  </a:cubicBezTo>
                  <a:cubicBezTo>
                    <a:pt x="84" y="157"/>
                    <a:pt x="1" y="276"/>
                    <a:pt x="13" y="431"/>
                  </a:cubicBezTo>
                  <a:cubicBezTo>
                    <a:pt x="144" y="443"/>
                    <a:pt x="275" y="443"/>
                    <a:pt x="417" y="455"/>
                  </a:cubicBezTo>
                  <a:cubicBezTo>
                    <a:pt x="679" y="455"/>
                    <a:pt x="679" y="324"/>
                    <a:pt x="596" y="133"/>
                  </a:cubicBezTo>
                  <a:cubicBezTo>
                    <a:pt x="512" y="49"/>
                    <a:pt x="41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5"/>
            <p:cNvSpPr/>
            <p:nvPr/>
          </p:nvSpPr>
          <p:spPr>
            <a:xfrm>
              <a:off x="5797725" y="3613375"/>
              <a:ext cx="29200" cy="11325"/>
            </a:xfrm>
            <a:custGeom>
              <a:avLst/>
              <a:gdLst/>
              <a:ahLst/>
              <a:cxnLst/>
              <a:rect l="l" t="t" r="r" b="b"/>
              <a:pathLst>
                <a:path w="1168" h="453" extrusionOk="0">
                  <a:moveTo>
                    <a:pt x="812" y="0"/>
                  </a:moveTo>
                  <a:cubicBezTo>
                    <a:pt x="686" y="0"/>
                    <a:pt x="555" y="30"/>
                    <a:pt x="430" y="48"/>
                  </a:cubicBezTo>
                  <a:cubicBezTo>
                    <a:pt x="373" y="71"/>
                    <a:pt x="392" y="180"/>
                    <a:pt x="311" y="180"/>
                  </a:cubicBezTo>
                  <a:cubicBezTo>
                    <a:pt x="307" y="180"/>
                    <a:pt x="303" y="180"/>
                    <a:pt x="299" y="179"/>
                  </a:cubicBezTo>
                  <a:cubicBezTo>
                    <a:pt x="263" y="167"/>
                    <a:pt x="215" y="167"/>
                    <a:pt x="180" y="167"/>
                  </a:cubicBezTo>
                  <a:cubicBezTo>
                    <a:pt x="132" y="191"/>
                    <a:pt x="72" y="238"/>
                    <a:pt x="13" y="286"/>
                  </a:cubicBezTo>
                  <a:lnTo>
                    <a:pt x="1" y="334"/>
                  </a:lnTo>
                  <a:cubicBezTo>
                    <a:pt x="98" y="424"/>
                    <a:pt x="219" y="452"/>
                    <a:pt x="346" y="452"/>
                  </a:cubicBezTo>
                  <a:cubicBezTo>
                    <a:pt x="421" y="452"/>
                    <a:pt x="497" y="442"/>
                    <a:pt x="572" y="429"/>
                  </a:cubicBezTo>
                  <a:cubicBezTo>
                    <a:pt x="692" y="286"/>
                    <a:pt x="894" y="310"/>
                    <a:pt x="1049" y="250"/>
                  </a:cubicBezTo>
                  <a:cubicBezTo>
                    <a:pt x="1108" y="238"/>
                    <a:pt x="1144" y="191"/>
                    <a:pt x="1168" y="131"/>
                  </a:cubicBezTo>
                  <a:cubicBezTo>
                    <a:pt x="1061" y="30"/>
                    <a:pt x="93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5"/>
            <p:cNvSpPr/>
            <p:nvPr/>
          </p:nvSpPr>
          <p:spPr>
            <a:xfrm>
              <a:off x="5869175" y="3618325"/>
              <a:ext cx="15200" cy="14875"/>
            </a:xfrm>
            <a:custGeom>
              <a:avLst/>
              <a:gdLst/>
              <a:ahLst/>
              <a:cxnLst/>
              <a:rect l="l" t="t" r="r" b="b"/>
              <a:pathLst>
                <a:path w="608" h="595" extrusionOk="0">
                  <a:moveTo>
                    <a:pt x="455" y="1"/>
                  </a:moveTo>
                  <a:cubicBezTo>
                    <a:pt x="361" y="1"/>
                    <a:pt x="273" y="80"/>
                    <a:pt x="179" y="88"/>
                  </a:cubicBezTo>
                  <a:cubicBezTo>
                    <a:pt x="179" y="231"/>
                    <a:pt x="131" y="338"/>
                    <a:pt x="0" y="410"/>
                  </a:cubicBezTo>
                  <a:cubicBezTo>
                    <a:pt x="96" y="457"/>
                    <a:pt x="215" y="505"/>
                    <a:pt x="322" y="552"/>
                  </a:cubicBezTo>
                  <a:cubicBezTo>
                    <a:pt x="371" y="580"/>
                    <a:pt x="415" y="595"/>
                    <a:pt x="458" y="595"/>
                  </a:cubicBezTo>
                  <a:cubicBezTo>
                    <a:pt x="508" y="595"/>
                    <a:pt x="556" y="574"/>
                    <a:pt x="608" y="529"/>
                  </a:cubicBezTo>
                  <a:cubicBezTo>
                    <a:pt x="370" y="386"/>
                    <a:pt x="441" y="231"/>
                    <a:pt x="608" y="88"/>
                  </a:cubicBezTo>
                  <a:cubicBezTo>
                    <a:pt x="554" y="23"/>
                    <a:pt x="504" y="1"/>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5"/>
            <p:cNvSpPr/>
            <p:nvPr/>
          </p:nvSpPr>
          <p:spPr>
            <a:xfrm>
              <a:off x="6170700" y="3641950"/>
              <a:ext cx="19075" cy="12525"/>
            </a:xfrm>
            <a:custGeom>
              <a:avLst/>
              <a:gdLst/>
              <a:ahLst/>
              <a:cxnLst/>
              <a:rect l="l" t="t" r="r" b="b"/>
              <a:pathLst>
                <a:path w="763" h="501" extrusionOk="0">
                  <a:moveTo>
                    <a:pt x="298" y="0"/>
                  </a:moveTo>
                  <a:lnTo>
                    <a:pt x="298" y="0"/>
                  </a:lnTo>
                  <a:cubicBezTo>
                    <a:pt x="346" y="238"/>
                    <a:pt x="96" y="274"/>
                    <a:pt x="0" y="417"/>
                  </a:cubicBezTo>
                  <a:cubicBezTo>
                    <a:pt x="129" y="446"/>
                    <a:pt x="250" y="500"/>
                    <a:pt x="364" y="500"/>
                  </a:cubicBezTo>
                  <a:cubicBezTo>
                    <a:pt x="440" y="500"/>
                    <a:pt x="513" y="476"/>
                    <a:pt x="584" y="405"/>
                  </a:cubicBezTo>
                  <a:cubicBezTo>
                    <a:pt x="655" y="286"/>
                    <a:pt x="762" y="179"/>
                    <a:pt x="739" y="36"/>
                  </a:cubicBezTo>
                  <a:cubicBezTo>
                    <a:pt x="584" y="36"/>
                    <a:pt x="453" y="2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5"/>
            <p:cNvSpPr/>
            <p:nvPr/>
          </p:nvSpPr>
          <p:spPr>
            <a:xfrm>
              <a:off x="6134975" y="3620225"/>
              <a:ext cx="16400" cy="11150"/>
            </a:xfrm>
            <a:custGeom>
              <a:avLst/>
              <a:gdLst/>
              <a:ahLst/>
              <a:cxnLst/>
              <a:rect l="l" t="t" r="r" b="b"/>
              <a:pathLst>
                <a:path w="656" h="446" extrusionOk="0">
                  <a:moveTo>
                    <a:pt x="275" y="0"/>
                  </a:moveTo>
                  <a:cubicBezTo>
                    <a:pt x="227" y="12"/>
                    <a:pt x="203" y="12"/>
                    <a:pt x="167" y="12"/>
                  </a:cubicBezTo>
                  <a:cubicBezTo>
                    <a:pt x="108" y="95"/>
                    <a:pt x="60" y="191"/>
                    <a:pt x="1" y="274"/>
                  </a:cubicBezTo>
                  <a:cubicBezTo>
                    <a:pt x="96" y="421"/>
                    <a:pt x="224" y="446"/>
                    <a:pt x="355" y="446"/>
                  </a:cubicBezTo>
                  <a:cubicBezTo>
                    <a:pt x="420" y="446"/>
                    <a:pt x="486" y="439"/>
                    <a:pt x="550" y="439"/>
                  </a:cubicBezTo>
                  <a:cubicBezTo>
                    <a:pt x="566" y="439"/>
                    <a:pt x="581" y="440"/>
                    <a:pt x="596" y="441"/>
                  </a:cubicBezTo>
                  <a:cubicBezTo>
                    <a:pt x="656" y="203"/>
                    <a:pt x="406" y="167"/>
                    <a:pt x="322" y="36"/>
                  </a:cubicBezTo>
                  <a:lnTo>
                    <a:pt x="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5"/>
            <p:cNvSpPr/>
            <p:nvPr/>
          </p:nvSpPr>
          <p:spPr>
            <a:xfrm>
              <a:off x="6141525" y="3620825"/>
              <a:ext cx="14325" cy="10425"/>
            </a:xfrm>
            <a:custGeom>
              <a:avLst/>
              <a:gdLst/>
              <a:ahLst/>
              <a:cxnLst/>
              <a:rect l="l" t="t" r="r" b="b"/>
              <a:pathLst>
                <a:path w="573" h="417" extrusionOk="0">
                  <a:moveTo>
                    <a:pt x="453" y="0"/>
                  </a:moveTo>
                  <a:cubicBezTo>
                    <a:pt x="310" y="12"/>
                    <a:pt x="179" y="12"/>
                    <a:pt x="36" y="12"/>
                  </a:cubicBezTo>
                  <a:cubicBezTo>
                    <a:pt x="1" y="238"/>
                    <a:pt x="239" y="286"/>
                    <a:pt x="322" y="417"/>
                  </a:cubicBezTo>
                  <a:lnTo>
                    <a:pt x="453" y="417"/>
                  </a:lnTo>
                  <a:cubicBezTo>
                    <a:pt x="572" y="286"/>
                    <a:pt x="572" y="131"/>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5"/>
            <p:cNvSpPr/>
            <p:nvPr/>
          </p:nvSpPr>
          <p:spPr>
            <a:xfrm>
              <a:off x="5930800" y="3604300"/>
              <a:ext cx="14600" cy="5925"/>
            </a:xfrm>
            <a:custGeom>
              <a:avLst/>
              <a:gdLst/>
              <a:ahLst/>
              <a:cxnLst/>
              <a:rect l="l" t="t" r="r" b="b"/>
              <a:pathLst>
                <a:path w="584" h="237" extrusionOk="0">
                  <a:moveTo>
                    <a:pt x="278" y="0"/>
                  </a:moveTo>
                  <a:cubicBezTo>
                    <a:pt x="185" y="0"/>
                    <a:pt x="95" y="66"/>
                    <a:pt x="0" y="197"/>
                  </a:cubicBezTo>
                  <a:cubicBezTo>
                    <a:pt x="90" y="225"/>
                    <a:pt x="183" y="237"/>
                    <a:pt x="276" y="237"/>
                  </a:cubicBezTo>
                  <a:cubicBezTo>
                    <a:pt x="379" y="237"/>
                    <a:pt x="483" y="222"/>
                    <a:pt x="583" y="197"/>
                  </a:cubicBezTo>
                  <a:cubicBezTo>
                    <a:pt x="470" y="66"/>
                    <a:pt x="372"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5"/>
            <p:cNvSpPr/>
            <p:nvPr/>
          </p:nvSpPr>
          <p:spPr>
            <a:xfrm>
              <a:off x="6152850" y="3620825"/>
              <a:ext cx="7450" cy="10425"/>
            </a:xfrm>
            <a:custGeom>
              <a:avLst/>
              <a:gdLst/>
              <a:ahLst/>
              <a:cxnLst/>
              <a:rect l="l" t="t" r="r" b="b"/>
              <a:pathLst>
                <a:path w="298" h="417" extrusionOk="0">
                  <a:moveTo>
                    <a:pt x="0" y="0"/>
                  </a:moveTo>
                  <a:lnTo>
                    <a:pt x="0" y="417"/>
                  </a:lnTo>
                  <a:lnTo>
                    <a:pt x="298" y="417"/>
                  </a:lnTo>
                  <a:lnTo>
                    <a:pt x="298" y="12"/>
                  </a:lnTo>
                  <a:cubicBezTo>
                    <a:pt x="203" y="12"/>
                    <a:pt x="10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5"/>
            <p:cNvSpPr/>
            <p:nvPr/>
          </p:nvSpPr>
          <p:spPr>
            <a:xfrm>
              <a:off x="5780175" y="3609800"/>
              <a:ext cx="22650" cy="3925"/>
            </a:xfrm>
            <a:custGeom>
              <a:avLst/>
              <a:gdLst/>
              <a:ahLst/>
              <a:cxnLst/>
              <a:rect l="l" t="t" r="r" b="b"/>
              <a:pathLst>
                <a:path w="906" h="157" extrusionOk="0">
                  <a:moveTo>
                    <a:pt x="0" y="0"/>
                  </a:moveTo>
                  <a:lnTo>
                    <a:pt x="0" y="0"/>
                  </a:lnTo>
                  <a:cubicBezTo>
                    <a:pt x="120" y="125"/>
                    <a:pt x="254" y="156"/>
                    <a:pt x="394" y="156"/>
                  </a:cubicBezTo>
                  <a:cubicBezTo>
                    <a:pt x="531" y="156"/>
                    <a:pt x="674" y="127"/>
                    <a:pt x="813" y="127"/>
                  </a:cubicBezTo>
                  <a:cubicBezTo>
                    <a:pt x="844" y="127"/>
                    <a:pt x="875" y="128"/>
                    <a:pt x="905" y="131"/>
                  </a:cubicBezTo>
                  <a:cubicBezTo>
                    <a:pt x="723" y="17"/>
                    <a:pt x="525" y="5"/>
                    <a:pt x="329" y="5"/>
                  </a:cubicBezTo>
                  <a:cubicBezTo>
                    <a:pt x="277" y="5"/>
                    <a:pt x="225" y="6"/>
                    <a:pt x="174" y="6"/>
                  </a:cubicBezTo>
                  <a:cubicBezTo>
                    <a:pt x="115" y="6"/>
                    <a:pt x="57" y="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5"/>
            <p:cNvSpPr/>
            <p:nvPr/>
          </p:nvSpPr>
          <p:spPr>
            <a:xfrm>
              <a:off x="6180825" y="3642925"/>
              <a:ext cx="12825" cy="10650"/>
            </a:xfrm>
            <a:custGeom>
              <a:avLst/>
              <a:gdLst/>
              <a:ahLst/>
              <a:cxnLst/>
              <a:rect l="l" t="t" r="r" b="b"/>
              <a:pathLst>
                <a:path w="513" h="426" extrusionOk="0">
                  <a:moveTo>
                    <a:pt x="405" y="0"/>
                  </a:moveTo>
                  <a:cubicBezTo>
                    <a:pt x="387" y="0"/>
                    <a:pt x="369" y="3"/>
                    <a:pt x="346" y="9"/>
                  </a:cubicBezTo>
                  <a:cubicBezTo>
                    <a:pt x="274" y="128"/>
                    <a:pt x="0" y="164"/>
                    <a:pt x="191" y="378"/>
                  </a:cubicBezTo>
                  <a:lnTo>
                    <a:pt x="334" y="426"/>
                  </a:lnTo>
                  <a:cubicBezTo>
                    <a:pt x="512" y="319"/>
                    <a:pt x="488" y="176"/>
                    <a:pt x="465" y="9"/>
                  </a:cubicBezTo>
                  <a:cubicBezTo>
                    <a:pt x="441" y="3"/>
                    <a:pt x="423"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5"/>
            <p:cNvSpPr/>
            <p:nvPr/>
          </p:nvSpPr>
          <p:spPr>
            <a:xfrm>
              <a:off x="6038250" y="3613375"/>
              <a:ext cx="11325" cy="4775"/>
            </a:xfrm>
            <a:custGeom>
              <a:avLst/>
              <a:gdLst/>
              <a:ahLst/>
              <a:cxnLst/>
              <a:rect l="l" t="t" r="r" b="b"/>
              <a:pathLst>
                <a:path w="453" h="191" extrusionOk="0">
                  <a:moveTo>
                    <a:pt x="298" y="0"/>
                  </a:moveTo>
                  <a:cubicBezTo>
                    <a:pt x="179" y="12"/>
                    <a:pt x="60" y="36"/>
                    <a:pt x="0" y="155"/>
                  </a:cubicBezTo>
                  <a:cubicBezTo>
                    <a:pt x="36" y="179"/>
                    <a:pt x="84" y="179"/>
                    <a:pt x="119" y="191"/>
                  </a:cubicBezTo>
                  <a:cubicBezTo>
                    <a:pt x="179" y="179"/>
                    <a:pt x="262" y="179"/>
                    <a:pt x="322" y="167"/>
                  </a:cubicBezTo>
                  <a:cubicBezTo>
                    <a:pt x="357" y="155"/>
                    <a:pt x="453" y="179"/>
                    <a:pt x="453" y="96"/>
                  </a:cubicBezTo>
                  <a:cubicBezTo>
                    <a:pt x="453" y="60"/>
                    <a:pt x="345" y="3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5"/>
            <p:cNvSpPr/>
            <p:nvPr/>
          </p:nvSpPr>
          <p:spPr>
            <a:xfrm>
              <a:off x="5820950" y="3616050"/>
              <a:ext cx="12825" cy="8650"/>
            </a:xfrm>
            <a:custGeom>
              <a:avLst/>
              <a:gdLst/>
              <a:ahLst/>
              <a:cxnLst/>
              <a:rect l="l" t="t" r="r" b="b"/>
              <a:pathLst>
                <a:path w="513" h="346" extrusionOk="0">
                  <a:moveTo>
                    <a:pt x="405" y="1"/>
                  </a:moveTo>
                  <a:cubicBezTo>
                    <a:pt x="386" y="1"/>
                    <a:pt x="366" y="4"/>
                    <a:pt x="346" y="12"/>
                  </a:cubicBezTo>
                  <a:lnTo>
                    <a:pt x="239" y="12"/>
                  </a:lnTo>
                  <a:cubicBezTo>
                    <a:pt x="203" y="24"/>
                    <a:pt x="144" y="48"/>
                    <a:pt x="96" y="60"/>
                  </a:cubicBezTo>
                  <a:cubicBezTo>
                    <a:pt x="1" y="143"/>
                    <a:pt x="1" y="239"/>
                    <a:pt x="96" y="322"/>
                  </a:cubicBezTo>
                  <a:cubicBezTo>
                    <a:pt x="144" y="346"/>
                    <a:pt x="179" y="346"/>
                    <a:pt x="227" y="346"/>
                  </a:cubicBezTo>
                  <a:cubicBezTo>
                    <a:pt x="322" y="239"/>
                    <a:pt x="417" y="143"/>
                    <a:pt x="513" y="48"/>
                  </a:cubicBezTo>
                  <a:cubicBezTo>
                    <a:pt x="481" y="16"/>
                    <a:pt x="44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5"/>
            <p:cNvSpPr/>
            <p:nvPr/>
          </p:nvSpPr>
          <p:spPr>
            <a:xfrm>
              <a:off x="5751600" y="3606225"/>
              <a:ext cx="11925" cy="3925"/>
            </a:xfrm>
            <a:custGeom>
              <a:avLst/>
              <a:gdLst/>
              <a:ahLst/>
              <a:cxnLst/>
              <a:rect l="l" t="t" r="r" b="b"/>
              <a:pathLst>
                <a:path w="477" h="157" extrusionOk="0">
                  <a:moveTo>
                    <a:pt x="0" y="1"/>
                  </a:moveTo>
                  <a:lnTo>
                    <a:pt x="0" y="1"/>
                  </a:lnTo>
                  <a:cubicBezTo>
                    <a:pt x="76" y="129"/>
                    <a:pt x="176" y="157"/>
                    <a:pt x="284" y="157"/>
                  </a:cubicBezTo>
                  <a:cubicBezTo>
                    <a:pt x="347" y="157"/>
                    <a:pt x="412" y="148"/>
                    <a:pt x="477" y="143"/>
                  </a:cubicBezTo>
                  <a:cubicBezTo>
                    <a:pt x="334" y="24"/>
                    <a:pt x="155"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5"/>
            <p:cNvSpPr/>
            <p:nvPr/>
          </p:nvSpPr>
          <p:spPr>
            <a:xfrm>
              <a:off x="5959950" y="3603250"/>
              <a:ext cx="6875" cy="7475"/>
            </a:xfrm>
            <a:custGeom>
              <a:avLst/>
              <a:gdLst/>
              <a:ahLst/>
              <a:cxnLst/>
              <a:rect l="l" t="t" r="r" b="b"/>
              <a:pathLst>
                <a:path w="275" h="299" extrusionOk="0">
                  <a:moveTo>
                    <a:pt x="263" y="1"/>
                  </a:moveTo>
                  <a:lnTo>
                    <a:pt x="263" y="1"/>
                  </a:lnTo>
                  <a:cubicBezTo>
                    <a:pt x="120" y="36"/>
                    <a:pt x="37" y="143"/>
                    <a:pt x="1" y="274"/>
                  </a:cubicBezTo>
                  <a:cubicBezTo>
                    <a:pt x="25" y="298"/>
                    <a:pt x="72" y="298"/>
                    <a:pt x="120" y="298"/>
                  </a:cubicBezTo>
                  <a:cubicBezTo>
                    <a:pt x="215" y="227"/>
                    <a:pt x="275" y="143"/>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5"/>
            <p:cNvSpPr/>
            <p:nvPr/>
          </p:nvSpPr>
          <p:spPr>
            <a:xfrm>
              <a:off x="6063550" y="3635400"/>
              <a:ext cx="4475" cy="7175"/>
            </a:xfrm>
            <a:custGeom>
              <a:avLst/>
              <a:gdLst/>
              <a:ahLst/>
              <a:cxnLst/>
              <a:rect l="l" t="t" r="r" b="b"/>
              <a:pathLst>
                <a:path w="179" h="287" extrusionOk="0">
                  <a:moveTo>
                    <a:pt x="0" y="0"/>
                  </a:moveTo>
                  <a:lnTo>
                    <a:pt x="0" y="0"/>
                  </a:lnTo>
                  <a:cubicBezTo>
                    <a:pt x="24" y="119"/>
                    <a:pt x="36" y="227"/>
                    <a:pt x="155" y="286"/>
                  </a:cubicBezTo>
                  <a:cubicBezTo>
                    <a:pt x="167" y="143"/>
                    <a:pt x="179"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5"/>
            <p:cNvSpPr/>
            <p:nvPr/>
          </p:nvSpPr>
          <p:spPr>
            <a:xfrm>
              <a:off x="6121000" y="3638250"/>
              <a:ext cx="3300" cy="7300"/>
            </a:xfrm>
            <a:custGeom>
              <a:avLst/>
              <a:gdLst/>
              <a:ahLst/>
              <a:cxnLst/>
              <a:rect l="l" t="t" r="r" b="b"/>
              <a:pathLst>
                <a:path w="132" h="292" extrusionOk="0">
                  <a:moveTo>
                    <a:pt x="40" y="1"/>
                  </a:moveTo>
                  <a:cubicBezTo>
                    <a:pt x="27" y="1"/>
                    <a:pt x="14" y="2"/>
                    <a:pt x="0" y="5"/>
                  </a:cubicBezTo>
                  <a:cubicBezTo>
                    <a:pt x="0" y="113"/>
                    <a:pt x="12" y="196"/>
                    <a:pt x="12" y="291"/>
                  </a:cubicBezTo>
                  <a:cubicBezTo>
                    <a:pt x="131" y="244"/>
                    <a:pt x="131" y="136"/>
                    <a:pt x="131" y="17"/>
                  </a:cubicBezTo>
                  <a:cubicBezTo>
                    <a:pt x="97" y="9"/>
                    <a:pt x="70" y="1"/>
                    <a:pt x="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5"/>
            <p:cNvSpPr/>
            <p:nvPr/>
          </p:nvSpPr>
          <p:spPr>
            <a:xfrm>
              <a:off x="5805475" y="3613500"/>
              <a:ext cx="4125" cy="5150"/>
            </a:xfrm>
            <a:custGeom>
              <a:avLst/>
              <a:gdLst/>
              <a:ahLst/>
              <a:cxnLst/>
              <a:rect l="l" t="t" r="r" b="b"/>
              <a:pathLst>
                <a:path w="165" h="206" extrusionOk="0">
                  <a:moveTo>
                    <a:pt x="49" y="0"/>
                  </a:moveTo>
                  <a:cubicBezTo>
                    <a:pt x="34" y="0"/>
                    <a:pt x="18" y="3"/>
                    <a:pt x="1" y="7"/>
                  </a:cubicBezTo>
                  <a:lnTo>
                    <a:pt x="1" y="162"/>
                  </a:lnTo>
                  <a:cubicBezTo>
                    <a:pt x="48" y="193"/>
                    <a:pt x="80" y="205"/>
                    <a:pt x="100" y="205"/>
                  </a:cubicBezTo>
                  <a:cubicBezTo>
                    <a:pt x="165" y="205"/>
                    <a:pt x="113" y="77"/>
                    <a:pt x="131" y="31"/>
                  </a:cubicBezTo>
                  <a:cubicBezTo>
                    <a:pt x="101" y="8"/>
                    <a:pt x="76" y="0"/>
                    <a:pt x="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5"/>
            <p:cNvSpPr/>
            <p:nvPr/>
          </p:nvSpPr>
          <p:spPr>
            <a:xfrm>
              <a:off x="6128125" y="3626025"/>
              <a:ext cx="3900" cy="1950"/>
            </a:xfrm>
            <a:custGeom>
              <a:avLst/>
              <a:gdLst/>
              <a:ahLst/>
              <a:cxnLst/>
              <a:rect l="l" t="t" r="r" b="b"/>
              <a:pathLst>
                <a:path w="156" h="78" extrusionOk="0">
                  <a:moveTo>
                    <a:pt x="74" y="0"/>
                  </a:moveTo>
                  <a:cubicBezTo>
                    <a:pt x="46" y="0"/>
                    <a:pt x="20" y="27"/>
                    <a:pt x="1" y="78"/>
                  </a:cubicBezTo>
                  <a:cubicBezTo>
                    <a:pt x="37" y="78"/>
                    <a:pt x="96" y="66"/>
                    <a:pt x="156" y="66"/>
                  </a:cubicBezTo>
                  <a:cubicBezTo>
                    <a:pt x="128" y="21"/>
                    <a:pt x="100"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5"/>
            <p:cNvSpPr/>
            <p:nvPr/>
          </p:nvSpPr>
          <p:spPr>
            <a:xfrm>
              <a:off x="5769450" y="3610400"/>
              <a:ext cx="3300" cy="1200"/>
            </a:xfrm>
            <a:custGeom>
              <a:avLst/>
              <a:gdLst/>
              <a:ahLst/>
              <a:cxnLst/>
              <a:rect l="l" t="t" r="r" b="b"/>
              <a:pathLst>
                <a:path w="132" h="48" extrusionOk="0">
                  <a:moveTo>
                    <a:pt x="1" y="0"/>
                  </a:moveTo>
                  <a:cubicBezTo>
                    <a:pt x="1" y="12"/>
                    <a:pt x="13" y="48"/>
                    <a:pt x="25" y="48"/>
                  </a:cubicBezTo>
                  <a:cubicBezTo>
                    <a:pt x="72" y="36"/>
                    <a:pt x="96" y="12"/>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5"/>
            <p:cNvSpPr/>
            <p:nvPr/>
          </p:nvSpPr>
          <p:spPr>
            <a:xfrm>
              <a:off x="5676000" y="3585100"/>
              <a:ext cx="3600" cy="3550"/>
            </a:xfrm>
            <a:custGeom>
              <a:avLst/>
              <a:gdLst/>
              <a:ahLst/>
              <a:cxnLst/>
              <a:rect l="l" t="t" r="r" b="b"/>
              <a:pathLst>
                <a:path w="144" h="142" extrusionOk="0">
                  <a:moveTo>
                    <a:pt x="0" y="0"/>
                  </a:moveTo>
                  <a:cubicBezTo>
                    <a:pt x="0" y="48"/>
                    <a:pt x="0" y="72"/>
                    <a:pt x="12" y="131"/>
                  </a:cubicBezTo>
                  <a:cubicBezTo>
                    <a:pt x="27" y="139"/>
                    <a:pt x="42" y="141"/>
                    <a:pt x="56" y="141"/>
                  </a:cubicBezTo>
                  <a:cubicBezTo>
                    <a:pt x="88" y="141"/>
                    <a:pt x="119" y="128"/>
                    <a:pt x="143" y="119"/>
                  </a:cubicBezTo>
                  <a:cubicBezTo>
                    <a:pt x="84" y="72"/>
                    <a:pt x="48"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5"/>
            <p:cNvSpPr/>
            <p:nvPr/>
          </p:nvSpPr>
          <p:spPr>
            <a:xfrm>
              <a:off x="5948650" y="3608300"/>
              <a:ext cx="3300" cy="1725"/>
            </a:xfrm>
            <a:custGeom>
              <a:avLst/>
              <a:gdLst/>
              <a:ahLst/>
              <a:cxnLst/>
              <a:rect l="l" t="t" r="r" b="b"/>
              <a:pathLst>
                <a:path w="132" h="69" extrusionOk="0">
                  <a:moveTo>
                    <a:pt x="96" y="1"/>
                  </a:moveTo>
                  <a:cubicBezTo>
                    <a:pt x="60" y="1"/>
                    <a:pt x="36" y="25"/>
                    <a:pt x="0" y="37"/>
                  </a:cubicBezTo>
                  <a:cubicBezTo>
                    <a:pt x="28" y="59"/>
                    <a:pt x="51" y="68"/>
                    <a:pt x="70" y="68"/>
                  </a:cubicBezTo>
                  <a:cubicBezTo>
                    <a:pt x="93" y="68"/>
                    <a:pt x="112" y="56"/>
                    <a:pt x="131" y="37"/>
                  </a:cubicBezTo>
                  <a:cubicBezTo>
                    <a:pt x="119" y="25"/>
                    <a:pt x="108"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5"/>
            <p:cNvSpPr/>
            <p:nvPr/>
          </p:nvSpPr>
          <p:spPr>
            <a:xfrm>
              <a:off x="5829575" y="3615100"/>
              <a:ext cx="4200" cy="2175"/>
            </a:xfrm>
            <a:custGeom>
              <a:avLst/>
              <a:gdLst/>
              <a:ahLst/>
              <a:cxnLst/>
              <a:rect l="l" t="t" r="r" b="b"/>
              <a:pathLst>
                <a:path w="168" h="87" extrusionOk="0">
                  <a:moveTo>
                    <a:pt x="89" y="1"/>
                  </a:moveTo>
                  <a:cubicBezTo>
                    <a:pt x="63" y="1"/>
                    <a:pt x="33" y="18"/>
                    <a:pt x="1" y="50"/>
                  </a:cubicBezTo>
                  <a:cubicBezTo>
                    <a:pt x="60" y="62"/>
                    <a:pt x="108" y="62"/>
                    <a:pt x="168" y="86"/>
                  </a:cubicBezTo>
                  <a:cubicBezTo>
                    <a:pt x="148" y="27"/>
                    <a:pt x="121"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5"/>
            <p:cNvSpPr/>
            <p:nvPr/>
          </p:nvSpPr>
          <p:spPr>
            <a:xfrm>
              <a:off x="6074550" y="3492225"/>
              <a:ext cx="142900" cy="19475"/>
            </a:xfrm>
            <a:custGeom>
              <a:avLst/>
              <a:gdLst/>
              <a:ahLst/>
              <a:cxnLst/>
              <a:rect l="l" t="t" r="r" b="b"/>
              <a:pathLst>
                <a:path w="5716" h="779" extrusionOk="0">
                  <a:moveTo>
                    <a:pt x="298" y="1"/>
                  </a:moveTo>
                  <a:cubicBezTo>
                    <a:pt x="1" y="334"/>
                    <a:pt x="13" y="429"/>
                    <a:pt x="382" y="489"/>
                  </a:cubicBezTo>
                  <a:cubicBezTo>
                    <a:pt x="429" y="496"/>
                    <a:pt x="476" y="499"/>
                    <a:pt x="523" y="499"/>
                  </a:cubicBezTo>
                  <a:cubicBezTo>
                    <a:pt x="658" y="499"/>
                    <a:pt x="794" y="477"/>
                    <a:pt x="929" y="477"/>
                  </a:cubicBezTo>
                  <a:cubicBezTo>
                    <a:pt x="1049" y="477"/>
                    <a:pt x="1169" y="494"/>
                    <a:pt x="1287" y="560"/>
                  </a:cubicBezTo>
                  <a:cubicBezTo>
                    <a:pt x="1307" y="581"/>
                    <a:pt x="1324" y="594"/>
                    <a:pt x="1344" y="594"/>
                  </a:cubicBezTo>
                  <a:cubicBezTo>
                    <a:pt x="1358" y="594"/>
                    <a:pt x="1374" y="587"/>
                    <a:pt x="1394" y="572"/>
                  </a:cubicBezTo>
                  <a:cubicBezTo>
                    <a:pt x="1594" y="625"/>
                    <a:pt x="1797" y="638"/>
                    <a:pt x="2000" y="638"/>
                  </a:cubicBezTo>
                  <a:cubicBezTo>
                    <a:pt x="2206" y="638"/>
                    <a:pt x="2412" y="625"/>
                    <a:pt x="2617" y="625"/>
                  </a:cubicBezTo>
                  <a:cubicBezTo>
                    <a:pt x="2847" y="625"/>
                    <a:pt x="3075" y="642"/>
                    <a:pt x="3299" y="715"/>
                  </a:cubicBezTo>
                  <a:cubicBezTo>
                    <a:pt x="3306" y="730"/>
                    <a:pt x="3323" y="740"/>
                    <a:pt x="3345" y="740"/>
                  </a:cubicBezTo>
                  <a:cubicBezTo>
                    <a:pt x="3359" y="740"/>
                    <a:pt x="3376" y="736"/>
                    <a:pt x="3394" y="727"/>
                  </a:cubicBezTo>
                  <a:cubicBezTo>
                    <a:pt x="3454" y="757"/>
                    <a:pt x="3516" y="771"/>
                    <a:pt x="3579" y="771"/>
                  </a:cubicBezTo>
                  <a:cubicBezTo>
                    <a:pt x="3641" y="771"/>
                    <a:pt x="3704" y="757"/>
                    <a:pt x="3763" y="727"/>
                  </a:cubicBezTo>
                  <a:cubicBezTo>
                    <a:pt x="3859" y="755"/>
                    <a:pt x="3960" y="767"/>
                    <a:pt x="4062" y="767"/>
                  </a:cubicBezTo>
                  <a:cubicBezTo>
                    <a:pt x="4177" y="767"/>
                    <a:pt x="4293" y="752"/>
                    <a:pt x="4406" y="727"/>
                  </a:cubicBezTo>
                  <a:cubicBezTo>
                    <a:pt x="4499" y="770"/>
                    <a:pt x="4600" y="778"/>
                    <a:pt x="4703" y="778"/>
                  </a:cubicBezTo>
                  <a:cubicBezTo>
                    <a:pt x="4771" y="778"/>
                    <a:pt x="4839" y="774"/>
                    <a:pt x="4906" y="774"/>
                  </a:cubicBezTo>
                  <a:cubicBezTo>
                    <a:pt x="4961" y="731"/>
                    <a:pt x="5017" y="707"/>
                    <a:pt x="5071" y="707"/>
                  </a:cubicBezTo>
                  <a:cubicBezTo>
                    <a:pt x="5121" y="707"/>
                    <a:pt x="5170" y="728"/>
                    <a:pt x="5216" y="774"/>
                  </a:cubicBezTo>
                  <a:cubicBezTo>
                    <a:pt x="5240" y="771"/>
                    <a:pt x="5264" y="770"/>
                    <a:pt x="5288" y="770"/>
                  </a:cubicBezTo>
                  <a:cubicBezTo>
                    <a:pt x="5348" y="770"/>
                    <a:pt x="5410" y="777"/>
                    <a:pt x="5470" y="777"/>
                  </a:cubicBezTo>
                  <a:cubicBezTo>
                    <a:pt x="5555" y="777"/>
                    <a:pt x="5638" y="763"/>
                    <a:pt x="5716" y="691"/>
                  </a:cubicBezTo>
                  <a:cubicBezTo>
                    <a:pt x="5699" y="402"/>
                    <a:pt x="5522" y="371"/>
                    <a:pt x="5348" y="371"/>
                  </a:cubicBezTo>
                  <a:cubicBezTo>
                    <a:pt x="5300" y="371"/>
                    <a:pt x="5252" y="373"/>
                    <a:pt x="5207" y="373"/>
                  </a:cubicBezTo>
                  <a:cubicBezTo>
                    <a:pt x="5181" y="373"/>
                    <a:pt x="5156" y="372"/>
                    <a:pt x="5132" y="370"/>
                  </a:cubicBezTo>
                  <a:cubicBezTo>
                    <a:pt x="4704" y="298"/>
                    <a:pt x="4263" y="310"/>
                    <a:pt x="3846" y="179"/>
                  </a:cubicBezTo>
                  <a:cubicBezTo>
                    <a:pt x="3839" y="178"/>
                    <a:pt x="3831" y="177"/>
                    <a:pt x="3823" y="177"/>
                  </a:cubicBezTo>
                  <a:cubicBezTo>
                    <a:pt x="3690" y="177"/>
                    <a:pt x="3584" y="385"/>
                    <a:pt x="3443" y="385"/>
                  </a:cubicBezTo>
                  <a:cubicBezTo>
                    <a:pt x="3396" y="385"/>
                    <a:pt x="3344" y="361"/>
                    <a:pt x="3287" y="298"/>
                  </a:cubicBezTo>
                  <a:cubicBezTo>
                    <a:pt x="3245" y="267"/>
                    <a:pt x="3203" y="255"/>
                    <a:pt x="3162" y="255"/>
                  </a:cubicBezTo>
                  <a:cubicBezTo>
                    <a:pt x="3060" y="255"/>
                    <a:pt x="2960" y="323"/>
                    <a:pt x="2855" y="323"/>
                  </a:cubicBezTo>
                  <a:cubicBezTo>
                    <a:pt x="2809" y="323"/>
                    <a:pt x="2763" y="311"/>
                    <a:pt x="2715" y="274"/>
                  </a:cubicBezTo>
                  <a:cubicBezTo>
                    <a:pt x="2598" y="162"/>
                    <a:pt x="2464" y="137"/>
                    <a:pt x="2325" y="137"/>
                  </a:cubicBezTo>
                  <a:cubicBezTo>
                    <a:pt x="2215" y="137"/>
                    <a:pt x="2101" y="153"/>
                    <a:pt x="1990" y="153"/>
                  </a:cubicBezTo>
                  <a:cubicBezTo>
                    <a:pt x="1945" y="153"/>
                    <a:pt x="1901" y="151"/>
                    <a:pt x="1858" y="143"/>
                  </a:cubicBezTo>
                  <a:cubicBezTo>
                    <a:pt x="1858" y="143"/>
                    <a:pt x="1846" y="132"/>
                    <a:pt x="1811" y="120"/>
                  </a:cubicBezTo>
                  <a:cubicBezTo>
                    <a:pt x="1797" y="113"/>
                    <a:pt x="1785" y="110"/>
                    <a:pt x="1774" y="110"/>
                  </a:cubicBezTo>
                  <a:cubicBezTo>
                    <a:pt x="1748" y="110"/>
                    <a:pt x="1729" y="127"/>
                    <a:pt x="1703" y="143"/>
                  </a:cubicBezTo>
                  <a:lnTo>
                    <a:pt x="1430" y="143"/>
                  </a:lnTo>
                  <a:cubicBezTo>
                    <a:pt x="1430" y="132"/>
                    <a:pt x="1406" y="132"/>
                    <a:pt x="1382" y="120"/>
                  </a:cubicBezTo>
                  <a:cubicBezTo>
                    <a:pt x="1371" y="113"/>
                    <a:pt x="1362" y="110"/>
                    <a:pt x="1353" y="110"/>
                  </a:cubicBezTo>
                  <a:cubicBezTo>
                    <a:pt x="1331" y="110"/>
                    <a:pt x="1312" y="127"/>
                    <a:pt x="1287" y="143"/>
                  </a:cubicBezTo>
                  <a:cubicBezTo>
                    <a:pt x="1287" y="143"/>
                    <a:pt x="1275" y="155"/>
                    <a:pt x="1251" y="179"/>
                  </a:cubicBezTo>
                  <a:cubicBezTo>
                    <a:pt x="1242" y="182"/>
                    <a:pt x="1234" y="184"/>
                    <a:pt x="1226" y="184"/>
                  </a:cubicBezTo>
                  <a:cubicBezTo>
                    <a:pt x="1203" y="184"/>
                    <a:pt x="1182" y="170"/>
                    <a:pt x="1156" y="143"/>
                  </a:cubicBezTo>
                  <a:lnTo>
                    <a:pt x="1025" y="12"/>
                  </a:lnTo>
                  <a:cubicBezTo>
                    <a:pt x="947" y="48"/>
                    <a:pt x="873" y="69"/>
                    <a:pt x="798" y="69"/>
                  </a:cubicBezTo>
                  <a:cubicBezTo>
                    <a:pt x="724" y="69"/>
                    <a:pt x="650" y="48"/>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5"/>
            <p:cNvSpPr/>
            <p:nvPr/>
          </p:nvSpPr>
          <p:spPr>
            <a:xfrm>
              <a:off x="5887025" y="3486875"/>
              <a:ext cx="219400" cy="19375"/>
            </a:xfrm>
            <a:custGeom>
              <a:avLst/>
              <a:gdLst/>
              <a:ahLst/>
              <a:cxnLst/>
              <a:rect l="l" t="t" r="r" b="b"/>
              <a:pathLst>
                <a:path w="8776" h="775" extrusionOk="0">
                  <a:moveTo>
                    <a:pt x="6573" y="0"/>
                  </a:moveTo>
                  <a:cubicBezTo>
                    <a:pt x="6525" y="0"/>
                    <a:pt x="6490" y="36"/>
                    <a:pt x="6454" y="60"/>
                  </a:cubicBezTo>
                  <a:cubicBezTo>
                    <a:pt x="6442" y="131"/>
                    <a:pt x="6466" y="191"/>
                    <a:pt x="6514" y="250"/>
                  </a:cubicBezTo>
                  <a:cubicBezTo>
                    <a:pt x="6668" y="393"/>
                    <a:pt x="6859" y="346"/>
                    <a:pt x="7037" y="417"/>
                  </a:cubicBezTo>
                  <a:cubicBezTo>
                    <a:pt x="6968" y="452"/>
                    <a:pt x="6900" y="463"/>
                    <a:pt x="6834" y="463"/>
                  </a:cubicBezTo>
                  <a:cubicBezTo>
                    <a:pt x="6717" y="463"/>
                    <a:pt x="6603" y="429"/>
                    <a:pt x="6490" y="429"/>
                  </a:cubicBezTo>
                  <a:cubicBezTo>
                    <a:pt x="6406" y="429"/>
                    <a:pt x="6347" y="417"/>
                    <a:pt x="6287" y="417"/>
                  </a:cubicBezTo>
                  <a:lnTo>
                    <a:pt x="6204" y="417"/>
                  </a:lnTo>
                  <a:cubicBezTo>
                    <a:pt x="6085" y="453"/>
                    <a:pt x="5978" y="465"/>
                    <a:pt x="5859" y="476"/>
                  </a:cubicBezTo>
                  <a:lnTo>
                    <a:pt x="5537" y="476"/>
                  </a:lnTo>
                  <a:cubicBezTo>
                    <a:pt x="5430" y="476"/>
                    <a:pt x="5323" y="453"/>
                    <a:pt x="5240" y="405"/>
                  </a:cubicBezTo>
                  <a:cubicBezTo>
                    <a:pt x="5156" y="357"/>
                    <a:pt x="5097" y="310"/>
                    <a:pt x="5025" y="286"/>
                  </a:cubicBezTo>
                  <a:cubicBezTo>
                    <a:pt x="5001" y="280"/>
                    <a:pt x="4975" y="277"/>
                    <a:pt x="4949" y="277"/>
                  </a:cubicBezTo>
                  <a:cubicBezTo>
                    <a:pt x="4924" y="277"/>
                    <a:pt x="4900" y="280"/>
                    <a:pt x="4882" y="286"/>
                  </a:cubicBezTo>
                  <a:cubicBezTo>
                    <a:pt x="4835" y="310"/>
                    <a:pt x="4799" y="346"/>
                    <a:pt x="4763" y="369"/>
                  </a:cubicBezTo>
                  <a:cubicBezTo>
                    <a:pt x="4718" y="406"/>
                    <a:pt x="4672" y="421"/>
                    <a:pt x="4616" y="421"/>
                  </a:cubicBezTo>
                  <a:cubicBezTo>
                    <a:pt x="4599" y="421"/>
                    <a:pt x="4581" y="420"/>
                    <a:pt x="4561" y="417"/>
                  </a:cubicBezTo>
                  <a:lnTo>
                    <a:pt x="4430" y="369"/>
                  </a:lnTo>
                  <a:lnTo>
                    <a:pt x="4204" y="286"/>
                  </a:lnTo>
                  <a:cubicBezTo>
                    <a:pt x="4144" y="274"/>
                    <a:pt x="4108" y="274"/>
                    <a:pt x="4049" y="274"/>
                  </a:cubicBezTo>
                  <a:cubicBezTo>
                    <a:pt x="3954" y="286"/>
                    <a:pt x="3882" y="310"/>
                    <a:pt x="3811" y="346"/>
                  </a:cubicBezTo>
                  <a:cubicBezTo>
                    <a:pt x="3751" y="369"/>
                    <a:pt x="3704" y="393"/>
                    <a:pt x="3644" y="405"/>
                  </a:cubicBezTo>
                  <a:cubicBezTo>
                    <a:pt x="3611" y="412"/>
                    <a:pt x="3578" y="415"/>
                    <a:pt x="3544" y="415"/>
                  </a:cubicBezTo>
                  <a:cubicBezTo>
                    <a:pt x="3459" y="415"/>
                    <a:pt x="3373" y="395"/>
                    <a:pt x="3287" y="369"/>
                  </a:cubicBezTo>
                  <a:cubicBezTo>
                    <a:pt x="3168" y="334"/>
                    <a:pt x="3049" y="310"/>
                    <a:pt x="2930" y="310"/>
                  </a:cubicBezTo>
                  <a:lnTo>
                    <a:pt x="1394" y="310"/>
                  </a:lnTo>
                  <a:cubicBezTo>
                    <a:pt x="1215" y="310"/>
                    <a:pt x="1037" y="298"/>
                    <a:pt x="858" y="298"/>
                  </a:cubicBezTo>
                  <a:lnTo>
                    <a:pt x="632" y="298"/>
                  </a:lnTo>
                  <a:cubicBezTo>
                    <a:pt x="418" y="310"/>
                    <a:pt x="156" y="286"/>
                    <a:pt x="1" y="512"/>
                  </a:cubicBezTo>
                  <a:cubicBezTo>
                    <a:pt x="275" y="655"/>
                    <a:pt x="596" y="607"/>
                    <a:pt x="894" y="631"/>
                  </a:cubicBezTo>
                  <a:cubicBezTo>
                    <a:pt x="1846" y="667"/>
                    <a:pt x="2811" y="607"/>
                    <a:pt x="3763" y="762"/>
                  </a:cubicBezTo>
                  <a:cubicBezTo>
                    <a:pt x="3870" y="750"/>
                    <a:pt x="3989" y="726"/>
                    <a:pt x="4108" y="726"/>
                  </a:cubicBezTo>
                  <a:cubicBezTo>
                    <a:pt x="5668" y="738"/>
                    <a:pt x="7216" y="762"/>
                    <a:pt x="8776" y="774"/>
                  </a:cubicBezTo>
                  <a:cubicBezTo>
                    <a:pt x="8654" y="646"/>
                    <a:pt x="8512" y="618"/>
                    <a:pt x="8367" y="618"/>
                  </a:cubicBezTo>
                  <a:cubicBezTo>
                    <a:pt x="8249" y="618"/>
                    <a:pt x="8129" y="637"/>
                    <a:pt x="8015" y="637"/>
                  </a:cubicBezTo>
                  <a:cubicBezTo>
                    <a:pt x="7982" y="637"/>
                    <a:pt x="7950" y="635"/>
                    <a:pt x="7918" y="631"/>
                  </a:cubicBezTo>
                  <a:cubicBezTo>
                    <a:pt x="7597" y="572"/>
                    <a:pt x="7561" y="417"/>
                    <a:pt x="7776" y="191"/>
                  </a:cubicBezTo>
                  <a:lnTo>
                    <a:pt x="7764" y="131"/>
                  </a:lnTo>
                  <a:lnTo>
                    <a:pt x="7764" y="60"/>
                  </a:lnTo>
                  <a:lnTo>
                    <a:pt x="6645" y="12"/>
                  </a:lnTo>
                  <a:cubicBezTo>
                    <a:pt x="6645" y="12"/>
                    <a:pt x="6621" y="0"/>
                    <a:pt x="6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5"/>
            <p:cNvSpPr/>
            <p:nvPr/>
          </p:nvSpPr>
          <p:spPr>
            <a:xfrm>
              <a:off x="6128125" y="3527450"/>
              <a:ext cx="48850" cy="11650"/>
            </a:xfrm>
            <a:custGeom>
              <a:avLst/>
              <a:gdLst/>
              <a:ahLst/>
              <a:cxnLst/>
              <a:rect l="l" t="t" r="r" b="b"/>
              <a:pathLst>
                <a:path w="1954" h="466" extrusionOk="0">
                  <a:moveTo>
                    <a:pt x="575" y="0"/>
                  </a:moveTo>
                  <a:cubicBezTo>
                    <a:pt x="383" y="0"/>
                    <a:pt x="191" y="8"/>
                    <a:pt x="1" y="32"/>
                  </a:cubicBezTo>
                  <a:lnTo>
                    <a:pt x="1" y="282"/>
                  </a:lnTo>
                  <a:cubicBezTo>
                    <a:pt x="37" y="330"/>
                    <a:pt x="96" y="377"/>
                    <a:pt x="144" y="413"/>
                  </a:cubicBezTo>
                  <a:cubicBezTo>
                    <a:pt x="220" y="378"/>
                    <a:pt x="296" y="366"/>
                    <a:pt x="371" y="366"/>
                  </a:cubicBezTo>
                  <a:cubicBezTo>
                    <a:pt x="474" y="366"/>
                    <a:pt x="577" y="388"/>
                    <a:pt x="680" y="401"/>
                  </a:cubicBezTo>
                  <a:cubicBezTo>
                    <a:pt x="874" y="426"/>
                    <a:pt x="1074" y="465"/>
                    <a:pt x="1275" y="465"/>
                  </a:cubicBezTo>
                  <a:cubicBezTo>
                    <a:pt x="1467" y="465"/>
                    <a:pt x="1660" y="429"/>
                    <a:pt x="1846" y="306"/>
                  </a:cubicBezTo>
                  <a:cubicBezTo>
                    <a:pt x="1954" y="163"/>
                    <a:pt x="1823" y="104"/>
                    <a:pt x="1727" y="32"/>
                  </a:cubicBezTo>
                  <a:cubicBezTo>
                    <a:pt x="1346" y="32"/>
                    <a:pt x="960"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5"/>
            <p:cNvSpPr/>
            <p:nvPr/>
          </p:nvSpPr>
          <p:spPr>
            <a:xfrm>
              <a:off x="6171300" y="3527825"/>
              <a:ext cx="43475" cy="11150"/>
            </a:xfrm>
            <a:custGeom>
              <a:avLst/>
              <a:gdLst/>
              <a:ahLst/>
              <a:cxnLst/>
              <a:rect l="l" t="t" r="r" b="b"/>
              <a:pathLst>
                <a:path w="1739" h="446" extrusionOk="0">
                  <a:moveTo>
                    <a:pt x="1300" y="0"/>
                  </a:moveTo>
                  <a:cubicBezTo>
                    <a:pt x="1103" y="0"/>
                    <a:pt x="921" y="55"/>
                    <a:pt x="738" y="136"/>
                  </a:cubicBezTo>
                  <a:cubicBezTo>
                    <a:pt x="596" y="29"/>
                    <a:pt x="417" y="124"/>
                    <a:pt x="274" y="17"/>
                  </a:cubicBezTo>
                  <a:lnTo>
                    <a:pt x="0" y="17"/>
                  </a:lnTo>
                  <a:cubicBezTo>
                    <a:pt x="36" y="101"/>
                    <a:pt x="72" y="208"/>
                    <a:pt x="119" y="303"/>
                  </a:cubicBezTo>
                  <a:cubicBezTo>
                    <a:pt x="215" y="362"/>
                    <a:pt x="357" y="327"/>
                    <a:pt x="429" y="446"/>
                  </a:cubicBezTo>
                  <a:cubicBezTo>
                    <a:pt x="846" y="434"/>
                    <a:pt x="1274" y="434"/>
                    <a:pt x="1691" y="422"/>
                  </a:cubicBezTo>
                  <a:cubicBezTo>
                    <a:pt x="1739" y="196"/>
                    <a:pt x="1727" y="17"/>
                    <a:pt x="1405" y="5"/>
                  </a:cubicBezTo>
                  <a:cubicBezTo>
                    <a:pt x="1370" y="2"/>
                    <a:pt x="1335" y="0"/>
                    <a:pt x="1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5"/>
            <p:cNvSpPr/>
            <p:nvPr/>
          </p:nvSpPr>
          <p:spPr>
            <a:xfrm>
              <a:off x="6039125" y="3523775"/>
              <a:ext cx="47950" cy="11025"/>
            </a:xfrm>
            <a:custGeom>
              <a:avLst/>
              <a:gdLst/>
              <a:ahLst/>
              <a:cxnLst/>
              <a:rect l="l" t="t" r="r" b="b"/>
              <a:pathLst>
                <a:path w="1918" h="441" extrusionOk="0">
                  <a:moveTo>
                    <a:pt x="251" y="1"/>
                  </a:moveTo>
                  <a:cubicBezTo>
                    <a:pt x="180" y="12"/>
                    <a:pt x="60" y="12"/>
                    <a:pt x="25" y="120"/>
                  </a:cubicBezTo>
                  <a:cubicBezTo>
                    <a:pt x="1" y="215"/>
                    <a:pt x="84" y="263"/>
                    <a:pt x="180" y="298"/>
                  </a:cubicBezTo>
                  <a:cubicBezTo>
                    <a:pt x="208" y="309"/>
                    <a:pt x="236" y="313"/>
                    <a:pt x="264" y="313"/>
                  </a:cubicBezTo>
                  <a:cubicBezTo>
                    <a:pt x="408" y="313"/>
                    <a:pt x="537" y="193"/>
                    <a:pt x="659" y="193"/>
                  </a:cubicBezTo>
                  <a:cubicBezTo>
                    <a:pt x="698" y="193"/>
                    <a:pt x="737" y="206"/>
                    <a:pt x="775" y="239"/>
                  </a:cubicBezTo>
                  <a:cubicBezTo>
                    <a:pt x="990" y="402"/>
                    <a:pt x="1210" y="440"/>
                    <a:pt x="1434" y="440"/>
                  </a:cubicBezTo>
                  <a:cubicBezTo>
                    <a:pt x="1570" y="440"/>
                    <a:pt x="1707" y="426"/>
                    <a:pt x="1846" y="417"/>
                  </a:cubicBezTo>
                  <a:cubicBezTo>
                    <a:pt x="1918" y="322"/>
                    <a:pt x="1918" y="239"/>
                    <a:pt x="1834" y="143"/>
                  </a:cubicBezTo>
                  <a:cubicBezTo>
                    <a:pt x="1311" y="108"/>
                    <a:pt x="775" y="36"/>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5"/>
            <p:cNvSpPr/>
            <p:nvPr/>
          </p:nvSpPr>
          <p:spPr>
            <a:xfrm>
              <a:off x="6184700" y="3508675"/>
              <a:ext cx="47925" cy="5925"/>
            </a:xfrm>
            <a:custGeom>
              <a:avLst/>
              <a:gdLst/>
              <a:ahLst/>
              <a:cxnLst/>
              <a:rect l="l" t="t" r="r" b="b"/>
              <a:pathLst>
                <a:path w="1917" h="237" extrusionOk="0">
                  <a:moveTo>
                    <a:pt x="685" y="0"/>
                  </a:moveTo>
                  <a:cubicBezTo>
                    <a:pt x="655" y="0"/>
                    <a:pt x="625" y="3"/>
                    <a:pt x="595" y="9"/>
                  </a:cubicBezTo>
                  <a:cubicBezTo>
                    <a:pt x="393" y="21"/>
                    <a:pt x="191" y="33"/>
                    <a:pt x="0" y="57"/>
                  </a:cubicBezTo>
                  <a:cubicBezTo>
                    <a:pt x="536" y="188"/>
                    <a:pt x="1095" y="140"/>
                    <a:pt x="1667" y="235"/>
                  </a:cubicBezTo>
                  <a:cubicBezTo>
                    <a:pt x="1677" y="236"/>
                    <a:pt x="1687" y="237"/>
                    <a:pt x="1696" y="237"/>
                  </a:cubicBezTo>
                  <a:cubicBezTo>
                    <a:pt x="1801" y="237"/>
                    <a:pt x="1884" y="177"/>
                    <a:pt x="1917" y="57"/>
                  </a:cubicBezTo>
                  <a:cubicBezTo>
                    <a:pt x="1703" y="33"/>
                    <a:pt x="1512" y="33"/>
                    <a:pt x="1322" y="33"/>
                  </a:cubicBezTo>
                  <a:cubicBezTo>
                    <a:pt x="1143" y="21"/>
                    <a:pt x="953" y="21"/>
                    <a:pt x="774" y="9"/>
                  </a:cubicBezTo>
                  <a:cubicBezTo>
                    <a:pt x="744" y="3"/>
                    <a:pt x="714" y="0"/>
                    <a:pt x="6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5"/>
            <p:cNvSpPr/>
            <p:nvPr/>
          </p:nvSpPr>
          <p:spPr>
            <a:xfrm>
              <a:off x="6109075" y="3506225"/>
              <a:ext cx="47650" cy="4175"/>
            </a:xfrm>
            <a:custGeom>
              <a:avLst/>
              <a:gdLst/>
              <a:ahLst/>
              <a:cxnLst/>
              <a:rect l="l" t="t" r="r" b="b"/>
              <a:pathLst>
                <a:path w="1906" h="167" extrusionOk="0">
                  <a:moveTo>
                    <a:pt x="1537" y="0"/>
                  </a:moveTo>
                  <a:cubicBezTo>
                    <a:pt x="1025" y="0"/>
                    <a:pt x="501" y="12"/>
                    <a:pt x="1" y="12"/>
                  </a:cubicBezTo>
                  <a:cubicBezTo>
                    <a:pt x="620" y="167"/>
                    <a:pt x="1263" y="131"/>
                    <a:pt x="1906" y="155"/>
                  </a:cubicBezTo>
                  <a:cubicBezTo>
                    <a:pt x="1811" y="36"/>
                    <a:pt x="1680" y="0"/>
                    <a:pt x="1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5"/>
            <p:cNvSpPr/>
            <p:nvPr/>
          </p:nvSpPr>
          <p:spPr>
            <a:xfrm>
              <a:off x="6084975" y="3524925"/>
              <a:ext cx="11025" cy="9300"/>
            </a:xfrm>
            <a:custGeom>
              <a:avLst/>
              <a:gdLst/>
              <a:ahLst/>
              <a:cxnLst/>
              <a:rect l="l" t="t" r="r" b="b"/>
              <a:pathLst>
                <a:path w="441" h="372" extrusionOk="0">
                  <a:moveTo>
                    <a:pt x="288" y="0"/>
                  </a:moveTo>
                  <a:cubicBezTo>
                    <a:pt x="188" y="0"/>
                    <a:pt x="97" y="81"/>
                    <a:pt x="0" y="97"/>
                  </a:cubicBezTo>
                  <a:cubicBezTo>
                    <a:pt x="0" y="193"/>
                    <a:pt x="12" y="276"/>
                    <a:pt x="12" y="371"/>
                  </a:cubicBezTo>
                  <a:lnTo>
                    <a:pt x="429" y="371"/>
                  </a:lnTo>
                  <a:cubicBezTo>
                    <a:pt x="429" y="336"/>
                    <a:pt x="441" y="300"/>
                    <a:pt x="441" y="264"/>
                  </a:cubicBezTo>
                  <a:lnTo>
                    <a:pt x="441" y="74"/>
                  </a:lnTo>
                  <a:cubicBezTo>
                    <a:pt x="387" y="19"/>
                    <a:pt x="336" y="0"/>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5"/>
            <p:cNvSpPr/>
            <p:nvPr/>
          </p:nvSpPr>
          <p:spPr>
            <a:xfrm>
              <a:off x="6178150" y="3527950"/>
              <a:ext cx="11625" cy="3225"/>
            </a:xfrm>
            <a:custGeom>
              <a:avLst/>
              <a:gdLst/>
              <a:ahLst/>
              <a:cxnLst/>
              <a:rect l="l" t="t" r="r" b="b"/>
              <a:pathLst>
                <a:path w="465" h="129" extrusionOk="0">
                  <a:moveTo>
                    <a:pt x="0" y="0"/>
                  </a:moveTo>
                  <a:cubicBezTo>
                    <a:pt x="97" y="105"/>
                    <a:pt x="200" y="128"/>
                    <a:pt x="308" y="128"/>
                  </a:cubicBezTo>
                  <a:cubicBezTo>
                    <a:pt x="359" y="128"/>
                    <a:pt x="411" y="123"/>
                    <a:pt x="464" y="119"/>
                  </a:cubicBezTo>
                  <a:cubicBezTo>
                    <a:pt x="334" y="0"/>
                    <a:pt x="16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5"/>
            <p:cNvSpPr/>
            <p:nvPr/>
          </p:nvSpPr>
          <p:spPr>
            <a:xfrm>
              <a:off x="6159400" y="3510375"/>
              <a:ext cx="9250" cy="1950"/>
            </a:xfrm>
            <a:custGeom>
              <a:avLst/>
              <a:gdLst/>
              <a:ahLst/>
              <a:cxnLst/>
              <a:rect l="l" t="t" r="r" b="b"/>
              <a:pathLst>
                <a:path w="370" h="78" extrusionOk="0">
                  <a:moveTo>
                    <a:pt x="0" y="1"/>
                  </a:moveTo>
                  <a:cubicBezTo>
                    <a:pt x="54" y="55"/>
                    <a:pt x="109" y="77"/>
                    <a:pt x="164" y="77"/>
                  </a:cubicBezTo>
                  <a:cubicBezTo>
                    <a:pt x="230" y="77"/>
                    <a:pt x="298" y="46"/>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5"/>
            <p:cNvSpPr/>
            <p:nvPr/>
          </p:nvSpPr>
          <p:spPr>
            <a:xfrm>
              <a:off x="6019800" y="3541350"/>
              <a:ext cx="32750" cy="8675"/>
            </a:xfrm>
            <a:custGeom>
              <a:avLst/>
              <a:gdLst/>
              <a:ahLst/>
              <a:cxnLst/>
              <a:rect l="l" t="t" r="r" b="b"/>
              <a:pathLst>
                <a:path w="1310" h="347" extrusionOk="0">
                  <a:moveTo>
                    <a:pt x="1036" y="12"/>
                  </a:moveTo>
                  <a:cubicBezTo>
                    <a:pt x="845" y="24"/>
                    <a:pt x="655" y="24"/>
                    <a:pt x="464" y="24"/>
                  </a:cubicBezTo>
                  <a:cubicBezTo>
                    <a:pt x="321" y="131"/>
                    <a:pt x="107" y="0"/>
                    <a:pt x="0" y="191"/>
                  </a:cubicBezTo>
                  <a:cubicBezTo>
                    <a:pt x="238" y="281"/>
                    <a:pt x="476" y="346"/>
                    <a:pt x="713" y="346"/>
                  </a:cubicBezTo>
                  <a:cubicBezTo>
                    <a:pt x="913" y="346"/>
                    <a:pt x="1113" y="299"/>
                    <a:pt x="1310" y="179"/>
                  </a:cubicBezTo>
                  <a:cubicBezTo>
                    <a:pt x="1214" y="119"/>
                    <a:pt x="1131" y="71"/>
                    <a:pt x="103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5"/>
            <p:cNvSpPr/>
            <p:nvPr/>
          </p:nvSpPr>
          <p:spPr>
            <a:xfrm>
              <a:off x="6174575" y="3534725"/>
              <a:ext cx="7450" cy="3700"/>
            </a:xfrm>
            <a:custGeom>
              <a:avLst/>
              <a:gdLst/>
              <a:ahLst/>
              <a:cxnLst/>
              <a:rect l="l" t="t" r="r" b="b"/>
              <a:pathLst>
                <a:path w="298" h="148" extrusionOk="0">
                  <a:moveTo>
                    <a:pt x="46" y="1"/>
                  </a:moveTo>
                  <a:cubicBezTo>
                    <a:pt x="31" y="1"/>
                    <a:pt x="16" y="2"/>
                    <a:pt x="0" y="3"/>
                  </a:cubicBezTo>
                  <a:cubicBezTo>
                    <a:pt x="65" y="100"/>
                    <a:pt x="148" y="148"/>
                    <a:pt x="260" y="148"/>
                  </a:cubicBezTo>
                  <a:cubicBezTo>
                    <a:pt x="272" y="148"/>
                    <a:pt x="285" y="147"/>
                    <a:pt x="298" y="146"/>
                  </a:cubicBezTo>
                  <a:cubicBezTo>
                    <a:pt x="246" y="41"/>
                    <a:pt x="156" y="1"/>
                    <a:pt x="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5"/>
            <p:cNvSpPr/>
            <p:nvPr/>
          </p:nvSpPr>
          <p:spPr>
            <a:xfrm>
              <a:off x="6124275" y="3616650"/>
              <a:ext cx="14600" cy="4200"/>
            </a:xfrm>
            <a:custGeom>
              <a:avLst/>
              <a:gdLst/>
              <a:ahLst/>
              <a:cxnLst/>
              <a:rect l="l" t="t" r="r" b="b"/>
              <a:pathLst>
                <a:path w="584" h="168" extrusionOk="0">
                  <a:moveTo>
                    <a:pt x="429" y="0"/>
                  </a:moveTo>
                  <a:cubicBezTo>
                    <a:pt x="298" y="24"/>
                    <a:pt x="155" y="24"/>
                    <a:pt x="0" y="36"/>
                  </a:cubicBezTo>
                  <a:cubicBezTo>
                    <a:pt x="79" y="143"/>
                    <a:pt x="170" y="167"/>
                    <a:pt x="265" y="167"/>
                  </a:cubicBezTo>
                  <a:cubicBezTo>
                    <a:pt x="347" y="167"/>
                    <a:pt x="431" y="149"/>
                    <a:pt x="512" y="149"/>
                  </a:cubicBezTo>
                  <a:cubicBezTo>
                    <a:pt x="536" y="149"/>
                    <a:pt x="560" y="151"/>
                    <a:pt x="584" y="155"/>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5"/>
            <p:cNvSpPr/>
            <p:nvPr/>
          </p:nvSpPr>
          <p:spPr>
            <a:xfrm>
              <a:off x="5374475" y="2102825"/>
              <a:ext cx="166400" cy="34500"/>
            </a:xfrm>
            <a:custGeom>
              <a:avLst/>
              <a:gdLst/>
              <a:ahLst/>
              <a:cxnLst/>
              <a:rect l="l" t="t" r="r" b="b"/>
              <a:pathLst>
                <a:path w="6656" h="1380" extrusionOk="0">
                  <a:moveTo>
                    <a:pt x="870" y="0"/>
                  </a:moveTo>
                  <a:cubicBezTo>
                    <a:pt x="776" y="0"/>
                    <a:pt x="681" y="5"/>
                    <a:pt x="584" y="10"/>
                  </a:cubicBezTo>
                  <a:cubicBezTo>
                    <a:pt x="512" y="22"/>
                    <a:pt x="441" y="58"/>
                    <a:pt x="381" y="105"/>
                  </a:cubicBezTo>
                  <a:cubicBezTo>
                    <a:pt x="96" y="320"/>
                    <a:pt x="0" y="546"/>
                    <a:pt x="357" y="772"/>
                  </a:cubicBezTo>
                  <a:cubicBezTo>
                    <a:pt x="477" y="844"/>
                    <a:pt x="596" y="891"/>
                    <a:pt x="738" y="939"/>
                  </a:cubicBezTo>
                  <a:cubicBezTo>
                    <a:pt x="774" y="939"/>
                    <a:pt x="810" y="951"/>
                    <a:pt x="834" y="951"/>
                  </a:cubicBezTo>
                  <a:cubicBezTo>
                    <a:pt x="881" y="963"/>
                    <a:pt x="917" y="963"/>
                    <a:pt x="941" y="963"/>
                  </a:cubicBezTo>
                  <a:cubicBezTo>
                    <a:pt x="1524" y="1082"/>
                    <a:pt x="2120" y="1010"/>
                    <a:pt x="2703" y="1070"/>
                  </a:cubicBezTo>
                  <a:cubicBezTo>
                    <a:pt x="2763" y="1082"/>
                    <a:pt x="2822" y="1082"/>
                    <a:pt x="2882" y="1082"/>
                  </a:cubicBezTo>
                  <a:cubicBezTo>
                    <a:pt x="2888" y="1084"/>
                    <a:pt x="2893" y="1085"/>
                    <a:pt x="2899" y="1085"/>
                  </a:cubicBezTo>
                  <a:cubicBezTo>
                    <a:pt x="2941" y="1085"/>
                    <a:pt x="2963" y="1019"/>
                    <a:pt x="2990" y="1019"/>
                  </a:cubicBezTo>
                  <a:cubicBezTo>
                    <a:pt x="2994" y="1019"/>
                    <a:pt x="2997" y="1020"/>
                    <a:pt x="3001" y="1022"/>
                  </a:cubicBezTo>
                  <a:cubicBezTo>
                    <a:pt x="3024" y="1070"/>
                    <a:pt x="2917" y="1117"/>
                    <a:pt x="2941" y="1177"/>
                  </a:cubicBezTo>
                  <a:cubicBezTo>
                    <a:pt x="2941" y="1260"/>
                    <a:pt x="2977" y="1344"/>
                    <a:pt x="3072" y="1379"/>
                  </a:cubicBezTo>
                  <a:cubicBezTo>
                    <a:pt x="3429" y="1225"/>
                    <a:pt x="3810" y="1308"/>
                    <a:pt x="4167" y="1177"/>
                  </a:cubicBezTo>
                  <a:cubicBezTo>
                    <a:pt x="4253" y="1166"/>
                    <a:pt x="4137" y="1041"/>
                    <a:pt x="4224" y="1041"/>
                  </a:cubicBezTo>
                  <a:cubicBezTo>
                    <a:pt x="4234" y="1041"/>
                    <a:pt x="4247" y="1042"/>
                    <a:pt x="4263" y="1046"/>
                  </a:cubicBezTo>
                  <a:cubicBezTo>
                    <a:pt x="4310" y="1070"/>
                    <a:pt x="4370" y="1082"/>
                    <a:pt x="4429" y="1082"/>
                  </a:cubicBezTo>
                  <a:cubicBezTo>
                    <a:pt x="4566" y="1063"/>
                    <a:pt x="4704" y="1038"/>
                    <a:pt x="4841" y="1038"/>
                  </a:cubicBezTo>
                  <a:cubicBezTo>
                    <a:pt x="4882" y="1038"/>
                    <a:pt x="4924" y="1040"/>
                    <a:pt x="4965" y="1046"/>
                  </a:cubicBezTo>
                  <a:cubicBezTo>
                    <a:pt x="5239" y="1058"/>
                    <a:pt x="5537" y="1106"/>
                    <a:pt x="5799" y="1248"/>
                  </a:cubicBezTo>
                  <a:cubicBezTo>
                    <a:pt x="5872" y="1266"/>
                    <a:pt x="5943" y="1274"/>
                    <a:pt x="6011" y="1274"/>
                  </a:cubicBezTo>
                  <a:cubicBezTo>
                    <a:pt x="6219" y="1274"/>
                    <a:pt x="6405" y="1198"/>
                    <a:pt x="6584" y="1082"/>
                  </a:cubicBezTo>
                  <a:cubicBezTo>
                    <a:pt x="6632" y="1046"/>
                    <a:pt x="6656" y="986"/>
                    <a:pt x="6656" y="903"/>
                  </a:cubicBezTo>
                  <a:cubicBezTo>
                    <a:pt x="6596" y="665"/>
                    <a:pt x="6311" y="725"/>
                    <a:pt x="6180" y="582"/>
                  </a:cubicBezTo>
                  <a:cubicBezTo>
                    <a:pt x="5537" y="332"/>
                    <a:pt x="4822" y="534"/>
                    <a:pt x="4167" y="308"/>
                  </a:cubicBezTo>
                  <a:cubicBezTo>
                    <a:pt x="4025" y="224"/>
                    <a:pt x="3870" y="177"/>
                    <a:pt x="3691" y="141"/>
                  </a:cubicBezTo>
                  <a:cubicBezTo>
                    <a:pt x="3544" y="152"/>
                    <a:pt x="3396" y="157"/>
                    <a:pt x="3249" y="157"/>
                  </a:cubicBezTo>
                  <a:cubicBezTo>
                    <a:pt x="2587" y="157"/>
                    <a:pt x="1927" y="65"/>
                    <a:pt x="1274" y="46"/>
                  </a:cubicBezTo>
                  <a:cubicBezTo>
                    <a:pt x="1140" y="11"/>
                    <a:pt x="1006"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5"/>
            <p:cNvSpPr/>
            <p:nvPr/>
          </p:nvSpPr>
          <p:spPr>
            <a:xfrm>
              <a:off x="5657250" y="2120925"/>
              <a:ext cx="94675" cy="21125"/>
            </a:xfrm>
            <a:custGeom>
              <a:avLst/>
              <a:gdLst/>
              <a:ahLst/>
              <a:cxnLst/>
              <a:rect l="l" t="t" r="r" b="b"/>
              <a:pathLst>
                <a:path w="3787" h="845" extrusionOk="0">
                  <a:moveTo>
                    <a:pt x="888" y="0"/>
                  </a:moveTo>
                  <a:cubicBezTo>
                    <a:pt x="846" y="0"/>
                    <a:pt x="804" y="10"/>
                    <a:pt x="762" y="36"/>
                  </a:cubicBezTo>
                  <a:cubicBezTo>
                    <a:pt x="721" y="78"/>
                    <a:pt x="676" y="99"/>
                    <a:pt x="628" y="99"/>
                  </a:cubicBezTo>
                  <a:cubicBezTo>
                    <a:pt x="581" y="99"/>
                    <a:pt x="530" y="78"/>
                    <a:pt x="476" y="36"/>
                  </a:cubicBezTo>
                  <a:lnTo>
                    <a:pt x="334" y="36"/>
                  </a:lnTo>
                  <a:cubicBezTo>
                    <a:pt x="155" y="203"/>
                    <a:pt x="0" y="393"/>
                    <a:pt x="167" y="643"/>
                  </a:cubicBezTo>
                  <a:cubicBezTo>
                    <a:pt x="265" y="804"/>
                    <a:pt x="410" y="844"/>
                    <a:pt x="572" y="844"/>
                  </a:cubicBezTo>
                  <a:cubicBezTo>
                    <a:pt x="626" y="844"/>
                    <a:pt x="682" y="840"/>
                    <a:pt x="738" y="834"/>
                  </a:cubicBezTo>
                  <a:cubicBezTo>
                    <a:pt x="1030" y="809"/>
                    <a:pt x="1321" y="778"/>
                    <a:pt x="1612" y="778"/>
                  </a:cubicBezTo>
                  <a:cubicBezTo>
                    <a:pt x="1738" y="778"/>
                    <a:pt x="1863" y="784"/>
                    <a:pt x="1989" y="798"/>
                  </a:cubicBezTo>
                  <a:cubicBezTo>
                    <a:pt x="2245" y="798"/>
                    <a:pt x="2506" y="819"/>
                    <a:pt x="2768" y="819"/>
                  </a:cubicBezTo>
                  <a:cubicBezTo>
                    <a:pt x="3030" y="819"/>
                    <a:pt x="3292" y="798"/>
                    <a:pt x="3548" y="715"/>
                  </a:cubicBezTo>
                  <a:cubicBezTo>
                    <a:pt x="3691" y="632"/>
                    <a:pt x="3786" y="501"/>
                    <a:pt x="3786" y="322"/>
                  </a:cubicBezTo>
                  <a:cubicBezTo>
                    <a:pt x="3737" y="260"/>
                    <a:pt x="3687" y="224"/>
                    <a:pt x="3635" y="224"/>
                  </a:cubicBezTo>
                  <a:cubicBezTo>
                    <a:pt x="3588" y="224"/>
                    <a:pt x="3540" y="254"/>
                    <a:pt x="3489" y="322"/>
                  </a:cubicBezTo>
                  <a:cubicBezTo>
                    <a:pt x="3438" y="367"/>
                    <a:pt x="3390" y="391"/>
                    <a:pt x="3340" y="391"/>
                  </a:cubicBezTo>
                  <a:cubicBezTo>
                    <a:pt x="3297" y="391"/>
                    <a:pt x="3253" y="373"/>
                    <a:pt x="3203" y="334"/>
                  </a:cubicBezTo>
                  <a:cubicBezTo>
                    <a:pt x="2977" y="274"/>
                    <a:pt x="2762" y="227"/>
                    <a:pt x="2620" y="24"/>
                  </a:cubicBezTo>
                  <a:cubicBezTo>
                    <a:pt x="2608" y="24"/>
                    <a:pt x="2596" y="1"/>
                    <a:pt x="2584" y="1"/>
                  </a:cubicBezTo>
                  <a:cubicBezTo>
                    <a:pt x="2548" y="1"/>
                    <a:pt x="2524" y="24"/>
                    <a:pt x="2489" y="36"/>
                  </a:cubicBezTo>
                  <a:cubicBezTo>
                    <a:pt x="2395" y="141"/>
                    <a:pt x="2306" y="187"/>
                    <a:pt x="2217" y="187"/>
                  </a:cubicBezTo>
                  <a:cubicBezTo>
                    <a:pt x="2115" y="187"/>
                    <a:pt x="2014" y="126"/>
                    <a:pt x="1905" y="24"/>
                  </a:cubicBezTo>
                  <a:cubicBezTo>
                    <a:pt x="1810" y="24"/>
                    <a:pt x="1715" y="24"/>
                    <a:pt x="1596" y="48"/>
                  </a:cubicBezTo>
                  <a:cubicBezTo>
                    <a:pt x="1596" y="48"/>
                    <a:pt x="1584" y="60"/>
                    <a:pt x="1548" y="84"/>
                  </a:cubicBezTo>
                  <a:cubicBezTo>
                    <a:pt x="1524" y="84"/>
                    <a:pt x="1488" y="84"/>
                    <a:pt x="1465" y="36"/>
                  </a:cubicBezTo>
                  <a:cubicBezTo>
                    <a:pt x="1417" y="24"/>
                    <a:pt x="1369" y="24"/>
                    <a:pt x="1334" y="24"/>
                  </a:cubicBezTo>
                  <a:cubicBezTo>
                    <a:pt x="1269" y="32"/>
                    <a:pt x="1211" y="73"/>
                    <a:pt x="1146" y="73"/>
                  </a:cubicBezTo>
                  <a:cubicBezTo>
                    <a:pt x="1115" y="73"/>
                    <a:pt x="1083" y="63"/>
                    <a:pt x="1048" y="36"/>
                  </a:cubicBezTo>
                  <a:cubicBezTo>
                    <a:pt x="995" y="16"/>
                    <a:pt x="941" y="0"/>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5"/>
            <p:cNvSpPr/>
            <p:nvPr/>
          </p:nvSpPr>
          <p:spPr>
            <a:xfrm>
              <a:off x="5601275" y="2121525"/>
              <a:ext cx="104800" cy="25325"/>
            </a:xfrm>
            <a:custGeom>
              <a:avLst/>
              <a:gdLst/>
              <a:ahLst/>
              <a:cxnLst/>
              <a:rect l="l" t="t" r="r" b="b"/>
              <a:pathLst>
                <a:path w="4192" h="1013" extrusionOk="0">
                  <a:moveTo>
                    <a:pt x="2561" y="0"/>
                  </a:moveTo>
                  <a:lnTo>
                    <a:pt x="2561" y="0"/>
                  </a:lnTo>
                  <a:cubicBezTo>
                    <a:pt x="1703" y="12"/>
                    <a:pt x="846" y="12"/>
                    <a:pt x="1" y="24"/>
                  </a:cubicBezTo>
                  <a:cubicBezTo>
                    <a:pt x="143" y="309"/>
                    <a:pt x="360" y="351"/>
                    <a:pt x="589" y="351"/>
                  </a:cubicBezTo>
                  <a:cubicBezTo>
                    <a:pt x="684" y="351"/>
                    <a:pt x="782" y="344"/>
                    <a:pt x="877" y="344"/>
                  </a:cubicBezTo>
                  <a:cubicBezTo>
                    <a:pt x="974" y="344"/>
                    <a:pt x="1068" y="351"/>
                    <a:pt x="1156" y="381"/>
                  </a:cubicBezTo>
                  <a:cubicBezTo>
                    <a:pt x="1177" y="384"/>
                    <a:pt x="1198" y="385"/>
                    <a:pt x="1219" y="385"/>
                  </a:cubicBezTo>
                  <a:cubicBezTo>
                    <a:pt x="1410" y="385"/>
                    <a:pt x="1581" y="280"/>
                    <a:pt x="1829" y="280"/>
                  </a:cubicBezTo>
                  <a:cubicBezTo>
                    <a:pt x="1899" y="280"/>
                    <a:pt x="1976" y="288"/>
                    <a:pt x="2061" y="310"/>
                  </a:cubicBezTo>
                  <a:cubicBezTo>
                    <a:pt x="1976" y="297"/>
                    <a:pt x="1901" y="290"/>
                    <a:pt x="1835" y="290"/>
                  </a:cubicBezTo>
                  <a:cubicBezTo>
                    <a:pt x="1604" y="290"/>
                    <a:pt x="1477" y="372"/>
                    <a:pt x="1394" y="548"/>
                  </a:cubicBezTo>
                  <a:cubicBezTo>
                    <a:pt x="1382" y="619"/>
                    <a:pt x="1394" y="679"/>
                    <a:pt x="1430" y="739"/>
                  </a:cubicBezTo>
                  <a:cubicBezTo>
                    <a:pt x="1572" y="870"/>
                    <a:pt x="1763" y="893"/>
                    <a:pt x="1965" y="953"/>
                  </a:cubicBezTo>
                  <a:cubicBezTo>
                    <a:pt x="2025" y="965"/>
                    <a:pt x="2096" y="965"/>
                    <a:pt x="2156" y="965"/>
                  </a:cubicBezTo>
                  <a:cubicBezTo>
                    <a:pt x="2237" y="943"/>
                    <a:pt x="2318" y="880"/>
                    <a:pt x="2396" y="880"/>
                  </a:cubicBezTo>
                  <a:cubicBezTo>
                    <a:pt x="2444" y="880"/>
                    <a:pt x="2491" y="904"/>
                    <a:pt x="2537" y="977"/>
                  </a:cubicBezTo>
                  <a:cubicBezTo>
                    <a:pt x="2596" y="989"/>
                    <a:pt x="2656" y="1012"/>
                    <a:pt x="2739" y="1012"/>
                  </a:cubicBezTo>
                  <a:cubicBezTo>
                    <a:pt x="3192" y="870"/>
                    <a:pt x="3692" y="977"/>
                    <a:pt x="4132" y="750"/>
                  </a:cubicBezTo>
                  <a:cubicBezTo>
                    <a:pt x="4192" y="691"/>
                    <a:pt x="4192" y="619"/>
                    <a:pt x="4132" y="560"/>
                  </a:cubicBezTo>
                  <a:cubicBezTo>
                    <a:pt x="4013" y="540"/>
                    <a:pt x="3894" y="532"/>
                    <a:pt x="3777" y="532"/>
                  </a:cubicBezTo>
                  <a:cubicBezTo>
                    <a:pt x="3472" y="532"/>
                    <a:pt x="3171" y="585"/>
                    <a:pt x="2870" y="619"/>
                  </a:cubicBezTo>
                  <a:cubicBezTo>
                    <a:pt x="2787" y="629"/>
                    <a:pt x="2719" y="636"/>
                    <a:pt x="2666" y="636"/>
                  </a:cubicBezTo>
                  <a:cubicBezTo>
                    <a:pt x="2460" y="636"/>
                    <a:pt x="2456" y="543"/>
                    <a:pt x="2513" y="203"/>
                  </a:cubicBezTo>
                  <a:cubicBezTo>
                    <a:pt x="2525" y="131"/>
                    <a:pt x="2537" y="72"/>
                    <a:pt x="2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5"/>
            <p:cNvSpPr/>
            <p:nvPr/>
          </p:nvSpPr>
          <p:spPr>
            <a:xfrm>
              <a:off x="5584900" y="2121525"/>
              <a:ext cx="53625" cy="19900"/>
            </a:xfrm>
            <a:custGeom>
              <a:avLst/>
              <a:gdLst/>
              <a:ahLst/>
              <a:cxnLst/>
              <a:rect l="l" t="t" r="r" b="b"/>
              <a:pathLst>
                <a:path w="2145" h="796" extrusionOk="0">
                  <a:moveTo>
                    <a:pt x="334" y="0"/>
                  </a:moveTo>
                  <a:cubicBezTo>
                    <a:pt x="263" y="96"/>
                    <a:pt x="84" y="36"/>
                    <a:pt x="13" y="155"/>
                  </a:cubicBezTo>
                  <a:cubicBezTo>
                    <a:pt x="1" y="238"/>
                    <a:pt x="1" y="298"/>
                    <a:pt x="25" y="358"/>
                  </a:cubicBezTo>
                  <a:cubicBezTo>
                    <a:pt x="311" y="750"/>
                    <a:pt x="775" y="667"/>
                    <a:pt x="1156" y="786"/>
                  </a:cubicBezTo>
                  <a:cubicBezTo>
                    <a:pt x="1186" y="792"/>
                    <a:pt x="1218" y="795"/>
                    <a:pt x="1251" y="795"/>
                  </a:cubicBezTo>
                  <a:cubicBezTo>
                    <a:pt x="1284" y="795"/>
                    <a:pt x="1317" y="792"/>
                    <a:pt x="1346" y="786"/>
                  </a:cubicBezTo>
                  <a:cubicBezTo>
                    <a:pt x="1450" y="729"/>
                    <a:pt x="1550" y="710"/>
                    <a:pt x="1650" y="710"/>
                  </a:cubicBezTo>
                  <a:cubicBezTo>
                    <a:pt x="1758" y="710"/>
                    <a:pt x="1866" y="732"/>
                    <a:pt x="1977" y="750"/>
                  </a:cubicBezTo>
                  <a:cubicBezTo>
                    <a:pt x="2001" y="750"/>
                    <a:pt x="2037" y="739"/>
                    <a:pt x="2061" y="727"/>
                  </a:cubicBezTo>
                  <a:lnTo>
                    <a:pt x="2061" y="572"/>
                  </a:lnTo>
                  <a:cubicBezTo>
                    <a:pt x="2144" y="417"/>
                    <a:pt x="2049" y="334"/>
                    <a:pt x="1906" y="274"/>
                  </a:cubicBezTo>
                  <a:cubicBezTo>
                    <a:pt x="1692" y="143"/>
                    <a:pt x="1454" y="143"/>
                    <a:pt x="1215" y="143"/>
                  </a:cubicBezTo>
                  <a:cubicBezTo>
                    <a:pt x="1145" y="143"/>
                    <a:pt x="1072" y="149"/>
                    <a:pt x="999" y="149"/>
                  </a:cubicBezTo>
                  <a:cubicBezTo>
                    <a:pt x="863" y="149"/>
                    <a:pt x="729" y="129"/>
                    <a:pt x="620" y="12"/>
                  </a:cubicBezTo>
                  <a:cubicBezTo>
                    <a:pt x="537" y="12"/>
                    <a:pt x="430"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5"/>
            <p:cNvSpPr/>
            <p:nvPr/>
          </p:nvSpPr>
          <p:spPr>
            <a:xfrm>
              <a:off x="5529250" y="2116450"/>
              <a:ext cx="54500" cy="10425"/>
            </a:xfrm>
            <a:custGeom>
              <a:avLst/>
              <a:gdLst/>
              <a:ahLst/>
              <a:cxnLst/>
              <a:rect l="l" t="t" r="r" b="b"/>
              <a:pathLst>
                <a:path w="2180" h="417" extrusionOk="0">
                  <a:moveTo>
                    <a:pt x="1" y="37"/>
                  </a:moveTo>
                  <a:lnTo>
                    <a:pt x="1" y="37"/>
                  </a:lnTo>
                  <a:cubicBezTo>
                    <a:pt x="96" y="215"/>
                    <a:pt x="274" y="239"/>
                    <a:pt x="417" y="334"/>
                  </a:cubicBezTo>
                  <a:cubicBezTo>
                    <a:pt x="670" y="387"/>
                    <a:pt x="920" y="416"/>
                    <a:pt x="1169" y="416"/>
                  </a:cubicBezTo>
                  <a:cubicBezTo>
                    <a:pt x="1485" y="416"/>
                    <a:pt x="1801" y="369"/>
                    <a:pt x="2120" y="263"/>
                  </a:cubicBezTo>
                  <a:cubicBezTo>
                    <a:pt x="2132" y="227"/>
                    <a:pt x="2167" y="203"/>
                    <a:pt x="2179" y="168"/>
                  </a:cubicBezTo>
                  <a:cubicBezTo>
                    <a:pt x="1465" y="1"/>
                    <a:pt x="739" y="60"/>
                    <a:pt x="1"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5"/>
            <p:cNvSpPr/>
            <p:nvPr/>
          </p:nvSpPr>
          <p:spPr>
            <a:xfrm>
              <a:off x="5467925" y="2105375"/>
              <a:ext cx="10750" cy="5900"/>
            </a:xfrm>
            <a:custGeom>
              <a:avLst/>
              <a:gdLst/>
              <a:ahLst/>
              <a:cxnLst/>
              <a:rect l="l" t="t" r="r" b="b"/>
              <a:pathLst>
                <a:path w="430" h="236" extrusionOk="0">
                  <a:moveTo>
                    <a:pt x="120" y="1"/>
                  </a:moveTo>
                  <a:cubicBezTo>
                    <a:pt x="51" y="1"/>
                    <a:pt x="1" y="44"/>
                    <a:pt x="1" y="194"/>
                  </a:cubicBezTo>
                  <a:cubicBezTo>
                    <a:pt x="78" y="224"/>
                    <a:pt x="150" y="236"/>
                    <a:pt x="220" y="236"/>
                  </a:cubicBezTo>
                  <a:cubicBezTo>
                    <a:pt x="290" y="236"/>
                    <a:pt x="358" y="224"/>
                    <a:pt x="429" y="206"/>
                  </a:cubicBezTo>
                  <a:cubicBezTo>
                    <a:pt x="429" y="146"/>
                    <a:pt x="418" y="111"/>
                    <a:pt x="406" y="27"/>
                  </a:cubicBezTo>
                  <a:cubicBezTo>
                    <a:pt x="370" y="27"/>
                    <a:pt x="346" y="27"/>
                    <a:pt x="310" y="51"/>
                  </a:cubicBezTo>
                  <a:cubicBezTo>
                    <a:pt x="246" y="30"/>
                    <a:pt x="177"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5"/>
            <p:cNvSpPr/>
            <p:nvPr/>
          </p:nvSpPr>
          <p:spPr>
            <a:xfrm>
              <a:off x="5552775" y="2104250"/>
              <a:ext cx="13700" cy="2725"/>
            </a:xfrm>
            <a:custGeom>
              <a:avLst/>
              <a:gdLst/>
              <a:ahLst/>
              <a:cxnLst/>
              <a:rect l="l" t="t" r="r" b="b"/>
              <a:pathLst>
                <a:path w="548" h="109" extrusionOk="0">
                  <a:moveTo>
                    <a:pt x="0" y="1"/>
                  </a:moveTo>
                  <a:cubicBezTo>
                    <a:pt x="97" y="65"/>
                    <a:pt x="193" y="109"/>
                    <a:pt x="292" y="109"/>
                  </a:cubicBezTo>
                  <a:cubicBezTo>
                    <a:pt x="375" y="109"/>
                    <a:pt x="460" y="77"/>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5"/>
            <p:cNvSpPr/>
            <p:nvPr/>
          </p:nvSpPr>
          <p:spPr>
            <a:xfrm>
              <a:off x="5683425" y="2119600"/>
              <a:ext cx="7175" cy="5325"/>
            </a:xfrm>
            <a:custGeom>
              <a:avLst/>
              <a:gdLst/>
              <a:ahLst/>
              <a:cxnLst/>
              <a:rect l="l" t="t" r="r" b="b"/>
              <a:pathLst>
                <a:path w="287" h="213" extrusionOk="0">
                  <a:moveTo>
                    <a:pt x="173" y="1"/>
                  </a:moveTo>
                  <a:cubicBezTo>
                    <a:pt x="111" y="1"/>
                    <a:pt x="54" y="59"/>
                    <a:pt x="1" y="89"/>
                  </a:cubicBezTo>
                  <a:cubicBezTo>
                    <a:pt x="54" y="171"/>
                    <a:pt x="101" y="213"/>
                    <a:pt x="146" y="213"/>
                  </a:cubicBezTo>
                  <a:cubicBezTo>
                    <a:pt x="193" y="213"/>
                    <a:pt x="238" y="168"/>
                    <a:pt x="287" y="77"/>
                  </a:cubicBezTo>
                  <a:cubicBezTo>
                    <a:pt x="247" y="20"/>
                    <a:pt x="209"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5"/>
            <p:cNvSpPr/>
            <p:nvPr/>
          </p:nvSpPr>
          <p:spPr>
            <a:xfrm>
              <a:off x="5581925" y="2120625"/>
              <a:ext cx="11950" cy="4750"/>
            </a:xfrm>
            <a:custGeom>
              <a:avLst/>
              <a:gdLst/>
              <a:ahLst/>
              <a:cxnLst/>
              <a:rect l="l" t="t" r="r" b="b"/>
              <a:pathLst>
                <a:path w="478" h="190" extrusionOk="0">
                  <a:moveTo>
                    <a:pt x="60" y="1"/>
                  </a:moveTo>
                  <a:cubicBezTo>
                    <a:pt x="25" y="13"/>
                    <a:pt x="13" y="36"/>
                    <a:pt x="1" y="48"/>
                  </a:cubicBezTo>
                  <a:cubicBezTo>
                    <a:pt x="10" y="134"/>
                    <a:pt x="43" y="190"/>
                    <a:pt x="117" y="190"/>
                  </a:cubicBezTo>
                  <a:cubicBezTo>
                    <a:pt x="135" y="190"/>
                    <a:pt x="156" y="186"/>
                    <a:pt x="180" y="179"/>
                  </a:cubicBezTo>
                  <a:cubicBezTo>
                    <a:pt x="310" y="179"/>
                    <a:pt x="418" y="155"/>
                    <a:pt x="477" y="36"/>
                  </a:cubicBezTo>
                  <a:cubicBezTo>
                    <a:pt x="334" y="36"/>
                    <a:pt x="203" y="1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5"/>
            <p:cNvSpPr/>
            <p:nvPr/>
          </p:nvSpPr>
          <p:spPr>
            <a:xfrm>
              <a:off x="5668850" y="2121525"/>
              <a:ext cx="7175" cy="2700"/>
            </a:xfrm>
            <a:custGeom>
              <a:avLst/>
              <a:gdLst/>
              <a:ahLst/>
              <a:cxnLst/>
              <a:rect l="l" t="t" r="r" b="b"/>
              <a:pathLst>
                <a:path w="287" h="108" extrusionOk="0">
                  <a:moveTo>
                    <a:pt x="1" y="0"/>
                  </a:moveTo>
                  <a:cubicBezTo>
                    <a:pt x="48" y="72"/>
                    <a:pt x="96" y="108"/>
                    <a:pt x="143" y="108"/>
                  </a:cubicBezTo>
                  <a:cubicBezTo>
                    <a:pt x="191" y="108"/>
                    <a:pt x="239" y="72"/>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5"/>
            <p:cNvSpPr/>
            <p:nvPr/>
          </p:nvSpPr>
          <p:spPr>
            <a:xfrm>
              <a:off x="5693850" y="2121525"/>
              <a:ext cx="3600" cy="1800"/>
            </a:xfrm>
            <a:custGeom>
              <a:avLst/>
              <a:gdLst/>
              <a:ahLst/>
              <a:cxnLst/>
              <a:rect l="l" t="t" r="r" b="b"/>
              <a:pathLst>
                <a:path w="144" h="72" extrusionOk="0">
                  <a:moveTo>
                    <a:pt x="1" y="0"/>
                  </a:moveTo>
                  <a:cubicBezTo>
                    <a:pt x="24" y="48"/>
                    <a:pt x="51" y="72"/>
                    <a:pt x="77" y="72"/>
                  </a:cubicBezTo>
                  <a:cubicBezTo>
                    <a:pt x="102" y="72"/>
                    <a:pt x="126" y="48"/>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5"/>
            <p:cNvSpPr/>
            <p:nvPr/>
          </p:nvSpPr>
          <p:spPr>
            <a:xfrm>
              <a:off x="5854300" y="2135800"/>
              <a:ext cx="98550" cy="17950"/>
            </a:xfrm>
            <a:custGeom>
              <a:avLst/>
              <a:gdLst/>
              <a:ahLst/>
              <a:cxnLst/>
              <a:rect l="l" t="t" r="r" b="b"/>
              <a:pathLst>
                <a:path w="3942" h="718" extrusionOk="0">
                  <a:moveTo>
                    <a:pt x="619" y="1"/>
                  </a:moveTo>
                  <a:cubicBezTo>
                    <a:pt x="536" y="48"/>
                    <a:pt x="441" y="96"/>
                    <a:pt x="334" y="120"/>
                  </a:cubicBezTo>
                  <a:cubicBezTo>
                    <a:pt x="301" y="107"/>
                    <a:pt x="275" y="97"/>
                    <a:pt x="249" y="97"/>
                  </a:cubicBezTo>
                  <a:cubicBezTo>
                    <a:pt x="228" y="97"/>
                    <a:pt x="206" y="104"/>
                    <a:pt x="179" y="120"/>
                  </a:cubicBezTo>
                  <a:cubicBezTo>
                    <a:pt x="131" y="120"/>
                    <a:pt x="83" y="120"/>
                    <a:pt x="36" y="108"/>
                  </a:cubicBezTo>
                  <a:cubicBezTo>
                    <a:pt x="24" y="144"/>
                    <a:pt x="12" y="179"/>
                    <a:pt x="0" y="215"/>
                  </a:cubicBezTo>
                  <a:cubicBezTo>
                    <a:pt x="0" y="239"/>
                    <a:pt x="12" y="287"/>
                    <a:pt x="24" y="322"/>
                  </a:cubicBezTo>
                  <a:cubicBezTo>
                    <a:pt x="48" y="334"/>
                    <a:pt x="83" y="358"/>
                    <a:pt x="107" y="382"/>
                  </a:cubicBezTo>
                  <a:cubicBezTo>
                    <a:pt x="191" y="406"/>
                    <a:pt x="262" y="418"/>
                    <a:pt x="334" y="418"/>
                  </a:cubicBezTo>
                  <a:cubicBezTo>
                    <a:pt x="411" y="415"/>
                    <a:pt x="489" y="413"/>
                    <a:pt x="566" y="413"/>
                  </a:cubicBezTo>
                  <a:cubicBezTo>
                    <a:pt x="1119" y="413"/>
                    <a:pt x="1672" y="480"/>
                    <a:pt x="2215" y="501"/>
                  </a:cubicBezTo>
                  <a:cubicBezTo>
                    <a:pt x="2603" y="509"/>
                    <a:pt x="2997" y="718"/>
                    <a:pt x="3388" y="718"/>
                  </a:cubicBezTo>
                  <a:cubicBezTo>
                    <a:pt x="3561" y="718"/>
                    <a:pt x="3734" y="677"/>
                    <a:pt x="3905" y="560"/>
                  </a:cubicBezTo>
                  <a:cubicBezTo>
                    <a:pt x="3929" y="513"/>
                    <a:pt x="3929" y="477"/>
                    <a:pt x="3941" y="441"/>
                  </a:cubicBezTo>
                  <a:cubicBezTo>
                    <a:pt x="3893" y="358"/>
                    <a:pt x="3834" y="322"/>
                    <a:pt x="3763" y="287"/>
                  </a:cubicBezTo>
                  <a:cubicBezTo>
                    <a:pt x="3632" y="287"/>
                    <a:pt x="3477" y="275"/>
                    <a:pt x="3346" y="275"/>
                  </a:cubicBezTo>
                  <a:cubicBezTo>
                    <a:pt x="3227" y="168"/>
                    <a:pt x="3048" y="275"/>
                    <a:pt x="2905" y="156"/>
                  </a:cubicBezTo>
                  <a:lnTo>
                    <a:pt x="2774" y="156"/>
                  </a:lnTo>
                  <a:cubicBezTo>
                    <a:pt x="2715" y="203"/>
                    <a:pt x="2655" y="227"/>
                    <a:pt x="2608" y="275"/>
                  </a:cubicBezTo>
                  <a:lnTo>
                    <a:pt x="2346" y="275"/>
                  </a:lnTo>
                  <a:cubicBezTo>
                    <a:pt x="2298" y="239"/>
                    <a:pt x="2239" y="203"/>
                    <a:pt x="2191" y="156"/>
                  </a:cubicBezTo>
                  <a:cubicBezTo>
                    <a:pt x="1965" y="156"/>
                    <a:pt x="1715" y="144"/>
                    <a:pt x="1488" y="144"/>
                  </a:cubicBezTo>
                  <a:cubicBezTo>
                    <a:pt x="1488" y="120"/>
                    <a:pt x="1465" y="120"/>
                    <a:pt x="1441" y="108"/>
                  </a:cubicBezTo>
                  <a:cubicBezTo>
                    <a:pt x="1432" y="105"/>
                    <a:pt x="1423" y="104"/>
                    <a:pt x="1414" y="104"/>
                  </a:cubicBezTo>
                  <a:cubicBezTo>
                    <a:pt x="1387" y="104"/>
                    <a:pt x="1360" y="117"/>
                    <a:pt x="1334" y="144"/>
                  </a:cubicBezTo>
                  <a:cubicBezTo>
                    <a:pt x="1221" y="103"/>
                    <a:pt x="1117" y="18"/>
                    <a:pt x="984" y="18"/>
                  </a:cubicBezTo>
                  <a:cubicBezTo>
                    <a:pt x="962" y="18"/>
                    <a:pt x="940" y="20"/>
                    <a:pt x="917" y="25"/>
                  </a:cubicBezTo>
                  <a:cubicBezTo>
                    <a:pt x="866" y="81"/>
                    <a:pt x="815" y="111"/>
                    <a:pt x="766" y="111"/>
                  </a:cubicBezTo>
                  <a:cubicBezTo>
                    <a:pt x="713" y="111"/>
                    <a:pt x="663" y="76"/>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5"/>
            <p:cNvSpPr/>
            <p:nvPr/>
          </p:nvSpPr>
          <p:spPr>
            <a:xfrm>
              <a:off x="5981100" y="2132525"/>
              <a:ext cx="16975" cy="13450"/>
            </a:xfrm>
            <a:custGeom>
              <a:avLst/>
              <a:gdLst/>
              <a:ahLst/>
              <a:cxnLst/>
              <a:rect l="l" t="t" r="r" b="b"/>
              <a:pathLst>
                <a:path w="679" h="538" extrusionOk="0">
                  <a:moveTo>
                    <a:pt x="298" y="1"/>
                  </a:moveTo>
                  <a:cubicBezTo>
                    <a:pt x="167" y="60"/>
                    <a:pt x="60" y="156"/>
                    <a:pt x="0" y="275"/>
                  </a:cubicBezTo>
                  <a:lnTo>
                    <a:pt x="0" y="406"/>
                  </a:lnTo>
                  <a:cubicBezTo>
                    <a:pt x="48" y="465"/>
                    <a:pt x="84" y="489"/>
                    <a:pt x="167" y="525"/>
                  </a:cubicBezTo>
                  <a:cubicBezTo>
                    <a:pt x="203" y="534"/>
                    <a:pt x="241" y="538"/>
                    <a:pt x="281" y="538"/>
                  </a:cubicBezTo>
                  <a:cubicBezTo>
                    <a:pt x="344" y="538"/>
                    <a:pt x="410" y="528"/>
                    <a:pt x="476" y="513"/>
                  </a:cubicBezTo>
                  <a:cubicBezTo>
                    <a:pt x="548" y="477"/>
                    <a:pt x="596" y="430"/>
                    <a:pt x="643" y="370"/>
                  </a:cubicBezTo>
                  <a:cubicBezTo>
                    <a:pt x="679" y="239"/>
                    <a:pt x="679" y="108"/>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5"/>
            <p:cNvSpPr/>
            <p:nvPr/>
          </p:nvSpPr>
          <p:spPr>
            <a:xfrm>
              <a:off x="5958475" y="2141650"/>
              <a:ext cx="19975" cy="9825"/>
            </a:xfrm>
            <a:custGeom>
              <a:avLst/>
              <a:gdLst/>
              <a:ahLst/>
              <a:cxnLst/>
              <a:rect l="l" t="t" r="r" b="b"/>
              <a:pathLst>
                <a:path w="799" h="393" extrusionOk="0">
                  <a:moveTo>
                    <a:pt x="542" y="1"/>
                  </a:moveTo>
                  <a:cubicBezTo>
                    <a:pt x="521" y="1"/>
                    <a:pt x="495" y="18"/>
                    <a:pt x="477" y="65"/>
                  </a:cubicBezTo>
                  <a:cubicBezTo>
                    <a:pt x="405" y="53"/>
                    <a:pt x="369" y="53"/>
                    <a:pt x="322" y="53"/>
                  </a:cubicBezTo>
                  <a:cubicBezTo>
                    <a:pt x="322" y="44"/>
                    <a:pt x="316" y="36"/>
                    <a:pt x="291" y="36"/>
                  </a:cubicBezTo>
                  <a:cubicBezTo>
                    <a:pt x="281" y="36"/>
                    <a:pt x="268" y="37"/>
                    <a:pt x="250" y="41"/>
                  </a:cubicBezTo>
                  <a:cubicBezTo>
                    <a:pt x="241" y="38"/>
                    <a:pt x="232" y="36"/>
                    <a:pt x="224" y="36"/>
                  </a:cubicBezTo>
                  <a:cubicBezTo>
                    <a:pt x="201" y="36"/>
                    <a:pt x="181" y="47"/>
                    <a:pt x="155" y="65"/>
                  </a:cubicBezTo>
                  <a:cubicBezTo>
                    <a:pt x="107" y="65"/>
                    <a:pt x="72" y="88"/>
                    <a:pt x="24" y="88"/>
                  </a:cubicBezTo>
                  <a:cubicBezTo>
                    <a:pt x="0" y="160"/>
                    <a:pt x="12" y="207"/>
                    <a:pt x="60" y="267"/>
                  </a:cubicBezTo>
                  <a:cubicBezTo>
                    <a:pt x="197" y="322"/>
                    <a:pt x="334" y="392"/>
                    <a:pt x="471" y="392"/>
                  </a:cubicBezTo>
                  <a:cubicBezTo>
                    <a:pt x="572" y="392"/>
                    <a:pt x="673" y="354"/>
                    <a:pt x="774" y="243"/>
                  </a:cubicBezTo>
                  <a:cubicBezTo>
                    <a:pt x="786" y="219"/>
                    <a:pt x="786" y="184"/>
                    <a:pt x="798" y="160"/>
                  </a:cubicBezTo>
                  <a:cubicBezTo>
                    <a:pt x="786" y="124"/>
                    <a:pt x="750" y="112"/>
                    <a:pt x="739" y="88"/>
                  </a:cubicBezTo>
                  <a:cubicBezTo>
                    <a:pt x="691" y="65"/>
                    <a:pt x="643" y="65"/>
                    <a:pt x="608" y="65"/>
                  </a:cubicBezTo>
                  <a:cubicBezTo>
                    <a:pt x="608" y="41"/>
                    <a:pt x="596" y="29"/>
                    <a:pt x="560" y="5"/>
                  </a:cubicBezTo>
                  <a:cubicBezTo>
                    <a:pt x="555" y="2"/>
                    <a:pt x="549" y="1"/>
                    <a:pt x="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5"/>
            <p:cNvSpPr/>
            <p:nvPr/>
          </p:nvSpPr>
          <p:spPr>
            <a:xfrm>
              <a:off x="5977225" y="2132525"/>
              <a:ext cx="11325" cy="6875"/>
            </a:xfrm>
            <a:custGeom>
              <a:avLst/>
              <a:gdLst/>
              <a:ahLst/>
              <a:cxnLst/>
              <a:rect l="l" t="t" r="r" b="b"/>
              <a:pathLst>
                <a:path w="453" h="275" extrusionOk="0">
                  <a:moveTo>
                    <a:pt x="0" y="1"/>
                  </a:moveTo>
                  <a:cubicBezTo>
                    <a:pt x="60" y="96"/>
                    <a:pt x="108" y="179"/>
                    <a:pt x="155" y="275"/>
                  </a:cubicBezTo>
                  <a:cubicBezTo>
                    <a:pt x="286" y="227"/>
                    <a:pt x="381" y="120"/>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5"/>
            <p:cNvSpPr/>
            <p:nvPr/>
          </p:nvSpPr>
          <p:spPr>
            <a:xfrm>
              <a:off x="5927225" y="2139450"/>
              <a:ext cx="10725" cy="3275"/>
            </a:xfrm>
            <a:custGeom>
              <a:avLst/>
              <a:gdLst/>
              <a:ahLst/>
              <a:cxnLst/>
              <a:rect l="l" t="t" r="r" b="b"/>
              <a:pathLst>
                <a:path w="429" h="131" extrusionOk="0">
                  <a:moveTo>
                    <a:pt x="150" y="1"/>
                  </a:moveTo>
                  <a:cubicBezTo>
                    <a:pt x="101" y="1"/>
                    <a:pt x="50" y="6"/>
                    <a:pt x="0" y="10"/>
                  </a:cubicBezTo>
                  <a:cubicBezTo>
                    <a:pt x="72" y="117"/>
                    <a:pt x="183" y="130"/>
                    <a:pt x="305" y="130"/>
                  </a:cubicBezTo>
                  <a:cubicBezTo>
                    <a:pt x="345" y="130"/>
                    <a:pt x="387" y="129"/>
                    <a:pt x="429" y="129"/>
                  </a:cubicBezTo>
                  <a:cubicBezTo>
                    <a:pt x="356" y="23"/>
                    <a:pt x="256"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5"/>
            <p:cNvSpPr/>
            <p:nvPr/>
          </p:nvSpPr>
          <p:spPr>
            <a:xfrm>
              <a:off x="5977225" y="2142950"/>
              <a:ext cx="8350" cy="5275"/>
            </a:xfrm>
            <a:custGeom>
              <a:avLst/>
              <a:gdLst/>
              <a:ahLst/>
              <a:cxnLst/>
              <a:rect l="l" t="t" r="r" b="b"/>
              <a:pathLst>
                <a:path w="334" h="211" extrusionOk="0">
                  <a:moveTo>
                    <a:pt x="155" y="1"/>
                  </a:moveTo>
                  <a:cubicBezTo>
                    <a:pt x="108" y="1"/>
                    <a:pt x="48" y="13"/>
                    <a:pt x="0" y="13"/>
                  </a:cubicBezTo>
                  <a:cubicBezTo>
                    <a:pt x="0" y="60"/>
                    <a:pt x="0" y="96"/>
                    <a:pt x="24" y="132"/>
                  </a:cubicBezTo>
                  <a:cubicBezTo>
                    <a:pt x="66" y="187"/>
                    <a:pt x="112" y="210"/>
                    <a:pt x="164" y="210"/>
                  </a:cubicBezTo>
                  <a:cubicBezTo>
                    <a:pt x="201" y="210"/>
                    <a:pt x="242" y="199"/>
                    <a:pt x="286" y="179"/>
                  </a:cubicBezTo>
                  <a:cubicBezTo>
                    <a:pt x="334" y="132"/>
                    <a:pt x="334" y="72"/>
                    <a:pt x="286" y="13"/>
                  </a:cubicBezTo>
                  <a:cubicBezTo>
                    <a:pt x="239" y="13"/>
                    <a:pt x="203"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5"/>
            <p:cNvSpPr/>
            <p:nvPr/>
          </p:nvSpPr>
          <p:spPr>
            <a:xfrm>
              <a:off x="5970375" y="2137675"/>
              <a:ext cx="3600" cy="2875"/>
            </a:xfrm>
            <a:custGeom>
              <a:avLst/>
              <a:gdLst/>
              <a:ahLst/>
              <a:cxnLst/>
              <a:rect l="l" t="t" r="r" b="b"/>
              <a:pathLst>
                <a:path w="144" h="115" extrusionOk="0">
                  <a:moveTo>
                    <a:pt x="63" y="0"/>
                  </a:moveTo>
                  <a:cubicBezTo>
                    <a:pt x="39" y="0"/>
                    <a:pt x="18" y="27"/>
                    <a:pt x="1" y="81"/>
                  </a:cubicBezTo>
                  <a:cubicBezTo>
                    <a:pt x="1" y="81"/>
                    <a:pt x="12" y="93"/>
                    <a:pt x="60" y="104"/>
                  </a:cubicBezTo>
                  <a:cubicBezTo>
                    <a:pt x="67" y="111"/>
                    <a:pt x="75" y="114"/>
                    <a:pt x="83" y="114"/>
                  </a:cubicBezTo>
                  <a:cubicBezTo>
                    <a:pt x="104" y="114"/>
                    <a:pt x="127" y="97"/>
                    <a:pt x="143" y="81"/>
                  </a:cubicBezTo>
                  <a:cubicBezTo>
                    <a:pt x="114" y="27"/>
                    <a:pt x="87" y="0"/>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5"/>
            <p:cNvSpPr/>
            <p:nvPr/>
          </p:nvSpPr>
          <p:spPr>
            <a:xfrm>
              <a:off x="5970375" y="2139675"/>
              <a:ext cx="3600" cy="3600"/>
            </a:xfrm>
            <a:custGeom>
              <a:avLst/>
              <a:gdLst/>
              <a:ahLst/>
              <a:cxnLst/>
              <a:rect l="l" t="t" r="r" b="b"/>
              <a:pathLst>
                <a:path w="144" h="144" extrusionOk="0">
                  <a:moveTo>
                    <a:pt x="1" y="1"/>
                  </a:moveTo>
                  <a:lnTo>
                    <a:pt x="1" y="144"/>
                  </a:lnTo>
                  <a:lnTo>
                    <a:pt x="143" y="144"/>
                  </a:ln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5"/>
            <p:cNvSpPr/>
            <p:nvPr/>
          </p:nvSpPr>
          <p:spPr>
            <a:xfrm>
              <a:off x="5954300" y="2143250"/>
              <a:ext cx="5675" cy="4500"/>
            </a:xfrm>
            <a:custGeom>
              <a:avLst/>
              <a:gdLst/>
              <a:ahLst/>
              <a:cxnLst/>
              <a:rect l="l" t="t" r="r" b="b"/>
              <a:pathLst>
                <a:path w="227" h="180" extrusionOk="0">
                  <a:moveTo>
                    <a:pt x="60" y="1"/>
                  </a:moveTo>
                  <a:cubicBezTo>
                    <a:pt x="24" y="36"/>
                    <a:pt x="13" y="48"/>
                    <a:pt x="1" y="72"/>
                  </a:cubicBezTo>
                  <a:lnTo>
                    <a:pt x="48" y="167"/>
                  </a:lnTo>
                  <a:cubicBezTo>
                    <a:pt x="72" y="167"/>
                    <a:pt x="108" y="179"/>
                    <a:pt x="132" y="179"/>
                  </a:cubicBezTo>
                  <a:cubicBezTo>
                    <a:pt x="167" y="179"/>
                    <a:pt x="191" y="167"/>
                    <a:pt x="227" y="155"/>
                  </a:cubicBezTo>
                  <a:lnTo>
                    <a:pt x="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5"/>
            <p:cNvSpPr/>
            <p:nvPr/>
          </p:nvSpPr>
          <p:spPr>
            <a:xfrm>
              <a:off x="5951025" y="2143025"/>
              <a:ext cx="4800" cy="4725"/>
            </a:xfrm>
            <a:custGeom>
              <a:avLst/>
              <a:gdLst/>
              <a:ahLst/>
              <a:cxnLst/>
              <a:rect l="l" t="t" r="r" b="b"/>
              <a:pathLst>
                <a:path w="192" h="189" extrusionOk="0">
                  <a:moveTo>
                    <a:pt x="118" y="1"/>
                  </a:moveTo>
                  <a:cubicBezTo>
                    <a:pt x="93" y="1"/>
                    <a:pt x="66" y="4"/>
                    <a:pt x="36" y="10"/>
                  </a:cubicBezTo>
                  <a:cubicBezTo>
                    <a:pt x="1" y="45"/>
                    <a:pt x="1" y="93"/>
                    <a:pt x="24" y="129"/>
                  </a:cubicBezTo>
                  <a:lnTo>
                    <a:pt x="60" y="164"/>
                  </a:lnTo>
                  <a:cubicBezTo>
                    <a:pt x="60" y="176"/>
                    <a:pt x="72" y="188"/>
                    <a:pt x="96" y="188"/>
                  </a:cubicBezTo>
                  <a:cubicBezTo>
                    <a:pt x="132" y="188"/>
                    <a:pt x="155" y="188"/>
                    <a:pt x="191" y="164"/>
                  </a:cubicBezTo>
                  <a:lnTo>
                    <a:pt x="191" y="10"/>
                  </a:lnTo>
                  <a:cubicBezTo>
                    <a:pt x="167" y="4"/>
                    <a:pt x="144" y="1"/>
                    <a:pt x="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5"/>
            <p:cNvSpPr/>
            <p:nvPr/>
          </p:nvSpPr>
          <p:spPr>
            <a:xfrm>
              <a:off x="5962925" y="2141475"/>
              <a:ext cx="3600" cy="1500"/>
            </a:xfrm>
            <a:custGeom>
              <a:avLst/>
              <a:gdLst/>
              <a:ahLst/>
              <a:cxnLst/>
              <a:rect l="l" t="t" r="r" b="b"/>
              <a:pathLst>
                <a:path w="144" h="60" extrusionOk="0">
                  <a:moveTo>
                    <a:pt x="96" y="0"/>
                  </a:moveTo>
                  <a:cubicBezTo>
                    <a:pt x="60" y="12"/>
                    <a:pt x="25" y="48"/>
                    <a:pt x="1" y="60"/>
                  </a:cubicBezTo>
                  <a:lnTo>
                    <a:pt x="144" y="60"/>
                  </a:lnTo>
                  <a:cubicBezTo>
                    <a:pt x="132" y="36"/>
                    <a:pt x="120"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5"/>
            <p:cNvSpPr/>
            <p:nvPr/>
          </p:nvSpPr>
          <p:spPr>
            <a:xfrm>
              <a:off x="5909350" y="2139975"/>
              <a:ext cx="3600" cy="3000"/>
            </a:xfrm>
            <a:custGeom>
              <a:avLst/>
              <a:gdLst/>
              <a:ahLst/>
              <a:cxnLst/>
              <a:rect l="l" t="t" r="r" b="b"/>
              <a:pathLst>
                <a:path w="144" h="120" extrusionOk="0">
                  <a:moveTo>
                    <a:pt x="1" y="1"/>
                  </a:moveTo>
                  <a:lnTo>
                    <a:pt x="1" y="1"/>
                  </a:lnTo>
                  <a:cubicBezTo>
                    <a:pt x="37" y="36"/>
                    <a:pt x="96" y="72"/>
                    <a:pt x="144" y="120"/>
                  </a:cubicBezTo>
                  <a:cubicBezTo>
                    <a:pt x="96" y="72"/>
                    <a:pt x="37" y="2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5"/>
            <p:cNvSpPr/>
            <p:nvPr/>
          </p:nvSpPr>
          <p:spPr>
            <a:xfrm>
              <a:off x="5919775" y="2139975"/>
              <a:ext cx="3900" cy="3000"/>
            </a:xfrm>
            <a:custGeom>
              <a:avLst/>
              <a:gdLst/>
              <a:ahLst/>
              <a:cxnLst/>
              <a:rect l="l" t="t" r="r" b="b"/>
              <a:pathLst>
                <a:path w="156" h="120" extrusionOk="0">
                  <a:moveTo>
                    <a:pt x="155" y="1"/>
                  </a:moveTo>
                  <a:cubicBezTo>
                    <a:pt x="96" y="48"/>
                    <a:pt x="60" y="72"/>
                    <a:pt x="1" y="120"/>
                  </a:cubicBezTo>
                  <a:cubicBezTo>
                    <a:pt x="60" y="72"/>
                    <a:pt x="120"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5"/>
            <p:cNvSpPr/>
            <p:nvPr/>
          </p:nvSpPr>
          <p:spPr>
            <a:xfrm>
              <a:off x="5887625" y="2138125"/>
              <a:ext cx="3900" cy="1275"/>
            </a:xfrm>
            <a:custGeom>
              <a:avLst/>
              <a:gdLst/>
              <a:ahLst/>
              <a:cxnLst/>
              <a:rect l="l" t="t" r="r" b="b"/>
              <a:pathLst>
                <a:path w="156" h="51" extrusionOk="0">
                  <a:moveTo>
                    <a:pt x="113" y="1"/>
                  </a:moveTo>
                  <a:cubicBezTo>
                    <a:pt x="111" y="1"/>
                    <a:pt x="109" y="1"/>
                    <a:pt x="108" y="3"/>
                  </a:cubicBezTo>
                  <a:cubicBezTo>
                    <a:pt x="72" y="3"/>
                    <a:pt x="36" y="27"/>
                    <a:pt x="1" y="51"/>
                  </a:cubicBezTo>
                  <a:lnTo>
                    <a:pt x="155" y="51"/>
                  </a:lnTo>
                  <a:cubicBezTo>
                    <a:pt x="135" y="30"/>
                    <a:pt x="123" y="1"/>
                    <a:pt x="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5"/>
            <p:cNvSpPr/>
            <p:nvPr/>
          </p:nvSpPr>
          <p:spPr>
            <a:xfrm>
              <a:off x="5948650" y="2143250"/>
              <a:ext cx="3900" cy="3000"/>
            </a:xfrm>
            <a:custGeom>
              <a:avLst/>
              <a:gdLst/>
              <a:ahLst/>
              <a:cxnLst/>
              <a:rect l="l" t="t" r="r" b="b"/>
              <a:pathLst>
                <a:path w="156" h="120" extrusionOk="0">
                  <a:moveTo>
                    <a:pt x="0" y="1"/>
                  </a:moveTo>
                  <a:cubicBezTo>
                    <a:pt x="48" y="48"/>
                    <a:pt x="96" y="84"/>
                    <a:pt x="131" y="120"/>
                  </a:cubicBezTo>
                  <a:cubicBezTo>
                    <a:pt x="131" y="84"/>
                    <a:pt x="155" y="4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5"/>
            <p:cNvSpPr/>
            <p:nvPr/>
          </p:nvSpPr>
          <p:spPr>
            <a:xfrm>
              <a:off x="6041825" y="2142050"/>
              <a:ext cx="54175" cy="17350"/>
            </a:xfrm>
            <a:custGeom>
              <a:avLst/>
              <a:gdLst/>
              <a:ahLst/>
              <a:cxnLst/>
              <a:rect l="l" t="t" r="r" b="b"/>
              <a:pathLst>
                <a:path w="2167" h="694" extrusionOk="0">
                  <a:moveTo>
                    <a:pt x="262" y="1"/>
                  </a:moveTo>
                  <a:cubicBezTo>
                    <a:pt x="250" y="25"/>
                    <a:pt x="214" y="37"/>
                    <a:pt x="202" y="49"/>
                  </a:cubicBezTo>
                  <a:cubicBezTo>
                    <a:pt x="179" y="84"/>
                    <a:pt x="143" y="120"/>
                    <a:pt x="119" y="168"/>
                  </a:cubicBezTo>
                  <a:cubicBezTo>
                    <a:pt x="72" y="263"/>
                    <a:pt x="12" y="346"/>
                    <a:pt x="0" y="453"/>
                  </a:cubicBezTo>
                  <a:cubicBezTo>
                    <a:pt x="691" y="465"/>
                    <a:pt x="1381" y="513"/>
                    <a:pt x="2048" y="691"/>
                  </a:cubicBezTo>
                  <a:cubicBezTo>
                    <a:pt x="2053" y="693"/>
                    <a:pt x="2058" y="694"/>
                    <a:pt x="2062" y="694"/>
                  </a:cubicBezTo>
                  <a:cubicBezTo>
                    <a:pt x="2093" y="694"/>
                    <a:pt x="2126" y="663"/>
                    <a:pt x="2167" y="632"/>
                  </a:cubicBezTo>
                  <a:lnTo>
                    <a:pt x="2167" y="453"/>
                  </a:lnTo>
                  <a:cubicBezTo>
                    <a:pt x="2167" y="251"/>
                    <a:pt x="2024" y="263"/>
                    <a:pt x="1857" y="239"/>
                  </a:cubicBezTo>
                  <a:cubicBezTo>
                    <a:pt x="1322" y="203"/>
                    <a:pt x="786" y="203"/>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5"/>
            <p:cNvSpPr/>
            <p:nvPr/>
          </p:nvSpPr>
          <p:spPr>
            <a:xfrm>
              <a:off x="6014125" y="2132825"/>
              <a:ext cx="35150" cy="14875"/>
            </a:xfrm>
            <a:custGeom>
              <a:avLst/>
              <a:gdLst/>
              <a:ahLst/>
              <a:cxnLst/>
              <a:rect l="l" t="t" r="r" b="b"/>
              <a:pathLst>
                <a:path w="1406" h="595" extrusionOk="0">
                  <a:moveTo>
                    <a:pt x="287" y="1"/>
                  </a:moveTo>
                  <a:cubicBezTo>
                    <a:pt x="132" y="120"/>
                    <a:pt x="1" y="239"/>
                    <a:pt x="120" y="453"/>
                  </a:cubicBezTo>
                  <a:cubicBezTo>
                    <a:pt x="179" y="513"/>
                    <a:pt x="239" y="537"/>
                    <a:pt x="310" y="560"/>
                  </a:cubicBezTo>
                  <a:cubicBezTo>
                    <a:pt x="477" y="571"/>
                    <a:pt x="641" y="595"/>
                    <a:pt x="799" y="595"/>
                  </a:cubicBezTo>
                  <a:cubicBezTo>
                    <a:pt x="1004" y="595"/>
                    <a:pt x="1201" y="555"/>
                    <a:pt x="1382" y="394"/>
                  </a:cubicBezTo>
                  <a:lnTo>
                    <a:pt x="1382" y="382"/>
                  </a:lnTo>
                  <a:cubicBezTo>
                    <a:pt x="1382" y="287"/>
                    <a:pt x="1406" y="203"/>
                    <a:pt x="1406" y="108"/>
                  </a:cubicBezTo>
                  <a:cubicBezTo>
                    <a:pt x="1378" y="107"/>
                    <a:pt x="1351" y="107"/>
                    <a:pt x="1323" y="107"/>
                  </a:cubicBezTo>
                  <a:cubicBezTo>
                    <a:pt x="1175" y="107"/>
                    <a:pt x="1027" y="117"/>
                    <a:pt x="881" y="117"/>
                  </a:cubicBezTo>
                  <a:cubicBezTo>
                    <a:pt x="678" y="117"/>
                    <a:pt x="479" y="97"/>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5"/>
            <p:cNvSpPr/>
            <p:nvPr/>
          </p:nvSpPr>
          <p:spPr>
            <a:xfrm>
              <a:off x="5777500" y="2135475"/>
              <a:ext cx="42875" cy="14475"/>
            </a:xfrm>
            <a:custGeom>
              <a:avLst/>
              <a:gdLst/>
              <a:ahLst/>
              <a:cxnLst/>
              <a:rect l="l" t="t" r="r" b="b"/>
              <a:pathLst>
                <a:path w="1715" h="579" extrusionOk="0">
                  <a:moveTo>
                    <a:pt x="603" y="0"/>
                  </a:moveTo>
                  <a:cubicBezTo>
                    <a:pt x="506" y="0"/>
                    <a:pt x="409" y="18"/>
                    <a:pt x="310" y="61"/>
                  </a:cubicBezTo>
                  <a:cubicBezTo>
                    <a:pt x="0" y="312"/>
                    <a:pt x="36" y="514"/>
                    <a:pt x="429" y="550"/>
                  </a:cubicBezTo>
                  <a:cubicBezTo>
                    <a:pt x="560" y="567"/>
                    <a:pt x="691" y="578"/>
                    <a:pt x="819" y="578"/>
                  </a:cubicBezTo>
                  <a:cubicBezTo>
                    <a:pt x="1133" y="578"/>
                    <a:pt x="1436" y="511"/>
                    <a:pt x="1715" y="300"/>
                  </a:cubicBezTo>
                  <a:cubicBezTo>
                    <a:pt x="1708" y="154"/>
                    <a:pt x="1660" y="97"/>
                    <a:pt x="1583" y="97"/>
                  </a:cubicBezTo>
                  <a:cubicBezTo>
                    <a:pt x="1535" y="97"/>
                    <a:pt x="1474" y="120"/>
                    <a:pt x="1405" y="157"/>
                  </a:cubicBezTo>
                  <a:cubicBezTo>
                    <a:pt x="1310" y="157"/>
                    <a:pt x="1203" y="133"/>
                    <a:pt x="1120" y="133"/>
                  </a:cubicBezTo>
                  <a:cubicBezTo>
                    <a:pt x="945" y="57"/>
                    <a:pt x="775" y="0"/>
                    <a:pt x="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5"/>
            <p:cNvSpPr/>
            <p:nvPr/>
          </p:nvSpPr>
          <p:spPr>
            <a:xfrm>
              <a:off x="5782550" y="2132525"/>
              <a:ext cx="22950" cy="7475"/>
            </a:xfrm>
            <a:custGeom>
              <a:avLst/>
              <a:gdLst/>
              <a:ahLst/>
              <a:cxnLst/>
              <a:rect l="l" t="t" r="r" b="b"/>
              <a:pathLst>
                <a:path w="918" h="299" extrusionOk="0">
                  <a:moveTo>
                    <a:pt x="632" y="1"/>
                  </a:moveTo>
                  <a:cubicBezTo>
                    <a:pt x="591" y="37"/>
                    <a:pt x="551" y="49"/>
                    <a:pt x="510" y="49"/>
                  </a:cubicBezTo>
                  <a:cubicBezTo>
                    <a:pt x="438" y="49"/>
                    <a:pt x="366" y="12"/>
                    <a:pt x="294" y="12"/>
                  </a:cubicBezTo>
                  <a:cubicBezTo>
                    <a:pt x="287" y="12"/>
                    <a:pt x="281" y="12"/>
                    <a:pt x="275" y="13"/>
                  </a:cubicBezTo>
                  <a:cubicBezTo>
                    <a:pt x="215" y="13"/>
                    <a:pt x="156" y="37"/>
                    <a:pt x="96" y="60"/>
                  </a:cubicBezTo>
                  <a:cubicBezTo>
                    <a:pt x="48" y="96"/>
                    <a:pt x="1" y="156"/>
                    <a:pt x="1" y="215"/>
                  </a:cubicBezTo>
                  <a:cubicBezTo>
                    <a:pt x="1" y="239"/>
                    <a:pt x="25" y="275"/>
                    <a:pt x="36" y="299"/>
                  </a:cubicBezTo>
                  <a:cubicBezTo>
                    <a:pt x="334" y="287"/>
                    <a:pt x="620" y="275"/>
                    <a:pt x="918" y="251"/>
                  </a:cubicBezTo>
                  <a:cubicBezTo>
                    <a:pt x="858" y="132"/>
                    <a:pt x="751" y="49"/>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5"/>
            <p:cNvSpPr/>
            <p:nvPr/>
          </p:nvSpPr>
          <p:spPr>
            <a:xfrm>
              <a:off x="5812625" y="2134075"/>
              <a:ext cx="18475" cy="9900"/>
            </a:xfrm>
            <a:custGeom>
              <a:avLst/>
              <a:gdLst/>
              <a:ahLst/>
              <a:cxnLst/>
              <a:rect l="l" t="t" r="r" b="b"/>
              <a:pathLst>
                <a:path w="739" h="396" extrusionOk="0">
                  <a:moveTo>
                    <a:pt x="279" y="0"/>
                  </a:moveTo>
                  <a:cubicBezTo>
                    <a:pt x="184" y="0"/>
                    <a:pt x="91" y="53"/>
                    <a:pt x="0" y="213"/>
                  </a:cubicBezTo>
                  <a:lnTo>
                    <a:pt x="310" y="344"/>
                  </a:lnTo>
                  <a:cubicBezTo>
                    <a:pt x="346" y="380"/>
                    <a:pt x="376" y="396"/>
                    <a:pt x="425" y="396"/>
                  </a:cubicBezTo>
                  <a:cubicBezTo>
                    <a:pt x="440" y="396"/>
                    <a:pt x="457" y="394"/>
                    <a:pt x="477" y="391"/>
                  </a:cubicBezTo>
                  <a:cubicBezTo>
                    <a:pt x="548" y="368"/>
                    <a:pt x="631" y="332"/>
                    <a:pt x="691" y="272"/>
                  </a:cubicBezTo>
                  <a:cubicBezTo>
                    <a:pt x="715" y="237"/>
                    <a:pt x="727" y="225"/>
                    <a:pt x="738" y="189"/>
                  </a:cubicBezTo>
                  <a:cubicBezTo>
                    <a:pt x="584" y="138"/>
                    <a:pt x="430"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5"/>
            <p:cNvSpPr/>
            <p:nvPr/>
          </p:nvSpPr>
          <p:spPr>
            <a:xfrm>
              <a:off x="5784925" y="2128375"/>
              <a:ext cx="13125" cy="7375"/>
            </a:xfrm>
            <a:custGeom>
              <a:avLst/>
              <a:gdLst/>
              <a:ahLst/>
              <a:cxnLst/>
              <a:rect l="l" t="t" r="r" b="b"/>
              <a:pathLst>
                <a:path w="525" h="295" extrusionOk="0">
                  <a:moveTo>
                    <a:pt x="96" y="0"/>
                  </a:moveTo>
                  <a:cubicBezTo>
                    <a:pt x="1" y="95"/>
                    <a:pt x="1" y="191"/>
                    <a:pt x="96" y="286"/>
                  </a:cubicBezTo>
                  <a:cubicBezTo>
                    <a:pt x="144" y="290"/>
                    <a:pt x="193" y="294"/>
                    <a:pt x="241" y="294"/>
                  </a:cubicBezTo>
                  <a:cubicBezTo>
                    <a:pt x="348" y="294"/>
                    <a:pt x="451" y="270"/>
                    <a:pt x="525" y="155"/>
                  </a:cubicBezTo>
                  <a:lnTo>
                    <a:pt x="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5"/>
            <p:cNvSpPr/>
            <p:nvPr/>
          </p:nvSpPr>
          <p:spPr>
            <a:xfrm>
              <a:off x="5844175" y="2136050"/>
              <a:ext cx="11025" cy="8550"/>
            </a:xfrm>
            <a:custGeom>
              <a:avLst/>
              <a:gdLst/>
              <a:ahLst/>
              <a:cxnLst/>
              <a:rect l="l" t="t" r="r" b="b"/>
              <a:pathLst>
                <a:path w="441" h="342" extrusionOk="0">
                  <a:moveTo>
                    <a:pt x="235" y="1"/>
                  </a:moveTo>
                  <a:cubicBezTo>
                    <a:pt x="156" y="1"/>
                    <a:pt x="76" y="40"/>
                    <a:pt x="0" y="110"/>
                  </a:cubicBezTo>
                  <a:cubicBezTo>
                    <a:pt x="0" y="146"/>
                    <a:pt x="12" y="169"/>
                    <a:pt x="0" y="205"/>
                  </a:cubicBezTo>
                  <a:cubicBezTo>
                    <a:pt x="24" y="241"/>
                    <a:pt x="72" y="289"/>
                    <a:pt x="119" y="324"/>
                  </a:cubicBezTo>
                  <a:cubicBezTo>
                    <a:pt x="161" y="333"/>
                    <a:pt x="198" y="341"/>
                    <a:pt x="236" y="341"/>
                  </a:cubicBezTo>
                  <a:cubicBezTo>
                    <a:pt x="252" y="341"/>
                    <a:pt x="269" y="340"/>
                    <a:pt x="286" y="336"/>
                  </a:cubicBezTo>
                  <a:cubicBezTo>
                    <a:pt x="358" y="312"/>
                    <a:pt x="369" y="217"/>
                    <a:pt x="429" y="158"/>
                  </a:cubicBezTo>
                  <a:lnTo>
                    <a:pt x="441" y="98"/>
                  </a:lnTo>
                  <a:cubicBezTo>
                    <a:pt x="374" y="31"/>
                    <a:pt x="305"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5"/>
            <p:cNvSpPr/>
            <p:nvPr/>
          </p:nvSpPr>
          <p:spPr>
            <a:xfrm>
              <a:off x="5829000" y="2138775"/>
              <a:ext cx="16975" cy="7050"/>
            </a:xfrm>
            <a:custGeom>
              <a:avLst/>
              <a:gdLst/>
              <a:ahLst/>
              <a:cxnLst/>
              <a:rect l="l" t="t" r="r" b="b"/>
              <a:pathLst>
                <a:path w="679" h="282" extrusionOk="0">
                  <a:moveTo>
                    <a:pt x="72" y="1"/>
                  </a:moveTo>
                  <a:lnTo>
                    <a:pt x="36" y="13"/>
                  </a:lnTo>
                  <a:cubicBezTo>
                    <a:pt x="0" y="60"/>
                    <a:pt x="0" y="120"/>
                    <a:pt x="24" y="180"/>
                  </a:cubicBezTo>
                  <a:cubicBezTo>
                    <a:pt x="72" y="227"/>
                    <a:pt x="131" y="251"/>
                    <a:pt x="191" y="275"/>
                  </a:cubicBezTo>
                  <a:cubicBezTo>
                    <a:pt x="234" y="279"/>
                    <a:pt x="277" y="281"/>
                    <a:pt x="318" y="281"/>
                  </a:cubicBezTo>
                  <a:cubicBezTo>
                    <a:pt x="401" y="281"/>
                    <a:pt x="480" y="271"/>
                    <a:pt x="560" y="239"/>
                  </a:cubicBezTo>
                  <a:cubicBezTo>
                    <a:pt x="619" y="215"/>
                    <a:pt x="643" y="168"/>
                    <a:pt x="679" y="108"/>
                  </a:cubicBezTo>
                  <a:cubicBezTo>
                    <a:pt x="667" y="96"/>
                    <a:pt x="643" y="60"/>
                    <a:pt x="631" y="37"/>
                  </a:cubicBezTo>
                  <a:lnTo>
                    <a:pt x="6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5"/>
            <p:cNvSpPr/>
            <p:nvPr/>
          </p:nvSpPr>
          <p:spPr>
            <a:xfrm>
              <a:off x="5794175" y="2126125"/>
              <a:ext cx="7450" cy="2275"/>
            </a:xfrm>
            <a:custGeom>
              <a:avLst/>
              <a:gdLst/>
              <a:ahLst/>
              <a:cxnLst/>
              <a:rect l="l" t="t" r="r" b="b"/>
              <a:pathLst>
                <a:path w="298" h="91" extrusionOk="0">
                  <a:moveTo>
                    <a:pt x="153" y="1"/>
                  </a:moveTo>
                  <a:cubicBezTo>
                    <a:pt x="104" y="1"/>
                    <a:pt x="54" y="31"/>
                    <a:pt x="0" y="90"/>
                  </a:cubicBezTo>
                  <a:lnTo>
                    <a:pt x="298" y="90"/>
                  </a:lnTo>
                  <a:cubicBezTo>
                    <a:pt x="250" y="31"/>
                    <a:pt x="202"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5"/>
            <p:cNvSpPr/>
            <p:nvPr/>
          </p:nvSpPr>
          <p:spPr>
            <a:xfrm>
              <a:off x="5858750" y="2138125"/>
              <a:ext cx="3900" cy="1275"/>
            </a:xfrm>
            <a:custGeom>
              <a:avLst/>
              <a:gdLst/>
              <a:ahLst/>
              <a:cxnLst/>
              <a:rect l="l" t="t" r="r" b="b"/>
              <a:pathLst>
                <a:path w="156" h="51" extrusionOk="0">
                  <a:moveTo>
                    <a:pt x="125" y="1"/>
                  </a:moveTo>
                  <a:cubicBezTo>
                    <a:pt x="123" y="1"/>
                    <a:pt x="121" y="1"/>
                    <a:pt x="120" y="3"/>
                  </a:cubicBezTo>
                  <a:cubicBezTo>
                    <a:pt x="72" y="3"/>
                    <a:pt x="25" y="27"/>
                    <a:pt x="1" y="51"/>
                  </a:cubicBezTo>
                  <a:lnTo>
                    <a:pt x="156" y="51"/>
                  </a:lnTo>
                  <a:cubicBezTo>
                    <a:pt x="145" y="30"/>
                    <a:pt x="135" y="1"/>
                    <a:pt x="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5"/>
            <p:cNvSpPr/>
            <p:nvPr/>
          </p:nvSpPr>
          <p:spPr>
            <a:xfrm>
              <a:off x="5975425" y="2139650"/>
              <a:ext cx="72950" cy="14050"/>
            </a:xfrm>
            <a:custGeom>
              <a:avLst/>
              <a:gdLst/>
              <a:ahLst/>
              <a:cxnLst/>
              <a:rect l="l" t="t" r="r" b="b"/>
              <a:pathLst>
                <a:path w="2918" h="562" extrusionOk="0">
                  <a:moveTo>
                    <a:pt x="1317" y="0"/>
                  </a:moveTo>
                  <a:cubicBezTo>
                    <a:pt x="1121" y="0"/>
                    <a:pt x="953" y="77"/>
                    <a:pt x="775" y="133"/>
                  </a:cubicBezTo>
                  <a:cubicBezTo>
                    <a:pt x="727" y="133"/>
                    <a:pt x="692" y="145"/>
                    <a:pt x="644" y="145"/>
                  </a:cubicBezTo>
                  <a:cubicBezTo>
                    <a:pt x="572" y="240"/>
                    <a:pt x="430" y="192"/>
                    <a:pt x="358" y="287"/>
                  </a:cubicBezTo>
                  <a:cubicBezTo>
                    <a:pt x="251" y="264"/>
                    <a:pt x="168" y="264"/>
                    <a:pt x="72" y="264"/>
                  </a:cubicBezTo>
                  <a:lnTo>
                    <a:pt x="49" y="299"/>
                  </a:lnTo>
                  <a:cubicBezTo>
                    <a:pt x="1" y="442"/>
                    <a:pt x="108" y="502"/>
                    <a:pt x="215" y="561"/>
                  </a:cubicBezTo>
                  <a:lnTo>
                    <a:pt x="2656" y="561"/>
                  </a:lnTo>
                  <a:cubicBezTo>
                    <a:pt x="2787" y="490"/>
                    <a:pt x="2906" y="418"/>
                    <a:pt x="2918" y="252"/>
                  </a:cubicBezTo>
                  <a:cubicBezTo>
                    <a:pt x="2814" y="218"/>
                    <a:pt x="2707" y="208"/>
                    <a:pt x="2599" y="208"/>
                  </a:cubicBezTo>
                  <a:cubicBezTo>
                    <a:pt x="2439" y="208"/>
                    <a:pt x="2276" y="230"/>
                    <a:pt x="2112" y="230"/>
                  </a:cubicBezTo>
                  <a:cubicBezTo>
                    <a:pt x="1956" y="230"/>
                    <a:pt x="1799" y="210"/>
                    <a:pt x="1644" y="133"/>
                  </a:cubicBezTo>
                  <a:cubicBezTo>
                    <a:pt x="1608" y="73"/>
                    <a:pt x="1585" y="2"/>
                    <a:pt x="1489" y="2"/>
                  </a:cubicBezTo>
                  <a:lnTo>
                    <a:pt x="1358" y="2"/>
                  </a:lnTo>
                  <a:cubicBezTo>
                    <a:pt x="1344" y="1"/>
                    <a:pt x="1331" y="0"/>
                    <a:pt x="1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5"/>
            <p:cNvSpPr/>
            <p:nvPr/>
          </p:nvSpPr>
          <p:spPr>
            <a:xfrm>
              <a:off x="5994775" y="2132325"/>
              <a:ext cx="14925" cy="12875"/>
            </a:xfrm>
            <a:custGeom>
              <a:avLst/>
              <a:gdLst/>
              <a:ahLst/>
              <a:cxnLst/>
              <a:rect l="l" t="t" r="r" b="b"/>
              <a:pathLst>
                <a:path w="597" h="515" extrusionOk="0">
                  <a:moveTo>
                    <a:pt x="264" y="1"/>
                  </a:moveTo>
                  <a:cubicBezTo>
                    <a:pt x="190" y="1"/>
                    <a:pt x="112" y="10"/>
                    <a:pt x="39" y="10"/>
                  </a:cubicBezTo>
                  <a:cubicBezTo>
                    <a:pt x="26" y="10"/>
                    <a:pt x="13" y="10"/>
                    <a:pt x="1" y="9"/>
                  </a:cubicBezTo>
                  <a:lnTo>
                    <a:pt x="1" y="9"/>
                  </a:lnTo>
                  <a:cubicBezTo>
                    <a:pt x="1" y="164"/>
                    <a:pt x="13" y="295"/>
                    <a:pt x="13" y="426"/>
                  </a:cubicBezTo>
                  <a:cubicBezTo>
                    <a:pt x="117" y="478"/>
                    <a:pt x="217" y="514"/>
                    <a:pt x="308" y="514"/>
                  </a:cubicBezTo>
                  <a:cubicBezTo>
                    <a:pt x="423" y="514"/>
                    <a:pt x="523" y="455"/>
                    <a:pt x="596" y="295"/>
                  </a:cubicBezTo>
                  <a:cubicBezTo>
                    <a:pt x="558" y="41"/>
                    <a:pt x="420" y="1"/>
                    <a:pt x="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5"/>
            <p:cNvSpPr/>
            <p:nvPr/>
          </p:nvSpPr>
          <p:spPr>
            <a:xfrm>
              <a:off x="6012950" y="2132750"/>
              <a:ext cx="8350" cy="10225"/>
            </a:xfrm>
            <a:custGeom>
              <a:avLst/>
              <a:gdLst/>
              <a:ahLst/>
              <a:cxnLst/>
              <a:rect l="l" t="t" r="r" b="b"/>
              <a:pathLst>
                <a:path w="334" h="409" extrusionOk="0">
                  <a:moveTo>
                    <a:pt x="277" y="1"/>
                  </a:moveTo>
                  <a:cubicBezTo>
                    <a:pt x="100" y="1"/>
                    <a:pt x="11" y="105"/>
                    <a:pt x="0" y="278"/>
                  </a:cubicBezTo>
                  <a:cubicBezTo>
                    <a:pt x="48" y="313"/>
                    <a:pt x="107" y="361"/>
                    <a:pt x="155" y="409"/>
                  </a:cubicBezTo>
                  <a:lnTo>
                    <a:pt x="334" y="4"/>
                  </a:lnTo>
                  <a:cubicBezTo>
                    <a:pt x="314" y="2"/>
                    <a:pt x="295"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5"/>
            <p:cNvSpPr/>
            <p:nvPr/>
          </p:nvSpPr>
          <p:spPr>
            <a:xfrm>
              <a:off x="5753675" y="2128375"/>
              <a:ext cx="33675" cy="11875"/>
            </a:xfrm>
            <a:custGeom>
              <a:avLst/>
              <a:gdLst/>
              <a:ahLst/>
              <a:cxnLst/>
              <a:rect l="l" t="t" r="r" b="b"/>
              <a:pathLst>
                <a:path w="1347" h="475" extrusionOk="0">
                  <a:moveTo>
                    <a:pt x="477" y="0"/>
                  </a:moveTo>
                  <a:cubicBezTo>
                    <a:pt x="394" y="119"/>
                    <a:pt x="1" y="84"/>
                    <a:pt x="298" y="381"/>
                  </a:cubicBezTo>
                  <a:cubicBezTo>
                    <a:pt x="438" y="440"/>
                    <a:pt x="574" y="475"/>
                    <a:pt x="708" y="475"/>
                  </a:cubicBezTo>
                  <a:cubicBezTo>
                    <a:pt x="873" y="475"/>
                    <a:pt x="1034" y="422"/>
                    <a:pt x="1191" y="298"/>
                  </a:cubicBezTo>
                  <a:lnTo>
                    <a:pt x="1346" y="298"/>
                  </a:lnTo>
                  <a:lnTo>
                    <a:pt x="1346" y="24"/>
                  </a:lnTo>
                  <a:lnTo>
                    <a:pt x="1191" y="24"/>
                  </a:lnTo>
                  <a:cubicBezTo>
                    <a:pt x="1144" y="60"/>
                    <a:pt x="1084" y="107"/>
                    <a:pt x="1049" y="155"/>
                  </a:cubicBezTo>
                  <a:cubicBezTo>
                    <a:pt x="953" y="107"/>
                    <a:pt x="846" y="60"/>
                    <a:pt x="763" y="24"/>
                  </a:cubicBezTo>
                  <a:cubicBezTo>
                    <a:pt x="763" y="24"/>
                    <a:pt x="751" y="36"/>
                    <a:pt x="715" y="48"/>
                  </a:cubicBezTo>
                  <a:cubicBezTo>
                    <a:pt x="691" y="48"/>
                    <a:pt x="656" y="48"/>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5"/>
            <p:cNvSpPr/>
            <p:nvPr/>
          </p:nvSpPr>
          <p:spPr>
            <a:xfrm>
              <a:off x="5747425" y="2128075"/>
              <a:ext cx="18200" cy="10150"/>
            </a:xfrm>
            <a:custGeom>
              <a:avLst/>
              <a:gdLst/>
              <a:ahLst/>
              <a:cxnLst/>
              <a:rect l="l" t="t" r="r" b="b"/>
              <a:pathLst>
                <a:path w="728" h="406" extrusionOk="0">
                  <a:moveTo>
                    <a:pt x="156" y="0"/>
                  </a:moveTo>
                  <a:cubicBezTo>
                    <a:pt x="37" y="72"/>
                    <a:pt x="13" y="179"/>
                    <a:pt x="1" y="310"/>
                  </a:cubicBezTo>
                  <a:cubicBezTo>
                    <a:pt x="25" y="334"/>
                    <a:pt x="37" y="357"/>
                    <a:pt x="72" y="369"/>
                  </a:cubicBezTo>
                  <a:cubicBezTo>
                    <a:pt x="126" y="393"/>
                    <a:pt x="173" y="405"/>
                    <a:pt x="221" y="405"/>
                  </a:cubicBezTo>
                  <a:cubicBezTo>
                    <a:pt x="269" y="405"/>
                    <a:pt x="316" y="393"/>
                    <a:pt x="370" y="369"/>
                  </a:cubicBezTo>
                  <a:cubicBezTo>
                    <a:pt x="406" y="357"/>
                    <a:pt x="418" y="334"/>
                    <a:pt x="441" y="310"/>
                  </a:cubicBezTo>
                  <a:cubicBezTo>
                    <a:pt x="548" y="227"/>
                    <a:pt x="644" y="119"/>
                    <a:pt x="727" y="36"/>
                  </a:cubicBezTo>
                  <a:cubicBezTo>
                    <a:pt x="548" y="36"/>
                    <a:pt x="358" y="12"/>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5"/>
            <p:cNvSpPr/>
            <p:nvPr/>
          </p:nvSpPr>
          <p:spPr>
            <a:xfrm>
              <a:off x="5737025" y="2128375"/>
              <a:ext cx="7150" cy="3125"/>
            </a:xfrm>
            <a:custGeom>
              <a:avLst/>
              <a:gdLst/>
              <a:ahLst/>
              <a:cxnLst/>
              <a:rect l="l" t="t" r="r" b="b"/>
              <a:pathLst>
                <a:path w="286" h="125" extrusionOk="0">
                  <a:moveTo>
                    <a:pt x="286" y="0"/>
                  </a:moveTo>
                  <a:cubicBezTo>
                    <a:pt x="191" y="0"/>
                    <a:pt x="107" y="24"/>
                    <a:pt x="0" y="24"/>
                  </a:cubicBezTo>
                  <a:cubicBezTo>
                    <a:pt x="50" y="91"/>
                    <a:pt x="96" y="124"/>
                    <a:pt x="139" y="124"/>
                  </a:cubicBezTo>
                  <a:cubicBezTo>
                    <a:pt x="188" y="124"/>
                    <a:pt x="235" y="82"/>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5"/>
            <p:cNvSpPr/>
            <p:nvPr/>
          </p:nvSpPr>
          <p:spPr>
            <a:xfrm>
              <a:off x="5769450" y="2128375"/>
              <a:ext cx="3600" cy="2000"/>
            </a:xfrm>
            <a:custGeom>
              <a:avLst/>
              <a:gdLst/>
              <a:ahLst/>
              <a:cxnLst/>
              <a:rect l="l" t="t" r="r" b="b"/>
              <a:pathLst>
                <a:path w="144" h="80" extrusionOk="0">
                  <a:moveTo>
                    <a:pt x="1" y="0"/>
                  </a:moveTo>
                  <a:cubicBezTo>
                    <a:pt x="13" y="36"/>
                    <a:pt x="25" y="48"/>
                    <a:pt x="37" y="60"/>
                  </a:cubicBezTo>
                  <a:cubicBezTo>
                    <a:pt x="54" y="73"/>
                    <a:pt x="72" y="80"/>
                    <a:pt x="88" y="80"/>
                  </a:cubicBezTo>
                  <a:cubicBezTo>
                    <a:pt x="115" y="80"/>
                    <a:pt x="136" y="61"/>
                    <a:pt x="144" y="24"/>
                  </a:cubicBezTo>
                  <a:cubicBezTo>
                    <a:pt x="84" y="0"/>
                    <a:pt x="3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5"/>
            <p:cNvSpPr/>
            <p:nvPr/>
          </p:nvSpPr>
          <p:spPr>
            <a:xfrm>
              <a:off x="5779875" y="2128975"/>
              <a:ext cx="3600" cy="3275"/>
            </a:xfrm>
            <a:custGeom>
              <a:avLst/>
              <a:gdLst/>
              <a:ahLst/>
              <a:cxnLst/>
              <a:rect l="l" t="t" r="r" b="b"/>
              <a:pathLst>
                <a:path w="144" h="131" extrusionOk="0">
                  <a:moveTo>
                    <a:pt x="143" y="0"/>
                  </a:moveTo>
                  <a:lnTo>
                    <a:pt x="143" y="0"/>
                  </a:lnTo>
                  <a:cubicBezTo>
                    <a:pt x="72" y="12"/>
                    <a:pt x="24" y="60"/>
                    <a:pt x="1" y="131"/>
                  </a:cubicBezTo>
                  <a:cubicBezTo>
                    <a:pt x="36" y="83"/>
                    <a:pt x="96"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5"/>
            <p:cNvSpPr/>
            <p:nvPr/>
          </p:nvSpPr>
          <p:spPr>
            <a:xfrm>
              <a:off x="6160275" y="1616425"/>
              <a:ext cx="21750" cy="20825"/>
            </a:xfrm>
            <a:custGeom>
              <a:avLst/>
              <a:gdLst/>
              <a:ahLst/>
              <a:cxnLst/>
              <a:rect l="l" t="t" r="r" b="b"/>
              <a:pathLst>
                <a:path w="870" h="833" extrusionOk="0">
                  <a:moveTo>
                    <a:pt x="396" y="0"/>
                  </a:moveTo>
                  <a:cubicBezTo>
                    <a:pt x="154" y="0"/>
                    <a:pt x="120" y="90"/>
                    <a:pt x="1" y="404"/>
                  </a:cubicBezTo>
                  <a:cubicBezTo>
                    <a:pt x="179" y="511"/>
                    <a:pt x="144" y="690"/>
                    <a:pt x="156" y="833"/>
                  </a:cubicBezTo>
                  <a:cubicBezTo>
                    <a:pt x="322" y="750"/>
                    <a:pt x="263" y="523"/>
                    <a:pt x="417" y="452"/>
                  </a:cubicBezTo>
                  <a:cubicBezTo>
                    <a:pt x="443" y="438"/>
                    <a:pt x="466" y="432"/>
                    <a:pt x="489" y="432"/>
                  </a:cubicBezTo>
                  <a:cubicBezTo>
                    <a:pt x="597" y="432"/>
                    <a:pt x="678" y="571"/>
                    <a:pt x="782" y="571"/>
                  </a:cubicBezTo>
                  <a:cubicBezTo>
                    <a:pt x="799" y="571"/>
                    <a:pt x="816" y="568"/>
                    <a:pt x="834" y="559"/>
                  </a:cubicBezTo>
                  <a:cubicBezTo>
                    <a:pt x="858" y="357"/>
                    <a:pt x="870" y="202"/>
                    <a:pt x="810" y="35"/>
                  </a:cubicBezTo>
                  <a:cubicBezTo>
                    <a:pt x="626" y="15"/>
                    <a:pt x="494" y="0"/>
                    <a:pt x="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5"/>
            <p:cNvSpPr/>
            <p:nvPr/>
          </p:nvSpPr>
          <p:spPr>
            <a:xfrm>
              <a:off x="6121000" y="1615800"/>
              <a:ext cx="31275" cy="21925"/>
            </a:xfrm>
            <a:custGeom>
              <a:avLst/>
              <a:gdLst/>
              <a:ahLst/>
              <a:cxnLst/>
              <a:rect l="l" t="t" r="r" b="b"/>
              <a:pathLst>
                <a:path w="1251" h="877" extrusionOk="0">
                  <a:moveTo>
                    <a:pt x="1012" y="1"/>
                  </a:moveTo>
                  <a:cubicBezTo>
                    <a:pt x="679" y="13"/>
                    <a:pt x="345" y="13"/>
                    <a:pt x="12" y="24"/>
                  </a:cubicBezTo>
                  <a:cubicBezTo>
                    <a:pt x="0" y="108"/>
                    <a:pt x="0" y="191"/>
                    <a:pt x="0" y="286"/>
                  </a:cubicBezTo>
                  <a:cubicBezTo>
                    <a:pt x="250" y="310"/>
                    <a:pt x="500" y="310"/>
                    <a:pt x="762" y="358"/>
                  </a:cubicBezTo>
                  <a:cubicBezTo>
                    <a:pt x="905" y="382"/>
                    <a:pt x="941" y="489"/>
                    <a:pt x="917" y="667"/>
                  </a:cubicBezTo>
                  <a:cubicBezTo>
                    <a:pt x="903" y="825"/>
                    <a:pt x="922" y="876"/>
                    <a:pt x="955" y="876"/>
                  </a:cubicBezTo>
                  <a:cubicBezTo>
                    <a:pt x="1006" y="876"/>
                    <a:pt x="1092" y="751"/>
                    <a:pt x="1143" y="715"/>
                  </a:cubicBezTo>
                  <a:cubicBezTo>
                    <a:pt x="1143" y="584"/>
                    <a:pt x="1155" y="429"/>
                    <a:pt x="1155" y="298"/>
                  </a:cubicBezTo>
                  <a:cubicBezTo>
                    <a:pt x="1191" y="144"/>
                    <a:pt x="1250" y="1"/>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5"/>
            <p:cNvSpPr/>
            <p:nvPr/>
          </p:nvSpPr>
          <p:spPr>
            <a:xfrm>
              <a:off x="6085275" y="1625300"/>
              <a:ext cx="5075" cy="6000"/>
            </a:xfrm>
            <a:custGeom>
              <a:avLst/>
              <a:gdLst/>
              <a:ahLst/>
              <a:cxnLst/>
              <a:rect l="l" t="t" r="r" b="b"/>
              <a:pathLst>
                <a:path w="203" h="240" extrusionOk="0">
                  <a:moveTo>
                    <a:pt x="78" y="0"/>
                  </a:moveTo>
                  <a:cubicBezTo>
                    <a:pt x="72" y="0"/>
                    <a:pt x="66" y="1"/>
                    <a:pt x="60" y="2"/>
                  </a:cubicBezTo>
                  <a:cubicBezTo>
                    <a:pt x="24" y="25"/>
                    <a:pt x="0" y="61"/>
                    <a:pt x="0" y="109"/>
                  </a:cubicBezTo>
                  <a:cubicBezTo>
                    <a:pt x="0" y="168"/>
                    <a:pt x="12" y="240"/>
                    <a:pt x="84" y="240"/>
                  </a:cubicBezTo>
                  <a:cubicBezTo>
                    <a:pt x="167" y="240"/>
                    <a:pt x="203" y="180"/>
                    <a:pt x="203" y="109"/>
                  </a:cubicBezTo>
                  <a:cubicBezTo>
                    <a:pt x="181" y="54"/>
                    <a:pt x="139"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5"/>
            <p:cNvSpPr/>
            <p:nvPr/>
          </p:nvSpPr>
          <p:spPr>
            <a:xfrm>
              <a:off x="6077825" y="1630400"/>
              <a:ext cx="1525" cy="1350"/>
            </a:xfrm>
            <a:custGeom>
              <a:avLst/>
              <a:gdLst/>
              <a:ahLst/>
              <a:cxnLst/>
              <a:rect l="l" t="t" r="r" b="b"/>
              <a:pathLst>
                <a:path w="61" h="54" extrusionOk="0">
                  <a:moveTo>
                    <a:pt x="1" y="0"/>
                  </a:moveTo>
                  <a:lnTo>
                    <a:pt x="1" y="0"/>
                  </a:lnTo>
                  <a:cubicBezTo>
                    <a:pt x="15" y="35"/>
                    <a:pt x="28" y="53"/>
                    <a:pt x="40" y="53"/>
                  </a:cubicBezTo>
                  <a:cubicBezTo>
                    <a:pt x="48" y="53"/>
                    <a:pt x="55" y="44"/>
                    <a:pt x="60" y="24"/>
                  </a:cubicBezTo>
                  <a:cubicBezTo>
                    <a:pt x="60" y="24"/>
                    <a:pt x="13"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5"/>
            <p:cNvSpPr/>
            <p:nvPr/>
          </p:nvSpPr>
          <p:spPr>
            <a:xfrm>
              <a:off x="5792675" y="2222125"/>
              <a:ext cx="160175" cy="10150"/>
            </a:xfrm>
            <a:custGeom>
              <a:avLst/>
              <a:gdLst/>
              <a:ahLst/>
              <a:cxnLst/>
              <a:rect l="l" t="t" r="r" b="b"/>
              <a:pathLst>
                <a:path w="6407" h="406" extrusionOk="0">
                  <a:moveTo>
                    <a:pt x="60" y="1"/>
                  </a:moveTo>
                  <a:cubicBezTo>
                    <a:pt x="1" y="48"/>
                    <a:pt x="1" y="96"/>
                    <a:pt x="60" y="120"/>
                  </a:cubicBezTo>
                  <a:cubicBezTo>
                    <a:pt x="274" y="167"/>
                    <a:pt x="477" y="263"/>
                    <a:pt x="691" y="263"/>
                  </a:cubicBezTo>
                  <a:cubicBezTo>
                    <a:pt x="2382" y="310"/>
                    <a:pt x="4096" y="358"/>
                    <a:pt x="5811" y="405"/>
                  </a:cubicBezTo>
                  <a:cubicBezTo>
                    <a:pt x="5874" y="355"/>
                    <a:pt x="5947" y="344"/>
                    <a:pt x="6022" y="344"/>
                  </a:cubicBezTo>
                  <a:cubicBezTo>
                    <a:pt x="6071" y="344"/>
                    <a:pt x="6121" y="349"/>
                    <a:pt x="6171" y="349"/>
                  </a:cubicBezTo>
                  <a:cubicBezTo>
                    <a:pt x="6256" y="349"/>
                    <a:pt x="6338" y="336"/>
                    <a:pt x="6406" y="263"/>
                  </a:cubicBezTo>
                  <a:cubicBezTo>
                    <a:pt x="6307" y="163"/>
                    <a:pt x="6183" y="155"/>
                    <a:pt x="6068" y="155"/>
                  </a:cubicBezTo>
                  <a:cubicBezTo>
                    <a:pt x="6046" y="155"/>
                    <a:pt x="6023" y="155"/>
                    <a:pt x="6001" y="155"/>
                  </a:cubicBezTo>
                  <a:cubicBezTo>
                    <a:pt x="4025" y="108"/>
                    <a:pt x="204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5"/>
            <p:cNvSpPr/>
            <p:nvPr/>
          </p:nvSpPr>
          <p:spPr>
            <a:xfrm>
              <a:off x="5832275" y="2239100"/>
              <a:ext cx="85150" cy="13475"/>
            </a:xfrm>
            <a:custGeom>
              <a:avLst/>
              <a:gdLst/>
              <a:ahLst/>
              <a:cxnLst/>
              <a:rect l="l" t="t" r="r" b="b"/>
              <a:pathLst>
                <a:path w="3406" h="539" extrusionOk="0">
                  <a:moveTo>
                    <a:pt x="60" y="12"/>
                  </a:moveTo>
                  <a:cubicBezTo>
                    <a:pt x="0" y="215"/>
                    <a:pt x="143" y="310"/>
                    <a:pt x="286" y="417"/>
                  </a:cubicBezTo>
                  <a:cubicBezTo>
                    <a:pt x="650" y="511"/>
                    <a:pt x="1016" y="538"/>
                    <a:pt x="1384" y="538"/>
                  </a:cubicBezTo>
                  <a:cubicBezTo>
                    <a:pt x="1810" y="538"/>
                    <a:pt x="2239" y="501"/>
                    <a:pt x="2667" y="488"/>
                  </a:cubicBezTo>
                  <a:cubicBezTo>
                    <a:pt x="2798" y="453"/>
                    <a:pt x="2929" y="417"/>
                    <a:pt x="3060" y="393"/>
                  </a:cubicBezTo>
                  <a:cubicBezTo>
                    <a:pt x="3143" y="393"/>
                    <a:pt x="3203" y="381"/>
                    <a:pt x="3262" y="369"/>
                  </a:cubicBezTo>
                  <a:cubicBezTo>
                    <a:pt x="3334" y="310"/>
                    <a:pt x="3393" y="250"/>
                    <a:pt x="3405" y="143"/>
                  </a:cubicBezTo>
                  <a:cubicBezTo>
                    <a:pt x="3233" y="57"/>
                    <a:pt x="3058" y="32"/>
                    <a:pt x="2883" y="32"/>
                  </a:cubicBezTo>
                  <a:cubicBezTo>
                    <a:pt x="2635" y="32"/>
                    <a:pt x="2385" y="82"/>
                    <a:pt x="2135" y="82"/>
                  </a:cubicBezTo>
                  <a:cubicBezTo>
                    <a:pt x="2074" y="82"/>
                    <a:pt x="2013" y="79"/>
                    <a:pt x="1953" y="72"/>
                  </a:cubicBezTo>
                  <a:cubicBezTo>
                    <a:pt x="1322" y="0"/>
                    <a:pt x="679" y="24"/>
                    <a:pt x="6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5"/>
            <p:cNvSpPr/>
            <p:nvPr/>
          </p:nvSpPr>
          <p:spPr>
            <a:xfrm>
              <a:off x="5779275" y="2238850"/>
              <a:ext cx="58675" cy="9650"/>
            </a:xfrm>
            <a:custGeom>
              <a:avLst/>
              <a:gdLst/>
              <a:ahLst/>
              <a:cxnLst/>
              <a:rect l="l" t="t" r="r" b="b"/>
              <a:pathLst>
                <a:path w="2347" h="386" extrusionOk="0">
                  <a:moveTo>
                    <a:pt x="357" y="0"/>
                  </a:moveTo>
                  <a:cubicBezTo>
                    <a:pt x="336" y="0"/>
                    <a:pt x="317" y="3"/>
                    <a:pt x="298" y="10"/>
                  </a:cubicBezTo>
                  <a:cubicBezTo>
                    <a:pt x="179" y="34"/>
                    <a:pt x="60" y="94"/>
                    <a:pt x="1" y="225"/>
                  </a:cubicBezTo>
                  <a:cubicBezTo>
                    <a:pt x="36" y="260"/>
                    <a:pt x="48" y="284"/>
                    <a:pt x="60" y="332"/>
                  </a:cubicBezTo>
                  <a:cubicBezTo>
                    <a:pt x="691" y="344"/>
                    <a:pt x="1299" y="344"/>
                    <a:pt x="1906" y="368"/>
                  </a:cubicBezTo>
                  <a:cubicBezTo>
                    <a:pt x="1930" y="379"/>
                    <a:pt x="1953" y="385"/>
                    <a:pt x="1977" y="385"/>
                  </a:cubicBezTo>
                  <a:cubicBezTo>
                    <a:pt x="2001" y="385"/>
                    <a:pt x="2025" y="379"/>
                    <a:pt x="2049" y="368"/>
                  </a:cubicBezTo>
                  <a:cubicBezTo>
                    <a:pt x="2084" y="344"/>
                    <a:pt x="2144" y="344"/>
                    <a:pt x="2192" y="344"/>
                  </a:cubicBezTo>
                  <a:cubicBezTo>
                    <a:pt x="2192" y="368"/>
                    <a:pt x="2203" y="368"/>
                    <a:pt x="2251" y="379"/>
                  </a:cubicBezTo>
                  <a:cubicBezTo>
                    <a:pt x="2287" y="379"/>
                    <a:pt x="2311" y="368"/>
                    <a:pt x="2346" y="308"/>
                  </a:cubicBezTo>
                  <a:cubicBezTo>
                    <a:pt x="2287" y="213"/>
                    <a:pt x="2239" y="106"/>
                    <a:pt x="2180" y="22"/>
                  </a:cubicBezTo>
                  <a:cubicBezTo>
                    <a:pt x="1941" y="34"/>
                    <a:pt x="1703" y="46"/>
                    <a:pt x="1441" y="94"/>
                  </a:cubicBezTo>
                  <a:cubicBezTo>
                    <a:pt x="1441" y="94"/>
                    <a:pt x="1430" y="106"/>
                    <a:pt x="1406" y="106"/>
                  </a:cubicBezTo>
                  <a:cubicBezTo>
                    <a:pt x="1395" y="113"/>
                    <a:pt x="1387" y="115"/>
                    <a:pt x="1379" y="115"/>
                  </a:cubicBezTo>
                  <a:cubicBezTo>
                    <a:pt x="1361" y="115"/>
                    <a:pt x="1348" y="99"/>
                    <a:pt x="1322" y="82"/>
                  </a:cubicBezTo>
                  <a:cubicBezTo>
                    <a:pt x="1287" y="82"/>
                    <a:pt x="1227" y="70"/>
                    <a:pt x="1179" y="70"/>
                  </a:cubicBezTo>
                  <a:cubicBezTo>
                    <a:pt x="1072" y="129"/>
                    <a:pt x="968" y="159"/>
                    <a:pt x="864" y="159"/>
                  </a:cubicBezTo>
                  <a:cubicBezTo>
                    <a:pt x="738" y="159"/>
                    <a:pt x="613" y="114"/>
                    <a:pt x="489" y="22"/>
                  </a:cubicBezTo>
                  <a:cubicBezTo>
                    <a:pt x="448" y="14"/>
                    <a:pt x="401"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5"/>
            <p:cNvSpPr/>
            <p:nvPr/>
          </p:nvSpPr>
          <p:spPr>
            <a:xfrm>
              <a:off x="5961450" y="2228725"/>
              <a:ext cx="49125" cy="7975"/>
            </a:xfrm>
            <a:custGeom>
              <a:avLst/>
              <a:gdLst/>
              <a:ahLst/>
              <a:cxnLst/>
              <a:rect l="l" t="t" r="r" b="b"/>
              <a:pathLst>
                <a:path w="1965" h="319" extrusionOk="0">
                  <a:moveTo>
                    <a:pt x="1111" y="1"/>
                  </a:moveTo>
                  <a:cubicBezTo>
                    <a:pt x="829" y="1"/>
                    <a:pt x="546" y="28"/>
                    <a:pt x="268" y="28"/>
                  </a:cubicBezTo>
                  <a:cubicBezTo>
                    <a:pt x="202" y="28"/>
                    <a:pt x="137" y="26"/>
                    <a:pt x="72" y="22"/>
                  </a:cubicBezTo>
                  <a:cubicBezTo>
                    <a:pt x="0" y="70"/>
                    <a:pt x="0" y="118"/>
                    <a:pt x="72" y="177"/>
                  </a:cubicBezTo>
                  <a:cubicBezTo>
                    <a:pt x="366" y="291"/>
                    <a:pt x="664" y="318"/>
                    <a:pt x="963" y="318"/>
                  </a:cubicBezTo>
                  <a:cubicBezTo>
                    <a:pt x="1197" y="318"/>
                    <a:pt x="1432" y="301"/>
                    <a:pt x="1667" y="296"/>
                  </a:cubicBezTo>
                  <a:cubicBezTo>
                    <a:pt x="1739" y="201"/>
                    <a:pt x="1905" y="272"/>
                    <a:pt x="1965" y="141"/>
                  </a:cubicBezTo>
                  <a:cubicBezTo>
                    <a:pt x="1686" y="29"/>
                    <a:pt x="1399" y="1"/>
                    <a:pt x="1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5"/>
            <p:cNvSpPr/>
            <p:nvPr/>
          </p:nvSpPr>
          <p:spPr>
            <a:xfrm>
              <a:off x="6030500" y="2231975"/>
              <a:ext cx="52125" cy="9100"/>
            </a:xfrm>
            <a:custGeom>
              <a:avLst/>
              <a:gdLst/>
              <a:ahLst/>
              <a:cxnLst/>
              <a:rect l="l" t="t" r="r" b="b"/>
              <a:pathLst>
                <a:path w="2085" h="364" extrusionOk="0">
                  <a:moveTo>
                    <a:pt x="1656" y="0"/>
                  </a:moveTo>
                  <a:cubicBezTo>
                    <a:pt x="1555" y="0"/>
                    <a:pt x="1455" y="14"/>
                    <a:pt x="1358" y="23"/>
                  </a:cubicBezTo>
                  <a:cubicBezTo>
                    <a:pt x="1242" y="46"/>
                    <a:pt x="1123" y="55"/>
                    <a:pt x="1005" y="55"/>
                  </a:cubicBezTo>
                  <a:cubicBezTo>
                    <a:pt x="870" y="55"/>
                    <a:pt x="735" y="43"/>
                    <a:pt x="608" y="23"/>
                  </a:cubicBezTo>
                  <a:cubicBezTo>
                    <a:pt x="539" y="92"/>
                    <a:pt x="456" y="104"/>
                    <a:pt x="372" y="104"/>
                  </a:cubicBezTo>
                  <a:cubicBezTo>
                    <a:pt x="324" y="104"/>
                    <a:pt x="276" y="101"/>
                    <a:pt x="230" y="101"/>
                  </a:cubicBezTo>
                  <a:cubicBezTo>
                    <a:pt x="144" y="101"/>
                    <a:pt x="63" y="114"/>
                    <a:pt x="1" y="190"/>
                  </a:cubicBezTo>
                  <a:cubicBezTo>
                    <a:pt x="296" y="301"/>
                    <a:pt x="599" y="323"/>
                    <a:pt x="900" y="323"/>
                  </a:cubicBezTo>
                  <a:cubicBezTo>
                    <a:pt x="1093" y="323"/>
                    <a:pt x="1286" y="314"/>
                    <a:pt x="1477" y="314"/>
                  </a:cubicBezTo>
                  <a:cubicBezTo>
                    <a:pt x="1565" y="314"/>
                    <a:pt x="1652" y="316"/>
                    <a:pt x="1739" y="321"/>
                  </a:cubicBezTo>
                  <a:cubicBezTo>
                    <a:pt x="1779" y="353"/>
                    <a:pt x="1818" y="363"/>
                    <a:pt x="1858" y="363"/>
                  </a:cubicBezTo>
                  <a:cubicBezTo>
                    <a:pt x="1878" y="363"/>
                    <a:pt x="1898" y="361"/>
                    <a:pt x="1918" y="357"/>
                  </a:cubicBezTo>
                  <a:cubicBezTo>
                    <a:pt x="2013" y="309"/>
                    <a:pt x="2072" y="250"/>
                    <a:pt x="2084" y="142"/>
                  </a:cubicBezTo>
                  <a:cubicBezTo>
                    <a:pt x="1950" y="29"/>
                    <a:pt x="1803" y="0"/>
                    <a:pt x="1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5"/>
            <p:cNvSpPr/>
            <p:nvPr/>
          </p:nvSpPr>
          <p:spPr>
            <a:xfrm>
              <a:off x="5912325" y="2242675"/>
              <a:ext cx="33975" cy="8625"/>
            </a:xfrm>
            <a:custGeom>
              <a:avLst/>
              <a:gdLst/>
              <a:ahLst/>
              <a:cxnLst/>
              <a:rect l="l" t="t" r="r" b="b"/>
              <a:pathLst>
                <a:path w="1359" h="345" extrusionOk="0">
                  <a:moveTo>
                    <a:pt x="191" y="0"/>
                  </a:moveTo>
                  <a:cubicBezTo>
                    <a:pt x="132" y="72"/>
                    <a:pt x="60" y="131"/>
                    <a:pt x="1" y="215"/>
                  </a:cubicBezTo>
                  <a:cubicBezTo>
                    <a:pt x="10" y="291"/>
                    <a:pt x="43" y="344"/>
                    <a:pt x="110" y="344"/>
                  </a:cubicBezTo>
                  <a:cubicBezTo>
                    <a:pt x="127" y="344"/>
                    <a:pt x="146" y="341"/>
                    <a:pt x="168" y="334"/>
                  </a:cubicBezTo>
                  <a:cubicBezTo>
                    <a:pt x="354" y="288"/>
                    <a:pt x="534" y="275"/>
                    <a:pt x="715" y="275"/>
                  </a:cubicBezTo>
                  <a:cubicBezTo>
                    <a:pt x="915" y="275"/>
                    <a:pt x="1116" y="292"/>
                    <a:pt x="1322" y="298"/>
                  </a:cubicBezTo>
                  <a:cubicBezTo>
                    <a:pt x="1358" y="250"/>
                    <a:pt x="1358" y="215"/>
                    <a:pt x="1334" y="155"/>
                  </a:cubicBezTo>
                  <a:cubicBezTo>
                    <a:pt x="1275" y="119"/>
                    <a:pt x="1227" y="95"/>
                    <a:pt x="1168" y="60"/>
                  </a:cubicBezTo>
                  <a:cubicBezTo>
                    <a:pt x="846" y="36"/>
                    <a:pt x="513" y="12"/>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5"/>
            <p:cNvSpPr/>
            <p:nvPr/>
          </p:nvSpPr>
          <p:spPr>
            <a:xfrm>
              <a:off x="6083475" y="2234975"/>
              <a:ext cx="32175" cy="8650"/>
            </a:xfrm>
            <a:custGeom>
              <a:avLst/>
              <a:gdLst/>
              <a:ahLst/>
              <a:cxnLst/>
              <a:rect l="l" t="t" r="r" b="b"/>
              <a:pathLst>
                <a:path w="1287" h="346" extrusionOk="0">
                  <a:moveTo>
                    <a:pt x="397" y="1"/>
                  </a:moveTo>
                  <a:cubicBezTo>
                    <a:pt x="289" y="1"/>
                    <a:pt x="181" y="12"/>
                    <a:pt x="72" y="46"/>
                  </a:cubicBezTo>
                  <a:cubicBezTo>
                    <a:pt x="13" y="70"/>
                    <a:pt x="1" y="118"/>
                    <a:pt x="13" y="177"/>
                  </a:cubicBezTo>
                  <a:cubicBezTo>
                    <a:pt x="37" y="189"/>
                    <a:pt x="60" y="201"/>
                    <a:pt x="84" y="225"/>
                  </a:cubicBezTo>
                  <a:cubicBezTo>
                    <a:pt x="309" y="312"/>
                    <a:pt x="537" y="346"/>
                    <a:pt x="768" y="346"/>
                  </a:cubicBezTo>
                  <a:cubicBezTo>
                    <a:pt x="916" y="346"/>
                    <a:pt x="1066" y="332"/>
                    <a:pt x="1215" y="308"/>
                  </a:cubicBezTo>
                  <a:cubicBezTo>
                    <a:pt x="1287" y="225"/>
                    <a:pt x="1287" y="142"/>
                    <a:pt x="1215" y="58"/>
                  </a:cubicBezTo>
                  <a:cubicBezTo>
                    <a:pt x="1187" y="60"/>
                    <a:pt x="1159" y="61"/>
                    <a:pt x="1131" y="61"/>
                  </a:cubicBezTo>
                  <a:cubicBezTo>
                    <a:pt x="887" y="61"/>
                    <a:pt x="642" y="1"/>
                    <a:pt x="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5"/>
            <p:cNvSpPr/>
            <p:nvPr/>
          </p:nvSpPr>
          <p:spPr>
            <a:xfrm>
              <a:off x="6003125" y="2232250"/>
              <a:ext cx="42575" cy="5975"/>
            </a:xfrm>
            <a:custGeom>
              <a:avLst/>
              <a:gdLst/>
              <a:ahLst/>
              <a:cxnLst/>
              <a:rect l="l" t="t" r="r" b="b"/>
              <a:pathLst>
                <a:path w="1703" h="239" extrusionOk="0">
                  <a:moveTo>
                    <a:pt x="298" y="0"/>
                  </a:moveTo>
                  <a:cubicBezTo>
                    <a:pt x="191" y="36"/>
                    <a:pt x="72" y="36"/>
                    <a:pt x="0" y="155"/>
                  </a:cubicBezTo>
                  <a:cubicBezTo>
                    <a:pt x="281" y="155"/>
                    <a:pt x="556" y="211"/>
                    <a:pt x="834" y="211"/>
                  </a:cubicBezTo>
                  <a:cubicBezTo>
                    <a:pt x="921" y="211"/>
                    <a:pt x="1008" y="205"/>
                    <a:pt x="1096" y="191"/>
                  </a:cubicBezTo>
                  <a:cubicBezTo>
                    <a:pt x="1310" y="131"/>
                    <a:pt x="1548" y="239"/>
                    <a:pt x="1703" y="12"/>
                  </a:cubicBezTo>
                  <a:cubicBezTo>
                    <a:pt x="1227" y="0"/>
                    <a:pt x="75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5"/>
            <p:cNvSpPr/>
            <p:nvPr/>
          </p:nvSpPr>
          <p:spPr>
            <a:xfrm>
              <a:off x="6113850" y="2236725"/>
              <a:ext cx="28600" cy="7400"/>
            </a:xfrm>
            <a:custGeom>
              <a:avLst/>
              <a:gdLst/>
              <a:ahLst/>
              <a:cxnLst/>
              <a:rect l="l" t="t" r="r" b="b"/>
              <a:pathLst>
                <a:path w="1144" h="296" extrusionOk="0">
                  <a:moveTo>
                    <a:pt x="0" y="0"/>
                  </a:moveTo>
                  <a:lnTo>
                    <a:pt x="0" y="250"/>
                  </a:lnTo>
                  <a:cubicBezTo>
                    <a:pt x="219" y="285"/>
                    <a:pt x="446" y="296"/>
                    <a:pt x="673" y="296"/>
                  </a:cubicBezTo>
                  <a:cubicBezTo>
                    <a:pt x="830" y="296"/>
                    <a:pt x="988" y="291"/>
                    <a:pt x="1143" y="286"/>
                  </a:cubicBezTo>
                  <a:lnTo>
                    <a:pt x="1143" y="214"/>
                  </a:lnTo>
                  <a:lnTo>
                    <a:pt x="1143" y="131"/>
                  </a:lnTo>
                  <a:cubicBezTo>
                    <a:pt x="762" y="119"/>
                    <a:pt x="369" y="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5"/>
            <p:cNvSpPr/>
            <p:nvPr/>
          </p:nvSpPr>
          <p:spPr>
            <a:xfrm>
              <a:off x="5943600" y="2243600"/>
              <a:ext cx="25900" cy="6825"/>
            </a:xfrm>
            <a:custGeom>
              <a:avLst/>
              <a:gdLst/>
              <a:ahLst/>
              <a:cxnLst/>
              <a:rect l="l" t="t" r="r" b="b"/>
              <a:pathLst>
                <a:path w="1036" h="273" extrusionOk="0">
                  <a:moveTo>
                    <a:pt x="192" y="0"/>
                  </a:moveTo>
                  <a:cubicBezTo>
                    <a:pt x="140" y="0"/>
                    <a:pt x="88" y="7"/>
                    <a:pt x="36" y="23"/>
                  </a:cubicBezTo>
                  <a:lnTo>
                    <a:pt x="0" y="70"/>
                  </a:lnTo>
                  <a:lnTo>
                    <a:pt x="36" y="130"/>
                  </a:lnTo>
                  <a:cubicBezTo>
                    <a:pt x="60" y="178"/>
                    <a:pt x="60" y="213"/>
                    <a:pt x="60" y="261"/>
                  </a:cubicBezTo>
                  <a:cubicBezTo>
                    <a:pt x="393" y="261"/>
                    <a:pt x="726" y="273"/>
                    <a:pt x="1036" y="273"/>
                  </a:cubicBezTo>
                  <a:cubicBezTo>
                    <a:pt x="976" y="142"/>
                    <a:pt x="845" y="142"/>
                    <a:pt x="726" y="118"/>
                  </a:cubicBezTo>
                  <a:cubicBezTo>
                    <a:pt x="550" y="81"/>
                    <a:pt x="374"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5"/>
            <p:cNvSpPr/>
            <p:nvPr/>
          </p:nvSpPr>
          <p:spPr>
            <a:xfrm>
              <a:off x="5938225" y="2228975"/>
              <a:ext cx="25025" cy="4575"/>
            </a:xfrm>
            <a:custGeom>
              <a:avLst/>
              <a:gdLst/>
              <a:ahLst/>
              <a:cxnLst/>
              <a:rect l="l" t="t" r="r" b="b"/>
              <a:pathLst>
                <a:path w="1001" h="183" extrusionOk="0">
                  <a:moveTo>
                    <a:pt x="596" y="1"/>
                  </a:moveTo>
                  <a:cubicBezTo>
                    <a:pt x="533" y="20"/>
                    <a:pt x="464" y="22"/>
                    <a:pt x="394" y="22"/>
                  </a:cubicBezTo>
                  <a:cubicBezTo>
                    <a:pt x="383" y="22"/>
                    <a:pt x="373" y="22"/>
                    <a:pt x="362" y="22"/>
                  </a:cubicBezTo>
                  <a:cubicBezTo>
                    <a:pt x="233" y="22"/>
                    <a:pt x="103" y="26"/>
                    <a:pt x="1" y="143"/>
                  </a:cubicBezTo>
                  <a:cubicBezTo>
                    <a:pt x="196" y="171"/>
                    <a:pt x="391" y="183"/>
                    <a:pt x="587" y="183"/>
                  </a:cubicBezTo>
                  <a:cubicBezTo>
                    <a:pt x="725" y="183"/>
                    <a:pt x="863" y="177"/>
                    <a:pt x="1001" y="167"/>
                  </a:cubicBezTo>
                  <a:lnTo>
                    <a:pt x="1001" y="12"/>
                  </a:lnTo>
                  <a:cubicBezTo>
                    <a:pt x="870" y="1"/>
                    <a:pt x="727"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5"/>
            <p:cNvSpPr/>
            <p:nvPr/>
          </p:nvSpPr>
          <p:spPr>
            <a:xfrm>
              <a:off x="5790450" y="2236175"/>
              <a:ext cx="18325" cy="7850"/>
            </a:xfrm>
            <a:custGeom>
              <a:avLst/>
              <a:gdLst/>
              <a:ahLst/>
              <a:cxnLst/>
              <a:rect l="l" t="t" r="r" b="b"/>
              <a:pathLst>
                <a:path w="733" h="314" extrusionOk="0">
                  <a:moveTo>
                    <a:pt x="58" y="0"/>
                  </a:moveTo>
                  <a:cubicBezTo>
                    <a:pt x="2" y="0"/>
                    <a:pt x="1" y="67"/>
                    <a:pt x="18" y="153"/>
                  </a:cubicBezTo>
                  <a:cubicBezTo>
                    <a:pt x="137" y="260"/>
                    <a:pt x="256" y="314"/>
                    <a:pt x="375" y="314"/>
                  </a:cubicBezTo>
                  <a:cubicBezTo>
                    <a:pt x="494" y="314"/>
                    <a:pt x="613" y="260"/>
                    <a:pt x="732" y="153"/>
                  </a:cubicBezTo>
                  <a:cubicBezTo>
                    <a:pt x="542" y="94"/>
                    <a:pt x="316" y="189"/>
                    <a:pt x="149" y="34"/>
                  </a:cubicBezTo>
                  <a:cubicBezTo>
                    <a:pt x="109" y="11"/>
                    <a:pt x="79" y="0"/>
                    <a:pt x="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5"/>
            <p:cNvSpPr/>
            <p:nvPr/>
          </p:nvSpPr>
          <p:spPr>
            <a:xfrm>
              <a:off x="5779875" y="2220400"/>
              <a:ext cx="14325" cy="5625"/>
            </a:xfrm>
            <a:custGeom>
              <a:avLst/>
              <a:gdLst/>
              <a:ahLst/>
              <a:cxnLst/>
              <a:rect l="l" t="t" r="r" b="b"/>
              <a:pathLst>
                <a:path w="573" h="225" extrusionOk="0">
                  <a:moveTo>
                    <a:pt x="118" y="0"/>
                  </a:moveTo>
                  <a:cubicBezTo>
                    <a:pt x="52" y="0"/>
                    <a:pt x="6" y="41"/>
                    <a:pt x="12" y="189"/>
                  </a:cubicBezTo>
                  <a:lnTo>
                    <a:pt x="1" y="224"/>
                  </a:lnTo>
                  <a:cubicBezTo>
                    <a:pt x="191" y="224"/>
                    <a:pt x="382" y="213"/>
                    <a:pt x="572" y="213"/>
                  </a:cubicBezTo>
                  <a:lnTo>
                    <a:pt x="572" y="70"/>
                  </a:lnTo>
                  <a:cubicBezTo>
                    <a:pt x="501" y="58"/>
                    <a:pt x="417" y="46"/>
                    <a:pt x="310" y="46"/>
                  </a:cubicBezTo>
                  <a:cubicBezTo>
                    <a:pt x="245" y="29"/>
                    <a:pt x="174" y="0"/>
                    <a:pt x="1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5"/>
            <p:cNvSpPr/>
            <p:nvPr/>
          </p:nvSpPr>
          <p:spPr>
            <a:xfrm>
              <a:off x="6073675" y="2238425"/>
              <a:ext cx="11925" cy="4600"/>
            </a:xfrm>
            <a:custGeom>
              <a:avLst/>
              <a:gdLst/>
              <a:ahLst/>
              <a:cxnLst/>
              <a:rect l="l" t="t" r="r" b="b"/>
              <a:pathLst>
                <a:path w="477" h="184" extrusionOk="0">
                  <a:moveTo>
                    <a:pt x="299" y="1"/>
                  </a:moveTo>
                  <a:cubicBezTo>
                    <a:pt x="256" y="1"/>
                    <a:pt x="214" y="15"/>
                    <a:pt x="179" y="51"/>
                  </a:cubicBezTo>
                  <a:cubicBezTo>
                    <a:pt x="119" y="51"/>
                    <a:pt x="60" y="63"/>
                    <a:pt x="0" y="63"/>
                  </a:cubicBezTo>
                  <a:cubicBezTo>
                    <a:pt x="85" y="148"/>
                    <a:pt x="164" y="184"/>
                    <a:pt x="243" y="184"/>
                  </a:cubicBezTo>
                  <a:cubicBezTo>
                    <a:pt x="319" y="184"/>
                    <a:pt x="395" y="151"/>
                    <a:pt x="476" y="99"/>
                  </a:cubicBezTo>
                  <a:cubicBezTo>
                    <a:pt x="464" y="63"/>
                    <a:pt x="452" y="51"/>
                    <a:pt x="429" y="39"/>
                  </a:cubicBezTo>
                  <a:cubicBezTo>
                    <a:pt x="387" y="15"/>
                    <a:pt x="342"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5"/>
            <p:cNvSpPr/>
            <p:nvPr/>
          </p:nvSpPr>
          <p:spPr>
            <a:xfrm>
              <a:off x="6037350" y="2250100"/>
              <a:ext cx="4775" cy="3575"/>
            </a:xfrm>
            <a:custGeom>
              <a:avLst/>
              <a:gdLst/>
              <a:ahLst/>
              <a:cxnLst/>
              <a:rect l="l" t="t" r="r" b="b"/>
              <a:pathLst>
                <a:path w="191" h="143" extrusionOk="0">
                  <a:moveTo>
                    <a:pt x="72" y="1"/>
                  </a:moveTo>
                  <a:cubicBezTo>
                    <a:pt x="36" y="48"/>
                    <a:pt x="24" y="72"/>
                    <a:pt x="0" y="108"/>
                  </a:cubicBezTo>
                  <a:cubicBezTo>
                    <a:pt x="29" y="133"/>
                    <a:pt x="53" y="143"/>
                    <a:pt x="74" y="143"/>
                  </a:cubicBezTo>
                  <a:cubicBezTo>
                    <a:pt x="124" y="143"/>
                    <a:pt x="158" y="87"/>
                    <a:pt x="191" y="37"/>
                  </a:cubicBezTo>
                  <a:cubicBezTo>
                    <a:pt x="143" y="13"/>
                    <a:pt x="96"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5"/>
            <p:cNvSpPr/>
            <p:nvPr/>
          </p:nvSpPr>
          <p:spPr>
            <a:xfrm>
              <a:off x="5941500" y="2243700"/>
              <a:ext cx="3600" cy="3150"/>
            </a:xfrm>
            <a:custGeom>
              <a:avLst/>
              <a:gdLst/>
              <a:ahLst/>
              <a:cxnLst/>
              <a:rect l="l" t="t" r="r" b="b"/>
              <a:pathLst>
                <a:path w="144" h="126" extrusionOk="0">
                  <a:moveTo>
                    <a:pt x="72" y="1"/>
                  </a:moveTo>
                  <a:cubicBezTo>
                    <a:pt x="48" y="1"/>
                    <a:pt x="24" y="7"/>
                    <a:pt x="1" y="19"/>
                  </a:cubicBezTo>
                  <a:cubicBezTo>
                    <a:pt x="48" y="54"/>
                    <a:pt x="96" y="90"/>
                    <a:pt x="144" y="126"/>
                  </a:cubicBezTo>
                  <a:lnTo>
                    <a:pt x="144" y="19"/>
                  </a:lnTo>
                  <a:cubicBezTo>
                    <a:pt x="120" y="7"/>
                    <a:pt x="96"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5"/>
            <p:cNvSpPr/>
            <p:nvPr/>
          </p:nvSpPr>
          <p:spPr>
            <a:xfrm>
              <a:off x="5812625" y="2239875"/>
              <a:ext cx="3000" cy="1325"/>
            </a:xfrm>
            <a:custGeom>
              <a:avLst/>
              <a:gdLst/>
              <a:ahLst/>
              <a:cxnLst/>
              <a:rect l="l" t="t" r="r" b="b"/>
              <a:pathLst>
                <a:path w="120" h="53" extrusionOk="0">
                  <a:moveTo>
                    <a:pt x="31" y="0"/>
                  </a:moveTo>
                  <a:cubicBezTo>
                    <a:pt x="20" y="0"/>
                    <a:pt x="10" y="2"/>
                    <a:pt x="0" y="5"/>
                  </a:cubicBezTo>
                  <a:cubicBezTo>
                    <a:pt x="12" y="29"/>
                    <a:pt x="24" y="53"/>
                    <a:pt x="24" y="53"/>
                  </a:cubicBezTo>
                  <a:cubicBezTo>
                    <a:pt x="60" y="53"/>
                    <a:pt x="84" y="41"/>
                    <a:pt x="119" y="29"/>
                  </a:cubicBezTo>
                  <a:cubicBezTo>
                    <a:pt x="93" y="11"/>
                    <a:pt x="61" y="0"/>
                    <a:pt x="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5"/>
            <p:cNvSpPr/>
            <p:nvPr/>
          </p:nvSpPr>
          <p:spPr>
            <a:xfrm>
              <a:off x="5785850" y="2273600"/>
              <a:ext cx="100325" cy="12750"/>
            </a:xfrm>
            <a:custGeom>
              <a:avLst/>
              <a:gdLst/>
              <a:ahLst/>
              <a:cxnLst/>
              <a:rect l="l" t="t" r="r" b="b"/>
              <a:pathLst>
                <a:path w="4013" h="510" extrusionOk="0">
                  <a:moveTo>
                    <a:pt x="339" y="1"/>
                  </a:moveTo>
                  <a:cubicBezTo>
                    <a:pt x="183" y="1"/>
                    <a:pt x="55" y="57"/>
                    <a:pt x="24" y="240"/>
                  </a:cubicBezTo>
                  <a:cubicBezTo>
                    <a:pt x="0" y="413"/>
                    <a:pt x="100" y="438"/>
                    <a:pt x="230" y="438"/>
                  </a:cubicBezTo>
                  <a:cubicBezTo>
                    <a:pt x="282" y="438"/>
                    <a:pt x="339" y="434"/>
                    <a:pt x="395" y="434"/>
                  </a:cubicBezTo>
                  <a:cubicBezTo>
                    <a:pt x="486" y="434"/>
                    <a:pt x="574" y="444"/>
                    <a:pt x="631" y="502"/>
                  </a:cubicBezTo>
                  <a:cubicBezTo>
                    <a:pt x="926" y="465"/>
                    <a:pt x="1221" y="453"/>
                    <a:pt x="1515" y="453"/>
                  </a:cubicBezTo>
                  <a:cubicBezTo>
                    <a:pt x="2145" y="453"/>
                    <a:pt x="2772" y="510"/>
                    <a:pt x="3398" y="510"/>
                  </a:cubicBezTo>
                  <a:cubicBezTo>
                    <a:pt x="3528" y="510"/>
                    <a:pt x="3657" y="507"/>
                    <a:pt x="3786" y="502"/>
                  </a:cubicBezTo>
                  <a:cubicBezTo>
                    <a:pt x="3881" y="430"/>
                    <a:pt x="4012" y="406"/>
                    <a:pt x="3953" y="216"/>
                  </a:cubicBezTo>
                  <a:lnTo>
                    <a:pt x="3655" y="216"/>
                  </a:lnTo>
                  <a:cubicBezTo>
                    <a:pt x="3583" y="109"/>
                    <a:pt x="3491" y="79"/>
                    <a:pt x="3393" y="79"/>
                  </a:cubicBezTo>
                  <a:cubicBezTo>
                    <a:pt x="3295" y="79"/>
                    <a:pt x="3191" y="109"/>
                    <a:pt x="3095" y="121"/>
                  </a:cubicBezTo>
                  <a:cubicBezTo>
                    <a:pt x="3012" y="204"/>
                    <a:pt x="2893" y="168"/>
                    <a:pt x="2810" y="216"/>
                  </a:cubicBezTo>
                  <a:cubicBezTo>
                    <a:pt x="2736" y="293"/>
                    <a:pt x="2676" y="323"/>
                    <a:pt x="2625" y="323"/>
                  </a:cubicBezTo>
                  <a:cubicBezTo>
                    <a:pt x="2510" y="323"/>
                    <a:pt x="2439" y="175"/>
                    <a:pt x="2357" y="85"/>
                  </a:cubicBezTo>
                  <a:cubicBezTo>
                    <a:pt x="2357" y="85"/>
                    <a:pt x="2345" y="73"/>
                    <a:pt x="2321" y="61"/>
                  </a:cubicBezTo>
                  <a:cubicBezTo>
                    <a:pt x="2311" y="54"/>
                    <a:pt x="2302" y="51"/>
                    <a:pt x="2292" y="51"/>
                  </a:cubicBezTo>
                  <a:cubicBezTo>
                    <a:pt x="2271" y="51"/>
                    <a:pt x="2251" y="68"/>
                    <a:pt x="2226" y="85"/>
                  </a:cubicBezTo>
                  <a:cubicBezTo>
                    <a:pt x="2226" y="97"/>
                    <a:pt x="2202" y="97"/>
                    <a:pt x="2167" y="121"/>
                  </a:cubicBezTo>
                  <a:cubicBezTo>
                    <a:pt x="2161" y="123"/>
                    <a:pt x="2153" y="125"/>
                    <a:pt x="2145" y="125"/>
                  </a:cubicBezTo>
                  <a:cubicBezTo>
                    <a:pt x="2120" y="125"/>
                    <a:pt x="2086" y="112"/>
                    <a:pt x="2059" y="85"/>
                  </a:cubicBezTo>
                  <a:cubicBezTo>
                    <a:pt x="2046" y="58"/>
                    <a:pt x="2025" y="43"/>
                    <a:pt x="1999" y="43"/>
                  </a:cubicBezTo>
                  <a:cubicBezTo>
                    <a:pt x="1978" y="43"/>
                    <a:pt x="1955" y="52"/>
                    <a:pt x="1929" y="73"/>
                  </a:cubicBezTo>
                  <a:lnTo>
                    <a:pt x="1786" y="73"/>
                  </a:lnTo>
                  <a:cubicBezTo>
                    <a:pt x="1593" y="113"/>
                    <a:pt x="1405" y="138"/>
                    <a:pt x="1218" y="138"/>
                  </a:cubicBezTo>
                  <a:cubicBezTo>
                    <a:pt x="1069" y="138"/>
                    <a:pt x="921" y="122"/>
                    <a:pt x="774" y="85"/>
                  </a:cubicBezTo>
                  <a:cubicBezTo>
                    <a:pt x="639" y="46"/>
                    <a:pt x="478" y="1"/>
                    <a:pt x="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5"/>
            <p:cNvSpPr/>
            <p:nvPr/>
          </p:nvSpPr>
          <p:spPr>
            <a:xfrm>
              <a:off x="5876025" y="2254275"/>
              <a:ext cx="83375" cy="14575"/>
            </a:xfrm>
            <a:custGeom>
              <a:avLst/>
              <a:gdLst/>
              <a:ahLst/>
              <a:cxnLst/>
              <a:rect l="l" t="t" r="r" b="b"/>
              <a:pathLst>
                <a:path w="3335" h="583" extrusionOk="0">
                  <a:moveTo>
                    <a:pt x="532" y="0"/>
                  </a:moveTo>
                  <a:cubicBezTo>
                    <a:pt x="358" y="0"/>
                    <a:pt x="190" y="45"/>
                    <a:pt x="36" y="203"/>
                  </a:cubicBezTo>
                  <a:cubicBezTo>
                    <a:pt x="0" y="262"/>
                    <a:pt x="0" y="346"/>
                    <a:pt x="36" y="405"/>
                  </a:cubicBezTo>
                  <a:cubicBezTo>
                    <a:pt x="776" y="527"/>
                    <a:pt x="1522" y="583"/>
                    <a:pt x="2274" y="583"/>
                  </a:cubicBezTo>
                  <a:cubicBezTo>
                    <a:pt x="2622" y="583"/>
                    <a:pt x="2972" y="571"/>
                    <a:pt x="3322" y="548"/>
                  </a:cubicBezTo>
                  <a:lnTo>
                    <a:pt x="3322" y="501"/>
                  </a:lnTo>
                  <a:lnTo>
                    <a:pt x="3322" y="465"/>
                  </a:lnTo>
                  <a:lnTo>
                    <a:pt x="3334" y="429"/>
                  </a:lnTo>
                  <a:cubicBezTo>
                    <a:pt x="2763" y="12"/>
                    <a:pt x="2024" y="346"/>
                    <a:pt x="1429" y="48"/>
                  </a:cubicBezTo>
                  <a:cubicBezTo>
                    <a:pt x="1360" y="68"/>
                    <a:pt x="1290" y="76"/>
                    <a:pt x="1219" y="76"/>
                  </a:cubicBezTo>
                  <a:cubicBezTo>
                    <a:pt x="994" y="76"/>
                    <a:pt x="758" y="0"/>
                    <a:pt x="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5"/>
            <p:cNvSpPr/>
            <p:nvPr/>
          </p:nvSpPr>
          <p:spPr>
            <a:xfrm>
              <a:off x="5880475" y="2276700"/>
              <a:ext cx="72075" cy="10050"/>
            </a:xfrm>
            <a:custGeom>
              <a:avLst/>
              <a:gdLst/>
              <a:ahLst/>
              <a:cxnLst/>
              <a:rect l="l" t="t" r="r" b="b"/>
              <a:pathLst>
                <a:path w="2883" h="402" extrusionOk="0">
                  <a:moveTo>
                    <a:pt x="1010" y="1"/>
                  </a:moveTo>
                  <a:cubicBezTo>
                    <a:pt x="720" y="1"/>
                    <a:pt x="432" y="77"/>
                    <a:pt x="144" y="127"/>
                  </a:cubicBezTo>
                  <a:cubicBezTo>
                    <a:pt x="96" y="199"/>
                    <a:pt x="49" y="294"/>
                    <a:pt x="1" y="378"/>
                  </a:cubicBezTo>
                  <a:cubicBezTo>
                    <a:pt x="953" y="378"/>
                    <a:pt x="1906" y="378"/>
                    <a:pt x="2882" y="401"/>
                  </a:cubicBezTo>
                  <a:cubicBezTo>
                    <a:pt x="2829" y="173"/>
                    <a:pt x="2713" y="126"/>
                    <a:pt x="2581" y="126"/>
                  </a:cubicBezTo>
                  <a:cubicBezTo>
                    <a:pt x="2488" y="126"/>
                    <a:pt x="2388" y="149"/>
                    <a:pt x="2295" y="149"/>
                  </a:cubicBezTo>
                  <a:cubicBezTo>
                    <a:pt x="2250" y="149"/>
                    <a:pt x="2207" y="143"/>
                    <a:pt x="2168" y="127"/>
                  </a:cubicBezTo>
                  <a:cubicBezTo>
                    <a:pt x="2120" y="127"/>
                    <a:pt x="2061" y="116"/>
                    <a:pt x="2013" y="116"/>
                  </a:cubicBezTo>
                  <a:cubicBezTo>
                    <a:pt x="2006" y="115"/>
                    <a:pt x="1999" y="115"/>
                    <a:pt x="1992" y="115"/>
                  </a:cubicBezTo>
                  <a:cubicBezTo>
                    <a:pt x="1898" y="115"/>
                    <a:pt x="1803" y="165"/>
                    <a:pt x="1709" y="165"/>
                  </a:cubicBezTo>
                  <a:cubicBezTo>
                    <a:pt x="1667" y="165"/>
                    <a:pt x="1626" y="155"/>
                    <a:pt x="1584" y="127"/>
                  </a:cubicBezTo>
                  <a:cubicBezTo>
                    <a:pt x="1391" y="33"/>
                    <a:pt x="1200" y="1"/>
                    <a:pt x="10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5"/>
            <p:cNvSpPr/>
            <p:nvPr/>
          </p:nvSpPr>
          <p:spPr>
            <a:xfrm>
              <a:off x="5816500" y="2251925"/>
              <a:ext cx="54775" cy="14750"/>
            </a:xfrm>
            <a:custGeom>
              <a:avLst/>
              <a:gdLst/>
              <a:ahLst/>
              <a:cxnLst/>
              <a:rect l="l" t="t" r="r" b="b"/>
              <a:pathLst>
                <a:path w="2191" h="590" extrusionOk="0">
                  <a:moveTo>
                    <a:pt x="1345" y="1"/>
                  </a:moveTo>
                  <a:cubicBezTo>
                    <a:pt x="1189" y="1"/>
                    <a:pt x="1030" y="31"/>
                    <a:pt x="869" y="95"/>
                  </a:cubicBezTo>
                  <a:cubicBezTo>
                    <a:pt x="782" y="150"/>
                    <a:pt x="686" y="160"/>
                    <a:pt x="587" y="160"/>
                  </a:cubicBezTo>
                  <a:cubicBezTo>
                    <a:pt x="524" y="160"/>
                    <a:pt x="460" y="156"/>
                    <a:pt x="397" y="156"/>
                  </a:cubicBezTo>
                  <a:cubicBezTo>
                    <a:pt x="304" y="156"/>
                    <a:pt x="214" y="166"/>
                    <a:pt x="131" y="214"/>
                  </a:cubicBezTo>
                  <a:cubicBezTo>
                    <a:pt x="95" y="321"/>
                    <a:pt x="48" y="404"/>
                    <a:pt x="0" y="499"/>
                  </a:cubicBezTo>
                  <a:cubicBezTo>
                    <a:pt x="58" y="563"/>
                    <a:pt x="124" y="587"/>
                    <a:pt x="193" y="587"/>
                  </a:cubicBezTo>
                  <a:cubicBezTo>
                    <a:pt x="267" y="587"/>
                    <a:pt x="343" y="560"/>
                    <a:pt x="417" y="523"/>
                  </a:cubicBezTo>
                  <a:cubicBezTo>
                    <a:pt x="572" y="535"/>
                    <a:pt x="703" y="535"/>
                    <a:pt x="845" y="535"/>
                  </a:cubicBezTo>
                  <a:cubicBezTo>
                    <a:pt x="897" y="567"/>
                    <a:pt x="952" y="589"/>
                    <a:pt x="1005" y="589"/>
                  </a:cubicBezTo>
                  <a:cubicBezTo>
                    <a:pt x="1050" y="589"/>
                    <a:pt x="1093" y="573"/>
                    <a:pt x="1131" y="535"/>
                  </a:cubicBezTo>
                  <a:lnTo>
                    <a:pt x="1417" y="535"/>
                  </a:lnTo>
                  <a:cubicBezTo>
                    <a:pt x="1655" y="523"/>
                    <a:pt x="1893" y="523"/>
                    <a:pt x="2143" y="499"/>
                  </a:cubicBezTo>
                  <a:cubicBezTo>
                    <a:pt x="2191" y="440"/>
                    <a:pt x="2191" y="356"/>
                    <a:pt x="2143" y="285"/>
                  </a:cubicBezTo>
                  <a:cubicBezTo>
                    <a:pt x="1898" y="101"/>
                    <a:pt x="1627" y="1"/>
                    <a:pt x="1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5"/>
            <p:cNvSpPr/>
            <p:nvPr/>
          </p:nvSpPr>
          <p:spPr>
            <a:xfrm>
              <a:off x="5934650" y="2276450"/>
              <a:ext cx="30400" cy="9700"/>
            </a:xfrm>
            <a:custGeom>
              <a:avLst/>
              <a:gdLst/>
              <a:ahLst/>
              <a:cxnLst/>
              <a:rect l="l" t="t" r="r" b="b"/>
              <a:pathLst>
                <a:path w="1216" h="388" extrusionOk="0">
                  <a:moveTo>
                    <a:pt x="410" y="0"/>
                  </a:moveTo>
                  <a:cubicBezTo>
                    <a:pt x="270" y="0"/>
                    <a:pt x="133" y="39"/>
                    <a:pt x="1" y="126"/>
                  </a:cubicBezTo>
                  <a:cubicBezTo>
                    <a:pt x="179" y="376"/>
                    <a:pt x="537" y="137"/>
                    <a:pt x="715" y="388"/>
                  </a:cubicBezTo>
                  <a:lnTo>
                    <a:pt x="1144" y="388"/>
                  </a:lnTo>
                  <a:cubicBezTo>
                    <a:pt x="1215" y="126"/>
                    <a:pt x="930" y="245"/>
                    <a:pt x="858" y="126"/>
                  </a:cubicBezTo>
                  <a:cubicBezTo>
                    <a:pt x="710" y="45"/>
                    <a:pt x="559"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35"/>
            <p:cNvSpPr/>
            <p:nvPr/>
          </p:nvSpPr>
          <p:spPr>
            <a:xfrm>
              <a:off x="5956100" y="2279575"/>
              <a:ext cx="29475" cy="7800"/>
            </a:xfrm>
            <a:custGeom>
              <a:avLst/>
              <a:gdLst/>
              <a:ahLst/>
              <a:cxnLst/>
              <a:rect l="l" t="t" r="r" b="b"/>
              <a:pathLst>
                <a:path w="1179" h="312" extrusionOk="0">
                  <a:moveTo>
                    <a:pt x="0" y="1"/>
                  </a:moveTo>
                  <a:cubicBezTo>
                    <a:pt x="95" y="84"/>
                    <a:pt x="191" y="179"/>
                    <a:pt x="286" y="263"/>
                  </a:cubicBezTo>
                  <a:cubicBezTo>
                    <a:pt x="419" y="301"/>
                    <a:pt x="550" y="312"/>
                    <a:pt x="682" y="312"/>
                  </a:cubicBezTo>
                  <a:cubicBezTo>
                    <a:pt x="832" y="312"/>
                    <a:pt x="984" y="298"/>
                    <a:pt x="1143" y="298"/>
                  </a:cubicBezTo>
                  <a:lnTo>
                    <a:pt x="1143" y="239"/>
                  </a:lnTo>
                  <a:cubicBezTo>
                    <a:pt x="1179" y="96"/>
                    <a:pt x="1095" y="48"/>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5"/>
            <p:cNvSpPr/>
            <p:nvPr/>
          </p:nvSpPr>
          <p:spPr>
            <a:xfrm>
              <a:off x="5920075" y="2276900"/>
              <a:ext cx="10750" cy="5900"/>
            </a:xfrm>
            <a:custGeom>
              <a:avLst/>
              <a:gdLst/>
              <a:ahLst/>
              <a:cxnLst/>
              <a:rect l="l" t="t" r="r" b="b"/>
              <a:pathLst>
                <a:path w="430" h="236" extrusionOk="0">
                  <a:moveTo>
                    <a:pt x="251" y="0"/>
                  </a:moveTo>
                  <a:cubicBezTo>
                    <a:pt x="167" y="0"/>
                    <a:pt x="84" y="52"/>
                    <a:pt x="0" y="108"/>
                  </a:cubicBezTo>
                  <a:cubicBezTo>
                    <a:pt x="72" y="191"/>
                    <a:pt x="146" y="236"/>
                    <a:pt x="219" y="236"/>
                  </a:cubicBezTo>
                  <a:cubicBezTo>
                    <a:pt x="292" y="236"/>
                    <a:pt x="364" y="191"/>
                    <a:pt x="429" y="96"/>
                  </a:cubicBezTo>
                  <a:cubicBezTo>
                    <a:pt x="370" y="26"/>
                    <a:pt x="310"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35"/>
            <p:cNvSpPr/>
            <p:nvPr/>
          </p:nvSpPr>
          <p:spPr>
            <a:xfrm>
              <a:off x="5981100" y="2278650"/>
              <a:ext cx="11625" cy="7100"/>
            </a:xfrm>
            <a:custGeom>
              <a:avLst/>
              <a:gdLst/>
              <a:ahLst/>
              <a:cxnLst/>
              <a:rect l="l" t="t" r="r" b="b"/>
              <a:pathLst>
                <a:path w="465" h="284" extrusionOk="0">
                  <a:moveTo>
                    <a:pt x="192" y="1"/>
                  </a:moveTo>
                  <a:cubicBezTo>
                    <a:pt x="132" y="1"/>
                    <a:pt x="69" y="15"/>
                    <a:pt x="0" y="38"/>
                  </a:cubicBezTo>
                  <a:cubicBezTo>
                    <a:pt x="48" y="109"/>
                    <a:pt x="84" y="204"/>
                    <a:pt x="131" y="276"/>
                  </a:cubicBezTo>
                  <a:cubicBezTo>
                    <a:pt x="159" y="281"/>
                    <a:pt x="187" y="284"/>
                    <a:pt x="214" y="284"/>
                  </a:cubicBezTo>
                  <a:cubicBezTo>
                    <a:pt x="312" y="284"/>
                    <a:pt x="399" y="245"/>
                    <a:pt x="465" y="133"/>
                  </a:cubicBezTo>
                  <a:cubicBezTo>
                    <a:pt x="376" y="37"/>
                    <a:pt x="288" y="1"/>
                    <a:pt x="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35"/>
            <p:cNvSpPr/>
            <p:nvPr/>
          </p:nvSpPr>
          <p:spPr>
            <a:xfrm>
              <a:off x="5981100" y="2265000"/>
              <a:ext cx="13700" cy="7100"/>
            </a:xfrm>
            <a:custGeom>
              <a:avLst/>
              <a:gdLst/>
              <a:ahLst/>
              <a:cxnLst/>
              <a:rect l="l" t="t" r="r" b="b"/>
              <a:pathLst>
                <a:path w="548" h="284" extrusionOk="0">
                  <a:moveTo>
                    <a:pt x="131" y="0"/>
                  </a:moveTo>
                  <a:lnTo>
                    <a:pt x="131" y="0"/>
                  </a:lnTo>
                  <a:cubicBezTo>
                    <a:pt x="0" y="131"/>
                    <a:pt x="12" y="238"/>
                    <a:pt x="191" y="274"/>
                  </a:cubicBezTo>
                  <a:cubicBezTo>
                    <a:pt x="224" y="280"/>
                    <a:pt x="259" y="284"/>
                    <a:pt x="293" y="284"/>
                  </a:cubicBezTo>
                  <a:cubicBezTo>
                    <a:pt x="391" y="284"/>
                    <a:pt x="486" y="252"/>
                    <a:pt x="548" y="155"/>
                  </a:cubicBezTo>
                  <a:cubicBezTo>
                    <a:pt x="405" y="131"/>
                    <a:pt x="238" y="155"/>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35"/>
            <p:cNvSpPr/>
            <p:nvPr/>
          </p:nvSpPr>
          <p:spPr>
            <a:xfrm>
              <a:off x="5855775" y="2276125"/>
              <a:ext cx="6875" cy="5150"/>
            </a:xfrm>
            <a:custGeom>
              <a:avLst/>
              <a:gdLst/>
              <a:ahLst/>
              <a:cxnLst/>
              <a:rect l="l" t="t" r="r" b="b"/>
              <a:pathLst>
                <a:path w="275" h="206" extrusionOk="0">
                  <a:moveTo>
                    <a:pt x="138" y="0"/>
                  </a:moveTo>
                  <a:cubicBezTo>
                    <a:pt x="73" y="0"/>
                    <a:pt x="23" y="35"/>
                    <a:pt x="1" y="139"/>
                  </a:cubicBezTo>
                  <a:cubicBezTo>
                    <a:pt x="61" y="163"/>
                    <a:pt x="128" y="206"/>
                    <a:pt x="181" y="206"/>
                  </a:cubicBezTo>
                  <a:cubicBezTo>
                    <a:pt x="231" y="206"/>
                    <a:pt x="269" y="166"/>
                    <a:pt x="275" y="31"/>
                  </a:cubicBezTo>
                  <a:cubicBezTo>
                    <a:pt x="225" y="13"/>
                    <a:pt x="179" y="0"/>
                    <a:pt x="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35"/>
            <p:cNvSpPr/>
            <p:nvPr/>
          </p:nvSpPr>
          <p:spPr>
            <a:xfrm>
              <a:off x="5869775" y="2259975"/>
              <a:ext cx="7150" cy="4750"/>
            </a:xfrm>
            <a:custGeom>
              <a:avLst/>
              <a:gdLst/>
              <a:ahLst/>
              <a:cxnLst/>
              <a:rect l="l" t="t" r="r" b="b"/>
              <a:pathLst>
                <a:path w="286" h="190" extrusionOk="0">
                  <a:moveTo>
                    <a:pt x="134" y="0"/>
                  </a:moveTo>
                  <a:cubicBezTo>
                    <a:pt x="87" y="0"/>
                    <a:pt x="41" y="24"/>
                    <a:pt x="0" y="70"/>
                  </a:cubicBezTo>
                  <a:lnTo>
                    <a:pt x="0" y="189"/>
                  </a:lnTo>
                  <a:cubicBezTo>
                    <a:pt x="96" y="189"/>
                    <a:pt x="191" y="189"/>
                    <a:pt x="286" y="177"/>
                  </a:cubicBezTo>
                  <a:lnTo>
                    <a:pt x="286" y="130"/>
                  </a:lnTo>
                  <a:lnTo>
                    <a:pt x="286" y="82"/>
                  </a:lnTo>
                  <a:cubicBezTo>
                    <a:pt x="237" y="27"/>
                    <a:pt x="185"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5"/>
            <p:cNvSpPr/>
            <p:nvPr/>
          </p:nvSpPr>
          <p:spPr>
            <a:xfrm>
              <a:off x="6099850" y="2289700"/>
              <a:ext cx="24725" cy="8050"/>
            </a:xfrm>
            <a:custGeom>
              <a:avLst/>
              <a:gdLst/>
              <a:ahLst/>
              <a:cxnLst/>
              <a:rect l="l" t="t" r="r" b="b"/>
              <a:pathLst>
                <a:path w="989" h="322" extrusionOk="0">
                  <a:moveTo>
                    <a:pt x="132" y="24"/>
                  </a:moveTo>
                  <a:cubicBezTo>
                    <a:pt x="84" y="96"/>
                    <a:pt x="37" y="191"/>
                    <a:pt x="1" y="262"/>
                  </a:cubicBezTo>
                  <a:cubicBezTo>
                    <a:pt x="215" y="274"/>
                    <a:pt x="453" y="310"/>
                    <a:pt x="679" y="322"/>
                  </a:cubicBezTo>
                  <a:cubicBezTo>
                    <a:pt x="799" y="298"/>
                    <a:pt x="918" y="274"/>
                    <a:pt x="989" y="179"/>
                  </a:cubicBezTo>
                  <a:cubicBezTo>
                    <a:pt x="727" y="0"/>
                    <a:pt x="418" y="60"/>
                    <a:pt x="13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35"/>
            <p:cNvSpPr/>
            <p:nvPr/>
          </p:nvSpPr>
          <p:spPr>
            <a:xfrm>
              <a:off x="6031400" y="2286725"/>
              <a:ext cx="9850" cy="3900"/>
            </a:xfrm>
            <a:custGeom>
              <a:avLst/>
              <a:gdLst/>
              <a:ahLst/>
              <a:cxnLst/>
              <a:rect l="l" t="t" r="r" b="b"/>
              <a:pathLst>
                <a:path w="394" h="156" extrusionOk="0">
                  <a:moveTo>
                    <a:pt x="239" y="1"/>
                  </a:moveTo>
                  <a:cubicBezTo>
                    <a:pt x="147" y="1"/>
                    <a:pt x="62" y="24"/>
                    <a:pt x="0" y="131"/>
                  </a:cubicBezTo>
                  <a:cubicBezTo>
                    <a:pt x="24" y="155"/>
                    <a:pt x="60" y="155"/>
                    <a:pt x="96" y="155"/>
                  </a:cubicBezTo>
                  <a:cubicBezTo>
                    <a:pt x="215" y="131"/>
                    <a:pt x="334" y="131"/>
                    <a:pt x="393" y="12"/>
                  </a:cubicBezTo>
                  <a:cubicBezTo>
                    <a:pt x="342" y="8"/>
                    <a:pt x="290"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35"/>
            <p:cNvSpPr/>
            <p:nvPr/>
          </p:nvSpPr>
          <p:spPr>
            <a:xfrm>
              <a:off x="6060275" y="2287025"/>
              <a:ext cx="2400" cy="2700"/>
            </a:xfrm>
            <a:custGeom>
              <a:avLst/>
              <a:gdLst/>
              <a:ahLst/>
              <a:cxnLst/>
              <a:rect l="l" t="t" r="r" b="b"/>
              <a:pathLst>
                <a:path w="96" h="108" extrusionOk="0">
                  <a:moveTo>
                    <a:pt x="96" y="0"/>
                  </a:moveTo>
                  <a:lnTo>
                    <a:pt x="96" y="0"/>
                  </a:lnTo>
                  <a:cubicBezTo>
                    <a:pt x="60" y="24"/>
                    <a:pt x="36" y="72"/>
                    <a:pt x="0" y="107"/>
                  </a:cubicBezTo>
                  <a:cubicBezTo>
                    <a:pt x="48" y="84"/>
                    <a:pt x="96" y="72"/>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5"/>
            <p:cNvSpPr/>
            <p:nvPr/>
          </p:nvSpPr>
          <p:spPr>
            <a:xfrm>
              <a:off x="5966500" y="3042775"/>
              <a:ext cx="68800" cy="21450"/>
            </a:xfrm>
            <a:custGeom>
              <a:avLst/>
              <a:gdLst/>
              <a:ahLst/>
              <a:cxnLst/>
              <a:rect l="l" t="t" r="r" b="b"/>
              <a:pathLst>
                <a:path w="2752" h="858" extrusionOk="0">
                  <a:moveTo>
                    <a:pt x="179" y="0"/>
                  </a:moveTo>
                  <a:lnTo>
                    <a:pt x="179" y="0"/>
                  </a:lnTo>
                  <a:cubicBezTo>
                    <a:pt x="167" y="298"/>
                    <a:pt x="1" y="607"/>
                    <a:pt x="310" y="857"/>
                  </a:cubicBezTo>
                  <a:cubicBezTo>
                    <a:pt x="257" y="590"/>
                    <a:pt x="338" y="447"/>
                    <a:pt x="580" y="447"/>
                  </a:cubicBezTo>
                  <a:cubicBezTo>
                    <a:pt x="607" y="447"/>
                    <a:pt x="636" y="449"/>
                    <a:pt x="668" y="453"/>
                  </a:cubicBezTo>
                  <a:cubicBezTo>
                    <a:pt x="1133" y="519"/>
                    <a:pt x="1599" y="631"/>
                    <a:pt x="2071" y="631"/>
                  </a:cubicBezTo>
                  <a:cubicBezTo>
                    <a:pt x="2190" y="631"/>
                    <a:pt x="2310" y="624"/>
                    <a:pt x="2430" y="607"/>
                  </a:cubicBezTo>
                  <a:cubicBezTo>
                    <a:pt x="2513" y="500"/>
                    <a:pt x="2692" y="560"/>
                    <a:pt x="2751" y="429"/>
                  </a:cubicBezTo>
                  <a:cubicBezTo>
                    <a:pt x="2739" y="393"/>
                    <a:pt x="2739" y="357"/>
                    <a:pt x="2727" y="310"/>
                  </a:cubicBezTo>
                  <a:cubicBezTo>
                    <a:pt x="2700" y="309"/>
                    <a:pt x="2673" y="309"/>
                    <a:pt x="2646" y="309"/>
                  </a:cubicBezTo>
                  <a:cubicBezTo>
                    <a:pt x="2478" y="309"/>
                    <a:pt x="2308" y="321"/>
                    <a:pt x="2138" y="321"/>
                  </a:cubicBezTo>
                  <a:cubicBezTo>
                    <a:pt x="1898" y="321"/>
                    <a:pt x="1658" y="296"/>
                    <a:pt x="1430" y="179"/>
                  </a:cubicBezTo>
                  <a:cubicBezTo>
                    <a:pt x="1398" y="180"/>
                    <a:pt x="1367" y="180"/>
                    <a:pt x="1336" y="180"/>
                  </a:cubicBezTo>
                  <a:cubicBezTo>
                    <a:pt x="941" y="180"/>
                    <a:pt x="555" y="111"/>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5"/>
            <p:cNvSpPr/>
            <p:nvPr/>
          </p:nvSpPr>
          <p:spPr>
            <a:xfrm>
              <a:off x="6042400" y="3053950"/>
              <a:ext cx="68500" cy="16525"/>
            </a:xfrm>
            <a:custGeom>
              <a:avLst/>
              <a:gdLst/>
              <a:ahLst/>
              <a:cxnLst/>
              <a:rect l="l" t="t" r="r" b="b"/>
              <a:pathLst>
                <a:path w="2740" h="661" extrusionOk="0">
                  <a:moveTo>
                    <a:pt x="208" y="0"/>
                  </a:moveTo>
                  <a:cubicBezTo>
                    <a:pt x="183" y="0"/>
                    <a:pt x="157" y="2"/>
                    <a:pt x="132" y="6"/>
                  </a:cubicBezTo>
                  <a:cubicBezTo>
                    <a:pt x="1" y="101"/>
                    <a:pt x="441" y="232"/>
                    <a:pt x="108" y="303"/>
                  </a:cubicBezTo>
                  <a:cubicBezTo>
                    <a:pt x="953" y="577"/>
                    <a:pt x="1846" y="601"/>
                    <a:pt x="2739" y="660"/>
                  </a:cubicBezTo>
                  <a:cubicBezTo>
                    <a:pt x="2632" y="577"/>
                    <a:pt x="2537" y="494"/>
                    <a:pt x="2430" y="422"/>
                  </a:cubicBezTo>
                  <a:cubicBezTo>
                    <a:pt x="2370" y="398"/>
                    <a:pt x="2323" y="351"/>
                    <a:pt x="2263" y="303"/>
                  </a:cubicBezTo>
                  <a:cubicBezTo>
                    <a:pt x="2099" y="329"/>
                    <a:pt x="1931" y="354"/>
                    <a:pt x="1765" y="354"/>
                  </a:cubicBezTo>
                  <a:cubicBezTo>
                    <a:pt x="1545" y="354"/>
                    <a:pt x="1329" y="310"/>
                    <a:pt x="1132" y="160"/>
                  </a:cubicBezTo>
                  <a:cubicBezTo>
                    <a:pt x="1013" y="137"/>
                    <a:pt x="906" y="113"/>
                    <a:pt x="834" y="29"/>
                  </a:cubicBezTo>
                  <a:cubicBezTo>
                    <a:pt x="777" y="52"/>
                    <a:pt x="720" y="61"/>
                    <a:pt x="663" y="61"/>
                  </a:cubicBezTo>
                  <a:cubicBezTo>
                    <a:pt x="511" y="61"/>
                    <a:pt x="361"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5"/>
            <p:cNvSpPr/>
            <p:nvPr/>
          </p:nvSpPr>
          <p:spPr>
            <a:xfrm>
              <a:off x="6027225" y="3053475"/>
              <a:ext cx="28300" cy="8075"/>
            </a:xfrm>
            <a:custGeom>
              <a:avLst/>
              <a:gdLst/>
              <a:ahLst/>
              <a:cxnLst/>
              <a:rect l="l" t="t" r="r" b="b"/>
              <a:pathLst>
                <a:path w="1132" h="323" extrusionOk="0">
                  <a:moveTo>
                    <a:pt x="322" y="1"/>
                  </a:moveTo>
                  <a:cubicBezTo>
                    <a:pt x="191" y="25"/>
                    <a:pt x="60" y="48"/>
                    <a:pt x="1" y="179"/>
                  </a:cubicBezTo>
                  <a:cubicBezTo>
                    <a:pt x="203" y="310"/>
                    <a:pt x="465" y="298"/>
                    <a:pt x="703" y="322"/>
                  </a:cubicBezTo>
                  <a:cubicBezTo>
                    <a:pt x="1132" y="263"/>
                    <a:pt x="739" y="132"/>
                    <a:pt x="727" y="25"/>
                  </a:cubicBezTo>
                  <a:cubicBezTo>
                    <a:pt x="596" y="25"/>
                    <a:pt x="465" y="13"/>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5"/>
            <p:cNvSpPr/>
            <p:nvPr/>
          </p:nvSpPr>
          <p:spPr>
            <a:xfrm>
              <a:off x="5192600" y="2217675"/>
              <a:ext cx="154500" cy="44675"/>
            </a:xfrm>
            <a:custGeom>
              <a:avLst/>
              <a:gdLst/>
              <a:ahLst/>
              <a:cxnLst/>
              <a:rect l="l" t="t" r="r" b="b"/>
              <a:pathLst>
                <a:path w="6180" h="1787" extrusionOk="0">
                  <a:moveTo>
                    <a:pt x="1405" y="1084"/>
                  </a:moveTo>
                  <a:lnTo>
                    <a:pt x="1405" y="1084"/>
                  </a:lnTo>
                  <a:cubicBezTo>
                    <a:pt x="1635" y="1145"/>
                    <a:pt x="1871" y="1201"/>
                    <a:pt x="2114" y="1210"/>
                  </a:cubicBezTo>
                  <a:lnTo>
                    <a:pt x="2114" y="1210"/>
                  </a:lnTo>
                  <a:cubicBezTo>
                    <a:pt x="2093" y="1212"/>
                    <a:pt x="2072" y="1212"/>
                    <a:pt x="2051" y="1212"/>
                  </a:cubicBezTo>
                  <a:cubicBezTo>
                    <a:pt x="1826" y="1212"/>
                    <a:pt x="1620" y="1152"/>
                    <a:pt x="1405" y="1084"/>
                  </a:cubicBezTo>
                  <a:close/>
                  <a:moveTo>
                    <a:pt x="2370" y="1203"/>
                  </a:moveTo>
                  <a:cubicBezTo>
                    <a:pt x="2535" y="1216"/>
                    <a:pt x="2700" y="1220"/>
                    <a:pt x="2867" y="1220"/>
                  </a:cubicBezTo>
                  <a:cubicBezTo>
                    <a:pt x="3177" y="1220"/>
                    <a:pt x="3489" y="1205"/>
                    <a:pt x="3802" y="1204"/>
                  </a:cubicBezTo>
                  <a:lnTo>
                    <a:pt x="3802" y="1204"/>
                  </a:lnTo>
                  <a:cubicBezTo>
                    <a:pt x="3457" y="1207"/>
                    <a:pt x="3114" y="1229"/>
                    <a:pt x="2769" y="1229"/>
                  </a:cubicBezTo>
                  <a:cubicBezTo>
                    <a:pt x="2606" y="1229"/>
                    <a:pt x="2443" y="1224"/>
                    <a:pt x="2279" y="1210"/>
                  </a:cubicBezTo>
                  <a:lnTo>
                    <a:pt x="2279" y="1210"/>
                  </a:lnTo>
                  <a:cubicBezTo>
                    <a:pt x="2309" y="1208"/>
                    <a:pt x="2340" y="1206"/>
                    <a:pt x="2370" y="1203"/>
                  </a:cubicBezTo>
                  <a:close/>
                  <a:moveTo>
                    <a:pt x="4829" y="1234"/>
                  </a:moveTo>
                  <a:lnTo>
                    <a:pt x="4829" y="1234"/>
                  </a:lnTo>
                  <a:cubicBezTo>
                    <a:pt x="4779" y="1247"/>
                    <a:pt x="4733" y="1255"/>
                    <a:pt x="4685" y="1255"/>
                  </a:cubicBezTo>
                  <a:cubicBezTo>
                    <a:pt x="4664" y="1255"/>
                    <a:pt x="4642" y="1253"/>
                    <a:pt x="4620" y="1250"/>
                  </a:cubicBezTo>
                  <a:lnTo>
                    <a:pt x="4620" y="1250"/>
                  </a:lnTo>
                  <a:cubicBezTo>
                    <a:pt x="4634" y="1252"/>
                    <a:pt x="4648" y="1253"/>
                    <a:pt x="4662" y="1253"/>
                  </a:cubicBezTo>
                  <a:cubicBezTo>
                    <a:pt x="4715" y="1253"/>
                    <a:pt x="4771" y="1242"/>
                    <a:pt x="4829" y="1234"/>
                  </a:cubicBezTo>
                  <a:close/>
                  <a:moveTo>
                    <a:pt x="1489" y="0"/>
                  </a:moveTo>
                  <a:cubicBezTo>
                    <a:pt x="1358" y="0"/>
                    <a:pt x="1203" y="0"/>
                    <a:pt x="1060" y="12"/>
                  </a:cubicBezTo>
                  <a:cubicBezTo>
                    <a:pt x="953" y="36"/>
                    <a:pt x="846" y="48"/>
                    <a:pt x="751" y="95"/>
                  </a:cubicBezTo>
                  <a:cubicBezTo>
                    <a:pt x="655" y="131"/>
                    <a:pt x="572" y="191"/>
                    <a:pt x="513" y="286"/>
                  </a:cubicBezTo>
                  <a:cubicBezTo>
                    <a:pt x="370" y="476"/>
                    <a:pt x="286" y="691"/>
                    <a:pt x="179" y="893"/>
                  </a:cubicBezTo>
                  <a:cubicBezTo>
                    <a:pt x="96" y="1119"/>
                    <a:pt x="1" y="1345"/>
                    <a:pt x="251" y="1524"/>
                  </a:cubicBezTo>
                  <a:cubicBezTo>
                    <a:pt x="310" y="1548"/>
                    <a:pt x="370" y="1584"/>
                    <a:pt x="429" y="1596"/>
                  </a:cubicBezTo>
                  <a:cubicBezTo>
                    <a:pt x="489" y="1596"/>
                    <a:pt x="572" y="1607"/>
                    <a:pt x="632" y="1607"/>
                  </a:cubicBezTo>
                  <a:cubicBezTo>
                    <a:pt x="894" y="1607"/>
                    <a:pt x="1167" y="1655"/>
                    <a:pt x="1417" y="1726"/>
                  </a:cubicBezTo>
                  <a:cubicBezTo>
                    <a:pt x="1489" y="1750"/>
                    <a:pt x="1548" y="1762"/>
                    <a:pt x="1620" y="1774"/>
                  </a:cubicBezTo>
                  <a:cubicBezTo>
                    <a:pt x="1679" y="1786"/>
                    <a:pt x="1763" y="1786"/>
                    <a:pt x="1834" y="1786"/>
                  </a:cubicBezTo>
                  <a:cubicBezTo>
                    <a:pt x="1864" y="1785"/>
                    <a:pt x="1895" y="1784"/>
                    <a:pt x="1927" y="1784"/>
                  </a:cubicBezTo>
                  <a:cubicBezTo>
                    <a:pt x="1964" y="1784"/>
                    <a:pt x="2001" y="1785"/>
                    <a:pt x="2038" y="1785"/>
                  </a:cubicBezTo>
                  <a:cubicBezTo>
                    <a:pt x="2229" y="1785"/>
                    <a:pt x="2420" y="1770"/>
                    <a:pt x="2560" y="1596"/>
                  </a:cubicBezTo>
                  <a:cubicBezTo>
                    <a:pt x="2683" y="1487"/>
                    <a:pt x="2817" y="1463"/>
                    <a:pt x="2952" y="1463"/>
                  </a:cubicBezTo>
                  <a:cubicBezTo>
                    <a:pt x="3053" y="1463"/>
                    <a:pt x="3154" y="1476"/>
                    <a:pt x="3251" y="1476"/>
                  </a:cubicBezTo>
                  <a:cubicBezTo>
                    <a:pt x="4025" y="1465"/>
                    <a:pt x="4811" y="1465"/>
                    <a:pt x="5596" y="1453"/>
                  </a:cubicBezTo>
                  <a:cubicBezTo>
                    <a:pt x="5556" y="1368"/>
                    <a:pt x="5505" y="1311"/>
                    <a:pt x="5449" y="1274"/>
                  </a:cubicBezTo>
                  <a:lnTo>
                    <a:pt x="5449" y="1274"/>
                  </a:lnTo>
                  <a:cubicBezTo>
                    <a:pt x="5499" y="1278"/>
                    <a:pt x="5549" y="1281"/>
                    <a:pt x="5599" y="1281"/>
                  </a:cubicBezTo>
                  <a:cubicBezTo>
                    <a:pt x="5793" y="1281"/>
                    <a:pt x="5985" y="1239"/>
                    <a:pt x="6168" y="1084"/>
                  </a:cubicBezTo>
                  <a:cubicBezTo>
                    <a:pt x="6180" y="1012"/>
                    <a:pt x="6168" y="953"/>
                    <a:pt x="6120" y="893"/>
                  </a:cubicBezTo>
                  <a:cubicBezTo>
                    <a:pt x="5424" y="648"/>
                    <a:pt x="4718" y="593"/>
                    <a:pt x="4016" y="593"/>
                  </a:cubicBezTo>
                  <a:cubicBezTo>
                    <a:pt x="3445" y="593"/>
                    <a:pt x="2877" y="629"/>
                    <a:pt x="2320" y="629"/>
                  </a:cubicBezTo>
                  <a:cubicBezTo>
                    <a:pt x="2097" y="629"/>
                    <a:pt x="1875" y="624"/>
                    <a:pt x="1656" y="607"/>
                  </a:cubicBezTo>
                  <a:cubicBezTo>
                    <a:pt x="1679" y="595"/>
                    <a:pt x="1798" y="572"/>
                    <a:pt x="1917" y="572"/>
                  </a:cubicBezTo>
                  <a:cubicBezTo>
                    <a:pt x="1935" y="573"/>
                    <a:pt x="1953" y="574"/>
                    <a:pt x="1971" y="574"/>
                  </a:cubicBezTo>
                  <a:cubicBezTo>
                    <a:pt x="2041" y="574"/>
                    <a:pt x="2111" y="563"/>
                    <a:pt x="2181" y="563"/>
                  </a:cubicBezTo>
                  <a:cubicBezTo>
                    <a:pt x="2212" y="563"/>
                    <a:pt x="2243" y="565"/>
                    <a:pt x="2275" y="572"/>
                  </a:cubicBezTo>
                  <a:lnTo>
                    <a:pt x="2441" y="572"/>
                  </a:lnTo>
                  <a:cubicBezTo>
                    <a:pt x="2501" y="560"/>
                    <a:pt x="2560" y="560"/>
                    <a:pt x="2620" y="560"/>
                  </a:cubicBezTo>
                  <a:cubicBezTo>
                    <a:pt x="2679" y="560"/>
                    <a:pt x="2739" y="560"/>
                    <a:pt x="2799" y="548"/>
                  </a:cubicBezTo>
                  <a:cubicBezTo>
                    <a:pt x="2858" y="524"/>
                    <a:pt x="2918" y="488"/>
                    <a:pt x="2965" y="453"/>
                  </a:cubicBezTo>
                  <a:cubicBezTo>
                    <a:pt x="3049" y="310"/>
                    <a:pt x="3084" y="191"/>
                    <a:pt x="2918" y="95"/>
                  </a:cubicBezTo>
                  <a:cubicBezTo>
                    <a:pt x="2787" y="36"/>
                    <a:pt x="2632"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5"/>
            <p:cNvSpPr/>
            <p:nvPr/>
          </p:nvSpPr>
          <p:spPr>
            <a:xfrm>
              <a:off x="5208675" y="2182925"/>
              <a:ext cx="290825" cy="18000"/>
            </a:xfrm>
            <a:custGeom>
              <a:avLst/>
              <a:gdLst/>
              <a:ahLst/>
              <a:cxnLst/>
              <a:rect l="l" t="t" r="r" b="b"/>
              <a:pathLst>
                <a:path w="11633" h="720" extrusionOk="0">
                  <a:moveTo>
                    <a:pt x="9015" y="0"/>
                  </a:moveTo>
                  <a:cubicBezTo>
                    <a:pt x="8860" y="0"/>
                    <a:pt x="8701" y="25"/>
                    <a:pt x="8546" y="25"/>
                  </a:cubicBezTo>
                  <a:cubicBezTo>
                    <a:pt x="8483" y="25"/>
                    <a:pt x="8420" y="20"/>
                    <a:pt x="8359" y="9"/>
                  </a:cubicBezTo>
                  <a:cubicBezTo>
                    <a:pt x="8323" y="21"/>
                    <a:pt x="8299" y="57"/>
                    <a:pt x="8299" y="104"/>
                  </a:cubicBezTo>
                  <a:cubicBezTo>
                    <a:pt x="8323" y="140"/>
                    <a:pt x="8335" y="188"/>
                    <a:pt x="8347" y="223"/>
                  </a:cubicBezTo>
                  <a:cubicBezTo>
                    <a:pt x="8275" y="188"/>
                    <a:pt x="8204" y="164"/>
                    <a:pt x="8121" y="164"/>
                  </a:cubicBezTo>
                  <a:cubicBezTo>
                    <a:pt x="8092" y="164"/>
                    <a:pt x="8063" y="165"/>
                    <a:pt x="8034" y="165"/>
                  </a:cubicBezTo>
                  <a:cubicBezTo>
                    <a:pt x="7629" y="165"/>
                    <a:pt x="7225" y="100"/>
                    <a:pt x="6820" y="100"/>
                  </a:cubicBezTo>
                  <a:cubicBezTo>
                    <a:pt x="6765" y="100"/>
                    <a:pt x="6711" y="102"/>
                    <a:pt x="6656" y="104"/>
                  </a:cubicBezTo>
                  <a:lnTo>
                    <a:pt x="1036" y="104"/>
                  </a:lnTo>
                  <a:cubicBezTo>
                    <a:pt x="997" y="107"/>
                    <a:pt x="958" y="108"/>
                    <a:pt x="918" y="108"/>
                  </a:cubicBezTo>
                  <a:cubicBezTo>
                    <a:pt x="819" y="108"/>
                    <a:pt x="719" y="102"/>
                    <a:pt x="619" y="102"/>
                  </a:cubicBezTo>
                  <a:cubicBezTo>
                    <a:pt x="415" y="102"/>
                    <a:pt x="213" y="127"/>
                    <a:pt x="36" y="283"/>
                  </a:cubicBezTo>
                  <a:cubicBezTo>
                    <a:pt x="0" y="342"/>
                    <a:pt x="0" y="414"/>
                    <a:pt x="36" y="473"/>
                  </a:cubicBezTo>
                  <a:cubicBezTo>
                    <a:pt x="227" y="592"/>
                    <a:pt x="417" y="592"/>
                    <a:pt x="608" y="604"/>
                  </a:cubicBezTo>
                  <a:lnTo>
                    <a:pt x="786" y="652"/>
                  </a:lnTo>
                  <a:cubicBezTo>
                    <a:pt x="835" y="666"/>
                    <a:pt x="888" y="672"/>
                    <a:pt x="940" y="672"/>
                  </a:cubicBezTo>
                  <a:cubicBezTo>
                    <a:pt x="977" y="672"/>
                    <a:pt x="1014" y="669"/>
                    <a:pt x="1048" y="664"/>
                  </a:cubicBezTo>
                  <a:cubicBezTo>
                    <a:pt x="1143" y="652"/>
                    <a:pt x="1227" y="652"/>
                    <a:pt x="1322" y="652"/>
                  </a:cubicBezTo>
                  <a:cubicBezTo>
                    <a:pt x="1394" y="652"/>
                    <a:pt x="1453" y="652"/>
                    <a:pt x="1513" y="640"/>
                  </a:cubicBezTo>
                  <a:cubicBezTo>
                    <a:pt x="1685" y="616"/>
                    <a:pt x="1858" y="610"/>
                    <a:pt x="2029" y="610"/>
                  </a:cubicBezTo>
                  <a:cubicBezTo>
                    <a:pt x="2200" y="610"/>
                    <a:pt x="2370" y="616"/>
                    <a:pt x="2537" y="616"/>
                  </a:cubicBezTo>
                  <a:cubicBezTo>
                    <a:pt x="2620" y="616"/>
                    <a:pt x="2691" y="616"/>
                    <a:pt x="2763" y="604"/>
                  </a:cubicBezTo>
                  <a:cubicBezTo>
                    <a:pt x="2851" y="591"/>
                    <a:pt x="2939" y="586"/>
                    <a:pt x="3028" y="586"/>
                  </a:cubicBezTo>
                  <a:cubicBezTo>
                    <a:pt x="3276" y="586"/>
                    <a:pt x="3526" y="625"/>
                    <a:pt x="3775" y="625"/>
                  </a:cubicBezTo>
                  <a:cubicBezTo>
                    <a:pt x="3906" y="625"/>
                    <a:pt x="4037" y="614"/>
                    <a:pt x="4168" y="580"/>
                  </a:cubicBezTo>
                  <a:lnTo>
                    <a:pt x="5001" y="580"/>
                  </a:lnTo>
                  <a:cubicBezTo>
                    <a:pt x="5085" y="582"/>
                    <a:pt x="5169" y="583"/>
                    <a:pt x="5252" y="583"/>
                  </a:cubicBezTo>
                  <a:cubicBezTo>
                    <a:pt x="5464" y="583"/>
                    <a:pt x="5674" y="579"/>
                    <a:pt x="5885" y="579"/>
                  </a:cubicBezTo>
                  <a:cubicBezTo>
                    <a:pt x="6109" y="579"/>
                    <a:pt x="6334" y="584"/>
                    <a:pt x="6561" y="604"/>
                  </a:cubicBezTo>
                  <a:cubicBezTo>
                    <a:pt x="6666" y="589"/>
                    <a:pt x="6762" y="574"/>
                    <a:pt x="6861" y="574"/>
                  </a:cubicBezTo>
                  <a:cubicBezTo>
                    <a:pt x="6918" y="574"/>
                    <a:pt x="6976" y="579"/>
                    <a:pt x="7037" y="592"/>
                  </a:cubicBezTo>
                  <a:cubicBezTo>
                    <a:pt x="7109" y="604"/>
                    <a:pt x="7204" y="616"/>
                    <a:pt x="7275" y="616"/>
                  </a:cubicBezTo>
                  <a:cubicBezTo>
                    <a:pt x="7442" y="616"/>
                    <a:pt x="7609" y="616"/>
                    <a:pt x="7751" y="676"/>
                  </a:cubicBezTo>
                  <a:cubicBezTo>
                    <a:pt x="7994" y="708"/>
                    <a:pt x="8234" y="719"/>
                    <a:pt x="8473" y="719"/>
                  </a:cubicBezTo>
                  <a:cubicBezTo>
                    <a:pt x="8680" y="719"/>
                    <a:pt x="8887" y="711"/>
                    <a:pt x="9097" y="700"/>
                  </a:cubicBezTo>
                  <a:cubicBezTo>
                    <a:pt x="9171" y="694"/>
                    <a:pt x="9246" y="691"/>
                    <a:pt x="9322" y="691"/>
                  </a:cubicBezTo>
                  <a:cubicBezTo>
                    <a:pt x="9581" y="691"/>
                    <a:pt x="9845" y="718"/>
                    <a:pt x="10108" y="718"/>
                  </a:cubicBezTo>
                  <a:cubicBezTo>
                    <a:pt x="10393" y="718"/>
                    <a:pt x="10677" y="687"/>
                    <a:pt x="10954" y="557"/>
                  </a:cubicBezTo>
                  <a:cubicBezTo>
                    <a:pt x="11085" y="295"/>
                    <a:pt x="11454" y="545"/>
                    <a:pt x="11633" y="247"/>
                  </a:cubicBezTo>
                  <a:cubicBezTo>
                    <a:pt x="11413" y="247"/>
                    <a:pt x="11198" y="272"/>
                    <a:pt x="10992" y="272"/>
                  </a:cubicBezTo>
                  <a:cubicBezTo>
                    <a:pt x="10775" y="272"/>
                    <a:pt x="10566" y="244"/>
                    <a:pt x="10371" y="128"/>
                  </a:cubicBezTo>
                  <a:cubicBezTo>
                    <a:pt x="10323" y="189"/>
                    <a:pt x="10271" y="216"/>
                    <a:pt x="10220" y="216"/>
                  </a:cubicBezTo>
                  <a:cubicBezTo>
                    <a:pt x="10182" y="216"/>
                    <a:pt x="10144" y="201"/>
                    <a:pt x="10109" y="176"/>
                  </a:cubicBezTo>
                  <a:cubicBezTo>
                    <a:pt x="9906" y="176"/>
                    <a:pt x="9704" y="164"/>
                    <a:pt x="9514" y="164"/>
                  </a:cubicBezTo>
                  <a:cubicBezTo>
                    <a:pt x="9360" y="31"/>
                    <a:pt x="9190" y="0"/>
                    <a:pt x="9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5"/>
            <p:cNvSpPr/>
            <p:nvPr/>
          </p:nvSpPr>
          <p:spPr>
            <a:xfrm>
              <a:off x="5323575" y="2282850"/>
              <a:ext cx="162550" cy="21125"/>
            </a:xfrm>
            <a:custGeom>
              <a:avLst/>
              <a:gdLst/>
              <a:ahLst/>
              <a:cxnLst/>
              <a:rect l="l" t="t" r="r" b="b"/>
              <a:pathLst>
                <a:path w="6502" h="845" extrusionOk="0">
                  <a:moveTo>
                    <a:pt x="346" y="1"/>
                  </a:moveTo>
                  <a:cubicBezTo>
                    <a:pt x="250" y="108"/>
                    <a:pt x="60" y="36"/>
                    <a:pt x="0" y="179"/>
                  </a:cubicBezTo>
                  <a:cubicBezTo>
                    <a:pt x="36" y="215"/>
                    <a:pt x="48" y="239"/>
                    <a:pt x="72" y="274"/>
                  </a:cubicBezTo>
                  <a:cubicBezTo>
                    <a:pt x="215" y="274"/>
                    <a:pt x="346" y="286"/>
                    <a:pt x="477" y="298"/>
                  </a:cubicBezTo>
                  <a:cubicBezTo>
                    <a:pt x="548" y="358"/>
                    <a:pt x="643" y="358"/>
                    <a:pt x="727" y="393"/>
                  </a:cubicBezTo>
                  <a:cubicBezTo>
                    <a:pt x="804" y="370"/>
                    <a:pt x="877" y="352"/>
                    <a:pt x="951" y="352"/>
                  </a:cubicBezTo>
                  <a:cubicBezTo>
                    <a:pt x="990" y="352"/>
                    <a:pt x="1030" y="357"/>
                    <a:pt x="1072" y="370"/>
                  </a:cubicBezTo>
                  <a:cubicBezTo>
                    <a:pt x="1119" y="405"/>
                    <a:pt x="1179" y="429"/>
                    <a:pt x="1215" y="465"/>
                  </a:cubicBezTo>
                  <a:cubicBezTo>
                    <a:pt x="1270" y="461"/>
                    <a:pt x="1326" y="460"/>
                    <a:pt x="1381" y="460"/>
                  </a:cubicBezTo>
                  <a:cubicBezTo>
                    <a:pt x="1905" y="460"/>
                    <a:pt x="2411" y="600"/>
                    <a:pt x="2917" y="643"/>
                  </a:cubicBezTo>
                  <a:lnTo>
                    <a:pt x="3072" y="643"/>
                  </a:lnTo>
                  <a:cubicBezTo>
                    <a:pt x="3163" y="683"/>
                    <a:pt x="3261" y="692"/>
                    <a:pt x="3362" y="692"/>
                  </a:cubicBezTo>
                  <a:cubicBezTo>
                    <a:pt x="3450" y="692"/>
                    <a:pt x="3540" y="685"/>
                    <a:pt x="3629" y="685"/>
                  </a:cubicBezTo>
                  <a:cubicBezTo>
                    <a:pt x="3744" y="685"/>
                    <a:pt x="3858" y="697"/>
                    <a:pt x="3965" y="751"/>
                  </a:cubicBezTo>
                  <a:cubicBezTo>
                    <a:pt x="3977" y="733"/>
                    <a:pt x="3995" y="724"/>
                    <a:pt x="4013" y="724"/>
                  </a:cubicBezTo>
                  <a:cubicBezTo>
                    <a:pt x="4031" y="724"/>
                    <a:pt x="4048" y="733"/>
                    <a:pt x="4060" y="751"/>
                  </a:cubicBezTo>
                  <a:cubicBezTo>
                    <a:pt x="4214" y="813"/>
                    <a:pt x="4367" y="829"/>
                    <a:pt x="4521" y="829"/>
                  </a:cubicBezTo>
                  <a:cubicBezTo>
                    <a:pt x="4684" y="829"/>
                    <a:pt x="4848" y="811"/>
                    <a:pt x="5014" y="811"/>
                  </a:cubicBezTo>
                  <a:cubicBezTo>
                    <a:pt x="5081" y="811"/>
                    <a:pt x="5148" y="814"/>
                    <a:pt x="5215" y="822"/>
                  </a:cubicBezTo>
                  <a:cubicBezTo>
                    <a:pt x="5283" y="803"/>
                    <a:pt x="5353" y="796"/>
                    <a:pt x="5424" y="796"/>
                  </a:cubicBezTo>
                  <a:cubicBezTo>
                    <a:pt x="5611" y="796"/>
                    <a:pt x="5804" y="845"/>
                    <a:pt x="5988" y="845"/>
                  </a:cubicBezTo>
                  <a:cubicBezTo>
                    <a:pt x="6171" y="845"/>
                    <a:pt x="6347" y="797"/>
                    <a:pt x="6501" y="608"/>
                  </a:cubicBezTo>
                  <a:cubicBezTo>
                    <a:pt x="5727" y="417"/>
                    <a:pt x="4941" y="465"/>
                    <a:pt x="4167" y="370"/>
                  </a:cubicBezTo>
                  <a:cubicBezTo>
                    <a:pt x="2882" y="227"/>
                    <a:pt x="1620" y="12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5"/>
            <p:cNvSpPr/>
            <p:nvPr/>
          </p:nvSpPr>
          <p:spPr>
            <a:xfrm>
              <a:off x="5728975" y="2151875"/>
              <a:ext cx="119600" cy="16400"/>
            </a:xfrm>
            <a:custGeom>
              <a:avLst/>
              <a:gdLst/>
              <a:ahLst/>
              <a:cxnLst/>
              <a:rect l="l" t="t" r="r" b="b"/>
              <a:pathLst>
                <a:path w="4784" h="656" extrusionOk="0">
                  <a:moveTo>
                    <a:pt x="2627" y="12"/>
                  </a:moveTo>
                  <a:cubicBezTo>
                    <a:pt x="2378" y="12"/>
                    <a:pt x="2126" y="39"/>
                    <a:pt x="1876" y="39"/>
                  </a:cubicBezTo>
                  <a:cubicBezTo>
                    <a:pt x="1782" y="39"/>
                    <a:pt x="1689" y="35"/>
                    <a:pt x="1596" y="25"/>
                  </a:cubicBezTo>
                  <a:lnTo>
                    <a:pt x="870" y="25"/>
                  </a:lnTo>
                  <a:cubicBezTo>
                    <a:pt x="608" y="48"/>
                    <a:pt x="322" y="1"/>
                    <a:pt x="84" y="167"/>
                  </a:cubicBezTo>
                  <a:cubicBezTo>
                    <a:pt x="0" y="412"/>
                    <a:pt x="101" y="437"/>
                    <a:pt x="224" y="437"/>
                  </a:cubicBezTo>
                  <a:cubicBezTo>
                    <a:pt x="257" y="437"/>
                    <a:pt x="291" y="436"/>
                    <a:pt x="324" y="436"/>
                  </a:cubicBezTo>
                  <a:cubicBezTo>
                    <a:pt x="397" y="436"/>
                    <a:pt x="462" y="444"/>
                    <a:pt x="489" y="501"/>
                  </a:cubicBezTo>
                  <a:cubicBezTo>
                    <a:pt x="1060" y="584"/>
                    <a:pt x="1644" y="477"/>
                    <a:pt x="2215" y="644"/>
                  </a:cubicBezTo>
                  <a:cubicBezTo>
                    <a:pt x="2965" y="644"/>
                    <a:pt x="3739" y="656"/>
                    <a:pt x="4501" y="656"/>
                  </a:cubicBezTo>
                  <a:cubicBezTo>
                    <a:pt x="4573" y="584"/>
                    <a:pt x="4751" y="596"/>
                    <a:pt x="4775" y="477"/>
                  </a:cubicBezTo>
                  <a:cubicBezTo>
                    <a:pt x="4784" y="315"/>
                    <a:pt x="4688" y="299"/>
                    <a:pt x="4589" y="299"/>
                  </a:cubicBezTo>
                  <a:cubicBezTo>
                    <a:pt x="4566" y="299"/>
                    <a:pt x="4544" y="300"/>
                    <a:pt x="4522" y="300"/>
                  </a:cubicBezTo>
                  <a:cubicBezTo>
                    <a:pt x="4507" y="300"/>
                    <a:pt x="4491" y="300"/>
                    <a:pt x="4477" y="298"/>
                  </a:cubicBezTo>
                  <a:cubicBezTo>
                    <a:pt x="4438" y="296"/>
                    <a:pt x="4399" y="294"/>
                    <a:pt x="4359" y="294"/>
                  </a:cubicBezTo>
                  <a:cubicBezTo>
                    <a:pt x="4232" y="294"/>
                    <a:pt x="4105" y="310"/>
                    <a:pt x="3977" y="346"/>
                  </a:cubicBezTo>
                  <a:lnTo>
                    <a:pt x="3489" y="215"/>
                  </a:lnTo>
                  <a:cubicBezTo>
                    <a:pt x="3214" y="50"/>
                    <a:pt x="2923" y="12"/>
                    <a:pt x="262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5"/>
            <p:cNvSpPr/>
            <p:nvPr/>
          </p:nvSpPr>
          <p:spPr>
            <a:xfrm>
              <a:off x="5548300" y="2304325"/>
              <a:ext cx="117600" cy="17550"/>
            </a:xfrm>
            <a:custGeom>
              <a:avLst/>
              <a:gdLst/>
              <a:ahLst/>
              <a:cxnLst/>
              <a:rect l="l" t="t" r="r" b="b"/>
              <a:pathLst>
                <a:path w="4704" h="702" extrusionOk="0">
                  <a:moveTo>
                    <a:pt x="289" y="0"/>
                  </a:moveTo>
                  <a:cubicBezTo>
                    <a:pt x="225" y="0"/>
                    <a:pt x="160" y="4"/>
                    <a:pt x="96" y="11"/>
                  </a:cubicBezTo>
                  <a:cubicBezTo>
                    <a:pt x="1" y="165"/>
                    <a:pt x="167" y="201"/>
                    <a:pt x="239" y="285"/>
                  </a:cubicBezTo>
                  <a:cubicBezTo>
                    <a:pt x="453" y="332"/>
                    <a:pt x="655" y="404"/>
                    <a:pt x="870" y="427"/>
                  </a:cubicBezTo>
                  <a:cubicBezTo>
                    <a:pt x="2084" y="523"/>
                    <a:pt x="3322" y="618"/>
                    <a:pt x="4537" y="701"/>
                  </a:cubicBezTo>
                  <a:cubicBezTo>
                    <a:pt x="4703" y="630"/>
                    <a:pt x="4084" y="427"/>
                    <a:pt x="4584" y="404"/>
                  </a:cubicBezTo>
                  <a:cubicBezTo>
                    <a:pt x="4383" y="293"/>
                    <a:pt x="4164" y="284"/>
                    <a:pt x="3943" y="284"/>
                  </a:cubicBezTo>
                  <a:cubicBezTo>
                    <a:pt x="3903" y="284"/>
                    <a:pt x="3863" y="285"/>
                    <a:pt x="3822" y="285"/>
                  </a:cubicBezTo>
                  <a:cubicBezTo>
                    <a:pt x="2989" y="285"/>
                    <a:pt x="2179" y="189"/>
                    <a:pt x="1358" y="130"/>
                  </a:cubicBezTo>
                  <a:cubicBezTo>
                    <a:pt x="1004" y="99"/>
                    <a:pt x="650"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5"/>
            <p:cNvSpPr/>
            <p:nvPr/>
          </p:nvSpPr>
          <p:spPr>
            <a:xfrm>
              <a:off x="5381625" y="2193550"/>
              <a:ext cx="131275" cy="14175"/>
            </a:xfrm>
            <a:custGeom>
              <a:avLst/>
              <a:gdLst/>
              <a:ahLst/>
              <a:cxnLst/>
              <a:rect l="l" t="t" r="r" b="b"/>
              <a:pathLst>
                <a:path w="5251" h="567" extrusionOk="0">
                  <a:moveTo>
                    <a:pt x="774" y="1"/>
                  </a:moveTo>
                  <a:cubicBezTo>
                    <a:pt x="631" y="96"/>
                    <a:pt x="452" y="48"/>
                    <a:pt x="310" y="96"/>
                  </a:cubicBezTo>
                  <a:cubicBezTo>
                    <a:pt x="191" y="132"/>
                    <a:pt x="60" y="144"/>
                    <a:pt x="0" y="298"/>
                  </a:cubicBezTo>
                  <a:cubicBezTo>
                    <a:pt x="131" y="417"/>
                    <a:pt x="310" y="370"/>
                    <a:pt x="464" y="417"/>
                  </a:cubicBezTo>
                  <a:cubicBezTo>
                    <a:pt x="524" y="429"/>
                    <a:pt x="572" y="429"/>
                    <a:pt x="607" y="429"/>
                  </a:cubicBezTo>
                  <a:cubicBezTo>
                    <a:pt x="700" y="485"/>
                    <a:pt x="798" y="508"/>
                    <a:pt x="898" y="508"/>
                  </a:cubicBezTo>
                  <a:cubicBezTo>
                    <a:pt x="992" y="508"/>
                    <a:pt x="1087" y="488"/>
                    <a:pt x="1179" y="453"/>
                  </a:cubicBezTo>
                  <a:cubicBezTo>
                    <a:pt x="1579" y="444"/>
                    <a:pt x="1977" y="437"/>
                    <a:pt x="2375" y="437"/>
                  </a:cubicBezTo>
                  <a:cubicBezTo>
                    <a:pt x="3043" y="437"/>
                    <a:pt x="3710" y="457"/>
                    <a:pt x="4382" y="525"/>
                  </a:cubicBezTo>
                  <a:cubicBezTo>
                    <a:pt x="4512" y="536"/>
                    <a:pt x="4652" y="566"/>
                    <a:pt x="4791" y="566"/>
                  </a:cubicBezTo>
                  <a:cubicBezTo>
                    <a:pt x="4929" y="566"/>
                    <a:pt x="5066" y="536"/>
                    <a:pt x="5191" y="429"/>
                  </a:cubicBezTo>
                  <a:cubicBezTo>
                    <a:pt x="5251" y="405"/>
                    <a:pt x="5251" y="358"/>
                    <a:pt x="5239" y="298"/>
                  </a:cubicBezTo>
                  <a:cubicBezTo>
                    <a:pt x="5191" y="251"/>
                    <a:pt x="5155" y="227"/>
                    <a:pt x="5096" y="227"/>
                  </a:cubicBezTo>
                  <a:cubicBezTo>
                    <a:pt x="5056" y="242"/>
                    <a:pt x="5018" y="248"/>
                    <a:pt x="4981" y="248"/>
                  </a:cubicBezTo>
                  <a:cubicBezTo>
                    <a:pt x="4929" y="248"/>
                    <a:pt x="4877" y="236"/>
                    <a:pt x="4822" y="215"/>
                  </a:cubicBezTo>
                  <a:cubicBezTo>
                    <a:pt x="4751" y="215"/>
                    <a:pt x="4684" y="204"/>
                    <a:pt x="4617" y="204"/>
                  </a:cubicBezTo>
                  <a:cubicBezTo>
                    <a:pt x="4583" y="204"/>
                    <a:pt x="4548" y="207"/>
                    <a:pt x="4512" y="215"/>
                  </a:cubicBezTo>
                  <a:cubicBezTo>
                    <a:pt x="4477" y="251"/>
                    <a:pt x="4441" y="286"/>
                    <a:pt x="4403" y="286"/>
                  </a:cubicBezTo>
                  <a:cubicBezTo>
                    <a:pt x="4378" y="286"/>
                    <a:pt x="4351" y="270"/>
                    <a:pt x="4322" y="227"/>
                  </a:cubicBezTo>
                  <a:cubicBezTo>
                    <a:pt x="4227" y="191"/>
                    <a:pt x="4108" y="215"/>
                    <a:pt x="4036" y="132"/>
                  </a:cubicBezTo>
                  <a:cubicBezTo>
                    <a:pt x="3334" y="120"/>
                    <a:pt x="2643" y="120"/>
                    <a:pt x="1965" y="108"/>
                  </a:cubicBezTo>
                  <a:cubicBezTo>
                    <a:pt x="1776" y="108"/>
                    <a:pt x="1587" y="126"/>
                    <a:pt x="1400" y="126"/>
                  </a:cubicBezTo>
                  <a:cubicBezTo>
                    <a:pt x="1187" y="126"/>
                    <a:pt x="977" y="102"/>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5"/>
            <p:cNvSpPr/>
            <p:nvPr/>
          </p:nvSpPr>
          <p:spPr>
            <a:xfrm>
              <a:off x="5381325" y="2268275"/>
              <a:ext cx="119375" cy="11250"/>
            </a:xfrm>
            <a:custGeom>
              <a:avLst/>
              <a:gdLst/>
              <a:ahLst/>
              <a:cxnLst/>
              <a:rect l="l" t="t" r="r" b="b"/>
              <a:pathLst>
                <a:path w="4775" h="450" extrusionOk="0">
                  <a:moveTo>
                    <a:pt x="881" y="0"/>
                  </a:moveTo>
                  <a:cubicBezTo>
                    <a:pt x="786" y="0"/>
                    <a:pt x="679" y="24"/>
                    <a:pt x="595" y="24"/>
                  </a:cubicBezTo>
                  <a:cubicBezTo>
                    <a:pt x="532" y="44"/>
                    <a:pt x="463" y="45"/>
                    <a:pt x="393" y="45"/>
                  </a:cubicBezTo>
                  <a:cubicBezTo>
                    <a:pt x="383" y="45"/>
                    <a:pt x="372" y="45"/>
                    <a:pt x="361" y="45"/>
                  </a:cubicBezTo>
                  <a:cubicBezTo>
                    <a:pt x="232" y="45"/>
                    <a:pt x="103" y="50"/>
                    <a:pt x="0" y="167"/>
                  </a:cubicBezTo>
                  <a:cubicBezTo>
                    <a:pt x="83" y="203"/>
                    <a:pt x="167" y="274"/>
                    <a:pt x="250" y="274"/>
                  </a:cubicBezTo>
                  <a:cubicBezTo>
                    <a:pt x="1500" y="298"/>
                    <a:pt x="2762" y="345"/>
                    <a:pt x="4013" y="417"/>
                  </a:cubicBezTo>
                  <a:cubicBezTo>
                    <a:pt x="4130" y="428"/>
                    <a:pt x="4256" y="450"/>
                    <a:pt x="4380" y="450"/>
                  </a:cubicBezTo>
                  <a:cubicBezTo>
                    <a:pt x="4519" y="450"/>
                    <a:pt x="4655" y="422"/>
                    <a:pt x="4775" y="322"/>
                  </a:cubicBezTo>
                  <a:cubicBezTo>
                    <a:pt x="4763" y="286"/>
                    <a:pt x="4739" y="274"/>
                    <a:pt x="4727" y="238"/>
                  </a:cubicBezTo>
                  <a:cubicBezTo>
                    <a:pt x="4655" y="226"/>
                    <a:pt x="4548" y="238"/>
                    <a:pt x="4489" y="167"/>
                  </a:cubicBezTo>
                  <a:cubicBezTo>
                    <a:pt x="4429" y="167"/>
                    <a:pt x="4394" y="155"/>
                    <a:pt x="4346" y="155"/>
                  </a:cubicBezTo>
                  <a:cubicBezTo>
                    <a:pt x="4227" y="36"/>
                    <a:pt x="4096" y="36"/>
                    <a:pt x="3941" y="24"/>
                  </a:cubicBezTo>
                  <a:cubicBezTo>
                    <a:pt x="3060" y="24"/>
                    <a:pt x="2191" y="0"/>
                    <a:pt x="1310" y="0"/>
                  </a:cubicBezTo>
                  <a:cubicBezTo>
                    <a:pt x="1250" y="83"/>
                    <a:pt x="1155" y="83"/>
                    <a:pt x="1084" y="83"/>
                  </a:cubicBezTo>
                  <a:cubicBezTo>
                    <a:pt x="1012" y="83"/>
                    <a:pt x="941" y="6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5"/>
            <p:cNvSpPr/>
            <p:nvPr/>
          </p:nvSpPr>
          <p:spPr>
            <a:xfrm>
              <a:off x="5566450" y="2147725"/>
              <a:ext cx="161350" cy="15150"/>
            </a:xfrm>
            <a:custGeom>
              <a:avLst/>
              <a:gdLst/>
              <a:ahLst/>
              <a:cxnLst/>
              <a:rect l="l" t="t" r="r" b="b"/>
              <a:pathLst>
                <a:path w="6454" h="606" extrusionOk="0">
                  <a:moveTo>
                    <a:pt x="179" y="0"/>
                  </a:moveTo>
                  <a:cubicBezTo>
                    <a:pt x="108" y="24"/>
                    <a:pt x="48" y="83"/>
                    <a:pt x="25" y="155"/>
                  </a:cubicBezTo>
                  <a:cubicBezTo>
                    <a:pt x="1" y="417"/>
                    <a:pt x="203" y="417"/>
                    <a:pt x="394" y="441"/>
                  </a:cubicBezTo>
                  <a:cubicBezTo>
                    <a:pt x="413" y="441"/>
                    <a:pt x="432" y="442"/>
                    <a:pt x="451" y="442"/>
                  </a:cubicBezTo>
                  <a:cubicBezTo>
                    <a:pt x="614" y="442"/>
                    <a:pt x="786" y="418"/>
                    <a:pt x="956" y="418"/>
                  </a:cubicBezTo>
                  <a:cubicBezTo>
                    <a:pt x="1093" y="418"/>
                    <a:pt x="1229" y="433"/>
                    <a:pt x="1358" y="488"/>
                  </a:cubicBezTo>
                  <a:lnTo>
                    <a:pt x="1513" y="488"/>
                  </a:lnTo>
                  <a:cubicBezTo>
                    <a:pt x="1513" y="476"/>
                    <a:pt x="1525" y="476"/>
                    <a:pt x="1549" y="464"/>
                  </a:cubicBezTo>
                  <a:cubicBezTo>
                    <a:pt x="1584" y="464"/>
                    <a:pt x="1608" y="476"/>
                    <a:pt x="1644" y="512"/>
                  </a:cubicBezTo>
                  <a:cubicBezTo>
                    <a:pt x="1715" y="524"/>
                    <a:pt x="1811" y="524"/>
                    <a:pt x="1882" y="536"/>
                  </a:cubicBezTo>
                  <a:cubicBezTo>
                    <a:pt x="1944" y="561"/>
                    <a:pt x="2006" y="579"/>
                    <a:pt x="2067" y="579"/>
                  </a:cubicBezTo>
                  <a:cubicBezTo>
                    <a:pt x="2122" y="579"/>
                    <a:pt x="2176" y="564"/>
                    <a:pt x="2227" y="524"/>
                  </a:cubicBezTo>
                  <a:cubicBezTo>
                    <a:pt x="2227" y="512"/>
                    <a:pt x="2239" y="512"/>
                    <a:pt x="2263" y="488"/>
                  </a:cubicBezTo>
                  <a:cubicBezTo>
                    <a:pt x="2271" y="485"/>
                    <a:pt x="2279" y="484"/>
                    <a:pt x="2287" y="484"/>
                  </a:cubicBezTo>
                  <a:cubicBezTo>
                    <a:pt x="2311" y="484"/>
                    <a:pt x="2331" y="500"/>
                    <a:pt x="2358" y="536"/>
                  </a:cubicBezTo>
                  <a:cubicBezTo>
                    <a:pt x="2484" y="587"/>
                    <a:pt x="2610" y="606"/>
                    <a:pt x="2736" y="606"/>
                  </a:cubicBezTo>
                  <a:cubicBezTo>
                    <a:pt x="2872" y="606"/>
                    <a:pt x="3008" y="584"/>
                    <a:pt x="3144" y="560"/>
                  </a:cubicBezTo>
                  <a:lnTo>
                    <a:pt x="3192" y="560"/>
                  </a:lnTo>
                  <a:cubicBezTo>
                    <a:pt x="3543" y="595"/>
                    <a:pt x="3893" y="606"/>
                    <a:pt x="4243" y="606"/>
                  </a:cubicBezTo>
                  <a:cubicBezTo>
                    <a:pt x="4765" y="606"/>
                    <a:pt x="5287" y="582"/>
                    <a:pt x="5815" y="582"/>
                  </a:cubicBezTo>
                  <a:cubicBezTo>
                    <a:pt x="5881" y="582"/>
                    <a:pt x="5947" y="583"/>
                    <a:pt x="6013" y="584"/>
                  </a:cubicBezTo>
                  <a:cubicBezTo>
                    <a:pt x="6028" y="582"/>
                    <a:pt x="6043" y="582"/>
                    <a:pt x="6058" y="582"/>
                  </a:cubicBezTo>
                  <a:cubicBezTo>
                    <a:pt x="6107" y="582"/>
                    <a:pt x="6156" y="586"/>
                    <a:pt x="6203" y="586"/>
                  </a:cubicBezTo>
                  <a:cubicBezTo>
                    <a:pt x="6303" y="586"/>
                    <a:pt x="6395" y="566"/>
                    <a:pt x="6454" y="441"/>
                  </a:cubicBezTo>
                  <a:cubicBezTo>
                    <a:pt x="6240" y="107"/>
                    <a:pt x="5918" y="226"/>
                    <a:pt x="5632" y="179"/>
                  </a:cubicBezTo>
                  <a:cubicBezTo>
                    <a:pt x="5525" y="179"/>
                    <a:pt x="5418" y="167"/>
                    <a:pt x="5323" y="155"/>
                  </a:cubicBezTo>
                  <a:cubicBezTo>
                    <a:pt x="5275" y="155"/>
                    <a:pt x="5240" y="143"/>
                    <a:pt x="5216" y="143"/>
                  </a:cubicBezTo>
                  <a:cubicBezTo>
                    <a:pt x="5156" y="143"/>
                    <a:pt x="5085" y="143"/>
                    <a:pt x="5025" y="155"/>
                  </a:cubicBezTo>
                  <a:cubicBezTo>
                    <a:pt x="4942" y="178"/>
                    <a:pt x="4857" y="187"/>
                    <a:pt x="4773" y="187"/>
                  </a:cubicBezTo>
                  <a:cubicBezTo>
                    <a:pt x="4639" y="187"/>
                    <a:pt x="4506" y="165"/>
                    <a:pt x="4382" y="143"/>
                  </a:cubicBezTo>
                  <a:cubicBezTo>
                    <a:pt x="4347" y="131"/>
                    <a:pt x="4314" y="125"/>
                    <a:pt x="4283" y="125"/>
                  </a:cubicBezTo>
                  <a:cubicBezTo>
                    <a:pt x="4251" y="125"/>
                    <a:pt x="4222" y="131"/>
                    <a:pt x="4192" y="143"/>
                  </a:cubicBezTo>
                  <a:cubicBezTo>
                    <a:pt x="4011" y="180"/>
                    <a:pt x="3834" y="198"/>
                    <a:pt x="3658" y="198"/>
                  </a:cubicBezTo>
                  <a:cubicBezTo>
                    <a:pt x="3498" y="198"/>
                    <a:pt x="3339" y="183"/>
                    <a:pt x="3180" y="155"/>
                  </a:cubicBezTo>
                  <a:cubicBezTo>
                    <a:pt x="3120" y="143"/>
                    <a:pt x="3061" y="143"/>
                    <a:pt x="3001" y="143"/>
                  </a:cubicBezTo>
                  <a:cubicBezTo>
                    <a:pt x="2906" y="143"/>
                    <a:pt x="2799" y="155"/>
                    <a:pt x="2715" y="155"/>
                  </a:cubicBezTo>
                  <a:cubicBezTo>
                    <a:pt x="2584" y="143"/>
                    <a:pt x="2465" y="95"/>
                    <a:pt x="2323" y="60"/>
                  </a:cubicBezTo>
                  <a:cubicBezTo>
                    <a:pt x="2117" y="27"/>
                    <a:pt x="1916" y="19"/>
                    <a:pt x="1714" y="19"/>
                  </a:cubicBezTo>
                  <a:cubicBezTo>
                    <a:pt x="1553" y="19"/>
                    <a:pt x="1391" y="24"/>
                    <a:pt x="1227" y="24"/>
                  </a:cubicBezTo>
                  <a:cubicBezTo>
                    <a:pt x="1131" y="27"/>
                    <a:pt x="1037" y="29"/>
                    <a:pt x="942" y="29"/>
                  </a:cubicBezTo>
                  <a:cubicBezTo>
                    <a:pt x="685" y="29"/>
                    <a:pt x="432" y="1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5"/>
            <p:cNvSpPr/>
            <p:nvPr/>
          </p:nvSpPr>
          <p:spPr>
            <a:xfrm>
              <a:off x="5300950" y="2261150"/>
              <a:ext cx="95275" cy="11400"/>
            </a:xfrm>
            <a:custGeom>
              <a:avLst/>
              <a:gdLst/>
              <a:ahLst/>
              <a:cxnLst/>
              <a:rect l="l" t="t" r="r" b="b"/>
              <a:pathLst>
                <a:path w="3811" h="456" extrusionOk="0">
                  <a:moveTo>
                    <a:pt x="364" y="1"/>
                  </a:moveTo>
                  <a:cubicBezTo>
                    <a:pt x="221" y="1"/>
                    <a:pt x="87" y="70"/>
                    <a:pt x="0" y="273"/>
                  </a:cubicBezTo>
                  <a:cubicBezTo>
                    <a:pt x="913" y="422"/>
                    <a:pt x="1801" y="455"/>
                    <a:pt x="2685" y="455"/>
                  </a:cubicBezTo>
                  <a:cubicBezTo>
                    <a:pt x="2862" y="455"/>
                    <a:pt x="3038" y="454"/>
                    <a:pt x="3215" y="452"/>
                  </a:cubicBezTo>
                  <a:cubicBezTo>
                    <a:pt x="3261" y="440"/>
                    <a:pt x="3310" y="438"/>
                    <a:pt x="3359" y="438"/>
                  </a:cubicBezTo>
                  <a:cubicBezTo>
                    <a:pt x="3398" y="438"/>
                    <a:pt x="3436" y="439"/>
                    <a:pt x="3475" y="439"/>
                  </a:cubicBezTo>
                  <a:cubicBezTo>
                    <a:pt x="3595" y="439"/>
                    <a:pt x="3715" y="425"/>
                    <a:pt x="3810" y="309"/>
                  </a:cubicBezTo>
                  <a:cubicBezTo>
                    <a:pt x="3763" y="285"/>
                    <a:pt x="3739" y="249"/>
                    <a:pt x="3703" y="214"/>
                  </a:cubicBezTo>
                  <a:cubicBezTo>
                    <a:pt x="2620" y="107"/>
                    <a:pt x="1536" y="190"/>
                    <a:pt x="465" y="11"/>
                  </a:cubicBezTo>
                  <a:cubicBezTo>
                    <a:pt x="431" y="5"/>
                    <a:pt x="397" y="1"/>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5"/>
            <p:cNvSpPr/>
            <p:nvPr/>
          </p:nvSpPr>
          <p:spPr>
            <a:xfrm>
              <a:off x="5262250" y="2268825"/>
              <a:ext cx="69675" cy="18225"/>
            </a:xfrm>
            <a:custGeom>
              <a:avLst/>
              <a:gdLst/>
              <a:ahLst/>
              <a:cxnLst/>
              <a:rect l="l" t="t" r="r" b="b"/>
              <a:pathLst>
                <a:path w="2787" h="729" extrusionOk="0">
                  <a:moveTo>
                    <a:pt x="472" y="0"/>
                  </a:moveTo>
                  <a:cubicBezTo>
                    <a:pt x="424" y="0"/>
                    <a:pt x="373" y="7"/>
                    <a:pt x="322" y="14"/>
                  </a:cubicBezTo>
                  <a:cubicBezTo>
                    <a:pt x="263" y="26"/>
                    <a:pt x="203" y="61"/>
                    <a:pt x="143" y="85"/>
                  </a:cubicBezTo>
                  <a:cubicBezTo>
                    <a:pt x="72" y="133"/>
                    <a:pt x="13" y="204"/>
                    <a:pt x="1" y="312"/>
                  </a:cubicBezTo>
                  <a:cubicBezTo>
                    <a:pt x="775" y="669"/>
                    <a:pt x="1620" y="609"/>
                    <a:pt x="2441" y="728"/>
                  </a:cubicBezTo>
                  <a:cubicBezTo>
                    <a:pt x="2572" y="716"/>
                    <a:pt x="2703" y="693"/>
                    <a:pt x="2787" y="550"/>
                  </a:cubicBezTo>
                  <a:cubicBezTo>
                    <a:pt x="2108" y="419"/>
                    <a:pt x="1441" y="300"/>
                    <a:pt x="739" y="157"/>
                  </a:cubicBezTo>
                  <a:cubicBezTo>
                    <a:pt x="681" y="33"/>
                    <a:pt x="583"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5"/>
            <p:cNvSpPr/>
            <p:nvPr/>
          </p:nvSpPr>
          <p:spPr>
            <a:xfrm>
              <a:off x="5470600" y="2246750"/>
              <a:ext cx="69700" cy="8375"/>
            </a:xfrm>
            <a:custGeom>
              <a:avLst/>
              <a:gdLst/>
              <a:ahLst/>
              <a:cxnLst/>
              <a:rect l="l" t="t" r="r" b="b"/>
              <a:pathLst>
                <a:path w="2788" h="335" extrusionOk="0">
                  <a:moveTo>
                    <a:pt x="2426" y="1"/>
                  </a:moveTo>
                  <a:cubicBezTo>
                    <a:pt x="2371" y="1"/>
                    <a:pt x="2317" y="4"/>
                    <a:pt x="2263" y="4"/>
                  </a:cubicBezTo>
                  <a:cubicBezTo>
                    <a:pt x="1573" y="16"/>
                    <a:pt x="882" y="16"/>
                    <a:pt x="180" y="28"/>
                  </a:cubicBezTo>
                  <a:cubicBezTo>
                    <a:pt x="72" y="87"/>
                    <a:pt x="1" y="147"/>
                    <a:pt x="49" y="266"/>
                  </a:cubicBezTo>
                  <a:cubicBezTo>
                    <a:pt x="575" y="302"/>
                    <a:pt x="1106" y="334"/>
                    <a:pt x="1636" y="334"/>
                  </a:cubicBezTo>
                  <a:cubicBezTo>
                    <a:pt x="1969" y="334"/>
                    <a:pt x="2301" y="322"/>
                    <a:pt x="2632" y="290"/>
                  </a:cubicBezTo>
                  <a:cubicBezTo>
                    <a:pt x="2680" y="242"/>
                    <a:pt x="2763" y="230"/>
                    <a:pt x="2787" y="135"/>
                  </a:cubicBezTo>
                  <a:cubicBezTo>
                    <a:pt x="2679" y="18"/>
                    <a:pt x="2553"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5"/>
            <p:cNvSpPr/>
            <p:nvPr/>
          </p:nvSpPr>
          <p:spPr>
            <a:xfrm>
              <a:off x="5337550" y="2177925"/>
              <a:ext cx="81000" cy="11475"/>
            </a:xfrm>
            <a:custGeom>
              <a:avLst/>
              <a:gdLst/>
              <a:ahLst/>
              <a:cxnLst/>
              <a:rect l="l" t="t" r="r" b="b"/>
              <a:pathLst>
                <a:path w="3240" h="459" extrusionOk="0">
                  <a:moveTo>
                    <a:pt x="1726" y="1"/>
                  </a:moveTo>
                  <a:cubicBezTo>
                    <a:pt x="1683" y="1"/>
                    <a:pt x="1640" y="3"/>
                    <a:pt x="1596" y="7"/>
                  </a:cubicBezTo>
                  <a:lnTo>
                    <a:pt x="1382" y="7"/>
                  </a:lnTo>
                  <a:cubicBezTo>
                    <a:pt x="1227" y="7"/>
                    <a:pt x="1096" y="18"/>
                    <a:pt x="941" y="30"/>
                  </a:cubicBezTo>
                  <a:cubicBezTo>
                    <a:pt x="870" y="42"/>
                    <a:pt x="811" y="66"/>
                    <a:pt x="739" y="78"/>
                  </a:cubicBezTo>
                  <a:cubicBezTo>
                    <a:pt x="513" y="161"/>
                    <a:pt x="263" y="138"/>
                    <a:pt x="49" y="280"/>
                  </a:cubicBezTo>
                  <a:cubicBezTo>
                    <a:pt x="1" y="364"/>
                    <a:pt x="1" y="399"/>
                    <a:pt x="60" y="459"/>
                  </a:cubicBezTo>
                  <a:lnTo>
                    <a:pt x="1322" y="459"/>
                  </a:lnTo>
                  <a:cubicBezTo>
                    <a:pt x="1346" y="441"/>
                    <a:pt x="1379" y="432"/>
                    <a:pt x="1413" y="432"/>
                  </a:cubicBezTo>
                  <a:cubicBezTo>
                    <a:pt x="1447" y="432"/>
                    <a:pt x="1483" y="441"/>
                    <a:pt x="1513" y="459"/>
                  </a:cubicBezTo>
                  <a:cubicBezTo>
                    <a:pt x="2073" y="459"/>
                    <a:pt x="2644" y="447"/>
                    <a:pt x="3204" y="447"/>
                  </a:cubicBezTo>
                  <a:cubicBezTo>
                    <a:pt x="3204" y="423"/>
                    <a:pt x="3204" y="388"/>
                    <a:pt x="3227" y="376"/>
                  </a:cubicBezTo>
                  <a:lnTo>
                    <a:pt x="3239" y="316"/>
                  </a:lnTo>
                  <a:cubicBezTo>
                    <a:pt x="3144" y="257"/>
                    <a:pt x="3025" y="280"/>
                    <a:pt x="2942" y="209"/>
                  </a:cubicBezTo>
                  <a:lnTo>
                    <a:pt x="2811" y="209"/>
                  </a:lnTo>
                  <a:cubicBezTo>
                    <a:pt x="2742" y="217"/>
                    <a:pt x="2674" y="244"/>
                    <a:pt x="2606" y="244"/>
                  </a:cubicBezTo>
                  <a:cubicBezTo>
                    <a:pt x="2567" y="244"/>
                    <a:pt x="2528" y="235"/>
                    <a:pt x="2489" y="209"/>
                  </a:cubicBezTo>
                  <a:cubicBezTo>
                    <a:pt x="2442" y="209"/>
                    <a:pt x="2406" y="197"/>
                    <a:pt x="2358" y="185"/>
                  </a:cubicBezTo>
                  <a:cubicBezTo>
                    <a:pt x="2158" y="55"/>
                    <a:pt x="1950" y="1"/>
                    <a:pt x="1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5"/>
            <p:cNvSpPr/>
            <p:nvPr/>
          </p:nvSpPr>
          <p:spPr>
            <a:xfrm>
              <a:off x="5595325" y="2276300"/>
              <a:ext cx="56000" cy="12375"/>
            </a:xfrm>
            <a:custGeom>
              <a:avLst/>
              <a:gdLst/>
              <a:ahLst/>
              <a:cxnLst/>
              <a:rect l="l" t="t" r="r" b="b"/>
              <a:pathLst>
                <a:path w="2240" h="495" extrusionOk="0">
                  <a:moveTo>
                    <a:pt x="60" y="1"/>
                  </a:moveTo>
                  <a:cubicBezTo>
                    <a:pt x="1" y="84"/>
                    <a:pt x="1" y="179"/>
                    <a:pt x="60" y="251"/>
                  </a:cubicBezTo>
                  <a:cubicBezTo>
                    <a:pt x="632" y="441"/>
                    <a:pt x="1263" y="394"/>
                    <a:pt x="1858" y="477"/>
                  </a:cubicBezTo>
                  <a:cubicBezTo>
                    <a:pt x="1899" y="481"/>
                    <a:pt x="1942" y="495"/>
                    <a:pt x="1988" y="495"/>
                  </a:cubicBezTo>
                  <a:cubicBezTo>
                    <a:pt x="2061" y="495"/>
                    <a:pt x="2143" y="460"/>
                    <a:pt x="2239" y="298"/>
                  </a:cubicBezTo>
                  <a:cubicBezTo>
                    <a:pt x="1501" y="120"/>
                    <a:pt x="775" y="72"/>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5"/>
            <p:cNvSpPr/>
            <p:nvPr/>
          </p:nvSpPr>
          <p:spPr>
            <a:xfrm>
              <a:off x="5233075" y="2257250"/>
              <a:ext cx="62550" cy="16850"/>
            </a:xfrm>
            <a:custGeom>
              <a:avLst/>
              <a:gdLst/>
              <a:ahLst/>
              <a:cxnLst/>
              <a:rect l="l" t="t" r="r" b="b"/>
              <a:pathLst>
                <a:path w="2502" h="674" extrusionOk="0">
                  <a:moveTo>
                    <a:pt x="941" y="1"/>
                  </a:moveTo>
                  <a:cubicBezTo>
                    <a:pt x="644" y="13"/>
                    <a:pt x="358" y="13"/>
                    <a:pt x="60" y="24"/>
                  </a:cubicBezTo>
                  <a:cubicBezTo>
                    <a:pt x="25" y="72"/>
                    <a:pt x="1" y="132"/>
                    <a:pt x="37" y="191"/>
                  </a:cubicBezTo>
                  <a:cubicBezTo>
                    <a:pt x="60" y="239"/>
                    <a:pt x="108" y="274"/>
                    <a:pt x="156" y="322"/>
                  </a:cubicBezTo>
                  <a:cubicBezTo>
                    <a:pt x="179" y="346"/>
                    <a:pt x="203" y="358"/>
                    <a:pt x="227" y="370"/>
                  </a:cubicBezTo>
                  <a:cubicBezTo>
                    <a:pt x="263" y="370"/>
                    <a:pt x="287" y="382"/>
                    <a:pt x="322" y="382"/>
                  </a:cubicBezTo>
                  <a:cubicBezTo>
                    <a:pt x="346" y="370"/>
                    <a:pt x="382" y="370"/>
                    <a:pt x="406" y="370"/>
                  </a:cubicBezTo>
                  <a:cubicBezTo>
                    <a:pt x="465" y="358"/>
                    <a:pt x="513" y="358"/>
                    <a:pt x="572" y="346"/>
                  </a:cubicBezTo>
                  <a:cubicBezTo>
                    <a:pt x="656" y="358"/>
                    <a:pt x="739" y="370"/>
                    <a:pt x="822" y="382"/>
                  </a:cubicBezTo>
                  <a:cubicBezTo>
                    <a:pt x="829" y="381"/>
                    <a:pt x="835" y="381"/>
                    <a:pt x="841" y="381"/>
                  </a:cubicBezTo>
                  <a:cubicBezTo>
                    <a:pt x="1004" y="381"/>
                    <a:pt x="884" y="538"/>
                    <a:pt x="941" y="596"/>
                  </a:cubicBezTo>
                  <a:cubicBezTo>
                    <a:pt x="1007" y="655"/>
                    <a:pt x="1078" y="673"/>
                    <a:pt x="1151" y="673"/>
                  </a:cubicBezTo>
                  <a:cubicBezTo>
                    <a:pt x="1224" y="673"/>
                    <a:pt x="1299" y="655"/>
                    <a:pt x="1370" y="644"/>
                  </a:cubicBezTo>
                  <a:cubicBezTo>
                    <a:pt x="1394" y="608"/>
                    <a:pt x="1394" y="596"/>
                    <a:pt x="1394" y="560"/>
                  </a:cubicBezTo>
                  <a:cubicBezTo>
                    <a:pt x="1442" y="530"/>
                    <a:pt x="1497" y="524"/>
                    <a:pt x="1555" y="524"/>
                  </a:cubicBezTo>
                  <a:cubicBezTo>
                    <a:pt x="1601" y="524"/>
                    <a:pt x="1649" y="528"/>
                    <a:pt x="1697" y="528"/>
                  </a:cubicBezTo>
                  <a:cubicBezTo>
                    <a:pt x="1782" y="528"/>
                    <a:pt x="1868" y="515"/>
                    <a:pt x="1942" y="441"/>
                  </a:cubicBezTo>
                  <a:cubicBezTo>
                    <a:pt x="1942" y="429"/>
                    <a:pt x="1953" y="429"/>
                    <a:pt x="1989" y="417"/>
                  </a:cubicBezTo>
                  <a:cubicBezTo>
                    <a:pt x="1995" y="415"/>
                    <a:pt x="2000" y="413"/>
                    <a:pt x="2004" y="413"/>
                  </a:cubicBezTo>
                  <a:cubicBezTo>
                    <a:pt x="2020" y="413"/>
                    <a:pt x="2033" y="429"/>
                    <a:pt x="2061" y="465"/>
                  </a:cubicBezTo>
                  <a:cubicBezTo>
                    <a:pt x="2501" y="465"/>
                    <a:pt x="2501" y="465"/>
                    <a:pt x="2370" y="167"/>
                  </a:cubicBezTo>
                  <a:cubicBezTo>
                    <a:pt x="2252" y="102"/>
                    <a:pt x="2126" y="88"/>
                    <a:pt x="1998" y="88"/>
                  </a:cubicBezTo>
                  <a:cubicBezTo>
                    <a:pt x="1900" y="88"/>
                    <a:pt x="1800" y="96"/>
                    <a:pt x="1702" y="96"/>
                  </a:cubicBezTo>
                  <a:cubicBezTo>
                    <a:pt x="1579" y="96"/>
                    <a:pt x="1459" y="83"/>
                    <a:pt x="1346" y="24"/>
                  </a:cubicBezTo>
                  <a:cubicBezTo>
                    <a:pt x="1215" y="13"/>
                    <a:pt x="1072" y="13"/>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5"/>
            <p:cNvSpPr/>
            <p:nvPr/>
          </p:nvSpPr>
          <p:spPr>
            <a:xfrm>
              <a:off x="5419125" y="2243550"/>
              <a:ext cx="51225" cy="10600"/>
            </a:xfrm>
            <a:custGeom>
              <a:avLst/>
              <a:gdLst/>
              <a:ahLst/>
              <a:cxnLst/>
              <a:rect l="l" t="t" r="r" b="b"/>
              <a:pathLst>
                <a:path w="2049" h="424" extrusionOk="0">
                  <a:moveTo>
                    <a:pt x="95" y="1"/>
                  </a:moveTo>
                  <a:cubicBezTo>
                    <a:pt x="24" y="60"/>
                    <a:pt x="0" y="132"/>
                    <a:pt x="24" y="203"/>
                  </a:cubicBezTo>
                  <a:cubicBezTo>
                    <a:pt x="36" y="263"/>
                    <a:pt x="84" y="287"/>
                    <a:pt x="143" y="310"/>
                  </a:cubicBezTo>
                  <a:cubicBezTo>
                    <a:pt x="460" y="399"/>
                    <a:pt x="784" y="424"/>
                    <a:pt x="1109" y="424"/>
                  </a:cubicBezTo>
                  <a:cubicBezTo>
                    <a:pt x="1395" y="424"/>
                    <a:pt x="1681" y="405"/>
                    <a:pt x="1965" y="394"/>
                  </a:cubicBezTo>
                  <a:cubicBezTo>
                    <a:pt x="2048" y="251"/>
                    <a:pt x="1905" y="215"/>
                    <a:pt x="1834" y="144"/>
                  </a:cubicBezTo>
                  <a:cubicBezTo>
                    <a:pt x="1753" y="120"/>
                    <a:pt x="1669" y="115"/>
                    <a:pt x="1584" y="115"/>
                  </a:cubicBezTo>
                  <a:cubicBezTo>
                    <a:pt x="1512" y="115"/>
                    <a:pt x="1439" y="119"/>
                    <a:pt x="1367" y="119"/>
                  </a:cubicBezTo>
                  <a:cubicBezTo>
                    <a:pt x="1224" y="119"/>
                    <a:pt x="1083" y="103"/>
                    <a:pt x="953" y="13"/>
                  </a:cubicBezTo>
                  <a:cubicBezTo>
                    <a:pt x="655" y="13"/>
                    <a:pt x="381" y="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5"/>
            <p:cNvSpPr/>
            <p:nvPr/>
          </p:nvSpPr>
          <p:spPr>
            <a:xfrm>
              <a:off x="5516450" y="2272075"/>
              <a:ext cx="44975" cy="10525"/>
            </a:xfrm>
            <a:custGeom>
              <a:avLst/>
              <a:gdLst/>
              <a:ahLst/>
              <a:cxnLst/>
              <a:rect l="l" t="t" r="r" b="b"/>
              <a:pathLst>
                <a:path w="1799" h="421" extrusionOk="0">
                  <a:moveTo>
                    <a:pt x="1092" y="1"/>
                  </a:moveTo>
                  <a:cubicBezTo>
                    <a:pt x="1058" y="1"/>
                    <a:pt x="1023" y="1"/>
                    <a:pt x="989" y="3"/>
                  </a:cubicBezTo>
                  <a:cubicBezTo>
                    <a:pt x="679" y="15"/>
                    <a:pt x="382" y="15"/>
                    <a:pt x="72" y="27"/>
                  </a:cubicBezTo>
                  <a:cubicBezTo>
                    <a:pt x="1" y="110"/>
                    <a:pt x="1" y="193"/>
                    <a:pt x="72" y="289"/>
                  </a:cubicBezTo>
                  <a:cubicBezTo>
                    <a:pt x="302" y="298"/>
                    <a:pt x="524" y="331"/>
                    <a:pt x="751" y="331"/>
                  </a:cubicBezTo>
                  <a:cubicBezTo>
                    <a:pt x="806" y="331"/>
                    <a:pt x="862" y="329"/>
                    <a:pt x="917" y="324"/>
                  </a:cubicBezTo>
                  <a:cubicBezTo>
                    <a:pt x="924" y="324"/>
                    <a:pt x="930" y="324"/>
                    <a:pt x="937" y="324"/>
                  </a:cubicBezTo>
                  <a:cubicBezTo>
                    <a:pt x="1110" y="324"/>
                    <a:pt x="1292" y="421"/>
                    <a:pt x="1481" y="421"/>
                  </a:cubicBezTo>
                  <a:cubicBezTo>
                    <a:pt x="1585" y="421"/>
                    <a:pt x="1691" y="391"/>
                    <a:pt x="1798" y="301"/>
                  </a:cubicBezTo>
                  <a:cubicBezTo>
                    <a:pt x="1579" y="49"/>
                    <a:pt x="1340" y="1"/>
                    <a:pt x="1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5"/>
            <p:cNvSpPr/>
            <p:nvPr/>
          </p:nvSpPr>
          <p:spPr>
            <a:xfrm>
              <a:off x="5542650" y="2145300"/>
              <a:ext cx="58050" cy="15250"/>
            </a:xfrm>
            <a:custGeom>
              <a:avLst/>
              <a:gdLst/>
              <a:ahLst/>
              <a:cxnLst/>
              <a:rect l="l" t="t" r="r" b="b"/>
              <a:pathLst>
                <a:path w="2322" h="610" extrusionOk="0">
                  <a:moveTo>
                    <a:pt x="499" y="389"/>
                  </a:moveTo>
                  <a:cubicBezTo>
                    <a:pt x="529" y="389"/>
                    <a:pt x="558" y="394"/>
                    <a:pt x="584" y="407"/>
                  </a:cubicBezTo>
                  <a:cubicBezTo>
                    <a:pt x="536" y="407"/>
                    <a:pt x="487" y="405"/>
                    <a:pt x="436" y="405"/>
                  </a:cubicBezTo>
                  <a:cubicBezTo>
                    <a:pt x="412" y="405"/>
                    <a:pt x="389" y="405"/>
                    <a:pt x="365" y="406"/>
                  </a:cubicBezTo>
                  <a:lnTo>
                    <a:pt x="365" y="406"/>
                  </a:lnTo>
                  <a:cubicBezTo>
                    <a:pt x="411" y="398"/>
                    <a:pt x="457" y="389"/>
                    <a:pt x="499" y="389"/>
                  </a:cubicBezTo>
                  <a:close/>
                  <a:moveTo>
                    <a:pt x="488" y="1"/>
                  </a:moveTo>
                  <a:cubicBezTo>
                    <a:pt x="311" y="1"/>
                    <a:pt x="141" y="52"/>
                    <a:pt x="0" y="228"/>
                  </a:cubicBezTo>
                  <a:cubicBezTo>
                    <a:pt x="52" y="384"/>
                    <a:pt x="139" y="422"/>
                    <a:pt x="233" y="422"/>
                  </a:cubicBezTo>
                  <a:cubicBezTo>
                    <a:pt x="235" y="422"/>
                    <a:pt x="236" y="422"/>
                    <a:pt x="237" y="422"/>
                  </a:cubicBezTo>
                  <a:lnTo>
                    <a:pt x="237" y="422"/>
                  </a:lnTo>
                  <a:cubicBezTo>
                    <a:pt x="226" y="425"/>
                    <a:pt x="214" y="427"/>
                    <a:pt x="203" y="430"/>
                  </a:cubicBezTo>
                  <a:cubicBezTo>
                    <a:pt x="143" y="466"/>
                    <a:pt x="143" y="538"/>
                    <a:pt x="167" y="585"/>
                  </a:cubicBezTo>
                  <a:cubicBezTo>
                    <a:pt x="893" y="609"/>
                    <a:pt x="1608" y="609"/>
                    <a:pt x="2322" y="609"/>
                  </a:cubicBezTo>
                  <a:cubicBezTo>
                    <a:pt x="2191" y="490"/>
                    <a:pt x="2048" y="463"/>
                    <a:pt x="1901" y="463"/>
                  </a:cubicBezTo>
                  <a:cubicBezTo>
                    <a:pt x="1780" y="463"/>
                    <a:pt x="1657" y="481"/>
                    <a:pt x="1534" y="481"/>
                  </a:cubicBezTo>
                  <a:cubicBezTo>
                    <a:pt x="1507" y="481"/>
                    <a:pt x="1480" y="480"/>
                    <a:pt x="1453" y="478"/>
                  </a:cubicBezTo>
                  <a:cubicBezTo>
                    <a:pt x="1250" y="454"/>
                    <a:pt x="1060" y="490"/>
                    <a:pt x="1036" y="216"/>
                  </a:cubicBezTo>
                  <a:cubicBezTo>
                    <a:pt x="1000" y="157"/>
                    <a:pt x="941" y="97"/>
                    <a:pt x="858" y="49"/>
                  </a:cubicBezTo>
                  <a:cubicBezTo>
                    <a:pt x="736" y="25"/>
                    <a:pt x="611"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5"/>
            <p:cNvSpPr/>
            <p:nvPr/>
          </p:nvSpPr>
          <p:spPr>
            <a:xfrm>
              <a:off x="5311675" y="2241800"/>
              <a:ext cx="41975" cy="11775"/>
            </a:xfrm>
            <a:custGeom>
              <a:avLst/>
              <a:gdLst/>
              <a:ahLst/>
              <a:cxnLst/>
              <a:rect l="l" t="t" r="r" b="b"/>
              <a:pathLst>
                <a:path w="1679" h="471" extrusionOk="0">
                  <a:moveTo>
                    <a:pt x="1527" y="1"/>
                  </a:moveTo>
                  <a:cubicBezTo>
                    <a:pt x="1483" y="1"/>
                    <a:pt x="1431" y="24"/>
                    <a:pt x="1369" y="71"/>
                  </a:cubicBezTo>
                  <a:cubicBezTo>
                    <a:pt x="1133" y="117"/>
                    <a:pt x="896" y="134"/>
                    <a:pt x="658" y="134"/>
                  </a:cubicBezTo>
                  <a:cubicBezTo>
                    <a:pt x="464" y="134"/>
                    <a:pt x="269" y="123"/>
                    <a:pt x="71" y="107"/>
                  </a:cubicBezTo>
                  <a:cubicBezTo>
                    <a:pt x="12" y="190"/>
                    <a:pt x="0" y="250"/>
                    <a:pt x="60" y="321"/>
                  </a:cubicBezTo>
                  <a:cubicBezTo>
                    <a:pt x="139" y="353"/>
                    <a:pt x="225" y="358"/>
                    <a:pt x="313" y="358"/>
                  </a:cubicBezTo>
                  <a:cubicBezTo>
                    <a:pt x="357" y="358"/>
                    <a:pt x="401" y="357"/>
                    <a:pt x="445" y="357"/>
                  </a:cubicBezTo>
                  <a:cubicBezTo>
                    <a:pt x="577" y="357"/>
                    <a:pt x="708" y="369"/>
                    <a:pt x="822" y="464"/>
                  </a:cubicBezTo>
                  <a:cubicBezTo>
                    <a:pt x="853" y="468"/>
                    <a:pt x="885" y="470"/>
                    <a:pt x="916" y="470"/>
                  </a:cubicBezTo>
                  <a:cubicBezTo>
                    <a:pt x="1063" y="470"/>
                    <a:pt x="1210" y="427"/>
                    <a:pt x="1357" y="369"/>
                  </a:cubicBezTo>
                  <a:cubicBezTo>
                    <a:pt x="1441" y="261"/>
                    <a:pt x="1643" y="333"/>
                    <a:pt x="1679" y="154"/>
                  </a:cubicBezTo>
                  <a:cubicBezTo>
                    <a:pt x="1643" y="54"/>
                    <a:pt x="1594"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5"/>
            <p:cNvSpPr/>
            <p:nvPr/>
          </p:nvSpPr>
          <p:spPr>
            <a:xfrm>
              <a:off x="5574500" y="2250100"/>
              <a:ext cx="52400" cy="9350"/>
            </a:xfrm>
            <a:custGeom>
              <a:avLst/>
              <a:gdLst/>
              <a:ahLst/>
              <a:cxnLst/>
              <a:rect l="l" t="t" r="r" b="b"/>
              <a:pathLst>
                <a:path w="2096" h="374" extrusionOk="0">
                  <a:moveTo>
                    <a:pt x="60" y="1"/>
                  </a:moveTo>
                  <a:cubicBezTo>
                    <a:pt x="0" y="72"/>
                    <a:pt x="12" y="132"/>
                    <a:pt x="72" y="191"/>
                  </a:cubicBezTo>
                  <a:cubicBezTo>
                    <a:pt x="501" y="293"/>
                    <a:pt x="931" y="374"/>
                    <a:pt x="1364" y="374"/>
                  </a:cubicBezTo>
                  <a:cubicBezTo>
                    <a:pt x="1591" y="374"/>
                    <a:pt x="1819" y="352"/>
                    <a:pt x="2048" y="299"/>
                  </a:cubicBezTo>
                  <a:cubicBezTo>
                    <a:pt x="2096" y="251"/>
                    <a:pt x="2096" y="215"/>
                    <a:pt x="2060" y="168"/>
                  </a:cubicBezTo>
                  <a:cubicBezTo>
                    <a:pt x="1944" y="103"/>
                    <a:pt x="1823" y="88"/>
                    <a:pt x="1699" y="88"/>
                  </a:cubicBezTo>
                  <a:cubicBezTo>
                    <a:pt x="1592" y="88"/>
                    <a:pt x="1483" y="100"/>
                    <a:pt x="1376" y="100"/>
                  </a:cubicBezTo>
                  <a:cubicBezTo>
                    <a:pt x="1264" y="100"/>
                    <a:pt x="1153" y="87"/>
                    <a:pt x="1048" y="37"/>
                  </a:cubicBezTo>
                  <a:cubicBezTo>
                    <a:pt x="858" y="37"/>
                    <a:pt x="679" y="13"/>
                    <a:pt x="488" y="13"/>
                  </a:cubicBezTo>
                  <a:cubicBezTo>
                    <a:pt x="488" y="37"/>
                    <a:pt x="453" y="37"/>
                    <a:pt x="429" y="48"/>
                  </a:cubicBezTo>
                  <a:cubicBezTo>
                    <a:pt x="381" y="48"/>
                    <a:pt x="357" y="48"/>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5"/>
            <p:cNvSpPr/>
            <p:nvPr/>
          </p:nvSpPr>
          <p:spPr>
            <a:xfrm>
              <a:off x="5646225" y="2161100"/>
              <a:ext cx="74750" cy="3475"/>
            </a:xfrm>
            <a:custGeom>
              <a:avLst/>
              <a:gdLst/>
              <a:ahLst/>
              <a:cxnLst/>
              <a:rect l="l" t="t" r="r" b="b"/>
              <a:pathLst>
                <a:path w="2990" h="139" extrusionOk="0">
                  <a:moveTo>
                    <a:pt x="2918" y="1"/>
                  </a:moveTo>
                  <a:cubicBezTo>
                    <a:pt x="1929" y="1"/>
                    <a:pt x="965" y="25"/>
                    <a:pt x="1" y="25"/>
                  </a:cubicBezTo>
                  <a:cubicBezTo>
                    <a:pt x="547" y="112"/>
                    <a:pt x="1102" y="139"/>
                    <a:pt x="1655" y="139"/>
                  </a:cubicBezTo>
                  <a:cubicBezTo>
                    <a:pt x="2078" y="139"/>
                    <a:pt x="2500" y="124"/>
                    <a:pt x="2918" y="108"/>
                  </a:cubicBezTo>
                  <a:cubicBezTo>
                    <a:pt x="2989" y="72"/>
                    <a:pt x="2977" y="37"/>
                    <a:pt x="2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5"/>
            <p:cNvSpPr/>
            <p:nvPr/>
          </p:nvSpPr>
          <p:spPr>
            <a:xfrm>
              <a:off x="5625700" y="2251225"/>
              <a:ext cx="39600" cy="10525"/>
            </a:xfrm>
            <a:custGeom>
              <a:avLst/>
              <a:gdLst/>
              <a:ahLst/>
              <a:cxnLst/>
              <a:rect l="l" t="t" r="r" b="b"/>
              <a:pathLst>
                <a:path w="1584" h="421" extrusionOk="0">
                  <a:moveTo>
                    <a:pt x="296" y="1"/>
                  </a:moveTo>
                  <a:cubicBezTo>
                    <a:pt x="196" y="1"/>
                    <a:pt x="103" y="91"/>
                    <a:pt x="0" y="123"/>
                  </a:cubicBezTo>
                  <a:lnTo>
                    <a:pt x="0" y="254"/>
                  </a:lnTo>
                  <a:cubicBezTo>
                    <a:pt x="168" y="379"/>
                    <a:pt x="339" y="413"/>
                    <a:pt x="518" y="413"/>
                  </a:cubicBezTo>
                  <a:cubicBezTo>
                    <a:pt x="733" y="413"/>
                    <a:pt x="957" y="363"/>
                    <a:pt x="1195" y="363"/>
                  </a:cubicBezTo>
                  <a:cubicBezTo>
                    <a:pt x="1321" y="363"/>
                    <a:pt x="1450" y="377"/>
                    <a:pt x="1584" y="420"/>
                  </a:cubicBezTo>
                  <a:cubicBezTo>
                    <a:pt x="1399" y="162"/>
                    <a:pt x="1206" y="128"/>
                    <a:pt x="1026" y="128"/>
                  </a:cubicBezTo>
                  <a:cubicBezTo>
                    <a:pt x="961" y="128"/>
                    <a:pt x="897" y="132"/>
                    <a:pt x="837" y="132"/>
                  </a:cubicBezTo>
                  <a:cubicBezTo>
                    <a:pt x="795" y="132"/>
                    <a:pt x="754" y="130"/>
                    <a:pt x="715" y="123"/>
                  </a:cubicBezTo>
                  <a:cubicBezTo>
                    <a:pt x="652" y="150"/>
                    <a:pt x="594" y="206"/>
                    <a:pt x="545" y="206"/>
                  </a:cubicBezTo>
                  <a:cubicBezTo>
                    <a:pt x="509" y="206"/>
                    <a:pt x="478" y="177"/>
                    <a:pt x="453" y="87"/>
                  </a:cubicBezTo>
                  <a:cubicBezTo>
                    <a:pt x="397" y="23"/>
                    <a:pt x="345" y="1"/>
                    <a:pt x="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5"/>
            <p:cNvSpPr/>
            <p:nvPr/>
          </p:nvSpPr>
          <p:spPr>
            <a:xfrm>
              <a:off x="5584325" y="2203825"/>
              <a:ext cx="42275" cy="9100"/>
            </a:xfrm>
            <a:custGeom>
              <a:avLst/>
              <a:gdLst/>
              <a:ahLst/>
              <a:cxnLst/>
              <a:rect l="l" t="t" r="r" b="b"/>
              <a:pathLst>
                <a:path w="1691" h="364" extrusionOk="0">
                  <a:moveTo>
                    <a:pt x="363" y="1"/>
                  </a:moveTo>
                  <a:cubicBezTo>
                    <a:pt x="271" y="1"/>
                    <a:pt x="178" y="7"/>
                    <a:pt x="84" y="18"/>
                  </a:cubicBezTo>
                  <a:cubicBezTo>
                    <a:pt x="0" y="114"/>
                    <a:pt x="0" y="185"/>
                    <a:pt x="84" y="280"/>
                  </a:cubicBezTo>
                  <a:cubicBezTo>
                    <a:pt x="198" y="288"/>
                    <a:pt x="313" y="290"/>
                    <a:pt x="428" y="290"/>
                  </a:cubicBezTo>
                  <a:cubicBezTo>
                    <a:pt x="581" y="290"/>
                    <a:pt x="734" y="286"/>
                    <a:pt x="887" y="286"/>
                  </a:cubicBezTo>
                  <a:cubicBezTo>
                    <a:pt x="1155" y="286"/>
                    <a:pt x="1423" y="298"/>
                    <a:pt x="1691" y="364"/>
                  </a:cubicBezTo>
                  <a:cubicBezTo>
                    <a:pt x="1263" y="145"/>
                    <a:pt x="828" y="1"/>
                    <a:pt x="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5"/>
            <p:cNvSpPr/>
            <p:nvPr/>
          </p:nvSpPr>
          <p:spPr>
            <a:xfrm>
              <a:off x="5510800" y="2198900"/>
              <a:ext cx="41400" cy="8700"/>
            </a:xfrm>
            <a:custGeom>
              <a:avLst/>
              <a:gdLst/>
              <a:ahLst/>
              <a:cxnLst/>
              <a:rect l="l" t="t" r="r" b="b"/>
              <a:pathLst>
                <a:path w="1656" h="348" extrusionOk="0">
                  <a:moveTo>
                    <a:pt x="78" y="1"/>
                  </a:moveTo>
                  <a:cubicBezTo>
                    <a:pt x="42" y="1"/>
                    <a:pt x="16" y="30"/>
                    <a:pt x="0" y="84"/>
                  </a:cubicBezTo>
                  <a:cubicBezTo>
                    <a:pt x="0" y="132"/>
                    <a:pt x="0" y="180"/>
                    <a:pt x="12" y="203"/>
                  </a:cubicBezTo>
                  <a:cubicBezTo>
                    <a:pt x="161" y="307"/>
                    <a:pt x="316" y="347"/>
                    <a:pt x="475" y="347"/>
                  </a:cubicBezTo>
                  <a:cubicBezTo>
                    <a:pt x="609" y="347"/>
                    <a:pt x="745" y="318"/>
                    <a:pt x="881" y="275"/>
                  </a:cubicBezTo>
                  <a:cubicBezTo>
                    <a:pt x="881" y="263"/>
                    <a:pt x="893" y="263"/>
                    <a:pt x="917" y="251"/>
                  </a:cubicBezTo>
                  <a:cubicBezTo>
                    <a:pt x="953" y="251"/>
                    <a:pt x="977" y="263"/>
                    <a:pt x="1012" y="299"/>
                  </a:cubicBezTo>
                  <a:lnTo>
                    <a:pt x="1155" y="299"/>
                  </a:lnTo>
                  <a:cubicBezTo>
                    <a:pt x="1155" y="299"/>
                    <a:pt x="1179" y="275"/>
                    <a:pt x="1203" y="263"/>
                  </a:cubicBezTo>
                  <a:cubicBezTo>
                    <a:pt x="1239" y="263"/>
                    <a:pt x="1262" y="263"/>
                    <a:pt x="1298" y="311"/>
                  </a:cubicBezTo>
                  <a:cubicBezTo>
                    <a:pt x="1381" y="322"/>
                    <a:pt x="1489" y="322"/>
                    <a:pt x="1572" y="322"/>
                  </a:cubicBezTo>
                  <a:cubicBezTo>
                    <a:pt x="1631" y="311"/>
                    <a:pt x="1655" y="263"/>
                    <a:pt x="1631" y="203"/>
                  </a:cubicBezTo>
                  <a:cubicBezTo>
                    <a:pt x="1620" y="191"/>
                    <a:pt x="1596" y="180"/>
                    <a:pt x="1572" y="156"/>
                  </a:cubicBezTo>
                  <a:cubicBezTo>
                    <a:pt x="1315" y="54"/>
                    <a:pt x="1043" y="45"/>
                    <a:pt x="769" y="45"/>
                  </a:cubicBezTo>
                  <a:cubicBezTo>
                    <a:pt x="707" y="45"/>
                    <a:pt x="644" y="46"/>
                    <a:pt x="582" y="46"/>
                  </a:cubicBezTo>
                  <a:cubicBezTo>
                    <a:pt x="435" y="46"/>
                    <a:pt x="288" y="43"/>
                    <a:pt x="143" y="25"/>
                  </a:cubicBezTo>
                  <a:cubicBezTo>
                    <a:pt x="119" y="8"/>
                    <a:pt x="97"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5"/>
            <p:cNvSpPr/>
            <p:nvPr/>
          </p:nvSpPr>
          <p:spPr>
            <a:xfrm>
              <a:off x="5345900" y="2236125"/>
              <a:ext cx="36925" cy="18550"/>
            </a:xfrm>
            <a:custGeom>
              <a:avLst/>
              <a:gdLst/>
              <a:ahLst/>
              <a:cxnLst/>
              <a:rect l="l" t="t" r="r" b="b"/>
              <a:pathLst>
                <a:path w="1477" h="742" extrusionOk="0">
                  <a:moveTo>
                    <a:pt x="584" y="0"/>
                  </a:moveTo>
                  <a:cubicBezTo>
                    <a:pt x="405" y="0"/>
                    <a:pt x="238" y="0"/>
                    <a:pt x="72" y="84"/>
                  </a:cubicBezTo>
                  <a:lnTo>
                    <a:pt x="0" y="155"/>
                  </a:lnTo>
                  <a:lnTo>
                    <a:pt x="0" y="298"/>
                  </a:lnTo>
                  <a:cubicBezTo>
                    <a:pt x="119" y="310"/>
                    <a:pt x="238" y="310"/>
                    <a:pt x="298" y="429"/>
                  </a:cubicBezTo>
                  <a:cubicBezTo>
                    <a:pt x="393" y="536"/>
                    <a:pt x="548" y="548"/>
                    <a:pt x="548" y="715"/>
                  </a:cubicBezTo>
                  <a:cubicBezTo>
                    <a:pt x="709" y="732"/>
                    <a:pt x="863" y="741"/>
                    <a:pt x="1015" y="741"/>
                  </a:cubicBezTo>
                  <a:cubicBezTo>
                    <a:pt x="1167" y="741"/>
                    <a:pt x="1316" y="732"/>
                    <a:pt x="1465" y="715"/>
                  </a:cubicBezTo>
                  <a:cubicBezTo>
                    <a:pt x="1477" y="655"/>
                    <a:pt x="1477" y="596"/>
                    <a:pt x="1429" y="548"/>
                  </a:cubicBezTo>
                  <a:cubicBezTo>
                    <a:pt x="1381" y="536"/>
                    <a:pt x="1322" y="512"/>
                    <a:pt x="1262" y="500"/>
                  </a:cubicBezTo>
                  <a:cubicBezTo>
                    <a:pt x="1108" y="441"/>
                    <a:pt x="1108" y="274"/>
                    <a:pt x="1024" y="155"/>
                  </a:cubicBezTo>
                  <a:cubicBezTo>
                    <a:pt x="905" y="24"/>
                    <a:pt x="750" y="12"/>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5"/>
            <p:cNvSpPr/>
            <p:nvPr/>
          </p:nvSpPr>
          <p:spPr>
            <a:xfrm>
              <a:off x="5542950" y="2248000"/>
              <a:ext cx="33350" cy="9125"/>
            </a:xfrm>
            <a:custGeom>
              <a:avLst/>
              <a:gdLst/>
              <a:ahLst/>
              <a:cxnLst/>
              <a:rect l="l" t="t" r="r" b="b"/>
              <a:pathLst>
                <a:path w="1334" h="365" extrusionOk="0">
                  <a:moveTo>
                    <a:pt x="402" y="0"/>
                  </a:moveTo>
                  <a:cubicBezTo>
                    <a:pt x="268" y="0"/>
                    <a:pt x="134" y="24"/>
                    <a:pt x="0" y="97"/>
                  </a:cubicBezTo>
                  <a:cubicBezTo>
                    <a:pt x="60" y="216"/>
                    <a:pt x="215" y="180"/>
                    <a:pt x="298" y="240"/>
                  </a:cubicBezTo>
                  <a:cubicBezTo>
                    <a:pt x="531" y="264"/>
                    <a:pt x="759" y="364"/>
                    <a:pt x="993" y="364"/>
                  </a:cubicBezTo>
                  <a:cubicBezTo>
                    <a:pt x="1105" y="364"/>
                    <a:pt x="1218" y="341"/>
                    <a:pt x="1334" y="275"/>
                  </a:cubicBezTo>
                  <a:cubicBezTo>
                    <a:pt x="1334" y="204"/>
                    <a:pt x="1322" y="144"/>
                    <a:pt x="1322" y="85"/>
                  </a:cubicBezTo>
                  <a:cubicBezTo>
                    <a:pt x="1278" y="91"/>
                    <a:pt x="1235" y="93"/>
                    <a:pt x="1192" y="93"/>
                  </a:cubicBezTo>
                  <a:cubicBezTo>
                    <a:pt x="928" y="93"/>
                    <a:pt x="665"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35"/>
            <p:cNvSpPr/>
            <p:nvPr/>
          </p:nvSpPr>
          <p:spPr>
            <a:xfrm>
              <a:off x="5466150" y="2221825"/>
              <a:ext cx="34250" cy="7175"/>
            </a:xfrm>
            <a:custGeom>
              <a:avLst/>
              <a:gdLst/>
              <a:ahLst/>
              <a:cxnLst/>
              <a:rect l="l" t="t" r="r" b="b"/>
              <a:pathLst>
                <a:path w="1370" h="287" extrusionOk="0">
                  <a:moveTo>
                    <a:pt x="72" y="1"/>
                  </a:moveTo>
                  <a:cubicBezTo>
                    <a:pt x="0" y="96"/>
                    <a:pt x="0" y="191"/>
                    <a:pt x="60" y="287"/>
                  </a:cubicBezTo>
                  <a:cubicBezTo>
                    <a:pt x="176" y="273"/>
                    <a:pt x="293" y="271"/>
                    <a:pt x="413" y="271"/>
                  </a:cubicBezTo>
                  <a:cubicBezTo>
                    <a:pt x="461" y="271"/>
                    <a:pt x="510" y="271"/>
                    <a:pt x="559" y="271"/>
                  </a:cubicBezTo>
                  <a:cubicBezTo>
                    <a:pt x="815" y="271"/>
                    <a:pt x="1084" y="263"/>
                    <a:pt x="1370" y="156"/>
                  </a:cubicBezTo>
                  <a:cubicBezTo>
                    <a:pt x="1198" y="40"/>
                    <a:pt x="1032" y="9"/>
                    <a:pt x="871" y="9"/>
                  </a:cubicBezTo>
                  <a:cubicBezTo>
                    <a:pt x="685" y="9"/>
                    <a:pt x="507" y="50"/>
                    <a:pt x="338" y="50"/>
                  </a:cubicBezTo>
                  <a:cubicBezTo>
                    <a:pt x="246" y="50"/>
                    <a:pt x="158" y="38"/>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35"/>
            <p:cNvSpPr/>
            <p:nvPr/>
          </p:nvSpPr>
          <p:spPr>
            <a:xfrm>
              <a:off x="5550675" y="2200900"/>
              <a:ext cx="35750" cy="10525"/>
            </a:xfrm>
            <a:custGeom>
              <a:avLst/>
              <a:gdLst/>
              <a:ahLst/>
              <a:cxnLst/>
              <a:rect l="l" t="t" r="r" b="b"/>
              <a:pathLst>
                <a:path w="1430" h="421" extrusionOk="0">
                  <a:moveTo>
                    <a:pt x="276" y="1"/>
                  </a:moveTo>
                  <a:cubicBezTo>
                    <a:pt x="186" y="1"/>
                    <a:pt x="94" y="29"/>
                    <a:pt x="1" y="111"/>
                  </a:cubicBezTo>
                  <a:lnTo>
                    <a:pt x="13" y="147"/>
                  </a:lnTo>
                  <a:cubicBezTo>
                    <a:pt x="132" y="242"/>
                    <a:pt x="310" y="135"/>
                    <a:pt x="429" y="266"/>
                  </a:cubicBezTo>
                  <a:cubicBezTo>
                    <a:pt x="678" y="340"/>
                    <a:pt x="933" y="421"/>
                    <a:pt x="1196" y="421"/>
                  </a:cubicBezTo>
                  <a:cubicBezTo>
                    <a:pt x="1273" y="421"/>
                    <a:pt x="1351" y="413"/>
                    <a:pt x="1430" y="397"/>
                  </a:cubicBezTo>
                  <a:lnTo>
                    <a:pt x="1430" y="135"/>
                  </a:lnTo>
                  <a:lnTo>
                    <a:pt x="1013" y="135"/>
                  </a:lnTo>
                  <a:cubicBezTo>
                    <a:pt x="1013" y="135"/>
                    <a:pt x="989" y="147"/>
                    <a:pt x="965" y="171"/>
                  </a:cubicBezTo>
                  <a:cubicBezTo>
                    <a:pt x="956" y="174"/>
                    <a:pt x="948" y="175"/>
                    <a:pt x="940" y="175"/>
                  </a:cubicBezTo>
                  <a:cubicBezTo>
                    <a:pt x="917" y="175"/>
                    <a:pt x="897" y="162"/>
                    <a:pt x="870" y="135"/>
                  </a:cubicBezTo>
                  <a:cubicBezTo>
                    <a:pt x="666" y="135"/>
                    <a:pt x="473"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35"/>
            <p:cNvSpPr/>
            <p:nvPr/>
          </p:nvSpPr>
          <p:spPr>
            <a:xfrm>
              <a:off x="5487575" y="2297475"/>
              <a:ext cx="36650" cy="10400"/>
            </a:xfrm>
            <a:custGeom>
              <a:avLst/>
              <a:gdLst/>
              <a:ahLst/>
              <a:cxnLst/>
              <a:rect l="l" t="t" r="r" b="b"/>
              <a:pathLst>
                <a:path w="1466" h="416" extrusionOk="0">
                  <a:moveTo>
                    <a:pt x="253" y="0"/>
                  </a:moveTo>
                  <a:cubicBezTo>
                    <a:pt x="200" y="0"/>
                    <a:pt x="148" y="10"/>
                    <a:pt x="96" y="23"/>
                  </a:cubicBezTo>
                  <a:cubicBezTo>
                    <a:pt x="13" y="118"/>
                    <a:pt x="1" y="201"/>
                    <a:pt x="96" y="297"/>
                  </a:cubicBezTo>
                  <a:cubicBezTo>
                    <a:pt x="155" y="297"/>
                    <a:pt x="227" y="309"/>
                    <a:pt x="298" y="309"/>
                  </a:cubicBezTo>
                  <a:cubicBezTo>
                    <a:pt x="405" y="352"/>
                    <a:pt x="513" y="358"/>
                    <a:pt x="621" y="358"/>
                  </a:cubicBezTo>
                  <a:cubicBezTo>
                    <a:pt x="664" y="358"/>
                    <a:pt x="707" y="357"/>
                    <a:pt x="750" y="357"/>
                  </a:cubicBezTo>
                  <a:cubicBezTo>
                    <a:pt x="864" y="357"/>
                    <a:pt x="976" y="364"/>
                    <a:pt x="1084" y="416"/>
                  </a:cubicBezTo>
                  <a:cubicBezTo>
                    <a:pt x="1179" y="404"/>
                    <a:pt x="1287" y="404"/>
                    <a:pt x="1370" y="404"/>
                  </a:cubicBezTo>
                  <a:cubicBezTo>
                    <a:pt x="1465" y="309"/>
                    <a:pt x="1465" y="237"/>
                    <a:pt x="1394" y="166"/>
                  </a:cubicBezTo>
                  <a:cubicBezTo>
                    <a:pt x="1310" y="124"/>
                    <a:pt x="1224" y="112"/>
                    <a:pt x="1138" y="112"/>
                  </a:cubicBezTo>
                  <a:cubicBezTo>
                    <a:pt x="1051" y="112"/>
                    <a:pt x="965" y="124"/>
                    <a:pt x="882" y="130"/>
                  </a:cubicBezTo>
                  <a:cubicBezTo>
                    <a:pt x="715" y="70"/>
                    <a:pt x="525" y="118"/>
                    <a:pt x="382" y="23"/>
                  </a:cubicBezTo>
                  <a:cubicBezTo>
                    <a:pt x="339" y="7"/>
                    <a:pt x="296" y="0"/>
                    <a:pt x="2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5"/>
            <p:cNvSpPr/>
            <p:nvPr/>
          </p:nvSpPr>
          <p:spPr>
            <a:xfrm>
              <a:off x="5403650" y="2218050"/>
              <a:ext cx="25450" cy="8050"/>
            </a:xfrm>
            <a:custGeom>
              <a:avLst/>
              <a:gdLst/>
              <a:ahLst/>
              <a:cxnLst/>
              <a:rect l="l" t="t" r="r" b="b"/>
              <a:pathLst>
                <a:path w="1018" h="322" extrusionOk="0">
                  <a:moveTo>
                    <a:pt x="813" y="1"/>
                  </a:moveTo>
                  <a:cubicBezTo>
                    <a:pt x="688" y="1"/>
                    <a:pt x="526" y="29"/>
                    <a:pt x="393" y="29"/>
                  </a:cubicBezTo>
                  <a:cubicBezTo>
                    <a:pt x="354" y="29"/>
                    <a:pt x="318" y="27"/>
                    <a:pt x="286" y="21"/>
                  </a:cubicBezTo>
                  <a:cubicBezTo>
                    <a:pt x="167" y="21"/>
                    <a:pt x="60" y="45"/>
                    <a:pt x="0" y="152"/>
                  </a:cubicBezTo>
                  <a:cubicBezTo>
                    <a:pt x="48" y="199"/>
                    <a:pt x="83" y="259"/>
                    <a:pt x="131" y="307"/>
                  </a:cubicBezTo>
                  <a:cubicBezTo>
                    <a:pt x="202" y="283"/>
                    <a:pt x="286" y="283"/>
                    <a:pt x="345" y="259"/>
                  </a:cubicBezTo>
                  <a:cubicBezTo>
                    <a:pt x="375" y="242"/>
                    <a:pt x="409" y="236"/>
                    <a:pt x="445" y="236"/>
                  </a:cubicBezTo>
                  <a:cubicBezTo>
                    <a:pt x="578" y="236"/>
                    <a:pt x="745" y="321"/>
                    <a:pt x="864" y="321"/>
                  </a:cubicBezTo>
                  <a:cubicBezTo>
                    <a:pt x="948" y="321"/>
                    <a:pt x="1008" y="278"/>
                    <a:pt x="1012" y="128"/>
                  </a:cubicBezTo>
                  <a:cubicBezTo>
                    <a:pt x="1017" y="27"/>
                    <a:pt x="932" y="1"/>
                    <a:pt x="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5"/>
            <p:cNvSpPr/>
            <p:nvPr/>
          </p:nvSpPr>
          <p:spPr>
            <a:xfrm>
              <a:off x="5506625" y="2151975"/>
              <a:ext cx="40500" cy="9500"/>
            </a:xfrm>
            <a:custGeom>
              <a:avLst/>
              <a:gdLst/>
              <a:ahLst/>
              <a:cxnLst/>
              <a:rect l="l" t="t" r="r" b="b"/>
              <a:pathLst>
                <a:path w="1620" h="380" extrusionOk="0">
                  <a:moveTo>
                    <a:pt x="751" y="0"/>
                  </a:moveTo>
                  <a:cubicBezTo>
                    <a:pt x="500" y="0"/>
                    <a:pt x="250" y="68"/>
                    <a:pt x="1" y="235"/>
                  </a:cubicBezTo>
                  <a:cubicBezTo>
                    <a:pt x="36" y="271"/>
                    <a:pt x="60" y="306"/>
                    <a:pt x="96" y="342"/>
                  </a:cubicBezTo>
                  <a:cubicBezTo>
                    <a:pt x="192" y="324"/>
                    <a:pt x="289" y="317"/>
                    <a:pt x="387" y="317"/>
                  </a:cubicBezTo>
                  <a:cubicBezTo>
                    <a:pt x="680" y="317"/>
                    <a:pt x="979" y="379"/>
                    <a:pt x="1273" y="379"/>
                  </a:cubicBezTo>
                  <a:cubicBezTo>
                    <a:pt x="1389" y="379"/>
                    <a:pt x="1505" y="369"/>
                    <a:pt x="1620" y="342"/>
                  </a:cubicBezTo>
                  <a:lnTo>
                    <a:pt x="1620" y="223"/>
                  </a:lnTo>
                  <a:cubicBezTo>
                    <a:pt x="1328" y="90"/>
                    <a:pt x="1039" y="0"/>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5"/>
            <p:cNvSpPr/>
            <p:nvPr/>
          </p:nvSpPr>
          <p:spPr>
            <a:xfrm>
              <a:off x="5433700" y="2220750"/>
              <a:ext cx="25625" cy="8325"/>
            </a:xfrm>
            <a:custGeom>
              <a:avLst/>
              <a:gdLst/>
              <a:ahLst/>
              <a:cxnLst/>
              <a:rect l="l" t="t" r="r" b="b"/>
              <a:pathLst>
                <a:path w="1025" h="333" extrusionOk="0">
                  <a:moveTo>
                    <a:pt x="304" y="0"/>
                  </a:moveTo>
                  <a:cubicBezTo>
                    <a:pt x="210" y="0"/>
                    <a:pt x="110" y="11"/>
                    <a:pt x="1" y="44"/>
                  </a:cubicBezTo>
                  <a:cubicBezTo>
                    <a:pt x="360" y="218"/>
                    <a:pt x="600" y="333"/>
                    <a:pt x="875" y="333"/>
                  </a:cubicBezTo>
                  <a:cubicBezTo>
                    <a:pt x="901" y="333"/>
                    <a:pt x="927" y="332"/>
                    <a:pt x="953" y="330"/>
                  </a:cubicBezTo>
                  <a:cubicBezTo>
                    <a:pt x="1025" y="234"/>
                    <a:pt x="1025" y="151"/>
                    <a:pt x="953" y="56"/>
                  </a:cubicBezTo>
                  <a:cubicBezTo>
                    <a:pt x="926" y="59"/>
                    <a:pt x="898" y="61"/>
                    <a:pt x="870" y="61"/>
                  </a:cubicBezTo>
                  <a:cubicBezTo>
                    <a:pt x="698" y="61"/>
                    <a:pt x="519" y="0"/>
                    <a:pt x="3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5"/>
            <p:cNvSpPr/>
            <p:nvPr/>
          </p:nvSpPr>
          <p:spPr>
            <a:xfrm>
              <a:off x="5452750" y="2297725"/>
              <a:ext cx="36925" cy="6875"/>
            </a:xfrm>
            <a:custGeom>
              <a:avLst/>
              <a:gdLst/>
              <a:ahLst/>
              <a:cxnLst/>
              <a:rect l="l" t="t" r="r" b="b"/>
              <a:pathLst>
                <a:path w="1477" h="275" extrusionOk="0">
                  <a:moveTo>
                    <a:pt x="1334" y="1"/>
                  </a:moveTo>
                  <a:cubicBezTo>
                    <a:pt x="1158" y="117"/>
                    <a:pt x="971" y="143"/>
                    <a:pt x="782" y="143"/>
                  </a:cubicBezTo>
                  <a:cubicBezTo>
                    <a:pt x="623" y="143"/>
                    <a:pt x="462" y="124"/>
                    <a:pt x="305" y="124"/>
                  </a:cubicBezTo>
                  <a:cubicBezTo>
                    <a:pt x="206" y="124"/>
                    <a:pt x="108" y="132"/>
                    <a:pt x="13" y="156"/>
                  </a:cubicBezTo>
                  <a:cubicBezTo>
                    <a:pt x="1" y="215"/>
                    <a:pt x="24" y="239"/>
                    <a:pt x="84" y="251"/>
                  </a:cubicBezTo>
                  <a:cubicBezTo>
                    <a:pt x="548" y="251"/>
                    <a:pt x="1013" y="275"/>
                    <a:pt x="1477" y="275"/>
                  </a:cubicBez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5"/>
            <p:cNvSpPr/>
            <p:nvPr/>
          </p:nvSpPr>
          <p:spPr>
            <a:xfrm>
              <a:off x="5482825" y="2195225"/>
              <a:ext cx="32150" cy="6250"/>
            </a:xfrm>
            <a:custGeom>
              <a:avLst/>
              <a:gdLst/>
              <a:ahLst/>
              <a:cxnLst/>
              <a:rect l="l" t="t" r="r" b="b"/>
              <a:pathLst>
                <a:path w="1286" h="250" extrusionOk="0">
                  <a:moveTo>
                    <a:pt x="889" y="1"/>
                  </a:moveTo>
                  <a:cubicBezTo>
                    <a:pt x="867" y="1"/>
                    <a:pt x="845" y="2"/>
                    <a:pt x="822" y="5"/>
                  </a:cubicBezTo>
                  <a:cubicBezTo>
                    <a:pt x="548" y="53"/>
                    <a:pt x="274" y="53"/>
                    <a:pt x="0" y="65"/>
                  </a:cubicBezTo>
                  <a:cubicBezTo>
                    <a:pt x="60" y="196"/>
                    <a:pt x="179" y="219"/>
                    <a:pt x="298" y="219"/>
                  </a:cubicBezTo>
                  <a:cubicBezTo>
                    <a:pt x="298" y="231"/>
                    <a:pt x="310" y="231"/>
                    <a:pt x="345" y="243"/>
                  </a:cubicBezTo>
                  <a:cubicBezTo>
                    <a:pt x="369" y="243"/>
                    <a:pt x="405" y="243"/>
                    <a:pt x="429" y="196"/>
                  </a:cubicBezTo>
                  <a:cubicBezTo>
                    <a:pt x="584" y="219"/>
                    <a:pt x="715" y="219"/>
                    <a:pt x="869" y="231"/>
                  </a:cubicBezTo>
                  <a:cubicBezTo>
                    <a:pt x="887" y="243"/>
                    <a:pt x="908" y="249"/>
                    <a:pt x="930" y="249"/>
                  </a:cubicBezTo>
                  <a:cubicBezTo>
                    <a:pt x="953" y="249"/>
                    <a:pt x="976" y="243"/>
                    <a:pt x="1000" y="231"/>
                  </a:cubicBezTo>
                  <a:cubicBezTo>
                    <a:pt x="1014" y="228"/>
                    <a:pt x="1027" y="226"/>
                    <a:pt x="1040" y="226"/>
                  </a:cubicBezTo>
                  <a:cubicBezTo>
                    <a:pt x="1070" y="226"/>
                    <a:pt x="1098" y="235"/>
                    <a:pt x="1131" y="243"/>
                  </a:cubicBezTo>
                  <a:cubicBezTo>
                    <a:pt x="1179" y="219"/>
                    <a:pt x="1238" y="208"/>
                    <a:pt x="1286" y="184"/>
                  </a:cubicBezTo>
                  <a:cubicBezTo>
                    <a:pt x="1161" y="70"/>
                    <a:pt x="1037" y="1"/>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5"/>
            <p:cNvSpPr/>
            <p:nvPr/>
          </p:nvSpPr>
          <p:spPr>
            <a:xfrm>
              <a:off x="5500375" y="2271775"/>
              <a:ext cx="17875" cy="7350"/>
            </a:xfrm>
            <a:custGeom>
              <a:avLst/>
              <a:gdLst/>
              <a:ahLst/>
              <a:cxnLst/>
              <a:rect l="l" t="t" r="r" b="b"/>
              <a:pathLst>
                <a:path w="715" h="294" extrusionOk="0">
                  <a:moveTo>
                    <a:pt x="435" y="1"/>
                  </a:moveTo>
                  <a:cubicBezTo>
                    <a:pt x="290" y="1"/>
                    <a:pt x="145" y="24"/>
                    <a:pt x="1" y="39"/>
                  </a:cubicBezTo>
                  <a:lnTo>
                    <a:pt x="1" y="98"/>
                  </a:lnTo>
                  <a:cubicBezTo>
                    <a:pt x="1" y="134"/>
                    <a:pt x="13" y="146"/>
                    <a:pt x="13" y="182"/>
                  </a:cubicBezTo>
                  <a:cubicBezTo>
                    <a:pt x="183" y="244"/>
                    <a:pt x="354" y="294"/>
                    <a:pt x="535" y="294"/>
                  </a:cubicBezTo>
                  <a:cubicBezTo>
                    <a:pt x="594" y="294"/>
                    <a:pt x="654" y="289"/>
                    <a:pt x="715" y="277"/>
                  </a:cubicBezTo>
                  <a:lnTo>
                    <a:pt x="715" y="39"/>
                  </a:lnTo>
                  <a:cubicBezTo>
                    <a:pt x="622" y="11"/>
                    <a:pt x="528"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5"/>
            <p:cNvSpPr/>
            <p:nvPr/>
          </p:nvSpPr>
          <p:spPr>
            <a:xfrm>
              <a:off x="5574800" y="2276025"/>
              <a:ext cx="22050" cy="7225"/>
            </a:xfrm>
            <a:custGeom>
              <a:avLst/>
              <a:gdLst/>
              <a:ahLst/>
              <a:cxnLst/>
              <a:rect l="l" t="t" r="r" b="b"/>
              <a:pathLst>
                <a:path w="882" h="289" extrusionOk="0">
                  <a:moveTo>
                    <a:pt x="793" y="1"/>
                  </a:moveTo>
                  <a:cubicBezTo>
                    <a:pt x="684" y="1"/>
                    <a:pt x="570" y="40"/>
                    <a:pt x="456" y="40"/>
                  </a:cubicBezTo>
                  <a:cubicBezTo>
                    <a:pt x="407" y="40"/>
                    <a:pt x="358" y="33"/>
                    <a:pt x="310" y="12"/>
                  </a:cubicBezTo>
                  <a:cubicBezTo>
                    <a:pt x="226" y="95"/>
                    <a:pt x="72" y="24"/>
                    <a:pt x="0" y="154"/>
                  </a:cubicBezTo>
                  <a:cubicBezTo>
                    <a:pt x="131" y="262"/>
                    <a:pt x="277" y="288"/>
                    <a:pt x="427" y="288"/>
                  </a:cubicBezTo>
                  <a:cubicBezTo>
                    <a:pt x="578" y="288"/>
                    <a:pt x="732" y="262"/>
                    <a:pt x="881" y="262"/>
                  </a:cubicBezTo>
                  <a:lnTo>
                    <a:pt x="881" y="12"/>
                  </a:lnTo>
                  <a:cubicBezTo>
                    <a:pt x="852" y="4"/>
                    <a:pt x="823" y="1"/>
                    <a:pt x="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5"/>
            <p:cNvSpPr/>
            <p:nvPr/>
          </p:nvSpPr>
          <p:spPr>
            <a:xfrm>
              <a:off x="5377150" y="2214400"/>
              <a:ext cx="19075" cy="7900"/>
            </a:xfrm>
            <a:custGeom>
              <a:avLst/>
              <a:gdLst/>
              <a:ahLst/>
              <a:cxnLst/>
              <a:rect l="l" t="t" r="r" b="b"/>
              <a:pathLst>
                <a:path w="763" h="316" extrusionOk="0">
                  <a:moveTo>
                    <a:pt x="631" y="0"/>
                  </a:moveTo>
                  <a:lnTo>
                    <a:pt x="48" y="48"/>
                  </a:lnTo>
                  <a:cubicBezTo>
                    <a:pt x="0" y="107"/>
                    <a:pt x="0" y="155"/>
                    <a:pt x="60" y="179"/>
                  </a:cubicBezTo>
                  <a:cubicBezTo>
                    <a:pt x="283" y="268"/>
                    <a:pt x="415" y="316"/>
                    <a:pt x="504" y="316"/>
                  </a:cubicBezTo>
                  <a:cubicBezTo>
                    <a:pt x="630" y="316"/>
                    <a:pt x="672" y="221"/>
                    <a:pt x="762" y="12"/>
                  </a:cubicBezTo>
                  <a:cubicBezTo>
                    <a:pt x="715" y="12"/>
                    <a:pt x="667" y="12"/>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35"/>
            <p:cNvSpPr/>
            <p:nvPr/>
          </p:nvSpPr>
          <p:spPr>
            <a:xfrm>
              <a:off x="5381900" y="2245650"/>
              <a:ext cx="29200" cy="8525"/>
            </a:xfrm>
            <a:custGeom>
              <a:avLst/>
              <a:gdLst/>
              <a:ahLst/>
              <a:cxnLst/>
              <a:rect l="l" t="t" r="r" b="b"/>
              <a:pathLst>
                <a:path w="1168" h="341" extrusionOk="0">
                  <a:moveTo>
                    <a:pt x="584" y="36"/>
                  </a:moveTo>
                  <a:cubicBezTo>
                    <a:pt x="394" y="72"/>
                    <a:pt x="168" y="0"/>
                    <a:pt x="1" y="191"/>
                  </a:cubicBezTo>
                  <a:cubicBezTo>
                    <a:pt x="25" y="238"/>
                    <a:pt x="25" y="274"/>
                    <a:pt x="37" y="310"/>
                  </a:cubicBezTo>
                  <a:cubicBezTo>
                    <a:pt x="53" y="309"/>
                    <a:pt x="70" y="309"/>
                    <a:pt x="87" y="309"/>
                  </a:cubicBezTo>
                  <a:cubicBezTo>
                    <a:pt x="276" y="309"/>
                    <a:pt x="475" y="341"/>
                    <a:pt x="670" y="341"/>
                  </a:cubicBezTo>
                  <a:cubicBezTo>
                    <a:pt x="840" y="341"/>
                    <a:pt x="1009" y="317"/>
                    <a:pt x="1168" y="226"/>
                  </a:cubicBezTo>
                  <a:cubicBezTo>
                    <a:pt x="1156" y="167"/>
                    <a:pt x="1120" y="119"/>
                    <a:pt x="1061" y="96"/>
                  </a:cubicBezTo>
                  <a:cubicBezTo>
                    <a:pt x="1033" y="83"/>
                    <a:pt x="1004" y="80"/>
                    <a:pt x="974" y="80"/>
                  </a:cubicBezTo>
                  <a:cubicBezTo>
                    <a:pt x="932" y="80"/>
                    <a:pt x="887" y="87"/>
                    <a:pt x="844" y="87"/>
                  </a:cubicBezTo>
                  <a:cubicBezTo>
                    <a:pt x="799" y="87"/>
                    <a:pt x="756" y="79"/>
                    <a:pt x="715" y="48"/>
                  </a:cubicBezTo>
                  <a:cubicBezTo>
                    <a:pt x="680" y="48"/>
                    <a:pt x="632" y="36"/>
                    <a:pt x="58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35"/>
            <p:cNvSpPr/>
            <p:nvPr/>
          </p:nvSpPr>
          <p:spPr>
            <a:xfrm>
              <a:off x="5345900" y="2245075"/>
              <a:ext cx="19075" cy="8925"/>
            </a:xfrm>
            <a:custGeom>
              <a:avLst/>
              <a:gdLst/>
              <a:ahLst/>
              <a:cxnLst/>
              <a:rect l="l" t="t" r="r" b="b"/>
              <a:pathLst>
                <a:path w="763" h="357" extrusionOk="0">
                  <a:moveTo>
                    <a:pt x="599" y="1"/>
                  </a:moveTo>
                  <a:cubicBezTo>
                    <a:pt x="528" y="1"/>
                    <a:pt x="452" y="71"/>
                    <a:pt x="381" y="71"/>
                  </a:cubicBezTo>
                  <a:cubicBezTo>
                    <a:pt x="377" y="71"/>
                    <a:pt x="373" y="71"/>
                    <a:pt x="369" y="71"/>
                  </a:cubicBezTo>
                  <a:lnTo>
                    <a:pt x="298" y="71"/>
                  </a:lnTo>
                  <a:cubicBezTo>
                    <a:pt x="179" y="83"/>
                    <a:pt x="60" y="95"/>
                    <a:pt x="0" y="238"/>
                  </a:cubicBezTo>
                  <a:cubicBezTo>
                    <a:pt x="191" y="273"/>
                    <a:pt x="369" y="309"/>
                    <a:pt x="572" y="357"/>
                  </a:cubicBezTo>
                  <a:cubicBezTo>
                    <a:pt x="619" y="249"/>
                    <a:pt x="762" y="178"/>
                    <a:pt x="691" y="59"/>
                  </a:cubicBezTo>
                  <a:cubicBezTo>
                    <a:pt x="662" y="16"/>
                    <a:pt x="631" y="1"/>
                    <a:pt x="5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5"/>
            <p:cNvSpPr/>
            <p:nvPr/>
          </p:nvSpPr>
          <p:spPr>
            <a:xfrm>
              <a:off x="5528950" y="2301900"/>
              <a:ext cx="25325" cy="9550"/>
            </a:xfrm>
            <a:custGeom>
              <a:avLst/>
              <a:gdLst/>
              <a:ahLst/>
              <a:cxnLst/>
              <a:rect l="l" t="t" r="r" b="b"/>
              <a:pathLst>
                <a:path w="1013" h="382" extrusionOk="0">
                  <a:moveTo>
                    <a:pt x="249" y="0"/>
                  </a:moveTo>
                  <a:cubicBezTo>
                    <a:pt x="147" y="0"/>
                    <a:pt x="59" y="53"/>
                    <a:pt x="1" y="239"/>
                  </a:cubicBezTo>
                  <a:cubicBezTo>
                    <a:pt x="34" y="247"/>
                    <a:pt x="56" y="255"/>
                    <a:pt x="83" y="255"/>
                  </a:cubicBezTo>
                  <a:cubicBezTo>
                    <a:pt x="94" y="255"/>
                    <a:pt x="106" y="254"/>
                    <a:pt x="120" y="251"/>
                  </a:cubicBezTo>
                  <a:cubicBezTo>
                    <a:pt x="197" y="307"/>
                    <a:pt x="286" y="315"/>
                    <a:pt x="376" y="315"/>
                  </a:cubicBezTo>
                  <a:cubicBezTo>
                    <a:pt x="408" y="315"/>
                    <a:pt x="441" y="314"/>
                    <a:pt x="473" y="314"/>
                  </a:cubicBezTo>
                  <a:cubicBezTo>
                    <a:pt x="558" y="314"/>
                    <a:pt x="642" y="321"/>
                    <a:pt x="715" y="370"/>
                  </a:cubicBezTo>
                  <a:cubicBezTo>
                    <a:pt x="822" y="370"/>
                    <a:pt x="905" y="382"/>
                    <a:pt x="1013" y="382"/>
                  </a:cubicBezTo>
                  <a:cubicBezTo>
                    <a:pt x="953" y="298"/>
                    <a:pt x="905" y="191"/>
                    <a:pt x="870" y="108"/>
                  </a:cubicBezTo>
                  <a:cubicBezTo>
                    <a:pt x="775" y="108"/>
                    <a:pt x="691" y="108"/>
                    <a:pt x="596" y="84"/>
                  </a:cubicBezTo>
                  <a:cubicBezTo>
                    <a:pt x="480" y="59"/>
                    <a:pt x="357"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5"/>
            <p:cNvSpPr/>
            <p:nvPr/>
          </p:nvSpPr>
          <p:spPr>
            <a:xfrm>
              <a:off x="5521500" y="2300700"/>
              <a:ext cx="22350" cy="7600"/>
            </a:xfrm>
            <a:custGeom>
              <a:avLst/>
              <a:gdLst/>
              <a:ahLst/>
              <a:cxnLst/>
              <a:rect l="l" t="t" r="r" b="b"/>
              <a:pathLst>
                <a:path w="894" h="304" extrusionOk="0">
                  <a:moveTo>
                    <a:pt x="390" y="1"/>
                  </a:moveTo>
                  <a:cubicBezTo>
                    <a:pt x="262" y="1"/>
                    <a:pt x="130" y="15"/>
                    <a:pt x="1" y="25"/>
                  </a:cubicBezTo>
                  <a:lnTo>
                    <a:pt x="1" y="275"/>
                  </a:lnTo>
                  <a:cubicBezTo>
                    <a:pt x="60" y="294"/>
                    <a:pt x="112" y="303"/>
                    <a:pt x="164" y="303"/>
                  </a:cubicBezTo>
                  <a:cubicBezTo>
                    <a:pt x="207" y="303"/>
                    <a:pt x="250" y="297"/>
                    <a:pt x="299" y="287"/>
                  </a:cubicBezTo>
                  <a:cubicBezTo>
                    <a:pt x="401" y="154"/>
                    <a:pt x="532" y="140"/>
                    <a:pt x="661" y="140"/>
                  </a:cubicBezTo>
                  <a:cubicBezTo>
                    <a:pt x="697" y="140"/>
                    <a:pt x="732" y="141"/>
                    <a:pt x="768" y="141"/>
                  </a:cubicBezTo>
                  <a:cubicBezTo>
                    <a:pt x="811" y="141"/>
                    <a:pt x="854" y="139"/>
                    <a:pt x="894" y="132"/>
                  </a:cubicBezTo>
                  <a:cubicBezTo>
                    <a:pt x="742" y="28"/>
                    <a:pt x="569"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5"/>
            <p:cNvSpPr/>
            <p:nvPr/>
          </p:nvSpPr>
          <p:spPr>
            <a:xfrm>
              <a:off x="5653975" y="2314400"/>
              <a:ext cx="19075" cy="8075"/>
            </a:xfrm>
            <a:custGeom>
              <a:avLst/>
              <a:gdLst/>
              <a:ahLst/>
              <a:cxnLst/>
              <a:rect l="l" t="t" r="r" b="b"/>
              <a:pathLst>
                <a:path w="763" h="323" extrusionOk="0">
                  <a:moveTo>
                    <a:pt x="369" y="1"/>
                  </a:moveTo>
                  <a:cubicBezTo>
                    <a:pt x="298" y="24"/>
                    <a:pt x="238" y="24"/>
                    <a:pt x="167" y="36"/>
                  </a:cubicBezTo>
                  <a:cubicBezTo>
                    <a:pt x="119" y="36"/>
                    <a:pt x="36" y="48"/>
                    <a:pt x="36" y="60"/>
                  </a:cubicBezTo>
                  <a:cubicBezTo>
                    <a:pt x="0" y="155"/>
                    <a:pt x="95" y="155"/>
                    <a:pt x="155" y="179"/>
                  </a:cubicBezTo>
                  <a:cubicBezTo>
                    <a:pt x="215" y="215"/>
                    <a:pt x="250" y="263"/>
                    <a:pt x="310" y="298"/>
                  </a:cubicBezTo>
                  <a:cubicBezTo>
                    <a:pt x="405" y="322"/>
                    <a:pt x="512" y="322"/>
                    <a:pt x="607" y="322"/>
                  </a:cubicBezTo>
                  <a:cubicBezTo>
                    <a:pt x="667" y="227"/>
                    <a:pt x="715" y="120"/>
                    <a:pt x="762" y="36"/>
                  </a:cubicBezTo>
                  <a:cubicBezTo>
                    <a:pt x="631" y="36"/>
                    <a:pt x="512" y="24"/>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5"/>
            <p:cNvSpPr/>
            <p:nvPr/>
          </p:nvSpPr>
          <p:spPr>
            <a:xfrm>
              <a:off x="5600400" y="2250275"/>
              <a:ext cx="25325" cy="4025"/>
            </a:xfrm>
            <a:custGeom>
              <a:avLst/>
              <a:gdLst/>
              <a:ahLst/>
              <a:cxnLst/>
              <a:rect l="l" t="t" r="r" b="b"/>
              <a:pathLst>
                <a:path w="1013" h="161" extrusionOk="0">
                  <a:moveTo>
                    <a:pt x="558" y="1"/>
                  </a:moveTo>
                  <a:cubicBezTo>
                    <a:pt x="399" y="1"/>
                    <a:pt x="235" y="32"/>
                    <a:pt x="74" y="32"/>
                  </a:cubicBezTo>
                  <a:cubicBezTo>
                    <a:pt x="49" y="32"/>
                    <a:pt x="25" y="31"/>
                    <a:pt x="0" y="30"/>
                  </a:cubicBezTo>
                  <a:lnTo>
                    <a:pt x="0" y="30"/>
                  </a:lnTo>
                  <a:cubicBezTo>
                    <a:pt x="149" y="133"/>
                    <a:pt x="315" y="153"/>
                    <a:pt x="483" y="153"/>
                  </a:cubicBezTo>
                  <a:cubicBezTo>
                    <a:pt x="592" y="153"/>
                    <a:pt x="701" y="145"/>
                    <a:pt x="808" y="145"/>
                  </a:cubicBezTo>
                  <a:cubicBezTo>
                    <a:pt x="878" y="145"/>
                    <a:pt x="946" y="148"/>
                    <a:pt x="1012" y="161"/>
                  </a:cubicBezTo>
                  <a:cubicBezTo>
                    <a:pt x="873" y="33"/>
                    <a:pt x="719" y="1"/>
                    <a:pt x="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5"/>
            <p:cNvSpPr/>
            <p:nvPr/>
          </p:nvSpPr>
          <p:spPr>
            <a:xfrm>
              <a:off x="5719150" y="2156750"/>
              <a:ext cx="21450" cy="8100"/>
            </a:xfrm>
            <a:custGeom>
              <a:avLst/>
              <a:gdLst/>
              <a:ahLst/>
              <a:cxnLst/>
              <a:rect l="l" t="t" r="r" b="b"/>
              <a:pathLst>
                <a:path w="858" h="324" extrusionOk="0">
                  <a:moveTo>
                    <a:pt x="348" y="1"/>
                  </a:moveTo>
                  <a:cubicBezTo>
                    <a:pt x="325" y="1"/>
                    <a:pt x="303" y="10"/>
                    <a:pt x="286" y="32"/>
                  </a:cubicBezTo>
                  <a:cubicBezTo>
                    <a:pt x="227" y="151"/>
                    <a:pt x="120" y="175"/>
                    <a:pt x="1" y="175"/>
                  </a:cubicBezTo>
                  <a:lnTo>
                    <a:pt x="1" y="282"/>
                  </a:lnTo>
                  <a:cubicBezTo>
                    <a:pt x="144" y="312"/>
                    <a:pt x="289" y="324"/>
                    <a:pt x="434" y="324"/>
                  </a:cubicBezTo>
                  <a:cubicBezTo>
                    <a:pt x="578" y="324"/>
                    <a:pt x="721" y="312"/>
                    <a:pt x="858" y="294"/>
                  </a:cubicBezTo>
                  <a:cubicBezTo>
                    <a:pt x="775" y="115"/>
                    <a:pt x="525" y="211"/>
                    <a:pt x="429" y="32"/>
                  </a:cubicBezTo>
                  <a:cubicBezTo>
                    <a:pt x="404" y="13"/>
                    <a:pt x="375"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5"/>
            <p:cNvSpPr/>
            <p:nvPr/>
          </p:nvSpPr>
          <p:spPr>
            <a:xfrm>
              <a:off x="5266725" y="2257400"/>
              <a:ext cx="25625" cy="4050"/>
            </a:xfrm>
            <a:custGeom>
              <a:avLst/>
              <a:gdLst/>
              <a:ahLst/>
              <a:cxnLst/>
              <a:rect l="l" t="t" r="r" b="b"/>
              <a:pathLst>
                <a:path w="1025" h="162" extrusionOk="0">
                  <a:moveTo>
                    <a:pt x="550" y="0"/>
                  </a:moveTo>
                  <a:cubicBezTo>
                    <a:pt x="405" y="0"/>
                    <a:pt x="257" y="24"/>
                    <a:pt x="111" y="24"/>
                  </a:cubicBezTo>
                  <a:cubicBezTo>
                    <a:pt x="74" y="24"/>
                    <a:pt x="37" y="22"/>
                    <a:pt x="0" y="18"/>
                  </a:cubicBezTo>
                  <a:lnTo>
                    <a:pt x="0" y="18"/>
                  </a:lnTo>
                  <a:cubicBezTo>
                    <a:pt x="172" y="139"/>
                    <a:pt x="354" y="162"/>
                    <a:pt x="539" y="162"/>
                  </a:cubicBezTo>
                  <a:cubicBezTo>
                    <a:pt x="647" y="162"/>
                    <a:pt x="756" y="154"/>
                    <a:pt x="865" y="154"/>
                  </a:cubicBezTo>
                  <a:cubicBezTo>
                    <a:pt x="918" y="154"/>
                    <a:pt x="971" y="156"/>
                    <a:pt x="1024" y="161"/>
                  </a:cubicBezTo>
                  <a:cubicBezTo>
                    <a:pt x="877" y="31"/>
                    <a:pt x="716" y="0"/>
                    <a:pt x="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5"/>
            <p:cNvSpPr/>
            <p:nvPr/>
          </p:nvSpPr>
          <p:spPr>
            <a:xfrm>
              <a:off x="5457525" y="2222125"/>
              <a:ext cx="10725" cy="7175"/>
            </a:xfrm>
            <a:custGeom>
              <a:avLst/>
              <a:gdLst/>
              <a:ahLst/>
              <a:cxnLst/>
              <a:rect l="l" t="t" r="r" b="b"/>
              <a:pathLst>
                <a:path w="429" h="287" extrusionOk="0">
                  <a:moveTo>
                    <a:pt x="0" y="1"/>
                  </a:moveTo>
                  <a:lnTo>
                    <a:pt x="0" y="275"/>
                  </a:lnTo>
                  <a:cubicBezTo>
                    <a:pt x="131" y="275"/>
                    <a:pt x="274" y="275"/>
                    <a:pt x="429" y="286"/>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5"/>
            <p:cNvSpPr/>
            <p:nvPr/>
          </p:nvSpPr>
          <p:spPr>
            <a:xfrm>
              <a:off x="5399775" y="2214100"/>
              <a:ext cx="11025" cy="7750"/>
            </a:xfrm>
            <a:custGeom>
              <a:avLst/>
              <a:gdLst/>
              <a:ahLst/>
              <a:cxnLst/>
              <a:rect l="l" t="t" r="r" b="b"/>
              <a:pathLst>
                <a:path w="441" h="310" extrusionOk="0">
                  <a:moveTo>
                    <a:pt x="96" y="0"/>
                  </a:moveTo>
                  <a:cubicBezTo>
                    <a:pt x="60" y="0"/>
                    <a:pt x="36" y="0"/>
                    <a:pt x="0" y="36"/>
                  </a:cubicBezTo>
                  <a:lnTo>
                    <a:pt x="24" y="36"/>
                  </a:lnTo>
                  <a:cubicBezTo>
                    <a:pt x="24" y="167"/>
                    <a:pt x="48" y="250"/>
                    <a:pt x="155" y="310"/>
                  </a:cubicBezTo>
                  <a:cubicBezTo>
                    <a:pt x="274" y="310"/>
                    <a:pt x="381" y="298"/>
                    <a:pt x="441" y="179"/>
                  </a:cubicBezTo>
                  <a:cubicBezTo>
                    <a:pt x="405" y="131"/>
                    <a:pt x="357" y="84"/>
                    <a:pt x="322" y="36"/>
                  </a:cubicBezTo>
                  <a:cubicBezTo>
                    <a:pt x="322" y="36"/>
                    <a:pt x="298" y="60"/>
                    <a:pt x="250" y="72"/>
                  </a:cubicBezTo>
                  <a:cubicBezTo>
                    <a:pt x="242" y="74"/>
                    <a:pt x="233" y="76"/>
                    <a:pt x="223" y="76"/>
                  </a:cubicBezTo>
                  <a:cubicBezTo>
                    <a:pt x="193" y="76"/>
                    <a:pt x="159" y="60"/>
                    <a:pt x="131" y="24"/>
                  </a:cubicBezTo>
                  <a:cubicBezTo>
                    <a:pt x="131" y="24"/>
                    <a:pt x="119" y="12"/>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35"/>
            <p:cNvSpPr/>
            <p:nvPr/>
          </p:nvSpPr>
          <p:spPr>
            <a:xfrm>
              <a:off x="5567650" y="2275300"/>
              <a:ext cx="14900" cy="4675"/>
            </a:xfrm>
            <a:custGeom>
              <a:avLst/>
              <a:gdLst/>
              <a:ahLst/>
              <a:cxnLst/>
              <a:rect l="l" t="t" r="r" b="b"/>
              <a:pathLst>
                <a:path w="596" h="187" extrusionOk="0">
                  <a:moveTo>
                    <a:pt x="104" y="0"/>
                  </a:moveTo>
                  <a:cubicBezTo>
                    <a:pt x="45" y="0"/>
                    <a:pt x="0" y="20"/>
                    <a:pt x="0" y="100"/>
                  </a:cubicBezTo>
                  <a:cubicBezTo>
                    <a:pt x="0" y="173"/>
                    <a:pt x="56" y="187"/>
                    <a:pt x="124" y="187"/>
                  </a:cubicBezTo>
                  <a:cubicBezTo>
                    <a:pt x="165" y="187"/>
                    <a:pt x="211" y="182"/>
                    <a:pt x="251" y="182"/>
                  </a:cubicBezTo>
                  <a:cubicBezTo>
                    <a:pt x="263" y="182"/>
                    <a:pt x="275" y="182"/>
                    <a:pt x="286" y="183"/>
                  </a:cubicBezTo>
                  <a:cubicBezTo>
                    <a:pt x="405" y="160"/>
                    <a:pt x="524" y="160"/>
                    <a:pt x="596" y="41"/>
                  </a:cubicBezTo>
                  <a:cubicBezTo>
                    <a:pt x="517" y="23"/>
                    <a:pt x="432" y="12"/>
                    <a:pt x="355" y="12"/>
                  </a:cubicBezTo>
                  <a:cubicBezTo>
                    <a:pt x="327" y="12"/>
                    <a:pt x="300" y="14"/>
                    <a:pt x="274" y="17"/>
                  </a:cubicBezTo>
                  <a:cubicBezTo>
                    <a:pt x="223" y="17"/>
                    <a:pt x="158" y="0"/>
                    <a:pt x="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35"/>
            <p:cNvSpPr/>
            <p:nvPr/>
          </p:nvSpPr>
          <p:spPr>
            <a:xfrm>
              <a:off x="5625700" y="2161100"/>
              <a:ext cx="19650" cy="2900"/>
            </a:xfrm>
            <a:custGeom>
              <a:avLst/>
              <a:gdLst/>
              <a:ahLst/>
              <a:cxnLst/>
              <a:rect l="l" t="t" r="r" b="b"/>
              <a:pathLst>
                <a:path w="786" h="116" extrusionOk="0">
                  <a:moveTo>
                    <a:pt x="0" y="1"/>
                  </a:moveTo>
                  <a:cubicBezTo>
                    <a:pt x="128" y="80"/>
                    <a:pt x="262" y="116"/>
                    <a:pt x="397" y="116"/>
                  </a:cubicBezTo>
                  <a:cubicBezTo>
                    <a:pt x="527" y="116"/>
                    <a:pt x="658" y="83"/>
                    <a:pt x="786" y="25"/>
                  </a:cubicBezTo>
                  <a:cubicBezTo>
                    <a:pt x="524" y="1"/>
                    <a:pt x="27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35"/>
            <p:cNvSpPr/>
            <p:nvPr/>
          </p:nvSpPr>
          <p:spPr>
            <a:xfrm>
              <a:off x="5504850" y="2226500"/>
              <a:ext cx="7450" cy="5625"/>
            </a:xfrm>
            <a:custGeom>
              <a:avLst/>
              <a:gdLst/>
              <a:ahLst/>
              <a:cxnLst/>
              <a:rect l="l" t="t" r="r" b="b"/>
              <a:pathLst>
                <a:path w="298" h="225" extrusionOk="0">
                  <a:moveTo>
                    <a:pt x="141" y="0"/>
                  </a:moveTo>
                  <a:cubicBezTo>
                    <a:pt x="92" y="0"/>
                    <a:pt x="43" y="22"/>
                    <a:pt x="24" y="88"/>
                  </a:cubicBezTo>
                  <a:cubicBezTo>
                    <a:pt x="0" y="159"/>
                    <a:pt x="60" y="195"/>
                    <a:pt x="131" y="219"/>
                  </a:cubicBezTo>
                  <a:cubicBezTo>
                    <a:pt x="148" y="222"/>
                    <a:pt x="167" y="224"/>
                    <a:pt x="185" y="224"/>
                  </a:cubicBezTo>
                  <a:cubicBezTo>
                    <a:pt x="229" y="224"/>
                    <a:pt x="272" y="210"/>
                    <a:pt x="298" y="159"/>
                  </a:cubicBezTo>
                  <a:cubicBezTo>
                    <a:pt x="298" y="88"/>
                    <a:pt x="238" y="40"/>
                    <a:pt x="179" y="4"/>
                  </a:cubicBezTo>
                  <a:cubicBezTo>
                    <a:pt x="166" y="2"/>
                    <a:pt x="154" y="0"/>
                    <a:pt x="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35"/>
            <p:cNvSpPr/>
            <p:nvPr/>
          </p:nvSpPr>
          <p:spPr>
            <a:xfrm>
              <a:off x="5536400" y="2249800"/>
              <a:ext cx="13700" cy="5800"/>
            </a:xfrm>
            <a:custGeom>
              <a:avLst/>
              <a:gdLst/>
              <a:ahLst/>
              <a:cxnLst/>
              <a:rect l="l" t="t" r="r" b="b"/>
              <a:pathLst>
                <a:path w="548" h="232" extrusionOk="0">
                  <a:moveTo>
                    <a:pt x="155" y="1"/>
                  </a:moveTo>
                  <a:cubicBezTo>
                    <a:pt x="107" y="60"/>
                    <a:pt x="48" y="96"/>
                    <a:pt x="0" y="144"/>
                  </a:cubicBezTo>
                  <a:cubicBezTo>
                    <a:pt x="113" y="166"/>
                    <a:pt x="231" y="232"/>
                    <a:pt x="347" y="232"/>
                  </a:cubicBezTo>
                  <a:cubicBezTo>
                    <a:pt x="415" y="232"/>
                    <a:pt x="482" y="210"/>
                    <a:pt x="548" y="144"/>
                  </a:cubicBezTo>
                  <a:cubicBezTo>
                    <a:pt x="488" y="49"/>
                    <a:pt x="369" y="25"/>
                    <a:pt x="250" y="13"/>
                  </a:cubicBezTo>
                  <a:cubicBezTo>
                    <a:pt x="226" y="13"/>
                    <a:pt x="191" y="13"/>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5"/>
            <p:cNvSpPr/>
            <p:nvPr/>
          </p:nvSpPr>
          <p:spPr>
            <a:xfrm>
              <a:off x="5461375" y="2186125"/>
              <a:ext cx="6575" cy="5675"/>
            </a:xfrm>
            <a:custGeom>
              <a:avLst/>
              <a:gdLst/>
              <a:ahLst/>
              <a:cxnLst/>
              <a:rect l="l" t="t" r="r" b="b"/>
              <a:pathLst>
                <a:path w="263" h="227" extrusionOk="0">
                  <a:moveTo>
                    <a:pt x="263" y="0"/>
                  </a:moveTo>
                  <a:cubicBezTo>
                    <a:pt x="179" y="0"/>
                    <a:pt x="84" y="12"/>
                    <a:pt x="1" y="12"/>
                  </a:cubicBezTo>
                  <a:cubicBezTo>
                    <a:pt x="1" y="107"/>
                    <a:pt x="13" y="214"/>
                    <a:pt x="96" y="226"/>
                  </a:cubicBezTo>
                  <a:cubicBezTo>
                    <a:pt x="103" y="227"/>
                    <a:pt x="109" y="227"/>
                    <a:pt x="115" y="227"/>
                  </a:cubicBezTo>
                  <a:cubicBezTo>
                    <a:pt x="251" y="227"/>
                    <a:pt x="251" y="103"/>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5"/>
            <p:cNvSpPr/>
            <p:nvPr/>
          </p:nvSpPr>
          <p:spPr>
            <a:xfrm>
              <a:off x="5464950" y="2246950"/>
              <a:ext cx="10450" cy="7275"/>
            </a:xfrm>
            <a:custGeom>
              <a:avLst/>
              <a:gdLst/>
              <a:ahLst/>
              <a:cxnLst/>
              <a:rect l="l" t="t" r="r" b="b"/>
              <a:pathLst>
                <a:path w="418" h="291" extrusionOk="0">
                  <a:moveTo>
                    <a:pt x="193" y="0"/>
                  </a:moveTo>
                  <a:cubicBezTo>
                    <a:pt x="127" y="0"/>
                    <a:pt x="61" y="9"/>
                    <a:pt x="1" y="20"/>
                  </a:cubicBezTo>
                  <a:cubicBezTo>
                    <a:pt x="48" y="103"/>
                    <a:pt x="96" y="186"/>
                    <a:pt x="132" y="282"/>
                  </a:cubicBezTo>
                  <a:cubicBezTo>
                    <a:pt x="156" y="288"/>
                    <a:pt x="179" y="291"/>
                    <a:pt x="205" y="291"/>
                  </a:cubicBezTo>
                  <a:cubicBezTo>
                    <a:pt x="230" y="291"/>
                    <a:pt x="257" y="288"/>
                    <a:pt x="287" y="282"/>
                  </a:cubicBezTo>
                  <a:cubicBezTo>
                    <a:pt x="334" y="198"/>
                    <a:pt x="370" y="115"/>
                    <a:pt x="417" y="44"/>
                  </a:cubicBezTo>
                  <a:cubicBezTo>
                    <a:pt x="347" y="12"/>
                    <a:pt x="270"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5"/>
            <p:cNvSpPr/>
            <p:nvPr/>
          </p:nvSpPr>
          <p:spPr>
            <a:xfrm>
              <a:off x="5409600" y="2245350"/>
              <a:ext cx="12525" cy="8425"/>
            </a:xfrm>
            <a:custGeom>
              <a:avLst/>
              <a:gdLst/>
              <a:ahLst/>
              <a:cxnLst/>
              <a:rect l="l" t="t" r="r" b="b"/>
              <a:pathLst>
                <a:path w="501" h="337" extrusionOk="0">
                  <a:moveTo>
                    <a:pt x="167" y="0"/>
                  </a:moveTo>
                  <a:cubicBezTo>
                    <a:pt x="60" y="24"/>
                    <a:pt x="0" y="72"/>
                    <a:pt x="24" y="191"/>
                  </a:cubicBezTo>
                  <a:cubicBezTo>
                    <a:pt x="36" y="203"/>
                    <a:pt x="60" y="238"/>
                    <a:pt x="72" y="250"/>
                  </a:cubicBezTo>
                  <a:cubicBezTo>
                    <a:pt x="152" y="280"/>
                    <a:pt x="242" y="336"/>
                    <a:pt x="333" y="336"/>
                  </a:cubicBezTo>
                  <a:cubicBezTo>
                    <a:pt x="389" y="336"/>
                    <a:pt x="445" y="314"/>
                    <a:pt x="500" y="250"/>
                  </a:cubicBezTo>
                  <a:cubicBezTo>
                    <a:pt x="488" y="238"/>
                    <a:pt x="476" y="203"/>
                    <a:pt x="465" y="179"/>
                  </a:cubicBezTo>
                  <a:cubicBezTo>
                    <a:pt x="381" y="72"/>
                    <a:pt x="298"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5"/>
            <p:cNvSpPr/>
            <p:nvPr/>
          </p:nvSpPr>
          <p:spPr>
            <a:xfrm>
              <a:off x="5765875" y="2189975"/>
              <a:ext cx="7475" cy="6875"/>
            </a:xfrm>
            <a:custGeom>
              <a:avLst/>
              <a:gdLst/>
              <a:ahLst/>
              <a:cxnLst/>
              <a:rect l="l" t="t" r="r" b="b"/>
              <a:pathLst>
                <a:path w="299" h="275" extrusionOk="0">
                  <a:moveTo>
                    <a:pt x="1" y="1"/>
                  </a:moveTo>
                  <a:cubicBezTo>
                    <a:pt x="1" y="156"/>
                    <a:pt x="37" y="275"/>
                    <a:pt x="227" y="275"/>
                  </a:cubicBezTo>
                  <a:cubicBezTo>
                    <a:pt x="263" y="275"/>
                    <a:pt x="299" y="203"/>
                    <a:pt x="299" y="203"/>
                  </a:cubicBezTo>
                  <a:cubicBezTo>
                    <a:pt x="239" y="132"/>
                    <a:pt x="180" y="7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5"/>
            <p:cNvSpPr/>
            <p:nvPr/>
          </p:nvSpPr>
          <p:spPr>
            <a:xfrm>
              <a:off x="5753375" y="2189975"/>
              <a:ext cx="8975" cy="7475"/>
            </a:xfrm>
            <a:custGeom>
              <a:avLst/>
              <a:gdLst/>
              <a:ahLst/>
              <a:cxnLst/>
              <a:rect l="l" t="t" r="r" b="b"/>
              <a:pathLst>
                <a:path w="359" h="299" extrusionOk="0">
                  <a:moveTo>
                    <a:pt x="358" y="1"/>
                  </a:moveTo>
                  <a:lnTo>
                    <a:pt x="358" y="1"/>
                  </a:lnTo>
                  <a:cubicBezTo>
                    <a:pt x="144" y="25"/>
                    <a:pt x="1" y="72"/>
                    <a:pt x="227" y="298"/>
                  </a:cubicBezTo>
                  <a:cubicBezTo>
                    <a:pt x="346" y="239"/>
                    <a:pt x="358" y="120"/>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35"/>
            <p:cNvSpPr/>
            <p:nvPr/>
          </p:nvSpPr>
          <p:spPr>
            <a:xfrm>
              <a:off x="5675100" y="2256650"/>
              <a:ext cx="7175" cy="4800"/>
            </a:xfrm>
            <a:custGeom>
              <a:avLst/>
              <a:gdLst/>
              <a:ahLst/>
              <a:cxnLst/>
              <a:rect l="l" t="t" r="r" b="b"/>
              <a:pathLst>
                <a:path w="287" h="192" extrusionOk="0">
                  <a:moveTo>
                    <a:pt x="198" y="1"/>
                  </a:moveTo>
                  <a:cubicBezTo>
                    <a:pt x="130" y="1"/>
                    <a:pt x="70" y="41"/>
                    <a:pt x="24" y="96"/>
                  </a:cubicBezTo>
                  <a:cubicBezTo>
                    <a:pt x="1" y="144"/>
                    <a:pt x="24" y="167"/>
                    <a:pt x="84" y="191"/>
                  </a:cubicBezTo>
                  <a:cubicBezTo>
                    <a:pt x="132" y="191"/>
                    <a:pt x="215" y="156"/>
                    <a:pt x="274" y="132"/>
                  </a:cubicBezTo>
                  <a:cubicBezTo>
                    <a:pt x="286" y="108"/>
                    <a:pt x="274" y="13"/>
                    <a:pt x="263" y="13"/>
                  </a:cubicBezTo>
                  <a:cubicBezTo>
                    <a:pt x="240" y="4"/>
                    <a:pt x="219" y="1"/>
                    <a:pt x="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35"/>
            <p:cNvSpPr/>
            <p:nvPr/>
          </p:nvSpPr>
          <p:spPr>
            <a:xfrm>
              <a:off x="5267325" y="2268100"/>
              <a:ext cx="14000" cy="4650"/>
            </a:xfrm>
            <a:custGeom>
              <a:avLst/>
              <a:gdLst/>
              <a:ahLst/>
              <a:cxnLst/>
              <a:rect l="l" t="t" r="r" b="b"/>
              <a:pathLst>
                <a:path w="560" h="186" extrusionOk="0">
                  <a:moveTo>
                    <a:pt x="394" y="1"/>
                  </a:moveTo>
                  <a:cubicBezTo>
                    <a:pt x="253" y="1"/>
                    <a:pt x="120" y="23"/>
                    <a:pt x="0" y="126"/>
                  </a:cubicBezTo>
                  <a:cubicBezTo>
                    <a:pt x="202" y="150"/>
                    <a:pt x="381" y="174"/>
                    <a:pt x="560" y="186"/>
                  </a:cubicBezTo>
                  <a:lnTo>
                    <a:pt x="560" y="7"/>
                  </a:lnTo>
                  <a:cubicBezTo>
                    <a:pt x="503" y="4"/>
                    <a:pt x="448" y="1"/>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5"/>
            <p:cNvSpPr/>
            <p:nvPr/>
          </p:nvSpPr>
          <p:spPr>
            <a:xfrm>
              <a:off x="5496500" y="2297600"/>
              <a:ext cx="12825" cy="3225"/>
            </a:xfrm>
            <a:custGeom>
              <a:avLst/>
              <a:gdLst/>
              <a:ahLst/>
              <a:cxnLst/>
              <a:rect l="l" t="t" r="r" b="b"/>
              <a:pathLst>
                <a:path w="513" h="129" extrusionOk="0">
                  <a:moveTo>
                    <a:pt x="139" y="1"/>
                  </a:moveTo>
                  <a:cubicBezTo>
                    <a:pt x="95" y="1"/>
                    <a:pt x="49" y="3"/>
                    <a:pt x="1" y="6"/>
                  </a:cubicBezTo>
                  <a:cubicBezTo>
                    <a:pt x="93" y="105"/>
                    <a:pt x="194" y="128"/>
                    <a:pt x="298" y="128"/>
                  </a:cubicBezTo>
                  <a:cubicBezTo>
                    <a:pt x="369" y="128"/>
                    <a:pt x="441" y="118"/>
                    <a:pt x="513" y="113"/>
                  </a:cubicBezTo>
                  <a:cubicBezTo>
                    <a:pt x="395" y="23"/>
                    <a:pt x="27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35"/>
            <p:cNvSpPr/>
            <p:nvPr/>
          </p:nvSpPr>
          <p:spPr>
            <a:xfrm>
              <a:off x="5550675" y="2204300"/>
              <a:ext cx="10750" cy="3575"/>
            </a:xfrm>
            <a:custGeom>
              <a:avLst/>
              <a:gdLst/>
              <a:ahLst/>
              <a:cxnLst/>
              <a:rect l="l" t="t" r="r" b="b"/>
              <a:pathLst>
                <a:path w="430" h="143" extrusionOk="0">
                  <a:moveTo>
                    <a:pt x="179" y="1"/>
                  </a:moveTo>
                  <a:cubicBezTo>
                    <a:pt x="127" y="1"/>
                    <a:pt x="71" y="11"/>
                    <a:pt x="13" y="23"/>
                  </a:cubicBezTo>
                  <a:cubicBezTo>
                    <a:pt x="1" y="47"/>
                    <a:pt x="1" y="95"/>
                    <a:pt x="1" y="142"/>
                  </a:cubicBezTo>
                  <a:lnTo>
                    <a:pt x="429" y="142"/>
                  </a:lnTo>
                  <a:cubicBezTo>
                    <a:pt x="360" y="34"/>
                    <a:pt x="275"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35"/>
            <p:cNvSpPr/>
            <p:nvPr/>
          </p:nvSpPr>
          <p:spPr>
            <a:xfrm>
              <a:off x="5677775" y="2285225"/>
              <a:ext cx="4800" cy="4400"/>
            </a:xfrm>
            <a:custGeom>
              <a:avLst/>
              <a:gdLst/>
              <a:ahLst/>
              <a:cxnLst/>
              <a:rect l="l" t="t" r="r" b="b"/>
              <a:pathLst>
                <a:path w="192" h="176" extrusionOk="0">
                  <a:moveTo>
                    <a:pt x="156" y="1"/>
                  </a:moveTo>
                  <a:cubicBezTo>
                    <a:pt x="120" y="13"/>
                    <a:pt x="60" y="13"/>
                    <a:pt x="36" y="37"/>
                  </a:cubicBezTo>
                  <a:cubicBezTo>
                    <a:pt x="1" y="84"/>
                    <a:pt x="13" y="144"/>
                    <a:pt x="72" y="156"/>
                  </a:cubicBezTo>
                  <a:cubicBezTo>
                    <a:pt x="94" y="169"/>
                    <a:pt x="115" y="176"/>
                    <a:pt x="133" y="176"/>
                  </a:cubicBezTo>
                  <a:cubicBezTo>
                    <a:pt x="162" y="176"/>
                    <a:pt x="184" y="157"/>
                    <a:pt x="191" y="120"/>
                  </a:cubicBezTo>
                  <a:cubicBezTo>
                    <a:pt x="191" y="84"/>
                    <a:pt x="167" y="37"/>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5"/>
            <p:cNvSpPr/>
            <p:nvPr/>
          </p:nvSpPr>
          <p:spPr>
            <a:xfrm>
              <a:off x="5634325" y="2253075"/>
              <a:ext cx="9250" cy="4550"/>
            </a:xfrm>
            <a:custGeom>
              <a:avLst/>
              <a:gdLst/>
              <a:ahLst/>
              <a:cxnLst/>
              <a:rect l="l" t="t" r="r" b="b"/>
              <a:pathLst>
                <a:path w="370" h="182" extrusionOk="0">
                  <a:moveTo>
                    <a:pt x="96" y="1"/>
                  </a:moveTo>
                  <a:cubicBezTo>
                    <a:pt x="60" y="49"/>
                    <a:pt x="0" y="108"/>
                    <a:pt x="84" y="156"/>
                  </a:cubicBezTo>
                  <a:cubicBezTo>
                    <a:pt x="119" y="173"/>
                    <a:pt x="152" y="181"/>
                    <a:pt x="184" y="181"/>
                  </a:cubicBezTo>
                  <a:cubicBezTo>
                    <a:pt x="261" y="181"/>
                    <a:pt x="327" y="133"/>
                    <a:pt x="370" y="49"/>
                  </a:cubicBezTo>
                  <a:cubicBezTo>
                    <a:pt x="286" y="49"/>
                    <a:pt x="191" y="37"/>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5"/>
            <p:cNvSpPr/>
            <p:nvPr/>
          </p:nvSpPr>
          <p:spPr>
            <a:xfrm>
              <a:off x="5656950" y="2283750"/>
              <a:ext cx="3000" cy="2100"/>
            </a:xfrm>
            <a:custGeom>
              <a:avLst/>
              <a:gdLst/>
              <a:ahLst/>
              <a:cxnLst/>
              <a:rect l="l" t="t" r="r" b="b"/>
              <a:pathLst>
                <a:path w="120" h="84" extrusionOk="0">
                  <a:moveTo>
                    <a:pt x="60" y="0"/>
                  </a:moveTo>
                  <a:cubicBezTo>
                    <a:pt x="48" y="0"/>
                    <a:pt x="12" y="0"/>
                    <a:pt x="0" y="12"/>
                  </a:cubicBezTo>
                  <a:lnTo>
                    <a:pt x="0" y="60"/>
                  </a:lnTo>
                  <a:cubicBezTo>
                    <a:pt x="12" y="72"/>
                    <a:pt x="36" y="84"/>
                    <a:pt x="48" y="84"/>
                  </a:cubicBezTo>
                  <a:cubicBezTo>
                    <a:pt x="119" y="60"/>
                    <a:pt x="119"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5"/>
            <p:cNvSpPr/>
            <p:nvPr/>
          </p:nvSpPr>
          <p:spPr>
            <a:xfrm>
              <a:off x="5613775" y="2161100"/>
              <a:ext cx="8675" cy="2225"/>
            </a:xfrm>
            <a:custGeom>
              <a:avLst/>
              <a:gdLst/>
              <a:ahLst/>
              <a:cxnLst/>
              <a:rect l="l" t="t" r="r" b="b"/>
              <a:pathLst>
                <a:path w="347" h="89" extrusionOk="0">
                  <a:moveTo>
                    <a:pt x="346" y="1"/>
                  </a:moveTo>
                  <a:cubicBezTo>
                    <a:pt x="227" y="1"/>
                    <a:pt x="120" y="25"/>
                    <a:pt x="1" y="25"/>
                  </a:cubicBezTo>
                  <a:cubicBezTo>
                    <a:pt x="59" y="65"/>
                    <a:pt x="116" y="89"/>
                    <a:pt x="173" y="89"/>
                  </a:cubicBezTo>
                  <a:cubicBezTo>
                    <a:pt x="233" y="89"/>
                    <a:pt x="291" y="62"/>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5"/>
            <p:cNvSpPr/>
            <p:nvPr/>
          </p:nvSpPr>
          <p:spPr>
            <a:xfrm>
              <a:off x="5406325" y="2268275"/>
              <a:ext cx="8050" cy="3950"/>
            </a:xfrm>
            <a:custGeom>
              <a:avLst/>
              <a:gdLst/>
              <a:ahLst/>
              <a:cxnLst/>
              <a:rect l="l" t="t" r="r" b="b"/>
              <a:pathLst>
                <a:path w="322" h="158" extrusionOk="0">
                  <a:moveTo>
                    <a:pt x="36" y="0"/>
                  </a:moveTo>
                  <a:cubicBezTo>
                    <a:pt x="0" y="60"/>
                    <a:pt x="12" y="107"/>
                    <a:pt x="60" y="155"/>
                  </a:cubicBezTo>
                  <a:cubicBezTo>
                    <a:pt x="74" y="157"/>
                    <a:pt x="88" y="158"/>
                    <a:pt x="103" y="158"/>
                  </a:cubicBezTo>
                  <a:cubicBezTo>
                    <a:pt x="186" y="158"/>
                    <a:pt x="271" y="125"/>
                    <a:pt x="322" y="24"/>
                  </a:cubicBezTo>
                  <a:cubicBezTo>
                    <a:pt x="215" y="0"/>
                    <a:pt x="131"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5"/>
            <p:cNvSpPr/>
            <p:nvPr/>
          </p:nvSpPr>
          <p:spPr>
            <a:xfrm>
              <a:off x="5493525" y="2272425"/>
              <a:ext cx="6875" cy="2775"/>
            </a:xfrm>
            <a:custGeom>
              <a:avLst/>
              <a:gdLst/>
              <a:ahLst/>
              <a:cxnLst/>
              <a:rect l="l" t="t" r="r" b="b"/>
              <a:pathLst>
                <a:path w="275" h="111" extrusionOk="0">
                  <a:moveTo>
                    <a:pt x="1" y="1"/>
                  </a:moveTo>
                  <a:cubicBezTo>
                    <a:pt x="39" y="78"/>
                    <a:pt x="93" y="110"/>
                    <a:pt x="159" y="110"/>
                  </a:cubicBezTo>
                  <a:cubicBezTo>
                    <a:pt x="194" y="110"/>
                    <a:pt x="233" y="101"/>
                    <a:pt x="275" y="84"/>
                  </a:cubicBezTo>
                  <a:lnTo>
                    <a:pt x="275" y="37"/>
                  </a:lnTo>
                  <a:cubicBezTo>
                    <a:pt x="167" y="13"/>
                    <a:pt x="84"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5"/>
            <p:cNvSpPr/>
            <p:nvPr/>
          </p:nvSpPr>
          <p:spPr>
            <a:xfrm>
              <a:off x="5572125" y="2204050"/>
              <a:ext cx="3275" cy="2250"/>
            </a:xfrm>
            <a:custGeom>
              <a:avLst/>
              <a:gdLst/>
              <a:ahLst/>
              <a:cxnLst/>
              <a:rect l="l" t="t" r="r" b="b"/>
              <a:pathLst>
                <a:path w="131" h="90" extrusionOk="0">
                  <a:moveTo>
                    <a:pt x="70" y="0"/>
                  </a:moveTo>
                  <a:cubicBezTo>
                    <a:pt x="48" y="0"/>
                    <a:pt x="24" y="3"/>
                    <a:pt x="0" y="9"/>
                  </a:cubicBezTo>
                  <a:cubicBezTo>
                    <a:pt x="24" y="63"/>
                    <a:pt x="48" y="90"/>
                    <a:pt x="70" y="90"/>
                  </a:cubicBezTo>
                  <a:cubicBezTo>
                    <a:pt x="92" y="90"/>
                    <a:pt x="113" y="63"/>
                    <a:pt x="131" y="9"/>
                  </a:cubicBezTo>
                  <a:cubicBezTo>
                    <a:pt x="113" y="3"/>
                    <a:pt x="92"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5"/>
            <p:cNvSpPr/>
            <p:nvPr/>
          </p:nvSpPr>
          <p:spPr>
            <a:xfrm>
              <a:off x="5582525" y="2250100"/>
              <a:ext cx="3900" cy="2325"/>
            </a:xfrm>
            <a:custGeom>
              <a:avLst/>
              <a:gdLst/>
              <a:ahLst/>
              <a:cxnLst/>
              <a:rect l="l" t="t" r="r" b="b"/>
              <a:pathLst>
                <a:path w="156" h="93" extrusionOk="0">
                  <a:moveTo>
                    <a:pt x="1" y="1"/>
                  </a:moveTo>
                  <a:lnTo>
                    <a:pt x="1" y="1"/>
                  </a:lnTo>
                  <a:cubicBezTo>
                    <a:pt x="26" y="59"/>
                    <a:pt x="52" y="92"/>
                    <a:pt x="80" y="92"/>
                  </a:cubicBezTo>
                  <a:cubicBezTo>
                    <a:pt x="103" y="92"/>
                    <a:pt x="128" y="68"/>
                    <a:pt x="156" y="13"/>
                  </a:cubicBezTo>
                  <a:cubicBezTo>
                    <a:pt x="108" y="13"/>
                    <a:pt x="60"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5"/>
            <p:cNvSpPr/>
            <p:nvPr/>
          </p:nvSpPr>
          <p:spPr>
            <a:xfrm>
              <a:off x="5622425" y="2159250"/>
              <a:ext cx="3300" cy="2475"/>
            </a:xfrm>
            <a:custGeom>
              <a:avLst/>
              <a:gdLst/>
              <a:ahLst/>
              <a:cxnLst/>
              <a:rect l="l" t="t" r="r" b="b"/>
              <a:pathLst>
                <a:path w="132" h="99" extrusionOk="0">
                  <a:moveTo>
                    <a:pt x="70" y="1"/>
                  </a:moveTo>
                  <a:cubicBezTo>
                    <a:pt x="50" y="1"/>
                    <a:pt x="26" y="23"/>
                    <a:pt x="0" y="75"/>
                  </a:cubicBezTo>
                  <a:cubicBezTo>
                    <a:pt x="48" y="99"/>
                    <a:pt x="84" y="99"/>
                    <a:pt x="131" y="99"/>
                  </a:cubicBezTo>
                  <a:cubicBezTo>
                    <a:pt x="118" y="38"/>
                    <a:pt x="97"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35"/>
            <p:cNvSpPr/>
            <p:nvPr/>
          </p:nvSpPr>
          <p:spPr>
            <a:xfrm>
              <a:off x="5604550" y="2159325"/>
              <a:ext cx="3600" cy="1800"/>
            </a:xfrm>
            <a:custGeom>
              <a:avLst/>
              <a:gdLst/>
              <a:ahLst/>
              <a:cxnLst/>
              <a:rect l="l" t="t" r="r" b="b"/>
              <a:pathLst>
                <a:path w="144" h="72" extrusionOk="0">
                  <a:moveTo>
                    <a:pt x="64" y="1"/>
                  </a:moveTo>
                  <a:cubicBezTo>
                    <a:pt x="34" y="1"/>
                    <a:pt x="9" y="19"/>
                    <a:pt x="1" y="60"/>
                  </a:cubicBezTo>
                  <a:cubicBezTo>
                    <a:pt x="48" y="60"/>
                    <a:pt x="84" y="60"/>
                    <a:pt x="144" y="72"/>
                  </a:cubicBezTo>
                  <a:cubicBezTo>
                    <a:pt x="132" y="48"/>
                    <a:pt x="120" y="36"/>
                    <a:pt x="108" y="12"/>
                  </a:cubicBezTo>
                  <a:cubicBezTo>
                    <a:pt x="93" y="5"/>
                    <a:pt x="78"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35"/>
            <p:cNvSpPr/>
            <p:nvPr/>
          </p:nvSpPr>
          <p:spPr>
            <a:xfrm>
              <a:off x="5532825" y="2205850"/>
              <a:ext cx="3300" cy="2050"/>
            </a:xfrm>
            <a:custGeom>
              <a:avLst/>
              <a:gdLst/>
              <a:ahLst/>
              <a:cxnLst/>
              <a:rect l="l" t="t" r="r" b="b"/>
              <a:pathLst>
                <a:path w="132" h="82" extrusionOk="0">
                  <a:moveTo>
                    <a:pt x="56" y="1"/>
                  </a:moveTo>
                  <a:cubicBezTo>
                    <a:pt x="35" y="1"/>
                    <a:pt x="15" y="19"/>
                    <a:pt x="0" y="56"/>
                  </a:cubicBezTo>
                  <a:cubicBezTo>
                    <a:pt x="22" y="71"/>
                    <a:pt x="49" y="81"/>
                    <a:pt x="77" y="81"/>
                  </a:cubicBezTo>
                  <a:cubicBezTo>
                    <a:pt x="95" y="81"/>
                    <a:pt x="113" y="77"/>
                    <a:pt x="131" y="68"/>
                  </a:cubicBezTo>
                  <a:cubicBezTo>
                    <a:pt x="131" y="56"/>
                    <a:pt x="119" y="33"/>
                    <a:pt x="96" y="21"/>
                  </a:cubicBezTo>
                  <a:cubicBezTo>
                    <a:pt x="82" y="7"/>
                    <a:pt x="69" y="1"/>
                    <a:pt x="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5"/>
            <p:cNvSpPr/>
            <p:nvPr/>
          </p:nvSpPr>
          <p:spPr>
            <a:xfrm>
              <a:off x="5539675" y="2205650"/>
              <a:ext cx="3875" cy="2175"/>
            </a:xfrm>
            <a:custGeom>
              <a:avLst/>
              <a:gdLst/>
              <a:ahLst/>
              <a:cxnLst/>
              <a:rect l="l" t="t" r="r" b="b"/>
              <a:pathLst>
                <a:path w="155" h="87" extrusionOk="0">
                  <a:moveTo>
                    <a:pt x="77" y="1"/>
                  </a:moveTo>
                  <a:cubicBezTo>
                    <a:pt x="44" y="1"/>
                    <a:pt x="19" y="18"/>
                    <a:pt x="0" y="64"/>
                  </a:cubicBezTo>
                  <a:cubicBezTo>
                    <a:pt x="26" y="77"/>
                    <a:pt x="56" y="87"/>
                    <a:pt x="85" y="87"/>
                  </a:cubicBezTo>
                  <a:cubicBezTo>
                    <a:pt x="110" y="87"/>
                    <a:pt x="134" y="80"/>
                    <a:pt x="155" y="64"/>
                  </a:cubicBezTo>
                  <a:cubicBezTo>
                    <a:pt x="143" y="41"/>
                    <a:pt x="119" y="29"/>
                    <a:pt x="107" y="5"/>
                  </a:cubicBezTo>
                  <a:cubicBezTo>
                    <a:pt x="97" y="2"/>
                    <a:pt x="87"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5"/>
            <p:cNvSpPr/>
            <p:nvPr/>
          </p:nvSpPr>
          <p:spPr>
            <a:xfrm>
              <a:off x="5403650" y="2268050"/>
              <a:ext cx="3575" cy="4100"/>
            </a:xfrm>
            <a:custGeom>
              <a:avLst/>
              <a:gdLst/>
              <a:ahLst/>
              <a:cxnLst/>
              <a:rect l="l" t="t" r="r" b="b"/>
              <a:pathLst>
                <a:path w="143" h="164" extrusionOk="0">
                  <a:moveTo>
                    <a:pt x="66" y="0"/>
                  </a:moveTo>
                  <a:cubicBezTo>
                    <a:pt x="45" y="0"/>
                    <a:pt x="24" y="3"/>
                    <a:pt x="0" y="9"/>
                  </a:cubicBezTo>
                  <a:lnTo>
                    <a:pt x="143" y="164"/>
                  </a:lnTo>
                  <a:cubicBezTo>
                    <a:pt x="143" y="116"/>
                    <a:pt x="131" y="57"/>
                    <a:pt x="131" y="9"/>
                  </a:cubicBezTo>
                  <a:cubicBezTo>
                    <a:pt x="107" y="3"/>
                    <a:pt x="86"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5"/>
            <p:cNvSpPr/>
            <p:nvPr/>
          </p:nvSpPr>
          <p:spPr>
            <a:xfrm>
              <a:off x="5281600" y="2266875"/>
              <a:ext cx="3300" cy="2000"/>
            </a:xfrm>
            <a:custGeom>
              <a:avLst/>
              <a:gdLst/>
              <a:ahLst/>
              <a:cxnLst/>
              <a:rect l="l" t="t" r="r" b="b"/>
              <a:pathLst>
                <a:path w="132" h="80" extrusionOk="0">
                  <a:moveTo>
                    <a:pt x="59" y="0"/>
                  </a:moveTo>
                  <a:cubicBezTo>
                    <a:pt x="35" y="0"/>
                    <a:pt x="15" y="19"/>
                    <a:pt x="1" y="56"/>
                  </a:cubicBezTo>
                  <a:cubicBezTo>
                    <a:pt x="24" y="80"/>
                    <a:pt x="72" y="80"/>
                    <a:pt x="131" y="80"/>
                  </a:cubicBezTo>
                  <a:cubicBezTo>
                    <a:pt x="120" y="56"/>
                    <a:pt x="120" y="32"/>
                    <a:pt x="108" y="20"/>
                  </a:cubicBezTo>
                  <a:cubicBezTo>
                    <a:pt x="90" y="7"/>
                    <a:pt x="74"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5"/>
            <p:cNvSpPr/>
            <p:nvPr/>
          </p:nvSpPr>
          <p:spPr>
            <a:xfrm>
              <a:off x="5951325" y="2301300"/>
              <a:ext cx="75925" cy="10200"/>
            </a:xfrm>
            <a:custGeom>
              <a:avLst/>
              <a:gdLst/>
              <a:ahLst/>
              <a:cxnLst/>
              <a:rect l="l" t="t" r="r" b="b"/>
              <a:pathLst>
                <a:path w="3037" h="408" extrusionOk="0">
                  <a:moveTo>
                    <a:pt x="1068" y="0"/>
                  </a:moveTo>
                  <a:cubicBezTo>
                    <a:pt x="796" y="0"/>
                    <a:pt x="526" y="16"/>
                    <a:pt x="255" y="16"/>
                  </a:cubicBezTo>
                  <a:cubicBezTo>
                    <a:pt x="186" y="16"/>
                    <a:pt x="117" y="15"/>
                    <a:pt x="48" y="13"/>
                  </a:cubicBezTo>
                  <a:lnTo>
                    <a:pt x="48" y="13"/>
                  </a:lnTo>
                  <a:cubicBezTo>
                    <a:pt x="1" y="132"/>
                    <a:pt x="60" y="191"/>
                    <a:pt x="167" y="227"/>
                  </a:cubicBezTo>
                  <a:cubicBezTo>
                    <a:pt x="310" y="251"/>
                    <a:pt x="465" y="275"/>
                    <a:pt x="608" y="286"/>
                  </a:cubicBezTo>
                  <a:cubicBezTo>
                    <a:pt x="632" y="286"/>
                    <a:pt x="667" y="275"/>
                    <a:pt x="691" y="275"/>
                  </a:cubicBezTo>
                  <a:cubicBezTo>
                    <a:pt x="774" y="334"/>
                    <a:pt x="858" y="382"/>
                    <a:pt x="953" y="406"/>
                  </a:cubicBezTo>
                  <a:cubicBezTo>
                    <a:pt x="973" y="407"/>
                    <a:pt x="993" y="407"/>
                    <a:pt x="1013" y="407"/>
                  </a:cubicBezTo>
                  <a:cubicBezTo>
                    <a:pt x="1246" y="407"/>
                    <a:pt x="1474" y="326"/>
                    <a:pt x="1704" y="326"/>
                  </a:cubicBezTo>
                  <a:cubicBezTo>
                    <a:pt x="1818" y="326"/>
                    <a:pt x="1933" y="346"/>
                    <a:pt x="2048" y="406"/>
                  </a:cubicBezTo>
                  <a:cubicBezTo>
                    <a:pt x="2096" y="406"/>
                    <a:pt x="2144" y="406"/>
                    <a:pt x="2191" y="394"/>
                  </a:cubicBezTo>
                  <a:cubicBezTo>
                    <a:pt x="2250" y="338"/>
                    <a:pt x="2320" y="321"/>
                    <a:pt x="2395" y="321"/>
                  </a:cubicBezTo>
                  <a:cubicBezTo>
                    <a:pt x="2509" y="321"/>
                    <a:pt x="2634" y="360"/>
                    <a:pt x="2747" y="360"/>
                  </a:cubicBezTo>
                  <a:cubicBezTo>
                    <a:pt x="2864" y="360"/>
                    <a:pt x="2968" y="319"/>
                    <a:pt x="3037" y="156"/>
                  </a:cubicBezTo>
                  <a:cubicBezTo>
                    <a:pt x="2922" y="79"/>
                    <a:pt x="2803" y="55"/>
                    <a:pt x="2684" y="55"/>
                  </a:cubicBezTo>
                  <a:cubicBezTo>
                    <a:pt x="2492" y="55"/>
                    <a:pt x="2298" y="117"/>
                    <a:pt x="2117" y="117"/>
                  </a:cubicBezTo>
                  <a:cubicBezTo>
                    <a:pt x="2061" y="117"/>
                    <a:pt x="2006" y="111"/>
                    <a:pt x="1953" y="96"/>
                  </a:cubicBezTo>
                  <a:cubicBezTo>
                    <a:pt x="1656" y="19"/>
                    <a:pt x="1361" y="0"/>
                    <a:pt x="1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5"/>
            <p:cNvSpPr/>
            <p:nvPr/>
          </p:nvSpPr>
          <p:spPr>
            <a:xfrm>
              <a:off x="5812625" y="2297225"/>
              <a:ext cx="62825" cy="8575"/>
            </a:xfrm>
            <a:custGeom>
              <a:avLst/>
              <a:gdLst/>
              <a:ahLst/>
              <a:cxnLst/>
              <a:rect l="l" t="t" r="r" b="b"/>
              <a:pathLst>
                <a:path w="2513" h="343" extrusionOk="0">
                  <a:moveTo>
                    <a:pt x="1574" y="1"/>
                  </a:moveTo>
                  <a:cubicBezTo>
                    <a:pt x="896" y="1"/>
                    <a:pt x="259" y="59"/>
                    <a:pt x="0" y="176"/>
                  </a:cubicBezTo>
                  <a:cubicBezTo>
                    <a:pt x="161" y="277"/>
                    <a:pt x="328" y="295"/>
                    <a:pt x="493" y="295"/>
                  </a:cubicBezTo>
                  <a:cubicBezTo>
                    <a:pt x="583" y="295"/>
                    <a:pt x="673" y="289"/>
                    <a:pt x="761" y="289"/>
                  </a:cubicBezTo>
                  <a:cubicBezTo>
                    <a:pt x="834" y="289"/>
                    <a:pt x="906" y="293"/>
                    <a:pt x="977" y="307"/>
                  </a:cubicBezTo>
                  <a:cubicBezTo>
                    <a:pt x="1006" y="330"/>
                    <a:pt x="1033" y="342"/>
                    <a:pt x="1060" y="342"/>
                  </a:cubicBezTo>
                  <a:cubicBezTo>
                    <a:pt x="1087" y="342"/>
                    <a:pt x="1113" y="330"/>
                    <a:pt x="1143" y="307"/>
                  </a:cubicBezTo>
                  <a:cubicBezTo>
                    <a:pt x="1572" y="295"/>
                    <a:pt x="2001" y="295"/>
                    <a:pt x="2441" y="271"/>
                  </a:cubicBezTo>
                  <a:cubicBezTo>
                    <a:pt x="2512" y="199"/>
                    <a:pt x="2512" y="116"/>
                    <a:pt x="2441" y="33"/>
                  </a:cubicBezTo>
                  <a:cubicBezTo>
                    <a:pt x="2162" y="11"/>
                    <a:pt x="1865" y="1"/>
                    <a:pt x="1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5"/>
            <p:cNvSpPr/>
            <p:nvPr/>
          </p:nvSpPr>
          <p:spPr>
            <a:xfrm>
              <a:off x="6006100" y="2300750"/>
              <a:ext cx="57475" cy="10400"/>
            </a:xfrm>
            <a:custGeom>
              <a:avLst/>
              <a:gdLst/>
              <a:ahLst/>
              <a:cxnLst/>
              <a:rect l="l" t="t" r="r" b="b"/>
              <a:pathLst>
                <a:path w="2299" h="416" extrusionOk="0">
                  <a:moveTo>
                    <a:pt x="1535" y="0"/>
                  </a:moveTo>
                  <a:cubicBezTo>
                    <a:pt x="1303" y="0"/>
                    <a:pt x="1073" y="46"/>
                    <a:pt x="846" y="166"/>
                  </a:cubicBezTo>
                  <a:cubicBezTo>
                    <a:pt x="738" y="284"/>
                    <a:pt x="604" y="295"/>
                    <a:pt x="467" y="295"/>
                  </a:cubicBezTo>
                  <a:cubicBezTo>
                    <a:pt x="434" y="295"/>
                    <a:pt x="401" y="295"/>
                    <a:pt x="369" y="295"/>
                  </a:cubicBezTo>
                  <a:cubicBezTo>
                    <a:pt x="235" y="295"/>
                    <a:pt x="105" y="306"/>
                    <a:pt x="0" y="416"/>
                  </a:cubicBezTo>
                  <a:cubicBezTo>
                    <a:pt x="715" y="416"/>
                    <a:pt x="1441" y="416"/>
                    <a:pt x="2155" y="404"/>
                  </a:cubicBezTo>
                  <a:cubicBezTo>
                    <a:pt x="2239" y="344"/>
                    <a:pt x="2298" y="249"/>
                    <a:pt x="2298" y="130"/>
                  </a:cubicBezTo>
                  <a:cubicBezTo>
                    <a:pt x="2043" y="55"/>
                    <a:pt x="1788" y="0"/>
                    <a:pt x="1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5"/>
            <p:cNvSpPr/>
            <p:nvPr/>
          </p:nvSpPr>
          <p:spPr>
            <a:xfrm>
              <a:off x="5902225" y="2296150"/>
              <a:ext cx="40800" cy="11125"/>
            </a:xfrm>
            <a:custGeom>
              <a:avLst/>
              <a:gdLst/>
              <a:ahLst/>
              <a:cxnLst/>
              <a:rect l="l" t="t" r="r" b="b"/>
              <a:pathLst>
                <a:path w="1632" h="445" extrusionOk="0">
                  <a:moveTo>
                    <a:pt x="1364" y="0"/>
                  </a:moveTo>
                  <a:cubicBezTo>
                    <a:pt x="1346" y="0"/>
                    <a:pt x="1328" y="16"/>
                    <a:pt x="1310" y="52"/>
                  </a:cubicBezTo>
                  <a:cubicBezTo>
                    <a:pt x="1238" y="76"/>
                    <a:pt x="1191" y="135"/>
                    <a:pt x="1143" y="183"/>
                  </a:cubicBezTo>
                  <a:cubicBezTo>
                    <a:pt x="1119" y="195"/>
                    <a:pt x="1072" y="195"/>
                    <a:pt x="1024" y="195"/>
                  </a:cubicBezTo>
                  <a:cubicBezTo>
                    <a:pt x="1024" y="219"/>
                    <a:pt x="1000" y="219"/>
                    <a:pt x="964" y="231"/>
                  </a:cubicBezTo>
                  <a:cubicBezTo>
                    <a:pt x="953" y="233"/>
                    <a:pt x="943" y="235"/>
                    <a:pt x="934" y="235"/>
                  </a:cubicBezTo>
                  <a:cubicBezTo>
                    <a:pt x="905" y="235"/>
                    <a:pt x="885" y="219"/>
                    <a:pt x="857" y="183"/>
                  </a:cubicBezTo>
                  <a:cubicBezTo>
                    <a:pt x="583" y="183"/>
                    <a:pt x="286" y="195"/>
                    <a:pt x="0" y="219"/>
                  </a:cubicBezTo>
                  <a:lnTo>
                    <a:pt x="0" y="290"/>
                  </a:lnTo>
                  <a:cubicBezTo>
                    <a:pt x="306" y="373"/>
                    <a:pt x="607" y="445"/>
                    <a:pt x="911" y="445"/>
                  </a:cubicBezTo>
                  <a:cubicBezTo>
                    <a:pt x="1129" y="445"/>
                    <a:pt x="1348" y="408"/>
                    <a:pt x="1572" y="314"/>
                  </a:cubicBezTo>
                  <a:cubicBezTo>
                    <a:pt x="1607" y="290"/>
                    <a:pt x="1619" y="278"/>
                    <a:pt x="1631" y="242"/>
                  </a:cubicBezTo>
                  <a:cubicBezTo>
                    <a:pt x="1619" y="219"/>
                    <a:pt x="1584" y="195"/>
                    <a:pt x="1572" y="171"/>
                  </a:cubicBezTo>
                  <a:cubicBezTo>
                    <a:pt x="1536" y="123"/>
                    <a:pt x="1488" y="64"/>
                    <a:pt x="1429" y="40"/>
                  </a:cubicBezTo>
                  <a:cubicBezTo>
                    <a:pt x="1429" y="40"/>
                    <a:pt x="1417" y="16"/>
                    <a:pt x="1381" y="4"/>
                  </a:cubicBezTo>
                  <a:cubicBezTo>
                    <a:pt x="1376" y="2"/>
                    <a:pt x="1370" y="0"/>
                    <a:pt x="1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35"/>
            <p:cNvSpPr/>
            <p:nvPr/>
          </p:nvSpPr>
          <p:spPr>
            <a:xfrm>
              <a:off x="6059975" y="2304575"/>
              <a:ext cx="25025" cy="12225"/>
            </a:xfrm>
            <a:custGeom>
              <a:avLst/>
              <a:gdLst/>
              <a:ahLst/>
              <a:cxnLst/>
              <a:rect l="l" t="t" r="r" b="b"/>
              <a:pathLst>
                <a:path w="1001" h="489" extrusionOk="0">
                  <a:moveTo>
                    <a:pt x="143" y="1"/>
                  </a:moveTo>
                  <a:cubicBezTo>
                    <a:pt x="48" y="36"/>
                    <a:pt x="0" y="144"/>
                    <a:pt x="0" y="263"/>
                  </a:cubicBezTo>
                  <a:cubicBezTo>
                    <a:pt x="143" y="310"/>
                    <a:pt x="346" y="239"/>
                    <a:pt x="441" y="417"/>
                  </a:cubicBezTo>
                  <a:cubicBezTo>
                    <a:pt x="489" y="465"/>
                    <a:pt x="533" y="489"/>
                    <a:pt x="578" y="489"/>
                  </a:cubicBezTo>
                  <a:cubicBezTo>
                    <a:pt x="622" y="489"/>
                    <a:pt x="667" y="465"/>
                    <a:pt x="715" y="417"/>
                  </a:cubicBezTo>
                  <a:cubicBezTo>
                    <a:pt x="786" y="322"/>
                    <a:pt x="893" y="310"/>
                    <a:pt x="1000" y="310"/>
                  </a:cubicBezTo>
                  <a:lnTo>
                    <a:pt x="1000" y="155"/>
                  </a:lnTo>
                  <a:cubicBezTo>
                    <a:pt x="935" y="69"/>
                    <a:pt x="853" y="35"/>
                    <a:pt x="768" y="35"/>
                  </a:cubicBezTo>
                  <a:cubicBezTo>
                    <a:pt x="714" y="35"/>
                    <a:pt x="659" y="49"/>
                    <a:pt x="608" y="72"/>
                  </a:cubicBezTo>
                  <a:cubicBezTo>
                    <a:pt x="551" y="98"/>
                    <a:pt x="500" y="109"/>
                    <a:pt x="451" y="109"/>
                  </a:cubicBezTo>
                  <a:cubicBezTo>
                    <a:pt x="344" y="109"/>
                    <a:pt x="249" y="5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35"/>
            <p:cNvSpPr/>
            <p:nvPr/>
          </p:nvSpPr>
          <p:spPr>
            <a:xfrm>
              <a:off x="5784650" y="2294725"/>
              <a:ext cx="22625" cy="6950"/>
            </a:xfrm>
            <a:custGeom>
              <a:avLst/>
              <a:gdLst/>
              <a:ahLst/>
              <a:cxnLst/>
              <a:rect l="l" t="t" r="r" b="b"/>
              <a:pathLst>
                <a:path w="905" h="278" extrusionOk="0">
                  <a:moveTo>
                    <a:pt x="180" y="1"/>
                  </a:moveTo>
                  <a:cubicBezTo>
                    <a:pt x="44" y="1"/>
                    <a:pt x="11" y="104"/>
                    <a:pt x="0" y="228"/>
                  </a:cubicBezTo>
                  <a:cubicBezTo>
                    <a:pt x="141" y="241"/>
                    <a:pt x="288" y="278"/>
                    <a:pt x="450" y="278"/>
                  </a:cubicBezTo>
                  <a:cubicBezTo>
                    <a:pt x="590" y="278"/>
                    <a:pt x="740" y="250"/>
                    <a:pt x="905" y="157"/>
                  </a:cubicBezTo>
                  <a:cubicBezTo>
                    <a:pt x="619" y="97"/>
                    <a:pt x="417" y="38"/>
                    <a:pt x="202" y="2"/>
                  </a:cubicBezTo>
                  <a:cubicBezTo>
                    <a:pt x="195" y="1"/>
                    <a:pt x="187"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5"/>
            <p:cNvSpPr/>
            <p:nvPr/>
          </p:nvSpPr>
          <p:spPr>
            <a:xfrm>
              <a:off x="5873650" y="2297425"/>
              <a:ext cx="14000" cy="7350"/>
            </a:xfrm>
            <a:custGeom>
              <a:avLst/>
              <a:gdLst/>
              <a:ahLst/>
              <a:cxnLst/>
              <a:rect l="l" t="t" r="r" b="b"/>
              <a:pathLst>
                <a:path w="560" h="294" extrusionOk="0">
                  <a:moveTo>
                    <a:pt x="560" y="1"/>
                  </a:moveTo>
                  <a:lnTo>
                    <a:pt x="560" y="1"/>
                  </a:lnTo>
                  <a:cubicBezTo>
                    <a:pt x="369" y="13"/>
                    <a:pt x="191" y="13"/>
                    <a:pt x="0" y="25"/>
                  </a:cubicBezTo>
                  <a:lnTo>
                    <a:pt x="0" y="263"/>
                  </a:lnTo>
                  <a:cubicBezTo>
                    <a:pt x="7" y="263"/>
                    <a:pt x="14" y="262"/>
                    <a:pt x="21" y="262"/>
                  </a:cubicBezTo>
                  <a:cubicBezTo>
                    <a:pt x="114" y="262"/>
                    <a:pt x="227" y="294"/>
                    <a:pt x="325" y="294"/>
                  </a:cubicBezTo>
                  <a:cubicBezTo>
                    <a:pt x="451" y="294"/>
                    <a:pt x="553" y="241"/>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35"/>
            <p:cNvSpPr/>
            <p:nvPr/>
          </p:nvSpPr>
          <p:spPr>
            <a:xfrm>
              <a:off x="5941500" y="2301000"/>
              <a:ext cx="14025" cy="6600"/>
            </a:xfrm>
            <a:custGeom>
              <a:avLst/>
              <a:gdLst/>
              <a:ahLst/>
              <a:cxnLst/>
              <a:rect l="l" t="t" r="r" b="b"/>
              <a:pathLst>
                <a:path w="561" h="264" extrusionOk="0">
                  <a:moveTo>
                    <a:pt x="167" y="1"/>
                  </a:moveTo>
                  <a:cubicBezTo>
                    <a:pt x="101" y="23"/>
                    <a:pt x="55" y="76"/>
                    <a:pt x="10" y="132"/>
                  </a:cubicBezTo>
                  <a:lnTo>
                    <a:pt x="10" y="132"/>
                  </a:lnTo>
                  <a:cubicBezTo>
                    <a:pt x="7" y="128"/>
                    <a:pt x="4" y="124"/>
                    <a:pt x="1" y="120"/>
                  </a:cubicBezTo>
                  <a:lnTo>
                    <a:pt x="1" y="144"/>
                  </a:lnTo>
                  <a:cubicBezTo>
                    <a:pt x="4" y="140"/>
                    <a:pt x="7" y="136"/>
                    <a:pt x="10" y="132"/>
                  </a:cubicBezTo>
                  <a:lnTo>
                    <a:pt x="10" y="132"/>
                  </a:lnTo>
                  <a:cubicBezTo>
                    <a:pt x="94" y="234"/>
                    <a:pt x="190" y="264"/>
                    <a:pt x="293" y="264"/>
                  </a:cubicBezTo>
                  <a:cubicBezTo>
                    <a:pt x="379" y="264"/>
                    <a:pt x="470" y="243"/>
                    <a:pt x="560" y="227"/>
                  </a:cubicBezTo>
                  <a:cubicBezTo>
                    <a:pt x="525" y="156"/>
                    <a:pt x="477" y="84"/>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35"/>
            <p:cNvSpPr/>
            <p:nvPr/>
          </p:nvSpPr>
          <p:spPr>
            <a:xfrm>
              <a:off x="5923650" y="2300700"/>
              <a:ext cx="3900" cy="2075"/>
            </a:xfrm>
            <a:custGeom>
              <a:avLst/>
              <a:gdLst/>
              <a:ahLst/>
              <a:cxnLst/>
              <a:rect l="l" t="t" r="r" b="b"/>
              <a:pathLst>
                <a:path w="156" h="83" extrusionOk="0">
                  <a:moveTo>
                    <a:pt x="0" y="1"/>
                  </a:moveTo>
                  <a:cubicBezTo>
                    <a:pt x="19" y="56"/>
                    <a:pt x="43" y="83"/>
                    <a:pt x="71" y="83"/>
                  </a:cubicBezTo>
                  <a:cubicBezTo>
                    <a:pt x="97" y="83"/>
                    <a:pt x="126" y="59"/>
                    <a:pt x="155" y="13"/>
                  </a:cubicBezTo>
                  <a:cubicBezTo>
                    <a:pt x="107" y="13"/>
                    <a:pt x="6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35"/>
            <p:cNvSpPr/>
            <p:nvPr/>
          </p:nvSpPr>
          <p:spPr>
            <a:xfrm>
              <a:off x="5941500" y="2300700"/>
              <a:ext cx="4200" cy="3600"/>
            </a:xfrm>
            <a:custGeom>
              <a:avLst/>
              <a:gdLst/>
              <a:ahLst/>
              <a:cxnLst/>
              <a:rect l="l" t="t" r="r" b="b"/>
              <a:pathLst>
                <a:path w="168" h="144" extrusionOk="0">
                  <a:moveTo>
                    <a:pt x="1" y="1"/>
                  </a:moveTo>
                  <a:lnTo>
                    <a:pt x="1" y="144"/>
                  </a:lnTo>
                  <a:cubicBezTo>
                    <a:pt x="48" y="108"/>
                    <a:pt x="108" y="60"/>
                    <a:pt x="167" y="13"/>
                  </a:cubicBezTo>
                  <a:cubicBezTo>
                    <a:pt x="108" y="13"/>
                    <a:pt x="4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35"/>
            <p:cNvSpPr/>
            <p:nvPr/>
          </p:nvSpPr>
          <p:spPr>
            <a:xfrm>
              <a:off x="5930800" y="2297725"/>
              <a:ext cx="4175" cy="3300"/>
            </a:xfrm>
            <a:custGeom>
              <a:avLst/>
              <a:gdLst/>
              <a:ahLst/>
              <a:cxnLst/>
              <a:rect l="l" t="t" r="r" b="b"/>
              <a:pathLst>
                <a:path w="167" h="132" extrusionOk="0">
                  <a:moveTo>
                    <a:pt x="167" y="1"/>
                  </a:moveTo>
                  <a:lnTo>
                    <a:pt x="167" y="1"/>
                  </a:lnTo>
                  <a:cubicBezTo>
                    <a:pt x="107" y="37"/>
                    <a:pt x="48" y="72"/>
                    <a:pt x="0" y="132"/>
                  </a:cubicBezTo>
                  <a:cubicBezTo>
                    <a:pt x="95" y="120"/>
                    <a:pt x="131" y="72"/>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35"/>
            <p:cNvSpPr/>
            <p:nvPr/>
          </p:nvSpPr>
          <p:spPr>
            <a:xfrm>
              <a:off x="5937925" y="2297725"/>
              <a:ext cx="3600" cy="3300"/>
            </a:xfrm>
            <a:custGeom>
              <a:avLst/>
              <a:gdLst/>
              <a:ahLst/>
              <a:cxnLst/>
              <a:rect l="l" t="t" r="r" b="b"/>
              <a:pathLst>
                <a:path w="144" h="132" extrusionOk="0">
                  <a:moveTo>
                    <a:pt x="1" y="1"/>
                  </a:moveTo>
                  <a:cubicBezTo>
                    <a:pt x="25" y="72"/>
                    <a:pt x="72" y="120"/>
                    <a:pt x="144" y="132"/>
                  </a:cubicBezTo>
                  <a:cubicBezTo>
                    <a:pt x="120" y="60"/>
                    <a:pt x="72"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35"/>
            <p:cNvSpPr/>
            <p:nvPr/>
          </p:nvSpPr>
          <p:spPr>
            <a:xfrm>
              <a:off x="5934950" y="2295500"/>
              <a:ext cx="3000" cy="2250"/>
            </a:xfrm>
            <a:custGeom>
              <a:avLst/>
              <a:gdLst/>
              <a:ahLst/>
              <a:cxnLst/>
              <a:rect l="l" t="t" r="r" b="b"/>
              <a:pathLst>
                <a:path w="120" h="90" extrusionOk="0">
                  <a:moveTo>
                    <a:pt x="51" y="1"/>
                  </a:moveTo>
                  <a:cubicBezTo>
                    <a:pt x="30" y="1"/>
                    <a:pt x="13" y="30"/>
                    <a:pt x="1" y="90"/>
                  </a:cubicBezTo>
                  <a:lnTo>
                    <a:pt x="120" y="90"/>
                  </a:lnTo>
                  <a:cubicBezTo>
                    <a:pt x="96" y="30"/>
                    <a:pt x="72"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35"/>
            <p:cNvSpPr/>
            <p:nvPr/>
          </p:nvSpPr>
          <p:spPr>
            <a:xfrm>
              <a:off x="5837025" y="2304875"/>
              <a:ext cx="4200" cy="3000"/>
            </a:xfrm>
            <a:custGeom>
              <a:avLst/>
              <a:gdLst/>
              <a:ahLst/>
              <a:cxnLst/>
              <a:rect l="l" t="t" r="r" b="b"/>
              <a:pathLst>
                <a:path w="168" h="120" extrusionOk="0">
                  <a:moveTo>
                    <a:pt x="1" y="1"/>
                  </a:moveTo>
                  <a:cubicBezTo>
                    <a:pt x="12" y="48"/>
                    <a:pt x="12" y="72"/>
                    <a:pt x="12" y="120"/>
                  </a:cubicBezTo>
                  <a:cubicBezTo>
                    <a:pt x="72" y="84"/>
                    <a:pt x="120"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35"/>
            <p:cNvSpPr/>
            <p:nvPr/>
          </p:nvSpPr>
          <p:spPr>
            <a:xfrm>
              <a:off x="5966500" y="2306675"/>
              <a:ext cx="36050" cy="10125"/>
            </a:xfrm>
            <a:custGeom>
              <a:avLst/>
              <a:gdLst/>
              <a:ahLst/>
              <a:cxnLst/>
              <a:rect l="l" t="t" r="r" b="b"/>
              <a:pathLst>
                <a:path w="1442" h="405" extrusionOk="0">
                  <a:moveTo>
                    <a:pt x="1" y="0"/>
                  </a:moveTo>
                  <a:lnTo>
                    <a:pt x="1" y="60"/>
                  </a:lnTo>
                  <a:cubicBezTo>
                    <a:pt x="13" y="119"/>
                    <a:pt x="13" y="167"/>
                    <a:pt x="13" y="226"/>
                  </a:cubicBezTo>
                  <a:cubicBezTo>
                    <a:pt x="155" y="339"/>
                    <a:pt x="298" y="404"/>
                    <a:pt x="450" y="404"/>
                  </a:cubicBezTo>
                  <a:cubicBezTo>
                    <a:pt x="538" y="404"/>
                    <a:pt x="630" y="382"/>
                    <a:pt x="727" y="333"/>
                  </a:cubicBezTo>
                  <a:cubicBezTo>
                    <a:pt x="838" y="216"/>
                    <a:pt x="962" y="195"/>
                    <a:pt x="1088" y="195"/>
                  </a:cubicBezTo>
                  <a:cubicBezTo>
                    <a:pt x="1161" y="195"/>
                    <a:pt x="1235" y="202"/>
                    <a:pt x="1308" y="202"/>
                  </a:cubicBezTo>
                  <a:cubicBezTo>
                    <a:pt x="1353" y="202"/>
                    <a:pt x="1398" y="199"/>
                    <a:pt x="1441" y="191"/>
                  </a:cubicBezTo>
                  <a:cubicBezTo>
                    <a:pt x="1253" y="77"/>
                    <a:pt x="1057" y="54"/>
                    <a:pt x="858" y="54"/>
                  </a:cubicBezTo>
                  <a:cubicBezTo>
                    <a:pt x="723" y="54"/>
                    <a:pt x="586" y="65"/>
                    <a:pt x="450" y="65"/>
                  </a:cubicBezTo>
                  <a:cubicBezTo>
                    <a:pt x="344" y="65"/>
                    <a:pt x="237" y="59"/>
                    <a:pt x="132" y="36"/>
                  </a:cubicBezTo>
                  <a:cubicBezTo>
                    <a:pt x="108" y="0"/>
                    <a:pt x="6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35"/>
            <p:cNvSpPr/>
            <p:nvPr/>
          </p:nvSpPr>
          <p:spPr>
            <a:xfrm>
              <a:off x="5927225" y="2313000"/>
              <a:ext cx="6850" cy="5900"/>
            </a:xfrm>
            <a:custGeom>
              <a:avLst/>
              <a:gdLst/>
              <a:ahLst/>
              <a:cxnLst/>
              <a:rect l="l" t="t" r="r" b="b"/>
              <a:pathLst>
                <a:path w="274" h="236" extrusionOk="0">
                  <a:moveTo>
                    <a:pt x="152" y="1"/>
                  </a:moveTo>
                  <a:cubicBezTo>
                    <a:pt x="129" y="1"/>
                    <a:pt x="106" y="10"/>
                    <a:pt x="84" y="33"/>
                  </a:cubicBezTo>
                  <a:cubicBezTo>
                    <a:pt x="0" y="104"/>
                    <a:pt x="36" y="176"/>
                    <a:pt x="131" y="235"/>
                  </a:cubicBezTo>
                  <a:cubicBezTo>
                    <a:pt x="179" y="199"/>
                    <a:pt x="238" y="152"/>
                    <a:pt x="274" y="104"/>
                  </a:cubicBezTo>
                  <a:cubicBezTo>
                    <a:pt x="249" y="47"/>
                    <a:pt x="202" y="1"/>
                    <a:pt x="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35"/>
            <p:cNvSpPr/>
            <p:nvPr/>
          </p:nvSpPr>
          <p:spPr>
            <a:xfrm>
              <a:off x="5893875" y="2300500"/>
              <a:ext cx="8375" cy="4250"/>
            </a:xfrm>
            <a:custGeom>
              <a:avLst/>
              <a:gdLst/>
              <a:ahLst/>
              <a:cxnLst/>
              <a:rect l="l" t="t" r="r" b="b"/>
              <a:pathLst>
                <a:path w="335" h="170" extrusionOk="0">
                  <a:moveTo>
                    <a:pt x="146" y="1"/>
                  </a:moveTo>
                  <a:cubicBezTo>
                    <a:pt x="102" y="1"/>
                    <a:pt x="61" y="15"/>
                    <a:pt x="24" y="57"/>
                  </a:cubicBezTo>
                  <a:cubicBezTo>
                    <a:pt x="1" y="57"/>
                    <a:pt x="1" y="80"/>
                    <a:pt x="24" y="104"/>
                  </a:cubicBezTo>
                  <a:cubicBezTo>
                    <a:pt x="72" y="152"/>
                    <a:pt x="123" y="170"/>
                    <a:pt x="175" y="170"/>
                  </a:cubicBezTo>
                  <a:cubicBezTo>
                    <a:pt x="227" y="170"/>
                    <a:pt x="280" y="152"/>
                    <a:pt x="334" y="128"/>
                  </a:cubicBezTo>
                  <a:lnTo>
                    <a:pt x="334" y="80"/>
                  </a:lnTo>
                  <a:lnTo>
                    <a:pt x="334" y="45"/>
                  </a:lnTo>
                  <a:cubicBezTo>
                    <a:pt x="267" y="25"/>
                    <a:pt x="204"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35"/>
            <p:cNvSpPr/>
            <p:nvPr/>
          </p:nvSpPr>
          <p:spPr>
            <a:xfrm>
              <a:off x="5848350" y="2333975"/>
              <a:ext cx="6850" cy="2475"/>
            </a:xfrm>
            <a:custGeom>
              <a:avLst/>
              <a:gdLst/>
              <a:ahLst/>
              <a:cxnLst/>
              <a:rect l="l" t="t" r="r" b="b"/>
              <a:pathLst>
                <a:path w="274" h="99" extrusionOk="0">
                  <a:moveTo>
                    <a:pt x="141" y="0"/>
                  </a:moveTo>
                  <a:cubicBezTo>
                    <a:pt x="95" y="0"/>
                    <a:pt x="48" y="33"/>
                    <a:pt x="0" y="99"/>
                  </a:cubicBezTo>
                  <a:lnTo>
                    <a:pt x="274" y="99"/>
                  </a:lnTo>
                  <a:cubicBezTo>
                    <a:pt x="232" y="33"/>
                    <a:pt x="188" y="0"/>
                    <a:pt x="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35"/>
            <p:cNvSpPr/>
            <p:nvPr/>
          </p:nvSpPr>
          <p:spPr>
            <a:xfrm>
              <a:off x="6070100" y="2322450"/>
              <a:ext cx="4475" cy="3000"/>
            </a:xfrm>
            <a:custGeom>
              <a:avLst/>
              <a:gdLst/>
              <a:ahLst/>
              <a:cxnLst/>
              <a:rect l="l" t="t" r="r" b="b"/>
              <a:pathLst>
                <a:path w="179" h="120" extrusionOk="0">
                  <a:moveTo>
                    <a:pt x="179" y="0"/>
                  </a:moveTo>
                  <a:lnTo>
                    <a:pt x="0" y="36"/>
                  </a:lnTo>
                  <a:cubicBezTo>
                    <a:pt x="12" y="72"/>
                    <a:pt x="24" y="83"/>
                    <a:pt x="36" y="119"/>
                  </a:cubicBezTo>
                  <a:cubicBezTo>
                    <a:pt x="84" y="72"/>
                    <a:pt x="131" y="36"/>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35"/>
            <p:cNvSpPr/>
            <p:nvPr/>
          </p:nvSpPr>
          <p:spPr>
            <a:xfrm>
              <a:off x="5905775" y="3105525"/>
              <a:ext cx="89575" cy="39275"/>
            </a:xfrm>
            <a:custGeom>
              <a:avLst/>
              <a:gdLst/>
              <a:ahLst/>
              <a:cxnLst/>
              <a:rect l="l" t="t" r="r" b="b"/>
              <a:pathLst>
                <a:path w="3583" h="1571" extrusionOk="0">
                  <a:moveTo>
                    <a:pt x="589" y="0"/>
                  </a:moveTo>
                  <a:cubicBezTo>
                    <a:pt x="407" y="0"/>
                    <a:pt x="244" y="85"/>
                    <a:pt x="96" y="240"/>
                  </a:cubicBezTo>
                  <a:cubicBezTo>
                    <a:pt x="1" y="336"/>
                    <a:pt x="37" y="443"/>
                    <a:pt x="132" y="514"/>
                  </a:cubicBezTo>
                  <a:cubicBezTo>
                    <a:pt x="211" y="472"/>
                    <a:pt x="284" y="438"/>
                    <a:pt x="354" y="438"/>
                  </a:cubicBezTo>
                  <a:cubicBezTo>
                    <a:pt x="421" y="438"/>
                    <a:pt x="485" y="469"/>
                    <a:pt x="549" y="550"/>
                  </a:cubicBezTo>
                  <a:cubicBezTo>
                    <a:pt x="1061" y="1098"/>
                    <a:pt x="1704" y="1372"/>
                    <a:pt x="2418" y="1503"/>
                  </a:cubicBezTo>
                  <a:cubicBezTo>
                    <a:pt x="2498" y="1455"/>
                    <a:pt x="2576" y="1437"/>
                    <a:pt x="2653" y="1437"/>
                  </a:cubicBezTo>
                  <a:cubicBezTo>
                    <a:pt x="2865" y="1437"/>
                    <a:pt x="3068" y="1570"/>
                    <a:pt x="3277" y="1570"/>
                  </a:cubicBezTo>
                  <a:cubicBezTo>
                    <a:pt x="3331" y="1570"/>
                    <a:pt x="3386" y="1561"/>
                    <a:pt x="3442" y="1538"/>
                  </a:cubicBezTo>
                  <a:cubicBezTo>
                    <a:pt x="3475" y="1337"/>
                    <a:pt x="3582" y="1094"/>
                    <a:pt x="3252" y="1094"/>
                  </a:cubicBezTo>
                  <a:cubicBezTo>
                    <a:pt x="3230" y="1094"/>
                    <a:pt x="3206" y="1095"/>
                    <a:pt x="3180" y="1098"/>
                  </a:cubicBezTo>
                  <a:cubicBezTo>
                    <a:pt x="3101" y="1107"/>
                    <a:pt x="3020" y="1117"/>
                    <a:pt x="2941" y="1117"/>
                  </a:cubicBezTo>
                  <a:cubicBezTo>
                    <a:pt x="2808" y="1117"/>
                    <a:pt x="2682" y="1087"/>
                    <a:pt x="2585" y="967"/>
                  </a:cubicBezTo>
                  <a:cubicBezTo>
                    <a:pt x="1942" y="824"/>
                    <a:pt x="1418" y="443"/>
                    <a:pt x="894" y="74"/>
                  </a:cubicBezTo>
                  <a:cubicBezTo>
                    <a:pt x="787" y="24"/>
                    <a:pt x="685"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35"/>
            <p:cNvSpPr/>
            <p:nvPr/>
          </p:nvSpPr>
          <p:spPr>
            <a:xfrm>
              <a:off x="5938225" y="2983225"/>
              <a:ext cx="14625" cy="70275"/>
            </a:xfrm>
            <a:custGeom>
              <a:avLst/>
              <a:gdLst/>
              <a:ahLst/>
              <a:cxnLst/>
              <a:rect l="l" t="t" r="r" b="b"/>
              <a:pathLst>
                <a:path w="585" h="2811" extrusionOk="0">
                  <a:moveTo>
                    <a:pt x="1" y="1"/>
                  </a:moveTo>
                  <a:cubicBezTo>
                    <a:pt x="1" y="930"/>
                    <a:pt x="108" y="1870"/>
                    <a:pt x="179" y="2811"/>
                  </a:cubicBezTo>
                  <a:cubicBezTo>
                    <a:pt x="584" y="2704"/>
                    <a:pt x="251" y="2299"/>
                    <a:pt x="406" y="2096"/>
                  </a:cubicBezTo>
                  <a:lnTo>
                    <a:pt x="406" y="2025"/>
                  </a:lnTo>
                  <a:lnTo>
                    <a:pt x="394" y="1942"/>
                  </a:lnTo>
                  <a:cubicBezTo>
                    <a:pt x="298" y="1668"/>
                    <a:pt x="275" y="1346"/>
                    <a:pt x="275" y="1025"/>
                  </a:cubicBezTo>
                  <a:cubicBezTo>
                    <a:pt x="239" y="727"/>
                    <a:pt x="346" y="418"/>
                    <a:pt x="155" y="132"/>
                  </a:cubicBezTo>
                  <a:lnTo>
                    <a:pt x="108" y="84"/>
                  </a:lnTo>
                  <a:cubicBezTo>
                    <a:pt x="72" y="60"/>
                    <a:pt x="48"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35"/>
            <p:cNvSpPr/>
            <p:nvPr/>
          </p:nvSpPr>
          <p:spPr>
            <a:xfrm>
              <a:off x="5942100" y="3035925"/>
              <a:ext cx="14025" cy="36325"/>
            </a:xfrm>
            <a:custGeom>
              <a:avLst/>
              <a:gdLst/>
              <a:ahLst/>
              <a:cxnLst/>
              <a:rect l="l" t="t" r="r" b="b"/>
              <a:pathLst>
                <a:path w="561" h="1453" extrusionOk="0">
                  <a:moveTo>
                    <a:pt x="262" y="0"/>
                  </a:moveTo>
                  <a:lnTo>
                    <a:pt x="262" y="0"/>
                  </a:lnTo>
                  <a:cubicBezTo>
                    <a:pt x="0" y="155"/>
                    <a:pt x="203" y="477"/>
                    <a:pt x="36" y="667"/>
                  </a:cubicBezTo>
                  <a:lnTo>
                    <a:pt x="84" y="1250"/>
                  </a:lnTo>
                  <a:cubicBezTo>
                    <a:pt x="131" y="1322"/>
                    <a:pt x="167" y="1393"/>
                    <a:pt x="251" y="1453"/>
                  </a:cubicBezTo>
                  <a:cubicBezTo>
                    <a:pt x="251" y="1310"/>
                    <a:pt x="262" y="1155"/>
                    <a:pt x="262" y="1012"/>
                  </a:cubicBezTo>
                  <a:lnTo>
                    <a:pt x="262" y="1012"/>
                  </a:lnTo>
                  <a:lnTo>
                    <a:pt x="251" y="1024"/>
                  </a:lnTo>
                  <a:cubicBezTo>
                    <a:pt x="560" y="691"/>
                    <a:pt x="393" y="346"/>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35"/>
            <p:cNvSpPr/>
            <p:nvPr/>
          </p:nvSpPr>
          <p:spPr>
            <a:xfrm>
              <a:off x="5938525" y="2996925"/>
              <a:ext cx="10150" cy="35750"/>
            </a:xfrm>
            <a:custGeom>
              <a:avLst/>
              <a:gdLst/>
              <a:ahLst/>
              <a:cxnLst/>
              <a:rect l="l" t="t" r="r" b="b"/>
              <a:pathLst>
                <a:path w="406" h="1430" extrusionOk="0">
                  <a:moveTo>
                    <a:pt x="394" y="1"/>
                  </a:moveTo>
                  <a:cubicBezTo>
                    <a:pt x="1" y="48"/>
                    <a:pt x="322" y="417"/>
                    <a:pt x="143" y="548"/>
                  </a:cubicBezTo>
                  <a:cubicBezTo>
                    <a:pt x="96" y="870"/>
                    <a:pt x="215" y="1155"/>
                    <a:pt x="405" y="1429"/>
                  </a:cubicBezTo>
                  <a:cubicBezTo>
                    <a:pt x="405" y="953"/>
                    <a:pt x="394" y="465"/>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35"/>
            <p:cNvSpPr/>
            <p:nvPr/>
          </p:nvSpPr>
          <p:spPr>
            <a:xfrm>
              <a:off x="5942100" y="2985625"/>
              <a:ext cx="6275" cy="24725"/>
            </a:xfrm>
            <a:custGeom>
              <a:avLst/>
              <a:gdLst/>
              <a:ahLst/>
              <a:cxnLst/>
              <a:rect l="l" t="t" r="r" b="b"/>
              <a:pathLst>
                <a:path w="251" h="989" extrusionOk="0">
                  <a:moveTo>
                    <a:pt x="131" y="0"/>
                  </a:moveTo>
                  <a:lnTo>
                    <a:pt x="131" y="0"/>
                  </a:lnTo>
                  <a:cubicBezTo>
                    <a:pt x="84" y="24"/>
                    <a:pt x="60" y="24"/>
                    <a:pt x="12" y="36"/>
                  </a:cubicBezTo>
                  <a:cubicBezTo>
                    <a:pt x="12" y="345"/>
                    <a:pt x="0" y="679"/>
                    <a:pt x="0" y="988"/>
                  </a:cubicBezTo>
                  <a:cubicBezTo>
                    <a:pt x="215" y="869"/>
                    <a:pt x="36" y="548"/>
                    <a:pt x="251" y="429"/>
                  </a:cubicBezTo>
                  <a:lnTo>
                    <a:pt x="251" y="381"/>
                  </a:lnTo>
                  <a:lnTo>
                    <a:pt x="251" y="298"/>
                  </a:lnTo>
                  <a:cubicBezTo>
                    <a:pt x="179" y="226"/>
                    <a:pt x="215" y="95"/>
                    <a:pt x="120" y="24"/>
                  </a:cubicBez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35"/>
            <p:cNvSpPr/>
            <p:nvPr/>
          </p:nvSpPr>
          <p:spPr>
            <a:xfrm>
              <a:off x="5945075" y="2985775"/>
              <a:ext cx="3600" cy="7300"/>
            </a:xfrm>
            <a:custGeom>
              <a:avLst/>
              <a:gdLst/>
              <a:ahLst/>
              <a:cxnLst/>
              <a:rect l="l" t="t" r="r" b="b"/>
              <a:pathLst>
                <a:path w="144" h="292" extrusionOk="0">
                  <a:moveTo>
                    <a:pt x="62" y="0"/>
                  </a:moveTo>
                  <a:cubicBezTo>
                    <a:pt x="39" y="0"/>
                    <a:pt x="18" y="6"/>
                    <a:pt x="1" y="18"/>
                  </a:cubicBezTo>
                  <a:cubicBezTo>
                    <a:pt x="1" y="113"/>
                    <a:pt x="24" y="232"/>
                    <a:pt x="132" y="292"/>
                  </a:cubicBezTo>
                  <a:cubicBezTo>
                    <a:pt x="132" y="208"/>
                    <a:pt x="143" y="101"/>
                    <a:pt x="132" y="18"/>
                  </a:cubicBezTo>
                  <a:cubicBezTo>
                    <a:pt x="108" y="6"/>
                    <a:pt x="84" y="0"/>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35"/>
            <p:cNvSpPr/>
            <p:nvPr/>
          </p:nvSpPr>
          <p:spPr>
            <a:xfrm>
              <a:off x="6153425" y="2613250"/>
              <a:ext cx="6575" cy="6875"/>
            </a:xfrm>
            <a:custGeom>
              <a:avLst/>
              <a:gdLst/>
              <a:ahLst/>
              <a:cxnLst/>
              <a:rect l="l" t="t" r="r" b="b"/>
              <a:pathLst>
                <a:path w="263" h="275" extrusionOk="0">
                  <a:moveTo>
                    <a:pt x="1" y="0"/>
                  </a:moveTo>
                  <a:cubicBezTo>
                    <a:pt x="1" y="108"/>
                    <a:pt x="1" y="215"/>
                    <a:pt x="96" y="274"/>
                  </a:cubicBezTo>
                  <a:cubicBezTo>
                    <a:pt x="215" y="120"/>
                    <a:pt x="263"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35"/>
            <p:cNvSpPr/>
            <p:nvPr/>
          </p:nvSpPr>
          <p:spPr>
            <a:xfrm>
              <a:off x="6100150" y="2610350"/>
              <a:ext cx="2700" cy="2325"/>
            </a:xfrm>
            <a:custGeom>
              <a:avLst/>
              <a:gdLst/>
              <a:ahLst/>
              <a:cxnLst/>
              <a:rect l="l" t="t" r="r" b="b"/>
              <a:pathLst>
                <a:path w="108" h="93" extrusionOk="0">
                  <a:moveTo>
                    <a:pt x="43" y="1"/>
                  </a:moveTo>
                  <a:cubicBezTo>
                    <a:pt x="32" y="1"/>
                    <a:pt x="18" y="4"/>
                    <a:pt x="1" y="9"/>
                  </a:cubicBezTo>
                  <a:cubicBezTo>
                    <a:pt x="13" y="57"/>
                    <a:pt x="48" y="69"/>
                    <a:pt x="108" y="93"/>
                  </a:cubicBezTo>
                  <a:cubicBezTo>
                    <a:pt x="90" y="30"/>
                    <a:pt x="79" y="1"/>
                    <a:pt x="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35"/>
            <p:cNvSpPr/>
            <p:nvPr/>
          </p:nvSpPr>
          <p:spPr>
            <a:xfrm>
              <a:off x="5238750" y="1854750"/>
              <a:ext cx="20850" cy="99225"/>
            </a:xfrm>
            <a:custGeom>
              <a:avLst/>
              <a:gdLst/>
              <a:ahLst/>
              <a:cxnLst/>
              <a:rect l="l" t="t" r="r" b="b"/>
              <a:pathLst>
                <a:path w="834" h="3969" extrusionOk="0">
                  <a:moveTo>
                    <a:pt x="704" y="0"/>
                  </a:moveTo>
                  <a:cubicBezTo>
                    <a:pt x="664" y="0"/>
                    <a:pt x="625" y="21"/>
                    <a:pt x="583" y="63"/>
                  </a:cubicBezTo>
                  <a:cubicBezTo>
                    <a:pt x="321" y="563"/>
                    <a:pt x="357" y="1146"/>
                    <a:pt x="167" y="1646"/>
                  </a:cubicBezTo>
                  <a:cubicBezTo>
                    <a:pt x="167" y="1885"/>
                    <a:pt x="155" y="2123"/>
                    <a:pt x="155" y="2361"/>
                  </a:cubicBezTo>
                  <a:cubicBezTo>
                    <a:pt x="191" y="2397"/>
                    <a:pt x="191" y="2432"/>
                    <a:pt x="167" y="2516"/>
                  </a:cubicBezTo>
                  <a:cubicBezTo>
                    <a:pt x="191" y="3004"/>
                    <a:pt x="0" y="3480"/>
                    <a:pt x="131" y="3968"/>
                  </a:cubicBezTo>
                  <a:cubicBezTo>
                    <a:pt x="191" y="3968"/>
                    <a:pt x="250" y="3956"/>
                    <a:pt x="298" y="3921"/>
                  </a:cubicBezTo>
                  <a:cubicBezTo>
                    <a:pt x="345" y="3885"/>
                    <a:pt x="393" y="3849"/>
                    <a:pt x="417" y="3801"/>
                  </a:cubicBezTo>
                  <a:cubicBezTo>
                    <a:pt x="417" y="3766"/>
                    <a:pt x="429" y="3706"/>
                    <a:pt x="429" y="3659"/>
                  </a:cubicBezTo>
                  <a:cubicBezTo>
                    <a:pt x="393" y="3599"/>
                    <a:pt x="393" y="3551"/>
                    <a:pt x="429" y="3504"/>
                  </a:cubicBezTo>
                  <a:cubicBezTo>
                    <a:pt x="417" y="3468"/>
                    <a:pt x="417" y="3409"/>
                    <a:pt x="417" y="3361"/>
                  </a:cubicBezTo>
                  <a:cubicBezTo>
                    <a:pt x="357" y="3313"/>
                    <a:pt x="357" y="3242"/>
                    <a:pt x="357" y="3170"/>
                  </a:cubicBezTo>
                  <a:lnTo>
                    <a:pt x="357" y="3016"/>
                  </a:lnTo>
                  <a:cubicBezTo>
                    <a:pt x="357" y="2969"/>
                    <a:pt x="372" y="2937"/>
                    <a:pt x="407" y="2937"/>
                  </a:cubicBezTo>
                  <a:cubicBezTo>
                    <a:pt x="417" y="2937"/>
                    <a:pt x="428" y="2939"/>
                    <a:pt x="441" y="2944"/>
                  </a:cubicBezTo>
                  <a:cubicBezTo>
                    <a:pt x="476" y="2944"/>
                    <a:pt x="524" y="2932"/>
                    <a:pt x="548" y="2909"/>
                  </a:cubicBezTo>
                  <a:cubicBezTo>
                    <a:pt x="417" y="2539"/>
                    <a:pt x="429" y="2147"/>
                    <a:pt x="548" y="1777"/>
                  </a:cubicBezTo>
                  <a:cubicBezTo>
                    <a:pt x="464" y="1646"/>
                    <a:pt x="476" y="1492"/>
                    <a:pt x="548" y="1361"/>
                  </a:cubicBezTo>
                  <a:cubicBezTo>
                    <a:pt x="762" y="956"/>
                    <a:pt x="691" y="492"/>
                    <a:pt x="833" y="63"/>
                  </a:cubicBezTo>
                  <a:cubicBezTo>
                    <a:pt x="786" y="21"/>
                    <a:pt x="744" y="0"/>
                    <a:pt x="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35"/>
            <p:cNvSpPr/>
            <p:nvPr/>
          </p:nvSpPr>
          <p:spPr>
            <a:xfrm>
              <a:off x="5259575" y="1723550"/>
              <a:ext cx="44375" cy="32175"/>
            </a:xfrm>
            <a:custGeom>
              <a:avLst/>
              <a:gdLst/>
              <a:ahLst/>
              <a:cxnLst/>
              <a:rect l="l" t="t" r="r" b="b"/>
              <a:pathLst>
                <a:path w="1775" h="1287" extrusionOk="0">
                  <a:moveTo>
                    <a:pt x="1584" y="1"/>
                  </a:moveTo>
                  <a:cubicBezTo>
                    <a:pt x="1468" y="49"/>
                    <a:pt x="1360" y="121"/>
                    <a:pt x="1234" y="121"/>
                  </a:cubicBezTo>
                  <a:cubicBezTo>
                    <a:pt x="1205" y="121"/>
                    <a:pt x="1175" y="117"/>
                    <a:pt x="1143" y="108"/>
                  </a:cubicBezTo>
                  <a:cubicBezTo>
                    <a:pt x="1132" y="120"/>
                    <a:pt x="1108" y="144"/>
                    <a:pt x="1072" y="144"/>
                  </a:cubicBezTo>
                  <a:cubicBezTo>
                    <a:pt x="1048" y="179"/>
                    <a:pt x="1012" y="227"/>
                    <a:pt x="1012" y="275"/>
                  </a:cubicBezTo>
                  <a:cubicBezTo>
                    <a:pt x="584" y="394"/>
                    <a:pt x="274" y="656"/>
                    <a:pt x="120" y="1096"/>
                  </a:cubicBezTo>
                  <a:cubicBezTo>
                    <a:pt x="96" y="1168"/>
                    <a:pt x="48" y="1215"/>
                    <a:pt x="0" y="1275"/>
                  </a:cubicBezTo>
                  <a:cubicBezTo>
                    <a:pt x="60" y="1275"/>
                    <a:pt x="108" y="1287"/>
                    <a:pt x="167" y="1287"/>
                  </a:cubicBezTo>
                  <a:cubicBezTo>
                    <a:pt x="691" y="870"/>
                    <a:pt x="1310" y="632"/>
                    <a:pt x="1774" y="156"/>
                  </a:cubicBezTo>
                  <a:cubicBezTo>
                    <a:pt x="1739" y="60"/>
                    <a:pt x="1679" y="1"/>
                    <a:pt x="1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35"/>
            <p:cNvSpPr/>
            <p:nvPr/>
          </p:nvSpPr>
          <p:spPr>
            <a:xfrm>
              <a:off x="5217300" y="1771175"/>
              <a:ext cx="29500" cy="32025"/>
            </a:xfrm>
            <a:custGeom>
              <a:avLst/>
              <a:gdLst/>
              <a:ahLst/>
              <a:cxnLst/>
              <a:rect l="l" t="t" r="r" b="b"/>
              <a:pathLst>
                <a:path w="1180" h="1281" extrusionOk="0">
                  <a:moveTo>
                    <a:pt x="751" y="1"/>
                  </a:moveTo>
                  <a:cubicBezTo>
                    <a:pt x="656" y="477"/>
                    <a:pt x="334" y="810"/>
                    <a:pt x="1" y="1108"/>
                  </a:cubicBezTo>
                  <a:cubicBezTo>
                    <a:pt x="156" y="1120"/>
                    <a:pt x="334" y="1096"/>
                    <a:pt x="441" y="1275"/>
                  </a:cubicBezTo>
                  <a:cubicBezTo>
                    <a:pt x="459" y="1279"/>
                    <a:pt x="476" y="1281"/>
                    <a:pt x="490" y="1281"/>
                  </a:cubicBezTo>
                  <a:cubicBezTo>
                    <a:pt x="605" y="1281"/>
                    <a:pt x="640" y="1170"/>
                    <a:pt x="703" y="1096"/>
                  </a:cubicBezTo>
                  <a:cubicBezTo>
                    <a:pt x="798" y="870"/>
                    <a:pt x="906" y="632"/>
                    <a:pt x="1001" y="406"/>
                  </a:cubicBezTo>
                  <a:cubicBezTo>
                    <a:pt x="1037" y="346"/>
                    <a:pt x="1084" y="286"/>
                    <a:pt x="1144" y="239"/>
                  </a:cubicBezTo>
                  <a:cubicBezTo>
                    <a:pt x="1179" y="203"/>
                    <a:pt x="1179" y="144"/>
                    <a:pt x="1144" y="96"/>
                  </a:cubicBezTo>
                  <a:cubicBezTo>
                    <a:pt x="1025" y="60"/>
                    <a:pt x="894" y="36"/>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35"/>
            <p:cNvSpPr/>
            <p:nvPr/>
          </p:nvSpPr>
          <p:spPr>
            <a:xfrm>
              <a:off x="5223850" y="1798875"/>
              <a:ext cx="14325" cy="36325"/>
            </a:xfrm>
            <a:custGeom>
              <a:avLst/>
              <a:gdLst/>
              <a:ahLst/>
              <a:cxnLst/>
              <a:rect l="l" t="t" r="r" b="b"/>
              <a:pathLst>
                <a:path w="573" h="1453" extrusionOk="0">
                  <a:moveTo>
                    <a:pt x="453" y="0"/>
                  </a:moveTo>
                  <a:lnTo>
                    <a:pt x="453" y="0"/>
                  </a:lnTo>
                  <a:cubicBezTo>
                    <a:pt x="358" y="60"/>
                    <a:pt x="275" y="107"/>
                    <a:pt x="179" y="167"/>
                  </a:cubicBezTo>
                  <a:cubicBezTo>
                    <a:pt x="167" y="191"/>
                    <a:pt x="167" y="238"/>
                    <a:pt x="132" y="274"/>
                  </a:cubicBezTo>
                  <a:cubicBezTo>
                    <a:pt x="96" y="333"/>
                    <a:pt x="48" y="381"/>
                    <a:pt x="36" y="452"/>
                  </a:cubicBezTo>
                  <a:cubicBezTo>
                    <a:pt x="36" y="643"/>
                    <a:pt x="13" y="810"/>
                    <a:pt x="1" y="988"/>
                  </a:cubicBezTo>
                  <a:cubicBezTo>
                    <a:pt x="13" y="1155"/>
                    <a:pt x="13" y="1310"/>
                    <a:pt x="36" y="1453"/>
                  </a:cubicBezTo>
                  <a:cubicBezTo>
                    <a:pt x="72" y="1441"/>
                    <a:pt x="108" y="1429"/>
                    <a:pt x="155" y="1405"/>
                  </a:cubicBezTo>
                  <a:cubicBezTo>
                    <a:pt x="215" y="941"/>
                    <a:pt x="572" y="512"/>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35"/>
            <p:cNvSpPr/>
            <p:nvPr/>
          </p:nvSpPr>
          <p:spPr>
            <a:xfrm>
              <a:off x="5363150" y="1709125"/>
              <a:ext cx="33675" cy="12675"/>
            </a:xfrm>
            <a:custGeom>
              <a:avLst/>
              <a:gdLst/>
              <a:ahLst/>
              <a:cxnLst/>
              <a:rect l="l" t="t" r="r" b="b"/>
              <a:pathLst>
                <a:path w="1347" h="507" extrusionOk="0">
                  <a:moveTo>
                    <a:pt x="820" y="1"/>
                  </a:moveTo>
                  <a:cubicBezTo>
                    <a:pt x="479" y="1"/>
                    <a:pt x="313" y="380"/>
                    <a:pt x="1" y="447"/>
                  </a:cubicBezTo>
                  <a:cubicBezTo>
                    <a:pt x="105" y="491"/>
                    <a:pt x="207" y="507"/>
                    <a:pt x="308" y="507"/>
                  </a:cubicBezTo>
                  <a:cubicBezTo>
                    <a:pt x="505" y="507"/>
                    <a:pt x="697" y="447"/>
                    <a:pt x="894" y="423"/>
                  </a:cubicBezTo>
                  <a:cubicBezTo>
                    <a:pt x="846" y="280"/>
                    <a:pt x="1346" y="137"/>
                    <a:pt x="894" y="6"/>
                  </a:cubicBezTo>
                  <a:cubicBezTo>
                    <a:pt x="868" y="2"/>
                    <a:pt x="844"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35"/>
            <p:cNvSpPr/>
            <p:nvPr/>
          </p:nvSpPr>
          <p:spPr>
            <a:xfrm>
              <a:off x="5299150" y="1719125"/>
              <a:ext cx="32175" cy="8675"/>
            </a:xfrm>
            <a:custGeom>
              <a:avLst/>
              <a:gdLst/>
              <a:ahLst/>
              <a:cxnLst/>
              <a:rect l="l" t="t" r="r" b="b"/>
              <a:pathLst>
                <a:path w="1287" h="347" extrusionOk="0">
                  <a:moveTo>
                    <a:pt x="888" y="1"/>
                  </a:moveTo>
                  <a:cubicBezTo>
                    <a:pt x="740" y="1"/>
                    <a:pt x="588" y="35"/>
                    <a:pt x="442" y="35"/>
                  </a:cubicBezTo>
                  <a:cubicBezTo>
                    <a:pt x="405" y="27"/>
                    <a:pt x="370" y="23"/>
                    <a:pt x="336" y="23"/>
                  </a:cubicBezTo>
                  <a:cubicBezTo>
                    <a:pt x="214" y="23"/>
                    <a:pt x="106" y="73"/>
                    <a:pt x="13" y="166"/>
                  </a:cubicBezTo>
                  <a:lnTo>
                    <a:pt x="1" y="202"/>
                  </a:lnTo>
                  <a:cubicBezTo>
                    <a:pt x="61" y="237"/>
                    <a:pt x="132" y="297"/>
                    <a:pt x="191" y="344"/>
                  </a:cubicBezTo>
                  <a:cubicBezTo>
                    <a:pt x="210" y="346"/>
                    <a:pt x="228" y="347"/>
                    <a:pt x="246" y="347"/>
                  </a:cubicBezTo>
                  <a:cubicBezTo>
                    <a:pt x="557" y="347"/>
                    <a:pt x="814" y="117"/>
                    <a:pt x="1098" y="117"/>
                  </a:cubicBezTo>
                  <a:cubicBezTo>
                    <a:pt x="1159" y="117"/>
                    <a:pt x="1222" y="128"/>
                    <a:pt x="1287" y="154"/>
                  </a:cubicBezTo>
                  <a:cubicBezTo>
                    <a:pt x="1165" y="32"/>
                    <a:pt x="1028" y="1"/>
                    <a:pt x="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35"/>
            <p:cNvSpPr/>
            <p:nvPr/>
          </p:nvSpPr>
          <p:spPr>
            <a:xfrm>
              <a:off x="5253325" y="1833700"/>
              <a:ext cx="8050" cy="22350"/>
            </a:xfrm>
            <a:custGeom>
              <a:avLst/>
              <a:gdLst/>
              <a:ahLst/>
              <a:cxnLst/>
              <a:rect l="l" t="t" r="r" b="b"/>
              <a:pathLst>
                <a:path w="322" h="894" extrusionOk="0">
                  <a:moveTo>
                    <a:pt x="203" y="0"/>
                  </a:moveTo>
                  <a:lnTo>
                    <a:pt x="203" y="0"/>
                  </a:lnTo>
                  <a:cubicBezTo>
                    <a:pt x="24" y="179"/>
                    <a:pt x="227" y="464"/>
                    <a:pt x="0" y="619"/>
                  </a:cubicBezTo>
                  <a:lnTo>
                    <a:pt x="0" y="893"/>
                  </a:lnTo>
                  <a:lnTo>
                    <a:pt x="250" y="893"/>
                  </a:lnTo>
                  <a:cubicBezTo>
                    <a:pt x="250" y="750"/>
                    <a:pt x="262" y="607"/>
                    <a:pt x="286" y="464"/>
                  </a:cubicBezTo>
                  <a:cubicBezTo>
                    <a:pt x="250" y="322"/>
                    <a:pt x="322" y="143"/>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35"/>
            <p:cNvSpPr/>
            <p:nvPr/>
          </p:nvSpPr>
          <p:spPr>
            <a:xfrm>
              <a:off x="5941200" y="1738475"/>
              <a:ext cx="11350" cy="2975"/>
            </a:xfrm>
            <a:custGeom>
              <a:avLst/>
              <a:gdLst/>
              <a:ahLst/>
              <a:cxnLst/>
              <a:rect l="l" t="t" r="r" b="b"/>
              <a:pathLst>
                <a:path w="454" h="119" extrusionOk="0">
                  <a:moveTo>
                    <a:pt x="231" y="0"/>
                  </a:moveTo>
                  <a:cubicBezTo>
                    <a:pt x="156" y="0"/>
                    <a:pt x="80" y="39"/>
                    <a:pt x="1" y="118"/>
                  </a:cubicBezTo>
                  <a:cubicBezTo>
                    <a:pt x="156" y="106"/>
                    <a:pt x="298" y="106"/>
                    <a:pt x="453" y="106"/>
                  </a:cubicBezTo>
                  <a:cubicBezTo>
                    <a:pt x="377" y="36"/>
                    <a:pt x="304"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35"/>
            <p:cNvSpPr/>
            <p:nvPr/>
          </p:nvSpPr>
          <p:spPr>
            <a:xfrm>
              <a:off x="5242600" y="1777125"/>
              <a:ext cx="3300" cy="4200"/>
            </a:xfrm>
            <a:custGeom>
              <a:avLst/>
              <a:gdLst/>
              <a:ahLst/>
              <a:cxnLst/>
              <a:rect l="l" t="t" r="r" b="b"/>
              <a:pathLst>
                <a:path w="132" h="168" extrusionOk="0">
                  <a:moveTo>
                    <a:pt x="132" y="1"/>
                  </a:moveTo>
                  <a:lnTo>
                    <a:pt x="132" y="1"/>
                  </a:lnTo>
                  <a:cubicBezTo>
                    <a:pt x="37" y="37"/>
                    <a:pt x="1" y="84"/>
                    <a:pt x="1" y="168"/>
                  </a:cubicBezTo>
                  <a:cubicBezTo>
                    <a:pt x="72" y="144"/>
                    <a:pt x="120" y="96"/>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35"/>
            <p:cNvSpPr/>
            <p:nvPr/>
          </p:nvSpPr>
          <p:spPr>
            <a:xfrm>
              <a:off x="5245875" y="1772275"/>
              <a:ext cx="3600" cy="4875"/>
            </a:xfrm>
            <a:custGeom>
              <a:avLst/>
              <a:gdLst/>
              <a:ahLst/>
              <a:cxnLst/>
              <a:rect l="l" t="t" r="r" b="b"/>
              <a:pathLst>
                <a:path w="144" h="195" extrusionOk="0">
                  <a:moveTo>
                    <a:pt x="75" y="0"/>
                  </a:moveTo>
                  <a:cubicBezTo>
                    <a:pt x="40" y="0"/>
                    <a:pt x="10" y="16"/>
                    <a:pt x="1" y="52"/>
                  </a:cubicBezTo>
                  <a:lnTo>
                    <a:pt x="1" y="195"/>
                  </a:lnTo>
                  <a:cubicBezTo>
                    <a:pt x="72" y="183"/>
                    <a:pt x="120" y="135"/>
                    <a:pt x="144" y="52"/>
                  </a:cubicBezTo>
                  <a:lnTo>
                    <a:pt x="108" y="4"/>
                  </a:lnTo>
                  <a:cubicBezTo>
                    <a:pt x="97" y="2"/>
                    <a:pt x="85"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35"/>
            <p:cNvSpPr/>
            <p:nvPr/>
          </p:nvSpPr>
          <p:spPr>
            <a:xfrm>
              <a:off x="5259875" y="1795600"/>
              <a:ext cx="2700" cy="3000"/>
            </a:xfrm>
            <a:custGeom>
              <a:avLst/>
              <a:gdLst/>
              <a:ahLst/>
              <a:cxnLst/>
              <a:rect l="l" t="t" r="r" b="b"/>
              <a:pathLst>
                <a:path w="108" h="120" extrusionOk="0">
                  <a:moveTo>
                    <a:pt x="36" y="0"/>
                  </a:moveTo>
                  <a:cubicBezTo>
                    <a:pt x="24" y="36"/>
                    <a:pt x="0" y="83"/>
                    <a:pt x="24" y="119"/>
                  </a:cubicBezTo>
                  <a:cubicBezTo>
                    <a:pt x="84" y="83"/>
                    <a:pt x="108" y="6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35"/>
            <p:cNvSpPr/>
            <p:nvPr/>
          </p:nvSpPr>
          <p:spPr>
            <a:xfrm>
              <a:off x="5424775" y="2300700"/>
              <a:ext cx="29800" cy="4375"/>
            </a:xfrm>
            <a:custGeom>
              <a:avLst/>
              <a:gdLst/>
              <a:ahLst/>
              <a:cxnLst/>
              <a:rect l="l" t="t" r="r" b="b"/>
              <a:pathLst>
                <a:path w="1192" h="175" extrusionOk="0">
                  <a:moveTo>
                    <a:pt x="0" y="1"/>
                  </a:moveTo>
                  <a:cubicBezTo>
                    <a:pt x="171" y="138"/>
                    <a:pt x="351" y="174"/>
                    <a:pt x="536" y="174"/>
                  </a:cubicBezTo>
                  <a:cubicBezTo>
                    <a:pt x="739" y="174"/>
                    <a:pt x="946" y="131"/>
                    <a:pt x="1151" y="131"/>
                  </a:cubicBezTo>
                  <a:cubicBezTo>
                    <a:pt x="1164" y="131"/>
                    <a:pt x="1178" y="131"/>
                    <a:pt x="1191" y="132"/>
                  </a:cubicBezTo>
                  <a:cubicBezTo>
                    <a:pt x="1179" y="108"/>
                    <a:pt x="1143" y="60"/>
                    <a:pt x="1120" y="37"/>
                  </a:cubicBezTo>
                  <a:cubicBezTo>
                    <a:pt x="751" y="13"/>
                    <a:pt x="37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35"/>
            <p:cNvSpPr/>
            <p:nvPr/>
          </p:nvSpPr>
          <p:spPr>
            <a:xfrm>
              <a:off x="5399775" y="2297150"/>
              <a:ext cx="22350" cy="4075"/>
            </a:xfrm>
            <a:custGeom>
              <a:avLst/>
              <a:gdLst/>
              <a:ahLst/>
              <a:cxnLst/>
              <a:rect l="l" t="t" r="r" b="b"/>
              <a:pathLst>
                <a:path w="894" h="163" extrusionOk="0">
                  <a:moveTo>
                    <a:pt x="0" y="24"/>
                  </a:moveTo>
                  <a:lnTo>
                    <a:pt x="0" y="24"/>
                  </a:lnTo>
                  <a:cubicBezTo>
                    <a:pt x="140" y="134"/>
                    <a:pt x="284" y="162"/>
                    <a:pt x="431" y="162"/>
                  </a:cubicBezTo>
                  <a:cubicBezTo>
                    <a:pt x="585" y="162"/>
                    <a:pt x="741" y="131"/>
                    <a:pt x="893" y="131"/>
                  </a:cubicBezTo>
                  <a:cubicBezTo>
                    <a:pt x="619" y="0"/>
                    <a:pt x="298" y="36"/>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35"/>
            <p:cNvSpPr/>
            <p:nvPr/>
          </p:nvSpPr>
          <p:spPr>
            <a:xfrm>
              <a:off x="5495025" y="2304200"/>
              <a:ext cx="19950" cy="3750"/>
            </a:xfrm>
            <a:custGeom>
              <a:avLst/>
              <a:gdLst/>
              <a:ahLst/>
              <a:cxnLst/>
              <a:rect l="l" t="t" r="r" b="b"/>
              <a:pathLst>
                <a:path w="798" h="150" extrusionOk="0">
                  <a:moveTo>
                    <a:pt x="413" y="1"/>
                  </a:moveTo>
                  <a:cubicBezTo>
                    <a:pt x="277" y="1"/>
                    <a:pt x="137" y="28"/>
                    <a:pt x="0" y="28"/>
                  </a:cubicBezTo>
                  <a:cubicBezTo>
                    <a:pt x="172" y="114"/>
                    <a:pt x="363" y="150"/>
                    <a:pt x="564" y="150"/>
                  </a:cubicBezTo>
                  <a:cubicBezTo>
                    <a:pt x="641" y="150"/>
                    <a:pt x="719" y="145"/>
                    <a:pt x="798" y="135"/>
                  </a:cubicBezTo>
                  <a:cubicBezTo>
                    <a:pt x="679" y="28"/>
                    <a:pt x="548" y="1"/>
                    <a:pt x="4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35"/>
            <p:cNvSpPr/>
            <p:nvPr/>
          </p:nvSpPr>
          <p:spPr>
            <a:xfrm>
              <a:off x="5531925" y="2307825"/>
              <a:ext cx="14900" cy="3625"/>
            </a:xfrm>
            <a:custGeom>
              <a:avLst/>
              <a:gdLst/>
              <a:ahLst/>
              <a:cxnLst/>
              <a:rect l="l" t="t" r="r" b="b"/>
              <a:pathLst>
                <a:path w="596" h="145" extrusionOk="0">
                  <a:moveTo>
                    <a:pt x="272" y="0"/>
                  </a:moveTo>
                  <a:cubicBezTo>
                    <a:pt x="184" y="0"/>
                    <a:pt x="93" y="14"/>
                    <a:pt x="1" y="14"/>
                  </a:cubicBezTo>
                  <a:cubicBezTo>
                    <a:pt x="115" y="121"/>
                    <a:pt x="245" y="144"/>
                    <a:pt x="376" y="144"/>
                  </a:cubicBezTo>
                  <a:cubicBezTo>
                    <a:pt x="450" y="144"/>
                    <a:pt x="524" y="137"/>
                    <a:pt x="596" y="133"/>
                  </a:cubicBezTo>
                  <a:cubicBezTo>
                    <a:pt x="501" y="24"/>
                    <a:pt x="390" y="0"/>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35"/>
            <p:cNvSpPr/>
            <p:nvPr/>
          </p:nvSpPr>
          <p:spPr>
            <a:xfrm>
              <a:off x="5848350" y="2370525"/>
              <a:ext cx="94675" cy="5825"/>
            </a:xfrm>
            <a:custGeom>
              <a:avLst/>
              <a:gdLst/>
              <a:ahLst/>
              <a:cxnLst/>
              <a:rect l="l" t="t" r="r" b="b"/>
              <a:pathLst>
                <a:path w="3787" h="233" extrusionOk="0">
                  <a:moveTo>
                    <a:pt x="1768" y="0"/>
                  </a:moveTo>
                  <a:cubicBezTo>
                    <a:pt x="1646" y="0"/>
                    <a:pt x="1525" y="17"/>
                    <a:pt x="1405" y="65"/>
                  </a:cubicBezTo>
                  <a:cubicBezTo>
                    <a:pt x="1297" y="91"/>
                    <a:pt x="1186" y="98"/>
                    <a:pt x="1074" y="98"/>
                  </a:cubicBezTo>
                  <a:cubicBezTo>
                    <a:pt x="923" y="98"/>
                    <a:pt x="770" y="85"/>
                    <a:pt x="617" y="85"/>
                  </a:cubicBezTo>
                  <a:cubicBezTo>
                    <a:pt x="405" y="85"/>
                    <a:pt x="196" y="111"/>
                    <a:pt x="0" y="232"/>
                  </a:cubicBezTo>
                  <a:cubicBezTo>
                    <a:pt x="536" y="232"/>
                    <a:pt x="1048" y="220"/>
                    <a:pt x="1572" y="220"/>
                  </a:cubicBezTo>
                  <a:cubicBezTo>
                    <a:pt x="2048" y="220"/>
                    <a:pt x="2529" y="210"/>
                    <a:pt x="3009" y="210"/>
                  </a:cubicBezTo>
                  <a:cubicBezTo>
                    <a:pt x="3249" y="210"/>
                    <a:pt x="3489" y="212"/>
                    <a:pt x="3727" y="220"/>
                  </a:cubicBezTo>
                  <a:cubicBezTo>
                    <a:pt x="3774" y="173"/>
                    <a:pt x="3786" y="125"/>
                    <a:pt x="3727" y="77"/>
                  </a:cubicBezTo>
                  <a:cubicBezTo>
                    <a:pt x="3694" y="45"/>
                    <a:pt x="3661" y="26"/>
                    <a:pt x="3629" y="26"/>
                  </a:cubicBezTo>
                  <a:cubicBezTo>
                    <a:pt x="3602" y="26"/>
                    <a:pt x="3575" y="39"/>
                    <a:pt x="3548" y="65"/>
                  </a:cubicBezTo>
                  <a:lnTo>
                    <a:pt x="2322" y="65"/>
                  </a:lnTo>
                  <a:cubicBezTo>
                    <a:pt x="2130" y="37"/>
                    <a:pt x="1947" y="0"/>
                    <a:pt x="1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35"/>
            <p:cNvSpPr/>
            <p:nvPr/>
          </p:nvSpPr>
          <p:spPr>
            <a:xfrm>
              <a:off x="5944475" y="2364700"/>
              <a:ext cx="22350" cy="11650"/>
            </a:xfrm>
            <a:custGeom>
              <a:avLst/>
              <a:gdLst/>
              <a:ahLst/>
              <a:cxnLst/>
              <a:rect l="l" t="t" r="r" b="b"/>
              <a:pathLst>
                <a:path w="894" h="466" extrusionOk="0">
                  <a:moveTo>
                    <a:pt x="763" y="1"/>
                  </a:moveTo>
                  <a:cubicBezTo>
                    <a:pt x="489" y="72"/>
                    <a:pt x="179" y="1"/>
                    <a:pt x="1" y="286"/>
                  </a:cubicBezTo>
                  <a:cubicBezTo>
                    <a:pt x="54" y="370"/>
                    <a:pt x="138" y="376"/>
                    <a:pt x="222" y="376"/>
                  </a:cubicBezTo>
                  <a:cubicBezTo>
                    <a:pt x="237" y="376"/>
                    <a:pt x="251" y="376"/>
                    <a:pt x="265" y="376"/>
                  </a:cubicBezTo>
                  <a:cubicBezTo>
                    <a:pt x="335" y="376"/>
                    <a:pt x="404" y="380"/>
                    <a:pt x="453" y="429"/>
                  </a:cubicBezTo>
                  <a:cubicBezTo>
                    <a:pt x="596" y="453"/>
                    <a:pt x="739" y="453"/>
                    <a:pt x="882" y="465"/>
                  </a:cubicBezTo>
                  <a:cubicBezTo>
                    <a:pt x="882" y="370"/>
                    <a:pt x="882" y="275"/>
                    <a:pt x="894" y="156"/>
                  </a:cubicBezTo>
                  <a:lnTo>
                    <a:pt x="882" y="108"/>
                  </a:lnTo>
                  <a:cubicBezTo>
                    <a:pt x="846" y="72"/>
                    <a:pt x="834" y="48"/>
                    <a:pt x="810" y="36"/>
                  </a:cubicBezTo>
                  <a:lnTo>
                    <a:pt x="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35"/>
            <p:cNvSpPr/>
            <p:nvPr/>
          </p:nvSpPr>
          <p:spPr>
            <a:xfrm>
              <a:off x="5962925" y="2361525"/>
              <a:ext cx="27125" cy="7375"/>
            </a:xfrm>
            <a:custGeom>
              <a:avLst/>
              <a:gdLst/>
              <a:ahLst/>
              <a:cxnLst/>
              <a:rect l="l" t="t" r="r" b="b"/>
              <a:pathLst>
                <a:path w="1085" h="295" extrusionOk="0">
                  <a:moveTo>
                    <a:pt x="419" y="1"/>
                  </a:moveTo>
                  <a:cubicBezTo>
                    <a:pt x="278" y="1"/>
                    <a:pt x="140" y="28"/>
                    <a:pt x="13" y="140"/>
                  </a:cubicBezTo>
                  <a:lnTo>
                    <a:pt x="1" y="163"/>
                  </a:lnTo>
                  <a:cubicBezTo>
                    <a:pt x="60" y="187"/>
                    <a:pt x="96" y="247"/>
                    <a:pt x="144" y="294"/>
                  </a:cubicBezTo>
                  <a:cubicBezTo>
                    <a:pt x="430" y="247"/>
                    <a:pt x="727" y="199"/>
                    <a:pt x="1013" y="163"/>
                  </a:cubicBezTo>
                  <a:cubicBezTo>
                    <a:pt x="1084" y="116"/>
                    <a:pt x="1084" y="56"/>
                    <a:pt x="989" y="9"/>
                  </a:cubicBezTo>
                  <a:cubicBezTo>
                    <a:pt x="935" y="21"/>
                    <a:pt x="880" y="25"/>
                    <a:pt x="824" y="25"/>
                  </a:cubicBezTo>
                  <a:cubicBezTo>
                    <a:pt x="690" y="25"/>
                    <a:pt x="553" y="1"/>
                    <a:pt x="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35"/>
            <p:cNvSpPr/>
            <p:nvPr/>
          </p:nvSpPr>
          <p:spPr>
            <a:xfrm>
              <a:off x="5883450" y="2365600"/>
              <a:ext cx="22950" cy="6275"/>
            </a:xfrm>
            <a:custGeom>
              <a:avLst/>
              <a:gdLst/>
              <a:ahLst/>
              <a:cxnLst/>
              <a:rect l="l" t="t" r="r" b="b"/>
              <a:pathLst>
                <a:path w="918" h="251" extrusionOk="0">
                  <a:moveTo>
                    <a:pt x="37" y="0"/>
                  </a:moveTo>
                  <a:cubicBezTo>
                    <a:pt x="25" y="36"/>
                    <a:pt x="25" y="72"/>
                    <a:pt x="1" y="120"/>
                  </a:cubicBezTo>
                  <a:cubicBezTo>
                    <a:pt x="25" y="155"/>
                    <a:pt x="25" y="203"/>
                    <a:pt x="1" y="250"/>
                  </a:cubicBezTo>
                  <a:lnTo>
                    <a:pt x="918" y="250"/>
                  </a:lnTo>
                  <a:cubicBezTo>
                    <a:pt x="644" y="96"/>
                    <a:pt x="334" y="84"/>
                    <a:pt x="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35"/>
            <p:cNvSpPr/>
            <p:nvPr/>
          </p:nvSpPr>
          <p:spPr>
            <a:xfrm>
              <a:off x="5910250" y="2358725"/>
              <a:ext cx="8950" cy="8725"/>
            </a:xfrm>
            <a:custGeom>
              <a:avLst/>
              <a:gdLst/>
              <a:ahLst/>
              <a:cxnLst/>
              <a:rect l="l" t="t" r="r" b="b"/>
              <a:pathLst>
                <a:path w="358" h="349" extrusionOk="0">
                  <a:moveTo>
                    <a:pt x="177" y="0"/>
                  </a:moveTo>
                  <a:cubicBezTo>
                    <a:pt x="167" y="0"/>
                    <a:pt x="155" y="1"/>
                    <a:pt x="143" y="2"/>
                  </a:cubicBezTo>
                  <a:cubicBezTo>
                    <a:pt x="60" y="14"/>
                    <a:pt x="1" y="49"/>
                    <a:pt x="1" y="156"/>
                  </a:cubicBezTo>
                  <a:cubicBezTo>
                    <a:pt x="34" y="268"/>
                    <a:pt x="99" y="348"/>
                    <a:pt x="214" y="348"/>
                  </a:cubicBezTo>
                  <a:cubicBezTo>
                    <a:pt x="222" y="348"/>
                    <a:pt x="230" y="348"/>
                    <a:pt x="239" y="347"/>
                  </a:cubicBezTo>
                  <a:cubicBezTo>
                    <a:pt x="322" y="335"/>
                    <a:pt x="358" y="275"/>
                    <a:pt x="358" y="192"/>
                  </a:cubicBezTo>
                  <a:cubicBezTo>
                    <a:pt x="358" y="61"/>
                    <a:pt x="298"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35"/>
            <p:cNvSpPr/>
            <p:nvPr/>
          </p:nvSpPr>
          <p:spPr>
            <a:xfrm>
              <a:off x="5941500" y="2371850"/>
              <a:ext cx="14325" cy="4200"/>
            </a:xfrm>
            <a:custGeom>
              <a:avLst/>
              <a:gdLst/>
              <a:ahLst/>
              <a:cxnLst/>
              <a:rect l="l" t="t" r="r" b="b"/>
              <a:pathLst>
                <a:path w="573" h="168" extrusionOk="0">
                  <a:moveTo>
                    <a:pt x="1" y="12"/>
                  </a:moveTo>
                  <a:lnTo>
                    <a:pt x="1" y="143"/>
                  </a:lnTo>
                  <a:cubicBezTo>
                    <a:pt x="203" y="167"/>
                    <a:pt x="382" y="167"/>
                    <a:pt x="572" y="167"/>
                  </a:cubicBezTo>
                  <a:cubicBezTo>
                    <a:pt x="465" y="0"/>
                    <a:pt x="286" y="48"/>
                    <a:pt x="1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35"/>
            <p:cNvSpPr/>
            <p:nvPr/>
          </p:nvSpPr>
          <p:spPr>
            <a:xfrm>
              <a:off x="5937050" y="2367675"/>
              <a:ext cx="4475" cy="4500"/>
            </a:xfrm>
            <a:custGeom>
              <a:avLst/>
              <a:gdLst/>
              <a:ahLst/>
              <a:cxnLst/>
              <a:rect l="l" t="t" r="r" b="b"/>
              <a:pathLst>
                <a:path w="179" h="180" extrusionOk="0">
                  <a:moveTo>
                    <a:pt x="107" y="1"/>
                  </a:moveTo>
                  <a:cubicBezTo>
                    <a:pt x="83" y="60"/>
                    <a:pt x="36" y="108"/>
                    <a:pt x="0" y="167"/>
                  </a:cubicBezTo>
                  <a:cubicBezTo>
                    <a:pt x="60" y="167"/>
                    <a:pt x="119" y="179"/>
                    <a:pt x="179" y="179"/>
                  </a:cubicBezTo>
                  <a:cubicBezTo>
                    <a:pt x="167" y="120"/>
                    <a:pt x="143" y="60"/>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35"/>
            <p:cNvSpPr/>
            <p:nvPr/>
          </p:nvSpPr>
          <p:spPr>
            <a:xfrm>
              <a:off x="6040400" y="2365900"/>
              <a:ext cx="38950" cy="11075"/>
            </a:xfrm>
            <a:custGeom>
              <a:avLst/>
              <a:gdLst/>
              <a:ahLst/>
              <a:cxnLst/>
              <a:rect l="l" t="t" r="r" b="b"/>
              <a:pathLst>
                <a:path w="1558" h="443" extrusionOk="0">
                  <a:moveTo>
                    <a:pt x="629" y="0"/>
                  </a:moveTo>
                  <a:cubicBezTo>
                    <a:pt x="597" y="49"/>
                    <a:pt x="541" y="62"/>
                    <a:pt x="476" y="62"/>
                  </a:cubicBezTo>
                  <a:cubicBezTo>
                    <a:pt x="398" y="62"/>
                    <a:pt x="307" y="43"/>
                    <a:pt x="229" y="43"/>
                  </a:cubicBezTo>
                  <a:cubicBezTo>
                    <a:pt x="96" y="43"/>
                    <a:pt x="1" y="96"/>
                    <a:pt x="69" y="381"/>
                  </a:cubicBezTo>
                  <a:cubicBezTo>
                    <a:pt x="250" y="419"/>
                    <a:pt x="426" y="442"/>
                    <a:pt x="603" y="442"/>
                  </a:cubicBezTo>
                  <a:cubicBezTo>
                    <a:pt x="706" y="442"/>
                    <a:pt x="809" y="435"/>
                    <a:pt x="914" y="417"/>
                  </a:cubicBezTo>
                  <a:cubicBezTo>
                    <a:pt x="961" y="404"/>
                    <a:pt x="1010" y="400"/>
                    <a:pt x="1058" y="400"/>
                  </a:cubicBezTo>
                  <a:cubicBezTo>
                    <a:pt x="1130" y="400"/>
                    <a:pt x="1202" y="409"/>
                    <a:pt x="1273" y="409"/>
                  </a:cubicBezTo>
                  <a:cubicBezTo>
                    <a:pt x="1373" y="409"/>
                    <a:pt x="1470" y="392"/>
                    <a:pt x="1557" y="310"/>
                  </a:cubicBezTo>
                  <a:cubicBezTo>
                    <a:pt x="1438" y="84"/>
                    <a:pt x="1188" y="167"/>
                    <a:pt x="1069" y="12"/>
                  </a:cubicBezTo>
                  <a:cubicBezTo>
                    <a:pt x="914" y="12"/>
                    <a:pt x="783" y="0"/>
                    <a:pt x="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35"/>
            <p:cNvSpPr/>
            <p:nvPr/>
          </p:nvSpPr>
          <p:spPr>
            <a:xfrm>
              <a:off x="6087050" y="2373625"/>
              <a:ext cx="2700" cy="1600"/>
            </a:xfrm>
            <a:custGeom>
              <a:avLst/>
              <a:gdLst/>
              <a:ahLst/>
              <a:cxnLst/>
              <a:rect l="l" t="t" r="r" b="b"/>
              <a:pathLst>
                <a:path w="108" h="64" extrusionOk="0">
                  <a:moveTo>
                    <a:pt x="60" y="1"/>
                  </a:moveTo>
                  <a:cubicBezTo>
                    <a:pt x="48" y="1"/>
                    <a:pt x="13" y="13"/>
                    <a:pt x="1" y="37"/>
                  </a:cubicBezTo>
                  <a:cubicBezTo>
                    <a:pt x="25" y="55"/>
                    <a:pt x="42" y="63"/>
                    <a:pt x="59" y="63"/>
                  </a:cubicBezTo>
                  <a:cubicBezTo>
                    <a:pt x="75" y="63"/>
                    <a:pt x="90" y="55"/>
                    <a:pt x="108" y="37"/>
                  </a:cubicBezTo>
                  <a:cubicBezTo>
                    <a:pt x="96" y="37"/>
                    <a:pt x="72"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35"/>
            <p:cNvSpPr/>
            <p:nvPr/>
          </p:nvSpPr>
          <p:spPr>
            <a:xfrm>
              <a:off x="6029900" y="2365525"/>
              <a:ext cx="26225" cy="10525"/>
            </a:xfrm>
            <a:custGeom>
              <a:avLst/>
              <a:gdLst/>
              <a:ahLst/>
              <a:cxnLst/>
              <a:rect l="l" t="t" r="r" b="b"/>
              <a:pathLst>
                <a:path w="1049" h="421" extrusionOk="0">
                  <a:moveTo>
                    <a:pt x="525" y="0"/>
                  </a:moveTo>
                  <a:cubicBezTo>
                    <a:pt x="352" y="0"/>
                    <a:pt x="179" y="15"/>
                    <a:pt x="1" y="75"/>
                  </a:cubicBezTo>
                  <a:cubicBezTo>
                    <a:pt x="84" y="218"/>
                    <a:pt x="144" y="313"/>
                    <a:pt x="203" y="420"/>
                  </a:cubicBezTo>
                  <a:cubicBezTo>
                    <a:pt x="298" y="420"/>
                    <a:pt x="394" y="396"/>
                    <a:pt x="489" y="396"/>
                  </a:cubicBezTo>
                  <a:cubicBezTo>
                    <a:pt x="513" y="27"/>
                    <a:pt x="930" y="242"/>
                    <a:pt x="1049" y="15"/>
                  </a:cubicBezTo>
                  <a:cubicBezTo>
                    <a:pt x="870" y="15"/>
                    <a:pt x="697"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35"/>
            <p:cNvSpPr/>
            <p:nvPr/>
          </p:nvSpPr>
          <p:spPr>
            <a:xfrm>
              <a:off x="5988225" y="2361725"/>
              <a:ext cx="24450" cy="8750"/>
            </a:xfrm>
            <a:custGeom>
              <a:avLst/>
              <a:gdLst/>
              <a:ahLst/>
              <a:cxnLst/>
              <a:rect l="l" t="t" r="r" b="b"/>
              <a:pathLst>
                <a:path w="978" h="350" extrusionOk="0">
                  <a:moveTo>
                    <a:pt x="1" y="1"/>
                  </a:moveTo>
                  <a:lnTo>
                    <a:pt x="1" y="155"/>
                  </a:lnTo>
                  <a:cubicBezTo>
                    <a:pt x="223" y="173"/>
                    <a:pt x="418" y="350"/>
                    <a:pt x="632" y="350"/>
                  </a:cubicBezTo>
                  <a:cubicBezTo>
                    <a:pt x="704" y="350"/>
                    <a:pt x="779" y="329"/>
                    <a:pt x="858" y="275"/>
                  </a:cubicBezTo>
                  <a:cubicBezTo>
                    <a:pt x="977" y="191"/>
                    <a:pt x="894" y="120"/>
                    <a:pt x="834" y="48"/>
                  </a:cubicBezTo>
                  <a:cubicBezTo>
                    <a:pt x="549" y="36"/>
                    <a:pt x="275"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35"/>
            <p:cNvSpPr/>
            <p:nvPr/>
          </p:nvSpPr>
          <p:spPr>
            <a:xfrm>
              <a:off x="6177850" y="2387025"/>
              <a:ext cx="7450" cy="4800"/>
            </a:xfrm>
            <a:custGeom>
              <a:avLst/>
              <a:gdLst/>
              <a:ahLst/>
              <a:cxnLst/>
              <a:rect l="l" t="t" r="r" b="b"/>
              <a:pathLst>
                <a:path w="298" h="192" extrusionOk="0">
                  <a:moveTo>
                    <a:pt x="298" y="1"/>
                  </a:moveTo>
                  <a:cubicBezTo>
                    <a:pt x="215" y="1"/>
                    <a:pt x="107" y="13"/>
                    <a:pt x="0" y="13"/>
                  </a:cubicBezTo>
                  <a:lnTo>
                    <a:pt x="0" y="132"/>
                  </a:lnTo>
                  <a:cubicBezTo>
                    <a:pt x="72" y="159"/>
                    <a:pt x="141" y="192"/>
                    <a:pt x="194" y="192"/>
                  </a:cubicBezTo>
                  <a:cubicBezTo>
                    <a:pt x="257" y="192"/>
                    <a:pt x="298" y="148"/>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35"/>
            <p:cNvSpPr/>
            <p:nvPr/>
          </p:nvSpPr>
          <p:spPr>
            <a:xfrm>
              <a:off x="6199875" y="2387025"/>
              <a:ext cx="7450" cy="2400"/>
            </a:xfrm>
            <a:custGeom>
              <a:avLst/>
              <a:gdLst/>
              <a:ahLst/>
              <a:cxnLst/>
              <a:rect l="l" t="t" r="r" b="b"/>
              <a:pathLst>
                <a:path w="298" h="96" extrusionOk="0">
                  <a:moveTo>
                    <a:pt x="298" y="1"/>
                  </a:moveTo>
                  <a:cubicBezTo>
                    <a:pt x="191" y="1"/>
                    <a:pt x="84" y="13"/>
                    <a:pt x="0" y="13"/>
                  </a:cubicBezTo>
                  <a:cubicBezTo>
                    <a:pt x="54" y="66"/>
                    <a:pt x="101" y="96"/>
                    <a:pt x="149" y="96"/>
                  </a:cubicBezTo>
                  <a:cubicBezTo>
                    <a:pt x="197" y="96"/>
                    <a:pt x="244" y="6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35"/>
            <p:cNvSpPr/>
            <p:nvPr/>
          </p:nvSpPr>
          <p:spPr>
            <a:xfrm>
              <a:off x="5298875" y="1712900"/>
              <a:ext cx="11625" cy="10375"/>
            </a:xfrm>
            <a:custGeom>
              <a:avLst/>
              <a:gdLst/>
              <a:ahLst/>
              <a:cxnLst/>
              <a:rect l="l" t="t" r="r" b="b"/>
              <a:pathLst>
                <a:path w="465" h="415" extrusionOk="0">
                  <a:moveTo>
                    <a:pt x="261" y="0"/>
                  </a:moveTo>
                  <a:cubicBezTo>
                    <a:pt x="200" y="0"/>
                    <a:pt x="134" y="18"/>
                    <a:pt x="72" y="34"/>
                  </a:cubicBezTo>
                  <a:cubicBezTo>
                    <a:pt x="0" y="153"/>
                    <a:pt x="24" y="284"/>
                    <a:pt x="36" y="415"/>
                  </a:cubicBezTo>
                  <a:cubicBezTo>
                    <a:pt x="60" y="413"/>
                    <a:pt x="85" y="413"/>
                    <a:pt x="110" y="413"/>
                  </a:cubicBezTo>
                  <a:cubicBezTo>
                    <a:pt x="129" y="413"/>
                    <a:pt x="149" y="413"/>
                    <a:pt x="169" y="413"/>
                  </a:cubicBezTo>
                  <a:cubicBezTo>
                    <a:pt x="284" y="413"/>
                    <a:pt x="396" y="404"/>
                    <a:pt x="464" y="284"/>
                  </a:cubicBezTo>
                  <a:lnTo>
                    <a:pt x="464" y="129"/>
                  </a:lnTo>
                  <a:cubicBezTo>
                    <a:pt x="411" y="29"/>
                    <a:pt x="339"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35"/>
            <p:cNvSpPr/>
            <p:nvPr/>
          </p:nvSpPr>
          <p:spPr>
            <a:xfrm>
              <a:off x="5392925" y="1701825"/>
              <a:ext cx="3300" cy="3600"/>
            </a:xfrm>
            <a:custGeom>
              <a:avLst/>
              <a:gdLst/>
              <a:ahLst/>
              <a:cxnLst/>
              <a:rect l="l" t="t" r="r" b="b"/>
              <a:pathLst>
                <a:path w="132" h="144" extrusionOk="0">
                  <a:moveTo>
                    <a:pt x="131" y="1"/>
                  </a:moveTo>
                  <a:cubicBezTo>
                    <a:pt x="84" y="36"/>
                    <a:pt x="36" y="96"/>
                    <a:pt x="0" y="143"/>
                  </a:cubicBezTo>
                  <a:cubicBezTo>
                    <a:pt x="36" y="96"/>
                    <a:pt x="84" y="36"/>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35"/>
            <p:cNvSpPr/>
            <p:nvPr/>
          </p:nvSpPr>
          <p:spPr>
            <a:xfrm>
              <a:off x="5275650" y="1719100"/>
              <a:ext cx="13125" cy="11025"/>
            </a:xfrm>
            <a:custGeom>
              <a:avLst/>
              <a:gdLst/>
              <a:ahLst/>
              <a:cxnLst/>
              <a:rect l="l" t="t" r="r" b="b"/>
              <a:pathLst>
                <a:path w="525" h="441" extrusionOk="0">
                  <a:moveTo>
                    <a:pt x="239" y="0"/>
                  </a:moveTo>
                  <a:cubicBezTo>
                    <a:pt x="72" y="155"/>
                    <a:pt x="0" y="298"/>
                    <a:pt x="227" y="441"/>
                  </a:cubicBezTo>
                  <a:cubicBezTo>
                    <a:pt x="298" y="357"/>
                    <a:pt x="441" y="393"/>
                    <a:pt x="500" y="286"/>
                  </a:cubicBezTo>
                  <a:cubicBezTo>
                    <a:pt x="524" y="107"/>
                    <a:pt x="405" y="36"/>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35"/>
            <p:cNvSpPr/>
            <p:nvPr/>
          </p:nvSpPr>
          <p:spPr>
            <a:xfrm>
              <a:off x="5249450" y="1744975"/>
              <a:ext cx="11050" cy="12300"/>
            </a:xfrm>
            <a:custGeom>
              <a:avLst/>
              <a:gdLst/>
              <a:ahLst/>
              <a:cxnLst/>
              <a:rect l="l" t="t" r="r" b="b"/>
              <a:pathLst>
                <a:path w="442" h="492" extrusionOk="0">
                  <a:moveTo>
                    <a:pt x="274" y="1"/>
                  </a:moveTo>
                  <a:cubicBezTo>
                    <a:pt x="239" y="1"/>
                    <a:pt x="203" y="1"/>
                    <a:pt x="155" y="13"/>
                  </a:cubicBezTo>
                  <a:cubicBezTo>
                    <a:pt x="144" y="132"/>
                    <a:pt x="108" y="215"/>
                    <a:pt x="1" y="299"/>
                  </a:cubicBezTo>
                  <a:cubicBezTo>
                    <a:pt x="44" y="360"/>
                    <a:pt x="56" y="491"/>
                    <a:pt x="144" y="491"/>
                  </a:cubicBezTo>
                  <a:cubicBezTo>
                    <a:pt x="175" y="491"/>
                    <a:pt x="217" y="474"/>
                    <a:pt x="274" y="430"/>
                  </a:cubicBezTo>
                  <a:cubicBezTo>
                    <a:pt x="227" y="299"/>
                    <a:pt x="441" y="144"/>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35"/>
            <p:cNvSpPr/>
            <p:nvPr/>
          </p:nvSpPr>
          <p:spPr>
            <a:xfrm>
              <a:off x="5281600" y="1726525"/>
              <a:ext cx="7175" cy="4200"/>
            </a:xfrm>
            <a:custGeom>
              <a:avLst/>
              <a:gdLst/>
              <a:ahLst/>
              <a:cxnLst/>
              <a:rect l="l" t="t" r="r" b="b"/>
              <a:pathLst>
                <a:path w="287" h="168" extrusionOk="0">
                  <a:moveTo>
                    <a:pt x="286" y="1"/>
                  </a:moveTo>
                  <a:cubicBezTo>
                    <a:pt x="167" y="1"/>
                    <a:pt x="72" y="60"/>
                    <a:pt x="1" y="156"/>
                  </a:cubicBezTo>
                  <a:cubicBezTo>
                    <a:pt x="48" y="156"/>
                    <a:pt x="84" y="167"/>
                    <a:pt x="143" y="167"/>
                  </a:cubicBezTo>
                  <a:cubicBezTo>
                    <a:pt x="191" y="108"/>
                    <a:pt x="239" y="60"/>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35"/>
            <p:cNvSpPr/>
            <p:nvPr/>
          </p:nvSpPr>
          <p:spPr>
            <a:xfrm>
              <a:off x="5245875" y="1769375"/>
              <a:ext cx="3225" cy="4500"/>
            </a:xfrm>
            <a:custGeom>
              <a:avLst/>
              <a:gdLst/>
              <a:ahLst/>
              <a:cxnLst/>
              <a:rect l="l" t="t" r="r" b="b"/>
              <a:pathLst>
                <a:path w="129" h="180" extrusionOk="0">
                  <a:moveTo>
                    <a:pt x="54" y="0"/>
                  </a:moveTo>
                  <a:cubicBezTo>
                    <a:pt x="48" y="0"/>
                    <a:pt x="43" y="1"/>
                    <a:pt x="36" y="1"/>
                  </a:cubicBezTo>
                  <a:cubicBezTo>
                    <a:pt x="25" y="1"/>
                    <a:pt x="13" y="120"/>
                    <a:pt x="1" y="180"/>
                  </a:cubicBezTo>
                  <a:cubicBezTo>
                    <a:pt x="36" y="168"/>
                    <a:pt x="72" y="156"/>
                    <a:pt x="108" y="132"/>
                  </a:cubicBezTo>
                  <a:cubicBezTo>
                    <a:pt x="108" y="77"/>
                    <a:pt x="129"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35"/>
            <p:cNvSpPr/>
            <p:nvPr/>
          </p:nvSpPr>
          <p:spPr>
            <a:xfrm>
              <a:off x="5397975" y="1702000"/>
              <a:ext cx="13725" cy="14150"/>
            </a:xfrm>
            <a:custGeom>
              <a:avLst/>
              <a:gdLst/>
              <a:ahLst/>
              <a:cxnLst/>
              <a:rect l="l" t="t" r="r" b="b"/>
              <a:pathLst>
                <a:path w="549" h="566" extrusionOk="0">
                  <a:moveTo>
                    <a:pt x="186" y="1"/>
                  </a:moveTo>
                  <a:cubicBezTo>
                    <a:pt x="154" y="1"/>
                    <a:pt x="125" y="9"/>
                    <a:pt x="108" y="17"/>
                  </a:cubicBezTo>
                  <a:cubicBezTo>
                    <a:pt x="108" y="113"/>
                    <a:pt x="96" y="196"/>
                    <a:pt x="96" y="291"/>
                  </a:cubicBezTo>
                  <a:cubicBezTo>
                    <a:pt x="1" y="386"/>
                    <a:pt x="1" y="482"/>
                    <a:pt x="108" y="565"/>
                  </a:cubicBezTo>
                  <a:cubicBezTo>
                    <a:pt x="239" y="565"/>
                    <a:pt x="358" y="553"/>
                    <a:pt x="489" y="553"/>
                  </a:cubicBezTo>
                  <a:cubicBezTo>
                    <a:pt x="549" y="303"/>
                    <a:pt x="179" y="256"/>
                    <a:pt x="227" y="5"/>
                  </a:cubicBezTo>
                  <a:cubicBezTo>
                    <a:pt x="213" y="2"/>
                    <a:pt x="199"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35"/>
            <p:cNvSpPr/>
            <p:nvPr/>
          </p:nvSpPr>
          <p:spPr>
            <a:xfrm>
              <a:off x="5396200" y="1709275"/>
              <a:ext cx="4200" cy="6875"/>
            </a:xfrm>
            <a:custGeom>
              <a:avLst/>
              <a:gdLst/>
              <a:ahLst/>
              <a:cxnLst/>
              <a:rect l="l" t="t" r="r" b="b"/>
              <a:pathLst>
                <a:path w="168" h="275" extrusionOk="0">
                  <a:moveTo>
                    <a:pt x="143" y="0"/>
                  </a:moveTo>
                  <a:cubicBezTo>
                    <a:pt x="0" y="95"/>
                    <a:pt x="0" y="191"/>
                    <a:pt x="167" y="274"/>
                  </a:cubicBezTo>
                  <a:cubicBezTo>
                    <a:pt x="167" y="179"/>
                    <a:pt x="143" y="8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35"/>
            <p:cNvSpPr/>
            <p:nvPr/>
          </p:nvSpPr>
          <p:spPr>
            <a:xfrm>
              <a:off x="5403925" y="1696800"/>
              <a:ext cx="10150" cy="5050"/>
            </a:xfrm>
            <a:custGeom>
              <a:avLst/>
              <a:gdLst/>
              <a:ahLst/>
              <a:cxnLst/>
              <a:rect l="l" t="t" r="r" b="b"/>
              <a:pathLst>
                <a:path w="406" h="202" extrusionOk="0">
                  <a:moveTo>
                    <a:pt x="252" y="1"/>
                  </a:moveTo>
                  <a:cubicBezTo>
                    <a:pt x="168" y="1"/>
                    <a:pt x="82" y="135"/>
                    <a:pt x="1" y="202"/>
                  </a:cubicBezTo>
                  <a:lnTo>
                    <a:pt x="406" y="202"/>
                  </a:lnTo>
                  <a:cubicBezTo>
                    <a:pt x="356" y="52"/>
                    <a:pt x="304"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35"/>
            <p:cNvSpPr/>
            <p:nvPr/>
          </p:nvSpPr>
          <p:spPr>
            <a:xfrm>
              <a:off x="5998950" y="2169775"/>
              <a:ext cx="134575" cy="18750"/>
            </a:xfrm>
            <a:custGeom>
              <a:avLst/>
              <a:gdLst/>
              <a:ahLst/>
              <a:cxnLst/>
              <a:rect l="l" t="t" r="r" b="b"/>
              <a:pathLst>
                <a:path w="5383" h="750" extrusionOk="0">
                  <a:moveTo>
                    <a:pt x="191" y="1"/>
                  </a:moveTo>
                  <a:cubicBezTo>
                    <a:pt x="108" y="1"/>
                    <a:pt x="42" y="37"/>
                    <a:pt x="24" y="154"/>
                  </a:cubicBezTo>
                  <a:cubicBezTo>
                    <a:pt x="1" y="392"/>
                    <a:pt x="346" y="213"/>
                    <a:pt x="429" y="392"/>
                  </a:cubicBezTo>
                  <a:cubicBezTo>
                    <a:pt x="1665" y="611"/>
                    <a:pt x="2909" y="672"/>
                    <a:pt x="4155" y="672"/>
                  </a:cubicBezTo>
                  <a:cubicBezTo>
                    <a:pt x="4397" y="672"/>
                    <a:pt x="4640" y="670"/>
                    <a:pt x="4882" y="666"/>
                  </a:cubicBezTo>
                  <a:cubicBezTo>
                    <a:pt x="4954" y="464"/>
                    <a:pt x="5382" y="749"/>
                    <a:pt x="5323" y="344"/>
                  </a:cubicBezTo>
                  <a:cubicBezTo>
                    <a:pt x="5184" y="301"/>
                    <a:pt x="5045" y="288"/>
                    <a:pt x="4906" y="288"/>
                  </a:cubicBezTo>
                  <a:cubicBezTo>
                    <a:pt x="4691" y="288"/>
                    <a:pt x="4476" y="319"/>
                    <a:pt x="4258" y="319"/>
                  </a:cubicBezTo>
                  <a:cubicBezTo>
                    <a:pt x="4192" y="319"/>
                    <a:pt x="4127" y="316"/>
                    <a:pt x="4061" y="309"/>
                  </a:cubicBezTo>
                  <a:cubicBezTo>
                    <a:pt x="2858" y="213"/>
                    <a:pt x="1667" y="154"/>
                    <a:pt x="465" y="71"/>
                  </a:cubicBezTo>
                  <a:cubicBezTo>
                    <a:pt x="380" y="40"/>
                    <a:pt x="276"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35"/>
            <p:cNvSpPr/>
            <p:nvPr/>
          </p:nvSpPr>
          <p:spPr>
            <a:xfrm>
              <a:off x="5828400" y="2157075"/>
              <a:ext cx="108375" cy="18375"/>
            </a:xfrm>
            <a:custGeom>
              <a:avLst/>
              <a:gdLst/>
              <a:ahLst/>
              <a:cxnLst/>
              <a:rect l="l" t="t" r="r" b="b"/>
              <a:pathLst>
                <a:path w="4335" h="735" extrusionOk="0">
                  <a:moveTo>
                    <a:pt x="579" y="0"/>
                  </a:moveTo>
                  <a:cubicBezTo>
                    <a:pt x="383" y="0"/>
                    <a:pt x="187" y="34"/>
                    <a:pt x="0" y="138"/>
                  </a:cubicBezTo>
                  <a:cubicBezTo>
                    <a:pt x="143" y="138"/>
                    <a:pt x="286" y="150"/>
                    <a:pt x="417" y="150"/>
                  </a:cubicBezTo>
                  <a:cubicBezTo>
                    <a:pt x="431" y="150"/>
                    <a:pt x="444" y="149"/>
                    <a:pt x="457" y="149"/>
                  </a:cubicBezTo>
                  <a:cubicBezTo>
                    <a:pt x="863" y="149"/>
                    <a:pt x="570" y="332"/>
                    <a:pt x="512" y="448"/>
                  </a:cubicBezTo>
                  <a:cubicBezTo>
                    <a:pt x="1000" y="483"/>
                    <a:pt x="1489" y="507"/>
                    <a:pt x="2001" y="567"/>
                  </a:cubicBezTo>
                  <a:cubicBezTo>
                    <a:pt x="2701" y="634"/>
                    <a:pt x="3411" y="734"/>
                    <a:pt x="4133" y="734"/>
                  </a:cubicBezTo>
                  <a:cubicBezTo>
                    <a:pt x="4172" y="734"/>
                    <a:pt x="4211" y="734"/>
                    <a:pt x="4251" y="733"/>
                  </a:cubicBezTo>
                  <a:cubicBezTo>
                    <a:pt x="4334" y="626"/>
                    <a:pt x="4334" y="543"/>
                    <a:pt x="4251" y="436"/>
                  </a:cubicBezTo>
                  <a:cubicBezTo>
                    <a:pt x="4227" y="418"/>
                    <a:pt x="4203" y="409"/>
                    <a:pt x="4179" y="409"/>
                  </a:cubicBezTo>
                  <a:cubicBezTo>
                    <a:pt x="4156" y="409"/>
                    <a:pt x="4132" y="418"/>
                    <a:pt x="4108" y="436"/>
                  </a:cubicBezTo>
                  <a:cubicBezTo>
                    <a:pt x="4013" y="364"/>
                    <a:pt x="3906" y="329"/>
                    <a:pt x="3786" y="317"/>
                  </a:cubicBezTo>
                  <a:cubicBezTo>
                    <a:pt x="2941" y="269"/>
                    <a:pt x="2108" y="186"/>
                    <a:pt x="1250" y="79"/>
                  </a:cubicBezTo>
                  <a:cubicBezTo>
                    <a:pt x="1038" y="46"/>
                    <a:pt x="809" y="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35"/>
            <p:cNvSpPr/>
            <p:nvPr/>
          </p:nvSpPr>
          <p:spPr>
            <a:xfrm>
              <a:off x="5934075" y="2167750"/>
              <a:ext cx="75925" cy="11525"/>
            </a:xfrm>
            <a:custGeom>
              <a:avLst/>
              <a:gdLst/>
              <a:ahLst/>
              <a:cxnLst/>
              <a:rect l="l" t="t" r="r" b="b"/>
              <a:pathLst>
                <a:path w="3037" h="461" extrusionOk="0">
                  <a:moveTo>
                    <a:pt x="936" y="0"/>
                  </a:moveTo>
                  <a:cubicBezTo>
                    <a:pt x="624" y="0"/>
                    <a:pt x="312" y="5"/>
                    <a:pt x="0" y="9"/>
                  </a:cubicBezTo>
                  <a:lnTo>
                    <a:pt x="0" y="306"/>
                  </a:lnTo>
                  <a:cubicBezTo>
                    <a:pt x="726" y="427"/>
                    <a:pt x="1458" y="461"/>
                    <a:pt x="2187" y="461"/>
                  </a:cubicBezTo>
                  <a:cubicBezTo>
                    <a:pt x="2463" y="461"/>
                    <a:pt x="2738" y="456"/>
                    <a:pt x="3012" y="449"/>
                  </a:cubicBezTo>
                  <a:cubicBezTo>
                    <a:pt x="2977" y="294"/>
                    <a:pt x="2774" y="330"/>
                    <a:pt x="2703" y="175"/>
                  </a:cubicBezTo>
                  <a:cubicBezTo>
                    <a:pt x="2822" y="152"/>
                    <a:pt x="2917" y="152"/>
                    <a:pt x="3036" y="140"/>
                  </a:cubicBezTo>
                  <a:cubicBezTo>
                    <a:pt x="2336" y="24"/>
                    <a:pt x="1636" y="0"/>
                    <a:pt x="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35"/>
            <p:cNvSpPr/>
            <p:nvPr/>
          </p:nvSpPr>
          <p:spPr>
            <a:xfrm>
              <a:off x="6020375" y="2203975"/>
              <a:ext cx="58975" cy="11450"/>
            </a:xfrm>
            <a:custGeom>
              <a:avLst/>
              <a:gdLst/>
              <a:ahLst/>
              <a:cxnLst/>
              <a:rect l="l" t="t" r="r" b="b"/>
              <a:pathLst>
                <a:path w="2359" h="458" extrusionOk="0">
                  <a:moveTo>
                    <a:pt x="441" y="0"/>
                  </a:moveTo>
                  <a:cubicBezTo>
                    <a:pt x="394" y="12"/>
                    <a:pt x="334" y="12"/>
                    <a:pt x="287" y="12"/>
                  </a:cubicBezTo>
                  <a:cubicBezTo>
                    <a:pt x="203" y="96"/>
                    <a:pt x="120" y="167"/>
                    <a:pt x="48" y="227"/>
                  </a:cubicBezTo>
                  <a:cubicBezTo>
                    <a:pt x="37" y="250"/>
                    <a:pt x="13" y="274"/>
                    <a:pt x="1" y="298"/>
                  </a:cubicBezTo>
                  <a:cubicBezTo>
                    <a:pt x="528" y="380"/>
                    <a:pt x="1061" y="457"/>
                    <a:pt x="1611" y="457"/>
                  </a:cubicBezTo>
                  <a:cubicBezTo>
                    <a:pt x="1856" y="457"/>
                    <a:pt x="2105" y="442"/>
                    <a:pt x="2358" y="405"/>
                  </a:cubicBezTo>
                  <a:cubicBezTo>
                    <a:pt x="2263" y="286"/>
                    <a:pt x="2227" y="203"/>
                    <a:pt x="2168" y="131"/>
                  </a:cubicBezTo>
                  <a:cubicBezTo>
                    <a:pt x="2168" y="119"/>
                    <a:pt x="2144" y="119"/>
                    <a:pt x="2120" y="108"/>
                  </a:cubicBezTo>
                  <a:cubicBezTo>
                    <a:pt x="2110" y="101"/>
                    <a:pt x="2099" y="98"/>
                    <a:pt x="2089" y="98"/>
                  </a:cubicBezTo>
                  <a:cubicBezTo>
                    <a:pt x="2063" y="98"/>
                    <a:pt x="2038" y="115"/>
                    <a:pt x="2013" y="131"/>
                  </a:cubicBezTo>
                  <a:cubicBezTo>
                    <a:pt x="1946" y="124"/>
                    <a:pt x="1880" y="121"/>
                    <a:pt x="1812" y="121"/>
                  </a:cubicBezTo>
                  <a:cubicBezTo>
                    <a:pt x="1573" y="121"/>
                    <a:pt x="1331" y="158"/>
                    <a:pt x="1093" y="158"/>
                  </a:cubicBezTo>
                  <a:cubicBezTo>
                    <a:pt x="871" y="158"/>
                    <a:pt x="652" y="126"/>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35"/>
            <p:cNvSpPr/>
            <p:nvPr/>
          </p:nvSpPr>
          <p:spPr>
            <a:xfrm>
              <a:off x="5946575" y="2200100"/>
              <a:ext cx="31575" cy="10900"/>
            </a:xfrm>
            <a:custGeom>
              <a:avLst/>
              <a:gdLst/>
              <a:ahLst/>
              <a:cxnLst/>
              <a:rect l="l" t="t" r="r" b="b"/>
              <a:pathLst>
                <a:path w="1263" h="436" extrusionOk="0">
                  <a:moveTo>
                    <a:pt x="191" y="1"/>
                  </a:moveTo>
                  <a:cubicBezTo>
                    <a:pt x="95" y="1"/>
                    <a:pt x="0" y="48"/>
                    <a:pt x="0" y="167"/>
                  </a:cubicBezTo>
                  <a:cubicBezTo>
                    <a:pt x="12" y="227"/>
                    <a:pt x="72" y="334"/>
                    <a:pt x="119" y="334"/>
                  </a:cubicBezTo>
                  <a:cubicBezTo>
                    <a:pt x="304" y="354"/>
                    <a:pt x="493" y="436"/>
                    <a:pt x="704" y="436"/>
                  </a:cubicBezTo>
                  <a:cubicBezTo>
                    <a:pt x="872" y="436"/>
                    <a:pt x="1056" y="383"/>
                    <a:pt x="1262" y="203"/>
                  </a:cubicBezTo>
                  <a:cubicBezTo>
                    <a:pt x="834" y="132"/>
                    <a:pt x="512" y="72"/>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35"/>
            <p:cNvSpPr/>
            <p:nvPr/>
          </p:nvSpPr>
          <p:spPr>
            <a:xfrm>
              <a:off x="5747425" y="2216850"/>
              <a:ext cx="40525" cy="10375"/>
            </a:xfrm>
            <a:custGeom>
              <a:avLst/>
              <a:gdLst/>
              <a:ahLst/>
              <a:cxnLst/>
              <a:rect l="l" t="t" r="r" b="b"/>
              <a:pathLst>
                <a:path w="1621" h="415" extrusionOk="0">
                  <a:moveTo>
                    <a:pt x="292" y="0"/>
                  </a:moveTo>
                  <a:cubicBezTo>
                    <a:pt x="172" y="0"/>
                    <a:pt x="71" y="7"/>
                    <a:pt x="1" y="21"/>
                  </a:cubicBezTo>
                  <a:cubicBezTo>
                    <a:pt x="239" y="307"/>
                    <a:pt x="644" y="140"/>
                    <a:pt x="894" y="355"/>
                  </a:cubicBezTo>
                  <a:cubicBezTo>
                    <a:pt x="932" y="393"/>
                    <a:pt x="982" y="414"/>
                    <a:pt x="1032" y="414"/>
                  </a:cubicBezTo>
                  <a:cubicBezTo>
                    <a:pt x="1074" y="414"/>
                    <a:pt x="1117" y="399"/>
                    <a:pt x="1156" y="366"/>
                  </a:cubicBezTo>
                  <a:cubicBezTo>
                    <a:pt x="1215" y="355"/>
                    <a:pt x="1263" y="355"/>
                    <a:pt x="1322" y="331"/>
                  </a:cubicBezTo>
                  <a:cubicBezTo>
                    <a:pt x="1382" y="212"/>
                    <a:pt x="1513" y="212"/>
                    <a:pt x="1620" y="188"/>
                  </a:cubicBezTo>
                  <a:cubicBezTo>
                    <a:pt x="1248" y="70"/>
                    <a:pt x="675" y="0"/>
                    <a:pt x="2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35"/>
            <p:cNvSpPr/>
            <p:nvPr/>
          </p:nvSpPr>
          <p:spPr>
            <a:xfrm>
              <a:off x="5861125" y="2196825"/>
              <a:ext cx="29200" cy="9975"/>
            </a:xfrm>
            <a:custGeom>
              <a:avLst/>
              <a:gdLst/>
              <a:ahLst/>
              <a:cxnLst/>
              <a:rect l="l" t="t" r="r" b="b"/>
              <a:pathLst>
                <a:path w="1168" h="399" extrusionOk="0">
                  <a:moveTo>
                    <a:pt x="632" y="1"/>
                  </a:moveTo>
                  <a:cubicBezTo>
                    <a:pt x="601" y="4"/>
                    <a:pt x="569" y="5"/>
                    <a:pt x="536" y="5"/>
                  </a:cubicBezTo>
                  <a:cubicBezTo>
                    <a:pt x="497" y="5"/>
                    <a:pt x="457" y="4"/>
                    <a:pt x="417" y="4"/>
                  </a:cubicBezTo>
                  <a:cubicBezTo>
                    <a:pt x="261" y="4"/>
                    <a:pt x="106" y="24"/>
                    <a:pt x="1" y="227"/>
                  </a:cubicBezTo>
                  <a:cubicBezTo>
                    <a:pt x="322" y="358"/>
                    <a:pt x="644" y="239"/>
                    <a:pt x="918" y="394"/>
                  </a:cubicBezTo>
                  <a:cubicBezTo>
                    <a:pt x="927" y="397"/>
                    <a:pt x="938" y="398"/>
                    <a:pt x="949" y="398"/>
                  </a:cubicBezTo>
                  <a:cubicBezTo>
                    <a:pt x="1022" y="398"/>
                    <a:pt x="1122" y="335"/>
                    <a:pt x="1132" y="263"/>
                  </a:cubicBezTo>
                  <a:cubicBezTo>
                    <a:pt x="1168" y="120"/>
                    <a:pt x="1049" y="60"/>
                    <a:pt x="930" y="24"/>
                  </a:cubicBezTo>
                  <a:cubicBezTo>
                    <a:pt x="878" y="87"/>
                    <a:pt x="827" y="120"/>
                    <a:pt x="778" y="120"/>
                  </a:cubicBezTo>
                  <a:cubicBezTo>
                    <a:pt x="725" y="120"/>
                    <a:pt x="675" y="8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35"/>
            <p:cNvSpPr/>
            <p:nvPr/>
          </p:nvSpPr>
          <p:spPr>
            <a:xfrm>
              <a:off x="5746250" y="2235525"/>
              <a:ext cx="41100" cy="8350"/>
            </a:xfrm>
            <a:custGeom>
              <a:avLst/>
              <a:gdLst/>
              <a:ahLst/>
              <a:cxnLst/>
              <a:rect l="l" t="t" r="r" b="b"/>
              <a:pathLst>
                <a:path w="1644" h="334" extrusionOk="0">
                  <a:moveTo>
                    <a:pt x="345" y="36"/>
                  </a:moveTo>
                  <a:cubicBezTo>
                    <a:pt x="214" y="60"/>
                    <a:pt x="0" y="0"/>
                    <a:pt x="36" y="334"/>
                  </a:cubicBezTo>
                  <a:lnTo>
                    <a:pt x="1322" y="334"/>
                  </a:lnTo>
                  <a:cubicBezTo>
                    <a:pt x="1441" y="298"/>
                    <a:pt x="1584" y="298"/>
                    <a:pt x="1643" y="167"/>
                  </a:cubicBezTo>
                  <a:cubicBezTo>
                    <a:pt x="1484" y="103"/>
                    <a:pt x="1317" y="90"/>
                    <a:pt x="1149" y="90"/>
                  </a:cubicBezTo>
                  <a:cubicBezTo>
                    <a:pt x="1030" y="90"/>
                    <a:pt x="911" y="97"/>
                    <a:pt x="793" y="97"/>
                  </a:cubicBezTo>
                  <a:cubicBezTo>
                    <a:pt x="641" y="97"/>
                    <a:pt x="490" y="86"/>
                    <a:pt x="34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35"/>
            <p:cNvSpPr/>
            <p:nvPr/>
          </p:nvSpPr>
          <p:spPr>
            <a:xfrm>
              <a:off x="5826025" y="2196825"/>
              <a:ext cx="26200" cy="6600"/>
            </a:xfrm>
            <a:custGeom>
              <a:avLst/>
              <a:gdLst/>
              <a:ahLst/>
              <a:cxnLst/>
              <a:rect l="l" t="t" r="r" b="b"/>
              <a:pathLst>
                <a:path w="1048" h="264" extrusionOk="0">
                  <a:moveTo>
                    <a:pt x="475" y="1"/>
                  </a:moveTo>
                  <a:cubicBezTo>
                    <a:pt x="307" y="1"/>
                    <a:pt x="155" y="48"/>
                    <a:pt x="0" y="167"/>
                  </a:cubicBezTo>
                  <a:cubicBezTo>
                    <a:pt x="191" y="175"/>
                    <a:pt x="382" y="264"/>
                    <a:pt x="601" y="264"/>
                  </a:cubicBezTo>
                  <a:cubicBezTo>
                    <a:pt x="737" y="264"/>
                    <a:pt x="884" y="229"/>
                    <a:pt x="1048" y="120"/>
                  </a:cubicBezTo>
                  <a:cubicBezTo>
                    <a:pt x="828" y="48"/>
                    <a:pt x="643" y="1"/>
                    <a:pt x="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35"/>
            <p:cNvSpPr/>
            <p:nvPr/>
          </p:nvSpPr>
          <p:spPr>
            <a:xfrm>
              <a:off x="5993000" y="2200325"/>
              <a:ext cx="28600" cy="12350"/>
            </a:xfrm>
            <a:custGeom>
              <a:avLst/>
              <a:gdLst/>
              <a:ahLst/>
              <a:cxnLst/>
              <a:rect l="l" t="t" r="r" b="b"/>
              <a:pathLst>
                <a:path w="1144" h="494" extrusionOk="0">
                  <a:moveTo>
                    <a:pt x="297" y="0"/>
                  </a:moveTo>
                  <a:cubicBezTo>
                    <a:pt x="227" y="0"/>
                    <a:pt x="155" y="8"/>
                    <a:pt x="84" y="15"/>
                  </a:cubicBezTo>
                  <a:cubicBezTo>
                    <a:pt x="0" y="206"/>
                    <a:pt x="120" y="313"/>
                    <a:pt x="227" y="420"/>
                  </a:cubicBezTo>
                  <a:lnTo>
                    <a:pt x="381" y="420"/>
                  </a:lnTo>
                  <a:cubicBezTo>
                    <a:pt x="381" y="396"/>
                    <a:pt x="405" y="385"/>
                    <a:pt x="429" y="373"/>
                  </a:cubicBezTo>
                  <a:cubicBezTo>
                    <a:pt x="432" y="370"/>
                    <a:pt x="436" y="368"/>
                    <a:pt x="441" y="368"/>
                  </a:cubicBezTo>
                  <a:cubicBezTo>
                    <a:pt x="457" y="368"/>
                    <a:pt x="482" y="384"/>
                    <a:pt x="501" y="420"/>
                  </a:cubicBezTo>
                  <a:cubicBezTo>
                    <a:pt x="641" y="428"/>
                    <a:pt x="775" y="494"/>
                    <a:pt x="907" y="494"/>
                  </a:cubicBezTo>
                  <a:cubicBezTo>
                    <a:pt x="966" y="494"/>
                    <a:pt x="1025" y="481"/>
                    <a:pt x="1084" y="444"/>
                  </a:cubicBezTo>
                  <a:lnTo>
                    <a:pt x="1096" y="420"/>
                  </a:lnTo>
                  <a:cubicBezTo>
                    <a:pt x="1143" y="361"/>
                    <a:pt x="1143" y="313"/>
                    <a:pt x="1084" y="265"/>
                  </a:cubicBezTo>
                  <a:cubicBezTo>
                    <a:pt x="1035" y="265"/>
                    <a:pt x="982" y="270"/>
                    <a:pt x="932" y="270"/>
                  </a:cubicBezTo>
                  <a:cubicBezTo>
                    <a:pt x="847" y="270"/>
                    <a:pt x="767" y="257"/>
                    <a:pt x="715" y="182"/>
                  </a:cubicBezTo>
                  <a:cubicBezTo>
                    <a:pt x="593" y="36"/>
                    <a:pt x="448"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35"/>
            <p:cNvSpPr/>
            <p:nvPr/>
          </p:nvSpPr>
          <p:spPr>
            <a:xfrm>
              <a:off x="5982275" y="2200100"/>
              <a:ext cx="17000" cy="10750"/>
            </a:xfrm>
            <a:custGeom>
              <a:avLst/>
              <a:gdLst/>
              <a:ahLst/>
              <a:cxnLst/>
              <a:rect l="l" t="t" r="r" b="b"/>
              <a:pathLst>
                <a:path w="680" h="430" extrusionOk="0">
                  <a:moveTo>
                    <a:pt x="251" y="1"/>
                  </a:moveTo>
                  <a:cubicBezTo>
                    <a:pt x="203" y="143"/>
                    <a:pt x="1" y="143"/>
                    <a:pt x="13" y="346"/>
                  </a:cubicBezTo>
                  <a:cubicBezTo>
                    <a:pt x="215" y="370"/>
                    <a:pt x="441" y="394"/>
                    <a:pt x="668" y="429"/>
                  </a:cubicBezTo>
                  <a:cubicBezTo>
                    <a:pt x="679" y="274"/>
                    <a:pt x="572" y="155"/>
                    <a:pt x="513" y="24"/>
                  </a:cubicBezTo>
                  <a:cubicBezTo>
                    <a:pt x="429" y="24"/>
                    <a:pt x="334" y="24"/>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35"/>
            <p:cNvSpPr/>
            <p:nvPr/>
          </p:nvSpPr>
          <p:spPr>
            <a:xfrm>
              <a:off x="5793875" y="2196175"/>
              <a:ext cx="20250" cy="6600"/>
            </a:xfrm>
            <a:custGeom>
              <a:avLst/>
              <a:gdLst/>
              <a:ahLst/>
              <a:cxnLst/>
              <a:rect l="l" t="t" r="r" b="b"/>
              <a:pathLst>
                <a:path w="810" h="264" extrusionOk="0">
                  <a:moveTo>
                    <a:pt x="352" y="1"/>
                  </a:moveTo>
                  <a:cubicBezTo>
                    <a:pt x="250" y="1"/>
                    <a:pt x="136" y="28"/>
                    <a:pt x="0" y="122"/>
                  </a:cubicBezTo>
                  <a:cubicBezTo>
                    <a:pt x="226" y="130"/>
                    <a:pt x="381" y="264"/>
                    <a:pt x="532" y="264"/>
                  </a:cubicBezTo>
                  <a:cubicBezTo>
                    <a:pt x="603" y="264"/>
                    <a:pt x="674" y="234"/>
                    <a:pt x="750" y="146"/>
                  </a:cubicBezTo>
                  <a:cubicBezTo>
                    <a:pt x="810" y="122"/>
                    <a:pt x="810" y="74"/>
                    <a:pt x="762" y="50"/>
                  </a:cubicBezTo>
                  <a:lnTo>
                    <a:pt x="762" y="50"/>
                  </a:lnTo>
                  <a:cubicBezTo>
                    <a:pt x="749" y="52"/>
                    <a:pt x="736" y="53"/>
                    <a:pt x="723" y="53"/>
                  </a:cubicBezTo>
                  <a:cubicBezTo>
                    <a:pt x="607" y="53"/>
                    <a:pt x="491"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35"/>
            <p:cNvSpPr/>
            <p:nvPr/>
          </p:nvSpPr>
          <p:spPr>
            <a:xfrm>
              <a:off x="6088250" y="2207850"/>
              <a:ext cx="11025" cy="9875"/>
            </a:xfrm>
            <a:custGeom>
              <a:avLst/>
              <a:gdLst/>
              <a:ahLst/>
              <a:cxnLst/>
              <a:rect l="l" t="t" r="r" b="b"/>
              <a:pathLst>
                <a:path w="441" h="395" extrusionOk="0">
                  <a:moveTo>
                    <a:pt x="298" y="0"/>
                  </a:moveTo>
                  <a:cubicBezTo>
                    <a:pt x="143" y="12"/>
                    <a:pt x="0" y="60"/>
                    <a:pt x="24" y="226"/>
                  </a:cubicBezTo>
                  <a:cubicBezTo>
                    <a:pt x="55" y="374"/>
                    <a:pt x="157" y="395"/>
                    <a:pt x="264" y="395"/>
                  </a:cubicBezTo>
                  <a:cubicBezTo>
                    <a:pt x="306" y="395"/>
                    <a:pt x="349" y="392"/>
                    <a:pt x="389" y="392"/>
                  </a:cubicBezTo>
                  <a:cubicBezTo>
                    <a:pt x="403" y="392"/>
                    <a:pt x="416" y="392"/>
                    <a:pt x="429" y="393"/>
                  </a:cubicBezTo>
                  <a:cubicBezTo>
                    <a:pt x="441" y="357"/>
                    <a:pt x="441" y="310"/>
                    <a:pt x="441" y="262"/>
                  </a:cubicBezTo>
                  <a:lnTo>
                    <a:pt x="441" y="131"/>
                  </a:lnTo>
                  <a:cubicBezTo>
                    <a:pt x="381" y="84"/>
                    <a:pt x="346" y="3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5"/>
            <p:cNvSpPr/>
            <p:nvPr/>
          </p:nvSpPr>
          <p:spPr>
            <a:xfrm>
              <a:off x="6121000" y="2177925"/>
              <a:ext cx="19650" cy="8500"/>
            </a:xfrm>
            <a:custGeom>
              <a:avLst/>
              <a:gdLst/>
              <a:ahLst/>
              <a:cxnLst/>
              <a:rect l="l" t="t" r="r" b="b"/>
              <a:pathLst>
                <a:path w="786" h="340" extrusionOk="0">
                  <a:moveTo>
                    <a:pt x="493" y="0"/>
                  </a:moveTo>
                  <a:cubicBezTo>
                    <a:pt x="476" y="0"/>
                    <a:pt x="458" y="5"/>
                    <a:pt x="441" y="18"/>
                  </a:cubicBezTo>
                  <a:cubicBezTo>
                    <a:pt x="369" y="221"/>
                    <a:pt x="72" y="138"/>
                    <a:pt x="0" y="340"/>
                  </a:cubicBezTo>
                  <a:lnTo>
                    <a:pt x="715" y="340"/>
                  </a:lnTo>
                  <a:lnTo>
                    <a:pt x="738" y="304"/>
                  </a:lnTo>
                  <a:cubicBezTo>
                    <a:pt x="786" y="149"/>
                    <a:pt x="655" y="102"/>
                    <a:pt x="584" y="30"/>
                  </a:cubicBezTo>
                  <a:cubicBezTo>
                    <a:pt x="553" y="15"/>
                    <a:pt x="523" y="0"/>
                    <a:pt x="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5"/>
            <p:cNvSpPr/>
            <p:nvPr/>
          </p:nvSpPr>
          <p:spPr>
            <a:xfrm>
              <a:off x="5895375" y="2196825"/>
              <a:ext cx="11025" cy="9975"/>
            </a:xfrm>
            <a:custGeom>
              <a:avLst/>
              <a:gdLst/>
              <a:ahLst/>
              <a:cxnLst/>
              <a:rect l="l" t="t" r="r" b="b"/>
              <a:pathLst>
                <a:path w="441" h="399" extrusionOk="0">
                  <a:moveTo>
                    <a:pt x="119" y="1"/>
                  </a:moveTo>
                  <a:cubicBezTo>
                    <a:pt x="107" y="48"/>
                    <a:pt x="95" y="96"/>
                    <a:pt x="60" y="132"/>
                  </a:cubicBezTo>
                  <a:cubicBezTo>
                    <a:pt x="0" y="274"/>
                    <a:pt x="84" y="346"/>
                    <a:pt x="203" y="394"/>
                  </a:cubicBezTo>
                  <a:cubicBezTo>
                    <a:pt x="209" y="397"/>
                    <a:pt x="217" y="398"/>
                    <a:pt x="228" y="398"/>
                  </a:cubicBezTo>
                  <a:cubicBezTo>
                    <a:pt x="259" y="398"/>
                    <a:pt x="304" y="385"/>
                    <a:pt x="322" y="358"/>
                  </a:cubicBezTo>
                  <a:cubicBezTo>
                    <a:pt x="441" y="227"/>
                    <a:pt x="334" y="155"/>
                    <a:pt x="238" y="84"/>
                  </a:cubicBezTo>
                  <a:cubicBezTo>
                    <a:pt x="215" y="48"/>
                    <a:pt x="167" y="24"/>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35"/>
            <p:cNvSpPr/>
            <p:nvPr/>
          </p:nvSpPr>
          <p:spPr>
            <a:xfrm>
              <a:off x="5931975" y="2200775"/>
              <a:ext cx="7175" cy="5750"/>
            </a:xfrm>
            <a:custGeom>
              <a:avLst/>
              <a:gdLst/>
              <a:ahLst/>
              <a:cxnLst/>
              <a:rect l="l" t="t" r="r" b="b"/>
              <a:pathLst>
                <a:path w="287" h="230" extrusionOk="0">
                  <a:moveTo>
                    <a:pt x="163" y="1"/>
                  </a:moveTo>
                  <a:cubicBezTo>
                    <a:pt x="96" y="1"/>
                    <a:pt x="40" y="34"/>
                    <a:pt x="13" y="116"/>
                  </a:cubicBezTo>
                  <a:cubicBezTo>
                    <a:pt x="1" y="140"/>
                    <a:pt x="24" y="224"/>
                    <a:pt x="60" y="224"/>
                  </a:cubicBezTo>
                  <a:cubicBezTo>
                    <a:pt x="79" y="228"/>
                    <a:pt x="96" y="230"/>
                    <a:pt x="113" y="230"/>
                  </a:cubicBezTo>
                  <a:cubicBezTo>
                    <a:pt x="192" y="230"/>
                    <a:pt x="247" y="185"/>
                    <a:pt x="286" y="116"/>
                  </a:cubicBezTo>
                  <a:cubicBezTo>
                    <a:pt x="251" y="81"/>
                    <a:pt x="251" y="21"/>
                    <a:pt x="227" y="9"/>
                  </a:cubicBezTo>
                  <a:cubicBezTo>
                    <a:pt x="205" y="4"/>
                    <a:pt x="18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35"/>
            <p:cNvSpPr/>
            <p:nvPr/>
          </p:nvSpPr>
          <p:spPr>
            <a:xfrm>
              <a:off x="5781675" y="2193550"/>
              <a:ext cx="8950" cy="5675"/>
            </a:xfrm>
            <a:custGeom>
              <a:avLst/>
              <a:gdLst/>
              <a:ahLst/>
              <a:cxnLst/>
              <a:rect l="l" t="t" r="r" b="b"/>
              <a:pathLst>
                <a:path w="358" h="227" extrusionOk="0">
                  <a:moveTo>
                    <a:pt x="167" y="1"/>
                  </a:moveTo>
                  <a:cubicBezTo>
                    <a:pt x="60" y="36"/>
                    <a:pt x="0" y="60"/>
                    <a:pt x="60" y="132"/>
                  </a:cubicBezTo>
                  <a:cubicBezTo>
                    <a:pt x="83" y="179"/>
                    <a:pt x="167" y="227"/>
                    <a:pt x="226" y="227"/>
                  </a:cubicBezTo>
                  <a:cubicBezTo>
                    <a:pt x="310" y="227"/>
                    <a:pt x="357" y="155"/>
                    <a:pt x="310" y="96"/>
                  </a:cubicBezTo>
                  <a:cubicBezTo>
                    <a:pt x="286" y="48"/>
                    <a:pt x="202" y="13"/>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35"/>
            <p:cNvSpPr/>
            <p:nvPr/>
          </p:nvSpPr>
          <p:spPr>
            <a:xfrm>
              <a:off x="5910250" y="2199975"/>
              <a:ext cx="8050" cy="5225"/>
            </a:xfrm>
            <a:custGeom>
              <a:avLst/>
              <a:gdLst/>
              <a:ahLst/>
              <a:cxnLst/>
              <a:rect l="l" t="t" r="r" b="b"/>
              <a:pathLst>
                <a:path w="322" h="209" extrusionOk="0">
                  <a:moveTo>
                    <a:pt x="163" y="0"/>
                  </a:moveTo>
                  <a:cubicBezTo>
                    <a:pt x="99" y="0"/>
                    <a:pt x="36" y="20"/>
                    <a:pt x="1" y="101"/>
                  </a:cubicBezTo>
                  <a:cubicBezTo>
                    <a:pt x="1" y="137"/>
                    <a:pt x="48" y="208"/>
                    <a:pt x="48" y="208"/>
                  </a:cubicBezTo>
                  <a:cubicBezTo>
                    <a:pt x="143" y="196"/>
                    <a:pt x="215" y="160"/>
                    <a:pt x="274" y="148"/>
                  </a:cubicBezTo>
                  <a:cubicBezTo>
                    <a:pt x="322" y="77"/>
                    <a:pt x="298" y="29"/>
                    <a:pt x="227" y="6"/>
                  </a:cubicBezTo>
                  <a:cubicBezTo>
                    <a:pt x="206" y="3"/>
                    <a:pt x="184"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35"/>
            <p:cNvSpPr/>
            <p:nvPr/>
          </p:nvSpPr>
          <p:spPr>
            <a:xfrm>
              <a:off x="6078125" y="2235525"/>
              <a:ext cx="7175" cy="4200"/>
            </a:xfrm>
            <a:custGeom>
              <a:avLst/>
              <a:gdLst/>
              <a:ahLst/>
              <a:cxnLst/>
              <a:rect l="l" t="t" r="r" b="b"/>
              <a:pathLst>
                <a:path w="287" h="168" extrusionOk="0">
                  <a:moveTo>
                    <a:pt x="155" y="0"/>
                  </a:moveTo>
                  <a:cubicBezTo>
                    <a:pt x="108" y="60"/>
                    <a:pt x="48" y="108"/>
                    <a:pt x="1" y="167"/>
                  </a:cubicBezTo>
                  <a:cubicBezTo>
                    <a:pt x="96" y="167"/>
                    <a:pt x="167" y="155"/>
                    <a:pt x="251" y="155"/>
                  </a:cubicBezTo>
                  <a:cubicBezTo>
                    <a:pt x="274" y="108"/>
                    <a:pt x="286" y="60"/>
                    <a:pt x="274" y="24"/>
                  </a:cubicBezTo>
                  <a:cubicBezTo>
                    <a:pt x="239" y="24"/>
                    <a:pt x="19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35"/>
            <p:cNvSpPr/>
            <p:nvPr/>
          </p:nvSpPr>
          <p:spPr>
            <a:xfrm>
              <a:off x="5812625" y="2197425"/>
              <a:ext cx="4775" cy="2975"/>
            </a:xfrm>
            <a:custGeom>
              <a:avLst/>
              <a:gdLst/>
              <a:ahLst/>
              <a:cxnLst/>
              <a:rect l="l" t="t" r="r" b="b"/>
              <a:pathLst>
                <a:path w="191" h="119" extrusionOk="0">
                  <a:moveTo>
                    <a:pt x="12" y="0"/>
                  </a:moveTo>
                  <a:cubicBezTo>
                    <a:pt x="12" y="24"/>
                    <a:pt x="0" y="72"/>
                    <a:pt x="0" y="96"/>
                  </a:cubicBezTo>
                  <a:cubicBezTo>
                    <a:pt x="37" y="96"/>
                    <a:pt x="78" y="118"/>
                    <a:pt x="113" y="118"/>
                  </a:cubicBezTo>
                  <a:cubicBezTo>
                    <a:pt x="145" y="118"/>
                    <a:pt x="174" y="99"/>
                    <a:pt x="191" y="24"/>
                  </a:cubicBezTo>
                  <a:cubicBezTo>
                    <a:pt x="191" y="24"/>
                    <a:pt x="72" y="1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35"/>
            <p:cNvSpPr/>
            <p:nvPr/>
          </p:nvSpPr>
          <p:spPr>
            <a:xfrm>
              <a:off x="6002525" y="2206650"/>
              <a:ext cx="3900" cy="4500"/>
            </a:xfrm>
            <a:custGeom>
              <a:avLst/>
              <a:gdLst/>
              <a:ahLst/>
              <a:cxnLst/>
              <a:rect l="l" t="t" r="r" b="b"/>
              <a:pathLst>
                <a:path w="156" h="180" extrusionOk="0">
                  <a:moveTo>
                    <a:pt x="84" y="1"/>
                  </a:moveTo>
                  <a:cubicBezTo>
                    <a:pt x="0" y="1"/>
                    <a:pt x="24" y="108"/>
                    <a:pt x="24" y="179"/>
                  </a:cubicBezTo>
                  <a:lnTo>
                    <a:pt x="143" y="179"/>
                  </a:lnTo>
                  <a:cubicBezTo>
                    <a:pt x="143" y="108"/>
                    <a:pt x="155"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35"/>
            <p:cNvSpPr/>
            <p:nvPr/>
          </p:nvSpPr>
          <p:spPr>
            <a:xfrm>
              <a:off x="6134975" y="2178675"/>
              <a:ext cx="39325" cy="8100"/>
            </a:xfrm>
            <a:custGeom>
              <a:avLst/>
              <a:gdLst/>
              <a:ahLst/>
              <a:cxnLst/>
              <a:rect l="l" t="t" r="r" b="b"/>
              <a:pathLst>
                <a:path w="1573" h="324" extrusionOk="0">
                  <a:moveTo>
                    <a:pt x="1" y="0"/>
                  </a:moveTo>
                  <a:cubicBezTo>
                    <a:pt x="60" y="96"/>
                    <a:pt x="108" y="179"/>
                    <a:pt x="167" y="274"/>
                  </a:cubicBezTo>
                  <a:cubicBezTo>
                    <a:pt x="201" y="283"/>
                    <a:pt x="241" y="291"/>
                    <a:pt x="278" y="291"/>
                  </a:cubicBezTo>
                  <a:cubicBezTo>
                    <a:pt x="293" y="291"/>
                    <a:pt x="308" y="290"/>
                    <a:pt x="322" y="286"/>
                  </a:cubicBezTo>
                  <a:lnTo>
                    <a:pt x="298" y="286"/>
                  </a:lnTo>
                  <a:cubicBezTo>
                    <a:pt x="346" y="233"/>
                    <a:pt x="391" y="206"/>
                    <a:pt x="435" y="206"/>
                  </a:cubicBezTo>
                  <a:cubicBezTo>
                    <a:pt x="480" y="206"/>
                    <a:pt x="525" y="233"/>
                    <a:pt x="572" y="286"/>
                  </a:cubicBezTo>
                  <a:cubicBezTo>
                    <a:pt x="611" y="312"/>
                    <a:pt x="645" y="323"/>
                    <a:pt x="680" y="323"/>
                  </a:cubicBezTo>
                  <a:cubicBezTo>
                    <a:pt x="711" y="323"/>
                    <a:pt x="741" y="315"/>
                    <a:pt x="775" y="298"/>
                  </a:cubicBezTo>
                  <a:lnTo>
                    <a:pt x="822" y="298"/>
                  </a:lnTo>
                  <a:cubicBezTo>
                    <a:pt x="1072" y="286"/>
                    <a:pt x="1310" y="274"/>
                    <a:pt x="1572" y="250"/>
                  </a:cubicBezTo>
                  <a:cubicBezTo>
                    <a:pt x="1525" y="179"/>
                    <a:pt x="1489" y="96"/>
                    <a:pt x="1453" y="12"/>
                  </a:cubicBezTo>
                  <a:lnTo>
                    <a:pt x="1013" y="12"/>
                  </a:lnTo>
                  <a:cubicBezTo>
                    <a:pt x="1013" y="36"/>
                    <a:pt x="989" y="36"/>
                    <a:pt x="953" y="48"/>
                  </a:cubicBezTo>
                  <a:cubicBezTo>
                    <a:pt x="948" y="51"/>
                    <a:pt x="941" y="52"/>
                    <a:pt x="935" y="52"/>
                  </a:cubicBezTo>
                  <a:cubicBezTo>
                    <a:pt x="913" y="52"/>
                    <a:pt x="888" y="37"/>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35"/>
            <p:cNvSpPr/>
            <p:nvPr/>
          </p:nvSpPr>
          <p:spPr>
            <a:xfrm>
              <a:off x="6142425" y="2183500"/>
              <a:ext cx="6875" cy="2925"/>
            </a:xfrm>
            <a:custGeom>
              <a:avLst/>
              <a:gdLst/>
              <a:ahLst/>
              <a:cxnLst/>
              <a:rect l="l" t="t" r="r" b="b"/>
              <a:pathLst>
                <a:path w="275" h="117" extrusionOk="0">
                  <a:moveTo>
                    <a:pt x="137" y="1"/>
                  </a:moveTo>
                  <a:cubicBezTo>
                    <a:pt x="93" y="1"/>
                    <a:pt x="48" y="40"/>
                    <a:pt x="0" y="117"/>
                  </a:cubicBezTo>
                  <a:lnTo>
                    <a:pt x="274" y="117"/>
                  </a:lnTo>
                  <a:cubicBezTo>
                    <a:pt x="227" y="40"/>
                    <a:pt x="182"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35"/>
            <p:cNvSpPr/>
            <p:nvPr/>
          </p:nvSpPr>
          <p:spPr>
            <a:xfrm>
              <a:off x="6149275" y="2186400"/>
              <a:ext cx="5075" cy="1900"/>
            </a:xfrm>
            <a:custGeom>
              <a:avLst/>
              <a:gdLst/>
              <a:ahLst/>
              <a:cxnLst/>
              <a:rect l="l" t="t" r="r" b="b"/>
              <a:pathLst>
                <a:path w="203" h="76" extrusionOk="0">
                  <a:moveTo>
                    <a:pt x="0" y="1"/>
                  </a:moveTo>
                  <a:cubicBezTo>
                    <a:pt x="30" y="54"/>
                    <a:pt x="63" y="75"/>
                    <a:pt x="97" y="75"/>
                  </a:cubicBezTo>
                  <a:cubicBezTo>
                    <a:pt x="131" y="75"/>
                    <a:pt x="167" y="54"/>
                    <a:pt x="203" y="25"/>
                  </a:cubicBezTo>
                  <a:cubicBezTo>
                    <a:pt x="131" y="25"/>
                    <a:pt x="72"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35"/>
            <p:cNvSpPr/>
            <p:nvPr/>
          </p:nvSpPr>
          <p:spPr>
            <a:xfrm>
              <a:off x="5197950" y="2254575"/>
              <a:ext cx="41700" cy="15200"/>
            </a:xfrm>
            <a:custGeom>
              <a:avLst/>
              <a:gdLst/>
              <a:ahLst/>
              <a:cxnLst/>
              <a:rect l="l" t="t" r="r" b="b"/>
              <a:pathLst>
                <a:path w="1668" h="608" extrusionOk="0">
                  <a:moveTo>
                    <a:pt x="179" y="0"/>
                  </a:moveTo>
                  <a:cubicBezTo>
                    <a:pt x="120" y="60"/>
                    <a:pt x="13" y="60"/>
                    <a:pt x="1" y="167"/>
                  </a:cubicBezTo>
                  <a:cubicBezTo>
                    <a:pt x="179" y="334"/>
                    <a:pt x="382" y="274"/>
                    <a:pt x="572" y="298"/>
                  </a:cubicBezTo>
                  <a:cubicBezTo>
                    <a:pt x="668" y="358"/>
                    <a:pt x="799" y="346"/>
                    <a:pt x="894" y="405"/>
                  </a:cubicBezTo>
                  <a:cubicBezTo>
                    <a:pt x="918" y="417"/>
                    <a:pt x="965" y="429"/>
                    <a:pt x="1013" y="429"/>
                  </a:cubicBezTo>
                  <a:cubicBezTo>
                    <a:pt x="1072" y="465"/>
                    <a:pt x="1108" y="489"/>
                    <a:pt x="1168" y="512"/>
                  </a:cubicBezTo>
                  <a:cubicBezTo>
                    <a:pt x="1251" y="524"/>
                    <a:pt x="1334" y="548"/>
                    <a:pt x="1406" y="584"/>
                  </a:cubicBezTo>
                  <a:cubicBezTo>
                    <a:pt x="1453" y="596"/>
                    <a:pt x="1513" y="608"/>
                    <a:pt x="1572" y="608"/>
                  </a:cubicBezTo>
                  <a:cubicBezTo>
                    <a:pt x="1632" y="584"/>
                    <a:pt x="1668" y="536"/>
                    <a:pt x="1668" y="477"/>
                  </a:cubicBezTo>
                  <a:lnTo>
                    <a:pt x="1608" y="417"/>
                  </a:lnTo>
                  <a:lnTo>
                    <a:pt x="1620" y="405"/>
                  </a:lnTo>
                  <a:cubicBezTo>
                    <a:pt x="1561" y="358"/>
                    <a:pt x="1465" y="346"/>
                    <a:pt x="1406" y="274"/>
                  </a:cubicBezTo>
                  <a:cubicBezTo>
                    <a:pt x="1394" y="215"/>
                    <a:pt x="1382" y="167"/>
                    <a:pt x="1334" y="120"/>
                  </a:cubicBezTo>
                  <a:cubicBezTo>
                    <a:pt x="1320" y="106"/>
                    <a:pt x="1302" y="100"/>
                    <a:pt x="1285" y="100"/>
                  </a:cubicBezTo>
                  <a:cubicBezTo>
                    <a:pt x="1273" y="100"/>
                    <a:pt x="1261" y="103"/>
                    <a:pt x="1251" y="108"/>
                  </a:cubicBezTo>
                  <a:cubicBezTo>
                    <a:pt x="1144" y="69"/>
                    <a:pt x="1034" y="60"/>
                    <a:pt x="923" y="60"/>
                  </a:cubicBezTo>
                  <a:cubicBezTo>
                    <a:pt x="818" y="60"/>
                    <a:pt x="712" y="68"/>
                    <a:pt x="606" y="68"/>
                  </a:cubicBezTo>
                  <a:cubicBezTo>
                    <a:pt x="511" y="68"/>
                    <a:pt x="416" y="61"/>
                    <a:pt x="322" y="36"/>
                  </a:cubicBezTo>
                  <a:cubicBezTo>
                    <a:pt x="275" y="12"/>
                    <a:pt x="215" y="1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35"/>
            <p:cNvSpPr/>
            <p:nvPr/>
          </p:nvSpPr>
          <p:spPr>
            <a:xfrm>
              <a:off x="5241425" y="2265700"/>
              <a:ext cx="25625" cy="10925"/>
            </a:xfrm>
            <a:custGeom>
              <a:avLst/>
              <a:gdLst/>
              <a:ahLst/>
              <a:cxnLst/>
              <a:rect l="l" t="t" r="r" b="b"/>
              <a:pathLst>
                <a:path w="1025" h="437" extrusionOk="0">
                  <a:moveTo>
                    <a:pt x="259" y="0"/>
                  </a:moveTo>
                  <a:cubicBezTo>
                    <a:pt x="187" y="0"/>
                    <a:pt x="118" y="24"/>
                    <a:pt x="48" y="79"/>
                  </a:cubicBezTo>
                  <a:cubicBezTo>
                    <a:pt x="0" y="139"/>
                    <a:pt x="0" y="198"/>
                    <a:pt x="24" y="258"/>
                  </a:cubicBezTo>
                  <a:cubicBezTo>
                    <a:pt x="286" y="437"/>
                    <a:pt x="560" y="389"/>
                    <a:pt x="846" y="437"/>
                  </a:cubicBezTo>
                  <a:lnTo>
                    <a:pt x="1024" y="306"/>
                  </a:lnTo>
                  <a:cubicBezTo>
                    <a:pt x="893" y="246"/>
                    <a:pt x="703" y="306"/>
                    <a:pt x="595" y="139"/>
                  </a:cubicBezTo>
                  <a:cubicBezTo>
                    <a:pt x="548" y="79"/>
                    <a:pt x="488" y="44"/>
                    <a:pt x="417" y="32"/>
                  </a:cubicBezTo>
                  <a:cubicBezTo>
                    <a:pt x="363" y="12"/>
                    <a:pt x="310" y="0"/>
                    <a:pt x="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35"/>
            <p:cNvSpPr/>
            <p:nvPr/>
          </p:nvSpPr>
          <p:spPr>
            <a:xfrm>
              <a:off x="5170275" y="2249800"/>
              <a:ext cx="32475" cy="8675"/>
            </a:xfrm>
            <a:custGeom>
              <a:avLst/>
              <a:gdLst/>
              <a:ahLst/>
              <a:cxnLst/>
              <a:rect l="l" t="t" r="r" b="b"/>
              <a:pathLst>
                <a:path w="1299" h="347" extrusionOk="0">
                  <a:moveTo>
                    <a:pt x="700" y="0"/>
                  </a:moveTo>
                  <a:cubicBezTo>
                    <a:pt x="662" y="0"/>
                    <a:pt x="624" y="4"/>
                    <a:pt x="584" y="13"/>
                  </a:cubicBezTo>
                  <a:cubicBezTo>
                    <a:pt x="429" y="72"/>
                    <a:pt x="274" y="72"/>
                    <a:pt x="120" y="132"/>
                  </a:cubicBezTo>
                  <a:cubicBezTo>
                    <a:pt x="72" y="132"/>
                    <a:pt x="48" y="132"/>
                    <a:pt x="1" y="144"/>
                  </a:cubicBezTo>
                  <a:cubicBezTo>
                    <a:pt x="98" y="291"/>
                    <a:pt x="225" y="318"/>
                    <a:pt x="360" y="318"/>
                  </a:cubicBezTo>
                  <a:cubicBezTo>
                    <a:pt x="440" y="318"/>
                    <a:pt x="524" y="308"/>
                    <a:pt x="606" y="308"/>
                  </a:cubicBezTo>
                  <a:cubicBezTo>
                    <a:pt x="655" y="308"/>
                    <a:pt x="703" y="312"/>
                    <a:pt x="751" y="322"/>
                  </a:cubicBezTo>
                  <a:cubicBezTo>
                    <a:pt x="870" y="346"/>
                    <a:pt x="1001" y="346"/>
                    <a:pt x="1120" y="346"/>
                  </a:cubicBezTo>
                  <a:cubicBezTo>
                    <a:pt x="1179" y="299"/>
                    <a:pt x="1239" y="239"/>
                    <a:pt x="1298" y="180"/>
                  </a:cubicBezTo>
                  <a:cubicBezTo>
                    <a:pt x="1251" y="168"/>
                    <a:pt x="1227" y="144"/>
                    <a:pt x="1167" y="144"/>
                  </a:cubicBezTo>
                  <a:cubicBezTo>
                    <a:pt x="1012" y="76"/>
                    <a:pt x="865" y="0"/>
                    <a:pt x="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35"/>
            <p:cNvSpPr/>
            <p:nvPr/>
          </p:nvSpPr>
          <p:spPr>
            <a:xfrm>
              <a:off x="5212850" y="2261625"/>
              <a:ext cx="7750" cy="2800"/>
            </a:xfrm>
            <a:custGeom>
              <a:avLst/>
              <a:gdLst/>
              <a:ahLst/>
              <a:cxnLst/>
              <a:rect l="l" t="t" r="r" b="b"/>
              <a:pathLst>
                <a:path w="310" h="112" extrusionOk="0">
                  <a:moveTo>
                    <a:pt x="69" y="0"/>
                  </a:moveTo>
                  <a:cubicBezTo>
                    <a:pt x="46" y="0"/>
                    <a:pt x="23" y="2"/>
                    <a:pt x="0" y="4"/>
                  </a:cubicBezTo>
                  <a:cubicBezTo>
                    <a:pt x="84" y="88"/>
                    <a:pt x="191" y="111"/>
                    <a:pt x="310" y="111"/>
                  </a:cubicBezTo>
                  <a:cubicBezTo>
                    <a:pt x="252" y="25"/>
                    <a:pt x="164"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35"/>
            <p:cNvSpPr/>
            <p:nvPr/>
          </p:nvSpPr>
          <p:spPr>
            <a:xfrm>
              <a:off x="5223550" y="2265300"/>
              <a:ext cx="4200" cy="2100"/>
            </a:xfrm>
            <a:custGeom>
              <a:avLst/>
              <a:gdLst/>
              <a:ahLst/>
              <a:cxnLst/>
              <a:rect l="l" t="t" r="r" b="b"/>
              <a:pathLst>
                <a:path w="168" h="84" extrusionOk="0">
                  <a:moveTo>
                    <a:pt x="1" y="0"/>
                  </a:moveTo>
                  <a:lnTo>
                    <a:pt x="1" y="0"/>
                  </a:lnTo>
                  <a:cubicBezTo>
                    <a:pt x="60" y="36"/>
                    <a:pt x="108" y="60"/>
                    <a:pt x="167" y="83"/>
                  </a:cubicBezTo>
                  <a:cubicBezTo>
                    <a:pt x="108" y="48"/>
                    <a:pt x="60"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35"/>
            <p:cNvSpPr/>
            <p:nvPr/>
          </p:nvSpPr>
          <p:spPr>
            <a:xfrm>
              <a:off x="5233675" y="2268275"/>
              <a:ext cx="4800" cy="2700"/>
            </a:xfrm>
            <a:custGeom>
              <a:avLst/>
              <a:gdLst/>
              <a:ahLst/>
              <a:cxnLst/>
              <a:rect l="l" t="t" r="r" b="b"/>
              <a:pathLst>
                <a:path w="192" h="108" extrusionOk="0">
                  <a:moveTo>
                    <a:pt x="191" y="0"/>
                  </a:moveTo>
                  <a:cubicBezTo>
                    <a:pt x="132" y="24"/>
                    <a:pt x="60" y="24"/>
                    <a:pt x="1" y="36"/>
                  </a:cubicBezTo>
                  <a:cubicBezTo>
                    <a:pt x="72" y="60"/>
                    <a:pt x="132" y="95"/>
                    <a:pt x="191" y="107"/>
                  </a:cubicBezTo>
                  <a:lnTo>
                    <a:pt x="1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35"/>
            <p:cNvSpPr/>
            <p:nvPr/>
          </p:nvSpPr>
          <p:spPr>
            <a:xfrm>
              <a:off x="5238450" y="2266775"/>
              <a:ext cx="3575" cy="5375"/>
            </a:xfrm>
            <a:custGeom>
              <a:avLst/>
              <a:gdLst/>
              <a:ahLst/>
              <a:cxnLst/>
              <a:rect l="l" t="t" r="r" b="b"/>
              <a:pathLst>
                <a:path w="143" h="215" extrusionOk="0">
                  <a:moveTo>
                    <a:pt x="72" y="1"/>
                  </a:moveTo>
                  <a:cubicBezTo>
                    <a:pt x="48" y="24"/>
                    <a:pt x="24" y="48"/>
                    <a:pt x="0" y="60"/>
                  </a:cubicBezTo>
                  <a:lnTo>
                    <a:pt x="0" y="167"/>
                  </a:lnTo>
                  <a:cubicBezTo>
                    <a:pt x="60" y="179"/>
                    <a:pt x="107" y="203"/>
                    <a:pt x="143" y="215"/>
                  </a:cubicBezTo>
                  <a:lnTo>
                    <a:pt x="143" y="143"/>
                  </a:lnTo>
                  <a:lnTo>
                    <a:pt x="143" y="60"/>
                  </a:lnTo>
                  <a:cubicBezTo>
                    <a:pt x="119" y="48"/>
                    <a:pt x="107" y="24"/>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35"/>
            <p:cNvSpPr/>
            <p:nvPr/>
          </p:nvSpPr>
          <p:spPr>
            <a:xfrm>
              <a:off x="5335475" y="2288250"/>
              <a:ext cx="18775" cy="5675"/>
            </a:xfrm>
            <a:custGeom>
              <a:avLst/>
              <a:gdLst/>
              <a:ahLst/>
              <a:cxnLst/>
              <a:rect l="l" t="t" r="r" b="b"/>
              <a:pathLst>
                <a:path w="751" h="227" extrusionOk="0">
                  <a:moveTo>
                    <a:pt x="526" y="0"/>
                  </a:moveTo>
                  <a:cubicBezTo>
                    <a:pt x="454" y="0"/>
                    <a:pt x="378" y="28"/>
                    <a:pt x="298" y="58"/>
                  </a:cubicBezTo>
                  <a:cubicBezTo>
                    <a:pt x="191" y="70"/>
                    <a:pt x="108" y="70"/>
                    <a:pt x="1" y="82"/>
                  </a:cubicBezTo>
                  <a:cubicBezTo>
                    <a:pt x="117" y="198"/>
                    <a:pt x="242" y="227"/>
                    <a:pt x="372" y="227"/>
                  </a:cubicBezTo>
                  <a:cubicBezTo>
                    <a:pt x="496" y="227"/>
                    <a:pt x="623" y="201"/>
                    <a:pt x="751" y="201"/>
                  </a:cubicBezTo>
                  <a:cubicBezTo>
                    <a:pt x="727" y="154"/>
                    <a:pt x="727" y="130"/>
                    <a:pt x="715" y="94"/>
                  </a:cubicBezTo>
                  <a:cubicBezTo>
                    <a:pt x="657" y="25"/>
                    <a:pt x="594" y="0"/>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35"/>
            <p:cNvSpPr/>
            <p:nvPr/>
          </p:nvSpPr>
          <p:spPr>
            <a:xfrm>
              <a:off x="5217300" y="1938175"/>
              <a:ext cx="2125" cy="3875"/>
            </a:xfrm>
            <a:custGeom>
              <a:avLst/>
              <a:gdLst/>
              <a:ahLst/>
              <a:cxnLst/>
              <a:rect l="l" t="t" r="r" b="b"/>
              <a:pathLst>
                <a:path w="85" h="155" extrusionOk="0">
                  <a:moveTo>
                    <a:pt x="1" y="0"/>
                  </a:moveTo>
                  <a:lnTo>
                    <a:pt x="1" y="155"/>
                  </a:lnTo>
                  <a:cubicBezTo>
                    <a:pt x="84" y="107"/>
                    <a:pt x="84"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35"/>
            <p:cNvSpPr/>
            <p:nvPr/>
          </p:nvSpPr>
          <p:spPr>
            <a:xfrm>
              <a:off x="5220575" y="1973000"/>
              <a:ext cx="1825" cy="1500"/>
            </a:xfrm>
            <a:custGeom>
              <a:avLst/>
              <a:gdLst/>
              <a:ahLst/>
              <a:cxnLst/>
              <a:rect l="l" t="t" r="r" b="b"/>
              <a:pathLst>
                <a:path w="73" h="60" extrusionOk="0">
                  <a:moveTo>
                    <a:pt x="25" y="0"/>
                  </a:moveTo>
                  <a:lnTo>
                    <a:pt x="25" y="0"/>
                  </a:lnTo>
                  <a:cubicBezTo>
                    <a:pt x="13" y="0"/>
                    <a:pt x="13" y="48"/>
                    <a:pt x="1" y="60"/>
                  </a:cubicBezTo>
                  <a:cubicBezTo>
                    <a:pt x="60" y="24"/>
                    <a:pt x="72" y="12"/>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5"/>
            <p:cNvSpPr/>
            <p:nvPr/>
          </p:nvSpPr>
          <p:spPr>
            <a:xfrm>
              <a:off x="5225050" y="1806000"/>
              <a:ext cx="2700" cy="4500"/>
            </a:xfrm>
            <a:custGeom>
              <a:avLst/>
              <a:gdLst/>
              <a:ahLst/>
              <a:cxnLst/>
              <a:rect l="l" t="t" r="r" b="b"/>
              <a:pathLst>
                <a:path w="108" h="180" extrusionOk="0">
                  <a:moveTo>
                    <a:pt x="107" y="1"/>
                  </a:moveTo>
                  <a:cubicBezTo>
                    <a:pt x="24" y="25"/>
                    <a:pt x="0" y="84"/>
                    <a:pt x="0" y="179"/>
                  </a:cubicBezTo>
                  <a:cubicBezTo>
                    <a:pt x="24" y="120"/>
                    <a:pt x="72" y="60"/>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5"/>
            <p:cNvSpPr/>
            <p:nvPr/>
          </p:nvSpPr>
          <p:spPr>
            <a:xfrm>
              <a:off x="5909350" y="3114825"/>
              <a:ext cx="10450" cy="4475"/>
            </a:xfrm>
            <a:custGeom>
              <a:avLst/>
              <a:gdLst/>
              <a:ahLst/>
              <a:cxnLst/>
              <a:rect l="l" t="t" r="r" b="b"/>
              <a:pathLst>
                <a:path w="418" h="179" extrusionOk="0">
                  <a:moveTo>
                    <a:pt x="214" y="1"/>
                  </a:moveTo>
                  <a:cubicBezTo>
                    <a:pt x="147" y="1"/>
                    <a:pt x="75" y="51"/>
                    <a:pt x="1" y="154"/>
                  </a:cubicBezTo>
                  <a:cubicBezTo>
                    <a:pt x="46" y="136"/>
                    <a:pt x="89" y="129"/>
                    <a:pt x="133" y="129"/>
                  </a:cubicBezTo>
                  <a:cubicBezTo>
                    <a:pt x="227" y="129"/>
                    <a:pt x="320" y="162"/>
                    <a:pt x="418" y="178"/>
                  </a:cubicBezTo>
                  <a:cubicBezTo>
                    <a:pt x="356" y="60"/>
                    <a:pt x="287"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5"/>
            <p:cNvSpPr/>
            <p:nvPr/>
          </p:nvSpPr>
          <p:spPr>
            <a:xfrm>
              <a:off x="6084975" y="3087425"/>
              <a:ext cx="4500" cy="3000"/>
            </a:xfrm>
            <a:custGeom>
              <a:avLst/>
              <a:gdLst/>
              <a:ahLst/>
              <a:cxnLst/>
              <a:rect l="l" t="t" r="r" b="b"/>
              <a:pathLst>
                <a:path w="180" h="120" extrusionOk="0">
                  <a:moveTo>
                    <a:pt x="131" y="0"/>
                  </a:moveTo>
                  <a:cubicBezTo>
                    <a:pt x="84" y="36"/>
                    <a:pt x="36" y="71"/>
                    <a:pt x="0" y="119"/>
                  </a:cubicBezTo>
                  <a:cubicBezTo>
                    <a:pt x="60" y="83"/>
                    <a:pt x="120" y="71"/>
                    <a:pt x="179" y="60"/>
                  </a:cubicBezTo>
                  <a:cubicBezTo>
                    <a:pt x="155" y="36"/>
                    <a:pt x="143"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5"/>
            <p:cNvSpPr/>
            <p:nvPr/>
          </p:nvSpPr>
          <p:spPr>
            <a:xfrm>
              <a:off x="6001025" y="3072775"/>
              <a:ext cx="5100" cy="3050"/>
            </a:xfrm>
            <a:custGeom>
              <a:avLst/>
              <a:gdLst/>
              <a:ahLst/>
              <a:cxnLst/>
              <a:rect l="l" t="t" r="r" b="b"/>
              <a:pathLst>
                <a:path w="204" h="122" extrusionOk="0">
                  <a:moveTo>
                    <a:pt x="91" y="1"/>
                  </a:moveTo>
                  <a:cubicBezTo>
                    <a:pt x="67" y="1"/>
                    <a:pt x="38" y="17"/>
                    <a:pt x="1" y="62"/>
                  </a:cubicBezTo>
                  <a:cubicBezTo>
                    <a:pt x="84" y="86"/>
                    <a:pt x="144" y="110"/>
                    <a:pt x="203" y="122"/>
                  </a:cubicBezTo>
                  <a:cubicBezTo>
                    <a:pt x="171" y="81"/>
                    <a:pt x="144" y="1"/>
                    <a:pt x="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5"/>
            <p:cNvSpPr/>
            <p:nvPr/>
          </p:nvSpPr>
          <p:spPr>
            <a:xfrm>
              <a:off x="6146300" y="3648275"/>
              <a:ext cx="21450" cy="5300"/>
            </a:xfrm>
            <a:custGeom>
              <a:avLst/>
              <a:gdLst/>
              <a:ahLst/>
              <a:cxnLst/>
              <a:rect l="l" t="t" r="r" b="b"/>
              <a:pathLst>
                <a:path w="858" h="212" extrusionOk="0">
                  <a:moveTo>
                    <a:pt x="615" y="0"/>
                  </a:moveTo>
                  <a:cubicBezTo>
                    <a:pt x="591" y="0"/>
                    <a:pt x="565" y="3"/>
                    <a:pt x="536" y="9"/>
                  </a:cubicBezTo>
                  <a:cubicBezTo>
                    <a:pt x="357" y="33"/>
                    <a:pt x="179" y="33"/>
                    <a:pt x="0" y="45"/>
                  </a:cubicBezTo>
                  <a:cubicBezTo>
                    <a:pt x="48" y="164"/>
                    <a:pt x="167" y="200"/>
                    <a:pt x="286" y="212"/>
                  </a:cubicBezTo>
                  <a:cubicBezTo>
                    <a:pt x="476" y="200"/>
                    <a:pt x="667" y="200"/>
                    <a:pt x="857" y="188"/>
                  </a:cubicBezTo>
                  <a:cubicBezTo>
                    <a:pt x="798" y="70"/>
                    <a:pt x="731" y="0"/>
                    <a:pt x="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5"/>
            <p:cNvSpPr/>
            <p:nvPr/>
          </p:nvSpPr>
          <p:spPr>
            <a:xfrm>
              <a:off x="6167725" y="3652950"/>
              <a:ext cx="3000" cy="2125"/>
            </a:xfrm>
            <a:custGeom>
              <a:avLst/>
              <a:gdLst/>
              <a:ahLst/>
              <a:cxnLst/>
              <a:rect l="l" t="t" r="r" b="b"/>
              <a:pathLst>
                <a:path w="120" h="85" extrusionOk="0">
                  <a:moveTo>
                    <a:pt x="0" y="1"/>
                  </a:moveTo>
                  <a:cubicBezTo>
                    <a:pt x="24" y="13"/>
                    <a:pt x="48" y="37"/>
                    <a:pt x="60" y="84"/>
                  </a:cubicBezTo>
                  <a:cubicBezTo>
                    <a:pt x="96" y="60"/>
                    <a:pt x="108" y="25"/>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5"/>
            <p:cNvSpPr/>
            <p:nvPr/>
          </p:nvSpPr>
          <p:spPr>
            <a:xfrm>
              <a:off x="6194225" y="3644925"/>
              <a:ext cx="26850" cy="8075"/>
            </a:xfrm>
            <a:custGeom>
              <a:avLst/>
              <a:gdLst/>
              <a:ahLst/>
              <a:cxnLst/>
              <a:rect l="l" t="t" r="r" b="b"/>
              <a:pathLst>
                <a:path w="1074" h="323" extrusionOk="0">
                  <a:moveTo>
                    <a:pt x="238" y="0"/>
                  </a:moveTo>
                  <a:cubicBezTo>
                    <a:pt x="0" y="227"/>
                    <a:pt x="393" y="203"/>
                    <a:pt x="369" y="322"/>
                  </a:cubicBezTo>
                  <a:lnTo>
                    <a:pt x="714" y="322"/>
                  </a:lnTo>
                  <a:cubicBezTo>
                    <a:pt x="728" y="322"/>
                    <a:pt x="741" y="323"/>
                    <a:pt x="753" y="323"/>
                  </a:cubicBezTo>
                  <a:cubicBezTo>
                    <a:pt x="1073" y="323"/>
                    <a:pt x="936" y="174"/>
                    <a:pt x="810" y="36"/>
                  </a:cubicBezTo>
                  <a:cubicBezTo>
                    <a:pt x="607" y="36"/>
                    <a:pt x="429"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5"/>
            <p:cNvSpPr/>
            <p:nvPr/>
          </p:nvSpPr>
          <p:spPr>
            <a:xfrm>
              <a:off x="5751000" y="2138225"/>
              <a:ext cx="230125" cy="18675"/>
            </a:xfrm>
            <a:custGeom>
              <a:avLst/>
              <a:gdLst/>
              <a:ahLst/>
              <a:cxnLst/>
              <a:rect l="l" t="t" r="r" b="b"/>
              <a:pathLst>
                <a:path w="9205" h="747" extrusionOk="0">
                  <a:moveTo>
                    <a:pt x="584" y="0"/>
                  </a:moveTo>
                  <a:cubicBezTo>
                    <a:pt x="359" y="0"/>
                    <a:pt x="150" y="68"/>
                    <a:pt x="1" y="356"/>
                  </a:cubicBezTo>
                  <a:cubicBezTo>
                    <a:pt x="141" y="627"/>
                    <a:pt x="405" y="656"/>
                    <a:pt x="639" y="656"/>
                  </a:cubicBezTo>
                  <a:cubicBezTo>
                    <a:pt x="703" y="656"/>
                    <a:pt x="766" y="654"/>
                    <a:pt x="822" y="654"/>
                  </a:cubicBezTo>
                  <a:cubicBezTo>
                    <a:pt x="1751" y="642"/>
                    <a:pt x="2680" y="583"/>
                    <a:pt x="3608" y="487"/>
                  </a:cubicBezTo>
                  <a:cubicBezTo>
                    <a:pt x="3908" y="440"/>
                    <a:pt x="4207" y="423"/>
                    <a:pt x="4505" y="423"/>
                  </a:cubicBezTo>
                  <a:cubicBezTo>
                    <a:pt x="5307" y="423"/>
                    <a:pt x="6105" y="547"/>
                    <a:pt x="6910" y="547"/>
                  </a:cubicBezTo>
                  <a:cubicBezTo>
                    <a:pt x="6937" y="547"/>
                    <a:pt x="6963" y="547"/>
                    <a:pt x="6990" y="547"/>
                  </a:cubicBezTo>
                  <a:cubicBezTo>
                    <a:pt x="7255" y="699"/>
                    <a:pt x="7522" y="746"/>
                    <a:pt x="7790" y="746"/>
                  </a:cubicBezTo>
                  <a:cubicBezTo>
                    <a:pt x="8233" y="746"/>
                    <a:pt x="8681" y="617"/>
                    <a:pt x="9133" y="617"/>
                  </a:cubicBezTo>
                  <a:cubicBezTo>
                    <a:pt x="9156" y="617"/>
                    <a:pt x="9180" y="617"/>
                    <a:pt x="9204" y="618"/>
                  </a:cubicBezTo>
                  <a:cubicBezTo>
                    <a:pt x="9145" y="535"/>
                    <a:pt x="9097" y="440"/>
                    <a:pt x="9038" y="356"/>
                  </a:cubicBezTo>
                  <a:cubicBezTo>
                    <a:pt x="8974" y="397"/>
                    <a:pt x="8909" y="410"/>
                    <a:pt x="8843" y="410"/>
                  </a:cubicBezTo>
                  <a:cubicBezTo>
                    <a:pt x="8703" y="410"/>
                    <a:pt x="8558" y="348"/>
                    <a:pt x="8410" y="348"/>
                  </a:cubicBezTo>
                  <a:cubicBezTo>
                    <a:pt x="8381" y="348"/>
                    <a:pt x="8352" y="351"/>
                    <a:pt x="8323" y="356"/>
                  </a:cubicBezTo>
                  <a:cubicBezTo>
                    <a:pt x="8323" y="368"/>
                    <a:pt x="8299" y="368"/>
                    <a:pt x="8264" y="380"/>
                  </a:cubicBezTo>
                  <a:cubicBezTo>
                    <a:pt x="8253" y="387"/>
                    <a:pt x="8243" y="390"/>
                    <a:pt x="8232" y="390"/>
                  </a:cubicBezTo>
                  <a:cubicBezTo>
                    <a:pt x="8207" y="390"/>
                    <a:pt x="8182" y="373"/>
                    <a:pt x="8156" y="356"/>
                  </a:cubicBezTo>
                  <a:lnTo>
                    <a:pt x="8037" y="356"/>
                  </a:lnTo>
                  <a:cubicBezTo>
                    <a:pt x="7855" y="415"/>
                    <a:pt x="7673" y="436"/>
                    <a:pt x="7490" y="436"/>
                  </a:cubicBezTo>
                  <a:cubicBezTo>
                    <a:pt x="7078" y="436"/>
                    <a:pt x="6668" y="326"/>
                    <a:pt x="6263" y="285"/>
                  </a:cubicBezTo>
                  <a:cubicBezTo>
                    <a:pt x="5800" y="243"/>
                    <a:pt x="5337" y="201"/>
                    <a:pt x="4874" y="201"/>
                  </a:cubicBezTo>
                  <a:cubicBezTo>
                    <a:pt x="4682" y="201"/>
                    <a:pt x="4491" y="208"/>
                    <a:pt x="4299" y="225"/>
                  </a:cubicBezTo>
                  <a:cubicBezTo>
                    <a:pt x="4299" y="225"/>
                    <a:pt x="4287" y="237"/>
                    <a:pt x="4263" y="237"/>
                  </a:cubicBezTo>
                  <a:cubicBezTo>
                    <a:pt x="4227" y="237"/>
                    <a:pt x="4204" y="225"/>
                    <a:pt x="4168" y="190"/>
                  </a:cubicBezTo>
                  <a:cubicBezTo>
                    <a:pt x="4136" y="164"/>
                    <a:pt x="4104" y="152"/>
                    <a:pt x="4072" y="152"/>
                  </a:cubicBezTo>
                  <a:cubicBezTo>
                    <a:pt x="4045" y="152"/>
                    <a:pt x="4017" y="161"/>
                    <a:pt x="3989" y="178"/>
                  </a:cubicBezTo>
                  <a:lnTo>
                    <a:pt x="3930" y="178"/>
                  </a:lnTo>
                  <a:cubicBezTo>
                    <a:pt x="3897" y="161"/>
                    <a:pt x="3866" y="152"/>
                    <a:pt x="3837" y="152"/>
                  </a:cubicBezTo>
                  <a:cubicBezTo>
                    <a:pt x="3803" y="152"/>
                    <a:pt x="3771" y="164"/>
                    <a:pt x="3739" y="190"/>
                  </a:cubicBezTo>
                  <a:cubicBezTo>
                    <a:pt x="3648" y="251"/>
                    <a:pt x="3553" y="283"/>
                    <a:pt x="3456" y="283"/>
                  </a:cubicBezTo>
                  <a:cubicBezTo>
                    <a:pt x="3362" y="283"/>
                    <a:pt x="3267" y="254"/>
                    <a:pt x="3168" y="190"/>
                  </a:cubicBezTo>
                  <a:lnTo>
                    <a:pt x="3192" y="190"/>
                  </a:lnTo>
                  <a:cubicBezTo>
                    <a:pt x="3135" y="156"/>
                    <a:pt x="3081" y="140"/>
                    <a:pt x="3028" y="140"/>
                  </a:cubicBezTo>
                  <a:cubicBezTo>
                    <a:pt x="2970" y="140"/>
                    <a:pt x="2914" y="159"/>
                    <a:pt x="2858" y="190"/>
                  </a:cubicBezTo>
                  <a:cubicBezTo>
                    <a:pt x="2834" y="178"/>
                    <a:pt x="2799" y="178"/>
                    <a:pt x="2775" y="178"/>
                  </a:cubicBezTo>
                  <a:cubicBezTo>
                    <a:pt x="2310" y="237"/>
                    <a:pt x="1846" y="297"/>
                    <a:pt x="1382" y="321"/>
                  </a:cubicBezTo>
                  <a:cubicBezTo>
                    <a:pt x="1369" y="322"/>
                    <a:pt x="1358" y="323"/>
                    <a:pt x="1348" y="323"/>
                  </a:cubicBezTo>
                  <a:cubicBezTo>
                    <a:pt x="1200" y="323"/>
                    <a:pt x="1265" y="171"/>
                    <a:pt x="1298" y="71"/>
                  </a:cubicBezTo>
                  <a:lnTo>
                    <a:pt x="1310" y="47"/>
                  </a:lnTo>
                  <a:lnTo>
                    <a:pt x="1310" y="47"/>
                  </a:lnTo>
                  <a:cubicBezTo>
                    <a:pt x="1273" y="52"/>
                    <a:pt x="1234" y="54"/>
                    <a:pt x="1195" y="54"/>
                  </a:cubicBezTo>
                  <a:cubicBezTo>
                    <a:pt x="997" y="54"/>
                    <a:pt x="784"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5"/>
            <p:cNvSpPr/>
            <p:nvPr/>
          </p:nvSpPr>
          <p:spPr>
            <a:xfrm>
              <a:off x="5697425" y="2144000"/>
              <a:ext cx="143800" cy="13600"/>
            </a:xfrm>
            <a:custGeom>
              <a:avLst/>
              <a:gdLst/>
              <a:ahLst/>
              <a:cxnLst/>
              <a:rect l="l" t="t" r="r" b="b"/>
              <a:pathLst>
                <a:path w="5752" h="544" extrusionOk="0">
                  <a:moveTo>
                    <a:pt x="880" y="0"/>
                  </a:moveTo>
                  <a:cubicBezTo>
                    <a:pt x="742" y="0"/>
                    <a:pt x="604" y="8"/>
                    <a:pt x="465" y="30"/>
                  </a:cubicBezTo>
                  <a:cubicBezTo>
                    <a:pt x="286" y="90"/>
                    <a:pt x="24" y="30"/>
                    <a:pt x="24" y="340"/>
                  </a:cubicBezTo>
                  <a:lnTo>
                    <a:pt x="1" y="387"/>
                  </a:lnTo>
                  <a:cubicBezTo>
                    <a:pt x="84" y="423"/>
                    <a:pt x="155" y="435"/>
                    <a:pt x="239" y="435"/>
                  </a:cubicBezTo>
                  <a:cubicBezTo>
                    <a:pt x="344" y="439"/>
                    <a:pt x="448" y="440"/>
                    <a:pt x="553" y="440"/>
                  </a:cubicBezTo>
                  <a:cubicBezTo>
                    <a:pt x="818" y="440"/>
                    <a:pt x="1081" y="431"/>
                    <a:pt x="1345" y="431"/>
                  </a:cubicBezTo>
                  <a:cubicBezTo>
                    <a:pt x="1626" y="431"/>
                    <a:pt x="1908" y="441"/>
                    <a:pt x="2191" y="482"/>
                  </a:cubicBezTo>
                  <a:cubicBezTo>
                    <a:pt x="2263" y="494"/>
                    <a:pt x="2346" y="494"/>
                    <a:pt x="2418" y="494"/>
                  </a:cubicBezTo>
                  <a:cubicBezTo>
                    <a:pt x="2471" y="471"/>
                    <a:pt x="2528" y="456"/>
                    <a:pt x="2583" y="456"/>
                  </a:cubicBezTo>
                  <a:cubicBezTo>
                    <a:pt x="2638" y="456"/>
                    <a:pt x="2691" y="471"/>
                    <a:pt x="2739" y="506"/>
                  </a:cubicBezTo>
                  <a:cubicBezTo>
                    <a:pt x="2847" y="497"/>
                    <a:pt x="2956" y="493"/>
                    <a:pt x="3063" y="493"/>
                  </a:cubicBezTo>
                  <a:cubicBezTo>
                    <a:pt x="3459" y="493"/>
                    <a:pt x="3850" y="543"/>
                    <a:pt x="4241" y="543"/>
                  </a:cubicBezTo>
                  <a:cubicBezTo>
                    <a:pt x="4411" y="543"/>
                    <a:pt x="4581" y="534"/>
                    <a:pt x="4751" y="506"/>
                  </a:cubicBezTo>
                  <a:cubicBezTo>
                    <a:pt x="4906" y="352"/>
                    <a:pt x="5085" y="387"/>
                    <a:pt x="5263" y="375"/>
                  </a:cubicBezTo>
                  <a:cubicBezTo>
                    <a:pt x="5325" y="375"/>
                    <a:pt x="5387" y="381"/>
                    <a:pt x="5447" y="381"/>
                  </a:cubicBezTo>
                  <a:cubicBezTo>
                    <a:pt x="5560" y="381"/>
                    <a:pt x="5666" y="361"/>
                    <a:pt x="5751" y="244"/>
                  </a:cubicBezTo>
                  <a:cubicBezTo>
                    <a:pt x="5447" y="224"/>
                    <a:pt x="5150" y="211"/>
                    <a:pt x="4853" y="211"/>
                  </a:cubicBezTo>
                  <a:cubicBezTo>
                    <a:pt x="4638" y="211"/>
                    <a:pt x="4423" y="217"/>
                    <a:pt x="4203" y="232"/>
                  </a:cubicBezTo>
                  <a:cubicBezTo>
                    <a:pt x="3849" y="251"/>
                    <a:pt x="3481" y="307"/>
                    <a:pt x="3116" y="307"/>
                  </a:cubicBezTo>
                  <a:cubicBezTo>
                    <a:pt x="2794" y="307"/>
                    <a:pt x="2474" y="264"/>
                    <a:pt x="2167" y="113"/>
                  </a:cubicBezTo>
                  <a:cubicBezTo>
                    <a:pt x="2132" y="113"/>
                    <a:pt x="2108" y="113"/>
                    <a:pt x="2060" y="66"/>
                  </a:cubicBezTo>
                  <a:cubicBezTo>
                    <a:pt x="1663" y="66"/>
                    <a:pt x="1273" y="0"/>
                    <a:pt x="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5"/>
            <p:cNvSpPr/>
            <p:nvPr/>
          </p:nvSpPr>
          <p:spPr>
            <a:xfrm>
              <a:off x="6156700" y="2178975"/>
              <a:ext cx="3600" cy="2125"/>
            </a:xfrm>
            <a:custGeom>
              <a:avLst/>
              <a:gdLst/>
              <a:ahLst/>
              <a:cxnLst/>
              <a:rect l="l" t="t" r="r" b="b"/>
              <a:pathLst>
                <a:path w="144" h="85" extrusionOk="0">
                  <a:moveTo>
                    <a:pt x="1" y="0"/>
                  </a:moveTo>
                  <a:cubicBezTo>
                    <a:pt x="28" y="54"/>
                    <a:pt x="51" y="85"/>
                    <a:pt x="76" y="85"/>
                  </a:cubicBezTo>
                  <a:cubicBezTo>
                    <a:pt x="96" y="85"/>
                    <a:pt x="118" y="66"/>
                    <a:pt x="144" y="24"/>
                  </a:cubicBezTo>
                  <a:cubicBezTo>
                    <a:pt x="108" y="0"/>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5"/>
            <p:cNvSpPr/>
            <p:nvPr/>
          </p:nvSpPr>
          <p:spPr>
            <a:xfrm>
              <a:off x="5378350" y="2132600"/>
              <a:ext cx="187525" cy="23025"/>
            </a:xfrm>
            <a:custGeom>
              <a:avLst/>
              <a:gdLst/>
              <a:ahLst/>
              <a:cxnLst/>
              <a:rect l="l" t="t" r="r" b="b"/>
              <a:pathLst>
                <a:path w="7501" h="921" extrusionOk="0">
                  <a:moveTo>
                    <a:pt x="1272" y="0"/>
                  </a:moveTo>
                  <a:cubicBezTo>
                    <a:pt x="847" y="0"/>
                    <a:pt x="423" y="53"/>
                    <a:pt x="12" y="236"/>
                  </a:cubicBezTo>
                  <a:cubicBezTo>
                    <a:pt x="0" y="343"/>
                    <a:pt x="0" y="450"/>
                    <a:pt x="0" y="546"/>
                  </a:cubicBezTo>
                  <a:cubicBezTo>
                    <a:pt x="131" y="712"/>
                    <a:pt x="322" y="712"/>
                    <a:pt x="500" y="760"/>
                  </a:cubicBezTo>
                  <a:cubicBezTo>
                    <a:pt x="530" y="766"/>
                    <a:pt x="560" y="769"/>
                    <a:pt x="589" y="769"/>
                  </a:cubicBezTo>
                  <a:cubicBezTo>
                    <a:pt x="619" y="769"/>
                    <a:pt x="649" y="766"/>
                    <a:pt x="679" y="760"/>
                  </a:cubicBezTo>
                  <a:cubicBezTo>
                    <a:pt x="720" y="712"/>
                    <a:pt x="759" y="688"/>
                    <a:pt x="796" y="688"/>
                  </a:cubicBezTo>
                  <a:cubicBezTo>
                    <a:pt x="833" y="688"/>
                    <a:pt x="869" y="712"/>
                    <a:pt x="905" y="760"/>
                  </a:cubicBezTo>
                  <a:cubicBezTo>
                    <a:pt x="947" y="768"/>
                    <a:pt x="989" y="777"/>
                    <a:pt x="1031" y="777"/>
                  </a:cubicBezTo>
                  <a:cubicBezTo>
                    <a:pt x="1049" y="777"/>
                    <a:pt x="1066" y="775"/>
                    <a:pt x="1084" y="772"/>
                  </a:cubicBezTo>
                  <a:cubicBezTo>
                    <a:pt x="1160" y="753"/>
                    <a:pt x="1240" y="745"/>
                    <a:pt x="1321" y="745"/>
                  </a:cubicBezTo>
                  <a:cubicBezTo>
                    <a:pt x="1444" y="745"/>
                    <a:pt x="1569" y="762"/>
                    <a:pt x="1691" y="784"/>
                  </a:cubicBezTo>
                  <a:cubicBezTo>
                    <a:pt x="1774" y="808"/>
                    <a:pt x="1822" y="808"/>
                    <a:pt x="1881" y="808"/>
                  </a:cubicBezTo>
                  <a:cubicBezTo>
                    <a:pt x="2024" y="808"/>
                    <a:pt x="2155" y="843"/>
                    <a:pt x="2286" y="843"/>
                  </a:cubicBezTo>
                  <a:cubicBezTo>
                    <a:pt x="2377" y="842"/>
                    <a:pt x="2469" y="841"/>
                    <a:pt x="2560" y="841"/>
                  </a:cubicBezTo>
                  <a:cubicBezTo>
                    <a:pt x="3032" y="841"/>
                    <a:pt x="3504" y="857"/>
                    <a:pt x="3977" y="857"/>
                  </a:cubicBezTo>
                  <a:cubicBezTo>
                    <a:pt x="4199" y="857"/>
                    <a:pt x="4421" y="853"/>
                    <a:pt x="4643" y="843"/>
                  </a:cubicBezTo>
                  <a:lnTo>
                    <a:pt x="5322" y="843"/>
                  </a:lnTo>
                  <a:cubicBezTo>
                    <a:pt x="5413" y="843"/>
                    <a:pt x="5506" y="840"/>
                    <a:pt x="5598" y="840"/>
                  </a:cubicBezTo>
                  <a:cubicBezTo>
                    <a:pt x="5760" y="840"/>
                    <a:pt x="5921" y="850"/>
                    <a:pt x="6072" y="903"/>
                  </a:cubicBezTo>
                  <a:cubicBezTo>
                    <a:pt x="6083" y="902"/>
                    <a:pt x="6093" y="902"/>
                    <a:pt x="6103" y="902"/>
                  </a:cubicBezTo>
                  <a:cubicBezTo>
                    <a:pt x="6184" y="902"/>
                    <a:pt x="6269" y="921"/>
                    <a:pt x="6351" y="921"/>
                  </a:cubicBezTo>
                  <a:cubicBezTo>
                    <a:pt x="6430" y="921"/>
                    <a:pt x="6506" y="903"/>
                    <a:pt x="6572" y="831"/>
                  </a:cubicBezTo>
                  <a:cubicBezTo>
                    <a:pt x="6709" y="736"/>
                    <a:pt x="6855" y="721"/>
                    <a:pt x="7004" y="721"/>
                  </a:cubicBezTo>
                  <a:cubicBezTo>
                    <a:pt x="7072" y="721"/>
                    <a:pt x="7140" y="724"/>
                    <a:pt x="7208" y="724"/>
                  </a:cubicBezTo>
                  <a:cubicBezTo>
                    <a:pt x="7290" y="724"/>
                    <a:pt x="7372" y="720"/>
                    <a:pt x="7453" y="700"/>
                  </a:cubicBezTo>
                  <a:cubicBezTo>
                    <a:pt x="7501" y="474"/>
                    <a:pt x="7382" y="367"/>
                    <a:pt x="7180" y="248"/>
                  </a:cubicBezTo>
                  <a:cubicBezTo>
                    <a:pt x="6929" y="176"/>
                    <a:pt x="6668" y="200"/>
                    <a:pt x="6406" y="188"/>
                  </a:cubicBezTo>
                  <a:cubicBezTo>
                    <a:pt x="6301" y="185"/>
                    <a:pt x="6195" y="184"/>
                    <a:pt x="6089" y="184"/>
                  </a:cubicBezTo>
                  <a:cubicBezTo>
                    <a:pt x="5726" y="184"/>
                    <a:pt x="5358" y="198"/>
                    <a:pt x="4989" y="198"/>
                  </a:cubicBezTo>
                  <a:cubicBezTo>
                    <a:pt x="4589" y="198"/>
                    <a:pt x="4188" y="182"/>
                    <a:pt x="3786" y="117"/>
                  </a:cubicBezTo>
                  <a:cubicBezTo>
                    <a:pt x="3665" y="123"/>
                    <a:pt x="3543" y="126"/>
                    <a:pt x="3420" y="126"/>
                  </a:cubicBezTo>
                  <a:cubicBezTo>
                    <a:pt x="3084" y="126"/>
                    <a:pt x="2742" y="104"/>
                    <a:pt x="2393" y="69"/>
                  </a:cubicBezTo>
                  <a:cubicBezTo>
                    <a:pt x="2024" y="41"/>
                    <a:pt x="1648" y="0"/>
                    <a:pt x="1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5"/>
            <p:cNvSpPr/>
            <p:nvPr/>
          </p:nvSpPr>
          <p:spPr>
            <a:xfrm>
              <a:off x="5378050" y="2124000"/>
              <a:ext cx="116400" cy="17350"/>
            </a:xfrm>
            <a:custGeom>
              <a:avLst/>
              <a:gdLst/>
              <a:ahLst/>
              <a:cxnLst/>
              <a:rect l="l" t="t" r="r" b="b"/>
              <a:pathLst>
                <a:path w="4656" h="694" extrusionOk="0">
                  <a:moveTo>
                    <a:pt x="419" y="0"/>
                  </a:moveTo>
                  <a:cubicBezTo>
                    <a:pt x="386" y="0"/>
                    <a:pt x="353" y="7"/>
                    <a:pt x="322" y="20"/>
                  </a:cubicBezTo>
                  <a:cubicBezTo>
                    <a:pt x="250" y="56"/>
                    <a:pt x="203" y="139"/>
                    <a:pt x="155" y="211"/>
                  </a:cubicBezTo>
                  <a:cubicBezTo>
                    <a:pt x="107" y="294"/>
                    <a:pt x="36" y="390"/>
                    <a:pt x="0" y="497"/>
                  </a:cubicBezTo>
                  <a:cubicBezTo>
                    <a:pt x="12" y="520"/>
                    <a:pt x="12" y="568"/>
                    <a:pt x="24" y="592"/>
                  </a:cubicBezTo>
                  <a:cubicBezTo>
                    <a:pt x="1310" y="592"/>
                    <a:pt x="2596" y="616"/>
                    <a:pt x="3882" y="628"/>
                  </a:cubicBezTo>
                  <a:cubicBezTo>
                    <a:pt x="3983" y="681"/>
                    <a:pt x="4090" y="693"/>
                    <a:pt x="4200" y="693"/>
                  </a:cubicBezTo>
                  <a:cubicBezTo>
                    <a:pt x="4288" y="693"/>
                    <a:pt x="4378" y="686"/>
                    <a:pt x="4469" y="686"/>
                  </a:cubicBezTo>
                  <a:cubicBezTo>
                    <a:pt x="4491" y="686"/>
                    <a:pt x="4514" y="686"/>
                    <a:pt x="4536" y="687"/>
                  </a:cubicBezTo>
                  <a:cubicBezTo>
                    <a:pt x="4608" y="651"/>
                    <a:pt x="4632" y="616"/>
                    <a:pt x="4655" y="532"/>
                  </a:cubicBezTo>
                  <a:cubicBezTo>
                    <a:pt x="4572" y="318"/>
                    <a:pt x="4322" y="318"/>
                    <a:pt x="4179" y="199"/>
                  </a:cubicBezTo>
                  <a:cubicBezTo>
                    <a:pt x="4179" y="175"/>
                    <a:pt x="4155" y="175"/>
                    <a:pt x="4132" y="163"/>
                  </a:cubicBezTo>
                  <a:cubicBezTo>
                    <a:pt x="4096" y="163"/>
                    <a:pt x="4072" y="163"/>
                    <a:pt x="4036" y="199"/>
                  </a:cubicBezTo>
                  <a:cubicBezTo>
                    <a:pt x="3951" y="297"/>
                    <a:pt x="3859" y="363"/>
                    <a:pt x="3766" y="363"/>
                  </a:cubicBezTo>
                  <a:cubicBezTo>
                    <a:pt x="3689" y="363"/>
                    <a:pt x="3611" y="318"/>
                    <a:pt x="3536" y="211"/>
                  </a:cubicBezTo>
                  <a:cubicBezTo>
                    <a:pt x="3458" y="102"/>
                    <a:pt x="3392" y="52"/>
                    <a:pt x="3340" y="52"/>
                  </a:cubicBezTo>
                  <a:cubicBezTo>
                    <a:pt x="3274" y="52"/>
                    <a:pt x="3233" y="135"/>
                    <a:pt x="3227" y="282"/>
                  </a:cubicBezTo>
                  <a:cubicBezTo>
                    <a:pt x="3209" y="431"/>
                    <a:pt x="3152" y="464"/>
                    <a:pt x="3084" y="464"/>
                  </a:cubicBezTo>
                  <a:cubicBezTo>
                    <a:pt x="3030" y="464"/>
                    <a:pt x="2969" y="444"/>
                    <a:pt x="2913" y="444"/>
                  </a:cubicBezTo>
                  <a:cubicBezTo>
                    <a:pt x="2898" y="444"/>
                    <a:pt x="2884" y="445"/>
                    <a:pt x="2870" y="449"/>
                  </a:cubicBezTo>
                  <a:cubicBezTo>
                    <a:pt x="2750" y="401"/>
                    <a:pt x="2822" y="259"/>
                    <a:pt x="2727" y="199"/>
                  </a:cubicBezTo>
                  <a:cubicBezTo>
                    <a:pt x="2623" y="65"/>
                    <a:pt x="2493" y="56"/>
                    <a:pt x="2352" y="56"/>
                  </a:cubicBezTo>
                  <a:cubicBezTo>
                    <a:pt x="2330" y="56"/>
                    <a:pt x="2308" y="56"/>
                    <a:pt x="2286" y="56"/>
                  </a:cubicBezTo>
                  <a:cubicBezTo>
                    <a:pt x="1750" y="56"/>
                    <a:pt x="1226" y="44"/>
                    <a:pt x="703" y="44"/>
                  </a:cubicBezTo>
                  <a:cubicBezTo>
                    <a:pt x="631" y="151"/>
                    <a:pt x="619" y="270"/>
                    <a:pt x="691" y="390"/>
                  </a:cubicBezTo>
                  <a:cubicBezTo>
                    <a:pt x="607" y="294"/>
                    <a:pt x="679" y="151"/>
                    <a:pt x="572" y="56"/>
                  </a:cubicBezTo>
                  <a:cubicBezTo>
                    <a:pt x="527" y="19"/>
                    <a:pt x="473"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5"/>
            <p:cNvSpPr/>
            <p:nvPr/>
          </p:nvSpPr>
          <p:spPr>
            <a:xfrm>
              <a:off x="5315825" y="2145850"/>
              <a:ext cx="183375" cy="13200"/>
            </a:xfrm>
            <a:custGeom>
              <a:avLst/>
              <a:gdLst/>
              <a:ahLst/>
              <a:cxnLst/>
              <a:rect l="l" t="t" r="r" b="b"/>
              <a:pathLst>
                <a:path w="7335" h="528" extrusionOk="0">
                  <a:moveTo>
                    <a:pt x="487" y="1"/>
                  </a:moveTo>
                  <a:cubicBezTo>
                    <a:pt x="441" y="1"/>
                    <a:pt x="394" y="10"/>
                    <a:pt x="346" y="27"/>
                  </a:cubicBezTo>
                  <a:cubicBezTo>
                    <a:pt x="251" y="135"/>
                    <a:pt x="108" y="75"/>
                    <a:pt x="13" y="170"/>
                  </a:cubicBezTo>
                  <a:cubicBezTo>
                    <a:pt x="1" y="242"/>
                    <a:pt x="13" y="289"/>
                    <a:pt x="60" y="325"/>
                  </a:cubicBezTo>
                  <a:cubicBezTo>
                    <a:pt x="417" y="325"/>
                    <a:pt x="787" y="349"/>
                    <a:pt x="1144" y="349"/>
                  </a:cubicBezTo>
                  <a:cubicBezTo>
                    <a:pt x="1185" y="361"/>
                    <a:pt x="1230" y="367"/>
                    <a:pt x="1275" y="367"/>
                  </a:cubicBezTo>
                  <a:cubicBezTo>
                    <a:pt x="1319" y="367"/>
                    <a:pt x="1364" y="361"/>
                    <a:pt x="1406" y="349"/>
                  </a:cubicBezTo>
                  <a:lnTo>
                    <a:pt x="1429" y="349"/>
                  </a:lnTo>
                  <a:cubicBezTo>
                    <a:pt x="1554" y="380"/>
                    <a:pt x="1678" y="398"/>
                    <a:pt x="1803" y="398"/>
                  </a:cubicBezTo>
                  <a:cubicBezTo>
                    <a:pt x="1916" y="398"/>
                    <a:pt x="2030" y="383"/>
                    <a:pt x="2144" y="349"/>
                  </a:cubicBezTo>
                  <a:cubicBezTo>
                    <a:pt x="2183" y="359"/>
                    <a:pt x="2223" y="365"/>
                    <a:pt x="2261" y="365"/>
                  </a:cubicBezTo>
                  <a:cubicBezTo>
                    <a:pt x="2316" y="365"/>
                    <a:pt x="2369" y="353"/>
                    <a:pt x="2418" y="325"/>
                  </a:cubicBezTo>
                  <a:cubicBezTo>
                    <a:pt x="2648" y="373"/>
                    <a:pt x="2879" y="385"/>
                    <a:pt x="3110" y="385"/>
                  </a:cubicBezTo>
                  <a:cubicBezTo>
                    <a:pt x="3378" y="385"/>
                    <a:pt x="3644" y="368"/>
                    <a:pt x="3909" y="368"/>
                  </a:cubicBezTo>
                  <a:cubicBezTo>
                    <a:pt x="4161" y="368"/>
                    <a:pt x="4410" y="384"/>
                    <a:pt x="4656" y="444"/>
                  </a:cubicBezTo>
                  <a:cubicBezTo>
                    <a:pt x="5231" y="468"/>
                    <a:pt x="5801" y="528"/>
                    <a:pt x="6373" y="528"/>
                  </a:cubicBezTo>
                  <a:cubicBezTo>
                    <a:pt x="6665" y="528"/>
                    <a:pt x="6958" y="512"/>
                    <a:pt x="7252" y="468"/>
                  </a:cubicBezTo>
                  <a:cubicBezTo>
                    <a:pt x="7335" y="373"/>
                    <a:pt x="7335" y="278"/>
                    <a:pt x="7252" y="182"/>
                  </a:cubicBezTo>
                  <a:cubicBezTo>
                    <a:pt x="6359" y="170"/>
                    <a:pt x="5466" y="170"/>
                    <a:pt x="4573" y="158"/>
                  </a:cubicBezTo>
                  <a:cubicBezTo>
                    <a:pt x="4531" y="135"/>
                    <a:pt x="4489" y="123"/>
                    <a:pt x="4449" y="123"/>
                  </a:cubicBezTo>
                  <a:cubicBezTo>
                    <a:pt x="4409" y="123"/>
                    <a:pt x="4370" y="135"/>
                    <a:pt x="4335" y="158"/>
                  </a:cubicBezTo>
                  <a:lnTo>
                    <a:pt x="4287" y="158"/>
                  </a:lnTo>
                  <a:cubicBezTo>
                    <a:pt x="4144" y="117"/>
                    <a:pt x="4007" y="96"/>
                    <a:pt x="3870" y="96"/>
                  </a:cubicBezTo>
                  <a:cubicBezTo>
                    <a:pt x="3733" y="96"/>
                    <a:pt x="3596" y="117"/>
                    <a:pt x="3454" y="158"/>
                  </a:cubicBezTo>
                  <a:lnTo>
                    <a:pt x="3418" y="158"/>
                  </a:lnTo>
                  <a:cubicBezTo>
                    <a:pt x="3365" y="136"/>
                    <a:pt x="3307" y="128"/>
                    <a:pt x="3251" y="128"/>
                  </a:cubicBezTo>
                  <a:cubicBezTo>
                    <a:pt x="3218" y="128"/>
                    <a:pt x="3186" y="130"/>
                    <a:pt x="3156" y="135"/>
                  </a:cubicBezTo>
                  <a:lnTo>
                    <a:pt x="3120" y="135"/>
                  </a:lnTo>
                  <a:cubicBezTo>
                    <a:pt x="2931" y="92"/>
                    <a:pt x="2740" y="80"/>
                    <a:pt x="2549" y="80"/>
                  </a:cubicBezTo>
                  <a:cubicBezTo>
                    <a:pt x="2316" y="80"/>
                    <a:pt x="2081" y="98"/>
                    <a:pt x="1846" y="98"/>
                  </a:cubicBezTo>
                  <a:cubicBezTo>
                    <a:pt x="1632" y="98"/>
                    <a:pt x="1418" y="83"/>
                    <a:pt x="1203" y="27"/>
                  </a:cubicBezTo>
                  <a:lnTo>
                    <a:pt x="906" y="27"/>
                  </a:lnTo>
                  <a:cubicBezTo>
                    <a:pt x="864" y="69"/>
                    <a:pt x="816" y="90"/>
                    <a:pt x="767" y="90"/>
                  </a:cubicBezTo>
                  <a:cubicBezTo>
                    <a:pt x="718" y="90"/>
                    <a:pt x="667" y="69"/>
                    <a:pt x="620" y="27"/>
                  </a:cubicBezTo>
                  <a:cubicBezTo>
                    <a:pt x="578" y="10"/>
                    <a:pt x="534"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5"/>
            <p:cNvSpPr/>
            <p:nvPr/>
          </p:nvSpPr>
          <p:spPr>
            <a:xfrm>
              <a:off x="5312550" y="2107875"/>
              <a:ext cx="72950" cy="29450"/>
            </a:xfrm>
            <a:custGeom>
              <a:avLst/>
              <a:gdLst/>
              <a:ahLst/>
              <a:cxnLst/>
              <a:rect l="l" t="t" r="r" b="b"/>
              <a:pathLst>
                <a:path w="2918" h="1178" extrusionOk="0">
                  <a:moveTo>
                    <a:pt x="1658" y="1"/>
                  </a:moveTo>
                  <a:cubicBezTo>
                    <a:pt x="1565" y="1"/>
                    <a:pt x="1481" y="36"/>
                    <a:pt x="1453" y="82"/>
                  </a:cubicBezTo>
                  <a:cubicBezTo>
                    <a:pt x="1365" y="231"/>
                    <a:pt x="1273" y="278"/>
                    <a:pt x="1182" y="278"/>
                  </a:cubicBezTo>
                  <a:cubicBezTo>
                    <a:pt x="1026" y="278"/>
                    <a:pt x="869" y="143"/>
                    <a:pt x="723" y="143"/>
                  </a:cubicBezTo>
                  <a:cubicBezTo>
                    <a:pt x="700" y="143"/>
                    <a:pt x="678" y="146"/>
                    <a:pt x="656" y="153"/>
                  </a:cubicBezTo>
                  <a:cubicBezTo>
                    <a:pt x="382" y="213"/>
                    <a:pt x="417" y="511"/>
                    <a:pt x="263" y="665"/>
                  </a:cubicBezTo>
                  <a:cubicBezTo>
                    <a:pt x="191" y="701"/>
                    <a:pt x="96" y="749"/>
                    <a:pt x="36" y="808"/>
                  </a:cubicBezTo>
                  <a:cubicBezTo>
                    <a:pt x="1" y="868"/>
                    <a:pt x="13" y="927"/>
                    <a:pt x="60" y="975"/>
                  </a:cubicBezTo>
                  <a:cubicBezTo>
                    <a:pt x="906" y="1177"/>
                    <a:pt x="1763" y="1046"/>
                    <a:pt x="2620" y="1142"/>
                  </a:cubicBezTo>
                  <a:cubicBezTo>
                    <a:pt x="2739" y="1118"/>
                    <a:pt x="2858" y="1106"/>
                    <a:pt x="2918" y="975"/>
                  </a:cubicBezTo>
                  <a:cubicBezTo>
                    <a:pt x="2823" y="904"/>
                    <a:pt x="2775" y="784"/>
                    <a:pt x="2763" y="677"/>
                  </a:cubicBezTo>
                  <a:cubicBezTo>
                    <a:pt x="2739" y="582"/>
                    <a:pt x="2692" y="511"/>
                    <a:pt x="2596" y="463"/>
                  </a:cubicBezTo>
                  <a:cubicBezTo>
                    <a:pt x="2477" y="403"/>
                    <a:pt x="2358" y="392"/>
                    <a:pt x="2227" y="392"/>
                  </a:cubicBezTo>
                  <a:cubicBezTo>
                    <a:pt x="2144" y="392"/>
                    <a:pt x="2049" y="403"/>
                    <a:pt x="1965" y="451"/>
                  </a:cubicBezTo>
                  <a:cubicBezTo>
                    <a:pt x="1918" y="463"/>
                    <a:pt x="1870" y="487"/>
                    <a:pt x="1846" y="511"/>
                  </a:cubicBezTo>
                  <a:cubicBezTo>
                    <a:pt x="1822" y="403"/>
                    <a:pt x="1977" y="451"/>
                    <a:pt x="1977" y="368"/>
                  </a:cubicBezTo>
                  <a:cubicBezTo>
                    <a:pt x="1977" y="90"/>
                    <a:pt x="1807" y="1"/>
                    <a:pt x="1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5"/>
            <p:cNvSpPr/>
            <p:nvPr/>
          </p:nvSpPr>
          <p:spPr>
            <a:xfrm>
              <a:off x="5168500" y="2141875"/>
              <a:ext cx="148850" cy="12425"/>
            </a:xfrm>
            <a:custGeom>
              <a:avLst/>
              <a:gdLst/>
              <a:ahLst/>
              <a:cxnLst/>
              <a:rect l="l" t="t" r="r" b="b"/>
              <a:pathLst>
                <a:path w="5954" h="497" extrusionOk="0">
                  <a:moveTo>
                    <a:pt x="264" y="0"/>
                  </a:moveTo>
                  <a:cubicBezTo>
                    <a:pt x="196" y="0"/>
                    <a:pt x="128" y="15"/>
                    <a:pt x="60" y="44"/>
                  </a:cubicBezTo>
                  <a:cubicBezTo>
                    <a:pt x="12" y="103"/>
                    <a:pt x="0" y="163"/>
                    <a:pt x="48" y="234"/>
                  </a:cubicBezTo>
                  <a:cubicBezTo>
                    <a:pt x="119" y="329"/>
                    <a:pt x="203" y="389"/>
                    <a:pt x="310" y="437"/>
                  </a:cubicBezTo>
                  <a:cubicBezTo>
                    <a:pt x="453" y="472"/>
                    <a:pt x="619" y="496"/>
                    <a:pt x="774" y="496"/>
                  </a:cubicBezTo>
                  <a:cubicBezTo>
                    <a:pt x="1084" y="448"/>
                    <a:pt x="1381" y="377"/>
                    <a:pt x="1691" y="329"/>
                  </a:cubicBezTo>
                  <a:lnTo>
                    <a:pt x="1881" y="329"/>
                  </a:lnTo>
                  <a:cubicBezTo>
                    <a:pt x="2048" y="377"/>
                    <a:pt x="2213" y="389"/>
                    <a:pt x="2378" y="389"/>
                  </a:cubicBezTo>
                  <a:cubicBezTo>
                    <a:pt x="2542" y="389"/>
                    <a:pt x="2706" y="377"/>
                    <a:pt x="2869" y="377"/>
                  </a:cubicBezTo>
                  <a:cubicBezTo>
                    <a:pt x="3032" y="377"/>
                    <a:pt x="3195" y="389"/>
                    <a:pt x="3358" y="437"/>
                  </a:cubicBezTo>
                  <a:cubicBezTo>
                    <a:pt x="3849" y="477"/>
                    <a:pt x="4337" y="491"/>
                    <a:pt x="4826" y="491"/>
                  </a:cubicBezTo>
                  <a:cubicBezTo>
                    <a:pt x="5201" y="491"/>
                    <a:pt x="5576" y="483"/>
                    <a:pt x="5953" y="472"/>
                  </a:cubicBezTo>
                  <a:lnTo>
                    <a:pt x="5953" y="329"/>
                  </a:lnTo>
                  <a:cubicBezTo>
                    <a:pt x="5918" y="282"/>
                    <a:pt x="5882" y="234"/>
                    <a:pt x="5787" y="198"/>
                  </a:cubicBezTo>
                  <a:cubicBezTo>
                    <a:pt x="5199" y="167"/>
                    <a:pt x="4607" y="124"/>
                    <a:pt x="4016" y="124"/>
                  </a:cubicBezTo>
                  <a:cubicBezTo>
                    <a:pt x="3720" y="124"/>
                    <a:pt x="3425" y="135"/>
                    <a:pt x="3131" y="163"/>
                  </a:cubicBezTo>
                  <a:cubicBezTo>
                    <a:pt x="2813" y="102"/>
                    <a:pt x="2492" y="87"/>
                    <a:pt x="2169" y="87"/>
                  </a:cubicBezTo>
                  <a:cubicBezTo>
                    <a:pt x="1867" y="87"/>
                    <a:pt x="1565" y="100"/>
                    <a:pt x="1263" y="100"/>
                  </a:cubicBezTo>
                  <a:cubicBezTo>
                    <a:pt x="1004" y="100"/>
                    <a:pt x="746" y="90"/>
                    <a:pt x="488" y="56"/>
                  </a:cubicBezTo>
                  <a:cubicBezTo>
                    <a:pt x="414" y="18"/>
                    <a:pt x="339"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5"/>
            <p:cNvSpPr/>
            <p:nvPr/>
          </p:nvSpPr>
          <p:spPr>
            <a:xfrm>
              <a:off x="5256000" y="2113300"/>
              <a:ext cx="58375" cy="19025"/>
            </a:xfrm>
            <a:custGeom>
              <a:avLst/>
              <a:gdLst/>
              <a:ahLst/>
              <a:cxnLst/>
              <a:rect l="l" t="t" r="r" b="b"/>
              <a:pathLst>
                <a:path w="2335" h="761" extrusionOk="0">
                  <a:moveTo>
                    <a:pt x="1410" y="1"/>
                  </a:moveTo>
                  <a:cubicBezTo>
                    <a:pt x="1292" y="1"/>
                    <a:pt x="1172" y="22"/>
                    <a:pt x="1048" y="79"/>
                  </a:cubicBezTo>
                  <a:cubicBezTo>
                    <a:pt x="1025" y="115"/>
                    <a:pt x="1013" y="151"/>
                    <a:pt x="977" y="175"/>
                  </a:cubicBezTo>
                  <a:cubicBezTo>
                    <a:pt x="969" y="183"/>
                    <a:pt x="950" y="250"/>
                    <a:pt x="932" y="250"/>
                  </a:cubicBezTo>
                  <a:cubicBezTo>
                    <a:pt x="922" y="250"/>
                    <a:pt x="913" y="233"/>
                    <a:pt x="905" y="186"/>
                  </a:cubicBezTo>
                  <a:cubicBezTo>
                    <a:pt x="870" y="151"/>
                    <a:pt x="846" y="115"/>
                    <a:pt x="798" y="91"/>
                  </a:cubicBezTo>
                  <a:cubicBezTo>
                    <a:pt x="727" y="44"/>
                    <a:pt x="644" y="8"/>
                    <a:pt x="560" y="8"/>
                  </a:cubicBezTo>
                  <a:cubicBezTo>
                    <a:pt x="501" y="8"/>
                    <a:pt x="453" y="44"/>
                    <a:pt x="417" y="91"/>
                  </a:cubicBezTo>
                  <a:cubicBezTo>
                    <a:pt x="334" y="329"/>
                    <a:pt x="155" y="472"/>
                    <a:pt x="1" y="639"/>
                  </a:cubicBezTo>
                  <a:cubicBezTo>
                    <a:pt x="102" y="730"/>
                    <a:pt x="211" y="761"/>
                    <a:pt x="329" y="761"/>
                  </a:cubicBezTo>
                  <a:cubicBezTo>
                    <a:pt x="350" y="761"/>
                    <a:pt x="372" y="760"/>
                    <a:pt x="393" y="758"/>
                  </a:cubicBezTo>
                  <a:cubicBezTo>
                    <a:pt x="622" y="724"/>
                    <a:pt x="850" y="713"/>
                    <a:pt x="1078" y="713"/>
                  </a:cubicBezTo>
                  <a:cubicBezTo>
                    <a:pt x="1493" y="713"/>
                    <a:pt x="1907" y="750"/>
                    <a:pt x="2322" y="758"/>
                  </a:cubicBezTo>
                  <a:lnTo>
                    <a:pt x="2322" y="627"/>
                  </a:lnTo>
                  <a:cubicBezTo>
                    <a:pt x="2334" y="389"/>
                    <a:pt x="2215" y="222"/>
                    <a:pt x="2001" y="115"/>
                  </a:cubicBezTo>
                  <a:cubicBezTo>
                    <a:pt x="1806" y="63"/>
                    <a:pt x="1611" y="1"/>
                    <a:pt x="1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5"/>
            <p:cNvSpPr/>
            <p:nvPr/>
          </p:nvSpPr>
          <p:spPr>
            <a:xfrm>
              <a:off x="5237550" y="2092875"/>
              <a:ext cx="34625" cy="36200"/>
            </a:xfrm>
            <a:custGeom>
              <a:avLst/>
              <a:gdLst/>
              <a:ahLst/>
              <a:cxnLst/>
              <a:rect l="l" t="t" r="r" b="b"/>
              <a:pathLst>
                <a:path w="1385" h="1448" extrusionOk="0">
                  <a:moveTo>
                    <a:pt x="625" y="1"/>
                  </a:moveTo>
                  <a:cubicBezTo>
                    <a:pt x="535" y="1"/>
                    <a:pt x="443" y="34"/>
                    <a:pt x="346" y="99"/>
                  </a:cubicBezTo>
                  <a:cubicBezTo>
                    <a:pt x="346" y="158"/>
                    <a:pt x="334" y="218"/>
                    <a:pt x="334" y="277"/>
                  </a:cubicBezTo>
                  <a:cubicBezTo>
                    <a:pt x="0" y="670"/>
                    <a:pt x="393" y="968"/>
                    <a:pt x="453" y="1301"/>
                  </a:cubicBezTo>
                  <a:cubicBezTo>
                    <a:pt x="524" y="1420"/>
                    <a:pt x="631" y="1444"/>
                    <a:pt x="750" y="1444"/>
                  </a:cubicBezTo>
                  <a:cubicBezTo>
                    <a:pt x="794" y="1446"/>
                    <a:pt x="838" y="1447"/>
                    <a:pt x="880" y="1447"/>
                  </a:cubicBezTo>
                  <a:cubicBezTo>
                    <a:pt x="1153" y="1447"/>
                    <a:pt x="1384" y="1390"/>
                    <a:pt x="1251" y="968"/>
                  </a:cubicBezTo>
                  <a:cubicBezTo>
                    <a:pt x="1239" y="932"/>
                    <a:pt x="1298" y="884"/>
                    <a:pt x="1334" y="861"/>
                  </a:cubicBezTo>
                  <a:cubicBezTo>
                    <a:pt x="1334" y="551"/>
                    <a:pt x="941" y="456"/>
                    <a:pt x="941" y="146"/>
                  </a:cubicBezTo>
                  <a:cubicBezTo>
                    <a:pt x="837" y="49"/>
                    <a:pt x="733"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5"/>
            <p:cNvSpPr/>
            <p:nvPr/>
          </p:nvSpPr>
          <p:spPr>
            <a:xfrm>
              <a:off x="5170275" y="2152775"/>
              <a:ext cx="28600" cy="48550"/>
            </a:xfrm>
            <a:custGeom>
              <a:avLst/>
              <a:gdLst/>
              <a:ahLst/>
              <a:cxnLst/>
              <a:rect l="l" t="t" r="r" b="b"/>
              <a:pathLst>
                <a:path w="1144" h="1942" extrusionOk="0">
                  <a:moveTo>
                    <a:pt x="715" y="1596"/>
                  </a:moveTo>
                  <a:lnTo>
                    <a:pt x="715" y="1596"/>
                  </a:lnTo>
                  <a:cubicBezTo>
                    <a:pt x="746" y="1621"/>
                    <a:pt x="764" y="1660"/>
                    <a:pt x="777" y="1702"/>
                  </a:cubicBezTo>
                  <a:lnTo>
                    <a:pt x="777" y="1702"/>
                  </a:lnTo>
                  <a:cubicBezTo>
                    <a:pt x="764" y="1669"/>
                    <a:pt x="743" y="1634"/>
                    <a:pt x="715" y="1596"/>
                  </a:cubicBezTo>
                  <a:close/>
                  <a:moveTo>
                    <a:pt x="179" y="1"/>
                  </a:moveTo>
                  <a:cubicBezTo>
                    <a:pt x="120" y="12"/>
                    <a:pt x="72" y="60"/>
                    <a:pt x="36" y="96"/>
                  </a:cubicBezTo>
                  <a:cubicBezTo>
                    <a:pt x="12" y="131"/>
                    <a:pt x="12" y="155"/>
                    <a:pt x="1" y="191"/>
                  </a:cubicBezTo>
                  <a:cubicBezTo>
                    <a:pt x="251" y="774"/>
                    <a:pt x="584" y="1322"/>
                    <a:pt x="703" y="1941"/>
                  </a:cubicBezTo>
                  <a:cubicBezTo>
                    <a:pt x="774" y="1884"/>
                    <a:pt x="803" y="1823"/>
                    <a:pt x="791" y="1752"/>
                  </a:cubicBezTo>
                  <a:lnTo>
                    <a:pt x="791" y="1752"/>
                  </a:lnTo>
                  <a:cubicBezTo>
                    <a:pt x="816" y="1844"/>
                    <a:pt x="840" y="1935"/>
                    <a:pt x="959" y="1935"/>
                  </a:cubicBezTo>
                  <a:cubicBezTo>
                    <a:pt x="975" y="1935"/>
                    <a:pt x="993" y="1933"/>
                    <a:pt x="1013" y="1929"/>
                  </a:cubicBezTo>
                  <a:cubicBezTo>
                    <a:pt x="1108" y="1858"/>
                    <a:pt x="1132" y="1751"/>
                    <a:pt x="1144" y="1644"/>
                  </a:cubicBezTo>
                  <a:cubicBezTo>
                    <a:pt x="1144" y="1251"/>
                    <a:pt x="1001" y="905"/>
                    <a:pt x="751" y="608"/>
                  </a:cubicBezTo>
                  <a:cubicBezTo>
                    <a:pt x="608" y="453"/>
                    <a:pt x="524" y="298"/>
                    <a:pt x="417" y="131"/>
                  </a:cubicBezTo>
                  <a:cubicBezTo>
                    <a:pt x="358" y="60"/>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5"/>
            <p:cNvSpPr/>
            <p:nvPr/>
          </p:nvSpPr>
          <p:spPr>
            <a:xfrm>
              <a:off x="5234275" y="2098850"/>
              <a:ext cx="19075" cy="27100"/>
            </a:xfrm>
            <a:custGeom>
              <a:avLst/>
              <a:gdLst/>
              <a:ahLst/>
              <a:cxnLst/>
              <a:rect l="l" t="t" r="r" b="b"/>
              <a:pathLst>
                <a:path w="763" h="1084" extrusionOk="0">
                  <a:moveTo>
                    <a:pt x="288" y="1"/>
                  </a:moveTo>
                  <a:cubicBezTo>
                    <a:pt x="239" y="1"/>
                    <a:pt x="196" y="29"/>
                    <a:pt x="167" y="122"/>
                  </a:cubicBezTo>
                  <a:cubicBezTo>
                    <a:pt x="108" y="348"/>
                    <a:pt x="60" y="586"/>
                    <a:pt x="0" y="812"/>
                  </a:cubicBezTo>
                  <a:cubicBezTo>
                    <a:pt x="12" y="884"/>
                    <a:pt x="72" y="931"/>
                    <a:pt x="155" y="931"/>
                  </a:cubicBezTo>
                  <a:cubicBezTo>
                    <a:pt x="250" y="991"/>
                    <a:pt x="370" y="955"/>
                    <a:pt x="465" y="1050"/>
                  </a:cubicBezTo>
                  <a:cubicBezTo>
                    <a:pt x="482" y="1067"/>
                    <a:pt x="504" y="1084"/>
                    <a:pt x="533" y="1084"/>
                  </a:cubicBezTo>
                  <a:cubicBezTo>
                    <a:pt x="545" y="1084"/>
                    <a:pt x="558" y="1081"/>
                    <a:pt x="572" y="1074"/>
                  </a:cubicBezTo>
                  <a:cubicBezTo>
                    <a:pt x="703" y="979"/>
                    <a:pt x="762" y="860"/>
                    <a:pt x="631" y="729"/>
                  </a:cubicBezTo>
                  <a:cubicBezTo>
                    <a:pt x="429" y="526"/>
                    <a:pt x="453" y="288"/>
                    <a:pt x="453" y="50"/>
                  </a:cubicBezTo>
                  <a:cubicBezTo>
                    <a:pt x="398" y="32"/>
                    <a:pt x="340"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5"/>
            <p:cNvSpPr/>
            <p:nvPr/>
          </p:nvSpPr>
          <p:spPr>
            <a:xfrm>
              <a:off x="5181600" y="2143800"/>
              <a:ext cx="66100" cy="3150"/>
            </a:xfrm>
            <a:custGeom>
              <a:avLst/>
              <a:gdLst/>
              <a:ahLst/>
              <a:cxnLst/>
              <a:rect l="l" t="t" r="r" b="b"/>
              <a:pathLst>
                <a:path w="2644" h="126" extrusionOk="0">
                  <a:moveTo>
                    <a:pt x="2212" y="0"/>
                  </a:moveTo>
                  <a:cubicBezTo>
                    <a:pt x="2153" y="0"/>
                    <a:pt x="2094" y="2"/>
                    <a:pt x="2036" y="2"/>
                  </a:cubicBezTo>
                  <a:cubicBezTo>
                    <a:pt x="1345" y="14"/>
                    <a:pt x="679" y="14"/>
                    <a:pt x="0" y="14"/>
                  </a:cubicBezTo>
                  <a:cubicBezTo>
                    <a:pt x="95" y="109"/>
                    <a:pt x="222" y="125"/>
                    <a:pt x="349" y="125"/>
                  </a:cubicBezTo>
                  <a:cubicBezTo>
                    <a:pt x="413" y="125"/>
                    <a:pt x="476" y="121"/>
                    <a:pt x="536" y="121"/>
                  </a:cubicBezTo>
                  <a:cubicBezTo>
                    <a:pt x="1226" y="121"/>
                    <a:pt x="1941" y="98"/>
                    <a:pt x="2643" y="98"/>
                  </a:cubicBezTo>
                  <a:cubicBezTo>
                    <a:pt x="2507" y="13"/>
                    <a:pt x="2359" y="0"/>
                    <a:pt x="2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5"/>
            <p:cNvSpPr/>
            <p:nvPr/>
          </p:nvSpPr>
          <p:spPr>
            <a:xfrm>
              <a:off x="5182175" y="2231350"/>
              <a:ext cx="18200" cy="22650"/>
            </a:xfrm>
            <a:custGeom>
              <a:avLst/>
              <a:gdLst/>
              <a:ahLst/>
              <a:cxnLst/>
              <a:rect l="l" t="t" r="r" b="b"/>
              <a:pathLst>
                <a:path w="728" h="906" extrusionOk="0">
                  <a:moveTo>
                    <a:pt x="227" y="1"/>
                  </a:moveTo>
                  <a:cubicBezTo>
                    <a:pt x="191" y="1"/>
                    <a:pt x="156" y="25"/>
                    <a:pt x="120" y="48"/>
                  </a:cubicBezTo>
                  <a:cubicBezTo>
                    <a:pt x="108" y="144"/>
                    <a:pt x="108" y="215"/>
                    <a:pt x="96" y="287"/>
                  </a:cubicBezTo>
                  <a:cubicBezTo>
                    <a:pt x="37" y="501"/>
                    <a:pt x="1" y="691"/>
                    <a:pt x="96" y="906"/>
                  </a:cubicBezTo>
                  <a:lnTo>
                    <a:pt x="703" y="906"/>
                  </a:lnTo>
                  <a:cubicBezTo>
                    <a:pt x="525" y="727"/>
                    <a:pt x="703" y="560"/>
                    <a:pt x="703" y="382"/>
                  </a:cubicBezTo>
                  <a:cubicBezTo>
                    <a:pt x="727" y="322"/>
                    <a:pt x="727" y="263"/>
                    <a:pt x="715" y="203"/>
                  </a:cubicBezTo>
                  <a:cubicBezTo>
                    <a:pt x="683" y="168"/>
                    <a:pt x="654" y="156"/>
                    <a:pt x="625" y="156"/>
                  </a:cubicBezTo>
                  <a:cubicBezTo>
                    <a:pt x="542" y="156"/>
                    <a:pt x="470" y="264"/>
                    <a:pt x="388" y="264"/>
                  </a:cubicBezTo>
                  <a:cubicBezTo>
                    <a:pt x="382" y="264"/>
                    <a:pt x="376" y="264"/>
                    <a:pt x="370" y="263"/>
                  </a:cubicBezTo>
                  <a:cubicBezTo>
                    <a:pt x="370" y="179"/>
                    <a:pt x="346" y="96"/>
                    <a:pt x="287" y="36"/>
                  </a:cubicBezTo>
                  <a:cubicBezTo>
                    <a:pt x="287" y="25"/>
                    <a:pt x="275"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5"/>
            <p:cNvSpPr/>
            <p:nvPr/>
          </p:nvSpPr>
          <p:spPr>
            <a:xfrm>
              <a:off x="5346200" y="2146225"/>
              <a:ext cx="48225" cy="3900"/>
            </a:xfrm>
            <a:custGeom>
              <a:avLst/>
              <a:gdLst/>
              <a:ahLst/>
              <a:cxnLst/>
              <a:rect l="l" t="t" r="r" b="b"/>
              <a:pathLst>
                <a:path w="1929" h="156" extrusionOk="0">
                  <a:moveTo>
                    <a:pt x="1298" y="1"/>
                  </a:moveTo>
                  <a:cubicBezTo>
                    <a:pt x="869" y="24"/>
                    <a:pt x="441" y="24"/>
                    <a:pt x="0" y="24"/>
                  </a:cubicBezTo>
                  <a:cubicBezTo>
                    <a:pt x="102" y="147"/>
                    <a:pt x="239" y="156"/>
                    <a:pt x="381" y="156"/>
                  </a:cubicBezTo>
                  <a:cubicBezTo>
                    <a:pt x="405" y="156"/>
                    <a:pt x="429" y="155"/>
                    <a:pt x="453" y="155"/>
                  </a:cubicBezTo>
                  <a:cubicBezTo>
                    <a:pt x="941" y="155"/>
                    <a:pt x="1429" y="143"/>
                    <a:pt x="1929" y="143"/>
                  </a:cubicBezTo>
                  <a:cubicBezTo>
                    <a:pt x="1727" y="1"/>
                    <a:pt x="1488" y="60"/>
                    <a:pt x="1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5"/>
            <p:cNvSpPr/>
            <p:nvPr/>
          </p:nvSpPr>
          <p:spPr>
            <a:xfrm>
              <a:off x="5186350" y="2192375"/>
              <a:ext cx="12525" cy="34000"/>
            </a:xfrm>
            <a:custGeom>
              <a:avLst/>
              <a:gdLst/>
              <a:ahLst/>
              <a:cxnLst/>
              <a:rect l="l" t="t" r="r" b="b"/>
              <a:pathLst>
                <a:path w="501" h="1360" extrusionOk="0">
                  <a:moveTo>
                    <a:pt x="120" y="0"/>
                  </a:moveTo>
                  <a:cubicBezTo>
                    <a:pt x="84" y="119"/>
                    <a:pt x="72" y="238"/>
                    <a:pt x="60" y="357"/>
                  </a:cubicBezTo>
                  <a:cubicBezTo>
                    <a:pt x="60" y="417"/>
                    <a:pt x="60" y="476"/>
                    <a:pt x="72" y="524"/>
                  </a:cubicBezTo>
                  <a:cubicBezTo>
                    <a:pt x="1" y="762"/>
                    <a:pt x="24" y="1000"/>
                    <a:pt x="24" y="1238"/>
                  </a:cubicBezTo>
                  <a:cubicBezTo>
                    <a:pt x="56" y="1322"/>
                    <a:pt x="105" y="1360"/>
                    <a:pt x="173" y="1360"/>
                  </a:cubicBezTo>
                  <a:cubicBezTo>
                    <a:pt x="183" y="1360"/>
                    <a:pt x="193" y="1359"/>
                    <a:pt x="203" y="1357"/>
                  </a:cubicBezTo>
                  <a:cubicBezTo>
                    <a:pt x="417" y="1214"/>
                    <a:pt x="417" y="976"/>
                    <a:pt x="489" y="750"/>
                  </a:cubicBezTo>
                  <a:cubicBezTo>
                    <a:pt x="501" y="583"/>
                    <a:pt x="501" y="441"/>
                    <a:pt x="382" y="322"/>
                  </a:cubicBezTo>
                  <a:cubicBezTo>
                    <a:pt x="227" y="274"/>
                    <a:pt x="286" y="4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5"/>
            <p:cNvSpPr/>
            <p:nvPr/>
          </p:nvSpPr>
          <p:spPr>
            <a:xfrm>
              <a:off x="5131875" y="2185825"/>
              <a:ext cx="9850" cy="25025"/>
            </a:xfrm>
            <a:custGeom>
              <a:avLst/>
              <a:gdLst/>
              <a:ahLst/>
              <a:cxnLst/>
              <a:rect l="l" t="t" r="r" b="b"/>
              <a:pathLst>
                <a:path w="394" h="1001" extrusionOk="0">
                  <a:moveTo>
                    <a:pt x="227" y="0"/>
                  </a:moveTo>
                  <a:cubicBezTo>
                    <a:pt x="48" y="322"/>
                    <a:pt x="1" y="667"/>
                    <a:pt x="239" y="1000"/>
                  </a:cubicBezTo>
                  <a:cubicBezTo>
                    <a:pt x="286" y="714"/>
                    <a:pt x="334" y="429"/>
                    <a:pt x="394" y="143"/>
                  </a:cubicBezTo>
                  <a:cubicBezTo>
                    <a:pt x="334" y="83"/>
                    <a:pt x="322"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5"/>
            <p:cNvSpPr/>
            <p:nvPr/>
          </p:nvSpPr>
          <p:spPr>
            <a:xfrm>
              <a:off x="5137225" y="2164975"/>
              <a:ext cx="8675" cy="24425"/>
            </a:xfrm>
            <a:custGeom>
              <a:avLst/>
              <a:gdLst/>
              <a:ahLst/>
              <a:cxnLst/>
              <a:rect l="l" t="t" r="r" b="b"/>
              <a:pathLst>
                <a:path w="347" h="977" extrusionOk="0">
                  <a:moveTo>
                    <a:pt x="180" y="1"/>
                  </a:moveTo>
                  <a:cubicBezTo>
                    <a:pt x="120" y="263"/>
                    <a:pt x="61" y="548"/>
                    <a:pt x="1" y="834"/>
                  </a:cubicBezTo>
                  <a:cubicBezTo>
                    <a:pt x="61" y="894"/>
                    <a:pt x="108" y="941"/>
                    <a:pt x="168" y="977"/>
                  </a:cubicBezTo>
                  <a:cubicBezTo>
                    <a:pt x="239" y="703"/>
                    <a:pt x="299" y="429"/>
                    <a:pt x="346" y="167"/>
                  </a:cubicBezTo>
                  <a:lnTo>
                    <a:pt x="1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5"/>
            <p:cNvSpPr/>
            <p:nvPr/>
          </p:nvSpPr>
          <p:spPr>
            <a:xfrm>
              <a:off x="5183675" y="2205750"/>
              <a:ext cx="5975" cy="24600"/>
            </a:xfrm>
            <a:custGeom>
              <a:avLst/>
              <a:gdLst/>
              <a:ahLst/>
              <a:cxnLst/>
              <a:rect l="l" t="t" r="r" b="b"/>
              <a:pathLst>
                <a:path w="239" h="984" extrusionOk="0">
                  <a:moveTo>
                    <a:pt x="167" y="1"/>
                  </a:moveTo>
                  <a:cubicBezTo>
                    <a:pt x="0" y="298"/>
                    <a:pt x="48" y="620"/>
                    <a:pt x="48" y="941"/>
                  </a:cubicBezTo>
                  <a:cubicBezTo>
                    <a:pt x="81" y="968"/>
                    <a:pt x="107" y="984"/>
                    <a:pt x="136" y="984"/>
                  </a:cubicBezTo>
                  <a:cubicBezTo>
                    <a:pt x="159" y="984"/>
                    <a:pt x="183" y="974"/>
                    <a:pt x="215" y="953"/>
                  </a:cubicBezTo>
                  <a:cubicBezTo>
                    <a:pt x="238" y="894"/>
                    <a:pt x="227" y="834"/>
                    <a:pt x="179" y="799"/>
                  </a:cubicBezTo>
                  <a:cubicBezTo>
                    <a:pt x="179" y="525"/>
                    <a:pt x="167" y="275"/>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5"/>
            <p:cNvSpPr/>
            <p:nvPr/>
          </p:nvSpPr>
          <p:spPr>
            <a:xfrm>
              <a:off x="5172950" y="2238500"/>
              <a:ext cx="11050" cy="15500"/>
            </a:xfrm>
            <a:custGeom>
              <a:avLst/>
              <a:gdLst/>
              <a:ahLst/>
              <a:cxnLst/>
              <a:rect l="l" t="t" r="r" b="b"/>
              <a:pathLst>
                <a:path w="442" h="620" extrusionOk="0">
                  <a:moveTo>
                    <a:pt x="441" y="1"/>
                  </a:moveTo>
                  <a:cubicBezTo>
                    <a:pt x="310" y="215"/>
                    <a:pt x="310" y="524"/>
                    <a:pt x="1" y="620"/>
                  </a:cubicBezTo>
                  <a:lnTo>
                    <a:pt x="441" y="620"/>
                  </a:lnTo>
                  <a:lnTo>
                    <a:pt x="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5"/>
            <p:cNvSpPr/>
            <p:nvPr/>
          </p:nvSpPr>
          <p:spPr>
            <a:xfrm>
              <a:off x="5159850" y="2143250"/>
              <a:ext cx="11950" cy="10450"/>
            </a:xfrm>
            <a:custGeom>
              <a:avLst/>
              <a:gdLst/>
              <a:ahLst/>
              <a:cxnLst/>
              <a:rect l="l" t="t" r="r" b="b"/>
              <a:pathLst>
                <a:path w="478" h="418" extrusionOk="0">
                  <a:moveTo>
                    <a:pt x="429" y="1"/>
                  </a:moveTo>
                  <a:cubicBezTo>
                    <a:pt x="310" y="120"/>
                    <a:pt x="1" y="167"/>
                    <a:pt x="275" y="417"/>
                  </a:cubicBezTo>
                  <a:cubicBezTo>
                    <a:pt x="299" y="417"/>
                    <a:pt x="334" y="405"/>
                    <a:pt x="358" y="393"/>
                  </a:cubicBezTo>
                  <a:cubicBezTo>
                    <a:pt x="429" y="322"/>
                    <a:pt x="477" y="227"/>
                    <a:pt x="453" y="120"/>
                  </a:cubicBezTo>
                  <a:cubicBezTo>
                    <a:pt x="453" y="96"/>
                    <a:pt x="429" y="48"/>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5"/>
            <p:cNvSpPr/>
            <p:nvPr/>
          </p:nvSpPr>
          <p:spPr>
            <a:xfrm>
              <a:off x="5313450" y="2146825"/>
              <a:ext cx="11025" cy="3300"/>
            </a:xfrm>
            <a:custGeom>
              <a:avLst/>
              <a:gdLst/>
              <a:ahLst/>
              <a:cxnLst/>
              <a:rect l="l" t="t" r="r" b="b"/>
              <a:pathLst>
                <a:path w="441" h="132" extrusionOk="0">
                  <a:moveTo>
                    <a:pt x="0" y="0"/>
                  </a:moveTo>
                  <a:cubicBezTo>
                    <a:pt x="60" y="36"/>
                    <a:pt x="108" y="84"/>
                    <a:pt x="155" y="131"/>
                  </a:cubicBezTo>
                  <a:cubicBezTo>
                    <a:pt x="274" y="131"/>
                    <a:pt x="381" y="119"/>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5"/>
            <p:cNvSpPr/>
            <p:nvPr/>
          </p:nvSpPr>
          <p:spPr>
            <a:xfrm>
              <a:off x="5331900" y="2147125"/>
              <a:ext cx="6875" cy="2475"/>
            </a:xfrm>
            <a:custGeom>
              <a:avLst/>
              <a:gdLst/>
              <a:ahLst/>
              <a:cxnLst/>
              <a:rect l="l" t="t" r="r" b="b"/>
              <a:pathLst>
                <a:path w="275" h="99" extrusionOk="0">
                  <a:moveTo>
                    <a:pt x="1" y="0"/>
                  </a:moveTo>
                  <a:cubicBezTo>
                    <a:pt x="42" y="66"/>
                    <a:pt x="90" y="99"/>
                    <a:pt x="138" y="99"/>
                  </a:cubicBezTo>
                  <a:cubicBezTo>
                    <a:pt x="185" y="99"/>
                    <a:pt x="233" y="66"/>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5"/>
            <p:cNvSpPr/>
            <p:nvPr/>
          </p:nvSpPr>
          <p:spPr>
            <a:xfrm>
              <a:off x="5238150" y="2121500"/>
              <a:ext cx="7750" cy="3825"/>
            </a:xfrm>
            <a:custGeom>
              <a:avLst/>
              <a:gdLst/>
              <a:ahLst/>
              <a:cxnLst/>
              <a:rect l="l" t="t" r="r" b="b"/>
              <a:pathLst>
                <a:path w="310" h="153" extrusionOk="0">
                  <a:moveTo>
                    <a:pt x="92" y="0"/>
                  </a:moveTo>
                  <a:cubicBezTo>
                    <a:pt x="63" y="0"/>
                    <a:pt x="32" y="5"/>
                    <a:pt x="0" y="13"/>
                  </a:cubicBezTo>
                  <a:cubicBezTo>
                    <a:pt x="43" y="108"/>
                    <a:pt x="117" y="152"/>
                    <a:pt x="204" y="152"/>
                  </a:cubicBezTo>
                  <a:cubicBezTo>
                    <a:pt x="237" y="152"/>
                    <a:pt x="273" y="146"/>
                    <a:pt x="310" y="132"/>
                  </a:cubicBezTo>
                  <a:cubicBezTo>
                    <a:pt x="256" y="42"/>
                    <a:pt x="18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5"/>
            <p:cNvSpPr/>
            <p:nvPr/>
          </p:nvSpPr>
          <p:spPr>
            <a:xfrm>
              <a:off x="5184850" y="2229275"/>
              <a:ext cx="4500" cy="3900"/>
            </a:xfrm>
            <a:custGeom>
              <a:avLst/>
              <a:gdLst/>
              <a:ahLst/>
              <a:cxnLst/>
              <a:rect l="l" t="t" r="r" b="b"/>
              <a:pathLst>
                <a:path w="180" h="156" extrusionOk="0">
                  <a:moveTo>
                    <a:pt x="13" y="0"/>
                  </a:moveTo>
                  <a:cubicBezTo>
                    <a:pt x="13" y="48"/>
                    <a:pt x="1" y="96"/>
                    <a:pt x="13" y="155"/>
                  </a:cubicBezTo>
                  <a:cubicBezTo>
                    <a:pt x="61" y="155"/>
                    <a:pt x="96" y="131"/>
                    <a:pt x="144" y="131"/>
                  </a:cubicBezTo>
                  <a:cubicBezTo>
                    <a:pt x="180" y="96"/>
                    <a:pt x="168"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5"/>
            <p:cNvSpPr/>
            <p:nvPr/>
          </p:nvSpPr>
          <p:spPr>
            <a:xfrm>
              <a:off x="5166700" y="2153375"/>
              <a:ext cx="4800" cy="4200"/>
            </a:xfrm>
            <a:custGeom>
              <a:avLst/>
              <a:gdLst/>
              <a:ahLst/>
              <a:cxnLst/>
              <a:rect l="l" t="t" r="r" b="b"/>
              <a:pathLst>
                <a:path w="192" h="168" extrusionOk="0">
                  <a:moveTo>
                    <a:pt x="60" y="0"/>
                  </a:moveTo>
                  <a:lnTo>
                    <a:pt x="1" y="36"/>
                  </a:lnTo>
                  <a:cubicBezTo>
                    <a:pt x="36" y="72"/>
                    <a:pt x="96" y="119"/>
                    <a:pt x="144" y="167"/>
                  </a:cubicBezTo>
                  <a:lnTo>
                    <a:pt x="191" y="131"/>
                  </a:lnTo>
                  <a:cubicBezTo>
                    <a:pt x="179" y="60"/>
                    <a:pt x="132"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5"/>
            <p:cNvSpPr/>
            <p:nvPr/>
          </p:nvSpPr>
          <p:spPr>
            <a:xfrm>
              <a:off x="5303025" y="2911875"/>
              <a:ext cx="41700" cy="27325"/>
            </a:xfrm>
            <a:custGeom>
              <a:avLst/>
              <a:gdLst/>
              <a:ahLst/>
              <a:cxnLst/>
              <a:rect l="l" t="t" r="r" b="b"/>
              <a:pathLst>
                <a:path w="1668" h="1093" extrusionOk="0">
                  <a:moveTo>
                    <a:pt x="1037" y="795"/>
                  </a:moveTo>
                  <a:lnTo>
                    <a:pt x="1037" y="795"/>
                  </a:lnTo>
                  <a:cubicBezTo>
                    <a:pt x="950" y="867"/>
                    <a:pt x="861" y="885"/>
                    <a:pt x="780" y="886"/>
                  </a:cubicBezTo>
                  <a:lnTo>
                    <a:pt x="780" y="886"/>
                  </a:lnTo>
                  <a:cubicBezTo>
                    <a:pt x="861" y="877"/>
                    <a:pt x="950" y="851"/>
                    <a:pt x="1037" y="795"/>
                  </a:cubicBezTo>
                  <a:close/>
                  <a:moveTo>
                    <a:pt x="176" y="1"/>
                  </a:moveTo>
                  <a:cubicBezTo>
                    <a:pt x="159" y="1"/>
                    <a:pt x="140" y="4"/>
                    <a:pt x="120" y="9"/>
                  </a:cubicBezTo>
                  <a:cubicBezTo>
                    <a:pt x="84" y="21"/>
                    <a:pt x="25" y="93"/>
                    <a:pt x="36" y="105"/>
                  </a:cubicBezTo>
                  <a:cubicBezTo>
                    <a:pt x="179" y="378"/>
                    <a:pt x="84" y="652"/>
                    <a:pt x="36" y="914"/>
                  </a:cubicBezTo>
                  <a:cubicBezTo>
                    <a:pt x="1" y="1057"/>
                    <a:pt x="167" y="1093"/>
                    <a:pt x="287" y="1093"/>
                  </a:cubicBezTo>
                  <a:cubicBezTo>
                    <a:pt x="656" y="1093"/>
                    <a:pt x="1049" y="1081"/>
                    <a:pt x="1418" y="1081"/>
                  </a:cubicBezTo>
                  <a:cubicBezTo>
                    <a:pt x="1537" y="1021"/>
                    <a:pt x="1668" y="974"/>
                    <a:pt x="1608" y="795"/>
                  </a:cubicBezTo>
                  <a:cubicBezTo>
                    <a:pt x="1542" y="749"/>
                    <a:pt x="1475" y="734"/>
                    <a:pt x="1409" y="734"/>
                  </a:cubicBezTo>
                  <a:cubicBezTo>
                    <a:pt x="1285" y="734"/>
                    <a:pt x="1161" y="787"/>
                    <a:pt x="1037" y="795"/>
                  </a:cubicBezTo>
                  <a:cubicBezTo>
                    <a:pt x="984" y="712"/>
                    <a:pt x="905" y="674"/>
                    <a:pt x="838" y="674"/>
                  </a:cubicBezTo>
                  <a:cubicBezTo>
                    <a:pt x="828" y="674"/>
                    <a:pt x="819" y="675"/>
                    <a:pt x="810" y="676"/>
                  </a:cubicBezTo>
                  <a:cubicBezTo>
                    <a:pt x="744" y="689"/>
                    <a:pt x="684" y="696"/>
                    <a:pt x="630" y="696"/>
                  </a:cubicBezTo>
                  <a:cubicBezTo>
                    <a:pt x="385" y="696"/>
                    <a:pt x="273" y="556"/>
                    <a:pt x="322" y="224"/>
                  </a:cubicBezTo>
                  <a:cubicBezTo>
                    <a:pt x="322" y="188"/>
                    <a:pt x="298" y="140"/>
                    <a:pt x="287" y="93"/>
                  </a:cubicBezTo>
                  <a:cubicBezTo>
                    <a:pt x="268" y="30"/>
                    <a:pt x="230" y="1"/>
                    <a:pt x="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5"/>
            <p:cNvSpPr/>
            <p:nvPr/>
          </p:nvSpPr>
          <p:spPr>
            <a:xfrm>
              <a:off x="5338450" y="2931750"/>
              <a:ext cx="32775" cy="8100"/>
            </a:xfrm>
            <a:custGeom>
              <a:avLst/>
              <a:gdLst/>
              <a:ahLst/>
              <a:cxnLst/>
              <a:rect l="l" t="t" r="r" b="b"/>
              <a:pathLst>
                <a:path w="1311" h="324" extrusionOk="0">
                  <a:moveTo>
                    <a:pt x="191" y="0"/>
                  </a:moveTo>
                  <a:cubicBezTo>
                    <a:pt x="120" y="95"/>
                    <a:pt x="60" y="191"/>
                    <a:pt x="1" y="286"/>
                  </a:cubicBezTo>
                  <a:cubicBezTo>
                    <a:pt x="14" y="285"/>
                    <a:pt x="28" y="285"/>
                    <a:pt x="42" y="285"/>
                  </a:cubicBezTo>
                  <a:cubicBezTo>
                    <a:pt x="241" y="285"/>
                    <a:pt x="442" y="323"/>
                    <a:pt x="649" y="323"/>
                  </a:cubicBezTo>
                  <a:cubicBezTo>
                    <a:pt x="863" y="323"/>
                    <a:pt x="1082" y="283"/>
                    <a:pt x="1310" y="119"/>
                  </a:cubicBezTo>
                  <a:cubicBezTo>
                    <a:pt x="1075" y="25"/>
                    <a:pt x="859" y="14"/>
                    <a:pt x="654" y="14"/>
                  </a:cubicBezTo>
                  <a:cubicBezTo>
                    <a:pt x="593" y="14"/>
                    <a:pt x="533" y="15"/>
                    <a:pt x="474" y="15"/>
                  </a:cubicBezTo>
                  <a:cubicBezTo>
                    <a:pt x="378" y="15"/>
                    <a:pt x="284" y="13"/>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35"/>
            <p:cNvSpPr/>
            <p:nvPr/>
          </p:nvSpPr>
          <p:spPr>
            <a:xfrm>
              <a:off x="5266425" y="2946925"/>
              <a:ext cx="12525" cy="36325"/>
            </a:xfrm>
            <a:custGeom>
              <a:avLst/>
              <a:gdLst/>
              <a:ahLst/>
              <a:cxnLst/>
              <a:rect l="l" t="t" r="r" b="b"/>
              <a:pathLst>
                <a:path w="501" h="1453" extrusionOk="0">
                  <a:moveTo>
                    <a:pt x="203" y="0"/>
                  </a:moveTo>
                  <a:cubicBezTo>
                    <a:pt x="84" y="286"/>
                    <a:pt x="0" y="560"/>
                    <a:pt x="60" y="869"/>
                  </a:cubicBezTo>
                  <a:cubicBezTo>
                    <a:pt x="238" y="1012"/>
                    <a:pt x="131" y="1250"/>
                    <a:pt x="203" y="1453"/>
                  </a:cubicBezTo>
                  <a:cubicBezTo>
                    <a:pt x="238" y="1429"/>
                    <a:pt x="262" y="1417"/>
                    <a:pt x="310" y="1405"/>
                  </a:cubicBezTo>
                  <a:cubicBezTo>
                    <a:pt x="238" y="941"/>
                    <a:pt x="500" y="453"/>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35"/>
            <p:cNvSpPr/>
            <p:nvPr/>
          </p:nvSpPr>
          <p:spPr>
            <a:xfrm>
              <a:off x="5336375" y="2864375"/>
              <a:ext cx="14000" cy="11125"/>
            </a:xfrm>
            <a:custGeom>
              <a:avLst/>
              <a:gdLst/>
              <a:ahLst/>
              <a:cxnLst/>
              <a:rect l="l" t="t" r="r" b="b"/>
              <a:pathLst>
                <a:path w="560" h="445" extrusionOk="0">
                  <a:moveTo>
                    <a:pt x="491" y="0"/>
                  </a:moveTo>
                  <a:cubicBezTo>
                    <a:pt x="225" y="0"/>
                    <a:pt x="77" y="192"/>
                    <a:pt x="0" y="445"/>
                  </a:cubicBezTo>
                  <a:cubicBezTo>
                    <a:pt x="203" y="350"/>
                    <a:pt x="417" y="219"/>
                    <a:pt x="560" y="4"/>
                  </a:cubicBezTo>
                  <a:cubicBezTo>
                    <a:pt x="536" y="2"/>
                    <a:pt x="513"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35"/>
            <p:cNvSpPr/>
            <p:nvPr/>
          </p:nvSpPr>
          <p:spPr>
            <a:xfrm>
              <a:off x="5303925" y="2899900"/>
              <a:ext cx="5975" cy="4775"/>
            </a:xfrm>
            <a:custGeom>
              <a:avLst/>
              <a:gdLst/>
              <a:ahLst/>
              <a:cxnLst/>
              <a:rect l="l" t="t" r="r" b="b"/>
              <a:pathLst>
                <a:path w="239" h="191" extrusionOk="0">
                  <a:moveTo>
                    <a:pt x="239" y="0"/>
                  </a:moveTo>
                  <a:cubicBezTo>
                    <a:pt x="120" y="12"/>
                    <a:pt x="12" y="36"/>
                    <a:pt x="0" y="191"/>
                  </a:cubicBezTo>
                  <a:cubicBezTo>
                    <a:pt x="108" y="155"/>
                    <a:pt x="191" y="95"/>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35"/>
            <p:cNvSpPr/>
            <p:nvPr/>
          </p:nvSpPr>
          <p:spPr>
            <a:xfrm>
              <a:off x="5350050" y="2860600"/>
              <a:ext cx="4200" cy="4200"/>
            </a:xfrm>
            <a:custGeom>
              <a:avLst/>
              <a:gdLst/>
              <a:ahLst/>
              <a:cxnLst/>
              <a:rect l="l" t="t" r="r" b="b"/>
              <a:pathLst>
                <a:path w="168" h="168" extrusionOk="0">
                  <a:moveTo>
                    <a:pt x="168" y="1"/>
                  </a:moveTo>
                  <a:cubicBezTo>
                    <a:pt x="72" y="36"/>
                    <a:pt x="13" y="72"/>
                    <a:pt x="1" y="167"/>
                  </a:cubicBezTo>
                  <a:cubicBezTo>
                    <a:pt x="108" y="155"/>
                    <a:pt x="144" y="96"/>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35"/>
            <p:cNvSpPr/>
            <p:nvPr/>
          </p:nvSpPr>
          <p:spPr>
            <a:xfrm>
              <a:off x="5299750" y="2904350"/>
              <a:ext cx="4200" cy="3600"/>
            </a:xfrm>
            <a:custGeom>
              <a:avLst/>
              <a:gdLst/>
              <a:ahLst/>
              <a:cxnLst/>
              <a:rect l="l" t="t" r="r" b="b"/>
              <a:pathLst>
                <a:path w="168" h="144" extrusionOk="0">
                  <a:moveTo>
                    <a:pt x="167" y="1"/>
                  </a:moveTo>
                  <a:cubicBezTo>
                    <a:pt x="72" y="13"/>
                    <a:pt x="13" y="60"/>
                    <a:pt x="1" y="144"/>
                  </a:cubicBezTo>
                  <a:cubicBezTo>
                    <a:pt x="108" y="132"/>
                    <a:pt x="156" y="84"/>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35"/>
            <p:cNvSpPr/>
            <p:nvPr/>
          </p:nvSpPr>
          <p:spPr>
            <a:xfrm>
              <a:off x="5328325" y="2878900"/>
              <a:ext cx="5100" cy="3150"/>
            </a:xfrm>
            <a:custGeom>
              <a:avLst/>
              <a:gdLst/>
              <a:ahLst/>
              <a:cxnLst/>
              <a:rect l="l" t="t" r="r" b="b"/>
              <a:pathLst>
                <a:path w="204" h="126" extrusionOk="0">
                  <a:moveTo>
                    <a:pt x="156" y="1"/>
                  </a:moveTo>
                  <a:cubicBezTo>
                    <a:pt x="84" y="1"/>
                    <a:pt x="30" y="47"/>
                    <a:pt x="1" y="126"/>
                  </a:cubicBezTo>
                  <a:cubicBezTo>
                    <a:pt x="96" y="126"/>
                    <a:pt x="156" y="78"/>
                    <a:pt x="203" y="7"/>
                  </a:cubicBezTo>
                  <a:cubicBezTo>
                    <a:pt x="187" y="3"/>
                    <a:pt x="17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35"/>
            <p:cNvSpPr/>
            <p:nvPr/>
          </p:nvSpPr>
          <p:spPr>
            <a:xfrm>
              <a:off x="5324750" y="2882325"/>
              <a:ext cx="3600" cy="3300"/>
            </a:xfrm>
            <a:custGeom>
              <a:avLst/>
              <a:gdLst/>
              <a:ahLst/>
              <a:cxnLst/>
              <a:rect l="l" t="t" r="r" b="b"/>
              <a:pathLst>
                <a:path w="144" h="132" extrusionOk="0">
                  <a:moveTo>
                    <a:pt x="144" y="1"/>
                  </a:moveTo>
                  <a:lnTo>
                    <a:pt x="144" y="1"/>
                  </a:lnTo>
                  <a:cubicBezTo>
                    <a:pt x="72" y="13"/>
                    <a:pt x="13" y="60"/>
                    <a:pt x="1" y="132"/>
                  </a:cubicBezTo>
                  <a:cubicBezTo>
                    <a:pt x="72" y="96"/>
                    <a:pt x="120" y="72"/>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35"/>
            <p:cNvSpPr/>
            <p:nvPr/>
          </p:nvSpPr>
          <p:spPr>
            <a:xfrm>
              <a:off x="5320900" y="2885600"/>
              <a:ext cx="3575" cy="3900"/>
            </a:xfrm>
            <a:custGeom>
              <a:avLst/>
              <a:gdLst/>
              <a:ahLst/>
              <a:cxnLst/>
              <a:rect l="l" t="t" r="r" b="b"/>
              <a:pathLst>
                <a:path w="143" h="156" extrusionOk="0">
                  <a:moveTo>
                    <a:pt x="143" y="1"/>
                  </a:moveTo>
                  <a:lnTo>
                    <a:pt x="143" y="1"/>
                  </a:lnTo>
                  <a:cubicBezTo>
                    <a:pt x="60" y="36"/>
                    <a:pt x="12" y="72"/>
                    <a:pt x="0" y="155"/>
                  </a:cubicBezTo>
                  <a:cubicBezTo>
                    <a:pt x="95" y="120"/>
                    <a:pt x="119"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5"/>
            <p:cNvSpPr/>
            <p:nvPr/>
          </p:nvSpPr>
          <p:spPr>
            <a:xfrm>
              <a:off x="5310175" y="2896025"/>
              <a:ext cx="3300" cy="3300"/>
            </a:xfrm>
            <a:custGeom>
              <a:avLst/>
              <a:gdLst/>
              <a:ahLst/>
              <a:cxnLst/>
              <a:rect l="l" t="t" r="r" b="b"/>
              <a:pathLst>
                <a:path w="132" h="132" extrusionOk="0">
                  <a:moveTo>
                    <a:pt x="1" y="131"/>
                  </a:move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5"/>
            <p:cNvSpPr/>
            <p:nvPr/>
          </p:nvSpPr>
          <p:spPr>
            <a:xfrm>
              <a:off x="5317325" y="2889475"/>
              <a:ext cx="3600" cy="3300"/>
            </a:xfrm>
            <a:custGeom>
              <a:avLst/>
              <a:gdLst/>
              <a:ahLst/>
              <a:cxnLst/>
              <a:rect l="l" t="t" r="r" b="b"/>
              <a:pathLst>
                <a:path w="144" h="132" extrusionOk="0">
                  <a:moveTo>
                    <a:pt x="143" y="0"/>
                  </a:moveTo>
                  <a:lnTo>
                    <a:pt x="143" y="0"/>
                  </a:lnTo>
                  <a:cubicBezTo>
                    <a:pt x="107" y="36"/>
                    <a:pt x="48" y="84"/>
                    <a:pt x="0" y="131"/>
                  </a:cubicBezTo>
                  <a:cubicBezTo>
                    <a:pt x="84" y="108"/>
                    <a:pt x="131" y="7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5"/>
            <p:cNvSpPr/>
            <p:nvPr/>
          </p:nvSpPr>
          <p:spPr>
            <a:xfrm>
              <a:off x="5313450" y="2892750"/>
              <a:ext cx="3900" cy="3300"/>
            </a:xfrm>
            <a:custGeom>
              <a:avLst/>
              <a:gdLst/>
              <a:ahLst/>
              <a:cxnLst/>
              <a:rect l="l" t="t" r="r" b="b"/>
              <a:pathLst>
                <a:path w="156" h="132" extrusionOk="0">
                  <a:moveTo>
                    <a:pt x="155" y="0"/>
                  </a:moveTo>
                  <a:cubicBezTo>
                    <a:pt x="108" y="36"/>
                    <a:pt x="48" y="84"/>
                    <a:pt x="0" y="131"/>
                  </a:cubicBezTo>
                  <a:cubicBezTo>
                    <a:pt x="96" y="119"/>
                    <a:pt x="143" y="7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5"/>
            <p:cNvSpPr/>
            <p:nvPr/>
          </p:nvSpPr>
          <p:spPr>
            <a:xfrm>
              <a:off x="5374475" y="2752850"/>
              <a:ext cx="14900" cy="29200"/>
            </a:xfrm>
            <a:custGeom>
              <a:avLst/>
              <a:gdLst/>
              <a:ahLst/>
              <a:cxnLst/>
              <a:rect l="l" t="t" r="r" b="b"/>
              <a:pathLst>
                <a:path w="596" h="1168" extrusionOk="0">
                  <a:moveTo>
                    <a:pt x="441" y="0"/>
                  </a:moveTo>
                  <a:cubicBezTo>
                    <a:pt x="203" y="298"/>
                    <a:pt x="0" y="608"/>
                    <a:pt x="24" y="1012"/>
                  </a:cubicBezTo>
                  <a:cubicBezTo>
                    <a:pt x="32" y="1013"/>
                    <a:pt x="39" y="1014"/>
                    <a:pt x="46" y="1014"/>
                  </a:cubicBezTo>
                  <a:cubicBezTo>
                    <a:pt x="241" y="1014"/>
                    <a:pt x="196" y="720"/>
                    <a:pt x="369" y="720"/>
                  </a:cubicBezTo>
                  <a:cubicBezTo>
                    <a:pt x="383" y="720"/>
                    <a:pt x="399" y="722"/>
                    <a:pt x="417" y="727"/>
                  </a:cubicBezTo>
                  <a:cubicBezTo>
                    <a:pt x="441" y="893"/>
                    <a:pt x="441" y="1036"/>
                    <a:pt x="453" y="1167"/>
                  </a:cubicBezTo>
                  <a:cubicBezTo>
                    <a:pt x="524" y="1167"/>
                    <a:pt x="560" y="1143"/>
                    <a:pt x="560" y="1084"/>
                  </a:cubicBezTo>
                  <a:cubicBezTo>
                    <a:pt x="572" y="810"/>
                    <a:pt x="584" y="560"/>
                    <a:pt x="596" y="298"/>
                  </a:cubicBezTo>
                  <a:cubicBezTo>
                    <a:pt x="596" y="262"/>
                    <a:pt x="584" y="239"/>
                    <a:pt x="584" y="203"/>
                  </a:cubicBezTo>
                  <a:cubicBezTo>
                    <a:pt x="572" y="120"/>
                    <a:pt x="524" y="36"/>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35"/>
            <p:cNvSpPr/>
            <p:nvPr/>
          </p:nvSpPr>
          <p:spPr>
            <a:xfrm>
              <a:off x="5386375" y="2745700"/>
              <a:ext cx="5975" cy="14625"/>
            </a:xfrm>
            <a:custGeom>
              <a:avLst/>
              <a:gdLst/>
              <a:ahLst/>
              <a:cxnLst/>
              <a:rect l="l" t="t" r="r" b="b"/>
              <a:pathLst>
                <a:path w="239" h="585" extrusionOk="0">
                  <a:moveTo>
                    <a:pt x="239" y="1"/>
                  </a:moveTo>
                  <a:cubicBezTo>
                    <a:pt x="203" y="48"/>
                    <a:pt x="155" y="108"/>
                    <a:pt x="96" y="167"/>
                  </a:cubicBezTo>
                  <a:cubicBezTo>
                    <a:pt x="1" y="286"/>
                    <a:pt x="36" y="406"/>
                    <a:pt x="60" y="525"/>
                  </a:cubicBezTo>
                  <a:cubicBezTo>
                    <a:pt x="96" y="536"/>
                    <a:pt x="108" y="560"/>
                    <a:pt x="120" y="584"/>
                  </a:cubicBezTo>
                  <a:cubicBezTo>
                    <a:pt x="239" y="406"/>
                    <a:pt x="239" y="203"/>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35"/>
            <p:cNvSpPr/>
            <p:nvPr/>
          </p:nvSpPr>
          <p:spPr>
            <a:xfrm>
              <a:off x="5384875" y="2749575"/>
              <a:ext cx="3900" cy="8650"/>
            </a:xfrm>
            <a:custGeom>
              <a:avLst/>
              <a:gdLst/>
              <a:ahLst/>
              <a:cxnLst/>
              <a:rect l="l" t="t" r="r" b="b"/>
              <a:pathLst>
                <a:path w="156" h="346" extrusionOk="0">
                  <a:moveTo>
                    <a:pt x="156" y="0"/>
                  </a:moveTo>
                  <a:lnTo>
                    <a:pt x="25" y="131"/>
                  </a:lnTo>
                  <a:cubicBezTo>
                    <a:pt x="37" y="203"/>
                    <a:pt x="1" y="310"/>
                    <a:pt x="120" y="346"/>
                  </a:cubicBezTo>
                  <a:cubicBezTo>
                    <a:pt x="144" y="239"/>
                    <a:pt x="144" y="10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35"/>
            <p:cNvSpPr/>
            <p:nvPr/>
          </p:nvSpPr>
          <p:spPr>
            <a:xfrm>
              <a:off x="5386075" y="2779925"/>
              <a:ext cx="4200" cy="12250"/>
            </a:xfrm>
            <a:custGeom>
              <a:avLst/>
              <a:gdLst/>
              <a:ahLst/>
              <a:cxnLst/>
              <a:rect l="l" t="t" r="r" b="b"/>
              <a:pathLst>
                <a:path w="168" h="490" extrusionOk="0">
                  <a:moveTo>
                    <a:pt x="108" y="1"/>
                  </a:moveTo>
                  <a:cubicBezTo>
                    <a:pt x="60" y="37"/>
                    <a:pt x="36" y="60"/>
                    <a:pt x="1" y="96"/>
                  </a:cubicBezTo>
                  <a:lnTo>
                    <a:pt x="1" y="489"/>
                  </a:lnTo>
                  <a:cubicBezTo>
                    <a:pt x="167" y="358"/>
                    <a:pt x="132" y="18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35"/>
            <p:cNvSpPr/>
            <p:nvPr/>
          </p:nvSpPr>
          <p:spPr>
            <a:xfrm>
              <a:off x="5901325" y="2801950"/>
              <a:ext cx="70575" cy="24700"/>
            </a:xfrm>
            <a:custGeom>
              <a:avLst/>
              <a:gdLst/>
              <a:ahLst/>
              <a:cxnLst/>
              <a:rect l="l" t="t" r="r" b="b"/>
              <a:pathLst>
                <a:path w="2823" h="988" extrusionOk="0">
                  <a:moveTo>
                    <a:pt x="346" y="1"/>
                  </a:moveTo>
                  <a:cubicBezTo>
                    <a:pt x="179" y="84"/>
                    <a:pt x="96" y="251"/>
                    <a:pt x="0" y="418"/>
                  </a:cubicBezTo>
                  <a:cubicBezTo>
                    <a:pt x="119" y="549"/>
                    <a:pt x="286" y="584"/>
                    <a:pt x="453" y="620"/>
                  </a:cubicBezTo>
                  <a:lnTo>
                    <a:pt x="762" y="763"/>
                  </a:lnTo>
                  <a:cubicBezTo>
                    <a:pt x="1022" y="910"/>
                    <a:pt x="1281" y="988"/>
                    <a:pt x="1539" y="988"/>
                  </a:cubicBezTo>
                  <a:cubicBezTo>
                    <a:pt x="1802" y="988"/>
                    <a:pt x="2064" y="907"/>
                    <a:pt x="2322" y="739"/>
                  </a:cubicBezTo>
                  <a:lnTo>
                    <a:pt x="2322" y="608"/>
                  </a:lnTo>
                  <a:cubicBezTo>
                    <a:pt x="2274" y="608"/>
                    <a:pt x="2232" y="603"/>
                    <a:pt x="2188" y="603"/>
                  </a:cubicBezTo>
                  <a:cubicBezTo>
                    <a:pt x="2166" y="603"/>
                    <a:pt x="2143" y="604"/>
                    <a:pt x="2120" y="608"/>
                  </a:cubicBezTo>
                  <a:cubicBezTo>
                    <a:pt x="2090" y="613"/>
                    <a:pt x="2065" y="616"/>
                    <a:pt x="2043" y="616"/>
                  </a:cubicBezTo>
                  <a:cubicBezTo>
                    <a:pt x="1914" y="616"/>
                    <a:pt x="1936" y="524"/>
                    <a:pt x="1905" y="370"/>
                  </a:cubicBezTo>
                  <a:cubicBezTo>
                    <a:pt x="1886" y="208"/>
                    <a:pt x="1930" y="173"/>
                    <a:pt x="1988" y="173"/>
                  </a:cubicBezTo>
                  <a:cubicBezTo>
                    <a:pt x="2031" y="173"/>
                    <a:pt x="2082" y="192"/>
                    <a:pt x="2119" y="192"/>
                  </a:cubicBezTo>
                  <a:cubicBezTo>
                    <a:pt x="2124" y="192"/>
                    <a:pt x="2128" y="192"/>
                    <a:pt x="2132" y="191"/>
                  </a:cubicBezTo>
                  <a:cubicBezTo>
                    <a:pt x="2358" y="168"/>
                    <a:pt x="2596" y="180"/>
                    <a:pt x="2822" y="168"/>
                  </a:cubicBezTo>
                  <a:cubicBezTo>
                    <a:pt x="2703" y="61"/>
                    <a:pt x="2548" y="72"/>
                    <a:pt x="2417" y="61"/>
                  </a:cubicBezTo>
                  <a:cubicBezTo>
                    <a:pt x="1727" y="49"/>
                    <a:pt x="1036" y="13"/>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35"/>
            <p:cNvSpPr/>
            <p:nvPr/>
          </p:nvSpPr>
          <p:spPr>
            <a:xfrm>
              <a:off x="5909650" y="2784575"/>
              <a:ext cx="17900" cy="7300"/>
            </a:xfrm>
            <a:custGeom>
              <a:avLst/>
              <a:gdLst/>
              <a:ahLst/>
              <a:cxnLst/>
              <a:rect l="l" t="t" r="r" b="b"/>
              <a:pathLst>
                <a:path w="716" h="292" extrusionOk="0">
                  <a:moveTo>
                    <a:pt x="225" y="0"/>
                  </a:moveTo>
                  <a:cubicBezTo>
                    <a:pt x="195" y="0"/>
                    <a:pt x="164" y="2"/>
                    <a:pt x="132" y="5"/>
                  </a:cubicBezTo>
                  <a:cubicBezTo>
                    <a:pt x="84" y="65"/>
                    <a:pt x="25" y="113"/>
                    <a:pt x="1" y="160"/>
                  </a:cubicBezTo>
                  <a:cubicBezTo>
                    <a:pt x="48" y="196"/>
                    <a:pt x="84" y="244"/>
                    <a:pt x="144" y="291"/>
                  </a:cubicBezTo>
                  <a:cubicBezTo>
                    <a:pt x="346" y="291"/>
                    <a:pt x="525" y="279"/>
                    <a:pt x="715" y="279"/>
                  </a:cubicBezTo>
                  <a:cubicBezTo>
                    <a:pt x="715" y="232"/>
                    <a:pt x="703" y="184"/>
                    <a:pt x="703" y="136"/>
                  </a:cubicBezTo>
                  <a:cubicBezTo>
                    <a:pt x="551" y="55"/>
                    <a:pt x="399" y="0"/>
                    <a:pt x="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35"/>
            <p:cNvSpPr/>
            <p:nvPr/>
          </p:nvSpPr>
          <p:spPr>
            <a:xfrm>
              <a:off x="5909350" y="2788575"/>
              <a:ext cx="3600" cy="3300"/>
            </a:xfrm>
            <a:custGeom>
              <a:avLst/>
              <a:gdLst/>
              <a:ahLst/>
              <a:cxnLst/>
              <a:rect l="l" t="t" r="r" b="b"/>
              <a:pathLst>
                <a:path w="144" h="132" extrusionOk="0">
                  <a:moveTo>
                    <a:pt x="1" y="0"/>
                  </a:moveTo>
                  <a:cubicBezTo>
                    <a:pt x="37" y="36"/>
                    <a:pt x="96" y="84"/>
                    <a:pt x="144" y="131"/>
                  </a:cubicBezTo>
                  <a:cubicBezTo>
                    <a:pt x="96" y="84"/>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35"/>
            <p:cNvSpPr/>
            <p:nvPr/>
          </p:nvSpPr>
          <p:spPr>
            <a:xfrm>
              <a:off x="6146000" y="2142650"/>
              <a:ext cx="14900" cy="11050"/>
            </a:xfrm>
            <a:custGeom>
              <a:avLst/>
              <a:gdLst/>
              <a:ahLst/>
              <a:cxnLst/>
              <a:rect l="l" t="t" r="r" b="b"/>
              <a:pathLst>
                <a:path w="596" h="442" extrusionOk="0">
                  <a:moveTo>
                    <a:pt x="274" y="1"/>
                  </a:moveTo>
                  <a:cubicBezTo>
                    <a:pt x="143" y="72"/>
                    <a:pt x="60" y="167"/>
                    <a:pt x="0" y="298"/>
                  </a:cubicBezTo>
                  <a:cubicBezTo>
                    <a:pt x="0" y="310"/>
                    <a:pt x="12" y="322"/>
                    <a:pt x="36" y="358"/>
                  </a:cubicBezTo>
                  <a:cubicBezTo>
                    <a:pt x="44" y="361"/>
                    <a:pt x="54" y="362"/>
                    <a:pt x="63" y="362"/>
                  </a:cubicBezTo>
                  <a:cubicBezTo>
                    <a:pt x="93" y="362"/>
                    <a:pt x="125" y="347"/>
                    <a:pt x="143" y="310"/>
                  </a:cubicBezTo>
                  <a:lnTo>
                    <a:pt x="298" y="310"/>
                  </a:lnTo>
                  <a:cubicBezTo>
                    <a:pt x="334" y="358"/>
                    <a:pt x="393" y="406"/>
                    <a:pt x="441" y="441"/>
                  </a:cubicBezTo>
                  <a:cubicBezTo>
                    <a:pt x="488" y="429"/>
                    <a:pt x="548" y="429"/>
                    <a:pt x="596" y="429"/>
                  </a:cubicBezTo>
                  <a:cubicBezTo>
                    <a:pt x="572" y="322"/>
                    <a:pt x="572" y="239"/>
                    <a:pt x="560" y="144"/>
                  </a:cubicBezTo>
                  <a:cubicBezTo>
                    <a:pt x="500" y="84"/>
                    <a:pt x="441" y="25"/>
                    <a:pt x="357" y="13"/>
                  </a:cubicBezTo>
                  <a:cubicBezTo>
                    <a:pt x="334" y="13"/>
                    <a:pt x="310"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35"/>
            <p:cNvSpPr/>
            <p:nvPr/>
          </p:nvSpPr>
          <p:spPr>
            <a:xfrm>
              <a:off x="6142125" y="2150100"/>
              <a:ext cx="7475" cy="5075"/>
            </a:xfrm>
            <a:custGeom>
              <a:avLst/>
              <a:gdLst/>
              <a:ahLst/>
              <a:cxnLst/>
              <a:rect l="l" t="t" r="r" b="b"/>
              <a:pathLst>
                <a:path w="299" h="203" extrusionOk="0">
                  <a:moveTo>
                    <a:pt x="155" y="0"/>
                  </a:moveTo>
                  <a:cubicBezTo>
                    <a:pt x="108" y="48"/>
                    <a:pt x="60" y="84"/>
                    <a:pt x="0" y="131"/>
                  </a:cubicBezTo>
                  <a:cubicBezTo>
                    <a:pt x="62" y="182"/>
                    <a:pt x="106" y="202"/>
                    <a:pt x="141" y="202"/>
                  </a:cubicBezTo>
                  <a:cubicBezTo>
                    <a:pt x="226" y="202"/>
                    <a:pt x="247" y="77"/>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35"/>
            <p:cNvSpPr/>
            <p:nvPr/>
          </p:nvSpPr>
          <p:spPr>
            <a:xfrm>
              <a:off x="6160875" y="2153375"/>
              <a:ext cx="7775" cy="4200"/>
            </a:xfrm>
            <a:custGeom>
              <a:avLst/>
              <a:gdLst/>
              <a:ahLst/>
              <a:cxnLst/>
              <a:rect l="l" t="t" r="r" b="b"/>
              <a:pathLst>
                <a:path w="311" h="168" extrusionOk="0">
                  <a:moveTo>
                    <a:pt x="1" y="0"/>
                  </a:moveTo>
                  <a:cubicBezTo>
                    <a:pt x="36" y="131"/>
                    <a:pt x="143" y="155"/>
                    <a:pt x="263" y="167"/>
                  </a:cubicBezTo>
                  <a:cubicBezTo>
                    <a:pt x="310" y="107"/>
                    <a:pt x="310" y="60"/>
                    <a:pt x="263" y="12"/>
                  </a:cubicBezTo>
                  <a:cubicBezTo>
                    <a:pt x="179" y="12"/>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35"/>
            <p:cNvSpPr/>
            <p:nvPr/>
          </p:nvSpPr>
          <p:spPr>
            <a:xfrm>
              <a:off x="6167425" y="2152100"/>
              <a:ext cx="8650" cy="5475"/>
            </a:xfrm>
            <a:custGeom>
              <a:avLst/>
              <a:gdLst/>
              <a:ahLst/>
              <a:cxnLst/>
              <a:rect l="l" t="t" r="r" b="b"/>
              <a:pathLst>
                <a:path w="346" h="219" extrusionOk="0">
                  <a:moveTo>
                    <a:pt x="140" y="1"/>
                  </a:moveTo>
                  <a:cubicBezTo>
                    <a:pt x="90" y="1"/>
                    <a:pt x="42" y="22"/>
                    <a:pt x="1" y="63"/>
                  </a:cubicBezTo>
                  <a:lnTo>
                    <a:pt x="1" y="218"/>
                  </a:lnTo>
                  <a:cubicBezTo>
                    <a:pt x="54" y="212"/>
                    <a:pt x="102" y="209"/>
                    <a:pt x="149" y="209"/>
                  </a:cubicBezTo>
                  <a:cubicBezTo>
                    <a:pt x="197" y="209"/>
                    <a:pt x="245" y="212"/>
                    <a:pt x="298" y="218"/>
                  </a:cubicBezTo>
                  <a:cubicBezTo>
                    <a:pt x="334" y="158"/>
                    <a:pt x="346" y="111"/>
                    <a:pt x="298" y="63"/>
                  </a:cubicBezTo>
                  <a:cubicBezTo>
                    <a:pt x="245" y="22"/>
                    <a:pt x="191"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35"/>
            <p:cNvSpPr/>
            <p:nvPr/>
          </p:nvSpPr>
          <p:spPr>
            <a:xfrm>
              <a:off x="6177850" y="2148900"/>
              <a:ext cx="4175" cy="4800"/>
            </a:xfrm>
            <a:custGeom>
              <a:avLst/>
              <a:gdLst/>
              <a:ahLst/>
              <a:cxnLst/>
              <a:rect l="l" t="t" r="r" b="b"/>
              <a:pathLst>
                <a:path w="167" h="192" extrusionOk="0">
                  <a:moveTo>
                    <a:pt x="95" y="1"/>
                  </a:moveTo>
                  <a:cubicBezTo>
                    <a:pt x="0" y="36"/>
                    <a:pt x="12" y="108"/>
                    <a:pt x="0" y="179"/>
                  </a:cubicBezTo>
                  <a:cubicBezTo>
                    <a:pt x="60" y="191"/>
                    <a:pt x="107" y="191"/>
                    <a:pt x="167" y="191"/>
                  </a:cubicBezTo>
                  <a:cubicBezTo>
                    <a:pt x="131" y="132"/>
                    <a:pt x="119" y="60"/>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35"/>
            <p:cNvSpPr/>
            <p:nvPr/>
          </p:nvSpPr>
          <p:spPr>
            <a:xfrm>
              <a:off x="6182000" y="2157250"/>
              <a:ext cx="4200" cy="3300"/>
            </a:xfrm>
            <a:custGeom>
              <a:avLst/>
              <a:gdLst/>
              <a:ahLst/>
              <a:cxnLst/>
              <a:rect l="l" t="t" r="r" b="b"/>
              <a:pathLst>
                <a:path w="168" h="132" extrusionOk="0">
                  <a:moveTo>
                    <a:pt x="1" y="0"/>
                  </a:moveTo>
                  <a:lnTo>
                    <a:pt x="1" y="0"/>
                  </a:lnTo>
                  <a:cubicBezTo>
                    <a:pt x="25" y="72"/>
                    <a:pt x="72" y="119"/>
                    <a:pt x="168" y="131"/>
                  </a:cubicBezTo>
                  <a:cubicBezTo>
                    <a:pt x="108" y="83"/>
                    <a:pt x="60"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35"/>
            <p:cNvSpPr/>
            <p:nvPr/>
          </p:nvSpPr>
          <p:spPr>
            <a:xfrm>
              <a:off x="6174875" y="2153375"/>
              <a:ext cx="3000" cy="3900"/>
            </a:xfrm>
            <a:custGeom>
              <a:avLst/>
              <a:gdLst/>
              <a:ahLst/>
              <a:cxnLst/>
              <a:rect l="l" t="t" r="r" b="b"/>
              <a:pathLst>
                <a:path w="120" h="156" extrusionOk="0">
                  <a:moveTo>
                    <a:pt x="0" y="0"/>
                  </a:moveTo>
                  <a:lnTo>
                    <a:pt x="0" y="155"/>
                  </a:lnTo>
                  <a:cubicBezTo>
                    <a:pt x="48" y="107"/>
                    <a:pt x="95" y="6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35"/>
            <p:cNvSpPr/>
            <p:nvPr/>
          </p:nvSpPr>
          <p:spPr>
            <a:xfrm>
              <a:off x="6153425" y="2150100"/>
              <a:ext cx="3600" cy="3300"/>
            </a:xfrm>
            <a:custGeom>
              <a:avLst/>
              <a:gdLst/>
              <a:ahLst/>
              <a:cxnLst/>
              <a:rect l="l" t="t" r="r" b="b"/>
              <a:pathLst>
                <a:path w="144" h="132" extrusionOk="0">
                  <a:moveTo>
                    <a:pt x="1" y="0"/>
                  </a:moveTo>
                  <a:cubicBezTo>
                    <a:pt x="37" y="60"/>
                    <a:pt x="84" y="108"/>
                    <a:pt x="144" y="131"/>
                  </a:cubicBezTo>
                  <a:cubicBezTo>
                    <a:pt x="96" y="84"/>
                    <a:pt x="37"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35"/>
            <p:cNvSpPr/>
            <p:nvPr/>
          </p:nvSpPr>
          <p:spPr>
            <a:xfrm>
              <a:off x="6164150" y="2147000"/>
              <a:ext cx="10750" cy="6700"/>
            </a:xfrm>
            <a:custGeom>
              <a:avLst/>
              <a:gdLst/>
              <a:ahLst/>
              <a:cxnLst/>
              <a:rect l="l" t="t" r="r" b="b"/>
              <a:pathLst>
                <a:path w="430" h="268" extrusionOk="0">
                  <a:moveTo>
                    <a:pt x="232" y="0"/>
                  </a:moveTo>
                  <a:cubicBezTo>
                    <a:pt x="215" y="0"/>
                    <a:pt x="198" y="2"/>
                    <a:pt x="179" y="5"/>
                  </a:cubicBezTo>
                  <a:cubicBezTo>
                    <a:pt x="1" y="29"/>
                    <a:pt x="120" y="172"/>
                    <a:pt x="132" y="267"/>
                  </a:cubicBezTo>
                  <a:lnTo>
                    <a:pt x="429" y="267"/>
                  </a:lnTo>
                  <a:cubicBezTo>
                    <a:pt x="418" y="138"/>
                    <a:pt x="379"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35"/>
            <p:cNvSpPr/>
            <p:nvPr/>
          </p:nvSpPr>
          <p:spPr>
            <a:xfrm>
              <a:off x="6152550" y="2140275"/>
              <a:ext cx="8650" cy="4925"/>
            </a:xfrm>
            <a:custGeom>
              <a:avLst/>
              <a:gdLst/>
              <a:ahLst/>
              <a:cxnLst/>
              <a:rect l="l" t="t" r="r" b="b"/>
              <a:pathLst>
                <a:path w="346" h="197" extrusionOk="0">
                  <a:moveTo>
                    <a:pt x="0" y="0"/>
                  </a:moveTo>
                  <a:lnTo>
                    <a:pt x="0" y="0"/>
                  </a:lnTo>
                  <a:cubicBezTo>
                    <a:pt x="12" y="36"/>
                    <a:pt x="12" y="84"/>
                    <a:pt x="12" y="108"/>
                  </a:cubicBezTo>
                  <a:lnTo>
                    <a:pt x="48" y="143"/>
                  </a:lnTo>
                  <a:cubicBezTo>
                    <a:pt x="84" y="179"/>
                    <a:pt x="125" y="197"/>
                    <a:pt x="168" y="197"/>
                  </a:cubicBezTo>
                  <a:cubicBezTo>
                    <a:pt x="212" y="197"/>
                    <a:pt x="256" y="179"/>
                    <a:pt x="298" y="143"/>
                  </a:cubicBezTo>
                  <a:cubicBezTo>
                    <a:pt x="310" y="96"/>
                    <a:pt x="334" y="60"/>
                    <a:pt x="345" y="36"/>
                  </a:cubicBezTo>
                  <a:cubicBezTo>
                    <a:pt x="226" y="24"/>
                    <a:pt x="119"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35"/>
            <p:cNvSpPr/>
            <p:nvPr/>
          </p:nvSpPr>
          <p:spPr>
            <a:xfrm>
              <a:off x="6153425" y="2143250"/>
              <a:ext cx="6275" cy="3000"/>
            </a:xfrm>
            <a:custGeom>
              <a:avLst/>
              <a:gdLst/>
              <a:ahLst/>
              <a:cxnLst/>
              <a:rect l="l" t="t" r="r" b="b"/>
              <a:pathLst>
                <a:path w="251" h="120" extrusionOk="0">
                  <a:moveTo>
                    <a:pt x="1" y="1"/>
                  </a:moveTo>
                  <a:cubicBezTo>
                    <a:pt x="60" y="108"/>
                    <a:pt x="156" y="120"/>
                    <a:pt x="251" y="120"/>
                  </a:cubicBezTo>
                  <a:lnTo>
                    <a:pt x="251" y="60"/>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35"/>
            <p:cNvSpPr/>
            <p:nvPr/>
          </p:nvSpPr>
          <p:spPr>
            <a:xfrm>
              <a:off x="6135275" y="1709275"/>
              <a:ext cx="36050" cy="11150"/>
            </a:xfrm>
            <a:custGeom>
              <a:avLst/>
              <a:gdLst/>
              <a:ahLst/>
              <a:cxnLst/>
              <a:rect l="l" t="t" r="r" b="b"/>
              <a:pathLst>
                <a:path w="1442" h="446" extrusionOk="0">
                  <a:moveTo>
                    <a:pt x="155" y="0"/>
                  </a:moveTo>
                  <a:cubicBezTo>
                    <a:pt x="108" y="12"/>
                    <a:pt x="48" y="12"/>
                    <a:pt x="1" y="12"/>
                  </a:cubicBezTo>
                  <a:lnTo>
                    <a:pt x="1" y="155"/>
                  </a:lnTo>
                  <a:cubicBezTo>
                    <a:pt x="26" y="174"/>
                    <a:pt x="55" y="186"/>
                    <a:pt x="84" y="186"/>
                  </a:cubicBezTo>
                  <a:cubicBezTo>
                    <a:pt x="109" y="186"/>
                    <a:pt x="133" y="177"/>
                    <a:pt x="155" y="155"/>
                  </a:cubicBezTo>
                  <a:cubicBezTo>
                    <a:pt x="206" y="227"/>
                    <a:pt x="267" y="247"/>
                    <a:pt x="335" y="247"/>
                  </a:cubicBezTo>
                  <a:cubicBezTo>
                    <a:pt x="419" y="247"/>
                    <a:pt x="513" y="215"/>
                    <a:pt x="602" y="215"/>
                  </a:cubicBezTo>
                  <a:cubicBezTo>
                    <a:pt x="677" y="215"/>
                    <a:pt x="749" y="238"/>
                    <a:pt x="810" y="322"/>
                  </a:cubicBezTo>
                  <a:cubicBezTo>
                    <a:pt x="882" y="417"/>
                    <a:pt x="963" y="446"/>
                    <a:pt x="1048" y="446"/>
                  </a:cubicBezTo>
                  <a:cubicBezTo>
                    <a:pt x="1176" y="446"/>
                    <a:pt x="1313" y="381"/>
                    <a:pt x="1441" y="381"/>
                  </a:cubicBezTo>
                  <a:cubicBezTo>
                    <a:pt x="1334" y="274"/>
                    <a:pt x="1215" y="262"/>
                    <a:pt x="1156" y="143"/>
                  </a:cubicBezTo>
                  <a:cubicBezTo>
                    <a:pt x="1156" y="95"/>
                    <a:pt x="1144" y="60"/>
                    <a:pt x="1144" y="24"/>
                  </a:cubicBezTo>
                  <a:cubicBezTo>
                    <a:pt x="810" y="12"/>
                    <a:pt x="489"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35"/>
            <p:cNvSpPr/>
            <p:nvPr/>
          </p:nvSpPr>
          <p:spPr>
            <a:xfrm>
              <a:off x="6134975" y="1712850"/>
              <a:ext cx="3900" cy="1800"/>
            </a:xfrm>
            <a:custGeom>
              <a:avLst/>
              <a:gdLst/>
              <a:ahLst/>
              <a:cxnLst/>
              <a:rect l="l" t="t" r="r" b="b"/>
              <a:pathLst>
                <a:path w="156" h="72" extrusionOk="0">
                  <a:moveTo>
                    <a:pt x="1" y="0"/>
                  </a:moveTo>
                  <a:cubicBezTo>
                    <a:pt x="25" y="48"/>
                    <a:pt x="51" y="72"/>
                    <a:pt x="78" y="72"/>
                  </a:cubicBezTo>
                  <a:cubicBezTo>
                    <a:pt x="105" y="72"/>
                    <a:pt x="132"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35"/>
            <p:cNvSpPr/>
            <p:nvPr/>
          </p:nvSpPr>
          <p:spPr>
            <a:xfrm>
              <a:off x="5318800" y="2100750"/>
              <a:ext cx="67600" cy="26575"/>
            </a:xfrm>
            <a:custGeom>
              <a:avLst/>
              <a:gdLst/>
              <a:ahLst/>
              <a:cxnLst/>
              <a:rect l="l" t="t" r="r" b="b"/>
              <a:pathLst>
                <a:path w="2704" h="1063" extrusionOk="0">
                  <a:moveTo>
                    <a:pt x="1944" y="1"/>
                  </a:moveTo>
                  <a:cubicBezTo>
                    <a:pt x="1806" y="1"/>
                    <a:pt x="1668" y="37"/>
                    <a:pt x="1537" y="117"/>
                  </a:cubicBezTo>
                  <a:cubicBezTo>
                    <a:pt x="1430" y="117"/>
                    <a:pt x="1334" y="93"/>
                    <a:pt x="1239" y="93"/>
                  </a:cubicBezTo>
                  <a:cubicBezTo>
                    <a:pt x="1131" y="30"/>
                    <a:pt x="1023" y="10"/>
                    <a:pt x="915" y="10"/>
                  </a:cubicBezTo>
                  <a:cubicBezTo>
                    <a:pt x="725" y="10"/>
                    <a:pt x="536" y="71"/>
                    <a:pt x="347" y="71"/>
                  </a:cubicBezTo>
                  <a:cubicBezTo>
                    <a:pt x="299" y="71"/>
                    <a:pt x="251" y="67"/>
                    <a:pt x="203" y="57"/>
                  </a:cubicBezTo>
                  <a:cubicBezTo>
                    <a:pt x="120" y="69"/>
                    <a:pt x="60" y="117"/>
                    <a:pt x="25" y="188"/>
                  </a:cubicBezTo>
                  <a:cubicBezTo>
                    <a:pt x="1" y="438"/>
                    <a:pt x="191" y="486"/>
                    <a:pt x="370" y="546"/>
                  </a:cubicBezTo>
                  <a:cubicBezTo>
                    <a:pt x="465" y="558"/>
                    <a:pt x="560" y="546"/>
                    <a:pt x="644" y="593"/>
                  </a:cubicBezTo>
                  <a:cubicBezTo>
                    <a:pt x="739" y="629"/>
                    <a:pt x="644" y="688"/>
                    <a:pt x="608" y="736"/>
                  </a:cubicBezTo>
                  <a:cubicBezTo>
                    <a:pt x="537" y="843"/>
                    <a:pt x="489" y="962"/>
                    <a:pt x="608" y="1034"/>
                  </a:cubicBezTo>
                  <a:cubicBezTo>
                    <a:pt x="635" y="1054"/>
                    <a:pt x="659" y="1062"/>
                    <a:pt x="680" y="1062"/>
                  </a:cubicBezTo>
                  <a:cubicBezTo>
                    <a:pt x="759" y="1062"/>
                    <a:pt x="799" y="942"/>
                    <a:pt x="846" y="867"/>
                  </a:cubicBezTo>
                  <a:cubicBezTo>
                    <a:pt x="906" y="784"/>
                    <a:pt x="965" y="665"/>
                    <a:pt x="1025" y="569"/>
                  </a:cubicBezTo>
                  <a:cubicBezTo>
                    <a:pt x="1095" y="471"/>
                    <a:pt x="1191" y="460"/>
                    <a:pt x="1289" y="460"/>
                  </a:cubicBezTo>
                  <a:cubicBezTo>
                    <a:pt x="1317" y="460"/>
                    <a:pt x="1346" y="461"/>
                    <a:pt x="1374" y="461"/>
                  </a:cubicBezTo>
                  <a:cubicBezTo>
                    <a:pt x="1414" y="461"/>
                    <a:pt x="1452" y="459"/>
                    <a:pt x="1489" y="450"/>
                  </a:cubicBezTo>
                  <a:cubicBezTo>
                    <a:pt x="1499" y="449"/>
                    <a:pt x="1508" y="448"/>
                    <a:pt x="1517" y="448"/>
                  </a:cubicBezTo>
                  <a:cubicBezTo>
                    <a:pt x="1625" y="448"/>
                    <a:pt x="1657" y="578"/>
                    <a:pt x="1668" y="688"/>
                  </a:cubicBezTo>
                  <a:cubicBezTo>
                    <a:pt x="1691" y="712"/>
                    <a:pt x="1715" y="712"/>
                    <a:pt x="1739" y="712"/>
                  </a:cubicBezTo>
                  <a:cubicBezTo>
                    <a:pt x="1781" y="675"/>
                    <a:pt x="1821" y="659"/>
                    <a:pt x="1861" y="659"/>
                  </a:cubicBezTo>
                  <a:cubicBezTo>
                    <a:pt x="1911" y="659"/>
                    <a:pt x="1960" y="684"/>
                    <a:pt x="2013" y="724"/>
                  </a:cubicBezTo>
                  <a:cubicBezTo>
                    <a:pt x="2156" y="712"/>
                    <a:pt x="2275" y="629"/>
                    <a:pt x="2311" y="474"/>
                  </a:cubicBezTo>
                  <a:cubicBezTo>
                    <a:pt x="2311" y="427"/>
                    <a:pt x="2287" y="391"/>
                    <a:pt x="2251" y="391"/>
                  </a:cubicBezTo>
                  <a:cubicBezTo>
                    <a:pt x="2256" y="360"/>
                    <a:pt x="2268" y="351"/>
                    <a:pt x="2282" y="351"/>
                  </a:cubicBezTo>
                  <a:cubicBezTo>
                    <a:pt x="2302" y="351"/>
                    <a:pt x="2326" y="367"/>
                    <a:pt x="2346" y="367"/>
                  </a:cubicBezTo>
                  <a:cubicBezTo>
                    <a:pt x="2359" y="368"/>
                    <a:pt x="2371" y="369"/>
                    <a:pt x="2384" y="369"/>
                  </a:cubicBezTo>
                  <a:cubicBezTo>
                    <a:pt x="2486" y="369"/>
                    <a:pt x="2572" y="327"/>
                    <a:pt x="2668" y="296"/>
                  </a:cubicBezTo>
                  <a:cubicBezTo>
                    <a:pt x="2680" y="272"/>
                    <a:pt x="2692" y="248"/>
                    <a:pt x="2704" y="236"/>
                  </a:cubicBezTo>
                  <a:cubicBezTo>
                    <a:pt x="2695" y="161"/>
                    <a:pt x="2687" y="79"/>
                    <a:pt x="2629" y="79"/>
                  </a:cubicBezTo>
                  <a:cubicBezTo>
                    <a:pt x="2604" y="79"/>
                    <a:pt x="2571" y="94"/>
                    <a:pt x="2525" y="129"/>
                  </a:cubicBezTo>
                  <a:cubicBezTo>
                    <a:pt x="2514" y="132"/>
                    <a:pt x="2503" y="134"/>
                    <a:pt x="2491" y="134"/>
                  </a:cubicBezTo>
                  <a:cubicBezTo>
                    <a:pt x="2461" y="134"/>
                    <a:pt x="2428" y="125"/>
                    <a:pt x="2394" y="117"/>
                  </a:cubicBezTo>
                  <a:cubicBezTo>
                    <a:pt x="2246" y="43"/>
                    <a:pt x="2094"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35"/>
            <p:cNvSpPr/>
            <p:nvPr/>
          </p:nvSpPr>
          <p:spPr>
            <a:xfrm>
              <a:off x="5402975" y="2101950"/>
              <a:ext cx="73325" cy="8975"/>
            </a:xfrm>
            <a:custGeom>
              <a:avLst/>
              <a:gdLst/>
              <a:ahLst/>
              <a:cxnLst/>
              <a:rect l="l" t="t" r="r" b="b"/>
              <a:pathLst>
                <a:path w="2933" h="359" extrusionOk="0">
                  <a:moveTo>
                    <a:pt x="938" y="0"/>
                  </a:moveTo>
                  <a:cubicBezTo>
                    <a:pt x="683" y="0"/>
                    <a:pt x="428" y="19"/>
                    <a:pt x="170" y="69"/>
                  </a:cubicBezTo>
                  <a:cubicBezTo>
                    <a:pt x="135" y="54"/>
                    <a:pt x="107" y="48"/>
                    <a:pt x="84" y="48"/>
                  </a:cubicBezTo>
                  <a:cubicBezTo>
                    <a:pt x="14" y="48"/>
                    <a:pt x="0" y="113"/>
                    <a:pt x="27" y="212"/>
                  </a:cubicBezTo>
                  <a:cubicBezTo>
                    <a:pt x="509" y="332"/>
                    <a:pt x="995" y="359"/>
                    <a:pt x="1481" y="359"/>
                  </a:cubicBezTo>
                  <a:cubicBezTo>
                    <a:pt x="1858" y="359"/>
                    <a:pt x="2236" y="343"/>
                    <a:pt x="2611" y="343"/>
                  </a:cubicBezTo>
                  <a:cubicBezTo>
                    <a:pt x="2694" y="224"/>
                    <a:pt x="2813" y="212"/>
                    <a:pt x="2932" y="200"/>
                  </a:cubicBezTo>
                  <a:cubicBezTo>
                    <a:pt x="2261" y="131"/>
                    <a:pt x="1603" y="0"/>
                    <a:pt x="9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35"/>
            <p:cNvSpPr/>
            <p:nvPr/>
          </p:nvSpPr>
          <p:spPr>
            <a:xfrm>
              <a:off x="5381625" y="2099450"/>
              <a:ext cx="25600" cy="7500"/>
            </a:xfrm>
            <a:custGeom>
              <a:avLst/>
              <a:gdLst/>
              <a:ahLst/>
              <a:cxnLst/>
              <a:rect l="l" t="t" r="r" b="b"/>
              <a:pathLst>
                <a:path w="1024" h="300" extrusionOk="0">
                  <a:moveTo>
                    <a:pt x="538" y="1"/>
                  </a:moveTo>
                  <a:cubicBezTo>
                    <a:pt x="360" y="1"/>
                    <a:pt x="180" y="57"/>
                    <a:pt x="0" y="169"/>
                  </a:cubicBezTo>
                  <a:cubicBezTo>
                    <a:pt x="60" y="193"/>
                    <a:pt x="119" y="240"/>
                    <a:pt x="179" y="264"/>
                  </a:cubicBezTo>
                  <a:cubicBezTo>
                    <a:pt x="417" y="288"/>
                    <a:pt x="643" y="288"/>
                    <a:pt x="881" y="300"/>
                  </a:cubicBezTo>
                  <a:lnTo>
                    <a:pt x="1024" y="145"/>
                  </a:lnTo>
                  <a:cubicBezTo>
                    <a:pt x="864" y="48"/>
                    <a:pt x="702" y="1"/>
                    <a:pt x="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35"/>
            <p:cNvSpPr/>
            <p:nvPr/>
          </p:nvSpPr>
          <p:spPr>
            <a:xfrm>
              <a:off x="5356600" y="2097200"/>
              <a:ext cx="21775" cy="6475"/>
            </a:xfrm>
            <a:custGeom>
              <a:avLst/>
              <a:gdLst/>
              <a:ahLst/>
              <a:cxnLst/>
              <a:rect l="l" t="t" r="r" b="b"/>
              <a:pathLst>
                <a:path w="871" h="259" extrusionOk="0">
                  <a:moveTo>
                    <a:pt x="358" y="0"/>
                  </a:moveTo>
                  <a:cubicBezTo>
                    <a:pt x="225" y="0"/>
                    <a:pt x="101" y="58"/>
                    <a:pt x="1" y="259"/>
                  </a:cubicBezTo>
                  <a:lnTo>
                    <a:pt x="870" y="259"/>
                  </a:lnTo>
                  <a:lnTo>
                    <a:pt x="870" y="104"/>
                  </a:lnTo>
                  <a:cubicBezTo>
                    <a:pt x="705" y="91"/>
                    <a:pt x="524" y="0"/>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35"/>
            <p:cNvSpPr/>
            <p:nvPr/>
          </p:nvSpPr>
          <p:spPr>
            <a:xfrm>
              <a:off x="5245000" y="2020025"/>
              <a:ext cx="5075" cy="11625"/>
            </a:xfrm>
            <a:custGeom>
              <a:avLst/>
              <a:gdLst/>
              <a:ahLst/>
              <a:cxnLst/>
              <a:rect l="l" t="t" r="r" b="b"/>
              <a:pathLst>
                <a:path w="203" h="465" extrusionOk="0">
                  <a:moveTo>
                    <a:pt x="119" y="0"/>
                  </a:moveTo>
                  <a:cubicBezTo>
                    <a:pt x="95" y="0"/>
                    <a:pt x="60" y="24"/>
                    <a:pt x="36" y="48"/>
                  </a:cubicBezTo>
                  <a:cubicBezTo>
                    <a:pt x="48" y="203"/>
                    <a:pt x="0" y="369"/>
                    <a:pt x="167" y="465"/>
                  </a:cubicBezTo>
                  <a:cubicBezTo>
                    <a:pt x="179" y="429"/>
                    <a:pt x="202" y="393"/>
                    <a:pt x="202" y="346"/>
                  </a:cubicBezTo>
                  <a:cubicBezTo>
                    <a:pt x="179" y="250"/>
                    <a:pt x="179" y="143"/>
                    <a:pt x="179" y="24"/>
                  </a:cubicBezTo>
                  <a:lnTo>
                    <a:pt x="167" y="36"/>
                  </a:lnTo>
                  <a:cubicBezTo>
                    <a:pt x="167" y="36"/>
                    <a:pt x="155" y="24"/>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35"/>
            <p:cNvSpPr/>
            <p:nvPr/>
          </p:nvSpPr>
          <p:spPr>
            <a:xfrm>
              <a:off x="5302725" y="2027175"/>
              <a:ext cx="1825" cy="1500"/>
            </a:xfrm>
            <a:custGeom>
              <a:avLst/>
              <a:gdLst/>
              <a:ahLst/>
              <a:cxnLst/>
              <a:rect l="l" t="t" r="r" b="b"/>
              <a:pathLst>
                <a:path w="73" h="60" extrusionOk="0">
                  <a:moveTo>
                    <a:pt x="72" y="0"/>
                  </a:moveTo>
                  <a:lnTo>
                    <a:pt x="72" y="0"/>
                  </a:lnTo>
                  <a:cubicBezTo>
                    <a:pt x="48" y="12"/>
                    <a:pt x="13" y="36"/>
                    <a:pt x="1" y="60"/>
                  </a:cubicBezTo>
                  <a:cubicBezTo>
                    <a:pt x="37" y="48"/>
                    <a:pt x="48" y="12"/>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35"/>
            <p:cNvSpPr/>
            <p:nvPr/>
          </p:nvSpPr>
          <p:spPr>
            <a:xfrm>
              <a:off x="5240225" y="2002750"/>
              <a:ext cx="8950" cy="18200"/>
            </a:xfrm>
            <a:custGeom>
              <a:avLst/>
              <a:gdLst/>
              <a:ahLst/>
              <a:cxnLst/>
              <a:rect l="l" t="t" r="r" b="b"/>
              <a:pathLst>
                <a:path w="358" h="728" extrusionOk="0">
                  <a:moveTo>
                    <a:pt x="227" y="1"/>
                  </a:moveTo>
                  <a:cubicBezTo>
                    <a:pt x="1" y="239"/>
                    <a:pt x="1" y="477"/>
                    <a:pt x="215" y="727"/>
                  </a:cubicBezTo>
                  <a:lnTo>
                    <a:pt x="358" y="727"/>
                  </a:lnTo>
                  <a:cubicBezTo>
                    <a:pt x="358" y="679"/>
                    <a:pt x="346" y="644"/>
                    <a:pt x="346" y="596"/>
                  </a:cubicBezTo>
                  <a:cubicBezTo>
                    <a:pt x="286" y="489"/>
                    <a:pt x="298" y="370"/>
                    <a:pt x="251" y="263"/>
                  </a:cubicBezTo>
                  <a:lnTo>
                    <a:pt x="251" y="227"/>
                  </a:lnTo>
                  <a:lnTo>
                    <a:pt x="239" y="179"/>
                  </a:lnTo>
                  <a:cubicBezTo>
                    <a:pt x="262" y="120"/>
                    <a:pt x="251" y="60"/>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35"/>
            <p:cNvSpPr/>
            <p:nvPr/>
          </p:nvSpPr>
          <p:spPr>
            <a:xfrm>
              <a:off x="5241725" y="1967050"/>
              <a:ext cx="7150" cy="15200"/>
            </a:xfrm>
            <a:custGeom>
              <a:avLst/>
              <a:gdLst/>
              <a:ahLst/>
              <a:cxnLst/>
              <a:rect l="l" t="t" r="r" b="b"/>
              <a:pathLst>
                <a:path w="286" h="608" extrusionOk="0">
                  <a:moveTo>
                    <a:pt x="95" y="0"/>
                  </a:moveTo>
                  <a:cubicBezTo>
                    <a:pt x="72" y="0"/>
                    <a:pt x="44" y="4"/>
                    <a:pt x="12" y="12"/>
                  </a:cubicBezTo>
                  <a:cubicBezTo>
                    <a:pt x="12" y="95"/>
                    <a:pt x="0" y="179"/>
                    <a:pt x="0" y="262"/>
                  </a:cubicBezTo>
                  <a:cubicBezTo>
                    <a:pt x="12" y="381"/>
                    <a:pt x="0" y="536"/>
                    <a:pt x="60" y="595"/>
                  </a:cubicBezTo>
                  <a:cubicBezTo>
                    <a:pt x="70" y="604"/>
                    <a:pt x="79" y="607"/>
                    <a:pt x="89" y="607"/>
                  </a:cubicBezTo>
                  <a:cubicBezTo>
                    <a:pt x="145" y="607"/>
                    <a:pt x="192" y="471"/>
                    <a:pt x="274" y="441"/>
                  </a:cubicBezTo>
                  <a:cubicBezTo>
                    <a:pt x="286" y="393"/>
                    <a:pt x="286" y="333"/>
                    <a:pt x="286" y="298"/>
                  </a:cubicBezTo>
                  <a:cubicBezTo>
                    <a:pt x="191" y="224"/>
                    <a:pt x="274"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35"/>
            <p:cNvSpPr/>
            <p:nvPr/>
          </p:nvSpPr>
          <p:spPr>
            <a:xfrm>
              <a:off x="5244400" y="1997950"/>
              <a:ext cx="1500" cy="1850"/>
            </a:xfrm>
            <a:custGeom>
              <a:avLst/>
              <a:gdLst/>
              <a:ahLst/>
              <a:cxnLst/>
              <a:rect l="l" t="t" r="r" b="b"/>
              <a:pathLst>
                <a:path w="60" h="74" extrusionOk="0">
                  <a:moveTo>
                    <a:pt x="17" y="1"/>
                  </a:moveTo>
                  <a:cubicBezTo>
                    <a:pt x="10" y="1"/>
                    <a:pt x="5" y="13"/>
                    <a:pt x="0" y="38"/>
                  </a:cubicBezTo>
                  <a:cubicBezTo>
                    <a:pt x="0" y="38"/>
                    <a:pt x="48" y="50"/>
                    <a:pt x="60" y="74"/>
                  </a:cubicBezTo>
                  <a:cubicBezTo>
                    <a:pt x="39" y="25"/>
                    <a:pt x="26"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35"/>
            <p:cNvSpPr/>
            <p:nvPr/>
          </p:nvSpPr>
          <p:spPr>
            <a:xfrm>
              <a:off x="5317325" y="2096725"/>
              <a:ext cx="32275" cy="7975"/>
            </a:xfrm>
            <a:custGeom>
              <a:avLst/>
              <a:gdLst/>
              <a:ahLst/>
              <a:cxnLst/>
              <a:rect l="l" t="t" r="r" b="b"/>
              <a:pathLst>
                <a:path w="1291" h="319" extrusionOk="0">
                  <a:moveTo>
                    <a:pt x="1050" y="0"/>
                  </a:moveTo>
                  <a:cubicBezTo>
                    <a:pt x="999" y="0"/>
                    <a:pt x="944" y="5"/>
                    <a:pt x="894" y="5"/>
                  </a:cubicBezTo>
                  <a:cubicBezTo>
                    <a:pt x="882" y="5"/>
                    <a:pt x="869" y="5"/>
                    <a:pt x="858" y="4"/>
                  </a:cubicBezTo>
                  <a:cubicBezTo>
                    <a:pt x="759" y="118"/>
                    <a:pt x="635" y="135"/>
                    <a:pt x="507" y="135"/>
                  </a:cubicBezTo>
                  <a:cubicBezTo>
                    <a:pt x="452" y="135"/>
                    <a:pt x="396" y="132"/>
                    <a:pt x="341" y="132"/>
                  </a:cubicBezTo>
                  <a:cubicBezTo>
                    <a:pt x="216" y="132"/>
                    <a:pt x="97" y="148"/>
                    <a:pt x="0" y="254"/>
                  </a:cubicBezTo>
                  <a:cubicBezTo>
                    <a:pt x="16" y="295"/>
                    <a:pt x="49" y="319"/>
                    <a:pt x="87" y="319"/>
                  </a:cubicBezTo>
                  <a:cubicBezTo>
                    <a:pt x="105" y="319"/>
                    <a:pt x="124" y="313"/>
                    <a:pt x="143" y="302"/>
                  </a:cubicBezTo>
                  <a:cubicBezTo>
                    <a:pt x="524" y="290"/>
                    <a:pt x="905" y="278"/>
                    <a:pt x="1274" y="254"/>
                  </a:cubicBezTo>
                  <a:cubicBezTo>
                    <a:pt x="1290" y="32"/>
                    <a:pt x="1179" y="0"/>
                    <a:pt x="1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35"/>
            <p:cNvSpPr/>
            <p:nvPr/>
          </p:nvSpPr>
          <p:spPr>
            <a:xfrm>
              <a:off x="5302425" y="2086150"/>
              <a:ext cx="14925" cy="3250"/>
            </a:xfrm>
            <a:custGeom>
              <a:avLst/>
              <a:gdLst/>
              <a:ahLst/>
              <a:cxnLst/>
              <a:rect l="l" t="t" r="r" b="b"/>
              <a:pathLst>
                <a:path w="597" h="130" extrusionOk="0">
                  <a:moveTo>
                    <a:pt x="236" y="0"/>
                  </a:moveTo>
                  <a:cubicBezTo>
                    <a:pt x="158" y="0"/>
                    <a:pt x="78" y="13"/>
                    <a:pt x="1" y="58"/>
                  </a:cubicBezTo>
                  <a:cubicBezTo>
                    <a:pt x="90" y="118"/>
                    <a:pt x="171" y="129"/>
                    <a:pt x="247" y="129"/>
                  </a:cubicBezTo>
                  <a:cubicBezTo>
                    <a:pt x="297" y="129"/>
                    <a:pt x="346" y="124"/>
                    <a:pt x="394" y="124"/>
                  </a:cubicBezTo>
                  <a:cubicBezTo>
                    <a:pt x="418" y="124"/>
                    <a:pt x="441" y="126"/>
                    <a:pt x="465" y="129"/>
                  </a:cubicBezTo>
                  <a:cubicBezTo>
                    <a:pt x="489" y="82"/>
                    <a:pt x="537" y="58"/>
                    <a:pt x="596" y="10"/>
                  </a:cubicBezTo>
                  <a:lnTo>
                    <a:pt x="596" y="10"/>
                  </a:lnTo>
                  <a:cubicBezTo>
                    <a:pt x="568" y="16"/>
                    <a:pt x="539" y="18"/>
                    <a:pt x="510" y="18"/>
                  </a:cubicBezTo>
                  <a:cubicBezTo>
                    <a:pt x="423" y="18"/>
                    <a:pt x="330"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35"/>
            <p:cNvSpPr/>
            <p:nvPr/>
          </p:nvSpPr>
          <p:spPr>
            <a:xfrm>
              <a:off x="5331900" y="2093975"/>
              <a:ext cx="6575" cy="2875"/>
            </a:xfrm>
            <a:custGeom>
              <a:avLst/>
              <a:gdLst/>
              <a:ahLst/>
              <a:cxnLst/>
              <a:rect l="l" t="t" r="r" b="b"/>
              <a:pathLst>
                <a:path w="263" h="115" extrusionOk="0">
                  <a:moveTo>
                    <a:pt x="147" y="0"/>
                  </a:moveTo>
                  <a:cubicBezTo>
                    <a:pt x="98" y="0"/>
                    <a:pt x="46" y="44"/>
                    <a:pt x="1" y="102"/>
                  </a:cubicBezTo>
                  <a:cubicBezTo>
                    <a:pt x="84" y="114"/>
                    <a:pt x="179" y="114"/>
                    <a:pt x="263" y="114"/>
                  </a:cubicBezTo>
                  <a:cubicBezTo>
                    <a:pt x="230" y="32"/>
                    <a:pt x="189" y="0"/>
                    <a:pt x="1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35"/>
            <p:cNvSpPr/>
            <p:nvPr/>
          </p:nvSpPr>
          <p:spPr>
            <a:xfrm>
              <a:off x="5319400" y="2093250"/>
              <a:ext cx="5675" cy="2400"/>
            </a:xfrm>
            <a:custGeom>
              <a:avLst/>
              <a:gdLst/>
              <a:ahLst/>
              <a:cxnLst/>
              <a:rect l="l" t="t" r="r" b="b"/>
              <a:pathLst>
                <a:path w="227" h="96" extrusionOk="0">
                  <a:moveTo>
                    <a:pt x="60" y="0"/>
                  </a:moveTo>
                  <a:cubicBezTo>
                    <a:pt x="24" y="12"/>
                    <a:pt x="1" y="60"/>
                    <a:pt x="36" y="96"/>
                  </a:cubicBezTo>
                  <a:lnTo>
                    <a:pt x="227" y="96"/>
                  </a:lnTo>
                  <a:cubicBezTo>
                    <a:pt x="179" y="72"/>
                    <a:pt x="120"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35"/>
            <p:cNvSpPr/>
            <p:nvPr/>
          </p:nvSpPr>
          <p:spPr>
            <a:xfrm>
              <a:off x="5316425" y="2093250"/>
              <a:ext cx="5075" cy="3000"/>
            </a:xfrm>
            <a:custGeom>
              <a:avLst/>
              <a:gdLst/>
              <a:ahLst/>
              <a:cxnLst/>
              <a:rect l="l" t="t" r="r" b="b"/>
              <a:pathLst>
                <a:path w="203" h="120" extrusionOk="0">
                  <a:moveTo>
                    <a:pt x="36" y="0"/>
                  </a:moveTo>
                  <a:cubicBezTo>
                    <a:pt x="1" y="36"/>
                    <a:pt x="1" y="84"/>
                    <a:pt x="60" y="119"/>
                  </a:cubicBezTo>
                  <a:cubicBezTo>
                    <a:pt x="108" y="119"/>
                    <a:pt x="143" y="119"/>
                    <a:pt x="167" y="96"/>
                  </a:cubicBezTo>
                  <a:cubicBezTo>
                    <a:pt x="167" y="72"/>
                    <a:pt x="179" y="24"/>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35"/>
            <p:cNvSpPr/>
            <p:nvPr/>
          </p:nvSpPr>
          <p:spPr>
            <a:xfrm>
              <a:off x="5313450" y="2093250"/>
              <a:ext cx="4500" cy="3050"/>
            </a:xfrm>
            <a:custGeom>
              <a:avLst/>
              <a:gdLst/>
              <a:ahLst/>
              <a:cxnLst/>
              <a:rect l="l" t="t" r="r" b="b"/>
              <a:pathLst>
                <a:path w="180" h="122" extrusionOk="0">
                  <a:moveTo>
                    <a:pt x="155" y="0"/>
                  </a:moveTo>
                  <a:cubicBezTo>
                    <a:pt x="108" y="0"/>
                    <a:pt x="48" y="12"/>
                    <a:pt x="0" y="24"/>
                  </a:cubicBezTo>
                  <a:cubicBezTo>
                    <a:pt x="43" y="77"/>
                    <a:pt x="95" y="121"/>
                    <a:pt x="157" y="121"/>
                  </a:cubicBezTo>
                  <a:cubicBezTo>
                    <a:pt x="164" y="121"/>
                    <a:pt x="172" y="121"/>
                    <a:pt x="179" y="119"/>
                  </a:cubicBezTo>
                  <a:cubicBezTo>
                    <a:pt x="167" y="72"/>
                    <a:pt x="167"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35"/>
            <p:cNvSpPr/>
            <p:nvPr/>
          </p:nvSpPr>
          <p:spPr>
            <a:xfrm>
              <a:off x="5342625" y="2024775"/>
              <a:ext cx="3600" cy="3300"/>
            </a:xfrm>
            <a:custGeom>
              <a:avLst/>
              <a:gdLst/>
              <a:ahLst/>
              <a:cxnLst/>
              <a:rect l="l" t="t" r="r" b="b"/>
              <a:pathLst>
                <a:path w="144" h="132" extrusionOk="0">
                  <a:moveTo>
                    <a:pt x="143" y="1"/>
                  </a:moveTo>
                  <a:lnTo>
                    <a:pt x="143" y="1"/>
                  </a:lnTo>
                  <a:cubicBezTo>
                    <a:pt x="60" y="25"/>
                    <a:pt x="0" y="72"/>
                    <a:pt x="131" y="132"/>
                  </a:cubicBezTo>
                  <a:cubicBezTo>
                    <a:pt x="143" y="84"/>
                    <a:pt x="143" y="37"/>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35"/>
            <p:cNvSpPr/>
            <p:nvPr/>
          </p:nvSpPr>
          <p:spPr>
            <a:xfrm>
              <a:off x="5299450" y="2092650"/>
              <a:ext cx="7775" cy="3600"/>
            </a:xfrm>
            <a:custGeom>
              <a:avLst/>
              <a:gdLst/>
              <a:ahLst/>
              <a:cxnLst/>
              <a:rect l="l" t="t" r="r" b="b"/>
              <a:pathLst>
                <a:path w="311" h="144" extrusionOk="0">
                  <a:moveTo>
                    <a:pt x="1" y="0"/>
                  </a:moveTo>
                  <a:cubicBezTo>
                    <a:pt x="60" y="108"/>
                    <a:pt x="168" y="143"/>
                    <a:pt x="287" y="143"/>
                  </a:cubicBezTo>
                  <a:cubicBezTo>
                    <a:pt x="287" y="108"/>
                    <a:pt x="299" y="60"/>
                    <a:pt x="310" y="24"/>
                  </a:cubicBezTo>
                  <a:cubicBezTo>
                    <a:pt x="203" y="24"/>
                    <a:pt x="10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35"/>
            <p:cNvSpPr/>
            <p:nvPr/>
          </p:nvSpPr>
          <p:spPr>
            <a:xfrm>
              <a:off x="5270875" y="2078650"/>
              <a:ext cx="3600" cy="3300"/>
            </a:xfrm>
            <a:custGeom>
              <a:avLst/>
              <a:gdLst/>
              <a:ahLst/>
              <a:cxnLst/>
              <a:rect l="l" t="t" r="r" b="b"/>
              <a:pathLst>
                <a:path w="144" h="132" extrusionOk="0">
                  <a:moveTo>
                    <a:pt x="1" y="1"/>
                  </a:moveTo>
                  <a:cubicBezTo>
                    <a:pt x="13" y="72"/>
                    <a:pt x="72" y="120"/>
                    <a:pt x="144" y="132"/>
                  </a:cubicBezTo>
                  <a:cubicBezTo>
                    <a:pt x="84" y="84"/>
                    <a:pt x="37"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35"/>
            <p:cNvSpPr/>
            <p:nvPr/>
          </p:nvSpPr>
          <p:spPr>
            <a:xfrm>
              <a:off x="5381625" y="2021400"/>
              <a:ext cx="18175" cy="7100"/>
            </a:xfrm>
            <a:custGeom>
              <a:avLst/>
              <a:gdLst/>
              <a:ahLst/>
              <a:cxnLst/>
              <a:rect l="l" t="t" r="r" b="b"/>
              <a:pathLst>
                <a:path w="727" h="284" extrusionOk="0">
                  <a:moveTo>
                    <a:pt x="280" y="0"/>
                  </a:moveTo>
                  <a:cubicBezTo>
                    <a:pt x="232" y="0"/>
                    <a:pt x="182" y="5"/>
                    <a:pt x="131" y="17"/>
                  </a:cubicBezTo>
                  <a:lnTo>
                    <a:pt x="6" y="142"/>
                  </a:lnTo>
                  <a:lnTo>
                    <a:pt x="6" y="142"/>
                  </a:lnTo>
                  <a:cubicBezTo>
                    <a:pt x="4" y="140"/>
                    <a:pt x="2" y="138"/>
                    <a:pt x="0" y="136"/>
                  </a:cubicBezTo>
                  <a:lnTo>
                    <a:pt x="0" y="148"/>
                  </a:lnTo>
                  <a:lnTo>
                    <a:pt x="6" y="142"/>
                  </a:lnTo>
                  <a:lnTo>
                    <a:pt x="6" y="142"/>
                  </a:lnTo>
                  <a:cubicBezTo>
                    <a:pt x="108" y="258"/>
                    <a:pt x="224" y="283"/>
                    <a:pt x="344" y="283"/>
                  </a:cubicBezTo>
                  <a:cubicBezTo>
                    <a:pt x="434" y="283"/>
                    <a:pt x="526" y="269"/>
                    <a:pt x="615" y="269"/>
                  </a:cubicBezTo>
                  <a:cubicBezTo>
                    <a:pt x="653" y="269"/>
                    <a:pt x="690" y="271"/>
                    <a:pt x="726" y="279"/>
                  </a:cubicBezTo>
                  <a:lnTo>
                    <a:pt x="726" y="207"/>
                  </a:lnTo>
                  <a:lnTo>
                    <a:pt x="714" y="136"/>
                  </a:lnTo>
                  <a:cubicBezTo>
                    <a:pt x="578" y="54"/>
                    <a:pt x="435" y="0"/>
                    <a:pt x="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35"/>
            <p:cNvSpPr/>
            <p:nvPr/>
          </p:nvSpPr>
          <p:spPr>
            <a:xfrm>
              <a:off x="5324750" y="1805950"/>
              <a:ext cx="10750" cy="3350"/>
            </a:xfrm>
            <a:custGeom>
              <a:avLst/>
              <a:gdLst/>
              <a:ahLst/>
              <a:cxnLst/>
              <a:rect l="l" t="t" r="r" b="b"/>
              <a:pathLst>
                <a:path w="430" h="134" extrusionOk="0">
                  <a:moveTo>
                    <a:pt x="203" y="1"/>
                  </a:moveTo>
                  <a:cubicBezTo>
                    <a:pt x="136" y="1"/>
                    <a:pt x="68" y="37"/>
                    <a:pt x="1" y="110"/>
                  </a:cubicBezTo>
                  <a:cubicBezTo>
                    <a:pt x="132" y="110"/>
                    <a:pt x="287" y="134"/>
                    <a:pt x="430" y="134"/>
                  </a:cubicBezTo>
                  <a:cubicBezTo>
                    <a:pt x="354" y="46"/>
                    <a:pt x="279"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35"/>
            <p:cNvSpPr/>
            <p:nvPr/>
          </p:nvSpPr>
          <p:spPr>
            <a:xfrm>
              <a:off x="5300950" y="1791725"/>
              <a:ext cx="9250" cy="7450"/>
            </a:xfrm>
            <a:custGeom>
              <a:avLst/>
              <a:gdLst/>
              <a:ahLst/>
              <a:cxnLst/>
              <a:rect l="l" t="t" r="r" b="b"/>
              <a:pathLst>
                <a:path w="370" h="298" extrusionOk="0">
                  <a:moveTo>
                    <a:pt x="84" y="0"/>
                  </a:moveTo>
                  <a:cubicBezTo>
                    <a:pt x="0" y="96"/>
                    <a:pt x="0" y="167"/>
                    <a:pt x="84" y="238"/>
                  </a:cubicBezTo>
                  <a:cubicBezTo>
                    <a:pt x="131" y="250"/>
                    <a:pt x="191" y="286"/>
                    <a:pt x="250" y="298"/>
                  </a:cubicBezTo>
                  <a:lnTo>
                    <a:pt x="370" y="298"/>
                  </a:lnTo>
                  <a:cubicBezTo>
                    <a:pt x="346" y="131"/>
                    <a:pt x="239" y="4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35"/>
            <p:cNvSpPr/>
            <p:nvPr/>
          </p:nvSpPr>
          <p:spPr>
            <a:xfrm>
              <a:off x="5338750" y="1806825"/>
              <a:ext cx="7475" cy="2475"/>
            </a:xfrm>
            <a:custGeom>
              <a:avLst/>
              <a:gdLst/>
              <a:ahLst/>
              <a:cxnLst/>
              <a:rect l="l" t="t" r="r" b="b"/>
              <a:pathLst>
                <a:path w="299" h="99" extrusionOk="0">
                  <a:moveTo>
                    <a:pt x="154" y="1"/>
                  </a:moveTo>
                  <a:cubicBezTo>
                    <a:pt x="105" y="1"/>
                    <a:pt x="54" y="33"/>
                    <a:pt x="1" y="99"/>
                  </a:cubicBezTo>
                  <a:lnTo>
                    <a:pt x="298" y="99"/>
                  </a:lnTo>
                  <a:cubicBezTo>
                    <a:pt x="251" y="33"/>
                    <a:pt x="203"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35"/>
            <p:cNvSpPr/>
            <p:nvPr/>
          </p:nvSpPr>
          <p:spPr>
            <a:xfrm>
              <a:off x="5349175" y="1807200"/>
              <a:ext cx="4475" cy="3400"/>
            </a:xfrm>
            <a:custGeom>
              <a:avLst/>
              <a:gdLst/>
              <a:ahLst/>
              <a:cxnLst/>
              <a:rect l="l" t="t" r="r" b="b"/>
              <a:pathLst>
                <a:path w="179" h="136" extrusionOk="0">
                  <a:moveTo>
                    <a:pt x="90" y="0"/>
                  </a:moveTo>
                  <a:cubicBezTo>
                    <a:pt x="60" y="0"/>
                    <a:pt x="30" y="24"/>
                    <a:pt x="0" y="72"/>
                  </a:cubicBezTo>
                  <a:lnTo>
                    <a:pt x="36" y="96"/>
                  </a:lnTo>
                  <a:cubicBezTo>
                    <a:pt x="36" y="108"/>
                    <a:pt x="48" y="108"/>
                    <a:pt x="84" y="131"/>
                  </a:cubicBezTo>
                  <a:cubicBezTo>
                    <a:pt x="90" y="134"/>
                    <a:pt x="96" y="136"/>
                    <a:pt x="103" y="136"/>
                  </a:cubicBezTo>
                  <a:cubicBezTo>
                    <a:pt x="124" y="136"/>
                    <a:pt x="149" y="122"/>
                    <a:pt x="167" y="96"/>
                  </a:cubicBezTo>
                  <a:lnTo>
                    <a:pt x="179" y="72"/>
                  </a:lnTo>
                  <a:cubicBezTo>
                    <a:pt x="149" y="24"/>
                    <a:pt x="119"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35"/>
            <p:cNvSpPr/>
            <p:nvPr/>
          </p:nvSpPr>
          <p:spPr>
            <a:xfrm>
              <a:off x="5269700" y="1797350"/>
              <a:ext cx="26500" cy="16825"/>
            </a:xfrm>
            <a:custGeom>
              <a:avLst/>
              <a:gdLst/>
              <a:ahLst/>
              <a:cxnLst/>
              <a:rect l="l" t="t" r="r" b="b"/>
              <a:pathLst>
                <a:path w="1060" h="673" extrusionOk="0">
                  <a:moveTo>
                    <a:pt x="267" y="1"/>
                  </a:moveTo>
                  <a:cubicBezTo>
                    <a:pt x="187" y="1"/>
                    <a:pt x="117" y="40"/>
                    <a:pt x="72" y="180"/>
                  </a:cubicBezTo>
                  <a:cubicBezTo>
                    <a:pt x="0" y="406"/>
                    <a:pt x="24" y="597"/>
                    <a:pt x="322" y="621"/>
                  </a:cubicBezTo>
                  <a:cubicBezTo>
                    <a:pt x="322" y="644"/>
                    <a:pt x="346" y="656"/>
                    <a:pt x="381" y="668"/>
                  </a:cubicBezTo>
                  <a:cubicBezTo>
                    <a:pt x="384" y="671"/>
                    <a:pt x="388" y="672"/>
                    <a:pt x="392" y="672"/>
                  </a:cubicBezTo>
                  <a:cubicBezTo>
                    <a:pt x="408" y="672"/>
                    <a:pt x="432" y="655"/>
                    <a:pt x="441" y="609"/>
                  </a:cubicBezTo>
                  <a:cubicBezTo>
                    <a:pt x="560" y="454"/>
                    <a:pt x="738" y="502"/>
                    <a:pt x="893" y="478"/>
                  </a:cubicBezTo>
                  <a:cubicBezTo>
                    <a:pt x="1060" y="228"/>
                    <a:pt x="905" y="121"/>
                    <a:pt x="691" y="61"/>
                  </a:cubicBezTo>
                  <a:lnTo>
                    <a:pt x="607" y="61"/>
                  </a:lnTo>
                  <a:cubicBezTo>
                    <a:pt x="599" y="62"/>
                    <a:pt x="590" y="63"/>
                    <a:pt x="581" y="63"/>
                  </a:cubicBezTo>
                  <a:cubicBezTo>
                    <a:pt x="482" y="63"/>
                    <a:pt x="367" y="1"/>
                    <a:pt x="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35"/>
            <p:cNvSpPr/>
            <p:nvPr/>
          </p:nvSpPr>
          <p:spPr>
            <a:xfrm>
              <a:off x="5284875" y="1791425"/>
              <a:ext cx="18175" cy="8625"/>
            </a:xfrm>
            <a:custGeom>
              <a:avLst/>
              <a:gdLst/>
              <a:ahLst/>
              <a:cxnLst/>
              <a:rect l="l" t="t" r="r" b="b"/>
              <a:pathLst>
                <a:path w="727" h="345" extrusionOk="0">
                  <a:moveTo>
                    <a:pt x="596" y="0"/>
                  </a:moveTo>
                  <a:cubicBezTo>
                    <a:pt x="497" y="113"/>
                    <a:pt x="378" y="130"/>
                    <a:pt x="258" y="130"/>
                  </a:cubicBezTo>
                  <a:cubicBezTo>
                    <a:pt x="206" y="130"/>
                    <a:pt x="153" y="127"/>
                    <a:pt x="102" y="127"/>
                  </a:cubicBezTo>
                  <a:cubicBezTo>
                    <a:pt x="71" y="127"/>
                    <a:pt x="41" y="128"/>
                    <a:pt x="12" y="131"/>
                  </a:cubicBezTo>
                  <a:cubicBezTo>
                    <a:pt x="12" y="191"/>
                    <a:pt x="0" y="238"/>
                    <a:pt x="0" y="286"/>
                  </a:cubicBezTo>
                  <a:cubicBezTo>
                    <a:pt x="81" y="323"/>
                    <a:pt x="155" y="344"/>
                    <a:pt x="227" y="344"/>
                  </a:cubicBezTo>
                  <a:cubicBezTo>
                    <a:pt x="294" y="344"/>
                    <a:pt x="360" y="326"/>
                    <a:pt x="429" y="286"/>
                  </a:cubicBezTo>
                  <a:cubicBezTo>
                    <a:pt x="536" y="286"/>
                    <a:pt x="632" y="262"/>
                    <a:pt x="727" y="250"/>
                  </a:cubicBezTo>
                  <a:lnTo>
                    <a:pt x="727" y="12"/>
                  </a:lnTo>
                  <a:cubicBezTo>
                    <a:pt x="691" y="12"/>
                    <a:pt x="643" y="12"/>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35"/>
            <p:cNvSpPr/>
            <p:nvPr/>
          </p:nvSpPr>
          <p:spPr>
            <a:xfrm>
              <a:off x="5283100" y="1812675"/>
              <a:ext cx="18475" cy="8250"/>
            </a:xfrm>
            <a:custGeom>
              <a:avLst/>
              <a:gdLst/>
              <a:ahLst/>
              <a:cxnLst/>
              <a:rect l="l" t="t" r="r" b="b"/>
              <a:pathLst>
                <a:path w="739" h="330" extrusionOk="0">
                  <a:moveTo>
                    <a:pt x="491" y="1"/>
                  </a:moveTo>
                  <a:cubicBezTo>
                    <a:pt x="380" y="1"/>
                    <a:pt x="259" y="45"/>
                    <a:pt x="147" y="45"/>
                  </a:cubicBezTo>
                  <a:cubicBezTo>
                    <a:pt x="134" y="45"/>
                    <a:pt x="120" y="45"/>
                    <a:pt x="107" y="43"/>
                  </a:cubicBezTo>
                  <a:lnTo>
                    <a:pt x="107" y="43"/>
                  </a:lnTo>
                  <a:cubicBezTo>
                    <a:pt x="0" y="329"/>
                    <a:pt x="310" y="174"/>
                    <a:pt x="369" y="293"/>
                  </a:cubicBezTo>
                  <a:cubicBezTo>
                    <a:pt x="417" y="293"/>
                    <a:pt x="464" y="281"/>
                    <a:pt x="500" y="270"/>
                  </a:cubicBezTo>
                  <a:cubicBezTo>
                    <a:pt x="583" y="222"/>
                    <a:pt x="667" y="186"/>
                    <a:pt x="738" y="150"/>
                  </a:cubicBezTo>
                  <a:cubicBezTo>
                    <a:pt x="672" y="33"/>
                    <a:pt x="585"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35"/>
            <p:cNvSpPr/>
            <p:nvPr/>
          </p:nvSpPr>
          <p:spPr>
            <a:xfrm>
              <a:off x="5284875" y="1798875"/>
              <a:ext cx="11925" cy="10425"/>
            </a:xfrm>
            <a:custGeom>
              <a:avLst/>
              <a:gdLst/>
              <a:ahLst/>
              <a:cxnLst/>
              <a:rect l="l" t="t" r="r" b="b"/>
              <a:pathLst>
                <a:path w="477" h="417" extrusionOk="0">
                  <a:moveTo>
                    <a:pt x="0" y="0"/>
                  </a:moveTo>
                  <a:cubicBezTo>
                    <a:pt x="96" y="143"/>
                    <a:pt x="346" y="179"/>
                    <a:pt x="286" y="417"/>
                  </a:cubicBezTo>
                  <a:cubicBezTo>
                    <a:pt x="477" y="321"/>
                    <a:pt x="429" y="167"/>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35"/>
            <p:cNvSpPr/>
            <p:nvPr/>
          </p:nvSpPr>
          <p:spPr>
            <a:xfrm>
              <a:off x="5277725" y="1812250"/>
              <a:ext cx="14625" cy="8075"/>
            </a:xfrm>
            <a:custGeom>
              <a:avLst/>
              <a:gdLst/>
              <a:ahLst/>
              <a:cxnLst/>
              <a:rect l="l" t="t" r="r" b="b"/>
              <a:pathLst>
                <a:path w="585" h="323" extrusionOk="0">
                  <a:moveTo>
                    <a:pt x="120" y="1"/>
                  </a:moveTo>
                  <a:cubicBezTo>
                    <a:pt x="84" y="1"/>
                    <a:pt x="36" y="1"/>
                    <a:pt x="1" y="13"/>
                  </a:cubicBezTo>
                  <a:cubicBezTo>
                    <a:pt x="60" y="120"/>
                    <a:pt x="108" y="203"/>
                    <a:pt x="167" y="298"/>
                  </a:cubicBezTo>
                  <a:cubicBezTo>
                    <a:pt x="203" y="310"/>
                    <a:pt x="227" y="322"/>
                    <a:pt x="275" y="322"/>
                  </a:cubicBezTo>
                  <a:cubicBezTo>
                    <a:pt x="370" y="310"/>
                    <a:pt x="477" y="310"/>
                    <a:pt x="584" y="298"/>
                  </a:cubicBezTo>
                  <a:cubicBezTo>
                    <a:pt x="501" y="227"/>
                    <a:pt x="406" y="132"/>
                    <a:pt x="322" y="48"/>
                  </a:cubicBezTo>
                  <a:cubicBezTo>
                    <a:pt x="263" y="48"/>
                    <a:pt x="179"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35"/>
            <p:cNvSpPr/>
            <p:nvPr/>
          </p:nvSpPr>
          <p:spPr>
            <a:xfrm>
              <a:off x="5316125" y="1815225"/>
              <a:ext cx="1525" cy="1525"/>
            </a:xfrm>
            <a:custGeom>
              <a:avLst/>
              <a:gdLst/>
              <a:ahLst/>
              <a:cxnLst/>
              <a:rect l="l" t="t" r="r" b="b"/>
              <a:pathLst>
                <a:path w="61" h="61" extrusionOk="0">
                  <a:moveTo>
                    <a:pt x="1" y="1"/>
                  </a:moveTo>
                  <a:lnTo>
                    <a:pt x="60" y="60"/>
                  </a:lnTo>
                  <a:cubicBezTo>
                    <a:pt x="48" y="48"/>
                    <a:pt x="48" y="25"/>
                    <a:pt x="36" y="13"/>
                  </a:cubicBezTo>
                  <a:cubicBezTo>
                    <a:pt x="36" y="1"/>
                    <a:pt x="1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35"/>
            <p:cNvSpPr/>
            <p:nvPr/>
          </p:nvSpPr>
          <p:spPr>
            <a:xfrm>
              <a:off x="5349775" y="1809350"/>
              <a:ext cx="3575" cy="3525"/>
            </a:xfrm>
            <a:custGeom>
              <a:avLst/>
              <a:gdLst/>
              <a:ahLst/>
              <a:cxnLst/>
              <a:rect l="l" t="t" r="r" b="b"/>
              <a:pathLst>
                <a:path w="143" h="141" extrusionOk="0">
                  <a:moveTo>
                    <a:pt x="77" y="1"/>
                  </a:moveTo>
                  <a:cubicBezTo>
                    <a:pt x="57" y="1"/>
                    <a:pt x="36" y="4"/>
                    <a:pt x="12" y="10"/>
                  </a:cubicBezTo>
                  <a:cubicBezTo>
                    <a:pt x="0" y="57"/>
                    <a:pt x="0" y="93"/>
                    <a:pt x="12" y="141"/>
                  </a:cubicBezTo>
                  <a:cubicBezTo>
                    <a:pt x="95" y="141"/>
                    <a:pt x="131" y="81"/>
                    <a:pt x="143" y="10"/>
                  </a:cubicBezTo>
                  <a:cubicBezTo>
                    <a:pt x="119" y="4"/>
                    <a:pt x="98"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35"/>
            <p:cNvSpPr/>
            <p:nvPr/>
          </p:nvSpPr>
          <p:spPr>
            <a:xfrm>
              <a:off x="5248550" y="1888450"/>
              <a:ext cx="3900" cy="10450"/>
            </a:xfrm>
            <a:custGeom>
              <a:avLst/>
              <a:gdLst/>
              <a:ahLst/>
              <a:cxnLst/>
              <a:rect l="l" t="t" r="r" b="b"/>
              <a:pathLst>
                <a:path w="156" h="418" extrusionOk="0">
                  <a:moveTo>
                    <a:pt x="156" y="1"/>
                  </a:moveTo>
                  <a:cubicBezTo>
                    <a:pt x="13" y="132"/>
                    <a:pt x="1" y="287"/>
                    <a:pt x="156" y="418"/>
                  </a:cubicBezTo>
                  <a:lnTo>
                    <a:pt x="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35"/>
            <p:cNvSpPr/>
            <p:nvPr/>
          </p:nvSpPr>
          <p:spPr>
            <a:xfrm>
              <a:off x="5268800" y="1853025"/>
              <a:ext cx="2400" cy="3025"/>
            </a:xfrm>
            <a:custGeom>
              <a:avLst/>
              <a:gdLst/>
              <a:ahLst/>
              <a:cxnLst/>
              <a:rect l="l" t="t" r="r" b="b"/>
              <a:pathLst>
                <a:path w="96" h="121" extrusionOk="0">
                  <a:moveTo>
                    <a:pt x="96" y="1"/>
                  </a:moveTo>
                  <a:lnTo>
                    <a:pt x="1" y="49"/>
                  </a:lnTo>
                  <a:lnTo>
                    <a:pt x="84" y="120"/>
                  </a:lnTo>
                  <a:lnTo>
                    <a:pt x="96" y="60"/>
                  </a:ln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35"/>
            <p:cNvSpPr/>
            <p:nvPr/>
          </p:nvSpPr>
          <p:spPr>
            <a:xfrm>
              <a:off x="5241725" y="1949775"/>
              <a:ext cx="7150" cy="24725"/>
            </a:xfrm>
            <a:custGeom>
              <a:avLst/>
              <a:gdLst/>
              <a:ahLst/>
              <a:cxnLst/>
              <a:rect l="l" t="t" r="r" b="b"/>
              <a:pathLst>
                <a:path w="286" h="989" extrusionOk="0">
                  <a:moveTo>
                    <a:pt x="167" y="0"/>
                  </a:moveTo>
                  <a:cubicBezTo>
                    <a:pt x="95" y="84"/>
                    <a:pt x="119" y="215"/>
                    <a:pt x="36" y="286"/>
                  </a:cubicBezTo>
                  <a:cubicBezTo>
                    <a:pt x="12" y="334"/>
                    <a:pt x="0" y="381"/>
                    <a:pt x="12" y="417"/>
                  </a:cubicBezTo>
                  <a:cubicBezTo>
                    <a:pt x="36" y="465"/>
                    <a:pt x="36" y="524"/>
                    <a:pt x="12" y="572"/>
                  </a:cubicBezTo>
                  <a:cubicBezTo>
                    <a:pt x="0" y="620"/>
                    <a:pt x="0" y="655"/>
                    <a:pt x="12" y="703"/>
                  </a:cubicBezTo>
                  <a:cubicBezTo>
                    <a:pt x="107" y="798"/>
                    <a:pt x="191" y="893"/>
                    <a:pt x="286" y="989"/>
                  </a:cubicBezTo>
                  <a:lnTo>
                    <a:pt x="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35"/>
            <p:cNvSpPr/>
            <p:nvPr/>
          </p:nvSpPr>
          <p:spPr>
            <a:xfrm>
              <a:off x="5245875" y="2009300"/>
              <a:ext cx="3300" cy="8375"/>
            </a:xfrm>
            <a:custGeom>
              <a:avLst/>
              <a:gdLst/>
              <a:ahLst/>
              <a:cxnLst/>
              <a:rect l="l" t="t" r="r" b="b"/>
              <a:pathLst>
                <a:path w="132" h="335" extrusionOk="0">
                  <a:moveTo>
                    <a:pt x="25" y="1"/>
                  </a:moveTo>
                  <a:lnTo>
                    <a:pt x="25" y="1"/>
                  </a:lnTo>
                  <a:cubicBezTo>
                    <a:pt x="1" y="132"/>
                    <a:pt x="13" y="239"/>
                    <a:pt x="120" y="334"/>
                  </a:cubicBezTo>
                  <a:cubicBezTo>
                    <a:pt x="132" y="215"/>
                    <a:pt x="108" y="96"/>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35"/>
            <p:cNvSpPr/>
            <p:nvPr/>
          </p:nvSpPr>
          <p:spPr>
            <a:xfrm>
              <a:off x="5245300" y="1926550"/>
              <a:ext cx="4775" cy="6100"/>
            </a:xfrm>
            <a:custGeom>
              <a:avLst/>
              <a:gdLst/>
              <a:ahLst/>
              <a:cxnLst/>
              <a:rect l="l" t="t" r="r" b="b"/>
              <a:pathLst>
                <a:path w="191" h="244" extrusionOk="0">
                  <a:moveTo>
                    <a:pt x="70" y="0"/>
                  </a:moveTo>
                  <a:cubicBezTo>
                    <a:pt x="0" y="0"/>
                    <a:pt x="41" y="138"/>
                    <a:pt x="24" y="191"/>
                  </a:cubicBezTo>
                  <a:cubicBezTo>
                    <a:pt x="24" y="203"/>
                    <a:pt x="36" y="239"/>
                    <a:pt x="71" y="239"/>
                  </a:cubicBezTo>
                  <a:cubicBezTo>
                    <a:pt x="77" y="242"/>
                    <a:pt x="83" y="243"/>
                    <a:pt x="90" y="243"/>
                  </a:cubicBezTo>
                  <a:cubicBezTo>
                    <a:pt x="111" y="243"/>
                    <a:pt x="137" y="228"/>
                    <a:pt x="155" y="191"/>
                  </a:cubicBezTo>
                  <a:cubicBezTo>
                    <a:pt x="167" y="144"/>
                    <a:pt x="190" y="96"/>
                    <a:pt x="190" y="60"/>
                  </a:cubicBezTo>
                  <a:cubicBezTo>
                    <a:pt x="132" y="17"/>
                    <a:pt x="94"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35"/>
            <p:cNvSpPr/>
            <p:nvPr/>
          </p:nvSpPr>
          <p:spPr>
            <a:xfrm>
              <a:off x="5245875" y="1931325"/>
              <a:ext cx="3300" cy="4600"/>
            </a:xfrm>
            <a:custGeom>
              <a:avLst/>
              <a:gdLst/>
              <a:ahLst/>
              <a:cxnLst/>
              <a:rect l="l" t="t" r="r" b="b"/>
              <a:pathLst>
                <a:path w="132" h="184" extrusionOk="0">
                  <a:moveTo>
                    <a:pt x="1" y="0"/>
                  </a:moveTo>
                  <a:lnTo>
                    <a:pt x="1" y="143"/>
                  </a:lnTo>
                  <a:cubicBezTo>
                    <a:pt x="1" y="155"/>
                    <a:pt x="13" y="155"/>
                    <a:pt x="48" y="179"/>
                  </a:cubicBezTo>
                  <a:cubicBezTo>
                    <a:pt x="54" y="182"/>
                    <a:pt x="61" y="183"/>
                    <a:pt x="68" y="183"/>
                  </a:cubicBezTo>
                  <a:cubicBezTo>
                    <a:pt x="89" y="183"/>
                    <a:pt x="114" y="170"/>
                    <a:pt x="132" y="143"/>
                  </a:cubicBez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35"/>
            <p:cNvSpPr/>
            <p:nvPr/>
          </p:nvSpPr>
          <p:spPr>
            <a:xfrm>
              <a:off x="5245875" y="1934900"/>
              <a:ext cx="3600" cy="3000"/>
            </a:xfrm>
            <a:custGeom>
              <a:avLst/>
              <a:gdLst/>
              <a:ahLst/>
              <a:cxnLst/>
              <a:rect l="l" t="t" r="r" b="b"/>
              <a:pathLst>
                <a:path w="144" h="120" extrusionOk="0">
                  <a:moveTo>
                    <a:pt x="1" y="0"/>
                  </a:moveTo>
                  <a:cubicBezTo>
                    <a:pt x="48" y="48"/>
                    <a:pt x="84" y="95"/>
                    <a:pt x="132" y="119"/>
                  </a:cubicBezTo>
                  <a:lnTo>
                    <a:pt x="144" y="60"/>
                  </a:ln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35"/>
            <p:cNvSpPr/>
            <p:nvPr/>
          </p:nvSpPr>
          <p:spPr>
            <a:xfrm>
              <a:off x="5247075" y="1942025"/>
              <a:ext cx="2400" cy="3600"/>
            </a:xfrm>
            <a:custGeom>
              <a:avLst/>
              <a:gdLst/>
              <a:ahLst/>
              <a:cxnLst/>
              <a:rect l="l" t="t" r="r" b="b"/>
              <a:pathLst>
                <a:path w="96" h="144" extrusionOk="0">
                  <a:moveTo>
                    <a:pt x="84" y="1"/>
                  </a:moveTo>
                  <a:cubicBezTo>
                    <a:pt x="0" y="60"/>
                    <a:pt x="0" y="108"/>
                    <a:pt x="84" y="144"/>
                  </a:cubicBezTo>
                  <a:lnTo>
                    <a:pt x="96" y="7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35"/>
            <p:cNvSpPr/>
            <p:nvPr/>
          </p:nvSpPr>
          <p:spPr>
            <a:xfrm>
              <a:off x="5245875" y="2003050"/>
              <a:ext cx="2700" cy="4500"/>
            </a:xfrm>
            <a:custGeom>
              <a:avLst/>
              <a:gdLst/>
              <a:ahLst/>
              <a:cxnLst/>
              <a:rect l="l" t="t" r="r" b="b"/>
              <a:pathLst>
                <a:path w="108" h="180" extrusionOk="0">
                  <a:moveTo>
                    <a:pt x="1" y="1"/>
                  </a:moveTo>
                  <a:cubicBezTo>
                    <a:pt x="1" y="60"/>
                    <a:pt x="13" y="120"/>
                    <a:pt x="13" y="179"/>
                  </a:cubicBezTo>
                  <a:cubicBezTo>
                    <a:pt x="72" y="120"/>
                    <a:pt x="108"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35"/>
            <p:cNvSpPr/>
            <p:nvPr/>
          </p:nvSpPr>
          <p:spPr>
            <a:xfrm>
              <a:off x="5859350" y="1780750"/>
              <a:ext cx="14325" cy="3550"/>
            </a:xfrm>
            <a:custGeom>
              <a:avLst/>
              <a:gdLst/>
              <a:ahLst/>
              <a:cxnLst/>
              <a:rect l="l" t="t" r="r" b="b"/>
              <a:pathLst>
                <a:path w="573" h="142" extrusionOk="0">
                  <a:moveTo>
                    <a:pt x="286" y="0"/>
                  </a:moveTo>
                  <a:cubicBezTo>
                    <a:pt x="191" y="0"/>
                    <a:pt x="94" y="42"/>
                    <a:pt x="1" y="118"/>
                  </a:cubicBezTo>
                  <a:cubicBezTo>
                    <a:pt x="179" y="118"/>
                    <a:pt x="370" y="130"/>
                    <a:pt x="572" y="142"/>
                  </a:cubicBezTo>
                  <a:cubicBezTo>
                    <a:pt x="481" y="45"/>
                    <a:pt x="384"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35"/>
            <p:cNvSpPr/>
            <p:nvPr/>
          </p:nvSpPr>
          <p:spPr>
            <a:xfrm>
              <a:off x="5876925" y="1791950"/>
              <a:ext cx="7450" cy="3250"/>
            </a:xfrm>
            <a:custGeom>
              <a:avLst/>
              <a:gdLst/>
              <a:ahLst/>
              <a:cxnLst/>
              <a:rect l="l" t="t" r="r" b="b"/>
              <a:pathLst>
                <a:path w="298" h="130" extrusionOk="0">
                  <a:moveTo>
                    <a:pt x="254" y="1"/>
                  </a:moveTo>
                  <a:cubicBezTo>
                    <a:pt x="153" y="1"/>
                    <a:pt x="63" y="39"/>
                    <a:pt x="0" y="122"/>
                  </a:cubicBezTo>
                  <a:cubicBezTo>
                    <a:pt x="23" y="127"/>
                    <a:pt x="46" y="129"/>
                    <a:pt x="69" y="129"/>
                  </a:cubicBezTo>
                  <a:cubicBezTo>
                    <a:pt x="160" y="129"/>
                    <a:pt x="240" y="89"/>
                    <a:pt x="298" y="3"/>
                  </a:cubicBezTo>
                  <a:cubicBezTo>
                    <a:pt x="283" y="2"/>
                    <a:pt x="269" y="1"/>
                    <a:pt x="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35"/>
            <p:cNvSpPr/>
            <p:nvPr/>
          </p:nvSpPr>
          <p:spPr>
            <a:xfrm>
              <a:off x="5959375" y="1791425"/>
              <a:ext cx="3875" cy="2175"/>
            </a:xfrm>
            <a:custGeom>
              <a:avLst/>
              <a:gdLst/>
              <a:ahLst/>
              <a:cxnLst/>
              <a:rect l="l" t="t" r="r" b="b"/>
              <a:pathLst>
                <a:path w="155" h="87" extrusionOk="0">
                  <a:moveTo>
                    <a:pt x="0" y="0"/>
                  </a:moveTo>
                  <a:lnTo>
                    <a:pt x="0" y="0"/>
                  </a:lnTo>
                  <a:cubicBezTo>
                    <a:pt x="25" y="57"/>
                    <a:pt x="50" y="87"/>
                    <a:pt x="77" y="87"/>
                  </a:cubicBezTo>
                  <a:cubicBezTo>
                    <a:pt x="101" y="87"/>
                    <a:pt x="127" y="63"/>
                    <a:pt x="155" y="12"/>
                  </a:cubicBezTo>
                  <a:cubicBezTo>
                    <a:pt x="107" y="12"/>
                    <a:pt x="60"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35"/>
            <p:cNvSpPr/>
            <p:nvPr/>
          </p:nvSpPr>
          <p:spPr>
            <a:xfrm>
              <a:off x="5956100" y="1790225"/>
              <a:ext cx="3300" cy="1225"/>
            </a:xfrm>
            <a:custGeom>
              <a:avLst/>
              <a:gdLst/>
              <a:ahLst/>
              <a:cxnLst/>
              <a:rect l="l" t="t" r="r" b="b"/>
              <a:pathLst>
                <a:path w="132" h="49" extrusionOk="0">
                  <a:moveTo>
                    <a:pt x="107" y="1"/>
                  </a:moveTo>
                  <a:cubicBezTo>
                    <a:pt x="72" y="1"/>
                    <a:pt x="36" y="13"/>
                    <a:pt x="0" y="36"/>
                  </a:cubicBezTo>
                  <a:cubicBezTo>
                    <a:pt x="48" y="36"/>
                    <a:pt x="95" y="48"/>
                    <a:pt x="131" y="48"/>
                  </a:cubicBezTo>
                  <a:cubicBezTo>
                    <a:pt x="119" y="36"/>
                    <a:pt x="10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35"/>
            <p:cNvSpPr/>
            <p:nvPr/>
          </p:nvSpPr>
          <p:spPr>
            <a:xfrm>
              <a:off x="5935025" y="2597175"/>
              <a:ext cx="2050" cy="2800"/>
            </a:xfrm>
            <a:custGeom>
              <a:avLst/>
              <a:gdLst/>
              <a:ahLst/>
              <a:cxnLst/>
              <a:rect l="l" t="t" r="r" b="b"/>
              <a:pathLst>
                <a:path w="82" h="112" extrusionOk="0">
                  <a:moveTo>
                    <a:pt x="57" y="1"/>
                  </a:moveTo>
                  <a:cubicBezTo>
                    <a:pt x="45" y="24"/>
                    <a:pt x="10" y="36"/>
                    <a:pt x="10" y="48"/>
                  </a:cubicBezTo>
                  <a:cubicBezTo>
                    <a:pt x="0" y="94"/>
                    <a:pt x="13" y="112"/>
                    <a:pt x="41" y="112"/>
                  </a:cubicBezTo>
                  <a:cubicBezTo>
                    <a:pt x="49" y="112"/>
                    <a:pt x="58" y="110"/>
                    <a:pt x="69" y="108"/>
                  </a:cubicBezTo>
                  <a:cubicBezTo>
                    <a:pt x="69" y="96"/>
                    <a:pt x="81" y="60"/>
                    <a:pt x="81" y="48"/>
                  </a:cubicBezTo>
                  <a:cubicBezTo>
                    <a:pt x="69" y="24"/>
                    <a:pt x="69" y="1"/>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35"/>
            <p:cNvSpPr/>
            <p:nvPr/>
          </p:nvSpPr>
          <p:spPr>
            <a:xfrm>
              <a:off x="5324475" y="2580500"/>
              <a:ext cx="1500" cy="1500"/>
            </a:xfrm>
            <a:custGeom>
              <a:avLst/>
              <a:gdLst/>
              <a:ahLst/>
              <a:cxnLst/>
              <a:rect l="l" t="t" r="r" b="b"/>
              <a:pathLst>
                <a:path w="60" h="60" extrusionOk="0">
                  <a:moveTo>
                    <a:pt x="0" y="1"/>
                  </a:moveTo>
                  <a:cubicBezTo>
                    <a:pt x="14" y="43"/>
                    <a:pt x="32" y="60"/>
                    <a:pt x="45" y="60"/>
                  </a:cubicBezTo>
                  <a:cubicBezTo>
                    <a:pt x="53" y="60"/>
                    <a:pt x="60" y="51"/>
                    <a:pt x="60" y="36"/>
                  </a:cubicBezTo>
                  <a:cubicBezTo>
                    <a:pt x="60" y="36"/>
                    <a:pt x="1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35"/>
            <p:cNvSpPr/>
            <p:nvPr/>
          </p:nvSpPr>
          <p:spPr>
            <a:xfrm>
              <a:off x="5461975" y="2580800"/>
              <a:ext cx="2400" cy="3000"/>
            </a:xfrm>
            <a:custGeom>
              <a:avLst/>
              <a:gdLst/>
              <a:ahLst/>
              <a:cxnLst/>
              <a:rect l="l" t="t" r="r" b="b"/>
              <a:pathLst>
                <a:path w="96" h="120" extrusionOk="0">
                  <a:moveTo>
                    <a:pt x="96" y="1"/>
                  </a:moveTo>
                  <a:cubicBezTo>
                    <a:pt x="13" y="36"/>
                    <a:pt x="1" y="84"/>
                    <a:pt x="72" y="120"/>
                  </a:cubicBezTo>
                  <a:lnTo>
                    <a:pt x="96" y="60"/>
                  </a:ln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35"/>
            <p:cNvSpPr/>
            <p:nvPr/>
          </p:nvSpPr>
          <p:spPr>
            <a:xfrm>
              <a:off x="5476875" y="2580500"/>
              <a:ext cx="12800" cy="3350"/>
            </a:xfrm>
            <a:custGeom>
              <a:avLst/>
              <a:gdLst/>
              <a:ahLst/>
              <a:cxnLst/>
              <a:rect l="l" t="t" r="r" b="b"/>
              <a:pathLst>
                <a:path w="512" h="134" extrusionOk="0">
                  <a:moveTo>
                    <a:pt x="512" y="1"/>
                  </a:moveTo>
                  <a:lnTo>
                    <a:pt x="512" y="1"/>
                  </a:lnTo>
                  <a:cubicBezTo>
                    <a:pt x="357" y="13"/>
                    <a:pt x="214" y="36"/>
                    <a:pt x="0" y="48"/>
                  </a:cubicBezTo>
                  <a:cubicBezTo>
                    <a:pt x="104" y="106"/>
                    <a:pt x="193" y="133"/>
                    <a:pt x="269" y="133"/>
                  </a:cubicBezTo>
                  <a:cubicBezTo>
                    <a:pt x="367" y="133"/>
                    <a:pt x="445" y="88"/>
                    <a:pt x="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35"/>
            <p:cNvSpPr/>
            <p:nvPr/>
          </p:nvSpPr>
          <p:spPr>
            <a:xfrm>
              <a:off x="5385775" y="2581875"/>
              <a:ext cx="6275" cy="6100"/>
            </a:xfrm>
            <a:custGeom>
              <a:avLst/>
              <a:gdLst/>
              <a:ahLst/>
              <a:cxnLst/>
              <a:rect l="l" t="t" r="r" b="b"/>
              <a:pathLst>
                <a:path w="251" h="244" extrusionOk="0">
                  <a:moveTo>
                    <a:pt x="142" y="1"/>
                  </a:moveTo>
                  <a:cubicBezTo>
                    <a:pt x="112" y="1"/>
                    <a:pt x="69" y="14"/>
                    <a:pt x="60" y="41"/>
                  </a:cubicBezTo>
                  <a:cubicBezTo>
                    <a:pt x="1" y="136"/>
                    <a:pt x="60" y="196"/>
                    <a:pt x="144" y="243"/>
                  </a:cubicBezTo>
                  <a:cubicBezTo>
                    <a:pt x="167" y="172"/>
                    <a:pt x="251" y="77"/>
                    <a:pt x="167" y="5"/>
                  </a:cubicBezTo>
                  <a:cubicBezTo>
                    <a:pt x="161" y="2"/>
                    <a:pt x="153" y="1"/>
                    <a:pt x="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35"/>
            <p:cNvSpPr/>
            <p:nvPr/>
          </p:nvSpPr>
          <p:spPr>
            <a:xfrm>
              <a:off x="5841200" y="2360650"/>
              <a:ext cx="11025" cy="8300"/>
            </a:xfrm>
            <a:custGeom>
              <a:avLst/>
              <a:gdLst/>
              <a:ahLst/>
              <a:cxnLst/>
              <a:rect l="l" t="t" r="r" b="b"/>
              <a:pathLst>
                <a:path w="441" h="332" extrusionOk="0">
                  <a:moveTo>
                    <a:pt x="292" y="0"/>
                  </a:moveTo>
                  <a:cubicBezTo>
                    <a:pt x="212" y="0"/>
                    <a:pt x="115" y="57"/>
                    <a:pt x="26" y="57"/>
                  </a:cubicBezTo>
                  <a:cubicBezTo>
                    <a:pt x="18" y="57"/>
                    <a:pt x="9" y="57"/>
                    <a:pt x="0" y="56"/>
                  </a:cubicBezTo>
                  <a:lnTo>
                    <a:pt x="0" y="56"/>
                  </a:lnTo>
                  <a:cubicBezTo>
                    <a:pt x="40" y="246"/>
                    <a:pt x="105" y="332"/>
                    <a:pt x="191" y="332"/>
                  </a:cubicBezTo>
                  <a:cubicBezTo>
                    <a:pt x="261" y="332"/>
                    <a:pt x="345" y="276"/>
                    <a:pt x="441" y="175"/>
                  </a:cubicBezTo>
                  <a:cubicBezTo>
                    <a:pt x="410" y="38"/>
                    <a:pt x="356" y="0"/>
                    <a:pt x="2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35"/>
            <p:cNvSpPr/>
            <p:nvPr/>
          </p:nvSpPr>
          <p:spPr>
            <a:xfrm>
              <a:off x="5855175" y="2364700"/>
              <a:ext cx="3900" cy="2600"/>
            </a:xfrm>
            <a:custGeom>
              <a:avLst/>
              <a:gdLst/>
              <a:ahLst/>
              <a:cxnLst/>
              <a:rect l="l" t="t" r="r" b="b"/>
              <a:pathLst>
                <a:path w="156" h="104" extrusionOk="0">
                  <a:moveTo>
                    <a:pt x="83" y="1"/>
                  </a:moveTo>
                  <a:cubicBezTo>
                    <a:pt x="57" y="1"/>
                    <a:pt x="31" y="13"/>
                    <a:pt x="1" y="36"/>
                  </a:cubicBezTo>
                  <a:cubicBezTo>
                    <a:pt x="25" y="80"/>
                    <a:pt x="50" y="104"/>
                    <a:pt x="76" y="104"/>
                  </a:cubicBezTo>
                  <a:cubicBezTo>
                    <a:pt x="101" y="104"/>
                    <a:pt x="127" y="83"/>
                    <a:pt x="156" y="36"/>
                  </a:cubicBezTo>
                  <a:cubicBezTo>
                    <a:pt x="132" y="13"/>
                    <a:pt x="108"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35"/>
            <p:cNvSpPr/>
            <p:nvPr/>
          </p:nvSpPr>
          <p:spPr>
            <a:xfrm>
              <a:off x="5855175" y="2363600"/>
              <a:ext cx="3900" cy="2025"/>
            </a:xfrm>
            <a:custGeom>
              <a:avLst/>
              <a:gdLst/>
              <a:ahLst/>
              <a:cxnLst/>
              <a:rect l="l" t="t" r="r" b="b"/>
              <a:pathLst>
                <a:path w="156" h="81" extrusionOk="0">
                  <a:moveTo>
                    <a:pt x="83" y="0"/>
                  </a:moveTo>
                  <a:cubicBezTo>
                    <a:pt x="57" y="0"/>
                    <a:pt x="31" y="27"/>
                    <a:pt x="1" y="80"/>
                  </a:cubicBezTo>
                  <a:lnTo>
                    <a:pt x="156" y="80"/>
                  </a:lnTo>
                  <a:cubicBezTo>
                    <a:pt x="132" y="27"/>
                    <a:pt x="108"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35"/>
            <p:cNvSpPr/>
            <p:nvPr/>
          </p:nvSpPr>
          <p:spPr>
            <a:xfrm>
              <a:off x="5835825" y="3756900"/>
              <a:ext cx="23250" cy="3700"/>
            </a:xfrm>
            <a:custGeom>
              <a:avLst/>
              <a:gdLst/>
              <a:ahLst/>
              <a:cxnLst/>
              <a:rect l="l" t="t" r="r" b="b"/>
              <a:pathLst>
                <a:path w="930" h="148" extrusionOk="0">
                  <a:moveTo>
                    <a:pt x="495" y="1"/>
                  </a:moveTo>
                  <a:cubicBezTo>
                    <a:pt x="354" y="1"/>
                    <a:pt x="211" y="25"/>
                    <a:pt x="76" y="25"/>
                  </a:cubicBezTo>
                  <a:cubicBezTo>
                    <a:pt x="50" y="25"/>
                    <a:pt x="26" y="24"/>
                    <a:pt x="1" y="22"/>
                  </a:cubicBezTo>
                  <a:lnTo>
                    <a:pt x="1" y="22"/>
                  </a:lnTo>
                  <a:cubicBezTo>
                    <a:pt x="216" y="125"/>
                    <a:pt x="444" y="148"/>
                    <a:pt x="670" y="148"/>
                  </a:cubicBezTo>
                  <a:cubicBezTo>
                    <a:pt x="757" y="148"/>
                    <a:pt x="844" y="144"/>
                    <a:pt x="930" y="141"/>
                  </a:cubicBezTo>
                  <a:cubicBezTo>
                    <a:pt x="794" y="28"/>
                    <a:pt x="645" y="1"/>
                    <a:pt x="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35"/>
            <p:cNvSpPr/>
            <p:nvPr/>
          </p:nvSpPr>
          <p:spPr>
            <a:xfrm>
              <a:off x="5803100" y="3753375"/>
              <a:ext cx="19950" cy="3225"/>
            </a:xfrm>
            <a:custGeom>
              <a:avLst/>
              <a:gdLst/>
              <a:ahLst/>
              <a:cxnLst/>
              <a:rect l="l" t="t" r="r" b="b"/>
              <a:pathLst>
                <a:path w="798" h="129" extrusionOk="0">
                  <a:moveTo>
                    <a:pt x="425" y="1"/>
                  </a:moveTo>
                  <a:cubicBezTo>
                    <a:pt x="323" y="1"/>
                    <a:pt x="217" y="15"/>
                    <a:pt x="112" y="15"/>
                  </a:cubicBezTo>
                  <a:cubicBezTo>
                    <a:pt x="75" y="15"/>
                    <a:pt x="37" y="13"/>
                    <a:pt x="0" y="8"/>
                  </a:cubicBezTo>
                  <a:lnTo>
                    <a:pt x="0" y="8"/>
                  </a:lnTo>
                  <a:cubicBezTo>
                    <a:pt x="150" y="113"/>
                    <a:pt x="318" y="128"/>
                    <a:pt x="490" y="128"/>
                  </a:cubicBezTo>
                  <a:cubicBezTo>
                    <a:pt x="563" y="128"/>
                    <a:pt x="636" y="126"/>
                    <a:pt x="709" y="126"/>
                  </a:cubicBezTo>
                  <a:cubicBezTo>
                    <a:pt x="739" y="126"/>
                    <a:pt x="769" y="126"/>
                    <a:pt x="798" y="127"/>
                  </a:cubicBezTo>
                  <a:cubicBezTo>
                    <a:pt x="683" y="24"/>
                    <a:pt x="556"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35"/>
            <p:cNvSpPr/>
            <p:nvPr/>
          </p:nvSpPr>
          <p:spPr>
            <a:xfrm>
              <a:off x="5771550" y="3749850"/>
              <a:ext cx="15800" cy="3150"/>
            </a:xfrm>
            <a:custGeom>
              <a:avLst/>
              <a:gdLst/>
              <a:ahLst/>
              <a:cxnLst/>
              <a:rect l="l" t="t" r="r" b="b"/>
              <a:pathLst>
                <a:path w="632" h="126" extrusionOk="0">
                  <a:moveTo>
                    <a:pt x="299" y="0"/>
                  </a:moveTo>
                  <a:cubicBezTo>
                    <a:pt x="200" y="0"/>
                    <a:pt x="100" y="18"/>
                    <a:pt x="0" y="18"/>
                  </a:cubicBezTo>
                  <a:cubicBezTo>
                    <a:pt x="191" y="125"/>
                    <a:pt x="417" y="125"/>
                    <a:pt x="631" y="125"/>
                  </a:cubicBezTo>
                  <a:cubicBezTo>
                    <a:pt x="523" y="24"/>
                    <a:pt x="412"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35"/>
            <p:cNvSpPr/>
            <p:nvPr/>
          </p:nvSpPr>
          <p:spPr>
            <a:xfrm>
              <a:off x="5762325" y="3746125"/>
              <a:ext cx="7150" cy="3900"/>
            </a:xfrm>
            <a:custGeom>
              <a:avLst/>
              <a:gdLst/>
              <a:ahLst/>
              <a:cxnLst/>
              <a:rect l="l" t="t" r="r" b="b"/>
              <a:pathLst>
                <a:path w="286" h="156" extrusionOk="0">
                  <a:moveTo>
                    <a:pt x="286" y="1"/>
                  </a:moveTo>
                  <a:cubicBezTo>
                    <a:pt x="179" y="1"/>
                    <a:pt x="72" y="12"/>
                    <a:pt x="0" y="120"/>
                  </a:cubicBezTo>
                  <a:cubicBezTo>
                    <a:pt x="83" y="143"/>
                    <a:pt x="191" y="143"/>
                    <a:pt x="286" y="155"/>
                  </a:cubicBezTo>
                  <a:lnTo>
                    <a:pt x="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35"/>
            <p:cNvSpPr/>
            <p:nvPr/>
          </p:nvSpPr>
          <p:spPr>
            <a:xfrm>
              <a:off x="5610800" y="3734225"/>
              <a:ext cx="42600" cy="17625"/>
            </a:xfrm>
            <a:custGeom>
              <a:avLst/>
              <a:gdLst/>
              <a:ahLst/>
              <a:cxnLst/>
              <a:rect l="l" t="t" r="r" b="b"/>
              <a:pathLst>
                <a:path w="1704" h="705" extrusionOk="0">
                  <a:moveTo>
                    <a:pt x="1120" y="0"/>
                  </a:moveTo>
                  <a:cubicBezTo>
                    <a:pt x="1072" y="0"/>
                    <a:pt x="1049" y="24"/>
                    <a:pt x="1025" y="60"/>
                  </a:cubicBezTo>
                  <a:cubicBezTo>
                    <a:pt x="1068" y="199"/>
                    <a:pt x="1120" y="339"/>
                    <a:pt x="956" y="339"/>
                  </a:cubicBezTo>
                  <a:cubicBezTo>
                    <a:pt x="938" y="339"/>
                    <a:pt x="917" y="337"/>
                    <a:pt x="894" y="334"/>
                  </a:cubicBezTo>
                  <a:cubicBezTo>
                    <a:pt x="800" y="315"/>
                    <a:pt x="707" y="308"/>
                    <a:pt x="613" y="308"/>
                  </a:cubicBezTo>
                  <a:cubicBezTo>
                    <a:pt x="409" y="308"/>
                    <a:pt x="205" y="341"/>
                    <a:pt x="1" y="357"/>
                  </a:cubicBezTo>
                  <a:cubicBezTo>
                    <a:pt x="178" y="634"/>
                    <a:pt x="398" y="704"/>
                    <a:pt x="635" y="704"/>
                  </a:cubicBezTo>
                  <a:cubicBezTo>
                    <a:pt x="876" y="704"/>
                    <a:pt x="1135" y="631"/>
                    <a:pt x="1382" y="631"/>
                  </a:cubicBezTo>
                  <a:cubicBezTo>
                    <a:pt x="1703" y="619"/>
                    <a:pt x="1537" y="298"/>
                    <a:pt x="1668" y="179"/>
                  </a:cubicBezTo>
                  <a:cubicBezTo>
                    <a:pt x="1656" y="119"/>
                    <a:pt x="1620" y="84"/>
                    <a:pt x="1561" y="84"/>
                  </a:cubicBezTo>
                  <a:cubicBezTo>
                    <a:pt x="1430" y="60"/>
                    <a:pt x="1311" y="48"/>
                    <a:pt x="1180" y="36"/>
                  </a:cubicBezTo>
                  <a:cubicBezTo>
                    <a:pt x="1180" y="24"/>
                    <a:pt x="1168" y="0"/>
                    <a:pt x="1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35"/>
            <p:cNvSpPr/>
            <p:nvPr/>
          </p:nvSpPr>
          <p:spPr>
            <a:xfrm>
              <a:off x="5602775" y="3728450"/>
              <a:ext cx="15800" cy="3625"/>
            </a:xfrm>
            <a:custGeom>
              <a:avLst/>
              <a:gdLst/>
              <a:ahLst/>
              <a:cxnLst/>
              <a:rect l="l" t="t" r="r" b="b"/>
              <a:pathLst>
                <a:path w="632" h="145" extrusionOk="0">
                  <a:moveTo>
                    <a:pt x="315" y="1"/>
                  </a:moveTo>
                  <a:cubicBezTo>
                    <a:pt x="220" y="1"/>
                    <a:pt x="124" y="18"/>
                    <a:pt x="35" y="18"/>
                  </a:cubicBezTo>
                  <a:cubicBezTo>
                    <a:pt x="23" y="18"/>
                    <a:pt x="12" y="18"/>
                    <a:pt x="0" y="17"/>
                  </a:cubicBezTo>
                  <a:lnTo>
                    <a:pt x="0" y="17"/>
                  </a:lnTo>
                  <a:cubicBezTo>
                    <a:pt x="130" y="122"/>
                    <a:pt x="276" y="145"/>
                    <a:pt x="423" y="145"/>
                  </a:cubicBezTo>
                  <a:cubicBezTo>
                    <a:pt x="493" y="145"/>
                    <a:pt x="563" y="140"/>
                    <a:pt x="631" y="136"/>
                  </a:cubicBezTo>
                  <a:cubicBezTo>
                    <a:pt x="539" y="26"/>
                    <a:pt x="428"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35"/>
            <p:cNvSpPr/>
            <p:nvPr/>
          </p:nvSpPr>
          <p:spPr>
            <a:xfrm>
              <a:off x="5649800" y="3735700"/>
              <a:ext cx="11925" cy="4900"/>
            </a:xfrm>
            <a:custGeom>
              <a:avLst/>
              <a:gdLst/>
              <a:ahLst/>
              <a:cxnLst/>
              <a:rect l="l" t="t" r="r" b="b"/>
              <a:pathLst>
                <a:path w="477" h="196" extrusionOk="0">
                  <a:moveTo>
                    <a:pt x="188" y="1"/>
                  </a:moveTo>
                  <a:cubicBezTo>
                    <a:pt x="126" y="1"/>
                    <a:pt x="62" y="8"/>
                    <a:pt x="1" y="13"/>
                  </a:cubicBezTo>
                  <a:cubicBezTo>
                    <a:pt x="36" y="48"/>
                    <a:pt x="60" y="84"/>
                    <a:pt x="84" y="120"/>
                  </a:cubicBezTo>
                  <a:cubicBezTo>
                    <a:pt x="84" y="144"/>
                    <a:pt x="84" y="156"/>
                    <a:pt x="108" y="179"/>
                  </a:cubicBezTo>
                  <a:cubicBezTo>
                    <a:pt x="122" y="189"/>
                    <a:pt x="135" y="195"/>
                    <a:pt x="148" y="195"/>
                  </a:cubicBezTo>
                  <a:cubicBezTo>
                    <a:pt x="165" y="195"/>
                    <a:pt x="182" y="184"/>
                    <a:pt x="203" y="156"/>
                  </a:cubicBezTo>
                  <a:cubicBezTo>
                    <a:pt x="286" y="144"/>
                    <a:pt x="393" y="144"/>
                    <a:pt x="477" y="120"/>
                  </a:cubicBezTo>
                  <a:cubicBezTo>
                    <a:pt x="395" y="23"/>
                    <a:pt x="293"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35"/>
            <p:cNvSpPr/>
            <p:nvPr/>
          </p:nvSpPr>
          <p:spPr>
            <a:xfrm>
              <a:off x="5627475" y="3732150"/>
              <a:ext cx="12825" cy="3575"/>
            </a:xfrm>
            <a:custGeom>
              <a:avLst/>
              <a:gdLst/>
              <a:ahLst/>
              <a:cxnLst/>
              <a:rect l="l" t="t" r="r" b="b"/>
              <a:pathLst>
                <a:path w="513" h="143" extrusionOk="0">
                  <a:moveTo>
                    <a:pt x="227" y="1"/>
                  </a:moveTo>
                  <a:cubicBezTo>
                    <a:pt x="150" y="1"/>
                    <a:pt x="73" y="12"/>
                    <a:pt x="1" y="12"/>
                  </a:cubicBezTo>
                  <a:cubicBezTo>
                    <a:pt x="143" y="59"/>
                    <a:pt x="263" y="107"/>
                    <a:pt x="382" y="143"/>
                  </a:cubicBezTo>
                  <a:lnTo>
                    <a:pt x="513" y="107"/>
                  </a:lnTo>
                  <a:cubicBezTo>
                    <a:pt x="425" y="20"/>
                    <a:pt x="326"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35"/>
            <p:cNvSpPr/>
            <p:nvPr/>
          </p:nvSpPr>
          <p:spPr>
            <a:xfrm>
              <a:off x="5405425" y="3706850"/>
              <a:ext cx="16100" cy="3675"/>
            </a:xfrm>
            <a:custGeom>
              <a:avLst/>
              <a:gdLst/>
              <a:ahLst/>
              <a:cxnLst/>
              <a:rect l="l" t="t" r="r" b="b"/>
              <a:pathLst>
                <a:path w="644" h="147" extrusionOk="0">
                  <a:moveTo>
                    <a:pt x="304" y="1"/>
                  </a:moveTo>
                  <a:cubicBezTo>
                    <a:pt x="205" y="1"/>
                    <a:pt x="103" y="18"/>
                    <a:pt x="1" y="24"/>
                  </a:cubicBezTo>
                  <a:cubicBezTo>
                    <a:pt x="147" y="110"/>
                    <a:pt x="299" y="146"/>
                    <a:pt x="458" y="146"/>
                  </a:cubicBezTo>
                  <a:cubicBezTo>
                    <a:pt x="519" y="146"/>
                    <a:pt x="581" y="141"/>
                    <a:pt x="643" y="131"/>
                  </a:cubicBezTo>
                  <a:cubicBezTo>
                    <a:pt x="539" y="27"/>
                    <a:pt x="424" y="1"/>
                    <a:pt x="3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35"/>
            <p:cNvSpPr/>
            <p:nvPr/>
          </p:nvSpPr>
          <p:spPr>
            <a:xfrm>
              <a:off x="5305425" y="3692725"/>
              <a:ext cx="11925" cy="3575"/>
            </a:xfrm>
            <a:custGeom>
              <a:avLst/>
              <a:gdLst/>
              <a:ahLst/>
              <a:cxnLst/>
              <a:rect l="l" t="t" r="r" b="b"/>
              <a:pathLst>
                <a:path w="477" h="143" extrusionOk="0">
                  <a:moveTo>
                    <a:pt x="187" y="0"/>
                  </a:moveTo>
                  <a:cubicBezTo>
                    <a:pt x="126" y="0"/>
                    <a:pt x="63" y="9"/>
                    <a:pt x="0" y="17"/>
                  </a:cubicBezTo>
                  <a:cubicBezTo>
                    <a:pt x="95" y="120"/>
                    <a:pt x="208" y="143"/>
                    <a:pt x="331" y="143"/>
                  </a:cubicBezTo>
                  <a:cubicBezTo>
                    <a:pt x="378" y="143"/>
                    <a:pt x="427" y="140"/>
                    <a:pt x="476" y="136"/>
                  </a:cubicBezTo>
                  <a:cubicBezTo>
                    <a:pt x="399" y="29"/>
                    <a:pt x="297"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35"/>
            <p:cNvSpPr/>
            <p:nvPr/>
          </p:nvSpPr>
          <p:spPr>
            <a:xfrm>
              <a:off x="5290525" y="3688975"/>
              <a:ext cx="8950" cy="3600"/>
            </a:xfrm>
            <a:custGeom>
              <a:avLst/>
              <a:gdLst/>
              <a:ahLst/>
              <a:cxnLst/>
              <a:rect l="l" t="t" r="r" b="b"/>
              <a:pathLst>
                <a:path w="358" h="144" extrusionOk="0">
                  <a:moveTo>
                    <a:pt x="358" y="1"/>
                  </a:moveTo>
                  <a:cubicBezTo>
                    <a:pt x="239" y="12"/>
                    <a:pt x="120" y="12"/>
                    <a:pt x="1" y="24"/>
                  </a:cubicBezTo>
                  <a:cubicBezTo>
                    <a:pt x="84" y="98"/>
                    <a:pt x="174" y="143"/>
                    <a:pt x="271" y="143"/>
                  </a:cubicBezTo>
                  <a:cubicBezTo>
                    <a:pt x="300" y="143"/>
                    <a:pt x="328" y="140"/>
                    <a:pt x="358" y="132"/>
                  </a:cubicBezTo>
                  <a:lnTo>
                    <a:pt x="3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35"/>
            <p:cNvSpPr/>
            <p:nvPr/>
          </p:nvSpPr>
          <p:spPr>
            <a:xfrm>
              <a:off x="5195275" y="3676950"/>
              <a:ext cx="23550" cy="17575"/>
            </a:xfrm>
            <a:custGeom>
              <a:avLst/>
              <a:gdLst/>
              <a:ahLst/>
              <a:cxnLst/>
              <a:rect l="l" t="t" r="r" b="b"/>
              <a:pathLst>
                <a:path w="942" h="703" extrusionOk="0">
                  <a:moveTo>
                    <a:pt x="530" y="0"/>
                  </a:moveTo>
                  <a:cubicBezTo>
                    <a:pt x="328" y="0"/>
                    <a:pt x="185" y="143"/>
                    <a:pt x="13" y="208"/>
                  </a:cubicBezTo>
                  <a:cubicBezTo>
                    <a:pt x="1" y="362"/>
                    <a:pt x="60" y="482"/>
                    <a:pt x="179" y="601"/>
                  </a:cubicBezTo>
                  <a:cubicBezTo>
                    <a:pt x="228" y="673"/>
                    <a:pt x="292" y="702"/>
                    <a:pt x="366" y="702"/>
                  </a:cubicBezTo>
                  <a:cubicBezTo>
                    <a:pt x="401" y="702"/>
                    <a:pt x="439" y="695"/>
                    <a:pt x="477" y="684"/>
                  </a:cubicBezTo>
                  <a:cubicBezTo>
                    <a:pt x="679" y="529"/>
                    <a:pt x="941" y="386"/>
                    <a:pt x="727" y="65"/>
                  </a:cubicBezTo>
                  <a:cubicBezTo>
                    <a:pt x="667" y="53"/>
                    <a:pt x="620" y="29"/>
                    <a:pt x="596" y="5"/>
                  </a:cubicBezTo>
                  <a:cubicBezTo>
                    <a:pt x="573" y="2"/>
                    <a:pt x="552" y="0"/>
                    <a:pt x="5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35"/>
            <p:cNvSpPr/>
            <p:nvPr/>
          </p:nvSpPr>
          <p:spPr>
            <a:xfrm>
              <a:off x="5205800" y="3678550"/>
              <a:ext cx="14800" cy="18925"/>
            </a:xfrm>
            <a:custGeom>
              <a:avLst/>
              <a:gdLst/>
              <a:ahLst/>
              <a:cxnLst/>
              <a:rect l="l" t="t" r="r" b="b"/>
              <a:pathLst>
                <a:path w="592" h="757" extrusionOk="0">
                  <a:moveTo>
                    <a:pt x="294" y="1"/>
                  </a:moveTo>
                  <a:lnTo>
                    <a:pt x="294" y="1"/>
                  </a:lnTo>
                  <a:cubicBezTo>
                    <a:pt x="354" y="263"/>
                    <a:pt x="104" y="358"/>
                    <a:pt x="8" y="537"/>
                  </a:cubicBezTo>
                  <a:cubicBezTo>
                    <a:pt x="1" y="699"/>
                    <a:pt x="49" y="756"/>
                    <a:pt x="126" y="756"/>
                  </a:cubicBezTo>
                  <a:cubicBezTo>
                    <a:pt x="173" y="756"/>
                    <a:pt x="231" y="735"/>
                    <a:pt x="294" y="703"/>
                  </a:cubicBezTo>
                  <a:cubicBezTo>
                    <a:pt x="354" y="584"/>
                    <a:pt x="413" y="465"/>
                    <a:pt x="544" y="406"/>
                  </a:cubicBezTo>
                  <a:lnTo>
                    <a:pt x="556" y="382"/>
                  </a:lnTo>
                  <a:cubicBezTo>
                    <a:pt x="580" y="298"/>
                    <a:pt x="580" y="227"/>
                    <a:pt x="592" y="132"/>
                  </a:cubicBezTo>
                  <a:cubicBezTo>
                    <a:pt x="485" y="84"/>
                    <a:pt x="401" y="48"/>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35"/>
            <p:cNvSpPr/>
            <p:nvPr/>
          </p:nvSpPr>
          <p:spPr>
            <a:xfrm>
              <a:off x="5169975" y="3700000"/>
              <a:ext cx="17000" cy="15125"/>
            </a:xfrm>
            <a:custGeom>
              <a:avLst/>
              <a:gdLst/>
              <a:ahLst/>
              <a:cxnLst/>
              <a:rect l="l" t="t" r="r" b="b"/>
              <a:pathLst>
                <a:path w="680" h="605" extrusionOk="0">
                  <a:moveTo>
                    <a:pt x="429" y="0"/>
                  </a:moveTo>
                  <a:cubicBezTo>
                    <a:pt x="358" y="60"/>
                    <a:pt x="382" y="226"/>
                    <a:pt x="251" y="250"/>
                  </a:cubicBezTo>
                  <a:cubicBezTo>
                    <a:pt x="191" y="298"/>
                    <a:pt x="1" y="250"/>
                    <a:pt x="132" y="441"/>
                  </a:cubicBezTo>
                  <a:cubicBezTo>
                    <a:pt x="224" y="492"/>
                    <a:pt x="290" y="605"/>
                    <a:pt x="405" y="605"/>
                  </a:cubicBezTo>
                  <a:cubicBezTo>
                    <a:pt x="424" y="605"/>
                    <a:pt x="444" y="602"/>
                    <a:pt x="465" y="595"/>
                  </a:cubicBezTo>
                  <a:cubicBezTo>
                    <a:pt x="584" y="536"/>
                    <a:pt x="656" y="417"/>
                    <a:pt x="679" y="286"/>
                  </a:cubicBezTo>
                  <a:cubicBezTo>
                    <a:pt x="679" y="179"/>
                    <a:pt x="667" y="72"/>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35"/>
            <p:cNvSpPr/>
            <p:nvPr/>
          </p:nvSpPr>
          <p:spPr>
            <a:xfrm>
              <a:off x="5195275" y="3691950"/>
              <a:ext cx="19675" cy="11100"/>
            </a:xfrm>
            <a:custGeom>
              <a:avLst/>
              <a:gdLst/>
              <a:ahLst/>
              <a:cxnLst/>
              <a:rect l="l" t="t" r="r" b="b"/>
              <a:pathLst>
                <a:path w="787" h="444" extrusionOk="0">
                  <a:moveTo>
                    <a:pt x="144" y="1"/>
                  </a:moveTo>
                  <a:cubicBezTo>
                    <a:pt x="108" y="48"/>
                    <a:pt x="48" y="108"/>
                    <a:pt x="1" y="167"/>
                  </a:cubicBezTo>
                  <a:cubicBezTo>
                    <a:pt x="13" y="191"/>
                    <a:pt x="13" y="227"/>
                    <a:pt x="25" y="251"/>
                  </a:cubicBezTo>
                  <a:cubicBezTo>
                    <a:pt x="132" y="394"/>
                    <a:pt x="267" y="443"/>
                    <a:pt x="414" y="443"/>
                  </a:cubicBezTo>
                  <a:cubicBezTo>
                    <a:pt x="462" y="443"/>
                    <a:pt x="511" y="438"/>
                    <a:pt x="560" y="429"/>
                  </a:cubicBezTo>
                  <a:cubicBezTo>
                    <a:pt x="644" y="417"/>
                    <a:pt x="703" y="382"/>
                    <a:pt x="739" y="346"/>
                  </a:cubicBezTo>
                  <a:cubicBezTo>
                    <a:pt x="787" y="263"/>
                    <a:pt x="775" y="227"/>
                    <a:pt x="727" y="167"/>
                  </a:cubicBezTo>
                  <a:cubicBezTo>
                    <a:pt x="709" y="170"/>
                    <a:pt x="691" y="172"/>
                    <a:pt x="674" y="172"/>
                  </a:cubicBezTo>
                  <a:cubicBezTo>
                    <a:pt x="560" y="172"/>
                    <a:pt x="481" y="104"/>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35"/>
            <p:cNvSpPr/>
            <p:nvPr/>
          </p:nvSpPr>
          <p:spPr>
            <a:xfrm>
              <a:off x="5185150" y="3695950"/>
              <a:ext cx="13725" cy="12700"/>
            </a:xfrm>
            <a:custGeom>
              <a:avLst/>
              <a:gdLst/>
              <a:ahLst/>
              <a:cxnLst/>
              <a:rect l="l" t="t" r="r" b="b"/>
              <a:pathLst>
                <a:path w="549" h="508" extrusionOk="0">
                  <a:moveTo>
                    <a:pt x="368" y="0"/>
                  </a:moveTo>
                  <a:cubicBezTo>
                    <a:pt x="242" y="0"/>
                    <a:pt x="136" y="88"/>
                    <a:pt x="13" y="150"/>
                  </a:cubicBezTo>
                  <a:cubicBezTo>
                    <a:pt x="13" y="245"/>
                    <a:pt x="1" y="329"/>
                    <a:pt x="1" y="424"/>
                  </a:cubicBezTo>
                  <a:cubicBezTo>
                    <a:pt x="49" y="484"/>
                    <a:pt x="108" y="507"/>
                    <a:pt x="191" y="507"/>
                  </a:cubicBezTo>
                  <a:cubicBezTo>
                    <a:pt x="441" y="424"/>
                    <a:pt x="549" y="269"/>
                    <a:pt x="441" y="7"/>
                  </a:cubicBezTo>
                  <a:lnTo>
                    <a:pt x="430" y="7"/>
                  </a:lnTo>
                  <a:cubicBezTo>
                    <a:pt x="408" y="2"/>
                    <a:pt x="388" y="0"/>
                    <a:pt x="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35"/>
            <p:cNvSpPr/>
            <p:nvPr/>
          </p:nvSpPr>
          <p:spPr>
            <a:xfrm>
              <a:off x="5171175" y="3711000"/>
              <a:ext cx="11925" cy="14900"/>
            </a:xfrm>
            <a:custGeom>
              <a:avLst/>
              <a:gdLst/>
              <a:ahLst/>
              <a:cxnLst/>
              <a:rect l="l" t="t" r="r" b="b"/>
              <a:pathLst>
                <a:path w="477" h="596" extrusionOk="0">
                  <a:moveTo>
                    <a:pt x="84" y="1"/>
                  </a:moveTo>
                  <a:cubicBezTo>
                    <a:pt x="84" y="96"/>
                    <a:pt x="72" y="203"/>
                    <a:pt x="0" y="298"/>
                  </a:cubicBezTo>
                  <a:cubicBezTo>
                    <a:pt x="0" y="334"/>
                    <a:pt x="12" y="394"/>
                    <a:pt x="12" y="441"/>
                  </a:cubicBezTo>
                  <a:cubicBezTo>
                    <a:pt x="84" y="489"/>
                    <a:pt x="179" y="548"/>
                    <a:pt x="250" y="596"/>
                  </a:cubicBezTo>
                  <a:cubicBezTo>
                    <a:pt x="262" y="572"/>
                    <a:pt x="298" y="548"/>
                    <a:pt x="322" y="536"/>
                  </a:cubicBezTo>
                  <a:cubicBezTo>
                    <a:pt x="417" y="429"/>
                    <a:pt x="477" y="322"/>
                    <a:pt x="441" y="179"/>
                  </a:cubicBezTo>
                  <a:lnTo>
                    <a:pt x="369" y="96"/>
                  </a:lnTo>
                  <a:cubicBezTo>
                    <a:pt x="274" y="60"/>
                    <a:pt x="179" y="24"/>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35"/>
            <p:cNvSpPr/>
            <p:nvPr/>
          </p:nvSpPr>
          <p:spPr>
            <a:xfrm>
              <a:off x="5176525" y="3699700"/>
              <a:ext cx="5075" cy="6275"/>
            </a:xfrm>
            <a:custGeom>
              <a:avLst/>
              <a:gdLst/>
              <a:ahLst/>
              <a:cxnLst/>
              <a:rect l="l" t="t" r="r" b="b"/>
              <a:pathLst>
                <a:path w="203" h="251" extrusionOk="0">
                  <a:moveTo>
                    <a:pt x="179" y="0"/>
                  </a:moveTo>
                  <a:cubicBezTo>
                    <a:pt x="84" y="60"/>
                    <a:pt x="36" y="155"/>
                    <a:pt x="1" y="250"/>
                  </a:cubicBezTo>
                  <a:cubicBezTo>
                    <a:pt x="155" y="238"/>
                    <a:pt x="203" y="131"/>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35"/>
            <p:cNvSpPr/>
            <p:nvPr/>
          </p:nvSpPr>
          <p:spPr>
            <a:xfrm>
              <a:off x="5156275" y="3681825"/>
              <a:ext cx="3300" cy="8675"/>
            </a:xfrm>
            <a:custGeom>
              <a:avLst/>
              <a:gdLst/>
              <a:ahLst/>
              <a:cxnLst/>
              <a:rect l="l" t="t" r="r" b="b"/>
              <a:pathLst>
                <a:path w="132" h="347" extrusionOk="0">
                  <a:moveTo>
                    <a:pt x="132" y="1"/>
                  </a:moveTo>
                  <a:cubicBezTo>
                    <a:pt x="1" y="72"/>
                    <a:pt x="1" y="215"/>
                    <a:pt x="13" y="346"/>
                  </a:cubicBezTo>
                  <a:cubicBezTo>
                    <a:pt x="61" y="334"/>
                    <a:pt x="84" y="298"/>
                    <a:pt x="132" y="287"/>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35"/>
            <p:cNvSpPr/>
            <p:nvPr/>
          </p:nvSpPr>
          <p:spPr>
            <a:xfrm>
              <a:off x="5166700" y="3652950"/>
              <a:ext cx="6575" cy="8375"/>
            </a:xfrm>
            <a:custGeom>
              <a:avLst/>
              <a:gdLst/>
              <a:ahLst/>
              <a:cxnLst/>
              <a:rect l="l" t="t" r="r" b="b"/>
              <a:pathLst>
                <a:path w="263" h="335" extrusionOk="0">
                  <a:moveTo>
                    <a:pt x="263" y="1"/>
                  </a:moveTo>
                  <a:cubicBezTo>
                    <a:pt x="60" y="25"/>
                    <a:pt x="1" y="156"/>
                    <a:pt x="25" y="334"/>
                  </a:cubicBezTo>
                  <a:cubicBezTo>
                    <a:pt x="72" y="334"/>
                    <a:pt x="120" y="322"/>
                    <a:pt x="144" y="275"/>
                  </a:cubicBezTo>
                  <a:cubicBezTo>
                    <a:pt x="155" y="203"/>
                    <a:pt x="191" y="144"/>
                    <a:pt x="263" y="120"/>
                  </a:cubicBezTo>
                  <a:lnTo>
                    <a:pt x="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35"/>
            <p:cNvSpPr/>
            <p:nvPr/>
          </p:nvSpPr>
          <p:spPr>
            <a:xfrm>
              <a:off x="6013525" y="3879175"/>
              <a:ext cx="11050" cy="3575"/>
            </a:xfrm>
            <a:custGeom>
              <a:avLst/>
              <a:gdLst/>
              <a:ahLst/>
              <a:cxnLst/>
              <a:rect l="l" t="t" r="r" b="b"/>
              <a:pathLst>
                <a:path w="442" h="143" extrusionOk="0">
                  <a:moveTo>
                    <a:pt x="1" y="1"/>
                  </a:moveTo>
                  <a:lnTo>
                    <a:pt x="1" y="132"/>
                  </a:lnTo>
                  <a:cubicBezTo>
                    <a:pt x="13" y="131"/>
                    <a:pt x="25" y="130"/>
                    <a:pt x="37" y="130"/>
                  </a:cubicBezTo>
                  <a:cubicBezTo>
                    <a:pt x="102" y="130"/>
                    <a:pt x="170" y="142"/>
                    <a:pt x="238" y="142"/>
                  </a:cubicBezTo>
                  <a:cubicBezTo>
                    <a:pt x="309" y="142"/>
                    <a:pt x="379" y="128"/>
                    <a:pt x="442" y="72"/>
                  </a:cubicBezTo>
                  <a:cubicBezTo>
                    <a:pt x="376" y="13"/>
                    <a:pt x="302" y="1"/>
                    <a:pt x="226" y="1"/>
                  </a:cubicBezTo>
                  <a:cubicBezTo>
                    <a:pt x="175" y="1"/>
                    <a:pt x="124" y="6"/>
                    <a:pt x="74" y="6"/>
                  </a:cubicBezTo>
                  <a:cubicBezTo>
                    <a:pt x="49" y="6"/>
                    <a:pt x="25" y="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35"/>
            <p:cNvSpPr/>
            <p:nvPr/>
          </p:nvSpPr>
          <p:spPr>
            <a:xfrm>
              <a:off x="5966200" y="3879075"/>
              <a:ext cx="14625" cy="3325"/>
            </a:xfrm>
            <a:custGeom>
              <a:avLst/>
              <a:gdLst/>
              <a:ahLst/>
              <a:cxnLst/>
              <a:rect l="l" t="t" r="r" b="b"/>
              <a:pathLst>
                <a:path w="585" h="133" extrusionOk="0">
                  <a:moveTo>
                    <a:pt x="254" y="0"/>
                  </a:moveTo>
                  <a:cubicBezTo>
                    <a:pt x="188" y="0"/>
                    <a:pt x="120" y="6"/>
                    <a:pt x="54" y="6"/>
                  </a:cubicBezTo>
                  <a:cubicBezTo>
                    <a:pt x="36" y="6"/>
                    <a:pt x="18" y="6"/>
                    <a:pt x="1" y="5"/>
                  </a:cubicBezTo>
                  <a:lnTo>
                    <a:pt x="1" y="5"/>
                  </a:lnTo>
                  <a:cubicBezTo>
                    <a:pt x="114" y="110"/>
                    <a:pt x="244" y="133"/>
                    <a:pt x="383" y="133"/>
                  </a:cubicBezTo>
                  <a:cubicBezTo>
                    <a:pt x="448" y="133"/>
                    <a:pt x="516" y="127"/>
                    <a:pt x="584" y="124"/>
                  </a:cubicBezTo>
                  <a:cubicBezTo>
                    <a:pt x="487" y="19"/>
                    <a:pt x="372"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35"/>
            <p:cNvSpPr/>
            <p:nvPr/>
          </p:nvSpPr>
          <p:spPr>
            <a:xfrm>
              <a:off x="6056700" y="3850700"/>
              <a:ext cx="10450" cy="3500"/>
            </a:xfrm>
            <a:custGeom>
              <a:avLst/>
              <a:gdLst/>
              <a:ahLst/>
              <a:cxnLst/>
              <a:rect l="l" t="t" r="r" b="b"/>
              <a:pathLst>
                <a:path w="418" h="140" extrusionOk="0">
                  <a:moveTo>
                    <a:pt x="197" y="1"/>
                  </a:moveTo>
                  <a:cubicBezTo>
                    <a:pt x="133" y="1"/>
                    <a:pt x="68" y="36"/>
                    <a:pt x="0" y="104"/>
                  </a:cubicBezTo>
                  <a:cubicBezTo>
                    <a:pt x="131" y="104"/>
                    <a:pt x="274" y="128"/>
                    <a:pt x="417" y="140"/>
                  </a:cubicBezTo>
                  <a:cubicBezTo>
                    <a:pt x="342" y="45"/>
                    <a:pt x="270"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35"/>
            <p:cNvSpPr/>
            <p:nvPr/>
          </p:nvSpPr>
          <p:spPr>
            <a:xfrm>
              <a:off x="6070675" y="3852400"/>
              <a:ext cx="3300" cy="1675"/>
            </a:xfrm>
            <a:custGeom>
              <a:avLst/>
              <a:gdLst/>
              <a:ahLst/>
              <a:cxnLst/>
              <a:rect l="l" t="t" r="r" b="b"/>
              <a:pathLst>
                <a:path w="132" h="67" extrusionOk="0">
                  <a:moveTo>
                    <a:pt x="84" y="0"/>
                  </a:moveTo>
                  <a:cubicBezTo>
                    <a:pt x="61" y="12"/>
                    <a:pt x="37" y="36"/>
                    <a:pt x="1" y="60"/>
                  </a:cubicBezTo>
                  <a:cubicBezTo>
                    <a:pt x="18" y="64"/>
                    <a:pt x="36" y="67"/>
                    <a:pt x="53" y="67"/>
                  </a:cubicBezTo>
                  <a:cubicBezTo>
                    <a:pt x="82" y="67"/>
                    <a:pt x="109" y="58"/>
                    <a:pt x="132" y="36"/>
                  </a:cubicBez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35"/>
            <p:cNvSpPr/>
            <p:nvPr/>
          </p:nvSpPr>
          <p:spPr>
            <a:xfrm>
              <a:off x="5701900" y="3753575"/>
              <a:ext cx="63425" cy="18775"/>
            </a:xfrm>
            <a:custGeom>
              <a:avLst/>
              <a:gdLst/>
              <a:ahLst/>
              <a:cxnLst/>
              <a:rect l="l" t="t" r="r" b="b"/>
              <a:pathLst>
                <a:path w="2537" h="751" extrusionOk="0">
                  <a:moveTo>
                    <a:pt x="238" y="0"/>
                  </a:moveTo>
                  <a:cubicBezTo>
                    <a:pt x="226" y="155"/>
                    <a:pt x="0" y="262"/>
                    <a:pt x="119" y="453"/>
                  </a:cubicBezTo>
                  <a:cubicBezTo>
                    <a:pt x="655" y="738"/>
                    <a:pt x="1274" y="596"/>
                    <a:pt x="1834" y="750"/>
                  </a:cubicBezTo>
                  <a:cubicBezTo>
                    <a:pt x="2024" y="750"/>
                    <a:pt x="2203" y="750"/>
                    <a:pt x="2369" y="643"/>
                  </a:cubicBezTo>
                  <a:cubicBezTo>
                    <a:pt x="2536" y="465"/>
                    <a:pt x="2405" y="393"/>
                    <a:pt x="2262" y="298"/>
                  </a:cubicBezTo>
                  <a:lnTo>
                    <a:pt x="2119" y="298"/>
                  </a:lnTo>
                  <a:cubicBezTo>
                    <a:pt x="2119" y="322"/>
                    <a:pt x="2108" y="322"/>
                    <a:pt x="2048" y="334"/>
                  </a:cubicBezTo>
                  <a:cubicBezTo>
                    <a:pt x="2023" y="341"/>
                    <a:pt x="2004" y="345"/>
                    <a:pt x="1991" y="345"/>
                  </a:cubicBezTo>
                  <a:cubicBezTo>
                    <a:pt x="1960" y="345"/>
                    <a:pt x="1956" y="324"/>
                    <a:pt x="1965" y="274"/>
                  </a:cubicBezTo>
                  <a:cubicBezTo>
                    <a:pt x="1417" y="48"/>
                    <a:pt x="822"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35"/>
            <p:cNvSpPr/>
            <p:nvPr/>
          </p:nvSpPr>
          <p:spPr>
            <a:xfrm>
              <a:off x="5662600" y="3749400"/>
              <a:ext cx="48250" cy="15150"/>
            </a:xfrm>
            <a:custGeom>
              <a:avLst/>
              <a:gdLst/>
              <a:ahLst/>
              <a:cxnLst/>
              <a:rect l="l" t="t" r="r" b="b"/>
              <a:pathLst>
                <a:path w="1930" h="606" extrusionOk="0">
                  <a:moveTo>
                    <a:pt x="469" y="1"/>
                  </a:moveTo>
                  <a:cubicBezTo>
                    <a:pt x="399" y="1"/>
                    <a:pt x="328" y="12"/>
                    <a:pt x="251" y="36"/>
                  </a:cubicBezTo>
                  <a:cubicBezTo>
                    <a:pt x="120" y="108"/>
                    <a:pt x="1" y="203"/>
                    <a:pt x="131" y="358"/>
                  </a:cubicBezTo>
                  <a:cubicBezTo>
                    <a:pt x="286" y="465"/>
                    <a:pt x="465" y="477"/>
                    <a:pt x="643" y="501"/>
                  </a:cubicBezTo>
                  <a:cubicBezTo>
                    <a:pt x="786" y="512"/>
                    <a:pt x="917" y="560"/>
                    <a:pt x="1060" y="584"/>
                  </a:cubicBezTo>
                  <a:cubicBezTo>
                    <a:pt x="1133" y="596"/>
                    <a:pt x="1208" y="606"/>
                    <a:pt x="1282" y="606"/>
                  </a:cubicBezTo>
                  <a:cubicBezTo>
                    <a:pt x="1423" y="606"/>
                    <a:pt x="1562" y="571"/>
                    <a:pt x="1679" y="453"/>
                  </a:cubicBezTo>
                  <a:cubicBezTo>
                    <a:pt x="1894" y="441"/>
                    <a:pt x="1929" y="346"/>
                    <a:pt x="1834" y="167"/>
                  </a:cubicBezTo>
                  <a:cubicBezTo>
                    <a:pt x="1739" y="167"/>
                    <a:pt x="1655" y="155"/>
                    <a:pt x="1572" y="155"/>
                  </a:cubicBezTo>
                  <a:cubicBezTo>
                    <a:pt x="1472" y="107"/>
                    <a:pt x="1364" y="98"/>
                    <a:pt x="1253" y="98"/>
                  </a:cubicBezTo>
                  <a:cubicBezTo>
                    <a:pt x="1178" y="98"/>
                    <a:pt x="1101" y="102"/>
                    <a:pt x="1025" y="102"/>
                  </a:cubicBezTo>
                  <a:cubicBezTo>
                    <a:pt x="907" y="102"/>
                    <a:pt x="789" y="91"/>
                    <a:pt x="679" y="36"/>
                  </a:cubicBezTo>
                  <a:cubicBezTo>
                    <a:pt x="608" y="12"/>
                    <a:pt x="539" y="1"/>
                    <a:pt x="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35"/>
            <p:cNvSpPr/>
            <p:nvPr/>
          </p:nvSpPr>
          <p:spPr>
            <a:xfrm>
              <a:off x="5759050" y="3760600"/>
              <a:ext cx="36625" cy="15025"/>
            </a:xfrm>
            <a:custGeom>
              <a:avLst/>
              <a:gdLst/>
              <a:ahLst/>
              <a:cxnLst/>
              <a:rect l="l" t="t" r="r" b="b"/>
              <a:pathLst>
                <a:path w="1465" h="601" extrusionOk="0">
                  <a:moveTo>
                    <a:pt x="273" y="1"/>
                  </a:moveTo>
                  <a:cubicBezTo>
                    <a:pt x="183" y="1"/>
                    <a:pt x="92" y="6"/>
                    <a:pt x="0" y="17"/>
                  </a:cubicBezTo>
                  <a:lnTo>
                    <a:pt x="131" y="291"/>
                  </a:lnTo>
                  <a:cubicBezTo>
                    <a:pt x="203" y="422"/>
                    <a:pt x="322" y="493"/>
                    <a:pt x="453" y="541"/>
                  </a:cubicBezTo>
                  <a:cubicBezTo>
                    <a:pt x="607" y="588"/>
                    <a:pt x="738" y="600"/>
                    <a:pt x="893" y="600"/>
                  </a:cubicBezTo>
                  <a:cubicBezTo>
                    <a:pt x="1072" y="600"/>
                    <a:pt x="1250" y="600"/>
                    <a:pt x="1405" y="481"/>
                  </a:cubicBezTo>
                  <a:cubicBezTo>
                    <a:pt x="1465" y="422"/>
                    <a:pt x="1465" y="362"/>
                    <a:pt x="1429" y="291"/>
                  </a:cubicBezTo>
                  <a:cubicBezTo>
                    <a:pt x="1059" y="106"/>
                    <a:pt x="674"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35"/>
            <p:cNvSpPr/>
            <p:nvPr/>
          </p:nvSpPr>
          <p:spPr>
            <a:xfrm>
              <a:off x="5649800" y="3748200"/>
              <a:ext cx="19075" cy="11625"/>
            </a:xfrm>
            <a:custGeom>
              <a:avLst/>
              <a:gdLst/>
              <a:ahLst/>
              <a:cxnLst/>
              <a:rect l="l" t="t" r="r" b="b"/>
              <a:pathLst>
                <a:path w="763" h="465" extrusionOk="0">
                  <a:moveTo>
                    <a:pt x="167" y="1"/>
                  </a:moveTo>
                  <a:cubicBezTo>
                    <a:pt x="96" y="1"/>
                    <a:pt x="48" y="37"/>
                    <a:pt x="1" y="96"/>
                  </a:cubicBezTo>
                  <a:cubicBezTo>
                    <a:pt x="1" y="263"/>
                    <a:pt x="96" y="370"/>
                    <a:pt x="227" y="441"/>
                  </a:cubicBezTo>
                  <a:cubicBezTo>
                    <a:pt x="273" y="457"/>
                    <a:pt x="321" y="465"/>
                    <a:pt x="368" y="465"/>
                  </a:cubicBezTo>
                  <a:cubicBezTo>
                    <a:pt x="465" y="465"/>
                    <a:pt x="559" y="430"/>
                    <a:pt x="632" y="358"/>
                  </a:cubicBezTo>
                  <a:lnTo>
                    <a:pt x="763" y="84"/>
                  </a:lnTo>
                  <a:cubicBezTo>
                    <a:pt x="632" y="72"/>
                    <a:pt x="513" y="72"/>
                    <a:pt x="370" y="60"/>
                  </a:cubicBezTo>
                  <a:cubicBezTo>
                    <a:pt x="298" y="25"/>
                    <a:pt x="239" y="13"/>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35"/>
            <p:cNvSpPr/>
            <p:nvPr/>
          </p:nvSpPr>
          <p:spPr>
            <a:xfrm>
              <a:off x="5679575" y="3749100"/>
              <a:ext cx="22350" cy="4650"/>
            </a:xfrm>
            <a:custGeom>
              <a:avLst/>
              <a:gdLst/>
              <a:ahLst/>
              <a:cxnLst/>
              <a:rect l="l" t="t" r="r" b="b"/>
              <a:pathLst>
                <a:path w="894" h="186" extrusionOk="0">
                  <a:moveTo>
                    <a:pt x="0" y="36"/>
                  </a:moveTo>
                  <a:lnTo>
                    <a:pt x="0" y="36"/>
                  </a:lnTo>
                  <a:cubicBezTo>
                    <a:pt x="143" y="155"/>
                    <a:pt x="292" y="185"/>
                    <a:pt x="442" y="185"/>
                  </a:cubicBezTo>
                  <a:cubicBezTo>
                    <a:pt x="593" y="185"/>
                    <a:pt x="744" y="155"/>
                    <a:pt x="893" y="155"/>
                  </a:cubicBezTo>
                  <a:cubicBezTo>
                    <a:pt x="619" y="1"/>
                    <a:pt x="298" y="60"/>
                    <a:pt x="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35"/>
            <p:cNvSpPr/>
            <p:nvPr/>
          </p:nvSpPr>
          <p:spPr>
            <a:xfrm>
              <a:off x="5880475" y="3768150"/>
              <a:ext cx="8675" cy="9250"/>
            </a:xfrm>
            <a:custGeom>
              <a:avLst/>
              <a:gdLst/>
              <a:ahLst/>
              <a:cxnLst/>
              <a:rect l="l" t="t" r="r" b="b"/>
              <a:pathLst>
                <a:path w="347" h="370" extrusionOk="0">
                  <a:moveTo>
                    <a:pt x="275" y="1"/>
                  </a:moveTo>
                  <a:cubicBezTo>
                    <a:pt x="120" y="1"/>
                    <a:pt x="1" y="36"/>
                    <a:pt x="25" y="227"/>
                  </a:cubicBezTo>
                  <a:cubicBezTo>
                    <a:pt x="25" y="298"/>
                    <a:pt x="49" y="370"/>
                    <a:pt x="120" y="370"/>
                  </a:cubicBezTo>
                  <a:cubicBezTo>
                    <a:pt x="287" y="370"/>
                    <a:pt x="275" y="239"/>
                    <a:pt x="299" y="132"/>
                  </a:cubicBezTo>
                  <a:cubicBezTo>
                    <a:pt x="346" y="72"/>
                    <a:pt x="322" y="36"/>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35"/>
            <p:cNvSpPr/>
            <p:nvPr/>
          </p:nvSpPr>
          <p:spPr>
            <a:xfrm>
              <a:off x="5747425" y="3760600"/>
              <a:ext cx="7475" cy="3250"/>
            </a:xfrm>
            <a:custGeom>
              <a:avLst/>
              <a:gdLst/>
              <a:ahLst/>
              <a:cxnLst/>
              <a:rect l="l" t="t" r="r" b="b"/>
              <a:pathLst>
                <a:path w="299" h="130" extrusionOk="0">
                  <a:moveTo>
                    <a:pt x="202" y="0"/>
                  </a:moveTo>
                  <a:cubicBezTo>
                    <a:pt x="189" y="0"/>
                    <a:pt x="178" y="1"/>
                    <a:pt x="167" y="5"/>
                  </a:cubicBezTo>
                  <a:cubicBezTo>
                    <a:pt x="108" y="17"/>
                    <a:pt x="1" y="53"/>
                    <a:pt x="1" y="64"/>
                  </a:cubicBezTo>
                  <a:cubicBezTo>
                    <a:pt x="1" y="115"/>
                    <a:pt x="37" y="130"/>
                    <a:pt x="79" y="130"/>
                  </a:cubicBezTo>
                  <a:cubicBezTo>
                    <a:pt x="96" y="130"/>
                    <a:pt x="114" y="127"/>
                    <a:pt x="132" y="124"/>
                  </a:cubicBezTo>
                  <a:cubicBezTo>
                    <a:pt x="191" y="112"/>
                    <a:pt x="239" y="53"/>
                    <a:pt x="298" y="17"/>
                  </a:cubicBezTo>
                  <a:cubicBezTo>
                    <a:pt x="265" y="8"/>
                    <a:pt x="231"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35"/>
            <p:cNvSpPr/>
            <p:nvPr/>
          </p:nvSpPr>
          <p:spPr>
            <a:xfrm>
              <a:off x="5794750" y="3766375"/>
              <a:ext cx="5100" cy="5825"/>
            </a:xfrm>
            <a:custGeom>
              <a:avLst/>
              <a:gdLst/>
              <a:ahLst/>
              <a:cxnLst/>
              <a:rect l="l" t="t" r="r" b="b"/>
              <a:pathLst>
                <a:path w="204" h="233" extrusionOk="0">
                  <a:moveTo>
                    <a:pt x="96" y="0"/>
                  </a:moveTo>
                  <a:cubicBezTo>
                    <a:pt x="72" y="12"/>
                    <a:pt x="25" y="48"/>
                    <a:pt x="1" y="60"/>
                  </a:cubicBezTo>
                  <a:lnTo>
                    <a:pt x="1" y="179"/>
                  </a:lnTo>
                  <a:cubicBezTo>
                    <a:pt x="26" y="220"/>
                    <a:pt x="62" y="233"/>
                    <a:pt x="101" y="233"/>
                  </a:cubicBezTo>
                  <a:cubicBezTo>
                    <a:pt x="119" y="233"/>
                    <a:pt x="137" y="230"/>
                    <a:pt x="156" y="226"/>
                  </a:cubicBezTo>
                  <a:cubicBezTo>
                    <a:pt x="203" y="167"/>
                    <a:pt x="191" y="107"/>
                    <a:pt x="144" y="48"/>
                  </a:cubicBezTo>
                  <a:cubicBezTo>
                    <a:pt x="132" y="24"/>
                    <a:pt x="120"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35"/>
            <p:cNvSpPr/>
            <p:nvPr/>
          </p:nvSpPr>
          <p:spPr>
            <a:xfrm>
              <a:off x="5805475" y="3767725"/>
              <a:ext cx="3300" cy="2250"/>
            </a:xfrm>
            <a:custGeom>
              <a:avLst/>
              <a:gdLst/>
              <a:ahLst/>
              <a:cxnLst/>
              <a:rect l="l" t="t" r="r" b="b"/>
              <a:pathLst>
                <a:path w="132" h="90" extrusionOk="0">
                  <a:moveTo>
                    <a:pt x="29" y="1"/>
                  </a:moveTo>
                  <a:cubicBezTo>
                    <a:pt x="18" y="1"/>
                    <a:pt x="7" y="2"/>
                    <a:pt x="1" y="6"/>
                  </a:cubicBezTo>
                  <a:cubicBezTo>
                    <a:pt x="14" y="53"/>
                    <a:pt x="35" y="89"/>
                    <a:pt x="62" y="89"/>
                  </a:cubicBezTo>
                  <a:cubicBezTo>
                    <a:pt x="83" y="89"/>
                    <a:pt x="106" y="69"/>
                    <a:pt x="131" y="18"/>
                  </a:cubicBezTo>
                  <a:cubicBezTo>
                    <a:pt x="98" y="9"/>
                    <a:pt x="58" y="1"/>
                    <a:pt x="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35"/>
            <p:cNvSpPr/>
            <p:nvPr/>
          </p:nvSpPr>
          <p:spPr>
            <a:xfrm>
              <a:off x="5798025" y="3767550"/>
              <a:ext cx="3300" cy="4875"/>
            </a:xfrm>
            <a:custGeom>
              <a:avLst/>
              <a:gdLst/>
              <a:ahLst/>
              <a:cxnLst/>
              <a:rect l="l" t="t" r="r" b="b"/>
              <a:pathLst>
                <a:path w="132" h="195" extrusionOk="0">
                  <a:moveTo>
                    <a:pt x="1" y="1"/>
                  </a:moveTo>
                  <a:lnTo>
                    <a:pt x="1" y="144"/>
                  </a:lnTo>
                  <a:cubicBezTo>
                    <a:pt x="30" y="180"/>
                    <a:pt x="55" y="194"/>
                    <a:pt x="80" y="194"/>
                  </a:cubicBezTo>
                  <a:cubicBezTo>
                    <a:pt x="97" y="194"/>
                    <a:pt x="113" y="189"/>
                    <a:pt x="132" y="179"/>
                  </a:cubicBezTo>
                  <a:lnTo>
                    <a:pt x="132" y="13"/>
                  </a:lnTo>
                  <a:cubicBezTo>
                    <a:pt x="84" y="1"/>
                    <a:pt x="4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35"/>
            <p:cNvSpPr/>
            <p:nvPr/>
          </p:nvSpPr>
          <p:spPr>
            <a:xfrm>
              <a:off x="5652775" y="3746725"/>
              <a:ext cx="6575" cy="3000"/>
            </a:xfrm>
            <a:custGeom>
              <a:avLst/>
              <a:gdLst/>
              <a:ahLst/>
              <a:cxnLst/>
              <a:rect l="l" t="t" r="r" b="b"/>
              <a:pathLst>
                <a:path w="263" h="120" extrusionOk="0">
                  <a:moveTo>
                    <a:pt x="84" y="0"/>
                  </a:moveTo>
                  <a:cubicBezTo>
                    <a:pt x="24" y="24"/>
                    <a:pt x="1" y="60"/>
                    <a:pt x="24" y="119"/>
                  </a:cubicBezTo>
                  <a:lnTo>
                    <a:pt x="263" y="119"/>
                  </a:lnTo>
                  <a:cubicBezTo>
                    <a:pt x="203" y="72"/>
                    <a:pt x="143"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35"/>
            <p:cNvSpPr/>
            <p:nvPr/>
          </p:nvSpPr>
          <p:spPr>
            <a:xfrm>
              <a:off x="5793575" y="3782525"/>
              <a:ext cx="25925" cy="7450"/>
            </a:xfrm>
            <a:custGeom>
              <a:avLst/>
              <a:gdLst/>
              <a:ahLst/>
              <a:cxnLst/>
              <a:rect l="l" t="t" r="r" b="b"/>
              <a:pathLst>
                <a:path w="1037" h="298" extrusionOk="0">
                  <a:moveTo>
                    <a:pt x="324" y="1"/>
                  </a:moveTo>
                  <a:cubicBezTo>
                    <a:pt x="276" y="1"/>
                    <a:pt x="227" y="3"/>
                    <a:pt x="179" y="9"/>
                  </a:cubicBezTo>
                  <a:cubicBezTo>
                    <a:pt x="72" y="57"/>
                    <a:pt x="0" y="116"/>
                    <a:pt x="48" y="247"/>
                  </a:cubicBezTo>
                  <a:cubicBezTo>
                    <a:pt x="131" y="259"/>
                    <a:pt x="238" y="271"/>
                    <a:pt x="322" y="295"/>
                  </a:cubicBezTo>
                  <a:cubicBezTo>
                    <a:pt x="355" y="290"/>
                    <a:pt x="389" y="288"/>
                    <a:pt x="423" y="288"/>
                  </a:cubicBezTo>
                  <a:cubicBezTo>
                    <a:pt x="506" y="288"/>
                    <a:pt x="591" y="298"/>
                    <a:pt x="674" y="298"/>
                  </a:cubicBezTo>
                  <a:cubicBezTo>
                    <a:pt x="807" y="298"/>
                    <a:pt x="935" y="273"/>
                    <a:pt x="1036" y="140"/>
                  </a:cubicBezTo>
                  <a:cubicBezTo>
                    <a:pt x="807" y="70"/>
                    <a:pt x="570"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35"/>
            <p:cNvSpPr/>
            <p:nvPr/>
          </p:nvSpPr>
          <p:spPr>
            <a:xfrm>
              <a:off x="5811125" y="3796425"/>
              <a:ext cx="9250" cy="3300"/>
            </a:xfrm>
            <a:custGeom>
              <a:avLst/>
              <a:gdLst/>
              <a:ahLst/>
              <a:cxnLst/>
              <a:rect l="l" t="t" r="r" b="b"/>
              <a:pathLst>
                <a:path w="370" h="132" extrusionOk="0">
                  <a:moveTo>
                    <a:pt x="60" y="1"/>
                  </a:moveTo>
                  <a:cubicBezTo>
                    <a:pt x="25" y="48"/>
                    <a:pt x="13" y="72"/>
                    <a:pt x="1" y="120"/>
                  </a:cubicBezTo>
                  <a:cubicBezTo>
                    <a:pt x="120" y="132"/>
                    <a:pt x="251" y="132"/>
                    <a:pt x="370" y="132"/>
                  </a:cubicBezTo>
                  <a:cubicBezTo>
                    <a:pt x="298" y="13"/>
                    <a:pt x="179" y="3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35"/>
            <p:cNvSpPr/>
            <p:nvPr/>
          </p:nvSpPr>
          <p:spPr>
            <a:xfrm>
              <a:off x="5780175" y="3770525"/>
              <a:ext cx="21450" cy="4600"/>
            </a:xfrm>
            <a:custGeom>
              <a:avLst/>
              <a:gdLst/>
              <a:ahLst/>
              <a:cxnLst/>
              <a:rect l="l" t="t" r="r" b="b"/>
              <a:pathLst>
                <a:path w="858" h="184" extrusionOk="0">
                  <a:moveTo>
                    <a:pt x="560" y="1"/>
                  </a:moveTo>
                  <a:cubicBezTo>
                    <a:pt x="381" y="13"/>
                    <a:pt x="191" y="25"/>
                    <a:pt x="0" y="37"/>
                  </a:cubicBezTo>
                  <a:cubicBezTo>
                    <a:pt x="129" y="159"/>
                    <a:pt x="280" y="184"/>
                    <a:pt x="434" y="184"/>
                  </a:cubicBezTo>
                  <a:cubicBezTo>
                    <a:pt x="537" y="184"/>
                    <a:pt x="642" y="173"/>
                    <a:pt x="742" y="173"/>
                  </a:cubicBezTo>
                  <a:cubicBezTo>
                    <a:pt x="781" y="173"/>
                    <a:pt x="820" y="175"/>
                    <a:pt x="858" y="179"/>
                  </a:cubicBezTo>
                  <a:lnTo>
                    <a:pt x="858" y="37"/>
                  </a:lnTo>
                  <a:cubicBezTo>
                    <a:pt x="798" y="37"/>
                    <a:pt x="762" y="25"/>
                    <a:pt x="715" y="25"/>
                  </a:cubicBezTo>
                  <a:cubicBezTo>
                    <a:pt x="655" y="13"/>
                    <a:pt x="608" y="13"/>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35"/>
            <p:cNvSpPr/>
            <p:nvPr/>
          </p:nvSpPr>
          <p:spPr>
            <a:xfrm>
              <a:off x="5351125" y="3943325"/>
              <a:ext cx="142125" cy="58825"/>
            </a:xfrm>
            <a:custGeom>
              <a:avLst/>
              <a:gdLst/>
              <a:ahLst/>
              <a:cxnLst/>
              <a:rect l="l" t="t" r="r" b="b"/>
              <a:pathLst>
                <a:path w="5685" h="2353" extrusionOk="0">
                  <a:moveTo>
                    <a:pt x="209" y="0"/>
                  </a:moveTo>
                  <a:cubicBezTo>
                    <a:pt x="75" y="0"/>
                    <a:pt x="0" y="91"/>
                    <a:pt x="17" y="304"/>
                  </a:cubicBezTo>
                  <a:cubicBezTo>
                    <a:pt x="29" y="506"/>
                    <a:pt x="89" y="721"/>
                    <a:pt x="148" y="911"/>
                  </a:cubicBezTo>
                  <a:cubicBezTo>
                    <a:pt x="494" y="1328"/>
                    <a:pt x="434" y="2054"/>
                    <a:pt x="1160" y="2161"/>
                  </a:cubicBezTo>
                  <a:cubicBezTo>
                    <a:pt x="1207" y="2163"/>
                    <a:pt x="1254" y="2163"/>
                    <a:pt x="1301" y="2163"/>
                  </a:cubicBezTo>
                  <a:cubicBezTo>
                    <a:pt x="1406" y="2163"/>
                    <a:pt x="1511" y="2161"/>
                    <a:pt x="1616" y="2161"/>
                  </a:cubicBezTo>
                  <a:cubicBezTo>
                    <a:pt x="1821" y="2161"/>
                    <a:pt x="2027" y="2171"/>
                    <a:pt x="2232" y="2233"/>
                  </a:cubicBezTo>
                  <a:cubicBezTo>
                    <a:pt x="2502" y="2326"/>
                    <a:pt x="2773" y="2353"/>
                    <a:pt x="3045" y="2353"/>
                  </a:cubicBezTo>
                  <a:cubicBezTo>
                    <a:pt x="3428" y="2353"/>
                    <a:pt x="3812" y="2299"/>
                    <a:pt x="4197" y="2299"/>
                  </a:cubicBezTo>
                  <a:cubicBezTo>
                    <a:pt x="4312" y="2299"/>
                    <a:pt x="4427" y="2304"/>
                    <a:pt x="4542" y="2316"/>
                  </a:cubicBezTo>
                  <a:cubicBezTo>
                    <a:pt x="4610" y="2306"/>
                    <a:pt x="4679" y="2302"/>
                    <a:pt x="4748" y="2302"/>
                  </a:cubicBezTo>
                  <a:cubicBezTo>
                    <a:pt x="4872" y="2302"/>
                    <a:pt x="4998" y="2313"/>
                    <a:pt x="5122" y="2313"/>
                  </a:cubicBezTo>
                  <a:cubicBezTo>
                    <a:pt x="5316" y="2313"/>
                    <a:pt x="5506" y="2286"/>
                    <a:pt x="5685" y="2149"/>
                  </a:cubicBezTo>
                  <a:cubicBezTo>
                    <a:pt x="5577" y="2035"/>
                    <a:pt x="5448" y="2012"/>
                    <a:pt x="5316" y="2012"/>
                  </a:cubicBezTo>
                  <a:cubicBezTo>
                    <a:pt x="5228" y="2012"/>
                    <a:pt x="5139" y="2022"/>
                    <a:pt x="5052" y="2022"/>
                  </a:cubicBezTo>
                  <a:cubicBezTo>
                    <a:pt x="5025" y="2022"/>
                    <a:pt x="4997" y="2021"/>
                    <a:pt x="4970" y="2019"/>
                  </a:cubicBezTo>
                  <a:cubicBezTo>
                    <a:pt x="4934" y="2013"/>
                    <a:pt x="4897" y="2011"/>
                    <a:pt x="4859" y="2011"/>
                  </a:cubicBezTo>
                  <a:cubicBezTo>
                    <a:pt x="4783" y="2011"/>
                    <a:pt x="4706" y="2019"/>
                    <a:pt x="4630" y="2019"/>
                  </a:cubicBezTo>
                  <a:cubicBezTo>
                    <a:pt x="4499" y="2019"/>
                    <a:pt x="4371" y="1997"/>
                    <a:pt x="4256" y="1876"/>
                  </a:cubicBezTo>
                  <a:cubicBezTo>
                    <a:pt x="3494" y="1602"/>
                    <a:pt x="2684" y="1792"/>
                    <a:pt x="1934" y="1554"/>
                  </a:cubicBezTo>
                  <a:cubicBezTo>
                    <a:pt x="1744" y="1399"/>
                    <a:pt x="1339" y="1447"/>
                    <a:pt x="1387" y="1030"/>
                  </a:cubicBezTo>
                  <a:cubicBezTo>
                    <a:pt x="1479" y="893"/>
                    <a:pt x="1605" y="868"/>
                    <a:pt x="1737" y="868"/>
                  </a:cubicBezTo>
                  <a:cubicBezTo>
                    <a:pt x="1811" y="868"/>
                    <a:pt x="1886" y="876"/>
                    <a:pt x="1958" y="876"/>
                  </a:cubicBezTo>
                  <a:cubicBezTo>
                    <a:pt x="2286" y="870"/>
                    <a:pt x="2619" y="870"/>
                    <a:pt x="2952" y="870"/>
                  </a:cubicBezTo>
                  <a:cubicBezTo>
                    <a:pt x="3286" y="870"/>
                    <a:pt x="3619" y="870"/>
                    <a:pt x="3947" y="864"/>
                  </a:cubicBezTo>
                  <a:cubicBezTo>
                    <a:pt x="4024" y="864"/>
                    <a:pt x="4106" y="872"/>
                    <a:pt x="4186" y="872"/>
                  </a:cubicBezTo>
                  <a:cubicBezTo>
                    <a:pt x="4314" y="872"/>
                    <a:pt x="4439" y="850"/>
                    <a:pt x="4542" y="733"/>
                  </a:cubicBezTo>
                  <a:cubicBezTo>
                    <a:pt x="4380" y="563"/>
                    <a:pt x="4174" y="541"/>
                    <a:pt x="3965" y="541"/>
                  </a:cubicBezTo>
                  <a:cubicBezTo>
                    <a:pt x="3895" y="541"/>
                    <a:pt x="3825" y="544"/>
                    <a:pt x="3756" y="544"/>
                  </a:cubicBezTo>
                  <a:cubicBezTo>
                    <a:pt x="3728" y="544"/>
                    <a:pt x="3700" y="543"/>
                    <a:pt x="3673" y="542"/>
                  </a:cubicBezTo>
                  <a:cubicBezTo>
                    <a:pt x="3537" y="536"/>
                    <a:pt x="3400" y="534"/>
                    <a:pt x="3263" y="534"/>
                  </a:cubicBezTo>
                  <a:cubicBezTo>
                    <a:pt x="2889" y="534"/>
                    <a:pt x="2512" y="550"/>
                    <a:pt x="2134" y="550"/>
                  </a:cubicBezTo>
                  <a:cubicBezTo>
                    <a:pt x="1777" y="550"/>
                    <a:pt x="1420" y="536"/>
                    <a:pt x="1065" y="483"/>
                  </a:cubicBezTo>
                  <a:cubicBezTo>
                    <a:pt x="815" y="387"/>
                    <a:pt x="637" y="149"/>
                    <a:pt x="398" y="42"/>
                  </a:cubicBezTo>
                  <a:cubicBezTo>
                    <a:pt x="327" y="15"/>
                    <a:pt x="263" y="0"/>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35"/>
            <p:cNvSpPr/>
            <p:nvPr/>
          </p:nvSpPr>
          <p:spPr>
            <a:xfrm>
              <a:off x="5393050" y="3977600"/>
              <a:ext cx="140700" cy="13525"/>
            </a:xfrm>
            <a:custGeom>
              <a:avLst/>
              <a:gdLst/>
              <a:ahLst/>
              <a:cxnLst/>
              <a:rect l="l" t="t" r="r" b="b"/>
              <a:pathLst>
                <a:path w="5628" h="541" extrusionOk="0">
                  <a:moveTo>
                    <a:pt x="118" y="1"/>
                  </a:moveTo>
                  <a:cubicBezTo>
                    <a:pt x="48" y="1"/>
                    <a:pt x="1" y="46"/>
                    <a:pt x="7" y="195"/>
                  </a:cubicBezTo>
                  <a:lnTo>
                    <a:pt x="412" y="326"/>
                  </a:lnTo>
                  <a:cubicBezTo>
                    <a:pt x="1127" y="540"/>
                    <a:pt x="1853" y="445"/>
                    <a:pt x="2579" y="505"/>
                  </a:cubicBezTo>
                  <a:cubicBezTo>
                    <a:pt x="3579" y="445"/>
                    <a:pt x="4579" y="386"/>
                    <a:pt x="5591" y="314"/>
                  </a:cubicBezTo>
                  <a:cubicBezTo>
                    <a:pt x="5627" y="195"/>
                    <a:pt x="5556" y="124"/>
                    <a:pt x="5449" y="76"/>
                  </a:cubicBezTo>
                  <a:cubicBezTo>
                    <a:pt x="5198" y="76"/>
                    <a:pt x="4937" y="64"/>
                    <a:pt x="4675" y="64"/>
                  </a:cubicBezTo>
                  <a:cubicBezTo>
                    <a:pt x="3749" y="79"/>
                    <a:pt x="2818" y="167"/>
                    <a:pt x="1889" y="167"/>
                  </a:cubicBezTo>
                  <a:cubicBezTo>
                    <a:pt x="1360" y="167"/>
                    <a:pt x="832" y="139"/>
                    <a:pt x="305" y="52"/>
                  </a:cubicBezTo>
                  <a:cubicBezTo>
                    <a:pt x="238" y="27"/>
                    <a:pt x="172" y="1"/>
                    <a:pt x="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35"/>
            <p:cNvSpPr/>
            <p:nvPr/>
          </p:nvSpPr>
          <p:spPr>
            <a:xfrm>
              <a:off x="5513475" y="3870200"/>
              <a:ext cx="159875" cy="17725"/>
            </a:xfrm>
            <a:custGeom>
              <a:avLst/>
              <a:gdLst/>
              <a:ahLst/>
              <a:cxnLst/>
              <a:rect l="l" t="t" r="r" b="b"/>
              <a:pathLst>
                <a:path w="6395" h="709" extrusionOk="0">
                  <a:moveTo>
                    <a:pt x="5884" y="1"/>
                  </a:moveTo>
                  <a:cubicBezTo>
                    <a:pt x="5712" y="1"/>
                    <a:pt x="5535" y="75"/>
                    <a:pt x="5358" y="205"/>
                  </a:cubicBezTo>
                  <a:cubicBezTo>
                    <a:pt x="5285" y="351"/>
                    <a:pt x="5176" y="360"/>
                    <a:pt x="5054" y="360"/>
                  </a:cubicBezTo>
                  <a:cubicBezTo>
                    <a:pt x="5037" y="360"/>
                    <a:pt x="5019" y="360"/>
                    <a:pt x="5001" y="360"/>
                  </a:cubicBezTo>
                  <a:cubicBezTo>
                    <a:pt x="4311" y="336"/>
                    <a:pt x="3644" y="336"/>
                    <a:pt x="2953" y="324"/>
                  </a:cubicBezTo>
                  <a:cubicBezTo>
                    <a:pt x="2846" y="288"/>
                    <a:pt x="2739" y="270"/>
                    <a:pt x="2633" y="270"/>
                  </a:cubicBezTo>
                  <a:cubicBezTo>
                    <a:pt x="2528" y="270"/>
                    <a:pt x="2423" y="288"/>
                    <a:pt x="2322" y="324"/>
                  </a:cubicBezTo>
                  <a:lnTo>
                    <a:pt x="2096" y="324"/>
                  </a:lnTo>
                  <a:cubicBezTo>
                    <a:pt x="2040" y="296"/>
                    <a:pt x="1983" y="284"/>
                    <a:pt x="1927" y="284"/>
                  </a:cubicBezTo>
                  <a:cubicBezTo>
                    <a:pt x="1864" y="284"/>
                    <a:pt x="1802" y="299"/>
                    <a:pt x="1739" y="324"/>
                  </a:cubicBezTo>
                  <a:lnTo>
                    <a:pt x="1524" y="324"/>
                  </a:lnTo>
                  <a:cubicBezTo>
                    <a:pt x="1419" y="286"/>
                    <a:pt x="1308" y="277"/>
                    <a:pt x="1196" y="277"/>
                  </a:cubicBezTo>
                  <a:cubicBezTo>
                    <a:pt x="1094" y="277"/>
                    <a:pt x="992" y="284"/>
                    <a:pt x="890" y="284"/>
                  </a:cubicBezTo>
                  <a:cubicBezTo>
                    <a:pt x="752" y="284"/>
                    <a:pt x="615" y="271"/>
                    <a:pt x="489" y="205"/>
                  </a:cubicBezTo>
                  <a:cubicBezTo>
                    <a:pt x="407" y="180"/>
                    <a:pt x="332" y="165"/>
                    <a:pt x="258" y="165"/>
                  </a:cubicBezTo>
                  <a:cubicBezTo>
                    <a:pt x="192" y="165"/>
                    <a:pt x="128" y="177"/>
                    <a:pt x="60" y="205"/>
                  </a:cubicBezTo>
                  <a:cubicBezTo>
                    <a:pt x="0" y="372"/>
                    <a:pt x="84" y="467"/>
                    <a:pt x="215" y="550"/>
                  </a:cubicBezTo>
                  <a:lnTo>
                    <a:pt x="620" y="586"/>
                  </a:lnTo>
                  <a:cubicBezTo>
                    <a:pt x="786" y="550"/>
                    <a:pt x="929" y="550"/>
                    <a:pt x="1096" y="550"/>
                  </a:cubicBezTo>
                  <a:lnTo>
                    <a:pt x="1548" y="550"/>
                  </a:lnTo>
                  <a:cubicBezTo>
                    <a:pt x="1632" y="550"/>
                    <a:pt x="1703" y="550"/>
                    <a:pt x="1786" y="610"/>
                  </a:cubicBezTo>
                  <a:cubicBezTo>
                    <a:pt x="2834" y="622"/>
                    <a:pt x="3882" y="622"/>
                    <a:pt x="4942" y="633"/>
                  </a:cubicBezTo>
                  <a:cubicBezTo>
                    <a:pt x="5165" y="671"/>
                    <a:pt x="5389" y="708"/>
                    <a:pt x="5613" y="708"/>
                  </a:cubicBezTo>
                  <a:cubicBezTo>
                    <a:pt x="5818" y="708"/>
                    <a:pt x="6023" y="677"/>
                    <a:pt x="6227" y="586"/>
                  </a:cubicBezTo>
                  <a:cubicBezTo>
                    <a:pt x="6144" y="324"/>
                    <a:pt x="5906" y="514"/>
                    <a:pt x="5811" y="372"/>
                  </a:cubicBezTo>
                  <a:lnTo>
                    <a:pt x="5811" y="372"/>
                  </a:lnTo>
                  <a:cubicBezTo>
                    <a:pt x="5924" y="378"/>
                    <a:pt x="6041" y="424"/>
                    <a:pt x="6146" y="424"/>
                  </a:cubicBezTo>
                  <a:cubicBezTo>
                    <a:pt x="6241" y="424"/>
                    <a:pt x="6327" y="387"/>
                    <a:pt x="6394" y="252"/>
                  </a:cubicBezTo>
                  <a:cubicBezTo>
                    <a:pt x="6232" y="78"/>
                    <a:pt x="6060" y="1"/>
                    <a:pt x="5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35"/>
            <p:cNvSpPr/>
            <p:nvPr/>
          </p:nvSpPr>
          <p:spPr>
            <a:xfrm>
              <a:off x="5371200" y="3949125"/>
              <a:ext cx="140225" cy="12950"/>
            </a:xfrm>
            <a:custGeom>
              <a:avLst/>
              <a:gdLst/>
              <a:ahLst/>
              <a:cxnLst/>
              <a:rect l="l" t="t" r="r" b="b"/>
              <a:pathLst>
                <a:path w="5609" h="518" extrusionOk="0">
                  <a:moveTo>
                    <a:pt x="1334" y="10"/>
                  </a:moveTo>
                  <a:cubicBezTo>
                    <a:pt x="1087" y="10"/>
                    <a:pt x="840" y="12"/>
                    <a:pt x="596" y="24"/>
                  </a:cubicBezTo>
                  <a:cubicBezTo>
                    <a:pt x="568" y="26"/>
                    <a:pt x="540" y="26"/>
                    <a:pt x="511" y="26"/>
                  </a:cubicBezTo>
                  <a:cubicBezTo>
                    <a:pt x="493" y="26"/>
                    <a:pt x="474" y="26"/>
                    <a:pt x="455" y="26"/>
                  </a:cubicBezTo>
                  <a:cubicBezTo>
                    <a:pt x="249" y="26"/>
                    <a:pt x="39" y="39"/>
                    <a:pt x="0" y="358"/>
                  </a:cubicBezTo>
                  <a:cubicBezTo>
                    <a:pt x="187" y="495"/>
                    <a:pt x="395" y="517"/>
                    <a:pt x="603" y="517"/>
                  </a:cubicBezTo>
                  <a:cubicBezTo>
                    <a:pt x="700" y="517"/>
                    <a:pt x="798" y="513"/>
                    <a:pt x="893" y="513"/>
                  </a:cubicBezTo>
                  <a:cubicBezTo>
                    <a:pt x="1846" y="513"/>
                    <a:pt x="2786" y="501"/>
                    <a:pt x="3739" y="501"/>
                  </a:cubicBezTo>
                  <a:cubicBezTo>
                    <a:pt x="3880" y="487"/>
                    <a:pt x="4022" y="483"/>
                    <a:pt x="4164" y="483"/>
                  </a:cubicBezTo>
                  <a:cubicBezTo>
                    <a:pt x="4335" y="483"/>
                    <a:pt x="4507" y="489"/>
                    <a:pt x="4678" y="489"/>
                  </a:cubicBezTo>
                  <a:cubicBezTo>
                    <a:pt x="4992" y="489"/>
                    <a:pt x="5305" y="471"/>
                    <a:pt x="5608" y="370"/>
                  </a:cubicBezTo>
                  <a:cubicBezTo>
                    <a:pt x="5596" y="274"/>
                    <a:pt x="5549" y="215"/>
                    <a:pt x="5477" y="167"/>
                  </a:cubicBezTo>
                  <a:cubicBezTo>
                    <a:pt x="5447" y="161"/>
                    <a:pt x="5421" y="158"/>
                    <a:pt x="5394" y="158"/>
                  </a:cubicBezTo>
                  <a:cubicBezTo>
                    <a:pt x="5367" y="158"/>
                    <a:pt x="5340" y="161"/>
                    <a:pt x="5310" y="167"/>
                  </a:cubicBezTo>
                  <a:cubicBezTo>
                    <a:pt x="5280" y="212"/>
                    <a:pt x="5250" y="230"/>
                    <a:pt x="5221" y="230"/>
                  </a:cubicBezTo>
                  <a:cubicBezTo>
                    <a:pt x="5181" y="230"/>
                    <a:pt x="5143" y="197"/>
                    <a:pt x="5108" y="155"/>
                  </a:cubicBezTo>
                  <a:lnTo>
                    <a:pt x="4941" y="155"/>
                  </a:lnTo>
                  <a:cubicBezTo>
                    <a:pt x="4922" y="157"/>
                    <a:pt x="4903" y="158"/>
                    <a:pt x="4884" y="158"/>
                  </a:cubicBezTo>
                  <a:cubicBezTo>
                    <a:pt x="4760" y="158"/>
                    <a:pt x="4636" y="127"/>
                    <a:pt x="4513" y="96"/>
                  </a:cubicBezTo>
                  <a:cubicBezTo>
                    <a:pt x="4459" y="91"/>
                    <a:pt x="4406" y="88"/>
                    <a:pt x="4354" y="88"/>
                  </a:cubicBezTo>
                  <a:cubicBezTo>
                    <a:pt x="4279" y="88"/>
                    <a:pt x="4204" y="94"/>
                    <a:pt x="4120" y="108"/>
                  </a:cubicBezTo>
                  <a:cubicBezTo>
                    <a:pt x="4017" y="145"/>
                    <a:pt x="3919" y="159"/>
                    <a:pt x="3823" y="159"/>
                  </a:cubicBezTo>
                  <a:cubicBezTo>
                    <a:pt x="3640" y="159"/>
                    <a:pt x="3466" y="107"/>
                    <a:pt x="3286" y="60"/>
                  </a:cubicBezTo>
                  <a:cubicBezTo>
                    <a:pt x="2870" y="1"/>
                    <a:pt x="2477" y="24"/>
                    <a:pt x="2072" y="12"/>
                  </a:cubicBezTo>
                  <a:cubicBezTo>
                    <a:pt x="1828" y="12"/>
                    <a:pt x="1581" y="10"/>
                    <a:pt x="1334" y="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35"/>
            <p:cNvSpPr/>
            <p:nvPr/>
          </p:nvSpPr>
          <p:spPr>
            <a:xfrm>
              <a:off x="5536100" y="3977700"/>
              <a:ext cx="123550" cy="8650"/>
            </a:xfrm>
            <a:custGeom>
              <a:avLst/>
              <a:gdLst/>
              <a:ahLst/>
              <a:cxnLst/>
              <a:rect l="l" t="t" r="r" b="b"/>
              <a:pathLst>
                <a:path w="4942" h="346" extrusionOk="0">
                  <a:moveTo>
                    <a:pt x="4668" y="1"/>
                  </a:moveTo>
                  <a:cubicBezTo>
                    <a:pt x="4373" y="12"/>
                    <a:pt x="4076" y="15"/>
                    <a:pt x="3779" y="15"/>
                  </a:cubicBezTo>
                  <a:cubicBezTo>
                    <a:pt x="3426" y="15"/>
                    <a:pt x="3072" y="11"/>
                    <a:pt x="2719" y="11"/>
                  </a:cubicBezTo>
                  <a:cubicBezTo>
                    <a:pt x="2144" y="11"/>
                    <a:pt x="1570" y="23"/>
                    <a:pt x="1000" y="84"/>
                  </a:cubicBezTo>
                  <a:cubicBezTo>
                    <a:pt x="926" y="140"/>
                    <a:pt x="842" y="157"/>
                    <a:pt x="754" y="157"/>
                  </a:cubicBezTo>
                  <a:cubicBezTo>
                    <a:pt x="628" y="157"/>
                    <a:pt x="493" y="123"/>
                    <a:pt x="368" y="123"/>
                  </a:cubicBezTo>
                  <a:cubicBezTo>
                    <a:pt x="226" y="123"/>
                    <a:pt x="95" y="166"/>
                    <a:pt x="0" y="346"/>
                  </a:cubicBezTo>
                  <a:cubicBezTo>
                    <a:pt x="1620" y="310"/>
                    <a:pt x="3263" y="263"/>
                    <a:pt x="4882" y="239"/>
                  </a:cubicBezTo>
                  <a:cubicBezTo>
                    <a:pt x="4941" y="179"/>
                    <a:pt x="4941" y="120"/>
                    <a:pt x="4870" y="72"/>
                  </a:cubicBezTo>
                  <a:cubicBezTo>
                    <a:pt x="4810" y="48"/>
                    <a:pt x="4727" y="1"/>
                    <a:pt x="4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35"/>
            <p:cNvSpPr/>
            <p:nvPr/>
          </p:nvSpPr>
          <p:spPr>
            <a:xfrm>
              <a:off x="5636400" y="3873225"/>
              <a:ext cx="79800" cy="19400"/>
            </a:xfrm>
            <a:custGeom>
              <a:avLst/>
              <a:gdLst/>
              <a:ahLst/>
              <a:cxnLst/>
              <a:rect l="l" t="t" r="r" b="b"/>
              <a:pathLst>
                <a:path w="3192" h="776" extrusionOk="0">
                  <a:moveTo>
                    <a:pt x="2294" y="0"/>
                  </a:moveTo>
                  <a:cubicBezTo>
                    <a:pt x="2013" y="0"/>
                    <a:pt x="1733" y="78"/>
                    <a:pt x="1453" y="215"/>
                  </a:cubicBezTo>
                  <a:cubicBezTo>
                    <a:pt x="1396" y="239"/>
                    <a:pt x="1336" y="246"/>
                    <a:pt x="1274" y="246"/>
                  </a:cubicBezTo>
                  <a:cubicBezTo>
                    <a:pt x="1179" y="246"/>
                    <a:pt x="1080" y="229"/>
                    <a:pt x="985" y="229"/>
                  </a:cubicBezTo>
                  <a:cubicBezTo>
                    <a:pt x="899" y="229"/>
                    <a:pt x="815" y="243"/>
                    <a:pt x="739" y="298"/>
                  </a:cubicBezTo>
                  <a:cubicBezTo>
                    <a:pt x="858" y="441"/>
                    <a:pt x="1072" y="310"/>
                    <a:pt x="1168" y="536"/>
                  </a:cubicBezTo>
                  <a:lnTo>
                    <a:pt x="1" y="536"/>
                  </a:lnTo>
                  <a:cubicBezTo>
                    <a:pt x="60" y="572"/>
                    <a:pt x="120" y="632"/>
                    <a:pt x="179" y="655"/>
                  </a:cubicBezTo>
                  <a:cubicBezTo>
                    <a:pt x="344" y="675"/>
                    <a:pt x="510" y="681"/>
                    <a:pt x="676" y="681"/>
                  </a:cubicBezTo>
                  <a:cubicBezTo>
                    <a:pt x="914" y="681"/>
                    <a:pt x="1152" y="669"/>
                    <a:pt x="1389" y="669"/>
                  </a:cubicBezTo>
                  <a:cubicBezTo>
                    <a:pt x="1688" y="669"/>
                    <a:pt x="1985" y="688"/>
                    <a:pt x="2275" y="774"/>
                  </a:cubicBezTo>
                  <a:cubicBezTo>
                    <a:pt x="2279" y="775"/>
                    <a:pt x="2284" y="776"/>
                    <a:pt x="2290" y="776"/>
                  </a:cubicBezTo>
                  <a:cubicBezTo>
                    <a:pt x="2347" y="776"/>
                    <a:pt x="2465" y="724"/>
                    <a:pt x="2465" y="691"/>
                  </a:cubicBezTo>
                  <a:cubicBezTo>
                    <a:pt x="2515" y="421"/>
                    <a:pt x="2675" y="388"/>
                    <a:pt x="2850" y="388"/>
                  </a:cubicBezTo>
                  <a:cubicBezTo>
                    <a:pt x="2904" y="388"/>
                    <a:pt x="2961" y="392"/>
                    <a:pt x="3015" y="392"/>
                  </a:cubicBezTo>
                  <a:cubicBezTo>
                    <a:pt x="3078" y="392"/>
                    <a:pt x="3138" y="387"/>
                    <a:pt x="3192" y="370"/>
                  </a:cubicBezTo>
                  <a:cubicBezTo>
                    <a:pt x="3180" y="322"/>
                    <a:pt x="3156" y="274"/>
                    <a:pt x="3144" y="251"/>
                  </a:cubicBezTo>
                  <a:cubicBezTo>
                    <a:pt x="2858" y="78"/>
                    <a:pt x="2575"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35"/>
            <p:cNvSpPr/>
            <p:nvPr/>
          </p:nvSpPr>
          <p:spPr>
            <a:xfrm>
              <a:off x="5424275" y="3882400"/>
              <a:ext cx="83875" cy="15475"/>
            </a:xfrm>
            <a:custGeom>
              <a:avLst/>
              <a:gdLst/>
              <a:ahLst/>
              <a:cxnLst/>
              <a:rect l="l" t="t" r="r" b="b"/>
              <a:pathLst>
                <a:path w="3355" h="619" extrusionOk="0">
                  <a:moveTo>
                    <a:pt x="2955" y="1"/>
                  </a:moveTo>
                  <a:cubicBezTo>
                    <a:pt x="2828" y="1"/>
                    <a:pt x="2710" y="49"/>
                    <a:pt x="2592" y="134"/>
                  </a:cubicBezTo>
                  <a:cubicBezTo>
                    <a:pt x="1735" y="229"/>
                    <a:pt x="890" y="324"/>
                    <a:pt x="20" y="419"/>
                  </a:cubicBezTo>
                  <a:cubicBezTo>
                    <a:pt x="0" y="540"/>
                    <a:pt x="40" y="618"/>
                    <a:pt x="138" y="618"/>
                  </a:cubicBezTo>
                  <a:cubicBezTo>
                    <a:pt x="156" y="618"/>
                    <a:pt x="177" y="615"/>
                    <a:pt x="199" y="610"/>
                  </a:cubicBezTo>
                  <a:lnTo>
                    <a:pt x="2616" y="431"/>
                  </a:lnTo>
                  <a:cubicBezTo>
                    <a:pt x="2652" y="392"/>
                    <a:pt x="2691" y="379"/>
                    <a:pt x="2730" y="379"/>
                  </a:cubicBezTo>
                  <a:cubicBezTo>
                    <a:pt x="2813" y="379"/>
                    <a:pt x="2900" y="435"/>
                    <a:pt x="2980" y="435"/>
                  </a:cubicBezTo>
                  <a:cubicBezTo>
                    <a:pt x="3002" y="435"/>
                    <a:pt x="3024" y="431"/>
                    <a:pt x="3045" y="419"/>
                  </a:cubicBezTo>
                  <a:cubicBezTo>
                    <a:pt x="3152" y="372"/>
                    <a:pt x="3295" y="384"/>
                    <a:pt x="3330" y="253"/>
                  </a:cubicBezTo>
                  <a:cubicBezTo>
                    <a:pt x="3354" y="122"/>
                    <a:pt x="3223" y="62"/>
                    <a:pt x="3116" y="26"/>
                  </a:cubicBezTo>
                  <a:cubicBezTo>
                    <a:pt x="3060" y="9"/>
                    <a:pt x="3007" y="1"/>
                    <a:pt x="2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35"/>
            <p:cNvSpPr/>
            <p:nvPr/>
          </p:nvSpPr>
          <p:spPr>
            <a:xfrm>
              <a:off x="5421500" y="3905775"/>
              <a:ext cx="66100" cy="9225"/>
            </a:xfrm>
            <a:custGeom>
              <a:avLst/>
              <a:gdLst/>
              <a:ahLst/>
              <a:cxnLst/>
              <a:rect l="l" t="t" r="r" b="b"/>
              <a:pathLst>
                <a:path w="2644" h="369" extrusionOk="0">
                  <a:moveTo>
                    <a:pt x="1075" y="1"/>
                  </a:moveTo>
                  <a:cubicBezTo>
                    <a:pt x="999" y="1"/>
                    <a:pt x="925" y="24"/>
                    <a:pt x="858" y="80"/>
                  </a:cubicBezTo>
                  <a:cubicBezTo>
                    <a:pt x="858" y="92"/>
                    <a:pt x="846" y="92"/>
                    <a:pt x="810" y="103"/>
                  </a:cubicBezTo>
                  <a:cubicBezTo>
                    <a:pt x="803" y="110"/>
                    <a:pt x="796" y="113"/>
                    <a:pt x="788" y="113"/>
                  </a:cubicBezTo>
                  <a:cubicBezTo>
                    <a:pt x="767" y="113"/>
                    <a:pt x="744" y="93"/>
                    <a:pt x="727" y="68"/>
                  </a:cubicBezTo>
                  <a:lnTo>
                    <a:pt x="715" y="68"/>
                  </a:lnTo>
                  <a:cubicBezTo>
                    <a:pt x="477" y="80"/>
                    <a:pt x="227" y="68"/>
                    <a:pt x="0" y="222"/>
                  </a:cubicBezTo>
                  <a:cubicBezTo>
                    <a:pt x="75" y="338"/>
                    <a:pt x="170" y="368"/>
                    <a:pt x="271" y="368"/>
                  </a:cubicBezTo>
                  <a:cubicBezTo>
                    <a:pt x="346" y="368"/>
                    <a:pt x="424" y="352"/>
                    <a:pt x="501" y="342"/>
                  </a:cubicBezTo>
                  <a:lnTo>
                    <a:pt x="2572" y="342"/>
                  </a:lnTo>
                  <a:cubicBezTo>
                    <a:pt x="2644" y="187"/>
                    <a:pt x="2525" y="115"/>
                    <a:pt x="2406" y="80"/>
                  </a:cubicBezTo>
                  <a:cubicBezTo>
                    <a:pt x="2398" y="84"/>
                    <a:pt x="2387" y="85"/>
                    <a:pt x="2375" y="85"/>
                  </a:cubicBezTo>
                  <a:cubicBezTo>
                    <a:pt x="2351" y="85"/>
                    <a:pt x="2322" y="80"/>
                    <a:pt x="2298" y="80"/>
                  </a:cubicBezTo>
                  <a:cubicBezTo>
                    <a:pt x="2249" y="117"/>
                    <a:pt x="2196" y="138"/>
                    <a:pt x="2142" y="138"/>
                  </a:cubicBezTo>
                  <a:cubicBezTo>
                    <a:pt x="2092" y="138"/>
                    <a:pt x="2040" y="120"/>
                    <a:pt x="1989" y="80"/>
                  </a:cubicBezTo>
                  <a:lnTo>
                    <a:pt x="1870" y="80"/>
                  </a:lnTo>
                  <a:cubicBezTo>
                    <a:pt x="1796" y="135"/>
                    <a:pt x="1723" y="165"/>
                    <a:pt x="1650" y="165"/>
                  </a:cubicBezTo>
                  <a:cubicBezTo>
                    <a:pt x="1580" y="165"/>
                    <a:pt x="1511" y="138"/>
                    <a:pt x="1441" y="80"/>
                  </a:cubicBezTo>
                  <a:cubicBezTo>
                    <a:pt x="1393" y="80"/>
                    <a:pt x="1334" y="56"/>
                    <a:pt x="1286" y="56"/>
                  </a:cubicBezTo>
                  <a:cubicBezTo>
                    <a:pt x="1217" y="21"/>
                    <a:pt x="1145" y="1"/>
                    <a:pt x="10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35"/>
            <p:cNvSpPr/>
            <p:nvPr/>
          </p:nvSpPr>
          <p:spPr>
            <a:xfrm>
              <a:off x="5507525" y="3950600"/>
              <a:ext cx="50925" cy="10325"/>
            </a:xfrm>
            <a:custGeom>
              <a:avLst/>
              <a:gdLst/>
              <a:ahLst/>
              <a:cxnLst/>
              <a:rect l="l" t="t" r="r" b="b"/>
              <a:pathLst>
                <a:path w="2037" h="413" extrusionOk="0">
                  <a:moveTo>
                    <a:pt x="360" y="1"/>
                  </a:moveTo>
                  <a:cubicBezTo>
                    <a:pt x="233" y="1"/>
                    <a:pt x="110" y="57"/>
                    <a:pt x="0" y="180"/>
                  </a:cubicBezTo>
                  <a:cubicBezTo>
                    <a:pt x="60" y="215"/>
                    <a:pt x="96" y="263"/>
                    <a:pt x="155" y="311"/>
                  </a:cubicBezTo>
                  <a:cubicBezTo>
                    <a:pt x="448" y="377"/>
                    <a:pt x="790" y="413"/>
                    <a:pt x="1111" y="413"/>
                  </a:cubicBezTo>
                  <a:cubicBezTo>
                    <a:pt x="1482" y="413"/>
                    <a:pt x="1826" y="365"/>
                    <a:pt x="2036" y="263"/>
                  </a:cubicBezTo>
                  <a:lnTo>
                    <a:pt x="2036" y="263"/>
                  </a:lnTo>
                  <a:cubicBezTo>
                    <a:pt x="1952" y="285"/>
                    <a:pt x="1870" y="293"/>
                    <a:pt x="1790" y="293"/>
                  </a:cubicBezTo>
                  <a:cubicBezTo>
                    <a:pt x="1452" y="293"/>
                    <a:pt x="1139" y="141"/>
                    <a:pt x="808" y="141"/>
                  </a:cubicBezTo>
                  <a:cubicBezTo>
                    <a:pt x="781" y="141"/>
                    <a:pt x="754" y="142"/>
                    <a:pt x="727" y="144"/>
                  </a:cubicBezTo>
                  <a:cubicBezTo>
                    <a:pt x="605" y="51"/>
                    <a:pt x="481" y="1"/>
                    <a:pt x="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35"/>
            <p:cNvSpPr/>
            <p:nvPr/>
          </p:nvSpPr>
          <p:spPr>
            <a:xfrm>
              <a:off x="5489075" y="3879150"/>
              <a:ext cx="44075" cy="13750"/>
            </a:xfrm>
            <a:custGeom>
              <a:avLst/>
              <a:gdLst/>
              <a:ahLst/>
              <a:cxnLst/>
              <a:rect l="l" t="t" r="r" b="b"/>
              <a:pathLst>
                <a:path w="1763" h="550" extrusionOk="0">
                  <a:moveTo>
                    <a:pt x="544" y="0"/>
                  </a:moveTo>
                  <a:cubicBezTo>
                    <a:pt x="367" y="0"/>
                    <a:pt x="192" y="43"/>
                    <a:pt x="24" y="156"/>
                  </a:cubicBezTo>
                  <a:cubicBezTo>
                    <a:pt x="24" y="192"/>
                    <a:pt x="24" y="240"/>
                    <a:pt x="0" y="275"/>
                  </a:cubicBezTo>
                  <a:cubicBezTo>
                    <a:pt x="131" y="275"/>
                    <a:pt x="286" y="275"/>
                    <a:pt x="417" y="299"/>
                  </a:cubicBezTo>
                  <a:cubicBezTo>
                    <a:pt x="476" y="299"/>
                    <a:pt x="536" y="323"/>
                    <a:pt x="595" y="335"/>
                  </a:cubicBezTo>
                  <a:cubicBezTo>
                    <a:pt x="560" y="418"/>
                    <a:pt x="500" y="478"/>
                    <a:pt x="453" y="549"/>
                  </a:cubicBezTo>
                  <a:cubicBezTo>
                    <a:pt x="893" y="549"/>
                    <a:pt x="1310" y="371"/>
                    <a:pt x="1762" y="299"/>
                  </a:cubicBezTo>
                  <a:cubicBezTo>
                    <a:pt x="1750" y="216"/>
                    <a:pt x="1655" y="216"/>
                    <a:pt x="1608" y="156"/>
                  </a:cubicBezTo>
                  <a:cubicBezTo>
                    <a:pt x="1465" y="144"/>
                    <a:pt x="1322" y="144"/>
                    <a:pt x="1179" y="133"/>
                  </a:cubicBezTo>
                  <a:cubicBezTo>
                    <a:pt x="971" y="61"/>
                    <a:pt x="756" y="0"/>
                    <a:pt x="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35"/>
            <p:cNvSpPr/>
            <p:nvPr/>
          </p:nvSpPr>
          <p:spPr>
            <a:xfrm>
              <a:off x="5451550" y="3919825"/>
              <a:ext cx="41400" cy="9075"/>
            </a:xfrm>
            <a:custGeom>
              <a:avLst/>
              <a:gdLst/>
              <a:ahLst/>
              <a:cxnLst/>
              <a:rect l="l" t="t" r="r" b="b"/>
              <a:pathLst>
                <a:path w="1656" h="363" extrusionOk="0">
                  <a:moveTo>
                    <a:pt x="521" y="1"/>
                  </a:moveTo>
                  <a:cubicBezTo>
                    <a:pt x="428" y="1"/>
                    <a:pt x="333" y="18"/>
                    <a:pt x="239" y="65"/>
                  </a:cubicBezTo>
                  <a:cubicBezTo>
                    <a:pt x="180" y="65"/>
                    <a:pt x="132" y="77"/>
                    <a:pt x="72" y="77"/>
                  </a:cubicBezTo>
                  <a:cubicBezTo>
                    <a:pt x="1" y="244"/>
                    <a:pt x="156" y="292"/>
                    <a:pt x="227" y="363"/>
                  </a:cubicBezTo>
                  <a:lnTo>
                    <a:pt x="537" y="363"/>
                  </a:lnTo>
                  <a:cubicBezTo>
                    <a:pt x="537" y="351"/>
                    <a:pt x="549" y="351"/>
                    <a:pt x="572" y="315"/>
                  </a:cubicBezTo>
                  <a:cubicBezTo>
                    <a:pt x="584" y="315"/>
                    <a:pt x="608" y="339"/>
                    <a:pt x="644" y="363"/>
                  </a:cubicBezTo>
                  <a:lnTo>
                    <a:pt x="1656" y="363"/>
                  </a:lnTo>
                  <a:cubicBezTo>
                    <a:pt x="1549" y="196"/>
                    <a:pt x="1370" y="172"/>
                    <a:pt x="1227" y="77"/>
                  </a:cubicBezTo>
                  <a:lnTo>
                    <a:pt x="942" y="77"/>
                  </a:lnTo>
                  <a:cubicBezTo>
                    <a:pt x="805" y="41"/>
                    <a:pt x="664" y="1"/>
                    <a:pt x="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35"/>
            <p:cNvSpPr/>
            <p:nvPr/>
          </p:nvSpPr>
          <p:spPr>
            <a:xfrm>
              <a:off x="5658125" y="3978350"/>
              <a:ext cx="38975" cy="6075"/>
            </a:xfrm>
            <a:custGeom>
              <a:avLst/>
              <a:gdLst/>
              <a:ahLst/>
              <a:cxnLst/>
              <a:rect l="l" t="t" r="r" b="b"/>
              <a:pathLst>
                <a:path w="1559" h="243" extrusionOk="0">
                  <a:moveTo>
                    <a:pt x="398" y="1"/>
                  </a:moveTo>
                  <a:cubicBezTo>
                    <a:pt x="266" y="1"/>
                    <a:pt x="134" y="13"/>
                    <a:pt x="1" y="46"/>
                  </a:cubicBezTo>
                  <a:lnTo>
                    <a:pt x="1" y="213"/>
                  </a:lnTo>
                  <a:cubicBezTo>
                    <a:pt x="465" y="213"/>
                    <a:pt x="906" y="213"/>
                    <a:pt x="1358" y="237"/>
                  </a:cubicBezTo>
                  <a:cubicBezTo>
                    <a:pt x="1383" y="240"/>
                    <a:pt x="1405" y="242"/>
                    <a:pt x="1425" y="242"/>
                  </a:cubicBezTo>
                  <a:cubicBezTo>
                    <a:pt x="1527" y="242"/>
                    <a:pt x="1559" y="188"/>
                    <a:pt x="1549" y="58"/>
                  </a:cubicBezTo>
                  <a:lnTo>
                    <a:pt x="1549" y="58"/>
                  </a:lnTo>
                  <a:cubicBezTo>
                    <a:pt x="1480" y="66"/>
                    <a:pt x="1411" y="69"/>
                    <a:pt x="1343" y="69"/>
                  </a:cubicBezTo>
                  <a:cubicBezTo>
                    <a:pt x="1029" y="69"/>
                    <a:pt x="715"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35"/>
            <p:cNvSpPr/>
            <p:nvPr/>
          </p:nvSpPr>
          <p:spPr>
            <a:xfrm>
              <a:off x="5516750" y="3943425"/>
              <a:ext cx="40200" cy="7800"/>
            </a:xfrm>
            <a:custGeom>
              <a:avLst/>
              <a:gdLst/>
              <a:ahLst/>
              <a:cxnLst/>
              <a:rect l="l" t="t" r="r" b="b"/>
              <a:pathLst>
                <a:path w="1608" h="312" extrusionOk="0">
                  <a:moveTo>
                    <a:pt x="257" y="0"/>
                  </a:moveTo>
                  <a:cubicBezTo>
                    <a:pt x="192" y="0"/>
                    <a:pt x="126" y="5"/>
                    <a:pt x="60" y="14"/>
                  </a:cubicBezTo>
                  <a:cubicBezTo>
                    <a:pt x="0" y="205"/>
                    <a:pt x="143" y="240"/>
                    <a:pt x="286" y="300"/>
                  </a:cubicBezTo>
                  <a:cubicBezTo>
                    <a:pt x="298" y="300"/>
                    <a:pt x="322" y="312"/>
                    <a:pt x="358" y="312"/>
                  </a:cubicBezTo>
                  <a:cubicBezTo>
                    <a:pt x="414" y="308"/>
                    <a:pt x="471" y="307"/>
                    <a:pt x="528" y="307"/>
                  </a:cubicBezTo>
                  <a:cubicBezTo>
                    <a:pt x="626" y="307"/>
                    <a:pt x="725" y="310"/>
                    <a:pt x="829" y="310"/>
                  </a:cubicBezTo>
                  <a:cubicBezTo>
                    <a:pt x="1065" y="310"/>
                    <a:pt x="1320" y="293"/>
                    <a:pt x="1608" y="181"/>
                  </a:cubicBezTo>
                  <a:cubicBezTo>
                    <a:pt x="1083" y="171"/>
                    <a:pt x="674" y="0"/>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35"/>
            <p:cNvSpPr/>
            <p:nvPr/>
          </p:nvSpPr>
          <p:spPr>
            <a:xfrm>
              <a:off x="5488650" y="3910900"/>
              <a:ext cx="29900" cy="6500"/>
            </a:xfrm>
            <a:custGeom>
              <a:avLst/>
              <a:gdLst/>
              <a:ahLst/>
              <a:cxnLst/>
              <a:rect l="l" t="t" r="r" b="b"/>
              <a:pathLst>
                <a:path w="1196" h="260" extrusionOk="0">
                  <a:moveTo>
                    <a:pt x="131" y="0"/>
                  </a:moveTo>
                  <a:cubicBezTo>
                    <a:pt x="38" y="0"/>
                    <a:pt x="0" y="59"/>
                    <a:pt x="41" y="160"/>
                  </a:cubicBezTo>
                  <a:cubicBezTo>
                    <a:pt x="209" y="218"/>
                    <a:pt x="374" y="259"/>
                    <a:pt x="541" y="259"/>
                  </a:cubicBezTo>
                  <a:cubicBezTo>
                    <a:pt x="754" y="259"/>
                    <a:pt x="969" y="192"/>
                    <a:pt x="1196" y="6"/>
                  </a:cubicBezTo>
                  <a:lnTo>
                    <a:pt x="184" y="6"/>
                  </a:lnTo>
                  <a:cubicBezTo>
                    <a:pt x="165" y="2"/>
                    <a:pt x="147"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35"/>
            <p:cNvSpPr/>
            <p:nvPr/>
          </p:nvSpPr>
          <p:spPr>
            <a:xfrm>
              <a:off x="5529250" y="3978675"/>
              <a:ext cx="32175" cy="7100"/>
            </a:xfrm>
            <a:custGeom>
              <a:avLst/>
              <a:gdLst/>
              <a:ahLst/>
              <a:cxnLst/>
              <a:rect l="l" t="t" r="r" b="b"/>
              <a:pathLst>
                <a:path w="1287" h="284" extrusionOk="0">
                  <a:moveTo>
                    <a:pt x="763" y="0"/>
                  </a:moveTo>
                  <a:cubicBezTo>
                    <a:pt x="505" y="0"/>
                    <a:pt x="249" y="19"/>
                    <a:pt x="1" y="33"/>
                  </a:cubicBezTo>
                  <a:cubicBezTo>
                    <a:pt x="48" y="104"/>
                    <a:pt x="96" y="200"/>
                    <a:pt x="143" y="271"/>
                  </a:cubicBezTo>
                  <a:cubicBezTo>
                    <a:pt x="203" y="283"/>
                    <a:pt x="239" y="283"/>
                    <a:pt x="286" y="283"/>
                  </a:cubicBezTo>
                  <a:cubicBezTo>
                    <a:pt x="392" y="177"/>
                    <a:pt x="509" y="160"/>
                    <a:pt x="630" y="160"/>
                  </a:cubicBezTo>
                  <a:cubicBezTo>
                    <a:pt x="685" y="160"/>
                    <a:pt x="742" y="164"/>
                    <a:pt x="798" y="164"/>
                  </a:cubicBezTo>
                  <a:cubicBezTo>
                    <a:pt x="845" y="164"/>
                    <a:pt x="895" y="167"/>
                    <a:pt x="947" y="167"/>
                  </a:cubicBezTo>
                  <a:cubicBezTo>
                    <a:pt x="1068" y="167"/>
                    <a:pt x="1195" y="150"/>
                    <a:pt x="1286" y="33"/>
                  </a:cubicBezTo>
                  <a:cubicBezTo>
                    <a:pt x="1113" y="9"/>
                    <a:pt x="938"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35"/>
            <p:cNvSpPr/>
            <p:nvPr/>
          </p:nvSpPr>
          <p:spPr>
            <a:xfrm>
              <a:off x="5495925" y="3945550"/>
              <a:ext cx="29775" cy="9625"/>
            </a:xfrm>
            <a:custGeom>
              <a:avLst/>
              <a:gdLst/>
              <a:ahLst/>
              <a:cxnLst/>
              <a:rect l="l" t="t" r="r" b="b"/>
              <a:pathLst>
                <a:path w="1191" h="385" extrusionOk="0">
                  <a:moveTo>
                    <a:pt x="548" y="1"/>
                  </a:moveTo>
                  <a:cubicBezTo>
                    <a:pt x="488" y="1"/>
                    <a:pt x="429" y="25"/>
                    <a:pt x="369" y="36"/>
                  </a:cubicBezTo>
                  <a:cubicBezTo>
                    <a:pt x="238" y="84"/>
                    <a:pt x="71" y="84"/>
                    <a:pt x="0" y="263"/>
                  </a:cubicBezTo>
                  <a:cubicBezTo>
                    <a:pt x="12" y="286"/>
                    <a:pt x="12" y="322"/>
                    <a:pt x="24" y="346"/>
                  </a:cubicBezTo>
                  <a:cubicBezTo>
                    <a:pt x="71" y="346"/>
                    <a:pt x="131" y="358"/>
                    <a:pt x="179" y="358"/>
                  </a:cubicBezTo>
                  <a:cubicBezTo>
                    <a:pt x="202" y="376"/>
                    <a:pt x="223" y="385"/>
                    <a:pt x="244" y="385"/>
                  </a:cubicBezTo>
                  <a:cubicBezTo>
                    <a:pt x="265" y="385"/>
                    <a:pt x="286" y="376"/>
                    <a:pt x="310" y="358"/>
                  </a:cubicBezTo>
                  <a:lnTo>
                    <a:pt x="452" y="358"/>
                  </a:lnTo>
                  <a:cubicBezTo>
                    <a:pt x="714" y="358"/>
                    <a:pt x="953" y="346"/>
                    <a:pt x="1191" y="334"/>
                  </a:cubicBezTo>
                  <a:lnTo>
                    <a:pt x="1167" y="251"/>
                  </a:lnTo>
                  <a:lnTo>
                    <a:pt x="1167" y="215"/>
                  </a:lnTo>
                  <a:lnTo>
                    <a:pt x="1155" y="167"/>
                  </a:lnTo>
                  <a:cubicBezTo>
                    <a:pt x="953" y="108"/>
                    <a:pt x="738" y="60"/>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35"/>
            <p:cNvSpPr/>
            <p:nvPr/>
          </p:nvSpPr>
          <p:spPr>
            <a:xfrm>
              <a:off x="5378625" y="3969075"/>
              <a:ext cx="21775" cy="13700"/>
            </a:xfrm>
            <a:custGeom>
              <a:avLst/>
              <a:gdLst/>
              <a:ahLst/>
              <a:cxnLst/>
              <a:rect l="l" t="t" r="r" b="b"/>
              <a:pathLst>
                <a:path w="871" h="548" extrusionOk="0">
                  <a:moveTo>
                    <a:pt x="275" y="0"/>
                  </a:moveTo>
                  <a:cubicBezTo>
                    <a:pt x="1" y="369"/>
                    <a:pt x="370" y="417"/>
                    <a:pt x="572" y="548"/>
                  </a:cubicBezTo>
                  <a:cubicBezTo>
                    <a:pt x="632" y="429"/>
                    <a:pt x="751" y="417"/>
                    <a:pt x="870" y="405"/>
                  </a:cubicBezTo>
                  <a:cubicBezTo>
                    <a:pt x="692" y="250"/>
                    <a:pt x="406" y="23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35"/>
            <p:cNvSpPr/>
            <p:nvPr/>
          </p:nvSpPr>
          <p:spPr>
            <a:xfrm>
              <a:off x="5506325" y="3942575"/>
              <a:ext cx="19075" cy="8175"/>
            </a:xfrm>
            <a:custGeom>
              <a:avLst/>
              <a:gdLst/>
              <a:ahLst/>
              <a:cxnLst/>
              <a:rect l="l" t="t" r="r" b="b"/>
              <a:pathLst>
                <a:path w="763" h="327" extrusionOk="0">
                  <a:moveTo>
                    <a:pt x="48" y="1"/>
                  </a:moveTo>
                  <a:lnTo>
                    <a:pt x="60" y="60"/>
                  </a:lnTo>
                  <a:cubicBezTo>
                    <a:pt x="1" y="108"/>
                    <a:pt x="13" y="155"/>
                    <a:pt x="60" y="203"/>
                  </a:cubicBezTo>
                  <a:cubicBezTo>
                    <a:pt x="214" y="284"/>
                    <a:pt x="363" y="327"/>
                    <a:pt x="525" y="327"/>
                  </a:cubicBezTo>
                  <a:cubicBezTo>
                    <a:pt x="601" y="327"/>
                    <a:pt x="679" y="317"/>
                    <a:pt x="763" y="298"/>
                  </a:cubicBezTo>
                  <a:cubicBezTo>
                    <a:pt x="667" y="215"/>
                    <a:pt x="560" y="144"/>
                    <a:pt x="477" y="48"/>
                  </a:cubicBezTo>
                  <a:cubicBezTo>
                    <a:pt x="346" y="36"/>
                    <a:pt x="191" y="24"/>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35"/>
            <p:cNvSpPr/>
            <p:nvPr/>
          </p:nvSpPr>
          <p:spPr>
            <a:xfrm>
              <a:off x="5567650" y="3958025"/>
              <a:ext cx="12850" cy="4975"/>
            </a:xfrm>
            <a:custGeom>
              <a:avLst/>
              <a:gdLst/>
              <a:ahLst/>
              <a:cxnLst/>
              <a:rect l="l" t="t" r="r" b="b"/>
              <a:pathLst>
                <a:path w="514" h="199" extrusionOk="0">
                  <a:moveTo>
                    <a:pt x="379" y="0"/>
                  </a:moveTo>
                  <a:cubicBezTo>
                    <a:pt x="356" y="0"/>
                    <a:pt x="332" y="2"/>
                    <a:pt x="310" y="2"/>
                  </a:cubicBezTo>
                  <a:lnTo>
                    <a:pt x="36" y="2"/>
                  </a:lnTo>
                  <a:cubicBezTo>
                    <a:pt x="0" y="37"/>
                    <a:pt x="0" y="97"/>
                    <a:pt x="12" y="145"/>
                  </a:cubicBezTo>
                  <a:cubicBezTo>
                    <a:pt x="119" y="157"/>
                    <a:pt x="215" y="157"/>
                    <a:pt x="298" y="192"/>
                  </a:cubicBezTo>
                  <a:cubicBezTo>
                    <a:pt x="326" y="196"/>
                    <a:pt x="351" y="198"/>
                    <a:pt x="374" y="198"/>
                  </a:cubicBezTo>
                  <a:cubicBezTo>
                    <a:pt x="430" y="198"/>
                    <a:pt x="468" y="183"/>
                    <a:pt x="477" y="133"/>
                  </a:cubicBezTo>
                  <a:cubicBezTo>
                    <a:pt x="513" y="14"/>
                    <a:pt x="452"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35"/>
            <p:cNvSpPr/>
            <p:nvPr/>
          </p:nvSpPr>
          <p:spPr>
            <a:xfrm>
              <a:off x="5528950" y="3882750"/>
              <a:ext cx="16100" cy="3300"/>
            </a:xfrm>
            <a:custGeom>
              <a:avLst/>
              <a:gdLst/>
              <a:ahLst/>
              <a:cxnLst/>
              <a:rect l="l" t="t" r="r" b="b"/>
              <a:pathLst>
                <a:path w="644" h="132" extrusionOk="0">
                  <a:moveTo>
                    <a:pt x="1" y="0"/>
                  </a:moveTo>
                  <a:cubicBezTo>
                    <a:pt x="60" y="48"/>
                    <a:pt x="108" y="96"/>
                    <a:pt x="155" y="131"/>
                  </a:cubicBezTo>
                  <a:cubicBezTo>
                    <a:pt x="243" y="131"/>
                    <a:pt x="335" y="126"/>
                    <a:pt x="430" y="126"/>
                  </a:cubicBezTo>
                  <a:cubicBezTo>
                    <a:pt x="477" y="126"/>
                    <a:pt x="524" y="127"/>
                    <a:pt x="572" y="131"/>
                  </a:cubicBezTo>
                  <a:cubicBezTo>
                    <a:pt x="632" y="96"/>
                    <a:pt x="644" y="48"/>
                    <a:pt x="572" y="12"/>
                  </a:cubicBezTo>
                  <a:cubicBezTo>
                    <a:pt x="394" y="0"/>
                    <a:pt x="19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35"/>
            <p:cNvSpPr/>
            <p:nvPr/>
          </p:nvSpPr>
          <p:spPr>
            <a:xfrm>
              <a:off x="5543550" y="3882450"/>
              <a:ext cx="8650" cy="3900"/>
            </a:xfrm>
            <a:custGeom>
              <a:avLst/>
              <a:gdLst/>
              <a:ahLst/>
              <a:cxnLst/>
              <a:rect l="l" t="t" r="r" b="b"/>
              <a:pathLst>
                <a:path w="346" h="156" extrusionOk="0">
                  <a:moveTo>
                    <a:pt x="286" y="1"/>
                  </a:moveTo>
                  <a:cubicBezTo>
                    <a:pt x="191" y="12"/>
                    <a:pt x="83" y="12"/>
                    <a:pt x="0" y="12"/>
                  </a:cubicBezTo>
                  <a:lnTo>
                    <a:pt x="0" y="132"/>
                  </a:lnTo>
                  <a:cubicBezTo>
                    <a:pt x="36" y="147"/>
                    <a:pt x="77" y="156"/>
                    <a:pt x="120" y="156"/>
                  </a:cubicBezTo>
                  <a:cubicBezTo>
                    <a:pt x="175" y="156"/>
                    <a:pt x="232" y="141"/>
                    <a:pt x="286" y="108"/>
                  </a:cubicBezTo>
                  <a:cubicBezTo>
                    <a:pt x="345" y="72"/>
                    <a:pt x="345" y="4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35"/>
            <p:cNvSpPr/>
            <p:nvPr/>
          </p:nvSpPr>
          <p:spPr>
            <a:xfrm>
              <a:off x="5552775" y="3882450"/>
              <a:ext cx="4775" cy="3300"/>
            </a:xfrm>
            <a:custGeom>
              <a:avLst/>
              <a:gdLst/>
              <a:ahLst/>
              <a:cxnLst/>
              <a:rect l="l" t="t" r="r" b="b"/>
              <a:pathLst>
                <a:path w="191" h="132" extrusionOk="0">
                  <a:moveTo>
                    <a:pt x="60" y="1"/>
                  </a:moveTo>
                  <a:cubicBezTo>
                    <a:pt x="0" y="48"/>
                    <a:pt x="0" y="72"/>
                    <a:pt x="60" y="120"/>
                  </a:cubicBezTo>
                  <a:cubicBezTo>
                    <a:pt x="107" y="120"/>
                    <a:pt x="155" y="132"/>
                    <a:pt x="191" y="132"/>
                  </a:cubicBez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35"/>
            <p:cNvSpPr/>
            <p:nvPr/>
          </p:nvSpPr>
          <p:spPr>
            <a:xfrm>
              <a:off x="5550675" y="3882450"/>
              <a:ext cx="3600" cy="2700"/>
            </a:xfrm>
            <a:custGeom>
              <a:avLst/>
              <a:gdLst/>
              <a:ahLst/>
              <a:cxnLst/>
              <a:rect l="l" t="t" r="r" b="b"/>
              <a:pathLst>
                <a:path w="144" h="108" extrusionOk="0">
                  <a:moveTo>
                    <a:pt x="1" y="1"/>
                  </a:moveTo>
                  <a:lnTo>
                    <a:pt x="1" y="108"/>
                  </a:lnTo>
                  <a:lnTo>
                    <a:pt x="144" y="108"/>
                  </a:lnTo>
                  <a:lnTo>
                    <a:pt x="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35"/>
            <p:cNvSpPr/>
            <p:nvPr/>
          </p:nvSpPr>
          <p:spPr>
            <a:xfrm>
              <a:off x="5564975" y="3958050"/>
              <a:ext cx="3600" cy="3600"/>
            </a:xfrm>
            <a:custGeom>
              <a:avLst/>
              <a:gdLst/>
              <a:ahLst/>
              <a:cxnLst/>
              <a:rect l="l" t="t" r="r" b="b"/>
              <a:pathLst>
                <a:path w="144" h="144" extrusionOk="0">
                  <a:moveTo>
                    <a:pt x="143" y="1"/>
                  </a:moveTo>
                  <a:cubicBezTo>
                    <a:pt x="107" y="13"/>
                    <a:pt x="36" y="25"/>
                    <a:pt x="36" y="36"/>
                  </a:cubicBezTo>
                  <a:cubicBezTo>
                    <a:pt x="0" y="132"/>
                    <a:pt x="72" y="144"/>
                    <a:pt x="143" y="144"/>
                  </a:cubicBez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5"/>
            <p:cNvSpPr/>
            <p:nvPr/>
          </p:nvSpPr>
          <p:spPr>
            <a:xfrm>
              <a:off x="5463475" y="3997050"/>
              <a:ext cx="191700" cy="16950"/>
            </a:xfrm>
            <a:custGeom>
              <a:avLst/>
              <a:gdLst/>
              <a:ahLst/>
              <a:cxnLst/>
              <a:rect l="l" t="t" r="r" b="b"/>
              <a:pathLst>
                <a:path w="7668" h="678" extrusionOk="0">
                  <a:moveTo>
                    <a:pt x="1191" y="0"/>
                  </a:moveTo>
                  <a:cubicBezTo>
                    <a:pt x="810" y="12"/>
                    <a:pt x="429" y="24"/>
                    <a:pt x="48" y="48"/>
                  </a:cubicBezTo>
                  <a:cubicBezTo>
                    <a:pt x="0" y="179"/>
                    <a:pt x="72" y="239"/>
                    <a:pt x="191" y="286"/>
                  </a:cubicBezTo>
                  <a:lnTo>
                    <a:pt x="6037" y="465"/>
                  </a:lnTo>
                  <a:cubicBezTo>
                    <a:pt x="6144" y="524"/>
                    <a:pt x="6263" y="501"/>
                    <a:pt x="6370" y="560"/>
                  </a:cubicBezTo>
                  <a:cubicBezTo>
                    <a:pt x="6488" y="594"/>
                    <a:pt x="6606" y="627"/>
                    <a:pt x="6728" y="627"/>
                  </a:cubicBezTo>
                  <a:cubicBezTo>
                    <a:pt x="6778" y="627"/>
                    <a:pt x="6830" y="622"/>
                    <a:pt x="6882" y="608"/>
                  </a:cubicBezTo>
                  <a:cubicBezTo>
                    <a:pt x="7024" y="608"/>
                    <a:pt x="7186" y="677"/>
                    <a:pt x="7336" y="677"/>
                  </a:cubicBezTo>
                  <a:cubicBezTo>
                    <a:pt x="7463" y="677"/>
                    <a:pt x="7580" y="627"/>
                    <a:pt x="7668" y="441"/>
                  </a:cubicBezTo>
                  <a:cubicBezTo>
                    <a:pt x="7570" y="402"/>
                    <a:pt x="7475" y="384"/>
                    <a:pt x="7380" y="384"/>
                  </a:cubicBezTo>
                  <a:cubicBezTo>
                    <a:pt x="7302" y="384"/>
                    <a:pt x="7224" y="396"/>
                    <a:pt x="7144" y="417"/>
                  </a:cubicBezTo>
                  <a:cubicBezTo>
                    <a:pt x="7025" y="381"/>
                    <a:pt x="6906" y="370"/>
                    <a:pt x="6799" y="322"/>
                  </a:cubicBezTo>
                  <a:cubicBezTo>
                    <a:pt x="6656" y="310"/>
                    <a:pt x="6525" y="298"/>
                    <a:pt x="6382" y="286"/>
                  </a:cubicBezTo>
                  <a:cubicBezTo>
                    <a:pt x="6251" y="191"/>
                    <a:pt x="6084" y="251"/>
                    <a:pt x="5941" y="191"/>
                  </a:cubicBezTo>
                  <a:cubicBezTo>
                    <a:pt x="4995" y="125"/>
                    <a:pt x="4041" y="23"/>
                    <a:pt x="3091" y="23"/>
                  </a:cubicBezTo>
                  <a:cubicBezTo>
                    <a:pt x="2834" y="23"/>
                    <a:pt x="2578" y="30"/>
                    <a:pt x="2322" y="48"/>
                  </a:cubicBezTo>
                  <a:cubicBezTo>
                    <a:pt x="2182" y="57"/>
                    <a:pt x="2043" y="62"/>
                    <a:pt x="1904" y="62"/>
                  </a:cubicBezTo>
                  <a:cubicBezTo>
                    <a:pt x="1664" y="62"/>
                    <a:pt x="1425" y="46"/>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5"/>
            <p:cNvSpPr/>
            <p:nvPr/>
          </p:nvSpPr>
          <p:spPr>
            <a:xfrm>
              <a:off x="5831975" y="4022950"/>
              <a:ext cx="110150" cy="18475"/>
            </a:xfrm>
            <a:custGeom>
              <a:avLst/>
              <a:gdLst/>
              <a:ahLst/>
              <a:cxnLst/>
              <a:rect l="l" t="t" r="r" b="b"/>
              <a:pathLst>
                <a:path w="4406" h="739" extrusionOk="0">
                  <a:moveTo>
                    <a:pt x="72" y="0"/>
                  </a:moveTo>
                  <a:cubicBezTo>
                    <a:pt x="0" y="84"/>
                    <a:pt x="0" y="167"/>
                    <a:pt x="72" y="262"/>
                  </a:cubicBezTo>
                  <a:cubicBezTo>
                    <a:pt x="203" y="274"/>
                    <a:pt x="357" y="286"/>
                    <a:pt x="488" y="322"/>
                  </a:cubicBezTo>
                  <a:cubicBezTo>
                    <a:pt x="1369" y="465"/>
                    <a:pt x="2262" y="500"/>
                    <a:pt x="3120" y="691"/>
                  </a:cubicBezTo>
                  <a:cubicBezTo>
                    <a:pt x="3346" y="703"/>
                    <a:pt x="3584" y="715"/>
                    <a:pt x="3810" y="739"/>
                  </a:cubicBezTo>
                  <a:lnTo>
                    <a:pt x="3822" y="679"/>
                  </a:lnTo>
                  <a:cubicBezTo>
                    <a:pt x="3873" y="652"/>
                    <a:pt x="3929" y="645"/>
                    <a:pt x="3987" y="645"/>
                  </a:cubicBezTo>
                  <a:cubicBezTo>
                    <a:pt x="4044" y="645"/>
                    <a:pt x="4104" y="652"/>
                    <a:pt x="4162" y="652"/>
                  </a:cubicBezTo>
                  <a:cubicBezTo>
                    <a:pt x="4249" y="652"/>
                    <a:pt x="4334" y="636"/>
                    <a:pt x="4405" y="560"/>
                  </a:cubicBezTo>
                  <a:cubicBezTo>
                    <a:pt x="4001" y="334"/>
                    <a:pt x="3572" y="393"/>
                    <a:pt x="3155" y="346"/>
                  </a:cubicBezTo>
                  <a:cubicBezTo>
                    <a:pt x="2119" y="238"/>
                    <a:pt x="1107" y="24"/>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5"/>
            <p:cNvSpPr/>
            <p:nvPr/>
          </p:nvSpPr>
          <p:spPr>
            <a:xfrm>
              <a:off x="5659625" y="4008950"/>
              <a:ext cx="53600" cy="9575"/>
            </a:xfrm>
            <a:custGeom>
              <a:avLst/>
              <a:gdLst/>
              <a:ahLst/>
              <a:cxnLst/>
              <a:rect l="l" t="t" r="r" b="b"/>
              <a:pathLst>
                <a:path w="2144" h="383" extrusionOk="0">
                  <a:moveTo>
                    <a:pt x="84" y="1"/>
                  </a:moveTo>
                  <a:cubicBezTo>
                    <a:pt x="0" y="84"/>
                    <a:pt x="0" y="167"/>
                    <a:pt x="84" y="251"/>
                  </a:cubicBezTo>
                  <a:cubicBezTo>
                    <a:pt x="403" y="309"/>
                    <a:pt x="707" y="383"/>
                    <a:pt x="1027" y="383"/>
                  </a:cubicBezTo>
                  <a:cubicBezTo>
                    <a:pt x="1100" y="383"/>
                    <a:pt x="1175" y="379"/>
                    <a:pt x="1251" y="370"/>
                  </a:cubicBezTo>
                  <a:cubicBezTo>
                    <a:pt x="1330" y="337"/>
                    <a:pt x="1413" y="327"/>
                    <a:pt x="1497" y="327"/>
                  </a:cubicBezTo>
                  <a:cubicBezTo>
                    <a:pt x="1598" y="327"/>
                    <a:pt x="1701" y="341"/>
                    <a:pt x="1804" y="341"/>
                  </a:cubicBezTo>
                  <a:cubicBezTo>
                    <a:pt x="1920" y="341"/>
                    <a:pt x="2034" y="324"/>
                    <a:pt x="2144" y="251"/>
                  </a:cubicBezTo>
                  <a:cubicBezTo>
                    <a:pt x="1477" y="84"/>
                    <a:pt x="774" y="25"/>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5"/>
            <p:cNvSpPr/>
            <p:nvPr/>
          </p:nvSpPr>
          <p:spPr>
            <a:xfrm>
              <a:off x="5690875" y="4014800"/>
              <a:ext cx="72650" cy="7575"/>
            </a:xfrm>
            <a:custGeom>
              <a:avLst/>
              <a:gdLst/>
              <a:ahLst/>
              <a:cxnLst/>
              <a:rect l="l" t="t" r="r" b="b"/>
              <a:pathLst>
                <a:path w="2906" h="303" extrusionOk="0">
                  <a:moveTo>
                    <a:pt x="1342" y="0"/>
                  </a:moveTo>
                  <a:cubicBezTo>
                    <a:pt x="1192" y="0"/>
                    <a:pt x="1043" y="2"/>
                    <a:pt x="894" y="5"/>
                  </a:cubicBezTo>
                  <a:cubicBezTo>
                    <a:pt x="821" y="22"/>
                    <a:pt x="746" y="27"/>
                    <a:pt x="670" y="27"/>
                  </a:cubicBezTo>
                  <a:cubicBezTo>
                    <a:pt x="585" y="27"/>
                    <a:pt x="499" y="21"/>
                    <a:pt x="415" y="21"/>
                  </a:cubicBezTo>
                  <a:cubicBezTo>
                    <a:pt x="268" y="21"/>
                    <a:pt x="126" y="39"/>
                    <a:pt x="1" y="136"/>
                  </a:cubicBezTo>
                  <a:cubicBezTo>
                    <a:pt x="79" y="171"/>
                    <a:pt x="164" y="193"/>
                    <a:pt x="250" y="193"/>
                  </a:cubicBezTo>
                  <a:cubicBezTo>
                    <a:pt x="282" y="193"/>
                    <a:pt x="314" y="190"/>
                    <a:pt x="346" y="183"/>
                  </a:cubicBezTo>
                  <a:cubicBezTo>
                    <a:pt x="388" y="195"/>
                    <a:pt x="435" y="201"/>
                    <a:pt x="483" y="201"/>
                  </a:cubicBezTo>
                  <a:cubicBezTo>
                    <a:pt x="530" y="201"/>
                    <a:pt x="578" y="195"/>
                    <a:pt x="620" y="183"/>
                  </a:cubicBezTo>
                  <a:lnTo>
                    <a:pt x="644" y="183"/>
                  </a:lnTo>
                  <a:cubicBezTo>
                    <a:pt x="780" y="233"/>
                    <a:pt x="918" y="244"/>
                    <a:pt x="1056" y="244"/>
                  </a:cubicBezTo>
                  <a:cubicBezTo>
                    <a:pt x="1149" y="244"/>
                    <a:pt x="1243" y="239"/>
                    <a:pt x="1335" y="239"/>
                  </a:cubicBezTo>
                  <a:cubicBezTo>
                    <a:pt x="1464" y="239"/>
                    <a:pt x="1591" y="248"/>
                    <a:pt x="1715" y="291"/>
                  </a:cubicBezTo>
                  <a:cubicBezTo>
                    <a:pt x="1906" y="291"/>
                    <a:pt x="2096" y="303"/>
                    <a:pt x="2287" y="303"/>
                  </a:cubicBezTo>
                  <a:cubicBezTo>
                    <a:pt x="2348" y="245"/>
                    <a:pt x="2422" y="233"/>
                    <a:pt x="2498" y="233"/>
                  </a:cubicBezTo>
                  <a:cubicBezTo>
                    <a:pt x="2553" y="233"/>
                    <a:pt x="2609" y="239"/>
                    <a:pt x="2664" y="239"/>
                  </a:cubicBezTo>
                  <a:cubicBezTo>
                    <a:pt x="2753" y="239"/>
                    <a:pt x="2838" y="223"/>
                    <a:pt x="2906" y="136"/>
                  </a:cubicBezTo>
                  <a:cubicBezTo>
                    <a:pt x="2379" y="25"/>
                    <a:pt x="1860" y="0"/>
                    <a:pt x="1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35"/>
            <p:cNvSpPr/>
            <p:nvPr/>
          </p:nvSpPr>
          <p:spPr>
            <a:xfrm>
              <a:off x="5761425" y="4018125"/>
              <a:ext cx="55975" cy="7925"/>
            </a:xfrm>
            <a:custGeom>
              <a:avLst/>
              <a:gdLst/>
              <a:ahLst/>
              <a:cxnLst/>
              <a:rect l="l" t="t" r="r" b="b"/>
              <a:pathLst>
                <a:path w="2239" h="317" extrusionOk="0">
                  <a:moveTo>
                    <a:pt x="1441" y="1"/>
                  </a:moveTo>
                  <a:cubicBezTo>
                    <a:pt x="1211" y="1"/>
                    <a:pt x="980" y="22"/>
                    <a:pt x="750" y="39"/>
                  </a:cubicBezTo>
                  <a:cubicBezTo>
                    <a:pt x="674" y="99"/>
                    <a:pt x="588" y="113"/>
                    <a:pt x="499" y="113"/>
                  </a:cubicBezTo>
                  <a:cubicBezTo>
                    <a:pt x="422" y="113"/>
                    <a:pt x="343" y="102"/>
                    <a:pt x="266" y="102"/>
                  </a:cubicBezTo>
                  <a:cubicBezTo>
                    <a:pt x="171" y="102"/>
                    <a:pt x="79" y="119"/>
                    <a:pt x="0" y="193"/>
                  </a:cubicBezTo>
                  <a:cubicBezTo>
                    <a:pt x="342" y="298"/>
                    <a:pt x="689" y="317"/>
                    <a:pt x="1034" y="317"/>
                  </a:cubicBezTo>
                  <a:cubicBezTo>
                    <a:pt x="1227" y="317"/>
                    <a:pt x="1420" y="311"/>
                    <a:pt x="1611" y="311"/>
                  </a:cubicBezTo>
                  <a:cubicBezTo>
                    <a:pt x="1662" y="311"/>
                    <a:pt x="1712" y="311"/>
                    <a:pt x="1763" y="312"/>
                  </a:cubicBezTo>
                  <a:cubicBezTo>
                    <a:pt x="1810" y="255"/>
                    <a:pt x="1877" y="250"/>
                    <a:pt x="1947" y="250"/>
                  </a:cubicBezTo>
                  <a:cubicBezTo>
                    <a:pt x="1965" y="250"/>
                    <a:pt x="1983" y="250"/>
                    <a:pt x="2001" y="250"/>
                  </a:cubicBezTo>
                  <a:cubicBezTo>
                    <a:pt x="2090" y="250"/>
                    <a:pt x="2179" y="241"/>
                    <a:pt x="2239" y="134"/>
                  </a:cubicBezTo>
                  <a:cubicBezTo>
                    <a:pt x="1981" y="31"/>
                    <a:pt x="1712"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35"/>
            <p:cNvSpPr/>
            <p:nvPr/>
          </p:nvSpPr>
          <p:spPr>
            <a:xfrm>
              <a:off x="5805475" y="4021450"/>
              <a:ext cx="28600" cy="7500"/>
            </a:xfrm>
            <a:custGeom>
              <a:avLst/>
              <a:gdLst/>
              <a:ahLst/>
              <a:cxnLst/>
              <a:rect l="l" t="t" r="r" b="b"/>
              <a:pathLst>
                <a:path w="1144" h="300" extrusionOk="0">
                  <a:moveTo>
                    <a:pt x="684" y="4"/>
                  </a:moveTo>
                  <a:cubicBezTo>
                    <a:pt x="616" y="4"/>
                    <a:pt x="547" y="10"/>
                    <a:pt x="477" y="25"/>
                  </a:cubicBezTo>
                  <a:cubicBezTo>
                    <a:pt x="310" y="60"/>
                    <a:pt x="120" y="1"/>
                    <a:pt x="1" y="179"/>
                  </a:cubicBezTo>
                  <a:cubicBezTo>
                    <a:pt x="268" y="287"/>
                    <a:pt x="563" y="300"/>
                    <a:pt x="854" y="300"/>
                  </a:cubicBezTo>
                  <a:cubicBezTo>
                    <a:pt x="952" y="300"/>
                    <a:pt x="1048" y="298"/>
                    <a:pt x="1144" y="298"/>
                  </a:cubicBezTo>
                  <a:lnTo>
                    <a:pt x="1144" y="48"/>
                  </a:lnTo>
                  <a:cubicBezTo>
                    <a:pt x="987" y="32"/>
                    <a:pt x="837" y="4"/>
                    <a:pt x="684" y="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5"/>
            <p:cNvSpPr/>
            <p:nvPr/>
          </p:nvSpPr>
          <p:spPr>
            <a:xfrm>
              <a:off x="5796550" y="4004500"/>
              <a:ext cx="40500" cy="3925"/>
            </a:xfrm>
            <a:custGeom>
              <a:avLst/>
              <a:gdLst/>
              <a:ahLst/>
              <a:cxnLst/>
              <a:rect l="l" t="t" r="r" b="b"/>
              <a:pathLst>
                <a:path w="1620" h="157" extrusionOk="0">
                  <a:moveTo>
                    <a:pt x="488" y="0"/>
                  </a:moveTo>
                  <a:cubicBezTo>
                    <a:pt x="346" y="0"/>
                    <a:pt x="179" y="12"/>
                    <a:pt x="0" y="24"/>
                  </a:cubicBezTo>
                  <a:cubicBezTo>
                    <a:pt x="331" y="119"/>
                    <a:pt x="662" y="156"/>
                    <a:pt x="995" y="156"/>
                  </a:cubicBezTo>
                  <a:cubicBezTo>
                    <a:pt x="1202" y="156"/>
                    <a:pt x="1410" y="142"/>
                    <a:pt x="1620" y="119"/>
                  </a:cubicBezTo>
                  <a:cubicBezTo>
                    <a:pt x="1458" y="22"/>
                    <a:pt x="1288" y="1"/>
                    <a:pt x="1115" y="1"/>
                  </a:cubicBezTo>
                  <a:cubicBezTo>
                    <a:pt x="976" y="1"/>
                    <a:pt x="835" y="15"/>
                    <a:pt x="698" y="15"/>
                  </a:cubicBezTo>
                  <a:cubicBezTo>
                    <a:pt x="627" y="15"/>
                    <a:pt x="557" y="11"/>
                    <a:pt x="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5"/>
            <p:cNvSpPr/>
            <p:nvPr/>
          </p:nvSpPr>
          <p:spPr>
            <a:xfrm>
              <a:off x="5719150" y="3991800"/>
              <a:ext cx="27125" cy="8550"/>
            </a:xfrm>
            <a:custGeom>
              <a:avLst/>
              <a:gdLst/>
              <a:ahLst/>
              <a:cxnLst/>
              <a:rect l="l" t="t" r="r" b="b"/>
              <a:pathLst>
                <a:path w="1085" h="342" extrusionOk="0">
                  <a:moveTo>
                    <a:pt x="248" y="1"/>
                  </a:moveTo>
                  <a:cubicBezTo>
                    <a:pt x="172" y="1"/>
                    <a:pt x="98" y="24"/>
                    <a:pt x="25" y="80"/>
                  </a:cubicBezTo>
                  <a:cubicBezTo>
                    <a:pt x="1" y="163"/>
                    <a:pt x="25" y="210"/>
                    <a:pt x="108" y="234"/>
                  </a:cubicBezTo>
                  <a:cubicBezTo>
                    <a:pt x="189" y="280"/>
                    <a:pt x="278" y="287"/>
                    <a:pt x="367" y="287"/>
                  </a:cubicBezTo>
                  <a:cubicBezTo>
                    <a:pt x="402" y="287"/>
                    <a:pt x="438" y="286"/>
                    <a:pt x="474" y="286"/>
                  </a:cubicBezTo>
                  <a:cubicBezTo>
                    <a:pt x="557" y="286"/>
                    <a:pt x="639" y="291"/>
                    <a:pt x="715" y="330"/>
                  </a:cubicBezTo>
                  <a:cubicBezTo>
                    <a:pt x="798" y="341"/>
                    <a:pt x="906" y="341"/>
                    <a:pt x="1001" y="341"/>
                  </a:cubicBezTo>
                  <a:cubicBezTo>
                    <a:pt x="1084" y="258"/>
                    <a:pt x="1084" y="175"/>
                    <a:pt x="1001" y="91"/>
                  </a:cubicBezTo>
                  <a:cubicBezTo>
                    <a:pt x="891" y="55"/>
                    <a:pt x="782" y="41"/>
                    <a:pt x="673" y="41"/>
                  </a:cubicBezTo>
                  <a:cubicBezTo>
                    <a:pt x="603" y="41"/>
                    <a:pt x="534" y="46"/>
                    <a:pt x="465" y="56"/>
                  </a:cubicBezTo>
                  <a:cubicBezTo>
                    <a:pt x="390" y="21"/>
                    <a:pt x="318" y="1"/>
                    <a:pt x="2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5"/>
            <p:cNvSpPr/>
            <p:nvPr/>
          </p:nvSpPr>
          <p:spPr>
            <a:xfrm>
              <a:off x="5748025" y="4017875"/>
              <a:ext cx="32175" cy="5700"/>
            </a:xfrm>
            <a:custGeom>
              <a:avLst/>
              <a:gdLst/>
              <a:ahLst/>
              <a:cxnLst/>
              <a:rect l="l" t="t" r="r" b="b"/>
              <a:pathLst>
                <a:path w="1287" h="228" extrusionOk="0">
                  <a:moveTo>
                    <a:pt x="620" y="25"/>
                  </a:moveTo>
                  <a:cubicBezTo>
                    <a:pt x="417" y="120"/>
                    <a:pt x="167" y="1"/>
                    <a:pt x="1" y="191"/>
                  </a:cubicBezTo>
                  <a:cubicBezTo>
                    <a:pt x="179" y="191"/>
                    <a:pt x="358" y="203"/>
                    <a:pt x="536" y="227"/>
                  </a:cubicBezTo>
                  <a:cubicBezTo>
                    <a:pt x="612" y="197"/>
                    <a:pt x="694" y="192"/>
                    <a:pt x="777" y="192"/>
                  </a:cubicBezTo>
                  <a:cubicBezTo>
                    <a:pt x="818" y="192"/>
                    <a:pt x="859" y="193"/>
                    <a:pt x="900" y="193"/>
                  </a:cubicBezTo>
                  <a:cubicBezTo>
                    <a:pt x="1038" y="193"/>
                    <a:pt x="1174" y="179"/>
                    <a:pt x="1286" y="60"/>
                  </a:cubicBezTo>
                  <a:cubicBezTo>
                    <a:pt x="1060" y="49"/>
                    <a:pt x="822" y="25"/>
                    <a:pt x="620"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35"/>
            <p:cNvSpPr/>
            <p:nvPr/>
          </p:nvSpPr>
          <p:spPr>
            <a:xfrm>
              <a:off x="5634925" y="4008075"/>
              <a:ext cx="26800" cy="6900"/>
            </a:xfrm>
            <a:custGeom>
              <a:avLst/>
              <a:gdLst/>
              <a:ahLst/>
              <a:cxnLst/>
              <a:rect l="l" t="t" r="r" b="b"/>
              <a:pathLst>
                <a:path w="1072" h="276" extrusionOk="0">
                  <a:moveTo>
                    <a:pt x="798" y="0"/>
                  </a:moveTo>
                  <a:cubicBezTo>
                    <a:pt x="685" y="131"/>
                    <a:pt x="551" y="155"/>
                    <a:pt x="412" y="155"/>
                  </a:cubicBezTo>
                  <a:cubicBezTo>
                    <a:pt x="333" y="155"/>
                    <a:pt x="253" y="147"/>
                    <a:pt x="174" y="147"/>
                  </a:cubicBezTo>
                  <a:cubicBezTo>
                    <a:pt x="115" y="147"/>
                    <a:pt x="56" y="151"/>
                    <a:pt x="0" y="167"/>
                  </a:cubicBezTo>
                  <a:cubicBezTo>
                    <a:pt x="209" y="260"/>
                    <a:pt x="427" y="276"/>
                    <a:pt x="646" y="276"/>
                  </a:cubicBezTo>
                  <a:cubicBezTo>
                    <a:pt x="750" y="276"/>
                    <a:pt x="854" y="272"/>
                    <a:pt x="958" y="272"/>
                  </a:cubicBezTo>
                  <a:cubicBezTo>
                    <a:pt x="996" y="272"/>
                    <a:pt x="1034" y="273"/>
                    <a:pt x="1072" y="274"/>
                  </a:cubicBezTo>
                  <a:lnTo>
                    <a:pt x="1072" y="24"/>
                  </a:lnTo>
                  <a:cubicBezTo>
                    <a:pt x="977" y="24"/>
                    <a:pt x="881"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35"/>
            <p:cNvSpPr/>
            <p:nvPr/>
          </p:nvSpPr>
          <p:spPr>
            <a:xfrm>
              <a:off x="5927525" y="4035750"/>
              <a:ext cx="17575" cy="5075"/>
            </a:xfrm>
            <a:custGeom>
              <a:avLst/>
              <a:gdLst/>
              <a:ahLst/>
              <a:cxnLst/>
              <a:rect l="l" t="t" r="r" b="b"/>
              <a:pathLst>
                <a:path w="703" h="203" extrusionOk="0">
                  <a:moveTo>
                    <a:pt x="614" y="19"/>
                  </a:moveTo>
                  <a:cubicBezTo>
                    <a:pt x="603" y="19"/>
                    <a:pt x="593" y="21"/>
                    <a:pt x="583" y="24"/>
                  </a:cubicBezTo>
                  <a:cubicBezTo>
                    <a:pt x="405" y="84"/>
                    <a:pt x="179" y="0"/>
                    <a:pt x="0" y="143"/>
                  </a:cubicBezTo>
                  <a:cubicBezTo>
                    <a:pt x="131" y="179"/>
                    <a:pt x="262" y="191"/>
                    <a:pt x="381" y="203"/>
                  </a:cubicBezTo>
                  <a:cubicBezTo>
                    <a:pt x="500" y="179"/>
                    <a:pt x="643" y="179"/>
                    <a:pt x="703" y="48"/>
                  </a:cubicBezTo>
                  <a:cubicBezTo>
                    <a:pt x="676" y="30"/>
                    <a:pt x="644" y="19"/>
                    <a:pt x="614" y="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35"/>
            <p:cNvSpPr/>
            <p:nvPr/>
          </p:nvSpPr>
          <p:spPr>
            <a:xfrm>
              <a:off x="5886450" y="4008200"/>
              <a:ext cx="15800" cy="3500"/>
            </a:xfrm>
            <a:custGeom>
              <a:avLst/>
              <a:gdLst/>
              <a:ahLst/>
              <a:cxnLst/>
              <a:rect l="l" t="t" r="r" b="b"/>
              <a:pathLst>
                <a:path w="632" h="140" extrusionOk="0">
                  <a:moveTo>
                    <a:pt x="343" y="1"/>
                  </a:moveTo>
                  <a:cubicBezTo>
                    <a:pt x="230" y="1"/>
                    <a:pt x="113" y="31"/>
                    <a:pt x="0" y="31"/>
                  </a:cubicBezTo>
                  <a:cubicBezTo>
                    <a:pt x="86" y="117"/>
                    <a:pt x="184" y="139"/>
                    <a:pt x="287" y="139"/>
                  </a:cubicBezTo>
                  <a:cubicBezTo>
                    <a:pt x="398" y="139"/>
                    <a:pt x="514" y="114"/>
                    <a:pt x="631" y="114"/>
                  </a:cubicBezTo>
                  <a:cubicBezTo>
                    <a:pt x="541" y="24"/>
                    <a:pt x="444"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35"/>
            <p:cNvSpPr/>
            <p:nvPr/>
          </p:nvSpPr>
          <p:spPr>
            <a:xfrm>
              <a:off x="5744150" y="3994375"/>
              <a:ext cx="7475" cy="7175"/>
            </a:xfrm>
            <a:custGeom>
              <a:avLst/>
              <a:gdLst/>
              <a:ahLst/>
              <a:cxnLst/>
              <a:rect l="l" t="t" r="r" b="b"/>
              <a:pathLst>
                <a:path w="299" h="287" extrusionOk="0">
                  <a:moveTo>
                    <a:pt x="1" y="0"/>
                  </a:moveTo>
                  <a:lnTo>
                    <a:pt x="1" y="250"/>
                  </a:lnTo>
                  <a:cubicBezTo>
                    <a:pt x="96" y="250"/>
                    <a:pt x="191" y="274"/>
                    <a:pt x="298" y="286"/>
                  </a:cubicBez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35"/>
            <p:cNvSpPr/>
            <p:nvPr/>
          </p:nvSpPr>
          <p:spPr>
            <a:xfrm>
              <a:off x="5721825" y="3997075"/>
              <a:ext cx="15225" cy="3525"/>
            </a:xfrm>
            <a:custGeom>
              <a:avLst/>
              <a:gdLst/>
              <a:ahLst/>
              <a:cxnLst/>
              <a:rect l="l" t="t" r="r" b="b"/>
              <a:pathLst>
                <a:path w="609" h="141" extrusionOk="0">
                  <a:moveTo>
                    <a:pt x="283" y="0"/>
                  </a:moveTo>
                  <a:cubicBezTo>
                    <a:pt x="189" y="0"/>
                    <a:pt x="92" y="18"/>
                    <a:pt x="1" y="23"/>
                  </a:cubicBezTo>
                  <a:cubicBezTo>
                    <a:pt x="105" y="121"/>
                    <a:pt x="221" y="141"/>
                    <a:pt x="343" y="141"/>
                  </a:cubicBezTo>
                  <a:cubicBezTo>
                    <a:pt x="429" y="141"/>
                    <a:pt x="519" y="130"/>
                    <a:pt x="608" y="130"/>
                  </a:cubicBezTo>
                  <a:cubicBezTo>
                    <a:pt x="510" y="26"/>
                    <a:pt x="398"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35"/>
            <p:cNvSpPr/>
            <p:nvPr/>
          </p:nvSpPr>
          <p:spPr>
            <a:xfrm>
              <a:off x="5719750" y="3990750"/>
              <a:ext cx="11050" cy="3050"/>
            </a:xfrm>
            <a:custGeom>
              <a:avLst/>
              <a:gdLst/>
              <a:ahLst/>
              <a:cxnLst/>
              <a:rect l="l" t="t" r="r" b="b"/>
              <a:pathLst>
                <a:path w="442" h="122" extrusionOk="0">
                  <a:moveTo>
                    <a:pt x="191" y="1"/>
                  </a:moveTo>
                  <a:cubicBezTo>
                    <a:pt x="127" y="1"/>
                    <a:pt x="64" y="32"/>
                    <a:pt x="1" y="122"/>
                  </a:cubicBezTo>
                  <a:cubicBezTo>
                    <a:pt x="143" y="122"/>
                    <a:pt x="286" y="98"/>
                    <a:pt x="441" y="98"/>
                  </a:cubicBezTo>
                  <a:cubicBezTo>
                    <a:pt x="355" y="51"/>
                    <a:pt x="272"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35"/>
            <p:cNvSpPr/>
            <p:nvPr/>
          </p:nvSpPr>
          <p:spPr>
            <a:xfrm>
              <a:off x="5611700" y="4001975"/>
              <a:ext cx="11050" cy="2850"/>
            </a:xfrm>
            <a:custGeom>
              <a:avLst/>
              <a:gdLst/>
              <a:ahLst/>
              <a:cxnLst/>
              <a:rect l="l" t="t" r="r" b="b"/>
              <a:pathLst>
                <a:path w="442" h="114" extrusionOk="0">
                  <a:moveTo>
                    <a:pt x="116" y="1"/>
                  </a:moveTo>
                  <a:cubicBezTo>
                    <a:pt x="78" y="1"/>
                    <a:pt x="39" y="3"/>
                    <a:pt x="1" y="6"/>
                  </a:cubicBezTo>
                  <a:cubicBezTo>
                    <a:pt x="81" y="93"/>
                    <a:pt x="166" y="114"/>
                    <a:pt x="257" y="114"/>
                  </a:cubicBezTo>
                  <a:cubicBezTo>
                    <a:pt x="316" y="114"/>
                    <a:pt x="377" y="106"/>
                    <a:pt x="441" y="101"/>
                  </a:cubicBezTo>
                  <a:cubicBezTo>
                    <a:pt x="343" y="21"/>
                    <a:pt x="231" y="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5"/>
            <p:cNvSpPr/>
            <p:nvPr/>
          </p:nvSpPr>
          <p:spPr>
            <a:xfrm>
              <a:off x="5633125" y="4005025"/>
              <a:ext cx="8675" cy="2650"/>
            </a:xfrm>
            <a:custGeom>
              <a:avLst/>
              <a:gdLst/>
              <a:ahLst/>
              <a:cxnLst/>
              <a:rect l="l" t="t" r="r" b="b"/>
              <a:pathLst>
                <a:path w="347" h="106" extrusionOk="0">
                  <a:moveTo>
                    <a:pt x="50" y="1"/>
                  </a:moveTo>
                  <a:cubicBezTo>
                    <a:pt x="34" y="1"/>
                    <a:pt x="17" y="1"/>
                    <a:pt x="1" y="3"/>
                  </a:cubicBezTo>
                  <a:cubicBezTo>
                    <a:pt x="67" y="86"/>
                    <a:pt x="145" y="105"/>
                    <a:pt x="231" y="105"/>
                  </a:cubicBezTo>
                  <a:cubicBezTo>
                    <a:pt x="268" y="105"/>
                    <a:pt x="307" y="102"/>
                    <a:pt x="346" y="98"/>
                  </a:cubicBezTo>
                  <a:cubicBezTo>
                    <a:pt x="253" y="36"/>
                    <a:pt x="159" y="1"/>
                    <a:pt x="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5"/>
            <p:cNvSpPr/>
            <p:nvPr/>
          </p:nvSpPr>
          <p:spPr>
            <a:xfrm>
              <a:off x="5562875" y="3852000"/>
              <a:ext cx="174450" cy="28100"/>
            </a:xfrm>
            <a:custGeom>
              <a:avLst/>
              <a:gdLst/>
              <a:ahLst/>
              <a:cxnLst/>
              <a:rect l="l" t="t" r="r" b="b"/>
              <a:pathLst>
                <a:path w="6978" h="1124" extrusionOk="0">
                  <a:moveTo>
                    <a:pt x="435" y="1"/>
                  </a:moveTo>
                  <a:cubicBezTo>
                    <a:pt x="312" y="1"/>
                    <a:pt x="192" y="42"/>
                    <a:pt x="84" y="135"/>
                  </a:cubicBezTo>
                  <a:cubicBezTo>
                    <a:pt x="37" y="195"/>
                    <a:pt x="13" y="254"/>
                    <a:pt x="1" y="326"/>
                  </a:cubicBezTo>
                  <a:cubicBezTo>
                    <a:pt x="1" y="397"/>
                    <a:pt x="25" y="457"/>
                    <a:pt x="72" y="516"/>
                  </a:cubicBezTo>
                  <a:cubicBezTo>
                    <a:pt x="222" y="574"/>
                    <a:pt x="378" y="588"/>
                    <a:pt x="534" y="588"/>
                  </a:cubicBezTo>
                  <a:cubicBezTo>
                    <a:pt x="686" y="588"/>
                    <a:pt x="839" y="575"/>
                    <a:pt x="991" y="575"/>
                  </a:cubicBezTo>
                  <a:cubicBezTo>
                    <a:pt x="1168" y="575"/>
                    <a:pt x="1344" y="593"/>
                    <a:pt x="1513" y="671"/>
                  </a:cubicBezTo>
                  <a:cubicBezTo>
                    <a:pt x="2132" y="754"/>
                    <a:pt x="2751" y="861"/>
                    <a:pt x="3358" y="945"/>
                  </a:cubicBezTo>
                  <a:cubicBezTo>
                    <a:pt x="3508" y="930"/>
                    <a:pt x="3655" y="913"/>
                    <a:pt x="3800" y="913"/>
                  </a:cubicBezTo>
                  <a:cubicBezTo>
                    <a:pt x="4002" y="913"/>
                    <a:pt x="4200" y="946"/>
                    <a:pt x="4394" y="1064"/>
                  </a:cubicBezTo>
                  <a:cubicBezTo>
                    <a:pt x="4954" y="1088"/>
                    <a:pt x="5525" y="1088"/>
                    <a:pt x="6085" y="1100"/>
                  </a:cubicBezTo>
                  <a:cubicBezTo>
                    <a:pt x="6383" y="1052"/>
                    <a:pt x="6692" y="1123"/>
                    <a:pt x="6954" y="909"/>
                  </a:cubicBezTo>
                  <a:cubicBezTo>
                    <a:pt x="6966" y="873"/>
                    <a:pt x="6966" y="849"/>
                    <a:pt x="6978" y="814"/>
                  </a:cubicBezTo>
                  <a:cubicBezTo>
                    <a:pt x="6954" y="683"/>
                    <a:pt x="6835" y="611"/>
                    <a:pt x="6716" y="528"/>
                  </a:cubicBezTo>
                  <a:lnTo>
                    <a:pt x="6537" y="445"/>
                  </a:lnTo>
                  <a:cubicBezTo>
                    <a:pt x="6395" y="385"/>
                    <a:pt x="6264" y="338"/>
                    <a:pt x="6133" y="326"/>
                  </a:cubicBezTo>
                  <a:cubicBezTo>
                    <a:pt x="4728" y="218"/>
                    <a:pt x="3335" y="159"/>
                    <a:pt x="1930" y="76"/>
                  </a:cubicBezTo>
                  <a:cubicBezTo>
                    <a:pt x="1692" y="52"/>
                    <a:pt x="1453" y="52"/>
                    <a:pt x="1215" y="40"/>
                  </a:cubicBezTo>
                  <a:cubicBezTo>
                    <a:pt x="1166" y="95"/>
                    <a:pt x="1118" y="125"/>
                    <a:pt x="1070" y="125"/>
                  </a:cubicBezTo>
                  <a:cubicBezTo>
                    <a:pt x="1025" y="125"/>
                    <a:pt x="982" y="98"/>
                    <a:pt x="942" y="40"/>
                  </a:cubicBezTo>
                  <a:lnTo>
                    <a:pt x="953" y="40"/>
                  </a:lnTo>
                  <a:cubicBezTo>
                    <a:pt x="924" y="28"/>
                    <a:pt x="894" y="22"/>
                    <a:pt x="864" y="22"/>
                  </a:cubicBezTo>
                  <a:cubicBezTo>
                    <a:pt x="834" y="22"/>
                    <a:pt x="805" y="28"/>
                    <a:pt x="775" y="40"/>
                  </a:cubicBezTo>
                  <a:lnTo>
                    <a:pt x="787" y="40"/>
                  </a:lnTo>
                  <a:cubicBezTo>
                    <a:pt x="787" y="52"/>
                    <a:pt x="775" y="76"/>
                    <a:pt x="739" y="88"/>
                  </a:cubicBezTo>
                  <a:cubicBezTo>
                    <a:pt x="733" y="90"/>
                    <a:pt x="728" y="92"/>
                    <a:pt x="722" y="92"/>
                  </a:cubicBezTo>
                  <a:cubicBezTo>
                    <a:pt x="706" y="92"/>
                    <a:pt x="689" y="79"/>
                    <a:pt x="672" y="49"/>
                  </a:cubicBezTo>
                  <a:lnTo>
                    <a:pt x="672" y="49"/>
                  </a:lnTo>
                  <a:cubicBezTo>
                    <a:pt x="675" y="50"/>
                    <a:pt x="677" y="51"/>
                    <a:pt x="680" y="52"/>
                  </a:cubicBezTo>
                  <a:lnTo>
                    <a:pt x="668" y="40"/>
                  </a:lnTo>
                  <a:lnTo>
                    <a:pt x="668" y="40"/>
                  </a:lnTo>
                  <a:cubicBezTo>
                    <a:pt x="669" y="43"/>
                    <a:pt x="671" y="46"/>
                    <a:pt x="672" y="49"/>
                  </a:cubicBezTo>
                  <a:lnTo>
                    <a:pt x="672" y="49"/>
                  </a:lnTo>
                  <a:cubicBezTo>
                    <a:pt x="594" y="18"/>
                    <a:pt x="514"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5"/>
            <p:cNvSpPr/>
            <p:nvPr/>
          </p:nvSpPr>
          <p:spPr>
            <a:xfrm>
              <a:off x="5745650" y="3907150"/>
              <a:ext cx="38725" cy="32475"/>
            </a:xfrm>
            <a:custGeom>
              <a:avLst/>
              <a:gdLst/>
              <a:ahLst/>
              <a:cxnLst/>
              <a:rect l="l" t="t" r="r" b="b"/>
              <a:pathLst>
                <a:path w="1549" h="1299" extrusionOk="0">
                  <a:moveTo>
                    <a:pt x="722" y="0"/>
                  </a:moveTo>
                  <a:cubicBezTo>
                    <a:pt x="606" y="0"/>
                    <a:pt x="488" y="86"/>
                    <a:pt x="369" y="156"/>
                  </a:cubicBezTo>
                  <a:lnTo>
                    <a:pt x="369" y="167"/>
                  </a:lnTo>
                  <a:cubicBezTo>
                    <a:pt x="286" y="251"/>
                    <a:pt x="334" y="394"/>
                    <a:pt x="203" y="441"/>
                  </a:cubicBezTo>
                  <a:cubicBezTo>
                    <a:pt x="191" y="560"/>
                    <a:pt x="131" y="668"/>
                    <a:pt x="36" y="751"/>
                  </a:cubicBezTo>
                  <a:cubicBezTo>
                    <a:pt x="0" y="858"/>
                    <a:pt x="12" y="941"/>
                    <a:pt x="72" y="1025"/>
                  </a:cubicBezTo>
                  <a:cubicBezTo>
                    <a:pt x="84" y="1144"/>
                    <a:pt x="84" y="1263"/>
                    <a:pt x="215" y="1299"/>
                  </a:cubicBezTo>
                  <a:lnTo>
                    <a:pt x="358" y="1168"/>
                  </a:lnTo>
                  <a:lnTo>
                    <a:pt x="500" y="1025"/>
                  </a:lnTo>
                  <a:lnTo>
                    <a:pt x="679" y="882"/>
                  </a:lnTo>
                  <a:cubicBezTo>
                    <a:pt x="793" y="768"/>
                    <a:pt x="904" y="674"/>
                    <a:pt x="1002" y="674"/>
                  </a:cubicBezTo>
                  <a:cubicBezTo>
                    <a:pt x="1089" y="674"/>
                    <a:pt x="1165" y="746"/>
                    <a:pt x="1227" y="941"/>
                  </a:cubicBezTo>
                  <a:cubicBezTo>
                    <a:pt x="1264" y="1043"/>
                    <a:pt x="1309" y="1075"/>
                    <a:pt x="1358" y="1075"/>
                  </a:cubicBezTo>
                  <a:cubicBezTo>
                    <a:pt x="1417" y="1075"/>
                    <a:pt x="1483" y="1027"/>
                    <a:pt x="1548" y="1001"/>
                  </a:cubicBezTo>
                  <a:cubicBezTo>
                    <a:pt x="1465" y="644"/>
                    <a:pt x="1108" y="489"/>
                    <a:pt x="965" y="167"/>
                  </a:cubicBezTo>
                  <a:cubicBezTo>
                    <a:pt x="886" y="44"/>
                    <a:pt x="804" y="0"/>
                    <a:pt x="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5"/>
            <p:cNvSpPr/>
            <p:nvPr/>
          </p:nvSpPr>
          <p:spPr>
            <a:xfrm>
              <a:off x="5736125" y="3874000"/>
              <a:ext cx="13125" cy="58175"/>
            </a:xfrm>
            <a:custGeom>
              <a:avLst/>
              <a:gdLst/>
              <a:ahLst/>
              <a:cxnLst/>
              <a:rect l="l" t="t" r="r" b="b"/>
              <a:pathLst>
                <a:path w="525" h="2327" extrusionOk="0">
                  <a:moveTo>
                    <a:pt x="101" y="1"/>
                  </a:moveTo>
                  <a:cubicBezTo>
                    <a:pt x="79" y="1"/>
                    <a:pt x="54" y="16"/>
                    <a:pt x="36" y="53"/>
                  </a:cubicBezTo>
                  <a:cubicBezTo>
                    <a:pt x="36" y="601"/>
                    <a:pt x="48" y="1160"/>
                    <a:pt x="24" y="1696"/>
                  </a:cubicBezTo>
                  <a:cubicBezTo>
                    <a:pt x="0" y="2029"/>
                    <a:pt x="119" y="2232"/>
                    <a:pt x="441" y="2327"/>
                  </a:cubicBezTo>
                  <a:cubicBezTo>
                    <a:pt x="453" y="2255"/>
                    <a:pt x="465" y="2172"/>
                    <a:pt x="477" y="2077"/>
                  </a:cubicBezTo>
                  <a:cubicBezTo>
                    <a:pt x="524" y="2005"/>
                    <a:pt x="524" y="1946"/>
                    <a:pt x="453" y="1898"/>
                  </a:cubicBezTo>
                  <a:cubicBezTo>
                    <a:pt x="399" y="1918"/>
                    <a:pt x="342" y="1937"/>
                    <a:pt x="293" y="1937"/>
                  </a:cubicBezTo>
                  <a:cubicBezTo>
                    <a:pt x="221" y="1937"/>
                    <a:pt x="167" y="1896"/>
                    <a:pt x="167" y="1755"/>
                  </a:cubicBezTo>
                  <a:lnTo>
                    <a:pt x="167" y="53"/>
                  </a:lnTo>
                  <a:cubicBezTo>
                    <a:pt x="167" y="41"/>
                    <a:pt x="155" y="29"/>
                    <a:pt x="119" y="5"/>
                  </a:cubicBezTo>
                  <a:cubicBezTo>
                    <a:pt x="114" y="2"/>
                    <a:pt x="108"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5"/>
            <p:cNvSpPr/>
            <p:nvPr/>
          </p:nvSpPr>
          <p:spPr>
            <a:xfrm>
              <a:off x="5762325" y="3928875"/>
              <a:ext cx="3575" cy="3575"/>
            </a:xfrm>
            <a:custGeom>
              <a:avLst/>
              <a:gdLst/>
              <a:ahLst/>
              <a:cxnLst/>
              <a:rect l="l" t="t" r="r" b="b"/>
              <a:pathLst>
                <a:path w="143" h="143" extrusionOk="0">
                  <a:moveTo>
                    <a:pt x="12" y="1"/>
                  </a:moveTo>
                  <a:lnTo>
                    <a:pt x="12" y="1"/>
                  </a:lnTo>
                  <a:cubicBezTo>
                    <a:pt x="0" y="49"/>
                    <a:pt x="12" y="96"/>
                    <a:pt x="24" y="120"/>
                  </a:cubicBezTo>
                  <a:cubicBezTo>
                    <a:pt x="49" y="128"/>
                    <a:pt x="79" y="142"/>
                    <a:pt x="107" y="142"/>
                  </a:cubicBezTo>
                  <a:cubicBezTo>
                    <a:pt x="120" y="142"/>
                    <a:pt x="132" y="139"/>
                    <a:pt x="143" y="132"/>
                  </a:cubicBezTo>
                  <a:lnTo>
                    <a:pt x="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5"/>
            <p:cNvSpPr/>
            <p:nvPr/>
          </p:nvSpPr>
          <p:spPr>
            <a:xfrm>
              <a:off x="5784350" y="3932150"/>
              <a:ext cx="3300" cy="4200"/>
            </a:xfrm>
            <a:custGeom>
              <a:avLst/>
              <a:gdLst/>
              <a:ahLst/>
              <a:cxnLst/>
              <a:rect l="l" t="t" r="r" b="b"/>
              <a:pathLst>
                <a:path w="132" h="168" extrusionOk="0">
                  <a:moveTo>
                    <a:pt x="0" y="1"/>
                  </a:moveTo>
                  <a:cubicBezTo>
                    <a:pt x="0" y="96"/>
                    <a:pt x="60" y="144"/>
                    <a:pt x="131" y="168"/>
                  </a:cubicBezTo>
                  <a:cubicBezTo>
                    <a:pt x="131" y="84"/>
                    <a:pt x="8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5"/>
            <p:cNvSpPr/>
            <p:nvPr/>
          </p:nvSpPr>
          <p:spPr>
            <a:xfrm>
              <a:off x="6094800" y="4051250"/>
              <a:ext cx="14900" cy="3400"/>
            </a:xfrm>
            <a:custGeom>
              <a:avLst/>
              <a:gdLst/>
              <a:ahLst/>
              <a:cxnLst/>
              <a:rect l="l" t="t" r="r" b="b"/>
              <a:pathLst>
                <a:path w="596" h="136" extrusionOk="0">
                  <a:moveTo>
                    <a:pt x="314" y="1"/>
                  </a:moveTo>
                  <a:cubicBezTo>
                    <a:pt x="210" y="1"/>
                    <a:pt x="105" y="23"/>
                    <a:pt x="0" y="23"/>
                  </a:cubicBezTo>
                  <a:cubicBezTo>
                    <a:pt x="98" y="108"/>
                    <a:pt x="206" y="135"/>
                    <a:pt x="317" y="135"/>
                  </a:cubicBezTo>
                  <a:cubicBezTo>
                    <a:pt x="409" y="135"/>
                    <a:pt x="504" y="116"/>
                    <a:pt x="596" y="95"/>
                  </a:cubicBezTo>
                  <a:cubicBezTo>
                    <a:pt x="504" y="20"/>
                    <a:pt x="409" y="1"/>
                    <a:pt x="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35"/>
            <p:cNvSpPr/>
            <p:nvPr/>
          </p:nvSpPr>
          <p:spPr>
            <a:xfrm>
              <a:off x="6070975" y="4051825"/>
              <a:ext cx="6575" cy="2775"/>
            </a:xfrm>
            <a:custGeom>
              <a:avLst/>
              <a:gdLst/>
              <a:ahLst/>
              <a:cxnLst/>
              <a:rect l="l" t="t" r="r" b="b"/>
              <a:pathLst>
                <a:path w="263" h="111" extrusionOk="0">
                  <a:moveTo>
                    <a:pt x="1" y="0"/>
                  </a:moveTo>
                  <a:lnTo>
                    <a:pt x="1" y="95"/>
                  </a:lnTo>
                  <a:cubicBezTo>
                    <a:pt x="38" y="104"/>
                    <a:pt x="75" y="111"/>
                    <a:pt x="109" y="111"/>
                  </a:cubicBezTo>
                  <a:cubicBezTo>
                    <a:pt x="175" y="111"/>
                    <a:pt x="232" y="86"/>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35"/>
            <p:cNvSpPr/>
            <p:nvPr/>
          </p:nvSpPr>
          <p:spPr>
            <a:xfrm>
              <a:off x="6087950" y="4051825"/>
              <a:ext cx="5375" cy="1250"/>
            </a:xfrm>
            <a:custGeom>
              <a:avLst/>
              <a:gdLst/>
              <a:ahLst/>
              <a:cxnLst/>
              <a:rect l="l" t="t" r="r" b="b"/>
              <a:pathLst>
                <a:path w="215" h="50" extrusionOk="0">
                  <a:moveTo>
                    <a:pt x="1" y="0"/>
                  </a:moveTo>
                  <a:cubicBezTo>
                    <a:pt x="35" y="34"/>
                    <a:pt x="69" y="49"/>
                    <a:pt x="103" y="49"/>
                  </a:cubicBezTo>
                  <a:cubicBezTo>
                    <a:pt x="140" y="49"/>
                    <a:pt x="178" y="31"/>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35"/>
            <p:cNvSpPr/>
            <p:nvPr/>
          </p:nvSpPr>
          <p:spPr>
            <a:xfrm>
              <a:off x="6043300" y="4015500"/>
              <a:ext cx="2400" cy="3600"/>
            </a:xfrm>
            <a:custGeom>
              <a:avLst/>
              <a:gdLst/>
              <a:ahLst/>
              <a:cxnLst/>
              <a:rect l="l" t="t" r="r" b="b"/>
              <a:pathLst>
                <a:path w="96" h="144" extrusionOk="0">
                  <a:moveTo>
                    <a:pt x="96" y="1"/>
                  </a:moveTo>
                  <a:lnTo>
                    <a:pt x="96" y="1"/>
                  </a:lnTo>
                  <a:cubicBezTo>
                    <a:pt x="1" y="36"/>
                    <a:pt x="1" y="84"/>
                    <a:pt x="84" y="144"/>
                  </a:cubicBezTo>
                  <a:cubicBezTo>
                    <a:pt x="84" y="96"/>
                    <a:pt x="84" y="48"/>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35"/>
            <p:cNvSpPr/>
            <p:nvPr/>
          </p:nvSpPr>
          <p:spPr>
            <a:xfrm>
              <a:off x="6006400" y="3899425"/>
              <a:ext cx="29475" cy="19625"/>
            </a:xfrm>
            <a:custGeom>
              <a:avLst/>
              <a:gdLst/>
              <a:ahLst/>
              <a:cxnLst/>
              <a:rect l="l" t="t" r="r" b="b"/>
              <a:pathLst>
                <a:path w="1179" h="785" extrusionOk="0">
                  <a:moveTo>
                    <a:pt x="417" y="0"/>
                  </a:moveTo>
                  <a:cubicBezTo>
                    <a:pt x="286" y="95"/>
                    <a:pt x="131" y="203"/>
                    <a:pt x="0" y="286"/>
                  </a:cubicBezTo>
                  <a:cubicBezTo>
                    <a:pt x="0" y="322"/>
                    <a:pt x="12" y="334"/>
                    <a:pt x="48" y="346"/>
                  </a:cubicBezTo>
                  <a:cubicBezTo>
                    <a:pt x="52" y="358"/>
                    <a:pt x="60" y="363"/>
                    <a:pt x="71" y="363"/>
                  </a:cubicBezTo>
                  <a:cubicBezTo>
                    <a:pt x="90" y="363"/>
                    <a:pt x="116" y="345"/>
                    <a:pt x="131" y="322"/>
                  </a:cubicBezTo>
                  <a:cubicBezTo>
                    <a:pt x="298" y="405"/>
                    <a:pt x="262" y="572"/>
                    <a:pt x="298" y="715"/>
                  </a:cubicBezTo>
                  <a:cubicBezTo>
                    <a:pt x="326" y="768"/>
                    <a:pt x="358" y="784"/>
                    <a:pt x="390" y="784"/>
                  </a:cubicBezTo>
                  <a:cubicBezTo>
                    <a:pt x="446" y="784"/>
                    <a:pt x="506" y="736"/>
                    <a:pt x="562" y="736"/>
                  </a:cubicBezTo>
                  <a:cubicBezTo>
                    <a:pt x="569" y="736"/>
                    <a:pt x="577" y="737"/>
                    <a:pt x="584" y="738"/>
                  </a:cubicBezTo>
                  <a:cubicBezTo>
                    <a:pt x="1155" y="596"/>
                    <a:pt x="1179" y="584"/>
                    <a:pt x="1000" y="179"/>
                  </a:cubicBezTo>
                  <a:cubicBezTo>
                    <a:pt x="881" y="60"/>
                    <a:pt x="679" y="179"/>
                    <a:pt x="548" y="24"/>
                  </a:cubicBezTo>
                  <a:cubicBezTo>
                    <a:pt x="500" y="24"/>
                    <a:pt x="465" y="24"/>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5"/>
            <p:cNvSpPr/>
            <p:nvPr/>
          </p:nvSpPr>
          <p:spPr>
            <a:xfrm>
              <a:off x="6020375" y="3900300"/>
              <a:ext cx="11050" cy="3700"/>
            </a:xfrm>
            <a:custGeom>
              <a:avLst/>
              <a:gdLst/>
              <a:ahLst/>
              <a:cxnLst/>
              <a:rect l="l" t="t" r="r" b="b"/>
              <a:pathLst>
                <a:path w="442" h="148" extrusionOk="0">
                  <a:moveTo>
                    <a:pt x="156" y="1"/>
                  </a:moveTo>
                  <a:cubicBezTo>
                    <a:pt x="96" y="1"/>
                    <a:pt x="48" y="13"/>
                    <a:pt x="1" y="13"/>
                  </a:cubicBezTo>
                  <a:cubicBezTo>
                    <a:pt x="76" y="130"/>
                    <a:pt x="180" y="147"/>
                    <a:pt x="293" y="147"/>
                  </a:cubicBezTo>
                  <a:cubicBezTo>
                    <a:pt x="341" y="147"/>
                    <a:pt x="391" y="144"/>
                    <a:pt x="441" y="144"/>
                  </a:cubicBezTo>
                  <a:cubicBezTo>
                    <a:pt x="382" y="25"/>
                    <a:pt x="263" y="13"/>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35"/>
            <p:cNvSpPr/>
            <p:nvPr/>
          </p:nvSpPr>
          <p:spPr>
            <a:xfrm>
              <a:off x="6005200" y="3916775"/>
              <a:ext cx="15800" cy="5000"/>
            </a:xfrm>
            <a:custGeom>
              <a:avLst/>
              <a:gdLst/>
              <a:ahLst/>
              <a:cxnLst/>
              <a:rect l="l" t="t" r="r" b="b"/>
              <a:pathLst>
                <a:path w="632" h="200" extrusionOk="0">
                  <a:moveTo>
                    <a:pt x="527" y="0"/>
                  </a:moveTo>
                  <a:cubicBezTo>
                    <a:pt x="463" y="0"/>
                    <a:pt x="399" y="44"/>
                    <a:pt x="346" y="44"/>
                  </a:cubicBezTo>
                  <a:cubicBezTo>
                    <a:pt x="227" y="56"/>
                    <a:pt x="108" y="68"/>
                    <a:pt x="1" y="104"/>
                  </a:cubicBezTo>
                  <a:cubicBezTo>
                    <a:pt x="13" y="128"/>
                    <a:pt x="36" y="175"/>
                    <a:pt x="60" y="199"/>
                  </a:cubicBezTo>
                  <a:cubicBezTo>
                    <a:pt x="251" y="187"/>
                    <a:pt x="429" y="187"/>
                    <a:pt x="632" y="175"/>
                  </a:cubicBezTo>
                  <a:lnTo>
                    <a:pt x="632" y="116"/>
                  </a:lnTo>
                  <a:lnTo>
                    <a:pt x="632" y="56"/>
                  </a:lnTo>
                  <a:cubicBezTo>
                    <a:pt x="598" y="14"/>
                    <a:pt x="562" y="0"/>
                    <a:pt x="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35"/>
            <p:cNvSpPr/>
            <p:nvPr/>
          </p:nvSpPr>
          <p:spPr>
            <a:xfrm>
              <a:off x="6003425" y="3907450"/>
              <a:ext cx="6925" cy="5225"/>
            </a:xfrm>
            <a:custGeom>
              <a:avLst/>
              <a:gdLst/>
              <a:ahLst/>
              <a:cxnLst/>
              <a:rect l="l" t="t" r="r" b="b"/>
              <a:pathLst>
                <a:path w="277" h="209" extrusionOk="0">
                  <a:moveTo>
                    <a:pt x="119" y="1"/>
                  </a:moveTo>
                  <a:cubicBezTo>
                    <a:pt x="12" y="72"/>
                    <a:pt x="0" y="179"/>
                    <a:pt x="131" y="203"/>
                  </a:cubicBezTo>
                  <a:cubicBezTo>
                    <a:pt x="148" y="207"/>
                    <a:pt x="162" y="209"/>
                    <a:pt x="174" y="209"/>
                  </a:cubicBezTo>
                  <a:cubicBezTo>
                    <a:pt x="276" y="209"/>
                    <a:pt x="240" y="87"/>
                    <a:pt x="250" y="13"/>
                  </a:cubicBezTo>
                  <a:cubicBezTo>
                    <a:pt x="203" y="13"/>
                    <a:pt x="167"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35"/>
            <p:cNvSpPr/>
            <p:nvPr/>
          </p:nvSpPr>
          <p:spPr>
            <a:xfrm>
              <a:off x="6128425" y="4055700"/>
              <a:ext cx="4500" cy="2400"/>
            </a:xfrm>
            <a:custGeom>
              <a:avLst/>
              <a:gdLst/>
              <a:ahLst/>
              <a:cxnLst/>
              <a:rect l="l" t="t" r="r" b="b"/>
              <a:pathLst>
                <a:path w="180" h="96" extrusionOk="0">
                  <a:moveTo>
                    <a:pt x="179" y="95"/>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35"/>
            <p:cNvSpPr/>
            <p:nvPr/>
          </p:nvSpPr>
          <p:spPr>
            <a:xfrm>
              <a:off x="6171300" y="4055100"/>
              <a:ext cx="12225" cy="2700"/>
            </a:xfrm>
            <a:custGeom>
              <a:avLst/>
              <a:gdLst/>
              <a:ahLst/>
              <a:cxnLst/>
              <a:rect l="l" t="t" r="r" b="b"/>
              <a:pathLst>
                <a:path w="489" h="108" extrusionOk="0">
                  <a:moveTo>
                    <a:pt x="0" y="0"/>
                  </a:moveTo>
                  <a:lnTo>
                    <a:pt x="0" y="84"/>
                  </a:lnTo>
                  <a:cubicBezTo>
                    <a:pt x="131" y="84"/>
                    <a:pt x="274" y="107"/>
                    <a:pt x="417" y="107"/>
                  </a:cubicBezTo>
                  <a:cubicBezTo>
                    <a:pt x="488" y="72"/>
                    <a:pt x="488" y="48"/>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35"/>
            <p:cNvSpPr/>
            <p:nvPr/>
          </p:nvSpPr>
          <p:spPr>
            <a:xfrm>
              <a:off x="6184100" y="4055400"/>
              <a:ext cx="4475" cy="3300"/>
            </a:xfrm>
            <a:custGeom>
              <a:avLst/>
              <a:gdLst/>
              <a:ahLst/>
              <a:cxnLst/>
              <a:rect l="l" t="t" r="r" b="b"/>
              <a:pathLst>
                <a:path w="179" h="132" extrusionOk="0">
                  <a:moveTo>
                    <a:pt x="60" y="0"/>
                  </a:moveTo>
                  <a:cubicBezTo>
                    <a:pt x="0" y="36"/>
                    <a:pt x="0" y="72"/>
                    <a:pt x="60" y="107"/>
                  </a:cubicBezTo>
                  <a:lnTo>
                    <a:pt x="48" y="131"/>
                  </a:lnTo>
                  <a:cubicBezTo>
                    <a:pt x="96" y="119"/>
                    <a:pt x="143" y="119"/>
                    <a:pt x="179" y="107"/>
                  </a:cubicBezTo>
                  <a:cubicBezTo>
                    <a:pt x="179" y="36"/>
                    <a:pt x="119"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35"/>
            <p:cNvSpPr/>
            <p:nvPr/>
          </p:nvSpPr>
          <p:spPr>
            <a:xfrm>
              <a:off x="6181725" y="4055100"/>
              <a:ext cx="3875" cy="3000"/>
            </a:xfrm>
            <a:custGeom>
              <a:avLst/>
              <a:gdLst/>
              <a:ahLst/>
              <a:cxnLst/>
              <a:rect l="l" t="t" r="r" b="b"/>
              <a:pathLst>
                <a:path w="155" h="120" extrusionOk="0">
                  <a:moveTo>
                    <a:pt x="155" y="0"/>
                  </a:moveTo>
                  <a:cubicBezTo>
                    <a:pt x="95" y="0"/>
                    <a:pt x="60" y="0"/>
                    <a:pt x="0" y="12"/>
                  </a:cubicBezTo>
                  <a:lnTo>
                    <a:pt x="0" y="119"/>
                  </a:lnTo>
                  <a:lnTo>
                    <a:pt x="155" y="119"/>
                  </a:lnTo>
                  <a:lnTo>
                    <a:pt x="155" y="60"/>
                  </a:ln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5"/>
            <p:cNvSpPr/>
            <p:nvPr/>
          </p:nvSpPr>
          <p:spPr>
            <a:xfrm>
              <a:off x="6168325" y="4055400"/>
              <a:ext cx="3300" cy="2550"/>
            </a:xfrm>
            <a:custGeom>
              <a:avLst/>
              <a:gdLst/>
              <a:ahLst/>
              <a:cxnLst/>
              <a:rect l="l" t="t" r="r" b="b"/>
              <a:pathLst>
                <a:path w="132" h="102" extrusionOk="0">
                  <a:moveTo>
                    <a:pt x="131" y="0"/>
                  </a:moveTo>
                  <a:cubicBezTo>
                    <a:pt x="84" y="36"/>
                    <a:pt x="36" y="48"/>
                    <a:pt x="0" y="83"/>
                  </a:cubicBezTo>
                  <a:cubicBezTo>
                    <a:pt x="18" y="95"/>
                    <a:pt x="39" y="101"/>
                    <a:pt x="61" y="101"/>
                  </a:cubicBezTo>
                  <a:cubicBezTo>
                    <a:pt x="84" y="101"/>
                    <a:pt x="107" y="95"/>
                    <a:pt x="131" y="83"/>
                  </a:cubicBezTo>
                  <a:lnTo>
                    <a:pt x="131" y="48"/>
                  </a:ln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35"/>
            <p:cNvSpPr/>
            <p:nvPr/>
          </p:nvSpPr>
          <p:spPr>
            <a:xfrm>
              <a:off x="5981100" y="3926200"/>
              <a:ext cx="13700" cy="3425"/>
            </a:xfrm>
            <a:custGeom>
              <a:avLst/>
              <a:gdLst/>
              <a:ahLst/>
              <a:cxnLst/>
              <a:rect l="l" t="t" r="r" b="b"/>
              <a:pathLst>
                <a:path w="548" h="137" extrusionOk="0">
                  <a:moveTo>
                    <a:pt x="0" y="1"/>
                  </a:moveTo>
                  <a:lnTo>
                    <a:pt x="0" y="96"/>
                  </a:lnTo>
                  <a:cubicBezTo>
                    <a:pt x="87" y="118"/>
                    <a:pt x="173" y="137"/>
                    <a:pt x="257" y="137"/>
                  </a:cubicBezTo>
                  <a:cubicBezTo>
                    <a:pt x="359" y="137"/>
                    <a:pt x="457" y="109"/>
                    <a:pt x="548" y="25"/>
                  </a:cubicBezTo>
                  <a:cubicBezTo>
                    <a:pt x="369" y="25"/>
                    <a:pt x="17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35"/>
            <p:cNvSpPr/>
            <p:nvPr/>
          </p:nvSpPr>
          <p:spPr>
            <a:xfrm>
              <a:off x="5737300" y="3846725"/>
              <a:ext cx="50925" cy="14600"/>
            </a:xfrm>
            <a:custGeom>
              <a:avLst/>
              <a:gdLst/>
              <a:ahLst/>
              <a:cxnLst/>
              <a:rect l="l" t="t" r="r" b="b"/>
              <a:pathLst>
                <a:path w="2037" h="584" extrusionOk="0">
                  <a:moveTo>
                    <a:pt x="287" y="1"/>
                  </a:moveTo>
                  <a:cubicBezTo>
                    <a:pt x="239" y="25"/>
                    <a:pt x="227" y="72"/>
                    <a:pt x="215" y="132"/>
                  </a:cubicBezTo>
                  <a:cubicBezTo>
                    <a:pt x="215" y="251"/>
                    <a:pt x="1" y="346"/>
                    <a:pt x="168" y="477"/>
                  </a:cubicBezTo>
                  <a:cubicBezTo>
                    <a:pt x="255" y="457"/>
                    <a:pt x="341" y="449"/>
                    <a:pt x="427" y="449"/>
                  </a:cubicBezTo>
                  <a:cubicBezTo>
                    <a:pt x="780" y="449"/>
                    <a:pt x="1125" y="583"/>
                    <a:pt x="1478" y="583"/>
                  </a:cubicBezTo>
                  <a:cubicBezTo>
                    <a:pt x="1557" y="583"/>
                    <a:pt x="1636" y="577"/>
                    <a:pt x="1715" y="560"/>
                  </a:cubicBezTo>
                  <a:cubicBezTo>
                    <a:pt x="1668" y="489"/>
                    <a:pt x="1561" y="406"/>
                    <a:pt x="1596" y="358"/>
                  </a:cubicBezTo>
                  <a:cubicBezTo>
                    <a:pt x="1608" y="314"/>
                    <a:pt x="1639" y="303"/>
                    <a:pt x="1680" y="303"/>
                  </a:cubicBezTo>
                  <a:cubicBezTo>
                    <a:pt x="1718" y="303"/>
                    <a:pt x="1763" y="312"/>
                    <a:pt x="1806" y="312"/>
                  </a:cubicBezTo>
                  <a:cubicBezTo>
                    <a:pt x="1815" y="312"/>
                    <a:pt x="1825" y="312"/>
                    <a:pt x="1835" y="310"/>
                  </a:cubicBezTo>
                  <a:cubicBezTo>
                    <a:pt x="1906" y="299"/>
                    <a:pt x="1966" y="287"/>
                    <a:pt x="2037" y="263"/>
                  </a:cubicBezTo>
                  <a:cubicBezTo>
                    <a:pt x="1442" y="179"/>
                    <a:pt x="870" y="84"/>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35"/>
            <p:cNvSpPr/>
            <p:nvPr/>
          </p:nvSpPr>
          <p:spPr>
            <a:xfrm>
              <a:off x="5734625" y="3814575"/>
              <a:ext cx="11350" cy="35875"/>
            </a:xfrm>
            <a:custGeom>
              <a:avLst/>
              <a:gdLst/>
              <a:ahLst/>
              <a:cxnLst/>
              <a:rect l="l" t="t" r="r" b="b"/>
              <a:pathLst>
                <a:path w="454" h="1435" extrusionOk="0">
                  <a:moveTo>
                    <a:pt x="108" y="1"/>
                  </a:moveTo>
                  <a:cubicBezTo>
                    <a:pt x="96" y="37"/>
                    <a:pt x="60" y="61"/>
                    <a:pt x="48" y="96"/>
                  </a:cubicBezTo>
                  <a:cubicBezTo>
                    <a:pt x="48" y="430"/>
                    <a:pt x="25" y="763"/>
                    <a:pt x="1" y="1108"/>
                  </a:cubicBezTo>
                  <a:cubicBezTo>
                    <a:pt x="77" y="1261"/>
                    <a:pt x="134" y="1434"/>
                    <a:pt x="335" y="1434"/>
                  </a:cubicBezTo>
                  <a:cubicBezTo>
                    <a:pt x="354" y="1434"/>
                    <a:pt x="373" y="1433"/>
                    <a:pt x="394" y="1430"/>
                  </a:cubicBezTo>
                  <a:lnTo>
                    <a:pt x="394" y="1287"/>
                  </a:lnTo>
                  <a:cubicBezTo>
                    <a:pt x="406" y="942"/>
                    <a:pt x="453" y="620"/>
                    <a:pt x="406" y="299"/>
                  </a:cubicBez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35"/>
            <p:cNvSpPr/>
            <p:nvPr/>
          </p:nvSpPr>
          <p:spPr>
            <a:xfrm>
              <a:off x="5743575" y="3811600"/>
              <a:ext cx="5375" cy="7175"/>
            </a:xfrm>
            <a:custGeom>
              <a:avLst/>
              <a:gdLst/>
              <a:ahLst/>
              <a:cxnLst/>
              <a:rect l="l" t="t" r="r" b="b"/>
              <a:pathLst>
                <a:path w="215" h="287" extrusionOk="0">
                  <a:moveTo>
                    <a:pt x="214" y="1"/>
                  </a:moveTo>
                  <a:cubicBezTo>
                    <a:pt x="36" y="25"/>
                    <a:pt x="0" y="144"/>
                    <a:pt x="48" y="287"/>
                  </a:cubicBezTo>
                  <a:cubicBezTo>
                    <a:pt x="107" y="180"/>
                    <a:pt x="155" y="96"/>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35"/>
            <p:cNvSpPr/>
            <p:nvPr/>
          </p:nvSpPr>
          <p:spPr>
            <a:xfrm>
              <a:off x="5790900" y="3852975"/>
              <a:ext cx="3000" cy="2850"/>
            </a:xfrm>
            <a:custGeom>
              <a:avLst/>
              <a:gdLst/>
              <a:ahLst/>
              <a:cxnLst/>
              <a:rect l="l" t="t" r="r" b="b"/>
              <a:pathLst>
                <a:path w="120" h="114" extrusionOk="0">
                  <a:moveTo>
                    <a:pt x="75" y="0"/>
                  </a:moveTo>
                  <a:cubicBezTo>
                    <a:pt x="52" y="0"/>
                    <a:pt x="31" y="14"/>
                    <a:pt x="0" y="37"/>
                  </a:cubicBezTo>
                  <a:cubicBezTo>
                    <a:pt x="24" y="84"/>
                    <a:pt x="48" y="114"/>
                    <a:pt x="69" y="114"/>
                  </a:cubicBezTo>
                  <a:cubicBezTo>
                    <a:pt x="89" y="114"/>
                    <a:pt x="107" y="84"/>
                    <a:pt x="119" y="13"/>
                  </a:cubicBezTo>
                  <a:cubicBezTo>
                    <a:pt x="102" y="4"/>
                    <a:pt x="88"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35"/>
            <p:cNvSpPr/>
            <p:nvPr/>
          </p:nvSpPr>
          <p:spPr>
            <a:xfrm>
              <a:off x="5680450" y="3802975"/>
              <a:ext cx="42300" cy="12700"/>
            </a:xfrm>
            <a:custGeom>
              <a:avLst/>
              <a:gdLst/>
              <a:ahLst/>
              <a:cxnLst/>
              <a:rect l="l" t="t" r="r" b="b"/>
              <a:pathLst>
                <a:path w="1692" h="508" extrusionOk="0">
                  <a:moveTo>
                    <a:pt x="1" y="1"/>
                  </a:moveTo>
                  <a:lnTo>
                    <a:pt x="1" y="1"/>
                  </a:lnTo>
                  <a:cubicBezTo>
                    <a:pt x="107" y="300"/>
                    <a:pt x="296" y="365"/>
                    <a:pt x="508" y="365"/>
                  </a:cubicBezTo>
                  <a:cubicBezTo>
                    <a:pt x="667" y="365"/>
                    <a:pt x="840" y="328"/>
                    <a:pt x="1000" y="328"/>
                  </a:cubicBezTo>
                  <a:cubicBezTo>
                    <a:pt x="1153" y="328"/>
                    <a:pt x="1295" y="361"/>
                    <a:pt x="1406" y="489"/>
                  </a:cubicBezTo>
                  <a:cubicBezTo>
                    <a:pt x="1421" y="502"/>
                    <a:pt x="1436" y="507"/>
                    <a:pt x="1451" y="507"/>
                  </a:cubicBezTo>
                  <a:cubicBezTo>
                    <a:pt x="1515" y="507"/>
                    <a:pt x="1574" y="399"/>
                    <a:pt x="1632" y="370"/>
                  </a:cubicBezTo>
                  <a:cubicBezTo>
                    <a:pt x="1656" y="346"/>
                    <a:pt x="1680" y="334"/>
                    <a:pt x="1692" y="322"/>
                  </a:cubicBezTo>
                  <a:cubicBezTo>
                    <a:pt x="1156" y="48"/>
                    <a:pt x="537" y="25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5"/>
            <p:cNvSpPr/>
            <p:nvPr/>
          </p:nvSpPr>
          <p:spPr>
            <a:xfrm>
              <a:off x="5673025" y="3789050"/>
              <a:ext cx="24425" cy="14250"/>
            </a:xfrm>
            <a:custGeom>
              <a:avLst/>
              <a:gdLst/>
              <a:ahLst/>
              <a:cxnLst/>
              <a:rect l="l" t="t" r="r" b="b"/>
              <a:pathLst>
                <a:path w="977" h="570" extrusionOk="0">
                  <a:moveTo>
                    <a:pt x="632" y="0"/>
                  </a:moveTo>
                  <a:cubicBezTo>
                    <a:pt x="539" y="0"/>
                    <a:pt x="445" y="28"/>
                    <a:pt x="357" y="69"/>
                  </a:cubicBezTo>
                  <a:cubicBezTo>
                    <a:pt x="131" y="177"/>
                    <a:pt x="0" y="367"/>
                    <a:pt x="310" y="570"/>
                  </a:cubicBezTo>
                  <a:cubicBezTo>
                    <a:pt x="337" y="214"/>
                    <a:pt x="538" y="173"/>
                    <a:pt x="765" y="173"/>
                  </a:cubicBezTo>
                  <a:cubicBezTo>
                    <a:pt x="834" y="173"/>
                    <a:pt x="907" y="177"/>
                    <a:pt x="977" y="177"/>
                  </a:cubicBezTo>
                  <a:cubicBezTo>
                    <a:pt x="875" y="48"/>
                    <a:pt x="755" y="0"/>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35"/>
            <p:cNvSpPr/>
            <p:nvPr/>
          </p:nvSpPr>
          <p:spPr>
            <a:xfrm>
              <a:off x="5732550" y="3811325"/>
              <a:ext cx="4500" cy="4475"/>
            </a:xfrm>
            <a:custGeom>
              <a:avLst/>
              <a:gdLst/>
              <a:ahLst/>
              <a:cxnLst/>
              <a:rect l="l" t="t" r="r" b="b"/>
              <a:pathLst>
                <a:path w="180" h="179" extrusionOk="0">
                  <a:moveTo>
                    <a:pt x="0" y="0"/>
                  </a:moveTo>
                  <a:cubicBezTo>
                    <a:pt x="0" y="48"/>
                    <a:pt x="12" y="95"/>
                    <a:pt x="48" y="119"/>
                  </a:cubicBezTo>
                  <a:cubicBezTo>
                    <a:pt x="48" y="131"/>
                    <a:pt x="48" y="155"/>
                    <a:pt x="72" y="167"/>
                  </a:cubicBezTo>
                  <a:cubicBezTo>
                    <a:pt x="84" y="175"/>
                    <a:pt x="94" y="179"/>
                    <a:pt x="105" y="179"/>
                  </a:cubicBezTo>
                  <a:cubicBezTo>
                    <a:pt x="125" y="179"/>
                    <a:pt x="143" y="163"/>
                    <a:pt x="167" y="131"/>
                  </a:cubicBezTo>
                  <a:lnTo>
                    <a:pt x="179" y="119"/>
                  </a:lnTo>
                  <a:cubicBezTo>
                    <a:pt x="143" y="48"/>
                    <a:pt x="8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35"/>
            <p:cNvSpPr/>
            <p:nvPr/>
          </p:nvSpPr>
          <p:spPr>
            <a:xfrm>
              <a:off x="5582225" y="3761850"/>
              <a:ext cx="135775" cy="20025"/>
            </a:xfrm>
            <a:custGeom>
              <a:avLst/>
              <a:gdLst/>
              <a:ahLst/>
              <a:cxnLst/>
              <a:rect l="l" t="t" r="r" b="b"/>
              <a:pathLst>
                <a:path w="5431" h="801" extrusionOk="0">
                  <a:moveTo>
                    <a:pt x="252" y="1"/>
                  </a:moveTo>
                  <a:cubicBezTo>
                    <a:pt x="147" y="1"/>
                    <a:pt x="54" y="54"/>
                    <a:pt x="1" y="253"/>
                  </a:cubicBezTo>
                  <a:cubicBezTo>
                    <a:pt x="132" y="360"/>
                    <a:pt x="310" y="265"/>
                    <a:pt x="441" y="372"/>
                  </a:cubicBezTo>
                  <a:cubicBezTo>
                    <a:pt x="1394" y="538"/>
                    <a:pt x="2346" y="622"/>
                    <a:pt x="3323" y="681"/>
                  </a:cubicBezTo>
                  <a:cubicBezTo>
                    <a:pt x="3487" y="738"/>
                    <a:pt x="3654" y="752"/>
                    <a:pt x="3821" y="752"/>
                  </a:cubicBezTo>
                  <a:cubicBezTo>
                    <a:pt x="3994" y="752"/>
                    <a:pt x="4167" y="737"/>
                    <a:pt x="4338" y="737"/>
                  </a:cubicBezTo>
                  <a:cubicBezTo>
                    <a:pt x="4385" y="737"/>
                    <a:pt x="4431" y="738"/>
                    <a:pt x="4478" y="741"/>
                  </a:cubicBezTo>
                  <a:cubicBezTo>
                    <a:pt x="4511" y="743"/>
                    <a:pt x="4544" y="743"/>
                    <a:pt x="4578" y="743"/>
                  </a:cubicBezTo>
                  <a:cubicBezTo>
                    <a:pt x="4630" y="743"/>
                    <a:pt x="4682" y="742"/>
                    <a:pt x="4733" y="742"/>
                  </a:cubicBezTo>
                  <a:cubicBezTo>
                    <a:pt x="4842" y="742"/>
                    <a:pt x="4949" y="748"/>
                    <a:pt x="5049" y="788"/>
                  </a:cubicBezTo>
                  <a:cubicBezTo>
                    <a:pt x="5085" y="800"/>
                    <a:pt x="5144" y="800"/>
                    <a:pt x="5192" y="800"/>
                  </a:cubicBezTo>
                  <a:cubicBezTo>
                    <a:pt x="5299" y="741"/>
                    <a:pt x="5430" y="705"/>
                    <a:pt x="5347" y="538"/>
                  </a:cubicBezTo>
                  <a:cubicBezTo>
                    <a:pt x="5144" y="491"/>
                    <a:pt x="4966" y="431"/>
                    <a:pt x="4775" y="419"/>
                  </a:cubicBezTo>
                  <a:cubicBezTo>
                    <a:pt x="3406" y="300"/>
                    <a:pt x="2025" y="181"/>
                    <a:pt x="656" y="74"/>
                  </a:cubicBezTo>
                  <a:cubicBezTo>
                    <a:pt x="651" y="74"/>
                    <a:pt x="646" y="74"/>
                    <a:pt x="641" y="74"/>
                  </a:cubicBezTo>
                  <a:cubicBezTo>
                    <a:pt x="520" y="74"/>
                    <a:pt x="377"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35"/>
            <p:cNvSpPr/>
            <p:nvPr/>
          </p:nvSpPr>
          <p:spPr>
            <a:xfrm>
              <a:off x="5728075" y="3775300"/>
              <a:ext cx="69975" cy="13425"/>
            </a:xfrm>
            <a:custGeom>
              <a:avLst/>
              <a:gdLst/>
              <a:ahLst/>
              <a:cxnLst/>
              <a:rect l="l" t="t" r="r" b="b"/>
              <a:pathLst>
                <a:path w="2799" h="537" extrusionOk="0">
                  <a:moveTo>
                    <a:pt x="552" y="21"/>
                  </a:moveTo>
                  <a:cubicBezTo>
                    <a:pt x="487" y="21"/>
                    <a:pt x="422" y="24"/>
                    <a:pt x="358" y="24"/>
                  </a:cubicBezTo>
                  <a:cubicBezTo>
                    <a:pt x="263" y="119"/>
                    <a:pt x="1" y="0"/>
                    <a:pt x="72" y="262"/>
                  </a:cubicBezTo>
                  <a:cubicBezTo>
                    <a:pt x="918" y="500"/>
                    <a:pt x="1811" y="369"/>
                    <a:pt x="2668" y="536"/>
                  </a:cubicBezTo>
                  <a:cubicBezTo>
                    <a:pt x="2704" y="465"/>
                    <a:pt x="2751" y="369"/>
                    <a:pt x="2799" y="298"/>
                  </a:cubicBezTo>
                  <a:lnTo>
                    <a:pt x="2799" y="298"/>
                  </a:lnTo>
                  <a:cubicBezTo>
                    <a:pt x="2784" y="298"/>
                    <a:pt x="2769" y="298"/>
                    <a:pt x="2755" y="298"/>
                  </a:cubicBezTo>
                  <a:cubicBezTo>
                    <a:pt x="2230" y="298"/>
                    <a:pt x="1730" y="126"/>
                    <a:pt x="1218" y="126"/>
                  </a:cubicBezTo>
                  <a:cubicBezTo>
                    <a:pt x="1130" y="126"/>
                    <a:pt x="1042" y="131"/>
                    <a:pt x="953" y="143"/>
                  </a:cubicBezTo>
                  <a:cubicBezTo>
                    <a:pt x="831" y="37"/>
                    <a:pt x="692" y="21"/>
                    <a:pt x="552"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35"/>
            <p:cNvSpPr/>
            <p:nvPr/>
          </p:nvSpPr>
          <p:spPr>
            <a:xfrm>
              <a:off x="5712000" y="3774475"/>
              <a:ext cx="25050" cy="8000"/>
            </a:xfrm>
            <a:custGeom>
              <a:avLst/>
              <a:gdLst/>
              <a:ahLst/>
              <a:cxnLst/>
              <a:rect l="l" t="t" r="r" b="b"/>
              <a:pathLst>
                <a:path w="1002" h="320" extrusionOk="0">
                  <a:moveTo>
                    <a:pt x="649" y="1"/>
                  </a:moveTo>
                  <a:cubicBezTo>
                    <a:pt x="482" y="1"/>
                    <a:pt x="317" y="21"/>
                    <a:pt x="156" y="21"/>
                  </a:cubicBezTo>
                  <a:cubicBezTo>
                    <a:pt x="96" y="105"/>
                    <a:pt x="49" y="200"/>
                    <a:pt x="1" y="283"/>
                  </a:cubicBezTo>
                  <a:cubicBezTo>
                    <a:pt x="134" y="303"/>
                    <a:pt x="268" y="320"/>
                    <a:pt x="401" y="320"/>
                  </a:cubicBezTo>
                  <a:cubicBezTo>
                    <a:pt x="506" y="320"/>
                    <a:pt x="611" y="310"/>
                    <a:pt x="715" y="283"/>
                  </a:cubicBezTo>
                  <a:cubicBezTo>
                    <a:pt x="822" y="212"/>
                    <a:pt x="906" y="117"/>
                    <a:pt x="1001" y="45"/>
                  </a:cubicBezTo>
                  <a:cubicBezTo>
                    <a:pt x="883" y="11"/>
                    <a:pt x="766" y="1"/>
                    <a:pt x="6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35"/>
            <p:cNvSpPr/>
            <p:nvPr/>
          </p:nvSpPr>
          <p:spPr>
            <a:xfrm>
              <a:off x="5695950" y="3778525"/>
              <a:ext cx="11925" cy="3050"/>
            </a:xfrm>
            <a:custGeom>
              <a:avLst/>
              <a:gdLst/>
              <a:ahLst/>
              <a:cxnLst/>
              <a:rect l="l" t="t" r="r" b="b"/>
              <a:pathLst>
                <a:path w="477" h="122" extrusionOk="0">
                  <a:moveTo>
                    <a:pt x="171" y="1"/>
                  </a:moveTo>
                  <a:cubicBezTo>
                    <a:pt x="130" y="1"/>
                    <a:pt x="89" y="2"/>
                    <a:pt x="48" y="2"/>
                  </a:cubicBezTo>
                  <a:cubicBezTo>
                    <a:pt x="0" y="62"/>
                    <a:pt x="24" y="109"/>
                    <a:pt x="83" y="121"/>
                  </a:cubicBezTo>
                  <a:cubicBezTo>
                    <a:pt x="214" y="121"/>
                    <a:pt x="345" y="109"/>
                    <a:pt x="476" y="109"/>
                  </a:cubicBezTo>
                  <a:cubicBezTo>
                    <a:pt x="389" y="13"/>
                    <a:pt x="282"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35"/>
            <p:cNvSpPr/>
            <p:nvPr/>
          </p:nvSpPr>
          <p:spPr>
            <a:xfrm>
              <a:off x="5783450" y="3860625"/>
              <a:ext cx="10750" cy="4300"/>
            </a:xfrm>
            <a:custGeom>
              <a:avLst/>
              <a:gdLst/>
              <a:ahLst/>
              <a:cxnLst/>
              <a:rect l="l" t="t" r="r" b="b"/>
              <a:pathLst>
                <a:path w="430" h="172" extrusionOk="0">
                  <a:moveTo>
                    <a:pt x="207" y="0"/>
                  </a:moveTo>
                  <a:cubicBezTo>
                    <a:pt x="142" y="0"/>
                    <a:pt x="70" y="20"/>
                    <a:pt x="0" y="40"/>
                  </a:cubicBezTo>
                  <a:cubicBezTo>
                    <a:pt x="131" y="88"/>
                    <a:pt x="286" y="123"/>
                    <a:pt x="429" y="171"/>
                  </a:cubicBezTo>
                  <a:cubicBezTo>
                    <a:pt x="380" y="39"/>
                    <a:pt x="300"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5"/>
            <p:cNvSpPr/>
            <p:nvPr/>
          </p:nvSpPr>
          <p:spPr>
            <a:xfrm>
              <a:off x="6072175" y="3907750"/>
              <a:ext cx="1800" cy="1525"/>
            </a:xfrm>
            <a:custGeom>
              <a:avLst/>
              <a:gdLst/>
              <a:ahLst/>
              <a:cxnLst/>
              <a:rect l="l" t="t" r="r" b="b"/>
              <a:pathLst>
                <a:path w="72" h="61" extrusionOk="0">
                  <a:moveTo>
                    <a:pt x="72" y="1"/>
                  </a:moveTo>
                  <a:lnTo>
                    <a:pt x="72" y="1"/>
                  </a:lnTo>
                  <a:cubicBezTo>
                    <a:pt x="12" y="24"/>
                    <a:pt x="1" y="48"/>
                    <a:pt x="48" y="60"/>
                  </a:cubicBezTo>
                  <a:cubicBezTo>
                    <a:pt x="48" y="60"/>
                    <a:pt x="60"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35"/>
            <p:cNvSpPr/>
            <p:nvPr/>
          </p:nvSpPr>
          <p:spPr>
            <a:xfrm>
              <a:off x="6077825" y="3900025"/>
              <a:ext cx="15500" cy="4175"/>
            </a:xfrm>
            <a:custGeom>
              <a:avLst/>
              <a:gdLst/>
              <a:ahLst/>
              <a:cxnLst/>
              <a:rect l="l" t="t" r="r" b="b"/>
              <a:pathLst>
                <a:path w="620" h="167" extrusionOk="0">
                  <a:moveTo>
                    <a:pt x="288" y="1"/>
                  </a:moveTo>
                  <a:cubicBezTo>
                    <a:pt x="191" y="1"/>
                    <a:pt x="92" y="18"/>
                    <a:pt x="1" y="24"/>
                  </a:cubicBezTo>
                  <a:cubicBezTo>
                    <a:pt x="90" y="137"/>
                    <a:pt x="191" y="167"/>
                    <a:pt x="297" y="167"/>
                  </a:cubicBezTo>
                  <a:cubicBezTo>
                    <a:pt x="403" y="167"/>
                    <a:pt x="513" y="137"/>
                    <a:pt x="620" y="131"/>
                  </a:cubicBezTo>
                  <a:cubicBezTo>
                    <a:pt x="522" y="27"/>
                    <a:pt x="406"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35"/>
            <p:cNvSpPr/>
            <p:nvPr/>
          </p:nvSpPr>
          <p:spPr>
            <a:xfrm>
              <a:off x="5723925" y="3844675"/>
              <a:ext cx="16675" cy="30650"/>
            </a:xfrm>
            <a:custGeom>
              <a:avLst/>
              <a:gdLst/>
              <a:ahLst/>
              <a:cxnLst/>
              <a:rect l="l" t="t" r="r" b="b"/>
              <a:pathLst>
                <a:path w="667" h="1226" extrusionOk="0">
                  <a:moveTo>
                    <a:pt x="364" y="1"/>
                  </a:moveTo>
                  <a:cubicBezTo>
                    <a:pt x="273" y="1"/>
                    <a:pt x="175" y="35"/>
                    <a:pt x="84" y="47"/>
                  </a:cubicBezTo>
                  <a:cubicBezTo>
                    <a:pt x="24" y="119"/>
                    <a:pt x="0" y="202"/>
                    <a:pt x="12" y="285"/>
                  </a:cubicBezTo>
                  <a:cubicBezTo>
                    <a:pt x="24" y="345"/>
                    <a:pt x="72" y="392"/>
                    <a:pt x="119" y="416"/>
                  </a:cubicBezTo>
                  <a:cubicBezTo>
                    <a:pt x="167" y="440"/>
                    <a:pt x="203" y="452"/>
                    <a:pt x="250" y="452"/>
                  </a:cubicBezTo>
                  <a:cubicBezTo>
                    <a:pt x="238" y="500"/>
                    <a:pt x="179" y="511"/>
                    <a:pt x="167" y="559"/>
                  </a:cubicBezTo>
                  <a:cubicBezTo>
                    <a:pt x="131" y="631"/>
                    <a:pt x="131" y="726"/>
                    <a:pt x="155" y="809"/>
                  </a:cubicBezTo>
                  <a:cubicBezTo>
                    <a:pt x="179" y="857"/>
                    <a:pt x="215" y="904"/>
                    <a:pt x="250" y="940"/>
                  </a:cubicBezTo>
                  <a:cubicBezTo>
                    <a:pt x="345" y="1047"/>
                    <a:pt x="453" y="1142"/>
                    <a:pt x="536" y="1226"/>
                  </a:cubicBezTo>
                  <a:lnTo>
                    <a:pt x="655" y="1226"/>
                  </a:lnTo>
                  <a:lnTo>
                    <a:pt x="655" y="928"/>
                  </a:lnTo>
                  <a:cubicBezTo>
                    <a:pt x="500" y="678"/>
                    <a:pt x="667" y="392"/>
                    <a:pt x="596" y="142"/>
                  </a:cubicBezTo>
                  <a:cubicBezTo>
                    <a:pt x="532" y="32"/>
                    <a:pt x="451" y="1"/>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35"/>
            <p:cNvSpPr/>
            <p:nvPr/>
          </p:nvSpPr>
          <p:spPr>
            <a:xfrm>
              <a:off x="5734325" y="3843450"/>
              <a:ext cx="13425" cy="24750"/>
            </a:xfrm>
            <a:custGeom>
              <a:avLst/>
              <a:gdLst/>
              <a:ahLst/>
              <a:cxnLst/>
              <a:rect l="l" t="t" r="r" b="b"/>
              <a:pathLst>
                <a:path w="537" h="990" extrusionOk="0">
                  <a:moveTo>
                    <a:pt x="108" y="1"/>
                  </a:moveTo>
                  <a:cubicBezTo>
                    <a:pt x="60" y="37"/>
                    <a:pt x="60" y="84"/>
                    <a:pt x="108" y="132"/>
                  </a:cubicBezTo>
                  <a:cubicBezTo>
                    <a:pt x="156" y="430"/>
                    <a:pt x="1" y="739"/>
                    <a:pt x="239" y="989"/>
                  </a:cubicBezTo>
                  <a:cubicBezTo>
                    <a:pt x="251" y="858"/>
                    <a:pt x="275" y="727"/>
                    <a:pt x="287" y="608"/>
                  </a:cubicBezTo>
                  <a:cubicBezTo>
                    <a:pt x="191" y="453"/>
                    <a:pt x="537" y="441"/>
                    <a:pt x="394" y="275"/>
                  </a:cubicBez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35"/>
            <p:cNvSpPr/>
            <p:nvPr/>
          </p:nvSpPr>
          <p:spPr>
            <a:xfrm>
              <a:off x="5755175" y="3904750"/>
              <a:ext cx="14900" cy="6650"/>
            </a:xfrm>
            <a:custGeom>
              <a:avLst/>
              <a:gdLst/>
              <a:ahLst/>
              <a:cxnLst/>
              <a:rect l="l" t="t" r="r" b="b"/>
              <a:pathLst>
                <a:path w="596" h="266" extrusionOk="0">
                  <a:moveTo>
                    <a:pt x="318" y="0"/>
                  </a:moveTo>
                  <a:cubicBezTo>
                    <a:pt x="149" y="0"/>
                    <a:pt x="34" y="75"/>
                    <a:pt x="0" y="263"/>
                  </a:cubicBezTo>
                  <a:cubicBezTo>
                    <a:pt x="13" y="265"/>
                    <a:pt x="27" y="266"/>
                    <a:pt x="40" y="266"/>
                  </a:cubicBezTo>
                  <a:cubicBezTo>
                    <a:pt x="160" y="266"/>
                    <a:pt x="284" y="205"/>
                    <a:pt x="406" y="205"/>
                  </a:cubicBezTo>
                  <a:cubicBezTo>
                    <a:pt x="466" y="205"/>
                    <a:pt x="525" y="220"/>
                    <a:pt x="584" y="263"/>
                  </a:cubicBezTo>
                  <a:cubicBezTo>
                    <a:pt x="596" y="73"/>
                    <a:pt x="512" y="2"/>
                    <a:pt x="358" y="2"/>
                  </a:cubicBezTo>
                  <a:cubicBezTo>
                    <a:pt x="344" y="1"/>
                    <a:pt x="331"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35"/>
            <p:cNvSpPr/>
            <p:nvPr/>
          </p:nvSpPr>
          <p:spPr>
            <a:xfrm>
              <a:off x="5750700" y="3911325"/>
              <a:ext cx="4500" cy="6875"/>
            </a:xfrm>
            <a:custGeom>
              <a:avLst/>
              <a:gdLst/>
              <a:ahLst/>
              <a:cxnLst/>
              <a:rect l="l" t="t" r="r" b="b"/>
              <a:pathLst>
                <a:path w="180" h="275" extrusionOk="0">
                  <a:moveTo>
                    <a:pt x="167" y="0"/>
                  </a:moveTo>
                  <a:cubicBezTo>
                    <a:pt x="60" y="48"/>
                    <a:pt x="1" y="143"/>
                    <a:pt x="1" y="274"/>
                  </a:cubicBezTo>
                  <a:cubicBezTo>
                    <a:pt x="132" y="239"/>
                    <a:pt x="179" y="143"/>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35"/>
            <p:cNvSpPr/>
            <p:nvPr/>
          </p:nvSpPr>
          <p:spPr>
            <a:xfrm>
              <a:off x="5747425" y="3918175"/>
              <a:ext cx="4200" cy="7750"/>
            </a:xfrm>
            <a:custGeom>
              <a:avLst/>
              <a:gdLst/>
              <a:ahLst/>
              <a:cxnLst/>
              <a:rect l="l" t="t" r="r" b="b"/>
              <a:pathLst>
                <a:path w="168" h="310" extrusionOk="0">
                  <a:moveTo>
                    <a:pt x="120" y="0"/>
                  </a:moveTo>
                  <a:lnTo>
                    <a:pt x="120" y="0"/>
                  </a:lnTo>
                  <a:cubicBezTo>
                    <a:pt x="48" y="12"/>
                    <a:pt x="13" y="72"/>
                    <a:pt x="1" y="143"/>
                  </a:cubicBezTo>
                  <a:cubicBezTo>
                    <a:pt x="13" y="191"/>
                    <a:pt x="13" y="250"/>
                    <a:pt x="25" y="310"/>
                  </a:cubicBezTo>
                  <a:cubicBezTo>
                    <a:pt x="144" y="227"/>
                    <a:pt x="167" y="119"/>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35"/>
            <p:cNvSpPr/>
            <p:nvPr/>
          </p:nvSpPr>
          <p:spPr>
            <a:xfrm>
              <a:off x="5998050" y="3255325"/>
              <a:ext cx="5400" cy="1625"/>
            </a:xfrm>
            <a:custGeom>
              <a:avLst/>
              <a:gdLst/>
              <a:ahLst/>
              <a:cxnLst/>
              <a:rect l="l" t="t" r="r" b="b"/>
              <a:pathLst>
                <a:path w="216" h="65" extrusionOk="0">
                  <a:moveTo>
                    <a:pt x="80" y="0"/>
                  </a:moveTo>
                  <a:cubicBezTo>
                    <a:pt x="55" y="0"/>
                    <a:pt x="29" y="3"/>
                    <a:pt x="1" y="11"/>
                  </a:cubicBezTo>
                  <a:cubicBezTo>
                    <a:pt x="31" y="47"/>
                    <a:pt x="66" y="65"/>
                    <a:pt x="104" y="65"/>
                  </a:cubicBezTo>
                  <a:cubicBezTo>
                    <a:pt x="141" y="65"/>
                    <a:pt x="179" y="47"/>
                    <a:pt x="215" y="11"/>
                  </a:cubicBezTo>
                  <a:cubicBezTo>
                    <a:pt x="175" y="11"/>
                    <a:pt x="130"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35"/>
            <p:cNvSpPr/>
            <p:nvPr/>
          </p:nvSpPr>
          <p:spPr>
            <a:xfrm>
              <a:off x="5990025" y="3251725"/>
              <a:ext cx="5075" cy="2700"/>
            </a:xfrm>
            <a:custGeom>
              <a:avLst/>
              <a:gdLst/>
              <a:ahLst/>
              <a:cxnLst/>
              <a:rect l="l" t="t" r="r" b="b"/>
              <a:pathLst>
                <a:path w="203" h="108" extrusionOk="0">
                  <a:moveTo>
                    <a:pt x="0" y="0"/>
                  </a:moveTo>
                  <a:cubicBezTo>
                    <a:pt x="72" y="48"/>
                    <a:pt x="131" y="72"/>
                    <a:pt x="203" y="107"/>
                  </a:cubicBezTo>
                  <a:cubicBezTo>
                    <a:pt x="167" y="36"/>
                    <a:pt x="8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35"/>
            <p:cNvSpPr/>
            <p:nvPr/>
          </p:nvSpPr>
          <p:spPr>
            <a:xfrm>
              <a:off x="5246175" y="3121825"/>
              <a:ext cx="92300" cy="27225"/>
            </a:xfrm>
            <a:custGeom>
              <a:avLst/>
              <a:gdLst/>
              <a:ahLst/>
              <a:cxnLst/>
              <a:rect l="l" t="t" r="r" b="b"/>
              <a:pathLst>
                <a:path w="3692" h="1089" extrusionOk="0">
                  <a:moveTo>
                    <a:pt x="3525" y="0"/>
                  </a:moveTo>
                  <a:cubicBezTo>
                    <a:pt x="3448" y="0"/>
                    <a:pt x="3361" y="65"/>
                    <a:pt x="3287" y="65"/>
                  </a:cubicBezTo>
                  <a:cubicBezTo>
                    <a:pt x="3283" y="65"/>
                    <a:pt x="3279" y="65"/>
                    <a:pt x="3275" y="65"/>
                  </a:cubicBezTo>
                  <a:cubicBezTo>
                    <a:pt x="3215" y="53"/>
                    <a:pt x="3168" y="29"/>
                    <a:pt x="3108" y="29"/>
                  </a:cubicBezTo>
                  <a:cubicBezTo>
                    <a:pt x="3013" y="17"/>
                    <a:pt x="2894" y="17"/>
                    <a:pt x="2787" y="17"/>
                  </a:cubicBezTo>
                  <a:lnTo>
                    <a:pt x="2430" y="17"/>
                  </a:lnTo>
                  <a:cubicBezTo>
                    <a:pt x="2344" y="153"/>
                    <a:pt x="2246" y="195"/>
                    <a:pt x="2143" y="195"/>
                  </a:cubicBezTo>
                  <a:cubicBezTo>
                    <a:pt x="1971" y="195"/>
                    <a:pt x="1785" y="77"/>
                    <a:pt x="1613" y="77"/>
                  </a:cubicBezTo>
                  <a:cubicBezTo>
                    <a:pt x="1545" y="77"/>
                    <a:pt x="1479" y="96"/>
                    <a:pt x="1418" y="148"/>
                  </a:cubicBezTo>
                  <a:cubicBezTo>
                    <a:pt x="1226" y="326"/>
                    <a:pt x="1017" y="373"/>
                    <a:pt x="801" y="373"/>
                  </a:cubicBezTo>
                  <a:cubicBezTo>
                    <a:pt x="627" y="373"/>
                    <a:pt x="450" y="343"/>
                    <a:pt x="275" y="327"/>
                  </a:cubicBezTo>
                  <a:cubicBezTo>
                    <a:pt x="251" y="321"/>
                    <a:pt x="227" y="318"/>
                    <a:pt x="203" y="318"/>
                  </a:cubicBezTo>
                  <a:cubicBezTo>
                    <a:pt x="179" y="318"/>
                    <a:pt x="155" y="321"/>
                    <a:pt x="132" y="327"/>
                  </a:cubicBezTo>
                  <a:cubicBezTo>
                    <a:pt x="96" y="362"/>
                    <a:pt x="48" y="386"/>
                    <a:pt x="13" y="446"/>
                  </a:cubicBezTo>
                  <a:cubicBezTo>
                    <a:pt x="1" y="493"/>
                    <a:pt x="1" y="529"/>
                    <a:pt x="13" y="565"/>
                  </a:cubicBezTo>
                  <a:cubicBezTo>
                    <a:pt x="358" y="910"/>
                    <a:pt x="846" y="839"/>
                    <a:pt x="1239" y="1053"/>
                  </a:cubicBezTo>
                  <a:cubicBezTo>
                    <a:pt x="1298" y="1089"/>
                    <a:pt x="1370" y="1089"/>
                    <a:pt x="1429" y="1089"/>
                  </a:cubicBezTo>
                  <a:cubicBezTo>
                    <a:pt x="1596" y="1065"/>
                    <a:pt x="1739" y="1017"/>
                    <a:pt x="1906" y="970"/>
                  </a:cubicBezTo>
                  <a:cubicBezTo>
                    <a:pt x="1991" y="933"/>
                    <a:pt x="2078" y="922"/>
                    <a:pt x="2167" y="922"/>
                  </a:cubicBezTo>
                  <a:cubicBezTo>
                    <a:pt x="2326" y="922"/>
                    <a:pt x="2489" y="959"/>
                    <a:pt x="2649" y="959"/>
                  </a:cubicBezTo>
                  <a:cubicBezTo>
                    <a:pt x="2663" y="959"/>
                    <a:pt x="2677" y="958"/>
                    <a:pt x="2691" y="958"/>
                  </a:cubicBezTo>
                  <a:cubicBezTo>
                    <a:pt x="2894" y="672"/>
                    <a:pt x="2858" y="600"/>
                    <a:pt x="2608" y="493"/>
                  </a:cubicBezTo>
                  <a:cubicBezTo>
                    <a:pt x="2621" y="489"/>
                    <a:pt x="2635" y="488"/>
                    <a:pt x="2650" y="488"/>
                  </a:cubicBezTo>
                  <a:cubicBezTo>
                    <a:pt x="2724" y="488"/>
                    <a:pt x="2821" y="528"/>
                    <a:pt x="2931" y="528"/>
                  </a:cubicBezTo>
                  <a:cubicBezTo>
                    <a:pt x="3001" y="528"/>
                    <a:pt x="3077" y="511"/>
                    <a:pt x="3156" y="458"/>
                  </a:cubicBezTo>
                  <a:cubicBezTo>
                    <a:pt x="3287" y="446"/>
                    <a:pt x="3442" y="434"/>
                    <a:pt x="3573" y="422"/>
                  </a:cubicBezTo>
                  <a:cubicBezTo>
                    <a:pt x="3668" y="315"/>
                    <a:pt x="3692" y="208"/>
                    <a:pt x="3644" y="89"/>
                  </a:cubicBezTo>
                  <a:cubicBezTo>
                    <a:pt x="3610" y="21"/>
                    <a:pt x="3570" y="0"/>
                    <a:pt x="3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35"/>
            <p:cNvSpPr/>
            <p:nvPr/>
          </p:nvSpPr>
          <p:spPr>
            <a:xfrm>
              <a:off x="5253025" y="3122325"/>
              <a:ext cx="28850" cy="14200"/>
            </a:xfrm>
            <a:custGeom>
              <a:avLst/>
              <a:gdLst/>
              <a:ahLst/>
              <a:cxnLst/>
              <a:rect l="l" t="t" r="r" b="b"/>
              <a:pathLst>
                <a:path w="1154" h="568" extrusionOk="0">
                  <a:moveTo>
                    <a:pt x="749" y="0"/>
                  </a:moveTo>
                  <a:cubicBezTo>
                    <a:pt x="623" y="0"/>
                    <a:pt x="501" y="51"/>
                    <a:pt x="382" y="176"/>
                  </a:cubicBezTo>
                  <a:cubicBezTo>
                    <a:pt x="298" y="295"/>
                    <a:pt x="131" y="283"/>
                    <a:pt x="1" y="307"/>
                  </a:cubicBezTo>
                  <a:cubicBezTo>
                    <a:pt x="203" y="485"/>
                    <a:pt x="477" y="450"/>
                    <a:pt x="715" y="533"/>
                  </a:cubicBezTo>
                  <a:cubicBezTo>
                    <a:pt x="778" y="556"/>
                    <a:pt x="834" y="567"/>
                    <a:pt x="882" y="567"/>
                  </a:cubicBezTo>
                  <a:cubicBezTo>
                    <a:pt x="1078" y="567"/>
                    <a:pt x="1153" y="386"/>
                    <a:pt x="1144" y="128"/>
                  </a:cubicBezTo>
                  <a:cubicBezTo>
                    <a:pt x="1007" y="51"/>
                    <a:pt x="876" y="0"/>
                    <a:pt x="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35"/>
            <p:cNvSpPr/>
            <p:nvPr/>
          </p:nvSpPr>
          <p:spPr>
            <a:xfrm>
              <a:off x="5244400" y="3135925"/>
              <a:ext cx="33050" cy="14625"/>
            </a:xfrm>
            <a:custGeom>
              <a:avLst/>
              <a:gdLst/>
              <a:ahLst/>
              <a:cxnLst/>
              <a:rect l="l" t="t" r="r" b="b"/>
              <a:pathLst>
                <a:path w="1322" h="585" extrusionOk="0">
                  <a:moveTo>
                    <a:pt x="84" y="1"/>
                  </a:moveTo>
                  <a:cubicBezTo>
                    <a:pt x="72" y="60"/>
                    <a:pt x="60" y="120"/>
                    <a:pt x="36" y="167"/>
                  </a:cubicBezTo>
                  <a:cubicBezTo>
                    <a:pt x="0" y="239"/>
                    <a:pt x="12" y="298"/>
                    <a:pt x="72" y="358"/>
                  </a:cubicBezTo>
                  <a:cubicBezTo>
                    <a:pt x="131" y="406"/>
                    <a:pt x="203" y="417"/>
                    <a:pt x="286" y="429"/>
                  </a:cubicBezTo>
                  <a:cubicBezTo>
                    <a:pt x="506" y="429"/>
                    <a:pt x="736" y="585"/>
                    <a:pt x="966" y="585"/>
                  </a:cubicBezTo>
                  <a:cubicBezTo>
                    <a:pt x="1085" y="585"/>
                    <a:pt x="1204" y="543"/>
                    <a:pt x="1322" y="417"/>
                  </a:cubicBezTo>
                  <a:cubicBezTo>
                    <a:pt x="977" y="96"/>
                    <a:pt x="536" y="60"/>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35"/>
            <p:cNvSpPr/>
            <p:nvPr/>
          </p:nvSpPr>
          <p:spPr>
            <a:xfrm>
              <a:off x="5281900" y="3121900"/>
              <a:ext cx="25025" cy="7350"/>
            </a:xfrm>
            <a:custGeom>
              <a:avLst/>
              <a:gdLst/>
              <a:ahLst/>
              <a:cxnLst/>
              <a:rect l="l" t="t" r="r" b="b"/>
              <a:pathLst>
                <a:path w="1001" h="294" extrusionOk="0">
                  <a:moveTo>
                    <a:pt x="356" y="0"/>
                  </a:moveTo>
                  <a:cubicBezTo>
                    <a:pt x="228" y="0"/>
                    <a:pt x="104" y="34"/>
                    <a:pt x="0" y="145"/>
                  </a:cubicBezTo>
                  <a:cubicBezTo>
                    <a:pt x="11" y="144"/>
                    <a:pt x="21" y="144"/>
                    <a:pt x="31" y="144"/>
                  </a:cubicBezTo>
                  <a:cubicBezTo>
                    <a:pt x="233" y="144"/>
                    <a:pt x="415" y="254"/>
                    <a:pt x="608" y="288"/>
                  </a:cubicBezTo>
                  <a:cubicBezTo>
                    <a:pt x="639" y="291"/>
                    <a:pt x="670" y="293"/>
                    <a:pt x="699" y="293"/>
                  </a:cubicBezTo>
                  <a:cubicBezTo>
                    <a:pt x="868" y="293"/>
                    <a:pt x="990" y="227"/>
                    <a:pt x="1001" y="14"/>
                  </a:cubicBezTo>
                  <a:lnTo>
                    <a:pt x="1001" y="14"/>
                  </a:lnTo>
                  <a:cubicBezTo>
                    <a:pt x="924" y="49"/>
                    <a:pt x="856" y="67"/>
                    <a:pt x="786" y="67"/>
                  </a:cubicBezTo>
                  <a:cubicBezTo>
                    <a:pt x="737" y="67"/>
                    <a:pt x="686" y="58"/>
                    <a:pt x="631" y="38"/>
                  </a:cubicBezTo>
                  <a:cubicBezTo>
                    <a:pt x="542" y="18"/>
                    <a:pt x="448" y="0"/>
                    <a:pt x="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35"/>
            <p:cNvSpPr/>
            <p:nvPr/>
          </p:nvSpPr>
          <p:spPr>
            <a:xfrm>
              <a:off x="5226825" y="3136825"/>
              <a:ext cx="19375" cy="10000"/>
            </a:xfrm>
            <a:custGeom>
              <a:avLst/>
              <a:gdLst/>
              <a:ahLst/>
              <a:cxnLst/>
              <a:rect l="l" t="t" r="r" b="b"/>
              <a:pathLst>
                <a:path w="775" h="400" extrusionOk="0">
                  <a:moveTo>
                    <a:pt x="298" y="0"/>
                  </a:moveTo>
                  <a:cubicBezTo>
                    <a:pt x="191" y="72"/>
                    <a:pt x="1" y="120"/>
                    <a:pt x="215" y="298"/>
                  </a:cubicBezTo>
                  <a:cubicBezTo>
                    <a:pt x="307" y="361"/>
                    <a:pt x="399" y="400"/>
                    <a:pt x="489" y="400"/>
                  </a:cubicBezTo>
                  <a:cubicBezTo>
                    <a:pt x="586" y="400"/>
                    <a:pt x="682" y="355"/>
                    <a:pt x="775" y="251"/>
                  </a:cubicBezTo>
                  <a:cubicBezTo>
                    <a:pt x="763" y="203"/>
                    <a:pt x="763" y="179"/>
                    <a:pt x="763" y="131"/>
                  </a:cubicBezTo>
                  <a:cubicBezTo>
                    <a:pt x="709" y="131"/>
                    <a:pt x="656" y="135"/>
                    <a:pt x="604" y="135"/>
                  </a:cubicBezTo>
                  <a:cubicBezTo>
                    <a:pt x="483" y="135"/>
                    <a:pt x="373" y="117"/>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35"/>
            <p:cNvSpPr/>
            <p:nvPr/>
          </p:nvSpPr>
          <p:spPr>
            <a:xfrm>
              <a:off x="5299450" y="3115800"/>
              <a:ext cx="6575" cy="3200"/>
            </a:xfrm>
            <a:custGeom>
              <a:avLst/>
              <a:gdLst/>
              <a:ahLst/>
              <a:cxnLst/>
              <a:rect l="l" t="t" r="r" b="b"/>
              <a:pathLst>
                <a:path w="263" h="128" extrusionOk="0">
                  <a:moveTo>
                    <a:pt x="148" y="1"/>
                  </a:moveTo>
                  <a:cubicBezTo>
                    <a:pt x="104" y="1"/>
                    <a:pt x="55" y="42"/>
                    <a:pt x="1" y="115"/>
                  </a:cubicBezTo>
                  <a:cubicBezTo>
                    <a:pt x="84" y="127"/>
                    <a:pt x="179" y="127"/>
                    <a:pt x="263" y="127"/>
                  </a:cubicBezTo>
                  <a:cubicBezTo>
                    <a:pt x="228" y="39"/>
                    <a:pt x="190"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35"/>
            <p:cNvSpPr/>
            <p:nvPr/>
          </p:nvSpPr>
          <p:spPr>
            <a:xfrm>
              <a:off x="5246175" y="3129975"/>
              <a:ext cx="3300" cy="3000"/>
            </a:xfrm>
            <a:custGeom>
              <a:avLst/>
              <a:gdLst/>
              <a:ahLst/>
              <a:cxnLst/>
              <a:rect l="l" t="t" r="r" b="b"/>
              <a:pathLst>
                <a:path w="132" h="120" extrusionOk="0">
                  <a:moveTo>
                    <a:pt x="132" y="1"/>
                  </a:moveTo>
                  <a:cubicBezTo>
                    <a:pt x="48" y="1"/>
                    <a:pt x="1" y="48"/>
                    <a:pt x="13" y="120"/>
                  </a:cubicBezTo>
                  <a:cubicBezTo>
                    <a:pt x="48" y="84"/>
                    <a:pt x="96"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35"/>
            <p:cNvSpPr/>
            <p:nvPr/>
          </p:nvSpPr>
          <p:spPr>
            <a:xfrm>
              <a:off x="5335475" y="3120450"/>
              <a:ext cx="14600" cy="12425"/>
            </a:xfrm>
            <a:custGeom>
              <a:avLst/>
              <a:gdLst/>
              <a:ahLst/>
              <a:cxnLst/>
              <a:rect l="l" t="t" r="r" b="b"/>
              <a:pathLst>
                <a:path w="584" h="497" extrusionOk="0">
                  <a:moveTo>
                    <a:pt x="132" y="1"/>
                  </a:moveTo>
                  <a:cubicBezTo>
                    <a:pt x="96" y="1"/>
                    <a:pt x="36" y="24"/>
                    <a:pt x="1" y="72"/>
                  </a:cubicBezTo>
                  <a:lnTo>
                    <a:pt x="1" y="477"/>
                  </a:lnTo>
                  <a:cubicBezTo>
                    <a:pt x="28" y="491"/>
                    <a:pt x="56" y="497"/>
                    <a:pt x="79" y="497"/>
                  </a:cubicBezTo>
                  <a:cubicBezTo>
                    <a:pt x="96" y="497"/>
                    <a:pt x="110" y="494"/>
                    <a:pt x="120" y="489"/>
                  </a:cubicBezTo>
                  <a:cubicBezTo>
                    <a:pt x="227" y="322"/>
                    <a:pt x="417" y="394"/>
                    <a:pt x="584" y="310"/>
                  </a:cubicBezTo>
                  <a:lnTo>
                    <a:pt x="274" y="84"/>
                  </a:lnTo>
                  <a:cubicBezTo>
                    <a:pt x="239" y="24"/>
                    <a:pt x="191" y="1"/>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35"/>
            <p:cNvSpPr/>
            <p:nvPr/>
          </p:nvSpPr>
          <p:spPr>
            <a:xfrm>
              <a:off x="5313450" y="3115100"/>
              <a:ext cx="17300" cy="10450"/>
            </a:xfrm>
            <a:custGeom>
              <a:avLst/>
              <a:gdLst/>
              <a:ahLst/>
              <a:cxnLst/>
              <a:rect l="l" t="t" r="r" b="b"/>
              <a:pathLst>
                <a:path w="692" h="418" extrusionOk="0">
                  <a:moveTo>
                    <a:pt x="298" y="0"/>
                  </a:moveTo>
                  <a:cubicBezTo>
                    <a:pt x="203" y="96"/>
                    <a:pt x="108" y="203"/>
                    <a:pt x="0" y="286"/>
                  </a:cubicBezTo>
                  <a:cubicBezTo>
                    <a:pt x="143" y="393"/>
                    <a:pt x="334" y="286"/>
                    <a:pt x="453" y="405"/>
                  </a:cubicBezTo>
                  <a:cubicBezTo>
                    <a:pt x="501" y="417"/>
                    <a:pt x="536" y="417"/>
                    <a:pt x="584" y="417"/>
                  </a:cubicBezTo>
                  <a:cubicBezTo>
                    <a:pt x="655" y="358"/>
                    <a:pt x="691" y="262"/>
                    <a:pt x="691" y="167"/>
                  </a:cubicBezTo>
                  <a:cubicBezTo>
                    <a:pt x="679" y="107"/>
                    <a:pt x="632" y="48"/>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35"/>
            <p:cNvSpPr/>
            <p:nvPr/>
          </p:nvSpPr>
          <p:spPr>
            <a:xfrm>
              <a:off x="5328025" y="3113800"/>
              <a:ext cx="14500" cy="8750"/>
            </a:xfrm>
            <a:custGeom>
              <a:avLst/>
              <a:gdLst/>
              <a:ahLst/>
              <a:cxnLst/>
              <a:rect l="l" t="t" r="r" b="b"/>
              <a:pathLst>
                <a:path w="580" h="350" extrusionOk="0">
                  <a:moveTo>
                    <a:pt x="341" y="1"/>
                  </a:moveTo>
                  <a:cubicBezTo>
                    <a:pt x="239" y="1"/>
                    <a:pt x="117" y="37"/>
                    <a:pt x="1" y="52"/>
                  </a:cubicBezTo>
                  <a:cubicBezTo>
                    <a:pt x="13" y="88"/>
                    <a:pt x="37" y="136"/>
                    <a:pt x="49" y="171"/>
                  </a:cubicBezTo>
                  <a:cubicBezTo>
                    <a:pt x="120" y="350"/>
                    <a:pt x="334" y="195"/>
                    <a:pt x="418" y="338"/>
                  </a:cubicBezTo>
                  <a:cubicBezTo>
                    <a:pt x="465" y="338"/>
                    <a:pt x="525" y="350"/>
                    <a:pt x="572" y="350"/>
                  </a:cubicBezTo>
                  <a:cubicBezTo>
                    <a:pt x="579" y="68"/>
                    <a:pt x="479"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35"/>
            <p:cNvSpPr/>
            <p:nvPr/>
          </p:nvSpPr>
          <p:spPr>
            <a:xfrm>
              <a:off x="5349775" y="3116000"/>
              <a:ext cx="3875" cy="4625"/>
            </a:xfrm>
            <a:custGeom>
              <a:avLst/>
              <a:gdLst/>
              <a:ahLst/>
              <a:cxnLst/>
              <a:rect l="l" t="t" r="r" b="b"/>
              <a:pathLst>
                <a:path w="155" h="185" extrusionOk="0">
                  <a:moveTo>
                    <a:pt x="119" y="0"/>
                  </a:moveTo>
                  <a:cubicBezTo>
                    <a:pt x="60" y="24"/>
                    <a:pt x="0" y="83"/>
                    <a:pt x="24" y="143"/>
                  </a:cubicBezTo>
                  <a:cubicBezTo>
                    <a:pt x="46" y="173"/>
                    <a:pt x="65" y="184"/>
                    <a:pt x="82" y="184"/>
                  </a:cubicBezTo>
                  <a:cubicBezTo>
                    <a:pt x="117" y="184"/>
                    <a:pt x="139" y="132"/>
                    <a:pt x="155" y="107"/>
                  </a:cubicBezTo>
                  <a:cubicBezTo>
                    <a:pt x="143" y="71"/>
                    <a:pt x="131" y="24"/>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35"/>
            <p:cNvSpPr/>
            <p:nvPr/>
          </p:nvSpPr>
          <p:spPr>
            <a:xfrm>
              <a:off x="5723925" y="3226425"/>
              <a:ext cx="78300" cy="25025"/>
            </a:xfrm>
            <a:custGeom>
              <a:avLst/>
              <a:gdLst/>
              <a:ahLst/>
              <a:cxnLst/>
              <a:rect l="l" t="t" r="r" b="b"/>
              <a:pathLst>
                <a:path w="3132" h="1001" extrusionOk="0">
                  <a:moveTo>
                    <a:pt x="1073" y="201"/>
                  </a:moveTo>
                  <a:cubicBezTo>
                    <a:pt x="1077" y="233"/>
                    <a:pt x="1087" y="275"/>
                    <a:pt x="1038" y="275"/>
                  </a:cubicBezTo>
                  <a:cubicBezTo>
                    <a:pt x="1034" y="275"/>
                    <a:pt x="1029" y="275"/>
                    <a:pt x="1024" y="274"/>
                  </a:cubicBezTo>
                  <a:cubicBezTo>
                    <a:pt x="1050" y="248"/>
                    <a:pt x="1063" y="229"/>
                    <a:pt x="1073" y="201"/>
                  </a:cubicBezTo>
                  <a:close/>
                  <a:moveTo>
                    <a:pt x="810" y="0"/>
                  </a:moveTo>
                  <a:cubicBezTo>
                    <a:pt x="655" y="0"/>
                    <a:pt x="524" y="12"/>
                    <a:pt x="369" y="12"/>
                  </a:cubicBezTo>
                  <a:cubicBezTo>
                    <a:pt x="0" y="548"/>
                    <a:pt x="488" y="584"/>
                    <a:pt x="810" y="727"/>
                  </a:cubicBezTo>
                  <a:cubicBezTo>
                    <a:pt x="1262" y="953"/>
                    <a:pt x="1762" y="953"/>
                    <a:pt x="2250" y="1000"/>
                  </a:cubicBezTo>
                  <a:cubicBezTo>
                    <a:pt x="2298" y="953"/>
                    <a:pt x="2322" y="905"/>
                    <a:pt x="2310" y="881"/>
                  </a:cubicBezTo>
                  <a:cubicBezTo>
                    <a:pt x="2315" y="746"/>
                    <a:pt x="2361" y="711"/>
                    <a:pt x="2421" y="711"/>
                  </a:cubicBezTo>
                  <a:cubicBezTo>
                    <a:pt x="2487" y="711"/>
                    <a:pt x="2571" y="755"/>
                    <a:pt x="2636" y="755"/>
                  </a:cubicBezTo>
                  <a:cubicBezTo>
                    <a:pt x="2647" y="755"/>
                    <a:pt x="2657" y="753"/>
                    <a:pt x="2667" y="750"/>
                  </a:cubicBezTo>
                  <a:cubicBezTo>
                    <a:pt x="2846" y="750"/>
                    <a:pt x="3012" y="750"/>
                    <a:pt x="3132" y="584"/>
                  </a:cubicBezTo>
                  <a:cubicBezTo>
                    <a:pt x="2691" y="274"/>
                    <a:pt x="2131" y="405"/>
                    <a:pt x="1667" y="167"/>
                  </a:cubicBezTo>
                  <a:lnTo>
                    <a:pt x="1084" y="167"/>
                  </a:lnTo>
                  <a:cubicBezTo>
                    <a:pt x="1024" y="48"/>
                    <a:pt x="893" y="6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35"/>
            <p:cNvSpPr/>
            <p:nvPr/>
          </p:nvSpPr>
          <p:spPr>
            <a:xfrm>
              <a:off x="5780175" y="3239275"/>
              <a:ext cx="55675" cy="21100"/>
            </a:xfrm>
            <a:custGeom>
              <a:avLst/>
              <a:gdLst/>
              <a:ahLst/>
              <a:cxnLst/>
              <a:rect l="l" t="t" r="r" b="b"/>
              <a:pathLst>
                <a:path w="2227" h="844" extrusionOk="0">
                  <a:moveTo>
                    <a:pt x="1227" y="0"/>
                  </a:moveTo>
                  <a:cubicBezTo>
                    <a:pt x="1118" y="0"/>
                    <a:pt x="1007" y="11"/>
                    <a:pt x="893" y="34"/>
                  </a:cubicBezTo>
                  <a:cubicBezTo>
                    <a:pt x="679" y="58"/>
                    <a:pt x="477" y="58"/>
                    <a:pt x="262" y="70"/>
                  </a:cubicBezTo>
                  <a:cubicBezTo>
                    <a:pt x="167" y="141"/>
                    <a:pt x="48" y="201"/>
                    <a:pt x="0" y="320"/>
                  </a:cubicBezTo>
                  <a:lnTo>
                    <a:pt x="0" y="463"/>
                  </a:lnTo>
                  <a:cubicBezTo>
                    <a:pt x="74" y="536"/>
                    <a:pt x="162" y="549"/>
                    <a:pt x="252" y="549"/>
                  </a:cubicBezTo>
                  <a:cubicBezTo>
                    <a:pt x="302" y="549"/>
                    <a:pt x="354" y="545"/>
                    <a:pt x="403" y="545"/>
                  </a:cubicBezTo>
                  <a:cubicBezTo>
                    <a:pt x="467" y="545"/>
                    <a:pt x="528" y="552"/>
                    <a:pt x="584" y="582"/>
                  </a:cubicBezTo>
                  <a:cubicBezTo>
                    <a:pt x="1001" y="760"/>
                    <a:pt x="1417" y="844"/>
                    <a:pt x="1858" y="844"/>
                  </a:cubicBezTo>
                  <a:cubicBezTo>
                    <a:pt x="2227" y="736"/>
                    <a:pt x="1727" y="451"/>
                    <a:pt x="1953" y="320"/>
                  </a:cubicBezTo>
                  <a:cubicBezTo>
                    <a:pt x="1989" y="272"/>
                    <a:pt x="2025" y="213"/>
                    <a:pt x="2036" y="153"/>
                  </a:cubicBezTo>
                  <a:cubicBezTo>
                    <a:pt x="1771" y="67"/>
                    <a:pt x="1506" y="0"/>
                    <a:pt x="1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35"/>
            <p:cNvSpPr/>
            <p:nvPr/>
          </p:nvSpPr>
          <p:spPr>
            <a:xfrm>
              <a:off x="5863525" y="3251425"/>
              <a:ext cx="82175" cy="21825"/>
            </a:xfrm>
            <a:custGeom>
              <a:avLst/>
              <a:gdLst/>
              <a:ahLst/>
              <a:cxnLst/>
              <a:rect l="l" t="t" r="r" b="b"/>
              <a:pathLst>
                <a:path w="3287" h="873" extrusionOk="0">
                  <a:moveTo>
                    <a:pt x="107" y="0"/>
                  </a:moveTo>
                  <a:cubicBezTo>
                    <a:pt x="48" y="24"/>
                    <a:pt x="24" y="84"/>
                    <a:pt x="48" y="143"/>
                  </a:cubicBezTo>
                  <a:cubicBezTo>
                    <a:pt x="191" y="334"/>
                    <a:pt x="0" y="548"/>
                    <a:pt x="107" y="739"/>
                  </a:cubicBezTo>
                  <a:cubicBezTo>
                    <a:pt x="219" y="831"/>
                    <a:pt x="336" y="873"/>
                    <a:pt x="457" y="873"/>
                  </a:cubicBezTo>
                  <a:cubicBezTo>
                    <a:pt x="569" y="873"/>
                    <a:pt x="683" y="837"/>
                    <a:pt x="798" y="774"/>
                  </a:cubicBezTo>
                  <a:cubicBezTo>
                    <a:pt x="857" y="715"/>
                    <a:pt x="881" y="655"/>
                    <a:pt x="822" y="572"/>
                  </a:cubicBezTo>
                  <a:cubicBezTo>
                    <a:pt x="649" y="389"/>
                    <a:pt x="710" y="302"/>
                    <a:pt x="871" y="302"/>
                  </a:cubicBezTo>
                  <a:cubicBezTo>
                    <a:pt x="900" y="302"/>
                    <a:pt x="931" y="305"/>
                    <a:pt x="965" y="310"/>
                  </a:cubicBezTo>
                  <a:cubicBezTo>
                    <a:pt x="1617" y="420"/>
                    <a:pt x="2260" y="564"/>
                    <a:pt x="2916" y="564"/>
                  </a:cubicBezTo>
                  <a:cubicBezTo>
                    <a:pt x="3039" y="564"/>
                    <a:pt x="3162" y="559"/>
                    <a:pt x="3286" y="548"/>
                  </a:cubicBezTo>
                  <a:cubicBezTo>
                    <a:pt x="3155" y="381"/>
                    <a:pt x="2965" y="369"/>
                    <a:pt x="2762" y="358"/>
                  </a:cubicBezTo>
                  <a:cubicBezTo>
                    <a:pt x="1870" y="239"/>
                    <a:pt x="1000" y="119"/>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35"/>
            <p:cNvSpPr/>
            <p:nvPr/>
          </p:nvSpPr>
          <p:spPr>
            <a:xfrm>
              <a:off x="6097175" y="3285650"/>
              <a:ext cx="45275" cy="15675"/>
            </a:xfrm>
            <a:custGeom>
              <a:avLst/>
              <a:gdLst/>
              <a:ahLst/>
              <a:cxnLst/>
              <a:rect l="l" t="t" r="r" b="b"/>
              <a:pathLst>
                <a:path w="1811" h="627" extrusionOk="0">
                  <a:moveTo>
                    <a:pt x="201" y="0"/>
                  </a:moveTo>
                  <a:cubicBezTo>
                    <a:pt x="174" y="0"/>
                    <a:pt x="147" y="3"/>
                    <a:pt x="120" y="13"/>
                  </a:cubicBezTo>
                  <a:cubicBezTo>
                    <a:pt x="24" y="60"/>
                    <a:pt x="1" y="143"/>
                    <a:pt x="1" y="239"/>
                  </a:cubicBezTo>
                  <a:cubicBezTo>
                    <a:pt x="13" y="298"/>
                    <a:pt x="24" y="358"/>
                    <a:pt x="72" y="405"/>
                  </a:cubicBezTo>
                  <a:cubicBezTo>
                    <a:pt x="120" y="429"/>
                    <a:pt x="179" y="465"/>
                    <a:pt x="227" y="489"/>
                  </a:cubicBezTo>
                  <a:lnTo>
                    <a:pt x="370" y="489"/>
                  </a:lnTo>
                  <a:cubicBezTo>
                    <a:pt x="370" y="477"/>
                    <a:pt x="382" y="477"/>
                    <a:pt x="417" y="465"/>
                  </a:cubicBezTo>
                  <a:cubicBezTo>
                    <a:pt x="424" y="458"/>
                    <a:pt x="432" y="455"/>
                    <a:pt x="441" y="455"/>
                  </a:cubicBezTo>
                  <a:cubicBezTo>
                    <a:pt x="461" y="455"/>
                    <a:pt x="484" y="472"/>
                    <a:pt x="501" y="489"/>
                  </a:cubicBezTo>
                  <a:cubicBezTo>
                    <a:pt x="655" y="489"/>
                    <a:pt x="786" y="501"/>
                    <a:pt x="941" y="501"/>
                  </a:cubicBezTo>
                  <a:cubicBezTo>
                    <a:pt x="1060" y="501"/>
                    <a:pt x="1156" y="524"/>
                    <a:pt x="1239" y="620"/>
                  </a:cubicBezTo>
                  <a:cubicBezTo>
                    <a:pt x="1279" y="624"/>
                    <a:pt x="1317" y="626"/>
                    <a:pt x="1353" y="626"/>
                  </a:cubicBezTo>
                  <a:cubicBezTo>
                    <a:pt x="1623" y="626"/>
                    <a:pt x="1800" y="504"/>
                    <a:pt x="1810" y="179"/>
                  </a:cubicBezTo>
                  <a:cubicBezTo>
                    <a:pt x="1555" y="40"/>
                    <a:pt x="1275" y="6"/>
                    <a:pt x="992" y="6"/>
                  </a:cubicBezTo>
                  <a:cubicBezTo>
                    <a:pt x="840" y="6"/>
                    <a:pt x="687" y="16"/>
                    <a:pt x="536" y="24"/>
                  </a:cubicBezTo>
                  <a:cubicBezTo>
                    <a:pt x="512" y="33"/>
                    <a:pt x="486" y="37"/>
                    <a:pt x="461" y="37"/>
                  </a:cubicBezTo>
                  <a:cubicBezTo>
                    <a:pt x="377" y="37"/>
                    <a:pt x="289"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35"/>
            <p:cNvSpPr/>
            <p:nvPr/>
          </p:nvSpPr>
          <p:spPr>
            <a:xfrm>
              <a:off x="6060875" y="3280075"/>
              <a:ext cx="49725" cy="17500"/>
            </a:xfrm>
            <a:custGeom>
              <a:avLst/>
              <a:gdLst/>
              <a:ahLst/>
              <a:cxnLst/>
              <a:rect l="l" t="t" r="r" b="b"/>
              <a:pathLst>
                <a:path w="1989" h="700" extrusionOk="0">
                  <a:moveTo>
                    <a:pt x="356" y="1"/>
                  </a:moveTo>
                  <a:cubicBezTo>
                    <a:pt x="254" y="1"/>
                    <a:pt x="152" y="36"/>
                    <a:pt x="48" y="140"/>
                  </a:cubicBezTo>
                  <a:cubicBezTo>
                    <a:pt x="0" y="247"/>
                    <a:pt x="24" y="355"/>
                    <a:pt x="107" y="438"/>
                  </a:cubicBezTo>
                  <a:cubicBezTo>
                    <a:pt x="500" y="533"/>
                    <a:pt x="869" y="605"/>
                    <a:pt x="1262" y="700"/>
                  </a:cubicBezTo>
                  <a:cubicBezTo>
                    <a:pt x="1298" y="664"/>
                    <a:pt x="1334" y="628"/>
                    <a:pt x="1334" y="569"/>
                  </a:cubicBezTo>
                  <a:cubicBezTo>
                    <a:pt x="1274" y="366"/>
                    <a:pt x="1476" y="390"/>
                    <a:pt x="1536" y="295"/>
                  </a:cubicBezTo>
                  <a:cubicBezTo>
                    <a:pt x="1555" y="288"/>
                    <a:pt x="1574" y="285"/>
                    <a:pt x="1594" y="285"/>
                  </a:cubicBezTo>
                  <a:cubicBezTo>
                    <a:pt x="1679" y="285"/>
                    <a:pt x="1765" y="342"/>
                    <a:pt x="1846" y="342"/>
                  </a:cubicBezTo>
                  <a:cubicBezTo>
                    <a:pt x="1896" y="342"/>
                    <a:pt x="1944" y="320"/>
                    <a:pt x="1988" y="247"/>
                  </a:cubicBezTo>
                  <a:cubicBezTo>
                    <a:pt x="1849" y="143"/>
                    <a:pt x="1706" y="113"/>
                    <a:pt x="1561" y="113"/>
                  </a:cubicBezTo>
                  <a:cubicBezTo>
                    <a:pt x="1370" y="113"/>
                    <a:pt x="1177" y="165"/>
                    <a:pt x="987" y="165"/>
                  </a:cubicBezTo>
                  <a:cubicBezTo>
                    <a:pt x="975" y="165"/>
                    <a:pt x="964" y="164"/>
                    <a:pt x="953" y="164"/>
                  </a:cubicBezTo>
                  <a:cubicBezTo>
                    <a:pt x="755" y="140"/>
                    <a:pt x="557" y="1"/>
                    <a:pt x="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35"/>
            <p:cNvSpPr/>
            <p:nvPr/>
          </p:nvSpPr>
          <p:spPr>
            <a:xfrm>
              <a:off x="6034975" y="3276425"/>
              <a:ext cx="50025" cy="10225"/>
            </a:xfrm>
            <a:custGeom>
              <a:avLst/>
              <a:gdLst/>
              <a:ahLst/>
              <a:cxnLst/>
              <a:rect l="l" t="t" r="r" b="b"/>
              <a:pathLst>
                <a:path w="2001" h="409" extrusionOk="0">
                  <a:moveTo>
                    <a:pt x="0" y="1"/>
                  </a:moveTo>
                  <a:lnTo>
                    <a:pt x="0" y="1"/>
                  </a:lnTo>
                  <a:cubicBezTo>
                    <a:pt x="107" y="262"/>
                    <a:pt x="453" y="84"/>
                    <a:pt x="584" y="298"/>
                  </a:cubicBezTo>
                  <a:cubicBezTo>
                    <a:pt x="631" y="334"/>
                    <a:pt x="667" y="370"/>
                    <a:pt x="750" y="382"/>
                  </a:cubicBezTo>
                  <a:cubicBezTo>
                    <a:pt x="799" y="399"/>
                    <a:pt x="846" y="409"/>
                    <a:pt x="892" y="409"/>
                  </a:cubicBezTo>
                  <a:cubicBezTo>
                    <a:pt x="970" y="409"/>
                    <a:pt x="1045" y="382"/>
                    <a:pt x="1119" y="322"/>
                  </a:cubicBezTo>
                  <a:cubicBezTo>
                    <a:pt x="1210" y="257"/>
                    <a:pt x="1300" y="236"/>
                    <a:pt x="1390" y="236"/>
                  </a:cubicBezTo>
                  <a:cubicBezTo>
                    <a:pt x="1559" y="236"/>
                    <a:pt x="1727" y="311"/>
                    <a:pt x="1891" y="311"/>
                  </a:cubicBezTo>
                  <a:cubicBezTo>
                    <a:pt x="1928" y="311"/>
                    <a:pt x="1964" y="307"/>
                    <a:pt x="2000" y="298"/>
                  </a:cubicBezTo>
                  <a:cubicBezTo>
                    <a:pt x="1858" y="131"/>
                    <a:pt x="1667" y="72"/>
                    <a:pt x="1489" y="72"/>
                  </a:cubicBezTo>
                  <a:cubicBezTo>
                    <a:pt x="1000" y="24"/>
                    <a:pt x="488"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35"/>
            <p:cNvSpPr/>
            <p:nvPr/>
          </p:nvSpPr>
          <p:spPr>
            <a:xfrm>
              <a:off x="5844175" y="3246650"/>
              <a:ext cx="20550" cy="12150"/>
            </a:xfrm>
            <a:custGeom>
              <a:avLst/>
              <a:gdLst/>
              <a:ahLst/>
              <a:cxnLst/>
              <a:rect l="l" t="t" r="r" b="b"/>
              <a:pathLst>
                <a:path w="822" h="486" extrusionOk="0">
                  <a:moveTo>
                    <a:pt x="24" y="37"/>
                  </a:moveTo>
                  <a:cubicBezTo>
                    <a:pt x="12" y="72"/>
                    <a:pt x="0" y="96"/>
                    <a:pt x="12" y="132"/>
                  </a:cubicBezTo>
                  <a:cubicBezTo>
                    <a:pt x="167" y="287"/>
                    <a:pt x="305" y="486"/>
                    <a:pt x="495" y="486"/>
                  </a:cubicBezTo>
                  <a:cubicBezTo>
                    <a:pt x="583" y="486"/>
                    <a:pt x="681" y="443"/>
                    <a:pt x="798" y="334"/>
                  </a:cubicBezTo>
                  <a:cubicBezTo>
                    <a:pt x="822" y="275"/>
                    <a:pt x="798" y="215"/>
                    <a:pt x="762" y="156"/>
                  </a:cubicBezTo>
                  <a:cubicBezTo>
                    <a:pt x="536" y="1"/>
                    <a:pt x="262" y="60"/>
                    <a:pt x="24"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35"/>
            <p:cNvSpPr/>
            <p:nvPr/>
          </p:nvSpPr>
          <p:spPr>
            <a:xfrm>
              <a:off x="5830475" y="3243100"/>
              <a:ext cx="14325" cy="9300"/>
            </a:xfrm>
            <a:custGeom>
              <a:avLst/>
              <a:gdLst/>
              <a:ahLst/>
              <a:cxnLst/>
              <a:rect l="l" t="t" r="r" b="b"/>
              <a:pathLst>
                <a:path w="573" h="372" extrusionOk="0">
                  <a:moveTo>
                    <a:pt x="24" y="0"/>
                  </a:moveTo>
                  <a:lnTo>
                    <a:pt x="1" y="48"/>
                  </a:lnTo>
                  <a:cubicBezTo>
                    <a:pt x="57" y="260"/>
                    <a:pt x="144" y="372"/>
                    <a:pt x="264" y="372"/>
                  </a:cubicBezTo>
                  <a:cubicBezTo>
                    <a:pt x="347" y="372"/>
                    <a:pt x="445" y="320"/>
                    <a:pt x="560" y="214"/>
                  </a:cubicBezTo>
                  <a:lnTo>
                    <a:pt x="572" y="179"/>
                  </a:lnTo>
                  <a:cubicBezTo>
                    <a:pt x="429" y="24"/>
                    <a:pt x="215" y="2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35"/>
            <p:cNvSpPr/>
            <p:nvPr/>
          </p:nvSpPr>
          <p:spPr>
            <a:xfrm>
              <a:off x="5862625" y="3250525"/>
              <a:ext cx="3900" cy="5200"/>
            </a:xfrm>
            <a:custGeom>
              <a:avLst/>
              <a:gdLst/>
              <a:ahLst/>
              <a:cxnLst/>
              <a:rect l="l" t="t" r="r" b="b"/>
              <a:pathLst>
                <a:path w="156" h="208" extrusionOk="0">
                  <a:moveTo>
                    <a:pt x="24" y="1"/>
                  </a:moveTo>
                  <a:cubicBezTo>
                    <a:pt x="1" y="60"/>
                    <a:pt x="1" y="108"/>
                    <a:pt x="1" y="167"/>
                  </a:cubicBezTo>
                  <a:cubicBezTo>
                    <a:pt x="1" y="179"/>
                    <a:pt x="24" y="179"/>
                    <a:pt x="48" y="203"/>
                  </a:cubicBezTo>
                  <a:cubicBezTo>
                    <a:pt x="60" y="206"/>
                    <a:pt x="70" y="208"/>
                    <a:pt x="80" y="208"/>
                  </a:cubicBezTo>
                  <a:cubicBezTo>
                    <a:pt x="108" y="208"/>
                    <a:pt x="129" y="194"/>
                    <a:pt x="155" y="167"/>
                  </a:cubicBezTo>
                  <a:lnTo>
                    <a:pt x="155" y="24"/>
                  </a:lnTo>
                  <a:cubicBezTo>
                    <a:pt x="108" y="24"/>
                    <a:pt x="60"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35"/>
            <p:cNvSpPr/>
            <p:nvPr/>
          </p:nvSpPr>
          <p:spPr>
            <a:xfrm>
              <a:off x="5876925" y="2957050"/>
              <a:ext cx="5675" cy="14900"/>
            </a:xfrm>
            <a:custGeom>
              <a:avLst/>
              <a:gdLst/>
              <a:ahLst/>
              <a:cxnLst/>
              <a:rect l="l" t="t" r="r" b="b"/>
              <a:pathLst>
                <a:path w="227" h="596" extrusionOk="0">
                  <a:moveTo>
                    <a:pt x="226" y="0"/>
                  </a:moveTo>
                  <a:cubicBezTo>
                    <a:pt x="202" y="12"/>
                    <a:pt x="179" y="12"/>
                    <a:pt x="167" y="36"/>
                  </a:cubicBezTo>
                  <a:cubicBezTo>
                    <a:pt x="0" y="214"/>
                    <a:pt x="48" y="393"/>
                    <a:pt x="131" y="584"/>
                  </a:cubicBezTo>
                  <a:cubicBezTo>
                    <a:pt x="167" y="584"/>
                    <a:pt x="179" y="595"/>
                    <a:pt x="179" y="595"/>
                  </a:cubicBezTo>
                  <a:cubicBezTo>
                    <a:pt x="191" y="405"/>
                    <a:pt x="202" y="191"/>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35"/>
            <p:cNvSpPr/>
            <p:nvPr/>
          </p:nvSpPr>
          <p:spPr>
            <a:xfrm>
              <a:off x="5879900" y="2932050"/>
              <a:ext cx="5975" cy="26200"/>
            </a:xfrm>
            <a:custGeom>
              <a:avLst/>
              <a:gdLst/>
              <a:ahLst/>
              <a:cxnLst/>
              <a:rect l="l" t="t" r="r" b="b"/>
              <a:pathLst>
                <a:path w="239" h="1048" extrusionOk="0">
                  <a:moveTo>
                    <a:pt x="167" y="0"/>
                  </a:moveTo>
                  <a:cubicBezTo>
                    <a:pt x="119" y="0"/>
                    <a:pt x="83" y="0"/>
                    <a:pt x="48" y="24"/>
                  </a:cubicBezTo>
                  <a:cubicBezTo>
                    <a:pt x="12" y="357"/>
                    <a:pt x="0" y="702"/>
                    <a:pt x="60" y="1048"/>
                  </a:cubicBezTo>
                  <a:cubicBezTo>
                    <a:pt x="72" y="1036"/>
                    <a:pt x="83" y="1036"/>
                    <a:pt x="119" y="1036"/>
                  </a:cubicBezTo>
                  <a:cubicBezTo>
                    <a:pt x="143" y="738"/>
                    <a:pt x="191" y="417"/>
                    <a:pt x="238" y="119"/>
                  </a:cubicBezTo>
                  <a:cubicBezTo>
                    <a:pt x="202" y="83"/>
                    <a:pt x="191"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35"/>
            <p:cNvSpPr/>
            <p:nvPr/>
          </p:nvSpPr>
          <p:spPr>
            <a:xfrm>
              <a:off x="5874525" y="3062125"/>
              <a:ext cx="5975" cy="24125"/>
            </a:xfrm>
            <a:custGeom>
              <a:avLst/>
              <a:gdLst/>
              <a:ahLst/>
              <a:cxnLst/>
              <a:rect l="l" t="t" r="r" b="b"/>
              <a:pathLst>
                <a:path w="239" h="965" extrusionOk="0">
                  <a:moveTo>
                    <a:pt x="144" y="0"/>
                  </a:moveTo>
                  <a:lnTo>
                    <a:pt x="144" y="0"/>
                  </a:lnTo>
                  <a:cubicBezTo>
                    <a:pt x="96" y="322"/>
                    <a:pt x="1" y="667"/>
                    <a:pt x="227" y="964"/>
                  </a:cubicBezTo>
                  <a:cubicBezTo>
                    <a:pt x="239" y="631"/>
                    <a:pt x="239" y="31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35"/>
            <p:cNvSpPr/>
            <p:nvPr/>
          </p:nvSpPr>
          <p:spPr>
            <a:xfrm>
              <a:off x="5878100" y="3092175"/>
              <a:ext cx="9250" cy="19375"/>
            </a:xfrm>
            <a:custGeom>
              <a:avLst/>
              <a:gdLst/>
              <a:ahLst/>
              <a:cxnLst/>
              <a:rect l="l" t="t" r="r" b="b"/>
              <a:pathLst>
                <a:path w="370" h="775" extrusionOk="0">
                  <a:moveTo>
                    <a:pt x="120" y="1"/>
                  </a:moveTo>
                  <a:lnTo>
                    <a:pt x="120" y="1"/>
                  </a:lnTo>
                  <a:cubicBezTo>
                    <a:pt x="132" y="251"/>
                    <a:pt x="1" y="548"/>
                    <a:pt x="251" y="774"/>
                  </a:cubicBezTo>
                  <a:cubicBezTo>
                    <a:pt x="191" y="524"/>
                    <a:pt x="370" y="227"/>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35"/>
            <p:cNvSpPr/>
            <p:nvPr/>
          </p:nvSpPr>
          <p:spPr>
            <a:xfrm>
              <a:off x="5875125" y="2957925"/>
              <a:ext cx="6275" cy="13725"/>
            </a:xfrm>
            <a:custGeom>
              <a:avLst/>
              <a:gdLst/>
              <a:ahLst/>
              <a:cxnLst/>
              <a:rect l="l" t="t" r="r" b="b"/>
              <a:pathLst>
                <a:path w="251" h="549" extrusionOk="0">
                  <a:moveTo>
                    <a:pt x="251" y="1"/>
                  </a:moveTo>
                  <a:lnTo>
                    <a:pt x="251" y="1"/>
                  </a:lnTo>
                  <a:cubicBezTo>
                    <a:pt x="1" y="156"/>
                    <a:pt x="36" y="346"/>
                    <a:pt x="215" y="549"/>
                  </a:cubicBezTo>
                  <a:cubicBezTo>
                    <a:pt x="239" y="370"/>
                    <a:pt x="239" y="179"/>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35"/>
            <p:cNvSpPr/>
            <p:nvPr/>
          </p:nvSpPr>
          <p:spPr>
            <a:xfrm>
              <a:off x="5884350" y="3111225"/>
              <a:ext cx="3300" cy="11050"/>
            </a:xfrm>
            <a:custGeom>
              <a:avLst/>
              <a:gdLst/>
              <a:ahLst/>
              <a:cxnLst/>
              <a:rect l="l" t="t" r="r" b="b"/>
              <a:pathLst>
                <a:path w="132" h="442" extrusionOk="0">
                  <a:moveTo>
                    <a:pt x="13" y="1"/>
                  </a:moveTo>
                  <a:cubicBezTo>
                    <a:pt x="1" y="143"/>
                    <a:pt x="1" y="298"/>
                    <a:pt x="1" y="441"/>
                  </a:cubicBezTo>
                  <a:lnTo>
                    <a:pt x="132" y="441"/>
                  </a:lnTo>
                  <a:cubicBezTo>
                    <a:pt x="132" y="298"/>
                    <a:pt x="132" y="132"/>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35"/>
            <p:cNvSpPr/>
            <p:nvPr/>
          </p:nvSpPr>
          <p:spPr>
            <a:xfrm>
              <a:off x="5654850" y="2958175"/>
              <a:ext cx="6275" cy="4325"/>
            </a:xfrm>
            <a:custGeom>
              <a:avLst/>
              <a:gdLst/>
              <a:ahLst/>
              <a:cxnLst/>
              <a:rect l="l" t="t" r="r" b="b"/>
              <a:pathLst>
                <a:path w="251" h="173" extrusionOk="0">
                  <a:moveTo>
                    <a:pt x="137" y="0"/>
                  </a:moveTo>
                  <a:cubicBezTo>
                    <a:pt x="84" y="0"/>
                    <a:pt x="42" y="44"/>
                    <a:pt x="1" y="110"/>
                  </a:cubicBezTo>
                  <a:cubicBezTo>
                    <a:pt x="51" y="118"/>
                    <a:pt x="101" y="173"/>
                    <a:pt x="158" y="173"/>
                  </a:cubicBezTo>
                  <a:cubicBezTo>
                    <a:pt x="184" y="173"/>
                    <a:pt x="210" y="163"/>
                    <a:pt x="239" y="134"/>
                  </a:cubicBezTo>
                  <a:cubicBezTo>
                    <a:pt x="251" y="122"/>
                    <a:pt x="251" y="50"/>
                    <a:pt x="215" y="27"/>
                  </a:cubicBezTo>
                  <a:cubicBezTo>
                    <a:pt x="186" y="9"/>
                    <a:pt x="161"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35"/>
            <p:cNvSpPr/>
            <p:nvPr/>
          </p:nvSpPr>
          <p:spPr>
            <a:xfrm>
              <a:off x="5647425" y="3218075"/>
              <a:ext cx="97050" cy="26225"/>
            </a:xfrm>
            <a:custGeom>
              <a:avLst/>
              <a:gdLst/>
              <a:ahLst/>
              <a:cxnLst/>
              <a:rect l="l" t="t" r="r" b="b"/>
              <a:pathLst>
                <a:path w="3882" h="1049" extrusionOk="0">
                  <a:moveTo>
                    <a:pt x="1866" y="174"/>
                  </a:moveTo>
                  <a:lnTo>
                    <a:pt x="1866" y="174"/>
                  </a:lnTo>
                  <a:cubicBezTo>
                    <a:pt x="1828" y="519"/>
                    <a:pt x="2136" y="419"/>
                    <a:pt x="2310" y="477"/>
                  </a:cubicBezTo>
                  <a:cubicBezTo>
                    <a:pt x="2389" y="505"/>
                    <a:pt x="2473" y="510"/>
                    <a:pt x="2557" y="510"/>
                  </a:cubicBezTo>
                  <a:cubicBezTo>
                    <a:pt x="2610" y="510"/>
                    <a:pt x="2662" y="508"/>
                    <a:pt x="2715" y="508"/>
                  </a:cubicBezTo>
                  <a:cubicBezTo>
                    <a:pt x="2833" y="508"/>
                    <a:pt x="2950" y="518"/>
                    <a:pt x="3060" y="584"/>
                  </a:cubicBezTo>
                  <a:cubicBezTo>
                    <a:pt x="3120" y="620"/>
                    <a:pt x="3179" y="644"/>
                    <a:pt x="3227" y="691"/>
                  </a:cubicBezTo>
                  <a:cubicBezTo>
                    <a:pt x="3179" y="680"/>
                    <a:pt x="3120" y="644"/>
                    <a:pt x="3060" y="620"/>
                  </a:cubicBezTo>
                  <a:cubicBezTo>
                    <a:pt x="2703" y="560"/>
                    <a:pt x="2334" y="572"/>
                    <a:pt x="1977" y="453"/>
                  </a:cubicBezTo>
                  <a:cubicBezTo>
                    <a:pt x="1784" y="397"/>
                    <a:pt x="1764" y="297"/>
                    <a:pt x="1866" y="174"/>
                  </a:cubicBezTo>
                  <a:close/>
                  <a:moveTo>
                    <a:pt x="1201" y="1"/>
                  </a:moveTo>
                  <a:cubicBezTo>
                    <a:pt x="992" y="1"/>
                    <a:pt x="780" y="25"/>
                    <a:pt x="572" y="25"/>
                  </a:cubicBezTo>
                  <a:cubicBezTo>
                    <a:pt x="512" y="60"/>
                    <a:pt x="512" y="108"/>
                    <a:pt x="536" y="168"/>
                  </a:cubicBezTo>
                  <a:cubicBezTo>
                    <a:pt x="572" y="203"/>
                    <a:pt x="608" y="227"/>
                    <a:pt x="631" y="263"/>
                  </a:cubicBezTo>
                  <a:cubicBezTo>
                    <a:pt x="612" y="271"/>
                    <a:pt x="593" y="274"/>
                    <a:pt x="575" y="274"/>
                  </a:cubicBezTo>
                  <a:cubicBezTo>
                    <a:pt x="514" y="274"/>
                    <a:pt x="457" y="239"/>
                    <a:pt x="393" y="239"/>
                  </a:cubicBezTo>
                  <a:cubicBezTo>
                    <a:pt x="238" y="263"/>
                    <a:pt x="84" y="299"/>
                    <a:pt x="0" y="465"/>
                  </a:cubicBezTo>
                  <a:cubicBezTo>
                    <a:pt x="310" y="691"/>
                    <a:pt x="691" y="537"/>
                    <a:pt x="1024" y="644"/>
                  </a:cubicBezTo>
                  <a:cubicBezTo>
                    <a:pt x="1965" y="953"/>
                    <a:pt x="2929" y="906"/>
                    <a:pt x="3882" y="1049"/>
                  </a:cubicBezTo>
                  <a:cubicBezTo>
                    <a:pt x="3644" y="870"/>
                    <a:pt x="3334" y="727"/>
                    <a:pt x="3453" y="334"/>
                  </a:cubicBezTo>
                  <a:cubicBezTo>
                    <a:pt x="3221" y="205"/>
                    <a:pt x="2981" y="180"/>
                    <a:pt x="2739" y="180"/>
                  </a:cubicBezTo>
                  <a:cubicBezTo>
                    <a:pt x="2595" y="180"/>
                    <a:pt x="2451" y="189"/>
                    <a:pt x="2308" y="189"/>
                  </a:cubicBezTo>
                  <a:cubicBezTo>
                    <a:pt x="2161" y="189"/>
                    <a:pt x="2014" y="180"/>
                    <a:pt x="1870" y="144"/>
                  </a:cubicBezTo>
                  <a:lnTo>
                    <a:pt x="1870" y="144"/>
                  </a:lnTo>
                  <a:cubicBezTo>
                    <a:pt x="1869" y="145"/>
                    <a:pt x="1869" y="147"/>
                    <a:pt x="1869" y="149"/>
                  </a:cubicBezTo>
                  <a:lnTo>
                    <a:pt x="1869" y="149"/>
                  </a:lnTo>
                  <a:cubicBezTo>
                    <a:pt x="1653" y="29"/>
                    <a:pt x="1428" y="1"/>
                    <a:pt x="1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35"/>
            <p:cNvSpPr/>
            <p:nvPr/>
          </p:nvSpPr>
          <p:spPr>
            <a:xfrm>
              <a:off x="5607525" y="3210950"/>
              <a:ext cx="54200" cy="19375"/>
            </a:xfrm>
            <a:custGeom>
              <a:avLst/>
              <a:gdLst/>
              <a:ahLst/>
              <a:cxnLst/>
              <a:rect l="l" t="t" r="r" b="b"/>
              <a:pathLst>
                <a:path w="2168" h="775" extrusionOk="0">
                  <a:moveTo>
                    <a:pt x="191" y="0"/>
                  </a:moveTo>
                  <a:cubicBezTo>
                    <a:pt x="1" y="274"/>
                    <a:pt x="251" y="393"/>
                    <a:pt x="406" y="560"/>
                  </a:cubicBezTo>
                  <a:cubicBezTo>
                    <a:pt x="541" y="663"/>
                    <a:pt x="689" y="685"/>
                    <a:pt x="841" y="685"/>
                  </a:cubicBezTo>
                  <a:cubicBezTo>
                    <a:pt x="952" y="685"/>
                    <a:pt x="1065" y="673"/>
                    <a:pt x="1176" y="673"/>
                  </a:cubicBezTo>
                  <a:cubicBezTo>
                    <a:pt x="1314" y="673"/>
                    <a:pt x="1449" y="692"/>
                    <a:pt x="1572" y="774"/>
                  </a:cubicBezTo>
                  <a:cubicBezTo>
                    <a:pt x="1727" y="726"/>
                    <a:pt x="1858" y="667"/>
                    <a:pt x="2013" y="619"/>
                  </a:cubicBezTo>
                  <a:cubicBezTo>
                    <a:pt x="2096" y="607"/>
                    <a:pt x="2156" y="548"/>
                    <a:pt x="2168" y="453"/>
                  </a:cubicBezTo>
                  <a:lnTo>
                    <a:pt x="2168" y="322"/>
                  </a:lnTo>
                  <a:cubicBezTo>
                    <a:pt x="2154" y="308"/>
                    <a:pt x="2136" y="302"/>
                    <a:pt x="2114" y="302"/>
                  </a:cubicBezTo>
                  <a:cubicBezTo>
                    <a:pt x="2098" y="302"/>
                    <a:pt x="2080" y="305"/>
                    <a:pt x="2061" y="310"/>
                  </a:cubicBezTo>
                  <a:cubicBezTo>
                    <a:pt x="1906" y="250"/>
                    <a:pt x="1692" y="262"/>
                    <a:pt x="1549" y="131"/>
                  </a:cubicBezTo>
                  <a:cubicBezTo>
                    <a:pt x="1479" y="142"/>
                    <a:pt x="1410" y="146"/>
                    <a:pt x="1342" y="146"/>
                  </a:cubicBezTo>
                  <a:cubicBezTo>
                    <a:pt x="955" y="146"/>
                    <a:pt x="586"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35"/>
            <p:cNvSpPr/>
            <p:nvPr/>
          </p:nvSpPr>
          <p:spPr>
            <a:xfrm>
              <a:off x="5646825" y="3214650"/>
              <a:ext cx="12525" cy="4425"/>
            </a:xfrm>
            <a:custGeom>
              <a:avLst/>
              <a:gdLst/>
              <a:ahLst/>
              <a:cxnLst/>
              <a:rect l="l" t="t" r="r" b="b"/>
              <a:pathLst>
                <a:path w="501" h="177" extrusionOk="0">
                  <a:moveTo>
                    <a:pt x="82" y="1"/>
                  </a:moveTo>
                  <a:cubicBezTo>
                    <a:pt x="52" y="1"/>
                    <a:pt x="26" y="21"/>
                    <a:pt x="0" y="66"/>
                  </a:cubicBezTo>
                  <a:cubicBezTo>
                    <a:pt x="94" y="152"/>
                    <a:pt x="203" y="177"/>
                    <a:pt x="317" y="177"/>
                  </a:cubicBezTo>
                  <a:cubicBezTo>
                    <a:pt x="377" y="177"/>
                    <a:pt x="439" y="170"/>
                    <a:pt x="501" y="162"/>
                  </a:cubicBezTo>
                  <a:cubicBezTo>
                    <a:pt x="477" y="114"/>
                    <a:pt x="465" y="66"/>
                    <a:pt x="453" y="43"/>
                  </a:cubicBezTo>
                  <a:lnTo>
                    <a:pt x="167" y="43"/>
                  </a:lnTo>
                  <a:cubicBezTo>
                    <a:pt x="134" y="15"/>
                    <a:pt x="107" y="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35"/>
            <p:cNvSpPr/>
            <p:nvPr/>
          </p:nvSpPr>
          <p:spPr>
            <a:xfrm>
              <a:off x="5213425" y="3143175"/>
              <a:ext cx="16400" cy="13000"/>
            </a:xfrm>
            <a:custGeom>
              <a:avLst/>
              <a:gdLst/>
              <a:ahLst/>
              <a:cxnLst/>
              <a:rect l="l" t="t" r="r" b="b"/>
              <a:pathLst>
                <a:path w="656" h="520" extrusionOk="0">
                  <a:moveTo>
                    <a:pt x="188" y="1"/>
                  </a:moveTo>
                  <a:cubicBezTo>
                    <a:pt x="97" y="1"/>
                    <a:pt x="56" y="102"/>
                    <a:pt x="1" y="175"/>
                  </a:cubicBezTo>
                  <a:cubicBezTo>
                    <a:pt x="1" y="449"/>
                    <a:pt x="104" y="520"/>
                    <a:pt x="245" y="520"/>
                  </a:cubicBezTo>
                  <a:cubicBezTo>
                    <a:pt x="344" y="520"/>
                    <a:pt x="460" y="485"/>
                    <a:pt x="572" y="461"/>
                  </a:cubicBezTo>
                  <a:cubicBezTo>
                    <a:pt x="656" y="294"/>
                    <a:pt x="513" y="247"/>
                    <a:pt x="418" y="175"/>
                  </a:cubicBezTo>
                  <a:cubicBezTo>
                    <a:pt x="370" y="116"/>
                    <a:pt x="334" y="68"/>
                    <a:pt x="287" y="32"/>
                  </a:cubicBezTo>
                  <a:cubicBezTo>
                    <a:pt x="248" y="10"/>
                    <a:pt x="216"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35"/>
            <p:cNvSpPr/>
            <p:nvPr/>
          </p:nvSpPr>
          <p:spPr>
            <a:xfrm>
              <a:off x="5223850" y="3145450"/>
              <a:ext cx="22650" cy="9100"/>
            </a:xfrm>
            <a:custGeom>
              <a:avLst/>
              <a:gdLst/>
              <a:ahLst/>
              <a:cxnLst/>
              <a:rect l="l" t="t" r="r" b="b"/>
              <a:pathLst>
                <a:path w="906" h="364" extrusionOk="0">
                  <a:moveTo>
                    <a:pt x="568" y="1"/>
                  </a:moveTo>
                  <a:cubicBezTo>
                    <a:pt x="480" y="1"/>
                    <a:pt x="394" y="13"/>
                    <a:pt x="310" y="60"/>
                  </a:cubicBezTo>
                  <a:cubicBezTo>
                    <a:pt x="215" y="60"/>
                    <a:pt x="108" y="72"/>
                    <a:pt x="1" y="72"/>
                  </a:cubicBezTo>
                  <a:cubicBezTo>
                    <a:pt x="48" y="156"/>
                    <a:pt x="108" y="263"/>
                    <a:pt x="155" y="358"/>
                  </a:cubicBezTo>
                  <a:cubicBezTo>
                    <a:pt x="179" y="358"/>
                    <a:pt x="214" y="363"/>
                    <a:pt x="248" y="363"/>
                  </a:cubicBezTo>
                  <a:cubicBezTo>
                    <a:pt x="265" y="363"/>
                    <a:pt x="282" y="362"/>
                    <a:pt x="298" y="358"/>
                  </a:cubicBezTo>
                  <a:cubicBezTo>
                    <a:pt x="441" y="144"/>
                    <a:pt x="691" y="251"/>
                    <a:pt x="882" y="191"/>
                  </a:cubicBezTo>
                  <a:cubicBezTo>
                    <a:pt x="906" y="120"/>
                    <a:pt x="894" y="60"/>
                    <a:pt x="834" y="13"/>
                  </a:cubicBezTo>
                  <a:cubicBezTo>
                    <a:pt x="745" y="13"/>
                    <a:pt x="656" y="1"/>
                    <a:pt x="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35"/>
            <p:cNvSpPr/>
            <p:nvPr/>
          </p:nvSpPr>
          <p:spPr>
            <a:xfrm>
              <a:off x="5213425" y="3132950"/>
              <a:ext cx="11350" cy="14625"/>
            </a:xfrm>
            <a:custGeom>
              <a:avLst/>
              <a:gdLst/>
              <a:ahLst/>
              <a:cxnLst/>
              <a:rect l="l" t="t" r="r" b="b"/>
              <a:pathLst>
                <a:path w="454" h="585" extrusionOk="0">
                  <a:moveTo>
                    <a:pt x="430" y="1"/>
                  </a:moveTo>
                  <a:lnTo>
                    <a:pt x="430" y="1"/>
                  </a:lnTo>
                  <a:cubicBezTo>
                    <a:pt x="239" y="167"/>
                    <a:pt x="1" y="286"/>
                    <a:pt x="1" y="584"/>
                  </a:cubicBezTo>
                  <a:cubicBezTo>
                    <a:pt x="96" y="525"/>
                    <a:pt x="191" y="477"/>
                    <a:pt x="287" y="441"/>
                  </a:cubicBezTo>
                  <a:cubicBezTo>
                    <a:pt x="346" y="286"/>
                    <a:pt x="453" y="155"/>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35"/>
            <p:cNvSpPr/>
            <p:nvPr/>
          </p:nvSpPr>
          <p:spPr>
            <a:xfrm>
              <a:off x="5231000" y="3035925"/>
              <a:ext cx="7475" cy="7750"/>
            </a:xfrm>
            <a:custGeom>
              <a:avLst/>
              <a:gdLst/>
              <a:ahLst/>
              <a:cxnLst/>
              <a:rect l="l" t="t" r="r" b="b"/>
              <a:pathLst>
                <a:path w="299" h="310" extrusionOk="0">
                  <a:moveTo>
                    <a:pt x="286" y="0"/>
                  </a:moveTo>
                  <a:cubicBezTo>
                    <a:pt x="0" y="36"/>
                    <a:pt x="131" y="179"/>
                    <a:pt x="179" y="310"/>
                  </a:cubicBezTo>
                  <a:cubicBezTo>
                    <a:pt x="262" y="238"/>
                    <a:pt x="298" y="131"/>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35"/>
            <p:cNvSpPr/>
            <p:nvPr/>
          </p:nvSpPr>
          <p:spPr>
            <a:xfrm>
              <a:off x="5231600" y="3142775"/>
              <a:ext cx="18275" cy="5500"/>
            </a:xfrm>
            <a:custGeom>
              <a:avLst/>
              <a:gdLst/>
              <a:ahLst/>
              <a:cxnLst/>
              <a:rect l="l" t="t" r="r" b="b"/>
              <a:pathLst>
                <a:path w="731" h="220" extrusionOk="0">
                  <a:moveTo>
                    <a:pt x="584" y="1"/>
                  </a:moveTo>
                  <a:cubicBezTo>
                    <a:pt x="393" y="13"/>
                    <a:pt x="215" y="24"/>
                    <a:pt x="24" y="48"/>
                  </a:cubicBezTo>
                  <a:cubicBezTo>
                    <a:pt x="0" y="84"/>
                    <a:pt x="0" y="120"/>
                    <a:pt x="24" y="167"/>
                  </a:cubicBezTo>
                  <a:lnTo>
                    <a:pt x="560" y="203"/>
                  </a:lnTo>
                  <a:cubicBezTo>
                    <a:pt x="590" y="214"/>
                    <a:pt x="615" y="219"/>
                    <a:pt x="636" y="219"/>
                  </a:cubicBezTo>
                  <a:cubicBezTo>
                    <a:pt x="708" y="219"/>
                    <a:pt x="730" y="159"/>
                    <a:pt x="703" y="48"/>
                  </a:cubicBezTo>
                  <a:cubicBezTo>
                    <a:pt x="679" y="24"/>
                    <a:pt x="631" y="13"/>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35"/>
            <p:cNvSpPr/>
            <p:nvPr/>
          </p:nvSpPr>
          <p:spPr>
            <a:xfrm>
              <a:off x="5416150" y="3164425"/>
              <a:ext cx="156275" cy="23325"/>
            </a:xfrm>
            <a:custGeom>
              <a:avLst/>
              <a:gdLst/>
              <a:ahLst/>
              <a:cxnLst/>
              <a:rect l="l" t="t" r="r" b="b"/>
              <a:pathLst>
                <a:path w="6251" h="933" extrusionOk="0">
                  <a:moveTo>
                    <a:pt x="1137" y="1"/>
                  </a:moveTo>
                  <a:cubicBezTo>
                    <a:pt x="1110" y="1"/>
                    <a:pt x="1084" y="10"/>
                    <a:pt x="1060" y="28"/>
                  </a:cubicBezTo>
                  <a:cubicBezTo>
                    <a:pt x="1012" y="28"/>
                    <a:pt x="953" y="39"/>
                    <a:pt x="917" y="51"/>
                  </a:cubicBezTo>
                  <a:cubicBezTo>
                    <a:pt x="880" y="56"/>
                    <a:pt x="842" y="57"/>
                    <a:pt x="805" y="57"/>
                  </a:cubicBezTo>
                  <a:cubicBezTo>
                    <a:pt x="685" y="57"/>
                    <a:pt x="564" y="41"/>
                    <a:pt x="448" y="41"/>
                  </a:cubicBezTo>
                  <a:cubicBezTo>
                    <a:pt x="287" y="41"/>
                    <a:pt x="134" y="72"/>
                    <a:pt x="0" y="218"/>
                  </a:cubicBezTo>
                  <a:cubicBezTo>
                    <a:pt x="1536" y="528"/>
                    <a:pt x="3120" y="468"/>
                    <a:pt x="4644" y="801"/>
                  </a:cubicBezTo>
                  <a:cubicBezTo>
                    <a:pt x="5025" y="873"/>
                    <a:pt x="5406" y="873"/>
                    <a:pt x="5775" y="921"/>
                  </a:cubicBezTo>
                  <a:cubicBezTo>
                    <a:pt x="5953" y="909"/>
                    <a:pt x="6156" y="932"/>
                    <a:pt x="6251" y="742"/>
                  </a:cubicBezTo>
                  <a:cubicBezTo>
                    <a:pt x="5894" y="516"/>
                    <a:pt x="5453" y="694"/>
                    <a:pt x="5096" y="468"/>
                  </a:cubicBezTo>
                  <a:cubicBezTo>
                    <a:pt x="5059" y="469"/>
                    <a:pt x="5023" y="470"/>
                    <a:pt x="4987" y="470"/>
                  </a:cubicBezTo>
                  <a:cubicBezTo>
                    <a:pt x="4250" y="470"/>
                    <a:pt x="3524" y="249"/>
                    <a:pt x="2798" y="159"/>
                  </a:cubicBezTo>
                  <a:cubicBezTo>
                    <a:pt x="2770" y="142"/>
                    <a:pt x="2748" y="133"/>
                    <a:pt x="2726" y="133"/>
                  </a:cubicBezTo>
                  <a:cubicBezTo>
                    <a:pt x="2700" y="133"/>
                    <a:pt x="2675" y="145"/>
                    <a:pt x="2643" y="170"/>
                  </a:cubicBezTo>
                  <a:cubicBezTo>
                    <a:pt x="2620" y="182"/>
                    <a:pt x="2596" y="188"/>
                    <a:pt x="2572" y="188"/>
                  </a:cubicBezTo>
                  <a:cubicBezTo>
                    <a:pt x="2548" y="188"/>
                    <a:pt x="2524" y="182"/>
                    <a:pt x="2500" y="170"/>
                  </a:cubicBezTo>
                  <a:cubicBezTo>
                    <a:pt x="2358" y="87"/>
                    <a:pt x="2179" y="147"/>
                    <a:pt x="2024" y="87"/>
                  </a:cubicBezTo>
                  <a:cubicBezTo>
                    <a:pt x="1869" y="87"/>
                    <a:pt x="1691" y="75"/>
                    <a:pt x="1524" y="75"/>
                  </a:cubicBezTo>
                  <a:cubicBezTo>
                    <a:pt x="1499" y="85"/>
                    <a:pt x="1475" y="91"/>
                    <a:pt x="1450" y="91"/>
                  </a:cubicBezTo>
                  <a:cubicBezTo>
                    <a:pt x="1415" y="91"/>
                    <a:pt x="1380" y="79"/>
                    <a:pt x="1346" y="51"/>
                  </a:cubicBezTo>
                  <a:cubicBezTo>
                    <a:pt x="1298" y="51"/>
                    <a:pt x="1250" y="39"/>
                    <a:pt x="1215" y="28"/>
                  </a:cubicBezTo>
                  <a:cubicBezTo>
                    <a:pt x="1191" y="10"/>
                    <a:pt x="1164" y="1"/>
                    <a:pt x="1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35"/>
            <p:cNvSpPr/>
            <p:nvPr/>
          </p:nvSpPr>
          <p:spPr>
            <a:xfrm>
              <a:off x="5338150" y="3157650"/>
              <a:ext cx="101225" cy="11950"/>
            </a:xfrm>
            <a:custGeom>
              <a:avLst/>
              <a:gdLst/>
              <a:ahLst/>
              <a:cxnLst/>
              <a:rect l="l" t="t" r="r" b="b"/>
              <a:pathLst>
                <a:path w="4049" h="478" extrusionOk="0">
                  <a:moveTo>
                    <a:pt x="667" y="1"/>
                  </a:moveTo>
                  <a:cubicBezTo>
                    <a:pt x="465" y="13"/>
                    <a:pt x="239" y="1"/>
                    <a:pt x="48" y="120"/>
                  </a:cubicBezTo>
                  <a:cubicBezTo>
                    <a:pt x="25" y="132"/>
                    <a:pt x="13" y="168"/>
                    <a:pt x="1" y="191"/>
                  </a:cubicBezTo>
                  <a:cubicBezTo>
                    <a:pt x="1037" y="358"/>
                    <a:pt x="2096" y="370"/>
                    <a:pt x="3144" y="477"/>
                  </a:cubicBezTo>
                  <a:cubicBezTo>
                    <a:pt x="3225" y="448"/>
                    <a:pt x="3308" y="441"/>
                    <a:pt x="3392" y="441"/>
                  </a:cubicBezTo>
                  <a:cubicBezTo>
                    <a:pt x="3474" y="441"/>
                    <a:pt x="3557" y="448"/>
                    <a:pt x="3638" y="448"/>
                  </a:cubicBezTo>
                  <a:cubicBezTo>
                    <a:pt x="3781" y="448"/>
                    <a:pt x="3922" y="427"/>
                    <a:pt x="4049" y="310"/>
                  </a:cubicBezTo>
                  <a:lnTo>
                    <a:pt x="4049" y="263"/>
                  </a:lnTo>
                  <a:cubicBezTo>
                    <a:pt x="3894" y="203"/>
                    <a:pt x="3739" y="263"/>
                    <a:pt x="3584" y="180"/>
                  </a:cubicBezTo>
                  <a:cubicBezTo>
                    <a:pt x="3454" y="180"/>
                    <a:pt x="3323" y="168"/>
                    <a:pt x="3180" y="144"/>
                  </a:cubicBezTo>
                  <a:cubicBezTo>
                    <a:pt x="2692" y="132"/>
                    <a:pt x="2215" y="84"/>
                    <a:pt x="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35"/>
            <p:cNvSpPr/>
            <p:nvPr/>
          </p:nvSpPr>
          <p:spPr>
            <a:xfrm>
              <a:off x="5496200" y="3201425"/>
              <a:ext cx="69100" cy="19950"/>
            </a:xfrm>
            <a:custGeom>
              <a:avLst/>
              <a:gdLst/>
              <a:ahLst/>
              <a:cxnLst/>
              <a:rect l="l" t="t" r="r" b="b"/>
              <a:pathLst>
                <a:path w="2764" h="798" extrusionOk="0">
                  <a:moveTo>
                    <a:pt x="1727" y="0"/>
                  </a:moveTo>
                  <a:cubicBezTo>
                    <a:pt x="1656" y="155"/>
                    <a:pt x="1549" y="262"/>
                    <a:pt x="1370" y="262"/>
                  </a:cubicBezTo>
                  <a:cubicBezTo>
                    <a:pt x="1251" y="262"/>
                    <a:pt x="1132" y="214"/>
                    <a:pt x="1025" y="155"/>
                  </a:cubicBezTo>
                  <a:cubicBezTo>
                    <a:pt x="953" y="107"/>
                    <a:pt x="858" y="60"/>
                    <a:pt x="763" y="60"/>
                  </a:cubicBezTo>
                  <a:cubicBezTo>
                    <a:pt x="489" y="95"/>
                    <a:pt x="215" y="60"/>
                    <a:pt x="1" y="298"/>
                  </a:cubicBezTo>
                  <a:cubicBezTo>
                    <a:pt x="310" y="524"/>
                    <a:pt x="727" y="322"/>
                    <a:pt x="1025" y="572"/>
                  </a:cubicBezTo>
                  <a:cubicBezTo>
                    <a:pt x="1136" y="623"/>
                    <a:pt x="1251" y="635"/>
                    <a:pt x="1367" y="635"/>
                  </a:cubicBezTo>
                  <a:cubicBezTo>
                    <a:pt x="1466" y="635"/>
                    <a:pt x="1565" y="626"/>
                    <a:pt x="1662" y="626"/>
                  </a:cubicBezTo>
                  <a:cubicBezTo>
                    <a:pt x="1792" y="626"/>
                    <a:pt x="1919" y="642"/>
                    <a:pt x="2037" y="715"/>
                  </a:cubicBezTo>
                  <a:cubicBezTo>
                    <a:pt x="2132" y="715"/>
                    <a:pt x="2215" y="738"/>
                    <a:pt x="2311" y="738"/>
                  </a:cubicBezTo>
                  <a:cubicBezTo>
                    <a:pt x="2358" y="786"/>
                    <a:pt x="2418" y="795"/>
                    <a:pt x="2480" y="795"/>
                  </a:cubicBezTo>
                  <a:cubicBezTo>
                    <a:pt x="2518" y="795"/>
                    <a:pt x="2556" y="792"/>
                    <a:pt x="2594" y="792"/>
                  </a:cubicBezTo>
                  <a:cubicBezTo>
                    <a:pt x="2619" y="792"/>
                    <a:pt x="2644" y="793"/>
                    <a:pt x="2668" y="798"/>
                  </a:cubicBezTo>
                  <a:cubicBezTo>
                    <a:pt x="2727" y="774"/>
                    <a:pt x="2751" y="750"/>
                    <a:pt x="2763" y="679"/>
                  </a:cubicBezTo>
                  <a:cubicBezTo>
                    <a:pt x="2739" y="584"/>
                    <a:pt x="2680" y="524"/>
                    <a:pt x="2608" y="476"/>
                  </a:cubicBezTo>
                  <a:cubicBezTo>
                    <a:pt x="2501" y="441"/>
                    <a:pt x="2454" y="381"/>
                    <a:pt x="2585" y="298"/>
                  </a:cubicBezTo>
                  <a:cubicBezTo>
                    <a:pt x="2668" y="262"/>
                    <a:pt x="2727" y="226"/>
                    <a:pt x="2763" y="143"/>
                  </a:cubicBezTo>
                  <a:cubicBezTo>
                    <a:pt x="2586" y="32"/>
                    <a:pt x="2395" y="18"/>
                    <a:pt x="2201" y="18"/>
                  </a:cubicBezTo>
                  <a:cubicBezTo>
                    <a:pt x="2136" y="18"/>
                    <a:pt x="2071" y="19"/>
                    <a:pt x="2005" y="19"/>
                  </a:cubicBezTo>
                  <a:cubicBezTo>
                    <a:pt x="1912" y="19"/>
                    <a:pt x="1819" y="16"/>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35"/>
            <p:cNvSpPr/>
            <p:nvPr/>
          </p:nvSpPr>
          <p:spPr>
            <a:xfrm>
              <a:off x="5488775" y="3193575"/>
              <a:ext cx="44975" cy="18050"/>
            </a:xfrm>
            <a:custGeom>
              <a:avLst/>
              <a:gdLst/>
              <a:ahLst/>
              <a:cxnLst/>
              <a:rect l="l" t="t" r="r" b="b"/>
              <a:pathLst>
                <a:path w="1799" h="722" extrusionOk="0">
                  <a:moveTo>
                    <a:pt x="466" y="1"/>
                  </a:moveTo>
                  <a:cubicBezTo>
                    <a:pt x="410" y="1"/>
                    <a:pt x="354" y="2"/>
                    <a:pt x="298" y="5"/>
                  </a:cubicBezTo>
                  <a:cubicBezTo>
                    <a:pt x="0" y="195"/>
                    <a:pt x="119" y="397"/>
                    <a:pt x="286" y="600"/>
                  </a:cubicBezTo>
                  <a:cubicBezTo>
                    <a:pt x="584" y="576"/>
                    <a:pt x="893" y="612"/>
                    <a:pt x="1167" y="433"/>
                  </a:cubicBezTo>
                  <a:cubicBezTo>
                    <a:pt x="1250" y="457"/>
                    <a:pt x="1298" y="493"/>
                    <a:pt x="1310" y="588"/>
                  </a:cubicBezTo>
                  <a:cubicBezTo>
                    <a:pt x="1371" y="689"/>
                    <a:pt x="1466" y="722"/>
                    <a:pt x="1567" y="722"/>
                  </a:cubicBezTo>
                  <a:cubicBezTo>
                    <a:pt x="1584" y="722"/>
                    <a:pt x="1602" y="721"/>
                    <a:pt x="1620" y="719"/>
                  </a:cubicBezTo>
                  <a:cubicBezTo>
                    <a:pt x="1739" y="600"/>
                    <a:pt x="1798" y="445"/>
                    <a:pt x="1774" y="278"/>
                  </a:cubicBezTo>
                  <a:cubicBezTo>
                    <a:pt x="1350" y="88"/>
                    <a:pt x="917" y="1"/>
                    <a:pt x="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35"/>
            <p:cNvSpPr/>
            <p:nvPr/>
          </p:nvSpPr>
          <p:spPr>
            <a:xfrm>
              <a:off x="5283675" y="3146975"/>
              <a:ext cx="73550" cy="15175"/>
            </a:xfrm>
            <a:custGeom>
              <a:avLst/>
              <a:gdLst/>
              <a:ahLst/>
              <a:cxnLst/>
              <a:rect l="l" t="t" r="r" b="b"/>
              <a:pathLst>
                <a:path w="2942" h="607" extrusionOk="0">
                  <a:moveTo>
                    <a:pt x="1259" y="1"/>
                  </a:moveTo>
                  <a:cubicBezTo>
                    <a:pt x="1142" y="1"/>
                    <a:pt x="1021" y="23"/>
                    <a:pt x="906" y="23"/>
                  </a:cubicBezTo>
                  <a:cubicBezTo>
                    <a:pt x="644" y="106"/>
                    <a:pt x="334" y="71"/>
                    <a:pt x="84" y="214"/>
                  </a:cubicBezTo>
                  <a:cubicBezTo>
                    <a:pt x="48" y="249"/>
                    <a:pt x="37" y="273"/>
                    <a:pt x="1" y="309"/>
                  </a:cubicBezTo>
                  <a:cubicBezTo>
                    <a:pt x="715" y="440"/>
                    <a:pt x="1430" y="607"/>
                    <a:pt x="2168" y="607"/>
                  </a:cubicBezTo>
                  <a:cubicBezTo>
                    <a:pt x="2180" y="583"/>
                    <a:pt x="2204" y="559"/>
                    <a:pt x="2239" y="547"/>
                  </a:cubicBezTo>
                  <a:cubicBezTo>
                    <a:pt x="2313" y="512"/>
                    <a:pt x="2390" y="504"/>
                    <a:pt x="2467" y="504"/>
                  </a:cubicBezTo>
                  <a:cubicBezTo>
                    <a:pt x="2531" y="504"/>
                    <a:pt x="2595" y="510"/>
                    <a:pt x="2658" y="510"/>
                  </a:cubicBezTo>
                  <a:cubicBezTo>
                    <a:pt x="2727" y="510"/>
                    <a:pt x="2795" y="503"/>
                    <a:pt x="2858" y="476"/>
                  </a:cubicBezTo>
                  <a:cubicBezTo>
                    <a:pt x="2894" y="452"/>
                    <a:pt x="2918" y="440"/>
                    <a:pt x="2942" y="428"/>
                  </a:cubicBezTo>
                  <a:cubicBezTo>
                    <a:pt x="2918" y="392"/>
                    <a:pt x="2906" y="368"/>
                    <a:pt x="2906" y="321"/>
                  </a:cubicBezTo>
                  <a:cubicBezTo>
                    <a:pt x="2737" y="161"/>
                    <a:pt x="2542" y="127"/>
                    <a:pt x="2309" y="127"/>
                  </a:cubicBezTo>
                  <a:cubicBezTo>
                    <a:pt x="2263" y="127"/>
                    <a:pt x="2216" y="128"/>
                    <a:pt x="2168" y="130"/>
                  </a:cubicBezTo>
                  <a:cubicBezTo>
                    <a:pt x="2084" y="142"/>
                    <a:pt x="2013" y="154"/>
                    <a:pt x="1953" y="178"/>
                  </a:cubicBezTo>
                  <a:cubicBezTo>
                    <a:pt x="1799" y="190"/>
                    <a:pt x="1715" y="356"/>
                    <a:pt x="1549" y="356"/>
                  </a:cubicBezTo>
                  <a:cubicBezTo>
                    <a:pt x="1572" y="273"/>
                    <a:pt x="1703" y="237"/>
                    <a:pt x="1608" y="130"/>
                  </a:cubicBezTo>
                  <a:cubicBezTo>
                    <a:pt x="1504" y="26"/>
                    <a:pt x="1384" y="1"/>
                    <a:pt x="1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5"/>
            <p:cNvSpPr/>
            <p:nvPr/>
          </p:nvSpPr>
          <p:spPr>
            <a:xfrm>
              <a:off x="5245575" y="3143800"/>
              <a:ext cx="51225" cy="12075"/>
            </a:xfrm>
            <a:custGeom>
              <a:avLst/>
              <a:gdLst/>
              <a:ahLst/>
              <a:cxnLst/>
              <a:rect l="l" t="t" r="r" b="b"/>
              <a:pathLst>
                <a:path w="2049" h="483" extrusionOk="0">
                  <a:moveTo>
                    <a:pt x="308" y="0"/>
                  </a:moveTo>
                  <a:cubicBezTo>
                    <a:pt x="254" y="0"/>
                    <a:pt x="199" y="6"/>
                    <a:pt x="144" y="19"/>
                  </a:cubicBezTo>
                  <a:lnTo>
                    <a:pt x="1" y="162"/>
                  </a:lnTo>
                  <a:cubicBezTo>
                    <a:pt x="1" y="198"/>
                    <a:pt x="13" y="222"/>
                    <a:pt x="13" y="281"/>
                  </a:cubicBezTo>
                  <a:cubicBezTo>
                    <a:pt x="447" y="321"/>
                    <a:pt x="857" y="483"/>
                    <a:pt x="1290" y="483"/>
                  </a:cubicBezTo>
                  <a:cubicBezTo>
                    <a:pt x="1379" y="483"/>
                    <a:pt x="1469" y="476"/>
                    <a:pt x="1561" y="460"/>
                  </a:cubicBezTo>
                  <a:lnTo>
                    <a:pt x="1644" y="424"/>
                  </a:lnTo>
                  <a:cubicBezTo>
                    <a:pt x="1763" y="317"/>
                    <a:pt x="1977" y="448"/>
                    <a:pt x="2049" y="257"/>
                  </a:cubicBezTo>
                  <a:cubicBezTo>
                    <a:pt x="2037" y="138"/>
                    <a:pt x="1965" y="91"/>
                    <a:pt x="1858" y="79"/>
                  </a:cubicBezTo>
                  <a:cubicBezTo>
                    <a:pt x="1739" y="91"/>
                    <a:pt x="1584" y="67"/>
                    <a:pt x="1465" y="138"/>
                  </a:cubicBezTo>
                  <a:cubicBezTo>
                    <a:pt x="1406" y="138"/>
                    <a:pt x="1346" y="126"/>
                    <a:pt x="1287" y="126"/>
                  </a:cubicBezTo>
                  <a:cubicBezTo>
                    <a:pt x="1231" y="140"/>
                    <a:pt x="1177" y="145"/>
                    <a:pt x="1122" y="145"/>
                  </a:cubicBezTo>
                  <a:cubicBezTo>
                    <a:pt x="847" y="145"/>
                    <a:pt x="584"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5"/>
            <p:cNvSpPr/>
            <p:nvPr/>
          </p:nvSpPr>
          <p:spPr>
            <a:xfrm>
              <a:off x="5553950" y="3203875"/>
              <a:ext cx="33975" cy="17475"/>
            </a:xfrm>
            <a:custGeom>
              <a:avLst/>
              <a:gdLst/>
              <a:ahLst/>
              <a:cxnLst/>
              <a:rect l="l" t="t" r="r" b="b"/>
              <a:pathLst>
                <a:path w="1359" h="699" extrusionOk="0">
                  <a:moveTo>
                    <a:pt x="679" y="0"/>
                  </a:moveTo>
                  <a:cubicBezTo>
                    <a:pt x="612" y="0"/>
                    <a:pt x="544" y="5"/>
                    <a:pt x="477" y="9"/>
                  </a:cubicBezTo>
                  <a:lnTo>
                    <a:pt x="120" y="57"/>
                  </a:lnTo>
                  <a:cubicBezTo>
                    <a:pt x="1" y="236"/>
                    <a:pt x="108" y="355"/>
                    <a:pt x="251" y="438"/>
                  </a:cubicBezTo>
                  <a:cubicBezTo>
                    <a:pt x="310" y="486"/>
                    <a:pt x="382" y="533"/>
                    <a:pt x="441" y="581"/>
                  </a:cubicBezTo>
                  <a:cubicBezTo>
                    <a:pt x="570" y="665"/>
                    <a:pt x="696" y="699"/>
                    <a:pt x="822" y="699"/>
                  </a:cubicBezTo>
                  <a:cubicBezTo>
                    <a:pt x="964" y="699"/>
                    <a:pt x="1106" y="656"/>
                    <a:pt x="1251" y="593"/>
                  </a:cubicBezTo>
                  <a:cubicBezTo>
                    <a:pt x="1310" y="545"/>
                    <a:pt x="1334" y="486"/>
                    <a:pt x="1358" y="414"/>
                  </a:cubicBezTo>
                  <a:cubicBezTo>
                    <a:pt x="1334" y="188"/>
                    <a:pt x="1156" y="140"/>
                    <a:pt x="1013" y="57"/>
                  </a:cubicBezTo>
                  <a:cubicBezTo>
                    <a:pt x="902" y="12"/>
                    <a:pt x="791"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5"/>
            <p:cNvSpPr/>
            <p:nvPr/>
          </p:nvSpPr>
          <p:spPr>
            <a:xfrm>
              <a:off x="5592350" y="3207075"/>
              <a:ext cx="58675" cy="8950"/>
            </a:xfrm>
            <a:custGeom>
              <a:avLst/>
              <a:gdLst/>
              <a:ahLst/>
              <a:cxnLst/>
              <a:rect l="l" t="t" r="r" b="b"/>
              <a:pathLst>
                <a:path w="2347" h="358" extrusionOk="0">
                  <a:moveTo>
                    <a:pt x="72" y="0"/>
                  </a:moveTo>
                  <a:cubicBezTo>
                    <a:pt x="13" y="60"/>
                    <a:pt x="1" y="119"/>
                    <a:pt x="36" y="191"/>
                  </a:cubicBezTo>
                  <a:cubicBezTo>
                    <a:pt x="161" y="297"/>
                    <a:pt x="285" y="350"/>
                    <a:pt x="410" y="350"/>
                  </a:cubicBezTo>
                  <a:cubicBezTo>
                    <a:pt x="523" y="350"/>
                    <a:pt x="637" y="306"/>
                    <a:pt x="751" y="215"/>
                  </a:cubicBezTo>
                  <a:cubicBezTo>
                    <a:pt x="1227" y="250"/>
                    <a:pt x="1703" y="310"/>
                    <a:pt x="2179" y="358"/>
                  </a:cubicBezTo>
                  <a:cubicBezTo>
                    <a:pt x="2239" y="346"/>
                    <a:pt x="2287" y="346"/>
                    <a:pt x="2346" y="334"/>
                  </a:cubicBezTo>
                  <a:cubicBezTo>
                    <a:pt x="1608" y="119"/>
                    <a:pt x="846"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5"/>
            <p:cNvSpPr/>
            <p:nvPr/>
          </p:nvSpPr>
          <p:spPr>
            <a:xfrm>
              <a:off x="5457225" y="3193975"/>
              <a:ext cx="39900" cy="14900"/>
            </a:xfrm>
            <a:custGeom>
              <a:avLst/>
              <a:gdLst/>
              <a:ahLst/>
              <a:cxnLst/>
              <a:rect l="l" t="t" r="r" b="b"/>
              <a:pathLst>
                <a:path w="1596" h="596" extrusionOk="0">
                  <a:moveTo>
                    <a:pt x="1262" y="0"/>
                  </a:moveTo>
                  <a:cubicBezTo>
                    <a:pt x="1238" y="24"/>
                    <a:pt x="1203" y="48"/>
                    <a:pt x="1179" y="96"/>
                  </a:cubicBezTo>
                  <a:cubicBezTo>
                    <a:pt x="1155" y="131"/>
                    <a:pt x="1131" y="167"/>
                    <a:pt x="1119" y="215"/>
                  </a:cubicBezTo>
                  <a:cubicBezTo>
                    <a:pt x="1084" y="239"/>
                    <a:pt x="1060" y="251"/>
                    <a:pt x="1012" y="274"/>
                  </a:cubicBezTo>
                  <a:cubicBezTo>
                    <a:pt x="965" y="286"/>
                    <a:pt x="917" y="286"/>
                    <a:pt x="881" y="286"/>
                  </a:cubicBezTo>
                  <a:cubicBezTo>
                    <a:pt x="798" y="274"/>
                    <a:pt x="715" y="274"/>
                    <a:pt x="643" y="274"/>
                  </a:cubicBezTo>
                  <a:cubicBezTo>
                    <a:pt x="584" y="274"/>
                    <a:pt x="524" y="274"/>
                    <a:pt x="465" y="286"/>
                  </a:cubicBezTo>
                  <a:cubicBezTo>
                    <a:pt x="345" y="310"/>
                    <a:pt x="226" y="358"/>
                    <a:pt x="119" y="417"/>
                  </a:cubicBezTo>
                  <a:cubicBezTo>
                    <a:pt x="72" y="477"/>
                    <a:pt x="48" y="524"/>
                    <a:pt x="0" y="584"/>
                  </a:cubicBezTo>
                  <a:cubicBezTo>
                    <a:pt x="524" y="596"/>
                    <a:pt x="1036" y="596"/>
                    <a:pt x="1560" y="596"/>
                  </a:cubicBezTo>
                  <a:cubicBezTo>
                    <a:pt x="1596" y="405"/>
                    <a:pt x="1429" y="191"/>
                    <a:pt x="1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5"/>
            <p:cNvSpPr/>
            <p:nvPr/>
          </p:nvSpPr>
          <p:spPr>
            <a:xfrm>
              <a:off x="5528650" y="3200525"/>
              <a:ext cx="14625" cy="11025"/>
            </a:xfrm>
            <a:custGeom>
              <a:avLst/>
              <a:gdLst/>
              <a:ahLst/>
              <a:cxnLst/>
              <a:rect l="l" t="t" r="r" b="b"/>
              <a:pathLst>
                <a:path w="585" h="441" extrusionOk="0">
                  <a:moveTo>
                    <a:pt x="191" y="0"/>
                  </a:moveTo>
                  <a:cubicBezTo>
                    <a:pt x="13" y="96"/>
                    <a:pt x="1" y="262"/>
                    <a:pt x="25" y="441"/>
                  </a:cubicBezTo>
                  <a:cubicBezTo>
                    <a:pt x="584" y="441"/>
                    <a:pt x="584" y="441"/>
                    <a:pt x="441" y="12"/>
                  </a:cubicBezTo>
                  <a:cubicBezTo>
                    <a:pt x="358" y="12"/>
                    <a:pt x="275"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5"/>
            <p:cNvSpPr/>
            <p:nvPr/>
          </p:nvSpPr>
          <p:spPr>
            <a:xfrm>
              <a:off x="5469125" y="3193675"/>
              <a:ext cx="19975" cy="11350"/>
            </a:xfrm>
            <a:custGeom>
              <a:avLst/>
              <a:gdLst/>
              <a:ahLst/>
              <a:cxnLst/>
              <a:rect l="l" t="t" r="r" b="b"/>
              <a:pathLst>
                <a:path w="799" h="454" extrusionOk="0">
                  <a:moveTo>
                    <a:pt x="84" y="1"/>
                  </a:moveTo>
                  <a:cubicBezTo>
                    <a:pt x="36" y="48"/>
                    <a:pt x="12" y="96"/>
                    <a:pt x="0" y="155"/>
                  </a:cubicBezTo>
                  <a:cubicBezTo>
                    <a:pt x="0" y="215"/>
                    <a:pt x="12" y="274"/>
                    <a:pt x="36" y="334"/>
                  </a:cubicBezTo>
                  <a:cubicBezTo>
                    <a:pt x="72" y="346"/>
                    <a:pt x="84" y="358"/>
                    <a:pt x="120" y="370"/>
                  </a:cubicBezTo>
                  <a:cubicBezTo>
                    <a:pt x="179" y="393"/>
                    <a:pt x="239" y="393"/>
                    <a:pt x="298" y="393"/>
                  </a:cubicBezTo>
                  <a:cubicBezTo>
                    <a:pt x="381" y="393"/>
                    <a:pt x="453" y="393"/>
                    <a:pt x="536" y="453"/>
                  </a:cubicBezTo>
                  <a:lnTo>
                    <a:pt x="667" y="453"/>
                  </a:lnTo>
                  <a:cubicBezTo>
                    <a:pt x="715" y="393"/>
                    <a:pt x="762" y="346"/>
                    <a:pt x="798" y="286"/>
                  </a:cubicBezTo>
                  <a:lnTo>
                    <a:pt x="798" y="179"/>
                  </a:lnTo>
                  <a:cubicBezTo>
                    <a:pt x="739" y="72"/>
                    <a:pt x="620" y="48"/>
                    <a:pt x="501" y="12"/>
                  </a:cubicBezTo>
                  <a:cubicBezTo>
                    <a:pt x="370" y="12"/>
                    <a:pt x="227"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5"/>
            <p:cNvSpPr/>
            <p:nvPr/>
          </p:nvSpPr>
          <p:spPr>
            <a:xfrm>
              <a:off x="5428650" y="3186900"/>
              <a:ext cx="25325" cy="4125"/>
            </a:xfrm>
            <a:custGeom>
              <a:avLst/>
              <a:gdLst/>
              <a:ahLst/>
              <a:cxnLst/>
              <a:rect l="l" t="t" r="r" b="b"/>
              <a:pathLst>
                <a:path w="1013" h="165" extrusionOk="0">
                  <a:moveTo>
                    <a:pt x="506" y="1"/>
                  </a:moveTo>
                  <a:cubicBezTo>
                    <a:pt x="374" y="1"/>
                    <a:pt x="242" y="13"/>
                    <a:pt x="112" y="13"/>
                  </a:cubicBezTo>
                  <a:cubicBezTo>
                    <a:pt x="74" y="13"/>
                    <a:pt x="37" y="12"/>
                    <a:pt x="0" y="10"/>
                  </a:cubicBezTo>
                  <a:lnTo>
                    <a:pt x="0" y="10"/>
                  </a:lnTo>
                  <a:cubicBezTo>
                    <a:pt x="112" y="128"/>
                    <a:pt x="249" y="141"/>
                    <a:pt x="390" y="141"/>
                  </a:cubicBezTo>
                  <a:cubicBezTo>
                    <a:pt x="429" y="141"/>
                    <a:pt x="470" y="140"/>
                    <a:pt x="510" y="140"/>
                  </a:cubicBezTo>
                  <a:cubicBezTo>
                    <a:pt x="584" y="140"/>
                    <a:pt x="657" y="144"/>
                    <a:pt x="726" y="164"/>
                  </a:cubicBezTo>
                  <a:cubicBezTo>
                    <a:pt x="810" y="153"/>
                    <a:pt x="917" y="153"/>
                    <a:pt x="1012" y="117"/>
                  </a:cubicBezTo>
                  <a:cubicBezTo>
                    <a:pt x="846" y="22"/>
                    <a:pt x="676"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5"/>
            <p:cNvSpPr/>
            <p:nvPr/>
          </p:nvSpPr>
          <p:spPr>
            <a:xfrm>
              <a:off x="5453350" y="3190175"/>
              <a:ext cx="18475" cy="9000"/>
            </a:xfrm>
            <a:custGeom>
              <a:avLst/>
              <a:gdLst/>
              <a:ahLst/>
              <a:cxnLst/>
              <a:rect l="l" t="t" r="r" b="b"/>
              <a:pathLst>
                <a:path w="739" h="360" extrusionOk="0">
                  <a:moveTo>
                    <a:pt x="312" y="0"/>
                  </a:moveTo>
                  <a:cubicBezTo>
                    <a:pt x="210" y="0"/>
                    <a:pt x="105" y="10"/>
                    <a:pt x="0" y="10"/>
                  </a:cubicBezTo>
                  <a:cubicBezTo>
                    <a:pt x="96" y="188"/>
                    <a:pt x="262" y="141"/>
                    <a:pt x="405" y="176"/>
                  </a:cubicBezTo>
                  <a:cubicBezTo>
                    <a:pt x="477" y="212"/>
                    <a:pt x="512" y="307"/>
                    <a:pt x="584" y="355"/>
                  </a:cubicBezTo>
                  <a:cubicBezTo>
                    <a:pt x="597" y="358"/>
                    <a:pt x="610" y="359"/>
                    <a:pt x="622" y="359"/>
                  </a:cubicBezTo>
                  <a:cubicBezTo>
                    <a:pt x="664" y="359"/>
                    <a:pt x="696" y="342"/>
                    <a:pt x="715" y="295"/>
                  </a:cubicBezTo>
                  <a:cubicBezTo>
                    <a:pt x="715" y="236"/>
                    <a:pt x="739" y="188"/>
                    <a:pt x="739" y="129"/>
                  </a:cubicBezTo>
                  <a:cubicBezTo>
                    <a:pt x="610" y="22"/>
                    <a:pt x="464" y="0"/>
                    <a:pt x="3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5"/>
            <p:cNvSpPr/>
            <p:nvPr/>
          </p:nvSpPr>
          <p:spPr>
            <a:xfrm>
              <a:off x="5579250" y="3204475"/>
              <a:ext cx="15200" cy="8250"/>
            </a:xfrm>
            <a:custGeom>
              <a:avLst/>
              <a:gdLst/>
              <a:ahLst/>
              <a:cxnLst/>
              <a:rect l="l" t="t" r="r" b="b"/>
              <a:pathLst>
                <a:path w="608" h="330" extrusionOk="0">
                  <a:moveTo>
                    <a:pt x="276" y="1"/>
                  </a:moveTo>
                  <a:cubicBezTo>
                    <a:pt x="184" y="1"/>
                    <a:pt x="91" y="17"/>
                    <a:pt x="1" y="33"/>
                  </a:cubicBezTo>
                  <a:cubicBezTo>
                    <a:pt x="60" y="164"/>
                    <a:pt x="167" y="259"/>
                    <a:pt x="298" y="295"/>
                  </a:cubicBezTo>
                  <a:cubicBezTo>
                    <a:pt x="336" y="319"/>
                    <a:pt x="368" y="329"/>
                    <a:pt x="396" y="329"/>
                  </a:cubicBezTo>
                  <a:cubicBezTo>
                    <a:pt x="464" y="329"/>
                    <a:pt x="506" y="267"/>
                    <a:pt x="548" y="200"/>
                  </a:cubicBezTo>
                  <a:cubicBezTo>
                    <a:pt x="560" y="164"/>
                    <a:pt x="596" y="140"/>
                    <a:pt x="608" y="104"/>
                  </a:cubicBezTo>
                  <a:cubicBezTo>
                    <a:pt x="503" y="25"/>
                    <a:pt x="390"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5"/>
            <p:cNvSpPr/>
            <p:nvPr/>
          </p:nvSpPr>
          <p:spPr>
            <a:xfrm>
              <a:off x="5482225" y="3192075"/>
              <a:ext cx="7450" cy="6100"/>
            </a:xfrm>
            <a:custGeom>
              <a:avLst/>
              <a:gdLst/>
              <a:ahLst/>
              <a:cxnLst/>
              <a:rect l="l" t="t" r="r" b="b"/>
              <a:pathLst>
                <a:path w="298" h="244" extrusionOk="0">
                  <a:moveTo>
                    <a:pt x="114" y="0"/>
                  </a:moveTo>
                  <a:cubicBezTo>
                    <a:pt x="76" y="0"/>
                    <a:pt x="38" y="17"/>
                    <a:pt x="0" y="65"/>
                  </a:cubicBezTo>
                  <a:cubicBezTo>
                    <a:pt x="60" y="184"/>
                    <a:pt x="155" y="207"/>
                    <a:pt x="274" y="243"/>
                  </a:cubicBezTo>
                  <a:cubicBezTo>
                    <a:pt x="298" y="184"/>
                    <a:pt x="298" y="124"/>
                    <a:pt x="298" y="76"/>
                  </a:cubicBezTo>
                  <a:cubicBezTo>
                    <a:pt x="233" y="41"/>
                    <a:pt x="173"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5"/>
            <p:cNvSpPr/>
            <p:nvPr/>
          </p:nvSpPr>
          <p:spPr>
            <a:xfrm>
              <a:off x="5301250" y="3133550"/>
              <a:ext cx="38425" cy="22550"/>
            </a:xfrm>
            <a:custGeom>
              <a:avLst/>
              <a:gdLst/>
              <a:ahLst/>
              <a:cxnLst/>
              <a:rect l="l" t="t" r="r" b="b"/>
              <a:pathLst>
                <a:path w="1537" h="902" extrusionOk="0">
                  <a:moveTo>
                    <a:pt x="179" y="1"/>
                  </a:moveTo>
                  <a:cubicBezTo>
                    <a:pt x="274" y="143"/>
                    <a:pt x="393" y="84"/>
                    <a:pt x="465" y="131"/>
                  </a:cubicBezTo>
                  <a:cubicBezTo>
                    <a:pt x="536" y="179"/>
                    <a:pt x="596" y="215"/>
                    <a:pt x="572" y="298"/>
                  </a:cubicBezTo>
                  <a:cubicBezTo>
                    <a:pt x="543" y="374"/>
                    <a:pt x="461" y="382"/>
                    <a:pt x="387" y="382"/>
                  </a:cubicBezTo>
                  <a:cubicBezTo>
                    <a:pt x="368" y="382"/>
                    <a:pt x="350" y="382"/>
                    <a:pt x="334" y="382"/>
                  </a:cubicBezTo>
                  <a:cubicBezTo>
                    <a:pt x="310" y="370"/>
                    <a:pt x="283" y="364"/>
                    <a:pt x="255" y="364"/>
                  </a:cubicBezTo>
                  <a:cubicBezTo>
                    <a:pt x="227" y="364"/>
                    <a:pt x="197" y="370"/>
                    <a:pt x="167" y="382"/>
                  </a:cubicBezTo>
                  <a:cubicBezTo>
                    <a:pt x="60" y="477"/>
                    <a:pt x="0" y="572"/>
                    <a:pt x="48" y="715"/>
                  </a:cubicBezTo>
                  <a:cubicBezTo>
                    <a:pt x="78" y="733"/>
                    <a:pt x="105" y="742"/>
                    <a:pt x="131" y="742"/>
                  </a:cubicBezTo>
                  <a:cubicBezTo>
                    <a:pt x="158" y="742"/>
                    <a:pt x="185" y="733"/>
                    <a:pt x="215" y="715"/>
                  </a:cubicBezTo>
                  <a:cubicBezTo>
                    <a:pt x="241" y="716"/>
                    <a:pt x="268" y="717"/>
                    <a:pt x="295" y="717"/>
                  </a:cubicBezTo>
                  <a:cubicBezTo>
                    <a:pt x="362" y="717"/>
                    <a:pt x="430" y="714"/>
                    <a:pt x="497" y="714"/>
                  </a:cubicBezTo>
                  <a:cubicBezTo>
                    <a:pt x="655" y="714"/>
                    <a:pt x="811" y="729"/>
                    <a:pt x="953" y="834"/>
                  </a:cubicBezTo>
                  <a:cubicBezTo>
                    <a:pt x="994" y="881"/>
                    <a:pt x="1042" y="902"/>
                    <a:pt x="1087" y="902"/>
                  </a:cubicBezTo>
                  <a:cubicBezTo>
                    <a:pt x="1121" y="902"/>
                    <a:pt x="1153" y="890"/>
                    <a:pt x="1179" y="870"/>
                  </a:cubicBezTo>
                  <a:lnTo>
                    <a:pt x="1358" y="834"/>
                  </a:lnTo>
                  <a:cubicBezTo>
                    <a:pt x="1417" y="798"/>
                    <a:pt x="1453" y="763"/>
                    <a:pt x="1512" y="727"/>
                  </a:cubicBezTo>
                  <a:cubicBezTo>
                    <a:pt x="1536" y="655"/>
                    <a:pt x="1536" y="596"/>
                    <a:pt x="1501" y="536"/>
                  </a:cubicBezTo>
                  <a:cubicBezTo>
                    <a:pt x="1465" y="489"/>
                    <a:pt x="1405" y="441"/>
                    <a:pt x="1346" y="429"/>
                  </a:cubicBezTo>
                  <a:cubicBezTo>
                    <a:pt x="1143" y="393"/>
                    <a:pt x="1000" y="310"/>
                    <a:pt x="905" y="120"/>
                  </a:cubicBezTo>
                  <a:cubicBezTo>
                    <a:pt x="905" y="72"/>
                    <a:pt x="917" y="36"/>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5"/>
            <p:cNvSpPr/>
            <p:nvPr/>
          </p:nvSpPr>
          <p:spPr>
            <a:xfrm>
              <a:off x="5320100" y="3136525"/>
              <a:ext cx="21050" cy="10800"/>
            </a:xfrm>
            <a:custGeom>
              <a:avLst/>
              <a:gdLst/>
              <a:ahLst/>
              <a:cxnLst/>
              <a:rect l="l" t="t" r="r" b="b"/>
              <a:pathLst>
                <a:path w="842" h="432" extrusionOk="0">
                  <a:moveTo>
                    <a:pt x="175" y="1"/>
                  </a:moveTo>
                  <a:lnTo>
                    <a:pt x="175" y="1"/>
                  </a:lnTo>
                  <a:cubicBezTo>
                    <a:pt x="40" y="237"/>
                    <a:pt x="1" y="431"/>
                    <a:pt x="330" y="431"/>
                  </a:cubicBezTo>
                  <a:cubicBezTo>
                    <a:pt x="348" y="431"/>
                    <a:pt x="368" y="430"/>
                    <a:pt x="389" y="429"/>
                  </a:cubicBezTo>
                  <a:lnTo>
                    <a:pt x="747" y="429"/>
                  </a:lnTo>
                  <a:cubicBezTo>
                    <a:pt x="842" y="263"/>
                    <a:pt x="687" y="215"/>
                    <a:pt x="604" y="143"/>
                  </a:cubicBezTo>
                  <a:cubicBezTo>
                    <a:pt x="449" y="84"/>
                    <a:pt x="318" y="36"/>
                    <a:pt x="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5"/>
            <p:cNvSpPr/>
            <p:nvPr/>
          </p:nvSpPr>
          <p:spPr>
            <a:xfrm>
              <a:off x="5335175" y="3140100"/>
              <a:ext cx="22350" cy="12025"/>
            </a:xfrm>
            <a:custGeom>
              <a:avLst/>
              <a:gdLst/>
              <a:ahLst/>
              <a:cxnLst/>
              <a:rect l="l" t="t" r="r" b="b"/>
              <a:pathLst>
                <a:path w="894" h="481" extrusionOk="0">
                  <a:moveTo>
                    <a:pt x="1" y="0"/>
                  </a:moveTo>
                  <a:cubicBezTo>
                    <a:pt x="48" y="96"/>
                    <a:pt x="108" y="191"/>
                    <a:pt x="144" y="286"/>
                  </a:cubicBezTo>
                  <a:cubicBezTo>
                    <a:pt x="251" y="417"/>
                    <a:pt x="417" y="429"/>
                    <a:pt x="548" y="477"/>
                  </a:cubicBezTo>
                  <a:cubicBezTo>
                    <a:pt x="562" y="479"/>
                    <a:pt x="575" y="481"/>
                    <a:pt x="588" y="481"/>
                  </a:cubicBezTo>
                  <a:cubicBezTo>
                    <a:pt x="633" y="481"/>
                    <a:pt x="675" y="463"/>
                    <a:pt x="703" y="417"/>
                  </a:cubicBezTo>
                  <a:cubicBezTo>
                    <a:pt x="894" y="179"/>
                    <a:pt x="894" y="167"/>
                    <a:pt x="715" y="155"/>
                  </a:cubicBezTo>
                  <a:cubicBezTo>
                    <a:pt x="560" y="131"/>
                    <a:pt x="405" y="155"/>
                    <a:pt x="286" y="12"/>
                  </a:cubicBezTo>
                  <a:cubicBezTo>
                    <a:pt x="191" y="12"/>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5"/>
            <p:cNvSpPr/>
            <p:nvPr/>
          </p:nvSpPr>
          <p:spPr>
            <a:xfrm>
              <a:off x="5466750" y="3165600"/>
              <a:ext cx="11925" cy="3200"/>
            </a:xfrm>
            <a:custGeom>
              <a:avLst/>
              <a:gdLst/>
              <a:ahLst/>
              <a:cxnLst/>
              <a:rect l="l" t="t" r="r" b="b"/>
              <a:pathLst>
                <a:path w="477" h="128" extrusionOk="0">
                  <a:moveTo>
                    <a:pt x="212" y="1"/>
                  </a:moveTo>
                  <a:cubicBezTo>
                    <a:pt x="144" y="1"/>
                    <a:pt x="73" y="14"/>
                    <a:pt x="0" y="28"/>
                  </a:cubicBezTo>
                  <a:cubicBezTo>
                    <a:pt x="110" y="96"/>
                    <a:pt x="225" y="127"/>
                    <a:pt x="339" y="127"/>
                  </a:cubicBezTo>
                  <a:cubicBezTo>
                    <a:pt x="385" y="127"/>
                    <a:pt x="431" y="122"/>
                    <a:pt x="476" y="112"/>
                  </a:cubicBezTo>
                  <a:cubicBezTo>
                    <a:pt x="399" y="27"/>
                    <a:pt x="309" y="1"/>
                    <a:pt x="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5"/>
            <p:cNvSpPr/>
            <p:nvPr/>
          </p:nvSpPr>
          <p:spPr>
            <a:xfrm>
              <a:off x="5428050" y="3161900"/>
              <a:ext cx="11625" cy="3050"/>
            </a:xfrm>
            <a:custGeom>
              <a:avLst/>
              <a:gdLst/>
              <a:ahLst/>
              <a:cxnLst/>
              <a:rect l="l" t="t" r="r" b="b"/>
              <a:pathLst>
                <a:path w="465" h="122" extrusionOk="0">
                  <a:moveTo>
                    <a:pt x="201" y="0"/>
                  </a:moveTo>
                  <a:cubicBezTo>
                    <a:pt x="136" y="0"/>
                    <a:pt x="68" y="12"/>
                    <a:pt x="0" y="21"/>
                  </a:cubicBezTo>
                  <a:cubicBezTo>
                    <a:pt x="93" y="106"/>
                    <a:pt x="190" y="121"/>
                    <a:pt x="293" y="121"/>
                  </a:cubicBezTo>
                  <a:cubicBezTo>
                    <a:pt x="349" y="121"/>
                    <a:pt x="406" y="117"/>
                    <a:pt x="465" y="117"/>
                  </a:cubicBezTo>
                  <a:cubicBezTo>
                    <a:pt x="387" y="25"/>
                    <a:pt x="297"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5"/>
            <p:cNvSpPr/>
            <p:nvPr/>
          </p:nvSpPr>
          <p:spPr>
            <a:xfrm>
              <a:off x="5459300" y="3158250"/>
              <a:ext cx="8650" cy="3300"/>
            </a:xfrm>
            <a:custGeom>
              <a:avLst/>
              <a:gdLst/>
              <a:ahLst/>
              <a:cxnLst/>
              <a:rect l="l" t="t" r="r" b="b"/>
              <a:pathLst>
                <a:path w="346" h="132" extrusionOk="0">
                  <a:moveTo>
                    <a:pt x="346" y="1"/>
                  </a:moveTo>
                  <a:cubicBezTo>
                    <a:pt x="262" y="1"/>
                    <a:pt x="155" y="25"/>
                    <a:pt x="60" y="25"/>
                  </a:cubicBezTo>
                  <a:cubicBezTo>
                    <a:pt x="1" y="48"/>
                    <a:pt x="1" y="96"/>
                    <a:pt x="60" y="132"/>
                  </a:cubicBezTo>
                  <a:cubicBezTo>
                    <a:pt x="179" y="132"/>
                    <a:pt x="286" y="12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5"/>
            <p:cNvSpPr/>
            <p:nvPr/>
          </p:nvSpPr>
          <p:spPr>
            <a:xfrm>
              <a:off x="5453950" y="3158250"/>
              <a:ext cx="6875" cy="3300"/>
            </a:xfrm>
            <a:custGeom>
              <a:avLst/>
              <a:gdLst/>
              <a:ahLst/>
              <a:cxnLst/>
              <a:rect l="l" t="t" r="r" b="b"/>
              <a:pathLst>
                <a:path w="275" h="132" extrusionOk="0">
                  <a:moveTo>
                    <a:pt x="0" y="1"/>
                  </a:moveTo>
                  <a:cubicBezTo>
                    <a:pt x="60" y="120"/>
                    <a:pt x="155" y="132"/>
                    <a:pt x="274" y="132"/>
                  </a:cubicBezTo>
                  <a:lnTo>
                    <a:pt x="274" y="25"/>
                  </a:lnTo>
                  <a:cubicBezTo>
                    <a:pt x="191" y="1"/>
                    <a:pt x="8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5"/>
            <p:cNvSpPr/>
            <p:nvPr/>
          </p:nvSpPr>
          <p:spPr>
            <a:xfrm>
              <a:off x="5450075" y="3165400"/>
              <a:ext cx="4200" cy="1225"/>
            </a:xfrm>
            <a:custGeom>
              <a:avLst/>
              <a:gdLst/>
              <a:ahLst/>
              <a:cxnLst/>
              <a:rect l="l" t="t" r="r" b="b"/>
              <a:pathLst>
                <a:path w="168" h="49" extrusionOk="0">
                  <a:moveTo>
                    <a:pt x="0" y="0"/>
                  </a:moveTo>
                  <a:cubicBezTo>
                    <a:pt x="12" y="12"/>
                    <a:pt x="36" y="48"/>
                    <a:pt x="48" y="48"/>
                  </a:cubicBezTo>
                  <a:cubicBezTo>
                    <a:pt x="72" y="48"/>
                    <a:pt x="120" y="36"/>
                    <a:pt x="167" y="12"/>
                  </a:cubicBezTo>
                  <a:cubicBezTo>
                    <a:pt x="120" y="12"/>
                    <a:pt x="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5"/>
            <p:cNvSpPr/>
            <p:nvPr/>
          </p:nvSpPr>
          <p:spPr>
            <a:xfrm>
              <a:off x="5442925" y="3154975"/>
              <a:ext cx="4500" cy="3000"/>
            </a:xfrm>
            <a:custGeom>
              <a:avLst/>
              <a:gdLst/>
              <a:ahLst/>
              <a:cxnLst/>
              <a:rect l="l" t="t" r="r" b="b"/>
              <a:pathLst>
                <a:path w="180" h="120" extrusionOk="0">
                  <a:moveTo>
                    <a:pt x="1" y="1"/>
                  </a:moveTo>
                  <a:lnTo>
                    <a:pt x="1" y="120"/>
                  </a:lnTo>
                  <a:cubicBezTo>
                    <a:pt x="60" y="120"/>
                    <a:pt x="108" y="108"/>
                    <a:pt x="179" y="108"/>
                  </a:cubicBezTo>
                  <a:cubicBezTo>
                    <a:pt x="120" y="72"/>
                    <a:pt x="60"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5"/>
            <p:cNvSpPr/>
            <p:nvPr/>
          </p:nvSpPr>
          <p:spPr>
            <a:xfrm>
              <a:off x="5442925" y="3163625"/>
              <a:ext cx="3900" cy="1200"/>
            </a:xfrm>
            <a:custGeom>
              <a:avLst/>
              <a:gdLst/>
              <a:ahLst/>
              <a:cxnLst/>
              <a:rect l="l" t="t" r="r" b="b"/>
              <a:pathLst>
                <a:path w="156" h="48" extrusionOk="0">
                  <a:moveTo>
                    <a:pt x="108" y="0"/>
                  </a:moveTo>
                  <a:cubicBezTo>
                    <a:pt x="84" y="12"/>
                    <a:pt x="36" y="24"/>
                    <a:pt x="1" y="48"/>
                  </a:cubicBezTo>
                  <a:lnTo>
                    <a:pt x="155" y="48"/>
                  </a:lnTo>
                  <a:lnTo>
                    <a:pt x="1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5"/>
            <p:cNvSpPr/>
            <p:nvPr/>
          </p:nvSpPr>
          <p:spPr>
            <a:xfrm>
              <a:off x="5482525" y="3167150"/>
              <a:ext cx="3600" cy="1250"/>
            </a:xfrm>
            <a:custGeom>
              <a:avLst/>
              <a:gdLst/>
              <a:ahLst/>
              <a:cxnLst/>
              <a:rect l="l" t="t" r="r" b="b"/>
              <a:pathLst>
                <a:path w="144" h="50" extrusionOk="0">
                  <a:moveTo>
                    <a:pt x="108" y="0"/>
                  </a:moveTo>
                  <a:cubicBezTo>
                    <a:pt x="108" y="0"/>
                    <a:pt x="107" y="1"/>
                    <a:pt x="107" y="2"/>
                  </a:cubicBezTo>
                  <a:cubicBezTo>
                    <a:pt x="72" y="2"/>
                    <a:pt x="24" y="38"/>
                    <a:pt x="0" y="50"/>
                  </a:cubicBezTo>
                  <a:lnTo>
                    <a:pt x="143" y="50"/>
                  </a:lnTo>
                  <a:cubicBezTo>
                    <a:pt x="133" y="39"/>
                    <a:pt x="112"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5"/>
            <p:cNvSpPr/>
            <p:nvPr/>
          </p:nvSpPr>
          <p:spPr>
            <a:xfrm>
              <a:off x="5478050" y="3159375"/>
              <a:ext cx="5100" cy="1575"/>
            </a:xfrm>
            <a:custGeom>
              <a:avLst/>
              <a:gdLst/>
              <a:ahLst/>
              <a:cxnLst/>
              <a:rect l="l" t="t" r="r" b="b"/>
              <a:pathLst>
                <a:path w="204" h="63" extrusionOk="0">
                  <a:moveTo>
                    <a:pt x="102" y="0"/>
                  </a:moveTo>
                  <a:cubicBezTo>
                    <a:pt x="69" y="0"/>
                    <a:pt x="36" y="21"/>
                    <a:pt x="1" y="63"/>
                  </a:cubicBezTo>
                  <a:lnTo>
                    <a:pt x="203" y="63"/>
                  </a:lnTo>
                  <a:cubicBezTo>
                    <a:pt x="167" y="21"/>
                    <a:pt x="135"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5"/>
            <p:cNvSpPr/>
            <p:nvPr/>
          </p:nvSpPr>
          <p:spPr>
            <a:xfrm>
              <a:off x="5489650" y="3161225"/>
              <a:ext cx="3600" cy="2350"/>
            </a:xfrm>
            <a:custGeom>
              <a:avLst/>
              <a:gdLst/>
              <a:ahLst/>
              <a:cxnLst/>
              <a:rect l="l" t="t" r="r" b="b"/>
              <a:pathLst>
                <a:path w="144" h="94" extrusionOk="0">
                  <a:moveTo>
                    <a:pt x="144" y="1"/>
                  </a:moveTo>
                  <a:lnTo>
                    <a:pt x="144" y="1"/>
                  </a:lnTo>
                  <a:cubicBezTo>
                    <a:pt x="84" y="25"/>
                    <a:pt x="37" y="25"/>
                    <a:pt x="1" y="25"/>
                  </a:cubicBezTo>
                  <a:cubicBezTo>
                    <a:pt x="29" y="70"/>
                    <a:pt x="52" y="93"/>
                    <a:pt x="73" y="93"/>
                  </a:cubicBezTo>
                  <a:cubicBezTo>
                    <a:pt x="97" y="93"/>
                    <a:pt x="119" y="6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5"/>
            <p:cNvSpPr/>
            <p:nvPr/>
          </p:nvSpPr>
          <p:spPr>
            <a:xfrm>
              <a:off x="5887325" y="3122525"/>
              <a:ext cx="7775" cy="4950"/>
            </a:xfrm>
            <a:custGeom>
              <a:avLst/>
              <a:gdLst/>
              <a:ahLst/>
              <a:cxnLst/>
              <a:rect l="l" t="t" r="r" b="b"/>
              <a:pathLst>
                <a:path w="311" h="198" extrusionOk="0">
                  <a:moveTo>
                    <a:pt x="13" y="1"/>
                  </a:moveTo>
                  <a:cubicBezTo>
                    <a:pt x="1" y="49"/>
                    <a:pt x="1" y="96"/>
                    <a:pt x="1" y="144"/>
                  </a:cubicBezTo>
                  <a:cubicBezTo>
                    <a:pt x="70" y="161"/>
                    <a:pt x="144" y="198"/>
                    <a:pt x="202" y="198"/>
                  </a:cubicBezTo>
                  <a:cubicBezTo>
                    <a:pt x="266" y="198"/>
                    <a:pt x="310" y="15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5"/>
            <p:cNvSpPr/>
            <p:nvPr/>
          </p:nvSpPr>
          <p:spPr>
            <a:xfrm>
              <a:off x="5546225" y="3224750"/>
              <a:ext cx="43775" cy="42825"/>
            </a:xfrm>
            <a:custGeom>
              <a:avLst/>
              <a:gdLst/>
              <a:ahLst/>
              <a:cxnLst/>
              <a:rect l="l" t="t" r="r" b="b"/>
              <a:pathLst>
                <a:path w="1751" h="1713" extrusionOk="0">
                  <a:moveTo>
                    <a:pt x="187" y="0"/>
                  </a:moveTo>
                  <a:cubicBezTo>
                    <a:pt x="135" y="0"/>
                    <a:pt x="86" y="18"/>
                    <a:pt x="36" y="55"/>
                  </a:cubicBezTo>
                  <a:cubicBezTo>
                    <a:pt x="0" y="103"/>
                    <a:pt x="0" y="139"/>
                    <a:pt x="24" y="198"/>
                  </a:cubicBezTo>
                  <a:cubicBezTo>
                    <a:pt x="310" y="615"/>
                    <a:pt x="441" y="1115"/>
                    <a:pt x="750" y="1508"/>
                  </a:cubicBezTo>
                  <a:cubicBezTo>
                    <a:pt x="854" y="1629"/>
                    <a:pt x="945" y="1712"/>
                    <a:pt x="1070" y="1712"/>
                  </a:cubicBezTo>
                  <a:cubicBezTo>
                    <a:pt x="1116" y="1712"/>
                    <a:pt x="1168" y="1701"/>
                    <a:pt x="1227" y="1675"/>
                  </a:cubicBezTo>
                  <a:cubicBezTo>
                    <a:pt x="1429" y="1603"/>
                    <a:pt x="1631" y="1556"/>
                    <a:pt x="1750" y="1353"/>
                  </a:cubicBezTo>
                  <a:cubicBezTo>
                    <a:pt x="1727" y="1246"/>
                    <a:pt x="1667" y="1186"/>
                    <a:pt x="1572" y="1175"/>
                  </a:cubicBezTo>
                  <a:cubicBezTo>
                    <a:pt x="1443" y="1218"/>
                    <a:pt x="1308" y="1385"/>
                    <a:pt x="1184" y="1385"/>
                  </a:cubicBezTo>
                  <a:cubicBezTo>
                    <a:pt x="1137" y="1385"/>
                    <a:pt x="1091" y="1360"/>
                    <a:pt x="1048" y="1294"/>
                  </a:cubicBezTo>
                  <a:cubicBezTo>
                    <a:pt x="869" y="1008"/>
                    <a:pt x="560" y="758"/>
                    <a:pt x="572" y="365"/>
                  </a:cubicBezTo>
                  <a:cubicBezTo>
                    <a:pt x="548" y="222"/>
                    <a:pt x="429" y="139"/>
                    <a:pt x="334" y="43"/>
                  </a:cubicBezTo>
                  <a:cubicBezTo>
                    <a:pt x="282" y="15"/>
                    <a:pt x="234"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5"/>
            <p:cNvSpPr/>
            <p:nvPr/>
          </p:nvSpPr>
          <p:spPr>
            <a:xfrm>
              <a:off x="5610225" y="3254700"/>
              <a:ext cx="62800" cy="11450"/>
            </a:xfrm>
            <a:custGeom>
              <a:avLst/>
              <a:gdLst/>
              <a:ahLst/>
              <a:cxnLst/>
              <a:rect l="l" t="t" r="r" b="b"/>
              <a:pathLst>
                <a:path w="2512" h="458" extrusionOk="0">
                  <a:moveTo>
                    <a:pt x="60" y="0"/>
                  </a:moveTo>
                  <a:cubicBezTo>
                    <a:pt x="0" y="60"/>
                    <a:pt x="0" y="108"/>
                    <a:pt x="60" y="167"/>
                  </a:cubicBezTo>
                  <a:cubicBezTo>
                    <a:pt x="694" y="417"/>
                    <a:pt x="1352" y="457"/>
                    <a:pt x="2021" y="457"/>
                  </a:cubicBezTo>
                  <a:cubicBezTo>
                    <a:pt x="2180" y="457"/>
                    <a:pt x="2340" y="455"/>
                    <a:pt x="2500" y="453"/>
                  </a:cubicBezTo>
                  <a:cubicBezTo>
                    <a:pt x="2512" y="255"/>
                    <a:pt x="2433" y="222"/>
                    <a:pt x="2335" y="222"/>
                  </a:cubicBezTo>
                  <a:cubicBezTo>
                    <a:pt x="2286" y="222"/>
                    <a:pt x="2232" y="230"/>
                    <a:pt x="2183" y="230"/>
                  </a:cubicBezTo>
                  <a:cubicBezTo>
                    <a:pt x="2129" y="230"/>
                    <a:pt x="2080" y="220"/>
                    <a:pt x="2048" y="179"/>
                  </a:cubicBezTo>
                  <a:cubicBezTo>
                    <a:pt x="1381" y="119"/>
                    <a:pt x="726" y="6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5"/>
            <p:cNvSpPr/>
            <p:nvPr/>
          </p:nvSpPr>
          <p:spPr>
            <a:xfrm>
              <a:off x="5453050" y="3255050"/>
              <a:ext cx="27100" cy="63125"/>
            </a:xfrm>
            <a:custGeom>
              <a:avLst/>
              <a:gdLst/>
              <a:ahLst/>
              <a:cxnLst/>
              <a:rect l="l" t="t" r="r" b="b"/>
              <a:pathLst>
                <a:path w="1084" h="2525" extrusionOk="0">
                  <a:moveTo>
                    <a:pt x="972" y="0"/>
                  </a:moveTo>
                  <a:cubicBezTo>
                    <a:pt x="950" y="0"/>
                    <a:pt x="924" y="7"/>
                    <a:pt x="893" y="22"/>
                  </a:cubicBezTo>
                  <a:cubicBezTo>
                    <a:pt x="703" y="403"/>
                    <a:pt x="393" y="736"/>
                    <a:pt x="274" y="1165"/>
                  </a:cubicBezTo>
                  <a:cubicBezTo>
                    <a:pt x="239" y="1248"/>
                    <a:pt x="131" y="1272"/>
                    <a:pt x="48" y="1284"/>
                  </a:cubicBezTo>
                  <a:cubicBezTo>
                    <a:pt x="1" y="1534"/>
                    <a:pt x="286" y="1748"/>
                    <a:pt x="167" y="2010"/>
                  </a:cubicBezTo>
                  <a:cubicBezTo>
                    <a:pt x="120" y="2058"/>
                    <a:pt x="120" y="2106"/>
                    <a:pt x="167" y="2141"/>
                  </a:cubicBezTo>
                  <a:cubicBezTo>
                    <a:pt x="179" y="2201"/>
                    <a:pt x="179" y="2284"/>
                    <a:pt x="191" y="2356"/>
                  </a:cubicBezTo>
                  <a:cubicBezTo>
                    <a:pt x="191" y="2427"/>
                    <a:pt x="227" y="2475"/>
                    <a:pt x="298" y="2522"/>
                  </a:cubicBezTo>
                  <a:cubicBezTo>
                    <a:pt x="310" y="2524"/>
                    <a:pt x="322" y="2525"/>
                    <a:pt x="333" y="2525"/>
                  </a:cubicBezTo>
                  <a:cubicBezTo>
                    <a:pt x="411" y="2525"/>
                    <a:pt x="471" y="2488"/>
                    <a:pt x="512" y="2415"/>
                  </a:cubicBezTo>
                  <a:cubicBezTo>
                    <a:pt x="489" y="2320"/>
                    <a:pt x="429" y="2237"/>
                    <a:pt x="524" y="2165"/>
                  </a:cubicBezTo>
                  <a:cubicBezTo>
                    <a:pt x="524" y="2106"/>
                    <a:pt x="536" y="2058"/>
                    <a:pt x="524" y="1999"/>
                  </a:cubicBezTo>
                  <a:cubicBezTo>
                    <a:pt x="512" y="1903"/>
                    <a:pt x="477" y="1832"/>
                    <a:pt x="477" y="1760"/>
                  </a:cubicBezTo>
                  <a:cubicBezTo>
                    <a:pt x="477" y="1713"/>
                    <a:pt x="477" y="1653"/>
                    <a:pt x="489" y="1606"/>
                  </a:cubicBezTo>
                  <a:cubicBezTo>
                    <a:pt x="536" y="1522"/>
                    <a:pt x="584" y="1463"/>
                    <a:pt x="632" y="1391"/>
                  </a:cubicBezTo>
                  <a:cubicBezTo>
                    <a:pt x="893" y="1058"/>
                    <a:pt x="893" y="653"/>
                    <a:pt x="1024" y="284"/>
                  </a:cubicBezTo>
                  <a:cubicBezTo>
                    <a:pt x="1060" y="236"/>
                    <a:pt x="1084" y="177"/>
                    <a:pt x="1084" y="117"/>
                  </a:cubicBezTo>
                  <a:cubicBezTo>
                    <a:pt x="1066" y="55"/>
                    <a:pt x="1035" y="0"/>
                    <a:pt x="9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5"/>
            <p:cNvSpPr/>
            <p:nvPr/>
          </p:nvSpPr>
          <p:spPr>
            <a:xfrm>
              <a:off x="5473875" y="3253050"/>
              <a:ext cx="40825" cy="39300"/>
            </a:xfrm>
            <a:custGeom>
              <a:avLst/>
              <a:gdLst/>
              <a:ahLst/>
              <a:cxnLst/>
              <a:rect l="l" t="t" r="r" b="b"/>
              <a:pathLst>
                <a:path w="1633" h="1572" extrusionOk="0">
                  <a:moveTo>
                    <a:pt x="1421" y="1"/>
                  </a:moveTo>
                  <a:cubicBezTo>
                    <a:pt x="1352" y="1"/>
                    <a:pt x="1281" y="31"/>
                    <a:pt x="1203" y="78"/>
                  </a:cubicBezTo>
                  <a:cubicBezTo>
                    <a:pt x="1132" y="174"/>
                    <a:pt x="989" y="138"/>
                    <a:pt x="930" y="245"/>
                  </a:cubicBezTo>
                  <a:cubicBezTo>
                    <a:pt x="715" y="316"/>
                    <a:pt x="668" y="555"/>
                    <a:pt x="489" y="674"/>
                  </a:cubicBezTo>
                  <a:lnTo>
                    <a:pt x="513" y="674"/>
                  </a:lnTo>
                  <a:cubicBezTo>
                    <a:pt x="275" y="840"/>
                    <a:pt x="49" y="1019"/>
                    <a:pt x="1" y="1328"/>
                  </a:cubicBezTo>
                  <a:cubicBezTo>
                    <a:pt x="13" y="1436"/>
                    <a:pt x="72" y="1507"/>
                    <a:pt x="168" y="1555"/>
                  </a:cubicBezTo>
                  <a:cubicBezTo>
                    <a:pt x="187" y="1566"/>
                    <a:pt x="206" y="1571"/>
                    <a:pt x="224" y="1571"/>
                  </a:cubicBezTo>
                  <a:cubicBezTo>
                    <a:pt x="264" y="1571"/>
                    <a:pt x="302" y="1547"/>
                    <a:pt x="334" y="1507"/>
                  </a:cubicBezTo>
                  <a:cubicBezTo>
                    <a:pt x="394" y="1471"/>
                    <a:pt x="430" y="1412"/>
                    <a:pt x="477" y="1352"/>
                  </a:cubicBezTo>
                  <a:cubicBezTo>
                    <a:pt x="751" y="936"/>
                    <a:pt x="1049" y="531"/>
                    <a:pt x="1537" y="352"/>
                  </a:cubicBezTo>
                  <a:cubicBezTo>
                    <a:pt x="1632" y="304"/>
                    <a:pt x="1620" y="185"/>
                    <a:pt x="1620" y="102"/>
                  </a:cubicBezTo>
                  <a:cubicBezTo>
                    <a:pt x="1555" y="31"/>
                    <a:pt x="1489" y="1"/>
                    <a:pt x="1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5"/>
            <p:cNvSpPr/>
            <p:nvPr/>
          </p:nvSpPr>
          <p:spPr>
            <a:xfrm>
              <a:off x="5661400" y="3258450"/>
              <a:ext cx="45875" cy="10800"/>
            </a:xfrm>
            <a:custGeom>
              <a:avLst/>
              <a:gdLst/>
              <a:ahLst/>
              <a:cxnLst/>
              <a:rect l="l" t="t" r="r" b="b"/>
              <a:pathLst>
                <a:path w="1835" h="432" extrusionOk="0">
                  <a:moveTo>
                    <a:pt x="202" y="0"/>
                  </a:moveTo>
                  <a:cubicBezTo>
                    <a:pt x="136" y="0"/>
                    <a:pt x="69" y="8"/>
                    <a:pt x="1" y="29"/>
                  </a:cubicBezTo>
                  <a:cubicBezTo>
                    <a:pt x="108" y="208"/>
                    <a:pt x="370" y="88"/>
                    <a:pt x="453" y="303"/>
                  </a:cubicBezTo>
                  <a:cubicBezTo>
                    <a:pt x="646" y="394"/>
                    <a:pt x="840" y="431"/>
                    <a:pt x="1036" y="431"/>
                  </a:cubicBezTo>
                  <a:cubicBezTo>
                    <a:pt x="1300" y="431"/>
                    <a:pt x="1567" y="363"/>
                    <a:pt x="1834" y="267"/>
                  </a:cubicBezTo>
                  <a:cubicBezTo>
                    <a:pt x="1676" y="175"/>
                    <a:pt x="1517" y="148"/>
                    <a:pt x="1363" y="148"/>
                  </a:cubicBezTo>
                  <a:cubicBezTo>
                    <a:pt x="1297" y="148"/>
                    <a:pt x="1232" y="153"/>
                    <a:pt x="1168" y="160"/>
                  </a:cubicBezTo>
                  <a:cubicBezTo>
                    <a:pt x="1168" y="160"/>
                    <a:pt x="1144" y="184"/>
                    <a:pt x="1120" y="196"/>
                  </a:cubicBezTo>
                  <a:cubicBezTo>
                    <a:pt x="1084" y="196"/>
                    <a:pt x="1061" y="184"/>
                    <a:pt x="1025" y="148"/>
                  </a:cubicBezTo>
                  <a:cubicBezTo>
                    <a:pt x="736" y="148"/>
                    <a:pt x="478"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5"/>
            <p:cNvSpPr/>
            <p:nvPr/>
          </p:nvSpPr>
          <p:spPr>
            <a:xfrm>
              <a:off x="5807550" y="3280300"/>
              <a:ext cx="47650" cy="8475"/>
            </a:xfrm>
            <a:custGeom>
              <a:avLst/>
              <a:gdLst/>
              <a:ahLst/>
              <a:cxnLst/>
              <a:rect l="l" t="t" r="r" b="b"/>
              <a:pathLst>
                <a:path w="1906" h="339" extrusionOk="0">
                  <a:moveTo>
                    <a:pt x="48" y="0"/>
                  </a:moveTo>
                  <a:cubicBezTo>
                    <a:pt x="37" y="36"/>
                    <a:pt x="25" y="84"/>
                    <a:pt x="1" y="119"/>
                  </a:cubicBezTo>
                  <a:cubicBezTo>
                    <a:pt x="86" y="185"/>
                    <a:pt x="179" y="211"/>
                    <a:pt x="273" y="211"/>
                  </a:cubicBezTo>
                  <a:cubicBezTo>
                    <a:pt x="349" y="211"/>
                    <a:pt x="426" y="194"/>
                    <a:pt x="501" y="167"/>
                  </a:cubicBezTo>
                  <a:cubicBezTo>
                    <a:pt x="525" y="167"/>
                    <a:pt x="572" y="179"/>
                    <a:pt x="596" y="179"/>
                  </a:cubicBezTo>
                  <a:cubicBezTo>
                    <a:pt x="626" y="197"/>
                    <a:pt x="656" y="206"/>
                    <a:pt x="685" y="206"/>
                  </a:cubicBezTo>
                  <a:cubicBezTo>
                    <a:pt x="715" y="206"/>
                    <a:pt x="745" y="197"/>
                    <a:pt x="775" y="179"/>
                  </a:cubicBezTo>
                  <a:cubicBezTo>
                    <a:pt x="810" y="167"/>
                    <a:pt x="858" y="167"/>
                    <a:pt x="882" y="167"/>
                  </a:cubicBezTo>
                  <a:cubicBezTo>
                    <a:pt x="885" y="167"/>
                    <a:pt x="888" y="167"/>
                    <a:pt x="891" y="167"/>
                  </a:cubicBezTo>
                  <a:cubicBezTo>
                    <a:pt x="1009" y="167"/>
                    <a:pt x="1071" y="338"/>
                    <a:pt x="1156" y="338"/>
                  </a:cubicBezTo>
                  <a:cubicBezTo>
                    <a:pt x="1177" y="338"/>
                    <a:pt x="1201" y="327"/>
                    <a:pt x="1227" y="298"/>
                  </a:cubicBezTo>
                  <a:cubicBezTo>
                    <a:pt x="1418" y="107"/>
                    <a:pt x="1727" y="227"/>
                    <a:pt x="1906" y="24"/>
                  </a:cubicBezTo>
                  <a:cubicBezTo>
                    <a:pt x="1287" y="0"/>
                    <a:pt x="680"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5"/>
            <p:cNvSpPr/>
            <p:nvPr/>
          </p:nvSpPr>
          <p:spPr>
            <a:xfrm>
              <a:off x="5457825" y="3294875"/>
              <a:ext cx="17875" cy="35450"/>
            </a:xfrm>
            <a:custGeom>
              <a:avLst/>
              <a:gdLst/>
              <a:ahLst/>
              <a:cxnLst/>
              <a:rect l="l" t="t" r="r" b="b"/>
              <a:pathLst>
                <a:path w="715" h="1418" extrusionOk="0">
                  <a:moveTo>
                    <a:pt x="572" y="1"/>
                  </a:moveTo>
                  <a:cubicBezTo>
                    <a:pt x="464" y="36"/>
                    <a:pt x="417" y="132"/>
                    <a:pt x="393" y="239"/>
                  </a:cubicBezTo>
                  <a:cubicBezTo>
                    <a:pt x="345" y="298"/>
                    <a:pt x="274" y="334"/>
                    <a:pt x="274" y="417"/>
                  </a:cubicBezTo>
                  <a:cubicBezTo>
                    <a:pt x="274" y="477"/>
                    <a:pt x="262" y="525"/>
                    <a:pt x="262" y="572"/>
                  </a:cubicBezTo>
                  <a:cubicBezTo>
                    <a:pt x="214" y="608"/>
                    <a:pt x="214" y="656"/>
                    <a:pt x="262" y="703"/>
                  </a:cubicBezTo>
                  <a:cubicBezTo>
                    <a:pt x="202" y="751"/>
                    <a:pt x="155" y="810"/>
                    <a:pt x="107" y="846"/>
                  </a:cubicBezTo>
                  <a:cubicBezTo>
                    <a:pt x="24" y="1025"/>
                    <a:pt x="0" y="1227"/>
                    <a:pt x="119" y="1418"/>
                  </a:cubicBezTo>
                  <a:cubicBezTo>
                    <a:pt x="333" y="1001"/>
                    <a:pt x="524" y="572"/>
                    <a:pt x="714" y="155"/>
                  </a:cubicBezTo>
                  <a:cubicBezTo>
                    <a:pt x="714" y="60"/>
                    <a:pt x="655" y="13"/>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5"/>
            <p:cNvSpPr/>
            <p:nvPr/>
          </p:nvSpPr>
          <p:spPr>
            <a:xfrm>
              <a:off x="5603950" y="3219850"/>
              <a:ext cx="43500" cy="10800"/>
            </a:xfrm>
            <a:custGeom>
              <a:avLst/>
              <a:gdLst/>
              <a:ahLst/>
              <a:cxnLst/>
              <a:rect l="l" t="t" r="r" b="b"/>
              <a:pathLst>
                <a:path w="1740" h="432" extrusionOk="0">
                  <a:moveTo>
                    <a:pt x="306" y="0"/>
                  </a:moveTo>
                  <a:cubicBezTo>
                    <a:pt x="234" y="0"/>
                    <a:pt x="159" y="23"/>
                    <a:pt x="84" y="73"/>
                  </a:cubicBezTo>
                  <a:cubicBezTo>
                    <a:pt x="25" y="132"/>
                    <a:pt x="1" y="192"/>
                    <a:pt x="37" y="263"/>
                  </a:cubicBezTo>
                  <a:cubicBezTo>
                    <a:pt x="567" y="363"/>
                    <a:pt x="1086" y="431"/>
                    <a:pt x="1614" y="431"/>
                  </a:cubicBezTo>
                  <a:cubicBezTo>
                    <a:pt x="1656" y="431"/>
                    <a:pt x="1698" y="431"/>
                    <a:pt x="1739" y="430"/>
                  </a:cubicBezTo>
                  <a:cubicBezTo>
                    <a:pt x="1644" y="278"/>
                    <a:pt x="1495" y="262"/>
                    <a:pt x="1348" y="262"/>
                  </a:cubicBezTo>
                  <a:cubicBezTo>
                    <a:pt x="1312" y="262"/>
                    <a:pt x="1275" y="263"/>
                    <a:pt x="1239" y="263"/>
                  </a:cubicBezTo>
                  <a:cubicBezTo>
                    <a:pt x="1001" y="263"/>
                    <a:pt x="799" y="239"/>
                    <a:pt x="584" y="120"/>
                  </a:cubicBezTo>
                  <a:cubicBezTo>
                    <a:pt x="501" y="44"/>
                    <a:pt x="406"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5"/>
            <p:cNvSpPr/>
            <p:nvPr/>
          </p:nvSpPr>
          <p:spPr>
            <a:xfrm>
              <a:off x="5475675" y="3240075"/>
              <a:ext cx="20550" cy="20125"/>
            </a:xfrm>
            <a:custGeom>
              <a:avLst/>
              <a:gdLst/>
              <a:ahLst/>
              <a:cxnLst/>
              <a:rect l="l" t="t" r="r" b="b"/>
              <a:pathLst>
                <a:path w="822" h="805" extrusionOk="0">
                  <a:moveTo>
                    <a:pt x="642" y="0"/>
                  </a:moveTo>
                  <a:cubicBezTo>
                    <a:pt x="619" y="0"/>
                    <a:pt x="594" y="9"/>
                    <a:pt x="572" y="26"/>
                  </a:cubicBezTo>
                  <a:cubicBezTo>
                    <a:pt x="524" y="26"/>
                    <a:pt x="477" y="38"/>
                    <a:pt x="441" y="38"/>
                  </a:cubicBezTo>
                  <a:cubicBezTo>
                    <a:pt x="358" y="61"/>
                    <a:pt x="322" y="121"/>
                    <a:pt x="286" y="181"/>
                  </a:cubicBezTo>
                  <a:cubicBezTo>
                    <a:pt x="191" y="323"/>
                    <a:pt x="96" y="466"/>
                    <a:pt x="0" y="621"/>
                  </a:cubicBezTo>
                  <a:lnTo>
                    <a:pt x="143" y="752"/>
                  </a:lnTo>
                  <a:cubicBezTo>
                    <a:pt x="143" y="752"/>
                    <a:pt x="155" y="764"/>
                    <a:pt x="203" y="800"/>
                  </a:cubicBezTo>
                  <a:cubicBezTo>
                    <a:pt x="209" y="803"/>
                    <a:pt x="215" y="804"/>
                    <a:pt x="223" y="804"/>
                  </a:cubicBezTo>
                  <a:cubicBezTo>
                    <a:pt x="244" y="804"/>
                    <a:pt x="268" y="791"/>
                    <a:pt x="286" y="764"/>
                  </a:cubicBezTo>
                  <a:cubicBezTo>
                    <a:pt x="334" y="716"/>
                    <a:pt x="381" y="657"/>
                    <a:pt x="417" y="621"/>
                  </a:cubicBezTo>
                  <a:cubicBezTo>
                    <a:pt x="477" y="573"/>
                    <a:pt x="524" y="514"/>
                    <a:pt x="572" y="466"/>
                  </a:cubicBezTo>
                  <a:cubicBezTo>
                    <a:pt x="584" y="419"/>
                    <a:pt x="584" y="371"/>
                    <a:pt x="596" y="335"/>
                  </a:cubicBezTo>
                  <a:cubicBezTo>
                    <a:pt x="655" y="240"/>
                    <a:pt x="822" y="204"/>
                    <a:pt x="715" y="38"/>
                  </a:cubicBezTo>
                  <a:cubicBezTo>
                    <a:pt x="696" y="12"/>
                    <a:pt x="670"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5"/>
            <p:cNvSpPr/>
            <p:nvPr/>
          </p:nvSpPr>
          <p:spPr>
            <a:xfrm>
              <a:off x="5713500" y="3261850"/>
              <a:ext cx="10150" cy="7150"/>
            </a:xfrm>
            <a:custGeom>
              <a:avLst/>
              <a:gdLst/>
              <a:ahLst/>
              <a:cxnLst/>
              <a:rect l="l" t="t" r="r" b="b"/>
              <a:pathLst>
                <a:path w="406" h="286" extrusionOk="0">
                  <a:moveTo>
                    <a:pt x="215" y="12"/>
                  </a:moveTo>
                  <a:cubicBezTo>
                    <a:pt x="120" y="24"/>
                    <a:pt x="12" y="24"/>
                    <a:pt x="0" y="143"/>
                  </a:cubicBezTo>
                  <a:cubicBezTo>
                    <a:pt x="0" y="262"/>
                    <a:pt x="108" y="286"/>
                    <a:pt x="191" y="286"/>
                  </a:cubicBezTo>
                  <a:cubicBezTo>
                    <a:pt x="286" y="262"/>
                    <a:pt x="370" y="238"/>
                    <a:pt x="393" y="131"/>
                  </a:cubicBezTo>
                  <a:cubicBezTo>
                    <a:pt x="405" y="0"/>
                    <a:pt x="286" y="24"/>
                    <a:pt x="215"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5"/>
            <p:cNvSpPr/>
            <p:nvPr/>
          </p:nvSpPr>
          <p:spPr>
            <a:xfrm>
              <a:off x="5521800" y="3215450"/>
              <a:ext cx="25925" cy="4050"/>
            </a:xfrm>
            <a:custGeom>
              <a:avLst/>
              <a:gdLst/>
              <a:ahLst/>
              <a:cxnLst/>
              <a:rect l="l" t="t" r="r" b="b"/>
              <a:pathLst>
                <a:path w="1037" h="162" extrusionOk="0">
                  <a:moveTo>
                    <a:pt x="507" y="0"/>
                  </a:moveTo>
                  <a:cubicBezTo>
                    <a:pt x="373" y="0"/>
                    <a:pt x="239" y="14"/>
                    <a:pt x="105" y="14"/>
                  </a:cubicBezTo>
                  <a:cubicBezTo>
                    <a:pt x="70" y="14"/>
                    <a:pt x="36" y="13"/>
                    <a:pt x="1" y="11"/>
                  </a:cubicBezTo>
                  <a:lnTo>
                    <a:pt x="1" y="11"/>
                  </a:lnTo>
                  <a:cubicBezTo>
                    <a:pt x="157" y="132"/>
                    <a:pt x="325" y="161"/>
                    <a:pt x="496" y="161"/>
                  </a:cubicBezTo>
                  <a:cubicBezTo>
                    <a:pt x="647" y="161"/>
                    <a:pt x="800" y="139"/>
                    <a:pt x="950" y="139"/>
                  </a:cubicBezTo>
                  <a:cubicBezTo>
                    <a:pt x="979" y="139"/>
                    <a:pt x="1008" y="140"/>
                    <a:pt x="1037" y="142"/>
                  </a:cubicBezTo>
                  <a:cubicBezTo>
                    <a:pt x="865" y="25"/>
                    <a:pt x="687"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5"/>
            <p:cNvSpPr/>
            <p:nvPr/>
          </p:nvSpPr>
          <p:spPr>
            <a:xfrm>
              <a:off x="5579250" y="3218975"/>
              <a:ext cx="25625" cy="8025"/>
            </a:xfrm>
            <a:custGeom>
              <a:avLst/>
              <a:gdLst/>
              <a:ahLst/>
              <a:cxnLst/>
              <a:rect l="l" t="t" r="r" b="b"/>
              <a:pathLst>
                <a:path w="1025" h="321" extrusionOk="0">
                  <a:moveTo>
                    <a:pt x="441" y="1"/>
                  </a:moveTo>
                  <a:cubicBezTo>
                    <a:pt x="382" y="1"/>
                    <a:pt x="310" y="13"/>
                    <a:pt x="251" y="36"/>
                  </a:cubicBezTo>
                  <a:cubicBezTo>
                    <a:pt x="167" y="60"/>
                    <a:pt x="60" y="72"/>
                    <a:pt x="1" y="167"/>
                  </a:cubicBezTo>
                  <a:cubicBezTo>
                    <a:pt x="152" y="289"/>
                    <a:pt x="317" y="321"/>
                    <a:pt x="487" y="321"/>
                  </a:cubicBezTo>
                  <a:cubicBezTo>
                    <a:pt x="665" y="321"/>
                    <a:pt x="848" y="286"/>
                    <a:pt x="1025" y="286"/>
                  </a:cubicBezTo>
                  <a:cubicBezTo>
                    <a:pt x="1013" y="239"/>
                    <a:pt x="1001" y="215"/>
                    <a:pt x="1001" y="167"/>
                  </a:cubicBezTo>
                  <a:cubicBezTo>
                    <a:pt x="965" y="132"/>
                    <a:pt x="953" y="108"/>
                    <a:pt x="918" y="96"/>
                  </a:cubicBezTo>
                  <a:cubicBezTo>
                    <a:pt x="775" y="1"/>
                    <a:pt x="608"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5"/>
            <p:cNvSpPr/>
            <p:nvPr/>
          </p:nvSpPr>
          <p:spPr>
            <a:xfrm>
              <a:off x="5563475" y="3215400"/>
              <a:ext cx="25025" cy="8175"/>
            </a:xfrm>
            <a:custGeom>
              <a:avLst/>
              <a:gdLst/>
              <a:ahLst/>
              <a:cxnLst/>
              <a:rect l="l" t="t" r="r" b="b"/>
              <a:pathLst>
                <a:path w="1001" h="327" extrusionOk="0">
                  <a:moveTo>
                    <a:pt x="894" y="1"/>
                  </a:moveTo>
                  <a:cubicBezTo>
                    <a:pt x="741" y="95"/>
                    <a:pt x="570" y="128"/>
                    <a:pt x="396" y="128"/>
                  </a:cubicBezTo>
                  <a:cubicBezTo>
                    <a:pt x="284" y="128"/>
                    <a:pt x="171" y="115"/>
                    <a:pt x="60" y="96"/>
                  </a:cubicBezTo>
                  <a:lnTo>
                    <a:pt x="48" y="144"/>
                  </a:lnTo>
                  <a:cubicBezTo>
                    <a:pt x="1" y="203"/>
                    <a:pt x="25" y="251"/>
                    <a:pt x="96" y="263"/>
                  </a:cubicBezTo>
                  <a:cubicBezTo>
                    <a:pt x="179" y="275"/>
                    <a:pt x="263" y="275"/>
                    <a:pt x="346" y="298"/>
                  </a:cubicBezTo>
                  <a:cubicBezTo>
                    <a:pt x="346" y="310"/>
                    <a:pt x="358" y="310"/>
                    <a:pt x="394" y="322"/>
                  </a:cubicBezTo>
                  <a:cubicBezTo>
                    <a:pt x="403" y="325"/>
                    <a:pt x="413" y="327"/>
                    <a:pt x="422" y="327"/>
                  </a:cubicBezTo>
                  <a:cubicBezTo>
                    <a:pt x="448" y="327"/>
                    <a:pt x="475" y="316"/>
                    <a:pt x="501" y="298"/>
                  </a:cubicBezTo>
                  <a:cubicBezTo>
                    <a:pt x="517" y="282"/>
                    <a:pt x="535" y="276"/>
                    <a:pt x="555" y="276"/>
                  </a:cubicBezTo>
                  <a:cubicBezTo>
                    <a:pt x="580" y="276"/>
                    <a:pt x="606" y="285"/>
                    <a:pt x="632" y="298"/>
                  </a:cubicBezTo>
                  <a:cubicBezTo>
                    <a:pt x="739" y="275"/>
                    <a:pt x="822" y="275"/>
                    <a:pt x="929" y="263"/>
                  </a:cubicBezTo>
                  <a:cubicBezTo>
                    <a:pt x="1001" y="167"/>
                    <a:pt x="989" y="84"/>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5"/>
            <p:cNvSpPr/>
            <p:nvPr/>
          </p:nvSpPr>
          <p:spPr>
            <a:xfrm>
              <a:off x="5454250" y="3314225"/>
              <a:ext cx="7150" cy="26825"/>
            </a:xfrm>
            <a:custGeom>
              <a:avLst/>
              <a:gdLst/>
              <a:ahLst/>
              <a:cxnLst/>
              <a:rect l="l" t="t" r="r" b="b"/>
              <a:pathLst>
                <a:path w="286" h="1073" extrusionOk="0">
                  <a:moveTo>
                    <a:pt x="167" y="1"/>
                  </a:moveTo>
                  <a:cubicBezTo>
                    <a:pt x="167" y="358"/>
                    <a:pt x="0" y="727"/>
                    <a:pt x="262" y="1072"/>
                  </a:cubicBezTo>
                  <a:cubicBezTo>
                    <a:pt x="262" y="929"/>
                    <a:pt x="286" y="786"/>
                    <a:pt x="286" y="644"/>
                  </a:cubicBezTo>
                  <a:cubicBezTo>
                    <a:pt x="191" y="465"/>
                    <a:pt x="250" y="274"/>
                    <a:pt x="262" y="72"/>
                  </a:cubicBezTo>
                  <a:cubicBezTo>
                    <a:pt x="226" y="48"/>
                    <a:pt x="191" y="13"/>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5"/>
            <p:cNvSpPr/>
            <p:nvPr/>
          </p:nvSpPr>
          <p:spPr>
            <a:xfrm>
              <a:off x="5585500" y="3250325"/>
              <a:ext cx="13425" cy="8275"/>
            </a:xfrm>
            <a:custGeom>
              <a:avLst/>
              <a:gdLst/>
              <a:ahLst/>
              <a:cxnLst/>
              <a:rect l="l" t="t" r="r" b="b"/>
              <a:pathLst>
                <a:path w="537" h="331" extrusionOk="0">
                  <a:moveTo>
                    <a:pt x="269" y="1"/>
                  </a:moveTo>
                  <a:cubicBezTo>
                    <a:pt x="171" y="1"/>
                    <a:pt x="81" y="49"/>
                    <a:pt x="1" y="152"/>
                  </a:cubicBezTo>
                  <a:lnTo>
                    <a:pt x="179" y="330"/>
                  </a:lnTo>
                  <a:cubicBezTo>
                    <a:pt x="287" y="283"/>
                    <a:pt x="406" y="294"/>
                    <a:pt x="465" y="187"/>
                  </a:cubicBezTo>
                  <a:cubicBezTo>
                    <a:pt x="537" y="152"/>
                    <a:pt x="537" y="104"/>
                    <a:pt x="465" y="56"/>
                  </a:cubicBezTo>
                  <a:cubicBezTo>
                    <a:pt x="396" y="20"/>
                    <a:pt x="331" y="1"/>
                    <a:pt x="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5"/>
            <p:cNvSpPr/>
            <p:nvPr/>
          </p:nvSpPr>
          <p:spPr>
            <a:xfrm>
              <a:off x="5597125" y="3251975"/>
              <a:ext cx="14900" cy="7225"/>
            </a:xfrm>
            <a:custGeom>
              <a:avLst/>
              <a:gdLst/>
              <a:ahLst/>
              <a:cxnLst/>
              <a:rect l="l" t="t" r="r" b="b"/>
              <a:pathLst>
                <a:path w="596" h="289" extrusionOk="0">
                  <a:moveTo>
                    <a:pt x="77" y="0"/>
                  </a:moveTo>
                  <a:cubicBezTo>
                    <a:pt x="55" y="0"/>
                    <a:pt x="34" y="1"/>
                    <a:pt x="12" y="2"/>
                  </a:cubicBezTo>
                  <a:cubicBezTo>
                    <a:pt x="0" y="50"/>
                    <a:pt x="12" y="97"/>
                    <a:pt x="12" y="145"/>
                  </a:cubicBezTo>
                  <a:cubicBezTo>
                    <a:pt x="146" y="279"/>
                    <a:pt x="316" y="288"/>
                    <a:pt x="506" y="288"/>
                  </a:cubicBezTo>
                  <a:cubicBezTo>
                    <a:pt x="536" y="288"/>
                    <a:pt x="565" y="288"/>
                    <a:pt x="595" y="288"/>
                  </a:cubicBezTo>
                  <a:lnTo>
                    <a:pt x="595" y="121"/>
                  </a:lnTo>
                  <a:cubicBezTo>
                    <a:pt x="424" y="46"/>
                    <a:pt x="263"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5"/>
            <p:cNvSpPr/>
            <p:nvPr/>
          </p:nvSpPr>
          <p:spPr>
            <a:xfrm>
              <a:off x="5449475" y="3262150"/>
              <a:ext cx="6575" cy="18175"/>
            </a:xfrm>
            <a:custGeom>
              <a:avLst/>
              <a:gdLst/>
              <a:ahLst/>
              <a:cxnLst/>
              <a:rect l="l" t="t" r="r" b="b"/>
              <a:pathLst>
                <a:path w="263" h="727" extrusionOk="0">
                  <a:moveTo>
                    <a:pt x="36" y="0"/>
                  </a:moveTo>
                  <a:lnTo>
                    <a:pt x="36" y="0"/>
                  </a:lnTo>
                  <a:cubicBezTo>
                    <a:pt x="60" y="250"/>
                    <a:pt x="1" y="512"/>
                    <a:pt x="155" y="726"/>
                  </a:cubicBezTo>
                  <a:cubicBezTo>
                    <a:pt x="179" y="476"/>
                    <a:pt x="263" y="21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5"/>
            <p:cNvSpPr/>
            <p:nvPr/>
          </p:nvSpPr>
          <p:spPr>
            <a:xfrm>
              <a:off x="5475075" y="3225175"/>
              <a:ext cx="8075" cy="9700"/>
            </a:xfrm>
            <a:custGeom>
              <a:avLst/>
              <a:gdLst/>
              <a:ahLst/>
              <a:cxnLst/>
              <a:rect l="l" t="t" r="r" b="b"/>
              <a:pathLst>
                <a:path w="323" h="388" extrusionOk="0">
                  <a:moveTo>
                    <a:pt x="215" y="0"/>
                  </a:moveTo>
                  <a:cubicBezTo>
                    <a:pt x="184" y="0"/>
                    <a:pt x="128" y="30"/>
                    <a:pt x="108" y="50"/>
                  </a:cubicBezTo>
                  <a:cubicBezTo>
                    <a:pt x="1" y="157"/>
                    <a:pt x="24" y="265"/>
                    <a:pt x="143" y="336"/>
                  </a:cubicBezTo>
                  <a:cubicBezTo>
                    <a:pt x="143" y="348"/>
                    <a:pt x="167" y="360"/>
                    <a:pt x="191" y="384"/>
                  </a:cubicBezTo>
                  <a:cubicBezTo>
                    <a:pt x="202" y="386"/>
                    <a:pt x="212" y="388"/>
                    <a:pt x="221" y="388"/>
                  </a:cubicBezTo>
                  <a:cubicBezTo>
                    <a:pt x="251" y="388"/>
                    <a:pt x="271" y="372"/>
                    <a:pt x="298" y="336"/>
                  </a:cubicBezTo>
                  <a:cubicBezTo>
                    <a:pt x="286" y="217"/>
                    <a:pt x="322" y="98"/>
                    <a:pt x="227" y="3"/>
                  </a:cubicBezTo>
                  <a:cubicBezTo>
                    <a:pt x="224" y="1"/>
                    <a:pt x="21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5"/>
            <p:cNvSpPr/>
            <p:nvPr/>
          </p:nvSpPr>
          <p:spPr>
            <a:xfrm>
              <a:off x="5472100" y="3287450"/>
              <a:ext cx="8650" cy="11325"/>
            </a:xfrm>
            <a:custGeom>
              <a:avLst/>
              <a:gdLst/>
              <a:ahLst/>
              <a:cxnLst/>
              <a:rect l="l" t="t" r="r" b="b"/>
              <a:pathLst>
                <a:path w="346" h="453" extrusionOk="0">
                  <a:moveTo>
                    <a:pt x="143" y="0"/>
                  </a:moveTo>
                  <a:cubicBezTo>
                    <a:pt x="120" y="36"/>
                    <a:pt x="108" y="60"/>
                    <a:pt x="108" y="107"/>
                  </a:cubicBezTo>
                  <a:cubicBezTo>
                    <a:pt x="84" y="179"/>
                    <a:pt x="24" y="226"/>
                    <a:pt x="1" y="286"/>
                  </a:cubicBezTo>
                  <a:lnTo>
                    <a:pt x="1" y="298"/>
                  </a:lnTo>
                  <a:lnTo>
                    <a:pt x="143" y="452"/>
                  </a:lnTo>
                  <a:cubicBezTo>
                    <a:pt x="191" y="429"/>
                    <a:pt x="227" y="429"/>
                    <a:pt x="251" y="405"/>
                  </a:cubicBezTo>
                  <a:cubicBezTo>
                    <a:pt x="346" y="333"/>
                    <a:pt x="346" y="238"/>
                    <a:pt x="286" y="143"/>
                  </a:cubicBezTo>
                  <a:cubicBezTo>
                    <a:pt x="239" y="107"/>
                    <a:pt x="191"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5"/>
            <p:cNvSpPr/>
            <p:nvPr/>
          </p:nvSpPr>
          <p:spPr>
            <a:xfrm>
              <a:off x="5554250" y="3219275"/>
              <a:ext cx="11625" cy="3600"/>
            </a:xfrm>
            <a:custGeom>
              <a:avLst/>
              <a:gdLst/>
              <a:ahLst/>
              <a:cxnLst/>
              <a:rect l="l" t="t" r="r" b="b"/>
              <a:pathLst>
                <a:path w="465" h="144" extrusionOk="0">
                  <a:moveTo>
                    <a:pt x="1" y="1"/>
                  </a:moveTo>
                  <a:lnTo>
                    <a:pt x="1" y="143"/>
                  </a:lnTo>
                  <a:cubicBezTo>
                    <a:pt x="155" y="143"/>
                    <a:pt x="310" y="120"/>
                    <a:pt x="465" y="120"/>
                  </a:cubicBezTo>
                  <a:cubicBezTo>
                    <a:pt x="453" y="84"/>
                    <a:pt x="429" y="48"/>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5"/>
            <p:cNvSpPr/>
            <p:nvPr/>
          </p:nvSpPr>
          <p:spPr>
            <a:xfrm>
              <a:off x="5554250" y="3225825"/>
              <a:ext cx="7175" cy="8050"/>
            </a:xfrm>
            <a:custGeom>
              <a:avLst/>
              <a:gdLst/>
              <a:ahLst/>
              <a:cxnLst/>
              <a:rect l="l" t="t" r="r" b="b"/>
              <a:pathLst>
                <a:path w="287" h="322" extrusionOk="0">
                  <a:moveTo>
                    <a:pt x="1" y="0"/>
                  </a:moveTo>
                  <a:lnTo>
                    <a:pt x="1" y="0"/>
                  </a:lnTo>
                  <a:cubicBezTo>
                    <a:pt x="48" y="143"/>
                    <a:pt x="132" y="250"/>
                    <a:pt x="251" y="322"/>
                  </a:cubicBezTo>
                  <a:cubicBezTo>
                    <a:pt x="286" y="131"/>
                    <a:pt x="215"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5"/>
            <p:cNvSpPr/>
            <p:nvPr/>
          </p:nvSpPr>
          <p:spPr>
            <a:xfrm>
              <a:off x="5546800" y="3223075"/>
              <a:ext cx="7475" cy="3375"/>
            </a:xfrm>
            <a:custGeom>
              <a:avLst/>
              <a:gdLst/>
              <a:ahLst/>
              <a:cxnLst/>
              <a:rect l="l" t="t" r="r" b="b"/>
              <a:pathLst>
                <a:path w="299" h="135" extrusionOk="0">
                  <a:moveTo>
                    <a:pt x="235" y="1"/>
                  </a:moveTo>
                  <a:cubicBezTo>
                    <a:pt x="137" y="1"/>
                    <a:pt x="52" y="33"/>
                    <a:pt x="1" y="134"/>
                  </a:cubicBezTo>
                  <a:cubicBezTo>
                    <a:pt x="108" y="122"/>
                    <a:pt x="191" y="122"/>
                    <a:pt x="299" y="122"/>
                  </a:cubicBezTo>
                  <a:cubicBezTo>
                    <a:pt x="299" y="75"/>
                    <a:pt x="299" y="27"/>
                    <a:pt x="287" y="3"/>
                  </a:cubicBezTo>
                  <a:cubicBezTo>
                    <a:pt x="269" y="2"/>
                    <a:pt x="252"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5"/>
            <p:cNvSpPr/>
            <p:nvPr/>
          </p:nvSpPr>
          <p:spPr>
            <a:xfrm>
              <a:off x="5460800" y="3342800"/>
              <a:ext cx="4175" cy="5375"/>
            </a:xfrm>
            <a:custGeom>
              <a:avLst/>
              <a:gdLst/>
              <a:ahLst/>
              <a:cxnLst/>
              <a:rect l="l" t="t" r="r" b="b"/>
              <a:pathLst>
                <a:path w="167" h="215" extrusionOk="0">
                  <a:moveTo>
                    <a:pt x="36" y="1"/>
                  </a:moveTo>
                  <a:cubicBezTo>
                    <a:pt x="24" y="84"/>
                    <a:pt x="24" y="143"/>
                    <a:pt x="0" y="215"/>
                  </a:cubicBezTo>
                  <a:cubicBezTo>
                    <a:pt x="36" y="215"/>
                    <a:pt x="60" y="215"/>
                    <a:pt x="95" y="203"/>
                  </a:cubicBezTo>
                  <a:cubicBezTo>
                    <a:pt x="106" y="192"/>
                    <a:pt x="119" y="186"/>
                    <a:pt x="131" y="186"/>
                  </a:cubicBezTo>
                  <a:cubicBezTo>
                    <a:pt x="139" y="186"/>
                    <a:pt x="146" y="189"/>
                    <a:pt x="153" y="194"/>
                  </a:cubicBezTo>
                  <a:lnTo>
                    <a:pt x="153" y="194"/>
                  </a:lnTo>
                  <a:cubicBezTo>
                    <a:pt x="112" y="131"/>
                    <a:pt x="79" y="76"/>
                    <a:pt x="36" y="1"/>
                  </a:cubicBezTo>
                  <a:close/>
                  <a:moveTo>
                    <a:pt x="153" y="194"/>
                  </a:moveTo>
                  <a:cubicBezTo>
                    <a:pt x="157" y="201"/>
                    <a:pt x="162" y="208"/>
                    <a:pt x="167" y="215"/>
                  </a:cubicBezTo>
                  <a:cubicBezTo>
                    <a:pt x="164" y="205"/>
                    <a:pt x="159" y="198"/>
                    <a:pt x="153" y="1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5"/>
            <p:cNvSpPr/>
            <p:nvPr/>
          </p:nvSpPr>
          <p:spPr>
            <a:xfrm>
              <a:off x="5572125" y="3222850"/>
              <a:ext cx="3875" cy="1625"/>
            </a:xfrm>
            <a:custGeom>
              <a:avLst/>
              <a:gdLst/>
              <a:ahLst/>
              <a:cxnLst/>
              <a:rect l="l" t="t" r="r" b="b"/>
              <a:pathLst>
                <a:path w="155" h="65" extrusionOk="0">
                  <a:moveTo>
                    <a:pt x="0" y="0"/>
                  </a:moveTo>
                  <a:cubicBezTo>
                    <a:pt x="12" y="24"/>
                    <a:pt x="12" y="36"/>
                    <a:pt x="48" y="60"/>
                  </a:cubicBezTo>
                  <a:cubicBezTo>
                    <a:pt x="56" y="63"/>
                    <a:pt x="64" y="64"/>
                    <a:pt x="73" y="64"/>
                  </a:cubicBezTo>
                  <a:cubicBezTo>
                    <a:pt x="104" y="64"/>
                    <a:pt x="136" y="47"/>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5"/>
            <p:cNvSpPr/>
            <p:nvPr/>
          </p:nvSpPr>
          <p:spPr>
            <a:xfrm>
              <a:off x="5544725" y="3226125"/>
              <a:ext cx="2100" cy="3600"/>
            </a:xfrm>
            <a:custGeom>
              <a:avLst/>
              <a:gdLst/>
              <a:ahLst/>
              <a:cxnLst/>
              <a:rect l="l" t="t" r="r" b="b"/>
              <a:pathLst>
                <a:path w="84" h="144" extrusionOk="0">
                  <a:moveTo>
                    <a:pt x="84" y="0"/>
                  </a:moveTo>
                  <a:cubicBezTo>
                    <a:pt x="13" y="36"/>
                    <a:pt x="1" y="108"/>
                    <a:pt x="72" y="143"/>
                  </a:cubicBezTo>
                  <a:cubicBezTo>
                    <a:pt x="72" y="108"/>
                    <a:pt x="84"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5"/>
            <p:cNvSpPr/>
            <p:nvPr/>
          </p:nvSpPr>
          <p:spPr>
            <a:xfrm>
              <a:off x="5686700" y="3261925"/>
              <a:ext cx="3300" cy="2125"/>
            </a:xfrm>
            <a:custGeom>
              <a:avLst/>
              <a:gdLst/>
              <a:ahLst/>
              <a:cxnLst/>
              <a:rect l="l" t="t" r="r" b="b"/>
              <a:pathLst>
                <a:path w="132" h="85" extrusionOk="0">
                  <a:moveTo>
                    <a:pt x="80" y="0"/>
                  </a:moveTo>
                  <a:cubicBezTo>
                    <a:pt x="57" y="0"/>
                    <a:pt x="31" y="3"/>
                    <a:pt x="1" y="9"/>
                  </a:cubicBezTo>
                  <a:cubicBezTo>
                    <a:pt x="25" y="58"/>
                    <a:pt x="50" y="85"/>
                    <a:pt x="73" y="85"/>
                  </a:cubicBezTo>
                  <a:cubicBezTo>
                    <a:pt x="94" y="85"/>
                    <a:pt x="115" y="61"/>
                    <a:pt x="132" y="9"/>
                  </a:cubicBezTo>
                  <a:cubicBezTo>
                    <a:pt x="120" y="3"/>
                    <a:pt x="102"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5"/>
            <p:cNvSpPr/>
            <p:nvPr/>
          </p:nvSpPr>
          <p:spPr>
            <a:xfrm>
              <a:off x="5374175" y="3441300"/>
              <a:ext cx="45850" cy="51750"/>
            </a:xfrm>
            <a:custGeom>
              <a:avLst/>
              <a:gdLst/>
              <a:ahLst/>
              <a:cxnLst/>
              <a:rect l="l" t="t" r="r" b="b"/>
              <a:pathLst>
                <a:path w="1834" h="2070" extrusionOk="0">
                  <a:moveTo>
                    <a:pt x="1535" y="1"/>
                  </a:moveTo>
                  <a:cubicBezTo>
                    <a:pt x="1360" y="1"/>
                    <a:pt x="1237" y="209"/>
                    <a:pt x="1120" y="335"/>
                  </a:cubicBezTo>
                  <a:cubicBezTo>
                    <a:pt x="870" y="585"/>
                    <a:pt x="667" y="883"/>
                    <a:pt x="465" y="1156"/>
                  </a:cubicBezTo>
                  <a:cubicBezTo>
                    <a:pt x="310" y="1418"/>
                    <a:pt x="108" y="1657"/>
                    <a:pt x="0" y="1978"/>
                  </a:cubicBezTo>
                  <a:lnTo>
                    <a:pt x="48" y="2061"/>
                  </a:lnTo>
                  <a:cubicBezTo>
                    <a:pt x="73" y="2066"/>
                    <a:pt x="97" y="2069"/>
                    <a:pt x="122" y="2069"/>
                  </a:cubicBezTo>
                  <a:cubicBezTo>
                    <a:pt x="157" y="2069"/>
                    <a:pt x="192" y="2063"/>
                    <a:pt x="227" y="2049"/>
                  </a:cubicBezTo>
                  <a:cubicBezTo>
                    <a:pt x="405" y="1942"/>
                    <a:pt x="512" y="1764"/>
                    <a:pt x="703" y="1680"/>
                  </a:cubicBezTo>
                  <a:cubicBezTo>
                    <a:pt x="750" y="1657"/>
                    <a:pt x="786" y="1633"/>
                    <a:pt x="834" y="1585"/>
                  </a:cubicBezTo>
                  <a:cubicBezTo>
                    <a:pt x="929" y="1514"/>
                    <a:pt x="1012" y="1442"/>
                    <a:pt x="1108" y="1383"/>
                  </a:cubicBezTo>
                  <a:cubicBezTo>
                    <a:pt x="1191" y="1323"/>
                    <a:pt x="1298" y="1264"/>
                    <a:pt x="1346" y="1145"/>
                  </a:cubicBezTo>
                  <a:cubicBezTo>
                    <a:pt x="1072" y="1002"/>
                    <a:pt x="1108" y="883"/>
                    <a:pt x="1286" y="668"/>
                  </a:cubicBezTo>
                  <a:cubicBezTo>
                    <a:pt x="1369" y="563"/>
                    <a:pt x="1435" y="525"/>
                    <a:pt x="1495" y="525"/>
                  </a:cubicBezTo>
                  <a:cubicBezTo>
                    <a:pt x="1590" y="525"/>
                    <a:pt x="1667" y="623"/>
                    <a:pt x="1762" y="704"/>
                  </a:cubicBezTo>
                  <a:cubicBezTo>
                    <a:pt x="1834" y="514"/>
                    <a:pt x="1548" y="311"/>
                    <a:pt x="1786" y="133"/>
                  </a:cubicBezTo>
                  <a:cubicBezTo>
                    <a:pt x="1691" y="37"/>
                    <a:pt x="1609" y="1"/>
                    <a:pt x="1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5"/>
            <p:cNvSpPr/>
            <p:nvPr/>
          </p:nvSpPr>
          <p:spPr>
            <a:xfrm>
              <a:off x="5355125" y="3440425"/>
              <a:ext cx="36625" cy="48675"/>
            </a:xfrm>
            <a:custGeom>
              <a:avLst/>
              <a:gdLst/>
              <a:ahLst/>
              <a:cxnLst/>
              <a:rect l="l" t="t" r="r" b="b"/>
              <a:pathLst>
                <a:path w="1465" h="1947" extrusionOk="0">
                  <a:moveTo>
                    <a:pt x="1465" y="1"/>
                  </a:moveTo>
                  <a:cubicBezTo>
                    <a:pt x="1298" y="144"/>
                    <a:pt x="1191" y="239"/>
                    <a:pt x="1096" y="322"/>
                  </a:cubicBezTo>
                  <a:cubicBezTo>
                    <a:pt x="1048" y="382"/>
                    <a:pt x="1000" y="429"/>
                    <a:pt x="953" y="477"/>
                  </a:cubicBezTo>
                  <a:cubicBezTo>
                    <a:pt x="893" y="584"/>
                    <a:pt x="834" y="668"/>
                    <a:pt x="774" y="763"/>
                  </a:cubicBezTo>
                  <a:cubicBezTo>
                    <a:pt x="750" y="822"/>
                    <a:pt x="703" y="858"/>
                    <a:pt x="655" y="906"/>
                  </a:cubicBezTo>
                  <a:cubicBezTo>
                    <a:pt x="500" y="977"/>
                    <a:pt x="405" y="1191"/>
                    <a:pt x="227" y="1251"/>
                  </a:cubicBezTo>
                  <a:cubicBezTo>
                    <a:pt x="167" y="1263"/>
                    <a:pt x="119" y="1311"/>
                    <a:pt x="108" y="1370"/>
                  </a:cubicBezTo>
                  <a:cubicBezTo>
                    <a:pt x="108" y="1418"/>
                    <a:pt x="96" y="1453"/>
                    <a:pt x="60" y="1489"/>
                  </a:cubicBezTo>
                  <a:cubicBezTo>
                    <a:pt x="0" y="1572"/>
                    <a:pt x="0" y="1692"/>
                    <a:pt x="24" y="1799"/>
                  </a:cubicBezTo>
                  <a:cubicBezTo>
                    <a:pt x="50" y="1885"/>
                    <a:pt x="88" y="1946"/>
                    <a:pt x="162" y="1946"/>
                  </a:cubicBezTo>
                  <a:cubicBezTo>
                    <a:pt x="190" y="1946"/>
                    <a:pt x="223" y="1937"/>
                    <a:pt x="262" y="1918"/>
                  </a:cubicBezTo>
                  <a:cubicBezTo>
                    <a:pt x="322" y="1894"/>
                    <a:pt x="346" y="1834"/>
                    <a:pt x="346" y="1751"/>
                  </a:cubicBezTo>
                  <a:cubicBezTo>
                    <a:pt x="322" y="1692"/>
                    <a:pt x="334" y="1656"/>
                    <a:pt x="405" y="1620"/>
                  </a:cubicBezTo>
                  <a:cubicBezTo>
                    <a:pt x="643" y="1489"/>
                    <a:pt x="679" y="1156"/>
                    <a:pt x="929" y="1025"/>
                  </a:cubicBezTo>
                  <a:cubicBezTo>
                    <a:pt x="989" y="656"/>
                    <a:pt x="1417" y="477"/>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5"/>
            <p:cNvSpPr/>
            <p:nvPr/>
          </p:nvSpPr>
          <p:spPr>
            <a:xfrm>
              <a:off x="5407200" y="3323150"/>
              <a:ext cx="18200" cy="32475"/>
            </a:xfrm>
            <a:custGeom>
              <a:avLst/>
              <a:gdLst/>
              <a:ahLst/>
              <a:cxnLst/>
              <a:rect l="l" t="t" r="r" b="b"/>
              <a:pathLst>
                <a:path w="728" h="1299" extrusionOk="0">
                  <a:moveTo>
                    <a:pt x="727" y="1"/>
                  </a:moveTo>
                  <a:lnTo>
                    <a:pt x="727" y="1"/>
                  </a:lnTo>
                  <a:cubicBezTo>
                    <a:pt x="596" y="48"/>
                    <a:pt x="513" y="132"/>
                    <a:pt x="430" y="275"/>
                  </a:cubicBezTo>
                  <a:cubicBezTo>
                    <a:pt x="413" y="313"/>
                    <a:pt x="392" y="329"/>
                    <a:pt x="368" y="329"/>
                  </a:cubicBezTo>
                  <a:cubicBezTo>
                    <a:pt x="339" y="329"/>
                    <a:pt x="307" y="307"/>
                    <a:pt x="275" y="275"/>
                  </a:cubicBezTo>
                  <a:cubicBezTo>
                    <a:pt x="120" y="394"/>
                    <a:pt x="84" y="572"/>
                    <a:pt x="1" y="715"/>
                  </a:cubicBezTo>
                  <a:cubicBezTo>
                    <a:pt x="215" y="882"/>
                    <a:pt x="108" y="1108"/>
                    <a:pt x="156" y="1299"/>
                  </a:cubicBezTo>
                  <a:cubicBezTo>
                    <a:pt x="465" y="929"/>
                    <a:pt x="644" y="477"/>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5"/>
            <p:cNvSpPr/>
            <p:nvPr/>
          </p:nvSpPr>
          <p:spPr>
            <a:xfrm>
              <a:off x="5396200" y="3355600"/>
              <a:ext cx="14600" cy="36350"/>
            </a:xfrm>
            <a:custGeom>
              <a:avLst/>
              <a:gdLst/>
              <a:ahLst/>
              <a:cxnLst/>
              <a:rect l="l" t="t" r="r" b="b"/>
              <a:pathLst>
                <a:path w="584" h="1454" extrusionOk="0">
                  <a:moveTo>
                    <a:pt x="584" y="1"/>
                  </a:moveTo>
                  <a:lnTo>
                    <a:pt x="584" y="1"/>
                  </a:lnTo>
                  <a:cubicBezTo>
                    <a:pt x="143" y="382"/>
                    <a:pt x="0" y="894"/>
                    <a:pt x="12" y="1453"/>
                  </a:cubicBezTo>
                  <a:cubicBezTo>
                    <a:pt x="239" y="977"/>
                    <a:pt x="465" y="50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5"/>
            <p:cNvSpPr/>
            <p:nvPr/>
          </p:nvSpPr>
          <p:spPr>
            <a:xfrm>
              <a:off x="5358100" y="3455625"/>
              <a:ext cx="13125" cy="19925"/>
            </a:xfrm>
            <a:custGeom>
              <a:avLst/>
              <a:gdLst/>
              <a:ahLst/>
              <a:cxnLst/>
              <a:rect l="l" t="t" r="r" b="b"/>
              <a:pathLst>
                <a:path w="525" h="797" extrusionOk="0">
                  <a:moveTo>
                    <a:pt x="358" y="0"/>
                  </a:moveTo>
                  <a:cubicBezTo>
                    <a:pt x="179" y="95"/>
                    <a:pt x="227" y="345"/>
                    <a:pt x="84" y="453"/>
                  </a:cubicBezTo>
                  <a:cubicBezTo>
                    <a:pt x="0" y="536"/>
                    <a:pt x="0" y="631"/>
                    <a:pt x="60" y="714"/>
                  </a:cubicBezTo>
                  <a:cubicBezTo>
                    <a:pt x="105" y="766"/>
                    <a:pt x="151" y="797"/>
                    <a:pt x="192" y="797"/>
                  </a:cubicBezTo>
                  <a:cubicBezTo>
                    <a:pt x="227" y="797"/>
                    <a:pt x="259" y="775"/>
                    <a:pt x="286" y="726"/>
                  </a:cubicBezTo>
                  <a:cubicBezTo>
                    <a:pt x="381" y="595"/>
                    <a:pt x="453" y="453"/>
                    <a:pt x="524" y="298"/>
                  </a:cubicBezTo>
                  <a:cubicBezTo>
                    <a:pt x="405" y="226"/>
                    <a:pt x="405" y="107"/>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5"/>
            <p:cNvSpPr/>
            <p:nvPr/>
          </p:nvSpPr>
          <p:spPr>
            <a:xfrm>
              <a:off x="5435200" y="3282150"/>
              <a:ext cx="11325" cy="15725"/>
            </a:xfrm>
            <a:custGeom>
              <a:avLst/>
              <a:gdLst/>
              <a:ahLst/>
              <a:cxnLst/>
              <a:rect l="l" t="t" r="r" b="b"/>
              <a:pathLst>
                <a:path w="453" h="629" extrusionOk="0">
                  <a:moveTo>
                    <a:pt x="237" y="0"/>
                  </a:moveTo>
                  <a:cubicBezTo>
                    <a:pt x="207" y="0"/>
                    <a:pt x="184" y="20"/>
                    <a:pt x="167" y="45"/>
                  </a:cubicBezTo>
                  <a:cubicBezTo>
                    <a:pt x="0" y="153"/>
                    <a:pt x="12" y="319"/>
                    <a:pt x="12" y="486"/>
                  </a:cubicBezTo>
                  <a:cubicBezTo>
                    <a:pt x="38" y="478"/>
                    <a:pt x="62" y="474"/>
                    <a:pt x="83" y="474"/>
                  </a:cubicBezTo>
                  <a:cubicBezTo>
                    <a:pt x="187" y="474"/>
                    <a:pt x="239" y="560"/>
                    <a:pt x="298" y="629"/>
                  </a:cubicBezTo>
                  <a:lnTo>
                    <a:pt x="453" y="629"/>
                  </a:lnTo>
                  <a:lnTo>
                    <a:pt x="310" y="45"/>
                  </a:lnTo>
                  <a:cubicBezTo>
                    <a:pt x="310" y="33"/>
                    <a:pt x="298" y="22"/>
                    <a:pt x="274" y="10"/>
                  </a:cubicBezTo>
                  <a:cubicBezTo>
                    <a:pt x="261" y="3"/>
                    <a:pt x="248" y="0"/>
                    <a:pt x="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5"/>
            <p:cNvSpPr/>
            <p:nvPr/>
          </p:nvSpPr>
          <p:spPr>
            <a:xfrm>
              <a:off x="5367625" y="3441025"/>
              <a:ext cx="6875" cy="14625"/>
            </a:xfrm>
            <a:custGeom>
              <a:avLst/>
              <a:gdLst/>
              <a:ahLst/>
              <a:cxnLst/>
              <a:rect l="l" t="t" r="r" b="b"/>
              <a:pathLst>
                <a:path w="275" h="585" extrusionOk="0">
                  <a:moveTo>
                    <a:pt x="274" y="1"/>
                  </a:moveTo>
                  <a:cubicBezTo>
                    <a:pt x="84" y="144"/>
                    <a:pt x="0" y="346"/>
                    <a:pt x="0" y="584"/>
                  </a:cubicBezTo>
                  <a:cubicBezTo>
                    <a:pt x="203" y="453"/>
                    <a:pt x="274" y="239"/>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5"/>
            <p:cNvSpPr/>
            <p:nvPr/>
          </p:nvSpPr>
          <p:spPr>
            <a:xfrm>
              <a:off x="5381625" y="3409475"/>
              <a:ext cx="7750" cy="11350"/>
            </a:xfrm>
            <a:custGeom>
              <a:avLst/>
              <a:gdLst/>
              <a:ahLst/>
              <a:cxnLst/>
              <a:rect l="l" t="t" r="r" b="b"/>
              <a:pathLst>
                <a:path w="310" h="454" extrusionOk="0">
                  <a:moveTo>
                    <a:pt x="310" y="1"/>
                  </a:moveTo>
                  <a:lnTo>
                    <a:pt x="310" y="1"/>
                  </a:lnTo>
                  <a:cubicBezTo>
                    <a:pt x="107" y="72"/>
                    <a:pt x="0" y="227"/>
                    <a:pt x="36" y="453"/>
                  </a:cubicBezTo>
                  <a:cubicBezTo>
                    <a:pt x="179" y="334"/>
                    <a:pt x="298" y="19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5"/>
            <p:cNvSpPr/>
            <p:nvPr/>
          </p:nvSpPr>
          <p:spPr>
            <a:xfrm>
              <a:off x="5432500" y="3364550"/>
              <a:ext cx="5400" cy="4525"/>
            </a:xfrm>
            <a:custGeom>
              <a:avLst/>
              <a:gdLst/>
              <a:ahLst/>
              <a:cxnLst/>
              <a:rect l="l" t="t" r="r" b="b"/>
              <a:pathLst>
                <a:path w="216" h="181" extrusionOk="0">
                  <a:moveTo>
                    <a:pt x="84" y="0"/>
                  </a:moveTo>
                  <a:cubicBezTo>
                    <a:pt x="58" y="0"/>
                    <a:pt x="33" y="19"/>
                    <a:pt x="25" y="59"/>
                  </a:cubicBezTo>
                  <a:cubicBezTo>
                    <a:pt x="1" y="83"/>
                    <a:pt x="37" y="143"/>
                    <a:pt x="61" y="166"/>
                  </a:cubicBezTo>
                  <a:cubicBezTo>
                    <a:pt x="81" y="175"/>
                    <a:pt x="105" y="180"/>
                    <a:pt x="127" y="180"/>
                  </a:cubicBezTo>
                  <a:cubicBezTo>
                    <a:pt x="168" y="180"/>
                    <a:pt x="203" y="161"/>
                    <a:pt x="203" y="107"/>
                  </a:cubicBezTo>
                  <a:cubicBezTo>
                    <a:pt x="215" y="71"/>
                    <a:pt x="156" y="47"/>
                    <a:pt x="120" y="12"/>
                  </a:cubicBezTo>
                  <a:cubicBezTo>
                    <a:pt x="109" y="4"/>
                    <a:pt x="96" y="0"/>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5"/>
            <p:cNvSpPr/>
            <p:nvPr/>
          </p:nvSpPr>
          <p:spPr>
            <a:xfrm>
              <a:off x="5371200" y="3459475"/>
              <a:ext cx="3000" cy="3600"/>
            </a:xfrm>
            <a:custGeom>
              <a:avLst/>
              <a:gdLst/>
              <a:ahLst/>
              <a:cxnLst/>
              <a:rect l="l" t="t" r="r" b="b"/>
              <a:pathLst>
                <a:path w="120" h="144" extrusionOk="0">
                  <a:moveTo>
                    <a:pt x="119" y="1"/>
                  </a:moveTo>
                  <a:lnTo>
                    <a:pt x="119" y="1"/>
                  </a:lnTo>
                  <a:cubicBezTo>
                    <a:pt x="72" y="37"/>
                    <a:pt x="48" y="84"/>
                    <a:pt x="0" y="144"/>
                  </a:cubicBezTo>
                  <a:cubicBezTo>
                    <a:pt x="72" y="120"/>
                    <a:pt x="119" y="72"/>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5"/>
            <p:cNvSpPr/>
            <p:nvPr/>
          </p:nvSpPr>
          <p:spPr>
            <a:xfrm>
              <a:off x="5378625" y="3448475"/>
              <a:ext cx="3300" cy="3900"/>
            </a:xfrm>
            <a:custGeom>
              <a:avLst/>
              <a:gdLst/>
              <a:ahLst/>
              <a:cxnLst/>
              <a:rect l="l" t="t" r="r" b="b"/>
              <a:pathLst>
                <a:path w="132" h="156" extrusionOk="0">
                  <a:moveTo>
                    <a:pt x="132" y="0"/>
                  </a:moveTo>
                  <a:cubicBezTo>
                    <a:pt x="96" y="48"/>
                    <a:pt x="49" y="107"/>
                    <a:pt x="1" y="155"/>
                  </a:cubicBezTo>
                  <a:cubicBezTo>
                    <a:pt x="49" y="107"/>
                    <a:pt x="96"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5"/>
            <p:cNvSpPr/>
            <p:nvPr/>
          </p:nvSpPr>
          <p:spPr>
            <a:xfrm>
              <a:off x="5539075" y="3459350"/>
              <a:ext cx="94075" cy="3425"/>
            </a:xfrm>
            <a:custGeom>
              <a:avLst/>
              <a:gdLst/>
              <a:ahLst/>
              <a:cxnLst/>
              <a:rect l="l" t="t" r="r" b="b"/>
              <a:pathLst>
                <a:path w="3763" h="137" extrusionOk="0">
                  <a:moveTo>
                    <a:pt x="3427" y="0"/>
                  </a:moveTo>
                  <a:cubicBezTo>
                    <a:pt x="3361" y="0"/>
                    <a:pt x="3293" y="6"/>
                    <a:pt x="3227" y="6"/>
                  </a:cubicBezTo>
                  <a:cubicBezTo>
                    <a:pt x="2144" y="18"/>
                    <a:pt x="1072" y="18"/>
                    <a:pt x="0" y="18"/>
                  </a:cubicBezTo>
                  <a:cubicBezTo>
                    <a:pt x="90" y="98"/>
                    <a:pt x="192" y="118"/>
                    <a:pt x="303" y="118"/>
                  </a:cubicBezTo>
                  <a:cubicBezTo>
                    <a:pt x="340" y="118"/>
                    <a:pt x="378" y="116"/>
                    <a:pt x="417" y="113"/>
                  </a:cubicBezTo>
                  <a:cubicBezTo>
                    <a:pt x="1536" y="113"/>
                    <a:pt x="2644" y="137"/>
                    <a:pt x="3763" y="137"/>
                  </a:cubicBezTo>
                  <a:cubicBezTo>
                    <a:pt x="3670" y="20"/>
                    <a:pt x="3551" y="0"/>
                    <a:pt x="3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5"/>
            <p:cNvSpPr/>
            <p:nvPr/>
          </p:nvSpPr>
          <p:spPr>
            <a:xfrm>
              <a:off x="5761425" y="3484775"/>
              <a:ext cx="77125" cy="10750"/>
            </a:xfrm>
            <a:custGeom>
              <a:avLst/>
              <a:gdLst/>
              <a:ahLst/>
              <a:cxnLst/>
              <a:rect l="l" t="t" r="r" b="b"/>
              <a:pathLst>
                <a:path w="3085" h="430" extrusionOk="0">
                  <a:moveTo>
                    <a:pt x="1048" y="1"/>
                  </a:moveTo>
                  <a:cubicBezTo>
                    <a:pt x="1001" y="37"/>
                    <a:pt x="953" y="84"/>
                    <a:pt x="893" y="120"/>
                  </a:cubicBezTo>
                  <a:cubicBezTo>
                    <a:pt x="750" y="120"/>
                    <a:pt x="596" y="96"/>
                    <a:pt x="453" y="96"/>
                  </a:cubicBezTo>
                  <a:cubicBezTo>
                    <a:pt x="400" y="76"/>
                    <a:pt x="352" y="68"/>
                    <a:pt x="302" y="68"/>
                  </a:cubicBezTo>
                  <a:cubicBezTo>
                    <a:pt x="262" y="68"/>
                    <a:pt x="222" y="74"/>
                    <a:pt x="179" y="84"/>
                  </a:cubicBezTo>
                  <a:cubicBezTo>
                    <a:pt x="119" y="96"/>
                    <a:pt x="60" y="132"/>
                    <a:pt x="0" y="144"/>
                  </a:cubicBezTo>
                  <a:cubicBezTo>
                    <a:pt x="1001" y="310"/>
                    <a:pt x="2013" y="382"/>
                    <a:pt x="3025" y="430"/>
                  </a:cubicBezTo>
                  <a:cubicBezTo>
                    <a:pt x="3072" y="382"/>
                    <a:pt x="3084" y="322"/>
                    <a:pt x="3072" y="263"/>
                  </a:cubicBezTo>
                  <a:cubicBezTo>
                    <a:pt x="2960" y="158"/>
                    <a:pt x="2825" y="143"/>
                    <a:pt x="2683" y="143"/>
                  </a:cubicBezTo>
                  <a:cubicBezTo>
                    <a:pt x="2624" y="143"/>
                    <a:pt x="2563" y="145"/>
                    <a:pt x="2502" y="145"/>
                  </a:cubicBezTo>
                  <a:cubicBezTo>
                    <a:pt x="2478" y="145"/>
                    <a:pt x="2454" y="145"/>
                    <a:pt x="2429" y="144"/>
                  </a:cubicBezTo>
                  <a:lnTo>
                    <a:pt x="2203" y="144"/>
                  </a:lnTo>
                  <a:cubicBezTo>
                    <a:pt x="2155" y="179"/>
                    <a:pt x="2105" y="197"/>
                    <a:pt x="2053" y="197"/>
                  </a:cubicBezTo>
                  <a:cubicBezTo>
                    <a:pt x="2001" y="197"/>
                    <a:pt x="1947" y="179"/>
                    <a:pt x="1893" y="144"/>
                  </a:cubicBezTo>
                  <a:cubicBezTo>
                    <a:pt x="1854" y="144"/>
                    <a:pt x="1814" y="144"/>
                    <a:pt x="1775" y="144"/>
                  </a:cubicBezTo>
                  <a:cubicBezTo>
                    <a:pt x="1520" y="144"/>
                    <a:pt x="1275" y="135"/>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5"/>
            <p:cNvSpPr/>
            <p:nvPr/>
          </p:nvSpPr>
          <p:spPr>
            <a:xfrm>
              <a:off x="5800725" y="3472775"/>
              <a:ext cx="48525" cy="10850"/>
            </a:xfrm>
            <a:custGeom>
              <a:avLst/>
              <a:gdLst/>
              <a:ahLst/>
              <a:cxnLst/>
              <a:rect l="l" t="t" r="r" b="b"/>
              <a:pathLst>
                <a:path w="1941" h="434" extrusionOk="0">
                  <a:moveTo>
                    <a:pt x="695" y="0"/>
                  </a:moveTo>
                  <a:cubicBezTo>
                    <a:pt x="487" y="0"/>
                    <a:pt x="279" y="19"/>
                    <a:pt x="83" y="124"/>
                  </a:cubicBezTo>
                  <a:cubicBezTo>
                    <a:pt x="12" y="183"/>
                    <a:pt x="0" y="255"/>
                    <a:pt x="36" y="326"/>
                  </a:cubicBezTo>
                  <a:lnTo>
                    <a:pt x="1464" y="374"/>
                  </a:lnTo>
                  <a:cubicBezTo>
                    <a:pt x="1524" y="421"/>
                    <a:pt x="1607" y="433"/>
                    <a:pt x="1691" y="433"/>
                  </a:cubicBezTo>
                  <a:cubicBezTo>
                    <a:pt x="1810" y="421"/>
                    <a:pt x="1905" y="374"/>
                    <a:pt x="1941" y="255"/>
                  </a:cubicBezTo>
                  <a:cubicBezTo>
                    <a:pt x="1929" y="183"/>
                    <a:pt x="1881" y="124"/>
                    <a:pt x="1810" y="88"/>
                  </a:cubicBezTo>
                  <a:cubicBezTo>
                    <a:pt x="1584" y="28"/>
                    <a:pt x="1345" y="5"/>
                    <a:pt x="1131" y="5"/>
                  </a:cubicBezTo>
                  <a:cubicBezTo>
                    <a:pt x="1101" y="6"/>
                    <a:pt x="1071" y="6"/>
                    <a:pt x="1041" y="6"/>
                  </a:cubicBezTo>
                  <a:cubicBezTo>
                    <a:pt x="927" y="6"/>
                    <a:pt x="811" y="0"/>
                    <a:pt x="6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5"/>
            <p:cNvSpPr/>
            <p:nvPr/>
          </p:nvSpPr>
          <p:spPr>
            <a:xfrm>
              <a:off x="5819475" y="3481225"/>
              <a:ext cx="27400" cy="15300"/>
            </a:xfrm>
            <a:custGeom>
              <a:avLst/>
              <a:gdLst/>
              <a:ahLst/>
              <a:cxnLst/>
              <a:rect l="l" t="t" r="r" b="b"/>
              <a:pathLst>
                <a:path w="1096" h="612" extrusionOk="0">
                  <a:moveTo>
                    <a:pt x="857" y="24"/>
                  </a:moveTo>
                  <a:cubicBezTo>
                    <a:pt x="810" y="24"/>
                    <a:pt x="762" y="24"/>
                    <a:pt x="714" y="36"/>
                  </a:cubicBezTo>
                  <a:cubicBezTo>
                    <a:pt x="524" y="238"/>
                    <a:pt x="179" y="0"/>
                    <a:pt x="0" y="286"/>
                  </a:cubicBezTo>
                  <a:cubicBezTo>
                    <a:pt x="73" y="342"/>
                    <a:pt x="155" y="355"/>
                    <a:pt x="240" y="355"/>
                  </a:cubicBezTo>
                  <a:cubicBezTo>
                    <a:pt x="309" y="355"/>
                    <a:pt x="380" y="347"/>
                    <a:pt x="449" y="347"/>
                  </a:cubicBezTo>
                  <a:cubicBezTo>
                    <a:pt x="545" y="347"/>
                    <a:pt x="637" y="363"/>
                    <a:pt x="714" y="441"/>
                  </a:cubicBezTo>
                  <a:cubicBezTo>
                    <a:pt x="703" y="476"/>
                    <a:pt x="703" y="536"/>
                    <a:pt x="703" y="583"/>
                  </a:cubicBezTo>
                  <a:cubicBezTo>
                    <a:pt x="729" y="603"/>
                    <a:pt x="759" y="612"/>
                    <a:pt x="790" y="612"/>
                  </a:cubicBezTo>
                  <a:cubicBezTo>
                    <a:pt x="816" y="612"/>
                    <a:pt x="842" y="606"/>
                    <a:pt x="869" y="595"/>
                  </a:cubicBezTo>
                  <a:cubicBezTo>
                    <a:pt x="953" y="572"/>
                    <a:pt x="1012" y="500"/>
                    <a:pt x="1060" y="417"/>
                  </a:cubicBezTo>
                  <a:cubicBezTo>
                    <a:pt x="1095" y="357"/>
                    <a:pt x="1095" y="298"/>
                    <a:pt x="1095" y="238"/>
                  </a:cubicBezTo>
                  <a:cubicBezTo>
                    <a:pt x="1060" y="119"/>
                    <a:pt x="976" y="60"/>
                    <a:pt x="85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5"/>
            <p:cNvSpPr/>
            <p:nvPr/>
          </p:nvSpPr>
          <p:spPr>
            <a:xfrm>
              <a:off x="5674200" y="3465975"/>
              <a:ext cx="34275" cy="4250"/>
            </a:xfrm>
            <a:custGeom>
              <a:avLst/>
              <a:gdLst/>
              <a:ahLst/>
              <a:cxnLst/>
              <a:rect l="l" t="t" r="r" b="b"/>
              <a:pathLst>
                <a:path w="1371" h="170" extrusionOk="0">
                  <a:moveTo>
                    <a:pt x="757" y="0"/>
                  </a:moveTo>
                  <a:cubicBezTo>
                    <a:pt x="533" y="0"/>
                    <a:pt x="306" y="41"/>
                    <a:pt x="85" y="41"/>
                  </a:cubicBezTo>
                  <a:cubicBezTo>
                    <a:pt x="57" y="41"/>
                    <a:pt x="29" y="40"/>
                    <a:pt x="1" y="39"/>
                  </a:cubicBezTo>
                  <a:lnTo>
                    <a:pt x="1" y="39"/>
                  </a:lnTo>
                  <a:cubicBezTo>
                    <a:pt x="276" y="150"/>
                    <a:pt x="565" y="159"/>
                    <a:pt x="854" y="159"/>
                  </a:cubicBezTo>
                  <a:cubicBezTo>
                    <a:pt x="912" y="159"/>
                    <a:pt x="970" y="159"/>
                    <a:pt x="1027" y="159"/>
                  </a:cubicBezTo>
                  <a:cubicBezTo>
                    <a:pt x="1142" y="159"/>
                    <a:pt x="1257" y="161"/>
                    <a:pt x="1370" y="169"/>
                  </a:cubicBezTo>
                  <a:cubicBezTo>
                    <a:pt x="1171" y="35"/>
                    <a:pt x="965"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5"/>
            <p:cNvSpPr/>
            <p:nvPr/>
          </p:nvSpPr>
          <p:spPr>
            <a:xfrm>
              <a:off x="5749525" y="3474375"/>
              <a:ext cx="31275" cy="5075"/>
            </a:xfrm>
            <a:custGeom>
              <a:avLst/>
              <a:gdLst/>
              <a:ahLst/>
              <a:cxnLst/>
              <a:rect l="l" t="t" r="r" b="b"/>
              <a:pathLst>
                <a:path w="1251" h="203" extrusionOk="0">
                  <a:moveTo>
                    <a:pt x="0" y="0"/>
                  </a:moveTo>
                  <a:cubicBezTo>
                    <a:pt x="155" y="119"/>
                    <a:pt x="345" y="36"/>
                    <a:pt x="500" y="131"/>
                  </a:cubicBezTo>
                  <a:cubicBezTo>
                    <a:pt x="567" y="181"/>
                    <a:pt x="632" y="203"/>
                    <a:pt x="697" y="203"/>
                  </a:cubicBezTo>
                  <a:cubicBezTo>
                    <a:pt x="771" y="203"/>
                    <a:pt x="847" y="175"/>
                    <a:pt x="929" y="131"/>
                  </a:cubicBezTo>
                  <a:cubicBezTo>
                    <a:pt x="976" y="131"/>
                    <a:pt x="1036" y="119"/>
                    <a:pt x="1072" y="119"/>
                  </a:cubicBezTo>
                  <a:cubicBezTo>
                    <a:pt x="1108" y="140"/>
                    <a:pt x="1136" y="149"/>
                    <a:pt x="1159" y="149"/>
                  </a:cubicBezTo>
                  <a:cubicBezTo>
                    <a:pt x="1226" y="149"/>
                    <a:pt x="1241" y="71"/>
                    <a:pt x="1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5"/>
            <p:cNvSpPr/>
            <p:nvPr/>
          </p:nvSpPr>
          <p:spPr>
            <a:xfrm>
              <a:off x="5713500" y="3469575"/>
              <a:ext cx="30975" cy="4250"/>
            </a:xfrm>
            <a:custGeom>
              <a:avLst/>
              <a:gdLst/>
              <a:ahLst/>
              <a:cxnLst/>
              <a:rect l="l" t="t" r="r" b="b"/>
              <a:pathLst>
                <a:path w="1239" h="170" extrusionOk="0">
                  <a:moveTo>
                    <a:pt x="715" y="1"/>
                  </a:moveTo>
                  <a:cubicBezTo>
                    <a:pt x="515" y="1"/>
                    <a:pt x="311" y="42"/>
                    <a:pt x="109" y="42"/>
                  </a:cubicBezTo>
                  <a:cubicBezTo>
                    <a:pt x="73" y="42"/>
                    <a:pt x="36" y="40"/>
                    <a:pt x="0" y="37"/>
                  </a:cubicBezTo>
                  <a:lnTo>
                    <a:pt x="0" y="37"/>
                  </a:lnTo>
                  <a:cubicBezTo>
                    <a:pt x="225" y="146"/>
                    <a:pt x="461" y="170"/>
                    <a:pt x="700" y="170"/>
                  </a:cubicBezTo>
                  <a:cubicBezTo>
                    <a:pt x="879" y="170"/>
                    <a:pt x="1060" y="156"/>
                    <a:pt x="1239" y="156"/>
                  </a:cubicBezTo>
                  <a:cubicBezTo>
                    <a:pt x="1070" y="33"/>
                    <a:pt x="894"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5"/>
            <p:cNvSpPr/>
            <p:nvPr/>
          </p:nvSpPr>
          <p:spPr>
            <a:xfrm>
              <a:off x="5776300" y="3471250"/>
              <a:ext cx="18775" cy="9400"/>
            </a:xfrm>
            <a:custGeom>
              <a:avLst/>
              <a:gdLst/>
              <a:ahLst/>
              <a:cxnLst/>
              <a:rect l="l" t="t" r="r" b="b"/>
              <a:pathLst>
                <a:path w="751" h="376" extrusionOk="0">
                  <a:moveTo>
                    <a:pt x="505" y="0"/>
                  </a:moveTo>
                  <a:cubicBezTo>
                    <a:pt x="427" y="0"/>
                    <a:pt x="352" y="28"/>
                    <a:pt x="286" y="101"/>
                  </a:cubicBezTo>
                  <a:cubicBezTo>
                    <a:pt x="269" y="119"/>
                    <a:pt x="245" y="130"/>
                    <a:pt x="215" y="130"/>
                  </a:cubicBezTo>
                  <a:cubicBezTo>
                    <a:pt x="204" y="130"/>
                    <a:pt x="192" y="128"/>
                    <a:pt x="179" y="125"/>
                  </a:cubicBezTo>
                  <a:cubicBezTo>
                    <a:pt x="120" y="161"/>
                    <a:pt x="60" y="197"/>
                    <a:pt x="1" y="244"/>
                  </a:cubicBezTo>
                  <a:cubicBezTo>
                    <a:pt x="60" y="363"/>
                    <a:pt x="167" y="375"/>
                    <a:pt x="275" y="375"/>
                  </a:cubicBezTo>
                  <a:cubicBezTo>
                    <a:pt x="346" y="304"/>
                    <a:pt x="465" y="316"/>
                    <a:pt x="548" y="268"/>
                  </a:cubicBezTo>
                  <a:lnTo>
                    <a:pt x="691" y="268"/>
                  </a:lnTo>
                  <a:cubicBezTo>
                    <a:pt x="703" y="256"/>
                    <a:pt x="739" y="220"/>
                    <a:pt x="751" y="197"/>
                  </a:cubicBezTo>
                  <a:cubicBezTo>
                    <a:pt x="751" y="125"/>
                    <a:pt x="715" y="78"/>
                    <a:pt x="656" y="30"/>
                  </a:cubicBezTo>
                  <a:cubicBezTo>
                    <a:pt x="605" y="11"/>
                    <a:pt x="554" y="0"/>
                    <a:pt x="5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5"/>
            <p:cNvSpPr/>
            <p:nvPr/>
          </p:nvSpPr>
          <p:spPr>
            <a:xfrm>
              <a:off x="5645925" y="3462900"/>
              <a:ext cx="19675" cy="4200"/>
            </a:xfrm>
            <a:custGeom>
              <a:avLst/>
              <a:gdLst/>
              <a:ahLst/>
              <a:cxnLst/>
              <a:rect l="l" t="t" r="r" b="b"/>
              <a:pathLst>
                <a:path w="787" h="168" extrusionOk="0">
                  <a:moveTo>
                    <a:pt x="403" y="1"/>
                  </a:moveTo>
                  <a:cubicBezTo>
                    <a:pt x="291" y="1"/>
                    <a:pt x="177" y="21"/>
                    <a:pt x="67" y="21"/>
                  </a:cubicBezTo>
                  <a:cubicBezTo>
                    <a:pt x="45" y="21"/>
                    <a:pt x="23" y="21"/>
                    <a:pt x="1" y="19"/>
                  </a:cubicBezTo>
                  <a:lnTo>
                    <a:pt x="1" y="19"/>
                  </a:lnTo>
                  <a:cubicBezTo>
                    <a:pt x="209" y="118"/>
                    <a:pt x="417" y="167"/>
                    <a:pt x="647" y="167"/>
                  </a:cubicBezTo>
                  <a:cubicBezTo>
                    <a:pt x="692" y="167"/>
                    <a:pt x="739" y="165"/>
                    <a:pt x="787" y="162"/>
                  </a:cubicBezTo>
                  <a:cubicBezTo>
                    <a:pt x="668" y="31"/>
                    <a:pt x="537" y="1"/>
                    <a:pt x="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5"/>
            <p:cNvSpPr/>
            <p:nvPr/>
          </p:nvSpPr>
          <p:spPr>
            <a:xfrm>
              <a:off x="5762325" y="3477350"/>
              <a:ext cx="10725" cy="3600"/>
            </a:xfrm>
            <a:custGeom>
              <a:avLst/>
              <a:gdLst/>
              <a:ahLst/>
              <a:cxnLst/>
              <a:rect l="l" t="t" r="r" b="b"/>
              <a:pathLst>
                <a:path w="429" h="144" extrusionOk="0">
                  <a:moveTo>
                    <a:pt x="0" y="0"/>
                  </a:moveTo>
                  <a:cubicBezTo>
                    <a:pt x="66" y="95"/>
                    <a:pt x="137" y="143"/>
                    <a:pt x="210" y="143"/>
                  </a:cubicBezTo>
                  <a:cubicBezTo>
                    <a:pt x="283" y="143"/>
                    <a:pt x="357" y="95"/>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5"/>
            <p:cNvSpPr/>
            <p:nvPr/>
          </p:nvSpPr>
          <p:spPr>
            <a:xfrm>
              <a:off x="5808450" y="3488350"/>
              <a:ext cx="7775" cy="2375"/>
            </a:xfrm>
            <a:custGeom>
              <a:avLst/>
              <a:gdLst/>
              <a:ahLst/>
              <a:cxnLst/>
              <a:rect l="l" t="t" r="r" b="b"/>
              <a:pathLst>
                <a:path w="311" h="95" extrusionOk="0">
                  <a:moveTo>
                    <a:pt x="1" y="1"/>
                  </a:moveTo>
                  <a:cubicBezTo>
                    <a:pt x="55" y="62"/>
                    <a:pt x="107" y="95"/>
                    <a:pt x="159" y="95"/>
                  </a:cubicBezTo>
                  <a:cubicBezTo>
                    <a:pt x="208" y="95"/>
                    <a:pt x="258" y="6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5"/>
            <p:cNvSpPr/>
            <p:nvPr/>
          </p:nvSpPr>
          <p:spPr>
            <a:xfrm>
              <a:off x="5783450" y="3477850"/>
              <a:ext cx="7175" cy="2875"/>
            </a:xfrm>
            <a:custGeom>
              <a:avLst/>
              <a:gdLst/>
              <a:ahLst/>
              <a:cxnLst/>
              <a:rect l="l" t="t" r="r" b="b"/>
              <a:pathLst>
                <a:path w="287" h="115" extrusionOk="0">
                  <a:moveTo>
                    <a:pt x="224" y="0"/>
                  </a:moveTo>
                  <a:cubicBezTo>
                    <a:pt x="139" y="0"/>
                    <a:pt x="58" y="25"/>
                    <a:pt x="0" y="111"/>
                  </a:cubicBezTo>
                  <a:cubicBezTo>
                    <a:pt x="21" y="113"/>
                    <a:pt x="42" y="115"/>
                    <a:pt x="62" y="115"/>
                  </a:cubicBezTo>
                  <a:cubicBezTo>
                    <a:pt x="148" y="115"/>
                    <a:pt x="229" y="90"/>
                    <a:pt x="286" y="4"/>
                  </a:cubicBezTo>
                  <a:cubicBezTo>
                    <a:pt x="265" y="2"/>
                    <a:pt x="245"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5"/>
            <p:cNvSpPr/>
            <p:nvPr/>
          </p:nvSpPr>
          <p:spPr>
            <a:xfrm>
              <a:off x="5765875" y="3484900"/>
              <a:ext cx="6875" cy="2300"/>
            </a:xfrm>
            <a:custGeom>
              <a:avLst/>
              <a:gdLst/>
              <a:ahLst/>
              <a:cxnLst/>
              <a:rect l="l" t="t" r="r" b="b"/>
              <a:pathLst>
                <a:path w="275" h="92" extrusionOk="0">
                  <a:moveTo>
                    <a:pt x="134" y="0"/>
                  </a:moveTo>
                  <a:cubicBezTo>
                    <a:pt x="91" y="0"/>
                    <a:pt x="47" y="27"/>
                    <a:pt x="1" y="79"/>
                  </a:cubicBezTo>
                  <a:cubicBezTo>
                    <a:pt x="96" y="91"/>
                    <a:pt x="180" y="91"/>
                    <a:pt x="275" y="91"/>
                  </a:cubicBezTo>
                  <a:cubicBezTo>
                    <a:pt x="226" y="30"/>
                    <a:pt x="180"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5"/>
            <p:cNvSpPr/>
            <p:nvPr/>
          </p:nvSpPr>
          <p:spPr>
            <a:xfrm>
              <a:off x="5793875" y="3475925"/>
              <a:ext cx="5675" cy="4725"/>
            </a:xfrm>
            <a:custGeom>
              <a:avLst/>
              <a:gdLst/>
              <a:ahLst/>
              <a:cxnLst/>
              <a:rect l="l" t="t" r="r" b="b"/>
              <a:pathLst>
                <a:path w="227" h="189" extrusionOk="0">
                  <a:moveTo>
                    <a:pt x="107" y="0"/>
                  </a:moveTo>
                  <a:cubicBezTo>
                    <a:pt x="92" y="0"/>
                    <a:pt x="76" y="3"/>
                    <a:pt x="60" y="10"/>
                  </a:cubicBezTo>
                  <a:cubicBezTo>
                    <a:pt x="48" y="33"/>
                    <a:pt x="12" y="45"/>
                    <a:pt x="0" y="81"/>
                  </a:cubicBezTo>
                  <a:cubicBezTo>
                    <a:pt x="60" y="117"/>
                    <a:pt x="107" y="152"/>
                    <a:pt x="167" y="188"/>
                  </a:cubicBezTo>
                  <a:cubicBezTo>
                    <a:pt x="214" y="152"/>
                    <a:pt x="226" y="117"/>
                    <a:pt x="214" y="45"/>
                  </a:cubicBezTo>
                  <a:cubicBezTo>
                    <a:pt x="180" y="20"/>
                    <a:pt x="146"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5"/>
            <p:cNvSpPr/>
            <p:nvPr/>
          </p:nvSpPr>
          <p:spPr>
            <a:xfrm>
              <a:off x="5798025" y="3476700"/>
              <a:ext cx="3600" cy="3950"/>
            </a:xfrm>
            <a:custGeom>
              <a:avLst/>
              <a:gdLst/>
              <a:ahLst/>
              <a:cxnLst/>
              <a:rect l="l" t="t" r="r" b="b"/>
              <a:pathLst>
                <a:path w="144" h="158" extrusionOk="0">
                  <a:moveTo>
                    <a:pt x="71" y="1"/>
                  </a:moveTo>
                  <a:cubicBezTo>
                    <a:pt x="48" y="1"/>
                    <a:pt x="23" y="10"/>
                    <a:pt x="1" y="26"/>
                  </a:cubicBezTo>
                  <a:lnTo>
                    <a:pt x="1" y="157"/>
                  </a:lnTo>
                  <a:lnTo>
                    <a:pt x="144" y="157"/>
                  </a:lnTo>
                  <a:lnTo>
                    <a:pt x="144" y="38"/>
                  </a:lnTo>
                  <a:cubicBezTo>
                    <a:pt x="125" y="13"/>
                    <a:pt x="99"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5"/>
            <p:cNvSpPr/>
            <p:nvPr/>
          </p:nvSpPr>
          <p:spPr>
            <a:xfrm>
              <a:off x="5783750" y="3484775"/>
              <a:ext cx="3900" cy="3000"/>
            </a:xfrm>
            <a:custGeom>
              <a:avLst/>
              <a:gdLst/>
              <a:ahLst/>
              <a:cxnLst/>
              <a:rect l="l" t="t" r="r" b="b"/>
              <a:pathLst>
                <a:path w="156" h="120" extrusionOk="0">
                  <a:moveTo>
                    <a:pt x="155" y="1"/>
                  </a:moveTo>
                  <a:lnTo>
                    <a:pt x="155" y="1"/>
                  </a:lnTo>
                  <a:cubicBezTo>
                    <a:pt x="96" y="25"/>
                    <a:pt x="48" y="72"/>
                    <a:pt x="0" y="120"/>
                  </a:cubicBezTo>
                  <a:cubicBezTo>
                    <a:pt x="48" y="72"/>
                    <a:pt x="108" y="3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5"/>
            <p:cNvSpPr/>
            <p:nvPr/>
          </p:nvSpPr>
          <p:spPr>
            <a:xfrm>
              <a:off x="5467350" y="3370475"/>
              <a:ext cx="10725" cy="13725"/>
            </a:xfrm>
            <a:custGeom>
              <a:avLst/>
              <a:gdLst/>
              <a:ahLst/>
              <a:cxnLst/>
              <a:rect l="l" t="t" r="r" b="b"/>
              <a:pathLst>
                <a:path w="429" h="549" extrusionOk="0">
                  <a:moveTo>
                    <a:pt x="310" y="1"/>
                  </a:moveTo>
                  <a:lnTo>
                    <a:pt x="310" y="1"/>
                  </a:lnTo>
                  <a:cubicBezTo>
                    <a:pt x="0" y="144"/>
                    <a:pt x="24" y="322"/>
                    <a:pt x="274" y="549"/>
                  </a:cubicBezTo>
                  <a:cubicBezTo>
                    <a:pt x="250" y="370"/>
                    <a:pt x="429" y="203"/>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5"/>
            <p:cNvSpPr/>
            <p:nvPr/>
          </p:nvSpPr>
          <p:spPr>
            <a:xfrm>
              <a:off x="5460500" y="3194575"/>
              <a:ext cx="12825" cy="9550"/>
            </a:xfrm>
            <a:custGeom>
              <a:avLst/>
              <a:gdLst/>
              <a:ahLst/>
              <a:cxnLst/>
              <a:rect l="l" t="t" r="r" b="b"/>
              <a:pathLst>
                <a:path w="513" h="382" extrusionOk="0">
                  <a:moveTo>
                    <a:pt x="131" y="0"/>
                  </a:moveTo>
                  <a:lnTo>
                    <a:pt x="131" y="0"/>
                  </a:lnTo>
                  <a:cubicBezTo>
                    <a:pt x="179" y="155"/>
                    <a:pt x="72" y="262"/>
                    <a:pt x="0" y="381"/>
                  </a:cubicBezTo>
                  <a:lnTo>
                    <a:pt x="476" y="381"/>
                  </a:lnTo>
                  <a:cubicBezTo>
                    <a:pt x="512" y="334"/>
                    <a:pt x="488" y="298"/>
                    <a:pt x="453" y="262"/>
                  </a:cubicBezTo>
                  <a:cubicBezTo>
                    <a:pt x="381" y="215"/>
                    <a:pt x="357" y="155"/>
                    <a:pt x="298" y="107"/>
                  </a:cubicBezTo>
                  <a:cubicBezTo>
                    <a:pt x="238" y="72"/>
                    <a:pt x="191" y="3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5"/>
            <p:cNvSpPr/>
            <p:nvPr/>
          </p:nvSpPr>
          <p:spPr>
            <a:xfrm>
              <a:off x="5456925" y="3375550"/>
              <a:ext cx="7450" cy="11925"/>
            </a:xfrm>
            <a:custGeom>
              <a:avLst/>
              <a:gdLst/>
              <a:ahLst/>
              <a:cxnLst/>
              <a:rect l="l" t="t" r="r" b="b"/>
              <a:pathLst>
                <a:path w="298" h="477" extrusionOk="0">
                  <a:moveTo>
                    <a:pt x="96" y="0"/>
                  </a:moveTo>
                  <a:cubicBezTo>
                    <a:pt x="72" y="0"/>
                    <a:pt x="36" y="0"/>
                    <a:pt x="12" y="48"/>
                  </a:cubicBezTo>
                  <a:cubicBezTo>
                    <a:pt x="24" y="215"/>
                    <a:pt x="0" y="381"/>
                    <a:pt x="155" y="477"/>
                  </a:cubicBezTo>
                  <a:cubicBezTo>
                    <a:pt x="250" y="477"/>
                    <a:pt x="250" y="393"/>
                    <a:pt x="298" y="322"/>
                  </a:cubicBezTo>
                  <a:cubicBezTo>
                    <a:pt x="250" y="227"/>
                    <a:pt x="191" y="119"/>
                    <a:pt x="143" y="36"/>
                  </a:cubicBezTo>
                  <a:cubicBezTo>
                    <a:pt x="143" y="36"/>
                    <a:pt x="131" y="24"/>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5"/>
            <p:cNvSpPr/>
            <p:nvPr/>
          </p:nvSpPr>
          <p:spPr>
            <a:xfrm>
              <a:off x="5454825" y="3373175"/>
              <a:ext cx="6000" cy="3575"/>
            </a:xfrm>
            <a:custGeom>
              <a:avLst/>
              <a:gdLst/>
              <a:ahLst/>
              <a:cxnLst/>
              <a:rect l="l" t="t" r="r" b="b"/>
              <a:pathLst>
                <a:path w="240" h="143" extrusionOk="0">
                  <a:moveTo>
                    <a:pt x="1" y="0"/>
                  </a:moveTo>
                  <a:cubicBezTo>
                    <a:pt x="1" y="71"/>
                    <a:pt x="37" y="119"/>
                    <a:pt x="108" y="143"/>
                  </a:cubicBezTo>
                  <a:lnTo>
                    <a:pt x="239" y="143"/>
                  </a:lnTo>
                  <a:cubicBezTo>
                    <a:pt x="180" y="36"/>
                    <a:pt x="96"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5"/>
            <p:cNvSpPr/>
            <p:nvPr/>
          </p:nvSpPr>
          <p:spPr>
            <a:xfrm>
              <a:off x="5460800" y="3383875"/>
              <a:ext cx="3875" cy="7175"/>
            </a:xfrm>
            <a:custGeom>
              <a:avLst/>
              <a:gdLst/>
              <a:ahLst/>
              <a:cxnLst/>
              <a:rect l="l" t="t" r="r" b="b"/>
              <a:pathLst>
                <a:path w="155" h="287" extrusionOk="0">
                  <a:moveTo>
                    <a:pt x="155" y="1"/>
                  </a:moveTo>
                  <a:lnTo>
                    <a:pt x="0" y="144"/>
                  </a:lnTo>
                  <a:lnTo>
                    <a:pt x="0" y="286"/>
                  </a:lnTo>
                  <a:lnTo>
                    <a:pt x="155" y="286"/>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5"/>
            <p:cNvSpPr/>
            <p:nvPr/>
          </p:nvSpPr>
          <p:spPr>
            <a:xfrm>
              <a:off x="5460800" y="3348150"/>
              <a:ext cx="3875" cy="7475"/>
            </a:xfrm>
            <a:custGeom>
              <a:avLst/>
              <a:gdLst/>
              <a:ahLst/>
              <a:cxnLst/>
              <a:rect l="l" t="t" r="r" b="b"/>
              <a:pathLst>
                <a:path w="155" h="299" extrusionOk="0">
                  <a:moveTo>
                    <a:pt x="0" y="1"/>
                  </a:moveTo>
                  <a:cubicBezTo>
                    <a:pt x="0" y="120"/>
                    <a:pt x="36" y="239"/>
                    <a:pt x="155" y="299"/>
                  </a:cubicBezTo>
                  <a:cubicBezTo>
                    <a:pt x="143" y="191"/>
                    <a:pt x="107" y="108"/>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5"/>
            <p:cNvSpPr/>
            <p:nvPr/>
          </p:nvSpPr>
          <p:spPr>
            <a:xfrm>
              <a:off x="5450375" y="3337450"/>
              <a:ext cx="3000" cy="3600"/>
            </a:xfrm>
            <a:custGeom>
              <a:avLst/>
              <a:gdLst/>
              <a:ahLst/>
              <a:cxnLst/>
              <a:rect l="l" t="t" r="r" b="b"/>
              <a:pathLst>
                <a:path w="120" h="144" extrusionOk="0">
                  <a:moveTo>
                    <a:pt x="0" y="0"/>
                  </a:moveTo>
                  <a:cubicBezTo>
                    <a:pt x="29" y="36"/>
                    <a:pt x="57" y="63"/>
                    <a:pt x="80" y="89"/>
                  </a:cubicBezTo>
                  <a:lnTo>
                    <a:pt x="80" y="89"/>
                  </a:lnTo>
                  <a:cubicBezTo>
                    <a:pt x="56" y="56"/>
                    <a:pt x="31" y="23"/>
                    <a:pt x="0" y="0"/>
                  </a:cubicBezTo>
                  <a:close/>
                  <a:moveTo>
                    <a:pt x="80" y="89"/>
                  </a:moveTo>
                  <a:lnTo>
                    <a:pt x="80" y="89"/>
                  </a:lnTo>
                  <a:cubicBezTo>
                    <a:pt x="94" y="107"/>
                    <a:pt x="106" y="126"/>
                    <a:pt x="119" y="143"/>
                  </a:cubicBezTo>
                  <a:cubicBezTo>
                    <a:pt x="110" y="124"/>
                    <a:pt x="96" y="106"/>
                    <a:pt x="80" y="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5"/>
            <p:cNvSpPr/>
            <p:nvPr/>
          </p:nvSpPr>
          <p:spPr>
            <a:xfrm>
              <a:off x="5450375" y="3330300"/>
              <a:ext cx="2100" cy="3600"/>
            </a:xfrm>
            <a:custGeom>
              <a:avLst/>
              <a:gdLst/>
              <a:ahLst/>
              <a:cxnLst/>
              <a:rect l="l" t="t" r="r" b="b"/>
              <a:pathLst>
                <a:path w="84" h="144" extrusionOk="0">
                  <a:moveTo>
                    <a:pt x="0" y="1"/>
                  </a:moveTo>
                  <a:lnTo>
                    <a:pt x="0" y="143"/>
                  </a:lnTo>
                  <a:cubicBezTo>
                    <a:pt x="84" y="84"/>
                    <a:pt x="84"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5"/>
            <p:cNvSpPr/>
            <p:nvPr/>
          </p:nvSpPr>
          <p:spPr>
            <a:xfrm>
              <a:off x="5451550" y="3344875"/>
              <a:ext cx="1825" cy="3600"/>
            </a:xfrm>
            <a:custGeom>
              <a:avLst/>
              <a:gdLst/>
              <a:ahLst/>
              <a:cxnLst/>
              <a:rect l="l" t="t" r="r" b="b"/>
              <a:pathLst>
                <a:path w="73" h="144" extrusionOk="0">
                  <a:moveTo>
                    <a:pt x="72" y="1"/>
                  </a:moveTo>
                  <a:cubicBezTo>
                    <a:pt x="1" y="37"/>
                    <a:pt x="1" y="96"/>
                    <a:pt x="72" y="144"/>
                  </a:cubicBezTo>
                  <a:lnTo>
                    <a:pt x="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5"/>
            <p:cNvSpPr/>
            <p:nvPr/>
          </p:nvSpPr>
          <p:spPr>
            <a:xfrm>
              <a:off x="5455425" y="3305300"/>
              <a:ext cx="2125" cy="3900"/>
            </a:xfrm>
            <a:custGeom>
              <a:avLst/>
              <a:gdLst/>
              <a:ahLst/>
              <a:cxnLst/>
              <a:rect l="l" t="t" r="r" b="b"/>
              <a:pathLst>
                <a:path w="85" h="156" extrusionOk="0">
                  <a:moveTo>
                    <a:pt x="72" y="0"/>
                  </a:moveTo>
                  <a:cubicBezTo>
                    <a:pt x="1" y="48"/>
                    <a:pt x="1" y="96"/>
                    <a:pt x="72" y="155"/>
                  </a:cubicBezTo>
                  <a:lnTo>
                    <a:pt x="84" y="72"/>
                  </a:lnTo>
                  <a:lnTo>
                    <a:pt x="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5"/>
            <p:cNvSpPr/>
            <p:nvPr/>
          </p:nvSpPr>
          <p:spPr>
            <a:xfrm>
              <a:off x="5446800" y="3301725"/>
              <a:ext cx="3000" cy="3600"/>
            </a:xfrm>
            <a:custGeom>
              <a:avLst/>
              <a:gdLst/>
              <a:ahLst/>
              <a:cxnLst/>
              <a:rect l="l" t="t" r="r" b="b"/>
              <a:pathLst>
                <a:path w="120" h="144" extrusionOk="0">
                  <a:moveTo>
                    <a:pt x="0" y="1"/>
                  </a:moveTo>
                  <a:cubicBezTo>
                    <a:pt x="24" y="36"/>
                    <a:pt x="72" y="96"/>
                    <a:pt x="120" y="143"/>
                  </a:cubicBezTo>
                  <a:cubicBezTo>
                    <a:pt x="84" y="96"/>
                    <a:pt x="48"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5"/>
            <p:cNvSpPr/>
            <p:nvPr/>
          </p:nvSpPr>
          <p:spPr>
            <a:xfrm>
              <a:off x="5448300" y="3312450"/>
              <a:ext cx="1800" cy="3600"/>
            </a:xfrm>
            <a:custGeom>
              <a:avLst/>
              <a:gdLst/>
              <a:ahLst/>
              <a:cxnLst/>
              <a:rect l="l" t="t" r="r" b="b"/>
              <a:pathLst>
                <a:path w="72" h="144" extrusionOk="0">
                  <a:moveTo>
                    <a:pt x="71" y="0"/>
                  </a:moveTo>
                  <a:cubicBezTo>
                    <a:pt x="0" y="48"/>
                    <a:pt x="0" y="107"/>
                    <a:pt x="71" y="143"/>
                  </a:cubicBezTo>
                  <a:lnTo>
                    <a:pt x="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5"/>
            <p:cNvSpPr/>
            <p:nvPr/>
          </p:nvSpPr>
          <p:spPr>
            <a:xfrm>
              <a:off x="5464950" y="3357400"/>
              <a:ext cx="2700" cy="5375"/>
            </a:xfrm>
            <a:custGeom>
              <a:avLst/>
              <a:gdLst/>
              <a:ahLst/>
              <a:cxnLst/>
              <a:rect l="l" t="t" r="r" b="b"/>
              <a:pathLst>
                <a:path w="108" h="215" extrusionOk="0">
                  <a:moveTo>
                    <a:pt x="1" y="0"/>
                  </a:moveTo>
                  <a:cubicBezTo>
                    <a:pt x="1" y="95"/>
                    <a:pt x="36" y="167"/>
                    <a:pt x="108" y="214"/>
                  </a:cubicBezTo>
                  <a:cubicBezTo>
                    <a:pt x="72" y="131"/>
                    <a:pt x="36" y="7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5"/>
            <p:cNvSpPr/>
            <p:nvPr/>
          </p:nvSpPr>
          <p:spPr>
            <a:xfrm>
              <a:off x="5506625" y="3491025"/>
              <a:ext cx="72350" cy="13900"/>
            </a:xfrm>
            <a:custGeom>
              <a:avLst/>
              <a:gdLst/>
              <a:ahLst/>
              <a:cxnLst/>
              <a:rect l="l" t="t" r="r" b="b"/>
              <a:pathLst>
                <a:path w="2894" h="556" extrusionOk="0">
                  <a:moveTo>
                    <a:pt x="179" y="1"/>
                  </a:moveTo>
                  <a:cubicBezTo>
                    <a:pt x="120" y="49"/>
                    <a:pt x="60" y="84"/>
                    <a:pt x="1" y="144"/>
                  </a:cubicBezTo>
                  <a:cubicBezTo>
                    <a:pt x="120" y="322"/>
                    <a:pt x="334" y="239"/>
                    <a:pt x="477" y="346"/>
                  </a:cubicBezTo>
                  <a:cubicBezTo>
                    <a:pt x="965" y="501"/>
                    <a:pt x="1489" y="465"/>
                    <a:pt x="2013" y="489"/>
                  </a:cubicBezTo>
                  <a:cubicBezTo>
                    <a:pt x="2026" y="488"/>
                    <a:pt x="2039" y="488"/>
                    <a:pt x="2052" y="488"/>
                  </a:cubicBezTo>
                  <a:cubicBezTo>
                    <a:pt x="2208" y="488"/>
                    <a:pt x="2378" y="556"/>
                    <a:pt x="2535" y="556"/>
                  </a:cubicBezTo>
                  <a:cubicBezTo>
                    <a:pt x="2669" y="556"/>
                    <a:pt x="2794" y="506"/>
                    <a:pt x="2894" y="322"/>
                  </a:cubicBezTo>
                  <a:cubicBezTo>
                    <a:pt x="2833" y="268"/>
                    <a:pt x="2764" y="252"/>
                    <a:pt x="2692" y="252"/>
                  </a:cubicBezTo>
                  <a:cubicBezTo>
                    <a:pt x="2596" y="252"/>
                    <a:pt x="2495" y="280"/>
                    <a:pt x="2402" y="280"/>
                  </a:cubicBezTo>
                  <a:cubicBezTo>
                    <a:pt x="2320" y="280"/>
                    <a:pt x="2243" y="259"/>
                    <a:pt x="2179" y="180"/>
                  </a:cubicBezTo>
                  <a:cubicBezTo>
                    <a:pt x="2074" y="187"/>
                    <a:pt x="1968" y="190"/>
                    <a:pt x="1863" y="190"/>
                  </a:cubicBezTo>
                  <a:cubicBezTo>
                    <a:pt x="1293" y="190"/>
                    <a:pt x="732" y="9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5"/>
            <p:cNvSpPr/>
            <p:nvPr/>
          </p:nvSpPr>
          <p:spPr>
            <a:xfrm>
              <a:off x="5386075" y="3476900"/>
              <a:ext cx="56575" cy="21550"/>
            </a:xfrm>
            <a:custGeom>
              <a:avLst/>
              <a:gdLst/>
              <a:ahLst/>
              <a:cxnLst/>
              <a:rect l="l" t="t" r="r" b="b"/>
              <a:pathLst>
                <a:path w="2263" h="862" extrusionOk="0">
                  <a:moveTo>
                    <a:pt x="650" y="0"/>
                  </a:moveTo>
                  <a:cubicBezTo>
                    <a:pt x="541" y="0"/>
                    <a:pt x="429" y="34"/>
                    <a:pt x="310" y="125"/>
                  </a:cubicBezTo>
                  <a:cubicBezTo>
                    <a:pt x="286" y="149"/>
                    <a:pt x="251" y="149"/>
                    <a:pt x="227" y="161"/>
                  </a:cubicBezTo>
                  <a:cubicBezTo>
                    <a:pt x="108" y="268"/>
                    <a:pt x="1" y="387"/>
                    <a:pt x="179" y="518"/>
                  </a:cubicBezTo>
                  <a:cubicBezTo>
                    <a:pt x="370" y="625"/>
                    <a:pt x="596" y="625"/>
                    <a:pt x="810" y="625"/>
                  </a:cubicBezTo>
                  <a:cubicBezTo>
                    <a:pt x="854" y="623"/>
                    <a:pt x="897" y="622"/>
                    <a:pt x="940" y="622"/>
                  </a:cubicBezTo>
                  <a:cubicBezTo>
                    <a:pt x="1155" y="622"/>
                    <a:pt x="1360" y="655"/>
                    <a:pt x="1548" y="804"/>
                  </a:cubicBezTo>
                  <a:cubicBezTo>
                    <a:pt x="1647" y="843"/>
                    <a:pt x="1741" y="861"/>
                    <a:pt x="1837" y="861"/>
                  </a:cubicBezTo>
                  <a:cubicBezTo>
                    <a:pt x="1914" y="861"/>
                    <a:pt x="1992" y="849"/>
                    <a:pt x="2072" y="828"/>
                  </a:cubicBezTo>
                  <a:cubicBezTo>
                    <a:pt x="2179" y="792"/>
                    <a:pt x="2239" y="709"/>
                    <a:pt x="2263" y="590"/>
                  </a:cubicBezTo>
                  <a:cubicBezTo>
                    <a:pt x="2132" y="506"/>
                    <a:pt x="1977" y="399"/>
                    <a:pt x="1846" y="316"/>
                  </a:cubicBezTo>
                  <a:cubicBezTo>
                    <a:pt x="1739" y="292"/>
                    <a:pt x="1656" y="280"/>
                    <a:pt x="1560" y="268"/>
                  </a:cubicBezTo>
                  <a:cubicBezTo>
                    <a:pt x="1551" y="269"/>
                    <a:pt x="1542" y="269"/>
                    <a:pt x="1532" y="269"/>
                  </a:cubicBezTo>
                  <a:cubicBezTo>
                    <a:pt x="1233" y="269"/>
                    <a:pt x="957" y="0"/>
                    <a:pt x="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5"/>
            <p:cNvSpPr/>
            <p:nvPr/>
          </p:nvSpPr>
          <p:spPr>
            <a:xfrm>
              <a:off x="5406625" y="3470500"/>
              <a:ext cx="61325" cy="8250"/>
            </a:xfrm>
            <a:custGeom>
              <a:avLst/>
              <a:gdLst/>
              <a:ahLst/>
              <a:cxnLst/>
              <a:rect l="l" t="t" r="r" b="b"/>
              <a:pathLst>
                <a:path w="2453" h="330" extrusionOk="0">
                  <a:moveTo>
                    <a:pt x="1036" y="0"/>
                  </a:moveTo>
                  <a:cubicBezTo>
                    <a:pt x="941" y="12"/>
                    <a:pt x="834" y="12"/>
                    <a:pt x="726" y="12"/>
                  </a:cubicBezTo>
                  <a:cubicBezTo>
                    <a:pt x="656" y="55"/>
                    <a:pt x="581" y="66"/>
                    <a:pt x="505" y="66"/>
                  </a:cubicBezTo>
                  <a:cubicBezTo>
                    <a:pt x="425" y="66"/>
                    <a:pt x="344" y="53"/>
                    <a:pt x="266" y="53"/>
                  </a:cubicBezTo>
                  <a:cubicBezTo>
                    <a:pt x="170" y="53"/>
                    <a:pt x="79" y="72"/>
                    <a:pt x="0" y="155"/>
                  </a:cubicBezTo>
                  <a:cubicBezTo>
                    <a:pt x="30" y="282"/>
                    <a:pt x="88" y="329"/>
                    <a:pt x="165" y="329"/>
                  </a:cubicBezTo>
                  <a:cubicBezTo>
                    <a:pt x="211" y="329"/>
                    <a:pt x="264" y="313"/>
                    <a:pt x="322" y="286"/>
                  </a:cubicBezTo>
                  <a:lnTo>
                    <a:pt x="2453" y="286"/>
                  </a:lnTo>
                  <a:lnTo>
                    <a:pt x="2453" y="179"/>
                  </a:lnTo>
                  <a:cubicBezTo>
                    <a:pt x="2072" y="119"/>
                    <a:pt x="1679" y="72"/>
                    <a:pt x="1298" y="12"/>
                  </a:cubicBezTo>
                  <a:cubicBezTo>
                    <a:pt x="1253" y="35"/>
                    <a:pt x="1211" y="47"/>
                    <a:pt x="1170" y="47"/>
                  </a:cubicBezTo>
                  <a:cubicBezTo>
                    <a:pt x="1124" y="47"/>
                    <a:pt x="1080" y="32"/>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5"/>
            <p:cNvSpPr/>
            <p:nvPr/>
          </p:nvSpPr>
          <p:spPr>
            <a:xfrm>
              <a:off x="5480125" y="3491625"/>
              <a:ext cx="38425" cy="9050"/>
            </a:xfrm>
            <a:custGeom>
              <a:avLst/>
              <a:gdLst/>
              <a:ahLst/>
              <a:cxnLst/>
              <a:rect l="l" t="t" r="r" b="b"/>
              <a:pathLst>
                <a:path w="1537" h="362" extrusionOk="0">
                  <a:moveTo>
                    <a:pt x="96" y="1"/>
                  </a:moveTo>
                  <a:cubicBezTo>
                    <a:pt x="1" y="96"/>
                    <a:pt x="1" y="179"/>
                    <a:pt x="96" y="275"/>
                  </a:cubicBezTo>
                  <a:lnTo>
                    <a:pt x="382" y="275"/>
                  </a:lnTo>
                  <a:cubicBezTo>
                    <a:pt x="382" y="275"/>
                    <a:pt x="394" y="263"/>
                    <a:pt x="418" y="239"/>
                  </a:cubicBezTo>
                  <a:cubicBezTo>
                    <a:pt x="453" y="239"/>
                    <a:pt x="477" y="251"/>
                    <a:pt x="513" y="286"/>
                  </a:cubicBezTo>
                  <a:cubicBezTo>
                    <a:pt x="745" y="294"/>
                    <a:pt x="971" y="361"/>
                    <a:pt x="1199" y="361"/>
                  </a:cubicBezTo>
                  <a:cubicBezTo>
                    <a:pt x="1311" y="361"/>
                    <a:pt x="1423" y="345"/>
                    <a:pt x="1537" y="298"/>
                  </a:cubicBezTo>
                  <a:cubicBezTo>
                    <a:pt x="1430" y="108"/>
                    <a:pt x="1227" y="156"/>
                    <a:pt x="1061" y="108"/>
                  </a:cubicBezTo>
                  <a:cubicBezTo>
                    <a:pt x="1048" y="110"/>
                    <a:pt x="1036" y="112"/>
                    <a:pt x="1025" y="112"/>
                  </a:cubicBezTo>
                  <a:cubicBezTo>
                    <a:pt x="983" y="112"/>
                    <a:pt x="951" y="91"/>
                    <a:pt x="942" y="25"/>
                  </a:cubicBezTo>
                  <a:cubicBezTo>
                    <a:pt x="656" y="25"/>
                    <a:pt x="382"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5"/>
            <p:cNvSpPr/>
            <p:nvPr/>
          </p:nvSpPr>
          <p:spPr>
            <a:xfrm>
              <a:off x="5392325" y="3472275"/>
              <a:ext cx="32475" cy="11925"/>
            </a:xfrm>
            <a:custGeom>
              <a:avLst/>
              <a:gdLst/>
              <a:ahLst/>
              <a:cxnLst/>
              <a:rect l="l" t="t" r="r" b="b"/>
              <a:pathLst>
                <a:path w="1299" h="477" extrusionOk="0">
                  <a:moveTo>
                    <a:pt x="442" y="1"/>
                  </a:moveTo>
                  <a:cubicBezTo>
                    <a:pt x="403" y="1"/>
                    <a:pt x="361" y="21"/>
                    <a:pt x="322" y="48"/>
                  </a:cubicBezTo>
                  <a:cubicBezTo>
                    <a:pt x="132" y="60"/>
                    <a:pt x="1" y="108"/>
                    <a:pt x="48" y="334"/>
                  </a:cubicBezTo>
                  <a:cubicBezTo>
                    <a:pt x="60" y="334"/>
                    <a:pt x="72" y="334"/>
                    <a:pt x="84" y="334"/>
                  </a:cubicBezTo>
                  <a:cubicBezTo>
                    <a:pt x="435" y="334"/>
                    <a:pt x="778" y="476"/>
                    <a:pt x="1134" y="476"/>
                  </a:cubicBezTo>
                  <a:cubicBezTo>
                    <a:pt x="1188" y="476"/>
                    <a:pt x="1243" y="473"/>
                    <a:pt x="1298" y="465"/>
                  </a:cubicBezTo>
                  <a:cubicBezTo>
                    <a:pt x="1215" y="322"/>
                    <a:pt x="977" y="394"/>
                    <a:pt x="882" y="227"/>
                  </a:cubicBezTo>
                  <a:cubicBezTo>
                    <a:pt x="763" y="203"/>
                    <a:pt x="644" y="203"/>
                    <a:pt x="560" y="96"/>
                  </a:cubicBezTo>
                  <a:cubicBezTo>
                    <a:pt x="529" y="26"/>
                    <a:pt x="487"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5"/>
            <p:cNvSpPr/>
            <p:nvPr/>
          </p:nvSpPr>
          <p:spPr>
            <a:xfrm>
              <a:off x="5400375" y="3469900"/>
              <a:ext cx="24425" cy="4800"/>
            </a:xfrm>
            <a:custGeom>
              <a:avLst/>
              <a:gdLst/>
              <a:ahLst/>
              <a:cxnLst/>
              <a:rect l="l" t="t" r="r" b="b"/>
              <a:pathLst>
                <a:path w="977" h="192" extrusionOk="0">
                  <a:moveTo>
                    <a:pt x="298" y="1"/>
                  </a:moveTo>
                  <a:cubicBezTo>
                    <a:pt x="191" y="24"/>
                    <a:pt x="60" y="12"/>
                    <a:pt x="0" y="143"/>
                  </a:cubicBezTo>
                  <a:cubicBezTo>
                    <a:pt x="72" y="155"/>
                    <a:pt x="155" y="179"/>
                    <a:pt x="238" y="191"/>
                  </a:cubicBezTo>
                  <a:cubicBezTo>
                    <a:pt x="313" y="158"/>
                    <a:pt x="390" y="151"/>
                    <a:pt x="469" y="151"/>
                  </a:cubicBezTo>
                  <a:cubicBezTo>
                    <a:pt x="523" y="151"/>
                    <a:pt x="577" y="154"/>
                    <a:pt x="630" y="154"/>
                  </a:cubicBezTo>
                  <a:cubicBezTo>
                    <a:pt x="750" y="154"/>
                    <a:pt x="869" y="138"/>
                    <a:pt x="976" y="36"/>
                  </a:cubicBezTo>
                  <a:cubicBezTo>
                    <a:pt x="738" y="24"/>
                    <a:pt x="512" y="12"/>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5"/>
            <p:cNvSpPr/>
            <p:nvPr/>
          </p:nvSpPr>
          <p:spPr>
            <a:xfrm>
              <a:off x="5432500" y="3470500"/>
              <a:ext cx="6575" cy="2750"/>
            </a:xfrm>
            <a:custGeom>
              <a:avLst/>
              <a:gdLst/>
              <a:ahLst/>
              <a:cxnLst/>
              <a:rect l="l" t="t" r="r" b="b"/>
              <a:pathLst>
                <a:path w="263" h="110" extrusionOk="0">
                  <a:moveTo>
                    <a:pt x="1" y="0"/>
                  </a:moveTo>
                  <a:cubicBezTo>
                    <a:pt x="42" y="76"/>
                    <a:pt x="80" y="109"/>
                    <a:pt x="120" y="109"/>
                  </a:cubicBezTo>
                  <a:cubicBezTo>
                    <a:pt x="163" y="109"/>
                    <a:pt x="208" y="73"/>
                    <a:pt x="263" y="12"/>
                  </a:cubicBezTo>
                  <a:cubicBezTo>
                    <a:pt x="168" y="12"/>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5"/>
            <p:cNvSpPr/>
            <p:nvPr/>
          </p:nvSpPr>
          <p:spPr>
            <a:xfrm>
              <a:off x="5828400" y="3469000"/>
              <a:ext cx="37825" cy="12525"/>
            </a:xfrm>
            <a:custGeom>
              <a:avLst/>
              <a:gdLst/>
              <a:ahLst/>
              <a:cxnLst/>
              <a:rect l="l" t="t" r="r" b="b"/>
              <a:pathLst>
                <a:path w="1513" h="501" extrusionOk="0">
                  <a:moveTo>
                    <a:pt x="397" y="0"/>
                  </a:moveTo>
                  <a:cubicBezTo>
                    <a:pt x="376" y="0"/>
                    <a:pt x="355" y="4"/>
                    <a:pt x="334" y="13"/>
                  </a:cubicBezTo>
                  <a:cubicBezTo>
                    <a:pt x="203" y="96"/>
                    <a:pt x="0" y="108"/>
                    <a:pt x="84" y="334"/>
                  </a:cubicBezTo>
                  <a:cubicBezTo>
                    <a:pt x="175" y="365"/>
                    <a:pt x="270" y="374"/>
                    <a:pt x="365" y="374"/>
                  </a:cubicBezTo>
                  <a:cubicBezTo>
                    <a:pt x="492" y="374"/>
                    <a:pt x="621" y="358"/>
                    <a:pt x="750" y="358"/>
                  </a:cubicBezTo>
                  <a:cubicBezTo>
                    <a:pt x="896" y="434"/>
                    <a:pt x="1039" y="501"/>
                    <a:pt x="1168" y="501"/>
                  </a:cubicBezTo>
                  <a:cubicBezTo>
                    <a:pt x="1302" y="501"/>
                    <a:pt x="1421" y="428"/>
                    <a:pt x="1512" y="215"/>
                  </a:cubicBezTo>
                  <a:cubicBezTo>
                    <a:pt x="1334" y="156"/>
                    <a:pt x="1131" y="108"/>
                    <a:pt x="941" y="48"/>
                  </a:cubicBezTo>
                  <a:lnTo>
                    <a:pt x="798" y="48"/>
                  </a:lnTo>
                  <a:cubicBezTo>
                    <a:pt x="798" y="37"/>
                    <a:pt x="774" y="37"/>
                    <a:pt x="750" y="13"/>
                  </a:cubicBezTo>
                  <a:cubicBezTo>
                    <a:pt x="741" y="10"/>
                    <a:pt x="733" y="8"/>
                    <a:pt x="725" y="8"/>
                  </a:cubicBezTo>
                  <a:cubicBezTo>
                    <a:pt x="702" y="8"/>
                    <a:pt x="682" y="22"/>
                    <a:pt x="655" y="48"/>
                  </a:cubicBezTo>
                  <a:cubicBezTo>
                    <a:pt x="619" y="37"/>
                    <a:pt x="560" y="37"/>
                    <a:pt x="512" y="37"/>
                  </a:cubicBezTo>
                  <a:cubicBezTo>
                    <a:pt x="474" y="13"/>
                    <a:pt x="435" y="0"/>
                    <a:pt x="3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5"/>
            <p:cNvSpPr/>
            <p:nvPr/>
          </p:nvSpPr>
          <p:spPr>
            <a:xfrm>
              <a:off x="5773025" y="3466175"/>
              <a:ext cx="47350" cy="9850"/>
            </a:xfrm>
            <a:custGeom>
              <a:avLst/>
              <a:gdLst/>
              <a:ahLst/>
              <a:cxnLst/>
              <a:rect l="l" t="t" r="r" b="b"/>
              <a:pathLst>
                <a:path w="1894" h="394" extrusionOk="0">
                  <a:moveTo>
                    <a:pt x="95" y="1"/>
                  </a:moveTo>
                  <a:cubicBezTo>
                    <a:pt x="64" y="1"/>
                    <a:pt x="32" y="3"/>
                    <a:pt x="1" y="7"/>
                  </a:cubicBezTo>
                  <a:cubicBezTo>
                    <a:pt x="96" y="185"/>
                    <a:pt x="346" y="114"/>
                    <a:pt x="429" y="292"/>
                  </a:cubicBezTo>
                  <a:cubicBezTo>
                    <a:pt x="572" y="292"/>
                    <a:pt x="703" y="304"/>
                    <a:pt x="834" y="304"/>
                  </a:cubicBezTo>
                  <a:cubicBezTo>
                    <a:pt x="1030" y="324"/>
                    <a:pt x="1237" y="394"/>
                    <a:pt x="1435" y="394"/>
                  </a:cubicBezTo>
                  <a:cubicBezTo>
                    <a:pt x="1597" y="394"/>
                    <a:pt x="1754" y="346"/>
                    <a:pt x="1894" y="185"/>
                  </a:cubicBezTo>
                  <a:cubicBezTo>
                    <a:pt x="1766" y="90"/>
                    <a:pt x="1627" y="67"/>
                    <a:pt x="1484" y="67"/>
                  </a:cubicBezTo>
                  <a:cubicBezTo>
                    <a:pt x="1357" y="67"/>
                    <a:pt x="1228" y="85"/>
                    <a:pt x="1103" y="85"/>
                  </a:cubicBezTo>
                  <a:cubicBezTo>
                    <a:pt x="1001" y="85"/>
                    <a:pt x="903" y="73"/>
                    <a:pt x="810" y="31"/>
                  </a:cubicBezTo>
                  <a:cubicBezTo>
                    <a:pt x="747" y="50"/>
                    <a:pt x="684" y="57"/>
                    <a:pt x="621" y="57"/>
                  </a:cubicBezTo>
                  <a:cubicBezTo>
                    <a:pt x="445" y="57"/>
                    <a:pt x="272" y="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5"/>
            <p:cNvSpPr/>
            <p:nvPr/>
          </p:nvSpPr>
          <p:spPr>
            <a:xfrm>
              <a:off x="5793275" y="3466275"/>
              <a:ext cx="47650" cy="6700"/>
            </a:xfrm>
            <a:custGeom>
              <a:avLst/>
              <a:gdLst/>
              <a:ahLst/>
              <a:cxnLst/>
              <a:rect l="l" t="t" r="r" b="b"/>
              <a:pathLst>
                <a:path w="1906" h="268" extrusionOk="0">
                  <a:moveTo>
                    <a:pt x="1075" y="1"/>
                  </a:moveTo>
                  <a:cubicBezTo>
                    <a:pt x="758" y="1"/>
                    <a:pt x="440" y="41"/>
                    <a:pt x="125" y="41"/>
                  </a:cubicBezTo>
                  <a:cubicBezTo>
                    <a:pt x="83" y="41"/>
                    <a:pt x="42" y="40"/>
                    <a:pt x="0" y="38"/>
                  </a:cubicBezTo>
                  <a:lnTo>
                    <a:pt x="0" y="38"/>
                  </a:lnTo>
                  <a:cubicBezTo>
                    <a:pt x="155" y="116"/>
                    <a:pt x="319" y="126"/>
                    <a:pt x="485" y="126"/>
                  </a:cubicBezTo>
                  <a:cubicBezTo>
                    <a:pt x="549" y="126"/>
                    <a:pt x="614" y="125"/>
                    <a:pt x="678" y="125"/>
                  </a:cubicBezTo>
                  <a:cubicBezTo>
                    <a:pt x="804" y="125"/>
                    <a:pt x="929" y="131"/>
                    <a:pt x="1048" y="169"/>
                  </a:cubicBezTo>
                  <a:cubicBezTo>
                    <a:pt x="1144" y="242"/>
                    <a:pt x="1241" y="267"/>
                    <a:pt x="1337" y="267"/>
                  </a:cubicBezTo>
                  <a:cubicBezTo>
                    <a:pt x="1479" y="267"/>
                    <a:pt x="1621" y="212"/>
                    <a:pt x="1762" y="169"/>
                  </a:cubicBezTo>
                  <a:cubicBezTo>
                    <a:pt x="1810" y="157"/>
                    <a:pt x="1858" y="157"/>
                    <a:pt x="1905" y="146"/>
                  </a:cubicBezTo>
                  <a:cubicBezTo>
                    <a:pt x="1630" y="31"/>
                    <a:pt x="1353" y="1"/>
                    <a:pt x="10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5"/>
            <p:cNvSpPr/>
            <p:nvPr/>
          </p:nvSpPr>
          <p:spPr>
            <a:xfrm>
              <a:off x="5636400" y="3455625"/>
              <a:ext cx="29800" cy="4125"/>
            </a:xfrm>
            <a:custGeom>
              <a:avLst/>
              <a:gdLst/>
              <a:ahLst/>
              <a:cxnLst/>
              <a:rect l="l" t="t" r="r" b="b"/>
              <a:pathLst>
                <a:path w="1192" h="165" extrusionOk="0">
                  <a:moveTo>
                    <a:pt x="1" y="0"/>
                  </a:moveTo>
                  <a:lnTo>
                    <a:pt x="1" y="0"/>
                  </a:lnTo>
                  <a:cubicBezTo>
                    <a:pt x="176" y="131"/>
                    <a:pt x="358" y="165"/>
                    <a:pt x="542" y="165"/>
                  </a:cubicBezTo>
                  <a:cubicBezTo>
                    <a:pt x="733" y="165"/>
                    <a:pt x="925" y="129"/>
                    <a:pt x="1113" y="129"/>
                  </a:cubicBezTo>
                  <a:cubicBezTo>
                    <a:pt x="1139" y="129"/>
                    <a:pt x="1165" y="129"/>
                    <a:pt x="1191" y="131"/>
                  </a:cubicBezTo>
                  <a:cubicBezTo>
                    <a:pt x="810" y="0"/>
                    <a:pt x="406"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5"/>
            <p:cNvSpPr/>
            <p:nvPr/>
          </p:nvSpPr>
          <p:spPr>
            <a:xfrm>
              <a:off x="5604550" y="3452250"/>
              <a:ext cx="26825" cy="3850"/>
            </a:xfrm>
            <a:custGeom>
              <a:avLst/>
              <a:gdLst/>
              <a:ahLst/>
              <a:cxnLst/>
              <a:rect l="l" t="t" r="r" b="b"/>
              <a:pathLst>
                <a:path w="1073" h="154" extrusionOk="0">
                  <a:moveTo>
                    <a:pt x="576" y="1"/>
                  </a:moveTo>
                  <a:cubicBezTo>
                    <a:pt x="443" y="1"/>
                    <a:pt x="309" y="15"/>
                    <a:pt x="177" y="15"/>
                  </a:cubicBezTo>
                  <a:cubicBezTo>
                    <a:pt x="118" y="15"/>
                    <a:pt x="59" y="12"/>
                    <a:pt x="1" y="4"/>
                  </a:cubicBezTo>
                  <a:lnTo>
                    <a:pt x="1" y="4"/>
                  </a:lnTo>
                  <a:cubicBezTo>
                    <a:pt x="154" y="123"/>
                    <a:pt x="323" y="153"/>
                    <a:pt x="497" y="153"/>
                  </a:cubicBezTo>
                  <a:cubicBezTo>
                    <a:pt x="673" y="153"/>
                    <a:pt x="854" y="122"/>
                    <a:pt x="1028" y="122"/>
                  </a:cubicBezTo>
                  <a:cubicBezTo>
                    <a:pt x="1043" y="122"/>
                    <a:pt x="1058" y="123"/>
                    <a:pt x="1072" y="123"/>
                  </a:cubicBezTo>
                  <a:cubicBezTo>
                    <a:pt x="911" y="23"/>
                    <a:pt x="744" y="1"/>
                    <a:pt x="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5"/>
            <p:cNvSpPr/>
            <p:nvPr/>
          </p:nvSpPr>
          <p:spPr>
            <a:xfrm>
              <a:off x="5690575" y="3459550"/>
              <a:ext cx="25625" cy="3650"/>
            </a:xfrm>
            <a:custGeom>
              <a:avLst/>
              <a:gdLst/>
              <a:ahLst/>
              <a:cxnLst/>
              <a:rect l="l" t="t" r="r" b="b"/>
              <a:pathLst>
                <a:path w="1025" h="146" extrusionOk="0">
                  <a:moveTo>
                    <a:pt x="419" y="0"/>
                  </a:moveTo>
                  <a:cubicBezTo>
                    <a:pt x="283" y="0"/>
                    <a:pt x="144" y="10"/>
                    <a:pt x="1" y="10"/>
                  </a:cubicBezTo>
                  <a:cubicBezTo>
                    <a:pt x="143" y="119"/>
                    <a:pt x="298" y="146"/>
                    <a:pt x="458" y="146"/>
                  </a:cubicBezTo>
                  <a:cubicBezTo>
                    <a:pt x="606" y="146"/>
                    <a:pt x="757" y="123"/>
                    <a:pt x="906" y="123"/>
                  </a:cubicBezTo>
                  <a:cubicBezTo>
                    <a:pt x="946" y="123"/>
                    <a:pt x="985" y="125"/>
                    <a:pt x="1025" y="129"/>
                  </a:cubicBezTo>
                  <a:cubicBezTo>
                    <a:pt x="825" y="22"/>
                    <a:pt x="625"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5"/>
            <p:cNvSpPr/>
            <p:nvPr/>
          </p:nvSpPr>
          <p:spPr>
            <a:xfrm>
              <a:off x="5719450" y="3462875"/>
              <a:ext cx="15800" cy="3700"/>
            </a:xfrm>
            <a:custGeom>
              <a:avLst/>
              <a:gdLst/>
              <a:ahLst/>
              <a:cxnLst/>
              <a:rect l="l" t="t" r="r" b="b"/>
              <a:pathLst>
                <a:path w="632" h="148" extrusionOk="0">
                  <a:moveTo>
                    <a:pt x="126" y="1"/>
                  </a:moveTo>
                  <a:cubicBezTo>
                    <a:pt x="84" y="1"/>
                    <a:pt x="43" y="3"/>
                    <a:pt x="1" y="8"/>
                  </a:cubicBezTo>
                  <a:cubicBezTo>
                    <a:pt x="95" y="121"/>
                    <a:pt x="203" y="148"/>
                    <a:pt x="317" y="148"/>
                  </a:cubicBezTo>
                  <a:cubicBezTo>
                    <a:pt x="419" y="148"/>
                    <a:pt x="525" y="127"/>
                    <a:pt x="632" y="127"/>
                  </a:cubicBezTo>
                  <a:cubicBezTo>
                    <a:pt x="459" y="41"/>
                    <a:pt x="295" y="1"/>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5"/>
            <p:cNvSpPr/>
            <p:nvPr/>
          </p:nvSpPr>
          <p:spPr>
            <a:xfrm>
              <a:off x="5668850" y="3459475"/>
              <a:ext cx="3900" cy="1625"/>
            </a:xfrm>
            <a:custGeom>
              <a:avLst/>
              <a:gdLst/>
              <a:ahLst/>
              <a:cxnLst/>
              <a:rect l="l" t="t" r="r" b="b"/>
              <a:pathLst>
                <a:path w="156" h="65" extrusionOk="0">
                  <a:moveTo>
                    <a:pt x="1" y="1"/>
                  </a:moveTo>
                  <a:cubicBezTo>
                    <a:pt x="12" y="25"/>
                    <a:pt x="36" y="37"/>
                    <a:pt x="48" y="60"/>
                  </a:cubicBezTo>
                  <a:cubicBezTo>
                    <a:pt x="56" y="63"/>
                    <a:pt x="65" y="65"/>
                    <a:pt x="74" y="65"/>
                  </a:cubicBezTo>
                  <a:cubicBezTo>
                    <a:pt x="104" y="65"/>
                    <a:pt x="137" y="4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5"/>
            <p:cNvSpPr/>
            <p:nvPr/>
          </p:nvSpPr>
          <p:spPr>
            <a:xfrm>
              <a:off x="5844475" y="3468600"/>
              <a:ext cx="3875" cy="1625"/>
            </a:xfrm>
            <a:custGeom>
              <a:avLst/>
              <a:gdLst/>
              <a:ahLst/>
              <a:cxnLst/>
              <a:rect l="l" t="t" r="r" b="b"/>
              <a:pathLst>
                <a:path w="155" h="65" extrusionOk="0">
                  <a:moveTo>
                    <a:pt x="76" y="1"/>
                  </a:moveTo>
                  <a:cubicBezTo>
                    <a:pt x="40" y="1"/>
                    <a:pt x="9" y="18"/>
                    <a:pt x="0" y="64"/>
                  </a:cubicBezTo>
                  <a:lnTo>
                    <a:pt x="155" y="64"/>
                  </a:lnTo>
                  <a:cubicBezTo>
                    <a:pt x="131" y="29"/>
                    <a:pt x="131" y="17"/>
                    <a:pt x="107" y="5"/>
                  </a:cubicBezTo>
                  <a:cubicBezTo>
                    <a:pt x="97" y="2"/>
                    <a:pt x="86" y="1"/>
                    <a:pt x="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5"/>
            <p:cNvSpPr/>
            <p:nvPr/>
          </p:nvSpPr>
          <p:spPr>
            <a:xfrm>
              <a:off x="5884050" y="3265400"/>
              <a:ext cx="61350" cy="22975"/>
            </a:xfrm>
            <a:custGeom>
              <a:avLst/>
              <a:gdLst/>
              <a:ahLst/>
              <a:cxnLst/>
              <a:rect l="l" t="t" r="r" b="b"/>
              <a:pathLst>
                <a:path w="2454" h="919" extrusionOk="0">
                  <a:moveTo>
                    <a:pt x="13" y="1"/>
                  </a:moveTo>
                  <a:cubicBezTo>
                    <a:pt x="1" y="61"/>
                    <a:pt x="1" y="120"/>
                    <a:pt x="1" y="180"/>
                  </a:cubicBezTo>
                  <a:cubicBezTo>
                    <a:pt x="477" y="346"/>
                    <a:pt x="989" y="334"/>
                    <a:pt x="1441" y="572"/>
                  </a:cubicBezTo>
                  <a:cubicBezTo>
                    <a:pt x="1370" y="620"/>
                    <a:pt x="1370" y="680"/>
                    <a:pt x="1441" y="715"/>
                  </a:cubicBezTo>
                  <a:cubicBezTo>
                    <a:pt x="1469" y="715"/>
                    <a:pt x="1504" y="714"/>
                    <a:pt x="1538" y="714"/>
                  </a:cubicBezTo>
                  <a:cubicBezTo>
                    <a:pt x="1608" y="714"/>
                    <a:pt x="1680" y="719"/>
                    <a:pt x="1703" y="751"/>
                  </a:cubicBezTo>
                  <a:cubicBezTo>
                    <a:pt x="1815" y="872"/>
                    <a:pt x="1921" y="919"/>
                    <a:pt x="2023" y="919"/>
                  </a:cubicBezTo>
                  <a:cubicBezTo>
                    <a:pt x="2171" y="919"/>
                    <a:pt x="2312" y="821"/>
                    <a:pt x="2453" y="715"/>
                  </a:cubicBezTo>
                  <a:cubicBezTo>
                    <a:pt x="2392" y="387"/>
                    <a:pt x="2109" y="227"/>
                    <a:pt x="1865" y="227"/>
                  </a:cubicBezTo>
                  <a:cubicBezTo>
                    <a:pt x="1826" y="227"/>
                    <a:pt x="1787" y="231"/>
                    <a:pt x="1751" y="239"/>
                  </a:cubicBezTo>
                  <a:cubicBezTo>
                    <a:pt x="1650" y="258"/>
                    <a:pt x="1553" y="266"/>
                    <a:pt x="1457" y="266"/>
                  </a:cubicBezTo>
                  <a:cubicBezTo>
                    <a:pt x="951" y="266"/>
                    <a:pt x="503" y="4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5"/>
            <p:cNvSpPr/>
            <p:nvPr/>
          </p:nvSpPr>
          <p:spPr>
            <a:xfrm>
              <a:off x="5859650" y="3279700"/>
              <a:ext cx="60450" cy="10450"/>
            </a:xfrm>
            <a:custGeom>
              <a:avLst/>
              <a:gdLst/>
              <a:ahLst/>
              <a:cxnLst/>
              <a:rect l="l" t="t" r="r" b="b"/>
              <a:pathLst>
                <a:path w="2418" h="418" extrusionOk="0">
                  <a:moveTo>
                    <a:pt x="2417" y="0"/>
                  </a:moveTo>
                  <a:cubicBezTo>
                    <a:pt x="1837" y="9"/>
                    <a:pt x="1267" y="17"/>
                    <a:pt x="702" y="17"/>
                  </a:cubicBezTo>
                  <a:cubicBezTo>
                    <a:pt x="468" y="17"/>
                    <a:pt x="234" y="16"/>
                    <a:pt x="0" y="12"/>
                  </a:cubicBezTo>
                  <a:lnTo>
                    <a:pt x="0" y="12"/>
                  </a:lnTo>
                  <a:cubicBezTo>
                    <a:pt x="191" y="227"/>
                    <a:pt x="584" y="96"/>
                    <a:pt x="715" y="417"/>
                  </a:cubicBezTo>
                  <a:cubicBezTo>
                    <a:pt x="816" y="204"/>
                    <a:pt x="987" y="138"/>
                    <a:pt x="1191" y="138"/>
                  </a:cubicBezTo>
                  <a:cubicBezTo>
                    <a:pt x="1226" y="138"/>
                    <a:pt x="1261" y="140"/>
                    <a:pt x="1298" y="143"/>
                  </a:cubicBezTo>
                  <a:cubicBezTo>
                    <a:pt x="1322" y="161"/>
                    <a:pt x="1346" y="170"/>
                    <a:pt x="1368" y="170"/>
                  </a:cubicBezTo>
                  <a:cubicBezTo>
                    <a:pt x="1391" y="170"/>
                    <a:pt x="1411" y="161"/>
                    <a:pt x="1429" y="143"/>
                  </a:cubicBezTo>
                  <a:cubicBezTo>
                    <a:pt x="1477" y="179"/>
                    <a:pt x="1536" y="227"/>
                    <a:pt x="1584" y="262"/>
                  </a:cubicBezTo>
                  <a:cubicBezTo>
                    <a:pt x="1584" y="286"/>
                    <a:pt x="1596" y="286"/>
                    <a:pt x="1632" y="298"/>
                  </a:cubicBezTo>
                  <a:cubicBezTo>
                    <a:pt x="1638" y="301"/>
                    <a:pt x="1644" y="303"/>
                    <a:pt x="1650" y="303"/>
                  </a:cubicBezTo>
                  <a:cubicBezTo>
                    <a:pt x="1668" y="303"/>
                    <a:pt x="1688" y="289"/>
                    <a:pt x="1715" y="262"/>
                  </a:cubicBezTo>
                  <a:cubicBezTo>
                    <a:pt x="1774" y="167"/>
                    <a:pt x="1882" y="131"/>
                    <a:pt x="2001" y="131"/>
                  </a:cubicBezTo>
                  <a:lnTo>
                    <a:pt x="2144" y="286"/>
                  </a:lnTo>
                  <a:cubicBezTo>
                    <a:pt x="2144" y="298"/>
                    <a:pt x="2167" y="298"/>
                    <a:pt x="2191" y="310"/>
                  </a:cubicBezTo>
                  <a:cubicBezTo>
                    <a:pt x="2198" y="313"/>
                    <a:pt x="2205" y="315"/>
                    <a:pt x="2212" y="315"/>
                  </a:cubicBezTo>
                  <a:cubicBezTo>
                    <a:pt x="2233" y="315"/>
                    <a:pt x="2257" y="304"/>
                    <a:pt x="2275" y="286"/>
                  </a:cubicBezTo>
                  <a:lnTo>
                    <a:pt x="2417" y="143"/>
                  </a:lnTo>
                  <a:lnTo>
                    <a:pt x="2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5"/>
            <p:cNvSpPr/>
            <p:nvPr/>
          </p:nvSpPr>
          <p:spPr>
            <a:xfrm>
              <a:off x="5965325" y="3269875"/>
              <a:ext cx="20850" cy="15100"/>
            </a:xfrm>
            <a:custGeom>
              <a:avLst/>
              <a:gdLst/>
              <a:ahLst/>
              <a:cxnLst/>
              <a:rect l="l" t="t" r="r" b="b"/>
              <a:pathLst>
                <a:path w="834" h="604" extrusionOk="0">
                  <a:moveTo>
                    <a:pt x="214" y="1"/>
                  </a:moveTo>
                  <a:cubicBezTo>
                    <a:pt x="167" y="96"/>
                    <a:pt x="107" y="179"/>
                    <a:pt x="48" y="263"/>
                  </a:cubicBezTo>
                  <a:cubicBezTo>
                    <a:pt x="0" y="322"/>
                    <a:pt x="0" y="358"/>
                    <a:pt x="48" y="405"/>
                  </a:cubicBezTo>
                  <a:cubicBezTo>
                    <a:pt x="186" y="459"/>
                    <a:pt x="296" y="540"/>
                    <a:pt x="428" y="540"/>
                  </a:cubicBezTo>
                  <a:cubicBezTo>
                    <a:pt x="444" y="540"/>
                    <a:pt x="460" y="539"/>
                    <a:pt x="476" y="536"/>
                  </a:cubicBezTo>
                  <a:cubicBezTo>
                    <a:pt x="522" y="582"/>
                    <a:pt x="571" y="603"/>
                    <a:pt x="619" y="603"/>
                  </a:cubicBezTo>
                  <a:cubicBezTo>
                    <a:pt x="670" y="603"/>
                    <a:pt x="719" y="579"/>
                    <a:pt x="762" y="536"/>
                  </a:cubicBezTo>
                  <a:cubicBezTo>
                    <a:pt x="834" y="108"/>
                    <a:pt x="465" y="120"/>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5"/>
            <p:cNvSpPr/>
            <p:nvPr/>
          </p:nvSpPr>
          <p:spPr>
            <a:xfrm>
              <a:off x="5977225" y="3283275"/>
              <a:ext cx="7175" cy="7175"/>
            </a:xfrm>
            <a:custGeom>
              <a:avLst/>
              <a:gdLst/>
              <a:ahLst/>
              <a:cxnLst/>
              <a:rect l="l" t="t" r="r" b="b"/>
              <a:pathLst>
                <a:path w="287" h="287" extrusionOk="0">
                  <a:moveTo>
                    <a:pt x="0" y="0"/>
                  </a:moveTo>
                  <a:cubicBezTo>
                    <a:pt x="0" y="119"/>
                    <a:pt x="36" y="238"/>
                    <a:pt x="143" y="286"/>
                  </a:cubicBezTo>
                  <a:cubicBezTo>
                    <a:pt x="179" y="203"/>
                    <a:pt x="239" y="96"/>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5"/>
            <p:cNvSpPr/>
            <p:nvPr/>
          </p:nvSpPr>
          <p:spPr>
            <a:xfrm>
              <a:off x="5964425" y="3276725"/>
              <a:ext cx="2100" cy="3600"/>
            </a:xfrm>
            <a:custGeom>
              <a:avLst/>
              <a:gdLst/>
              <a:ahLst/>
              <a:cxnLst/>
              <a:rect l="l" t="t" r="r" b="b"/>
              <a:pathLst>
                <a:path w="84" h="144" extrusionOk="0">
                  <a:moveTo>
                    <a:pt x="84" y="0"/>
                  </a:moveTo>
                  <a:cubicBezTo>
                    <a:pt x="0" y="48"/>
                    <a:pt x="12" y="84"/>
                    <a:pt x="84" y="143"/>
                  </a:cubicBez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5"/>
            <p:cNvSpPr/>
            <p:nvPr/>
          </p:nvSpPr>
          <p:spPr>
            <a:xfrm>
              <a:off x="5912925" y="3287150"/>
              <a:ext cx="3300" cy="2025"/>
            </a:xfrm>
            <a:custGeom>
              <a:avLst/>
              <a:gdLst/>
              <a:ahLst/>
              <a:cxnLst/>
              <a:rect l="l" t="t" r="r" b="b"/>
              <a:pathLst>
                <a:path w="132" h="81" extrusionOk="0">
                  <a:moveTo>
                    <a:pt x="1" y="0"/>
                  </a:moveTo>
                  <a:cubicBezTo>
                    <a:pt x="24" y="54"/>
                    <a:pt x="48" y="81"/>
                    <a:pt x="71" y="81"/>
                  </a:cubicBezTo>
                  <a:cubicBezTo>
                    <a:pt x="93" y="81"/>
                    <a:pt x="114" y="54"/>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5"/>
            <p:cNvSpPr/>
            <p:nvPr/>
          </p:nvSpPr>
          <p:spPr>
            <a:xfrm>
              <a:off x="5909350" y="3283875"/>
              <a:ext cx="3600" cy="3600"/>
            </a:xfrm>
            <a:custGeom>
              <a:avLst/>
              <a:gdLst/>
              <a:ahLst/>
              <a:cxnLst/>
              <a:rect l="l" t="t" r="r" b="b"/>
              <a:pathLst>
                <a:path w="144" h="144" extrusionOk="0">
                  <a:moveTo>
                    <a:pt x="1" y="0"/>
                  </a:moveTo>
                  <a:lnTo>
                    <a:pt x="144" y="143"/>
                  </a:lnTo>
                  <a:cubicBezTo>
                    <a:pt x="96" y="84"/>
                    <a:pt x="37"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5"/>
            <p:cNvSpPr/>
            <p:nvPr/>
          </p:nvSpPr>
          <p:spPr>
            <a:xfrm>
              <a:off x="5891500" y="3283875"/>
              <a:ext cx="3300" cy="1100"/>
            </a:xfrm>
            <a:custGeom>
              <a:avLst/>
              <a:gdLst/>
              <a:ahLst/>
              <a:cxnLst/>
              <a:rect l="l" t="t" r="r" b="b"/>
              <a:pathLst>
                <a:path w="132" h="44" extrusionOk="0">
                  <a:moveTo>
                    <a:pt x="0" y="0"/>
                  </a:moveTo>
                  <a:cubicBezTo>
                    <a:pt x="10" y="18"/>
                    <a:pt x="19" y="44"/>
                    <a:pt x="22" y="44"/>
                  </a:cubicBezTo>
                  <a:cubicBezTo>
                    <a:pt x="24" y="44"/>
                    <a:pt x="24" y="41"/>
                    <a:pt x="24" y="36"/>
                  </a:cubicBezTo>
                  <a:cubicBezTo>
                    <a:pt x="72" y="24"/>
                    <a:pt x="96"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5"/>
            <p:cNvSpPr/>
            <p:nvPr/>
          </p:nvSpPr>
          <p:spPr>
            <a:xfrm>
              <a:off x="5898350" y="3287150"/>
              <a:ext cx="3900" cy="2025"/>
            </a:xfrm>
            <a:custGeom>
              <a:avLst/>
              <a:gdLst/>
              <a:ahLst/>
              <a:cxnLst/>
              <a:rect l="l" t="t" r="r" b="b"/>
              <a:pathLst>
                <a:path w="156" h="81" extrusionOk="0">
                  <a:moveTo>
                    <a:pt x="0" y="0"/>
                  </a:moveTo>
                  <a:cubicBezTo>
                    <a:pt x="30" y="54"/>
                    <a:pt x="57" y="81"/>
                    <a:pt x="82" y="81"/>
                  </a:cubicBezTo>
                  <a:cubicBezTo>
                    <a:pt x="107" y="81"/>
                    <a:pt x="131" y="5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5"/>
            <p:cNvSpPr/>
            <p:nvPr/>
          </p:nvSpPr>
          <p:spPr>
            <a:xfrm>
              <a:off x="5945375" y="3283875"/>
              <a:ext cx="1500" cy="1350"/>
            </a:xfrm>
            <a:custGeom>
              <a:avLst/>
              <a:gdLst/>
              <a:ahLst/>
              <a:cxnLst/>
              <a:rect l="l" t="t" r="r" b="b"/>
              <a:pathLst>
                <a:path w="60" h="54" extrusionOk="0">
                  <a:moveTo>
                    <a:pt x="0" y="0"/>
                  </a:moveTo>
                  <a:lnTo>
                    <a:pt x="0" y="0"/>
                  </a:lnTo>
                  <a:cubicBezTo>
                    <a:pt x="7" y="35"/>
                    <a:pt x="22" y="53"/>
                    <a:pt x="36" y="53"/>
                  </a:cubicBezTo>
                  <a:cubicBezTo>
                    <a:pt x="46" y="53"/>
                    <a:pt x="55" y="44"/>
                    <a:pt x="60" y="24"/>
                  </a:cubicBezTo>
                  <a:cubicBezTo>
                    <a:pt x="60" y="24"/>
                    <a:pt x="1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5"/>
            <p:cNvSpPr/>
            <p:nvPr/>
          </p:nvSpPr>
          <p:spPr>
            <a:xfrm>
              <a:off x="5822450" y="3284450"/>
              <a:ext cx="4475" cy="1275"/>
            </a:xfrm>
            <a:custGeom>
              <a:avLst/>
              <a:gdLst/>
              <a:ahLst/>
              <a:cxnLst/>
              <a:rect l="l" t="t" r="r" b="b"/>
              <a:pathLst>
                <a:path w="179" h="51" extrusionOk="0">
                  <a:moveTo>
                    <a:pt x="0" y="1"/>
                  </a:moveTo>
                  <a:cubicBezTo>
                    <a:pt x="29" y="35"/>
                    <a:pt x="62" y="50"/>
                    <a:pt x="94" y="50"/>
                  </a:cubicBezTo>
                  <a:cubicBezTo>
                    <a:pt x="128" y="50"/>
                    <a:pt x="160" y="32"/>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5"/>
            <p:cNvSpPr/>
            <p:nvPr/>
          </p:nvSpPr>
          <p:spPr>
            <a:xfrm>
              <a:off x="6051050" y="3283875"/>
              <a:ext cx="12525" cy="8725"/>
            </a:xfrm>
            <a:custGeom>
              <a:avLst/>
              <a:gdLst/>
              <a:ahLst/>
              <a:cxnLst/>
              <a:rect l="l" t="t" r="r" b="b"/>
              <a:pathLst>
                <a:path w="501" h="349" extrusionOk="0">
                  <a:moveTo>
                    <a:pt x="60" y="0"/>
                  </a:moveTo>
                  <a:cubicBezTo>
                    <a:pt x="0" y="36"/>
                    <a:pt x="0" y="84"/>
                    <a:pt x="60" y="143"/>
                  </a:cubicBezTo>
                  <a:cubicBezTo>
                    <a:pt x="107" y="203"/>
                    <a:pt x="167" y="250"/>
                    <a:pt x="203" y="310"/>
                  </a:cubicBezTo>
                  <a:cubicBezTo>
                    <a:pt x="251" y="337"/>
                    <a:pt x="299" y="349"/>
                    <a:pt x="345" y="349"/>
                  </a:cubicBezTo>
                  <a:cubicBezTo>
                    <a:pt x="401" y="349"/>
                    <a:pt x="454" y="331"/>
                    <a:pt x="500" y="298"/>
                  </a:cubicBezTo>
                  <a:cubicBezTo>
                    <a:pt x="488" y="203"/>
                    <a:pt x="488" y="119"/>
                    <a:pt x="476" y="24"/>
                  </a:cubicBezTo>
                  <a:cubicBezTo>
                    <a:pt x="345" y="12"/>
                    <a:pt x="191"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5"/>
            <p:cNvSpPr/>
            <p:nvPr/>
          </p:nvSpPr>
          <p:spPr>
            <a:xfrm>
              <a:off x="6056100" y="3290725"/>
              <a:ext cx="7475" cy="3175"/>
            </a:xfrm>
            <a:custGeom>
              <a:avLst/>
              <a:gdLst/>
              <a:ahLst/>
              <a:cxnLst/>
              <a:rect l="l" t="t" r="r" b="b"/>
              <a:pathLst>
                <a:path w="299" h="127" extrusionOk="0">
                  <a:moveTo>
                    <a:pt x="298" y="0"/>
                  </a:moveTo>
                  <a:lnTo>
                    <a:pt x="298" y="0"/>
                  </a:lnTo>
                  <a:cubicBezTo>
                    <a:pt x="203" y="24"/>
                    <a:pt x="108" y="24"/>
                    <a:pt x="1" y="24"/>
                  </a:cubicBezTo>
                  <a:cubicBezTo>
                    <a:pt x="1" y="60"/>
                    <a:pt x="1" y="95"/>
                    <a:pt x="24" y="119"/>
                  </a:cubicBezTo>
                  <a:cubicBezTo>
                    <a:pt x="43" y="124"/>
                    <a:pt x="62" y="126"/>
                    <a:pt x="81" y="126"/>
                  </a:cubicBezTo>
                  <a:cubicBezTo>
                    <a:pt x="160" y="126"/>
                    <a:pt x="241" y="8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5"/>
            <p:cNvSpPr/>
            <p:nvPr/>
          </p:nvSpPr>
          <p:spPr>
            <a:xfrm>
              <a:off x="6047775" y="3283275"/>
              <a:ext cx="4775" cy="4200"/>
            </a:xfrm>
            <a:custGeom>
              <a:avLst/>
              <a:gdLst/>
              <a:ahLst/>
              <a:cxnLst/>
              <a:rect l="l" t="t" r="r" b="b"/>
              <a:pathLst>
                <a:path w="191" h="168" extrusionOk="0">
                  <a:moveTo>
                    <a:pt x="72" y="0"/>
                  </a:moveTo>
                  <a:lnTo>
                    <a:pt x="60" y="24"/>
                  </a:lnTo>
                  <a:cubicBezTo>
                    <a:pt x="0" y="84"/>
                    <a:pt x="0" y="119"/>
                    <a:pt x="60" y="167"/>
                  </a:cubicBezTo>
                  <a:lnTo>
                    <a:pt x="179" y="167"/>
                  </a:lnTo>
                  <a:cubicBezTo>
                    <a:pt x="191" y="119"/>
                    <a:pt x="191" y="60"/>
                    <a:pt x="191" y="24"/>
                  </a:cubicBezTo>
                  <a:cubicBezTo>
                    <a:pt x="155" y="0"/>
                    <a:pt x="119"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5"/>
            <p:cNvSpPr/>
            <p:nvPr/>
          </p:nvSpPr>
          <p:spPr>
            <a:xfrm>
              <a:off x="6045375" y="3283875"/>
              <a:ext cx="3900" cy="4600"/>
            </a:xfrm>
            <a:custGeom>
              <a:avLst/>
              <a:gdLst/>
              <a:ahLst/>
              <a:cxnLst/>
              <a:rect l="l" t="t" r="r" b="b"/>
              <a:pathLst>
                <a:path w="156" h="184" extrusionOk="0">
                  <a:moveTo>
                    <a:pt x="156" y="0"/>
                  </a:moveTo>
                  <a:cubicBezTo>
                    <a:pt x="108" y="36"/>
                    <a:pt x="49" y="84"/>
                    <a:pt x="1" y="143"/>
                  </a:cubicBezTo>
                  <a:cubicBezTo>
                    <a:pt x="1" y="143"/>
                    <a:pt x="13" y="155"/>
                    <a:pt x="49" y="179"/>
                  </a:cubicBezTo>
                  <a:cubicBezTo>
                    <a:pt x="60" y="182"/>
                    <a:pt x="71" y="183"/>
                    <a:pt x="80" y="183"/>
                  </a:cubicBezTo>
                  <a:cubicBezTo>
                    <a:pt x="109" y="183"/>
                    <a:pt x="129" y="170"/>
                    <a:pt x="156" y="143"/>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5"/>
            <p:cNvSpPr/>
            <p:nvPr/>
          </p:nvSpPr>
          <p:spPr>
            <a:xfrm>
              <a:off x="6044200" y="3287150"/>
              <a:ext cx="5075" cy="3300"/>
            </a:xfrm>
            <a:custGeom>
              <a:avLst/>
              <a:gdLst/>
              <a:ahLst/>
              <a:cxnLst/>
              <a:rect l="l" t="t" r="r" b="b"/>
              <a:pathLst>
                <a:path w="203" h="132" extrusionOk="0">
                  <a:moveTo>
                    <a:pt x="48" y="0"/>
                  </a:moveTo>
                  <a:lnTo>
                    <a:pt x="36" y="12"/>
                  </a:lnTo>
                  <a:cubicBezTo>
                    <a:pt x="0" y="60"/>
                    <a:pt x="0" y="95"/>
                    <a:pt x="48" y="131"/>
                  </a:cubicBezTo>
                  <a:cubicBezTo>
                    <a:pt x="96" y="83"/>
                    <a:pt x="155" y="48"/>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5"/>
            <p:cNvSpPr/>
            <p:nvPr/>
          </p:nvSpPr>
          <p:spPr>
            <a:xfrm>
              <a:off x="6043300" y="3287725"/>
              <a:ext cx="2100" cy="3025"/>
            </a:xfrm>
            <a:custGeom>
              <a:avLst/>
              <a:gdLst/>
              <a:ahLst/>
              <a:cxnLst/>
              <a:rect l="l" t="t" r="r" b="b"/>
              <a:pathLst>
                <a:path w="84" h="121" extrusionOk="0">
                  <a:moveTo>
                    <a:pt x="72" y="1"/>
                  </a:moveTo>
                  <a:cubicBezTo>
                    <a:pt x="1" y="49"/>
                    <a:pt x="24" y="84"/>
                    <a:pt x="84" y="120"/>
                  </a:cubicBezTo>
                  <a:cubicBezTo>
                    <a:pt x="84" y="84"/>
                    <a:pt x="72" y="49"/>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5"/>
            <p:cNvSpPr/>
            <p:nvPr/>
          </p:nvSpPr>
          <p:spPr>
            <a:xfrm>
              <a:off x="6092425" y="3292800"/>
              <a:ext cx="8050" cy="4775"/>
            </a:xfrm>
            <a:custGeom>
              <a:avLst/>
              <a:gdLst/>
              <a:ahLst/>
              <a:cxnLst/>
              <a:rect l="l" t="t" r="r" b="b"/>
              <a:pathLst>
                <a:path w="322" h="191" extrusionOk="0">
                  <a:moveTo>
                    <a:pt x="137" y="0"/>
                  </a:moveTo>
                  <a:cubicBezTo>
                    <a:pt x="89" y="0"/>
                    <a:pt x="42" y="24"/>
                    <a:pt x="0" y="72"/>
                  </a:cubicBezTo>
                  <a:lnTo>
                    <a:pt x="0" y="191"/>
                  </a:lnTo>
                  <a:lnTo>
                    <a:pt x="274" y="191"/>
                  </a:lnTo>
                  <a:cubicBezTo>
                    <a:pt x="322" y="155"/>
                    <a:pt x="322" y="119"/>
                    <a:pt x="274" y="72"/>
                  </a:cubicBezTo>
                  <a:cubicBezTo>
                    <a:pt x="232" y="24"/>
                    <a:pt x="185"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5"/>
            <p:cNvSpPr/>
            <p:nvPr/>
          </p:nvSpPr>
          <p:spPr>
            <a:xfrm>
              <a:off x="6099250" y="3294575"/>
              <a:ext cx="3600" cy="3225"/>
            </a:xfrm>
            <a:custGeom>
              <a:avLst/>
              <a:gdLst/>
              <a:ahLst/>
              <a:cxnLst/>
              <a:rect l="l" t="t" r="r" b="b"/>
              <a:pathLst>
                <a:path w="144" h="129" extrusionOk="0">
                  <a:moveTo>
                    <a:pt x="1" y="1"/>
                  </a:moveTo>
                  <a:lnTo>
                    <a:pt x="1" y="120"/>
                  </a:lnTo>
                  <a:cubicBezTo>
                    <a:pt x="25" y="126"/>
                    <a:pt x="49" y="129"/>
                    <a:pt x="72" y="129"/>
                  </a:cubicBezTo>
                  <a:cubicBezTo>
                    <a:pt x="96" y="129"/>
                    <a:pt x="120" y="126"/>
                    <a:pt x="144" y="120"/>
                  </a:cubicBezTo>
                  <a:cubicBezTo>
                    <a:pt x="96" y="84"/>
                    <a:pt x="49"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5"/>
            <p:cNvSpPr/>
            <p:nvPr/>
          </p:nvSpPr>
          <p:spPr>
            <a:xfrm>
              <a:off x="6106700" y="3296375"/>
              <a:ext cx="3600" cy="1350"/>
            </a:xfrm>
            <a:custGeom>
              <a:avLst/>
              <a:gdLst/>
              <a:ahLst/>
              <a:cxnLst/>
              <a:rect l="l" t="t" r="r" b="b"/>
              <a:pathLst>
                <a:path w="144" h="54" extrusionOk="0">
                  <a:moveTo>
                    <a:pt x="108" y="0"/>
                  </a:moveTo>
                  <a:cubicBezTo>
                    <a:pt x="60" y="12"/>
                    <a:pt x="36" y="36"/>
                    <a:pt x="1" y="48"/>
                  </a:cubicBezTo>
                  <a:cubicBezTo>
                    <a:pt x="32" y="48"/>
                    <a:pt x="64" y="53"/>
                    <a:pt x="96" y="53"/>
                  </a:cubicBezTo>
                  <a:cubicBezTo>
                    <a:pt x="112" y="53"/>
                    <a:pt x="128" y="52"/>
                    <a:pt x="144" y="48"/>
                  </a:cubicBezTo>
                  <a:cubicBezTo>
                    <a:pt x="144" y="36"/>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5"/>
            <p:cNvSpPr/>
            <p:nvPr/>
          </p:nvSpPr>
          <p:spPr>
            <a:xfrm>
              <a:off x="5361975" y="3549375"/>
              <a:ext cx="39300" cy="35150"/>
            </a:xfrm>
            <a:custGeom>
              <a:avLst/>
              <a:gdLst/>
              <a:ahLst/>
              <a:cxnLst/>
              <a:rect l="l" t="t" r="r" b="b"/>
              <a:pathLst>
                <a:path w="1572" h="1406" extrusionOk="0">
                  <a:moveTo>
                    <a:pt x="357" y="1"/>
                  </a:moveTo>
                  <a:cubicBezTo>
                    <a:pt x="0" y="48"/>
                    <a:pt x="203" y="298"/>
                    <a:pt x="203" y="465"/>
                  </a:cubicBezTo>
                  <a:cubicBezTo>
                    <a:pt x="203" y="822"/>
                    <a:pt x="286" y="1144"/>
                    <a:pt x="560" y="1405"/>
                  </a:cubicBezTo>
                  <a:cubicBezTo>
                    <a:pt x="893" y="1358"/>
                    <a:pt x="1203" y="1310"/>
                    <a:pt x="1536" y="1263"/>
                  </a:cubicBezTo>
                  <a:cubicBezTo>
                    <a:pt x="1572" y="1215"/>
                    <a:pt x="1572" y="1167"/>
                    <a:pt x="1548" y="1108"/>
                  </a:cubicBezTo>
                  <a:cubicBezTo>
                    <a:pt x="1500" y="1060"/>
                    <a:pt x="1441" y="1024"/>
                    <a:pt x="1381" y="1013"/>
                  </a:cubicBezTo>
                  <a:cubicBezTo>
                    <a:pt x="1215" y="965"/>
                    <a:pt x="1036" y="1001"/>
                    <a:pt x="881" y="941"/>
                  </a:cubicBezTo>
                  <a:cubicBezTo>
                    <a:pt x="822" y="905"/>
                    <a:pt x="786" y="882"/>
                    <a:pt x="738" y="846"/>
                  </a:cubicBezTo>
                  <a:cubicBezTo>
                    <a:pt x="703" y="786"/>
                    <a:pt x="667" y="715"/>
                    <a:pt x="655" y="643"/>
                  </a:cubicBezTo>
                  <a:cubicBezTo>
                    <a:pt x="619" y="572"/>
                    <a:pt x="596" y="489"/>
                    <a:pt x="536" y="429"/>
                  </a:cubicBezTo>
                  <a:cubicBezTo>
                    <a:pt x="476" y="298"/>
                    <a:pt x="417" y="155"/>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5"/>
            <p:cNvSpPr/>
            <p:nvPr/>
          </p:nvSpPr>
          <p:spPr>
            <a:xfrm>
              <a:off x="5398575" y="3570200"/>
              <a:ext cx="16100" cy="11350"/>
            </a:xfrm>
            <a:custGeom>
              <a:avLst/>
              <a:gdLst/>
              <a:ahLst/>
              <a:cxnLst/>
              <a:rect l="l" t="t" r="r" b="b"/>
              <a:pathLst>
                <a:path w="644" h="454" extrusionOk="0">
                  <a:moveTo>
                    <a:pt x="286" y="1"/>
                  </a:moveTo>
                  <a:cubicBezTo>
                    <a:pt x="203" y="13"/>
                    <a:pt x="132" y="49"/>
                    <a:pt x="72" y="96"/>
                  </a:cubicBezTo>
                  <a:cubicBezTo>
                    <a:pt x="24" y="132"/>
                    <a:pt x="1" y="180"/>
                    <a:pt x="1" y="239"/>
                  </a:cubicBezTo>
                  <a:cubicBezTo>
                    <a:pt x="24" y="251"/>
                    <a:pt x="48" y="275"/>
                    <a:pt x="72" y="287"/>
                  </a:cubicBezTo>
                  <a:cubicBezTo>
                    <a:pt x="96" y="334"/>
                    <a:pt x="144" y="358"/>
                    <a:pt x="203" y="358"/>
                  </a:cubicBezTo>
                  <a:cubicBezTo>
                    <a:pt x="263" y="370"/>
                    <a:pt x="310" y="382"/>
                    <a:pt x="346" y="418"/>
                  </a:cubicBezTo>
                  <a:cubicBezTo>
                    <a:pt x="382" y="453"/>
                    <a:pt x="429" y="453"/>
                    <a:pt x="465" y="453"/>
                  </a:cubicBezTo>
                  <a:cubicBezTo>
                    <a:pt x="644" y="311"/>
                    <a:pt x="465" y="168"/>
                    <a:pt x="465" y="37"/>
                  </a:cubicBezTo>
                  <a:cubicBezTo>
                    <a:pt x="429" y="37"/>
                    <a:pt x="382" y="37"/>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5"/>
            <p:cNvSpPr/>
            <p:nvPr/>
          </p:nvSpPr>
          <p:spPr>
            <a:xfrm>
              <a:off x="5402150" y="3577650"/>
              <a:ext cx="5075" cy="3000"/>
            </a:xfrm>
            <a:custGeom>
              <a:avLst/>
              <a:gdLst/>
              <a:ahLst/>
              <a:cxnLst/>
              <a:rect l="l" t="t" r="r" b="b"/>
              <a:pathLst>
                <a:path w="203" h="120" extrusionOk="0">
                  <a:moveTo>
                    <a:pt x="60" y="1"/>
                  </a:moveTo>
                  <a:cubicBezTo>
                    <a:pt x="1" y="48"/>
                    <a:pt x="1" y="96"/>
                    <a:pt x="60" y="120"/>
                  </a:cubicBezTo>
                  <a:lnTo>
                    <a:pt x="203" y="120"/>
                  </a:lnTo>
                  <a:cubicBezTo>
                    <a:pt x="167" y="72"/>
                    <a:pt x="10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5"/>
            <p:cNvSpPr/>
            <p:nvPr/>
          </p:nvSpPr>
          <p:spPr>
            <a:xfrm>
              <a:off x="5399775" y="3577350"/>
              <a:ext cx="3900" cy="3300"/>
            </a:xfrm>
            <a:custGeom>
              <a:avLst/>
              <a:gdLst/>
              <a:ahLst/>
              <a:cxnLst/>
              <a:rect l="l" t="t" r="r" b="b"/>
              <a:pathLst>
                <a:path w="156" h="132" extrusionOk="0">
                  <a:moveTo>
                    <a:pt x="0" y="1"/>
                  </a:moveTo>
                  <a:lnTo>
                    <a:pt x="0" y="132"/>
                  </a:lnTo>
                  <a:lnTo>
                    <a:pt x="155" y="132"/>
                  </a:lnTo>
                  <a:lnTo>
                    <a:pt x="155" y="13"/>
                  </a:lnTo>
                  <a:cubicBezTo>
                    <a:pt x="107" y="13"/>
                    <a:pt x="48"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5"/>
            <p:cNvSpPr/>
            <p:nvPr/>
          </p:nvSpPr>
          <p:spPr>
            <a:xfrm>
              <a:off x="5511100" y="3602650"/>
              <a:ext cx="10725" cy="4200"/>
            </a:xfrm>
            <a:custGeom>
              <a:avLst/>
              <a:gdLst/>
              <a:ahLst/>
              <a:cxnLst/>
              <a:rect l="l" t="t" r="r" b="b"/>
              <a:pathLst>
                <a:path w="429" h="168" extrusionOk="0">
                  <a:moveTo>
                    <a:pt x="429" y="1"/>
                  </a:moveTo>
                  <a:lnTo>
                    <a:pt x="429" y="1"/>
                  </a:lnTo>
                  <a:cubicBezTo>
                    <a:pt x="405" y="3"/>
                    <a:pt x="380" y="3"/>
                    <a:pt x="356" y="3"/>
                  </a:cubicBezTo>
                  <a:cubicBezTo>
                    <a:pt x="337" y="3"/>
                    <a:pt x="317" y="3"/>
                    <a:pt x="298" y="3"/>
                  </a:cubicBezTo>
                  <a:cubicBezTo>
                    <a:pt x="186" y="3"/>
                    <a:pt x="77" y="12"/>
                    <a:pt x="0" y="132"/>
                  </a:cubicBezTo>
                  <a:cubicBezTo>
                    <a:pt x="48" y="144"/>
                    <a:pt x="95" y="167"/>
                    <a:pt x="131" y="167"/>
                  </a:cubicBezTo>
                  <a:lnTo>
                    <a:pt x="417" y="167"/>
                  </a:lnTo>
                  <a:cubicBezTo>
                    <a:pt x="417" y="120"/>
                    <a:pt x="429" y="60"/>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5"/>
            <p:cNvSpPr/>
            <p:nvPr/>
          </p:nvSpPr>
          <p:spPr>
            <a:xfrm>
              <a:off x="5478650" y="3614275"/>
              <a:ext cx="3900" cy="2700"/>
            </a:xfrm>
            <a:custGeom>
              <a:avLst/>
              <a:gdLst/>
              <a:ahLst/>
              <a:cxnLst/>
              <a:rect l="l" t="t" r="r" b="b"/>
              <a:pathLst>
                <a:path w="156" h="108" extrusionOk="0">
                  <a:moveTo>
                    <a:pt x="155" y="0"/>
                  </a:moveTo>
                  <a:lnTo>
                    <a:pt x="155" y="0"/>
                  </a:lnTo>
                  <a:cubicBezTo>
                    <a:pt x="84" y="12"/>
                    <a:pt x="36" y="36"/>
                    <a:pt x="0" y="107"/>
                  </a:cubicBezTo>
                  <a:cubicBezTo>
                    <a:pt x="48" y="72"/>
                    <a:pt x="108"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5"/>
            <p:cNvSpPr/>
            <p:nvPr/>
          </p:nvSpPr>
          <p:spPr>
            <a:xfrm>
              <a:off x="5347675" y="3483250"/>
              <a:ext cx="13425" cy="24525"/>
            </a:xfrm>
            <a:custGeom>
              <a:avLst/>
              <a:gdLst/>
              <a:ahLst/>
              <a:cxnLst/>
              <a:rect l="l" t="t" r="r" b="b"/>
              <a:pathLst>
                <a:path w="537" h="981" extrusionOk="0">
                  <a:moveTo>
                    <a:pt x="296" y="0"/>
                  </a:moveTo>
                  <a:cubicBezTo>
                    <a:pt x="264" y="0"/>
                    <a:pt x="239" y="31"/>
                    <a:pt x="239" y="74"/>
                  </a:cubicBezTo>
                  <a:lnTo>
                    <a:pt x="203" y="205"/>
                  </a:lnTo>
                  <a:cubicBezTo>
                    <a:pt x="167" y="264"/>
                    <a:pt x="120" y="324"/>
                    <a:pt x="96" y="371"/>
                  </a:cubicBezTo>
                  <a:cubicBezTo>
                    <a:pt x="96" y="419"/>
                    <a:pt x="84" y="443"/>
                    <a:pt x="60" y="491"/>
                  </a:cubicBezTo>
                  <a:cubicBezTo>
                    <a:pt x="1" y="586"/>
                    <a:pt x="1" y="681"/>
                    <a:pt x="84" y="776"/>
                  </a:cubicBezTo>
                  <a:cubicBezTo>
                    <a:pt x="96" y="812"/>
                    <a:pt x="108" y="860"/>
                    <a:pt x="96" y="907"/>
                  </a:cubicBezTo>
                  <a:cubicBezTo>
                    <a:pt x="122" y="953"/>
                    <a:pt x="145" y="981"/>
                    <a:pt x="170" y="981"/>
                  </a:cubicBezTo>
                  <a:cubicBezTo>
                    <a:pt x="190" y="981"/>
                    <a:pt x="212" y="962"/>
                    <a:pt x="239" y="919"/>
                  </a:cubicBezTo>
                  <a:cubicBezTo>
                    <a:pt x="441" y="717"/>
                    <a:pt x="513" y="479"/>
                    <a:pt x="536" y="205"/>
                  </a:cubicBezTo>
                  <a:cubicBezTo>
                    <a:pt x="441" y="181"/>
                    <a:pt x="382" y="98"/>
                    <a:pt x="334" y="14"/>
                  </a:cubicBezTo>
                  <a:cubicBezTo>
                    <a:pt x="321" y="4"/>
                    <a:pt x="308"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5"/>
            <p:cNvSpPr/>
            <p:nvPr/>
          </p:nvSpPr>
          <p:spPr>
            <a:xfrm>
              <a:off x="5388450" y="3351425"/>
              <a:ext cx="11050" cy="18200"/>
            </a:xfrm>
            <a:custGeom>
              <a:avLst/>
              <a:gdLst/>
              <a:ahLst/>
              <a:cxnLst/>
              <a:rect l="l" t="t" r="r" b="b"/>
              <a:pathLst>
                <a:path w="442" h="728" extrusionOk="0">
                  <a:moveTo>
                    <a:pt x="441" y="1"/>
                  </a:moveTo>
                  <a:cubicBezTo>
                    <a:pt x="394" y="1"/>
                    <a:pt x="370" y="13"/>
                    <a:pt x="322" y="37"/>
                  </a:cubicBezTo>
                  <a:cubicBezTo>
                    <a:pt x="239" y="251"/>
                    <a:pt x="37" y="453"/>
                    <a:pt x="1" y="715"/>
                  </a:cubicBezTo>
                  <a:cubicBezTo>
                    <a:pt x="60" y="727"/>
                    <a:pt x="96" y="727"/>
                    <a:pt x="156" y="727"/>
                  </a:cubicBezTo>
                  <a:cubicBezTo>
                    <a:pt x="203" y="668"/>
                    <a:pt x="263" y="644"/>
                    <a:pt x="310" y="584"/>
                  </a:cubicBezTo>
                  <a:cubicBezTo>
                    <a:pt x="358" y="537"/>
                    <a:pt x="394" y="489"/>
                    <a:pt x="441" y="430"/>
                  </a:cubicBezTo>
                  <a:lnTo>
                    <a:pt x="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5"/>
            <p:cNvSpPr/>
            <p:nvPr/>
          </p:nvSpPr>
          <p:spPr>
            <a:xfrm>
              <a:off x="5344700" y="3527950"/>
              <a:ext cx="5100" cy="17875"/>
            </a:xfrm>
            <a:custGeom>
              <a:avLst/>
              <a:gdLst/>
              <a:ahLst/>
              <a:cxnLst/>
              <a:rect l="l" t="t" r="r" b="b"/>
              <a:pathLst>
                <a:path w="204" h="715" extrusionOk="0">
                  <a:moveTo>
                    <a:pt x="179" y="0"/>
                  </a:moveTo>
                  <a:lnTo>
                    <a:pt x="179" y="0"/>
                  </a:lnTo>
                  <a:cubicBezTo>
                    <a:pt x="1" y="238"/>
                    <a:pt x="1" y="477"/>
                    <a:pt x="203" y="715"/>
                  </a:cubicBezTo>
                  <a:cubicBezTo>
                    <a:pt x="179" y="477"/>
                    <a:pt x="179" y="23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5"/>
            <p:cNvSpPr/>
            <p:nvPr/>
          </p:nvSpPr>
          <p:spPr>
            <a:xfrm>
              <a:off x="5399475" y="3340425"/>
              <a:ext cx="5375" cy="11025"/>
            </a:xfrm>
            <a:custGeom>
              <a:avLst/>
              <a:gdLst/>
              <a:ahLst/>
              <a:cxnLst/>
              <a:rect l="l" t="t" r="r" b="b"/>
              <a:pathLst>
                <a:path w="215" h="441" extrusionOk="0">
                  <a:moveTo>
                    <a:pt x="131" y="0"/>
                  </a:moveTo>
                  <a:cubicBezTo>
                    <a:pt x="0" y="131"/>
                    <a:pt x="12" y="274"/>
                    <a:pt x="0" y="441"/>
                  </a:cubicBezTo>
                  <a:cubicBezTo>
                    <a:pt x="131" y="393"/>
                    <a:pt x="167" y="274"/>
                    <a:pt x="179" y="155"/>
                  </a:cubicBezTo>
                  <a:lnTo>
                    <a:pt x="215" y="96"/>
                  </a:lnTo>
                  <a:lnTo>
                    <a:pt x="179" y="36"/>
                  </a:ln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5"/>
            <p:cNvSpPr/>
            <p:nvPr/>
          </p:nvSpPr>
          <p:spPr>
            <a:xfrm>
              <a:off x="5348875" y="3551150"/>
              <a:ext cx="4475" cy="11950"/>
            </a:xfrm>
            <a:custGeom>
              <a:avLst/>
              <a:gdLst/>
              <a:ahLst/>
              <a:cxnLst/>
              <a:rect l="l" t="t" r="r" b="b"/>
              <a:pathLst>
                <a:path w="179" h="478" extrusionOk="0">
                  <a:moveTo>
                    <a:pt x="48" y="1"/>
                  </a:moveTo>
                  <a:cubicBezTo>
                    <a:pt x="36" y="180"/>
                    <a:pt x="0" y="358"/>
                    <a:pt x="179" y="477"/>
                  </a:cubicBezTo>
                  <a:cubicBezTo>
                    <a:pt x="167" y="322"/>
                    <a:pt x="131" y="156"/>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5"/>
            <p:cNvSpPr/>
            <p:nvPr/>
          </p:nvSpPr>
          <p:spPr>
            <a:xfrm>
              <a:off x="5350050" y="3505925"/>
              <a:ext cx="3600" cy="8950"/>
            </a:xfrm>
            <a:custGeom>
              <a:avLst/>
              <a:gdLst/>
              <a:ahLst/>
              <a:cxnLst/>
              <a:rect l="l" t="t" r="r" b="b"/>
              <a:pathLst>
                <a:path w="144" h="358" extrusionOk="0">
                  <a:moveTo>
                    <a:pt x="1" y="0"/>
                  </a:moveTo>
                  <a:cubicBezTo>
                    <a:pt x="1" y="107"/>
                    <a:pt x="1" y="226"/>
                    <a:pt x="13" y="357"/>
                  </a:cubicBezTo>
                  <a:cubicBezTo>
                    <a:pt x="132" y="262"/>
                    <a:pt x="120" y="131"/>
                    <a:pt x="144" y="12"/>
                  </a:cubicBezTo>
                  <a:cubicBezTo>
                    <a:pt x="108" y="12"/>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5"/>
            <p:cNvSpPr/>
            <p:nvPr/>
          </p:nvSpPr>
          <p:spPr>
            <a:xfrm>
              <a:off x="5345900" y="3495500"/>
              <a:ext cx="3900" cy="7175"/>
            </a:xfrm>
            <a:custGeom>
              <a:avLst/>
              <a:gdLst/>
              <a:ahLst/>
              <a:cxnLst/>
              <a:rect l="l" t="t" r="r" b="b"/>
              <a:pathLst>
                <a:path w="156" h="287" extrusionOk="0">
                  <a:moveTo>
                    <a:pt x="131" y="1"/>
                  </a:moveTo>
                  <a:lnTo>
                    <a:pt x="131" y="1"/>
                  </a:lnTo>
                  <a:cubicBezTo>
                    <a:pt x="0" y="108"/>
                    <a:pt x="12" y="191"/>
                    <a:pt x="155" y="286"/>
                  </a:cubicBezTo>
                  <a:cubicBezTo>
                    <a:pt x="155" y="191"/>
                    <a:pt x="131" y="84"/>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5"/>
            <p:cNvSpPr/>
            <p:nvPr/>
          </p:nvSpPr>
          <p:spPr>
            <a:xfrm>
              <a:off x="5357200" y="3466925"/>
              <a:ext cx="3300" cy="7775"/>
            </a:xfrm>
            <a:custGeom>
              <a:avLst/>
              <a:gdLst/>
              <a:ahLst/>
              <a:cxnLst/>
              <a:rect l="l" t="t" r="r" b="b"/>
              <a:pathLst>
                <a:path w="132" h="311" extrusionOk="0">
                  <a:moveTo>
                    <a:pt x="132" y="1"/>
                  </a:moveTo>
                  <a:cubicBezTo>
                    <a:pt x="1" y="60"/>
                    <a:pt x="1" y="179"/>
                    <a:pt x="13" y="310"/>
                  </a:cubicBezTo>
                  <a:cubicBezTo>
                    <a:pt x="36" y="298"/>
                    <a:pt x="84" y="274"/>
                    <a:pt x="120" y="262"/>
                  </a:cubicBezTo>
                  <a:cubicBezTo>
                    <a:pt x="120" y="179"/>
                    <a:pt x="132" y="84"/>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5"/>
            <p:cNvSpPr/>
            <p:nvPr/>
          </p:nvSpPr>
          <p:spPr>
            <a:xfrm>
              <a:off x="5353325" y="3563075"/>
              <a:ext cx="3300" cy="7150"/>
            </a:xfrm>
            <a:custGeom>
              <a:avLst/>
              <a:gdLst/>
              <a:ahLst/>
              <a:cxnLst/>
              <a:rect l="l" t="t" r="r" b="b"/>
              <a:pathLst>
                <a:path w="132" h="286" extrusionOk="0">
                  <a:moveTo>
                    <a:pt x="1" y="0"/>
                  </a:moveTo>
                  <a:cubicBezTo>
                    <a:pt x="1" y="119"/>
                    <a:pt x="13" y="226"/>
                    <a:pt x="120" y="286"/>
                  </a:cubicBezTo>
                  <a:cubicBezTo>
                    <a:pt x="132" y="167"/>
                    <a:pt x="108" y="8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5"/>
            <p:cNvSpPr/>
            <p:nvPr/>
          </p:nvSpPr>
          <p:spPr>
            <a:xfrm>
              <a:off x="5353325" y="3477650"/>
              <a:ext cx="3000" cy="7450"/>
            </a:xfrm>
            <a:custGeom>
              <a:avLst/>
              <a:gdLst/>
              <a:ahLst/>
              <a:cxnLst/>
              <a:rect l="l" t="t" r="r" b="b"/>
              <a:pathLst>
                <a:path w="120" h="298" extrusionOk="0">
                  <a:moveTo>
                    <a:pt x="120" y="0"/>
                  </a:moveTo>
                  <a:cubicBezTo>
                    <a:pt x="13" y="72"/>
                    <a:pt x="1" y="179"/>
                    <a:pt x="1" y="298"/>
                  </a:cubicBezTo>
                  <a:cubicBezTo>
                    <a:pt x="37" y="286"/>
                    <a:pt x="72" y="250"/>
                    <a:pt x="108" y="238"/>
                  </a:cubicBezTo>
                  <a:cubicBezTo>
                    <a:pt x="120" y="143"/>
                    <a:pt x="120" y="72"/>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5"/>
            <p:cNvSpPr/>
            <p:nvPr/>
          </p:nvSpPr>
          <p:spPr>
            <a:xfrm>
              <a:off x="5364050" y="3419900"/>
              <a:ext cx="3600" cy="3900"/>
            </a:xfrm>
            <a:custGeom>
              <a:avLst/>
              <a:gdLst/>
              <a:ahLst/>
              <a:cxnLst/>
              <a:rect l="l" t="t" r="r" b="b"/>
              <a:pathLst>
                <a:path w="144" h="156" extrusionOk="0">
                  <a:moveTo>
                    <a:pt x="143" y="0"/>
                  </a:moveTo>
                  <a:cubicBezTo>
                    <a:pt x="96" y="48"/>
                    <a:pt x="48" y="107"/>
                    <a:pt x="1" y="155"/>
                  </a:cubicBezTo>
                  <a:cubicBezTo>
                    <a:pt x="48" y="107"/>
                    <a:pt x="96" y="6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5"/>
            <p:cNvSpPr/>
            <p:nvPr/>
          </p:nvSpPr>
          <p:spPr>
            <a:xfrm>
              <a:off x="5364050" y="3584500"/>
              <a:ext cx="3600" cy="3900"/>
            </a:xfrm>
            <a:custGeom>
              <a:avLst/>
              <a:gdLst/>
              <a:ahLst/>
              <a:cxnLst/>
              <a:rect l="l" t="t" r="r" b="b"/>
              <a:pathLst>
                <a:path w="144" h="156" extrusionOk="0">
                  <a:moveTo>
                    <a:pt x="1" y="0"/>
                  </a:moveTo>
                  <a:cubicBezTo>
                    <a:pt x="48" y="60"/>
                    <a:pt x="96" y="120"/>
                    <a:pt x="143" y="155"/>
                  </a:cubicBezTo>
                  <a:cubicBezTo>
                    <a:pt x="120" y="72"/>
                    <a:pt x="8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5"/>
            <p:cNvSpPr/>
            <p:nvPr/>
          </p:nvSpPr>
          <p:spPr>
            <a:xfrm>
              <a:off x="5360775" y="3434175"/>
              <a:ext cx="3000" cy="3600"/>
            </a:xfrm>
            <a:custGeom>
              <a:avLst/>
              <a:gdLst/>
              <a:ahLst/>
              <a:cxnLst/>
              <a:rect l="l" t="t" r="r" b="b"/>
              <a:pathLst>
                <a:path w="120" h="144" extrusionOk="0">
                  <a:moveTo>
                    <a:pt x="120" y="1"/>
                  </a:moveTo>
                  <a:cubicBezTo>
                    <a:pt x="72" y="37"/>
                    <a:pt x="48" y="96"/>
                    <a:pt x="1" y="144"/>
                  </a:cubicBezTo>
                  <a:cubicBezTo>
                    <a:pt x="48" y="96"/>
                    <a:pt x="96" y="6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5"/>
            <p:cNvSpPr/>
            <p:nvPr/>
          </p:nvSpPr>
          <p:spPr>
            <a:xfrm>
              <a:off x="5361075" y="3579450"/>
              <a:ext cx="3600" cy="5375"/>
            </a:xfrm>
            <a:custGeom>
              <a:avLst/>
              <a:gdLst/>
              <a:ahLst/>
              <a:cxnLst/>
              <a:rect l="l" t="t" r="r" b="b"/>
              <a:pathLst>
                <a:path w="144" h="215" extrusionOk="0">
                  <a:moveTo>
                    <a:pt x="0" y="0"/>
                  </a:moveTo>
                  <a:cubicBezTo>
                    <a:pt x="0" y="107"/>
                    <a:pt x="48" y="167"/>
                    <a:pt x="143" y="214"/>
                  </a:cubicBezTo>
                  <a:cubicBezTo>
                    <a:pt x="143" y="119"/>
                    <a:pt x="96"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5"/>
            <p:cNvSpPr/>
            <p:nvPr/>
          </p:nvSpPr>
          <p:spPr>
            <a:xfrm>
              <a:off x="5349775" y="3488350"/>
              <a:ext cx="2400" cy="4200"/>
            </a:xfrm>
            <a:custGeom>
              <a:avLst/>
              <a:gdLst/>
              <a:ahLst/>
              <a:cxnLst/>
              <a:rect l="l" t="t" r="r" b="b"/>
              <a:pathLst>
                <a:path w="96" h="168" extrusionOk="0">
                  <a:moveTo>
                    <a:pt x="95" y="1"/>
                  </a:moveTo>
                  <a:lnTo>
                    <a:pt x="95" y="1"/>
                  </a:lnTo>
                  <a:cubicBezTo>
                    <a:pt x="86" y="19"/>
                    <a:pt x="75" y="40"/>
                    <a:pt x="62" y="62"/>
                  </a:cubicBezTo>
                  <a:lnTo>
                    <a:pt x="62" y="62"/>
                  </a:lnTo>
                  <a:cubicBezTo>
                    <a:pt x="75" y="42"/>
                    <a:pt x="87" y="22"/>
                    <a:pt x="95" y="1"/>
                  </a:cubicBezTo>
                  <a:close/>
                  <a:moveTo>
                    <a:pt x="62" y="62"/>
                  </a:moveTo>
                  <a:cubicBezTo>
                    <a:pt x="40" y="96"/>
                    <a:pt x="15" y="129"/>
                    <a:pt x="0" y="167"/>
                  </a:cubicBezTo>
                  <a:cubicBezTo>
                    <a:pt x="22" y="131"/>
                    <a:pt x="43" y="95"/>
                    <a:pt x="62" y="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5"/>
            <p:cNvSpPr/>
            <p:nvPr/>
          </p:nvSpPr>
          <p:spPr>
            <a:xfrm>
              <a:off x="5346200" y="3473775"/>
              <a:ext cx="3600" cy="3600"/>
            </a:xfrm>
            <a:custGeom>
              <a:avLst/>
              <a:gdLst/>
              <a:ahLst/>
              <a:cxnLst/>
              <a:rect l="l" t="t" r="r" b="b"/>
              <a:pathLst>
                <a:path w="144" h="144" extrusionOk="0">
                  <a:moveTo>
                    <a:pt x="0" y="143"/>
                  </a:move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5"/>
            <p:cNvSpPr/>
            <p:nvPr/>
          </p:nvSpPr>
          <p:spPr>
            <a:xfrm>
              <a:off x="5347375" y="3520500"/>
              <a:ext cx="2425" cy="3300"/>
            </a:xfrm>
            <a:custGeom>
              <a:avLst/>
              <a:gdLst/>
              <a:ahLst/>
              <a:cxnLst/>
              <a:rect l="l" t="t" r="r" b="b"/>
              <a:pathLst>
                <a:path w="97" h="132" extrusionOk="0">
                  <a:moveTo>
                    <a:pt x="96" y="1"/>
                  </a:moveTo>
                  <a:cubicBezTo>
                    <a:pt x="1" y="36"/>
                    <a:pt x="1" y="84"/>
                    <a:pt x="72" y="132"/>
                  </a:cubicBezTo>
                  <a:cubicBezTo>
                    <a:pt x="96" y="84"/>
                    <a:pt x="96" y="36"/>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5"/>
            <p:cNvSpPr/>
            <p:nvPr/>
          </p:nvSpPr>
          <p:spPr>
            <a:xfrm>
              <a:off x="5357200" y="3573475"/>
              <a:ext cx="2400" cy="4200"/>
            </a:xfrm>
            <a:custGeom>
              <a:avLst/>
              <a:gdLst/>
              <a:ahLst/>
              <a:cxnLst/>
              <a:rect l="l" t="t" r="r" b="b"/>
              <a:pathLst>
                <a:path w="96" h="168" extrusionOk="0">
                  <a:moveTo>
                    <a:pt x="1" y="1"/>
                  </a:moveTo>
                  <a:lnTo>
                    <a:pt x="1" y="1"/>
                  </a:lnTo>
                  <a:cubicBezTo>
                    <a:pt x="25" y="49"/>
                    <a:pt x="72" y="108"/>
                    <a:pt x="96" y="168"/>
                  </a:cubicBezTo>
                  <a:cubicBezTo>
                    <a:pt x="96" y="96"/>
                    <a:pt x="60" y="4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5"/>
            <p:cNvSpPr/>
            <p:nvPr/>
          </p:nvSpPr>
          <p:spPr>
            <a:xfrm>
              <a:off x="5403925" y="3341025"/>
              <a:ext cx="3025" cy="3300"/>
            </a:xfrm>
            <a:custGeom>
              <a:avLst/>
              <a:gdLst/>
              <a:ahLst/>
              <a:cxnLst/>
              <a:rect l="l" t="t" r="r" b="b"/>
              <a:pathLst>
                <a:path w="121" h="132" extrusionOk="0">
                  <a:moveTo>
                    <a:pt x="120" y="0"/>
                  </a:moveTo>
                  <a:cubicBezTo>
                    <a:pt x="72" y="0"/>
                    <a:pt x="49" y="0"/>
                    <a:pt x="1" y="12"/>
                  </a:cubicBezTo>
                  <a:lnTo>
                    <a:pt x="1" y="131"/>
                  </a:lnTo>
                  <a:cubicBezTo>
                    <a:pt x="49" y="95"/>
                    <a:pt x="96" y="4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5"/>
            <p:cNvSpPr/>
            <p:nvPr/>
          </p:nvSpPr>
          <p:spPr>
            <a:xfrm>
              <a:off x="5396200" y="3362150"/>
              <a:ext cx="3300" cy="3900"/>
            </a:xfrm>
            <a:custGeom>
              <a:avLst/>
              <a:gdLst/>
              <a:ahLst/>
              <a:cxnLst/>
              <a:rect l="l" t="t" r="r" b="b"/>
              <a:pathLst>
                <a:path w="132" h="156" extrusionOk="0">
                  <a:moveTo>
                    <a:pt x="0" y="155"/>
                  </a:moveTo>
                  <a:cubicBezTo>
                    <a:pt x="48" y="108"/>
                    <a:pt x="84" y="48"/>
                    <a:pt x="131" y="1"/>
                  </a:cubicBezTo>
                  <a:cubicBezTo>
                    <a:pt x="84" y="48"/>
                    <a:pt x="48" y="108"/>
                    <a:pt x="0"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5"/>
            <p:cNvSpPr/>
            <p:nvPr/>
          </p:nvSpPr>
          <p:spPr>
            <a:xfrm>
              <a:off x="5392925" y="3366025"/>
              <a:ext cx="3600" cy="3600"/>
            </a:xfrm>
            <a:custGeom>
              <a:avLst/>
              <a:gdLst/>
              <a:ahLst/>
              <a:cxnLst/>
              <a:rect l="l" t="t" r="r" b="b"/>
              <a:pathLst>
                <a:path w="144" h="144" extrusionOk="0">
                  <a:moveTo>
                    <a:pt x="0" y="143"/>
                  </a:moveTo>
                  <a:cubicBezTo>
                    <a:pt x="36" y="107"/>
                    <a:pt x="84" y="48"/>
                    <a:pt x="143" y="0"/>
                  </a:cubicBezTo>
                  <a:cubicBezTo>
                    <a:pt x="84" y="48"/>
                    <a:pt x="36" y="107"/>
                    <a:pt x="0" y="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5"/>
            <p:cNvSpPr/>
            <p:nvPr/>
          </p:nvSpPr>
          <p:spPr>
            <a:xfrm>
              <a:off x="5360475" y="3490750"/>
              <a:ext cx="96775" cy="70250"/>
            </a:xfrm>
            <a:custGeom>
              <a:avLst/>
              <a:gdLst/>
              <a:ahLst/>
              <a:cxnLst/>
              <a:rect l="l" t="t" r="r" b="b"/>
              <a:pathLst>
                <a:path w="3871" h="2810" extrusionOk="0">
                  <a:moveTo>
                    <a:pt x="536" y="0"/>
                  </a:moveTo>
                  <a:cubicBezTo>
                    <a:pt x="108" y="905"/>
                    <a:pt x="1" y="1845"/>
                    <a:pt x="251" y="2810"/>
                  </a:cubicBezTo>
                  <a:cubicBezTo>
                    <a:pt x="298" y="2643"/>
                    <a:pt x="251" y="2465"/>
                    <a:pt x="417" y="2346"/>
                  </a:cubicBezTo>
                  <a:cubicBezTo>
                    <a:pt x="465" y="2346"/>
                    <a:pt x="501" y="2334"/>
                    <a:pt x="501" y="2322"/>
                  </a:cubicBezTo>
                  <a:cubicBezTo>
                    <a:pt x="501" y="2107"/>
                    <a:pt x="544" y="1903"/>
                    <a:pt x="802" y="1903"/>
                  </a:cubicBezTo>
                  <a:cubicBezTo>
                    <a:pt x="816" y="1903"/>
                    <a:pt x="831" y="1904"/>
                    <a:pt x="846" y="1905"/>
                  </a:cubicBezTo>
                  <a:cubicBezTo>
                    <a:pt x="1084" y="1917"/>
                    <a:pt x="1310" y="1917"/>
                    <a:pt x="1548" y="1917"/>
                  </a:cubicBezTo>
                  <a:cubicBezTo>
                    <a:pt x="1608" y="1822"/>
                    <a:pt x="1715" y="1822"/>
                    <a:pt x="1799" y="1810"/>
                  </a:cubicBezTo>
                  <a:cubicBezTo>
                    <a:pt x="1858" y="1786"/>
                    <a:pt x="1894" y="1726"/>
                    <a:pt x="1894" y="1667"/>
                  </a:cubicBezTo>
                  <a:cubicBezTo>
                    <a:pt x="1858" y="1667"/>
                    <a:pt x="1834" y="1643"/>
                    <a:pt x="1799" y="1631"/>
                  </a:cubicBezTo>
                  <a:cubicBezTo>
                    <a:pt x="1668" y="1631"/>
                    <a:pt x="1548" y="1619"/>
                    <a:pt x="1418" y="1619"/>
                  </a:cubicBezTo>
                  <a:cubicBezTo>
                    <a:pt x="1418" y="1619"/>
                    <a:pt x="1394" y="1631"/>
                    <a:pt x="1370" y="1643"/>
                  </a:cubicBezTo>
                  <a:cubicBezTo>
                    <a:pt x="1360" y="1650"/>
                    <a:pt x="1351" y="1653"/>
                    <a:pt x="1342" y="1653"/>
                  </a:cubicBezTo>
                  <a:cubicBezTo>
                    <a:pt x="1320" y="1653"/>
                    <a:pt x="1300" y="1633"/>
                    <a:pt x="1275" y="1607"/>
                  </a:cubicBezTo>
                  <a:cubicBezTo>
                    <a:pt x="548" y="1548"/>
                    <a:pt x="548" y="1548"/>
                    <a:pt x="656" y="917"/>
                  </a:cubicBezTo>
                  <a:lnTo>
                    <a:pt x="656" y="917"/>
                  </a:lnTo>
                  <a:cubicBezTo>
                    <a:pt x="697" y="930"/>
                    <a:pt x="732" y="936"/>
                    <a:pt x="760" y="936"/>
                  </a:cubicBezTo>
                  <a:cubicBezTo>
                    <a:pt x="863" y="936"/>
                    <a:pt x="886" y="857"/>
                    <a:pt x="858" y="726"/>
                  </a:cubicBezTo>
                  <a:cubicBezTo>
                    <a:pt x="834" y="548"/>
                    <a:pt x="917" y="476"/>
                    <a:pt x="1096" y="476"/>
                  </a:cubicBezTo>
                  <a:cubicBezTo>
                    <a:pt x="1323" y="483"/>
                    <a:pt x="1546" y="490"/>
                    <a:pt x="1767" y="490"/>
                  </a:cubicBezTo>
                  <a:cubicBezTo>
                    <a:pt x="1929" y="490"/>
                    <a:pt x="2090" y="486"/>
                    <a:pt x="2251" y="476"/>
                  </a:cubicBezTo>
                  <a:cubicBezTo>
                    <a:pt x="2326" y="470"/>
                    <a:pt x="2402" y="467"/>
                    <a:pt x="2479" y="467"/>
                  </a:cubicBezTo>
                  <a:cubicBezTo>
                    <a:pt x="2687" y="467"/>
                    <a:pt x="2898" y="485"/>
                    <a:pt x="3107" y="485"/>
                  </a:cubicBezTo>
                  <a:cubicBezTo>
                    <a:pt x="3365" y="485"/>
                    <a:pt x="3622" y="458"/>
                    <a:pt x="3870" y="333"/>
                  </a:cubicBezTo>
                  <a:cubicBezTo>
                    <a:pt x="3858" y="310"/>
                    <a:pt x="3823" y="274"/>
                    <a:pt x="3811" y="250"/>
                  </a:cubicBezTo>
                  <a:cubicBezTo>
                    <a:pt x="3751" y="214"/>
                    <a:pt x="3692" y="202"/>
                    <a:pt x="3620" y="191"/>
                  </a:cubicBezTo>
                  <a:lnTo>
                    <a:pt x="3406" y="191"/>
                  </a:lnTo>
                  <a:cubicBezTo>
                    <a:pt x="3236" y="234"/>
                    <a:pt x="3066" y="260"/>
                    <a:pt x="2899" y="260"/>
                  </a:cubicBezTo>
                  <a:cubicBezTo>
                    <a:pt x="2655" y="260"/>
                    <a:pt x="2417" y="205"/>
                    <a:pt x="2191" y="71"/>
                  </a:cubicBezTo>
                  <a:cubicBezTo>
                    <a:pt x="2108" y="60"/>
                    <a:pt x="2049" y="36"/>
                    <a:pt x="1977" y="36"/>
                  </a:cubicBezTo>
                  <a:cubicBezTo>
                    <a:pt x="1877" y="36"/>
                    <a:pt x="1779" y="34"/>
                    <a:pt x="1682" y="34"/>
                  </a:cubicBezTo>
                  <a:cubicBezTo>
                    <a:pt x="1537" y="34"/>
                    <a:pt x="1394" y="38"/>
                    <a:pt x="1251" y="60"/>
                  </a:cubicBezTo>
                  <a:cubicBezTo>
                    <a:pt x="1132" y="71"/>
                    <a:pt x="1013" y="131"/>
                    <a:pt x="894" y="179"/>
                  </a:cubicBezTo>
                  <a:cubicBezTo>
                    <a:pt x="844" y="214"/>
                    <a:pt x="804" y="228"/>
                    <a:pt x="771" y="228"/>
                  </a:cubicBezTo>
                  <a:cubicBezTo>
                    <a:pt x="691" y="228"/>
                    <a:pt x="646" y="147"/>
                    <a:pt x="596" y="71"/>
                  </a:cubicBezTo>
                  <a:cubicBezTo>
                    <a:pt x="584" y="36"/>
                    <a:pt x="548" y="24"/>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5"/>
            <p:cNvSpPr/>
            <p:nvPr/>
          </p:nvSpPr>
          <p:spPr>
            <a:xfrm>
              <a:off x="5361075" y="3480925"/>
              <a:ext cx="3900" cy="3300"/>
            </a:xfrm>
            <a:custGeom>
              <a:avLst/>
              <a:gdLst/>
              <a:ahLst/>
              <a:cxnLst/>
              <a:rect l="l" t="t" r="r" b="b"/>
              <a:pathLst>
                <a:path w="156" h="132" extrusionOk="0">
                  <a:moveTo>
                    <a:pt x="155" y="0"/>
                  </a:moveTo>
                  <a:lnTo>
                    <a:pt x="155" y="0"/>
                  </a:lnTo>
                  <a:cubicBezTo>
                    <a:pt x="84" y="36"/>
                    <a:pt x="0" y="48"/>
                    <a:pt x="108" y="131"/>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5"/>
            <p:cNvSpPr/>
            <p:nvPr/>
          </p:nvSpPr>
          <p:spPr>
            <a:xfrm>
              <a:off x="5414350" y="3319000"/>
              <a:ext cx="3000" cy="4175"/>
            </a:xfrm>
            <a:custGeom>
              <a:avLst/>
              <a:gdLst/>
              <a:ahLst/>
              <a:cxnLst/>
              <a:rect l="l" t="t" r="r" b="b"/>
              <a:pathLst>
                <a:path w="120" h="167" extrusionOk="0">
                  <a:moveTo>
                    <a:pt x="120" y="0"/>
                  </a:moveTo>
                  <a:lnTo>
                    <a:pt x="120" y="0"/>
                  </a:lnTo>
                  <a:cubicBezTo>
                    <a:pt x="72" y="60"/>
                    <a:pt x="48" y="119"/>
                    <a:pt x="1" y="167"/>
                  </a:cubicBezTo>
                  <a:cubicBezTo>
                    <a:pt x="48" y="119"/>
                    <a:pt x="96"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5"/>
            <p:cNvSpPr/>
            <p:nvPr/>
          </p:nvSpPr>
          <p:spPr>
            <a:xfrm>
              <a:off x="5439350" y="3280300"/>
              <a:ext cx="3600" cy="3600"/>
            </a:xfrm>
            <a:custGeom>
              <a:avLst/>
              <a:gdLst/>
              <a:ahLst/>
              <a:cxnLst/>
              <a:rect l="l" t="t" r="r" b="b"/>
              <a:pathLst>
                <a:path w="144" h="144" extrusionOk="0">
                  <a:moveTo>
                    <a:pt x="1" y="0"/>
                  </a:moveTo>
                  <a:lnTo>
                    <a:pt x="1" y="143"/>
                  </a:lnTo>
                  <a:lnTo>
                    <a:pt x="144" y="143"/>
                  </a:lnTo>
                  <a:cubicBezTo>
                    <a:pt x="108" y="84"/>
                    <a:pt x="48"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5"/>
            <p:cNvSpPr/>
            <p:nvPr/>
          </p:nvSpPr>
          <p:spPr>
            <a:xfrm>
              <a:off x="5437875" y="3278525"/>
              <a:ext cx="1500" cy="1500"/>
            </a:xfrm>
            <a:custGeom>
              <a:avLst/>
              <a:gdLst/>
              <a:ahLst/>
              <a:cxnLst/>
              <a:rect l="l" t="t" r="r" b="b"/>
              <a:pathLst>
                <a:path w="60" h="60" extrusionOk="0">
                  <a:moveTo>
                    <a:pt x="24" y="0"/>
                  </a:moveTo>
                  <a:cubicBezTo>
                    <a:pt x="14" y="0"/>
                    <a:pt x="5" y="9"/>
                    <a:pt x="0" y="24"/>
                  </a:cubicBezTo>
                  <a:cubicBezTo>
                    <a:pt x="0" y="24"/>
                    <a:pt x="48" y="47"/>
                    <a:pt x="60" y="59"/>
                  </a:cubicBezTo>
                  <a:cubicBezTo>
                    <a:pt x="53" y="18"/>
                    <a:pt x="38"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5"/>
            <p:cNvSpPr/>
            <p:nvPr/>
          </p:nvSpPr>
          <p:spPr>
            <a:xfrm>
              <a:off x="5389050" y="3995075"/>
              <a:ext cx="78900" cy="11500"/>
            </a:xfrm>
            <a:custGeom>
              <a:avLst/>
              <a:gdLst/>
              <a:ahLst/>
              <a:cxnLst/>
              <a:rect l="l" t="t" r="r" b="b"/>
              <a:pathLst>
                <a:path w="3156" h="460" extrusionOk="0">
                  <a:moveTo>
                    <a:pt x="258" y="1"/>
                  </a:moveTo>
                  <a:cubicBezTo>
                    <a:pt x="156" y="1"/>
                    <a:pt x="67" y="48"/>
                    <a:pt x="13" y="222"/>
                  </a:cubicBezTo>
                  <a:lnTo>
                    <a:pt x="1" y="258"/>
                  </a:lnTo>
                  <a:cubicBezTo>
                    <a:pt x="133" y="258"/>
                    <a:pt x="268" y="244"/>
                    <a:pt x="401" y="244"/>
                  </a:cubicBezTo>
                  <a:cubicBezTo>
                    <a:pt x="569" y="244"/>
                    <a:pt x="735" y="266"/>
                    <a:pt x="894" y="365"/>
                  </a:cubicBezTo>
                  <a:cubicBezTo>
                    <a:pt x="1035" y="436"/>
                    <a:pt x="1182" y="460"/>
                    <a:pt x="1331" y="460"/>
                  </a:cubicBezTo>
                  <a:cubicBezTo>
                    <a:pt x="1506" y="460"/>
                    <a:pt x="1684" y="427"/>
                    <a:pt x="1858" y="401"/>
                  </a:cubicBezTo>
                  <a:cubicBezTo>
                    <a:pt x="1953" y="389"/>
                    <a:pt x="2060" y="389"/>
                    <a:pt x="2156" y="377"/>
                  </a:cubicBezTo>
                  <a:cubicBezTo>
                    <a:pt x="2269" y="324"/>
                    <a:pt x="2385" y="300"/>
                    <a:pt x="2502" y="300"/>
                  </a:cubicBezTo>
                  <a:cubicBezTo>
                    <a:pt x="2620" y="300"/>
                    <a:pt x="2739" y="324"/>
                    <a:pt x="2858" y="365"/>
                  </a:cubicBezTo>
                  <a:lnTo>
                    <a:pt x="3156" y="365"/>
                  </a:lnTo>
                  <a:cubicBezTo>
                    <a:pt x="3108" y="282"/>
                    <a:pt x="3072" y="199"/>
                    <a:pt x="3025" y="127"/>
                  </a:cubicBezTo>
                  <a:cubicBezTo>
                    <a:pt x="2215" y="103"/>
                    <a:pt x="1418" y="91"/>
                    <a:pt x="632" y="68"/>
                  </a:cubicBezTo>
                  <a:cubicBezTo>
                    <a:pt x="515" y="68"/>
                    <a:pt x="378"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5"/>
            <p:cNvSpPr/>
            <p:nvPr/>
          </p:nvSpPr>
          <p:spPr>
            <a:xfrm>
              <a:off x="5706950" y="4018700"/>
              <a:ext cx="26825" cy="4275"/>
            </a:xfrm>
            <a:custGeom>
              <a:avLst/>
              <a:gdLst/>
              <a:ahLst/>
              <a:cxnLst/>
              <a:rect l="l" t="t" r="r" b="b"/>
              <a:pathLst>
                <a:path w="1073" h="171" extrusionOk="0">
                  <a:moveTo>
                    <a:pt x="569" y="0"/>
                  </a:moveTo>
                  <a:cubicBezTo>
                    <a:pt x="396" y="0"/>
                    <a:pt x="221" y="28"/>
                    <a:pt x="49" y="28"/>
                  </a:cubicBezTo>
                  <a:cubicBezTo>
                    <a:pt x="33" y="28"/>
                    <a:pt x="17" y="28"/>
                    <a:pt x="1" y="27"/>
                  </a:cubicBezTo>
                  <a:lnTo>
                    <a:pt x="1" y="27"/>
                  </a:lnTo>
                  <a:cubicBezTo>
                    <a:pt x="239" y="158"/>
                    <a:pt x="513" y="87"/>
                    <a:pt x="786" y="170"/>
                  </a:cubicBezTo>
                  <a:cubicBezTo>
                    <a:pt x="870" y="158"/>
                    <a:pt x="977" y="147"/>
                    <a:pt x="1072" y="135"/>
                  </a:cubicBezTo>
                  <a:cubicBezTo>
                    <a:pt x="908" y="27"/>
                    <a:pt x="740" y="0"/>
                    <a:pt x="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5"/>
            <p:cNvSpPr/>
            <p:nvPr/>
          </p:nvSpPr>
          <p:spPr>
            <a:xfrm>
              <a:off x="5539675" y="4015600"/>
              <a:ext cx="22050" cy="3500"/>
            </a:xfrm>
            <a:custGeom>
              <a:avLst/>
              <a:gdLst/>
              <a:ahLst/>
              <a:cxnLst/>
              <a:rect l="l" t="t" r="r" b="b"/>
              <a:pathLst>
                <a:path w="882" h="140" extrusionOk="0">
                  <a:moveTo>
                    <a:pt x="340" y="1"/>
                  </a:moveTo>
                  <a:cubicBezTo>
                    <a:pt x="227" y="1"/>
                    <a:pt x="114" y="11"/>
                    <a:pt x="0" y="20"/>
                  </a:cubicBezTo>
                  <a:lnTo>
                    <a:pt x="0" y="140"/>
                  </a:lnTo>
                  <a:cubicBezTo>
                    <a:pt x="199" y="140"/>
                    <a:pt x="392" y="129"/>
                    <a:pt x="587" y="129"/>
                  </a:cubicBezTo>
                  <a:cubicBezTo>
                    <a:pt x="684" y="129"/>
                    <a:pt x="782" y="132"/>
                    <a:pt x="881" y="140"/>
                  </a:cubicBezTo>
                  <a:cubicBezTo>
                    <a:pt x="705" y="29"/>
                    <a:pt x="523" y="1"/>
                    <a:pt x="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5"/>
            <p:cNvSpPr/>
            <p:nvPr/>
          </p:nvSpPr>
          <p:spPr>
            <a:xfrm>
              <a:off x="5442925" y="4000875"/>
              <a:ext cx="17600" cy="4225"/>
            </a:xfrm>
            <a:custGeom>
              <a:avLst/>
              <a:gdLst/>
              <a:ahLst/>
              <a:cxnLst/>
              <a:rect l="l" t="t" r="r" b="b"/>
              <a:pathLst>
                <a:path w="704" h="169" extrusionOk="0">
                  <a:moveTo>
                    <a:pt x="358" y="1"/>
                  </a:moveTo>
                  <a:cubicBezTo>
                    <a:pt x="240" y="1"/>
                    <a:pt x="122" y="48"/>
                    <a:pt x="1" y="145"/>
                  </a:cubicBezTo>
                  <a:cubicBezTo>
                    <a:pt x="203" y="145"/>
                    <a:pt x="394" y="157"/>
                    <a:pt x="572" y="169"/>
                  </a:cubicBezTo>
                  <a:lnTo>
                    <a:pt x="703" y="133"/>
                  </a:lnTo>
                  <a:cubicBezTo>
                    <a:pt x="586" y="45"/>
                    <a:pt x="472"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5"/>
            <p:cNvSpPr/>
            <p:nvPr/>
          </p:nvSpPr>
          <p:spPr>
            <a:xfrm>
              <a:off x="5561400" y="4018475"/>
              <a:ext cx="10725" cy="4050"/>
            </a:xfrm>
            <a:custGeom>
              <a:avLst/>
              <a:gdLst/>
              <a:ahLst/>
              <a:cxnLst/>
              <a:rect l="l" t="t" r="r" b="b"/>
              <a:pathLst>
                <a:path w="429" h="162" extrusionOk="0">
                  <a:moveTo>
                    <a:pt x="0" y="1"/>
                  </a:moveTo>
                  <a:cubicBezTo>
                    <a:pt x="68" y="111"/>
                    <a:pt x="142" y="162"/>
                    <a:pt x="217" y="162"/>
                  </a:cubicBezTo>
                  <a:cubicBezTo>
                    <a:pt x="288" y="162"/>
                    <a:pt x="360" y="117"/>
                    <a:pt x="429" y="36"/>
                  </a:cubicBezTo>
                  <a:cubicBezTo>
                    <a:pt x="286" y="25"/>
                    <a:pt x="143"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5"/>
            <p:cNvSpPr/>
            <p:nvPr/>
          </p:nvSpPr>
          <p:spPr>
            <a:xfrm>
              <a:off x="5654275" y="4025925"/>
              <a:ext cx="11025" cy="3450"/>
            </a:xfrm>
            <a:custGeom>
              <a:avLst/>
              <a:gdLst/>
              <a:ahLst/>
              <a:cxnLst/>
              <a:rect l="l" t="t" r="r" b="b"/>
              <a:pathLst>
                <a:path w="441" h="138" extrusionOk="0">
                  <a:moveTo>
                    <a:pt x="0" y="0"/>
                  </a:moveTo>
                  <a:cubicBezTo>
                    <a:pt x="80" y="93"/>
                    <a:pt x="154" y="137"/>
                    <a:pt x="228" y="137"/>
                  </a:cubicBezTo>
                  <a:cubicBezTo>
                    <a:pt x="297" y="137"/>
                    <a:pt x="366" y="99"/>
                    <a:pt x="441" y="24"/>
                  </a:cubicBezTo>
                  <a:cubicBezTo>
                    <a:pt x="298" y="24"/>
                    <a:pt x="155"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5"/>
            <p:cNvSpPr/>
            <p:nvPr/>
          </p:nvSpPr>
          <p:spPr>
            <a:xfrm>
              <a:off x="5575975" y="4019425"/>
              <a:ext cx="7775" cy="3250"/>
            </a:xfrm>
            <a:custGeom>
              <a:avLst/>
              <a:gdLst/>
              <a:ahLst/>
              <a:cxnLst/>
              <a:rect l="l" t="t" r="r" b="b"/>
              <a:pathLst>
                <a:path w="311" h="130" extrusionOk="0">
                  <a:moveTo>
                    <a:pt x="83" y="0"/>
                  </a:moveTo>
                  <a:cubicBezTo>
                    <a:pt x="54" y="0"/>
                    <a:pt x="27" y="4"/>
                    <a:pt x="1" y="10"/>
                  </a:cubicBezTo>
                  <a:lnTo>
                    <a:pt x="1" y="129"/>
                  </a:lnTo>
                  <a:cubicBezTo>
                    <a:pt x="96" y="118"/>
                    <a:pt x="203" y="118"/>
                    <a:pt x="310" y="106"/>
                  </a:cubicBezTo>
                  <a:cubicBezTo>
                    <a:pt x="241" y="28"/>
                    <a:pt x="159"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5"/>
            <p:cNvSpPr/>
            <p:nvPr/>
          </p:nvSpPr>
          <p:spPr>
            <a:xfrm>
              <a:off x="5614075" y="4008450"/>
              <a:ext cx="8375" cy="2800"/>
            </a:xfrm>
            <a:custGeom>
              <a:avLst/>
              <a:gdLst/>
              <a:ahLst/>
              <a:cxnLst/>
              <a:rect l="l" t="t" r="r" b="b"/>
              <a:pathLst>
                <a:path w="335" h="112" extrusionOk="0">
                  <a:moveTo>
                    <a:pt x="85" y="0"/>
                  </a:moveTo>
                  <a:cubicBezTo>
                    <a:pt x="57" y="0"/>
                    <a:pt x="29" y="3"/>
                    <a:pt x="1" y="9"/>
                  </a:cubicBezTo>
                  <a:cubicBezTo>
                    <a:pt x="77" y="75"/>
                    <a:pt x="160" y="111"/>
                    <a:pt x="257" y="111"/>
                  </a:cubicBezTo>
                  <a:cubicBezTo>
                    <a:pt x="282" y="111"/>
                    <a:pt x="307" y="109"/>
                    <a:pt x="334" y="104"/>
                  </a:cubicBezTo>
                  <a:cubicBezTo>
                    <a:pt x="261" y="31"/>
                    <a:pt x="175" y="0"/>
                    <a:pt x="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5"/>
            <p:cNvSpPr/>
            <p:nvPr/>
          </p:nvSpPr>
          <p:spPr>
            <a:xfrm>
              <a:off x="5699500" y="4019375"/>
              <a:ext cx="6875" cy="1250"/>
            </a:xfrm>
            <a:custGeom>
              <a:avLst/>
              <a:gdLst/>
              <a:ahLst/>
              <a:cxnLst/>
              <a:rect l="l" t="t" r="r" b="b"/>
              <a:pathLst>
                <a:path w="275" h="50" extrusionOk="0">
                  <a:moveTo>
                    <a:pt x="1" y="0"/>
                  </a:moveTo>
                  <a:cubicBezTo>
                    <a:pt x="51" y="32"/>
                    <a:pt x="100" y="50"/>
                    <a:pt x="149" y="50"/>
                  </a:cubicBezTo>
                  <a:cubicBezTo>
                    <a:pt x="192" y="50"/>
                    <a:pt x="235" y="35"/>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5"/>
            <p:cNvSpPr/>
            <p:nvPr/>
          </p:nvSpPr>
          <p:spPr>
            <a:xfrm>
              <a:off x="5392925" y="4004200"/>
              <a:ext cx="42600" cy="5375"/>
            </a:xfrm>
            <a:custGeom>
              <a:avLst/>
              <a:gdLst/>
              <a:ahLst/>
              <a:cxnLst/>
              <a:rect l="l" t="t" r="r" b="b"/>
              <a:pathLst>
                <a:path w="1704" h="215" extrusionOk="0">
                  <a:moveTo>
                    <a:pt x="739" y="0"/>
                  </a:moveTo>
                  <a:cubicBezTo>
                    <a:pt x="676" y="15"/>
                    <a:pt x="612" y="19"/>
                    <a:pt x="548" y="19"/>
                  </a:cubicBezTo>
                  <a:cubicBezTo>
                    <a:pt x="484" y="19"/>
                    <a:pt x="419" y="15"/>
                    <a:pt x="356" y="15"/>
                  </a:cubicBezTo>
                  <a:cubicBezTo>
                    <a:pt x="230" y="15"/>
                    <a:pt x="108" y="30"/>
                    <a:pt x="0" y="119"/>
                  </a:cubicBezTo>
                  <a:cubicBezTo>
                    <a:pt x="370" y="131"/>
                    <a:pt x="739" y="155"/>
                    <a:pt x="1108" y="179"/>
                  </a:cubicBezTo>
                  <a:cubicBezTo>
                    <a:pt x="1310" y="131"/>
                    <a:pt x="1548" y="215"/>
                    <a:pt x="1703" y="36"/>
                  </a:cubicBezTo>
                  <a:cubicBezTo>
                    <a:pt x="1382" y="24"/>
                    <a:pt x="1072" y="12"/>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5"/>
            <p:cNvSpPr/>
            <p:nvPr/>
          </p:nvSpPr>
          <p:spPr>
            <a:xfrm>
              <a:off x="5398875" y="3836025"/>
              <a:ext cx="125925" cy="23275"/>
            </a:xfrm>
            <a:custGeom>
              <a:avLst/>
              <a:gdLst/>
              <a:ahLst/>
              <a:cxnLst/>
              <a:rect l="l" t="t" r="r" b="b"/>
              <a:pathLst>
                <a:path w="5037" h="931" extrusionOk="0">
                  <a:moveTo>
                    <a:pt x="632" y="0"/>
                  </a:moveTo>
                  <a:cubicBezTo>
                    <a:pt x="429" y="0"/>
                    <a:pt x="215" y="36"/>
                    <a:pt x="36" y="143"/>
                  </a:cubicBezTo>
                  <a:cubicBezTo>
                    <a:pt x="12" y="191"/>
                    <a:pt x="1" y="250"/>
                    <a:pt x="1" y="322"/>
                  </a:cubicBezTo>
                  <a:cubicBezTo>
                    <a:pt x="84" y="512"/>
                    <a:pt x="322" y="465"/>
                    <a:pt x="453" y="572"/>
                  </a:cubicBezTo>
                  <a:lnTo>
                    <a:pt x="4561" y="893"/>
                  </a:lnTo>
                  <a:cubicBezTo>
                    <a:pt x="4630" y="910"/>
                    <a:pt x="4699" y="930"/>
                    <a:pt x="4761" y="930"/>
                  </a:cubicBezTo>
                  <a:cubicBezTo>
                    <a:pt x="4828" y="930"/>
                    <a:pt x="4887" y="908"/>
                    <a:pt x="4930" y="834"/>
                  </a:cubicBezTo>
                  <a:cubicBezTo>
                    <a:pt x="5037" y="655"/>
                    <a:pt x="4918" y="536"/>
                    <a:pt x="4775" y="441"/>
                  </a:cubicBezTo>
                  <a:cubicBezTo>
                    <a:pt x="3406" y="143"/>
                    <a:pt x="2001" y="191"/>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5"/>
            <p:cNvSpPr/>
            <p:nvPr/>
          </p:nvSpPr>
          <p:spPr>
            <a:xfrm>
              <a:off x="5605750" y="3832450"/>
              <a:ext cx="93775" cy="19950"/>
            </a:xfrm>
            <a:custGeom>
              <a:avLst/>
              <a:gdLst/>
              <a:ahLst/>
              <a:cxnLst/>
              <a:rect l="l" t="t" r="r" b="b"/>
              <a:pathLst>
                <a:path w="3751" h="798" extrusionOk="0">
                  <a:moveTo>
                    <a:pt x="84" y="0"/>
                  </a:moveTo>
                  <a:cubicBezTo>
                    <a:pt x="0" y="96"/>
                    <a:pt x="12" y="203"/>
                    <a:pt x="84" y="298"/>
                  </a:cubicBezTo>
                  <a:cubicBezTo>
                    <a:pt x="1132" y="453"/>
                    <a:pt x="2179" y="584"/>
                    <a:pt x="3227" y="739"/>
                  </a:cubicBezTo>
                  <a:cubicBezTo>
                    <a:pt x="3276" y="780"/>
                    <a:pt x="3333" y="798"/>
                    <a:pt x="3393" y="798"/>
                  </a:cubicBezTo>
                  <a:cubicBezTo>
                    <a:pt x="3436" y="798"/>
                    <a:pt x="3480" y="789"/>
                    <a:pt x="3525" y="774"/>
                  </a:cubicBezTo>
                  <a:cubicBezTo>
                    <a:pt x="3644" y="703"/>
                    <a:pt x="3751" y="596"/>
                    <a:pt x="3668" y="441"/>
                  </a:cubicBezTo>
                  <a:cubicBezTo>
                    <a:pt x="2477" y="262"/>
                    <a:pt x="1286" y="24"/>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5"/>
            <p:cNvSpPr/>
            <p:nvPr/>
          </p:nvSpPr>
          <p:spPr>
            <a:xfrm>
              <a:off x="5320000" y="3798225"/>
              <a:ext cx="133375" cy="22275"/>
            </a:xfrm>
            <a:custGeom>
              <a:avLst/>
              <a:gdLst/>
              <a:ahLst/>
              <a:cxnLst/>
              <a:rect l="l" t="t" r="r" b="b"/>
              <a:pathLst>
                <a:path w="5335" h="891" extrusionOk="0">
                  <a:moveTo>
                    <a:pt x="938" y="1"/>
                  </a:moveTo>
                  <a:cubicBezTo>
                    <a:pt x="735" y="1"/>
                    <a:pt x="531" y="25"/>
                    <a:pt x="329" y="25"/>
                  </a:cubicBezTo>
                  <a:cubicBezTo>
                    <a:pt x="307" y="25"/>
                    <a:pt x="285" y="25"/>
                    <a:pt x="262" y="24"/>
                  </a:cubicBezTo>
                  <a:lnTo>
                    <a:pt x="262" y="24"/>
                  </a:lnTo>
                  <a:cubicBezTo>
                    <a:pt x="0" y="179"/>
                    <a:pt x="262" y="274"/>
                    <a:pt x="322" y="393"/>
                  </a:cubicBezTo>
                  <a:cubicBezTo>
                    <a:pt x="732" y="484"/>
                    <a:pt x="1149" y="540"/>
                    <a:pt x="1579" y="540"/>
                  </a:cubicBezTo>
                  <a:cubicBezTo>
                    <a:pt x="1710" y="540"/>
                    <a:pt x="1843" y="535"/>
                    <a:pt x="1977" y="524"/>
                  </a:cubicBezTo>
                  <a:cubicBezTo>
                    <a:pt x="2115" y="576"/>
                    <a:pt x="2256" y="590"/>
                    <a:pt x="2399" y="590"/>
                  </a:cubicBezTo>
                  <a:cubicBezTo>
                    <a:pt x="2557" y="590"/>
                    <a:pt x="2716" y="573"/>
                    <a:pt x="2875" y="573"/>
                  </a:cubicBezTo>
                  <a:cubicBezTo>
                    <a:pt x="3033" y="573"/>
                    <a:pt x="3191" y="590"/>
                    <a:pt x="3346" y="655"/>
                  </a:cubicBezTo>
                  <a:cubicBezTo>
                    <a:pt x="3361" y="678"/>
                    <a:pt x="3381" y="686"/>
                    <a:pt x="3406" y="686"/>
                  </a:cubicBezTo>
                  <a:cubicBezTo>
                    <a:pt x="3420" y="686"/>
                    <a:pt x="3436" y="683"/>
                    <a:pt x="3453" y="679"/>
                  </a:cubicBezTo>
                  <a:cubicBezTo>
                    <a:pt x="3499" y="692"/>
                    <a:pt x="3541" y="701"/>
                    <a:pt x="3586" y="701"/>
                  </a:cubicBezTo>
                  <a:cubicBezTo>
                    <a:pt x="3622" y="701"/>
                    <a:pt x="3660" y="695"/>
                    <a:pt x="3703" y="679"/>
                  </a:cubicBezTo>
                  <a:cubicBezTo>
                    <a:pt x="3770" y="708"/>
                    <a:pt x="3844" y="712"/>
                    <a:pt x="3921" y="712"/>
                  </a:cubicBezTo>
                  <a:cubicBezTo>
                    <a:pt x="3953" y="712"/>
                    <a:pt x="3987" y="712"/>
                    <a:pt x="4020" y="712"/>
                  </a:cubicBezTo>
                  <a:cubicBezTo>
                    <a:pt x="4132" y="712"/>
                    <a:pt x="4245" y="720"/>
                    <a:pt x="4346" y="798"/>
                  </a:cubicBezTo>
                  <a:cubicBezTo>
                    <a:pt x="4360" y="812"/>
                    <a:pt x="4378" y="818"/>
                    <a:pt x="4396" y="818"/>
                  </a:cubicBezTo>
                  <a:cubicBezTo>
                    <a:pt x="4408" y="818"/>
                    <a:pt x="4420" y="815"/>
                    <a:pt x="4430" y="810"/>
                  </a:cubicBezTo>
                  <a:cubicBezTo>
                    <a:pt x="4602" y="810"/>
                    <a:pt x="4789" y="891"/>
                    <a:pt x="4962" y="891"/>
                  </a:cubicBezTo>
                  <a:cubicBezTo>
                    <a:pt x="5100" y="891"/>
                    <a:pt x="5229" y="840"/>
                    <a:pt x="5334" y="655"/>
                  </a:cubicBezTo>
                  <a:cubicBezTo>
                    <a:pt x="5263" y="643"/>
                    <a:pt x="5192" y="643"/>
                    <a:pt x="5120" y="631"/>
                  </a:cubicBezTo>
                  <a:cubicBezTo>
                    <a:pt x="5039" y="593"/>
                    <a:pt x="4956" y="585"/>
                    <a:pt x="4873" y="585"/>
                  </a:cubicBezTo>
                  <a:cubicBezTo>
                    <a:pt x="4818" y="585"/>
                    <a:pt x="4762" y="589"/>
                    <a:pt x="4706" y="589"/>
                  </a:cubicBezTo>
                  <a:cubicBezTo>
                    <a:pt x="4637" y="589"/>
                    <a:pt x="4568" y="584"/>
                    <a:pt x="4501" y="560"/>
                  </a:cubicBezTo>
                  <a:lnTo>
                    <a:pt x="4239" y="512"/>
                  </a:lnTo>
                  <a:cubicBezTo>
                    <a:pt x="4156" y="464"/>
                    <a:pt x="4066" y="455"/>
                    <a:pt x="3972" y="455"/>
                  </a:cubicBezTo>
                  <a:cubicBezTo>
                    <a:pt x="3909" y="455"/>
                    <a:pt x="3844" y="459"/>
                    <a:pt x="3780" y="459"/>
                  </a:cubicBezTo>
                  <a:cubicBezTo>
                    <a:pt x="3680" y="459"/>
                    <a:pt x="3581" y="448"/>
                    <a:pt x="3489" y="393"/>
                  </a:cubicBezTo>
                  <a:cubicBezTo>
                    <a:pt x="3418" y="381"/>
                    <a:pt x="3346" y="381"/>
                    <a:pt x="3275" y="357"/>
                  </a:cubicBezTo>
                  <a:cubicBezTo>
                    <a:pt x="3001" y="179"/>
                    <a:pt x="2679" y="262"/>
                    <a:pt x="2382" y="203"/>
                  </a:cubicBezTo>
                  <a:cubicBezTo>
                    <a:pt x="2120" y="143"/>
                    <a:pt x="1846" y="167"/>
                    <a:pt x="1584" y="107"/>
                  </a:cubicBezTo>
                  <a:cubicBezTo>
                    <a:pt x="1569" y="112"/>
                    <a:pt x="1554" y="115"/>
                    <a:pt x="1540" y="115"/>
                  </a:cubicBezTo>
                  <a:cubicBezTo>
                    <a:pt x="1521" y="115"/>
                    <a:pt x="1503" y="109"/>
                    <a:pt x="1489" y="95"/>
                  </a:cubicBezTo>
                  <a:cubicBezTo>
                    <a:pt x="1307" y="21"/>
                    <a:pt x="1123" y="1"/>
                    <a:pt x="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5"/>
            <p:cNvSpPr/>
            <p:nvPr/>
          </p:nvSpPr>
          <p:spPr>
            <a:xfrm>
              <a:off x="5548300" y="3825425"/>
              <a:ext cx="59550" cy="14550"/>
            </a:xfrm>
            <a:custGeom>
              <a:avLst/>
              <a:gdLst/>
              <a:ahLst/>
              <a:cxnLst/>
              <a:rect l="l" t="t" r="r" b="b"/>
              <a:pathLst>
                <a:path w="2382" h="582" extrusionOk="0">
                  <a:moveTo>
                    <a:pt x="414" y="0"/>
                  </a:moveTo>
                  <a:cubicBezTo>
                    <a:pt x="308" y="0"/>
                    <a:pt x="202" y="3"/>
                    <a:pt x="96" y="8"/>
                  </a:cubicBezTo>
                  <a:cubicBezTo>
                    <a:pt x="12" y="91"/>
                    <a:pt x="1" y="186"/>
                    <a:pt x="96" y="269"/>
                  </a:cubicBezTo>
                  <a:cubicBezTo>
                    <a:pt x="772" y="466"/>
                    <a:pt x="1467" y="582"/>
                    <a:pt x="2183" y="582"/>
                  </a:cubicBezTo>
                  <a:cubicBezTo>
                    <a:pt x="2249" y="582"/>
                    <a:pt x="2315" y="581"/>
                    <a:pt x="2382" y="579"/>
                  </a:cubicBezTo>
                  <a:lnTo>
                    <a:pt x="2382" y="281"/>
                  </a:lnTo>
                  <a:cubicBezTo>
                    <a:pt x="1745" y="96"/>
                    <a:pt x="1081"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5"/>
            <p:cNvSpPr/>
            <p:nvPr/>
          </p:nvSpPr>
          <p:spPr>
            <a:xfrm>
              <a:off x="5430725" y="3814575"/>
              <a:ext cx="78900" cy="14325"/>
            </a:xfrm>
            <a:custGeom>
              <a:avLst/>
              <a:gdLst/>
              <a:ahLst/>
              <a:cxnLst/>
              <a:rect l="l" t="t" r="r" b="b"/>
              <a:pathLst>
                <a:path w="3156" h="573" extrusionOk="0">
                  <a:moveTo>
                    <a:pt x="905" y="1"/>
                  </a:moveTo>
                  <a:cubicBezTo>
                    <a:pt x="782" y="125"/>
                    <a:pt x="640" y="150"/>
                    <a:pt x="493" y="150"/>
                  </a:cubicBezTo>
                  <a:cubicBezTo>
                    <a:pt x="389" y="150"/>
                    <a:pt x="283" y="137"/>
                    <a:pt x="180" y="137"/>
                  </a:cubicBezTo>
                  <a:cubicBezTo>
                    <a:pt x="119" y="137"/>
                    <a:pt x="59" y="142"/>
                    <a:pt x="1" y="156"/>
                  </a:cubicBezTo>
                  <a:cubicBezTo>
                    <a:pt x="987" y="353"/>
                    <a:pt x="1973" y="573"/>
                    <a:pt x="2982" y="573"/>
                  </a:cubicBezTo>
                  <a:cubicBezTo>
                    <a:pt x="3008" y="573"/>
                    <a:pt x="3034" y="573"/>
                    <a:pt x="3060" y="572"/>
                  </a:cubicBezTo>
                  <a:cubicBezTo>
                    <a:pt x="3156" y="477"/>
                    <a:pt x="3156" y="382"/>
                    <a:pt x="3060" y="287"/>
                  </a:cubicBezTo>
                  <a:cubicBezTo>
                    <a:pt x="2370" y="84"/>
                    <a:pt x="1644" y="37"/>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5"/>
            <p:cNvSpPr/>
            <p:nvPr/>
          </p:nvSpPr>
          <p:spPr>
            <a:xfrm>
              <a:off x="5611100" y="3853500"/>
              <a:ext cx="107775" cy="11425"/>
            </a:xfrm>
            <a:custGeom>
              <a:avLst/>
              <a:gdLst/>
              <a:ahLst/>
              <a:cxnLst/>
              <a:rect l="l" t="t" r="r" b="b"/>
              <a:pathLst>
                <a:path w="4311" h="457" extrusionOk="0">
                  <a:moveTo>
                    <a:pt x="3459" y="0"/>
                  </a:moveTo>
                  <a:cubicBezTo>
                    <a:pt x="3284" y="0"/>
                    <a:pt x="3103" y="78"/>
                    <a:pt x="2923" y="78"/>
                  </a:cubicBezTo>
                  <a:cubicBezTo>
                    <a:pt x="2858" y="78"/>
                    <a:pt x="2792" y="68"/>
                    <a:pt x="2727" y="39"/>
                  </a:cubicBezTo>
                  <a:cubicBezTo>
                    <a:pt x="2124" y="39"/>
                    <a:pt x="1521" y="2"/>
                    <a:pt x="914" y="2"/>
                  </a:cubicBezTo>
                  <a:cubicBezTo>
                    <a:pt x="611" y="2"/>
                    <a:pt x="306" y="12"/>
                    <a:pt x="1" y="39"/>
                  </a:cubicBezTo>
                  <a:cubicBezTo>
                    <a:pt x="147" y="142"/>
                    <a:pt x="306" y="154"/>
                    <a:pt x="465" y="154"/>
                  </a:cubicBezTo>
                  <a:cubicBezTo>
                    <a:pt x="518" y="154"/>
                    <a:pt x="570" y="153"/>
                    <a:pt x="622" y="153"/>
                  </a:cubicBezTo>
                  <a:cubicBezTo>
                    <a:pt x="670" y="153"/>
                    <a:pt x="717" y="154"/>
                    <a:pt x="763" y="158"/>
                  </a:cubicBezTo>
                  <a:cubicBezTo>
                    <a:pt x="825" y="165"/>
                    <a:pt x="888" y="167"/>
                    <a:pt x="951" y="167"/>
                  </a:cubicBezTo>
                  <a:cubicBezTo>
                    <a:pt x="1106" y="167"/>
                    <a:pt x="1261" y="153"/>
                    <a:pt x="1414" y="153"/>
                  </a:cubicBezTo>
                  <a:cubicBezTo>
                    <a:pt x="1551" y="153"/>
                    <a:pt x="1688" y="164"/>
                    <a:pt x="1822" y="206"/>
                  </a:cubicBezTo>
                  <a:cubicBezTo>
                    <a:pt x="2644" y="444"/>
                    <a:pt x="3477" y="385"/>
                    <a:pt x="4311" y="456"/>
                  </a:cubicBezTo>
                  <a:cubicBezTo>
                    <a:pt x="4275" y="16"/>
                    <a:pt x="3870" y="111"/>
                    <a:pt x="3620" y="28"/>
                  </a:cubicBezTo>
                  <a:cubicBezTo>
                    <a:pt x="3567" y="8"/>
                    <a:pt x="3513" y="0"/>
                    <a:pt x="3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5"/>
            <p:cNvSpPr/>
            <p:nvPr/>
          </p:nvSpPr>
          <p:spPr>
            <a:xfrm>
              <a:off x="5507525" y="3821725"/>
              <a:ext cx="43175" cy="10775"/>
            </a:xfrm>
            <a:custGeom>
              <a:avLst/>
              <a:gdLst/>
              <a:ahLst/>
              <a:cxnLst/>
              <a:rect l="l" t="t" r="r" b="b"/>
              <a:pathLst>
                <a:path w="1727" h="431" extrusionOk="0">
                  <a:moveTo>
                    <a:pt x="0" y="1"/>
                  </a:moveTo>
                  <a:lnTo>
                    <a:pt x="0" y="286"/>
                  </a:lnTo>
                  <a:cubicBezTo>
                    <a:pt x="288" y="403"/>
                    <a:pt x="581" y="431"/>
                    <a:pt x="878" y="431"/>
                  </a:cubicBezTo>
                  <a:cubicBezTo>
                    <a:pt x="1159" y="431"/>
                    <a:pt x="1443" y="406"/>
                    <a:pt x="1727" y="406"/>
                  </a:cubicBezTo>
                  <a:lnTo>
                    <a:pt x="1727" y="132"/>
                  </a:lnTo>
                  <a:cubicBezTo>
                    <a:pt x="1155" y="13"/>
                    <a:pt x="572"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5"/>
            <p:cNvSpPr/>
            <p:nvPr/>
          </p:nvSpPr>
          <p:spPr>
            <a:xfrm>
              <a:off x="5678975" y="3847775"/>
              <a:ext cx="50325" cy="19825"/>
            </a:xfrm>
            <a:custGeom>
              <a:avLst/>
              <a:gdLst/>
              <a:ahLst/>
              <a:cxnLst/>
              <a:rect l="l" t="t" r="r" b="b"/>
              <a:pathLst>
                <a:path w="2013" h="793" extrusionOk="0">
                  <a:moveTo>
                    <a:pt x="902" y="0"/>
                  </a:moveTo>
                  <a:cubicBezTo>
                    <a:pt x="790" y="0"/>
                    <a:pt x="691" y="41"/>
                    <a:pt x="584" y="90"/>
                  </a:cubicBezTo>
                  <a:cubicBezTo>
                    <a:pt x="489" y="90"/>
                    <a:pt x="381" y="102"/>
                    <a:pt x="286" y="126"/>
                  </a:cubicBezTo>
                  <a:cubicBezTo>
                    <a:pt x="227" y="221"/>
                    <a:pt x="108" y="221"/>
                    <a:pt x="0" y="257"/>
                  </a:cubicBezTo>
                  <a:cubicBezTo>
                    <a:pt x="131" y="376"/>
                    <a:pt x="298" y="387"/>
                    <a:pt x="465" y="387"/>
                  </a:cubicBezTo>
                  <a:cubicBezTo>
                    <a:pt x="858" y="399"/>
                    <a:pt x="1251" y="483"/>
                    <a:pt x="1596" y="685"/>
                  </a:cubicBezTo>
                  <a:cubicBezTo>
                    <a:pt x="1679" y="733"/>
                    <a:pt x="1786" y="757"/>
                    <a:pt x="1834" y="792"/>
                  </a:cubicBezTo>
                  <a:cubicBezTo>
                    <a:pt x="1917" y="780"/>
                    <a:pt x="1965" y="733"/>
                    <a:pt x="1989" y="661"/>
                  </a:cubicBezTo>
                  <a:cubicBezTo>
                    <a:pt x="2013" y="566"/>
                    <a:pt x="2013" y="483"/>
                    <a:pt x="2013" y="387"/>
                  </a:cubicBezTo>
                  <a:cubicBezTo>
                    <a:pt x="2013" y="304"/>
                    <a:pt x="1917" y="304"/>
                    <a:pt x="1870" y="245"/>
                  </a:cubicBezTo>
                  <a:cubicBezTo>
                    <a:pt x="1810" y="197"/>
                    <a:pt x="1751" y="161"/>
                    <a:pt x="1691" y="137"/>
                  </a:cubicBezTo>
                  <a:cubicBezTo>
                    <a:pt x="1453" y="90"/>
                    <a:pt x="1215" y="66"/>
                    <a:pt x="977" y="6"/>
                  </a:cubicBezTo>
                  <a:cubicBezTo>
                    <a:pt x="951" y="2"/>
                    <a:pt x="926" y="0"/>
                    <a:pt x="9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5"/>
            <p:cNvSpPr/>
            <p:nvPr/>
          </p:nvSpPr>
          <p:spPr>
            <a:xfrm>
              <a:off x="5285175" y="3791475"/>
              <a:ext cx="42875" cy="16625"/>
            </a:xfrm>
            <a:custGeom>
              <a:avLst/>
              <a:gdLst/>
              <a:ahLst/>
              <a:cxnLst/>
              <a:rect l="l" t="t" r="r" b="b"/>
              <a:pathLst>
                <a:path w="1715" h="665" extrusionOk="0">
                  <a:moveTo>
                    <a:pt x="595" y="0"/>
                  </a:moveTo>
                  <a:cubicBezTo>
                    <a:pt x="401" y="0"/>
                    <a:pt x="204" y="59"/>
                    <a:pt x="0" y="211"/>
                  </a:cubicBezTo>
                  <a:cubicBezTo>
                    <a:pt x="48" y="258"/>
                    <a:pt x="108" y="306"/>
                    <a:pt x="167" y="330"/>
                  </a:cubicBezTo>
                  <a:cubicBezTo>
                    <a:pt x="215" y="365"/>
                    <a:pt x="322" y="365"/>
                    <a:pt x="286" y="437"/>
                  </a:cubicBezTo>
                  <a:cubicBezTo>
                    <a:pt x="274" y="484"/>
                    <a:pt x="167" y="484"/>
                    <a:pt x="108" y="508"/>
                  </a:cubicBezTo>
                  <a:cubicBezTo>
                    <a:pt x="598" y="606"/>
                    <a:pt x="1089" y="665"/>
                    <a:pt x="1579" y="665"/>
                  </a:cubicBezTo>
                  <a:cubicBezTo>
                    <a:pt x="1624" y="665"/>
                    <a:pt x="1670" y="664"/>
                    <a:pt x="1715" y="663"/>
                  </a:cubicBezTo>
                  <a:lnTo>
                    <a:pt x="1584" y="353"/>
                  </a:lnTo>
                  <a:cubicBezTo>
                    <a:pt x="1258" y="179"/>
                    <a:pt x="933"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5"/>
            <p:cNvSpPr/>
            <p:nvPr/>
          </p:nvSpPr>
          <p:spPr>
            <a:xfrm>
              <a:off x="5513475" y="3847025"/>
              <a:ext cx="41100" cy="14175"/>
            </a:xfrm>
            <a:custGeom>
              <a:avLst/>
              <a:gdLst/>
              <a:ahLst/>
              <a:cxnLst/>
              <a:rect l="l" t="t" r="r" b="b"/>
              <a:pathLst>
                <a:path w="1644" h="567" extrusionOk="0">
                  <a:moveTo>
                    <a:pt x="203" y="1"/>
                  </a:moveTo>
                  <a:cubicBezTo>
                    <a:pt x="358" y="239"/>
                    <a:pt x="334" y="417"/>
                    <a:pt x="0" y="453"/>
                  </a:cubicBezTo>
                  <a:cubicBezTo>
                    <a:pt x="112" y="542"/>
                    <a:pt x="236" y="566"/>
                    <a:pt x="372" y="566"/>
                  </a:cubicBezTo>
                  <a:cubicBezTo>
                    <a:pt x="455" y="566"/>
                    <a:pt x="542" y="557"/>
                    <a:pt x="632" y="548"/>
                  </a:cubicBezTo>
                  <a:cubicBezTo>
                    <a:pt x="704" y="351"/>
                    <a:pt x="835" y="309"/>
                    <a:pt x="980" y="309"/>
                  </a:cubicBezTo>
                  <a:cubicBezTo>
                    <a:pt x="1086" y="309"/>
                    <a:pt x="1200" y="331"/>
                    <a:pt x="1306" y="331"/>
                  </a:cubicBezTo>
                  <a:cubicBezTo>
                    <a:pt x="1414" y="331"/>
                    <a:pt x="1512" y="308"/>
                    <a:pt x="1584" y="215"/>
                  </a:cubicBezTo>
                  <a:cubicBezTo>
                    <a:pt x="1620" y="191"/>
                    <a:pt x="1632" y="167"/>
                    <a:pt x="1644" y="132"/>
                  </a:cubicBezTo>
                  <a:cubicBezTo>
                    <a:pt x="1167" y="13"/>
                    <a:pt x="691"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5"/>
            <p:cNvSpPr/>
            <p:nvPr/>
          </p:nvSpPr>
          <p:spPr>
            <a:xfrm>
              <a:off x="5195875" y="3796125"/>
              <a:ext cx="28300" cy="7775"/>
            </a:xfrm>
            <a:custGeom>
              <a:avLst/>
              <a:gdLst/>
              <a:ahLst/>
              <a:cxnLst/>
              <a:rect l="l" t="t" r="r" b="b"/>
              <a:pathLst>
                <a:path w="1132" h="311" extrusionOk="0">
                  <a:moveTo>
                    <a:pt x="401" y="1"/>
                  </a:moveTo>
                  <a:cubicBezTo>
                    <a:pt x="265" y="1"/>
                    <a:pt x="131" y="25"/>
                    <a:pt x="1" y="120"/>
                  </a:cubicBezTo>
                  <a:cubicBezTo>
                    <a:pt x="48" y="120"/>
                    <a:pt x="96" y="132"/>
                    <a:pt x="120" y="167"/>
                  </a:cubicBezTo>
                  <a:cubicBezTo>
                    <a:pt x="167" y="203"/>
                    <a:pt x="227" y="239"/>
                    <a:pt x="274" y="239"/>
                  </a:cubicBezTo>
                  <a:cubicBezTo>
                    <a:pt x="310" y="239"/>
                    <a:pt x="347" y="238"/>
                    <a:pt x="385" y="238"/>
                  </a:cubicBezTo>
                  <a:cubicBezTo>
                    <a:pt x="498" y="238"/>
                    <a:pt x="617" y="245"/>
                    <a:pt x="715" y="298"/>
                  </a:cubicBezTo>
                  <a:cubicBezTo>
                    <a:pt x="858" y="298"/>
                    <a:pt x="989" y="310"/>
                    <a:pt x="1120" y="310"/>
                  </a:cubicBezTo>
                  <a:cubicBezTo>
                    <a:pt x="1132" y="263"/>
                    <a:pt x="1132" y="227"/>
                    <a:pt x="1132" y="179"/>
                  </a:cubicBezTo>
                  <a:cubicBezTo>
                    <a:pt x="1060" y="48"/>
                    <a:pt x="917" y="108"/>
                    <a:pt x="810" y="25"/>
                  </a:cubicBezTo>
                  <a:cubicBezTo>
                    <a:pt x="673" y="25"/>
                    <a:pt x="536"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5"/>
            <p:cNvSpPr/>
            <p:nvPr/>
          </p:nvSpPr>
          <p:spPr>
            <a:xfrm>
              <a:off x="5369400" y="3810800"/>
              <a:ext cx="34275" cy="4025"/>
            </a:xfrm>
            <a:custGeom>
              <a:avLst/>
              <a:gdLst/>
              <a:ahLst/>
              <a:cxnLst/>
              <a:rect l="l" t="t" r="r" b="b"/>
              <a:pathLst>
                <a:path w="1371" h="161" extrusionOk="0">
                  <a:moveTo>
                    <a:pt x="772" y="0"/>
                  </a:moveTo>
                  <a:cubicBezTo>
                    <a:pt x="571" y="0"/>
                    <a:pt x="367" y="29"/>
                    <a:pt x="168" y="29"/>
                  </a:cubicBezTo>
                  <a:cubicBezTo>
                    <a:pt x="112" y="29"/>
                    <a:pt x="56" y="27"/>
                    <a:pt x="1" y="21"/>
                  </a:cubicBezTo>
                  <a:lnTo>
                    <a:pt x="1" y="21"/>
                  </a:lnTo>
                  <a:cubicBezTo>
                    <a:pt x="272" y="138"/>
                    <a:pt x="552" y="161"/>
                    <a:pt x="836" y="161"/>
                  </a:cubicBezTo>
                  <a:cubicBezTo>
                    <a:pt x="1013" y="161"/>
                    <a:pt x="1191" y="152"/>
                    <a:pt x="1370" y="152"/>
                  </a:cubicBezTo>
                  <a:cubicBezTo>
                    <a:pt x="1180" y="30"/>
                    <a:pt x="978" y="0"/>
                    <a:pt x="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5"/>
            <p:cNvSpPr/>
            <p:nvPr/>
          </p:nvSpPr>
          <p:spPr>
            <a:xfrm>
              <a:off x="5553650" y="3850225"/>
              <a:ext cx="26225" cy="7250"/>
            </a:xfrm>
            <a:custGeom>
              <a:avLst/>
              <a:gdLst/>
              <a:ahLst/>
              <a:cxnLst/>
              <a:rect l="l" t="t" r="r" b="b"/>
              <a:pathLst>
                <a:path w="1049" h="290" extrusionOk="0">
                  <a:moveTo>
                    <a:pt x="579" y="0"/>
                  </a:moveTo>
                  <a:cubicBezTo>
                    <a:pt x="452" y="0"/>
                    <a:pt x="323" y="14"/>
                    <a:pt x="195" y="14"/>
                  </a:cubicBezTo>
                  <a:cubicBezTo>
                    <a:pt x="138" y="14"/>
                    <a:pt x="81" y="11"/>
                    <a:pt x="25" y="4"/>
                  </a:cubicBezTo>
                  <a:lnTo>
                    <a:pt x="1" y="51"/>
                  </a:lnTo>
                  <a:cubicBezTo>
                    <a:pt x="55" y="280"/>
                    <a:pt x="229" y="290"/>
                    <a:pt x="403" y="290"/>
                  </a:cubicBezTo>
                  <a:cubicBezTo>
                    <a:pt x="420" y="290"/>
                    <a:pt x="437" y="289"/>
                    <a:pt x="453" y="289"/>
                  </a:cubicBezTo>
                  <a:cubicBezTo>
                    <a:pt x="632" y="182"/>
                    <a:pt x="846" y="147"/>
                    <a:pt x="1049" y="123"/>
                  </a:cubicBezTo>
                  <a:cubicBezTo>
                    <a:pt x="898" y="23"/>
                    <a:pt x="740" y="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5"/>
            <p:cNvSpPr/>
            <p:nvPr/>
          </p:nvSpPr>
          <p:spPr>
            <a:xfrm>
              <a:off x="5255100" y="3799350"/>
              <a:ext cx="26225" cy="3950"/>
            </a:xfrm>
            <a:custGeom>
              <a:avLst/>
              <a:gdLst/>
              <a:ahLst/>
              <a:cxnLst/>
              <a:rect l="l" t="t" r="r" b="b"/>
              <a:pathLst>
                <a:path w="1049" h="158" extrusionOk="0">
                  <a:moveTo>
                    <a:pt x="566" y="1"/>
                  </a:moveTo>
                  <a:cubicBezTo>
                    <a:pt x="380" y="1"/>
                    <a:pt x="190" y="44"/>
                    <a:pt x="1" y="50"/>
                  </a:cubicBezTo>
                  <a:cubicBezTo>
                    <a:pt x="190" y="142"/>
                    <a:pt x="382" y="158"/>
                    <a:pt x="575" y="158"/>
                  </a:cubicBezTo>
                  <a:cubicBezTo>
                    <a:pt x="682" y="158"/>
                    <a:pt x="789" y="153"/>
                    <a:pt x="895" y="153"/>
                  </a:cubicBezTo>
                  <a:cubicBezTo>
                    <a:pt x="947" y="153"/>
                    <a:pt x="998" y="154"/>
                    <a:pt x="1049" y="158"/>
                  </a:cubicBezTo>
                  <a:cubicBezTo>
                    <a:pt x="892" y="35"/>
                    <a:pt x="730"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5"/>
            <p:cNvSpPr/>
            <p:nvPr/>
          </p:nvSpPr>
          <p:spPr>
            <a:xfrm>
              <a:off x="5216425" y="3796425"/>
              <a:ext cx="18775" cy="4200"/>
            </a:xfrm>
            <a:custGeom>
              <a:avLst/>
              <a:gdLst/>
              <a:ahLst/>
              <a:cxnLst/>
              <a:rect l="l" t="t" r="r" b="b"/>
              <a:pathLst>
                <a:path w="751" h="168" extrusionOk="0">
                  <a:moveTo>
                    <a:pt x="384" y="1"/>
                  </a:moveTo>
                  <a:cubicBezTo>
                    <a:pt x="282" y="1"/>
                    <a:pt x="177" y="16"/>
                    <a:pt x="76" y="16"/>
                  </a:cubicBezTo>
                  <a:cubicBezTo>
                    <a:pt x="50" y="16"/>
                    <a:pt x="25" y="15"/>
                    <a:pt x="0" y="13"/>
                  </a:cubicBezTo>
                  <a:lnTo>
                    <a:pt x="0" y="13"/>
                  </a:lnTo>
                  <a:cubicBezTo>
                    <a:pt x="107" y="72"/>
                    <a:pt x="226" y="120"/>
                    <a:pt x="333" y="167"/>
                  </a:cubicBezTo>
                  <a:cubicBezTo>
                    <a:pt x="464" y="167"/>
                    <a:pt x="595" y="155"/>
                    <a:pt x="750" y="132"/>
                  </a:cubicBezTo>
                  <a:cubicBezTo>
                    <a:pt x="637" y="25"/>
                    <a:pt x="512" y="1"/>
                    <a:pt x="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5"/>
            <p:cNvSpPr/>
            <p:nvPr/>
          </p:nvSpPr>
          <p:spPr>
            <a:xfrm>
              <a:off x="5412575" y="3814625"/>
              <a:ext cx="16100" cy="3575"/>
            </a:xfrm>
            <a:custGeom>
              <a:avLst/>
              <a:gdLst/>
              <a:ahLst/>
              <a:cxnLst/>
              <a:rect l="l" t="t" r="r" b="b"/>
              <a:pathLst>
                <a:path w="644" h="143" extrusionOk="0">
                  <a:moveTo>
                    <a:pt x="330" y="0"/>
                  </a:moveTo>
                  <a:cubicBezTo>
                    <a:pt x="222" y="0"/>
                    <a:pt x="110" y="23"/>
                    <a:pt x="0" y="23"/>
                  </a:cubicBezTo>
                  <a:cubicBezTo>
                    <a:pt x="134" y="115"/>
                    <a:pt x="285" y="142"/>
                    <a:pt x="441" y="142"/>
                  </a:cubicBezTo>
                  <a:cubicBezTo>
                    <a:pt x="508" y="142"/>
                    <a:pt x="576" y="137"/>
                    <a:pt x="643" y="130"/>
                  </a:cubicBezTo>
                  <a:cubicBezTo>
                    <a:pt x="551" y="26"/>
                    <a:pt x="443" y="0"/>
                    <a:pt x="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5"/>
            <p:cNvSpPr/>
            <p:nvPr/>
          </p:nvSpPr>
          <p:spPr>
            <a:xfrm>
              <a:off x="5305550" y="3824700"/>
              <a:ext cx="4650" cy="4950"/>
            </a:xfrm>
            <a:custGeom>
              <a:avLst/>
              <a:gdLst/>
              <a:ahLst/>
              <a:cxnLst/>
              <a:rect l="l" t="t" r="r" b="b"/>
              <a:pathLst>
                <a:path w="186" h="198" extrusionOk="0">
                  <a:moveTo>
                    <a:pt x="55" y="1"/>
                  </a:moveTo>
                  <a:cubicBezTo>
                    <a:pt x="74" y="49"/>
                    <a:pt x="0" y="197"/>
                    <a:pt x="89" y="197"/>
                  </a:cubicBezTo>
                  <a:cubicBezTo>
                    <a:pt x="110" y="197"/>
                    <a:pt x="141" y="188"/>
                    <a:pt x="186" y="167"/>
                  </a:cubicBezTo>
                  <a:lnTo>
                    <a:pt x="186" y="13"/>
                  </a:lnTo>
                  <a:cubicBezTo>
                    <a:pt x="138" y="13"/>
                    <a:pt x="102" y="13"/>
                    <a:pt x="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5"/>
            <p:cNvSpPr/>
            <p:nvPr/>
          </p:nvSpPr>
          <p:spPr>
            <a:xfrm>
              <a:off x="5586700" y="3852875"/>
              <a:ext cx="7175" cy="3925"/>
            </a:xfrm>
            <a:custGeom>
              <a:avLst/>
              <a:gdLst/>
              <a:ahLst/>
              <a:cxnLst/>
              <a:rect l="l" t="t" r="r" b="b"/>
              <a:pathLst>
                <a:path w="287" h="157" extrusionOk="0">
                  <a:moveTo>
                    <a:pt x="131" y="0"/>
                  </a:moveTo>
                  <a:cubicBezTo>
                    <a:pt x="84" y="0"/>
                    <a:pt x="40" y="12"/>
                    <a:pt x="0" y="41"/>
                  </a:cubicBezTo>
                  <a:cubicBezTo>
                    <a:pt x="42" y="118"/>
                    <a:pt x="87" y="157"/>
                    <a:pt x="134" y="157"/>
                  </a:cubicBezTo>
                  <a:cubicBezTo>
                    <a:pt x="182" y="157"/>
                    <a:pt x="233" y="118"/>
                    <a:pt x="286" y="41"/>
                  </a:cubicBezTo>
                  <a:cubicBezTo>
                    <a:pt x="236" y="15"/>
                    <a:pt x="182"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5"/>
            <p:cNvSpPr/>
            <p:nvPr/>
          </p:nvSpPr>
          <p:spPr>
            <a:xfrm>
              <a:off x="5582525" y="3851750"/>
              <a:ext cx="4500" cy="2150"/>
            </a:xfrm>
            <a:custGeom>
              <a:avLst/>
              <a:gdLst/>
              <a:ahLst/>
              <a:cxnLst/>
              <a:rect l="l" t="t" r="r" b="b"/>
              <a:pathLst>
                <a:path w="180" h="86" extrusionOk="0">
                  <a:moveTo>
                    <a:pt x="92" y="1"/>
                  </a:moveTo>
                  <a:cubicBezTo>
                    <a:pt x="62" y="1"/>
                    <a:pt x="31" y="31"/>
                    <a:pt x="1" y="86"/>
                  </a:cubicBezTo>
                  <a:lnTo>
                    <a:pt x="179" y="86"/>
                  </a:lnTo>
                  <a:cubicBezTo>
                    <a:pt x="150" y="28"/>
                    <a:pt x="121"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5"/>
            <p:cNvSpPr/>
            <p:nvPr/>
          </p:nvSpPr>
          <p:spPr>
            <a:xfrm>
              <a:off x="5579550" y="3852825"/>
              <a:ext cx="3000" cy="2875"/>
            </a:xfrm>
            <a:custGeom>
              <a:avLst/>
              <a:gdLst/>
              <a:ahLst/>
              <a:cxnLst/>
              <a:rect l="l" t="t" r="r" b="b"/>
              <a:pathLst>
                <a:path w="120" h="115" extrusionOk="0">
                  <a:moveTo>
                    <a:pt x="69" y="1"/>
                  </a:moveTo>
                  <a:cubicBezTo>
                    <a:pt x="48" y="1"/>
                    <a:pt x="24" y="7"/>
                    <a:pt x="1" y="19"/>
                  </a:cubicBezTo>
                  <a:cubicBezTo>
                    <a:pt x="36" y="55"/>
                    <a:pt x="48" y="78"/>
                    <a:pt x="60" y="114"/>
                  </a:cubicBezTo>
                  <a:cubicBezTo>
                    <a:pt x="72" y="78"/>
                    <a:pt x="108" y="55"/>
                    <a:pt x="120" y="19"/>
                  </a:cubicBezTo>
                  <a:cubicBezTo>
                    <a:pt x="108" y="7"/>
                    <a:pt x="90" y="1"/>
                    <a:pt x="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5"/>
            <p:cNvSpPr/>
            <p:nvPr/>
          </p:nvSpPr>
          <p:spPr>
            <a:xfrm>
              <a:off x="5406325" y="3814575"/>
              <a:ext cx="6275" cy="1825"/>
            </a:xfrm>
            <a:custGeom>
              <a:avLst/>
              <a:gdLst/>
              <a:ahLst/>
              <a:cxnLst/>
              <a:rect l="l" t="t" r="r" b="b"/>
              <a:pathLst>
                <a:path w="251" h="73" extrusionOk="0">
                  <a:moveTo>
                    <a:pt x="0" y="1"/>
                  </a:moveTo>
                  <a:cubicBezTo>
                    <a:pt x="36" y="49"/>
                    <a:pt x="75" y="72"/>
                    <a:pt x="116" y="72"/>
                  </a:cubicBezTo>
                  <a:cubicBezTo>
                    <a:pt x="158" y="72"/>
                    <a:pt x="203" y="49"/>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5"/>
            <p:cNvSpPr/>
            <p:nvPr/>
          </p:nvSpPr>
          <p:spPr>
            <a:xfrm>
              <a:off x="5288750" y="3825600"/>
              <a:ext cx="7450" cy="3300"/>
            </a:xfrm>
            <a:custGeom>
              <a:avLst/>
              <a:gdLst/>
              <a:ahLst/>
              <a:cxnLst/>
              <a:rect l="l" t="t" r="r" b="b"/>
              <a:pathLst>
                <a:path w="298" h="132" extrusionOk="0">
                  <a:moveTo>
                    <a:pt x="298" y="1"/>
                  </a:moveTo>
                  <a:cubicBezTo>
                    <a:pt x="155" y="1"/>
                    <a:pt x="60" y="12"/>
                    <a:pt x="0" y="131"/>
                  </a:cubicBezTo>
                  <a:cubicBezTo>
                    <a:pt x="119" y="131"/>
                    <a:pt x="215" y="9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5"/>
            <p:cNvSpPr/>
            <p:nvPr/>
          </p:nvSpPr>
          <p:spPr>
            <a:xfrm>
              <a:off x="5201525" y="3800500"/>
              <a:ext cx="12825" cy="3100"/>
            </a:xfrm>
            <a:custGeom>
              <a:avLst/>
              <a:gdLst/>
              <a:ahLst/>
              <a:cxnLst/>
              <a:rect l="l" t="t" r="r" b="b"/>
              <a:pathLst>
                <a:path w="513" h="124" extrusionOk="0">
                  <a:moveTo>
                    <a:pt x="211" y="0"/>
                  </a:moveTo>
                  <a:cubicBezTo>
                    <a:pt x="158" y="0"/>
                    <a:pt x="104" y="4"/>
                    <a:pt x="48" y="4"/>
                  </a:cubicBezTo>
                  <a:cubicBezTo>
                    <a:pt x="1" y="52"/>
                    <a:pt x="1" y="88"/>
                    <a:pt x="48" y="123"/>
                  </a:cubicBezTo>
                  <a:cubicBezTo>
                    <a:pt x="191" y="123"/>
                    <a:pt x="358" y="112"/>
                    <a:pt x="513" y="112"/>
                  </a:cubicBezTo>
                  <a:cubicBezTo>
                    <a:pt x="417" y="16"/>
                    <a:pt x="317"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5"/>
            <p:cNvSpPr/>
            <p:nvPr/>
          </p:nvSpPr>
          <p:spPr>
            <a:xfrm>
              <a:off x="5152425" y="3728275"/>
              <a:ext cx="18175" cy="57175"/>
            </a:xfrm>
            <a:custGeom>
              <a:avLst/>
              <a:gdLst/>
              <a:ahLst/>
              <a:cxnLst/>
              <a:rect l="l" t="t" r="r" b="b"/>
              <a:pathLst>
                <a:path w="727" h="2287" extrusionOk="0">
                  <a:moveTo>
                    <a:pt x="0" y="0"/>
                  </a:moveTo>
                  <a:lnTo>
                    <a:pt x="0" y="405"/>
                  </a:lnTo>
                  <a:cubicBezTo>
                    <a:pt x="203" y="905"/>
                    <a:pt x="60" y="1488"/>
                    <a:pt x="310" y="1989"/>
                  </a:cubicBezTo>
                  <a:cubicBezTo>
                    <a:pt x="357" y="2048"/>
                    <a:pt x="405" y="2084"/>
                    <a:pt x="453" y="2131"/>
                  </a:cubicBezTo>
                  <a:cubicBezTo>
                    <a:pt x="488" y="2191"/>
                    <a:pt x="536" y="2239"/>
                    <a:pt x="584" y="2286"/>
                  </a:cubicBezTo>
                  <a:cubicBezTo>
                    <a:pt x="726" y="2227"/>
                    <a:pt x="715" y="2108"/>
                    <a:pt x="691" y="1977"/>
                  </a:cubicBezTo>
                  <a:cubicBezTo>
                    <a:pt x="584" y="1488"/>
                    <a:pt x="596" y="988"/>
                    <a:pt x="596" y="488"/>
                  </a:cubicBezTo>
                  <a:cubicBezTo>
                    <a:pt x="584" y="12"/>
                    <a:pt x="584"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5"/>
            <p:cNvSpPr/>
            <p:nvPr/>
          </p:nvSpPr>
          <p:spPr>
            <a:xfrm>
              <a:off x="5155100" y="3660400"/>
              <a:ext cx="4475" cy="10750"/>
            </a:xfrm>
            <a:custGeom>
              <a:avLst/>
              <a:gdLst/>
              <a:ahLst/>
              <a:cxnLst/>
              <a:rect l="l" t="t" r="r" b="b"/>
              <a:pathLst>
                <a:path w="179" h="430" extrusionOk="0">
                  <a:moveTo>
                    <a:pt x="179" y="1"/>
                  </a:moveTo>
                  <a:cubicBezTo>
                    <a:pt x="0" y="143"/>
                    <a:pt x="0" y="274"/>
                    <a:pt x="179" y="429"/>
                  </a:cubicBez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5"/>
            <p:cNvSpPr/>
            <p:nvPr/>
          </p:nvSpPr>
          <p:spPr>
            <a:xfrm>
              <a:off x="5159550" y="3658925"/>
              <a:ext cx="2125" cy="1500"/>
            </a:xfrm>
            <a:custGeom>
              <a:avLst/>
              <a:gdLst/>
              <a:ahLst/>
              <a:cxnLst/>
              <a:rect l="l" t="t" r="r" b="b"/>
              <a:pathLst>
                <a:path w="85" h="60" extrusionOk="0">
                  <a:moveTo>
                    <a:pt x="25" y="0"/>
                  </a:moveTo>
                  <a:cubicBezTo>
                    <a:pt x="25" y="0"/>
                    <a:pt x="13" y="36"/>
                    <a:pt x="1" y="60"/>
                  </a:cubicBezTo>
                  <a:cubicBezTo>
                    <a:pt x="72" y="24"/>
                    <a:pt x="84" y="12"/>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5"/>
            <p:cNvSpPr/>
            <p:nvPr/>
          </p:nvSpPr>
          <p:spPr>
            <a:xfrm>
              <a:off x="5324475" y="3881900"/>
              <a:ext cx="4475" cy="11600"/>
            </a:xfrm>
            <a:custGeom>
              <a:avLst/>
              <a:gdLst/>
              <a:ahLst/>
              <a:cxnLst/>
              <a:rect l="l" t="t" r="r" b="b"/>
              <a:pathLst>
                <a:path w="179" h="464" extrusionOk="0">
                  <a:moveTo>
                    <a:pt x="72" y="1"/>
                  </a:moveTo>
                  <a:cubicBezTo>
                    <a:pt x="52" y="1"/>
                    <a:pt x="29" y="18"/>
                    <a:pt x="12" y="34"/>
                  </a:cubicBezTo>
                  <a:cubicBezTo>
                    <a:pt x="12" y="189"/>
                    <a:pt x="0" y="320"/>
                    <a:pt x="0" y="463"/>
                  </a:cubicBezTo>
                  <a:cubicBezTo>
                    <a:pt x="179" y="368"/>
                    <a:pt x="143" y="201"/>
                    <a:pt x="143" y="34"/>
                  </a:cubicBezTo>
                  <a:cubicBezTo>
                    <a:pt x="143" y="34"/>
                    <a:pt x="131" y="23"/>
                    <a:pt x="95" y="11"/>
                  </a:cubicBezTo>
                  <a:cubicBezTo>
                    <a:pt x="88" y="4"/>
                    <a:pt x="80"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5"/>
            <p:cNvSpPr/>
            <p:nvPr/>
          </p:nvSpPr>
          <p:spPr>
            <a:xfrm>
              <a:off x="5326850" y="3897325"/>
              <a:ext cx="5675" cy="11950"/>
            </a:xfrm>
            <a:custGeom>
              <a:avLst/>
              <a:gdLst/>
              <a:ahLst/>
              <a:cxnLst/>
              <a:rect l="l" t="t" r="r" b="b"/>
              <a:pathLst>
                <a:path w="227" h="478" extrusionOk="0">
                  <a:moveTo>
                    <a:pt x="226" y="1"/>
                  </a:moveTo>
                  <a:lnTo>
                    <a:pt x="226" y="1"/>
                  </a:lnTo>
                  <a:cubicBezTo>
                    <a:pt x="0" y="108"/>
                    <a:pt x="60" y="299"/>
                    <a:pt x="84" y="477"/>
                  </a:cubicBezTo>
                  <a:cubicBezTo>
                    <a:pt x="203" y="346"/>
                    <a:pt x="226" y="179"/>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5"/>
            <p:cNvSpPr/>
            <p:nvPr/>
          </p:nvSpPr>
          <p:spPr>
            <a:xfrm>
              <a:off x="5331900" y="3889900"/>
              <a:ext cx="3900" cy="7750"/>
            </a:xfrm>
            <a:custGeom>
              <a:avLst/>
              <a:gdLst/>
              <a:ahLst/>
              <a:cxnLst/>
              <a:rect l="l" t="t" r="r" b="b"/>
              <a:pathLst>
                <a:path w="156" h="310" extrusionOk="0">
                  <a:moveTo>
                    <a:pt x="144" y="0"/>
                  </a:moveTo>
                  <a:lnTo>
                    <a:pt x="144" y="0"/>
                  </a:lnTo>
                  <a:cubicBezTo>
                    <a:pt x="13" y="60"/>
                    <a:pt x="1" y="179"/>
                    <a:pt x="13" y="310"/>
                  </a:cubicBezTo>
                  <a:cubicBezTo>
                    <a:pt x="132" y="238"/>
                    <a:pt x="155" y="131"/>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5"/>
            <p:cNvSpPr/>
            <p:nvPr/>
          </p:nvSpPr>
          <p:spPr>
            <a:xfrm>
              <a:off x="5328025" y="3868175"/>
              <a:ext cx="3900" cy="7150"/>
            </a:xfrm>
            <a:custGeom>
              <a:avLst/>
              <a:gdLst/>
              <a:ahLst/>
              <a:cxnLst/>
              <a:rect l="l" t="t" r="r" b="b"/>
              <a:pathLst>
                <a:path w="156" h="286" extrusionOk="0">
                  <a:moveTo>
                    <a:pt x="156" y="0"/>
                  </a:moveTo>
                  <a:cubicBezTo>
                    <a:pt x="1" y="95"/>
                    <a:pt x="1" y="179"/>
                    <a:pt x="156" y="286"/>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5"/>
            <p:cNvSpPr/>
            <p:nvPr/>
          </p:nvSpPr>
          <p:spPr>
            <a:xfrm>
              <a:off x="5324475" y="3879175"/>
              <a:ext cx="3575" cy="3600"/>
            </a:xfrm>
            <a:custGeom>
              <a:avLst/>
              <a:gdLst/>
              <a:ahLst/>
              <a:cxnLst/>
              <a:rect l="l" t="t" r="r" b="b"/>
              <a:pathLst>
                <a:path w="143" h="144" extrusionOk="0">
                  <a:moveTo>
                    <a:pt x="0" y="1"/>
                  </a:moveTo>
                  <a:lnTo>
                    <a:pt x="0" y="1"/>
                  </a:lnTo>
                  <a:cubicBezTo>
                    <a:pt x="12" y="36"/>
                    <a:pt x="12" y="96"/>
                    <a:pt x="12" y="143"/>
                  </a:cubicBezTo>
                  <a:lnTo>
                    <a:pt x="143" y="143"/>
                  </a:lnTo>
                  <a:cubicBezTo>
                    <a:pt x="95" y="96"/>
                    <a:pt x="60"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5"/>
            <p:cNvSpPr/>
            <p:nvPr/>
          </p:nvSpPr>
          <p:spPr>
            <a:xfrm>
              <a:off x="5339350" y="3992875"/>
              <a:ext cx="3600" cy="4200"/>
            </a:xfrm>
            <a:custGeom>
              <a:avLst/>
              <a:gdLst/>
              <a:ahLst/>
              <a:cxnLst/>
              <a:rect l="l" t="t" r="r" b="b"/>
              <a:pathLst>
                <a:path w="144" h="168" extrusionOk="0">
                  <a:moveTo>
                    <a:pt x="0" y="1"/>
                  </a:moveTo>
                  <a:lnTo>
                    <a:pt x="0" y="1"/>
                  </a:lnTo>
                  <a:cubicBezTo>
                    <a:pt x="12" y="96"/>
                    <a:pt x="60" y="156"/>
                    <a:pt x="143" y="167"/>
                  </a:cubicBezTo>
                  <a:cubicBezTo>
                    <a:pt x="131" y="72"/>
                    <a:pt x="72" y="3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5"/>
            <p:cNvSpPr/>
            <p:nvPr/>
          </p:nvSpPr>
          <p:spPr>
            <a:xfrm>
              <a:off x="5335175" y="3882450"/>
              <a:ext cx="3600" cy="5075"/>
            </a:xfrm>
            <a:custGeom>
              <a:avLst/>
              <a:gdLst/>
              <a:ahLst/>
              <a:cxnLst/>
              <a:rect l="l" t="t" r="r" b="b"/>
              <a:pathLst>
                <a:path w="144" h="203" extrusionOk="0">
                  <a:moveTo>
                    <a:pt x="1" y="1"/>
                  </a:moveTo>
                  <a:cubicBezTo>
                    <a:pt x="13" y="72"/>
                    <a:pt x="24" y="132"/>
                    <a:pt x="24" y="203"/>
                  </a:cubicBezTo>
                  <a:cubicBezTo>
                    <a:pt x="108" y="167"/>
                    <a:pt x="144" y="84"/>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5"/>
            <p:cNvSpPr/>
            <p:nvPr/>
          </p:nvSpPr>
          <p:spPr>
            <a:xfrm>
              <a:off x="5335775" y="3985750"/>
              <a:ext cx="3000" cy="4475"/>
            </a:xfrm>
            <a:custGeom>
              <a:avLst/>
              <a:gdLst/>
              <a:ahLst/>
              <a:cxnLst/>
              <a:rect l="l" t="t" r="r" b="b"/>
              <a:pathLst>
                <a:path w="120" h="179" extrusionOk="0">
                  <a:moveTo>
                    <a:pt x="0" y="0"/>
                  </a:moveTo>
                  <a:cubicBezTo>
                    <a:pt x="0" y="83"/>
                    <a:pt x="36" y="143"/>
                    <a:pt x="108" y="179"/>
                  </a:cubicBezTo>
                  <a:cubicBezTo>
                    <a:pt x="120" y="95"/>
                    <a:pt x="84"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5"/>
            <p:cNvSpPr/>
            <p:nvPr/>
          </p:nvSpPr>
          <p:spPr>
            <a:xfrm>
              <a:off x="5317625" y="3900600"/>
              <a:ext cx="1800" cy="3300"/>
            </a:xfrm>
            <a:custGeom>
              <a:avLst/>
              <a:gdLst/>
              <a:ahLst/>
              <a:cxnLst/>
              <a:rect l="l" t="t" r="r" b="b"/>
              <a:pathLst>
                <a:path w="72" h="132" extrusionOk="0">
                  <a:moveTo>
                    <a:pt x="0" y="1"/>
                  </a:moveTo>
                  <a:lnTo>
                    <a:pt x="0" y="132"/>
                  </a:lnTo>
                  <a:cubicBezTo>
                    <a:pt x="72" y="96"/>
                    <a:pt x="72"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5"/>
            <p:cNvSpPr/>
            <p:nvPr/>
          </p:nvSpPr>
          <p:spPr>
            <a:xfrm>
              <a:off x="5186350" y="3728350"/>
              <a:ext cx="235175" cy="33925"/>
            </a:xfrm>
            <a:custGeom>
              <a:avLst/>
              <a:gdLst/>
              <a:ahLst/>
              <a:cxnLst/>
              <a:rect l="l" t="t" r="r" b="b"/>
              <a:pathLst>
                <a:path w="9407" h="1357" extrusionOk="0">
                  <a:moveTo>
                    <a:pt x="756" y="0"/>
                  </a:moveTo>
                  <a:cubicBezTo>
                    <a:pt x="664" y="0"/>
                    <a:pt x="571" y="12"/>
                    <a:pt x="477" y="45"/>
                  </a:cubicBezTo>
                  <a:cubicBezTo>
                    <a:pt x="239" y="211"/>
                    <a:pt x="1" y="378"/>
                    <a:pt x="298" y="700"/>
                  </a:cubicBezTo>
                  <a:cubicBezTo>
                    <a:pt x="308" y="695"/>
                    <a:pt x="320" y="692"/>
                    <a:pt x="331" y="692"/>
                  </a:cubicBezTo>
                  <a:cubicBezTo>
                    <a:pt x="347" y="692"/>
                    <a:pt x="363" y="698"/>
                    <a:pt x="370" y="712"/>
                  </a:cubicBezTo>
                  <a:cubicBezTo>
                    <a:pt x="584" y="926"/>
                    <a:pt x="846" y="926"/>
                    <a:pt x="1120" y="926"/>
                  </a:cubicBezTo>
                  <a:cubicBezTo>
                    <a:pt x="1256" y="933"/>
                    <a:pt x="1393" y="935"/>
                    <a:pt x="1530" y="935"/>
                  </a:cubicBezTo>
                  <a:cubicBezTo>
                    <a:pt x="1947" y="935"/>
                    <a:pt x="2367" y="911"/>
                    <a:pt x="2788" y="911"/>
                  </a:cubicBezTo>
                  <a:cubicBezTo>
                    <a:pt x="3173" y="911"/>
                    <a:pt x="3558" y="932"/>
                    <a:pt x="3941" y="1009"/>
                  </a:cubicBezTo>
                  <a:cubicBezTo>
                    <a:pt x="4170" y="1054"/>
                    <a:pt x="4403" y="1064"/>
                    <a:pt x="4636" y="1064"/>
                  </a:cubicBezTo>
                  <a:cubicBezTo>
                    <a:pt x="4853" y="1064"/>
                    <a:pt x="5071" y="1055"/>
                    <a:pt x="5284" y="1055"/>
                  </a:cubicBezTo>
                  <a:cubicBezTo>
                    <a:pt x="5333" y="1055"/>
                    <a:pt x="5382" y="1056"/>
                    <a:pt x="5430" y="1057"/>
                  </a:cubicBezTo>
                  <a:cubicBezTo>
                    <a:pt x="5506" y="1050"/>
                    <a:pt x="5583" y="1048"/>
                    <a:pt x="5659" y="1048"/>
                  </a:cubicBezTo>
                  <a:cubicBezTo>
                    <a:pt x="6130" y="1048"/>
                    <a:pt x="6597" y="1153"/>
                    <a:pt x="7079" y="1153"/>
                  </a:cubicBezTo>
                  <a:cubicBezTo>
                    <a:pt x="7101" y="1153"/>
                    <a:pt x="7123" y="1153"/>
                    <a:pt x="7144" y="1152"/>
                  </a:cubicBezTo>
                  <a:cubicBezTo>
                    <a:pt x="7200" y="1149"/>
                    <a:pt x="7254" y="1148"/>
                    <a:pt x="7309" y="1148"/>
                  </a:cubicBezTo>
                  <a:cubicBezTo>
                    <a:pt x="7714" y="1148"/>
                    <a:pt x="8104" y="1220"/>
                    <a:pt x="8513" y="1283"/>
                  </a:cubicBezTo>
                  <a:cubicBezTo>
                    <a:pt x="8545" y="1277"/>
                    <a:pt x="8577" y="1274"/>
                    <a:pt x="8609" y="1274"/>
                  </a:cubicBezTo>
                  <a:cubicBezTo>
                    <a:pt x="8785" y="1274"/>
                    <a:pt x="8962" y="1357"/>
                    <a:pt x="9138" y="1357"/>
                  </a:cubicBezTo>
                  <a:cubicBezTo>
                    <a:pt x="9227" y="1357"/>
                    <a:pt x="9317" y="1336"/>
                    <a:pt x="9406" y="1271"/>
                  </a:cubicBezTo>
                  <a:cubicBezTo>
                    <a:pt x="9371" y="1009"/>
                    <a:pt x="9240" y="866"/>
                    <a:pt x="8978" y="854"/>
                  </a:cubicBezTo>
                  <a:cubicBezTo>
                    <a:pt x="8942" y="854"/>
                    <a:pt x="8894" y="854"/>
                    <a:pt x="8871" y="866"/>
                  </a:cubicBezTo>
                  <a:cubicBezTo>
                    <a:pt x="8240" y="640"/>
                    <a:pt x="7573" y="759"/>
                    <a:pt x="6930" y="592"/>
                  </a:cubicBezTo>
                  <a:cubicBezTo>
                    <a:pt x="6787" y="557"/>
                    <a:pt x="6620" y="533"/>
                    <a:pt x="6478" y="533"/>
                  </a:cubicBezTo>
                  <a:cubicBezTo>
                    <a:pt x="5739" y="331"/>
                    <a:pt x="4965" y="473"/>
                    <a:pt x="4227" y="295"/>
                  </a:cubicBezTo>
                  <a:cubicBezTo>
                    <a:pt x="3751" y="200"/>
                    <a:pt x="3239" y="319"/>
                    <a:pt x="2787" y="152"/>
                  </a:cubicBezTo>
                  <a:cubicBezTo>
                    <a:pt x="2406" y="92"/>
                    <a:pt x="2048" y="116"/>
                    <a:pt x="1679" y="104"/>
                  </a:cubicBezTo>
                  <a:cubicBezTo>
                    <a:pt x="1643" y="109"/>
                    <a:pt x="1607" y="110"/>
                    <a:pt x="1571" y="110"/>
                  </a:cubicBezTo>
                  <a:cubicBezTo>
                    <a:pt x="1297" y="110"/>
                    <a:pt x="1032"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5"/>
            <p:cNvSpPr/>
            <p:nvPr/>
          </p:nvSpPr>
          <p:spPr>
            <a:xfrm>
              <a:off x="5197950" y="3766775"/>
              <a:ext cx="113450" cy="20900"/>
            </a:xfrm>
            <a:custGeom>
              <a:avLst/>
              <a:gdLst/>
              <a:ahLst/>
              <a:cxnLst/>
              <a:rect l="l" t="t" r="r" b="b"/>
              <a:pathLst>
                <a:path w="4538" h="836" extrusionOk="0">
                  <a:moveTo>
                    <a:pt x="750" y="0"/>
                  </a:moveTo>
                  <a:cubicBezTo>
                    <a:pt x="575" y="0"/>
                    <a:pt x="404" y="30"/>
                    <a:pt x="239" y="115"/>
                  </a:cubicBezTo>
                  <a:cubicBezTo>
                    <a:pt x="203" y="151"/>
                    <a:pt x="191" y="175"/>
                    <a:pt x="156" y="210"/>
                  </a:cubicBezTo>
                  <a:cubicBezTo>
                    <a:pt x="120" y="270"/>
                    <a:pt x="60" y="306"/>
                    <a:pt x="13" y="353"/>
                  </a:cubicBezTo>
                  <a:cubicBezTo>
                    <a:pt x="1" y="449"/>
                    <a:pt x="25" y="508"/>
                    <a:pt x="108" y="544"/>
                  </a:cubicBezTo>
                  <a:cubicBezTo>
                    <a:pt x="977" y="722"/>
                    <a:pt x="1858" y="758"/>
                    <a:pt x="2727" y="770"/>
                  </a:cubicBezTo>
                  <a:cubicBezTo>
                    <a:pt x="3058" y="777"/>
                    <a:pt x="3392" y="835"/>
                    <a:pt x="3721" y="835"/>
                  </a:cubicBezTo>
                  <a:cubicBezTo>
                    <a:pt x="3961" y="835"/>
                    <a:pt x="4199" y="804"/>
                    <a:pt x="4430" y="699"/>
                  </a:cubicBezTo>
                  <a:cubicBezTo>
                    <a:pt x="4501" y="651"/>
                    <a:pt x="4537" y="579"/>
                    <a:pt x="4537" y="484"/>
                  </a:cubicBezTo>
                  <a:cubicBezTo>
                    <a:pt x="4490" y="365"/>
                    <a:pt x="4394" y="282"/>
                    <a:pt x="4275" y="222"/>
                  </a:cubicBezTo>
                  <a:cubicBezTo>
                    <a:pt x="4072" y="160"/>
                    <a:pt x="3861" y="146"/>
                    <a:pt x="3648" y="146"/>
                  </a:cubicBezTo>
                  <a:cubicBezTo>
                    <a:pt x="3475" y="146"/>
                    <a:pt x="3301" y="155"/>
                    <a:pt x="3129" y="155"/>
                  </a:cubicBezTo>
                  <a:cubicBezTo>
                    <a:pt x="3066" y="155"/>
                    <a:pt x="3004" y="154"/>
                    <a:pt x="2942" y="151"/>
                  </a:cubicBezTo>
                  <a:lnTo>
                    <a:pt x="1775" y="151"/>
                  </a:lnTo>
                  <a:cubicBezTo>
                    <a:pt x="1608" y="151"/>
                    <a:pt x="1430" y="103"/>
                    <a:pt x="1251" y="56"/>
                  </a:cubicBezTo>
                  <a:cubicBezTo>
                    <a:pt x="1083" y="27"/>
                    <a:pt x="915" y="0"/>
                    <a:pt x="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5"/>
            <p:cNvSpPr/>
            <p:nvPr/>
          </p:nvSpPr>
          <p:spPr>
            <a:xfrm>
              <a:off x="5181000" y="3696125"/>
              <a:ext cx="44375" cy="49850"/>
            </a:xfrm>
            <a:custGeom>
              <a:avLst/>
              <a:gdLst/>
              <a:ahLst/>
              <a:cxnLst/>
              <a:rect l="l" t="t" r="r" b="b"/>
              <a:pathLst>
                <a:path w="1775" h="1994" extrusionOk="0">
                  <a:moveTo>
                    <a:pt x="846" y="727"/>
                  </a:moveTo>
                  <a:lnTo>
                    <a:pt x="846" y="727"/>
                  </a:lnTo>
                  <a:cubicBezTo>
                    <a:pt x="851" y="730"/>
                    <a:pt x="857" y="735"/>
                    <a:pt x="862" y="740"/>
                  </a:cubicBezTo>
                  <a:lnTo>
                    <a:pt x="862" y="740"/>
                  </a:lnTo>
                  <a:cubicBezTo>
                    <a:pt x="853" y="736"/>
                    <a:pt x="846" y="733"/>
                    <a:pt x="846" y="727"/>
                  </a:cubicBezTo>
                  <a:close/>
                  <a:moveTo>
                    <a:pt x="596" y="0"/>
                  </a:moveTo>
                  <a:cubicBezTo>
                    <a:pt x="572" y="191"/>
                    <a:pt x="488" y="369"/>
                    <a:pt x="298" y="453"/>
                  </a:cubicBezTo>
                  <a:cubicBezTo>
                    <a:pt x="48" y="727"/>
                    <a:pt x="179" y="989"/>
                    <a:pt x="274" y="1262"/>
                  </a:cubicBezTo>
                  <a:cubicBezTo>
                    <a:pt x="238" y="1346"/>
                    <a:pt x="191" y="1405"/>
                    <a:pt x="107" y="1453"/>
                  </a:cubicBezTo>
                  <a:cubicBezTo>
                    <a:pt x="0" y="1608"/>
                    <a:pt x="36" y="1739"/>
                    <a:pt x="143" y="1870"/>
                  </a:cubicBezTo>
                  <a:cubicBezTo>
                    <a:pt x="207" y="1970"/>
                    <a:pt x="299" y="1994"/>
                    <a:pt x="403" y="1994"/>
                  </a:cubicBezTo>
                  <a:cubicBezTo>
                    <a:pt x="435" y="1994"/>
                    <a:pt x="467" y="1991"/>
                    <a:pt x="500" y="1989"/>
                  </a:cubicBezTo>
                  <a:cubicBezTo>
                    <a:pt x="453" y="1751"/>
                    <a:pt x="512" y="1572"/>
                    <a:pt x="715" y="1441"/>
                  </a:cubicBezTo>
                  <a:cubicBezTo>
                    <a:pt x="762" y="1393"/>
                    <a:pt x="810" y="1346"/>
                    <a:pt x="822" y="1274"/>
                  </a:cubicBezTo>
                  <a:cubicBezTo>
                    <a:pt x="880" y="1112"/>
                    <a:pt x="926" y="939"/>
                    <a:pt x="885" y="765"/>
                  </a:cubicBezTo>
                  <a:lnTo>
                    <a:pt x="885" y="765"/>
                  </a:lnTo>
                  <a:cubicBezTo>
                    <a:pt x="903" y="787"/>
                    <a:pt x="920" y="813"/>
                    <a:pt x="941" y="834"/>
                  </a:cubicBezTo>
                  <a:cubicBezTo>
                    <a:pt x="1085" y="942"/>
                    <a:pt x="1233" y="1006"/>
                    <a:pt x="1388" y="1006"/>
                  </a:cubicBezTo>
                  <a:cubicBezTo>
                    <a:pt x="1490" y="1006"/>
                    <a:pt x="1594" y="978"/>
                    <a:pt x="1703" y="917"/>
                  </a:cubicBezTo>
                  <a:cubicBezTo>
                    <a:pt x="1739" y="869"/>
                    <a:pt x="1774" y="810"/>
                    <a:pt x="1762" y="738"/>
                  </a:cubicBezTo>
                  <a:cubicBezTo>
                    <a:pt x="1608" y="488"/>
                    <a:pt x="1250" y="441"/>
                    <a:pt x="1143" y="143"/>
                  </a:cubicBezTo>
                  <a:cubicBezTo>
                    <a:pt x="953" y="143"/>
                    <a:pt x="762" y="119"/>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5"/>
            <p:cNvSpPr/>
            <p:nvPr/>
          </p:nvSpPr>
          <p:spPr>
            <a:xfrm>
              <a:off x="5195575" y="3752975"/>
              <a:ext cx="69375" cy="18250"/>
            </a:xfrm>
            <a:custGeom>
              <a:avLst/>
              <a:gdLst/>
              <a:ahLst/>
              <a:cxnLst/>
              <a:rect l="l" t="t" r="r" b="b"/>
              <a:pathLst>
                <a:path w="2775" h="730" extrusionOk="0">
                  <a:moveTo>
                    <a:pt x="430" y="0"/>
                  </a:moveTo>
                  <a:cubicBezTo>
                    <a:pt x="285" y="0"/>
                    <a:pt x="142" y="40"/>
                    <a:pt x="1" y="167"/>
                  </a:cubicBezTo>
                  <a:lnTo>
                    <a:pt x="1" y="441"/>
                  </a:lnTo>
                  <a:cubicBezTo>
                    <a:pt x="60" y="500"/>
                    <a:pt x="120" y="548"/>
                    <a:pt x="191" y="584"/>
                  </a:cubicBezTo>
                  <a:cubicBezTo>
                    <a:pt x="327" y="605"/>
                    <a:pt x="467" y="610"/>
                    <a:pt x="606" y="610"/>
                  </a:cubicBezTo>
                  <a:cubicBezTo>
                    <a:pt x="699" y="610"/>
                    <a:pt x="791" y="608"/>
                    <a:pt x="882" y="608"/>
                  </a:cubicBezTo>
                  <a:cubicBezTo>
                    <a:pt x="944" y="606"/>
                    <a:pt x="1007" y="605"/>
                    <a:pt x="1070" y="605"/>
                  </a:cubicBezTo>
                  <a:cubicBezTo>
                    <a:pt x="1415" y="605"/>
                    <a:pt x="1764" y="634"/>
                    <a:pt x="2096" y="715"/>
                  </a:cubicBezTo>
                  <a:cubicBezTo>
                    <a:pt x="2161" y="724"/>
                    <a:pt x="2223" y="730"/>
                    <a:pt x="2284" y="730"/>
                  </a:cubicBezTo>
                  <a:cubicBezTo>
                    <a:pt x="2381" y="730"/>
                    <a:pt x="2473" y="716"/>
                    <a:pt x="2560" y="679"/>
                  </a:cubicBezTo>
                  <a:cubicBezTo>
                    <a:pt x="2680" y="608"/>
                    <a:pt x="2739" y="524"/>
                    <a:pt x="2775" y="405"/>
                  </a:cubicBezTo>
                  <a:cubicBezTo>
                    <a:pt x="2775" y="310"/>
                    <a:pt x="2727" y="250"/>
                    <a:pt x="2656" y="203"/>
                  </a:cubicBezTo>
                  <a:cubicBezTo>
                    <a:pt x="2501" y="131"/>
                    <a:pt x="2334" y="119"/>
                    <a:pt x="2179" y="119"/>
                  </a:cubicBezTo>
                  <a:cubicBezTo>
                    <a:pt x="2001" y="113"/>
                    <a:pt x="1822" y="113"/>
                    <a:pt x="1644" y="113"/>
                  </a:cubicBezTo>
                  <a:cubicBezTo>
                    <a:pt x="1465" y="113"/>
                    <a:pt x="1286" y="113"/>
                    <a:pt x="1108" y="108"/>
                  </a:cubicBezTo>
                  <a:cubicBezTo>
                    <a:pt x="877" y="93"/>
                    <a:pt x="651" y="0"/>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5"/>
            <p:cNvSpPr/>
            <p:nvPr/>
          </p:nvSpPr>
          <p:spPr>
            <a:xfrm>
              <a:off x="5195575" y="3748400"/>
              <a:ext cx="57475" cy="12300"/>
            </a:xfrm>
            <a:custGeom>
              <a:avLst/>
              <a:gdLst/>
              <a:ahLst/>
              <a:cxnLst/>
              <a:rect l="l" t="t" r="r" b="b"/>
              <a:pathLst>
                <a:path w="2299" h="492" extrusionOk="0">
                  <a:moveTo>
                    <a:pt x="162" y="0"/>
                  </a:moveTo>
                  <a:cubicBezTo>
                    <a:pt x="102" y="0"/>
                    <a:pt x="47" y="22"/>
                    <a:pt x="13" y="112"/>
                  </a:cubicBezTo>
                  <a:cubicBezTo>
                    <a:pt x="13" y="183"/>
                    <a:pt x="1" y="267"/>
                    <a:pt x="1" y="350"/>
                  </a:cubicBezTo>
                  <a:cubicBezTo>
                    <a:pt x="597" y="406"/>
                    <a:pt x="1194" y="491"/>
                    <a:pt x="1796" y="491"/>
                  </a:cubicBezTo>
                  <a:cubicBezTo>
                    <a:pt x="1963" y="491"/>
                    <a:pt x="2131" y="485"/>
                    <a:pt x="2299" y="469"/>
                  </a:cubicBezTo>
                  <a:cubicBezTo>
                    <a:pt x="2215" y="124"/>
                    <a:pt x="1894" y="183"/>
                    <a:pt x="1667" y="76"/>
                  </a:cubicBezTo>
                  <a:cubicBezTo>
                    <a:pt x="1538" y="60"/>
                    <a:pt x="1409" y="55"/>
                    <a:pt x="1281" y="55"/>
                  </a:cubicBezTo>
                  <a:cubicBezTo>
                    <a:pt x="1126" y="55"/>
                    <a:pt x="972" y="62"/>
                    <a:pt x="818" y="62"/>
                  </a:cubicBezTo>
                  <a:cubicBezTo>
                    <a:pt x="645" y="62"/>
                    <a:pt x="471" y="53"/>
                    <a:pt x="298" y="17"/>
                  </a:cubicBezTo>
                  <a:cubicBezTo>
                    <a:pt x="253" y="12"/>
                    <a:pt x="206" y="0"/>
                    <a:pt x="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5"/>
            <p:cNvSpPr/>
            <p:nvPr/>
          </p:nvSpPr>
          <p:spPr>
            <a:xfrm>
              <a:off x="5175825" y="3773925"/>
              <a:ext cx="23650" cy="12100"/>
            </a:xfrm>
            <a:custGeom>
              <a:avLst/>
              <a:gdLst/>
              <a:ahLst/>
              <a:cxnLst/>
              <a:rect l="l" t="t" r="r" b="b"/>
              <a:pathLst>
                <a:path w="946" h="484" extrusionOk="0">
                  <a:moveTo>
                    <a:pt x="185" y="1"/>
                  </a:moveTo>
                  <a:cubicBezTo>
                    <a:pt x="1" y="1"/>
                    <a:pt x="86" y="185"/>
                    <a:pt x="64" y="282"/>
                  </a:cubicBezTo>
                  <a:cubicBezTo>
                    <a:pt x="112" y="424"/>
                    <a:pt x="207" y="484"/>
                    <a:pt x="350" y="484"/>
                  </a:cubicBezTo>
                  <a:lnTo>
                    <a:pt x="493" y="484"/>
                  </a:lnTo>
                  <a:lnTo>
                    <a:pt x="612" y="365"/>
                  </a:lnTo>
                  <a:cubicBezTo>
                    <a:pt x="743" y="341"/>
                    <a:pt x="874" y="317"/>
                    <a:pt x="945" y="174"/>
                  </a:cubicBezTo>
                  <a:cubicBezTo>
                    <a:pt x="945" y="127"/>
                    <a:pt x="922" y="103"/>
                    <a:pt x="898" y="67"/>
                  </a:cubicBezTo>
                  <a:cubicBezTo>
                    <a:pt x="683" y="43"/>
                    <a:pt x="481" y="20"/>
                    <a:pt x="255" y="8"/>
                  </a:cubicBezTo>
                  <a:cubicBezTo>
                    <a:pt x="228" y="3"/>
                    <a:pt x="205"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5"/>
            <p:cNvSpPr/>
            <p:nvPr/>
          </p:nvSpPr>
          <p:spPr>
            <a:xfrm>
              <a:off x="5178900" y="3706550"/>
              <a:ext cx="13725" cy="21150"/>
            </a:xfrm>
            <a:custGeom>
              <a:avLst/>
              <a:gdLst/>
              <a:ahLst/>
              <a:cxnLst/>
              <a:rect l="l" t="t" r="r" b="b"/>
              <a:pathLst>
                <a:path w="549" h="846" extrusionOk="0">
                  <a:moveTo>
                    <a:pt x="239" y="0"/>
                  </a:moveTo>
                  <a:cubicBezTo>
                    <a:pt x="156" y="83"/>
                    <a:pt x="108" y="179"/>
                    <a:pt x="37" y="262"/>
                  </a:cubicBezTo>
                  <a:lnTo>
                    <a:pt x="72" y="298"/>
                  </a:lnTo>
                  <a:cubicBezTo>
                    <a:pt x="203" y="452"/>
                    <a:pt x="1" y="560"/>
                    <a:pt x="25" y="714"/>
                  </a:cubicBezTo>
                  <a:cubicBezTo>
                    <a:pt x="60" y="738"/>
                    <a:pt x="72" y="750"/>
                    <a:pt x="108" y="774"/>
                  </a:cubicBezTo>
                  <a:cubicBezTo>
                    <a:pt x="191" y="786"/>
                    <a:pt x="263" y="810"/>
                    <a:pt x="358" y="845"/>
                  </a:cubicBezTo>
                  <a:cubicBezTo>
                    <a:pt x="549" y="572"/>
                    <a:pt x="299" y="310"/>
                    <a:pt x="382" y="36"/>
                  </a:cubicBezTo>
                  <a:cubicBezTo>
                    <a:pt x="346" y="24"/>
                    <a:pt x="299" y="12"/>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5"/>
            <p:cNvSpPr/>
            <p:nvPr/>
          </p:nvSpPr>
          <p:spPr>
            <a:xfrm>
              <a:off x="5173550" y="3732200"/>
              <a:ext cx="11325" cy="11875"/>
            </a:xfrm>
            <a:custGeom>
              <a:avLst/>
              <a:gdLst/>
              <a:ahLst/>
              <a:cxnLst/>
              <a:rect l="l" t="t" r="r" b="b"/>
              <a:pathLst>
                <a:path w="453" h="475" extrusionOk="0">
                  <a:moveTo>
                    <a:pt x="240" y="0"/>
                  </a:moveTo>
                  <a:cubicBezTo>
                    <a:pt x="139" y="0"/>
                    <a:pt x="51" y="29"/>
                    <a:pt x="36" y="188"/>
                  </a:cubicBezTo>
                  <a:cubicBezTo>
                    <a:pt x="1" y="474"/>
                    <a:pt x="298" y="296"/>
                    <a:pt x="393" y="415"/>
                  </a:cubicBezTo>
                  <a:cubicBezTo>
                    <a:pt x="393" y="427"/>
                    <a:pt x="441" y="427"/>
                    <a:pt x="453" y="427"/>
                  </a:cubicBezTo>
                  <a:cubicBezTo>
                    <a:pt x="441" y="284"/>
                    <a:pt x="441" y="141"/>
                    <a:pt x="417" y="10"/>
                  </a:cubicBezTo>
                  <a:cubicBezTo>
                    <a:pt x="361" y="10"/>
                    <a:pt x="298"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5"/>
            <p:cNvSpPr/>
            <p:nvPr/>
          </p:nvSpPr>
          <p:spPr>
            <a:xfrm>
              <a:off x="5174750" y="3780950"/>
              <a:ext cx="10125" cy="12225"/>
            </a:xfrm>
            <a:custGeom>
              <a:avLst/>
              <a:gdLst/>
              <a:ahLst/>
              <a:cxnLst/>
              <a:rect l="l" t="t" r="r" b="b"/>
              <a:pathLst>
                <a:path w="405" h="489" extrusionOk="0">
                  <a:moveTo>
                    <a:pt x="119" y="1"/>
                  </a:moveTo>
                  <a:cubicBezTo>
                    <a:pt x="60" y="143"/>
                    <a:pt x="0" y="310"/>
                    <a:pt x="107" y="477"/>
                  </a:cubicBezTo>
                  <a:cubicBezTo>
                    <a:pt x="155" y="489"/>
                    <a:pt x="214" y="489"/>
                    <a:pt x="250" y="489"/>
                  </a:cubicBezTo>
                  <a:cubicBezTo>
                    <a:pt x="310" y="393"/>
                    <a:pt x="357" y="298"/>
                    <a:pt x="405" y="203"/>
                  </a:cubicBezTo>
                  <a:cubicBezTo>
                    <a:pt x="298" y="132"/>
                    <a:pt x="203" y="72"/>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5"/>
            <p:cNvSpPr/>
            <p:nvPr/>
          </p:nvSpPr>
          <p:spPr>
            <a:xfrm>
              <a:off x="5195575" y="3746125"/>
              <a:ext cx="17600" cy="5700"/>
            </a:xfrm>
            <a:custGeom>
              <a:avLst/>
              <a:gdLst/>
              <a:ahLst/>
              <a:cxnLst/>
              <a:rect l="l" t="t" r="r" b="b"/>
              <a:pathLst>
                <a:path w="704" h="228" extrusionOk="0">
                  <a:moveTo>
                    <a:pt x="1" y="1"/>
                  </a:moveTo>
                  <a:cubicBezTo>
                    <a:pt x="1" y="60"/>
                    <a:pt x="13" y="143"/>
                    <a:pt x="13" y="203"/>
                  </a:cubicBezTo>
                  <a:cubicBezTo>
                    <a:pt x="96" y="179"/>
                    <a:pt x="167" y="179"/>
                    <a:pt x="239" y="167"/>
                  </a:cubicBezTo>
                  <a:cubicBezTo>
                    <a:pt x="334" y="174"/>
                    <a:pt x="443" y="227"/>
                    <a:pt x="533" y="227"/>
                  </a:cubicBezTo>
                  <a:cubicBezTo>
                    <a:pt x="611" y="227"/>
                    <a:pt x="675" y="186"/>
                    <a:pt x="703" y="36"/>
                  </a:cubicBezTo>
                  <a:cubicBezTo>
                    <a:pt x="477" y="24"/>
                    <a:pt x="239" y="2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5"/>
            <p:cNvSpPr/>
            <p:nvPr/>
          </p:nvSpPr>
          <p:spPr>
            <a:xfrm>
              <a:off x="5183075" y="3764575"/>
              <a:ext cx="4500" cy="4375"/>
            </a:xfrm>
            <a:custGeom>
              <a:avLst/>
              <a:gdLst/>
              <a:ahLst/>
              <a:cxnLst/>
              <a:rect l="l" t="t" r="r" b="b"/>
              <a:pathLst>
                <a:path w="180" h="175" extrusionOk="0">
                  <a:moveTo>
                    <a:pt x="96" y="1"/>
                  </a:moveTo>
                  <a:cubicBezTo>
                    <a:pt x="72" y="13"/>
                    <a:pt x="24" y="25"/>
                    <a:pt x="1" y="60"/>
                  </a:cubicBezTo>
                  <a:cubicBezTo>
                    <a:pt x="12" y="84"/>
                    <a:pt x="24" y="144"/>
                    <a:pt x="60" y="156"/>
                  </a:cubicBezTo>
                  <a:cubicBezTo>
                    <a:pt x="80" y="169"/>
                    <a:pt x="98" y="175"/>
                    <a:pt x="114" y="175"/>
                  </a:cubicBezTo>
                  <a:cubicBezTo>
                    <a:pt x="154" y="175"/>
                    <a:pt x="179" y="136"/>
                    <a:pt x="179" y="84"/>
                  </a:cubicBezTo>
                  <a:cubicBezTo>
                    <a:pt x="179" y="60"/>
                    <a:pt x="132" y="25"/>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5"/>
            <p:cNvSpPr/>
            <p:nvPr/>
          </p:nvSpPr>
          <p:spPr>
            <a:xfrm>
              <a:off x="5195875" y="3766250"/>
              <a:ext cx="8350" cy="5800"/>
            </a:xfrm>
            <a:custGeom>
              <a:avLst/>
              <a:gdLst/>
              <a:ahLst/>
              <a:cxnLst/>
              <a:rect l="l" t="t" r="r" b="b"/>
              <a:pathLst>
                <a:path w="334" h="232" extrusionOk="0">
                  <a:moveTo>
                    <a:pt x="131" y="0"/>
                  </a:moveTo>
                  <a:cubicBezTo>
                    <a:pt x="88" y="0"/>
                    <a:pt x="44" y="12"/>
                    <a:pt x="1" y="29"/>
                  </a:cubicBezTo>
                  <a:cubicBezTo>
                    <a:pt x="36" y="172"/>
                    <a:pt x="143" y="196"/>
                    <a:pt x="262" y="231"/>
                  </a:cubicBezTo>
                  <a:lnTo>
                    <a:pt x="286" y="208"/>
                  </a:lnTo>
                  <a:cubicBezTo>
                    <a:pt x="334" y="89"/>
                    <a:pt x="274" y="53"/>
                    <a:pt x="179" y="5"/>
                  </a:cubicBezTo>
                  <a:cubicBezTo>
                    <a:pt x="163" y="2"/>
                    <a:pt x="147"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5"/>
            <p:cNvSpPr/>
            <p:nvPr/>
          </p:nvSpPr>
          <p:spPr>
            <a:xfrm>
              <a:off x="5195275" y="3763975"/>
              <a:ext cx="5675" cy="3600"/>
            </a:xfrm>
            <a:custGeom>
              <a:avLst/>
              <a:gdLst/>
              <a:ahLst/>
              <a:cxnLst/>
              <a:rect l="l" t="t" r="r" b="b"/>
              <a:pathLst>
                <a:path w="227" h="144" extrusionOk="0">
                  <a:moveTo>
                    <a:pt x="1" y="1"/>
                  </a:moveTo>
                  <a:cubicBezTo>
                    <a:pt x="13" y="49"/>
                    <a:pt x="13" y="84"/>
                    <a:pt x="13" y="120"/>
                  </a:cubicBezTo>
                  <a:cubicBezTo>
                    <a:pt x="60" y="144"/>
                    <a:pt x="108" y="144"/>
                    <a:pt x="144" y="144"/>
                  </a:cubicBezTo>
                  <a:cubicBezTo>
                    <a:pt x="227" y="96"/>
                    <a:pt x="227" y="49"/>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5"/>
            <p:cNvSpPr/>
            <p:nvPr/>
          </p:nvSpPr>
          <p:spPr>
            <a:xfrm>
              <a:off x="5177425" y="3723025"/>
              <a:ext cx="4475" cy="3825"/>
            </a:xfrm>
            <a:custGeom>
              <a:avLst/>
              <a:gdLst/>
              <a:ahLst/>
              <a:cxnLst/>
              <a:rect l="l" t="t" r="r" b="b"/>
              <a:pathLst>
                <a:path w="179" h="153" extrusionOk="0">
                  <a:moveTo>
                    <a:pt x="84" y="1"/>
                  </a:moveTo>
                  <a:cubicBezTo>
                    <a:pt x="65" y="1"/>
                    <a:pt x="47" y="9"/>
                    <a:pt x="24" y="32"/>
                  </a:cubicBezTo>
                  <a:lnTo>
                    <a:pt x="0" y="79"/>
                  </a:lnTo>
                  <a:cubicBezTo>
                    <a:pt x="25" y="128"/>
                    <a:pt x="56" y="152"/>
                    <a:pt x="88" y="152"/>
                  </a:cubicBezTo>
                  <a:cubicBezTo>
                    <a:pt x="119" y="152"/>
                    <a:pt x="150" y="131"/>
                    <a:pt x="179" y="91"/>
                  </a:cubicBezTo>
                  <a:lnTo>
                    <a:pt x="143" y="55"/>
                  </a:lnTo>
                  <a:cubicBezTo>
                    <a:pt x="143" y="32"/>
                    <a:pt x="143" y="20"/>
                    <a:pt x="119" y="8"/>
                  </a:cubicBezTo>
                  <a:cubicBezTo>
                    <a:pt x="106" y="3"/>
                    <a:pt x="95"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5"/>
            <p:cNvSpPr/>
            <p:nvPr/>
          </p:nvSpPr>
          <p:spPr>
            <a:xfrm>
              <a:off x="5174150" y="3792850"/>
              <a:ext cx="3300" cy="1825"/>
            </a:xfrm>
            <a:custGeom>
              <a:avLst/>
              <a:gdLst/>
              <a:ahLst/>
              <a:cxnLst/>
              <a:rect l="l" t="t" r="r" b="b"/>
              <a:pathLst>
                <a:path w="132" h="73" extrusionOk="0">
                  <a:moveTo>
                    <a:pt x="131" y="1"/>
                  </a:moveTo>
                  <a:lnTo>
                    <a:pt x="131" y="1"/>
                  </a:lnTo>
                  <a:cubicBezTo>
                    <a:pt x="84" y="13"/>
                    <a:pt x="36" y="25"/>
                    <a:pt x="0" y="25"/>
                  </a:cubicBezTo>
                  <a:cubicBezTo>
                    <a:pt x="12" y="37"/>
                    <a:pt x="24" y="72"/>
                    <a:pt x="36" y="72"/>
                  </a:cubicBezTo>
                  <a:cubicBezTo>
                    <a:pt x="72" y="37"/>
                    <a:pt x="96" y="25"/>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5"/>
            <p:cNvSpPr/>
            <p:nvPr/>
          </p:nvSpPr>
          <p:spPr>
            <a:xfrm>
              <a:off x="5256600" y="3793150"/>
              <a:ext cx="22350" cy="3875"/>
            </a:xfrm>
            <a:custGeom>
              <a:avLst/>
              <a:gdLst/>
              <a:ahLst/>
              <a:cxnLst/>
              <a:rect l="l" t="t" r="r" b="b"/>
              <a:pathLst>
                <a:path w="894" h="155" extrusionOk="0">
                  <a:moveTo>
                    <a:pt x="0" y="1"/>
                  </a:moveTo>
                  <a:lnTo>
                    <a:pt x="0" y="1"/>
                  </a:lnTo>
                  <a:cubicBezTo>
                    <a:pt x="134" y="123"/>
                    <a:pt x="276" y="154"/>
                    <a:pt x="423" y="154"/>
                  </a:cubicBezTo>
                  <a:cubicBezTo>
                    <a:pt x="577" y="154"/>
                    <a:pt x="735" y="120"/>
                    <a:pt x="893" y="120"/>
                  </a:cubicBezTo>
                  <a:cubicBezTo>
                    <a:pt x="718" y="18"/>
                    <a:pt x="534" y="5"/>
                    <a:pt x="349" y="5"/>
                  </a:cubicBezTo>
                  <a:cubicBezTo>
                    <a:pt x="288" y="5"/>
                    <a:pt x="227" y="6"/>
                    <a:pt x="166" y="6"/>
                  </a:cubicBezTo>
                  <a:cubicBezTo>
                    <a:pt x="111" y="6"/>
                    <a:pt x="55" y="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5"/>
            <p:cNvSpPr/>
            <p:nvPr/>
          </p:nvSpPr>
          <p:spPr>
            <a:xfrm>
              <a:off x="5220575" y="3789450"/>
              <a:ext cx="15500" cy="3800"/>
            </a:xfrm>
            <a:custGeom>
              <a:avLst/>
              <a:gdLst/>
              <a:ahLst/>
              <a:cxnLst/>
              <a:rect l="l" t="t" r="r" b="b"/>
              <a:pathLst>
                <a:path w="620" h="152" extrusionOk="0">
                  <a:moveTo>
                    <a:pt x="162" y="1"/>
                  </a:moveTo>
                  <a:cubicBezTo>
                    <a:pt x="110" y="1"/>
                    <a:pt x="56" y="6"/>
                    <a:pt x="1" y="18"/>
                  </a:cubicBezTo>
                  <a:cubicBezTo>
                    <a:pt x="103" y="120"/>
                    <a:pt x="220" y="152"/>
                    <a:pt x="342" y="152"/>
                  </a:cubicBezTo>
                  <a:cubicBezTo>
                    <a:pt x="433" y="152"/>
                    <a:pt x="528" y="133"/>
                    <a:pt x="620" y="113"/>
                  </a:cubicBezTo>
                  <a:cubicBezTo>
                    <a:pt x="467" y="50"/>
                    <a:pt x="321" y="1"/>
                    <a:pt x="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5"/>
            <p:cNvSpPr/>
            <p:nvPr/>
          </p:nvSpPr>
          <p:spPr>
            <a:xfrm>
              <a:off x="5199450" y="3800300"/>
              <a:ext cx="3300" cy="3300"/>
            </a:xfrm>
            <a:custGeom>
              <a:avLst/>
              <a:gdLst/>
              <a:ahLst/>
              <a:cxnLst/>
              <a:rect l="l" t="t" r="r" b="b"/>
              <a:pathLst>
                <a:path w="132" h="132" extrusionOk="0">
                  <a:moveTo>
                    <a:pt x="0" y="0"/>
                  </a:moveTo>
                  <a:lnTo>
                    <a:pt x="0" y="131"/>
                  </a:lnTo>
                  <a:lnTo>
                    <a:pt x="131" y="131"/>
                  </a:lnTo>
                  <a:lnTo>
                    <a:pt x="131" y="72"/>
                  </a:lnTo>
                  <a:lnTo>
                    <a:pt x="131" y="12"/>
                  </a:lnTo>
                  <a:cubicBezTo>
                    <a:pt x="84" y="12"/>
                    <a:pt x="24"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5"/>
            <p:cNvSpPr/>
            <p:nvPr/>
          </p:nvSpPr>
          <p:spPr>
            <a:xfrm>
              <a:off x="5344400" y="3888425"/>
              <a:ext cx="53600" cy="83650"/>
            </a:xfrm>
            <a:custGeom>
              <a:avLst/>
              <a:gdLst/>
              <a:ahLst/>
              <a:cxnLst/>
              <a:rect l="l" t="t" r="r" b="b"/>
              <a:pathLst>
                <a:path w="2144" h="3346" extrusionOk="0">
                  <a:moveTo>
                    <a:pt x="1068" y="1"/>
                  </a:moveTo>
                  <a:cubicBezTo>
                    <a:pt x="1025" y="1"/>
                    <a:pt x="979" y="22"/>
                    <a:pt x="941" y="71"/>
                  </a:cubicBezTo>
                  <a:lnTo>
                    <a:pt x="929" y="83"/>
                  </a:lnTo>
                  <a:cubicBezTo>
                    <a:pt x="870" y="107"/>
                    <a:pt x="822" y="143"/>
                    <a:pt x="810" y="202"/>
                  </a:cubicBezTo>
                  <a:cubicBezTo>
                    <a:pt x="775" y="226"/>
                    <a:pt x="763" y="250"/>
                    <a:pt x="751" y="297"/>
                  </a:cubicBezTo>
                  <a:cubicBezTo>
                    <a:pt x="751" y="369"/>
                    <a:pt x="691" y="428"/>
                    <a:pt x="632" y="476"/>
                  </a:cubicBezTo>
                  <a:cubicBezTo>
                    <a:pt x="537" y="655"/>
                    <a:pt x="239" y="678"/>
                    <a:pt x="298" y="964"/>
                  </a:cubicBezTo>
                  <a:cubicBezTo>
                    <a:pt x="358" y="1250"/>
                    <a:pt x="239" y="1488"/>
                    <a:pt x="167" y="1726"/>
                  </a:cubicBezTo>
                  <a:cubicBezTo>
                    <a:pt x="1" y="2310"/>
                    <a:pt x="72" y="2821"/>
                    <a:pt x="358" y="3345"/>
                  </a:cubicBezTo>
                  <a:cubicBezTo>
                    <a:pt x="608" y="3345"/>
                    <a:pt x="584" y="3214"/>
                    <a:pt x="513" y="3048"/>
                  </a:cubicBezTo>
                  <a:cubicBezTo>
                    <a:pt x="477" y="2833"/>
                    <a:pt x="417" y="2631"/>
                    <a:pt x="417" y="2429"/>
                  </a:cubicBezTo>
                  <a:cubicBezTo>
                    <a:pt x="417" y="2324"/>
                    <a:pt x="445" y="2291"/>
                    <a:pt x="484" y="2291"/>
                  </a:cubicBezTo>
                  <a:cubicBezTo>
                    <a:pt x="530" y="2291"/>
                    <a:pt x="592" y="2337"/>
                    <a:pt x="644" y="2369"/>
                  </a:cubicBezTo>
                  <a:cubicBezTo>
                    <a:pt x="971" y="2478"/>
                    <a:pt x="1292" y="2558"/>
                    <a:pt x="1620" y="2558"/>
                  </a:cubicBezTo>
                  <a:cubicBezTo>
                    <a:pt x="1757" y="2558"/>
                    <a:pt x="1896" y="2544"/>
                    <a:pt x="2037" y="2512"/>
                  </a:cubicBezTo>
                  <a:cubicBezTo>
                    <a:pt x="2132" y="2429"/>
                    <a:pt x="2144" y="2321"/>
                    <a:pt x="2049" y="2202"/>
                  </a:cubicBezTo>
                  <a:lnTo>
                    <a:pt x="1429" y="2155"/>
                  </a:lnTo>
                  <a:cubicBezTo>
                    <a:pt x="179" y="2071"/>
                    <a:pt x="429" y="1845"/>
                    <a:pt x="751" y="1024"/>
                  </a:cubicBezTo>
                  <a:cubicBezTo>
                    <a:pt x="787" y="1000"/>
                    <a:pt x="834" y="952"/>
                    <a:pt x="846" y="905"/>
                  </a:cubicBezTo>
                  <a:cubicBezTo>
                    <a:pt x="882" y="845"/>
                    <a:pt x="929" y="774"/>
                    <a:pt x="953" y="702"/>
                  </a:cubicBezTo>
                  <a:cubicBezTo>
                    <a:pt x="965" y="655"/>
                    <a:pt x="989" y="607"/>
                    <a:pt x="989" y="547"/>
                  </a:cubicBezTo>
                  <a:cubicBezTo>
                    <a:pt x="965" y="476"/>
                    <a:pt x="1001" y="405"/>
                    <a:pt x="1060" y="345"/>
                  </a:cubicBezTo>
                  <a:cubicBezTo>
                    <a:pt x="1132" y="285"/>
                    <a:pt x="1251" y="202"/>
                    <a:pt x="1191" y="83"/>
                  </a:cubicBezTo>
                  <a:cubicBezTo>
                    <a:pt x="1165" y="31"/>
                    <a:pt x="1118" y="1"/>
                    <a:pt x="10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5"/>
            <p:cNvSpPr/>
            <p:nvPr/>
          </p:nvSpPr>
          <p:spPr>
            <a:xfrm>
              <a:off x="5441150" y="3871725"/>
              <a:ext cx="77100" cy="10750"/>
            </a:xfrm>
            <a:custGeom>
              <a:avLst/>
              <a:gdLst/>
              <a:ahLst/>
              <a:cxnLst/>
              <a:rect l="l" t="t" r="r" b="b"/>
              <a:pathLst>
                <a:path w="3084" h="430" extrusionOk="0">
                  <a:moveTo>
                    <a:pt x="357" y="13"/>
                  </a:moveTo>
                  <a:cubicBezTo>
                    <a:pt x="286" y="132"/>
                    <a:pt x="0" y="1"/>
                    <a:pt x="72" y="263"/>
                  </a:cubicBezTo>
                  <a:cubicBezTo>
                    <a:pt x="691" y="311"/>
                    <a:pt x="1310" y="370"/>
                    <a:pt x="1917" y="430"/>
                  </a:cubicBezTo>
                  <a:cubicBezTo>
                    <a:pt x="2310" y="430"/>
                    <a:pt x="2691" y="418"/>
                    <a:pt x="3084" y="394"/>
                  </a:cubicBezTo>
                  <a:cubicBezTo>
                    <a:pt x="3036" y="322"/>
                    <a:pt x="2989" y="251"/>
                    <a:pt x="2953" y="156"/>
                  </a:cubicBezTo>
                  <a:cubicBezTo>
                    <a:pt x="2084" y="120"/>
                    <a:pt x="1227" y="60"/>
                    <a:pt x="357"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5"/>
            <p:cNvSpPr/>
            <p:nvPr/>
          </p:nvSpPr>
          <p:spPr>
            <a:xfrm>
              <a:off x="5389050" y="3872325"/>
              <a:ext cx="61050" cy="7000"/>
            </a:xfrm>
            <a:custGeom>
              <a:avLst/>
              <a:gdLst/>
              <a:ahLst/>
              <a:cxnLst/>
              <a:rect l="l" t="t" r="r" b="b"/>
              <a:pathLst>
                <a:path w="2442" h="280" extrusionOk="0">
                  <a:moveTo>
                    <a:pt x="1" y="1"/>
                  </a:moveTo>
                  <a:cubicBezTo>
                    <a:pt x="412" y="240"/>
                    <a:pt x="847" y="279"/>
                    <a:pt x="1280" y="279"/>
                  </a:cubicBezTo>
                  <a:cubicBezTo>
                    <a:pt x="1385" y="279"/>
                    <a:pt x="1491" y="277"/>
                    <a:pt x="1596" y="275"/>
                  </a:cubicBezTo>
                  <a:cubicBezTo>
                    <a:pt x="1643" y="228"/>
                    <a:pt x="1693" y="204"/>
                    <a:pt x="1742" y="204"/>
                  </a:cubicBezTo>
                  <a:cubicBezTo>
                    <a:pt x="1782" y="204"/>
                    <a:pt x="1821" y="219"/>
                    <a:pt x="1858" y="251"/>
                  </a:cubicBezTo>
                  <a:lnTo>
                    <a:pt x="2156" y="251"/>
                  </a:lnTo>
                  <a:cubicBezTo>
                    <a:pt x="2263" y="167"/>
                    <a:pt x="2358" y="96"/>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5"/>
            <p:cNvSpPr/>
            <p:nvPr/>
          </p:nvSpPr>
          <p:spPr>
            <a:xfrm>
              <a:off x="5377450" y="3889100"/>
              <a:ext cx="51800" cy="11400"/>
            </a:xfrm>
            <a:custGeom>
              <a:avLst/>
              <a:gdLst/>
              <a:ahLst/>
              <a:cxnLst/>
              <a:rect l="l" t="t" r="r" b="b"/>
              <a:pathLst>
                <a:path w="2072" h="456" extrusionOk="0">
                  <a:moveTo>
                    <a:pt x="116" y="0"/>
                  </a:moveTo>
                  <a:cubicBezTo>
                    <a:pt x="74" y="0"/>
                    <a:pt x="43" y="19"/>
                    <a:pt x="36" y="56"/>
                  </a:cubicBezTo>
                  <a:cubicBezTo>
                    <a:pt x="0" y="258"/>
                    <a:pt x="215" y="211"/>
                    <a:pt x="298" y="282"/>
                  </a:cubicBezTo>
                  <a:cubicBezTo>
                    <a:pt x="572" y="411"/>
                    <a:pt x="849" y="455"/>
                    <a:pt x="1127" y="455"/>
                  </a:cubicBezTo>
                  <a:cubicBezTo>
                    <a:pt x="1441" y="455"/>
                    <a:pt x="1756" y="399"/>
                    <a:pt x="2072" y="342"/>
                  </a:cubicBezTo>
                  <a:cubicBezTo>
                    <a:pt x="2012" y="270"/>
                    <a:pt x="1953" y="211"/>
                    <a:pt x="1893" y="151"/>
                  </a:cubicBezTo>
                  <a:cubicBezTo>
                    <a:pt x="1334" y="116"/>
                    <a:pt x="762" y="80"/>
                    <a:pt x="203" y="20"/>
                  </a:cubicBezTo>
                  <a:cubicBezTo>
                    <a:pt x="171" y="7"/>
                    <a:pt x="142"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5"/>
            <p:cNvSpPr/>
            <p:nvPr/>
          </p:nvSpPr>
          <p:spPr>
            <a:xfrm>
              <a:off x="5526500" y="3850375"/>
              <a:ext cx="38500" cy="12350"/>
            </a:xfrm>
            <a:custGeom>
              <a:avLst/>
              <a:gdLst/>
              <a:ahLst/>
              <a:cxnLst/>
              <a:rect l="l" t="t" r="r" b="b"/>
              <a:pathLst>
                <a:path w="1540" h="494" extrusionOk="0">
                  <a:moveTo>
                    <a:pt x="233" y="1"/>
                  </a:moveTo>
                  <a:cubicBezTo>
                    <a:pt x="0" y="1"/>
                    <a:pt x="58" y="212"/>
                    <a:pt x="99" y="414"/>
                  </a:cubicBezTo>
                  <a:cubicBezTo>
                    <a:pt x="129" y="438"/>
                    <a:pt x="150" y="451"/>
                    <a:pt x="174" y="451"/>
                  </a:cubicBezTo>
                  <a:cubicBezTo>
                    <a:pt x="187" y="451"/>
                    <a:pt x="201" y="447"/>
                    <a:pt x="218" y="438"/>
                  </a:cubicBezTo>
                  <a:cubicBezTo>
                    <a:pt x="431" y="473"/>
                    <a:pt x="643" y="493"/>
                    <a:pt x="856" y="493"/>
                  </a:cubicBezTo>
                  <a:cubicBezTo>
                    <a:pt x="1084" y="493"/>
                    <a:pt x="1312" y="470"/>
                    <a:pt x="1539" y="414"/>
                  </a:cubicBezTo>
                  <a:lnTo>
                    <a:pt x="1539" y="272"/>
                  </a:lnTo>
                  <a:cubicBezTo>
                    <a:pt x="1444" y="105"/>
                    <a:pt x="1206" y="164"/>
                    <a:pt x="1087" y="33"/>
                  </a:cubicBezTo>
                  <a:cubicBezTo>
                    <a:pt x="980" y="44"/>
                    <a:pt x="875" y="50"/>
                    <a:pt x="771" y="50"/>
                  </a:cubicBezTo>
                  <a:cubicBezTo>
                    <a:pt x="643" y="50"/>
                    <a:pt x="515" y="41"/>
                    <a:pt x="384" y="22"/>
                  </a:cubicBezTo>
                  <a:cubicBezTo>
                    <a:pt x="324" y="7"/>
                    <a:pt x="274"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5"/>
            <p:cNvSpPr/>
            <p:nvPr/>
          </p:nvSpPr>
          <p:spPr>
            <a:xfrm>
              <a:off x="5353325" y="3964600"/>
              <a:ext cx="29500" cy="35750"/>
            </a:xfrm>
            <a:custGeom>
              <a:avLst/>
              <a:gdLst/>
              <a:ahLst/>
              <a:cxnLst/>
              <a:rect l="l" t="t" r="r" b="b"/>
              <a:pathLst>
                <a:path w="1180" h="1430" extrusionOk="0">
                  <a:moveTo>
                    <a:pt x="156" y="1"/>
                  </a:moveTo>
                  <a:cubicBezTo>
                    <a:pt x="132" y="120"/>
                    <a:pt x="120" y="239"/>
                    <a:pt x="1" y="298"/>
                  </a:cubicBezTo>
                  <a:cubicBezTo>
                    <a:pt x="215" y="870"/>
                    <a:pt x="489" y="1346"/>
                    <a:pt x="1144" y="1429"/>
                  </a:cubicBezTo>
                  <a:cubicBezTo>
                    <a:pt x="1180" y="1310"/>
                    <a:pt x="1120" y="1251"/>
                    <a:pt x="1013" y="1203"/>
                  </a:cubicBezTo>
                  <a:cubicBezTo>
                    <a:pt x="668" y="1179"/>
                    <a:pt x="656" y="882"/>
                    <a:pt x="537" y="656"/>
                  </a:cubicBezTo>
                  <a:cubicBezTo>
                    <a:pt x="406" y="429"/>
                    <a:pt x="406" y="155"/>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5"/>
            <p:cNvSpPr/>
            <p:nvPr/>
          </p:nvSpPr>
          <p:spPr>
            <a:xfrm>
              <a:off x="5366425" y="3836500"/>
              <a:ext cx="34850" cy="12350"/>
            </a:xfrm>
            <a:custGeom>
              <a:avLst/>
              <a:gdLst/>
              <a:ahLst/>
              <a:cxnLst/>
              <a:rect l="l" t="t" r="r" b="b"/>
              <a:pathLst>
                <a:path w="1394" h="494" extrusionOk="0">
                  <a:moveTo>
                    <a:pt x="297" y="1"/>
                  </a:moveTo>
                  <a:cubicBezTo>
                    <a:pt x="172" y="1"/>
                    <a:pt x="61" y="45"/>
                    <a:pt x="1" y="184"/>
                  </a:cubicBezTo>
                  <a:cubicBezTo>
                    <a:pt x="96" y="338"/>
                    <a:pt x="298" y="291"/>
                    <a:pt x="334" y="457"/>
                  </a:cubicBezTo>
                  <a:lnTo>
                    <a:pt x="370" y="481"/>
                  </a:lnTo>
                  <a:lnTo>
                    <a:pt x="394" y="457"/>
                  </a:lnTo>
                  <a:cubicBezTo>
                    <a:pt x="560" y="493"/>
                    <a:pt x="715" y="493"/>
                    <a:pt x="870" y="493"/>
                  </a:cubicBezTo>
                  <a:cubicBezTo>
                    <a:pt x="966" y="493"/>
                    <a:pt x="1056" y="448"/>
                    <a:pt x="1145" y="448"/>
                  </a:cubicBezTo>
                  <a:cubicBezTo>
                    <a:pt x="1176" y="448"/>
                    <a:pt x="1208" y="454"/>
                    <a:pt x="1239" y="469"/>
                  </a:cubicBezTo>
                  <a:cubicBezTo>
                    <a:pt x="1322" y="434"/>
                    <a:pt x="1394" y="398"/>
                    <a:pt x="1334" y="279"/>
                  </a:cubicBezTo>
                  <a:lnTo>
                    <a:pt x="1334" y="124"/>
                  </a:lnTo>
                  <a:cubicBezTo>
                    <a:pt x="1299" y="76"/>
                    <a:pt x="1251" y="41"/>
                    <a:pt x="1203" y="5"/>
                  </a:cubicBezTo>
                  <a:cubicBezTo>
                    <a:pt x="1144" y="53"/>
                    <a:pt x="1096" y="100"/>
                    <a:pt x="1049" y="136"/>
                  </a:cubicBezTo>
                  <a:cubicBezTo>
                    <a:pt x="1019" y="141"/>
                    <a:pt x="989" y="143"/>
                    <a:pt x="960" y="143"/>
                  </a:cubicBezTo>
                  <a:cubicBezTo>
                    <a:pt x="778" y="143"/>
                    <a:pt x="605" y="58"/>
                    <a:pt x="441" y="17"/>
                  </a:cubicBezTo>
                  <a:cubicBezTo>
                    <a:pt x="393" y="7"/>
                    <a:pt x="344"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5"/>
            <p:cNvSpPr/>
            <p:nvPr/>
          </p:nvSpPr>
          <p:spPr>
            <a:xfrm>
              <a:off x="5368225" y="3880300"/>
              <a:ext cx="17875" cy="17050"/>
            </a:xfrm>
            <a:custGeom>
              <a:avLst/>
              <a:gdLst/>
              <a:ahLst/>
              <a:cxnLst/>
              <a:rect l="l" t="t" r="r" b="b"/>
              <a:pathLst>
                <a:path w="715" h="682" extrusionOk="0">
                  <a:moveTo>
                    <a:pt x="501" y="1"/>
                  </a:moveTo>
                  <a:cubicBezTo>
                    <a:pt x="427" y="1"/>
                    <a:pt x="348" y="54"/>
                    <a:pt x="274" y="98"/>
                  </a:cubicBezTo>
                  <a:cubicBezTo>
                    <a:pt x="155" y="170"/>
                    <a:pt x="48" y="265"/>
                    <a:pt x="0" y="396"/>
                  </a:cubicBezTo>
                  <a:cubicBezTo>
                    <a:pt x="286" y="396"/>
                    <a:pt x="131" y="563"/>
                    <a:pt x="119" y="682"/>
                  </a:cubicBezTo>
                  <a:cubicBezTo>
                    <a:pt x="310" y="670"/>
                    <a:pt x="488" y="670"/>
                    <a:pt x="667" y="646"/>
                  </a:cubicBezTo>
                  <a:cubicBezTo>
                    <a:pt x="703" y="527"/>
                    <a:pt x="357" y="563"/>
                    <a:pt x="572" y="384"/>
                  </a:cubicBezTo>
                  <a:cubicBezTo>
                    <a:pt x="572" y="265"/>
                    <a:pt x="715" y="158"/>
                    <a:pt x="631" y="75"/>
                  </a:cubicBezTo>
                  <a:cubicBezTo>
                    <a:pt x="591" y="21"/>
                    <a:pt x="547"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5"/>
            <p:cNvSpPr/>
            <p:nvPr/>
          </p:nvSpPr>
          <p:spPr>
            <a:xfrm>
              <a:off x="5564675" y="3864225"/>
              <a:ext cx="36025" cy="5150"/>
            </a:xfrm>
            <a:custGeom>
              <a:avLst/>
              <a:gdLst/>
              <a:ahLst/>
              <a:cxnLst/>
              <a:rect l="l" t="t" r="r" b="b"/>
              <a:pathLst>
                <a:path w="1441" h="206" extrusionOk="0">
                  <a:moveTo>
                    <a:pt x="795" y="1"/>
                  </a:moveTo>
                  <a:cubicBezTo>
                    <a:pt x="582" y="1"/>
                    <a:pt x="368" y="34"/>
                    <a:pt x="157" y="34"/>
                  </a:cubicBezTo>
                  <a:cubicBezTo>
                    <a:pt x="104" y="34"/>
                    <a:pt x="52" y="32"/>
                    <a:pt x="0" y="27"/>
                  </a:cubicBezTo>
                  <a:lnTo>
                    <a:pt x="0" y="27"/>
                  </a:lnTo>
                  <a:cubicBezTo>
                    <a:pt x="477" y="206"/>
                    <a:pt x="953" y="158"/>
                    <a:pt x="1441" y="182"/>
                  </a:cubicBezTo>
                  <a:cubicBezTo>
                    <a:pt x="1231" y="37"/>
                    <a:pt x="1014" y="1"/>
                    <a:pt x="7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5"/>
            <p:cNvSpPr/>
            <p:nvPr/>
          </p:nvSpPr>
          <p:spPr>
            <a:xfrm>
              <a:off x="5376850" y="3843450"/>
              <a:ext cx="33950" cy="7775"/>
            </a:xfrm>
            <a:custGeom>
              <a:avLst/>
              <a:gdLst/>
              <a:ahLst/>
              <a:cxnLst/>
              <a:rect l="l" t="t" r="r" b="b"/>
              <a:pathLst>
                <a:path w="1358" h="311" extrusionOk="0">
                  <a:moveTo>
                    <a:pt x="917" y="1"/>
                  </a:moveTo>
                  <a:cubicBezTo>
                    <a:pt x="882" y="37"/>
                    <a:pt x="822" y="72"/>
                    <a:pt x="774" y="120"/>
                  </a:cubicBezTo>
                  <a:cubicBezTo>
                    <a:pt x="751" y="102"/>
                    <a:pt x="727" y="93"/>
                    <a:pt x="704" y="93"/>
                  </a:cubicBezTo>
                  <a:cubicBezTo>
                    <a:pt x="682" y="93"/>
                    <a:pt x="661" y="102"/>
                    <a:pt x="643" y="120"/>
                  </a:cubicBezTo>
                  <a:cubicBezTo>
                    <a:pt x="429" y="132"/>
                    <a:pt x="203" y="144"/>
                    <a:pt x="1" y="156"/>
                  </a:cubicBezTo>
                  <a:cubicBezTo>
                    <a:pt x="441" y="310"/>
                    <a:pt x="905" y="251"/>
                    <a:pt x="1358" y="275"/>
                  </a:cubicBezTo>
                  <a:cubicBezTo>
                    <a:pt x="1251" y="120"/>
                    <a:pt x="1072" y="84"/>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5"/>
            <p:cNvSpPr/>
            <p:nvPr/>
          </p:nvSpPr>
          <p:spPr>
            <a:xfrm>
              <a:off x="5531925" y="3861325"/>
              <a:ext cx="33075" cy="3700"/>
            </a:xfrm>
            <a:custGeom>
              <a:avLst/>
              <a:gdLst/>
              <a:ahLst/>
              <a:cxnLst/>
              <a:rect l="l" t="t" r="r" b="b"/>
              <a:pathLst>
                <a:path w="1323" h="148" extrusionOk="0">
                  <a:moveTo>
                    <a:pt x="1322" y="0"/>
                  </a:moveTo>
                  <a:cubicBezTo>
                    <a:pt x="882" y="12"/>
                    <a:pt x="453" y="12"/>
                    <a:pt x="1" y="12"/>
                  </a:cubicBezTo>
                  <a:cubicBezTo>
                    <a:pt x="333" y="123"/>
                    <a:pt x="673" y="148"/>
                    <a:pt x="1020" y="148"/>
                  </a:cubicBezTo>
                  <a:cubicBezTo>
                    <a:pt x="1120" y="148"/>
                    <a:pt x="1221" y="146"/>
                    <a:pt x="1322" y="143"/>
                  </a:cubicBezTo>
                  <a:lnTo>
                    <a:pt x="13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5"/>
            <p:cNvSpPr/>
            <p:nvPr/>
          </p:nvSpPr>
          <p:spPr>
            <a:xfrm>
              <a:off x="5378625" y="3993750"/>
              <a:ext cx="25625" cy="7500"/>
            </a:xfrm>
            <a:custGeom>
              <a:avLst/>
              <a:gdLst/>
              <a:ahLst/>
              <a:cxnLst/>
              <a:rect l="l" t="t" r="r" b="b"/>
              <a:pathLst>
                <a:path w="1025" h="300" extrusionOk="0">
                  <a:moveTo>
                    <a:pt x="405" y="0"/>
                  </a:moveTo>
                  <a:cubicBezTo>
                    <a:pt x="273" y="0"/>
                    <a:pt x="138" y="14"/>
                    <a:pt x="1" y="37"/>
                  </a:cubicBezTo>
                  <a:lnTo>
                    <a:pt x="132" y="263"/>
                  </a:lnTo>
                  <a:cubicBezTo>
                    <a:pt x="227" y="275"/>
                    <a:pt x="334" y="275"/>
                    <a:pt x="418" y="299"/>
                  </a:cubicBezTo>
                  <a:cubicBezTo>
                    <a:pt x="512" y="162"/>
                    <a:pt x="641" y="152"/>
                    <a:pt x="774" y="152"/>
                  </a:cubicBezTo>
                  <a:cubicBezTo>
                    <a:pt x="796" y="152"/>
                    <a:pt x="818" y="152"/>
                    <a:pt x="840" y="152"/>
                  </a:cubicBezTo>
                  <a:cubicBezTo>
                    <a:pt x="903" y="152"/>
                    <a:pt x="966" y="150"/>
                    <a:pt x="1025" y="132"/>
                  </a:cubicBezTo>
                  <a:cubicBezTo>
                    <a:pt x="826" y="37"/>
                    <a:pt x="61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5"/>
            <p:cNvSpPr/>
            <p:nvPr/>
          </p:nvSpPr>
          <p:spPr>
            <a:xfrm>
              <a:off x="5525675" y="3875250"/>
              <a:ext cx="25925" cy="3950"/>
            </a:xfrm>
            <a:custGeom>
              <a:avLst/>
              <a:gdLst/>
              <a:ahLst/>
              <a:cxnLst/>
              <a:rect l="l" t="t" r="r" b="b"/>
              <a:pathLst>
                <a:path w="1037" h="158" extrusionOk="0">
                  <a:moveTo>
                    <a:pt x="465" y="1"/>
                  </a:moveTo>
                  <a:cubicBezTo>
                    <a:pt x="310" y="1"/>
                    <a:pt x="154" y="15"/>
                    <a:pt x="1" y="15"/>
                  </a:cubicBezTo>
                  <a:cubicBezTo>
                    <a:pt x="154" y="128"/>
                    <a:pt x="320" y="158"/>
                    <a:pt x="489" y="158"/>
                  </a:cubicBezTo>
                  <a:cubicBezTo>
                    <a:pt x="674" y="158"/>
                    <a:pt x="862" y="122"/>
                    <a:pt x="1036" y="122"/>
                  </a:cubicBezTo>
                  <a:cubicBezTo>
                    <a:pt x="851" y="23"/>
                    <a:pt x="659"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5"/>
            <p:cNvSpPr/>
            <p:nvPr/>
          </p:nvSpPr>
          <p:spPr>
            <a:xfrm>
              <a:off x="5570925" y="3876125"/>
              <a:ext cx="16100" cy="2475"/>
            </a:xfrm>
            <a:custGeom>
              <a:avLst/>
              <a:gdLst/>
              <a:ahLst/>
              <a:cxnLst/>
              <a:rect l="l" t="t" r="r" b="b"/>
              <a:pathLst>
                <a:path w="644" h="99" extrusionOk="0">
                  <a:moveTo>
                    <a:pt x="316" y="0"/>
                  </a:moveTo>
                  <a:cubicBezTo>
                    <a:pt x="214" y="0"/>
                    <a:pt x="108" y="31"/>
                    <a:pt x="0" y="99"/>
                  </a:cubicBezTo>
                  <a:lnTo>
                    <a:pt x="643" y="99"/>
                  </a:lnTo>
                  <a:cubicBezTo>
                    <a:pt x="538" y="37"/>
                    <a:pt x="429" y="0"/>
                    <a:pt x="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5"/>
            <p:cNvSpPr/>
            <p:nvPr/>
          </p:nvSpPr>
          <p:spPr>
            <a:xfrm>
              <a:off x="5556925" y="3876675"/>
              <a:ext cx="8950" cy="1925"/>
            </a:xfrm>
            <a:custGeom>
              <a:avLst/>
              <a:gdLst/>
              <a:ahLst/>
              <a:cxnLst/>
              <a:rect l="l" t="t" r="r" b="b"/>
              <a:pathLst>
                <a:path w="358" h="77" extrusionOk="0">
                  <a:moveTo>
                    <a:pt x="195" y="0"/>
                  </a:moveTo>
                  <a:cubicBezTo>
                    <a:pt x="130" y="0"/>
                    <a:pt x="65" y="32"/>
                    <a:pt x="1" y="77"/>
                  </a:cubicBezTo>
                  <a:lnTo>
                    <a:pt x="358" y="77"/>
                  </a:lnTo>
                  <a:cubicBezTo>
                    <a:pt x="304" y="22"/>
                    <a:pt x="249"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5"/>
            <p:cNvSpPr/>
            <p:nvPr/>
          </p:nvSpPr>
          <p:spPr>
            <a:xfrm>
              <a:off x="5428950" y="3876100"/>
              <a:ext cx="6575" cy="2500"/>
            </a:xfrm>
            <a:custGeom>
              <a:avLst/>
              <a:gdLst/>
              <a:ahLst/>
              <a:cxnLst/>
              <a:rect l="l" t="t" r="r" b="b"/>
              <a:pathLst>
                <a:path w="263" h="100" extrusionOk="0">
                  <a:moveTo>
                    <a:pt x="134" y="0"/>
                  </a:moveTo>
                  <a:cubicBezTo>
                    <a:pt x="89" y="0"/>
                    <a:pt x="43" y="33"/>
                    <a:pt x="0" y="100"/>
                  </a:cubicBezTo>
                  <a:cubicBezTo>
                    <a:pt x="83" y="100"/>
                    <a:pt x="179" y="100"/>
                    <a:pt x="262" y="88"/>
                  </a:cubicBezTo>
                  <a:cubicBezTo>
                    <a:pt x="221" y="30"/>
                    <a:pt x="178"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5"/>
            <p:cNvSpPr/>
            <p:nvPr/>
          </p:nvSpPr>
          <p:spPr>
            <a:xfrm>
              <a:off x="5364950" y="3890500"/>
              <a:ext cx="3000" cy="3000"/>
            </a:xfrm>
            <a:custGeom>
              <a:avLst/>
              <a:gdLst/>
              <a:ahLst/>
              <a:cxnLst/>
              <a:rect l="l" t="t" r="r" b="b"/>
              <a:pathLst>
                <a:path w="120" h="120" extrusionOk="0">
                  <a:moveTo>
                    <a:pt x="119" y="0"/>
                  </a:moveTo>
                  <a:lnTo>
                    <a:pt x="119" y="0"/>
                  </a:lnTo>
                  <a:cubicBezTo>
                    <a:pt x="48" y="24"/>
                    <a:pt x="12" y="48"/>
                    <a:pt x="0" y="119"/>
                  </a:cubicBezTo>
                  <a:lnTo>
                    <a:pt x="1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5"/>
            <p:cNvSpPr/>
            <p:nvPr/>
          </p:nvSpPr>
          <p:spPr>
            <a:xfrm>
              <a:off x="5360475" y="3895850"/>
              <a:ext cx="3000" cy="4475"/>
            </a:xfrm>
            <a:custGeom>
              <a:avLst/>
              <a:gdLst/>
              <a:ahLst/>
              <a:cxnLst/>
              <a:rect l="l" t="t" r="r" b="b"/>
              <a:pathLst>
                <a:path w="120" h="179" extrusionOk="0">
                  <a:moveTo>
                    <a:pt x="120" y="0"/>
                  </a:moveTo>
                  <a:cubicBezTo>
                    <a:pt x="48" y="48"/>
                    <a:pt x="1" y="108"/>
                    <a:pt x="1" y="179"/>
                  </a:cubicBezTo>
                  <a:cubicBezTo>
                    <a:pt x="72" y="143"/>
                    <a:pt x="120" y="84"/>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5"/>
            <p:cNvSpPr/>
            <p:nvPr/>
          </p:nvSpPr>
          <p:spPr>
            <a:xfrm>
              <a:off x="5342625" y="3856850"/>
              <a:ext cx="4475" cy="4500"/>
            </a:xfrm>
            <a:custGeom>
              <a:avLst/>
              <a:gdLst/>
              <a:ahLst/>
              <a:cxnLst/>
              <a:rect l="l" t="t" r="r" b="b"/>
              <a:pathLst>
                <a:path w="179" h="180" extrusionOk="0">
                  <a:moveTo>
                    <a:pt x="48" y="1"/>
                  </a:moveTo>
                  <a:lnTo>
                    <a:pt x="0" y="179"/>
                  </a:lnTo>
                  <a:cubicBezTo>
                    <a:pt x="60" y="120"/>
                    <a:pt x="179" y="84"/>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5"/>
            <p:cNvSpPr/>
            <p:nvPr/>
          </p:nvSpPr>
          <p:spPr>
            <a:xfrm>
              <a:off x="5392925" y="3836325"/>
              <a:ext cx="3600" cy="3300"/>
            </a:xfrm>
            <a:custGeom>
              <a:avLst/>
              <a:gdLst/>
              <a:ahLst/>
              <a:cxnLst/>
              <a:rect l="l" t="t" r="r" b="b"/>
              <a:pathLst>
                <a:path w="144" h="132" extrusionOk="0">
                  <a:moveTo>
                    <a:pt x="143" y="0"/>
                  </a:moveTo>
                  <a:cubicBezTo>
                    <a:pt x="84" y="48"/>
                    <a:pt x="36" y="83"/>
                    <a:pt x="0" y="131"/>
                  </a:cubicBezTo>
                  <a:cubicBezTo>
                    <a:pt x="36" y="83"/>
                    <a:pt x="96"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5"/>
            <p:cNvSpPr/>
            <p:nvPr/>
          </p:nvSpPr>
          <p:spPr>
            <a:xfrm>
              <a:off x="5428650" y="2763850"/>
              <a:ext cx="25925" cy="27625"/>
            </a:xfrm>
            <a:custGeom>
              <a:avLst/>
              <a:gdLst/>
              <a:ahLst/>
              <a:cxnLst/>
              <a:rect l="l" t="t" r="r" b="b"/>
              <a:pathLst>
                <a:path w="1037" h="1105" extrusionOk="0">
                  <a:moveTo>
                    <a:pt x="596" y="1"/>
                  </a:moveTo>
                  <a:cubicBezTo>
                    <a:pt x="393" y="108"/>
                    <a:pt x="155" y="144"/>
                    <a:pt x="143" y="418"/>
                  </a:cubicBezTo>
                  <a:cubicBezTo>
                    <a:pt x="84" y="620"/>
                    <a:pt x="36" y="811"/>
                    <a:pt x="0" y="1001"/>
                  </a:cubicBezTo>
                  <a:cubicBezTo>
                    <a:pt x="88" y="1030"/>
                    <a:pt x="185" y="1105"/>
                    <a:pt x="277" y="1105"/>
                  </a:cubicBezTo>
                  <a:cubicBezTo>
                    <a:pt x="335" y="1105"/>
                    <a:pt x="390" y="1076"/>
                    <a:pt x="441" y="989"/>
                  </a:cubicBezTo>
                  <a:cubicBezTo>
                    <a:pt x="500" y="930"/>
                    <a:pt x="548" y="870"/>
                    <a:pt x="572" y="799"/>
                  </a:cubicBezTo>
                  <a:cubicBezTo>
                    <a:pt x="655" y="692"/>
                    <a:pt x="786" y="680"/>
                    <a:pt x="857" y="584"/>
                  </a:cubicBezTo>
                  <a:lnTo>
                    <a:pt x="1036" y="322"/>
                  </a:lnTo>
                  <a:cubicBezTo>
                    <a:pt x="965" y="96"/>
                    <a:pt x="774" y="84"/>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5"/>
            <p:cNvSpPr/>
            <p:nvPr/>
          </p:nvSpPr>
          <p:spPr>
            <a:xfrm>
              <a:off x="5448575" y="2706425"/>
              <a:ext cx="37550" cy="15650"/>
            </a:xfrm>
            <a:custGeom>
              <a:avLst/>
              <a:gdLst/>
              <a:ahLst/>
              <a:cxnLst/>
              <a:rect l="l" t="t" r="r" b="b"/>
              <a:pathLst>
                <a:path w="1502" h="626" extrusionOk="0">
                  <a:moveTo>
                    <a:pt x="787" y="0"/>
                  </a:moveTo>
                  <a:cubicBezTo>
                    <a:pt x="690" y="16"/>
                    <a:pt x="604" y="81"/>
                    <a:pt x="511" y="81"/>
                  </a:cubicBezTo>
                  <a:cubicBezTo>
                    <a:pt x="467" y="81"/>
                    <a:pt x="420" y="66"/>
                    <a:pt x="370" y="24"/>
                  </a:cubicBezTo>
                  <a:cubicBezTo>
                    <a:pt x="310" y="24"/>
                    <a:pt x="275" y="12"/>
                    <a:pt x="215" y="12"/>
                  </a:cubicBezTo>
                  <a:cubicBezTo>
                    <a:pt x="84" y="60"/>
                    <a:pt x="13" y="131"/>
                    <a:pt x="1" y="262"/>
                  </a:cubicBezTo>
                  <a:cubicBezTo>
                    <a:pt x="13" y="381"/>
                    <a:pt x="96" y="476"/>
                    <a:pt x="180" y="548"/>
                  </a:cubicBezTo>
                  <a:cubicBezTo>
                    <a:pt x="424" y="580"/>
                    <a:pt x="661" y="626"/>
                    <a:pt x="897" y="626"/>
                  </a:cubicBezTo>
                  <a:cubicBezTo>
                    <a:pt x="1098" y="626"/>
                    <a:pt x="1298" y="592"/>
                    <a:pt x="1501" y="488"/>
                  </a:cubicBezTo>
                  <a:cubicBezTo>
                    <a:pt x="1382" y="417"/>
                    <a:pt x="1299" y="357"/>
                    <a:pt x="1192" y="298"/>
                  </a:cubicBezTo>
                  <a:cubicBezTo>
                    <a:pt x="942" y="274"/>
                    <a:pt x="1001" y="155"/>
                    <a:pt x="1072" y="12"/>
                  </a:cubicBezTo>
                  <a:cubicBezTo>
                    <a:pt x="989" y="0"/>
                    <a:pt x="882"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5"/>
            <p:cNvSpPr/>
            <p:nvPr/>
          </p:nvSpPr>
          <p:spPr>
            <a:xfrm>
              <a:off x="5443525" y="2753675"/>
              <a:ext cx="36625" cy="17700"/>
            </a:xfrm>
            <a:custGeom>
              <a:avLst/>
              <a:gdLst/>
              <a:ahLst/>
              <a:cxnLst/>
              <a:rect l="l" t="t" r="r" b="b"/>
              <a:pathLst>
                <a:path w="1465" h="708" extrusionOk="0">
                  <a:moveTo>
                    <a:pt x="372" y="0"/>
                  </a:moveTo>
                  <a:cubicBezTo>
                    <a:pt x="290" y="0"/>
                    <a:pt x="212" y="30"/>
                    <a:pt x="143" y="98"/>
                  </a:cubicBezTo>
                  <a:cubicBezTo>
                    <a:pt x="143" y="217"/>
                    <a:pt x="96" y="325"/>
                    <a:pt x="1" y="396"/>
                  </a:cubicBezTo>
                  <a:cubicBezTo>
                    <a:pt x="60" y="634"/>
                    <a:pt x="251" y="682"/>
                    <a:pt x="441" y="706"/>
                  </a:cubicBezTo>
                  <a:cubicBezTo>
                    <a:pt x="481" y="704"/>
                    <a:pt x="521" y="704"/>
                    <a:pt x="561" y="704"/>
                  </a:cubicBezTo>
                  <a:cubicBezTo>
                    <a:pt x="666" y="704"/>
                    <a:pt x="773" y="707"/>
                    <a:pt x="880" y="707"/>
                  </a:cubicBezTo>
                  <a:cubicBezTo>
                    <a:pt x="1055" y="707"/>
                    <a:pt x="1232" y="698"/>
                    <a:pt x="1405" y="646"/>
                  </a:cubicBezTo>
                  <a:cubicBezTo>
                    <a:pt x="1465" y="503"/>
                    <a:pt x="1382" y="408"/>
                    <a:pt x="1274" y="337"/>
                  </a:cubicBezTo>
                  <a:cubicBezTo>
                    <a:pt x="1215" y="325"/>
                    <a:pt x="1155" y="325"/>
                    <a:pt x="1096" y="325"/>
                  </a:cubicBezTo>
                  <a:cubicBezTo>
                    <a:pt x="1055" y="328"/>
                    <a:pt x="1013" y="332"/>
                    <a:pt x="973" y="332"/>
                  </a:cubicBezTo>
                  <a:cubicBezTo>
                    <a:pt x="874" y="332"/>
                    <a:pt x="783" y="311"/>
                    <a:pt x="715" y="217"/>
                  </a:cubicBezTo>
                  <a:cubicBezTo>
                    <a:pt x="667" y="146"/>
                    <a:pt x="608" y="63"/>
                    <a:pt x="512" y="27"/>
                  </a:cubicBezTo>
                  <a:cubicBezTo>
                    <a:pt x="465" y="10"/>
                    <a:pt x="41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5"/>
            <p:cNvSpPr/>
            <p:nvPr/>
          </p:nvSpPr>
          <p:spPr>
            <a:xfrm>
              <a:off x="5448300" y="2735000"/>
              <a:ext cx="19650" cy="16650"/>
            </a:xfrm>
            <a:custGeom>
              <a:avLst/>
              <a:gdLst/>
              <a:ahLst/>
              <a:cxnLst/>
              <a:rect l="l" t="t" r="r" b="b"/>
              <a:pathLst>
                <a:path w="786" h="666" extrusionOk="0">
                  <a:moveTo>
                    <a:pt x="786" y="0"/>
                  </a:moveTo>
                  <a:cubicBezTo>
                    <a:pt x="627" y="0"/>
                    <a:pt x="474" y="5"/>
                    <a:pt x="318" y="5"/>
                  </a:cubicBezTo>
                  <a:cubicBezTo>
                    <a:pt x="241" y="5"/>
                    <a:pt x="163" y="4"/>
                    <a:pt x="83" y="0"/>
                  </a:cubicBezTo>
                  <a:lnTo>
                    <a:pt x="83" y="0"/>
                  </a:lnTo>
                  <a:cubicBezTo>
                    <a:pt x="0" y="179"/>
                    <a:pt x="119" y="298"/>
                    <a:pt x="226" y="417"/>
                  </a:cubicBezTo>
                  <a:cubicBezTo>
                    <a:pt x="226" y="464"/>
                    <a:pt x="226" y="500"/>
                    <a:pt x="202" y="548"/>
                  </a:cubicBezTo>
                  <a:cubicBezTo>
                    <a:pt x="273" y="635"/>
                    <a:pt x="356" y="665"/>
                    <a:pt x="447" y="665"/>
                  </a:cubicBezTo>
                  <a:cubicBezTo>
                    <a:pt x="479" y="665"/>
                    <a:pt x="513" y="661"/>
                    <a:pt x="548" y="655"/>
                  </a:cubicBezTo>
                  <a:cubicBezTo>
                    <a:pt x="619" y="643"/>
                    <a:pt x="667" y="595"/>
                    <a:pt x="702" y="536"/>
                  </a:cubicBezTo>
                  <a:cubicBezTo>
                    <a:pt x="679" y="500"/>
                    <a:pt x="679" y="476"/>
                    <a:pt x="667" y="441"/>
                  </a:cubicBezTo>
                  <a:cubicBezTo>
                    <a:pt x="714" y="298"/>
                    <a:pt x="738" y="143"/>
                    <a:pt x="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5"/>
            <p:cNvSpPr/>
            <p:nvPr/>
          </p:nvSpPr>
          <p:spPr>
            <a:xfrm>
              <a:off x="5442925" y="2748375"/>
              <a:ext cx="23550" cy="9300"/>
            </a:xfrm>
            <a:custGeom>
              <a:avLst/>
              <a:gdLst/>
              <a:ahLst/>
              <a:cxnLst/>
              <a:rect l="l" t="t" r="r" b="b"/>
              <a:pathLst>
                <a:path w="942" h="372" extrusionOk="0">
                  <a:moveTo>
                    <a:pt x="417" y="13"/>
                  </a:moveTo>
                  <a:cubicBezTo>
                    <a:pt x="275" y="60"/>
                    <a:pt x="84" y="1"/>
                    <a:pt x="1" y="191"/>
                  </a:cubicBezTo>
                  <a:lnTo>
                    <a:pt x="1" y="203"/>
                  </a:lnTo>
                  <a:cubicBezTo>
                    <a:pt x="60" y="251"/>
                    <a:pt x="108" y="287"/>
                    <a:pt x="167" y="322"/>
                  </a:cubicBezTo>
                  <a:cubicBezTo>
                    <a:pt x="298" y="322"/>
                    <a:pt x="453" y="346"/>
                    <a:pt x="596" y="346"/>
                  </a:cubicBezTo>
                  <a:cubicBezTo>
                    <a:pt x="633" y="361"/>
                    <a:pt x="665" y="371"/>
                    <a:pt x="698" y="371"/>
                  </a:cubicBezTo>
                  <a:cubicBezTo>
                    <a:pt x="719" y="371"/>
                    <a:pt x="740" y="367"/>
                    <a:pt x="763" y="358"/>
                  </a:cubicBezTo>
                  <a:cubicBezTo>
                    <a:pt x="834" y="287"/>
                    <a:pt x="941" y="203"/>
                    <a:pt x="822" y="72"/>
                  </a:cubicBezTo>
                  <a:cubicBezTo>
                    <a:pt x="691" y="48"/>
                    <a:pt x="560" y="25"/>
                    <a:pt x="417"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5"/>
            <p:cNvSpPr/>
            <p:nvPr/>
          </p:nvSpPr>
          <p:spPr>
            <a:xfrm>
              <a:off x="5445300" y="2730825"/>
              <a:ext cx="9275" cy="15000"/>
            </a:xfrm>
            <a:custGeom>
              <a:avLst/>
              <a:gdLst/>
              <a:ahLst/>
              <a:cxnLst/>
              <a:rect l="l" t="t" r="r" b="b"/>
              <a:pathLst>
                <a:path w="371" h="600" extrusionOk="0">
                  <a:moveTo>
                    <a:pt x="120" y="0"/>
                  </a:moveTo>
                  <a:cubicBezTo>
                    <a:pt x="13" y="155"/>
                    <a:pt x="1" y="346"/>
                    <a:pt x="25" y="512"/>
                  </a:cubicBezTo>
                  <a:cubicBezTo>
                    <a:pt x="38" y="585"/>
                    <a:pt x="99" y="599"/>
                    <a:pt x="172" y="599"/>
                  </a:cubicBezTo>
                  <a:cubicBezTo>
                    <a:pt x="216" y="599"/>
                    <a:pt x="264" y="594"/>
                    <a:pt x="308" y="594"/>
                  </a:cubicBezTo>
                  <a:cubicBezTo>
                    <a:pt x="321" y="594"/>
                    <a:pt x="334" y="594"/>
                    <a:pt x="346" y="596"/>
                  </a:cubicBezTo>
                  <a:cubicBezTo>
                    <a:pt x="370" y="429"/>
                    <a:pt x="227" y="334"/>
                    <a:pt x="203" y="179"/>
                  </a:cubicBez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5"/>
            <p:cNvSpPr/>
            <p:nvPr/>
          </p:nvSpPr>
          <p:spPr>
            <a:xfrm>
              <a:off x="5439350" y="2711725"/>
              <a:ext cx="14625" cy="9000"/>
            </a:xfrm>
            <a:custGeom>
              <a:avLst/>
              <a:gdLst/>
              <a:ahLst/>
              <a:cxnLst/>
              <a:rect l="l" t="t" r="r" b="b"/>
              <a:pathLst>
                <a:path w="585" h="360" extrusionOk="0">
                  <a:moveTo>
                    <a:pt x="306" y="1"/>
                  </a:moveTo>
                  <a:cubicBezTo>
                    <a:pt x="261" y="1"/>
                    <a:pt x="217" y="19"/>
                    <a:pt x="179" y="50"/>
                  </a:cubicBezTo>
                  <a:cubicBezTo>
                    <a:pt x="25" y="145"/>
                    <a:pt x="1" y="241"/>
                    <a:pt x="168" y="360"/>
                  </a:cubicBezTo>
                  <a:cubicBezTo>
                    <a:pt x="298" y="360"/>
                    <a:pt x="429" y="348"/>
                    <a:pt x="560" y="336"/>
                  </a:cubicBezTo>
                  <a:cubicBezTo>
                    <a:pt x="584" y="217"/>
                    <a:pt x="549" y="110"/>
                    <a:pt x="429" y="50"/>
                  </a:cubicBezTo>
                  <a:cubicBezTo>
                    <a:pt x="390" y="16"/>
                    <a:pt x="347"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5"/>
            <p:cNvSpPr/>
            <p:nvPr/>
          </p:nvSpPr>
          <p:spPr>
            <a:xfrm>
              <a:off x="5530750" y="2720700"/>
              <a:ext cx="19075" cy="3700"/>
            </a:xfrm>
            <a:custGeom>
              <a:avLst/>
              <a:gdLst/>
              <a:ahLst/>
              <a:cxnLst/>
              <a:rect l="l" t="t" r="r" b="b"/>
              <a:pathLst>
                <a:path w="763" h="148" extrusionOk="0">
                  <a:moveTo>
                    <a:pt x="386" y="0"/>
                  </a:moveTo>
                  <a:cubicBezTo>
                    <a:pt x="267" y="0"/>
                    <a:pt x="140" y="24"/>
                    <a:pt x="0" y="108"/>
                  </a:cubicBezTo>
                  <a:cubicBezTo>
                    <a:pt x="179" y="120"/>
                    <a:pt x="274" y="120"/>
                    <a:pt x="357" y="143"/>
                  </a:cubicBezTo>
                  <a:cubicBezTo>
                    <a:pt x="409" y="143"/>
                    <a:pt x="459" y="147"/>
                    <a:pt x="507" y="147"/>
                  </a:cubicBezTo>
                  <a:cubicBezTo>
                    <a:pt x="603" y="147"/>
                    <a:pt x="691" y="132"/>
                    <a:pt x="762" y="36"/>
                  </a:cubicBezTo>
                  <a:cubicBezTo>
                    <a:pt x="642" y="30"/>
                    <a:pt x="519" y="0"/>
                    <a:pt x="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5"/>
            <p:cNvSpPr/>
            <p:nvPr/>
          </p:nvSpPr>
          <p:spPr>
            <a:xfrm>
              <a:off x="5436075" y="2751525"/>
              <a:ext cx="6575" cy="6950"/>
            </a:xfrm>
            <a:custGeom>
              <a:avLst/>
              <a:gdLst/>
              <a:ahLst/>
              <a:cxnLst/>
              <a:rect l="l" t="t" r="r" b="b"/>
              <a:pathLst>
                <a:path w="263" h="278" extrusionOk="0">
                  <a:moveTo>
                    <a:pt x="88" y="0"/>
                  </a:moveTo>
                  <a:cubicBezTo>
                    <a:pt x="51" y="0"/>
                    <a:pt x="22" y="27"/>
                    <a:pt x="13" y="113"/>
                  </a:cubicBezTo>
                  <a:cubicBezTo>
                    <a:pt x="1" y="161"/>
                    <a:pt x="37" y="256"/>
                    <a:pt x="84" y="268"/>
                  </a:cubicBezTo>
                  <a:cubicBezTo>
                    <a:pt x="107" y="274"/>
                    <a:pt x="126" y="277"/>
                    <a:pt x="143" y="277"/>
                  </a:cubicBezTo>
                  <a:cubicBezTo>
                    <a:pt x="251" y="277"/>
                    <a:pt x="253" y="158"/>
                    <a:pt x="263" y="65"/>
                  </a:cubicBezTo>
                  <a:cubicBezTo>
                    <a:pt x="213" y="58"/>
                    <a:pt x="142" y="0"/>
                    <a:pt x="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5"/>
            <p:cNvSpPr/>
            <p:nvPr/>
          </p:nvSpPr>
          <p:spPr>
            <a:xfrm>
              <a:off x="5795050" y="2943050"/>
              <a:ext cx="10150" cy="3600"/>
            </a:xfrm>
            <a:custGeom>
              <a:avLst/>
              <a:gdLst/>
              <a:ahLst/>
              <a:cxnLst/>
              <a:rect l="l" t="t" r="r" b="b"/>
              <a:pathLst>
                <a:path w="406" h="144" extrusionOk="0">
                  <a:moveTo>
                    <a:pt x="239" y="1"/>
                  </a:moveTo>
                  <a:cubicBezTo>
                    <a:pt x="142" y="1"/>
                    <a:pt x="54" y="24"/>
                    <a:pt x="1" y="132"/>
                  </a:cubicBezTo>
                  <a:cubicBezTo>
                    <a:pt x="52" y="136"/>
                    <a:pt x="106" y="143"/>
                    <a:pt x="159" y="143"/>
                  </a:cubicBezTo>
                  <a:cubicBezTo>
                    <a:pt x="254" y="143"/>
                    <a:pt x="344" y="120"/>
                    <a:pt x="406" y="12"/>
                  </a:cubicBezTo>
                  <a:cubicBezTo>
                    <a:pt x="350" y="8"/>
                    <a:pt x="293"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5"/>
            <p:cNvSpPr/>
            <p:nvPr/>
          </p:nvSpPr>
          <p:spPr>
            <a:xfrm>
              <a:off x="5445900" y="2779525"/>
              <a:ext cx="61650" cy="11425"/>
            </a:xfrm>
            <a:custGeom>
              <a:avLst/>
              <a:gdLst/>
              <a:ahLst/>
              <a:cxnLst/>
              <a:rect l="l" t="t" r="r" b="b"/>
              <a:pathLst>
                <a:path w="2466" h="457" extrusionOk="0">
                  <a:moveTo>
                    <a:pt x="1893" y="0"/>
                  </a:moveTo>
                  <a:cubicBezTo>
                    <a:pt x="1694" y="0"/>
                    <a:pt x="1495" y="28"/>
                    <a:pt x="1299" y="65"/>
                  </a:cubicBezTo>
                  <a:lnTo>
                    <a:pt x="191" y="65"/>
                  </a:lnTo>
                  <a:cubicBezTo>
                    <a:pt x="167" y="76"/>
                    <a:pt x="144" y="76"/>
                    <a:pt x="108" y="88"/>
                  </a:cubicBezTo>
                  <a:cubicBezTo>
                    <a:pt x="48" y="172"/>
                    <a:pt x="1" y="243"/>
                    <a:pt x="36" y="350"/>
                  </a:cubicBezTo>
                  <a:lnTo>
                    <a:pt x="48" y="410"/>
                  </a:lnTo>
                  <a:cubicBezTo>
                    <a:pt x="226" y="438"/>
                    <a:pt x="409" y="456"/>
                    <a:pt x="592" y="456"/>
                  </a:cubicBezTo>
                  <a:cubicBezTo>
                    <a:pt x="790" y="456"/>
                    <a:pt x="988" y="435"/>
                    <a:pt x="1179" y="386"/>
                  </a:cubicBezTo>
                  <a:lnTo>
                    <a:pt x="1168" y="362"/>
                  </a:lnTo>
                  <a:cubicBezTo>
                    <a:pt x="1217" y="331"/>
                    <a:pt x="1267" y="313"/>
                    <a:pt x="1319" y="313"/>
                  </a:cubicBezTo>
                  <a:cubicBezTo>
                    <a:pt x="1366" y="313"/>
                    <a:pt x="1414" y="328"/>
                    <a:pt x="1465" y="362"/>
                  </a:cubicBezTo>
                  <a:cubicBezTo>
                    <a:pt x="1489" y="368"/>
                    <a:pt x="1510" y="371"/>
                    <a:pt x="1531" y="371"/>
                  </a:cubicBezTo>
                  <a:cubicBezTo>
                    <a:pt x="1552" y="371"/>
                    <a:pt x="1572" y="368"/>
                    <a:pt x="1596" y="362"/>
                  </a:cubicBezTo>
                  <a:cubicBezTo>
                    <a:pt x="1707" y="246"/>
                    <a:pt x="1830" y="221"/>
                    <a:pt x="1957" y="221"/>
                  </a:cubicBezTo>
                  <a:cubicBezTo>
                    <a:pt x="2052" y="221"/>
                    <a:pt x="2149" y="235"/>
                    <a:pt x="2246" y="235"/>
                  </a:cubicBezTo>
                  <a:cubicBezTo>
                    <a:pt x="2312" y="235"/>
                    <a:pt x="2377" y="229"/>
                    <a:pt x="2442" y="207"/>
                  </a:cubicBezTo>
                  <a:cubicBezTo>
                    <a:pt x="2465" y="172"/>
                    <a:pt x="2465" y="124"/>
                    <a:pt x="2453" y="88"/>
                  </a:cubicBezTo>
                  <a:cubicBezTo>
                    <a:pt x="2268" y="25"/>
                    <a:pt x="2081" y="0"/>
                    <a:pt x="1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5"/>
            <p:cNvSpPr/>
            <p:nvPr/>
          </p:nvSpPr>
          <p:spPr>
            <a:xfrm>
              <a:off x="5483700" y="2755925"/>
              <a:ext cx="48550" cy="11525"/>
            </a:xfrm>
            <a:custGeom>
              <a:avLst/>
              <a:gdLst/>
              <a:ahLst/>
              <a:cxnLst/>
              <a:rect l="l" t="t" r="r" b="b"/>
              <a:pathLst>
                <a:path w="1942" h="461" extrusionOk="0">
                  <a:moveTo>
                    <a:pt x="160" y="1"/>
                  </a:moveTo>
                  <a:cubicBezTo>
                    <a:pt x="129" y="1"/>
                    <a:pt x="94" y="16"/>
                    <a:pt x="60" y="44"/>
                  </a:cubicBezTo>
                  <a:cubicBezTo>
                    <a:pt x="1" y="139"/>
                    <a:pt x="1" y="247"/>
                    <a:pt x="84" y="354"/>
                  </a:cubicBezTo>
                  <a:cubicBezTo>
                    <a:pt x="153" y="389"/>
                    <a:pt x="224" y="401"/>
                    <a:pt x="297" y="401"/>
                  </a:cubicBezTo>
                  <a:cubicBezTo>
                    <a:pt x="419" y="401"/>
                    <a:pt x="544" y="370"/>
                    <a:pt x="667" y="370"/>
                  </a:cubicBezTo>
                  <a:cubicBezTo>
                    <a:pt x="765" y="370"/>
                    <a:pt x="862" y="389"/>
                    <a:pt x="953" y="461"/>
                  </a:cubicBezTo>
                  <a:cubicBezTo>
                    <a:pt x="1287" y="461"/>
                    <a:pt x="1620" y="437"/>
                    <a:pt x="1942" y="437"/>
                  </a:cubicBezTo>
                  <a:cubicBezTo>
                    <a:pt x="1942" y="258"/>
                    <a:pt x="1870" y="223"/>
                    <a:pt x="1692" y="187"/>
                  </a:cubicBezTo>
                  <a:cubicBezTo>
                    <a:pt x="1583" y="173"/>
                    <a:pt x="1474" y="170"/>
                    <a:pt x="1364" y="170"/>
                  </a:cubicBezTo>
                  <a:cubicBezTo>
                    <a:pt x="1232" y="170"/>
                    <a:pt x="1099" y="175"/>
                    <a:pt x="967" y="175"/>
                  </a:cubicBezTo>
                  <a:cubicBezTo>
                    <a:pt x="724" y="175"/>
                    <a:pt x="483" y="157"/>
                    <a:pt x="251" y="56"/>
                  </a:cubicBezTo>
                  <a:cubicBezTo>
                    <a:pt x="226" y="19"/>
                    <a:pt x="195" y="1"/>
                    <a:pt x="1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5"/>
            <p:cNvSpPr/>
            <p:nvPr/>
          </p:nvSpPr>
          <p:spPr>
            <a:xfrm>
              <a:off x="5475375" y="2761075"/>
              <a:ext cx="32475" cy="9075"/>
            </a:xfrm>
            <a:custGeom>
              <a:avLst/>
              <a:gdLst/>
              <a:ahLst/>
              <a:cxnLst/>
              <a:rect l="l" t="t" r="r" b="b"/>
              <a:pathLst>
                <a:path w="1299" h="363" extrusionOk="0">
                  <a:moveTo>
                    <a:pt x="219" y="0"/>
                  </a:moveTo>
                  <a:cubicBezTo>
                    <a:pt x="136" y="0"/>
                    <a:pt x="64" y="39"/>
                    <a:pt x="0" y="124"/>
                  </a:cubicBezTo>
                  <a:cubicBezTo>
                    <a:pt x="48" y="207"/>
                    <a:pt x="96" y="291"/>
                    <a:pt x="131" y="362"/>
                  </a:cubicBezTo>
                  <a:cubicBezTo>
                    <a:pt x="524" y="326"/>
                    <a:pt x="905" y="291"/>
                    <a:pt x="1298" y="243"/>
                  </a:cubicBezTo>
                  <a:cubicBezTo>
                    <a:pt x="1162" y="101"/>
                    <a:pt x="998" y="85"/>
                    <a:pt x="829" y="85"/>
                  </a:cubicBezTo>
                  <a:cubicBezTo>
                    <a:pt x="781" y="85"/>
                    <a:pt x="733" y="86"/>
                    <a:pt x="684" y="86"/>
                  </a:cubicBezTo>
                  <a:cubicBezTo>
                    <a:pt x="590" y="86"/>
                    <a:pt x="495" y="81"/>
                    <a:pt x="405" y="52"/>
                  </a:cubicBezTo>
                  <a:cubicBezTo>
                    <a:pt x="338" y="19"/>
                    <a:pt x="276" y="0"/>
                    <a:pt x="2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5"/>
            <p:cNvSpPr/>
            <p:nvPr/>
          </p:nvSpPr>
          <p:spPr>
            <a:xfrm>
              <a:off x="5478350" y="2777975"/>
              <a:ext cx="32775" cy="3775"/>
            </a:xfrm>
            <a:custGeom>
              <a:avLst/>
              <a:gdLst/>
              <a:ahLst/>
              <a:cxnLst/>
              <a:rect l="l" t="t" r="r" b="b"/>
              <a:pathLst>
                <a:path w="1311" h="151" extrusionOk="0">
                  <a:moveTo>
                    <a:pt x="748" y="0"/>
                  </a:moveTo>
                  <a:cubicBezTo>
                    <a:pt x="497" y="0"/>
                    <a:pt x="245" y="25"/>
                    <a:pt x="1" y="127"/>
                  </a:cubicBezTo>
                  <a:cubicBezTo>
                    <a:pt x="393" y="138"/>
                    <a:pt x="774" y="138"/>
                    <a:pt x="1167" y="150"/>
                  </a:cubicBezTo>
                  <a:cubicBezTo>
                    <a:pt x="1203" y="103"/>
                    <a:pt x="1263" y="67"/>
                    <a:pt x="1310" y="19"/>
                  </a:cubicBezTo>
                  <a:cubicBezTo>
                    <a:pt x="1126" y="14"/>
                    <a:pt x="937" y="0"/>
                    <a:pt x="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5"/>
            <p:cNvSpPr/>
            <p:nvPr/>
          </p:nvSpPr>
          <p:spPr>
            <a:xfrm>
              <a:off x="5439650" y="2776050"/>
              <a:ext cx="11350" cy="7550"/>
            </a:xfrm>
            <a:custGeom>
              <a:avLst/>
              <a:gdLst/>
              <a:ahLst/>
              <a:cxnLst/>
              <a:rect l="l" t="t" r="r" b="b"/>
              <a:pathLst>
                <a:path w="454" h="302" extrusionOk="0">
                  <a:moveTo>
                    <a:pt x="105" y="0"/>
                  </a:moveTo>
                  <a:cubicBezTo>
                    <a:pt x="44" y="0"/>
                    <a:pt x="1" y="48"/>
                    <a:pt x="1" y="215"/>
                  </a:cubicBezTo>
                  <a:cubicBezTo>
                    <a:pt x="60" y="275"/>
                    <a:pt x="123" y="302"/>
                    <a:pt x="188" y="302"/>
                  </a:cubicBezTo>
                  <a:cubicBezTo>
                    <a:pt x="254" y="302"/>
                    <a:pt x="322" y="275"/>
                    <a:pt x="394" y="227"/>
                  </a:cubicBezTo>
                  <a:cubicBezTo>
                    <a:pt x="406" y="215"/>
                    <a:pt x="429" y="204"/>
                    <a:pt x="453" y="180"/>
                  </a:cubicBezTo>
                  <a:cubicBezTo>
                    <a:pt x="453" y="144"/>
                    <a:pt x="429" y="108"/>
                    <a:pt x="417" y="73"/>
                  </a:cubicBezTo>
                  <a:cubicBezTo>
                    <a:pt x="405" y="79"/>
                    <a:pt x="391" y="82"/>
                    <a:pt x="376" y="82"/>
                  </a:cubicBezTo>
                  <a:cubicBezTo>
                    <a:pt x="295" y="82"/>
                    <a:pt x="185"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5"/>
            <p:cNvSpPr/>
            <p:nvPr/>
          </p:nvSpPr>
          <p:spPr>
            <a:xfrm>
              <a:off x="5572400" y="2921625"/>
              <a:ext cx="13425" cy="3450"/>
            </a:xfrm>
            <a:custGeom>
              <a:avLst/>
              <a:gdLst/>
              <a:ahLst/>
              <a:cxnLst/>
              <a:rect l="l" t="t" r="r" b="b"/>
              <a:pathLst>
                <a:path w="537" h="138" extrusionOk="0">
                  <a:moveTo>
                    <a:pt x="1" y="0"/>
                  </a:moveTo>
                  <a:cubicBezTo>
                    <a:pt x="93" y="93"/>
                    <a:pt x="186" y="137"/>
                    <a:pt x="278" y="137"/>
                  </a:cubicBezTo>
                  <a:cubicBezTo>
                    <a:pt x="364" y="137"/>
                    <a:pt x="451" y="99"/>
                    <a:pt x="537" y="24"/>
                  </a:cubicBezTo>
                  <a:cubicBezTo>
                    <a:pt x="358" y="24"/>
                    <a:pt x="18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5"/>
            <p:cNvSpPr/>
            <p:nvPr/>
          </p:nvSpPr>
          <p:spPr>
            <a:xfrm>
              <a:off x="5557525" y="2921325"/>
              <a:ext cx="3900" cy="2075"/>
            </a:xfrm>
            <a:custGeom>
              <a:avLst/>
              <a:gdLst/>
              <a:ahLst/>
              <a:cxnLst/>
              <a:rect l="l" t="t" r="r" b="b"/>
              <a:pathLst>
                <a:path w="156" h="83" extrusionOk="0">
                  <a:moveTo>
                    <a:pt x="155" y="0"/>
                  </a:moveTo>
                  <a:lnTo>
                    <a:pt x="155" y="0"/>
                  </a:lnTo>
                  <a:cubicBezTo>
                    <a:pt x="96" y="12"/>
                    <a:pt x="48" y="12"/>
                    <a:pt x="1" y="12"/>
                  </a:cubicBezTo>
                  <a:cubicBezTo>
                    <a:pt x="29" y="59"/>
                    <a:pt x="56" y="82"/>
                    <a:pt x="80" y="82"/>
                  </a:cubicBezTo>
                  <a:cubicBezTo>
                    <a:pt x="106" y="82"/>
                    <a:pt x="131" y="5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5"/>
            <p:cNvSpPr/>
            <p:nvPr/>
          </p:nvSpPr>
          <p:spPr>
            <a:xfrm>
              <a:off x="5564975" y="2921500"/>
              <a:ext cx="3000" cy="1625"/>
            </a:xfrm>
            <a:custGeom>
              <a:avLst/>
              <a:gdLst/>
              <a:ahLst/>
              <a:cxnLst/>
              <a:rect l="l" t="t" r="r" b="b"/>
              <a:pathLst>
                <a:path w="120" h="65" extrusionOk="0">
                  <a:moveTo>
                    <a:pt x="88" y="0"/>
                  </a:moveTo>
                  <a:cubicBezTo>
                    <a:pt x="62" y="0"/>
                    <a:pt x="34" y="9"/>
                    <a:pt x="0" y="17"/>
                  </a:cubicBezTo>
                  <a:cubicBezTo>
                    <a:pt x="20" y="37"/>
                    <a:pt x="40" y="57"/>
                    <a:pt x="39" y="63"/>
                  </a:cubicBezTo>
                  <a:lnTo>
                    <a:pt x="39" y="63"/>
                  </a:lnTo>
                  <a:cubicBezTo>
                    <a:pt x="63" y="50"/>
                    <a:pt x="97" y="17"/>
                    <a:pt x="119" y="5"/>
                  </a:cubicBezTo>
                  <a:cubicBezTo>
                    <a:pt x="109" y="2"/>
                    <a:pt x="98" y="0"/>
                    <a:pt x="88" y="0"/>
                  </a:cubicBezTo>
                  <a:close/>
                  <a:moveTo>
                    <a:pt x="39" y="63"/>
                  </a:moveTo>
                  <a:lnTo>
                    <a:pt x="39" y="63"/>
                  </a:lnTo>
                  <a:cubicBezTo>
                    <a:pt x="38" y="64"/>
                    <a:pt x="37" y="64"/>
                    <a:pt x="36" y="65"/>
                  </a:cubicBezTo>
                  <a:cubicBezTo>
                    <a:pt x="38" y="65"/>
                    <a:pt x="39" y="64"/>
                    <a:pt x="39" y="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5"/>
            <p:cNvSpPr/>
            <p:nvPr/>
          </p:nvSpPr>
          <p:spPr>
            <a:xfrm>
              <a:off x="5546225" y="2917750"/>
              <a:ext cx="4775" cy="3125"/>
            </a:xfrm>
            <a:custGeom>
              <a:avLst/>
              <a:gdLst/>
              <a:ahLst/>
              <a:cxnLst/>
              <a:rect l="l" t="t" r="r" b="b"/>
              <a:pathLst>
                <a:path w="191" h="125" extrusionOk="0">
                  <a:moveTo>
                    <a:pt x="155" y="1"/>
                  </a:moveTo>
                  <a:cubicBezTo>
                    <a:pt x="119" y="36"/>
                    <a:pt x="60" y="72"/>
                    <a:pt x="0" y="120"/>
                  </a:cubicBezTo>
                  <a:cubicBezTo>
                    <a:pt x="48" y="120"/>
                    <a:pt x="90" y="125"/>
                    <a:pt x="131" y="125"/>
                  </a:cubicBezTo>
                  <a:cubicBezTo>
                    <a:pt x="151" y="125"/>
                    <a:pt x="171" y="124"/>
                    <a:pt x="191" y="120"/>
                  </a:cubicBezTo>
                  <a:cubicBezTo>
                    <a:pt x="167" y="72"/>
                    <a:pt x="167"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5"/>
            <p:cNvSpPr/>
            <p:nvPr/>
          </p:nvSpPr>
          <p:spPr>
            <a:xfrm>
              <a:off x="5891800" y="2860600"/>
              <a:ext cx="14600" cy="39900"/>
            </a:xfrm>
            <a:custGeom>
              <a:avLst/>
              <a:gdLst/>
              <a:ahLst/>
              <a:cxnLst/>
              <a:rect l="l" t="t" r="r" b="b"/>
              <a:pathLst>
                <a:path w="584" h="1596" extrusionOk="0">
                  <a:moveTo>
                    <a:pt x="584" y="1"/>
                  </a:moveTo>
                  <a:lnTo>
                    <a:pt x="584" y="1"/>
                  </a:lnTo>
                  <a:cubicBezTo>
                    <a:pt x="167" y="453"/>
                    <a:pt x="60" y="1013"/>
                    <a:pt x="0" y="1596"/>
                  </a:cubicBezTo>
                  <a:cubicBezTo>
                    <a:pt x="72" y="1489"/>
                    <a:pt x="119" y="1370"/>
                    <a:pt x="179" y="1274"/>
                  </a:cubicBezTo>
                  <a:cubicBezTo>
                    <a:pt x="286" y="882"/>
                    <a:pt x="405" y="501"/>
                    <a:pt x="548" y="120"/>
                  </a:cubicBezTo>
                  <a:cubicBezTo>
                    <a:pt x="560" y="84"/>
                    <a:pt x="584" y="36"/>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5"/>
            <p:cNvSpPr/>
            <p:nvPr/>
          </p:nvSpPr>
          <p:spPr>
            <a:xfrm>
              <a:off x="5895075" y="2842550"/>
              <a:ext cx="14900" cy="16050"/>
            </a:xfrm>
            <a:custGeom>
              <a:avLst/>
              <a:gdLst/>
              <a:ahLst/>
              <a:cxnLst/>
              <a:rect l="l" t="t" r="r" b="b"/>
              <a:pathLst>
                <a:path w="596" h="642" extrusionOk="0">
                  <a:moveTo>
                    <a:pt x="336" y="1"/>
                  </a:moveTo>
                  <a:cubicBezTo>
                    <a:pt x="234" y="1"/>
                    <a:pt x="186" y="85"/>
                    <a:pt x="155" y="187"/>
                  </a:cubicBezTo>
                  <a:cubicBezTo>
                    <a:pt x="119" y="282"/>
                    <a:pt x="72" y="353"/>
                    <a:pt x="36" y="449"/>
                  </a:cubicBezTo>
                  <a:cubicBezTo>
                    <a:pt x="12" y="484"/>
                    <a:pt x="0" y="520"/>
                    <a:pt x="0" y="568"/>
                  </a:cubicBezTo>
                  <a:cubicBezTo>
                    <a:pt x="38" y="623"/>
                    <a:pt x="77" y="642"/>
                    <a:pt x="116" y="642"/>
                  </a:cubicBezTo>
                  <a:cubicBezTo>
                    <a:pt x="210" y="642"/>
                    <a:pt x="308" y="532"/>
                    <a:pt x="406" y="532"/>
                  </a:cubicBezTo>
                  <a:cubicBezTo>
                    <a:pt x="410" y="532"/>
                    <a:pt x="413" y="532"/>
                    <a:pt x="417" y="532"/>
                  </a:cubicBezTo>
                  <a:cubicBezTo>
                    <a:pt x="429" y="472"/>
                    <a:pt x="453" y="401"/>
                    <a:pt x="465" y="342"/>
                  </a:cubicBezTo>
                  <a:cubicBezTo>
                    <a:pt x="488" y="222"/>
                    <a:pt x="596" y="68"/>
                    <a:pt x="393" y="8"/>
                  </a:cubicBezTo>
                  <a:cubicBezTo>
                    <a:pt x="372" y="3"/>
                    <a:pt x="354" y="1"/>
                    <a:pt x="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5"/>
            <p:cNvSpPr/>
            <p:nvPr/>
          </p:nvSpPr>
          <p:spPr>
            <a:xfrm>
              <a:off x="5881975" y="2900200"/>
              <a:ext cx="10150" cy="25900"/>
            </a:xfrm>
            <a:custGeom>
              <a:avLst/>
              <a:gdLst/>
              <a:ahLst/>
              <a:cxnLst/>
              <a:rect l="l" t="t" r="r" b="b"/>
              <a:pathLst>
                <a:path w="406" h="1036" extrusionOk="0">
                  <a:moveTo>
                    <a:pt x="405" y="0"/>
                  </a:moveTo>
                  <a:lnTo>
                    <a:pt x="405" y="0"/>
                  </a:lnTo>
                  <a:cubicBezTo>
                    <a:pt x="0" y="262"/>
                    <a:pt x="96" y="655"/>
                    <a:pt x="108" y="1036"/>
                  </a:cubicBezTo>
                  <a:cubicBezTo>
                    <a:pt x="262" y="714"/>
                    <a:pt x="381" y="369"/>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5"/>
            <p:cNvSpPr/>
            <p:nvPr/>
          </p:nvSpPr>
          <p:spPr>
            <a:xfrm>
              <a:off x="5507225" y="2867150"/>
              <a:ext cx="27700" cy="7475"/>
            </a:xfrm>
            <a:custGeom>
              <a:avLst/>
              <a:gdLst/>
              <a:ahLst/>
              <a:cxnLst/>
              <a:rect l="l" t="t" r="r" b="b"/>
              <a:pathLst>
                <a:path w="1108" h="299" extrusionOk="0">
                  <a:moveTo>
                    <a:pt x="1001" y="0"/>
                  </a:moveTo>
                  <a:cubicBezTo>
                    <a:pt x="810" y="0"/>
                    <a:pt x="631" y="12"/>
                    <a:pt x="441" y="12"/>
                  </a:cubicBezTo>
                  <a:cubicBezTo>
                    <a:pt x="310" y="24"/>
                    <a:pt x="167" y="24"/>
                    <a:pt x="48" y="36"/>
                  </a:cubicBezTo>
                  <a:cubicBezTo>
                    <a:pt x="0" y="179"/>
                    <a:pt x="72" y="250"/>
                    <a:pt x="191" y="274"/>
                  </a:cubicBezTo>
                  <a:lnTo>
                    <a:pt x="762" y="274"/>
                  </a:lnTo>
                  <a:cubicBezTo>
                    <a:pt x="846" y="191"/>
                    <a:pt x="1108" y="298"/>
                    <a:pt x="1036" y="24"/>
                  </a:cubicBezTo>
                  <a:lnTo>
                    <a:pt x="1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5"/>
            <p:cNvSpPr/>
            <p:nvPr/>
          </p:nvSpPr>
          <p:spPr>
            <a:xfrm>
              <a:off x="5445600" y="2864475"/>
              <a:ext cx="22650" cy="6575"/>
            </a:xfrm>
            <a:custGeom>
              <a:avLst/>
              <a:gdLst/>
              <a:ahLst/>
              <a:cxnLst/>
              <a:rect l="l" t="t" r="r" b="b"/>
              <a:pathLst>
                <a:path w="906" h="263" extrusionOk="0">
                  <a:moveTo>
                    <a:pt x="191" y="0"/>
                  </a:moveTo>
                  <a:cubicBezTo>
                    <a:pt x="179" y="107"/>
                    <a:pt x="1" y="179"/>
                    <a:pt x="191" y="262"/>
                  </a:cubicBezTo>
                  <a:lnTo>
                    <a:pt x="906" y="262"/>
                  </a:lnTo>
                  <a:cubicBezTo>
                    <a:pt x="906" y="215"/>
                    <a:pt x="894" y="179"/>
                    <a:pt x="894" y="131"/>
                  </a:cubicBezTo>
                  <a:cubicBezTo>
                    <a:pt x="815" y="86"/>
                    <a:pt x="731" y="76"/>
                    <a:pt x="647" y="76"/>
                  </a:cubicBezTo>
                  <a:cubicBezTo>
                    <a:pt x="588" y="76"/>
                    <a:pt x="529" y="81"/>
                    <a:pt x="470" y="81"/>
                  </a:cubicBezTo>
                  <a:cubicBezTo>
                    <a:pt x="373" y="81"/>
                    <a:pt x="278" y="68"/>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5"/>
            <p:cNvSpPr/>
            <p:nvPr/>
          </p:nvSpPr>
          <p:spPr>
            <a:xfrm>
              <a:off x="5525975" y="2867750"/>
              <a:ext cx="10150" cy="6275"/>
            </a:xfrm>
            <a:custGeom>
              <a:avLst/>
              <a:gdLst/>
              <a:ahLst/>
              <a:cxnLst/>
              <a:rect l="l" t="t" r="r" b="b"/>
              <a:pathLst>
                <a:path w="406" h="251" extrusionOk="0">
                  <a:moveTo>
                    <a:pt x="274" y="0"/>
                  </a:moveTo>
                  <a:cubicBezTo>
                    <a:pt x="179" y="84"/>
                    <a:pt x="96" y="167"/>
                    <a:pt x="1" y="250"/>
                  </a:cubicBezTo>
                  <a:lnTo>
                    <a:pt x="393" y="250"/>
                  </a:lnTo>
                  <a:cubicBezTo>
                    <a:pt x="405" y="143"/>
                    <a:pt x="393" y="48"/>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5"/>
            <p:cNvSpPr/>
            <p:nvPr/>
          </p:nvSpPr>
          <p:spPr>
            <a:xfrm>
              <a:off x="5500375" y="2867950"/>
              <a:ext cx="11050" cy="6375"/>
            </a:xfrm>
            <a:custGeom>
              <a:avLst/>
              <a:gdLst/>
              <a:ahLst/>
              <a:cxnLst/>
              <a:rect l="l" t="t" r="r" b="b"/>
              <a:pathLst>
                <a:path w="442" h="255" extrusionOk="0">
                  <a:moveTo>
                    <a:pt x="239" y="1"/>
                  </a:moveTo>
                  <a:cubicBezTo>
                    <a:pt x="140" y="1"/>
                    <a:pt x="59" y="27"/>
                    <a:pt x="1" y="123"/>
                  </a:cubicBezTo>
                  <a:cubicBezTo>
                    <a:pt x="119" y="172"/>
                    <a:pt x="237" y="254"/>
                    <a:pt x="362" y="254"/>
                  </a:cubicBezTo>
                  <a:cubicBezTo>
                    <a:pt x="388" y="254"/>
                    <a:pt x="414" y="251"/>
                    <a:pt x="441" y="242"/>
                  </a:cubicBezTo>
                  <a:cubicBezTo>
                    <a:pt x="405" y="171"/>
                    <a:pt x="358" y="76"/>
                    <a:pt x="310" y="4"/>
                  </a:cubicBezTo>
                  <a:cubicBezTo>
                    <a:pt x="286" y="2"/>
                    <a:pt x="262"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5"/>
            <p:cNvSpPr/>
            <p:nvPr/>
          </p:nvSpPr>
          <p:spPr>
            <a:xfrm>
              <a:off x="5460500" y="2746825"/>
              <a:ext cx="68175" cy="13300"/>
            </a:xfrm>
            <a:custGeom>
              <a:avLst/>
              <a:gdLst/>
              <a:ahLst/>
              <a:cxnLst/>
              <a:rect l="l" t="t" r="r" b="b"/>
              <a:pathLst>
                <a:path w="2727" h="532" extrusionOk="0">
                  <a:moveTo>
                    <a:pt x="917" y="0"/>
                  </a:moveTo>
                  <a:cubicBezTo>
                    <a:pt x="667" y="0"/>
                    <a:pt x="415" y="25"/>
                    <a:pt x="167" y="63"/>
                  </a:cubicBezTo>
                  <a:cubicBezTo>
                    <a:pt x="155" y="87"/>
                    <a:pt x="131" y="110"/>
                    <a:pt x="107" y="122"/>
                  </a:cubicBezTo>
                  <a:cubicBezTo>
                    <a:pt x="72" y="206"/>
                    <a:pt x="36" y="289"/>
                    <a:pt x="0" y="361"/>
                  </a:cubicBezTo>
                  <a:cubicBezTo>
                    <a:pt x="159" y="486"/>
                    <a:pt x="316" y="532"/>
                    <a:pt x="474" y="532"/>
                  </a:cubicBezTo>
                  <a:cubicBezTo>
                    <a:pt x="646" y="532"/>
                    <a:pt x="820" y="477"/>
                    <a:pt x="1000" y="408"/>
                  </a:cubicBezTo>
                  <a:cubicBezTo>
                    <a:pt x="1060" y="420"/>
                    <a:pt x="1119" y="420"/>
                    <a:pt x="1179" y="420"/>
                  </a:cubicBezTo>
                  <a:cubicBezTo>
                    <a:pt x="1465" y="408"/>
                    <a:pt x="1738" y="384"/>
                    <a:pt x="2012" y="349"/>
                  </a:cubicBezTo>
                  <a:cubicBezTo>
                    <a:pt x="2066" y="319"/>
                    <a:pt x="2114" y="304"/>
                    <a:pt x="2161" y="304"/>
                  </a:cubicBezTo>
                  <a:cubicBezTo>
                    <a:pt x="2209" y="304"/>
                    <a:pt x="2256" y="319"/>
                    <a:pt x="2310" y="349"/>
                  </a:cubicBezTo>
                  <a:cubicBezTo>
                    <a:pt x="2327" y="353"/>
                    <a:pt x="2343" y="356"/>
                    <a:pt x="2359" y="356"/>
                  </a:cubicBezTo>
                  <a:cubicBezTo>
                    <a:pt x="2385" y="356"/>
                    <a:pt x="2411" y="347"/>
                    <a:pt x="2441" y="325"/>
                  </a:cubicBezTo>
                  <a:cubicBezTo>
                    <a:pt x="2536" y="253"/>
                    <a:pt x="2631" y="182"/>
                    <a:pt x="2727" y="110"/>
                  </a:cubicBezTo>
                  <a:cubicBezTo>
                    <a:pt x="2429" y="87"/>
                    <a:pt x="2143" y="63"/>
                    <a:pt x="1846" y="51"/>
                  </a:cubicBezTo>
                  <a:cubicBezTo>
                    <a:pt x="1834" y="27"/>
                    <a:pt x="1816" y="15"/>
                    <a:pt x="1797" y="15"/>
                  </a:cubicBezTo>
                  <a:cubicBezTo>
                    <a:pt x="1777" y="15"/>
                    <a:pt x="1756" y="27"/>
                    <a:pt x="1738" y="51"/>
                  </a:cubicBezTo>
                  <a:cubicBezTo>
                    <a:pt x="1679" y="63"/>
                    <a:pt x="1619" y="63"/>
                    <a:pt x="1560" y="63"/>
                  </a:cubicBezTo>
                  <a:cubicBezTo>
                    <a:pt x="1350" y="19"/>
                    <a:pt x="1134" y="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5"/>
            <p:cNvSpPr/>
            <p:nvPr/>
          </p:nvSpPr>
          <p:spPr>
            <a:xfrm>
              <a:off x="5520925" y="2741250"/>
              <a:ext cx="900" cy="900"/>
            </a:xfrm>
            <a:custGeom>
              <a:avLst/>
              <a:gdLst/>
              <a:ahLst/>
              <a:cxnLst/>
              <a:rect l="l" t="t" r="r" b="b"/>
              <a:pathLst>
                <a:path w="36" h="36" extrusionOk="0">
                  <a:moveTo>
                    <a:pt x="0" y="0"/>
                  </a:moveTo>
                  <a:cubicBezTo>
                    <a:pt x="1" y="1"/>
                    <a:pt x="13" y="13"/>
                    <a:pt x="36" y="36"/>
                  </a:cubicBezTo>
                  <a:cubicBezTo>
                    <a:pt x="24" y="12"/>
                    <a:pt x="1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5"/>
            <p:cNvSpPr/>
            <p:nvPr/>
          </p:nvSpPr>
          <p:spPr>
            <a:xfrm>
              <a:off x="5927225" y="2785100"/>
              <a:ext cx="6850" cy="3500"/>
            </a:xfrm>
            <a:custGeom>
              <a:avLst/>
              <a:gdLst/>
              <a:ahLst/>
              <a:cxnLst/>
              <a:rect l="l" t="t" r="r" b="b"/>
              <a:pathLst>
                <a:path w="274" h="140" extrusionOk="0">
                  <a:moveTo>
                    <a:pt x="161" y="1"/>
                  </a:moveTo>
                  <a:cubicBezTo>
                    <a:pt x="86" y="1"/>
                    <a:pt x="24" y="35"/>
                    <a:pt x="0" y="139"/>
                  </a:cubicBezTo>
                  <a:cubicBezTo>
                    <a:pt x="95" y="139"/>
                    <a:pt x="203" y="115"/>
                    <a:pt x="274" y="20"/>
                  </a:cubicBezTo>
                  <a:cubicBezTo>
                    <a:pt x="235" y="9"/>
                    <a:pt x="197"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5"/>
            <p:cNvSpPr/>
            <p:nvPr/>
          </p:nvSpPr>
          <p:spPr>
            <a:xfrm>
              <a:off x="5511100" y="2753600"/>
              <a:ext cx="7450" cy="2250"/>
            </a:xfrm>
            <a:custGeom>
              <a:avLst/>
              <a:gdLst/>
              <a:ahLst/>
              <a:cxnLst/>
              <a:rect l="l" t="t" r="r" b="b"/>
              <a:pathLst>
                <a:path w="298" h="90" extrusionOk="0">
                  <a:moveTo>
                    <a:pt x="145" y="0"/>
                  </a:moveTo>
                  <a:cubicBezTo>
                    <a:pt x="95" y="0"/>
                    <a:pt x="48" y="30"/>
                    <a:pt x="0" y="90"/>
                  </a:cubicBezTo>
                  <a:lnTo>
                    <a:pt x="298" y="90"/>
                  </a:lnTo>
                  <a:cubicBezTo>
                    <a:pt x="244" y="30"/>
                    <a:pt x="194" y="0"/>
                    <a:pt x="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5"/>
            <p:cNvSpPr/>
            <p:nvPr/>
          </p:nvSpPr>
          <p:spPr>
            <a:xfrm>
              <a:off x="5419125" y="2800850"/>
              <a:ext cx="11625" cy="33875"/>
            </a:xfrm>
            <a:custGeom>
              <a:avLst/>
              <a:gdLst/>
              <a:ahLst/>
              <a:cxnLst/>
              <a:rect l="l" t="t" r="r" b="b"/>
              <a:pathLst>
                <a:path w="465" h="1355" extrusionOk="0">
                  <a:moveTo>
                    <a:pt x="209" y="1"/>
                  </a:moveTo>
                  <a:cubicBezTo>
                    <a:pt x="168" y="1"/>
                    <a:pt x="125" y="13"/>
                    <a:pt x="84" y="33"/>
                  </a:cubicBezTo>
                  <a:cubicBezTo>
                    <a:pt x="24" y="128"/>
                    <a:pt x="24" y="235"/>
                    <a:pt x="24" y="343"/>
                  </a:cubicBezTo>
                  <a:cubicBezTo>
                    <a:pt x="24" y="450"/>
                    <a:pt x="24" y="545"/>
                    <a:pt x="60" y="652"/>
                  </a:cubicBezTo>
                  <a:cubicBezTo>
                    <a:pt x="84" y="712"/>
                    <a:pt x="84" y="759"/>
                    <a:pt x="60" y="807"/>
                  </a:cubicBezTo>
                  <a:cubicBezTo>
                    <a:pt x="24" y="950"/>
                    <a:pt x="0" y="1105"/>
                    <a:pt x="84" y="1236"/>
                  </a:cubicBezTo>
                  <a:cubicBezTo>
                    <a:pt x="143" y="1355"/>
                    <a:pt x="238" y="1355"/>
                    <a:pt x="357" y="1355"/>
                  </a:cubicBezTo>
                  <a:cubicBezTo>
                    <a:pt x="393" y="1343"/>
                    <a:pt x="405" y="1319"/>
                    <a:pt x="417" y="1271"/>
                  </a:cubicBezTo>
                  <a:cubicBezTo>
                    <a:pt x="453" y="1224"/>
                    <a:pt x="465" y="1140"/>
                    <a:pt x="465" y="1081"/>
                  </a:cubicBezTo>
                  <a:cubicBezTo>
                    <a:pt x="453" y="1021"/>
                    <a:pt x="417" y="962"/>
                    <a:pt x="381" y="926"/>
                  </a:cubicBezTo>
                  <a:cubicBezTo>
                    <a:pt x="357" y="640"/>
                    <a:pt x="357" y="355"/>
                    <a:pt x="357" y="69"/>
                  </a:cubicBezTo>
                  <a:cubicBezTo>
                    <a:pt x="317" y="21"/>
                    <a:pt x="264"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5"/>
            <p:cNvSpPr/>
            <p:nvPr/>
          </p:nvSpPr>
          <p:spPr>
            <a:xfrm>
              <a:off x="5425075" y="2823475"/>
              <a:ext cx="17875" cy="22275"/>
            </a:xfrm>
            <a:custGeom>
              <a:avLst/>
              <a:gdLst/>
              <a:ahLst/>
              <a:cxnLst/>
              <a:rect l="l" t="t" r="r" b="b"/>
              <a:pathLst>
                <a:path w="715" h="891" extrusionOk="0">
                  <a:moveTo>
                    <a:pt x="337" y="0"/>
                  </a:moveTo>
                  <a:cubicBezTo>
                    <a:pt x="282" y="0"/>
                    <a:pt x="216" y="38"/>
                    <a:pt x="155" y="45"/>
                  </a:cubicBezTo>
                  <a:cubicBezTo>
                    <a:pt x="155" y="92"/>
                    <a:pt x="167" y="140"/>
                    <a:pt x="167" y="176"/>
                  </a:cubicBezTo>
                  <a:cubicBezTo>
                    <a:pt x="227" y="283"/>
                    <a:pt x="238" y="390"/>
                    <a:pt x="119" y="450"/>
                  </a:cubicBezTo>
                  <a:cubicBezTo>
                    <a:pt x="84" y="533"/>
                    <a:pt x="48" y="640"/>
                    <a:pt x="0" y="747"/>
                  </a:cubicBezTo>
                  <a:cubicBezTo>
                    <a:pt x="60" y="807"/>
                    <a:pt x="143" y="819"/>
                    <a:pt x="215" y="854"/>
                  </a:cubicBezTo>
                  <a:cubicBezTo>
                    <a:pt x="262" y="878"/>
                    <a:pt x="322" y="890"/>
                    <a:pt x="358" y="890"/>
                  </a:cubicBezTo>
                  <a:lnTo>
                    <a:pt x="441" y="890"/>
                  </a:lnTo>
                  <a:cubicBezTo>
                    <a:pt x="596" y="890"/>
                    <a:pt x="715" y="831"/>
                    <a:pt x="703" y="640"/>
                  </a:cubicBezTo>
                  <a:cubicBezTo>
                    <a:pt x="560" y="497"/>
                    <a:pt x="500" y="295"/>
                    <a:pt x="441" y="92"/>
                  </a:cubicBezTo>
                  <a:cubicBezTo>
                    <a:pt x="415" y="21"/>
                    <a:pt x="379"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5"/>
            <p:cNvSpPr/>
            <p:nvPr/>
          </p:nvSpPr>
          <p:spPr>
            <a:xfrm>
              <a:off x="5433100" y="2796800"/>
              <a:ext cx="12825" cy="9650"/>
            </a:xfrm>
            <a:custGeom>
              <a:avLst/>
              <a:gdLst/>
              <a:ahLst/>
              <a:cxnLst/>
              <a:rect l="l" t="t" r="r" b="b"/>
              <a:pathLst>
                <a:path w="513" h="386" extrusionOk="0">
                  <a:moveTo>
                    <a:pt x="247" y="1"/>
                  </a:moveTo>
                  <a:cubicBezTo>
                    <a:pt x="170" y="1"/>
                    <a:pt x="108" y="42"/>
                    <a:pt x="72" y="136"/>
                  </a:cubicBezTo>
                  <a:cubicBezTo>
                    <a:pt x="1" y="314"/>
                    <a:pt x="156" y="350"/>
                    <a:pt x="298" y="386"/>
                  </a:cubicBezTo>
                  <a:cubicBezTo>
                    <a:pt x="370" y="386"/>
                    <a:pt x="429" y="374"/>
                    <a:pt x="501" y="374"/>
                  </a:cubicBezTo>
                  <a:cubicBezTo>
                    <a:pt x="501" y="278"/>
                    <a:pt x="513" y="207"/>
                    <a:pt x="513" y="112"/>
                  </a:cubicBezTo>
                  <a:cubicBezTo>
                    <a:pt x="477" y="88"/>
                    <a:pt x="429" y="76"/>
                    <a:pt x="418" y="52"/>
                  </a:cubicBezTo>
                  <a:cubicBezTo>
                    <a:pt x="356" y="19"/>
                    <a:pt x="298"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5"/>
            <p:cNvSpPr/>
            <p:nvPr/>
          </p:nvSpPr>
          <p:spPr>
            <a:xfrm>
              <a:off x="5446800" y="2788275"/>
              <a:ext cx="28600" cy="3975"/>
            </a:xfrm>
            <a:custGeom>
              <a:avLst/>
              <a:gdLst/>
              <a:ahLst/>
              <a:cxnLst/>
              <a:rect l="l" t="t" r="r" b="b"/>
              <a:pathLst>
                <a:path w="1144" h="159" extrusionOk="0">
                  <a:moveTo>
                    <a:pt x="435" y="1"/>
                  </a:moveTo>
                  <a:cubicBezTo>
                    <a:pt x="293" y="1"/>
                    <a:pt x="151" y="9"/>
                    <a:pt x="12" y="36"/>
                  </a:cubicBezTo>
                  <a:cubicBezTo>
                    <a:pt x="0" y="84"/>
                    <a:pt x="12" y="131"/>
                    <a:pt x="24" y="155"/>
                  </a:cubicBezTo>
                  <a:cubicBezTo>
                    <a:pt x="88" y="142"/>
                    <a:pt x="155" y="138"/>
                    <a:pt x="222" y="138"/>
                  </a:cubicBezTo>
                  <a:cubicBezTo>
                    <a:pt x="366" y="138"/>
                    <a:pt x="517" y="158"/>
                    <a:pt x="664" y="158"/>
                  </a:cubicBezTo>
                  <a:cubicBezTo>
                    <a:pt x="830" y="158"/>
                    <a:pt x="994" y="133"/>
                    <a:pt x="1143" y="24"/>
                  </a:cubicBezTo>
                  <a:cubicBezTo>
                    <a:pt x="913" y="24"/>
                    <a:pt x="673"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5"/>
            <p:cNvSpPr/>
            <p:nvPr/>
          </p:nvSpPr>
          <p:spPr>
            <a:xfrm>
              <a:off x="5446800" y="2795425"/>
              <a:ext cx="22050" cy="3875"/>
            </a:xfrm>
            <a:custGeom>
              <a:avLst/>
              <a:gdLst/>
              <a:ahLst/>
              <a:cxnLst/>
              <a:rect l="l" t="t" r="r" b="b"/>
              <a:pathLst>
                <a:path w="882" h="155" extrusionOk="0">
                  <a:moveTo>
                    <a:pt x="12" y="0"/>
                  </a:moveTo>
                  <a:cubicBezTo>
                    <a:pt x="0" y="48"/>
                    <a:pt x="0" y="95"/>
                    <a:pt x="12" y="143"/>
                  </a:cubicBezTo>
                  <a:cubicBezTo>
                    <a:pt x="298" y="143"/>
                    <a:pt x="560" y="155"/>
                    <a:pt x="846" y="155"/>
                  </a:cubicBezTo>
                  <a:cubicBezTo>
                    <a:pt x="858" y="131"/>
                    <a:pt x="882" y="83"/>
                    <a:pt x="882" y="36"/>
                  </a:cubicBezTo>
                  <a:cubicBezTo>
                    <a:pt x="596" y="36"/>
                    <a:pt x="298" y="24"/>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5"/>
            <p:cNvSpPr/>
            <p:nvPr/>
          </p:nvSpPr>
          <p:spPr>
            <a:xfrm>
              <a:off x="5439650" y="2781425"/>
              <a:ext cx="9850" cy="6875"/>
            </a:xfrm>
            <a:custGeom>
              <a:avLst/>
              <a:gdLst/>
              <a:ahLst/>
              <a:cxnLst/>
              <a:rect l="l" t="t" r="r" b="b"/>
              <a:pathLst>
                <a:path w="394" h="275" extrusionOk="0">
                  <a:moveTo>
                    <a:pt x="1" y="0"/>
                  </a:moveTo>
                  <a:cubicBezTo>
                    <a:pt x="1" y="96"/>
                    <a:pt x="1" y="179"/>
                    <a:pt x="13" y="274"/>
                  </a:cubicBezTo>
                  <a:cubicBezTo>
                    <a:pt x="108" y="274"/>
                    <a:pt x="191" y="250"/>
                    <a:pt x="286" y="250"/>
                  </a:cubicBezTo>
                  <a:cubicBezTo>
                    <a:pt x="310" y="179"/>
                    <a:pt x="358" y="108"/>
                    <a:pt x="394" y="36"/>
                  </a:cubicBezTo>
                  <a:cubicBezTo>
                    <a:pt x="251" y="12"/>
                    <a:pt x="132"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5"/>
            <p:cNvSpPr/>
            <p:nvPr/>
          </p:nvSpPr>
          <p:spPr>
            <a:xfrm>
              <a:off x="5420000" y="2788575"/>
              <a:ext cx="8975" cy="14900"/>
            </a:xfrm>
            <a:custGeom>
              <a:avLst/>
              <a:gdLst/>
              <a:ahLst/>
              <a:cxnLst/>
              <a:rect l="l" t="t" r="r" b="b"/>
              <a:pathLst>
                <a:path w="359" h="596" extrusionOk="0">
                  <a:moveTo>
                    <a:pt x="358" y="0"/>
                  </a:moveTo>
                  <a:lnTo>
                    <a:pt x="358" y="0"/>
                  </a:lnTo>
                  <a:cubicBezTo>
                    <a:pt x="299" y="36"/>
                    <a:pt x="251" y="107"/>
                    <a:pt x="191" y="143"/>
                  </a:cubicBezTo>
                  <a:cubicBezTo>
                    <a:pt x="144" y="191"/>
                    <a:pt x="120" y="226"/>
                    <a:pt x="84" y="262"/>
                  </a:cubicBezTo>
                  <a:cubicBezTo>
                    <a:pt x="49" y="334"/>
                    <a:pt x="13" y="417"/>
                    <a:pt x="1" y="488"/>
                  </a:cubicBezTo>
                  <a:cubicBezTo>
                    <a:pt x="1" y="548"/>
                    <a:pt x="25" y="572"/>
                    <a:pt x="84" y="596"/>
                  </a:cubicBezTo>
                  <a:cubicBezTo>
                    <a:pt x="180" y="596"/>
                    <a:pt x="251" y="572"/>
                    <a:pt x="346" y="572"/>
                  </a:cubicBezTo>
                  <a:cubicBezTo>
                    <a:pt x="346" y="381"/>
                    <a:pt x="346" y="191"/>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5"/>
            <p:cNvSpPr/>
            <p:nvPr/>
          </p:nvSpPr>
          <p:spPr>
            <a:xfrm>
              <a:off x="5493225" y="2903175"/>
              <a:ext cx="12825" cy="3775"/>
            </a:xfrm>
            <a:custGeom>
              <a:avLst/>
              <a:gdLst/>
              <a:ahLst/>
              <a:cxnLst/>
              <a:rect l="l" t="t" r="r" b="b"/>
              <a:pathLst>
                <a:path w="513" h="151" extrusionOk="0">
                  <a:moveTo>
                    <a:pt x="132" y="0"/>
                  </a:moveTo>
                  <a:cubicBezTo>
                    <a:pt x="96" y="48"/>
                    <a:pt x="48" y="107"/>
                    <a:pt x="1" y="143"/>
                  </a:cubicBezTo>
                  <a:cubicBezTo>
                    <a:pt x="63" y="143"/>
                    <a:pt x="125" y="151"/>
                    <a:pt x="190" y="151"/>
                  </a:cubicBezTo>
                  <a:cubicBezTo>
                    <a:pt x="287" y="151"/>
                    <a:pt x="391" y="133"/>
                    <a:pt x="513" y="48"/>
                  </a:cubicBezTo>
                  <a:cubicBezTo>
                    <a:pt x="346" y="24"/>
                    <a:pt x="239" y="12"/>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5"/>
            <p:cNvSpPr/>
            <p:nvPr/>
          </p:nvSpPr>
          <p:spPr>
            <a:xfrm>
              <a:off x="5524200" y="2903175"/>
              <a:ext cx="1800" cy="1800"/>
            </a:xfrm>
            <a:custGeom>
              <a:avLst/>
              <a:gdLst/>
              <a:ahLst/>
              <a:cxnLst/>
              <a:rect l="l" t="t" r="r" b="b"/>
              <a:pathLst>
                <a:path w="72" h="72" extrusionOk="0">
                  <a:moveTo>
                    <a:pt x="72" y="0"/>
                  </a:moveTo>
                  <a:cubicBezTo>
                    <a:pt x="48" y="12"/>
                    <a:pt x="12" y="48"/>
                    <a:pt x="0" y="72"/>
                  </a:cubicBezTo>
                  <a:lnTo>
                    <a:pt x="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5"/>
            <p:cNvSpPr/>
            <p:nvPr/>
          </p:nvSpPr>
          <p:spPr>
            <a:xfrm>
              <a:off x="5428650" y="2844225"/>
              <a:ext cx="6875" cy="8950"/>
            </a:xfrm>
            <a:custGeom>
              <a:avLst/>
              <a:gdLst/>
              <a:ahLst/>
              <a:cxnLst/>
              <a:rect l="l" t="t" r="r" b="b"/>
              <a:pathLst>
                <a:path w="275" h="358" extrusionOk="0">
                  <a:moveTo>
                    <a:pt x="131" y="1"/>
                  </a:moveTo>
                  <a:cubicBezTo>
                    <a:pt x="72" y="1"/>
                    <a:pt x="24" y="36"/>
                    <a:pt x="0" y="84"/>
                  </a:cubicBezTo>
                  <a:cubicBezTo>
                    <a:pt x="12" y="191"/>
                    <a:pt x="24" y="298"/>
                    <a:pt x="143" y="358"/>
                  </a:cubicBezTo>
                  <a:cubicBezTo>
                    <a:pt x="191" y="263"/>
                    <a:pt x="250" y="167"/>
                    <a:pt x="274" y="60"/>
                  </a:cubicBezTo>
                  <a:cubicBezTo>
                    <a:pt x="238" y="36"/>
                    <a:pt x="191" y="1"/>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35"/>
            <p:cNvSpPr/>
            <p:nvPr/>
          </p:nvSpPr>
          <p:spPr>
            <a:xfrm>
              <a:off x="5486100" y="2796300"/>
              <a:ext cx="11025" cy="2925"/>
            </a:xfrm>
            <a:custGeom>
              <a:avLst/>
              <a:gdLst/>
              <a:ahLst/>
              <a:cxnLst/>
              <a:rect l="l" t="t" r="r" b="b"/>
              <a:pathLst>
                <a:path w="441" h="117" extrusionOk="0">
                  <a:moveTo>
                    <a:pt x="0" y="1"/>
                  </a:moveTo>
                  <a:cubicBezTo>
                    <a:pt x="72" y="78"/>
                    <a:pt x="143" y="117"/>
                    <a:pt x="216" y="117"/>
                  </a:cubicBezTo>
                  <a:cubicBezTo>
                    <a:pt x="289" y="117"/>
                    <a:pt x="363" y="78"/>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5"/>
            <p:cNvSpPr/>
            <p:nvPr/>
          </p:nvSpPr>
          <p:spPr>
            <a:xfrm>
              <a:off x="5475075" y="2785525"/>
              <a:ext cx="7475" cy="2475"/>
            </a:xfrm>
            <a:custGeom>
              <a:avLst/>
              <a:gdLst/>
              <a:ahLst/>
              <a:cxnLst/>
              <a:rect l="l" t="t" r="r" b="b"/>
              <a:pathLst>
                <a:path w="299" h="99" extrusionOk="0">
                  <a:moveTo>
                    <a:pt x="149" y="0"/>
                  </a:moveTo>
                  <a:cubicBezTo>
                    <a:pt x="102" y="0"/>
                    <a:pt x="54" y="33"/>
                    <a:pt x="1" y="98"/>
                  </a:cubicBezTo>
                  <a:lnTo>
                    <a:pt x="298" y="98"/>
                  </a:lnTo>
                  <a:cubicBezTo>
                    <a:pt x="245" y="33"/>
                    <a:pt x="197" y="0"/>
                    <a:pt x="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5"/>
            <p:cNvSpPr/>
            <p:nvPr/>
          </p:nvSpPr>
          <p:spPr>
            <a:xfrm>
              <a:off x="5611700" y="2953775"/>
              <a:ext cx="21450" cy="8575"/>
            </a:xfrm>
            <a:custGeom>
              <a:avLst/>
              <a:gdLst/>
              <a:ahLst/>
              <a:cxnLst/>
              <a:rect l="l" t="t" r="r" b="b"/>
              <a:pathLst>
                <a:path w="858" h="343" extrusionOk="0">
                  <a:moveTo>
                    <a:pt x="1" y="0"/>
                  </a:moveTo>
                  <a:lnTo>
                    <a:pt x="1" y="131"/>
                  </a:lnTo>
                  <a:cubicBezTo>
                    <a:pt x="96" y="262"/>
                    <a:pt x="298" y="143"/>
                    <a:pt x="417" y="262"/>
                  </a:cubicBezTo>
                  <a:cubicBezTo>
                    <a:pt x="487" y="290"/>
                    <a:pt x="570" y="343"/>
                    <a:pt x="642" y="343"/>
                  </a:cubicBezTo>
                  <a:cubicBezTo>
                    <a:pt x="694" y="343"/>
                    <a:pt x="740" y="317"/>
                    <a:pt x="774" y="238"/>
                  </a:cubicBezTo>
                  <a:cubicBezTo>
                    <a:pt x="858" y="36"/>
                    <a:pt x="691"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35"/>
            <p:cNvSpPr/>
            <p:nvPr/>
          </p:nvSpPr>
          <p:spPr>
            <a:xfrm>
              <a:off x="5611700" y="2957000"/>
              <a:ext cx="10450" cy="3925"/>
            </a:xfrm>
            <a:custGeom>
              <a:avLst/>
              <a:gdLst/>
              <a:ahLst/>
              <a:cxnLst/>
              <a:rect l="l" t="t" r="r" b="b"/>
              <a:pathLst>
                <a:path w="418" h="157" extrusionOk="0">
                  <a:moveTo>
                    <a:pt x="104" y="1"/>
                  </a:moveTo>
                  <a:cubicBezTo>
                    <a:pt x="69" y="1"/>
                    <a:pt x="34" y="2"/>
                    <a:pt x="1" y="2"/>
                  </a:cubicBezTo>
                  <a:lnTo>
                    <a:pt x="1" y="157"/>
                  </a:lnTo>
                  <a:cubicBezTo>
                    <a:pt x="132" y="133"/>
                    <a:pt x="274" y="133"/>
                    <a:pt x="417" y="133"/>
                  </a:cubicBezTo>
                  <a:cubicBezTo>
                    <a:pt x="335" y="15"/>
                    <a:pt x="219"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35"/>
            <p:cNvSpPr/>
            <p:nvPr/>
          </p:nvSpPr>
          <p:spPr>
            <a:xfrm>
              <a:off x="5417325" y="2789175"/>
              <a:ext cx="7475" cy="22150"/>
            </a:xfrm>
            <a:custGeom>
              <a:avLst/>
              <a:gdLst/>
              <a:ahLst/>
              <a:cxnLst/>
              <a:rect l="l" t="t" r="r" b="b"/>
              <a:pathLst>
                <a:path w="299" h="886" extrusionOk="0">
                  <a:moveTo>
                    <a:pt x="48" y="0"/>
                  </a:moveTo>
                  <a:cubicBezTo>
                    <a:pt x="36" y="143"/>
                    <a:pt x="13" y="262"/>
                    <a:pt x="1" y="393"/>
                  </a:cubicBezTo>
                  <a:cubicBezTo>
                    <a:pt x="1" y="536"/>
                    <a:pt x="13" y="691"/>
                    <a:pt x="13" y="833"/>
                  </a:cubicBezTo>
                  <a:cubicBezTo>
                    <a:pt x="13" y="845"/>
                    <a:pt x="25" y="869"/>
                    <a:pt x="60" y="881"/>
                  </a:cubicBezTo>
                  <a:cubicBezTo>
                    <a:pt x="68" y="884"/>
                    <a:pt x="76" y="885"/>
                    <a:pt x="83" y="885"/>
                  </a:cubicBezTo>
                  <a:cubicBezTo>
                    <a:pt x="106" y="885"/>
                    <a:pt x="122" y="868"/>
                    <a:pt x="132" y="822"/>
                  </a:cubicBezTo>
                  <a:cubicBezTo>
                    <a:pt x="167" y="738"/>
                    <a:pt x="179" y="655"/>
                    <a:pt x="191" y="572"/>
                  </a:cubicBezTo>
                  <a:cubicBezTo>
                    <a:pt x="191" y="524"/>
                    <a:pt x="179" y="464"/>
                    <a:pt x="179" y="405"/>
                  </a:cubicBezTo>
                  <a:cubicBezTo>
                    <a:pt x="227" y="357"/>
                    <a:pt x="251" y="298"/>
                    <a:pt x="298" y="238"/>
                  </a:cubicBezTo>
                  <a:lnTo>
                    <a:pt x="298" y="119"/>
                  </a:lnTo>
                  <a:cubicBezTo>
                    <a:pt x="215" y="95"/>
                    <a:pt x="132" y="48"/>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35"/>
            <p:cNvSpPr/>
            <p:nvPr/>
          </p:nvSpPr>
          <p:spPr>
            <a:xfrm>
              <a:off x="5417025" y="2821000"/>
              <a:ext cx="4200" cy="10750"/>
            </a:xfrm>
            <a:custGeom>
              <a:avLst/>
              <a:gdLst/>
              <a:ahLst/>
              <a:cxnLst/>
              <a:rect l="l" t="t" r="r" b="b"/>
              <a:pathLst>
                <a:path w="168" h="430" extrusionOk="0">
                  <a:moveTo>
                    <a:pt x="144" y="1"/>
                  </a:moveTo>
                  <a:lnTo>
                    <a:pt x="144" y="1"/>
                  </a:lnTo>
                  <a:cubicBezTo>
                    <a:pt x="1" y="144"/>
                    <a:pt x="1" y="299"/>
                    <a:pt x="168" y="430"/>
                  </a:cubicBezTo>
                  <a:cubicBezTo>
                    <a:pt x="168" y="275"/>
                    <a:pt x="144" y="14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35"/>
            <p:cNvSpPr/>
            <p:nvPr/>
          </p:nvSpPr>
          <p:spPr>
            <a:xfrm>
              <a:off x="5417625" y="2809700"/>
              <a:ext cx="3000" cy="7475"/>
            </a:xfrm>
            <a:custGeom>
              <a:avLst/>
              <a:gdLst/>
              <a:ahLst/>
              <a:cxnLst/>
              <a:rect l="l" t="t" r="r" b="b"/>
              <a:pathLst>
                <a:path w="120" h="299" extrusionOk="0">
                  <a:moveTo>
                    <a:pt x="120" y="1"/>
                  </a:moveTo>
                  <a:cubicBezTo>
                    <a:pt x="84" y="12"/>
                    <a:pt x="48" y="12"/>
                    <a:pt x="1" y="12"/>
                  </a:cubicBezTo>
                  <a:cubicBezTo>
                    <a:pt x="24" y="132"/>
                    <a:pt x="36" y="239"/>
                    <a:pt x="120" y="298"/>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35"/>
            <p:cNvSpPr/>
            <p:nvPr/>
          </p:nvSpPr>
          <p:spPr>
            <a:xfrm>
              <a:off x="5443525" y="2705400"/>
              <a:ext cx="10450" cy="7600"/>
            </a:xfrm>
            <a:custGeom>
              <a:avLst/>
              <a:gdLst/>
              <a:ahLst/>
              <a:cxnLst/>
              <a:rect l="l" t="t" r="r" b="b"/>
              <a:pathLst>
                <a:path w="418" h="304" extrusionOk="0">
                  <a:moveTo>
                    <a:pt x="338" y="1"/>
                  </a:moveTo>
                  <a:cubicBezTo>
                    <a:pt x="309" y="1"/>
                    <a:pt x="289" y="14"/>
                    <a:pt x="262" y="41"/>
                  </a:cubicBezTo>
                  <a:cubicBezTo>
                    <a:pt x="179" y="101"/>
                    <a:pt x="84" y="136"/>
                    <a:pt x="1" y="196"/>
                  </a:cubicBezTo>
                  <a:cubicBezTo>
                    <a:pt x="1" y="232"/>
                    <a:pt x="1" y="279"/>
                    <a:pt x="12" y="303"/>
                  </a:cubicBezTo>
                  <a:lnTo>
                    <a:pt x="262" y="303"/>
                  </a:lnTo>
                  <a:cubicBezTo>
                    <a:pt x="310" y="220"/>
                    <a:pt x="358" y="124"/>
                    <a:pt x="417" y="41"/>
                  </a:cubicBezTo>
                  <a:cubicBezTo>
                    <a:pt x="417" y="17"/>
                    <a:pt x="393" y="17"/>
                    <a:pt x="370" y="5"/>
                  </a:cubicBezTo>
                  <a:cubicBezTo>
                    <a:pt x="358" y="2"/>
                    <a:pt x="347" y="1"/>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35"/>
            <p:cNvSpPr/>
            <p:nvPr/>
          </p:nvSpPr>
          <p:spPr>
            <a:xfrm>
              <a:off x="5425075" y="2842450"/>
              <a:ext cx="8350" cy="3900"/>
            </a:xfrm>
            <a:custGeom>
              <a:avLst/>
              <a:gdLst/>
              <a:ahLst/>
              <a:cxnLst/>
              <a:rect l="l" t="t" r="r" b="b"/>
              <a:pathLst>
                <a:path w="334" h="156" extrusionOk="0">
                  <a:moveTo>
                    <a:pt x="0" y="0"/>
                  </a:moveTo>
                  <a:cubicBezTo>
                    <a:pt x="48" y="48"/>
                    <a:pt x="96" y="107"/>
                    <a:pt x="143" y="155"/>
                  </a:cubicBezTo>
                  <a:cubicBezTo>
                    <a:pt x="179" y="131"/>
                    <a:pt x="238" y="131"/>
                    <a:pt x="286" y="131"/>
                  </a:cubicBezTo>
                  <a:cubicBezTo>
                    <a:pt x="334" y="95"/>
                    <a:pt x="334" y="48"/>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35"/>
            <p:cNvSpPr/>
            <p:nvPr/>
          </p:nvSpPr>
          <p:spPr>
            <a:xfrm>
              <a:off x="5457525" y="2704425"/>
              <a:ext cx="10725" cy="9000"/>
            </a:xfrm>
            <a:custGeom>
              <a:avLst/>
              <a:gdLst/>
              <a:ahLst/>
              <a:cxnLst/>
              <a:rect l="l" t="t" r="r" b="b"/>
              <a:pathLst>
                <a:path w="429" h="360" extrusionOk="0">
                  <a:moveTo>
                    <a:pt x="263" y="1"/>
                  </a:moveTo>
                  <a:cubicBezTo>
                    <a:pt x="216" y="1"/>
                    <a:pt x="167" y="19"/>
                    <a:pt x="119" y="56"/>
                  </a:cubicBezTo>
                  <a:cubicBezTo>
                    <a:pt x="95" y="80"/>
                    <a:pt x="48" y="92"/>
                    <a:pt x="12" y="104"/>
                  </a:cubicBezTo>
                  <a:cubicBezTo>
                    <a:pt x="12" y="211"/>
                    <a:pt x="0" y="330"/>
                    <a:pt x="155" y="354"/>
                  </a:cubicBezTo>
                  <a:cubicBezTo>
                    <a:pt x="177" y="358"/>
                    <a:pt x="198" y="360"/>
                    <a:pt x="217" y="360"/>
                  </a:cubicBezTo>
                  <a:cubicBezTo>
                    <a:pt x="370" y="360"/>
                    <a:pt x="418" y="239"/>
                    <a:pt x="429" y="80"/>
                  </a:cubicBezTo>
                  <a:cubicBezTo>
                    <a:pt x="376" y="28"/>
                    <a:pt x="320"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p:nvPr/>
          </p:nvSpPr>
          <p:spPr>
            <a:xfrm>
              <a:off x="5460500" y="2698000"/>
              <a:ext cx="8350" cy="7850"/>
            </a:xfrm>
            <a:custGeom>
              <a:avLst/>
              <a:gdLst/>
              <a:ahLst/>
              <a:cxnLst/>
              <a:rect l="l" t="t" r="r" b="b"/>
              <a:pathLst>
                <a:path w="334" h="314" extrusionOk="0">
                  <a:moveTo>
                    <a:pt x="221" y="0"/>
                  </a:moveTo>
                  <a:cubicBezTo>
                    <a:pt x="151" y="0"/>
                    <a:pt x="105" y="70"/>
                    <a:pt x="48" y="111"/>
                  </a:cubicBezTo>
                  <a:cubicBezTo>
                    <a:pt x="36" y="135"/>
                    <a:pt x="12" y="159"/>
                    <a:pt x="0" y="182"/>
                  </a:cubicBezTo>
                  <a:lnTo>
                    <a:pt x="0" y="289"/>
                  </a:lnTo>
                  <a:cubicBezTo>
                    <a:pt x="107" y="301"/>
                    <a:pt x="191" y="301"/>
                    <a:pt x="298" y="313"/>
                  </a:cubicBezTo>
                  <a:cubicBezTo>
                    <a:pt x="310" y="230"/>
                    <a:pt x="310" y="135"/>
                    <a:pt x="334" y="51"/>
                  </a:cubicBezTo>
                  <a:cubicBezTo>
                    <a:pt x="289" y="14"/>
                    <a:pt x="253" y="0"/>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35"/>
            <p:cNvSpPr/>
            <p:nvPr/>
          </p:nvSpPr>
          <p:spPr>
            <a:xfrm>
              <a:off x="5450075" y="2704400"/>
              <a:ext cx="3900" cy="2050"/>
            </a:xfrm>
            <a:custGeom>
              <a:avLst/>
              <a:gdLst/>
              <a:ahLst/>
              <a:cxnLst/>
              <a:rect l="l" t="t" r="r" b="b"/>
              <a:pathLst>
                <a:path w="156" h="82" extrusionOk="0">
                  <a:moveTo>
                    <a:pt x="78" y="1"/>
                  </a:moveTo>
                  <a:cubicBezTo>
                    <a:pt x="51" y="1"/>
                    <a:pt x="24" y="28"/>
                    <a:pt x="0" y="81"/>
                  </a:cubicBezTo>
                  <a:lnTo>
                    <a:pt x="155" y="81"/>
                  </a:lnTo>
                  <a:cubicBezTo>
                    <a:pt x="131" y="28"/>
                    <a:pt x="105"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35"/>
            <p:cNvSpPr/>
            <p:nvPr/>
          </p:nvSpPr>
          <p:spPr>
            <a:xfrm>
              <a:off x="5457225" y="2698375"/>
              <a:ext cx="5075" cy="4200"/>
            </a:xfrm>
            <a:custGeom>
              <a:avLst/>
              <a:gdLst/>
              <a:ahLst/>
              <a:cxnLst/>
              <a:rect l="l" t="t" r="r" b="b"/>
              <a:pathLst>
                <a:path w="203" h="168" extrusionOk="0">
                  <a:moveTo>
                    <a:pt x="143" y="1"/>
                  </a:moveTo>
                  <a:cubicBezTo>
                    <a:pt x="84" y="13"/>
                    <a:pt x="48" y="13"/>
                    <a:pt x="0" y="36"/>
                  </a:cubicBezTo>
                  <a:cubicBezTo>
                    <a:pt x="48" y="84"/>
                    <a:pt x="84" y="144"/>
                    <a:pt x="131" y="167"/>
                  </a:cubicBezTo>
                  <a:lnTo>
                    <a:pt x="143" y="155"/>
                  </a:lnTo>
                  <a:cubicBezTo>
                    <a:pt x="203" y="108"/>
                    <a:pt x="203" y="4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35"/>
            <p:cNvSpPr/>
            <p:nvPr/>
          </p:nvSpPr>
          <p:spPr>
            <a:xfrm>
              <a:off x="5460800" y="2693050"/>
              <a:ext cx="22050" cy="9525"/>
            </a:xfrm>
            <a:custGeom>
              <a:avLst/>
              <a:gdLst/>
              <a:ahLst/>
              <a:cxnLst/>
              <a:rect l="l" t="t" r="r" b="b"/>
              <a:pathLst>
                <a:path w="882" h="381" extrusionOk="0">
                  <a:moveTo>
                    <a:pt x="585" y="0"/>
                  </a:moveTo>
                  <a:cubicBezTo>
                    <a:pt x="446" y="0"/>
                    <a:pt x="293" y="75"/>
                    <a:pt x="155" y="95"/>
                  </a:cubicBezTo>
                  <a:cubicBezTo>
                    <a:pt x="107" y="142"/>
                    <a:pt x="48" y="190"/>
                    <a:pt x="0" y="237"/>
                  </a:cubicBezTo>
                  <a:lnTo>
                    <a:pt x="0" y="380"/>
                  </a:lnTo>
                  <a:lnTo>
                    <a:pt x="322" y="249"/>
                  </a:lnTo>
                  <a:cubicBezTo>
                    <a:pt x="512" y="237"/>
                    <a:pt x="691" y="237"/>
                    <a:pt x="881" y="214"/>
                  </a:cubicBezTo>
                  <a:cubicBezTo>
                    <a:pt x="801" y="49"/>
                    <a:pt x="698" y="0"/>
                    <a:pt x="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35"/>
            <p:cNvSpPr/>
            <p:nvPr/>
          </p:nvSpPr>
          <p:spPr>
            <a:xfrm>
              <a:off x="5956375" y="2811350"/>
              <a:ext cx="17000" cy="5975"/>
            </a:xfrm>
            <a:custGeom>
              <a:avLst/>
              <a:gdLst/>
              <a:ahLst/>
              <a:cxnLst/>
              <a:rect l="l" t="t" r="r" b="b"/>
              <a:pathLst>
                <a:path w="680" h="239" extrusionOk="0">
                  <a:moveTo>
                    <a:pt x="187" y="1"/>
                  </a:moveTo>
                  <a:cubicBezTo>
                    <a:pt x="160" y="1"/>
                    <a:pt x="134" y="2"/>
                    <a:pt x="108" y="6"/>
                  </a:cubicBezTo>
                  <a:cubicBezTo>
                    <a:pt x="1" y="30"/>
                    <a:pt x="108" y="161"/>
                    <a:pt x="120" y="232"/>
                  </a:cubicBezTo>
                  <a:cubicBezTo>
                    <a:pt x="132" y="231"/>
                    <a:pt x="145" y="231"/>
                    <a:pt x="157" y="231"/>
                  </a:cubicBezTo>
                  <a:cubicBezTo>
                    <a:pt x="214" y="231"/>
                    <a:pt x="272" y="239"/>
                    <a:pt x="333" y="239"/>
                  </a:cubicBezTo>
                  <a:cubicBezTo>
                    <a:pt x="440" y="239"/>
                    <a:pt x="553" y="216"/>
                    <a:pt x="680" y="89"/>
                  </a:cubicBezTo>
                  <a:cubicBezTo>
                    <a:pt x="479" y="49"/>
                    <a:pt x="329"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35"/>
            <p:cNvSpPr/>
            <p:nvPr/>
          </p:nvSpPr>
          <p:spPr>
            <a:xfrm>
              <a:off x="5812325" y="3617350"/>
              <a:ext cx="11025" cy="7650"/>
            </a:xfrm>
            <a:custGeom>
              <a:avLst/>
              <a:gdLst/>
              <a:ahLst/>
              <a:cxnLst/>
              <a:rect l="l" t="t" r="r" b="b"/>
              <a:pathLst>
                <a:path w="441" h="306" extrusionOk="0">
                  <a:moveTo>
                    <a:pt x="282" y="0"/>
                  </a:moveTo>
                  <a:cubicBezTo>
                    <a:pt x="135" y="0"/>
                    <a:pt x="18" y="39"/>
                    <a:pt x="0" y="270"/>
                  </a:cubicBezTo>
                  <a:cubicBezTo>
                    <a:pt x="78" y="294"/>
                    <a:pt x="149" y="306"/>
                    <a:pt x="221" y="306"/>
                  </a:cubicBezTo>
                  <a:cubicBezTo>
                    <a:pt x="292" y="306"/>
                    <a:pt x="363" y="294"/>
                    <a:pt x="441" y="270"/>
                  </a:cubicBezTo>
                  <a:lnTo>
                    <a:pt x="441" y="8"/>
                  </a:lnTo>
                  <a:cubicBezTo>
                    <a:pt x="386" y="5"/>
                    <a:pt x="332" y="0"/>
                    <a:pt x="2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5774825" y="3617300"/>
              <a:ext cx="12525" cy="3250"/>
            </a:xfrm>
            <a:custGeom>
              <a:avLst/>
              <a:gdLst/>
              <a:ahLst/>
              <a:cxnLst/>
              <a:rect l="l" t="t" r="r" b="b"/>
              <a:pathLst>
                <a:path w="501" h="130" extrusionOk="0">
                  <a:moveTo>
                    <a:pt x="212" y="1"/>
                  </a:moveTo>
                  <a:cubicBezTo>
                    <a:pt x="143" y="1"/>
                    <a:pt x="72" y="10"/>
                    <a:pt x="0" y="10"/>
                  </a:cubicBezTo>
                  <a:cubicBezTo>
                    <a:pt x="155" y="117"/>
                    <a:pt x="322" y="129"/>
                    <a:pt x="500" y="129"/>
                  </a:cubicBezTo>
                  <a:cubicBezTo>
                    <a:pt x="415" y="22"/>
                    <a:pt x="316" y="1"/>
                    <a:pt x="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6142425" y="3647000"/>
              <a:ext cx="3900" cy="2425"/>
            </a:xfrm>
            <a:custGeom>
              <a:avLst/>
              <a:gdLst/>
              <a:ahLst/>
              <a:cxnLst/>
              <a:rect l="l" t="t" r="r" b="b"/>
              <a:pathLst>
                <a:path w="156" h="97" extrusionOk="0">
                  <a:moveTo>
                    <a:pt x="77" y="1"/>
                  </a:moveTo>
                  <a:cubicBezTo>
                    <a:pt x="50" y="1"/>
                    <a:pt x="25" y="34"/>
                    <a:pt x="0" y="96"/>
                  </a:cubicBezTo>
                  <a:cubicBezTo>
                    <a:pt x="48" y="96"/>
                    <a:pt x="96" y="96"/>
                    <a:pt x="155" y="84"/>
                  </a:cubicBezTo>
                  <a:cubicBezTo>
                    <a:pt x="127" y="28"/>
                    <a:pt x="10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5767975" y="3617550"/>
              <a:ext cx="6875" cy="1350"/>
            </a:xfrm>
            <a:custGeom>
              <a:avLst/>
              <a:gdLst/>
              <a:ahLst/>
              <a:cxnLst/>
              <a:rect l="l" t="t" r="r" b="b"/>
              <a:pathLst>
                <a:path w="275" h="54" extrusionOk="0">
                  <a:moveTo>
                    <a:pt x="0" y="0"/>
                  </a:moveTo>
                  <a:cubicBezTo>
                    <a:pt x="42" y="36"/>
                    <a:pt x="87" y="54"/>
                    <a:pt x="133" y="54"/>
                  </a:cubicBezTo>
                  <a:cubicBezTo>
                    <a:pt x="179" y="54"/>
                    <a:pt x="227" y="36"/>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5708725" y="3603250"/>
              <a:ext cx="10450" cy="7050"/>
            </a:xfrm>
            <a:custGeom>
              <a:avLst/>
              <a:gdLst/>
              <a:ahLst/>
              <a:cxnLst/>
              <a:rect l="l" t="t" r="r" b="b"/>
              <a:pathLst>
                <a:path w="418" h="282" extrusionOk="0">
                  <a:moveTo>
                    <a:pt x="287" y="1"/>
                  </a:moveTo>
                  <a:cubicBezTo>
                    <a:pt x="191" y="96"/>
                    <a:pt x="84" y="167"/>
                    <a:pt x="1" y="239"/>
                  </a:cubicBezTo>
                  <a:cubicBezTo>
                    <a:pt x="71" y="271"/>
                    <a:pt x="148" y="282"/>
                    <a:pt x="225" y="282"/>
                  </a:cubicBezTo>
                  <a:cubicBezTo>
                    <a:pt x="291" y="282"/>
                    <a:pt x="357" y="274"/>
                    <a:pt x="418" y="262"/>
                  </a:cubicBezTo>
                  <a:cubicBezTo>
                    <a:pt x="418" y="155"/>
                    <a:pt x="406" y="48"/>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6096000" y="3481225"/>
              <a:ext cx="6850" cy="2250"/>
            </a:xfrm>
            <a:custGeom>
              <a:avLst/>
              <a:gdLst/>
              <a:ahLst/>
              <a:cxnLst/>
              <a:rect l="l" t="t" r="r" b="b"/>
              <a:pathLst>
                <a:path w="274" h="90" extrusionOk="0">
                  <a:moveTo>
                    <a:pt x="0" y="0"/>
                  </a:moveTo>
                  <a:cubicBezTo>
                    <a:pt x="48" y="60"/>
                    <a:pt x="92" y="89"/>
                    <a:pt x="137" y="89"/>
                  </a:cubicBezTo>
                  <a:cubicBezTo>
                    <a:pt x="182" y="89"/>
                    <a:pt x="226" y="6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5911450" y="3475600"/>
              <a:ext cx="71450" cy="13675"/>
            </a:xfrm>
            <a:custGeom>
              <a:avLst/>
              <a:gdLst/>
              <a:ahLst/>
              <a:cxnLst/>
              <a:rect l="l" t="t" r="r" b="b"/>
              <a:pathLst>
                <a:path w="2858" h="547" extrusionOk="0">
                  <a:moveTo>
                    <a:pt x="1349" y="0"/>
                  </a:moveTo>
                  <a:cubicBezTo>
                    <a:pt x="1300" y="0"/>
                    <a:pt x="1253" y="15"/>
                    <a:pt x="1203" y="46"/>
                  </a:cubicBezTo>
                  <a:lnTo>
                    <a:pt x="1060" y="46"/>
                  </a:lnTo>
                  <a:cubicBezTo>
                    <a:pt x="932" y="16"/>
                    <a:pt x="800" y="7"/>
                    <a:pt x="667" y="7"/>
                  </a:cubicBezTo>
                  <a:cubicBezTo>
                    <a:pt x="489" y="7"/>
                    <a:pt x="308" y="23"/>
                    <a:pt x="131" y="23"/>
                  </a:cubicBezTo>
                  <a:cubicBezTo>
                    <a:pt x="48" y="35"/>
                    <a:pt x="0" y="94"/>
                    <a:pt x="12" y="189"/>
                  </a:cubicBezTo>
                  <a:cubicBezTo>
                    <a:pt x="119" y="356"/>
                    <a:pt x="310" y="404"/>
                    <a:pt x="488" y="463"/>
                  </a:cubicBezTo>
                  <a:cubicBezTo>
                    <a:pt x="619" y="511"/>
                    <a:pt x="774" y="546"/>
                    <a:pt x="917" y="546"/>
                  </a:cubicBezTo>
                  <a:lnTo>
                    <a:pt x="1691" y="546"/>
                  </a:lnTo>
                  <a:cubicBezTo>
                    <a:pt x="1770" y="541"/>
                    <a:pt x="1849" y="540"/>
                    <a:pt x="1928" y="540"/>
                  </a:cubicBezTo>
                  <a:cubicBezTo>
                    <a:pt x="1980" y="540"/>
                    <a:pt x="2031" y="540"/>
                    <a:pt x="2083" y="540"/>
                  </a:cubicBezTo>
                  <a:cubicBezTo>
                    <a:pt x="2295" y="540"/>
                    <a:pt x="2503" y="532"/>
                    <a:pt x="2703" y="451"/>
                  </a:cubicBezTo>
                  <a:cubicBezTo>
                    <a:pt x="2786" y="404"/>
                    <a:pt x="2822" y="344"/>
                    <a:pt x="2846" y="273"/>
                  </a:cubicBezTo>
                  <a:cubicBezTo>
                    <a:pt x="2858" y="201"/>
                    <a:pt x="2822" y="118"/>
                    <a:pt x="2750" y="82"/>
                  </a:cubicBezTo>
                  <a:cubicBezTo>
                    <a:pt x="2735" y="82"/>
                    <a:pt x="2713" y="87"/>
                    <a:pt x="2694" y="87"/>
                  </a:cubicBezTo>
                  <a:cubicBezTo>
                    <a:pt x="2684" y="87"/>
                    <a:pt x="2675" y="86"/>
                    <a:pt x="2667" y="82"/>
                  </a:cubicBezTo>
                  <a:cubicBezTo>
                    <a:pt x="2582" y="121"/>
                    <a:pt x="2497" y="150"/>
                    <a:pt x="2412" y="150"/>
                  </a:cubicBezTo>
                  <a:cubicBezTo>
                    <a:pt x="2343" y="150"/>
                    <a:pt x="2273" y="130"/>
                    <a:pt x="2203" y="82"/>
                  </a:cubicBezTo>
                  <a:lnTo>
                    <a:pt x="1488" y="35"/>
                  </a:lnTo>
                  <a:cubicBezTo>
                    <a:pt x="1438" y="12"/>
                    <a:pt x="1393" y="0"/>
                    <a:pt x="1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5981100" y="3477350"/>
              <a:ext cx="64025" cy="12225"/>
            </a:xfrm>
            <a:custGeom>
              <a:avLst/>
              <a:gdLst/>
              <a:ahLst/>
              <a:cxnLst/>
              <a:rect l="l" t="t" r="r" b="b"/>
              <a:pathLst>
                <a:path w="2561" h="489" extrusionOk="0">
                  <a:moveTo>
                    <a:pt x="1869" y="0"/>
                  </a:moveTo>
                  <a:cubicBezTo>
                    <a:pt x="1869" y="12"/>
                    <a:pt x="1846" y="24"/>
                    <a:pt x="1810" y="36"/>
                  </a:cubicBezTo>
                  <a:cubicBezTo>
                    <a:pt x="1800" y="39"/>
                    <a:pt x="1790" y="41"/>
                    <a:pt x="1779" y="41"/>
                  </a:cubicBezTo>
                  <a:cubicBezTo>
                    <a:pt x="1750" y="41"/>
                    <a:pt x="1717" y="30"/>
                    <a:pt x="1691" y="12"/>
                  </a:cubicBezTo>
                  <a:cubicBezTo>
                    <a:pt x="1619" y="24"/>
                    <a:pt x="1548" y="24"/>
                    <a:pt x="1477" y="24"/>
                  </a:cubicBezTo>
                  <a:cubicBezTo>
                    <a:pt x="1318" y="73"/>
                    <a:pt x="1159" y="86"/>
                    <a:pt x="1001" y="86"/>
                  </a:cubicBezTo>
                  <a:cubicBezTo>
                    <a:pt x="819" y="86"/>
                    <a:pt x="639" y="69"/>
                    <a:pt x="460" y="69"/>
                  </a:cubicBezTo>
                  <a:cubicBezTo>
                    <a:pt x="305" y="69"/>
                    <a:pt x="151" y="82"/>
                    <a:pt x="0" y="131"/>
                  </a:cubicBezTo>
                  <a:lnTo>
                    <a:pt x="0" y="262"/>
                  </a:lnTo>
                  <a:cubicBezTo>
                    <a:pt x="173" y="450"/>
                    <a:pt x="381" y="480"/>
                    <a:pt x="595" y="480"/>
                  </a:cubicBezTo>
                  <a:cubicBezTo>
                    <a:pt x="697" y="480"/>
                    <a:pt x="800" y="473"/>
                    <a:pt x="902" y="473"/>
                  </a:cubicBezTo>
                  <a:cubicBezTo>
                    <a:pt x="939" y="473"/>
                    <a:pt x="976" y="474"/>
                    <a:pt x="1012" y="476"/>
                  </a:cubicBezTo>
                  <a:cubicBezTo>
                    <a:pt x="1155" y="476"/>
                    <a:pt x="1296" y="478"/>
                    <a:pt x="1435" y="478"/>
                  </a:cubicBezTo>
                  <a:cubicBezTo>
                    <a:pt x="1644" y="478"/>
                    <a:pt x="1848" y="474"/>
                    <a:pt x="2048" y="453"/>
                  </a:cubicBezTo>
                  <a:cubicBezTo>
                    <a:pt x="2262" y="441"/>
                    <a:pt x="2524" y="488"/>
                    <a:pt x="2560" y="143"/>
                  </a:cubicBezTo>
                  <a:cubicBezTo>
                    <a:pt x="2322" y="95"/>
                    <a:pt x="2096" y="36"/>
                    <a:pt x="1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6004900" y="3481225"/>
              <a:ext cx="48250" cy="11650"/>
            </a:xfrm>
            <a:custGeom>
              <a:avLst/>
              <a:gdLst/>
              <a:ahLst/>
              <a:cxnLst/>
              <a:rect l="l" t="t" r="r" b="b"/>
              <a:pathLst>
                <a:path w="1930" h="466" extrusionOk="0">
                  <a:moveTo>
                    <a:pt x="1608" y="0"/>
                  </a:moveTo>
                  <a:cubicBezTo>
                    <a:pt x="1515" y="130"/>
                    <a:pt x="1394" y="144"/>
                    <a:pt x="1266" y="144"/>
                  </a:cubicBezTo>
                  <a:cubicBezTo>
                    <a:pt x="1230" y="144"/>
                    <a:pt x="1193" y="143"/>
                    <a:pt x="1156" y="143"/>
                  </a:cubicBezTo>
                  <a:lnTo>
                    <a:pt x="48" y="143"/>
                  </a:lnTo>
                  <a:cubicBezTo>
                    <a:pt x="1" y="214"/>
                    <a:pt x="13" y="274"/>
                    <a:pt x="72" y="345"/>
                  </a:cubicBezTo>
                  <a:cubicBezTo>
                    <a:pt x="132" y="393"/>
                    <a:pt x="191" y="405"/>
                    <a:pt x="263" y="417"/>
                  </a:cubicBezTo>
                  <a:cubicBezTo>
                    <a:pt x="501" y="459"/>
                    <a:pt x="733" y="465"/>
                    <a:pt x="967" y="465"/>
                  </a:cubicBezTo>
                  <a:cubicBezTo>
                    <a:pt x="1061" y="465"/>
                    <a:pt x="1156" y="464"/>
                    <a:pt x="1251" y="464"/>
                  </a:cubicBezTo>
                  <a:cubicBezTo>
                    <a:pt x="1441" y="464"/>
                    <a:pt x="1620" y="441"/>
                    <a:pt x="1775" y="286"/>
                  </a:cubicBezTo>
                  <a:cubicBezTo>
                    <a:pt x="1810" y="274"/>
                    <a:pt x="1870" y="262"/>
                    <a:pt x="1930" y="238"/>
                  </a:cubicBezTo>
                  <a:cubicBezTo>
                    <a:pt x="1930" y="167"/>
                    <a:pt x="1918" y="83"/>
                    <a:pt x="1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5980200" y="3477650"/>
              <a:ext cx="37825" cy="3175"/>
            </a:xfrm>
            <a:custGeom>
              <a:avLst/>
              <a:gdLst/>
              <a:ahLst/>
              <a:cxnLst/>
              <a:rect l="l" t="t" r="r" b="b"/>
              <a:pathLst>
                <a:path w="1513" h="127" extrusionOk="0">
                  <a:moveTo>
                    <a:pt x="0" y="0"/>
                  </a:moveTo>
                  <a:cubicBezTo>
                    <a:pt x="24" y="48"/>
                    <a:pt x="36" y="72"/>
                    <a:pt x="36" y="119"/>
                  </a:cubicBezTo>
                  <a:cubicBezTo>
                    <a:pt x="123" y="107"/>
                    <a:pt x="210" y="102"/>
                    <a:pt x="297" y="102"/>
                  </a:cubicBezTo>
                  <a:cubicBezTo>
                    <a:pt x="504" y="102"/>
                    <a:pt x="713" y="127"/>
                    <a:pt x="920" y="127"/>
                  </a:cubicBezTo>
                  <a:cubicBezTo>
                    <a:pt x="1121" y="127"/>
                    <a:pt x="1320" y="104"/>
                    <a:pt x="1513" y="12"/>
                  </a:cubicBezTo>
                  <a:cubicBezTo>
                    <a:pt x="1001" y="12"/>
                    <a:pt x="512"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35"/>
            <p:cNvSpPr/>
            <p:nvPr/>
          </p:nvSpPr>
          <p:spPr>
            <a:xfrm>
              <a:off x="5966500" y="3477650"/>
              <a:ext cx="11650" cy="2575"/>
            </a:xfrm>
            <a:custGeom>
              <a:avLst/>
              <a:gdLst/>
              <a:ahLst/>
              <a:cxnLst/>
              <a:rect l="l" t="t" r="r" b="b"/>
              <a:pathLst>
                <a:path w="466" h="103" extrusionOk="0">
                  <a:moveTo>
                    <a:pt x="1" y="0"/>
                  </a:moveTo>
                  <a:cubicBezTo>
                    <a:pt x="76" y="70"/>
                    <a:pt x="149" y="103"/>
                    <a:pt x="224" y="103"/>
                  </a:cubicBezTo>
                  <a:cubicBezTo>
                    <a:pt x="301" y="103"/>
                    <a:pt x="380" y="67"/>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35"/>
            <p:cNvSpPr/>
            <p:nvPr/>
          </p:nvSpPr>
          <p:spPr>
            <a:xfrm>
              <a:off x="6023350" y="3477650"/>
              <a:ext cx="4500" cy="1575"/>
            </a:xfrm>
            <a:custGeom>
              <a:avLst/>
              <a:gdLst/>
              <a:ahLst/>
              <a:cxnLst/>
              <a:rect l="l" t="t" r="r" b="b"/>
              <a:pathLst>
                <a:path w="180" h="63" extrusionOk="0">
                  <a:moveTo>
                    <a:pt x="1" y="0"/>
                  </a:moveTo>
                  <a:cubicBezTo>
                    <a:pt x="31" y="42"/>
                    <a:pt x="60" y="63"/>
                    <a:pt x="90" y="63"/>
                  </a:cubicBezTo>
                  <a:cubicBezTo>
                    <a:pt x="120" y="63"/>
                    <a:pt x="150" y="4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5847150" y="3473775"/>
              <a:ext cx="45275" cy="11350"/>
            </a:xfrm>
            <a:custGeom>
              <a:avLst/>
              <a:gdLst/>
              <a:ahLst/>
              <a:cxnLst/>
              <a:rect l="l" t="t" r="r" b="b"/>
              <a:pathLst>
                <a:path w="1811" h="454" extrusionOk="0">
                  <a:moveTo>
                    <a:pt x="762" y="0"/>
                  </a:moveTo>
                  <a:cubicBezTo>
                    <a:pt x="651" y="124"/>
                    <a:pt x="516" y="142"/>
                    <a:pt x="378" y="142"/>
                  </a:cubicBezTo>
                  <a:cubicBezTo>
                    <a:pt x="324" y="142"/>
                    <a:pt x="269" y="139"/>
                    <a:pt x="215" y="139"/>
                  </a:cubicBezTo>
                  <a:cubicBezTo>
                    <a:pt x="142" y="139"/>
                    <a:pt x="69" y="144"/>
                    <a:pt x="0" y="167"/>
                  </a:cubicBezTo>
                  <a:cubicBezTo>
                    <a:pt x="24" y="203"/>
                    <a:pt x="48" y="227"/>
                    <a:pt x="72" y="286"/>
                  </a:cubicBezTo>
                  <a:cubicBezTo>
                    <a:pt x="84" y="322"/>
                    <a:pt x="108" y="334"/>
                    <a:pt x="119" y="358"/>
                  </a:cubicBezTo>
                  <a:cubicBezTo>
                    <a:pt x="143" y="369"/>
                    <a:pt x="167" y="393"/>
                    <a:pt x="191" y="405"/>
                  </a:cubicBezTo>
                  <a:cubicBezTo>
                    <a:pt x="239" y="417"/>
                    <a:pt x="298" y="441"/>
                    <a:pt x="358" y="441"/>
                  </a:cubicBezTo>
                  <a:cubicBezTo>
                    <a:pt x="393" y="453"/>
                    <a:pt x="453" y="453"/>
                    <a:pt x="512" y="453"/>
                  </a:cubicBezTo>
                  <a:lnTo>
                    <a:pt x="1143" y="453"/>
                  </a:lnTo>
                  <a:cubicBezTo>
                    <a:pt x="1186" y="453"/>
                    <a:pt x="1228" y="453"/>
                    <a:pt x="1270" y="453"/>
                  </a:cubicBezTo>
                  <a:cubicBezTo>
                    <a:pt x="1418" y="453"/>
                    <a:pt x="1564" y="446"/>
                    <a:pt x="1703" y="381"/>
                  </a:cubicBezTo>
                  <a:cubicBezTo>
                    <a:pt x="1774" y="334"/>
                    <a:pt x="1798" y="286"/>
                    <a:pt x="1810" y="215"/>
                  </a:cubicBezTo>
                  <a:cubicBezTo>
                    <a:pt x="1798" y="96"/>
                    <a:pt x="1691" y="6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5900725" y="3473525"/>
              <a:ext cx="37225" cy="6175"/>
            </a:xfrm>
            <a:custGeom>
              <a:avLst/>
              <a:gdLst/>
              <a:ahLst/>
              <a:cxnLst/>
              <a:rect l="l" t="t" r="r" b="b"/>
              <a:pathLst>
                <a:path w="1489" h="247" extrusionOk="0">
                  <a:moveTo>
                    <a:pt x="824" y="0"/>
                  </a:moveTo>
                  <a:cubicBezTo>
                    <a:pt x="551" y="0"/>
                    <a:pt x="276" y="40"/>
                    <a:pt x="1" y="46"/>
                  </a:cubicBezTo>
                  <a:cubicBezTo>
                    <a:pt x="62" y="190"/>
                    <a:pt x="147" y="247"/>
                    <a:pt x="245" y="247"/>
                  </a:cubicBezTo>
                  <a:cubicBezTo>
                    <a:pt x="317" y="247"/>
                    <a:pt x="396" y="216"/>
                    <a:pt x="477" y="165"/>
                  </a:cubicBezTo>
                  <a:cubicBezTo>
                    <a:pt x="822" y="153"/>
                    <a:pt x="1144" y="129"/>
                    <a:pt x="1489" y="118"/>
                  </a:cubicBezTo>
                  <a:cubicBezTo>
                    <a:pt x="1269" y="27"/>
                    <a:pt x="1047" y="0"/>
                    <a:pt x="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5890900" y="3474075"/>
              <a:ext cx="22050" cy="11175"/>
            </a:xfrm>
            <a:custGeom>
              <a:avLst/>
              <a:gdLst/>
              <a:ahLst/>
              <a:cxnLst/>
              <a:rect l="l" t="t" r="r" b="b"/>
              <a:pathLst>
                <a:path w="882" h="447" extrusionOk="0">
                  <a:moveTo>
                    <a:pt x="96" y="0"/>
                  </a:moveTo>
                  <a:cubicBezTo>
                    <a:pt x="24" y="0"/>
                    <a:pt x="1" y="36"/>
                    <a:pt x="36" y="107"/>
                  </a:cubicBezTo>
                  <a:lnTo>
                    <a:pt x="36" y="238"/>
                  </a:lnTo>
                  <a:cubicBezTo>
                    <a:pt x="182" y="378"/>
                    <a:pt x="325" y="447"/>
                    <a:pt x="469" y="447"/>
                  </a:cubicBezTo>
                  <a:cubicBezTo>
                    <a:pt x="605" y="447"/>
                    <a:pt x="742" y="384"/>
                    <a:pt x="882" y="262"/>
                  </a:cubicBezTo>
                  <a:lnTo>
                    <a:pt x="882" y="203"/>
                  </a:lnTo>
                  <a:lnTo>
                    <a:pt x="882" y="143"/>
                  </a:lnTo>
                  <a:cubicBezTo>
                    <a:pt x="715" y="96"/>
                    <a:pt x="572" y="60"/>
                    <a:pt x="405" y="24"/>
                  </a:cubicBezTo>
                  <a:cubicBezTo>
                    <a:pt x="286" y="24"/>
                    <a:pt x="179" y="24"/>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5941500" y="3473475"/>
              <a:ext cx="7175" cy="3000"/>
            </a:xfrm>
            <a:custGeom>
              <a:avLst/>
              <a:gdLst/>
              <a:ahLst/>
              <a:cxnLst/>
              <a:rect l="l" t="t" r="r" b="b"/>
              <a:pathLst>
                <a:path w="287" h="120" extrusionOk="0">
                  <a:moveTo>
                    <a:pt x="155" y="0"/>
                  </a:moveTo>
                  <a:cubicBezTo>
                    <a:pt x="96" y="48"/>
                    <a:pt x="48" y="72"/>
                    <a:pt x="1" y="120"/>
                  </a:cubicBezTo>
                  <a:lnTo>
                    <a:pt x="286" y="120"/>
                  </a:lnTo>
                  <a:cubicBezTo>
                    <a:pt x="239" y="96"/>
                    <a:pt x="203"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5887625" y="3473775"/>
              <a:ext cx="5375" cy="3600"/>
            </a:xfrm>
            <a:custGeom>
              <a:avLst/>
              <a:gdLst/>
              <a:ahLst/>
              <a:cxnLst/>
              <a:rect l="l" t="t" r="r" b="b"/>
              <a:pathLst>
                <a:path w="215" h="144" extrusionOk="0">
                  <a:moveTo>
                    <a:pt x="1" y="0"/>
                  </a:moveTo>
                  <a:cubicBezTo>
                    <a:pt x="60" y="48"/>
                    <a:pt x="108" y="96"/>
                    <a:pt x="155" y="143"/>
                  </a:cubicBezTo>
                  <a:cubicBezTo>
                    <a:pt x="167" y="96"/>
                    <a:pt x="179" y="60"/>
                    <a:pt x="215" y="36"/>
                  </a:cubicBezTo>
                  <a:cubicBezTo>
                    <a:pt x="132" y="24"/>
                    <a:pt x="7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6142425" y="3495550"/>
              <a:ext cx="14300" cy="6700"/>
            </a:xfrm>
            <a:custGeom>
              <a:avLst/>
              <a:gdLst/>
              <a:ahLst/>
              <a:cxnLst/>
              <a:rect l="l" t="t" r="r" b="b"/>
              <a:pathLst>
                <a:path w="572" h="268" extrusionOk="0">
                  <a:moveTo>
                    <a:pt x="359" y="0"/>
                  </a:moveTo>
                  <a:cubicBezTo>
                    <a:pt x="244" y="0"/>
                    <a:pt x="124" y="81"/>
                    <a:pt x="0" y="118"/>
                  </a:cubicBezTo>
                  <a:cubicBezTo>
                    <a:pt x="68" y="230"/>
                    <a:pt x="139" y="268"/>
                    <a:pt x="211" y="268"/>
                  </a:cubicBezTo>
                  <a:cubicBezTo>
                    <a:pt x="331" y="268"/>
                    <a:pt x="453" y="166"/>
                    <a:pt x="572" y="129"/>
                  </a:cubicBezTo>
                  <a:cubicBezTo>
                    <a:pt x="503" y="33"/>
                    <a:pt x="432"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6088250" y="3491625"/>
              <a:ext cx="11025" cy="3450"/>
            </a:xfrm>
            <a:custGeom>
              <a:avLst/>
              <a:gdLst/>
              <a:ahLst/>
              <a:cxnLst/>
              <a:rect l="l" t="t" r="r" b="b"/>
              <a:pathLst>
                <a:path w="441" h="138" extrusionOk="0">
                  <a:moveTo>
                    <a:pt x="0" y="1"/>
                  </a:moveTo>
                  <a:cubicBezTo>
                    <a:pt x="74" y="93"/>
                    <a:pt x="152" y="138"/>
                    <a:pt x="229" y="138"/>
                  </a:cubicBezTo>
                  <a:cubicBezTo>
                    <a:pt x="300" y="138"/>
                    <a:pt x="372" y="99"/>
                    <a:pt x="441" y="25"/>
                  </a:cubicBezTo>
                  <a:cubicBezTo>
                    <a:pt x="310" y="25"/>
                    <a:pt x="16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6106400" y="3493475"/>
              <a:ext cx="3900" cy="1750"/>
            </a:xfrm>
            <a:custGeom>
              <a:avLst/>
              <a:gdLst/>
              <a:ahLst/>
              <a:cxnLst/>
              <a:rect l="l" t="t" r="r" b="b"/>
              <a:pathLst>
                <a:path w="156" h="70" extrusionOk="0">
                  <a:moveTo>
                    <a:pt x="72" y="1"/>
                  </a:moveTo>
                  <a:cubicBezTo>
                    <a:pt x="38" y="1"/>
                    <a:pt x="10" y="25"/>
                    <a:pt x="1" y="70"/>
                  </a:cubicBezTo>
                  <a:lnTo>
                    <a:pt x="156" y="70"/>
                  </a:lnTo>
                  <a:cubicBezTo>
                    <a:pt x="132" y="46"/>
                    <a:pt x="120" y="22"/>
                    <a:pt x="108" y="10"/>
                  </a:cubicBezTo>
                  <a:cubicBezTo>
                    <a:pt x="96" y="4"/>
                    <a:pt x="83"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6102825" y="3495200"/>
              <a:ext cx="3600" cy="1625"/>
            </a:xfrm>
            <a:custGeom>
              <a:avLst/>
              <a:gdLst/>
              <a:ahLst/>
              <a:cxnLst/>
              <a:rect l="l" t="t" r="r" b="b"/>
              <a:pathLst>
                <a:path w="144" h="65" extrusionOk="0">
                  <a:moveTo>
                    <a:pt x="1" y="1"/>
                  </a:moveTo>
                  <a:cubicBezTo>
                    <a:pt x="13" y="24"/>
                    <a:pt x="25" y="36"/>
                    <a:pt x="37" y="60"/>
                  </a:cubicBezTo>
                  <a:cubicBezTo>
                    <a:pt x="47" y="63"/>
                    <a:pt x="58" y="64"/>
                    <a:pt x="68" y="64"/>
                  </a:cubicBezTo>
                  <a:cubicBezTo>
                    <a:pt x="104" y="64"/>
                    <a:pt x="134" y="47"/>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35"/>
            <p:cNvSpPr/>
            <p:nvPr/>
          </p:nvSpPr>
          <p:spPr>
            <a:xfrm>
              <a:off x="6117125" y="3493475"/>
              <a:ext cx="3900" cy="1750"/>
            </a:xfrm>
            <a:custGeom>
              <a:avLst/>
              <a:gdLst/>
              <a:ahLst/>
              <a:cxnLst/>
              <a:rect l="l" t="t" r="r" b="b"/>
              <a:pathLst>
                <a:path w="156" h="70" extrusionOk="0">
                  <a:moveTo>
                    <a:pt x="71" y="1"/>
                  </a:moveTo>
                  <a:cubicBezTo>
                    <a:pt x="38" y="1"/>
                    <a:pt x="9" y="25"/>
                    <a:pt x="0" y="70"/>
                  </a:cubicBezTo>
                  <a:lnTo>
                    <a:pt x="155" y="70"/>
                  </a:lnTo>
                  <a:cubicBezTo>
                    <a:pt x="143" y="46"/>
                    <a:pt x="119" y="22"/>
                    <a:pt x="108" y="10"/>
                  </a:cubicBezTo>
                  <a:cubicBezTo>
                    <a:pt x="95" y="4"/>
                    <a:pt x="83"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p:cNvSpPr/>
            <p:nvPr/>
          </p:nvSpPr>
          <p:spPr>
            <a:xfrm>
              <a:off x="5377150" y="3508900"/>
              <a:ext cx="124750" cy="13925"/>
            </a:xfrm>
            <a:custGeom>
              <a:avLst/>
              <a:gdLst/>
              <a:ahLst/>
              <a:cxnLst/>
              <a:rect l="l" t="t" r="r" b="b"/>
              <a:pathLst>
                <a:path w="4990" h="557" extrusionOk="0">
                  <a:moveTo>
                    <a:pt x="215" y="0"/>
                  </a:moveTo>
                  <a:cubicBezTo>
                    <a:pt x="131" y="60"/>
                    <a:pt x="72" y="131"/>
                    <a:pt x="0" y="191"/>
                  </a:cubicBezTo>
                  <a:cubicBezTo>
                    <a:pt x="429" y="405"/>
                    <a:pt x="905" y="441"/>
                    <a:pt x="1382" y="441"/>
                  </a:cubicBezTo>
                  <a:cubicBezTo>
                    <a:pt x="1735" y="461"/>
                    <a:pt x="2087" y="463"/>
                    <a:pt x="2437" y="463"/>
                  </a:cubicBezTo>
                  <a:cubicBezTo>
                    <a:pt x="2565" y="463"/>
                    <a:pt x="2692" y="463"/>
                    <a:pt x="2819" y="463"/>
                  </a:cubicBezTo>
                  <a:cubicBezTo>
                    <a:pt x="3391" y="463"/>
                    <a:pt x="3960" y="470"/>
                    <a:pt x="4525" y="548"/>
                  </a:cubicBezTo>
                  <a:cubicBezTo>
                    <a:pt x="4550" y="554"/>
                    <a:pt x="4575" y="557"/>
                    <a:pt x="4600" y="557"/>
                  </a:cubicBezTo>
                  <a:cubicBezTo>
                    <a:pt x="4722" y="557"/>
                    <a:pt x="4830" y="489"/>
                    <a:pt x="4930" y="429"/>
                  </a:cubicBezTo>
                  <a:cubicBezTo>
                    <a:pt x="4989" y="405"/>
                    <a:pt x="4989" y="357"/>
                    <a:pt x="4930" y="322"/>
                  </a:cubicBezTo>
                  <a:cubicBezTo>
                    <a:pt x="4358" y="226"/>
                    <a:pt x="3810" y="167"/>
                    <a:pt x="3251" y="167"/>
                  </a:cubicBezTo>
                  <a:cubicBezTo>
                    <a:pt x="3048" y="167"/>
                    <a:pt x="2846" y="168"/>
                    <a:pt x="2644" y="168"/>
                  </a:cubicBezTo>
                  <a:cubicBezTo>
                    <a:pt x="1834" y="168"/>
                    <a:pt x="1024" y="153"/>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35"/>
            <p:cNvSpPr/>
            <p:nvPr/>
          </p:nvSpPr>
          <p:spPr>
            <a:xfrm>
              <a:off x="5422700" y="3532475"/>
              <a:ext cx="58050" cy="12750"/>
            </a:xfrm>
            <a:custGeom>
              <a:avLst/>
              <a:gdLst/>
              <a:ahLst/>
              <a:cxnLst/>
              <a:rect l="l" t="t" r="r" b="b"/>
              <a:pathLst>
                <a:path w="2322" h="510" extrusionOk="0">
                  <a:moveTo>
                    <a:pt x="813" y="0"/>
                  </a:moveTo>
                  <a:cubicBezTo>
                    <a:pt x="586" y="0"/>
                    <a:pt x="358" y="22"/>
                    <a:pt x="131" y="22"/>
                  </a:cubicBezTo>
                  <a:cubicBezTo>
                    <a:pt x="0" y="105"/>
                    <a:pt x="0" y="236"/>
                    <a:pt x="83" y="355"/>
                  </a:cubicBezTo>
                  <a:cubicBezTo>
                    <a:pt x="810" y="403"/>
                    <a:pt x="1524" y="450"/>
                    <a:pt x="2238" y="510"/>
                  </a:cubicBezTo>
                  <a:cubicBezTo>
                    <a:pt x="2322" y="367"/>
                    <a:pt x="2215" y="319"/>
                    <a:pt x="2107" y="248"/>
                  </a:cubicBezTo>
                  <a:cubicBezTo>
                    <a:pt x="1857" y="188"/>
                    <a:pt x="1619" y="129"/>
                    <a:pt x="1381" y="69"/>
                  </a:cubicBezTo>
                  <a:cubicBezTo>
                    <a:pt x="1192" y="15"/>
                    <a:pt x="1002" y="0"/>
                    <a:pt x="8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35"/>
            <p:cNvSpPr/>
            <p:nvPr/>
          </p:nvSpPr>
          <p:spPr>
            <a:xfrm>
              <a:off x="5489075" y="3540700"/>
              <a:ext cx="38125" cy="10125"/>
            </a:xfrm>
            <a:custGeom>
              <a:avLst/>
              <a:gdLst/>
              <a:ahLst/>
              <a:cxnLst/>
              <a:rect l="l" t="t" r="r" b="b"/>
              <a:pathLst>
                <a:path w="1525" h="405" extrusionOk="0">
                  <a:moveTo>
                    <a:pt x="739" y="0"/>
                  </a:moveTo>
                  <a:cubicBezTo>
                    <a:pt x="550" y="0"/>
                    <a:pt x="360" y="18"/>
                    <a:pt x="167" y="50"/>
                  </a:cubicBezTo>
                  <a:cubicBezTo>
                    <a:pt x="72" y="62"/>
                    <a:pt x="12" y="121"/>
                    <a:pt x="0" y="217"/>
                  </a:cubicBezTo>
                  <a:cubicBezTo>
                    <a:pt x="226" y="383"/>
                    <a:pt x="500" y="324"/>
                    <a:pt x="726" y="359"/>
                  </a:cubicBezTo>
                  <a:cubicBezTo>
                    <a:pt x="750" y="377"/>
                    <a:pt x="777" y="386"/>
                    <a:pt x="804" y="386"/>
                  </a:cubicBezTo>
                  <a:cubicBezTo>
                    <a:pt x="831" y="386"/>
                    <a:pt x="857" y="377"/>
                    <a:pt x="881" y="359"/>
                  </a:cubicBezTo>
                  <a:cubicBezTo>
                    <a:pt x="897" y="355"/>
                    <a:pt x="913" y="354"/>
                    <a:pt x="928" y="354"/>
                  </a:cubicBezTo>
                  <a:cubicBezTo>
                    <a:pt x="959" y="354"/>
                    <a:pt x="988" y="359"/>
                    <a:pt x="1012" y="359"/>
                  </a:cubicBezTo>
                  <a:cubicBezTo>
                    <a:pt x="1097" y="395"/>
                    <a:pt x="1177" y="405"/>
                    <a:pt x="1256" y="405"/>
                  </a:cubicBezTo>
                  <a:cubicBezTo>
                    <a:pt x="1310" y="405"/>
                    <a:pt x="1364" y="400"/>
                    <a:pt x="1417" y="395"/>
                  </a:cubicBezTo>
                  <a:cubicBezTo>
                    <a:pt x="1477" y="359"/>
                    <a:pt x="1500" y="324"/>
                    <a:pt x="1524" y="240"/>
                  </a:cubicBezTo>
                  <a:cubicBezTo>
                    <a:pt x="1524" y="181"/>
                    <a:pt x="1488" y="121"/>
                    <a:pt x="1429" y="86"/>
                  </a:cubicBezTo>
                  <a:cubicBezTo>
                    <a:pt x="1200" y="27"/>
                    <a:pt x="970"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35"/>
            <p:cNvSpPr/>
            <p:nvPr/>
          </p:nvSpPr>
          <p:spPr>
            <a:xfrm>
              <a:off x="5500375" y="3514950"/>
              <a:ext cx="39925" cy="8750"/>
            </a:xfrm>
            <a:custGeom>
              <a:avLst/>
              <a:gdLst/>
              <a:ahLst/>
              <a:cxnLst/>
              <a:rect l="l" t="t" r="r" b="b"/>
              <a:pathLst>
                <a:path w="1597" h="350" extrusionOk="0">
                  <a:moveTo>
                    <a:pt x="432" y="1"/>
                  </a:moveTo>
                  <a:cubicBezTo>
                    <a:pt x="291" y="1"/>
                    <a:pt x="147" y="24"/>
                    <a:pt x="1" y="80"/>
                  </a:cubicBezTo>
                  <a:lnTo>
                    <a:pt x="1" y="187"/>
                  </a:lnTo>
                  <a:cubicBezTo>
                    <a:pt x="223" y="314"/>
                    <a:pt x="457" y="349"/>
                    <a:pt x="695" y="349"/>
                  </a:cubicBezTo>
                  <a:cubicBezTo>
                    <a:pt x="993" y="349"/>
                    <a:pt x="1298" y="294"/>
                    <a:pt x="1596" y="294"/>
                  </a:cubicBezTo>
                  <a:cubicBezTo>
                    <a:pt x="1210" y="180"/>
                    <a:pt x="830" y="1"/>
                    <a:pt x="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35"/>
            <p:cNvSpPr/>
            <p:nvPr/>
          </p:nvSpPr>
          <p:spPr>
            <a:xfrm>
              <a:off x="5439050" y="3492225"/>
              <a:ext cx="43500" cy="7900"/>
            </a:xfrm>
            <a:custGeom>
              <a:avLst/>
              <a:gdLst/>
              <a:ahLst/>
              <a:cxnLst/>
              <a:rect l="l" t="t" r="r" b="b"/>
              <a:pathLst>
                <a:path w="1740" h="316" extrusionOk="0">
                  <a:moveTo>
                    <a:pt x="144" y="1"/>
                  </a:moveTo>
                  <a:cubicBezTo>
                    <a:pt x="96" y="24"/>
                    <a:pt x="37" y="72"/>
                    <a:pt x="1" y="120"/>
                  </a:cubicBezTo>
                  <a:cubicBezTo>
                    <a:pt x="49" y="191"/>
                    <a:pt x="126" y="194"/>
                    <a:pt x="206" y="194"/>
                  </a:cubicBezTo>
                  <a:cubicBezTo>
                    <a:pt x="214" y="194"/>
                    <a:pt x="221" y="194"/>
                    <a:pt x="228" y="194"/>
                  </a:cubicBezTo>
                  <a:cubicBezTo>
                    <a:pt x="302" y="194"/>
                    <a:pt x="375" y="196"/>
                    <a:pt x="430" y="251"/>
                  </a:cubicBezTo>
                  <a:cubicBezTo>
                    <a:pt x="489" y="251"/>
                    <a:pt x="549" y="239"/>
                    <a:pt x="608" y="239"/>
                  </a:cubicBezTo>
                  <a:cubicBezTo>
                    <a:pt x="620" y="221"/>
                    <a:pt x="635" y="209"/>
                    <a:pt x="651" y="209"/>
                  </a:cubicBezTo>
                  <a:cubicBezTo>
                    <a:pt x="668" y="209"/>
                    <a:pt x="686" y="221"/>
                    <a:pt x="703" y="251"/>
                  </a:cubicBezTo>
                  <a:cubicBezTo>
                    <a:pt x="727" y="262"/>
                    <a:pt x="739" y="274"/>
                    <a:pt x="739" y="310"/>
                  </a:cubicBezTo>
                  <a:cubicBezTo>
                    <a:pt x="753" y="314"/>
                    <a:pt x="767" y="315"/>
                    <a:pt x="781" y="315"/>
                  </a:cubicBezTo>
                  <a:cubicBezTo>
                    <a:pt x="814" y="315"/>
                    <a:pt x="845" y="307"/>
                    <a:pt x="870" y="298"/>
                  </a:cubicBezTo>
                  <a:cubicBezTo>
                    <a:pt x="922" y="246"/>
                    <a:pt x="971" y="219"/>
                    <a:pt x="1022" y="219"/>
                  </a:cubicBezTo>
                  <a:cubicBezTo>
                    <a:pt x="1064" y="219"/>
                    <a:pt x="1108" y="237"/>
                    <a:pt x="1156" y="274"/>
                  </a:cubicBezTo>
                  <a:cubicBezTo>
                    <a:pt x="1256" y="299"/>
                    <a:pt x="1360" y="315"/>
                    <a:pt x="1464" y="315"/>
                  </a:cubicBezTo>
                  <a:cubicBezTo>
                    <a:pt x="1557" y="315"/>
                    <a:pt x="1649" y="303"/>
                    <a:pt x="1739" y="274"/>
                  </a:cubicBezTo>
                  <a:lnTo>
                    <a:pt x="1739" y="12"/>
                  </a:lnTo>
                  <a:cubicBezTo>
                    <a:pt x="1203" y="1"/>
                    <a:pt x="680"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5557225" y="3499075"/>
              <a:ext cx="44975" cy="7400"/>
            </a:xfrm>
            <a:custGeom>
              <a:avLst/>
              <a:gdLst/>
              <a:ahLst/>
              <a:cxnLst/>
              <a:rect l="l" t="t" r="r" b="b"/>
              <a:pathLst>
                <a:path w="1799" h="296" extrusionOk="0">
                  <a:moveTo>
                    <a:pt x="882" y="0"/>
                  </a:moveTo>
                  <a:cubicBezTo>
                    <a:pt x="757" y="131"/>
                    <a:pt x="608" y="155"/>
                    <a:pt x="455" y="155"/>
                  </a:cubicBezTo>
                  <a:cubicBezTo>
                    <a:pt x="367" y="155"/>
                    <a:pt x="278" y="147"/>
                    <a:pt x="191" y="147"/>
                  </a:cubicBezTo>
                  <a:cubicBezTo>
                    <a:pt x="126" y="147"/>
                    <a:pt x="62" y="152"/>
                    <a:pt x="1" y="167"/>
                  </a:cubicBezTo>
                  <a:cubicBezTo>
                    <a:pt x="248" y="270"/>
                    <a:pt x="500" y="295"/>
                    <a:pt x="753" y="295"/>
                  </a:cubicBezTo>
                  <a:cubicBezTo>
                    <a:pt x="990" y="295"/>
                    <a:pt x="1227" y="273"/>
                    <a:pt x="1462" y="273"/>
                  </a:cubicBezTo>
                  <a:cubicBezTo>
                    <a:pt x="1555" y="273"/>
                    <a:pt x="1647" y="277"/>
                    <a:pt x="1739" y="286"/>
                  </a:cubicBezTo>
                  <a:cubicBezTo>
                    <a:pt x="1799" y="238"/>
                    <a:pt x="1799" y="215"/>
                    <a:pt x="1739" y="167"/>
                  </a:cubicBezTo>
                  <a:cubicBezTo>
                    <a:pt x="1703" y="119"/>
                    <a:pt x="1644" y="84"/>
                    <a:pt x="1596" y="36"/>
                  </a:cubicBezTo>
                  <a:cubicBezTo>
                    <a:pt x="1358" y="24"/>
                    <a:pt x="1120" y="24"/>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5406325" y="3530925"/>
              <a:ext cx="50925" cy="7175"/>
            </a:xfrm>
            <a:custGeom>
              <a:avLst/>
              <a:gdLst/>
              <a:ahLst/>
              <a:cxnLst/>
              <a:rect l="l" t="t" r="r" b="b"/>
              <a:pathLst>
                <a:path w="2037" h="287" extrusionOk="0">
                  <a:moveTo>
                    <a:pt x="1584" y="0"/>
                  </a:moveTo>
                  <a:cubicBezTo>
                    <a:pt x="1072" y="0"/>
                    <a:pt x="536" y="12"/>
                    <a:pt x="0" y="12"/>
                  </a:cubicBezTo>
                  <a:cubicBezTo>
                    <a:pt x="12" y="60"/>
                    <a:pt x="24" y="84"/>
                    <a:pt x="36" y="131"/>
                  </a:cubicBezTo>
                  <a:cubicBezTo>
                    <a:pt x="146" y="241"/>
                    <a:pt x="258" y="286"/>
                    <a:pt x="372" y="286"/>
                  </a:cubicBezTo>
                  <a:cubicBezTo>
                    <a:pt x="493" y="286"/>
                    <a:pt x="616" y="235"/>
                    <a:pt x="738" y="155"/>
                  </a:cubicBezTo>
                  <a:cubicBezTo>
                    <a:pt x="852" y="136"/>
                    <a:pt x="967" y="130"/>
                    <a:pt x="1083" y="130"/>
                  </a:cubicBezTo>
                  <a:cubicBezTo>
                    <a:pt x="1316" y="130"/>
                    <a:pt x="1552" y="156"/>
                    <a:pt x="1785" y="156"/>
                  </a:cubicBezTo>
                  <a:cubicBezTo>
                    <a:pt x="1869" y="156"/>
                    <a:pt x="1953" y="152"/>
                    <a:pt x="2036" y="143"/>
                  </a:cubicBezTo>
                  <a:cubicBezTo>
                    <a:pt x="1929" y="0"/>
                    <a:pt x="1750" y="12"/>
                    <a:pt x="1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5475375" y="3537575"/>
              <a:ext cx="17875" cy="9300"/>
            </a:xfrm>
            <a:custGeom>
              <a:avLst/>
              <a:gdLst/>
              <a:ahLst/>
              <a:cxnLst/>
              <a:rect l="l" t="t" r="r" b="b"/>
              <a:pathLst>
                <a:path w="715" h="372" extrusionOk="0">
                  <a:moveTo>
                    <a:pt x="194" y="1"/>
                  </a:moveTo>
                  <a:cubicBezTo>
                    <a:pt x="127" y="1"/>
                    <a:pt x="61" y="10"/>
                    <a:pt x="0" y="32"/>
                  </a:cubicBezTo>
                  <a:lnTo>
                    <a:pt x="131" y="294"/>
                  </a:lnTo>
                  <a:lnTo>
                    <a:pt x="131" y="306"/>
                  </a:lnTo>
                  <a:cubicBezTo>
                    <a:pt x="190" y="351"/>
                    <a:pt x="248" y="372"/>
                    <a:pt x="306" y="372"/>
                  </a:cubicBezTo>
                  <a:cubicBezTo>
                    <a:pt x="355" y="372"/>
                    <a:pt x="404" y="357"/>
                    <a:pt x="453" y="330"/>
                  </a:cubicBezTo>
                  <a:lnTo>
                    <a:pt x="548" y="330"/>
                  </a:lnTo>
                  <a:lnTo>
                    <a:pt x="715" y="163"/>
                  </a:lnTo>
                  <a:cubicBezTo>
                    <a:pt x="632" y="103"/>
                    <a:pt x="512" y="115"/>
                    <a:pt x="417" y="32"/>
                  </a:cubicBezTo>
                  <a:cubicBezTo>
                    <a:pt x="347" y="13"/>
                    <a:pt x="270" y="1"/>
                    <a:pt x="1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5525675" y="3543775"/>
              <a:ext cx="11050" cy="9600"/>
            </a:xfrm>
            <a:custGeom>
              <a:avLst/>
              <a:gdLst/>
              <a:ahLst/>
              <a:cxnLst/>
              <a:rect l="l" t="t" r="r" b="b"/>
              <a:pathLst>
                <a:path w="442" h="384" extrusionOk="0">
                  <a:moveTo>
                    <a:pt x="152" y="1"/>
                  </a:moveTo>
                  <a:cubicBezTo>
                    <a:pt x="97" y="1"/>
                    <a:pt x="45" y="24"/>
                    <a:pt x="1" y="82"/>
                  </a:cubicBezTo>
                  <a:lnTo>
                    <a:pt x="1" y="201"/>
                  </a:lnTo>
                  <a:cubicBezTo>
                    <a:pt x="60" y="320"/>
                    <a:pt x="203" y="260"/>
                    <a:pt x="310" y="344"/>
                  </a:cubicBezTo>
                  <a:cubicBezTo>
                    <a:pt x="310" y="355"/>
                    <a:pt x="322" y="355"/>
                    <a:pt x="358" y="379"/>
                  </a:cubicBezTo>
                  <a:cubicBezTo>
                    <a:pt x="364" y="382"/>
                    <a:pt x="370" y="384"/>
                    <a:pt x="378" y="384"/>
                  </a:cubicBezTo>
                  <a:cubicBezTo>
                    <a:pt x="399" y="384"/>
                    <a:pt x="423" y="370"/>
                    <a:pt x="441" y="344"/>
                  </a:cubicBezTo>
                  <a:lnTo>
                    <a:pt x="429" y="332"/>
                  </a:lnTo>
                  <a:lnTo>
                    <a:pt x="429" y="82"/>
                  </a:lnTo>
                  <a:cubicBezTo>
                    <a:pt x="382" y="58"/>
                    <a:pt x="346" y="46"/>
                    <a:pt x="298" y="46"/>
                  </a:cubicBezTo>
                  <a:cubicBezTo>
                    <a:pt x="249" y="18"/>
                    <a:pt x="199" y="1"/>
                    <a:pt x="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5600700" y="3502950"/>
              <a:ext cx="4475" cy="3175"/>
            </a:xfrm>
            <a:custGeom>
              <a:avLst/>
              <a:gdLst/>
              <a:ahLst/>
              <a:cxnLst/>
              <a:rect l="l" t="t" r="r" b="b"/>
              <a:pathLst>
                <a:path w="179" h="127" extrusionOk="0">
                  <a:moveTo>
                    <a:pt x="0" y="0"/>
                  </a:moveTo>
                  <a:lnTo>
                    <a:pt x="0" y="119"/>
                  </a:lnTo>
                  <a:cubicBezTo>
                    <a:pt x="33" y="119"/>
                    <a:pt x="69" y="127"/>
                    <a:pt x="99" y="127"/>
                  </a:cubicBezTo>
                  <a:cubicBezTo>
                    <a:pt x="144" y="127"/>
                    <a:pt x="179" y="110"/>
                    <a:pt x="179" y="24"/>
                  </a:cubicBezTo>
                  <a:cubicBezTo>
                    <a:pt x="179" y="12"/>
                    <a:pt x="60"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5524775" y="3542150"/>
              <a:ext cx="8075" cy="3675"/>
            </a:xfrm>
            <a:custGeom>
              <a:avLst/>
              <a:gdLst/>
              <a:ahLst/>
              <a:cxnLst/>
              <a:rect l="l" t="t" r="r" b="b"/>
              <a:pathLst>
                <a:path w="323" h="147" extrusionOk="0">
                  <a:moveTo>
                    <a:pt x="79" y="0"/>
                  </a:moveTo>
                  <a:cubicBezTo>
                    <a:pt x="54" y="0"/>
                    <a:pt x="29" y="1"/>
                    <a:pt x="1" y="4"/>
                  </a:cubicBezTo>
                  <a:cubicBezTo>
                    <a:pt x="1" y="51"/>
                    <a:pt x="25" y="99"/>
                    <a:pt x="25" y="147"/>
                  </a:cubicBezTo>
                  <a:cubicBezTo>
                    <a:pt x="120" y="123"/>
                    <a:pt x="215" y="123"/>
                    <a:pt x="322" y="111"/>
                  </a:cubicBezTo>
                  <a:cubicBezTo>
                    <a:pt x="255" y="25"/>
                    <a:pt x="180" y="0"/>
                    <a:pt x="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5485800" y="3538650"/>
              <a:ext cx="7450" cy="3100"/>
            </a:xfrm>
            <a:custGeom>
              <a:avLst/>
              <a:gdLst/>
              <a:ahLst/>
              <a:cxnLst/>
              <a:rect l="l" t="t" r="r" b="b"/>
              <a:pathLst>
                <a:path w="298" h="124" extrusionOk="0">
                  <a:moveTo>
                    <a:pt x="55" y="1"/>
                  </a:moveTo>
                  <a:cubicBezTo>
                    <a:pt x="37" y="1"/>
                    <a:pt x="19" y="1"/>
                    <a:pt x="0" y="1"/>
                  </a:cubicBezTo>
                  <a:cubicBezTo>
                    <a:pt x="58" y="98"/>
                    <a:pt x="140" y="124"/>
                    <a:pt x="232" y="124"/>
                  </a:cubicBezTo>
                  <a:cubicBezTo>
                    <a:pt x="253" y="124"/>
                    <a:pt x="275" y="122"/>
                    <a:pt x="298" y="120"/>
                  </a:cubicBezTo>
                  <a:cubicBezTo>
                    <a:pt x="247" y="9"/>
                    <a:pt x="154" y="1"/>
                    <a:pt x="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5460800" y="3496050"/>
              <a:ext cx="7150" cy="3725"/>
            </a:xfrm>
            <a:custGeom>
              <a:avLst/>
              <a:gdLst/>
              <a:ahLst/>
              <a:cxnLst/>
              <a:rect l="l" t="t" r="r" b="b"/>
              <a:pathLst>
                <a:path w="286" h="149" extrusionOk="0">
                  <a:moveTo>
                    <a:pt x="141" y="1"/>
                  </a:moveTo>
                  <a:cubicBezTo>
                    <a:pt x="94" y="1"/>
                    <a:pt x="49" y="36"/>
                    <a:pt x="0" y="109"/>
                  </a:cubicBezTo>
                  <a:cubicBezTo>
                    <a:pt x="43" y="136"/>
                    <a:pt x="88" y="149"/>
                    <a:pt x="133" y="149"/>
                  </a:cubicBezTo>
                  <a:cubicBezTo>
                    <a:pt x="187" y="149"/>
                    <a:pt x="240" y="130"/>
                    <a:pt x="286" y="98"/>
                  </a:cubicBezTo>
                  <a:cubicBezTo>
                    <a:pt x="233" y="34"/>
                    <a:pt x="187" y="1"/>
                    <a:pt x="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5489650" y="3497300"/>
              <a:ext cx="3600" cy="1800"/>
            </a:xfrm>
            <a:custGeom>
              <a:avLst/>
              <a:gdLst/>
              <a:ahLst/>
              <a:cxnLst/>
              <a:rect l="l" t="t" r="r" b="b"/>
              <a:pathLst>
                <a:path w="144" h="72" extrusionOk="0">
                  <a:moveTo>
                    <a:pt x="60" y="0"/>
                  </a:moveTo>
                  <a:cubicBezTo>
                    <a:pt x="34" y="0"/>
                    <a:pt x="9" y="19"/>
                    <a:pt x="1" y="59"/>
                  </a:cubicBezTo>
                  <a:cubicBezTo>
                    <a:pt x="37" y="59"/>
                    <a:pt x="96" y="59"/>
                    <a:pt x="144" y="71"/>
                  </a:cubicBezTo>
                  <a:cubicBezTo>
                    <a:pt x="132" y="48"/>
                    <a:pt x="120" y="36"/>
                    <a:pt x="96" y="12"/>
                  </a:cubicBezTo>
                  <a:cubicBezTo>
                    <a:pt x="85" y="4"/>
                    <a:pt x="72"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5392925" y="3530925"/>
              <a:ext cx="3600" cy="1800"/>
            </a:xfrm>
            <a:custGeom>
              <a:avLst/>
              <a:gdLst/>
              <a:ahLst/>
              <a:cxnLst/>
              <a:rect l="l" t="t" r="r" b="b"/>
              <a:pathLst>
                <a:path w="144" h="72" extrusionOk="0">
                  <a:moveTo>
                    <a:pt x="0" y="0"/>
                  </a:moveTo>
                  <a:lnTo>
                    <a:pt x="0" y="0"/>
                  </a:lnTo>
                  <a:cubicBezTo>
                    <a:pt x="12" y="24"/>
                    <a:pt x="24" y="36"/>
                    <a:pt x="36" y="60"/>
                  </a:cubicBezTo>
                  <a:cubicBezTo>
                    <a:pt x="51" y="67"/>
                    <a:pt x="65" y="71"/>
                    <a:pt x="78" y="71"/>
                  </a:cubicBezTo>
                  <a:cubicBezTo>
                    <a:pt x="105" y="71"/>
                    <a:pt x="127" y="53"/>
                    <a:pt x="143" y="12"/>
                  </a:cubicBezTo>
                  <a:cubicBezTo>
                    <a:pt x="96" y="12"/>
                    <a:pt x="60"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5402750" y="3534500"/>
              <a:ext cx="22350" cy="7850"/>
            </a:xfrm>
            <a:custGeom>
              <a:avLst/>
              <a:gdLst/>
              <a:ahLst/>
              <a:cxnLst/>
              <a:rect l="l" t="t" r="r" b="b"/>
              <a:pathLst>
                <a:path w="894" h="314" extrusionOk="0">
                  <a:moveTo>
                    <a:pt x="203" y="0"/>
                  </a:moveTo>
                  <a:lnTo>
                    <a:pt x="155" y="36"/>
                  </a:lnTo>
                  <a:cubicBezTo>
                    <a:pt x="108" y="72"/>
                    <a:pt x="24" y="95"/>
                    <a:pt x="0" y="179"/>
                  </a:cubicBezTo>
                  <a:cubicBezTo>
                    <a:pt x="184" y="278"/>
                    <a:pt x="373" y="314"/>
                    <a:pt x="567" y="314"/>
                  </a:cubicBezTo>
                  <a:cubicBezTo>
                    <a:pt x="674" y="314"/>
                    <a:pt x="783" y="303"/>
                    <a:pt x="893" y="286"/>
                  </a:cubicBezTo>
                  <a:lnTo>
                    <a:pt x="893" y="36"/>
                  </a:lnTo>
                  <a:cubicBezTo>
                    <a:pt x="655" y="12"/>
                    <a:pt x="441" y="12"/>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5479850" y="3559600"/>
              <a:ext cx="13100" cy="14125"/>
            </a:xfrm>
            <a:custGeom>
              <a:avLst/>
              <a:gdLst/>
              <a:ahLst/>
              <a:cxnLst/>
              <a:rect l="l" t="t" r="r" b="b"/>
              <a:pathLst>
                <a:path w="524" h="565" extrusionOk="0">
                  <a:moveTo>
                    <a:pt x="183" y="0"/>
                  </a:moveTo>
                  <a:cubicBezTo>
                    <a:pt x="159" y="0"/>
                    <a:pt x="135" y="6"/>
                    <a:pt x="107" y="20"/>
                  </a:cubicBezTo>
                  <a:cubicBezTo>
                    <a:pt x="72" y="56"/>
                    <a:pt x="60" y="103"/>
                    <a:pt x="48" y="139"/>
                  </a:cubicBezTo>
                  <a:cubicBezTo>
                    <a:pt x="0" y="342"/>
                    <a:pt x="72" y="484"/>
                    <a:pt x="286" y="556"/>
                  </a:cubicBezTo>
                  <a:cubicBezTo>
                    <a:pt x="298" y="562"/>
                    <a:pt x="309" y="564"/>
                    <a:pt x="320" y="564"/>
                  </a:cubicBezTo>
                  <a:cubicBezTo>
                    <a:pt x="352" y="564"/>
                    <a:pt x="381" y="544"/>
                    <a:pt x="417" y="544"/>
                  </a:cubicBezTo>
                  <a:cubicBezTo>
                    <a:pt x="286" y="401"/>
                    <a:pt x="524" y="115"/>
                    <a:pt x="238" y="8"/>
                  </a:cubicBezTo>
                  <a:cubicBezTo>
                    <a:pt x="218" y="3"/>
                    <a:pt x="201"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5514975" y="3548775"/>
              <a:ext cx="17875" cy="4200"/>
            </a:xfrm>
            <a:custGeom>
              <a:avLst/>
              <a:gdLst/>
              <a:ahLst/>
              <a:cxnLst/>
              <a:rect l="l" t="t" r="r" b="b"/>
              <a:pathLst>
                <a:path w="715" h="168" extrusionOk="0">
                  <a:moveTo>
                    <a:pt x="429" y="1"/>
                  </a:moveTo>
                  <a:cubicBezTo>
                    <a:pt x="274" y="13"/>
                    <a:pt x="131" y="25"/>
                    <a:pt x="0" y="36"/>
                  </a:cubicBezTo>
                  <a:cubicBezTo>
                    <a:pt x="101" y="144"/>
                    <a:pt x="220" y="167"/>
                    <a:pt x="344" y="167"/>
                  </a:cubicBezTo>
                  <a:cubicBezTo>
                    <a:pt x="443" y="167"/>
                    <a:pt x="544" y="152"/>
                    <a:pt x="642" y="152"/>
                  </a:cubicBezTo>
                  <a:cubicBezTo>
                    <a:pt x="666" y="152"/>
                    <a:pt x="691" y="153"/>
                    <a:pt x="714" y="155"/>
                  </a:cubicBezTo>
                  <a:cubicBezTo>
                    <a:pt x="655" y="36"/>
                    <a:pt x="536" y="25"/>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5464950" y="3556600"/>
              <a:ext cx="8375" cy="6500"/>
            </a:xfrm>
            <a:custGeom>
              <a:avLst/>
              <a:gdLst/>
              <a:ahLst/>
              <a:cxnLst/>
              <a:rect l="l" t="t" r="r" b="b"/>
              <a:pathLst>
                <a:path w="335" h="260" extrusionOk="0">
                  <a:moveTo>
                    <a:pt x="203" y="0"/>
                  </a:moveTo>
                  <a:cubicBezTo>
                    <a:pt x="179" y="0"/>
                    <a:pt x="156" y="3"/>
                    <a:pt x="132" y="9"/>
                  </a:cubicBezTo>
                  <a:cubicBezTo>
                    <a:pt x="1" y="188"/>
                    <a:pt x="60" y="259"/>
                    <a:pt x="275" y="259"/>
                  </a:cubicBezTo>
                  <a:cubicBezTo>
                    <a:pt x="334" y="223"/>
                    <a:pt x="334" y="176"/>
                    <a:pt x="287" y="128"/>
                  </a:cubicBezTo>
                  <a:cubicBezTo>
                    <a:pt x="275" y="81"/>
                    <a:pt x="275" y="57"/>
                    <a:pt x="275" y="9"/>
                  </a:cubicBezTo>
                  <a:cubicBezTo>
                    <a:pt x="251" y="3"/>
                    <a:pt x="227"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5518525" y="3560100"/>
              <a:ext cx="7175" cy="7150"/>
            </a:xfrm>
            <a:custGeom>
              <a:avLst/>
              <a:gdLst/>
              <a:ahLst/>
              <a:cxnLst/>
              <a:rect l="l" t="t" r="r" b="b"/>
              <a:pathLst>
                <a:path w="287" h="286" extrusionOk="0">
                  <a:moveTo>
                    <a:pt x="132" y="0"/>
                  </a:moveTo>
                  <a:cubicBezTo>
                    <a:pt x="72" y="0"/>
                    <a:pt x="37" y="0"/>
                    <a:pt x="1" y="24"/>
                  </a:cubicBezTo>
                  <a:cubicBezTo>
                    <a:pt x="1" y="107"/>
                    <a:pt x="13" y="191"/>
                    <a:pt x="13" y="286"/>
                  </a:cubicBezTo>
                  <a:cubicBezTo>
                    <a:pt x="108" y="286"/>
                    <a:pt x="191" y="274"/>
                    <a:pt x="287" y="274"/>
                  </a:cubicBezTo>
                  <a:cubicBezTo>
                    <a:pt x="227" y="179"/>
                    <a:pt x="179" y="95"/>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5399775" y="3535225"/>
              <a:ext cx="6575" cy="3900"/>
            </a:xfrm>
            <a:custGeom>
              <a:avLst/>
              <a:gdLst/>
              <a:ahLst/>
              <a:cxnLst/>
              <a:rect l="l" t="t" r="r" b="b"/>
              <a:pathLst>
                <a:path w="263" h="156" extrusionOk="0">
                  <a:moveTo>
                    <a:pt x="205" y="1"/>
                  </a:moveTo>
                  <a:cubicBezTo>
                    <a:pt x="113" y="1"/>
                    <a:pt x="40" y="51"/>
                    <a:pt x="0" y="150"/>
                  </a:cubicBezTo>
                  <a:cubicBezTo>
                    <a:pt x="24" y="150"/>
                    <a:pt x="53" y="155"/>
                    <a:pt x="77" y="155"/>
                  </a:cubicBezTo>
                  <a:cubicBezTo>
                    <a:pt x="89" y="155"/>
                    <a:pt x="100" y="154"/>
                    <a:pt x="107" y="150"/>
                  </a:cubicBezTo>
                  <a:cubicBezTo>
                    <a:pt x="167" y="102"/>
                    <a:pt x="215" y="43"/>
                    <a:pt x="262" y="7"/>
                  </a:cubicBezTo>
                  <a:cubicBezTo>
                    <a:pt x="242" y="3"/>
                    <a:pt x="223"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5478650" y="3545800"/>
              <a:ext cx="8050" cy="2300"/>
            </a:xfrm>
            <a:custGeom>
              <a:avLst/>
              <a:gdLst/>
              <a:ahLst/>
              <a:cxnLst/>
              <a:rect l="l" t="t" r="r" b="b"/>
              <a:pathLst>
                <a:path w="322" h="92" extrusionOk="0">
                  <a:moveTo>
                    <a:pt x="0" y="1"/>
                  </a:moveTo>
                  <a:cubicBezTo>
                    <a:pt x="55" y="62"/>
                    <a:pt x="110" y="91"/>
                    <a:pt x="165" y="91"/>
                  </a:cubicBezTo>
                  <a:cubicBezTo>
                    <a:pt x="218" y="91"/>
                    <a:pt x="270" y="65"/>
                    <a:pt x="322" y="13"/>
                  </a:cubicBezTo>
                  <a:cubicBezTo>
                    <a:pt x="215" y="1"/>
                    <a:pt x="10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5532825" y="3552650"/>
              <a:ext cx="3300" cy="1800"/>
            </a:xfrm>
            <a:custGeom>
              <a:avLst/>
              <a:gdLst/>
              <a:ahLst/>
              <a:cxnLst/>
              <a:rect l="l" t="t" r="r" b="b"/>
              <a:pathLst>
                <a:path w="132" h="72" extrusionOk="0">
                  <a:moveTo>
                    <a:pt x="0" y="0"/>
                  </a:moveTo>
                  <a:cubicBezTo>
                    <a:pt x="18" y="48"/>
                    <a:pt x="39" y="72"/>
                    <a:pt x="61" y="72"/>
                  </a:cubicBezTo>
                  <a:cubicBezTo>
                    <a:pt x="84" y="72"/>
                    <a:pt x="108" y="48"/>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5507525" y="3549375"/>
              <a:ext cx="3600" cy="1300"/>
            </a:xfrm>
            <a:custGeom>
              <a:avLst/>
              <a:gdLst/>
              <a:ahLst/>
              <a:cxnLst/>
              <a:rect l="l" t="t" r="r" b="b"/>
              <a:pathLst>
                <a:path w="144" h="52" extrusionOk="0">
                  <a:moveTo>
                    <a:pt x="0" y="1"/>
                  </a:moveTo>
                  <a:cubicBezTo>
                    <a:pt x="10" y="30"/>
                    <a:pt x="20" y="51"/>
                    <a:pt x="30" y="51"/>
                  </a:cubicBezTo>
                  <a:cubicBezTo>
                    <a:pt x="32" y="51"/>
                    <a:pt x="34" y="50"/>
                    <a:pt x="36" y="48"/>
                  </a:cubicBezTo>
                  <a:cubicBezTo>
                    <a:pt x="72" y="36"/>
                    <a:pt x="119" y="1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5503050" y="3567225"/>
              <a:ext cx="7275" cy="5100"/>
            </a:xfrm>
            <a:custGeom>
              <a:avLst/>
              <a:gdLst/>
              <a:ahLst/>
              <a:cxnLst/>
              <a:rect l="l" t="t" r="r" b="b"/>
              <a:pathLst>
                <a:path w="291" h="204" extrusionOk="0">
                  <a:moveTo>
                    <a:pt x="120" y="1"/>
                  </a:moveTo>
                  <a:cubicBezTo>
                    <a:pt x="72" y="37"/>
                    <a:pt x="25" y="49"/>
                    <a:pt x="1" y="72"/>
                  </a:cubicBezTo>
                  <a:cubicBezTo>
                    <a:pt x="60" y="120"/>
                    <a:pt x="96" y="168"/>
                    <a:pt x="156" y="191"/>
                  </a:cubicBezTo>
                  <a:cubicBezTo>
                    <a:pt x="175" y="200"/>
                    <a:pt x="193" y="204"/>
                    <a:pt x="209" y="204"/>
                  </a:cubicBezTo>
                  <a:cubicBezTo>
                    <a:pt x="262" y="204"/>
                    <a:pt x="290" y="163"/>
                    <a:pt x="263" y="108"/>
                  </a:cubicBezTo>
                  <a:cubicBezTo>
                    <a:pt x="251" y="60"/>
                    <a:pt x="156" y="37"/>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5471800" y="3559800"/>
              <a:ext cx="3600" cy="4775"/>
            </a:xfrm>
            <a:custGeom>
              <a:avLst/>
              <a:gdLst/>
              <a:ahLst/>
              <a:cxnLst/>
              <a:rect l="l" t="t" r="r" b="b"/>
              <a:pathLst>
                <a:path w="144" h="191" extrusionOk="0">
                  <a:moveTo>
                    <a:pt x="1" y="0"/>
                  </a:moveTo>
                  <a:lnTo>
                    <a:pt x="1" y="131"/>
                  </a:lnTo>
                  <a:cubicBezTo>
                    <a:pt x="24" y="167"/>
                    <a:pt x="60" y="179"/>
                    <a:pt x="96" y="191"/>
                  </a:cubicBezTo>
                  <a:cubicBezTo>
                    <a:pt x="143" y="95"/>
                    <a:pt x="84"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5855775" y="3563375"/>
              <a:ext cx="6875" cy="6250"/>
            </a:xfrm>
            <a:custGeom>
              <a:avLst/>
              <a:gdLst/>
              <a:ahLst/>
              <a:cxnLst/>
              <a:rect l="l" t="t" r="r" b="b"/>
              <a:pathLst>
                <a:path w="275" h="250" extrusionOk="0">
                  <a:moveTo>
                    <a:pt x="80" y="0"/>
                  </a:moveTo>
                  <a:cubicBezTo>
                    <a:pt x="55" y="0"/>
                    <a:pt x="29" y="4"/>
                    <a:pt x="1" y="12"/>
                  </a:cubicBezTo>
                  <a:cubicBezTo>
                    <a:pt x="9" y="131"/>
                    <a:pt x="22" y="249"/>
                    <a:pt x="99" y="249"/>
                  </a:cubicBezTo>
                  <a:cubicBezTo>
                    <a:pt x="139" y="249"/>
                    <a:pt x="195" y="219"/>
                    <a:pt x="275" y="143"/>
                  </a:cubicBezTo>
                  <a:cubicBezTo>
                    <a:pt x="228" y="50"/>
                    <a:pt x="167"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5905775" y="3567525"/>
              <a:ext cx="6500" cy="6150"/>
            </a:xfrm>
            <a:custGeom>
              <a:avLst/>
              <a:gdLst/>
              <a:ahLst/>
              <a:cxnLst/>
              <a:rect l="l" t="t" r="r" b="b"/>
              <a:pathLst>
                <a:path w="260" h="246" extrusionOk="0">
                  <a:moveTo>
                    <a:pt x="1" y="1"/>
                  </a:moveTo>
                  <a:cubicBezTo>
                    <a:pt x="1" y="84"/>
                    <a:pt x="1" y="156"/>
                    <a:pt x="25" y="227"/>
                  </a:cubicBezTo>
                  <a:cubicBezTo>
                    <a:pt x="73" y="240"/>
                    <a:pt x="109" y="245"/>
                    <a:pt x="135" y="245"/>
                  </a:cubicBezTo>
                  <a:cubicBezTo>
                    <a:pt x="259" y="245"/>
                    <a:pt x="173" y="123"/>
                    <a:pt x="144" y="25"/>
                  </a:cubicBezTo>
                  <a:cubicBezTo>
                    <a:pt x="96" y="25"/>
                    <a:pt x="49"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5375075" y="3559825"/>
              <a:ext cx="31875" cy="16075"/>
            </a:xfrm>
            <a:custGeom>
              <a:avLst/>
              <a:gdLst/>
              <a:ahLst/>
              <a:cxnLst/>
              <a:rect l="l" t="t" r="r" b="b"/>
              <a:pathLst>
                <a:path w="1275" h="643" extrusionOk="0">
                  <a:moveTo>
                    <a:pt x="164" y="0"/>
                  </a:moveTo>
                  <a:cubicBezTo>
                    <a:pt x="114" y="0"/>
                    <a:pt x="63" y="4"/>
                    <a:pt x="12" y="11"/>
                  </a:cubicBezTo>
                  <a:cubicBezTo>
                    <a:pt x="0" y="106"/>
                    <a:pt x="0" y="178"/>
                    <a:pt x="0" y="273"/>
                  </a:cubicBezTo>
                  <a:cubicBezTo>
                    <a:pt x="72" y="356"/>
                    <a:pt x="60" y="487"/>
                    <a:pt x="131" y="583"/>
                  </a:cubicBezTo>
                  <a:cubicBezTo>
                    <a:pt x="158" y="619"/>
                    <a:pt x="193" y="635"/>
                    <a:pt x="234" y="635"/>
                  </a:cubicBezTo>
                  <a:cubicBezTo>
                    <a:pt x="246" y="635"/>
                    <a:pt x="260" y="633"/>
                    <a:pt x="274" y="630"/>
                  </a:cubicBezTo>
                  <a:cubicBezTo>
                    <a:pt x="319" y="615"/>
                    <a:pt x="366" y="609"/>
                    <a:pt x="413" y="609"/>
                  </a:cubicBezTo>
                  <a:cubicBezTo>
                    <a:pt x="479" y="609"/>
                    <a:pt x="545" y="621"/>
                    <a:pt x="607" y="642"/>
                  </a:cubicBezTo>
                  <a:cubicBezTo>
                    <a:pt x="657" y="613"/>
                    <a:pt x="710" y="607"/>
                    <a:pt x="765" y="607"/>
                  </a:cubicBezTo>
                  <a:cubicBezTo>
                    <a:pt x="792" y="607"/>
                    <a:pt x="820" y="609"/>
                    <a:pt x="848" y="609"/>
                  </a:cubicBezTo>
                  <a:cubicBezTo>
                    <a:pt x="896" y="609"/>
                    <a:pt x="944" y="605"/>
                    <a:pt x="988" y="583"/>
                  </a:cubicBezTo>
                  <a:cubicBezTo>
                    <a:pt x="1048" y="464"/>
                    <a:pt x="1167" y="475"/>
                    <a:pt x="1274" y="452"/>
                  </a:cubicBezTo>
                  <a:lnTo>
                    <a:pt x="1274" y="428"/>
                  </a:lnTo>
                  <a:cubicBezTo>
                    <a:pt x="1262" y="345"/>
                    <a:pt x="1274" y="214"/>
                    <a:pt x="1167" y="190"/>
                  </a:cubicBezTo>
                  <a:cubicBezTo>
                    <a:pt x="834" y="159"/>
                    <a:pt x="511" y="0"/>
                    <a:pt x="1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5850425" y="3595500"/>
              <a:ext cx="4775" cy="3175"/>
            </a:xfrm>
            <a:custGeom>
              <a:avLst/>
              <a:gdLst/>
              <a:ahLst/>
              <a:cxnLst/>
              <a:rect l="l" t="t" r="r" b="b"/>
              <a:pathLst>
                <a:path w="191" h="127" extrusionOk="0">
                  <a:moveTo>
                    <a:pt x="48" y="1"/>
                  </a:moveTo>
                  <a:cubicBezTo>
                    <a:pt x="36" y="37"/>
                    <a:pt x="0" y="96"/>
                    <a:pt x="0" y="108"/>
                  </a:cubicBezTo>
                  <a:cubicBezTo>
                    <a:pt x="29" y="121"/>
                    <a:pt x="54" y="127"/>
                    <a:pt x="76" y="127"/>
                  </a:cubicBezTo>
                  <a:cubicBezTo>
                    <a:pt x="137" y="127"/>
                    <a:pt x="173" y="83"/>
                    <a:pt x="191" y="13"/>
                  </a:cubicBezTo>
                  <a:cubicBezTo>
                    <a:pt x="131" y="13"/>
                    <a:pt x="96"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5719750" y="3581825"/>
              <a:ext cx="9450" cy="6575"/>
            </a:xfrm>
            <a:custGeom>
              <a:avLst/>
              <a:gdLst/>
              <a:ahLst/>
              <a:cxnLst/>
              <a:rect l="l" t="t" r="r" b="b"/>
              <a:pathLst>
                <a:path w="378" h="263" extrusionOk="0">
                  <a:moveTo>
                    <a:pt x="262" y="0"/>
                  </a:moveTo>
                  <a:lnTo>
                    <a:pt x="262" y="0"/>
                  </a:lnTo>
                  <a:cubicBezTo>
                    <a:pt x="120" y="24"/>
                    <a:pt x="36" y="119"/>
                    <a:pt x="1" y="250"/>
                  </a:cubicBezTo>
                  <a:cubicBezTo>
                    <a:pt x="60" y="250"/>
                    <a:pt x="133" y="262"/>
                    <a:pt x="194" y="262"/>
                  </a:cubicBezTo>
                  <a:cubicBezTo>
                    <a:pt x="305" y="262"/>
                    <a:pt x="378" y="223"/>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6088400" y="3617250"/>
              <a:ext cx="7325" cy="3725"/>
            </a:xfrm>
            <a:custGeom>
              <a:avLst/>
              <a:gdLst/>
              <a:ahLst/>
              <a:cxnLst/>
              <a:rect l="l" t="t" r="r" b="b"/>
              <a:pathLst>
                <a:path w="293" h="149" extrusionOk="0">
                  <a:moveTo>
                    <a:pt x="6" y="0"/>
                  </a:moveTo>
                  <a:cubicBezTo>
                    <a:pt x="1" y="121"/>
                    <a:pt x="41" y="148"/>
                    <a:pt x="95" y="148"/>
                  </a:cubicBezTo>
                  <a:cubicBezTo>
                    <a:pt x="139" y="148"/>
                    <a:pt x="193" y="130"/>
                    <a:pt x="238" y="130"/>
                  </a:cubicBezTo>
                  <a:cubicBezTo>
                    <a:pt x="258" y="130"/>
                    <a:pt x="277" y="133"/>
                    <a:pt x="292" y="143"/>
                  </a:cubicBezTo>
                  <a:cubicBezTo>
                    <a:pt x="233" y="24"/>
                    <a:pt x="125" y="12"/>
                    <a:pt x="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5998950" y="3574375"/>
              <a:ext cx="10150" cy="10150"/>
            </a:xfrm>
            <a:custGeom>
              <a:avLst/>
              <a:gdLst/>
              <a:ahLst/>
              <a:cxnLst/>
              <a:rect l="l" t="t" r="r" b="b"/>
              <a:pathLst>
                <a:path w="406" h="406" extrusionOk="0">
                  <a:moveTo>
                    <a:pt x="1" y="1"/>
                  </a:moveTo>
                  <a:lnTo>
                    <a:pt x="1" y="1"/>
                  </a:lnTo>
                  <a:cubicBezTo>
                    <a:pt x="12" y="132"/>
                    <a:pt x="12" y="263"/>
                    <a:pt x="12" y="405"/>
                  </a:cubicBezTo>
                  <a:cubicBezTo>
                    <a:pt x="405" y="382"/>
                    <a:pt x="60" y="132"/>
                    <a:pt x="132" y="24"/>
                  </a:cubicBezTo>
                  <a:cubicBezTo>
                    <a:pt x="84" y="13"/>
                    <a:pt x="4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5439350" y="3563675"/>
              <a:ext cx="5700" cy="5375"/>
            </a:xfrm>
            <a:custGeom>
              <a:avLst/>
              <a:gdLst/>
              <a:ahLst/>
              <a:cxnLst/>
              <a:rect l="l" t="t" r="r" b="b"/>
              <a:pathLst>
                <a:path w="228" h="215" extrusionOk="0">
                  <a:moveTo>
                    <a:pt x="1" y="0"/>
                  </a:moveTo>
                  <a:lnTo>
                    <a:pt x="1" y="0"/>
                  </a:lnTo>
                  <a:cubicBezTo>
                    <a:pt x="25" y="95"/>
                    <a:pt x="13" y="214"/>
                    <a:pt x="179" y="214"/>
                  </a:cubicBezTo>
                  <a:cubicBezTo>
                    <a:pt x="191" y="214"/>
                    <a:pt x="227" y="191"/>
                    <a:pt x="227" y="179"/>
                  </a:cubicBezTo>
                  <a:cubicBezTo>
                    <a:pt x="227" y="12"/>
                    <a:pt x="108"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5452450" y="3565175"/>
              <a:ext cx="3900" cy="4200"/>
            </a:xfrm>
            <a:custGeom>
              <a:avLst/>
              <a:gdLst/>
              <a:ahLst/>
              <a:cxnLst/>
              <a:rect l="l" t="t" r="r" b="b"/>
              <a:pathLst>
                <a:path w="156" h="168" extrusionOk="0">
                  <a:moveTo>
                    <a:pt x="98" y="1"/>
                  </a:moveTo>
                  <a:cubicBezTo>
                    <a:pt x="85" y="1"/>
                    <a:pt x="72" y="7"/>
                    <a:pt x="60" y="23"/>
                  </a:cubicBezTo>
                  <a:cubicBezTo>
                    <a:pt x="25" y="35"/>
                    <a:pt x="13" y="95"/>
                    <a:pt x="1" y="131"/>
                  </a:cubicBezTo>
                  <a:cubicBezTo>
                    <a:pt x="18" y="139"/>
                    <a:pt x="55" y="167"/>
                    <a:pt x="88" y="167"/>
                  </a:cubicBezTo>
                  <a:cubicBezTo>
                    <a:pt x="99" y="167"/>
                    <a:pt x="110" y="164"/>
                    <a:pt x="120" y="154"/>
                  </a:cubicBezTo>
                  <a:cubicBezTo>
                    <a:pt x="144" y="142"/>
                    <a:pt x="155" y="83"/>
                    <a:pt x="155" y="59"/>
                  </a:cubicBezTo>
                  <a:cubicBezTo>
                    <a:pt x="148" y="27"/>
                    <a:pt x="124" y="1"/>
                    <a:pt x="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5908175" y="3548675"/>
              <a:ext cx="94075" cy="16400"/>
            </a:xfrm>
            <a:custGeom>
              <a:avLst/>
              <a:gdLst/>
              <a:ahLst/>
              <a:cxnLst/>
              <a:rect l="l" t="t" r="r" b="b"/>
              <a:pathLst>
                <a:path w="3763" h="656" extrusionOk="0">
                  <a:moveTo>
                    <a:pt x="771" y="0"/>
                  </a:moveTo>
                  <a:cubicBezTo>
                    <a:pt x="728" y="0"/>
                    <a:pt x="686" y="2"/>
                    <a:pt x="643" y="5"/>
                  </a:cubicBezTo>
                  <a:cubicBezTo>
                    <a:pt x="429" y="88"/>
                    <a:pt x="179" y="29"/>
                    <a:pt x="0" y="195"/>
                  </a:cubicBezTo>
                  <a:cubicBezTo>
                    <a:pt x="1060" y="433"/>
                    <a:pt x="2131" y="445"/>
                    <a:pt x="3203" y="600"/>
                  </a:cubicBezTo>
                  <a:cubicBezTo>
                    <a:pt x="3249" y="635"/>
                    <a:pt x="3298" y="655"/>
                    <a:pt x="3347" y="655"/>
                  </a:cubicBezTo>
                  <a:cubicBezTo>
                    <a:pt x="3399" y="655"/>
                    <a:pt x="3451" y="632"/>
                    <a:pt x="3501" y="576"/>
                  </a:cubicBezTo>
                  <a:cubicBezTo>
                    <a:pt x="3620" y="540"/>
                    <a:pt x="3703" y="445"/>
                    <a:pt x="3763" y="326"/>
                  </a:cubicBezTo>
                  <a:cubicBezTo>
                    <a:pt x="3215" y="267"/>
                    <a:pt x="2667" y="207"/>
                    <a:pt x="2096" y="183"/>
                  </a:cubicBezTo>
                  <a:cubicBezTo>
                    <a:pt x="1660" y="162"/>
                    <a:pt x="1224" y="0"/>
                    <a:pt x="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5987050" y="3578550"/>
              <a:ext cx="2700" cy="1800"/>
            </a:xfrm>
            <a:custGeom>
              <a:avLst/>
              <a:gdLst/>
              <a:ahLst/>
              <a:cxnLst/>
              <a:rect l="l" t="t" r="r" b="b"/>
              <a:pathLst>
                <a:path w="108" h="72" extrusionOk="0">
                  <a:moveTo>
                    <a:pt x="48" y="0"/>
                  </a:moveTo>
                  <a:cubicBezTo>
                    <a:pt x="24" y="12"/>
                    <a:pt x="0" y="24"/>
                    <a:pt x="0" y="24"/>
                  </a:cubicBezTo>
                  <a:cubicBezTo>
                    <a:pt x="0" y="36"/>
                    <a:pt x="12" y="60"/>
                    <a:pt x="24" y="72"/>
                  </a:cubicBezTo>
                  <a:cubicBezTo>
                    <a:pt x="60" y="36"/>
                    <a:pt x="72" y="24"/>
                    <a:pt x="107" y="12"/>
                  </a:cubicBezTo>
                  <a:cubicBezTo>
                    <a:pt x="72" y="12"/>
                    <a:pt x="60"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5705475" y="3558200"/>
              <a:ext cx="24125" cy="5425"/>
            </a:xfrm>
            <a:custGeom>
              <a:avLst/>
              <a:gdLst/>
              <a:ahLst/>
              <a:cxnLst/>
              <a:rect l="l" t="t" r="r" b="b"/>
              <a:pathLst>
                <a:path w="965" h="217" extrusionOk="0">
                  <a:moveTo>
                    <a:pt x="787" y="0"/>
                  </a:moveTo>
                  <a:cubicBezTo>
                    <a:pt x="719" y="0"/>
                    <a:pt x="645" y="28"/>
                    <a:pt x="572" y="52"/>
                  </a:cubicBezTo>
                  <a:cubicBezTo>
                    <a:pt x="521" y="68"/>
                    <a:pt x="467" y="71"/>
                    <a:pt x="413" y="71"/>
                  </a:cubicBezTo>
                  <a:cubicBezTo>
                    <a:pt x="375" y="71"/>
                    <a:pt x="337" y="70"/>
                    <a:pt x="299" y="70"/>
                  </a:cubicBezTo>
                  <a:cubicBezTo>
                    <a:pt x="186" y="70"/>
                    <a:pt x="79" y="84"/>
                    <a:pt x="0" y="195"/>
                  </a:cubicBezTo>
                  <a:cubicBezTo>
                    <a:pt x="36" y="191"/>
                    <a:pt x="72" y="190"/>
                    <a:pt x="109" y="190"/>
                  </a:cubicBezTo>
                  <a:cubicBezTo>
                    <a:pt x="258" y="190"/>
                    <a:pt x="410" y="216"/>
                    <a:pt x="558" y="216"/>
                  </a:cubicBezTo>
                  <a:cubicBezTo>
                    <a:pt x="699" y="216"/>
                    <a:pt x="836" y="192"/>
                    <a:pt x="964" y="100"/>
                  </a:cubicBezTo>
                  <a:cubicBezTo>
                    <a:pt x="912" y="25"/>
                    <a:pt x="852"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5740575" y="3556725"/>
              <a:ext cx="7175" cy="4775"/>
            </a:xfrm>
            <a:custGeom>
              <a:avLst/>
              <a:gdLst/>
              <a:ahLst/>
              <a:cxnLst/>
              <a:rect l="l" t="t" r="r" b="b"/>
              <a:pathLst>
                <a:path w="287" h="191" extrusionOk="0">
                  <a:moveTo>
                    <a:pt x="67" y="0"/>
                  </a:moveTo>
                  <a:cubicBezTo>
                    <a:pt x="46" y="0"/>
                    <a:pt x="24" y="2"/>
                    <a:pt x="1" y="4"/>
                  </a:cubicBezTo>
                  <a:cubicBezTo>
                    <a:pt x="59" y="71"/>
                    <a:pt x="88" y="190"/>
                    <a:pt x="162" y="190"/>
                  </a:cubicBezTo>
                  <a:cubicBezTo>
                    <a:pt x="194" y="190"/>
                    <a:pt x="233" y="168"/>
                    <a:pt x="287" y="111"/>
                  </a:cubicBezTo>
                  <a:cubicBezTo>
                    <a:pt x="229" y="25"/>
                    <a:pt x="156"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5698325" y="3561575"/>
              <a:ext cx="2700" cy="1450"/>
            </a:xfrm>
            <a:custGeom>
              <a:avLst/>
              <a:gdLst/>
              <a:ahLst/>
              <a:cxnLst/>
              <a:rect l="l" t="t" r="r" b="b"/>
              <a:pathLst>
                <a:path w="108" h="58" extrusionOk="0">
                  <a:moveTo>
                    <a:pt x="72" y="1"/>
                  </a:moveTo>
                  <a:cubicBezTo>
                    <a:pt x="48" y="24"/>
                    <a:pt x="24" y="36"/>
                    <a:pt x="0" y="48"/>
                  </a:cubicBezTo>
                  <a:cubicBezTo>
                    <a:pt x="12" y="54"/>
                    <a:pt x="27" y="57"/>
                    <a:pt x="45" y="57"/>
                  </a:cubicBezTo>
                  <a:cubicBezTo>
                    <a:pt x="63" y="57"/>
                    <a:pt x="84" y="54"/>
                    <a:pt x="107" y="48"/>
                  </a:cubicBezTo>
                  <a:cubicBezTo>
                    <a:pt x="84" y="36"/>
                    <a:pt x="84" y="24"/>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35"/>
            <p:cNvSpPr/>
            <p:nvPr/>
          </p:nvSpPr>
          <p:spPr>
            <a:xfrm>
              <a:off x="6100150" y="3641350"/>
              <a:ext cx="2125" cy="2625"/>
            </a:xfrm>
            <a:custGeom>
              <a:avLst/>
              <a:gdLst/>
              <a:ahLst/>
              <a:cxnLst/>
              <a:rect l="l" t="t" r="r" b="b"/>
              <a:pathLst>
                <a:path w="85" h="105" extrusionOk="0">
                  <a:moveTo>
                    <a:pt x="25" y="1"/>
                  </a:moveTo>
                  <a:cubicBezTo>
                    <a:pt x="13" y="12"/>
                    <a:pt x="1" y="24"/>
                    <a:pt x="13" y="60"/>
                  </a:cubicBezTo>
                  <a:cubicBezTo>
                    <a:pt x="19" y="90"/>
                    <a:pt x="30" y="105"/>
                    <a:pt x="44" y="105"/>
                  </a:cubicBezTo>
                  <a:cubicBezTo>
                    <a:pt x="57" y="105"/>
                    <a:pt x="72" y="90"/>
                    <a:pt x="84" y="60"/>
                  </a:cubicBezTo>
                  <a:cubicBezTo>
                    <a:pt x="84" y="48"/>
                    <a:pt x="84" y="12"/>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35"/>
            <p:cNvSpPr/>
            <p:nvPr/>
          </p:nvSpPr>
          <p:spPr>
            <a:xfrm>
              <a:off x="5798325" y="3617550"/>
              <a:ext cx="3900" cy="2700"/>
            </a:xfrm>
            <a:custGeom>
              <a:avLst/>
              <a:gdLst/>
              <a:ahLst/>
              <a:cxnLst/>
              <a:rect l="l" t="t" r="r" b="b"/>
              <a:pathLst>
                <a:path w="156" h="108" extrusionOk="0">
                  <a:moveTo>
                    <a:pt x="155" y="0"/>
                  </a:moveTo>
                  <a:cubicBezTo>
                    <a:pt x="108" y="24"/>
                    <a:pt x="48" y="60"/>
                    <a:pt x="1" y="107"/>
                  </a:cubicBezTo>
                  <a:cubicBezTo>
                    <a:pt x="48" y="72"/>
                    <a:pt x="108" y="2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35"/>
            <p:cNvSpPr/>
            <p:nvPr/>
          </p:nvSpPr>
          <p:spPr>
            <a:xfrm>
              <a:off x="5724800" y="3515450"/>
              <a:ext cx="116725" cy="13800"/>
            </a:xfrm>
            <a:custGeom>
              <a:avLst/>
              <a:gdLst/>
              <a:ahLst/>
              <a:cxnLst/>
              <a:rect l="l" t="t" r="r" b="b"/>
              <a:pathLst>
                <a:path w="4669" h="552" extrusionOk="0">
                  <a:moveTo>
                    <a:pt x="84" y="0"/>
                  </a:moveTo>
                  <a:cubicBezTo>
                    <a:pt x="1" y="95"/>
                    <a:pt x="1" y="179"/>
                    <a:pt x="72" y="274"/>
                  </a:cubicBezTo>
                  <a:cubicBezTo>
                    <a:pt x="120" y="286"/>
                    <a:pt x="180" y="286"/>
                    <a:pt x="215" y="298"/>
                  </a:cubicBezTo>
                  <a:cubicBezTo>
                    <a:pt x="320" y="279"/>
                    <a:pt x="421" y="255"/>
                    <a:pt x="519" y="255"/>
                  </a:cubicBezTo>
                  <a:cubicBezTo>
                    <a:pt x="611" y="255"/>
                    <a:pt x="700" y="276"/>
                    <a:pt x="787" y="345"/>
                  </a:cubicBezTo>
                  <a:cubicBezTo>
                    <a:pt x="870" y="393"/>
                    <a:pt x="977" y="417"/>
                    <a:pt x="1072" y="465"/>
                  </a:cubicBezTo>
                  <a:cubicBezTo>
                    <a:pt x="1087" y="460"/>
                    <a:pt x="1104" y="457"/>
                    <a:pt x="1122" y="457"/>
                  </a:cubicBezTo>
                  <a:cubicBezTo>
                    <a:pt x="1148" y="457"/>
                    <a:pt x="1176" y="463"/>
                    <a:pt x="1203" y="476"/>
                  </a:cubicBezTo>
                  <a:cubicBezTo>
                    <a:pt x="1203" y="500"/>
                    <a:pt x="1227" y="512"/>
                    <a:pt x="1239" y="512"/>
                  </a:cubicBezTo>
                  <a:cubicBezTo>
                    <a:pt x="1251" y="515"/>
                    <a:pt x="1262" y="517"/>
                    <a:pt x="1273" y="517"/>
                  </a:cubicBezTo>
                  <a:cubicBezTo>
                    <a:pt x="1304" y="517"/>
                    <a:pt x="1328" y="503"/>
                    <a:pt x="1346" y="476"/>
                  </a:cubicBezTo>
                  <a:cubicBezTo>
                    <a:pt x="1775" y="476"/>
                    <a:pt x="2215" y="500"/>
                    <a:pt x="2644" y="500"/>
                  </a:cubicBezTo>
                  <a:cubicBezTo>
                    <a:pt x="2747" y="536"/>
                    <a:pt x="2852" y="546"/>
                    <a:pt x="2957" y="546"/>
                  </a:cubicBezTo>
                  <a:cubicBezTo>
                    <a:pt x="3072" y="546"/>
                    <a:pt x="3187" y="534"/>
                    <a:pt x="3300" y="534"/>
                  </a:cubicBezTo>
                  <a:cubicBezTo>
                    <a:pt x="3324" y="534"/>
                    <a:pt x="3347" y="535"/>
                    <a:pt x="3370" y="536"/>
                  </a:cubicBezTo>
                  <a:lnTo>
                    <a:pt x="4204" y="536"/>
                  </a:lnTo>
                  <a:cubicBezTo>
                    <a:pt x="4226" y="526"/>
                    <a:pt x="4250" y="522"/>
                    <a:pt x="4277" y="522"/>
                  </a:cubicBezTo>
                  <a:cubicBezTo>
                    <a:pt x="4351" y="522"/>
                    <a:pt x="4440" y="552"/>
                    <a:pt x="4514" y="552"/>
                  </a:cubicBezTo>
                  <a:cubicBezTo>
                    <a:pt x="4601" y="552"/>
                    <a:pt x="4668" y="511"/>
                    <a:pt x="4668" y="334"/>
                  </a:cubicBezTo>
                  <a:cubicBezTo>
                    <a:pt x="4501" y="298"/>
                    <a:pt x="4335" y="274"/>
                    <a:pt x="4180" y="262"/>
                  </a:cubicBezTo>
                  <a:cubicBezTo>
                    <a:pt x="2811" y="143"/>
                    <a:pt x="1442" y="215"/>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35"/>
            <p:cNvSpPr/>
            <p:nvPr/>
          </p:nvSpPr>
          <p:spPr>
            <a:xfrm>
              <a:off x="5825500" y="3522500"/>
              <a:ext cx="84475" cy="13075"/>
            </a:xfrm>
            <a:custGeom>
              <a:avLst/>
              <a:gdLst/>
              <a:ahLst/>
              <a:cxnLst/>
              <a:rect l="l" t="t" r="r" b="b"/>
              <a:pathLst>
                <a:path w="3379" h="523" extrusionOk="0">
                  <a:moveTo>
                    <a:pt x="1134" y="1"/>
                  </a:moveTo>
                  <a:cubicBezTo>
                    <a:pt x="962" y="1"/>
                    <a:pt x="790" y="15"/>
                    <a:pt x="616" y="52"/>
                  </a:cubicBezTo>
                  <a:cubicBezTo>
                    <a:pt x="519" y="194"/>
                    <a:pt x="389" y="204"/>
                    <a:pt x="255" y="204"/>
                  </a:cubicBezTo>
                  <a:cubicBezTo>
                    <a:pt x="232" y="204"/>
                    <a:pt x="209" y="204"/>
                    <a:pt x="186" y="204"/>
                  </a:cubicBezTo>
                  <a:cubicBezTo>
                    <a:pt x="130" y="204"/>
                    <a:pt x="74" y="206"/>
                    <a:pt x="21" y="218"/>
                  </a:cubicBezTo>
                  <a:cubicBezTo>
                    <a:pt x="0" y="270"/>
                    <a:pt x="16" y="304"/>
                    <a:pt x="36" y="304"/>
                  </a:cubicBezTo>
                  <a:cubicBezTo>
                    <a:pt x="39" y="304"/>
                    <a:pt x="42" y="303"/>
                    <a:pt x="45" y="302"/>
                  </a:cubicBezTo>
                  <a:lnTo>
                    <a:pt x="450" y="349"/>
                  </a:lnTo>
                  <a:cubicBezTo>
                    <a:pt x="618" y="390"/>
                    <a:pt x="787" y="401"/>
                    <a:pt x="956" y="401"/>
                  </a:cubicBezTo>
                  <a:cubicBezTo>
                    <a:pt x="1137" y="401"/>
                    <a:pt x="1319" y="389"/>
                    <a:pt x="1498" y="389"/>
                  </a:cubicBezTo>
                  <a:cubicBezTo>
                    <a:pt x="1686" y="389"/>
                    <a:pt x="1873" y="402"/>
                    <a:pt x="2057" y="456"/>
                  </a:cubicBezTo>
                  <a:cubicBezTo>
                    <a:pt x="2378" y="456"/>
                    <a:pt x="2712" y="468"/>
                    <a:pt x="3033" y="480"/>
                  </a:cubicBezTo>
                  <a:cubicBezTo>
                    <a:pt x="3097" y="512"/>
                    <a:pt x="3155" y="523"/>
                    <a:pt x="3215" y="523"/>
                  </a:cubicBezTo>
                  <a:cubicBezTo>
                    <a:pt x="3245" y="523"/>
                    <a:pt x="3275" y="520"/>
                    <a:pt x="3307" y="516"/>
                  </a:cubicBezTo>
                  <a:cubicBezTo>
                    <a:pt x="3343" y="480"/>
                    <a:pt x="3379" y="421"/>
                    <a:pt x="3379" y="361"/>
                  </a:cubicBezTo>
                  <a:cubicBezTo>
                    <a:pt x="3343" y="278"/>
                    <a:pt x="3260" y="242"/>
                    <a:pt x="3188" y="194"/>
                  </a:cubicBezTo>
                  <a:cubicBezTo>
                    <a:pt x="2890" y="183"/>
                    <a:pt x="2581" y="135"/>
                    <a:pt x="2283" y="111"/>
                  </a:cubicBezTo>
                  <a:cubicBezTo>
                    <a:pt x="1897" y="70"/>
                    <a:pt x="1517" y="1"/>
                    <a:pt x="1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35"/>
            <p:cNvSpPr/>
            <p:nvPr/>
          </p:nvSpPr>
          <p:spPr>
            <a:xfrm>
              <a:off x="5905500" y="3527500"/>
              <a:ext cx="84250" cy="13875"/>
            </a:xfrm>
            <a:custGeom>
              <a:avLst/>
              <a:gdLst/>
              <a:ahLst/>
              <a:cxnLst/>
              <a:rect l="l" t="t" r="r" b="b"/>
              <a:pathLst>
                <a:path w="3370" h="555" extrusionOk="0">
                  <a:moveTo>
                    <a:pt x="506" y="0"/>
                  </a:moveTo>
                  <a:cubicBezTo>
                    <a:pt x="338" y="0"/>
                    <a:pt x="170" y="6"/>
                    <a:pt x="0" y="18"/>
                  </a:cubicBezTo>
                  <a:cubicBezTo>
                    <a:pt x="48" y="54"/>
                    <a:pt x="107" y="102"/>
                    <a:pt x="155" y="149"/>
                  </a:cubicBezTo>
                  <a:cubicBezTo>
                    <a:pt x="223" y="228"/>
                    <a:pt x="299" y="253"/>
                    <a:pt x="378" y="253"/>
                  </a:cubicBezTo>
                  <a:cubicBezTo>
                    <a:pt x="503" y="253"/>
                    <a:pt x="635" y="191"/>
                    <a:pt x="751" y="191"/>
                  </a:cubicBezTo>
                  <a:cubicBezTo>
                    <a:pt x="793" y="191"/>
                    <a:pt x="833" y="199"/>
                    <a:pt x="869" y="221"/>
                  </a:cubicBezTo>
                  <a:cubicBezTo>
                    <a:pt x="849" y="221"/>
                    <a:pt x="824" y="219"/>
                    <a:pt x="796" y="219"/>
                  </a:cubicBezTo>
                  <a:cubicBezTo>
                    <a:pt x="738" y="219"/>
                    <a:pt x="667" y="225"/>
                    <a:pt x="595" y="256"/>
                  </a:cubicBezTo>
                  <a:cubicBezTo>
                    <a:pt x="548" y="304"/>
                    <a:pt x="548" y="375"/>
                    <a:pt x="607" y="411"/>
                  </a:cubicBezTo>
                  <a:cubicBezTo>
                    <a:pt x="1417" y="459"/>
                    <a:pt x="2238" y="506"/>
                    <a:pt x="3036" y="554"/>
                  </a:cubicBezTo>
                  <a:cubicBezTo>
                    <a:pt x="3131" y="471"/>
                    <a:pt x="3262" y="518"/>
                    <a:pt x="3346" y="435"/>
                  </a:cubicBezTo>
                  <a:cubicBezTo>
                    <a:pt x="3369" y="375"/>
                    <a:pt x="3346" y="328"/>
                    <a:pt x="3286" y="292"/>
                  </a:cubicBezTo>
                  <a:cubicBezTo>
                    <a:pt x="3228" y="297"/>
                    <a:pt x="3169" y="300"/>
                    <a:pt x="3110" y="300"/>
                  </a:cubicBezTo>
                  <a:cubicBezTo>
                    <a:pt x="2895" y="300"/>
                    <a:pt x="2677" y="267"/>
                    <a:pt x="2453" y="221"/>
                  </a:cubicBezTo>
                  <a:cubicBezTo>
                    <a:pt x="1808" y="88"/>
                    <a:pt x="1163" y="0"/>
                    <a:pt x="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35"/>
            <p:cNvSpPr/>
            <p:nvPr/>
          </p:nvSpPr>
          <p:spPr>
            <a:xfrm>
              <a:off x="5840900" y="3480325"/>
              <a:ext cx="65500" cy="19675"/>
            </a:xfrm>
            <a:custGeom>
              <a:avLst/>
              <a:gdLst/>
              <a:ahLst/>
              <a:cxnLst/>
              <a:rect l="l" t="t" r="r" b="b"/>
              <a:pathLst>
                <a:path w="2620" h="787" extrusionOk="0">
                  <a:moveTo>
                    <a:pt x="298" y="0"/>
                  </a:moveTo>
                  <a:cubicBezTo>
                    <a:pt x="298" y="1"/>
                    <a:pt x="299" y="1"/>
                    <a:pt x="299" y="2"/>
                  </a:cubicBezTo>
                  <a:lnTo>
                    <a:pt x="299" y="2"/>
                  </a:lnTo>
                  <a:lnTo>
                    <a:pt x="310" y="0"/>
                  </a:lnTo>
                  <a:close/>
                  <a:moveTo>
                    <a:pt x="572" y="0"/>
                  </a:moveTo>
                  <a:cubicBezTo>
                    <a:pt x="536" y="36"/>
                    <a:pt x="489" y="72"/>
                    <a:pt x="429" y="72"/>
                  </a:cubicBezTo>
                  <a:cubicBezTo>
                    <a:pt x="370" y="72"/>
                    <a:pt x="323" y="37"/>
                    <a:pt x="299" y="2"/>
                  </a:cubicBezTo>
                  <a:lnTo>
                    <a:pt x="299" y="2"/>
                  </a:lnTo>
                  <a:lnTo>
                    <a:pt x="0" y="36"/>
                  </a:lnTo>
                  <a:cubicBezTo>
                    <a:pt x="96" y="155"/>
                    <a:pt x="167" y="274"/>
                    <a:pt x="155" y="441"/>
                  </a:cubicBezTo>
                  <a:cubicBezTo>
                    <a:pt x="191" y="500"/>
                    <a:pt x="238" y="548"/>
                    <a:pt x="298" y="572"/>
                  </a:cubicBezTo>
                  <a:cubicBezTo>
                    <a:pt x="375" y="601"/>
                    <a:pt x="445" y="638"/>
                    <a:pt x="519" y="638"/>
                  </a:cubicBezTo>
                  <a:cubicBezTo>
                    <a:pt x="537" y="638"/>
                    <a:pt x="554" y="636"/>
                    <a:pt x="572" y="631"/>
                  </a:cubicBezTo>
                  <a:cubicBezTo>
                    <a:pt x="668" y="615"/>
                    <a:pt x="762" y="608"/>
                    <a:pt x="856" y="608"/>
                  </a:cubicBezTo>
                  <a:cubicBezTo>
                    <a:pt x="1113" y="608"/>
                    <a:pt x="1364" y="663"/>
                    <a:pt x="1608" y="750"/>
                  </a:cubicBezTo>
                  <a:cubicBezTo>
                    <a:pt x="1643" y="774"/>
                    <a:pt x="1679" y="786"/>
                    <a:pt x="1718" y="786"/>
                  </a:cubicBezTo>
                  <a:cubicBezTo>
                    <a:pt x="1757" y="786"/>
                    <a:pt x="1798" y="774"/>
                    <a:pt x="1846" y="750"/>
                  </a:cubicBezTo>
                  <a:cubicBezTo>
                    <a:pt x="2096" y="738"/>
                    <a:pt x="2358" y="727"/>
                    <a:pt x="2620" y="715"/>
                  </a:cubicBezTo>
                  <a:cubicBezTo>
                    <a:pt x="2513" y="322"/>
                    <a:pt x="1965" y="488"/>
                    <a:pt x="1858" y="119"/>
                  </a:cubicBezTo>
                  <a:cubicBezTo>
                    <a:pt x="1758" y="98"/>
                    <a:pt x="1666" y="94"/>
                    <a:pt x="1573" y="94"/>
                  </a:cubicBezTo>
                  <a:cubicBezTo>
                    <a:pt x="1511" y="94"/>
                    <a:pt x="1448" y="96"/>
                    <a:pt x="1381" y="96"/>
                  </a:cubicBezTo>
                  <a:cubicBezTo>
                    <a:pt x="1366" y="94"/>
                    <a:pt x="1350" y="93"/>
                    <a:pt x="1334" y="93"/>
                  </a:cubicBezTo>
                  <a:cubicBezTo>
                    <a:pt x="1298" y="93"/>
                    <a:pt x="1262" y="96"/>
                    <a:pt x="1226" y="96"/>
                  </a:cubicBezTo>
                  <a:cubicBezTo>
                    <a:pt x="1155" y="96"/>
                    <a:pt x="1086" y="86"/>
                    <a:pt x="1024" y="24"/>
                  </a:cubicBezTo>
                  <a:cubicBezTo>
                    <a:pt x="965" y="36"/>
                    <a:pt x="917" y="36"/>
                    <a:pt x="870" y="36"/>
                  </a:cubicBezTo>
                  <a:cubicBezTo>
                    <a:pt x="870" y="60"/>
                    <a:pt x="858" y="60"/>
                    <a:pt x="810" y="60"/>
                  </a:cubicBezTo>
                  <a:cubicBezTo>
                    <a:pt x="786" y="60"/>
                    <a:pt x="750" y="36"/>
                    <a:pt x="727" y="12"/>
                  </a:cubicBezTo>
                  <a:cubicBezTo>
                    <a:pt x="667" y="0"/>
                    <a:pt x="619"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35"/>
            <p:cNvSpPr/>
            <p:nvPr/>
          </p:nvSpPr>
          <p:spPr>
            <a:xfrm>
              <a:off x="5991225" y="3534800"/>
              <a:ext cx="40200" cy="11625"/>
            </a:xfrm>
            <a:custGeom>
              <a:avLst/>
              <a:gdLst/>
              <a:ahLst/>
              <a:cxnLst/>
              <a:rect l="l" t="t" r="r" b="b"/>
              <a:pathLst>
                <a:path w="1608" h="465" extrusionOk="0">
                  <a:moveTo>
                    <a:pt x="476" y="0"/>
                  </a:moveTo>
                  <a:cubicBezTo>
                    <a:pt x="444" y="115"/>
                    <a:pt x="396" y="151"/>
                    <a:pt x="335" y="151"/>
                  </a:cubicBezTo>
                  <a:cubicBezTo>
                    <a:pt x="283" y="151"/>
                    <a:pt x="221" y="123"/>
                    <a:pt x="155" y="95"/>
                  </a:cubicBezTo>
                  <a:cubicBezTo>
                    <a:pt x="71" y="143"/>
                    <a:pt x="12" y="203"/>
                    <a:pt x="0" y="298"/>
                  </a:cubicBezTo>
                  <a:cubicBezTo>
                    <a:pt x="228" y="430"/>
                    <a:pt x="460" y="444"/>
                    <a:pt x="697" y="444"/>
                  </a:cubicBezTo>
                  <a:cubicBezTo>
                    <a:pt x="763" y="444"/>
                    <a:pt x="829" y="443"/>
                    <a:pt x="895" y="443"/>
                  </a:cubicBezTo>
                  <a:cubicBezTo>
                    <a:pt x="977" y="443"/>
                    <a:pt x="1060" y="445"/>
                    <a:pt x="1143" y="453"/>
                  </a:cubicBezTo>
                  <a:cubicBezTo>
                    <a:pt x="1310" y="417"/>
                    <a:pt x="1500" y="464"/>
                    <a:pt x="1607" y="286"/>
                  </a:cubicBezTo>
                  <a:cubicBezTo>
                    <a:pt x="1560" y="226"/>
                    <a:pt x="1500" y="179"/>
                    <a:pt x="1441" y="119"/>
                  </a:cubicBezTo>
                  <a:cubicBezTo>
                    <a:pt x="1317" y="119"/>
                    <a:pt x="1194" y="140"/>
                    <a:pt x="1075" y="140"/>
                  </a:cubicBezTo>
                  <a:cubicBezTo>
                    <a:pt x="940" y="140"/>
                    <a:pt x="810" y="114"/>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35"/>
            <p:cNvSpPr/>
            <p:nvPr/>
          </p:nvSpPr>
          <p:spPr>
            <a:xfrm>
              <a:off x="5693650" y="3512225"/>
              <a:ext cx="32975" cy="10375"/>
            </a:xfrm>
            <a:custGeom>
              <a:avLst/>
              <a:gdLst/>
              <a:ahLst/>
              <a:cxnLst/>
              <a:rect l="l" t="t" r="r" b="b"/>
              <a:pathLst>
                <a:path w="1319" h="415" extrusionOk="0">
                  <a:moveTo>
                    <a:pt x="113" y="1"/>
                  </a:moveTo>
                  <a:cubicBezTo>
                    <a:pt x="14" y="1"/>
                    <a:pt x="1" y="69"/>
                    <a:pt x="21" y="177"/>
                  </a:cubicBezTo>
                  <a:cubicBezTo>
                    <a:pt x="238" y="313"/>
                    <a:pt x="476" y="373"/>
                    <a:pt x="724" y="373"/>
                  </a:cubicBezTo>
                  <a:cubicBezTo>
                    <a:pt x="802" y="373"/>
                    <a:pt x="881" y="367"/>
                    <a:pt x="961" y="355"/>
                  </a:cubicBezTo>
                  <a:lnTo>
                    <a:pt x="1140" y="403"/>
                  </a:lnTo>
                  <a:cubicBezTo>
                    <a:pt x="1187" y="403"/>
                    <a:pt x="1247" y="415"/>
                    <a:pt x="1306" y="415"/>
                  </a:cubicBezTo>
                  <a:cubicBezTo>
                    <a:pt x="1318" y="332"/>
                    <a:pt x="1318" y="236"/>
                    <a:pt x="1318" y="153"/>
                  </a:cubicBezTo>
                  <a:cubicBezTo>
                    <a:pt x="1211" y="117"/>
                    <a:pt x="1128" y="93"/>
                    <a:pt x="1021" y="58"/>
                  </a:cubicBezTo>
                  <a:cubicBezTo>
                    <a:pt x="1009" y="70"/>
                    <a:pt x="985" y="105"/>
                    <a:pt x="973" y="105"/>
                  </a:cubicBezTo>
                  <a:cubicBezTo>
                    <a:pt x="949" y="82"/>
                    <a:pt x="902" y="70"/>
                    <a:pt x="866" y="58"/>
                  </a:cubicBezTo>
                  <a:cubicBezTo>
                    <a:pt x="652" y="46"/>
                    <a:pt x="413" y="22"/>
                    <a:pt x="187" y="10"/>
                  </a:cubicBezTo>
                  <a:cubicBezTo>
                    <a:pt x="158" y="4"/>
                    <a:pt x="134" y="1"/>
                    <a:pt x="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35"/>
            <p:cNvSpPr/>
            <p:nvPr/>
          </p:nvSpPr>
          <p:spPr>
            <a:xfrm>
              <a:off x="5837325" y="3491625"/>
              <a:ext cx="43175" cy="7475"/>
            </a:xfrm>
            <a:custGeom>
              <a:avLst/>
              <a:gdLst/>
              <a:ahLst/>
              <a:cxnLst/>
              <a:rect l="l" t="t" r="r" b="b"/>
              <a:pathLst>
                <a:path w="1727" h="299" extrusionOk="0">
                  <a:moveTo>
                    <a:pt x="286" y="1"/>
                  </a:moveTo>
                  <a:cubicBezTo>
                    <a:pt x="239" y="60"/>
                    <a:pt x="179" y="108"/>
                    <a:pt x="108" y="108"/>
                  </a:cubicBezTo>
                  <a:cubicBezTo>
                    <a:pt x="60" y="108"/>
                    <a:pt x="36" y="120"/>
                    <a:pt x="0" y="156"/>
                  </a:cubicBezTo>
                  <a:cubicBezTo>
                    <a:pt x="280" y="269"/>
                    <a:pt x="569" y="289"/>
                    <a:pt x="859" y="289"/>
                  </a:cubicBezTo>
                  <a:cubicBezTo>
                    <a:pt x="1029" y="289"/>
                    <a:pt x="1198" y="282"/>
                    <a:pt x="1367" y="282"/>
                  </a:cubicBezTo>
                  <a:cubicBezTo>
                    <a:pt x="1488" y="282"/>
                    <a:pt x="1608" y="286"/>
                    <a:pt x="1727" y="298"/>
                  </a:cubicBezTo>
                  <a:cubicBezTo>
                    <a:pt x="1488" y="163"/>
                    <a:pt x="1244" y="43"/>
                    <a:pt x="983" y="43"/>
                  </a:cubicBezTo>
                  <a:cubicBezTo>
                    <a:pt x="854" y="43"/>
                    <a:pt x="722" y="73"/>
                    <a:pt x="584" y="144"/>
                  </a:cubicBezTo>
                  <a:cubicBezTo>
                    <a:pt x="524" y="96"/>
                    <a:pt x="477" y="48"/>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35"/>
            <p:cNvSpPr/>
            <p:nvPr/>
          </p:nvSpPr>
          <p:spPr>
            <a:xfrm>
              <a:off x="5676300" y="3502650"/>
              <a:ext cx="14600" cy="10725"/>
            </a:xfrm>
            <a:custGeom>
              <a:avLst/>
              <a:gdLst/>
              <a:ahLst/>
              <a:cxnLst/>
              <a:rect l="l" t="t" r="r" b="b"/>
              <a:pathLst>
                <a:path w="584" h="429" extrusionOk="0">
                  <a:moveTo>
                    <a:pt x="286" y="0"/>
                  </a:moveTo>
                  <a:lnTo>
                    <a:pt x="286" y="0"/>
                  </a:lnTo>
                  <a:cubicBezTo>
                    <a:pt x="0" y="250"/>
                    <a:pt x="274" y="322"/>
                    <a:pt x="417" y="429"/>
                  </a:cubicBezTo>
                  <a:cubicBezTo>
                    <a:pt x="476" y="381"/>
                    <a:pt x="572" y="357"/>
                    <a:pt x="584" y="262"/>
                  </a:cubicBezTo>
                  <a:cubicBezTo>
                    <a:pt x="572" y="215"/>
                    <a:pt x="548" y="191"/>
                    <a:pt x="536" y="143"/>
                  </a:cubicBezTo>
                  <a:cubicBezTo>
                    <a:pt x="429" y="131"/>
                    <a:pt x="345" y="84"/>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35"/>
            <p:cNvSpPr/>
            <p:nvPr/>
          </p:nvSpPr>
          <p:spPr>
            <a:xfrm>
              <a:off x="5686700" y="3509200"/>
              <a:ext cx="11650" cy="7450"/>
            </a:xfrm>
            <a:custGeom>
              <a:avLst/>
              <a:gdLst/>
              <a:ahLst/>
              <a:cxnLst/>
              <a:rect l="l" t="t" r="r" b="b"/>
              <a:pathLst>
                <a:path w="466" h="298" extrusionOk="0">
                  <a:moveTo>
                    <a:pt x="168" y="0"/>
                  </a:moveTo>
                  <a:lnTo>
                    <a:pt x="1" y="167"/>
                  </a:lnTo>
                  <a:cubicBezTo>
                    <a:pt x="108" y="214"/>
                    <a:pt x="215" y="250"/>
                    <a:pt x="299" y="298"/>
                  </a:cubicBezTo>
                  <a:lnTo>
                    <a:pt x="465" y="131"/>
                  </a:lnTo>
                  <a:cubicBezTo>
                    <a:pt x="394" y="36"/>
                    <a:pt x="287" y="12"/>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35"/>
            <p:cNvSpPr/>
            <p:nvPr/>
          </p:nvSpPr>
          <p:spPr>
            <a:xfrm>
              <a:off x="5730175" y="3520350"/>
              <a:ext cx="14300" cy="4275"/>
            </a:xfrm>
            <a:custGeom>
              <a:avLst/>
              <a:gdLst/>
              <a:ahLst/>
              <a:cxnLst/>
              <a:rect l="l" t="t" r="r" b="b"/>
              <a:pathLst>
                <a:path w="572" h="171" extrusionOk="0">
                  <a:moveTo>
                    <a:pt x="291" y="1"/>
                  </a:moveTo>
                  <a:cubicBezTo>
                    <a:pt x="199" y="1"/>
                    <a:pt x="104" y="45"/>
                    <a:pt x="0" y="126"/>
                  </a:cubicBezTo>
                  <a:cubicBezTo>
                    <a:pt x="90" y="161"/>
                    <a:pt x="185" y="170"/>
                    <a:pt x="282" y="170"/>
                  </a:cubicBezTo>
                  <a:cubicBezTo>
                    <a:pt x="378" y="170"/>
                    <a:pt x="476" y="161"/>
                    <a:pt x="572" y="161"/>
                  </a:cubicBezTo>
                  <a:cubicBezTo>
                    <a:pt x="480" y="51"/>
                    <a:pt x="388"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35"/>
            <p:cNvSpPr/>
            <p:nvPr/>
          </p:nvSpPr>
          <p:spPr>
            <a:xfrm>
              <a:off x="5717675" y="3520800"/>
              <a:ext cx="4475" cy="1450"/>
            </a:xfrm>
            <a:custGeom>
              <a:avLst/>
              <a:gdLst/>
              <a:ahLst/>
              <a:cxnLst/>
              <a:rect l="l" t="t" r="r" b="b"/>
              <a:pathLst>
                <a:path w="179" h="58" extrusionOk="0">
                  <a:moveTo>
                    <a:pt x="0" y="1"/>
                  </a:moveTo>
                  <a:lnTo>
                    <a:pt x="0" y="1"/>
                  </a:lnTo>
                  <a:cubicBezTo>
                    <a:pt x="44" y="35"/>
                    <a:pt x="81" y="57"/>
                    <a:pt x="126" y="57"/>
                  </a:cubicBezTo>
                  <a:cubicBezTo>
                    <a:pt x="142" y="57"/>
                    <a:pt x="160" y="55"/>
                    <a:pt x="179" y="48"/>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35"/>
            <p:cNvSpPr/>
            <p:nvPr/>
          </p:nvSpPr>
          <p:spPr>
            <a:xfrm>
              <a:off x="6199575" y="3507700"/>
              <a:ext cx="4475" cy="1225"/>
            </a:xfrm>
            <a:custGeom>
              <a:avLst/>
              <a:gdLst/>
              <a:ahLst/>
              <a:cxnLst/>
              <a:rect l="l" t="t" r="r" b="b"/>
              <a:pathLst>
                <a:path w="179" h="49" extrusionOk="0">
                  <a:moveTo>
                    <a:pt x="119" y="1"/>
                  </a:moveTo>
                  <a:cubicBezTo>
                    <a:pt x="72" y="13"/>
                    <a:pt x="36" y="36"/>
                    <a:pt x="0" y="48"/>
                  </a:cubicBezTo>
                  <a:lnTo>
                    <a:pt x="179" y="48"/>
                  </a:lnTo>
                  <a:cubicBezTo>
                    <a:pt x="143" y="36"/>
                    <a:pt x="131"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35"/>
            <p:cNvSpPr/>
            <p:nvPr/>
          </p:nvSpPr>
          <p:spPr>
            <a:xfrm>
              <a:off x="5940025" y="3486375"/>
              <a:ext cx="49725" cy="13100"/>
            </a:xfrm>
            <a:custGeom>
              <a:avLst/>
              <a:gdLst/>
              <a:ahLst/>
              <a:cxnLst/>
              <a:rect l="l" t="t" r="r" b="b"/>
              <a:pathLst>
                <a:path w="1989" h="524" extrusionOk="0">
                  <a:moveTo>
                    <a:pt x="1115" y="1"/>
                  </a:moveTo>
                  <a:cubicBezTo>
                    <a:pt x="952" y="1"/>
                    <a:pt x="789" y="8"/>
                    <a:pt x="619" y="8"/>
                  </a:cubicBezTo>
                  <a:lnTo>
                    <a:pt x="203" y="8"/>
                  </a:lnTo>
                  <a:cubicBezTo>
                    <a:pt x="119" y="8"/>
                    <a:pt x="60" y="32"/>
                    <a:pt x="24" y="80"/>
                  </a:cubicBezTo>
                  <a:cubicBezTo>
                    <a:pt x="24" y="115"/>
                    <a:pt x="0" y="139"/>
                    <a:pt x="0" y="163"/>
                  </a:cubicBezTo>
                  <a:cubicBezTo>
                    <a:pt x="24" y="223"/>
                    <a:pt x="48" y="294"/>
                    <a:pt x="95" y="330"/>
                  </a:cubicBezTo>
                  <a:cubicBezTo>
                    <a:pt x="143" y="377"/>
                    <a:pt x="191" y="413"/>
                    <a:pt x="250" y="425"/>
                  </a:cubicBezTo>
                  <a:cubicBezTo>
                    <a:pt x="345" y="437"/>
                    <a:pt x="441" y="437"/>
                    <a:pt x="512" y="496"/>
                  </a:cubicBezTo>
                  <a:lnTo>
                    <a:pt x="631" y="496"/>
                  </a:lnTo>
                  <a:cubicBezTo>
                    <a:pt x="631" y="485"/>
                    <a:pt x="655" y="485"/>
                    <a:pt x="691" y="461"/>
                  </a:cubicBezTo>
                  <a:cubicBezTo>
                    <a:pt x="697" y="458"/>
                    <a:pt x="704" y="456"/>
                    <a:pt x="712" y="456"/>
                  </a:cubicBezTo>
                  <a:cubicBezTo>
                    <a:pt x="738" y="456"/>
                    <a:pt x="771" y="470"/>
                    <a:pt x="798" y="496"/>
                  </a:cubicBezTo>
                  <a:lnTo>
                    <a:pt x="1215" y="496"/>
                  </a:lnTo>
                  <a:cubicBezTo>
                    <a:pt x="1280" y="514"/>
                    <a:pt x="1349" y="523"/>
                    <a:pt x="1421" y="523"/>
                  </a:cubicBezTo>
                  <a:cubicBezTo>
                    <a:pt x="1494" y="523"/>
                    <a:pt x="1572" y="514"/>
                    <a:pt x="1655" y="496"/>
                  </a:cubicBezTo>
                  <a:lnTo>
                    <a:pt x="1786" y="496"/>
                  </a:lnTo>
                  <a:cubicBezTo>
                    <a:pt x="1988" y="163"/>
                    <a:pt x="1703" y="115"/>
                    <a:pt x="1488" y="20"/>
                  </a:cubicBezTo>
                  <a:cubicBezTo>
                    <a:pt x="1361" y="5"/>
                    <a:pt x="1238" y="1"/>
                    <a:pt x="1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35"/>
            <p:cNvSpPr/>
            <p:nvPr/>
          </p:nvSpPr>
          <p:spPr>
            <a:xfrm>
              <a:off x="5884650" y="3482550"/>
              <a:ext cx="37225" cy="15950"/>
            </a:xfrm>
            <a:custGeom>
              <a:avLst/>
              <a:gdLst/>
              <a:ahLst/>
              <a:cxnLst/>
              <a:rect l="l" t="t" r="r" b="b"/>
              <a:pathLst>
                <a:path w="1489" h="638" extrusionOk="0">
                  <a:moveTo>
                    <a:pt x="389" y="0"/>
                  </a:moveTo>
                  <a:cubicBezTo>
                    <a:pt x="303" y="0"/>
                    <a:pt x="221" y="19"/>
                    <a:pt x="155" y="102"/>
                  </a:cubicBezTo>
                  <a:cubicBezTo>
                    <a:pt x="1" y="328"/>
                    <a:pt x="96" y="459"/>
                    <a:pt x="334" y="507"/>
                  </a:cubicBezTo>
                  <a:cubicBezTo>
                    <a:pt x="513" y="542"/>
                    <a:pt x="715" y="471"/>
                    <a:pt x="870" y="638"/>
                  </a:cubicBezTo>
                  <a:lnTo>
                    <a:pt x="965" y="638"/>
                  </a:lnTo>
                  <a:cubicBezTo>
                    <a:pt x="1132" y="542"/>
                    <a:pt x="1358" y="578"/>
                    <a:pt x="1465" y="399"/>
                  </a:cubicBezTo>
                  <a:cubicBezTo>
                    <a:pt x="1477" y="340"/>
                    <a:pt x="1489" y="280"/>
                    <a:pt x="1477" y="221"/>
                  </a:cubicBezTo>
                  <a:cubicBezTo>
                    <a:pt x="1429" y="149"/>
                    <a:pt x="1370" y="90"/>
                    <a:pt x="1286" y="42"/>
                  </a:cubicBezTo>
                  <a:cubicBezTo>
                    <a:pt x="1234" y="23"/>
                    <a:pt x="1185" y="14"/>
                    <a:pt x="1136" y="14"/>
                  </a:cubicBezTo>
                  <a:cubicBezTo>
                    <a:pt x="1096" y="14"/>
                    <a:pt x="1055" y="20"/>
                    <a:pt x="1013" y="30"/>
                  </a:cubicBezTo>
                  <a:cubicBezTo>
                    <a:pt x="983" y="54"/>
                    <a:pt x="952" y="62"/>
                    <a:pt x="921" y="62"/>
                  </a:cubicBezTo>
                  <a:cubicBezTo>
                    <a:pt x="841" y="62"/>
                    <a:pt x="760" y="7"/>
                    <a:pt x="691" y="7"/>
                  </a:cubicBezTo>
                  <a:cubicBezTo>
                    <a:pt x="665" y="12"/>
                    <a:pt x="638" y="14"/>
                    <a:pt x="610" y="14"/>
                  </a:cubicBezTo>
                  <a:cubicBezTo>
                    <a:pt x="538" y="14"/>
                    <a:pt x="462"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35"/>
            <p:cNvSpPr/>
            <p:nvPr/>
          </p:nvSpPr>
          <p:spPr>
            <a:xfrm>
              <a:off x="6045375" y="3491625"/>
              <a:ext cx="28275" cy="10975"/>
            </a:xfrm>
            <a:custGeom>
              <a:avLst/>
              <a:gdLst/>
              <a:ahLst/>
              <a:cxnLst/>
              <a:rect l="l" t="t" r="r" b="b"/>
              <a:pathLst>
                <a:path w="1131" h="439" extrusionOk="0">
                  <a:moveTo>
                    <a:pt x="156" y="1"/>
                  </a:moveTo>
                  <a:cubicBezTo>
                    <a:pt x="132" y="25"/>
                    <a:pt x="120" y="36"/>
                    <a:pt x="108" y="84"/>
                  </a:cubicBezTo>
                  <a:cubicBezTo>
                    <a:pt x="72" y="120"/>
                    <a:pt x="49" y="179"/>
                    <a:pt x="37" y="227"/>
                  </a:cubicBezTo>
                  <a:cubicBezTo>
                    <a:pt x="13" y="263"/>
                    <a:pt x="13" y="275"/>
                    <a:pt x="1" y="298"/>
                  </a:cubicBezTo>
                  <a:cubicBezTo>
                    <a:pt x="138" y="411"/>
                    <a:pt x="287" y="438"/>
                    <a:pt x="439" y="438"/>
                  </a:cubicBezTo>
                  <a:cubicBezTo>
                    <a:pt x="575" y="438"/>
                    <a:pt x="714" y="417"/>
                    <a:pt x="849" y="417"/>
                  </a:cubicBezTo>
                  <a:cubicBezTo>
                    <a:pt x="864" y="417"/>
                    <a:pt x="879" y="417"/>
                    <a:pt x="894" y="417"/>
                  </a:cubicBezTo>
                  <a:cubicBezTo>
                    <a:pt x="907" y="420"/>
                    <a:pt x="921" y="421"/>
                    <a:pt x="934" y="421"/>
                  </a:cubicBezTo>
                  <a:cubicBezTo>
                    <a:pt x="1038" y="421"/>
                    <a:pt x="1131" y="342"/>
                    <a:pt x="1120" y="215"/>
                  </a:cubicBezTo>
                  <a:cubicBezTo>
                    <a:pt x="1096" y="60"/>
                    <a:pt x="1001" y="25"/>
                    <a:pt x="870" y="25"/>
                  </a:cubicBezTo>
                  <a:cubicBezTo>
                    <a:pt x="632" y="1"/>
                    <a:pt x="394"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35"/>
            <p:cNvSpPr/>
            <p:nvPr/>
          </p:nvSpPr>
          <p:spPr>
            <a:xfrm>
              <a:off x="6012950" y="3489850"/>
              <a:ext cx="30375" cy="11925"/>
            </a:xfrm>
            <a:custGeom>
              <a:avLst/>
              <a:gdLst/>
              <a:ahLst/>
              <a:cxnLst/>
              <a:rect l="l" t="t" r="r" b="b"/>
              <a:pathLst>
                <a:path w="1215" h="477" extrusionOk="0">
                  <a:moveTo>
                    <a:pt x="294" y="0"/>
                  </a:moveTo>
                  <a:cubicBezTo>
                    <a:pt x="181" y="0"/>
                    <a:pt x="77" y="49"/>
                    <a:pt x="0" y="227"/>
                  </a:cubicBezTo>
                  <a:lnTo>
                    <a:pt x="155" y="369"/>
                  </a:lnTo>
                  <a:cubicBezTo>
                    <a:pt x="238" y="453"/>
                    <a:pt x="357" y="429"/>
                    <a:pt x="453" y="477"/>
                  </a:cubicBezTo>
                  <a:cubicBezTo>
                    <a:pt x="595" y="465"/>
                    <a:pt x="738" y="465"/>
                    <a:pt x="881" y="465"/>
                  </a:cubicBezTo>
                  <a:cubicBezTo>
                    <a:pt x="976" y="417"/>
                    <a:pt x="1096" y="429"/>
                    <a:pt x="1167" y="369"/>
                  </a:cubicBezTo>
                  <a:cubicBezTo>
                    <a:pt x="1215" y="310"/>
                    <a:pt x="1215" y="250"/>
                    <a:pt x="1179" y="191"/>
                  </a:cubicBezTo>
                  <a:cubicBezTo>
                    <a:pt x="1112" y="95"/>
                    <a:pt x="1037" y="38"/>
                    <a:pt x="936" y="38"/>
                  </a:cubicBezTo>
                  <a:cubicBezTo>
                    <a:pt x="911" y="38"/>
                    <a:pt x="885" y="41"/>
                    <a:pt x="857" y="48"/>
                  </a:cubicBezTo>
                  <a:cubicBezTo>
                    <a:pt x="817" y="67"/>
                    <a:pt x="774" y="75"/>
                    <a:pt x="730" y="75"/>
                  </a:cubicBezTo>
                  <a:cubicBezTo>
                    <a:pt x="589" y="75"/>
                    <a:pt x="434"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35"/>
            <p:cNvSpPr/>
            <p:nvPr/>
          </p:nvSpPr>
          <p:spPr>
            <a:xfrm>
              <a:off x="5989725" y="3486350"/>
              <a:ext cx="22350" cy="14600"/>
            </a:xfrm>
            <a:custGeom>
              <a:avLst/>
              <a:gdLst/>
              <a:ahLst/>
              <a:cxnLst/>
              <a:rect l="l" t="t" r="r" b="b"/>
              <a:pathLst>
                <a:path w="894" h="584" extrusionOk="0">
                  <a:moveTo>
                    <a:pt x="371" y="0"/>
                  </a:moveTo>
                  <a:cubicBezTo>
                    <a:pt x="274" y="0"/>
                    <a:pt x="179" y="15"/>
                    <a:pt x="84" y="33"/>
                  </a:cubicBezTo>
                  <a:cubicBezTo>
                    <a:pt x="12" y="152"/>
                    <a:pt x="0" y="259"/>
                    <a:pt x="84" y="367"/>
                  </a:cubicBezTo>
                  <a:cubicBezTo>
                    <a:pt x="155" y="450"/>
                    <a:pt x="298" y="426"/>
                    <a:pt x="370" y="509"/>
                  </a:cubicBezTo>
                  <a:cubicBezTo>
                    <a:pt x="441" y="557"/>
                    <a:pt x="515" y="584"/>
                    <a:pt x="588" y="584"/>
                  </a:cubicBezTo>
                  <a:cubicBezTo>
                    <a:pt x="661" y="584"/>
                    <a:pt x="733" y="557"/>
                    <a:pt x="798" y="497"/>
                  </a:cubicBezTo>
                  <a:lnTo>
                    <a:pt x="798" y="367"/>
                  </a:lnTo>
                  <a:cubicBezTo>
                    <a:pt x="893" y="188"/>
                    <a:pt x="739" y="152"/>
                    <a:pt x="655" y="69"/>
                  </a:cubicBezTo>
                  <a:lnTo>
                    <a:pt x="667" y="57"/>
                  </a:lnTo>
                  <a:cubicBezTo>
                    <a:pt x="566" y="15"/>
                    <a:pt x="468" y="0"/>
                    <a:pt x="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35"/>
            <p:cNvSpPr/>
            <p:nvPr/>
          </p:nvSpPr>
          <p:spPr>
            <a:xfrm>
              <a:off x="6006100" y="3488050"/>
              <a:ext cx="30375" cy="8275"/>
            </a:xfrm>
            <a:custGeom>
              <a:avLst/>
              <a:gdLst/>
              <a:ahLst/>
              <a:cxnLst/>
              <a:rect l="l" t="t" r="r" b="b"/>
              <a:pathLst>
                <a:path w="1215" h="331" extrusionOk="0">
                  <a:moveTo>
                    <a:pt x="0" y="1"/>
                  </a:moveTo>
                  <a:cubicBezTo>
                    <a:pt x="60" y="108"/>
                    <a:pt x="96" y="191"/>
                    <a:pt x="143" y="299"/>
                  </a:cubicBezTo>
                  <a:cubicBezTo>
                    <a:pt x="167" y="293"/>
                    <a:pt x="191" y="290"/>
                    <a:pt x="213" y="290"/>
                  </a:cubicBezTo>
                  <a:cubicBezTo>
                    <a:pt x="235" y="290"/>
                    <a:pt x="256" y="293"/>
                    <a:pt x="274" y="299"/>
                  </a:cubicBezTo>
                  <a:cubicBezTo>
                    <a:pt x="368" y="192"/>
                    <a:pt x="461" y="142"/>
                    <a:pt x="558" y="142"/>
                  </a:cubicBezTo>
                  <a:cubicBezTo>
                    <a:pt x="647" y="142"/>
                    <a:pt x="737" y="183"/>
                    <a:pt x="834" y="263"/>
                  </a:cubicBezTo>
                  <a:cubicBezTo>
                    <a:pt x="890" y="312"/>
                    <a:pt x="933" y="331"/>
                    <a:pt x="969" y="331"/>
                  </a:cubicBezTo>
                  <a:cubicBezTo>
                    <a:pt x="1054" y="331"/>
                    <a:pt x="1093" y="219"/>
                    <a:pt x="1143" y="144"/>
                  </a:cubicBezTo>
                  <a:cubicBezTo>
                    <a:pt x="1203" y="120"/>
                    <a:pt x="1215" y="72"/>
                    <a:pt x="1143" y="25"/>
                  </a:cubicBezTo>
                  <a:cubicBezTo>
                    <a:pt x="750" y="13"/>
                    <a:pt x="38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35"/>
            <p:cNvSpPr/>
            <p:nvPr/>
          </p:nvSpPr>
          <p:spPr>
            <a:xfrm>
              <a:off x="5917700" y="3486450"/>
              <a:ext cx="19375" cy="12350"/>
            </a:xfrm>
            <a:custGeom>
              <a:avLst/>
              <a:gdLst/>
              <a:ahLst/>
              <a:cxnLst/>
              <a:rect l="l" t="t" r="r" b="b"/>
              <a:pathLst>
                <a:path w="775" h="494" extrusionOk="0">
                  <a:moveTo>
                    <a:pt x="318" y="1"/>
                  </a:moveTo>
                  <a:cubicBezTo>
                    <a:pt x="239" y="1"/>
                    <a:pt x="163" y="15"/>
                    <a:pt x="95" y="77"/>
                  </a:cubicBezTo>
                  <a:lnTo>
                    <a:pt x="95" y="208"/>
                  </a:lnTo>
                  <a:cubicBezTo>
                    <a:pt x="0" y="386"/>
                    <a:pt x="155" y="422"/>
                    <a:pt x="238" y="493"/>
                  </a:cubicBezTo>
                  <a:lnTo>
                    <a:pt x="500" y="493"/>
                  </a:lnTo>
                  <a:cubicBezTo>
                    <a:pt x="560" y="446"/>
                    <a:pt x="595" y="410"/>
                    <a:pt x="643" y="351"/>
                  </a:cubicBezTo>
                  <a:cubicBezTo>
                    <a:pt x="703" y="208"/>
                    <a:pt x="774" y="77"/>
                    <a:pt x="584" y="5"/>
                  </a:cubicBezTo>
                  <a:cubicBezTo>
                    <a:pt x="560" y="9"/>
                    <a:pt x="536" y="10"/>
                    <a:pt x="513" y="10"/>
                  </a:cubicBezTo>
                  <a:cubicBezTo>
                    <a:pt x="447" y="10"/>
                    <a:pt x="382" y="1"/>
                    <a:pt x="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35"/>
            <p:cNvSpPr/>
            <p:nvPr/>
          </p:nvSpPr>
          <p:spPr>
            <a:xfrm>
              <a:off x="5977225" y="3485975"/>
              <a:ext cx="14900" cy="12525"/>
            </a:xfrm>
            <a:custGeom>
              <a:avLst/>
              <a:gdLst/>
              <a:ahLst/>
              <a:cxnLst/>
              <a:rect l="l" t="t" r="r" b="b"/>
              <a:pathLst>
                <a:path w="596" h="501" extrusionOk="0">
                  <a:moveTo>
                    <a:pt x="307" y="1"/>
                  </a:moveTo>
                  <a:cubicBezTo>
                    <a:pt x="209" y="1"/>
                    <a:pt x="108" y="30"/>
                    <a:pt x="0" y="72"/>
                  </a:cubicBezTo>
                  <a:cubicBezTo>
                    <a:pt x="96" y="215"/>
                    <a:pt x="322" y="274"/>
                    <a:pt x="286" y="501"/>
                  </a:cubicBezTo>
                  <a:cubicBezTo>
                    <a:pt x="393" y="453"/>
                    <a:pt x="477" y="405"/>
                    <a:pt x="584" y="370"/>
                  </a:cubicBezTo>
                  <a:cubicBezTo>
                    <a:pt x="584" y="274"/>
                    <a:pt x="596" y="203"/>
                    <a:pt x="596" y="108"/>
                  </a:cubicBezTo>
                  <a:cubicBezTo>
                    <a:pt x="500" y="30"/>
                    <a:pt x="405"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35"/>
            <p:cNvSpPr/>
            <p:nvPr/>
          </p:nvSpPr>
          <p:spPr>
            <a:xfrm>
              <a:off x="5908750" y="3491625"/>
              <a:ext cx="15225" cy="6875"/>
            </a:xfrm>
            <a:custGeom>
              <a:avLst/>
              <a:gdLst/>
              <a:ahLst/>
              <a:cxnLst/>
              <a:rect l="l" t="t" r="r" b="b"/>
              <a:pathLst>
                <a:path w="609" h="275" extrusionOk="0">
                  <a:moveTo>
                    <a:pt x="453" y="1"/>
                  </a:moveTo>
                  <a:lnTo>
                    <a:pt x="1" y="275"/>
                  </a:lnTo>
                  <a:lnTo>
                    <a:pt x="608" y="275"/>
                  </a:lnTo>
                  <a:cubicBezTo>
                    <a:pt x="561" y="179"/>
                    <a:pt x="513" y="96"/>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35"/>
            <p:cNvSpPr/>
            <p:nvPr/>
          </p:nvSpPr>
          <p:spPr>
            <a:xfrm>
              <a:off x="5970375" y="3497200"/>
              <a:ext cx="10750" cy="4950"/>
            </a:xfrm>
            <a:custGeom>
              <a:avLst/>
              <a:gdLst/>
              <a:ahLst/>
              <a:cxnLst/>
              <a:rect l="l" t="t" r="r" b="b"/>
              <a:pathLst>
                <a:path w="430" h="198" extrusionOk="0">
                  <a:moveTo>
                    <a:pt x="210" y="1"/>
                  </a:moveTo>
                  <a:cubicBezTo>
                    <a:pt x="140" y="1"/>
                    <a:pt x="72" y="22"/>
                    <a:pt x="1" y="63"/>
                  </a:cubicBezTo>
                  <a:cubicBezTo>
                    <a:pt x="66" y="153"/>
                    <a:pt x="135" y="197"/>
                    <a:pt x="206" y="197"/>
                  </a:cubicBezTo>
                  <a:cubicBezTo>
                    <a:pt x="277" y="197"/>
                    <a:pt x="352" y="153"/>
                    <a:pt x="429" y="63"/>
                  </a:cubicBezTo>
                  <a:cubicBezTo>
                    <a:pt x="352" y="22"/>
                    <a:pt x="280"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35"/>
            <p:cNvSpPr/>
            <p:nvPr/>
          </p:nvSpPr>
          <p:spPr>
            <a:xfrm>
              <a:off x="6034675" y="3488350"/>
              <a:ext cx="14000" cy="6875"/>
            </a:xfrm>
            <a:custGeom>
              <a:avLst/>
              <a:gdLst/>
              <a:ahLst/>
              <a:cxnLst/>
              <a:rect l="l" t="t" r="r" b="b"/>
              <a:pathLst>
                <a:path w="560" h="275" extrusionOk="0">
                  <a:moveTo>
                    <a:pt x="560" y="1"/>
                  </a:moveTo>
                  <a:cubicBezTo>
                    <a:pt x="381" y="1"/>
                    <a:pt x="191" y="13"/>
                    <a:pt x="0" y="13"/>
                  </a:cubicBezTo>
                  <a:lnTo>
                    <a:pt x="0" y="132"/>
                  </a:lnTo>
                  <a:cubicBezTo>
                    <a:pt x="107" y="179"/>
                    <a:pt x="191" y="227"/>
                    <a:pt x="262" y="275"/>
                  </a:cubicBezTo>
                  <a:lnTo>
                    <a:pt x="358" y="275"/>
                  </a:lnTo>
                  <a:cubicBezTo>
                    <a:pt x="441" y="251"/>
                    <a:pt x="500" y="215"/>
                    <a:pt x="560" y="132"/>
                  </a:cubicBezTo>
                  <a:lnTo>
                    <a:pt x="5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35"/>
            <p:cNvSpPr/>
            <p:nvPr/>
          </p:nvSpPr>
          <p:spPr>
            <a:xfrm>
              <a:off x="5998950" y="3498475"/>
              <a:ext cx="10750" cy="3750"/>
            </a:xfrm>
            <a:custGeom>
              <a:avLst/>
              <a:gdLst/>
              <a:ahLst/>
              <a:cxnLst/>
              <a:rect l="l" t="t" r="r" b="b"/>
              <a:pathLst>
                <a:path w="430" h="150" extrusionOk="0">
                  <a:moveTo>
                    <a:pt x="429" y="1"/>
                  </a:moveTo>
                  <a:lnTo>
                    <a:pt x="429" y="1"/>
                  </a:lnTo>
                  <a:cubicBezTo>
                    <a:pt x="286" y="12"/>
                    <a:pt x="143" y="12"/>
                    <a:pt x="1" y="12"/>
                  </a:cubicBezTo>
                  <a:cubicBezTo>
                    <a:pt x="72" y="102"/>
                    <a:pt x="143" y="149"/>
                    <a:pt x="215" y="149"/>
                  </a:cubicBezTo>
                  <a:cubicBezTo>
                    <a:pt x="286" y="149"/>
                    <a:pt x="358" y="102"/>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35"/>
            <p:cNvSpPr/>
            <p:nvPr/>
          </p:nvSpPr>
          <p:spPr>
            <a:xfrm>
              <a:off x="6034975" y="3498775"/>
              <a:ext cx="7150" cy="2950"/>
            </a:xfrm>
            <a:custGeom>
              <a:avLst/>
              <a:gdLst/>
              <a:ahLst/>
              <a:cxnLst/>
              <a:rect l="l" t="t" r="r" b="b"/>
              <a:pathLst>
                <a:path w="286" h="118" extrusionOk="0">
                  <a:moveTo>
                    <a:pt x="286" y="0"/>
                  </a:moveTo>
                  <a:cubicBezTo>
                    <a:pt x="179" y="0"/>
                    <a:pt x="72" y="12"/>
                    <a:pt x="0" y="108"/>
                  </a:cubicBezTo>
                  <a:cubicBezTo>
                    <a:pt x="32" y="114"/>
                    <a:pt x="61" y="118"/>
                    <a:pt x="89" y="118"/>
                  </a:cubicBezTo>
                  <a:cubicBezTo>
                    <a:pt x="168" y="118"/>
                    <a:pt x="233" y="88"/>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35"/>
            <p:cNvSpPr/>
            <p:nvPr/>
          </p:nvSpPr>
          <p:spPr>
            <a:xfrm>
              <a:off x="5991800" y="3495500"/>
              <a:ext cx="7175" cy="3600"/>
            </a:xfrm>
            <a:custGeom>
              <a:avLst/>
              <a:gdLst/>
              <a:ahLst/>
              <a:cxnLst/>
              <a:rect l="l" t="t" r="r" b="b"/>
              <a:pathLst>
                <a:path w="287" h="144" extrusionOk="0">
                  <a:moveTo>
                    <a:pt x="1" y="1"/>
                  </a:moveTo>
                  <a:cubicBezTo>
                    <a:pt x="60" y="108"/>
                    <a:pt x="168" y="131"/>
                    <a:pt x="287" y="143"/>
                  </a:cubicBezTo>
                  <a:cubicBezTo>
                    <a:pt x="227" y="24"/>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35"/>
            <p:cNvSpPr/>
            <p:nvPr/>
          </p:nvSpPr>
          <p:spPr>
            <a:xfrm>
              <a:off x="6016800" y="3498775"/>
              <a:ext cx="7475" cy="2950"/>
            </a:xfrm>
            <a:custGeom>
              <a:avLst/>
              <a:gdLst/>
              <a:ahLst/>
              <a:cxnLst/>
              <a:rect l="l" t="t" r="r" b="b"/>
              <a:pathLst>
                <a:path w="299" h="118" extrusionOk="0">
                  <a:moveTo>
                    <a:pt x="1" y="0"/>
                  </a:moveTo>
                  <a:cubicBezTo>
                    <a:pt x="54" y="88"/>
                    <a:pt x="125" y="118"/>
                    <a:pt x="207" y="118"/>
                  </a:cubicBezTo>
                  <a:cubicBezTo>
                    <a:pt x="237" y="118"/>
                    <a:pt x="267" y="114"/>
                    <a:pt x="299" y="108"/>
                  </a:cubicBezTo>
                  <a:cubicBezTo>
                    <a:pt x="227" y="12"/>
                    <a:pt x="12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35"/>
            <p:cNvSpPr/>
            <p:nvPr/>
          </p:nvSpPr>
          <p:spPr>
            <a:xfrm>
              <a:off x="5943875" y="3495200"/>
              <a:ext cx="8675" cy="3300"/>
            </a:xfrm>
            <a:custGeom>
              <a:avLst/>
              <a:gdLst/>
              <a:ahLst/>
              <a:cxnLst/>
              <a:rect l="l" t="t" r="r" b="b"/>
              <a:pathLst>
                <a:path w="347" h="132" extrusionOk="0">
                  <a:moveTo>
                    <a:pt x="49" y="1"/>
                  </a:moveTo>
                  <a:cubicBezTo>
                    <a:pt x="1" y="36"/>
                    <a:pt x="1" y="84"/>
                    <a:pt x="25" y="132"/>
                  </a:cubicBezTo>
                  <a:lnTo>
                    <a:pt x="346" y="132"/>
                  </a:lnTo>
                  <a:cubicBezTo>
                    <a:pt x="263" y="24"/>
                    <a:pt x="168" y="1"/>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35"/>
            <p:cNvSpPr/>
            <p:nvPr/>
          </p:nvSpPr>
          <p:spPr>
            <a:xfrm>
              <a:off x="5930500" y="3493325"/>
              <a:ext cx="8050" cy="5175"/>
            </a:xfrm>
            <a:custGeom>
              <a:avLst/>
              <a:gdLst/>
              <a:ahLst/>
              <a:cxnLst/>
              <a:rect l="l" t="t" r="r" b="b"/>
              <a:pathLst>
                <a:path w="322" h="207" extrusionOk="0">
                  <a:moveTo>
                    <a:pt x="163" y="0"/>
                  </a:moveTo>
                  <a:cubicBezTo>
                    <a:pt x="109" y="0"/>
                    <a:pt x="56" y="24"/>
                    <a:pt x="12" y="76"/>
                  </a:cubicBezTo>
                  <a:cubicBezTo>
                    <a:pt x="12" y="111"/>
                    <a:pt x="12" y="159"/>
                    <a:pt x="0" y="207"/>
                  </a:cubicBezTo>
                  <a:cubicBezTo>
                    <a:pt x="107" y="207"/>
                    <a:pt x="203" y="207"/>
                    <a:pt x="310" y="195"/>
                  </a:cubicBezTo>
                  <a:cubicBezTo>
                    <a:pt x="322" y="135"/>
                    <a:pt x="310" y="76"/>
                    <a:pt x="262" y="28"/>
                  </a:cubicBezTo>
                  <a:cubicBezTo>
                    <a:pt x="230" y="10"/>
                    <a:pt x="196"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35"/>
            <p:cNvSpPr/>
            <p:nvPr/>
          </p:nvSpPr>
          <p:spPr>
            <a:xfrm>
              <a:off x="5937925" y="3492950"/>
              <a:ext cx="7475" cy="5550"/>
            </a:xfrm>
            <a:custGeom>
              <a:avLst/>
              <a:gdLst/>
              <a:ahLst/>
              <a:cxnLst/>
              <a:rect l="l" t="t" r="r" b="b"/>
              <a:pathLst>
                <a:path w="299" h="222" extrusionOk="0">
                  <a:moveTo>
                    <a:pt x="128" y="0"/>
                  </a:moveTo>
                  <a:cubicBezTo>
                    <a:pt x="98" y="0"/>
                    <a:pt x="71" y="8"/>
                    <a:pt x="48" y="31"/>
                  </a:cubicBezTo>
                  <a:lnTo>
                    <a:pt x="1" y="91"/>
                  </a:lnTo>
                  <a:cubicBezTo>
                    <a:pt x="1" y="126"/>
                    <a:pt x="1" y="174"/>
                    <a:pt x="13" y="222"/>
                  </a:cubicBezTo>
                  <a:cubicBezTo>
                    <a:pt x="108" y="222"/>
                    <a:pt x="179" y="222"/>
                    <a:pt x="287" y="210"/>
                  </a:cubicBezTo>
                  <a:cubicBezTo>
                    <a:pt x="298" y="162"/>
                    <a:pt x="298" y="114"/>
                    <a:pt x="298" y="67"/>
                  </a:cubicBezTo>
                  <a:cubicBezTo>
                    <a:pt x="263" y="43"/>
                    <a:pt x="227" y="31"/>
                    <a:pt x="179" y="7"/>
                  </a:cubicBezTo>
                  <a:cubicBezTo>
                    <a:pt x="162" y="3"/>
                    <a:pt x="145"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35"/>
            <p:cNvSpPr/>
            <p:nvPr/>
          </p:nvSpPr>
          <p:spPr>
            <a:xfrm>
              <a:off x="6042100" y="3494800"/>
              <a:ext cx="4300" cy="4000"/>
            </a:xfrm>
            <a:custGeom>
              <a:avLst/>
              <a:gdLst/>
              <a:ahLst/>
              <a:cxnLst/>
              <a:rect l="l" t="t" r="r" b="b"/>
              <a:pathLst>
                <a:path w="172" h="160" extrusionOk="0">
                  <a:moveTo>
                    <a:pt x="78" y="0"/>
                  </a:moveTo>
                  <a:cubicBezTo>
                    <a:pt x="57" y="0"/>
                    <a:pt x="31" y="6"/>
                    <a:pt x="1" y="17"/>
                  </a:cubicBezTo>
                  <a:lnTo>
                    <a:pt x="1" y="159"/>
                  </a:lnTo>
                  <a:lnTo>
                    <a:pt x="144" y="159"/>
                  </a:lnTo>
                  <a:cubicBezTo>
                    <a:pt x="171" y="59"/>
                    <a:pt x="150"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35"/>
            <p:cNvSpPr/>
            <p:nvPr/>
          </p:nvSpPr>
          <p:spPr>
            <a:xfrm>
              <a:off x="5955800" y="3496700"/>
              <a:ext cx="4175" cy="2025"/>
            </a:xfrm>
            <a:custGeom>
              <a:avLst/>
              <a:gdLst/>
              <a:ahLst/>
              <a:cxnLst/>
              <a:rect l="l" t="t" r="r" b="b"/>
              <a:pathLst>
                <a:path w="167" h="81" extrusionOk="0">
                  <a:moveTo>
                    <a:pt x="84" y="0"/>
                  </a:moveTo>
                  <a:cubicBezTo>
                    <a:pt x="57" y="0"/>
                    <a:pt x="30" y="24"/>
                    <a:pt x="0" y="72"/>
                  </a:cubicBezTo>
                  <a:cubicBezTo>
                    <a:pt x="24" y="78"/>
                    <a:pt x="51" y="80"/>
                    <a:pt x="79" y="80"/>
                  </a:cubicBezTo>
                  <a:cubicBezTo>
                    <a:pt x="107" y="80"/>
                    <a:pt x="137" y="78"/>
                    <a:pt x="167" y="72"/>
                  </a:cubicBezTo>
                  <a:cubicBezTo>
                    <a:pt x="137" y="24"/>
                    <a:pt x="110" y="0"/>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35"/>
            <p:cNvSpPr/>
            <p:nvPr/>
          </p:nvSpPr>
          <p:spPr>
            <a:xfrm>
              <a:off x="5824825" y="3537975"/>
              <a:ext cx="69975" cy="14400"/>
            </a:xfrm>
            <a:custGeom>
              <a:avLst/>
              <a:gdLst/>
              <a:ahLst/>
              <a:cxnLst/>
              <a:rect l="l" t="t" r="r" b="b"/>
              <a:pathLst>
                <a:path w="2799" h="576" extrusionOk="0">
                  <a:moveTo>
                    <a:pt x="265" y="1"/>
                  </a:moveTo>
                  <a:cubicBezTo>
                    <a:pt x="168" y="1"/>
                    <a:pt x="112" y="98"/>
                    <a:pt x="24" y="147"/>
                  </a:cubicBezTo>
                  <a:cubicBezTo>
                    <a:pt x="12" y="171"/>
                    <a:pt x="12" y="206"/>
                    <a:pt x="0" y="230"/>
                  </a:cubicBezTo>
                  <a:cubicBezTo>
                    <a:pt x="12" y="266"/>
                    <a:pt x="48" y="278"/>
                    <a:pt x="60" y="314"/>
                  </a:cubicBezTo>
                  <a:cubicBezTo>
                    <a:pt x="239" y="433"/>
                    <a:pt x="441" y="445"/>
                    <a:pt x="643" y="468"/>
                  </a:cubicBezTo>
                  <a:cubicBezTo>
                    <a:pt x="786" y="511"/>
                    <a:pt x="931" y="523"/>
                    <a:pt x="1077" y="523"/>
                  </a:cubicBezTo>
                  <a:cubicBezTo>
                    <a:pt x="1255" y="523"/>
                    <a:pt x="1435" y="505"/>
                    <a:pt x="1613" y="505"/>
                  </a:cubicBezTo>
                  <a:cubicBezTo>
                    <a:pt x="1776" y="505"/>
                    <a:pt x="1937" y="520"/>
                    <a:pt x="2096" y="576"/>
                  </a:cubicBezTo>
                  <a:lnTo>
                    <a:pt x="2203" y="576"/>
                  </a:lnTo>
                  <a:cubicBezTo>
                    <a:pt x="2250" y="542"/>
                    <a:pt x="2305" y="527"/>
                    <a:pt x="2358" y="527"/>
                  </a:cubicBezTo>
                  <a:cubicBezTo>
                    <a:pt x="2400" y="527"/>
                    <a:pt x="2441" y="536"/>
                    <a:pt x="2477" y="552"/>
                  </a:cubicBezTo>
                  <a:cubicBezTo>
                    <a:pt x="2679" y="504"/>
                    <a:pt x="2798" y="433"/>
                    <a:pt x="2644" y="218"/>
                  </a:cubicBezTo>
                  <a:cubicBezTo>
                    <a:pt x="2560" y="206"/>
                    <a:pt x="2465" y="206"/>
                    <a:pt x="2382" y="195"/>
                  </a:cubicBezTo>
                  <a:cubicBezTo>
                    <a:pt x="2382" y="206"/>
                    <a:pt x="2346" y="206"/>
                    <a:pt x="2322" y="218"/>
                  </a:cubicBezTo>
                  <a:cubicBezTo>
                    <a:pt x="2313" y="222"/>
                    <a:pt x="2302" y="223"/>
                    <a:pt x="2292" y="223"/>
                  </a:cubicBezTo>
                  <a:cubicBezTo>
                    <a:pt x="2263" y="223"/>
                    <a:pt x="2232" y="212"/>
                    <a:pt x="2215" y="195"/>
                  </a:cubicBezTo>
                  <a:cubicBezTo>
                    <a:pt x="2215" y="171"/>
                    <a:pt x="2203" y="171"/>
                    <a:pt x="2167" y="159"/>
                  </a:cubicBezTo>
                  <a:cubicBezTo>
                    <a:pt x="2161" y="156"/>
                    <a:pt x="2155" y="154"/>
                    <a:pt x="2148" y="154"/>
                  </a:cubicBezTo>
                  <a:cubicBezTo>
                    <a:pt x="2126" y="154"/>
                    <a:pt x="2102" y="168"/>
                    <a:pt x="2084" y="195"/>
                  </a:cubicBezTo>
                  <a:cubicBezTo>
                    <a:pt x="2054" y="212"/>
                    <a:pt x="2027" y="221"/>
                    <a:pt x="2001" y="221"/>
                  </a:cubicBezTo>
                  <a:cubicBezTo>
                    <a:pt x="1974" y="221"/>
                    <a:pt x="1947" y="212"/>
                    <a:pt x="1917" y="195"/>
                  </a:cubicBezTo>
                  <a:cubicBezTo>
                    <a:pt x="1755" y="119"/>
                    <a:pt x="1585" y="101"/>
                    <a:pt x="1413" y="101"/>
                  </a:cubicBezTo>
                  <a:cubicBezTo>
                    <a:pt x="1253" y="101"/>
                    <a:pt x="1092" y="117"/>
                    <a:pt x="935" y="117"/>
                  </a:cubicBezTo>
                  <a:cubicBezTo>
                    <a:pt x="777" y="117"/>
                    <a:pt x="623" y="102"/>
                    <a:pt x="477" y="40"/>
                  </a:cubicBezTo>
                  <a:cubicBezTo>
                    <a:pt x="429" y="40"/>
                    <a:pt x="381" y="40"/>
                    <a:pt x="334" y="16"/>
                  </a:cubicBezTo>
                  <a:cubicBezTo>
                    <a:pt x="308" y="5"/>
                    <a:pt x="286" y="1"/>
                    <a:pt x="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35"/>
            <p:cNvSpPr/>
            <p:nvPr/>
          </p:nvSpPr>
          <p:spPr>
            <a:xfrm>
              <a:off x="5711125" y="3534800"/>
              <a:ext cx="63125" cy="10675"/>
            </a:xfrm>
            <a:custGeom>
              <a:avLst/>
              <a:gdLst/>
              <a:ahLst/>
              <a:cxnLst/>
              <a:rect l="l" t="t" r="r" b="b"/>
              <a:pathLst>
                <a:path w="2525" h="427" extrusionOk="0">
                  <a:moveTo>
                    <a:pt x="36" y="0"/>
                  </a:moveTo>
                  <a:cubicBezTo>
                    <a:pt x="0" y="167"/>
                    <a:pt x="95" y="203"/>
                    <a:pt x="226" y="214"/>
                  </a:cubicBezTo>
                  <a:lnTo>
                    <a:pt x="1453" y="214"/>
                  </a:lnTo>
                  <a:cubicBezTo>
                    <a:pt x="1350" y="217"/>
                    <a:pt x="1252" y="218"/>
                    <a:pt x="1157" y="218"/>
                  </a:cubicBezTo>
                  <a:cubicBezTo>
                    <a:pt x="987" y="218"/>
                    <a:pt x="828" y="215"/>
                    <a:pt x="672" y="215"/>
                  </a:cubicBezTo>
                  <a:cubicBezTo>
                    <a:pt x="530" y="215"/>
                    <a:pt x="391" y="218"/>
                    <a:pt x="250" y="226"/>
                  </a:cubicBezTo>
                  <a:cubicBezTo>
                    <a:pt x="226" y="262"/>
                    <a:pt x="203" y="286"/>
                    <a:pt x="167" y="322"/>
                  </a:cubicBezTo>
                  <a:cubicBezTo>
                    <a:pt x="577" y="405"/>
                    <a:pt x="990" y="426"/>
                    <a:pt x="1405" y="426"/>
                  </a:cubicBezTo>
                  <a:cubicBezTo>
                    <a:pt x="1762" y="426"/>
                    <a:pt x="2119" y="410"/>
                    <a:pt x="2477" y="405"/>
                  </a:cubicBezTo>
                  <a:cubicBezTo>
                    <a:pt x="2524" y="95"/>
                    <a:pt x="2179" y="274"/>
                    <a:pt x="2108" y="119"/>
                  </a:cubicBezTo>
                  <a:cubicBezTo>
                    <a:pt x="2120" y="60"/>
                    <a:pt x="2108" y="24"/>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35"/>
            <p:cNvSpPr/>
            <p:nvPr/>
          </p:nvSpPr>
          <p:spPr>
            <a:xfrm>
              <a:off x="5757725" y="3535375"/>
              <a:ext cx="56400" cy="9850"/>
            </a:xfrm>
            <a:custGeom>
              <a:avLst/>
              <a:gdLst/>
              <a:ahLst/>
              <a:cxnLst/>
              <a:rect l="l" t="t" r="r" b="b"/>
              <a:pathLst>
                <a:path w="2256" h="394" extrusionOk="0">
                  <a:moveTo>
                    <a:pt x="363" y="1"/>
                  </a:moveTo>
                  <a:cubicBezTo>
                    <a:pt x="303" y="13"/>
                    <a:pt x="256" y="37"/>
                    <a:pt x="208" y="84"/>
                  </a:cubicBezTo>
                  <a:cubicBezTo>
                    <a:pt x="148" y="120"/>
                    <a:pt x="53" y="132"/>
                    <a:pt x="29" y="180"/>
                  </a:cubicBezTo>
                  <a:cubicBezTo>
                    <a:pt x="1" y="256"/>
                    <a:pt x="56" y="263"/>
                    <a:pt x="110" y="263"/>
                  </a:cubicBezTo>
                  <a:cubicBezTo>
                    <a:pt x="123" y="263"/>
                    <a:pt x="136" y="263"/>
                    <a:pt x="148" y="263"/>
                  </a:cubicBezTo>
                  <a:cubicBezTo>
                    <a:pt x="315" y="275"/>
                    <a:pt x="494" y="239"/>
                    <a:pt x="613" y="382"/>
                  </a:cubicBezTo>
                  <a:cubicBezTo>
                    <a:pt x="1041" y="382"/>
                    <a:pt x="1482" y="382"/>
                    <a:pt x="1922" y="394"/>
                  </a:cubicBezTo>
                  <a:cubicBezTo>
                    <a:pt x="2018" y="310"/>
                    <a:pt x="2149" y="358"/>
                    <a:pt x="2232" y="299"/>
                  </a:cubicBezTo>
                  <a:cubicBezTo>
                    <a:pt x="2256" y="251"/>
                    <a:pt x="2232" y="191"/>
                    <a:pt x="2196" y="156"/>
                  </a:cubicBezTo>
                  <a:lnTo>
                    <a:pt x="2208" y="120"/>
                  </a:lnTo>
                  <a:cubicBezTo>
                    <a:pt x="2053" y="25"/>
                    <a:pt x="1875" y="84"/>
                    <a:pt x="1732" y="13"/>
                  </a:cubicBezTo>
                  <a:lnTo>
                    <a:pt x="1672" y="13"/>
                  </a:lnTo>
                  <a:cubicBezTo>
                    <a:pt x="1464" y="43"/>
                    <a:pt x="1259" y="60"/>
                    <a:pt x="1055" y="60"/>
                  </a:cubicBezTo>
                  <a:cubicBezTo>
                    <a:pt x="851" y="60"/>
                    <a:pt x="648" y="43"/>
                    <a:pt x="4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35"/>
            <p:cNvSpPr/>
            <p:nvPr/>
          </p:nvSpPr>
          <p:spPr>
            <a:xfrm>
              <a:off x="5678075" y="3534500"/>
              <a:ext cx="39325" cy="8050"/>
            </a:xfrm>
            <a:custGeom>
              <a:avLst/>
              <a:gdLst/>
              <a:ahLst/>
              <a:cxnLst/>
              <a:rect l="l" t="t" r="r" b="b"/>
              <a:pathLst>
                <a:path w="1573" h="322" extrusionOk="0">
                  <a:moveTo>
                    <a:pt x="1358" y="0"/>
                  </a:moveTo>
                  <a:cubicBezTo>
                    <a:pt x="977" y="0"/>
                    <a:pt x="584" y="0"/>
                    <a:pt x="215" y="12"/>
                  </a:cubicBezTo>
                  <a:cubicBezTo>
                    <a:pt x="144" y="84"/>
                    <a:pt x="1" y="119"/>
                    <a:pt x="84" y="274"/>
                  </a:cubicBezTo>
                  <a:cubicBezTo>
                    <a:pt x="560" y="286"/>
                    <a:pt x="1013" y="310"/>
                    <a:pt x="1489" y="322"/>
                  </a:cubicBezTo>
                  <a:lnTo>
                    <a:pt x="1513" y="274"/>
                  </a:lnTo>
                  <a:cubicBezTo>
                    <a:pt x="1572" y="226"/>
                    <a:pt x="1572" y="191"/>
                    <a:pt x="1513" y="155"/>
                  </a:cubicBezTo>
                  <a:cubicBezTo>
                    <a:pt x="1453" y="107"/>
                    <a:pt x="1406" y="48"/>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35"/>
            <p:cNvSpPr/>
            <p:nvPr/>
          </p:nvSpPr>
          <p:spPr>
            <a:xfrm>
              <a:off x="5837325" y="3531175"/>
              <a:ext cx="40200" cy="3950"/>
            </a:xfrm>
            <a:custGeom>
              <a:avLst/>
              <a:gdLst/>
              <a:ahLst/>
              <a:cxnLst/>
              <a:rect l="l" t="t" r="r" b="b"/>
              <a:pathLst>
                <a:path w="1608" h="158" extrusionOk="0">
                  <a:moveTo>
                    <a:pt x="723" y="0"/>
                  </a:moveTo>
                  <a:cubicBezTo>
                    <a:pt x="481" y="0"/>
                    <a:pt x="239" y="14"/>
                    <a:pt x="0" y="14"/>
                  </a:cubicBezTo>
                  <a:cubicBezTo>
                    <a:pt x="239" y="128"/>
                    <a:pt x="482" y="158"/>
                    <a:pt x="727" y="158"/>
                  </a:cubicBezTo>
                  <a:cubicBezTo>
                    <a:pt x="1000" y="158"/>
                    <a:pt x="1274" y="121"/>
                    <a:pt x="1546" y="121"/>
                  </a:cubicBezTo>
                  <a:cubicBezTo>
                    <a:pt x="1567" y="121"/>
                    <a:pt x="1587" y="121"/>
                    <a:pt x="1608" y="121"/>
                  </a:cubicBezTo>
                  <a:cubicBezTo>
                    <a:pt x="1323" y="22"/>
                    <a:pt x="1024" y="0"/>
                    <a:pt x="7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35"/>
            <p:cNvSpPr/>
            <p:nvPr/>
          </p:nvSpPr>
          <p:spPr>
            <a:xfrm>
              <a:off x="5837025" y="3537925"/>
              <a:ext cx="36050" cy="4350"/>
            </a:xfrm>
            <a:custGeom>
              <a:avLst/>
              <a:gdLst/>
              <a:ahLst/>
              <a:cxnLst/>
              <a:rect l="l" t="t" r="r" b="b"/>
              <a:pathLst>
                <a:path w="1442" h="174" extrusionOk="0">
                  <a:moveTo>
                    <a:pt x="846" y="0"/>
                  </a:moveTo>
                  <a:cubicBezTo>
                    <a:pt x="627" y="0"/>
                    <a:pt x="402" y="40"/>
                    <a:pt x="179" y="40"/>
                  </a:cubicBezTo>
                  <a:cubicBezTo>
                    <a:pt x="119" y="40"/>
                    <a:pt x="60" y="37"/>
                    <a:pt x="1" y="30"/>
                  </a:cubicBezTo>
                  <a:lnTo>
                    <a:pt x="1" y="30"/>
                  </a:lnTo>
                  <a:cubicBezTo>
                    <a:pt x="220" y="148"/>
                    <a:pt x="446" y="173"/>
                    <a:pt x="675" y="173"/>
                  </a:cubicBezTo>
                  <a:cubicBezTo>
                    <a:pt x="846" y="173"/>
                    <a:pt x="1018" y="159"/>
                    <a:pt x="1189" y="159"/>
                  </a:cubicBezTo>
                  <a:cubicBezTo>
                    <a:pt x="1274" y="159"/>
                    <a:pt x="1358" y="162"/>
                    <a:pt x="1441" y="173"/>
                  </a:cubicBezTo>
                  <a:cubicBezTo>
                    <a:pt x="1253" y="36"/>
                    <a:pt x="1052"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35"/>
            <p:cNvSpPr/>
            <p:nvPr/>
          </p:nvSpPr>
          <p:spPr>
            <a:xfrm>
              <a:off x="5892775" y="3544025"/>
              <a:ext cx="31500" cy="10725"/>
            </a:xfrm>
            <a:custGeom>
              <a:avLst/>
              <a:gdLst/>
              <a:ahLst/>
              <a:cxnLst/>
              <a:rect l="l" t="t" r="r" b="b"/>
              <a:pathLst>
                <a:path w="1260" h="429" extrusionOk="0">
                  <a:moveTo>
                    <a:pt x="187" y="1"/>
                  </a:moveTo>
                  <a:cubicBezTo>
                    <a:pt x="55" y="1"/>
                    <a:pt x="0" y="79"/>
                    <a:pt x="92" y="322"/>
                  </a:cubicBezTo>
                  <a:cubicBezTo>
                    <a:pt x="259" y="345"/>
                    <a:pt x="438" y="369"/>
                    <a:pt x="616" y="381"/>
                  </a:cubicBezTo>
                  <a:cubicBezTo>
                    <a:pt x="819" y="310"/>
                    <a:pt x="1092" y="429"/>
                    <a:pt x="1259" y="191"/>
                  </a:cubicBezTo>
                  <a:cubicBezTo>
                    <a:pt x="1200" y="161"/>
                    <a:pt x="1143" y="146"/>
                    <a:pt x="1088" y="146"/>
                  </a:cubicBezTo>
                  <a:cubicBezTo>
                    <a:pt x="1033" y="146"/>
                    <a:pt x="979" y="161"/>
                    <a:pt x="926" y="191"/>
                  </a:cubicBezTo>
                  <a:cubicBezTo>
                    <a:pt x="920" y="179"/>
                    <a:pt x="908" y="173"/>
                    <a:pt x="894" y="173"/>
                  </a:cubicBezTo>
                  <a:cubicBezTo>
                    <a:pt x="881" y="173"/>
                    <a:pt x="866" y="179"/>
                    <a:pt x="854" y="191"/>
                  </a:cubicBezTo>
                  <a:cubicBezTo>
                    <a:pt x="700" y="84"/>
                    <a:pt x="509" y="203"/>
                    <a:pt x="390" y="36"/>
                  </a:cubicBezTo>
                  <a:cubicBezTo>
                    <a:pt x="312" y="15"/>
                    <a:pt x="243"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35"/>
            <p:cNvSpPr/>
            <p:nvPr/>
          </p:nvSpPr>
          <p:spPr>
            <a:xfrm>
              <a:off x="5768575" y="3533125"/>
              <a:ext cx="30675" cy="5400"/>
            </a:xfrm>
            <a:custGeom>
              <a:avLst/>
              <a:gdLst/>
              <a:ahLst/>
              <a:cxnLst/>
              <a:rect l="l" t="t" r="r" b="b"/>
              <a:pathLst>
                <a:path w="1227" h="216" extrusionOk="0">
                  <a:moveTo>
                    <a:pt x="589" y="0"/>
                  </a:moveTo>
                  <a:cubicBezTo>
                    <a:pt x="547" y="0"/>
                    <a:pt x="504" y="15"/>
                    <a:pt x="464" y="43"/>
                  </a:cubicBezTo>
                  <a:cubicBezTo>
                    <a:pt x="310" y="43"/>
                    <a:pt x="155" y="55"/>
                    <a:pt x="0" y="67"/>
                  </a:cubicBezTo>
                  <a:cubicBezTo>
                    <a:pt x="235" y="154"/>
                    <a:pt x="467" y="215"/>
                    <a:pt x="697" y="215"/>
                  </a:cubicBezTo>
                  <a:cubicBezTo>
                    <a:pt x="874" y="215"/>
                    <a:pt x="1050" y="179"/>
                    <a:pt x="1226" y="91"/>
                  </a:cubicBezTo>
                  <a:cubicBezTo>
                    <a:pt x="1060" y="67"/>
                    <a:pt x="905" y="67"/>
                    <a:pt x="726" y="55"/>
                  </a:cubicBezTo>
                  <a:cubicBezTo>
                    <a:pt x="683" y="18"/>
                    <a:pt x="636"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35"/>
            <p:cNvSpPr/>
            <p:nvPr/>
          </p:nvSpPr>
          <p:spPr>
            <a:xfrm>
              <a:off x="5664100" y="3534225"/>
              <a:ext cx="19350" cy="7425"/>
            </a:xfrm>
            <a:custGeom>
              <a:avLst/>
              <a:gdLst/>
              <a:ahLst/>
              <a:cxnLst/>
              <a:rect l="l" t="t" r="r" b="b"/>
              <a:pathLst>
                <a:path w="774" h="297" extrusionOk="0">
                  <a:moveTo>
                    <a:pt x="411" y="1"/>
                  </a:moveTo>
                  <a:cubicBezTo>
                    <a:pt x="352" y="1"/>
                    <a:pt x="294" y="3"/>
                    <a:pt x="238" y="11"/>
                  </a:cubicBezTo>
                  <a:cubicBezTo>
                    <a:pt x="0" y="59"/>
                    <a:pt x="143" y="190"/>
                    <a:pt x="202" y="297"/>
                  </a:cubicBezTo>
                  <a:cubicBezTo>
                    <a:pt x="357" y="285"/>
                    <a:pt x="488" y="285"/>
                    <a:pt x="643" y="261"/>
                  </a:cubicBezTo>
                  <a:cubicBezTo>
                    <a:pt x="679" y="178"/>
                    <a:pt x="726" y="106"/>
                    <a:pt x="774" y="11"/>
                  </a:cubicBezTo>
                  <a:cubicBezTo>
                    <a:pt x="655" y="11"/>
                    <a:pt x="531" y="1"/>
                    <a:pt x="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35"/>
            <p:cNvSpPr/>
            <p:nvPr/>
          </p:nvSpPr>
          <p:spPr>
            <a:xfrm>
              <a:off x="5882875" y="3542050"/>
              <a:ext cx="19650" cy="10325"/>
            </a:xfrm>
            <a:custGeom>
              <a:avLst/>
              <a:gdLst/>
              <a:ahLst/>
              <a:cxnLst/>
              <a:rect l="l" t="t" r="r" b="b"/>
              <a:pathLst>
                <a:path w="786" h="413" extrusionOk="0">
                  <a:moveTo>
                    <a:pt x="465" y="1"/>
                  </a:moveTo>
                  <a:cubicBezTo>
                    <a:pt x="418" y="1"/>
                    <a:pt x="370" y="4"/>
                    <a:pt x="322" y="8"/>
                  </a:cubicBezTo>
                  <a:cubicBezTo>
                    <a:pt x="322" y="222"/>
                    <a:pt x="179" y="282"/>
                    <a:pt x="12" y="305"/>
                  </a:cubicBezTo>
                  <a:cubicBezTo>
                    <a:pt x="0" y="353"/>
                    <a:pt x="12" y="389"/>
                    <a:pt x="60" y="413"/>
                  </a:cubicBezTo>
                  <a:cubicBezTo>
                    <a:pt x="203" y="413"/>
                    <a:pt x="345" y="401"/>
                    <a:pt x="488" y="401"/>
                  </a:cubicBezTo>
                  <a:cubicBezTo>
                    <a:pt x="488" y="210"/>
                    <a:pt x="619" y="127"/>
                    <a:pt x="786" y="115"/>
                  </a:cubicBezTo>
                  <a:cubicBezTo>
                    <a:pt x="693" y="22"/>
                    <a:pt x="582"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35"/>
            <p:cNvSpPr/>
            <p:nvPr/>
          </p:nvSpPr>
          <p:spPr>
            <a:xfrm>
              <a:off x="5790900" y="3527950"/>
              <a:ext cx="22350" cy="3450"/>
            </a:xfrm>
            <a:custGeom>
              <a:avLst/>
              <a:gdLst/>
              <a:ahLst/>
              <a:cxnLst/>
              <a:rect l="l" t="t" r="r" b="b"/>
              <a:pathLst>
                <a:path w="894" h="138" extrusionOk="0">
                  <a:moveTo>
                    <a:pt x="0" y="0"/>
                  </a:moveTo>
                  <a:cubicBezTo>
                    <a:pt x="143" y="107"/>
                    <a:pt x="292" y="137"/>
                    <a:pt x="442" y="137"/>
                  </a:cubicBezTo>
                  <a:cubicBezTo>
                    <a:pt x="592" y="137"/>
                    <a:pt x="744" y="107"/>
                    <a:pt x="893" y="96"/>
                  </a:cubicBezTo>
                  <a:lnTo>
                    <a:pt x="893" y="24"/>
                  </a:lnTo>
                  <a:lnTo>
                    <a:pt x="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35"/>
            <p:cNvSpPr/>
            <p:nvPr/>
          </p:nvSpPr>
          <p:spPr>
            <a:xfrm>
              <a:off x="5902225" y="3532775"/>
              <a:ext cx="18475" cy="5725"/>
            </a:xfrm>
            <a:custGeom>
              <a:avLst/>
              <a:gdLst/>
              <a:ahLst/>
              <a:cxnLst/>
              <a:rect l="l" t="t" r="r" b="b"/>
              <a:pathLst>
                <a:path w="739" h="229" extrusionOk="0">
                  <a:moveTo>
                    <a:pt x="494" y="1"/>
                  </a:moveTo>
                  <a:cubicBezTo>
                    <a:pt x="426" y="1"/>
                    <a:pt x="357" y="28"/>
                    <a:pt x="286" y="57"/>
                  </a:cubicBezTo>
                  <a:cubicBezTo>
                    <a:pt x="191" y="69"/>
                    <a:pt x="83" y="81"/>
                    <a:pt x="0" y="105"/>
                  </a:cubicBezTo>
                  <a:cubicBezTo>
                    <a:pt x="110" y="203"/>
                    <a:pt x="228" y="229"/>
                    <a:pt x="349" y="229"/>
                  </a:cubicBezTo>
                  <a:cubicBezTo>
                    <a:pt x="478" y="229"/>
                    <a:pt x="610" y="200"/>
                    <a:pt x="738" y="200"/>
                  </a:cubicBezTo>
                  <a:cubicBezTo>
                    <a:pt x="714" y="176"/>
                    <a:pt x="714" y="129"/>
                    <a:pt x="703" y="105"/>
                  </a:cubicBezTo>
                  <a:cubicBezTo>
                    <a:pt x="631" y="28"/>
                    <a:pt x="563" y="1"/>
                    <a:pt x="4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35"/>
            <p:cNvSpPr/>
            <p:nvPr/>
          </p:nvSpPr>
          <p:spPr>
            <a:xfrm>
              <a:off x="5812025" y="3536650"/>
              <a:ext cx="15800" cy="6600"/>
            </a:xfrm>
            <a:custGeom>
              <a:avLst/>
              <a:gdLst/>
              <a:ahLst/>
              <a:cxnLst/>
              <a:rect l="l" t="t" r="r" b="b"/>
              <a:pathLst>
                <a:path w="632" h="264" extrusionOk="0">
                  <a:moveTo>
                    <a:pt x="294" y="1"/>
                  </a:moveTo>
                  <a:cubicBezTo>
                    <a:pt x="245" y="1"/>
                    <a:pt x="197" y="15"/>
                    <a:pt x="155" y="45"/>
                  </a:cubicBezTo>
                  <a:cubicBezTo>
                    <a:pt x="108" y="69"/>
                    <a:pt x="48" y="81"/>
                    <a:pt x="0" y="93"/>
                  </a:cubicBezTo>
                  <a:cubicBezTo>
                    <a:pt x="24" y="140"/>
                    <a:pt x="24" y="164"/>
                    <a:pt x="24" y="212"/>
                  </a:cubicBezTo>
                  <a:cubicBezTo>
                    <a:pt x="52" y="248"/>
                    <a:pt x="93" y="264"/>
                    <a:pt x="137" y="264"/>
                  </a:cubicBezTo>
                  <a:cubicBezTo>
                    <a:pt x="151" y="264"/>
                    <a:pt x="165" y="262"/>
                    <a:pt x="179" y="259"/>
                  </a:cubicBezTo>
                  <a:cubicBezTo>
                    <a:pt x="227" y="259"/>
                    <a:pt x="278" y="263"/>
                    <a:pt x="330" y="263"/>
                  </a:cubicBezTo>
                  <a:cubicBezTo>
                    <a:pt x="409" y="263"/>
                    <a:pt x="489" y="255"/>
                    <a:pt x="560" y="212"/>
                  </a:cubicBezTo>
                  <a:lnTo>
                    <a:pt x="584" y="188"/>
                  </a:lnTo>
                  <a:cubicBezTo>
                    <a:pt x="631" y="140"/>
                    <a:pt x="631" y="93"/>
                    <a:pt x="572" y="69"/>
                  </a:cubicBezTo>
                  <a:cubicBezTo>
                    <a:pt x="559" y="72"/>
                    <a:pt x="546" y="74"/>
                    <a:pt x="534" y="74"/>
                  </a:cubicBezTo>
                  <a:cubicBezTo>
                    <a:pt x="500" y="74"/>
                    <a:pt x="467" y="63"/>
                    <a:pt x="441" y="45"/>
                  </a:cubicBezTo>
                  <a:cubicBezTo>
                    <a:pt x="393" y="15"/>
                    <a:pt x="343"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35"/>
            <p:cNvSpPr/>
            <p:nvPr/>
          </p:nvSpPr>
          <p:spPr>
            <a:xfrm>
              <a:off x="5981100" y="3537775"/>
              <a:ext cx="14000" cy="4175"/>
            </a:xfrm>
            <a:custGeom>
              <a:avLst/>
              <a:gdLst/>
              <a:ahLst/>
              <a:cxnLst/>
              <a:rect l="l" t="t" r="r" b="b"/>
              <a:pathLst>
                <a:path w="560" h="167" extrusionOk="0">
                  <a:moveTo>
                    <a:pt x="310" y="0"/>
                  </a:moveTo>
                  <a:cubicBezTo>
                    <a:pt x="191" y="24"/>
                    <a:pt x="72" y="36"/>
                    <a:pt x="0" y="119"/>
                  </a:cubicBezTo>
                  <a:lnTo>
                    <a:pt x="405" y="167"/>
                  </a:lnTo>
                  <a:cubicBezTo>
                    <a:pt x="465" y="119"/>
                    <a:pt x="500" y="60"/>
                    <a:pt x="560" y="24"/>
                  </a:cubicBezTo>
                  <a:cubicBezTo>
                    <a:pt x="488" y="24"/>
                    <a:pt x="393"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35"/>
            <p:cNvSpPr/>
            <p:nvPr/>
          </p:nvSpPr>
          <p:spPr>
            <a:xfrm>
              <a:off x="5800725" y="3534725"/>
              <a:ext cx="11925" cy="3500"/>
            </a:xfrm>
            <a:custGeom>
              <a:avLst/>
              <a:gdLst/>
              <a:ahLst/>
              <a:cxnLst/>
              <a:rect l="l" t="t" r="r" b="b"/>
              <a:pathLst>
                <a:path w="477" h="140" extrusionOk="0">
                  <a:moveTo>
                    <a:pt x="171" y="0"/>
                  </a:moveTo>
                  <a:cubicBezTo>
                    <a:pt x="116" y="0"/>
                    <a:pt x="60" y="7"/>
                    <a:pt x="0" y="15"/>
                  </a:cubicBezTo>
                  <a:cubicBezTo>
                    <a:pt x="83" y="113"/>
                    <a:pt x="185" y="140"/>
                    <a:pt x="292" y="140"/>
                  </a:cubicBezTo>
                  <a:cubicBezTo>
                    <a:pt x="353" y="140"/>
                    <a:pt x="415" y="131"/>
                    <a:pt x="476" y="122"/>
                  </a:cubicBezTo>
                  <a:cubicBezTo>
                    <a:pt x="381" y="27"/>
                    <a:pt x="280" y="0"/>
                    <a:pt x="1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35"/>
            <p:cNvSpPr/>
            <p:nvPr/>
          </p:nvSpPr>
          <p:spPr>
            <a:xfrm>
              <a:off x="5902225" y="3544900"/>
              <a:ext cx="11625" cy="4225"/>
            </a:xfrm>
            <a:custGeom>
              <a:avLst/>
              <a:gdLst/>
              <a:ahLst/>
              <a:cxnLst/>
              <a:rect l="l" t="t" r="r" b="b"/>
              <a:pathLst>
                <a:path w="465" h="169" extrusionOk="0">
                  <a:moveTo>
                    <a:pt x="0" y="1"/>
                  </a:moveTo>
                  <a:lnTo>
                    <a:pt x="0" y="1"/>
                  </a:lnTo>
                  <a:cubicBezTo>
                    <a:pt x="77" y="140"/>
                    <a:pt x="174" y="169"/>
                    <a:pt x="281" y="169"/>
                  </a:cubicBezTo>
                  <a:cubicBezTo>
                    <a:pt x="340" y="169"/>
                    <a:pt x="401" y="160"/>
                    <a:pt x="464" y="156"/>
                  </a:cubicBezTo>
                  <a:cubicBezTo>
                    <a:pt x="322" y="37"/>
                    <a:pt x="167"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35"/>
            <p:cNvSpPr/>
            <p:nvPr/>
          </p:nvSpPr>
          <p:spPr>
            <a:xfrm>
              <a:off x="5826600" y="3535600"/>
              <a:ext cx="7175" cy="6050"/>
            </a:xfrm>
            <a:custGeom>
              <a:avLst/>
              <a:gdLst/>
              <a:ahLst/>
              <a:cxnLst/>
              <a:rect l="l" t="t" r="r" b="b"/>
              <a:pathLst>
                <a:path w="287" h="242" extrusionOk="0">
                  <a:moveTo>
                    <a:pt x="152" y="0"/>
                  </a:moveTo>
                  <a:cubicBezTo>
                    <a:pt x="95" y="0"/>
                    <a:pt x="42" y="48"/>
                    <a:pt x="1" y="123"/>
                  </a:cubicBezTo>
                  <a:cubicBezTo>
                    <a:pt x="13" y="147"/>
                    <a:pt x="13" y="194"/>
                    <a:pt x="13" y="242"/>
                  </a:cubicBezTo>
                  <a:cubicBezTo>
                    <a:pt x="108" y="182"/>
                    <a:pt x="191" y="135"/>
                    <a:pt x="287" y="87"/>
                  </a:cubicBezTo>
                  <a:cubicBezTo>
                    <a:pt x="241" y="26"/>
                    <a:pt x="195" y="0"/>
                    <a:pt x="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35"/>
            <p:cNvSpPr/>
            <p:nvPr/>
          </p:nvSpPr>
          <p:spPr>
            <a:xfrm>
              <a:off x="5816200" y="3535425"/>
              <a:ext cx="7150" cy="2375"/>
            </a:xfrm>
            <a:custGeom>
              <a:avLst/>
              <a:gdLst/>
              <a:ahLst/>
              <a:cxnLst/>
              <a:rect l="l" t="t" r="r" b="b"/>
              <a:pathLst>
                <a:path w="286" h="95" extrusionOk="0">
                  <a:moveTo>
                    <a:pt x="142" y="0"/>
                  </a:moveTo>
                  <a:cubicBezTo>
                    <a:pt x="95" y="0"/>
                    <a:pt x="49" y="33"/>
                    <a:pt x="0" y="94"/>
                  </a:cubicBezTo>
                  <a:lnTo>
                    <a:pt x="286" y="94"/>
                  </a:lnTo>
                  <a:cubicBezTo>
                    <a:pt x="234" y="30"/>
                    <a:pt x="187"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35"/>
            <p:cNvSpPr/>
            <p:nvPr/>
          </p:nvSpPr>
          <p:spPr>
            <a:xfrm>
              <a:off x="5915900" y="3546300"/>
              <a:ext cx="8375" cy="2500"/>
            </a:xfrm>
            <a:custGeom>
              <a:avLst/>
              <a:gdLst/>
              <a:ahLst/>
              <a:cxnLst/>
              <a:rect l="l" t="t" r="r" b="b"/>
              <a:pathLst>
                <a:path w="335" h="100" extrusionOk="0">
                  <a:moveTo>
                    <a:pt x="178" y="1"/>
                  </a:moveTo>
                  <a:cubicBezTo>
                    <a:pt x="117" y="1"/>
                    <a:pt x="59" y="41"/>
                    <a:pt x="1" y="100"/>
                  </a:cubicBezTo>
                  <a:lnTo>
                    <a:pt x="334" y="100"/>
                  </a:lnTo>
                  <a:cubicBezTo>
                    <a:pt x="280" y="29"/>
                    <a:pt x="228" y="1"/>
                    <a:pt x="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35"/>
            <p:cNvSpPr/>
            <p:nvPr/>
          </p:nvSpPr>
          <p:spPr>
            <a:xfrm>
              <a:off x="5762025" y="3534800"/>
              <a:ext cx="4475" cy="2700"/>
            </a:xfrm>
            <a:custGeom>
              <a:avLst/>
              <a:gdLst/>
              <a:ahLst/>
              <a:cxnLst/>
              <a:rect l="l" t="t" r="r" b="b"/>
              <a:pathLst>
                <a:path w="179" h="108" extrusionOk="0">
                  <a:moveTo>
                    <a:pt x="0" y="0"/>
                  </a:moveTo>
                  <a:cubicBezTo>
                    <a:pt x="0" y="36"/>
                    <a:pt x="12" y="83"/>
                    <a:pt x="24" y="107"/>
                  </a:cubicBezTo>
                  <a:cubicBezTo>
                    <a:pt x="84" y="83"/>
                    <a:pt x="131" y="48"/>
                    <a:pt x="179" y="24"/>
                  </a:cubicBezTo>
                  <a:cubicBezTo>
                    <a:pt x="119" y="0"/>
                    <a:pt x="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35"/>
            <p:cNvSpPr/>
            <p:nvPr/>
          </p:nvSpPr>
          <p:spPr>
            <a:xfrm>
              <a:off x="5814700" y="3527950"/>
              <a:ext cx="6275" cy="2400"/>
            </a:xfrm>
            <a:custGeom>
              <a:avLst/>
              <a:gdLst/>
              <a:ahLst/>
              <a:cxnLst/>
              <a:rect l="l" t="t" r="r" b="b"/>
              <a:pathLst>
                <a:path w="251" h="96" extrusionOk="0">
                  <a:moveTo>
                    <a:pt x="96" y="0"/>
                  </a:moveTo>
                  <a:cubicBezTo>
                    <a:pt x="36" y="12"/>
                    <a:pt x="1" y="36"/>
                    <a:pt x="13" y="84"/>
                  </a:cubicBezTo>
                  <a:cubicBezTo>
                    <a:pt x="96" y="96"/>
                    <a:pt x="155" y="96"/>
                    <a:pt x="227" y="96"/>
                  </a:cubicBezTo>
                  <a:cubicBezTo>
                    <a:pt x="251" y="36"/>
                    <a:pt x="227" y="12"/>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35"/>
            <p:cNvSpPr/>
            <p:nvPr/>
          </p:nvSpPr>
          <p:spPr>
            <a:xfrm>
              <a:off x="5811425" y="3527950"/>
              <a:ext cx="5675" cy="2400"/>
            </a:xfrm>
            <a:custGeom>
              <a:avLst/>
              <a:gdLst/>
              <a:ahLst/>
              <a:cxnLst/>
              <a:rect l="l" t="t" r="r" b="b"/>
              <a:pathLst>
                <a:path w="227" h="96" extrusionOk="0">
                  <a:moveTo>
                    <a:pt x="1" y="0"/>
                  </a:moveTo>
                  <a:cubicBezTo>
                    <a:pt x="24" y="24"/>
                    <a:pt x="60" y="60"/>
                    <a:pt x="72" y="96"/>
                  </a:cubicBezTo>
                  <a:lnTo>
                    <a:pt x="144" y="96"/>
                  </a:lnTo>
                  <a:cubicBezTo>
                    <a:pt x="167" y="60"/>
                    <a:pt x="191" y="24"/>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35"/>
            <p:cNvSpPr/>
            <p:nvPr/>
          </p:nvSpPr>
          <p:spPr>
            <a:xfrm>
              <a:off x="5822150" y="3527350"/>
              <a:ext cx="5375" cy="3000"/>
            </a:xfrm>
            <a:custGeom>
              <a:avLst/>
              <a:gdLst/>
              <a:ahLst/>
              <a:cxnLst/>
              <a:rect l="l" t="t" r="r" b="b"/>
              <a:pathLst>
                <a:path w="215" h="120" extrusionOk="0">
                  <a:moveTo>
                    <a:pt x="72" y="0"/>
                  </a:moveTo>
                  <a:cubicBezTo>
                    <a:pt x="12" y="24"/>
                    <a:pt x="0" y="60"/>
                    <a:pt x="12" y="120"/>
                  </a:cubicBezTo>
                  <a:lnTo>
                    <a:pt x="215" y="120"/>
                  </a:lnTo>
                  <a:cubicBezTo>
                    <a:pt x="191" y="96"/>
                    <a:pt x="179" y="48"/>
                    <a:pt x="155" y="24"/>
                  </a:cubicBezTo>
                  <a:cubicBezTo>
                    <a:pt x="146" y="29"/>
                    <a:pt x="138" y="31"/>
                    <a:pt x="128" y="31"/>
                  </a:cubicBezTo>
                  <a:cubicBezTo>
                    <a:pt x="112" y="31"/>
                    <a:pt x="94" y="23"/>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35"/>
            <p:cNvSpPr/>
            <p:nvPr/>
          </p:nvSpPr>
          <p:spPr>
            <a:xfrm>
              <a:off x="5818275" y="3527950"/>
              <a:ext cx="5675" cy="3000"/>
            </a:xfrm>
            <a:custGeom>
              <a:avLst/>
              <a:gdLst/>
              <a:ahLst/>
              <a:cxnLst/>
              <a:rect l="l" t="t" r="r" b="b"/>
              <a:pathLst>
                <a:path w="227" h="120" extrusionOk="0">
                  <a:moveTo>
                    <a:pt x="227" y="0"/>
                  </a:moveTo>
                  <a:cubicBezTo>
                    <a:pt x="155" y="0"/>
                    <a:pt x="84" y="0"/>
                    <a:pt x="0" y="12"/>
                  </a:cubicBezTo>
                  <a:cubicBezTo>
                    <a:pt x="24" y="36"/>
                    <a:pt x="48" y="72"/>
                    <a:pt x="60" y="119"/>
                  </a:cubicBezTo>
                  <a:lnTo>
                    <a:pt x="167" y="119"/>
                  </a:lnTo>
                  <a:cubicBezTo>
                    <a:pt x="191" y="72"/>
                    <a:pt x="215" y="24"/>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35"/>
            <p:cNvSpPr/>
            <p:nvPr/>
          </p:nvSpPr>
          <p:spPr>
            <a:xfrm>
              <a:off x="5877200" y="3539925"/>
              <a:ext cx="3300" cy="2250"/>
            </a:xfrm>
            <a:custGeom>
              <a:avLst/>
              <a:gdLst/>
              <a:ahLst/>
              <a:cxnLst/>
              <a:rect l="l" t="t" r="r" b="b"/>
              <a:pathLst>
                <a:path w="132" h="90" extrusionOk="0">
                  <a:moveTo>
                    <a:pt x="57" y="1"/>
                  </a:moveTo>
                  <a:cubicBezTo>
                    <a:pt x="37" y="1"/>
                    <a:pt x="19" y="27"/>
                    <a:pt x="1" y="81"/>
                  </a:cubicBezTo>
                  <a:cubicBezTo>
                    <a:pt x="25" y="87"/>
                    <a:pt x="49" y="90"/>
                    <a:pt x="71" y="90"/>
                  </a:cubicBezTo>
                  <a:cubicBezTo>
                    <a:pt x="93" y="90"/>
                    <a:pt x="114" y="87"/>
                    <a:pt x="132" y="81"/>
                  </a:cubicBezTo>
                  <a:cubicBezTo>
                    <a:pt x="102" y="27"/>
                    <a:pt x="78" y="1"/>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35"/>
            <p:cNvSpPr/>
            <p:nvPr/>
          </p:nvSpPr>
          <p:spPr>
            <a:xfrm>
              <a:off x="5873050" y="3541925"/>
              <a:ext cx="4175" cy="2050"/>
            </a:xfrm>
            <a:custGeom>
              <a:avLst/>
              <a:gdLst/>
              <a:ahLst/>
              <a:cxnLst/>
              <a:rect l="l" t="t" r="r" b="b"/>
              <a:pathLst>
                <a:path w="167" h="82" extrusionOk="0">
                  <a:moveTo>
                    <a:pt x="0" y="1"/>
                  </a:moveTo>
                  <a:cubicBezTo>
                    <a:pt x="30" y="54"/>
                    <a:pt x="57" y="81"/>
                    <a:pt x="84" y="81"/>
                  </a:cubicBezTo>
                  <a:cubicBezTo>
                    <a:pt x="110" y="81"/>
                    <a:pt x="137" y="54"/>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35"/>
            <p:cNvSpPr/>
            <p:nvPr/>
          </p:nvSpPr>
          <p:spPr>
            <a:xfrm>
              <a:off x="5880175" y="3541925"/>
              <a:ext cx="4200" cy="1225"/>
            </a:xfrm>
            <a:custGeom>
              <a:avLst/>
              <a:gdLst/>
              <a:ahLst/>
              <a:cxnLst/>
              <a:rect l="l" t="t" r="r" b="b"/>
              <a:pathLst>
                <a:path w="168" h="49" extrusionOk="0">
                  <a:moveTo>
                    <a:pt x="1" y="1"/>
                  </a:moveTo>
                  <a:cubicBezTo>
                    <a:pt x="13" y="13"/>
                    <a:pt x="37" y="48"/>
                    <a:pt x="49" y="48"/>
                  </a:cubicBezTo>
                  <a:cubicBezTo>
                    <a:pt x="96" y="37"/>
                    <a:pt x="120" y="13"/>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35"/>
            <p:cNvSpPr/>
            <p:nvPr/>
          </p:nvSpPr>
          <p:spPr>
            <a:xfrm>
              <a:off x="5540275" y="2121775"/>
              <a:ext cx="46450" cy="15950"/>
            </a:xfrm>
            <a:custGeom>
              <a:avLst/>
              <a:gdLst/>
              <a:ahLst/>
              <a:cxnLst/>
              <a:rect l="l" t="t" r="r" b="b"/>
              <a:pathLst>
                <a:path w="1858" h="638" extrusionOk="0">
                  <a:moveTo>
                    <a:pt x="1030" y="0"/>
                  </a:moveTo>
                  <a:cubicBezTo>
                    <a:pt x="678" y="0"/>
                    <a:pt x="334" y="26"/>
                    <a:pt x="0" y="145"/>
                  </a:cubicBezTo>
                  <a:lnTo>
                    <a:pt x="0" y="300"/>
                  </a:lnTo>
                  <a:cubicBezTo>
                    <a:pt x="119" y="431"/>
                    <a:pt x="274" y="443"/>
                    <a:pt x="441" y="467"/>
                  </a:cubicBezTo>
                  <a:cubicBezTo>
                    <a:pt x="465" y="464"/>
                    <a:pt x="488" y="463"/>
                    <a:pt x="511" y="463"/>
                  </a:cubicBezTo>
                  <a:cubicBezTo>
                    <a:pt x="707" y="463"/>
                    <a:pt x="876" y="547"/>
                    <a:pt x="1036" y="621"/>
                  </a:cubicBezTo>
                  <a:cubicBezTo>
                    <a:pt x="1063" y="632"/>
                    <a:pt x="1087" y="638"/>
                    <a:pt x="1111" y="638"/>
                  </a:cubicBezTo>
                  <a:cubicBezTo>
                    <a:pt x="1141" y="638"/>
                    <a:pt x="1170" y="629"/>
                    <a:pt x="1203" y="609"/>
                  </a:cubicBezTo>
                  <a:cubicBezTo>
                    <a:pt x="1250" y="586"/>
                    <a:pt x="1286" y="538"/>
                    <a:pt x="1322" y="490"/>
                  </a:cubicBezTo>
                  <a:lnTo>
                    <a:pt x="1322" y="431"/>
                  </a:lnTo>
                  <a:cubicBezTo>
                    <a:pt x="1326" y="427"/>
                    <a:pt x="1330" y="424"/>
                    <a:pt x="1334" y="424"/>
                  </a:cubicBezTo>
                  <a:cubicBezTo>
                    <a:pt x="1344" y="424"/>
                    <a:pt x="1357" y="435"/>
                    <a:pt x="1381" y="467"/>
                  </a:cubicBezTo>
                  <a:cubicBezTo>
                    <a:pt x="1429" y="479"/>
                    <a:pt x="1465" y="490"/>
                    <a:pt x="1524" y="490"/>
                  </a:cubicBezTo>
                  <a:cubicBezTo>
                    <a:pt x="1607" y="479"/>
                    <a:pt x="1679" y="443"/>
                    <a:pt x="1750" y="407"/>
                  </a:cubicBezTo>
                  <a:cubicBezTo>
                    <a:pt x="1798" y="371"/>
                    <a:pt x="1822" y="324"/>
                    <a:pt x="1857" y="288"/>
                  </a:cubicBezTo>
                  <a:lnTo>
                    <a:pt x="1857" y="145"/>
                  </a:lnTo>
                  <a:lnTo>
                    <a:pt x="1679" y="14"/>
                  </a:lnTo>
                  <a:cubicBezTo>
                    <a:pt x="1459" y="10"/>
                    <a:pt x="1243" y="0"/>
                    <a:pt x="1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35"/>
            <p:cNvSpPr/>
            <p:nvPr/>
          </p:nvSpPr>
          <p:spPr>
            <a:xfrm>
              <a:off x="5514125" y="2128975"/>
              <a:ext cx="47000" cy="12275"/>
            </a:xfrm>
            <a:custGeom>
              <a:avLst/>
              <a:gdLst/>
              <a:ahLst/>
              <a:cxnLst/>
              <a:rect l="l" t="t" r="r" b="b"/>
              <a:pathLst>
                <a:path w="1880" h="491" extrusionOk="0">
                  <a:moveTo>
                    <a:pt x="1022" y="0"/>
                  </a:moveTo>
                  <a:cubicBezTo>
                    <a:pt x="748" y="36"/>
                    <a:pt x="451" y="83"/>
                    <a:pt x="177" y="119"/>
                  </a:cubicBezTo>
                  <a:cubicBezTo>
                    <a:pt x="152" y="113"/>
                    <a:pt x="130" y="110"/>
                    <a:pt x="111" y="110"/>
                  </a:cubicBezTo>
                  <a:cubicBezTo>
                    <a:pt x="23" y="110"/>
                    <a:pt x="0" y="176"/>
                    <a:pt x="10" y="274"/>
                  </a:cubicBezTo>
                  <a:cubicBezTo>
                    <a:pt x="58" y="321"/>
                    <a:pt x="117" y="369"/>
                    <a:pt x="177" y="381"/>
                  </a:cubicBezTo>
                  <a:cubicBezTo>
                    <a:pt x="475" y="441"/>
                    <a:pt x="784" y="369"/>
                    <a:pt x="1070" y="476"/>
                  </a:cubicBezTo>
                  <a:cubicBezTo>
                    <a:pt x="1166" y="483"/>
                    <a:pt x="1266" y="490"/>
                    <a:pt x="1366" y="490"/>
                  </a:cubicBezTo>
                  <a:cubicBezTo>
                    <a:pt x="1439" y="490"/>
                    <a:pt x="1511" y="486"/>
                    <a:pt x="1582" y="476"/>
                  </a:cubicBezTo>
                  <a:cubicBezTo>
                    <a:pt x="1820" y="321"/>
                    <a:pt x="1879" y="179"/>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35"/>
            <p:cNvSpPr/>
            <p:nvPr/>
          </p:nvSpPr>
          <p:spPr>
            <a:xfrm>
              <a:off x="5493225" y="2125300"/>
              <a:ext cx="25025" cy="16500"/>
            </a:xfrm>
            <a:custGeom>
              <a:avLst/>
              <a:gdLst/>
              <a:ahLst/>
              <a:cxnLst/>
              <a:rect l="l" t="t" r="r" b="b"/>
              <a:pathLst>
                <a:path w="1001" h="660" extrusionOk="0">
                  <a:moveTo>
                    <a:pt x="215" y="1"/>
                  </a:moveTo>
                  <a:cubicBezTo>
                    <a:pt x="195" y="1"/>
                    <a:pt x="175" y="2"/>
                    <a:pt x="156" y="4"/>
                  </a:cubicBezTo>
                  <a:cubicBezTo>
                    <a:pt x="13" y="123"/>
                    <a:pt x="48" y="290"/>
                    <a:pt x="1" y="445"/>
                  </a:cubicBezTo>
                  <a:lnTo>
                    <a:pt x="1" y="540"/>
                  </a:lnTo>
                  <a:cubicBezTo>
                    <a:pt x="144" y="611"/>
                    <a:pt x="284" y="660"/>
                    <a:pt x="418" y="660"/>
                  </a:cubicBezTo>
                  <a:cubicBezTo>
                    <a:pt x="575" y="660"/>
                    <a:pt x="724" y="594"/>
                    <a:pt x="858" y="421"/>
                  </a:cubicBezTo>
                  <a:cubicBezTo>
                    <a:pt x="906" y="361"/>
                    <a:pt x="953" y="326"/>
                    <a:pt x="1001" y="278"/>
                  </a:cubicBezTo>
                  <a:cubicBezTo>
                    <a:pt x="991" y="184"/>
                    <a:pt x="971" y="43"/>
                    <a:pt x="877" y="43"/>
                  </a:cubicBezTo>
                  <a:cubicBezTo>
                    <a:pt x="864" y="43"/>
                    <a:pt x="850" y="46"/>
                    <a:pt x="834" y="52"/>
                  </a:cubicBezTo>
                  <a:cubicBezTo>
                    <a:pt x="794" y="60"/>
                    <a:pt x="754" y="63"/>
                    <a:pt x="714" y="63"/>
                  </a:cubicBezTo>
                  <a:cubicBezTo>
                    <a:pt x="541" y="63"/>
                    <a:pt x="375"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35"/>
            <p:cNvSpPr/>
            <p:nvPr/>
          </p:nvSpPr>
          <p:spPr>
            <a:xfrm>
              <a:off x="5366425" y="2107525"/>
              <a:ext cx="19375" cy="16075"/>
            </a:xfrm>
            <a:custGeom>
              <a:avLst/>
              <a:gdLst/>
              <a:ahLst/>
              <a:cxnLst/>
              <a:rect l="l" t="t" r="r" b="b"/>
              <a:pathLst>
                <a:path w="775" h="643" extrusionOk="0">
                  <a:moveTo>
                    <a:pt x="346" y="1"/>
                  </a:moveTo>
                  <a:cubicBezTo>
                    <a:pt x="287" y="48"/>
                    <a:pt x="287" y="96"/>
                    <a:pt x="322" y="144"/>
                  </a:cubicBezTo>
                  <a:cubicBezTo>
                    <a:pt x="275" y="275"/>
                    <a:pt x="179" y="358"/>
                    <a:pt x="48" y="417"/>
                  </a:cubicBezTo>
                  <a:cubicBezTo>
                    <a:pt x="1" y="465"/>
                    <a:pt x="1" y="513"/>
                    <a:pt x="60" y="560"/>
                  </a:cubicBezTo>
                  <a:cubicBezTo>
                    <a:pt x="203" y="572"/>
                    <a:pt x="346" y="572"/>
                    <a:pt x="489" y="572"/>
                  </a:cubicBezTo>
                  <a:cubicBezTo>
                    <a:pt x="530" y="622"/>
                    <a:pt x="578" y="643"/>
                    <a:pt x="635" y="643"/>
                  </a:cubicBezTo>
                  <a:cubicBezTo>
                    <a:pt x="660" y="643"/>
                    <a:pt x="686" y="639"/>
                    <a:pt x="715" y="632"/>
                  </a:cubicBezTo>
                  <a:lnTo>
                    <a:pt x="775" y="572"/>
                  </a:lnTo>
                  <a:cubicBezTo>
                    <a:pt x="525" y="406"/>
                    <a:pt x="608" y="215"/>
                    <a:pt x="739" y="25"/>
                  </a:cubicBezTo>
                  <a:cubicBezTo>
                    <a:pt x="608" y="25"/>
                    <a:pt x="477" y="1"/>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35"/>
            <p:cNvSpPr/>
            <p:nvPr/>
          </p:nvSpPr>
          <p:spPr>
            <a:xfrm>
              <a:off x="5482525" y="2124975"/>
              <a:ext cx="19950" cy="11450"/>
            </a:xfrm>
            <a:custGeom>
              <a:avLst/>
              <a:gdLst/>
              <a:ahLst/>
              <a:cxnLst/>
              <a:rect l="l" t="t" r="r" b="b"/>
              <a:pathLst>
                <a:path w="798" h="458" extrusionOk="0">
                  <a:moveTo>
                    <a:pt x="500" y="1"/>
                  </a:moveTo>
                  <a:cubicBezTo>
                    <a:pt x="319" y="1"/>
                    <a:pt x="155" y="64"/>
                    <a:pt x="0" y="136"/>
                  </a:cubicBezTo>
                  <a:cubicBezTo>
                    <a:pt x="0" y="458"/>
                    <a:pt x="226" y="422"/>
                    <a:pt x="429" y="434"/>
                  </a:cubicBezTo>
                  <a:cubicBezTo>
                    <a:pt x="798" y="410"/>
                    <a:pt x="524" y="136"/>
                    <a:pt x="584" y="5"/>
                  </a:cubicBezTo>
                  <a:cubicBezTo>
                    <a:pt x="555" y="2"/>
                    <a:pt x="527"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35"/>
            <p:cNvSpPr/>
            <p:nvPr/>
          </p:nvSpPr>
          <p:spPr>
            <a:xfrm>
              <a:off x="5391725" y="2124800"/>
              <a:ext cx="5100" cy="8050"/>
            </a:xfrm>
            <a:custGeom>
              <a:avLst/>
              <a:gdLst/>
              <a:ahLst/>
              <a:cxnLst/>
              <a:rect l="l" t="t" r="r" b="b"/>
              <a:pathLst>
                <a:path w="204" h="322" extrusionOk="0">
                  <a:moveTo>
                    <a:pt x="179" y="0"/>
                  </a:moveTo>
                  <a:cubicBezTo>
                    <a:pt x="132" y="12"/>
                    <a:pt x="84" y="12"/>
                    <a:pt x="48" y="12"/>
                  </a:cubicBezTo>
                  <a:cubicBezTo>
                    <a:pt x="60" y="119"/>
                    <a:pt x="1" y="238"/>
                    <a:pt x="120" y="322"/>
                  </a:cubicBezTo>
                  <a:cubicBezTo>
                    <a:pt x="203" y="227"/>
                    <a:pt x="179" y="107"/>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35"/>
            <p:cNvSpPr/>
            <p:nvPr/>
          </p:nvSpPr>
          <p:spPr>
            <a:xfrm>
              <a:off x="5443150" y="2128375"/>
              <a:ext cx="6950" cy="6700"/>
            </a:xfrm>
            <a:custGeom>
              <a:avLst/>
              <a:gdLst/>
              <a:ahLst/>
              <a:cxnLst/>
              <a:rect l="l" t="t" r="r" b="b"/>
              <a:pathLst>
                <a:path w="278" h="268" extrusionOk="0">
                  <a:moveTo>
                    <a:pt x="135" y="0"/>
                  </a:moveTo>
                  <a:cubicBezTo>
                    <a:pt x="92" y="129"/>
                    <a:pt x="0" y="267"/>
                    <a:pt x="192" y="267"/>
                  </a:cubicBezTo>
                  <a:cubicBezTo>
                    <a:pt x="213" y="267"/>
                    <a:pt x="237" y="266"/>
                    <a:pt x="266" y="262"/>
                  </a:cubicBezTo>
                  <a:cubicBezTo>
                    <a:pt x="266" y="179"/>
                    <a:pt x="277" y="95"/>
                    <a:pt x="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35"/>
            <p:cNvSpPr/>
            <p:nvPr/>
          </p:nvSpPr>
          <p:spPr>
            <a:xfrm>
              <a:off x="5384300" y="2121525"/>
              <a:ext cx="8650" cy="3600"/>
            </a:xfrm>
            <a:custGeom>
              <a:avLst/>
              <a:gdLst/>
              <a:ahLst/>
              <a:cxnLst/>
              <a:rect l="l" t="t" r="r" b="b"/>
              <a:pathLst>
                <a:path w="346" h="144" extrusionOk="0">
                  <a:moveTo>
                    <a:pt x="60" y="0"/>
                  </a:moveTo>
                  <a:cubicBezTo>
                    <a:pt x="48" y="24"/>
                    <a:pt x="12" y="36"/>
                    <a:pt x="0" y="72"/>
                  </a:cubicBezTo>
                  <a:cubicBezTo>
                    <a:pt x="12" y="96"/>
                    <a:pt x="24" y="119"/>
                    <a:pt x="48" y="143"/>
                  </a:cubicBezTo>
                  <a:lnTo>
                    <a:pt x="345" y="143"/>
                  </a:lnTo>
                  <a:cubicBezTo>
                    <a:pt x="286" y="24"/>
                    <a:pt x="179"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35"/>
            <p:cNvSpPr/>
            <p:nvPr/>
          </p:nvSpPr>
          <p:spPr>
            <a:xfrm>
              <a:off x="5450075" y="2127475"/>
              <a:ext cx="1500" cy="1525"/>
            </a:xfrm>
            <a:custGeom>
              <a:avLst/>
              <a:gdLst/>
              <a:ahLst/>
              <a:cxnLst/>
              <a:rect l="l" t="t" r="r" b="b"/>
              <a:pathLst>
                <a:path w="60" h="61" extrusionOk="0">
                  <a:moveTo>
                    <a:pt x="60" y="0"/>
                  </a:moveTo>
                  <a:lnTo>
                    <a:pt x="19" y="41"/>
                  </a:lnTo>
                  <a:lnTo>
                    <a:pt x="19" y="41"/>
                  </a:lnTo>
                  <a:cubicBezTo>
                    <a:pt x="30" y="36"/>
                    <a:pt x="41" y="36"/>
                    <a:pt x="48" y="36"/>
                  </a:cubicBezTo>
                  <a:cubicBezTo>
                    <a:pt x="60" y="24"/>
                    <a:pt x="60" y="12"/>
                    <a:pt x="60" y="0"/>
                  </a:cubicBezTo>
                  <a:close/>
                  <a:moveTo>
                    <a:pt x="19" y="41"/>
                  </a:moveTo>
                  <a:cubicBezTo>
                    <a:pt x="12" y="45"/>
                    <a:pt x="5" y="50"/>
                    <a:pt x="0" y="60"/>
                  </a:cubicBezTo>
                  <a:lnTo>
                    <a:pt x="19" y="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35"/>
            <p:cNvSpPr/>
            <p:nvPr/>
          </p:nvSpPr>
          <p:spPr>
            <a:xfrm>
              <a:off x="5478650" y="2126950"/>
              <a:ext cx="3900" cy="2050"/>
            </a:xfrm>
            <a:custGeom>
              <a:avLst/>
              <a:gdLst/>
              <a:ahLst/>
              <a:cxnLst/>
              <a:rect l="l" t="t" r="r" b="b"/>
              <a:pathLst>
                <a:path w="156" h="82" extrusionOk="0">
                  <a:moveTo>
                    <a:pt x="78" y="1"/>
                  </a:moveTo>
                  <a:cubicBezTo>
                    <a:pt x="51" y="1"/>
                    <a:pt x="24" y="27"/>
                    <a:pt x="0" y="81"/>
                  </a:cubicBezTo>
                  <a:lnTo>
                    <a:pt x="155" y="81"/>
                  </a:lnTo>
                  <a:cubicBezTo>
                    <a:pt x="131" y="27"/>
                    <a:pt x="105"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35"/>
            <p:cNvSpPr/>
            <p:nvPr/>
          </p:nvSpPr>
          <p:spPr>
            <a:xfrm>
              <a:off x="5704575" y="2135500"/>
              <a:ext cx="79200" cy="11950"/>
            </a:xfrm>
            <a:custGeom>
              <a:avLst/>
              <a:gdLst/>
              <a:ahLst/>
              <a:cxnLst/>
              <a:rect l="l" t="t" r="r" b="b"/>
              <a:pathLst>
                <a:path w="3168" h="478" extrusionOk="0">
                  <a:moveTo>
                    <a:pt x="0" y="1"/>
                  </a:moveTo>
                  <a:lnTo>
                    <a:pt x="0" y="132"/>
                  </a:lnTo>
                  <a:cubicBezTo>
                    <a:pt x="584" y="477"/>
                    <a:pt x="1239" y="406"/>
                    <a:pt x="1881" y="453"/>
                  </a:cubicBezTo>
                  <a:cubicBezTo>
                    <a:pt x="2251" y="120"/>
                    <a:pt x="2751" y="311"/>
                    <a:pt x="3167" y="156"/>
                  </a:cubicBezTo>
                  <a:lnTo>
                    <a:pt x="3167" y="13"/>
                  </a:lnTo>
                  <a:lnTo>
                    <a:pt x="2179" y="13"/>
                  </a:lnTo>
                  <a:cubicBezTo>
                    <a:pt x="2102" y="66"/>
                    <a:pt x="2027" y="93"/>
                    <a:pt x="1953" y="93"/>
                  </a:cubicBezTo>
                  <a:cubicBezTo>
                    <a:pt x="1879" y="93"/>
                    <a:pt x="1804" y="66"/>
                    <a:pt x="1727" y="13"/>
                  </a:cubicBezTo>
                  <a:cubicBezTo>
                    <a:pt x="1143" y="13"/>
                    <a:pt x="58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35"/>
            <p:cNvSpPr/>
            <p:nvPr/>
          </p:nvSpPr>
          <p:spPr>
            <a:xfrm>
              <a:off x="5664100" y="2138775"/>
              <a:ext cx="87525" cy="12600"/>
            </a:xfrm>
            <a:custGeom>
              <a:avLst/>
              <a:gdLst/>
              <a:ahLst/>
              <a:cxnLst/>
              <a:rect l="l" t="t" r="r" b="b"/>
              <a:pathLst>
                <a:path w="3501" h="504" extrusionOk="0">
                  <a:moveTo>
                    <a:pt x="1619" y="1"/>
                  </a:moveTo>
                  <a:cubicBezTo>
                    <a:pt x="1095" y="25"/>
                    <a:pt x="560" y="25"/>
                    <a:pt x="48" y="180"/>
                  </a:cubicBezTo>
                  <a:cubicBezTo>
                    <a:pt x="0" y="263"/>
                    <a:pt x="0" y="322"/>
                    <a:pt x="71" y="382"/>
                  </a:cubicBezTo>
                  <a:cubicBezTo>
                    <a:pt x="251" y="473"/>
                    <a:pt x="429" y="503"/>
                    <a:pt x="607" y="503"/>
                  </a:cubicBezTo>
                  <a:cubicBezTo>
                    <a:pt x="942" y="503"/>
                    <a:pt x="1276" y="397"/>
                    <a:pt x="1612" y="397"/>
                  </a:cubicBezTo>
                  <a:cubicBezTo>
                    <a:pt x="1725" y="397"/>
                    <a:pt x="1839" y="409"/>
                    <a:pt x="1953" y="441"/>
                  </a:cubicBezTo>
                  <a:cubicBezTo>
                    <a:pt x="2054" y="402"/>
                    <a:pt x="2158" y="389"/>
                    <a:pt x="2265" y="389"/>
                  </a:cubicBezTo>
                  <a:cubicBezTo>
                    <a:pt x="2384" y="389"/>
                    <a:pt x="2506" y="405"/>
                    <a:pt x="2631" y="418"/>
                  </a:cubicBezTo>
                  <a:cubicBezTo>
                    <a:pt x="2785" y="437"/>
                    <a:pt x="2948" y="487"/>
                    <a:pt x="3107" y="487"/>
                  </a:cubicBezTo>
                  <a:cubicBezTo>
                    <a:pt x="3245" y="487"/>
                    <a:pt x="3379" y="449"/>
                    <a:pt x="3500" y="322"/>
                  </a:cubicBezTo>
                  <a:cubicBezTo>
                    <a:pt x="2917" y="1"/>
                    <a:pt x="2227" y="168"/>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35"/>
            <p:cNvSpPr/>
            <p:nvPr/>
          </p:nvSpPr>
          <p:spPr>
            <a:xfrm>
              <a:off x="5634925" y="2142525"/>
              <a:ext cx="78300" cy="13325"/>
            </a:xfrm>
            <a:custGeom>
              <a:avLst/>
              <a:gdLst/>
              <a:ahLst/>
              <a:cxnLst/>
              <a:rect l="l" t="t" r="r" b="b"/>
              <a:pathLst>
                <a:path w="3132" h="533" extrusionOk="0">
                  <a:moveTo>
                    <a:pt x="527" y="1"/>
                  </a:moveTo>
                  <a:cubicBezTo>
                    <a:pt x="377" y="1"/>
                    <a:pt x="242" y="50"/>
                    <a:pt x="107" y="113"/>
                  </a:cubicBezTo>
                  <a:cubicBezTo>
                    <a:pt x="36" y="184"/>
                    <a:pt x="0" y="268"/>
                    <a:pt x="24" y="375"/>
                  </a:cubicBezTo>
                  <a:cubicBezTo>
                    <a:pt x="48" y="446"/>
                    <a:pt x="95" y="494"/>
                    <a:pt x="155" y="530"/>
                  </a:cubicBezTo>
                  <a:lnTo>
                    <a:pt x="238" y="482"/>
                  </a:lnTo>
                  <a:cubicBezTo>
                    <a:pt x="286" y="482"/>
                    <a:pt x="346" y="494"/>
                    <a:pt x="393" y="494"/>
                  </a:cubicBezTo>
                  <a:cubicBezTo>
                    <a:pt x="578" y="518"/>
                    <a:pt x="768" y="533"/>
                    <a:pt x="959" y="533"/>
                  </a:cubicBezTo>
                  <a:cubicBezTo>
                    <a:pt x="1149" y="533"/>
                    <a:pt x="1340" y="518"/>
                    <a:pt x="1524" y="482"/>
                  </a:cubicBezTo>
                  <a:lnTo>
                    <a:pt x="1667" y="482"/>
                  </a:lnTo>
                  <a:cubicBezTo>
                    <a:pt x="1780" y="512"/>
                    <a:pt x="1896" y="527"/>
                    <a:pt x="2014" y="527"/>
                  </a:cubicBezTo>
                  <a:cubicBezTo>
                    <a:pt x="2131" y="527"/>
                    <a:pt x="2251" y="512"/>
                    <a:pt x="2370" y="482"/>
                  </a:cubicBezTo>
                  <a:cubicBezTo>
                    <a:pt x="2429" y="470"/>
                    <a:pt x="2477" y="446"/>
                    <a:pt x="2536" y="434"/>
                  </a:cubicBezTo>
                  <a:cubicBezTo>
                    <a:pt x="2639" y="317"/>
                    <a:pt x="2768" y="313"/>
                    <a:pt x="2897" y="313"/>
                  </a:cubicBezTo>
                  <a:cubicBezTo>
                    <a:pt x="2908" y="313"/>
                    <a:pt x="2919" y="313"/>
                    <a:pt x="2930" y="313"/>
                  </a:cubicBezTo>
                  <a:cubicBezTo>
                    <a:pt x="2999" y="313"/>
                    <a:pt x="3068" y="311"/>
                    <a:pt x="3132" y="291"/>
                  </a:cubicBezTo>
                  <a:cubicBezTo>
                    <a:pt x="3084" y="244"/>
                    <a:pt x="3024" y="137"/>
                    <a:pt x="3001" y="137"/>
                  </a:cubicBezTo>
                  <a:cubicBezTo>
                    <a:pt x="2818" y="162"/>
                    <a:pt x="2636" y="170"/>
                    <a:pt x="2455" y="170"/>
                  </a:cubicBezTo>
                  <a:cubicBezTo>
                    <a:pt x="2188" y="170"/>
                    <a:pt x="1922" y="153"/>
                    <a:pt x="1655" y="153"/>
                  </a:cubicBezTo>
                  <a:cubicBezTo>
                    <a:pt x="1512" y="153"/>
                    <a:pt x="1370" y="158"/>
                    <a:pt x="1227" y="172"/>
                  </a:cubicBezTo>
                  <a:cubicBezTo>
                    <a:pt x="1179" y="125"/>
                    <a:pt x="1131" y="89"/>
                    <a:pt x="1108" y="89"/>
                  </a:cubicBezTo>
                  <a:cubicBezTo>
                    <a:pt x="1000" y="77"/>
                    <a:pt x="893" y="89"/>
                    <a:pt x="798" y="53"/>
                  </a:cubicBezTo>
                  <a:cubicBezTo>
                    <a:pt x="762" y="30"/>
                    <a:pt x="715" y="18"/>
                    <a:pt x="679" y="18"/>
                  </a:cubicBezTo>
                  <a:cubicBezTo>
                    <a:pt x="626" y="6"/>
                    <a:pt x="576" y="1"/>
                    <a:pt x="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35"/>
            <p:cNvSpPr/>
            <p:nvPr/>
          </p:nvSpPr>
          <p:spPr>
            <a:xfrm>
              <a:off x="5610500" y="2137600"/>
              <a:ext cx="40525" cy="13000"/>
            </a:xfrm>
            <a:custGeom>
              <a:avLst/>
              <a:gdLst/>
              <a:ahLst/>
              <a:cxnLst/>
              <a:rect l="l" t="t" r="r" b="b"/>
              <a:pathLst>
                <a:path w="1621" h="520" extrusionOk="0">
                  <a:moveTo>
                    <a:pt x="531" y="0"/>
                  </a:moveTo>
                  <a:cubicBezTo>
                    <a:pt x="461" y="0"/>
                    <a:pt x="392" y="21"/>
                    <a:pt x="322" y="84"/>
                  </a:cubicBezTo>
                  <a:cubicBezTo>
                    <a:pt x="299" y="90"/>
                    <a:pt x="278" y="93"/>
                    <a:pt x="257" y="93"/>
                  </a:cubicBezTo>
                  <a:cubicBezTo>
                    <a:pt x="236" y="93"/>
                    <a:pt x="215" y="90"/>
                    <a:pt x="191" y="84"/>
                  </a:cubicBezTo>
                  <a:cubicBezTo>
                    <a:pt x="1" y="84"/>
                    <a:pt x="25" y="191"/>
                    <a:pt x="72" y="310"/>
                  </a:cubicBezTo>
                  <a:cubicBezTo>
                    <a:pt x="223" y="461"/>
                    <a:pt x="383" y="520"/>
                    <a:pt x="547" y="520"/>
                  </a:cubicBezTo>
                  <a:cubicBezTo>
                    <a:pt x="708" y="520"/>
                    <a:pt x="872" y="464"/>
                    <a:pt x="1037" y="381"/>
                  </a:cubicBezTo>
                  <a:cubicBezTo>
                    <a:pt x="1251" y="369"/>
                    <a:pt x="1453" y="346"/>
                    <a:pt x="1620" y="203"/>
                  </a:cubicBezTo>
                  <a:cubicBezTo>
                    <a:pt x="1549" y="107"/>
                    <a:pt x="1456" y="90"/>
                    <a:pt x="1358" y="90"/>
                  </a:cubicBezTo>
                  <a:cubicBezTo>
                    <a:pt x="1299" y="90"/>
                    <a:pt x="1238" y="96"/>
                    <a:pt x="1178" y="96"/>
                  </a:cubicBezTo>
                  <a:cubicBezTo>
                    <a:pt x="1138" y="96"/>
                    <a:pt x="1099" y="93"/>
                    <a:pt x="1061" y="84"/>
                  </a:cubicBezTo>
                  <a:cubicBezTo>
                    <a:pt x="1034" y="90"/>
                    <a:pt x="1007" y="92"/>
                    <a:pt x="981" y="92"/>
                  </a:cubicBezTo>
                  <a:cubicBezTo>
                    <a:pt x="825" y="92"/>
                    <a:pt x="676" y="0"/>
                    <a:pt x="5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35"/>
            <p:cNvSpPr/>
            <p:nvPr/>
          </p:nvSpPr>
          <p:spPr>
            <a:xfrm>
              <a:off x="5632525" y="2125275"/>
              <a:ext cx="25450" cy="10550"/>
            </a:xfrm>
            <a:custGeom>
              <a:avLst/>
              <a:gdLst/>
              <a:ahLst/>
              <a:cxnLst/>
              <a:rect l="l" t="t" r="r" b="b"/>
              <a:pathLst>
                <a:path w="1018" h="422" extrusionOk="0">
                  <a:moveTo>
                    <a:pt x="455" y="0"/>
                  </a:moveTo>
                  <a:cubicBezTo>
                    <a:pt x="296" y="0"/>
                    <a:pt x="142" y="33"/>
                    <a:pt x="1" y="148"/>
                  </a:cubicBezTo>
                  <a:cubicBezTo>
                    <a:pt x="61" y="231"/>
                    <a:pt x="96" y="339"/>
                    <a:pt x="156" y="422"/>
                  </a:cubicBezTo>
                  <a:cubicBezTo>
                    <a:pt x="263" y="315"/>
                    <a:pt x="373" y="279"/>
                    <a:pt x="486" y="279"/>
                  </a:cubicBezTo>
                  <a:cubicBezTo>
                    <a:pt x="599" y="279"/>
                    <a:pt x="715" y="315"/>
                    <a:pt x="834" y="350"/>
                  </a:cubicBezTo>
                  <a:cubicBezTo>
                    <a:pt x="853" y="357"/>
                    <a:pt x="871" y="361"/>
                    <a:pt x="889" y="361"/>
                  </a:cubicBezTo>
                  <a:cubicBezTo>
                    <a:pt x="962" y="361"/>
                    <a:pt x="1018" y="303"/>
                    <a:pt x="989" y="208"/>
                  </a:cubicBezTo>
                  <a:cubicBezTo>
                    <a:pt x="977" y="148"/>
                    <a:pt x="918" y="41"/>
                    <a:pt x="870" y="41"/>
                  </a:cubicBezTo>
                  <a:cubicBezTo>
                    <a:pt x="732" y="24"/>
                    <a:pt x="592"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35"/>
            <p:cNvSpPr/>
            <p:nvPr/>
          </p:nvSpPr>
          <p:spPr>
            <a:xfrm>
              <a:off x="5654275" y="2141250"/>
              <a:ext cx="8950" cy="5725"/>
            </a:xfrm>
            <a:custGeom>
              <a:avLst/>
              <a:gdLst/>
              <a:ahLst/>
              <a:cxnLst/>
              <a:rect l="l" t="t" r="r" b="b"/>
              <a:pathLst>
                <a:path w="358" h="229" extrusionOk="0">
                  <a:moveTo>
                    <a:pt x="194" y="0"/>
                  </a:moveTo>
                  <a:cubicBezTo>
                    <a:pt x="125" y="0"/>
                    <a:pt x="65" y="72"/>
                    <a:pt x="0" y="104"/>
                  </a:cubicBezTo>
                  <a:cubicBezTo>
                    <a:pt x="46" y="205"/>
                    <a:pt x="127" y="228"/>
                    <a:pt x="216" y="228"/>
                  </a:cubicBezTo>
                  <a:cubicBezTo>
                    <a:pt x="243" y="228"/>
                    <a:pt x="270" y="226"/>
                    <a:pt x="298" y="223"/>
                  </a:cubicBezTo>
                  <a:cubicBezTo>
                    <a:pt x="357" y="164"/>
                    <a:pt x="357" y="116"/>
                    <a:pt x="298" y="57"/>
                  </a:cubicBezTo>
                  <a:cubicBezTo>
                    <a:pt x="260" y="15"/>
                    <a:pt x="226"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35"/>
            <p:cNvSpPr/>
            <p:nvPr/>
          </p:nvSpPr>
          <p:spPr>
            <a:xfrm>
              <a:off x="5661700" y="2142650"/>
              <a:ext cx="3900" cy="4200"/>
            </a:xfrm>
            <a:custGeom>
              <a:avLst/>
              <a:gdLst/>
              <a:ahLst/>
              <a:cxnLst/>
              <a:rect l="l" t="t" r="r" b="b"/>
              <a:pathLst>
                <a:path w="156" h="168" extrusionOk="0">
                  <a:moveTo>
                    <a:pt x="25" y="1"/>
                  </a:moveTo>
                  <a:cubicBezTo>
                    <a:pt x="1" y="60"/>
                    <a:pt x="1" y="108"/>
                    <a:pt x="1" y="167"/>
                  </a:cubicBezTo>
                  <a:lnTo>
                    <a:pt x="156" y="155"/>
                  </a:lnTo>
                  <a:lnTo>
                    <a:pt x="156" y="25"/>
                  </a:lnTo>
                  <a:cubicBezTo>
                    <a:pt x="108" y="13"/>
                    <a:pt x="60" y="1"/>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35"/>
            <p:cNvSpPr/>
            <p:nvPr/>
          </p:nvSpPr>
          <p:spPr>
            <a:xfrm>
              <a:off x="5553950" y="2128500"/>
              <a:ext cx="61350" cy="16275"/>
            </a:xfrm>
            <a:custGeom>
              <a:avLst/>
              <a:gdLst/>
              <a:ahLst/>
              <a:cxnLst/>
              <a:rect l="l" t="t" r="r" b="b"/>
              <a:pathLst>
                <a:path w="2454" h="651" extrusionOk="0">
                  <a:moveTo>
                    <a:pt x="114" y="0"/>
                  </a:moveTo>
                  <a:cubicBezTo>
                    <a:pt x="79" y="0"/>
                    <a:pt x="41" y="6"/>
                    <a:pt x="1" y="19"/>
                  </a:cubicBezTo>
                  <a:cubicBezTo>
                    <a:pt x="84" y="162"/>
                    <a:pt x="84" y="293"/>
                    <a:pt x="1" y="448"/>
                  </a:cubicBezTo>
                  <a:cubicBezTo>
                    <a:pt x="400" y="610"/>
                    <a:pt x="808" y="626"/>
                    <a:pt x="1216" y="626"/>
                  </a:cubicBezTo>
                  <a:cubicBezTo>
                    <a:pt x="1315" y="626"/>
                    <a:pt x="1415" y="625"/>
                    <a:pt x="1514" y="625"/>
                  </a:cubicBezTo>
                  <a:cubicBezTo>
                    <a:pt x="1665" y="625"/>
                    <a:pt x="1815" y="627"/>
                    <a:pt x="1965" y="638"/>
                  </a:cubicBezTo>
                  <a:cubicBezTo>
                    <a:pt x="2013" y="650"/>
                    <a:pt x="2037" y="650"/>
                    <a:pt x="2084" y="650"/>
                  </a:cubicBezTo>
                  <a:cubicBezTo>
                    <a:pt x="2132" y="650"/>
                    <a:pt x="2156" y="638"/>
                    <a:pt x="2203" y="638"/>
                  </a:cubicBezTo>
                  <a:cubicBezTo>
                    <a:pt x="2251" y="626"/>
                    <a:pt x="2275" y="591"/>
                    <a:pt x="2311" y="579"/>
                  </a:cubicBezTo>
                  <a:cubicBezTo>
                    <a:pt x="2346" y="531"/>
                    <a:pt x="2406" y="495"/>
                    <a:pt x="2453" y="448"/>
                  </a:cubicBezTo>
                  <a:cubicBezTo>
                    <a:pt x="2404" y="358"/>
                    <a:pt x="2345" y="243"/>
                    <a:pt x="2251" y="243"/>
                  </a:cubicBezTo>
                  <a:cubicBezTo>
                    <a:pt x="2232" y="243"/>
                    <a:pt x="2213" y="247"/>
                    <a:pt x="2191" y="257"/>
                  </a:cubicBezTo>
                  <a:cubicBezTo>
                    <a:pt x="2116" y="283"/>
                    <a:pt x="2046" y="294"/>
                    <a:pt x="1979" y="294"/>
                  </a:cubicBezTo>
                  <a:cubicBezTo>
                    <a:pt x="1710" y="294"/>
                    <a:pt x="1504" y="114"/>
                    <a:pt x="1275" y="19"/>
                  </a:cubicBezTo>
                  <a:cubicBezTo>
                    <a:pt x="1227" y="31"/>
                    <a:pt x="1191" y="31"/>
                    <a:pt x="1144" y="31"/>
                  </a:cubicBezTo>
                  <a:cubicBezTo>
                    <a:pt x="1080" y="86"/>
                    <a:pt x="1037" y="197"/>
                    <a:pt x="945" y="197"/>
                  </a:cubicBezTo>
                  <a:cubicBezTo>
                    <a:pt x="917" y="197"/>
                    <a:pt x="885" y="187"/>
                    <a:pt x="846" y="162"/>
                  </a:cubicBezTo>
                  <a:cubicBezTo>
                    <a:pt x="846" y="150"/>
                    <a:pt x="834" y="150"/>
                    <a:pt x="798" y="138"/>
                  </a:cubicBezTo>
                  <a:cubicBezTo>
                    <a:pt x="791" y="131"/>
                    <a:pt x="783" y="128"/>
                    <a:pt x="775" y="128"/>
                  </a:cubicBezTo>
                  <a:cubicBezTo>
                    <a:pt x="755" y="128"/>
                    <a:pt x="732" y="145"/>
                    <a:pt x="715" y="162"/>
                  </a:cubicBezTo>
                  <a:cubicBezTo>
                    <a:pt x="667" y="210"/>
                    <a:pt x="608" y="245"/>
                    <a:pt x="560" y="293"/>
                  </a:cubicBezTo>
                  <a:cubicBezTo>
                    <a:pt x="430" y="172"/>
                    <a:pt x="307"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35"/>
            <p:cNvSpPr/>
            <p:nvPr/>
          </p:nvSpPr>
          <p:spPr>
            <a:xfrm>
              <a:off x="5618550" y="2133275"/>
              <a:ext cx="18475" cy="8150"/>
            </a:xfrm>
            <a:custGeom>
              <a:avLst/>
              <a:gdLst/>
              <a:ahLst/>
              <a:cxnLst/>
              <a:rect l="l" t="t" r="r" b="b"/>
              <a:pathLst>
                <a:path w="739" h="326" extrusionOk="0">
                  <a:moveTo>
                    <a:pt x="269" y="0"/>
                  </a:moveTo>
                  <a:cubicBezTo>
                    <a:pt x="178" y="0"/>
                    <a:pt x="89" y="65"/>
                    <a:pt x="0" y="257"/>
                  </a:cubicBezTo>
                  <a:cubicBezTo>
                    <a:pt x="167" y="272"/>
                    <a:pt x="325" y="326"/>
                    <a:pt x="479" y="326"/>
                  </a:cubicBezTo>
                  <a:cubicBezTo>
                    <a:pt x="566" y="326"/>
                    <a:pt x="652" y="308"/>
                    <a:pt x="739" y="257"/>
                  </a:cubicBezTo>
                  <a:cubicBezTo>
                    <a:pt x="575" y="182"/>
                    <a:pt x="420" y="0"/>
                    <a:pt x="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35"/>
            <p:cNvSpPr/>
            <p:nvPr/>
          </p:nvSpPr>
          <p:spPr>
            <a:xfrm>
              <a:off x="5855775" y="2142950"/>
              <a:ext cx="3300" cy="1525"/>
            </a:xfrm>
            <a:custGeom>
              <a:avLst/>
              <a:gdLst/>
              <a:ahLst/>
              <a:cxnLst/>
              <a:rect l="l" t="t" r="r" b="b"/>
              <a:pathLst>
                <a:path w="132" h="61" extrusionOk="0">
                  <a:moveTo>
                    <a:pt x="1" y="1"/>
                  </a:moveTo>
                  <a:cubicBezTo>
                    <a:pt x="1" y="36"/>
                    <a:pt x="13" y="60"/>
                    <a:pt x="24" y="60"/>
                  </a:cubicBezTo>
                  <a:cubicBezTo>
                    <a:pt x="60" y="60"/>
                    <a:pt x="96" y="48"/>
                    <a:pt x="132" y="36"/>
                  </a:cubicBezTo>
                  <a:cubicBezTo>
                    <a:pt x="84" y="13"/>
                    <a:pt x="3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35"/>
            <p:cNvSpPr/>
            <p:nvPr/>
          </p:nvSpPr>
          <p:spPr>
            <a:xfrm>
              <a:off x="5850725" y="2139975"/>
              <a:ext cx="4475" cy="3000"/>
            </a:xfrm>
            <a:custGeom>
              <a:avLst/>
              <a:gdLst/>
              <a:ahLst/>
              <a:cxnLst/>
              <a:rect l="l" t="t" r="r" b="b"/>
              <a:pathLst>
                <a:path w="179" h="120" extrusionOk="0">
                  <a:moveTo>
                    <a:pt x="179" y="1"/>
                  </a:moveTo>
                  <a:cubicBezTo>
                    <a:pt x="119" y="24"/>
                    <a:pt x="60" y="72"/>
                    <a:pt x="0" y="108"/>
                  </a:cubicBezTo>
                  <a:cubicBezTo>
                    <a:pt x="60" y="108"/>
                    <a:pt x="119" y="120"/>
                    <a:pt x="179" y="120"/>
                  </a:cubicBez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35"/>
            <p:cNvSpPr/>
            <p:nvPr/>
          </p:nvSpPr>
          <p:spPr>
            <a:xfrm>
              <a:off x="5984675" y="2143250"/>
              <a:ext cx="7150" cy="3600"/>
            </a:xfrm>
            <a:custGeom>
              <a:avLst/>
              <a:gdLst/>
              <a:ahLst/>
              <a:cxnLst/>
              <a:rect l="l" t="t" r="r" b="b"/>
              <a:pathLst>
                <a:path w="286" h="144" extrusionOk="0">
                  <a:moveTo>
                    <a:pt x="0" y="1"/>
                  </a:moveTo>
                  <a:lnTo>
                    <a:pt x="0" y="143"/>
                  </a:lnTo>
                  <a:cubicBezTo>
                    <a:pt x="107" y="143"/>
                    <a:pt x="214" y="10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35"/>
            <p:cNvSpPr/>
            <p:nvPr/>
          </p:nvSpPr>
          <p:spPr>
            <a:xfrm>
              <a:off x="5955800" y="2146900"/>
              <a:ext cx="4175" cy="2250"/>
            </a:xfrm>
            <a:custGeom>
              <a:avLst/>
              <a:gdLst/>
              <a:ahLst/>
              <a:cxnLst/>
              <a:rect l="l" t="t" r="r" b="b"/>
              <a:pathLst>
                <a:path w="167" h="90" extrusionOk="0">
                  <a:moveTo>
                    <a:pt x="79" y="0"/>
                  </a:moveTo>
                  <a:cubicBezTo>
                    <a:pt x="51" y="0"/>
                    <a:pt x="24" y="3"/>
                    <a:pt x="0" y="9"/>
                  </a:cubicBezTo>
                  <a:cubicBezTo>
                    <a:pt x="30" y="63"/>
                    <a:pt x="57" y="90"/>
                    <a:pt x="84" y="90"/>
                  </a:cubicBezTo>
                  <a:cubicBezTo>
                    <a:pt x="110" y="90"/>
                    <a:pt x="137" y="63"/>
                    <a:pt x="167" y="9"/>
                  </a:cubicBezTo>
                  <a:cubicBezTo>
                    <a:pt x="137" y="3"/>
                    <a:pt x="107" y="0"/>
                    <a:pt x="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35"/>
            <p:cNvSpPr/>
            <p:nvPr/>
          </p:nvSpPr>
          <p:spPr>
            <a:xfrm>
              <a:off x="6016800" y="2142650"/>
              <a:ext cx="31875" cy="5300"/>
            </a:xfrm>
            <a:custGeom>
              <a:avLst/>
              <a:gdLst/>
              <a:ahLst/>
              <a:cxnLst/>
              <a:rect l="l" t="t" r="r" b="b"/>
              <a:pathLst>
                <a:path w="1275" h="212" extrusionOk="0">
                  <a:moveTo>
                    <a:pt x="1275" y="1"/>
                  </a:moveTo>
                  <a:lnTo>
                    <a:pt x="1275" y="1"/>
                  </a:lnTo>
                  <a:cubicBezTo>
                    <a:pt x="846" y="13"/>
                    <a:pt x="430" y="13"/>
                    <a:pt x="1" y="13"/>
                  </a:cubicBezTo>
                  <a:cubicBezTo>
                    <a:pt x="177" y="167"/>
                    <a:pt x="368" y="211"/>
                    <a:pt x="566" y="211"/>
                  </a:cubicBezTo>
                  <a:cubicBezTo>
                    <a:pt x="795" y="211"/>
                    <a:pt x="1032" y="151"/>
                    <a:pt x="1263" y="132"/>
                  </a:cubicBezTo>
                  <a:cubicBezTo>
                    <a:pt x="1275" y="84"/>
                    <a:pt x="1275" y="60"/>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35"/>
            <p:cNvSpPr/>
            <p:nvPr/>
          </p:nvSpPr>
          <p:spPr>
            <a:xfrm>
              <a:off x="5822450" y="2139675"/>
              <a:ext cx="8350" cy="3000"/>
            </a:xfrm>
            <a:custGeom>
              <a:avLst/>
              <a:gdLst/>
              <a:ahLst/>
              <a:cxnLst/>
              <a:rect l="l" t="t" r="r" b="b"/>
              <a:pathLst>
                <a:path w="334" h="120" extrusionOk="0">
                  <a:moveTo>
                    <a:pt x="298" y="1"/>
                  </a:moveTo>
                  <a:cubicBezTo>
                    <a:pt x="179" y="1"/>
                    <a:pt x="84" y="24"/>
                    <a:pt x="0" y="120"/>
                  </a:cubicBezTo>
                  <a:lnTo>
                    <a:pt x="334" y="120"/>
                  </a:lnTo>
                  <a:cubicBezTo>
                    <a:pt x="334" y="84"/>
                    <a:pt x="322" y="48"/>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35"/>
            <p:cNvSpPr/>
            <p:nvPr/>
          </p:nvSpPr>
          <p:spPr>
            <a:xfrm>
              <a:off x="5844475" y="2139675"/>
              <a:ext cx="4775" cy="3300"/>
            </a:xfrm>
            <a:custGeom>
              <a:avLst/>
              <a:gdLst/>
              <a:ahLst/>
              <a:cxnLst/>
              <a:rect l="l" t="t" r="r" b="b"/>
              <a:pathLst>
                <a:path w="191" h="132" extrusionOk="0">
                  <a:moveTo>
                    <a:pt x="12" y="1"/>
                  </a:moveTo>
                  <a:cubicBezTo>
                    <a:pt x="0" y="48"/>
                    <a:pt x="0" y="84"/>
                    <a:pt x="0" y="132"/>
                  </a:cubicBezTo>
                  <a:cubicBezTo>
                    <a:pt x="60" y="132"/>
                    <a:pt x="131" y="120"/>
                    <a:pt x="191" y="120"/>
                  </a:cubicBezTo>
                  <a:cubicBezTo>
                    <a:pt x="131" y="72"/>
                    <a:pt x="72" y="48"/>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35"/>
            <p:cNvSpPr/>
            <p:nvPr/>
          </p:nvSpPr>
          <p:spPr>
            <a:xfrm>
              <a:off x="5830475" y="2142950"/>
              <a:ext cx="14025" cy="3825"/>
            </a:xfrm>
            <a:custGeom>
              <a:avLst/>
              <a:gdLst/>
              <a:ahLst/>
              <a:cxnLst/>
              <a:rect l="l" t="t" r="r" b="b"/>
              <a:pathLst>
                <a:path w="561" h="153" extrusionOk="0">
                  <a:moveTo>
                    <a:pt x="1" y="1"/>
                  </a:moveTo>
                  <a:cubicBezTo>
                    <a:pt x="90" y="102"/>
                    <a:pt x="182" y="152"/>
                    <a:pt x="276" y="152"/>
                  </a:cubicBezTo>
                  <a:cubicBezTo>
                    <a:pt x="370" y="152"/>
                    <a:pt x="465" y="102"/>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35"/>
            <p:cNvSpPr/>
            <p:nvPr/>
          </p:nvSpPr>
          <p:spPr>
            <a:xfrm>
              <a:off x="5747725" y="2135800"/>
              <a:ext cx="11350" cy="3375"/>
            </a:xfrm>
            <a:custGeom>
              <a:avLst/>
              <a:gdLst/>
              <a:ahLst/>
              <a:cxnLst/>
              <a:rect l="l" t="t" r="r" b="b"/>
              <a:pathLst>
                <a:path w="454" h="135" extrusionOk="0">
                  <a:moveTo>
                    <a:pt x="1" y="1"/>
                  </a:moveTo>
                  <a:cubicBezTo>
                    <a:pt x="78" y="90"/>
                    <a:pt x="153" y="135"/>
                    <a:pt x="227" y="135"/>
                  </a:cubicBezTo>
                  <a:cubicBezTo>
                    <a:pt x="301" y="135"/>
                    <a:pt x="376" y="90"/>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35"/>
            <p:cNvSpPr/>
            <p:nvPr/>
          </p:nvSpPr>
          <p:spPr>
            <a:xfrm>
              <a:off x="5905500" y="2245275"/>
              <a:ext cx="3875" cy="1875"/>
            </a:xfrm>
            <a:custGeom>
              <a:avLst/>
              <a:gdLst/>
              <a:ahLst/>
              <a:cxnLst/>
              <a:rect l="l" t="t" r="r" b="b"/>
              <a:pathLst>
                <a:path w="155" h="75" extrusionOk="0">
                  <a:moveTo>
                    <a:pt x="78" y="0"/>
                  </a:moveTo>
                  <a:cubicBezTo>
                    <a:pt x="56" y="0"/>
                    <a:pt x="30" y="18"/>
                    <a:pt x="0" y="63"/>
                  </a:cubicBezTo>
                  <a:cubicBezTo>
                    <a:pt x="48" y="63"/>
                    <a:pt x="107" y="75"/>
                    <a:pt x="155" y="75"/>
                  </a:cubicBezTo>
                  <a:cubicBezTo>
                    <a:pt x="134" y="33"/>
                    <a:pt x="109"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35"/>
            <p:cNvSpPr/>
            <p:nvPr/>
          </p:nvSpPr>
          <p:spPr>
            <a:xfrm>
              <a:off x="5869300" y="2279550"/>
              <a:ext cx="7625" cy="2875"/>
            </a:xfrm>
            <a:custGeom>
              <a:avLst/>
              <a:gdLst/>
              <a:ahLst/>
              <a:cxnLst/>
              <a:rect l="l" t="t" r="r" b="b"/>
              <a:pathLst>
                <a:path w="305" h="115" extrusionOk="0">
                  <a:moveTo>
                    <a:pt x="107" y="1"/>
                  </a:moveTo>
                  <a:cubicBezTo>
                    <a:pt x="54" y="1"/>
                    <a:pt x="1" y="8"/>
                    <a:pt x="19" y="73"/>
                  </a:cubicBezTo>
                  <a:cubicBezTo>
                    <a:pt x="25" y="103"/>
                    <a:pt x="55" y="115"/>
                    <a:pt x="91" y="115"/>
                  </a:cubicBezTo>
                  <a:cubicBezTo>
                    <a:pt x="126" y="115"/>
                    <a:pt x="168" y="103"/>
                    <a:pt x="198" y="85"/>
                  </a:cubicBezTo>
                  <a:cubicBezTo>
                    <a:pt x="245" y="73"/>
                    <a:pt x="269" y="25"/>
                    <a:pt x="305" y="2"/>
                  </a:cubicBezTo>
                  <a:lnTo>
                    <a:pt x="150" y="2"/>
                  </a:lnTo>
                  <a:cubicBezTo>
                    <a:pt x="137" y="2"/>
                    <a:pt x="122"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35"/>
            <p:cNvSpPr/>
            <p:nvPr/>
          </p:nvSpPr>
          <p:spPr>
            <a:xfrm>
              <a:off x="5316425" y="2171225"/>
              <a:ext cx="65500" cy="14525"/>
            </a:xfrm>
            <a:custGeom>
              <a:avLst/>
              <a:gdLst/>
              <a:ahLst/>
              <a:cxnLst/>
              <a:rect l="l" t="t" r="r" b="b"/>
              <a:pathLst>
                <a:path w="2620" h="581" extrusionOk="0">
                  <a:moveTo>
                    <a:pt x="1358" y="1"/>
                  </a:moveTo>
                  <a:cubicBezTo>
                    <a:pt x="1346" y="13"/>
                    <a:pt x="1310" y="13"/>
                    <a:pt x="1286" y="13"/>
                  </a:cubicBezTo>
                  <a:cubicBezTo>
                    <a:pt x="1203" y="36"/>
                    <a:pt x="1120" y="60"/>
                    <a:pt x="1060" y="108"/>
                  </a:cubicBezTo>
                  <a:cubicBezTo>
                    <a:pt x="1036" y="157"/>
                    <a:pt x="1013" y="176"/>
                    <a:pt x="991" y="176"/>
                  </a:cubicBezTo>
                  <a:cubicBezTo>
                    <a:pt x="959" y="176"/>
                    <a:pt x="928" y="138"/>
                    <a:pt x="894" y="96"/>
                  </a:cubicBezTo>
                  <a:cubicBezTo>
                    <a:pt x="841" y="73"/>
                    <a:pt x="783" y="65"/>
                    <a:pt x="727" y="65"/>
                  </a:cubicBezTo>
                  <a:cubicBezTo>
                    <a:pt x="694" y="65"/>
                    <a:pt x="662" y="68"/>
                    <a:pt x="632" y="72"/>
                  </a:cubicBezTo>
                  <a:lnTo>
                    <a:pt x="453" y="120"/>
                  </a:lnTo>
                  <a:cubicBezTo>
                    <a:pt x="286" y="191"/>
                    <a:pt x="1" y="155"/>
                    <a:pt x="36" y="465"/>
                  </a:cubicBezTo>
                  <a:cubicBezTo>
                    <a:pt x="72" y="513"/>
                    <a:pt x="132" y="548"/>
                    <a:pt x="215" y="572"/>
                  </a:cubicBezTo>
                  <a:cubicBezTo>
                    <a:pt x="287" y="578"/>
                    <a:pt x="359" y="580"/>
                    <a:pt x="431" y="580"/>
                  </a:cubicBezTo>
                  <a:cubicBezTo>
                    <a:pt x="832" y="580"/>
                    <a:pt x="1224" y="505"/>
                    <a:pt x="1608" y="465"/>
                  </a:cubicBezTo>
                  <a:lnTo>
                    <a:pt x="1786" y="417"/>
                  </a:lnTo>
                  <a:cubicBezTo>
                    <a:pt x="1852" y="388"/>
                    <a:pt x="1914" y="373"/>
                    <a:pt x="1978" y="373"/>
                  </a:cubicBezTo>
                  <a:cubicBezTo>
                    <a:pt x="2042" y="373"/>
                    <a:pt x="2108" y="388"/>
                    <a:pt x="2179" y="417"/>
                  </a:cubicBezTo>
                  <a:lnTo>
                    <a:pt x="2370" y="417"/>
                  </a:lnTo>
                  <a:cubicBezTo>
                    <a:pt x="2465" y="358"/>
                    <a:pt x="2620" y="286"/>
                    <a:pt x="2620" y="239"/>
                  </a:cubicBezTo>
                  <a:cubicBezTo>
                    <a:pt x="2613" y="161"/>
                    <a:pt x="2561" y="154"/>
                    <a:pt x="2501" y="154"/>
                  </a:cubicBezTo>
                  <a:cubicBezTo>
                    <a:pt x="2488" y="154"/>
                    <a:pt x="2474" y="154"/>
                    <a:pt x="2460" y="154"/>
                  </a:cubicBezTo>
                  <a:cubicBezTo>
                    <a:pt x="2423" y="154"/>
                    <a:pt x="2386" y="152"/>
                    <a:pt x="2358" y="132"/>
                  </a:cubicBezTo>
                  <a:cubicBezTo>
                    <a:pt x="2298" y="108"/>
                    <a:pt x="2251" y="60"/>
                    <a:pt x="2191" y="13"/>
                  </a:cubicBezTo>
                  <a:cubicBezTo>
                    <a:pt x="1906" y="13"/>
                    <a:pt x="1632" y="13"/>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35"/>
            <p:cNvSpPr/>
            <p:nvPr/>
          </p:nvSpPr>
          <p:spPr>
            <a:xfrm>
              <a:off x="5172950" y="2150700"/>
              <a:ext cx="34550" cy="43375"/>
            </a:xfrm>
            <a:custGeom>
              <a:avLst/>
              <a:gdLst/>
              <a:ahLst/>
              <a:cxnLst/>
              <a:rect l="l" t="t" r="r" b="b"/>
              <a:pathLst>
                <a:path w="1382" h="1735" extrusionOk="0">
                  <a:moveTo>
                    <a:pt x="406" y="0"/>
                  </a:moveTo>
                  <a:cubicBezTo>
                    <a:pt x="275" y="24"/>
                    <a:pt x="167" y="24"/>
                    <a:pt x="48" y="24"/>
                  </a:cubicBezTo>
                  <a:lnTo>
                    <a:pt x="1" y="60"/>
                  </a:lnTo>
                  <a:lnTo>
                    <a:pt x="48" y="107"/>
                  </a:lnTo>
                  <a:cubicBezTo>
                    <a:pt x="84" y="167"/>
                    <a:pt x="132" y="214"/>
                    <a:pt x="179" y="274"/>
                  </a:cubicBezTo>
                  <a:cubicBezTo>
                    <a:pt x="382" y="345"/>
                    <a:pt x="382" y="536"/>
                    <a:pt x="465" y="703"/>
                  </a:cubicBezTo>
                  <a:cubicBezTo>
                    <a:pt x="679" y="1000"/>
                    <a:pt x="798" y="1346"/>
                    <a:pt x="906" y="1703"/>
                  </a:cubicBezTo>
                  <a:cubicBezTo>
                    <a:pt x="936" y="1723"/>
                    <a:pt x="965" y="1735"/>
                    <a:pt x="992" y="1735"/>
                  </a:cubicBezTo>
                  <a:cubicBezTo>
                    <a:pt x="1028" y="1735"/>
                    <a:pt x="1062" y="1715"/>
                    <a:pt x="1096" y="1667"/>
                  </a:cubicBezTo>
                  <a:cubicBezTo>
                    <a:pt x="1382" y="1191"/>
                    <a:pt x="941" y="738"/>
                    <a:pt x="1037" y="262"/>
                  </a:cubicBezTo>
                  <a:lnTo>
                    <a:pt x="1037" y="214"/>
                  </a:lnTo>
                  <a:lnTo>
                    <a:pt x="1037" y="167"/>
                  </a:lnTo>
                  <a:cubicBezTo>
                    <a:pt x="955" y="64"/>
                    <a:pt x="857" y="47"/>
                    <a:pt x="756" y="47"/>
                  </a:cubicBezTo>
                  <a:cubicBezTo>
                    <a:pt x="707" y="47"/>
                    <a:pt x="657" y="51"/>
                    <a:pt x="609" y="51"/>
                  </a:cubicBezTo>
                  <a:cubicBezTo>
                    <a:pt x="537" y="51"/>
                    <a:pt x="467" y="43"/>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35"/>
            <p:cNvSpPr/>
            <p:nvPr/>
          </p:nvSpPr>
          <p:spPr>
            <a:xfrm>
              <a:off x="5190825" y="2156950"/>
              <a:ext cx="27100" cy="41100"/>
            </a:xfrm>
            <a:custGeom>
              <a:avLst/>
              <a:gdLst/>
              <a:ahLst/>
              <a:cxnLst/>
              <a:rect l="l" t="t" r="r" b="b"/>
              <a:pathLst>
                <a:path w="1084" h="1644" extrusionOk="0">
                  <a:moveTo>
                    <a:pt x="322" y="0"/>
                  </a:moveTo>
                  <a:cubicBezTo>
                    <a:pt x="0" y="155"/>
                    <a:pt x="179" y="417"/>
                    <a:pt x="226" y="619"/>
                  </a:cubicBezTo>
                  <a:cubicBezTo>
                    <a:pt x="298" y="905"/>
                    <a:pt x="369" y="1167"/>
                    <a:pt x="310" y="1453"/>
                  </a:cubicBezTo>
                  <a:cubicBezTo>
                    <a:pt x="262" y="1572"/>
                    <a:pt x="322" y="1619"/>
                    <a:pt x="417" y="1643"/>
                  </a:cubicBezTo>
                  <a:cubicBezTo>
                    <a:pt x="560" y="1572"/>
                    <a:pt x="584" y="1417"/>
                    <a:pt x="619" y="1298"/>
                  </a:cubicBezTo>
                  <a:cubicBezTo>
                    <a:pt x="679" y="1238"/>
                    <a:pt x="762" y="1238"/>
                    <a:pt x="834" y="1238"/>
                  </a:cubicBezTo>
                  <a:cubicBezTo>
                    <a:pt x="905" y="1238"/>
                    <a:pt x="976" y="1238"/>
                    <a:pt x="1060" y="1191"/>
                  </a:cubicBezTo>
                  <a:cubicBezTo>
                    <a:pt x="1084" y="1155"/>
                    <a:pt x="1084" y="1107"/>
                    <a:pt x="1084" y="1048"/>
                  </a:cubicBezTo>
                  <a:cubicBezTo>
                    <a:pt x="1060" y="977"/>
                    <a:pt x="1012" y="893"/>
                    <a:pt x="953" y="857"/>
                  </a:cubicBezTo>
                  <a:cubicBezTo>
                    <a:pt x="893" y="810"/>
                    <a:pt x="834" y="774"/>
                    <a:pt x="786" y="715"/>
                  </a:cubicBezTo>
                  <a:cubicBezTo>
                    <a:pt x="786" y="679"/>
                    <a:pt x="798" y="619"/>
                    <a:pt x="822" y="572"/>
                  </a:cubicBezTo>
                  <a:cubicBezTo>
                    <a:pt x="822" y="512"/>
                    <a:pt x="798" y="465"/>
                    <a:pt x="762" y="417"/>
                  </a:cubicBezTo>
                  <a:cubicBezTo>
                    <a:pt x="619" y="274"/>
                    <a:pt x="345" y="274"/>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35"/>
            <p:cNvSpPr/>
            <p:nvPr/>
          </p:nvSpPr>
          <p:spPr>
            <a:xfrm>
              <a:off x="5251825" y="2167325"/>
              <a:ext cx="44975" cy="9725"/>
            </a:xfrm>
            <a:custGeom>
              <a:avLst/>
              <a:gdLst/>
              <a:ahLst/>
              <a:cxnLst/>
              <a:rect l="l" t="t" r="r" b="b"/>
              <a:pathLst>
                <a:path w="1799" h="389" extrusionOk="0">
                  <a:moveTo>
                    <a:pt x="1092" y="1"/>
                  </a:moveTo>
                  <a:cubicBezTo>
                    <a:pt x="743" y="1"/>
                    <a:pt x="391" y="30"/>
                    <a:pt x="49" y="38"/>
                  </a:cubicBezTo>
                  <a:cubicBezTo>
                    <a:pt x="1" y="133"/>
                    <a:pt x="25" y="204"/>
                    <a:pt x="96" y="264"/>
                  </a:cubicBezTo>
                  <a:cubicBezTo>
                    <a:pt x="370" y="347"/>
                    <a:pt x="635" y="389"/>
                    <a:pt x="898" y="389"/>
                  </a:cubicBezTo>
                  <a:cubicBezTo>
                    <a:pt x="1162" y="389"/>
                    <a:pt x="1424" y="347"/>
                    <a:pt x="1692" y="264"/>
                  </a:cubicBezTo>
                  <a:cubicBezTo>
                    <a:pt x="1775" y="216"/>
                    <a:pt x="1799" y="145"/>
                    <a:pt x="1751" y="50"/>
                  </a:cubicBezTo>
                  <a:cubicBezTo>
                    <a:pt x="1534" y="13"/>
                    <a:pt x="1314" y="1"/>
                    <a:pt x="1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35"/>
            <p:cNvSpPr/>
            <p:nvPr/>
          </p:nvSpPr>
          <p:spPr>
            <a:xfrm>
              <a:off x="5210175" y="2167075"/>
              <a:ext cx="42875" cy="10175"/>
            </a:xfrm>
            <a:custGeom>
              <a:avLst/>
              <a:gdLst/>
              <a:ahLst/>
              <a:cxnLst/>
              <a:rect l="l" t="t" r="r" b="b"/>
              <a:pathLst>
                <a:path w="1715" h="407" extrusionOk="0">
                  <a:moveTo>
                    <a:pt x="0" y="0"/>
                  </a:moveTo>
                  <a:lnTo>
                    <a:pt x="0" y="155"/>
                  </a:lnTo>
                  <a:cubicBezTo>
                    <a:pt x="282" y="323"/>
                    <a:pt x="571" y="406"/>
                    <a:pt x="861" y="406"/>
                  </a:cubicBezTo>
                  <a:cubicBezTo>
                    <a:pt x="1145" y="406"/>
                    <a:pt x="1431" y="326"/>
                    <a:pt x="1715" y="167"/>
                  </a:cubicBezTo>
                  <a:lnTo>
                    <a:pt x="1715" y="107"/>
                  </a:lnTo>
                  <a:lnTo>
                    <a:pt x="1715" y="48"/>
                  </a:lnTo>
                  <a:cubicBezTo>
                    <a:pt x="1423" y="12"/>
                    <a:pt x="1134" y="6"/>
                    <a:pt x="848" y="6"/>
                  </a:cubicBezTo>
                  <a:cubicBezTo>
                    <a:pt x="705" y="6"/>
                    <a:pt x="563" y="7"/>
                    <a:pt x="422" y="7"/>
                  </a:cubicBezTo>
                  <a:cubicBezTo>
                    <a:pt x="281" y="7"/>
                    <a:pt x="140" y="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35"/>
            <p:cNvSpPr/>
            <p:nvPr/>
          </p:nvSpPr>
          <p:spPr>
            <a:xfrm>
              <a:off x="5216125" y="2149600"/>
              <a:ext cx="36925" cy="3625"/>
            </a:xfrm>
            <a:custGeom>
              <a:avLst/>
              <a:gdLst/>
              <a:ahLst/>
              <a:cxnLst/>
              <a:rect l="l" t="t" r="r" b="b"/>
              <a:pathLst>
                <a:path w="1477" h="145" extrusionOk="0">
                  <a:moveTo>
                    <a:pt x="797" y="1"/>
                  </a:moveTo>
                  <a:cubicBezTo>
                    <a:pt x="551" y="1"/>
                    <a:pt x="303" y="33"/>
                    <a:pt x="61" y="33"/>
                  </a:cubicBezTo>
                  <a:cubicBezTo>
                    <a:pt x="41" y="33"/>
                    <a:pt x="20" y="33"/>
                    <a:pt x="0" y="32"/>
                  </a:cubicBezTo>
                  <a:lnTo>
                    <a:pt x="0" y="32"/>
                  </a:lnTo>
                  <a:cubicBezTo>
                    <a:pt x="270" y="127"/>
                    <a:pt x="544" y="145"/>
                    <a:pt x="824" y="145"/>
                  </a:cubicBezTo>
                  <a:cubicBezTo>
                    <a:pt x="995" y="145"/>
                    <a:pt x="1169" y="138"/>
                    <a:pt x="1346" y="138"/>
                  </a:cubicBezTo>
                  <a:cubicBezTo>
                    <a:pt x="1389" y="138"/>
                    <a:pt x="1433" y="138"/>
                    <a:pt x="1477" y="139"/>
                  </a:cubicBezTo>
                  <a:cubicBezTo>
                    <a:pt x="1256" y="29"/>
                    <a:pt x="1027" y="1"/>
                    <a:pt x="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35"/>
            <p:cNvSpPr/>
            <p:nvPr/>
          </p:nvSpPr>
          <p:spPr>
            <a:xfrm>
              <a:off x="5322375" y="2167725"/>
              <a:ext cx="27700" cy="9150"/>
            </a:xfrm>
            <a:custGeom>
              <a:avLst/>
              <a:gdLst/>
              <a:ahLst/>
              <a:cxnLst/>
              <a:rect l="l" t="t" r="r" b="b"/>
              <a:pathLst>
                <a:path w="1108" h="366" extrusionOk="0">
                  <a:moveTo>
                    <a:pt x="666" y="1"/>
                  </a:moveTo>
                  <a:cubicBezTo>
                    <a:pt x="531" y="1"/>
                    <a:pt x="394" y="23"/>
                    <a:pt x="260" y="23"/>
                  </a:cubicBezTo>
                  <a:cubicBezTo>
                    <a:pt x="245" y="23"/>
                    <a:pt x="230" y="22"/>
                    <a:pt x="215" y="22"/>
                  </a:cubicBezTo>
                  <a:cubicBezTo>
                    <a:pt x="108" y="93"/>
                    <a:pt x="1" y="176"/>
                    <a:pt x="60" y="331"/>
                  </a:cubicBezTo>
                  <a:cubicBezTo>
                    <a:pt x="105" y="354"/>
                    <a:pt x="147" y="366"/>
                    <a:pt x="190" y="366"/>
                  </a:cubicBezTo>
                  <a:cubicBezTo>
                    <a:pt x="237" y="366"/>
                    <a:pt x="284" y="351"/>
                    <a:pt x="334" y="319"/>
                  </a:cubicBezTo>
                  <a:lnTo>
                    <a:pt x="382" y="295"/>
                  </a:lnTo>
                  <a:cubicBezTo>
                    <a:pt x="457" y="238"/>
                    <a:pt x="538" y="225"/>
                    <a:pt x="622" y="225"/>
                  </a:cubicBezTo>
                  <a:cubicBezTo>
                    <a:pt x="694" y="225"/>
                    <a:pt x="768" y="235"/>
                    <a:pt x="840" y="235"/>
                  </a:cubicBezTo>
                  <a:cubicBezTo>
                    <a:pt x="912" y="235"/>
                    <a:pt x="982" y="225"/>
                    <a:pt x="1048" y="188"/>
                  </a:cubicBezTo>
                  <a:lnTo>
                    <a:pt x="1108" y="141"/>
                  </a:lnTo>
                  <a:cubicBezTo>
                    <a:pt x="965" y="28"/>
                    <a:pt x="816" y="1"/>
                    <a:pt x="6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35"/>
            <p:cNvSpPr/>
            <p:nvPr/>
          </p:nvSpPr>
          <p:spPr>
            <a:xfrm>
              <a:off x="5295600" y="2168550"/>
              <a:ext cx="20550" cy="9250"/>
            </a:xfrm>
            <a:custGeom>
              <a:avLst/>
              <a:gdLst/>
              <a:ahLst/>
              <a:cxnLst/>
              <a:rect l="l" t="t" r="r" b="b"/>
              <a:pathLst>
                <a:path w="822" h="370" extrusionOk="0">
                  <a:moveTo>
                    <a:pt x="738" y="1"/>
                  </a:moveTo>
                  <a:cubicBezTo>
                    <a:pt x="476" y="1"/>
                    <a:pt x="238" y="24"/>
                    <a:pt x="0" y="24"/>
                  </a:cubicBezTo>
                  <a:lnTo>
                    <a:pt x="0" y="108"/>
                  </a:lnTo>
                  <a:cubicBezTo>
                    <a:pt x="0" y="203"/>
                    <a:pt x="48" y="262"/>
                    <a:pt x="119" y="322"/>
                  </a:cubicBezTo>
                  <a:cubicBezTo>
                    <a:pt x="179" y="346"/>
                    <a:pt x="226" y="346"/>
                    <a:pt x="286" y="346"/>
                  </a:cubicBezTo>
                  <a:cubicBezTo>
                    <a:pt x="323" y="325"/>
                    <a:pt x="357" y="318"/>
                    <a:pt x="389" y="318"/>
                  </a:cubicBezTo>
                  <a:cubicBezTo>
                    <a:pt x="452" y="318"/>
                    <a:pt x="509" y="346"/>
                    <a:pt x="572" y="370"/>
                  </a:cubicBezTo>
                  <a:cubicBezTo>
                    <a:pt x="655" y="370"/>
                    <a:pt x="750" y="346"/>
                    <a:pt x="798" y="251"/>
                  </a:cubicBezTo>
                  <a:cubicBezTo>
                    <a:pt x="822" y="155"/>
                    <a:pt x="810" y="72"/>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35"/>
            <p:cNvSpPr/>
            <p:nvPr/>
          </p:nvSpPr>
          <p:spPr>
            <a:xfrm>
              <a:off x="5313450" y="2168250"/>
              <a:ext cx="14300" cy="8925"/>
            </a:xfrm>
            <a:custGeom>
              <a:avLst/>
              <a:gdLst/>
              <a:ahLst/>
              <a:cxnLst/>
              <a:rect l="l" t="t" r="r" b="b"/>
              <a:pathLst>
                <a:path w="572" h="357" extrusionOk="0">
                  <a:moveTo>
                    <a:pt x="0" y="1"/>
                  </a:moveTo>
                  <a:lnTo>
                    <a:pt x="0" y="251"/>
                  </a:lnTo>
                  <a:cubicBezTo>
                    <a:pt x="70" y="326"/>
                    <a:pt x="140" y="356"/>
                    <a:pt x="210" y="356"/>
                  </a:cubicBezTo>
                  <a:cubicBezTo>
                    <a:pt x="283" y="356"/>
                    <a:pt x="356" y="323"/>
                    <a:pt x="429" y="274"/>
                  </a:cubicBezTo>
                  <a:lnTo>
                    <a:pt x="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35"/>
            <p:cNvSpPr/>
            <p:nvPr/>
          </p:nvSpPr>
          <p:spPr>
            <a:xfrm>
              <a:off x="5183675" y="2150400"/>
              <a:ext cx="27700" cy="4175"/>
            </a:xfrm>
            <a:custGeom>
              <a:avLst/>
              <a:gdLst/>
              <a:ahLst/>
              <a:cxnLst/>
              <a:rect l="l" t="t" r="r" b="b"/>
              <a:pathLst>
                <a:path w="1108" h="167" extrusionOk="0">
                  <a:moveTo>
                    <a:pt x="0" y="0"/>
                  </a:moveTo>
                  <a:cubicBezTo>
                    <a:pt x="215" y="60"/>
                    <a:pt x="417" y="107"/>
                    <a:pt x="631" y="167"/>
                  </a:cubicBezTo>
                  <a:cubicBezTo>
                    <a:pt x="774" y="119"/>
                    <a:pt x="941" y="60"/>
                    <a:pt x="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35"/>
            <p:cNvSpPr/>
            <p:nvPr/>
          </p:nvSpPr>
          <p:spPr>
            <a:xfrm>
              <a:off x="5351550" y="2154275"/>
              <a:ext cx="17875" cy="2400"/>
            </a:xfrm>
            <a:custGeom>
              <a:avLst/>
              <a:gdLst/>
              <a:ahLst/>
              <a:cxnLst/>
              <a:rect l="l" t="t" r="r" b="b"/>
              <a:pathLst>
                <a:path w="715" h="96" extrusionOk="0">
                  <a:moveTo>
                    <a:pt x="0" y="0"/>
                  </a:moveTo>
                  <a:cubicBezTo>
                    <a:pt x="88" y="60"/>
                    <a:pt x="186" y="70"/>
                    <a:pt x="285" y="70"/>
                  </a:cubicBezTo>
                  <a:cubicBezTo>
                    <a:pt x="332" y="70"/>
                    <a:pt x="380" y="68"/>
                    <a:pt x="427" y="68"/>
                  </a:cubicBezTo>
                  <a:cubicBezTo>
                    <a:pt x="494" y="68"/>
                    <a:pt x="559" y="73"/>
                    <a:pt x="620" y="95"/>
                  </a:cubicBezTo>
                  <a:cubicBezTo>
                    <a:pt x="655" y="48"/>
                    <a:pt x="679" y="24"/>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35"/>
            <p:cNvSpPr/>
            <p:nvPr/>
          </p:nvSpPr>
          <p:spPr>
            <a:xfrm>
              <a:off x="5344400" y="2154275"/>
              <a:ext cx="6875" cy="1350"/>
            </a:xfrm>
            <a:custGeom>
              <a:avLst/>
              <a:gdLst/>
              <a:ahLst/>
              <a:cxnLst/>
              <a:rect l="l" t="t" r="r" b="b"/>
              <a:pathLst>
                <a:path w="275" h="54" extrusionOk="0">
                  <a:moveTo>
                    <a:pt x="1" y="0"/>
                  </a:moveTo>
                  <a:cubicBezTo>
                    <a:pt x="48" y="36"/>
                    <a:pt x="93" y="54"/>
                    <a:pt x="138" y="54"/>
                  </a:cubicBezTo>
                  <a:cubicBezTo>
                    <a:pt x="182" y="54"/>
                    <a:pt x="227" y="36"/>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35"/>
            <p:cNvSpPr/>
            <p:nvPr/>
          </p:nvSpPr>
          <p:spPr>
            <a:xfrm>
              <a:off x="5217300" y="2223625"/>
              <a:ext cx="128925" cy="16400"/>
            </a:xfrm>
            <a:custGeom>
              <a:avLst/>
              <a:gdLst/>
              <a:ahLst/>
              <a:cxnLst/>
              <a:rect l="l" t="t" r="r" b="b"/>
              <a:pathLst>
                <a:path w="5157" h="656" extrusionOk="0">
                  <a:moveTo>
                    <a:pt x="2628" y="0"/>
                  </a:moveTo>
                  <a:cubicBezTo>
                    <a:pt x="2363" y="0"/>
                    <a:pt x="2102" y="42"/>
                    <a:pt x="1858" y="203"/>
                  </a:cubicBezTo>
                  <a:lnTo>
                    <a:pt x="1703" y="203"/>
                  </a:lnTo>
                  <a:cubicBezTo>
                    <a:pt x="1663" y="169"/>
                    <a:pt x="1611" y="154"/>
                    <a:pt x="1559" y="154"/>
                  </a:cubicBezTo>
                  <a:cubicBezTo>
                    <a:pt x="1519" y="154"/>
                    <a:pt x="1478" y="163"/>
                    <a:pt x="1441" y="179"/>
                  </a:cubicBezTo>
                  <a:lnTo>
                    <a:pt x="1275" y="179"/>
                  </a:lnTo>
                  <a:cubicBezTo>
                    <a:pt x="1255" y="169"/>
                    <a:pt x="1237" y="163"/>
                    <a:pt x="1220" y="163"/>
                  </a:cubicBezTo>
                  <a:cubicBezTo>
                    <a:pt x="1195" y="163"/>
                    <a:pt x="1172" y="175"/>
                    <a:pt x="1144" y="203"/>
                  </a:cubicBezTo>
                  <a:lnTo>
                    <a:pt x="1" y="203"/>
                  </a:lnTo>
                  <a:cubicBezTo>
                    <a:pt x="72" y="298"/>
                    <a:pt x="96" y="405"/>
                    <a:pt x="144" y="405"/>
                  </a:cubicBezTo>
                  <a:cubicBezTo>
                    <a:pt x="1811" y="619"/>
                    <a:pt x="3489" y="441"/>
                    <a:pt x="5156" y="655"/>
                  </a:cubicBezTo>
                  <a:lnTo>
                    <a:pt x="5144" y="572"/>
                  </a:lnTo>
                  <a:cubicBezTo>
                    <a:pt x="5061" y="238"/>
                    <a:pt x="4704" y="381"/>
                    <a:pt x="4501" y="215"/>
                  </a:cubicBezTo>
                  <a:cubicBezTo>
                    <a:pt x="4305" y="105"/>
                    <a:pt x="4099" y="46"/>
                    <a:pt x="3882" y="46"/>
                  </a:cubicBezTo>
                  <a:cubicBezTo>
                    <a:pt x="3863" y="46"/>
                    <a:pt x="3843" y="47"/>
                    <a:pt x="3823" y="48"/>
                  </a:cubicBezTo>
                  <a:cubicBezTo>
                    <a:pt x="3751" y="48"/>
                    <a:pt x="3668" y="48"/>
                    <a:pt x="3608" y="60"/>
                  </a:cubicBezTo>
                  <a:cubicBezTo>
                    <a:pt x="3574" y="65"/>
                    <a:pt x="3540" y="68"/>
                    <a:pt x="3507" y="68"/>
                  </a:cubicBezTo>
                  <a:cubicBezTo>
                    <a:pt x="3402" y="68"/>
                    <a:pt x="3300" y="45"/>
                    <a:pt x="3192" y="36"/>
                  </a:cubicBezTo>
                  <a:cubicBezTo>
                    <a:pt x="3004" y="21"/>
                    <a:pt x="2815" y="0"/>
                    <a:pt x="26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35"/>
            <p:cNvSpPr/>
            <p:nvPr/>
          </p:nvSpPr>
          <p:spPr>
            <a:xfrm>
              <a:off x="5240525" y="2243550"/>
              <a:ext cx="71450" cy="7525"/>
            </a:xfrm>
            <a:custGeom>
              <a:avLst/>
              <a:gdLst/>
              <a:ahLst/>
              <a:cxnLst/>
              <a:rect l="l" t="t" r="r" b="b"/>
              <a:pathLst>
                <a:path w="2858" h="301" extrusionOk="0">
                  <a:moveTo>
                    <a:pt x="2167" y="1"/>
                  </a:moveTo>
                  <a:cubicBezTo>
                    <a:pt x="1548" y="13"/>
                    <a:pt x="953" y="13"/>
                    <a:pt x="346" y="13"/>
                  </a:cubicBezTo>
                  <a:cubicBezTo>
                    <a:pt x="274" y="120"/>
                    <a:pt x="0" y="1"/>
                    <a:pt x="84" y="263"/>
                  </a:cubicBezTo>
                  <a:cubicBezTo>
                    <a:pt x="569" y="288"/>
                    <a:pt x="1054" y="300"/>
                    <a:pt x="1539" y="300"/>
                  </a:cubicBezTo>
                  <a:cubicBezTo>
                    <a:pt x="1959" y="300"/>
                    <a:pt x="2378" y="291"/>
                    <a:pt x="2798" y="275"/>
                  </a:cubicBezTo>
                  <a:cubicBezTo>
                    <a:pt x="2858" y="215"/>
                    <a:pt x="2858" y="156"/>
                    <a:pt x="2775" y="120"/>
                  </a:cubicBezTo>
                  <a:cubicBezTo>
                    <a:pt x="2584" y="37"/>
                    <a:pt x="2382" y="1"/>
                    <a:pt x="2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35"/>
            <p:cNvSpPr/>
            <p:nvPr/>
          </p:nvSpPr>
          <p:spPr>
            <a:xfrm>
              <a:off x="5263750" y="2217075"/>
              <a:ext cx="48825" cy="12225"/>
            </a:xfrm>
            <a:custGeom>
              <a:avLst/>
              <a:gdLst/>
              <a:ahLst/>
              <a:cxnLst/>
              <a:rect l="l" t="t" r="r" b="b"/>
              <a:pathLst>
                <a:path w="1953" h="489" extrusionOk="0">
                  <a:moveTo>
                    <a:pt x="753" y="10"/>
                  </a:moveTo>
                  <a:cubicBezTo>
                    <a:pt x="728" y="10"/>
                    <a:pt x="703" y="11"/>
                    <a:pt x="679" y="12"/>
                  </a:cubicBezTo>
                  <a:cubicBezTo>
                    <a:pt x="500" y="84"/>
                    <a:pt x="262" y="0"/>
                    <a:pt x="143" y="215"/>
                  </a:cubicBezTo>
                  <a:cubicBezTo>
                    <a:pt x="83" y="310"/>
                    <a:pt x="36" y="381"/>
                    <a:pt x="0" y="477"/>
                  </a:cubicBezTo>
                  <a:cubicBezTo>
                    <a:pt x="512" y="477"/>
                    <a:pt x="1036" y="488"/>
                    <a:pt x="1560" y="488"/>
                  </a:cubicBezTo>
                  <a:lnTo>
                    <a:pt x="1619" y="488"/>
                  </a:lnTo>
                  <a:lnTo>
                    <a:pt x="1619" y="429"/>
                  </a:lnTo>
                  <a:lnTo>
                    <a:pt x="1667" y="477"/>
                  </a:lnTo>
                  <a:lnTo>
                    <a:pt x="1727" y="488"/>
                  </a:lnTo>
                  <a:cubicBezTo>
                    <a:pt x="1774" y="477"/>
                    <a:pt x="1834" y="477"/>
                    <a:pt x="1869" y="465"/>
                  </a:cubicBezTo>
                  <a:cubicBezTo>
                    <a:pt x="1953" y="369"/>
                    <a:pt x="1953" y="262"/>
                    <a:pt x="1881" y="155"/>
                  </a:cubicBezTo>
                  <a:cubicBezTo>
                    <a:pt x="1803" y="100"/>
                    <a:pt x="1720" y="77"/>
                    <a:pt x="1635" y="77"/>
                  </a:cubicBezTo>
                  <a:cubicBezTo>
                    <a:pt x="1591" y="77"/>
                    <a:pt x="1546" y="83"/>
                    <a:pt x="1500" y="96"/>
                  </a:cubicBezTo>
                  <a:cubicBezTo>
                    <a:pt x="1465" y="155"/>
                    <a:pt x="1426" y="185"/>
                    <a:pt x="1386" y="185"/>
                  </a:cubicBezTo>
                  <a:cubicBezTo>
                    <a:pt x="1346" y="185"/>
                    <a:pt x="1304" y="155"/>
                    <a:pt x="1262" y="96"/>
                  </a:cubicBezTo>
                  <a:cubicBezTo>
                    <a:pt x="1096" y="44"/>
                    <a:pt x="921" y="10"/>
                    <a:pt x="753" y="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35"/>
            <p:cNvSpPr/>
            <p:nvPr/>
          </p:nvSpPr>
          <p:spPr>
            <a:xfrm>
              <a:off x="5194375" y="2182850"/>
              <a:ext cx="25050" cy="58650"/>
            </a:xfrm>
            <a:custGeom>
              <a:avLst/>
              <a:gdLst/>
              <a:ahLst/>
              <a:cxnLst/>
              <a:rect l="l" t="t" r="r" b="b"/>
              <a:pathLst>
                <a:path w="1002" h="2346" extrusionOk="0">
                  <a:moveTo>
                    <a:pt x="477" y="0"/>
                  </a:moveTo>
                  <a:cubicBezTo>
                    <a:pt x="239" y="167"/>
                    <a:pt x="358" y="417"/>
                    <a:pt x="287" y="619"/>
                  </a:cubicBezTo>
                  <a:cubicBezTo>
                    <a:pt x="203" y="1060"/>
                    <a:pt x="1" y="1488"/>
                    <a:pt x="61" y="1976"/>
                  </a:cubicBezTo>
                  <a:cubicBezTo>
                    <a:pt x="84" y="2048"/>
                    <a:pt x="120" y="2107"/>
                    <a:pt x="180" y="2167"/>
                  </a:cubicBezTo>
                  <a:cubicBezTo>
                    <a:pt x="203" y="2227"/>
                    <a:pt x="203" y="2286"/>
                    <a:pt x="215" y="2346"/>
                  </a:cubicBezTo>
                  <a:cubicBezTo>
                    <a:pt x="299" y="2143"/>
                    <a:pt x="394" y="1941"/>
                    <a:pt x="477" y="1738"/>
                  </a:cubicBezTo>
                  <a:cubicBezTo>
                    <a:pt x="525" y="1679"/>
                    <a:pt x="572" y="1631"/>
                    <a:pt x="632" y="1607"/>
                  </a:cubicBezTo>
                  <a:cubicBezTo>
                    <a:pt x="715" y="1595"/>
                    <a:pt x="811" y="1595"/>
                    <a:pt x="894" y="1572"/>
                  </a:cubicBezTo>
                  <a:cubicBezTo>
                    <a:pt x="1001" y="1310"/>
                    <a:pt x="656" y="1429"/>
                    <a:pt x="632" y="1274"/>
                  </a:cubicBezTo>
                  <a:lnTo>
                    <a:pt x="632" y="1250"/>
                  </a:lnTo>
                  <a:cubicBezTo>
                    <a:pt x="453" y="905"/>
                    <a:pt x="692" y="548"/>
                    <a:pt x="561" y="202"/>
                  </a:cubicBezTo>
                  <a:cubicBezTo>
                    <a:pt x="561" y="131"/>
                    <a:pt x="525" y="6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35"/>
            <p:cNvSpPr/>
            <p:nvPr/>
          </p:nvSpPr>
          <p:spPr>
            <a:xfrm>
              <a:off x="5254800" y="2214700"/>
              <a:ext cx="28900" cy="8050"/>
            </a:xfrm>
            <a:custGeom>
              <a:avLst/>
              <a:gdLst/>
              <a:ahLst/>
              <a:cxnLst/>
              <a:rect l="l" t="t" r="r" b="b"/>
              <a:pathLst>
                <a:path w="1156" h="322" extrusionOk="0">
                  <a:moveTo>
                    <a:pt x="1084" y="0"/>
                  </a:moveTo>
                  <a:cubicBezTo>
                    <a:pt x="739" y="0"/>
                    <a:pt x="418" y="24"/>
                    <a:pt x="72" y="36"/>
                  </a:cubicBezTo>
                  <a:cubicBezTo>
                    <a:pt x="1" y="107"/>
                    <a:pt x="1" y="179"/>
                    <a:pt x="72" y="262"/>
                  </a:cubicBezTo>
                  <a:cubicBezTo>
                    <a:pt x="203" y="286"/>
                    <a:pt x="358" y="298"/>
                    <a:pt x="501" y="321"/>
                  </a:cubicBezTo>
                  <a:cubicBezTo>
                    <a:pt x="557" y="305"/>
                    <a:pt x="615" y="302"/>
                    <a:pt x="674" y="302"/>
                  </a:cubicBezTo>
                  <a:cubicBezTo>
                    <a:pt x="705" y="302"/>
                    <a:pt x="736" y="303"/>
                    <a:pt x="767" y="303"/>
                  </a:cubicBezTo>
                  <a:cubicBezTo>
                    <a:pt x="888" y="303"/>
                    <a:pt x="1002" y="290"/>
                    <a:pt x="1084" y="167"/>
                  </a:cubicBezTo>
                  <a:cubicBezTo>
                    <a:pt x="1156" y="107"/>
                    <a:pt x="1144" y="60"/>
                    <a:pt x="1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35"/>
            <p:cNvSpPr/>
            <p:nvPr/>
          </p:nvSpPr>
          <p:spPr>
            <a:xfrm>
              <a:off x="5220875" y="2241150"/>
              <a:ext cx="28300" cy="8775"/>
            </a:xfrm>
            <a:custGeom>
              <a:avLst/>
              <a:gdLst/>
              <a:ahLst/>
              <a:cxnLst/>
              <a:rect l="l" t="t" r="r" b="b"/>
              <a:pathLst>
                <a:path w="1132" h="351" extrusionOk="0">
                  <a:moveTo>
                    <a:pt x="379" y="1"/>
                  </a:moveTo>
                  <a:cubicBezTo>
                    <a:pt x="257" y="1"/>
                    <a:pt x="132" y="31"/>
                    <a:pt x="1" y="121"/>
                  </a:cubicBezTo>
                  <a:cubicBezTo>
                    <a:pt x="278" y="260"/>
                    <a:pt x="518" y="351"/>
                    <a:pt x="779" y="351"/>
                  </a:cubicBezTo>
                  <a:cubicBezTo>
                    <a:pt x="809" y="351"/>
                    <a:pt x="839" y="349"/>
                    <a:pt x="870" y="347"/>
                  </a:cubicBezTo>
                  <a:cubicBezTo>
                    <a:pt x="953" y="276"/>
                    <a:pt x="1048" y="180"/>
                    <a:pt x="1132" y="109"/>
                  </a:cubicBezTo>
                  <a:lnTo>
                    <a:pt x="1132" y="109"/>
                  </a:lnTo>
                  <a:cubicBezTo>
                    <a:pt x="1106" y="112"/>
                    <a:pt x="1081" y="114"/>
                    <a:pt x="1055" y="114"/>
                  </a:cubicBezTo>
                  <a:cubicBezTo>
                    <a:pt x="836" y="114"/>
                    <a:pt x="615"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35"/>
            <p:cNvSpPr/>
            <p:nvPr/>
          </p:nvSpPr>
          <p:spPr>
            <a:xfrm>
              <a:off x="5225650" y="2214875"/>
              <a:ext cx="30675" cy="7725"/>
            </a:xfrm>
            <a:custGeom>
              <a:avLst/>
              <a:gdLst/>
              <a:ahLst/>
              <a:cxnLst/>
              <a:rect l="l" t="t" r="r" b="b"/>
              <a:pathLst>
                <a:path w="1227" h="309" extrusionOk="0">
                  <a:moveTo>
                    <a:pt x="989" y="1"/>
                  </a:moveTo>
                  <a:cubicBezTo>
                    <a:pt x="831" y="1"/>
                    <a:pt x="675" y="49"/>
                    <a:pt x="524" y="112"/>
                  </a:cubicBezTo>
                  <a:cubicBezTo>
                    <a:pt x="453" y="76"/>
                    <a:pt x="375" y="58"/>
                    <a:pt x="296" y="58"/>
                  </a:cubicBezTo>
                  <a:cubicBezTo>
                    <a:pt x="217" y="58"/>
                    <a:pt x="137" y="76"/>
                    <a:pt x="60" y="112"/>
                  </a:cubicBezTo>
                  <a:cubicBezTo>
                    <a:pt x="0" y="172"/>
                    <a:pt x="0" y="231"/>
                    <a:pt x="83" y="279"/>
                  </a:cubicBezTo>
                  <a:cubicBezTo>
                    <a:pt x="274" y="297"/>
                    <a:pt x="467" y="309"/>
                    <a:pt x="659" y="309"/>
                  </a:cubicBezTo>
                  <a:cubicBezTo>
                    <a:pt x="851" y="309"/>
                    <a:pt x="1042" y="297"/>
                    <a:pt x="1226" y="267"/>
                  </a:cubicBezTo>
                  <a:lnTo>
                    <a:pt x="1226" y="41"/>
                  </a:lnTo>
                  <a:cubicBezTo>
                    <a:pt x="1147" y="13"/>
                    <a:pt x="1068"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35"/>
            <p:cNvSpPr/>
            <p:nvPr/>
          </p:nvSpPr>
          <p:spPr>
            <a:xfrm>
              <a:off x="5210175" y="2214400"/>
              <a:ext cx="17875" cy="7450"/>
            </a:xfrm>
            <a:custGeom>
              <a:avLst/>
              <a:gdLst/>
              <a:ahLst/>
              <a:cxnLst/>
              <a:rect l="l" t="t" r="r" b="b"/>
              <a:pathLst>
                <a:path w="715" h="298" extrusionOk="0">
                  <a:moveTo>
                    <a:pt x="0" y="0"/>
                  </a:moveTo>
                  <a:cubicBezTo>
                    <a:pt x="83" y="107"/>
                    <a:pt x="179" y="191"/>
                    <a:pt x="262" y="298"/>
                  </a:cubicBezTo>
                  <a:lnTo>
                    <a:pt x="714" y="298"/>
                  </a:lnTo>
                  <a:cubicBezTo>
                    <a:pt x="714" y="238"/>
                    <a:pt x="702" y="191"/>
                    <a:pt x="702" y="131"/>
                  </a:cubicBezTo>
                  <a:cubicBezTo>
                    <a:pt x="476" y="0"/>
                    <a:pt x="238"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35"/>
            <p:cNvSpPr/>
            <p:nvPr/>
          </p:nvSpPr>
          <p:spPr>
            <a:xfrm>
              <a:off x="5206300" y="2254875"/>
              <a:ext cx="22925" cy="3125"/>
            </a:xfrm>
            <a:custGeom>
              <a:avLst/>
              <a:gdLst/>
              <a:ahLst/>
              <a:cxnLst/>
              <a:rect l="l" t="t" r="r" b="b"/>
              <a:pathLst>
                <a:path w="917" h="125" extrusionOk="0">
                  <a:moveTo>
                    <a:pt x="0" y="0"/>
                  </a:moveTo>
                  <a:lnTo>
                    <a:pt x="0" y="0"/>
                  </a:lnTo>
                  <a:cubicBezTo>
                    <a:pt x="132" y="99"/>
                    <a:pt x="273" y="124"/>
                    <a:pt x="416" y="124"/>
                  </a:cubicBezTo>
                  <a:cubicBezTo>
                    <a:pt x="571" y="124"/>
                    <a:pt x="728" y="95"/>
                    <a:pt x="876" y="95"/>
                  </a:cubicBezTo>
                  <a:cubicBezTo>
                    <a:pt x="890" y="95"/>
                    <a:pt x="904" y="95"/>
                    <a:pt x="917" y="96"/>
                  </a:cubicBezTo>
                  <a:cubicBezTo>
                    <a:pt x="768" y="18"/>
                    <a:pt x="613" y="3"/>
                    <a:pt x="459" y="3"/>
                  </a:cubicBezTo>
                  <a:cubicBezTo>
                    <a:pt x="362" y="3"/>
                    <a:pt x="265" y="9"/>
                    <a:pt x="170" y="9"/>
                  </a:cubicBezTo>
                  <a:cubicBezTo>
                    <a:pt x="113" y="9"/>
                    <a:pt x="56" y="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35"/>
            <p:cNvSpPr/>
            <p:nvPr/>
          </p:nvSpPr>
          <p:spPr>
            <a:xfrm>
              <a:off x="5309575" y="2244225"/>
              <a:ext cx="3900" cy="6200"/>
            </a:xfrm>
            <a:custGeom>
              <a:avLst/>
              <a:gdLst/>
              <a:ahLst/>
              <a:cxnLst/>
              <a:rect l="l" t="t" r="r" b="b"/>
              <a:pathLst>
                <a:path w="156" h="248" extrusionOk="0">
                  <a:moveTo>
                    <a:pt x="101" y="1"/>
                  </a:moveTo>
                  <a:cubicBezTo>
                    <a:pt x="50" y="1"/>
                    <a:pt x="19" y="30"/>
                    <a:pt x="1" y="93"/>
                  </a:cubicBezTo>
                  <a:cubicBezTo>
                    <a:pt x="13" y="153"/>
                    <a:pt x="13" y="188"/>
                    <a:pt x="25" y="248"/>
                  </a:cubicBezTo>
                  <a:cubicBezTo>
                    <a:pt x="72" y="236"/>
                    <a:pt x="120" y="236"/>
                    <a:pt x="155" y="224"/>
                  </a:cubicBezTo>
                  <a:lnTo>
                    <a:pt x="155" y="10"/>
                  </a:lnTo>
                  <a:cubicBezTo>
                    <a:pt x="135" y="4"/>
                    <a:pt x="117"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35"/>
            <p:cNvSpPr/>
            <p:nvPr/>
          </p:nvSpPr>
          <p:spPr>
            <a:xfrm>
              <a:off x="5253325" y="2226250"/>
              <a:ext cx="6575" cy="2750"/>
            </a:xfrm>
            <a:custGeom>
              <a:avLst/>
              <a:gdLst/>
              <a:ahLst/>
              <a:cxnLst/>
              <a:rect l="l" t="t" r="r" b="b"/>
              <a:pathLst>
                <a:path w="263" h="110" extrusionOk="0">
                  <a:moveTo>
                    <a:pt x="123" y="0"/>
                  </a:moveTo>
                  <a:cubicBezTo>
                    <a:pt x="81" y="0"/>
                    <a:pt x="39" y="31"/>
                    <a:pt x="0" y="98"/>
                  </a:cubicBezTo>
                  <a:cubicBezTo>
                    <a:pt x="84" y="98"/>
                    <a:pt x="179" y="110"/>
                    <a:pt x="262" y="110"/>
                  </a:cubicBezTo>
                  <a:cubicBezTo>
                    <a:pt x="218" y="40"/>
                    <a:pt x="170" y="0"/>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35"/>
            <p:cNvSpPr/>
            <p:nvPr/>
          </p:nvSpPr>
          <p:spPr>
            <a:xfrm>
              <a:off x="5206900" y="2222725"/>
              <a:ext cx="3575" cy="3300"/>
            </a:xfrm>
            <a:custGeom>
              <a:avLst/>
              <a:gdLst/>
              <a:ahLst/>
              <a:cxnLst/>
              <a:rect l="l" t="t" r="r" b="b"/>
              <a:pathLst>
                <a:path w="143" h="132" extrusionOk="0">
                  <a:moveTo>
                    <a:pt x="143" y="0"/>
                  </a:moveTo>
                  <a:cubicBezTo>
                    <a:pt x="60" y="0"/>
                    <a:pt x="12" y="36"/>
                    <a:pt x="0" y="131"/>
                  </a:cubicBezTo>
                  <a:cubicBezTo>
                    <a:pt x="36" y="72"/>
                    <a:pt x="83"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35"/>
            <p:cNvSpPr/>
            <p:nvPr/>
          </p:nvSpPr>
          <p:spPr>
            <a:xfrm>
              <a:off x="5245875" y="2227475"/>
              <a:ext cx="3300" cy="1350"/>
            </a:xfrm>
            <a:custGeom>
              <a:avLst/>
              <a:gdLst/>
              <a:ahLst/>
              <a:cxnLst/>
              <a:rect l="l" t="t" r="r" b="b"/>
              <a:pathLst>
                <a:path w="132" h="54" extrusionOk="0">
                  <a:moveTo>
                    <a:pt x="84" y="1"/>
                  </a:moveTo>
                  <a:cubicBezTo>
                    <a:pt x="60" y="1"/>
                    <a:pt x="25" y="25"/>
                    <a:pt x="1" y="49"/>
                  </a:cubicBezTo>
                  <a:cubicBezTo>
                    <a:pt x="14" y="52"/>
                    <a:pt x="25" y="53"/>
                    <a:pt x="37" y="53"/>
                  </a:cubicBezTo>
                  <a:cubicBezTo>
                    <a:pt x="68" y="53"/>
                    <a:pt x="97" y="42"/>
                    <a:pt x="132" y="25"/>
                  </a:cubicBezTo>
                  <a:cubicBezTo>
                    <a:pt x="120" y="13"/>
                    <a:pt x="108"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35"/>
            <p:cNvSpPr/>
            <p:nvPr/>
          </p:nvSpPr>
          <p:spPr>
            <a:xfrm>
              <a:off x="5231300" y="2257350"/>
              <a:ext cx="3900" cy="5000"/>
            </a:xfrm>
            <a:custGeom>
              <a:avLst/>
              <a:gdLst/>
              <a:ahLst/>
              <a:cxnLst/>
              <a:rect l="l" t="t" r="r" b="b"/>
              <a:pathLst>
                <a:path w="156" h="200" extrusionOk="0">
                  <a:moveTo>
                    <a:pt x="59" y="1"/>
                  </a:moveTo>
                  <a:cubicBezTo>
                    <a:pt x="40" y="1"/>
                    <a:pt x="20" y="4"/>
                    <a:pt x="0" y="9"/>
                  </a:cubicBezTo>
                  <a:lnTo>
                    <a:pt x="0" y="163"/>
                  </a:lnTo>
                  <a:cubicBezTo>
                    <a:pt x="0" y="175"/>
                    <a:pt x="36" y="187"/>
                    <a:pt x="60" y="199"/>
                  </a:cubicBezTo>
                  <a:cubicBezTo>
                    <a:pt x="96" y="199"/>
                    <a:pt x="119" y="199"/>
                    <a:pt x="155" y="163"/>
                  </a:cubicBezTo>
                  <a:cubicBezTo>
                    <a:pt x="131" y="116"/>
                    <a:pt x="131" y="68"/>
                    <a:pt x="131" y="20"/>
                  </a:cubicBezTo>
                  <a:cubicBezTo>
                    <a:pt x="110" y="6"/>
                    <a:pt x="85"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35"/>
            <p:cNvSpPr/>
            <p:nvPr/>
          </p:nvSpPr>
          <p:spPr>
            <a:xfrm>
              <a:off x="5259575" y="2193250"/>
              <a:ext cx="130700" cy="10025"/>
            </a:xfrm>
            <a:custGeom>
              <a:avLst/>
              <a:gdLst/>
              <a:ahLst/>
              <a:cxnLst/>
              <a:rect l="l" t="t" r="r" b="b"/>
              <a:pathLst>
                <a:path w="5228" h="401" extrusionOk="0">
                  <a:moveTo>
                    <a:pt x="501" y="1"/>
                  </a:moveTo>
                  <a:cubicBezTo>
                    <a:pt x="451" y="46"/>
                    <a:pt x="384" y="52"/>
                    <a:pt x="315" y="52"/>
                  </a:cubicBezTo>
                  <a:cubicBezTo>
                    <a:pt x="294" y="52"/>
                    <a:pt x="273" y="51"/>
                    <a:pt x="251" y="51"/>
                  </a:cubicBezTo>
                  <a:cubicBezTo>
                    <a:pt x="143" y="51"/>
                    <a:pt x="39" y="64"/>
                    <a:pt x="0" y="227"/>
                  </a:cubicBezTo>
                  <a:cubicBezTo>
                    <a:pt x="136" y="332"/>
                    <a:pt x="277" y="363"/>
                    <a:pt x="418" y="363"/>
                  </a:cubicBezTo>
                  <a:cubicBezTo>
                    <a:pt x="598" y="363"/>
                    <a:pt x="779" y="312"/>
                    <a:pt x="953" y="298"/>
                  </a:cubicBezTo>
                  <a:cubicBezTo>
                    <a:pt x="1135" y="359"/>
                    <a:pt x="1329" y="401"/>
                    <a:pt x="1517" y="401"/>
                  </a:cubicBezTo>
                  <a:cubicBezTo>
                    <a:pt x="1588" y="401"/>
                    <a:pt x="1659" y="395"/>
                    <a:pt x="1727" y="382"/>
                  </a:cubicBezTo>
                  <a:cubicBezTo>
                    <a:pt x="2013" y="342"/>
                    <a:pt x="2300" y="331"/>
                    <a:pt x="2586" y="331"/>
                  </a:cubicBezTo>
                  <a:cubicBezTo>
                    <a:pt x="2934" y="331"/>
                    <a:pt x="3282" y="347"/>
                    <a:pt x="3630" y="347"/>
                  </a:cubicBezTo>
                  <a:cubicBezTo>
                    <a:pt x="3686" y="347"/>
                    <a:pt x="3742" y="347"/>
                    <a:pt x="3799" y="346"/>
                  </a:cubicBezTo>
                  <a:cubicBezTo>
                    <a:pt x="4007" y="346"/>
                    <a:pt x="4215" y="374"/>
                    <a:pt x="4424" y="374"/>
                  </a:cubicBezTo>
                  <a:cubicBezTo>
                    <a:pt x="4572" y="374"/>
                    <a:pt x="4721" y="360"/>
                    <a:pt x="4870" y="310"/>
                  </a:cubicBezTo>
                  <a:cubicBezTo>
                    <a:pt x="4989" y="287"/>
                    <a:pt x="5132" y="263"/>
                    <a:pt x="5192" y="120"/>
                  </a:cubicBezTo>
                  <a:cubicBezTo>
                    <a:pt x="5227" y="60"/>
                    <a:pt x="5215" y="25"/>
                    <a:pt x="5120" y="1"/>
                  </a:cubicBezTo>
                  <a:lnTo>
                    <a:pt x="5073" y="1"/>
                  </a:lnTo>
                  <a:cubicBezTo>
                    <a:pt x="4987" y="41"/>
                    <a:pt x="4906" y="59"/>
                    <a:pt x="4825" y="59"/>
                  </a:cubicBezTo>
                  <a:cubicBezTo>
                    <a:pt x="4737" y="59"/>
                    <a:pt x="4648" y="38"/>
                    <a:pt x="4549" y="1"/>
                  </a:cubicBezTo>
                  <a:lnTo>
                    <a:pt x="2917" y="1"/>
                  </a:lnTo>
                  <a:cubicBezTo>
                    <a:pt x="2834" y="42"/>
                    <a:pt x="2751" y="63"/>
                    <a:pt x="2669" y="63"/>
                  </a:cubicBezTo>
                  <a:cubicBezTo>
                    <a:pt x="2587" y="63"/>
                    <a:pt x="2507" y="42"/>
                    <a:pt x="2429" y="1"/>
                  </a:cubicBezTo>
                  <a:lnTo>
                    <a:pt x="2203" y="1"/>
                  </a:lnTo>
                  <a:cubicBezTo>
                    <a:pt x="1946" y="51"/>
                    <a:pt x="1684" y="72"/>
                    <a:pt x="1422" y="72"/>
                  </a:cubicBezTo>
                  <a:cubicBezTo>
                    <a:pt x="1124" y="72"/>
                    <a:pt x="827" y="45"/>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35"/>
            <p:cNvSpPr/>
            <p:nvPr/>
          </p:nvSpPr>
          <p:spPr>
            <a:xfrm>
              <a:off x="5281600" y="2213200"/>
              <a:ext cx="97350" cy="13650"/>
            </a:xfrm>
            <a:custGeom>
              <a:avLst/>
              <a:gdLst/>
              <a:ahLst/>
              <a:cxnLst/>
              <a:rect l="l" t="t" r="r" b="b"/>
              <a:pathLst>
                <a:path w="3894" h="546" extrusionOk="0">
                  <a:moveTo>
                    <a:pt x="3894" y="203"/>
                  </a:moveTo>
                  <a:cubicBezTo>
                    <a:pt x="3894" y="203"/>
                    <a:pt x="3894" y="203"/>
                    <a:pt x="3894" y="203"/>
                  </a:cubicBezTo>
                  <a:lnTo>
                    <a:pt x="3894" y="203"/>
                  </a:lnTo>
                  <a:cubicBezTo>
                    <a:pt x="3894" y="207"/>
                    <a:pt x="3894" y="211"/>
                    <a:pt x="3894" y="215"/>
                  </a:cubicBezTo>
                  <a:lnTo>
                    <a:pt x="3894" y="203"/>
                  </a:lnTo>
                  <a:close/>
                  <a:moveTo>
                    <a:pt x="2298" y="0"/>
                  </a:moveTo>
                  <a:cubicBezTo>
                    <a:pt x="2010" y="0"/>
                    <a:pt x="1721" y="18"/>
                    <a:pt x="1429" y="60"/>
                  </a:cubicBezTo>
                  <a:cubicBezTo>
                    <a:pt x="1334" y="108"/>
                    <a:pt x="1236" y="134"/>
                    <a:pt x="1139" y="134"/>
                  </a:cubicBezTo>
                  <a:cubicBezTo>
                    <a:pt x="1042" y="134"/>
                    <a:pt x="947" y="108"/>
                    <a:pt x="858" y="48"/>
                  </a:cubicBezTo>
                  <a:cubicBezTo>
                    <a:pt x="584" y="60"/>
                    <a:pt x="286" y="60"/>
                    <a:pt x="1" y="60"/>
                  </a:cubicBezTo>
                  <a:cubicBezTo>
                    <a:pt x="12" y="120"/>
                    <a:pt x="12" y="167"/>
                    <a:pt x="12" y="227"/>
                  </a:cubicBezTo>
                  <a:cubicBezTo>
                    <a:pt x="203" y="286"/>
                    <a:pt x="405" y="334"/>
                    <a:pt x="608" y="358"/>
                  </a:cubicBezTo>
                  <a:cubicBezTo>
                    <a:pt x="629" y="368"/>
                    <a:pt x="648" y="374"/>
                    <a:pt x="666" y="374"/>
                  </a:cubicBezTo>
                  <a:cubicBezTo>
                    <a:pt x="687" y="374"/>
                    <a:pt x="707" y="365"/>
                    <a:pt x="727" y="346"/>
                  </a:cubicBezTo>
                  <a:cubicBezTo>
                    <a:pt x="882" y="334"/>
                    <a:pt x="1024" y="334"/>
                    <a:pt x="1179" y="334"/>
                  </a:cubicBezTo>
                  <a:cubicBezTo>
                    <a:pt x="1504" y="437"/>
                    <a:pt x="1837" y="545"/>
                    <a:pt x="2168" y="545"/>
                  </a:cubicBezTo>
                  <a:cubicBezTo>
                    <a:pt x="2408" y="545"/>
                    <a:pt x="2647" y="489"/>
                    <a:pt x="2882" y="334"/>
                  </a:cubicBezTo>
                  <a:cubicBezTo>
                    <a:pt x="3168" y="334"/>
                    <a:pt x="3465" y="322"/>
                    <a:pt x="3751" y="322"/>
                  </a:cubicBezTo>
                  <a:cubicBezTo>
                    <a:pt x="3787" y="286"/>
                    <a:pt x="3822" y="215"/>
                    <a:pt x="3894" y="203"/>
                  </a:cubicBezTo>
                  <a:lnTo>
                    <a:pt x="3894" y="203"/>
                  </a:lnTo>
                  <a:cubicBezTo>
                    <a:pt x="3892" y="159"/>
                    <a:pt x="3882" y="117"/>
                    <a:pt x="3882" y="84"/>
                  </a:cubicBezTo>
                  <a:cubicBezTo>
                    <a:pt x="3739" y="84"/>
                    <a:pt x="3584" y="60"/>
                    <a:pt x="3441" y="60"/>
                  </a:cubicBezTo>
                  <a:cubicBezTo>
                    <a:pt x="3399" y="97"/>
                    <a:pt x="3359" y="113"/>
                    <a:pt x="3320" y="113"/>
                  </a:cubicBezTo>
                  <a:cubicBezTo>
                    <a:pt x="3270" y="113"/>
                    <a:pt x="3221" y="88"/>
                    <a:pt x="3168" y="48"/>
                  </a:cubicBezTo>
                  <a:cubicBezTo>
                    <a:pt x="2876" y="18"/>
                    <a:pt x="2587" y="0"/>
                    <a:pt x="2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35"/>
            <p:cNvSpPr/>
            <p:nvPr/>
          </p:nvSpPr>
          <p:spPr>
            <a:xfrm>
              <a:off x="5226225" y="2195175"/>
              <a:ext cx="56900" cy="9000"/>
            </a:xfrm>
            <a:custGeom>
              <a:avLst/>
              <a:gdLst/>
              <a:ahLst/>
              <a:cxnLst/>
              <a:rect l="l" t="t" r="r" b="b"/>
              <a:pathLst>
                <a:path w="2276" h="360" extrusionOk="0">
                  <a:moveTo>
                    <a:pt x="1182" y="1"/>
                  </a:moveTo>
                  <a:cubicBezTo>
                    <a:pt x="1137" y="1"/>
                    <a:pt x="1088" y="7"/>
                    <a:pt x="1037" y="7"/>
                  </a:cubicBezTo>
                  <a:cubicBezTo>
                    <a:pt x="939" y="7"/>
                    <a:pt x="842" y="56"/>
                    <a:pt x="753" y="56"/>
                  </a:cubicBezTo>
                  <a:cubicBezTo>
                    <a:pt x="745" y="56"/>
                    <a:pt x="736" y="56"/>
                    <a:pt x="727" y="55"/>
                  </a:cubicBezTo>
                  <a:cubicBezTo>
                    <a:pt x="692" y="43"/>
                    <a:pt x="680" y="43"/>
                    <a:pt x="644" y="31"/>
                  </a:cubicBezTo>
                  <a:cubicBezTo>
                    <a:pt x="584" y="43"/>
                    <a:pt x="525" y="43"/>
                    <a:pt x="465" y="55"/>
                  </a:cubicBezTo>
                  <a:lnTo>
                    <a:pt x="430" y="90"/>
                  </a:lnTo>
                  <a:lnTo>
                    <a:pt x="418" y="150"/>
                  </a:lnTo>
                  <a:lnTo>
                    <a:pt x="418" y="90"/>
                  </a:lnTo>
                  <a:lnTo>
                    <a:pt x="370" y="43"/>
                  </a:lnTo>
                  <a:lnTo>
                    <a:pt x="60" y="90"/>
                  </a:lnTo>
                  <a:cubicBezTo>
                    <a:pt x="1" y="126"/>
                    <a:pt x="1" y="186"/>
                    <a:pt x="37" y="245"/>
                  </a:cubicBezTo>
                  <a:cubicBezTo>
                    <a:pt x="405" y="321"/>
                    <a:pt x="770" y="360"/>
                    <a:pt x="1135" y="360"/>
                  </a:cubicBezTo>
                  <a:cubicBezTo>
                    <a:pt x="1514" y="360"/>
                    <a:pt x="1893" y="318"/>
                    <a:pt x="2275" y="233"/>
                  </a:cubicBezTo>
                  <a:cubicBezTo>
                    <a:pt x="2211" y="216"/>
                    <a:pt x="2145" y="210"/>
                    <a:pt x="2077" y="210"/>
                  </a:cubicBezTo>
                  <a:cubicBezTo>
                    <a:pt x="1978" y="210"/>
                    <a:pt x="1875" y="222"/>
                    <a:pt x="1775" y="222"/>
                  </a:cubicBezTo>
                  <a:cubicBezTo>
                    <a:pt x="1623" y="222"/>
                    <a:pt x="1476" y="196"/>
                    <a:pt x="1346" y="67"/>
                  </a:cubicBezTo>
                  <a:cubicBezTo>
                    <a:pt x="1299" y="12"/>
                    <a:pt x="1243"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35"/>
            <p:cNvSpPr/>
            <p:nvPr/>
          </p:nvSpPr>
          <p:spPr>
            <a:xfrm>
              <a:off x="5203900" y="2181975"/>
              <a:ext cx="31875" cy="31850"/>
            </a:xfrm>
            <a:custGeom>
              <a:avLst/>
              <a:gdLst/>
              <a:ahLst/>
              <a:cxnLst/>
              <a:rect l="l" t="t" r="r" b="b"/>
              <a:pathLst>
                <a:path w="1275" h="1274" extrusionOk="0">
                  <a:moveTo>
                    <a:pt x="922" y="1"/>
                  </a:moveTo>
                  <a:cubicBezTo>
                    <a:pt x="796" y="1"/>
                    <a:pt x="657" y="68"/>
                    <a:pt x="513" y="154"/>
                  </a:cubicBezTo>
                  <a:cubicBezTo>
                    <a:pt x="430" y="166"/>
                    <a:pt x="322" y="166"/>
                    <a:pt x="239" y="166"/>
                  </a:cubicBezTo>
                  <a:lnTo>
                    <a:pt x="132" y="166"/>
                  </a:lnTo>
                  <a:cubicBezTo>
                    <a:pt x="156" y="535"/>
                    <a:pt x="1" y="928"/>
                    <a:pt x="251" y="1273"/>
                  </a:cubicBezTo>
                  <a:cubicBezTo>
                    <a:pt x="239" y="1107"/>
                    <a:pt x="239" y="940"/>
                    <a:pt x="394" y="868"/>
                  </a:cubicBezTo>
                  <a:cubicBezTo>
                    <a:pt x="442" y="702"/>
                    <a:pt x="334" y="595"/>
                    <a:pt x="239" y="487"/>
                  </a:cubicBezTo>
                  <a:cubicBezTo>
                    <a:pt x="373" y="327"/>
                    <a:pt x="526" y="291"/>
                    <a:pt x="686" y="291"/>
                  </a:cubicBezTo>
                  <a:cubicBezTo>
                    <a:pt x="811" y="291"/>
                    <a:pt x="940" y="313"/>
                    <a:pt x="1066" y="313"/>
                  </a:cubicBezTo>
                  <a:cubicBezTo>
                    <a:pt x="1137" y="313"/>
                    <a:pt x="1207" y="306"/>
                    <a:pt x="1275" y="285"/>
                  </a:cubicBezTo>
                  <a:cubicBezTo>
                    <a:pt x="1177" y="76"/>
                    <a:pt x="1056"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35"/>
            <p:cNvSpPr/>
            <p:nvPr/>
          </p:nvSpPr>
          <p:spPr>
            <a:xfrm>
              <a:off x="5208675" y="2193550"/>
              <a:ext cx="19075" cy="9850"/>
            </a:xfrm>
            <a:custGeom>
              <a:avLst/>
              <a:gdLst/>
              <a:ahLst/>
              <a:cxnLst/>
              <a:rect l="l" t="t" r="r" b="b"/>
              <a:pathLst>
                <a:path w="763" h="394" extrusionOk="0">
                  <a:moveTo>
                    <a:pt x="131" y="1"/>
                  </a:moveTo>
                  <a:cubicBezTo>
                    <a:pt x="120" y="13"/>
                    <a:pt x="84" y="13"/>
                    <a:pt x="60" y="13"/>
                  </a:cubicBezTo>
                  <a:cubicBezTo>
                    <a:pt x="0" y="191"/>
                    <a:pt x="120" y="286"/>
                    <a:pt x="227" y="394"/>
                  </a:cubicBezTo>
                  <a:cubicBezTo>
                    <a:pt x="405" y="370"/>
                    <a:pt x="584" y="346"/>
                    <a:pt x="739" y="310"/>
                  </a:cubicBezTo>
                  <a:cubicBezTo>
                    <a:pt x="762" y="275"/>
                    <a:pt x="762" y="215"/>
                    <a:pt x="762" y="155"/>
                  </a:cubicBezTo>
                  <a:lnTo>
                    <a:pt x="762" y="108"/>
                  </a:lnTo>
                  <a:cubicBezTo>
                    <a:pt x="548" y="13"/>
                    <a:pt x="322" y="108"/>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35"/>
            <p:cNvSpPr/>
            <p:nvPr/>
          </p:nvSpPr>
          <p:spPr>
            <a:xfrm>
              <a:off x="5303025" y="2214175"/>
              <a:ext cx="14325" cy="4525"/>
            </a:xfrm>
            <a:custGeom>
              <a:avLst/>
              <a:gdLst/>
              <a:ahLst/>
              <a:cxnLst/>
              <a:rect l="l" t="t" r="r" b="b"/>
              <a:pathLst>
                <a:path w="573" h="181" extrusionOk="0">
                  <a:moveTo>
                    <a:pt x="231" y="0"/>
                  </a:moveTo>
                  <a:cubicBezTo>
                    <a:pt x="157" y="0"/>
                    <a:pt x="81" y="7"/>
                    <a:pt x="1" y="21"/>
                  </a:cubicBezTo>
                  <a:cubicBezTo>
                    <a:pt x="91" y="130"/>
                    <a:pt x="188" y="180"/>
                    <a:pt x="286" y="180"/>
                  </a:cubicBezTo>
                  <a:cubicBezTo>
                    <a:pt x="382" y="180"/>
                    <a:pt x="478" y="133"/>
                    <a:pt x="572" y="45"/>
                  </a:cubicBezTo>
                  <a:cubicBezTo>
                    <a:pt x="457" y="16"/>
                    <a:pt x="346"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35"/>
            <p:cNvSpPr/>
            <p:nvPr/>
          </p:nvSpPr>
          <p:spPr>
            <a:xfrm>
              <a:off x="5227725" y="2214900"/>
              <a:ext cx="11325" cy="3375"/>
            </a:xfrm>
            <a:custGeom>
              <a:avLst/>
              <a:gdLst/>
              <a:ahLst/>
              <a:cxnLst/>
              <a:rect l="l" t="t" r="r" b="b"/>
              <a:pathLst>
                <a:path w="453" h="135" extrusionOk="0">
                  <a:moveTo>
                    <a:pt x="207" y="0"/>
                  </a:moveTo>
                  <a:cubicBezTo>
                    <a:pt x="137" y="0"/>
                    <a:pt x="67" y="40"/>
                    <a:pt x="0" y="135"/>
                  </a:cubicBezTo>
                  <a:lnTo>
                    <a:pt x="453" y="135"/>
                  </a:lnTo>
                  <a:cubicBezTo>
                    <a:pt x="370" y="52"/>
                    <a:pt x="288"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35"/>
            <p:cNvSpPr/>
            <p:nvPr/>
          </p:nvSpPr>
          <p:spPr>
            <a:xfrm>
              <a:off x="5360775" y="2214700"/>
              <a:ext cx="6875" cy="3100"/>
            </a:xfrm>
            <a:custGeom>
              <a:avLst/>
              <a:gdLst/>
              <a:ahLst/>
              <a:cxnLst/>
              <a:rect l="l" t="t" r="r" b="b"/>
              <a:pathLst>
                <a:path w="275" h="124" extrusionOk="0">
                  <a:moveTo>
                    <a:pt x="1" y="0"/>
                  </a:moveTo>
                  <a:cubicBezTo>
                    <a:pt x="38" y="82"/>
                    <a:pt x="83" y="124"/>
                    <a:pt x="132" y="124"/>
                  </a:cubicBezTo>
                  <a:cubicBezTo>
                    <a:pt x="176" y="124"/>
                    <a:pt x="224" y="91"/>
                    <a:pt x="274" y="24"/>
                  </a:cubicBezTo>
                  <a:cubicBezTo>
                    <a:pt x="167" y="24"/>
                    <a:pt x="7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35"/>
            <p:cNvSpPr/>
            <p:nvPr/>
          </p:nvSpPr>
          <p:spPr>
            <a:xfrm>
              <a:off x="5217300" y="2177325"/>
              <a:ext cx="101825" cy="11800"/>
            </a:xfrm>
            <a:custGeom>
              <a:avLst/>
              <a:gdLst/>
              <a:ahLst/>
              <a:cxnLst/>
              <a:rect l="l" t="t" r="r" b="b"/>
              <a:pathLst>
                <a:path w="4073" h="472" extrusionOk="0">
                  <a:moveTo>
                    <a:pt x="1742" y="0"/>
                  </a:moveTo>
                  <a:cubicBezTo>
                    <a:pt x="1427" y="0"/>
                    <a:pt x="1112" y="3"/>
                    <a:pt x="798" y="7"/>
                  </a:cubicBezTo>
                  <a:cubicBezTo>
                    <a:pt x="733" y="7"/>
                    <a:pt x="666" y="5"/>
                    <a:pt x="600" y="5"/>
                  </a:cubicBezTo>
                  <a:cubicBezTo>
                    <a:pt x="380" y="5"/>
                    <a:pt x="166" y="26"/>
                    <a:pt x="1" y="209"/>
                  </a:cubicBezTo>
                  <a:lnTo>
                    <a:pt x="1" y="340"/>
                  </a:lnTo>
                  <a:cubicBezTo>
                    <a:pt x="239" y="447"/>
                    <a:pt x="513" y="328"/>
                    <a:pt x="751" y="471"/>
                  </a:cubicBezTo>
                  <a:lnTo>
                    <a:pt x="1799" y="471"/>
                  </a:lnTo>
                  <a:cubicBezTo>
                    <a:pt x="1840" y="459"/>
                    <a:pt x="1885" y="453"/>
                    <a:pt x="1930" y="453"/>
                  </a:cubicBezTo>
                  <a:cubicBezTo>
                    <a:pt x="1974" y="453"/>
                    <a:pt x="2019" y="459"/>
                    <a:pt x="2061" y="471"/>
                  </a:cubicBezTo>
                  <a:lnTo>
                    <a:pt x="2084" y="471"/>
                  </a:lnTo>
                  <a:cubicBezTo>
                    <a:pt x="2307" y="425"/>
                    <a:pt x="2531" y="413"/>
                    <a:pt x="2756" y="413"/>
                  </a:cubicBezTo>
                  <a:cubicBezTo>
                    <a:pt x="3004" y="413"/>
                    <a:pt x="3252" y="428"/>
                    <a:pt x="3500" y="428"/>
                  </a:cubicBezTo>
                  <a:cubicBezTo>
                    <a:pt x="3664" y="428"/>
                    <a:pt x="3827" y="421"/>
                    <a:pt x="3989" y="400"/>
                  </a:cubicBezTo>
                  <a:cubicBezTo>
                    <a:pt x="4061" y="340"/>
                    <a:pt x="4073" y="269"/>
                    <a:pt x="4025" y="173"/>
                  </a:cubicBezTo>
                  <a:lnTo>
                    <a:pt x="3989" y="90"/>
                  </a:lnTo>
                  <a:cubicBezTo>
                    <a:pt x="3934" y="28"/>
                    <a:pt x="3872" y="8"/>
                    <a:pt x="3808" y="8"/>
                  </a:cubicBezTo>
                  <a:cubicBezTo>
                    <a:pt x="3749" y="8"/>
                    <a:pt x="3689" y="25"/>
                    <a:pt x="3632" y="42"/>
                  </a:cubicBezTo>
                  <a:cubicBezTo>
                    <a:pt x="3005" y="11"/>
                    <a:pt x="2373" y="0"/>
                    <a:pt x="1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35"/>
            <p:cNvSpPr/>
            <p:nvPr/>
          </p:nvSpPr>
          <p:spPr>
            <a:xfrm>
              <a:off x="5269400" y="2183700"/>
              <a:ext cx="70275" cy="5625"/>
            </a:xfrm>
            <a:custGeom>
              <a:avLst/>
              <a:gdLst/>
              <a:ahLst/>
              <a:cxnLst/>
              <a:rect l="l" t="t" r="r" b="b"/>
              <a:pathLst>
                <a:path w="2811" h="225" extrusionOk="0">
                  <a:moveTo>
                    <a:pt x="2364" y="0"/>
                  </a:moveTo>
                  <a:cubicBezTo>
                    <a:pt x="2221" y="0"/>
                    <a:pt x="2075" y="36"/>
                    <a:pt x="1929" y="97"/>
                  </a:cubicBezTo>
                  <a:cubicBezTo>
                    <a:pt x="1759" y="122"/>
                    <a:pt x="1588" y="129"/>
                    <a:pt x="1417" y="129"/>
                  </a:cubicBezTo>
                  <a:cubicBezTo>
                    <a:pt x="1212" y="129"/>
                    <a:pt x="1007" y="119"/>
                    <a:pt x="802" y="119"/>
                  </a:cubicBezTo>
                  <a:cubicBezTo>
                    <a:pt x="532" y="119"/>
                    <a:pt x="264" y="136"/>
                    <a:pt x="0" y="216"/>
                  </a:cubicBezTo>
                  <a:cubicBezTo>
                    <a:pt x="465" y="222"/>
                    <a:pt x="932" y="225"/>
                    <a:pt x="1401" y="225"/>
                  </a:cubicBezTo>
                  <a:cubicBezTo>
                    <a:pt x="1870" y="225"/>
                    <a:pt x="2340" y="222"/>
                    <a:pt x="2810" y="216"/>
                  </a:cubicBezTo>
                  <a:cubicBezTo>
                    <a:pt x="2775" y="192"/>
                    <a:pt x="2763" y="157"/>
                    <a:pt x="2763" y="109"/>
                  </a:cubicBezTo>
                  <a:cubicBezTo>
                    <a:pt x="2634" y="33"/>
                    <a:pt x="2501" y="0"/>
                    <a:pt x="2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35"/>
            <p:cNvSpPr/>
            <p:nvPr/>
          </p:nvSpPr>
          <p:spPr>
            <a:xfrm>
              <a:off x="5272975" y="2193550"/>
              <a:ext cx="41700" cy="2975"/>
            </a:xfrm>
            <a:custGeom>
              <a:avLst/>
              <a:gdLst/>
              <a:ahLst/>
              <a:cxnLst/>
              <a:rect l="l" t="t" r="r" b="b"/>
              <a:pathLst>
                <a:path w="1668" h="119" extrusionOk="0">
                  <a:moveTo>
                    <a:pt x="0" y="1"/>
                  </a:moveTo>
                  <a:cubicBezTo>
                    <a:pt x="304" y="67"/>
                    <a:pt x="616" y="118"/>
                    <a:pt x="927" y="118"/>
                  </a:cubicBezTo>
                  <a:cubicBezTo>
                    <a:pt x="1176" y="118"/>
                    <a:pt x="1424" y="85"/>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35"/>
            <p:cNvSpPr/>
            <p:nvPr/>
          </p:nvSpPr>
          <p:spPr>
            <a:xfrm>
              <a:off x="5242000" y="2192850"/>
              <a:ext cx="30400" cy="5450"/>
            </a:xfrm>
            <a:custGeom>
              <a:avLst/>
              <a:gdLst/>
              <a:ahLst/>
              <a:cxnLst/>
              <a:rect l="l" t="t" r="r" b="b"/>
              <a:pathLst>
                <a:path w="1216" h="218" extrusionOk="0">
                  <a:moveTo>
                    <a:pt x="545" y="1"/>
                  </a:moveTo>
                  <a:cubicBezTo>
                    <a:pt x="373" y="1"/>
                    <a:pt x="204" y="22"/>
                    <a:pt x="37" y="100"/>
                  </a:cubicBezTo>
                  <a:cubicBezTo>
                    <a:pt x="37" y="136"/>
                    <a:pt x="13" y="160"/>
                    <a:pt x="1" y="195"/>
                  </a:cubicBezTo>
                  <a:cubicBezTo>
                    <a:pt x="51" y="207"/>
                    <a:pt x="99" y="218"/>
                    <a:pt x="145" y="218"/>
                  </a:cubicBezTo>
                  <a:cubicBezTo>
                    <a:pt x="195" y="218"/>
                    <a:pt x="243" y="204"/>
                    <a:pt x="287" y="160"/>
                  </a:cubicBezTo>
                  <a:lnTo>
                    <a:pt x="715" y="160"/>
                  </a:lnTo>
                  <a:cubicBezTo>
                    <a:pt x="882" y="124"/>
                    <a:pt x="1061" y="148"/>
                    <a:pt x="1215" y="29"/>
                  </a:cubicBezTo>
                  <a:lnTo>
                    <a:pt x="1215" y="29"/>
                  </a:lnTo>
                  <a:cubicBezTo>
                    <a:pt x="1195" y="29"/>
                    <a:pt x="1175" y="30"/>
                    <a:pt x="1155" y="30"/>
                  </a:cubicBezTo>
                  <a:cubicBezTo>
                    <a:pt x="949" y="30"/>
                    <a:pt x="745" y="1"/>
                    <a:pt x="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35"/>
            <p:cNvSpPr/>
            <p:nvPr/>
          </p:nvSpPr>
          <p:spPr>
            <a:xfrm>
              <a:off x="5212250" y="2193200"/>
              <a:ext cx="15800" cy="3225"/>
            </a:xfrm>
            <a:custGeom>
              <a:avLst/>
              <a:gdLst/>
              <a:ahLst/>
              <a:cxnLst/>
              <a:rect l="l" t="t" r="r" b="b"/>
              <a:pathLst>
                <a:path w="632" h="129" extrusionOk="0">
                  <a:moveTo>
                    <a:pt x="289" y="1"/>
                  </a:moveTo>
                  <a:cubicBezTo>
                    <a:pt x="193" y="1"/>
                    <a:pt x="96" y="15"/>
                    <a:pt x="0" y="15"/>
                  </a:cubicBezTo>
                  <a:cubicBezTo>
                    <a:pt x="136" y="108"/>
                    <a:pt x="289" y="129"/>
                    <a:pt x="444" y="129"/>
                  </a:cubicBezTo>
                  <a:cubicBezTo>
                    <a:pt x="507" y="129"/>
                    <a:pt x="570" y="125"/>
                    <a:pt x="631" y="122"/>
                  </a:cubicBezTo>
                  <a:cubicBezTo>
                    <a:pt x="526" y="23"/>
                    <a:pt x="409" y="1"/>
                    <a:pt x="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35"/>
            <p:cNvSpPr/>
            <p:nvPr/>
          </p:nvSpPr>
          <p:spPr>
            <a:xfrm>
              <a:off x="5387875" y="2193550"/>
              <a:ext cx="13100" cy="2875"/>
            </a:xfrm>
            <a:custGeom>
              <a:avLst/>
              <a:gdLst/>
              <a:ahLst/>
              <a:cxnLst/>
              <a:rect l="l" t="t" r="r" b="b"/>
              <a:pathLst>
                <a:path w="524" h="115" extrusionOk="0">
                  <a:moveTo>
                    <a:pt x="0" y="1"/>
                  </a:moveTo>
                  <a:cubicBezTo>
                    <a:pt x="24" y="36"/>
                    <a:pt x="48" y="72"/>
                    <a:pt x="60" y="108"/>
                  </a:cubicBezTo>
                  <a:cubicBezTo>
                    <a:pt x="108" y="111"/>
                    <a:pt x="156" y="115"/>
                    <a:pt x="203" y="115"/>
                  </a:cubicBezTo>
                  <a:cubicBezTo>
                    <a:pt x="320" y="115"/>
                    <a:pt x="431" y="94"/>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35"/>
            <p:cNvSpPr/>
            <p:nvPr/>
          </p:nvSpPr>
          <p:spPr>
            <a:xfrm>
              <a:off x="5320300" y="2193550"/>
              <a:ext cx="12225" cy="2375"/>
            </a:xfrm>
            <a:custGeom>
              <a:avLst/>
              <a:gdLst/>
              <a:ahLst/>
              <a:cxnLst/>
              <a:rect l="l" t="t" r="r" b="b"/>
              <a:pathLst>
                <a:path w="489" h="95" extrusionOk="0">
                  <a:moveTo>
                    <a:pt x="0" y="1"/>
                  </a:moveTo>
                  <a:cubicBezTo>
                    <a:pt x="82" y="65"/>
                    <a:pt x="160" y="94"/>
                    <a:pt x="239" y="94"/>
                  </a:cubicBezTo>
                  <a:cubicBezTo>
                    <a:pt x="321" y="94"/>
                    <a:pt x="403" y="62"/>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35"/>
            <p:cNvSpPr/>
            <p:nvPr/>
          </p:nvSpPr>
          <p:spPr>
            <a:xfrm>
              <a:off x="5373575" y="2193550"/>
              <a:ext cx="12825" cy="2150"/>
            </a:xfrm>
            <a:custGeom>
              <a:avLst/>
              <a:gdLst/>
              <a:ahLst/>
              <a:cxnLst/>
              <a:rect l="l" t="t" r="r" b="b"/>
              <a:pathLst>
                <a:path w="513" h="86" extrusionOk="0">
                  <a:moveTo>
                    <a:pt x="1" y="1"/>
                  </a:moveTo>
                  <a:cubicBezTo>
                    <a:pt x="92" y="56"/>
                    <a:pt x="178" y="86"/>
                    <a:pt x="263" y="86"/>
                  </a:cubicBezTo>
                  <a:cubicBezTo>
                    <a:pt x="344" y="86"/>
                    <a:pt x="426" y="59"/>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35"/>
            <p:cNvSpPr/>
            <p:nvPr/>
          </p:nvSpPr>
          <p:spPr>
            <a:xfrm>
              <a:off x="5417625" y="2185875"/>
              <a:ext cx="7900" cy="3775"/>
            </a:xfrm>
            <a:custGeom>
              <a:avLst/>
              <a:gdLst/>
              <a:ahLst/>
              <a:cxnLst/>
              <a:rect l="l" t="t" r="r" b="b"/>
              <a:pathLst>
                <a:path w="316" h="151" extrusionOk="0">
                  <a:moveTo>
                    <a:pt x="201" y="1"/>
                  </a:moveTo>
                  <a:cubicBezTo>
                    <a:pt x="139" y="1"/>
                    <a:pt x="63" y="33"/>
                    <a:pt x="1" y="46"/>
                  </a:cubicBezTo>
                  <a:lnTo>
                    <a:pt x="1" y="129"/>
                  </a:lnTo>
                  <a:cubicBezTo>
                    <a:pt x="69" y="136"/>
                    <a:pt x="165" y="151"/>
                    <a:pt x="232" y="151"/>
                  </a:cubicBezTo>
                  <a:cubicBezTo>
                    <a:pt x="282" y="151"/>
                    <a:pt x="315" y="143"/>
                    <a:pt x="310" y="117"/>
                  </a:cubicBezTo>
                  <a:cubicBezTo>
                    <a:pt x="299" y="27"/>
                    <a:pt x="256"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35"/>
            <p:cNvSpPr/>
            <p:nvPr/>
          </p:nvSpPr>
          <p:spPr>
            <a:xfrm>
              <a:off x="5442025" y="2186125"/>
              <a:ext cx="4500" cy="3000"/>
            </a:xfrm>
            <a:custGeom>
              <a:avLst/>
              <a:gdLst/>
              <a:ahLst/>
              <a:cxnLst/>
              <a:rect l="l" t="t" r="r" b="b"/>
              <a:pathLst>
                <a:path w="180" h="120" extrusionOk="0">
                  <a:moveTo>
                    <a:pt x="180" y="0"/>
                  </a:moveTo>
                  <a:lnTo>
                    <a:pt x="1" y="48"/>
                  </a:lnTo>
                  <a:cubicBezTo>
                    <a:pt x="13" y="71"/>
                    <a:pt x="25" y="95"/>
                    <a:pt x="37" y="119"/>
                  </a:cubicBezTo>
                  <a:cubicBezTo>
                    <a:pt x="84" y="71"/>
                    <a:pt x="132" y="48"/>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35"/>
            <p:cNvSpPr/>
            <p:nvPr/>
          </p:nvSpPr>
          <p:spPr>
            <a:xfrm>
              <a:off x="5234875" y="2195050"/>
              <a:ext cx="3875" cy="2700"/>
            </a:xfrm>
            <a:custGeom>
              <a:avLst/>
              <a:gdLst/>
              <a:ahLst/>
              <a:cxnLst/>
              <a:rect l="l" t="t" r="r" b="b"/>
              <a:pathLst>
                <a:path w="155" h="108" extrusionOk="0">
                  <a:moveTo>
                    <a:pt x="107" y="0"/>
                  </a:moveTo>
                  <a:lnTo>
                    <a:pt x="24" y="48"/>
                  </a:lnTo>
                  <a:lnTo>
                    <a:pt x="0" y="84"/>
                  </a:lnTo>
                  <a:cubicBezTo>
                    <a:pt x="48" y="107"/>
                    <a:pt x="107" y="107"/>
                    <a:pt x="155" y="107"/>
                  </a:cubicBezTo>
                  <a:lnTo>
                    <a:pt x="143" y="48"/>
                  </a:lnTo>
                  <a:cubicBezTo>
                    <a:pt x="119" y="36"/>
                    <a:pt x="107"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35"/>
            <p:cNvSpPr/>
            <p:nvPr/>
          </p:nvSpPr>
          <p:spPr>
            <a:xfrm>
              <a:off x="5370600" y="2188050"/>
              <a:ext cx="4775" cy="1350"/>
            </a:xfrm>
            <a:custGeom>
              <a:avLst/>
              <a:gdLst/>
              <a:ahLst/>
              <a:cxnLst/>
              <a:rect l="l" t="t" r="r" b="b"/>
              <a:pathLst>
                <a:path w="191" h="54" extrusionOk="0">
                  <a:moveTo>
                    <a:pt x="96" y="0"/>
                  </a:moveTo>
                  <a:cubicBezTo>
                    <a:pt x="63" y="0"/>
                    <a:pt x="30" y="18"/>
                    <a:pt x="0" y="54"/>
                  </a:cubicBezTo>
                  <a:lnTo>
                    <a:pt x="191" y="54"/>
                  </a:lnTo>
                  <a:cubicBezTo>
                    <a:pt x="161" y="18"/>
                    <a:pt x="128"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35"/>
            <p:cNvSpPr/>
            <p:nvPr/>
          </p:nvSpPr>
          <p:spPr>
            <a:xfrm>
              <a:off x="5262250" y="2187750"/>
              <a:ext cx="6575" cy="1375"/>
            </a:xfrm>
            <a:custGeom>
              <a:avLst/>
              <a:gdLst/>
              <a:ahLst/>
              <a:cxnLst/>
              <a:rect l="l" t="t" r="r" b="b"/>
              <a:pathLst>
                <a:path w="263" h="55" extrusionOk="0">
                  <a:moveTo>
                    <a:pt x="132" y="0"/>
                  </a:moveTo>
                  <a:cubicBezTo>
                    <a:pt x="87" y="0"/>
                    <a:pt x="42" y="18"/>
                    <a:pt x="1" y="54"/>
                  </a:cubicBezTo>
                  <a:lnTo>
                    <a:pt x="263" y="54"/>
                  </a:lnTo>
                  <a:cubicBezTo>
                    <a:pt x="221" y="18"/>
                    <a:pt x="176"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35"/>
            <p:cNvSpPr/>
            <p:nvPr/>
          </p:nvSpPr>
          <p:spPr>
            <a:xfrm>
              <a:off x="5342625" y="2286675"/>
              <a:ext cx="10425" cy="3950"/>
            </a:xfrm>
            <a:custGeom>
              <a:avLst/>
              <a:gdLst/>
              <a:ahLst/>
              <a:cxnLst/>
              <a:rect l="l" t="t" r="r" b="b"/>
              <a:pathLst>
                <a:path w="417" h="158" extrusionOk="0">
                  <a:moveTo>
                    <a:pt x="217" y="1"/>
                  </a:moveTo>
                  <a:cubicBezTo>
                    <a:pt x="151" y="1"/>
                    <a:pt x="80" y="42"/>
                    <a:pt x="0" y="121"/>
                  </a:cubicBezTo>
                  <a:cubicBezTo>
                    <a:pt x="131" y="133"/>
                    <a:pt x="286" y="145"/>
                    <a:pt x="417" y="157"/>
                  </a:cubicBezTo>
                  <a:cubicBezTo>
                    <a:pt x="355" y="51"/>
                    <a:pt x="289"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35"/>
            <p:cNvSpPr/>
            <p:nvPr/>
          </p:nvSpPr>
          <p:spPr>
            <a:xfrm>
              <a:off x="5700100" y="2153175"/>
              <a:ext cx="52125" cy="4400"/>
            </a:xfrm>
            <a:custGeom>
              <a:avLst/>
              <a:gdLst/>
              <a:ahLst/>
              <a:cxnLst/>
              <a:rect l="l" t="t" r="r" b="b"/>
              <a:pathLst>
                <a:path w="2085" h="176" extrusionOk="0">
                  <a:moveTo>
                    <a:pt x="1196" y="1"/>
                  </a:moveTo>
                  <a:cubicBezTo>
                    <a:pt x="808" y="1"/>
                    <a:pt x="420" y="49"/>
                    <a:pt x="36" y="56"/>
                  </a:cubicBezTo>
                  <a:lnTo>
                    <a:pt x="1" y="127"/>
                  </a:lnTo>
                  <a:lnTo>
                    <a:pt x="48" y="175"/>
                  </a:lnTo>
                  <a:lnTo>
                    <a:pt x="1191" y="175"/>
                  </a:lnTo>
                  <a:lnTo>
                    <a:pt x="2084" y="127"/>
                  </a:lnTo>
                  <a:cubicBezTo>
                    <a:pt x="1790" y="29"/>
                    <a:pt x="1493" y="1"/>
                    <a:pt x="1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35"/>
            <p:cNvSpPr/>
            <p:nvPr/>
          </p:nvSpPr>
          <p:spPr>
            <a:xfrm>
              <a:off x="5757850" y="2154575"/>
              <a:ext cx="8050" cy="2700"/>
            </a:xfrm>
            <a:custGeom>
              <a:avLst/>
              <a:gdLst/>
              <a:ahLst/>
              <a:cxnLst/>
              <a:rect l="l" t="t" r="r" b="b"/>
              <a:pathLst>
                <a:path w="322" h="108" extrusionOk="0">
                  <a:moveTo>
                    <a:pt x="151" y="0"/>
                  </a:moveTo>
                  <a:cubicBezTo>
                    <a:pt x="103" y="0"/>
                    <a:pt x="53" y="25"/>
                    <a:pt x="1" y="83"/>
                  </a:cubicBezTo>
                  <a:cubicBezTo>
                    <a:pt x="120" y="83"/>
                    <a:pt x="227" y="83"/>
                    <a:pt x="322" y="107"/>
                  </a:cubicBezTo>
                  <a:cubicBezTo>
                    <a:pt x="269" y="41"/>
                    <a:pt x="212" y="0"/>
                    <a:pt x="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35"/>
            <p:cNvSpPr/>
            <p:nvPr/>
          </p:nvSpPr>
          <p:spPr>
            <a:xfrm>
              <a:off x="5489650" y="2200100"/>
              <a:ext cx="3600" cy="2125"/>
            </a:xfrm>
            <a:custGeom>
              <a:avLst/>
              <a:gdLst/>
              <a:ahLst/>
              <a:cxnLst/>
              <a:rect l="l" t="t" r="r" b="b"/>
              <a:pathLst>
                <a:path w="144" h="85" extrusionOk="0">
                  <a:moveTo>
                    <a:pt x="144" y="1"/>
                  </a:moveTo>
                  <a:cubicBezTo>
                    <a:pt x="84" y="24"/>
                    <a:pt x="37" y="24"/>
                    <a:pt x="1" y="24"/>
                  </a:cubicBezTo>
                  <a:cubicBezTo>
                    <a:pt x="29" y="63"/>
                    <a:pt x="52" y="84"/>
                    <a:pt x="73" y="84"/>
                  </a:cubicBezTo>
                  <a:cubicBezTo>
                    <a:pt x="97" y="84"/>
                    <a:pt x="119" y="5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35"/>
            <p:cNvSpPr/>
            <p:nvPr/>
          </p:nvSpPr>
          <p:spPr>
            <a:xfrm>
              <a:off x="5503950" y="2200650"/>
              <a:ext cx="3600" cy="1550"/>
            </a:xfrm>
            <a:custGeom>
              <a:avLst/>
              <a:gdLst/>
              <a:ahLst/>
              <a:cxnLst/>
              <a:rect l="l" t="t" r="r" b="b"/>
              <a:pathLst>
                <a:path w="144" h="62" extrusionOk="0">
                  <a:moveTo>
                    <a:pt x="83" y="1"/>
                  </a:moveTo>
                  <a:cubicBezTo>
                    <a:pt x="55" y="1"/>
                    <a:pt x="28" y="7"/>
                    <a:pt x="0" y="14"/>
                  </a:cubicBezTo>
                  <a:cubicBezTo>
                    <a:pt x="24" y="26"/>
                    <a:pt x="36" y="62"/>
                    <a:pt x="48" y="62"/>
                  </a:cubicBezTo>
                  <a:lnTo>
                    <a:pt x="143" y="14"/>
                  </a:lnTo>
                  <a:cubicBezTo>
                    <a:pt x="123" y="4"/>
                    <a:pt x="103"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35"/>
            <p:cNvSpPr/>
            <p:nvPr/>
          </p:nvSpPr>
          <p:spPr>
            <a:xfrm>
              <a:off x="5482225" y="2272125"/>
              <a:ext cx="7750" cy="3350"/>
            </a:xfrm>
            <a:custGeom>
              <a:avLst/>
              <a:gdLst/>
              <a:ahLst/>
              <a:cxnLst/>
              <a:rect l="l" t="t" r="r" b="b"/>
              <a:pathLst>
                <a:path w="310" h="134" extrusionOk="0">
                  <a:moveTo>
                    <a:pt x="310" y="1"/>
                  </a:moveTo>
                  <a:cubicBezTo>
                    <a:pt x="238" y="1"/>
                    <a:pt x="155" y="1"/>
                    <a:pt x="96" y="13"/>
                  </a:cubicBezTo>
                  <a:cubicBezTo>
                    <a:pt x="72" y="13"/>
                    <a:pt x="0" y="60"/>
                    <a:pt x="0" y="60"/>
                  </a:cubicBezTo>
                  <a:cubicBezTo>
                    <a:pt x="16" y="115"/>
                    <a:pt x="52" y="134"/>
                    <a:pt x="91" y="134"/>
                  </a:cubicBezTo>
                  <a:cubicBezTo>
                    <a:pt x="112" y="134"/>
                    <a:pt x="134" y="128"/>
                    <a:pt x="155" y="120"/>
                  </a:cubicBezTo>
                  <a:cubicBezTo>
                    <a:pt x="215" y="84"/>
                    <a:pt x="262" y="49"/>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35"/>
            <p:cNvSpPr/>
            <p:nvPr/>
          </p:nvSpPr>
          <p:spPr>
            <a:xfrm>
              <a:off x="5349475" y="2233150"/>
              <a:ext cx="29475" cy="11675"/>
            </a:xfrm>
            <a:custGeom>
              <a:avLst/>
              <a:gdLst/>
              <a:ahLst/>
              <a:cxnLst/>
              <a:rect l="l" t="t" r="r" b="b"/>
              <a:pathLst>
                <a:path w="1179" h="467" extrusionOk="0">
                  <a:moveTo>
                    <a:pt x="12" y="0"/>
                  </a:moveTo>
                  <a:cubicBezTo>
                    <a:pt x="1" y="170"/>
                    <a:pt x="70" y="200"/>
                    <a:pt x="157" y="200"/>
                  </a:cubicBezTo>
                  <a:cubicBezTo>
                    <a:pt x="205" y="200"/>
                    <a:pt x="258" y="191"/>
                    <a:pt x="306" y="191"/>
                  </a:cubicBezTo>
                  <a:cubicBezTo>
                    <a:pt x="356" y="191"/>
                    <a:pt x="400" y="200"/>
                    <a:pt x="429" y="238"/>
                  </a:cubicBezTo>
                  <a:cubicBezTo>
                    <a:pt x="584" y="250"/>
                    <a:pt x="762" y="215"/>
                    <a:pt x="869" y="417"/>
                  </a:cubicBezTo>
                  <a:cubicBezTo>
                    <a:pt x="907" y="448"/>
                    <a:pt x="950" y="466"/>
                    <a:pt x="994" y="466"/>
                  </a:cubicBezTo>
                  <a:cubicBezTo>
                    <a:pt x="1034" y="466"/>
                    <a:pt x="1073" y="451"/>
                    <a:pt x="1107" y="417"/>
                  </a:cubicBezTo>
                  <a:cubicBezTo>
                    <a:pt x="1179" y="179"/>
                    <a:pt x="976" y="95"/>
                    <a:pt x="8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35"/>
            <p:cNvSpPr/>
            <p:nvPr/>
          </p:nvSpPr>
          <p:spPr>
            <a:xfrm>
              <a:off x="5377150" y="2243225"/>
              <a:ext cx="19375" cy="7800"/>
            </a:xfrm>
            <a:custGeom>
              <a:avLst/>
              <a:gdLst/>
              <a:ahLst/>
              <a:cxnLst/>
              <a:rect l="l" t="t" r="r" b="b"/>
              <a:pathLst>
                <a:path w="775" h="312" extrusionOk="0">
                  <a:moveTo>
                    <a:pt x="434" y="0"/>
                  </a:moveTo>
                  <a:cubicBezTo>
                    <a:pt x="309" y="0"/>
                    <a:pt x="185" y="52"/>
                    <a:pt x="60" y="133"/>
                  </a:cubicBezTo>
                  <a:cubicBezTo>
                    <a:pt x="12" y="169"/>
                    <a:pt x="0" y="216"/>
                    <a:pt x="48" y="276"/>
                  </a:cubicBezTo>
                  <a:cubicBezTo>
                    <a:pt x="96" y="288"/>
                    <a:pt x="155" y="288"/>
                    <a:pt x="191" y="312"/>
                  </a:cubicBezTo>
                  <a:cubicBezTo>
                    <a:pt x="235" y="304"/>
                    <a:pt x="282" y="302"/>
                    <a:pt x="328" y="302"/>
                  </a:cubicBezTo>
                  <a:cubicBezTo>
                    <a:pt x="358" y="302"/>
                    <a:pt x="387" y="303"/>
                    <a:pt x="417" y="303"/>
                  </a:cubicBezTo>
                  <a:cubicBezTo>
                    <a:pt x="552" y="303"/>
                    <a:pt x="683" y="290"/>
                    <a:pt x="774" y="145"/>
                  </a:cubicBezTo>
                  <a:cubicBezTo>
                    <a:pt x="661" y="43"/>
                    <a:pt x="548"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35"/>
            <p:cNvSpPr/>
            <p:nvPr/>
          </p:nvSpPr>
          <p:spPr>
            <a:xfrm>
              <a:off x="5399775" y="2242175"/>
              <a:ext cx="16100" cy="8250"/>
            </a:xfrm>
            <a:custGeom>
              <a:avLst/>
              <a:gdLst/>
              <a:ahLst/>
              <a:cxnLst/>
              <a:rect l="l" t="t" r="r" b="b"/>
              <a:pathLst>
                <a:path w="644" h="330" extrusionOk="0">
                  <a:moveTo>
                    <a:pt x="367" y="0"/>
                  </a:moveTo>
                  <a:cubicBezTo>
                    <a:pt x="232" y="0"/>
                    <a:pt x="113" y="78"/>
                    <a:pt x="0" y="199"/>
                  </a:cubicBezTo>
                  <a:cubicBezTo>
                    <a:pt x="69" y="306"/>
                    <a:pt x="163" y="329"/>
                    <a:pt x="258" y="329"/>
                  </a:cubicBezTo>
                  <a:cubicBezTo>
                    <a:pt x="312" y="329"/>
                    <a:pt x="366" y="322"/>
                    <a:pt x="417" y="318"/>
                  </a:cubicBezTo>
                  <a:cubicBezTo>
                    <a:pt x="477" y="270"/>
                    <a:pt x="524" y="235"/>
                    <a:pt x="584" y="187"/>
                  </a:cubicBezTo>
                  <a:cubicBezTo>
                    <a:pt x="643" y="127"/>
                    <a:pt x="643" y="92"/>
                    <a:pt x="572" y="56"/>
                  </a:cubicBezTo>
                  <a:cubicBezTo>
                    <a:pt x="499" y="18"/>
                    <a:pt x="431" y="0"/>
                    <a:pt x="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35"/>
            <p:cNvSpPr/>
            <p:nvPr/>
          </p:nvSpPr>
          <p:spPr>
            <a:xfrm>
              <a:off x="5367625" y="2243850"/>
              <a:ext cx="11025" cy="7675"/>
            </a:xfrm>
            <a:custGeom>
              <a:avLst/>
              <a:gdLst/>
              <a:ahLst/>
              <a:cxnLst/>
              <a:rect l="l" t="t" r="r" b="b"/>
              <a:pathLst>
                <a:path w="441" h="307" extrusionOk="0">
                  <a:moveTo>
                    <a:pt x="143" y="1"/>
                  </a:moveTo>
                  <a:cubicBezTo>
                    <a:pt x="72" y="60"/>
                    <a:pt x="0" y="132"/>
                    <a:pt x="60" y="227"/>
                  </a:cubicBezTo>
                  <a:cubicBezTo>
                    <a:pt x="103" y="286"/>
                    <a:pt x="156" y="307"/>
                    <a:pt x="213" y="307"/>
                  </a:cubicBezTo>
                  <a:cubicBezTo>
                    <a:pt x="282" y="307"/>
                    <a:pt x="357" y="277"/>
                    <a:pt x="429" y="251"/>
                  </a:cubicBezTo>
                  <a:cubicBezTo>
                    <a:pt x="429" y="191"/>
                    <a:pt x="441" y="144"/>
                    <a:pt x="441" y="108"/>
                  </a:cubicBezTo>
                  <a:cubicBezTo>
                    <a:pt x="441" y="60"/>
                    <a:pt x="429" y="13"/>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35"/>
            <p:cNvSpPr/>
            <p:nvPr/>
          </p:nvSpPr>
          <p:spPr>
            <a:xfrm>
              <a:off x="5414350" y="2243550"/>
              <a:ext cx="7175" cy="6575"/>
            </a:xfrm>
            <a:custGeom>
              <a:avLst/>
              <a:gdLst/>
              <a:ahLst/>
              <a:cxnLst/>
              <a:rect l="l" t="t" r="r" b="b"/>
              <a:pathLst>
                <a:path w="287" h="263" extrusionOk="0">
                  <a:moveTo>
                    <a:pt x="1" y="1"/>
                  </a:moveTo>
                  <a:lnTo>
                    <a:pt x="1" y="132"/>
                  </a:lnTo>
                  <a:lnTo>
                    <a:pt x="275" y="263"/>
                  </a:lnTo>
                  <a:cubicBezTo>
                    <a:pt x="275" y="191"/>
                    <a:pt x="286" y="96"/>
                    <a:pt x="286" y="13"/>
                  </a:cubicBezTo>
                  <a:cubicBezTo>
                    <a:pt x="191" y="1"/>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35"/>
            <p:cNvSpPr/>
            <p:nvPr/>
          </p:nvSpPr>
          <p:spPr>
            <a:xfrm>
              <a:off x="5383400" y="2236725"/>
              <a:ext cx="4200" cy="2400"/>
            </a:xfrm>
            <a:custGeom>
              <a:avLst/>
              <a:gdLst/>
              <a:ahLst/>
              <a:cxnLst/>
              <a:rect l="l" t="t" r="r" b="b"/>
              <a:pathLst>
                <a:path w="168" h="96" extrusionOk="0">
                  <a:moveTo>
                    <a:pt x="120" y="0"/>
                  </a:moveTo>
                  <a:cubicBezTo>
                    <a:pt x="96" y="36"/>
                    <a:pt x="48" y="48"/>
                    <a:pt x="0" y="48"/>
                  </a:cubicBezTo>
                  <a:cubicBezTo>
                    <a:pt x="24" y="60"/>
                    <a:pt x="36" y="95"/>
                    <a:pt x="48" y="95"/>
                  </a:cubicBezTo>
                  <a:cubicBezTo>
                    <a:pt x="96" y="95"/>
                    <a:pt x="120" y="60"/>
                    <a:pt x="167" y="48"/>
                  </a:cubicBez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35"/>
            <p:cNvSpPr/>
            <p:nvPr/>
          </p:nvSpPr>
          <p:spPr>
            <a:xfrm>
              <a:off x="5375075" y="2218850"/>
              <a:ext cx="3575" cy="3000"/>
            </a:xfrm>
            <a:custGeom>
              <a:avLst/>
              <a:gdLst/>
              <a:ahLst/>
              <a:cxnLst/>
              <a:rect l="l" t="t" r="r" b="b"/>
              <a:pathLst>
                <a:path w="143" h="120" extrusionOk="0">
                  <a:moveTo>
                    <a:pt x="143" y="1"/>
                  </a:moveTo>
                  <a:lnTo>
                    <a:pt x="143" y="1"/>
                  </a:lnTo>
                  <a:cubicBezTo>
                    <a:pt x="95" y="36"/>
                    <a:pt x="36" y="72"/>
                    <a:pt x="0" y="120"/>
                  </a:cubicBezTo>
                  <a:cubicBezTo>
                    <a:pt x="72" y="108"/>
                    <a:pt x="131"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35"/>
            <p:cNvSpPr/>
            <p:nvPr/>
          </p:nvSpPr>
          <p:spPr>
            <a:xfrm>
              <a:off x="5561400" y="2140575"/>
              <a:ext cx="75625" cy="14875"/>
            </a:xfrm>
            <a:custGeom>
              <a:avLst/>
              <a:gdLst/>
              <a:ahLst/>
              <a:cxnLst/>
              <a:rect l="l" t="t" r="r" b="b"/>
              <a:pathLst>
                <a:path w="3025" h="595" extrusionOk="0">
                  <a:moveTo>
                    <a:pt x="897" y="0"/>
                  </a:moveTo>
                  <a:cubicBezTo>
                    <a:pt x="597" y="0"/>
                    <a:pt x="297" y="34"/>
                    <a:pt x="0" y="131"/>
                  </a:cubicBezTo>
                  <a:cubicBezTo>
                    <a:pt x="60" y="203"/>
                    <a:pt x="108" y="286"/>
                    <a:pt x="143" y="369"/>
                  </a:cubicBezTo>
                  <a:cubicBezTo>
                    <a:pt x="191" y="381"/>
                    <a:pt x="250" y="393"/>
                    <a:pt x="298" y="405"/>
                  </a:cubicBezTo>
                  <a:cubicBezTo>
                    <a:pt x="358" y="393"/>
                    <a:pt x="405" y="393"/>
                    <a:pt x="441" y="393"/>
                  </a:cubicBezTo>
                  <a:cubicBezTo>
                    <a:pt x="560" y="449"/>
                    <a:pt x="684" y="461"/>
                    <a:pt x="809" y="461"/>
                  </a:cubicBezTo>
                  <a:cubicBezTo>
                    <a:pt x="915" y="461"/>
                    <a:pt x="1022" y="452"/>
                    <a:pt x="1127" y="452"/>
                  </a:cubicBezTo>
                  <a:cubicBezTo>
                    <a:pt x="1246" y="452"/>
                    <a:pt x="1363" y="464"/>
                    <a:pt x="1477" y="512"/>
                  </a:cubicBezTo>
                  <a:cubicBezTo>
                    <a:pt x="1612" y="493"/>
                    <a:pt x="1749" y="485"/>
                    <a:pt x="1886" y="485"/>
                  </a:cubicBezTo>
                  <a:cubicBezTo>
                    <a:pt x="2170" y="485"/>
                    <a:pt x="2457" y="520"/>
                    <a:pt x="2739" y="560"/>
                  </a:cubicBezTo>
                  <a:cubicBezTo>
                    <a:pt x="2786" y="581"/>
                    <a:pt x="2831" y="595"/>
                    <a:pt x="2873" y="595"/>
                  </a:cubicBezTo>
                  <a:cubicBezTo>
                    <a:pt x="2928" y="595"/>
                    <a:pt x="2978" y="572"/>
                    <a:pt x="3025" y="512"/>
                  </a:cubicBezTo>
                  <a:cubicBezTo>
                    <a:pt x="3001" y="429"/>
                    <a:pt x="3001" y="346"/>
                    <a:pt x="3001" y="262"/>
                  </a:cubicBezTo>
                  <a:cubicBezTo>
                    <a:pt x="2679" y="167"/>
                    <a:pt x="2322" y="286"/>
                    <a:pt x="2013" y="96"/>
                  </a:cubicBezTo>
                  <a:cubicBezTo>
                    <a:pt x="2013" y="108"/>
                    <a:pt x="1989" y="131"/>
                    <a:pt x="1965" y="131"/>
                  </a:cubicBezTo>
                  <a:cubicBezTo>
                    <a:pt x="1956" y="134"/>
                    <a:pt x="1949" y="136"/>
                    <a:pt x="1941" y="136"/>
                  </a:cubicBezTo>
                  <a:cubicBezTo>
                    <a:pt x="1917" y="136"/>
                    <a:pt x="1897" y="120"/>
                    <a:pt x="1870" y="84"/>
                  </a:cubicBezTo>
                  <a:cubicBezTo>
                    <a:pt x="1547" y="40"/>
                    <a:pt x="1222" y="0"/>
                    <a:pt x="8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35"/>
            <p:cNvSpPr/>
            <p:nvPr/>
          </p:nvSpPr>
          <p:spPr>
            <a:xfrm>
              <a:off x="5643850" y="2153750"/>
              <a:ext cx="28300" cy="4150"/>
            </a:xfrm>
            <a:custGeom>
              <a:avLst/>
              <a:gdLst/>
              <a:ahLst/>
              <a:cxnLst/>
              <a:rect l="l" t="t" r="r" b="b"/>
              <a:pathLst>
                <a:path w="1132" h="166" extrusionOk="0">
                  <a:moveTo>
                    <a:pt x="392" y="1"/>
                  </a:moveTo>
                  <a:cubicBezTo>
                    <a:pt x="262" y="1"/>
                    <a:pt x="131" y="8"/>
                    <a:pt x="0" y="33"/>
                  </a:cubicBezTo>
                  <a:cubicBezTo>
                    <a:pt x="194" y="121"/>
                    <a:pt x="381" y="165"/>
                    <a:pt x="566" y="165"/>
                  </a:cubicBezTo>
                  <a:cubicBezTo>
                    <a:pt x="756" y="165"/>
                    <a:pt x="944" y="118"/>
                    <a:pt x="1132" y="21"/>
                  </a:cubicBezTo>
                  <a:lnTo>
                    <a:pt x="1132" y="21"/>
                  </a:lnTo>
                  <a:cubicBezTo>
                    <a:pt x="1102" y="22"/>
                    <a:pt x="1072" y="22"/>
                    <a:pt x="1043" y="22"/>
                  </a:cubicBezTo>
                  <a:cubicBezTo>
                    <a:pt x="829" y="22"/>
                    <a:pt x="611" y="1"/>
                    <a:pt x="3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35"/>
            <p:cNvSpPr/>
            <p:nvPr/>
          </p:nvSpPr>
          <p:spPr>
            <a:xfrm>
              <a:off x="5572125" y="2150700"/>
              <a:ext cx="25600" cy="3400"/>
            </a:xfrm>
            <a:custGeom>
              <a:avLst/>
              <a:gdLst/>
              <a:ahLst/>
              <a:cxnLst/>
              <a:rect l="l" t="t" r="r" b="b"/>
              <a:pathLst>
                <a:path w="1024" h="136" extrusionOk="0">
                  <a:moveTo>
                    <a:pt x="0" y="0"/>
                  </a:moveTo>
                  <a:lnTo>
                    <a:pt x="0" y="0"/>
                  </a:lnTo>
                  <a:cubicBezTo>
                    <a:pt x="162" y="110"/>
                    <a:pt x="330" y="136"/>
                    <a:pt x="497" y="136"/>
                  </a:cubicBezTo>
                  <a:cubicBezTo>
                    <a:pt x="644" y="136"/>
                    <a:pt x="790" y="116"/>
                    <a:pt x="933" y="116"/>
                  </a:cubicBezTo>
                  <a:cubicBezTo>
                    <a:pt x="963" y="116"/>
                    <a:pt x="994" y="117"/>
                    <a:pt x="1024" y="119"/>
                  </a:cubicBezTo>
                  <a:cubicBezTo>
                    <a:pt x="857" y="20"/>
                    <a:pt x="680" y="2"/>
                    <a:pt x="500" y="2"/>
                  </a:cubicBezTo>
                  <a:cubicBezTo>
                    <a:pt x="392" y="2"/>
                    <a:pt x="284" y="8"/>
                    <a:pt x="176" y="8"/>
                  </a:cubicBezTo>
                  <a:cubicBezTo>
                    <a:pt x="117" y="8"/>
                    <a:pt x="58" y="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35"/>
            <p:cNvSpPr/>
            <p:nvPr/>
          </p:nvSpPr>
          <p:spPr>
            <a:xfrm>
              <a:off x="5676300" y="2154550"/>
              <a:ext cx="17575" cy="3150"/>
            </a:xfrm>
            <a:custGeom>
              <a:avLst/>
              <a:gdLst/>
              <a:ahLst/>
              <a:cxnLst/>
              <a:rect l="l" t="t" r="r" b="b"/>
              <a:pathLst>
                <a:path w="703" h="126" extrusionOk="0">
                  <a:moveTo>
                    <a:pt x="0" y="1"/>
                  </a:moveTo>
                  <a:cubicBezTo>
                    <a:pt x="119" y="84"/>
                    <a:pt x="235" y="126"/>
                    <a:pt x="351" y="126"/>
                  </a:cubicBezTo>
                  <a:cubicBezTo>
                    <a:pt x="468" y="126"/>
                    <a:pt x="584" y="84"/>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35"/>
            <p:cNvSpPr/>
            <p:nvPr/>
          </p:nvSpPr>
          <p:spPr>
            <a:xfrm>
              <a:off x="5629550" y="2153375"/>
              <a:ext cx="7775" cy="3900"/>
            </a:xfrm>
            <a:custGeom>
              <a:avLst/>
              <a:gdLst/>
              <a:ahLst/>
              <a:cxnLst/>
              <a:rect l="l" t="t" r="r" b="b"/>
              <a:pathLst>
                <a:path w="311" h="156" extrusionOk="0">
                  <a:moveTo>
                    <a:pt x="275" y="0"/>
                  </a:moveTo>
                  <a:lnTo>
                    <a:pt x="275" y="0"/>
                  </a:lnTo>
                  <a:cubicBezTo>
                    <a:pt x="191" y="12"/>
                    <a:pt x="84" y="36"/>
                    <a:pt x="1" y="48"/>
                  </a:cubicBezTo>
                  <a:cubicBezTo>
                    <a:pt x="72" y="155"/>
                    <a:pt x="180" y="155"/>
                    <a:pt x="263" y="155"/>
                  </a:cubicBezTo>
                  <a:cubicBezTo>
                    <a:pt x="310" y="107"/>
                    <a:pt x="310" y="72"/>
                    <a:pt x="263" y="48"/>
                  </a:cubicBezTo>
                  <a:lnTo>
                    <a:pt x="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35"/>
            <p:cNvSpPr/>
            <p:nvPr/>
          </p:nvSpPr>
          <p:spPr>
            <a:xfrm>
              <a:off x="5636400" y="2154275"/>
              <a:ext cx="3900" cy="3000"/>
            </a:xfrm>
            <a:custGeom>
              <a:avLst/>
              <a:gdLst/>
              <a:ahLst/>
              <a:cxnLst/>
              <a:rect l="l" t="t" r="r" b="b"/>
              <a:pathLst>
                <a:path w="156" h="120" extrusionOk="0">
                  <a:moveTo>
                    <a:pt x="156" y="0"/>
                  </a:moveTo>
                  <a:cubicBezTo>
                    <a:pt x="108" y="12"/>
                    <a:pt x="48" y="12"/>
                    <a:pt x="1" y="12"/>
                  </a:cubicBezTo>
                  <a:lnTo>
                    <a:pt x="1" y="119"/>
                  </a:lnTo>
                  <a:cubicBezTo>
                    <a:pt x="48" y="83"/>
                    <a:pt x="108" y="36"/>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35"/>
            <p:cNvSpPr/>
            <p:nvPr/>
          </p:nvSpPr>
          <p:spPr>
            <a:xfrm>
              <a:off x="5697425" y="2154275"/>
              <a:ext cx="3900" cy="3000"/>
            </a:xfrm>
            <a:custGeom>
              <a:avLst/>
              <a:gdLst/>
              <a:ahLst/>
              <a:cxnLst/>
              <a:rect l="l" t="t" r="r" b="b"/>
              <a:pathLst>
                <a:path w="156" h="120" extrusionOk="0">
                  <a:moveTo>
                    <a:pt x="1" y="0"/>
                  </a:moveTo>
                  <a:cubicBezTo>
                    <a:pt x="48" y="36"/>
                    <a:pt x="108" y="71"/>
                    <a:pt x="155" y="119"/>
                  </a:cubicBezTo>
                  <a:cubicBezTo>
                    <a:pt x="155" y="83"/>
                    <a:pt x="143" y="36"/>
                    <a:pt x="143" y="12"/>
                  </a:cubicBezTo>
                  <a:cubicBezTo>
                    <a:pt x="96" y="0"/>
                    <a:pt x="4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35"/>
            <p:cNvSpPr/>
            <p:nvPr/>
          </p:nvSpPr>
          <p:spPr>
            <a:xfrm>
              <a:off x="5501575" y="2150700"/>
              <a:ext cx="61025" cy="7350"/>
            </a:xfrm>
            <a:custGeom>
              <a:avLst/>
              <a:gdLst/>
              <a:ahLst/>
              <a:cxnLst/>
              <a:rect l="l" t="t" r="r" b="b"/>
              <a:pathLst>
                <a:path w="2441" h="294" extrusionOk="0">
                  <a:moveTo>
                    <a:pt x="238" y="0"/>
                  </a:moveTo>
                  <a:cubicBezTo>
                    <a:pt x="131" y="60"/>
                    <a:pt x="0" y="107"/>
                    <a:pt x="95" y="274"/>
                  </a:cubicBezTo>
                  <a:cubicBezTo>
                    <a:pt x="116" y="288"/>
                    <a:pt x="133" y="294"/>
                    <a:pt x="153" y="294"/>
                  </a:cubicBezTo>
                  <a:cubicBezTo>
                    <a:pt x="167" y="294"/>
                    <a:pt x="183" y="291"/>
                    <a:pt x="203" y="286"/>
                  </a:cubicBezTo>
                  <a:cubicBezTo>
                    <a:pt x="738" y="286"/>
                    <a:pt x="1286" y="274"/>
                    <a:pt x="1822" y="274"/>
                  </a:cubicBezTo>
                  <a:cubicBezTo>
                    <a:pt x="1849" y="269"/>
                    <a:pt x="1877" y="267"/>
                    <a:pt x="1905" y="267"/>
                  </a:cubicBezTo>
                  <a:cubicBezTo>
                    <a:pt x="1972" y="267"/>
                    <a:pt x="2044" y="277"/>
                    <a:pt x="2118" y="277"/>
                  </a:cubicBezTo>
                  <a:cubicBezTo>
                    <a:pt x="2224" y="277"/>
                    <a:pt x="2334" y="256"/>
                    <a:pt x="2441" y="155"/>
                  </a:cubicBezTo>
                  <a:cubicBezTo>
                    <a:pt x="2155" y="143"/>
                    <a:pt x="1905" y="119"/>
                    <a:pt x="1643" y="107"/>
                  </a:cubicBezTo>
                  <a:lnTo>
                    <a:pt x="1143" y="107"/>
                  </a:lnTo>
                  <a:cubicBezTo>
                    <a:pt x="1050" y="61"/>
                    <a:pt x="950" y="52"/>
                    <a:pt x="848" y="52"/>
                  </a:cubicBezTo>
                  <a:cubicBezTo>
                    <a:pt x="791" y="52"/>
                    <a:pt x="734" y="55"/>
                    <a:pt x="677" y="55"/>
                  </a:cubicBezTo>
                  <a:cubicBezTo>
                    <a:pt x="575" y="55"/>
                    <a:pt x="474" y="47"/>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35"/>
            <p:cNvSpPr/>
            <p:nvPr/>
          </p:nvSpPr>
          <p:spPr>
            <a:xfrm>
              <a:off x="5376550" y="2153650"/>
              <a:ext cx="55700" cy="3775"/>
            </a:xfrm>
            <a:custGeom>
              <a:avLst/>
              <a:gdLst/>
              <a:ahLst/>
              <a:cxnLst/>
              <a:rect l="l" t="t" r="r" b="b"/>
              <a:pathLst>
                <a:path w="2228" h="151" extrusionOk="0">
                  <a:moveTo>
                    <a:pt x="1834" y="1"/>
                  </a:moveTo>
                  <a:cubicBezTo>
                    <a:pt x="1810" y="1"/>
                    <a:pt x="1787" y="1"/>
                    <a:pt x="1763" y="1"/>
                  </a:cubicBezTo>
                  <a:cubicBezTo>
                    <a:pt x="1167" y="1"/>
                    <a:pt x="596" y="25"/>
                    <a:pt x="1" y="25"/>
                  </a:cubicBezTo>
                  <a:cubicBezTo>
                    <a:pt x="364" y="126"/>
                    <a:pt x="736" y="150"/>
                    <a:pt x="1109" y="150"/>
                  </a:cubicBezTo>
                  <a:cubicBezTo>
                    <a:pt x="1441" y="150"/>
                    <a:pt x="1775" y="131"/>
                    <a:pt x="2104" y="131"/>
                  </a:cubicBezTo>
                  <a:cubicBezTo>
                    <a:pt x="2145" y="131"/>
                    <a:pt x="2186" y="132"/>
                    <a:pt x="2227" y="132"/>
                  </a:cubicBezTo>
                  <a:cubicBezTo>
                    <a:pt x="2115" y="10"/>
                    <a:pt x="1976" y="1"/>
                    <a:pt x="1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35"/>
            <p:cNvSpPr/>
            <p:nvPr/>
          </p:nvSpPr>
          <p:spPr>
            <a:xfrm>
              <a:off x="5496500" y="2150400"/>
              <a:ext cx="11050" cy="7175"/>
            </a:xfrm>
            <a:custGeom>
              <a:avLst/>
              <a:gdLst/>
              <a:ahLst/>
              <a:cxnLst/>
              <a:rect l="l" t="t" r="r" b="b"/>
              <a:pathLst>
                <a:path w="442" h="287" extrusionOk="0">
                  <a:moveTo>
                    <a:pt x="1" y="0"/>
                  </a:moveTo>
                  <a:lnTo>
                    <a:pt x="1" y="286"/>
                  </a:lnTo>
                  <a:lnTo>
                    <a:pt x="287" y="286"/>
                  </a:lnTo>
                  <a:cubicBezTo>
                    <a:pt x="346" y="191"/>
                    <a:pt x="394" y="107"/>
                    <a:pt x="441" y="12"/>
                  </a:cubicBezTo>
                  <a:cubicBezTo>
                    <a:pt x="298" y="12"/>
                    <a:pt x="15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35"/>
            <p:cNvSpPr/>
            <p:nvPr/>
          </p:nvSpPr>
          <p:spPr>
            <a:xfrm>
              <a:off x="5317625" y="2181950"/>
              <a:ext cx="39000" cy="5075"/>
            </a:xfrm>
            <a:custGeom>
              <a:avLst/>
              <a:gdLst/>
              <a:ahLst/>
              <a:cxnLst/>
              <a:rect l="l" t="t" r="r" b="b"/>
              <a:pathLst>
                <a:path w="1560" h="203" extrusionOk="0">
                  <a:moveTo>
                    <a:pt x="12" y="0"/>
                  </a:moveTo>
                  <a:cubicBezTo>
                    <a:pt x="12" y="60"/>
                    <a:pt x="0" y="119"/>
                    <a:pt x="0" y="179"/>
                  </a:cubicBezTo>
                  <a:cubicBezTo>
                    <a:pt x="274" y="179"/>
                    <a:pt x="548" y="203"/>
                    <a:pt x="834" y="203"/>
                  </a:cubicBezTo>
                  <a:cubicBezTo>
                    <a:pt x="905" y="178"/>
                    <a:pt x="980" y="173"/>
                    <a:pt x="1056" y="173"/>
                  </a:cubicBezTo>
                  <a:cubicBezTo>
                    <a:pt x="1099" y="173"/>
                    <a:pt x="1143" y="175"/>
                    <a:pt x="1186" y="175"/>
                  </a:cubicBezTo>
                  <a:cubicBezTo>
                    <a:pt x="1318" y="175"/>
                    <a:pt x="1447" y="161"/>
                    <a:pt x="1560" y="48"/>
                  </a:cubicBezTo>
                  <a:cubicBezTo>
                    <a:pt x="1048" y="36"/>
                    <a:pt x="536" y="24"/>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35"/>
            <p:cNvSpPr/>
            <p:nvPr/>
          </p:nvSpPr>
          <p:spPr>
            <a:xfrm>
              <a:off x="5240525" y="2261675"/>
              <a:ext cx="14300" cy="6625"/>
            </a:xfrm>
            <a:custGeom>
              <a:avLst/>
              <a:gdLst/>
              <a:ahLst/>
              <a:cxnLst/>
              <a:rect l="l" t="t" r="r" b="b"/>
              <a:pathLst>
                <a:path w="572" h="265" extrusionOk="0">
                  <a:moveTo>
                    <a:pt x="249" y="0"/>
                  </a:moveTo>
                  <a:cubicBezTo>
                    <a:pt x="234" y="0"/>
                    <a:pt x="219" y="1"/>
                    <a:pt x="203" y="2"/>
                  </a:cubicBezTo>
                  <a:cubicBezTo>
                    <a:pt x="155" y="26"/>
                    <a:pt x="96" y="74"/>
                    <a:pt x="48" y="121"/>
                  </a:cubicBezTo>
                  <a:cubicBezTo>
                    <a:pt x="0" y="181"/>
                    <a:pt x="0" y="228"/>
                    <a:pt x="48" y="264"/>
                  </a:cubicBezTo>
                  <a:lnTo>
                    <a:pt x="501" y="264"/>
                  </a:lnTo>
                  <a:cubicBezTo>
                    <a:pt x="572" y="240"/>
                    <a:pt x="560" y="193"/>
                    <a:pt x="501" y="133"/>
                  </a:cubicBezTo>
                  <a:cubicBezTo>
                    <a:pt x="427" y="39"/>
                    <a:pt x="354"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35"/>
            <p:cNvSpPr/>
            <p:nvPr/>
          </p:nvSpPr>
          <p:spPr>
            <a:xfrm>
              <a:off x="5252425" y="2265100"/>
              <a:ext cx="8075" cy="4075"/>
            </a:xfrm>
            <a:custGeom>
              <a:avLst/>
              <a:gdLst/>
              <a:ahLst/>
              <a:cxnLst/>
              <a:rect l="l" t="t" r="r" b="b"/>
              <a:pathLst>
                <a:path w="323" h="163" extrusionOk="0">
                  <a:moveTo>
                    <a:pt x="198" y="0"/>
                  </a:moveTo>
                  <a:cubicBezTo>
                    <a:pt x="152" y="0"/>
                    <a:pt x="107" y="16"/>
                    <a:pt x="67" y="16"/>
                  </a:cubicBezTo>
                  <a:cubicBezTo>
                    <a:pt x="52" y="16"/>
                    <a:pt x="38" y="14"/>
                    <a:pt x="25" y="8"/>
                  </a:cubicBezTo>
                  <a:cubicBezTo>
                    <a:pt x="1" y="44"/>
                    <a:pt x="1" y="91"/>
                    <a:pt x="25" y="127"/>
                  </a:cubicBezTo>
                  <a:cubicBezTo>
                    <a:pt x="60" y="127"/>
                    <a:pt x="108" y="151"/>
                    <a:pt x="155" y="163"/>
                  </a:cubicBezTo>
                  <a:cubicBezTo>
                    <a:pt x="203" y="127"/>
                    <a:pt x="263" y="103"/>
                    <a:pt x="322" y="68"/>
                  </a:cubicBezTo>
                  <a:cubicBezTo>
                    <a:pt x="283" y="14"/>
                    <a:pt x="240" y="0"/>
                    <a:pt x="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35"/>
            <p:cNvSpPr/>
            <p:nvPr/>
          </p:nvSpPr>
          <p:spPr>
            <a:xfrm>
              <a:off x="5231300" y="2261425"/>
              <a:ext cx="7175" cy="3350"/>
            </a:xfrm>
            <a:custGeom>
              <a:avLst/>
              <a:gdLst/>
              <a:ahLst/>
              <a:cxnLst/>
              <a:rect l="l" t="t" r="r" b="b"/>
              <a:pathLst>
                <a:path w="287" h="134" extrusionOk="0">
                  <a:moveTo>
                    <a:pt x="0" y="0"/>
                  </a:moveTo>
                  <a:cubicBezTo>
                    <a:pt x="61" y="102"/>
                    <a:pt x="148" y="134"/>
                    <a:pt x="239" y="134"/>
                  </a:cubicBezTo>
                  <a:cubicBezTo>
                    <a:pt x="254" y="134"/>
                    <a:pt x="270" y="133"/>
                    <a:pt x="286" y="131"/>
                  </a:cubicBezTo>
                  <a:cubicBezTo>
                    <a:pt x="238" y="84"/>
                    <a:pt x="179" y="3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35"/>
            <p:cNvSpPr/>
            <p:nvPr/>
          </p:nvSpPr>
          <p:spPr>
            <a:xfrm>
              <a:off x="5241725" y="2261725"/>
              <a:ext cx="3875" cy="3000"/>
            </a:xfrm>
            <a:custGeom>
              <a:avLst/>
              <a:gdLst/>
              <a:ahLst/>
              <a:cxnLst/>
              <a:rect l="l" t="t" r="r" b="b"/>
              <a:pathLst>
                <a:path w="155" h="120" extrusionOk="0">
                  <a:moveTo>
                    <a:pt x="155" y="0"/>
                  </a:moveTo>
                  <a:cubicBezTo>
                    <a:pt x="107" y="48"/>
                    <a:pt x="48" y="84"/>
                    <a:pt x="0" y="119"/>
                  </a:cubicBezTo>
                  <a:cubicBezTo>
                    <a:pt x="60" y="84"/>
                    <a:pt x="107"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35"/>
            <p:cNvSpPr/>
            <p:nvPr/>
          </p:nvSpPr>
          <p:spPr>
            <a:xfrm>
              <a:off x="5238450" y="2265000"/>
              <a:ext cx="3575" cy="3875"/>
            </a:xfrm>
            <a:custGeom>
              <a:avLst/>
              <a:gdLst/>
              <a:ahLst/>
              <a:cxnLst/>
              <a:rect l="l" t="t" r="r" b="b"/>
              <a:pathLst>
                <a:path w="143" h="155" extrusionOk="0">
                  <a:moveTo>
                    <a:pt x="0" y="0"/>
                  </a:moveTo>
                  <a:lnTo>
                    <a:pt x="0" y="155"/>
                  </a:lnTo>
                  <a:lnTo>
                    <a:pt x="143" y="155"/>
                  </a:ln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35"/>
            <p:cNvSpPr/>
            <p:nvPr/>
          </p:nvSpPr>
          <p:spPr>
            <a:xfrm>
              <a:off x="5328025" y="2231875"/>
              <a:ext cx="32175" cy="7825"/>
            </a:xfrm>
            <a:custGeom>
              <a:avLst/>
              <a:gdLst/>
              <a:ahLst/>
              <a:cxnLst/>
              <a:rect l="l" t="t" r="r" b="b"/>
              <a:pathLst>
                <a:path w="1287" h="313" extrusionOk="0">
                  <a:moveTo>
                    <a:pt x="337" y="1"/>
                  </a:moveTo>
                  <a:cubicBezTo>
                    <a:pt x="224" y="1"/>
                    <a:pt x="112" y="6"/>
                    <a:pt x="1" y="15"/>
                  </a:cubicBezTo>
                  <a:cubicBezTo>
                    <a:pt x="80" y="151"/>
                    <a:pt x="199" y="166"/>
                    <a:pt x="322" y="166"/>
                  </a:cubicBezTo>
                  <a:cubicBezTo>
                    <a:pt x="358" y="166"/>
                    <a:pt x="395" y="165"/>
                    <a:pt x="431" y="165"/>
                  </a:cubicBezTo>
                  <a:cubicBezTo>
                    <a:pt x="532" y="165"/>
                    <a:pt x="629" y="175"/>
                    <a:pt x="703" y="254"/>
                  </a:cubicBezTo>
                  <a:cubicBezTo>
                    <a:pt x="815" y="295"/>
                    <a:pt x="927" y="313"/>
                    <a:pt x="1041" y="313"/>
                  </a:cubicBezTo>
                  <a:cubicBezTo>
                    <a:pt x="1121" y="313"/>
                    <a:pt x="1203" y="304"/>
                    <a:pt x="1287" y="289"/>
                  </a:cubicBezTo>
                  <a:cubicBezTo>
                    <a:pt x="1180" y="135"/>
                    <a:pt x="953" y="230"/>
                    <a:pt x="870" y="51"/>
                  </a:cubicBezTo>
                  <a:cubicBezTo>
                    <a:pt x="695" y="15"/>
                    <a:pt x="515"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35"/>
            <p:cNvSpPr/>
            <p:nvPr/>
          </p:nvSpPr>
          <p:spPr>
            <a:xfrm>
              <a:off x="5966500" y="2306375"/>
              <a:ext cx="3300" cy="1375"/>
            </a:xfrm>
            <a:custGeom>
              <a:avLst/>
              <a:gdLst/>
              <a:ahLst/>
              <a:cxnLst/>
              <a:rect l="l" t="t" r="r" b="b"/>
              <a:pathLst>
                <a:path w="132" h="55" extrusionOk="0">
                  <a:moveTo>
                    <a:pt x="108" y="0"/>
                  </a:moveTo>
                  <a:cubicBezTo>
                    <a:pt x="60" y="0"/>
                    <a:pt x="37" y="12"/>
                    <a:pt x="1" y="24"/>
                  </a:cubicBezTo>
                  <a:cubicBezTo>
                    <a:pt x="31" y="47"/>
                    <a:pt x="61" y="55"/>
                    <a:pt x="88" y="55"/>
                  </a:cubicBezTo>
                  <a:cubicBezTo>
                    <a:pt x="104" y="55"/>
                    <a:pt x="119" y="52"/>
                    <a:pt x="132" y="48"/>
                  </a:cubicBezTo>
                  <a:cubicBezTo>
                    <a:pt x="132" y="24"/>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35"/>
            <p:cNvSpPr/>
            <p:nvPr/>
          </p:nvSpPr>
          <p:spPr>
            <a:xfrm>
              <a:off x="5947150" y="3059725"/>
              <a:ext cx="1525" cy="1525"/>
            </a:xfrm>
            <a:custGeom>
              <a:avLst/>
              <a:gdLst/>
              <a:ahLst/>
              <a:cxnLst/>
              <a:rect l="l" t="t" r="r" b="b"/>
              <a:pathLst>
                <a:path w="61" h="61" extrusionOk="0">
                  <a:moveTo>
                    <a:pt x="1" y="1"/>
                  </a:moveTo>
                  <a:cubicBezTo>
                    <a:pt x="13" y="37"/>
                    <a:pt x="49" y="48"/>
                    <a:pt x="60" y="60"/>
                  </a:cubicBezTo>
                  <a:cubicBezTo>
                    <a:pt x="49" y="48"/>
                    <a:pt x="49" y="37"/>
                    <a:pt x="37" y="13"/>
                  </a:cubicBezTo>
                  <a:cubicBezTo>
                    <a:pt x="37" y="1"/>
                    <a:pt x="1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35"/>
            <p:cNvSpPr/>
            <p:nvPr/>
          </p:nvSpPr>
          <p:spPr>
            <a:xfrm>
              <a:off x="5240225" y="1959900"/>
              <a:ext cx="4500" cy="3900"/>
            </a:xfrm>
            <a:custGeom>
              <a:avLst/>
              <a:gdLst/>
              <a:ahLst/>
              <a:cxnLst/>
              <a:rect l="l" t="t" r="r" b="b"/>
              <a:pathLst>
                <a:path w="180" h="156" extrusionOk="0">
                  <a:moveTo>
                    <a:pt x="72" y="0"/>
                  </a:moveTo>
                  <a:cubicBezTo>
                    <a:pt x="1" y="60"/>
                    <a:pt x="1" y="107"/>
                    <a:pt x="72" y="155"/>
                  </a:cubicBezTo>
                  <a:cubicBezTo>
                    <a:pt x="179" y="107"/>
                    <a:pt x="179" y="48"/>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35"/>
            <p:cNvSpPr/>
            <p:nvPr/>
          </p:nvSpPr>
          <p:spPr>
            <a:xfrm>
              <a:off x="5241725" y="1949475"/>
              <a:ext cx="3875" cy="7175"/>
            </a:xfrm>
            <a:custGeom>
              <a:avLst/>
              <a:gdLst/>
              <a:ahLst/>
              <a:cxnLst/>
              <a:rect l="l" t="t" r="r" b="b"/>
              <a:pathLst>
                <a:path w="155" h="287" extrusionOk="0">
                  <a:moveTo>
                    <a:pt x="155" y="1"/>
                  </a:moveTo>
                  <a:lnTo>
                    <a:pt x="155" y="1"/>
                  </a:lnTo>
                  <a:cubicBezTo>
                    <a:pt x="107" y="48"/>
                    <a:pt x="48" y="108"/>
                    <a:pt x="0" y="167"/>
                  </a:cubicBezTo>
                  <a:cubicBezTo>
                    <a:pt x="0" y="203"/>
                    <a:pt x="0" y="239"/>
                    <a:pt x="12" y="286"/>
                  </a:cubicBezTo>
                  <a:cubicBezTo>
                    <a:pt x="131" y="227"/>
                    <a:pt x="155" y="120"/>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35"/>
            <p:cNvSpPr/>
            <p:nvPr/>
          </p:nvSpPr>
          <p:spPr>
            <a:xfrm>
              <a:off x="5242000" y="1913750"/>
              <a:ext cx="2425" cy="3300"/>
            </a:xfrm>
            <a:custGeom>
              <a:avLst/>
              <a:gdLst/>
              <a:ahLst/>
              <a:cxnLst/>
              <a:rect l="l" t="t" r="r" b="b"/>
              <a:pathLst>
                <a:path w="97" h="132" extrusionOk="0">
                  <a:moveTo>
                    <a:pt x="25" y="1"/>
                  </a:moveTo>
                  <a:cubicBezTo>
                    <a:pt x="1" y="48"/>
                    <a:pt x="1" y="72"/>
                    <a:pt x="25" y="132"/>
                  </a:cubicBezTo>
                  <a:cubicBezTo>
                    <a:pt x="96" y="96"/>
                    <a:pt x="96" y="48"/>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35"/>
            <p:cNvSpPr/>
            <p:nvPr/>
          </p:nvSpPr>
          <p:spPr>
            <a:xfrm>
              <a:off x="5963225" y="2365600"/>
              <a:ext cx="3600" cy="3300"/>
            </a:xfrm>
            <a:custGeom>
              <a:avLst/>
              <a:gdLst/>
              <a:ahLst/>
              <a:cxnLst/>
              <a:rect l="l" t="t" r="r" b="b"/>
              <a:pathLst>
                <a:path w="144" h="132" extrusionOk="0">
                  <a:moveTo>
                    <a:pt x="1" y="1"/>
                  </a:moveTo>
                  <a:lnTo>
                    <a:pt x="1" y="1"/>
                  </a:lnTo>
                  <a:cubicBezTo>
                    <a:pt x="48" y="36"/>
                    <a:pt x="84" y="84"/>
                    <a:pt x="144" y="131"/>
                  </a:cubicBezTo>
                  <a:cubicBezTo>
                    <a:pt x="108" y="84"/>
                    <a:pt x="49"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35"/>
            <p:cNvSpPr/>
            <p:nvPr/>
          </p:nvSpPr>
          <p:spPr>
            <a:xfrm>
              <a:off x="6020075" y="2204225"/>
              <a:ext cx="7475" cy="6925"/>
            </a:xfrm>
            <a:custGeom>
              <a:avLst/>
              <a:gdLst/>
              <a:ahLst/>
              <a:cxnLst/>
              <a:rect l="l" t="t" r="r" b="b"/>
              <a:pathLst>
                <a:path w="299" h="277" extrusionOk="0">
                  <a:moveTo>
                    <a:pt x="244" y="0"/>
                  </a:moveTo>
                  <a:cubicBezTo>
                    <a:pt x="145" y="0"/>
                    <a:pt x="64" y="38"/>
                    <a:pt x="1" y="121"/>
                  </a:cubicBezTo>
                  <a:cubicBezTo>
                    <a:pt x="1" y="169"/>
                    <a:pt x="13" y="229"/>
                    <a:pt x="13" y="276"/>
                  </a:cubicBezTo>
                  <a:cubicBezTo>
                    <a:pt x="215" y="276"/>
                    <a:pt x="299" y="181"/>
                    <a:pt x="287" y="2"/>
                  </a:cubicBezTo>
                  <a:cubicBezTo>
                    <a:pt x="272" y="1"/>
                    <a:pt x="258" y="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35"/>
            <p:cNvSpPr/>
            <p:nvPr/>
          </p:nvSpPr>
          <p:spPr>
            <a:xfrm>
              <a:off x="5926475" y="2167950"/>
              <a:ext cx="4350" cy="2825"/>
            </a:xfrm>
            <a:custGeom>
              <a:avLst/>
              <a:gdLst/>
              <a:ahLst/>
              <a:cxnLst/>
              <a:rect l="l" t="t" r="r" b="b"/>
              <a:pathLst>
                <a:path w="174" h="113" extrusionOk="0">
                  <a:moveTo>
                    <a:pt x="173" y="1"/>
                  </a:moveTo>
                  <a:lnTo>
                    <a:pt x="173" y="1"/>
                  </a:lnTo>
                  <a:cubicBezTo>
                    <a:pt x="166" y="17"/>
                    <a:pt x="148" y="21"/>
                    <a:pt x="126" y="21"/>
                  </a:cubicBezTo>
                  <a:cubicBezTo>
                    <a:pt x="108" y="21"/>
                    <a:pt x="88" y="19"/>
                    <a:pt x="70" y="19"/>
                  </a:cubicBezTo>
                  <a:cubicBezTo>
                    <a:pt x="30" y="19"/>
                    <a:pt x="0" y="31"/>
                    <a:pt x="30" y="108"/>
                  </a:cubicBezTo>
                  <a:cubicBezTo>
                    <a:pt x="32" y="111"/>
                    <a:pt x="35" y="113"/>
                    <a:pt x="40" y="113"/>
                  </a:cubicBezTo>
                  <a:cubicBezTo>
                    <a:pt x="70" y="113"/>
                    <a:pt x="152" y="52"/>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35"/>
            <p:cNvSpPr/>
            <p:nvPr/>
          </p:nvSpPr>
          <p:spPr>
            <a:xfrm>
              <a:off x="5475075" y="2135800"/>
              <a:ext cx="133075" cy="8375"/>
            </a:xfrm>
            <a:custGeom>
              <a:avLst/>
              <a:gdLst/>
              <a:ahLst/>
              <a:cxnLst/>
              <a:rect l="l" t="t" r="r" b="b"/>
              <a:pathLst>
                <a:path w="5323" h="335" extrusionOk="0">
                  <a:moveTo>
                    <a:pt x="1596" y="1"/>
                  </a:moveTo>
                  <a:cubicBezTo>
                    <a:pt x="1411" y="105"/>
                    <a:pt x="1216" y="145"/>
                    <a:pt x="1017" y="145"/>
                  </a:cubicBezTo>
                  <a:cubicBezTo>
                    <a:pt x="921" y="145"/>
                    <a:pt x="824" y="135"/>
                    <a:pt x="727" y="120"/>
                  </a:cubicBezTo>
                  <a:cubicBezTo>
                    <a:pt x="477" y="144"/>
                    <a:pt x="239" y="156"/>
                    <a:pt x="1" y="168"/>
                  </a:cubicBezTo>
                  <a:cubicBezTo>
                    <a:pt x="143" y="276"/>
                    <a:pt x="298" y="300"/>
                    <a:pt x="458" y="300"/>
                  </a:cubicBezTo>
                  <a:cubicBezTo>
                    <a:pt x="577" y="300"/>
                    <a:pt x="700" y="287"/>
                    <a:pt x="822" y="287"/>
                  </a:cubicBezTo>
                  <a:lnTo>
                    <a:pt x="3453" y="334"/>
                  </a:lnTo>
                  <a:lnTo>
                    <a:pt x="5323" y="287"/>
                  </a:lnTo>
                  <a:cubicBezTo>
                    <a:pt x="5239" y="180"/>
                    <a:pt x="5140" y="156"/>
                    <a:pt x="5039" y="156"/>
                  </a:cubicBezTo>
                  <a:cubicBezTo>
                    <a:pt x="4982" y="156"/>
                    <a:pt x="4926" y="163"/>
                    <a:pt x="4870" y="168"/>
                  </a:cubicBezTo>
                  <a:lnTo>
                    <a:pt x="3168" y="168"/>
                  </a:lnTo>
                  <a:cubicBezTo>
                    <a:pt x="2977" y="156"/>
                    <a:pt x="2787" y="156"/>
                    <a:pt x="2584" y="156"/>
                  </a:cubicBezTo>
                  <a:cubicBezTo>
                    <a:pt x="2475" y="84"/>
                    <a:pt x="2359" y="68"/>
                    <a:pt x="2241" y="68"/>
                  </a:cubicBezTo>
                  <a:cubicBezTo>
                    <a:pt x="2136" y="68"/>
                    <a:pt x="2030" y="81"/>
                    <a:pt x="1926" y="81"/>
                  </a:cubicBezTo>
                  <a:cubicBezTo>
                    <a:pt x="1812" y="81"/>
                    <a:pt x="1701" y="65"/>
                    <a:pt x="1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35"/>
            <p:cNvSpPr/>
            <p:nvPr/>
          </p:nvSpPr>
          <p:spPr>
            <a:xfrm>
              <a:off x="5402150" y="2147350"/>
              <a:ext cx="20850" cy="2475"/>
            </a:xfrm>
            <a:custGeom>
              <a:avLst/>
              <a:gdLst/>
              <a:ahLst/>
              <a:cxnLst/>
              <a:rect l="l" t="t" r="r" b="b"/>
              <a:pathLst>
                <a:path w="834" h="99" extrusionOk="0">
                  <a:moveTo>
                    <a:pt x="389" y="0"/>
                  </a:moveTo>
                  <a:cubicBezTo>
                    <a:pt x="256" y="0"/>
                    <a:pt x="126" y="30"/>
                    <a:pt x="1" y="98"/>
                  </a:cubicBezTo>
                  <a:lnTo>
                    <a:pt x="834" y="98"/>
                  </a:lnTo>
                  <a:cubicBezTo>
                    <a:pt x="685" y="36"/>
                    <a:pt x="535"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35"/>
            <p:cNvSpPr/>
            <p:nvPr/>
          </p:nvSpPr>
          <p:spPr>
            <a:xfrm>
              <a:off x="5511100" y="2150650"/>
              <a:ext cx="19075" cy="3425"/>
            </a:xfrm>
            <a:custGeom>
              <a:avLst/>
              <a:gdLst/>
              <a:ahLst/>
              <a:cxnLst/>
              <a:rect l="l" t="t" r="r" b="b"/>
              <a:pathLst>
                <a:path w="763" h="137" extrusionOk="0">
                  <a:moveTo>
                    <a:pt x="214" y="0"/>
                  </a:moveTo>
                  <a:cubicBezTo>
                    <a:pt x="145" y="0"/>
                    <a:pt x="73" y="2"/>
                    <a:pt x="0" y="2"/>
                  </a:cubicBezTo>
                  <a:cubicBezTo>
                    <a:pt x="119" y="109"/>
                    <a:pt x="247" y="136"/>
                    <a:pt x="377" y="136"/>
                  </a:cubicBezTo>
                  <a:cubicBezTo>
                    <a:pt x="506" y="136"/>
                    <a:pt x="637" y="109"/>
                    <a:pt x="762" y="109"/>
                  </a:cubicBezTo>
                  <a:cubicBezTo>
                    <a:pt x="588" y="13"/>
                    <a:pt x="407"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35"/>
            <p:cNvSpPr/>
            <p:nvPr/>
          </p:nvSpPr>
          <p:spPr>
            <a:xfrm>
              <a:off x="5423575" y="2148675"/>
              <a:ext cx="5975" cy="1150"/>
            </a:xfrm>
            <a:custGeom>
              <a:avLst/>
              <a:gdLst/>
              <a:ahLst/>
              <a:cxnLst/>
              <a:rect l="l" t="t" r="r" b="b"/>
              <a:pathLst>
                <a:path w="239" h="46" extrusionOk="0">
                  <a:moveTo>
                    <a:pt x="129" y="1"/>
                  </a:moveTo>
                  <a:cubicBezTo>
                    <a:pt x="90" y="1"/>
                    <a:pt x="48" y="16"/>
                    <a:pt x="1" y="45"/>
                  </a:cubicBezTo>
                  <a:lnTo>
                    <a:pt x="239" y="45"/>
                  </a:lnTo>
                  <a:cubicBezTo>
                    <a:pt x="203" y="16"/>
                    <a:pt x="167" y="1"/>
                    <a:pt x="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35"/>
            <p:cNvSpPr/>
            <p:nvPr/>
          </p:nvSpPr>
          <p:spPr>
            <a:xfrm>
              <a:off x="5395000" y="2148675"/>
              <a:ext cx="6275" cy="1150"/>
            </a:xfrm>
            <a:custGeom>
              <a:avLst/>
              <a:gdLst/>
              <a:ahLst/>
              <a:cxnLst/>
              <a:rect l="l" t="t" r="r" b="b"/>
              <a:pathLst>
                <a:path w="251" h="46" extrusionOk="0">
                  <a:moveTo>
                    <a:pt x="121" y="1"/>
                  </a:moveTo>
                  <a:cubicBezTo>
                    <a:pt x="78" y="1"/>
                    <a:pt x="37" y="16"/>
                    <a:pt x="1" y="45"/>
                  </a:cubicBezTo>
                  <a:lnTo>
                    <a:pt x="251" y="45"/>
                  </a:lnTo>
                  <a:cubicBezTo>
                    <a:pt x="209" y="16"/>
                    <a:pt x="165" y="1"/>
                    <a:pt x="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35"/>
            <p:cNvSpPr/>
            <p:nvPr/>
          </p:nvSpPr>
          <p:spPr>
            <a:xfrm>
              <a:off x="5378350" y="2124700"/>
              <a:ext cx="7150" cy="7625"/>
            </a:xfrm>
            <a:custGeom>
              <a:avLst/>
              <a:gdLst/>
              <a:ahLst/>
              <a:cxnLst/>
              <a:rect l="l" t="t" r="r" b="b"/>
              <a:pathLst>
                <a:path w="286" h="305" extrusionOk="0">
                  <a:moveTo>
                    <a:pt x="181" y="1"/>
                  </a:moveTo>
                  <a:cubicBezTo>
                    <a:pt x="91" y="1"/>
                    <a:pt x="57" y="124"/>
                    <a:pt x="0" y="171"/>
                  </a:cubicBezTo>
                  <a:cubicBezTo>
                    <a:pt x="51" y="272"/>
                    <a:pt x="136" y="305"/>
                    <a:pt x="234" y="305"/>
                  </a:cubicBezTo>
                  <a:cubicBezTo>
                    <a:pt x="251" y="305"/>
                    <a:pt x="268" y="304"/>
                    <a:pt x="286" y="302"/>
                  </a:cubicBezTo>
                  <a:lnTo>
                    <a:pt x="286" y="16"/>
                  </a:lnTo>
                  <a:lnTo>
                    <a:pt x="262" y="28"/>
                  </a:lnTo>
                  <a:cubicBezTo>
                    <a:pt x="230" y="9"/>
                    <a:pt x="204"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35"/>
            <p:cNvSpPr/>
            <p:nvPr/>
          </p:nvSpPr>
          <p:spPr>
            <a:xfrm>
              <a:off x="5302725" y="2105475"/>
              <a:ext cx="25325" cy="23525"/>
            </a:xfrm>
            <a:custGeom>
              <a:avLst/>
              <a:gdLst/>
              <a:ahLst/>
              <a:cxnLst/>
              <a:rect l="l" t="t" r="r" b="b"/>
              <a:pathLst>
                <a:path w="1013" h="941" extrusionOk="0">
                  <a:moveTo>
                    <a:pt x="529" y="1"/>
                  </a:moveTo>
                  <a:cubicBezTo>
                    <a:pt x="453" y="1"/>
                    <a:pt x="373" y="22"/>
                    <a:pt x="287" y="47"/>
                  </a:cubicBezTo>
                  <a:cubicBezTo>
                    <a:pt x="1" y="559"/>
                    <a:pt x="477" y="690"/>
                    <a:pt x="727" y="940"/>
                  </a:cubicBezTo>
                  <a:cubicBezTo>
                    <a:pt x="882" y="940"/>
                    <a:pt x="965" y="892"/>
                    <a:pt x="906" y="726"/>
                  </a:cubicBezTo>
                  <a:cubicBezTo>
                    <a:pt x="870" y="583"/>
                    <a:pt x="882" y="440"/>
                    <a:pt x="1013" y="357"/>
                  </a:cubicBezTo>
                  <a:cubicBezTo>
                    <a:pt x="906" y="261"/>
                    <a:pt x="822" y="166"/>
                    <a:pt x="727" y="71"/>
                  </a:cubicBezTo>
                  <a:cubicBezTo>
                    <a:pt x="664" y="19"/>
                    <a:pt x="598" y="1"/>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35"/>
            <p:cNvSpPr/>
            <p:nvPr/>
          </p:nvSpPr>
          <p:spPr>
            <a:xfrm>
              <a:off x="5303625" y="2106150"/>
              <a:ext cx="17875" cy="22850"/>
            </a:xfrm>
            <a:custGeom>
              <a:avLst/>
              <a:gdLst/>
              <a:ahLst/>
              <a:cxnLst/>
              <a:rect l="l" t="t" r="r" b="b"/>
              <a:pathLst>
                <a:path w="715" h="914" extrusionOk="0">
                  <a:moveTo>
                    <a:pt x="189" y="1"/>
                  </a:moveTo>
                  <a:cubicBezTo>
                    <a:pt x="161" y="1"/>
                    <a:pt x="130" y="12"/>
                    <a:pt x="96" y="32"/>
                  </a:cubicBezTo>
                  <a:cubicBezTo>
                    <a:pt x="1" y="199"/>
                    <a:pt x="12" y="342"/>
                    <a:pt x="132" y="472"/>
                  </a:cubicBezTo>
                  <a:cubicBezTo>
                    <a:pt x="215" y="627"/>
                    <a:pt x="263" y="806"/>
                    <a:pt x="417" y="913"/>
                  </a:cubicBezTo>
                  <a:cubicBezTo>
                    <a:pt x="513" y="913"/>
                    <a:pt x="608" y="889"/>
                    <a:pt x="715" y="889"/>
                  </a:cubicBezTo>
                  <a:cubicBezTo>
                    <a:pt x="691" y="734"/>
                    <a:pt x="608" y="639"/>
                    <a:pt x="477" y="568"/>
                  </a:cubicBezTo>
                  <a:cubicBezTo>
                    <a:pt x="274" y="461"/>
                    <a:pt x="263" y="270"/>
                    <a:pt x="298" y="80"/>
                  </a:cubicBezTo>
                  <a:cubicBezTo>
                    <a:pt x="263" y="24"/>
                    <a:pt x="228"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35"/>
            <p:cNvSpPr/>
            <p:nvPr/>
          </p:nvSpPr>
          <p:spPr>
            <a:xfrm>
              <a:off x="5351850" y="2117650"/>
              <a:ext cx="10450" cy="7975"/>
            </a:xfrm>
            <a:custGeom>
              <a:avLst/>
              <a:gdLst/>
              <a:ahLst/>
              <a:cxnLst/>
              <a:rect l="l" t="t" r="r" b="b"/>
              <a:pathLst>
                <a:path w="418" h="319" extrusionOk="0">
                  <a:moveTo>
                    <a:pt x="346" y="1"/>
                  </a:moveTo>
                  <a:cubicBezTo>
                    <a:pt x="321" y="10"/>
                    <a:pt x="295" y="13"/>
                    <a:pt x="268" y="13"/>
                  </a:cubicBezTo>
                  <a:cubicBezTo>
                    <a:pt x="232" y="13"/>
                    <a:pt x="195" y="8"/>
                    <a:pt x="160" y="8"/>
                  </a:cubicBezTo>
                  <a:cubicBezTo>
                    <a:pt x="94" y="8"/>
                    <a:pt x="37" y="26"/>
                    <a:pt x="12" y="132"/>
                  </a:cubicBezTo>
                  <a:cubicBezTo>
                    <a:pt x="0" y="191"/>
                    <a:pt x="48" y="298"/>
                    <a:pt x="96" y="310"/>
                  </a:cubicBezTo>
                  <a:cubicBezTo>
                    <a:pt x="111" y="316"/>
                    <a:pt x="125" y="318"/>
                    <a:pt x="137" y="318"/>
                  </a:cubicBezTo>
                  <a:cubicBezTo>
                    <a:pt x="231" y="318"/>
                    <a:pt x="251" y="176"/>
                    <a:pt x="346" y="155"/>
                  </a:cubicBezTo>
                  <a:cubicBezTo>
                    <a:pt x="417" y="108"/>
                    <a:pt x="417" y="6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35"/>
            <p:cNvSpPr/>
            <p:nvPr/>
          </p:nvSpPr>
          <p:spPr>
            <a:xfrm>
              <a:off x="5378625" y="2121825"/>
              <a:ext cx="7475" cy="7175"/>
            </a:xfrm>
            <a:custGeom>
              <a:avLst/>
              <a:gdLst/>
              <a:ahLst/>
              <a:cxnLst/>
              <a:rect l="l" t="t" r="r" b="b"/>
              <a:pathLst>
                <a:path w="299" h="287" extrusionOk="0">
                  <a:moveTo>
                    <a:pt x="1" y="0"/>
                  </a:moveTo>
                  <a:lnTo>
                    <a:pt x="1" y="286"/>
                  </a:lnTo>
                  <a:lnTo>
                    <a:pt x="275" y="143"/>
                  </a:lnTo>
                  <a:cubicBezTo>
                    <a:pt x="275" y="84"/>
                    <a:pt x="275" y="48"/>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35"/>
            <p:cNvSpPr/>
            <p:nvPr/>
          </p:nvSpPr>
          <p:spPr>
            <a:xfrm>
              <a:off x="5360475" y="2116150"/>
              <a:ext cx="7175" cy="5400"/>
            </a:xfrm>
            <a:custGeom>
              <a:avLst/>
              <a:gdLst/>
              <a:ahLst/>
              <a:cxnLst/>
              <a:rect l="l" t="t" r="r" b="b"/>
              <a:pathLst>
                <a:path w="287" h="216" extrusionOk="0">
                  <a:moveTo>
                    <a:pt x="185" y="1"/>
                  </a:moveTo>
                  <a:cubicBezTo>
                    <a:pt x="120" y="1"/>
                    <a:pt x="55" y="65"/>
                    <a:pt x="1" y="72"/>
                  </a:cubicBezTo>
                  <a:lnTo>
                    <a:pt x="1" y="215"/>
                  </a:lnTo>
                  <a:lnTo>
                    <a:pt x="286" y="215"/>
                  </a:lnTo>
                  <a:lnTo>
                    <a:pt x="286" y="72"/>
                  </a:lnTo>
                  <a:cubicBezTo>
                    <a:pt x="253" y="19"/>
                    <a:pt x="219"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35"/>
            <p:cNvSpPr/>
            <p:nvPr/>
          </p:nvSpPr>
          <p:spPr>
            <a:xfrm>
              <a:off x="5167600" y="2145925"/>
              <a:ext cx="6875" cy="10150"/>
            </a:xfrm>
            <a:custGeom>
              <a:avLst/>
              <a:gdLst/>
              <a:ahLst/>
              <a:cxnLst/>
              <a:rect l="l" t="t" r="r" b="b"/>
              <a:pathLst>
                <a:path w="275" h="406" extrusionOk="0">
                  <a:moveTo>
                    <a:pt x="143" y="1"/>
                  </a:moveTo>
                  <a:lnTo>
                    <a:pt x="0" y="275"/>
                  </a:lnTo>
                  <a:lnTo>
                    <a:pt x="143" y="405"/>
                  </a:lnTo>
                  <a:cubicBezTo>
                    <a:pt x="179" y="370"/>
                    <a:pt x="227" y="334"/>
                    <a:pt x="274" y="286"/>
                  </a:cubicBezTo>
                  <a:lnTo>
                    <a:pt x="274" y="191"/>
                  </a:lnTo>
                  <a:cubicBezTo>
                    <a:pt x="227" y="155"/>
                    <a:pt x="179" y="9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35"/>
            <p:cNvSpPr/>
            <p:nvPr/>
          </p:nvSpPr>
          <p:spPr>
            <a:xfrm>
              <a:off x="5255400" y="2099500"/>
              <a:ext cx="51525" cy="19775"/>
            </a:xfrm>
            <a:custGeom>
              <a:avLst/>
              <a:gdLst/>
              <a:ahLst/>
              <a:cxnLst/>
              <a:rect l="l" t="t" r="r" b="b"/>
              <a:pathLst>
                <a:path w="2061" h="791" extrusionOk="0">
                  <a:moveTo>
                    <a:pt x="203" y="0"/>
                  </a:moveTo>
                  <a:lnTo>
                    <a:pt x="203" y="0"/>
                  </a:lnTo>
                  <a:cubicBezTo>
                    <a:pt x="84" y="238"/>
                    <a:pt x="1" y="441"/>
                    <a:pt x="394" y="465"/>
                  </a:cubicBezTo>
                  <a:cubicBezTo>
                    <a:pt x="501" y="465"/>
                    <a:pt x="560" y="524"/>
                    <a:pt x="620" y="596"/>
                  </a:cubicBezTo>
                  <a:cubicBezTo>
                    <a:pt x="703" y="667"/>
                    <a:pt x="834" y="655"/>
                    <a:pt x="918" y="727"/>
                  </a:cubicBezTo>
                  <a:cubicBezTo>
                    <a:pt x="918" y="750"/>
                    <a:pt x="929" y="774"/>
                    <a:pt x="953" y="786"/>
                  </a:cubicBezTo>
                  <a:cubicBezTo>
                    <a:pt x="961" y="789"/>
                    <a:pt x="969" y="790"/>
                    <a:pt x="976" y="790"/>
                  </a:cubicBezTo>
                  <a:cubicBezTo>
                    <a:pt x="1000" y="790"/>
                    <a:pt x="1021" y="773"/>
                    <a:pt x="1049" y="727"/>
                  </a:cubicBezTo>
                  <a:cubicBezTo>
                    <a:pt x="1127" y="699"/>
                    <a:pt x="1204" y="690"/>
                    <a:pt x="1281" y="690"/>
                  </a:cubicBezTo>
                  <a:cubicBezTo>
                    <a:pt x="1484" y="690"/>
                    <a:pt x="1682" y="758"/>
                    <a:pt x="1885" y="758"/>
                  </a:cubicBezTo>
                  <a:cubicBezTo>
                    <a:pt x="1943" y="758"/>
                    <a:pt x="2001" y="753"/>
                    <a:pt x="2061" y="738"/>
                  </a:cubicBezTo>
                  <a:cubicBezTo>
                    <a:pt x="2061" y="608"/>
                    <a:pt x="2049" y="477"/>
                    <a:pt x="2049" y="346"/>
                  </a:cubicBezTo>
                  <a:cubicBezTo>
                    <a:pt x="1787" y="72"/>
                    <a:pt x="1430" y="238"/>
                    <a:pt x="1132" y="119"/>
                  </a:cubicBezTo>
                  <a:cubicBezTo>
                    <a:pt x="1070" y="75"/>
                    <a:pt x="1002" y="51"/>
                    <a:pt x="932" y="51"/>
                  </a:cubicBezTo>
                  <a:cubicBezTo>
                    <a:pt x="907" y="51"/>
                    <a:pt x="883" y="54"/>
                    <a:pt x="858" y="60"/>
                  </a:cubicBezTo>
                  <a:cubicBezTo>
                    <a:pt x="766" y="84"/>
                    <a:pt x="674" y="109"/>
                    <a:pt x="583" y="109"/>
                  </a:cubicBezTo>
                  <a:cubicBezTo>
                    <a:pt x="498" y="109"/>
                    <a:pt x="415" y="87"/>
                    <a:pt x="334" y="24"/>
                  </a:cubicBezTo>
                  <a:cubicBezTo>
                    <a:pt x="287" y="12"/>
                    <a:pt x="239" y="12"/>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35"/>
            <p:cNvSpPr/>
            <p:nvPr/>
          </p:nvSpPr>
          <p:spPr>
            <a:xfrm>
              <a:off x="5274450" y="2117650"/>
              <a:ext cx="7175" cy="9275"/>
            </a:xfrm>
            <a:custGeom>
              <a:avLst/>
              <a:gdLst/>
              <a:ahLst/>
              <a:cxnLst/>
              <a:rect l="l" t="t" r="r" b="b"/>
              <a:pathLst>
                <a:path w="287" h="371" extrusionOk="0">
                  <a:moveTo>
                    <a:pt x="156" y="1"/>
                  </a:moveTo>
                  <a:cubicBezTo>
                    <a:pt x="120" y="48"/>
                    <a:pt x="108" y="96"/>
                    <a:pt x="96" y="120"/>
                  </a:cubicBezTo>
                  <a:cubicBezTo>
                    <a:pt x="60" y="215"/>
                    <a:pt x="1" y="310"/>
                    <a:pt x="120" y="358"/>
                  </a:cubicBezTo>
                  <a:cubicBezTo>
                    <a:pt x="139" y="367"/>
                    <a:pt x="157" y="370"/>
                    <a:pt x="173" y="370"/>
                  </a:cubicBezTo>
                  <a:cubicBezTo>
                    <a:pt x="243" y="370"/>
                    <a:pt x="277" y="293"/>
                    <a:pt x="287" y="215"/>
                  </a:cubicBezTo>
                  <a:lnTo>
                    <a:pt x="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35"/>
            <p:cNvSpPr/>
            <p:nvPr/>
          </p:nvSpPr>
          <p:spPr>
            <a:xfrm>
              <a:off x="5270875" y="2114375"/>
              <a:ext cx="7475" cy="3375"/>
            </a:xfrm>
            <a:custGeom>
              <a:avLst/>
              <a:gdLst/>
              <a:ahLst/>
              <a:cxnLst/>
              <a:rect l="l" t="t" r="r" b="b"/>
              <a:pathLst>
                <a:path w="299" h="135" extrusionOk="0">
                  <a:moveTo>
                    <a:pt x="1" y="1"/>
                  </a:moveTo>
                  <a:cubicBezTo>
                    <a:pt x="52" y="102"/>
                    <a:pt x="145" y="134"/>
                    <a:pt x="246" y="134"/>
                  </a:cubicBezTo>
                  <a:cubicBezTo>
                    <a:pt x="263" y="134"/>
                    <a:pt x="281" y="133"/>
                    <a:pt x="299" y="132"/>
                  </a:cubicBezTo>
                  <a:cubicBezTo>
                    <a:pt x="215" y="13"/>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35"/>
            <p:cNvSpPr/>
            <p:nvPr/>
          </p:nvSpPr>
          <p:spPr>
            <a:xfrm>
              <a:off x="5188425" y="2193550"/>
              <a:ext cx="14325" cy="37525"/>
            </a:xfrm>
            <a:custGeom>
              <a:avLst/>
              <a:gdLst/>
              <a:ahLst/>
              <a:cxnLst/>
              <a:rect l="l" t="t" r="r" b="b"/>
              <a:pathLst>
                <a:path w="573" h="1501" extrusionOk="0">
                  <a:moveTo>
                    <a:pt x="287" y="1"/>
                  </a:moveTo>
                  <a:lnTo>
                    <a:pt x="287" y="286"/>
                  </a:lnTo>
                  <a:cubicBezTo>
                    <a:pt x="275" y="429"/>
                    <a:pt x="275" y="572"/>
                    <a:pt x="275" y="715"/>
                  </a:cubicBezTo>
                  <a:cubicBezTo>
                    <a:pt x="239" y="989"/>
                    <a:pt x="1" y="1298"/>
                    <a:pt x="394" y="1501"/>
                  </a:cubicBezTo>
                  <a:cubicBezTo>
                    <a:pt x="465" y="1072"/>
                    <a:pt x="572" y="644"/>
                    <a:pt x="525" y="191"/>
                  </a:cubicBezTo>
                  <a:cubicBezTo>
                    <a:pt x="501" y="120"/>
                    <a:pt x="453" y="60"/>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35"/>
            <p:cNvSpPr/>
            <p:nvPr/>
          </p:nvSpPr>
          <p:spPr>
            <a:xfrm>
              <a:off x="5177425" y="2157550"/>
              <a:ext cx="8050" cy="10725"/>
            </a:xfrm>
            <a:custGeom>
              <a:avLst/>
              <a:gdLst/>
              <a:ahLst/>
              <a:cxnLst/>
              <a:rect l="l" t="t" r="r" b="b"/>
              <a:pathLst>
                <a:path w="322" h="429" extrusionOk="0">
                  <a:moveTo>
                    <a:pt x="0" y="0"/>
                  </a:moveTo>
                  <a:cubicBezTo>
                    <a:pt x="72" y="167"/>
                    <a:pt x="143" y="310"/>
                    <a:pt x="286" y="429"/>
                  </a:cubicBezTo>
                  <a:cubicBezTo>
                    <a:pt x="286" y="226"/>
                    <a:pt x="322"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35"/>
            <p:cNvSpPr/>
            <p:nvPr/>
          </p:nvSpPr>
          <p:spPr>
            <a:xfrm>
              <a:off x="5187850" y="2211125"/>
              <a:ext cx="11625" cy="36925"/>
            </a:xfrm>
            <a:custGeom>
              <a:avLst/>
              <a:gdLst/>
              <a:ahLst/>
              <a:cxnLst/>
              <a:rect l="l" t="t" r="r" b="b"/>
              <a:pathLst>
                <a:path w="465" h="1477" extrusionOk="0">
                  <a:moveTo>
                    <a:pt x="310" y="0"/>
                  </a:moveTo>
                  <a:lnTo>
                    <a:pt x="310" y="0"/>
                  </a:lnTo>
                  <a:cubicBezTo>
                    <a:pt x="107" y="143"/>
                    <a:pt x="179" y="369"/>
                    <a:pt x="167" y="560"/>
                  </a:cubicBezTo>
                  <a:cubicBezTo>
                    <a:pt x="12" y="738"/>
                    <a:pt x="191" y="976"/>
                    <a:pt x="24" y="1143"/>
                  </a:cubicBezTo>
                  <a:cubicBezTo>
                    <a:pt x="24" y="1250"/>
                    <a:pt x="0" y="1369"/>
                    <a:pt x="83" y="1477"/>
                  </a:cubicBezTo>
                  <a:cubicBezTo>
                    <a:pt x="226" y="1322"/>
                    <a:pt x="345" y="1155"/>
                    <a:pt x="464" y="1012"/>
                  </a:cubicBezTo>
                  <a:cubicBezTo>
                    <a:pt x="441" y="941"/>
                    <a:pt x="441" y="857"/>
                    <a:pt x="429" y="786"/>
                  </a:cubicBezTo>
                  <a:cubicBezTo>
                    <a:pt x="143" y="560"/>
                    <a:pt x="357" y="262"/>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35"/>
            <p:cNvSpPr/>
            <p:nvPr/>
          </p:nvSpPr>
          <p:spPr>
            <a:xfrm>
              <a:off x="5188425" y="2225700"/>
              <a:ext cx="5400" cy="14325"/>
            </a:xfrm>
            <a:custGeom>
              <a:avLst/>
              <a:gdLst/>
              <a:ahLst/>
              <a:cxnLst/>
              <a:rect l="l" t="t" r="r" b="b"/>
              <a:pathLst>
                <a:path w="216" h="573" extrusionOk="0">
                  <a:moveTo>
                    <a:pt x="144" y="1"/>
                  </a:moveTo>
                  <a:cubicBezTo>
                    <a:pt x="96" y="1"/>
                    <a:pt x="48" y="1"/>
                    <a:pt x="1" y="12"/>
                  </a:cubicBezTo>
                  <a:lnTo>
                    <a:pt x="1" y="143"/>
                  </a:lnTo>
                  <a:lnTo>
                    <a:pt x="1" y="274"/>
                  </a:lnTo>
                  <a:lnTo>
                    <a:pt x="1" y="572"/>
                  </a:lnTo>
                  <a:cubicBezTo>
                    <a:pt x="215" y="417"/>
                    <a:pt x="120" y="19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35"/>
            <p:cNvSpPr/>
            <p:nvPr/>
          </p:nvSpPr>
          <p:spPr>
            <a:xfrm>
              <a:off x="5309875" y="2931750"/>
              <a:ext cx="19075" cy="3800"/>
            </a:xfrm>
            <a:custGeom>
              <a:avLst/>
              <a:gdLst/>
              <a:ahLst/>
              <a:cxnLst/>
              <a:rect l="l" t="t" r="r" b="b"/>
              <a:pathLst>
                <a:path w="763" h="152" extrusionOk="0">
                  <a:moveTo>
                    <a:pt x="763" y="0"/>
                  </a:moveTo>
                  <a:lnTo>
                    <a:pt x="763" y="0"/>
                  </a:lnTo>
                  <a:cubicBezTo>
                    <a:pt x="501" y="12"/>
                    <a:pt x="251" y="36"/>
                    <a:pt x="1" y="60"/>
                  </a:cubicBezTo>
                  <a:cubicBezTo>
                    <a:pt x="143" y="98"/>
                    <a:pt x="285" y="151"/>
                    <a:pt x="424" y="151"/>
                  </a:cubicBezTo>
                  <a:cubicBezTo>
                    <a:pt x="540" y="151"/>
                    <a:pt x="654" y="114"/>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35"/>
            <p:cNvSpPr/>
            <p:nvPr/>
          </p:nvSpPr>
          <p:spPr>
            <a:xfrm>
              <a:off x="5281600" y="2101850"/>
              <a:ext cx="39900" cy="6300"/>
            </a:xfrm>
            <a:custGeom>
              <a:avLst/>
              <a:gdLst/>
              <a:ahLst/>
              <a:cxnLst/>
              <a:rect l="l" t="t" r="r" b="b"/>
              <a:pathLst>
                <a:path w="1596" h="252" extrusionOk="0">
                  <a:moveTo>
                    <a:pt x="395" y="1"/>
                  </a:moveTo>
                  <a:cubicBezTo>
                    <a:pt x="262" y="1"/>
                    <a:pt x="130" y="28"/>
                    <a:pt x="1" y="109"/>
                  </a:cubicBezTo>
                  <a:cubicBezTo>
                    <a:pt x="143" y="207"/>
                    <a:pt x="295" y="225"/>
                    <a:pt x="450" y="225"/>
                  </a:cubicBezTo>
                  <a:cubicBezTo>
                    <a:pt x="540" y="225"/>
                    <a:pt x="632" y="219"/>
                    <a:pt x="723" y="219"/>
                  </a:cubicBezTo>
                  <a:cubicBezTo>
                    <a:pt x="816" y="219"/>
                    <a:pt x="909" y="225"/>
                    <a:pt x="1001" y="252"/>
                  </a:cubicBezTo>
                  <a:lnTo>
                    <a:pt x="1191" y="252"/>
                  </a:lnTo>
                  <a:cubicBezTo>
                    <a:pt x="1322" y="228"/>
                    <a:pt x="1453" y="228"/>
                    <a:pt x="1596" y="216"/>
                  </a:cubicBezTo>
                  <a:lnTo>
                    <a:pt x="1596" y="97"/>
                  </a:lnTo>
                  <a:cubicBezTo>
                    <a:pt x="1548" y="85"/>
                    <a:pt x="1489" y="73"/>
                    <a:pt x="1441" y="49"/>
                  </a:cubicBezTo>
                  <a:cubicBezTo>
                    <a:pt x="1251" y="73"/>
                    <a:pt x="1072" y="73"/>
                    <a:pt x="882" y="73"/>
                  </a:cubicBezTo>
                  <a:cubicBezTo>
                    <a:pt x="719" y="40"/>
                    <a:pt x="556" y="1"/>
                    <a:pt x="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35"/>
            <p:cNvSpPr/>
            <p:nvPr/>
          </p:nvSpPr>
          <p:spPr>
            <a:xfrm>
              <a:off x="5272675" y="2097250"/>
              <a:ext cx="30375" cy="7025"/>
            </a:xfrm>
            <a:custGeom>
              <a:avLst/>
              <a:gdLst/>
              <a:ahLst/>
              <a:cxnLst/>
              <a:rect l="l" t="t" r="r" b="b"/>
              <a:pathLst>
                <a:path w="1215" h="281" extrusionOk="0">
                  <a:moveTo>
                    <a:pt x="261" y="1"/>
                  </a:moveTo>
                  <a:cubicBezTo>
                    <a:pt x="198" y="1"/>
                    <a:pt x="131" y="19"/>
                    <a:pt x="60" y="55"/>
                  </a:cubicBezTo>
                  <a:cubicBezTo>
                    <a:pt x="48" y="90"/>
                    <a:pt x="48" y="114"/>
                    <a:pt x="60" y="150"/>
                  </a:cubicBezTo>
                  <a:cubicBezTo>
                    <a:pt x="0" y="197"/>
                    <a:pt x="0" y="221"/>
                    <a:pt x="72" y="257"/>
                  </a:cubicBezTo>
                  <a:cubicBezTo>
                    <a:pt x="155" y="257"/>
                    <a:pt x="250" y="269"/>
                    <a:pt x="346" y="281"/>
                  </a:cubicBezTo>
                  <a:cubicBezTo>
                    <a:pt x="643" y="269"/>
                    <a:pt x="917" y="257"/>
                    <a:pt x="1215" y="233"/>
                  </a:cubicBezTo>
                  <a:cubicBezTo>
                    <a:pt x="1109" y="128"/>
                    <a:pt x="985" y="110"/>
                    <a:pt x="856" y="110"/>
                  </a:cubicBezTo>
                  <a:cubicBezTo>
                    <a:pt x="787" y="110"/>
                    <a:pt x="718" y="115"/>
                    <a:pt x="649" y="115"/>
                  </a:cubicBezTo>
                  <a:cubicBezTo>
                    <a:pt x="599" y="115"/>
                    <a:pt x="549" y="112"/>
                    <a:pt x="500" y="102"/>
                  </a:cubicBezTo>
                  <a:cubicBezTo>
                    <a:pt x="425" y="34"/>
                    <a:pt x="346" y="1"/>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35"/>
            <p:cNvSpPr/>
            <p:nvPr/>
          </p:nvSpPr>
          <p:spPr>
            <a:xfrm>
              <a:off x="5263750" y="2100100"/>
              <a:ext cx="10725" cy="5500"/>
            </a:xfrm>
            <a:custGeom>
              <a:avLst/>
              <a:gdLst/>
              <a:ahLst/>
              <a:cxnLst/>
              <a:rect l="l" t="t" r="r" b="b"/>
              <a:pathLst>
                <a:path w="429" h="220" extrusionOk="0">
                  <a:moveTo>
                    <a:pt x="0" y="0"/>
                  </a:moveTo>
                  <a:lnTo>
                    <a:pt x="0" y="0"/>
                  </a:lnTo>
                  <a:cubicBezTo>
                    <a:pt x="50" y="157"/>
                    <a:pt x="125" y="220"/>
                    <a:pt x="218" y="220"/>
                  </a:cubicBezTo>
                  <a:cubicBezTo>
                    <a:pt x="281" y="220"/>
                    <a:pt x="352" y="191"/>
                    <a:pt x="429" y="143"/>
                  </a:cubicBezTo>
                  <a:cubicBezTo>
                    <a:pt x="417" y="107"/>
                    <a:pt x="417" y="60"/>
                    <a:pt x="417" y="36"/>
                  </a:cubicBezTo>
                  <a:cubicBezTo>
                    <a:pt x="262" y="24"/>
                    <a:pt x="131"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35"/>
            <p:cNvSpPr/>
            <p:nvPr/>
          </p:nvSpPr>
          <p:spPr>
            <a:xfrm>
              <a:off x="5918875" y="2806750"/>
              <a:ext cx="10150" cy="9175"/>
            </a:xfrm>
            <a:custGeom>
              <a:avLst/>
              <a:gdLst/>
              <a:ahLst/>
              <a:cxnLst/>
              <a:rect l="l" t="t" r="r" b="b"/>
              <a:pathLst>
                <a:path w="406" h="367" extrusionOk="0">
                  <a:moveTo>
                    <a:pt x="121" y="0"/>
                  </a:moveTo>
                  <a:cubicBezTo>
                    <a:pt x="64" y="0"/>
                    <a:pt x="17" y="26"/>
                    <a:pt x="1" y="130"/>
                  </a:cubicBezTo>
                  <a:cubicBezTo>
                    <a:pt x="1" y="202"/>
                    <a:pt x="72" y="345"/>
                    <a:pt x="132" y="357"/>
                  </a:cubicBezTo>
                  <a:cubicBezTo>
                    <a:pt x="153" y="363"/>
                    <a:pt x="171" y="366"/>
                    <a:pt x="188" y="366"/>
                  </a:cubicBezTo>
                  <a:cubicBezTo>
                    <a:pt x="293" y="366"/>
                    <a:pt x="314" y="245"/>
                    <a:pt x="334" y="142"/>
                  </a:cubicBezTo>
                  <a:cubicBezTo>
                    <a:pt x="406" y="95"/>
                    <a:pt x="406" y="59"/>
                    <a:pt x="334" y="23"/>
                  </a:cubicBezTo>
                  <a:cubicBezTo>
                    <a:pt x="324" y="25"/>
                    <a:pt x="314" y="26"/>
                    <a:pt x="304" y="26"/>
                  </a:cubicBezTo>
                  <a:cubicBezTo>
                    <a:pt x="245" y="26"/>
                    <a:pt x="178" y="0"/>
                    <a:pt x="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35"/>
            <p:cNvSpPr/>
            <p:nvPr/>
          </p:nvSpPr>
          <p:spPr>
            <a:xfrm>
              <a:off x="5927225" y="2807625"/>
              <a:ext cx="11925" cy="4275"/>
            </a:xfrm>
            <a:custGeom>
              <a:avLst/>
              <a:gdLst/>
              <a:ahLst/>
              <a:cxnLst/>
              <a:rect l="l" t="t" r="r" b="b"/>
              <a:pathLst>
                <a:path w="477" h="171" extrusionOk="0">
                  <a:moveTo>
                    <a:pt x="0" y="0"/>
                  </a:moveTo>
                  <a:lnTo>
                    <a:pt x="0" y="107"/>
                  </a:lnTo>
                  <a:cubicBezTo>
                    <a:pt x="82" y="140"/>
                    <a:pt x="159" y="171"/>
                    <a:pt x="233" y="171"/>
                  </a:cubicBezTo>
                  <a:cubicBezTo>
                    <a:pt x="319" y="171"/>
                    <a:pt x="399" y="129"/>
                    <a:pt x="4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35"/>
            <p:cNvSpPr/>
            <p:nvPr/>
          </p:nvSpPr>
          <p:spPr>
            <a:xfrm>
              <a:off x="5372375" y="2107225"/>
              <a:ext cx="2725" cy="3300"/>
            </a:xfrm>
            <a:custGeom>
              <a:avLst/>
              <a:gdLst/>
              <a:ahLst/>
              <a:cxnLst/>
              <a:rect l="l" t="t" r="r" b="b"/>
              <a:pathLst>
                <a:path w="109" h="132" extrusionOk="0">
                  <a:moveTo>
                    <a:pt x="108" y="1"/>
                  </a:moveTo>
                  <a:cubicBezTo>
                    <a:pt x="1" y="48"/>
                    <a:pt x="1" y="96"/>
                    <a:pt x="84" y="132"/>
                  </a:cubicBezTo>
                  <a:cubicBezTo>
                    <a:pt x="84" y="96"/>
                    <a:pt x="108" y="48"/>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35"/>
            <p:cNvSpPr/>
            <p:nvPr/>
          </p:nvSpPr>
          <p:spPr>
            <a:xfrm>
              <a:off x="5197375" y="3713775"/>
              <a:ext cx="212825" cy="35450"/>
            </a:xfrm>
            <a:custGeom>
              <a:avLst/>
              <a:gdLst/>
              <a:ahLst/>
              <a:cxnLst/>
              <a:rect l="l" t="t" r="r" b="b"/>
              <a:pathLst>
                <a:path w="8513" h="1418" extrusionOk="0">
                  <a:moveTo>
                    <a:pt x="1472" y="1"/>
                  </a:moveTo>
                  <a:cubicBezTo>
                    <a:pt x="1327" y="1"/>
                    <a:pt x="1190" y="37"/>
                    <a:pt x="1060" y="140"/>
                  </a:cubicBezTo>
                  <a:cubicBezTo>
                    <a:pt x="1001" y="149"/>
                    <a:pt x="944" y="154"/>
                    <a:pt x="887" y="154"/>
                  </a:cubicBezTo>
                  <a:cubicBezTo>
                    <a:pt x="666" y="154"/>
                    <a:pt x="454" y="89"/>
                    <a:pt x="226" y="32"/>
                  </a:cubicBezTo>
                  <a:cubicBezTo>
                    <a:pt x="107" y="199"/>
                    <a:pt x="0" y="366"/>
                    <a:pt x="83" y="568"/>
                  </a:cubicBezTo>
                  <a:cubicBezTo>
                    <a:pt x="191" y="658"/>
                    <a:pt x="316" y="669"/>
                    <a:pt x="442" y="669"/>
                  </a:cubicBezTo>
                  <a:cubicBezTo>
                    <a:pt x="488" y="669"/>
                    <a:pt x="534" y="668"/>
                    <a:pt x="580" y="668"/>
                  </a:cubicBezTo>
                  <a:cubicBezTo>
                    <a:pt x="660" y="668"/>
                    <a:pt x="738" y="673"/>
                    <a:pt x="810" y="699"/>
                  </a:cubicBezTo>
                  <a:cubicBezTo>
                    <a:pt x="881" y="711"/>
                    <a:pt x="953" y="711"/>
                    <a:pt x="1036" y="711"/>
                  </a:cubicBezTo>
                  <a:lnTo>
                    <a:pt x="1357" y="711"/>
                  </a:lnTo>
                  <a:cubicBezTo>
                    <a:pt x="1431" y="717"/>
                    <a:pt x="1505" y="718"/>
                    <a:pt x="1579" y="718"/>
                  </a:cubicBezTo>
                  <a:cubicBezTo>
                    <a:pt x="1681" y="718"/>
                    <a:pt x="1784" y="715"/>
                    <a:pt x="1885" y="715"/>
                  </a:cubicBezTo>
                  <a:cubicBezTo>
                    <a:pt x="2022" y="715"/>
                    <a:pt x="2156" y="721"/>
                    <a:pt x="2286" y="747"/>
                  </a:cubicBezTo>
                  <a:cubicBezTo>
                    <a:pt x="2357" y="783"/>
                    <a:pt x="2417" y="794"/>
                    <a:pt x="2477" y="818"/>
                  </a:cubicBezTo>
                  <a:cubicBezTo>
                    <a:pt x="2588" y="850"/>
                    <a:pt x="2704" y="855"/>
                    <a:pt x="2815" y="855"/>
                  </a:cubicBezTo>
                  <a:cubicBezTo>
                    <a:pt x="2871" y="855"/>
                    <a:pt x="2925" y="854"/>
                    <a:pt x="2977" y="854"/>
                  </a:cubicBezTo>
                  <a:cubicBezTo>
                    <a:pt x="3004" y="855"/>
                    <a:pt x="3031" y="856"/>
                    <a:pt x="3059" y="856"/>
                  </a:cubicBezTo>
                  <a:cubicBezTo>
                    <a:pt x="3169" y="856"/>
                    <a:pt x="3281" y="848"/>
                    <a:pt x="3392" y="848"/>
                  </a:cubicBezTo>
                  <a:cubicBezTo>
                    <a:pt x="3530" y="848"/>
                    <a:pt x="3667" y="860"/>
                    <a:pt x="3798" y="914"/>
                  </a:cubicBezTo>
                  <a:cubicBezTo>
                    <a:pt x="3893" y="949"/>
                    <a:pt x="3989" y="985"/>
                    <a:pt x="4096" y="985"/>
                  </a:cubicBezTo>
                  <a:cubicBezTo>
                    <a:pt x="4763" y="1056"/>
                    <a:pt x="5453" y="1033"/>
                    <a:pt x="6120" y="1187"/>
                  </a:cubicBezTo>
                  <a:cubicBezTo>
                    <a:pt x="6151" y="1184"/>
                    <a:pt x="6181" y="1183"/>
                    <a:pt x="6212" y="1183"/>
                  </a:cubicBezTo>
                  <a:cubicBezTo>
                    <a:pt x="6429" y="1183"/>
                    <a:pt x="6640" y="1250"/>
                    <a:pt x="6870" y="1271"/>
                  </a:cubicBezTo>
                  <a:cubicBezTo>
                    <a:pt x="6913" y="1268"/>
                    <a:pt x="6956" y="1267"/>
                    <a:pt x="7000" y="1267"/>
                  </a:cubicBezTo>
                  <a:cubicBezTo>
                    <a:pt x="7470" y="1267"/>
                    <a:pt x="7924" y="1418"/>
                    <a:pt x="8386" y="1418"/>
                  </a:cubicBezTo>
                  <a:cubicBezTo>
                    <a:pt x="8428" y="1418"/>
                    <a:pt x="8471" y="1416"/>
                    <a:pt x="8513" y="1414"/>
                  </a:cubicBezTo>
                  <a:lnTo>
                    <a:pt x="8513" y="1402"/>
                  </a:lnTo>
                  <a:cubicBezTo>
                    <a:pt x="8382" y="1161"/>
                    <a:pt x="8190" y="981"/>
                    <a:pt x="7901" y="981"/>
                  </a:cubicBezTo>
                  <a:cubicBezTo>
                    <a:pt x="7876" y="981"/>
                    <a:pt x="7850" y="982"/>
                    <a:pt x="7822" y="985"/>
                  </a:cubicBezTo>
                  <a:lnTo>
                    <a:pt x="7799" y="985"/>
                  </a:lnTo>
                  <a:lnTo>
                    <a:pt x="7799" y="854"/>
                  </a:lnTo>
                  <a:lnTo>
                    <a:pt x="7501" y="854"/>
                  </a:lnTo>
                  <a:cubicBezTo>
                    <a:pt x="7377" y="911"/>
                    <a:pt x="7253" y="936"/>
                    <a:pt x="7130" y="936"/>
                  </a:cubicBezTo>
                  <a:cubicBezTo>
                    <a:pt x="6946" y="936"/>
                    <a:pt x="6763" y="880"/>
                    <a:pt x="6584" y="794"/>
                  </a:cubicBezTo>
                  <a:cubicBezTo>
                    <a:pt x="6543" y="802"/>
                    <a:pt x="6502" y="805"/>
                    <a:pt x="6463" y="805"/>
                  </a:cubicBezTo>
                  <a:cubicBezTo>
                    <a:pt x="6092" y="805"/>
                    <a:pt x="5790" y="513"/>
                    <a:pt x="5426" y="513"/>
                  </a:cubicBezTo>
                  <a:cubicBezTo>
                    <a:pt x="5392" y="513"/>
                    <a:pt x="5357" y="515"/>
                    <a:pt x="5322" y="521"/>
                  </a:cubicBezTo>
                  <a:cubicBezTo>
                    <a:pt x="5144" y="521"/>
                    <a:pt x="4953" y="509"/>
                    <a:pt x="4798" y="449"/>
                  </a:cubicBezTo>
                  <a:cubicBezTo>
                    <a:pt x="4691" y="425"/>
                    <a:pt x="4584" y="402"/>
                    <a:pt x="4489" y="390"/>
                  </a:cubicBezTo>
                  <a:cubicBezTo>
                    <a:pt x="4274" y="390"/>
                    <a:pt x="4072" y="342"/>
                    <a:pt x="3858" y="283"/>
                  </a:cubicBezTo>
                  <a:cubicBezTo>
                    <a:pt x="3692" y="249"/>
                    <a:pt x="3531" y="242"/>
                    <a:pt x="3369" y="242"/>
                  </a:cubicBezTo>
                  <a:cubicBezTo>
                    <a:pt x="3239" y="242"/>
                    <a:pt x="3109" y="247"/>
                    <a:pt x="2977" y="247"/>
                  </a:cubicBezTo>
                  <a:cubicBezTo>
                    <a:pt x="2932" y="249"/>
                    <a:pt x="2888" y="251"/>
                    <a:pt x="2844" y="251"/>
                  </a:cubicBezTo>
                  <a:cubicBezTo>
                    <a:pt x="2674" y="251"/>
                    <a:pt x="2506" y="230"/>
                    <a:pt x="2346" y="163"/>
                  </a:cubicBezTo>
                  <a:cubicBezTo>
                    <a:pt x="2084" y="128"/>
                    <a:pt x="1846" y="44"/>
                    <a:pt x="1595" y="9"/>
                  </a:cubicBezTo>
                  <a:cubicBezTo>
                    <a:pt x="1554" y="3"/>
                    <a:pt x="1512" y="1"/>
                    <a:pt x="1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35"/>
            <p:cNvSpPr/>
            <p:nvPr/>
          </p:nvSpPr>
          <p:spPr>
            <a:xfrm>
              <a:off x="5545025" y="3742250"/>
              <a:ext cx="109275" cy="14325"/>
            </a:xfrm>
            <a:custGeom>
              <a:avLst/>
              <a:gdLst/>
              <a:ahLst/>
              <a:cxnLst/>
              <a:rect l="l" t="t" r="r" b="b"/>
              <a:pathLst>
                <a:path w="4371" h="573" extrusionOk="0">
                  <a:moveTo>
                    <a:pt x="72" y="1"/>
                  </a:moveTo>
                  <a:cubicBezTo>
                    <a:pt x="60" y="25"/>
                    <a:pt x="24" y="60"/>
                    <a:pt x="12" y="84"/>
                  </a:cubicBezTo>
                  <a:cubicBezTo>
                    <a:pt x="1" y="156"/>
                    <a:pt x="24" y="215"/>
                    <a:pt x="72" y="275"/>
                  </a:cubicBezTo>
                  <a:cubicBezTo>
                    <a:pt x="1501" y="453"/>
                    <a:pt x="2941" y="453"/>
                    <a:pt x="4370" y="572"/>
                  </a:cubicBezTo>
                  <a:cubicBezTo>
                    <a:pt x="4334" y="489"/>
                    <a:pt x="4299" y="382"/>
                    <a:pt x="4239" y="275"/>
                  </a:cubicBezTo>
                  <a:cubicBezTo>
                    <a:pt x="4287" y="239"/>
                    <a:pt x="4287" y="191"/>
                    <a:pt x="4227" y="156"/>
                  </a:cubicBezTo>
                  <a:cubicBezTo>
                    <a:pt x="4173" y="153"/>
                    <a:pt x="4119" y="152"/>
                    <a:pt x="4066" y="152"/>
                  </a:cubicBezTo>
                  <a:cubicBezTo>
                    <a:pt x="3860" y="152"/>
                    <a:pt x="3654" y="166"/>
                    <a:pt x="3449" y="166"/>
                  </a:cubicBezTo>
                  <a:cubicBezTo>
                    <a:pt x="3175" y="166"/>
                    <a:pt x="2902" y="141"/>
                    <a:pt x="2632" y="25"/>
                  </a:cubicBezTo>
                  <a:cubicBezTo>
                    <a:pt x="1786" y="13"/>
                    <a:pt x="917"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35"/>
            <p:cNvSpPr/>
            <p:nvPr/>
          </p:nvSpPr>
          <p:spPr>
            <a:xfrm>
              <a:off x="5238750" y="3749850"/>
              <a:ext cx="108350" cy="22100"/>
            </a:xfrm>
            <a:custGeom>
              <a:avLst/>
              <a:gdLst/>
              <a:ahLst/>
              <a:cxnLst/>
              <a:rect l="l" t="t" r="r" b="b"/>
              <a:pathLst>
                <a:path w="4334" h="884" extrusionOk="0">
                  <a:moveTo>
                    <a:pt x="533" y="0"/>
                  </a:moveTo>
                  <a:cubicBezTo>
                    <a:pt x="348" y="0"/>
                    <a:pt x="167" y="30"/>
                    <a:pt x="0" y="173"/>
                  </a:cubicBezTo>
                  <a:cubicBezTo>
                    <a:pt x="131" y="375"/>
                    <a:pt x="429" y="209"/>
                    <a:pt x="572" y="411"/>
                  </a:cubicBezTo>
                  <a:cubicBezTo>
                    <a:pt x="664" y="420"/>
                    <a:pt x="757" y="428"/>
                    <a:pt x="849" y="428"/>
                  </a:cubicBezTo>
                  <a:cubicBezTo>
                    <a:pt x="888" y="428"/>
                    <a:pt x="926" y="427"/>
                    <a:pt x="964" y="423"/>
                  </a:cubicBezTo>
                  <a:cubicBezTo>
                    <a:pt x="1357" y="745"/>
                    <a:pt x="1845" y="506"/>
                    <a:pt x="2262" y="685"/>
                  </a:cubicBezTo>
                  <a:cubicBezTo>
                    <a:pt x="2659" y="735"/>
                    <a:pt x="3056" y="883"/>
                    <a:pt x="3460" y="883"/>
                  </a:cubicBezTo>
                  <a:cubicBezTo>
                    <a:pt x="3540" y="883"/>
                    <a:pt x="3621" y="877"/>
                    <a:pt x="3703" y="864"/>
                  </a:cubicBezTo>
                  <a:cubicBezTo>
                    <a:pt x="3822" y="840"/>
                    <a:pt x="3941" y="792"/>
                    <a:pt x="4001" y="673"/>
                  </a:cubicBezTo>
                  <a:cubicBezTo>
                    <a:pt x="4001" y="494"/>
                    <a:pt x="4120" y="423"/>
                    <a:pt x="4286" y="423"/>
                  </a:cubicBezTo>
                  <a:cubicBezTo>
                    <a:pt x="4334" y="328"/>
                    <a:pt x="4310" y="256"/>
                    <a:pt x="4227" y="209"/>
                  </a:cubicBezTo>
                  <a:cubicBezTo>
                    <a:pt x="4024" y="143"/>
                    <a:pt x="3819" y="128"/>
                    <a:pt x="3614" y="128"/>
                  </a:cubicBezTo>
                  <a:cubicBezTo>
                    <a:pt x="3442" y="128"/>
                    <a:pt x="3271" y="139"/>
                    <a:pt x="3102" y="139"/>
                  </a:cubicBezTo>
                  <a:cubicBezTo>
                    <a:pt x="3068" y="139"/>
                    <a:pt x="3034" y="138"/>
                    <a:pt x="3000" y="137"/>
                  </a:cubicBezTo>
                  <a:cubicBezTo>
                    <a:pt x="2958" y="135"/>
                    <a:pt x="2915" y="134"/>
                    <a:pt x="2872" y="134"/>
                  </a:cubicBezTo>
                  <a:cubicBezTo>
                    <a:pt x="2693" y="134"/>
                    <a:pt x="2512" y="151"/>
                    <a:pt x="2331" y="151"/>
                  </a:cubicBezTo>
                  <a:cubicBezTo>
                    <a:pt x="2120" y="151"/>
                    <a:pt x="1910" y="128"/>
                    <a:pt x="1703" y="30"/>
                  </a:cubicBezTo>
                  <a:cubicBezTo>
                    <a:pt x="1581" y="9"/>
                    <a:pt x="1460" y="4"/>
                    <a:pt x="1336" y="4"/>
                  </a:cubicBezTo>
                  <a:cubicBezTo>
                    <a:pt x="1253" y="4"/>
                    <a:pt x="1169" y="6"/>
                    <a:pt x="1083" y="6"/>
                  </a:cubicBezTo>
                  <a:cubicBezTo>
                    <a:pt x="1032" y="13"/>
                    <a:pt x="981" y="16"/>
                    <a:pt x="928" y="16"/>
                  </a:cubicBezTo>
                  <a:cubicBezTo>
                    <a:pt x="798" y="16"/>
                    <a:pt x="665"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35"/>
            <p:cNvSpPr/>
            <p:nvPr/>
          </p:nvSpPr>
          <p:spPr>
            <a:xfrm>
              <a:off x="5482825" y="3729725"/>
              <a:ext cx="35425" cy="32200"/>
            </a:xfrm>
            <a:custGeom>
              <a:avLst/>
              <a:gdLst/>
              <a:ahLst/>
              <a:cxnLst/>
              <a:rect l="l" t="t" r="r" b="b"/>
              <a:pathLst>
                <a:path w="1417" h="1288" extrusionOk="0">
                  <a:moveTo>
                    <a:pt x="293" y="1"/>
                  </a:moveTo>
                  <a:cubicBezTo>
                    <a:pt x="287" y="1"/>
                    <a:pt x="281" y="1"/>
                    <a:pt x="274" y="2"/>
                  </a:cubicBezTo>
                  <a:cubicBezTo>
                    <a:pt x="60" y="37"/>
                    <a:pt x="0" y="204"/>
                    <a:pt x="0" y="383"/>
                  </a:cubicBezTo>
                  <a:cubicBezTo>
                    <a:pt x="0" y="680"/>
                    <a:pt x="60" y="978"/>
                    <a:pt x="0" y="1288"/>
                  </a:cubicBezTo>
                  <a:cubicBezTo>
                    <a:pt x="339" y="1154"/>
                    <a:pt x="612" y="866"/>
                    <a:pt x="943" y="866"/>
                  </a:cubicBezTo>
                  <a:cubicBezTo>
                    <a:pt x="1053" y="866"/>
                    <a:pt x="1170" y="898"/>
                    <a:pt x="1298" y="978"/>
                  </a:cubicBezTo>
                  <a:cubicBezTo>
                    <a:pt x="1298" y="978"/>
                    <a:pt x="1369" y="871"/>
                    <a:pt x="1417" y="811"/>
                  </a:cubicBezTo>
                  <a:cubicBezTo>
                    <a:pt x="1322" y="526"/>
                    <a:pt x="1072" y="561"/>
                    <a:pt x="869" y="514"/>
                  </a:cubicBezTo>
                  <a:cubicBezTo>
                    <a:pt x="726" y="478"/>
                    <a:pt x="500" y="537"/>
                    <a:pt x="572" y="264"/>
                  </a:cubicBezTo>
                  <a:cubicBezTo>
                    <a:pt x="503" y="127"/>
                    <a:pt x="435"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35"/>
            <p:cNvSpPr/>
            <p:nvPr/>
          </p:nvSpPr>
          <p:spPr>
            <a:xfrm>
              <a:off x="5486975" y="3736300"/>
              <a:ext cx="60150" cy="13850"/>
            </a:xfrm>
            <a:custGeom>
              <a:avLst/>
              <a:gdLst/>
              <a:ahLst/>
              <a:cxnLst/>
              <a:rect l="l" t="t" r="r" b="b"/>
              <a:pathLst>
                <a:path w="2406" h="554" extrusionOk="0">
                  <a:moveTo>
                    <a:pt x="382" y="1"/>
                  </a:moveTo>
                  <a:cubicBezTo>
                    <a:pt x="191" y="13"/>
                    <a:pt x="1" y="60"/>
                    <a:pt x="251" y="263"/>
                  </a:cubicBezTo>
                  <a:cubicBezTo>
                    <a:pt x="537" y="501"/>
                    <a:pt x="941" y="370"/>
                    <a:pt x="1251" y="548"/>
                  </a:cubicBezTo>
                  <a:cubicBezTo>
                    <a:pt x="1291" y="548"/>
                    <a:pt x="1325" y="554"/>
                    <a:pt x="1354" y="554"/>
                  </a:cubicBezTo>
                  <a:cubicBezTo>
                    <a:pt x="1369" y="554"/>
                    <a:pt x="1382" y="552"/>
                    <a:pt x="1394" y="548"/>
                  </a:cubicBezTo>
                  <a:lnTo>
                    <a:pt x="1846" y="501"/>
                  </a:lnTo>
                  <a:cubicBezTo>
                    <a:pt x="2001" y="358"/>
                    <a:pt x="2251" y="429"/>
                    <a:pt x="2406" y="298"/>
                  </a:cubicBezTo>
                  <a:lnTo>
                    <a:pt x="2394" y="239"/>
                  </a:lnTo>
                  <a:cubicBezTo>
                    <a:pt x="2306" y="143"/>
                    <a:pt x="2194" y="125"/>
                    <a:pt x="2077" y="125"/>
                  </a:cubicBezTo>
                  <a:cubicBezTo>
                    <a:pt x="2005" y="125"/>
                    <a:pt x="1931" y="132"/>
                    <a:pt x="1858" y="132"/>
                  </a:cubicBezTo>
                  <a:cubicBezTo>
                    <a:pt x="1370" y="132"/>
                    <a:pt x="858" y="132"/>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35"/>
            <p:cNvSpPr/>
            <p:nvPr/>
          </p:nvSpPr>
          <p:spPr>
            <a:xfrm>
              <a:off x="5334875" y="3771975"/>
              <a:ext cx="70275" cy="16025"/>
            </a:xfrm>
            <a:custGeom>
              <a:avLst/>
              <a:gdLst/>
              <a:ahLst/>
              <a:cxnLst/>
              <a:rect l="l" t="t" r="r" b="b"/>
              <a:pathLst>
                <a:path w="2811" h="641" extrusionOk="0">
                  <a:moveTo>
                    <a:pt x="321" y="0"/>
                  </a:moveTo>
                  <a:cubicBezTo>
                    <a:pt x="198" y="0"/>
                    <a:pt x="84" y="44"/>
                    <a:pt x="1" y="217"/>
                  </a:cubicBezTo>
                  <a:cubicBezTo>
                    <a:pt x="120" y="371"/>
                    <a:pt x="310" y="383"/>
                    <a:pt x="477" y="443"/>
                  </a:cubicBezTo>
                  <a:cubicBezTo>
                    <a:pt x="834" y="491"/>
                    <a:pt x="1168" y="550"/>
                    <a:pt x="1525" y="550"/>
                  </a:cubicBezTo>
                  <a:cubicBezTo>
                    <a:pt x="1552" y="543"/>
                    <a:pt x="1580" y="540"/>
                    <a:pt x="1608" y="540"/>
                  </a:cubicBezTo>
                  <a:cubicBezTo>
                    <a:pt x="1768" y="540"/>
                    <a:pt x="1930" y="640"/>
                    <a:pt x="2085" y="640"/>
                  </a:cubicBezTo>
                  <a:cubicBezTo>
                    <a:pt x="2171" y="640"/>
                    <a:pt x="2254" y="610"/>
                    <a:pt x="2334" y="514"/>
                  </a:cubicBezTo>
                  <a:cubicBezTo>
                    <a:pt x="2442" y="336"/>
                    <a:pt x="2703" y="491"/>
                    <a:pt x="2811" y="276"/>
                  </a:cubicBezTo>
                  <a:cubicBezTo>
                    <a:pt x="2719" y="151"/>
                    <a:pt x="2591" y="125"/>
                    <a:pt x="2462" y="125"/>
                  </a:cubicBezTo>
                  <a:cubicBezTo>
                    <a:pt x="2407" y="125"/>
                    <a:pt x="2352" y="130"/>
                    <a:pt x="2299" y="133"/>
                  </a:cubicBezTo>
                  <a:cubicBezTo>
                    <a:pt x="2230" y="174"/>
                    <a:pt x="2163" y="194"/>
                    <a:pt x="2097" y="194"/>
                  </a:cubicBezTo>
                  <a:cubicBezTo>
                    <a:pt x="2026" y="194"/>
                    <a:pt x="1956" y="171"/>
                    <a:pt x="1882" y="121"/>
                  </a:cubicBezTo>
                  <a:lnTo>
                    <a:pt x="1751" y="121"/>
                  </a:lnTo>
                  <a:cubicBezTo>
                    <a:pt x="1709" y="126"/>
                    <a:pt x="1667" y="128"/>
                    <a:pt x="1625" y="128"/>
                  </a:cubicBezTo>
                  <a:cubicBezTo>
                    <a:pt x="1346" y="128"/>
                    <a:pt x="1068" y="38"/>
                    <a:pt x="798" y="38"/>
                  </a:cubicBezTo>
                  <a:cubicBezTo>
                    <a:pt x="771" y="44"/>
                    <a:pt x="742" y="47"/>
                    <a:pt x="712" y="47"/>
                  </a:cubicBezTo>
                  <a:cubicBezTo>
                    <a:pt x="587" y="47"/>
                    <a:pt x="449"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35"/>
            <p:cNvSpPr/>
            <p:nvPr/>
          </p:nvSpPr>
          <p:spPr>
            <a:xfrm>
              <a:off x="5306000" y="3766675"/>
              <a:ext cx="52725" cy="13900"/>
            </a:xfrm>
            <a:custGeom>
              <a:avLst/>
              <a:gdLst/>
              <a:ahLst/>
              <a:cxnLst/>
              <a:rect l="l" t="t" r="r" b="b"/>
              <a:pathLst>
                <a:path w="2109" h="556" extrusionOk="0">
                  <a:moveTo>
                    <a:pt x="1311" y="0"/>
                  </a:moveTo>
                  <a:cubicBezTo>
                    <a:pt x="1215" y="36"/>
                    <a:pt x="1120" y="48"/>
                    <a:pt x="1013" y="60"/>
                  </a:cubicBezTo>
                  <a:cubicBezTo>
                    <a:pt x="977" y="107"/>
                    <a:pt x="918" y="131"/>
                    <a:pt x="858" y="167"/>
                  </a:cubicBezTo>
                  <a:cubicBezTo>
                    <a:pt x="800" y="184"/>
                    <a:pt x="739" y="189"/>
                    <a:pt x="677" y="189"/>
                  </a:cubicBezTo>
                  <a:cubicBezTo>
                    <a:pt x="584" y="189"/>
                    <a:pt x="488" y="177"/>
                    <a:pt x="396" y="177"/>
                  </a:cubicBezTo>
                  <a:cubicBezTo>
                    <a:pt x="250" y="177"/>
                    <a:pt x="111" y="206"/>
                    <a:pt x="1" y="357"/>
                  </a:cubicBezTo>
                  <a:cubicBezTo>
                    <a:pt x="60" y="405"/>
                    <a:pt x="108" y="429"/>
                    <a:pt x="168" y="476"/>
                  </a:cubicBezTo>
                  <a:cubicBezTo>
                    <a:pt x="336" y="523"/>
                    <a:pt x="505" y="555"/>
                    <a:pt x="673" y="555"/>
                  </a:cubicBezTo>
                  <a:cubicBezTo>
                    <a:pt x="848" y="555"/>
                    <a:pt x="1021" y="520"/>
                    <a:pt x="1191" y="429"/>
                  </a:cubicBezTo>
                  <a:cubicBezTo>
                    <a:pt x="1300" y="349"/>
                    <a:pt x="1416" y="330"/>
                    <a:pt x="1533" y="330"/>
                  </a:cubicBezTo>
                  <a:cubicBezTo>
                    <a:pt x="1646" y="330"/>
                    <a:pt x="1761" y="348"/>
                    <a:pt x="1873" y="348"/>
                  </a:cubicBezTo>
                  <a:cubicBezTo>
                    <a:pt x="1924" y="348"/>
                    <a:pt x="1975" y="344"/>
                    <a:pt x="2025" y="333"/>
                  </a:cubicBezTo>
                  <a:cubicBezTo>
                    <a:pt x="2108" y="286"/>
                    <a:pt x="2108" y="238"/>
                    <a:pt x="2025" y="179"/>
                  </a:cubicBezTo>
                  <a:lnTo>
                    <a:pt x="1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35"/>
            <p:cNvSpPr/>
            <p:nvPr/>
          </p:nvSpPr>
          <p:spPr>
            <a:xfrm>
              <a:off x="5556925" y="3756725"/>
              <a:ext cx="41700" cy="11450"/>
            </a:xfrm>
            <a:custGeom>
              <a:avLst/>
              <a:gdLst/>
              <a:ahLst/>
              <a:cxnLst/>
              <a:rect l="l" t="t" r="r" b="b"/>
              <a:pathLst>
                <a:path w="1668" h="458" extrusionOk="0">
                  <a:moveTo>
                    <a:pt x="242" y="1"/>
                  </a:moveTo>
                  <a:cubicBezTo>
                    <a:pt x="171" y="1"/>
                    <a:pt x="110" y="36"/>
                    <a:pt x="72" y="148"/>
                  </a:cubicBezTo>
                  <a:cubicBezTo>
                    <a:pt x="1" y="386"/>
                    <a:pt x="382" y="267"/>
                    <a:pt x="489" y="434"/>
                  </a:cubicBezTo>
                  <a:cubicBezTo>
                    <a:pt x="668" y="446"/>
                    <a:pt x="846" y="446"/>
                    <a:pt x="1025" y="458"/>
                  </a:cubicBezTo>
                  <a:cubicBezTo>
                    <a:pt x="1136" y="299"/>
                    <a:pt x="1284" y="294"/>
                    <a:pt x="1437" y="294"/>
                  </a:cubicBezTo>
                  <a:cubicBezTo>
                    <a:pt x="1448" y="294"/>
                    <a:pt x="1459" y="294"/>
                    <a:pt x="1470" y="294"/>
                  </a:cubicBezTo>
                  <a:cubicBezTo>
                    <a:pt x="1536" y="294"/>
                    <a:pt x="1603" y="293"/>
                    <a:pt x="1668" y="279"/>
                  </a:cubicBezTo>
                  <a:cubicBezTo>
                    <a:pt x="1322" y="112"/>
                    <a:pt x="965" y="160"/>
                    <a:pt x="608" y="100"/>
                  </a:cubicBezTo>
                  <a:cubicBezTo>
                    <a:pt x="492" y="86"/>
                    <a:pt x="354" y="1"/>
                    <a:pt x="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35"/>
            <p:cNvSpPr/>
            <p:nvPr/>
          </p:nvSpPr>
          <p:spPr>
            <a:xfrm>
              <a:off x="5726300" y="3814575"/>
              <a:ext cx="11025" cy="33925"/>
            </a:xfrm>
            <a:custGeom>
              <a:avLst/>
              <a:gdLst/>
              <a:ahLst/>
              <a:cxnLst/>
              <a:rect l="l" t="t" r="r" b="b"/>
              <a:pathLst>
                <a:path w="441" h="1357" extrusionOk="0">
                  <a:moveTo>
                    <a:pt x="298" y="1"/>
                  </a:moveTo>
                  <a:cubicBezTo>
                    <a:pt x="203" y="418"/>
                    <a:pt x="393" y="918"/>
                    <a:pt x="0" y="1275"/>
                  </a:cubicBezTo>
                  <a:cubicBezTo>
                    <a:pt x="70" y="1333"/>
                    <a:pt x="142" y="1357"/>
                    <a:pt x="214" y="1357"/>
                  </a:cubicBezTo>
                  <a:cubicBezTo>
                    <a:pt x="291" y="1357"/>
                    <a:pt x="367" y="1330"/>
                    <a:pt x="441" y="1287"/>
                  </a:cubicBezTo>
                  <a:lnTo>
                    <a:pt x="441" y="1156"/>
                  </a:lnTo>
                  <a:cubicBezTo>
                    <a:pt x="429" y="763"/>
                    <a:pt x="429" y="394"/>
                    <a:pt x="429" y="25"/>
                  </a:cubicBezTo>
                  <a:cubicBezTo>
                    <a:pt x="381" y="1"/>
                    <a:pt x="334"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35"/>
            <p:cNvSpPr/>
            <p:nvPr/>
          </p:nvSpPr>
          <p:spPr>
            <a:xfrm>
              <a:off x="5363150" y="3753900"/>
              <a:ext cx="36525" cy="8150"/>
            </a:xfrm>
            <a:custGeom>
              <a:avLst/>
              <a:gdLst/>
              <a:ahLst/>
              <a:cxnLst/>
              <a:rect l="l" t="t" r="r" b="b"/>
              <a:pathLst>
                <a:path w="1461" h="326" extrusionOk="0">
                  <a:moveTo>
                    <a:pt x="220" y="0"/>
                  </a:moveTo>
                  <a:cubicBezTo>
                    <a:pt x="159" y="0"/>
                    <a:pt x="98" y="3"/>
                    <a:pt x="37" y="11"/>
                  </a:cubicBezTo>
                  <a:cubicBezTo>
                    <a:pt x="1" y="47"/>
                    <a:pt x="1" y="106"/>
                    <a:pt x="25" y="142"/>
                  </a:cubicBezTo>
                  <a:cubicBezTo>
                    <a:pt x="120" y="202"/>
                    <a:pt x="251" y="166"/>
                    <a:pt x="334" y="237"/>
                  </a:cubicBezTo>
                  <a:cubicBezTo>
                    <a:pt x="620" y="261"/>
                    <a:pt x="894" y="261"/>
                    <a:pt x="1168" y="273"/>
                  </a:cubicBezTo>
                  <a:cubicBezTo>
                    <a:pt x="1236" y="299"/>
                    <a:pt x="1301" y="325"/>
                    <a:pt x="1352" y="325"/>
                  </a:cubicBezTo>
                  <a:cubicBezTo>
                    <a:pt x="1418" y="325"/>
                    <a:pt x="1460" y="282"/>
                    <a:pt x="1453" y="142"/>
                  </a:cubicBezTo>
                  <a:lnTo>
                    <a:pt x="1453" y="142"/>
                  </a:lnTo>
                  <a:cubicBezTo>
                    <a:pt x="1440" y="142"/>
                    <a:pt x="1426" y="142"/>
                    <a:pt x="1412" y="142"/>
                  </a:cubicBezTo>
                  <a:cubicBezTo>
                    <a:pt x="1012" y="142"/>
                    <a:pt x="619"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35"/>
            <p:cNvSpPr/>
            <p:nvPr/>
          </p:nvSpPr>
          <p:spPr>
            <a:xfrm>
              <a:off x="5392325" y="3757325"/>
              <a:ext cx="37825" cy="7500"/>
            </a:xfrm>
            <a:custGeom>
              <a:avLst/>
              <a:gdLst/>
              <a:ahLst/>
              <a:cxnLst/>
              <a:rect l="l" t="t" r="r" b="b"/>
              <a:pathLst>
                <a:path w="1513" h="300" extrusionOk="0">
                  <a:moveTo>
                    <a:pt x="414" y="0"/>
                  </a:moveTo>
                  <a:cubicBezTo>
                    <a:pt x="372" y="0"/>
                    <a:pt x="330" y="5"/>
                    <a:pt x="286" y="17"/>
                  </a:cubicBezTo>
                  <a:cubicBezTo>
                    <a:pt x="227" y="136"/>
                    <a:pt x="108" y="124"/>
                    <a:pt x="1" y="148"/>
                  </a:cubicBezTo>
                  <a:cubicBezTo>
                    <a:pt x="221" y="272"/>
                    <a:pt x="452" y="300"/>
                    <a:pt x="686" y="300"/>
                  </a:cubicBezTo>
                  <a:cubicBezTo>
                    <a:pt x="876" y="300"/>
                    <a:pt x="1068" y="282"/>
                    <a:pt x="1258" y="282"/>
                  </a:cubicBezTo>
                  <a:cubicBezTo>
                    <a:pt x="1327" y="282"/>
                    <a:pt x="1396" y="284"/>
                    <a:pt x="1465" y="291"/>
                  </a:cubicBezTo>
                  <a:cubicBezTo>
                    <a:pt x="1513" y="243"/>
                    <a:pt x="1513" y="195"/>
                    <a:pt x="1453" y="148"/>
                  </a:cubicBezTo>
                  <a:cubicBezTo>
                    <a:pt x="1358" y="136"/>
                    <a:pt x="1275" y="136"/>
                    <a:pt x="1179" y="124"/>
                  </a:cubicBezTo>
                  <a:cubicBezTo>
                    <a:pt x="1141" y="133"/>
                    <a:pt x="1104" y="137"/>
                    <a:pt x="1067" y="137"/>
                  </a:cubicBezTo>
                  <a:cubicBezTo>
                    <a:pt x="844" y="137"/>
                    <a:pt x="636"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35"/>
            <p:cNvSpPr/>
            <p:nvPr/>
          </p:nvSpPr>
          <p:spPr>
            <a:xfrm>
              <a:off x="5694450" y="3842100"/>
              <a:ext cx="32175" cy="11800"/>
            </a:xfrm>
            <a:custGeom>
              <a:avLst/>
              <a:gdLst/>
              <a:ahLst/>
              <a:cxnLst/>
              <a:rect l="l" t="t" r="r" b="b"/>
              <a:pathLst>
                <a:path w="1287" h="472" extrusionOk="0">
                  <a:moveTo>
                    <a:pt x="301" y="0"/>
                  </a:moveTo>
                  <a:cubicBezTo>
                    <a:pt x="248" y="0"/>
                    <a:pt x="195" y="10"/>
                    <a:pt x="143" y="31"/>
                  </a:cubicBezTo>
                  <a:lnTo>
                    <a:pt x="0" y="305"/>
                  </a:lnTo>
                  <a:cubicBezTo>
                    <a:pt x="120" y="317"/>
                    <a:pt x="251" y="317"/>
                    <a:pt x="393" y="329"/>
                  </a:cubicBezTo>
                  <a:cubicBezTo>
                    <a:pt x="485" y="384"/>
                    <a:pt x="581" y="395"/>
                    <a:pt x="677" y="395"/>
                  </a:cubicBezTo>
                  <a:cubicBezTo>
                    <a:pt x="739" y="395"/>
                    <a:pt x="801" y="390"/>
                    <a:pt x="863" y="390"/>
                  </a:cubicBezTo>
                  <a:cubicBezTo>
                    <a:pt x="954" y="390"/>
                    <a:pt x="1044" y="400"/>
                    <a:pt x="1132" y="448"/>
                  </a:cubicBezTo>
                  <a:cubicBezTo>
                    <a:pt x="1179" y="472"/>
                    <a:pt x="1239" y="472"/>
                    <a:pt x="1286" y="472"/>
                  </a:cubicBezTo>
                  <a:cubicBezTo>
                    <a:pt x="1274" y="364"/>
                    <a:pt x="1274" y="269"/>
                    <a:pt x="1274" y="150"/>
                  </a:cubicBezTo>
                  <a:lnTo>
                    <a:pt x="1060" y="150"/>
                  </a:lnTo>
                  <a:cubicBezTo>
                    <a:pt x="893" y="91"/>
                    <a:pt x="715" y="138"/>
                    <a:pt x="572" y="67"/>
                  </a:cubicBezTo>
                  <a:cubicBezTo>
                    <a:pt x="488" y="29"/>
                    <a:pt x="395"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35"/>
            <p:cNvSpPr/>
            <p:nvPr/>
          </p:nvSpPr>
          <p:spPr>
            <a:xfrm>
              <a:off x="5369700" y="3782025"/>
              <a:ext cx="29800" cy="7925"/>
            </a:xfrm>
            <a:custGeom>
              <a:avLst/>
              <a:gdLst/>
              <a:ahLst/>
              <a:cxnLst/>
              <a:rect l="l" t="t" r="r" b="b"/>
              <a:pathLst>
                <a:path w="1192" h="317" extrusionOk="0">
                  <a:moveTo>
                    <a:pt x="188" y="1"/>
                  </a:moveTo>
                  <a:cubicBezTo>
                    <a:pt x="146" y="1"/>
                    <a:pt x="104" y="5"/>
                    <a:pt x="60" y="17"/>
                  </a:cubicBezTo>
                  <a:cubicBezTo>
                    <a:pt x="13" y="41"/>
                    <a:pt x="1" y="89"/>
                    <a:pt x="13" y="148"/>
                  </a:cubicBezTo>
                  <a:cubicBezTo>
                    <a:pt x="72" y="208"/>
                    <a:pt x="144" y="231"/>
                    <a:pt x="215" y="279"/>
                  </a:cubicBezTo>
                  <a:cubicBezTo>
                    <a:pt x="228" y="305"/>
                    <a:pt x="251" y="316"/>
                    <a:pt x="277" y="316"/>
                  </a:cubicBezTo>
                  <a:cubicBezTo>
                    <a:pt x="299" y="316"/>
                    <a:pt x="324" y="308"/>
                    <a:pt x="346" y="291"/>
                  </a:cubicBezTo>
                  <a:cubicBezTo>
                    <a:pt x="406" y="315"/>
                    <a:pt x="453" y="315"/>
                    <a:pt x="489" y="315"/>
                  </a:cubicBezTo>
                  <a:cubicBezTo>
                    <a:pt x="535" y="303"/>
                    <a:pt x="582" y="300"/>
                    <a:pt x="629" y="300"/>
                  </a:cubicBezTo>
                  <a:cubicBezTo>
                    <a:pt x="706" y="300"/>
                    <a:pt x="783" y="309"/>
                    <a:pt x="858" y="309"/>
                  </a:cubicBezTo>
                  <a:cubicBezTo>
                    <a:pt x="980" y="309"/>
                    <a:pt x="1096" y="285"/>
                    <a:pt x="1191" y="160"/>
                  </a:cubicBezTo>
                  <a:cubicBezTo>
                    <a:pt x="1108" y="148"/>
                    <a:pt x="1013" y="136"/>
                    <a:pt x="941" y="112"/>
                  </a:cubicBezTo>
                  <a:cubicBezTo>
                    <a:pt x="898" y="124"/>
                    <a:pt x="855" y="129"/>
                    <a:pt x="814" y="129"/>
                  </a:cubicBezTo>
                  <a:cubicBezTo>
                    <a:pt x="599" y="129"/>
                    <a:pt x="402"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35"/>
            <p:cNvSpPr/>
            <p:nvPr/>
          </p:nvSpPr>
          <p:spPr>
            <a:xfrm>
              <a:off x="5356600" y="3771300"/>
              <a:ext cx="22050" cy="7425"/>
            </a:xfrm>
            <a:custGeom>
              <a:avLst/>
              <a:gdLst/>
              <a:ahLst/>
              <a:cxnLst/>
              <a:rect l="l" t="t" r="r" b="b"/>
              <a:pathLst>
                <a:path w="882" h="297" extrusionOk="0">
                  <a:moveTo>
                    <a:pt x="410" y="0"/>
                  </a:moveTo>
                  <a:cubicBezTo>
                    <a:pt x="308" y="0"/>
                    <a:pt x="205" y="9"/>
                    <a:pt x="103" y="9"/>
                  </a:cubicBezTo>
                  <a:cubicBezTo>
                    <a:pt x="69" y="9"/>
                    <a:pt x="35" y="8"/>
                    <a:pt x="1" y="6"/>
                  </a:cubicBezTo>
                  <a:lnTo>
                    <a:pt x="1" y="148"/>
                  </a:lnTo>
                  <a:cubicBezTo>
                    <a:pt x="199" y="148"/>
                    <a:pt x="392" y="297"/>
                    <a:pt x="587" y="297"/>
                  </a:cubicBezTo>
                  <a:cubicBezTo>
                    <a:pt x="685" y="297"/>
                    <a:pt x="783" y="260"/>
                    <a:pt x="882" y="148"/>
                  </a:cubicBezTo>
                  <a:cubicBezTo>
                    <a:pt x="738" y="24"/>
                    <a:pt x="576"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35"/>
            <p:cNvSpPr/>
            <p:nvPr/>
          </p:nvSpPr>
          <p:spPr>
            <a:xfrm>
              <a:off x="5665275" y="3778250"/>
              <a:ext cx="32775" cy="4075"/>
            </a:xfrm>
            <a:custGeom>
              <a:avLst/>
              <a:gdLst/>
              <a:ahLst/>
              <a:cxnLst/>
              <a:rect l="l" t="t" r="r" b="b"/>
              <a:pathLst>
                <a:path w="1311" h="163" extrusionOk="0">
                  <a:moveTo>
                    <a:pt x="206" y="0"/>
                  </a:moveTo>
                  <a:cubicBezTo>
                    <a:pt x="138" y="0"/>
                    <a:pt x="69" y="4"/>
                    <a:pt x="1" y="13"/>
                  </a:cubicBezTo>
                  <a:cubicBezTo>
                    <a:pt x="199" y="132"/>
                    <a:pt x="403" y="162"/>
                    <a:pt x="611" y="162"/>
                  </a:cubicBezTo>
                  <a:cubicBezTo>
                    <a:pt x="822" y="162"/>
                    <a:pt x="1036" y="132"/>
                    <a:pt x="1254" y="132"/>
                  </a:cubicBezTo>
                  <a:cubicBezTo>
                    <a:pt x="1273" y="132"/>
                    <a:pt x="1292" y="132"/>
                    <a:pt x="1310" y="132"/>
                  </a:cubicBezTo>
                  <a:cubicBezTo>
                    <a:pt x="1310" y="85"/>
                    <a:pt x="1287" y="61"/>
                    <a:pt x="1275" y="13"/>
                  </a:cubicBezTo>
                  <a:cubicBezTo>
                    <a:pt x="1168" y="41"/>
                    <a:pt x="1061" y="50"/>
                    <a:pt x="954" y="50"/>
                  </a:cubicBezTo>
                  <a:cubicBezTo>
                    <a:pt x="707" y="50"/>
                    <a:pt x="457"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35"/>
            <p:cNvSpPr/>
            <p:nvPr/>
          </p:nvSpPr>
          <p:spPr>
            <a:xfrm>
              <a:off x="5346200" y="3754900"/>
              <a:ext cx="25900" cy="5825"/>
            </a:xfrm>
            <a:custGeom>
              <a:avLst/>
              <a:gdLst/>
              <a:ahLst/>
              <a:cxnLst/>
              <a:rect l="l" t="t" r="r" b="b"/>
              <a:pathLst>
                <a:path w="1036" h="233" extrusionOk="0">
                  <a:moveTo>
                    <a:pt x="334" y="1"/>
                  </a:moveTo>
                  <a:cubicBezTo>
                    <a:pt x="220" y="1"/>
                    <a:pt x="109" y="34"/>
                    <a:pt x="0" y="126"/>
                  </a:cubicBezTo>
                  <a:lnTo>
                    <a:pt x="0" y="233"/>
                  </a:lnTo>
                  <a:cubicBezTo>
                    <a:pt x="345" y="221"/>
                    <a:pt x="691" y="221"/>
                    <a:pt x="1036" y="221"/>
                  </a:cubicBezTo>
                  <a:cubicBezTo>
                    <a:pt x="941" y="126"/>
                    <a:pt x="822" y="114"/>
                    <a:pt x="715" y="90"/>
                  </a:cubicBezTo>
                  <a:cubicBezTo>
                    <a:pt x="584" y="40"/>
                    <a:pt x="457"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35"/>
            <p:cNvSpPr/>
            <p:nvPr/>
          </p:nvSpPr>
          <p:spPr>
            <a:xfrm>
              <a:off x="5378625" y="3803875"/>
              <a:ext cx="23250" cy="3650"/>
            </a:xfrm>
            <a:custGeom>
              <a:avLst/>
              <a:gdLst/>
              <a:ahLst/>
              <a:cxnLst/>
              <a:rect l="l" t="t" r="r" b="b"/>
              <a:pathLst>
                <a:path w="930" h="146" extrusionOk="0">
                  <a:moveTo>
                    <a:pt x="846" y="0"/>
                  </a:moveTo>
                  <a:cubicBezTo>
                    <a:pt x="572" y="12"/>
                    <a:pt x="287" y="12"/>
                    <a:pt x="1" y="12"/>
                  </a:cubicBezTo>
                  <a:cubicBezTo>
                    <a:pt x="133" y="117"/>
                    <a:pt x="273" y="145"/>
                    <a:pt x="418" y="145"/>
                  </a:cubicBezTo>
                  <a:cubicBezTo>
                    <a:pt x="585" y="145"/>
                    <a:pt x="757" y="108"/>
                    <a:pt x="930" y="108"/>
                  </a:cubicBezTo>
                  <a:cubicBezTo>
                    <a:pt x="894" y="72"/>
                    <a:pt x="870" y="48"/>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35"/>
            <p:cNvSpPr/>
            <p:nvPr/>
          </p:nvSpPr>
          <p:spPr>
            <a:xfrm>
              <a:off x="5428050" y="3761000"/>
              <a:ext cx="8650" cy="6725"/>
            </a:xfrm>
            <a:custGeom>
              <a:avLst/>
              <a:gdLst/>
              <a:ahLst/>
              <a:cxnLst/>
              <a:rect l="l" t="t" r="r" b="b"/>
              <a:pathLst>
                <a:path w="346" h="269" extrusionOk="0">
                  <a:moveTo>
                    <a:pt x="0" y="1"/>
                  </a:moveTo>
                  <a:cubicBezTo>
                    <a:pt x="24" y="48"/>
                    <a:pt x="24" y="96"/>
                    <a:pt x="24" y="144"/>
                  </a:cubicBezTo>
                  <a:cubicBezTo>
                    <a:pt x="83" y="223"/>
                    <a:pt x="151" y="269"/>
                    <a:pt x="233" y="269"/>
                  </a:cubicBezTo>
                  <a:cubicBezTo>
                    <a:pt x="250" y="269"/>
                    <a:pt x="268" y="267"/>
                    <a:pt x="286" y="263"/>
                  </a:cubicBezTo>
                  <a:cubicBezTo>
                    <a:pt x="322" y="239"/>
                    <a:pt x="346" y="179"/>
                    <a:pt x="334" y="156"/>
                  </a:cubicBezTo>
                  <a:cubicBezTo>
                    <a:pt x="286" y="37"/>
                    <a:pt x="179"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35"/>
            <p:cNvSpPr/>
            <p:nvPr/>
          </p:nvSpPr>
          <p:spPr>
            <a:xfrm>
              <a:off x="5407200" y="3807725"/>
              <a:ext cx="18800" cy="3325"/>
            </a:xfrm>
            <a:custGeom>
              <a:avLst/>
              <a:gdLst/>
              <a:ahLst/>
              <a:cxnLst/>
              <a:rect l="l" t="t" r="r" b="b"/>
              <a:pathLst>
                <a:path w="752" h="133" extrusionOk="0">
                  <a:moveTo>
                    <a:pt x="289" y="0"/>
                  </a:moveTo>
                  <a:cubicBezTo>
                    <a:pt x="222" y="0"/>
                    <a:pt x="154" y="3"/>
                    <a:pt x="85" y="3"/>
                  </a:cubicBezTo>
                  <a:cubicBezTo>
                    <a:pt x="57" y="3"/>
                    <a:pt x="29" y="2"/>
                    <a:pt x="1" y="1"/>
                  </a:cubicBezTo>
                  <a:lnTo>
                    <a:pt x="1" y="1"/>
                  </a:lnTo>
                  <a:cubicBezTo>
                    <a:pt x="114" y="108"/>
                    <a:pt x="239" y="132"/>
                    <a:pt x="367" y="132"/>
                  </a:cubicBezTo>
                  <a:cubicBezTo>
                    <a:pt x="469" y="132"/>
                    <a:pt x="574" y="117"/>
                    <a:pt x="675" y="117"/>
                  </a:cubicBezTo>
                  <a:cubicBezTo>
                    <a:pt x="701" y="117"/>
                    <a:pt x="726" y="118"/>
                    <a:pt x="751" y="120"/>
                  </a:cubicBezTo>
                  <a:cubicBezTo>
                    <a:pt x="602" y="16"/>
                    <a:pt x="448"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35"/>
            <p:cNvSpPr/>
            <p:nvPr/>
          </p:nvSpPr>
          <p:spPr>
            <a:xfrm>
              <a:off x="5432225" y="3811200"/>
              <a:ext cx="15800" cy="3300"/>
            </a:xfrm>
            <a:custGeom>
              <a:avLst/>
              <a:gdLst/>
              <a:ahLst/>
              <a:cxnLst/>
              <a:rect l="l" t="t" r="r" b="b"/>
              <a:pathLst>
                <a:path w="632" h="132" extrusionOk="0">
                  <a:moveTo>
                    <a:pt x="281" y="1"/>
                  </a:moveTo>
                  <a:cubicBezTo>
                    <a:pt x="190" y="1"/>
                    <a:pt x="95" y="12"/>
                    <a:pt x="0" y="17"/>
                  </a:cubicBezTo>
                  <a:cubicBezTo>
                    <a:pt x="99" y="109"/>
                    <a:pt x="207" y="132"/>
                    <a:pt x="318" y="132"/>
                  </a:cubicBezTo>
                  <a:cubicBezTo>
                    <a:pt x="421" y="132"/>
                    <a:pt x="528" y="112"/>
                    <a:pt x="631" y="112"/>
                  </a:cubicBezTo>
                  <a:cubicBezTo>
                    <a:pt x="527" y="22"/>
                    <a:pt x="408" y="1"/>
                    <a:pt x="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35"/>
            <p:cNvSpPr/>
            <p:nvPr/>
          </p:nvSpPr>
          <p:spPr>
            <a:xfrm>
              <a:off x="5708450" y="3843525"/>
              <a:ext cx="12225" cy="3350"/>
            </a:xfrm>
            <a:custGeom>
              <a:avLst/>
              <a:gdLst/>
              <a:ahLst/>
              <a:cxnLst/>
              <a:rect l="l" t="t" r="r" b="b"/>
              <a:pathLst>
                <a:path w="489" h="134" extrusionOk="0">
                  <a:moveTo>
                    <a:pt x="215" y="0"/>
                  </a:moveTo>
                  <a:cubicBezTo>
                    <a:pt x="145" y="0"/>
                    <a:pt x="73" y="12"/>
                    <a:pt x="0" y="22"/>
                  </a:cubicBezTo>
                  <a:cubicBezTo>
                    <a:pt x="83" y="112"/>
                    <a:pt x="178" y="133"/>
                    <a:pt x="276" y="133"/>
                  </a:cubicBezTo>
                  <a:cubicBezTo>
                    <a:pt x="346" y="133"/>
                    <a:pt x="418" y="122"/>
                    <a:pt x="488" y="117"/>
                  </a:cubicBezTo>
                  <a:cubicBezTo>
                    <a:pt x="411" y="25"/>
                    <a:pt x="316"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35"/>
            <p:cNvSpPr/>
            <p:nvPr/>
          </p:nvSpPr>
          <p:spPr>
            <a:xfrm>
              <a:off x="5381900" y="3775000"/>
              <a:ext cx="10450" cy="3525"/>
            </a:xfrm>
            <a:custGeom>
              <a:avLst/>
              <a:gdLst/>
              <a:ahLst/>
              <a:cxnLst/>
              <a:rect l="l" t="t" r="r" b="b"/>
              <a:pathLst>
                <a:path w="418" h="141" extrusionOk="0">
                  <a:moveTo>
                    <a:pt x="1" y="0"/>
                  </a:moveTo>
                  <a:lnTo>
                    <a:pt x="1" y="0"/>
                  </a:lnTo>
                  <a:cubicBezTo>
                    <a:pt x="72" y="96"/>
                    <a:pt x="141" y="140"/>
                    <a:pt x="209" y="140"/>
                  </a:cubicBezTo>
                  <a:cubicBezTo>
                    <a:pt x="278" y="140"/>
                    <a:pt x="346" y="96"/>
                    <a:pt x="418" y="12"/>
                  </a:cubicBezTo>
                  <a:cubicBezTo>
                    <a:pt x="275" y="12"/>
                    <a:pt x="144"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35"/>
            <p:cNvSpPr/>
            <p:nvPr/>
          </p:nvSpPr>
          <p:spPr>
            <a:xfrm>
              <a:off x="5582525" y="3767975"/>
              <a:ext cx="11350" cy="3300"/>
            </a:xfrm>
            <a:custGeom>
              <a:avLst/>
              <a:gdLst/>
              <a:ahLst/>
              <a:cxnLst/>
              <a:rect l="l" t="t" r="r" b="b"/>
              <a:pathLst>
                <a:path w="454" h="132" extrusionOk="0">
                  <a:moveTo>
                    <a:pt x="138" y="1"/>
                  </a:moveTo>
                  <a:cubicBezTo>
                    <a:pt x="93" y="1"/>
                    <a:pt x="47" y="4"/>
                    <a:pt x="1" y="8"/>
                  </a:cubicBezTo>
                  <a:cubicBezTo>
                    <a:pt x="92" y="108"/>
                    <a:pt x="212" y="132"/>
                    <a:pt x="338" y="132"/>
                  </a:cubicBezTo>
                  <a:cubicBezTo>
                    <a:pt x="376" y="132"/>
                    <a:pt x="415" y="129"/>
                    <a:pt x="453" y="127"/>
                  </a:cubicBezTo>
                  <a:cubicBezTo>
                    <a:pt x="367" y="23"/>
                    <a:pt x="256" y="1"/>
                    <a:pt x="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35"/>
            <p:cNvSpPr/>
            <p:nvPr/>
          </p:nvSpPr>
          <p:spPr>
            <a:xfrm>
              <a:off x="5253925" y="3702375"/>
              <a:ext cx="81575" cy="22350"/>
            </a:xfrm>
            <a:custGeom>
              <a:avLst/>
              <a:gdLst/>
              <a:ahLst/>
              <a:cxnLst/>
              <a:rect l="l" t="t" r="r" b="b"/>
              <a:pathLst>
                <a:path w="3263" h="894" extrusionOk="0">
                  <a:moveTo>
                    <a:pt x="95" y="0"/>
                  </a:moveTo>
                  <a:cubicBezTo>
                    <a:pt x="84" y="24"/>
                    <a:pt x="60" y="72"/>
                    <a:pt x="24" y="84"/>
                  </a:cubicBezTo>
                  <a:cubicBezTo>
                    <a:pt x="0" y="167"/>
                    <a:pt x="24" y="238"/>
                    <a:pt x="60" y="310"/>
                  </a:cubicBezTo>
                  <a:cubicBezTo>
                    <a:pt x="738" y="584"/>
                    <a:pt x="1465" y="619"/>
                    <a:pt x="2167" y="786"/>
                  </a:cubicBezTo>
                  <a:cubicBezTo>
                    <a:pt x="2393" y="795"/>
                    <a:pt x="2605" y="893"/>
                    <a:pt x="2835" y="893"/>
                  </a:cubicBezTo>
                  <a:cubicBezTo>
                    <a:pt x="2908" y="893"/>
                    <a:pt x="2983" y="883"/>
                    <a:pt x="3060" y="858"/>
                  </a:cubicBezTo>
                  <a:cubicBezTo>
                    <a:pt x="3179" y="822"/>
                    <a:pt x="3263" y="774"/>
                    <a:pt x="3239" y="619"/>
                  </a:cubicBezTo>
                  <a:cubicBezTo>
                    <a:pt x="3060" y="560"/>
                    <a:pt x="2834" y="643"/>
                    <a:pt x="2679" y="465"/>
                  </a:cubicBezTo>
                  <a:cubicBezTo>
                    <a:pt x="2191" y="429"/>
                    <a:pt x="1703" y="346"/>
                    <a:pt x="1238" y="179"/>
                  </a:cubicBezTo>
                  <a:cubicBezTo>
                    <a:pt x="1191" y="124"/>
                    <a:pt x="1139" y="97"/>
                    <a:pt x="1084" y="97"/>
                  </a:cubicBezTo>
                  <a:cubicBezTo>
                    <a:pt x="1042" y="97"/>
                    <a:pt x="999" y="113"/>
                    <a:pt x="953" y="143"/>
                  </a:cubicBezTo>
                  <a:cubicBezTo>
                    <a:pt x="914" y="149"/>
                    <a:pt x="877" y="152"/>
                    <a:pt x="840" y="152"/>
                  </a:cubicBezTo>
                  <a:cubicBezTo>
                    <a:pt x="578" y="152"/>
                    <a:pt x="346" y="21"/>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35"/>
            <p:cNvSpPr/>
            <p:nvPr/>
          </p:nvSpPr>
          <p:spPr>
            <a:xfrm>
              <a:off x="5327725" y="3723700"/>
              <a:ext cx="37850" cy="12025"/>
            </a:xfrm>
            <a:custGeom>
              <a:avLst/>
              <a:gdLst/>
              <a:ahLst/>
              <a:cxnLst/>
              <a:rect l="l" t="t" r="r" b="b"/>
              <a:pathLst>
                <a:path w="1514" h="481" extrusionOk="0">
                  <a:moveTo>
                    <a:pt x="769" y="0"/>
                  </a:moveTo>
                  <a:cubicBezTo>
                    <a:pt x="755" y="0"/>
                    <a:pt x="741" y="2"/>
                    <a:pt x="727" y="5"/>
                  </a:cubicBezTo>
                  <a:cubicBezTo>
                    <a:pt x="608" y="52"/>
                    <a:pt x="477" y="28"/>
                    <a:pt x="358" y="40"/>
                  </a:cubicBezTo>
                  <a:cubicBezTo>
                    <a:pt x="227" y="100"/>
                    <a:pt x="1" y="64"/>
                    <a:pt x="49" y="326"/>
                  </a:cubicBezTo>
                  <a:cubicBezTo>
                    <a:pt x="501" y="362"/>
                    <a:pt x="977" y="421"/>
                    <a:pt x="1454" y="481"/>
                  </a:cubicBezTo>
                  <a:cubicBezTo>
                    <a:pt x="1513" y="421"/>
                    <a:pt x="1513" y="386"/>
                    <a:pt x="1477" y="314"/>
                  </a:cubicBezTo>
                  <a:cubicBezTo>
                    <a:pt x="1442" y="304"/>
                    <a:pt x="1404" y="301"/>
                    <a:pt x="1364" y="301"/>
                  </a:cubicBezTo>
                  <a:cubicBezTo>
                    <a:pt x="1298" y="301"/>
                    <a:pt x="1229" y="310"/>
                    <a:pt x="1163" y="310"/>
                  </a:cubicBezTo>
                  <a:cubicBezTo>
                    <a:pt x="1029" y="310"/>
                    <a:pt x="914" y="274"/>
                    <a:pt x="894" y="52"/>
                  </a:cubicBezTo>
                  <a:cubicBezTo>
                    <a:pt x="858" y="16"/>
                    <a:pt x="814" y="0"/>
                    <a:pt x="7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35"/>
            <p:cNvSpPr/>
            <p:nvPr/>
          </p:nvSpPr>
          <p:spPr>
            <a:xfrm>
              <a:off x="5317025" y="3718650"/>
              <a:ext cx="25925" cy="13375"/>
            </a:xfrm>
            <a:custGeom>
              <a:avLst/>
              <a:gdLst/>
              <a:ahLst/>
              <a:cxnLst/>
              <a:rect l="l" t="t" r="r" b="b"/>
              <a:pathLst>
                <a:path w="1037" h="535" extrusionOk="0">
                  <a:moveTo>
                    <a:pt x="788" y="0"/>
                  </a:moveTo>
                  <a:cubicBezTo>
                    <a:pt x="764" y="0"/>
                    <a:pt x="739" y="2"/>
                    <a:pt x="715" y="4"/>
                  </a:cubicBezTo>
                  <a:cubicBezTo>
                    <a:pt x="655" y="52"/>
                    <a:pt x="608" y="88"/>
                    <a:pt x="560" y="135"/>
                  </a:cubicBezTo>
                  <a:cubicBezTo>
                    <a:pt x="477" y="207"/>
                    <a:pt x="358" y="183"/>
                    <a:pt x="250" y="230"/>
                  </a:cubicBezTo>
                  <a:cubicBezTo>
                    <a:pt x="143" y="254"/>
                    <a:pt x="36" y="302"/>
                    <a:pt x="0" y="421"/>
                  </a:cubicBezTo>
                  <a:cubicBezTo>
                    <a:pt x="94" y="514"/>
                    <a:pt x="205" y="535"/>
                    <a:pt x="317" y="535"/>
                  </a:cubicBezTo>
                  <a:cubicBezTo>
                    <a:pt x="362" y="535"/>
                    <a:pt x="408" y="531"/>
                    <a:pt x="453" y="528"/>
                  </a:cubicBezTo>
                  <a:cubicBezTo>
                    <a:pt x="560" y="349"/>
                    <a:pt x="750" y="397"/>
                    <a:pt x="905" y="361"/>
                  </a:cubicBezTo>
                  <a:cubicBezTo>
                    <a:pt x="953" y="314"/>
                    <a:pt x="977" y="266"/>
                    <a:pt x="989" y="254"/>
                  </a:cubicBezTo>
                  <a:cubicBezTo>
                    <a:pt x="1024" y="195"/>
                    <a:pt x="1036" y="147"/>
                    <a:pt x="1036" y="88"/>
                  </a:cubicBezTo>
                  <a:cubicBezTo>
                    <a:pt x="970" y="21"/>
                    <a:pt x="882" y="0"/>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35"/>
            <p:cNvSpPr/>
            <p:nvPr/>
          </p:nvSpPr>
          <p:spPr>
            <a:xfrm>
              <a:off x="5364050" y="3731850"/>
              <a:ext cx="21450" cy="7750"/>
            </a:xfrm>
            <a:custGeom>
              <a:avLst/>
              <a:gdLst/>
              <a:ahLst/>
              <a:cxnLst/>
              <a:rect l="l" t="t" r="r" b="b"/>
              <a:pathLst>
                <a:path w="858" h="310" extrusionOk="0">
                  <a:moveTo>
                    <a:pt x="1" y="0"/>
                  </a:moveTo>
                  <a:lnTo>
                    <a:pt x="1" y="155"/>
                  </a:lnTo>
                  <a:cubicBezTo>
                    <a:pt x="143" y="256"/>
                    <a:pt x="286" y="310"/>
                    <a:pt x="429" y="310"/>
                  </a:cubicBezTo>
                  <a:cubicBezTo>
                    <a:pt x="572" y="310"/>
                    <a:pt x="715" y="256"/>
                    <a:pt x="858" y="143"/>
                  </a:cubicBezTo>
                  <a:cubicBezTo>
                    <a:pt x="810" y="141"/>
                    <a:pt x="762" y="141"/>
                    <a:pt x="714" y="141"/>
                  </a:cubicBezTo>
                  <a:cubicBezTo>
                    <a:pt x="690" y="141"/>
                    <a:pt x="666" y="141"/>
                    <a:pt x="642" y="141"/>
                  </a:cubicBezTo>
                  <a:cubicBezTo>
                    <a:pt x="425" y="141"/>
                    <a:pt x="206" y="13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35"/>
            <p:cNvSpPr/>
            <p:nvPr/>
          </p:nvSpPr>
          <p:spPr>
            <a:xfrm>
              <a:off x="5219400" y="3699100"/>
              <a:ext cx="22625" cy="8100"/>
            </a:xfrm>
            <a:custGeom>
              <a:avLst/>
              <a:gdLst/>
              <a:ahLst/>
              <a:cxnLst/>
              <a:rect l="l" t="t" r="r" b="b"/>
              <a:pathLst>
                <a:path w="905" h="324" extrusionOk="0">
                  <a:moveTo>
                    <a:pt x="48" y="0"/>
                  </a:moveTo>
                  <a:cubicBezTo>
                    <a:pt x="0" y="72"/>
                    <a:pt x="0" y="143"/>
                    <a:pt x="48" y="203"/>
                  </a:cubicBezTo>
                  <a:cubicBezTo>
                    <a:pt x="175" y="288"/>
                    <a:pt x="303" y="323"/>
                    <a:pt x="433" y="323"/>
                  </a:cubicBezTo>
                  <a:cubicBezTo>
                    <a:pt x="556" y="323"/>
                    <a:pt x="682" y="291"/>
                    <a:pt x="810" y="238"/>
                  </a:cubicBezTo>
                  <a:cubicBezTo>
                    <a:pt x="881" y="191"/>
                    <a:pt x="905" y="119"/>
                    <a:pt x="893" y="36"/>
                  </a:cubicBezTo>
                  <a:lnTo>
                    <a:pt x="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35"/>
            <p:cNvSpPr/>
            <p:nvPr/>
          </p:nvSpPr>
          <p:spPr>
            <a:xfrm>
              <a:off x="5241725" y="3698725"/>
              <a:ext cx="14600" cy="8050"/>
            </a:xfrm>
            <a:custGeom>
              <a:avLst/>
              <a:gdLst/>
              <a:ahLst/>
              <a:cxnLst/>
              <a:rect l="l" t="t" r="r" b="b"/>
              <a:pathLst>
                <a:path w="584" h="322" extrusionOk="0">
                  <a:moveTo>
                    <a:pt x="97" y="0"/>
                  </a:moveTo>
                  <a:cubicBezTo>
                    <a:pt x="74" y="0"/>
                    <a:pt x="54" y="9"/>
                    <a:pt x="36" y="27"/>
                  </a:cubicBezTo>
                  <a:lnTo>
                    <a:pt x="0" y="87"/>
                  </a:lnTo>
                  <a:cubicBezTo>
                    <a:pt x="0" y="111"/>
                    <a:pt x="12" y="158"/>
                    <a:pt x="12" y="206"/>
                  </a:cubicBezTo>
                  <a:lnTo>
                    <a:pt x="95" y="277"/>
                  </a:lnTo>
                  <a:cubicBezTo>
                    <a:pt x="168" y="306"/>
                    <a:pt x="236" y="321"/>
                    <a:pt x="302" y="321"/>
                  </a:cubicBezTo>
                  <a:cubicBezTo>
                    <a:pt x="399" y="321"/>
                    <a:pt x="491" y="289"/>
                    <a:pt x="583" y="218"/>
                  </a:cubicBezTo>
                  <a:lnTo>
                    <a:pt x="583" y="158"/>
                  </a:lnTo>
                  <a:lnTo>
                    <a:pt x="583" y="99"/>
                  </a:lnTo>
                  <a:lnTo>
                    <a:pt x="583" y="39"/>
                  </a:lnTo>
                  <a:cubicBezTo>
                    <a:pt x="536" y="39"/>
                    <a:pt x="488" y="27"/>
                    <a:pt x="453" y="27"/>
                  </a:cubicBezTo>
                  <a:lnTo>
                    <a:pt x="167" y="27"/>
                  </a:lnTo>
                  <a:cubicBezTo>
                    <a:pt x="143" y="9"/>
                    <a:pt x="119" y="0"/>
                    <a:pt x="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35"/>
            <p:cNvSpPr/>
            <p:nvPr/>
          </p:nvSpPr>
          <p:spPr>
            <a:xfrm>
              <a:off x="5339350" y="3720225"/>
              <a:ext cx="12225" cy="6150"/>
            </a:xfrm>
            <a:custGeom>
              <a:avLst/>
              <a:gdLst/>
              <a:ahLst/>
              <a:cxnLst/>
              <a:rect l="l" t="t" r="r" b="b"/>
              <a:pathLst>
                <a:path w="489" h="246" extrusionOk="0">
                  <a:moveTo>
                    <a:pt x="155" y="1"/>
                  </a:moveTo>
                  <a:cubicBezTo>
                    <a:pt x="72" y="48"/>
                    <a:pt x="12" y="108"/>
                    <a:pt x="0" y="203"/>
                  </a:cubicBezTo>
                  <a:cubicBezTo>
                    <a:pt x="38" y="230"/>
                    <a:pt x="79" y="245"/>
                    <a:pt x="120" y="245"/>
                  </a:cubicBezTo>
                  <a:cubicBezTo>
                    <a:pt x="168" y="245"/>
                    <a:pt x="217" y="224"/>
                    <a:pt x="262" y="179"/>
                  </a:cubicBezTo>
                  <a:lnTo>
                    <a:pt x="429" y="179"/>
                  </a:lnTo>
                  <a:cubicBezTo>
                    <a:pt x="488" y="132"/>
                    <a:pt x="477" y="108"/>
                    <a:pt x="417" y="60"/>
                  </a:cubicBezTo>
                  <a:cubicBezTo>
                    <a:pt x="334" y="48"/>
                    <a:pt x="250" y="13"/>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35"/>
            <p:cNvSpPr/>
            <p:nvPr/>
          </p:nvSpPr>
          <p:spPr>
            <a:xfrm>
              <a:off x="5212850" y="3696125"/>
              <a:ext cx="7750" cy="7525"/>
            </a:xfrm>
            <a:custGeom>
              <a:avLst/>
              <a:gdLst/>
              <a:ahLst/>
              <a:cxnLst/>
              <a:rect l="l" t="t" r="r" b="b"/>
              <a:pathLst>
                <a:path w="310" h="301" extrusionOk="0">
                  <a:moveTo>
                    <a:pt x="24" y="0"/>
                  </a:moveTo>
                  <a:cubicBezTo>
                    <a:pt x="12" y="36"/>
                    <a:pt x="0" y="84"/>
                    <a:pt x="12" y="131"/>
                  </a:cubicBezTo>
                  <a:cubicBezTo>
                    <a:pt x="61" y="213"/>
                    <a:pt x="105" y="301"/>
                    <a:pt x="182" y="301"/>
                  </a:cubicBezTo>
                  <a:cubicBezTo>
                    <a:pt x="216" y="301"/>
                    <a:pt x="258" y="283"/>
                    <a:pt x="310" y="238"/>
                  </a:cubicBezTo>
                  <a:lnTo>
                    <a:pt x="310" y="179"/>
                  </a:lnTo>
                  <a:lnTo>
                    <a:pt x="310" y="119"/>
                  </a:lnTo>
                  <a:cubicBezTo>
                    <a:pt x="250" y="0"/>
                    <a:pt x="143"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35"/>
            <p:cNvSpPr/>
            <p:nvPr/>
          </p:nvSpPr>
          <p:spPr>
            <a:xfrm>
              <a:off x="5355725" y="3725300"/>
              <a:ext cx="5375" cy="2925"/>
            </a:xfrm>
            <a:custGeom>
              <a:avLst/>
              <a:gdLst/>
              <a:ahLst/>
              <a:cxnLst/>
              <a:rect l="l" t="t" r="r" b="b"/>
              <a:pathLst>
                <a:path w="215" h="117" extrusionOk="0">
                  <a:moveTo>
                    <a:pt x="60" y="0"/>
                  </a:moveTo>
                  <a:cubicBezTo>
                    <a:pt x="0" y="36"/>
                    <a:pt x="0" y="83"/>
                    <a:pt x="60" y="107"/>
                  </a:cubicBezTo>
                  <a:cubicBezTo>
                    <a:pt x="91" y="107"/>
                    <a:pt x="126" y="117"/>
                    <a:pt x="154" y="117"/>
                  </a:cubicBezTo>
                  <a:cubicBezTo>
                    <a:pt x="189" y="117"/>
                    <a:pt x="214" y="102"/>
                    <a:pt x="214" y="36"/>
                  </a:cubicBezTo>
                  <a:cubicBezTo>
                    <a:pt x="214" y="24"/>
                    <a:pt x="119"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35"/>
            <p:cNvSpPr/>
            <p:nvPr/>
          </p:nvSpPr>
          <p:spPr>
            <a:xfrm>
              <a:off x="5349175" y="3721725"/>
              <a:ext cx="4175" cy="3600"/>
            </a:xfrm>
            <a:custGeom>
              <a:avLst/>
              <a:gdLst/>
              <a:ahLst/>
              <a:cxnLst/>
              <a:rect l="l" t="t" r="r" b="b"/>
              <a:pathLst>
                <a:path w="167" h="144" extrusionOk="0">
                  <a:moveTo>
                    <a:pt x="155" y="0"/>
                  </a:moveTo>
                  <a:cubicBezTo>
                    <a:pt x="107" y="0"/>
                    <a:pt x="48" y="12"/>
                    <a:pt x="0" y="12"/>
                  </a:cubicBezTo>
                  <a:cubicBezTo>
                    <a:pt x="24" y="48"/>
                    <a:pt x="24" y="84"/>
                    <a:pt x="24" y="131"/>
                  </a:cubicBezTo>
                  <a:cubicBezTo>
                    <a:pt x="64" y="131"/>
                    <a:pt x="93" y="126"/>
                    <a:pt x="122" y="126"/>
                  </a:cubicBezTo>
                  <a:cubicBezTo>
                    <a:pt x="133" y="126"/>
                    <a:pt x="144" y="127"/>
                    <a:pt x="155" y="129"/>
                  </a:cubicBezTo>
                  <a:lnTo>
                    <a:pt x="155" y="129"/>
                  </a:lnTo>
                  <a:lnTo>
                    <a:pt x="155" y="0"/>
                  </a:lnTo>
                  <a:close/>
                  <a:moveTo>
                    <a:pt x="155" y="129"/>
                  </a:moveTo>
                  <a:lnTo>
                    <a:pt x="155" y="143"/>
                  </a:lnTo>
                  <a:lnTo>
                    <a:pt x="167" y="131"/>
                  </a:lnTo>
                  <a:cubicBezTo>
                    <a:pt x="163" y="130"/>
                    <a:pt x="159" y="129"/>
                    <a:pt x="155"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35"/>
            <p:cNvSpPr/>
            <p:nvPr/>
          </p:nvSpPr>
          <p:spPr>
            <a:xfrm>
              <a:off x="5353325" y="3724700"/>
              <a:ext cx="3900" cy="3300"/>
            </a:xfrm>
            <a:custGeom>
              <a:avLst/>
              <a:gdLst/>
              <a:ahLst/>
              <a:cxnLst/>
              <a:rect l="l" t="t" r="r" b="b"/>
              <a:pathLst>
                <a:path w="156" h="132" extrusionOk="0">
                  <a:moveTo>
                    <a:pt x="13" y="0"/>
                  </a:moveTo>
                  <a:lnTo>
                    <a:pt x="1" y="12"/>
                  </a:lnTo>
                  <a:cubicBezTo>
                    <a:pt x="6" y="12"/>
                    <a:pt x="12" y="12"/>
                    <a:pt x="17" y="13"/>
                  </a:cubicBezTo>
                  <a:lnTo>
                    <a:pt x="17" y="13"/>
                  </a:lnTo>
                  <a:cubicBezTo>
                    <a:pt x="16" y="9"/>
                    <a:pt x="14" y="4"/>
                    <a:pt x="13" y="0"/>
                  </a:cubicBezTo>
                  <a:close/>
                  <a:moveTo>
                    <a:pt x="17" y="13"/>
                  </a:moveTo>
                  <a:cubicBezTo>
                    <a:pt x="41" y="77"/>
                    <a:pt x="77" y="120"/>
                    <a:pt x="156" y="131"/>
                  </a:cubicBezTo>
                  <a:lnTo>
                    <a:pt x="156" y="24"/>
                  </a:lnTo>
                  <a:cubicBezTo>
                    <a:pt x="103" y="24"/>
                    <a:pt x="60" y="15"/>
                    <a:pt x="17"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35"/>
            <p:cNvSpPr/>
            <p:nvPr/>
          </p:nvSpPr>
          <p:spPr>
            <a:xfrm>
              <a:off x="5204200" y="3699400"/>
              <a:ext cx="106000" cy="25200"/>
            </a:xfrm>
            <a:custGeom>
              <a:avLst/>
              <a:gdLst/>
              <a:ahLst/>
              <a:cxnLst/>
              <a:rect l="l" t="t" r="r" b="b"/>
              <a:pathLst>
                <a:path w="4240" h="1008" extrusionOk="0">
                  <a:moveTo>
                    <a:pt x="358" y="0"/>
                  </a:moveTo>
                  <a:cubicBezTo>
                    <a:pt x="310" y="0"/>
                    <a:pt x="263" y="12"/>
                    <a:pt x="203" y="24"/>
                  </a:cubicBezTo>
                  <a:cubicBezTo>
                    <a:pt x="13" y="286"/>
                    <a:pt x="1" y="477"/>
                    <a:pt x="382" y="524"/>
                  </a:cubicBezTo>
                  <a:cubicBezTo>
                    <a:pt x="513" y="536"/>
                    <a:pt x="656" y="584"/>
                    <a:pt x="787" y="607"/>
                  </a:cubicBezTo>
                  <a:cubicBezTo>
                    <a:pt x="876" y="658"/>
                    <a:pt x="967" y="669"/>
                    <a:pt x="1059" y="669"/>
                  </a:cubicBezTo>
                  <a:cubicBezTo>
                    <a:pt x="1132" y="669"/>
                    <a:pt x="1204" y="662"/>
                    <a:pt x="1276" y="662"/>
                  </a:cubicBezTo>
                  <a:cubicBezTo>
                    <a:pt x="1308" y="662"/>
                    <a:pt x="1339" y="663"/>
                    <a:pt x="1370" y="667"/>
                  </a:cubicBezTo>
                  <a:cubicBezTo>
                    <a:pt x="1799" y="703"/>
                    <a:pt x="2192" y="881"/>
                    <a:pt x="2620" y="881"/>
                  </a:cubicBezTo>
                  <a:cubicBezTo>
                    <a:pt x="2989" y="893"/>
                    <a:pt x="3347" y="953"/>
                    <a:pt x="3716" y="977"/>
                  </a:cubicBezTo>
                  <a:cubicBezTo>
                    <a:pt x="3784" y="999"/>
                    <a:pt x="3856" y="1008"/>
                    <a:pt x="3928" y="1008"/>
                  </a:cubicBezTo>
                  <a:cubicBezTo>
                    <a:pt x="3969" y="1008"/>
                    <a:pt x="4010" y="1005"/>
                    <a:pt x="4049" y="1000"/>
                  </a:cubicBezTo>
                  <a:cubicBezTo>
                    <a:pt x="4156" y="953"/>
                    <a:pt x="4240" y="893"/>
                    <a:pt x="4228" y="762"/>
                  </a:cubicBezTo>
                  <a:lnTo>
                    <a:pt x="2084" y="310"/>
                  </a:lnTo>
                  <a:cubicBezTo>
                    <a:pt x="2016" y="237"/>
                    <a:pt x="1934" y="225"/>
                    <a:pt x="1849" y="225"/>
                  </a:cubicBezTo>
                  <a:cubicBezTo>
                    <a:pt x="1812" y="225"/>
                    <a:pt x="1774" y="228"/>
                    <a:pt x="1737" y="228"/>
                  </a:cubicBezTo>
                  <a:cubicBezTo>
                    <a:pt x="1652" y="228"/>
                    <a:pt x="1569" y="216"/>
                    <a:pt x="1501" y="143"/>
                  </a:cubicBezTo>
                  <a:lnTo>
                    <a:pt x="1501" y="143"/>
                  </a:lnTo>
                  <a:lnTo>
                    <a:pt x="1513" y="167"/>
                  </a:lnTo>
                  <a:cubicBezTo>
                    <a:pt x="1423" y="174"/>
                    <a:pt x="1335" y="178"/>
                    <a:pt x="1248" y="178"/>
                  </a:cubicBezTo>
                  <a:cubicBezTo>
                    <a:pt x="1048" y="178"/>
                    <a:pt x="855" y="157"/>
                    <a:pt x="656" y="107"/>
                  </a:cubicBezTo>
                  <a:cubicBezTo>
                    <a:pt x="643" y="109"/>
                    <a:pt x="631" y="109"/>
                    <a:pt x="620" y="109"/>
                  </a:cubicBezTo>
                  <a:cubicBezTo>
                    <a:pt x="517" y="109"/>
                    <a:pt x="433" y="64"/>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35"/>
            <p:cNvSpPr/>
            <p:nvPr/>
          </p:nvSpPr>
          <p:spPr>
            <a:xfrm>
              <a:off x="5177425" y="3713975"/>
              <a:ext cx="10725" cy="10750"/>
            </a:xfrm>
            <a:custGeom>
              <a:avLst/>
              <a:gdLst/>
              <a:ahLst/>
              <a:cxnLst/>
              <a:rect l="l" t="t" r="r" b="b"/>
              <a:pathLst>
                <a:path w="429" h="430" extrusionOk="0">
                  <a:moveTo>
                    <a:pt x="143" y="1"/>
                  </a:moveTo>
                  <a:cubicBezTo>
                    <a:pt x="72" y="132"/>
                    <a:pt x="0" y="251"/>
                    <a:pt x="24" y="417"/>
                  </a:cubicBezTo>
                  <a:cubicBezTo>
                    <a:pt x="72" y="429"/>
                    <a:pt x="107" y="429"/>
                    <a:pt x="143" y="429"/>
                  </a:cubicBezTo>
                  <a:cubicBezTo>
                    <a:pt x="191" y="275"/>
                    <a:pt x="429" y="144"/>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35"/>
            <p:cNvSpPr/>
            <p:nvPr/>
          </p:nvSpPr>
          <p:spPr>
            <a:xfrm>
              <a:off x="5747725" y="3767850"/>
              <a:ext cx="22350" cy="3950"/>
            </a:xfrm>
            <a:custGeom>
              <a:avLst/>
              <a:gdLst/>
              <a:ahLst/>
              <a:cxnLst/>
              <a:rect l="l" t="t" r="r" b="b"/>
              <a:pathLst>
                <a:path w="894" h="158" extrusionOk="0">
                  <a:moveTo>
                    <a:pt x="572" y="1"/>
                  </a:moveTo>
                  <a:cubicBezTo>
                    <a:pt x="394" y="1"/>
                    <a:pt x="191" y="13"/>
                    <a:pt x="1" y="13"/>
                  </a:cubicBezTo>
                  <a:cubicBezTo>
                    <a:pt x="140" y="129"/>
                    <a:pt x="285" y="157"/>
                    <a:pt x="431" y="157"/>
                  </a:cubicBezTo>
                  <a:cubicBezTo>
                    <a:pt x="572" y="157"/>
                    <a:pt x="713" y="131"/>
                    <a:pt x="853" y="131"/>
                  </a:cubicBezTo>
                  <a:cubicBezTo>
                    <a:pt x="867" y="131"/>
                    <a:pt x="880" y="131"/>
                    <a:pt x="894" y="132"/>
                  </a:cubicBezTo>
                  <a:cubicBezTo>
                    <a:pt x="787" y="84"/>
                    <a:pt x="691" y="48"/>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35"/>
            <p:cNvSpPr/>
            <p:nvPr/>
          </p:nvSpPr>
          <p:spPr>
            <a:xfrm>
              <a:off x="5678675" y="3757475"/>
              <a:ext cx="8050" cy="2875"/>
            </a:xfrm>
            <a:custGeom>
              <a:avLst/>
              <a:gdLst/>
              <a:ahLst/>
              <a:cxnLst/>
              <a:rect l="l" t="t" r="r" b="b"/>
              <a:pathLst>
                <a:path w="322" h="115" extrusionOk="0">
                  <a:moveTo>
                    <a:pt x="102" y="1"/>
                  </a:moveTo>
                  <a:cubicBezTo>
                    <a:pt x="70" y="1"/>
                    <a:pt x="36" y="4"/>
                    <a:pt x="0" y="11"/>
                  </a:cubicBezTo>
                  <a:cubicBezTo>
                    <a:pt x="64" y="84"/>
                    <a:pt x="142" y="115"/>
                    <a:pt x="233" y="115"/>
                  </a:cubicBezTo>
                  <a:cubicBezTo>
                    <a:pt x="261" y="115"/>
                    <a:pt x="291" y="112"/>
                    <a:pt x="322" y="106"/>
                  </a:cubicBezTo>
                  <a:cubicBezTo>
                    <a:pt x="261" y="28"/>
                    <a:pt x="188"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35"/>
            <p:cNvSpPr/>
            <p:nvPr/>
          </p:nvSpPr>
          <p:spPr>
            <a:xfrm>
              <a:off x="5651000" y="3746125"/>
              <a:ext cx="4175" cy="3000"/>
            </a:xfrm>
            <a:custGeom>
              <a:avLst/>
              <a:gdLst/>
              <a:ahLst/>
              <a:cxnLst/>
              <a:rect l="l" t="t" r="r" b="b"/>
              <a:pathLst>
                <a:path w="167" h="120" extrusionOk="0">
                  <a:moveTo>
                    <a:pt x="0" y="1"/>
                  </a:moveTo>
                  <a:cubicBezTo>
                    <a:pt x="0" y="48"/>
                    <a:pt x="12" y="84"/>
                    <a:pt x="12" y="120"/>
                  </a:cubicBezTo>
                  <a:cubicBezTo>
                    <a:pt x="30" y="114"/>
                    <a:pt x="45" y="111"/>
                    <a:pt x="60" y="111"/>
                  </a:cubicBezTo>
                  <a:cubicBezTo>
                    <a:pt x="75" y="111"/>
                    <a:pt x="89" y="114"/>
                    <a:pt x="107" y="120"/>
                  </a:cubicBezTo>
                  <a:cubicBezTo>
                    <a:pt x="131" y="84"/>
                    <a:pt x="155"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35"/>
            <p:cNvSpPr/>
            <p:nvPr/>
          </p:nvSpPr>
          <p:spPr>
            <a:xfrm>
              <a:off x="5533125" y="3742700"/>
              <a:ext cx="14000" cy="7175"/>
            </a:xfrm>
            <a:custGeom>
              <a:avLst/>
              <a:gdLst/>
              <a:ahLst/>
              <a:cxnLst/>
              <a:rect l="l" t="t" r="r" b="b"/>
              <a:pathLst>
                <a:path w="560" h="287" extrusionOk="0">
                  <a:moveTo>
                    <a:pt x="241" y="0"/>
                  </a:moveTo>
                  <a:cubicBezTo>
                    <a:pt x="131" y="0"/>
                    <a:pt x="37" y="48"/>
                    <a:pt x="0" y="245"/>
                  </a:cubicBezTo>
                  <a:cubicBezTo>
                    <a:pt x="79" y="276"/>
                    <a:pt x="160" y="287"/>
                    <a:pt x="243" y="287"/>
                  </a:cubicBezTo>
                  <a:cubicBezTo>
                    <a:pt x="347" y="287"/>
                    <a:pt x="454" y="270"/>
                    <a:pt x="560" y="257"/>
                  </a:cubicBezTo>
                  <a:lnTo>
                    <a:pt x="560" y="42"/>
                  </a:lnTo>
                  <a:cubicBezTo>
                    <a:pt x="462" y="42"/>
                    <a:pt x="344" y="0"/>
                    <a:pt x="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35"/>
            <p:cNvSpPr/>
            <p:nvPr/>
          </p:nvSpPr>
          <p:spPr>
            <a:xfrm>
              <a:off x="5440850" y="3943475"/>
              <a:ext cx="67000" cy="9575"/>
            </a:xfrm>
            <a:custGeom>
              <a:avLst/>
              <a:gdLst/>
              <a:ahLst/>
              <a:cxnLst/>
              <a:rect l="l" t="t" r="r" b="b"/>
              <a:pathLst>
                <a:path w="2680" h="383" extrusionOk="0">
                  <a:moveTo>
                    <a:pt x="84" y="0"/>
                  </a:moveTo>
                  <a:lnTo>
                    <a:pt x="84" y="0"/>
                  </a:lnTo>
                  <a:cubicBezTo>
                    <a:pt x="0" y="119"/>
                    <a:pt x="0" y="215"/>
                    <a:pt x="119" y="322"/>
                  </a:cubicBezTo>
                  <a:cubicBezTo>
                    <a:pt x="309" y="367"/>
                    <a:pt x="498" y="382"/>
                    <a:pt x="687" y="382"/>
                  </a:cubicBezTo>
                  <a:cubicBezTo>
                    <a:pt x="1153" y="382"/>
                    <a:pt x="1618" y="286"/>
                    <a:pt x="2084" y="286"/>
                  </a:cubicBezTo>
                  <a:cubicBezTo>
                    <a:pt x="2263" y="191"/>
                    <a:pt x="2489" y="250"/>
                    <a:pt x="2679" y="143"/>
                  </a:cubicBezTo>
                  <a:lnTo>
                    <a:pt x="2679" y="84"/>
                  </a:lnTo>
                  <a:lnTo>
                    <a:pt x="2679" y="24"/>
                  </a:lnTo>
                  <a:cubicBezTo>
                    <a:pt x="1810" y="24"/>
                    <a:pt x="953"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35"/>
            <p:cNvSpPr/>
            <p:nvPr/>
          </p:nvSpPr>
          <p:spPr>
            <a:xfrm>
              <a:off x="5396500" y="3943775"/>
              <a:ext cx="46450" cy="8950"/>
            </a:xfrm>
            <a:custGeom>
              <a:avLst/>
              <a:gdLst/>
              <a:ahLst/>
              <a:cxnLst/>
              <a:rect l="l" t="t" r="r" b="b"/>
              <a:pathLst>
                <a:path w="1858" h="358" extrusionOk="0">
                  <a:moveTo>
                    <a:pt x="0" y="0"/>
                  </a:moveTo>
                  <a:lnTo>
                    <a:pt x="0" y="250"/>
                  </a:lnTo>
                  <a:cubicBezTo>
                    <a:pt x="152" y="336"/>
                    <a:pt x="310" y="358"/>
                    <a:pt x="470" y="358"/>
                  </a:cubicBezTo>
                  <a:cubicBezTo>
                    <a:pt x="631" y="358"/>
                    <a:pt x="794" y="336"/>
                    <a:pt x="954" y="336"/>
                  </a:cubicBezTo>
                  <a:cubicBezTo>
                    <a:pt x="1010" y="336"/>
                    <a:pt x="1065" y="339"/>
                    <a:pt x="1120" y="346"/>
                  </a:cubicBezTo>
                  <a:cubicBezTo>
                    <a:pt x="1156" y="340"/>
                    <a:pt x="1192" y="338"/>
                    <a:pt x="1228" y="338"/>
                  </a:cubicBezTo>
                  <a:cubicBezTo>
                    <a:pt x="1336" y="338"/>
                    <a:pt x="1444" y="356"/>
                    <a:pt x="1551" y="356"/>
                  </a:cubicBezTo>
                  <a:cubicBezTo>
                    <a:pt x="1655" y="356"/>
                    <a:pt x="1757" y="339"/>
                    <a:pt x="1858" y="274"/>
                  </a:cubicBezTo>
                  <a:lnTo>
                    <a:pt x="1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35"/>
            <p:cNvSpPr/>
            <p:nvPr/>
          </p:nvSpPr>
          <p:spPr>
            <a:xfrm>
              <a:off x="5416725" y="3922350"/>
              <a:ext cx="40525" cy="11575"/>
            </a:xfrm>
            <a:custGeom>
              <a:avLst/>
              <a:gdLst/>
              <a:ahLst/>
              <a:cxnLst/>
              <a:rect l="l" t="t" r="r" b="b"/>
              <a:pathLst>
                <a:path w="1621" h="463" extrusionOk="0">
                  <a:moveTo>
                    <a:pt x="1465" y="0"/>
                  </a:moveTo>
                  <a:cubicBezTo>
                    <a:pt x="1356" y="20"/>
                    <a:pt x="1243" y="26"/>
                    <a:pt x="1128" y="26"/>
                  </a:cubicBezTo>
                  <a:cubicBezTo>
                    <a:pt x="989" y="26"/>
                    <a:pt x="846" y="18"/>
                    <a:pt x="703" y="18"/>
                  </a:cubicBezTo>
                  <a:cubicBezTo>
                    <a:pt x="478" y="18"/>
                    <a:pt x="252" y="38"/>
                    <a:pt x="37" y="143"/>
                  </a:cubicBezTo>
                  <a:lnTo>
                    <a:pt x="1" y="238"/>
                  </a:lnTo>
                  <a:lnTo>
                    <a:pt x="72" y="310"/>
                  </a:lnTo>
                  <a:cubicBezTo>
                    <a:pt x="112" y="298"/>
                    <a:pt x="151" y="293"/>
                    <a:pt x="189" y="293"/>
                  </a:cubicBezTo>
                  <a:cubicBezTo>
                    <a:pt x="379" y="293"/>
                    <a:pt x="553" y="417"/>
                    <a:pt x="751" y="417"/>
                  </a:cubicBezTo>
                  <a:cubicBezTo>
                    <a:pt x="751" y="429"/>
                    <a:pt x="775" y="441"/>
                    <a:pt x="799" y="452"/>
                  </a:cubicBezTo>
                  <a:cubicBezTo>
                    <a:pt x="809" y="459"/>
                    <a:pt x="818" y="462"/>
                    <a:pt x="826" y="462"/>
                  </a:cubicBezTo>
                  <a:cubicBezTo>
                    <a:pt x="847" y="462"/>
                    <a:pt x="862" y="442"/>
                    <a:pt x="870" y="417"/>
                  </a:cubicBezTo>
                  <a:cubicBezTo>
                    <a:pt x="1000" y="301"/>
                    <a:pt x="1146" y="286"/>
                    <a:pt x="1293" y="286"/>
                  </a:cubicBezTo>
                  <a:cubicBezTo>
                    <a:pt x="1341" y="286"/>
                    <a:pt x="1389" y="288"/>
                    <a:pt x="1436" y="288"/>
                  </a:cubicBezTo>
                  <a:cubicBezTo>
                    <a:pt x="1498" y="288"/>
                    <a:pt x="1560" y="285"/>
                    <a:pt x="1620" y="274"/>
                  </a:cubicBezTo>
                  <a:cubicBezTo>
                    <a:pt x="1561" y="179"/>
                    <a:pt x="1513" y="83"/>
                    <a:pt x="1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35"/>
            <p:cNvSpPr/>
            <p:nvPr/>
          </p:nvSpPr>
          <p:spPr>
            <a:xfrm>
              <a:off x="5366125" y="3899775"/>
              <a:ext cx="26225" cy="13175"/>
            </a:xfrm>
            <a:custGeom>
              <a:avLst/>
              <a:gdLst/>
              <a:ahLst/>
              <a:cxnLst/>
              <a:rect l="l" t="t" r="r" b="b"/>
              <a:pathLst>
                <a:path w="1049" h="527" extrusionOk="0">
                  <a:moveTo>
                    <a:pt x="122" y="0"/>
                  </a:moveTo>
                  <a:cubicBezTo>
                    <a:pt x="102" y="0"/>
                    <a:pt x="81" y="20"/>
                    <a:pt x="72" y="46"/>
                  </a:cubicBezTo>
                  <a:cubicBezTo>
                    <a:pt x="72" y="81"/>
                    <a:pt x="60" y="129"/>
                    <a:pt x="37" y="165"/>
                  </a:cubicBezTo>
                  <a:cubicBezTo>
                    <a:pt x="1" y="248"/>
                    <a:pt x="1" y="332"/>
                    <a:pt x="13" y="403"/>
                  </a:cubicBezTo>
                  <a:cubicBezTo>
                    <a:pt x="25" y="439"/>
                    <a:pt x="60" y="451"/>
                    <a:pt x="72" y="462"/>
                  </a:cubicBezTo>
                  <a:cubicBezTo>
                    <a:pt x="148" y="510"/>
                    <a:pt x="222" y="526"/>
                    <a:pt x="296" y="526"/>
                  </a:cubicBezTo>
                  <a:cubicBezTo>
                    <a:pt x="459" y="526"/>
                    <a:pt x="618" y="446"/>
                    <a:pt x="783" y="446"/>
                  </a:cubicBezTo>
                  <a:cubicBezTo>
                    <a:pt x="824" y="446"/>
                    <a:pt x="864" y="450"/>
                    <a:pt x="906" y="462"/>
                  </a:cubicBezTo>
                  <a:cubicBezTo>
                    <a:pt x="989" y="462"/>
                    <a:pt x="989" y="379"/>
                    <a:pt x="1049" y="332"/>
                  </a:cubicBezTo>
                  <a:cubicBezTo>
                    <a:pt x="975" y="202"/>
                    <a:pt x="857" y="187"/>
                    <a:pt x="730" y="187"/>
                  </a:cubicBezTo>
                  <a:cubicBezTo>
                    <a:pt x="694" y="187"/>
                    <a:pt x="657" y="189"/>
                    <a:pt x="620" y="189"/>
                  </a:cubicBezTo>
                  <a:cubicBezTo>
                    <a:pt x="599" y="189"/>
                    <a:pt x="579" y="189"/>
                    <a:pt x="558" y="189"/>
                  </a:cubicBezTo>
                  <a:cubicBezTo>
                    <a:pt x="415" y="189"/>
                    <a:pt x="285" y="180"/>
                    <a:pt x="191" y="34"/>
                  </a:cubicBezTo>
                  <a:cubicBezTo>
                    <a:pt x="191" y="22"/>
                    <a:pt x="179" y="10"/>
                    <a:pt x="144" y="10"/>
                  </a:cubicBezTo>
                  <a:cubicBezTo>
                    <a:pt x="137" y="3"/>
                    <a:pt x="130" y="0"/>
                    <a:pt x="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35"/>
            <p:cNvSpPr/>
            <p:nvPr/>
          </p:nvSpPr>
          <p:spPr>
            <a:xfrm>
              <a:off x="5384300" y="3925350"/>
              <a:ext cx="34250" cy="7725"/>
            </a:xfrm>
            <a:custGeom>
              <a:avLst/>
              <a:gdLst/>
              <a:ahLst/>
              <a:cxnLst/>
              <a:rect l="l" t="t" r="r" b="b"/>
              <a:pathLst>
                <a:path w="1370" h="309" extrusionOk="0">
                  <a:moveTo>
                    <a:pt x="753" y="1"/>
                  </a:moveTo>
                  <a:cubicBezTo>
                    <a:pt x="520" y="1"/>
                    <a:pt x="302" y="123"/>
                    <a:pt x="60" y="142"/>
                  </a:cubicBezTo>
                  <a:cubicBezTo>
                    <a:pt x="0" y="201"/>
                    <a:pt x="0" y="249"/>
                    <a:pt x="48" y="309"/>
                  </a:cubicBezTo>
                  <a:lnTo>
                    <a:pt x="1334" y="309"/>
                  </a:lnTo>
                  <a:cubicBezTo>
                    <a:pt x="1357" y="261"/>
                    <a:pt x="1357" y="237"/>
                    <a:pt x="1369" y="190"/>
                  </a:cubicBezTo>
                  <a:cubicBezTo>
                    <a:pt x="1357" y="178"/>
                    <a:pt x="1334" y="142"/>
                    <a:pt x="1322" y="130"/>
                  </a:cubicBezTo>
                  <a:cubicBezTo>
                    <a:pt x="1203" y="59"/>
                    <a:pt x="1024" y="142"/>
                    <a:pt x="917" y="23"/>
                  </a:cubicBezTo>
                  <a:cubicBezTo>
                    <a:pt x="861" y="7"/>
                    <a:pt x="807" y="1"/>
                    <a:pt x="7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35"/>
            <p:cNvSpPr/>
            <p:nvPr/>
          </p:nvSpPr>
          <p:spPr>
            <a:xfrm>
              <a:off x="5398275" y="3906525"/>
              <a:ext cx="23250" cy="8550"/>
            </a:xfrm>
            <a:custGeom>
              <a:avLst/>
              <a:gdLst/>
              <a:ahLst/>
              <a:cxnLst/>
              <a:rect l="l" t="t" r="r" b="b"/>
              <a:pathLst>
                <a:path w="930" h="342" extrusionOk="0">
                  <a:moveTo>
                    <a:pt x="128" y="1"/>
                  </a:moveTo>
                  <a:cubicBezTo>
                    <a:pt x="62" y="1"/>
                    <a:pt x="1" y="43"/>
                    <a:pt x="1" y="133"/>
                  </a:cubicBezTo>
                  <a:cubicBezTo>
                    <a:pt x="1" y="240"/>
                    <a:pt x="96" y="288"/>
                    <a:pt x="179" y="312"/>
                  </a:cubicBezTo>
                  <a:cubicBezTo>
                    <a:pt x="269" y="331"/>
                    <a:pt x="356" y="342"/>
                    <a:pt x="440" y="342"/>
                  </a:cubicBezTo>
                  <a:cubicBezTo>
                    <a:pt x="614" y="342"/>
                    <a:pt x="777" y="297"/>
                    <a:pt x="929" y="192"/>
                  </a:cubicBezTo>
                  <a:cubicBezTo>
                    <a:pt x="837" y="57"/>
                    <a:pt x="713" y="36"/>
                    <a:pt x="578" y="36"/>
                  </a:cubicBezTo>
                  <a:cubicBezTo>
                    <a:pt x="518" y="36"/>
                    <a:pt x="457" y="40"/>
                    <a:pt x="396" y="40"/>
                  </a:cubicBezTo>
                  <a:cubicBezTo>
                    <a:pt x="327" y="40"/>
                    <a:pt x="258" y="35"/>
                    <a:pt x="191" y="14"/>
                  </a:cubicBezTo>
                  <a:cubicBezTo>
                    <a:pt x="171" y="5"/>
                    <a:pt x="149"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35"/>
            <p:cNvSpPr/>
            <p:nvPr/>
          </p:nvSpPr>
          <p:spPr>
            <a:xfrm>
              <a:off x="5377150" y="3926475"/>
              <a:ext cx="8650" cy="6800"/>
            </a:xfrm>
            <a:custGeom>
              <a:avLst/>
              <a:gdLst/>
              <a:ahLst/>
              <a:cxnLst/>
              <a:rect l="l" t="t" r="r" b="b"/>
              <a:pathLst>
                <a:path w="346" h="272" extrusionOk="0">
                  <a:moveTo>
                    <a:pt x="161" y="1"/>
                  </a:moveTo>
                  <a:cubicBezTo>
                    <a:pt x="124" y="1"/>
                    <a:pt x="87" y="15"/>
                    <a:pt x="48" y="49"/>
                  </a:cubicBezTo>
                  <a:cubicBezTo>
                    <a:pt x="12" y="85"/>
                    <a:pt x="0" y="168"/>
                    <a:pt x="12" y="192"/>
                  </a:cubicBezTo>
                  <a:cubicBezTo>
                    <a:pt x="76" y="256"/>
                    <a:pt x="150" y="272"/>
                    <a:pt x="228" y="272"/>
                  </a:cubicBezTo>
                  <a:cubicBezTo>
                    <a:pt x="266" y="272"/>
                    <a:pt x="306" y="268"/>
                    <a:pt x="346" y="264"/>
                  </a:cubicBezTo>
                  <a:lnTo>
                    <a:pt x="346" y="97"/>
                  </a:lnTo>
                  <a:cubicBezTo>
                    <a:pt x="285" y="44"/>
                    <a:pt x="224"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35"/>
            <p:cNvSpPr/>
            <p:nvPr/>
          </p:nvSpPr>
          <p:spPr>
            <a:xfrm>
              <a:off x="5407200" y="3924900"/>
              <a:ext cx="10450" cy="4225"/>
            </a:xfrm>
            <a:custGeom>
              <a:avLst/>
              <a:gdLst/>
              <a:ahLst/>
              <a:cxnLst/>
              <a:rect l="l" t="t" r="r" b="b"/>
              <a:pathLst>
                <a:path w="418" h="169" extrusionOk="0">
                  <a:moveTo>
                    <a:pt x="225" y="1"/>
                  </a:moveTo>
                  <a:cubicBezTo>
                    <a:pt x="152" y="1"/>
                    <a:pt x="76" y="16"/>
                    <a:pt x="1" y="41"/>
                  </a:cubicBezTo>
                  <a:cubicBezTo>
                    <a:pt x="66" y="142"/>
                    <a:pt x="148" y="169"/>
                    <a:pt x="235" y="169"/>
                  </a:cubicBezTo>
                  <a:cubicBezTo>
                    <a:pt x="291" y="169"/>
                    <a:pt x="350" y="157"/>
                    <a:pt x="406" y="148"/>
                  </a:cubicBezTo>
                  <a:cubicBezTo>
                    <a:pt x="406" y="112"/>
                    <a:pt x="418" y="77"/>
                    <a:pt x="418" y="41"/>
                  </a:cubicBezTo>
                  <a:cubicBezTo>
                    <a:pt x="356" y="13"/>
                    <a:pt x="291"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35"/>
            <p:cNvSpPr/>
            <p:nvPr/>
          </p:nvSpPr>
          <p:spPr>
            <a:xfrm>
              <a:off x="5388750" y="3908050"/>
              <a:ext cx="3600" cy="4800"/>
            </a:xfrm>
            <a:custGeom>
              <a:avLst/>
              <a:gdLst/>
              <a:ahLst/>
              <a:cxnLst/>
              <a:rect l="l" t="t" r="r" b="b"/>
              <a:pathLst>
                <a:path w="144" h="192" extrusionOk="0">
                  <a:moveTo>
                    <a:pt x="144" y="1"/>
                  </a:moveTo>
                  <a:lnTo>
                    <a:pt x="144" y="1"/>
                  </a:lnTo>
                  <a:cubicBezTo>
                    <a:pt x="108" y="48"/>
                    <a:pt x="48" y="96"/>
                    <a:pt x="1" y="131"/>
                  </a:cubicBezTo>
                  <a:cubicBezTo>
                    <a:pt x="48" y="167"/>
                    <a:pt x="72" y="179"/>
                    <a:pt x="120" y="191"/>
                  </a:cubicBezTo>
                  <a:cubicBezTo>
                    <a:pt x="120" y="131"/>
                    <a:pt x="132" y="6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35"/>
            <p:cNvSpPr/>
            <p:nvPr/>
          </p:nvSpPr>
          <p:spPr>
            <a:xfrm>
              <a:off x="5464950" y="3927300"/>
              <a:ext cx="3000" cy="1825"/>
            </a:xfrm>
            <a:custGeom>
              <a:avLst/>
              <a:gdLst/>
              <a:ahLst/>
              <a:cxnLst/>
              <a:rect l="l" t="t" r="r" b="b"/>
              <a:pathLst>
                <a:path w="120" h="73" extrusionOk="0">
                  <a:moveTo>
                    <a:pt x="66" y="0"/>
                  </a:moveTo>
                  <a:cubicBezTo>
                    <a:pt x="34" y="0"/>
                    <a:pt x="10" y="18"/>
                    <a:pt x="1" y="64"/>
                  </a:cubicBezTo>
                  <a:cubicBezTo>
                    <a:pt x="19" y="70"/>
                    <a:pt x="36" y="73"/>
                    <a:pt x="56" y="73"/>
                  </a:cubicBezTo>
                  <a:cubicBezTo>
                    <a:pt x="75" y="73"/>
                    <a:pt x="96" y="70"/>
                    <a:pt x="120" y="64"/>
                  </a:cubicBezTo>
                  <a:cubicBezTo>
                    <a:pt x="120" y="52"/>
                    <a:pt x="108" y="16"/>
                    <a:pt x="96" y="4"/>
                  </a:cubicBezTo>
                  <a:cubicBezTo>
                    <a:pt x="85" y="2"/>
                    <a:pt x="75"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35"/>
            <p:cNvSpPr/>
            <p:nvPr/>
          </p:nvSpPr>
          <p:spPr>
            <a:xfrm>
              <a:off x="5363750" y="3909825"/>
              <a:ext cx="4200" cy="5100"/>
            </a:xfrm>
            <a:custGeom>
              <a:avLst/>
              <a:gdLst/>
              <a:ahLst/>
              <a:cxnLst/>
              <a:rect l="l" t="t" r="r" b="b"/>
              <a:pathLst>
                <a:path w="168" h="204" extrusionOk="0">
                  <a:moveTo>
                    <a:pt x="60" y="1"/>
                  </a:moveTo>
                  <a:lnTo>
                    <a:pt x="13" y="60"/>
                  </a:lnTo>
                  <a:cubicBezTo>
                    <a:pt x="1" y="108"/>
                    <a:pt x="1" y="156"/>
                    <a:pt x="1" y="203"/>
                  </a:cubicBezTo>
                  <a:cubicBezTo>
                    <a:pt x="48" y="156"/>
                    <a:pt x="108" y="108"/>
                    <a:pt x="167" y="60"/>
                  </a:cubicBezTo>
                  <a:lnTo>
                    <a:pt x="120" y="25"/>
                  </a:ln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35"/>
            <p:cNvSpPr/>
            <p:nvPr/>
          </p:nvSpPr>
          <p:spPr>
            <a:xfrm>
              <a:off x="5368225" y="3897025"/>
              <a:ext cx="3300" cy="3900"/>
            </a:xfrm>
            <a:custGeom>
              <a:avLst/>
              <a:gdLst/>
              <a:ahLst/>
              <a:cxnLst/>
              <a:rect l="l" t="t" r="r" b="b"/>
              <a:pathLst>
                <a:path w="132" h="156" extrusionOk="0">
                  <a:moveTo>
                    <a:pt x="131" y="1"/>
                  </a:moveTo>
                  <a:lnTo>
                    <a:pt x="131" y="1"/>
                  </a:lnTo>
                  <a:cubicBezTo>
                    <a:pt x="60" y="25"/>
                    <a:pt x="12" y="84"/>
                    <a:pt x="0" y="156"/>
                  </a:cubicBezTo>
                  <a:cubicBezTo>
                    <a:pt x="36" y="144"/>
                    <a:pt x="72" y="132"/>
                    <a:pt x="119" y="132"/>
                  </a:cubicBezTo>
                  <a:cubicBezTo>
                    <a:pt x="119" y="84"/>
                    <a:pt x="119" y="37"/>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35"/>
            <p:cNvSpPr/>
            <p:nvPr/>
          </p:nvSpPr>
          <p:spPr>
            <a:xfrm>
              <a:off x="5360475" y="3947650"/>
              <a:ext cx="65800" cy="10425"/>
            </a:xfrm>
            <a:custGeom>
              <a:avLst/>
              <a:gdLst/>
              <a:ahLst/>
              <a:cxnLst/>
              <a:rect l="l" t="t" r="r" b="b"/>
              <a:pathLst>
                <a:path w="2632" h="417" extrusionOk="0">
                  <a:moveTo>
                    <a:pt x="1" y="0"/>
                  </a:moveTo>
                  <a:lnTo>
                    <a:pt x="417" y="417"/>
                  </a:lnTo>
                  <a:cubicBezTo>
                    <a:pt x="466" y="280"/>
                    <a:pt x="558" y="252"/>
                    <a:pt x="660" y="252"/>
                  </a:cubicBezTo>
                  <a:cubicBezTo>
                    <a:pt x="709" y="252"/>
                    <a:pt x="760" y="258"/>
                    <a:pt x="810" y="262"/>
                  </a:cubicBezTo>
                  <a:cubicBezTo>
                    <a:pt x="1055" y="287"/>
                    <a:pt x="1301" y="297"/>
                    <a:pt x="1546" y="297"/>
                  </a:cubicBezTo>
                  <a:cubicBezTo>
                    <a:pt x="1884" y="297"/>
                    <a:pt x="2222" y="278"/>
                    <a:pt x="2561" y="250"/>
                  </a:cubicBezTo>
                  <a:cubicBezTo>
                    <a:pt x="2632" y="202"/>
                    <a:pt x="2632" y="179"/>
                    <a:pt x="2561" y="143"/>
                  </a:cubicBezTo>
                  <a:cubicBezTo>
                    <a:pt x="2191" y="131"/>
                    <a:pt x="1799" y="119"/>
                    <a:pt x="1429" y="95"/>
                  </a:cubicBezTo>
                  <a:cubicBezTo>
                    <a:pt x="1335" y="112"/>
                    <a:pt x="1241" y="119"/>
                    <a:pt x="1147" y="119"/>
                  </a:cubicBezTo>
                  <a:cubicBezTo>
                    <a:pt x="768" y="119"/>
                    <a:pt x="392" y="1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35"/>
            <p:cNvSpPr/>
            <p:nvPr/>
          </p:nvSpPr>
          <p:spPr>
            <a:xfrm>
              <a:off x="5424775" y="3947050"/>
              <a:ext cx="71150" cy="8775"/>
            </a:xfrm>
            <a:custGeom>
              <a:avLst/>
              <a:gdLst/>
              <a:ahLst/>
              <a:cxnLst/>
              <a:rect l="l" t="t" r="r" b="b"/>
              <a:pathLst>
                <a:path w="2846" h="351" extrusionOk="0">
                  <a:moveTo>
                    <a:pt x="2739" y="0"/>
                  </a:moveTo>
                  <a:cubicBezTo>
                    <a:pt x="2193" y="0"/>
                    <a:pt x="1648" y="144"/>
                    <a:pt x="1096" y="144"/>
                  </a:cubicBezTo>
                  <a:cubicBezTo>
                    <a:pt x="973" y="144"/>
                    <a:pt x="850" y="137"/>
                    <a:pt x="727" y="119"/>
                  </a:cubicBezTo>
                  <a:cubicBezTo>
                    <a:pt x="477" y="143"/>
                    <a:pt x="239" y="155"/>
                    <a:pt x="0" y="167"/>
                  </a:cubicBezTo>
                  <a:lnTo>
                    <a:pt x="0" y="274"/>
                  </a:lnTo>
                  <a:cubicBezTo>
                    <a:pt x="429" y="286"/>
                    <a:pt x="881" y="298"/>
                    <a:pt x="1322" y="298"/>
                  </a:cubicBezTo>
                  <a:cubicBezTo>
                    <a:pt x="1446" y="329"/>
                    <a:pt x="1566" y="350"/>
                    <a:pt x="1687" y="350"/>
                  </a:cubicBezTo>
                  <a:cubicBezTo>
                    <a:pt x="1798" y="350"/>
                    <a:pt x="1910" y="332"/>
                    <a:pt x="2024" y="286"/>
                  </a:cubicBezTo>
                  <a:cubicBezTo>
                    <a:pt x="2179" y="286"/>
                    <a:pt x="2322" y="298"/>
                    <a:pt x="2477" y="298"/>
                  </a:cubicBezTo>
                  <a:cubicBezTo>
                    <a:pt x="2525" y="322"/>
                    <a:pt x="2572" y="337"/>
                    <a:pt x="2621" y="337"/>
                  </a:cubicBezTo>
                  <a:cubicBezTo>
                    <a:pt x="2670" y="337"/>
                    <a:pt x="2721" y="322"/>
                    <a:pt x="2775" y="286"/>
                  </a:cubicBezTo>
                  <a:cubicBezTo>
                    <a:pt x="2834" y="179"/>
                    <a:pt x="2846" y="95"/>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35"/>
            <p:cNvSpPr/>
            <p:nvPr/>
          </p:nvSpPr>
          <p:spPr>
            <a:xfrm>
              <a:off x="5457525" y="3954100"/>
              <a:ext cx="17575" cy="4275"/>
            </a:xfrm>
            <a:custGeom>
              <a:avLst/>
              <a:gdLst/>
              <a:ahLst/>
              <a:cxnLst/>
              <a:rect l="l" t="t" r="r" b="b"/>
              <a:pathLst>
                <a:path w="703" h="171" extrusionOk="0">
                  <a:moveTo>
                    <a:pt x="411" y="0"/>
                  </a:moveTo>
                  <a:cubicBezTo>
                    <a:pt x="275" y="0"/>
                    <a:pt x="140" y="12"/>
                    <a:pt x="0" y="40"/>
                  </a:cubicBezTo>
                  <a:cubicBezTo>
                    <a:pt x="115" y="126"/>
                    <a:pt x="231" y="171"/>
                    <a:pt x="345" y="171"/>
                  </a:cubicBezTo>
                  <a:cubicBezTo>
                    <a:pt x="466" y="171"/>
                    <a:pt x="586" y="120"/>
                    <a:pt x="703" y="16"/>
                  </a:cubicBezTo>
                  <a:cubicBezTo>
                    <a:pt x="604" y="6"/>
                    <a:pt x="507"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35"/>
            <p:cNvSpPr/>
            <p:nvPr/>
          </p:nvSpPr>
          <p:spPr>
            <a:xfrm>
              <a:off x="5486100" y="3952600"/>
              <a:ext cx="11325" cy="5200"/>
            </a:xfrm>
            <a:custGeom>
              <a:avLst/>
              <a:gdLst/>
              <a:ahLst/>
              <a:cxnLst/>
              <a:rect l="l" t="t" r="r" b="b"/>
              <a:pathLst>
                <a:path w="453" h="208" extrusionOk="0">
                  <a:moveTo>
                    <a:pt x="363" y="0"/>
                  </a:moveTo>
                  <a:cubicBezTo>
                    <a:pt x="333" y="0"/>
                    <a:pt x="310" y="16"/>
                    <a:pt x="274" y="52"/>
                  </a:cubicBezTo>
                  <a:lnTo>
                    <a:pt x="0" y="100"/>
                  </a:lnTo>
                  <a:cubicBezTo>
                    <a:pt x="72" y="172"/>
                    <a:pt x="141" y="208"/>
                    <a:pt x="209" y="208"/>
                  </a:cubicBezTo>
                  <a:cubicBezTo>
                    <a:pt x="288" y="208"/>
                    <a:pt x="364" y="160"/>
                    <a:pt x="441" y="64"/>
                  </a:cubicBezTo>
                  <a:lnTo>
                    <a:pt x="453" y="52"/>
                  </a:lnTo>
                  <a:cubicBezTo>
                    <a:pt x="453" y="40"/>
                    <a:pt x="441" y="16"/>
                    <a:pt x="393" y="4"/>
                  </a:cubicBezTo>
                  <a:cubicBezTo>
                    <a:pt x="382" y="2"/>
                    <a:pt x="372" y="0"/>
                    <a:pt x="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35"/>
            <p:cNvSpPr/>
            <p:nvPr/>
          </p:nvSpPr>
          <p:spPr>
            <a:xfrm>
              <a:off x="5500375" y="3954625"/>
              <a:ext cx="3300" cy="1375"/>
            </a:xfrm>
            <a:custGeom>
              <a:avLst/>
              <a:gdLst/>
              <a:ahLst/>
              <a:cxnLst/>
              <a:rect l="l" t="t" r="r" b="b"/>
              <a:pathLst>
                <a:path w="132" h="55" extrusionOk="0">
                  <a:moveTo>
                    <a:pt x="66" y="1"/>
                  </a:moveTo>
                  <a:cubicBezTo>
                    <a:pt x="45" y="1"/>
                    <a:pt x="24" y="7"/>
                    <a:pt x="1" y="19"/>
                  </a:cubicBezTo>
                  <a:lnTo>
                    <a:pt x="48" y="54"/>
                  </a:lnTo>
                  <a:lnTo>
                    <a:pt x="132" y="19"/>
                  </a:lnTo>
                  <a:cubicBezTo>
                    <a:pt x="108" y="7"/>
                    <a:pt x="87"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35"/>
            <p:cNvSpPr/>
            <p:nvPr/>
          </p:nvSpPr>
          <p:spPr>
            <a:xfrm>
              <a:off x="5492925" y="3947650"/>
              <a:ext cx="14925" cy="6275"/>
            </a:xfrm>
            <a:custGeom>
              <a:avLst/>
              <a:gdLst/>
              <a:ahLst/>
              <a:cxnLst/>
              <a:rect l="l" t="t" r="r" b="b"/>
              <a:pathLst>
                <a:path w="597" h="251" extrusionOk="0">
                  <a:moveTo>
                    <a:pt x="1" y="0"/>
                  </a:moveTo>
                  <a:lnTo>
                    <a:pt x="1" y="250"/>
                  </a:lnTo>
                  <a:lnTo>
                    <a:pt x="180" y="250"/>
                  </a:lnTo>
                  <a:cubicBezTo>
                    <a:pt x="251" y="71"/>
                    <a:pt x="525" y="179"/>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35"/>
            <p:cNvSpPr/>
            <p:nvPr/>
          </p:nvSpPr>
          <p:spPr>
            <a:xfrm>
              <a:off x="5725700" y="3864300"/>
              <a:ext cx="4500" cy="3900"/>
            </a:xfrm>
            <a:custGeom>
              <a:avLst/>
              <a:gdLst/>
              <a:ahLst/>
              <a:cxnLst/>
              <a:rect l="l" t="t" r="r" b="b"/>
              <a:pathLst>
                <a:path w="180" h="156" extrusionOk="0">
                  <a:moveTo>
                    <a:pt x="167" y="0"/>
                  </a:moveTo>
                  <a:cubicBezTo>
                    <a:pt x="108" y="36"/>
                    <a:pt x="60" y="84"/>
                    <a:pt x="1" y="131"/>
                  </a:cubicBezTo>
                  <a:cubicBezTo>
                    <a:pt x="48" y="143"/>
                    <a:pt x="108" y="155"/>
                    <a:pt x="179" y="155"/>
                  </a:cubicBezTo>
                  <a:cubicBezTo>
                    <a:pt x="167" y="119"/>
                    <a:pt x="167" y="6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35"/>
            <p:cNvSpPr/>
            <p:nvPr/>
          </p:nvSpPr>
          <p:spPr>
            <a:xfrm>
              <a:off x="5746975" y="3778575"/>
              <a:ext cx="4650" cy="2825"/>
            </a:xfrm>
            <a:custGeom>
              <a:avLst/>
              <a:gdLst/>
              <a:ahLst/>
              <a:cxnLst/>
              <a:rect l="l" t="t" r="r" b="b"/>
              <a:pathLst>
                <a:path w="186" h="113" extrusionOk="0">
                  <a:moveTo>
                    <a:pt x="185" y="0"/>
                  </a:moveTo>
                  <a:cubicBezTo>
                    <a:pt x="175" y="11"/>
                    <a:pt x="158" y="14"/>
                    <a:pt x="140" y="14"/>
                  </a:cubicBezTo>
                  <a:cubicBezTo>
                    <a:pt x="117" y="14"/>
                    <a:pt x="90" y="9"/>
                    <a:pt x="68" y="9"/>
                  </a:cubicBezTo>
                  <a:cubicBezTo>
                    <a:pt x="28" y="9"/>
                    <a:pt x="1" y="24"/>
                    <a:pt x="31" y="107"/>
                  </a:cubicBezTo>
                  <a:cubicBezTo>
                    <a:pt x="32" y="111"/>
                    <a:pt x="36" y="112"/>
                    <a:pt x="40" y="112"/>
                  </a:cubicBezTo>
                  <a:cubicBezTo>
                    <a:pt x="70" y="112"/>
                    <a:pt x="155" y="52"/>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35"/>
            <p:cNvSpPr/>
            <p:nvPr/>
          </p:nvSpPr>
          <p:spPr>
            <a:xfrm>
              <a:off x="5726600" y="3853875"/>
              <a:ext cx="5300" cy="3600"/>
            </a:xfrm>
            <a:custGeom>
              <a:avLst/>
              <a:gdLst/>
              <a:ahLst/>
              <a:cxnLst/>
              <a:rect l="l" t="t" r="r" b="b"/>
              <a:pathLst>
                <a:path w="212" h="144" extrusionOk="0">
                  <a:moveTo>
                    <a:pt x="0" y="1"/>
                  </a:moveTo>
                  <a:lnTo>
                    <a:pt x="0" y="1"/>
                  </a:lnTo>
                  <a:cubicBezTo>
                    <a:pt x="48" y="36"/>
                    <a:pt x="84" y="96"/>
                    <a:pt x="131" y="143"/>
                  </a:cubicBezTo>
                  <a:cubicBezTo>
                    <a:pt x="211" y="20"/>
                    <a:pt x="171" y="3"/>
                    <a:pt x="112" y="3"/>
                  </a:cubicBezTo>
                  <a:cubicBezTo>
                    <a:pt x="89" y="3"/>
                    <a:pt x="64" y="5"/>
                    <a:pt x="41" y="5"/>
                  </a:cubicBezTo>
                  <a:cubicBezTo>
                    <a:pt x="25" y="5"/>
                    <a:pt x="11"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35"/>
            <p:cNvSpPr/>
            <p:nvPr/>
          </p:nvSpPr>
          <p:spPr>
            <a:xfrm>
              <a:off x="5328325" y="3118075"/>
              <a:ext cx="10150" cy="8675"/>
            </a:xfrm>
            <a:custGeom>
              <a:avLst/>
              <a:gdLst/>
              <a:ahLst/>
              <a:cxnLst/>
              <a:rect l="l" t="t" r="r" b="b"/>
              <a:pathLst>
                <a:path w="406" h="347" extrusionOk="0">
                  <a:moveTo>
                    <a:pt x="37" y="0"/>
                  </a:moveTo>
                  <a:cubicBezTo>
                    <a:pt x="25" y="108"/>
                    <a:pt x="1" y="215"/>
                    <a:pt x="1" y="298"/>
                  </a:cubicBezTo>
                  <a:cubicBezTo>
                    <a:pt x="43" y="333"/>
                    <a:pt x="74" y="346"/>
                    <a:pt x="98" y="346"/>
                  </a:cubicBezTo>
                  <a:cubicBezTo>
                    <a:pt x="187" y="346"/>
                    <a:pt x="183" y="166"/>
                    <a:pt x="273" y="166"/>
                  </a:cubicBezTo>
                  <a:cubicBezTo>
                    <a:pt x="277" y="166"/>
                    <a:pt x="282" y="166"/>
                    <a:pt x="287" y="167"/>
                  </a:cubicBezTo>
                  <a:cubicBezTo>
                    <a:pt x="322" y="167"/>
                    <a:pt x="358" y="155"/>
                    <a:pt x="406" y="155"/>
                  </a:cubicBezTo>
                  <a:cubicBezTo>
                    <a:pt x="334" y="0"/>
                    <a:pt x="167" y="36"/>
                    <a:pt x="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35"/>
            <p:cNvSpPr/>
            <p:nvPr/>
          </p:nvSpPr>
          <p:spPr>
            <a:xfrm>
              <a:off x="5292625" y="3139725"/>
              <a:ext cx="17275" cy="6500"/>
            </a:xfrm>
            <a:custGeom>
              <a:avLst/>
              <a:gdLst/>
              <a:ahLst/>
              <a:cxnLst/>
              <a:rect l="l" t="t" r="r" b="b"/>
              <a:pathLst>
                <a:path w="691" h="260" extrusionOk="0">
                  <a:moveTo>
                    <a:pt x="352" y="0"/>
                  </a:moveTo>
                  <a:cubicBezTo>
                    <a:pt x="234" y="0"/>
                    <a:pt x="117" y="48"/>
                    <a:pt x="0" y="135"/>
                  </a:cubicBezTo>
                  <a:lnTo>
                    <a:pt x="71" y="206"/>
                  </a:lnTo>
                  <a:cubicBezTo>
                    <a:pt x="143" y="244"/>
                    <a:pt x="212" y="259"/>
                    <a:pt x="281" y="259"/>
                  </a:cubicBezTo>
                  <a:cubicBezTo>
                    <a:pt x="383" y="259"/>
                    <a:pt x="483" y="225"/>
                    <a:pt x="583" y="182"/>
                  </a:cubicBezTo>
                  <a:cubicBezTo>
                    <a:pt x="631" y="182"/>
                    <a:pt x="655" y="146"/>
                    <a:pt x="691" y="135"/>
                  </a:cubicBezTo>
                  <a:cubicBezTo>
                    <a:pt x="575" y="42"/>
                    <a:pt x="463"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35"/>
            <p:cNvSpPr/>
            <p:nvPr/>
          </p:nvSpPr>
          <p:spPr>
            <a:xfrm>
              <a:off x="5314050" y="3122075"/>
              <a:ext cx="11025" cy="3450"/>
            </a:xfrm>
            <a:custGeom>
              <a:avLst/>
              <a:gdLst/>
              <a:ahLst/>
              <a:cxnLst/>
              <a:rect l="l" t="t" r="r" b="b"/>
              <a:pathLst>
                <a:path w="441" h="138" extrusionOk="0">
                  <a:moveTo>
                    <a:pt x="131" y="0"/>
                  </a:moveTo>
                  <a:cubicBezTo>
                    <a:pt x="87" y="0"/>
                    <a:pt x="43" y="4"/>
                    <a:pt x="0" y="7"/>
                  </a:cubicBezTo>
                  <a:cubicBezTo>
                    <a:pt x="61" y="114"/>
                    <a:pt x="157" y="138"/>
                    <a:pt x="262" y="138"/>
                  </a:cubicBezTo>
                  <a:cubicBezTo>
                    <a:pt x="320" y="138"/>
                    <a:pt x="381" y="130"/>
                    <a:pt x="441" y="126"/>
                  </a:cubicBezTo>
                  <a:cubicBezTo>
                    <a:pt x="355" y="23"/>
                    <a:pt x="244"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35"/>
            <p:cNvSpPr/>
            <p:nvPr/>
          </p:nvSpPr>
          <p:spPr>
            <a:xfrm>
              <a:off x="5281900" y="3142775"/>
              <a:ext cx="12225" cy="4500"/>
            </a:xfrm>
            <a:custGeom>
              <a:avLst/>
              <a:gdLst/>
              <a:ahLst/>
              <a:cxnLst/>
              <a:rect l="l" t="t" r="r" b="b"/>
              <a:pathLst>
                <a:path w="489" h="180" extrusionOk="0">
                  <a:moveTo>
                    <a:pt x="417" y="24"/>
                  </a:moveTo>
                  <a:cubicBezTo>
                    <a:pt x="274" y="48"/>
                    <a:pt x="108" y="1"/>
                    <a:pt x="0" y="155"/>
                  </a:cubicBezTo>
                  <a:cubicBezTo>
                    <a:pt x="155" y="155"/>
                    <a:pt x="286" y="179"/>
                    <a:pt x="417" y="179"/>
                  </a:cubicBezTo>
                  <a:cubicBezTo>
                    <a:pt x="477" y="132"/>
                    <a:pt x="489" y="84"/>
                    <a:pt x="4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35"/>
            <p:cNvSpPr/>
            <p:nvPr/>
          </p:nvSpPr>
          <p:spPr>
            <a:xfrm>
              <a:off x="5294700" y="3133850"/>
              <a:ext cx="2400" cy="1500"/>
            </a:xfrm>
            <a:custGeom>
              <a:avLst/>
              <a:gdLst/>
              <a:ahLst/>
              <a:cxnLst/>
              <a:rect l="l" t="t" r="r" b="b"/>
              <a:pathLst>
                <a:path w="96" h="60" extrusionOk="0">
                  <a:moveTo>
                    <a:pt x="60" y="0"/>
                  </a:moveTo>
                  <a:cubicBezTo>
                    <a:pt x="36" y="12"/>
                    <a:pt x="12" y="12"/>
                    <a:pt x="0" y="12"/>
                  </a:cubicBezTo>
                  <a:cubicBezTo>
                    <a:pt x="0" y="24"/>
                    <a:pt x="12" y="48"/>
                    <a:pt x="24" y="60"/>
                  </a:cubicBezTo>
                  <a:cubicBezTo>
                    <a:pt x="60" y="48"/>
                    <a:pt x="72" y="24"/>
                    <a:pt x="96" y="12"/>
                  </a:cubicBezTo>
                  <a:cubicBezTo>
                    <a:pt x="84" y="12"/>
                    <a:pt x="72"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35"/>
            <p:cNvSpPr/>
            <p:nvPr/>
          </p:nvSpPr>
          <p:spPr>
            <a:xfrm>
              <a:off x="5743275" y="3230300"/>
              <a:ext cx="14900" cy="11800"/>
            </a:xfrm>
            <a:custGeom>
              <a:avLst/>
              <a:gdLst/>
              <a:ahLst/>
              <a:cxnLst/>
              <a:rect l="l" t="t" r="r" b="b"/>
              <a:pathLst>
                <a:path w="596" h="472" extrusionOk="0">
                  <a:moveTo>
                    <a:pt x="333" y="0"/>
                  </a:moveTo>
                  <a:cubicBezTo>
                    <a:pt x="214" y="71"/>
                    <a:pt x="48" y="71"/>
                    <a:pt x="0" y="214"/>
                  </a:cubicBezTo>
                  <a:cubicBezTo>
                    <a:pt x="72" y="274"/>
                    <a:pt x="155" y="322"/>
                    <a:pt x="226" y="381"/>
                  </a:cubicBezTo>
                  <a:cubicBezTo>
                    <a:pt x="291" y="424"/>
                    <a:pt x="351" y="471"/>
                    <a:pt x="409" y="471"/>
                  </a:cubicBezTo>
                  <a:cubicBezTo>
                    <a:pt x="448" y="471"/>
                    <a:pt x="486" y="450"/>
                    <a:pt x="524" y="393"/>
                  </a:cubicBezTo>
                  <a:cubicBezTo>
                    <a:pt x="595" y="298"/>
                    <a:pt x="488" y="238"/>
                    <a:pt x="453" y="155"/>
                  </a:cubicBezTo>
                  <a:cubicBezTo>
                    <a:pt x="405" y="119"/>
                    <a:pt x="369" y="60"/>
                    <a:pt x="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35"/>
            <p:cNvSpPr/>
            <p:nvPr/>
          </p:nvSpPr>
          <p:spPr>
            <a:xfrm>
              <a:off x="5773025" y="3237800"/>
              <a:ext cx="14325" cy="9775"/>
            </a:xfrm>
            <a:custGeom>
              <a:avLst/>
              <a:gdLst/>
              <a:ahLst/>
              <a:cxnLst/>
              <a:rect l="l" t="t" r="r" b="b"/>
              <a:pathLst>
                <a:path w="573" h="391" extrusionOk="0">
                  <a:moveTo>
                    <a:pt x="279" y="1"/>
                  </a:moveTo>
                  <a:cubicBezTo>
                    <a:pt x="223" y="1"/>
                    <a:pt x="169" y="26"/>
                    <a:pt x="120" y="93"/>
                  </a:cubicBezTo>
                  <a:cubicBezTo>
                    <a:pt x="1" y="260"/>
                    <a:pt x="179" y="319"/>
                    <a:pt x="286" y="391"/>
                  </a:cubicBezTo>
                  <a:cubicBezTo>
                    <a:pt x="465" y="391"/>
                    <a:pt x="572" y="319"/>
                    <a:pt x="548" y="129"/>
                  </a:cubicBezTo>
                  <a:cubicBezTo>
                    <a:pt x="467" y="69"/>
                    <a:pt x="371" y="1"/>
                    <a:pt x="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35"/>
            <p:cNvSpPr/>
            <p:nvPr/>
          </p:nvSpPr>
          <p:spPr>
            <a:xfrm>
              <a:off x="5817675" y="3243975"/>
              <a:ext cx="56000" cy="22800"/>
            </a:xfrm>
            <a:custGeom>
              <a:avLst/>
              <a:gdLst/>
              <a:ahLst/>
              <a:cxnLst/>
              <a:rect l="l" t="t" r="r" b="b"/>
              <a:pathLst>
                <a:path w="2240" h="912" extrusionOk="0">
                  <a:moveTo>
                    <a:pt x="513" y="1"/>
                  </a:moveTo>
                  <a:cubicBezTo>
                    <a:pt x="286" y="1"/>
                    <a:pt x="108" y="72"/>
                    <a:pt x="1" y="263"/>
                  </a:cubicBezTo>
                  <a:cubicBezTo>
                    <a:pt x="72" y="513"/>
                    <a:pt x="429" y="322"/>
                    <a:pt x="477" y="596"/>
                  </a:cubicBezTo>
                  <a:cubicBezTo>
                    <a:pt x="534" y="627"/>
                    <a:pt x="599" y="633"/>
                    <a:pt x="666" y="633"/>
                  </a:cubicBezTo>
                  <a:cubicBezTo>
                    <a:pt x="710" y="633"/>
                    <a:pt x="754" y="630"/>
                    <a:pt x="798" y="630"/>
                  </a:cubicBezTo>
                  <a:cubicBezTo>
                    <a:pt x="897" y="630"/>
                    <a:pt x="994" y="643"/>
                    <a:pt x="1072" y="727"/>
                  </a:cubicBezTo>
                  <a:cubicBezTo>
                    <a:pt x="1298" y="858"/>
                    <a:pt x="1584" y="727"/>
                    <a:pt x="1799" y="894"/>
                  </a:cubicBezTo>
                  <a:cubicBezTo>
                    <a:pt x="1816" y="906"/>
                    <a:pt x="1831" y="912"/>
                    <a:pt x="1846" y="912"/>
                  </a:cubicBezTo>
                  <a:cubicBezTo>
                    <a:pt x="1861" y="912"/>
                    <a:pt x="1876" y="906"/>
                    <a:pt x="1894" y="894"/>
                  </a:cubicBezTo>
                  <a:cubicBezTo>
                    <a:pt x="2025" y="858"/>
                    <a:pt x="2180" y="846"/>
                    <a:pt x="2203" y="667"/>
                  </a:cubicBezTo>
                  <a:cubicBezTo>
                    <a:pt x="2239" y="489"/>
                    <a:pt x="2096" y="441"/>
                    <a:pt x="1953" y="417"/>
                  </a:cubicBezTo>
                  <a:lnTo>
                    <a:pt x="1799" y="417"/>
                  </a:lnTo>
                  <a:cubicBezTo>
                    <a:pt x="1745" y="443"/>
                    <a:pt x="1696" y="454"/>
                    <a:pt x="1651" y="454"/>
                  </a:cubicBezTo>
                  <a:cubicBezTo>
                    <a:pt x="1429" y="454"/>
                    <a:pt x="1300" y="187"/>
                    <a:pt x="1072" y="167"/>
                  </a:cubicBezTo>
                  <a:cubicBezTo>
                    <a:pt x="1010" y="187"/>
                    <a:pt x="951" y="197"/>
                    <a:pt x="895" y="197"/>
                  </a:cubicBezTo>
                  <a:cubicBezTo>
                    <a:pt x="749" y="197"/>
                    <a:pt x="625" y="130"/>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35"/>
            <p:cNvSpPr/>
            <p:nvPr/>
          </p:nvSpPr>
          <p:spPr>
            <a:xfrm>
              <a:off x="6088250" y="3287300"/>
              <a:ext cx="11025" cy="7300"/>
            </a:xfrm>
            <a:custGeom>
              <a:avLst/>
              <a:gdLst/>
              <a:ahLst/>
              <a:cxnLst/>
              <a:rect l="l" t="t" r="r" b="b"/>
              <a:pathLst>
                <a:path w="441" h="292" extrusionOk="0">
                  <a:moveTo>
                    <a:pt x="182" y="1"/>
                  </a:moveTo>
                  <a:cubicBezTo>
                    <a:pt x="119" y="1"/>
                    <a:pt x="59" y="16"/>
                    <a:pt x="12" y="77"/>
                  </a:cubicBezTo>
                  <a:cubicBezTo>
                    <a:pt x="0" y="113"/>
                    <a:pt x="120" y="220"/>
                    <a:pt x="167" y="292"/>
                  </a:cubicBezTo>
                  <a:lnTo>
                    <a:pt x="441" y="292"/>
                  </a:lnTo>
                  <a:cubicBezTo>
                    <a:pt x="441" y="185"/>
                    <a:pt x="429" y="101"/>
                    <a:pt x="429" y="6"/>
                  </a:cubicBezTo>
                  <a:cubicBezTo>
                    <a:pt x="408" y="12"/>
                    <a:pt x="386" y="14"/>
                    <a:pt x="363" y="14"/>
                  </a:cubicBezTo>
                  <a:cubicBezTo>
                    <a:pt x="305" y="14"/>
                    <a:pt x="242"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35"/>
            <p:cNvSpPr/>
            <p:nvPr/>
          </p:nvSpPr>
          <p:spPr>
            <a:xfrm>
              <a:off x="5684925" y="3222250"/>
              <a:ext cx="42300" cy="14675"/>
            </a:xfrm>
            <a:custGeom>
              <a:avLst/>
              <a:gdLst/>
              <a:ahLst/>
              <a:cxnLst/>
              <a:rect l="l" t="t" r="r" b="b"/>
              <a:pathLst>
                <a:path w="1692" h="587" extrusionOk="0">
                  <a:moveTo>
                    <a:pt x="370" y="1"/>
                  </a:moveTo>
                  <a:cubicBezTo>
                    <a:pt x="227" y="36"/>
                    <a:pt x="0" y="48"/>
                    <a:pt x="0" y="263"/>
                  </a:cubicBezTo>
                  <a:cubicBezTo>
                    <a:pt x="0" y="489"/>
                    <a:pt x="239" y="405"/>
                    <a:pt x="381" y="453"/>
                  </a:cubicBezTo>
                  <a:cubicBezTo>
                    <a:pt x="736" y="554"/>
                    <a:pt x="1091" y="587"/>
                    <a:pt x="1461" y="587"/>
                  </a:cubicBezTo>
                  <a:cubicBezTo>
                    <a:pt x="1525" y="587"/>
                    <a:pt x="1590" y="586"/>
                    <a:pt x="1655" y="584"/>
                  </a:cubicBezTo>
                  <a:cubicBezTo>
                    <a:pt x="1691" y="536"/>
                    <a:pt x="1691" y="489"/>
                    <a:pt x="1667" y="453"/>
                  </a:cubicBezTo>
                  <a:cubicBezTo>
                    <a:pt x="1640" y="226"/>
                    <a:pt x="1515" y="165"/>
                    <a:pt x="1357" y="165"/>
                  </a:cubicBezTo>
                  <a:cubicBezTo>
                    <a:pt x="1308" y="165"/>
                    <a:pt x="1256" y="171"/>
                    <a:pt x="1203" y="179"/>
                  </a:cubicBezTo>
                  <a:cubicBezTo>
                    <a:pt x="1100" y="195"/>
                    <a:pt x="999" y="207"/>
                    <a:pt x="902" y="207"/>
                  </a:cubicBezTo>
                  <a:cubicBezTo>
                    <a:pt x="708" y="207"/>
                    <a:pt x="528" y="159"/>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35"/>
            <p:cNvSpPr/>
            <p:nvPr/>
          </p:nvSpPr>
          <p:spPr>
            <a:xfrm>
              <a:off x="5657850" y="3222250"/>
              <a:ext cx="12225" cy="6775"/>
            </a:xfrm>
            <a:custGeom>
              <a:avLst/>
              <a:gdLst/>
              <a:ahLst/>
              <a:cxnLst/>
              <a:rect l="l" t="t" r="r" b="b"/>
              <a:pathLst>
                <a:path w="489" h="271" extrusionOk="0">
                  <a:moveTo>
                    <a:pt x="155" y="1"/>
                  </a:moveTo>
                  <a:lnTo>
                    <a:pt x="0" y="167"/>
                  </a:lnTo>
                  <a:cubicBezTo>
                    <a:pt x="77" y="239"/>
                    <a:pt x="152" y="271"/>
                    <a:pt x="219" y="271"/>
                  </a:cubicBezTo>
                  <a:cubicBezTo>
                    <a:pt x="317" y="271"/>
                    <a:pt x="398" y="202"/>
                    <a:pt x="441" y="96"/>
                  </a:cubicBezTo>
                  <a:cubicBezTo>
                    <a:pt x="488" y="24"/>
                    <a:pt x="262"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35"/>
            <p:cNvSpPr/>
            <p:nvPr/>
          </p:nvSpPr>
          <p:spPr>
            <a:xfrm>
              <a:off x="5726300" y="3233275"/>
              <a:ext cx="2100" cy="3575"/>
            </a:xfrm>
            <a:custGeom>
              <a:avLst/>
              <a:gdLst/>
              <a:ahLst/>
              <a:cxnLst/>
              <a:rect l="l" t="t" r="r" b="b"/>
              <a:pathLst>
                <a:path w="84" h="143" extrusionOk="0">
                  <a:moveTo>
                    <a:pt x="0" y="0"/>
                  </a:moveTo>
                  <a:lnTo>
                    <a:pt x="0" y="143"/>
                  </a:lnTo>
                  <a:cubicBezTo>
                    <a:pt x="84" y="95"/>
                    <a:pt x="84"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35"/>
            <p:cNvSpPr/>
            <p:nvPr/>
          </p:nvSpPr>
          <p:spPr>
            <a:xfrm>
              <a:off x="5586400" y="3208850"/>
              <a:ext cx="32775" cy="14025"/>
            </a:xfrm>
            <a:custGeom>
              <a:avLst/>
              <a:gdLst/>
              <a:ahLst/>
              <a:cxnLst/>
              <a:rect l="l" t="t" r="r" b="b"/>
              <a:pathLst>
                <a:path w="1311" h="561" extrusionOk="0">
                  <a:moveTo>
                    <a:pt x="274" y="1"/>
                  </a:moveTo>
                  <a:cubicBezTo>
                    <a:pt x="191" y="48"/>
                    <a:pt x="96" y="84"/>
                    <a:pt x="12" y="120"/>
                  </a:cubicBezTo>
                  <a:cubicBezTo>
                    <a:pt x="12" y="167"/>
                    <a:pt x="1" y="227"/>
                    <a:pt x="1" y="275"/>
                  </a:cubicBezTo>
                  <a:cubicBezTo>
                    <a:pt x="1" y="358"/>
                    <a:pt x="12" y="429"/>
                    <a:pt x="12" y="525"/>
                  </a:cubicBezTo>
                  <a:cubicBezTo>
                    <a:pt x="36" y="543"/>
                    <a:pt x="57" y="551"/>
                    <a:pt x="78" y="551"/>
                  </a:cubicBezTo>
                  <a:cubicBezTo>
                    <a:pt x="99" y="551"/>
                    <a:pt x="120" y="543"/>
                    <a:pt x="143" y="525"/>
                  </a:cubicBezTo>
                  <a:cubicBezTo>
                    <a:pt x="231" y="465"/>
                    <a:pt x="321" y="435"/>
                    <a:pt x="409" y="435"/>
                  </a:cubicBezTo>
                  <a:cubicBezTo>
                    <a:pt x="514" y="435"/>
                    <a:pt x="618" y="477"/>
                    <a:pt x="715" y="560"/>
                  </a:cubicBezTo>
                  <a:cubicBezTo>
                    <a:pt x="917" y="560"/>
                    <a:pt x="1108" y="537"/>
                    <a:pt x="1310" y="537"/>
                  </a:cubicBezTo>
                  <a:cubicBezTo>
                    <a:pt x="1203" y="406"/>
                    <a:pt x="1108" y="275"/>
                    <a:pt x="1013" y="132"/>
                  </a:cubicBezTo>
                  <a:cubicBezTo>
                    <a:pt x="774" y="84"/>
                    <a:pt x="501" y="167"/>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35"/>
            <p:cNvSpPr/>
            <p:nvPr/>
          </p:nvSpPr>
          <p:spPr>
            <a:xfrm>
              <a:off x="5340250" y="3158200"/>
              <a:ext cx="15800" cy="3450"/>
            </a:xfrm>
            <a:custGeom>
              <a:avLst/>
              <a:gdLst/>
              <a:ahLst/>
              <a:cxnLst/>
              <a:rect l="l" t="t" r="r" b="b"/>
              <a:pathLst>
                <a:path w="632" h="138" extrusionOk="0">
                  <a:moveTo>
                    <a:pt x="252" y="1"/>
                  </a:moveTo>
                  <a:cubicBezTo>
                    <a:pt x="161" y="1"/>
                    <a:pt x="75" y="24"/>
                    <a:pt x="0" y="110"/>
                  </a:cubicBezTo>
                  <a:cubicBezTo>
                    <a:pt x="11" y="109"/>
                    <a:pt x="21" y="109"/>
                    <a:pt x="32" y="109"/>
                  </a:cubicBezTo>
                  <a:cubicBezTo>
                    <a:pt x="142" y="109"/>
                    <a:pt x="255" y="138"/>
                    <a:pt x="364" y="138"/>
                  </a:cubicBezTo>
                  <a:cubicBezTo>
                    <a:pt x="457" y="138"/>
                    <a:pt x="548" y="117"/>
                    <a:pt x="631" y="38"/>
                  </a:cubicBezTo>
                  <a:lnTo>
                    <a:pt x="631" y="38"/>
                  </a:lnTo>
                  <a:cubicBezTo>
                    <a:pt x="622" y="39"/>
                    <a:pt x="613" y="39"/>
                    <a:pt x="604" y="39"/>
                  </a:cubicBezTo>
                  <a:cubicBezTo>
                    <a:pt x="488" y="39"/>
                    <a:pt x="367"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35"/>
            <p:cNvSpPr/>
            <p:nvPr/>
          </p:nvSpPr>
          <p:spPr>
            <a:xfrm>
              <a:off x="5550975" y="3205275"/>
              <a:ext cx="9550" cy="9650"/>
            </a:xfrm>
            <a:custGeom>
              <a:avLst/>
              <a:gdLst/>
              <a:ahLst/>
              <a:cxnLst/>
              <a:rect l="l" t="t" r="r" b="b"/>
              <a:pathLst>
                <a:path w="382" h="386" extrusionOk="0">
                  <a:moveTo>
                    <a:pt x="251" y="1"/>
                  </a:moveTo>
                  <a:cubicBezTo>
                    <a:pt x="132" y="13"/>
                    <a:pt x="1" y="25"/>
                    <a:pt x="13" y="191"/>
                  </a:cubicBezTo>
                  <a:cubicBezTo>
                    <a:pt x="21" y="362"/>
                    <a:pt x="127" y="386"/>
                    <a:pt x="243" y="386"/>
                  </a:cubicBezTo>
                  <a:cubicBezTo>
                    <a:pt x="289" y="386"/>
                    <a:pt x="337" y="382"/>
                    <a:pt x="382" y="382"/>
                  </a:cubicBezTo>
                  <a:cubicBezTo>
                    <a:pt x="334" y="251"/>
                    <a:pt x="298" y="132"/>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35"/>
            <p:cNvSpPr/>
            <p:nvPr/>
          </p:nvSpPr>
          <p:spPr>
            <a:xfrm>
              <a:off x="5518225" y="3202100"/>
              <a:ext cx="7475" cy="6175"/>
            </a:xfrm>
            <a:custGeom>
              <a:avLst/>
              <a:gdLst/>
              <a:ahLst/>
              <a:cxnLst/>
              <a:rect l="l" t="t" r="r" b="b"/>
              <a:pathLst>
                <a:path w="299" h="247" extrusionOk="0">
                  <a:moveTo>
                    <a:pt x="137" y="1"/>
                  </a:moveTo>
                  <a:cubicBezTo>
                    <a:pt x="88" y="1"/>
                    <a:pt x="42" y="47"/>
                    <a:pt x="1" y="104"/>
                  </a:cubicBezTo>
                  <a:cubicBezTo>
                    <a:pt x="49" y="152"/>
                    <a:pt x="108" y="199"/>
                    <a:pt x="132" y="247"/>
                  </a:cubicBezTo>
                  <a:cubicBezTo>
                    <a:pt x="227" y="199"/>
                    <a:pt x="299" y="128"/>
                    <a:pt x="203" y="33"/>
                  </a:cubicBezTo>
                  <a:cubicBezTo>
                    <a:pt x="181" y="10"/>
                    <a:pt x="159"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35"/>
            <p:cNvSpPr/>
            <p:nvPr/>
          </p:nvSpPr>
          <p:spPr>
            <a:xfrm>
              <a:off x="5286650" y="3149175"/>
              <a:ext cx="19975" cy="5225"/>
            </a:xfrm>
            <a:custGeom>
              <a:avLst/>
              <a:gdLst/>
              <a:ahLst/>
              <a:cxnLst/>
              <a:rect l="l" t="t" r="r" b="b"/>
              <a:pathLst>
                <a:path w="799" h="209" extrusionOk="0">
                  <a:moveTo>
                    <a:pt x="522" y="1"/>
                  </a:moveTo>
                  <a:cubicBezTo>
                    <a:pt x="471" y="1"/>
                    <a:pt x="424" y="18"/>
                    <a:pt x="382" y="54"/>
                  </a:cubicBezTo>
                  <a:cubicBezTo>
                    <a:pt x="354" y="63"/>
                    <a:pt x="323" y="64"/>
                    <a:pt x="291" y="64"/>
                  </a:cubicBezTo>
                  <a:cubicBezTo>
                    <a:pt x="268" y="64"/>
                    <a:pt x="244" y="64"/>
                    <a:pt x="221" y="64"/>
                  </a:cubicBezTo>
                  <a:cubicBezTo>
                    <a:pt x="139" y="64"/>
                    <a:pt x="57" y="75"/>
                    <a:pt x="1" y="173"/>
                  </a:cubicBezTo>
                  <a:cubicBezTo>
                    <a:pt x="149" y="173"/>
                    <a:pt x="300" y="208"/>
                    <a:pt x="446" y="208"/>
                  </a:cubicBezTo>
                  <a:cubicBezTo>
                    <a:pt x="570" y="208"/>
                    <a:pt x="689" y="183"/>
                    <a:pt x="799" y="90"/>
                  </a:cubicBezTo>
                  <a:cubicBezTo>
                    <a:pt x="751" y="66"/>
                    <a:pt x="715" y="54"/>
                    <a:pt x="680" y="54"/>
                  </a:cubicBezTo>
                  <a:cubicBezTo>
                    <a:pt x="626" y="18"/>
                    <a:pt x="572" y="1"/>
                    <a:pt x="5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35"/>
            <p:cNvSpPr/>
            <p:nvPr/>
          </p:nvSpPr>
          <p:spPr>
            <a:xfrm>
              <a:off x="5320300" y="3154375"/>
              <a:ext cx="11025" cy="3700"/>
            </a:xfrm>
            <a:custGeom>
              <a:avLst/>
              <a:gdLst/>
              <a:ahLst/>
              <a:cxnLst/>
              <a:rect l="l" t="t" r="r" b="b"/>
              <a:pathLst>
                <a:path w="441" h="148" extrusionOk="0">
                  <a:moveTo>
                    <a:pt x="191" y="1"/>
                  </a:moveTo>
                  <a:cubicBezTo>
                    <a:pt x="131" y="25"/>
                    <a:pt x="72" y="60"/>
                    <a:pt x="0" y="96"/>
                  </a:cubicBezTo>
                  <a:cubicBezTo>
                    <a:pt x="48" y="120"/>
                    <a:pt x="72" y="144"/>
                    <a:pt x="119" y="144"/>
                  </a:cubicBezTo>
                  <a:cubicBezTo>
                    <a:pt x="142" y="146"/>
                    <a:pt x="166" y="148"/>
                    <a:pt x="188" y="148"/>
                  </a:cubicBezTo>
                  <a:cubicBezTo>
                    <a:pt x="283" y="148"/>
                    <a:pt x="374" y="123"/>
                    <a:pt x="441" y="37"/>
                  </a:cubicBezTo>
                  <a:cubicBezTo>
                    <a:pt x="369" y="25"/>
                    <a:pt x="286" y="13"/>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35"/>
            <p:cNvSpPr/>
            <p:nvPr/>
          </p:nvSpPr>
          <p:spPr>
            <a:xfrm>
              <a:off x="5292325" y="3143975"/>
              <a:ext cx="14900" cy="6875"/>
            </a:xfrm>
            <a:custGeom>
              <a:avLst/>
              <a:gdLst/>
              <a:ahLst/>
              <a:cxnLst/>
              <a:rect l="l" t="t" r="r" b="b"/>
              <a:pathLst>
                <a:path w="596" h="275" extrusionOk="0">
                  <a:moveTo>
                    <a:pt x="12" y="0"/>
                  </a:moveTo>
                  <a:cubicBezTo>
                    <a:pt x="0" y="36"/>
                    <a:pt x="0" y="95"/>
                    <a:pt x="0" y="143"/>
                  </a:cubicBezTo>
                  <a:cubicBezTo>
                    <a:pt x="48" y="191"/>
                    <a:pt x="107" y="238"/>
                    <a:pt x="155" y="274"/>
                  </a:cubicBezTo>
                  <a:cubicBezTo>
                    <a:pt x="250" y="262"/>
                    <a:pt x="345" y="262"/>
                    <a:pt x="453" y="262"/>
                  </a:cubicBezTo>
                  <a:cubicBezTo>
                    <a:pt x="488" y="179"/>
                    <a:pt x="536" y="95"/>
                    <a:pt x="595" y="24"/>
                  </a:cubicBezTo>
                  <a:cubicBezTo>
                    <a:pt x="405" y="12"/>
                    <a:pt x="214" y="1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35"/>
            <p:cNvSpPr/>
            <p:nvPr/>
          </p:nvSpPr>
          <p:spPr>
            <a:xfrm>
              <a:off x="5473875" y="3201125"/>
              <a:ext cx="8975" cy="3300"/>
            </a:xfrm>
            <a:custGeom>
              <a:avLst/>
              <a:gdLst/>
              <a:ahLst/>
              <a:cxnLst/>
              <a:rect l="l" t="t" r="r" b="b"/>
              <a:pathLst>
                <a:path w="359" h="132" extrusionOk="0">
                  <a:moveTo>
                    <a:pt x="60" y="0"/>
                  </a:moveTo>
                  <a:cubicBezTo>
                    <a:pt x="13" y="36"/>
                    <a:pt x="1" y="72"/>
                    <a:pt x="37" y="119"/>
                  </a:cubicBezTo>
                  <a:cubicBezTo>
                    <a:pt x="132" y="131"/>
                    <a:pt x="251" y="131"/>
                    <a:pt x="358" y="131"/>
                  </a:cubicBezTo>
                  <a:cubicBezTo>
                    <a:pt x="287" y="36"/>
                    <a:pt x="180"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35"/>
            <p:cNvSpPr/>
            <p:nvPr/>
          </p:nvSpPr>
          <p:spPr>
            <a:xfrm>
              <a:off x="5485800" y="3201125"/>
              <a:ext cx="3300" cy="3600"/>
            </a:xfrm>
            <a:custGeom>
              <a:avLst/>
              <a:gdLst/>
              <a:ahLst/>
              <a:cxnLst/>
              <a:rect l="l" t="t" r="r" b="b"/>
              <a:pathLst>
                <a:path w="132" h="144" extrusionOk="0">
                  <a:moveTo>
                    <a:pt x="131" y="0"/>
                  </a:moveTo>
                  <a:cubicBezTo>
                    <a:pt x="113" y="24"/>
                    <a:pt x="93" y="51"/>
                    <a:pt x="70" y="76"/>
                  </a:cubicBezTo>
                  <a:lnTo>
                    <a:pt x="70" y="76"/>
                  </a:lnTo>
                  <a:cubicBezTo>
                    <a:pt x="96" y="51"/>
                    <a:pt x="119" y="25"/>
                    <a:pt x="131" y="0"/>
                  </a:cubicBezTo>
                  <a:close/>
                  <a:moveTo>
                    <a:pt x="70" y="76"/>
                  </a:moveTo>
                  <a:cubicBezTo>
                    <a:pt x="48" y="98"/>
                    <a:pt x="23" y="121"/>
                    <a:pt x="0" y="143"/>
                  </a:cubicBezTo>
                  <a:cubicBezTo>
                    <a:pt x="24" y="125"/>
                    <a:pt x="48" y="101"/>
                    <a:pt x="70" y="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35"/>
            <p:cNvSpPr/>
            <p:nvPr/>
          </p:nvSpPr>
          <p:spPr>
            <a:xfrm>
              <a:off x="5471800" y="3201125"/>
              <a:ext cx="3600" cy="3000"/>
            </a:xfrm>
            <a:custGeom>
              <a:avLst/>
              <a:gdLst/>
              <a:ahLst/>
              <a:cxnLst/>
              <a:rect l="l" t="t" r="r" b="b"/>
              <a:pathLst>
                <a:path w="144" h="120" extrusionOk="0">
                  <a:moveTo>
                    <a:pt x="1" y="0"/>
                  </a:moveTo>
                  <a:cubicBezTo>
                    <a:pt x="1" y="48"/>
                    <a:pt x="13" y="72"/>
                    <a:pt x="24" y="119"/>
                  </a:cubicBezTo>
                  <a:lnTo>
                    <a:pt x="120" y="119"/>
                  </a:lnTo>
                  <a:cubicBezTo>
                    <a:pt x="132" y="95"/>
                    <a:pt x="143"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35"/>
            <p:cNvSpPr/>
            <p:nvPr/>
          </p:nvSpPr>
          <p:spPr>
            <a:xfrm>
              <a:off x="5467925" y="3197250"/>
              <a:ext cx="3900" cy="3900"/>
            </a:xfrm>
            <a:custGeom>
              <a:avLst/>
              <a:gdLst/>
              <a:ahLst/>
              <a:cxnLst/>
              <a:rect l="l" t="t" r="r" b="b"/>
              <a:pathLst>
                <a:path w="156" h="156" extrusionOk="0">
                  <a:moveTo>
                    <a:pt x="1" y="0"/>
                  </a:moveTo>
                  <a:lnTo>
                    <a:pt x="156" y="155"/>
                  </a:lnTo>
                  <a:cubicBezTo>
                    <a:pt x="156" y="96"/>
                    <a:pt x="156"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35"/>
            <p:cNvSpPr/>
            <p:nvPr/>
          </p:nvSpPr>
          <p:spPr>
            <a:xfrm>
              <a:off x="5338750" y="3147375"/>
              <a:ext cx="11050" cy="3475"/>
            </a:xfrm>
            <a:custGeom>
              <a:avLst/>
              <a:gdLst/>
              <a:ahLst/>
              <a:cxnLst/>
              <a:rect l="l" t="t" r="r" b="b"/>
              <a:pathLst>
                <a:path w="442" h="139" extrusionOk="0">
                  <a:moveTo>
                    <a:pt x="138" y="1"/>
                  </a:moveTo>
                  <a:cubicBezTo>
                    <a:pt x="93" y="1"/>
                    <a:pt x="47" y="4"/>
                    <a:pt x="1" y="7"/>
                  </a:cubicBezTo>
                  <a:lnTo>
                    <a:pt x="1" y="138"/>
                  </a:lnTo>
                  <a:cubicBezTo>
                    <a:pt x="155" y="126"/>
                    <a:pt x="286" y="126"/>
                    <a:pt x="441" y="126"/>
                  </a:cubicBezTo>
                  <a:cubicBezTo>
                    <a:pt x="364" y="23"/>
                    <a:pt x="255" y="1"/>
                    <a:pt x="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35"/>
            <p:cNvSpPr/>
            <p:nvPr/>
          </p:nvSpPr>
          <p:spPr>
            <a:xfrm>
              <a:off x="5844475" y="3261750"/>
              <a:ext cx="18175" cy="4900"/>
            </a:xfrm>
            <a:custGeom>
              <a:avLst/>
              <a:gdLst/>
              <a:ahLst/>
              <a:cxnLst/>
              <a:rect l="l" t="t" r="r" b="b"/>
              <a:pathLst>
                <a:path w="727" h="196" extrusionOk="0">
                  <a:moveTo>
                    <a:pt x="347" y="0"/>
                  </a:moveTo>
                  <a:cubicBezTo>
                    <a:pt x="245" y="0"/>
                    <a:pt x="139" y="17"/>
                    <a:pt x="38" y="17"/>
                  </a:cubicBezTo>
                  <a:cubicBezTo>
                    <a:pt x="26" y="17"/>
                    <a:pt x="13" y="17"/>
                    <a:pt x="0" y="16"/>
                  </a:cubicBezTo>
                  <a:lnTo>
                    <a:pt x="0" y="16"/>
                  </a:lnTo>
                  <a:cubicBezTo>
                    <a:pt x="186" y="114"/>
                    <a:pt x="387" y="195"/>
                    <a:pt x="591" y="195"/>
                  </a:cubicBezTo>
                  <a:cubicBezTo>
                    <a:pt x="636" y="195"/>
                    <a:pt x="681" y="191"/>
                    <a:pt x="727" y="183"/>
                  </a:cubicBezTo>
                  <a:cubicBezTo>
                    <a:pt x="622" y="32"/>
                    <a:pt x="48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35"/>
            <p:cNvSpPr/>
            <p:nvPr/>
          </p:nvSpPr>
          <p:spPr>
            <a:xfrm>
              <a:off x="5829575" y="3258450"/>
              <a:ext cx="14925" cy="4150"/>
            </a:xfrm>
            <a:custGeom>
              <a:avLst/>
              <a:gdLst/>
              <a:ahLst/>
              <a:cxnLst/>
              <a:rect l="l" t="t" r="r" b="b"/>
              <a:pathLst>
                <a:path w="597" h="166" extrusionOk="0">
                  <a:moveTo>
                    <a:pt x="293" y="0"/>
                  </a:moveTo>
                  <a:cubicBezTo>
                    <a:pt x="199" y="0"/>
                    <a:pt x="100" y="23"/>
                    <a:pt x="1" y="29"/>
                  </a:cubicBezTo>
                  <a:cubicBezTo>
                    <a:pt x="117" y="145"/>
                    <a:pt x="249" y="166"/>
                    <a:pt x="383" y="166"/>
                  </a:cubicBezTo>
                  <a:cubicBezTo>
                    <a:pt x="454" y="166"/>
                    <a:pt x="526" y="160"/>
                    <a:pt x="596" y="160"/>
                  </a:cubicBezTo>
                  <a:cubicBezTo>
                    <a:pt x="507" y="32"/>
                    <a:pt x="403"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35"/>
            <p:cNvSpPr/>
            <p:nvPr/>
          </p:nvSpPr>
          <p:spPr>
            <a:xfrm>
              <a:off x="5460800" y="3297550"/>
              <a:ext cx="6850" cy="7775"/>
            </a:xfrm>
            <a:custGeom>
              <a:avLst/>
              <a:gdLst/>
              <a:ahLst/>
              <a:cxnLst/>
              <a:rect l="l" t="t" r="r" b="b"/>
              <a:pathLst>
                <a:path w="274" h="311" extrusionOk="0">
                  <a:moveTo>
                    <a:pt x="36" y="1"/>
                  </a:moveTo>
                  <a:lnTo>
                    <a:pt x="36" y="1"/>
                  </a:lnTo>
                  <a:cubicBezTo>
                    <a:pt x="0" y="132"/>
                    <a:pt x="24" y="239"/>
                    <a:pt x="155" y="310"/>
                  </a:cubicBezTo>
                  <a:cubicBezTo>
                    <a:pt x="202" y="251"/>
                    <a:pt x="226" y="191"/>
                    <a:pt x="274" y="132"/>
                  </a:cubicBezTo>
                  <a:cubicBezTo>
                    <a:pt x="179" y="84"/>
                    <a:pt x="107" y="48"/>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35"/>
            <p:cNvSpPr/>
            <p:nvPr/>
          </p:nvSpPr>
          <p:spPr>
            <a:xfrm>
              <a:off x="5462275" y="3309175"/>
              <a:ext cx="2100" cy="2700"/>
            </a:xfrm>
            <a:custGeom>
              <a:avLst/>
              <a:gdLst/>
              <a:ahLst/>
              <a:cxnLst/>
              <a:rect l="l" t="t" r="r" b="b"/>
              <a:pathLst>
                <a:path w="84" h="108" extrusionOk="0">
                  <a:moveTo>
                    <a:pt x="84" y="0"/>
                  </a:moveTo>
                  <a:cubicBezTo>
                    <a:pt x="1" y="36"/>
                    <a:pt x="1" y="84"/>
                    <a:pt x="84" y="107"/>
                  </a:cubicBezTo>
                  <a:lnTo>
                    <a:pt x="84" y="60"/>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35"/>
            <p:cNvSpPr/>
            <p:nvPr/>
          </p:nvSpPr>
          <p:spPr>
            <a:xfrm>
              <a:off x="5461375" y="3290725"/>
              <a:ext cx="3000" cy="4175"/>
            </a:xfrm>
            <a:custGeom>
              <a:avLst/>
              <a:gdLst/>
              <a:ahLst/>
              <a:cxnLst/>
              <a:rect l="l" t="t" r="r" b="b"/>
              <a:pathLst>
                <a:path w="120" h="167" extrusionOk="0">
                  <a:moveTo>
                    <a:pt x="120" y="0"/>
                  </a:moveTo>
                  <a:cubicBezTo>
                    <a:pt x="60" y="36"/>
                    <a:pt x="13" y="83"/>
                    <a:pt x="1" y="167"/>
                  </a:cubicBezTo>
                  <a:cubicBezTo>
                    <a:pt x="37" y="107"/>
                    <a:pt x="72"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35"/>
            <p:cNvSpPr/>
            <p:nvPr/>
          </p:nvSpPr>
          <p:spPr>
            <a:xfrm>
              <a:off x="5472100" y="3290125"/>
              <a:ext cx="2700" cy="4475"/>
            </a:xfrm>
            <a:custGeom>
              <a:avLst/>
              <a:gdLst/>
              <a:ahLst/>
              <a:cxnLst/>
              <a:rect l="l" t="t" r="r" b="b"/>
              <a:pathLst>
                <a:path w="108" h="179" extrusionOk="0">
                  <a:moveTo>
                    <a:pt x="108" y="0"/>
                  </a:moveTo>
                  <a:lnTo>
                    <a:pt x="108" y="0"/>
                  </a:lnTo>
                  <a:cubicBezTo>
                    <a:pt x="72" y="60"/>
                    <a:pt x="48" y="119"/>
                    <a:pt x="1" y="179"/>
                  </a:cubicBezTo>
                  <a:cubicBezTo>
                    <a:pt x="72" y="131"/>
                    <a:pt x="108" y="72"/>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35"/>
            <p:cNvSpPr/>
            <p:nvPr/>
          </p:nvSpPr>
          <p:spPr>
            <a:xfrm>
              <a:off x="5589975" y="3217350"/>
              <a:ext cx="14300" cy="6125"/>
            </a:xfrm>
            <a:custGeom>
              <a:avLst/>
              <a:gdLst/>
              <a:ahLst/>
              <a:cxnLst/>
              <a:rect l="l" t="t" r="r" b="b"/>
              <a:pathLst>
                <a:path w="572" h="245" extrusionOk="0">
                  <a:moveTo>
                    <a:pt x="262" y="1"/>
                  </a:moveTo>
                  <a:cubicBezTo>
                    <a:pt x="179" y="1"/>
                    <a:pt x="93" y="57"/>
                    <a:pt x="0" y="197"/>
                  </a:cubicBezTo>
                  <a:cubicBezTo>
                    <a:pt x="119" y="228"/>
                    <a:pt x="244" y="244"/>
                    <a:pt x="373" y="244"/>
                  </a:cubicBezTo>
                  <a:cubicBezTo>
                    <a:pt x="438" y="244"/>
                    <a:pt x="504" y="240"/>
                    <a:pt x="572" y="232"/>
                  </a:cubicBezTo>
                  <a:cubicBezTo>
                    <a:pt x="471" y="97"/>
                    <a:pt x="370"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35"/>
            <p:cNvSpPr/>
            <p:nvPr/>
          </p:nvSpPr>
          <p:spPr>
            <a:xfrm>
              <a:off x="5378350" y="3479250"/>
              <a:ext cx="14000" cy="19250"/>
            </a:xfrm>
            <a:custGeom>
              <a:avLst/>
              <a:gdLst/>
              <a:ahLst/>
              <a:cxnLst/>
              <a:rect l="l" t="t" r="r" b="b"/>
              <a:pathLst>
                <a:path w="560" h="770" extrusionOk="0">
                  <a:moveTo>
                    <a:pt x="372" y="1"/>
                  </a:moveTo>
                  <a:cubicBezTo>
                    <a:pt x="332" y="1"/>
                    <a:pt x="292" y="21"/>
                    <a:pt x="250" y="79"/>
                  </a:cubicBezTo>
                  <a:cubicBezTo>
                    <a:pt x="167" y="222"/>
                    <a:pt x="83" y="353"/>
                    <a:pt x="0" y="484"/>
                  </a:cubicBezTo>
                  <a:cubicBezTo>
                    <a:pt x="0" y="603"/>
                    <a:pt x="48" y="698"/>
                    <a:pt x="143" y="770"/>
                  </a:cubicBezTo>
                  <a:cubicBezTo>
                    <a:pt x="250" y="770"/>
                    <a:pt x="369" y="746"/>
                    <a:pt x="429" y="639"/>
                  </a:cubicBezTo>
                  <a:cubicBezTo>
                    <a:pt x="441" y="543"/>
                    <a:pt x="441" y="436"/>
                    <a:pt x="429" y="329"/>
                  </a:cubicBezTo>
                  <a:cubicBezTo>
                    <a:pt x="464" y="246"/>
                    <a:pt x="560" y="186"/>
                    <a:pt x="536" y="67"/>
                  </a:cubicBezTo>
                  <a:cubicBezTo>
                    <a:pt x="476" y="34"/>
                    <a:pt x="423" y="1"/>
                    <a:pt x="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35"/>
            <p:cNvSpPr/>
            <p:nvPr/>
          </p:nvSpPr>
          <p:spPr>
            <a:xfrm>
              <a:off x="5374375" y="3491325"/>
              <a:ext cx="7550" cy="8850"/>
            </a:xfrm>
            <a:custGeom>
              <a:avLst/>
              <a:gdLst/>
              <a:ahLst/>
              <a:cxnLst/>
              <a:rect l="l" t="t" r="r" b="b"/>
              <a:pathLst>
                <a:path w="302" h="354" extrusionOk="0">
                  <a:moveTo>
                    <a:pt x="159" y="1"/>
                  </a:moveTo>
                  <a:cubicBezTo>
                    <a:pt x="111" y="13"/>
                    <a:pt x="88" y="37"/>
                    <a:pt x="52" y="48"/>
                  </a:cubicBezTo>
                  <a:cubicBezTo>
                    <a:pt x="43" y="174"/>
                    <a:pt x="0" y="353"/>
                    <a:pt x="122" y="353"/>
                  </a:cubicBezTo>
                  <a:cubicBezTo>
                    <a:pt x="162" y="353"/>
                    <a:pt x="219" y="334"/>
                    <a:pt x="302" y="287"/>
                  </a:cubicBezTo>
                  <a:cubicBezTo>
                    <a:pt x="302" y="168"/>
                    <a:pt x="278" y="60"/>
                    <a:pt x="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35"/>
            <p:cNvSpPr/>
            <p:nvPr/>
          </p:nvSpPr>
          <p:spPr>
            <a:xfrm>
              <a:off x="5819475" y="3487725"/>
              <a:ext cx="17875" cy="4050"/>
            </a:xfrm>
            <a:custGeom>
              <a:avLst/>
              <a:gdLst/>
              <a:ahLst/>
              <a:cxnLst/>
              <a:rect l="l" t="t" r="r" b="b"/>
              <a:pathLst>
                <a:path w="715" h="162" extrusionOk="0">
                  <a:moveTo>
                    <a:pt x="365" y="0"/>
                  </a:moveTo>
                  <a:cubicBezTo>
                    <a:pt x="266" y="0"/>
                    <a:pt x="163" y="17"/>
                    <a:pt x="66" y="17"/>
                  </a:cubicBezTo>
                  <a:cubicBezTo>
                    <a:pt x="44" y="17"/>
                    <a:pt x="22" y="16"/>
                    <a:pt x="0" y="14"/>
                  </a:cubicBezTo>
                  <a:lnTo>
                    <a:pt x="0" y="14"/>
                  </a:lnTo>
                  <a:cubicBezTo>
                    <a:pt x="104" y="137"/>
                    <a:pt x="228" y="161"/>
                    <a:pt x="355" y="161"/>
                  </a:cubicBezTo>
                  <a:cubicBezTo>
                    <a:pt x="441" y="161"/>
                    <a:pt x="529" y="150"/>
                    <a:pt x="614" y="150"/>
                  </a:cubicBezTo>
                  <a:cubicBezTo>
                    <a:pt x="648" y="150"/>
                    <a:pt x="682" y="152"/>
                    <a:pt x="714" y="157"/>
                  </a:cubicBezTo>
                  <a:cubicBezTo>
                    <a:pt x="617" y="28"/>
                    <a:pt x="494" y="0"/>
                    <a:pt x="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35"/>
            <p:cNvSpPr/>
            <p:nvPr/>
          </p:nvSpPr>
          <p:spPr>
            <a:xfrm>
              <a:off x="5793875" y="3469800"/>
              <a:ext cx="43475" cy="7875"/>
            </a:xfrm>
            <a:custGeom>
              <a:avLst/>
              <a:gdLst/>
              <a:ahLst/>
              <a:cxnLst/>
              <a:rect l="l" t="t" r="r" b="b"/>
              <a:pathLst>
                <a:path w="1739" h="315" extrusionOk="0">
                  <a:moveTo>
                    <a:pt x="1437" y="1"/>
                  </a:moveTo>
                  <a:cubicBezTo>
                    <a:pt x="1299" y="1"/>
                    <a:pt x="1162" y="15"/>
                    <a:pt x="1024" y="28"/>
                  </a:cubicBezTo>
                  <a:cubicBezTo>
                    <a:pt x="889" y="148"/>
                    <a:pt x="743" y="174"/>
                    <a:pt x="593" y="174"/>
                  </a:cubicBezTo>
                  <a:cubicBezTo>
                    <a:pt x="471" y="174"/>
                    <a:pt x="346" y="157"/>
                    <a:pt x="222" y="157"/>
                  </a:cubicBezTo>
                  <a:cubicBezTo>
                    <a:pt x="147" y="157"/>
                    <a:pt x="73" y="163"/>
                    <a:pt x="0" y="183"/>
                  </a:cubicBezTo>
                  <a:cubicBezTo>
                    <a:pt x="12" y="207"/>
                    <a:pt x="48" y="231"/>
                    <a:pt x="60" y="267"/>
                  </a:cubicBezTo>
                  <a:cubicBezTo>
                    <a:pt x="72" y="264"/>
                    <a:pt x="82" y="262"/>
                    <a:pt x="92" y="262"/>
                  </a:cubicBezTo>
                  <a:cubicBezTo>
                    <a:pt x="120" y="262"/>
                    <a:pt x="140" y="275"/>
                    <a:pt x="167" y="302"/>
                  </a:cubicBezTo>
                  <a:cubicBezTo>
                    <a:pt x="226" y="302"/>
                    <a:pt x="262" y="314"/>
                    <a:pt x="310" y="314"/>
                  </a:cubicBezTo>
                  <a:cubicBezTo>
                    <a:pt x="679" y="314"/>
                    <a:pt x="1072" y="302"/>
                    <a:pt x="1453" y="302"/>
                  </a:cubicBezTo>
                  <a:cubicBezTo>
                    <a:pt x="1548" y="207"/>
                    <a:pt x="1655" y="124"/>
                    <a:pt x="1738" y="28"/>
                  </a:cubicBezTo>
                  <a:cubicBezTo>
                    <a:pt x="1638" y="8"/>
                    <a:pt x="1537" y="1"/>
                    <a:pt x="1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35"/>
            <p:cNvSpPr/>
            <p:nvPr/>
          </p:nvSpPr>
          <p:spPr>
            <a:xfrm>
              <a:off x="5840000" y="3491625"/>
              <a:ext cx="4800" cy="3000"/>
            </a:xfrm>
            <a:custGeom>
              <a:avLst/>
              <a:gdLst/>
              <a:ahLst/>
              <a:cxnLst/>
              <a:rect l="l" t="t" r="r" b="b"/>
              <a:pathLst>
                <a:path w="192" h="120" extrusionOk="0">
                  <a:moveTo>
                    <a:pt x="191" y="1"/>
                  </a:moveTo>
                  <a:lnTo>
                    <a:pt x="191" y="1"/>
                  </a:lnTo>
                  <a:cubicBezTo>
                    <a:pt x="120" y="48"/>
                    <a:pt x="60" y="84"/>
                    <a:pt x="1" y="120"/>
                  </a:cubicBezTo>
                  <a:cubicBezTo>
                    <a:pt x="96" y="120"/>
                    <a:pt x="155" y="84"/>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35"/>
            <p:cNvSpPr/>
            <p:nvPr/>
          </p:nvSpPr>
          <p:spPr>
            <a:xfrm>
              <a:off x="5414350" y="3493000"/>
              <a:ext cx="35450" cy="6325"/>
            </a:xfrm>
            <a:custGeom>
              <a:avLst/>
              <a:gdLst/>
              <a:ahLst/>
              <a:cxnLst/>
              <a:rect l="l" t="t" r="r" b="b"/>
              <a:pathLst>
                <a:path w="1418" h="253" extrusionOk="0">
                  <a:moveTo>
                    <a:pt x="204" y="0"/>
                  </a:moveTo>
                  <a:cubicBezTo>
                    <a:pt x="132" y="0"/>
                    <a:pt x="65" y="35"/>
                    <a:pt x="1" y="124"/>
                  </a:cubicBezTo>
                  <a:cubicBezTo>
                    <a:pt x="221" y="226"/>
                    <a:pt x="443" y="253"/>
                    <a:pt x="667" y="253"/>
                  </a:cubicBezTo>
                  <a:cubicBezTo>
                    <a:pt x="916" y="253"/>
                    <a:pt x="1167" y="220"/>
                    <a:pt x="1418" y="220"/>
                  </a:cubicBezTo>
                  <a:cubicBezTo>
                    <a:pt x="1340" y="99"/>
                    <a:pt x="1226" y="91"/>
                    <a:pt x="1114" y="91"/>
                  </a:cubicBezTo>
                  <a:cubicBezTo>
                    <a:pt x="1095" y="91"/>
                    <a:pt x="1077" y="91"/>
                    <a:pt x="1058" y="91"/>
                  </a:cubicBezTo>
                  <a:cubicBezTo>
                    <a:pt x="1034" y="91"/>
                    <a:pt x="1011" y="90"/>
                    <a:pt x="989" y="89"/>
                  </a:cubicBezTo>
                  <a:cubicBezTo>
                    <a:pt x="787" y="89"/>
                    <a:pt x="608" y="65"/>
                    <a:pt x="406" y="65"/>
                  </a:cubicBezTo>
                  <a:cubicBezTo>
                    <a:pt x="334" y="26"/>
                    <a:pt x="267" y="0"/>
                    <a:pt x="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35"/>
            <p:cNvSpPr/>
            <p:nvPr/>
          </p:nvSpPr>
          <p:spPr>
            <a:xfrm>
              <a:off x="5406625" y="3487900"/>
              <a:ext cx="18175" cy="8225"/>
            </a:xfrm>
            <a:custGeom>
              <a:avLst/>
              <a:gdLst/>
              <a:ahLst/>
              <a:cxnLst/>
              <a:rect l="l" t="t" r="r" b="b"/>
              <a:pathLst>
                <a:path w="727" h="329" extrusionOk="0">
                  <a:moveTo>
                    <a:pt x="434" y="0"/>
                  </a:moveTo>
                  <a:cubicBezTo>
                    <a:pt x="305" y="0"/>
                    <a:pt x="159" y="56"/>
                    <a:pt x="35" y="56"/>
                  </a:cubicBezTo>
                  <a:cubicBezTo>
                    <a:pt x="23" y="56"/>
                    <a:pt x="11" y="56"/>
                    <a:pt x="0" y="54"/>
                  </a:cubicBezTo>
                  <a:lnTo>
                    <a:pt x="0" y="54"/>
                  </a:lnTo>
                  <a:cubicBezTo>
                    <a:pt x="60" y="126"/>
                    <a:pt x="107" y="209"/>
                    <a:pt x="167" y="305"/>
                  </a:cubicBezTo>
                  <a:cubicBezTo>
                    <a:pt x="226" y="316"/>
                    <a:pt x="262" y="316"/>
                    <a:pt x="322" y="328"/>
                  </a:cubicBezTo>
                  <a:cubicBezTo>
                    <a:pt x="464" y="305"/>
                    <a:pt x="595" y="293"/>
                    <a:pt x="726" y="269"/>
                  </a:cubicBezTo>
                  <a:cubicBezTo>
                    <a:pt x="670" y="54"/>
                    <a:pt x="560"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35"/>
            <p:cNvSpPr/>
            <p:nvPr/>
          </p:nvSpPr>
          <p:spPr>
            <a:xfrm>
              <a:off x="5378625" y="3570400"/>
              <a:ext cx="21775" cy="7550"/>
            </a:xfrm>
            <a:custGeom>
              <a:avLst/>
              <a:gdLst/>
              <a:ahLst/>
              <a:cxnLst/>
              <a:rect l="l" t="t" r="r" b="b"/>
              <a:pathLst>
                <a:path w="871" h="302" extrusionOk="0">
                  <a:moveTo>
                    <a:pt x="651" y="0"/>
                  </a:moveTo>
                  <a:cubicBezTo>
                    <a:pt x="576" y="0"/>
                    <a:pt x="499" y="54"/>
                    <a:pt x="418" y="148"/>
                  </a:cubicBezTo>
                  <a:cubicBezTo>
                    <a:pt x="376" y="106"/>
                    <a:pt x="331" y="85"/>
                    <a:pt x="287" y="85"/>
                  </a:cubicBezTo>
                  <a:cubicBezTo>
                    <a:pt x="242" y="85"/>
                    <a:pt x="197" y="106"/>
                    <a:pt x="156" y="148"/>
                  </a:cubicBezTo>
                  <a:cubicBezTo>
                    <a:pt x="108" y="160"/>
                    <a:pt x="49" y="160"/>
                    <a:pt x="1" y="160"/>
                  </a:cubicBezTo>
                  <a:cubicBezTo>
                    <a:pt x="116" y="275"/>
                    <a:pt x="246" y="302"/>
                    <a:pt x="383" y="302"/>
                  </a:cubicBezTo>
                  <a:cubicBezTo>
                    <a:pt x="501" y="302"/>
                    <a:pt x="623" y="281"/>
                    <a:pt x="744" y="281"/>
                  </a:cubicBezTo>
                  <a:cubicBezTo>
                    <a:pt x="786" y="281"/>
                    <a:pt x="828" y="284"/>
                    <a:pt x="870" y="291"/>
                  </a:cubicBezTo>
                  <a:cubicBezTo>
                    <a:pt x="870" y="231"/>
                    <a:pt x="846" y="183"/>
                    <a:pt x="846" y="148"/>
                  </a:cubicBezTo>
                  <a:cubicBezTo>
                    <a:pt x="784" y="45"/>
                    <a:pt x="719" y="0"/>
                    <a:pt x="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35"/>
            <p:cNvSpPr/>
            <p:nvPr/>
          </p:nvSpPr>
          <p:spPr>
            <a:xfrm>
              <a:off x="5375075" y="3566650"/>
              <a:ext cx="3300" cy="7450"/>
            </a:xfrm>
            <a:custGeom>
              <a:avLst/>
              <a:gdLst/>
              <a:ahLst/>
              <a:cxnLst/>
              <a:rect l="l" t="t" r="r" b="b"/>
              <a:pathLst>
                <a:path w="132" h="298" extrusionOk="0">
                  <a:moveTo>
                    <a:pt x="0" y="0"/>
                  </a:moveTo>
                  <a:cubicBezTo>
                    <a:pt x="0" y="131"/>
                    <a:pt x="12" y="238"/>
                    <a:pt x="131" y="298"/>
                  </a:cubicBezTo>
                  <a:cubicBezTo>
                    <a:pt x="131" y="179"/>
                    <a:pt x="119" y="7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35"/>
            <p:cNvSpPr/>
            <p:nvPr/>
          </p:nvSpPr>
          <p:spPr>
            <a:xfrm>
              <a:off x="5399600" y="3569150"/>
              <a:ext cx="7350" cy="5250"/>
            </a:xfrm>
            <a:custGeom>
              <a:avLst/>
              <a:gdLst/>
              <a:ahLst/>
              <a:cxnLst/>
              <a:rect l="l" t="t" r="r" b="b"/>
              <a:pathLst>
                <a:path w="294" h="210" extrusionOk="0">
                  <a:moveTo>
                    <a:pt x="103" y="1"/>
                  </a:moveTo>
                  <a:cubicBezTo>
                    <a:pt x="42" y="1"/>
                    <a:pt x="1" y="51"/>
                    <a:pt x="7" y="210"/>
                  </a:cubicBezTo>
                  <a:cubicBezTo>
                    <a:pt x="126" y="198"/>
                    <a:pt x="234" y="174"/>
                    <a:pt x="293" y="79"/>
                  </a:cubicBezTo>
                  <a:cubicBezTo>
                    <a:pt x="226" y="40"/>
                    <a:pt x="157"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35"/>
            <p:cNvSpPr/>
            <p:nvPr/>
          </p:nvSpPr>
          <p:spPr>
            <a:xfrm>
              <a:off x="5454250" y="3497000"/>
              <a:ext cx="2700" cy="1200"/>
            </a:xfrm>
            <a:custGeom>
              <a:avLst/>
              <a:gdLst/>
              <a:ahLst/>
              <a:cxnLst/>
              <a:rect l="l" t="t" r="r" b="b"/>
              <a:pathLst>
                <a:path w="108" h="48" extrusionOk="0">
                  <a:moveTo>
                    <a:pt x="72" y="0"/>
                  </a:moveTo>
                  <a:cubicBezTo>
                    <a:pt x="48" y="12"/>
                    <a:pt x="24" y="24"/>
                    <a:pt x="0" y="48"/>
                  </a:cubicBezTo>
                  <a:cubicBezTo>
                    <a:pt x="24" y="48"/>
                    <a:pt x="72" y="48"/>
                    <a:pt x="107" y="24"/>
                  </a:cubicBezTo>
                  <a:lnTo>
                    <a:pt x="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35"/>
            <p:cNvSpPr/>
            <p:nvPr/>
          </p:nvSpPr>
          <p:spPr>
            <a:xfrm>
              <a:off x="5703975" y="3850375"/>
              <a:ext cx="18475" cy="3525"/>
            </a:xfrm>
            <a:custGeom>
              <a:avLst/>
              <a:gdLst/>
              <a:ahLst/>
              <a:cxnLst/>
              <a:rect l="l" t="t" r="r" b="b"/>
              <a:pathLst>
                <a:path w="739" h="141" extrusionOk="0">
                  <a:moveTo>
                    <a:pt x="379" y="1"/>
                  </a:moveTo>
                  <a:cubicBezTo>
                    <a:pt x="266" y="1"/>
                    <a:pt x="151" y="22"/>
                    <a:pt x="38" y="22"/>
                  </a:cubicBezTo>
                  <a:cubicBezTo>
                    <a:pt x="26" y="22"/>
                    <a:pt x="13" y="22"/>
                    <a:pt x="0" y="22"/>
                  </a:cubicBezTo>
                  <a:lnTo>
                    <a:pt x="0" y="22"/>
                  </a:lnTo>
                  <a:cubicBezTo>
                    <a:pt x="136" y="123"/>
                    <a:pt x="275" y="140"/>
                    <a:pt x="416" y="140"/>
                  </a:cubicBezTo>
                  <a:cubicBezTo>
                    <a:pt x="486" y="140"/>
                    <a:pt x="556" y="136"/>
                    <a:pt x="626" y="136"/>
                  </a:cubicBezTo>
                  <a:cubicBezTo>
                    <a:pt x="664" y="136"/>
                    <a:pt x="701" y="137"/>
                    <a:pt x="739" y="141"/>
                  </a:cubicBezTo>
                  <a:cubicBezTo>
                    <a:pt x="626" y="27"/>
                    <a:pt x="504"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35"/>
            <p:cNvSpPr/>
            <p:nvPr/>
          </p:nvSpPr>
          <p:spPr>
            <a:xfrm>
              <a:off x="5201525" y="3747025"/>
              <a:ext cx="84275" cy="8050"/>
            </a:xfrm>
            <a:custGeom>
              <a:avLst/>
              <a:gdLst/>
              <a:ahLst/>
              <a:cxnLst/>
              <a:rect l="l" t="t" r="r" b="b"/>
              <a:pathLst>
                <a:path w="3371" h="322" extrusionOk="0">
                  <a:moveTo>
                    <a:pt x="465" y="0"/>
                  </a:moveTo>
                  <a:cubicBezTo>
                    <a:pt x="346" y="143"/>
                    <a:pt x="156" y="107"/>
                    <a:pt x="1" y="131"/>
                  </a:cubicBezTo>
                  <a:cubicBezTo>
                    <a:pt x="477" y="322"/>
                    <a:pt x="989" y="203"/>
                    <a:pt x="1477" y="286"/>
                  </a:cubicBezTo>
                  <a:lnTo>
                    <a:pt x="2632" y="238"/>
                  </a:lnTo>
                  <a:cubicBezTo>
                    <a:pt x="2701" y="198"/>
                    <a:pt x="2777" y="188"/>
                    <a:pt x="2855" y="188"/>
                  </a:cubicBezTo>
                  <a:cubicBezTo>
                    <a:pt x="2933" y="188"/>
                    <a:pt x="3012" y="198"/>
                    <a:pt x="3090" y="198"/>
                  </a:cubicBezTo>
                  <a:cubicBezTo>
                    <a:pt x="3190" y="198"/>
                    <a:pt x="3286" y="182"/>
                    <a:pt x="3370" y="107"/>
                  </a:cubicBezTo>
                  <a:cubicBezTo>
                    <a:pt x="3251" y="12"/>
                    <a:pt x="3108" y="0"/>
                    <a:pt x="2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35"/>
            <p:cNvSpPr/>
            <p:nvPr/>
          </p:nvSpPr>
          <p:spPr>
            <a:xfrm>
              <a:off x="5291725" y="3736300"/>
              <a:ext cx="59550" cy="9850"/>
            </a:xfrm>
            <a:custGeom>
              <a:avLst/>
              <a:gdLst/>
              <a:ahLst/>
              <a:cxnLst/>
              <a:rect l="l" t="t" r="r" b="b"/>
              <a:pathLst>
                <a:path w="2382" h="394" extrusionOk="0">
                  <a:moveTo>
                    <a:pt x="298" y="1"/>
                  </a:moveTo>
                  <a:cubicBezTo>
                    <a:pt x="215" y="84"/>
                    <a:pt x="60" y="1"/>
                    <a:pt x="0" y="155"/>
                  </a:cubicBezTo>
                  <a:cubicBezTo>
                    <a:pt x="750" y="370"/>
                    <a:pt x="1548" y="263"/>
                    <a:pt x="2322" y="394"/>
                  </a:cubicBezTo>
                  <a:cubicBezTo>
                    <a:pt x="2382" y="358"/>
                    <a:pt x="2382" y="310"/>
                    <a:pt x="2322" y="263"/>
                  </a:cubicBezTo>
                  <a:cubicBezTo>
                    <a:pt x="1667" y="13"/>
                    <a:pt x="965" y="144"/>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35"/>
            <p:cNvSpPr/>
            <p:nvPr/>
          </p:nvSpPr>
          <p:spPr>
            <a:xfrm>
              <a:off x="5312850" y="3749925"/>
              <a:ext cx="51225" cy="7825"/>
            </a:xfrm>
            <a:custGeom>
              <a:avLst/>
              <a:gdLst/>
              <a:ahLst/>
              <a:cxnLst/>
              <a:rect l="l" t="t" r="r" b="b"/>
              <a:pathLst>
                <a:path w="2049" h="313" extrusionOk="0">
                  <a:moveTo>
                    <a:pt x="703" y="0"/>
                  </a:moveTo>
                  <a:cubicBezTo>
                    <a:pt x="624" y="0"/>
                    <a:pt x="545" y="5"/>
                    <a:pt x="465" y="15"/>
                  </a:cubicBezTo>
                  <a:cubicBezTo>
                    <a:pt x="394" y="69"/>
                    <a:pt x="313" y="69"/>
                    <a:pt x="234" y="69"/>
                  </a:cubicBezTo>
                  <a:cubicBezTo>
                    <a:pt x="155" y="69"/>
                    <a:pt x="78" y="69"/>
                    <a:pt x="13" y="122"/>
                  </a:cubicBezTo>
                  <a:cubicBezTo>
                    <a:pt x="1" y="194"/>
                    <a:pt x="13" y="241"/>
                    <a:pt x="84" y="253"/>
                  </a:cubicBezTo>
                  <a:cubicBezTo>
                    <a:pt x="501" y="265"/>
                    <a:pt x="917" y="301"/>
                    <a:pt x="1334" y="313"/>
                  </a:cubicBezTo>
                  <a:cubicBezTo>
                    <a:pt x="1572" y="313"/>
                    <a:pt x="1810" y="301"/>
                    <a:pt x="2049" y="289"/>
                  </a:cubicBezTo>
                  <a:lnTo>
                    <a:pt x="2049" y="170"/>
                  </a:lnTo>
                  <a:cubicBezTo>
                    <a:pt x="1592" y="150"/>
                    <a:pt x="1154"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35"/>
            <p:cNvSpPr/>
            <p:nvPr/>
          </p:nvSpPr>
          <p:spPr>
            <a:xfrm>
              <a:off x="5360475" y="3742850"/>
              <a:ext cx="50325" cy="9250"/>
            </a:xfrm>
            <a:custGeom>
              <a:avLst/>
              <a:gdLst/>
              <a:ahLst/>
              <a:cxnLst/>
              <a:rect l="l" t="t" r="r" b="b"/>
              <a:pathLst>
                <a:path w="2013" h="370" extrusionOk="0">
                  <a:moveTo>
                    <a:pt x="405" y="12"/>
                  </a:moveTo>
                  <a:cubicBezTo>
                    <a:pt x="286" y="132"/>
                    <a:pt x="84" y="1"/>
                    <a:pt x="1" y="155"/>
                  </a:cubicBezTo>
                  <a:cubicBezTo>
                    <a:pt x="608" y="358"/>
                    <a:pt x="1263" y="286"/>
                    <a:pt x="1906" y="370"/>
                  </a:cubicBezTo>
                  <a:cubicBezTo>
                    <a:pt x="1929" y="370"/>
                    <a:pt x="1977" y="310"/>
                    <a:pt x="2013" y="286"/>
                  </a:cubicBezTo>
                  <a:cubicBezTo>
                    <a:pt x="1489" y="120"/>
                    <a:pt x="941" y="60"/>
                    <a:pt x="405"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35"/>
            <p:cNvSpPr/>
            <p:nvPr/>
          </p:nvSpPr>
          <p:spPr>
            <a:xfrm>
              <a:off x="5254525" y="3732425"/>
              <a:ext cx="44650" cy="8375"/>
            </a:xfrm>
            <a:custGeom>
              <a:avLst/>
              <a:gdLst/>
              <a:ahLst/>
              <a:cxnLst/>
              <a:rect l="l" t="t" r="r" b="b"/>
              <a:pathLst>
                <a:path w="1786" h="335" extrusionOk="0">
                  <a:moveTo>
                    <a:pt x="60" y="1"/>
                  </a:moveTo>
                  <a:cubicBezTo>
                    <a:pt x="0" y="60"/>
                    <a:pt x="0" y="108"/>
                    <a:pt x="60" y="168"/>
                  </a:cubicBezTo>
                  <a:cubicBezTo>
                    <a:pt x="536" y="334"/>
                    <a:pt x="1012" y="239"/>
                    <a:pt x="1488" y="299"/>
                  </a:cubicBezTo>
                  <a:cubicBezTo>
                    <a:pt x="1584" y="275"/>
                    <a:pt x="1726" y="275"/>
                    <a:pt x="1786" y="156"/>
                  </a:cubicBezTo>
                  <a:cubicBezTo>
                    <a:pt x="1691" y="132"/>
                    <a:pt x="1607" y="108"/>
                    <a:pt x="1488" y="96"/>
                  </a:cubicBezTo>
                  <a:cubicBezTo>
                    <a:pt x="1396" y="65"/>
                    <a:pt x="1299" y="58"/>
                    <a:pt x="1200" y="58"/>
                  </a:cubicBezTo>
                  <a:cubicBezTo>
                    <a:pt x="1114" y="58"/>
                    <a:pt x="1028" y="64"/>
                    <a:pt x="942" y="64"/>
                  </a:cubicBezTo>
                  <a:cubicBezTo>
                    <a:pt x="822" y="64"/>
                    <a:pt x="704" y="53"/>
                    <a:pt x="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35"/>
            <p:cNvSpPr/>
            <p:nvPr/>
          </p:nvSpPr>
          <p:spPr>
            <a:xfrm>
              <a:off x="5267325" y="3749100"/>
              <a:ext cx="57150" cy="6350"/>
            </a:xfrm>
            <a:custGeom>
              <a:avLst/>
              <a:gdLst/>
              <a:ahLst/>
              <a:cxnLst/>
              <a:rect l="l" t="t" r="r" b="b"/>
              <a:pathLst>
                <a:path w="2286" h="254" extrusionOk="0">
                  <a:moveTo>
                    <a:pt x="738" y="1"/>
                  </a:moveTo>
                  <a:cubicBezTo>
                    <a:pt x="675" y="16"/>
                    <a:pt x="610" y="20"/>
                    <a:pt x="543" y="20"/>
                  </a:cubicBezTo>
                  <a:cubicBezTo>
                    <a:pt x="497" y="20"/>
                    <a:pt x="450" y="18"/>
                    <a:pt x="403" y="18"/>
                  </a:cubicBezTo>
                  <a:cubicBezTo>
                    <a:pt x="264" y="18"/>
                    <a:pt x="125" y="32"/>
                    <a:pt x="0" y="143"/>
                  </a:cubicBezTo>
                  <a:cubicBezTo>
                    <a:pt x="202" y="167"/>
                    <a:pt x="381" y="179"/>
                    <a:pt x="572" y="203"/>
                  </a:cubicBezTo>
                  <a:cubicBezTo>
                    <a:pt x="786" y="233"/>
                    <a:pt x="997" y="254"/>
                    <a:pt x="1208" y="254"/>
                  </a:cubicBezTo>
                  <a:cubicBezTo>
                    <a:pt x="1420" y="254"/>
                    <a:pt x="1631" y="233"/>
                    <a:pt x="1845" y="179"/>
                  </a:cubicBezTo>
                  <a:cubicBezTo>
                    <a:pt x="2000" y="143"/>
                    <a:pt x="2179" y="203"/>
                    <a:pt x="2286" y="48"/>
                  </a:cubicBezTo>
                  <a:cubicBezTo>
                    <a:pt x="1762" y="48"/>
                    <a:pt x="1250" y="36"/>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35"/>
            <p:cNvSpPr/>
            <p:nvPr/>
          </p:nvSpPr>
          <p:spPr>
            <a:xfrm>
              <a:off x="5198550" y="3727675"/>
              <a:ext cx="34250" cy="7175"/>
            </a:xfrm>
            <a:custGeom>
              <a:avLst/>
              <a:gdLst/>
              <a:ahLst/>
              <a:cxnLst/>
              <a:rect l="l" t="t" r="r" b="b"/>
              <a:pathLst>
                <a:path w="1370" h="287" extrusionOk="0">
                  <a:moveTo>
                    <a:pt x="13" y="0"/>
                  </a:moveTo>
                  <a:cubicBezTo>
                    <a:pt x="1" y="48"/>
                    <a:pt x="1" y="108"/>
                    <a:pt x="1" y="167"/>
                  </a:cubicBezTo>
                  <a:cubicBezTo>
                    <a:pt x="394" y="203"/>
                    <a:pt x="775" y="238"/>
                    <a:pt x="1167" y="286"/>
                  </a:cubicBezTo>
                  <a:cubicBezTo>
                    <a:pt x="1239" y="250"/>
                    <a:pt x="1310" y="227"/>
                    <a:pt x="1358" y="143"/>
                  </a:cubicBezTo>
                  <a:cubicBezTo>
                    <a:pt x="1370" y="84"/>
                    <a:pt x="1346" y="60"/>
                    <a:pt x="1287" y="48"/>
                  </a:cubicBezTo>
                  <a:cubicBezTo>
                    <a:pt x="1191" y="24"/>
                    <a:pt x="1120" y="24"/>
                    <a:pt x="1025" y="24"/>
                  </a:cubicBezTo>
                  <a:cubicBezTo>
                    <a:pt x="1025" y="48"/>
                    <a:pt x="1013" y="60"/>
                    <a:pt x="953" y="60"/>
                  </a:cubicBezTo>
                  <a:cubicBezTo>
                    <a:pt x="947" y="63"/>
                    <a:pt x="940" y="64"/>
                    <a:pt x="931" y="64"/>
                  </a:cubicBezTo>
                  <a:cubicBezTo>
                    <a:pt x="906" y="64"/>
                    <a:pt x="873" y="51"/>
                    <a:pt x="846" y="24"/>
                  </a:cubicBezTo>
                  <a:cubicBezTo>
                    <a:pt x="584" y="12"/>
                    <a:pt x="298" y="12"/>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35"/>
            <p:cNvSpPr/>
            <p:nvPr/>
          </p:nvSpPr>
          <p:spPr>
            <a:xfrm>
              <a:off x="5228025" y="3730275"/>
              <a:ext cx="28600" cy="6650"/>
            </a:xfrm>
            <a:custGeom>
              <a:avLst/>
              <a:gdLst/>
              <a:ahLst/>
              <a:cxnLst/>
              <a:rect l="l" t="t" r="r" b="b"/>
              <a:pathLst>
                <a:path w="1144" h="266" extrusionOk="0">
                  <a:moveTo>
                    <a:pt x="666" y="1"/>
                  </a:moveTo>
                  <a:cubicBezTo>
                    <a:pt x="503" y="1"/>
                    <a:pt x="340" y="21"/>
                    <a:pt x="179" y="63"/>
                  </a:cubicBezTo>
                  <a:lnTo>
                    <a:pt x="0" y="194"/>
                  </a:lnTo>
                  <a:cubicBezTo>
                    <a:pt x="369" y="206"/>
                    <a:pt x="762" y="242"/>
                    <a:pt x="1131" y="265"/>
                  </a:cubicBezTo>
                  <a:lnTo>
                    <a:pt x="1131" y="99"/>
                  </a:lnTo>
                  <a:lnTo>
                    <a:pt x="1143" y="63"/>
                  </a:lnTo>
                  <a:cubicBezTo>
                    <a:pt x="989" y="21"/>
                    <a:pt x="828" y="1"/>
                    <a:pt x="6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35"/>
            <p:cNvSpPr/>
            <p:nvPr/>
          </p:nvSpPr>
          <p:spPr>
            <a:xfrm>
              <a:off x="5350050" y="3742550"/>
              <a:ext cx="20575" cy="4800"/>
            </a:xfrm>
            <a:custGeom>
              <a:avLst/>
              <a:gdLst/>
              <a:ahLst/>
              <a:cxnLst/>
              <a:rect l="l" t="t" r="r" b="b"/>
              <a:pathLst>
                <a:path w="823" h="192" extrusionOk="0">
                  <a:moveTo>
                    <a:pt x="1" y="1"/>
                  </a:moveTo>
                  <a:lnTo>
                    <a:pt x="1" y="132"/>
                  </a:lnTo>
                  <a:cubicBezTo>
                    <a:pt x="132" y="132"/>
                    <a:pt x="287" y="144"/>
                    <a:pt x="418" y="167"/>
                  </a:cubicBezTo>
                  <a:cubicBezTo>
                    <a:pt x="549" y="120"/>
                    <a:pt x="715" y="191"/>
                    <a:pt x="822" y="24"/>
                  </a:cubicBezTo>
                  <a:cubicBezTo>
                    <a:pt x="537" y="24"/>
                    <a:pt x="263"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35"/>
            <p:cNvSpPr/>
            <p:nvPr/>
          </p:nvSpPr>
          <p:spPr>
            <a:xfrm>
              <a:off x="5198850" y="3763925"/>
              <a:ext cx="133075" cy="11700"/>
            </a:xfrm>
            <a:custGeom>
              <a:avLst/>
              <a:gdLst/>
              <a:ahLst/>
              <a:cxnLst/>
              <a:rect l="l" t="t" r="r" b="b"/>
              <a:pathLst>
                <a:path w="5323" h="468" extrusionOk="0">
                  <a:moveTo>
                    <a:pt x="275" y="1"/>
                  </a:moveTo>
                  <a:cubicBezTo>
                    <a:pt x="182" y="1"/>
                    <a:pt x="92" y="9"/>
                    <a:pt x="1" y="27"/>
                  </a:cubicBezTo>
                  <a:lnTo>
                    <a:pt x="1" y="158"/>
                  </a:lnTo>
                  <a:cubicBezTo>
                    <a:pt x="60" y="205"/>
                    <a:pt x="108" y="265"/>
                    <a:pt x="155" y="301"/>
                  </a:cubicBezTo>
                  <a:cubicBezTo>
                    <a:pt x="513" y="301"/>
                    <a:pt x="882" y="324"/>
                    <a:pt x="1239" y="324"/>
                  </a:cubicBezTo>
                  <a:cubicBezTo>
                    <a:pt x="1394" y="396"/>
                    <a:pt x="1572" y="348"/>
                    <a:pt x="1715" y="420"/>
                  </a:cubicBezTo>
                  <a:cubicBezTo>
                    <a:pt x="1759" y="429"/>
                    <a:pt x="1804" y="435"/>
                    <a:pt x="1847" y="435"/>
                  </a:cubicBezTo>
                  <a:cubicBezTo>
                    <a:pt x="1909" y="435"/>
                    <a:pt x="1969" y="424"/>
                    <a:pt x="2025" y="396"/>
                  </a:cubicBezTo>
                  <a:cubicBezTo>
                    <a:pt x="2184" y="389"/>
                    <a:pt x="2339" y="371"/>
                    <a:pt x="2493" y="371"/>
                  </a:cubicBezTo>
                  <a:cubicBezTo>
                    <a:pt x="2615" y="371"/>
                    <a:pt x="2737" y="383"/>
                    <a:pt x="2858" y="420"/>
                  </a:cubicBezTo>
                  <a:lnTo>
                    <a:pt x="4287" y="467"/>
                  </a:lnTo>
                  <a:cubicBezTo>
                    <a:pt x="4364" y="443"/>
                    <a:pt x="4444" y="436"/>
                    <a:pt x="4525" y="436"/>
                  </a:cubicBezTo>
                  <a:cubicBezTo>
                    <a:pt x="4647" y="436"/>
                    <a:pt x="4771" y="452"/>
                    <a:pt x="4891" y="452"/>
                  </a:cubicBezTo>
                  <a:cubicBezTo>
                    <a:pt x="5045" y="452"/>
                    <a:pt x="5193" y="425"/>
                    <a:pt x="5323" y="301"/>
                  </a:cubicBezTo>
                  <a:cubicBezTo>
                    <a:pt x="4846" y="158"/>
                    <a:pt x="4334" y="229"/>
                    <a:pt x="3870" y="86"/>
                  </a:cubicBezTo>
                  <a:cubicBezTo>
                    <a:pt x="3662" y="45"/>
                    <a:pt x="3453" y="24"/>
                    <a:pt x="3245" y="24"/>
                  </a:cubicBezTo>
                  <a:cubicBezTo>
                    <a:pt x="3037" y="24"/>
                    <a:pt x="2828" y="45"/>
                    <a:pt x="2620" y="86"/>
                  </a:cubicBezTo>
                  <a:cubicBezTo>
                    <a:pt x="2549" y="110"/>
                    <a:pt x="2465" y="146"/>
                    <a:pt x="2382" y="158"/>
                  </a:cubicBezTo>
                  <a:cubicBezTo>
                    <a:pt x="2334" y="134"/>
                    <a:pt x="2287" y="122"/>
                    <a:pt x="2237" y="122"/>
                  </a:cubicBezTo>
                  <a:cubicBezTo>
                    <a:pt x="2188" y="122"/>
                    <a:pt x="2138" y="134"/>
                    <a:pt x="2084" y="158"/>
                  </a:cubicBezTo>
                  <a:cubicBezTo>
                    <a:pt x="1927" y="111"/>
                    <a:pt x="1768" y="101"/>
                    <a:pt x="1607" y="101"/>
                  </a:cubicBezTo>
                  <a:cubicBezTo>
                    <a:pt x="1477" y="101"/>
                    <a:pt x="1346" y="108"/>
                    <a:pt x="1216" y="108"/>
                  </a:cubicBezTo>
                  <a:cubicBezTo>
                    <a:pt x="1055" y="108"/>
                    <a:pt x="895" y="97"/>
                    <a:pt x="739" y="51"/>
                  </a:cubicBezTo>
                  <a:cubicBezTo>
                    <a:pt x="577" y="21"/>
                    <a:pt x="424"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35"/>
            <p:cNvSpPr/>
            <p:nvPr/>
          </p:nvSpPr>
          <p:spPr>
            <a:xfrm>
              <a:off x="5310175" y="3777375"/>
              <a:ext cx="39025" cy="6675"/>
            </a:xfrm>
            <a:custGeom>
              <a:avLst/>
              <a:gdLst/>
              <a:ahLst/>
              <a:cxnLst/>
              <a:rect l="l" t="t" r="r" b="b"/>
              <a:pathLst>
                <a:path w="1561" h="267" extrusionOk="0">
                  <a:moveTo>
                    <a:pt x="1024" y="1"/>
                  </a:moveTo>
                  <a:lnTo>
                    <a:pt x="1" y="48"/>
                  </a:lnTo>
                  <a:lnTo>
                    <a:pt x="1" y="167"/>
                  </a:lnTo>
                  <a:cubicBezTo>
                    <a:pt x="393" y="167"/>
                    <a:pt x="763" y="179"/>
                    <a:pt x="1132" y="203"/>
                  </a:cubicBezTo>
                  <a:cubicBezTo>
                    <a:pt x="1220" y="209"/>
                    <a:pt x="1326" y="266"/>
                    <a:pt x="1410" y="266"/>
                  </a:cubicBezTo>
                  <a:cubicBezTo>
                    <a:pt x="1485" y="266"/>
                    <a:pt x="1543" y="222"/>
                    <a:pt x="1560" y="60"/>
                  </a:cubicBezTo>
                  <a:cubicBezTo>
                    <a:pt x="1382" y="48"/>
                    <a:pt x="1203" y="25"/>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35"/>
            <p:cNvSpPr/>
            <p:nvPr/>
          </p:nvSpPr>
          <p:spPr>
            <a:xfrm>
              <a:off x="5249450" y="3771100"/>
              <a:ext cx="20875" cy="3325"/>
            </a:xfrm>
            <a:custGeom>
              <a:avLst/>
              <a:gdLst/>
              <a:ahLst/>
              <a:cxnLst/>
              <a:rect l="l" t="t" r="r" b="b"/>
              <a:pathLst>
                <a:path w="835" h="133" extrusionOk="0">
                  <a:moveTo>
                    <a:pt x="434" y="0"/>
                  </a:moveTo>
                  <a:cubicBezTo>
                    <a:pt x="292" y="0"/>
                    <a:pt x="146" y="42"/>
                    <a:pt x="1" y="109"/>
                  </a:cubicBezTo>
                  <a:cubicBezTo>
                    <a:pt x="286" y="121"/>
                    <a:pt x="572" y="121"/>
                    <a:pt x="834" y="133"/>
                  </a:cubicBezTo>
                  <a:cubicBezTo>
                    <a:pt x="706" y="39"/>
                    <a:pt x="571"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35"/>
            <p:cNvSpPr/>
            <p:nvPr/>
          </p:nvSpPr>
          <p:spPr>
            <a:xfrm>
              <a:off x="5229800" y="3771500"/>
              <a:ext cx="11950" cy="2925"/>
            </a:xfrm>
            <a:custGeom>
              <a:avLst/>
              <a:gdLst/>
              <a:ahLst/>
              <a:cxnLst/>
              <a:rect l="l" t="t" r="r" b="b"/>
              <a:pathLst>
                <a:path w="478" h="117" extrusionOk="0">
                  <a:moveTo>
                    <a:pt x="206" y="0"/>
                  </a:moveTo>
                  <a:cubicBezTo>
                    <a:pt x="138" y="0"/>
                    <a:pt x="69" y="12"/>
                    <a:pt x="1" y="21"/>
                  </a:cubicBezTo>
                  <a:cubicBezTo>
                    <a:pt x="156" y="117"/>
                    <a:pt x="310" y="117"/>
                    <a:pt x="477" y="117"/>
                  </a:cubicBezTo>
                  <a:cubicBezTo>
                    <a:pt x="399" y="25"/>
                    <a:pt x="305"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35"/>
            <p:cNvSpPr/>
            <p:nvPr/>
          </p:nvSpPr>
          <p:spPr>
            <a:xfrm>
              <a:off x="5224150" y="3713700"/>
              <a:ext cx="14325" cy="4425"/>
            </a:xfrm>
            <a:custGeom>
              <a:avLst/>
              <a:gdLst/>
              <a:ahLst/>
              <a:cxnLst/>
              <a:rect l="l" t="t" r="r" b="b"/>
              <a:pathLst>
                <a:path w="573" h="177" extrusionOk="0">
                  <a:moveTo>
                    <a:pt x="206" y="1"/>
                  </a:moveTo>
                  <a:cubicBezTo>
                    <a:pt x="139" y="1"/>
                    <a:pt x="71" y="7"/>
                    <a:pt x="1" y="24"/>
                  </a:cubicBezTo>
                  <a:lnTo>
                    <a:pt x="1" y="131"/>
                  </a:lnTo>
                  <a:cubicBezTo>
                    <a:pt x="95" y="162"/>
                    <a:pt x="196" y="177"/>
                    <a:pt x="298" y="177"/>
                  </a:cubicBezTo>
                  <a:cubicBezTo>
                    <a:pt x="390" y="177"/>
                    <a:pt x="482" y="165"/>
                    <a:pt x="572" y="143"/>
                  </a:cubicBezTo>
                  <a:lnTo>
                    <a:pt x="572" y="47"/>
                  </a:lnTo>
                  <a:cubicBezTo>
                    <a:pt x="455" y="24"/>
                    <a:pt x="333"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35"/>
            <p:cNvSpPr/>
            <p:nvPr/>
          </p:nvSpPr>
          <p:spPr>
            <a:xfrm>
              <a:off x="5198550" y="3711300"/>
              <a:ext cx="4500" cy="3300"/>
            </a:xfrm>
            <a:custGeom>
              <a:avLst/>
              <a:gdLst/>
              <a:ahLst/>
              <a:cxnLst/>
              <a:rect l="l" t="t" r="r" b="b"/>
              <a:pathLst>
                <a:path w="180" h="132" extrusionOk="0">
                  <a:moveTo>
                    <a:pt x="48" y="1"/>
                  </a:moveTo>
                  <a:cubicBezTo>
                    <a:pt x="36" y="24"/>
                    <a:pt x="13" y="48"/>
                    <a:pt x="1" y="72"/>
                  </a:cubicBezTo>
                  <a:cubicBezTo>
                    <a:pt x="60" y="84"/>
                    <a:pt x="120" y="120"/>
                    <a:pt x="179" y="131"/>
                  </a:cubicBezTo>
                  <a:lnTo>
                    <a:pt x="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35"/>
            <p:cNvSpPr/>
            <p:nvPr/>
          </p:nvSpPr>
          <p:spPr>
            <a:xfrm>
              <a:off x="5217300" y="3764200"/>
              <a:ext cx="33675" cy="3975"/>
            </a:xfrm>
            <a:custGeom>
              <a:avLst/>
              <a:gdLst/>
              <a:ahLst/>
              <a:cxnLst/>
              <a:rect l="l" t="t" r="r" b="b"/>
              <a:pathLst>
                <a:path w="1347" h="159" extrusionOk="0">
                  <a:moveTo>
                    <a:pt x="709" y="1"/>
                  </a:moveTo>
                  <a:cubicBezTo>
                    <a:pt x="491" y="1"/>
                    <a:pt x="274" y="28"/>
                    <a:pt x="61" y="28"/>
                  </a:cubicBezTo>
                  <a:cubicBezTo>
                    <a:pt x="41" y="28"/>
                    <a:pt x="21" y="28"/>
                    <a:pt x="1" y="28"/>
                  </a:cubicBezTo>
                  <a:lnTo>
                    <a:pt x="1" y="28"/>
                  </a:lnTo>
                  <a:cubicBezTo>
                    <a:pt x="194" y="132"/>
                    <a:pt x="391" y="159"/>
                    <a:pt x="589" y="159"/>
                  </a:cubicBezTo>
                  <a:cubicBezTo>
                    <a:pt x="796" y="159"/>
                    <a:pt x="1004" y="130"/>
                    <a:pt x="1207" y="130"/>
                  </a:cubicBezTo>
                  <a:cubicBezTo>
                    <a:pt x="1254" y="130"/>
                    <a:pt x="1300" y="131"/>
                    <a:pt x="1346" y="135"/>
                  </a:cubicBezTo>
                  <a:cubicBezTo>
                    <a:pt x="1137" y="28"/>
                    <a:pt x="923"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35"/>
            <p:cNvSpPr/>
            <p:nvPr/>
          </p:nvSpPr>
          <p:spPr>
            <a:xfrm>
              <a:off x="5262850" y="3760500"/>
              <a:ext cx="32775" cy="5550"/>
            </a:xfrm>
            <a:custGeom>
              <a:avLst/>
              <a:gdLst/>
              <a:ahLst/>
              <a:cxnLst/>
              <a:rect l="l" t="t" r="r" b="b"/>
              <a:pathLst>
                <a:path w="1311" h="222" extrusionOk="0">
                  <a:moveTo>
                    <a:pt x="723" y="1"/>
                  </a:moveTo>
                  <a:cubicBezTo>
                    <a:pt x="523" y="1"/>
                    <a:pt x="320" y="24"/>
                    <a:pt x="119" y="24"/>
                  </a:cubicBezTo>
                  <a:cubicBezTo>
                    <a:pt x="79" y="24"/>
                    <a:pt x="40" y="23"/>
                    <a:pt x="0" y="21"/>
                  </a:cubicBezTo>
                  <a:lnTo>
                    <a:pt x="0" y="21"/>
                  </a:lnTo>
                  <a:cubicBezTo>
                    <a:pt x="36" y="57"/>
                    <a:pt x="48" y="104"/>
                    <a:pt x="36" y="140"/>
                  </a:cubicBezTo>
                  <a:cubicBezTo>
                    <a:pt x="60" y="164"/>
                    <a:pt x="96" y="188"/>
                    <a:pt x="119" y="199"/>
                  </a:cubicBezTo>
                  <a:cubicBezTo>
                    <a:pt x="335" y="213"/>
                    <a:pt x="543" y="222"/>
                    <a:pt x="749" y="222"/>
                  </a:cubicBezTo>
                  <a:cubicBezTo>
                    <a:pt x="917" y="222"/>
                    <a:pt x="1084" y="216"/>
                    <a:pt x="1251" y="199"/>
                  </a:cubicBezTo>
                  <a:cubicBezTo>
                    <a:pt x="1274" y="176"/>
                    <a:pt x="1298" y="140"/>
                    <a:pt x="1310" y="116"/>
                  </a:cubicBezTo>
                  <a:cubicBezTo>
                    <a:pt x="1120" y="24"/>
                    <a:pt x="923" y="1"/>
                    <a:pt x="7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35"/>
            <p:cNvSpPr/>
            <p:nvPr/>
          </p:nvSpPr>
          <p:spPr>
            <a:xfrm>
              <a:off x="5258375" y="3763975"/>
              <a:ext cx="6875" cy="3600"/>
            </a:xfrm>
            <a:custGeom>
              <a:avLst/>
              <a:gdLst/>
              <a:ahLst/>
              <a:cxnLst/>
              <a:rect l="l" t="t" r="r" b="b"/>
              <a:pathLst>
                <a:path w="275" h="144" extrusionOk="0">
                  <a:moveTo>
                    <a:pt x="215" y="1"/>
                  </a:moveTo>
                  <a:lnTo>
                    <a:pt x="227" y="25"/>
                  </a:lnTo>
                  <a:cubicBezTo>
                    <a:pt x="156" y="60"/>
                    <a:pt x="84" y="96"/>
                    <a:pt x="1" y="144"/>
                  </a:cubicBezTo>
                  <a:lnTo>
                    <a:pt x="263" y="144"/>
                  </a:lnTo>
                  <a:cubicBezTo>
                    <a:pt x="275" y="84"/>
                    <a:pt x="263" y="37"/>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35"/>
            <p:cNvSpPr/>
            <p:nvPr/>
          </p:nvSpPr>
          <p:spPr>
            <a:xfrm>
              <a:off x="5338450" y="3779475"/>
              <a:ext cx="33075" cy="6550"/>
            </a:xfrm>
            <a:custGeom>
              <a:avLst/>
              <a:gdLst/>
              <a:ahLst/>
              <a:cxnLst/>
              <a:rect l="l" t="t" r="r" b="b"/>
              <a:pathLst>
                <a:path w="1323" h="262" extrusionOk="0">
                  <a:moveTo>
                    <a:pt x="429" y="0"/>
                  </a:moveTo>
                  <a:cubicBezTo>
                    <a:pt x="334" y="155"/>
                    <a:pt x="132" y="71"/>
                    <a:pt x="1" y="131"/>
                  </a:cubicBezTo>
                  <a:cubicBezTo>
                    <a:pt x="13" y="155"/>
                    <a:pt x="36" y="202"/>
                    <a:pt x="48" y="238"/>
                  </a:cubicBezTo>
                  <a:cubicBezTo>
                    <a:pt x="477" y="250"/>
                    <a:pt x="894" y="250"/>
                    <a:pt x="1322" y="262"/>
                  </a:cubicBezTo>
                  <a:cubicBezTo>
                    <a:pt x="1322" y="214"/>
                    <a:pt x="1310" y="179"/>
                    <a:pt x="1310" y="131"/>
                  </a:cubicBezTo>
                  <a:cubicBezTo>
                    <a:pt x="1013" y="83"/>
                    <a:pt x="727" y="36"/>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35"/>
            <p:cNvSpPr/>
            <p:nvPr/>
          </p:nvSpPr>
          <p:spPr>
            <a:xfrm>
              <a:off x="5364050" y="3903875"/>
              <a:ext cx="3000" cy="7475"/>
            </a:xfrm>
            <a:custGeom>
              <a:avLst/>
              <a:gdLst/>
              <a:ahLst/>
              <a:cxnLst/>
              <a:rect l="l" t="t" r="r" b="b"/>
              <a:pathLst>
                <a:path w="120" h="299" extrusionOk="0">
                  <a:moveTo>
                    <a:pt x="120" y="1"/>
                  </a:moveTo>
                  <a:cubicBezTo>
                    <a:pt x="24" y="84"/>
                    <a:pt x="1" y="179"/>
                    <a:pt x="1" y="298"/>
                  </a:cubicBezTo>
                  <a:cubicBezTo>
                    <a:pt x="36" y="298"/>
                    <a:pt x="84" y="287"/>
                    <a:pt x="108" y="275"/>
                  </a:cubicBezTo>
                  <a:cubicBezTo>
                    <a:pt x="108" y="179"/>
                    <a:pt x="120" y="96"/>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35"/>
            <p:cNvSpPr/>
            <p:nvPr/>
          </p:nvSpPr>
          <p:spPr>
            <a:xfrm>
              <a:off x="5392925" y="3845250"/>
              <a:ext cx="3300" cy="1425"/>
            </a:xfrm>
            <a:custGeom>
              <a:avLst/>
              <a:gdLst/>
              <a:ahLst/>
              <a:cxnLst/>
              <a:rect l="l" t="t" r="r" b="b"/>
              <a:pathLst>
                <a:path w="132" h="57" extrusionOk="0">
                  <a:moveTo>
                    <a:pt x="96" y="0"/>
                  </a:moveTo>
                  <a:cubicBezTo>
                    <a:pt x="60" y="12"/>
                    <a:pt x="24" y="24"/>
                    <a:pt x="0" y="48"/>
                  </a:cubicBezTo>
                  <a:cubicBezTo>
                    <a:pt x="18" y="54"/>
                    <a:pt x="39" y="57"/>
                    <a:pt x="61" y="57"/>
                  </a:cubicBezTo>
                  <a:cubicBezTo>
                    <a:pt x="84" y="57"/>
                    <a:pt x="108" y="54"/>
                    <a:pt x="131" y="48"/>
                  </a:cubicBezTo>
                  <a:cubicBezTo>
                    <a:pt x="131" y="24"/>
                    <a:pt x="96"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35"/>
            <p:cNvSpPr/>
            <p:nvPr/>
          </p:nvSpPr>
          <p:spPr>
            <a:xfrm>
              <a:off x="5457825" y="2755825"/>
              <a:ext cx="28000" cy="9475"/>
            </a:xfrm>
            <a:custGeom>
              <a:avLst/>
              <a:gdLst/>
              <a:ahLst/>
              <a:cxnLst/>
              <a:rect l="l" t="t" r="r" b="b"/>
              <a:pathLst>
                <a:path w="1120" h="379" extrusionOk="0">
                  <a:moveTo>
                    <a:pt x="119" y="1"/>
                  </a:moveTo>
                  <a:cubicBezTo>
                    <a:pt x="83" y="24"/>
                    <a:pt x="36" y="24"/>
                    <a:pt x="24" y="24"/>
                  </a:cubicBezTo>
                  <a:cubicBezTo>
                    <a:pt x="24" y="120"/>
                    <a:pt x="0" y="215"/>
                    <a:pt x="0" y="310"/>
                  </a:cubicBezTo>
                  <a:cubicBezTo>
                    <a:pt x="83" y="360"/>
                    <a:pt x="171" y="379"/>
                    <a:pt x="261" y="379"/>
                  </a:cubicBezTo>
                  <a:cubicBezTo>
                    <a:pt x="364" y="379"/>
                    <a:pt x="470" y="354"/>
                    <a:pt x="572" y="322"/>
                  </a:cubicBezTo>
                  <a:cubicBezTo>
                    <a:pt x="595" y="316"/>
                    <a:pt x="616" y="313"/>
                    <a:pt x="637" y="313"/>
                  </a:cubicBezTo>
                  <a:cubicBezTo>
                    <a:pt x="658" y="313"/>
                    <a:pt x="679" y="316"/>
                    <a:pt x="702" y="322"/>
                  </a:cubicBezTo>
                  <a:cubicBezTo>
                    <a:pt x="833" y="310"/>
                    <a:pt x="976" y="286"/>
                    <a:pt x="1107" y="262"/>
                  </a:cubicBezTo>
                  <a:cubicBezTo>
                    <a:pt x="1119" y="191"/>
                    <a:pt x="1119" y="120"/>
                    <a:pt x="1119" y="48"/>
                  </a:cubicBezTo>
                  <a:cubicBezTo>
                    <a:pt x="774" y="24"/>
                    <a:pt x="452" y="12"/>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35"/>
            <p:cNvSpPr/>
            <p:nvPr/>
          </p:nvSpPr>
          <p:spPr>
            <a:xfrm>
              <a:off x="5457225" y="2763575"/>
              <a:ext cx="14000" cy="3625"/>
            </a:xfrm>
            <a:custGeom>
              <a:avLst/>
              <a:gdLst/>
              <a:ahLst/>
              <a:cxnLst/>
              <a:rect l="l" t="t" r="r" b="b"/>
              <a:pathLst>
                <a:path w="560" h="145" extrusionOk="0">
                  <a:moveTo>
                    <a:pt x="0" y="0"/>
                  </a:moveTo>
                  <a:cubicBezTo>
                    <a:pt x="97" y="97"/>
                    <a:pt x="194" y="144"/>
                    <a:pt x="289" y="144"/>
                  </a:cubicBezTo>
                  <a:cubicBezTo>
                    <a:pt x="381" y="144"/>
                    <a:pt x="472" y="100"/>
                    <a:pt x="560" y="12"/>
                  </a:cubicBezTo>
                  <a:cubicBezTo>
                    <a:pt x="381" y="12"/>
                    <a:pt x="19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35"/>
            <p:cNvSpPr/>
            <p:nvPr/>
          </p:nvSpPr>
          <p:spPr>
            <a:xfrm>
              <a:off x="5428050" y="2827850"/>
              <a:ext cx="4475" cy="6875"/>
            </a:xfrm>
            <a:custGeom>
              <a:avLst/>
              <a:gdLst/>
              <a:ahLst/>
              <a:cxnLst/>
              <a:rect l="l" t="t" r="r" b="b"/>
              <a:pathLst>
                <a:path w="179" h="275" extrusionOk="0">
                  <a:moveTo>
                    <a:pt x="48" y="1"/>
                  </a:moveTo>
                  <a:lnTo>
                    <a:pt x="48" y="1"/>
                  </a:lnTo>
                  <a:cubicBezTo>
                    <a:pt x="36" y="96"/>
                    <a:pt x="24" y="191"/>
                    <a:pt x="0" y="275"/>
                  </a:cubicBezTo>
                  <a:cubicBezTo>
                    <a:pt x="179" y="215"/>
                    <a:pt x="179" y="120"/>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35"/>
            <p:cNvSpPr/>
            <p:nvPr/>
          </p:nvSpPr>
          <p:spPr>
            <a:xfrm>
              <a:off x="5432225" y="2842450"/>
              <a:ext cx="3875" cy="3750"/>
            </a:xfrm>
            <a:custGeom>
              <a:avLst/>
              <a:gdLst/>
              <a:ahLst/>
              <a:cxnLst/>
              <a:rect l="l" t="t" r="r" b="b"/>
              <a:pathLst>
                <a:path w="155" h="150" extrusionOk="0">
                  <a:moveTo>
                    <a:pt x="0" y="0"/>
                  </a:moveTo>
                  <a:lnTo>
                    <a:pt x="0" y="131"/>
                  </a:lnTo>
                  <a:cubicBezTo>
                    <a:pt x="24" y="143"/>
                    <a:pt x="48" y="149"/>
                    <a:pt x="73" y="149"/>
                  </a:cubicBezTo>
                  <a:cubicBezTo>
                    <a:pt x="98" y="149"/>
                    <a:pt x="125" y="143"/>
                    <a:pt x="155" y="131"/>
                  </a:cubicBezTo>
                  <a:cubicBezTo>
                    <a:pt x="107" y="95"/>
                    <a:pt x="48"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35"/>
            <p:cNvSpPr/>
            <p:nvPr/>
          </p:nvSpPr>
          <p:spPr>
            <a:xfrm>
              <a:off x="5421800" y="2795425"/>
              <a:ext cx="3000" cy="3875"/>
            </a:xfrm>
            <a:custGeom>
              <a:avLst/>
              <a:gdLst/>
              <a:ahLst/>
              <a:cxnLst/>
              <a:rect l="l" t="t" r="r" b="b"/>
              <a:pathLst>
                <a:path w="120" h="155" extrusionOk="0">
                  <a:moveTo>
                    <a:pt x="119" y="0"/>
                  </a:moveTo>
                  <a:cubicBezTo>
                    <a:pt x="72" y="48"/>
                    <a:pt x="48" y="107"/>
                    <a:pt x="0" y="155"/>
                  </a:cubicBezTo>
                  <a:cubicBezTo>
                    <a:pt x="48" y="107"/>
                    <a:pt x="72" y="71"/>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35"/>
            <p:cNvSpPr/>
            <p:nvPr/>
          </p:nvSpPr>
          <p:spPr>
            <a:xfrm>
              <a:off x="5951325" y="3483900"/>
              <a:ext cx="55400" cy="4775"/>
            </a:xfrm>
            <a:custGeom>
              <a:avLst/>
              <a:gdLst/>
              <a:ahLst/>
              <a:cxnLst/>
              <a:rect l="l" t="t" r="r" b="b"/>
              <a:pathLst>
                <a:path w="2216" h="191" extrusionOk="0">
                  <a:moveTo>
                    <a:pt x="1203" y="0"/>
                  </a:moveTo>
                  <a:lnTo>
                    <a:pt x="48" y="48"/>
                  </a:lnTo>
                  <a:cubicBezTo>
                    <a:pt x="1" y="95"/>
                    <a:pt x="1" y="131"/>
                    <a:pt x="60" y="167"/>
                  </a:cubicBezTo>
                  <a:lnTo>
                    <a:pt x="1060" y="167"/>
                  </a:lnTo>
                  <a:cubicBezTo>
                    <a:pt x="1251" y="179"/>
                    <a:pt x="1441" y="179"/>
                    <a:pt x="1632" y="191"/>
                  </a:cubicBezTo>
                  <a:cubicBezTo>
                    <a:pt x="1810" y="179"/>
                    <a:pt x="2013" y="167"/>
                    <a:pt x="2215" y="131"/>
                  </a:cubicBezTo>
                  <a:cubicBezTo>
                    <a:pt x="2215" y="107"/>
                    <a:pt x="2215" y="60"/>
                    <a:pt x="2203" y="36"/>
                  </a:cubicBezTo>
                  <a:cubicBezTo>
                    <a:pt x="1870" y="12"/>
                    <a:pt x="1536" y="12"/>
                    <a:pt x="1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35"/>
            <p:cNvSpPr/>
            <p:nvPr/>
          </p:nvSpPr>
          <p:spPr>
            <a:xfrm>
              <a:off x="5871550" y="3480325"/>
              <a:ext cx="52725" cy="5800"/>
            </a:xfrm>
            <a:custGeom>
              <a:avLst/>
              <a:gdLst/>
              <a:ahLst/>
              <a:cxnLst/>
              <a:rect l="l" t="t" r="r" b="b"/>
              <a:pathLst>
                <a:path w="2109" h="232" extrusionOk="0">
                  <a:moveTo>
                    <a:pt x="798" y="0"/>
                  </a:moveTo>
                  <a:cubicBezTo>
                    <a:pt x="536" y="12"/>
                    <a:pt x="298" y="24"/>
                    <a:pt x="60" y="36"/>
                  </a:cubicBezTo>
                  <a:cubicBezTo>
                    <a:pt x="1" y="84"/>
                    <a:pt x="1" y="119"/>
                    <a:pt x="60" y="155"/>
                  </a:cubicBezTo>
                  <a:cubicBezTo>
                    <a:pt x="263" y="179"/>
                    <a:pt x="465" y="179"/>
                    <a:pt x="656" y="191"/>
                  </a:cubicBezTo>
                  <a:lnTo>
                    <a:pt x="1346" y="191"/>
                  </a:lnTo>
                  <a:cubicBezTo>
                    <a:pt x="1381" y="205"/>
                    <a:pt x="1416" y="211"/>
                    <a:pt x="1453" y="211"/>
                  </a:cubicBezTo>
                  <a:cubicBezTo>
                    <a:pt x="1479" y="211"/>
                    <a:pt x="1507" y="208"/>
                    <a:pt x="1537" y="203"/>
                  </a:cubicBezTo>
                  <a:cubicBezTo>
                    <a:pt x="1632" y="191"/>
                    <a:pt x="1703" y="191"/>
                    <a:pt x="1787" y="191"/>
                  </a:cubicBezTo>
                  <a:cubicBezTo>
                    <a:pt x="1834" y="217"/>
                    <a:pt x="1881" y="232"/>
                    <a:pt x="1929" y="232"/>
                  </a:cubicBezTo>
                  <a:cubicBezTo>
                    <a:pt x="1988" y="232"/>
                    <a:pt x="2048" y="208"/>
                    <a:pt x="2108" y="155"/>
                  </a:cubicBezTo>
                  <a:cubicBezTo>
                    <a:pt x="1965" y="36"/>
                    <a:pt x="1787" y="72"/>
                    <a:pt x="1644" y="12"/>
                  </a:cubicBezTo>
                  <a:cubicBezTo>
                    <a:pt x="1489" y="38"/>
                    <a:pt x="1335" y="60"/>
                    <a:pt x="1182" y="60"/>
                  </a:cubicBezTo>
                  <a:cubicBezTo>
                    <a:pt x="1053" y="60"/>
                    <a:pt x="924" y="44"/>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35"/>
            <p:cNvSpPr/>
            <p:nvPr/>
          </p:nvSpPr>
          <p:spPr>
            <a:xfrm>
              <a:off x="5915900" y="3484200"/>
              <a:ext cx="19375" cy="3875"/>
            </a:xfrm>
            <a:custGeom>
              <a:avLst/>
              <a:gdLst/>
              <a:ahLst/>
              <a:cxnLst/>
              <a:rect l="l" t="t" r="r" b="b"/>
              <a:pathLst>
                <a:path w="775" h="155" extrusionOk="0">
                  <a:moveTo>
                    <a:pt x="310" y="0"/>
                  </a:moveTo>
                  <a:cubicBezTo>
                    <a:pt x="215" y="24"/>
                    <a:pt x="108" y="24"/>
                    <a:pt x="1" y="36"/>
                  </a:cubicBezTo>
                  <a:cubicBezTo>
                    <a:pt x="60" y="83"/>
                    <a:pt x="108" y="119"/>
                    <a:pt x="144" y="155"/>
                  </a:cubicBezTo>
                  <a:lnTo>
                    <a:pt x="727" y="155"/>
                  </a:lnTo>
                  <a:cubicBezTo>
                    <a:pt x="775" y="107"/>
                    <a:pt x="775" y="60"/>
                    <a:pt x="727" y="24"/>
                  </a:cubicBezTo>
                  <a:cubicBezTo>
                    <a:pt x="596" y="24"/>
                    <a:pt x="453"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35"/>
            <p:cNvSpPr/>
            <p:nvPr/>
          </p:nvSpPr>
          <p:spPr>
            <a:xfrm>
              <a:off x="5931075" y="3484200"/>
              <a:ext cx="11950" cy="11025"/>
            </a:xfrm>
            <a:custGeom>
              <a:avLst/>
              <a:gdLst/>
              <a:ahLst/>
              <a:cxnLst/>
              <a:rect l="l" t="t" r="r" b="b"/>
              <a:pathLst>
                <a:path w="478" h="441" extrusionOk="0">
                  <a:moveTo>
                    <a:pt x="418" y="0"/>
                  </a:moveTo>
                  <a:cubicBezTo>
                    <a:pt x="334" y="24"/>
                    <a:pt x="227" y="24"/>
                    <a:pt x="144" y="24"/>
                  </a:cubicBezTo>
                  <a:lnTo>
                    <a:pt x="144" y="155"/>
                  </a:lnTo>
                  <a:cubicBezTo>
                    <a:pt x="84" y="262"/>
                    <a:pt x="37" y="345"/>
                    <a:pt x="1" y="441"/>
                  </a:cubicBezTo>
                  <a:lnTo>
                    <a:pt x="287" y="441"/>
                  </a:lnTo>
                  <a:cubicBezTo>
                    <a:pt x="394" y="357"/>
                    <a:pt x="334" y="226"/>
                    <a:pt x="418" y="155"/>
                  </a:cubicBezTo>
                  <a:cubicBezTo>
                    <a:pt x="477" y="95"/>
                    <a:pt x="477" y="48"/>
                    <a:pt x="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35"/>
            <p:cNvSpPr/>
            <p:nvPr/>
          </p:nvSpPr>
          <p:spPr>
            <a:xfrm>
              <a:off x="5941500" y="3483750"/>
              <a:ext cx="11050" cy="4325"/>
            </a:xfrm>
            <a:custGeom>
              <a:avLst/>
              <a:gdLst/>
              <a:ahLst/>
              <a:cxnLst/>
              <a:rect l="l" t="t" r="r" b="b"/>
              <a:pathLst>
                <a:path w="442" h="173" extrusionOk="0">
                  <a:moveTo>
                    <a:pt x="148" y="1"/>
                  </a:moveTo>
                  <a:cubicBezTo>
                    <a:pt x="101" y="1"/>
                    <a:pt x="52" y="6"/>
                    <a:pt x="1" y="18"/>
                  </a:cubicBezTo>
                  <a:lnTo>
                    <a:pt x="1" y="173"/>
                  </a:lnTo>
                  <a:lnTo>
                    <a:pt x="441" y="173"/>
                  </a:lnTo>
                  <a:cubicBezTo>
                    <a:pt x="441" y="125"/>
                    <a:pt x="417" y="101"/>
                    <a:pt x="417" y="54"/>
                  </a:cubicBezTo>
                  <a:cubicBezTo>
                    <a:pt x="330" y="22"/>
                    <a:pt x="243"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35"/>
            <p:cNvSpPr/>
            <p:nvPr/>
          </p:nvSpPr>
          <p:spPr>
            <a:xfrm>
              <a:off x="5866500" y="3480275"/>
              <a:ext cx="7175" cy="3950"/>
            </a:xfrm>
            <a:custGeom>
              <a:avLst/>
              <a:gdLst/>
              <a:ahLst/>
              <a:cxnLst/>
              <a:rect l="l" t="t" r="r" b="b"/>
              <a:pathLst>
                <a:path w="287" h="158" extrusionOk="0">
                  <a:moveTo>
                    <a:pt x="144" y="1"/>
                  </a:moveTo>
                  <a:cubicBezTo>
                    <a:pt x="93" y="1"/>
                    <a:pt x="45" y="13"/>
                    <a:pt x="0" y="26"/>
                  </a:cubicBezTo>
                  <a:cubicBezTo>
                    <a:pt x="60" y="133"/>
                    <a:pt x="167" y="157"/>
                    <a:pt x="286" y="157"/>
                  </a:cubicBezTo>
                  <a:lnTo>
                    <a:pt x="286" y="38"/>
                  </a:lnTo>
                  <a:cubicBezTo>
                    <a:pt x="236" y="10"/>
                    <a:pt x="189"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35"/>
            <p:cNvSpPr/>
            <p:nvPr/>
          </p:nvSpPr>
          <p:spPr>
            <a:xfrm>
              <a:off x="5848625" y="3480625"/>
              <a:ext cx="4500" cy="3600"/>
            </a:xfrm>
            <a:custGeom>
              <a:avLst/>
              <a:gdLst/>
              <a:ahLst/>
              <a:cxnLst/>
              <a:rect l="l" t="t" r="r" b="b"/>
              <a:pathLst>
                <a:path w="180" h="144" extrusionOk="0">
                  <a:moveTo>
                    <a:pt x="1" y="0"/>
                  </a:moveTo>
                  <a:cubicBezTo>
                    <a:pt x="49" y="60"/>
                    <a:pt x="84" y="107"/>
                    <a:pt x="132" y="143"/>
                  </a:cubicBezTo>
                  <a:cubicBezTo>
                    <a:pt x="180" y="107"/>
                    <a:pt x="180" y="60"/>
                    <a:pt x="132" y="12"/>
                  </a:cubicBezTo>
                  <a:cubicBezTo>
                    <a:pt x="84" y="0"/>
                    <a:pt x="3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35"/>
            <p:cNvSpPr/>
            <p:nvPr/>
          </p:nvSpPr>
          <p:spPr>
            <a:xfrm>
              <a:off x="5859050" y="3480925"/>
              <a:ext cx="3600" cy="1925"/>
            </a:xfrm>
            <a:custGeom>
              <a:avLst/>
              <a:gdLst/>
              <a:ahLst/>
              <a:cxnLst/>
              <a:rect l="l" t="t" r="r" b="b"/>
              <a:pathLst>
                <a:path w="144" h="77" extrusionOk="0">
                  <a:moveTo>
                    <a:pt x="1" y="0"/>
                  </a:moveTo>
                  <a:cubicBezTo>
                    <a:pt x="13" y="12"/>
                    <a:pt x="24" y="48"/>
                    <a:pt x="48" y="60"/>
                  </a:cubicBezTo>
                  <a:cubicBezTo>
                    <a:pt x="60" y="71"/>
                    <a:pt x="71" y="76"/>
                    <a:pt x="82" y="76"/>
                  </a:cubicBezTo>
                  <a:cubicBezTo>
                    <a:pt x="106" y="76"/>
                    <a:pt x="127" y="52"/>
                    <a:pt x="144" y="12"/>
                  </a:cubicBezTo>
                  <a:cubicBezTo>
                    <a:pt x="84" y="12"/>
                    <a:pt x="4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35"/>
            <p:cNvSpPr/>
            <p:nvPr/>
          </p:nvSpPr>
          <p:spPr>
            <a:xfrm>
              <a:off x="5851900" y="3480925"/>
              <a:ext cx="3900" cy="3300"/>
            </a:xfrm>
            <a:custGeom>
              <a:avLst/>
              <a:gdLst/>
              <a:ahLst/>
              <a:cxnLst/>
              <a:rect l="l" t="t" r="r" b="b"/>
              <a:pathLst>
                <a:path w="156" h="132" extrusionOk="0">
                  <a:moveTo>
                    <a:pt x="1" y="0"/>
                  </a:moveTo>
                  <a:lnTo>
                    <a:pt x="1" y="131"/>
                  </a:lnTo>
                  <a:cubicBezTo>
                    <a:pt x="49" y="95"/>
                    <a:pt x="96"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35"/>
            <p:cNvSpPr/>
            <p:nvPr/>
          </p:nvSpPr>
          <p:spPr>
            <a:xfrm>
              <a:off x="5841200" y="3548675"/>
              <a:ext cx="36325" cy="4300"/>
            </a:xfrm>
            <a:custGeom>
              <a:avLst/>
              <a:gdLst/>
              <a:ahLst/>
              <a:cxnLst/>
              <a:rect l="l" t="t" r="r" b="b"/>
              <a:pathLst>
                <a:path w="1453" h="172" extrusionOk="0">
                  <a:moveTo>
                    <a:pt x="643" y="1"/>
                  </a:moveTo>
                  <a:cubicBezTo>
                    <a:pt x="429" y="1"/>
                    <a:pt x="215" y="18"/>
                    <a:pt x="0" y="29"/>
                  </a:cubicBezTo>
                  <a:cubicBezTo>
                    <a:pt x="221" y="142"/>
                    <a:pt x="451" y="172"/>
                    <a:pt x="683" y="172"/>
                  </a:cubicBezTo>
                  <a:cubicBezTo>
                    <a:pt x="938" y="172"/>
                    <a:pt x="1197" y="136"/>
                    <a:pt x="1453" y="136"/>
                  </a:cubicBezTo>
                  <a:cubicBezTo>
                    <a:pt x="1186" y="29"/>
                    <a:pt x="915" y="1"/>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35"/>
            <p:cNvSpPr/>
            <p:nvPr/>
          </p:nvSpPr>
          <p:spPr>
            <a:xfrm>
              <a:off x="5814400" y="3542225"/>
              <a:ext cx="11925" cy="4225"/>
            </a:xfrm>
            <a:custGeom>
              <a:avLst/>
              <a:gdLst/>
              <a:ahLst/>
              <a:cxnLst/>
              <a:rect l="l" t="t" r="r" b="b"/>
              <a:pathLst>
                <a:path w="477" h="169" extrusionOk="0">
                  <a:moveTo>
                    <a:pt x="48" y="1"/>
                  </a:moveTo>
                  <a:cubicBezTo>
                    <a:pt x="1" y="48"/>
                    <a:pt x="13" y="96"/>
                    <a:pt x="36" y="144"/>
                  </a:cubicBezTo>
                  <a:cubicBezTo>
                    <a:pt x="104" y="159"/>
                    <a:pt x="167" y="168"/>
                    <a:pt x="229" y="168"/>
                  </a:cubicBezTo>
                  <a:cubicBezTo>
                    <a:pt x="310" y="168"/>
                    <a:pt x="390" y="153"/>
                    <a:pt x="477" y="120"/>
                  </a:cubicBezTo>
                  <a:cubicBezTo>
                    <a:pt x="477" y="84"/>
                    <a:pt x="477" y="48"/>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35"/>
            <p:cNvSpPr/>
            <p:nvPr/>
          </p:nvSpPr>
          <p:spPr>
            <a:xfrm>
              <a:off x="5804875" y="3541925"/>
              <a:ext cx="11050" cy="4425"/>
            </a:xfrm>
            <a:custGeom>
              <a:avLst/>
              <a:gdLst/>
              <a:ahLst/>
              <a:cxnLst/>
              <a:rect l="l" t="t" r="r" b="b"/>
              <a:pathLst>
                <a:path w="442" h="177" extrusionOk="0">
                  <a:moveTo>
                    <a:pt x="286" y="1"/>
                  </a:moveTo>
                  <a:cubicBezTo>
                    <a:pt x="167" y="1"/>
                    <a:pt x="72" y="25"/>
                    <a:pt x="1" y="132"/>
                  </a:cubicBezTo>
                  <a:cubicBezTo>
                    <a:pt x="94" y="161"/>
                    <a:pt x="179" y="176"/>
                    <a:pt x="266" y="176"/>
                  </a:cubicBezTo>
                  <a:cubicBezTo>
                    <a:pt x="323" y="176"/>
                    <a:pt x="380" y="170"/>
                    <a:pt x="441" y="156"/>
                  </a:cubicBezTo>
                  <a:cubicBezTo>
                    <a:pt x="441" y="108"/>
                    <a:pt x="429" y="60"/>
                    <a:pt x="429" y="13"/>
                  </a:cubicBezTo>
                  <a:cubicBezTo>
                    <a:pt x="394" y="13"/>
                    <a:pt x="346"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35"/>
            <p:cNvSpPr/>
            <p:nvPr/>
          </p:nvSpPr>
          <p:spPr>
            <a:xfrm>
              <a:off x="5879900" y="3549675"/>
              <a:ext cx="4475" cy="2700"/>
            </a:xfrm>
            <a:custGeom>
              <a:avLst/>
              <a:gdLst/>
              <a:ahLst/>
              <a:cxnLst/>
              <a:rect l="l" t="t" r="r" b="b"/>
              <a:pathLst>
                <a:path w="179" h="108" extrusionOk="0">
                  <a:moveTo>
                    <a:pt x="131" y="0"/>
                  </a:moveTo>
                  <a:lnTo>
                    <a:pt x="0" y="96"/>
                  </a:lnTo>
                  <a:cubicBezTo>
                    <a:pt x="60" y="96"/>
                    <a:pt x="119" y="108"/>
                    <a:pt x="179" y="108"/>
                  </a:cubicBezTo>
                  <a:cubicBezTo>
                    <a:pt x="167" y="60"/>
                    <a:pt x="143" y="3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35"/>
            <p:cNvSpPr/>
            <p:nvPr/>
          </p:nvSpPr>
          <p:spPr>
            <a:xfrm>
              <a:off x="5382500" y="3571175"/>
              <a:ext cx="6575" cy="2925"/>
            </a:xfrm>
            <a:custGeom>
              <a:avLst/>
              <a:gdLst/>
              <a:ahLst/>
              <a:cxnLst/>
              <a:rect l="l" t="t" r="r" b="b"/>
              <a:pathLst>
                <a:path w="263" h="117" extrusionOk="0">
                  <a:moveTo>
                    <a:pt x="137" y="0"/>
                  </a:moveTo>
                  <a:cubicBezTo>
                    <a:pt x="90" y="0"/>
                    <a:pt x="44" y="43"/>
                    <a:pt x="1" y="117"/>
                  </a:cubicBezTo>
                  <a:lnTo>
                    <a:pt x="263" y="117"/>
                  </a:lnTo>
                  <a:cubicBezTo>
                    <a:pt x="223" y="37"/>
                    <a:pt x="180"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35"/>
            <p:cNvSpPr/>
            <p:nvPr/>
          </p:nvSpPr>
          <p:spPr>
            <a:xfrm>
              <a:off x="5909350" y="3531225"/>
              <a:ext cx="21750" cy="4175"/>
            </a:xfrm>
            <a:custGeom>
              <a:avLst/>
              <a:gdLst/>
              <a:ahLst/>
              <a:cxnLst/>
              <a:rect l="l" t="t" r="r" b="b"/>
              <a:pathLst>
                <a:path w="870" h="167" extrusionOk="0">
                  <a:moveTo>
                    <a:pt x="1" y="0"/>
                  </a:moveTo>
                  <a:lnTo>
                    <a:pt x="1" y="119"/>
                  </a:lnTo>
                  <a:cubicBezTo>
                    <a:pt x="144" y="131"/>
                    <a:pt x="275" y="143"/>
                    <a:pt x="418" y="167"/>
                  </a:cubicBezTo>
                  <a:cubicBezTo>
                    <a:pt x="459" y="141"/>
                    <a:pt x="506" y="137"/>
                    <a:pt x="555" y="137"/>
                  </a:cubicBezTo>
                  <a:cubicBezTo>
                    <a:pt x="575" y="137"/>
                    <a:pt x="597" y="138"/>
                    <a:pt x="618" y="138"/>
                  </a:cubicBezTo>
                  <a:cubicBezTo>
                    <a:pt x="707" y="138"/>
                    <a:pt x="797" y="125"/>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35"/>
            <p:cNvSpPr/>
            <p:nvPr/>
          </p:nvSpPr>
          <p:spPr>
            <a:xfrm>
              <a:off x="5848350" y="3491625"/>
              <a:ext cx="3575" cy="3600"/>
            </a:xfrm>
            <a:custGeom>
              <a:avLst/>
              <a:gdLst/>
              <a:ahLst/>
              <a:cxnLst/>
              <a:rect l="l" t="t" r="r" b="b"/>
              <a:pathLst>
                <a:path w="143" h="144" extrusionOk="0">
                  <a:moveTo>
                    <a:pt x="0" y="1"/>
                  </a:moveTo>
                  <a:cubicBezTo>
                    <a:pt x="36" y="48"/>
                    <a:pt x="95" y="96"/>
                    <a:pt x="143" y="144"/>
                  </a:cubicBezTo>
                  <a:cubicBezTo>
                    <a:pt x="95" y="96"/>
                    <a:pt x="60"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35"/>
            <p:cNvSpPr/>
            <p:nvPr/>
          </p:nvSpPr>
          <p:spPr>
            <a:xfrm>
              <a:off x="5937925" y="3488050"/>
              <a:ext cx="4800" cy="7175"/>
            </a:xfrm>
            <a:custGeom>
              <a:avLst/>
              <a:gdLst/>
              <a:ahLst/>
              <a:cxnLst/>
              <a:rect l="l" t="t" r="r" b="b"/>
              <a:pathLst>
                <a:path w="192" h="287" extrusionOk="0">
                  <a:moveTo>
                    <a:pt x="132" y="1"/>
                  </a:moveTo>
                  <a:cubicBezTo>
                    <a:pt x="13" y="60"/>
                    <a:pt x="1" y="168"/>
                    <a:pt x="1" y="287"/>
                  </a:cubicBezTo>
                  <a:lnTo>
                    <a:pt x="132" y="287"/>
                  </a:lnTo>
                  <a:cubicBezTo>
                    <a:pt x="191" y="239"/>
                    <a:pt x="191" y="191"/>
                    <a:pt x="144" y="144"/>
                  </a:cubicBezTo>
                  <a:cubicBezTo>
                    <a:pt x="132" y="108"/>
                    <a:pt x="132"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35"/>
            <p:cNvSpPr/>
            <p:nvPr/>
          </p:nvSpPr>
          <p:spPr>
            <a:xfrm>
              <a:off x="5941500" y="3491625"/>
              <a:ext cx="3900" cy="3725"/>
            </a:xfrm>
            <a:custGeom>
              <a:avLst/>
              <a:gdLst/>
              <a:ahLst/>
              <a:cxnLst/>
              <a:rect l="l" t="t" r="r" b="b"/>
              <a:pathLst>
                <a:path w="156" h="149" extrusionOk="0">
                  <a:moveTo>
                    <a:pt x="24" y="1"/>
                  </a:moveTo>
                  <a:cubicBezTo>
                    <a:pt x="24" y="48"/>
                    <a:pt x="1" y="96"/>
                    <a:pt x="1" y="144"/>
                  </a:cubicBezTo>
                  <a:cubicBezTo>
                    <a:pt x="32" y="144"/>
                    <a:pt x="64" y="149"/>
                    <a:pt x="99" y="149"/>
                  </a:cubicBezTo>
                  <a:cubicBezTo>
                    <a:pt x="117" y="149"/>
                    <a:pt x="136" y="148"/>
                    <a:pt x="155" y="144"/>
                  </a:cubicBezTo>
                  <a:lnTo>
                    <a:pt x="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35"/>
            <p:cNvSpPr/>
            <p:nvPr/>
          </p:nvSpPr>
          <p:spPr>
            <a:xfrm>
              <a:off x="5905200" y="3485075"/>
              <a:ext cx="4475" cy="1375"/>
            </a:xfrm>
            <a:custGeom>
              <a:avLst/>
              <a:gdLst/>
              <a:ahLst/>
              <a:cxnLst/>
              <a:rect l="l" t="t" r="r" b="b"/>
              <a:pathLst>
                <a:path w="179" h="55" extrusionOk="0">
                  <a:moveTo>
                    <a:pt x="0" y="1"/>
                  </a:moveTo>
                  <a:cubicBezTo>
                    <a:pt x="30" y="37"/>
                    <a:pt x="60" y="54"/>
                    <a:pt x="89" y="54"/>
                  </a:cubicBezTo>
                  <a:cubicBezTo>
                    <a:pt x="119" y="54"/>
                    <a:pt x="149" y="37"/>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35"/>
            <p:cNvSpPr/>
            <p:nvPr/>
          </p:nvSpPr>
          <p:spPr>
            <a:xfrm>
              <a:off x="6041825" y="3491325"/>
              <a:ext cx="10325" cy="7500"/>
            </a:xfrm>
            <a:custGeom>
              <a:avLst/>
              <a:gdLst/>
              <a:ahLst/>
              <a:cxnLst/>
              <a:rect l="l" t="t" r="r" b="b"/>
              <a:pathLst>
                <a:path w="413" h="300" extrusionOk="0">
                  <a:moveTo>
                    <a:pt x="274" y="1"/>
                  </a:moveTo>
                  <a:lnTo>
                    <a:pt x="274" y="1"/>
                  </a:lnTo>
                  <a:cubicBezTo>
                    <a:pt x="155" y="13"/>
                    <a:pt x="60" y="37"/>
                    <a:pt x="0" y="156"/>
                  </a:cubicBezTo>
                  <a:lnTo>
                    <a:pt x="143" y="298"/>
                  </a:lnTo>
                  <a:cubicBezTo>
                    <a:pt x="154" y="299"/>
                    <a:pt x="164" y="299"/>
                    <a:pt x="174" y="299"/>
                  </a:cubicBezTo>
                  <a:cubicBezTo>
                    <a:pt x="413" y="299"/>
                    <a:pt x="365" y="16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35"/>
            <p:cNvSpPr/>
            <p:nvPr/>
          </p:nvSpPr>
          <p:spPr>
            <a:xfrm>
              <a:off x="5715875" y="3538350"/>
              <a:ext cx="31875" cy="3475"/>
            </a:xfrm>
            <a:custGeom>
              <a:avLst/>
              <a:gdLst/>
              <a:ahLst/>
              <a:cxnLst/>
              <a:rect l="l" t="t" r="r" b="b"/>
              <a:pathLst>
                <a:path w="1275" h="139" extrusionOk="0">
                  <a:moveTo>
                    <a:pt x="1" y="1"/>
                  </a:moveTo>
                  <a:lnTo>
                    <a:pt x="1" y="120"/>
                  </a:lnTo>
                  <a:cubicBezTo>
                    <a:pt x="174" y="125"/>
                    <a:pt x="350" y="138"/>
                    <a:pt x="526" y="138"/>
                  </a:cubicBezTo>
                  <a:cubicBezTo>
                    <a:pt x="774" y="138"/>
                    <a:pt x="1024" y="112"/>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35"/>
            <p:cNvSpPr/>
            <p:nvPr/>
          </p:nvSpPr>
          <p:spPr>
            <a:xfrm>
              <a:off x="5575375" y="2128975"/>
              <a:ext cx="7475" cy="5950"/>
            </a:xfrm>
            <a:custGeom>
              <a:avLst/>
              <a:gdLst/>
              <a:ahLst/>
              <a:cxnLst/>
              <a:rect l="l" t="t" r="r" b="b"/>
              <a:pathLst>
                <a:path w="299" h="238" extrusionOk="0">
                  <a:moveTo>
                    <a:pt x="299" y="0"/>
                  </a:moveTo>
                  <a:lnTo>
                    <a:pt x="299" y="0"/>
                  </a:lnTo>
                  <a:cubicBezTo>
                    <a:pt x="215" y="36"/>
                    <a:pt x="108" y="83"/>
                    <a:pt x="1" y="131"/>
                  </a:cubicBezTo>
                  <a:cubicBezTo>
                    <a:pt x="77" y="207"/>
                    <a:pt x="133" y="237"/>
                    <a:pt x="174" y="237"/>
                  </a:cubicBezTo>
                  <a:cubicBezTo>
                    <a:pt x="256" y="237"/>
                    <a:pt x="283" y="119"/>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35"/>
            <p:cNvSpPr/>
            <p:nvPr/>
          </p:nvSpPr>
          <p:spPr>
            <a:xfrm>
              <a:off x="5572125" y="2130450"/>
              <a:ext cx="3275" cy="1800"/>
            </a:xfrm>
            <a:custGeom>
              <a:avLst/>
              <a:gdLst/>
              <a:ahLst/>
              <a:cxnLst/>
              <a:rect l="l" t="t" r="r" b="b"/>
              <a:pathLst>
                <a:path w="131" h="72" extrusionOk="0">
                  <a:moveTo>
                    <a:pt x="70" y="1"/>
                  </a:moveTo>
                  <a:cubicBezTo>
                    <a:pt x="48" y="1"/>
                    <a:pt x="24" y="24"/>
                    <a:pt x="0" y="72"/>
                  </a:cubicBezTo>
                  <a:lnTo>
                    <a:pt x="131" y="72"/>
                  </a:lnTo>
                  <a:cubicBezTo>
                    <a:pt x="113" y="24"/>
                    <a:pt x="92"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35"/>
            <p:cNvSpPr/>
            <p:nvPr/>
          </p:nvSpPr>
          <p:spPr>
            <a:xfrm>
              <a:off x="5568550" y="2132225"/>
              <a:ext cx="3575" cy="3300"/>
            </a:xfrm>
            <a:custGeom>
              <a:avLst/>
              <a:gdLst/>
              <a:ahLst/>
              <a:cxnLst/>
              <a:rect l="l" t="t" r="r" b="b"/>
              <a:pathLst>
                <a:path w="143" h="132" extrusionOk="0">
                  <a:moveTo>
                    <a:pt x="143" y="1"/>
                  </a:moveTo>
                  <a:cubicBezTo>
                    <a:pt x="95" y="49"/>
                    <a:pt x="36" y="84"/>
                    <a:pt x="0" y="132"/>
                  </a:cubicBezTo>
                  <a:cubicBezTo>
                    <a:pt x="36" y="108"/>
                    <a:pt x="95" y="6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35"/>
            <p:cNvSpPr/>
            <p:nvPr/>
          </p:nvSpPr>
          <p:spPr>
            <a:xfrm>
              <a:off x="5514975" y="2135500"/>
              <a:ext cx="24725" cy="3900"/>
            </a:xfrm>
            <a:custGeom>
              <a:avLst/>
              <a:gdLst/>
              <a:ahLst/>
              <a:cxnLst/>
              <a:rect l="l" t="t" r="r" b="b"/>
              <a:pathLst>
                <a:path w="989" h="156" extrusionOk="0">
                  <a:moveTo>
                    <a:pt x="0" y="1"/>
                  </a:moveTo>
                  <a:cubicBezTo>
                    <a:pt x="153" y="130"/>
                    <a:pt x="326" y="154"/>
                    <a:pt x="501" y="154"/>
                  </a:cubicBezTo>
                  <a:cubicBezTo>
                    <a:pt x="608" y="154"/>
                    <a:pt x="717" y="145"/>
                    <a:pt x="822" y="145"/>
                  </a:cubicBezTo>
                  <a:cubicBezTo>
                    <a:pt x="879" y="145"/>
                    <a:pt x="934" y="148"/>
                    <a:pt x="988" y="156"/>
                  </a:cubicBezTo>
                  <a:cubicBezTo>
                    <a:pt x="851" y="29"/>
                    <a:pt x="698" y="2"/>
                    <a:pt x="542" y="2"/>
                  </a:cubicBezTo>
                  <a:cubicBezTo>
                    <a:pt x="422" y="2"/>
                    <a:pt x="299" y="18"/>
                    <a:pt x="180" y="18"/>
                  </a:cubicBezTo>
                  <a:cubicBezTo>
                    <a:pt x="119" y="18"/>
                    <a:pt x="59" y="1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35"/>
            <p:cNvSpPr/>
            <p:nvPr/>
          </p:nvSpPr>
          <p:spPr>
            <a:xfrm>
              <a:off x="5608125" y="2142500"/>
              <a:ext cx="3600" cy="2075"/>
            </a:xfrm>
            <a:custGeom>
              <a:avLst/>
              <a:gdLst/>
              <a:ahLst/>
              <a:cxnLst/>
              <a:rect l="l" t="t" r="r" b="b"/>
              <a:pathLst>
                <a:path w="144" h="83" extrusionOk="0">
                  <a:moveTo>
                    <a:pt x="72" y="1"/>
                  </a:moveTo>
                  <a:cubicBezTo>
                    <a:pt x="48" y="1"/>
                    <a:pt x="24" y="7"/>
                    <a:pt x="1" y="19"/>
                  </a:cubicBezTo>
                  <a:cubicBezTo>
                    <a:pt x="1" y="31"/>
                    <a:pt x="24" y="66"/>
                    <a:pt x="36" y="78"/>
                  </a:cubicBezTo>
                  <a:cubicBezTo>
                    <a:pt x="50" y="81"/>
                    <a:pt x="61" y="82"/>
                    <a:pt x="72" y="82"/>
                  </a:cubicBezTo>
                  <a:cubicBezTo>
                    <a:pt x="107" y="82"/>
                    <a:pt x="125" y="65"/>
                    <a:pt x="144" y="19"/>
                  </a:cubicBezTo>
                  <a:cubicBezTo>
                    <a:pt x="120" y="7"/>
                    <a:pt x="96"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35"/>
            <p:cNvSpPr/>
            <p:nvPr/>
          </p:nvSpPr>
          <p:spPr>
            <a:xfrm>
              <a:off x="5331900" y="2171800"/>
              <a:ext cx="16700" cy="5100"/>
            </a:xfrm>
            <a:custGeom>
              <a:avLst/>
              <a:gdLst/>
              <a:ahLst/>
              <a:cxnLst/>
              <a:rect l="l" t="t" r="r" b="b"/>
              <a:pathLst>
                <a:path w="668" h="204" extrusionOk="0">
                  <a:moveTo>
                    <a:pt x="290" y="1"/>
                  </a:moveTo>
                  <a:cubicBezTo>
                    <a:pt x="186" y="1"/>
                    <a:pt x="87" y="31"/>
                    <a:pt x="1" y="144"/>
                  </a:cubicBezTo>
                  <a:cubicBezTo>
                    <a:pt x="96" y="144"/>
                    <a:pt x="203" y="156"/>
                    <a:pt x="298" y="168"/>
                  </a:cubicBezTo>
                  <a:cubicBezTo>
                    <a:pt x="316" y="192"/>
                    <a:pt x="334" y="204"/>
                    <a:pt x="353" y="204"/>
                  </a:cubicBezTo>
                  <a:cubicBezTo>
                    <a:pt x="373" y="204"/>
                    <a:pt x="394" y="192"/>
                    <a:pt x="417" y="168"/>
                  </a:cubicBezTo>
                  <a:cubicBezTo>
                    <a:pt x="501" y="144"/>
                    <a:pt x="608" y="144"/>
                    <a:pt x="667" y="37"/>
                  </a:cubicBezTo>
                  <a:lnTo>
                    <a:pt x="667" y="37"/>
                  </a:lnTo>
                  <a:cubicBezTo>
                    <a:pt x="659" y="38"/>
                    <a:pt x="650" y="38"/>
                    <a:pt x="641" y="38"/>
                  </a:cubicBezTo>
                  <a:cubicBezTo>
                    <a:pt x="526" y="38"/>
                    <a:pt x="405"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35"/>
            <p:cNvSpPr/>
            <p:nvPr/>
          </p:nvSpPr>
          <p:spPr>
            <a:xfrm>
              <a:off x="5201825" y="2171225"/>
              <a:ext cx="98250" cy="7475"/>
            </a:xfrm>
            <a:custGeom>
              <a:avLst/>
              <a:gdLst/>
              <a:ahLst/>
              <a:cxnLst/>
              <a:rect l="l" t="t" r="r" b="b"/>
              <a:pathLst>
                <a:path w="3930" h="299" extrusionOk="0">
                  <a:moveTo>
                    <a:pt x="346" y="1"/>
                  </a:moveTo>
                  <a:cubicBezTo>
                    <a:pt x="1" y="72"/>
                    <a:pt x="1" y="72"/>
                    <a:pt x="203" y="298"/>
                  </a:cubicBezTo>
                  <a:cubicBezTo>
                    <a:pt x="308" y="187"/>
                    <a:pt x="430" y="162"/>
                    <a:pt x="556" y="162"/>
                  </a:cubicBezTo>
                  <a:cubicBezTo>
                    <a:pt x="661" y="162"/>
                    <a:pt x="768" y="179"/>
                    <a:pt x="870" y="179"/>
                  </a:cubicBezTo>
                  <a:cubicBezTo>
                    <a:pt x="1882" y="167"/>
                    <a:pt x="2906" y="167"/>
                    <a:pt x="3930" y="155"/>
                  </a:cubicBezTo>
                  <a:cubicBezTo>
                    <a:pt x="3870" y="96"/>
                    <a:pt x="3811" y="48"/>
                    <a:pt x="3775" y="1"/>
                  </a:cubicBezTo>
                  <a:cubicBezTo>
                    <a:pt x="3525" y="42"/>
                    <a:pt x="3274" y="57"/>
                    <a:pt x="3023" y="57"/>
                  </a:cubicBezTo>
                  <a:cubicBezTo>
                    <a:pt x="2699" y="57"/>
                    <a:pt x="2376" y="33"/>
                    <a:pt x="2060" y="13"/>
                  </a:cubicBezTo>
                  <a:cubicBezTo>
                    <a:pt x="1838" y="50"/>
                    <a:pt x="1615" y="63"/>
                    <a:pt x="1393" y="63"/>
                  </a:cubicBezTo>
                  <a:cubicBezTo>
                    <a:pt x="1044" y="63"/>
                    <a:pt x="695" y="3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35"/>
            <p:cNvSpPr/>
            <p:nvPr/>
          </p:nvSpPr>
          <p:spPr>
            <a:xfrm>
              <a:off x="5212850" y="2178975"/>
              <a:ext cx="97650" cy="3300"/>
            </a:xfrm>
            <a:custGeom>
              <a:avLst/>
              <a:gdLst/>
              <a:ahLst/>
              <a:cxnLst/>
              <a:rect l="l" t="t" r="r" b="b"/>
              <a:pathLst>
                <a:path w="3906" h="132" extrusionOk="0">
                  <a:moveTo>
                    <a:pt x="3905" y="0"/>
                  </a:moveTo>
                  <a:cubicBezTo>
                    <a:pt x="2620" y="0"/>
                    <a:pt x="1310" y="24"/>
                    <a:pt x="0" y="24"/>
                  </a:cubicBezTo>
                  <a:cubicBezTo>
                    <a:pt x="60" y="60"/>
                    <a:pt x="95" y="96"/>
                    <a:pt x="179" y="131"/>
                  </a:cubicBezTo>
                  <a:cubicBezTo>
                    <a:pt x="1250" y="119"/>
                    <a:pt x="2298" y="119"/>
                    <a:pt x="3370" y="107"/>
                  </a:cubicBezTo>
                  <a:cubicBezTo>
                    <a:pt x="3438" y="107"/>
                    <a:pt x="3509" y="114"/>
                    <a:pt x="3580" y="114"/>
                  </a:cubicBezTo>
                  <a:cubicBezTo>
                    <a:pt x="3696" y="114"/>
                    <a:pt x="3810" y="96"/>
                    <a:pt x="3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35"/>
            <p:cNvSpPr/>
            <p:nvPr/>
          </p:nvSpPr>
          <p:spPr>
            <a:xfrm>
              <a:off x="5206000" y="2182850"/>
              <a:ext cx="3900" cy="3300"/>
            </a:xfrm>
            <a:custGeom>
              <a:avLst/>
              <a:gdLst/>
              <a:ahLst/>
              <a:cxnLst/>
              <a:rect l="l" t="t" r="r" b="b"/>
              <a:pathLst>
                <a:path w="156" h="132" extrusionOk="0">
                  <a:moveTo>
                    <a:pt x="0" y="0"/>
                  </a:moveTo>
                  <a:lnTo>
                    <a:pt x="48" y="131"/>
                  </a:lnTo>
                  <a:lnTo>
                    <a:pt x="155" y="131"/>
                  </a:lnTo>
                  <a:cubicBezTo>
                    <a:pt x="107" y="83"/>
                    <a:pt x="60"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35"/>
            <p:cNvSpPr/>
            <p:nvPr/>
          </p:nvSpPr>
          <p:spPr>
            <a:xfrm>
              <a:off x="5302725" y="2173600"/>
              <a:ext cx="4200" cy="1825"/>
            </a:xfrm>
            <a:custGeom>
              <a:avLst/>
              <a:gdLst/>
              <a:ahLst/>
              <a:cxnLst/>
              <a:rect l="l" t="t" r="r" b="b"/>
              <a:pathLst>
                <a:path w="168" h="73" extrusionOk="0">
                  <a:moveTo>
                    <a:pt x="89" y="1"/>
                  </a:moveTo>
                  <a:cubicBezTo>
                    <a:pt x="60" y="1"/>
                    <a:pt x="31" y="25"/>
                    <a:pt x="1" y="72"/>
                  </a:cubicBezTo>
                  <a:lnTo>
                    <a:pt x="168" y="72"/>
                  </a:lnTo>
                  <a:cubicBezTo>
                    <a:pt x="144" y="25"/>
                    <a:pt x="117"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35"/>
            <p:cNvSpPr/>
            <p:nvPr/>
          </p:nvSpPr>
          <p:spPr>
            <a:xfrm>
              <a:off x="5303025" y="2228975"/>
              <a:ext cx="3900" cy="1800"/>
            </a:xfrm>
            <a:custGeom>
              <a:avLst/>
              <a:gdLst/>
              <a:ahLst/>
              <a:cxnLst/>
              <a:rect l="l" t="t" r="r" b="b"/>
              <a:pathLst>
                <a:path w="156" h="72" extrusionOk="0">
                  <a:moveTo>
                    <a:pt x="36" y="1"/>
                  </a:moveTo>
                  <a:lnTo>
                    <a:pt x="1" y="24"/>
                  </a:lnTo>
                  <a:cubicBezTo>
                    <a:pt x="25" y="48"/>
                    <a:pt x="36" y="72"/>
                    <a:pt x="48" y="72"/>
                  </a:cubicBezTo>
                  <a:cubicBezTo>
                    <a:pt x="84" y="60"/>
                    <a:pt x="120" y="24"/>
                    <a:pt x="156" y="12"/>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35"/>
            <p:cNvSpPr/>
            <p:nvPr/>
          </p:nvSpPr>
          <p:spPr>
            <a:xfrm>
              <a:off x="5242000" y="2196450"/>
              <a:ext cx="7175" cy="3300"/>
            </a:xfrm>
            <a:custGeom>
              <a:avLst/>
              <a:gdLst/>
              <a:ahLst/>
              <a:cxnLst/>
              <a:rect l="l" t="t" r="r" b="b"/>
              <a:pathLst>
                <a:path w="287" h="132" extrusionOk="0">
                  <a:moveTo>
                    <a:pt x="171" y="1"/>
                  </a:moveTo>
                  <a:cubicBezTo>
                    <a:pt x="113" y="1"/>
                    <a:pt x="59" y="15"/>
                    <a:pt x="1" y="51"/>
                  </a:cubicBezTo>
                  <a:cubicBezTo>
                    <a:pt x="52" y="102"/>
                    <a:pt x="103" y="132"/>
                    <a:pt x="150" y="132"/>
                  </a:cubicBezTo>
                  <a:cubicBezTo>
                    <a:pt x="202" y="132"/>
                    <a:pt x="249" y="97"/>
                    <a:pt x="287" y="16"/>
                  </a:cubicBezTo>
                  <a:cubicBezTo>
                    <a:pt x="245" y="6"/>
                    <a:pt x="207"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35"/>
            <p:cNvSpPr/>
            <p:nvPr/>
          </p:nvSpPr>
          <p:spPr>
            <a:xfrm>
              <a:off x="5234575" y="2197425"/>
              <a:ext cx="3900" cy="925"/>
            </a:xfrm>
            <a:custGeom>
              <a:avLst/>
              <a:gdLst/>
              <a:ahLst/>
              <a:cxnLst/>
              <a:rect l="l" t="t" r="r" b="b"/>
              <a:pathLst>
                <a:path w="156" h="37" extrusionOk="0">
                  <a:moveTo>
                    <a:pt x="0" y="0"/>
                  </a:moveTo>
                  <a:cubicBezTo>
                    <a:pt x="24" y="12"/>
                    <a:pt x="36" y="36"/>
                    <a:pt x="48" y="36"/>
                  </a:cubicBezTo>
                  <a:cubicBezTo>
                    <a:pt x="84" y="36"/>
                    <a:pt x="119" y="24"/>
                    <a:pt x="155" y="12"/>
                  </a:cubicBezTo>
                  <a:cubicBezTo>
                    <a:pt x="107" y="12"/>
                    <a:pt x="48"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35"/>
            <p:cNvSpPr/>
            <p:nvPr/>
          </p:nvSpPr>
          <p:spPr>
            <a:xfrm>
              <a:off x="5238450" y="3714425"/>
              <a:ext cx="33350" cy="8850"/>
            </a:xfrm>
            <a:custGeom>
              <a:avLst/>
              <a:gdLst/>
              <a:ahLst/>
              <a:cxnLst/>
              <a:rect l="l" t="t" r="r" b="b"/>
              <a:pathLst>
                <a:path w="1334" h="354" extrusionOk="0">
                  <a:moveTo>
                    <a:pt x="226" y="1"/>
                  </a:moveTo>
                  <a:cubicBezTo>
                    <a:pt x="151" y="1"/>
                    <a:pt x="76" y="6"/>
                    <a:pt x="0" y="18"/>
                  </a:cubicBezTo>
                  <a:lnTo>
                    <a:pt x="0" y="114"/>
                  </a:lnTo>
                  <a:cubicBezTo>
                    <a:pt x="226" y="257"/>
                    <a:pt x="476" y="245"/>
                    <a:pt x="726" y="304"/>
                  </a:cubicBezTo>
                  <a:cubicBezTo>
                    <a:pt x="816" y="343"/>
                    <a:pt x="909" y="353"/>
                    <a:pt x="1004" y="353"/>
                  </a:cubicBezTo>
                  <a:cubicBezTo>
                    <a:pt x="1085" y="353"/>
                    <a:pt x="1168" y="345"/>
                    <a:pt x="1250" y="340"/>
                  </a:cubicBezTo>
                  <a:cubicBezTo>
                    <a:pt x="1322" y="292"/>
                    <a:pt x="1334" y="233"/>
                    <a:pt x="1298" y="161"/>
                  </a:cubicBezTo>
                  <a:cubicBezTo>
                    <a:pt x="933" y="122"/>
                    <a:pt x="585" y="1"/>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35"/>
            <p:cNvSpPr/>
            <p:nvPr/>
          </p:nvSpPr>
          <p:spPr>
            <a:xfrm>
              <a:off x="5269400" y="3718450"/>
              <a:ext cx="30150" cy="7150"/>
            </a:xfrm>
            <a:custGeom>
              <a:avLst/>
              <a:gdLst/>
              <a:ahLst/>
              <a:cxnLst/>
              <a:rect l="l" t="t" r="r" b="b"/>
              <a:pathLst>
                <a:path w="1206" h="286" extrusionOk="0">
                  <a:moveTo>
                    <a:pt x="60" y="0"/>
                  </a:moveTo>
                  <a:lnTo>
                    <a:pt x="60" y="119"/>
                  </a:lnTo>
                  <a:cubicBezTo>
                    <a:pt x="0" y="191"/>
                    <a:pt x="12" y="215"/>
                    <a:pt x="96" y="215"/>
                  </a:cubicBezTo>
                  <a:lnTo>
                    <a:pt x="1036" y="262"/>
                  </a:lnTo>
                  <a:cubicBezTo>
                    <a:pt x="1074" y="278"/>
                    <a:pt x="1104" y="285"/>
                    <a:pt x="1128" y="285"/>
                  </a:cubicBezTo>
                  <a:cubicBezTo>
                    <a:pt x="1193" y="285"/>
                    <a:pt x="1205" y="228"/>
                    <a:pt x="1179" y="131"/>
                  </a:cubicBezTo>
                  <a:cubicBezTo>
                    <a:pt x="810" y="84"/>
                    <a:pt x="429"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35"/>
            <p:cNvSpPr/>
            <p:nvPr/>
          </p:nvSpPr>
          <p:spPr>
            <a:xfrm>
              <a:off x="5231000" y="3728100"/>
              <a:ext cx="25625" cy="3175"/>
            </a:xfrm>
            <a:custGeom>
              <a:avLst/>
              <a:gdLst/>
              <a:ahLst/>
              <a:cxnLst/>
              <a:rect l="l" t="t" r="r" b="b"/>
              <a:pathLst>
                <a:path w="1025" h="127" extrusionOk="0">
                  <a:moveTo>
                    <a:pt x="543" y="1"/>
                  </a:moveTo>
                  <a:cubicBezTo>
                    <a:pt x="389" y="1"/>
                    <a:pt x="234" y="22"/>
                    <a:pt x="89" y="22"/>
                  </a:cubicBezTo>
                  <a:cubicBezTo>
                    <a:pt x="59" y="22"/>
                    <a:pt x="29" y="21"/>
                    <a:pt x="0" y="19"/>
                  </a:cubicBezTo>
                  <a:lnTo>
                    <a:pt x="0" y="19"/>
                  </a:lnTo>
                  <a:cubicBezTo>
                    <a:pt x="12" y="55"/>
                    <a:pt x="24" y="102"/>
                    <a:pt x="60" y="126"/>
                  </a:cubicBezTo>
                  <a:lnTo>
                    <a:pt x="1024" y="126"/>
                  </a:lnTo>
                  <a:cubicBezTo>
                    <a:pt x="873" y="25"/>
                    <a:pt x="708" y="1"/>
                    <a:pt x="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35"/>
            <p:cNvSpPr/>
            <p:nvPr/>
          </p:nvSpPr>
          <p:spPr>
            <a:xfrm>
              <a:off x="5270000" y="3731725"/>
              <a:ext cx="22350" cy="3650"/>
            </a:xfrm>
            <a:custGeom>
              <a:avLst/>
              <a:gdLst/>
              <a:ahLst/>
              <a:cxnLst/>
              <a:rect l="l" t="t" r="r" b="b"/>
              <a:pathLst>
                <a:path w="894" h="146" extrusionOk="0">
                  <a:moveTo>
                    <a:pt x="464" y="1"/>
                  </a:moveTo>
                  <a:cubicBezTo>
                    <a:pt x="309" y="1"/>
                    <a:pt x="153" y="29"/>
                    <a:pt x="0" y="29"/>
                  </a:cubicBezTo>
                  <a:cubicBezTo>
                    <a:pt x="170" y="121"/>
                    <a:pt x="343" y="145"/>
                    <a:pt x="521" y="145"/>
                  </a:cubicBezTo>
                  <a:cubicBezTo>
                    <a:pt x="643" y="145"/>
                    <a:pt x="767" y="134"/>
                    <a:pt x="893" y="124"/>
                  </a:cubicBezTo>
                  <a:cubicBezTo>
                    <a:pt x="754" y="26"/>
                    <a:pt x="610"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35"/>
            <p:cNvSpPr/>
            <p:nvPr/>
          </p:nvSpPr>
          <p:spPr>
            <a:xfrm>
              <a:off x="5295600" y="3721725"/>
              <a:ext cx="16375" cy="6575"/>
            </a:xfrm>
            <a:custGeom>
              <a:avLst/>
              <a:gdLst/>
              <a:ahLst/>
              <a:cxnLst/>
              <a:rect l="l" t="t" r="r" b="b"/>
              <a:pathLst>
                <a:path w="655" h="263" extrusionOk="0">
                  <a:moveTo>
                    <a:pt x="441" y="0"/>
                  </a:moveTo>
                  <a:cubicBezTo>
                    <a:pt x="345" y="0"/>
                    <a:pt x="238" y="12"/>
                    <a:pt x="155" y="12"/>
                  </a:cubicBezTo>
                  <a:cubicBezTo>
                    <a:pt x="95" y="60"/>
                    <a:pt x="48" y="107"/>
                    <a:pt x="0" y="143"/>
                  </a:cubicBezTo>
                  <a:cubicBezTo>
                    <a:pt x="105" y="240"/>
                    <a:pt x="233" y="262"/>
                    <a:pt x="364" y="262"/>
                  </a:cubicBezTo>
                  <a:cubicBezTo>
                    <a:pt x="442" y="262"/>
                    <a:pt x="520" y="255"/>
                    <a:pt x="595" y="250"/>
                  </a:cubicBezTo>
                  <a:cubicBezTo>
                    <a:pt x="643" y="226"/>
                    <a:pt x="655" y="179"/>
                    <a:pt x="643" y="119"/>
                  </a:cubicBezTo>
                  <a:cubicBezTo>
                    <a:pt x="584" y="48"/>
                    <a:pt x="512" y="24"/>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35"/>
            <p:cNvSpPr/>
            <p:nvPr/>
          </p:nvSpPr>
          <p:spPr>
            <a:xfrm>
              <a:off x="5310175" y="3722375"/>
              <a:ext cx="14300" cy="6500"/>
            </a:xfrm>
            <a:custGeom>
              <a:avLst/>
              <a:gdLst/>
              <a:ahLst/>
              <a:cxnLst/>
              <a:rect l="l" t="t" r="r" b="b"/>
              <a:pathLst>
                <a:path w="572" h="260" extrusionOk="0">
                  <a:moveTo>
                    <a:pt x="289" y="1"/>
                  </a:moveTo>
                  <a:cubicBezTo>
                    <a:pt x="200" y="1"/>
                    <a:pt x="109" y="31"/>
                    <a:pt x="12" y="93"/>
                  </a:cubicBezTo>
                  <a:cubicBezTo>
                    <a:pt x="1" y="141"/>
                    <a:pt x="12" y="177"/>
                    <a:pt x="12" y="224"/>
                  </a:cubicBezTo>
                  <a:cubicBezTo>
                    <a:pt x="108" y="236"/>
                    <a:pt x="191" y="260"/>
                    <a:pt x="286" y="260"/>
                  </a:cubicBezTo>
                  <a:cubicBezTo>
                    <a:pt x="393" y="224"/>
                    <a:pt x="512" y="224"/>
                    <a:pt x="572" y="105"/>
                  </a:cubicBezTo>
                  <a:cubicBezTo>
                    <a:pt x="479" y="37"/>
                    <a:pt x="385" y="1"/>
                    <a:pt x="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35"/>
            <p:cNvSpPr/>
            <p:nvPr/>
          </p:nvSpPr>
          <p:spPr>
            <a:xfrm>
              <a:off x="5256600" y="3721425"/>
              <a:ext cx="15200" cy="3575"/>
            </a:xfrm>
            <a:custGeom>
              <a:avLst/>
              <a:gdLst/>
              <a:ahLst/>
              <a:cxnLst/>
              <a:rect l="l" t="t" r="r" b="b"/>
              <a:pathLst>
                <a:path w="608" h="143" extrusionOk="0">
                  <a:moveTo>
                    <a:pt x="572" y="0"/>
                  </a:moveTo>
                  <a:cubicBezTo>
                    <a:pt x="369" y="12"/>
                    <a:pt x="179" y="12"/>
                    <a:pt x="0" y="12"/>
                  </a:cubicBezTo>
                  <a:cubicBezTo>
                    <a:pt x="98" y="117"/>
                    <a:pt x="210" y="142"/>
                    <a:pt x="325" y="142"/>
                  </a:cubicBezTo>
                  <a:cubicBezTo>
                    <a:pt x="420" y="142"/>
                    <a:pt x="516" y="125"/>
                    <a:pt x="608" y="119"/>
                  </a:cubicBezTo>
                  <a:cubicBezTo>
                    <a:pt x="596" y="72"/>
                    <a:pt x="584" y="36"/>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35"/>
            <p:cNvSpPr/>
            <p:nvPr/>
          </p:nvSpPr>
          <p:spPr>
            <a:xfrm>
              <a:off x="5220275" y="3728275"/>
              <a:ext cx="3900" cy="1800"/>
            </a:xfrm>
            <a:custGeom>
              <a:avLst/>
              <a:gdLst/>
              <a:ahLst/>
              <a:cxnLst/>
              <a:rect l="l" t="t" r="r" b="b"/>
              <a:pathLst>
                <a:path w="156" h="72" extrusionOk="0">
                  <a:moveTo>
                    <a:pt x="1" y="0"/>
                  </a:moveTo>
                  <a:cubicBezTo>
                    <a:pt x="31" y="48"/>
                    <a:pt x="54" y="72"/>
                    <a:pt x="78" y="72"/>
                  </a:cubicBezTo>
                  <a:cubicBezTo>
                    <a:pt x="102" y="72"/>
                    <a:pt x="126"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35"/>
            <p:cNvSpPr/>
            <p:nvPr/>
          </p:nvSpPr>
          <p:spPr>
            <a:xfrm>
              <a:off x="5391425" y="3739275"/>
              <a:ext cx="1825" cy="1525"/>
            </a:xfrm>
            <a:custGeom>
              <a:avLst/>
              <a:gdLst/>
              <a:ahLst/>
              <a:cxnLst/>
              <a:rect l="l" t="t" r="r" b="b"/>
              <a:pathLst>
                <a:path w="73" h="61" extrusionOk="0">
                  <a:moveTo>
                    <a:pt x="72" y="1"/>
                  </a:moveTo>
                  <a:cubicBezTo>
                    <a:pt x="37" y="13"/>
                    <a:pt x="13" y="25"/>
                    <a:pt x="1" y="60"/>
                  </a:cubicBezTo>
                  <a:cubicBezTo>
                    <a:pt x="25" y="36"/>
                    <a:pt x="37"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35"/>
            <p:cNvSpPr/>
            <p:nvPr/>
          </p:nvSpPr>
          <p:spPr>
            <a:xfrm>
              <a:off x="5294700" y="3763400"/>
              <a:ext cx="37225" cy="8050"/>
            </a:xfrm>
            <a:custGeom>
              <a:avLst/>
              <a:gdLst/>
              <a:ahLst/>
              <a:cxnLst/>
              <a:rect l="l" t="t" r="r" b="b"/>
              <a:pathLst>
                <a:path w="1489" h="322" extrusionOk="0">
                  <a:moveTo>
                    <a:pt x="60" y="0"/>
                  </a:moveTo>
                  <a:lnTo>
                    <a:pt x="60" y="60"/>
                  </a:lnTo>
                  <a:cubicBezTo>
                    <a:pt x="0" y="83"/>
                    <a:pt x="0" y="131"/>
                    <a:pt x="60" y="179"/>
                  </a:cubicBezTo>
                  <a:cubicBezTo>
                    <a:pt x="336" y="302"/>
                    <a:pt x="630" y="319"/>
                    <a:pt x="925" y="319"/>
                  </a:cubicBezTo>
                  <a:cubicBezTo>
                    <a:pt x="1038" y="319"/>
                    <a:pt x="1152" y="317"/>
                    <a:pt x="1265" y="317"/>
                  </a:cubicBezTo>
                  <a:cubicBezTo>
                    <a:pt x="1340" y="317"/>
                    <a:pt x="1415" y="318"/>
                    <a:pt x="1489" y="322"/>
                  </a:cubicBezTo>
                  <a:lnTo>
                    <a:pt x="1489" y="203"/>
                  </a:lnTo>
                  <a:cubicBezTo>
                    <a:pt x="1012" y="131"/>
                    <a:pt x="536" y="7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35"/>
            <p:cNvSpPr/>
            <p:nvPr/>
          </p:nvSpPr>
          <p:spPr>
            <a:xfrm>
              <a:off x="5281600" y="3753575"/>
              <a:ext cx="33075" cy="3675"/>
            </a:xfrm>
            <a:custGeom>
              <a:avLst/>
              <a:gdLst/>
              <a:ahLst/>
              <a:cxnLst/>
              <a:rect l="l" t="t" r="r" b="b"/>
              <a:pathLst>
                <a:path w="1323" h="147" extrusionOk="0">
                  <a:moveTo>
                    <a:pt x="1274" y="0"/>
                  </a:moveTo>
                  <a:cubicBezTo>
                    <a:pt x="846" y="0"/>
                    <a:pt x="429" y="24"/>
                    <a:pt x="1" y="24"/>
                  </a:cubicBezTo>
                  <a:cubicBezTo>
                    <a:pt x="203" y="120"/>
                    <a:pt x="412" y="146"/>
                    <a:pt x="622" y="146"/>
                  </a:cubicBezTo>
                  <a:cubicBezTo>
                    <a:pt x="855" y="146"/>
                    <a:pt x="1090" y="114"/>
                    <a:pt x="1322" y="107"/>
                  </a:cubicBezTo>
                  <a:cubicBezTo>
                    <a:pt x="1310" y="84"/>
                    <a:pt x="1286" y="48"/>
                    <a:pt x="1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35"/>
            <p:cNvSpPr/>
            <p:nvPr/>
          </p:nvSpPr>
          <p:spPr>
            <a:xfrm>
              <a:off x="5306000" y="3718450"/>
              <a:ext cx="25025" cy="6875"/>
            </a:xfrm>
            <a:custGeom>
              <a:avLst/>
              <a:gdLst/>
              <a:ahLst/>
              <a:cxnLst/>
              <a:rect l="l" t="t" r="r" b="b"/>
              <a:pathLst>
                <a:path w="1001" h="275" extrusionOk="0">
                  <a:moveTo>
                    <a:pt x="156" y="0"/>
                  </a:moveTo>
                  <a:cubicBezTo>
                    <a:pt x="108" y="36"/>
                    <a:pt x="48" y="84"/>
                    <a:pt x="1" y="131"/>
                  </a:cubicBezTo>
                  <a:cubicBezTo>
                    <a:pt x="60" y="179"/>
                    <a:pt x="108" y="215"/>
                    <a:pt x="168" y="262"/>
                  </a:cubicBezTo>
                  <a:cubicBezTo>
                    <a:pt x="346" y="262"/>
                    <a:pt x="537" y="274"/>
                    <a:pt x="715" y="274"/>
                  </a:cubicBezTo>
                  <a:cubicBezTo>
                    <a:pt x="834" y="250"/>
                    <a:pt x="953" y="250"/>
                    <a:pt x="1001" y="131"/>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35"/>
            <p:cNvSpPr/>
            <p:nvPr/>
          </p:nvSpPr>
          <p:spPr>
            <a:xfrm>
              <a:off x="5241725" y="3702975"/>
              <a:ext cx="14900" cy="4175"/>
            </a:xfrm>
            <a:custGeom>
              <a:avLst/>
              <a:gdLst/>
              <a:ahLst/>
              <a:cxnLst/>
              <a:rect l="l" t="t" r="r" b="b"/>
              <a:pathLst>
                <a:path w="596" h="167" extrusionOk="0">
                  <a:moveTo>
                    <a:pt x="0" y="0"/>
                  </a:moveTo>
                  <a:lnTo>
                    <a:pt x="0" y="0"/>
                  </a:lnTo>
                  <a:cubicBezTo>
                    <a:pt x="90" y="138"/>
                    <a:pt x="208" y="156"/>
                    <a:pt x="328" y="156"/>
                  </a:cubicBezTo>
                  <a:cubicBezTo>
                    <a:pt x="370" y="156"/>
                    <a:pt x="413" y="154"/>
                    <a:pt x="454" y="154"/>
                  </a:cubicBezTo>
                  <a:cubicBezTo>
                    <a:pt x="499" y="154"/>
                    <a:pt x="542" y="157"/>
                    <a:pt x="583" y="167"/>
                  </a:cubicBezTo>
                  <a:cubicBezTo>
                    <a:pt x="595" y="119"/>
                    <a:pt x="595" y="83"/>
                    <a:pt x="583" y="36"/>
                  </a:cubicBezTo>
                  <a:cubicBezTo>
                    <a:pt x="393" y="24"/>
                    <a:pt x="191"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35"/>
            <p:cNvSpPr/>
            <p:nvPr/>
          </p:nvSpPr>
          <p:spPr>
            <a:xfrm>
              <a:off x="5263750" y="3763975"/>
              <a:ext cx="32450" cy="3900"/>
            </a:xfrm>
            <a:custGeom>
              <a:avLst/>
              <a:gdLst/>
              <a:ahLst/>
              <a:cxnLst/>
              <a:rect l="l" t="t" r="r" b="b"/>
              <a:pathLst>
                <a:path w="1298" h="156" extrusionOk="0">
                  <a:moveTo>
                    <a:pt x="0" y="1"/>
                  </a:moveTo>
                  <a:cubicBezTo>
                    <a:pt x="0" y="49"/>
                    <a:pt x="12" y="72"/>
                    <a:pt x="48" y="120"/>
                  </a:cubicBezTo>
                  <a:cubicBezTo>
                    <a:pt x="464" y="132"/>
                    <a:pt x="881" y="132"/>
                    <a:pt x="1298" y="156"/>
                  </a:cubicBezTo>
                  <a:lnTo>
                    <a:pt x="1298" y="96"/>
                  </a:lnTo>
                  <a:lnTo>
                    <a:pt x="1298" y="37"/>
                  </a:lnTo>
                  <a:cubicBezTo>
                    <a:pt x="857" y="25"/>
                    <a:pt x="429"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86"/>
        <p:cNvGrpSpPr/>
        <p:nvPr/>
      </p:nvGrpSpPr>
      <p:grpSpPr>
        <a:xfrm>
          <a:off x="0" y="0"/>
          <a:ext cx="0" cy="0"/>
          <a:chOff x="0" y="0"/>
          <a:chExt cx="0" cy="0"/>
        </a:xfrm>
      </p:grpSpPr>
      <p:sp>
        <p:nvSpPr>
          <p:cNvPr id="8687" name="Google Shape;8687;p36"/>
          <p:cNvSpPr txBox="1">
            <a:spLocks noGrp="1"/>
          </p:cNvSpPr>
          <p:nvPr>
            <p:ph type="title"/>
          </p:nvPr>
        </p:nvSpPr>
        <p:spPr>
          <a:xfrm>
            <a:off x="2340425" y="2699163"/>
            <a:ext cx="45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—Margaret Fuller</a:t>
            </a:r>
            <a:endParaRPr dirty="0"/>
          </a:p>
        </p:txBody>
      </p:sp>
      <p:sp>
        <p:nvSpPr>
          <p:cNvPr id="8688" name="Google Shape;8688;p36"/>
          <p:cNvSpPr txBox="1">
            <a:spLocks noGrp="1"/>
          </p:cNvSpPr>
          <p:nvPr>
            <p:ph type="subTitle" idx="1"/>
          </p:nvPr>
        </p:nvSpPr>
        <p:spPr>
          <a:xfrm>
            <a:off x="2340425" y="1643038"/>
            <a:ext cx="4566000" cy="113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0" i="0" dirty="0">
                <a:solidFill>
                  <a:srgbClr val="54595F"/>
                </a:solidFill>
                <a:effectLst/>
                <a:latin typeface="brandon-grotesque"/>
              </a:rPr>
              <a:t>Today a reader, </a:t>
            </a:r>
          </a:p>
          <a:p>
            <a:pPr marL="0" lvl="0" indent="0" algn="ctr" rtl="0">
              <a:spcBef>
                <a:spcPts val="0"/>
              </a:spcBef>
              <a:spcAft>
                <a:spcPts val="0"/>
              </a:spcAft>
              <a:buNone/>
            </a:pPr>
            <a:r>
              <a:rPr lang="en-GB" b="0" i="0" dirty="0">
                <a:solidFill>
                  <a:srgbClr val="54595F"/>
                </a:solidFill>
                <a:effectLst/>
                <a:latin typeface="brandon-grotesque"/>
              </a:rPr>
              <a:t>tomorrow a leader.</a:t>
            </a:r>
            <a:endParaRPr dirty="0"/>
          </a:p>
        </p:txBody>
      </p:sp>
      <p:grpSp>
        <p:nvGrpSpPr>
          <p:cNvPr id="8689" name="Google Shape;8689;p36"/>
          <p:cNvGrpSpPr/>
          <p:nvPr/>
        </p:nvGrpSpPr>
        <p:grpSpPr>
          <a:xfrm>
            <a:off x="1395530" y="1389091"/>
            <a:ext cx="1393920" cy="920170"/>
            <a:chOff x="3463225" y="1863975"/>
            <a:chExt cx="1899850" cy="1254150"/>
          </a:xfrm>
        </p:grpSpPr>
        <p:sp>
          <p:nvSpPr>
            <p:cNvPr id="8690" name="Google Shape;8690;p36"/>
            <p:cNvSpPr/>
            <p:nvPr/>
          </p:nvSpPr>
          <p:spPr>
            <a:xfrm>
              <a:off x="3463225" y="1863975"/>
              <a:ext cx="1014900" cy="1254150"/>
            </a:xfrm>
            <a:custGeom>
              <a:avLst/>
              <a:gdLst/>
              <a:ahLst/>
              <a:cxnLst/>
              <a:rect l="l" t="t" r="r" b="b"/>
              <a:pathLst>
                <a:path w="40596" h="50166" extrusionOk="0">
                  <a:moveTo>
                    <a:pt x="25170" y="5683"/>
                  </a:moveTo>
                  <a:lnTo>
                    <a:pt x="25170" y="5683"/>
                  </a:lnTo>
                  <a:cubicBezTo>
                    <a:pt x="24515" y="6790"/>
                    <a:pt x="23979" y="7981"/>
                    <a:pt x="23515" y="9183"/>
                  </a:cubicBezTo>
                  <a:cubicBezTo>
                    <a:pt x="23551" y="8826"/>
                    <a:pt x="23587" y="8469"/>
                    <a:pt x="23622" y="8112"/>
                  </a:cubicBezTo>
                  <a:cubicBezTo>
                    <a:pt x="23646" y="7838"/>
                    <a:pt x="23527" y="7647"/>
                    <a:pt x="23348" y="7516"/>
                  </a:cubicBezTo>
                  <a:cubicBezTo>
                    <a:pt x="23944" y="6873"/>
                    <a:pt x="24563" y="6266"/>
                    <a:pt x="25170" y="5683"/>
                  </a:cubicBezTo>
                  <a:close/>
                  <a:moveTo>
                    <a:pt x="19503" y="12386"/>
                  </a:moveTo>
                  <a:lnTo>
                    <a:pt x="19503" y="12386"/>
                  </a:lnTo>
                  <a:cubicBezTo>
                    <a:pt x="18503" y="14529"/>
                    <a:pt x="17669" y="16756"/>
                    <a:pt x="17038" y="19018"/>
                  </a:cubicBezTo>
                  <a:cubicBezTo>
                    <a:pt x="16979" y="18887"/>
                    <a:pt x="16859" y="18792"/>
                    <a:pt x="16729" y="18780"/>
                  </a:cubicBezTo>
                  <a:cubicBezTo>
                    <a:pt x="16740" y="18661"/>
                    <a:pt x="16740" y="18530"/>
                    <a:pt x="16764" y="18411"/>
                  </a:cubicBezTo>
                  <a:cubicBezTo>
                    <a:pt x="16788" y="18101"/>
                    <a:pt x="16621" y="17863"/>
                    <a:pt x="16407" y="17708"/>
                  </a:cubicBezTo>
                  <a:cubicBezTo>
                    <a:pt x="17312" y="15863"/>
                    <a:pt x="18348" y="14077"/>
                    <a:pt x="19503" y="12386"/>
                  </a:cubicBezTo>
                  <a:close/>
                  <a:moveTo>
                    <a:pt x="21527" y="16113"/>
                  </a:moveTo>
                  <a:lnTo>
                    <a:pt x="21527" y="16113"/>
                  </a:lnTo>
                  <a:cubicBezTo>
                    <a:pt x="21467" y="19030"/>
                    <a:pt x="21598" y="21970"/>
                    <a:pt x="22098" y="24780"/>
                  </a:cubicBezTo>
                  <a:cubicBezTo>
                    <a:pt x="22039" y="24780"/>
                    <a:pt x="21967" y="24792"/>
                    <a:pt x="21908" y="24792"/>
                  </a:cubicBezTo>
                  <a:cubicBezTo>
                    <a:pt x="21312" y="23316"/>
                    <a:pt x="20824" y="21792"/>
                    <a:pt x="20419" y="20208"/>
                  </a:cubicBezTo>
                  <a:cubicBezTo>
                    <a:pt x="20765" y="18851"/>
                    <a:pt x="21134" y="17482"/>
                    <a:pt x="21527" y="16113"/>
                  </a:cubicBezTo>
                  <a:close/>
                  <a:moveTo>
                    <a:pt x="20038" y="21875"/>
                  </a:moveTo>
                  <a:cubicBezTo>
                    <a:pt x="20288" y="22923"/>
                    <a:pt x="20598" y="23935"/>
                    <a:pt x="20943" y="24923"/>
                  </a:cubicBezTo>
                  <a:cubicBezTo>
                    <a:pt x="20408" y="25030"/>
                    <a:pt x="19884" y="25197"/>
                    <a:pt x="19360" y="25423"/>
                  </a:cubicBezTo>
                  <a:cubicBezTo>
                    <a:pt x="19526" y="24245"/>
                    <a:pt x="19765" y="23054"/>
                    <a:pt x="20038" y="21875"/>
                  </a:cubicBezTo>
                  <a:close/>
                  <a:moveTo>
                    <a:pt x="21205" y="11398"/>
                  </a:moveTo>
                  <a:lnTo>
                    <a:pt x="21205" y="11398"/>
                  </a:lnTo>
                  <a:cubicBezTo>
                    <a:pt x="19860" y="16553"/>
                    <a:pt x="18288" y="21506"/>
                    <a:pt x="17776" y="26340"/>
                  </a:cubicBezTo>
                  <a:cubicBezTo>
                    <a:pt x="17657" y="26435"/>
                    <a:pt x="17550" y="26531"/>
                    <a:pt x="17443" y="26626"/>
                  </a:cubicBezTo>
                  <a:cubicBezTo>
                    <a:pt x="17491" y="21482"/>
                    <a:pt x="19050" y="16208"/>
                    <a:pt x="21205" y="11398"/>
                  </a:cubicBezTo>
                  <a:close/>
                  <a:moveTo>
                    <a:pt x="14764" y="23292"/>
                  </a:moveTo>
                  <a:lnTo>
                    <a:pt x="14764" y="23292"/>
                  </a:lnTo>
                  <a:cubicBezTo>
                    <a:pt x="14704" y="24983"/>
                    <a:pt x="14740" y="26697"/>
                    <a:pt x="14859" y="28364"/>
                  </a:cubicBezTo>
                  <a:cubicBezTo>
                    <a:pt x="14824" y="28281"/>
                    <a:pt x="14776" y="28197"/>
                    <a:pt x="14740" y="28102"/>
                  </a:cubicBezTo>
                  <a:cubicBezTo>
                    <a:pt x="14666" y="27944"/>
                    <a:pt x="14517" y="27860"/>
                    <a:pt x="14376" y="27860"/>
                  </a:cubicBezTo>
                  <a:cubicBezTo>
                    <a:pt x="14358" y="27860"/>
                    <a:pt x="14341" y="27861"/>
                    <a:pt x="14323" y="27864"/>
                  </a:cubicBezTo>
                  <a:cubicBezTo>
                    <a:pt x="14157" y="26531"/>
                    <a:pt x="14216" y="25185"/>
                    <a:pt x="14585" y="23840"/>
                  </a:cubicBezTo>
                  <a:cubicBezTo>
                    <a:pt x="14645" y="23661"/>
                    <a:pt x="14704" y="23471"/>
                    <a:pt x="14764" y="23292"/>
                  </a:cubicBezTo>
                  <a:close/>
                  <a:moveTo>
                    <a:pt x="21551" y="26566"/>
                  </a:moveTo>
                  <a:cubicBezTo>
                    <a:pt x="21670" y="26876"/>
                    <a:pt x="21824" y="27185"/>
                    <a:pt x="21943" y="27507"/>
                  </a:cubicBezTo>
                  <a:cubicBezTo>
                    <a:pt x="20836" y="27638"/>
                    <a:pt x="19884" y="28126"/>
                    <a:pt x="19229" y="29138"/>
                  </a:cubicBezTo>
                  <a:cubicBezTo>
                    <a:pt x="19705" y="27638"/>
                    <a:pt x="20479" y="26792"/>
                    <a:pt x="21551" y="26566"/>
                  </a:cubicBezTo>
                  <a:close/>
                  <a:moveTo>
                    <a:pt x="25896" y="25507"/>
                  </a:moveTo>
                  <a:lnTo>
                    <a:pt x="25896" y="25507"/>
                  </a:lnTo>
                  <a:cubicBezTo>
                    <a:pt x="29123" y="25911"/>
                    <a:pt x="32135" y="27483"/>
                    <a:pt x="34171" y="29793"/>
                  </a:cubicBezTo>
                  <a:cubicBezTo>
                    <a:pt x="33826" y="29555"/>
                    <a:pt x="33469" y="29364"/>
                    <a:pt x="33100" y="29233"/>
                  </a:cubicBezTo>
                  <a:cubicBezTo>
                    <a:pt x="33040" y="29209"/>
                    <a:pt x="32992" y="29198"/>
                    <a:pt x="32933" y="29198"/>
                  </a:cubicBezTo>
                  <a:cubicBezTo>
                    <a:pt x="31707" y="28364"/>
                    <a:pt x="30337" y="27721"/>
                    <a:pt x="28944" y="27340"/>
                  </a:cubicBezTo>
                  <a:cubicBezTo>
                    <a:pt x="27992" y="26578"/>
                    <a:pt x="26968" y="25959"/>
                    <a:pt x="25896" y="25507"/>
                  </a:cubicBezTo>
                  <a:close/>
                  <a:moveTo>
                    <a:pt x="28825" y="29364"/>
                  </a:moveTo>
                  <a:cubicBezTo>
                    <a:pt x="29563" y="30019"/>
                    <a:pt x="30302" y="30864"/>
                    <a:pt x="30945" y="31817"/>
                  </a:cubicBezTo>
                  <a:cubicBezTo>
                    <a:pt x="30075" y="30936"/>
                    <a:pt x="29123" y="30150"/>
                    <a:pt x="28135" y="29495"/>
                  </a:cubicBezTo>
                  <a:cubicBezTo>
                    <a:pt x="28349" y="29436"/>
                    <a:pt x="28587" y="29388"/>
                    <a:pt x="28825" y="29364"/>
                  </a:cubicBezTo>
                  <a:close/>
                  <a:moveTo>
                    <a:pt x="28147" y="31019"/>
                  </a:moveTo>
                  <a:lnTo>
                    <a:pt x="28147" y="31019"/>
                  </a:lnTo>
                  <a:cubicBezTo>
                    <a:pt x="28540" y="31329"/>
                    <a:pt x="28932" y="31686"/>
                    <a:pt x="29325" y="32115"/>
                  </a:cubicBezTo>
                  <a:cubicBezTo>
                    <a:pt x="30659" y="33400"/>
                    <a:pt x="31671" y="34889"/>
                    <a:pt x="32373" y="36567"/>
                  </a:cubicBezTo>
                  <a:cubicBezTo>
                    <a:pt x="31087" y="34615"/>
                    <a:pt x="29683" y="32805"/>
                    <a:pt x="28147" y="31019"/>
                  </a:cubicBezTo>
                  <a:close/>
                  <a:moveTo>
                    <a:pt x="26611" y="30138"/>
                  </a:moveTo>
                  <a:cubicBezTo>
                    <a:pt x="26718" y="30186"/>
                    <a:pt x="26825" y="30221"/>
                    <a:pt x="26908"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92" y="30543"/>
                    <a:pt x="26301" y="30329"/>
                    <a:pt x="26611" y="30138"/>
                  </a:cubicBezTo>
                  <a:close/>
                  <a:moveTo>
                    <a:pt x="20693" y="30864"/>
                  </a:moveTo>
                  <a:cubicBezTo>
                    <a:pt x="20515" y="31567"/>
                    <a:pt x="20431" y="32365"/>
                    <a:pt x="20467" y="33293"/>
                  </a:cubicBezTo>
                  <a:cubicBezTo>
                    <a:pt x="20539" y="34686"/>
                    <a:pt x="21146" y="36294"/>
                    <a:pt x="22074" y="37818"/>
                  </a:cubicBezTo>
                  <a:cubicBezTo>
                    <a:pt x="21622" y="37449"/>
                    <a:pt x="21193" y="37056"/>
                    <a:pt x="20789" y="36663"/>
                  </a:cubicBezTo>
                  <a:cubicBezTo>
                    <a:pt x="19919" y="34984"/>
                    <a:pt x="19646" y="33174"/>
                    <a:pt x="20003" y="31222"/>
                  </a:cubicBezTo>
                  <a:cubicBezTo>
                    <a:pt x="20241" y="31091"/>
                    <a:pt x="20467" y="30983"/>
                    <a:pt x="20693" y="30864"/>
                  </a:cubicBezTo>
                  <a:close/>
                  <a:moveTo>
                    <a:pt x="31326" y="29710"/>
                  </a:moveTo>
                  <a:cubicBezTo>
                    <a:pt x="31730" y="29888"/>
                    <a:pt x="32111" y="30126"/>
                    <a:pt x="32504" y="30400"/>
                  </a:cubicBezTo>
                  <a:cubicBezTo>
                    <a:pt x="33338" y="31865"/>
                    <a:pt x="35421" y="36056"/>
                    <a:pt x="35278" y="38889"/>
                  </a:cubicBezTo>
                  <a:cubicBezTo>
                    <a:pt x="35040" y="38996"/>
                    <a:pt x="34755" y="39115"/>
                    <a:pt x="34445" y="39258"/>
                  </a:cubicBezTo>
                  <a:cubicBezTo>
                    <a:pt x="34469" y="38973"/>
                    <a:pt x="34505" y="38699"/>
                    <a:pt x="34505" y="38377"/>
                  </a:cubicBezTo>
                  <a:cubicBezTo>
                    <a:pt x="34481" y="38103"/>
                    <a:pt x="34445" y="37806"/>
                    <a:pt x="34385" y="37508"/>
                  </a:cubicBezTo>
                  <a:cubicBezTo>
                    <a:pt x="34350" y="34829"/>
                    <a:pt x="33159" y="32007"/>
                    <a:pt x="31326" y="29710"/>
                  </a:cubicBezTo>
                  <a:close/>
                  <a:moveTo>
                    <a:pt x="24170" y="33984"/>
                  </a:moveTo>
                  <a:cubicBezTo>
                    <a:pt x="25182" y="36103"/>
                    <a:pt x="26575" y="38008"/>
                    <a:pt x="28301" y="39532"/>
                  </a:cubicBezTo>
                  <a:cubicBezTo>
                    <a:pt x="28444" y="39782"/>
                    <a:pt x="28587" y="40044"/>
                    <a:pt x="28742" y="40306"/>
                  </a:cubicBezTo>
                  <a:cubicBezTo>
                    <a:pt x="27754" y="39413"/>
                    <a:pt x="26825" y="38484"/>
                    <a:pt x="25944" y="37484"/>
                  </a:cubicBezTo>
                  <a:cubicBezTo>
                    <a:pt x="23860" y="36258"/>
                    <a:pt x="23289" y="35079"/>
                    <a:pt x="24170" y="33984"/>
                  </a:cubicBezTo>
                  <a:close/>
                  <a:moveTo>
                    <a:pt x="23634" y="36937"/>
                  </a:moveTo>
                  <a:lnTo>
                    <a:pt x="23634" y="36937"/>
                  </a:lnTo>
                  <a:cubicBezTo>
                    <a:pt x="24825" y="38234"/>
                    <a:pt x="26146" y="39425"/>
                    <a:pt x="26920" y="40330"/>
                  </a:cubicBezTo>
                  <a:cubicBezTo>
                    <a:pt x="26492" y="40139"/>
                    <a:pt x="26087" y="39830"/>
                    <a:pt x="25706" y="39365"/>
                  </a:cubicBezTo>
                  <a:cubicBezTo>
                    <a:pt x="24622" y="38699"/>
                    <a:pt x="23968" y="37841"/>
                    <a:pt x="23634" y="36937"/>
                  </a:cubicBezTo>
                  <a:close/>
                  <a:moveTo>
                    <a:pt x="13883" y="30805"/>
                  </a:moveTo>
                  <a:cubicBezTo>
                    <a:pt x="14454" y="32472"/>
                    <a:pt x="15312" y="34127"/>
                    <a:pt x="16359" y="35698"/>
                  </a:cubicBezTo>
                  <a:cubicBezTo>
                    <a:pt x="17086" y="37615"/>
                    <a:pt x="18098" y="39425"/>
                    <a:pt x="19526" y="41020"/>
                  </a:cubicBezTo>
                  <a:cubicBezTo>
                    <a:pt x="18086" y="40235"/>
                    <a:pt x="16788" y="39246"/>
                    <a:pt x="15752" y="37853"/>
                  </a:cubicBezTo>
                  <a:cubicBezTo>
                    <a:pt x="14693" y="36472"/>
                    <a:pt x="13942" y="35043"/>
                    <a:pt x="13811" y="33258"/>
                  </a:cubicBezTo>
                  <a:cubicBezTo>
                    <a:pt x="13764" y="32722"/>
                    <a:pt x="13740" y="31567"/>
                    <a:pt x="13883" y="30805"/>
                  </a:cubicBezTo>
                  <a:close/>
                  <a:moveTo>
                    <a:pt x="23968" y="42140"/>
                  </a:moveTo>
                  <a:lnTo>
                    <a:pt x="23968" y="42140"/>
                  </a:lnTo>
                  <a:cubicBezTo>
                    <a:pt x="25051" y="42961"/>
                    <a:pt x="26206" y="43604"/>
                    <a:pt x="27337" y="43961"/>
                  </a:cubicBezTo>
                  <a:cubicBezTo>
                    <a:pt x="27182" y="44080"/>
                    <a:pt x="27004" y="44164"/>
                    <a:pt x="26825" y="44259"/>
                  </a:cubicBezTo>
                  <a:cubicBezTo>
                    <a:pt x="25789" y="43783"/>
                    <a:pt x="24813" y="42973"/>
                    <a:pt x="23968" y="42140"/>
                  </a:cubicBezTo>
                  <a:close/>
                  <a:moveTo>
                    <a:pt x="15847" y="39925"/>
                  </a:moveTo>
                  <a:cubicBezTo>
                    <a:pt x="18110" y="41997"/>
                    <a:pt x="21122" y="43545"/>
                    <a:pt x="23920" y="44330"/>
                  </a:cubicBezTo>
                  <a:cubicBezTo>
                    <a:pt x="23932" y="44342"/>
                    <a:pt x="23950" y="44342"/>
                    <a:pt x="23969" y="44342"/>
                  </a:cubicBezTo>
                  <a:cubicBezTo>
                    <a:pt x="23988" y="44342"/>
                    <a:pt x="24009" y="44342"/>
                    <a:pt x="24027" y="44354"/>
                  </a:cubicBezTo>
                  <a:lnTo>
                    <a:pt x="24420" y="44664"/>
                  </a:lnTo>
                  <a:cubicBezTo>
                    <a:pt x="24229" y="44652"/>
                    <a:pt x="24027" y="44628"/>
                    <a:pt x="23825" y="44592"/>
                  </a:cubicBezTo>
                  <a:cubicBezTo>
                    <a:pt x="20419" y="44390"/>
                    <a:pt x="17693" y="42533"/>
                    <a:pt x="15847" y="39925"/>
                  </a:cubicBezTo>
                  <a:close/>
                  <a:moveTo>
                    <a:pt x="31588" y="43533"/>
                  </a:moveTo>
                  <a:cubicBezTo>
                    <a:pt x="31980" y="43759"/>
                    <a:pt x="32433" y="43914"/>
                    <a:pt x="32909" y="43973"/>
                  </a:cubicBezTo>
                  <a:cubicBezTo>
                    <a:pt x="32064" y="44522"/>
                    <a:pt x="31033" y="44846"/>
                    <a:pt x="29780" y="44846"/>
                  </a:cubicBezTo>
                  <a:cubicBezTo>
                    <a:pt x="29620" y="44846"/>
                    <a:pt x="29457" y="44841"/>
                    <a:pt x="29290" y="44830"/>
                  </a:cubicBezTo>
                  <a:cubicBezTo>
                    <a:pt x="29718" y="44604"/>
                    <a:pt x="30135" y="44330"/>
                    <a:pt x="30552" y="44033"/>
                  </a:cubicBezTo>
                  <a:cubicBezTo>
                    <a:pt x="30909" y="43914"/>
                    <a:pt x="31254" y="43759"/>
                    <a:pt x="31588" y="43533"/>
                  </a:cubicBezTo>
                  <a:close/>
                  <a:moveTo>
                    <a:pt x="21050" y="45759"/>
                  </a:moveTo>
                  <a:lnTo>
                    <a:pt x="21050" y="45759"/>
                  </a:lnTo>
                  <a:cubicBezTo>
                    <a:pt x="22009" y="46017"/>
                    <a:pt x="22990" y="46150"/>
                    <a:pt x="23973" y="46150"/>
                  </a:cubicBezTo>
                  <a:cubicBezTo>
                    <a:pt x="24759" y="46150"/>
                    <a:pt x="25547" y="46065"/>
                    <a:pt x="26325" y="45890"/>
                  </a:cubicBezTo>
                  <a:cubicBezTo>
                    <a:pt x="27075" y="46307"/>
                    <a:pt x="27849" y="46676"/>
                    <a:pt x="28623" y="46890"/>
                  </a:cubicBezTo>
                  <a:cubicBezTo>
                    <a:pt x="27936" y="47022"/>
                    <a:pt x="27234" y="47087"/>
                    <a:pt x="26528" y="47087"/>
                  </a:cubicBezTo>
                  <a:cubicBezTo>
                    <a:pt x="24676" y="47087"/>
                    <a:pt x="22792" y="46638"/>
                    <a:pt x="21050"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96" y="29154"/>
                    <a:pt x="32624" y="22601"/>
                    <a:pt x="24283" y="22601"/>
                  </a:cubicBezTo>
                  <a:cubicBezTo>
                    <a:pt x="24245" y="22601"/>
                    <a:pt x="24208" y="22601"/>
                    <a:pt x="24170" y="22601"/>
                  </a:cubicBezTo>
                  <a:cubicBezTo>
                    <a:pt x="23622" y="15255"/>
                    <a:pt x="25932" y="9600"/>
                    <a:pt x="29802" y="3254"/>
                  </a:cubicBezTo>
                  <a:cubicBezTo>
                    <a:pt x="30052" y="2837"/>
                    <a:pt x="29980" y="2420"/>
                    <a:pt x="29754" y="2111"/>
                  </a:cubicBezTo>
                  <a:cubicBezTo>
                    <a:pt x="29778" y="2099"/>
                    <a:pt x="29813" y="2063"/>
                    <a:pt x="29837" y="2051"/>
                  </a:cubicBezTo>
                  <a:cubicBezTo>
                    <a:pt x="30727" y="1511"/>
                    <a:pt x="30316" y="0"/>
                    <a:pt x="29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36"/>
            <p:cNvSpPr/>
            <p:nvPr/>
          </p:nvSpPr>
          <p:spPr>
            <a:xfrm>
              <a:off x="4348450" y="1863975"/>
              <a:ext cx="1014625" cy="1254150"/>
            </a:xfrm>
            <a:custGeom>
              <a:avLst/>
              <a:gdLst/>
              <a:ahLst/>
              <a:cxnLst/>
              <a:rect l="l" t="t" r="r" b="b"/>
              <a:pathLst>
                <a:path w="40585" h="50166" extrusionOk="0">
                  <a:moveTo>
                    <a:pt x="25170" y="5683"/>
                  </a:moveTo>
                  <a:lnTo>
                    <a:pt x="25170" y="5683"/>
                  </a:lnTo>
                  <a:cubicBezTo>
                    <a:pt x="24503" y="6790"/>
                    <a:pt x="23980" y="7981"/>
                    <a:pt x="23515" y="9183"/>
                  </a:cubicBezTo>
                  <a:cubicBezTo>
                    <a:pt x="23539" y="8826"/>
                    <a:pt x="23587" y="8469"/>
                    <a:pt x="23622" y="8112"/>
                  </a:cubicBezTo>
                  <a:cubicBezTo>
                    <a:pt x="23646" y="7838"/>
                    <a:pt x="23527" y="7647"/>
                    <a:pt x="23349" y="7516"/>
                  </a:cubicBezTo>
                  <a:cubicBezTo>
                    <a:pt x="23944" y="6873"/>
                    <a:pt x="24551" y="6266"/>
                    <a:pt x="25170" y="5683"/>
                  </a:cubicBezTo>
                  <a:close/>
                  <a:moveTo>
                    <a:pt x="19491" y="12386"/>
                  </a:moveTo>
                  <a:lnTo>
                    <a:pt x="19491" y="12386"/>
                  </a:lnTo>
                  <a:cubicBezTo>
                    <a:pt x="18503" y="14529"/>
                    <a:pt x="17669" y="16756"/>
                    <a:pt x="17038" y="19018"/>
                  </a:cubicBezTo>
                  <a:cubicBezTo>
                    <a:pt x="16979" y="18887"/>
                    <a:pt x="16860" y="18792"/>
                    <a:pt x="16729" y="18780"/>
                  </a:cubicBezTo>
                  <a:cubicBezTo>
                    <a:pt x="16741" y="18661"/>
                    <a:pt x="16741" y="18530"/>
                    <a:pt x="16753" y="18411"/>
                  </a:cubicBezTo>
                  <a:cubicBezTo>
                    <a:pt x="16788" y="18101"/>
                    <a:pt x="16622" y="17863"/>
                    <a:pt x="16395" y="17708"/>
                  </a:cubicBezTo>
                  <a:cubicBezTo>
                    <a:pt x="17312" y="15863"/>
                    <a:pt x="18348" y="14077"/>
                    <a:pt x="19491" y="12386"/>
                  </a:cubicBezTo>
                  <a:close/>
                  <a:moveTo>
                    <a:pt x="21503" y="16113"/>
                  </a:moveTo>
                  <a:cubicBezTo>
                    <a:pt x="21455" y="19030"/>
                    <a:pt x="21598" y="21970"/>
                    <a:pt x="22087" y="24780"/>
                  </a:cubicBezTo>
                  <a:cubicBezTo>
                    <a:pt x="22027" y="24780"/>
                    <a:pt x="21944" y="24792"/>
                    <a:pt x="21896" y="24792"/>
                  </a:cubicBezTo>
                  <a:cubicBezTo>
                    <a:pt x="21301" y="23316"/>
                    <a:pt x="20801" y="21792"/>
                    <a:pt x="20408" y="20208"/>
                  </a:cubicBezTo>
                  <a:cubicBezTo>
                    <a:pt x="20741" y="18851"/>
                    <a:pt x="21110" y="17482"/>
                    <a:pt x="21503" y="16113"/>
                  </a:cubicBezTo>
                  <a:close/>
                  <a:moveTo>
                    <a:pt x="20027" y="21875"/>
                  </a:moveTo>
                  <a:cubicBezTo>
                    <a:pt x="20289" y="22923"/>
                    <a:pt x="20598" y="23935"/>
                    <a:pt x="20932" y="24923"/>
                  </a:cubicBezTo>
                  <a:cubicBezTo>
                    <a:pt x="20408" y="25030"/>
                    <a:pt x="19884" y="25197"/>
                    <a:pt x="19360" y="25423"/>
                  </a:cubicBezTo>
                  <a:cubicBezTo>
                    <a:pt x="19527" y="24245"/>
                    <a:pt x="19765" y="23054"/>
                    <a:pt x="20027" y="21875"/>
                  </a:cubicBezTo>
                  <a:close/>
                  <a:moveTo>
                    <a:pt x="21205" y="11398"/>
                  </a:moveTo>
                  <a:lnTo>
                    <a:pt x="21205" y="11398"/>
                  </a:lnTo>
                  <a:cubicBezTo>
                    <a:pt x="19848" y="16553"/>
                    <a:pt x="18288" y="21506"/>
                    <a:pt x="17765" y="26340"/>
                  </a:cubicBezTo>
                  <a:cubicBezTo>
                    <a:pt x="17645" y="26435"/>
                    <a:pt x="17538" y="26531"/>
                    <a:pt x="17443" y="26626"/>
                  </a:cubicBezTo>
                  <a:cubicBezTo>
                    <a:pt x="17479" y="21482"/>
                    <a:pt x="19050" y="16208"/>
                    <a:pt x="21205" y="11398"/>
                  </a:cubicBezTo>
                  <a:close/>
                  <a:moveTo>
                    <a:pt x="14752" y="23292"/>
                  </a:moveTo>
                  <a:cubicBezTo>
                    <a:pt x="14681" y="24983"/>
                    <a:pt x="14717" y="26697"/>
                    <a:pt x="14836" y="28364"/>
                  </a:cubicBezTo>
                  <a:cubicBezTo>
                    <a:pt x="14800" y="28281"/>
                    <a:pt x="14764" y="28197"/>
                    <a:pt x="14717" y="28102"/>
                  </a:cubicBezTo>
                  <a:cubicBezTo>
                    <a:pt x="14653" y="27944"/>
                    <a:pt x="14505" y="27860"/>
                    <a:pt x="14356" y="27860"/>
                  </a:cubicBezTo>
                  <a:cubicBezTo>
                    <a:pt x="14337" y="27860"/>
                    <a:pt x="14318" y="27861"/>
                    <a:pt x="14300" y="27864"/>
                  </a:cubicBezTo>
                  <a:cubicBezTo>
                    <a:pt x="14133" y="26531"/>
                    <a:pt x="14216" y="25185"/>
                    <a:pt x="14562" y="23840"/>
                  </a:cubicBezTo>
                  <a:cubicBezTo>
                    <a:pt x="14633" y="23661"/>
                    <a:pt x="14681" y="23471"/>
                    <a:pt x="14752" y="23292"/>
                  </a:cubicBezTo>
                  <a:close/>
                  <a:moveTo>
                    <a:pt x="21551" y="26566"/>
                  </a:moveTo>
                  <a:cubicBezTo>
                    <a:pt x="21670" y="26876"/>
                    <a:pt x="21813" y="27185"/>
                    <a:pt x="21932" y="27507"/>
                  </a:cubicBezTo>
                  <a:cubicBezTo>
                    <a:pt x="20836" y="27638"/>
                    <a:pt x="19884" y="28126"/>
                    <a:pt x="19229" y="29138"/>
                  </a:cubicBezTo>
                  <a:cubicBezTo>
                    <a:pt x="19705" y="27638"/>
                    <a:pt x="20479" y="26792"/>
                    <a:pt x="21551" y="26566"/>
                  </a:cubicBezTo>
                  <a:close/>
                  <a:moveTo>
                    <a:pt x="25897" y="25507"/>
                  </a:moveTo>
                  <a:lnTo>
                    <a:pt x="25897" y="25507"/>
                  </a:lnTo>
                  <a:cubicBezTo>
                    <a:pt x="29123" y="25911"/>
                    <a:pt x="32112" y="27483"/>
                    <a:pt x="34171" y="29793"/>
                  </a:cubicBezTo>
                  <a:cubicBezTo>
                    <a:pt x="33826" y="29555"/>
                    <a:pt x="33469" y="29364"/>
                    <a:pt x="33100" y="29233"/>
                  </a:cubicBezTo>
                  <a:cubicBezTo>
                    <a:pt x="33040" y="29209"/>
                    <a:pt x="32993" y="29198"/>
                    <a:pt x="32933" y="29198"/>
                  </a:cubicBezTo>
                  <a:cubicBezTo>
                    <a:pt x="31695" y="28364"/>
                    <a:pt x="30326" y="27721"/>
                    <a:pt x="28945" y="27340"/>
                  </a:cubicBezTo>
                  <a:cubicBezTo>
                    <a:pt x="27992" y="26578"/>
                    <a:pt x="26968" y="25959"/>
                    <a:pt x="25897" y="25507"/>
                  </a:cubicBezTo>
                  <a:close/>
                  <a:moveTo>
                    <a:pt x="28825" y="29364"/>
                  </a:moveTo>
                  <a:cubicBezTo>
                    <a:pt x="29552" y="30019"/>
                    <a:pt x="30302" y="30864"/>
                    <a:pt x="30945" y="31817"/>
                  </a:cubicBezTo>
                  <a:cubicBezTo>
                    <a:pt x="30076" y="30936"/>
                    <a:pt x="29123" y="30150"/>
                    <a:pt x="28123" y="29495"/>
                  </a:cubicBezTo>
                  <a:cubicBezTo>
                    <a:pt x="28349" y="29436"/>
                    <a:pt x="28587" y="29388"/>
                    <a:pt x="28825" y="29364"/>
                  </a:cubicBezTo>
                  <a:close/>
                  <a:moveTo>
                    <a:pt x="28123" y="31019"/>
                  </a:moveTo>
                  <a:lnTo>
                    <a:pt x="28123" y="31019"/>
                  </a:lnTo>
                  <a:cubicBezTo>
                    <a:pt x="28540" y="31329"/>
                    <a:pt x="28933" y="31686"/>
                    <a:pt x="29302" y="32115"/>
                  </a:cubicBezTo>
                  <a:cubicBezTo>
                    <a:pt x="30635" y="33400"/>
                    <a:pt x="31659" y="34889"/>
                    <a:pt x="32350" y="36567"/>
                  </a:cubicBezTo>
                  <a:cubicBezTo>
                    <a:pt x="31076" y="34615"/>
                    <a:pt x="29659" y="32805"/>
                    <a:pt x="28123" y="31019"/>
                  </a:cubicBezTo>
                  <a:close/>
                  <a:moveTo>
                    <a:pt x="26611" y="30138"/>
                  </a:moveTo>
                  <a:cubicBezTo>
                    <a:pt x="26718" y="30186"/>
                    <a:pt x="26813" y="30221"/>
                    <a:pt x="26909"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80" y="30543"/>
                    <a:pt x="26301" y="30329"/>
                    <a:pt x="26611" y="30138"/>
                  </a:cubicBezTo>
                  <a:close/>
                  <a:moveTo>
                    <a:pt x="20682" y="30864"/>
                  </a:moveTo>
                  <a:lnTo>
                    <a:pt x="20682" y="30864"/>
                  </a:lnTo>
                  <a:cubicBezTo>
                    <a:pt x="20503" y="31567"/>
                    <a:pt x="20432" y="32365"/>
                    <a:pt x="20467" y="33293"/>
                  </a:cubicBezTo>
                  <a:cubicBezTo>
                    <a:pt x="20539" y="34686"/>
                    <a:pt x="21146" y="36294"/>
                    <a:pt x="22075" y="37818"/>
                  </a:cubicBezTo>
                  <a:cubicBezTo>
                    <a:pt x="21622" y="37449"/>
                    <a:pt x="21194" y="37056"/>
                    <a:pt x="20789" y="36663"/>
                  </a:cubicBezTo>
                  <a:cubicBezTo>
                    <a:pt x="19908" y="34984"/>
                    <a:pt x="19646" y="33174"/>
                    <a:pt x="20003" y="31222"/>
                  </a:cubicBezTo>
                  <a:cubicBezTo>
                    <a:pt x="20241" y="31091"/>
                    <a:pt x="20467" y="30983"/>
                    <a:pt x="20682" y="30864"/>
                  </a:cubicBezTo>
                  <a:close/>
                  <a:moveTo>
                    <a:pt x="31326" y="29710"/>
                  </a:moveTo>
                  <a:lnTo>
                    <a:pt x="31326" y="29710"/>
                  </a:lnTo>
                  <a:cubicBezTo>
                    <a:pt x="31731" y="29888"/>
                    <a:pt x="32112" y="30126"/>
                    <a:pt x="32504" y="30400"/>
                  </a:cubicBezTo>
                  <a:cubicBezTo>
                    <a:pt x="33338" y="31865"/>
                    <a:pt x="35422" y="36056"/>
                    <a:pt x="35267" y="38889"/>
                  </a:cubicBezTo>
                  <a:cubicBezTo>
                    <a:pt x="35029" y="38996"/>
                    <a:pt x="34743" y="39115"/>
                    <a:pt x="34433" y="39258"/>
                  </a:cubicBezTo>
                  <a:cubicBezTo>
                    <a:pt x="34469" y="38973"/>
                    <a:pt x="34493" y="38699"/>
                    <a:pt x="34493" y="38377"/>
                  </a:cubicBezTo>
                  <a:cubicBezTo>
                    <a:pt x="34481" y="38103"/>
                    <a:pt x="34433" y="37806"/>
                    <a:pt x="34374" y="37508"/>
                  </a:cubicBezTo>
                  <a:cubicBezTo>
                    <a:pt x="34350" y="34829"/>
                    <a:pt x="33159" y="32007"/>
                    <a:pt x="31326" y="29710"/>
                  </a:cubicBezTo>
                  <a:close/>
                  <a:moveTo>
                    <a:pt x="24158" y="33984"/>
                  </a:moveTo>
                  <a:lnTo>
                    <a:pt x="24158" y="33984"/>
                  </a:lnTo>
                  <a:cubicBezTo>
                    <a:pt x="25170" y="36103"/>
                    <a:pt x="26563" y="38008"/>
                    <a:pt x="28290" y="39532"/>
                  </a:cubicBezTo>
                  <a:cubicBezTo>
                    <a:pt x="28421" y="39782"/>
                    <a:pt x="28575" y="40044"/>
                    <a:pt x="28718" y="40306"/>
                  </a:cubicBezTo>
                  <a:cubicBezTo>
                    <a:pt x="27742" y="39413"/>
                    <a:pt x="26801" y="38484"/>
                    <a:pt x="25920" y="37484"/>
                  </a:cubicBezTo>
                  <a:cubicBezTo>
                    <a:pt x="23837" y="36258"/>
                    <a:pt x="23277" y="35079"/>
                    <a:pt x="24158" y="33984"/>
                  </a:cubicBezTo>
                  <a:close/>
                  <a:moveTo>
                    <a:pt x="23622" y="36937"/>
                  </a:moveTo>
                  <a:cubicBezTo>
                    <a:pt x="24813" y="38234"/>
                    <a:pt x="26135" y="39425"/>
                    <a:pt x="26909" y="40330"/>
                  </a:cubicBezTo>
                  <a:cubicBezTo>
                    <a:pt x="26468" y="40139"/>
                    <a:pt x="26075" y="39830"/>
                    <a:pt x="25682" y="39365"/>
                  </a:cubicBezTo>
                  <a:cubicBezTo>
                    <a:pt x="24611" y="38699"/>
                    <a:pt x="23956" y="37841"/>
                    <a:pt x="23622" y="36937"/>
                  </a:cubicBezTo>
                  <a:close/>
                  <a:moveTo>
                    <a:pt x="13883" y="30805"/>
                  </a:moveTo>
                  <a:cubicBezTo>
                    <a:pt x="14455" y="32472"/>
                    <a:pt x="15312" y="34127"/>
                    <a:pt x="16348" y="35698"/>
                  </a:cubicBezTo>
                  <a:cubicBezTo>
                    <a:pt x="17086" y="37615"/>
                    <a:pt x="18098" y="39425"/>
                    <a:pt x="19527" y="41020"/>
                  </a:cubicBezTo>
                  <a:cubicBezTo>
                    <a:pt x="18074" y="40235"/>
                    <a:pt x="16764" y="39246"/>
                    <a:pt x="15740" y="37853"/>
                  </a:cubicBezTo>
                  <a:cubicBezTo>
                    <a:pt x="14693" y="36472"/>
                    <a:pt x="13931" y="35043"/>
                    <a:pt x="13812" y="33258"/>
                  </a:cubicBezTo>
                  <a:cubicBezTo>
                    <a:pt x="13764" y="32722"/>
                    <a:pt x="13740" y="31567"/>
                    <a:pt x="13883" y="30805"/>
                  </a:cubicBezTo>
                  <a:close/>
                  <a:moveTo>
                    <a:pt x="23956" y="42140"/>
                  </a:moveTo>
                  <a:lnTo>
                    <a:pt x="23956" y="42140"/>
                  </a:lnTo>
                  <a:cubicBezTo>
                    <a:pt x="25051" y="42961"/>
                    <a:pt x="26206" y="43604"/>
                    <a:pt x="27337" y="43961"/>
                  </a:cubicBezTo>
                  <a:cubicBezTo>
                    <a:pt x="27170" y="44080"/>
                    <a:pt x="26992" y="44164"/>
                    <a:pt x="26813" y="44259"/>
                  </a:cubicBezTo>
                  <a:cubicBezTo>
                    <a:pt x="25789" y="43783"/>
                    <a:pt x="24813" y="42973"/>
                    <a:pt x="23956" y="42140"/>
                  </a:cubicBezTo>
                  <a:close/>
                  <a:moveTo>
                    <a:pt x="15848" y="39925"/>
                  </a:moveTo>
                  <a:lnTo>
                    <a:pt x="15848" y="39925"/>
                  </a:lnTo>
                  <a:cubicBezTo>
                    <a:pt x="18110" y="41997"/>
                    <a:pt x="21122" y="43545"/>
                    <a:pt x="23920" y="44330"/>
                  </a:cubicBezTo>
                  <a:cubicBezTo>
                    <a:pt x="23932" y="44342"/>
                    <a:pt x="23950" y="44342"/>
                    <a:pt x="23968" y="44342"/>
                  </a:cubicBezTo>
                  <a:cubicBezTo>
                    <a:pt x="23986" y="44342"/>
                    <a:pt x="24003" y="44342"/>
                    <a:pt x="24015" y="44354"/>
                  </a:cubicBezTo>
                  <a:lnTo>
                    <a:pt x="24420" y="44664"/>
                  </a:lnTo>
                  <a:cubicBezTo>
                    <a:pt x="24230" y="44652"/>
                    <a:pt x="24015" y="44628"/>
                    <a:pt x="23825" y="44592"/>
                  </a:cubicBezTo>
                  <a:cubicBezTo>
                    <a:pt x="20420" y="44390"/>
                    <a:pt x="17681" y="42533"/>
                    <a:pt x="15848" y="39925"/>
                  </a:cubicBezTo>
                  <a:close/>
                  <a:moveTo>
                    <a:pt x="31576" y="43533"/>
                  </a:moveTo>
                  <a:cubicBezTo>
                    <a:pt x="31981" y="43759"/>
                    <a:pt x="32433" y="43914"/>
                    <a:pt x="32909" y="43973"/>
                  </a:cubicBezTo>
                  <a:cubicBezTo>
                    <a:pt x="32065" y="44522"/>
                    <a:pt x="31033" y="44846"/>
                    <a:pt x="29780" y="44846"/>
                  </a:cubicBezTo>
                  <a:cubicBezTo>
                    <a:pt x="29621" y="44846"/>
                    <a:pt x="29457" y="44841"/>
                    <a:pt x="29290" y="44830"/>
                  </a:cubicBezTo>
                  <a:cubicBezTo>
                    <a:pt x="29718" y="44604"/>
                    <a:pt x="30135" y="44330"/>
                    <a:pt x="30552" y="44033"/>
                  </a:cubicBezTo>
                  <a:cubicBezTo>
                    <a:pt x="30909" y="43914"/>
                    <a:pt x="31254" y="43759"/>
                    <a:pt x="31576" y="43533"/>
                  </a:cubicBezTo>
                  <a:close/>
                  <a:moveTo>
                    <a:pt x="21039" y="45759"/>
                  </a:moveTo>
                  <a:lnTo>
                    <a:pt x="21039" y="45759"/>
                  </a:lnTo>
                  <a:cubicBezTo>
                    <a:pt x="21998" y="46017"/>
                    <a:pt x="22982" y="46150"/>
                    <a:pt x="23968" y="46150"/>
                  </a:cubicBezTo>
                  <a:cubicBezTo>
                    <a:pt x="24757" y="46150"/>
                    <a:pt x="25547" y="46065"/>
                    <a:pt x="26325" y="45890"/>
                  </a:cubicBezTo>
                  <a:cubicBezTo>
                    <a:pt x="27063" y="46307"/>
                    <a:pt x="27849" y="46676"/>
                    <a:pt x="28623" y="46890"/>
                  </a:cubicBezTo>
                  <a:cubicBezTo>
                    <a:pt x="27936" y="47022"/>
                    <a:pt x="27235" y="47087"/>
                    <a:pt x="26528" y="47087"/>
                  </a:cubicBezTo>
                  <a:cubicBezTo>
                    <a:pt x="24676" y="47087"/>
                    <a:pt x="22788" y="46638"/>
                    <a:pt x="21039"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84" y="29154"/>
                    <a:pt x="32601" y="22601"/>
                    <a:pt x="24283" y="22601"/>
                  </a:cubicBezTo>
                  <a:cubicBezTo>
                    <a:pt x="24245" y="22601"/>
                    <a:pt x="24208" y="22601"/>
                    <a:pt x="24170" y="22601"/>
                  </a:cubicBezTo>
                  <a:cubicBezTo>
                    <a:pt x="23611" y="15255"/>
                    <a:pt x="25920" y="9600"/>
                    <a:pt x="29790" y="3254"/>
                  </a:cubicBezTo>
                  <a:cubicBezTo>
                    <a:pt x="30040" y="2837"/>
                    <a:pt x="29968" y="2420"/>
                    <a:pt x="29742" y="2111"/>
                  </a:cubicBezTo>
                  <a:cubicBezTo>
                    <a:pt x="29778" y="2099"/>
                    <a:pt x="29814" y="2063"/>
                    <a:pt x="29837" y="2051"/>
                  </a:cubicBezTo>
                  <a:cubicBezTo>
                    <a:pt x="30727" y="1511"/>
                    <a:pt x="30317" y="0"/>
                    <a:pt x="29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36"/>
          <p:cNvGrpSpPr/>
          <p:nvPr/>
        </p:nvGrpSpPr>
        <p:grpSpPr>
          <a:xfrm rot="10800000">
            <a:off x="6598455" y="1901516"/>
            <a:ext cx="1393920" cy="920170"/>
            <a:chOff x="3463225" y="1863975"/>
            <a:chExt cx="1899850" cy="1254150"/>
          </a:xfrm>
        </p:grpSpPr>
        <p:sp>
          <p:nvSpPr>
            <p:cNvPr id="8693" name="Google Shape;8693;p36"/>
            <p:cNvSpPr/>
            <p:nvPr/>
          </p:nvSpPr>
          <p:spPr>
            <a:xfrm>
              <a:off x="3463225" y="1863975"/>
              <a:ext cx="1014900" cy="1254150"/>
            </a:xfrm>
            <a:custGeom>
              <a:avLst/>
              <a:gdLst/>
              <a:ahLst/>
              <a:cxnLst/>
              <a:rect l="l" t="t" r="r" b="b"/>
              <a:pathLst>
                <a:path w="40596" h="50166" extrusionOk="0">
                  <a:moveTo>
                    <a:pt x="25170" y="5683"/>
                  </a:moveTo>
                  <a:lnTo>
                    <a:pt x="25170" y="5683"/>
                  </a:lnTo>
                  <a:cubicBezTo>
                    <a:pt x="24515" y="6790"/>
                    <a:pt x="23979" y="7981"/>
                    <a:pt x="23515" y="9183"/>
                  </a:cubicBezTo>
                  <a:cubicBezTo>
                    <a:pt x="23551" y="8826"/>
                    <a:pt x="23587" y="8469"/>
                    <a:pt x="23622" y="8112"/>
                  </a:cubicBezTo>
                  <a:cubicBezTo>
                    <a:pt x="23646" y="7838"/>
                    <a:pt x="23527" y="7647"/>
                    <a:pt x="23348" y="7516"/>
                  </a:cubicBezTo>
                  <a:cubicBezTo>
                    <a:pt x="23944" y="6873"/>
                    <a:pt x="24563" y="6266"/>
                    <a:pt x="25170" y="5683"/>
                  </a:cubicBezTo>
                  <a:close/>
                  <a:moveTo>
                    <a:pt x="19503" y="12386"/>
                  </a:moveTo>
                  <a:lnTo>
                    <a:pt x="19503" y="12386"/>
                  </a:lnTo>
                  <a:cubicBezTo>
                    <a:pt x="18503" y="14529"/>
                    <a:pt x="17669" y="16756"/>
                    <a:pt x="17038" y="19018"/>
                  </a:cubicBezTo>
                  <a:cubicBezTo>
                    <a:pt x="16979" y="18887"/>
                    <a:pt x="16859" y="18792"/>
                    <a:pt x="16729" y="18780"/>
                  </a:cubicBezTo>
                  <a:cubicBezTo>
                    <a:pt x="16740" y="18661"/>
                    <a:pt x="16740" y="18530"/>
                    <a:pt x="16764" y="18411"/>
                  </a:cubicBezTo>
                  <a:cubicBezTo>
                    <a:pt x="16788" y="18101"/>
                    <a:pt x="16621" y="17863"/>
                    <a:pt x="16407" y="17708"/>
                  </a:cubicBezTo>
                  <a:cubicBezTo>
                    <a:pt x="17312" y="15863"/>
                    <a:pt x="18348" y="14077"/>
                    <a:pt x="19503" y="12386"/>
                  </a:cubicBezTo>
                  <a:close/>
                  <a:moveTo>
                    <a:pt x="21527" y="16113"/>
                  </a:moveTo>
                  <a:lnTo>
                    <a:pt x="21527" y="16113"/>
                  </a:lnTo>
                  <a:cubicBezTo>
                    <a:pt x="21467" y="19030"/>
                    <a:pt x="21598" y="21970"/>
                    <a:pt x="22098" y="24780"/>
                  </a:cubicBezTo>
                  <a:cubicBezTo>
                    <a:pt x="22039" y="24780"/>
                    <a:pt x="21967" y="24792"/>
                    <a:pt x="21908" y="24792"/>
                  </a:cubicBezTo>
                  <a:cubicBezTo>
                    <a:pt x="21312" y="23316"/>
                    <a:pt x="20824" y="21792"/>
                    <a:pt x="20419" y="20208"/>
                  </a:cubicBezTo>
                  <a:cubicBezTo>
                    <a:pt x="20765" y="18851"/>
                    <a:pt x="21134" y="17482"/>
                    <a:pt x="21527" y="16113"/>
                  </a:cubicBezTo>
                  <a:close/>
                  <a:moveTo>
                    <a:pt x="20038" y="21875"/>
                  </a:moveTo>
                  <a:cubicBezTo>
                    <a:pt x="20288" y="22923"/>
                    <a:pt x="20598" y="23935"/>
                    <a:pt x="20943" y="24923"/>
                  </a:cubicBezTo>
                  <a:cubicBezTo>
                    <a:pt x="20408" y="25030"/>
                    <a:pt x="19884" y="25197"/>
                    <a:pt x="19360" y="25423"/>
                  </a:cubicBezTo>
                  <a:cubicBezTo>
                    <a:pt x="19526" y="24245"/>
                    <a:pt x="19765" y="23054"/>
                    <a:pt x="20038" y="21875"/>
                  </a:cubicBezTo>
                  <a:close/>
                  <a:moveTo>
                    <a:pt x="21205" y="11398"/>
                  </a:moveTo>
                  <a:lnTo>
                    <a:pt x="21205" y="11398"/>
                  </a:lnTo>
                  <a:cubicBezTo>
                    <a:pt x="19860" y="16553"/>
                    <a:pt x="18288" y="21506"/>
                    <a:pt x="17776" y="26340"/>
                  </a:cubicBezTo>
                  <a:cubicBezTo>
                    <a:pt x="17657" y="26435"/>
                    <a:pt x="17550" y="26531"/>
                    <a:pt x="17443" y="26626"/>
                  </a:cubicBezTo>
                  <a:cubicBezTo>
                    <a:pt x="17491" y="21482"/>
                    <a:pt x="19050" y="16208"/>
                    <a:pt x="21205" y="11398"/>
                  </a:cubicBezTo>
                  <a:close/>
                  <a:moveTo>
                    <a:pt x="14764" y="23292"/>
                  </a:moveTo>
                  <a:lnTo>
                    <a:pt x="14764" y="23292"/>
                  </a:lnTo>
                  <a:cubicBezTo>
                    <a:pt x="14704" y="24983"/>
                    <a:pt x="14740" y="26697"/>
                    <a:pt x="14859" y="28364"/>
                  </a:cubicBezTo>
                  <a:cubicBezTo>
                    <a:pt x="14824" y="28281"/>
                    <a:pt x="14776" y="28197"/>
                    <a:pt x="14740" y="28102"/>
                  </a:cubicBezTo>
                  <a:cubicBezTo>
                    <a:pt x="14666" y="27944"/>
                    <a:pt x="14517" y="27860"/>
                    <a:pt x="14376" y="27860"/>
                  </a:cubicBezTo>
                  <a:cubicBezTo>
                    <a:pt x="14358" y="27860"/>
                    <a:pt x="14341" y="27861"/>
                    <a:pt x="14323" y="27864"/>
                  </a:cubicBezTo>
                  <a:cubicBezTo>
                    <a:pt x="14157" y="26531"/>
                    <a:pt x="14216" y="25185"/>
                    <a:pt x="14585" y="23840"/>
                  </a:cubicBezTo>
                  <a:cubicBezTo>
                    <a:pt x="14645" y="23661"/>
                    <a:pt x="14704" y="23471"/>
                    <a:pt x="14764" y="23292"/>
                  </a:cubicBezTo>
                  <a:close/>
                  <a:moveTo>
                    <a:pt x="21551" y="26566"/>
                  </a:moveTo>
                  <a:cubicBezTo>
                    <a:pt x="21670" y="26876"/>
                    <a:pt x="21824" y="27185"/>
                    <a:pt x="21943" y="27507"/>
                  </a:cubicBezTo>
                  <a:cubicBezTo>
                    <a:pt x="20836" y="27638"/>
                    <a:pt x="19884" y="28126"/>
                    <a:pt x="19229" y="29138"/>
                  </a:cubicBezTo>
                  <a:cubicBezTo>
                    <a:pt x="19705" y="27638"/>
                    <a:pt x="20479" y="26792"/>
                    <a:pt x="21551" y="26566"/>
                  </a:cubicBezTo>
                  <a:close/>
                  <a:moveTo>
                    <a:pt x="25896" y="25507"/>
                  </a:moveTo>
                  <a:lnTo>
                    <a:pt x="25896" y="25507"/>
                  </a:lnTo>
                  <a:cubicBezTo>
                    <a:pt x="29123" y="25911"/>
                    <a:pt x="32135" y="27483"/>
                    <a:pt x="34171" y="29793"/>
                  </a:cubicBezTo>
                  <a:cubicBezTo>
                    <a:pt x="33826" y="29555"/>
                    <a:pt x="33469" y="29364"/>
                    <a:pt x="33100" y="29233"/>
                  </a:cubicBezTo>
                  <a:cubicBezTo>
                    <a:pt x="33040" y="29209"/>
                    <a:pt x="32992" y="29198"/>
                    <a:pt x="32933" y="29198"/>
                  </a:cubicBezTo>
                  <a:cubicBezTo>
                    <a:pt x="31707" y="28364"/>
                    <a:pt x="30337" y="27721"/>
                    <a:pt x="28944" y="27340"/>
                  </a:cubicBezTo>
                  <a:cubicBezTo>
                    <a:pt x="27992" y="26578"/>
                    <a:pt x="26968" y="25959"/>
                    <a:pt x="25896" y="25507"/>
                  </a:cubicBezTo>
                  <a:close/>
                  <a:moveTo>
                    <a:pt x="28825" y="29364"/>
                  </a:moveTo>
                  <a:cubicBezTo>
                    <a:pt x="29563" y="30019"/>
                    <a:pt x="30302" y="30864"/>
                    <a:pt x="30945" y="31817"/>
                  </a:cubicBezTo>
                  <a:cubicBezTo>
                    <a:pt x="30075" y="30936"/>
                    <a:pt x="29123" y="30150"/>
                    <a:pt x="28135" y="29495"/>
                  </a:cubicBezTo>
                  <a:cubicBezTo>
                    <a:pt x="28349" y="29436"/>
                    <a:pt x="28587" y="29388"/>
                    <a:pt x="28825" y="29364"/>
                  </a:cubicBezTo>
                  <a:close/>
                  <a:moveTo>
                    <a:pt x="28147" y="31019"/>
                  </a:moveTo>
                  <a:lnTo>
                    <a:pt x="28147" y="31019"/>
                  </a:lnTo>
                  <a:cubicBezTo>
                    <a:pt x="28540" y="31329"/>
                    <a:pt x="28932" y="31686"/>
                    <a:pt x="29325" y="32115"/>
                  </a:cubicBezTo>
                  <a:cubicBezTo>
                    <a:pt x="30659" y="33400"/>
                    <a:pt x="31671" y="34889"/>
                    <a:pt x="32373" y="36567"/>
                  </a:cubicBezTo>
                  <a:cubicBezTo>
                    <a:pt x="31087" y="34615"/>
                    <a:pt x="29683" y="32805"/>
                    <a:pt x="28147" y="31019"/>
                  </a:cubicBezTo>
                  <a:close/>
                  <a:moveTo>
                    <a:pt x="26611" y="30138"/>
                  </a:moveTo>
                  <a:cubicBezTo>
                    <a:pt x="26718" y="30186"/>
                    <a:pt x="26825" y="30221"/>
                    <a:pt x="26908"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92" y="30543"/>
                    <a:pt x="26301" y="30329"/>
                    <a:pt x="26611" y="30138"/>
                  </a:cubicBezTo>
                  <a:close/>
                  <a:moveTo>
                    <a:pt x="20693" y="30864"/>
                  </a:moveTo>
                  <a:cubicBezTo>
                    <a:pt x="20515" y="31567"/>
                    <a:pt x="20431" y="32365"/>
                    <a:pt x="20467" y="33293"/>
                  </a:cubicBezTo>
                  <a:cubicBezTo>
                    <a:pt x="20539" y="34686"/>
                    <a:pt x="21146" y="36294"/>
                    <a:pt x="22074" y="37818"/>
                  </a:cubicBezTo>
                  <a:cubicBezTo>
                    <a:pt x="21622" y="37449"/>
                    <a:pt x="21193" y="37056"/>
                    <a:pt x="20789" y="36663"/>
                  </a:cubicBezTo>
                  <a:cubicBezTo>
                    <a:pt x="19919" y="34984"/>
                    <a:pt x="19646" y="33174"/>
                    <a:pt x="20003" y="31222"/>
                  </a:cubicBezTo>
                  <a:cubicBezTo>
                    <a:pt x="20241" y="31091"/>
                    <a:pt x="20467" y="30983"/>
                    <a:pt x="20693" y="30864"/>
                  </a:cubicBezTo>
                  <a:close/>
                  <a:moveTo>
                    <a:pt x="31326" y="29710"/>
                  </a:moveTo>
                  <a:cubicBezTo>
                    <a:pt x="31730" y="29888"/>
                    <a:pt x="32111" y="30126"/>
                    <a:pt x="32504" y="30400"/>
                  </a:cubicBezTo>
                  <a:cubicBezTo>
                    <a:pt x="33338" y="31865"/>
                    <a:pt x="35421" y="36056"/>
                    <a:pt x="35278" y="38889"/>
                  </a:cubicBezTo>
                  <a:cubicBezTo>
                    <a:pt x="35040" y="38996"/>
                    <a:pt x="34755" y="39115"/>
                    <a:pt x="34445" y="39258"/>
                  </a:cubicBezTo>
                  <a:cubicBezTo>
                    <a:pt x="34469" y="38973"/>
                    <a:pt x="34505" y="38699"/>
                    <a:pt x="34505" y="38377"/>
                  </a:cubicBezTo>
                  <a:cubicBezTo>
                    <a:pt x="34481" y="38103"/>
                    <a:pt x="34445" y="37806"/>
                    <a:pt x="34385" y="37508"/>
                  </a:cubicBezTo>
                  <a:cubicBezTo>
                    <a:pt x="34350" y="34829"/>
                    <a:pt x="33159" y="32007"/>
                    <a:pt x="31326" y="29710"/>
                  </a:cubicBezTo>
                  <a:close/>
                  <a:moveTo>
                    <a:pt x="24170" y="33984"/>
                  </a:moveTo>
                  <a:cubicBezTo>
                    <a:pt x="25182" y="36103"/>
                    <a:pt x="26575" y="38008"/>
                    <a:pt x="28301" y="39532"/>
                  </a:cubicBezTo>
                  <a:cubicBezTo>
                    <a:pt x="28444" y="39782"/>
                    <a:pt x="28587" y="40044"/>
                    <a:pt x="28742" y="40306"/>
                  </a:cubicBezTo>
                  <a:cubicBezTo>
                    <a:pt x="27754" y="39413"/>
                    <a:pt x="26825" y="38484"/>
                    <a:pt x="25944" y="37484"/>
                  </a:cubicBezTo>
                  <a:cubicBezTo>
                    <a:pt x="23860" y="36258"/>
                    <a:pt x="23289" y="35079"/>
                    <a:pt x="24170" y="33984"/>
                  </a:cubicBezTo>
                  <a:close/>
                  <a:moveTo>
                    <a:pt x="23634" y="36937"/>
                  </a:moveTo>
                  <a:lnTo>
                    <a:pt x="23634" y="36937"/>
                  </a:lnTo>
                  <a:cubicBezTo>
                    <a:pt x="24825" y="38234"/>
                    <a:pt x="26146" y="39425"/>
                    <a:pt x="26920" y="40330"/>
                  </a:cubicBezTo>
                  <a:cubicBezTo>
                    <a:pt x="26492" y="40139"/>
                    <a:pt x="26087" y="39830"/>
                    <a:pt x="25706" y="39365"/>
                  </a:cubicBezTo>
                  <a:cubicBezTo>
                    <a:pt x="24622" y="38699"/>
                    <a:pt x="23968" y="37841"/>
                    <a:pt x="23634" y="36937"/>
                  </a:cubicBezTo>
                  <a:close/>
                  <a:moveTo>
                    <a:pt x="13883" y="30805"/>
                  </a:moveTo>
                  <a:cubicBezTo>
                    <a:pt x="14454" y="32472"/>
                    <a:pt x="15312" y="34127"/>
                    <a:pt x="16359" y="35698"/>
                  </a:cubicBezTo>
                  <a:cubicBezTo>
                    <a:pt x="17086" y="37615"/>
                    <a:pt x="18098" y="39425"/>
                    <a:pt x="19526" y="41020"/>
                  </a:cubicBezTo>
                  <a:cubicBezTo>
                    <a:pt x="18086" y="40235"/>
                    <a:pt x="16788" y="39246"/>
                    <a:pt x="15752" y="37853"/>
                  </a:cubicBezTo>
                  <a:cubicBezTo>
                    <a:pt x="14693" y="36472"/>
                    <a:pt x="13942" y="35043"/>
                    <a:pt x="13811" y="33258"/>
                  </a:cubicBezTo>
                  <a:cubicBezTo>
                    <a:pt x="13764" y="32722"/>
                    <a:pt x="13740" y="31567"/>
                    <a:pt x="13883" y="30805"/>
                  </a:cubicBezTo>
                  <a:close/>
                  <a:moveTo>
                    <a:pt x="23968" y="42140"/>
                  </a:moveTo>
                  <a:lnTo>
                    <a:pt x="23968" y="42140"/>
                  </a:lnTo>
                  <a:cubicBezTo>
                    <a:pt x="25051" y="42961"/>
                    <a:pt x="26206" y="43604"/>
                    <a:pt x="27337" y="43961"/>
                  </a:cubicBezTo>
                  <a:cubicBezTo>
                    <a:pt x="27182" y="44080"/>
                    <a:pt x="27004" y="44164"/>
                    <a:pt x="26825" y="44259"/>
                  </a:cubicBezTo>
                  <a:cubicBezTo>
                    <a:pt x="25789" y="43783"/>
                    <a:pt x="24813" y="42973"/>
                    <a:pt x="23968" y="42140"/>
                  </a:cubicBezTo>
                  <a:close/>
                  <a:moveTo>
                    <a:pt x="15847" y="39925"/>
                  </a:moveTo>
                  <a:cubicBezTo>
                    <a:pt x="18110" y="41997"/>
                    <a:pt x="21122" y="43545"/>
                    <a:pt x="23920" y="44330"/>
                  </a:cubicBezTo>
                  <a:cubicBezTo>
                    <a:pt x="23932" y="44342"/>
                    <a:pt x="23950" y="44342"/>
                    <a:pt x="23969" y="44342"/>
                  </a:cubicBezTo>
                  <a:cubicBezTo>
                    <a:pt x="23988" y="44342"/>
                    <a:pt x="24009" y="44342"/>
                    <a:pt x="24027" y="44354"/>
                  </a:cubicBezTo>
                  <a:lnTo>
                    <a:pt x="24420" y="44664"/>
                  </a:lnTo>
                  <a:cubicBezTo>
                    <a:pt x="24229" y="44652"/>
                    <a:pt x="24027" y="44628"/>
                    <a:pt x="23825" y="44592"/>
                  </a:cubicBezTo>
                  <a:cubicBezTo>
                    <a:pt x="20419" y="44390"/>
                    <a:pt x="17693" y="42533"/>
                    <a:pt x="15847" y="39925"/>
                  </a:cubicBezTo>
                  <a:close/>
                  <a:moveTo>
                    <a:pt x="31588" y="43533"/>
                  </a:moveTo>
                  <a:cubicBezTo>
                    <a:pt x="31980" y="43759"/>
                    <a:pt x="32433" y="43914"/>
                    <a:pt x="32909" y="43973"/>
                  </a:cubicBezTo>
                  <a:cubicBezTo>
                    <a:pt x="32064" y="44522"/>
                    <a:pt x="31033" y="44846"/>
                    <a:pt x="29780" y="44846"/>
                  </a:cubicBezTo>
                  <a:cubicBezTo>
                    <a:pt x="29620" y="44846"/>
                    <a:pt x="29457" y="44841"/>
                    <a:pt x="29290" y="44830"/>
                  </a:cubicBezTo>
                  <a:cubicBezTo>
                    <a:pt x="29718" y="44604"/>
                    <a:pt x="30135" y="44330"/>
                    <a:pt x="30552" y="44033"/>
                  </a:cubicBezTo>
                  <a:cubicBezTo>
                    <a:pt x="30909" y="43914"/>
                    <a:pt x="31254" y="43759"/>
                    <a:pt x="31588" y="43533"/>
                  </a:cubicBezTo>
                  <a:close/>
                  <a:moveTo>
                    <a:pt x="21050" y="45759"/>
                  </a:moveTo>
                  <a:lnTo>
                    <a:pt x="21050" y="45759"/>
                  </a:lnTo>
                  <a:cubicBezTo>
                    <a:pt x="22009" y="46017"/>
                    <a:pt x="22990" y="46150"/>
                    <a:pt x="23973" y="46150"/>
                  </a:cubicBezTo>
                  <a:cubicBezTo>
                    <a:pt x="24759" y="46150"/>
                    <a:pt x="25547" y="46065"/>
                    <a:pt x="26325" y="45890"/>
                  </a:cubicBezTo>
                  <a:cubicBezTo>
                    <a:pt x="27075" y="46307"/>
                    <a:pt x="27849" y="46676"/>
                    <a:pt x="28623" y="46890"/>
                  </a:cubicBezTo>
                  <a:cubicBezTo>
                    <a:pt x="27936" y="47022"/>
                    <a:pt x="27234" y="47087"/>
                    <a:pt x="26528" y="47087"/>
                  </a:cubicBezTo>
                  <a:cubicBezTo>
                    <a:pt x="24676" y="47087"/>
                    <a:pt x="22792" y="46638"/>
                    <a:pt x="21050"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96" y="29154"/>
                    <a:pt x="32624" y="22601"/>
                    <a:pt x="24283" y="22601"/>
                  </a:cubicBezTo>
                  <a:cubicBezTo>
                    <a:pt x="24245" y="22601"/>
                    <a:pt x="24208" y="22601"/>
                    <a:pt x="24170" y="22601"/>
                  </a:cubicBezTo>
                  <a:cubicBezTo>
                    <a:pt x="23622" y="15255"/>
                    <a:pt x="25932" y="9600"/>
                    <a:pt x="29802" y="3254"/>
                  </a:cubicBezTo>
                  <a:cubicBezTo>
                    <a:pt x="30052" y="2837"/>
                    <a:pt x="29980" y="2420"/>
                    <a:pt x="29754" y="2111"/>
                  </a:cubicBezTo>
                  <a:cubicBezTo>
                    <a:pt x="29778" y="2099"/>
                    <a:pt x="29813" y="2063"/>
                    <a:pt x="29837" y="2051"/>
                  </a:cubicBezTo>
                  <a:cubicBezTo>
                    <a:pt x="30727" y="1511"/>
                    <a:pt x="30316" y="0"/>
                    <a:pt x="29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36"/>
            <p:cNvSpPr/>
            <p:nvPr/>
          </p:nvSpPr>
          <p:spPr>
            <a:xfrm>
              <a:off x="4348450" y="1863975"/>
              <a:ext cx="1014625" cy="1254150"/>
            </a:xfrm>
            <a:custGeom>
              <a:avLst/>
              <a:gdLst/>
              <a:ahLst/>
              <a:cxnLst/>
              <a:rect l="l" t="t" r="r" b="b"/>
              <a:pathLst>
                <a:path w="40585" h="50166" extrusionOk="0">
                  <a:moveTo>
                    <a:pt x="25170" y="5683"/>
                  </a:moveTo>
                  <a:lnTo>
                    <a:pt x="25170" y="5683"/>
                  </a:lnTo>
                  <a:cubicBezTo>
                    <a:pt x="24503" y="6790"/>
                    <a:pt x="23980" y="7981"/>
                    <a:pt x="23515" y="9183"/>
                  </a:cubicBezTo>
                  <a:cubicBezTo>
                    <a:pt x="23539" y="8826"/>
                    <a:pt x="23587" y="8469"/>
                    <a:pt x="23622" y="8112"/>
                  </a:cubicBezTo>
                  <a:cubicBezTo>
                    <a:pt x="23646" y="7838"/>
                    <a:pt x="23527" y="7647"/>
                    <a:pt x="23349" y="7516"/>
                  </a:cubicBezTo>
                  <a:cubicBezTo>
                    <a:pt x="23944" y="6873"/>
                    <a:pt x="24551" y="6266"/>
                    <a:pt x="25170" y="5683"/>
                  </a:cubicBezTo>
                  <a:close/>
                  <a:moveTo>
                    <a:pt x="19491" y="12386"/>
                  </a:moveTo>
                  <a:lnTo>
                    <a:pt x="19491" y="12386"/>
                  </a:lnTo>
                  <a:cubicBezTo>
                    <a:pt x="18503" y="14529"/>
                    <a:pt x="17669" y="16756"/>
                    <a:pt x="17038" y="19018"/>
                  </a:cubicBezTo>
                  <a:cubicBezTo>
                    <a:pt x="16979" y="18887"/>
                    <a:pt x="16860" y="18792"/>
                    <a:pt x="16729" y="18780"/>
                  </a:cubicBezTo>
                  <a:cubicBezTo>
                    <a:pt x="16741" y="18661"/>
                    <a:pt x="16741" y="18530"/>
                    <a:pt x="16753" y="18411"/>
                  </a:cubicBezTo>
                  <a:cubicBezTo>
                    <a:pt x="16788" y="18101"/>
                    <a:pt x="16622" y="17863"/>
                    <a:pt x="16395" y="17708"/>
                  </a:cubicBezTo>
                  <a:cubicBezTo>
                    <a:pt x="17312" y="15863"/>
                    <a:pt x="18348" y="14077"/>
                    <a:pt x="19491" y="12386"/>
                  </a:cubicBezTo>
                  <a:close/>
                  <a:moveTo>
                    <a:pt x="21503" y="16113"/>
                  </a:moveTo>
                  <a:cubicBezTo>
                    <a:pt x="21455" y="19030"/>
                    <a:pt x="21598" y="21970"/>
                    <a:pt x="22087" y="24780"/>
                  </a:cubicBezTo>
                  <a:cubicBezTo>
                    <a:pt x="22027" y="24780"/>
                    <a:pt x="21944" y="24792"/>
                    <a:pt x="21896" y="24792"/>
                  </a:cubicBezTo>
                  <a:cubicBezTo>
                    <a:pt x="21301" y="23316"/>
                    <a:pt x="20801" y="21792"/>
                    <a:pt x="20408" y="20208"/>
                  </a:cubicBezTo>
                  <a:cubicBezTo>
                    <a:pt x="20741" y="18851"/>
                    <a:pt x="21110" y="17482"/>
                    <a:pt x="21503" y="16113"/>
                  </a:cubicBezTo>
                  <a:close/>
                  <a:moveTo>
                    <a:pt x="20027" y="21875"/>
                  </a:moveTo>
                  <a:cubicBezTo>
                    <a:pt x="20289" y="22923"/>
                    <a:pt x="20598" y="23935"/>
                    <a:pt x="20932" y="24923"/>
                  </a:cubicBezTo>
                  <a:cubicBezTo>
                    <a:pt x="20408" y="25030"/>
                    <a:pt x="19884" y="25197"/>
                    <a:pt x="19360" y="25423"/>
                  </a:cubicBezTo>
                  <a:cubicBezTo>
                    <a:pt x="19527" y="24245"/>
                    <a:pt x="19765" y="23054"/>
                    <a:pt x="20027" y="21875"/>
                  </a:cubicBezTo>
                  <a:close/>
                  <a:moveTo>
                    <a:pt x="21205" y="11398"/>
                  </a:moveTo>
                  <a:lnTo>
                    <a:pt x="21205" y="11398"/>
                  </a:lnTo>
                  <a:cubicBezTo>
                    <a:pt x="19848" y="16553"/>
                    <a:pt x="18288" y="21506"/>
                    <a:pt x="17765" y="26340"/>
                  </a:cubicBezTo>
                  <a:cubicBezTo>
                    <a:pt x="17645" y="26435"/>
                    <a:pt x="17538" y="26531"/>
                    <a:pt x="17443" y="26626"/>
                  </a:cubicBezTo>
                  <a:cubicBezTo>
                    <a:pt x="17479" y="21482"/>
                    <a:pt x="19050" y="16208"/>
                    <a:pt x="21205" y="11398"/>
                  </a:cubicBezTo>
                  <a:close/>
                  <a:moveTo>
                    <a:pt x="14752" y="23292"/>
                  </a:moveTo>
                  <a:cubicBezTo>
                    <a:pt x="14681" y="24983"/>
                    <a:pt x="14717" y="26697"/>
                    <a:pt x="14836" y="28364"/>
                  </a:cubicBezTo>
                  <a:cubicBezTo>
                    <a:pt x="14800" y="28281"/>
                    <a:pt x="14764" y="28197"/>
                    <a:pt x="14717" y="28102"/>
                  </a:cubicBezTo>
                  <a:cubicBezTo>
                    <a:pt x="14653" y="27944"/>
                    <a:pt x="14505" y="27860"/>
                    <a:pt x="14356" y="27860"/>
                  </a:cubicBezTo>
                  <a:cubicBezTo>
                    <a:pt x="14337" y="27860"/>
                    <a:pt x="14318" y="27861"/>
                    <a:pt x="14300" y="27864"/>
                  </a:cubicBezTo>
                  <a:cubicBezTo>
                    <a:pt x="14133" y="26531"/>
                    <a:pt x="14216" y="25185"/>
                    <a:pt x="14562" y="23840"/>
                  </a:cubicBezTo>
                  <a:cubicBezTo>
                    <a:pt x="14633" y="23661"/>
                    <a:pt x="14681" y="23471"/>
                    <a:pt x="14752" y="23292"/>
                  </a:cubicBezTo>
                  <a:close/>
                  <a:moveTo>
                    <a:pt x="21551" y="26566"/>
                  </a:moveTo>
                  <a:cubicBezTo>
                    <a:pt x="21670" y="26876"/>
                    <a:pt x="21813" y="27185"/>
                    <a:pt x="21932" y="27507"/>
                  </a:cubicBezTo>
                  <a:cubicBezTo>
                    <a:pt x="20836" y="27638"/>
                    <a:pt x="19884" y="28126"/>
                    <a:pt x="19229" y="29138"/>
                  </a:cubicBezTo>
                  <a:cubicBezTo>
                    <a:pt x="19705" y="27638"/>
                    <a:pt x="20479" y="26792"/>
                    <a:pt x="21551" y="26566"/>
                  </a:cubicBezTo>
                  <a:close/>
                  <a:moveTo>
                    <a:pt x="25897" y="25507"/>
                  </a:moveTo>
                  <a:lnTo>
                    <a:pt x="25897" y="25507"/>
                  </a:lnTo>
                  <a:cubicBezTo>
                    <a:pt x="29123" y="25911"/>
                    <a:pt x="32112" y="27483"/>
                    <a:pt x="34171" y="29793"/>
                  </a:cubicBezTo>
                  <a:cubicBezTo>
                    <a:pt x="33826" y="29555"/>
                    <a:pt x="33469" y="29364"/>
                    <a:pt x="33100" y="29233"/>
                  </a:cubicBezTo>
                  <a:cubicBezTo>
                    <a:pt x="33040" y="29209"/>
                    <a:pt x="32993" y="29198"/>
                    <a:pt x="32933" y="29198"/>
                  </a:cubicBezTo>
                  <a:cubicBezTo>
                    <a:pt x="31695" y="28364"/>
                    <a:pt x="30326" y="27721"/>
                    <a:pt x="28945" y="27340"/>
                  </a:cubicBezTo>
                  <a:cubicBezTo>
                    <a:pt x="27992" y="26578"/>
                    <a:pt x="26968" y="25959"/>
                    <a:pt x="25897" y="25507"/>
                  </a:cubicBezTo>
                  <a:close/>
                  <a:moveTo>
                    <a:pt x="28825" y="29364"/>
                  </a:moveTo>
                  <a:cubicBezTo>
                    <a:pt x="29552" y="30019"/>
                    <a:pt x="30302" y="30864"/>
                    <a:pt x="30945" y="31817"/>
                  </a:cubicBezTo>
                  <a:cubicBezTo>
                    <a:pt x="30076" y="30936"/>
                    <a:pt x="29123" y="30150"/>
                    <a:pt x="28123" y="29495"/>
                  </a:cubicBezTo>
                  <a:cubicBezTo>
                    <a:pt x="28349" y="29436"/>
                    <a:pt x="28587" y="29388"/>
                    <a:pt x="28825" y="29364"/>
                  </a:cubicBezTo>
                  <a:close/>
                  <a:moveTo>
                    <a:pt x="28123" y="31019"/>
                  </a:moveTo>
                  <a:lnTo>
                    <a:pt x="28123" y="31019"/>
                  </a:lnTo>
                  <a:cubicBezTo>
                    <a:pt x="28540" y="31329"/>
                    <a:pt x="28933" y="31686"/>
                    <a:pt x="29302" y="32115"/>
                  </a:cubicBezTo>
                  <a:cubicBezTo>
                    <a:pt x="30635" y="33400"/>
                    <a:pt x="31659" y="34889"/>
                    <a:pt x="32350" y="36567"/>
                  </a:cubicBezTo>
                  <a:cubicBezTo>
                    <a:pt x="31076" y="34615"/>
                    <a:pt x="29659" y="32805"/>
                    <a:pt x="28123" y="31019"/>
                  </a:cubicBezTo>
                  <a:close/>
                  <a:moveTo>
                    <a:pt x="26611" y="30138"/>
                  </a:moveTo>
                  <a:cubicBezTo>
                    <a:pt x="26718" y="30186"/>
                    <a:pt x="26813" y="30221"/>
                    <a:pt x="26909"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80" y="30543"/>
                    <a:pt x="26301" y="30329"/>
                    <a:pt x="26611" y="30138"/>
                  </a:cubicBezTo>
                  <a:close/>
                  <a:moveTo>
                    <a:pt x="20682" y="30864"/>
                  </a:moveTo>
                  <a:lnTo>
                    <a:pt x="20682" y="30864"/>
                  </a:lnTo>
                  <a:cubicBezTo>
                    <a:pt x="20503" y="31567"/>
                    <a:pt x="20432" y="32365"/>
                    <a:pt x="20467" y="33293"/>
                  </a:cubicBezTo>
                  <a:cubicBezTo>
                    <a:pt x="20539" y="34686"/>
                    <a:pt x="21146" y="36294"/>
                    <a:pt x="22075" y="37818"/>
                  </a:cubicBezTo>
                  <a:cubicBezTo>
                    <a:pt x="21622" y="37449"/>
                    <a:pt x="21194" y="37056"/>
                    <a:pt x="20789" y="36663"/>
                  </a:cubicBezTo>
                  <a:cubicBezTo>
                    <a:pt x="19908" y="34984"/>
                    <a:pt x="19646" y="33174"/>
                    <a:pt x="20003" y="31222"/>
                  </a:cubicBezTo>
                  <a:cubicBezTo>
                    <a:pt x="20241" y="31091"/>
                    <a:pt x="20467" y="30983"/>
                    <a:pt x="20682" y="30864"/>
                  </a:cubicBezTo>
                  <a:close/>
                  <a:moveTo>
                    <a:pt x="31326" y="29710"/>
                  </a:moveTo>
                  <a:lnTo>
                    <a:pt x="31326" y="29710"/>
                  </a:lnTo>
                  <a:cubicBezTo>
                    <a:pt x="31731" y="29888"/>
                    <a:pt x="32112" y="30126"/>
                    <a:pt x="32504" y="30400"/>
                  </a:cubicBezTo>
                  <a:cubicBezTo>
                    <a:pt x="33338" y="31865"/>
                    <a:pt x="35422" y="36056"/>
                    <a:pt x="35267" y="38889"/>
                  </a:cubicBezTo>
                  <a:cubicBezTo>
                    <a:pt x="35029" y="38996"/>
                    <a:pt x="34743" y="39115"/>
                    <a:pt x="34433" y="39258"/>
                  </a:cubicBezTo>
                  <a:cubicBezTo>
                    <a:pt x="34469" y="38973"/>
                    <a:pt x="34493" y="38699"/>
                    <a:pt x="34493" y="38377"/>
                  </a:cubicBezTo>
                  <a:cubicBezTo>
                    <a:pt x="34481" y="38103"/>
                    <a:pt x="34433" y="37806"/>
                    <a:pt x="34374" y="37508"/>
                  </a:cubicBezTo>
                  <a:cubicBezTo>
                    <a:pt x="34350" y="34829"/>
                    <a:pt x="33159" y="32007"/>
                    <a:pt x="31326" y="29710"/>
                  </a:cubicBezTo>
                  <a:close/>
                  <a:moveTo>
                    <a:pt x="24158" y="33984"/>
                  </a:moveTo>
                  <a:lnTo>
                    <a:pt x="24158" y="33984"/>
                  </a:lnTo>
                  <a:cubicBezTo>
                    <a:pt x="25170" y="36103"/>
                    <a:pt x="26563" y="38008"/>
                    <a:pt x="28290" y="39532"/>
                  </a:cubicBezTo>
                  <a:cubicBezTo>
                    <a:pt x="28421" y="39782"/>
                    <a:pt x="28575" y="40044"/>
                    <a:pt x="28718" y="40306"/>
                  </a:cubicBezTo>
                  <a:cubicBezTo>
                    <a:pt x="27742" y="39413"/>
                    <a:pt x="26801" y="38484"/>
                    <a:pt x="25920" y="37484"/>
                  </a:cubicBezTo>
                  <a:cubicBezTo>
                    <a:pt x="23837" y="36258"/>
                    <a:pt x="23277" y="35079"/>
                    <a:pt x="24158" y="33984"/>
                  </a:cubicBezTo>
                  <a:close/>
                  <a:moveTo>
                    <a:pt x="23622" y="36937"/>
                  </a:moveTo>
                  <a:cubicBezTo>
                    <a:pt x="24813" y="38234"/>
                    <a:pt x="26135" y="39425"/>
                    <a:pt x="26909" y="40330"/>
                  </a:cubicBezTo>
                  <a:cubicBezTo>
                    <a:pt x="26468" y="40139"/>
                    <a:pt x="26075" y="39830"/>
                    <a:pt x="25682" y="39365"/>
                  </a:cubicBezTo>
                  <a:cubicBezTo>
                    <a:pt x="24611" y="38699"/>
                    <a:pt x="23956" y="37841"/>
                    <a:pt x="23622" y="36937"/>
                  </a:cubicBezTo>
                  <a:close/>
                  <a:moveTo>
                    <a:pt x="13883" y="30805"/>
                  </a:moveTo>
                  <a:cubicBezTo>
                    <a:pt x="14455" y="32472"/>
                    <a:pt x="15312" y="34127"/>
                    <a:pt x="16348" y="35698"/>
                  </a:cubicBezTo>
                  <a:cubicBezTo>
                    <a:pt x="17086" y="37615"/>
                    <a:pt x="18098" y="39425"/>
                    <a:pt x="19527" y="41020"/>
                  </a:cubicBezTo>
                  <a:cubicBezTo>
                    <a:pt x="18074" y="40235"/>
                    <a:pt x="16764" y="39246"/>
                    <a:pt x="15740" y="37853"/>
                  </a:cubicBezTo>
                  <a:cubicBezTo>
                    <a:pt x="14693" y="36472"/>
                    <a:pt x="13931" y="35043"/>
                    <a:pt x="13812" y="33258"/>
                  </a:cubicBezTo>
                  <a:cubicBezTo>
                    <a:pt x="13764" y="32722"/>
                    <a:pt x="13740" y="31567"/>
                    <a:pt x="13883" y="30805"/>
                  </a:cubicBezTo>
                  <a:close/>
                  <a:moveTo>
                    <a:pt x="23956" y="42140"/>
                  </a:moveTo>
                  <a:lnTo>
                    <a:pt x="23956" y="42140"/>
                  </a:lnTo>
                  <a:cubicBezTo>
                    <a:pt x="25051" y="42961"/>
                    <a:pt x="26206" y="43604"/>
                    <a:pt x="27337" y="43961"/>
                  </a:cubicBezTo>
                  <a:cubicBezTo>
                    <a:pt x="27170" y="44080"/>
                    <a:pt x="26992" y="44164"/>
                    <a:pt x="26813" y="44259"/>
                  </a:cubicBezTo>
                  <a:cubicBezTo>
                    <a:pt x="25789" y="43783"/>
                    <a:pt x="24813" y="42973"/>
                    <a:pt x="23956" y="42140"/>
                  </a:cubicBezTo>
                  <a:close/>
                  <a:moveTo>
                    <a:pt x="15848" y="39925"/>
                  </a:moveTo>
                  <a:lnTo>
                    <a:pt x="15848" y="39925"/>
                  </a:lnTo>
                  <a:cubicBezTo>
                    <a:pt x="18110" y="41997"/>
                    <a:pt x="21122" y="43545"/>
                    <a:pt x="23920" y="44330"/>
                  </a:cubicBezTo>
                  <a:cubicBezTo>
                    <a:pt x="23932" y="44342"/>
                    <a:pt x="23950" y="44342"/>
                    <a:pt x="23968" y="44342"/>
                  </a:cubicBezTo>
                  <a:cubicBezTo>
                    <a:pt x="23986" y="44342"/>
                    <a:pt x="24003" y="44342"/>
                    <a:pt x="24015" y="44354"/>
                  </a:cubicBezTo>
                  <a:lnTo>
                    <a:pt x="24420" y="44664"/>
                  </a:lnTo>
                  <a:cubicBezTo>
                    <a:pt x="24230" y="44652"/>
                    <a:pt x="24015" y="44628"/>
                    <a:pt x="23825" y="44592"/>
                  </a:cubicBezTo>
                  <a:cubicBezTo>
                    <a:pt x="20420" y="44390"/>
                    <a:pt x="17681" y="42533"/>
                    <a:pt x="15848" y="39925"/>
                  </a:cubicBezTo>
                  <a:close/>
                  <a:moveTo>
                    <a:pt x="31576" y="43533"/>
                  </a:moveTo>
                  <a:cubicBezTo>
                    <a:pt x="31981" y="43759"/>
                    <a:pt x="32433" y="43914"/>
                    <a:pt x="32909" y="43973"/>
                  </a:cubicBezTo>
                  <a:cubicBezTo>
                    <a:pt x="32065" y="44522"/>
                    <a:pt x="31033" y="44846"/>
                    <a:pt x="29780" y="44846"/>
                  </a:cubicBezTo>
                  <a:cubicBezTo>
                    <a:pt x="29621" y="44846"/>
                    <a:pt x="29457" y="44841"/>
                    <a:pt x="29290" y="44830"/>
                  </a:cubicBezTo>
                  <a:cubicBezTo>
                    <a:pt x="29718" y="44604"/>
                    <a:pt x="30135" y="44330"/>
                    <a:pt x="30552" y="44033"/>
                  </a:cubicBezTo>
                  <a:cubicBezTo>
                    <a:pt x="30909" y="43914"/>
                    <a:pt x="31254" y="43759"/>
                    <a:pt x="31576" y="43533"/>
                  </a:cubicBezTo>
                  <a:close/>
                  <a:moveTo>
                    <a:pt x="21039" y="45759"/>
                  </a:moveTo>
                  <a:lnTo>
                    <a:pt x="21039" y="45759"/>
                  </a:lnTo>
                  <a:cubicBezTo>
                    <a:pt x="21998" y="46017"/>
                    <a:pt x="22982" y="46150"/>
                    <a:pt x="23968" y="46150"/>
                  </a:cubicBezTo>
                  <a:cubicBezTo>
                    <a:pt x="24757" y="46150"/>
                    <a:pt x="25547" y="46065"/>
                    <a:pt x="26325" y="45890"/>
                  </a:cubicBezTo>
                  <a:cubicBezTo>
                    <a:pt x="27063" y="46307"/>
                    <a:pt x="27849" y="46676"/>
                    <a:pt x="28623" y="46890"/>
                  </a:cubicBezTo>
                  <a:cubicBezTo>
                    <a:pt x="27936" y="47022"/>
                    <a:pt x="27235" y="47087"/>
                    <a:pt x="26528" y="47087"/>
                  </a:cubicBezTo>
                  <a:cubicBezTo>
                    <a:pt x="24676" y="47087"/>
                    <a:pt x="22788" y="46638"/>
                    <a:pt x="21039"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84" y="29154"/>
                    <a:pt x="32601" y="22601"/>
                    <a:pt x="24283" y="22601"/>
                  </a:cubicBezTo>
                  <a:cubicBezTo>
                    <a:pt x="24245" y="22601"/>
                    <a:pt x="24208" y="22601"/>
                    <a:pt x="24170" y="22601"/>
                  </a:cubicBezTo>
                  <a:cubicBezTo>
                    <a:pt x="23611" y="15255"/>
                    <a:pt x="25920" y="9600"/>
                    <a:pt x="29790" y="3254"/>
                  </a:cubicBezTo>
                  <a:cubicBezTo>
                    <a:pt x="30040" y="2837"/>
                    <a:pt x="29968" y="2420"/>
                    <a:pt x="29742" y="2111"/>
                  </a:cubicBezTo>
                  <a:cubicBezTo>
                    <a:pt x="29778" y="2099"/>
                    <a:pt x="29814" y="2063"/>
                    <a:pt x="29837" y="2051"/>
                  </a:cubicBezTo>
                  <a:cubicBezTo>
                    <a:pt x="30727" y="1511"/>
                    <a:pt x="30317" y="0"/>
                    <a:pt x="29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36"/>
          <p:cNvGrpSpPr/>
          <p:nvPr/>
        </p:nvGrpSpPr>
        <p:grpSpPr>
          <a:xfrm>
            <a:off x="3445893" y="3454005"/>
            <a:ext cx="2252199" cy="93989"/>
            <a:chOff x="3445893" y="4053330"/>
            <a:chExt cx="2252199" cy="93989"/>
          </a:xfrm>
        </p:grpSpPr>
        <p:sp>
          <p:nvSpPr>
            <p:cNvPr id="8696" name="Google Shape;8696;p36"/>
            <p:cNvSpPr/>
            <p:nvPr/>
          </p:nvSpPr>
          <p:spPr>
            <a:xfrm>
              <a:off x="3445893" y="4088755"/>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97" name="Google Shape;8697;p36"/>
            <p:cNvSpPr/>
            <p:nvPr/>
          </p:nvSpPr>
          <p:spPr>
            <a:xfrm>
              <a:off x="3445893" y="4053330"/>
              <a:ext cx="2252199" cy="58564"/>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4"/>
          <p:cNvSpPr/>
          <p:nvPr/>
        </p:nvSpPr>
        <p:spPr>
          <a:xfrm rot="537707">
            <a:off x="590537" y="1612530"/>
            <a:ext cx="3725197" cy="3082255"/>
          </a:xfrm>
          <a:custGeom>
            <a:avLst/>
            <a:gdLst/>
            <a:ahLst/>
            <a:cxnLst/>
            <a:rect l="l" t="t" r="r" b="b"/>
            <a:pathLst>
              <a:path w="118006" h="97639" extrusionOk="0">
                <a:moveTo>
                  <a:pt x="18955" y="8403"/>
                </a:moveTo>
                <a:lnTo>
                  <a:pt x="18991" y="8451"/>
                </a:lnTo>
                <a:cubicBezTo>
                  <a:pt x="18931" y="8689"/>
                  <a:pt x="18872" y="8927"/>
                  <a:pt x="18836" y="9142"/>
                </a:cubicBezTo>
                <a:cubicBezTo>
                  <a:pt x="18193" y="10320"/>
                  <a:pt x="17562" y="11499"/>
                  <a:pt x="16955" y="12678"/>
                </a:cubicBezTo>
                <a:cubicBezTo>
                  <a:pt x="17384" y="11082"/>
                  <a:pt x="18003" y="9082"/>
                  <a:pt x="18550" y="8523"/>
                </a:cubicBezTo>
                <a:cubicBezTo>
                  <a:pt x="18681" y="8487"/>
                  <a:pt x="18812" y="8451"/>
                  <a:pt x="18955" y="8403"/>
                </a:cubicBezTo>
                <a:close/>
                <a:moveTo>
                  <a:pt x="18455" y="10809"/>
                </a:moveTo>
                <a:lnTo>
                  <a:pt x="18455" y="10809"/>
                </a:lnTo>
                <a:cubicBezTo>
                  <a:pt x="18336" y="11356"/>
                  <a:pt x="18205" y="11904"/>
                  <a:pt x="18086" y="12452"/>
                </a:cubicBezTo>
                <a:cubicBezTo>
                  <a:pt x="17503" y="13368"/>
                  <a:pt x="16895" y="14285"/>
                  <a:pt x="16336" y="15202"/>
                </a:cubicBezTo>
                <a:cubicBezTo>
                  <a:pt x="16360" y="15035"/>
                  <a:pt x="16407" y="14880"/>
                  <a:pt x="16431" y="14714"/>
                </a:cubicBezTo>
                <a:cubicBezTo>
                  <a:pt x="16467" y="14583"/>
                  <a:pt x="16574" y="14166"/>
                  <a:pt x="16705" y="13607"/>
                </a:cubicBezTo>
                <a:cubicBezTo>
                  <a:pt x="16753" y="13607"/>
                  <a:pt x="16776" y="13595"/>
                  <a:pt x="16812" y="13547"/>
                </a:cubicBezTo>
                <a:cubicBezTo>
                  <a:pt x="17372" y="12642"/>
                  <a:pt x="17919" y="11737"/>
                  <a:pt x="18455" y="10809"/>
                </a:cubicBezTo>
                <a:close/>
                <a:moveTo>
                  <a:pt x="16110" y="13154"/>
                </a:moveTo>
                <a:lnTo>
                  <a:pt x="16110" y="13154"/>
                </a:lnTo>
                <a:cubicBezTo>
                  <a:pt x="16014" y="13702"/>
                  <a:pt x="15955" y="14166"/>
                  <a:pt x="15872" y="14499"/>
                </a:cubicBezTo>
                <a:cubicBezTo>
                  <a:pt x="15502" y="16023"/>
                  <a:pt x="15121" y="17559"/>
                  <a:pt x="14740" y="19071"/>
                </a:cubicBezTo>
                <a:cubicBezTo>
                  <a:pt x="14654" y="18985"/>
                  <a:pt x="14531" y="18935"/>
                  <a:pt x="14413" y="18935"/>
                </a:cubicBezTo>
                <a:cubicBezTo>
                  <a:pt x="14352" y="18935"/>
                  <a:pt x="14293" y="18948"/>
                  <a:pt x="14240" y="18976"/>
                </a:cubicBezTo>
                <a:cubicBezTo>
                  <a:pt x="14621" y="17714"/>
                  <a:pt x="15002" y="16452"/>
                  <a:pt x="15371" y="15178"/>
                </a:cubicBezTo>
                <a:cubicBezTo>
                  <a:pt x="15645" y="15083"/>
                  <a:pt x="15764" y="14714"/>
                  <a:pt x="15717" y="14023"/>
                </a:cubicBezTo>
                <a:cubicBezTo>
                  <a:pt x="15741" y="13964"/>
                  <a:pt x="15752" y="13904"/>
                  <a:pt x="15776" y="13845"/>
                </a:cubicBezTo>
                <a:cubicBezTo>
                  <a:pt x="15895" y="13642"/>
                  <a:pt x="16002" y="13404"/>
                  <a:pt x="16110" y="13154"/>
                </a:cubicBezTo>
                <a:close/>
                <a:moveTo>
                  <a:pt x="17741" y="14059"/>
                </a:moveTo>
                <a:lnTo>
                  <a:pt x="17741" y="14059"/>
                </a:lnTo>
                <a:cubicBezTo>
                  <a:pt x="17681" y="14309"/>
                  <a:pt x="17622" y="14583"/>
                  <a:pt x="17562" y="14845"/>
                </a:cubicBezTo>
                <a:cubicBezTo>
                  <a:pt x="17538" y="14880"/>
                  <a:pt x="17526" y="14892"/>
                  <a:pt x="17503" y="14940"/>
                </a:cubicBezTo>
                <a:cubicBezTo>
                  <a:pt x="16931" y="16404"/>
                  <a:pt x="16169" y="17750"/>
                  <a:pt x="15371" y="19071"/>
                </a:cubicBezTo>
                <a:cubicBezTo>
                  <a:pt x="15586" y="18250"/>
                  <a:pt x="15776" y="17417"/>
                  <a:pt x="15991" y="16595"/>
                </a:cubicBezTo>
                <a:cubicBezTo>
                  <a:pt x="16610" y="15785"/>
                  <a:pt x="17193" y="14940"/>
                  <a:pt x="17741" y="14059"/>
                </a:cubicBezTo>
                <a:close/>
                <a:moveTo>
                  <a:pt x="16407" y="20453"/>
                </a:moveTo>
                <a:lnTo>
                  <a:pt x="16407" y="20453"/>
                </a:lnTo>
                <a:cubicBezTo>
                  <a:pt x="16395" y="20500"/>
                  <a:pt x="16372" y="20536"/>
                  <a:pt x="16372" y="20560"/>
                </a:cubicBezTo>
                <a:lnTo>
                  <a:pt x="16348" y="20560"/>
                </a:lnTo>
                <a:cubicBezTo>
                  <a:pt x="16360" y="20536"/>
                  <a:pt x="16372" y="20488"/>
                  <a:pt x="16407" y="20453"/>
                </a:cubicBezTo>
                <a:close/>
                <a:moveTo>
                  <a:pt x="17134" y="16988"/>
                </a:moveTo>
                <a:lnTo>
                  <a:pt x="16907" y="18059"/>
                </a:lnTo>
                <a:cubicBezTo>
                  <a:pt x="16229" y="19548"/>
                  <a:pt x="15360" y="20917"/>
                  <a:pt x="14574" y="22346"/>
                </a:cubicBezTo>
                <a:cubicBezTo>
                  <a:pt x="14633" y="22096"/>
                  <a:pt x="14705" y="21822"/>
                  <a:pt x="14764" y="21572"/>
                </a:cubicBezTo>
                <a:cubicBezTo>
                  <a:pt x="14871" y="21143"/>
                  <a:pt x="14979" y="20691"/>
                  <a:pt x="15098" y="20262"/>
                </a:cubicBezTo>
                <a:cubicBezTo>
                  <a:pt x="15919" y="19274"/>
                  <a:pt x="16574" y="18155"/>
                  <a:pt x="17134" y="16988"/>
                </a:cubicBezTo>
                <a:close/>
                <a:moveTo>
                  <a:pt x="15586" y="21917"/>
                </a:moveTo>
                <a:lnTo>
                  <a:pt x="15586" y="21917"/>
                </a:lnTo>
                <a:cubicBezTo>
                  <a:pt x="14919" y="23251"/>
                  <a:pt x="14217" y="24608"/>
                  <a:pt x="13669" y="26001"/>
                </a:cubicBezTo>
                <a:lnTo>
                  <a:pt x="14240" y="23643"/>
                </a:lnTo>
                <a:cubicBezTo>
                  <a:pt x="14288" y="23643"/>
                  <a:pt x="14348" y="23608"/>
                  <a:pt x="14383" y="23572"/>
                </a:cubicBezTo>
                <a:cubicBezTo>
                  <a:pt x="14824" y="23072"/>
                  <a:pt x="15217" y="22512"/>
                  <a:pt x="15586" y="21917"/>
                </a:cubicBezTo>
                <a:close/>
                <a:moveTo>
                  <a:pt x="12719" y="27351"/>
                </a:moveTo>
                <a:lnTo>
                  <a:pt x="12719" y="27351"/>
                </a:lnTo>
                <a:cubicBezTo>
                  <a:pt x="12654" y="27621"/>
                  <a:pt x="12587" y="27897"/>
                  <a:pt x="12526" y="28168"/>
                </a:cubicBezTo>
                <a:cubicBezTo>
                  <a:pt x="12502" y="28168"/>
                  <a:pt x="12502" y="28156"/>
                  <a:pt x="12490" y="28156"/>
                </a:cubicBezTo>
                <a:cubicBezTo>
                  <a:pt x="12570" y="27891"/>
                  <a:pt x="12649" y="27626"/>
                  <a:pt x="12719" y="27351"/>
                </a:cubicBezTo>
                <a:close/>
                <a:moveTo>
                  <a:pt x="15157" y="7737"/>
                </a:moveTo>
                <a:cubicBezTo>
                  <a:pt x="15169" y="7772"/>
                  <a:pt x="15169" y="7808"/>
                  <a:pt x="15205" y="7856"/>
                </a:cubicBezTo>
                <a:cubicBezTo>
                  <a:pt x="15574" y="8427"/>
                  <a:pt x="16514" y="8582"/>
                  <a:pt x="17169" y="8630"/>
                </a:cubicBezTo>
                <a:lnTo>
                  <a:pt x="17312" y="8630"/>
                </a:lnTo>
                <a:lnTo>
                  <a:pt x="17181" y="8844"/>
                </a:lnTo>
                <a:cubicBezTo>
                  <a:pt x="17113" y="8714"/>
                  <a:pt x="16961" y="8632"/>
                  <a:pt x="16818" y="8632"/>
                </a:cubicBezTo>
                <a:cubicBezTo>
                  <a:pt x="16686" y="8632"/>
                  <a:pt x="16560" y="8702"/>
                  <a:pt x="16514" y="8868"/>
                </a:cubicBezTo>
                <a:cubicBezTo>
                  <a:pt x="16419" y="9142"/>
                  <a:pt x="16348" y="9416"/>
                  <a:pt x="16253" y="9701"/>
                </a:cubicBezTo>
                <a:cubicBezTo>
                  <a:pt x="16133" y="9892"/>
                  <a:pt x="16038" y="10082"/>
                  <a:pt x="15919" y="10273"/>
                </a:cubicBezTo>
                <a:cubicBezTo>
                  <a:pt x="16014" y="9797"/>
                  <a:pt x="16110" y="9344"/>
                  <a:pt x="16217" y="8868"/>
                </a:cubicBezTo>
                <a:cubicBezTo>
                  <a:pt x="16241" y="8725"/>
                  <a:pt x="16122" y="8642"/>
                  <a:pt x="15991" y="8642"/>
                </a:cubicBezTo>
                <a:cubicBezTo>
                  <a:pt x="15945" y="8617"/>
                  <a:pt x="15892" y="8604"/>
                  <a:pt x="15839" y="8604"/>
                </a:cubicBezTo>
                <a:cubicBezTo>
                  <a:pt x="15740" y="8604"/>
                  <a:pt x="15645" y="8652"/>
                  <a:pt x="15621" y="8761"/>
                </a:cubicBezTo>
                <a:cubicBezTo>
                  <a:pt x="14693" y="11380"/>
                  <a:pt x="13895" y="13892"/>
                  <a:pt x="13574" y="16619"/>
                </a:cubicBezTo>
                <a:cubicBezTo>
                  <a:pt x="12621" y="19322"/>
                  <a:pt x="11871" y="22084"/>
                  <a:pt x="11311" y="24894"/>
                </a:cubicBezTo>
                <a:cubicBezTo>
                  <a:pt x="11061" y="26013"/>
                  <a:pt x="10835" y="27156"/>
                  <a:pt x="10645" y="28287"/>
                </a:cubicBezTo>
                <a:cubicBezTo>
                  <a:pt x="10061" y="30335"/>
                  <a:pt x="9514" y="32406"/>
                  <a:pt x="8966" y="34478"/>
                </a:cubicBezTo>
                <a:cubicBezTo>
                  <a:pt x="8418" y="35657"/>
                  <a:pt x="7942" y="36847"/>
                  <a:pt x="7549" y="38050"/>
                </a:cubicBezTo>
                <a:cubicBezTo>
                  <a:pt x="7942" y="36562"/>
                  <a:pt x="8311" y="35085"/>
                  <a:pt x="8692" y="33597"/>
                </a:cubicBezTo>
                <a:cubicBezTo>
                  <a:pt x="10883" y="25060"/>
                  <a:pt x="13716" y="16440"/>
                  <a:pt x="15157" y="7737"/>
                </a:cubicBezTo>
                <a:close/>
                <a:moveTo>
                  <a:pt x="115253" y="45444"/>
                </a:moveTo>
                <a:lnTo>
                  <a:pt x="115396" y="45539"/>
                </a:lnTo>
                <a:cubicBezTo>
                  <a:pt x="115455" y="45575"/>
                  <a:pt x="115503" y="45610"/>
                  <a:pt x="115551" y="45658"/>
                </a:cubicBezTo>
                <a:cubicBezTo>
                  <a:pt x="115336" y="45980"/>
                  <a:pt x="115122" y="46325"/>
                  <a:pt x="114920" y="46682"/>
                </a:cubicBezTo>
                <a:cubicBezTo>
                  <a:pt x="115074" y="46253"/>
                  <a:pt x="115217" y="45837"/>
                  <a:pt x="115253" y="45444"/>
                </a:cubicBezTo>
                <a:close/>
                <a:moveTo>
                  <a:pt x="115872" y="45837"/>
                </a:moveTo>
                <a:cubicBezTo>
                  <a:pt x="116086" y="45980"/>
                  <a:pt x="116360" y="46111"/>
                  <a:pt x="116610" y="46194"/>
                </a:cubicBezTo>
                <a:cubicBezTo>
                  <a:pt x="116491" y="46408"/>
                  <a:pt x="116384" y="46622"/>
                  <a:pt x="116289" y="46849"/>
                </a:cubicBezTo>
                <a:cubicBezTo>
                  <a:pt x="116241" y="46825"/>
                  <a:pt x="116194" y="46801"/>
                  <a:pt x="116170" y="46789"/>
                </a:cubicBezTo>
                <a:cubicBezTo>
                  <a:pt x="116139" y="46772"/>
                  <a:pt x="116101" y="46764"/>
                  <a:pt x="116061" y="46764"/>
                </a:cubicBezTo>
                <a:cubicBezTo>
                  <a:pt x="115993" y="46764"/>
                  <a:pt x="115922" y="46787"/>
                  <a:pt x="115884" y="46825"/>
                </a:cubicBezTo>
                <a:cubicBezTo>
                  <a:pt x="115884" y="46611"/>
                  <a:pt x="115884" y="46372"/>
                  <a:pt x="115836" y="46158"/>
                </a:cubicBezTo>
                <a:cubicBezTo>
                  <a:pt x="115836" y="46134"/>
                  <a:pt x="115813" y="46111"/>
                  <a:pt x="115789" y="46087"/>
                </a:cubicBezTo>
                <a:cubicBezTo>
                  <a:pt x="115824" y="45991"/>
                  <a:pt x="115848" y="45920"/>
                  <a:pt x="115872" y="45837"/>
                </a:cubicBezTo>
                <a:close/>
                <a:moveTo>
                  <a:pt x="117491" y="46146"/>
                </a:moveTo>
                <a:lnTo>
                  <a:pt x="117003" y="46992"/>
                </a:lnTo>
                <a:cubicBezTo>
                  <a:pt x="117075" y="46742"/>
                  <a:pt x="117134" y="46492"/>
                  <a:pt x="117206" y="46253"/>
                </a:cubicBezTo>
                <a:cubicBezTo>
                  <a:pt x="117265" y="46218"/>
                  <a:pt x="117325" y="46218"/>
                  <a:pt x="117384" y="46206"/>
                </a:cubicBezTo>
                <a:cubicBezTo>
                  <a:pt x="117432" y="46194"/>
                  <a:pt x="117456" y="46170"/>
                  <a:pt x="117491" y="46146"/>
                </a:cubicBezTo>
                <a:close/>
                <a:moveTo>
                  <a:pt x="115988" y="47529"/>
                </a:moveTo>
                <a:lnTo>
                  <a:pt x="115988" y="47529"/>
                </a:lnTo>
                <a:cubicBezTo>
                  <a:pt x="115967" y="47542"/>
                  <a:pt x="115967" y="47575"/>
                  <a:pt x="115955" y="47587"/>
                </a:cubicBezTo>
                <a:cubicBezTo>
                  <a:pt x="115884" y="47658"/>
                  <a:pt x="115801" y="47765"/>
                  <a:pt x="115717" y="47837"/>
                </a:cubicBezTo>
                <a:cubicBezTo>
                  <a:pt x="115753" y="47742"/>
                  <a:pt x="115765" y="47646"/>
                  <a:pt x="115789" y="47539"/>
                </a:cubicBezTo>
                <a:cubicBezTo>
                  <a:pt x="115816" y="47556"/>
                  <a:pt x="115844" y="47565"/>
                  <a:pt x="115874" y="47565"/>
                </a:cubicBezTo>
                <a:cubicBezTo>
                  <a:pt x="115908" y="47565"/>
                  <a:pt x="115945" y="47553"/>
                  <a:pt x="115988" y="47529"/>
                </a:cubicBezTo>
                <a:close/>
                <a:moveTo>
                  <a:pt x="114027" y="48456"/>
                </a:moveTo>
                <a:lnTo>
                  <a:pt x="114027" y="48456"/>
                </a:lnTo>
                <a:cubicBezTo>
                  <a:pt x="113943" y="48635"/>
                  <a:pt x="113860" y="48789"/>
                  <a:pt x="113789" y="48968"/>
                </a:cubicBezTo>
                <a:cubicBezTo>
                  <a:pt x="113729" y="49004"/>
                  <a:pt x="113693" y="49051"/>
                  <a:pt x="113646" y="49075"/>
                </a:cubicBezTo>
                <a:cubicBezTo>
                  <a:pt x="113765" y="48873"/>
                  <a:pt x="113908" y="48670"/>
                  <a:pt x="114027" y="48456"/>
                </a:cubicBezTo>
                <a:close/>
                <a:moveTo>
                  <a:pt x="6216" y="43158"/>
                </a:moveTo>
                <a:cubicBezTo>
                  <a:pt x="6001" y="44206"/>
                  <a:pt x="5811" y="45265"/>
                  <a:pt x="5644" y="46349"/>
                </a:cubicBezTo>
                <a:cubicBezTo>
                  <a:pt x="5596" y="46563"/>
                  <a:pt x="5537" y="46765"/>
                  <a:pt x="5501" y="46992"/>
                </a:cubicBezTo>
                <a:cubicBezTo>
                  <a:pt x="5144" y="47920"/>
                  <a:pt x="4811" y="48849"/>
                  <a:pt x="4501" y="49801"/>
                </a:cubicBezTo>
                <a:cubicBezTo>
                  <a:pt x="5061" y="47587"/>
                  <a:pt x="5644" y="45372"/>
                  <a:pt x="6216" y="43158"/>
                </a:cubicBezTo>
                <a:close/>
                <a:moveTo>
                  <a:pt x="114646" y="51016"/>
                </a:moveTo>
                <a:cubicBezTo>
                  <a:pt x="114646" y="51028"/>
                  <a:pt x="114634" y="51040"/>
                  <a:pt x="114634" y="51040"/>
                </a:cubicBezTo>
                <a:cubicBezTo>
                  <a:pt x="114634" y="51028"/>
                  <a:pt x="114646" y="51028"/>
                  <a:pt x="114646" y="51016"/>
                </a:cubicBezTo>
                <a:close/>
                <a:moveTo>
                  <a:pt x="112455" y="41753"/>
                </a:moveTo>
                <a:lnTo>
                  <a:pt x="112455" y="41753"/>
                </a:lnTo>
                <a:cubicBezTo>
                  <a:pt x="112693" y="41765"/>
                  <a:pt x="112919" y="41789"/>
                  <a:pt x="113157" y="41812"/>
                </a:cubicBezTo>
                <a:cubicBezTo>
                  <a:pt x="113693" y="41884"/>
                  <a:pt x="114241" y="42098"/>
                  <a:pt x="114777" y="42170"/>
                </a:cubicBezTo>
                <a:cubicBezTo>
                  <a:pt x="113086" y="44837"/>
                  <a:pt x="111467" y="47551"/>
                  <a:pt x="109883" y="50325"/>
                </a:cubicBezTo>
                <a:cubicBezTo>
                  <a:pt x="109867" y="50209"/>
                  <a:pt x="109757" y="50109"/>
                  <a:pt x="109635" y="50109"/>
                </a:cubicBezTo>
                <a:cubicBezTo>
                  <a:pt x="109583" y="50109"/>
                  <a:pt x="109528" y="50128"/>
                  <a:pt x="109478" y="50171"/>
                </a:cubicBezTo>
                <a:cubicBezTo>
                  <a:pt x="108157" y="51314"/>
                  <a:pt x="106942" y="52528"/>
                  <a:pt x="105835" y="53861"/>
                </a:cubicBezTo>
                <a:cubicBezTo>
                  <a:pt x="105287" y="54552"/>
                  <a:pt x="104752" y="55243"/>
                  <a:pt x="104168" y="55897"/>
                </a:cubicBezTo>
                <a:cubicBezTo>
                  <a:pt x="104097" y="55981"/>
                  <a:pt x="104037" y="56005"/>
                  <a:pt x="103978" y="56052"/>
                </a:cubicBezTo>
                <a:lnTo>
                  <a:pt x="105228" y="53195"/>
                </a:lnTo>
                <a:cubicBezTo>
                  <a:pt x="106407" y="52183"/>
                  <a:pt x="107454" y="50992"/>
                  <a:pt x="108562" y="49897"/>
                </a:cubicBezTo>
                <a:cubicBezTo>
                  <a:pt x="109574" y="48873"/>
                  <a:pt x="110657" y="47885"/>
                  <a:pt x="111550" y="46742"/>
                </a:cubicBezTo>
                <a:cubicBezTo>
                  <a:pt x="111671" y="46587"/>
                  <a:pt x="111524" y="46419"/>
                  <a:pt x="111370" y="46419"/>
                </a:cubicBezTo>
                <a:cubicBezTo>
                  <a:pt x="111311" y="46419"/>
                  <a:pt x="111251" y="46444"/>
                  <a:pt x="111205" y="46503"/>
                </a:cubicBezTo>
                <a:cubicBezTo>
                  <a:pt x="109586" y="48527"/>
                  <a:pt x="107514" y="50147"/>
                  <a:pt x="105728" y="52028"/>
                </a:cubicBezTo>
                <a:cubicBezTo>
                  <a:pt x="106073" y="51254"/>
                  <a:pt x="106407" y="50456"/>
                  <a:pt x="106728" y="49682"/>
                </a:cubicBezTo>
                <a:cubicBezTo>
                  <a:pt x="106754" y="49760"/>
                  <a:pt x="106835" y="49818"/>
                  <a:pt x="106923" y="49818"/>
                </a:cubicBezTo>
                <a:cubicBezTo>
                  <a:pt x="106957" y="49818"/>
                  <a:pt x="106993" y="49809"/>
                  <a:pt x="107026" y="49790"/>
                </a:cubicBezTo>
                <a:cubicBezTo>
                  <a:pt x="109038" y="48349"/>
                  <a:pt x="110788" y="46337"/>
                  <a:pt x="112598" y="44646"/>
                </a:cubicBezTo>
                <a:cubicBezTo>
                  <a:pt x="112786" y="44468"/>
                  <a:pt x="112618" y="44185"/>
                  <a:pt x="112422" y="44185"/>
                </a:cubicBezTo>
                <a:cubicBezTo>
                  <a:pt x="112369" y="44185"/>
                  <a:pt x="112315" y="44205"/>
                  <a:pt x="112265" y="44253"/>
                </a:cubicBezTo>
                <a:cubicBezTo>
                  <a:pt x="110479" y="45932"/>
                  <a:pt x="108395" y="47563"/>
                  <a:pt x="106835" y="49444"/>
                </a:cubicBezTo>
                <a:cubicBezTo>
                  <a:pt x="107395" y="48111"/>
                  <a:pt x="107954" y="46765"/>
                  <a:pt x="108514" y="45432"/>
                </a:cubicBezTo>
                <a:cubicBezTo>
                  <a:pt x="108514" y="45495"/>
                  <a:pt x="108582" y="45564"/>
                  <a:pt x="108661" y="45564"/>
                </a:cubicBezTo>
                <a:cubicBezTo>
                  <a:pt x="108687" y="45564"/>
                  <a:pt x="108714" y="45557"/>
                  <a:pt x="108740" y="45539"/>
                </a:cubicBezTo>
                <a:cubicBezTo>
                  <a:pt x="110157" y="44527"/>
                  <a:pt x="111383" y="43301"/>
                  <a:pt x="112538" y="41991"/>
                </a:cubicBezTo>
                <a:cubicBezTo>
                  <a:pt x="112622" y="41884"/>
                  <a:pt x="112550" y="41800"/>
                  <a:pt x="112455" y="41753"/>
                </a:cubicBezTo>
                <a:close/>
                <a:moveTo>
                  <a:pt x="4144" y="60839"/>
                </a:moveTo>
                <a:cubicBezTo>
                  <a:pt x="4406" y="60958"/>
                  <a:pt x="4692" y="61077"/>
                  <a:pt x="4965" y="61196"/>
                </a:cubicBezTo>
                <a:cubicBezTo>
                  <a:pt x="4668" y="61100"/>
                  <a:pt x="4370" y="61005"/>
                  <a:pt x="4072" y="60910"/>
                </a:cubicBezTo>
                <a:cubicBezTo>
                  <a:pt x="4096" y="60910"/>
                  <a:pt x="4132" y="60874"/>
                  <a:pt x="4144" y="60839"/>
                </a:cubicBezTo>
                <a:close/>
                <a:moveTo>
                  <a:pt x="109705" y="50671"/>
                </a:moveTo>
                <a:lnTo>
                  <a:pt x="109705" y="50671"/>
                </a:lnTo>
                <a:cubicBezTo>
                  <a:pt x="109288" y="51397"/>
                  <a:pt x="108871" y="52135"/>
                  <a:pt x="108466" y="52873"/>
                </a:cubicBezTo>
                <a:cubicBezTo>
                  <a:pt x="108446" y="52867"/>
                  <a:pt x="108425" y="52864"/>
                  <a:pt x="108402" y="52864"/>
                </a:cubicBezTo>
                <a:cubicBezTo>
                  <a:pt x="108333" y="52864"/>
                  <a:pt x="108259" y="52893"/>
                  <a:pt x="108204" y="52957"/>
                </a:cubicBezTo>
                <a:cubicBezTo>
                  <a:pt x="106442" y="54897"/>
                  <a:pt x="104335" y="56802"/>
                  <a:pt x="102870" y="58957"/>
                </a:cubicBezTo>
                <a:cubicBezTo>
                  <a:pt x="102778" y="59096"/>
                  <a:pt x="102894" y="59249"/>
                  <a:pt x="103028" y="59249"/>
                </a:cubicBezTo>
                <a:cubicBezTo>
                  <a:pt x="103067" y="59249"/>
                  <a:pt x="103107" y="59237"/>
                  <a:pt x="103144" y="59207"/>
                </a:cubicBezTo>
                <a:cubicBezTo>
                  <a:pt x="104764" y="57874"/>
                  <a:pt x="106180" y="56112"/>
                  <a:pt x="107573" y="54457"/>
                </a:cubicBezTo>
                <a:lnTo>
                  <a:pt x="107573" y="54457"/>
                </a:lnTo>
                <a:cubicBezTo>
                  <a:pt x="107216" y="55112"/>
                  <a:pt x="106859" y="55790"/>
                  <a:pt x="106502" y="56445"/>
                </a:cubicBezTo>
                <a:cubicBezTo>
                  <a:pt x="106448" y="56403"/>
                  <a:pt x="106380" y="56377"/>
                  <a:pt x="106308" y="56377"/>
                </a:cubicBezTo>
                <a:cubicBezTo>
                  <a:pt x="106237" y="56377"/>
                  <a:pt x="106163" y="56403"/>
                  <a:pt x="106097" y="56469"/>
                </a:cubicBezTo>
                <a:cubicBezTo>
                  <a:pt x="104585" y="58172"/>
                  <a:pt x="102787" y="59838"/>
                  <a:pt x="101477" y="61696"/>
                </a:cubicBezTo>
                <a:cubicBezTo>
                  <a:pt x="102263" y="59946"/>
                  <a:pt x="103025" y="58195"/>
                  <a:pt x="103799" y="56457"/>
                </a:cubicBezTo>
                <a:cubicBezTo>
                  <a:pt x="103811" y="56552"/>
                  <a:pt x="103859" y="56612"/>
                  <a:pt x="103942" y="56648"/>
                </a:cubicBezTo>
                <a:cubicBezTo>
                  <a:pt x="104008" y="56678"/>
                  <a:pt x="104061" y="56693"/>
                  <a:pt x="104110" y="56693"/>
                </a:cubicBezTo>
                <a:cubicBezTo>
                  <a:pt x="104192" y="56693"/>
                  <a:pt x="104261" y="56651"/>
                  <a:pt x="104359" y="56576"/>
                </a:cubicBezTo>
                <a:cubicBezTo>
                  <a:pt x="104442" y="56517"/>
                  <a:pt x="104454" y="56409"/>
                  <a:pt x="104418" y="56326"/>
                </a:cubicBezTo>
                <a:cubicBezTo>
                  <a:pt x="104418" y="56326"/>
                  <a:pt x="104418" y="56302"/>
                  <a:pt x="104406" y="56302"/>
                </a:cubicBezTo>
                <a:cubicBezTo>
                  <a:pt x="104573" y="56231"/>
                  <a:pt x="104752" y="56159"/>
                  <a:pt x="104787" y="56124"/>
                </a:cubicBezTo>
                <a:cubicBezTo>
                  <a:pt x="105335" y="55743"/>
                  <a:pt x="105823" y="54683"/>
                  <a:pt x="106252" y="54183"/>
                </a:cubicBezTo>
                <a:cubicBezTo>
                  <a:pt x="107288" y="52897"/>
                  <a:pt x="108455" y="51754"/>
                  <a:pt x="109705" y="50671"/>
                </a:cubicBezTo>
                <a:close/>
                <a:moveTo>
                  <a:pt x="2679" y="56850"/>
                </a:moveTo>
                <a:cubicBezTo>
                  <a:pt x="2715" y="56921"/>
                  <a:pt x="2763" y="56981"/>
                  <a:pt x="2834" y="57040"/>
                </a:cubicBezTo>
                <a:cubicBezTo>
                  <a:pt x="2477" y="58255"/>
                  <a:pt x="2120" y="59493"/>
                  <a:pt x="1798" y="60731"/>
                </a:cubicBezTo>
                <a:cubicBezTo>
                  <a:pt x="1727" y="61005"/>
                  <a:pt x="1846" y="61231"/>
                  <a:pt x="2025" y="61362"/>
                </a:cubicBezTo>
                <a:cubicBezTo>
                  <a:pt x="2025" y="61446"/>
                  <a:pt x="2036" y="61517"/>
                  <a:pt x="2072" y="61577"/>
                </a:cubicBezTo>
                <a:cubicBezTo>
                  <a:pt x="1989" y="61589"/>
                  <a:pt x="1917" y="61660"/>
                  <a:pt x="1941" y="61767"/>
                </a:cubicBezTo>
                <a:lnTo>
                  <a:pt x="1977" y="61946"/>
                </a:lnTo>
                <a:cubicBezTo>
                  <a:pt x="1786" y="61743"/>
                  <a:pt x="1644" y="61517"/>
                  <a:pt x="1536" y="61279"/>
                </a:cubicBezTo>
                <a:cubicBezTo>
                  <a:pt x="1917" y="59803"/>
                  <a:pt x="2298" y="58314"/>
                  <a:pt x="2679" y="56850"/>
                </a:cubicBezTo>
                <a:close/>
                <a:moveTo>
                  <a:pt x="11359" y="32835"/>
                </a:moveTo>
                <a:cubicBezTo>
                  <a:pt x="9192" y="41681"/>
                  <a:pt x="6989" y="50504"/>
                  <a:pt x="4799" y="59338"/>
                </a:cubicBezTo>
                <a:cubicBezTo>
                  <a:pt x="4572" y="59493"/>
                  <a:pt x="4513" y="59815"/>
                  <a:pt x="4727" y="59981"/>
                </a:cubicBezTo>
                <a:cubicBezTo>
                  <a:pt x="4739" y="60017"/>
                  <a:pt x="4751" y="60041"/>
                  <a:pt x="4787" y="60077"/>
                </a:cubicBezTo>
                <a:cubicBezTo>
                  <a:pt x="4787" y="60077"/>
                  <a:pt x="4787" y="60088"/>
                  <a:pt x="4763" y="60088"/>
                </a:cubicBezTo>
                <a:cubicBezTo>
                  <a:pt x="4706" y="60137"/>
                  <a:pt x="4765" y="60191"/>
                  <a:pt x="4812" y="60191"/>
                </a:cubicBezTo>
                <a:cubicBezTo>
                  <a:pt x="4835" y="60191"/>
                  <a:pt x="4854" y="60179"/>
                  <a:pt x="4858" y="60148"/>
                </a:cubicBezTo>
                <a:cubicBezTo>
                  <a:pt x="4933" y="60208"/>
                  <a:pt x="5017" y="60235"/>
                  <a:pt x="5096" y="60235"/>
                </a:cubicBezTo>
                <a:cubicBezTo>
                  <a:pt x="5143" y="60235"/>
                  <a:pt x="5187" y="60225"/>
                  <a:pt x="5227" y="60207"/>
                </a:cubicBezTo>
                <a:cubicBezTo>
                  <a:pt x="7323" y="61053"/>
                  <a:pt x="9442" y="61886"/>
                  <a:pt x="11550" y="62708"/>
                </a:cubicBezTo>
                <a:cubicBezTo>
                  <a:pt x="9168" y="61851"/>
                  <a:pt x="6775" y="61029"/>
                  <a:pt x="4346" y="60255"/>
                </a:cubicBezTo>
                <a:cubicBezTo>
                  <a:pt x="4442" y="59957"/>
                  <a:pt x="4513" y="59660"/>
                  <a:pt x="4584" y="59374"/>
                </a:cubicBezTo>
                <a:cubicBezTo>
                  <a:pt x="5168" y="57171"/>
                  <a:pt x="5620" y="54969"/>
                  <a:pt x="5894" y="52695"/>
                </a:cubicBezTo>
                <a:cubicBezTo>
                  <a:pt x="5918" y="52588"/>
                  <a:pt x="5894" y="52516"/>
                  <a:pt x="5870" y="52421"/>
                </a:cubicBezTo>
                <a:cubicBezTo>
                  <a:pt x="6108" y="51480"/>
                  <a:pt x="6311" y="50552"/>
                  <a:pt x="6525" y="49599"/>
                </a:cubicBezTo>
                <a:lnTo>
                  <a:pt x="6525" y="49575"/>
                </a:lnTo>
                <a:cubicBezTo>
                  <a:pt x="6537" y="49540"/>
                  <a:pt x="6537" y="49492"/>
                  <a:pt x="6549" y="49444"/>
                </a:cubicBezTo>
                <a:cubicBezTo>
                  <a:pt x="6585" y="49278"/>
                  <a:pt x="6537" y="49147"/>
                  <a:pt x="6454" y="49063"/>
                </a:cubicBezTo>
                <a:cubicBezTo>
                  <a:pt x="6775" y="48146"/>
                  <a:pt x="7085" y="47254"/>
                  <a:pt x="7406" y="46349"/>
                </a:cubicBezTo>
                <a:cubicBezTo>
                  <a:pt x="8156" y="44217"/>
                  <a:pt x="9144" y="42158"/>
                  <a:pt x="9144" y="39895"/>
                </a:cubicBezTo>
                <a:cubicBezTo>
                  <a:pt x="9442" y="38931"/>
                  <a:pt x="9740" y="37943"/>
                  <a:pt x="10049" y="36978"/>
                </a:cubicBezTo>
                <a:cubicBezTo>
                  <a:pt x="10097" y="36919"/>
                  <a:pt x="10145" y="36847"/>
                  <a:pt x="10157" y="36752"/>
                </a:cubicBezTo>
                <a:cubicBezTo>
                  <a:pt x="10168" y="36645"/>
                  <a:pt x="10204" y="36550"/>
                  <a:pt x="10228" y="36431"/>
                </a:cubicBezTo>
                <a:cubicBezTo>
                  <a:pt x="10597" y="35240"/>
                  <a:pt x="10990" y="34026"/>
                  <a:pt x="11359" y="32835"/>
                </a:cubicBezTo>
                <a:close/>
                <a:moveTo>
                  <a:pt x="2370" y="61815"/>
                </a:moveTo>
                <a:cubicBezTo>
                  <a:pt x="2423" y="61842"/>
                  <a:pt x="2490" y="61855"/>
                  <a:pt x="2551" y="61855"/>
                </a:cubicBezTo>
                <a:cubicBezTo>
                  <a:pt x="2571" y="61855"/>
                  <a:pt x="2590" y="61854"/>
                  <a:pt x="2608" y="61851"/>
                </a:cubicBezTo>
                <a:cubicBezTo>
                  <a:pt x="2656" y="61874"/>
                  <a:pt x="2691" y="61922"/>
                  <a:pt x="2763" y="61934"/>
                </a:cubicBezTo>
                <a:cubicBezTo>
                  <a:pt x="3013" y="62029"/>
                  <a:pt x="3263" y="62112"/>
                  <a:pt x="3537" y="62220"/>
                </a:cubicBezTo>
                <a:cubicBezTo>
                  <a:pt x="4311" y="62636"/>
                  <a:pt x="5096" y="63041"/>
                  <a:pt x="5894" y="63410"/>
                </a:cubicBezTo>
                <a:cubicBezTo>
                  <a:pt x="4549" y="63232"/>
                  <a:pt x="3251" y="62886"/>
                  <a:pt x="2370" y="61815"/>
                </a:cubicBezTo>
                <a:close/>
                <a:moveTo>
                  <a:pt x="16074" y="21905"/>
                </a:moveTo>
                <a:lnTo>
                  <a:pt x="16074" y="21905"/>
                </a:lnTo>
                <a:cubicBezTo>
                  <a:pt x="15895" y="22762"/>
                  <a:pt x="15717" y="23632"/>
                  <a:pt x="15538" y="24477"/>
                </a:cubicBezTo>
                <a:cubicBezTo>
                  <a:pt x="15482" y="24415"/>
                  <a:pt x="15399" y="24377"/>
                  <a:pt x="15318" y="24377"/>
                </a:cubicBezTo>
                <a:cubicBezTo>
                  <a:pt x="15228" y="24377"/>
                  <a:pt x="15141" y="24424"/>
                  <a:pt x="15098" y="24536"/>
                </a:cubicBezTo>
                <a:cubicBezTo>
                  <a:pt x="14490" y="26084"/>
                  <a:pt x="13633" y="27501"/>
                  <a:pt x="13014" y="29025"/>
                </a:cubicBezTo>
                <a:cubicBezTo>
                  <a:pt x="12965" y="29163"/>
                  <a:pt x="13072" y="29262"/>
                  <a:pt x="13182" y="29262"/>
                </a:cubicBezTo>
                <a:cubicBezTo>
                  <a:pt x="13233" y="29262"/>
                  <a:pt x="13286" y="29241"/>
                  <a:pt x="13324" y="29192"/>
                </a:cubicBezTo>
                <a:cubicBezTo>
                  <a:pt x="14228" y="28013"/>
                  <a:pt x="14848" y="26572"/>
                  <a:pt x="15395" y="25191"/>
                </a:cubicBezTo>
                <a:lnTo>
                  <a:pt x="15395" y="25191"/>
                </a:lnTo>
                <a:cubicBezTo>
                  <a:pt x="14967" y="27263"/>
                  <a:pt x="14514" y="29311"/>
                  <a:pt x="14038" y="31371"/>
                </a:cubicBezTo>
                <a:cubicBezTo>
                  <a:pt x="12085" y="39848"/>
                  <a:pt x="9966" y="48289"/>
                  <a:pt x="7740" y="56695"/>
                </a:cubicBezTo>
                <a:cubicBezTo>
                  <a:pt x="7673" y="56973"/>
                  <a:pt x="7855" y="57199"/>
                  <a:pt x="8121" y="57199"/>
                </a:cubicBezTo>
                <a:cubicBezTo>
                  <a:pt x="8141" y="57199"/>
                  <a:pt x="8160" y="57198"/>
                  <a:pt x="8180" y="57195"/>
                </a:cubicBezTo>
                <a:cubicBezTo>
                  <a:pt x="8422" y="57179"/>
                  <a:pt x="8666" y="57170"/>
                  <a:pt x="8913" y="57170"/>
                </a:cubicBezTo>
                <a:cubicBezTo>
                  <a:pt x="12706" y="57170"/>
                  <a:pt x="16998" y="59072"/>
                  <a:pt x="20408" y="60469"/>
                </a:cubicBezTo>
                <a:cubicBezTo>
                  <a:pt x="23265" y="61648"/>
                  <a:pt x="26051" y="62946"/>
                  <a:pt x="28861" y="64232"/>
                </a:cubicBezTo>
                <a:cubicBezTo>
                  <a:pt x="29433" y="64482"/>
                  <a:pt x="29980" y="64732"/>
                  <a:pt x="30540" y="64982"/>
                </a:cubicBezTo>
                <a:cubicBezTo>
                  <a:pt x="30528" y="65030"/>
                  <a:pt x="30540" y="65065"/>
                  <a:pt x="30564" y="65101"/>
                </a:cubicBezTo>
                <a:cubicBezTo>
                  <a:pt x="31254" y="66256"/>
                  <a:pt x="31957" y="67375"/>
                  <a:pt x="32659" y="68530"/>
                </a:cubicBezTo>
                <a:cubicBezTo>
                  <a:pt x="32921" y="68959"/>
                  <a:pt x="33183" y="69423"/>
                  <a:pt x="33433" y="69863"/>
                </a:cubicBezTo>
                <a:cubicBezTo>
                  <a:pt x="32826" y="69661"/>
                  <a:pt x="32195" y="69435"/>
                  <a:pt x="31588" y="69232"/>
                </a:cubicBezTo>
                <a:cubicBezTo>
                  <a:pt x="31183" y="68744"/>
                  <a:pt x="30754" y="68280"/>
                  <a:pt x="30397" y="67768"/>
                </a:cubicBezTo>
                <a:cubicBezTo>
                  <a:pt x="29588" y="66625"/>
                  <a:pt x="28933" y="65399"/>
                  <a:pt x="28385" y="64137"/>
                </a:cubicBezTo>
                <a:cubicBezTo>
                  <a:pt x="28345" y="64048"/>
                  <a:pt x="28275" y="64011"/>
                  <a:pt x="28203" y="64011"/>
                </a:cubicBezTo>
                <a:cubicBezTo>
                  <a:pt x="28063" y="64011"/>
                  <a:pt x="27917" y="64153"/>
                  <a:pt x="27980" y="64327"/>
                </a:cubicBezTo>
                <a:cubicBezTo>
                  <a:pt x="28480" y="65541"/>
                  <a:pt x="29076" y="66684"/>
                  <a:pt x="29766" y="67780"/>
                </a:cubicBezTo>
                <a:cubicBezTo>
                  <a:pt x="29980" y="68113"/>
                  <a:pt x="30207" y="68470"/>
                  <a:pt x="30457" y="68828"/>
                </a:cubicBezTo>
                <a:cubicBezTo>
                  <a:pt x="29802" y="68589"/>
                  <a:pt x="29135" y="68351"/>
                  <a:pt x="28480" y="68113"/>
                </a:cubicBezTo>
                <a:cubicBezTo>
                  <a:pt x="27623" y="66744"/>
                  <a:pt x="26790" y="65387"/>
                  <a:pt x="26099" y="63934"/>
                </a:cubicBezTo>
                <a:cubicBezTo>
                  <a:pt x="26063" y="63858"/>
                  <a:pt x="25999" y="63826"/>
                  <a:pt x="25935" y="63826"/>
                </a:cubicBezTo>
                <a:cubicBezTo>
                  <a:pt x="25810" y="63826"/>
                  <a:pt x="25683" y="63947"/>
                  <a:pt x="25754" y="64089"/>
                </a:cubicBezTo>
                <a:cubicBezTo>
                  <a:pt x="26301" y="65315"/>
                  <a:pt x="26897" y="66589"/>
                  <a:pt x="27587" y="67804"/>
                </a:cubicBezTo>
                <a:lnTo>
                  <a:pt x="25706" y="67125"/>
                </a:lnTo>
                <a:cubicBezTo>
                  <a:pt x="25599" y="66970"/>
                  <a:pt x="25504" y="66815"/>
                  <a:pt x="25408" y="66649"/>
                </a:cubicBezTo>
                <a:cubicBezTo>
                  <a:pt x="24873" y="65684"/>
                  <a:pt x="24456" y="64684"/>
                  <a:pt x="24111" y="63636"/>
                </a:cubicBezTo>
                <a:cubicBezTo>
                  <a:pt x="24074" y="63517"/>
                  <a:pt x="23972" y="63463"/>
                  <a:pt x="23875" y="63463"/>
                </a:cubicBezTo>
                <a:cubicBezTo>
                  <a:pt x="23749" y="63463"/>
                  <a:pt x="23630" y="63553"/>
                  <a:pt x="23670" y="63708"/>
                </a:cubicBezTo>
                <a:cubicBezTo>
                  <a:pt x="23968" y="64708"/>
                  <a:pt x="24349" y="65803"/>
                  <a:pt x="24873" y="66827"/>
                </a:cubicBezTo>
                <a:cubicBezTo>
                  <a:pt x="24384" y="66649"/>
                  <a:pt x="23896" y="66470"/>
                  <a:pt x="23384" y="66292"/>
                </a:cubicBezTo>
                <a:cubicBezTo>
                  <a:pt x="23361" y="66256"/>
                  <a:pt x="23325" y="66220"/>
                  <a:pt x="23313" y="66173"/>
                </a:cubicBezTo>
                <a:cubicBezTo>
                  <a:pt x="22718" y="65137"/>
                  <a:pt x="22206" y="64065"/>
                  <a:pt x="21765" y="62946"/>
                </a:cubicBezTo>
                <a:cubicBezTo>
                  <a:pt x="21732" y="62864"/>
                  <a:pt x="21668" y="62830"/>
                  <a:pt x="21601" y="62830"/>
                </a:cubicBezTo>
                <a:cubicBezTo>
                  <a:pt x="21473" y="62830"/>
                  <a:pt x="21337" y="62956"/>
                  <a:pt x="21408" y="63113"/>
                </a:cubicBezTo>
                <a:cubicBezTo>
                  <a:pt x="21753" y="64017"/>
                  <a:pt x="22146" y="65030"/>
                  <a:pt x="22646" y="66018"/>
                </a:cubicBezTo>
                <a:cubicBezTo>
                  <a:pt x="22372" y="65911"/>
                  <a:pt x="22110" y="65815"/>
                  <a:pt x="21837" y="65720"/>
                </a:cubicBezTo>
                <a:cubicBezTo>
                  <a:pt x="21015" y="64172"/>
                  <a:pt x="20063" y="62648"/>
                  <a:pt x="19253" y="61148"/>
                </a:cubicBezTo>
                <a:cubicBezTo>
                  <a:pt x="19217" y="61085"/>
                  <a:pt x="19159" y="61058"/>
                  <a:pt x="19101" y="61058"/>
                </a:cubicBezTo>
                <a:cubicBezTo>
                  <a:pt x="18984" y="61058"/>
                  <a:pt x="18868" y="61164"/>
                  <a:pt x="18931" y="61291"/>
                </a:cubicBezTo>
                <a:cubicBezTo>
                  <a:pt x="19634" y="62636"/>
                  <a:pt x="20289" y="64053"/>
                  <a:pt x="21003" y="65422"/>
                </a:cubicBezTo>
                <a:cubicBezTo>
                  <a:pt x="20444" y="65208"/>
                  <a:pt x="19860" y="65006"/>
                  <a:pt x="19289" y="64791"/>
                </a:cubicBezTo>
                <a:cubicBezTo>
                  <a:pt x="18443" y="63410"/>
                  <a:pt x="17586" y="62029"/>
                  <a:pt x="16836" y="60565"/>
                </a:cubicBezTo>
                <a:cubicBezTo>
                  <a:pt x="16796" y="60489"/>
                  <a:pt x="16730" y="60457"/>
                  <a:pt x="16665" y="60457"/>
                </a:cubicBezTo>
                <a:cubicBezTo>
                  <a:pt x="16536" y="60457"/>
                  <a:pt x="16408" y="60581"/>
                  <a:pt x="16479" y="60731"/>
                </a:cubicBezTo>
                <a:cubicBezTo>
                  <a:pt x="17074" y="61934"/>
                  <a:pt x="17681" y="63220"/>
                  <a:pt x="18360" y="64446"/>
                </a:cubicBezTo>
                <a:cubicBezTo>
                  <a:pt x="18015" y="64315"/>
                  <a:pt x="17669" y="64196"/>
                  <a:pt x="17324" y="64065"/>
                </a:cubicBezTo>
                <a:cubicBezTo>
                  <a:pt x="17110" y="63672"/>
                  <a:pt x="16872" y="63291"/>
                  <a:pt x="16657" y="62898"/>
                </a:cubicBezTo>
                <a:cubicBezTo>
                  <a:pt x="15943" y="61636"/>
                  <a:pt x="15181" y="60398"/>
                  <a:pt x="14395" y="59195"/>
                </a:cubicBezTo>
                <a:cubicBezTo>
                  <a:pt x="14348" y="59127"/>
                  <a:pt x="14289" y="59098"/>
                  <a:pt x="14229" y="59098"/>
                </a:cubicBezTo>
                <a:cubicBezTo>
                  <a:pt x="14060" y="59098"/>
                  <a:pt x="13891" y="59327"/>
                  <a:pt x="14014" y="59529"/>
                </a:cubicBezTo>
                <a:cubicBezTo>
                  <a:pt x="14848" y="60850"/>
                  <a:pt x="15645" y="62184"/>
                  <a:pt x="16395" y="63553"/>
                </a:cubicBezTo>
                <a:cubicBezTo>
                  <a:pt x="16419" y="63613"/>
                  <a:pt x="16455" y="63696"/>
                  <a:pt x="16491" y="63756"/>
                </a:cubicBezTo>
                <a:cubicBezTo>
                  <a:pt x="16133" y="63613"/>
                  <a:pt x="15764" y="63482"/>
                  <a:pt x="15407" y="63339"/>
                </a:cubicBezTo>
                <a:cubicBezTo>
                  <a:pt x="15217" y="63041"/>
                  <a:pt x="15026" y="62744"/>
                  <a:pt x="14848" y="62422"/>
                </a:cubicBezTo>
                <a:cubicBezTo>
                  <a:pt x="14228" y="61350"/>
                  <a:pt x="13657" y="60267"/>
                  <a:pt x="13085" y="59172"/>
                </a:cubicBezTo>
                <a:cubicBezTo>
                  <a:pt x="13057" y="59102"/>
                  <a:pt x="13004" y="59073"/>
                  <a:pt x="12950" y="59073"/>
                </a:cubicBezTo>
                <a:cubicBezTo>
                  <a:pt x="12848" y="59073"/>
                  <a:pt x="12741" y="59178"/>
                  <a:pt x="12788" y="59303"/>
                </a:cubicBezTo>
                <a:cubicBezTo>
                  <a:pt x="13276" y="60505"/>
                  <a:pt x="13812" y="61684"/>
                  <a:pt x="14443" y="62827"/>
                </a:cubicBezTo>
                <a:cubicBezTo>
                  <a:pt x="14467" y="62886"/>
                  <a:pt x="14502" y="62934"/>
                  <a:pt x="14526" y="62994"/>
                </a:cubicBezTo>
                <a:cubicBezTo>
                  <a:pt x="14217" y="62874"/>
                  <a:pt x="13907" y="62755"/>
                  <a:pt x="13574" y="62636"/>
                </a:cubicBezTo>
                <a:cubicBezTo>
                  <a:pt x="13455" y="62458"/>
                  <a:pt x="13335" y="62267"/>
                  <a:pt x="13240" y="62089"/>
                </a:cubicBezTo>
                <a:cubicBezTo>
                  <a:pt x="12681" y="61172"/>
                  <a:pt x="12181" y="59981"/>
                  <a:pt x="11407" y="59255"/>
                </a:cubicBezTo>
                <a:cubicBezTo>
                  <a:pt x="11350" y="59213"/>
                  <a:pt x="11286" y="59183"/>
                  <a:pt x="11222" y="59183"/>
                </a:cubicBezTo>
                <a:cubicBezTo>
                  <a:pt x="11179" y="59183"/>
                  <a:pt x="11136" y="59197"/>
                  <a:pt x="11097" y="59231"/>
                </a:cubicBezTo>
                <a:cubicBezTo>
                  <a:pt x="10954" y="59350"/>
                  <a:pt x="10930" y="59410"/>
                  <a:pt x="11038" y="59553"/>
                </a:cubicBezTo>
                <a:cubicBezTo>
                  <a:pt x="11049" y="59565"/>
                  <a:pt x="11061" y="59565"/>
                  <a:pt x="11073" y="59565"/>
                </a:cubicBezTo>
                <a:cubicBezTo>
                  <a:pt x="11097" y="59553"/>
                  <a:pt x="11121" y="59553"/>
                  <a:pt x="11133" y="59541"/>
                </a:cubicBezTo>
                <a:cubicBezTo>
                  <a:pt x="11240" y="59826"/>
                  <a:pt x="12073" y="61446"/>
                  <a:pt x="12478" y="62220"/>
                </a:cubicBezTo>
                <a:cubicBezTo>
                  <a:pt x="10157" y="61339"/>
                  <a:pt x="7823" y="60446"/>
                  <a:pt x="5501" y="59541"/>
                </a:cubicBezTo>
                <a:cubicBezTo>
                  <a:pt x="7585" y="50992"/>
                  <a:pt x="9633" y="42443"/>
                  <a:pt x="11716" y="33895"/>
                </a:cubicBezTo>
                <a:cubicBezTo>
                  <a:pt x="12288" y="31585"/>
                  <a:pt x="12847" y="29299"/>
                  <a:pt x="13419" y="26989"/>
                </a:cubicBezTo>
                <a:cubicBezTo>
                  <a:pt x="13442" y="27007"/>
                  <a:pt x="13468" y="27017"/>
                  <a:pt x="13495" y="27017"/>
                </a:cubicBezTo>
                <a:cubicBezTo>
                  <a:pt x="13537" y="27017"/>
                  <a:pt x="13580" y="26993"/>
                  <a:pt x="13609" y="26941"/>
                </a:cubicBezTo>
                <a:cubicBezTo>
                  <a:pt x="14574" y="25370"/>
                  <a:pt x="15324" y="23596"/>
                  <a:pt x="16074" y="21905"/>
                </a:cubicBezTo>
                <a:close/>
                <a:moveTo>
                  <a:pt x="25635" y="4272"/>
                </a:moveTo>
                <a:cubicBezTo>
                  <a:pt x="26575" y="5344"/>
                  <a:pt x="27921" y="5987"/>
                  <a:pt x="29326" y="6213"/>
                </a:cubicBezTo>
                <a:cubicBezTo>
                  <a:pt x="24932" y="20500"/>
                  <a:pt x="20717" y="34728"/>
                  <a:pt x="15098" y="48670"/>
                </a:cubicBezTo>
                <a:cubicBezTo>
                  <a:pt x="15050" y="48778"/>
                  <a:pt x="15062" y="48885"/>
                  <a:pt x="15121" y="48956"/>
                </a:cubicBezTo>
                <a:cubicBezTo>
                  <a:pt x="14812" y="50242"/>
                  <a:pt x="16062" y="51242"/>
                  <a:pt x="17050" y="52183"/>
                </a:cubicBezTo>
                <a:cubicBezTo>
                  <a:pt x="20039" y="55040"/>
                  <a:pt x="23551" y="57410"/>
                  <a:pt x="27206" y="59303"/>
                </a:cubicBezTo>
                <a:cubicBezTo>
                  <a:pt x="31219" y="61362"/>
                  <a:pt x="35576" y="62160"/>
                  <a:pt x="39636" y="63958"/>
                </a:cubicBezTo>
                <a:cubicBezTo>
                  <a:pt x="42589" y="65268"/>
                  <a:pt x="44613" y="67696"/>
                  <a:pt x="46733" y="69994"/>
                </a:cubicBezTo>
                <a:cubicBezTo>
                  <a:pt x="42327" y="67018"/>
                  <a:pt x="37315" y="64970"/>
                  <a:pt x="32493" y="62767"/>
                </a:cubicBezTo>
                <a:cubicBezTo>
                  <a:pt x="25516" y="59600"/>
                  <a:pt x="18562" y="56016"/>
                  <a:pt x="11359" y="53409"/>
                </a:cubicBezTo>
                <a:cubicBezTo>
                  <a:pt x="16062" y="37038"/>
                  <a:pt x="21527" y="20798"/>
                  <a:pt x="25635" y="4272"/>
                </a:cubicBezTo>
                <a:close/>
                <a:moveTo>
                  <a:pt x="31171" y="65280"/>
                </a:moveTo>
                <a:lnTo>
                  <a:pt x="31171" y="65280"/>
                </a:lnTo>
                <a:cubicBezTo>
                  <a:pt x="31885" y="65601"/>
                  <a:pt x="32612" y="65922"/>
                  <a:pt x="33338" y="66256"/>
                </a:cubicBezTo>
                <a:cubicBezTo>
                  <a:pt x="33957" y="67506"/>
                  <a:pt x="34552" y="68744"/>
                  <a:pt x="35160" y="70006"/>
                </a:cubicBezTo>
                <a:cubicBezTo>
                  <a:pt x="35231" y="70161"/>
                  <a:pt x="35303" y="70363"/>
                  <a:pt x="35398" y="70554"/>
                </a:cubicBezTo>
                <a:cubicBezTo>
                  <a:pt x="35064" y="70435"/>
                  <a:pt x="34731" y="70316"/>
                  <a:pt x="34398" y="70209"/>
                </a:cubicBezTo>
                <a:cubicBezTo>
                  <a:pt x="33993" y="69542"/>
                  <a:pt x="33517" y="68899"/>
                  <a:pt x="33100" y="68280"/>
                </a:cubicBezTo>
                <a:cubicBezTo>
                  <a:pt x="32469" y="67280"/>
                  <a:pt x="31814" y="66280"/>
                  <a:pt x="31171" y="65280"/>
                </a:cubicBezTo>
                <a:close/>
                <a:moveTo>
                  <a:pt x="9049" y="65006"/>
                </a:moveTo>
                <a:lnTo>
                  <a:pt x="9049" y="65006"/>
                </a:lnTo>
                <a:cubicBezTo>
                  <a:pt x="12895" y="66101"/>
                  <a:pt x="16455" y="67839"/>
                  <a:pt x="20289" y="69113"/>
                </a:cubicBezTo>
                <a:cubicBezTo>
                  <a:pt x="20979" y="69328"/>
                  <a:pt x="21670" y="69542"/>
                  <a:pt x="22360" y="69732"/>
                </a:cubicBezTo>
                <a:cubicBezTo>
                  <a:pt x="22360" y="69792"/>
                  <a:pt x="22384" y="69852"/>
                  <a:pt x="22444" y="69887"/>
                </a:cubicBezTo>
                <a:cubicBezTo>
                  <a:pt x="22980" y="70137"/>
                  <a:pt x="23539" y="70387"/>
                  <a:pt x="24075" y="70637"/>
                </a:cubicBezTo>
                <a:cubicBezTo>
                  <a:pt x="22860" y="70209"/>
                  <a:pt x="21658" y="69768"/>
                  <a:pt x="20467" y="69316"/>
                </a:cubicBezTo>
                <a:cubicBezTo>
                  <a:pt x="16931" y="67958"/>
                  <a:pt x="13383" y="66625"/>
                  <a:pt x="9847" y="65268"/>
                </a:cubicBezTo>
                <a:cubicBezTo>
                  <a:pt x="9609" y="65172"/>
                  <a:pt x="9335" y="65089"/>
                  <a:pt x="9049" y="65006"/>
                </a:cubicBezTo>
                <a:close/>
                <a:moveTo>
                  <a:pt x="31362" y="962"/>
                </a:moveTo>
                <a:cubicBezTo>
                  <a:pt x="35350" y="4939"/>
                  <a:pt x="39958" y="8892"/>
                  <a:pt x="44804" y="11702"/>
                </a:cubicBezTo>
                <a:cubicBezTo>
                  <a:pt x="44853" y="11720"/>
                  <a:pt x="44900" y="11729"/>
                  <a:pt x="44944" y="11729"/>
                </a:cubicBezTo>
                <a:cubicBezTo>
                  <a:pt x="45174" y="11729"/>
                  <a:pt x="45305" y="11495"/>
                  <a:pt x="45125" y="11344"/>
                </a:cubicBezTo>
                <a:cubicBezTo>
                  <a:pt x="44518" y="10844"/>
                  <a:pt x="43911" y="10356"/>
                  <a:pt x="43280" y="9856"/>
                </a:cubicBezTo>
                <a:lnTo>
                  <a:pt x="43280" y="9856"/>
                </a:lnTo>
                <a:cubicBezTo>
                  <a:pt x="44911" y="10809"/>
                  <a:pt x="46590" y="11666"/>
                  <a:pt x="48340" y="12404"/>
                </a:cubicBezTo>
                <a:cubicBezTo>
                  <a:pt x="51138" y="13595"/>
                  <a:pt x="54031" y="14511"/>
                  <a:pt x="56948" y="15333"/>
                </a:cubicBezTo>
                <a:cubicBezTo>
                  <a:pt x="60222" y="16250"/>
                  <a:pt x="63854" y="16762"/>
                  <a:pt x="66235" y="19441"/>
                </a:cubicBezTo>
                <a:cubicBezTo>
                  <a:pt x="66949" y="20357"/>
                  <a:pt x="67497" y="21381"/>
                  <a:pt x="67902" y="22453"/>
                </a:cubicBezTo>
                <a:cubicBezTo>
                  <a:pt x="67866" y="22524"/>
                  <a:pt x="67842" y="22584"/>
                  <a:pt x="67795" y="22655"/>
                </a:cubicBezTo>
                <a:cubicBezTo>
                  <a:pt x="67616" y="22727"/>
                  <a:pt x="67449" y="22810"/>
                  <a:pt x="67295" y="22893"/>
                </a:cubicBezTo>
                <a:lnTo>
                  <a:pt x="67628" y="22548"/>
                </a:lnTo>
                <a:cubicBezTo>
                  <a:pt x="67750" y="22427"/>
                  <a:pt x="67643" y="22239"/>
                  <a:pt x="67517" y="22239"/>
                </a:cubicBezTo>
                <a:cubicBezTo>
                  <a:pt x="67483" y="22239"/>
                  <a:pt x="67447" y="22253"/>
                  <a:pt x="67414" y="22286"/>
                </a:cubicBezTo>
                <a:cubicBezTo>
                  <a:pt x="67092" y="22596"/>
                  <a:pt x="66783" y="22893"/>
                  <a:pt x="66497" y="23251"/>
                </a:cubicBezTo>
                <a:cubicBezTo>
                  <a:pt x="66437" y="23322"/>
                  <a:pt x="66485" y="23405"/>
                  <a:pt x="66556" y="23441"/>
                </a:cubicBezTo>
                <a:cubicBezTo>
                  <a:pt x="66485" y="23524"/>
                  <a:pt x="66414" y="23608"/>
                  <a:pt x="66354" y="23703"/>
                </a:cubicBezTo>
                <a:cubicBezTo>
                  <a:pt x="66430" y="23562"/>
                  <a:pt x="66348" y="23352"/>
                  <a:pt x="66179" y="23352"/>
                </a:cubicBezTo>
                <a:cubicBezTo>
                  <a:pt x="66163" y="23352"/>
                  <a:pt x="66146" y="23354"/>
                  <a:pt x="66128" y="23358"/>
                </a:cubicBezTo>
                <a:cubicBezTo>
                  <a:pt x="66104" y="23370"/>
                  <a:pt x="66068" y="23370"/>
                  <a:pt x="66021" y="23382"/>
                </a:cubicBezTo>
                <a:cubicBezTo>
                  <a:pt x="65902" y="23417"/>
                  <a:pt x="65830" y="23501"/>
                  <a:pt x="65818" y="23620"/>
                </a:cubicBezTo>
                <a:cubicBezTo>
                  <a:pt x="65729" y="24037"/>
                  <a:pt x="65878" y="24175"/>
                  <a:pt x="66116" y="24175"/>
                </a:cubicBezTo>
                <a:cubicBezTo>
                  <a:pt x="66481" y="24175"/>
                  <a:pt x="67056" y="23847"/>
                  <a:pt x="67295" y="23703"/>
                </a:cubicBezTo>
                <a:lnTo>
                  <a:pt x="67295" y="23703"/>
                </a:lnTo>
                <a:cubicBezTo>
                  <a:pt x="66675" y="24965"/>
                  <a:pt x="66104" y="26251"/>
                  <a:pt x="65521" y="27537"/>
                </a:cubicBezTo>
                <a:cubicBezTo>
                  <a:pt x="64854" y="28120"/>
                  <a:pt x="64175" y="28835"/>
                  <a:pt x="64211" y="29561"/>
                </a:cubicBezTo>
                <a:cubicBezTo>
                  <a:pt x="64217" y="29670"/>
                  <a:pt x="64296" y="29727"/>
                  <a:pt x="64373" y="29727"/>
                </a:cubicBezTo>
                <a:cubicBezTo>
                  <a:pt x="64439" y="29727"/>
                  <a:pt x="64504" y="29685"/>
                  <a:pt x="64520" y="29597"/>
                </a:cubicBezTo>
                <a:cubicBezTo>
                  <a:pt x="64580" y="29227"/>
                  <a:pt x="64806" y="28870"/>
                  <a:pt x="65092" y="28525"/>
                </a:cubicBezTo>
                <a:lnTo>
                  <a:pt x="65092" y="28525"/>
                </a:lnTo>
                <a:cubicBezTo>
                  <a:pt x="60937" y="37979"/>
                  <a:pt x="57543" y="47777"/>
                  <a:pt x="54162" y="57564"/>
                </a:cubicBezTo>
                <a:cubicBezTo>
                  <a:pt x="54102" y="57660"/>
                  <a:pt x="54043" y="57755"/>
                  <a:pt x="53995" y="57862"/>
                </a:cubicBezTo>
                <a:cubicBezTo>
                  <a:pt x="53721" y="55540"/>
                  <a:pt x="52686" y="53278"/>
                  <a:pt x="51305" y="51433"/>
                </a:cubicBezTo>
                <a:cubicBezTo>
                  <a:pt x="51286" y="51404"/>
                  <a:pt x="51261" y="51393"/>
                  <a:pt x="51236" y="51393"/>
                </a:cubicBezTo>
                <a:cubicBezTo>
                  <a:pt x="51167" y="51393"/>
                  <a:pt x="51097" y="51485"/>
                  <a:pt x="51150" y="51564"/>
                </a:cubicBezTo>
                <a:cubicBezTo>
                  <a:pt x="52757" y="53992"/>
                  <a:pt x="53352" y="56540"/>
                  <a:pt x="53531" y="59362"/>
                </a:cubicBezTo>
                <a:lnTo>
                  <a:pt x="53269" y="60124"/>
                </a:lnTo>
                <a:cubicBezTo>
                  <a:pt x="52817" y="58541"/>
                  <a:pt x="51947" y="56993"/>
                  <a:pt x="51209" y="55778"/>
                </a:cubicBezTo>
                <a:cubicBezTo>
                  <a:pt x="51189" y="55741"/>
                  <a:pt x="51156" y="55725"/>
                  <a:pt x="51124" y="55725"/>
                </a:cubicBezTo>
                <a:cubicBezTo>
                  <a:pt x="51065" y="55725"/>
                  <a:pt x="51007" y="55780"/>
                  <a:pt x="51031" y="55850"/>
                </a:cubicBezTo>
                <a:cubicBezTo>
                  <a:pt x="51650" y="57088"/>
                  <a:pt x="52305" y="58362"/>
                  <a:pt x="52674" y="59684"/>
                </a:cubicBezTo>
                <a:cubicBezTo>
                  <a:pt x="52805" y="60136"/>
                  <a:pt x="52876" y="60577"/>
                  <a:pt x="52912" y="61005"/>
                </a:cubicBezTo>
                <a:cubicBezTo>
                  <a:pt x="52638" y="61601"/>
                  <a:pt x="52388" y="62220"/>
                  <a:pt x="52150" y="62839"/>
                </a:cubicBezTo>
                <a:cubicBezTo>
                  <a:pt x="51852" y="61684"/>
                  <a:pt x="51388" y="60553"/>
                  <a:pt x="50816" y="59517"/>
                </a:cubicBezTo>
                <a:cubicBezTo>
                  <a:pt x="50789" y="59469"/>
                  <a:pt x="50744" y="59449"/>
                  <a:pt x="50699" y="59449"/>
                </a:cubicBezTo>
                <a:cubicBezTo>
                  <a:pt x="50610" y="59449"/>
                  <a:pt x="50523" y="59529"/>
                  <a:pt x="50578" y="59624"/>
                </a:cubicBezTo>
                <a:cubicBezTo>
                  <a:pt x="51245" y="60981"/>
                  <a:pt x="51602" y="62339"/>
                  <a:pt x="51793" y="63767"/>
                </a:cubicBezTo>
                <a:cubicBezTo>
                  <a:pt x="51769" y="63851"/>
                  <a:pt x="51733" y="63934"/>
                  <a:pt x="51709" y="64017"/>
                </a:cubicBezTo>
                <a:cubicBezTo>
                  <a:pt x="50852" y="66387"/>
                  <a:pt x="49471" y="68530"/>
                  <a:pt x="48566" y="70852"/>
                </a:cubicBezTo>
                <a:cubicBezTo>
                  <a:pt x="44863" y="67042"/>
                  <a:pt x="41910" y="63720"/>
                  <a:pt x="36386" y="62065"/>
                </a:cubicBezTo>
                <a:cubicBezTo>
                  <a:pt x="32695" y="60969"/>
                  <a:pt x="29123" y="59648"/>
                  <a:pt x="25730" y="57767"/>
                </a:cubicBezTo>
                <a:cubicBezTo>
                  <a:pt x="23944" y="56790"/>
                  <a:pt x="15586" y="52242"/>
                  <a:pt x="15360" y="49135"/>
                </a:cubicBezTo>
                <a:cubicBezTo>
                  <a:pt x="15479" y="49123"/>
                  <a:pt x="15586" y="49063"/>
                  <a:pt x="15645" y="48932"/>
                </a:cubicBezTo>
                <a:cubicBezTo>
                  <a:pt x="21848" y="33466"/>
                  <a:pt x="27909" y="17321"/>
                  <a:pt x="31362" y="962"/>
                </a:cubicBezTo>
                <a:close/>
                <a:moveTo>
                  <a:pt x="34040" y="66565"/>
                </a:moveTo>
                <a:lnTo>
                  <a:pt x="34040" y="66565"/>
                </a:lnTo>
                <a:cubicBezTo>
                  <a:pt x="34564" y="66815"/>
                  <a:pt x="35088" y="67054"/>
                  <a:pt x="35600" y="67280"/>
                </a:cubicBezTo>
                <a:cubicBezTo>
                  <a:pt x="35898" y="68351"/>
                  <a:pt x="36279" y="69387"/>
                  <a:pt x="36743" y="70387"/>
                </a:cubicBezTo>
                <a:cubicBezTo>
                  <a:pt x="36874" y="70625"/>
                  <a:pt x="36993" y="70875"/>
                  <a:pt x="37100" y="71149"/>
                </a:cubicBezTo>
                <a:cubicBezTo>
                  <a:pt x="36791" y="71042"/>
                  <a:pt x="36493" y="70935"/>
                  <a:pt x="36184" y="70816"/>
                </a:cubicBezTo>
                <a:cubicBezTo>
                  <a:pt x="36005" y="70518"/>
                  <a:pt x="35886" y="70185"/>
                  <a:pt x="35755" y="69923"/>
                </a:cubicBezTo>
                <a:cubicBezTo>
                  <a:pt x="35517" y="69447"/>
                  <a:pt x="35279" y="68994"/>
                  <a:pt x="35041" y="68506"/>
                </a:cubicBezTo>
                <a:cubicBezTo>
                  <a:pt x="34707" y="67851"/>
                  <a:pt x="34386" y="67220"/>
                  <a:pt x="34040" y="66565"/>
                </a:cubicBezTo>
                <a:close/>
                <a:moveTo>
                  <a:pt x="49947" y="69673"/>
                </a:moveTo>
                <a:lnTo>
                  <a:pt x="49947" y="69673"/>
                </a:lnTo>
                <a:cubicBezTo>
                  <a:pt x="49804" y="70090"/>
                  <a:pt x="49650" y="70506"/>
                  <a:pt x="49495" y="70923"/>
                </a:cubicBezTo>
                <a:cubicBezTo>
                  <a:pt x="49459" y="71018"/>
                  <a:pt x="49459" y="71102"/>
                  <a:pt x="49507" y="71173"/>
                </a:cubicBezTo>
                <a:cubicBezTo>
                  <a:pt x="49459" y="71292"/>
                  <a:pt x="49411" y="71435"/>
                  <a:pt x="49376" y="71554"/>
                </a:cubicBezTo>
                <a:cubicBezTo>
                  <a:pt x="49316" y="71495"/>
                  <a:pt x="49257" y="71411"/>
                  <a:pt x="49197" y="71352"/>
                </a:cubicBezTo>
                <a:cubicBezTo>
                  <a:pt x="49435" y="70792"/>
                  <a:pt x="49685" y="70221"/>
                  <a:pt x="49947" y="69673"/>
                </a:cubicBezTo>
                <a:close/>
                <a:moveTo>
                  <a:pt x="36148" y="67542"/>
                </a:moveTo>
                <a:cubicBezTo>
                  <a:pt x="36541" y="67708"/>
                  <a:pt x="36910" y="67875"/>
                  <a:pt x="37267" y="68042"/>
                </a:cubicBezTo>
                <a:cubicBezTo>
                  <a:pt x="37767" y="69292"/>
                  <a:pt x="38291" y="70661"/>
                  <a:pt x="38970" y="71887"/>
                </a:cubicBezTo>
                <a:cubicBezTo>
                  <a:pt x="38636" y="71745"/>
                  <a:pt x="38327" y="71626"/>
                  <a:pt x="38041" y="71506"/>
                </a:cubicBezTo>
                <a:cubicBezTo>
                  <a:pt x="37767" y="71054"/>
                  <a:pt x="37469" y="70625"/>
                  <a:pt x="37219" y="70161"/>
                </a:cubicBezTo>
                <a:cubicBezTo>
                  <a:pt x="36791" y="69316"/>
                  <a:pt x="36446" y="68435"/>
                  <a:pt x="36148" y="67542"/>
                </a:cubicBezTo>
                <a:close/>
                <a:moveTo>
                  <a:pt x="46173" y="72054"/>
                </a:moveTo>
                <a:lnTo>
                  <a:pt x="46173" y="72054"/>
                </a:lnTo>
                <a:cubicBezTo>
                  <a:pt x="46280" y="72102"/>
                  <a:pt x="46375" y="72161"/>
                  <a:pt x="46494" y="72209"/>
                </a:cubicBezTo>
                <a:cubicBezTo>
                  <a:pt x="46411" y="72233"/>
                  <a:pt x="46352" y="72280"/>
                  <a:pt x="46292" y="72316"/>
                </a:cubicBezTo>
                <a:cubicBezTo>
                  <a:pt x="46244" y="72233"/>
                  <a:pt x="46197" y="72138"/>
                  <a:pt x="46173" y="72054"/>
                </a:cubicBezTo>
                <a:close/>
                <a:moveTo>
                  <a:pt x="37970" y="68351"/>
                </a:moveTo>
                <a:lnTo>
                  <a:pt x="37970" y="68351"/>
                </a:lnTo>
                <a:cubicBezTo>
                  <a:pt x="38434" y="68554"/>
                  <a:pt x="38874" y="68768"/>
                  <a:pt x="39339" y="68970"/>
                </a:cubicBezTo>
                <a:cubicBezTo>
                  <a:pt x="39708" y="70018"/>
                  <a:pt x="40125" y="71042"/>
                  <a:pt x="40625" y="72042"/>
                </a:cubicBezTo>
                <a:cubicBezTo>
                  <a:pt x="40720" y="72268"/>
                  <a:pt x="40827" y="72483"/>
                  <a:pt x="40946" y="72721"/>
                </a:cubicBezTo>
                <a:cubicBezTo>
                  <a:pt x="40684" y="72614"/>
                  <a:pt x="40410" y="72507"/>
                  <a:pt x="40125" y="72388"/>
                </a:cubicBezTo>
                <a:cubicBezTo>
                  <a:pt x="39767" y="71768"/>
                  <a:pt x="39374" y="71173"/>
                  <a:pt x="39041" y="70566"/>
                </a:cubicBezTo>
                <a:cubicBezTo>
                  <a:pt x="38660" y="69840"/>
                  <a:pt x="38315" y="69090"/>
                  <a:pt x="37970" y="68351"/>
                </a:cubicBezTo>
                <a:close/>
                <a:moveTo>
                  <a:pt x="48721" y="72530"/>
                </a:moveTo>
                <a:cubicBezTo>
                  <a:pt x="48792" y="72590"/>
                  <a:pt x="48864" y="72649"/>
                  <a:pt x="48923" y="72709"/>
                </a:cubicBezTo>
                <a:cubicBezTo>
                  <a:pt x="48876" y="72780"/>
                  <a:pt x="48852" y="72876"/>
                  <a:pt x="48864" y="72947"/>
                </a:cubicBezTo>
                <a:lnTo>
                  <a:pt x="48864" y="72995"/>
                </a:lnTo>
                <a:cubicBezTo>
                  <a:pt x="48733" y="73007"/>
                  <a:pt x="48602" y="73019"/>
                  <a:pt x="48495" y="73054"/>
                </a:cubicBezTo>
                <a:cubicBezTo>
                  <a:pt x="48483" y="72995"/>
                  <a:pt x="48459" y="72947"/>
                  <a:pt x="48435" y="72900"/>
                </a:cubicBezTo>
                <a:cubicBezTo>
                  <a:pt x="48518" y="72888"/>
                  <a:pt x="48602" y="72828"/>
                  <a:pt x="48626" y="72721"/>
                </a:cubicBezTo>
                <a:cubicBezTo>
                  <a:pt x="48673" y="72649"/>
                  <a:pt x="48697" y="72590"/>
                  <a:pt x="48721" y="72530"/>
                </a:cubicBezTo>
                <a:close/>
                <a:moveTo>
                  <a:pt x="43649" y="70911"/>
                </a:moveTo>
                <a:cubicBezTo>
                  <a:pt x="44220" y="71173"/>
                  <a:pt x="44792" y="71423"/>
                  <a:pt x="45351" y="71685"/>
                </a:cubicBezTo>
                <a:cubicBezTo>
                  <a:pt x="45470" y="72007"/>
                  <a:pt x="45601" y="72352"/>
                  <a:pt x="45720" y="72697"/>
                </a:cubicBezTo>
                <a:cubicBezTo>
                  <a:pt x="45447" y="72888"/>
                  <a:pt x="45173" y="73066"/>
                  <a:pt x="44887" y="73197"/>
                </a:cubicBezTo>
                <a:cubicBezTo>
                  <a:pt x="44768" y="73007"/>
                  <a:pt x="44649" y="72816"/>
                  <a:pt x="44542" y="72638"/>
                </a:cubicBezTo>
                <a:cubicBezTo>
                  <a:pt x="44232" y="72066"/>
                  <a:pt x="43935" y="71483"/>
                  <a:pt x="43649" y="70911"/>
                </a:cubicBezTo>
                <a:close/>
                <a:moveTo>
                  <a:pt x="39982" y="69244"/>
                </a:moveTo>
                <a:lnTo>
                  <a:pt x="39982" y="69244"/>
                </a:lnTo>
                <a:cubicBezTo>
                  <a:pt x="40386" y="69435"/>
                  <a:pt x="40756" y="69613"/>
                  <a:pt x="41137" y="69780"/>
                </a:cubicBezTo>
                <a:cubicBezTo>
                  <a:pt x="41518" y="70673"/>
                  <a:pt x="41887" y="71554"/>
                  <a:pt x="42268" y="72423"/>
                </a:cubicBezTo>
                <a:cubicBezTo>
                  <a:pt x="42387" y="72709"/>
                  <a:pt x="42530" y="73007"/>
                  <a:pt x="42649" y="73292"/>
                </a:cubicBezTo>
                <a:cubicBezTo>
                  <a:pt x="42411" y="73233"/>
                  <a:pt x="42172" y="73161"/>
                  <a:pt x="41910" y="73078"/>
                </a:cubicBezTo>
                <a:cubicBezTo>
                  <a:pt x="41637" y="72590"/>
                  <a:pt x="41303" y="72114"/>
                  <a:pt x="41053" y="71637"/>
                </a:cubicBezTo>
                <a:cubicBezTo>
                  <a:pt x="40648" y="70864"/>
                  <a:pt x="40303" y="70054"/>
                  <a:pt x="39982" y="69244"/>
                </a:cubicBezTo>
                <a:close/>
                <a:moveTo>
                  <a:pt x="41839" y="70102"/>
                </a:moveTo>
                <a:lnTo>
                  <a:pt x="41839" y="70102"/>
                </a:lnTo>
                <a:cubicBezTo>
                  <a:pt x="42315" y="70316"/>
                  <a:pt x="42792" y="70530"/>
                  <a:pt x="43268" y="70744"/>
                </a:cubicBezTo>
                <a:cubicBezTo>
                  <a:pt x="43184" y="70804"/>
                  <a:pt x="43101" y="70923"/>
                  <a:pt x="43161" y="71054"/>
                </a:cubicBezTo>
                <a:cubicBezTo>
                  <a:pt x="43446" y="71697"/>
                  <a:pt x="43756" y="72340"/>
                  <a:pt x="44089" y="72971"/>
                </a:cubicBezTo>
                <a:lnTo>
                  <a:pt x="44316" y="73423"/>
                </a:lnTo>
                <a:cubicBezTo>
                  <a:pt x="44208" y="73459"/>
                  <a:pt x="44089" y="73471"/>
                  <a:pt x="43970" y="73483"/>
                </a:cubicBezTo>
                <a:cubicBezTo>
                  <a:pt x="43929" y="73486"/>
                  <a:pt x="43885" y="73487"/>
                  <a:pt x="43841" y="73487"/>
                </a:cubicBezTo>
                <a:cubicBezTo>
                  <a:pt x="43709" y="73487"/>
                  <a:pt x="43568" y="73474"/>
                  <a:pt x="43434" y="73447"/>
                </a:cubicBezTo>
                <a:cubicBezTo>
                  <a:pt x="43196" y="72971"/>
                  <a:pt x="42934" y="72519"/>
                  <a:pt x="42720" y="72054"/>
                </a:cubicBezTo>
                <a:cubicBezTo>
                  <a:pt x="42422" y="71411"/>
                  <a:pt x="42125" y="70756"/>
                  <a:pt x="41839" y="70102"/>
                </a:cubicBezTo>
                <a:close/>
                <a:moveTo>
                  <a:pt x="44697" y="74495"/>
                </a:moveTo>
                <a:cubicBezTo>
                  <a:pt x="44792" y="74495"/>
                  <a:pt x="44887" y="74507"/>
                  <a:pt x="44982" y="74507"/>
                </a:cubicBezTo>
                <a:cubicBezTo>
                  <a:pt x="45006" y="74554"/>
                  <a:pt x="45042" y="74602"/>
                  <a:pt x="45089" y="74626"/>
                </a:cubicBezTo>
                <a:cubicBezTo>
                  <a:pt x="44947" y="74590"/>
                  <a:pt x="44816" y="74543"/>
                  <a:pt x="44697" y="74495"/>
                </a:cubicBezTo>
                <a:close/>
                <a:moveTo>
                  <a:pt x="45709" y="74424"/>
                </a:moveTo>
                <a:cubicBezTo>
                  <a:pt x="45613" y="74531"/>
                  <a:pt x="45518" y="74650"/>
                  <a:pt x="45423" y="74745"/>
                </a:cubicBezTo>
                <a:cubicBezTo>
                  <a:pt x="45399" y="74733"/>
                  <a:pt x="45363" y="74733"/>
                  <a:pt x="45351" y="74721"/>
                </a:cubicBezTo>
                <a:cubicBezTo>
                  <a:pt x="45470" y="74685"/>
                  <a:pt x="45542" y="74590"/>
                  <a:pt x="45530" y="74447"/>
                </a:cubicBezTo>
                <a:cubicBezTo>
                  <a:pt x="45578" y="74447"/>
                  <a:pt x="45625" y="74447"/>
                  <a:pt x="45685" y="74435"/>
                </a:cubicBezTo>
                <a:cubicBezTo>
                  <a:pt x="45697" y="74435"/>
                  <a:pt x="45697" y="74424"/>
                  <a:pt x="45709" y="74424"/>
                </a:cubicBezTo>
                <a:close/>
                <a:moveTo>
                  <a:pt x="45875" y="77329"/>
                </a:moveTo>
                <a:cubicBezTo>
                  <a:pt x="45899" y="77329"/>
                  <a:pt x="45923" y="77341"/>
                  <a:pt x="45935" y="77341"/>
                </a:cubicBezTo>
                <a:cubicBezTo>
                  <a:pt x="45935" y="77341"/>
                  <a:pt x="45911" y="77341"/>
                  <a:pt x="45911" y="77352"/>
                </a:cubicBezTo>
                <a:cubicBezTo>
                  <a:pt x="45899" y="77341"/>
                  <a:pt x="45887" y="77329"/>
                  <a:pt x="45875" y="77329"/>
                </a:cubicBezTo>
                <a:close/>
                <a:moveTo>
                  <a:pt x="52209" y="75436"/>
                </a:moveTo>
                <a:lnTo>
                  <a:pt x="52209" y="75436"/>
                </a:lnTo>
                <a:cubicBezTo>
                  <a:pt x="52959" y="75638"/>
                  <a:pt x="53698" y="75852"/>
                  <a:pt x="54436" y="76055"/>
                </a:cubicBezTo>
                <a:cubicBezTo>
                  <a:pt x="54019" y="76555"/>
                  <a:pt x="53602" y="77043"/>
                  <a:pt x="53186" y="77543"/>
                </a:cubicBezTo>
                <a:cubicBezTo>
                  <a:pt x="52805" y="76948"/>
                  <a:pt x="52543" y="76138"/>
                  <a:pt x="52209" y="75436"/>
                </a:cubicBezTo>
                <a:close/>
                <a:moveTo>
                  <a:pt x="51114" y="77293"/>
                </a:moveTo>
                <a:cubicBezTo>
                  <a:pt x="51138" y="77424"/>
                  <a:pt x="51174" y="77531"/>
                  <a:pt x="51233" y="77602"/>
                </a:cubicBezTo>
                <a:cubicBezTo>
                  <a:pt x="51245" y="77626"/>
                  <a:pt x="51257" y="77650"/>
                  <a:pt x="51281" y="77662"/>
                </a:cubicBezTo>
                <a:cubicBezTo>
                  <a:pt x="51257" y="77698"/>
                  <a:pt x="51245" y="77710"/>
                  <a:pt x="51245" y="77722"/>
                </a:cubicBezTo>
                <a:cubicBezTo>
                  <a:pt x="51197" y="77710"/>
                  <a:pt x="51162" y="77686"/>
                  <a:pt x="51114" y="77650"/>
                </a:cubicBezTo>
                <a:cubicBezTo>
                  <a:pt x="51066" y="77626"/>
                  <a:pt x="51019" y="77626"/>
                  <a:pt x="50983" y="77626"/>
                </a:cubicBezTo>
                <a:cubicBezTo>
                  <a:pt x="51019" y="77519"/>
                  <a:pt x="51066" y="77400"/>
                  <a:pt x="51114" y="77293"/>
                </a:cubicBezTo>
                <a:close/>
                <a:moveTo>
                  <a:pt x="42911" y="78103"/>
                </a:moveTo>
                <a:cubicBezTo>
                  <a:pt x="42970" y="78114"/>
                  <a:pt x="43030" y="78126"/>
                  <a:pt x="43089" y="78162"/>
                </a:cubicBezTo>
                <a:cubicBezTo>
                  <a:pt x="43101" y="78186"/>
                  <a:pt x="43101" y="78198"/>
                  <a:pt x="43125" y="78234"/>
                </a:cubicBezTo>
                <a:cubicBezTo>
                  <a:pt x="43042" y="78186"/>
                  <a:pt x="42982" y="78138"/>
                  <a:pt x="42911" y="78103"/>
                </a:cubicBezTo>
                <a:close/>
                <a:moveTo>
                  <a:pt x="72010" y="22187"/>
                </a:moveTo>
                <a:cubicBezTo>
                  <a:pt x="75066" y="22187"/>
                  <a:pt x="77836" y="23861"/>
                  <a:pt x="80558" y="25096"/>
                </a:cubicBezTo>
                <a:cubicBezTo>
                  <a:pt x="83332" y="26346"/>
                  <a:pt x="86142" y="27513"/>
                  <a:pt x="89047" y="28394"/>
                </a:cubicBezTo>
                <a:cubicBezTo>
                  <a:pt x="90881" y="28942"/>
                  <a:pt x="92714" y="29382"/>
                  <a:pt x="94572" y="29680"/>
                </a:cubicBezTo>
                <a:lnTo>
                  <a:pt x="92202" y="29644"/>
                </a:lnTo>
                <a:cubicBezTo>
                  <a:pt x="91941" y="29644"/>
                  <a:pt x="91905" y="30013"/>
                  <a:pt x="92179" y="30061"/>
                </a:cubicBezTo>
                <a:cubicBezTo>
                  <a:pt x="95241" y="30590"/>
                  <a:pt x="98476" y="30800"/>
                  <a:pt x="101711" y="30800"/>
                </a:cubicBezTo>
                <a:cubicBezTo>
                  <a:pt x="104298" y="30800"/>
                  <a:pt x="106886" y="30665"/>
                  <a:pt x="109383" y="30454"/>
                </a:cubicBezTo>
                <a:lnTo>
                  <a:pt x="109383" y="30454"/>
                </a:lnTo>
                <a:cubicBezTo>
                  <a:pt x="101525" y="45218"/>
                  <a:pt x="95774" y="61493"/>
                  <a:pt x="90583" y="77305"/>
                </a:cubicBezTo>
                <a:cubicBezTo>
                  <a:pt x="90548" y="77400"/>
                  <a:pt x="90571" y="77460"/>
                  <a:pt x="90595" y="77531"/>
                </a:cubicBezTo>
                <a:cubicBezTo>
                  <a:pt x="89559" y="78186"/>
                  <a:pt x="87071" y="78484"/>
                  <a:pt x="86202" y="78531"/>
                </a:cubicBezTo>
                <a:cubicBezTo>
                  <a:pt x="86042" y="78540"/>
                  <a:pt x="85880" y="78544"/>
                  <a:pt x="85718" y="78544"/>
                </a:cubicBezTo>
                <a:cubicBezTo>
                  <a:pt x="85021" y="78544"/>
                  <a:pt x="84304" y="78472"/>
                  <a:pt x="83618" y="78424"/>
                </a:cubicBezTo>
                <a:cubicBezTo>
                  <a:pt x="81665" y="78305"/>
                  <a:pt x="79737" y="78055"/>
                  <a:pt x="77808" y="77698"/>
                </a:cubicBezTo>
                <a:cubicBezTo>
                  <a:pt x="73795" y="76936"/>
                  <a:pt x="69997" y="75638"/>
                  <a:pt x="66247" y="74019"/>
                </a:cubicBezTo>
                <a:cubicBezTo>
                  <a:pt x="63392" y="72785"/>
                  <a:pt x="60782" y="72408"/>
                  <a:pt x="58148" y="72408"/>
                </a:cubicBezTo>
                <a:cubicBezTo>
                  <a:pt x="55599" y="72408"/>
                  <a:pt x="53026" y="72761"/>
                  <a:pt x="50185" y="73030"/>
                </a:cubicBezTo>
                <a:cubicBezTo>
                  <a:pt x="50209" y="72995"/>
                  <a:pt x="50221" y="72935"/>
                  <a:pt x="50221" y="72876"/>
                </a:cubicBezTo>
                <a:cubicBezTo>
                  <a:pt x="50340" y="72757"/>
                  <a:pt x="50400" y="72554"/>
                  <a:pt x="50245" y="72411"/>
                </a:cubicBezTo>
                <a:lnTo>
                  <a:pt x="50245" y="72411"/>
                </a:lnTo>
                <a:cubicBezTo>
                  <a:pt x="50275" y="72421"/>
                  <a:pt x="50304" y="72425"/>
                  <a:pt x="50331" y="72425"/>
                </a:cubicBezTo>
                <a:cubicBezTo>
                  <a:pt x="50608" y="72425"/>
                  <a:pt x="50738" y="71973"/>
                  <a:pt x="50423" y="71876"/>
                </a:cubicBezTo>
                <a:lnTo>
                  <a:pt x="50162" y="71780"/>
                </a:lnTo>
                <a:cubicBezTo>
                  <a:pt x="50114" y="71768"/>
                  <a:pt x="50090" y="71768"/>
                  <a:pt x="50054" y="71768"/>
                </a:cubicBezTo>
                <a:cubicBezTo>
                  <a:pt x="50781" y="69732"/>
                  <a:pt x="51495" y="67696"/>
                  <a:pt x="52197" y="65637"/>
                </a:cubicBezTo>
                <a:cubicBezTo>
                  <a:pt x="52237" y="65655"/>
                  <a:pt x="52280" y="65664"/>
                  <a:pt x="52323" y="65664"/>
                </a:cubicBezTo>
                <a:cubicBezTo>
                  <a:pt x="52448" y="65664"/>
                  <a:pt x="52567" y="65588"/>
                  <a:pt x="52567" y="65446"/>
                </a:cubicBezTo>
                <a:cubicBezTo>
                  <a:pt x="52567" y="65160"/>
                  <a:pt x="52567" y="64899"/>
                  <a:pt x="52543" y="64613"/>
                </a:cubicBezTo>
                <a:lnTo>
                  <a:pt x="52948" y="63410"/>
                </a:lnTo>
                <a:lnTo>
                  <a:pt x="52948" y="63410"/>
                </a:lnTo>
                <a:cubicBezTo>
                  <a:pt x="52948" y="63482"/>
                  <a:pt x="52924" y="63541"/>
                  <a:pt x="52924" y="63613"/>
                </a:cubicBezTo>
                <a:cubicBezTo>
                  <a:pt x="52917" y="63724"/>
                  <a:pt x="53003" y="63786"/>
                  <a:pt x="53092" y="63786"/>
                </a:cubicBezTo>
                <a:cubicBezTo>
                  <a:pt x="53156" y="63786"/>
                  <a:pt x="53222" y="63754"/>
                  <a:pt x="53257" y="63684"/>
                </a:cubicBezTo>
                <a:cubicBezTo>
                  <a:pt x="53436" y="63267"/>
                  <a:pt x="53531" y="62851"/>
                  <a:pt x="53579" y="62410"/>
                </a:cubicBezTo>
                <a:cubicBezTo>
                  <a:pt x="54126" y="61648"/>
                  <a:pt x="54710" y="60910"/>
                  <a:pt x="55365" y="60196"/>
                </a:cubicBezTo>
                <a:cubicBezTo>
                  <a:pt x="55420" y="60122"/>
                  <a:pt x="55353" y="60026"/>
                  <a:pt x="55282" y="60026"/>
                </a:cubicBezTo>
                <a:cubicBezTo>
                  <a:pt x="55261" y="60026"/>
                  <a:pt x="55240" y="60034"/>
                  <a:pt x="55222" y="60053"/>
                </a:cubicBezTo>
                <a:cubicBezTo>
                  <a:pt x="54662" y="60624"/>
                  <a:pt x="54114" y="61208"/>
                  <a:pt x="53614" y="61815"/>
                </a:cubicBezTo>
                <a:cubicBezTo>
                  <a:pt x="53614" y="61529"/>
                  <a:pt x="53579" y="61243"/>
                  <a:pt x="53531" y="60946"/>
                </a:cubicBezTo>
                <a:cubicBezTo>
                  <a:pt x="53531" y="60934"/>
                  <a:pt x="53555" y="60922"/>
                  <a:pt x="53555" y="60922"/>
                </a:cubicBezTo>
                <a:cubicBezTo>
                  <a:pt x="54400" y="59541"/>
                  <a:pt x="55293" y="58374"/>
                  <a:pt x="56734" y="57410"/>
                </a:cubicBezTo>
                <a:cubicBezTo>
                  <a:pt x="56794" y="57370"/>
                  <a:pt x="56745" y="57279"/>
                  <a:pt x="56685" y="57279"/>
                </a:cubicBezTo>
                <a:cubicBezTo>
                  <a:pt x="56674" y="57279"/>
                  <a:pt x="56662" y="57283"/>
                  <a:pt x="56650" y="57290"/>
                </a:cubicBezTo>
                <a:cubicBezTo>
                  <a:pt x="55793" y="57826"/>
                  <a:pt x="54948" y="58505"/>
                  <a:pt x="54245" y="59315"/>
                </a:cubicBezTo>
                <a:cubicBezTo>
                  <a:pt x="54662" y="58386"/>
                  <a:pt x="55103" y="57469"/>
                  <a:pt x="55579" y="56564"/>
                </a:cubicBezTo>
                <a:cubicBezTo>
                  <a:pt x="56948" y="55016"/>
                  <a:pt x="58567" y="53826"/>
                  <a:pt x="60734" y="53195"/>
                </a:cubicBezTo>
                <a:cubicBezTo>
                  <a:pt x="60866" y="53173"/>
                  <a:pt x="60836" y="52988"/>
                  <a:pt x="60727" y="52988"/>
                </a:cubicBezTo>
                <a:cubicBezTo>
                  <a:pt x="60718" y="52988"/>
                  <a:pt x="60709" y="52990"/>
                  <a:pt x="60699" y="52992"/>
                </a:cubicBezTo>
                <a:cubicBezTo>
                  <a:pt x="58698" y="53480"/>
                  <a:pt x="56686" y="54564"/>
                  <a:pt x="55257" y="56124"/>
                </a:cubicBezTo>
                <a:lnTo>
                  <a:pt x="55841" y="54612"/>
                </a:lnTo>
                <a:cubicBezTo>
                  <a:pt x="56531" y="53921"/>
                  <a:pt x="57210" y="53242"/>
                  <a:pt x="57912" y="52576"/>
                </a:cubicBezTo>
                <a:cubicBezTo>
                  <a:pt x="57930" y="52549"/>
                  <a:pt x="57915" y="52510"/>
                  <a:pt x="57892" y="52510"/>
                </a:cubicBezTo>
                <a:cubicBezTo>
                  <a:pt x="57884" y="52510"/>
                  <a:pt x="57874" y="52515"/>
                  <a:pt x="57865" y="52528"/>
                </a:cubicBezTo>
                <a:cubicBezTo>
                  <a:pt x="57210" y="53195"/>
                  <a:pt x="56543" y="53850"/>
                  <a:pt x="55888" y="54516"/>
                </a:cubicBezTo>
                <a:cubicBezTo>
                  <a:pt x="58174" y="48468"/>
                  <a:pt x="60615" y="42467"/>
                  <a:pt x="63032" y="36466"/>
                </a:cubicBezTo>
                <a:cubicBezTo>
                  <a:pt x="63044" y="36466"/>
                  <a:pt x="63056" y="36466"/>
                  <a:pt x="63080" y="36455"/>
                </a:cubicBezTo>
                <a:cubicBezTo>
                  <a:pt x="63937" y="35740"/>
                  <a:pt x="64663" y="34835"/>
                  <a:pt x="65306" y="33907"/>
                </a:cubicBezTo>
                <a:cubicBezTo>
                  <a:pt x="65351" y="33844"/>
                  <a:pt x="65288" y="33774"/>
                  <a:pt x="65229" y="33774"/>
                </a:cubicBezTo>
                <a:cubicBezTo>
                  <a:pt x="65209" y="33774"/>
                  <a:pt x="65190" y="33782"/>
                  <a:pt x="65175" y="33799"/>
                </a:cubicBezTo>
                <a:cubicBezTo>
                  <a:pt x="64580" y="34561"/>
                  <a:pt x="63925" y="35228"/>
                  <a:pt x="63258" y="35907"/>
                </a:cubicBezTo>
                <a:cubicBezTo>
                  <a:pt x="63461" y="35371"/>
                  <a:pt x="63687" y="34835"/>
                  <a:pt x="63889" y="34311"/>
                </a:cubicBezTo>
                <a:cubicBezTo>
                  <a:pt x="65235" y="32609"/>
                  <a:pt x="66616" y="31025"/>
                  <a:pt x="68283" y="29573"/>
                </a:cubicBezTo>
                <a:cubicBezTo>
                  <a:pt x="68360" y="29515"/>
                  <a:pt x="68297" y="29410"/>
                  <a:pt x="68219" y="29410"/>
                </a:cubicBezTo>
                <a:cubicBezTo>
                  <a:pt x="68201" y="29410"/>
                  <a:pt x="68182" y="29416"/>
                  <a:pt x="68164" y="29430"/>
                </a:cubicBezTo>
                <a:cubicBezTo>
                  <a:pt x="66866" y="30442"/>
                  <a:pt x="65604" y="31561"/>
                  <a:pt x="64509" y="32787"/>
                </a:cubicBezTo>
                <a:cubicBezTo>
                  <a:pt x="64580" y="32609"/>
                  <a:pt x="64651" y="32418"/>
                  <a:pt x="64723" y="32240"/>
                </a:cubicBezTo>
                <a:cubicBezTo>
                  <a:pt x="65318" y="31597"/>
                  <a:pt x="65902" y="30942"/>
                  <a:pt x="66545" y="30335"/>
                </a:cubicBezTo>
                <a:cubicBezTo>
                  <a:pt x="67509" y="29418"/>
                  <a:pt x="68569" y="28585"/>
                  <a:pt x="69569" y="27692"/>
                </a:cubicBezTo>
                <a:cubicBezTo>
                  <a:pt x="69648" y="27612"/>
                  <a:pt x="69595" y="27458"/>
                  <a:pt x="69492" y="27458"/>
                </a:cubicBezTo>
                <a:cubicBezTo>
                  <a:pt x="69472" y="27458"/>
                  <a:pt x="69449" y="27464"/>
                  <a:pt x="69426" y="27477"/>
                </a:cubicBezTo>
                <a:cubicBezTo>
                  <a:pt x="68033" y="28299"/>
                  <a:pt x="66604" y="29394"/>
                  <a:pt x="65378" y="30632"/>
                </a:cubicBezTo>
                <a:cubicBezTo>
                  <a:pt x="65521" y="30311"/>
                  <a:pt x="65640" y="29978"/>
                  <a:pt x="65771" y="29656"/>
                </a:cubicBezTo>
                <a:cubicBezTo>
                  <a:pt x="66080" y="29263"/>
                  <a:pt x="66414" y="28894"/>
                  <a:pt x="66783" y="28549"/>
                </a:cubicBezTo>
                <a:cubicBezTo>
                  <a:pt x="67640" y="27775"/>
                  <a:pt x="68604" y="27120"/>
                  <a:pt x="69569" y="26477"/>
                </a:cubicBezTo>
                <a:cubicBezTo>
                  <a:pt x="69673" y="26414"/>
                  <a:pt x="69594" y="26278"/>
                  <a:pt x="69493" y="26278"/>
                </a:cubicBezTo>
                <a:cubicBezTo>
                  <a:pt x="69479" y="26278"/>
                  <a:pt x="69464" y="26281"/>
                  <a:pt x="69450" y="26287"/>
                </a:cubicBezTo>
                <a:cubicBezTo>
                  <a:pt x="68450" y="26691"/>
                  <a:pt x="67330" y="27346"/>
                  <a:pt x="66354" y="28144"/>
                </a:cubicBezTo>
                <a:cubicBezTo>
                  <a:pt x="66485" y="27787"/>
                  <a:pt x="66640" y="27418"/>
                  <a:pt x="66771" y="27061"/>
                </a:cubicBezTo>
                <a:cubicBezTo>
                  <a:pt x="67021" y="26870"/>
                  <a:pt x="67259" y="26691"/>
                  <a:pt x="67449" y="26537"/>
                </a:cubicBezTo>
                <a:cubicBezTo>
                  <a:pt x="68450" y="25787"/>
                  <a:pt x="69521" y="25132"/>
                  <a:pt x="70640" y="24572"/>
                </a:cubicBezTo>
                <a:cubicBezTo>
                  <a:pt x="70815" y="24490"/>
                  <a:pt x="70732" y="24230"/>
                  <a:pt x="70568" y="24230"/>
                </a:cubicBezTo>
                <a:cubicBezTo>
                  <a:pt x="70542" y="24230"/>
                  <a:pt x="70515" y="24236"/>
                  <a:pt x="70485" y="24251"/>
                </a:cubicBezTo>
                <a:cubicBezTo>
                  <a:pt x="69271" y="24834"/>
                  <a:pt x="68104" y="25525"/>
                  <a:pt x="67033" y="26346"/>
                </a:cubicBezTo>
                <a:cubicBezTo>
                  <a:pt x="67437" y="25310"/>
                  <a:pt x="67830" y="24263"/>
                  <a:pt x="68211" y="23227"/>
                </a:cubicBezTo>
                <a:cubicBezTo>
                  <a:pt x="68223" y="23227"/>
                  <a:pt x="68247" y="23203"/>
                  <a:pt x="68247" y="23203"/>
                </a:cubicBezTo>
                <a:cubicBezTo>
                  <a:pt x="68390" y="23548"/>
                  <a:pt x="68604" y="23917"/>
                  <a:pt x="68819" y="23977"/>
                </a:cubicBezTo>
                <a:cubicBezTo>
                  <a:pt x="68676" y="24144"/>
                  <a:pt x="68509" y="24298"/>
                  <a:pt x="68378" y="24489"/>
                </a:cubicBezTo>
                <a:cubicBezTo>
                  <a:pt x="68323" y="24554"/>
                  <a:pt x="68397" y="24662"/>
                  <a:pt x="68466" y="24662"/>
                </a:cubicBezTo>
                <a:cubicBezTo>
                  <a:pt x="68486" y="24662"/>
                  <a:pt x="68505" y="24653"/>
                  <a:pt x="68521" y="24632"/>
                </a:cubicBezTo>
                <a:cubicBezTo>
                  <a:pt x="69271" y="23846"/>
                  <a:pt x="70188" y="23239"/>
                  <a:pt x="71236" y="22941"/>
                </a:cubicBezTo>
                <a:cubicBezTo>
                  <a:pt x="71392" y="22896"/>
                  <a:pt x="71370" y="22664"/>
                  <a:pt x="71220" y="22664"/>
                </a:cubicBezTo>
                <a:cubicBezTo>
                  <a:pt x="71210" y="22664"/>
                  <a:pt x="71199" y="22665"/>
                  <a:pt x="71188" y="22667"/>
                </a:cubicBezTo>
                <a:cubicBezTo>
                  <a:pt x="70474" y="22846"/>
                  <a:pt x="69819" y="23167"/>
                  <a:pt x="69271" y="23608"/>
                </a:cubicBezTo>
                <a:cubicBezTo>
                  <a:pt x="69295" y="23536"/>
                  <a:pt x="69295" y="23441"/>
                  <a:pt x="69235" y="23370"/>
                </a:cubicBezTo>
                <a:cubicBezTo>
                  <a:pt x="69223" y="23346"/>
                  <a:pt x="69200" y="23310"/>
                  <a:pt x="69176" y="23286"/>
                </a:cubicBezTo>
                <a:cubicBezTo>
                  <a:pt x="69134" y="23228"/>
                  <a:pt x="69078" y="23203"/>
                  <a:pt x="69022" y="23203"/>
                </a:cubicBezTo>
                <a:cubicBezTo>
                  <a:pt x="68916" y="23203"/>
                  <a:pt x="68810" y="23289"/>
                  <a:pt x="68795" y="23405"/>
                </a:cubicBezTo>
                <a:cubicBezTo>
                  <a:pt x="68807" y="23298"/>
                  <a:pt x="68807" y="23191"/>
                  <a:pt x="68795" y="23072"/>
                </a:cubicBezTo>
                <a:lnTo>
                  <a:pt x="68795" y="23072"/>
                </a:lnTo>
                <a:cubicBezTo>
                  <a:pt x="68806" y="23074"/>
                  <a:pt x="68817" y="23075"/>
                  <a:pt x="68829" y="23075"/>
                </a:cubicBezTo>
                <a:cubicBezTo>
                  <a:pt x="68893" y="23075"/>
                  <a:pt x="68961" y="23045"/>
                  <a:pt x="68961" y="22965"/>
                </a:cubicBezTo>
                <a:lnTo>
                  <a:pt x="68961" y="22893"/>
                </a:lnTo>
                <a:cubicBezTo>
                  <a:pt x="69521" y="22620"/>
                  <a:pt x="70164" y="22405"/>
                  <a:pt x="70819" y="22274"/>
                </a:cubicBezTo>
                <a:cubicBezTo>
                  <a:pt x="71221" y="22215"/>
                  <a:pt x="71618" y="22187"/>
                  <a:pt x="72010" y="22187"/>
                </a:cubicBezTo>
                <a:close/>
                <a:moveTo>
                  <a:pt x="46649" y="78674"/>
                </a:moveTo>
                <a:cubicBezTo>
                  <a:pt x="46661" y="78698"/>
                  <a:pt x="46673" y="78710"/>
                  <a:pt x="46709" y="78710"/>
                </a:cubicBezTo>
                <a:cubicBezTo>
                  <a:pt x="46375" y="78769"/>
                  <a:pt x="46197" y="79150"/>
                  <a:pt x="46244" y="79484"/>
                </a:cubicBezTo>
                <a:cubicBezTo>
                  <a:pt x="46113" y="79424"/>
                  <a:pt x="45971" y="79365"/>
                  <a:pt x="45851" y="79293"/>
                </a:cubicBezTo>
                <a:cubicBezTo>
                  <a:pt x="46101" y="79210"/>
                  <a:pt x="46304" y="79019"/>
                  <a:pt x="46399" y="78781"/>
                </a:cubicBezTo>
                <a:cubicBezTo>
                  <a:pt x="46482" y="78734"/>
                  <a:pt x="46554" y="78710"/>
                  <a:pt x="46649" y="78674"/>
                </a:cubicBezTo>
                <a:close/>
                <a:moveTo>
                  <a:pt x="100299" y="75864"/>
                </a:moveTo>
                <a:cubicBezTo>
                  <a:pt x="100275" y="75971"/>
                  <a:pt x="100251" y="76055"/>
                  <a:pt x="100227" y="76162"/>
                </a:cubicBezTo>
                <a:cubicBezTo>
                  <a:pt x="99644" y="77329"/>
                  <a:pt x="99060" y="78484"/>
                  <a:pt x="98465" y="79650"/>
                </a:cubicBezTo>
                <a:cubicBezTo>
                  <a:pt x="98453" y="79662"/>
                  <a:pt x="98441" y="79674"/>
                  <a:pt x="98429" y="79674"/>
                </a:cubicBezTo>
                <a:cubicBezTo>
                  <a:pt x="99060" y="78412"/>
                  <a:pt x="99680" y="77150"/>
                  <a:pt x="100299" y="75864"/>
                </a:cubicBezTo>
                <a:close/>
                <a:moveTo>
                  <a:pt x="54388" y="79412"/>
                </a:moveTo>
                <a:lnTo>
                  <a:pt x="54960" y="79627"/>
                </a:lnTo>
                <a:cubicBezTo>
                  <a:pt x="54948" y="79662"/>
                  <a:pt x="54936" y="79686"/>
                  <a:pt x="54912" y="79710"/>
                </a:cubicBezTo>
                <a:cubicBezTo>
                  <a:pt x="54734" y="79603"/>
                  <a:pt x="54567" y="79496"/>
                  <a:pt x="54388" y="79412"/>
                </a:cubicBezTo>
                <a:close/>
                <a:moveTo>
                  <a:pt x="55210" y="79722"/>
                </a:moveTo>
                <a:cubicBezTo>
                  <a:pt x="55484" y="79829"/>
                  <a:pt x="55769" y="79948"/>
                  <a:pt x="56055" y="80043"/>
                </a:cubicBezTo>
                <a:cubicBezTo>
                  <a:pt x="55984" y="80139"/>
                  <a:pt x="55924" y="80198"/>
                  <a:pt x="55865" y="80269"/>
                </a:cubicBezTo>
                <a:cubicBezTo>
                  <a:pt x="55603" y="80127"/>
                  <a:pt x="55365" y="79972"/>
                  <a:pt x="55115" y="79829"/>
                </a:cubicBezTo>
                <a:cubicBezTo>
                  <a:pt x="55150" y="79793"/>
                  <a:pt x="55174" y="79769"/>
                  <a:pt x="55210" y="79722"/>
                </a:cubicBezTo>
                <a:close/>
                <a:moveTo>
                  <a:pt x="56412" y="80210"/>
                </a:moveTo>
                <a:cubicBezTo>
                  <a:pt x="56936" y="80424"/>
                  <a:pt x="57448" y="80627"/>
                  <a:pt x="57972" y="80817"/>
                </a:cubicBezTo>
                <a:cubicBezTo>
                  <a:pt x="57889" y="80901"/>
                  <a:pt x="57805" y="80984"/>
                  <a:pt x="57734" y="81079"/>
                </a:cubicBezTo>
                <a:cubicBezTo>
                  <a:pt x="57305" y="80924"/>
                  <a:pt x="56877" y="80793"/>
                  <a:pt x="56436" y="80627"/>
                </a:cubicBezTo>
                <a:cubicBezTo>
                  <a:pt x="56353" y="80567"/>
                  <a:pt x="56258" y="80508"/>
                  <a:pt x="56174" y="80460"/>
                </a:cubicBezTo>
                <a:cubicBezTo>
                  <a:pt x="56246" y="80377"/>
                  <a:pt x="56341" y="80281"/>
                  <a:pt x="56412" y="80210"/>
                </a:cubicBezTo>
                <a:close/>
                <a:moveTo>
                  <a:pt x="98251" y="80127"/>
                </a:moveTo>
                <a:lnTo>
                  <a:pt x="97536" y="81555"/>
                </a:lnTo>
                <a:cubicBezTo>
                  <a:pt x="97536" y="81555"/>
                  <a:pt x="97522" y="81555"/>
                  <a:pt x="97516" y="81561"/>
                </a:cubicBezTo>
                <a:lnTo>
                  <a:pt x="97516" y="81561"/>
                </a:lnTo>
                <a:cubicBezTo>
                  <a:pt x="97753" y="81075"/>
                  <a:pt x="97978" y="80613"/>
                  <a:pt x="98215" y="80139"/>
                </a:cubicBezTo>
                <a:cubicBezTo>
                  <a:pt x="98227" y="80139"/>
                  <a:pt x="98251" y="80127"/>
                  <a:pt x="98251" y="80127"/>
                </a:cubicBezTo>
                <a:close/>
                <a:moveTo>
                  <a:pt x="58377" y="80972"/>
                </a:moveTo>
                <a:cubicBezTo>
                  <a:pt x="58865" y="81162"/>
                  <a:pt x="59377" y="81353"/>
                  <a:pt x="59865" y="81532"/>
                </a:cubicBezTo>
                <a:cubicBezTo>
                  <a:pt x="59806" y="81591"/>
                  <a:pt x="59746" y="81639"/>
                  <a:pt x="59698" y="81698"/>
                </a:cubicBezTo>
                <a:cubicBezTo>
                  <a:pt x="59163" y="81532"/>
                  <a:pt x="58627" y="81353"/>
                  <a:pt x="58091" y="81198"/>
                </a:cubicBezTo>
                <a:cubicBezTo>
                  <a:pt x="58186" y="81115"/>
                  <a:pt x="58282" y="81055"/>
                  <a:pt x="58377" y="80972"/>
                </a:cubicBezTo>
                <a:close/>
                <a:moveTo>
                  <a:pt x="60282" y="81698"/>
                </a:moveTo>
                <a:cubicBezTo>
                  <a:pt x="60627" y="81829"/>
                  <a:pt x="60960" y="81948"/>
                  <a:pt x="61306" y="82091"/>
                </a:cubicBezTo>
                <a:cubicBezTo>
                  <a:pt x="61258" y="82115"/>
                  <a:pt x="61234" y="82151"/>
                  <a:pt x="61175" y="82174"/>
                </a:cubicBezTo>
                <a:cubicBezTo>
                  <a:pt x="60830" y="82055"/>
                  <a:pt x="60472" y="81936"/>
                  <a:pt x="60115" y="81829"/>
                </a:cubicBezTo>
                <a:cubicBezTo>
                  <a:pt x="60175" y="81793"/>
                  <a:pt x="60222" y="81746"/>
                  <a:pt x="60282" y="81698"/>
                </a:cubicBezTo>
                <a:close/>
                <a:moveTo>
                  <a:pt x="107621" y="35907"/>
                </a:moveTo>
                <a:cubicBezTo>
                  <a:pt x="108600" y="36460"/>
                  <a:pt x="109746" y="36823"/>
                  <a:pt x="110896" y="36823"/>
                </a:cubicBezTo>
                <a:cubicBezTo>
                  <a:pt x="111158" y="36823"/>
                  <a:pt x="111420" y="36804"/>
                  <a:pt x="111681" y="36764"/>
                </a:cubicBezTo>
                <a:lnTo>
                  <a:pt x="111681" y="36764"/>
                </a:lnTo>
                <a:cubicBezTo>
                  <a:pt x="104216" y="52064"/>
                  <a:pt x="97965" y="68018"/>
                  <a:pt x="91048" y="83579"/>
                </a:cubicBezTo>
                <a:lnTo>
                  <a:pt x="91048" y="83591"/>
                </a:lnTo>
                <a:cubicBezTo>
                  <a:pt x="83844" y="80936"/>
                  <a:pt x="76200" y="79234"/>
                  <a:pt x="68819" y="77174"/>
                </a:cubicBezTo>
                <a:cubicBezTo>
                  <a:pt x="63723" y="75745"/>
                  <a:pt x="58567" y="74102"/>
                  <a:pt x="53269" y="73554"/>
                </a:cubicBezTo>
                <a:cubicBezTo>
                  <a:pt x="55155" y="73323"/>
                  <a:pt x="57037" y="73030"/>
                  <a:pt x="58922" y="73030"/>
                </a:cubicBezTo>
                <a:cubicBezTo>
                  <a:pt x="60143" y="73030"/>
                  <a:pt x="61366" y="73153"/>
                  <a:pt x="62592" y="73495"/>
                </a:cubicBezTo>
                <a:cubicBezTo>
                  <a:pt x="66878" y="74709"/>
                  <a:pt x="70712" y="76936"/>
                  <a:pt x="75105" y="77924"/>
                </a:cubicBezTo>
                <a:cubicBezTo>
                  <a:pt x="78404" y="78663"/>
                  <a:pt x="81798" y="79069"/>
                  <a:pt x="85197" y="79069"/>
                </a:cubicBezTo>
                <a:cubicBezTo>
                  <a:pt x="85956" y="79069"/>
                  <a:pt x="86716" y="79049"/>
                  <a:pt x="87476" y="79007"/>
                </a:cubicBezTo>
                <a:cubicBezTo>
                  <a:pt x="88809" y="78936"/>
                  <a:pt x="90417" y="78948"/>
                  <a:pt x="91012" y="77769"/>
                </a:cubicBezTo>
                <a:cubicBezTo>
                  <a:pt x="91107" y="77745"/>
                  <a:pt x="91179" y="77686"/>
                  <a:pt x="91226" y="77579"/>
                </a:cubicBezTo>
                <a:cubicBezTo>
                  <a:pt x="95882" y="63291"/>
                  <a:pt x="101787" y="49682"/>
                  <a:pt x="107621" y="35907"/>
                </a:cubicBezTo>
                <a:close/>
                <a:moveTo>
                  <a:pt x="61080" y="83603"/>
                </a:moveTo>
                <a:lnTo>
                  <a:pt x="61080" y="83603"/>
                </a:lnTo>
                <a:cubicBezTo>
                  <a:pt x="61639" y="83829"/>
                  <a:pt x="62175" y="84032"/>
                  <a:pt x="62723" y="84258"/>
                </a:cubicBezTo>
                <a:lnTo>
                  <a:pt x="61163" y="83818"/>
                </a:lnTo>
                <a:cubicBezTo>
                  <a:pt x="61139" y="83734"/>
                  <a:pt x="61127" y="83663"/>
                  <a:pt x="61080" y="83603"/>
                </a:cubicBezTo>
                <a:close/>
                <a:moveTo>
                  <a:pt x="114146" y="44206"/>
                </a:moveTo>
                <a:cubicBezTo>
                  <a:pt x="114217" y="44336"/>
                  <a:pt x="114289" y="44467"/>
                  <a:pt x="114384" y="44587"/>
                </a:cubicBezTo>
                <a:cubicBezTo>
                  <a:pt x="114467" y="45896"/>
                  <a:pt x="112205" y="50242"/>
                  <a:pt x="112003" y="50671"/>
                </a:cubicBezTo>
                <a:cubicBezTo>
                  <a:pt x="111062" y="52552"/>
                  <a:pt x="110121" y="54457"/>
                  <a:pt x="109181" y="56362"/>
                </a:cubicBezTo>
                <a:cubicBezTo>
                  <a:pt x="108705" y="57338"/>
                  <a:pt x="108228" y="58302"/>
                  <a:pt x="107752" y="59255"/>
                </a:cubicBezTo>
                <a:cubicBezTo>
                  <a:pt x="107097" y="60458"/>
                  <a:pt x="106466" y="61660"/>
                  <a:pt x="105835" y="62886"/>
                </a:cubicBezTo>
                <a:cubicBezTo>
                  <a:pt x="104323" y="65851"/>
                  <a:pt x="102668" y="68851"/>
                  <a:pt x="101477" y="71995"/>
                </a:cubicBezTo>
                <a:cubicBezTo>
                  <a:pt x="99692" y="75614"/>
                  <a:pt x="97894" y="79234"/>
                  <a:pt x="96108" y="82841"/>
                </a:cubicBezTo>
                <a:cubicBezTo>
                  <a:pt x="95072" y="83782"/>
                  <a:pt x="94036" y="84699"/>
                  <a:pt x="92988" y="85615"/>
                </a:cubicBezTo>
                <a:cubicBezTo>
                  <a:pt x="96286" y="78686"/>
                  <a:pt x="99632" y="71780"/>
                  <a:pt x="103109" y="64958"/>
                </a:cubicBezTo>
                <a:cubicBezTo>
                  <a:pt x="106669" y="57993"/>
                  <a:pt x="110586" y="51206"/>
                  <a:pt x="114086" y="44206"/>
                </a:cubicBezTo>
                <a:close/>
                <a:moveTo>
                  <a:pt x="105954" y="57445"/>
                </a:moveTo>
                <a:cubicBezTo>
                  <a:pt x="105478" y="58338"/>
                  <a:pt x="105014" y="59231"/>
                  <a:pt x="104537" y="60124"/>
                </a:cubicBezTo>
                <a:cubicBezTo>
                  <a:pt x="104502" y="60067"/>
                  <a:pt x="104445" y="60027"/>
                  <a:pt x="104387" y="60027"/>
                </a:cubicBezTo>
                <a:cubicBezTo>
                  <a:pt x="104348" y="60027"/>
                  <a:pt x="104309" y="60045"/>
                  <a:pt x="104275" y="60088"/>
                </a:cubicBezTo>
                <a:cubicBezTo>
                  <a:pt x="103168" y="61696"/>
                  <a:pt x="101918" y="63125"/>
                  <a:pt x="100668" y="64613"/>
                </a:cubicBezTo>
                <a:cubicBezTo>
                  <a:pt x="100576" y="64733"/>
                  <a:pt x="100691" y="64881"/>
                  <a:pt x="100808" y="64881"/>
                </a:cubicBezTo>
                <a:cubicBezTo>
                  <a:pt x="100842" y="64881"/>
                  <a:pt x="100876" y="64869"/>
                  <a:pt x="100906" y="64839"/>
                </a:cubicBezTo>
                <a:cubicBezTo>
                  <a:pt x="102144" y="63648"/>
                  <a:pt x="103204" y="62232"/>
                  <a:pt x="104168" y="60803"/>
                </a:cubicBezTo>
                <a:lnTo>
                  <a:pt x="104168" y="60803"/>
                </a:lnTo>
                <a:cubicBezTo>
                  <a:pt x="103192" y="62696"/>
                  <a:pt x="102239" y="64577"/>
                  <a:pt x="101287" y="66494"/>
                </a:cubicBezTo>
                <a:cubicBezTo>
                  <a:pt x="101251" y="66506"/>
                  <a:pt x="101239" y="66506"/>
                  <a:pt x="101204" y="66518"/>
                </a:cubicBezTo>
                <a:cubicBezTo>
                  <a:pt x="100299" y="67637"/>
                  <a:pt x="99299" y="68839"/>
                  <a:pt x="98727" y="70161"/>
                </a:cubicBezTo>
                <a:cubicBezTo>
                  <a:pt x="98694" y="70244"/>
                  <a:pt x="98759" y="70310"/>
                  <a:pt x="98826" y="70310"/>
                </a:cubicBezTo>
                <a:cubicBezTo>
                  <a:pt x="98855" y="70310"/>
                  <a:pt x="98884" y="70297"/>
                  <a:pt x="98906" y="70268"/>
                </a:cubicBezTo>
                <a:cubicBezTo>
                  <a:pt x="99477" y="69530"/>
                  <a:pt x="100001" y="68732"/>
                  <a:pt x="100537" y="67958"/>
                </a:cubicBezTo>
                <a:lnTo>
                  <a:pt x="100537" y="67958"/>
                </a:lnTo>
                <a:cubicBezTo>
                  <a:pt x="97953" y="73197"/>
                  <a:pt x="95465" y="78484"/>
                  <a:pt x="92988" y="83675"/>
                </a:cubicBezTo>
                <a:cubicBezTo>
                  <a:pt x="92679" y="84353"/>
                  <a:pt x="92322" y="85734"/>
                  <a:pt x="91786" y="86223"/>
                </a:cubicBezTo>
                <a:cubicBezTo>
                  <a:pt x="91339" y="86641"/>
                  <a:pt x="90906" y="86805"/>
                  <a:pt x="90431" y="86805"/>
                </a:cubicBezTo>
                <a:cubicBezTo>
                  <a:pt x="89919" y="86805"/>
                  <a:pt x="89358" y="86614"/>
                  <a:pt x="88678" y="86342"/>
                </a:cubicBezTo>
                <a:cubicBezTo>
                  <a:pt x="87297" y="85794"/>
                  <a:pt x="85976" y="84841"/>
                  <a:pt x="84594" y="84234"/>
                </a:cubicBezTo>
                <a:cubicBezTo>
                  <a:pt x="81237" y="82758"/>
                  <a:pt x="77665" y="81746"/>
                  <a:pt x="74141" y="80746"/>
                </a:cubicBezTo>
                <a:cubicBezTo>
                  <a:pt x="66604" y="78615"/>
                  <a:pt x="59055" y="76519"/>
                  <a:pt x="51531" y="74412"/>
                </a:cubicBezTo>
                <a:cubicBezTo>
                  <a:pt x="51519" y="74352"/>
                  <a:pt x="51483" y="74293"/>
                  <a:pt x="51471" y="74245"/>
                </a:cubicBezTo>
                <a:lnTo>
                  <a:pt x="51471" y="74245"/>
                </a:lnTo>
                <a:cubicBezTo>
                  <a:pt x="57972" y="74650"/>
                  <a:pt x="64223" y="76686"/>
                  <a:pt x="70485" y="78400"/>
                </a:cubicBezTo>
                <a:cubicBezTo>
                  <a:pt x="77260" y="80246"/>
                  <a:pt x="84059" y="82460"/>
                  <a:pt x="90964" y="83770"/>
                </a:cubicBezTo>
                <a:cubicBezTo>
                  <a:pt x="91055" y="83939"/>
                  <a:pt x="91231" y="84037"/>
                  <a:pt x="91396" y="84037"/>
                </a:cubicBezTo>
                <a:cubicBezTo>
                  <a:pt x="91533" y="84037"/>
                  <a:pt x="91661" y="83969"/>
                  <a:pt x="91726" y="83818"/>
                </a:cubicBezTo>
                <a:cubicBezTo>
                  <a:pt x="92869" y="81139"/>
                  <a:pt x="94048" y="78460"/>
                  <a:pt x="95227" y="75781"/>
                </a:cubicBezTo>
                <a:cubicBezTo>
                  <a:pt x="95250" y="75804"/>
                  <a:pt x="95294" y="75828"/>
                  <a:pt x="95335" y="75828"/>
                </a:cubicBezTo>
                <a:cubicBezTo>
                  <a:pt x="95356" y="75828"/>
                  <a:pt x="95377" y="75821"/>
                  <a:pt x="95393" y="75805"/>
                </a:cubicBezTo>
                <a:cubicBezTo>
                  <a:pt x="95989" y="75257"/>
                  <a:pt x="96405" y="74435"/>
                  <a:pt x="96858" y="73781"/>
                </a:cubicBezTo>
                <a:cubicBezTo>
                  <a:pt x="96927" y="73694"/>
                  <a:pt x="96852" y="73608"/>
                  <a:pt x="96769" y="73608"/>
                </a:cubicBezTo>
                <a:cubicBezTo>
                  <a:pt x="96738" y="73608"/>
                  <a:pt x="96705" y="73620"/>
                  <a:pt x="96679" y="73650"/>
                </a:cubicBezTo>
                <a:cubicBezTo>
                  <a:pt x="96310" y="74138"/>
                  <a:pt x="95846" y="74650"/>
                  <a:pt x="95489" y="75186"/>
                </a:cubicBezTo>
                <a:cubicBezTo>
                  <a:pt x="97429" y="70804"/>
                  <a:pt x="99394" y="66434"/>
                  <a:pt x="101323" y="62041"/>
                </a:cubicBezTo>
                <a:cubicBezTo>
                  <a:pt x="101348" y="62124"/>
                  <a:pt x="101424" y="62190"/>
                  <a:pt x="101509" y="62190"/>
                </a:cubicBezTo>
                <a:cubicBezTo>
                  <a:pt x="101546" y="62190"/>
                  <a:pt x="101584" y="62177"/>
                  <a:pt x="101620" y="62148"/>
                </a:cubicBezTo>
                <a:cubicBezTo>
                  <a:pt x="103216" y="60803"/>
                  <a:pt x="104585" y="59029"/>
                  <a:pt x="105954" y="57445"/>
                </a:cubicBezTo>
                <a:close/>
                <a:moveTo>
                  <a:pt x="95667" y="83758"/>
                </a:moveTo>
                <a:cubicBezTo>
                  <a:pt x="95477" y="84139"/>
                  <a:pt x="95298" y="84508"/>
                  <a:pt x="95108" y="84901"/>
                </a:cubicBezTo>
                <a:cubicBezTo>
                  <a:pt x="94179" y="85627"/>
                  <a:pt x="93226" y="86354"/>
                  <a:pt x="92310" y="87104"/>
                </a:cubicBezTo>
                <a:cubicBezTo>
                  <a:pt x="92429" y="86830"/>
                  <a:pt x="92548" y="86580"/>
                  <a:pt x="92667" y="86330"/>
                </a:cubicBezTo>
                <a:cubicBezTo>
                  <a:pt x="93703" y="85508"/>
                  <a:pt x="94703" y="84651"/>
                  <a:pt x="95667" y="83758"/>
                </a:cubicBezTo>
                <a:close/>
                <a:moveTo>
                  <a:pt x="64163" y="86127"/>
                </a:moveTo>
                <a:lnTo>
                  <a:pt x="64163" y="86127"/>
                </a:lnTo>
                <a:cubicBezTo>
                  <a:pt x="65223" y="86437"/>
                  <a:pt x="66283" y="86746"/>
                  <a:pt x="67295" y="87068"/>
                </a:cubicBezTo>
                <a:cubicBezTo>
                  <a:pt x="69974" y="87937"/>
                  <a:pt x="72664" y="88794"/>
                  <a:pt x="75343" y="89663"/>
                </a:cubicBezTo>
                <a:cubicBezTo>
                  <a:pt x="75486" y="89783"/>
                  <a:pt x="75653" y="89890"/>
                  <a:pt x="75819" y="89985"/>
                </a:cubicBezTo>
                <a:cubicBezTo>
                  <a:pt x="73986" y="89378"/>
                  <a:pt x="72140" y="88771"/>
                  <a:pt x="70307" y="88175"/>
                </a:cubicBezTo>
                <a:cubicBezTo>
                  <a:pt x="68259" y="87508"/>
                  <a:pt x="66199" y="86818"/>
                  <a:pt x="64163" y="86127"/>
                </a:cubicBezTo>
                <a:close/>
                <a:moveTo>
                  <a:pt x="54841" y="76233"/>
                </a:moveTo>
                <a:cubicBezTo>
                  <a:pt x="60103" y="77710"/>
                  <a:pt x="65354" y="79186"/>
                  <a:pt x="70605" y="80674"/>
                </a:cubicBezTo>
                <a:cubicBezTo>
                  <a:pt x="73569" y="81508"/>
                  <a:pt x="76558" y="82294"/>
                  <a:pt x="79499" y="83246"/>
                </a:cubicBezTo>
                <a:cubicBezTo>
                  <a:pt x="83142" y="84401"/>
                  <a:pt x="87857" y="85758"/>
                  <a:pt x="90750" y="88401"/>
                </a:cubicBezTo>
                <a:cubicBezTo>
                  <a:pt x="90274" y="88794"/>
                  <a:pt x="89809" y="89199"/>
                  <a:pt x="89357" y="89616"/>
                </a:cubicBezTo>
                <a:cubicBezTo>
                  <a:pt x="89234" y="89748"/>
                  <a:pt x="89381" y="89978"/>
                  <a:pt x="89578" y="89978"/>
                </a:cubicBezTo>
                <a:cubicBezTo>
                  <a:pt x="89629" y="89978"/>
                  <a:pt x="89684" y="89962"/>
                  <a:pt x="89738" y="89925"/>
                </a:cubicBezTo>
                <a:cubicBezTo>
                  <a:pt x="91369" y="88818"/>
                  <a:pt x="92905" y="87532"/>
                  <a:pt x="94441" y="86270"/>
                </a:cubicBezTo>
                <a:lnTo>
                  <a:pt x="94441" y="86270"/>
                </a:lnTo>
                <a:cubicBezTo>
                  <a:pt x="94262" y="86639"/>
                  <a:pt x="94084" y="86996"/>
                  <a:pt x="93881" y="87366"/>
                </a:cubicBezTo>
                <a:cubicBezTo>
                  <a:pt x="93868" y="87363"/>
                  <a:pt x="93854" y="87361"/>
                  <a:pt x="93840" y="87361"/>
                </a:cubicBezTo>
                <a:cubicBezTo>
                  <a:pt x="93790" y="87361"/>
                  <a:pt x="93737" y="87379"/>
                  <a:pt x="93691" y="87425"/>
                </a:cubicBezTo>
                <a:cubicBezTo>
                  <a:pt x="92310" y="88842"/>
                  <a:pt x="90762" y="89997"/>
                  <a:pt x="89274" y="91271"/>
                </a:cubicBezTo>
                <a:cubicBezTo>
                  <a:pt x="81487" y="88592"/>
                  <a:pt x="73736" y="85830"/>
                  <a:pt x="66021" y="82948"/>
                </a:cubicBezTo>
                <a:cubicBezTo>
                  <a:pt x="64878" y="82520"/>
                  <a:pt x="63723" y="82067"/>
                  <a:pt x="62568" y="81639"/>
                </a:cubicBezTo>
                <a:cubicBezTo>
                  <a:pt x="63294" y="81031"/>
                  <a:pt x="63913" y="80269"/>
                  <a:pt x="64389" y="79472"/>
                </a:cubicBezTo>
                <a:cubicBezTo>
                  <a:pt x="64442" y="79384"/>
                  <a:pt x="64360" y="79284"/>
                  <a:pt x="64284" y="79284"/>
                </a:cubicBezTo>
                <a:cubicBezTo>
                  <a:pt x="64256" y="79284"/>
                  <a:pt x="64230" y="79297"/>
                  <a:pt x="64211" y="79329"/>
                </a:cubicBezTo>
                <a:cubicBezTo>
                  <a:pt x="63663" y="80222"/>
                  <a:pt x="62973" y="80901"/>
                  <a:pt x="62187" y="81496"/>
                </a:cubicBezTo>
                <a:cubicBezTo>
                  <a:pt x="61794" y="81341"/>
                  <a:pt x="61413" y="81198"/>
                  <a:pt x="61008" y="81043"/>
                </a:cubicBezTo>
                <a:lnTo>
                  <a:pt x="61282" y="80781"/>
                </a:lnTo>
                <a:cubicBezTo>
                  <a:pt x="61818" y="80246"/>
                  <a:pt x="62306" y="79674"/>
                  <a:pt x="62770" y="79091"/>
                </a:cubicBezTo>
                <a:cubicBezTo>
                  <a:pt x="62855" y="78988"/>
                  <a:pt x="62758" y="78874"/>
                  <a:pt x="62651" y="78874"/>
                </a:cubicBezTo>
                <a:cubicBezTo>
                  <a:pt x="62609" y="78874"/>
                  <a:pt x="62566" y="78892"/>
                  <a:pt x="62532" y="78936"/>
                </a:cubicBezTo>
                <a:cubicBezTo>
                  <a:pt x="61984" y="79555"/>
                  <a:pt x="61425" y="80139"/>
                  <a:pt x="60830" y="80698"/>
                </a:cubicBezTo>
                <a:cubicBezTo>
                  <a:pt x="60758" y="80781"/>
                  <a:pt x="60687" y="80841"/>
                  <a:pt x="60591" y="80912"/>
                </a:cubicBezTo>
                <a:cubicBezTo>
                  <a:pt x="60246" y="80781"/>
                  <a:pt x="59901" y="80639"/>
                  <a:pt x="59556" y="80520"/>
                </a:cubicBezTo>
                <a:cubicBezTo>
                  <a:pt x="59377" y="80460"/>
                  <a:pt x="59198" y="80389"/>
                  <a:pt x="59008" y="80329"/>
                </a:cubicBezTo>
                <a:cubicBezTo>
                  <a:pt x="59413" y="79888"/>
                  <a:pt x="59782" y="79388"/>
                  <a:pt x="60115" y="78936"/>
                </a:cubicBezTo>
                <a:cubicBezTo>
                  <a:pt x="60209" y="78790"/>
                  <a:pt x="60081" y="78651"/>
                  <a:pt x="59954" y="78651"/>
                </a:cubicBezTo>
                <a:cubicBezTo>
                  <a:pt x="59904" y="78651"/>
                  <a:pt x="59854" y="78672"/>
                  <a:pt x="59817" y="78722"/>
                </a:cubicBezTo>
                <a:cubicBezTo>
                  <a:pt x="59425" y="79257"/>
                  <a:pt x="58996" y="79722"/>
                  <a:pt x="58555" y="80186"/>
                </a:cubicBezTo>
                <a:cubicBezTo>
                  <a:pt x="57996" y="80008"/>
                  <a:pt x="57436" y="79829"/>
                  <a:pt x="56865" y="79650"/>
                </a:cubicBezTo>
                <a:cubicBezTo>
                  <a:pt x="57270" y="79150"/>
                  <a:pt x="57627" y="78650"/>
                  <a:pt x="57984" y="78162"/>
                </a:cubicBezTo>
                <a:cubicBezTo>
                  <a:pt x="58061" y="78051"/>
                  <a:pt x="57960" y="77934"/>
                  <a:pt x="57857" y="77934"/>
                </a:cubicBezTo>
                <a:cubicBezTo>
                  <a:pt x="57817" y="77934"/>
                  <a:pt x="57776" y="77952"/>
                  <a:pt x="57746" y="77995"/>
                </a:cubicBezTo>
                <a:cubicBezTo>
                  <a:pt x="57365" y="78531"/>
                  <a:pt x="56924" y="79031"/>
                  <a:pt x="56496" y="79531"/>
                </a:cubicBezTo>
                <a:cubicBezTo>
                  <a:pt x="56186" y="79424"/>
                  <a:pt x="55877" y="79305"/>
                  <a:pt x="55579" y="79186"/>
                </a:cubicBezTo>
                <a:cubicBezTo>
                  <a:pt x="55841" y="78769"/>
                  <a:pt x="56067" y="78305"/>
                  <a:pt x="56246" y="77864"/>
                </a:cubicBezTo>
                <a:cubicBezTo>
                  <a:pt x="56260" y="77813"/>
                  <a:pt x="56229" y="77784"/>
                  <a:pt x="56195" y="77784"/>
                </a:cubicBezTo>
                <a:cubicBezTo>
                  <a:pt x="56174" y="77784"/>
                  <a:pt x="56152" y="77794"/>
                  <a:pt x="56138" y="77817"/>
                </a:cubicBezTo>
                <a:cubicBezTo>
                  <a:pt x="55912" y="78281"/>
                  <a:pt x="55650" y="78698"/>
                  <a:pt x="55353" y="79091"/>
                </a:cubicBezTo>
                <a:cubicBezTo>
                  <a:pt x="54995" y="78948"/>
                  <a:pt x="54650" y="78793"/>
                  <a:pt x="54341" y="78638"/>
                </a:cubicBezTo>
                <a:cubicBezTo>
                  <a:pt x="54698" y="78234"/>
                  <a:pt x="55043" y="77781"/>
                  <a:pt x="55341" y="77388"/>
                </a:cubicBezTo>
                <a:cubicBezTo>
                  <a:pt x="55429" y="77265"/>
                  <a:pt x="55308" y="77129"/>
                  <a:pt x="55187" y="77129"/>
                </a:cubicBezTo>
                <a:cubicBezTo>
                  <a:pt x="55144" y="77129"/>
                  <a:pt x="55101" y="77145"/>
                  <a:pt x="55067" y="77186"/>
                </a:cubicBezTo>
                <a:cubicBezTo>
                  <a:pt x="54757" y="77602"/>
                  <a:pt x="54424" y="78007"/>
                  <a:pt x="54067" y="78376"/>
                </a:cubicBezTo>
                <a:lnTo>
                  <a:pt x="54007" y="78436"/>
                </a:lnTo>
                <a:cubicBezTo>
                  <a:pt x="53924" y="78376"/>
                  <a:pt x="53817" y="78341"/>
                  <a:pt x="53733" y="78281"/>
                </a:cubicBezTo>
                <a:cubicBezTo>
                  <a:pt x="53614" y="78186"/>
                  <a:pt x="53495" y="78079"/>
                  <a:pt x="53388" y="77960"/>
                </a:cubicBezTo>
                <a:cubicBezTo>
                  <a:pt x="53876" y="77400"/>
                  <a:pt x="54353" y="76817"/>
                  <a:pt x="54829" y="76257"/>
                </a:cubicBezTo>
                <a:cubicBezTo>
                  <a:pt x="54829" y="76257"/>
                  <a:pt x="54829" y="76233"/>
                  <a:pt x="54841" y="76233"/>
                </a:cubicBezTo>
                <a:close/>
                <a:moveTo>
                  <a:pt x="93286" y="88592"/>
                </a:moveTo>
                <a:lnTo>
                  <a:pt x="93286" y="88592"/>
                </a:lnTo>
                <a:cubicBezTo>
                  <a:pt x="93048" y="89056"/>
                  <a:pt x="92810" y="89533"/>
                  <a:pt x="92572" y="90009"/>
                </a:cubicBezTo>
                <a:cubicBezTo>
                  <a:pt x="91881" y="90568"/>
                  <a:pt x="91143" y="91104"/>
                  <a:pt x="90428" y="91652"/>
                </a:cubicBezTo>
                <a:cubicBezTo>
                  <a:pt x="90286" y="91616"/>
                  <a:pt x="90155" y="91557"/>
                  <a:pt x="90000" y="91509"/>
                </a:cubicBezTo>
                <a:cubicBezTo>
                  <a:pt x="91190" y="90676"/>
                  <a:pt x="92274" y="89628"/>
                  <a:pt x="93286" y="88592"/>
                </a:cubicBezTo>
                <a:close/>
                <a:moveTo>
                  <a:pt x="61711" y="82234"/>
                </a:moveTo>
                <a:cubicBezTo>
                  <a:pt x="63270" y="82817"/>
                  <a:pt x="64830" y="83413"/>
                  <a:pt x="66402" y="83996"/>
                </a:cubicBezTo>
                <a:cubicBezTo>
                  <a:pt x="73772" y="86723"/>
                  <a:pt x="81189" y="89354"/>
                  <a:pt x="88654" y="91830"/>
                </a:cubicBezTo>
                <a:cubicBezTo>
                  <a:pt x="88631" y="91830"/>
                  <a:pt x="88631" y="91866"/>
                  <a:pt x="88631" y="91890"/>
                </a:cubicBezTo>
                <a:cubicBezTo>
                  <a:pt x="82868" y="89842"/>
                  <a:pt x="77034" y="87949"/>
                  <a:pt x="71295" y="85877"/>
                </a:cubicBezTo>
                <a:cubicBezTo>
                  <a:pt x="68223" y="84770"/>
                  <a:pt x="65163" y="83639"/>
                  <a:pt x="62092" y="82508"/>
                </a:cubicBezTo>
                <a:cubicBezTo>
                  <a:pt x="61913" y="82448"/>
                  <a:pt x="61734" y="82365"/>
                  <a:pt x="61556" y="82305"/>
                </a:cubicBezTo>
                <a:cubicBezTo>
                  <a:pt x="61603" y="82282"/>
                  <a:pt x="61651" y="82270"/>
                  <a:pt x="61711" y="82234"/>
                </a:cubicBezTo>
                <a:close/>
                <a:moveTo>
                  <a:pt x="91881" y="91390"/>
                </a:moveTo>
                <a:cubicBezTo>
                  <a:pt x="91774" y="91616"/>
                  <a:pt x="91667" y="91819"/>
                  <a:pt x="91560" y="92045"/>
                </a:cubicBezTo>
                <a:cubicBezTo>
                  <a:pt x="91464" y="92009"/>
                  <a:pt x="91369" y="91973"/>
                  <a:pt x="91262" y="91938"/>
                </a:cubicBezTo>
                <a:cubicBezTo>
                  <a:pt x="91476" y="91759"/>
                  <a:pt x="91679" y="91580"/>
                  <a:pt x="91881" y="91390"/>
                </a:cubicBezTo>
                <a:close/>
                <a:moveTo>
                  <a:pt x="89226" y="92009"/>
                </a:moveTo>
                <a:cubicBezTo>
                  <a:pt x="89393" y="92057"/>
                  <a:pt x="89559" y="92116"/>
                  <a:pt x="89714" y="92176"/>
                </a:cubicBezTo>
                <a:cubicBezTo>
                  <a:pt x="89690" y="92211"/>
                  <a:pt x="89655" y="92223"/>
                  <a:pt x="89631" y="92247"/>
                </a:cubicBezTo>
                <a:lnTo>
                  <a:pt x="89143" y="92069"/>
                </a:lnTo>
                <a:cubicBezTo>
                  <a:pt x="89166" y="92057"/>
                  <a:pt x="89202" y="92033"/>
                  <a:pt x="89226" y="92009"/>
                </a:cubicBezTo>
                <a:close/>
                <a:moveTo>
                  <a:pt x="91821" y="92902"/>
                </a:moveTo>
                <a:cubicBezTo>
                  <a:pt x="91811" y="92921"/>
                  <a:pt x="91800" y="92940"/>
                  <a:pt x="91790" y="92958"/>
                </a:cubicBezTo>
                <a:lnTo>
                  <a:pt x="91790" y="92958"/>
                </a:lnTo>
                <a:cubicBezTo>
                  <a:pt x="91789" y="92952"/>
                  <a:pt x="91788" y="92945"/>
                  <a:pt x="91786" y="92938"/>
                </a:cubicBezTo>
                <a:lnTo>
                  <a:pt x="91786" y="92902"/>
                </a:lnTo>
                <a:close/>
                <a:moveTo>
                  <a:pt x="90631" y="92485"/>
                </a:moveTo>
                <a:cubicBezTo>
                  <a:pt x="90881" y="92569"/>
                  <a:pt x="91119" y="92640"/>
                  <a:pt x="91357" y="92711"/>
                </a:cubicBezTo>
                <a:cubicBezTo>
                  <a:pt x="91417" y="92831"/>
                  <a:pt x="91536" y="92902"/>
                  <a:pt x="91679" y="92926"/>
                </a:cubicBezTo>
                <a:cubicBezTo>
                  <a:pt x="91658" y="92968"/>
                  <a:pt x="91711" y="93006"/>
                  <a:pt x="91751" y="93006"/>
                </a:cubicBezTo>
                <a:cubicBezTo>
                  <a:pt x="91756" y="93006"/>
                  <a:pt x="91761" y="93005"/>
                  <a:pt x="91766" y="93003"/>
                </a:cubicBezTo>
                <a:lnTo>
                  <a:pt x="91766" y="93003"/>
                </a:lnTo>
                <a:cubicBezTo>
                  <a:pt x="91696" y="93137"/>
                  <a:pt x="91635" y="93272"/>
                  <a:pt x="91560" y="93414"/>
                </a:cubicBezTo>
                <a:cubicBezTo>
                  <a:pt x="91560" y="93152"/>
                  <a:pt x="91429" y="92902"/>
                  <a:pt x="91107" y="92783"/>
                </a:cubicBezTo>
                <a:cubicBezTo>
                  <a:pt x="90905" y="92711"/>
                  <a:pt x="90714" y="92652"/>
                  <a:pt x="90524" y="92581"/>
                </a:cubicBezTo>
                <a:cubicBezTo>
                  <a:pt x="90548" y="92545"/>
                  <a:pt x="90595" y="92521"/>
                  <a:pt x="90631" y="92485"/>
                </a:cubicBezTo>
                <a:close/>
                <a:moveTo>
                  <a:pt x="82213" y="92128"/>
                </a:moveTo>
                <a:lnTo>
                  <a:pt x="82213" y="92128"/>
                </a:lnTo>
                <a:cubicBezTo>
                  <a:pt x="82487" y="92188"/>
                  <a:pt x="82749" y="92247"/>
                  <a:pt x="83023" y="92330"/>
                </a:cubicBezTo>
                <a:cubicBezTo>
                  <a:pt x="83189" y="92366"/>
                  <a:pt x="84487" y="92962"/>
                  <a:pt x="85964" y="93604"/>
                </a:cubicBezTo>
                <a:cubicBezTo>
                  <a:pt x="84416" y="93021"/>
                  <a:pt x="82999" y="92450"/>
                  <a:pt x="82213" y="92128"/>
                </a:cubicBezTo>
                <a:close/>
                <a:moveTo>
                  <a:pt x="91071" y="94390"/>
                </a:moveTo>
                <a:cubicBezTo>
                  <a:pt x="91059" y="94438"/>
                  <a:pt x="91059" y="94450"/>
                  <a:pt x="91048" y="94474"/>
                </a:cubicBezTo>
                <a:cubicBezTo>
                  <a:pt x="91024" y="94438"/>
                  <a:pt x="91012" y="94426"/>
                  <a:pt x="91000" y="94414"/>
                </a:cubicBezTo>
                <a:cubicBezTo>
                  <a:pt x="91024" y="94414"/>
                  <a:pt x="91048" y="94390"/>
                  <a:pt x="91071" y="94390"/>
                </a:cubicBezTo>
                <a:close/>
                <a:moveTo>
                  <a:pt x="92453" y="94914"/>
                </a:moveTo>
                <a:cubicBezTo>
                  <a:pt x="92476" y="95045"/>
                  <a:pt x="92512" y="95164"/>
                  <a:pt x="92595" y="95259"/>
                </a:cubicBezTo>
                <a:cubicBezTo>
                  <a:pt x="92475" y="95293"/>
                  <a:pt x="92327" y="95308"/>
                  <a:pt x="92158" y="95308"/>
                </a:cubicBezTo>
                <a:cubicBezTo>
                  <a:pt x="92027" y="95308"/>
                  <a:pt x="91882" y="95299"/>
                  <a:pt x="91726" y="95283"/>
                </a:cubicBezTo>
                <a:cubicBezTo>
                  <a:pt x="91881" y="95283"/>
                  <a:pt x="92024" y="95248"/>
                  <a:pt x="92143" y="95164"/>
                </a:cubicBezTo>
                <a:cubicBezTo>
                  <a:pt x="92250" y="95093"/>
                  <a:pt x="92357" y="95009"/>
                  <a:pt x="92453" y="94914"/>
                </a:cubicBezTo>
                <a:close/>
                <a:moveTo>
                  <a:pt x="97917" y="86639"/>
                </a:moveTo>
                <a:cubicBezTo>
                  <a:pt x="96501" y="89616"/>
                  <a:pt x="95072" y="92592"/>
                  <a:pt x="93679" y="95557"/>
                </a:cubicBezTo>
                <a:cubicBezTo>
                  <a:pt x="93667" y="95486"/>
                  <a:pt x="93631" y="95426"/>
                  <a:pt x="93584" y="95367"/>
                </a:cubicBezTo>
                <a:cubicBezTo>
                  <a:pt x="93667" y="95307"/>
                  <a:pt x="93738" y="95212"/>
                  <a:pt x="93774" y="95093"/>
                </a:cubicBezTo>
                <a:cubicBezTo>
                  <a:pt x="95167" y="92283"/>
                  <a:pt x="96536" y="89449"/>
                  <a:pt x="97917" y="86639"/>
                </a:cubicBezTo>
                <a:close/>
                <a:moveTo>
                  <a:pt x="31417" y="0"/>
                </a:moveTo>
                <a:cubicBezTo>
                  <a:pt x="31339" y="0"/>
                  <a:pt x="31260" y="40"/>
                  <a:pt x="31231" y="129"/>
                </a:cubicBezTo>
                <a:cubicBezTo>
                  <a:pt x="31207" y="129"/>
                  <a:pt x="31207" y="105"/>
                  <a:pt x="31195" y="105"/>
                </a:cubicBezTo>
                <a:cubicBezTo>
                  <a:pt x="31160" y="75"/>
                  <a:pt x="31121" y="62"/>
                  <a:pt x="31082" y="62"/>
                </a:cubicBezTo>
                <a:cubicBezTo>
                  <a:pt x="30922" y="62"/>
                  <a:pt x="30763" y="283"/>
                  <a:pt x="30897" y="426"/>
                </a:cubicBezTo>
                <a:cubicBezTo>
                  <a:pt x="30957" y="486"/>
                  <a:pt x="31016" y="522"/>
                  <a:pt x="31064" y="581"/>
                </a:cubicBezTo>
                <a:cubicBezTo>
                  <a:pt x="30492" y="2391"/>
                  <a:pt x="29945" y="4189"/>
                  <a:pt x="29397" y="5987"/>
                </a:cubicBezTo>
                <a:cubicBezTo>
                  <a:pt x="29397" y="5987"/>
                  <a:pt x="29397" y="5975"/>
                  <a:pt x="29385" y="5975"/>
                </a:cubicBezTo>
                <a:cubicBezTo>
                  <a:pt x="27909" y="5606"/>
                  <a:pt x="26825" y="4784"/>
                  <a:pt x="25825" y="3653"/>
                </a:cubicBezTo>
                <a:cubicBezTo>
                  <a:pt x="25763" y="3579"/>
                  <a:pt x="25689" y="3548"/>
                  <a:pt x="25618" y="3548"/>
                </a:cubicBezTo>
                <a:cubicBezTo>
                  <a:pt x="25414" y="3548"/>
                  <a:pt x="25229" y="3799"/>
                  <a:pt x="25397" y="4010"/>
                </a:cubicBezTo>
                <a:lnTo>
                  <a:pt x="25408" y="4022"/>
                </a:lnTo>
                <a:cubicBezTo>
                  <a:pt x="19860" y="20155"/>
                  <a:pt x="15610" y="36812"/>
                  <a:pt x="10657" y="53135"/>
                </a:cubicBezTo>
                <a:cubicBezTo>
                  <a:pt x="10580" y="53423"/>
                  <a:pt x="10819" y="53625"/>
                  <a:pt x="11040" y="53625"/>
                </a:cubicBezTo>
                <a:cubicBezTo>
                  <a:pt x="11093" y="53625"/>
                  <a:pt x="11146" y="53613"/>
                  <a:pt x="11192" y="53588"/>
                </a:cubicBezTo>
                <a:cubicBezTo>
                  <a:pt x="17324" y="57017"/>
                  <a:pt x="23968" y="59684"/>
                  <a:pt x="30338" y="62613"/>
                </a:cubicBezTo>
                <a:cubicBezTo>
                  <a:pt x="36267" y="65339"/>
                  <a:pt x="42411" y="67827"/>
                  <a:pt x="47661" y="71721"/>
                </a:cubicBezTo>
                <a:cubicBezTo>
                  <a:pt x="47578" y="71721"/>
                  <a:pt x="47506" y="71745"/>
                  <a:pt x="47435" y="71757"/>
                </a:cubicBezTo>
                <a:cubicBezTo>
                  <a:pt x="40494" y="68613"/>
                  <a:pt x="33564" y="65458"/>
                  <a:pt x="26623" y="62339"/>
                </a:cubicBezTo>
                <a:cubicBezTo>
                  <a:pt x="23277" y="60839"/>
                  <a:pt x="19920" y="59303"/>
                  <a:pt x="16407" y="58219"/>
                </a:cubicBezTo>
                <a:cubicBezTo>
                  <a:pt x="14931" y="57755"/>
                  <a:pt x="13407" y="57540"/>
                  <a:pt x="11954" y="57112"/>
                </a:cubicBezTo>
                <a:cubicBezTo>
                  <a:pt x="11049" y="56850"/>
                  <a:pt x="9264" y="56636"/>
                  <a:pt x="8847" y="55600"/>
                </a:cubicBezTo>
                <a:cubicBezTo>
                  <a:pt x="8573" y="54957"/>
                  <a:pt x="9573" y="52826"/>
                  <a:pt x="9752" y="52183"/>
                </a:cubicBezTo>
                <a:cubicBezTo>
                  <a:pt x="13193" y="39050"/>
                  <a:pt x="16741" y="25548"/>
                  <a:pt x="18967" y="12047"/>
                </a:cubicBezTo>
                <a:cubicBezTo>
                  <a:pt x="19098" y="11821"/>
                  <a:pt x="19217" y="11618"/>
                  <a:pt x="19348" y="11392"/>
                </a:cubicBezTo>
                <a:cubicBezTo>
                  <a:pt x="19467" y="11201"/>
                  <a:pt x="19301" y="10987"/>
                  <a:pt x="19122" y="10987"/>
                </a:cubicBezTo>
                <a:cubicBezTo>
                  <a:pt x="19360" y="9475"/>
                  <a:pt x="19586" y="7939"/>
                  <a:pt x="19801" y="6427"/>
                </a:cubicBezTo>
                <a:cubicBezTo>
                  <a:pt x="20253" y="6725"/>
                  <a:pt x="20813" y="6903"/>
                  <a:pt x="21265" y="7201"/>
                </a:cubicBezTo>
                <a:cubicBezTo>
                  <a:pt x="21848" y="7558"/>
                  <a:pt x="22372" y="7987"/>
                  <a:pt x="22896" y="8415"/>
                </a:cubicBezTo>
                <a:cubicBezTo>
                  <a:pt x="22946" y="8455"/>
                  <a:pt x="22996" y="8472"/>
                  <a:pt x="23044" y="8472"/>
                </a:cubicBezTo>
                <a:cubicBezTo>
                  <a:pt x="23225" y="8472"/>
                  <a:pt x="23362" y="8226"/>
                  <a:pt x="23230" y="8046"/>
                </a:cubicBezTo>
                <a:cubicBezTo>
                  <a:pt x="22513" y="7064"/>
                  <a:pt x="21035" y="5769"/>
                  <a:pt x="19719" y="5769"/>
                </a:cubicBezTo>
                <a:cubicBezTo>
                  <a:pt x="19678" y="5769"/>
                  <a:pt x="19638" y="5770"/>
                  <a:pt x="19598" y="5772"/>
                </a:cubicBezTo>
                <a:cubicBezTo>
                  <a:pt x="19360" y="5784"/>
                  <a:pt x="19360" y="6082"/>
                  <a:pt x="19503" y="6213"/>
                </a:cubicBezTo>
                <a:cubicBezTo>
                  <a:pt x="19515" y="6225"/>
                  <a:pt x="19527" y="6225"/>
                  <a:pt x="19539" y="6248"/>
                </a:cubicBezTo>
                <a:cubicBezTo>
                  <a:pt x="19396" y="6808"/>
                  <a:pt x="19265" y="7368"/>
                  <a:pt x="19122" y="7939"/>
                </a:cubicBezTo>
                <a:cubicBezTo>
                  <a:pt x="19098" y="7880"/>
                  <a:pt x="19050" y="7820"/>
                  <a:pt x="19027" y="7761"/>
                </a:cubicBezTo>
                <a:cubicBezTo>
                  <a:pt x="18974" y="7666"/>
                  <a:pt x="18894" y="7627"/>
                  <a:pt x="18795" y="7627"/>
                </a:cubicBezTo>
                <a:cubicBezTo>
                  <a:pt x="18781" y="7627"/>
                  <a:pt x="18767" y="7628"/>
                  <a:pt x="18753" y="7630"/>
                </a:cubicBezTo>
                <a:cubicBezTo>
                  <a:pt x="18408" y="7653"/>
                  <a:pt x="18110" y="7796"/>
                  <a:pt x="17848" y="7987"/>
                </a:cubicBezTo>
                <a:cubicBezTo>
                  <a:pt x="17669" y="7975"/>
                  <a:pt x="17503" y="7951"/>
                  <a:pt x="17324" y="7927"/>
                </a:cubicBezTo>
                <a:cubicBezTo>
                  <a:pt x="16698" y="7811"/>
                  <a:pt x="16084" y="7402"/>
                  <a:pt x="15459" y="7402"/>
                </a:cubicBezTo>
                <a:cubicBezTo>
                  <a:pt x="15442" y="7402"/>
                  <a:pt x="15424" y="7403"/>
                  <a:pt x="15407" y="7403"/>
                </a:cubicBezTo>
                <a:cubicBezTo>
                  <a:pt x="15300" y="7403"/>
                  <a:pt x="15229" y="7463"/>
                  <a:pt x="15181" y="7522"/>
                </a:cubicBezTo>
                <a:cubicBezTo>
                  <a:pt x="15217" y="7380"/>
                  <a:pt x="15240" y="7225"/>
                  <a:pt x="15252" y="7082"/>
                </a:cubicBezTo>
                <a:cubicBezTo>
                  <a:pt x="15267" y="7018"/>
                  <a:pt x="15217" y="6979"/>
                  <a:pt x="15164" y="6979"/>
                </a:cubicBezTo>
                <a:cubicBezTo>
                  <a:pt x="15129" y="6979"/>
                  <a:pt x="15093" y="6996"/>
                  <a:pt x="15074" y="7034"/>
                </a:cubicBezTo>
                <a:cubicBezTo>
                  <a:pt x="11883" y="15690"/>
                  <a:pt x="10097" y="25060"/>
                  <a:pt x="7751" y="33990"/>
                </a:cubicBezTo>
                <a:cubicBezTo>
                  <a:pt x="5465" y="42777"/>
                  <a:pt x="3132" y="51564"/>
                  <a:pt x="834" y="60362"/>
                </a:cubicBezTo>
                <a:cubicBezTo>
                  <a:pt x="572" y="60898"/>
                  <a:pt x="298" y="61446"/>
                  <a:pt x="72" y="61993"/>
                </a:cubicBezTo>
                <a:cubicBezTo>
                  <a:pt x="0" y="62172"/>
                  <a:pt x="120" y="62363"/>
                  <a:pt x="286" y="62422"/>
                </a:cubicBezTo>
                <a:cubicBezTo>
                  <a:pt x="7037" y="65268"/>
                  <a:pt x="13978" y="67744"/>
                  <a:pt x="20825" y="70340"/>
                </a:cubicBezTo>
                <a:cubicBezTo>
                  <a:pt x="27599" y="72911"/>
                  <a:pt x="34445" y="76209"/>
                  <a:pt x="41446" y="78043"/>
                </a:cubicBezTo>
                <a:cubicBezTo>
                  <a:pt x="41477" y="78051"/>
                  <a:pt x="41505" y="78055"/>
                  <a:pt x="41532" y="78055"/>
                </a:cubicBezTo>
                <a:cubicBezTo>
                  <a:pt x="41746" y="78055"/>
                  <a:pt x="41839" y="77821"/>
                  <a:pt x="41744" y="77662"/>
                </a:cubicBezTo>
                <a:lnTo>
                  <a:pt x="41744" y="77662"/>
                </a:lnTo>
                <a:lnTo>
                  <a:pt x="42018" y="77757"/>
                </a:lnTo>
                <a:cubicBezTo>
                  <a:pt x="42018" y="77781"/>
                  <a:pt x="42018" y="77817"/>
                  <a:pt x="42041" y="77829"/>
                </a:cubicBezTo>
                <a:cubicBezTo>
                  <a:pt x="42458" y="78222"/>
                  <a:pt x="42911" y="78555"/>
                  <a:pt x="43375" y="78841"/>
                </a:cubicBezTo>
                <a:cubicBezTo>
                  <a:pt x="44488" y="81013"/>
                  <a:pt x="47024" y="82582"/>
                  <a:pt x="49457" y="82582"/>
                </a:cubicBezTo>
                <a:cubicBezTo>
                  <a:pt x="49758" y="82582"/>
                  <a:pt x="50057" y="82558"/>
                  <a:pt x="50352" y="82508"/>
                </a:cubicBezTo>
                <a:cubicBezTo>
                  <a:pt x="50622" y="82544"/>
                  <a:pt x="50896" y="82558"/>
                  <a:pt x="51175" y="82558"/>
                </a:cubicBezTo>
                <a:cubicBezTo>
                  <a:pt x="51351" y="82558"/>
                  <a:pt x="51529" y="82553"/>
                  <a:pt x="51709" y="82544"/>
                </a:cubicBezTo>
                <a:cubicBezTo>
                  <a:pt x="51793" y="82603"/>
                  <a:pt x="51900" y="82663"/>
                  <a:pt x="51983" y="82746"/>
                </a:cubicBezTo>
                <a:cubicBezTo>
                  <a:pt x="51924" y="82853"/>
                  <a:pt x="51959" y="83020"/>
                  <a:pt x="52126" y="83103"/>
                </a:cubicBezTo>
                <a:cubicBezTo>
                  <a:pt x="57020" y="85437"/>
                  <a:pt x="62389" y="87068"/>
                  <a:pt x="67664" y="88759"/>
                </a:cubicBezTo>
                <a:cubicBezTo>
                  <a:pt x="67926" y="88842"/>
                  <a:pt x="68211" y="88937"/>
                  <a:pt x="68473" y="89032"/>
                </a:cubicBezTo>
                <a:cubicBezTo>
                  <a:pt x="71807" y="90187"/>
                  <a:pt x="75141" y="91307"/>
                  <a:pt x="78498" y="92461"/>
                </a:cubicBezTo>
                <a:cubicBezTo>
                  <a:pt x="83535" y="94247"/>
                  <a:pt x="88583" y="96045"/>
                  <a:pt x="93691" y="97629"/>
                </a:cubicBezTo>
                <a:cubicBezTo>
                  <a:pt x="93721" y="97635"/>
                  <a:pt x="93753" y="97639"/>
                  <a:pt x="93785" y="97639"/>
                </a:cubicBezTo>
                <a:cubicBezTo>
                  <a:pt x="93930" y="97639"/>
                  <a:pt x="94080" y="97570"/>
                  <a:pt x="94119" y="97414"/>
                </a:cubicBezTo>
                <a:cubicBezTo>
                  <a:pt x="94298" y="96831"/>
                  <a:pt x="94453" y="96260"/>
                  <a:pt x="94584" y="95676"/>
                </a:cubicBezTo>
                <a:cubicBezTo>
                  <a:pt x="98489" y="87473"/>
                  <a:pt x="102359" y="79246"/>
                  <a:pt x="106240" y="71030"/>
                </a:cubicBezTo>
                <a:cubicBezTo>
                  <a:pt x="108800" y="65625"/>
                  <a:pt x="111622" y="60255"/>
                  <a:pt x="114170" y="54790"/>
                </a:cubicBezTo>
                <a:cubicBezTo>
                  <a:pt x="114300" y="54564"/>
                  <a:pt x="114420" y="54302"/>
                  <a:pt x="114515" y="54028"/>
                </a:cubicBezTo>
                <a:cubicBezTo>
                  <a:pt x="115777" y="51266"/>
                  <a:pt x="116956" y="48480"/>
                  <a:pt x="117980" y="45658"/>
                </a:cubicBezTo>
                <a:cubicBezTo>
                  <a:pt x="118005" y="45590"/>
                  <a:pt x="117939" y="45534"/>
                  <a:pt x="117878" y="45534"/>
                </a:cubicBezTo>
                <a:cubicBezTo>
                  <a:pt x="117853" y="45534"/>
                  <a:pt x="117830" y="45543"/>
                  <a:pt x="117813" y="45563"/>
                </a:cubicBezTo>
                <a:cubicBezTo>
                  <a:pt x="117741" y="45694"/>
                  <a:pt x="117670" y="45825"/>
                  <a:pt x="117587" y="45956"/>
                </a:cubicBezTo>
                <a:cubicBezTo>
                  <a:pt x="117610" y="45872"/>
                  <a:pt x="117575" y="45789"/>
                  <a:pt x="117503" y="45706"/>
                </a:cubicBezTo>
                <a:cubicBezTo>
                  <a:pt x="117456" y="45670"/>
                  <a:pt x="117384" y="45634"/>
                  <a:pt x="117325" y="45587"/>
                </a:cubicBezTo>
                <a:cubicBezTo>
                  <a:pt x="117297" y="45485"/>
                  <a:pt x="117219" y="45412"/>
                  <a:pt x="117130" y="45412"/>
                </a:cubicBezTo>
                <a:cubicBezTo>
                  <a:pt x="117104" y="45412"/>
                  <a:pt x="117078" y="45418"/>
                  <a:pt x="117051" y="45432"/>
                </a:cubicBezTo>
                <a:cubicBezTo>
                  <a:pt x="116622" y="45218"/>
                  <a:pt x="116098" y="45098"/>
                  <a:pt x="115682" y="44872"/>
                </a:cubicBezTo>
                <a:cubicBezTo>
                  <a:pt x="115539" y="44789"/>
                  <a:pt x="115384" y="44694"/>
                  <a:pt x="115241" y="44598"/>
                </a:cubicBezTo>
                <a:cubicBezTo>
                  <a:pt x="115170" y="44277"/>
                  <a:pt x="115027" y="43979"/>
                  <a:pt x="114777" y="43741"/>
                </a:cubicBezTo>
                <a:cubicBezTo>
                  <a:pt x="114725" y="43690"/>
                  <a:pt x="114670" y="43666"/>
                  <a:pt x="114609" y="43666"/>
                </a:cubicBezTo>
                <a:cubicBezTo>
                  <a:pt x="114572" y="43666"/>
                  <a:pt x="114532" y="43675"/>
                  <a:pt x="114491" y="43694"/>
                </a:cubicBezTo>
                <a:cubicBezTo>
                  <a:pt x="114431" y="43717"/>
                  <a:pt x="114360" y="43729"/>
                  <a:pt x="114300" y="43765"/>
                </a:cubicBezTo>
                <a:cubicBezTo>
                  <a:pt x="114562" y="43241"/>
                  <a:pt x="114824" y="42717"/>
                  <a:pt x="115074" y="42205"/>
                </a:cubicBezTo>
                <a:lnTo>
                  <a:pt x="115134" y="42205"/>
                </a:lnTo>
                <a:cubicBezTo>
                  <a:pt x="115313" y="42205"/>
                  <a:pt x="115503" y="41955"/>
                  <a:pt x="115348" y="41800"/>
                </a:cubicBezTo>
                <a:cubicBezTo>
                  <a:pt x="114740" y="41222"/>
                  <a:pt x="113717" y="41018"/>
                  <a:pt x="112735" y="41018"/>
                </a:cubicBezTo>
                <a:cubicBezTo>
                  <a:pt x="112140" y="41018"/>
                  <a:pt x="111560" y="41093"/>
                  <a:pt x="111098" y="41205"/>
                </a:cubicBezTo>
                <a:cubicBezTo>
                  <a:pt x="110836" y="41265"/>
                  <a:pt x="110824" y="41705"/>
                  <a:pt x="111133" y="41705"/>
                </a:cubicBezTo>
                <a:cubicBezTo>
                  <a:pt x="111550" y="41705"/>
                  <a:pt x="111955" y="41729"/>
                  <a:pt x="112372" y="41753"/>
                </a:cubicBezTo>
                <a:cubicBezTo>
                  <a:pt x="112336" y="41753"/>
                  <a:pt x="112288" y="41765"/>
                  <a:pt x="112276" y="41800"/>
                </a:cubicBezTo>
                <a:cubicBezTo>
                  <a:pt x="111133" y="43074"/>
                  <a:pt x="109871" y="44194"/>
                  <a:pt x="108574" y="45313"/>
                </a:cubicBezTo>
                <a:cubicBezTo>
                  <a:pt x="108538" y="45337"/>
                  <a:pt x="108538" y="45372"/>
                  <a:pt x="108526" y="45384"/>
                </a:cubicBezTo>
                <a:cubicBezTo>
                  <a:pt x="109717" y="42503"/>
                  <a:pt x="110895" y="39610"/>
                  <a:pt x="112014" y="36705"/>
                </a:cubicBezTo>
                <a:lnTo>
                  <a:pt x="112038" y="36705"/>
                </a:lnTo>
                <a:cubicBezTo>
                  <a:pt x="112380" y="36636"/>
                  <a:pt x="112318" y="36142"/>
                  <a:pt x="111978" y="36142"/>
                </a:cubicBezTo>
                <a:cubicBezTo>
                  <a:pt x="111963" y="36142"/>
                  <a:pt x="111947" y="36143"/>
                  <a:pt x="111931" y="36145"/>
                </a:cubicBezTo>
                <a:cubicBezTo>
                  <a:pt x="111452" y="36218"/>
                  <a:pt x="110990" y="36258"/>
                  <a:pt x="110536" y="36258"/>
                </a:cubicBezTo>
                <a:cubicBezTo>
                  <a:pt x="109580" y="36258"/>
                  <a:pt x="108665" y="36077"/>
                  <a:pt x="107728" y="35633"/>
                </a:cubicBezTo>
                <a:lnTo>
                  <a:pt x="107716" y="35633"/>
                </a:lnTo>
                <a:cubicBezTo>
                  <a:pt x="108443" y="33907"/>
                  <a:pt x="109169" y="32168"/>
                  <a:pt x="109895" y="30430"/>
                </a:cubicBezTo>
                <a:cubicBezTo>
                  <a:pt x="109979" y="30430"/>
                  <a:pt x="110062" y="30418"/>
                  <a:pt x="110133" y="30418"/>
                </a:cubicBezTo>
                <a:cubicBezTo>
                  <a:pt x="110371" y="30394"/>
                  <a:pt x="110360" y="29978"/>
                  <a:pt x="110121" y="29978"/>
                </a:cubicBezTo>
                <a:lnTo>
                  <a:pt x="110098" y="29978"/>
                </a:lnTo>
                <a:cubicBezTo>
                  <a:pt x="110147" y="29838"/>
                  <a:pt x="110009" y="29715"/>
                  <a:pt x="109884" y="29715"/>
                </a:cubicBezTo>
                <a:cubicBezTo>
                  <a:pt x="109827" y="29715"/>
                  <a:pt x="109774" y="29740"/>
                  <a:pt x="109740" y="29799"/>
                </a:cubicBezTo>
                <a:lnTo>
                  <a:pt x="109645" y="29978"/>
                </a:lnTo>
                <a:cubicBezTo>
                  <a:pt x="109163" y="29984"/>
                  <a:pt x="108681" y="29987"/>
                  <a:pt x="108199" y="29987"/>
                </a:cubicBezTo>
                <a:cubicBezTo>
                  <a:pt x="106955" y="29987"/>
                  <a:pt x="105710" y="29968"/>
                  <a:pt x="104466" y="29942"/>
                </a:cubicBezTo>
                <a:cubicBezTo>
                  <a:pt x="104656" y="29906"/>
                  <a:pt x="104871" y="29894"/>
                  <a:pt x="105061" y="29859"/>
                </a:cubicBezTo>
                <a:cubicBezTo>
                  <a:pt x="105265" y="29836"/>
                  <a:pt x="105221" y="29534"/>
                  <a:pt x="105033" y="29534"/>
                </a:cubicBezTo>
                <a:cubicBezTo>
                  <a:pt x="105023" y="29534"/>
                  <a:pt x="105013" y="29535"/>
                  <a:pt x="105002" y="29537"/>
                </a:cubicBezTo>
                <a:cubicBezTo>
                  <a:pt x="103670" y="29709"/>
                  <a:pt x="102347" y="29789"/>
                  <a:pt x="101033" y="29789"/>
                </a:cubicBezTo>
                <a:cubicBezTo>
                  <a:pt x="95415" y="29789"/>
                  <a:pt x="89958" y="28319"/>
                  <a:pt x="84690" y="26215"/>
                </a:cubicBezTo>
                <a:cubicBezTo>
                  <a:pt x="80939" y="24719"/>
                  <a:pt x="76853" y="21769"/>
                  <a:pt x="72688" y="21769"/>
                </a:cubicBezTo>
                <a:cubicBezTo>
                  <a:pt x="72145" y="21769"/>
                  <a:pt x="71601" y="21819"/>
                  <a:pt x="71057" y="21929"/>
                </a:cubicBezTo>
                <a:cubicBezTo>
                  <a:pt x="70485" y="21977"/>
                  <a:pt x="69938" y="22048"/>
                  <a:pt x="69390" y="22179"/>
                </a:cubicBezTo>
                <a:cubicBezTo>
                  <a:pt x="69235" y="22227"/>
                  <a:pt x="69057" y="22274"/>
                  <a:pt x="68878" y="22310"/>
                </a:cubicBezTo>
                <a:cubicBezTo>
                  <a:pt x="68866" y="22096"/>
                  <a:pt x="68854" y="21869"/>
                  <a:pt x="68819" y="21643"/>
                </a:cubicBezTo>
                <a:cubicBezTo>
                  <a:pt x="68813" y="21545"/>
                  <a:pt x="68750" y="21500"/>
                  <a:pt x="68679" y="21500"/>
                </a:cubicBezTo>
                <a:cubicBezTo>
                  <a:pt x="68588" y="21500"/>
                  <a:pt x="68485" y="21575"/>
                  <a:pt x="68485" y="21703"/>
                </a:cubicBezTo>
                <a:cubicBezTo>
                  <a:pt x="68470" y="21700"/>
                  <a:pt x="68455" y="21698"/>
                  <a:pt x="68441" y="21698"/>
                </a:cubicBezTo>
                <a:cubicBezTo>
                  <a:pt x="68396" y="21698"/>
                  <a:pt x="68351" y="21712"/>
                  <a:pt x="68307" y="21738"/>
                </a:cubicBezTo>
                <a:cubicBezTo>
                  <a:pt x="68033" y="21215"/>
                  <a:pt x="67676" y="20703"/>
                  <a:pt x="67390" y="20310"/>
                </a:cubicBezTo>
                <a:cubicBezTo>
                  <a:pt x="67068" y="19845"/>
                  <a:pt x="66675" y="19429"/>
                  <a:pt x="66271" y="19024"/>
                </a:cubicBezTo>
                <a:cubicBezTo>
                  <a:pt x="63258" y="15273"/>
                  <a:pt x="57424" y="14988"/>
                  <a:pt x="53090" y="13559"/>
                </a:cubicBezTo>
                <a:cubicBezTo>
                  <a:pt x="46435" y="11356"/>
                  <a:pt x="40184" y="8261"/>
                  <a:pt x="35398" y="3058"/>
                </a:cubicBezTo>
                <a:cubicBezTo>
                  <a:pt x="35359" y="3016"/>
                  <a:pt x="35314" y="2999"/>
                  <a:pt x="35271" y="2999"/>
                </a:cubicBezTo>
                <a:cubicBezTo>
                  <a:pt x="35143" y="2999"/>
                  <a:pt x="35029" y="3153"/>
                  <a:pt x="35136" y="3260"/>
                </a:cubicBezTo>
                <a:cubicBezTo>
                  <a:pt x="35279" y="3415"/>
                  <a:pt x="35422" y="3546"/>
                  <a:pt x="35553" y="3701"/>
                </a:cubicBezTo>
                <a:cubicBezTo>
                  <a:pt x="34219" y="2605"/>
                  <a:pt x="32874" y="1522"/>
                  <a:pt x="31564" y="403"/>
                </a:cubicBezTo>
                <a:cubicBezTo>
                  <a:pt x="31588" y="343"/>
                  <a:pt x="31600" y="272"/>
                  <a:pt x="31612" y="212"/>
                </a:cubicBezTo>
                <a:cubicBezTo>
                  <a:pt x="31639" y="80"/>
                  <a:pt x="31529" y="0"/>
                  <a:pt x="31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4"/>
          <p:cNvSpPr/>
          <p:nvPr/>
        </p:nvSpPr>
        <p:spPr>
          <a:xfrm rot="1143741">
            <a:off x="3632648" y="455850"/>
            <a:ext cx="2167733" cy="2754518"/>
          </a:xfrm>
          <a:custGeom>
            <a:avLst/>
            <a:gdLst/>
            <a:ahLst/>
            <a:cxnLst/>
            <a:rect l="l" t="t" r="r" b="b"/>
            <a:pathLst>
              <a:path w="51062" h="64884" extrusionOk="0">
                <a:moveTo>
                  <a:pt x="47949" y="3049"/>
                </a:moveTo>
                <a:lnTo>
                  <a:pt x="47949" y="3049"/>
                </a:lnTo>
                <a:cubicBezTo>
                  <a:pt x="46163" y="5133"/>
                  <a:pt x="44413" y="7240"/>
                  <a:pt x="42663" y="9335"/>
                </a:cubicBezTo>
                <a:lnTo>
                  <a:pt x="42710" y="8716"/>
                </a:lnTo>
                <a:cubicBezTo>
                  <a:pt x="42782" y="7907"/>
                  <a:pt x="42937" y="7097"/>
                  <a:pt x="42889" y="6287"/>
                </a:cubicBezTo>
                <a:cubicBezTo>
                  <a:pt x="43020" y="6204"/>
                  <a:pt x="43151" y="6121"/>
                  <a:pt x="43306" y="6037"/>
                </a:cubicBezTo>
                <a:lnTo>
                  <a:pt x="43306" y="6037"/>
                </a:lnTo>
                <a:cubicBezTo>
                  <a:pt x="43151" y="6895"/>
                  <a:pt x="42949" y="7752"/>
                  <a:pt x="42758" y="8609"/>
                </a:cubicBezTo>
                <a:cubicBezTo>
                  <a:pt x="42715" y="8737"/>
                  <a:pt x="42804" y="8810"/>
                  <a:pt x="42898" y="8810"/>
                </a:cubicBezTo>
                <a:cubicBezTo>
                  <a:pt x="42961" y="8810"/>
                  <a:pt x="43027" y="8776"/>
                  <a:pt x="43056" y="8704"/>
                </a:cubicBezTo>
                <a:cubicBezTo>
                  <a:pt x="43425" y="7776"/>
                  <a:pt x="43603" y="6776"/>
                  <a:pt x="43699" y="5787"/>
                </a:cubicBezTo>
                <a:cubicBezTo>
                  <a:pt x="45139" y="4906"/>
                  <a:pt x="46568" y="4001"/>
                  <a:pt x="47949" y="3049"/>
                </a:cubicBezTo>
                <a:close/>
                <a:moveTo>
                  <a:pt x="50045" y="1513"/>
                </a:moveTo>
                <a:lnTo>
                  <a:pt x="50045" y="1513"/>
                </a:lnTo>
                <a:cubicBezTo>
                  <a:pt x="49902" y="1942"/>
                  <a:pt x="49140" y="3609"/>
                  <a:pt x="48961" y="4275"/>
                </a:cubicBezTo>
                <a:cubicBezTo>
                  <a:pt x="48533" y="5883"/>
                  <a:pt x="48223" y="7609"/>
                  <a:pt x="47818" y="9312"/>
                </a:cubicBezTo>
                <a:lnTo>
                  <a:pt x="47771" y="9312"/>
                </a:lnTo>
                <a:cubicBezTo>
                  <a:pt x="46092" y="9716"/>
                  <a:pt x="44270" y="10252"/>
                  <a:pt x="42603" y="11026"/>
                </a:cubicBezTo>
                <a:cubicBezTo>
                  <a:pt x="43353" y="10074"/>
                  <a:pt x="44115" y="9133"/>
                  <a:pt x="44854" y="8181"/>
                </a:cubicBezTo>
                <a:cubicBezTo>
                  <a:pt x="46342" y="6287"/>
                  <a:pt x="48294" y="4359"/>
                  <a:pt x="49497" y="2287"/>
                </a:cubicBezTo>
                <a:cubicBezTo>
                  <a:pt x="49664" y="1989"/>
                  <a:pt x="49795" y="1775"/>
                  <a:pt x="49878" y="1644"/>
                </a:cubicBezTo>
                <a:cubicBezTo>
                  <a:pt x="49949" y="1596"/>
                  <a:pt x="49997" y="1561"/>
                  <a:pt x="50045" y="1513"/>
                </a:cubicBezTo>
                <a:close/>
                <a:moveTo>
                  <a:pt x="42603" y="6454"/>
                </a:moveTo>
                <a:cubicBezTo>
                  <a:pt x="42389" y="7049"/>
                  <a:pt x="42306" y="7704"/>
                  <a:pt x="42234" y="8359"/>
                </a:cubicBezTo>
                <a:cubicBezTo>
                  <a:pt x="42175" y="8895"/>
                  <a:pt x="42115" y="9443"/>
                  <a:pt x="42115" y="9990"/>
                </a:cubicBezTo>
                <a:cubicBezTo>
                  <a:pt x="41817" y="10371"/>
                  <a:pt x="41508" y="10717"/>
                  <a:pt x="41210" y="11098"/>
                </a:cubicBezTo>
                <a:cubicBezTo>
                  <a:pt x="41532" y="9740"/>
                  <a:pt x="41770" y="8312"/>
                  <a:pt x="41817" y="6930"/>
                </a:cubicBezTo>
                <a:cubicBezTo>
                  <a:pt x="42091" y="6764"/>
                  <a:pt x="42341" y="6609"/>
                  <a:pt x="42603" y="6454"/>
                </a:cubicBezTo>
                <a:close/>
                <a:moveTo>
                  <a:pt x="41377" y="7192"/>
                </a:moveTo>
                <a:lnTo>
                  <a:pt x="41377" y="7192"/>
                </a:lnTo>
                <a:cubicBezTo>
                  <a:pt x="41032" y="8597"/>
                  <a:pt x="40865" y="10086"/>
                  <a:pt x="40805" y="11514"/>
                </a:cubicBezTo>
                <a:cubicBezTo>
                  <a:pt x="40805" y="11526"/>
                  <a:pt x="40817" y="11538"/>
                  <a:pt x="40817" y="11562"/>
                </a:cubicBezTo>
                <a:cubicBezTo>
                  <a:pt x="40698" y="11705"/>
                  <a:pt x="40567" y="11860"/>
                  <a:pt x="40448" y="12002"/>
                </a:cubicBezTo>
                <a:cubicBezTo>
                  <a:pt x="40567" y="11300"/>
                  <a:pt x="40627" y="10586"/>
                  <a:pt x="40674" y="9871"/>
                </a:cubicBezTo>
                <a:cubicBezTo>
                  <a:pt x="40722" y="9181"/>
                  <a:pt x="40817" y="8323"/>
                  <a:pt x="40746" y="7561"/>
                </a:cubicBezTo>
                <a:cubicBezTo>
                  <a:pt x="40948" y="7454"/>
                  <a:pt x="41163" y="7311"/>
                  <a:pt x="41377" y="7192"/>
                </a:cubicBezTo>
                <a:close/>
                <a:moveTo>
                  <a:pt x="40210" y="7895"/>
                </a:moveTo>
                <a:cubicBezTo>
                  <a:pt x="40186" y="8383"/>
                  <a:pt x="40198" y="8883"/>
                  <a:pt x="40151" y="9324"/>
                </a:cubicBezTo>
                <a:cubicBezTo>
                  <a:pt x="40067" y="10455"/>
                  <a:pt x="39912" y="11574"/>
                  <a:pt x="39805" y="12693"/>
                </a:cubicBezTo>
                <a:cubicBezTo>
                  <a:pt x="39662" y="12812"/>
                  <a:pt x="39496" y="12931"/>
                  <a:pt x="39365" y="13062"/>
                </a:cubicBezTo>
                <a:cubicBezTo>
                  <a:pt x="39627" y="11479"/>
                  <a:pt x="39710" y="9847"/>
                  <a:pt x="39603" y="8264"/>
                </a:cubicBezTo>
                <a:cubicBezTo>
                  <a:pt x="39805" y="8145"/>
                  <a:pt x="40008" y="8014"/>
                  <a:pt x="40210" y="7895"/>
                </a:cubicBezTo>
                <a:close/>
                <a:moveTo>
                  <a:pt x="11076" y="46590"/>
                </a:moveTo>
                <a:cubicBezTo>
                  <a:pt x="10849" y="46959"/>
                  <a:pt x="10623" y="47340"/>
                  <a:pt x="10397" y="47685"/>
                </a:cubicBezTo>
                <a:cubicBezTo>
                  <a:pt x="10325" y="47721"/>
                  <a:pt x="10278" y="47733"/>
                  <a:pt x="10218" y="47757"/>
                </a:cubicBezTo>
                <a:lnTo>
                  <a:pt x="11076" y="46590"/>
                </a:lnTo>
                <a:close/>
                <a:moveTo>
                  <a:pt x="9766" y="48674"/>
                </a:moveTo>
                <a:cubicBezTo>
                  <a:pt x="9528" y="49019"/>
                  <a:pt x="9290" y="49376"/>
                  <a:pt x="9016" y="49733"/>
                </a:cubicBezTo>
                <a:cubicBezTo>
                  <a:pt x="8980" y="49706"/>
                  <a:pt x="8958" y="49693"/>
                  <a:pt x="8924" y="49693"/>
                </a:cubicBezTo>
                <a:cubicBezTo>
                  <a:pt x="8912" y="49693"/>
                  <a:pt x="8900" y="49695"/>
                  <a:pt x="8885" y="49698"/>
                </a:cubicBezTo>
                <a:cubicBezTo>
                  <a:pt x="9111" y="49364"/>
                  <a:pt x="9325" y="49019"/>
                  <a:pt x="9563" y="48686"/>
                </a:cubicBezTo>
                <a:cubicBezTo>
                  <a:pt x="9623" y="48686"/>
                  <a:pt x="9706" y="48674"/>
                  <a:pt x="9766" y="48674"/>
                </a:cubicBezTo>
                <a:close/>
                <a:moveTo>
                  <a:pt x="39329" y="8454"/>
                </a:moveTo>
                <a:lnTo>
                  <a:pt x="39329" y="8454"/>
                </a:lnTo>
                <a:cubicBezTo>
                  <a:pt x="39198" y="10395"/>
                  <a:pt x="38936" y="12300"/>
                  <a:pt x="38650" y="14205"/>
                </a:cubicBezTo>
                <a:cubicBezTo>
                  <a:pt x="38377" y="14538"/>
                  <a:pt x="38103" y="14860"/>
                  <a:pt x="37829" y="15193"/>
                </a:cubicBezTo>
                <a:cubicBezTo>
                  <a:pt x="37960" y="14598"/>
                  <a:pt x="38007" y="13943"/>
                  <a:pt x="38019" y="13372"/>
                </a:cubicBezTo>
                <a:cubicBezTo>
                  <a:pt x="38019" y="13282"/>
                  <a:pt x="37954" y="13238"/>
                  <a:pt x="37888" y="13238"/>
                </a:cubicBezTo>
                <a:cubicBezTo>
                  <a:pt x="37823" y="13238"/>
                  <a:pt x="37757" y="13282"/>
                  <a:pt x="37757" y="13372"/>
                </a:cubicBezTo>
                <a:cubicBezTo>
                  <a:pt x="37710" y="14265"/>
                  <a:pt x="37424" y="15050"/>
                  <a:pt x="37245" y="15884"/>
                </a:cubicBezTo>
                <a:cubicBezTo>
                  <a:pt x="37210" y="15932"/>
                  <a:pt x="37174" y="15979"/>
                  <a:pt x="37126" y="16027"/>
                </a:cubicBezTo>
                <a:cubicBezTo>
                  <a:pt x="37341" y="15086"/>
                  <a:pt x="37531" y="14146"/>
                  <a:pt x="37769" y="13205"/>
                </a:cubicBezTo>
                <a:cubicBezTo>
                  <a:pt x="37806" y="13075"/>
                  <a:pt x="37687" y="12984"/>
                  <a:pt x="37576" y="12984"/>
                </a:cubicBezTo>
                <a:cubicBezTo>
                  <a:pt x="37504" y="12984"/>
                  <a:pt x="37435" y="13021"/>
                  <a:pt x="37412" y="13110"/>
                </a:cubicBezTo>
                <a:cubicBezTo>
                  <a:pt x="37126" y="14277"/>
                  <a:pt x="36817" y="15467"/>
                  <a:pt x="36591" y="16658"/>
                </a:cubicBezTo>
                <a:cubicBezTo>
                  <a:pt x="36460" y="16824"/>
                  <a:pt x="36305" y="16991"/>
                  <a:pt x="36174" y="17158"/>
                </a:cubicBezTo>
                <a:cubicBezTo>
                  <a:pt x="36352" y="16146"/>
                  <a:pt x="36472" y="15134"/>
                  <a:pt x="36555" y="14098"/>
                </a:cubicBezTo>
                <a:cubicBezTo>
                  <a:pt x="36561" y="14023"/>
                  <a:pt x="36506" y="13988"/>
                  <a:pt x="36446" y="13988"/>
                </a:cubicBezTo>
                <a:cubicBezTo>
                  <a:pt x="36392" y="13988"/>
                  <a:pt x="36334" y="14017"/>
                  <a:pt x="36317" y="14074"/>
                </a:cubicBezTo>
                <a:cubicBezTo>
                  <a:pt x="36281" y="14157"/>
                  <a:pt x="36233" y="14241"/>
                  <a:pt x="36210" y="14324"/>
                </a:cubicBezTo>
                <a:cubicBezTo>
                  <a:pt x="36174" y="14384"/>
                  <a:pt x="36222" y="14431"/>
                  <a:pt x="36269" y="14455"/>
                </a:cubicBezTo>
                <a:cubicBezTo>
                  <a:pt x="36150" y="15515"/>
                  <a:pt x="35983" y="16574"/>
                  <a:pt x="35793" y="17634"/>
                </a:cubicBezTo>
                <a:cubicBezTo>
                  <a:pt x="35579" y="17872"/>
                  <a:pt x="35376" y="18122"/>
                  <a:pt x="35162" y="18360"/>
                </a:cubicBezTo>
                <a:cubicBezTo>
                  <a:pt x="35567" y="16074"/>
                  <a:pt x="35936" y="13800"/>
                  <a:pt x="36388" y="11526"/>
                </a:cubicBezTo>
                <a:cubicBezTo>
                  <a:pt x="36403" y="11455"/>
                  <a:pt x="36344" y="11404"/>
                  <a:pt x="36287" y="11404"/>
                </a:cubicBezTo>
                <a:cubicBezTo>
                  <a:pt x="36249" y="11404"/>
                  <a:pt x="36212" y="11426"/>
                  <a:pt x="36198" y="11479"/>
                </a:cubicBezTo>
                <a:cubicBezTo>
                  <a:pt x="35495" y="13884"/>
                  <a:pt x="34948" y="16396"/>
                  <a:pt x="34686" y="18896"/>
                </a:cubicBezTo>
                <a:cubicBezTo>
                  <a:pt x="33900" y="19813"/>
                  <a:pt x="33114" y="20742"/>
                  <a:pt x="32304" y="21646"/>
                </a:cubicBezTo>
                <a:cubicBezTo>
                  <a:pt x="32935" y="18860"/>
                  <a:pt x="33590" y="15812"/>
                  <a:pt x="33543" y="12991"/>
                </a:cubicBezTo>
                <a:cubicBezTo>
                  <a:pt x="33543" y="12919"/>
                  <a:pt x="33492" y="12884"/>
                  <a:pt x="33441" y="12884"/>
                </a:cubicBezTo>
                <a:cubicBezTo>
                  <a:pt x="33391" y="12884"/>
                  <a:pt x="33340" y="12919"/>
                  <a:pt x="33340" y="12991"/>
                </a:cubicBezTo>
                <a:cubicBezTo>
                  <a:pt x="33340" y="13145"/>
                  <a:pt x="33340" y="13324"/>
                  <a:pt x="33316" y="13491"/>
                </a:cubicBezTo>
                <a:cubicBezTo>
                  <a:pt x="33316" y="13515"/>
                  <a:pt x="33340" y="13515"/>
                  <a:pt x="33352" y="13538"/>
                </a:cubicBezTo>
                <a:cubicBezTo>
                  <a:pt x="33043" y="13646"/>
                  <a:pt x="32923" y="13896"/>
                  <a:pt x="33043" y="14324"/>
                </a:cubicBezTo>
                <a:cubicBezTo>
                  <a:pt x="32995" y="14574"/>
                  <a:pt x="32959" y="14836"/>
                  <a:pt x="32935" y="15086"/>
                </a:cubicBezTo>
                <a:cubicBezTo>
                  <a:pt x="32804" y="15991"/>
                  <a:pt x="32697" y="16896"/>
                  <a:pt x="32566" y="17813"/>
                </a:cubicBezTo>
                <a:cubicBezTo>
                  <a:pt x="32364" y="19194"/>
                  <a:pt x="32161" y="20587"/>
                  <a:pt x="31995" y="21992"/>
                </a:cubicBezTo>
                <a:cubicBezTo>
                  <a:pt x="31804" y="22194"/>
                  <a:pt x="31614" y="22420"/>
                  <a:pt x="31435" y="22635"/>
                </a:cubicBezTo>
                <a:cubicBezTo>
                  <a:pt x="31638" y="20789"/>
                  <a:pt x="31554" y="18908"/>
                  <a:pt x="31221" y="17063"/>
                </a:cubicBezTo>
                <a:cubicBezTo>
                  <a:pt x="31216" y="17012"/>
                  <a:pt x="31172" y="16989"/>
                  <a:pt x="31124" y="16989"/>
                </a:cubicBezTo>
                <a:cubicBezTo>
                  <a:pt x="31059" y="16989"/>
                  <a:pt x="30988" y="17030"/>
                  <a:pt x="30995" y="17098"/>
                </a:cubicBezTo>
                <a:cubicBezTo>
                  <a:pt x="31233" y="19158"/>
                  <a:pt x="31197" y="21146"/>
                  <a:pt x="30959" y="23170"/>
                </a:cubicBezTo>
                <a:cubicBezTo>
                  <a:pt x="30757" y="23385"/>
                  <a:pt x="30566" y="23611"/>
                  <a:pt x="30376" y="23825"/>
                </a:cubicBezTo>
                <a:cubicBezTo>
                  <a:pt x="30483" y="22420"/>
                  <a:pt x="30376" y="20968"/>
                  <a:pt x="30256" y="19622"/>
                </a:cubicBezTo>
                <a:cubicBezTo>
                  <a:pt x="30256" y="19585"/>
                  <a:pt x="30224" y="19564"/>
                  <a:pt x="30194" y="19564"/>
                </a:cubicBezTo>
                <a:cubicBezTo>
                  <a:pt x="30165" y="19564"/>
                  <a:pt x="30137" y="19582"/>
                  <a:pt x="30137" y="19622"/>
                </a:cubicBezTo>
                <a:cubicBezTo>
                  <a:pt x="30078" y="21230"/>
                  <a:pt x="29840" y="22873"/>
                  <a:pt x="29768" y="24480"/>
                </a:cubicBezTo>
                <a:cubicBezTo>
                  <a:pt x="29602" y="24659"/>
                  <a:pt x="29423" y="24837"/>
                  <a:pt x="29256" y="25028"/>
                </a:cubicBezTo>
                <a:cubicBezTo>
                  <a:pt x="29375" y="23849"/>
                  <a:pt x="29364" y="22647"/>
                  <a:pt x="29328" y="21480"/>
                </a:cubicBezTo>
                <a:cubicBezTo>
                  <a:pt x="29328" y="21385"/>
                  <a:pt x="29253" y="21337"/>
                  <a:pt x="29179" y="21337"/>
                </a:cubicBezTo>
                <a:cubicBezTo>
                  <a:pt x="29105" y="21337"/>
                  <a:pt x="29030" y="21385"/>
                  <a:pt x="29030" y="21480"/>
                </a:cubicBezTo>
                <a:cubicBezTo>
                  <a:pt x="29066" y="22849"/>
                  <a:pt x="28935" y="24194"/>
                  <a:pt x="28780" y="25552"/>
                </a:cubicBezTo>
                <a:cubicBezTo>
                  <a:pt x="28649" y="25695"/>
                  <a:pt x="28518" y="25826"/>
                  <a:pt x="28375" y="25980"/>
                </a:cubicBezTo>
                <a:cubicBezTo>
                  <a:pt x="28459" y="25206"/>
                  <a:pt x="28411" y="24397"/>
                  <a:pt x="28363" y="23682"/>
                </a:cubicBezTo>
                <a:cubicBezTo>
                  <a:pt x="28357" y="23563"/>
                  <a:pt x="28262" y="23504"/>
                  <a:pt x="28170" y="23504"/>
                </a:cubicBezTo>
                <a:cubicBezTo>
                  <a:pt x="28078" y="23504"/>
                  <a:pt x="27988" y="23563"/>
                  <a:pt x="27994" y="23682"/>
                </a:cubicBezTo>
                <a:cubicBezTo>
                  <a:pt x="28054" y="24683"/>
                  <a:pt x="27935" y="25623"/>
                  <a:pt x="27828" y="26588"/>
                </a:cubicBezTo>
                <a:cubicBezTo>
                  <a:pt x="27685" y="26742"/>
                  <a:pt x="27542" y="26897"/>
                  <a:pt x="27411" y="27052"/>
                </a:cubicBezTo>
                <a:cubicBezTo>
                  <a:pt x="27006" y="27481"/>
                  <a:pt x="26589" y="27909"/>
                  <a:pt x="26196" y="28350"/>
                </a:cubicBezTo>
                <a:cubicBezTo>
                  <a:pt x="26411" y="26838"/>
                  <a:pt x="26458" y="25278"/>
                  <a:pt x="26470" y="23802"/>
                </a:cubicBezTo>
                <a:cubicBezTo>
                  <a:pt x="26470" y="23706"/>
                  <a:pt x="26396" y="23659"/>
                  <a:pt x="26321" y="23659"/>
                </a:cubicBezTo>
                <a:cubicBezTo>
                  <a:pt x="26247" y="23659"/>
                  <a:pt x="26173" y="23706"/>
                  <a:pt x="26173" y="23802"/>
                </a:cubicBezTo>
                <a:cubicBezTo>
                  <a:pt x="26149" y="25516"/>
                  <a:pt x="25923" y="27183"/>
                  <a:pt x="25696" y="28850"/>
                </a:cubicBezTo>
                <a:cubicBezTo>
                  <a:pt x="25042" y="29552"/>
                  <a:pt x="24375" y="30255"/>
                  <a:pt x="23720" y="30933"/>
                </a:cubicBezTo>
                <a:cubicBezTo>
                  <a:pt x="24018" y="29124"/>
                  <a:pt x="24184" y="27254"/>
                  <a:pt x="24327" y="25445"/>
                </a:cubicBezTo>
                <a:cubicBezTo>
                  <a:pt x="24339" y="25337"/>
                  <a:pt x="24262" y="25284"/>
                  <a:pt x="24180" y="25284"/>
                </a:cubicBezTo>
                <a:cubicBezTo>
                  <a:pt x="24098" y="25284"/>
                  <a:pt x="24012" y="25337"/>
                  <a:pt x="24006" y="25445"/>
                </a:cubicBezTo>
                <a:cubicBezTo>
                  <a:pt x="23815" y="27492"/>
                  <a:pt x="23482" y="29505"/>
                  <a:pt x="23160" y="31529"/>
                </a:cubicBezTo>
                <a:cubicBezTo>
                  <a:pt x="22708" y="31993"/>
                  <a:pt x="22267" y="32469"/>
                  <a:pt x="21815" y="32945"/>
                </a:cubicBezTo>
                <a:cubicBezTo>
                  <a:pt x="21946" y="31041"/>
                  <a:pt x="21732" y="29076"/>
                  <a:pt x="21922" y="27183"/>
                </a:cubicBezTo>
                <a:cubicBezTo>
                  <a:pt x="21929" y="27104"/>
                  <a:pt x="21856" y="27058"/>
                  <a:pt x="21787" y="27058"/>
                </a:cubicBezTo>
                <a:cubicBezTo>
                  <a:pt x="21731" y="27058"/>
                  <a:pt x="21677" y="27089"/>
                  <a:pt x="21672" y="27159"/>
                </a:cubicBezTo>
                <a:cubicBezTo>
                  <a:pt x="21351" y="29255"/>
                  <a:pt x="21315" y="31422"/>
                  <a:pt x="21232" y="33553"/>
                </a:cubicBezTo>
                <a:cubicBezTo>
                  <a:pt x="21017" y="33791"/>
                  <a:pt x="20791" y="34017"/>
                  <a:pt x="20565" y="34255"/>
                </a:cubicBezTo>
                <a:cubicBezTo>
                  <a:pt x="20565" y="34184"/>
                  <a:pt x="20565" y="34088"/>
                  <a:pt x="20577" y="34017"/>
                </a:cubicBezTo>
                <a:cubicBezTo>
                  <a:pt x="20660" y="33065"/>
                  <a:pt x="20731" y="32112"/>
                  <a:pt x="20803" y="31148"/>
                </a:cubicBezTo>
                <a:cubicBezTo>
                  <a:pt x="20809" y="31064"/>
                  <a:pt x="20749" y="31023"/>
                  <a:pt x="20685" y="31023"/>
                </a:cubicBezTo>
                <a:cubicBezTo>
                  <a:pt x="20621" y="31023"/>
                  <a:pt x="20553" y="31064"/>
                  <a:pt x="20541" y="31148"/>
                </a:cubicBezTo>
                <a:cubicBezTo>
                  <a:pt x="20446" y="31957"/>
                  <a:pt x="20362" y="32779"/>
                  <a:pt x="20255" y="33600"/>
                </a:cubicBezTo>
                <a:cubicBezTo>
                  <a:pt x="20220" y="33827"/>
                  <a:pt x="20220" y="34208"/>
                  <a:pt x="20196" y="34624"/>
                </a:cubicBezTo>
                <a:cubicBezTo>
                  <a:pt x="19981" y="34850"/>
                  <a:pt x="19779" y="35053"/>
                  <a:pt x="19565" y="35279"/>
                </a:cubicBezTo>
                <a:cubicBezTo>
                  <a:pt x="19624" y="34696"/>
                  <a:pt x="19660" y="34100"/>
                  <a:pt x="19731" y="33553"/>
                </a:cubicBezTo>
                <a:cubicBezTo>
                  <a:pt x="19738" y="33459"/>
                  <a:pt x="19650" y="33406"/>
                  <a:pt x="19568" y="33406"/>
                </a:cubicBezTo>
                <a:cubicBezTo>
                  <a:pt x="19504" y="33406"/>
                  <a:pt x="19444" y="33438"/>
                  <a:pt x="19434" y="33505"/>
                </a:cubicBezTo>
                <a:cubicBezTo>
                  <a:pt x="19327" y="34255"/>
                  <a:pt x="19148" y="35041"/>
                  <a:pt x="19041" y="35815"/>
                </a:cubicBezTo>
                <a:cubicBezTo>
                  <a:pt x="18862" y="36005"/>
                  <a:pt x="18684" y="36208"/>
                  <a:pt x="18493" y="36386"/>
                </a:cubicBezTo>
                <a:cubicBezTo>
                  <a:pt x="18553" y="35934"/>
                  <a:pt x="18588" y="35470"/>
                  <a:pt x="18612" y="35089"/>
                </a:cubicBezTo>
                <a:cubicBezTo>
                  <a:pt x="18618" y="34955"/>
                  <a:pt x="18527" y="34892"/>
                  <a:pt x="18430" y="34892"/>
                </a:cubicBezTo>
                <a:cubicBezTo>
                  <a:pt x="18328" y="34892"/>
                  <a:pt x="18220" y="34961"/>
                  <a:pt x="18207" y="35089"/>
                </a:cubicBezTo>
                <a:cubicBezTo>
                  <a:pt x="18172" y="35612"/>
                  <a:pt x="18088" y="36113"/>
                  <a:pt x="17969" y="36625"/>
                </a:cubicBezTo>
                <a:cubicBezTo>
                  <a:pt x="17945" y="36767"/>
                  <a:pt x="17898" y="36898"/>
                  <a:pt x="17850" y="37053"/>
                </a:cubicBezTo>
                <a:cubicBezTo>
                  <a:pt x="17600" y="37315"/>
                  <a:pt x="17338" y="37589"/>
                  <a:pt x="17076" y="37875"/>
                </a:cubicBezTo>
                <a:cubicBezTo>
                  <a:pt x="17172" y="37541"/>
                  <a:pt x="17255" y="37220"/>
                  <a:pt x="17350" y="36898"/>
                </a:cubicBezTo>
                <a:cubicBezTo>
                  <a:pt x="17386" y="36777"/>
                  <a:pt x="17279" y="36693"/>
                  <a:pt x="17181" y="36693"/>
                </a:cubicBezTo>
                <a:cubicBezTo>
                  <a:pt x="17116" y="36693"/>
                  <a:pt x="17055" y="36730"/>
                  <a:pt x="17041" y="36815"/>
                </a:cubicBezTo>
                <a:cubicBezTo>
                  <a:pt x="16886" y="37339"/>
                  <a:pt x="16731" y="37851"/>
                  <a:pt x="16600" y="38375"/>
                </a:cubicBezTo>
                <a:cubicBezTo>
                  <a:pt x="16529" y="38470"/>
                  <a:pt x="16445" y="38541"/>
                  <a:pt x="16362" y="38625"/>
                </a:cubicBezTo>
                <a:lnTo>
                  <a:pt x="16326" y="38672"/>
                </a:lnTo>
                <a:cubicBezTo>
                  <a:pt x="16529" y="37529"/>
                  <a:pt x="16660" y="36363"/>
                  <a:pt x="16874" y="35231"/>
                </a:cubicBezTo>
                <a:cubicBezTo>
                  <a:pt x="16902" y="35098"/>
                  <a:pt x="16794" y="35015"/>
                  <a:pt x="16690" y="35015"/>
                </a:cubicBezTo>
                <a:cubicBezTo>
                  <a:pt x="16618" y="35015"/>
                  <a:pt x="16548" y="35055"/>
                  <a:pt x="16529" y="35148"/>
                </a:cubicBezTo>
                <a:cubicBezTo>
                  <a:pt x="16279" y="36517"/>
                  <a:pt x="15921" y="37922"/>
                  <a:pt x="15731" y="39327"/>
                </a:cubicBezTo>
                <a:cubicBezTo>
                  <a:pt x="15719" y="39339"/>
                  <a:pt x="15719" y="39351"/>
                  <a:pt x="15695" y="39351"/>
                </a:cubicBezTo>
                <a:cubicBezTo>
                  <a:pt x="15576" y="39470"/>
                  <a:pt x="15457" y="39613"/>
                  <a:pt x="15338" y="39744"/>
                </a:cubicBezTo>
                <a:cubicBezTo>
                  <a:pt x="15648" y="38006"/>
                  <a:pt x="15874" y="36220"/>
                  <a:pt x="16124" y="34481"/>
                </a:cubicBezTo>
                <a:cubicBezTo>
                  <a:pt x="16145" y="34361"/>
                  <a:pt x="16052" y="34287"/>
                  <a:pt x="15969" y="34287"/>
                </a:cubicBezTo>
                <a:cubicBezTo>
                  <a:pt x="15912" y="34287"/>
                  <a:pt x="15860" y="34321"/>
                  <a:pt x="15850" y="34398"/>
                </a:cubicBezTo>
                <a:cubicBezTo>
                  <a:pt x="15505" y="36410"/>
                  <a:pt x="15076" y="38410"/>
                  <a:pt x="14731" y="40411"/>
                </a:cubicBezTo>
                <a:cubicBezTo>
                  <a:pt x="14421" y="40756"/>
                  <a:pt x="14100" y="41101"/>
                  <a:pt x="13790" y="41458"/>
                </a:cubicBezTo>
                <a:cubicBezTo>
                  <a:pt x="13969" y="40042"/>
                  <a:pt x="14100" y="38613"/>
                  <a:pt x="14207" y="37196"/>
                </a:cubicBezTo>
                <a:cubicBezTo>
                  <a:pt x="14213" y="37138"/>
                  <a:pt x="14173" y="37111"/>
                  <a:pt x="14130" y="37111"/>
                </a:cubicBezTo>
                <a:cubicBezTo>
                  <a:pt x="14084" y="37111"/>
                  <a:pt x="14034" y="37141"/>
                  <a:pt x="14028" y="37196"/>
                </a:cubicBezTo>
                <a:cubicBezTo>
                  <a:pt x="13850" y="38803"/>
                  <a:pt x="13600" y="40399"/>
                  <a:pt x="13314" y="41994"/>
                </a:cubicBezTo>
                <a:cubicBezTo>
                  <a:pt x="12611" y="42780"/>
                  <a:pt x="11945" y="43602"/>
                  <a:pt x="11290" y="44435"/>
                </a:cubicBezTo>
                <a:cubicBezTo>
                  <a:pt x="11349" y="43006"/>
                  <a:pt x="11349" y="41578"/>
                  <a:pt x="11623" y="40113"/>
                </a:cubicBezTo>
                <a:cubicBezTo>
                  <a:pt x="11645" y="39954"/>
                  <a:pt x="11508" y="39847"/>
                  <a:pt x="11384" y="39847"/>
                </a:cubicBezTo>
                <a:cubicBezTo>
                  <a:pt x="11304" y="39847"/>
                  <a:pt x="11230" y="39891"/>
                  <a:pt x="11206" y="39994"/>
                </a:cubicBezTo>
                <a:cubicBezTo>
                  <a:pt x="10873" y="41613"/>
                  <a:pt x="10552" y="43494"/>
                  <a:pt x="10683" y="45221"/>
                </a:cubicBezTo>
                <a:lnTo>
                  <a:pt x="10325" y="45709"/>
                </a:lnTo>
                <a:cubicBezTo>
                  <a:pt x="10373" y="43935"/>
                  <a:pt x="10254" y="42173"/>
                  <a:pt x="10456" y="40387"/>
                </a:cubicBezTo>
                <a:cubicBezTo>
                  <a:pt x="10476" y="40260"/>
                  <a:pt x="10362" y="40189"/>
                  <a:pt x="10253" y="40189"/>
                </a:cubicBezTo>
                <a:cubicBezTo>
                  <a:pt x="10168" y="40189"/>
                  <a:pt x="10086" y="40233"/>
                  <a:pt x="10075" y="40327"/>
                </a:cubicBezTo>
                <a:cubicBezTo>
                  <a:pt x="9730" y="42232"/>
                  <a:pt x="9421" y="44471"/>
                  <a:pt x="9802" y="46411"/>
                </a:cubicBezTo>
                <a:cubicBezTo>
                  <a:pt x="8944" y="47626"/>
                  <a:pt x="8135" y="48900"/>
                  <a:pt x="7361" y="50162"/>
                </a:cubicBezTo>
                <a:cubicBezTo>
                  <a:pt x="6396" y="47423"/>
                  <a:pt x="8468" y="45018"/>
                  <a:pt x="9182" y="42542"/>
                </a:cubicBezTo>
                <a:cubicBezTo>
                  <a:pt x="9790" y="40435"/>
                  <a:pt x="8968" y="39792"/>
                  <a:pt x="11552" y="39446"/>
                </a:cubicBezTo>
                <a:cubicBezTo>
                  <a:pt x="11766" y="39422"/>
                  <a:pt x="12004" y="39172"/>
                  <a:pt x="11849" y="38946"/>
                </a:cubicBezTo>
                <a:cubicBezTo>
                  <a:pt x="9718" y="35934"/>
                  <a:pt x="15243" y="32231"/>
                  <a:pt x="16921" y="30707"/>
                </a:cubicBezTo>
                <a:cubicBezTo>
                  <a:pt x="18529" y="29255"/>
                  <a:pt x="20184" y="27826"/>
                  <a:pt x="21755" y="26326"/>
                </a:cubicBezTo>
                <a:cubicBezTo>
                  <a:pt x="25161" y="23075"/>
                  <a:pt x="27161" y="18825"/>
                  <a:pt x="30376" y="15408"/>
                </a:cubicBezTo>
                <a:cubicBezTo>
                  <a:pt x="33007" y="12610"/>
                  <a:pt x="36114" y="10467"/>
                  <a:pt x="39329" y="8454"/>
                </a:cubicBezTo>
                <a:close/>
                <a:moveTo>
                  <a:pt x="47663" y="9693"/>
                </a:moveTo>
                <a:lnTo>
                  <a:pt x="47663" y="9693"/>
                </a:lnTo>
                <a:cubicBezTo>
                  <a:pt x="46949" y="12812"/>
                  <a:pt x="45842" y="15789"/>
                  <a:pt x="43103" y="17753"/>
                </a:cubicBezTo>
                <a:cubicBezTo>
                  <a:pt x="42091" y="18479"/>
                  <a:pt x="41032" y="18920"/>
                  <a:pt x="40305" y="19980"/>
                </a:cubicBezTo>
                <a:cubicBezTo>
                  <a:pt x="39183" y="21591"/>
                  <a:pt x="38632" y="26162"/>
                  <a:pt x="36132" y="26162"/>
                </a:cubicBezTo>
                <a:cubicBezTo>
                  <a:pt x="35769" y="26162"/>
                  <a:pt x="35365" y="26065"/>
                  <a:pt x="34912" y="25849"/>
                </a:cubicBezTo>
                <a:cubicBezTo>
                  <a:pt x="34847" y="25818"/>
                  <a:pt x="34782" y="25804"/>
                  <a:pt x="34720" y="25804"/>
                </a:cubicBezTo>
                <a:cubicBezTo>
                  <a:pt x="34448" y="25804"/>
                  <a:pt x="34233" y="26071"/>
                  <a:pt x="34388" y="26361"/>
                </a:cubicBezTo>
                <a:cubicBezTo>
                  <a:pt x="35364" y="28147"/>
                  <a:pt x="34436" y="28469"/>
                  <a:pt x="33078" y="29540"/>
                </a:cubicBezTo>
                <a:cubicBezTo>
                  <a:pt x="31792" y="30552"/>
                  <a:pt x="30566" y="31660"/>
                  <a:pt x="29435" y="32850"/>
                </a:cubicBezTo>
                <a:cubicBezTo>
                  <a:pt x="27506" y="34898"/>
                  <a:pt x="25780" y="37184"/>
                  <a:pt x="24363" y="39625"/>
                </a:cubicBezTo>
                <a:cubicBezTo>
                  <a:pt x="23649" y="40863"/>
                  <a:pt x="23113" y="42197"/>
                  <a:pt x="22303" y="43375"/>
                </a:cubicBezTo>
                <a:cubicBezTo>
                  <a:pt x="21255" y="44935"/>
                  <a:pt x="19791" y="45566"/>
                  <a:pt x="18398" y="46685"/>
                </a:cubicBezTo>
                <a:cubicBezTo>
                  <a:pt x="16314" y="48352"/>
                  <a:pt x="16231" y="49888"/>
                  <a:pt x="13016" y="50448"/>
                </a:cubicBezTo>
                <a:cubicBezTo>
                  <a:pt x="11576" y="50698"/>
                  <a:pt x="10040" y="50686"/>
                  <a:pt x="8551" y="50710"/>
                </a:cubicBezTo>
                <a:cubicBezTo>
                  <a:pt x="8647" y="50626"/>
                  <a:pt x="8730" y="50531"/>
                  <a:pt x="8813" y="50436"/>
                </a:cubicBezTo>
                <a:cubicBezTo>
                  <a:pt x="8894" y="50529"/>
                  <a:pt x="9026" y="50589"/>
                  <a:pt x="9161" y="50589"/>
                </a:cubicBezTo>
                <a:cubicBezTo>
                  <a:pt x="9285" y="50589"/>
                  <a:pt x="9412" y="50538"/>
                  <a:pt x="9504" y="50412"/>
                </a:cubicBezTo>
                <a:cubicBezTo>
                  <a:pt x="9587" y="50329"/>
                  <a:pt x="9659" y="50221"/>
                  <a:pt x="9730" y="50138"/>
                </a:cubicBezTo>
                <a:cubicBezTo>
                  <a:pt x="11349" y="49876"/>
                  <a:pt x="12957" y="49400"/>
                  <a:pt x="14588" y="49138"/>
                </a:cubicBezTo>
                <a:cubicBezTo>
                  <a:pt x="14926" y="49082"/>
                  <a:pt x="14794" y="48598"/>
                  <a:pt x="14486" y="48598"/>
                </a:cubicBezTo>
                <a:cubicBezTo>
                  <a:pt x="14469" y="48598"/>
                  <a:pt x="14451" y="48599"/>
                  <a:pt x="14433" y="48602"/>
                </a:cubicBezTo>
                <a:cubicBezTo>
                  <a:pt x="13076" y="48781"/>
                  <a:pt x="11671" y="48959"/>
                  <a:pt x="10325" y="49352"/>
                </a:cubicBezTo>
                <a:cubicBezTo>
                  <a:pt x="10552" y="49078"/>
                  <a:pt x="10754" y="48781"/>
                  <a:pt x="10968" y="48483"/>
                </a:cubicBezTo>
                <a:cubicBezTo>
                  <a:pt x="13540" y="47983"/>
                  <a:pt x="16088" y="46769"/>
                  <a:pt x="18291" y="45578"/>
                </a:cubicBezTo>
                <a:cubicBezTo>
                  <a:pt x="18548" y="45434"/>
                  <a:pt x="18378" y="45086"/>
                  <a:pt x="18136" y="45086"/>
                </a:cubicBezTo>
                <a:cubicBezTo>
                  <a:pt x="18097" y="45086"/>
                  <a:pt x="18057" y="45094"/>
                  <a:pt x="18017" y="45114"/>
                </a:cubicBezTo>
                <a:cubicBezTo>
                  <a:pt x="15981" y="46078"/>
                  <a:pt x="13897" y="46661"/>
                  <a:pt x="11802" y="47269"/>
                </a:cubicBezTo>
                <a:cubicBezTo>
                  <a:pt x="12123" y="46769"/>
                  <a:pt x="12445" y="46257"/>
                  <a:pt x="12719" y="45721"/>
                </a:cubicBezTo>
                <a:cubicBezTo>
                  <a:pt x="13909" y="45054"/>
                  <a:pt x="15016" y="44149"/>
                  <a:pt x="16159" y="43447"/>
                </a:cubicBezTo>
                <a:cubicBezTo>
                  <a:pt x="17624" y="42554"/>
                  <a:pt x="19112" y="41708"/>
                  <a:pt x="20601" y="40887"/>
                </a:cubicBezTo>
                <a:cubicBezTo>
                  <a:pt x="20708" y="40833"/>
                  <a:pt x="20651" y="40654"/>
                  <a:pt x="20534" y="40654"/>
                </a:cubicBezTo>
                <a:cubicBezTo>
                  <a:pt x="20521" y="40654"/>
                  <a:pt x="20507" y="40656"/>
                  <a:pt x="20493" y="40661"/>
                </a:cubicBezTo>
                <a:cubicBezTo>
                  <a:pt x="18898" y="41316"/>
                  <a:pt x="17338" y="42066"/>
                  <a:pt x="15838" y="42911"/>
                </a:cubicBezTo>
                <a:cubicBezTo>
                  <a:pt x="15076" y="43340"/>
                  <a:pt x="14254" y="43780"/>
                  <a:pt x="13469" y="44268"/>
                </a:cubicBezTo>
                <a:cubicBezTo>
                  <a:pt x="13671" y="43852"/>
                  <a:pt x="13885" y="43447"/>
                  <a:pt x="14112" y="43066"/>
                </a:cubicBezTo>
                <a:cubicBezTo>
                  <a:pt x="17541" y="41304"/>
                  <a:pt x="20672" y="39041"/>
                  <a:pt x="24244" y="37482"/>
                </a:cubicBezTo>
                <a:cubicBezTo>
                  <a:pt x="24372" y="37428"/>
                  <a:pt x="24308" y="37211"/>
                  <a:pt x="24173" y="37211"/>
                </a:cubicBezTo>
                <a:cubicBezTo>
                  <a:pt x="24158" y="37211"/>
                  <a:pt x="24142" y="37214"/>
                  <a:pt x="24125" y="37220"/>
                </a:cubicBezTo>
                <a:cubicBezTo>
                  <a:pt x="21101" y="38327"/>
                  <a:pt x="17719" y="39696"/>
                  <a:pt x="15064" y="41708"/>
                </a:cubicBezTo>
                <a:cubicBezTo>
                  <a:pt x="15386" y="41351"/>
                  <a:pt x="15719" y="40994"/>
                  <a:pt x="16052" y="40649"/>
                </a:cubicBezTo>
                <a:cubicBezTo>
                  <a:pt x="17302" y="39375"/>
                  <a:pt x="18541" y="38101"/>
                  <a:pt x="19791" y="36827"/>
                </a:cubicBezTo>
                <a:cubicBezTo>
                  <a:pt x="21196" y="36327"/>
                  <a:pt x="22482" y="35505"/>
                  <a:pt x="23827" y="34850"/>
                </a:cubicBezTo>
                <a:cubicBezTo>
                  <a:pt x="25327" y="34100"/>
                  <a:pt x="26935" y="33493"/>
                  <a:pt x="28316" y="32541"/>
                </a:cubicBezTo>
                <a:cubicBezTo>
                  <a:pt x="28351" y="32505"/>
                  <a:pt x="28340" y="32469"/>
                  <a:pt x="28292" y="32469"/>
                </a:cubicBezTo>
                <a:cubicBezTo>
                  <a:pt x="26827" y="32767"/>
                  <a:pt x="25446" y="33434"/>
                  <a:pt x="24089" y="34053"/>
                </a:cubicBezTo>
                <a:cubicBezTo>
                  <a:pt x="23077" y="34529"/>
                  <a:pt x="22005" y="34993"/>
                  <a:pt x="21005" y="35565"/>
                </a:cubicBezTo>
                <a:cubicBezTo>
                  <a:pt x="21624" y="34934"/>
                  <a:pt x="22232" y="34291"/>
                  <a:pt x="22839" y="33672"/>
                </a:cubicBezTo>
                <a:cubicBezTo>
                  <a:pt x="25935" y="32195"/>
                  <a:pt x="28852" y="30279"/>
                  <a:pt x="31923" y="28778"/>
                </a:cubicBezTo>
                <a:cubicBezTo>
                  <a:pt x="32139" y="28675"/>
                  <a:pt x="32000" y="28386"/>
                  <a:pt x="31797" y="28386"/>
                </a:cubicBezTo>
                <a:cubicBezTo>
                  <a:pt x="31765" y="28386"/>
                  <a:pt x="31731" y="28393"/>
                  <a:pt x="31697" y="28409"/>
                </a:cubicBezTo>
                <a:cubicBezTo>
                  <a:pt x="29316" y="29540"/>
                  <a:pt x="26768" y="30648"/>
                  <a:pt x="24434" y="32017"/>
                </a:cubicBezTo>
                <a:lnTo>
                  <a:pt x="26220" y="30148"/>
                </a:lnTo>
                <a:cubicBezTo>
                  <a:pt x="26248" y="30161"/>
                  <a:pt x="26279" y="30175"/>
                  <a:pt x="26315" y="30175"/>
                </a:cubicBezTo>
                <a:cubicBezTo>
                  <a:pt x="26341" y="30175"/>
                  <a:pt x="26369" y="30168"/>
                  <a:pt x="26399" y="30148"/>
                </a:cubicBezTo>
                <a:cubicBezTo>
                  <a:pt x="29566" y="28552"/>
                  <a:pt x="32578" y="26540"/>
                  <a:pt x="35686" y="24837"/>
                </a:cubicBezTo>
                <a:cubicBezTo>
                  <a:pt x="35777" y="24787"/>
                  <a:pt x="35721" y="24658"/>
                  <a:pt x="35629" y="24658"/>
                </a:cubicBezTo>
                <a:cubicBezTo>
                  <a:pt x="35613" y="24658"/>
                  <a:pt x="35596" y="24662"/>
                  <a:pt x="35579" y="24671"/>
                </a:cubicBezTo>
                <a:cubicBezTo>
                  <a:pt x="32721" y="25945"/>
                  <a:pt x="29733" y="27350"/>
                  <a:pt x="27149" y="29147"/>
                </a:cubicBezTo>
                <a:cubicBezTo>
                  <a:pt x="28613" y="27564"/>
                  <a:pt x="30090" y="25980"/>
                  <a:pt x="31519" y="24361"/>
                </a:cubicBezTo>
                <a:cubicBezTo>
                  <a:pt x="32959" y="23718"/>
                  <a:pt x="34352" y="22885"/>
                  <a:pt x="35721" y="22158"/>
                </a:cubicBezTo>
                <a:cubicBezTo>
                  <a:pt x="36150" y="21932"/>
                  <a:pt x="38043" y="21313"/>
                  <a:pt x="37841" y="20623"/>
                </a:cubicBezTo>
                <a:cubicBezTo>
                  <a:pt x="37829" y="20575"/>
                  <a:pt x="37781" y="20527"/>
                  <a:pt x="37746" y="20515"/>
                </a:cubicBezTo>
                <a:cubicBezTo>
                  <a:pt x="37710" y="20503"/>
                  <a:pt x="37674" y="20503"/>
                  <a:pt x="37638" y="20492"/>
                </a:cubicBezTo>
                <a:cubicBezTo>
                  <a:pt x="37624" y="20487"/>
                  <a:pt x="37611" y="20485"/>
                  <a:pt x="37598" y="20485"/>
                </a:cubicBezTo>
                <a:cubicBezTo>
                  <a:pt x="37469" y="20485"/>
                  <a:pt x="37393" y="20680"/>
                  <a:pt x="37524" y="20739"/>
                </a:cubicBezTo>
                <a:lnTo>
                  <a:pt x="37524" y="20739"/>
                </a:lnTo>
                <a:cubicBezTo>
                  <a:pt x="37511" y="20734"/>
                  <a:pt x="37495" y="20732"/>
                  <a:pt x="37476" y="20732"/>
                </a:cubicBezTo>
                <a:cubicBezTo>
                  <a:pt x="37113" y="20732"/>
                  <a:pt x="35765" y="21608"/>
                  <a:pt x="35495" y="21754"/>
                </a:cubicBezTo>
                <a:cubicBezTo>
                  <a:pt x="34995" y="22004"/>
                  <a:pt x="34507" y="22254"/>
                  <a:pt x="34031" y="22516"/>
                </a:cubicBezTo>
                <a:cubicBezTo>
                  <a:pt x="33495" y="22789"/>
                  <a:pt x="32947" y="23063"/>
                  <a:pt x="32412" y="23325"/>
                </a:cubicBezTo>
                <a:cubicBezTo>
                  <a:pt x="32638" y="23075"/>
                  <a:pt x="32876" y="22813"/>
                  <a:pt x="33090" y="22551"/>
                </a:cubicBezTo>
                <a:lnTo>
                  <a:pt x="33126" y="22551"/>
                </a:lnTo>
                <a:cubicBezTo>
                  <a:pt x="35269" y="21468"/>
                  <a:pt x="37245" y="20075"/>
                  <a:pt x="39389" y="18968"/>
                </a:cubicBezTo>
                <a:cubicBezTo>
                  <a:pt x="39470" y="18927"/>
                  <a:pt x="39421" y="18826"/>
                  <a:pt x="39354" y="18826"/>
                </a:cubicBezTo>
                <a:cubicBezTo>
                  <a:pt x="39342" y="18826"/>
                  <a:pt x="39330" y="18829"/>
                  <a:pt x="39317" y="18837"/>
                </a:cubicBezTo>
                <a:cubicBezTo>
                  <a:pt x="37495" y="19670"/>
                  <a:pt x="35579" y="20503"/>
                  <a:pt x="33900" y="21623"/>
                </a:cubicBezTo>
                <a:cubicBezTo>
                  <a:pt x="34436" y="20992"/>
                  <a:pt x="34971" y="20373"/>
                  <a:pt x="35507" y="19730"/>
                </a:cubicBezTo>
                <a:cubicBezTo>
                  <a:pt x="38567" y="18122"/>
                  <a:pt x="41603" y="16420"/>
                  <a:pt x="44639" y="14741"/>
                </a:cubicBezTo>
                <a:cubicBezTo>
                  <a:pt x="44712" y="14699"/>
                  <a:pt x="44675" y="14630"/>
                  <a:pt x="44609" y="14630"/>
                </a:cubicBezTo>
                <a:cubicBezTo>
                  <a:pt x="44599" y="14630"/>
                  <a:pt x="44590" y="14631"/>
                  <a:pt x="44580" y="14634"/>
                </a:cubicBezTo>
                <a:cubicBezTo>
                  <a:pt x="41782" y="15824"/>
                  <a:pt x="39008" y="17182"/>
                  <a:pt x="36352" y="18706"/>
                </a:cubicBezTo>
                <a:cubicBezTo>
                  <a:pt x="36936" y="18003"/>
                  <a:pt x="37495" y="17301"/>
                  <a:pt x="38067" y="16598"/>
                </a:cubicBezTo>
                <a:cubicBezTo>
                  <a:pt x="39972" y="15491"/>
                  <a:pt x="41984" y="14598"/>
                  <a:pt x="44080" y="13884"/>
                </a:cubicBezTo>
                <a:cubicBezTo>
                  <a:pt x="44212" y="13829"/>
                  <a:pt x="44171" y="13642"/>
                  <a:pt x="44051" y="13642"/>
                </a:cubicBezTo>
                <a:cubicBezTo>
                  <a:pt x="44041" y="13642"/>
                  <a:pt x="44031" y="13643"/>
                  <a:pt x="44020" y="13646"/>
                </a:cubicBezTo>
                <a:cubicBezTo>
                  <a:pt x="42175" y="13991"/>
                  <a:pt x="40460" y="14658"/>
                  <a:pt x="38900" y="15586"/>
                </a:cubicBezTo>
                <a:cubicBezTo>
                  <a:pt x="39043" y="15408"/>
                  <a:pt x="39198" y="15229"/>
                  <a:pt x="39329" y="15050"/>
                </a:cubicBezTo>
                <a:cubicBezTo>
                  <a:pt x="41294" y="13919"/>
                  <a:pt x="43246" y="12907"/>
                  <a:pt x="45437" y="12252"/>
                </a:cubicBezTo>
                <a:cubicBezTo>
                  <a:pt x="45684" y="12185"/>
                  <a:pt x="45592" y="11832"/>
                  <a:pt x="45361" y="11832"/>
                </a:cubicBezTo>
                <a:cubicBezTo>
                  <a:pt x="45347" y="11832"/>
                  <a:pt x="45333" y="11833"/>
                  <a:pt x="45318" y="11836"/>
                </a:cubicBezTo>
                <a:cubicBezTo>
                  <a:pt x="43615" y="12169"/>
                  <a:pt x="41948" y="12753"/>
                  <a:pt x="40472" y="13646"/>
                </a:cubicBezTo>
                <a:cubicBezTo>
                  <a:pt x="40770" y="13265"/>
                  <a:pt x="41067" y="12895"/>
                  <a:pt x="41353" y="12526"/>
                </a:cubicBezTo>
                <a:cubicBezTo>
                  <a:pt x="43425" y="11514"/>
                  <a:pt x="45413" y="10407"/>
                  <a:pt x="47663" y="9693"/>
                </a:cubicBezTo>
                <a:close/>
                <a:moveTo>
                  <a:pt x="50719" y="1"/>
                </a:moveTo>
                <a:cubicBezTo>
                  <a:pt x="50658" y="1"/>
                  <a:pt x="50597" y="29"/>
                  <a:pt x="50545" y="96"/>
                </a:cubicBezTo>
                <a:cubicBezTo>
                  <a:pt x="50330" y="370"/>
                  <a:pt x="50128" y="632"/>
                  <a:pt x="49914" y="882"/>
                </a:cubicBezTo>
                <a:cubicBezTo>
                  <a:pt x="46901" y="2930"/>
                  <a:pt x="43711" y="4799"/>
                  <a:pt x="40579" y="6752"/>
                </a:cubicBezTo>
                <a:lnTo>
                  <a:pt x="40543" y="6621"/>
                </a:lnTo>
                <a:cubicBezTo>
                  <a:pt x="40528" y="6598"/>
                  <a:pt x="40503" y="6585"/>
                  <a:pt x="40484" y="6585"/>
                </a:cubicBezTo>
                <a:cubicBezTo>
                  <a:pt x="40473" y="6585"/>
                  <a:pt x="40464" y="6589"/>
                  <a:pt x="40460" y="6597"/>
                </a:cubicBezTo>
                <a:cubicBezTo>
                  <a:pt x="40424" y="6692"/>
                  <a:pt x="40389" y="6799"/>
                  <a:pt x="40353" y="6883"/>
                </a:cubicBezTo>
                <a:cubicBezTo>
                  <a:pt x="35281" y="10086"/>
                  <a:pt x="30447" y="13550"/>
                  <a:pt x="26982" y="18527"/>
                </a:cubicBezTo>
                <a:cubicBezTo>
                  <a:pt x="25196" y="21087"/>
                  <a:pt x="23541" y="23647"/>
                  <a:pt x="21243" y="25814"/>
                </a:cubicBezTo>
                <a:cubicBezTo>
                  <a:pt x="19100" y="27838"/>
                  <a:pt x="16886" y="29778"/>
                  <a:pt x="14695" y="31755"/>
                </a:cubicBezTo>
                <a:cubicBezTo>
                  <a:pt x="13266" y="33053"/>
                  <a:pt x="11242" y="34398"/>
                  <a:pt x="10683" y="36351"/>
                </a:cubicBezTo>
                <a:cubicBezTo>
                  <a:pt x="10099" y="38375"/>
                  <a:pt x="11623" y="38732"/>
                  <a:pt x="8920" y="39101"/>
                </a:cubicBezTo>
                <a:cubicBezTo>
                  <a:pt x="8730" y="39137"/>
                  <a:pt x="8659" y="39363"/>
                  <a:pt x="8682" y="39518"/>
                </a:cubicBezTo>
                <a:cubicBezTo>
                  <a:pt x="9397" y="43506"/>
                  <a:pt x="5253" y="46650"/>
                  <a:pt x="6754" y="50626"/>
                </a:cubicBezTo>
                <a:cubicBezTo>
                  <a:pt x="6801" y="50733"/>
                  <a:pt x="6861" y="50805"/>
                  <a:pt x="6944" y="50852"/>
                </a:cubicBezTo>
                <a:cubicBezTo>
                  <a:pt x="4325" y="55270"/>
                  <a:pt x="2134" y="59937"/>
                  <a:pt x="50" y="64640"/>
                </a:cubicBezTo>
                <a:cubicBezTo>
                  <a:pt x="1" y="64764"/>
                  <a:pt x="107" y="64883"/>
                  <a:pt x="212" y="64883"/>
                </a:cubicBezTo>
                <a:cubicBezTo>
                  <a:pt x="258" y="64883"/>
                  <a:pt x="304" y="64861"/>
                  <a:pt x="336" y="64807"/>
                </a:cubicBezTo>
                <a:cubicBezTo>
                  <a:pt x="2670" y="60389"/>
                  <a:pt x="4956" y="55972"/>
                  <a:pt x="7575" y="51769"/>
                </a:cubicBezTo>
                <a:cubicBezTo>
                  <a:pt x="7881" y="51761"/>
                  <a:pt x="8203" y="51758"/>
                  <a:pt x="8536" y="51758"/>
                </a:cubicBezTo>
                <a:cubicBezTo>
                  <a:pt x="8926" y="51758"/>
                  <a:pt x="9332" y="51762"/>
                  <a:pt x="9746" y="51762"/>
                </a:cubicBezTo>
                <a:cubicBezTo>
                  <a:pt x="11964" y="51762"/>
                  <a:pt x="14425" y="51672"/>
                  <a:pt x="16052" y="50531"/>
                </a:cubicBezTo>
                <a:cubicBezTo>
                  <a:pt x="17231" y="49698"/>
                  <a:pt x="17945" y="48364"/>
                  <a:pt x="19065" y="47459"/>
                </a:cubicBezTo>
                <a:cubicBezTo>
                  <a:pt x="20231" y="46507"/>
                  <a:pt x="21529" y="45888"/>
                  <a:pt x="22494" y="44697"/>
                </a:cubicBezTo>
                <a:cubicBezTo>
                  <a:pt x="24315" y="42470"/>
                  <a:pt x="25208" y="39482"/>
                  <a:pt x="26875" y="37101"/>
                </a:cubicBezTo>
                <a:cubicBezTo>
                  <a:pt x="29304" y="33624"/>
                  <a:pt x="32376" y="30683"/>
                  <a:pt x="35912" y="28362"/>
                </a:cubicBezTo>
                <a:cubicBezTo>
                  <a:pt x="36067" y="28254"/>
                  <a:pt x="36126" y="28052"/>
                  <a:pt x="36043" y="27873"/>
                </a:cubicBezTo>
                <a:cubicBezTo>
                  <a:pt x="35852" y="27516"/>
                  <a:pt x="35674" y="27135"/>
                  <a:pt x="35483" y="26778"/>
                </a:cubicBezTo>
                <a:lnTo>
                  <a:pt x="35483" y="26778"/>
                </a:lnTo>
                <a:cubicBezTo>
                  <a:pt x="35636" y="26802"/>
                  <a:pt x="35787" y="26814"/>
                  <a:pt x="35936" y="26814"/>
                </a:cubicBezTo>
                <a:cubicBezTo>
                  <a:pt x="36898" y="26814"/>
                  <a:pt x="37768" y="26323"/>
                  <a:pt x="38531" y="25456"/>
                </a:cubicBezTo>
                <a:cubicBezTo>
                  <a:pt x="39139" y="24754"/>
                  <a:pt x="39448" y="23956"/>
                  <a:pt x="39781" y="23087"/>
                </a:cubicBezTo>
                <a:cubicBezTo>
                  <a:pt x="40198" y="22004"/>
                  <a:pt x="40615" y="20611"/>
                  <a:pt x="41436" y="19741"/>
                </a:cubicBezTo>
                <a:cubicBezTo>
                  <a:pt x="42056" y="19087"/>
                  <a:pt x="42841" y="18801"/>
                  <a:pt x="43520" y="18265"/>
                </a:cubicBezTo>
                <a:cubicBezTo>
                  <a:pt x="48890" y="14038"/>
                  <a:pt x="48342" y="6776"/>
                  <a:pt x="50747" y="930"/>
                </a:cubicBezTo>
                <a:cubicBezTo>
                  <a:pt x="50807" y="882"/>
                  <a:pt x="50854" y="846"/>
                  <a:pt x="50914" y="799"/>
                </a:cubicBezTo>
                <a:cubicBezTo>
                  <a:pt x="51009" y="703"/>
                  <a:pt x="50997" y="584"/>
                  <a:pt x="50938" y="489"/>
                </a:cubicBezTo>
                <a:cubicBezTo>
                  <a:pt x="50961" y="489"/>
                  <a:pt x="50961" y="453"/>
                  <a:pt x="50973" y="430"/>
                </a:cubicBezTo>
                <a:cubicBezTo>
                  <a:pt x="51062" y="235"/>
                  <a:pt x="50894" y="1"/>
                  <a:pt x="50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4"/>
          <p:cNvSpPr txBox="1">
            <a:spLocks noGrp="1"/>
          </p:cNvSpPr>
          <p:nvPr>
            <p:ph type="title"/>
          </p:nvPr>
        </p:nvSpPr>
        <p:spPr>
          <a:xfrm>
            <a:off x="4572000" y="2671658"/>
            <a:ext cx="3792900" cy="62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Our Team</a:t>
            </a:r>
            <a:endParaRPr dirty="0"/>
          </a:p>
        </p:txBody>
      </p:sp>
      <p:sp>
        <p:nvSpPr>
          <p:cNvPr id="490" name="Google Shape;490;p34"/>
          <p:cNvSpPr txBox="1">
            <a:spLocks noGrp="1"/>
          </p:cNvSpPr>
          <p:nvPr>
            <p:ph type="title" idx="2"/>
          </p:nvPr>
        </p:nvSpPr>
        <p:spPr>
          <a:xfrm>
            <a:off x="4572000" y="1329738"/>
            <a:ext cx="3792900" cy="1173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492" name="Google Shape;492;p34"/>
          <p:cNvSpPr/>
          <p:nvPr/>
        </p:nvSpPr>
        <p:spPr>
          <a:xfrm rot="537707">
            <a:off x="590537" y="1537493"/>
            <a:ext cx="3725197" cy="3082255"/>
          </a:xfrm>
          <a:custGeom>
            <a:avLst/>
            <a:gdLst/>
            <a:ahLst/>
            <a:cxnLst/>
            <a:rect l="l" t="t" r="r" b="b"/>
            <a:pathLst>
              <a:path w="118006" h="97639" extrusionOk="0">
                <a:moveTo>
                  <a:pt x="18955" y="8403"/>
                </a:moveTo>
                <a:lnTo>
                  <a:pt x="18991" y="8451"/>
                </a:lnTo>
                <a:cubicBezTo>
                  <a:pt x="18931" y="8689"/>
                  <a:pt x="18872" y="8927"/>
                  <a:pt x="18836" y="9142"/>
                </a:cubicBezTo>
                <a:cubicBezTo>
                  <a:pt x="18193" y="10320"/>
                  <a:pt x="17562" y="11499"/>
                  <a:pt x="16955" y="12678"/>
                </a:cubicBezTo>
                <a:cubicBezTo>
                  <a:pt x="17384" y="11082"/>
                  <a:pt x="18003" y="9082"/>
                  <a:pt x="18550" y="8523"/>
                </a:cubicBezTo>
                <a:cubicBezTo>
                  <a:pt x="18681" y="8487"/>
                  <a:pt x="18812" y="8451"/>
                  <a:pt x="18955" y="8403"/>
                </a:cubicBezTo>
                <a:close/>
                <a:moveTo>
                  <a:pt x="18455" y="10809"/>
                </a:moveTo>
                <a:lnTo>
                  <a:pt x="18455" y="10809"/>
                </a:lnTo>
                <a:cubicBezTo>
                  <a:pt x="18336" y="11356"/>
                  <a:pt x="18205" y="11904"/>
                  <a:pt x="18086" y="12452"/>
                </a:cubicBezTo>
                <a:cubicBezTo>
                  <a:pt x="17503" y="13368"/>
                  <a:pt x="16895" y="14285"/>
                  <a:pt x="16336" y="15202"/>
                </a:cubicBezTo>
                <a:cubicBezTo>
                  <a:pt x="16360" y="15035"/>
                  <a:pt x="16407" y="14880"/>
                  <a:pt x="16431" y="14714"/>
                </a:cubicBezTo>
                <a:cubicBezTo>
                  <a:pt x="16467" y="14583"/>
                  <a:pt x="16574" y="14166"/>
                  <a:pt x="16705" y="13607"/>
                </a:cubicBezTo>
                <a:cubicBezTo>
                  <a:pt x="16753" y="13607"/>
                  <a:pt x="16776" y="13595"/>
                  <a:pt x="16812" y="13547"/>
                </a:cubicBezTo>
                <a:cubicBezTo>
                  <a:pt x="17372" y="12642"/>
                  <a:pt x="17919" y="11737"/>
                  <a:pt x="18455" y="10809"/>
                </a:cubicBezTo>
                <a:close/>
                <a:moveTo>
                  <a:pt x="16110" y="13154"/>
                </a:moveTo>
                <a:lnTo>
                  <a:pt x="16110" y="13154"/>
                </a:lnTo>
                <a:cubicBezTo>
                  <a:pt x="16014" y="13702"/>
                  <a:pt x="15955" y="14166"/>
                  <a:pt x="15872" y="14499"/>
                </a:cubicBezTo>
                <a:cubicBezTo>
                  <a:pt x="15502" y="16023"/>
                  <a:pt x="15121" y="17559"/>
                  <a:pt x="14740" y="19071"/>
                </a:cubicBezTo>
                <a:cubicBezTo>
                  <a:pt x="14654" y="18985"/>
                  <a:pt x="14531" y="18935"/>
                  <a:pt x="14413" y="18935"/>
                </a:cubicBezTo>
                <a:cubicBezTo>
                  <a:pt x="14352" y="18935"/>
                  <a:pt x="14293" y="18948"/>
                  <a:pt x="14240" y="18976"/>
                </a:cubicBezTo>
                <a:cubicBezTo>
                  <a:pt x="14621" y="17714"/>
                  <a:pt x="15002" y="16452"/>
                  <a:pt x="15371" y="15178"/>
                </a:cubicBezTo>
                <a:cubicBezTo>
                  <a:pt x="15645" y="15083"/>
                  <a:pt x="15764" y="14714"/>
                  <a:pt x="15717" y="14023"/>
                </a:cubicBezTo>
                <a:cubicBezTo>
                  <a:pt x="15741" y="13964"/>
                  <a:pt x="15752" y="13904"/>
                  <a:pt x="15776" y="13845"/>
                </a:cubicBezTo>
                <a:cubicBezTo>
                  <a:pt x="15895" y="13642"/>
                  <a:pt x="16002" y="13404"/>
                  <a:pt x="16110" y="13154"/>
                </a:cubicBezTo>
                <a:close/>
                <a:moveTo>
                  <a:pt x="17741" y="14059"/>
                </a:moveTo>
                <a:lnTo>
                  <a:pt x="17741" y="14059"/>
                </a:lnTo>
                <a:cubicBezTo>
                  <a:pt x="17681" y="14309"/>
                  <a:pt x="17622" y="14583"/>
                  <a:pt x="17562" y="14845"/>
                </a:cubicBezTo>
                <a:cubicBezTo>
                  <a:pt x="17538" y="14880"/>
                  <a:pt x="17526" y="14892"/>
                  <a:pt x="17503" y="14940"/>
                </a:cubicBezTo>
                <a:cubicBezTo>
                  <a:pt x="16931" y="16404"/>
                  <a:pt x="16169" y="17750"/>
                  <a:pt x="15371" y="19071"/>
                </a:cubicBezTo>
                <a:cubicBezTo>
                  <a:pt x="15586" y="18250"/>
                  <a:pt x="15776" y="17417"/>
                  <a:pt x="15991" y="16595"/>
                </a:cubicBezTo>
                <a:cubicBezTo>
                  <a:pt x="16610" y="15785"/>
                  <a:pt x="17193" y="14940"/>
                  <a:pt x="17741" y="14059"/>
                </a:cubicBezTo>
                <a:close/>
                <a:moveTo>
                  <a:pt x="16407" y="20453"/>
                </a:moveTo>
                <a:lnTo>
                  <a:pt x="16407" y="20453"/>
                </a:lnTo>
                <a:cubicBezTo>
                  <a:pt x="16395" y="20500"/>
                  <a:pt x="16372" y="20536"/>
                  <a:pt x="16372" y="20560"/>
                </a:cubicBezTo>
                <a:lnTo>
                  <a:pt x="16348" y="20560"/>
                </a:lnTo>
                <a:cubicBezTo>
                  <a:pt x="16360" y="20536"/>
                  <a:pt x="16372" y="20488"/>
                  <a:pt x="16407" y="20453"/>
                </a:cubicBezTo>
                <a:close/>
                <a:moveTo>
                  <a:pt x="17134" y="16988"/>
                </a:moveTo>
                <a:lnTo>
                  <a:pt x="16907" y="18059"/>
                </a:lnTo>
                <a:cubicBezTo>
                  <a:pt x="16229" y="19548"/>
                  <a:pt x="15360" y="20917"/>
                  <a:pt x="14574" y="22346"/>
                </a:cubicBezTo>
                <a:cubicBezTo>
                  <a:pt x="14633" y="22096"/>
                  <a:pt x="14705" y="21822"/>
                  <a:pt x="14764" y="21572"/>
                </a:cubicBezTo>
                <a:cubicBezTo>
                  <a:pt x="14871" y="21143"/>
                  <a:pt x="14979" y="20691"/>
                  <a:pt x="15098" y="20262"/>
                </a:cubicBezTo>
                <a:cubicBezTo>
                  <a:pt x="15919" y="19274"/>
                  <a:pt x="16574" y="18155"/>
                  <a:pt x="17134" y="16988"/>
                </a:cubicBezTo>
                <a:close/>
                <a:moveTo>
                  <a:pt x="15586" y="21917"/>
                </a:moveTo>
                <a:lnTo>
                  <a:pt x="15586" y="21917"/>
                </a:lnTo>
                <a:cubicBezTo>
                  <a:pt x="14919" y="23251"/>
                  <a:pt x="14217" y="24608"/>
                  <a:pt x="13669" y="26001"/>
                </a:cubicBezTo>
                <a:lnTo>
                  <a:pt x="14240" y="23643"/>
                </a:lnTo>
                <a:cubicBezTo>
                  <a:pt x="14288" y="23643"/>
                  <a:pt x="14348" y="23608"/>
                  <a:pt x="14383" y="23572"/>
                </a:cubicBezTo>
                <a:cubicBezTo>
                  <a:pt x="14824" y="23072"/>
                  <a:pt x="15217" y="22512"/>
                  <a:pt x="15586" y="21917"/>
                </a:cubicBezTo>
                <a:close/>
                <a:moveTo>
                  <a:pt x="12719" y="27351"/>
                </a:moveTo>
                <a:lnTo>
                  <a:pt x="12719" y="27351"/>
                </a:lnTo>
                <a:cubicBezTo>
                  <a:pt x="12654" y="27621"/>
                  <a:pt x="12587" y="27897"/>
                  <a:pt x="12526" y="28168"/>
                </a:cubicBezTo>
                <a:cubicBezTo>
                  <a:pt x="12502" y="28168"/>
                  <a:pt x="12502" y="28156"/>
                  <a:pt x="12490" y="28156"/>
                </a:cubicBezTo>
                <a:cubicBezTo>
                  <a:pt x="12570" y="27891"/>
                  <a:pt x="12649" y="27626"/>
                  <a:pt x="12719" y="27351"/>
                </a:cubicBezTo>
                <a:close/>
                <a:moveTo>
                  <a:pt x="15157" y="7737"/>
                </a:moveTo>
                <a:cubicBezTo>
                  <a:pt x="15169" y="7772"/>
                  <a:pt x="15169" y="7808"/>
                  <a:pt x="15205" y="7856"/>
                </a:cubicBezTo>
                <a:cubicBezTo>
                  <a:pt x="15574" y="8427"/>
                  <a:pt x="16514" y="8582"/>
                  <a:pt x="17169" y="8630"/>
                </a:cubicBezTo>
                <a:lnTo>
                  <a:pt x="17312" y="8630"/>
                </a:lnTo>
                <a:lnTo>
                  <a:pt x="17181" y="8844"/>
                </a:lnTo>
                <a:cubicBezTo>
                  <a:pt x="17113" y="8714"/>
                  <a:pt x="16961" y="8632"/>
                  <a:pt x="16818" y="8632"/>
                </a:cubicBezTo>
                <a:cubicBezTo>
                  <a:pt x="16686" y="8632"/>
                  <a:pt x="16560" y="8702"/>
                  <a:pt x="16514" y="8868"/>
                </a:cubicBezTo>
                <a:cubicBezTo>
                  <a:pt x="16419" y="9142"/>
                  <a:pt x="16348" y="9416"/>
                  <a:pt x="16253" y="9701"/>
                </a:cubicBezTo>
                <a:cubicBezTo>
                  <a:pt x="16133" y="9892"/>
                  <a:pt x="16038" y="10082"/>
                  <a:pt x="15919" y="10273"/>
                </a:cubicBezTo>
                <a:cubicBezTo>
                  <a:pt x="16014" y="9797"/>
                  <a:pt x="16110" y="9344"/>
                  <a:pt x="16217" y="8868"/>
                </a:cubicBezTo>
                <a:cubicBezTo>
                  <a:pt x="16241" y="8725"/>
                  <a:pt x="16122" y="8642"/>
                  <a:pt x="15991" y="8642"/>
                </a:cubicBezTo>
                <a:cubicBezTo>
                  <a:pt x="15945" y="8617"/>
                  <a:pt x="15892" y="8604"/>
                  <a:pt x="15839" y="8604"/>
                </a:cubicBezTo>
                <a:cubicBezTo>
                  <a:pt x="15740" y="8604"/>
                  <a:pt x="15645" y="8652"/>
                  <a:pt x="15621" y="8761"/>
                </a:cubicBezTo>
                <a:cubicBezTo>
                  <a:pt x="14693" y="11380"/>
                  <a:pt x="13895" y="13892"/>
                  <a:pt x="13574" y="16619"/>
                </a:cubicBezTo>
                <a:cubicBezTo>
                  <a:pt x="12621" y="19322"/>
                  <a:pt x="11871" y="22084"/>
                  <a:pt x="11311" y="24894"/>
                </a:cubicBezTo>
                <a:cubicBezTo>
                  <a:pt x="11061" y="26013"/>
                  <a:pt x="10835" y="27156"/>
                  <a:pt x="10645" y="28287"/>
                </a:cubicBezTo>
                <a:cubicBezTo>
                  <a:pt x="10061" y="30335"/>
                  <a:pt x="9514" y="32406"/>
                  <a:pt x="8966" y="34478"/>
                </a:cubicBezTo>
                <a:cubicBezTo>
                  <a:pt x="8418" y="35657"/>
                  <a:pt x="7942" y="36847"/>
                  <a:pt x="7549" y="38050"/>
                </a:cubicBezTo>
                <a:cubicBezTo>
                  <a:pt x="7942" y="36562"/>
                  <a:pt x="8311" y="35085"/>
                  <a:pt x="8692" y="33597"/>
                </a:cubicBezTo>
                <a:cubicBezTo>
                  <a:pt x="10883" y="25060"/>
                  <a:pt x="13716" y="16440"/>
                  <a:pt x="15157" y="7737"/>
                </a:cubicBezTo>
                <a:close/>
                <a:moveTo>
                  <a:pt x="115253" y="45444"/>
                </a:moveTo>
                <a:lnTo>
                  <a:pt x="115396" y="45539"/>
                </a:lnTo>
                <a:cubicBezTo>
                  <a:pt x="115455" y="45575"/>
                  <a:pt x="115503" y="45610"/>
                  <a:pt x="115551" y="45658"/>
                </a:cubicBezTo>
                <a:cubicBezTo>
                  <a:pt x="115336" y="45980"/>
                  <a:pt x="115122" y="46325"/>
                  <a:pt x="114920" y="46682"/>
                </a:cubicBezTo>
                <a:cubicBezTo>
                  <a:pt x="115074" y="46253"/>
                  <a:pt x="115217" y="45837"/>
                  <a:pt x="115253" y="45444"/>
                </a:cubicBezTo>
                <a:close/>
                <a:moveTo>
                  <a:pt x="115872" y="45837"/>
                </a:moveTo>
                <a:cubicBezTo>
                  <a:pt x="116086" y="45980"/>
                  <a:pt x="116360" y="46111"/>
                  <a:pt x="116610" y="46194"/>
                </a:cubicBezTo>
                <a:cubicBezTo>
                  <a:pt x="116491" y="46408"/>
                  <a:pt x="116384" y="46622"/>
                  <a:pt x="116289" y="46849"/>
                </a:cubicBezTo>
                <a:cubicBezTo>
                  <a:pt x="116241" y="46825"/>
                  <a:pt x="116194" y="46801"/>
                  <a:pt x="116170" y="46789"/>
                </a:cubicBezTo>
                <a:cubicBezTo>
                  <a:pt x="116139" y="46772"/>
                  <a:pt x="116101" y="46764"/>
                  <a:pt x="116061" y="46764"/>
                </a:cubicBezTo>
                <a:cubicBezTo>
                  <a:pt x="115993" y="46764"/>
                  <a:pt x="115922" y="46787"/>
                  <a:pt x="115884" y="46825"/>
                </a:cubicBezTo>
                <a:cubicBezTo>
                  <a:pt x="115884" y="46611"/>
                  <a:pt x="115884" y="46372"/>
                  <a:pt x="115836" y="46158"/>
                </a:cubicBezTo>
                <a:cubicBezTo>
                  <a:pt x="115836" y="46134"/>
                  <a:pt x="115813" y="46111"/>
                  <a:pt x="115789" y="46087"/>
                </a:cubicBezTo>
                <a:cubicBezTo>
                  <a:pt x="115824" y="45991"/>
                  <a:pt x="115848" y="45920"/>
                  <a:pt x="115872" y="45837"/>
                </a:cubicBezTo>
                <a:close/>
                <a:moveTo>
                  <a:pt x="117491" y="46146"/>
                </a:moveTo>
                <a:lnTo>
                  <a:pt x="117003" y="46992"/>
                </a:lnTo>
                <a:cubicBezTo>
                  <a:pt x="117075" y="46742"/>
                  <a:pt x="117134" y="46492"/>
                  <a:pt x="117206" y="46253"/>
                </a:cubicBezTo>
                <a:cubicBezTo>
                  <a:pt x="117265" y="46218"/>
                  <a:pt x="117325" y="46218"/>
                  <a:pt x="117384" y="46206"/>
                </a:cubicBezTo>
                <a:cubicBezTo>
                  <a:pt x="117432" y="46194"/>
                  <a:pt x="117456" y="46170"/>
                  <a:pt x="117491" y="46146"/>
                </a:cubicBezTo>
                <a:close/>
                <a:moveTo>
                  <a:pt x="115988" y="47529"/>
                </a:moveTo>
                <a:lnTo>
                  <a:pt x="115988" y="47529"/>
                </a:lnTo>
                <a:cubicBezTo>
                  <a:pt x="115967" y="47542"/>
                  <a:pt x="115967" y="47575"/>
                  <a:pt x="115955" y="47587"/>
                </a:cubicBezTo>
                <a:cubicBezTo>
                  <a:pt x="115884" y="47658"/>
                  <a:pt x="115801" y="47765"/>
                  <a:pt x="115717" y="47837"/>
                </a:cubicBezTo>
                <a:cubicBezTo>
                  <a:pt x="115753" y="47742"/>
                  <a:pt x="115765" y="47646"/>
                  <a:pt x="115789" y="47539"/>
                </a:cubicBezTo>
                <a:cubicBezTo>
                  <a:pt x="115816" y="47556"/>
                  <a:pt x="115844" y="47565"/>
                  <a:pt x="115874" y="47565"/>
                </a:cubicBezTo>
                <a:cubicBezTo>
                  <a:pt x="115908" y="47565"/>
                  <a:pt x="115945" y="47553"/>
                  <a:pt x="115988" y="47529"/>
                </a:cubicBezTo>
                <a:close/>
                <a:moveTo>
                  <a:pt x="114027" y="48456"/>
                </a:moveTo>
                <a:lnTo>
                  <a:pt x="114027" y="48456"/>
                </a:lnTo>
                <a:cubicBezTo>
                  <a:pt x="113943" y="48635"/>
                  <a:pt x="113860" y="48789"/>
                  <a:pt x="113789" y="48968"/>
                </a:cubicBezTo>
                <a:cubicBezTo>
                  <a:pt x="113729" y="49004"/>
                  <a:pt x="113693" y="49051"/>
                  <a:pt x="113646" y="49075"/>
                </a:cubicBezTo>
                <a:cubicBezTo>
                  <a:pt x="113765" y="48873"/>
                  <a:pt x="113908" y="48670"/>
                  <a:pt x="114027" y="48456"/>
                </a:cubicBezTo>
                <a:close/>
                <a:moveTo>
                  <a:pt x="6216" y="43158"/>
                </a:moveTo>
                <a:cubicBezTo>
                  <a:pt x="6001" y="44206"/>
                  <a:pt x="5811" y="45265"/>
                  <a:pt x="5644" y="46349"/>
                </a:cubicBezTo>
                <a:cubicBezTo>
                  <a:pt x="5596" y="46563"/>
                  <a:pt x="5537" y="46765"/>
                  <a:pt x="5501" y="46992"/>
                </a:cubicBezTo>
                <a:cubicBezTo>
                  <a:pt x="5144" y="47920"/>
                  <a:pt x="4811" y="48849"/>
                  <a:pt x="4501" y="49801"/>
                </a:cubicBezTo>
                <a:cubicBezTo>
                  <a:pt x="5061" y="47587"/>
                  <a:pt x="5644" y="45372"/>
                  <a:pt x="6216" y="43158"/>
                </a:cubicBezTo>
                <a:close/>
                <a:moveTo>
                  <a:pt x="114646" y="51016"/>
                </a:moveTo>
                <a:cubicBezTo>
                  <a:pt x="114646" y="51028"/>
                  <a:pt x="114634" y="51040"/>
                  <a:pt x="114634" y="51040"/>
                </a:cubicBezTo>
                <a:cubicBezTo>
                  <a:pt x="114634" y="51028"/>
                  <a:pt x="114646" y="51028"/>
                  <a:pt x="114646" y="51016"/>
                </a:cubicBezTo>
                <a:close/>
                <a:moveTo>
                  <a:pt x="112455" y="41753"/>
                </a:moveTo>
                <a:lnTo>
                  <a:pt x="112455" y="41753"/>
                </a:lnTo>
                <a:cubicBezTo>
                  <a:pt x="112693" y="41765"/>
                  <a:pt x="112919" y="41789"/>
                  <a:pt x="113157" y="41812"/>
                </a:cubicBezTo>
                <a:cubicBezTo>
                  <a:pt x="113693" y="41884"/>
                  <a:pt x="114241" y="42098"/>
                  <a:pt x="114777" y="42170"/>
                </a:cubicBezTo>
                <a:cubicBezTo>
                  <a:pt x="113086" y="44837"/>
                  <a:pt x="111467" y="47551"/>
                  <a:pt x="109883" y="50325"/>
                </a:cubicBezTo>
                <a:cubicBezTo>
                  <a:pt x="109867" y="50209"/>
                  <a:pt x="109757" y="50109"/>
                  <a:pt x="109635" y="50109"/>
                </a:cubicBezTo>
                <a:cubicBezTo>
                  <a:pt x="109583" y="50109"/>
                  <a:pt x="109528" y="50128"/>
                  <a:pt x="109478" y="50171"/>
                </a:cubicBezTo>
                <a:cubicBezTo>
                  <a:pt x="108157" y="51314"/>
                  <a:pt x="106942" y="52528"/>
                  <a:pt x="105835" y="53861"/>
                </a:cubicBezTo>
                <a:cubicBezTo>
                  <a:pt x="105287" y="54552"/>
                  <a:pt x="104752" y="55243"/>
                  <a:pt x="104168" y="55897"/>
                </a:cubicBezTo>
                <a:cubicBezTo>
                  <a:pt x="104097" y="55981"/>
                  <a:pt x="104037" y="56005"/>
                  <a:pt x="103978" y="56052"/>
                </a:cubicBezTo>
                <a:lnTo>
                  <a:pt x="105228" y="53195"/>
                </a:lnTo>
                <a:cubicBezTo>
                  <a:pt x="106407" y="52183"/>
                  <a:pt x="107454" y="50992"/>
                  <a:pt x="108562" y="49897"/>
                </a:cubicBezTo>
                <a:cubicBezTo>
                  <a:pt x="109574" y="48873"/>
                  <a:pt x="110657" y="47885"/>
                  <a:pt x="111550" y="46742"/>
                </a:cubicBezTo>
                <a:cubicBezTo>
                  <a:pt x="111671" y="46587"/>
                  <a:pt x="111524" y="46419"/>
                  <a:pt x="111370" y="46419"/>
                </a:cubicBezTo>
                <a:cubicBezTo>
                  <a:pt x="111311" y="46419"/>
                  <a:pt x="111251" y="46444"/>
                  <a:pt x="111205" y="46503"/>
                </a:cubicBezTo>
                <a:cubicBezTo>
                  <a:pt x="109586" y="48527"/>
                  <a:pt x="107514" y="50147"/>
                  <a:pt x="105728" y="52028"/>
                </a:cubicBezTo>
                <a:cubicBezTo>
                  <a:pt x="106073" y="51254"/>
                  <a:pt x="106407" y="50456"/>
                  <a:pt x="106728" y="49682"/>
                </a:cubicBezTo>
                <a:cubicBezTo>
                  <a:pt x="106754" y="49760"/>
                  <a:pt x="106835" y="49818"/>
                  <a:pt x="106923" y="49818"/>
                </a:cubicBezTo>
                <a:cubicBezTo>
                  <a:pt x="106957" y="49818"/>
                  <a:pt x="106993" y="49809"/>
                  <a:pt x="107026" y="49790"/>
                </a:cubicBezTo>
                <a:cubicBezTo>
                  <a:pt x="109038" y="48349"/>
                  <a:pt x="110788" y="46337"/>
                  <a:pt x="112598" y="44646"/>
                </a:cubicBezTo>
                <a:cubicBezTo>
                  <a:pt x="112786" y="44468"/>
                  <a:pt x="112618" y="44185"/>
                  <a:pt x="112422" y="44185"/>
                </a:cubicBezTo>
                <a:cubicBezTo>
                  <a:pt x="112369" y="44185"/>
                  <a:pt x="112315" y="44205"/>
                  <a:pt x="112265" y="44253"/>
                </a:cubicBezTo>
                <a:cubicBezTo>
                  <a:pt x="110479" y="45932"/>
                  <a:pt x="108395" y="47563"/>
                  <a:pt x="106835" y="49444"/>
                </a:cubicBezTo>
                <a:cubicBezTo>
                  <a:pt x="107395" y="48111"/>
                  <a:pt x="107954" y="46765"/>
                  <a:pt x="108514" y="45432"/>
                </a:cubicBezTo>
                <a:cubicBezTo>
                  <a:pt x="108514" y="45495"/>
                  <a:pt x="108582" y="45564"/>
                  <a:pt x="108661" y="45564"/>
                </a:cubicBezTo>
                <a:cubicBezTo>
                  <a:pt x="108687" y="45564"/>
                  <a:pt x="108714" y="45557"/>
                  <a:pt x="108740" y="45539"/>
                </a:cubicBezTo>
                <a:cubicBezTo>
                  <a:pt x="110157" y="44527"/>
                  <a:pt x="111383" y="43301"/>
                  <a:pt x="112538" y="41991"/>
                </a:cubicBezTo>
                <a:cubicBezTo>
                  <a:pt x="112622" y="41884"/>
                  <a:pt x="112550" y="41800"/>
                  <a:pt x="112455" y="41753"/>
                </a:cubicBezTo>
                <a:close/>
                <a:moveTo>
                  <a:pt x="4144" y="60839"/>
                </a:moveTo>
                <a:cubicBezTo>
                  <a:pt x="4406" y="60958"/>
                  <a:pt x="4692" y="61077"/>
                  <a:pt x="4965" y="61196"/>
                </a:cubicBezTo>
                <a:cubicBezTo>
                  <a:pt x="4668" y="61100"/>
                  <a:pt x="4370" y="61005"/>
                  <a:pt x="4072" y="60910"/>
                </a:cubicBezTo>
                <a:cubicBezTo>
                  <a:pt x="4096" y="60910"/>
                  <a:pt x="4132" y="60874"/>
                  <a:pt x="4144" y="60839"/>
                </a:cubicBezTo>
                <a:close/>
                <a:moveTo>
                  <a:pt x="109705" y="50671"/>
                </a:moveTo>
                <a:lnTo>
                  <a:pt x="109705" y="50671"/>
                </a:lnTo>
                <a:cubicBezTo>
                  <a:pt x="109288" y="51397"/>
                  <a:pt x="108871" y="52135"/>
                  <a:pt x="108466" y="52873"/>
                </a:cubicBezTo>
                <a:cubicBezTo>
                  <a:pt x="108446" y="52867"/>
                  <a:pt x="108425" y="52864"/>
                  <a:pt x="108402" y="52864"/>
                </a:cubicBezTo>
                <a:cubicBezTo>
                  <a:pt x="108333" y="52864"/>
                  <a:pt x="108259" y="52893"/>
                  <a:pt x="108204" y="52957"/>
                </a:cubicBezTo>
                <a:cubicBezTo>
                  <a:pt x="106442" y="54897"/>
                  <a:pt x="104335" y="56802"/>
                  <a:pt x="102870" y="58957"/>
                </a:cubicBezTo>
                <a:cubicBezTo>
                  <a:pt x="102778" y="59096"/>
                  <a:pt x="102894" y="59249"/>
                  <a:pt x="103028" y="59249"/>
                </a:cubicBezTo>
                <a:cubicBezTo>
                  <a:pt x="103067" y="59249"/>
                  <a:pt x="103107" y="59237"/>
                  <a:pt x="103144" y="59207"/>
                </a:cubicBezTo>
                <a:cubicBezTo>
                  <a:pt x="104764" y="57874"/>
                  <a:pt x="106180" y="56112"/>
                  <a:pt x="107573" y="54457"/>
                </a:cubicBezTo>
                <a:lnTo>
                  <a:pt x="107573" y="54457"/>
                </a:lnTo>
                <a:cubicBezTo>
                  <a:pt x="107216" y="55112"/>
                  <a:pt x="106859" y="55790"/>
                  <a:pt x="106502" y="56445"/>
                </a:cubicBezTo>
                <a:cubicBezTo>
                  <a:pt x="106448" y="56403"/>
                  <a:pt x="106380" y="56377"/>
                  <a:pt x="106308" y="56377"/>
                </a:cubicBezTo>
                <a:cubicBezTo>
                  <a:pt x="106237" y="56377"/>
                  <a:pt x="106163" y="56403"/>
                  <a:pt x="106097" y="56469"/>
                </a:cubicBezTo>
                <a:cubicBezTo>
                  <a:pt x="104585" y="58172"/>
                  <a:pt x="102787" y="59838"/>
                  <a:pt x="101477" y="61696"/>
                </a:cubicBezTo>
                <a:cubicBezTo>
                  <a:pt x="102263" y="59946"/>
                  <a:pt x="103025" y="58195"/>
                  <a:pt x="103799" y="56457"/>
                </a:cubicBezTo>
                <a:cubicBezTo>
                  <a:pt x="103811" y="56552"/>
                  <a:pt x="103859" y="56612"/>
                  <a:pt x="103942" y="56648"/>
                </a:cubicBezTo>
                <a:cubicBezTo>
                  <a:pt x="104008" y="56678"/>
                  <a:pt x="104061" y="56693"/>
                  <a:pt x="104110" y="56693"/>
                </a:cubicBezTo>
                <a:cubicBezTo>
                  <a:pt x="104192" y="56693"/>
                  <a:pt x="104261" y="56651"/>
                  <a:pt x="104359" y="56576"/>
                </a:cubicBezTo>
                <a:cubicBezTo>
                  <a:pt x="104442" y="56517"/>
                  <a:pt x="104454" y="56409"/>
                  <a:pt x="104418" y="56326"/>
                </a:cubicBezTo>
                <a:cubicBezTo>
                  <a:pt x="104418" y="56326"/>
                  <a:pt x="104418" y="56302"/>
                  <a:pt x="104406" y="56302"/>
                </a:cubicBezTo>
                <a:cubicBezTo>
                  <a:pt x="104573" y="56231"/>
                  <a:pt x="104752" y="56159"/>
                  <a:pt x="104787" y="56124"/>
                </a:cubicBezTo>
                <a:cubicBezTo>
                  <a:pt x="105335" y="55743"/>
                  <a:pt x="105823" y="54683"/>
                  <a:pt x="106252" y="54183"/>
                </a:cubicBezTo>
                <a:cubicBezTo>
                  <a:pt x="107288" y="52897"/>
                  <a:pt x="108455" y="51754"/>
                  <a:pt x="109705" y="50671"/>
                </a:cubicBezTo>
                <a:close/>
                <a:moveTo>
                  <a:pt x="2679" y="56850"/>
                </a:moveTo>
                <a:cubicBezTo>
                  <a:pt x="2715" y="56921"/>
                  <a:pt x="2763" y="56981"/>
                  <a:pt x="2834" y="57040"/>
                </a:cubicBezTo>
                <a:cubicBezTo>
                  <a:pt x="2477" y="58255"/>
                  <a:pt x="2120" y="59493"/>
                  <a:pt x="1798" y="60731"/>
                </a:cubicBezTo>
                <a:cubicBezTo>
                  <a:pt x="1727" y="61005"/>
                  <a:pt x="1846" y="61231"/>
                  <a:pt x="2025" y="61362"/>
                </a:cubicBezTo>
                <a:cubicBezTo>
                  <a:pt x="2025" y="61446"/>
                  <a:pt x="2036" y="61517"/>
                  <a:pt x="2072" y="61577"/>
                </a:cubicBezTo>
                <a:cubicBezTo>
                  <a:pt x="1989" y="61589"/>
                  <a:pt x="1917" y="61660"/>
                  <a:pt x="1941" y="61767"/>
                </a:cubicBezTo>
                <a:lnTo>
                  <a:pt x="1977" y="61946"/>
                </a:lnTo>
                <a:cubicBezTo>
                  <a:pt x="1786" y="61743"/>
                  <a:pt x="1644" y="61517"/>
                  <a:pt x="1536" y="61279"/>
                </a:cubicBezTo>
                <a:cubicBezTo>
                  <a:pt x="1917" y="59803"/>
                  <a:pt x="2298" y="58314"/>
                  <a:pt x="2679" y="56850"/>
                </a:cubicBezTo>
                <a:close/>
                <a:moveTo>
                  <a:pt x="11359" y="32835"/>
                </a:moveTo>
                <a:cubicBezTo>
                  <a:pt x="9192" y="41681"/>
                  <a:pt x="6989" y="50504"/>
                  <a:pt x="4799" y="59338"/>
                </a:cubicBezTo>
                <a:cubicBezTo>
                  <a:pt x="4572" y="59493"/>
                  <a:pt x="4513" y="59815"/>
                  <a:pt x="4727" y="59981"/>
                </a:cubicBezTo>
                <a:cubicBezTo>
                  <a:pt x="4739" y="60017"/>
                  <a:pt x="4751" y="60041"/>
                  <a:pt x="4787" y="60077"/>
                </a:cubicBezTo>
                <a:cubicBezTo>
                  <a:pt x="4787" y="60077"/>
                  <a:pt x="4787" y="60088"/>
                  <a:pt x="4763" y="60088"/>
                </a:cubicBezTo>
                <a:cubicBezTo>
                  <a:pt x="4706" y="60137"/>
                  <a:pt x="4765" y="60191"/>
                  <a:pt x="4812" y="60191"/>
                </a:cubicBezTo>
                <a:cubicBezTo>
                  <a:pt x="4835" y="60191"/>
                  <a:pt x="4854" y="60179"/>
                  <a:pt x="4858" y="60148"/>
                </a:cubicBezTo>
                <a:cubicBezTo>
                  <a:pt x="4933" y="60208"/>
                  <a:pt x="5017" y="60235"/>
                  <a:pt x="5096" y="60235"/>
                </a:cubicBezTo>
                <a:cubicBezTo>
                  <a:pt x="5143" y="60235"/>
                  <a:pt x="5187" y="60225"/>
                  <a:pt x="5227" y="60207"/>
                </a:cubicBezTo>
                <a:cubicBezTo>
                  <a:pt x="7323" y="61053"/>
                  <a:pt x="9442" y="61886"/>
                  <a:pt x="11550" y="62708"/>
                </a:cubicBezTo>
                <a:cubicBezTo>
                  <a:pt x="9168" y="61851"/>
                  <a:pt x="6775" y="61029"/>
                  <a:pt x="4346" y="60255"/>
                </a:cubicBezTo>
                <a:cubicBezTo>
                  <a:pt x="4442" y="59957"/>
                  <a:pt x="4513" y="59660"/>
                  <a:pt x="4584" y="59374"/>
                </a:cubicBezTo>
                <a:cubicBezTo>
                  <a:pt x="5168" y="57171"/>
                  <a:pt x="5620" y="54969"/>
                  <a:pt x="5894" y="52695"/>
                </a:cubicBezTo>
                <a:cubicBezTo>
                  <a:pt x="5918" y="52588"/>
                  <a:pt x="5894" y="52516"/>
                  <a:pt x="5870" y="52421"/>
                </a:cubicBezTo>
                <a:cubicBezTo>
                  <a:pt x="6108" y="51480"/>
                  <a:pt x="6311" y="50552"/>
                  <a:pt x="6525" y="49599"/>
                </a:cubicBezTo>
                <a:lnTo>
                  <a:pt x="6525" y="49575"/>
                </a:lnTo>
                <a:cubicBezTo>
                  <a:pt x="6537" y="49540"/>
                  <a:pt x="6537" y="49492"/>
                  <a:pt x="6549" y="49444"/>
                </a:cubicBezTo>
                <a:cubicBezTo>
                  <a:pt x="6585" y="49278"/>
                  <a:pt x="6537" y="49147"/>
                  <a:pt x="6454" y="49063"/>
                </a:cubicBezTo>
                <a:cubicBezTo>
                  <a:pt x="6775" y="48146"/>
                  <a:pt x="7085" y="47254"/>
                  <a:pt x="7406" y="46349"/>
                </a:cubicBezTo>
                <a:cubicBezTo>
                  <a:pt x="8156" y="44217"/>
                  <a:pt x="9144" y="42158"/>
                  <a:pt x="9144" y="39895"/>
                </a:cubicBezTo>
                <a:cubicBezTo>
                  <a:pt x="9442" y="38931"/>
                  <a:pt x="9740" y="37943"/>
                  <a:pt x="10049" y="36978"/>
                </a:cubicBezTo>
                <a:cubicBezTo>
                  <a:pt x="10097" y="36919"/>
                  <a:pt x="10145" y="36847"/>
                  <a:pt x="10157" y="36752"/>
                </a:cubicBezTo>
                <a:cubicBezTo>
                  <a:pt x="10168" y="36645"/>
                  <a:pt x="10204" y="36550"/>
                  <a:pt x="10228" y="36431"/>
                </a:cubicBezTo>
                <a:cubicBezTo>
                  <a:pt x="10597" y="35240"/>
                  <a:pt x="10990" y="34026"/>
                  <a:pt x="11359" y="32835"/>
                </a:cubicBezTo>
                <a:close/>
                <a:moveTo>
                  <a:pt x="2370" y="61815"/>
                </a:moveTo>
                <a:cubicBezTo>
                  <a:pt x="2423" y="61842"/>
                  <a:pt x="2490" y="61855"/>
                  <a:pt x="2551" y="61855"/>
                </a:cubicBezTo>
                <a:cubicBezTo>
                  <a:pt x="2571" y="61855"/>
                  <a:pt x="2590" y="61854"/>
                  <a:pt x="2608" y="61851"/>
                </a:cubicBezTo>
                <a:cubicBezTo>
                  <a:pt x="2656" y="61874"/>
                  <a:pt x="2691" y="61922"/>
                  <a:pt x="2763" y="61934"/>
                </a:cubicBezTo>
                <a:cubicBezTo>
                  <a:pt x="3013" y="62029"/>
                  <a:pt x="3263" y="62112"/>
                  <a:pt x="3537" y="62220"/>
                </a:cubicBezTo>
                <a:cubicBezTo>
                  <a:pt x="4311" y="62636"/>
                  <a:pt x="5096" y="63041"/>
                  <a:pt x="5894" y="63410"/>
                </a:cubicBezTo>
                <a:cubicBezTo>
                  <a:pt x="4549" y="63232"/>
                  <a:pt x="3251" y="62886"/>
                  <a:pt x="2370" y="61815"/>
                </a:cubicBezTo>
                <a:close/>
                <a:moveTo>
                  <a:pt x="16074" y="21905"/>
                </a:moveTo>
                <a:lnTo>
                  <a:pt x="16074" y="21905"/>
                </a:lnTo>
                <a:cubicBezTo>
                  <a:pt x="15895" y="22762"/>
                  <a:pt x="15717" y="23632"/>
                  <a:pt x="15538" y="24477"/>
                </a:cubicBezTo>
                <a:cubicBezTo>
                  <a:pt x="15482" y="24415"/>
                  <a:pt x="15399" y="24377"/>
                  <a:pt x="15318" y="24377"/>
                </a:cubicBezTo>
                <a:cubicBezTo>
                  <a:pt x="15228" y="24377"/>
                  <a:pt x="15141" y="24424"/>
                  <a:pt x="15098" y="24536"/>
                </a:cubicBezTo>
                <a:cubicBezTo>
                  <a:pt x="14490" y="26084"/>
                  <a:pt x="13633" y="27501"/>
                  <a:pt x="13014" y="29025"/>
                </a:cubicBezTo>
                <a:cubicBezTo>
                  <a:pt x="12965" y="29163"/>
                  <a:pt x="13072" y="29262"/>
                  <a:pt x="13182" y="29262"/>
                </a:cubicBezTo>
                <a:cubicBezTo>
                  <a:pt x="13233" y="29262"/>
                  <a:pt x="13286" y="29241"/>
                  <a:pt x="13324" y="29192"/>
                </a:cubicBezTo>
                <a:cubicBezTo>
                  <a:pt x="14228" y="28013"/>
                  <a:pt x="14848" y="26572"/>
                  <a:pt x="15395" y="25191"/>
                </a:cubicBezTo>
                <a:lnTo>
                  <a:pt x="15395" y="25191"/>
                </a:lnTo>
                <a:cubicBezTo>
                  <a:pt x="14967" y="27263"/>
                  <a:pt x="14514" y="29311"/>
                  <a:pt x="14038" y="31371"/>
                </a:cubicBezTo>
                <a:cubicBezTo>
                  <a:pt x="12085" y="39848"/>
                  <a:pt x="9966" y="48289"/>
                  <a:pt x="7740" y="56695"/>
                </a:cubicBezTo>
                <a:cubicBezTo>
                  <a:pt x="7673" y="56973"/>
                  <a:pt x="7855" y="57199"/>
                  <a:pt x="8121" y="57199"/>
                </a:cubicBezTo>
                <a:cubicBezTo>
                  <a:pt x="8141" y="57199"/>
                  <a:pt x="8160" y="57198"/>
                  <a:pt x="8180" y="57195"/>
                </a:cubicBezTo>
                <a:cubicBezTo>
                  <a:pt x="8422" y="57179"/>
                  <a:pt x="8666" y="57170"/>
                  <a:pt x="8913" y="57170"/>
                </a:cubicBezTo>
                <a:cubicBezTo>
                  <a:pt x="12706" y="57170"/>
                  <a:pt x="16998" y="59072"/>
                  <a:pt x="20408" y="60469"/>
                </a:cubicBezTo>
                <a:cubicBezTo>
                  <a:pt x="23265" y="61648"/>
                  <a:pt x="26051" y="62946"/>
                  <a:pt x="28861" y="64232"/>
                </a:cubicBezTo>
                <a:cubicBezTo>
                  <a:pt x="29433" y="64482"/>
                  <a:pt x="29980" y="64732"/>
                  <a:pt x="30540" y="64982"/>
                </a:cubicBezTo>
                <a:cubicBezTo>
                  <a:pt x="30528" y="65030"/>
                  <a:pt x="30540" y="65065"/>
                  <a:pt x="30564" y="65101"/>
                </a:cubicBezTo>
                <a:cubicBezTo>
                  <a:pt x="31254" y="66256"/>
                  <a:pt x="31957" y="67375"/>
                  <a:pt x="32659" y="68530"/>
                </a:cubicBezTo>
                <a:cubicBezTo>
                  <a:pt x="32921" y="68959"/>
                  <a:pt x="33183" y="69423"/>
                  <a:pt x="33433" y="69863"/>
                </a:cubicBezTo>
                <a:cubicBezTo>
                  <a:pt x="32826" y="69661"/>
                  <a:pt x="32195" y="69435"/>
                  <a:pt x="31588" y="69232"/>
                </a:cubicBezTo>
                <a:cubicBezTo>
                  <a:pt x="31183" y="68744"/>
                  <a:pt x="30754" y="68280"/>
                  <a:pt x="30397" y="67768"/>
                </a:cubicBezTo>
                <a:cubicBezTo>
                  <a:pt x="29588" y="66625"/>
                  <a:pt x="28933" y="65399"/>
                  <a:pt x="28385" y="64137"/>
                </a:cubicBezTo>
                <a:cubicBezTo>
                  <a:pt x="28345" y="64048"/>
                  <a:pt x="28275" y="64011"/>
                  <a:pt x="28203" y="64011"/>
                </a:cubicBezTo>
                <a:cubicBezTo>
                  <a:pt x="28063" y="64011"/>
                  <a:pt x="27917" y="64153"/>
                  <a:pt x="27980" y="64327"/>
                </a:cubicBezTo>
                <a:cubicBezTo>
                  <a:pt x="28480" y="65541"/>
                  <a:pt x="29076" y="66684"/>
                  <a:pt x="29766" y="67780"/>
                </a:cubicBezTo>
                <a:cubicBezTo>
                  <a:pt x="29980" y="68113"/>
                  <a:pt x="30207" y="68470"/>
                  <a:pt x="30457" y="68828"/>
                </a:cubicBezTo>
                <a:cubicBezTo>
                  <a:pt x="29802" y="68589"/>
                  <a:pt x="29135" y="68351"/>
                  <a:pt x="28480" y="68113"/>
                </a:cubicBezTo>
                <a:cubicBezTo>
                  <a:pt x="27623" y="66744"/>
                  <a:pt x="26790" y="65387"/>
                  <a:pt x="26099" y="63934"/>
                </a:cubicBezTo>
                <a:cubicBezTo>
                  <a:pt x="26063" y="63858"/>
                  <a:pt x="25999" y="63826"/>
                  <a:pt x="25935" y="63826"/>
                </a:cubicBezTo>
                <a:cubicBezTo>
                  <a:pt x="25810" y="63826"/>
                  <a:pt x="25683" y="63947"/>
                  <a:pt x="25754" y="64089"/>
                </a:cubicBezTo>
                <a:cubicBezTo>
                  <a:pt x="26301" y="65315"/>
                  <a:pt x="26897" y="66589"/>
                  <a:pt x="27587" y="67804"/>
                </a:cubicBezTo>
                <a:lnTo>
                  <a:pt x="25706" y="67125"/>
                </a:lnTo>
                <a:cubicBezTo>
                  <a:pt x="25599" y="66970"/>
                  <a:pt x="25504" y="66815"/>
                  <a:pt x="25408" y="66649"/>
                </a:cubicBezTo>
                <a:cubicBezTo>
                  <a:pt x="24873" y="65684"/>
                  <a:pt x="24456" y="64684"/>
                  <a:pt x="24111" y="63636"/>
                </a:cubicBezTo>
                <a:cubicBezTo>
                  <a:pt x="24074" y="63517"/>
                  <a:pt x="23972" y="63463"/>
                  <a:pt x="23875" y="63463"/>
                </a:cubicBezTo>
                <a:cubicBezTo>
                  <a:pt x="23749" y="63463"/>
                  <a:pt x="23630" y="63553"/>
                  <a:pt x="23670" y="63708"/>
                </a:cubicBezTo>
                <a:cubicBezTo>
                  <a:pt x="23968" y="64708"/>
                  <a:pt x="24349" y="65803"/>
                  <a:pt x="24873" y="66827"/>
                </a:cubicBezTo>
                <a:cubicBezTo>
                  <a:pt x="24384" y="66649"/>
                  <a:pt x="23896" y="66470"/>
                  <a:pt x="23384" y="66292"/>
                </a:cubicBezTo>
                <a:cubicBezTo>
                  <a:pt x="23361" y="66256"/>
                  <a:pt x="23325" y="66220"/>
                  <a:pt x="23313" y="66173"/>
                </a:cubicBezTo>
                <a:cubicBezTo>
                  <a:pt x="22718" y="65137"/>
                  <a:pt x="22206" y="64065"/>
                  <a:pt x="21765" y="62946"/>
                </a:cubicBezTo>
                <a:cubicBezTo>
                  <a:pt x="21732" y="62864"/>
                  <a:pt x="21668" y="62830"/>
                  <a:pt x="21601" y="62830"/>
                </a:cubicBezTo>
                <a:cubicBezTo>
                  <a:pt x="21473" y="62830"/>
                  <a:pt x="21337" y="62956"/>
                  <a:pt x="21408" y="63113"/>
                </a:cubicBezTo>
                <a:cubicBezTo>
                  <a:pt x="21753" y="64017"/>
                  <a:pt x="22146" y="65030"/>
                  <a:pt x="22646" y="66018"/>
                </a:cubicBezTo>
                <a:cubicBezTo>
                  <a:pt x="22372" y="65911"/>
                  <a:pt x="22110" y="65815"/>
                  <a:pt x="21837" y="65720"/>
                </a:cubicBezTo>
                <a:cubicBezTo>
                  <a:pt x="21015" y="64172"/>
                  <a:pt x="20063" y="62648"/>
                  <a:pt x="19253" y="61148"/>
                </a:cubicBezTo>
                <a:cubicBezTo>
                  <a:pt x="19217" y="61085"/>
                  <a:pt x="19159" y="61058"/>
                  <a:pt x="19101" y="61058"/>
                </a:cubicBezTo>
                <a:cubicBezTo>
                  <a:pt x="18984" y="61058"/>
                  <a:pt x="18868" y="61164"/>
                  <a:pt x="18931" y="61291"/>
                </a:cubicBezTo>
                <a:cubicBezTo>
                  <a:pt x="19634" y="62636"/>
                  <a:pt x="20289" y="64053"/>
                  <a:pt x="21003" y="65422"/>
                </a:cubicBezTo>
                <a:cubicBezTo>
                  <a:pt x="20444" y="65208"/>
                  <a:pt x="19860" y="65006"/>
                  <a:pt x="19289" y="64791"/>
                </a:cubicBezTo>
                <a:cubicBezTo>
                  <a:pt x="18443" y="63410"/>
                  <a:pt x="17586" y="62029"/>
                  <a:pt x="16836" y="60565"/>
                </a:cubicBezTo>
                <a:cubicBezTo>
                  <a:pt x="16796" y="60489"/>
                  <a:pt x="16730" y="60457"/>
                  <a:pt x="16665" y="60457"/>
                </a:cubicBezTo>
                <a:cubicBezTo>
                  <a:pt x="16536" y="60457"/>
                  <a:pt x="16408" y="60581"/>
                  <a:pt x="16479" y="60731"/>
                </a:cubicBezTo>
                <a:cubicBezTo>
                  <a:pt x="17074" y="61934"/>
                  <a:pt x="17681" y="63220"/>
                  <a:pt x="18360" y="64446"/>
                </a:cubicBezTo>
                <a:cubicBezTo>
                  <a:pt x="18015" y="64315"/>
                  <a:pt x="17669" y="64196"/>
                  <a:pt x="17324" y="64065"/>
                </a:cubicBezTo>
                <a:cubicBezTo>
                  <a:pt x="17110" y="63672"/>
                  <a:pt x="16872" y="63291"/>
                  <a:pt x="16657" y="62898"/>
                </a:cubicBezTo>
                <a:cubicBezTo>
                  <a:pt x="15943" y="61636"/>
                  <a:pt x="15181" y="60398"/>
                  <a:pt x="14395" y="59195"/>
                </a:cubicBezTo>
                <a:cubicBezTo>
                  <a:pt x="14348" y="59127"/>
                  <a:pt x="14289" y="59098"/>
                  <a:pt x="14229" y="59098"/>
                </a:cubicBezTo>
                <a:cubicBezTo>
                  <a:pt x="14060" y="59098"/>
                  <a:pt x="13891" y="59327"/>
                  <a:pt x="14014" y="59529"/>
                </a:cubicBezTo>
                <a:cubicBezTo>
                  <a:pt x="14848" y="60850"/>
                  <a:pt x="15645" y="62184"/>
                  <a:pt x="16395" y="63553"/>
                </a:cubicBezTo>
                <a:cubicBezTo>
                  <a:pt x="16419" y="63613"/>
                  <a:pt x="16455" y="63696"/>
                  <a:pt x="16491" y="63756"/>
                </a:cubicBezTo>
                <a:cubicBezTo>
                  <a:pt x="16133" y="63613"/>
                  <a:pt x="15764" y="63482"/>
                  <a:pt x="15407" y="63339"/>
                </a:cubicBezTo>
                <a:cubicBezTo>
                  <a:pt x="15217" y="63041"/>
                  <a:pt x="15026" y="62744"/>
                  <a:pt x="14848" y="62422"/>
                </a:cubicBezTo>
                <a:cubicBezTo>
                  <a:pt x="14228" y="61350"/>
                  <a:pt x="13657" y="60267"/>
                  <a:pt x="13085" y="59172"/>
                </a:cubicBezTo>
                <a:cubicBezTo>
                  <a:pt x="13057" y="59102"/>
                  <a:pt x="13004" y="59073"/>
                  <a:pt x="12950" y="59073"/>
                </a:cubicBezTo>
                <a:cubicBezTo>
                  <a:pt x="12848" y="59073"/>
                  <a:pt x="12741" y="59178"/>
                  <a:pt x="12788" y="59303"/>
                </a:cubicBezTo>
                <a:cubicBezTo>
                  <a:pt x="13276" y="60505"/>
                  <a:pt x="13812" y="61684"/>
                  <a:pt x="14443" y="62827"/>
                </a:cubicBezTo>
                <a:cubicBezTo>
                  <a:pt x="14467" y="62886"/>
                  <a:pt x="14502" y="62934"/>
                  <a:pt x="14526" y="62994"/>
                </a:cubicBezTo>
                <a:cubicBezTo>
                  <a:pt x="14217" y="62874"/>
                  <a:pt x="13907" y="62755"/>
                  <a:pt x="13574" y="62636"/>
                </a:cubicBezTo>
                <a:cubicBezTo>
                  <a:pt x="13455" y="62458"/>
                  <a:pt x="13335" y="62267"/>
                  <a:pt x="13240" y="62089"/>
                </a:cubicBezTo>
                <a:cubicBezTo>
                  <a:pt x="12681" y="61172"/>
                  <a:pt x="12181" y="59981"/>
                  <a:pt x="11407" y="59255"/>
                </a:cubicBezTo>
                <a:cubicBezTo>
                  <a:pt x="11350" y="59213"/>
                  <a:pt x="11286" y="59183"/>
                  <a:pt x="11222" y="59183"/>
                </a:cubicBezTo>
                <a:cubicBezTo>
                  <a:pt x="11179" y="59183"/>
                  <a:pt x="11136" y="59197"/>
                  <a:pt x="11097" y="59231"/>
                </a:cubicBezTo>
                <a:cubicBezTo>
                  <a:pt x="10954" y="59350"/>
                  <a:pt x="10930" y="59410"/>
                  <a:pt x="11038" y="59553"/>
                </a:cubicBezTo>
                <a:cubicBezTo>
                  <a:pt x="11049" y="59565"/>
                  <a:pt x="11061" y="59565"/>
                  <a:pt x="11073" y="59565"/>
                </a:cubicBezTo>
                <a:cubicBezTo>
                  <a:pt x="11097" y="59553"/>
                  <a:pt x="11121" y="59553"/>
                  <a:pt x="11133" y="59541"/>
                </a:cubicBezTo>
                <a:cubicBezTo>
                  <a:pt x="11240" y="59826"/>
                  <a:pt x="12073" y="61446"/>
                  <a:pt x="12478" y="62220"/>
                </a:cubicBezTo>
                <a:cubicBezTo>
                  <a:pt x="10157" y="61339"/>
                  <a:pt x="7823" y="60446"/>
                  <a:pt x="5501" y="59541"/>
                </a:cubicBezTo>
                <a:cubicBezTo>
                  <a:pt x="7585" y="50992"/>
                  <a:pt x="9633" y="42443"/>
                  <a:pt x="11716" y="33895"/>
                </a:cubicBezTo>
                <a:cubicBezTo>
                  <a:pt x="12288" y="31585"/>
                  <a:pt x="12847" y="29299"/>
                  <a:pt x="13419" y="26989"/>
                </a:cubicBezTo>
                <a:cubicBezTo>
                  <a:pt x="13442" y="27007"/>
                  <a:pt x="13468" y="27017"/>
                  <a:pt x="13495" y="27017"/>
                </a:cubicBezTo>
                <a:cubicBezTo>
                  <a:pt x="13537" y="27017"/>
                  <a:pt x="13580" y="26993"/>
                  <a:pt x="13609" y="26941"/>
                </a:cubicBezTo>
                <a:cubicBezTo>
                  <a:pt x="14574" y="25370"/>
                  <a:pt x="15324" y="23596"/>
                  <a:pt x="16074" y="21905"/>
                </a:cubicBezTo>
                <a:close/>
                <a:moveTo>
                  <a:pt x="25635" y="4272"/>
                </a:moveTo>
                <a:cubicBezTo>
                  <a:pt x="26575" y="5344"/>
                  <a:pt x="27921" y="5987"/>
                  <a:pt x="29326" y="6213"/>
                </a:cubicBezTo>
                <a:cubicBezTo>
                  <a:pt x="24932" y="20500"/>
                  <a:pt x="20717" y="34728"/>
                  <a:pt x="15098" y="48670"/>
                </a:cubicBezTo>
                <a:cubicBezTo>
                  <a:pt x="15050" y="48778"/>
                  <a:pt x="15062" y="48885"/>
                  <a:pt x="15121" y="48956"/>
                </a:cubicBezTo>
                <a:cubicBezTo>
                  <a:pt x="14812" y="50242"/>
                  <a:pt x="16062" y="51242"/>
                  <a:pt x="17050" y="52183"/>
                </a:cubicBezTo>
                <a:cubicBezTo>
                  <a:pt x="20039" y="55040"/>
                  <a:pt x="23551" y="57410"/>
                  <a:pt x="27206" y="59303"/>
                </a:cubicBezTo>
                <a:cubicBezTo>
                  <a:pt x="31219" y="61362"/>
                  <a:pt x="35576" y="62160"/>
                  <a:pt x="39636" y="63958"/>
                </a:cubicBezTo>
                <a:cubicBezTo>
                  <a:pt x="42589" y="65268"/>
                  <a:pt x="44613" y="67696"/>
                  <a:pt x="46733" y="69994"/>
                </a:cubicBezTo>
                <a:cubicBezTo>
                  <a:pt x="42327" y="67018"/>
                  <a:pt x="37315" y="64970"/>
                  <a:pt x="32493" y="62767"/>
                </a:cubicBezTo>
                <a:cubicBezTo>
                  <a:pt x="25516" y="59600"/>
                  <a:pt x="18562" y="56016"/>
                  <a:pt x="11359" y="53409"/>
                </a:cubicBezTo>
                <a:cubicBezTo>
                  <a:pt x="16062" y="37038"/>
                  <a:pt x="21527" y="20798"/>
                  <a:pt x="25635" y="4272"/>
                </a:cubicBezTo>
                <a:close/>
                <a:moveTo>
                  <a:pt x="31171" y="65280"/>
                </a:moveTo>
                <a:lnTo>
                  <a:pt x="31171" y="65280"/>
                </a:lnTo>
                <a:cubicBezTo>
                  <a:pt x="31885" y="65601"/>
                  <a:pt x="32612" y="65922"/>
                  <a:pt x="33338" y="66256"/>
                </a:cubicBezTo>
                <a:cubicBezTo>
                  <a:pt x="33957" y="67506"/>
                  <a:pt x="34552" y="68744"/>
                  <a:pt x="35160" y="70006"/>
                </a:cubicBezTo>
                <a:cubicBezTo>
                  <a:pt x="35231" y="70161"/>
                  <a:pt x="35303" y="70363"/>
                  <a:pt x="35398" y="70554"/>
                </a:cubicBezTo>
                <a:cubicBezTo>
                  <a:pt x="35064" y="70435"/>
                  <a:pt x="34731" y="70316"/>
                  <a:pt x="34398" y="70209"/>
                </a:cubicBezTo>
                <a:cubicBezTo>
                  <a:pt x="33993" y="69542"/>
                  <a:pt x="33517" y="68899"/>
                  <a:pt x="33100" y="68280"/>
                </a:cubicBezTo>
                <a:cubicBezTo>
                  <a:pt x="32469" y="67280"/>
                  <a:pt x="31814" y="66280"/>
                  <a:pt x="31171" y="65280"/>
                </a:cubicBezTo>
                <a:close/>
                <a:moveTo>
                  <a:pt x="9049" y="65006"/>
                </a:moveTo>
                <a:lnTo>
                  <a:pt x="9049" y="65006"/>
                </a:lnTo>
                <a:cubicBezTo>
                  <a:pt x="12895" y="66101"/>
                  <a:pt x="16455" y="67839"/>
                  <a:pt x="20289" y="69113"/>
                </a:cubicBezTo>
                <a:cubicBezTo>
                  <a:pt x="20979" y="69328"/>
                  <a:pt x="21670" y="69542"/>
                  <a:pt x="22360" y="69732"/>
                </a:cubicBezTo>
                <a:cubicBezTo>
                  <a:pt x="22360" y="69792"/>
                  <a:pt x="22384" y="69852"/>
                  <a:pt x="22444" y="69887"/>
                </a:cubicBezTo>
                <a:cubicBezTo>
                  <a:pt x="22980" y="70137"/>
                  <a:pt x="23539" y="70387"/>
                  <a:pt x="24075" y="70637"/>
                </a:cubicBezTo>
                <a:cubicBezTo>
                  <a:pt x="22860" y="70209"/>
                  <a:pt x="21658" y="69768"/>
                  <a:pt x="20467" y="69316"/>
                </a:cubicBezTo>
                <a:cubicBezTo>
                  <a:pt x="16931" y="67958"/>
                  <a:pt x="13383" y="66625"/>
                  <a:pt x="9847" y="65268"/>
                </a:cubicBezTo>
                <a:cubicBezTo>
                  <a:pt x="9609" y="65172"/>
                  <a:pt x="9335" y="65089"/>
                  <a:pt x="9049" y="65006"/>
                </a:cubicBezTo>
                <a:close/>
                <a:moveTo>
                  <a:pt x="31362" y="962"/>
                </a:moveTo>
                <a:cubicBezTo>
                  <a:pt x="35350" y="4939"/>
                  <a:pt x="39958" y="8892"/>
                  <a:pt x="44804" y="11702"/>
                </a:cubicBezTo>
                <a:cubicBezTo>
                  <a:pt x="44853" y="11720"/>
                  <a:pt x="44900" y="11729"/>
                  <a:pt x="44944" y="11729"/>
                </a:cubicBezTo>
                <a:cubicBezTo>
                  <a:pt x="45174" y="11729"/>
                  <a:pt x="45305" y="11495"/>
                  <a:pt x="45125" y="11344"/>
                </a:cubicBezTo>
                <a:cubicBezTo>
                  <a:pt x="44518" y="10844"/>
                  <a:pt x="43911" y="10356"/>
                  <a:pt x="43280" y="9856"/>
                </a:cubicBezTo>
                <a:lnTo>
                  <a:pt x="43280" y="9856"/>
                </a:lnTo>
                <a:cubicBezTo>
                  <a:pt x="44911" y="10809"/>
                  <a:pt x="46590" y="11666"/>
                  <a:pt x="48340" y="12404"/>
                </a:cubicBezTo>
                <a:cubicBezTo>
                  <a:pt x="51138" y="13595"/>
                  <a:pt x="54031" y="14511"/>
                  <a:pt x="56948" y="15333"/>
                </a:cubicBezTo>
                <a:cubicBezTo>
                  <a:pt x="60222" y="16250"/>
                  <a:pt x="63854" y="16762"/>
                  <a:pt x="66235" y="19441"/>
                </a:cubicBezTo>
                <a:cubicBezTo>
                  <a:pt x="66949" y="20357"/>
                  <a:pt x="67497" y="21381"/>
                  <a:pt x="67902" y="22453"/>
                </a:cubicBezTo>
                <a:cubicBezTo>
                  <a:pt x="67866" y="22524"/>
                  <a:pt x="67842" y="22584"/>
                  <a:pt x="67795" y="22655"/>
                </a:cubicBezTo>
                <a:cubicBezTo>
                  <a:pt x="67616" y="22727"/>
                  <a:pt x="67449" y="22810"/>
                  <a:pt x="67295" y="22893"/>
                </a:cubicBezTo>
                <a:lnTo>
                  <a:pt x="67628" y="22548"/>
                </a:lnTo>
                <a:cubicBezTo>
                  <a:pt x="67750" y="22427"/>
                  <a:pt x="67643" y="22239"/>
                  <a:pt x="67517" y="22239"/>
                </a:cubicBezTo>
                <a:cubicBezTo>
                  <a:pt x="67483" y="22239"/>
                  <a:pt x="67447" y="22253"/>
                  <a:pt x="67414" y="22286"/>
                </a:cubicBezTo>
                <a:cubicBezTo>
                  <a:pt x="67092" y="22596"/>
                  <a:pt x="66783" y="22893"/>
                  <a:pt x="66497" y="23251"/>
                </a:cubicBezTo>
                <a:cubicBezTo>
                  <a:pt x="66437" y="23322"/>
                  <a:pt x="66485" y="23405"/>
                  <a:pt x="66556" y="23441"/>
                </a:cubicBezTo>
                <a:cubicBezTo>
                  <a:pt x="66485" y="23524"/>
                  <a:pt x="66414" y="23608"/>
                  <a:pt x="66354" y="23703"/>
                </a:cubicBezTo>
                <a:cubicBezTo>
                  <a:pt x="66430" y="23562"/>
                  <a:pt x="66348" y="23352"/>
                  <a:pt x="66179" y="23352"/>
                </a:cubicBezTo>
                <a:cubicBezTo>
                  <a:pt x="66163" y="23352"/>
                  <a:pt x="66146" y="23354"/>
                  <a:pt x="66128" y="23358"/>
                </a:cubicBezTo>
                <a:cubicBezTo>
                  <a:pt x="66104" y="23370"/>
                  <a:pt x="66068" y="23370"/>
                  <a:pt x="66021" y="23382"/>
                </a:cubicBezTo>
                <a:cubicBezTo>
                  <a:pt x="65902" y="23417"/>
                  <a:pt x="65830" y="23501"/>
                  <a:pt x="65818" y="23620"/>
                </a:cubicBezTo>
                <a:cubicBezTo>
                  <a:pt x="65729" y="24037"/>
                  <a:pt x="65878" y="24175"/>
                  <a:pt x="66116" y="24175"/>
                </a:cubicBezTo>
                <a:cubicBezTo>
                  <a:pt x="66481" y="24175"/>
                  <a:pt x="67056" y="23847"/>
                  <a:pt x="67295" y="23703"/>
                </a:cubicBezTo>
                <a:lnTo>
                  <a:pt x="67295" y="23703"/>
                </a:lnTo>
                <a:cubicBezTo>
                  <a:pt x="66675" y="24965"/>
                  <a:pt x="66104" y="26251"/>
                  <a:pt x="65521" y="27537"/>
                </a:cubicBezTo>
                <a:cubicBezTo>
                  <a:pt x="64854" y="28120"/>
                  <a:pt x="64175" y="28835"/>
                  <a:pt x="64211" y="29561"/>
                </a:cubicBezTo>
                <a:cubicBezTo>
                  <a:pt x="64217" y="29670"/>
                  <a:pt x="64296" y="29727"/>
                  <a:pt x="64373" y="29727"/>
                </a:cubicBezTo>
                <a:cubicBezTo>
                  <a:pt x="64439" y="29727"/>
                  <a:pt x="64504" y="29685"/>
                  <a:pt x="64520" y="29597"/>
                </a:cubicBezTo>
                <a:cubicBezTo>
                  <a:pt x="64580" y="29227"/>
                  <a:pt x="64806" y="28870"/>
                  <a:pt x="65092" y="28525"/>
                </a:cubicBezTo>
                <a:lnTo>
                  <a:pt x="65092" y="28525"/>
                </a:lnTo>
                <a:cubicBezTo>
                  <a:pt x="60937" y="37979"/>
                  <a:pt x="57543" y="47777"/>
                  <a:pt x="54162" y="57564"/>
                </a:cubicBezTo>
                <a:cubicBezTo>
                  <a:pt x="54102" y="57660"/>
                  <a:pt x="54043" y="57755"/>
                  <a:pt x="53995" y="57862"/>
                </a:cubicBezTo>
                <a:cubicBezTo>
                  <a:pt x="53721" y="55540"/>
                  <a:pt x="52686" y="53278"/>
                  <a:pt x="51305" y="51433"/>
                </a:cubicBezTo>
                <a:cubicBezTo>
                  <a:pt x="51286" y="51404"/>
                  <a:pt x="51261" y="51393"/>
                  <a:pt x="51236" y="51393"/>
                </a:cubicBezTo>
                <a:cubicBezTo>
                  <a:pt x="51167" y="51393"/>
                  <a:pt x="51097" y="51485"/>
                  <a:pt x="51150" y="51564"/>
                </a:cubicBezTo>
                <a:cubicBezTo>
                  <a:pt x="52757" y="53992"/>
                  <a:pt x="53352" y="56540"/>
                  <a:pt x="53531" y="59362"/>
                </a:cubicBezTo>
                <a:lnTo>
                  <a:pt x="53269" y="60124"/>
                </a:lnTo>
                <a:cubicBezTo>
                  <a:pt x="52817" y="58541"/>
                  <a:pt x="51947" y="56993"/>
                  <a:pt x="51209" y="55778"/>
                </a:cubicBezTo>
                <a:cubicBezTo>
                  <a:pt x="51189" y="55741"/>
                  <a:pt x="51156" y="55725"/>
                  <a:pt x="51124" y="55725"/>
                </a:cubicBezTo>
                <a:cubicBezTo>
                  <a:pt x="51065" y="55725"/>
                  <a:pt x="51007" y="55780"/>
                  <a:pt x="51031" y="55850"/>
                </a:cubicBezTo>
                <a:cubicBezTo>
                  <a:pt x="51650" y="57088"/>
                  <a:pt x="52305" y="58362"/>
                  <a:pt x="52674" y="59684"/>
                </a:cubicBezTo>
                <a:cubicBezTo>
                  <a:pt x="52805" y="60136"/>
                  <a:pt x="52876" y="60577"/>
                  <a:pt x="52912" y="61005"/>
                </a:cubicBezTo>
                <a:cubicBezTo>
                  <a:pt x="52638" y="61601"/>
                  <a:pt x="52388" y="62220"/>
                  <a:pt x="52150" y="62839"/>
                </a:cubicBezTo>
                <a:cubicBezTo>
                  <a:pt x="51852" y="61684"/>
                  <a:pt x="51388" y="60553"/>
                  <a:pt x="50816" y="59517"/>
                </a:cubicBezTo>
                <a:cubicBezTo>
                  <a:pt x="50789" y="59469"/>
                  <a:pt x="50744" y="59449"/>
                  <a:pt x="50699" y="59449"/>
                </a:cubicBezTo>
                <a:cubicBezTo>
                  <a:pt x="50610" y="59449"/>
                  <a:pt x="50523" y="59529"/>
                  <a:pt x="50578" y="59624"/>
                </a:cubicBezTo>
                <a:cubicBezTo>
                  <a:pt x="51245" y="60981"/>
                  <a:pt x="51602" y="62339"/>
                  <a:pt x="51793" y="63767"/>
                </a:cubicBezTo>
                <a:cubicBezTo>
                  <a:pt x="51769" y="63851"/>
                  <a:pt x="51733" y="63934"/>
                  <a:pt x="51709" y="64017"/>
                </a:cubicBezTo>
                <a:cubicBezTo>
                  <a:pt x="50852" y="66387"/>
                  <a:pt x="49471" y="68530"/>
                  <a:pt x="48566" y="70852"/>
                </a:cubicBezTo>
                <a:cubicBezTo>
                  <a:pt x="44863" y="67042"/>
                  <a:pt x="41910" y="63720"/>
                  <a:pt x="36386" y="62065"/>
                </a:cubicBezTo>
                <a:cubicBezTo>
                  <a:pt x="32695" y="60969"/>
                  <a:pt x="29123" y="59648"/>
                  <a:pt x="25730" y="57767"/>
                </a:cubicBezTo>
                <a:cubicBezTo>
                  <a:pt x="23944" y="56790"/>
                  <a:pt x="15586" y="52242"/>
                  <a:pt x="15360" y="49135"/>
                </a:cubicBezTo>
                <a:cubicBezTo>
                  <a:pt x="15479" y="49123"/>
                  <a:pt x="15586" y="49063"/>
                  <a:pt x="15645" y="48932"/>
                </a:cubicBezTo>
                <a:cubicBezTo>
                  <a:pt x="21848" y="33466"/>
                  <a:pt x="27909" y="17321"/>
                  <a:pt x="31362" y="962"/>
                </a:cubicBezTo>
                <a:close/>
                <a:moveTo>
                  <a:pt x="34040" y="66565"/>
                </a:moveTo>
                <a:lnTo>
                  <a:pt x="34040" y="66565"/>
                </a:lnTo>
                <a:cubicBezTo>
                  <a:pt x="34564" y="66815"/>
                  <a:pt x="35088" y="67054"/>
                  <a:pt x="35600" y="67280"/>
                </a:cubicBezTo>
                <a:cubicBezTo>
                  <a:pt x="35898" y="68351"/>
                  <a:pt x="36279" y="69387"/>
                  <a:pt x="36743" y="70387"/>
                </a:cubicBezTo>
                <a:cubicBezTo>
                  <a:pt x="36874" y="70625"/>
                  <a:pt x="36993" y="70875"/>
                  <a:pt x="37100" y="71149"/>
                </a:cubicBezTo>
                <a:cubicBezTo>
                  <a:pt x="36791" y="71042"/>
                  <a:pt x="36493" y="70935"/>
                  <a:pt x="36184" y="70816"/>
                </a:cubicBezTo>
                <a:cubicBezTo>
                  <a:pt x="36005" y="70518"/>
                  <a:pt x="35886" y="70185"/>
                  <a:pt x="35755" y="69923"/>
                </a:cubicBezTo>
                <a:cubicBezTo>
                  <a:pt x="35517" y="69447"/>
                  <a:pt x="35279" y="68994"/>
                  <a:pt x="35041" y="68506"/>
                </a:cubicBezTo>
                <a:cubicBezTo>
                  <a:pt x="34707" y="67851"/>
                  <a:pt x="34386" y="67220"/>
                  <a:pt x="34040" y="66565"/>
                </a:cubicBezTo>
                <a:close/>
                <a:moveTo>
                  <a:pt x="49947" y="69673"/>
                </a:moveTo>
                <a:lnTo>
                  <a:pt x="49947" y="69673"/>
                </a:lnTo>
                <a:cubicBezTo>
                  <a:pt x="49804" y="70090"/>
                  <a:pt x="49650" y="70506"/>
                  <a:pt x="49495" y="70923"/>
                </a:cubicBezTo>
                <a:cubicBezTo>
                  <a:pt x="49459" y="71018"/>
                  <a:pt x="49459" y="71102"/>
                  <a:pt x="49507" y="71173"/>
                </a:cubicBezTo>
                <a:cubicBezTo>
                  <a:pt x="49459" y="71292"/>
                  <a:pt x="49411" y="71435"/>
                  <a:pt x="49376" y="71554"/>
                </a:cubicBezTo>
                <a:cubicBezTo>
                  <a:pt x="49316" y="71495"/>
                  <a:pt x="49257" y="71411"/>
                  <a:pt x="49197" y="71352"/>
                </a:cubicBezTo>
                <a:cubicBezTo>
                  <a:pt x="49435" y="70792"/>
                  <a:pt x="49685" y="70221"/>
                  <a:pt x="49947" y="69673"/>
                </a:cubicBezTo>
                <a:close/>
                <a:moveTo>
                  <a:pt x="36148" y="67542"/>
                </a:moveTo>
                <a:cubicBezTo>
                  <a:pt x="36541" y="67708"/>
                  <a:pt x="36910" y="67875"/>
                  <a:pt x="37267" y="68042"/>
                </a:cubicBezTo>
                <a:cubicBezTo>
                  <a:pt x="37767" y="69292"/>
                  <a:pt x="38291" y="70661"/>
                  <a:pt x="38970" y="71887"/>
                </a:cubicBezTo>
                <a:cubicBezTo>
                  <a:pt x="38636" y="71745"/>
                  <a:pt x="38327" y="71626"/>
                  <a:pt x="38041" y="71506"/>
                </a:cubicBezTo>
                <a:cubicBezTo>
                  <a:pt x="37767" y="71054"/>
                  <a:pt x="37469" y="70625"/>
                  <a:pt x="37219" y="70161"/>
                </a:cubicBezTo>
                <a:cubicBezTo>
                  <a:pt x="36791" y="69316"/>
                  <a:pt x="36446" y="68435"/>
                  <a:pt x="36148" y="67542"/>
                </a:cubicBezTo>
                <a:close/>
                <a:moveTo>
                  <a:pt x="46173" y="72054"/>
                </a:moveTo>
                <a:lnTo>
                  <a:pt x="46173" y="72054"/>
                </a:lnTo>
                <a:cubicBezTo>
                  <a:pt x="46280" y="72102"/>
                  <a:pt x="46375" y="72161"/>
                  <a:pt x="46494" y="72209"/>
                </a:cubicBezTo>
                <a:cubicBezTo>
                  <a:pt x="46411" y="72233"/>
                  <a:pt x="46352" y="72280"/>
                  <a:pt x="46292" y="72316"/>
                </a:cubicBezTo>
                <a:cubicBezTo>
                  <a:pt x="46244" y="72233"/>
                  <a:pt x="46197" y="72138"/>
                  <a:pt x="46173" y="72054"/>
                </a:cubicBezTo>
                <a:close/>
                <a:moveTo>
                  <a:pt x="37970" y="68351"/>
                </a:moveTo>
                <a:lnTo>
                  <a:pt x="37970" y="68351"/>
                </a:lnTo>
                <a:cubicBezTo>
                  <a:pt x="38434" y="68554"/>
                  <a:pt x="38874" y="68768"/>
                  <a:pt x="39339" y="68970"/>
                </a:cubicBezTo>
                <a:cubicBezTo>
                  <a:pt x="39708" y="70018"/>
                  <a:pt x="40125" y="71042"/>
                  <a:pt x="40625" y="72042"/>
                </a:cubicBezTo>
                <a:cubicBezTo>
                  <a:pt x="40720" y="72268"/>
                  <a:pt x="40827" y="72483"/>
                  <a:pt x="40946" y="72721"/>
                </a:cubicBezTo>
                <a:cubicBezTo>
                  <a:pt x="40684" y="72614"/>
                  <a:pt x="40410" y="72507"/>
                  <a:pt x="40125" y="72388"/>
                </a:cubicBezTo>
                <a:cubicBezTo>
                  <a:pt x="39767" y="71768"/>
                  <a:pt x="39374" y="71173"/>
                  <a:pt x="39041" y="70566"/>
                </a:cubicBezTo>
                <a:cubicBezTo>
                  <a:pt x="38660" y="69840"/>
                  <a:pt x="38315" y="69090"/>
                  <a:pt x="37970" y="68351"/>
                </a:cubicBezTo>
                <a:close/>
                <a:moveTo>
                  <a:pt x="48721" y="72530"/>
                </a:moveTo>
                <a:cubicBezTo>
                  <a:pt x="48792" y="72590"/>
                  <a:pt x="48864" y="72649"/>
                  <a:pt x="48923" y="72709"/>
                </a:cubicBezTo>
                <a:cubicBezTo>
                  <a:pt x="48876" y="72780"/>
                  <a:pt x="48852" y="72876"/>
                  <a:pt x="48864" y="72947"/>
                </a:cubicBezTo>
                <a:lnTo>
                  <a:pt x="48864" y="72995"/>
                </a:lnTo>
                <a:cubicBezTo>
                  <a:pt x="48733" y="73007"/>
                  <a:pt x="48602" y="73019"/>
                  <a:pt x="48495" y="73054"/>
                </a:cubicBezTo>
                <a:cubicBezTo>
                  <a:pt x="48483" y="72995"/>
                  <a:pt x="48459" y="72947"/>
                  <a:pt x="48435" y="72900"/>
                </a:cubicBezTo>
                <a:cubicBezTo>
                  <a:pt x="48518" y="72888"/>
                  <a:pt x="48602" y="72828"/>
                  <a:pt x="48626" y="72721"/>
                </a:cubicBezTo>
                <a:cubicBezTo>
                  <a:pt x="48673" y="72649"/>
                  <a:pt x="48697" y="72590"/>
                  <a:pt x="48721" y="72530"/>
                </a:cubicBezTo>
                <a:close/>
                <a:moveTo>
                  <a:pt x="43649" y="70911"/>
                </a:moveTo>
                <a:cubicBezTo>
                  <a:pt x="44220" y="71173"/>
                  <a:pt x="44792" y="71423"/>
                  <a:pt x="45351" y="71685"/>
                </a:cubicBezTo>
                <a:cubicBezTo>
                  <a:pt x="45470" y="72007"/>
                  <a:pt x="45601" y="72352"/>
                  <a:pt x="45720" y="72697"/>
                </a:cubicBezTo>
                <a:cubicBezTo>
                  <a:pt x="45447" y="72888"/>
                  <a:pt x="45173" y="73066"/>
                  <a:pt x="44887" y="73197"/>
                </a:cubicBezTo>
                <a:cubicBezTo>
                  <a:pt x="44768" y="73007"/>
                  <a:pt x="44649" y="72816"/>
                  <a:pt x="44542" y="72638"/>
                </a:cubicBezTo>
                <a:cubicBezTo>
                  <a:pt x="44232" y="72066"/>
                  <a:pt x="43935" y="71483"/>
                  <a:pt x="43649" y="70911"/>
                </a:cubicBezTo>
                <a:close/>
                <a:moveTo>
                  <a:pt x="39982" y="69244"/>
                </a:moveTo>
                <a:lnTo>
                  <a:pt x="39982" y="69244"/>
                </a:lnTo>
                <a:cubicBezTo>
                  <a:pt x="40386" y="69435"/>
                  <a:pt x="40756" y="69613"/>
                  <a:pt x="41137" y="69780"/>
                </a:cubicBezTo>
                <a:cubicBezTo>
                  <a:pt x="41518" y="70673"/>
                  <a:pt x="41887" y="71554"/>
                  <a:pt x="42268" y="72423"/>
                </a:cubicBezTo>
                <a:cubicBezTo>
                  <a:pt x="42387" y="72709"/>
                  <a:pt x="42530" y="73007"/>
                  <a:pt x="42649" y="73292"/>
                </a:cubicBezTo>
                <a:cubicBezTo>
                  <a:pt x="42411" y="73233"/>
                  <a:pt x="42172" y="73161"/>
                  <a:pt x="41910" y="73078"/>
                </a:cubicBezTo>
                <a:cubicBezTo>
                  <a:pt x="41637" y="72590"/>
                  <a:pt x="41303" y="72114"/>
                  <a:pt x="41053" y="71637"/>
                </a:cubicBezTo>
                <a:cubicBezTo>
                  <a:pt x="40648" y="70864"/>
                  <a:pt x="40303" y="70054"/>
                  <a:pt x="39982" y="69244"/>
                </a:cubicBezTo>
                <a:close/>
                <a:moveTo>
                  <a:pt x="41839" y="70102"/>
                </a:moveTo>
                <a:lnTo>
                  <a:pt x="41839" y="70102"/>
                </a:lnTo>
                <a:cubicBezTo>
                  <a:pt x="42315" y="70316"/>
                  <a:pt x="42792" y="70530"/>
                  <a:pt x="43268" y="70744"/>
                </a:cubicBezTo>
                <a:cubicBezTo>
                  <a:pt x="43184" y="70804"/>
                  <a:pt x="43101" y="70923"/>
                  <a:pt x="43161" y="71054"/>
                </a:cubicBezTo>
                <a:cubicBezTo>
                  <a:pt x="43446" y="71697"/>
                  <a:pt x="43756" y="72340"/>
                  <a:pt x="44089" y="72971"/>
                </a:cubicBezTo>
                <a:lnTo>
                  <a:pt x="44316" y="73423"/>
                </a:lnTo>
                <a:cubicBezTo>
                  <a:pt x="44208" y="73459"/>
                  <a:pt x="44089" y="73471"/>
                  <a:pt x="43970" y="73483"/>
                </a:cubicBezTo>
                <a:cubicBezTo>
                  <a:pt x="43929" y="73486"/>
                  <a:pt x="43885" y="73487"/>
                  <a:pt x="43841" y="73487"/>
                </a:cubicBezTo>
                <a:cubicBezTo>
                  <a:pt x="43709" y="73487"/>
                  <a:pt x="43568" y="73474"/>
                  <a:pt x="43434" y="73447"/>
                </a:cubicBezTo>
                <a:cubicBezTo>
                  <a:pt x="43196" y="72971"/>
                  <a:pt x="42934" y="72519"/>
                  <a:pt x="42720" y="72054"/>
                </a:cubicBezTo>
                <a:cubicBezTo>
                  <a:pt x="42422" y="71411"/>
                  <a:pt x="42125" y="70756"/>
                  <a:pt x="41839" y="70102"/>
                </a:cubicBezTo>
                <a:close/>
                <a:moveTo>
                  <a:pt x="44697" y="74495"/>
                </a:moveTo>
                <a:cubicBezTo>
                  <a:pt x="44792" y="74495"/>
                  <a:pt x="44887" y="74507"/>
                  <a:pt x="44982" y="74507"/>
                </a:cubicBezTo>
                <a:cubicBezTo>
                  <a:pt x="45006" y="74554"/>
                  <a:pt x="45042" y="74602"/>
                  <a:pt x="45089" y="74626"/>
                </a:cubicBezTo>
                <a:cubicBezTo>
                  <a:pt x="44947" y="74590"/>
                  <a:pt x="44816" y="74543"/>
                  <a:pt x="44697" y="74495"/>
                </a:cubicBezTo>
                <a:close/>
                <a:moveTo>
                  <a:pt x="45709" y="74424"/>
                </a:moveTo>
                <a:cubicBezTo>
                  <a:pt x="45613" y="74531"/>
                  <a:pt x="45518" y="74650"/>
                  <a:pt x="45423" y="74745"/>
                </a:cubicBezTo>
                <a:cubicBezTo>
                  <a:pt x="45399" y="74733"/>
                  <a:pt x="45363" y="74733"/>
                  <a:pt x="45351" y="74721"/>
                </a:cubicBezTo>
                <a:cubicBezTo>
                  <a:pt x="45470" y="74685"/>
                  <a:pt x="45542" y="74590"/>
                  <a:pt x="45530" y="74447"/>
                </a:cubicBezTo>
                <a:cubicBezTo>
                  <a:pt x="45578" y="74447"/>
                  <a:pt x="45625" y="74447"/>
                  <a:pt x="45685" y="74435"/>
                </a:cubicBezTo>
                <a:cubicBezTo>
                  <a:pt x="45697" y="74435"/>
                  <a:pt x="45697" y="74424"/>
                  <a:pt x="45709" y="74424"/>
                </a:cubicBezTo>
                <a:close/>
                <a:moveTo>
                  <a:pt x="45875" y="77329"/>
                </a:moveTo>
                <a:cubicBezTo>
                  <a:pt x="45899" y="77329"/>
                  <a:pt x="45923" y="77341"/>
                  <a:pt x="45935" y="77341"/>
                </a:cubicBezTo>
                <a:cubicBezTo>
                  <a:pt x="45935" y="77341"/>
                  <a:pt x="45911" y="77341"/>
                  <a:pt x="45911" y="77352"/>
                </a:cubicBezTo>
                <a:cubicBezTo>
                  <a:pt x="45899" y="77341"/>
                  <a:pt x="45887" y="77329"/>
                  <a:pt x="45875" y="77329"/>
                </a:cubicBezTo>
                <a:close/>
                <a:moveTo>
                  <a:pt x="52209" y="75436"/>
                </a:moveTo>
                <a:lnTo>
                  <a:pt x="52209" y="75436"/>
                </a:lnTo>
                <a:cubicBezTo>
                  <a:pt x="52959" y="75638"/>
                  <a:pt x="53698" y="75852"/>
                  <a:pt x="54436" y="76055"/>
                </a:cubicBezTo>
                <a:cubicBezTo>
                  <a:pt x="54019" y="76555"/>
                  <a:pt x="53602" y="77043"/>
                  <a:pt x="53186" y="77543"/>
                </a:cubicBezTo>
                <a:cubicBezTo>
                  <a:pt x="52805" y="76948"/>
                  <a:pt x="52543" y="76138"/>
                  <a:pt x="52209" y="75436"/>
                </a:cubicBezTo>
                <a:close/>
                <a:moveTo>
                  <a:pt x="51114" y="77293"/>
                </a:moveTo>
                <a:cubicBezTo>
                  <a:pt x="51138" y="77424"/>
                  <a:pt x="51174" y="77531"/>
                  <a:pt x="51233" y="77602"/>
                </a:cubicBezTo>
                <a:cubicBezTo>
                  <a:pt x="51245" y="77626"/>
                  <a:pt x="51257" y="77650"/>
                  <a:pt x="51281" y="77662"/>
                </a:cubicBezTo>
                <a:cubicBezTo>
                  <a:pt x="51257" y="77698"/>
                  <a:pt x="51245" y="77710"/>
                  <a:pt x="51245" y="77722"/>
                </a:cubicBezTo>
                <a:cubicBezTo>
                  <a:pt x="51197" y="77710"/>
                  <a:pt x="51162" y="77686"/>
                  <a:pt x="51114" y="77650"/>
                </a:cubicBezTo>
                <a:cubicBezTo>
                  <a:pt x="51066" y="77626"/>
                  <a:pt x="51019" y="77626"/>
                  <a:pt x="50983" y="77626"/>
                </a:cubicBezTo>
                <a:cubicBezTo>
                  <a:pt x="51019" y="77519"/>
                  <a:pt x="51066" y="77400"/>
                  <a:pt x="51114" y="77293"/>
                </a:cubicBezTo>
                <a:close/>
                <a:moveTo>
                  <a:pt x="42911" y="78103"/>
                </a:moveTo>
                <a:cubicBezTo>
                  <a:pt x="42970" y="78114"/>
                  <a:pt x="43030" y="78126"/>
                  <a:pt x="43089" y="78162"/>
                </a:cubicBezTo>
                <a:cubicBezTo>
                  <a:pt x="43101" y="78186"/>
                  <a:pt x="43101" y="78198"/>
                  <a:pt x="43125" y="78234"/>
                </a:cubicBezTo>
                <a:cubicBezTo>
                  <a:pt x="43042" y="78186"/>
                  <a:pt x="42982" y="78138"/>
                  <a:pt x="42911" y="78103"/>
                </a:cubicBezTo>
                <a:close/>
                <a:moveTo>
                  <a:pt x="72010" y="22187"/>
                </a:moveTo>
                <a:cubicBezTo>
                  <a:pt x="75066" y="22187"/>
                  <a:pt x="77836" y="23861"/>
                  <a:pt x="80558" y="25096"/>
                </a:cubicBezTo>
                <a:cubicBezTo>
                  <a:pt x="83332" y="26346"/>
                  <a:pt x="86142" y="27513"/>
                  <a:pt x="89047" y="28394"/>
                </a:cubicBezTo>
                <a:cubicBezTo>
                  <a:pt x="90881" y="28942"/>
                  <a:pt x="92714" y="29382"/>
                  <a:pt x="94572" y="29680"/>
                </a:cubicBezTo>
                <a:lnTo>
                  <a:pt x="92202" y="29644"/>
                </a:lnTo>
                <a:cubicBezTo>
                  <a:pt x="91941" y="29644"/>
                  <a:pt x="91905" y="30013"/>
                  <a:pt x="92179" y="30061"/>
                </a:cubicBezTo>
                <a:cubicBezTo>
                  <a:pt x="95241" y="30590"/>
                  <a:pt x="98476" y="30800"/>
                  <a:pt x="101711" y="30800"/>
                </a:cubicBezTo>
                <a:cubicBezTo>
                  <a:pt x="104298" y="30800"/>
                  <a:pt x="106886" y="30665"/>
                  <a:pt x="109383" y="30454"/>
                </a:cubicBezTo>
                <a:lnTo>
                  <a:pt x="109383" y="30454"/>
                </a:lnTo>
                <a:cubicBezTo>
                  <a:pt x="101525" y="45218"/>
                  <a:pt x="95774" y="61493"/>
                  <a:pt x="90583" y="77305"/>
                </a:cubicBezTo>
                <a:cubicBezTo>
                  <a:pt x="90548" y="77400"/>
                  <a:pt x="90571" y="77460"/>
                  <a:pt x="90595" y="77531"/>
                </a:cubicBezTo>
                <a:cubicBezTo>
                  <a:pt x="89559" y="78186"/>
                  <a:pt x="87071" y="78484"/>
                  <a:pt x="86202" y="78531"/>
                </a:cubicBezTo>
                <a:cubicBezTo>
                  <a:pt x="86042" y="78540"/>
                  <a:pt x="85880" y="78544"/>
                  <a:pt x="85718" y="78544"/>
                </a:cubicBezTo>
                <a:cubicBezTo>
                  <a:pt x="85021" y="78544"/>
                  <a:pt x="84304" y="78472"/>
                  <a:pt x="83618" y="78424"/>
                </a:cubicBezTo>
                <a:cubicBezTo>
                  <a:pt x="81665" y="78305"/>
                  <a:pt x="79737" y="78055"/>
                  <a:pt x="77808" y="77698"/>
                </a:cubicBezTo>
                <a:cubicBezTo>
                  <a:pt x="73795" y="76936"/>
                  <a:pt x="69997" y="75638"/>
                  <a:pt x="66247" y="74019"/>
                </a:cubicBezTo>
                <a:cubicBezTo>
                  <a:pt x="63392" y="72785"/>
                  <a:pt x="60782" y="72408"/>
                  <a:pt x="58148" y="72408"/>
                </a:cubicBezTo>
                <a:cubicBezTo>
                  <a:pt x="55599" y="72408"/>
                  <a:pt x="53026" y="72761"/>
                  <a:pt x="50185" y="73030"/>
                </a:cubicBezTo>
                <a:cubicBezTo>
                  <a:pt x="50209" y="72995"/>
                  <a:pt x="50221" y="72935"/>
                  <a:pt x="50221" y="72876"/>
                </a:cubicBezTo>
                <a:cubicBezTo>
                  <a:pt x="50340" y="72757"/>
                  <a:pt x="50400" y="72554"/>
                  <a:pt x="50245" y="72411"/>
                </a:cubicBezTo>
                <a:lnTo>
                  <a:pt x="50245" y="72411"/>
                </a:lnTo>
                <a:cubicBezTo>
                  <a:pt x="50275" y="72421"/>
                  <a:pt x="50304" y="72425"/>
                  <a:pt x="50331" y="72425"/>
                </a:cubicBezTo>
                <a:cubicBezTo>
                  <a:pt x="50608" y="72425"/>
                  <a:pt x="50738" y="71973"/>
                  <a:pt x="50423" y="71876"/>
                </a:cubicBezTo>
                <a:lnTo>
                  <a:pt x="50162" y="71780"/>
                </a:lnTo>
                <a:cubicBezTo>
                  <a:pt x="50114" y="71768"/>
                  <a:pt x="50090" y="71768"/>
                  <a:pt x="50054" y="71768"/>
                </a:cubicBezTo>
                <a:cubicBezTo>
                  <a:pt x="50781" y="69732"/>
                  <a:pt x="51495" y="67696"/>
                  <a:pt x="52197" y="65637"/>
                </a:cubicBezTo>
                <a:cubicBezTo>
                  <a:pt x="52237" y="65655"/>
                  <a:pt x="52280" y="65664"/>
                  <a:pt x="52323" y="65664"/>
                </a:cubicBezTo>
                <a:cubicBezTo>
                  <a:pt x="52448" y="65664"/>
                  <a:pt x="52567" y="65588"/>
                  <a:pt x="52567" y="65446"/>
                </a:cubicBezTo>
                <a:cubicBezTo>
                  <a:pt x="52567" y="65160"/>
                  <a:pt x="52567" y="64899"/>
                  <a:pt x="52543" y="64613"/>
                </a:cubicBezTo>
                <a:lnTo>
                  <a:pt x="52948" y="63410"/>
                </a:lnTo>
                <a:lnTo>
                  <a:pt x="52948" y="63410"/>
                </a:lnTo>
                <a:cubicBezTo>
                  <a:pt x="52948" y="63482"/>
                  <a:pt x="52924" y="63541"/>
                  <a:pt x="52924" y="63613"/>
                </a:cubicBezTo>
                <a:cubicBezTo>
                  <a:pt x="52917" y="63724"/>
                  <a:pt x="53003" y="63786"/>
                  <a:pt x="53092" y="63786"/>
                </a:cubicBezTo>
                <a:cubicBezTo>
                  <a:pt x="53156" y="63786"/>
                  <a:pt x="53222" y="63754"/>
                  <a:pt x="53257" y="63684"/>
                </a:cubicBezTo>
                <a:cubicBezTo>
                  <a:pt x="53436" y="63267"/>
                  <a:pt x="53531" y="62851"/>
                  <a:pt x="53579" y="62410"/>
                </a:cubicBezTo>
                <a:cubicBezTo>
                  <a:pt x="54126" y="61648"/>
                  <a:pt x="54710" y="60910"/>
                  <a:pt x="55365" y="60196"/>
                </a:cubicBezTo>
                <a:cubicBezTo>
                  <a:pt x="55420" y="60122"/>
                  <a:pt x="55353" y="60026"/>
                  <a:pt x="55282" y="60026"/>
                </a:cubicBezTo>
                <a:cubicBezTo>
                  <a:pt x="55261" y="60026"/>
                  <a:pt x="55240" y="60034"/>
                  <a:pt x="55222" y="60053"/>
                </a:cubicBezTo>
                <a:cubicBezTo>
                  <a:pt x="54662" y="60624"/>
                  <a:pt x="54114" y="61208"/>
                  <a:pt x="53614" y="61815"/>
                </a:cubicBezTo>
                <a:cubicBezTo>
                  <a:pt x="53614" y="61529"/>
                  <a:pt x="53579" y="61243"/>
                  <a:pt x="53531" y="60946"/>
                </a:cubicBezTo>
                <a:cubicBezTo>
                  <a:pt x="53531" y="60934"/>
                  <a:pt x="53555" y="60922"/>
                  <a:pt x="53555" y="60922"/>
                </a:cubicBezTo>
                <a:cubicBezTo>
                  <a:pt x="54400" y="59541"/>
                  <a:pt x="55293" y="58374"/>
                  <a:pt x="56734" y="57410"/>
                </a:cubicBezTo>
                <a:cubicBezTo>
                  <a:pt x="56794" y="57370"/>
                  <a:pt x="56745" y="57279"/>
                  <a:pt x="56685" y="57279"/>
                </a:cubicBezTo>
                <a:cubicBezTo>
                  <a:pt x="56674" y="57279"/>
                  <a:pt x="56662" y="57283"/>
                  <a:pt x="56650" y="57290"/>
                </a:cubicBezTo>
                <a:cubicBezTo>
                  <a:pt x="55793" y="57826"/>
                  <a:pt x="54948" y="58505"/>
                  <a:pt x="54245" y="59315"/>
                </a:cubicBezTo>
                <a:cubicBezTo>
                  <a:pt x="54662" y="58386"/>
                  <a:pt x="55103" y="57469"/>
                  <a:pt x="55579" y="56564"/>
                </a:cubicBezTo>
                <a:cubicBezTo>
                  <a:pt x="56948" y="55016"/>
                  <a:pt x="58567" y="53826"/>
                  <a:pt x="60734" y="53195"/>
                </a:cubicBezTo>
                <a:cubicBezTo>
                  <a:pt x="60866" y="53173"/>
                  <a:pt x="60836" y="52988"/>
                  <a:pt x="60727" y="52988"/>
                </a:cubicBezTo>
                <a:cubicBezTo>
                  <a:pt x="60718" y="52988"/>
                  <a:pt x="60709" y="52990"/>
                  <a:pt x="60699" y="52992"/>
                </a:cubicBezTo>
                <a:cubicBezTo>
                  <a:pt x="58698" y="53480"/>
                  <a:pt x="56686" y="54564"/>
                  <a:pt x="55257" y="56124"/>
                </a:cubicBezTo>
                <a:lnTo>
                  <a:pt x="55841" y="54612"/>
                </a:lnTo>
                <a:cubicBezTo>
                  <a:pt x="56531" y="53921"/>
                  <a:pt x="57210" y="53242"/>
                  <a:pt x="57912" y="52576"/>
                </a:cubicBezTo>
                <a:cubicBezTo>
                  <a:pt x="57930" y="52549"/>
                  <a:pt x="57915" y="52510"/>
                  <a:pt x="57892" y="52510"/>
                </a:cubicBezTo>
                <a:cubicBezTo>
                  <a:pt x="57884" y="52510"/>
                  <a:pt x="57874" y="52515"/>
                  <a:pt x="57865" y="52528"/>
                </a:cubicBezTo>
                <a:cubicBezTo>
                  <a:pt x="57210" y="53195"/>
                  <a:pt x="56543" y="53850"/>
                  <a:pt x="55888" y="54516"/>
                </a:cubicBezTo>
                <a:cubicBezTo>
                  <a:pt x="58174" y="48468"/>
                  <a:pt x="60615" y="42467"/>
                  <a:pt x="63032" y="36466"/>
                </a:cubicBezTo>
                <a:cubicBezTo>
                  <a:pt x="63044" y="36466"/>
                  <a:pt x="63056" y="36466"/>
                  <a:pt x="63080" y="36455"/>
                </a:cubicBezTo>
                <a:cubicBezTo>
                  <a:pt x="63937" y="35740"/>
                  <a:pt x="64663" y="34835"/>
                  <a:pt x="65306" y="33907"/>
                </a:cubicBezTo>
                <a:cubicBezTo>
                  <a:pt x="65351" y="33844"/>
                  <a:pt x="65288" y="33774"/>
                  <a:pt x="65229" y="33774"/>
                </a:cubicBezTo>
                <a:cubicBezTo>
                  <a:pt x="65209" y="33774"/>
                  <a:pt x="65190" y="33782"/>
                  <a:pt x="65175" y="33799"/>
                </a:cubicBezTo>
                <a:cubicBezTo>
                  <a:pt x="64580" y="34561"/>
                  <a:pt x="63925" y="35228"/>
                  <a:pt x="63258" y="35907"/>
                </a:cubicBezTo>
                <a:cubicBezTo>
                  <a:pt x="63461" y="35371"/>
                  <a:pt x="63687" y="34835"/>
                  <a:pt x="63889" y="34311"/>
                </a:cubicBezTo>
                <a:cubicBezTo>
                  <a:pt x="65235" y="32609"/>
                  <a:pt x="66616" y="31025"/>
                  <a:pt x="68283" y="29573"/>
                </a:cubicBezTo>
                <a:cubicBezTo>
                  <a:pt x="68360" y="29515"/>
                  <a:pt x="68297" y="29410"/>
                  <a:pt x="68219" y="29410"/>
                </a:cubicBezTo>
                <a:cubicBezTo>
                  <a:pt x="68201" y="29410"/>
                  <a:pt x="68182" y="29416"/>
                  <a:pt x="68164" y="29430"/>
                </a:cubicBezTo>
                <a:cubicBezTo>
                  <a:pt x="66866" y="30442"/>
                  <a:pt x="65604" y="31561"/>
                  <a:pt x="64509" y="32787"/>
                </a:cubicBezTo>
                <a:cubicBezTo>
                  <a:pt x="64580" y="32609"/>
                  <a:pt x="64651" y="32418"/>
                  <a:pt x="64723" y="32240"/>
                </a:cubicBezTo>
                <a:cubicBezTo>
                  <a:pt x="65318" y="31597"/>
                  <a:pt x="65902" y="30942"/>
                  <a:pt x="66545" y="30335"/>
                </a:cubicBezTo>
                <a:cubicBezTo>
                  <a:pt x="67509" y="29418"/>
                  <a:pt x="68569" y="28585"/>
                  <a:pt x="69569" y="27692"/>
                </a:cubicBezTo>
                <a:cubicBezTo>
                  <a:pt x="69648" y="27612"/>
                  <a:pt x="69595" y="27458"/>
                  <a:pt x="69492" y="27458"/>
                </a:cubicBezTo>
                <a:cubicBezTo>
                  <a:pt x="69472" y="27458"/>
                  <a:pt x="69449" y="27464"/>
                  <a:pt x="69426" y="27477"/>
                </a:cubicBezTo>
                <a:cubicBezTo>
                  <a:pt x="68033" y="28299"/>
                  <a:pt x="66604" y="29394"/>
                  <a:pt x="65378" y="30632"/>
                </a:cubicBezTo>
                <a:cubicBezTo>
                  <a:pt x="65521" y="30311"/>
                  <a:pt x="65640" y="29978"/>
                  <a:pt x="65771" y="29656"/>
                </a:cubicBezTo>
                <a:cubicBezTo>
                  <a:pt x="66080" y="29263"/>
                  <a:pt x="66414" y="28894"/>
                  <a:pt x="66783" y="28549"/>
                </a:cubicBezTo>
                <a:cubicBezTo>
                  <a:pt x="67640" y="27775"/>
                  <a:pt x="68604" y="27120"/>
                  <a:pt x="69569" y="26477"/>
                </a:cubicBezTo>
                <a:cubicBezTo>
                  <a:pt x="69673" y="26414"/>
                  <a:pt x="69594" y="26278"/>
                  <a:pt x="69493" y="26278"/>
                </a:cubicBezTo>
                <a:cubicBezTo>
                  <a:pt x="69479" y="26278"/>
                  <a:pt x="69464" y="26281"/>
                  <a:pt x="69450" y="26287"/>
                </a:cubicBezTo>
                <a:cubicBezTo>
                  <a:pt x="68450" y="26691"/>
                  <a:pt x="67330" y="27346"/>
                  <a:pt x="66354" y="28144"/>
                </a:cubicBezTo>
                <a:cubicBezTo>
                  <a:pt x="66485" y="27787"/>
                  <a:pt x="66640" y="27418"/>
                  <a:pt x="66771" y="27061"/>
                </a:cubicBezTo>
                <a:cubicBezTo>
                  <a:pt x="67021" y="26870"/>
                  <a:pt x="67259" y="26691"/>
                  <a:pt x="67449" y="26537"/>
                </a:cubicBezTo>
                <a:cubicBezTo>
                  <a:pt x="68450" y="25787"/>
                  <a:pt x="69521" y="25132"/>
                  <a:pt x="70640" y="24572"/>
                </a:cubicBezTo>
                <a:cubicBezTo>
                  <a:pt x="70815" y="24490"/>
                  <a:pt x="70732" y="24230"/>
                  <a:pt x="70568" y="24230"/>
                </a:cubicBezTo>
                <a:cubicBezTo>
                  <a:pt x="70542" y="24230"/>
                  <a:pt x="70515" y="24236"/>
                  <a:pt x="70485" y="24251"/>
                </a:cubicBezTo>
                <a:cubicBezTo>
                  <a:pt x="69271" y="24834"/>
                  <a:pt x="68104" y="25525"/>
                  <a:pt x="67033" y="26346"/>
                </a:cubicBezTo>
                <a:cubicBezTo>
                  <a:pt x="67437" y="25310"/>
                  <a:pt x="67830" y="24263"/>
                  <a:pt x="68211" y="23227"/>
                </a:cubicBezTo>
                <a:cubicBezTo>
                  <a:pt x="68223" y="23227"/>
                  <a:pt x="68247" y="23203"/>
                  <a:pt x="68247" y="23203"/>
                </a:cubicBezTo>
                <a:cubicBezTo>
                  <a:pt x="68390" y="23548"/>
                  <a:pt x="68604" y="23917"/>
                  <a:pt x="68819" y="23977"/>
                </a:cubicBezTo>
                <a:cubicBezTo>
                  <a:pt x="68676" y="24144"/>
                  <a:pt x="68509" y="24298"/>
                  <a:pt x="68378" y="24489"/>
                </a:cubicBezTo>
                <a:cubicBezTo>
                  <a:pt x="68323" y="24554"/>
                  <a:pt x="68397" y="24662"/>
                  <a:pt x="68466" y="24662"/>
                </a:cubicBezTo>
                <a:cubicBezTo>
                  <a:pt x="68486" y="24662"/>
                  <a:pt x="68505" y="24653"/>
                  <a:pt x="68521" y="24632"/>
                </a:cubicBezTo>
                <a:cubicBezTo>
                  <a:pt x="69271" y="23846"/>
                  <a:pt x="70188" y="23239"/>
                  <a:pt x="71236" y="22941"/>
                </a:cubicBezTo>
                <a:cubicBezTo>
                  <a:pt x="71392" y="22896"/>
                  <a:pt x="71370" y="22664"/>
                  <a:pt x="71220" y="22664"/>
                </a:cubicBezTo>
                <a:cubicBezTo>
                  <a:pt x="71210" y="22664"/>
                  <a:pt x="71199" y="22665"/>
                  <a:pt x="71188" y="22667"/>
                </a:cubicBezTo>
                <a:cubicBezTo>
                  <a:pt x="70474" y="22846"/>
                  <a:pt x="69819" y="23167"/>
                  <a:pt x="69271" y="23608"/>
                </a:cubicBezTo>
                <a:cubicBezTo>
                  <a:pt x="69295" y="23536"/>
                  <a:pt x="69295" y="23441"/>
                  <a:pt x="69235" y="23370"/>
                </a:cubicBezTo>
                <a:cubicBezTo>
                  <a:pt x="69223" y="23346"/>
                  <a:pt x="69200" y="23310"/>
                  <a:pt x="69176" y="23286"/>
                </a:cubicBezTo>
                <a:cubicBezTo>
                  <a:pt x="69134" y="23228"/>
                  <a:pt x="69078" y="23203"/>
                  <a:pt x="69022" y="23203"/>
                </a:cubicBezTo>
                <a:cubicBezTo>
                  <a:pt x="68916" y="23203"/>
                  <a:pt x="68810" y="23289"/>
                  <a:pt x="68795" y="23405"/>
                </a:cubicBezTo>
                <a:cubicBezTo>
                  <a:pt x="68807" y="23298"/>
                  <a:pt x="68807" y="23191"/>
                  <a:pt x="68795" y="23072"/>
                </a:cubicBezTo>
                <a:lnTo>
                  <a:pt x="68795" y="23072"/>
                </a:lnTo>
                <a:cubicBezTo>
                  <a:pt x="68806" y="23074"/>
                  <a:pt x="68817" y="23075"/>
                  <a:pt x="68829" y="23075"/>
                </a:cubicBezTo>
                <a:cubicBezTo>
                  <a:pt x="68893" y="23075"/>
                  <a:pt x="68961" y="23045"/>
                  <a:pt x="68961" y="22965"/>
                </a:cubicBezTo>
                <a:lnTo>
                  <a:pt x="68961" y="22893"/>
                </a:lnTo>
                <a:cubicBezTo>
                  <a:pt x="69521" y="22620"/>
                  <a:pt x="70164" y="22405"/>
                  <a:pt x="70819" y="22274"/>
                </a:cubicBezTo>
                <a:cubicBezTo>
                  <a:pt x="71221" y="22215"/>
                  <a:pt x="71618" y="22187"/>
                  <a:pt x="72010" y="22187"/>
                </a:cubicBezTo>
                <a:close/>
                <a:moveTo>
                  <a:pt x="46649" y="78674"/>
                </a:moveTo>
                <a:cubicBezTo>
                  <a:pt x="46661" y="78698"/>
                  <a:pt x="46673" y="78710"/>
                  <a:pt x="46709" y="78710"/>
                </a:cubicBezTo>
                <a:cubicBezTo>
                  <a:pt x="46375" y="78769"/>
                  <a:pt x="46197" y="79150"/>
                  <a:pt x="46244" y="79484"/>
                </a:cubicBezTo>
                <a:cubicBezTo>
                  <a:pt x="46113" y="79424"/>
                  <a:pt x="45971" y="79365"/>
                  <a:pt x="45851" y="79293"/>
                </a:cubicBezTo>
                <a:cubicBezTo>
                  <a:pt x="46101" y="79210"/>
                  <a:pt x="46304" y="79019"/>
                  <a:pt x="46399" y="78781"/>
                </a:cubicBezTo>
                <a:cubicBezTo>
                  <a:pt x="46482" y="78734"/>
                  <a:pt x="46554" y="78710"/>
                  <a:pt x="46649" y="78674"/>
                </a:cubicBezTo>
                <a:close/>
                <a:moveTo>
                  <a:pt x="100299" y="75864"/>
                </a:moveTo>
                <a:cubicBezTo>
                  <a:pt x="100275" y="75971"/>
                  <a:pt x="100251" y="76055"/>
                  <a:pt x="100227" y="76162"/>
                </a:cubicBezTo>
                <a:cubicBezTo>
                  <a:pt x="99644" y="77329"/>
                  <a:pt x="99060" y="78484"/>
                  <a:pt x="98465" y="79650"/>
                </a:cubicBezTo>
                <a:cubicBezTo>
                  <a:pt x="98453" y="79662"/>
                  <a:pt x="98441" y="79674"/>
                  <a:pt x="98429" y="79674"/>
                </a:cubicBezTo>
                <a:cubicBezTo>
                  <a:pt x="99060" y="78412"/>
                  <a:pt x="99680" y="77150"/>
                  <a:pt x="100299" y="75864"/>
                </a:cubicBezTo>
                <a:close/>
                <a:moveTo>
                  <a:pt x="54388" y="79412"/>
                </a:moveTo>
                <a:lnTo>
                  <a:pt x="54960" y="79627"/>
                </a:lnTo>
                <a:cubicBezTo>
                  <a:pt x="54948" y="79662"/>
                  <a:pt x="54936" y="79686"/>
                  <a:pt x="54912" y="79710"/>
                </a:cubicBezTo>
                <a:cubicBezTo>
                  <a:pt x="54734" y="79603"/>
                  <a:pt x="54567" y="79496"/>
                  <a:pt x="54388" y="79412"/>
                </a:cubicBezTo>
                <a:close/>
                <a:moveTo>
                  <a:pt x="55210" y="79722"/>
                </a:moveTo>
                <a:cubicBezTo>
                  <a:pt x="55484" y="79829"/>
                  <a:pt x="55769" y="79948"/>
                  <a:pt x="56055" y="80043"/>
                </a:cubicBezTo>
                <a:cubicBezTo>
                  <a:pt x="55984" y="80139"/>
                  <a:pt x="55924" y="80198"/>
                  <a:pt x="55865" y="80269"/>
                </a:cubicBezTo>
                <a:cubicBezTo>
                  <a:pt x="55603" y="80127"/>
                  <a:pt x="55365" y="79972"/>
                  <a:pt x="55115" y="79829"/>
                </a:cubicBezTo>
                <a:cubicBezTo>
                  <a:pt x="55150" y="79793"/>
                  <a:pt x="55174" y="79769"/>
                  <a:pt x="55210" y="79722"/>
                </a:cubicBezTo>
                <a:close/>
                <a:moveTo>
                  <a:pt x="56412" y="80210"/>
                </a:moveTo>
                <a:cubicBezTo>
                  <a:pt x="56936" y="80424"/>
                  <a:pt x="57448" y="80627"/>
                  <a:pt x="57972" y="80817"/>
                </a:cubicBezTo>
                <a:cubicBezTo>
                  <a:pt x="57889" y="80901"/>
                  <a:pt x="57805" y="80984"/>
                  <a:pt x="57734" y="81079"/>
                </a:cubicBezTo>
                <a:cubicBezTo>
                  <a:pt x="57305" y="80924"/>
                  <a:pt x="56877" y="80793"/>
                  <a:pt x="56436" y="80627"/>
                </a:cubicBezTo>
                <a:cubicBezTo>
                  <a:pt x="56353" y="80567"/>
                  <a:pt x="56258" y="80508"/>
                  <a:pt x="56174" y="80460"/>
                </a:cubicBezTo>
                <a:cubicBezTo>
                  <a:pt x="56246" y="80377"/>
                  <a:pt x="56341" y="80281"/>
                  <a:pt x="56412" y="80210"/>
                </a:cubicBezTo>
                <a:close/>
                <a:moveTo>
                  <a:pt x="98251" y="80127"/>
                </a:moveTo>
                <a:lnTo>
                  <a:pt x="97536" y="81555"/>
                </a:lnTo>
                <a:cubicBezTo>
                  <a:pt x="97536" y="81555"/>
                  <a:pt x="97522" y="81555"/>
                  <a:pt x="97516" y="81561"/>
                </a:cubicBezTo>
                <a:lnTo>
                  <a:pt x="97516" y="81561"/>
                </a:lnTo>
                <a:cubicBezTo>
                  <a:pt x="97753" y="81075"/>
                  <a:pt x="97978" y="80613"/>
                  <a:pt x="98215" y="80139"/>
                </a:cubicBezTo>
                <a:cubicBezTo>
                  <a:pt x="98227" y="80139"/>
                  <a:pt x="98251" y="80127"/>
                  <a:pt x="98251" y="80127"/>
                </a:cubicBezTo>
                <a:close/>
                <a:moveTo>
                  <a:pt x="58377" y="80972"/>
                </a:moveTo>
                <a:cubicBezTo>
                  <a:pt x="58865" y="81162"/>
                  <a:pt x="59377" y="81353"/>
                  <a:pt x="59865" y="81532"/>
                </a:cubicBezTo>
                <a:cubicBezTo>
                  <a:pt x="59806" y="81591"/>
                  <a:pt x="59746" y="81639"/>
                  <a:pt x="59698" y="81698"/>
                </a:cubicBezTo>
                <a:cubicBezTo>
                  <a:pt x="59163" y="81532"/>
                  <a:pt x="58627" y="81353"/>
                  <a:pt x="58091" y="81198"/>
                </a:cubicBezTo>
                <a:cubicBezTo>
                  <a:pt x="58186" y="81115"/>
                  <a:pt x="58282" y="81055"/>
                  <a:pt x="58377" y="80972"/>
                </a:cubicBezTo>
                <a:close/>
                <a:moveTo>
                  <a:pt x="60282" y="81698"/>
                </a:moveTo>
                <a:cubicBezTo>
                  <a:pt x="60627" y="81829"/>
                  <a:pt x="60960" y="81948"/>
                  <a:pt x="61306" y="82091"/>
                </a:cubicBezTo>
                <a:cubicBezTo>
                  <a:pt x="61258" y="82115"/>
                  <a:pt x="61234" y="82151"/>
                  <a:pt x="61175" y="82174"/>
                </a:cubicBezTo>
                <a:cubicBezTo>
                  <a:pt x="60830" y="82055"/>
                  <a:pt x="60472" y="81936"/>
                  <a:pt x="60115" y="81829"/>
                </a:cubicBezTo>
                <a:cubicBezTo>
                  <a:pt x="60175" y="81793"/>
                  <a:pt x="60222" y="81746"/>
                  <a:pt x="60282" y="81698"/>
                </a:cubicBezTo>
                <a:close/>
                <a:moveTo>
                  <a:pt x="107621" y="35907"/>
                </a:moveTo>
                <a:cubicBezTo>
                  <a:pt x="108600" y="36460"/>
                  <a:pt x="109746" y="36823"/>
                  <a:pt x="110896" y="36823"/>
                </a:cubicBezTo>
                <a:cubicBezTo>
                  <a:pt x="111158" y="36823"/>
                  <a:pt x="111420" y="36804"/>
                  <a:pt x="111681" y="36764"/>
                </a:cubicBezTo>
                <a:lnTo>
                  <a:pt x="111681" y="36764"/>
                </a:lnTo>
                <a:cubicBezTo>
                  <a:pt x="104216" y="52064"/>
                  <a:pt x="97965" y="68018"/>
                  <a:pt x="91048" y="83579"/>
                </a:cubicBezTo>
                <a:lnTo>
                  <a:pt x="91048" y="83591"/>
                </a:lnTo>
                <a:cubicBezTo>
                  <a:pt x="83844" y="80936"/>
                  <a:pt x="76200" y="79234"/>
                  <a:pt x="68819" y="77174"/>
                </a:cubicBezTo>
                <a:cubicBezTo>
                  <a:pt x="63723" y="75745"/>
                  <a:pt x="58567" y="74102"/>
                  <a:pt x="53269" y="73554"/>
                </a:cubicBezTo>
                <a:cubicBezTo>
                  <a:pt x="55155" y="73323"/>
                  <a:pt x="57037" y="73030"/>
                  <a:pt x="58922" y="73030"/>
                </a:cubicBezTo>
                <a:cubicBezTo>
                  <a:pt x="60143" y="73030"/>
                  <a:pt x="61366" y="73153"/>
                  <a:pt x="62592" y="73495"/>
                </a:cubicBezTo>
                <a:cubicBezTo>
                  <a:pt x="66878" y="74709"/>
                  <a:pt x="70712" y="76936"/>
                  <a:pt x="75105" y="77924"/>
                </a:cubicBezTo>
                <a:cubicBezTo>
                  <a:pt x="78404" y="78663"/>
                  <a:pt x="81798" y="79069"/>
                  <a:pt x="85197" y="79069"/>
                </a:cubicBezTo>
                <a:cubicBezTo>
                  <a:pt x="85956" y="79069"/>
                  <a:pt x="86716" y="79049"/>
                  <a:pt x="87476" y="79007"/>
                </a:cubicBezTo>
                <a:cubicBezTo>
                  <a:pt x="88809" y="78936"/>
                  <a:pt x="90417" y="78948"/>
                  <a:pt x="91012" y="77769"/>
                </a:cubicBezTo>
                <a:cubicBezTo>
                  <a:pt x="91107" y="77745"/>
                  <a:pt x="91179" y="77686"/>
                  <a:pt x="91226" y="77579"/>
                </a:cubicBezTo>
                <a:cubicBezTo>
                  <a:pt x="95882" y="63291"/>
                  <a:pt x="101787" y="49682"/>
                  <a:pt x="107621" y="35907"/>
                </a:cubicBezTo>
                <a:close/>
                <a:moveTo>
                  <a:pt x="61080" y="83603"/>
                </a:moveTo>
                <a:lnTo>
                  <a:pt x="61080" y="83603"/>
                </a:lnTo>
                <a:cubicBezTo>
                  <a:pt x="61639" y="83829"/>
                  <a:pt x="62175" y="84032"/>
                  <a:pt x="62723" y="84258"/>
                </a:cubicBezTo>
                <a:lnTo>
                  <a:pt x="61163" y="83818"/>
                </a:lnTo>
                <a:cubicBezTo>
                  <a:pt x="61139" y="83734"/>
                  <a:pt x="61127" y="83663"/>
                  <a:pt x="61080" y="83603"/>
                </a:cubicBezTo>
                <a:close/>
                <a:moveTo>
                  <a:pt x="114146" y="44206"/>
                </a:moveTo>
                <a:cubicBezTo>
                  <a:pt x="114217" y="44336"/>
                  <a:pt x="114289" y="44467"/>
                  <a:pt x="114384" y="44587"/>
                </a:cubicBezTo>
                <a:cubicBezTo>
                  <a:pt x="114467" y="45896"/>
                  <a:pt x="112205" y="50242"/>
                  <a:pt x="112003" y="50671"/>
                </a:cubicBezTo>
                <a:cubicBezTo>
                  <a:pt x="111062" y="52552"/>
                  <a:pt x="110121" y="54457"/>
                  <a:pt x="109181" y="56362"/>
                </a:cubicBezTo>
                <a:cubicBezTo>
                  <a:pt x="108705" y="57338"/>
                  <a:pt x="108228" y="58302"/>
                  <a:pt x="107752" y="59255"/>
                </a:cubicBezTo>
                <a:cubicBezTo>
                  <a:pt x="107097" y="60458"/>
                  <a:pt x="106466" y="61660"/>
                  <a:pt x="105835" y="62886"/>
                </a:cubicBezTo>
                <a:cubicBezTo>
                  <a:pt x="104323" y="65851"/>
                  <a:pt x="102668" y="68851"/>
                  <a:pt x="101477" y="71995"/>
                </a:cubicBezTo>
                <a:cubicBezTo>
                  <a:pt x="99692" y="75614"/>
                  <a:pt x="97894" y="79234"/>
                  <a:pt x="96108" y="82841"/>
                </a:cubicBezTo>
                <a:cubicBezTo>
                  <a:pt x="95072" y="83782"/>
                  <a:pt x="94036" y="84699"/>
                  <a:pt x="92988" y="85615"/>
                </a:cubicBezTo>
                <a:cubicBezTo>
                  <a:pt x="96286" y="78686"/>
                  <a:pt x="99632" y="71780"/>
                  <a:pt x="103109" y="64958"/>
                </a:cubicBezTo>
                <a:cubicBezTo>
                  <a:pt x="106669" y="57993"/>
                  <a:pt x="110586" y="51206"/>
                  <a:pt x="114086" y="44206"/>
                </a:cubicBezTo>
                <a:close/>
                <a:moveTo>
                  <a:pt x="105954" y="57445"/>
                </a:moveTo>
                <a:cubicBezTo>
                  <a:pt x="105478" y="58338"/>
                  <a:pt x="105014" y="59231"/>
                  <a:pt x="104537" y="60124"/>
                </a:cubicBezTo>
                <a:cubicBezTo>
                  <a:pt x="104502" y="60067"/>
                  <a:pt x="104445" y="60027"/>
                  <a:pt x="104387" y="60027"/>
                </a:cubicBezTo>
                <a:cubicBezTo>
                  <a:pt x="104348" y="60027"/>
                  <a:pt x="104309" y="60045"/>
                  <a:pt x="104275" y="60088"/>
                </a:cubicBezTo>
                <a:cubicBezTo>
                  <a:pt x="103168" y="61696"/>
                  <a:pt x="101918" y="63125"/>
                  <a:pt x="100668" y="64613"/>
                </a:cubicBezTo>
                <a:cubicBezTo>
                  <a:pt x="100576" y="64733"/>
                  <a:pt x="100691" y="64881"/>
                  <a:pt x="100808" y="64881"/>
                </a:cubicBezTo>
                <a:cubicBezTo>
                  <a:pt x="100842" y="64881"/>
                  <a:pt x="100876" y="64869"/>
                  <a:pt x="100906" y="64839"/>
                </a:cubicBezTo>
                <a:cubicBezTo>
                  <a:pt x="102144" y="63648"/>
                  <a:pt x="103204" y="62232"/>
                  <a:pt x="104168" y="60803"/>
                </a:cubicBezTo>
                <a:lnTo>
                  <a:pt x="104168" y="60803"/>
                </a:lnTo>
                <a:cubicBezTo>
                  <a:pt x="103192" y="62696"/>
                  <a:pt x="102239" y="64577"/>
                  <a:pt x="101287" y="66494"/>
                </a:cubicBezTo>
                <a:cubicBezTo>
                  <a:pt x="101251" y="66506"/>
                  <a:pt x="101239" y="66506"/>
                  <a:pt x="101204" y="66518"/>
                </a:cubicBezTo>
                <a:cubicBezTo>
                  <a:pt x="100299" y="67637"/>
                  <a:pt x="99299" y="68839"/>
                  <a:pt x="98727" y="70161"/>
                </a:cubicBezTo>
                <a:cubicBezTo>
                  <a:pt x="98694" y="70244"/>
                  <a:pt x="98759" y="70310"/>
                  <a:pt x="98826" y="70310"/>
                </a:cubicBezTo>
                <a:cubicBezTo>
                  <a:pt x="98855" y="70310"/>
                  <a:pt x="98884" y="70297"/>
                  <a:pt x="98906" y="70268"/>
                </a:cubicBezTo>
                <a:cubicBezTo>
                  <a:pt x="99477" y="69530"/>
                  <a:pt x="100001" y="68732"/>
                  <a:pt x="100537" y="67958"/>
                </a:cubicBezTo>
                <a:lnTo>
                  <a:pt x="100537" y="67958"/>
                </a:lnTo>
                <a:cubicBezTo>
                  <a:pt x="97953" y="73197"/>
                  <a:pt x="95465" y="78484"/>
                  <a:pt x="92988" y="83675"/>
                </a:cubicBezTo>
                <a:cubicBezTo>
                  <a:pt x="92679" y="84353"/>
                  <a:pt x="92322" y="85734"/>
                  <a:pt x="91786" y="86223"/>
                </a:cubicBezTo>
                <a:cubicBezTo>
                  <a:pt x="91339" y="86641"/>
                  <a:pt x="90906" y="86805"/>
                  <a:pt x="90431" y="86805"/>
                </a:cubicBezTo>
                <a:cubicBezTo>
                  <a:pt x="89919" y="86805"/>
                  <a:pt x="89358" y="86614"/>
                  <a:pt x="88678" y="86342"/>
                </a:cubicBezTo>
                <a:cubicBezTo>
                  <a:pt x="87297" y="85794"/>
                  <a:pt x="85976" y="84841"/>
                  <a:pt x="84594" y="84234"/>
                </a:cubicBezTo>
                <a:cubicBezTo>
                  <a:pt x="81237" y="82758"/>
                  <a:pt x="77665" y="81746"/>
                  <a:pt x="74141" y="80746"/>
                </a:cubicBezTo>
                <a:cubicBezTo>
                  <a:pt x="66604" y="78615"/>
                  <a:pt x="59055" y="76519"/>
                  <a:pt x="51531" y="74412"/>
                </a:cubicBezTo>
                <a:cubicBezTo>
                  <a:pt x="51519" y="74352"/>
                  <a:pt x="51483" y="74293"/>
                  <a:pt x="51471" y="74245"/>
                </a:cubicBezTo>
                <a:lnTo>
                  <a:pt x="51471" y="74245"/>
                </a:lnTo>
                <a:cubicBezTo>
                  <a:pt x="57972" y="74650"/>
                  <a:pt x="64223" y="76686"/>
                  <a:pt x="70485" y="78400"/>
                </a:cubicBezTo>
                <a:cubicBezTo>
                  <a:pt x="77260" y="80246"/>
                  <a:pt x="84059" y="82460"/>
                  <a:pt x="90964" y="83770"/>
                </a:cubicBezTo>
                <a:cubicBezTo>
                  <a:pt x="91055" y="83939"/>
                  <a:pt x="91231" y="84037"/>
                  <a:pt x="91396" y="84037"/>
                </a:cubicBezTo>
                <a:cubicBezTo>
                  <a:pt x="91533" y="84037"/>
                  <a:pt x="91661" y="83969"/>
                  <a:pt x="91726" y="83818"/>
                </a:cubicBezTo>
                <a:cubicBezTo>
                  <a:pt x="92869" y="81139"/>
                  <a:pt x="94048" y="78460"/>
                  <a:pt x="95227" y="75781"/>
                </a:cubicBezTo>
                <a:cubicBezTo>
                  <a:pt x="95250" y="75804"/>
                  <a:pt x="95294" y="75828"/>
                  <a:pt x="95335" y="75828"/>
                </a:cubicBezTo>
                <a:cubicBezTo>
                  <a:pt x="95356" y="75828"/>
                  <a:pt x="95377" y="75821"/>
                  <a:pt x="95393" y="75805"/>
                </a:cubicBezTo>
                <a:cubicBezTo>
                  <a:pt x="95989" y="75257"/>
                  <a:pt x="96405" y="74435"/>
                  <a:pt x="96858" y="73781"/>
                </a:cubicBezTo>
                <a:cubicBezTo>
                  <a:pt x="96927" y="73694"/>
                  <a:pt x="96852" y="73608"/>
                  <a:pt x="96769" y="73608"/>
                </a:cubicBezTo>
                <a:cubicBezTo>
                  <a:pt x="96738" y="73608"/>
                  <a:pt x="96705" y="73620"/>
                  <a:pt x="96679" y="73650"/>
                </a:cubicBezTo>
                <a:cubicBezTo>
                  <a:pt x="96310" y="74138"/>
                  <a:pt x="95846" y="74650"/>
                  <a:pt x="95489" y="75186"/>
                </a:cubicBezTo>
                <a:cubicBezTo>
                  <a:pt x="97429" y="70804"/>
                  <a:pt x="99394" y="66434"/>
                  <a:pt x="101323" y="62041"/>
                </a:cubicBezTo>
                <a:cubicBezTo>
                  <a:pt x="101348" y="62124"/>
                  <a:pt x="101424" y="62190"/>
                  <a:pt x="101509" y="62190"/>
                </a:cubicBezTo>
                <a:cubicBezTo>
                  <a:pt x="101546" y="62190"/>
                  <a:pt x="101584" y="62177"/>
                  <a:pt x="101620" y="62148"/>
                </a:cubicBezTo>
                <a:cubicBezTo>
                  <a:pt x="103216" y="60803"/>
                  <a:pt x="104585" y="59029"/>
                  <a:pt x="105954" y="57445"/>
                </a:cubicBezTo>
                <a:close/>
                <a:moveTo>
                  <a:pt x="95667" y="83758"/>
                </a:moveTo>
                <a:cubicBezTo>
                  <a:pt x="95477" y="84139"/>
                  <a:pt x="95298" y="84508"/>
                  <a:pt x="95108" y="84901"/>
                </a:cubicBezTo>
                <a:cubicBezTo>
                  <a:pt x="94179" y="85627"/>
                  <a:pt x="93226" y="86354"/>
                  <a:pt x="92310" y="87104"/>
                </a:cubicBezTo>
                <a:cubicBezTo>
                  <a:pt x="92429" y="86830"/>
                  <a:pt x="92548" y="86580"/>
                  <a:pt x="92667" y="86330"/>
                </a:cubicBezTo>
                <a:cubicBezTo>
                  <a:pt x="93703" y="85508"/>
                  <a:pt x="94703" y="84651"/>
                  <a:pt x="95667" y="83758"/>
                </a:cubicBezTo>
                <a:close/>
                <a:moveTo>
                  <a:pt x="64163" y="86127"/>
                </a:moveTo>
                <a:lnTo>
                  <a:pt x="64163" y="86127"/>
                </a:lnTo>
                <a:cubicBezTo>
                  <a:pt x="65223" y="86437"/>
                  <a:pt x="66283" y="86746"/>
                  <a:pt x="67295" y="87068"/>
                </a:cubicBezTo>
                <a:cubicBezTo>
                  <a:pt x="69974" y="87937"/>
                  <a:pt x="72664" y="88794"/>
                  <a:pt x="75343" y="89663"/>
                </a:cubicBezTo>
                <a:cubicBezTo>
                  <a:pt x="75486" y="89783"/>
                  <a:pt x="75653" y="89890"/>
                  <a:pt x="75819" y="89985"/>
                </a:cubicBezTo>
                <a:cubicBezTo>
                  <a:pt x="73986" y="89378"/>
                  <a:pt x="72140" y="88771"/>
                  <a:pt x="70307" y="88175"/>
                </a:cubicBezTo>
                <a:cubicBezTo>
                  <a:pt x="68259" y="87508"/>
                  <a:pt x="66199" y="86818"/>
                  <a:pt x="64163" y="86127"/>
                </a:cubicBezTo>
                <a:close/>
                <a:moveTo>
                  <a:pt x="54841" y="76233"/>
                </a:moveTo>
                <a:cubicBezTo>
                  <a:pt x="60103" y="77710"/>
                  <a:pt x="65354" y="79186"/>
                  <a:pt x="70605" y="80674"/>
                </a:cubicBezTo>
                <a:cubicBezTo>
                  <a:pt x="73569" y="81508"/>
                  <a:pt x="76558" y="82294"/>
                  <a:pt x="79499" y="83246"/>
                </a:cubicBezTo>
                <a:cubicBezTo>
                  <a:pt x="83142" y="84401"/>
                  <a:pt x="87857" y="85758"/>
                  <a:pt x="90750" y="88401"/>
                </a:cubicBezTo>
                <a:cubicBezTo>
                  <a:pt x="90274" y="88794"/>
                  <a:pt x="89809" y="89199"/>
                  <a:pt x="89357" y="89616"/>
                </a:cubicBezTo>
                <a:cubicBezTo>
                  <a:pt x="89234" y="89748"/>
                  <a:pt x="89381" y="89978"/>
                  <a:pt x="89578" y="89978"/>
                </a:cubicBezTo>
                <a:cubicBezTo>
                  <a:pt x="89629" y="89978"/>
                  <a:pt x="89684" y="89962"/>
                  <a:pt x="89738" y="89925"/>
                </a:cubicBezTo>
                <a:cubicBezTo>
                  <a:pt x="91369" y="88818"/>
                  <a:pt x="92905" y="87532"/>
                  <a:pt x="94441" y="86270"/>
                </a:cubicBezTo>
                <a:lnTo>
                  <a:pt x="94441" y="86270"/>
                </a:lnTo>
                <a:cubicBezTo>
                  <a:pt x="94262" y="86639"/>
                  <a:pt x="94084" y="86996"/>
                  <a:pt x="93881" y="87366"/>
                </a:cubicBezTo>
                <a:cubicBezTo>
                  <a:pt x="93868" y="87363"/>
                  <a:pt x="93854" y="87361"/>
                  <a:pt x="93840" y="87361"/>
                </a:cubicBezTo>
                <a:cubicBezTo>
                  <a:pt x="93790" y="87361"/>
                  <a:pt x="93737" y="87379"/>
                  <a:pt x="93691" y="87425"/>
                </a:cubicBezTo>
                <a:cubicBezTo>
                  <a:pt x="92310" y="88842"/>
                  <a:pt x="90762" y="89997"/>
                  <a:pt x="89274" y="91271"/>
                </a:cubicBezTo>
                <a:cubicBezTo>
                  <a:pt x="81487" y="88592"/>
                  <a:pt x="73736" y="85830"/>
                  <a:pt x="66021" y="82948"/>
                </a:cubicBezTo>
                <a:cubicBezTo>
                  <a:pt x="64878" y="82520"/>
                  <a:pt x="63723" y="82067"/>
                  <a:pt x="62568" y="81639"/>
                </a:cubicBezTo>
                <a:cubicBezTo>
                  <a:pt x="63294" y="81031"/>
                  <a:pt x="63913" y="80269"/>
                  <a:pt x="64389" y="79472"/>
                </a:cubicBezTo>
                <a:cubicBezTo>
                  <a:pt x="64442" y="79384"/>
                  <a:pt x="64360" y="79284"/>
                  <a:pt x="64284" y="79284"/>
                </a:cubicBezTo>
                <a:cubicBezTo>
                  <a:pt x="64256" y="79284"/>
                  <a:pt x="64230" y="79297"/>
                  <a:pt x="64211" y="79329"/>
                </a:cubicBezTo>
                <a:cubicBezTo>
                  <a:pt x="63663" y="80222"/>
                  <a:pt x="62973" y="80901"/>
                  <a:pt x="62187" y="81496"/>
                </a:cubicBezTo>
                <a:cubicBezTo>
                  <a:pt x="61794" y="81341"/>
                  <a:pt x="61413" y="81198"/>
                  <a:pt x="61008" y="81043"/>
                </a:cubicBezTo>
                <a:lnTo>
                  <a:pt x="61282" y="80781"/>
                </a:lnTo>
                <a:cubicBezTo>
                  <a:pt x="61818" y="80246"/>
                  <a:pt x="62306" y="79674"/>
                  <a:pt x="62770" y="79091"/>
                </a:cubicBezTo>
                <a:cubicBezTo>
                  <a:pt x="62855" y="78988"/>
                  <a:pt x="62758" y="78874"/>
                  <a:pt x="62651" y="78874"/>
                </a:cubicBezTo>
                <a:cubicBezTo>
                  <a:pt x="62609" y="78874"/>
                  <a:pt x="62566" y="78892"/>
                  <a:pt x="62532" y="78936"/>
                </a:cubicBezTo>
                <a:cubicBezTo>
                  <a:pt x="61984" y="79555"/>
                  <a:pt x="61425" y="80139"/>
                  <a:pt x="60830" y="80698"/>
                </a:cubicBezTo>
                <a:cubicBezTo>
                  <a:pt x="60758" y="80781"/>
                  <a:pt x="60687" y="80841"/>
                  <a:pt x="60591" y="80912"/>
                </a:cubicBezTo>
                <a:cubicBezTo>
                  <a:pt x="60246" y="80781"/>
                  <a:pt x="59901" y="80639"/>
                  <a:pt x="59556" y="80520"/>
                </a:cubicBezTo>
                <a:cubicBezTo>
                  <a:pt x="59377" y="80460"/>
                  <a:pt x="59198" y="80389"/>
                  <a:pt x="59008" y="80329"/>
                </a:cubicBezTo>
                <a:cubicBezTo>
                  <a:pt x="59413" y="79888"/>
                  <a:pt x="59782" y="79388"/>
                  <a:pt x="60115" y="78936"/>
                </a:cubicBezTo>
                <a:cubicBezTo>
                  <a:pt x="60209" y="78790"/>
                  <a:pt x="60081" y="78651"/>
                  <a:pt x="59954" y="78651"/>
                </a:cubicBezTo>
                <a:cubicBezTo>
                  <a:pt x="59904" y="78651"/>
                  <a:pt x="59854" y="78672"/>
                  <a:pt x="59817" y="78722"/>
                </a:cubicBezTo>
                <a:cubicBezTo>
                  <a:pt x="59425" y="79257"/>
                  <a:pt x="58996" y="79722"/>
                  <a:pt x="58555" y="80186"/>
                </a:cubicBezTo>
                <a:cubicBezTo>
                  <a:pt x="57996" y="80008"/>
                  <a:pt x="57436" y="79829"/>
                  <a:pt x="56865" y="79650"/>
                </a:cubicBezTo>
                <a:cubicBezTo>
                  <a:pt x="57270" y="79150"/>
                  <a:pt x="57627" y="78650"/>
                  <a:pt x="57984" y="78162"/>
                </a:cubicBezTo>
                <a:cubicBezTo>
                  <a:pt x="58061" y="78051"/>
                  <a:pt x="57960" y="77934"/>
                  <a:pt x="57857" y="77934"/>
                </a:cubicBezTo>
                <a:cubicBezTo>
                  <a:pt x="57817" y="77934"/>
                  <a:pt x="57776" y="77952"/>
                  <a:pt x="57746" y="77995"/>
                </a:cubicBezTo>
                <a:cubicBezTo>
                  <a:pt x="57365" y="78531"/>
                  <a:pt x="56924" y="79031"/>
                  <a:pt x="56496" y="79531"/>
                </a:cubicBezTo>
                <a:cubicBezTo>
                  <a:pt x="56186" y="79424"/>
                  <a:pt x="55877" y="79305"/>
                  <a:pt x="55579" y="79186"/>
                </a:cubicBezTo>
                <a:cubicBezTo>
                  <a:pt x="55841" y="78769"/>
                  <a:pt x="56067" y="78305"/>
                  <a:pt x="56246" y="77864"/>
                </a:cubicBezTo>
                <a:cubicBezTo>
                  <a:pt x="56260" y="77813"/>
                  <a:pt x="56229" y="77784"/>
                  <a:pt x="56195" y="77784"/>
                </a:cubicBezTo>
                <a:cubicBezTo>
                  <a:pt x="56174" y="77784"/>
                  <a:pt x="56152" y="77794"/>
                  <a:pt x="56138" y="77817"/>
                </a:cubicBezTo>
                <a:cubicBezTo>
                  <a:pt x="55912" y="78281"/>
                  <a:pt x="55650" y="78698"/>
                  <a:pt x="55353" y="79091"/>
                </a:cubicBezTo>
                <a:cubicBezTo>
                  <a:pt x="54995" y="78948"/>
                  <a:pt x="54650" y="78793"/>
                  <a:pt x="54341" y="78638"/>
                </a:cubicBezTo>
                <a:cubicBezTo>
                  <a:pt x="54698" y="78234"/>
                  <a:pt x="55043" y="77781"/>
                  <a:pt x="55341" y="77388"/>
                </a:cubicBezTo>
                <a:cubicBezTo>
                  <a:pt x="55429" y="77265"/>
                  <a:pt x="55308" y="77129"/>
                  <a:pt x="55187" y="77129"/>
                </a:cubicBezTo>
                <a:cubicBezTo>
                  <a:pt x="55144" y="77129"/>
                  <a:pt x="55101" y="77145"/>
                  <a:pt x="55067" y="77186"/>
                </a:cubicBezTo>
                <a:cubicBezTo>
                  <a:pt x="54757" y="77602"/>
                  <a:pt x="54424" y="78007"/>
                  <a:pt x="54067" y="78376"/>
                </a:cubicBezTo>
                <a:lnTo>
                  <a:pt x="54007" y="78436"/>
                </a:lnTo>
                <a:cubicBezTo>
                  <a:pt x="53924" y="78376"/>
                  <a:pt x="53817" y="78341"/>
                  <a:pt x="53733" y="78281"/>
                </a:cubicBezTo>
                <a:cubicBezTo>
                  <a:pt x="53614" y="78186"/>
                  <a:pt x="53495" y="78079"/>
                  <a:pt x="53388" y="77960"/>
                </a:cubicBezTo>
                <a:cubicBezTo>
                  <a:pt x="53876" y="77400"/>
                  <a:pt x="54353" y="76817"/>
                  <a:pt x="54829" y="76257"/>
                </a:cubicBezTo>
                <a:cubicBezTo>
                  <a:pt x="54829" y="76257"/>
                  <a:pt x="54829" y="76233"/>
                  <a:pt x="54841" y="76233"/>
                </a:cubicBezTo>
                <a:close/>
                <a:moveTo>
                  <a:pt x="93286" y="88592"/>
                </a:moveTo>
                <a:lnTo>
                  <a:pt x="93286" y="88592"/>
                </a:lnTo>
                <a:cubicBezTo>
                  <a:pt x="93048" y="89056"/>
                  <a:pt x="92810" y="89533"/>
                  <a:pt x="92572" y="90009"/>
                </a:cubicBezTo>
                <a:cubicBezTo>
                  <a:pt x="91881" y="90568"/>
                  <a:pt x="91143" y="91104"/>
                  <a:pt x="90428" y="91652"/>
                </a:cubicBezTo>
                <a:cubicBezTo>
                  <a:pt x="90286" y="91616"/>
                  <a:pt x="90155" y="91557"/>
                  <a:pt x="90000" y="91509"/>
                </a:cubicBezTo>
                <a:cubicBezTo>
                  <a:pt x="91190" y="90676"/>
                  <a:pt x="92274" y="89628"/>
                  <a:pt x="93286" y="88592"/>
                </a:cubicBezTo>
                <a:close/>
                <a:moveTo>
                  <a:pt x="61711" y="82234"/>
                </a:moveTo>
                <a:cubicBezTo>
                  <a:pt x="63270" y="82817"/>
                  <a:pt x="64830" y="83413"/>
                  <a:pt x="66402" y="83996"/>
                </a:cubicBezTo>
                <a:cubicBezTo>
                  <a:pt x="73772" y="86723"/>
                  <a:pt x="81189" y="89354"/>
                  <a:pt x="88654" y="91830"/>
                </a:cubicBezTo>
                <a:cubicBezTo>
                  <a:pt x="88631" y="91830"/>
                  <a:pt x="88631" y="91866"/>
                  <a:pt x="88631" y="91890"/>
                </a:cubicBezTo>
                <a:cubicBezTo>
                  <a:pt x="82868" y="89842"/>
                  <a:pt x="77034" y="87949"/>
                  <a:pt x="71295" y="85877"/>
                </a:cubicBezTo>
                <a:cubicBezTo>
                  <a:pt x="68223" y="84770"/>
                  <a:pt x="65163" y="83639"/>
                  <a:pt x="62092" y="82508"/>
                </a:cubicBezTo>
                <a:cubicBezTo>
                  <a:pt x="61913" y="82448"/>
                  <a:pt x="61734" y="82365"/>
                  <a:pt x="61556" y="82305"/>
                </a:cubicBezTo>
                <a:cubicBezTo>
                  <a:pt x="61603" y="82282"/>
                  <a:pt x="61651" y="82270"/>
                  <a:pt x="61711" y="82234"/>
                </a:cubicBezTo>
                <a:close/>
                <a:moveTo>
                  <a:pt x="91881" y="91390"/>
                </a:moveTo>
                <a:cubicBezTo>
                  <a:pt x="91774" y="91616"/>
                  <a:pt x="91667" y="91819"/>
                  <a:pt x="91560" y="92045"/>
                </a:cubicBezTo>
                <a:cubicBezTo>
                  <a:pt x="91464" y="92009"/>
                  <a:pt x="91369" y="91973"/>
                  <a:pt x="91262" y="91938"/>
                </a:cubicBezTo>
                <a:cubicBezTo>
                  <a:pt x="91476" y="91759"/>
                  <a:pt x="91679" y="91580"/>
                  <a:pt x="91881" y="91390"/>
                </a:cubicBezTo>
                <a:close/>
                <a:moveTo>
                  <a:pt x="89226" y="92009"/>
                </a:moveTo>
                <a:cubicBezTo>
                  <a:pt x="89393" y="92057"/>
                  <a:pt x="89559" y="92116"/>
                  <a:pt x="89714" y="92176"/>
                </a:cubicBezTo>
                <a:cubicBezTo>
                  <a:pt x="89690" y="92211"/>
                  <a:pt x="89655" y="92223"/>
                  <a:pt x="89631" y="92247"/>
                </a:cubicBezTo>
                <a:lnTo>
                  <a:pt x="89143" y="92069"/>
                </a:lnTo>
                <a:cubicBezTo>
                  <a:pt x="89166" y="92057"/>
                  <a:pt x="89202" y="92033"/>
                  <a:pt x="89226" y="92009"/>
                </a:cubicBezTo>
                <a:close/>
                <a:moveTo>
                  <a:pt x="91821" y="92902"/>
                </a:moveTo>
                <a:cubicBezTo>
                  <a:pt x="91811" y="92921"/>
                  <a:pt x="91800" y="92940"/>
                  <a:pt x="91790" y="92958"/>
                </a:cubicBezTo>
                <a:lnTo>
                  <a:pt x="91790" y="92958"/>
                </a:lnTo>
                <a:cubicBezTo>
                  <a:pt x="91789" y="92952"/>
                  <a:pt x="91788" y="92945"/>
                  <a:pt x="91786" y="92938"/>
                </a:cubicBezTo>
                <a:lnTo>
                  <a:pt x="91786" y="92902"/>
                </a:lnTo>
                <a:close/>
                <a:moveTo>
                  <a:pt x="90631" y="92485"/>
                </a:moveTo>
                <a:cubicBezTo>
                  <a:pt x="90881" y="92569"/>
                  <a:pt x="91119" y="92640"/>
                  <a:pt x="91357" y="92711"/>
                </a:cubicBezTo>
                <a:cubicBezTo>
                  <a:pt x="91417" y="92831"/>
                  <a:pt x="91536" y="92902"/>
                  <a:pt x="91679" y="92926"/>
                </a:cubicBezTo>
                <a:cubicBezTo>
                  <a:pt x="91658" y="92968"/>
                  <a:pt x="91711" y="93006"/>
                  <a:pt x="91751" y="93006"/>
                </a:cubicBezTo>
                <a:cubicBezTo>
                  <a:pt x="91756" y="93006"/>
                  <a:pt x="91761" y="93005"/>
                  <a:pt x="91766" y="93003"/>
                </a:cubicBezTo>
                <a:lnTo>
                  <a:pt x="91766" y="93003"/>
                </a:lnTo>
                <a:cubicBezTo>
                  <a:pt x="91696" y="93137"/>
                  <a:pt x="91635" y="93272"/>
                  <a:pt x="91560" y="93414"/>
                </a:cubicBezTo>
                <a:cubicBezTo>
                  <a:pt x="91560" y="93152"/>
                  <a:pt x="91429" y="92902"/>
                  <a:pt x="91107" y="92783"/>
                </a:cubicBezTo>
                <a:cubicBezTo>
                  <a:pt x="90905" y="92711"/>
                  <a:pt x="90714" y="92652"/>
                  <a:pt x="90524" y="92581"/>
                </a:cubicBezTo>
                <a:cubicBezTo>
                  <a:pt x="90548" y="92545"/>
                  <a:pt x="90595" y="92521"/>
                  <a:pt x="90631" y="92485"/>
                </a:cubicBezTo>
                <a:close/>
                <a:moveTo>
                  <a:pt x="82213" y="92128"/>
                </a:moveTo>
                <a:lnTo>
                  <a:pt x="82213" y="92128"/>
                </a:lnTo>
                <a:cubicBezTo>
                  <a:pt x="82487" y="92188"/>
                  <a:pt x="82749" y="92247"/>
                  <a:pt x="83023" y="92330"/>
                </a:cubicBezTo>
                <a:cubicBezTo>
                  <a:pt x="83189" y="92366"/>
                  <a:pt x="84487" y="92962"/>
                  <a:pt x="85964" y="93604"/>
                </a:cubicBezTo>
                <a:cubicBezTo>
                  <a:pt x="84416" y="93021"/>
                  <a:pt x="82999" y="92450"/>
                  <a:pt x="82213" y="92128"/>
                </a:cubicBezTo>
                <a:close/>
                <a:moveTo>
                  <a:pt x="91071" y="94390"/>
                </a:moveTo>
                <a:cubicBezTo>
                  <a:pt x="91059" y="94438"/>
                  <a:pt x="91059" y="94450"/>
                  <a:pt x="91048" y="94474"/>
                </a:cubicBezTo>
                <a:cubicBezTo>
                  <a:pt x="91024" y="94438"/>
                  <a:pt x="91012" y="94426"/>
                  <a:pt x="91000" y="94414"/>
                </a:cubicBezTo>
                <a:cubicBezTo>
                  <a:pt x="91024" y="94414"/>
                  <a:pt x="91048" y="94390"/>
                  <a:pt x="91071" y="94390"/>
                </a:cubicBezTo>
                <a:close/>
                <a:moveTo>
                  <a:pt x="92453" y="94914"/>
                </a:moveTo>
                <a:cubicBezTo>
                  <a:pt x="92476" y="95045"/>
                  <a:pt x="92512" y="95164"/>
                  <a:pt x="92595" y="95259"/>
                </a:cubicBezTo>
                <a:cubicBezTo>
                  <a:pt x="92475" y="95293"/>
                  <a:pt x="92327" y="95308"/>
                  <a:pt x="92158" y="95308"/>
                </a:cubicBezTo>
                <a:cubicBezTo>
                  <a:pt x="92027" y="95308"/>
                  <a:pt x="91882" y="95299"/>
                  <a:pt x="91726" y="95283"/>
                </a:cubicBezTo>
                <a:cubicBezTo>
                  <a:pt x="91881" y="95283"/>
                  <a:pt x="92024" y="95248"/>
                  <a:pt x="92143" y="95164"/>
                </a:cubicBezTo>
                <a:cubicBezTo>
                  <a:pt x="92250" y="95093"/>
                  <a:pt x="92357" y="95009"/>
                  <a:pt x="92453" y="94914"/>
                </a:cubicBezTo>
                <a:close/>
                <a:moveTo>
                  <a:pt x="97917" y="86639"/>
                </a:moveTo>
                <a:cubicBezTo>
                  <a:pt x="96501" y="89616"/>
                  <a:pt x="95072" y="92592"/>
                  <a:pt x="93679" y="95557"/>
                </a:cubicBezTo>
                <a:cubicBezTo>
                  <a:pt x="93667" y="95486"/>
                  <a:pt x="93631" y="95426"/>
                  <a:pt x="93584" y="95367"/>
                </a:cubicBezTo>
                <a:cubicBezTo>
                  <a:pt x="93667" y="95307"/>
                  <a:pt x="93738" y="95212"/>
                  <a:pt x="93774" y="95093"/>
                </a:cubicBezTo>
                <a:cubicBezTo>
                  <a:pt x="95167" y="92283"/>
                  <a:pt x="96536" y="89449"/>
                  <a:pt x="97917" y="86639"/>
                </a:cubicBezTo>
                <a:close/>
                <a:moveTo>
                  <a:pt x="31417" y="0"/>
                </a:moveTo>
                <a:cubicBezTo>
                  <a:pt x="31339" y="0"/>
                  <a:pt x="31260" y="40"/>
                  <a:pt x="31231" y="129"/>
                </a:cubicBezTo>
                <a:cubicBezTo>
                  <a:pt x="31207" y="129"/>
                  <a:pt x="31207" y="105"/>
                  <a:pt x="31195" y="105"/>
                </a:cubicBezTo>
                <a:cubicBezTo>
                  <a:pt x="31160" y="75"/>
                  <a:pt x="31121" y="62"/>
                  <a:pt x="31082" y="62"/>
                </a:cubicBezTo>
                <a:cubicBezTo>
                  <a:pt x="30922" y="62"/>
                  <a:pt x="30763" y="283"/>
                  <a:pt x="30897" y="426"/>
                </a:cubicBezTo>
                <a:cubicBezTo>
                  <a:pt x="30957" y="486"/>
                  <a:pt x="31016" y="522"/>
                  <a:pt x="31064" y="581"/>
                </a:cubicBezTo>
                <a:cubicBezTo>
                  <a:pt x="30492" y="2391"/>
                  <a:pt x="29945" y="4189"/>
                  <a:pt x="29397" y="5987"/>
                </a:cubicBezTo>
                <a:cubicBezTo>
                  <a:pt x="29397" y="5987"/>
                  <a:pt x="29397" y="5975"/>
                  <a:pt x="29385" y="5975"/>
                </a:cubicBezTo>
                <a:cubicBezTo>
                  <a:pt x="27909" y="5606"/>
                  <a:pt x="26825" y="4784"/>
                  <a:pt x="25825" y="3653"/>
                </a:cubicBezTo>
                <a:cubicBezTo>
                  <a:pt x="25763" y="3579"/>
                  <a:pt x="25689" y="3548"/>
                  <a:pt x="25618" y="3548"/>
                </a:cubicBezTo>
                <a:cubicBezTo>
                  <a:pt x="25414" y="3548"/>
                  <a:pt x="25229" y="3799"/>
                  <a:pt x="25397" y="4010"/>
                </a:cubicBezTo>
                <a:lnTo>
                  <a:pt x="25408" y="4022"/>
                </a:lnTo>
                <a:cubicBezTo>
                  <a:pt x="19860" y="20155"/>
                  <a:pt x="15610" y="36812"/>
                  <a:pt x="10657" y="53135"/>
                </a:cubicBezTo>
                <a:cubicBezTo>
                  <a:pt x="10580" y="53423"/>
                  <a:pt x="10819" y="53625"/>
                  <a:pt x="11040" y="53625"/>
                </a:cubicBezTo>
                <a:cubicBezTo>
                  <a:pt x="11093" y="53625"/>
                  <a:pt x="11146" y="53613"/>
                  <a:pt x="11192" y="53588"/>
                </a:cubicBezTo>
                <a:cubicBezTo>
                  <a:pt x="17324" y="57017"/>
                  <a:pt x="23968" y="59684"/>
                  <a:pt x="30338" y="62613"/>
                </a:cubicBezTo>
                <a:cubicBezTo>
                  <a:pt x="36267" y="65339"/>
                  <a:pt x="42411" y="67827"/>
                  <a:pt x="47661" y="71721"/>
                </a:cubicBezTo>
                <a:cubicBezTo>
                  <a:pt x="47578" y="71721"/>
                  <a:pt x="47506" y="71745"/>
                  <a:pt x="47435" y="71757"/>
                </a:cubicBezTo>
                <a:cubicBezTo>
                  <a:pt x="40494" y="68613"/>
                  <a:pt x="33564" y="65458"/>
                  <a:pt x="26623" y="62339"/>
                </a:cubicBezTo>
                <a:cubicBezTo>
                  <a:pt x="23277" y="60839"/>
                  <a:pt x="19920" y="59303"/>
                  <a:pt x="16407" y="58219"/>
                </a:cubicBezTo>
                <a:cubicBezTo>
                  <a:pt x="14931" y="57755"/>
                  <a:pt x="13407" y="57540"/>
                  <a:pt x="11954" y="57112"/>
                </a:cubicBezTo>
                <a:cubicBezTo>
                  <a:pt x="11049" y="56850"/>
                  <a:pt x="9264" y="56636"/>
                  <a:pt x="8847" y="55600"/>
                </a:cubicBezTo>
                <a:cubicBezTo>
                  <a:pt x="8573" y="54957"/>
                  <a:pt x="9573" y="52826"/>
                  <a:pt x="9752" y="52183"/>
                </a:cubicBezTo>
                <a:cubicBezTo>
                  <a:pt x="13193" y="39050"/>
                  <a:pt x="16741" y="25548"/>
                  <a:pt x="18967" y="12047"/>
                </a:cubicBezTo>
                <a:cubicBezTo>
                  <a:pt x="19098" y="11821"/>
                  <a:pt x="19217" y="11618"/>
                  <a:pt x="19348" y="11392"/>
                </a:cubicBezTo>
                <a:cubicBezTo>
                  <a:pt x="19467" y="11201"/>
                  <a:pt x="19301" y="10987"/>
                  <a:pt x="19122" y="10987"/>
                </a:cubicBezTo>
                <a:cubicBezTo>
                  <a:pt x="19360" y="9475"/>
                  <a:pt x="19586" y="7939"/>
                  <a:pt x="19801" y="6427"/>
                </a:cubicBezTo>
                <a:cubicBezTo>
                  <a:pt x="20253" y="6725"/>
                  <a:pt x="20813" y="6903"/>
                  <a:pt x="21265" y="7201"/>
                </a:cubicBezTo>
                <a:cubicBezTo>
                  <a:pt x="21848" y="7558"/>
                  <a:pt x="22372" y="7987"/>
                  <a:pt x="22896" y="8415"/>
                </a:cubicBezTo>
                <a:cubicBezTo>
                  <a:pt x="22946" y="8455"/>
                  <a:pt x="22996" y="8472"/>
                  <a:pt x="23044" y="8472"/>
                </a:cubicBezTo>
                <a:cubicBezTo>
                  <a:pt x="23225" y="8472"/>
                  <a:pt x="23362" y="8226"/>
                  <a:pt x="23230" y="8046"/>
                </a:cubicBezTo>
                <a:cubicBezTo>
                  <a:pt x="22513" y="7064"/>
                  <a:pt x="21035" y="5769"/>
                  <a:pt x="19719" y="5769"/>
                </a:cubicBezTo>
                <a:cubicBezTo>
                  <a:pt x="19678" y="5769"/>
                  <a:pt x="19638" y="5770"/>
                  <a:pt x="19598" y="5772"/>
                </a:cubicBezTo>
                <a:cubicBezTo>
                  <a:pt x="19360" y="5784"/>
                  <a:pt x="19360" y="6082"/>
                  <a:pt x="19503" y="6213"/>
                </a:cubicBezTo>
                <a:cubicBezTo>
                  <a:pt x="19515" y="6225"/>
                  <a:pt x="19527" y="6225"/>
                  <a:pt x="19539" y="6248"/>
                </a:cubicBezTo>
                <a:cubicBezTo>
                  <a:pt x="19396" y="6808"/>
                  <a:pt x="19265" y="7368"/>
                  <a:pt x="19122" y="7939"/>
                </a:cubicBezTo>
                <a:cubicBezTo>
                  <a:pt x="19098" y="7880"/>
                  <a:pt x="19050" y="7820"/>
                  <a:pt x="19027" y="7761"/>
                </a:cubicBezTo>
                <a:cubicBezTo>
                  <a:pt x="18974" y="7666"/>
                  <a:pt x="18894" y="7627"/>
                  <a:pt x="18795" y="7627"/>
                </a:cubicBezTo>
                <a:cubicBezTo>
                  <a:pt x="18781" y="7627"/>
                  <a:pt x="18767" y="7628"/>
                  <a:pt x="18753" y="7630"/>
                </a:cubicBezTo>
                <a:cubicBezTo>
                  <a:pt x="18408" y="7653"/>
                  <a:pt x="18110" y="7796"/>
                  <a:pt x="17848" y="7987"/>
                </a:cubicBezTo>
                <a:cubicBezTo>
                  <a:pt x="17669" y="7975"/>
                  <a:pt x="17503" y="7951"/>
                  <a:pt x="17324" y="7927"/>
                </a:cubicBezTo>
                <a:cubicBezTo>
                  <a:pt x="16698" y="7811"/>
                  <a:pt x="16084" y="7402"/>
                  <a:pt x="15459" y="7402"/>
                </a:cubicBezTo>
                <a:cubicBezTo>
                  <a:pt x="15442" y="7402"/>
                  <a:pt x="15424" y="7403"/>
                  <a:pt x="15407" y="7403"/>
                </a:cubicBezTo>
                <a:cubicBezTo>
                  <a:pt x="15300" y="7403"/>
                  <a:pt x="15229" y="7463"/>
                  <a:pt x="15181" y="7522"/>
                </a:cubicBezTo>
                <a:cubicBezTo>
                  <a:pt x="15217" y="7380"/>
                  <a:pt x="15240" y="7225"/>
                  <a:pt x="15252" y="7082"/>
                </a:cubicBezTo>
                <a:cubicBezTo>
                  <a:pt x="15267" y="7018"/>
                  <a:pt x="15217" y="6979"/>
                  <a:pt x="15164" y="6979"/>
                </a:cubicBezTo>
                <a:cubicBezTo>
                  <a:pt x="15129" y="6979"/>
                  <a:pt x="15093" y="6996"/>
                  <a:pt x="15074" y="7034"/>
                </a:cubicBezTo>
                <a:cubicBezTo>
                  <a:pt x="11883" y="15690"/>
                  <a:pt x="10097" y="25060"/>
                  <a:pt x="7751" y="33990"/>
                </a:cubicBezTo>
                <a:cubicBezTo>
                  <a:pt x="5465" y="42777"/>
                  <a:pt x="3132" y="51564"/>
                  <a:pt x="834" y="60362"/>
                </a:cubicBezTo>
                <a:cubicBezTo>
                  <a:pt x="572" y="60898"/>
                  <a:pt x="298" y="61446"/>
                  <a:pt x="72" y="61993"/>
                </a:cubicBezTo>
                <a:cubicBezTo>
                  <a:pt x="0" y="62172"/>
                  <a:pt x="120" y="62363"/>
                  <a:pt x="286" y="62422"/>
                </a:cubicBezTo>
                <a:cubicBezTo>
                  <a:pt x="7037" y="65268"/>
                  <a:pt x="13978" y="67744"/>
                  <a:pt x="20825" y="70340"/>
                </a:cubicBezTo>
                <a:cubicBezTo>
                  <a:pt x="27599" y="72911"/>
                  <a:pt x="34445" y="76209"/>
                  <a:pt x="41446" y="78043"/>
                </a:cubicBezTo>
                <a:cubicBezTo>
                  <a:pt x="41477" y="78051"/>
                  <a:pt x="41505" y="78055"/>
                  <a:pt x="41532" y="78055"/>
                </a:cubicBezTo>
                <a:cubicBezTo>
                  <a:pt x="41746" y="78055"/>
                  <a:pt x="41839" y="77821"/>
                  <a:pt x="41744" y="77662"/>
                </a:cubicBezTo>
                <a:lnTo>
                  <a:pt x="41744" y="77662"/>
                </a:lnTo>
                <a:lnTo>
                  <a:pt x="42018" y="77757"/>
                </a:lnTo>
                <a:cubicBezTo>
                  <a:pt x="42018" y="77781"/>
                  <a:pt x="42018" y="77817"/>
                  <a:pt x="42041" y="77829"/>
                </a:cubicBezTo>
                <a:cubicBezTo>
                  <a:pt x="42458" y="78222"/>
                  <a:pt x="42911" y="78555"/>
                  <a:pt x="43375" y="78841"/>
                </a:cubicBezTo>
                <a:cubicBezTo>
                  <a:pt x="44488" y="81013"/>
                  <a:pt x="47024" y="82582"/>
                  <a:pt x="49457" y="82582"/>
                </a:cubicBezTo>
                <a:cubicBezTo>
                  <a:pt x="49758" y="82582"/>
                  <a:pt x="50057" y="82558"/>
                  <a:pt x="50352" y="82508"/>
                </a:cubicBezTo>
                <a:cubicBezTo>
                  <a:pt x="50622" y="82544"/>
                  <a:pt x="50896" y="82558"/>
                  <a:pt x="51175" y="82558"/>
                </a:cubicBezTo>
                <a:cubicBezTo>
                  <a:pt x="51351" y="82558"/>
                  <a:pt x="51529" y="82553"/>
                  <a:pt x="51709" y="82544"/>
                </a:cubicBezTo>
                <a:cubicBezTo>
                  <a:pt x="51793" y="82603"/>
                  <a:pt x="51900" y="82663"/>
                  <a:pt x="51983" y="82746"/>
                </a:cubicBezTo>
                <a:cubicBezTo>
                  <a:pt x="51924" y="82853"/>
                  <a:pt x="51959" y="83020"/>
                  <a:pt x="52126" y="83103"/>
                </a:cubicBezTo>
                <a:cubicBezTo>
                  <a:pt x="57020" y="85437"/>
                  <a:pt x="62389" y="87068"/>
                  <a:pt x="67664" y="88759"/>
                </a:cubicBezTo>
                <a:cubicBezTo>
                  <a:pt x="67926" y="88842"/>
                  <a:pt x="68211" y="88937"/>
                  <a:pt x="68473" y="89032"/>
                </a:cubicBezTo>
                <a:cubicBezTo>
                  <a:pt x="71807" y="90187"/>
                  <a:pt x="75141" y="91307"/>
                  <a:pt x="78498" y="92461"/>
                </a:cubicBezTo>
                <a:cubicBezTo>
                  <a:pt x="83535" y="94247"/>
                  <a:pt x="88583" y="96045"/>
                  <a:pt x="93691" y="97629"/>
                </a:cubicBezTo>
                <a:cubicBezTo>
                  <a:pt x="93721" y="97635"/>
                  <a:pt x="93753" y="97639"/>
                  <a:pt x="93785" y="97639"/>
                </a:cubicBezTo>
                <a:cubicBezTo>
                  <a:pt x="93930" y="97639"/>
                  <a:pt x="94080" y="97570"/>
                  <a:pt x="94119" y="97414"/>
                </a:cubicBezTo>
                <a:cubicBezTo>
                  <a:pt x="94298" y="96831"/>
                  <a:pt x="94453" y="96260"/>
                  <a:pt x="94584" y="95676"/>
                </a:cubicBezTo>
                <a:cubicBezTo>
                  <a:pt x="98489" y="87473"/>
                  <a:pt x="102359" y="79246"/>
                  <a:pt x="106240" y="71030"/>
                </a:cubicBezTo>
                <a:cubicBezTo>
                  <a:pt x="108800" y="65625"/>
                  <a:pt x="111622" y="60255"/>
                  <a:pt x="114170" y="54790"/>
                </a:cubicBezTo>
                <a:cubicBezTo>
                  <a:pt x="114300" y="54564"/>
                  <a:pt x="114420" y="54302"/>
                  <a:pt x="114515" y="54028"/>
                </a:cubicBezTo>
                <a:cubicBezTo>
                  <a:pt x="115777" y="51266"/>
                  <a:pt x="116956" y="48480"/>
                  <a:pt x="117980" y="45658"/>
                </a:cubicBezTo>
                <a:cubicBezTo>
                  <a:pt x="118005" y="45590"/>
                  <a:pt x="117939" y="45534"/>
                  <a:pt x="117878" y="45534"/>
                </a:cubicBezTo>
                <a:cubicBezTo>
                  <a:pt x="117853" y="45534"/>
                  <a:pt x="117830" y="45543"/>
                  <a:pt x="117813" y="45563"/>
                </a:cubicBezTo>
                <a:cubicBezTo>
                  <a:pt x="117741" y="45694"/>
                  <a:pt x="117670" y="45825"/>
                  <a:pt x="117587" y="45956"/>
                </a:cubicBezTo>
                <a:cubicBezTo>
                  <a:pt x="117610" y="45872"/>
                  <a:pt x="117575" y="45789"/>
                  <a:pt x="117503" y="45706"/>
                </a:cubicBezTo>
                <a:cubicBezTo>
                  <a:pt x="117456" y="45670"/>
                  <a:pt x="117384" y="45634"/>
                  <a:pt x="117325" y="45587"/>
                </a:cubicBezTo>
                <a:cubicBezTo>
                  <a:pt x="117297" y="45485"/>
                  <a:pt x="117219" y="45412"/>
                  <a:pt x="117130" y="45412"/>
                </a:cubicBezTo>
                <a:cubicBezTo>
                  <a:pt x="117104" y="45412"/>
                  <a:pt x="117078" y="45418"/>
                  <a:pt x="117051" y="45432"/>
                </a:cubicBezTo>
                <a:cubicBezTo>
                  <a:pt x="116622" y="45218"/>
                  <a:pt x="116098" y="45098"/>
                  <a:pt x="115682" y="44872"/>
                </a:cubicBezTo>
                <a:cubicBezTo>
                  <a:pt x="115539" y="44789"/>
                  <a:pt x="115384" y="44694"/>
                  <a:pt x="115241" y="44598"/>
                </a:cubicBezTo>
                <a:cubicBezTo>
                  <a:pt x="115170" y="44277"/>
                  <a:pt x="115027" y="43979"/>
                  <a:pt x="114777" y="43741"/>
                </a:cubicBezTo>
                <a:cubicBezTo>
                  <a:pt x="114725" y="43690"/>
                  <a:pt x="114670" y="43666"/>
                  <a:pt x="114609" y="43666"/>
                </a:cubicBezTo>
                <a:cubicBezTo>
                  <a:pt x="114572" y="43666"/>
                  <a:pt x="114532" y="43675"/>
                  <a:pt x="114491" y="43694"/>
                </a:cubicBezTo>
                <a:cubicBezTo>
                  <a:pt x="114431" y="43717"/>
                  <a:pt x="114360" y="43729"/>
                  <a:pt x="114300" y="43765"/>
                </a:cubicBezTo>
                <a:cubicBezTo>
                  <a:pt x="114562" y="43241"/>
                  <a:pt x="114824" y="42717"/>
                  <a:pt x="115074" y="42205"/>
                </a:cubicBezTo>
                <a:lnTo>
                  <a:pt x="115134" y="42205"/>
                </a:lnTo>
                <a:cubicBezTo>
                  <a:pt x="115313" y="42205"/>
                  <a:pt x="115503" y="41955"/>
                  <a:pt x="115348" y="41800"/>
                </a:cubicBezTo>
                <a:cubicBezTo>
                  <a:pt x="114740" y="41222"/>
                  <a:pt x="113717" y="41018"/>
                  <a:pt x="112735" y="41018"/>
                </a:cubicBezTo>
                <a:cubicBezTo>
                  <a:pt x="112140" y="41018"/>
                  <a:pt x="111560" y="41093"/>
                  <a:pt x="111098" y="41205"/>
                </a:cubicBezTo>
                <a:cubicBezTo>
                  <a:pt x="110836" y="41265"/>
                  <a:pt x="110824" y="41705"/>
                  <a:pt x="111133" y="41705"/>
                </a:cubicBezTo>
                <a:cubicBezTo>
                  <a:pt x="111550" y="41705"/>
                  <a:pt x="111955" y="41729"/>
                  <a:pt x="112372" y="41753"/>
                </a:cubicBezTo>
                <a:cubicBezTo>
                  <a:pt x="112336" y="41753"/>
                  <a:pt x="112288" y="41765"/>
                  <a:pt x="112276" y="41800"/>
                </a:cubicBezTo>
                <a:cubicBezTo>
                  <a:pt x="111133" y="43074"/>
                  <a:pt x="109871" y="44194"/>
                  <a:pt x="108574" y="45313"/>
                </a:cubicBezTo>
                <a:cubicBezTo>
                  <a:pt x="108538" y="45337"/>
                  <a:pt x="108538" y="45372"/>
                  <a:pt x="108526" y="45384"/>
                </a:cubicBezTo>
                <a:cubicBezTo>
                  <a:pt x="109717" y="42503"/>
                  <a:pt x="110895" y="39610"/>
                  <a:pt x="112014" y="36705"/>
                </a:cubicBezTo>
                <a:lnTo>
                  <a:pt x="112038" y="36705"/>
                </a:lnTo>
                <a:cubicBezTo>
                  <a:pt x="112380" y="36636"/>
                  <a:pt x="112318" y="36142"/>
                  <a:pt x="111978" y="36142"/>
                </a:cubicBezTo>
                <a:cubicBezTo>
                  <a:pt x="111963" y="36142"/>
                  <a:pt x="111947" y="36143"/>
                  <a:pt x="111931" y="36145"/>
                </a:cubicBezTo>
                <a:cubicBezTo>
                  <a:pt x="111452" y="36218"/>
                  <a:pt x="110990" y="36258"/>
                  <a:pt x="110536" y="36258"/>
                </a:cubicBezTo>
                <a:cubicBezTo>
                  <a:pt x="109580" y="36258"/>
                  <a:pt x="108665" y="36077"/>
                  <a:pt x="107728" y="35633"/>
                </a:cubicBezTo>
                <a:lnTo>
                  <a:pt x="107716" y="35633"/>
                </a:lnTo>
                <a:cubicBezTo>
                  <a:pt x="108443" y="33907"/>
                  <a:pt x="109169" y="32168"/>
                  <a:pt x="109895" y="30430"/>
                </a:cubicBezTo>
                <a:cubicBezTo>
                  <a:pt x="109979" y="30430"/>
                  <a:pt x="110062" y="30418"/>
                  <a:pt x="110133" y="30418"/>
                </a:cubicBezTo>
                <a:cubicBezTo>
                  <a:pt x="110371" y="30394"/>
                  <a:pt x="110360" y="29978"/>
                  <a:pt x="110121" y="29978"/>
                </a:cubicBezTo>
                <a:lnTo>
                  <a:pt x="110098" y="29978"/>
                </a:lnTo>
                <a:cubicBezTo>
                  <a:pt x="110147" y="29838"/>
                  <a:pt x="110009" y="29715"/>
                  <a:pt x="109884" y="29715"/>
                </a:cubicBezTo>
                <a:cubicBezTo>
                  <a:pt x="109827" y="29715"/>
                  <a:pt x="109774" y="29740"/>
                  <a:pt x="109740" y="29799"/>
                </a:cubicBezTo>
                <a:lnTo>
                  <a:pt x="109645" y="29978"/>
                </a:lnTo>
                <a:cubicBezTo>
                  <a:pt x="109163" y="29984"/>
                  <a:pt x="108681" y="29987"/>
                  <a:pt x="108199" y="29987"/>
                </a:cubicBezTo>
                <a:cubicBezTo>
                  <a:pt x="106955" y="29987"/>
                  <a:pt x="105710" y="29968"/>
                  <a:pt x="104466" y="29942"/>
                </a:cubicBezTo>
                <a:cubicBezTo>
                  <a:pt x="104656" y="29906"/>
                  <a:pt x="104871" y="29894"/>
                  <a:pt x="105061" y="29859"/>
                </a:cubicBezTo>
                <a:cubicBezTo>
                  <a:pt x="105265" y="29836"/>
                  <a:pt x="105221" y="29534"/>
                  <a:pt x="105033" y="29534"/>
                </a:cubicBezTo>
                <a:cubicBezTo>
                  <a:pt x="105023" y="29534"/>
                  <a:pt x="105013" y="29535"/>
                  <a:pt x="105002" y="29537"/>
                </a:cubicBezTo>
                <a:cubicBezTo>
                  <a:pt x="103670" y="29709"/>
                  <a:pt x="102347" y="29789"/>
                  <a:pt x="101033" y="29789"/>
                </a:cubicBezTo>
                <a:cubicBezTo>
                  <a:pt x="95415" y="29789"/>
                  <a:pt x="89958" y="28319"/>
                  <a:pt x="84690" y="26215"/>
                </a:cubicBezTo>
                <a:cubicBezTo>
                  <a:pt x="80939" y="24719"/>
                  <a:pt x="76853" y="21769"/>
                  <a:pt x="72688" y="21769"/>
                </a:cubicBezTo>
                <a:cubicBezTo>
                  <a:pt x="72145" y="21769"/>
                  <a:pt x="71601" y="21819"/>
                  <a:pt x="71057" y="21929"/>
                </a:cubicBezTo>
                <a:cubicBezTo>
                  <a:pt x="70485" y="21977"/>
                  <a:pt x="69938" y="22048"/>
                  <a:pt x="69390" y="22179"/>
                </a:cubicBezTo>
                <a:cubicBezTo>
                  <a:pt x="69235" y="22227"/>
                  <a:pt x="69057" y="22274"/>
                  <a:pt x="68878" y="22310"/>
                </a:cubicBezTo>
                <a:cubicBezTo>
                  <a:pt x="68866" y="22096"/>
                  <a:pt x="68854" y="21869"/>
                  <a:pt x="68819" y="21643"/>
                </a:cubicBezTo>
                <a:cubicBezTo>
                  <a:pt x="68813" y="21545"/>
                  <a:pt x="68750" y="21500"/>
                  <a:pt x="68679" y="21500"/>
                </a:cubicBezTo>
                <a:cubicBezTo>
                  <a:pt x="68588" y="21500"/>
                  <a:pt x="68485" y="21575"/>
                  <a:pt x="68485" y="21703"/>
                </a:cubicBezTo>
                <a:cubicBezTo>
                  <a:pt x="68470" y="21700"/>
                  <a:pt x="68455" y="21698"/>
                  <a:pt x="68441" y="21698"/>
                </a:cubicBezTo>
                <a:cubicBezTo>
                  <a:pt x="68396" y="21698"/>
                  <a:pt x="68351" y="21712"/>
                  <a:pt x="68307" y="21738"/>
                </a:cubicBezTo>
                <a:cubicBezTo>
                  <a:pt x="68033" y="21215"/>
                  <a:pt x="67676" y="20703"/>
                  <a:pt x="67390" y="20310"/>
                </a:cubicBezTo>
                <a:cubicBezTo>
                  <a:pt x="67068" y="19845"/>
                  <a:pt x="66675" y="19429"/>
                  <a:pt x="66271" y="19024"/>
                </a:cubicBezTo>
                <a:cubicBezTo>
                  <a:pt x="63258" y="15273"/>
                  <a:pt x="57424" y="14988"/>
                  <a:pt x="53090" y="13559"/>
                </a:cubicBezTo>
                <a:cubicBezTo>
                  <a:pt x="46435" y="11356"/>
                  <a:pt x="40184" y="8261"/>
                  <a:pt x="35398" y="3058"/>
                </a:cubicBezTo>
                <a:cubicBezTo>
                  <a:pt x="35359" y="3016"/>
                  <a:pt x="35314" y="2999"/>
                  <a:pt x="35271" y="2999"/>
                </a:cubicBezTo>
                <a:cubicBezTo>
                  <a:pt x="35143" y="2999"/>
                  <a:pt x="35029" y="3153"/>
                  <a:pt x="35136" y="3260"/>
                </a:cubicBezTo>
                <a:cubicBezTo>
                  <a:pt x="35279" y="3415"/>
                  <a:pt x="35422" y="3546"/>
                  <a:pt x="35553" y="3701"/>
                </a:cubicBezTo>
                <a:cubicBezTo>
                  <a:pt x="34219" y="2605"/>
                  <a:pt x="32874" y="1522"/>
                  <a:pt x="31564" y="403"/>
                </a:cubicBezTo>
                <a:cubicBezTo>
                  <a:pt x="31588" y="343"/>
                  <a:pt x="31600" y="272"/>
                  <a:pt x="31612" y="212"/>
                </a:cubicBezTo>
                <a:cubicBezTo>
                  <a:pt x="31639" y="80"/>
                  <a:pt x="31529" y="0"/>
                  <a:pt x="31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rot="1143741">
            <a:off x="3632648" y="380813"/>
            <a:ext cx="2167733" cy="2754518"/>
          </a:xfrm>
          <a:custGeom>
            <a:avLst/>
            <a:gdLst/>
            <a:ahLst/>
            <a:cxnLst/>
            <a:rect l="l" t="t" r="r" b="b"/>
            <a:pathLst>
              <a:path w="51062" h="64884" extrusionOk="0">
                <a:moveTo>
                  <a:pt x="47949" y="3049"/>
                </a:moveTo>
                <a:lnTo>
                  <a:pt x="47949" y="3049"/>
                </a:lnTo>
                <a:cubicBezTo>
                  <a:pt x="46163" y="5133"/>
                  <a:pt x="44413" y="7240"/>
                  <a:pt x="42663" y="9335"/>
                </a:cubicBezTo>
                <a:lnTo>
                  <a:pt x="42710" y="8716"/>
                </a:lnTo>
                <a:cubicBezTo>
                  <a:pt x="42782" y="7907"/>
                  <a:pt x="42937" y="7097"/>
                  <a:pt x="42889" y="6287"/>
                </a:cubicBezTo>
                <a:cubicBezTo>
                  <a:pt x="43020" y="6204"/>
                  <a:pt x="43151" y="6121"/>
                  <a:pt x="43306" y="6037"/>
                </a:cubicBezTo>
                <a:lnTo>
                  <a:pt x="43306" y="6037"/>
                </a:lnTo>
                <a:cubicBezTo>
                  <a:pt x="43151" y="6895"/>
                  <a:pt x="42949" y="7752"/>
                  <a:pt x="42758" y="8609"/>
                </a:cubicBezTo>
                <a:cubicBezTo>
                  <a:pt x="42715" y="8737"/>
                  <a:pt x="42804" y="8810"/>
                  <a:pt x="42898" y="8810"/>
                </a:cubicBezTo>
                <a:cubicBezTo>
                  <a:pt x="42961" y="8810"/>
                  <a:pt x="43027" y="8776"/>
                  <a:pt x="43056" y="8704"/>
                </a:cubicBezTo>
                <a:cubicBezTo>
                  <a:pt x="43425" y="7776"/>
                  <a:pt x="43603" y="6776"/>
                  <a:pt x="43699" y="5787"/>
                </a:cubicBezTo>
                <a:cubicBezTo>
                  <a:pt x="45139" y="4906"/>
                  <a:pt x="46568" y="4001"/>
                  <a:pt x="47949" y="3049"/>
                </a:cubicBezTo>
                <a:close/>
                <a:moveTo>
                  <a:pt x="50045" y="1513"/>
                </a:moveTo>
                <a:lnTo>
                  <a:pt x="50045" y="1513"/>
                </a:lnTo>
                <a:cubicBezTo>
                  <a:pt x="49902" y="1942"/>
                  <a:pt x="49140" y="3609"/>
                  <a:pt x="48961" y="4275"/>
                </a:cubicBezTo>
                <a:cubicBezTo>
                  <a:pt x="48533" y="5883"/>
                  <a:pt x="48223" y="7609"/>
                  <a:pt x="47818" y="9312"/>
                </a:cubicBezTo>
                <a:lnTo>
                  <a:pt x="47771" y="9312"/>
                </a:lnTo>
                <a:cubicBezTo>
                  <a:pt x="46092" y="9716"/>
                  <a:pt x="44270" y="10252"/>
                  <a:pt x="42603" y="11026"/>
                </a:cubicBezTo>
                <a:cubicBezTo>
                  <a:pt x="43353" y="10074"/>
                  <a:pt x="44115" y="9133"/>
                  <a:pt x="44854" y="8181"/>
                </a:cubicBezTo>
                <a:cubicBezTo>
                  <a:pt x="46342" y="6287"/>
                  <a:pt x="48294" y="4359"/>
                  <a:pt x="49497" y="2287"/>
                </a:cubicBezTo>
                <a:cubicBezTo>
                  <a:pt x="49664" y="1989"/>
                  <a:pt x="49795" y="1775"/>
                  <a:pt x="49878" y="1644"/>
                </a:cubicBezTo>
                <a:cubicBezTo>
                  <a:pt x="49949" y="1596"/>
                  <a:pt x="49997" y="1561"/>
                  <a:pt x="50045" y="1513"/>
                </a:cubicBezTo>
                <a:close/>
                <a:moveTo>
                  <a:pt x="42603" y="6454"/>
                </a:moveTo>
                <a:cubicBezTo>
                  <a:pt x="42389" y="7049"/>
                  <a:pt x="42306" y="7704"/>
                  <a:pt x="42234" y="8359"/>
                </a:cubicBezTo>
                <a:cubicBezTo>
                  <a:pt x="42175" y="8895"/>
                  <a:pt x="42115" y="9443"/>
                  <a:pt x="42115" y="9990"/>
                </a:cubicBezTo>
                <a:cubicBezTo>
                  <a:pt x="41817" y="10371"/>
                  <a:pt x="41508" y="10717"/>
                  <a:pt x="41210" y="11098"/>
                </a:cubicBezTo>
                <a:cubicBezTo>
                  <a:pt x="41532" y="9740"/>
                  <a:pt x="41770" y="8312"/>
                  <a:pt x="41817" y="6930"/>
                </a:cubicBezTo>
                <a:cubicBezTo>
                  <a:pt x="42091" y="6764"/>
                  <a:pt x="42341" y="6609"/>
                  <a:pt x="42603" y="6454"/>
                </a:cubicBezTo>
                <a:close/>
                <a:moveTo>
                  <a:pt x="41377" y="7192"/>
                </a:moveTo>
                <a:lnTo>
                  <a:pt x="41377" y="7192"/>
                </a:lnTo>
                <a:cubicBezTo>
                  <a:pt x="41032" y="8597"/>
                  <a:pt x="40865" y="10086"/>
                  <a:pt x="40805" y="11514"/>
                </a:cubicBezTo>
                <a:cubicBezTo>
                  <a:pt x="40805" y="11526"/>
                  <a:pt x="40817" y="11538"/>
                  <a:pt x="40817" y="11562"/>
                </a:cubicBezTo>
                <a:cubicBezTo>
                  <a:pt x="40698" y="11705"/>
                  <a:pt x="40567" y="11860"/>
                  <a:pt x="40448" y="12002"/>
                </a:cubicBezTo>
                <a:cubicBezTo>
                  <a:pt x="40567" y="11300"/>
                  <a:pt x="40627" y="10586"/>
                  <a:pt x="40674" y="9871"/>
                </a:cubicBezTo>
                <a:cubicBezTo>
                  <a:pt x="40722" y="9181"/>
                  <a:pt x="40817" y="8323"/>
                  <a:pt x="40746" y="7561"/>
                </a:cubicBezTo>
                <a:cubicBezTo>
                  <a:pt x="40948" y="7454"/>
                  <a:pt x="41163" y="7311"/>
                  <a:pt x="41377" y="7192"/>
                </a:cubicBezTo>
                <a:close/>
                <a:moveTo>
                  <a:pt x="40210" y="7895"/>
                </a:moveTo>
                <a:cubicBezTo>
                  <a:pt x="40186" y="8383"/>
                  <a:pt x="40198" y="8883"/>
                  <a:pt x="40151" y="9324"/>
                </a:cubicBezTo>
                <a:cubicBezTo>
                  <a:pt x="40067" y="10455"/>
                  <a:pt x="39912" y="11574"/>
                  <a:pt x="39805" y="12693"/>
                </a:cubicBezTo>
                <a:cubicBezTo>
                  <a:pt x="39662" y="12812"/>
                  <a:pt x="39496" y="12931"/>
                  <a:pt x="39365" y="13062"/>
                </a:cubicBezTo>
                <a:cubicBezTo>
                  <a:pt x="39627" y="11479"/>
                  <a:pt x="39710" y="9847"/>
                  <a:pt x="39603" y="8264"/>
                </a:cubicBezTo>
                <a:cubicBezTo>
                  <a:pt x="39805" y="8145"/>
                  <a:pt x="40008" y="8014"/>
                  <a:pt x="40210" y="7895"/>
                </a:cubicBezTo>
                <a:close/>
                <a:moveTo>
                  <a:pt x="11076" y="46590"/>
                </a:moveTo>
                <a:cubicBezTo>
                  <a:pt x="10849" y="46959"/>
                  <a:pt x="10623" y="47340"/>
                  <a:pt x="10397" y="47685"/>
                </a:cubicBezTo>
                <a:cubicBezTo>
                  <a:pt x="10325" y="47721"/>
                  <a:pt x="10278" y="47733"/>
                  <a:pt x="10218" y="47757"/>
                </a:cubicBezTo>
                <a:lnTo>
                  <a:pt x="11076" y="46590"/>
                </a:lnTo>
                <a:close/>
                <a:moveTo>
                  <a:pt x="9766" y="48674"/>
                </a:moveTo>
                <a:cubicBezTo>
                  <a:pt x="9528" y="49019"/>
                  <a:pt x="9290" y="49376"/>
                  <a:pt x="9016" y="49733"/>
                </a:cubicBezTo>
                <a:cubicBezTo>
                  <a:pt x="8980" y="49706"/>
                  <a:pt x="8958" y="49693"/>
                  <a:pt x="8924" y="49693"/>
                </a:cubicBezTo>
                <a:cubicBezTo>
                  <a:pt x="8912" y="49693"/>
                  <a:pt x="8900" y="49695"/>
                  <a:pt x="8885" y="49698"/>
                </a:cubicBezTo>
                <a:cubicBezTo>
                  <a:pt x="9111" y="49364"/>
                  <a:pt x="9325" y="49019"/>
                  <a:pt x="9563" y="48686"/>
                </a:cubicBezTo>
                <a:cubicBezTo>
                  <a:pt x="9623" y="48686"/>
                  <a:pt x="9706" y="48674"/>
                  <a:pt x="9766" y="48674"/>
                </a:cubicBezTo>
                <a:close/>
                <a:moveTo>
                  <a:pt x="39329" y="8454"/>
                </a:moveTo>
                <a:lnTo>
                  <a:pt x="39329" y="8454"/>
                </a:lnTo>
                <a:cubicBezTo>
                  <a:pt x="39198" y="10395"/>
                  <a:pt x="38936" y="12300"/>
                  <a:pt x="38650" y="14205"/>
                </a:cubicBezTo>
                <a:cubicBezTo>
                  <a:pt x="38377" y="14538"/>
                  <a:pt x="38103" y="14860"/>
                  <a:pt x="37829" y="15193"/>
                </a:cubicBezTo>
                <a:cubicBezTo>
                  <a:pt x="37960" y="14598"/>
                  <a:pt x="38007" y="13943"/>
                  <a:pt x="38019" y="13372"/>
                </a:cubicBezTo>
                <a:cubicBezTo>
                  <a:pt x="38019" y="13282"/>
                  <a:pt x="37954" y="13238"/>
                  <a:pt x="37888" y="13238"/>
                </a:cubicBezTo>
                <a:cubicBezTo>
                  <a:pt x="37823" y="13238"/>
                  <a:pt x="37757" y="13282"/>
                  <a:pt x="37757" y="13372"/>
                </a:cubicBezTo>
                <a:cubicBezTo>
                  <a:pt x="37710" y="14265"/>
                  <a:pt x="37424" y="15050"/>
                  <a:pt x="37245" y="15884"/>
                </a:cubicBezTo>
                <a:cubicBezTo>
                  <a:pt x="37210" y="15932"/>
                  <a:pt x="37174" y="15979"/>
                  <a:pt x="37126" y="16027"/>
                </a:cubicBezTo>
                <a:cubicBezTo>
                  <a:pt x="37341" y="15086"/>
                  <a:pt x="37531" y="14146"/>
                  <a:pt x="37769" y="13205"/>
                </a:cubicBezTo>
                <a:cubicBezTo>
                  <a:pt x="37806" y="13075"/>
                  <a:pt x="37687" y="12984"/>
                  <a:pt x="37576" y="12984"/>
                </a:cubicBezTo>
                <a:cubicBezTo>
                  <a:pt x="37504" y="12984"/>
                  <a:pt x="37435" y="13021"/>
                  <a:pt x="37412" y="13110"/>
                </a:cubicBezTo>
                <a:cubicBezTo>
                  <a:pt x="37126" y="14277"/>
                  <a:pt x="36817" y="15467"/>
                  <a:pt x="36591" y="16658"/>
                </a:cubicBezTo>
                <a:cubicBezTo>
                  <a:pt x="36460" y="16824"/>
                  <a:pt x="36305" y="16991"/>
                  <a:pt x="36174" y="17158"/>
                </a:cubicBezTo>
                <a:cubicBezTo>
                  <a:pt x="36352" y="16146"/>
                  <a:pt x="36472" y="15134"/>
                  <a:pt x="36555" y="14098"/>
                </a:cubicBezTo>
                <a:cubicBezTo>
                  <a:pt x="36561" y="14023"/>
                  <a:pt x="36506" y="13988"/>
                  <a:pt x="36446" y="13988"/>
                </a:cubicBezTo>
                <a:cubicBezTo>
                  <a:pt x="36392" y="13988"/>
                  <a:pt x="36334" y="14017"/>
                  <a:pt x="36317" y="14074"/>
                </a:cubicBezTo>
                <a:cubicBezTo>
                  <a:pt x="36281" y="14157"/>
                  <a:pt x="36233" y="14241"/>
                  <a:pt x="36210" y="14324"/>
                </a:cubicBezTo>
                <a:cubicBezTo>
                  <a:pt x="36174" y="14384"/>
                  <a:pt x="36222" y="14431"/>
                  <a:pt x="36269" y="14455"/>
                </a:cubicBezTo>
                <a:cubicBezTo>
                  <a:pt x="36150" y="15515"/>
                  <a:pt x="35983" y="16574"/>
                  <a:pt x="35793" y="17634"/>
                </a:cubicBezTo>
                <a:cubicBezTo>
                  <a:pt x="35579" y="17872"/>
                  <a:pt x="35376" y="18122"/>
                  <a:pt x="35162" y="18360"/>
                </a:cubicBezTo>
                <a:cubicBezTo>
                  <a:pt x="35567" y="16074"/>
                  <a:pt x="35936" y="13800"/>
                  <a:pt x="36388" y="11526"/>
                </a:cubicBezTo>
                <a:cubicBezTo>
                  <a:pt x="36403" y="11455"/>
                  <a:pt x="36344" y="11404"/>
                  <a:pt x="36287" y="11404"/>
                </a:cubicBezTo>
                <a:cubicBezTo>
                  <a:pt x="36249" y="11404"/>
                  <a:pt x="36212" y="11426"/>
                  <a:pt x="36198" y="11479"/>
                </a:cubicBezTo>
                <a:cubicBezTo>
                  <a:pt x="35495" y="13884"/>
                  <a:pt x="34948" y="16396"/>
                  <a:pt x="34686" y="18896"/>
                </a:cubicBezTo>
                <a:cubicBezTo>
                  <a:pt x="33900" y="19813"/>
                  <a:pt x="33114" y="20742"/>
                  <a:pt x="32304" y="21646"/>
                </a:cubicBezTo>
                <a:cubicBezTo>
                  <a:pt x="32935" y="18860"/>
                  <a:pt x="33590" y="15812"/>
                  <a:pt x="33543" y="12991"/>
                </a:cubicBezTo>
                <a:cubicBezTo>
                  <a:pt x="33543" y="12919"/>
                  <a:pt x="33492" y="12884"/>
                  <a:pt x="33441" y="12884"/>
                </a:cubicBezTo>
                <a:cubicBezTo>
                  <a:pt x="33391" y="12884"/>
                  <a:pt x="33340" y="12919"/>
                  <a:pt x="33340" y="12991"/>
                </a:cubicBezTo>
                <a:cubicBezTo>
                  <a:pt x="33340" y="13145"/>
                  <a:pt x="33340" y="13324"/>
                  <a:pt x="33316" y="13491"/>
                </a:cubicBezTo>
                <a:cubicBezTo>
                  <a:pt x="33316" y="13515"/>
                  <a:pt x="33340" y="13515"/>
                  <a:pt x="33352" y="13538"/>
                </a:cubicBezTo>
                <a:cubicBezTo>
                  <a:pt x="33043" y="13646"/>
                  <a:pt x="32923" y="13896"/>
                  <a:pt x="33043" y="14324"/>
                </a:cubicBezTo>
                <a:cubicBezTo>
                  <a:pt x="32995" y="14574"/>
                  <a:pt x="32959" y="14836"/>
                  <a:pt x="32935" y="15086"/>
                </a:cubicBezTo>
                <a:cubicBezTo>
                  <a:pt x="32804" y="15991"/>
                  <a:pt x="32697" y="16896"/>
                  <a:pt x="32566" y="17813"/>
                </a:cubicBezTo>
                <a:cubicBezTo>
                  <a:pt x="32364" y="19194"/>
                  <a:pt x="32161" y="20587"/>
                  <a:pt x="31995" y="21992"/>
                </a:cubicBezTo>
                <a:cubicBezTo>
                  <a:pt x="31804" y="22194"/>
                  <a:pt x="31614" y="22420"/>
                  <a:pt x="31435" y="22635"/>
                </a:cubicBezTo>
                <a:cubicBezTo>
                  <a:pt x="31638" y="20789"/>
                  <a:pt x="31554" y="18908"/>
                  <a:pt x="31221" y="17063"/>
                </a:cubicBezTo>
                <a:cubicBezTo>
                  <a:pt x="31216" y="17012"/>
                  <a:pt x="31172" y="16989"/>
                  <a:pt x="31124" y="16989"/>
                </a:cubicBezTo>
                <a:cubicBezTo>
                  <a:pt x="31059" y="16989"/>
                  <a:pt x="30988" y="17030"/>
                  <a:pt x="30995" y="17098"/>
                </a:cubicBezTo>
                <a:cubicBezTo>
                  <a:pt x="31233" y="19158"/>
                  <a:pt x="31197" y="21146"/>
                  <a:pt x="30959" y="23170"/>
                </a:cubicBezTo>
                <a:cubicBezTo>
                  <a:pt x="30757" y="23385"/>
                  <a:pt x="30566" y="23611"/>
                  <a:pt x="30376" y="23825"/>
                </a:cubicBezTo>
                <a:cubicBezTo>
                  <a:pt x="30483" y="22420"/>
                  <a:pt x="30376" y="20968"/>
                  <a:pt x="30256" y="19622"/>
                </a:cubicBezTo>
                <a:cubicBezTo>
                  <a:pt x="30256" y="19585"/>
                  <a:pt x="30224" y="19564"/>
                  <a:pt x="30194" y="19564"/>
                </a:cubicBezTo>
                <a:cubicBezTo>
                  <a:pt x="30165" y="19564"/>
                  <a:pt x="30137" y="19582"/>
                  <a:pt x="30137" y="19622"/>
                </a:cubicBezTo>
                <a:cubicBezTo>
                  <a:pt x="30078" y="21230"/>
                  <a:pt x="29840" y="22873"/>
                  <a:pt x="29768" y="24480"/>
                </a:cubicBezTo>
                <a:cubicBezTo>
                  <a:pt x="29602" y="24659"/>
                  <a:pt x="29423" y="24837"/>
                  <a:pt x="29256" y="25028"/>
                </a:cubicBezTo>
                <a:cubicBezTo>
                  <a:pt x="29375" y="23849"/>
                  <a:pt x="29364" y="22647"/>
                  <a:pt x="29328" y="21480"/>
                </a:cubicBezTo>
                <a:cubicBezTo>
                  <a:pt x="29328" y="21385"/>
                  <a:pt x="29253" y="21337"/>
                  <a:pt x="29179" y="21337"/>
                </a:cubicBezTo>
                <a:cubicBezTo>
                  <a:pt x="29105" y="21337"/>
                  <a:pt x="29030" y="21385"/>
                  <a:pt x="29030" y="21480"/>
                </a:cubicBezTo>
                <a:cubicBezTo>
                  <a:pt x="29066" y="22849"/>
                  <a:pt x="28935" y="24194"/>
                  <a:pt x="28780" y="25552"/>
                </a:cubicBezTo>
                <a:cubicBezTo>
                  <a:pt x="28649" y="25695"/>
                  <a:pt x="28518" y="25826"/>
                  <a:pt x="28375" y="25980"/>
                </a:cubicBezTo>
                <a:cubicBezTo>
                  <a:pt x="28459" y="25206"/>
                  <a:pt x="28411" y="24397"/>
                  <a:pt x="28363" y="23682"/>
                </a:cubicBezTo>
                <a:cubicBezTo>
                  <a:pt x="28357" y="23563"/>
                  <a:pt x="28262" y="23504"/>
                  <a:pt x="28170" y="23504"/>
                </a:cubicBezTo>
                <a:cubicBezTo>
                  <a:pt x="28078" y="23504"/>
                  <a:pt x="27988" y="23563"/>
                  <a:pt x="27994" y="23682"/>
                </a:cubicBezTo>
                <a:cubicBezTo>
                  <a:pt x="28054" y="24683"/>
                  <a:pt x="27935" y="25623"/>
                  <a:pt x="27828" y="26588"/>
                </a:cubicBezTo>
                <a:cubicBezTo>
                  <a:pt x="27685" y="26742"/>
                  <a:pt x="27542" y="26897"/>
                  <a:pt x="27411" y="27052"/>
                </a:cubicBezTo>
                <a:cubicBezTo>
                  <a:pt x="27006" y="27481"/>
                  <a:pt x="26589" y="27909"/>
                  <a:pt x="26196" y="28350"/>
                </a:cubicBezTo>
                <a:cubicBezTo>
                  <a:pt x="26411" y="26838"/>
                  <a:pt x="26458" y="25278"/>
                  <a:pt x="26470" y="23802"/>
                </a:cubicBezTo>
                <a:cubicBezTo>
                  <a:pt x="26470" y="23706"/>
                  <a:pt x="26396" y="23659"/>
                  <a:pt x="26321" y="23659"/>
                </a:cubicBezTo>
                <a:cubicBezTo>
                  <a:pt x="26247" y="23659"/>
                  <a:pt x="26173" y="23706"/>
                  <a:pt x="26173" y="23802"/>
                </a:cubicBezTo>
                <a:cubicBezTo>
                  <a:pt x="26149" y="25516"/>
                  <a:pt x="25923" y="27183"/>
                  <a:pt x="25696" y="28850"/>
                </a:cubicBezTo>
                <a:cubicBezTo>
                  <a:pt x="25042" y="29552"/>
                  <a:pt x="24375" y="30255"/>
                  <a:pt x="23720" y="30933"/>
                </a:cubicBezTo>
                <a:cubicBezTo>
                  <a:pt x="24018" y="29124"/>
                  <a:pt x="24184" y="27254"/>
                  <a:pt x="24327" y="25445"/>
                </a:cubicBezTo>
                <a:cubicBezTo>
                  <a:pt x="24339" y="25337"/>
                  <a:pt x="24262" y="25284"/>
                  <a:pt x="24180" y="25284"/>
                </a:cubicBezTo>
                <a:cubicBezTo>
                  <a:pt x="24098" y="25284"/>
                  <a:pt x="24012" y="25337"/>
                  <a:pt x="24006" y="25445"/>
                </a:cubicBezTo>
                <a:cubicBezTo>
                  <a:pt x="23815" y="27492"/>
                  <a:pt x="23482" y="29505"/>
                  <a:pt x="23160" y="31529"/>
                </a:cubicBezTo>
                <a:cubicBezTo>
                  <a:pt x="22708" y="31993"/>
                  <a:pt x="22267" y="32469"/>
                  <a:pt x="21815" y="32945"/>
                </a:cubicBezTo>
                <a:cubicBezTo>
                  <a:pt x="21946" y="31041"/>
                  <a:pt x="21732" y="29076"/>
                  <a:pt x="21922" y="27183"/>
                </a:cubicBezTo>
                <a:cubicBezTo>
                  <a:pt x="21929" y="27104"/>
                  <a:pt x="21856" y="27058"/>
                  <a:pt x="21787" y="27058"/>
                </a:cubicBezTo>
                <a:cubicBezTo>
                  <a:pt x="21731" y="27058"/>
                  <a:pt x="21677" y="27089"/>
                  <a:pt x="21672" y="27159"/>
                </a:cubicBezTo>
                <a:cubicBezTo>
                  <a:pt x="21351" y="29255"/>
                  <a:pt x="21315" y="31422"/>
                  <a:pt x="21232" y="33553"/>
                </a:cubicBezTo>
                <a:cubicBezTo>
                  <a:pt x="21017" y="33791"/>
                  <a:pt x="20791" y="34017"/>
                  <a:pt x="20565" y="34255"/>
                </a:cubicBezTo>
                <a:cubicBezTo>
                  <a:pt x="20565" y="34184"/>
                  <a:pt x="20565" y="34088"/>
                  <a:pt x="20577" y="34017"/>
                </a:cubicBezTo>
                <a:cubicBezTo>
                  <a:pt x="20660" y="33065"/>
                  <a:pt x="20731" y="32112"/>
                  <a:pt x="20803" y="31148"/>
                </a:cubicBezTo>
                <a:cubicBezTo>
                  <a:pt x="20809" y="31064"/>
                  <a:pt x="20749" y="31023"/>
                  <a:pt x="20685" y="31023"/>
                </a:cubicBezTo>
                <a:cubicBezTo>
                  <a:pt x="20621" y="31023"/>
                  <a:pt x="20553" y="31064"/>
                  <a:pt x="20541" y="31148"/>
                </a:cubicBezTo>
                <a:cubicBezTo>
                  <a:pt x="20446" y="31957"/>
                  <a:pt x="20362" y="32779"/>
                  <a:pt x="20255" y="33600"/>
                </a:cubicBezTo>
                <a:cubicBezTo>
                  <a:pt x="20220" y="33827"/>
                  <a:pt x="20220" y="34208"/>
                  <a:pt x="20196" y="34624"/>
                </a:cubicBezTo>
                <a:cubicBezTo>
                  <a:pt x="19981" y="34850"/>
                  <a:pt x="19779" y="35053"/>
                  <a:pt x="19565" y="35279"/>
                </a:cubicBezTo>
                <a:cubicBezTo>
                  <a:pt x="19624" y="34696"/>
                  <a:pt x="19660" y="34100"/>
                  <a:pt x="19731" y="33553"/>
                </a:cubicBezTo>
                <a:cubicBezTo>
                  <a:pt x="19738" y="33459"/>
                  <a:pt x="19650" y="33406"/>
                  <a:pt x="19568" y="33406"/>
                </a:cubicBezTo>
                <a:cubicBezTo>
                  <a:pt x="19504" y="33406"/>
                  <a:pt x="19444" y="33438"/>
                  <a:pt x="19434" y="33505"/>
                </a:cubicBezTo>
                <a:cubicBezTo>
                  <a:pt x="19327" y="34255"/>
                  <a:pt x="19148" y="35041"/>
                  <a:pt x="19041" y="35815"/>
                </a:cubicBezTo>
                <a:cubicBezTo>
                  <a:pt x="18862" y="36005"/>
                  <a:pt x="18684" y="36208"/>
                  <a:pt x="18493" y="36386"/>
                </a:cubicBezTo>
                <a:cubicBezTo>
                  <a:pt x="18553" y="35934"/>
                  <a:pt x="18588" y="35470"/>
                  <a:pt x="18612" y="35089"/>
                </a:cubicBezTo>
                <a:cubicBezTo>
                  <a:pt x="18618" y="34955"/>
                  <a:pt x="18527" y="34892"/>
                  <a:pt x="18430" y="34892"/>
                </a:cubicBezTo>
                <a:cubicBezTo>
                  <a:pt x="18328" y="34892"/>
                  <a:pt x="18220" y="34961"/>
                  <a:pt x="18207" y="35089"/>
                </a:cubicBezTo>
                <a:cubicBezTo>
                  <a:pt x="18172" y="35612"/>
                  <a:pt x="18088" y="36113"/>
                  <a:pt x="17969" y="36625"/>
                </a:cubicBezTo>
                <a:cubicBezTo>
                  <a:pt x="17945" y="36767"/>
                  <a:pt x="17898" y="36898"/>
                  <a:pt x="17850" y="37053"/>
                </a:cubicBezTo>
                <a:cubicBezTo>
                  <a:pt x="17600" y="37315"/>
                  <a:pt x="17338" y="37589"/>
                  <a:pt x="17076" y="37875"/>
                </a:cubicBezTo>
                <a:cubicBezTo>
                  <a:pt x="17172" y="37541"/>
                  <a:pt x="17255" y="37220"/>
                  <a:pt x="17350" y="36898"/>
                </a:cubicBezTo>
                <a:cubicBezTo>
                  <a:pt x="17386" y="36777"/>
                  <a:pt x="17279" y="36693"/>
                  <a:pt x="17181" y="36693"/>
                </a:cubicBezTo>
                <a:cubicBezTo>
                  <a:pt x="17116" y="36693"/>
                  <a:pt x="17055" y="36730"/>
                  <a:pt x="17041" y="36815"/>
                </a:cubicBezTo>
                <a:cubicBezTo>
                  <a:pt x="16886" y="37339"/>
                  <a:pt x="16731" y="37851"/>
                  <a:pt x="16600" y="38375"/>
                </a:cubicBezTo>
                <a:cubicBezTo>
                  <a:pt x="16529" y="38470"/>
                  <a:pt x="16445" y="38541"/>
                  <a:pt x="16362" y="38625"/>
                </a:cubicBezTo>
                <a:lnTo>
                  <a:pt x="16326" y="38672"/>
                </a:lnTo>
                <a:cubicBezTo>
                  <a:pt x="16529" y="37529"/>
                  <a:pt x="16660" y="36363"/>
                  <a:pt x="16874" y="35231"/>
                </a:cubicBezTo>
                <a:cubicBezTo>
                  <a:pt x="16902" y="35098"/>
                  <a:pt x="16794" y="35015"/>
                  <a:pt x="16690" y="35015"/>
                </a:cubicBezTo>
                <a:cubicBezTo>
                  <a:pt x="16618" y="35015"/>
                  <a:pt x="16548" y="35055"/>
                  <a:pt x="16529" y="35148"/>
                </a:cubicBezTo>
                <a:cubicBezTo>
                  <a:pt x="16279" y="36517"/>
                  <a:pt x="15921" y="37922"/>
                  <a:pt x="15731" y="39327"/>
                </a:cubicBezTo>
                <a:cubicBezTo>
                  <a:pt x="15719" y="39339"/>
                  <a:pt x="15719" y="39351"/>
                  <a:pt x="15695" y="39351"/>
                </a:cubicBezTo>
                <a:cubicBezTo>
                  <a:pt x="15576" y="39470"/>
                  <a:pt x="15457" y="39613"/>
                  <a:pt x="15338" y="39744"/>
                </a:cubicBezTo>
                <a:cubicBezTo>
                  <a:pt x="15648" y="38006"/>
                  <a:pt x="15874" y="36220"/>
                  <a:pt x="16124" y="34481"/>
                </a:cubicBezTo>
                <a:cubicBezTo>
                  <a:pt x="16145" y="34361"/>
                  <a:pt x="16052" y="34287"/>
                  <a:pt x="15969" y="34287"/>
                </a:cubicBezTo>
                <a:cubicBezTo>
                  <a:pt x="15912" y="34287"/>
                  <a:pt x="15860" y="34321"/>
                  <a:pt x="15850" y="34398"/>
                </a:cubicBezTo>
                <a:cubicBezTo>
                  <a:pt x="15505" y="36410"/>
                  <a:pt x="15076" y="38410"/>
                  <a:pt x="14731" y="40411"/>
                </a:cubicBezTo>
                <a:cubicBezTo>
                  <a:pt x="14421" y="40756"/>
                  <a:pt x="14100" y="41101"/>
                  <a:pt x="13790" y="41458"/>
                </a:cubicBezTo>
                <a:cubicBezTo>
                  <a:pt x="13969" y="40042"/>
                  <a:pt x="14100" y="38613"/>
                  <a:pt x="14207" y="37196"/>
                </a:cubicBezTo>
                <a:cubicBezTo>
                  <a:pt x="14213" y="37138"/>
                  <a:pt x="14173" y="37111"/>
                  <a:pt x="14130" y="37111"/>
                </a:cubicBezTo>
                <a:cubicBezTo>
                  <a:pt x="14084" y="37111"/>
                  <a:pt x="14034" y="37141"/>
                  <a:pt x="14028" y="37196"/>
                </a:cubicBezTo>
                <a:cubicBezTo>
                  <a:pt x="13850" y="38803"/>
                  <a:pt x="13600" y="40399"/>
                  <a:pt x="13314" y="41994"/>
                </a:cubicBezTo>
                <a:cubicBezTo>
                  <a:pt x="12611" y="42780"/>
                  <a:pt x="11945" y="43602"/>
                  <a:pt x="11290" y="44435"/>
                </a:cubicBezTo>
                <a:cubicBezTo>
                  <a:pt x="11349" y="43006"/>
                  <a:pt x="11349" y="41578"/>
                  <a:pt x="11623" y="40113"/>
                </a:cubicBezTo>
                <a:cubicBezTo>
                  <a:pt x="11645" y="39954"/>
                  <a:pt x="11508" y="39847"/>
                  <a:pt x="11384" y="39847"/>
                </a:cubicBezTo>
                <a:cubicBezTo>
                  <a:pt x="11304" y="39847"/>
                  <a:pt x="11230" y="39891"/>
                  <a:pt x="11206" y="39994"/>
                </a:cubicBezTo>
                <a:cubicBezTo>
                  <a:pt x="10873" y="41613"/>
                  <a:pt x="10552" y="43494"/>
                  <a:pt x="10683" y="45221"/>
                </a:cubicBezTo>
                <a:lnTo>
                  <a:pt x="10325" y="45709"/>
                </a:lnTo>
                <a:cubicBezTo>
                  <a:pt x="10373" y="43935"/>
                  <a:pt x="10254" y="42173"/>
                  <a:pt x="10456" y="40387"/>
                </a:cubicBezTo>
                <a:cubicBezTo>
                  <a:pt x="10476" y="40260"/>
                  <a:pt x="10362" y="40189"/>
                  <a:pt x="10253" y="40189"/>
                </a:cubicBezTo>
                <a:cubicBezTo>
                  <a:pt x="10168" y="40189"/>
                  <a:pt x="10086" y="40233"/>
                  <a:pt x="10075" y="40327"/>
                </a:cubicBezTo>
                <a:cubicBezTo>
                  <a:pt x="9730" y="42232"/>
                  <a:pt x="9421" y="44471"/>
                  <a:pt x="9802" y="46411"/>
                </a:cubicBezTo>
                <a:cubicBezTo>
                  <a:pt x="8944" y="47626"/>
                  <a:pt x="8135" y="48900"/>
                  <a:pt x="7361" y="50162"/>
                </a:cubicBezTo>
                <a:cubicBezTo>
                  <a:pt x="6396" y="47423"/>
                  <a:pt x="8468" y="45018"/>
                  <a:pt x="9182" y="42542"/>
                </a:cubicBezTo>
                <a:cubicBezTo>
                  <a:pt x="9790" y="40435"/>
                  <a:pt x="8968" y="39792"/>
                  <a:pt x="11552" y="39446"/>
                </a:cubicBezTo>
                <a:cubicBezTo>
                  <a:pt x="11766" y="39422"/>
                  <a:pt x="12004" y="39172"/>
                  <a:pt x="11849" y="38946"/>
                </a:cubicBezTo>
                <a:cubicBezTo>
                  <a:pt x="9718" y="35934"/>
                  <a:pt x="15243" y="32231"/>
                  <a:pt x="16921" y="30707"/>
                </a:cubicBezTo>
                <a:cubicBezTo>
                  <a:pt x="18529" y="29255"/>
                  <a:pt x="20184" y="27826"/>
                  <a:pt x="21755" y="26326"/>
                </a:cubicBezTo>
                <a:cubicBezTo>
                  <a:pt x="25161" y="23075"/>
                  <a:pt x="27161" y="18825"/>
                  <a:pt x="30376" y="15408"/>
                </a:cubicBezTo>
                <a:cubicBezTo>
                  <a:pt x="33007" y="12610"/>
                  <a:pt x="36114" y="10467"/>
                  <a:pt x="39329" y="8454"/>
                </a:cubicBezTo>
                <a:close/>
                <a:moveTo>
                  <a:pt x="47663" y="9693"/>
                </a:moveTo>
                <a:lnTo>
                  <a:pt x="47663" y="9693"/>
                </a:lnTo>
                <a:cubicBezTo>
                  <a:pt x="46949" y="12812"/>
                  <a:pt x="45842" y="15789"/>
                  <a:pt x="43103" y="17753"/>
                </a:cubicBezTo>
                <a:cubicBezTo>
                  <a:pt x="42091" y="18479"/>
                  <a:pt x="41032" y="18920"/>
                  <a:pt x="40305" y="19980"/>
                </a:cubicBezTo>
                <a:cubicBezTo>
                  <a:pt x="39183" y="21591"/>
                  <a:pt x="38632" y="26162"/>
                  <a:pt x="36132" y="26162"/>
                </a:cubicBezTo>
                <a:cubicBezTo>
                  <a:pt x="35769" y="26162"/>
                  <a:pt x="35365" y="26065"/>
                  <a:pt x="34912" y="25849"/>
                </a:cubicBezTo>
                <a:cubicBezTo>
                  <a:pt x="34847" y="25818"/>
                  <a:pt x="34782" y="25804"/>
                  <a:pt x="34720" y="25804"/>
                </a:cubicBezTo>
                <a:cubicBezTo>
                  <a:pt x="34448" y="25804"/>
                  <a:pt x="34233" y="26071"/>
                  <a:pt x="34388" y="26361"/>
                </a:cubicBezTo>
                <a:cubicBezTo>
                  <a:pt x="35364" y="28147"/>
                  <a:pt x="34436" y="28469"/>
                  <a:pt x="33078" y="29540"/>
                </a:cubicBezTo>
                <a:cubicBezTo>
                  <a:pt x="31792" y="30552"/>
                  <a:pt x="30566" y="31660"/>
                  <a:pt x="29435" y="32850"/>
                </a:cubicBezTo>
                <a:cubicBezTo>
                  <a:pt x="27506" y="34898"/>
                  <a:pt x="25780" y="37184"/>
                  <a:pt x="24363" y="39625"/>
                </a:cubicBezTo>
                <a:cubicBezTo>
                  <a:pt x="23649" y="40863"/>
                  <a:pt x="23113" y="42197"/>
                  <a:pt x="22303" y="43375"/>
                </a:cubicBezTo>
                <a:cubicBezTo>
                  <a:pt x="21255" y="44935"/>
                  <a:pt x="19791" y="45566"/>
                  <a:pt x="18398" y="46685"/>
                </a:cubicBezTo>
                <a:cubicBezTo>
                  <a:pt x="16314" y="48352"/>
                  <a:pt x="16231" y="49888"/>
                  <a:pt x="13016" y="50448"/>
                </a:cubicBezTo>
                <a:cubicBezTo>
                  <a:pt x="11576" y="50698"/>
                  <a:pt x="10040" y="50686"/>
                  <a:pt x="8551" y="50710"/>
                </a:cubicBezTo>
                <a:cubicBezTo>
                  <a:pt x="8647" y="50626"/>
                  <a:pt x="8730" y="50531"/>
                  <a:pt x="8813" y="50436"/>
                </a:cubicBezTo>
                <a:cubicBezTo>
                  <a:pt x="8894" y="50529"/>
                  <a:pt x="9026" y="50589"/>
                  <a:pt x="9161" y="50589"/>
                </a:cubicBezTo>
                <a:cubicBezTo>
                  <a:pt x="9285" y="50589"/>
                  <a:pt x="9412" y="50538"/>
                  <a:pt x="9504" y="50412"/>
                </a:cubicBezTo>
                <a:cubicBezTo>
                  <a:pt x="9587" y="50329"/>
                  <a:pt x="9659" y="50221"/>
                  <a:pt x="9730" y="50138"/>
                </a:cubicBezTo>
                <a:cubicBezTo>
                  <a:pt x="11349" y="49876"/>
                  <a:pt x="12957" y="49400"/>
                  <a:pt x="14588" y="49138"/>
                </a:cubicBezTo>
                <a:cubicBezTo>
                  <a:pt x="14926" y="49082"/>
                  <a:pt x="14794" y="48598"/>
                  <a:pt x="14486" y="48598"/>
                </a:cubicBezTo>
                <a:cubicBezTo>
                  <a:pt x="14469" y="48598"/>
                  <a:pt x="14451" y="48599"/>
                  <a:pt x="14433" y="48602"/>
                </a:cubicBezTo>
                <a:cubicBezTo>
                  <a:pt x="13076" y="48781"/>
                  <a:pt x="11671" y="48959"/>
                  <a:pt x="10325" y="49352"/>
                </a:cubicBezTo>
                <a:cubicBezTo>
                  <a:pt x="10552" y="49078"/>
                  <a:pt x="10754" y="48781"/>
                  <a:pt x="10968" y="48483"/>
                </a:cubicBezTo>
                <a:cubicBezTo>
                  <a:pt x="13540" y="47983"/>
                  <a:pt x="16088" y="46769"/>
                  <a:pt x="18291" y="45578"/>
                </a:cubicBezTo>
                <a:cubicBezTo>
                  <a:pt x="18548" y="45434"/>
                  <a:pt x="18378" y="45086"/>
                  <a:pt x="18136" y="45086"/>
                </a:cubicBezTo>
                <a:cubicBezTo>
                  <a:pt x="18097" y="45086"/>
                  <a:pt x="18057" y="45094"/>
                  <a:pt x="18017" y="45114"/>
                </a:cubicBezTo>
                <a:cubicBezTo>
                  <a:pt x="15981" y="46078"/>
                  <a:pt x="13897" y="46661"/>
                  <a:pt x="11802" y="47269"/>
                </a:cubicBezTo>
                <a:cubicBezTo>
                  <a:pt x="12123" y="46769"/>
                  <a:pt x="12445" y="46257"/>
                  <a:pt x="12719" y="45721"/>
                </a:cubicBezTo>
                <a:cubicBezTo>
                  <a:pt x="13909" y="45054"/>
                  <a:pt x="15016" y="44149"/>
                  <a:pt x="16159" y="43447"/>
                </a:cubicBezTo>
                <a:cubicBezTo>
                  <a:pt x="17624" y="42554"/>
                  <a:pt x="19112" y="41708"/>
                  <a:pt x="20601" y="40887"/>
                </a:cubicBezTo>
                <a:cubicBezTo>
                  <a:pt x="20708" y="40833"/>
                  <a:pt x="20651" y="40654"/>
                  <a:pt x="20534" y="40654"/>
                </a:cubicBezTo>
                <a:cubicBezTo>
                  <a:pt x="20521" y="40654"/>
                  <a:pt x="20507" y="40656"/>
                  <a:pt x="20493" y="40661"/>
                </a:cubicBezTo>
                <a:cubicBezTo>
                  <a:pt x="18898" y="41316"/>
                  <a:pt x="17338" y="42066"/>
                  <a:pt x="15838" y="42911"/>
                </a:cubicBezTo>
                <a:cubicBezTo>
                  <a:pt x="15076" y="43340"/>
                  <a:pt x="14254" y="43780"/>
                  <a:pt x="13469" y="44268"/>
                </a:cubicBezTo>
                <a:cubicBezTo>
                  <a:pt x="13671" y="43852"/>
                  <a:pt x="13885" y="43447"/>
                  <a:pt x="14112" y="43066"/>
                </a:cubicBezTo>
                <a:cubicBezTo>
                  <a:pt x="17541" y="41304"/>
                  <a:pt x="20672" y="39041"/>
                  <a:pt x="24244" y="37482"/>
                </a:cubicBezTo>
                <a:cubicBezTo>
                  <a:pt x="24372" y="37428"/>
                  <a:pt x="24308" y="37211"/>
                  <a:pt x="24173" y="37211"/>
                </a:cubicBezTo>
                <a:cubicBezTo>
                  <a:pt x="24158" y="37211"/>
                  <a:pt x="24142" y="37214"/>
                  <a:pt x="24125" y="37220"/>
                </a:cubicBezTo>
                <a:cubicBezTo>
                  <a:pt x="21101" y="38327"/>
                  <a:pt x="17719" y="39696"/>
                  <a:pt x="15064" y="41708"/>
                </a:cubicBezTo>
                <a:cubicBezTo>
                  <a:pt x="15386" y="41351"/>
                  <a:pt x="15719" y="40994"/>
                  <a:pt x="16052" y="40649"/>
                </a:cubicBezTo>
                <a:cubicBezTo>
                  <a:pt x="17302" y="39375"/>
                  <a:pt x="18541" y="38101"/>
                  <a:pt x="19791" y="36827"/>
                </a:cubicBezTo>
                <a:cubicBezTo>
                  <a:pt x="21196" y="36327"/>
                  <a:pt x="22482" y="35505"/>
                  <a:pt x="23827" y="34850"/>
                </a:cubicBezTo>
                <a:cubicBezTo>
                  <a:pt x="25327" y="34100"/>
                  <a:pt x="26935" y="33493"/>
                  <a:pt x="28316" y="32541"/>
                </a:cubicBezTo>
                <a:cubicBezTo>
                  <a:pt x="28351" y="32505"/>
                  <a:pt x="28340" y="32469"/>
                  <a:pt x="28292" y="32469"/>
                </a:cubicBezTo>
                <a:cubicBezTo>
                  <a:pt x="26827" y="32767"/>
                  <a:pt x="25446" y="33434"/>
                  <a:pt x="24089" y="34053"/>
                </a:cubicBezTo>
                <a:cubicBezTo>
                  <a:pt x="23077" y="34529"/>
                  <a:pt x="22005" y="34993"/>
                  <a:pt x="21005" y="35565"/>
                </a:cubicBezTo>
                <a:cubicBezTo>
                  <a:pt x="21624" y="34934"/>
                  <a:pt x="22232" y="34291"/>
                  <a:pt x="22839" y="33672"/>
                </a:cubicBezTo>
                <a:cubicBezTo>
                  <a:pt x="25935" y="32195"/>
                  <a:pt x="28852" y="30279"/>
                  <a:pt x="31923" y="28778"/>
                </a:cubicBezTo>
                <a:cubicBezTo>
                  <a:pt x="32139" y="28675"/>
                  <a:pt x="32000" y="28386"/>
                  <a:pt x="31797" y="28386"/>
                </a:cubicBezTo>
                <a:cubicBezTo>
                  <a:pt x="31765" y="28386"/>
                  <a:pt x="31731" y="28393"/>
                  <a:pt x="31697" y="28409"/>
                </a:cubicBezTo>
                <a:cubicBezTo>
                  <a:pt x="29316" y="29540"/>
                  <a:pt x="26768" y="30648"/>
                  <a:pt x="24434" y="32017"/>
                </a:cubicBezTo>
                <a:lnTo>
                  <a:pt x="26220" y="30148"/>
                </a:lnTo>
                <a:cubicBezTo>
                  <a:pt x="26248" y="30161"/>
                  <a:pt x="26279" y="30175"/>
                  <a:pt x="26315" y="30175"/>
                </a:cubicBezTo>
                <a:cubicBezTo>
                  <a:pt x="26341" y="30175"/>
                  <a:pt x="26369" y="30168"/>
                  <a:pt x="26399" y="30148"/>
                </a:cubicBezTo>
                <a:cubicBezTo>
                  <a:pt x="29566" y="28552"/>
                  <a:pt x="32578" y="26540"/>
                  <a:pt x="35686" y="24837"/>
                </a:cubicBezTo>
                <a:cubicBezTo>
                  <a:pt x="35777" y="24787"/>
                  <a:pt x="35721" y="24658"/>
                  <a:pt x="35629" y="24658"/>
                </a:cubicBezTo>
                <a:cubicBezTo>
                  <a:pt x="35613" y="24658"/>
                  <a:pt x="35596" y="24662"/>
                  <a:pt x="35579" y="24671"/>
                </a:cubicBezTo>
                <a:cubicBezTo>
                  <a:pt x="32721" y="25945"/>
                  <a:pt x="29733" y="27350"/>
                  <a:pt x="27149" y="29147"/>
                </a:cubicBezTo>
                <a:cubicBezTo>
                  <a:pt x="28613" y="27564"/>
                  <a:pt x="30090" y="25980"/>
                  <a:pt x="31519" y="24361"/>
                </a:cubicBezTo>
                <a:cubicBezTo>
                  <a:pt x="32959" y="23718"/>
                  <a:pt x="34352" y="22885"/>
                  <a:pt x="35721" y="22158"/>
                </a:cubicBezTo>
                <a:cubicBezTo>
                  <a:pt x="36150" y="21932"/>
                  <a:pt x="38043" y="21313"/>
                  <a:pt x="37841" y="20623"/>
                </a:cubicBezTo>
                <a:cubicBezTo>
                  <a:pt x="37829" y="20575"/>
                  <a:pt x="37781" y="20527"/>
                  <a:pt x="37746" y="20515"/>
                </a:cubicBezTo>
                <a:cubicBezTo>
                  <a:pt x="37710" y="20503"/>
                  <a:pt x="37674" y="20503"/>
                  <a:pt x="37638" y="20492"/>
                </a:cubicBezTo>
                <a:cubicBezTo>
                  <a:pt x="37624" y="20487"/>
                  <a:pt x="37611" y="20485"/>
                  <a:pt x="37598" y="20485"/>
                </a:cubicBezTo>
                <a:cubicBezTo>
                  <a:pt x="37469" y="20485"/>
                  <a:pt x="37393" y="20680"/>
                  <a:pt x="37524" y="20739"/>
                </a:cubicBezTo>
                <a:lnTo>
                  <a:pt x="37524" y="20739"/>
                </a:lnTo>
                <a:cubicBezTo>
                  <a:pt x="37511" y="20734"/>
                  <a:pt x="37495" y="20732"/>
                  <a:pt x="37476" y="20732"/>
                </a:cubicBezTo>
                <a:cubicBezTo>
                  <a:pt x="37113" y="20732"/>
                  <a:pt x="35765" y="21608"/>
                  <a:pt x="35495" y="21754"/>
                </a:cubicBezTo>
                <a:cubicBezTo>
                  <a:pt x="34995" y="22004"/>
                  <a:pt x="34507" y="22254"/>
                  <a:pt x="34031" y="22516"/>
                </a:cubicBezTo>
                <a:cubicBezTo>
                  <a:pt x="33495" y="22789"/>
                  <a:pt x="32947" y="23063"/>
                  <a:pt x="32412" y="23325"/>
                </a:cubicBezTo>
                <a:cubicBezTo>
                  <a:pt x="32638" y="23075"/>
                  <a:pt x="32876" y="22813"/>
                  <a:pt x="33090" y="22551"/>
                </a:cubicBezTo>
                <a:lnTo>
                  <a:pt x="33126" y="22551"/>
                </a:lnTo>
                <a:cubicBezTo>
                  <a:pt x="35269" y="21468"/>
                  <a:pt x="37245" y="20075"/>
                  <a:pt x="39389" y="18968"/>
                </a:cubicBezTo>
                <a:cubicBezTo>
                  <a:pt x="39470" y="18927"/>
                  <a:pt x="39421" y="18826"/>
                  <a:pt x="39354" y="18826"/>
                </a:cubicBezTo>
                <a:cubicBezTo>
                  <a:pt x="39342" y="18826"/>
                  <a:pt x="39330" y="18829"/>
                  <a:pt x="39317" y="18837"/>
                </a:cubicBezTo>
                <a:cubicBezTo>
                  <a:pt x="37495" y="19670"/>
                  <a:pt x="35579" y="20503"/>
                  <a:pt x="33900" y="21623"/>
                </a:cubicBezTo>
                <a:cubicBezTo>
                  <a:pt x="34436" y="20992"/>
                  <a:pt x="34971" y="20373"/>
                  <a:pt x="35507" y="19730"/>
                </a:cubicBezTo>
                <a:cubicBezTo>
                  <a:pt x="38567" y="18122"/>
                  <a:pt x="41603" y="16420"/>
                  <a:pt x="44639" y="14741"/>
                </a:cubicBezTo>
                <a:cubicBezTo>
                  <a:pt x="44712" y="14699"/>
                  <a:pt x="44675" y="14630"/>
                  <a:pt x="44609" y="14630"/>
                </a:cubicBezTo>
                <a:cubicBezTo>
                  <a:pt x="44599" y="14630"/>
                  <a:pt x="44590" y="14631"/>
                  <a:pt x="44580" y="14634"/>
                </a:cubicBezTo>
                <a:cubicBezTo>
                  <a:pt x="41782" y="15824"/>
                  <a:pt x="39008" y="17182"/>
                  <a:pt x="36352" y="18706"/>
                </a:cubicBezTo>
                <a:cubicBezTo>
                  <a:pt x="36936" y="18003"/>
                  <a:pt x="37495" y="17301"/>
                  <a:pt x="38067" y="16598"/>
                </a:cubicBezTo>
                <a:cubicBezTo>
                  <a:pt x="39972" y="15491"/>
                  <a:pt x="41984" y="14598"/>
                  <a:pt x="44080" y="13884"/>
                </a:cubicBezTo>
                <a:cubicBezTo>
                  <a:pt x="44212" y="13829"/>
                  <a:pt x="44171" y="13642"/>
                  <a:pt x="44051" y="13642"/>
                </a:cubicBezTo>
                <a:cubicBezTo>
                  <a:pt x="44041" y="13642"/>
                  <a:pt x="44031" y="13643"/>
                  <a:pt x="44020" y="13646"/>
                </a:cubicBezTo>
                <a:cubicBezTo>
                  <a:pt x="42175" y="13991"/>
                  <a:pt x="40460" y="14658"/>
                  <a:pt x="38900" y="15586"/>
                </a:cubicBezTo>
                <a:cubicBezTo>
                  <a:pt x="39043" y="15408"/>
                  <a:pt x="39198" y="15229"/>
                  <a:pt x="39329" y="15050"/>
                </a:cubicBezTo>
                <a:cubicBezTo>
                  <a:pt x="41294" y="13919"/>
                  <a:pt x="43246" y="12907"/>
                  <a:pt x="45437" y="12252"/>
                </a:cubicBezTo>
                <a:cubicBezTo>
                  <a:pt x="45684" y="12185"/>
                  <a:pt x="45592" y="11832"/>
                  <a:pt x="45361" y="11832"/>
                </a:cubicBezTo>
                <a:cubicBezTo>
                  <a:pt x="45347" y="11832"/>
                  <a:pt x="45333" y="11833"/>
                  <a:pt x="45318" y="11836"/>
                </a:cubicBezTo>
                <a:cubicBezTo>
                  <a:pt x="43615" y="12169"/>
                  <a:pt x="41948" y="12753"/>
                  <a:pt x="40472" y="13646"/>
                </a:cubicBezTo>
                <a:cubicBezTo>
                  <a:pt x="40770" y="13265"/>
                  <a:pt x="41067" y="12895"/>
                  <a:pt x="41353" y="12526"/>
                </a:cubicBezTo>
                <a:cubicBezTo>
                  <a:pt x="43425" y="11514"/>
                  <a:pt x="45413" y="10407"/>
                  <a:pt x="47663" y="9693"/>
                </a:cubicBezTo>
                <a:close/>
                <a:moveTo>
                  <a:pt x="50719" y="1"/>
                </a:moveTo>
                <a:cubicBezTo>
                  <a:pt x="50658" y="1"/>
                  <a:pt x="50597" y="29"/>
                  <a:pt x="50545" y="96"/>
                </a:cubicBezTo>
                <a:cubicBezTo>
                  <a:pt x="50330" y="370"/>
                  <a:pt x="50128" y="632"/>
                  <a:pt x="49914" y="882"/>
                </a:cubicBezTo>
                <a:cubicBezTo>
                  <a:pt x="46901" y="2930"/>
                  <a:pt x="43711" y="4799"/>
                  <a:pt x="40579" y="6752"/>
                </a:cubicBezTo>
                <a:lnTo>
                  <a:pt x="40543" y="6621"/>
                </a:lnTo>
                <a:cubicBezTo>
                  <a:pt x="40528" y="6598"/>
                  <a:pt x="40503" y="6585"/>
                  <a:pt x="40484" y="6585"/>
                </a:cubicBezTo>
                <a:cubicBezTo>
                  <a:pt x="40473" y="6585"/>
                  <a:pt x="40464" y="6589"/>
                  <a:pt x="40460" y="6597"/>
                </a:cubicBezTo>
                <a:cubicBezTo>
                  <a:pt x="40424" y="6692"/>
                  <a:pt x="40389" y="6799"/>
                  <a:pt x="40353" y="6883"/>
                </a:cubicBezTo>
                <a:cubicBezTo>
                  <a:pt x="35281" y="10086"/>
                  <a:pt x="30447" y="13550"/>
                  <a:pt x="26982" y="18527"/>
                </a:cubicBezTo>
                <a:cubicBezTo>
                  <a:pt x="25196" y="21087"/>
                  <a:pt x="23541" y="23647"/>
                  <a:pt x="21243" y="25814"/>
                </a:cubicBezTo>
                <a:cubicBezTo>
                  <a:pt x="19100" y="27838"/>
                  <a:pt x="16886" y="29778"/>
                  <a:pt x="14695" y="31755"/>
                </a:cubicBezTo>
                <a:cubicBezTo>
                  <a:pt x="13266" y="33053"/>
                  <a:pt x="11242" y="34398"/>
                  <a:pt x="10683" y="36351"/>
                </a:cubicBezTo>
                <a:cubicBezTo>
                  <a:pt x="10099" y="38375"/>
                  <a:pt x="11623" y="38732"/>
                  <a:pt x="8920" y="39101"/>
                </a:cubicBezTo>
                <a:cubicBezTo>
                  <a:pt x="8730" y="39137"/>
                  <a:pt x="8659" y="39363"/>
                  <a:pt x="8682" y="39518"/>
                </a:cubicBezTo>
                <a:cubicBezTo>
                  <a:pt x="9397" y="43506"/>
                  <a:pt x="5253" y="46650"/>
                  <a:pt x="6754" y="50626"/>
                </a:cubicBezTo>
                <a:cubicBezTo>
                  <a:pt x="6801" y="50733"/>
                  <a:pt x="6861" y="50805"/>
                  <a:pt x="6944" y="50852"/>
                </a:cubicBezTo>
                <a:cubicBezTo>
                  <a:pt x="4325" y="55270"/>
                  <a:pt x="2134" y="59937"/>
                  <a:pt x="50" y="64640"/>
                </a:cubicBezTo>
                <a:cubicBezTo>
                  <a:pt x="1" y="64764"/>
                  <a:pt x="107" y="64883"/>
                  <a:pt x="212" y="64883"/>
                </a:cubicBezTo>
                <a:cubicBezTo>
                  <a:pt x="258" y="64883"/>
                  <a:pt x="304" y="64861"/>
                  <a:pt x="336" y="64807"/>
                </a:cubicBezTo>
                <a:cubicBezTo>
                  <a:pt x="2670" y="60389"/>
                  <a:pt x="4956" y="55972"/>
                  <a:pt x="7575" y="51769"/>
                </a:cubicBezTo>
                <a:cubicBezTo>
                  <a:pt x="7881" y="51761"/>
                  <a:pt x="8203" y="51758"/>
                  <a:pt x="8536" y="51758"/>
                </a:cubicBezTo>
                <a:cubicBezTo>
                  <a:pt x="8926" y="51758"/>
                  <a:pt x="9332" y="51762"/>
                  <a:pt x="9746" y="51762"/>
                </a:cubicBezTo>
                <a:cubicBezTo>
                  <a:pt x="11964" y="51762"/>
                  <a:pt x="14425" y="51672"/>
                  <a:pt x="16052" y="50531"/>
                </a:cubicBezTo>
                <a:cubicBezTo>
                  <a:pt x="17231" y="49698"/>
                  <a:pt x="17945" y="48364"/>
                  <a:pt x="19065" y="47459"/>
                </a:cubicBezTo>
                <a:cubicBezTo>
                  <a:pt x="20231" y="46507"/>
                  <a:pt x="21529" y="45888"/>
                  <a:pt x="22494" y="44697"/>
                </a:cubicBezTo>
                <a:cubicBezTo>
                  <a:pt x="24315" y="42470"/>
                  <a:pt x="25208" y="39482"/>
                  <a:pt x="26875" y="37101"/>
                </a:cubicBezTo>
                <a:cubicBezTo>
                  <a:pt x="29304" y="33624"/>
                  <a:pt x="32376" y="30683"/>
                  <a:pt x="35912" y="28362"/>
                </a:cubicBezTo>
                <a:cubicBezTo>
                  <a:pt x="36067" y="28254"/>
                  <a:pt x="36126" y="28052"/>
                  <a:pt x="36043" y="27873"/>
                </a:cubicBezTo>
                <a:cubicBezTo>
                  <a:pt x="35852" y="27516"/>
                  <a:pt x="35674" y="27135"/>
                  <a:pt x="35483" y="26778"/>
                </a:cubicBezTo>
                <a:lnTo>
                  <a:pt x="35483" y="26778"/>
                </a:lnTo>
                <a:cubicBezTo>
                  <a:pt x="35636" y="26802"/>
                  <a:pt x="35787" y="26814"/>
                  <a:pt x="35936" y="26814"/>
                </a:cubicBezTo>
                <a:cubicBezTo>
                  <a:pt x="36898" y="26814"/>
                  <a:pt x="37768" y="26323"/>
                  <a:pt x="38531" y="25456"/>
                </a:cubicBezTo>
                <a:cubicBezTo>
                  <a:pt x="39139" y="24754"/>
                  <a:pt x="39448" y="23956"/>
                  <a:pt x="39781" y="23087"/>
                </a:cubicBezTo>
                <a:cubicBezTo>
                  <a:pt x="40198" y="22004"/>
                  <a:pt x="40615" y="20611"/>
                  <a:pt x="41436" y="19741"/>
                </a:cubicBezTo>
                <a:cubicBezTo>
                  <a:pt x="42056" y="19087"/>
                  <a:pt x="42841" y="18801"/>
                  <a:pt x="43520" y="18265"/>
                </a:cubicBezTo>
                <a:cubicBezTo>
                  <a:pt x="48890" y="14038"/>
                  <a:pt x="48342" y="6776"/>
                  <a:pt x="50747" y="930"/>
                </a:cubicBezTo>
                <a:cubicBezTo>
                  <a:pt x="50807" y="882"/>
                  <a:pt x="50854" y="846"/>
                  <a:pt x="50914" y="799"/>
                </a:cubicBezTo>
                <a:cubicBezTo>
                  <a:pt x="51009" y="703"/>
                  <a:pt x="50997" y="584"/>
                  <a:pt x="50938" y="489"/>
                </a:cubicBezTo>
                <a:cubicBezTo>
                  <a:pt x="50961" y="489"/>
                  <a:pt x="50961" y="453"/>
                  <a:pt x="50973" y="430"/>
                </a:cubicBezTo>
                <a:cubicBezTo>
                  <a:pt x="51062" y="235"/>
                  <a:pt x="50894" y="1"/>
                  <a:pt x="507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6281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52711-0118-0CAF-A0AE-FBDCE6FA010D}"/>
              </a:ext>
            </a:extLst>
          </p:cNvPr>
          <p:cNvSpPr>
            <a:spLocks noGrp="1"/>
          </p:cNvSpPr>
          <p:nvPr>
            <p:ph type="title"/>
          </p:nvPr>
        </p:nvSpPr>
        <p:spPr/>
        <p:txBody>
          <a:bodyPr/>
          <a:lstStyle/>
          <a:p>
            <a:r>
              <a:rPr lang="en-GB" dirty="0"/>
              <a:t>Our Team</a:t>
            </a:r>
          </a:p>
        </p:txBody>
      </p:sp>
      <p:sp>
        <p:nvSpPr>
          <p:cNvPr id="3" name="Subtitle 2">
            <a:extLst>
              <a:ext uri="{FF2B5EF4-FFF2-40B4-BE49-F238E27FC236}">
                <a16:creationId xmlns:a16="http://schemas.microsoft.com/office/drawing/2014/main" id="{EAF7249E-F7E3-87B3-9650-B65D98A4CEE7}"/>
              </a:ext>
            </a:extLst>
          </p:cNvPr>
          <p:cNvSpPr>
            <a:spLocks noGrp="1"/>
          </p:cNvSpPr>
          <p:nvPr>
            <p:ph type="subTitle" idx="1"/>
          </p:nvPr>
        </p:nvSpPr>
        <p:spPr/>
        <p:txBody>
          <a:bodyPr/>
          <a:lstStyle/>
          <a:p>
            <a:r>
              <a:rPr lang="en-GB" dirty="0"/>
              <a:t>Scrum Master</a:t>
            </a:r>
          </a:p>
        </p:txBody>
      </p:sp>
      <p:sp>
        <p:nvSpPr>
          <p:cNvPr id="4" name="Subtitle 3">
            <a:extLst>
              <a:ext uri="{FF2B5EF4-FFF2-40B4-BE49-F238E27FC236}">
                <a16:creationId xmlns:a16="http://schemas.microsoft.com/office/drawing/2014/main" id="{57B2F922-76C2-F280-D8EE-C40F5C45FEAC}"/>
              </a:ext>
            </a:extLst>
          </p:cNvPr>
          <p:cNvSpPr>
            <a:spLocks noGrp="1"/>
          </p:cNvSpPr>
          <p:nvPr>
            <p:ph type="subTitle" idx="2"/>
          </p:nvPr>
        </p:nvSpPr>
        <p:spPr/>
        <p:txBody>
          <a:bodyPr/>
          <a:lstStyle/>
          <a:p>
            <a:r>
              <a:rPr lang="en-GB" sz="1600" dirty="0"/>
              <a:t>Ayoub Hussein</a:t>
            </a:r>
          </a:p>
        </p:txBody>
      </p:sp>
      <p:sp>
        <p:nvSpPr>
          <p:cNvPr id="5" name="Subtitle 4">
            <a:extLst>
              <a:ext uri="{FF2B5EF4-FFF2-40B4-BE49-F238E27FC236}">
                <a16:creationId xmlns:a16="http://schemas.microsoft.com/office/drawing/2014/main" id="{55BF85B8-04AD-E637-1BCF-76EC9FC03599}"/>
              </a:ext>
            </a:extLst>
          </p:cNvPr>
          <p:cNvSpPr>
            <a:spLocks noGrp="1"/>
          </p:cNvSpPr>
          <p:nvPr>
            <p:ph type="subTitle" idx="3"/>
          </p:nvPr>
        </p:nvSpPr>
        <p:spPr/>
        <p:txBody>
          <a:bodyPr/>
          <a:lstStyle/>
          <a:p>
            <a:r>
              <a:rPr lang="en-GB" dirty="0"/>
              <a:t>Product Owner</a:t>
            </a:r>
          </a:p>
        </p:txBody>
      </p:sp>
      <p:sp>
        <p:nvSpPr>
          <p:cNvPr id="6" name="Subtitle 5">
            <a:extLst>
              <a:ext uri="{FF2B5EF4-FFF2-40B4-BE49-F238E27FC236}">
                <a16:creationId xmlns:a16="http://schemas.microsoft.com/office/drawing/2014/main" id="{A3591DC4-E29D-40B1-64DA-40C0C873AFD3}"/>
              </a:ext>
            </a:extLst>
          </p:cNvPr>
          <p:cNvSpPr>
            <a:spLocks noGrp="1"/>
          </p:cNvSpPr>
          <p:nvPr>
            <p:ph type="subTitle" idx="4"/>
          </p:nvPr>
        </p:nvSpPr>
        <p:spPr/>
        <p:txBody>
          <a:bodyPr/>
          <a:lstStyle/>
          <a:p>
            <a:r>
              <a:rPr lang="en-GB" sz="1600" dirty="0" err="1"/>
              <a:t>Mothana</a:t>
            </a:r>
            <a:r>
              <a:rPr lang="en-GB" sz="1600" dirty="0"/>
              <a:t> Al-Majali</a:t>
            </a:r>
          </a:p>
        </p:txBody>
      </p:sp>
      <p:sp>
        <p:nvSpPr>
          <p:cNvPr id="7" name="Subtitle 6">
            <a:extLst>
              <a:ext uri="{FF2B5EF4-FFF2-40B4-BE49-F238E27FC236}">
                <a16:creationId xmlns:a16="http://schemas.microsoft.com/office/drawing/2014/main" id="{51596B5D-88BC-ECFD-54BC-151ED54B8A61}"/>
              </a:ext>
            </a:extLst>
          </p:cNvPr>
          <p:cNvSpPr>
            <a:spLocks noGrp="1"/>
          </p:cNvSpPr>
          <p:nvPr>
            <p:ph type="subTitle" idx="5"/>
          </p:nvPr>
        </p:nvSpPr>
        <p:spPr/>
        <p:txBody>
          <a:bodyPr/>
          <a:lstStyle/>
          <a:p>
            <a:r>
              <a:rPr lang="en-GB" dirty="0"/>
              <a:t>Quality Assurance</a:t>
            </a:r>
          </a:p>
        </p:txBody>
      </p:sp>
      <p:sp>
        <p:nvSpPr>
          <p:cNvPr id="8" name="Subtitle 7">
            <a:extLst>
              <a:ext uri="{FF2B5EF4-FFF2-40B4-BE49-F238E27FC236}">
                <a16:creationId xmlns:a16="http://schemas.microsoft.com/office/drawing/2014/main" id="{22D41AC2-2E98-C54A-D7A7-AD6292622CC6}"/>
              </a:ext>
            </a:extLst>
          </p:cNvPr>
          <p:cNvSpPr>
            <a:spLocks noGrp="1"/>
          </p:cNvSpPr>
          <p:nvPr>
            <p:ph type="subTitle" idx="6"/>
          </p:nvPr>
        </p:nvSpPr>
        <p:spPr/>
        <p:txBody>
          <a:bodyPr/>
          <a:lstStyle/>
          <a:p>
            <a:r>
              <a:rPr lang="en-GB" sz="1600" dirty="0"/>
              <a:t>Shahd Suleiman</a:t>
            </a:r>
          </a:p>
        </p:txBody>
      </p:sp>
      <p:sp>
        <p:nvSpPr>
          <p:cNvPr id="10" name="Subtitle 9">
            <a:extLst>
              <a:ext uri="{FF2B5EF4-FFF2-40B4-BE49-F238E27FC236}">
                <a16:creationId xmlns:a16="http://schemas.microsoft.com/office/drawing/2014/main" id="{0A38E56F-6E10-CF2C-93C6-E09C8279C850}"/>
              </a:ext>
            </a:extLst>
          </p:cNvPr>
          <p:cNvSpPr>
            <a:spLocks noGrp="1"/>
          </p:cNvSpPr>
          <p:nvPr>
            <p:ph type="subTitle" idx="8"/>
          </p:nvPr>
        </p:nvSpPr>
        <p:spPr>
          <a:xfrm>
            <a:off x="699100" y="2897654"/>
            <a:ext cx="2533500" cy="872400"/>
          </a:xfrm>
        </p:spPr>
        <p:txBody>
          <a:bodyPr/>
          <a:lstStyle/>
          <a:p>
            <a:r>
              <a:rPr lang="en-GB" sz="1600" dirty="0"/>
              <a:t>Bashar </a:t>
            </a:r>
            <a:r>
              <a:rPr lang="en-GB" sz="1600" dirty="0" err="1"/>
              <a:t>Alhouchan</a:t>
            </a:r>
            <a:endParaRPr lang="en-GB" sz="1600" dirty="0"/>
          </a:p>
        </p:txBody>
      </p:sp>
      <p:sp>
        <p:nvSpPr>
          <p:cNvPr id="12" name="Subtitle 11">
            <a:extLst>
              <a:ext uri="{FF2B5EF4-FFF2-40B4-BE49-F238E27FC236}">
                <a16:creationId xmlns:a16="http://schemas.microsoft.com/office/drawing/2014/main" id="{369E6266-A5D8-90CE-A2DF-A23C3F50FBE4}"/>
              </a:ext>
            </a:extLst>
          </p:cNvPr>
          <p:cNvSpPr>
            <a:spLocks noGrp="1"/>
          </p:cNvSpPr>
          <p:nvPr>
            <p:ph type="subTitle" idx="13"/>
          </p:nvPr>
        </p:nvSpPr>
        <p:spPr>
          <a:xfrm>
            <a:off x="3305250" y="2905222"/>
            <a:ext cx="2533500" cy="872400"/>
          </a:xfrm>
        </p:spPr>
        <p:txBody>
          <a:bodyPr/>
          <a:lstStyle/>
          <a:p>
            <a:r>
              <a:rPr lang="en-GB" sz="1600" dirty="0" err="1"/>
              <a:t>Loai</a:t>
            </a:r>
            <a:r>
              <a:rPr lang="en-GB" sz="1600" dirty="0"/>
              <a:t> </a:t>
            </a:r>
            <a:r>
              <a:rPr lang="en-GB" sz="1600" dirty="0" err="1"/>
              <a:t>Dahamsheh</a:t>
            </a:r>
            <a:endParaRPr lang="en-GB" sz="1600" dirty="0"/>
          </a:p>
        </p:txBody>
      </p:sp>
      <p:sp>
        <p:nvSpPr>
          <p:cNvPr id="14" name="Subtitle 13">
            <a:extLst>
              <a:ext uri="{FF2B5EF4-FFF2-40B4-BE49-F238E27FC236}">
                <a16:creationId xmlns:a16="http://schemas.microsoft.com/office/drawing/2014/main" id="{6E3B9B0A-D17E-F03E-EE8D-817730B8DD2F}"/>
              </a:ext>
            </a:extLst>
          </p:cNvPr>
          <p:cNvSpPr>
            <a:spLocks noGrp="1"/>
          </p:cNvSpPr>
          <p:nvPr>
            <p:ph type="subTitle" idx="15"/>
          </p:nvPr>
        </p:nvSpPr>
        <p:spPr>
          <a:xfrm>
            <a:off x="5911400" y="2897654"/>
            <a:ext cx="2533500" cy="872400"/>
          </a:xfrm>
        </p:spPr>
        <p:txBody>
          <a:bodyPr/>
          <a:lstStyle/>
          <a:p>
            <a:r>
              <a:rPr lang="en-GB" sz="1600" dirty="0"/>
              <a:t>Mohammed Al-</a:t>
            </a:r>
            <a:r>
              <a:rPr lang="en-GB" sz="1600" dirty="0" err="1"/>
              <a:t>Howari</a:t>
            </a:r>
            <a:endParaRPr lang="en-GB" sz="1600" dirty="0"/>
          </a:p>
        </p:txBody>
      </p:sp>
      <p:grpSp>
        <p:nvGrpSpPr>
          <p:cNvPr id="15" name="Google Shape;17403;p59">
            <a:extLst>
              <a:ext uri="{FF2B5EF4-FFF2-40B4-BE49-F238E27FC236}">
                <a16:creationId xmlns:a16="http://schemas.microsoft.com/office/drawing/2014/main" id="{DDB7D48C-E830-60D2-BC22-12E766821264}"/>
              </a:ext>
            </a:extLst>
          </p:cNvPr>
          <p:cNvGrpSpPr/>
          <p:nvPr/>
        </p:nvGrpSpPr>
        <p:grpSpPr>
          <a:xfrm rot="-6805185">
            <a:off x="-1238071" y="3155150"/>
            <a:ext cx="3236666" cy="2992724"/>
            <a:chOff x="2483025" y="1774950"/>
            <a:chExt cx="1815750" cy="1678900"/>
          </a:xfrm>
        </p:grpSpPr>
        <p:sp>
          <p:nvSpPr>
            <p:cNvPr id="16" name="Google Shape;17404;p59">
              <a:extLst>
                <a:ext uri="{FF2B5EF4-FFF2-40B4-BE49-F238E27FC236}">
                  <a16:creationId xmlns:a16="http://schemas.microsoft.com/office/drawing/2014/main" id="{B21BDBA6-8A1E-90F3-D0BA-3A65E126F957}"/>
                </a:ext>
              </a:extLst>
            </p:cNvPr>
            <p:cNvSpPr/>
            <p:nvPr/>
          </p:nvSpPr>
          <p:spPr>
            <a:xfrm>
              <a:off x="2546425" y="1800350"/>
              <a:ext cx="1653525" cy="1653500"/>
            </a:xfrm>
            <a:custGeom>
              <a:avLst/>
              <a:gdLst/>
              <a:ahLst/>
              <a:cxnLst/>
              <a:rect l="l" t="t" r="r" b="b"/>
              <a:pathLst>
                <a:path w="66141" h="66140" extrusionOk="0">
                  <a:moveTo>
                    <a:pt x="33077" y="1144"/>
                  </a:moveTo>
                  <a:cubicBezTo>
                    <a:pt x="50674" y="1144"/>
                    <a:pt x="64997" y="15467"/>
                    <a:pt x="64997" y="33064"/>
                  </a:cubicBezTo>
                  <a:cubicBezTo>
                    <a:pt x="64997" y="50673"/>
                    <a:pt x="50674" y="64997"/>
                    <a:pt x="33077" y="64997"/>
                  </a:cubicBezTo>
                  <a:cubicBezTo>
                    <a:pt x="15467" y="64997"/>
                    <a:pt x="1144" y="50673"/>
                    <a:pt x="1144" y="33064"/>
                  </a:cubicBezTo>
                  <a:cubicBezTo>
                    <a:pt x="1144" y="15467"/>
                    <a:pt x="15467" y="1144"/>
                    <a:pt x="33077" y="1144"/>
                  </a:cubicBezTo>
                  <a:close/>
                  <a:moveTo>
                    <a:pt x="33077" y="1"/>
                  </a:moveTo>
                  <a:cubicBezTo>
                    <a:pt x="14836" y="1"/>
                    <a:pt x="1" y="14836"/>
                    <a:pt x="1" y="33064"/>
                  </a:cubicBezTo>
                  <a:cubicBezTo>
                    <a:pt x="1" y="51304"/>
                    <a:pt x="14836" y="66140"/>
                    <a:pt x="33077" y="66140"/>
                  </a:cubicBezTo>
                  <a:cubicBezTo>
                    <a:pt x="51317" y="66140"/>
                    <a:pt x="66140" y="51304"/>
                    <a:pt x="66140" y="33064"/>
                  </a:cubicBezTo>
                  <a:cubicBezTo>
                    <a:pt x="66140" y="14836"/>
                    <a:pt x="51305" y="1"/>
                    <a:pt x="3307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405;p59">
              <a:extLst>
                <a:ext uri="{FF2B5EF4-FFF2-40B4-BE49-F238E27FC236}">
                  <a16:creationId xmlns:a16="http://schemas.microsoft.com/office/drawing/2014/main" id="{929BDE9C-B15B-DCE8-8584-CBABF49BAB0B}"/>
                </a:ext>
              </a:extLst>
            </p:cNvPr>
            <p:cNvSpPr/>
            <p:nvPr/>
          </p:nvSpPr>
          <p:spPr>
            <a:xfrm>
              <a:off x="3422725" y="3171350"/>
              <a:ext cx="425675" cy="206900"/>
            </a:xfrm>
            <a:custGeom>
              <a:avLst/>
              <a:gdLst/>
              <a:ahLst/>
              <a:cxnLst/>
              <a:rect l="l" t="t" r="r" b="b"/>
              <a:pathLst>
                <a:path w="17027" h="8276" extrusionOk="0">
                  <a:moveTo>
                    <a:pt x="17027" y="1"/>
                  </a:moveTo>
                  <a:cubicBezTo>
                    <a:pt x="17027" y="1"/>
                    <a:pt x="16848" y="215"/>
                    <a:pt x="16503" y="584"/>
                  </a:cubicBezTo>
                  <a:cubicBezTo>
                    <a:pt x="16193" y="953"/>
                    <a:pt x="15705" y="1477"/>
                    <a:pt x="15050" y="2060"/>
                  </a:cubicBezTo>
                  <a:cubicBezTo>
                    <a:pt x="13753" y="3251"/>
                    <a:pt x="11741" y="4620"/>
                    <a:pt x="9312" y="5668"/>
                  </a:cubicBezTo>
                  <a:cubicBezTo>
                    <a:pt x="6895" y="6740"/>
                    <a:pt x="4525" y="7359"/>
                    <a:pt x="2811" y="7728"/>
                  </a:cubicBezTo>
                  <a:cubicBezTo>
                    <a:pt x="1954" y="7918"/>
                    <a:pt x="1251" y="8049"/>
                    <a:pt x="763" y="8144"/>
                  </a:cubicBezTo>
                  <a:cubicBezTo>
                    <a:pt x="263" y="8228"/>
                    <a:pt x="1" y="8275"/>
                    <a:pt x="1" y="8275"/>
                  </a:cubicBezTo>
                  <a:cubicBezTo>
                    <a:pt x="1" y="8275"/>
                    <a:pt x="287" y="8264"/>
                    <a:pt x="775" y="8252"/>
                  </a:cubicBezTo>
                  <a:cubicBezTo>
                    <a:pt x="1275" y="8216"/>
                    <a:pt x="1989" y="8168"/>
                    <a:pt x="2870" y="8061"/>
                  </a:cubicBezTo>
                  <a:cubicBezTo>
                    <a:pt x="4633" y="7859"/>
                    <a:pt x="7085" y="7406"/>
                    <a:pt x="9597" y="6311"/>
                  </a:cubicBezTo>
                  <a:cubicBezTo>
                    <a:pt x="12133" y="5216"/>
                    <a:pt x="14110" y="3632"/>
                    <a:pt x="15301" y="2310"/>
                  </a:cubicBezTo>
                  <a:cubicBezTo>
                    <a:pt x="15908" y="1656"/>
                    <a:pt x="16336" y="1072"/>
                    <a:pt x="16610" y="655"/>
                  </a:cubicBezTo>
                  <a:cubicBezTo>
                    <a:pt x="16896" y="239"/>
                    <a:pt x="17027" y="1"/>
                    <a:pt x="1702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406;p59">
              <a:extLst>
                <a:ext uri="{FF2B5EF4-FFF2-40B4-BE49-F238E27FC236}">
                  <a16:creationId xmlns:a16="http://schemas.microsoft.com/office/drawing/2014/main" id="{BC3DFBF1-7539-1C42-6A4B-A00B7AADB488}"/>
                </a:ext>
              </a:extLst>
            </p:cNvPr>
            <p:cNvSpPr/>
            <p:nvPr/>
          </p:nvSpPr>
          <p:spPr>
            <a:xfrm>
              <a:off x="3488525" y="3212725"/>
              <a:ext cx="233375" cy="116700"/>
            </a:xfrm>
            <a:custGeom>
              <a:avLst/>
              <a:gdLst/>
              <a:ahLst/>
              <a:cxnLst/>
              <a:rect l="l" t="t" r="r" b="b"/>
              <a:pathLst>
                <a:path w="9335" h="4668" extrusionOk="0">
                  <a:moveTo>
                    <a:pt x="9335" y="1"/>
                  </a:moveTo>
                  <a:cubicBezTo>
                    <a:pt x="9335" y="1"/>
                    <a:pt x="9216" y="84"/>
                    <a:pt x="9001" y="251"/>
                  </a:cubicBezTo>
                  <a:cubicBezTo>
                    <a:pt x="8799" y="417"/>
                    <a:pt x="8466" y="655"/>
                    <a:pt x="8085" y="917"/>
                  </a:cubicBezTo>
                  <a:cubicBezTo>
                    <a:pt x="7287" y="1477"/>
                    <a:pt x="6180" y="2168"/>
                    <a:pt x="4894" y="2810"/>
                  </a:cubicBezTo>
                  <a:cubicBezTo>
                    <a:pt x="3620" y="3453"/>
                    <a:pt x="2393" y="3930"/>
                    <a:pt x="1489" y="4227"/>
                  </a:cubicBezTo>
                  <a:cubicBezTo>
                    <a:pt x="1036" y="4370"/>
                    <a:pt x="667" y="4477"/>
                    <a:pt x="405" y="4549"/>
                  </a:cubicBezTo>
                  <a:cubicBezTo>
                    <a:pt x="143" y="4632"/>
                    <a:pt x="0" y="4668"/>
                    <a:pt x="0" y="4668"/>
                  </a:cubicBezTo>
                  <a:lnTo>
                    <a:pt x="417" y="4668"/>
                  </a:lnTo>
                  <a:cubicBezTo>
                    <a:pt x="691" y="4656"/>
                    <a:pt x="1072" y="4632"/>
                    <a:pt x="1560" y="4573"/>
                  </a:cubicBezTo>
                  <a:cubicBezTo>
                    <a:pt x="2524" y="4430"/>
                    <a:pt x="3858" y="4108"/>
                    <a:pt x="5203" y="3441"/>
                  </a:cubicBezTo>
                  <a:cubicBezTo>
                    <a:pt x="6561" y="2751"/>
                    <a:pt x="7620" y="1894"/>
                    <a:pt x="8299" y="1191"/>
                  </a:cubicBezTo>
                  <a:cubicBezTo>
                    <a:pt x="8644" y="834"/>
                    <a:pt x="8918" y="536"/>
                    <a:pt x="9073" y="322"/>
                  </a:cubicBezTo>
                  <a:cubicBezTo>
                    <a:pt x="9239" y="120"/>
                    <a:pt x="9335" y="1"/>
                    <a:pt x="93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407;p59">
              <a:extLst>
                <a:ext uri="{FF2B5EF4-FFF2-40B4-BE49-F238E27FC236}">
                  <a16:creationId xmlns:a16="http://schemas.microsoft.com/office/drawing/2014/main" id="{7786A7D1-6297-5292-3372-A54F486C727B}"/>
                </a:ext>
              </a:extLst>
            </p:cNvPr>
            <p:cNvSpPr/>
            <p:nvPr/>
          </p:nvSpPr>
          <p:spPr>
            <a:xfrm>
              <a:off x="3550725" y="3216000"/>
              <a:ext cx="75050" cy="50925"/>
            </a:xfrm>
            <a:custGeom>
              <a:avLst/>
              <a:gdLst/>
              <a:ahLst/>
              <a:cxnLst/>
              <a:rect l="l" t="t" r="r" b="b"/>
              <a:pathLst>
                <a:path w="3002" h="2037" extrusionOk="0">
                  <a:moveTo>
                    <a:pt x="3001" y="1"/>
                  </a:moveTo>
                  <a:cubicBezTo>
                    <a:pt x="3001" y="1"/>
                    <a:pt x="2132" y="167"/>
                    <a:pt x="1310" y="727"/>
                  </a:cubicBezTo>
                  <a:cubicBezTo>
                    <a:pt x="477" y="1298"/>
                    <a:pt x="1" y="2037"/>
                    <a:pt x="1" y="2037"/>
                  </a:cubicBezTo>
                  <a:cubicBezTo>
                    <a:pt x="1" y="2037"/>
                    <a:pt x="858" y="1870"/>
                    <a:pt x="1691" y="1310"/>
                  </a:cubicBezTo>
                  <a:cubicBezTo>
                    <a:pt x="2525" y="739"/>
                    <a:pt x="3001" y="1"/>
                    <a:pt x="300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408;p59">
              <a:extLst>
                <a:ext uri="{FF2B5EF4-FFF2-40B4-BE49-F238E27FC236}">
                  <a16:creationId xmlns:a16="http://schemas.microsoft.com/office/drawing/2014/main" id="{C0EB8286-9C3B-092A-4BE5-9BCF26336F4A}"/>
                </a:ext>
              </a:extLst>
            </p:cNvPr>
            <p:cNvSpPr/>
            <p:nvPr/>
          </p:nvSpPr>
          <p:spPr>
            <a:xfrm>
              <a:off x="3539125" y="3190600"/>
              <a:ext cx="61925" cy="30250"/>
            </a:xfrm>
            <a:custGeom>
              <a:avLst/>
              <a:gdLst/>
              <a:ahLst/>
              <a:cxnLst/>
              <a:rect l="l" t="t" r="r" b="b"/>
              <a:pathLst>
                <a:path w="2477" h="1210" extrusionOk="0">
                  <a:moveTo>
                    <a:pt x="2350" y="1"/>
                  </a:moveTo>
                  <a:cubicBezTo>
                    <a:pt x="2117" y="1"/>
                    <a:pt x="1597" y="34"/>
                    <a:pt x="1084" y="290"/>
                  </a:cubicBezTo>
                  <a:cubicBezTo>
                    <a:pt x="405" y="636"/>
                    <a:pt x="0" y="1207"/>
                    <a:pt x="0" y="1207"/>
                  </a:cubicBezTo>
                  <a:cubicBezTo>
                    <a:pt x="0" y="1207"/>
                    <a:pt x="37" y="1210"/>
                    <a:pt x="102" y="1210"/>
                  </a:cubicBezTo>
                  <a:cubicBezTo>
                    <a:pt x="320" y="1210"/>
                    <a:pt x="858" y="1181"/>
                    <a:pt x="1381" y="933"/>
                  </a:cubicBezTo>
                  <a:cubicBezTo>
                    <a:pt x="2072" y="588"/>
                    <a:pt x="2477" y="5"/>
                    <a:pt x="2477" y="5"/>
                  </a:cubicBezTo>
                  <a:cubicBezTo>
                    <a:pt x="2477" y="5"/>
                    <a:pt x="2431" y="1"/>
                    <a:pt x="235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409;p59">
              <a:extLst>
                <a:ext uri="{FF2B5EF4-FFF2-40B4-BE49-F238E27FC236}">
                  <a16:creationId xmlns:a16="http://schemas.microsoft.com/office/drawing/2014/main" id="{D77C2DF2-AE67-EFB9-090C-3D217D03DF04}"/>
                </a:ext>
              </a:extLst>
            </p:cNvPr>
            <p:cNvSpPr/>
            <p:nvPr/>
          </p:nvSpPr>
          <p:spPr>
            <a:xfrm>
              <a:off x="2764025" y="1887850"/>
              <a:ext cx="393825" cy="307225"/>
            </a:xfrm>
            <a:custGeom>
              <a:avLst/>
              <a:gdLst/>
              <a:ahLst/>
              <a:cxnLst/>
              <a:rect l="l" t="t" r="r" b="b"/>
              <a:pathLst>
                <a:path w="15753" h="12289" extrusionOk="0">
                  <a:moveTo>
                    <a:pt x="15752" y="1"/>
                  </a:moveTo>
                  <a:lnTo>
                    <a:pt x="15752" y="1"/>
                  </a:lnTo>
                  <a:cubicBezTo>
                    <a:pt x="15752" y="1"/>
                    <a:pt x="15467" y="72"/>
                    <a:pt x="14967" y="191"/>
                  </a:cubicBezTo>
                  <a:cubicBezTo>
                    <a:pt x="14705" y="251"/>
                    <a:pt x="14395" y="334"/>
                    <a:pt x="14050" y="453"/>
                  </a:cubicBezTo>
                  <a:cubicBezTo>
                    <a:pt x="13693" y="572"/>
                    <a:pt x="13300" y="692"/>
                    <a:pt x="12859" y="870"/>
                  </a:cubicBezTo>
                  <a:cubicBezTo>
                    <a:pt x="12431" y="1037"/>
                    <a:pt x="11954" y="1215"/>
                    <a:pt x="11466" y="1454"/>
                  </a:cubicBezTo>
                  <a:cubicBezTo>
                    <a:pt x="10978" y="1668"/>
                    <a:pt x="10454" y="1942"/>
                    <a:pt x="9906" y="2227"/>
                  </a:cubicBezTo>
                  <a:cubicBezTo>
                    <a:pt x="8811" y="2823"/>
                    <a:pt x="7668" y="3549"/>
                    <a:pt x="6537" y="4430"/>
                  </a:cubicBezTo>
                  <a:cubicBezTo>
                    <a:pt x="5418" y="5311"/>
                    <a:pt x="4430" y="6252"/>
                    <a:pt x="3596" y="7157"/>
                  </a:cubicBezTo>
                  <a:cubicBezTo>
                    <a:pt x="3191" y="7621"/>
                    <a:pt x="2787" y="8061"/>
                    <a:pt x="2465" y="8490"/>
                  </a:cubicBezTo>
                  <a:cubicBezTo>
                    <a:pt x="2120" y="8907"/>
                    <a:pt x="1822" y="9324"/>
                    <a:pt x="1548" y="9716"/>
                  </a:cubicBezTo>
                  <a:cubicBezTo>
                    <a:pt x="1286" y="10097"/>
                    <a:pt x="1060" y="10455"/>
                    <a:pt x="870" y="10776"/>
                  </a:cubicBezTo>
                  <a:cubicBezTo>
                    <a:pt x="679" y="11086"/>
                    <a:pt x="512" y="11371"/>
                    <a:pt x="393" y="11586"/>
                  </a:cubicBezTo>
                  <a:cubicBezTo>
                    <a:pt x="143" y="12038"/>
                    <a:pt x="0" y="12288"/>
                    <a:pt x="0" y="12288"/>
                  </a:cubicBezTo>
                  <a:cubicBezTo>
                    <a:pt x="0" y="12288"/>
                    <a:pt x="167" y="12062"/>
                    <a:pt x="477" y="11645"/>
                  </a:cubicBezTo>
                  <a:cubicBezTo>
                    <a:pt x="631" y="11443"/>
                    <a:pt x="810" y="11193"/>
                    <a:pt x="1048" y="10907"/>
                  </a:cubicBezTo>
                  <a:cubicBezTo>
                    <a:pt x="1286" y="10621"/>
                    <a:pt x="1524" y="10276"/>
                    <a:pt x="1834" y="9943"/>
                  </a:cubicBezTo>
                  <a:cubicBezTo>
                    <a:pt x="2132" y="9585"/>
                    <a:pt x="2465" y="9193"/>
                    <a:pt x="2834" y="8812"/>
                  </a:cubicBezTo>
                  <a:cubicBezTo>
                    <a:pt x="3191" y="8407"/>
                    <a:pt x="3608" y="8002"/>
                    <a:pt x="4025" y="7573"/>
                  </a:cubicBezTo>
                  <a:cubicBezTo>
                    <a:pt x="4882" y="6728"/>
                    <a:pt x="5882" y="5847"/>
                    <a:pt x="6966" y="4978"/>
                  </a:cubicBezTo>
                  <a:cubicBezTo>
                    <a:pt x="8073" y="4132"/>
                    <a:pt x="9168" y="3394"/>
                    <a:pt x="10204" y="2751"/>
                  </a:cubicBezTo>
                  <a:cubicBezTo>
                    <a:pt x="10716" y="2442"/>
                    <a:pt x="11216" y="2144"/>
                    <a:pt x="11692" y="1882"/>
                  </a:cubicBezTo>
                  <a:cubicBezTo>
                    <a:pt x="12145" y="1632"/>
                    <a:pt x="12597" y="1406"/>
                    <a:pt x="13014" y="1204"/>
                  </a:cubicBezTo>
                  <a:cubicBezTo>
                    <a:pt x="13431" y="989"/>
                    <a:pt x="13812" y="834"/>
                    <a:pt x="14145" y="680"/>
                  </a:cubicBezTo>
                  <a:cubicBezTo>
                    <a:pt x="14467" y="513"/>
                    <a:pt x="14764" y="394"/>
                    <a:pt x="15002" y="311"/>
                  </a:cubicBezTo>
                  <a:cubicBezTo>
                    <a:pt x="15478" y="96"/>
                    <a:pt x="15752" y="1"/>
                    <a:pt x="1575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410;p59">
              <a:extLst>
                <a:ext uri="{FF2B5EF4-FFF2-40B4-BE49-F238E27FC236}">
                  <a16:creationId xmlns:a16="http://schemas.microsoft.com/office/drawing/2014/main" id="{1F88715B-0D54-E39E-F956-16B33ABBB7EC}"/>
                </a:ext>
              </a:extLst>
            </p:cNvPr>
            <p:cNvSpPr/>
            <p:nvPr/>
          </p:nvSpPr>
          <p:spPr>
            <a:xfrm>
              <a:off x="2832175" y="1989650"/>
              <a:ext cx="202450" cy="180125"/>
            </a:xfrm>
            <a:custGeom>
              <a:avLst/>
              <a:gdLst/>
              <a:ahLst/>
              <a:cxnLst/>
              <a:rect l="l" t="t" r="r" b="b"/>
              <a:pathLst>
                <a:path w="8098" h="7205" extrusionOk="0">
                  <a:moveTo>
                    <a:pt x="8097" y="1"/>
                  </a:moveTo>
                  <a:cubicBezTo>
                    <a:pt x="8097" y="1"/>
                    <a:pt x="7966" y="60"/>
                    <a:pt x="7716" y="179"/>
                  </a:cubicBezTo>
                  <a:cubicBezTo>
                    <a:pt x="7454" y="299"/>
                    <a:pt x="7085" y="477"/>
                    <a:pt x="6657" y="715"/>
                  </a:cubicBezTo>
                  <a:cubicBezTo>
                    <a:pt x="5776" y="1192"/>
                    <a:pt x="4621" y="1942"/>
                    <a:pt x="3466" y="2954"/>
                  </a:cubicBezTo>
                  <a:cubicBezTo>
                    <a:pt x="2335" y="3966"/>
                    <a:pt x="1465" y="5037"/>
                    <a:pt x="882" y="5847"/>
                  </a:cubicBezTo>
                  <a:cubicBezTo>
                    <a:pt x="584" y="6252"/>
                    <a:pt x="370" y="6597"/>
                    <a:pt x="227" y="6835"/>
                  </a:cubicBezTo>
                  <a:cubicBezTo>
                    <a:pt x="72" y="7073"/>
                    <a:pt x="1" y="7204"/>
                    <a:pt x="1" y="7204"/>
                  </a:cubicBezTo>
                  <a:lnTo>
                    <a:pt x="1132" y="6073"/>
                  </a:lnTo>
                  <a:cubicBezTo>
                    <a:pt x="1835" y="5394"/>
                    <a:pt x="2811" y="4454"/>
                    <a:pt x="3930" y="3466"/>
                  </a:cubicBezTo>
                  <a:cubicBezTo>
                    <a:pt x="5049" y="2489"/>
                    <a:pt x="6073" y="1608"/>
                    <a:pt x="6847" y="1001"/>
                  </a:cubicBezTo>
                  <a:cubicBezTo>
                    <a:pt x="7621" y="394"/>
                    <a:pt x="8097" y="1"/>
                    <a:pt x="809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411;p59">
              <a:extLst>
                <a:ext uri="{FF2B5EF4-FFF2-40B4-BE49-F238E27FC236}">
                  <a16:creationId xmlns:a16="http://schemas.microsoft.com/office/drawing/2014/main" id="{E72B94FE-61FA-AB77-2AF0-8DABD7A8AF4A}"/>
                </a:ext>
              </a:extLst>
            </p:cNvPr>
            <p:cNvSpPr/>
            <p:nvPr/>
          </p:nvSpPr>
          <p:spPr>
            <a:xfrm>
              <a:off x="2904825" y="2081625"/>
              <a:ext cx="61325" cy="47950"/>
            </a:xfrm>
            <a:custGeom>
              <a:avLst/>
              <a:gdLst/>
              <a:ahLst/>
              <a:cxnLst/>
              <a:rect l="l" t="t" r="r" b="b"/>
              <a:pathLst>
                <a:path w="2453" h="1918" extrusionOk="0">
                  <a:moveTo>
                    <a:pt x="2453" y="1"/>
                  </a:moveTo>
                  <a:cubicBezTo>
                    <a:pt x="2453" y="1"/>
                    <a:pt x="1691" y="144"/>
                    <a:pt x="1012" y="680"/>
                  </a:cubicBezTo>
                  <a:cubicBezTo>
                    <a:pt x="322" y="1215"/>
                    <a:pt x="0" y="1918"/>
                    <a:pt x="0" y="1918"/>
                  </a:cubicBezTo>
                  <a:cubicBezTo>
                    <a:pt x="0" y="1918"/>
                    <a:pt x="762" y="1775"/>
                    <a:pt x="1441" y="1239"/>
                  </a:cubicBezTo>
                  <a:cubicBezTo>
                    <a:pt x="2131" y="703"/>
                    <a:pt x="2453" y="1"/>
                    <a:pt x="2453"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412;p59">
              <a:extLst>
                <a:ext uri="{FF2B5EF4-FFF2-40B4-BE49-F238E27FC236}">
                  <a16:creationId xmlns:a16="http://schemas.microsoft.com/office/drawing/2014/main" id="{A9C2ADD6-6D75-E753-D6B7-1673E0422D06}"/>
                </a:ext>
              </a:extLst>
            </p:cNvPr>
            <p:cNvSpPr/>
            <p:nvPr/>
          </p:nvSpPr>
          <p:spPr>
            <a:xfrm>
              <a:off x="4110925" y="2429900"/>
              <a:ext cx="29200" cy="310775"/>
            </a:xfrm>
            <a:custGeom>
              <a:avLst/>
              <a:gdLst/>
              <a:ahLst/>
              <a:cxnLst/>
              <a:rect l="l" t="t" r="r" b="b"/>
              <a:pathLst>
                <a:path w="1168" h="12431" extrusionOk="0">
                  <a:moveTo>
                    <a:pt x="0" y="0"/>
                  </a:moveTo>
                  <a:cubicBezTo>
                    <a:pt x="0" y="0"/>
                    <a:pt x="24" y="179"/>
                    <a:pt x="48" y="488"/>
                  </a:cubicBezTo>
                  <a:cubicBezTo>
                    <a:pt x="95" y="798"/>
                    <a:pt x="143" y="1262"/>
                    <a:pt x="179" y="1834"/>
                  </a:cubicBezTo>
                  <a:cubicBezTo>
                    <a:pt x="286" y="2941"/>
                    <a:pt x="393" y="4489"/>
                    <a:pt x="417" y="6203"/>
                  </a:cubicBezTo>
                  <a:cubicBezTo>
                    <a:pt x="453" y="7918"/>
                    <a:pt x="405" y="9466"/>
                    <a:pt x="346" y="10597"/>
                  </a:cubicBezTo>
                  <a:cubicBezTo>
                    <a:pt x="322" y="11156"/>
                    <a:pt x="286" y="11621"/>
                    <a:pt x="262" y="11930"/>
                  </a:cubicBezTo>
                  <a:cubicBezTo>
                    <a:pt x="238" y="12252"/>
                    <a:pt x="226" y="12430"/>
                    <a:pt x="226" y="12430"/>
                  </a:cubicBezTo>
                  <a:cubicBezTo>
                    <a:pt x="226" y="12430"/>
                    <a:pt x="274" y="12252"/>
                    <a:pt x="393" y="11942"/>
                  </a:cubicBezTo>
                  <a:cubicBezTo>
                    <a:pt x="476" y="11644"/>
                    <a:pt x="596" y="11204"/>
                    <a:pt x="715" y="10632"/>
                  </a:cubicBezTo>
                  <a:cubicBezTo>
                    <a:pt x="953" y="9525"/>
                    <a:pt x="1167" y="7942"/>
                    <a:pt x="1131" y="6191"/>
                  </a:cubicBezTo>
                  <a:cubicBezTo>
                    <a:pt x="1096" y="4453"/>
                    <a:pt x="822" y="2870"/>
                    <a:pt x="536" y="1774"/>
                  </a:cubicBezTo>
                  <a:cubicBezTo>
                    <a:pt x="405" y="1215"/>
                    <a:pt x="274" y="774"/>
                    <a:pt x="167" y="476"/>
                  </a:cubicBezTo>
                  <a:cubicBezTo>
                    <a:pt x="60" y="167"/>
                    <a:pt x="0" y="0"/>
                    <a:pt x="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413;p59">
              <a:extLst>
                <a:ext uri="{FF2B5EF4-FFF2-40B4-BE49-F238E27FC236}">
                  <a16:creationId xmlns:a16="http://schemas.microsoft.com/office/drawing/2014/main" id="{D0B7A77A-DEC2-8304-905B-C87D5CDA4498}"/>
                </a:ext>
              </a:extLst>
            </p:cNvPr>
            <p:cNvSpPr/>
            <p:nvPr/>
          </p:nvSpPr>
          <p:spPr>
            <a:xfrm>
              <a:off x="4076400" y="2491200"/>
              <a:ext cx="20250" cy="146775"/>
            </a:xfrm>
            <a:custGeom>
              <a:avLst/>
              <a:gdLst/>
              <a:ahLst/>
              <a:cxnLst/>
              <a:rect l="l" t="t" r="r" b="b"/>
              <a:pathLst>
                <a:path w="810" h="5871" extrusionOk="0">
                  <a:moveTo>
                    <a:pt x="107" y="1"/>
                  </a:moveTo>
                  <a:cubicBezTo>
                    <a:pt x="107" y="1"/>
                    <a:pt x="72" y="346"/>
                    <a:pt x="48" y="882"/>
                  </a:cubicBezTo>
                  <a:cubicBezTo>
                    <a:pt x="36" y="1418"/>
                    <a:pt x="0" y="2144"/>
                    <a:pt x="48" y="2942"/>
                  </a:cubicBezTo>
                  <a:cubicBezTo>
                    <a:pt x="72" y="3739"/>
                    <a:pt x="167" y="4466"/>
                    <a:pt x="238" y="5002"/>
                  </a:cubicBezTo>
                  <a:cubicBezTo>
                    <a:pt x="298" y="5537"/>
                    <a:pt x="369" y="5871"/>
                    <a:pt x="369" y="5871"/>
                  </a:cubicBezTo>
                  <a:cubicBezTo>
                    <a:pt x="369" y="5871"/>
                    <a:pt x="488" y="5549"/>
                    <a:pt x="607" y="5013"/>
                  </a:cubicBezTo>
                  <a:cubicBezTo>
                    <a:pt x="714" y="4478"/>
                    <a:pt x="810" y="3739"/>
                    <a:pt x="762" y="2918"/>
                  </a:cubicBezTo>
                  <a:cubicBezTo>
                    <a:pt x="714" y="2084"/>
                    <a:pt x="548" y="1358"/>
                    <a:pt x="405" y="834"/>
                  </a:cubicBezTo>
                  <a:cubicBezTo>
                    <a:pt x="238" y="310"/>
                    <a:pt x="107" y="1"/>
                    <a:pt x="10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414;p59">
              <a:extLst>
                <a:ext uri="{FF2B5EF4-FFF2-40B4-BE49-F238E27FC236}">
                  <a16:creationId xmlns:a16="http://schemas.microsoft.com/office/drawing/2014/main" id="{BAA17EA3-0736-B16E-28A0-09F88A3B6119}"/>
                </a:ext>
              </a:extLst>
            </p:cNvPr>
            <p:cNvSpPr/>
            <p:nvPr/>
          </p:nvSpPr>
          <p:spPr>
            <a:xfrm>
              <a:off x="4038875" y="2531700"/>
              <a:ext cx="19975" cy="78900"/>
            </a:xfrm>
            <a:custGeom>
              <a:avLst/>
              <a:gdLst/>
              <a:ahLst/>
              <a:cxnLst/>
              <a:rect l="l" t="t" r="r" b="b"/>
              <a:pathLst>
                <a:path w="799" h="3156" extrusionOk="0">
                  <a:moveTo>
                    <a:pt x="144" y="0"/>
                  </a:moveTo>
                  <a:cubicBezTo>
                    <a:pt x="144" y="0"/>
                    <a:pt x="84" y="203"/>
                    <a:pt x="60" y="500"/>
                  </a:cubicBezTo>
                  <a:cubicBezTo>
                    <a:pt x="13" y="798"/>
                    <a:pt x="1" y="1179"/>
                    <a:pt x="49" y="1607"/>
                  </a:cubicBezTo>
                  <a:cubicBezTo>
                    <a:pt x="108" y="2048"/>
                    <a:pt x="203" y="2417"/>
                    <a:pt x="310" y="2703"/>
                  </a:cubicBezTo>
                  <a:cubicBezTo>
                    <a:pt x="418" y="2977"/>
                    <a:pt x="501" y="3155"/>
                    <a:pt x="501" y="3155"/>
                  </a:cubicBezTo>
                  <a:cubicBezTo>
                    <a:pt x="501" y="3155"/>
                    <a:pt x="596" y="2977"/>
                    <a:pt x="668" y="2679"/>
                  </a:cubicBezTo>
                  <a:cubicBezTo>
                    <a:pt x="739" y="2393"/>
                    <a:pt x="799" y="1977"/>
                    <a:pt x="763" y="1536"/>
                  </a:cubicBezTo>
                  <a:cubicBezTo>
                    <a:pt x="715" y="1084"/>
                    <a:pt x="549" y="703"/>
                    <a:pt x="418" y="429"/>
                  </a:cubicBezTo>
                  <a:cubicBezTo>
                    <a:pt x="263" y="155"/>
                    <a:pt x="144" y="0"/>
                    <a:pt x="14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415;p59">
              <a:extLst>
                <a:ext uri="{FF2B5EF4-FFF2-40B4-BE49-F238E27FC236}">
                  <a16:creationId xmlns:a16="http://schemas.microsoft.com/office/drawing/2014/main" id="{8C595E5E-FC86-88F7-FD70-71C5C8ED0CE1}"/>
                </a:ext>
              </a:extLst>
            </p:cNvPr>
            <p:cNvSpPr/>
            <p:nvPr/>
          </p:nvSpPr>
          <p:spPr>
            <a:xfrm>
              <a:off x="2709850" y="2941850"/>
              <a:ext cx="126525" cy="184275"/>
            </a:xfrm>
            <a:custGeom>
              <a:avLst/>
              <a:gdLst/>
              <a:ahLst/>
              <a:cxnLst/>
              <a:rect l="l" t="t" r="r" b="b"/>
              <a:pathLst>
                <a:path w="5061" h="7371" extrusionOk="0">
                  <a:moveTo>
                    <a:pt x="1" y="1"/>
                  </a:moveTo>
                  <a:cubicBezTo>
                    <a:pt x="1" y="1"/>
                    <a:pt x="12" y="132"/>
                    <a:pt x="60" y="358"/>
                  </a:cubicBezTo>
                  <a:cubicBezTo>
                    <a:pt x="108" y="584"/>
                    <a:pt x="179" y="906"/>
                    <a:pt x="298" y="1311"/>
                  </a:cubicBezTo>
                  <a:cubicBezTo>
                    <a:pt x="536" y="2108"/>
                    <a:pt x="965" y="3204"/>
                    <a:pt x="1691" y="4251"/>
                  </a:cubicBezTo>
                  <a:cubicBezTo>
                    <a:pt x="2417" y="5311"/>
                    <a:pt x="3287" y="6121"/>
                    <a:pt x="3941" y="6621"/>
                  </a:cubicBezTo>
                  <a:cubicBezTo>
                    <a:pt x="4263" y="6871"/>
                    <a:pt x="4549" y="7073"/>
                    <a:pt x="4751" y="7192"/>
                  </a:cubicBezTo>
                  <a:lnTo>
                    <a:pt x="5061" y="7371"/>
                  </a:lnTo>
                  <a:cubicBezTo>
                    <a:pt x="5061" y="7371"/>
                    <a:pt x="4989" y="7276"/>
                    <a:pt x="4823" y="7097"/>
                  </a:cubicBezTo>
                  <a:cubicBezTo>
                    <a:pt x="4656" y="6930"/>
                    <a:pt x="4453" y="6680"/>
                    <a:pt x="4180" y="6371"/>
                  </a:cubicBezTo>
                  <a:cubicBezTo>
                    <a:pt x="3644" y="5740"/>
                    <a:pt x="2977" y="4871"/>
                    <a:pt x="2275" y="3859"/>
                  </a:cubicBezTo>
                  <a:cubicBezTo>
                    <a:pt x="1596" y="2847"/>
                    <a:pt x="1013" y="1894"/>
                    <a:pt x="620" y="1180"/>
                  </a:cubicBezTo>
                  <a:cubicBezTo>
                    <a:pt x="417" y="822"/>
                    <a:pt x="262" y="525"/>
                    <a:pt x="167" y="310"/>
                  </a:cubicBezTo>
                  <a:cubicBezTo>
                    <a:pt x="60" y="120"/>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416;p59">
              <a:extLst>
                <a:ext uri="{FF2B5EF4-FFF2-40B4-BE49-F238E27FC236}">
                  <a16:creationId xmlns:a16="http://schemas.microsoft.com/office/drawing/2014/main" id="{8239268F-A39A-7FB3-6D65-F8FCE41EECFE}"/>
                </a:ext>
              </a:extLst>
            </p:cNvPr>
            <p:cNvSpPr/>
            <p:nvPr/>
          </p:nvSpPr>
          <p:spPr>
            <a:xfrm>
              <a:off x="2758975" y="2976675"/>
              <a:ext cx="50900" cy="73850"/>
            </a:xfrm>
            <a:custGeom>
              <a:avLst/>
              <a:gdLst/>
              <a:ahLst/>
              <a:cxnLst/>
              <a:rect l="l" t="t" r="r" b="b"/>
              <a:pathLst>
                <a:path w="2036" h="2954" extrusionOk="0">
                  <a:moveTo>
                    <a:pt x="12" y="1"/>
                  </a:moveTo>
                  <a:cubicBezTo>
                    <a:pt x="12" y="1"/>
                    <a:pt x="0" y="227"/>
                    <a:pt x="60" y="572"/>
                  </a:cubicBezTo>
                  <a:cubicBezTo>
                    <a:pt x="119" y="906"/>
                    <a:pt x="262" y="1370"/>
                    <a:pt x="560" y="1799"/>
                  </a:cubicBezTo>
                  <a:cubicBezTo>
                    <a:pt x="857" y="2239"/>
                    <a:pt x="1238" y="2537"/>
                    <a:pt x="1536" y="2716"/>
                  </a:cubicBezTo>
                  <a:cubicBezTo>
                    <a:pt x="1834" y="2894"/>
                    <a:pt x="2036" y="2954"/>
                    <a:pt x="2036" y="2954"/>
                  </a:cubicBezTo>
                  <a:cubicBezTo>
                    <a:pt x="2036" y="2954"/>
                    <a:pt x="1929" y="2739"/>
                    <a:pt x="1786" y="2466"/>
                  </a:cubicBezTo>
                  <a:cubicBezTo>
                    <a:pt x="1619" y="2180"/>
                    <a:pt x="1417" y="1787"/>
                    <a:pt x="1143" y="1406"/>
                  </a:cubicBezTo>
                  <a:cubicBezTo>
                    <a:pt x="881" y="1013"/>
                    <a:pt x="595" y="680"/>
                    <a:pt x="381" y="418"/>
                  </a:cubicBezTo>
                  <a:cubicBezTo>
                    <a:pt x="167" y="168"/>
                    <a:pt x="12" y="1"/>
                    <a:pt x="1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417;p59">
              <a:extLst>
                <a:ext uri="{FF2B5EF4-FFF2-40B4-BE49-F238E27FC236}">
                  <a16:creationId xmlns:a16="http://schemas.microsoft.com/office/drawing/2014/main" id="{631136EA-7B8F-6A44-8CA4-FA8401BAC68E}"/>
                </a:ext>
              </a:extLst>
            </p:cNvPr>
            <p:cNvSpPr/>
            <p:nvPr/>
          </p:nvSpPr>
          <p:spPr>
            <a:xfrm>
              <a:off x="3598350" y="2251900"/>
              <a:ext cx="106000" cy="102425"/>
            </a:xfrm>
            <a:custGeom>
              <a:avLst/>
              <a:gdLst/>
              <a:ahLst/>
              <a:cxnLst/>
              <a:rect l="l" t="t" r="r" b="b"/>
              <a:pathLst>
                <a:path w="4240" h="4097" extrusionOk="0">
                  <a:moveTo>
                    <a:pt x="4239" y="0"/>
                  </a:moveTo>
                  <a:lnTo>
                    <a:pt x="4239" y="0"/>
                  </a:lnTo>
                  <a:cubicBezTo>
                    <a:pt x="4239" y="0"/>
                    <a:pt x="3953" y="203"/>
                    <a:pt x="3513" y="512"/>
                  </a:cubicBezTo>
                  <a:cubicBezTo>
                    <a:pt x="3287" y="679"/>
                    <a:pt x="3025" y="869"/>
                    <a:pt x="2727" y="1072"/>
                  </a:cubicBezTo>
                  <a:cubicBezTo>
                    <a:pt x="2572" y="1179"/>
                    <a:pt x="2430" y="1298"/>
                    <a:pt x="2263" y="1429"/>
                  </a:cubicBezTo>
                  <a:cubicBezTo>
                    <a:pt x="2096" y="1572"/>
                    <a:pt x="1965" y="1751"/>
                    <a:pt x="1858" y="1941"/>
                  </a:cubicBezTo>
                  <a:cubicBezTo>
                    <a:pt x="1751" y="2132"/>
                    <a:pt x="1679" y="2310"/>
                    <a:pt x="1560" y="2441"/>
                  </a:cubicBezTo>
                  <a:cubicBezTo>
                    <a:pt x="1453" y="2584"/>
                    <a:pt x="1310" y="2667"/>
                    <a:pt x="1144" y="2727"/>
                  </a:cubicBezTo>
                  <a:cubicBezTo>
                    <a:pt x="977" y="2798"/>
                    <a:pt x="798" y="2846"/>
                    <a:pt x="667" y="2977"/>
                  </a:cubicBezTo>
                  <a:cubicBezTo>
                    <a:pt x="513" y="3120"/>
                    <a:pt x="489" y="3298"/>
                    <a:pt x="477" y="3429"/>
                  </a:cubicBezTo>
                  <a:cubicBezTo>
                    <a:pt x="441" y="3679"/>
                    <a:pt x="310" y="3858"/>
                    <a:pt x="191" y="3965"/>
                  </a:cubicBezTo>
                  <a:cubicBezTo>
                    <a:pt x="84" y="4072"/>
                    <a:pt x="1" y="4096"/>
                    <a:pt x="1" y="4096"/>
                  </a:cubicBezTo>
                  <a:cubicBezTo>
                    <a:pt x="1" y="4096"/>
                    <a:pt x="84" y="4084"/>
                    <a:pt x="215" y="4013"/>
                  </a:cubicBezTo>
                  <a:cubicBezTo>
                    <a:pt x="358" y="3917"/>
                    <a:pt x="536" y="3739"/>
                    <a:pt x="596" y="3453"/>
                  </a:cubicBezTo>
                  <a:cubicBezTo>
                    <a:pt x="620" y="3310"/>
                    <a:pt x="667" y="3191"/>
                    <a:pt x="775" y="3096"/>
                  </a:cubicBezTo>
                  <a:cubicBezTo>
                    <a:pt x="882" y="3013"/>
                    <a:pt x="1037" y="2965"/>
                    <a:pt x="1215" y="2905"/>
                  </a:cubicBezTo>
                  <a:cubicBezTo>
                    <a:pt x="1382" y="2846"/>
                    <a:pt x="1608" y="2739"/>
                    <a:pt x="1739" y="2584"/>
                  </a:cubicBezTo>
                  <a:cubicBezTo>
                    <a:pt x="1894" y="2417"/>
                    <a:pt x="1977" y="2227"/>
                    <a:pt x="2084" y="2048"/>
                  </a:cubicBezTo>
                  <a:cubicBezTo>
                    <a:pt x="2263" y="1691"/>
                    <a:pt x="2572" y="1465"/>
                    <a:pt x="2858" y="1227"/>
                  </a:cubicBezTo>
                  <a:cubicBezTo>
                    <a:pt x="3120" y="989"/>
                    <a:pt x="3382" y="774"/>
                    <a:pt x="3584" y="596"/>
                  </a:cubicBezTo>
                  <a:cubicBezTo>
                    <a:pt x="3989" y="239"/>
                    <a:pt x="4239" y="0"/>
                    <a:pt x="4239"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418;p59">
              <a:extLst>
                <a:ext uri="{FF2B5EF4-FFF2-40B4-BE49-F238E27FC236}">
                  <a16:creationId xmlns:a16="http://schemas.microsoft.com/office/drawing/2014/main" id="{19AF61DA-A795-0D2A-29CF-7A74FB5BD979}"/>
                </a:ext>
              </a:extLst>
            </p:cNvPr>
            <p:cNvSpPr/>
            <p:nvPr/>
          </p:nvSpPr>
          <p:spPr>
            <a:xfrm>
              <a:off x="3577525" y="2353400"/>
              <a:ext cx="13125" cy="11025"/>
            </a:xfrm>
            <a:custGeom>
              <a:avLst/>
              <a:gdLst/>
              <a:ahLst/>
              <a:cxnLst/>
              <a:rect l="l" t="t" r="r" b="b"/>
              <a:pathLst>
                <a:path w="525" h="441" extrusionOk="0">
                  <a:moveTo>
                    <a:pt x="405" y="0"/>
                  </a:moveTo>
                  <a:cubicBezTo>
                    <a:pt x="322" y="0"/>
                    <a:pt x="226" y="36"/>
                    <a:pt x="143" y="96"/>
                  </a:cubicBezTo>
                  <a:cubicBezTo>
                    <a:pt x="72" y="167"/>
                    <a:pt x="24" y="250"/>
                    <a:pt x="12" y="322"/>
                  </a:cubicBezTo>
                  <a:cubicBezTo>
                    <a:pt x="0" y="393"/>
                    <a:pt x="0" y="441"/>
                    <a:pt x="0" y="441"/>
                  </a:cubicBezTo>
                  <a:cubicBezTo>
                    <a:pt x="0" y="441"/>
                    <a:pt x="48" y="429"/>
                    <a:pt x="119" y="393"/>
                  </a:cubicBezTo>
                  <a:cubicBezTo>
                    <a:pt x="179" y="369"/>
                    <a:pt x="250" y="322"/>
                    <a:pt x="310" y="274"/>
                  </a:cubicBezTo>
                  <a:cubicBezTo>
                    <a:pt x="369" y="227"/>
                    <a:pt x="417" y="167"/>
                    <a:pt x="465" y="107"/>
                  </a:cubicBezTo>
                  <a:lnTo>
                    <a:pt x="524" y="24"/>
                  </a:lnTo>
                  <a:cubicBezTo>
                    <a:pt x="524" y="24"/>
                    <a:pt x="476" y="0"/>
                    <a:pt x="40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419;p59">
              <a:extLst>
                <a:ext uri="{FF2B5EF4-FFF2-40B4-BE49-F238E27FC236}">
                  <a16:creationId xmlns:a16="http://schemas.microsoft.com/office/drawing/2014/main" id="{EDBFE80D-BAC2-3423-9F88-7F297899A0CB}"/>
                </a:ext>
              </a:extLst>
            </p:cNvPr>
            <p:cNvSpPr/>
            <p:nvPr/>
          </p:nvSpPr>
          <p:spPr>
            <a:xfrm>
              <a:off x="3592700" y="2398650"/>
              <a:ext cx="19375" cy="25900"/>
            </a:xfrm>
            <a:custGeom>
              <a:avLst/>
              <a:gdLst/>
              <a:ahLst/>
              <a:cxnLst/>
              <a:rect l="l" t="t" r="r" b="b"/>
              <a:pathLst>
                <a:path w="775" h="1036" extrusionOk="0">
                  <a:moveTo>
                    <a:pt x="0" y="0"/>
                  </a:moveTo>
                  <a:cubicBezTo>
                    <a:pt x="0" y="0"/>
                    <a:pt x="12" y="83"/>
                    <a:pt x="96" y="191"/>
                  </a:cubicBezTo>
                  <a:cubicBezTo>
                    <a:pt x="167" y="310"/>
                    <a:pt x="298" y="429"/>
                    <a:pt x="417" y="536"/>
                  </a:cubicBezTo>
                  <a:cubicBezTo>
                    <a:pt x="524" y="643"/>
                    <a:pt x="608" y="762"/>
                    <a:pt x="631" y="857"/>
                  </a:cubicBezTo>
                  <a:cubicBezTo>
                    <a:pt x="654" y="958"/>
                    <a:pt x="613" y="1027"/>
                    <a:pt x="608" y="1035"/>
                  </a:cubicBezTo>
                  <a:lnTo>
                    <a:pt x="608" y="1035"/>
                  </a:lnTo>
                  <a:cubicBezTo>
                    <a:pt x="620" y="1031"/>
                    <a:pt x="706" y="1004"/>
                    <a:pt x="727" y="857"/>
                  </a:cubicBezTo>
                  <a:cubicBezTo>
                    <a:pt x="774" y="726"/>
                    <a:pt x="727" y="500"/>
                    <a:pt x="572" y="357"/>
                  </a:cubicBezTo>
                  <a:cubicBezTo>
                    <a:pt x="417" y="226"/>
                    <a:pt x="274" y="167"/>
                    <a:pt x="167" y="107"/>
                  </a:cubicBezTo>
                  <a:cubicBezTo>
                    <a:pt x="60" y="48"/>
                    <a:pt x="0" y="0"/>
                    <a:pt x="0" y="0"/>
                  </a:cubicBezTo>
                  <a:close/>
                  <a:moveTo>
                    <a:pt x="608" y="1035"/>
                  </a:moveTo>
                  <a:lnTo>
                    <a:pt x="608" y="1035"/>
                  </a:lnTo>
                  <a:cubicBezTo>
                    <a:pt x="607" y="1036"/>
                    <a:pt x="606" y="1036"/>
                    <a:pt x="608" y="1036"/>
                  </a:cubicBezTo>
                  <a:cubicBezTo>
                    <a:pt x="608" y="1036"/>
                    <a:pt x="608" y="1036"/>
                    <a:pt x="608" y="1035"/>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420;p59">
              <a:extLst>
                <a:ext uri="{FF2B5EF4-FFF2-40B4-BE49-F238E27FC236}">
                  <a16:creationId xmlns:a16="http://schemas.microsoft.com/office/drawing/2014/main" id="{ED591996-16CE-E1A0-0C4F-8AAFDC6C7B52}"/>
                </a:ext>
              </a:extLst>
            </p:cNvPr>
            <p:cNvSpPr/>
            <p:nvPr/>
          </p:nvSpPr>
          <p:spPr>
            <a:xfrm>
              <a:off x="3617100" y="2548050"/>
              <a:ext cx="181000" cy="62325"/>
            </a:xfrm>
            <a:custGeom>
              <a:avLst/>
              <a:gdLst/>
              <a:ahLst/>
              <a:cxnLst/>
              <a:rect l="l" t="t" r="r" b="b"/>
              <a:pathLst>
                <a:path w="7240" h="2493" extrusionOk="0">
                  <a:moveTo>
                    <a:pt x="1" y="1"/>
                  </a:moveTo>
                  <a:cubicBezTo>
                    <a:pt x="1" y="1"/>
                    <a:pt x="334" y="335"/>
                    <a:pt x="834" y="846"/>
                  </a:cubicBezTo>
                  <a:cubicBezTo>
                    <a:pt x="1108" y="1108"/>
                    <a:pt x="1418" y="1406"/>
                    <a:pt x="1763" y="1739"/>
                  </a:cubicBezTo>
                  <a:cubicBezTo>
                    <a:pt x="1846" y="1823"/>
                    <a:pt x="1953" y="1918"/>
                    <a:pt x="2096" y="1977"/>
                  </a:cubicBezTo>
                  <a:cubicBezTo>
                    <a:pt x="2239" y="2037"/>
                    <a:pt x="2370" y="2037"/>
                    <a:pt x="2477" y="2073"/>
                  </a:cubicBezTo>
                  <a:cubicBezTo>
                    <a:pt x="2703" y="2132"/>
                    <a:pt x="2906" y="2299"/>
                    <a:pt x="3192" y="2418"/>
                  </a:cubicBezTo>
                  <a:cubicBezTo>
                    <a:pt x="3301" y="2468"/>
                    <a:pt x="3435" y="2492"/>
                    <a:pt x="3573" y="2492"/>
                  </a:cubicBezTo>
                  <a:cubicBezTo>
                    <a:pt x="3600" y="2492"/>
                    <a:pt x="3628" y="2491"/>
                    <a:pt x="3656" y="2489"/>
                  </a:cubicBezTo>
                  <a:cubicBezTo>
                    <a:pt x="3823" y="2477"/>
                    <a:pt x="3942" y="2406"/>
                    <a:pt x="4061" y="2358"/>
                  </a:cubicBezTo>
                  <a:cubicBezTo>
                    <a:pt x="4287" y="2263"/>
                    <a:pt x="4525" y="2239"/>
                    <a:pt x="4775" y="2227"/>
                  </a:cubicBezTo>
                  <a:cubicBezTo>
                    <a:pt x="4868" y="2223"/>
                    <a:pt x="4959" y="2221"/>
                    <a:pt x="5049" y="2221"/>
                  </a:cubicBezTo>
                  <a:cubicBezTo>
                    <a:pt x="5417" y="2221"/>
                    <a:pt x="5752" y="2254"/>
                    <a:pt x="6049" y="2263"/>
                  </a:cubicBezTo>
                  <a:cubicBezTo>
                    <a:pt x="6799" y="2299"/>
                    <a:pt x="7240" y="2311"/>
                    <a:pt x="7240" y="2311"/>
                  </a:cubicBezTo>
                  <a:cubicBezTo>
                    <a:pt x="7240" y="2311"/>
                    <a:pt x="6799" y="2251"/>
                    <a:pt x="6037" y="2156"/>
                  </a:cubicBezTo>
                  <a:cubicBezTo>
                    <a:pt x="5656" y="2120"/>
                    <a:pt x="5228" y="2037"/>
                    <a:pt x="4739" y="2037"/>
                  </a:cubicBezTo>
                  <a:cubicBezTo>
                    <a:pt x="4501" y="2037"/>
                    <a:pt x="4227" y="2073"/>
                    <a:pt x="3966" y="2156"/>
                  </a:cubicBezTo>
                  <a:cubicBezTo>
                    <a:pt x="3835" y="2204"/>
                    <a:pt x="3716" y="2263"/>
                    <a:pt x="3608" y="2275"/>
                  </a:cubicBezTo>
                  <a:cubicBezTo>
                    <a:pt x="3585" y="2280"/>
                    <a:pt x="3561" y="2283"/>
                    <a:pt x="3536" y="2283"/>
                  </a:cubicBezTo>
                  <a:cubicBezTo>
                    <a:pt x="3449" y="2283"/>
                    <a:pt x="3356" y="2253"/>
                    <a:pt x="3263" y="2216"/>
                  </a:cubicBezTo>
                  <a:cubicBezTo>
                    <a:pt x="3025" y="2132"/>
                    <a:pt x="2799" y="1954"/>
                    <a:pt x="2525" y="1882"/>
                  </a:cubicBezTo>
                  <a:cubicBezTo>
                    <a:pt x="2370" y="1835"/>
                    <a:pt x="2239" y="1846"/>
                    <a:pt x="2144" y="1799"/>
                  </a:cubicBezTo>
                  <a:cubicBezTo>
                    <a:pt x="2061" y="1763"/>
                    <a:pt x="1965" y="1680"/>
                    <a:pt x="1882" y="1608"/>
                  </a:cubicBezTo>
                  <a:cubicBezTo>
                    <a:pt x="1525" y="1287"/>
                    <a:pt x="1191" y="1001"/>
                    <a:pt x="918" y="763"/>
                  </a:cubicBezTo>
                  <a:cubicBezTo>
                    <a:pt x="346" y="299"/>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421;p59">
              <a:extLst>
                <a:ext uri="{FF2B5EF4-FFF2-40B4-BE49-F238E27FC236}">
                  <a16:creationId xmlns:a16="http://schemas.microsoft.com/office/drawing/2014/main" id="{8F58C9B3-FA4E-F5A6-60FD-9E7A27158149}"/>
                </a:ext>
              </a:extLst>
            </p:cNvPr>
            <p:cNvSpPr/>
            <p:nvPr/>
          </p:nvSpPr>
          <p:spPr>
            <a:xfrm>
              <a:off x="3842425" y="2585875"/>
              <a:ext cx="60150" cy="15200"/>
            </a:xfrm>
            <a:custGeom>
              <a:avLst/>
              <a:gdLst/>
              <a:ahLst/>
              <a:cxnLst/>
              <a:rect l="l" t="t" r="r" b="b"/>
              <a:pathLst>
                <a:path w="2406" h="608" extrusionOk="0">
                  <a:moveTo>
                    <a:pt x="1251" y="0"/>
                  </a:moveTo>
                  <a:cubicBezTo>
                    <a:pt x="858" y="0"/>
                    <a:pt x="560" y="179"/>
                    <a:pt x="358" y="238"/>
                  </a:cubicBezTo>
                  <a:cubicBezTo>
                    <a:pt x="144" y="310"/>
                    <a:pt x="1" y="310"/>
                    <a:pt x="1" y="310"/>
                  </a:cubicBezTo>
                  <a:cubicBezTo>
                    <a:pt x="1" y="310"/>
                    <a:pt x="92" y="340"/>
                    <a:pt x="251" y="340"/>
                  </a:cubicBezTo>
                  <a:cubicBezTo>
                    <a:pt x="290" y="340"/>
                    <a:pt x="334" y="338"/>
                    <a:pt x="382" y="333"/>
                  </a:cubicBezTo>
                  <a:cubicBezTo>
                    <a:pt x="620" y="322"/>
                    <a:pt x="901" y="214"/>
                    <a:pt x="1216" y="214"/>
                  </a:cubicBezTo>
                  <a:cubicBezTo>
                    <a:pt x="1231" y="214"/>
                    <a:pt x="1247" y="214"/>
                    <a:pt x="1263" y="214"/>
                  </a:cubicBezTo>
                  <a:cubicBezTo>
                    <a:pt x="1596" y="238"/>
                    <a:pt x="1870" y="322"/>
                    <a:pt x="2084" y="417"/>
                  </a:cubicBezTo>
                  <a:cubicBezTo>
                    <a:pt x="2287" y="512"/>
                    <a:pt x="2406" y="607"/>
                    <a:pt x="2406" y="607"/>
                  </a:cubicBezTo>
                  <a:cubicBezTo>
                    <a:pt x="2406" y="607"/>
                    <a:pt x="2334" y="488"/>
                    <a:pt x="2144" y="322"/>
                  </a:cubicBezTo>
                  <a:cubicBezTo>
                    <a:pt x="1953" y="155"/>
                    <a:pt x="1632" y="0"/>
                    <a:pt x="125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422;p59">
              <a:extLst>
                <a:ext uri="{FF2B5EF4-FFF2-40B4-BE49-F238E27FC236}">
                  <a16:creationId xmlns:a16="http://schemas.microsoft.com/office/drawing/2014/main" id="{CB791147-3880-ECC5-BBA5-16ADFA6593E6}"/>
                </a:ext>
              </a:extLst>
            </p:cNvPr>
            <p:cNvSpPr/>
            <p:nvPr/>
          </p:nvSpPr>
          <p:spPr>
            <a:xfrm>
              <a:off x="3942750" y="2738550"/>
              <a:ext cx="32175" cy="103625"/>
            </a:xfrm>
            <a:custGeom>
              <a:avLst/>
              <a:gdLst/>
              <a:ahLst/>
              <a:cxnLst/>
              <a:rect l="l" t="t" r="r" b="b"/>
              <a:pathLst>
                <a:path w="1287" h="4145" extrusionOk="0">
                  <a:moveTo>
                    <a:pt x="107" y="1"/>
                  </a:moveTo>
                  <a:lnTo>
                    <a:pt x="107" y="1"/>
                  </a:lnTo>
                  <a:cubicBezTo>
                    <a:pt x="107" y="1"/>
                    <a:pt x="60" y="49"/>
                    <a:pt x="36" y="168"/>
                  </a:cubicBezTo>
                  <a:cubicBezTo>
                    <a:pt x="0" y="287"/>
                    <a:pt x="36" y="477"/>
                    <a:pt x="167" y="656"/>
                  </a:cubicBezTo>
                  <a:cubicBezTo>
                    <a:pt x="286" y="846"/>
                    <a:pt x="512" y="989"/>
                    <a:pt x="703" y="1168"/>
                  </a:cubicBezTo>
                  <a:cubicBezTo>
                    <a:pt x="881" y="1346"/>
                    <a:pt x="1000" y="1596"/>
                    <a:pt x="1012" y="1894"/>
                  </a:cubicBezTo>
                  <a:cubicBezTo>
                    <a:pt x="1048" y="2489"/>
                    <a:pt x="881" y="3061"/>
                    <a:pt x="834" y="3466"/>
                  </a:cubicBezTo>
                  <a:cubicBezTo>
                    <a:pt x="774" y="3882"/>
                    <a:pt x="750" y="4144"/>
                    <a:pt x="750" y="4144"/>
                  </a:cubicBezTo>
                  <a:cubicBezTo>
                    <a:pt x="750" y="4144"/>
                    <a:pt x="834" y="3906"/>
                    <a:pt x="953" y="3501"/>
                  </a:cubicBezTo>
                  <a:cubicBezTo>
                    <a:pt x="1012" y="3311"/>
                    <a:pt x="1072" y="3073"/>
                    <a:pt x="1155" y="2799"/>
                  </a:cubicBezTo>
                  <a:cubicBezTo>
                    <a:pt x="1227" y="2513"/>
                    <a:pt x="1286" y="2216"/>
                    <a:pt x="1250" y="1882"/>
                  </a:cubicBezTo>
                  <a:cubicBezTo>
                    <a:pt x="1238" y="1549"/>
                    <a:pt x="1072" y="1203"/>
                    <a:pt x="834" y="1025"/>
                  </a:cubicBezTo>
                  <a:cubicBezTo>
                    <a:pt x="619" y="834"/>
                    <a:pt x="393" y="751"/>
                    <a:pt x="262" y="596"/>
                  </a:cubicBezTo>
                  <a:cubicBezTo>
                    <a:pt x="119" y="453"/>
                    <a:pt x="60" y="287"/>
                    <a:pt x="60" y="180"/>
                  </a:cubicBezTo>
                  <a:cubicBezTo>
                    <a:pt x="60" y="61"/>
                    <a:pt x="107" y="1"/>
                    <a:pt x="10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423;p59">
              <a:extLst>
                <a:ext uri="{FF2B5EF4-FFF2-40B4-BE49-F238E27FC236}">
                  <a16:creationId xmlns:a16="http://schemas.microsoft.com/office/drawing/2014/main" id="{A9E67227-B56E-0968-B341-F268D4120C6A}"/>
                </a:ext>
              </a:extLst>
            </p:cNvPr>
            <p:cNvSpPr/>
            <p:nvPr/>
          </p:nvSpPr>
          <p:spPr>
            <a:xfrm>
              <a:off x="3953150" y="2856125"/>
              <a:ext cx="24450" cy="94400"/>
            </a:xfrm>
            <a:custGeom>
              <a:avLst/>
              <a:gdLst/>
              <a:ahLst/>
              <a:cxnLst/>
              <a:rect l="l" t="t" r="r" b="b"/>
              <a:pathLst>
                <a:path w="978" h="3776" extrusionOk="0">
                  <a:moveTo>
                    <a:pt x="299" y="1"/>
                  </a:moveTo>
                  <a:cubicBezTo>
                    <a:pt x="299" y="1"/>
                    <a:pt x="298" y="1"/>
                    <a:pt x="296" y="2"/>
                  </a:cubicBezTo>
                  <a:lnTo>
                    <a:pt x="296" y="2"/>
                  </a:lnTo>
                  <a:cubicBezTo>
                    <a:pt x="301" y="1"/>
                    <a:pt x="302" y="1"/>
                    <a:pt x="299" y="1"/>
                  </a:cubicBezTo>
                  <a:close/>
                  <a:moveTo>
                    <a:pt x="296" y="2"/>
                  </a:moveTo>
                  <a:cubicBezTo>
                    <a:pt x="283" y="6"/>
                    <a:pt x="239" y="22"/>
                    <a:pt x="168" y="84"/>
                  </a:cubicBezTo>
                  <a:cubicBezTo>
                    <a:pt x="72" y="156"/>
                    <a:pt x="1" y="299"/>
                    <a:pt x="1" y="501"/>
                  </a:cubicBezTo>
                  <a:cubicBezTo>
                    <a:pt x="1" y="894"/>
                    <a:pt x="180" y="1370"/>
                    <a:pt x="394" y="1882"/>
                  </a:cubicBezTo>
                  <a:cubicBezTo>
                    <a:pt x="596" y="2382"/>
                    <a:pt x="799" y="2847"/>
                    <a:pt x="870" y="3192"/>
                  </a:cubicBezTo>
                  <a:cubicBezTo>
                    <a:pt x="894" y="3370"/>
                    <a:pt x="906" y="3501"/>
                    <a:pt x="930" y="3609"/>
                  </a:cubicBezTo>
                  <a:cubicBezTo>
                    <a:pt x="942" y="3716"/>
                    <a:pt x="942" y="3775"/>
                    <a:pt x="942" y="3775"/>
                  </a:cubicBezTo>
                  <a:lnTo>
                    <a:pt x="942" y="3597"/>
                  </a:lnTo>
                  <a:cubicBezTo>
                    <a:pt x="953" y="3489"/>
                    <a:pt x="977" y="3335"/>
                    <a:pt x="953" y="3156"/>
                  </a:cubicBezTo>
                  <a:cubicBezTo>
                    <a:pt x="942" y="2799"/>
                    <a:pt x="811" y="2299"/>
                    <a:pt x="584" y="1787"/>
                  </a:cubicBezTo>
                  <a:cubicBezTo>
                    <a:pt x="394" y="1287"/>
                    <a:pt x="156" y="822"/>
                    <a:pt x="108" y="501"/>
                  </a:cubicBezTo>
                  <a:cubicBezTo>
                    <a:pt x="96" y="334"/>
                    <a:pt x="120" y="180"/>
                    <a:pt x="180" y="108"/>
                  </a:cubicBezTo>
                  <a:cubicBezTo>
                    <a:pt x="232" y="45"/>
                    <a:pt x="285" y="9"/>
                    <a:pt x="296" y="2"/>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424;p59">
              <a:extLst>
                <a:ext uri="{FF2B5EF4-FFF2-40B4-BE49-F238E27FC236}">
                  <a16:creationId xmlns:a16="http://schemas.microsoft.com/office/drawing/2014/main" id="{76364578-D970-CABF-8BDD-B35CBCD25D9A}"/>
                </a:ext>
              </a:extLst>
            </p:cNvPr>
            <p:cNvSpPr/>
            <p:nvPr/>
          </p:nvSpPr>
          <p:spPr>
            <a:xfrm>
              <a:off x="3961800" y="2979375"/>
              <a:ext cx="15800" cy="52400"/>
            </a:xfrm>
            <a:custGeom>
              <a:avLst/>
              <a:gdLst/>
              <a:ahLst/>
              <a:cxnLst/>
              <a:rect l="l" t="t" r="r" b="b"/>
              <a:pathLst>
                <a:path w="632" h="2096" extrusionOk="0">
                  <a:moveTo>
                    <a:pt x="631" y="0"/>
                  </a:moveTo>
                  <a:cubicBezTo>
                    <a:pt x="631" y="0"/>
                    <a:pt x="357" y="429"/>
                    <a:pt x="179" y="1024"/>
                  </a:cubicBezTo>
                  <a:cubicBezTo>
                    <a:pt x="95" y="1310"/>
                    <a:pt x="0" y="1607"/>
                    <a:pt x="60" y="1834"/>
                  </a:cubicBezTo>
                  <a:cubicBezTo>
                    <a:pt x="72" y="1941"/>
                    <a:pt x="155" y="2024"/>
                    <a:pt x="191" y="2060"/>
                  </a:cubicBezTo>
                  <a:cubicBezTo>
                    <a:pt x="250" y="2096"/>
                    <a:pt x="286" y="2096"/>
                    <a:pt x="286" y="2096"/>
                  </a:cubicBezTo>
                  <a:lnTo>
                    <a:pt x="226" y="2036"/>
                  </a:lnTo>
                  <a:cubicBezTo>
                    <a:pt x="191" y="2000"/>
                    <a:pt x="179" y="1917"/>
                    <a:pt x="179" y="1834"/>
                  </a:cubicBezTo>
                  <a:cubicBezTo>
                    <a:pt x="179" y="1643"/>
                    <a:pt x="310" y="1405"/>
                    <a:pt x="405" y="1107"/>
                  </a:cubicBezTo>
                  <a:cubicBezTo>
                    <a:pt x="584" y="524"/>
                    <a:pt x="631" y="0"/>
                    <a:pt x="63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425;p59">
              <a:extLst>
                <a:ext uri="{FF2B5EF4-FFF2-40B4-BE49-F238E27FC236}">
                  <a16:creationId xmlns:a16="http://schemas.microsoft.com/office/drawing/2014/main" id="{FDD2575A-DF69-4117-AB4B-4201B048EA7C}"/>
                </a:ext>
              </a:extLst>
            </p:cNvPr>
            <p:cNvSpPr/>
            <p:nvPr/>
          </p:nvSpPr>
          <p:spPr>
            <a:xfrm>
              <a:off x="3812375" y="2229200"/>
              <a:ext cx="46750" cy="9325"/>
            </a:xfrm>
            <a:custGeom>
              <a:avLst/>
              <a:gdLst/>
              <a:ahLst/>
              <a:cxnLst/>
              <a:rect l="l" t="t" r="r" b="b"/>
              <a:pathLst>
                <a:path w="1870" h="373" extrusionOk="0">
                  <a:moveTo>
                    <a:pt x="826" y="0"/>
                  </a:moveTo>
                  <a:cubicBezTo>
                    <a:pt x="601" y="0"/>
                    <a:pt x="411" y="25"/>
                    <a:pt x="262" y="75"/>
                  </a:cubicBezTo>
                  <a:cubicBezTo>
                    <a:pt x="96" y="122"/>
                    <a:pt x="0" y="182"/>
                    <a:pt x="0" y="182"/>
                  </a:cubicBezTo>
                  <a:cubicBezTo>
                    <a:pt x="0" y="182"/>
                    <a:pt x="429" y="182"/>
                    <a:pt x="929" y="242"/>
                  </a:cubicBezTo>
                  <a:cubicBezTo>
                    <a:pt x="1441" y="301"/>
                    <a:pt x="1870" y="373"/>
                    <a:pt x="1870" y="373"/>
                  </a:cubicBezTo>
                  <a:cubicBezTo>
                    <a:pt x="1870" y="373"/>
                    <a:pt x="1786" y="301"/>
                    <a:pt x="1631" y="218"/>
                  </a:cubicBezTo>
                  <a:cubicBezTo>
                    <a:pt x="1465" y="122"/>
                    <a:pt x="1250" y="39"/>
                    <a:pt x="965" y="3"/>
                  </a:cubicBezTo>
                  <a:cubicBezTo>
                    <a:pt x="917" y="1"/>
                    <a:pt x="871" y="0"/>
                    <a:pt x="8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426;p59">
              <a:extLst>
                <a:ext uri="{FF2B5EF4-FFF2-40B4-BE49-F238E27FC236}">
                  <a16:creationId xmlns:a16="http://schemas.microsoft.com/office/drawing/2014/main" id="{53E53311-72BB-A6B9-2CF9-2B6CD03380D6}"/>
                </a:ext>
              </a:extLst>
            </p:cNvPr>
            <p:cNvSpPr/>
            <p:nvPr/>
          </p:nvSpPr>
          <p:spPr>
            <a:xfrm>
              <a:off x="3881125" y="2265300"/>
              <a:ext cx="18175" cy="7450"/>
            </a:xfrm>
            <a:custGeom>
              <a:avLst/>
              <a:gdLst/>
              <a:ahLst/>
              <a:cxnLst/>
              <a:rect l="l" t="t" r="r" b="b"/>
              <a:pathLst>
                <a:path w="727" h="298" extrusionOk="0">
                  <a:moveTo>
                    <a:pt x="188" y="1"/>
                  </a:moveTo>
                  <a:cubicBezTo>
                    <a:pt x="80" y="1"/>
                    <a:pt x="1" y="24"/>
                    <a:pt x="1" y="24"/>
                  </a:cubicBezTo>
                  <a:cubicBezTo>
                    <a:pt x="1" y="24"/>
                    <a:pt x="120" y="179"/>
                    <a:pt x="322" y="262"/>
                  </a:cubicBezTo>
                  <a:cubicBezTo>
                    <a:pt x="398" y="289"/>
                    <a:pt x="474" y="297"/>
                    <a:pt x="539" y="297"/>
                  </a:cubicBezTo>
                  <a:cubicBezTo>
                    <a:pt x="648" y="297"/>
                    <a:pt x="727" y="274"/>
                    <a:pt x="727" y="274"/>
                  </a:cubicBezTo>
                  <a:cubicBezTo>
                    <a:pt x="727" y="274"/>
                    <a:pt x="608" y="107"/>
                    <a:pt x="405" y="36"/>
                  </a:cubicBezTo>
                  <a:cubicBezTo>
                    <a:pt x="330" y="9"/>
                    <a:pt x="254" y="1"/>
                    <a:pt x="18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427;p59">
              <a:extLst>
                <a:ext uri="{FF2B5EF4-FFF2-40B4-BE49-F238E27FC236}">
                  <a16:creationId xmlns:a16="http://schemas.microsoft.com/office/drawing/2014/main" id="{58EA1C9F-21AC-C44D-FC55-65B92C876A92}"/>
                </a:ext>
              </a:extLst>
            </p:cNvPr>
            <p:cNvSpPr/>
            <p:nvPr/>
          </p:nvSpPr>
          <p:spPr>
            <a:xfrm>
              <a:off x="2925650" y="2532000"/>
              <a:ext cx="24425" cy="7450"/>
            </a:xfrm>
            <a:custGeom>
              <a:avLst/>
              <a:gdLst/>
              <a:ahLst/>
              <a:cxnLst/>
              <a:rect l="l" t="t" r="r" b="b"/>
              <a:pathLst>
                <a:path w="977" h="298" extrusionOk="0">
                  <a:moveTo>
                    <a:pt x="238" y="1"/>
                  </a:moveTo>
                  <a:cubicBezTo>
                    <a:pt x="98" y="1"/>
                    <a:pt x="1" y="24"/>
                    <a:pt x="1" y="24"/>
                  </a:cubicBezTo>
                  <a:cubicBezTo>
                    <a:pt x="1" y="24"/>
                    <a:pt x="191" y="191"/>
                    <a:pt x="465" y="262"/>
                  </a:cubicBezTo>
                  <a:cubicBezTo>
                    <a:pt x="563" y="289"/>
                    <a:pt x="660" y="297"/>
                    <a:pt x="742" y="297"/>
                  </a:cubicBezTo>
                  <a:cubicBezTo>
                    <a:pt x="879" y="297"/>
                    <a:pt x="977" y="274"/>
                    <a:pt x="977" y="274"/>
                  </a:cubicBezTo>
                  <a:cubicBezTo>
                    <a:pt x="977" y="274"/>
                    <a:pt x="786" y="107"/>
                    <a:pt x="524" y="36"/>
                  </a:cubicBezTo>
                  <a:cubicBezTo>
                    <a:pt x="422" y="9"/>
                    <a:pt x="322" y="1"/>
                    <a:pt x="23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7428;p59">
              <a:extLst>
                <a:ext uri="{FF2B5EF4-FFF2-40B4-BE49-F238E27FC236}">
                  <a16:creationId xmlns:a16="http://schemas.microsoft.com/office/drawing/2014/main" id="{79175D30-A014-7EF6-B1FB-5F44AA1F7825}"/>
                </a:ext>
              </a:extLst>
            </p:cNvPr>
            <p:cNvSpPr/>
            <p:nvPr/>
          </p:nvSpPr>
          <p:spPr>
            <a:xfrm>
              <a:off x="2970600" y="2549150"/>
              <a:ext cx="138125" cy="62050"/>
            </a:xfrm>
            <a:custGeom>
              <a:avLst/>
              <a:gdLst/>
              <a:ahLst/>
              <a:cxnLst/>
              <a:rect l="l" t="t" r="r" b="b"/>
              <a:pathLst>
                <a:path w="5525" h="2482" extrusionOk="0">
                  <a:moveTo>
                    <a:pt x="1078" y="1"/>
                  </a:moveTo>
                  <a:cubicBezTo>
                    <a:pt x="1018" y="1"/>
                    <a:pt x="961" y="2"/>
                    <a:pt x="905" y="5"/>
                  </a:cubicBezTo>
                  <a:cubicBezTo>
                    <a:pt x="631" y="17"/>
                    <a:pt x="405" y="52"/>
                    <a:pt x="239" y="64"/>
                  </a:cubicBezTo>
                  <a:cubicBezTo>
                    <a:pt x="96" y="76"/>
                    <a:pt x="0" y="88"/>
                    <a:pt x="0" y="88"/>
                  </a:cubicBezTo>
                  <a:lnTo>
                    <a:pt x="239" y="88"/>
                  </a:lnTo>
                  <a:cubicBezTo>
                    <a:pt x="405" y="88"/>
                    <a:pt x="631" y="88"/>
                    <a:pt x="905" y="112"/>
                  </a:cubicBezTo>
                  <a:cubicBezTo>
                    <a:pt x="1191" y="136"/>
                    <a:pt x="1524" y="171"/>
                    <a:pt x="1858" y="290"/>
                  </a:cubicBezTo>
                  <a:cubicBezTo>
                    <a:pt x="2215" y="386"/>
                    <a:pt x="2560" y="588"/>
                    <a:pt x="2917" y="802"/>
                  </a:cubicBezTo>
                  <a:cubicBezTo>
                    <a:pt x="3608" y="1279"/>
                    <a:pt x="4215" y="1791"/>
                    <a:pt x="4703" y="2076"/>
                  </a:cubicBezTo>
                  <a:cubicBezTo>
                    <a:pt x="4941" y="2219"/>
                    <a:pt x="5156" y="2326"/>
                    <a:pt x="5299" y="2386"/>
                  </a:cubicBezTo>
                  <a:lnTo>
                    <a:pt x="5525" y="2481"/>
                  </a:lnTo>
                  <a:cubicBezTo>
                    <a:pt x="5525" y="2481"/>
                    <a:pt x="5453" y="2433"/>
                    <a:pt x="5299" y="2374"/>
                  </a:cubicBezTo>
                  <a:cubicBezTo>
                    <a:pt x="5168" y="2291"/>
                    <a:pt x="4977" y="2160"/>
                    <a:pt x="4751" y="1993"/>
                  </a:cubicBezTo>
                  <a:cubicBezTo>
                    <a:pt x="4299" y="1660"/>
                    <a:pt x="3751" y="1124"/>
                    <a:pt x="3025" y="624"/>
                  </a:cubicBezTo>
                  <a:cubicBezTo>
                    <a:pt x="2667" y="386"/>
                    <a:pt x="2274" y="195"/>
                    <a:pt x="1905" y="112"/>
                  </a:cubicBezTo>
                  <a:cubicBezTo>
                    <a:pt x="1608" y="25"/>
                    <a:pt x="1326" y="1"/>
                    <a:pt x="107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429;p59">
              <a:extLst>
                <a:ext uri="{FF2B5EF4-FFF2-40B4-BE49-F238E27FC236}">
                  <a16:creationId xmlns:a16="http://schemas.microsoft.com/office/drawing/2014/main" id="{E24D0849-79C4-5557-968A-42B8307199B9}"/>
                </a:ext>
              </a:extLst>
            </p:cNvPr>
            <p:cNvSpPr/>
            <p:nvPr/>
          </p:nvSpPr>
          <p:spPr>
            <a:xfrm>
              <a:off x="3293250" y="2759100"/>
              <a:ext cx="10150" cy="50625"/>
            </a:xfrm>
            <a:custGeom>
              <a:avLst/>
              <a:gdLst/>
              <a:ahLst/>
              <a:cxnLst/>
              <a:rect l="l" t="t" r="r" b="b"/>
              <a:pathLst>
                <a:path w="406" h="2025" extrusionOk="0">
                  <a:moveTo>
                    <a:pt x="406" y="0"/>
                  </a:moveTo>
                  <a:lnTo>
                    <a:pt x="406" y="0"/>
                  </a:lnTo>
                  <a:cubicBezTo>
                    <a:pt x="406" y="1"/>
                    <a:pt x="322" y="96"/>
                    <a:pt x="251" y="274"/>
                  </a:cubicBezTo>
                  <a:cubicBezTo>
                    <a:pt x="179" y="453"/>
                    <a:pt x="84" y="703"/>
                    <a:pt x="48" y="989"/>
                  </a:cubicBezTo>
                  <a:cubicBezTo>
                    <a:pt x="1" y="1286"/>
                    <a:pt x="25" y="1536"/>
                    <a:pt x="60" y="1727"/>
                  </a:cubicBezTo>
                  <a:cubicBezTo>
                    <a:pt x="84" y="1905"/>
                    <a:pt x="132" y="2025"/>
                    <a:pt x="132" y="2025"/>
                  </a:cubicBezTo>
                  <a:cubicBezTo>
                    <a:pt x="132" y="2025"/>
                    <a:pt x="191" y="1584"/>
                    <a:pt x="263" y="1013"/>
                  </a:cubicBezTo>
                  <a:cubicBezTo>
                    <a:pt x="346" y="465"/>
                    <a:pt x="406" y="1"/>
                    <a:pt x="40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430;p59">
              <a:extLst>
                <a:ext uri="{FF2B5EF4-FFF2-40B4-BE49-F238E27FC236}">
                  <a16:creationId xmlns:a16="http://schemas.microsoft.com/office/drawing/2014/main" id="{400DD960-2047-ABC2-5A78-8D969E6CFDED}"/>
                </a:ext>
              </a:extLst>
            </p:cNvPr>
            <p:cNvSpPr/>
            <p:nvPr/>
          </p:nvSpPr>
          <p:spPr>
            <a:xfrm>
              <a:off x="3281950" y="2821900"/>
              <a:ext cx="14900" cy="58975"/>
            </a:xfrm>
            <a:custGeom>
              <a:avLst/>
              <a:gdLst/>
              <a:ahLst/>
              <a:cxnLst/>
              <a:rect l="l" t="t" r="r" b="b"/>
              <a:pathLst>
                <a:path w="596" h="2359" extrusionOk="0">
                  <a:moveTo>
                    <a:pt x="405" y="1"/>
                  </a:moveTo>
                  <a:cubicBezTo>
                    <a:pt x="405" y="1"/>
                    <a:pt x="322" y="120"/>
                    <a:pt x="274" y="358"/>
                  </a:cubicBezTo>
                  <a:cubicBezTo>
                    <a:pt x="238" y="477"/>
                    <a:pt x="238" y="620"/>
                    <a:pt x="262" y="775"/>
                  </a:cubicBezTo>
                  <a:cubicBezTo>
                    <a:pt x="274" y="929"/>
                    <a:pt x="358" y="1108"/>
                    <a:pt x="358" y="1227"/>
                  </a:cubicBezTo>
                  <a:cubicBezTo>
                    <a:pt x="381" y="1346"/>
                    <a:pt x="286" y="1477"/>
                    <a:pt x="238" y="1632"/>
                  </a:cubicBezTo>
                  <a:cubicBezTo>
                    <a:pt x="179" y="1763"/>
                    <a:pt x="143" y="1894"/>
                    <a:pt x="107" y="2001"/>
                  </a:cubicBezTo>
                  <a:cubicBezTo>
                    <a:pt x="36" y="2227"/>
                    <a:pt x="0" y="2358"/>
                    <a:pt x="0" y="2358"/>
                  </a:cubicBezTo>
                  <a:cubicBezTo>
                    <a:pt x="0" y="2358"/>
                    <a:pt x="96" y="2239"/>
                    <a:pt x="215" y="2060"/>
                  </a:cubicBezTo>
                  <a:cubicBezTo>
                    <a:pt x="274" y="1953"/>
                    <a:pt x="346" y="1846"/>
                    <a:pt x="417" y="1715"/>
                  </a:cubicBezTo>
                  <a:cubicBezTo>
                    <a:pt x="477" y="1584"/>
                    <a:pt x="596" y="1453"/>
                    <a:pt x="596" y="1215"/>
                  </a:cubicBezTo>
                  <a:cubicBezTo>
                    <a:pt x="572" y="989"/>
                    <a:pt x="477" y="870"/>
                    <a:pt x="453" y="739"/>
                  </a:cubicBezTo>
                  <a:cubicBezTo>
                    <a:pt x="417" y="596"/>
                    <a:pt x="393" y="465"/>
                    <a:pt x="393" y="358"/>
                  </a:cubicBezTo>
                  <a:cubicBezTo>
                    <a:pt x="369" y="156"/>
                    <a:pt x="405" y="1"/>
                    <a:pt x="40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7431;p59">
              <a:extLst>
                <a:ext uri="{FF2B5EF4-FFF2-40B4-BE49-F238E27FC236}">
                  <a16:creationId xmlns:a16="http://schemas.microsoft.com/office/drawing/2014/main" id="{FB02FC38-D9A6-756E-E96D-1ACD3EBC4F1B}"/>
                </a:ext>
              </a:extLst>
            </p:cNvPr>
            <p:cNvSpPr/>
            <p:nvPr/>
          </p:nvSpPr>
          <p:spPr>
            <a:xfrm>
              <a:off x="3220925" y="2921025"/>
              <a:ext cx="33950" cy="29500"/>
            </a:xfrm>
            <a:custGeom>
              <a:avLst/>
              <a:gdLst/>
              <a:ahLst/>
              <a:cxnLst/>
              <a:rect l="l" t="t" r="r" b="b"/>
              <a:pathLst>
                <a:path w="1358" h="1180" extrusionOk="0">
                  <a:moveTo>
                    <a:pt x="1358" y="0"/>
                  </a:moveTo>
                  <a:lnTo>
                    <a:pt x="1358" y="0"/>
                  </a:lnTo>
                  <a:cubicBezTo>
                    <a:pt x="1358" y="1"/>
                    <a:pt x="953" y="131"/>
                    <a:pt x="572" y="465"/>
                  </a:cubicBezTo>
                  <a:cubicBezTo>
                    <a:pt x="179" y="786"/>
                    <a:pt x="1" y="1179"/>
                    <a:pt x="1" y="1179"/>
                  </a:cubicBezTo>
                  <a:cubicBezTo>
                    <a:pt x="1" y="1179"/>
                    <a:pt x="358" y="953"/>
                    <a:pt x="715" y="632"/>
                  </a:cubicBezTo>
                  <a:cubicBezTo>
                    <a:pt x="1096" y="310"/>
                    <a:pt x="1358" y="1"/>
                    <a:pt x="135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7432;p59">
              <a:extLst>
                <a:ext uri="{FF2B5EF4-FFF2-40B4-BE49-F238E27FC236}">
                  <a16:creationId xmlns:a16="http://schemas.microsoft.com/office/drawing/2014/main" id="{AEADE5EB-A514-BC1F-E661-B58A000C6A24}"/>
                </a:ext>
              </a:extLst>
            </p:cNvPr>
            <p:cNvSpPr/>
            <p:nvPr/>
          </p:nvSpPr>
          <p:spPr>
            <a:xfrm>
              <a:off x="3182225" y="2972225"/>
              <a:ext cx="17600" cy="43175"/>
            </a:xfrm>
            <a:custGeom>
              <a:avLst/>
              <a:gdLst/>
              <a:ahLst/>
              <a:cxnLst/>
              <a:rect l="l" t="t" r="r" b="b"/>
              <a:pathLst>
                <a:path w="704" h="1727" extrusionOk="0">
                  <a:moveTo>
                    <a:pt x="703" y="0"/>
                  </a:moveTo>
                  <a:cubicBezTo>
                    <a:pt x="703" y="0"/>
                    <a:pt x="441" y="346"/>
                    <a:pt x="239" y="822"/>
                  </a:cubicBezTo>
                  <a:cubicBezTo>
                    <a:pt x="48" y="1298"/>
                    <a:pt x="1" y="1727"/>
                    <a:pt x="1" y="1727"/>
                  </a:cubicBezTo>
                  <a:cubicBezTo>
                    <a:pt x="1" y="1727"/>
                    <a:pt x="275" y="1393"/>
                    <a:pt x="465" y="917"/>
                  </a:cubicBezTo>
                  <a:cubicBezTo>
                    <a:pt x="656" y="429"/>
                    <a:pt x="703" y="0"/>
                    <a:pt x="70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433;p59">
              <a:extLst>
                <a:ext uri="{FF2B5EF4-FFF2-40B4-BE49-F238E27FC236}">
                  <a16:creationId xmlns:a16="http://schemas.microsoft.com/office/drawing/2014/main" id="{E62798D5-01B0-C6F6-F4AE-82ADABF869ED}"/>
                </a:ext>
              </a:extLst>
            </p:cNvPr>
            <p:cNvSpPr/>
            <p:nvPr/>
          </p:nvSpPr>
          <p:spPr>
            <a:xfrm>
              <a:off x="3149500" y="3058250"/>
              <a:ext cx="11925" cy="38725"/>
            </a:xfrm>
            <a:custGeom>
              <a:avLst/>
              <a:gdLst/>
              <a:ahLst/>
              <a:cxnLst/>
              <a:rect l="l" t="t" r="r" b="b"/>
              <a:pathLst>
                <a:path w="477" h="1549" extrusionOk="0">
                  <a:moveTo>
                    <a:pt x="405" y="0"/>
                  </a:moveTo>
                  <a:cubicBezTo>
                    <a:pt x="405" y="0"/>
                    <a:pt x="262" y="346"/>
                    <a:pt x="143" y="762"/>
                  </a:cubicBezTo>
                  <a:cubicBezTo>
                    <a:pt x="36" y="1179"/>
                    <a:pt x="0" y="1548"/>
                    <a:pt x="0" y="1548"/>
                  </a:cubicBezTo>
                  <a:cubicBezTo>
                    <a:pt x="0" y="1548"/>
                    <a:pt x="262" y="1262"/>
                    <a:pt x="357" y="822"/>
                  </a:cubicBezTo>
                  <a:cubicBezTo>
                    <a:pt x="476" y="369"/>
                    <a:pt x="405" y="0"/>
                    <a:pt x="40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7434;p59">
              <a:extLst>
                <a:ext uri="{FF2B5EF4-FFF2-40B4-BE49-F238E27FC236}">
                  <a16:creationId xmlns:a16="http://schemas.microsoft.com/office/drawing/2014/main" id="{481E407B-5A49-2DE1-2DE0-C48D84D1F080}"/>
                </a:ext>
              </a:extLst>
            </p:cNvPr>
            <p:cNvSpPr/>
            <p:nvPr/>
          </p:nvSpPr>
          <p:spPr>
            <a:xfrm>
              <a:off x="2819975" y="2257550"/>
              <a:ext cx="77425" cy="50325"/>
            </a:xfrm>
            <a:custGeom>
              <a:avLst/>
              <a:gdLst/>
              <a:ahLst/>
              <a:cxnLst/>
              <a:rect l="l" t="t" r="r" b="b"/>
              <a:pathLst>
                <a:path w="3097" h="2013" extrusionOk="0">
                  <a:moveTo>
                    <a:pt x="1" y="1"/>
                  </a:moveTo>
                  <a:cubicBezTo>
                    <a:pt x="1" y="1"/>
                    <a:pt x="644" y="548"/>
                    <a:pt x="1489" y="1108"/>
                  </a:cubicBezTo>
                  <a:cubicBezTo>
                    <a:pt x="2334" y="1655"/>
                    <a:pt x="3096" y="2013"/>
                    <a:pt x="3096" y="2013"/>
                  </a:cubicBezTo>
                  <a:cubicBezTo>
                    <a:pt x="3096" y="2013"/>
                    <a:pt x="2465" y="1477"/>
                    <a:pt x="1608" y="905"/>
                  </a:cubicBezTo>
                  <a:cubicBezTo>
                    <a:pt x="763" y="358"/>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7435;p59">
              <a:extLst>
                <a:ext uri="{FF2B5EF4-FFF2-40B4-BE49-F238E27FC236}">
                  <a16:creationId xmlns:a16="http://schemas.microsoft.com/office/drawing/2014/main" id="{3BAA9407-0B4A-ED63-5712-BD3DFE1C6915}"/>
                </a:ext>
              </a:extLst>
            </p:cNvPr>
            <p:cNvSpPr/>
            <p:nvPr/>
          </p:nvSpPr>
          <p:spPr>
            <a:xfrm>
              <a:off x="2892025" y="2280175"/>
              <a:ext cx="9850" cy="16100"/>
            </a:xfrm>
            <a:custGeom>
              <a:avLst/>
              <a:gdLst/>
              <a:ahLst/>
              <a:cxnLst/>
              <a:rect l="l" t="t" r="r" b="b"/>
              <a:pathLst>
                <a:path w="394" h="644" extrusionOk="0">
                  <a:moveTo>
                    <a:pt x="36" y="0"/>
                  </a:moveTo>
                  <a:cubicBezTo>
                    <a:pt x="36" y="0"/>
                    <a:pt x="0" y="203"/>
                    <a:pt x="95" y="381"/>
                  </a:cubicBezTo>
                  <a:cubicBezTo>
                    <a:pt x="179" y="560"/>
                    <a:pt x="357" y="643"/>
                    <a:pt x="357" y="643"/>
                  </a:cubicBezTo>
                  <a:cubicBezTo>
                    <a:pt x="357" y="643"/>
                    <a:pt x="393" y="453"/>
                    <a:pt x="298" y="274"/>
                  </a:cubicBezTo>
                  <a:cubicBezTo>
                    <a:pt x="214" y="96"/>
                    <a:pt x="36" y="0"/>
                    <a:pt x="3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436;p59">
              <a:extLst>
                <a:ext uri="{FF2B5EF4-FFF2-40B4-BE49-F238E27FC236}">
                  <a16:creationId xmlns:a16="http://schemas.microsoft.com/office/drawing/2014/main" id="{7BE0AA2C-1CD1-412F-7646-246EB167FDDA}"/>
                </a:ext>
              </a:extLst>
            </p:cNvPr>
            <p:cNvSpPr/>
            <p:nvPr/>
          </p:nvSpPr>
          <p:spPr>
            <a:xfrm>
              <a:off x="2883675" y="2218850"/>
              <a:ext cx="9250" cy="42900"/>
            </a:xfrm>
            <a:custGeom>
              <a:avLst/>
              <a:gdLst/>
              <a:ahLst/>
              <a:cxnLst/>
              <a:rect l="l" t="t" r="r" b="b"/>
              <a:pathLst>
                <a:path w="370" h="1716" extrusionOk="0">
                  <a:moveTo>
                    <a:pt x="370" y="1"/>
                  </a:moveTo>
                  <a:cubicBezTo>
                    <a:pt x="370" y="1"/>
                    <a:pt x="298" y="72"/>
                    <a:pt x="239" y="215"/>
                  </a:cubicBezTo>
                  <a:cubicBezTo>
                    <a:pt x="144" y="358"/>
                    <a:pt x="60" y="572"/>
                    <a:pt x="25" y="822"/>
                  </a:cubicBezTo>
                  <a:cubicBezTo>
                    <a:pt x="1" y="1072"/>
                    <a:pt x="25" y="1298"/>
                    <a:pt x="72" y="1465"/>
                  </a:cubicBezTo>
                  <a:cubicBezTo>
                    <a:pt x="120" y="1620"/>
                    <a:pt x="156" y="1715"/>
                    <a:pt x="156" y="1715"/>
                  </a:cubicBezTo>
                  <a:cubicBezTo>
                    <a:pt x="156" y="1715"/>
                    <a:pt x="191" y="1310"/>
                    <a:pt x="251" y="846"/>
                  </a:cubicBezTo>
                  <a:cubicBezTo>
                    <a:pt x="298" y="406"/>
                    <a:pt x="370" y="1"/>
                    <a:pt x="37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437;p59">
              <a:extLst>
                <a:ext uri="{FF2B5EF4-FFF2-40B4-BE49-F238E27FC236}">
                  <a16:creationId xmlns:a16="http://schemas.microsoft.com/office/drawing/2014/main" id="{62DE1FF8-BA31-62CA-A33F-2D5BF14DC1C9}"/>
                </a:ext>
              </a:extLst>
            </p:cNvPr>
            <p:cNvSpPr/>
            <p:nvPr/>
          </p:nvSpPr>
          <p:spPr>
            <a:xfrm>
              <a:off x="3017025" y="1898575"/>
              <a:ext cx="325075" cy="144975"/>
            </a:xfrm>
            <a:custGeom>
              <a:avLst/>
              <a:gdLst/>
              <a:ahLst/>
              <a:cxnLst/>
              <a:rect l="l" t="t" r="r" b="b"/>
              <a:pathLst>
                <a:path w="13003" h="5799" extrusionOk="0">
                  <a:moveTo>
                    <a:pt x="13002" y="1"/>
                  </a:moveTo>
                  <a:lnTo>
                    <a:pt x="13002" y="1"/>
                  </a:lnTo>
                  <a:cubicBezTo>
                    <a:pt x="13002" y="1"/>
                    <a:pt x="12984" y="25"/>
                    <a:pt x="12965" y="86"/>
                  </a:cubicBezTo>
                  <a:lnTo>
                    <a:pt x="12965" y="86"/>
                  </a:lnTo>
                  <a:cubicBezTo>
                    <a:pt x="12988" y="29"/>
                    <a:pt x="13002" y="1"/>
                    <a:pt x="13002" y="1"/>
                  </a:cubicBezTo>
                  <a:close/>
                  <a:moveTo>
                    <a:pt x="12965" y="86"/>
                  </a:moveTo>
                  <a:lnTo>
                    <a:pt x="12965" y="86"/>
                  </a:lnTo>
                  <a:cubicBezTo>
                    <a:pt x="12959" y="102"/>
                    <a:pt x="12951" y="122"/>
                    <a:pt x="12943" y="143"/>
                  </a:cubicBezTo>
                  <a:cubicBezTo>
                    <a:pt x="12918" y="193"/>
                    <a:pt x="12890" y="253"/>
                    <a:pt x="12850" y="320"/>
                  </a:cubicBezTo>
                  <a:lnTo>
                    <a:pt x="12850" y="320"/>
                  </a:lnTo>
                  <a:cubicBezTo>
                    <a:pt x="12891" y="263"/>
                    <a:pt x="12920" y="214"/>
                    <a:pt x="12943" y="179"/>
                  </a:cubicBezTo>
                  <a:cubicBezTo>
                    <a:pt x="12950" y="141"/>
                    <a:pt x="12958" y="110"/>
                    <a:pt x="12965" y="86"/>
                  </a:cubicBezTo>
                  <a:close/>
                  <a:moveTo>
                    <a:pt x="12850" y="320"/>
                  </a:moveTo>
                  <a:lnTo>
                    <a:pt x="12850" y="320"/>
                  </a:lnTo>
                  <a:cubicBezTo>
                    <a:pt x="12808" y="379"/>
                    <a:pt x="12754" y="446"/>
                    <a:pt x="12681" y="513"/>
                  </a:cubicBezTo>
                  <a:cubicBezTo>
                    <a:pt x="12431" y="798"/>
                    <a:pt x="11931" y="1048"/>
                    <a:pt x="11276" y="1203"/>
                  </a:cubicBezTo>
                  <a:cubicBezTo>
                    <a:pt x="10943" y="1286"/>
                    <a:pt x="10574" y="1334"/>
                    <a:pt x="10181" y="1453"/>
                  </a:cubicBezTo>
                  <a:cubicBezTo>
                    <a:pt x="9800" y="1572"/>
                    <a:pt x="9371" y="1727"/>
                    <a:pt x="9014" y="2037"/>
                  </a:cubicBezTo>
                  <a:cubicBezTo>
                    <a:pt x="8835" y="2179"/>
                    <a:pt x="8669" y="2394"/>
                    <a:pt x="8573" y="2632"/>
                  </a:cubicBezTo>
                  <a:cubicBezTo>
                    <a:pt x="8478" y="2858"/>
                    <a:pt x="8442" y="3108"/>
                    <a:pt x="8335" y="3287"/>
                  </a:cubicBezTo>
                  <a:cubicBezTo>
                    <a:pt x="8240" y="3477"/>
                    <a:pt x="8026" y="3489"/>
                    <a:pt x="7764" y="3525"/>
                  </a:cubicBezTo>
                  <a:cubicBezTo>
                    <a:pt x="7621" y="3537"/>
                    <a:pt x="7478" y="3596"/>
                    <a:pt x="7359" y="3692"/>
                  </a:cubicBezTo>
                  <a:cubicBezTo>
                    <a:pt x="7252" y="3775"/>
                    <a:pt x="7168" y="3882"/>
                    <a:pt x="7073" y="3989"/>
                  </a:cubicBezTo>
                  <a:cubicBezTo>
                    <a:pt x="6775" y="4394"/>
                    <a:pt x="6359" y="4656"/>
                    <a:pt x="5918" y="4823"/>
                  </a:cubicBezTo>
                  <a:cubicBezTo>
                    <a:pt x="5466" y="5001"/>
                    <a:pt x="5001" y="5073"/>
                    <a:pt x="4561" y="5144"/>
                  </a:cubicBezTo>
                  <a:cubicBezTo>
                    <a:pt x="3668" y="5263"/>
                    <a:pt x="2858" y="5382"/>
                    <a:pt x="2192" y="5477"/>
                  </a:cubicBezTo>
                  <a:cubicBezTo>
                    <a:pt x="834" y="5680"/>
                    <a:pt x="1" y="5799"/>
                    <a:pt x="1" y="5799"/>
                  </a:cubicBezTo>
                  <a:cubicBezTo>
                    <a:pt x="1" y="5799"/>
                    <a:pt x="858" y="5727"/>
                    <a:pt x="2203" y="5597"/>
                  </a:cubicBezTo>
                  <a:cubicBezTo>
                    <a:pt x="2894" y="5513"/>
                    <a:pt x="3692" y="5442"/>
                    <a:pt x="4585" y="5335"/>
                  </a:cubicBezTo>
                  <a:cubicBezTo>
                    <a:pt x="5037" y="5275"/>
                    <a:pt x="5513" y="5204"/>
                    <a:pt x="5990" y="5025"/>
                  </a:cubicBezTo>
                  <a:cubicBezTo>
                    <a:pt x="6454" y="4858"/>
                    <a:pt x="6930" y="4561"/>
                    <a:pt x="7252" y="4132"/>
                  </a:cubicBezTo>
                  <a:cubicBezTo>
                    <a:pt x="7418" y="3930"/>
                    <a:pt x="7585" y="3775"/>
                    <a:pt x="7799" y="3751"/>
                  </a:cubicBezTo>
                  <a:cubicBezTo>
                    <a:pt x="7918" y="3715"/>
                    <a:pt x="8061" y="3715"/>
                    <a:pt x="8192" y="3668"/>
                  </a:cubicBezTo>
                  <a:cubicBezTo>
                    <a:pt x="8335" y="3632"/>
                    <a:pt x="8454" y="3513"/>
                    <a:pt x="8538" y="3394"/>
                  </a:cubicBezTo>
                  <a:cubicBezTo>
                    <a:pt x="8680" y="3132"/>
                    <a:pt x="8680" y="2894"/>
                    <a:pt x="8776" y="2691"/>
                  </a:cubicBezTo>
                  <a:cubicBezTo>
                    <a:pt x="8847" y="2501"/>
                    <a:pt x="8978" y="2322"/>
                    <a:pt x="9133" y="2168"/>
                  </a:cubicBezTo>
                  <a:cubicBezTo>
                    <a:pt x="9442" y="1870"/>
                    <a:pt x="9847" y="1715"/>
                    <a:pt x="10216" y="1584"/>
                  </a:cubicBezTo>
                  <a:cubicBezTo>
                    <a:pt x="10585" y="1453"/>
                    <a:pt x="10955" y="1394"/>
                    <a:pt x="11288" y="1286"/>
                  </a:cubicBezTo>
                  <a:cubicBezTo>
                    <a:pt x="11943" y="1096"/>
                    <a:pt x="12443" y="822"/>
                    <a:pt x="12705" y="524"/>
                  </a:cubicBezTo>
                  <a:cubicBezTo>
                    <a:pt x="12767" y="450"/>
                    <a:pt x="12814" y="382"/>
                    <a:pt x="12850" y="32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438;p59">
              <a:extLst>
                <a:ext uri="{FF2B5EF4-FFF2-40B4-BE49-F238E27FC236}">
                  <a16:creationId xmlns:a16="http://schemas.microsoft.com/office/drawing/2014/main" id="{D2CFA1BC-1F65-8ADB-7E28-B19660750CFD}"/>
                </a:ext>
              </a:extLst>
            </p:cNvPr>
            <p:cNvSpPr/>
            <p:nvPr/>
          </p:nvSpPr>
          <p:spPr>
            <a:xfrm>
              <a:off x="3341475" y="1874775"/>
              <a:ext cx="20275" cy="12225"/>
            </a:xfrm>
            <a:custGeom>
              <a:avLst/>
              <a:gdLst/>
              <a:ahLst/>
              <a:cxnLst/>
              <a:rect l="l" t="t" r="r" b="b"/>
              <a:pathLst>
                <a:path w="811" h="489" extrusionOk="0">
                  <a:moveTo>
                    <a:pt x="810" y="0"/>
                  </a:moveTo>
                  <a:cubicBezTo>
                    <a:pt x="810" y="0"/>
                    <a:pt x="560" y="0"/>
                    <a:pt x="346" y="143"/>
                  </a:cubicBezTo>
                  <a:cubicBezTo>
                    <a:pt x="120" y="286"/>
                    <a:pt x="1" y="488"/>
                    <a:pt x="1" y="488"/>
                  </a:cubicBezTo>
                  <a:cubicBezTo>
                    <a:pt x="1" y="488"/>
                    <a:pt x="239" y="476"/>
                    <a:pt x="465" y="345"/>
                  </a:cubicBezTo>
                  <a:cubicBezTo>
                    <a:pt x="691" y="203"/>
                    <a:pt x="810" y="0"/>
                    <a:pt x="81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439;p59">
              <a:extLst>
                <a:ext uri="{FF2B5EF4-FFF2-40B4-BE49-F238E27FC236}">
                  <a16:creationId xmlns:a16="http://schemas.microsoft.com/office/drawing/2014/main" id="{A3F3F8A8-2EE5-0A15-DD4F-C5126504983C}"/>
                </a:ext>
              </a:extLst>
            </p:cNvPr>
            <p:cNvSpPr/>
            <p:nvPr/>
          </p:nvSpPr>
          <p:spPr>
            <a:xfrm>
              <a:off x="3360525" y="1852150"/>
              <a:ext cx="8975" cy="14300"/>
            </a:xfrm>
            <a:custGeom>
              <a:avLst/>
              <a:gdLst/>
              <a:ahLst/>
              <a:cxnLst/>
              <a:rect l="l" t="t" r="r" b="b"/>
              <a:pathLst>
                <a:path w="359" h="572" extrusionOk="0">
                  <a:moveTo>
                    <a:pt x="358" y="0"/>
                  </a:moveTo>
                  <a:cubicBezTo>
                    <a:pt x="358" y="0"/>
                    <a:pt x="358" y="0"/>
                    <a:pt x="358" y="0"/>
                  </a:cubicBezTo>
                  <a:lnTo>
                    <a:pt x="358" y="0"/>
                  </a:lnTo>
                  <a:cubicBezTo>
                    <a:pt x="358" y="0"/>
                    <a:pt x="358" y="0"/>
                    <a:pt x="358" y="0"/>
                  </a:cubicBezTo>
                  <a:close/>
                  <a:moveTo>
                    <a:pt x="358" y="0"/>
                  </a:moveTo>
                  <a:cubicBezTo>
                    <a:pt x="347" y="4"/>
                    <a:pt x="163" y="35"/>
                    <a:pt x="96" y="215"/>
                  </a:cubicBezTo>
                  <a:cubicBezTo>
                    <a:pt x="1" y="405"/>
                    <a:pt x="132" y="572"/>
                    <a:pt x="132" y="572"/>
                  </a:cubicBezTo>
                  <a:lnTo>
                    <a:pt x="191" y="488"/>
                  </a:lnTo>
                  <a:cubicBezTo>
                    <a:pt x="227" y="441"/>
                    <a:pt x="274" y="381"/>
                    <a:pt x="298" y="310"/>
                  </a:cubicBezTo>
                  <a:cubicBezTo>
                    <a:pt x="310" y="226"/>
                    <a:pt x="334" y="155"/>
                    <a:pt x="346" y="95"/>
                  </a:cubicBezTo>
                  <a:cubicBezTo>
                    <a:pt x="357" y="39"/>
                    <a:pt x="358" y="4"/>
                    <a:pt x="35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440;p59">
              <a:extLst>
                <a:ext uri="{FF2B5EF4-FFF2-40B4-BE49-F238E27FC236}">
                  <a16:creationId xmlns:a16="http://schemas.microsoft.com/office/drawing/2014/main" id="{689A0140-2A33-2F7A-7FB0-994572DC7414}"/>
                </a:ext>
              </a:extLst>
            </p:cNvPr>
            <p:cNvSpPr/>
            <p:nvPr/>
          </p:nvSpPr>
          <p:spPr>
            <a:xfrm>
              <a:off x="3643300" y="1914050"/>
              <a:ext cx="105100" cy="200950"/>
            </a:xfrm>
            <a:custGeom>
              <a:avLst/>
              <a:gdLst/>
              <a:ahLst/>
              <a:cxnLst/>
              <a:rect l="l" t="t" r="r" b="b"/>
              <a:pathLst>
                <a:path w="4204" h="8038" extrusionOk="0">
                  <a:moveTo>
                    <a:pt x="155" y="1"/>
                  </a:moveTo>
                  <a:lnTo>
                    <a:pt x="155" y="1"/>
                  </a:lnTo>
                  <a:cubicBezTo>
                    <a:pt x="155" y="1"/>
                    <a:pt x="142" y="21"/>
                    <a:pt x="125" y="61"/>
                  </a:cubicBezTo>
                  <a:lnTo>
                    <a:pt x="125" y="61"/>
                  </a:lnTo>
                  <a:lnTo>
                    <a:pt x="155" y="1"/>
                  </a:lnTo>
                  <a:close/>
                  <a:moveTo>
                    <a:pt x="125" y="61"/>
                  </a:moveTo>
                  <a:lnTo>
                    <a:pt x="108" y="96"/>
                  </a:lnTo>
                  <a:cubicBezTo>
                    <a:pt x="96" y="156"/>
                    <a:pt x="48" y="251"/>
                    <a:pt x="36" y="394"/>
                  </a:cubicBezTo>
                  <a:cubicBezTo>
                    <a:pt x="1" y="656"/>
                    <a:pt x="60" y="1120"/>
                    <a:pt x="477" y="1429"/>
                  </a:cubicBezTo>
                  <a:cubicBezTo>
                    <a:pt x="691" y="1584"/>
                    <a:pt x="965" y="1644"/>
                    <a:pt x="1251" y="1668"/>
                  </a:cubicBezTo>
                  <a:cubicBezTo>
                    <a:pt x="1536" y="1703"/>
                    <a:pt x="1822" y="1763"/>
                    <a:pt x="2096" y="1894"/>
                  </a:cubicBezTo>
                  <a:cubicBezTo>
                    <a:pt x="2382" y="2013"/>
                    <a:pt x="2668" y="2180"/>
                    <a:pt x="2977" y="2334"/>
                  </a:cubicBezTo>
                  <a:cubicBezTo>
                    <a:pt x="3132" y="2418"/>
                    <a:pt x="3275" y="2489"/>
                    <a:pt x="3441" y="2572"/>
                  </a:cubicBezTo>
                  <a:lnTo>
                    <a:pt x="3680" y="2692"/>
                  </a:lnTo>
                  <a:cubicBezTo>
                    <a:pt x="3751" y="2739"/>
                    <a:pt x="3858" y="2787"/>
                    <a:pt x="3870" y="2811"/>
                  </a:cubicBezTo>
                  <a:cubicBezTo>
                    <a:pt x="3918" y="2846"/>
                    <a:pt x="3846" y="3096"/>
                    <a:pt x="3846" y="3275"/>
                  </a:cubicBezTo>
                  <a:cubicBezTo>
                    <a:pt x="3822" y="3477"/>
                    <a:pt x="3846" y="3644"/>
                    <a:pt x="3870" y="3823"/>
                  </a:cubicBezTo>
                  <a:cubicBezTo>
                    <a:pt x="3918" y="4192"/>
                    <a:pt x="3989" y="4501"/>
                    <a:pt x="3989" y="4811"/>
                  </a:cubicBezTo>
                  <a:cubicBezTo>
                    <a:pt x="4001" y="5430"/>
                    <a:pt x="3882" y="6001"/>
                    <a:pt x="3822" y="6478"/>
                  </a:cubicBezTo>
                  <a:cubicBezTo>
                    <a:pt x="3751" y="6954"/>
                    <a:pt x="3727" y="7359"/>
                    <a:pt x="3739" y="7621"/>
                  </a:cubicBezTo>
                  <a:cubicBezTo>
                    <a:pt x="3751" y="7895"/>
                    <a:pt x="3787" y="8037"/>
                    <a:pt x="3787" y="8037"/>
                  </a:cubicBezTo>
                  <a:cubicBezTo>
                    <a:pt x="3787" y="8037"/>
                    <a:pt x="3763" y="7895"/>
                    <a:pt x="3787" y="7597"/>
                  </a:cubicBezTo>
                  <a:cubicBezTo>
                    <a:pt x="3799" y="7323"/>
                    <a:pt x="3846" y="6954"/>
                    <a:pt x="3941" y="6478"/>
                  </a:cubicBezTo>
                  <a:cubicBezTo>
                    <a:pt x="4037" y="6013"/>
                    <a:pt x="4180" y="5454"/>
                    <a:pt x="4180" y="4799"/>
                  </a:cubicBezTo>
                  <a:cubicBezTo>
                    <a:pt x="4203" y="4466"/>
                    <a:pt x="4144" y="4144"/>
                    <a:pt x="4096" y="3799"/>
                  </a:cubicBezTo>
                  <a:cubicBezTo>
                    <a:pt x="4084" y="3632"/>
                    <a:pt x="4061" y="3454"/>
                    <a:pt x="4061" y="3287"/>
                  </a:cubicBezTo>
                  <a:cubicBezTo>
                    <a:pt x="4061" y="3203"/>
                    <a:pt x="4084" y="3132"/>
                    <a:pt x="4096" y="3037"/>
                  </a:cubicBezTo>
                  <a:cubicBezTo>
                    <a:pt x="4108" y="2965"/>
                    <a:pt x="4156" y="2811"/>
                    <a:pt x="4049" y="2680"/>
                  </a:cubicBezTo>
                  <a:cubicBezTo>
                    <a:pt x="3941" y="2561"/>
                    <a:pt x="3858" y="2549"/>
                    <a:pt x="3787" y="2501"/>
                  </a:cubicBezTo>
                  <a:lnTo>
                    <a:pt x="3549" y="2382"/>
                  </a:lnTo>
                  <a:cubicBezTo>
                    <a:pt x="3382" y="2299"/>
                    <a:pt x="3215" y="2215"/>
                    <a:pt x="3072" y="2144"/>
                  </a:cubicBezTo>
                  <a:cubicBezTo>
                    <a:pt x="2751" y="2001"/>
                    <a:pt x="2453" y="1846"/>
                    <a:pt x="2156" y="1715"/>
                  </a:cubicBezTo>
                  <a:cubicBezTo>
                    <a:pt x="1548" y="1429"/>
                    <a:pt x="905" y="1608"/>
                    <a:pt x="536" y="1346"/>
                  </a:cubicBezTo>
                  <a:cubicBezTo>
                    <a:pt x="155" y="1084"/>
                    <a:pt x="48" y="656"/>
                    <a:pt x="60" y="406"/>
                  </a:cubicBezTo>
                  <a:cubicBezTo>
                    <a:pt x="60" y="275"/>
                    <a:pt x="96" y="179"/>
                    <a:pt x="108" y="108"/>
                  </a:cubicBezTo>
                  <a:cubicBezTo>
                    <a:pt x="114" y="90"/>
                    <a:pt x="120" y="74"/>
                    <a:pt x="125" y="6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441;p59">
              <a:extLst>
                <a:ext uri="{FF2B5EF4-FFF2-40B4-BE49-F238E27FC236}">
                  <a16:creationId xmlns:a16="http://schemas.microsoft.com/office/drawing/2014/main" id="{E27215F4-180A-B751-390E-923113A6C285}"/>
                </a:ext>
              </a:extLst>
            </p:cNvPr>
            <p:cNvSpPr/>
            <p:nvPr/>
          </p:nvSpPr>
          <p:spPr>
            <a:xfrm>
              <a:off x="3786175" y="2089575"/>
              <a:ext cx="178625" cy="76025"/>
            </a:xfrm>
            <a:custGeom>
              <a:avLst/>
              <a:gdLst/>
              <a:ahLst/>
              <a:cxnLst/>
              <a:rect l="l" t="t" r="r" b="b"/>
              <a:pathLst>
                <a:path w="7145" h="3041" extrusionOk="0">
                  <a:moveTo>
                    <a:pt x="1419" y="0"/>
                  </a:moveTo>
                  <a:cubicBezTo>
                    <a:pt x="1333" y="0"/>
                    <a:pt x="1241" y="16"/>
                    <a:pt x="1144" y="52"/>
                  </a:cubicBezTo>
                  <a:cubicBezTo>
                    <a:pt x="774" y="207"/>
                    <a:pt x="524" y="385"/>
                    <a:pt x="310" y="409"/>
                  </a:cubicBezTo>
                  <a:cubicBezTo>
                    <a:pt x="278" y="415"/>
                    <a:pt x="248" y="417"/>
                    <a:pt x="221" y="417"/>
                  </a:cubicBezTo>
                  <a:cubicBezTo>
                    <a:pt x="86" y="417"/>
                    <a:pt x="12" y="361"/>
                    <a:pt x="2" y="361"/>
                  </a:cubicBezTo>
                  <a:cubicBezTo>
                    <a:pt x="1" y="361"/>
                    <a:pt x="1" y="361"/>
                    <a:pt x="1" y="362"/>
                  </a:cubicBezTo>
                  <a:lnTo>
                    <a:pt x="1" y="362"/>
                  </a:lnTo>
                  <a:cubicBezTo>
                    <a:pt x="1" y="361"/>
                    <a:pt x="1" y="361"/>
                    <a:pt x="1" y="361"/>
                  </a:cubicBezTo>
                  <a:cubicBezTo>
                    <a:pt x="12" y="361"/>
                    <a:pt x="107" y="446"/>
                    <a:pt x="289" y="446"/>
                  </a:cubicBezTo>
                  <a:cubicBezTo>
                    <a:pt x="300" y="446"/>
                    <a:pt x="311" y="446"/>
                    <a:pt x="322" y="445"/>
                  </a:cubicBezTo>
                  <a:cubicBezTo>
                    <a:pt x="548" y="421"/>
                    <a:pt x="834" y="266"/>
                    <a:pt x="1191" y="159"/>
                  </a:cubicBezTo>
                  <a:cubicBezTo>
                    <a:pt x="1265" y="140"/>
                    <a:pt x="1340" y="126"/>
                    <a:pt x="1415" y="126"/>
                  </a:cubicBezTo>
                  <a:cubicBezTo>
                    <a:pt x="1523" y="126"/>
                    <a:pt x="1629" y="154"/>
                    <a:pt x="1727" y="231"/>
                  </a:cubicBezTo>
                  <a:cubicBezTo>
                    <a:pt x="1894" y="350"/>
                    <a:pt x="2048" y="540"/>
                    <a:pt x="2227" y="719"/>
                  </a:cubicBezTo>
                  <a:cubicBezTo>
                    <a:pt x="2406" y="897"/>
                    <a:pt x="2584" y="1100"/>
                    <a:pt x="2787" y="1290"/>
                  </a:cubicBezTo>
                  <a:cubicBezTo>
                    <a:pt x="2870" y="1374"/>
                    <a:pt x="2989" y="1516"/>
                    <a:pt x="3179" y="1540"/>
                  </a:cubicBezTo>
                  <a:cubicBezTo>
                    <a:pt x="3211" y="1542"/>
                    <a:pt x="3240" y="1543"/>
                    <a:pt x="3267" y="1543"/>
                  </a:cubicBezTo>
                  <a:cubicBezTo>
                    <a:pt x="3321" y="1543"/>
                    <a:pt x="3366" y="1540"/>
                    <a:pt x="3406" y="1540"/>
                  </a:cubicBezTo>
                  <a:cubicBezTo>
                    <a:pt x="3465" y="1540"/>
                    <a:pt x="3513" y="1546"/>
                    <a:pt x="3560" y="1576"/>
                  </a:cubicBezTo>
                  <a:cubicBezTo>
                    <a:pt x="3644" y="1636"/>
                    <a:pt x="3739" y="1755"/>
                    <a:pt x="3834" y="1850"/>
                  </a:cubicBezTo>
                  <a:cubicBezTo>
                    <a:pt x="3941" y="1969"/>
                    <a:pt x="4096" y="2052"/>
                    <a:pt x="4239" y="2088"/>
                  </a:cubicBezTo>
                  <a:cubicBezTo>
                    <a:pt x="4357" y="2121"/>
                    <a:pt x="4474" y="2134"/>
                    <a:pt x="4587" y="2134"/>
                  </a:cubicBezTo>
                  <a:cubicBezTo>
                    <a:pt x="4758" y="2134"/>
                    <a:pt x="4922" y="2105"/>
                    <a:pt x="5073" y="2076"/>
                  </a:cubicBezTo>
                  <a:cubicBezTo>
                    <a:pt x="5311" y="2028"/>
                    <a:pt x="5549" y="1957"/>
                    <a:pt x="5763" y="1945"/>
                  </a:cubicBezTo>
                  <a:cubicBezTo>
                    <a:pt x="5777" y="1942"/>
                    <a:pt x="5791" y="1941"/>
                    <a:pt x="5805" y="1941"/>
                  </a:cubicBezTo>
                  <a:cubicBezTo>
                    <a:pt x="5963" y="1941"/>
                    <a:pt x="6085" y="2121"/>
                    <a:pt x="6227" y="2231"/>
                  </a:cubicBezTo>
                  <a:cubicBezTo>
                    <a:pt x="6787" y="2731"/>
                    <a:pt x="7144" y="3040"/>
                    <a:pt x="7144" y="3040"/>
                  </a:cubicBezTo>
                  <a:cubicBezTo>
                    <a:pt x="7144" y="3040"/>
                    <a:pt x="6823" y="2707"/>
                    <a:pt x="6323" y="2195"/>
                  </a:cubicBezTo>
                  <a:cubicBezTo>
                    <a:pt x="6263" y="2124"/>
                    <a:pt x="6192" y="2052"/>
                    <a:pt x="6120" y="1969"/>
                  </a:cubicBezTo>
                  <a:cubicBezTo>
                    <a:pt x="6037" y="1886"/>
                    <a:pt x="5906" y="1826"/>
                    <a:pt x="5775" y="1826"/>
                  </a:cubicBezTo>
                  <a:cubicBezTo>
                    <a:pt x="5525" y="1826"/>
                    <a:pt x="5299" y="1886"/>
                    <a:pt x="5049" y="1909"/>
                  </a:cubicBezTo>
                  <a:cubicBezTo>
                    <a:pt x="4911" y="1928"/>
                    <a:pt x="4776" y="1944"/>
                    <a:pt x="4644" y="1944"/>
                  </a:cubicBezTo>
                  <a:cubicBezTo>
                    <a:pt x="4526" y="1944"/>
                    <a:pt x="4411" y="1931"/>
                    <a:pt x="4299" y="1897"/>
                  </a:cubicBezTo>
                  <a:cubicBezTo>
                    <a:pt x="4192" y="1874"/>
                    <a:pt x="4096" y="1814"/>
                    <a:pt x="4001" y="1719"/>
                  </a:cubicBezTo>
                  <a:cubicBezTo>
                    <a:pt x="3918" y="1636"/>
                    <a:pt x="3834" y="1493"/>
                    <a:pt x="3680" y="1397"/>
                  </a:cubicBezTo>
                  <a:cubicBezTo>
                    <a:pt x="3675" y="1397"/>
                    <a:pt x="3671" y="1397"/>
                    <a:pt x="3667" y="1397"/>
                  </a:cubicBezTo>
                  <a:cubicBezTo>
                    <a:pt x="2612" y="1397"/>
                    <a:pt x="2227" y="0"/>
                    <a:pt x="1419"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442;p59">
              <a:extLst>
                <a:ext uri="{FF2B5EF4-FFF2-40B4-BE49-F238E27FC236}">
                  <a16:creationId xmlns:a16="http://schemas.microsoft.com/office/drawing/2014/main" id="{7C7DFADE-2067-DD2E-1DB1-94015A43927E}"/>
                </a:ext>
              </a:extLst>
            </p:cNvPr>
            <p:cNvSpPr/>
            <p:nvPr/>
          </p:nvSpPr>
          <p:spPr>
            <a:xfrm>
              <a:off x="3989475" y="2177475"/>
              <a:ext cx="39200" cy="67600"/>
            </a:xfrm>
            <a:custGeom>
              <a:avLst/>
              <a:gdLst/>
              <a:ahLst/>
              <a:cxnLst/>
              <a:rect l="l" t="t" r="r" b="b"/>
              <a:pathLst>
                <a:path w="1568" h="2704" extrusionOk="0">
                  <a:moveTo>
                    <a:pt x="0" y="1"/>
                  </a:moveTo>
                  <a:cubicBezTo>
                    <a:pt x="1" y="1"/>
                    <a:pt x="346" y="632"/>
                    <a:pt x="893" y="1334"/>
                  </a:cubicBezTo>
                  <a:cubicBezTo>
                    <a:pt x="1155" y="1668"/>
                    <a:pt x="1382" y="1989"/>
                    <a:pt x="1441" y="2251"/>
                  </a:cubicBezTo>
                  <a:cubicBezTo>
                    <a:pt x="1465" y="2382"/>
                    <a:pt x="1465" y="2501"/>
                    <a:pt x="1453" y="2584"/>
                  </a:cubicBezTo>
                  <a:cubicBezTo>
                    <a:pt x="1445" y="2633"/>
                    <a:pt x="1437" y="2671"/>
                    <a:pt x="1432" y="2690"/>
                  </a:cubicBezTo>
                  <a:lnTo>
                    <a:pt x="1432" y="2690"/>
                  </a:lnTo>
                  <a:cubicBezTo>
                    <a:pt x="1459" y="2647"/>
                    <a:pt x="1568" y="2503"/>
                    <a:pt x="1548" y="2239"/>
                  </a:cubicBezTo>
                  <a:cubicBezTo>
                    <a:pt x="1548" y="1930"/>
                    <a:pt x="1346" y="1525"/>
                    <a:pt x="1072" y="1179"/>
                  </a:cubicBezTo>
                  <a:cubicBezTo>
                    <a:pt x="536" y="501"/>
                    <a:pt x="1" y="1"/>
                    <a:pt x="0" y="1"/>
                  </a:cubicBezTo>
                  <a:close/>
                  <a:moveTo>
                    <a:pt x="1432" y="2690"/>
                  </a:moveTo>
                  <a:cubicBezTo>
                    <a:pt x="1427" y="2699"/>
                    <a:pt x="1425" y="2703"/>
                    <a:pt x="1429" y="2703"/>
                  </a:cubicBezTo>
                  <a:cubicBezTo>
                    <a:pt x="1429" y="2703"/>
                    <a:pt x="1430" y="2699"/>
                    <a:pt x="1432" y="269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443;p59">
              <a:extLst>
                <a:ext uri="{FF2B5EF4-FFF2-40B4-BE49-F238E27FC236}">
                  <a16:creationId xmlns:a16="http://schemas.microsoft.com/office/drawing/2014/main" id="{D62BA7BC-B8A9-3CF3-D720-0938D4087781}"/>
                </a:ext>
              </a:extLst>
            </p:cNvPr>
            <p:cNvSpPr/>
            <p:nvPr/>
          </p:nvSpPr>
          <p:spPr>
            <a:xfrm>
              <a:off x="3973100" y="2259050"/>
              <a:ext cx="40500" cy="10550"/>
            </a:xfrm>
            <a:custGeom>
              <a:avLst/>
              <a:gdLst/>
              <a:ahLst/>
              <a:cxnLst/>
              <a:rect l="l" t="t" r="r" b="b"/>
              <a:pathLst>
                <a:path w="1620" h="422" extrusionOk="0">
                  <a:moveTo>
                    <a:pt x="1620" y="0"/>
                  </a:moveTo>
                  <a:cubicBezTo>
                    <a:pt x="1620" y="0"/>
                    <a:pt x="1227" y="71"/>
                    <a:pt x="798" y="167"/>
                  </a:cubicBezTo>
                  <a:cubicBezTo>
                    <a:pt x="370" y="274"/>
                    <a:pt x="1" y="357"/>
                    <a:pt x="1" y="357"/>
                  </a:cubicBezTo>
                  <a:cubicBezTo>
                    <a:pt x="1" y="357"/>
                    <a:pt x="84" y="393"/>
                    <a:pt x="239" y="405"/>
                  </a:cubicBezTo>
                  <a:cubicBezTo>
                    <a:pt x="303" y="416"/>
                    <a:pt x="384" y="421"/>
                    <a:pt x="475" y="421"/>
                  </a:cubicBezTo>
                  <a:cubicBezTo>
                    <a:pt x="587" y="421"/>
                    <a:pt x="715" y="413"/>
                    <a:pt x="846" y="393"/>
                  </a:cubicBezTo>
                  <a:cubicBezTo>
                    <a:pt x="1084" y="322"/>
                    <a:pt x="1275" y="238"/>
                    <a:pt x="1406" y="155"/>
                  </a:cubicBezTo>
                  <a:cubicBezTo>
                    <a:pt x="1548" y="71"/>
                    <a:pt x="1620" y="0"/>
                    <a:pt x="162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444;p59">
              <a:extLst>
                <a:ext uri="{FF2B5EF4-FFF2-40B4-BE49-F238E27FC236}">
                  <a16:creationId xmlns:a16="http://schemas.microsoft.com/office/drawing/2014/main" id="{E1BF5C71-4D1D-BE85-6D35-CAE8109481F6}"/>
                </a:ext>
              </a:extLst>
            </p:cNvPr>
            <p:cNvSpPr/>
            <p:nvPr/>
          </p:nvSpPr>
          <p:spPr>
            <a:xfrm>
              <a:off x="2862850" y="2550450"/>
              <a:ext cx="45275" cy="6275"/>
            </a:xfrm>
            <a:custGeom>
              <a:avLst/>
              <a:gdLst/>
              <a:ahLst/>
              <a:cxnLst/>
              <a:rect l="l" t="t" r="r" b="b"/>
              <a:pathLst>
                <a:path w="1811" h="251" extrusionOk="0">
                  <a:moveTo>
                    <a:pt x="1810" y="0"/>
                  </a:moveTo>
                  <a:cubicBezTo>
                    <a:pt x="1810" y="0"/>
                    <a:pt x="1381" y="12"/>
                    <a:pt x="905" y="12"/>
                  </a:cubicBezTo>
                  <a:cubicBezTo>
                    <a:pt x="417" y="12"/>
                    <a:pt x="0" y="0"/>
                    <a:pt x="0" y="0"/>
                  </a:cubicBezTo>
                  <a:lnTo>
                    <a:pt x="0" y="0"/>
                  </a:lnTo>
                  <a:cubicBezTo>
                    <a:pt x="0" y="0"/>
                    <a:pt x="84" y="60"/>
                    <a:pt x="250" y="131"/>
                  </a:cubicBezTo>
                  <a:cubicBezTo>
                    <a:pt x="417" y="191"/>
                    <a:pt x="631" y="250"/>
                    <a:pt x="905" y="250"/>
                  </a:cubicBezTo>
                  <a:cubicBezTo>
                    <a:pt x="1167" y="250"/>
                    <a:pt x="1393" y="179"/>
                    <a:pt x="1560" y="119"/>
                  </a:cubicBezTo>
                  <a:cubicBezTo>
                    <a:pt x="1727" y="60"/>
                    <a:pt x="1810" y="0"/>
                    <a:pt x="181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445;p59">
              <a:extLst>
                <a:ext uri="{FF2B5EF4-FFF2-40B4-BE49-F238E27FC236}">
                  <a16:creationId xmlns:a16="http://schemas.microsoft.com/office/drawing/2014/main" id="{83254EE5-1EE0-EF72-C5BD-DC69038B5CDD}"/>
                </a:ext>
              </a:extLst>
            </p:cNvPr>
            <p:cNvSpPr/>
            <p:nvPr/>
          </p:nvSpPr>
          <p:spPr>
            <a:xfrm>
              <a:off x="2828025" y="2538825"/>
              <a:ext cx="20250" cy="17800"/>
            </a:xfrm>
            <a:custGeom>
              <a:avLst/>
              <a:gdLst/>
              <a:ahLst/>
              <a:cxnLst/>
              <a:rect l="l" t="t" r="r" b="b"/>
              <a:pathLst>
                <a:path w="810" h="712" extrusionOk="0">
                  <a:moveTo>
                    <a:pt x="60" y="1"/>
                  </a:moveTo>
                  <a:cubicBezTo>
                    <a:pt x="60" y="1"/>
                    <a:pt x="24" y="60"/>
                    <a:pt x="0" y="168"/>
                  </a:cubicBezTo>
                  <a:cubicBezTo>
                    <a:pt x="0" y="287"/>
                    <a:pt x="48" y="465"/>
                    <a:pt x="203" y="584"/>
                  </a:cubicBezTo>
                  <a:cubicBezTo>
                    <a:pt x="313" y="677"/>
                    <a:pt x="446" y="712"/>
                    <a:pt x="555" y="712"/>
                  </a:cubicBezTo>
                  <a:cubicBezTo>
                    <a:pt x="587" y="712"/>
                    <a:pt x="616" y="709"/>
                    <a:pt x="643" y="703"/>
                  </a:cubicBezTo>
                  <a:cubicBezTo>
                    <a:pt x="762" y="668"/>
                    <a:pt x="810" y="608"/>
                    <a:pt x="810" y="608"/>
                  </a:cubicBezTo>
                  <a:cubicBezTo>
                    <a:pt x="810" y="608"/>
                    <a:pt x="738" y="608"/>
                    <a:pt x="643" y="584"/>
                  </a:cubicBezTo>
                  <a:cubicBezTo>
                    <a:pt x="536" y="549"/>
                    <a:pt x="453" y="489"/>
                    <a:pt x="346" y="406"/>
                  </a:cubicBezTo>
                  <a:cubicBezTo>
                    <a:pt x="238" y="334"/>
                    <a:pt x="167" y="239"/>
                    <a:pt x="119" y="156"/>
                  </a:cubicBezTo>
                  <a:cubicBezTo>
                    <a:pt x="84" y="72"/>
                    <a:pt x="60" y="1"/>
                    <a:pt x="6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446;p59">
              <a:extLst>
                <a:ext uri="{FF2B5EF4-FFF2-40B4-BE49-F238E27FC236}">
                  <a16:creationId xmlns:a16="http://schemas.microsoft.com/office/drawing/2014/main" id="{0586D422-4B55-42B5-1112-6618002556FE}"/>
                </a:ext>
              </a:extLst>
            </p:cNvPr>
            <p:cNvSpPr/>
            <p:nvPr/>
          </p:nvSpPr>
          <p:spPr>
            <a:xfrm>
              <a:off x="2681575" y="2253975"/>
              <a:ext cx="80975" cy="205400"/>
            </a:xfrm>
            <a:custGeom>
              <a:avLst/>
              <a:gdLst/>
              <a:ahLst/>
              <a:cxnLst/>
              <a:rect l="l" t="t" r="r" b="b"/>
              <a:pathLst>
                <a:path w="3239" h="8216" extrusionOk="0">
                  <a:moveTo>
                    <a:pt x="3239" y="1"/>
                  </a:moveTo>
                  <a:lnTo>
                    <a:pt x="3156" y="84"/>
                  </a:lnTo>
                  <a:lnTo>
                    <a:pt x="3156" y="84"/>
                  </a:lnTo>
                  <a:lnTo>
                    <a:pt x="3239" y="1"/>
                  </a:lnTo>
                  <a:close/>
                  <a:moveTo>
                    <a:pt x="3155" y="84"/>
                  </a:moveTo>
                  <a:lnTo>
                    <a:pt x="3155" y="84"/>
                  </a:lnTo>
                  <a:cubicBezTo>
                    <a:pt x="3151" y="88"/>
                    <a:pt x="3147" y="92"/>
                    <a:pt x="3143" y="96"/>
                  </a:cubicBezTo>
                  <a:lnTo>
                    <a:pt x="3143" y="96"/>
                  </a:lnTo>
                  <a:cubicBezTo>
                    <a:pt x="3143" y="96"/>
                    <a:pt x="3143" y="96"/>
                    <a:pt x="3144" y="96"/>
                  </a:cubicBezTo>
                  <a:lnTo>
                    <a:pt x="3155" y="84"/>
                  </a:lnTo>
                  <a:close/>
                  <a:moveTo>
                    <a:pt x="3143" y="96"/>
                  </a:moveTo>
                  <a:cubicBezTo>
                    <a:pt x="3060" y="144"/>
                    <a:pt x="2977" y="203"/>
                    <a:pt x="2846" y="274"/>
                  </a:cubicBezTo>
                  <a:cubicBezTo>
                    <a:pt x="2572" y="429"/>
                    <a:pt x="2144" y="513"/>
                    <a:pt x="1632" y="727"/>
                  </a:cubicBezTo>
                  <a:cubicBezTo>
                    <a:pt x="1393" y="846"/>
                    <a:pt x="1120" y="1001"/>
                    <a:pt x="941" y="1298"/>
                  </a:cubicBezTo>
                  <a:cubicBezTo>
                    <a:pt x="739" y="1620"/>
                    <a:pt x="786" y="1989"/>
                    <a:pt x="762" y="2334"/>
                  </a:cubicBezTo>
                  <a:cubicBezTo>
                    <a:pt x="762" y="2513"/>
                    <a:pt x="727" y="2668"/>
                    <a:pt x="643" y="2811"/>
                  </a:cubicBezTo>
                  <a:cubicBezTo>
                    <a:pt x="560" y="2941"/>
                    <a:pt x="405" y="3013"/>
                    <a:pt x="239" y="3144"/>
                  </a:cubicBezTo>
                  <a:cubicBezTo>
                    <a:pt x="143" y="3227"/>
                    <a:pt x="72" y="3322"/>
                    <a:pt x="48" y="3442"/>
                  </a:cubicBezTo>
                  <a:cubicBezTo>
                    <a:pt x="0" y="3561"/>
                    <a:pt x="48" y="3739"/>
                    <a:pt x="143" y="3834"/>
                  </a:cubicBezTo>
                  <a:cubicBezTo>
                    <a:pt x="250" y="3918"/>
                    <a:pt x="346" y="3965"/>
                    <a:pt x="381" y="4013"/>
                  </a:cubicBezTo>
                  <a:cubicBezTo>
                    <a:pt x="429" y="4061"/>
                    <a:pt x="441" y="4120"/>
                    <a:pt x="441" y="4215"/>
                  </a:cubicBezTo>
                  <a:cubicBezTo>
                    <a:pt x="441" y="4311"/>
                    <a:pt x="441" y="4430"/>
                    <a:pt x="477" y="4549"/>
                  </a:cubicBezTo>
                  <a:cubicBezTo>
                    <a:pt x="489" y="4668"/>
                    <a:pt x="560" y="4775"/>
                    <a:pt x="643" y="4858"/>
                  </a:cubicBezTo>
                  <a:cubicBezTo>
                    <a:pt x="798" y="5025"/>
                    <a:pt x="1012" y="5120"/>
                    <a:pt x="1203" y="5168"/>
                  </a:cubicBezTo>
                  <a:cubicBezTo>
                    <a:pt x="1620" y="5275"/>
                    <a:pt x="1989" y="5204"/>
                    <a:pt x="2334" y="5263"/>
                  </a:cubicBezTo>
                  <a:cubicBezTo>
                    <a:pt x="2501" y="5275"/>
                    <a:pt x="2667" y="5335"/>
                    <a:pt x="2786" y="5418"/>
                  </a:cubicBezTo>
                  <a:cubicBezTo>
                    <a:pt x="2906" y="5489"/>
                    <a:pt x="2882" y="5585"/>
                    <a:pt x="2798" y="5716"/>
                  </a:cubicBezTo>
                  <a:cubicBezTo>
                    <a:pt x="2703" y="5835"/>
                    <a:pt x="2584" y="5930"/>
                    <a:pt x="2525" y="6097"/>
                  </a:cubicBezTo>
                  <a:cubicBezTo>
                    <a:pt x="2465" y="6251"/>
                    <a:pt x="2465" y="6406"/>
                    <a:pt x="2489" y="6549"/>
                  </a:cubicBezTo>
                  <a:cubicBezTo>
                    <a:pt x="2513" y="6823"/>
                    <a:pt x="2632" y="7049"/>
                    <a:pt x="2727" y="7240"/>
                  </a:cubicBezTo>
                  <a:cubicBezTo>
                    <a:pt x="2810" y="7430"/>
                    <a:pt x="2882" y="7597"/>
                    <a:pt x="2929" y="7752"/>
                  </a:cubicBezTo>
                  <a:cubicBezTo>
                    <a:pt x="2977" y="7894"/>
                    <a:pt x="2977" y="8014"/>
                    <a:pt x="2977" y="8097"/>
                  </a:cubicBezTo>
                  <a:cubicBezTo>
                    <a:pt x="2977" y="8014"/>
                    <a:pt x="2977" y="7894"/>
                    <a:pt x="2941" y="7752"/>
                  </a:cubicBezTo>
                  <a:cubicBezTo>
                    <a:pt x="2917" y="7597"/>
                    <a:pt x="2858" y="7418"/>
                    <a:pt x="2763" y="7228"/>
                  </a:cubicBezTo>
                  <a:cubicBezTo>
                    <a:pt x="2691" y="7037"/>
                    <a:pt x="2584" y="6799"/>
                    <a:pt x="2572" y="6537"/>
                  </a:cubicBezTo>
                  <a:cubicBezTo>
                    <a:pt x="2572" y="6406"/>
                    <a:pt x="2572" y="6275"/>
                    <a:pt x="2632" y="6156"/>
                  </a:cubicBezTo>
                  <a:cubicBezTo>
                    <a:pt x="2679" y="6037"/>
                    <a:pt x="2798" y="5942"/>
                    <a:pt x="2906" y="5811"/>
                  </a:cubicBezTo>
                  <a:cubicBezTo>
                    <a:pt x="2965" y="5751"/>
                    <a:pt x="3025" y="5668"/>
                    <a:pt x="3025" y="5549"/>
                  </a:cubicBezTo>
                  <a:cubicBezTo>
                    <a:pt x="3025" y="5430"/>
                    <a:pt x="2929" y="5323"/>
                    <a:pt x="2858" y="5263"/>
                  </a:cubicBezTo>
                  <a:cubicBezTo>
                    <a:pt x="2703" y="5144"/>
                    <a:pt x="2513" y="5085"/>
                    <a:pt x="2334" y="5049"/>
                  </a:cubicBezTo>
                  <a:cubicBezTo>
                    <a:pt x="1965" y="4977"/>
                    <a:pt x="1572" y="5037"/>
                    <a:pt x="1239" y="4930"/>
                  </a:cubicBezTo>
                  <a:cubicBezTo>
                    <a:pt x="1060" y="4894"/>
                    <a:pt x="893" y="4799"/>
                    <a:pt x="774" y="4680"/>
                  </a:cubicBezTo>
                  <a:cubicBezTo>
                    <a:pt x="655" y="4561"/>
                    <a:pt x="643" y="4418"/>
                    <a:pt x="643" y="4192"/>
                  </a:cubicBezTo>
                  <a:cubicBezTo>
                    <a:pt x="643" y="4084"/>
                    <a:pt x="620" y="3942"/>
                    <a:pt x="524" y="3834"/>
                  </a:cubicBezTo>
                  <a:cubicBezTo>
                    <a:pt x="417" y="3727"/>
                    <a:pt x="310" y="3680"/>
                    <a:pt x="262" y="3644"/>
                  </a:cubicBezTo>
                  <a:cubicBezTo>
                    <a:pt x="179" y="3561"/>
                    <a:pt x="239" y="3406"/>
                    <a:pt x="358" y="3299"/>
                  </a:cubicBezTo>
                  <a:cubicBezTo>
                    <a:pt x="489" y="3192"/>
                    <a:pt x="703" y="3084"/>
                    <a:pt x="798" y="2894"/>
                  </a:cubicBezTo>
                  <a:cubicBezTo>
                    <a:pt x="917" y="2703"/>
                    <a:pt x="941" y="2489"/>
                    <a:pt x="953" y="2310"/>
                  </a:cubicBezTo>
                  <a:cubicBezTo>
                    <a:pt x="965" y="1965"/>
                    <a:pt x="917" y="1620"/>
                    <a:pt x="1072" y="1370"/>
                  </a:cubicBezTo>
                  <a:cubicBezTo>
                    <a:pt x="1215" y="1096"/>
                    <a:pt x="1453" y="929"/>
                    <a:pt x="1691" y="810"/>
                  </a:cubicBezTo>
                  <a:cubicBezTo>
                    <a:pt x="2167" y="572"/>
                    <a:pt x="2620" y="453"/>
                    <a:pt x="2870" y="298"/>
                  </a:cubicBezTo>
                  <a:cubicBezTo>
                    <a:pt x="2992" y="221"/>
                    <a:pt x="3083" y="153"/>
                    <a:pt x="3143" y="96"/>
                  </a:cubicBezTo>
                  <a:close/>
                  <a:moveTo>
                    <a:pt x="2977" y="8097"/>
                  </a:moveTo>
                  <a:cubicBezTo>
                    <a:pt x="2965" y="8168"/>
                    <a:pt x="2965" y="8216"/>
                    <a:pt x="2965" y="8216"/>
                  </a:cubicBezTo>
                  <a:cubicBezTo>
                    <a:pt x="2965" y="8216"/>
                    <a:pt x="2977" y="8168"/>
                    <a:pt x="2977" y="8097"/>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447;p59">
              <a:extLst>
                <a:ext uri="{FF2B5EF4-FFF2-40B4-BE49-F238E27FC236}">
                  <a16:creationId xmlns:a16="http://schemas.microsoft.com/office/drawing/2014/main" id="{5BEA8EB1-0DF3-B85C-A5BE-C592D56F6F87}"/>
                </a:ext>
              </a:extLst>
            </p:cNvPr>
            <p:cNvSpPr/>
            <p:nvPr/>
          </p:nvSpPr>
          <p:spPr>
            <a:xfrm>
              <a:off x="2775025" y="2251850"/>
              <a:ext cx="36350" cy="10200"/>
            </a:xfrm>
            <a:custGeom>
              <a:avLst/>
              <a:gdLst/>
              <a:ahLst/>
              <a:cxnLst/>
              <a:rect l="l" t="t" r="r" b="b"/>
              <a:pathLst>
                <a:path w="1454" h="408" extrusionOk="0">
                  <a:moveTo>
                    <a:pt x="448" y="1"/>
                  </a:moveTo>
                  <a:cubicBezTo>
                    <a:pt x="361" y="1"/>
                    <a:pt x="282" y="10"/>
                    <a:pt x="215" y="26"/>
                  </a:cubicBezTo>
                  <a:cubicBezTo>
                    <a:pt x="84" y="50"/>
                    <a:pt x="1" y="86"/>
                    <a:pt x="1" y="86"/>
                  </a:cubicBezTo>
                  <a:cubicBezTo>
                    <a:pt x="1" y="86"/>
                    <a:pt x="334" y="169"/>
                    <a:pt x="727" y="264"/>
                  </a:cubicBezTo>
                  <a:cubicBezTo>
                    <a:pt x="1108" y="348"/>
                    <a:pt x="1454" y="407"/>
                    <a:pt x="1454" y="407"/>
                  </a:cubicBezTo>
                  <a:cubicBezTo>
                    <a:pt x="1454" y="407"/>
                    <a:pt x="1394" y="336"/>
                    <a:pt x="1275" y="264"/>
                  </a:cubicBezTo>
                  <a:cubicBezTo>
                    <a:pt x="1156" y="181"/>
                    <a:pt x="977" y="86"/>
                    <a:pt x="775" y="38"/>
                  </a:cubicBezTo>
                  <a:cubicBezTo>
                    <a:pt x="660" y="12"/>
                    <a:pt x="549" y="1"/>
                    <a:pt x="44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448;p59">
              <a:extLst>
                <a:ext uri="{FF2B5EF4-FFF2-40B4-BE49-F238E27FC236}">
                  <a16:creationId xmlns:a16="http://schemas.microsoft.com/office/drawing/2014/main" id="{EC6A172D-EFF5-E3B3-100C-5E317380AF5A}"/>
                </a:ext>
              </a:extLst>
            </p:cNvPr>
            <p:cNvSpPr/>
            <p:nvPr/>
          </p:nvSpPr>
          <p:spPr>
            <a:xfrm>
              <a:off x="2835450" y="2655825"/>
              <a:ext cx="167625" cy="327425"/>
            </a:xfrm>
            <a:custGeom>
              <a:avLst/>
              <a:gdLst/>
              <a:ahLst/>
              <a:cxnLst/>
              <a:rect l="l" t="t" r="r" b="b"/>
              <a:pathLst>
                <a:path w="6705" h="13097" extrusionOk="0">
                  <a:moveTo>
                    <a:pt x="692" y="0"/>
                  </a:moveTo>
                  <a:cubicBezTo>
                    <a:pt x="691" y="0"/>
                    <a:pt x="681" y="11"/>
                    <a:pt x="665" y="37"/>
                  </a:cubicBezTo>
                  <a:lnTo>
                    <a:pt x="665" y="37"/>
                  </a:lnTo>
                  <a:lnTo>
                    <a:pt x="692" y="0"/>
                  </a:lnTo>
                  <a:close/>
                  <a:moveTo>
                    <a:pt x="665" y="37"/>
                  </a:moveTo>
                  <a:lnTo>
                    <a:pt x="596" y="131"/>
                  </a:lnTo>
                  <a:cubicBezTo>
                    <a:pt x="537" y="214"/>
                    <a:pt x="465" y="357"/>
                    <a:pt x="382" y="536"/>
                  </a:cubicBezTo>
                  <a:cubicBezTo>
                    <a:pt x="215" y="905"/>
                    <a:pt x="37" y="1465"/>
                    <a:pt x="25" y="2179"/>
                  </a:cubicBezTo>
                  <a:cubicBezTo>
                    <a:pt x="1" y="2893"/>
                    <a:pt x="180" y="3774"/>
                    <a:pt x="739" y="4584"/>
                  </a:cubicBezTo>
                  <a:cubicBezTo>
                    <a:pt x="1287" y="5382"/>
                    <a:pt x="2204" y="5929"/>
                    <a:pt x="3073" y="6560"/>
                  </a:cubicBezTo>
                  <a:cubicBezTo>
                    <a:pt x="3501" y="6882"/>
                    <a:pt x="3906" y="7215"/>
                    <a:pt x="4192" y="7620"/>
                  </a:cubicBezTo>
                  <a:cubicBezTo>
                    <a:pt x="4335" y="7811"/>
                    <a:pt x="4430" y="8037"/>
                    <a:pt x="4454" y="8251"/>
                  </a:cubicBezTo>
                  <a:cubicBezTo>
                    <a:pt x="4502" y="8477"/>
                    <a:pt x="4490" y="8715"/>
                    <a:pt x="4502" y="8954"/>
                  </a:cubicBezTo>
                  <a:cubicBezTo>
                    <a:pt x="4502" y="9192"/>
                    <a:pt x="4525" y="9430"/>
                    <a:pt x="4621" y="9656"/>
                  </a:cubicBezTo>
                  <a:cubicBezTo>
                    <a:pt x="4704" y="9882"/>
                    <a:pt x="4835" y="10073"/>
                    <a:pt x="4990" y="10216"/>
                  </a:cubicBezTo>
                  <a:cubicBezTo>
                    <a:pt x="5287" y="10513"/>
                    <a:pt x="5597" y="10751"/>
                    <a:pt x="5823" y="11025"/>
                  </a:cubicBezTo>
                  <a:cubicBezTo>
                    <a:pt x="6276" y="11561"/>
                    <a:pt x="6478" y="12109"/>
                    <a:pt x="6585" y="12478"/>
                  </a:cubicBezTo>
                  <a:cubicBezTo>
                    <a:pt x="6692" y="12871"/>
                    <a:pt x="6692" y="13097"/>
                    <a:pt x="6692" y="13097"/>
                  </a:cubicBezTo>
                  <a:cubicBezTo>
                    <a:pt x="6692" y="13097"/>
                    <a:pt x="6704" y="12883"/>
                    <a:pt x="6645" y="12478"/>
                  </a:cubicBezTo>
                  <a:cubicBezTo>
                    <a:pt x="6573" y="12097"/>
                    <a:pt x="6395" y="11513"/>
                    <a:pt x="5942" y="10942"/>
                  </a:cubicBezTo>
                  <a:cubicBezTo>
                    <a:pt x="5716" y="10668"/>
                    <a:pt x="5406" y="10406"/>
                    <a:pt x="5144" y="10108"/>
                  </a:cubicBezTo>
                  <a:cubicBezTo>
                    <a:pt x="5002" y="9954"/>
                    <a:pt x="4883" y="9787"/>
                    <a:pt x="4811" y="9596"/>
                  </a:cubicBezTo>
                  <a:cubicBezTo>
                    <a:pt x="4740" y="9406"/>
                    <a:pt x="4728" y="9180"/>
                    <a:pt x="4728" y="8954"/>
                  </a:cubicBezTo>
                  <a:cubicBezTo>
                    <a:pt x="4728" y="8727"/>
                    <a:pt x="4728" y="8477"/>
                    <a:pt x="4692" y="8227"/>
                  </a:cubicBezTo>
                  <a:cubicBezTo>
                    <a:pt x="4644" y="7953"/>
                    <a:pt x="4549" y="7703"/>
                    <a:pt x="4394" y="7477"/>
                  </a:cubicBezTo>
                  <a:cubicBezTo>
                    <a:pt x="4097" y="7037"/>
                    <a:pt x="3668" y="6691"/>
                    <a:pt x="3239" y="6370"/>
                  </a:cubicBezTo>
                  <a:cubicBezTo>
                    <a:pt x="2346" y="5739"/>
                    <a:pt x="1454" y="5215"/>
                    <a:pt x="918" y="4465"/>
                  </a:cubicBezTo>
                  <a:cubicBezTo>
                    <a:pt x="382" y="3715"/>
                    <a:pt x="180" y="2881"/>
                    <a:pt x="156" y="2179"/>
                  </a:cubicBezTo>
                  <a:cubicBezTo>
                    <a:pt x="144" y="1465"/>
                    <a:pt x="275" y="917"/>
                    <a:pt x="418" y="548"/>
                  </a:cubicBezTo>
                  <a:cubicBezTo>
                    <a:pt x="501" y="357"/>
                    <a:pt x="561" y="214"/>
                    <a:pt x="620" y="131"/>
                  </a:cubicBezTo>
                  <a:cubicBezTo>
                    <a:pt x="636" y="88"/>
                    <a:pt x="652" y="57"/>
                    <a:pt x="665" y="37"/>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449;p59">
              <a:extLst>
                <a:ext uri="{FF2B5EF4-FFF2-40B4-BE49-F238E27FC236}">
                  <a16:creationId xmlns:a16="http://schemas.microsoft.com/office/drawing/2014/main" id="{2A73633D-AF4A-1488-F069-AD2F0FFC5F78}"/>
                </a:ext>
              </a:extLst>
            </p:cNvPr>
            <p:cNvSpPr/>
            <p:nvPr/>
          </p:nvSpPr>
          <p:spPr>
            <a:xfrm>
              <a:off x="2991725" y="2989475"/>
              <a:ext cx="34850" cy="190525"/>
            </a:xfrm>
            <a:custGeom>
              <a:avLst/>
              <a:gdLst/>
              <a:ahLst/>
              <a:cxnLst/>
              <a:rect l="l" t="t" r="r" b="b"/>
              <a:pathLst>
                <a:path w="1394" h="7621" extrusionOk="0">
                  <a:moveTo>
                    <a:pt x="25" y="1"/>
                  </a:moveTo>
                  <a:cubicBezTo>
                    <a:pt x="25" y="1"/>
                    <a:pt x="25" y="441"/>
                    <a:pt x="1" y="1156"/>
                  </a:cubicBezTo>
                  <a:lnTo>
                    <a:pt x="1" y="2430"/>
                  </a:lnTo>
                  <a:lnTo>
                    <a:pt x="1" y="2787"/>
                  </a:lnTo>
                  <a:cubicBezTo>
                    <a:pt x="25" y="2906"/>
                    <a:pt x="1" y="3049"/>
                    <a:pt x="84" y="3204"/>
                  </a:cubicBezTo>
                  <a:cubicBezTo>
                    <a:pt x="156" y="3358"/>
                    <a:pt x="322" y="3442"/>
                    <a:pt x="358" y="3501"/>
                  </a:cubicBezTo>
                  <a:cubicBezTo>
                    <a:pt x="417" y="3561"/>
                    <a:pt x="417" y="3680"/>
                    <a:pt x="406" y="3811"/>
                  </a:cubicBezTo>
                  <a:cubicBezTo>
                    <a:pt x="394" y="3930"/>
                    <a:pt x="382" y="4109"/>
                    <a:pt x="453" y="4251"/>
                  </a:cubicBezTo>
                  <a:cubicBezTo>
                    <a:pt x="525" y="4406"/>
                    <a:pt x="596" y="4490"/>
                    <a:pt x="644" y="4597"/>
                  </a:cubicBezTo>
                  <a:cubicBezTo>
                    <a:pt x="739" y="4787"/>
                    <a:pt x="703" y="5049"/>
                    <a:pt x="703" y="5287"/>
                  </a:cubicBezTo>
                  <a:cubicBezTo>
                    <a:pt x="703" y="5775"/>
                    <a:pt x="810" y="6204"/>
                    <a:pt x="929" y="6549"/>
                  </a:cubicBezTo>
                  <a:cubicBezTo>
                    <a:pt x="1048" y="6895"/>
                    <a:pt x="1168" y="7157"/>
                    <a:pt x="1251" y="7335"/>
                  </a:cubicBezTo>
                  <a:cubicBezTo>
                    <a:pt x="1346" y="7514"/>
                    <a:pt x="1394" y="7621"/>
                    <a:pt x="1394" y="7621"/>
                  </a:cubicBezTo>
                  <a:cubicBezTo>
                    <a:pt x="1394" y="7621"/>
                    <a:pt x="1358" y="7514"/>
                    <a:pt x="1275" y="7311"/>
                  </a:cubicBezTo>
                  <a:cubicBezTo>
                    <a:pt x="1215" y="7133"/>
                    <a:pt x="1120" y="6847"/>
                    <a:pt x="1037" y="6502"/>
                  </a:cubicBezTo>
                  <a:cubicBezTo>
                    <a:pt x="953" y="6156"/>
                    <a:pt x="870" y="5740"/>
                    <a:pt x="894" y="5287"/>
                  </a:cubicBezTo>
                  <a:cubicBezTo>
                    <a:pt x="918" y="5061"/>
                    <a:pt x="953" y="4787"/>
                    <a:pt x="858" y="4513"/>
                  </a:cubicBezTo>
                  <a:cubicBezTo>
                    <a:pt x="810" y="4370"/>
                    <a:pt x="715" y="4275"/>
                    <a:pt x="679" y="4168"/>
                  </a:cubicBezTo>
                  <a:cubicBezTo>
                    <a:pt x="632" y="4073"/>
                    <a:pt x="632" y="3954"/>
                    <a:pt x="644" y="3823"/>
                  </a:cubicBezTo>
                  <a:cubicBezTo>
                    <a:pt x="644" y="3704"/>
                    <a:pt x="679" y="3513"/>
                    <a:pt x="560" y="3358"/>
                  </a:cubicBezTo>
                  <a:cubicBezTo>
                    <a:pt x="417" y="3216"/>
                    <a:pt x="322" y="3180"/>
                    <a:pt x="286" y="3097"/>
                  </a:cubicBezTo>
                  <a:cubicBezTo>
                    <a:pt x="215" y="2930"/>
                    <a:pt x="239" y="2632"/>
                    <a:pt x="215" y="2406"/>
                  </a:cubicBezTo>
                  <a:cubicBezTo>
                    <a:pt x="179" y="1954"/>
                    <a:pt x="156" y="1513"/>
                    <a:pt x="120" y="1156"/>
                  </a:cubicBezTo>
                  <a:cubicBezTo>
                    <a:pt x="60" y="441"/>
                    <a:pt x="25" y="1"/>
                    <a:pt x="2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450;p59">
              <a:extLst>
                <a:ext uri="{FF2B5EF4-FFF2-40B4-BE49-F238E27FC236}">
                  <a16:creationId xmlns:a16="http://schemas.microsoft.com/office/drawing/2014/main" id="{A66DA65A-2EB8-8AB8-BB0E-25804B7D2791}"/>
                </a:ext>
              </a:extLst>
            </p:cNvPr>
            <p:cNvSpPr/>
            <p:nvPr/>
          </p:nvSpPr>
          <p:spPr>
            <a:xfrm>
              <a:off x="3134600" y="2622475"/>
              <a:ext cx="119700" cy="101225"/>
            </a:xfrm>
            <a:custGeom>
              <a:avLst/>
              <a:gdLst/>
              <a:ahLst/>
              <a:cxnLst/>
              <a:rect l="l" t="t" r="r" b="b"/>
              <a:pathLst>
                <a:path w="4788" h="4049" extrusionOk="0">
                  <a:moveTo>
                    <a:pt x="1" y="1"/>
                  </a:moveTo>
                  <a:lnTo>
                    <a:pt x="1" y="1"/>
                  </a:lnTo>
                  <a:cubicBezTo>
                    <a:pt x="1" y="1"/>
                    <a:pt x="84" y="60"/>
                    <a:pt x="215" y="167"/>
                  </a:cubicBezTo>
                  <a:cubicBezTo>
                    <a:pt x="346" y="286"/>
                    <a:pt x="525" y="453"/>
                    <a:pt x="703" y="691"/>
                  </a:cubicBezTo>
                  <a:cubicBezTo>
                    <a:pt x="882" y="929"/>
                    <a:pt x="1060" y="1227"/>
                    <a:pt x="1179" y="1596"/>
                  </a:cubicBezTo>
                  <a:cubicBezTo>
                    <a:pt x="1239" y="1775"/>
                    <a:pt x="1287" y="1965"/>
                    <a:pt x="1334" y="2191"/>
                  </a:cubicBezTo>
                  <a:cubicBezTo>
                    <a:pt x="1370" y="2418"/>
                    <a:pt x="1429" y="2656"/>
                    <a:pt x="1608" y="2858"/>
                  </a:cubicBezTo>
                  <a:cubicBezTo>
                    <a:pt x="1787" y="3072"/>
                    <a:pt x="2025" y="3156"/>
                    <a:pt x="2239" y="3239"/>
                  </a:cubicBezTo>
                  <a:cubicBezTo>
                    <a:pt x="2442" y="3310"/>
                    <a:pt x="2644" y="3382"/>
                    <a:pt x="2834" y="3441"/>
                  </a:cubicBezTo>
                  <a:cubicBezTo>
                    <a:pt x="3204" y="3572"/>
                    <a:pt x="3561" y="3680"/>
                    <a:pt x="3846" y="3775"/>
                  </a:cubicBezTo>
                  <a:cubicBezTo>
                    <a:pt x="4430" y="3953"/>
                    <a:pt x="4787" y="4049"/>
                    <a:pt x="4787" y="4049"/>
                  </a:cubicBezTo>
                  <a:cubicBezTo>
                    <a:pt x="4787" y="4049"/>
                    <a:pt x="4442" y="3906"/>
                    <a:pt x="3870" y="3632"/>
                  </a:cubicBezTo>
                  <a:cubicBezTo>
                    <a:pt x="3596" y="3513"/>
                    <a:pt x="3263" y="3382"/>
                    <a:pt x="2894" y="3239"/>
                  </a:cubicBezTo>
                  <a:cubicBezTo>
                    <a:pt x="2715" y="3156"/>
                    <a:pt x="2525" y="3084"/>
                    <a:pt x="2311" y="3013"/>
                  </a:cubicBezTo>
                  <a:cubicBezTo>
                    <a:pt x="2120" y="2941"/>
                    <a:pt x="1930" y="2846"/>
                    <a:pt x="1787" y="2703"/>
                  </a:cubicBezTo>
                  <a:cubicBezTo>
                    <a:pt x="1525" y="2382"/>
                    <a:pt x="1525" y="1906"/>
                    <a:pt x="1358" y="1525"/>
                  </a:cubicBezTo>
                  <a:cubicBezTo>
                    <a:pt x="1215" y="1132"/>
                    <a:pt x="989" y="822"/>
                    <a:pt x="775" y="596"/>
                  </a:cubicBezTo>
                  <a:cubicBezTo>
                    <a:pt x="572" y="382"/>
                    <a:pt x="382" y="227"/>
                    <a:pt x="227" y="143"/>
                  </a:cubicBezTo>
                  <a:cubicBezTo>
                    <a:pt x="96" y="48"/>
                    <a:pt x="1" y="1"/>
                    <a:pt x="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451;p59">
              <a:extLst>
                <a:ext uri="{FF2B5EF4-FFF2-40B4-BE49-F238E27FC236}">
                  <a16:creationId xmlns:a16="http://schemas.microsoft.com/office/drawing/2014/main" id="{F6F300AE-E167-AA98-BF44-7C9EA25FFD99}"/>
                </a:ext>
              </a:extLst>
            </p:cNvPr>
            <p:cNvSpPr/>
            <p:nvPr/>
          </p:nvSpPr>
          <p:spPr>
            <a:xfrm>
              <a:off x="3231350" y="2851075"/>
              <a:ext cx="103300" cy="133075"/>
            </a:xfrm>
            <a:custGeom>
              <a:avLst/>
              <a:gdLst/>
              <a:ahLst/>
              <a:cxnLst/>
              <a:rect l="l" t="t" r="r" b="b"/>
              <a:pathLst>
                <a:path w="4132" h="5323" extrusionOk="0">
                  <a:moveTo>
                    <a:pt x="4132" y="1"/>
                  </a:moveTo>
                  <a:cubicBezTo>
                    <a:pt x="4132" y="1"/>
                    <a:pt x="4108" y="84"/>
                    <a:pt x="4084" y="286"/>
                  </a:cubicBezTo>
                  <a:cubicBezTo>
                    <a:pt x="4048" y="441"/>
                    <a:pt x="4001" y="715"/>
                    <a:pt x="3917" y="1013"/>
                  </a:cubicBezTo>
                  <a:cubicBezTo>
                    <a:pt x="3739" y="1620"/>
                    <a:pt x="3370" y="2429"/>
                    <a:pt x="2715" y="3120"/>
                  </a:cubicBezTo>
                  <a:cubicBezTo>
                    <a:pt x="2393" y="3477"/>
                    <a:pt x="2036" y="3763"/>
                    <a:pt x="1679" y="3989"/>
                  </a:cubicBezTo>
                  <a:cubicBezTo>
                    <a:pt x="1346" y="4215"/>
                    <a:pt x="1000" y="4394"/>
                    <a:pt x="727" y="4584"/>
                  </a:cubicBezTo>
                  <a:cubicBezTo>
                    <a:pt x="465" y="4775"/>
                    <a:pt x="286" y="4954"/>
                    <a:pt x="167" y="5108"/>
                  </a:cubicBezTo>
                  <a:cubicBezTo>
                    <a:pt x="48" y="5239"/>
                    <a:pt x="0" y="5323"/>
                    <a:pt x="0" y="5323"/>
                  </a:cubicBezTo>
                  <a:cubicBezTo>
                    <a:pt x="0" y="5323"/>
                    <a:pt x="48" y="5239"/>
                    <a:pt x="179" y="5120"/>
                  </a:cubicBezTo>
                  <a:cubicBezTo>
                    <a:pt x="310" y="4989"/>
                    <a:pt x="524" y="4834"/>
                    <a:pt x="798" y="4668"/>
                  </a:cubicBezTo>
                  <a:cubicBezTo>
                    <a:pt x="1060" y="4513"/>
                    <a:pt x="1417" y="4358"/>
                    <a:pt x="1786" y="4156"/>
                  </a:cubicBezTo>
                  <a:cubicBezTo>
                    <a:pt x="2167" y="3941"/>
                    <a:pt x="2548" y="3656"/>
                    <a:pt x="2893" y="3287"/>
                  </a:cubicBezTo>
                  <a:cubicBezTo>
                    <a:pt x="3572" y="2548"/>
                    <a:pt x="3917" y="1679"/>
                    <a:pt x="4036" y="1036"/>
                  </a:cubicBezTo>
                  <a:cubicBezTo>
                    <a:pt x="4108" y="727"/>
                    <a:pt x="4132" y="465"/>
                    <a:pt x="4132" y="286"/>
                  </a:cubicBezTo>
                  <a:lnTo>
                    <a:pt x="4132"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7452;p59">
              <a:extLst>
                <a:ext uri="{FF2B5EF4-FFF2-40B4-BE49-F238E27FC236}">
                  <a16:creationId xmlns:a16="http://schemas.microsoft.com/office/drawing/2014/main" id="{57B9569D-6C95-0C32-7180-B848A498DBDC}"/>
                </a:ext>
              </a:extLst>
            </p:cNvPr>
            <p:cNvSpPr/>
            <p:nvPr/>
          </p:nvSpPr>
          <p:spPr>
            <a:xfrm>
              <a:off x="3301900" y="2895725"/>
              <a:ext cx="39600" cy="58650"/>
            </a:xfrm>
            <a:custGeom>
              <a:avLst/>
              <a:gdLst/>
              <a:ahLst/>
              <a:cxnLst/>
              <a:rect l="l" t="t" r="r" b="b"/>
              <a:pathLst>
                <a:path w="1584" h="2346" extrusionOk="0">
                  <a:moveTo>
                    <a:pt x="1584" y="0"/>
                  </a:moveTo>
                  <a:cubicBezTo>
                    <a:pt x="1584" y="1"/>
                    <a:pt x="1548" y="143"/>
                    <a:pt x="1405" y="405"/>
                  </a:cubicBezTo>
                  <a:cubicBezTo>
                    <a:pt x="1310" y="620"/>
                    <a:pt x="1143" y="941"/>
                    <a:pt x="917" y="1263"/>
                  </a:cubicBezTo>
                  <a:cubicBezTo>
                    <a:pt x="691" y="1596"/>
                    <a:pt x="476" y="1858"/>
                    <a:pt x="298" y="2048"/>
                  </a:cubicBezTo>
                  <a:cubicBezTo>
                    <a:pt x="119" y="2239"/>
                    <a:pt x="0" y="2346"/>
                    <a:pt x="0" y="2346"/>
                  </a:cubicBezTo>
                  <a:cubicBezTo>
                    <a:pt x="0" y="2346"/>
                    <a:pt x="143" y="2286"/>
                    <a:pt x="369" y="2144"/>
                  </a:cubicBezTo>
                  <a:cubicBezTo>
                    <a:pt x="595" y="1989"/>
                    <a:pt x="869" y="1739"/>
                    <a:pt x="1107" y="1393"/>
                  </a:cubicBezTo>
                  <a:cubicBezTo>
                    <a:pt x="1345" y="1060"/>
                    <a:pt x="1465" y="703"/>
                    <a:pt x="1524" y="429"/>
                  </a:cubicBezTo>
                  <a:cubicBezTo>
                    <a:pt x="1584" y="167"/>
                    <a:pt x="1584" y="1"/>
                    <a:pt x="158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7453;p59">
              <a:extLst>
                <a:ext uri="{FF2B5EF4-FFF2-40B4-BE49-F238E27FC236}">
                  <a16:creationId xmlns:a16="http://schemas.microsoft.com/office/drawing/2014/main" id="{21130E95-89CF-77E5-968A-827BBA28BF5F}"/>
                </a:ext>
              </a:extLst>
            </p:cNvPr>
            <p:cNvSpPr/>
            <p:nvPr/>
          </p:nvSpPr>
          <p:spPr>
            <a:xfrm>
              <a:off x="3531375" y="2505800"/>
              <a:ext cx="61350" cy="90875"/>
            </a:xfrm>
            <a:custGeom>
              <a:avLst/>
              <a:gdLst/>
              <a:ahLst/>
              <a:cxnLst/>
              <a:rect l="l" t="t" r="r" b="b"/>
              <a:pathLst>
                <a:path w="2454" h="3635" extrusionOk="0">
                  <a:moveTo>
                    <a:pt x="798" y="0"/>
                  </a:moveTo>
                  <a:cubicBezTo>
                    <a:pt x="798" y="0"/>
                    <a:pt x="644" y="227"/>
                    <a:pt x="406" y="608"/>
                  </a:cubicBezTo>
                  <a:cubicBezTo>
                    <a:pt x="346" y="703"/>
                    <a:pt x="287" y="798"/>
                    <a:pt x="203" y="917"/>
                  </a:cubicBezTo>
                  <a:cubicBezTo>
                    <a:pt x="144" y="1024"/>
                    <a:pt x="60" y="1131"/>
                    <a:pt x="13" y="1322"/>
                  </a:cubicBezTo>
                  <a:cubicBezTo>
                    <a:pt x="1" y="1429"/>
                    <a:pt x="25" y="1548"/>
                    <a:pt x="84" y="1620"/>
                  </a:cubicBezTo>
                  <a:cubicBezTo>
                    <a:pt x="144" y="1691"/>
                    <a:pt x="227" y="1751"/>
                    <a:pt x="287" y="1798"/>
                  </a:cubicBezTo>
                  <a:cubicBezTo>
                    <a:pt x="406" y="1893"/>
                    <a:pt x="501" y="1989"/>
                    <a:pt x="608" y="2132"/>
                  </a:cubicBezTo>
                  <a:cubicBezTo>
                    <a:pt x="798" y="2393"/>
                    <a:pt x="953" y="2679"/>
                    <a:pt x="1132" y="2929"/>
                  </a:cubicBezTo>
                  <a:cubicBezTo>
                    <a:pt x="1310" y="3179"/>
                    <a:pt x="1513" y="3382"/>
                    <a:pt x="1727" y="3501"/>
                  </a:cubicBezTo>
                  <a:cubicBezTo>
                    <a:pt x="1900" y="3602"/>
                    <a:pt x="2072" y="3634"/>
                    <a:pt x="2200" y="3634"/>
                  </a:cubicBezTo>
                  <a:cubicBezTo>
                    <a:pt x="2223" y="3634"/>
                    <a:pt x="2244" y="3633"/>
                    <a:pt x="2263" y="3632"/>
                  </a:cubicBezTo>
                  <a:cubicBezTo>
                    <a:pt x="2394" y="3620"/>
                    <a:pt x="2453" y="3584"/>
                    <a:pt x="2453" y="3584"/>
                  </a:cubicBezTo>
                  <a:lnTo>
                    <a:pt x="2453" y="3584"/>
                  </a:lnTo>
                  <a:cubicBezTo>
                    <a:pt x="2453" y="3584"/>
                    <a:pt x="2427" y="3589"/>
                    <a:pt x="2371" y="3589"/>
                  </a:cubicBezTo>
                  <a:cubicBezTo>
                    <a:pt x="2342" y="3589"/>
                    <a:pt x="2307" y="3588"/>
                    <a:pt x="2263" y="3584"/>
                  </a:cubicBezTo>
                  <a:cubicBezTo>
                    <a:pt x="2144" y="3572"/>
                    <a:pt x="1977" y="3525"/>
                    <a:pt x="1799" y="3394"/>
                  </a:cubicBezTo>
                  <a:cubicBezTo>
                    <a:pt x="1620" y="3275"/>
                    <a:pt x="1453" y="3084"/>
                    <a:pt x="1310" y="2822"/>
                  </a:cubicBezTo>
                  <a:cubicBezTo>
                    <a:pt x="1156" y="2584"/>
                    <a:pt x="1025" y="2274"/>
                    <a:pt x="798" y="1989"/>
                  </a:cubicBezTo>
                  <a:cubicBezTo>
                    <a:pt x="703" y="1846"/>
                    <a:pt x="560" y="1715"/>
                    <a:pt x="417" y="1620"/>
                  </a:cubicBezTo>
                  <a:cubicBezTo>
                    <a:pt x="263" y="1536"/>
                    <a:pt x="191" y="1453"/>
                    <a:pt x="203" y="1358"/>
                  </a:cubicBezTo>
                  <a:cubicBezTo>
                    <a:pt x="227" y="1250"/>
                    <a:pt x="298" y="1119"/>
                    <a:pt x="358" y="1000"/>
                  </a:cubicBezTo>
                  <a:cubicBezTo>
                    <a:pt x="406" y="881"/>
                    <a:pt x="465" y="774"/>
                    <a:pt x="501" y="667"/>
                  </a:cubicBezTo>
                  <a:cubicBezTo>
                    <a:pt x="703" y="250"/>
                    <a:pt x="798" y="0"/>
                    <a:pt x="79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454;p59">
              <a:extLst>
                <a:ext uri="{FF2B5EF4-FFF2-40B4-BE49-F238E27FC236}">
                  <a16:creationId xmlns:a16="http://schemas.microsoft.com/office/drawing/2014/main" id="{459E4743-9004-9B5D-66EE-29C1FF6FBA49}"/>
                </a:ext>
              </a:extLst>
            </p:cNvPr>
            <p:cNvSpPr/>
            <p:nvPr/>
          </p:nvSpPr>
          <p:spPr>
            <a:xfrm>
              <a:off x="3501325" y="2521275"/>
              <a:ext cx="39000" cy="64900"/>
            </a:xfrm>
            <a:custGeom>
              <a:avLst/>
              <a:gdLst/>
              <a:ahLst/>
              <a:cxnLst/>
              <a:rect l="l" t="t" r="r" b="b"/>
              <a:pathLst>
                <a:path w="1560" h="2596" extrusionOk="0">
                  <a:moveTo>
                    <a:pt x="24" y="0"/>
                  </a:moveTo>
                  <a:cubicBezTo>
                    <a:pt x="24" y="1"/>
                    <a:pt x="0" y="179"/>
                    <a:pt x="36" y="465"/>
                  </a:cubicBezTo>
                  <a:cubicBezTo>
                    <a:pt x="72" y="751"/>
                    <a:pt x="203" y="1132"/>
                    <a:pt x="453" y="1489"/>
                  </a:cubicBezTo>
                  <a:cubicBezTo>
                    <a:pt x="715" y="1846"/>
                    <a:pt x="988" y="2132"/>
                    <a:pt x="1203" y="2310"/>
                  </a:cubicBezTo>
                  <a:cubicBezTo>
                    <a:pt x="1429" y="2489"/>
                    <a:pt x="1560" y="2596"/>
                    <a:pt x="1560" y="2596"/>
                  </a:cubicBezTo>
                  <a:cubicBezTo>
                    <a:pt x="1560" y="2596"/>
                    <a:pt x="1453" y="2465"/>
                    <a:pt x="1286" y="2227"/>
                  </a:cubicBezTo>
                  <a:cubicBezTo>
                    <a:pt x="1131" y="2001"/>
                    <a:pt x="905" y="1703"/>
                    <a:pt x="667" y="1358"/>
                  </a:cubicBezTo>
                  <a:cubicBezTo>
                    <a:pt x="429" y="1012"/>
                    <a:pt x="250" y="691"/>
                    <a:pt x="155" y="441"/>
                  </a:cubicBezTo>
                  <a:cubicBezTo>
                    <a:pt x="60" y="179"/>
                    <a:pt x="24" y="1"/>
                    <a:pt x="2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455;p59">
              <a:extLst>
                <a:ext uri="{FF2B5EF4-FFF2-40B4-BE49-F238E27FC236}">
                  <a16:creationId xmlns:a16="http://schemas.microsoft.com/office/drawing/2014/main" id="{FA80B95A-1A29-06DE-CA8B-F5563B02F483}"/>
                </a:ext>
              </a:extLst>
            </p:cNvPr>
            <p:cNvSpPr/>
            <p:nvPr/>
          </p:nvSpPr>
          <p:spPr>
            <a:xfrm>
              <a:off x="2866425" y="2238200"/>
              <a:ext cx="101225" cy="116500"/>
            </a:xfrm>
            <a:custGeom>
              <a:avLst/>
              <a:gdLst/>
              <a:ahLst/>
              <a:cxnLst/>
              <a:rect l="l" t="t" r="r" b="b"/>
              <a:pathLst>
                <a:path w="4049" h="4660" extrusionOk="0">
                  <a:moveTo>
                    <a:pt x="3977" y="1"/>
                  </a:moveTo>
                  <a:cubicBezTo>
                    <a:pt x="3977" y="1"/>
                    <a:pt x="3941" y="417"/>
                    <a:pt x="3882" y="1084"/>
                  </a:cubicBezTo>
                  <a:cubicBezTo>
                    <a:pt x="3858" y="1429"/>
                    <a:pt x="3858" y="1846"/>
                    <a:pt x="3810" y="2263"/>
                  </a:cubicBezTo>
                  <a:cubicBezTo>
                    <a:pt x="3798" y="2346"/>
                    <a:pt x="3751" y="2394"/>
                    <a:pt x="3655" y="2429"/>
                  </a:cubicBezTo>
                  <a:cubicBezTo>
                    <a:pt x="3560" y="2453"/>
                    <a:pt x="3441" y="2453"/>
                    <a:pt x="3286" y="2549"/>
                  </a:cubicBezTo>
                  <a:cubicBezTo>
                    <a:pt x="3143" y="2632"/>
                    <a:pt x="3084" y="2799"/>
                    <a:pt x="3060" y="2930"/>
                  </a:cubicBezTo>
                  <a:cubicBezTo>
                    <a:pt x="3036" y="3084"/>
                    <a:pt x="3036" y="3203"/>
                    <a:pt x="3024" y="3322"/>
                  </a:cubicBezTo>
                  <a:cubicBezTo>
                    <a:pt x="2965" y="3799"/>
                    <a:pt x="2572" y="4144"/>
                    <a:pt x="2203" y="4323"/>
                  </a:cubicBezTo>
                  <a:cubicBezTo>
                    <a:pt x="1810" y="4513"/>
                    <a:pt x="1417" y="4525"/>
                    <a:pt x="1084" y="4525"/>
                  </a:cubicBezTo>
                  <a:cubicBezTo>
                    <a:pt x="762" y="4513"/>
                    <a:pt x="488" y="4477"/>
                    <a:pt x="298" y="4454"/>
                  </a:cubicBezTo>
                  <a:cubicBezTo>
                    <a:pt x="107" y="4418"/>
                    <a:pt x="0" y="4406"/>
                    <a:pt x="0" y="4406"/>
                  </a:cubicBezTo>
                  <a:lnTo>
                    <a:pt x="0" y="4406"/>
                  </a:lnTo>
                  <a:cubicBezTo>
                    <a:pt x="0" y="4406"/>
                    <a:pt x="107" y="4430"/>
                    <a:pt x="286" y="4477"/>
                  </a:cubicBezTo>
                  <a:cubicBezTo>
                    <a:pt x="465" y="4525"/>
                    <a:pt x="726" y="4585"/>
                    <a:pt x="1072" y="4632"/>
                  </a:cubicBezTo>
                  <a:cubicBezTo>
                    <a:pt x="1189" y="4648"/>
                    <a:pt x="1315" y="4659"/>
                    <a:pt x="1447" y="4659"/>
                  </a:cubicBezTo>
                  <a:cubicBezTo>
                    <a:pt x="1704" y="4659"/>
                    <a:pt x="1984" y="4619"/>
                    <a:pt x="2274" y="4501"/>
                  </a:cubicBezTo>
                  <a:cubicBezTo>
                    <a:pt x="2703" y="4323"/>
                    <a:pt x="3167" y="3930"/>
                    <a:pt x="3263" y="3346"/>
                  </a:cubicBezTo>
                  <a:cubicBezTo>
                    <a:pt x="3310" y="3072"/>
                    <a:pt x="3274" y="2810"/>
                    <a:pt x="3429" y="2727"/>
                  </a:cubicBezTo>
                  <a:cubicBezTo>
                    <a:pt x="3489" y="2680"/>
                    <a:pt x="3608" y="2668"/>
                    <a:pt x="3739" y="2620"/>
                  </a:cubicBezTo>
                  <a:cubicBezTo>
                    <a:pt x="3810" y="2608"/>
                    <a:pt x="3882" y="2560"/>
                    <a:pt x="3929" y="2501"/>
                  </a:cubicBezTo>
                  <a:cubicBezTo>
                    <a:pt x="3989" y="2441"/>
                    <a:pt x="4001" y="2370"/>
                    <a:pt x="4025" y="2310"/>
                  </a:cubicBezTo>
                  <a:cubicBezTo>
                    <a:pt x="4048" y="1834"/>
                    <a:pt x="4025" y="1441"/>
                    <a:pt x="4025" y="1108"/>
                  </a:cubicBezTo>
                  <a:cubicBezTo>
                    <a:pt x="3989" y="417"/>
                    <a:pt x="3977" y="1"/>
                    <a:pt x="397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7456;p59">
              <a:extLst>
                <a:ext uri="{FF2B5EF4-FFF2-40B4-BE49-F238E27FC236}">
                  <a16:creationId xmlns:a16="http://schemas.microsoft.com/office/drawing/2014/main" id="{A63E9FE7-F82B-E418-5394-650744991518}"/>
                </a:ext>
              </a:extLst>
            </p:cNvPr>
            <p:cNvSpPr/>
            <p:nvPr/>
          </p:nvSpPr>
          <p:spPr>
            <a:xfrm>
              <a:off x="2961975" y="2262900"/>
              <a:ext cx="25325" cy="52850"/>
            </a:xfrm>
            <a:custGeom>
              <a:avLst/>
              <a:gdLst/>
              <a:ahLst/>
              <a:cxnLst/>
              <a:rect l="l" t="t" r="r" b="b"/>
              <a:pathLst>
                <a:path w="1013" h="2114" extrusionOk="0">
                  <a:moveTo>
                    <a:pt x="1012" y="1"/>
                  </a:moveTo>
                  <a:cubicBezTo>
                    <a:pt x="1012" y="1"/>
                    <a:pt x="976" y="13"/>
                    <a:pt x="917" y="37"/>
                  </a:cubicBezTo>
                  <a:cubicBezTo>
                    <a:pt x="857" y="84"/>
                    <a:pt x="762" y="144"/>
                    <a:pt x="691" y="251"/>
                  </a:cubicBezTo>
                  <a:cubicBezTo>
                    <a:pt x="619" y="358"/>
                    <a:pt x="536" y="501"/>
                    <a:pt x="524" y="679"/>
                  </a:cubicBezTo>
                  <a:cubicBezTo>
                    <a:pt x="500" y="870"/>
                    <a:pt x="572" y="1060"/>
                    <a:pt x="619" y="1227"/>
                  </a:cubicBezTo>
                  <a:cubicBezTo>
                    <a:pt x="714" y="1537"/>
                    <a:pt x="536" y="1822"/>
                    <a:pt x="357" y="1953"/>
                  </a:cubicBezTo>
                  <a:cubicBezTo>
                    <a:pt x="262" y="2037"/>
                    <a:pt x="167" y="2061"/>
                    <a:pt x="107" y="2084"/>
                  </a:cubicBezTo>
                  <a:cubicBezTo>
                    <a:pt x="63" y="2093"/>
                    <a:pt x="26" y="2096"/>
                    <a:pt x="9" y="2096"/>
                  </a:cubicBezTo>
                  <a:lnTo>
                    <a:pt x="9" y="2096"/>
                  </a:lnTo>
                  <a:cubicBezTo>
                    <a:pt x="6" y="2095"/>
                    <a:pt x="4" y="2095"/>
                    <a:pt x="2" y="2095"/>
                  </a:cubicBezTo>
                  <a:cubicBezTo>
                    <a:pt x="1" y="2095"/>
                    <a:pt x="0" y="2095"/>
                    <a:pt x="0" y="2096"/>
                  </a:cubicBezTo>
                  <a:cubicBezTo>
                    <a:pt x="0" y="2096"/>
                    <a:pt x="3" y="2096"/>
                    <a:pt x="9" y="2096"/>
                  </a:cubicBezTo>
                  <a:lnTo>
                    <a:pt x="9" y="2096"/>
                  </a:lnTo>
                  <a:cubicBezTo>
                    <a:pt x="27" y="2100"/>
                    <a:pt x="73" y="2114"/>
                    <a:pt x="142" y="2114"/>
                  </a:cubicBezTo>
                  <a:cubicBezTo>
                    <a:pt x="211" y="2114"/>
                    <a:pt x="304" y="2100"/>
                    <a:pt x="417" y="2049"/>
                  </a:cubicBezTo>
                  <a:cubicBezTo>
                    <a:pt x="536" y="1989"/>
                    <a:pt x="691" y="1906"/>
                    <a:pt x="774" y="1739"/>
                  </a:cubicBezTo>
                  <a:cubicBezTo>
                    <a:pt x="881" y="1584"/>
                    <a:pt x="893" y="1346"/>
                    <a:pt x="834" y="1156"/>
                  </a:cubicBezTo>
                  <a:cubicBezTo>
                    <a:pt x="774" y="965"/>
                    <a:pt x="714" y="810"/>
                    <a:pt x="714" y="679"/>
                  </a:cubicBezTo>
                  <a:cubicBezTo>
                    <a:pt x="714" y="549"/>
                    <a:pt x="750" y="418"/>
                    <a:pt x="798" y="310"/>
                  </a:cubicBezTo>
                  <a:cubicBezTo>
                    <a:pt x="834" y="203"/>
                    <a:pt x="893" y="120"/>
                    <a:pt x="941" y="72"/>
                  </a:cubicBezTo>
                  <a:lnTo>
                    <a:pt x="1012"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7457;p59">
              <a:extLst>
                <a:ext uri="{FF2B5EF4-FFF2-40B4-BE49-F238E27FC236}">
                  <a16:creationId xmlns:a16="http://schemas.microsoft.com/office/drawing/2014/main" id="{C26EA5A2-AF6A-ABBA-5E4F-900190DE083B}"/>
                </a:ext>
              </a:extLst>
            </p:cNvPr>
            <p:cNvSpPr/>
            <p:nvPr/>
          </p:nvSpPr>
          <p:spPr>
            <a:xfrm>
              <a:off x="3109000" y="1947700"/>
              <a:ext cx="270900" cy="134400"/>
            </a:xfrm>
            <a:custGeom>
              <a:avLst/>
              <a:gdLst/>
              <a:ahLst/>
              <a:cxnLst/>
              <a:rect l="l" t="t" r="r" b="b"/>
              <a:pathLst>
                <a:path w="10836" h="5376" extrusionOk="0">
                  <a:moveTo>
                    <a:pt x="10835" y="0"/>
                  </a:moveTo>
                  <a:lnTo>
                    <a:pt x="9407" y="1310"/>
                  </a:lnTo>
                  <a:cubicBezTo>
                    <a:pt x="9181" y="1512"/>
                    <a:pt x="8942" y="1727"/>
                    <a:pt x="8692" y="1965"/>
                  </a:cubicBezTo>
                  <a:cubicBezTo>
                    <a:pt x="8573" y="2060"/>
                    <a:pt x="8442" y="2203"/>
                    <a:pt x="8311" y="2322"/>
                  </a:cubicBezTo>
                  <a:cubicBezTo>
                    <a:pt x="8168" y="2441"/>
                    <a:pt x="8026" y="2560"/>
                    <a:pt x="7859" y="2584"/>
                  </a:cubicBezTo>
                  <a:cubicBezTo>
                    <a:pt x="7829" y="2590"/>
                    <a:pt x="7798" y="2592"/>
                    <a:pt x="7767" y="2592"/>
                  </a:cubicBezTo>
                  <a:cubicBezTo>
                    <a:pt x="7526" y="2592"/>
                    <a:pt x="7232" y="2447"/>
                    <a:pt x="6902" y="2447"/>
                  </a:cubicBezTo>
                  <a:cubicBezTo>
                    <a:pt x="6822" y="2447"/>
                    <a:pt x="6740" y="2456"/>
                    <a:pt x="6656" y="2477"/>
                  </a:cubicBezTo>
                  <a:cubicBezTo>
                    <a:pt x="6192" y="2572"/>
                    <a:pt x="5811" y="2881"/>
                    <a:pt x="5513" y="3227"/>
                  </a:cubicBezTo>
                  <a:cubicBezTo>
                    <a:pt x="5216" y="3584"/>
                    <a:pt x="4990" y="3965"/>
                    <a:pt x="4716" y="4286"/>
                  </a:cubicBezTo>
                  <a:cubicBezTo>
                    <a:pt x="4454" y="4608"/>
                    <a:pt x="4144" y="4846"/>
                    <a:pt x="3799" y="5001"/>
                  </a:cubicBezTo>
                  <a:cubicBezTo>
                    <a:pt x="3404" y="5168"/>
                    <a:pt x="3003" y="5226"/>
                    <a:pt x="2625" y="5226"/>
                  </a:cubicBezTo>
                  <a:cubicBezTo>
                    <a:pt x="2330" y="5226"/>
                    <a:pt x="2049" y="5191"/>
                    <a:pt x="1799" y="5144"/>
                  </a:cubicBezTo>
                  <a:cubicBezTo>
                    <a:pt x="1239" y="5025"/>
                    <a:pt x="787" y="4846"/>
                    <a:pt x="477" y="4751"/>
                  </a:cubicBezTo>
                  <a:cubicBezTo>
                    <a:pt x="168" y="4632"/>
                    <a:pt x="1" y="4572"/>
                    <a:pt x="1" y="4572"/>
                  </a:cubicBezTo>
                  <a:lnTo>
                    <a:pt x="1" y="4572"/>
                  </a:lnTo>
                  <a:cubicBezTo>
                    <a:pt x="1" y="4572"/>
                    <a:pt x="168" y="4644"/>
                    <a:pt x="465" y="4775"/>
                  </a:cubicBezTo>
                  <a:cubicBezTo>
                    <a:pt x="775" y="4905"/>
                    <a:pt x="1203" y="5108"/>
                    <a:pt x="1787" y="5251"/>
                  </a:cubicBezTo>
                  <a:cubicBezTo>
                    <a:pt x="2080" y="5318"/>
                    <a:pt x="2421" y="5376"/>
                    <a:pt x="2786" y="5376"/>
                  </a:cubicBezTo>
                  <a:cubicBezTo>
                    <a:pt x="3132" y="5376"/>
                    <a:pt x="3500" y="5324"/>
                    <a:pt x="3870" y="5179"/>
                  </a:cubicBezTo>
                  <a:cubicBezTo>
                    <a:pt x="4239" y="5048"/>
                    <a:pt x="4597" y="4775"/>
                    <a:pt x="4882" y="4429"/>
                  </a:cubicBezTo>
                  <a:cubicBezTo>
                    <a:pt x="5168" y="4108"/>
                    <a:pt x="5406" y="3715"/>
                    <a:pt x="5692" y="3393"/>
                  </a:cubicBezTo>
                  <a:cubicBezTo>
                    <a:pt x="5966" y="3060"/>
                    <a:pt x="6311" y="2798"/>
                    <a:pt x="6704" y="2703"/>
                  </a:cubicBezTo>
                  <a:cubicBezTo>
                    <a:pt x="6774" y="2689"/>
                    <a:pt x="6847" y="2682"/>
                    <a:pt x="6920" y="2682"/>
                  </a:cubicBezTo>
                  <a:cubicBezTo>
                    <a:pt x="7033" y="2682"/>
                    <a:pt x="7148" y="2698"/>
                    <a:pt x="7264" y="2727"/>
                  </a:cubicBezTo>
                  <a:cubicBezTo>
                    <a:pt x="7397" y="2752"/>
                    <a:pt x="7547" y="2782"/>
                    <a:pt x="7703" y="2782"/>
                  </a:cubicBezTo>
                  <a:cubicBezTo>
                    <a:pt x="7770" y="2782"/>
                    <a:pt x="7838" y="2777"/>
                    <a:pt x="7907" y="2762"/>
                  </a:cubicBezTo>
                  <a:cubicBezTo>
                    <a:pt x="8133" y="2703"/>
                    <a:pt x="8288" y="2572"/>
                    <a:pt x="8430" y="2441"/>
                  </a:cubicBezTo>
                  <a:lnTo>
                    <a:pt x="8811" y="2048"/>
                  </a:lnTo>
                  <a:lnTo>
                    <a:pt x="9502" y="1369"/>
                  </a:lnTo>
                  <a:cubicBezTo>
                    <a:pt x="10335" y="512"/>
                    <a:pt x="10835" y="0"/>
                    <a:pt x="1083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7458;p59">
              <a:extLst>
                <a:ext uri="{FF2B5EF4-FFF2-40B4-BE49-F238E27FC236}">
                  <a16:creationId xmlns:a16="http://schemas.microsoft.com/office/drawing/2014/main" id="{6EE8D7ED-4127-446E-9E1F-CF9F5F043EEC}"/>
                </a:ext>
              </a:extLst>
            </p:cNvPr>
            <p:cNvSpPr/>
            <p:nvPr/>
          </p:nvSpPr>
          <p:spPr>
            <a:xfrm>
              <a:off x="3293850" y="1989950"/>
              <a:ext cx="95875" cy="39625"/>
            </a:xfrm>
            <a:custGeom>
              <a:avLst/>
              <a:gdLst/>
              <a:ahLst/>
              <a:cxnLst/>
              <a:rect l="l" t="t" r="r" b="b"/>
              <a:pathLst>
                <a:path w="3835" h="1585" extrusionOk="0">
                  <a:moveTo>
                    <a:pt x="3834" y="1"/>
                  </a:moveTo>
                  <a:cubicBezTo>
                    <a:pt x="3834" y="1"/>
                    <a:pt x="3775" y="1"/>
                    <a:pt x="3656" y="25"/>
                  </a:cubicBezTo>
                  <a:cubicBezTo>
                    <a:pt x="3549" y="25"/>
                    <a:pt x="3382" y="48"/>
                    <a:pt x="3191" y="108"/>
                  </a:cubicBezTo>
                  <a:cubicBezTo>
                    <a:pt x="3013" y="179"/>
                    <a:pt x="2787" y="287"/>
                    <a:pt x="2584" y="465"/>
                  </a:cubicBezTo>
                  <a:cubicBezTo>
                    <a:pt x="2477" y="560"/>
                    <a:pt x="2382" y="656"/>
                    <a:pt x="2298" y="775"/>
                  </a:cubicBezTo>
                  <a:cubicBezTo>
                    <a:pt x="2227" y="882"/>
                    <a:pt x="2144" y="989"/>
                    <a:pt x="2048" y="1037"/>
                  </a:cubicBezTo>
                  <a:cubicBezTo>
                    <a:pt x="1941" y="1072"/>
                    <a:pt x="1787" y="1108"/>
                    <a:pt x="1656" y="1132"/>
                  </a:cubicBezTo>
                  <a:cubicBezTo>
                    <a:pt x="1525" y="1168"/>
                    <a:pt x="1382" y="1191"/>
                    <a:pt x="1275" y="1227"/>
                  </a:cubicBezTo>
                  <a:cubicBezTo>
                    <a:pt x="1036" y="1287"/>
                    <a:pt x="810" y="1346"/>
                    <a:pt x="620" y="1406"/>
                  </a:cubicBezTo>
                  <a:cubicBezTo>
                    <a:pt x="227" y="1513"/>
                    <a:pt x="1" y="1584"/>
                    <a:pt x="1" y="1584"/>
                  </a:cubicBezTo>
                  <a:cubicBezTo>
                    <a:pt x="1" y="1584"/>
                    <a:pt x="239" y="1549"/>
                    <a:pt x="632" y="1513"/>
                  </a:cubicBezTo>
                  <a:cubicBezTo>
                    <a:pt x="810" y="1477"/>
                    <a:pt x="1048" y="1453"/>
                    <a:pt x="1298" y="1406"/>
                  </a:cubicBezTo>
                  <a:cubicBezTo>
                    <a:pt x="1429" y="1370"/>
                    <a:pt x="1572" y="1358"/>
                    <a:pt x="1703" y="1334"/>
                  </a:cubicBezTo>
                  <a:cubicBezTo>
                    <a:pt x="1834" y="1299"/>
                    <a:pt x="1989" y="1299"/>
                    <a:pt x="2144" y="1227"/>
                  </a:cubicBezTo>
                  <a:cubicBezTo>
                    <a:pt x="2322" y="1156"/>
                    <a:pt x="2418" y="989"/>
                    <a:pt x="2489" y="882"/>
                  </a:cubicBezTo>
                  <a:cubicBezTo>
                    <a:pt x="2560" y="763"/>
                    <a:pt x="2644" y="679"/>
                    <a:pt x="2727" y="584"/>
                  </a:cubicBezTo>
                  <a:cubicBezTo>
                    <a:pt x="2894" y="406"/>
                    <a:pt x="3084" y="287"/>
                    <a:pt x="3251" y="203"/>
                  </a:cubicBezTo>
                  <a:cubicBezTo>
                    <a:pt x="3418" y="108"/>
                    <a:pt x="3561" y="60"/>
                    <a:pt x="3668" y="37"/>
                  </a:cubicBezTo>
                  <a:cubicBezTo>
                    <a:pt x="3775" y="25"/>
                    <a:pt x="3834" y="1"/>
                    <a:pt x="383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7459;p59">
              <a:extLst>
                <a:ext uri="{FF2B5EF4-FFF2-40B4-BE49-F238E27FC236}">
                  <a16:creationId xmlns:a16="http://schemas.microsoft.com/office/drawing/2014/main" id="{EC068D98-0457-F9B3-E50D-900BF01D38A4}"/>
                </a:ext>
              </a:extLst>
            </p:cNvPr>
            <p:cNvSpPr/>
            <p:nvPr/>
          </p:nvSpPr>
          <p:spPr>
            <a:xfrm>
              <a:off x="3836475" y="1876850"/>
              <a:ext cx="347400" cy="375075"/>
            </a:xfrm>
            <a:custGeom>
              <a:avLst/>
              <a:gdLst/>
              <a:ahLst/>
              <a:cxnLst/>
              <a:rect l="l" t="t" r="r" b="b"/>
              <a:pathLst>
                <a:path w="13896" h="15003" extrusionOk="0">
                  <a:moveTo>
                    <a:pt x="1" y="0"/>
                  </a:moveTo>
                  <a:cubicBezTo>
                    <a:pt x="1" y="1"/>
                    <a:pt x="239" y="167"/>
                    <a:pt x="679" y="453"/>
                  </a:cubicBezTo>
                  <a:cubicBezTo>
                    <a:pt x="906" y="596"/>
                    <a:pt x="1191" y="762"/>
                    <a:pt x="1489" y="989"/>
                  </a:cubicBezTo>
                  <a:cubicBezTo>
                    <a:pt x="1787" y="1191"/>
                    <a:pt x="2144" y="1429"/>
                    <a:pt x="2513" y="1715"/>
                  </a:cubicBezTo>
                  <a:cubicBezTo>
                    <a:pt x="2906" y="2001"/>
                    <a:pt x="3299" y="2298"/>
                    <a:pt x="3739" y="2656"/>
                  </a:cubicBezTo>
                  <a:cubicBezTo>
                    <a:pt x="4168" y="2989"/>
                    <a:pt x="4596" y="3382"/>
                    <a:pt x="5073" y="3787"/>
                  </a:cubicBezTo>
                  <a:cubicBezTo>
                    <a:pt x="6001" y="4596"/>
                    <a:pt x="6978" y="5537"/>
                    <a:pt x="7942" y="6585"/>
                  </a:cubicBezTo>
                  <a:cubicBezTo>
                    <a:pt x="8918" y="7620"/>
                    <a:pt x="9776" y="8680"/>
                    <a:pt x="10526" y="9656"/>
                  </a:cubicBezTo>
                  <a:cubicBezTo>
                    <a:pt x="10895" y="10168"/>
                    <a:pt x="11252" y="10633"/>
                    <a:pt x="11550" y="11085"/>
                  </a:cubicBezTo>
                  <a:cubicBezTo>
                    <a:pt x="11859" y="11538"/>
                    <a:pt x="12121" y="11966"/>
                    <a:pt x="12383" y="12371"/>
                  </a:cubicBezTo>
                  <a:cubicBezTo>
                    <a:pt x="12633" y="12764"/>
                    <a:pt x="12848" y="13133"/>
                    <a:pt x="13038" y="13454"/>
                  </a:cubicBezTo>
                  <a:cubicBezTo>
                    <a:pt x="13229" y="13776"/>
                    <a:pt x="13395" y="14050"/>
                    <a:pt x="13514" y="14288"/>
                  </a:cubicBezTo>
                  <a:cubicBezTo>
                    <a:pt x="13764" y="14752"/>
                    <a:pt x="13895" y="15002"/>
                    <a:pt x="13895" y="15002"/>
                  </a:cubicBezTo>
                  <a:cubicBezTo>
                    <a:pt x="13895" y="15002"/>
                    <a:pt x="13800" y="14740"/>
                    <a:pt x="13633" y="14288"/>
                  </a:cubicBezTo>
                  <a:cubicBezTo>
                    <a:pt x="13538" y="14038"/>
                    <a:pt x="13419" y="13740"/>
                    <a:pt x="13252" y="13395"/>
                  </a:cubicBezTo>
                  <a:cubicBezTo>
                    <a:pt x="13098" y="13050"/>
                    <a:pt x="12931" y="12657"/>
                    <a:pt x="12705" y="12240"/>
                  </a:cubicBezTo>
                  <a:cubicBezTo>
                    <a:pt x="12478" y="11800"/>
                    <a:pt x="12240" y="11347"/>
                    <a:pt x="11966" y="10871"/>
                  </a:cubicBezTo>
                  <a:cubicBezTo>
                    <a:pt x="11693" y="10371"/>
                    <a:pt x="11371" y="9883"/>
                    <a:pt x="11026" y="9347"/>
                  </a:cubicBezTo>
                  <a:cubicBezTo>
                    <a:pt x="10311" y="8311"/>
                    <a:pt x="9466" y="7204"/>
                    <a:pt x="8478" y="6132"/>
                  </a:cubicBezTo>
                  <a:cubicBezTo>
                    <a:pt x="7490" y="5061"/>
                    <a:pt x="6454" y="4144"/>
                    <a:pt x="5478" y="3346"/>
                  </a:cubicBezTo>
                  <a:cubicBezTo>
                    <a:pt x="4966" y="2965"/>
                    <a:pt x="4489" y="2608"/>
                    <a:pt x="4037" y="2298"/>
                  </a:cubicBezTo>
                  <a:cubicBezTo>
                    <a:pt x="3573" y="1965"/>
                    <a:pt x="3120" y="1703"/>
                    <a:pt x="2727" y="1441"/>
                  </a:cubicBezTo>
                  <a:cubicBezTo>
                    <a:pt x="2322" y="1179"/>
                    <a:pt x="1929" y="989"/>
                    <a:pt x="1608" y="810"/>
                  </a:cubicBezTo>
                  <a:cubicBezTo>
                    <a:pt x="1275" y="608"/>
                    <a:pt x="977" y="477"/>
                    <a:pt x="739" y="358"/>
                  </a:cubicBezTo>
                  <a:cubicBezTo>
                    <a:pt x="263" y="120"/>
                    <a:pt x="1" y="1"/>
                    <a:pt x="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7460;p59">
              <a:extLst>
                <a:ext uri="{FF2B5EF4-FFF2-40B4-BE49-F238E27FC236}">
                  <a16:creationId xmlns:a16="http://schemas.microsoft.com/office/drawing/2014/main" id="{3731D0B6-2C6A-476A-CE48-B10A2608662F}"/>
                </a:ext>
              </a:extLst>
            </p:cNvPr>
            <p:cNvSpPr/>
            <p:nvPr/>
          </p:nvSpPr>
          <p:spPr>
            <a:xfrm>
              <a:off x="4055550" y="1968825"/>
              <a:ext cx="92000" cy="101525"/>
            </a:xfrm>
            <a:custGeom>
              <a:avLst/>
              <a:gdLst/>
              <a:ahLst/>
              <a:cxnLst/>
              <a:rect l="l" t="t" r="r" b="b"/>
              <a:pathLst>
                <a:path w="3680" h="4061" extrusionOk="0">
                  <a:moveTo>
                    <a:pt x="1" y="0"/>
                  </a:moveTo>
                  <a:cubicBezTo>
                    <a:pt x="1" y="1"/>
                    <a:pt x="167" y="286"/>
                    <a:pt x="465" y="679"/>
                  </a:cubicBezTo>
                  <a:cubicBezTo>
                    <a:pt x="751" y="1084"/>
                    <a:pt x="1167" y="1632"/>
                    <a:pt x="1668" y="2191"/>
                  </a:cubicBezTo>
                  <a:cubicBezTo>
                    <a:pt x="2168" y="2739"/>
                    <a:pt x="2680" y="3215"/>
                    <a:pt x="3049" y="3537"/>
                  </a:cubicBezTo>
                  <a:cubicBezTo>
                    <a:pt x="3430" y="3870"/>
                    <a:pt x="3680" y="4060"/>
                    <a:pt x="3680" y="4060"/>
                  </a:cubicBezTo>
                  <a:cubicBezTo>
                    <a:pt x="3680" y="4060"/>
                    <a:pt x="3573" y="3763"/>
                    <a:pt x="3323" y="3322"/>
                  </a:cubicBezTo>
                  <a:cubicBezTo>
                    <a:pt x="3084" y="2870"/>
                    <a:pt x="2715" y="2275"/>
                    <a:pt x="2191" y="1715"/>
                  </a:cubicBezTo>
                  <a:cubicBezTo>
                    <a:pt x="1668" y="1143"/>
                    <a:pt x="1120" y="715"/>
                    <a:pt x="703" y="429"/>
                  </a:cubicBezTo>
                  <a:cubicBezTo>
                    <a:pt x="286" y="143"/>
                    <a:pt x="1" y="1"/>
                    <a:pt x="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7461;p59">
              <a:extLst>
                <a:ext uri="{FF2B5EF4-FFF2-40B4-BE49-F238E27FC236}">
                  <a16:creationId xmlns:a16="http://schemas.microsoft.com/office/drawing/2014/main" id="{E228AB53-16D6-3D02-D81E-A9749F408CA1}"/>
                </a:ext>
              </a:extLst>
            </p:cNvPr>
            <p:cNvSpPr/>
            <p:nvPr/>
          </p:nvSpPr>
          <p:spPr>
            <a:xfrm>
              <a:off x="4118050" y="1960500"/>
              <a:ext cx="47075" cy="58950"/>
            </a:xfrm>
            <a:custGeom>
              <a:avLst/>
              <a:gdLst/>
              <a:ahLst/>
              <a:cxnLst/>
              <a:rect l="l" t="t" r="r" b="b"/>
              <a:pathLst>
                <a:path w="1883" h="2358" extrusionOk="0">
                  <a:moveTo>
                    <a:pt x="1" y="0"/>
                  </a:moveTo>
                  <a:cubicBezTo>
                    <a:pt x="1" y="0"/>
                    <a:pt x="49" y="203"/>
                    <a:pt x="168" y="453"/>
                  </a:cubicBezTo>
                  <a:cubicBezTo>
                    <a:pt x="287" y="703"/>
                    <a:pt x="465" y="1048"/>
                    <a:pt x="715" y="1357"/>
                  </a:cubicBezTo>
                  <a:cubicBezTo>
                    <a:pt x="965" y="1667"/>
                    <a:pt x="1263" y="1929"/>
                    <a:pt x="1489" y="2084"/>
                  </a:cubicBezTo>
                  <a:cubicBezTo>
                    <a:pt x="1715" y="2262"/>
                    <a:pt x="1882" y="2358"/>
                    <a:pt x="1882" y="2358"/>
                  </a:cubicBezTo>
                  <a:cubicBezTo>
                    <a:pt x="1882" y="2358"/>
                    <a:pt x="1858" y="2167"/>
                    <a:pt x="1775" y="1881"/>
                  </a:cubicBezTo>
                  <a:cubicBezTo>
                    <a:pt x="1680" y="1607"/>
                    <a:pt x="1537" y="1238"/>
                    <a:pt x="1263" y="917"/>
                  </a:cubicBezTo>
                  <a:cubicBezTo>
                    <a:pt x="1001" y="584"/>
                    <a:pt x="692" y="357"/>
                    <a:pt x="430" y="214"/>
                  </a:cubicBezTo>
                  <a:cubicBezTo>
                    <a:pt x="180" y="60"/>
                    <a:pt x="1" y="0"/>
                    <a:pt x="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462;p59">
              <a:extLst>
                <a:ext uri="{FF2B5EF4-FFF2-40B4-BE49-F238E27FC236}">
                  <a16:creationId xmlns:a16="http://schemas.microsoft.com/office/drawing/2014/main" id="{1208AA87-BEB3-9C4F-77E4-4F9ADE200B93}"/>
                </a:ext>
              </a:extLst>
            </p:cNvPr>
            <p:cNvSpPr/>
            <p:nvPr/>
          </p:nvSpPr>
          <p:spPr>
            <a:xfrm>
              <a:off x="2483025" y="1774950"/>
              <a:ext cx="1815750" cy="1529175"/>
            </a:xfrm>
            <a:custGeom>
              <a:avLst/>
              <a:gdLst/>
              <a:ahLst/>
              <a:cxnLst/>
              <a:rect l="l" t="t" r="r" b="b"/>
              <a:pathLst>
                <a:path w="72630" h="61167" extrusionOk="0">
                  <a:moveTo>
                    <a:pt x="62423" y="3596"/>
                  </a:moveTo>
                  <a:cubicBezTo>
                    <a:pt x="62491" y="3596"/>
                    <a:pt x="62561" y="3614"/>
                    <a:pt x="62616" y="3660"/>
                  </a:cubicBezTo>
                  <a:cubicBezTo>
                    <a:pt x="62687" y="3707"/>
                    <a:pt x="62735" y="3803"/>
                    <a:pt x="62759" y="3886"/>
                  </a:cubicBezTo>
                  <a:lnTo>
                    <a:pt x="64199" y="18090"/>
                  </a:lnTo>
                  <a:cubicBezTo>
                    <a:pt x="64199" y="18209"/>
                    <a:pt x="64247" y="18304"/>
                    <a:pt x="64283" y="18412"/>
                  </a:cubicBezTo>
                  <a:lnTo>
                    <a:pt x="71879" y="33652"/>
                  </a:lnTo>
                  <a:cubicBezTo>
                    <a:pt x="71939" y="33771"/>
                    <a:pt x="71915" y="33902"/>
                    <a:pt x="71831" y="34009"/>
                  </a:cubicBezTo>
                  <a:lnTo>
                    <a:pt x="68593" y="37819"/>
                  </a:lnTo>
                  <a:cubicBezTo>
                    <a:pt x="68545" y="37866"/>
                    <a:pt x="68498" y="37926"/>
                    <a:pt x="68474" y="37985"/>
                  </a:cubicBezTo>
                  <a:lnTo>
                    <a:pt x="63735" y="46820"/>
                  </a:lnTo>
                  <a:cubicBezTo>
                    <a:pt x="63723" y="46832"/>
                    <a:pt x="63723" y="46856"/>
                    <a:pt x="63711" y="46867"/>
                  </a:cubicBezTo>
                  <a:lnTo>
                    <a:pt x="59877" y="51999"/>
                  </a:lnTo>
                  <a:cubicBezTo>
                    <a:pt x="59818" y="52094"/>
                    <a:pt x="59735" y="52130"/>
                    <a:pt x="59627" y="52130"/>
                  </a:cubicBezTo>
                  <a:cubicBezTo>
                    <a:pt x="59508" y="52130"/>
                    <a:pt x="59425" y="52094"/>
                    <a:pt x="59366" y="52011"/>
                  </a:cubicBezTo>
                  <a:lnTo>
                    <a:pt x="58389" y="50856"/>
                  </a:lnTo>
                  <a:cubicBezTo>
                    <a:pt x="58318" y="50761"/>
                    <a:pt x="58294" y="50630"/>
                    <a:pt x="58330" y="50523"/>
                  </a:cubicBezTo>
                  <a:lnTo>
                    <a:pt x="59306" y="47879"/>
                  </a:lnTo>
                  <a:cubicBezTo>
                    <a:pt x="59377" y="47653"/>
                    <a:pt x="59377" y="47415"/>
                    <a:pt x="59282" y="47213"/>
                  </a:cubicBezTo>
                  <a:lnTo>
                    <a:pt x="57722" y="43188"/>
                  </a:lnTo>
                  <a:cubicBezTo>
                    <a:pt x="57699" y="43117"/>
                    <a:pt x="57699" y="43022"/>
                    <a:pt x="57722" y="42950"/>
                  </a:cubicBezTo>
                  <a:lnTo>
                    <a:pt x="58473" y="40902"/>
                  </a:lnTo>
                  <a:cubicBezTo>
                    <a:pt x="58544" y="40664"/>
                    <a:pt x="58532" y="40390"/>
                    <a:pt x="58425" y="40176"/>
                  </a:cubicBezTo>
                  <a:lnTo>
                    <a:pt x="57318" y="37902"/>
                  </a:lnTo>
                  <a:cubicBezTo>
                    <a:pt x="57306" y="37878"/>
                    <a:pt x="57294" y="37819"/>
                    <a:pt x="57294" y="37771"/>
                  </a:cubicBezTo>
                  <a:lnTo>
                    <a:pt x="57258" y="34366"/>
                  </a:lnTo>
                  <a:cubicBezTo>
                    <a:pt x="57258" y="34306"/>
                    <a:pt x="57258" y="34247"/>
                    <a:pt x="57246" y="34187"/>
                  </a:cubicBezTo>
                  <a:lnTo>
                    <a:pt x="57139" y="33699"/>
                  </a:lnTo>
                  <a:cubicBezTo>
                    <a:pt x="57080" y="33413"/>
                    <a:pt x="56889" y="33175"/>
                    <a:pt x="56627" y="33044"/>
                  </a:cubicBezTo>
                  <a:cubicBezTo>
                    <a:pt x="56484" y="32985"/>
                    <a:pt x="56353" y="32949"/>
                    <a:pt x="56222" y="32949"/>
                  </a:cubicBezTo>
                  <a:cubicBezTo>
                    <a:pt x="56067" y="32949"/>
                    <a:pt x="55925" y="32997"/>
                    <a:pt x="55817" y="33092"/>
                  </a:cubicBezTo>
                  <a:lnTo>
                    <a:pt x="55627" y="33187"/>
                  </a:lnTo>
                  <a:cubicBezTo>
                    <a:pt x="55579" y="33219"/>
                    <a:pt x="55521" y="33235"/>
                    <a:pt x="55466" y="33235"/>
                  </a:cubicBezTo>
                  <a:cubicBezTo>
                    <a:pt x="55439" y="33235"/>
                    <a:pt x="55413" y="33231"/>
                    <a:pt x="55389" y="33223"/>
                  </a:cubicBezTo>
                  <a:cubicBezTo>
                    <a:pt x="55195" y="33159"/>
                    <a:pt x="54932" y="33128"/>
                    <a:pt x="54605" y="33128"/>
                  </a:cubicBezTo>
                  <a:cubicBezTo>
                    <a:pt x="53825" y="33128"/>
                    <a:pt x="52677" y="33304"/>
                    <a:pt x="51210" y="33640"/>
                  </a:cubicBezTo>
                  <a:cubicBezTo>
                    <a:pt x="50840" y="33724"/>
                    <a:pt x="50469" y="33762"/>
                    <a:pt x="50101" y="33762"/>
                  </a:cubicBezTo>
                  <a:cubicBezTo>
                    <a:pt x="47301" y="33762"/>
                    <a:pt x="44650" y="31563"/>
                    <a:pt x="43840" y="30806"/>
                  </a:cubicBezTo>
                  <a:cubicBezTo>
                    <a:pt x="43745" y="30723"/>
                    <a:pt x="43721" y="30604"/>
                    <a:pt x="43745" y="30484"/>
                  </a:cubicBezTo>
                  <a:lnTo>
                    <a:pt x="44566" y="27258"/>
                  </a:lnTo>
                  <a:cubicBezTo>
                    <a:pt x="44626" y="27032"/>
                    <a:pt x="44602" y="26782"/>
                    <a:pt x="44483" y="26567"/>
                  </a:cubicBezTo>
                  <a:lnTo>
                    <a:pt x="42887" y="23698"/>
                  </a:lnTo>
                  <a:cubicBezTo>
                    <a:pt x="42816" y="23567"/>
                    <a:pt x="42828" y="23400"/>
                    <a:pt x="42947" y="23293"/>
                  </a:cubicBezTo>
                  <a:lnTo>
                    <a:pt x="46352" y="20186"/>
                  </a:lnTo>
                  <a:lnTo>
                    <a:pt x="49186" y="18066"/>
                  </a:lnTo>
                  <a:cubicBezTo>
                    <a:pt x="49221" y="18042"/>
                    <a:pt x="49281" y="18007"/>
                    <a:pt x="49340" y="18007"/>
                  </a:cubicBezTo>
                  <a:lnTo>
                    <a:pt x="55055" y="17495"/>
                  </a:lnTo>
                  <a:cubicBezTo>
                    <a:pt x="55073" y="17488"/>
                    <a:pt x="55090" y="17485"/>
                    <a:pt x="55108" y="17485"/>
                  </a:cubicBezTo>
                  <a:cubicBezTo>
                    <a:pt x="55150" y="17485"/>
                    <a:pt x="55192" y="17502"/>
                    <a:pt x="55234" y="17519"/>
                  </a:cubicBezTo>
                  <a:lnTo>
                    <a:pt x="57794" y="18828"/>
                  </a:lnTo>
                  <a:cubicBezTo>
                    <a:pt x="57935" y="18909"/>
                    <a:pt x="58093" y="18938"/>
                    <a:pt x="58246" y="18938"/>
                  </a:cubicBezTo>
                  <a:cubicBezTo>
                    <a:pt x="58274" y="18938"/>
                    <a:pt x="58302" y="18937"/>
                    <a:pt x="58330" y="18935"/>
                  </a:cubicBezTo>
                  <a:lnTo>
                    <a:pt x="59580" y="18804"/>
                  </a:lnTo>
                  <a:cubicBezTo>
                    <a:pt x="59901" y="18769"/>
                    <a:pt x="60163" y="18578"/>
                    <a:pt x="60318" y="18304"/>
                  </a:cubicBezTo>
                  <a:cubicBezTo>
                    <a:pt x="60449" y="18042"/>
                    <a:pt x="60461" y="17709"/>
                    <a:pt x="60318" y="17435"/>
                  </a:cubicBezTo>
                  <a:lnTo>
                    <a:pt x="60151" y="17114"/>
                  </a:lnTo>
                  <a:cubicBezTo>
                    <a:pt x="60056" y="16959"/>
                    <a:pt x="59937" y="16816"/>
                    <a:pt x="59782" y="16733"/>
                  </a:cubicBezTo>
                  <a:lnTo>
                    <a:pt x="58270" y="15864"/>
                  </a:lnTo>
                  <a:cubicBezTo>
                    <a:pt x="58246" y="15852"/>
                    <a:pt x="58211" y="15828"/>
                    <a:pt x="58199" y="15804"/>
                  </a:cubicBezTo>
                  <a:lnTo>
                    <a:pt x="57770" y="15375"/>
                  </a:lnTo>
                  <a:cubicBezTo>
                    <a:pt x="57585" y="15190"/>
                    <a:pt x="57343" y="15101"/>
                    <a:pt x="57098" y="15101"/>
                  </a:cubicBezTo>
                  <a:cubicBezTo>
                    <a:pt x="57044" y="15101"/>
                    <a:pt x="56990" y="15105"/>
                    <a:pt x="56937" y="15114"/>
                  </a:cubicBezTo>
                  <a:lnTo>
                    <a:pt x="55639" y="15316"/>
                  </a:lnTo>
                  <a:cubicBezTo>
                    <a:pt x="55621" y="15319"/>
                    <a:pt x="55605" y="15321"/>
                    <a:pt x="55589" y="15321"/>
                  </a:cubicBezTo>
                  <a:cubicBezTo>
                    <a:pt x="55550" y="15321"/>
                    <a:pt x="55514" y="15312"/>
                    <a:pt x="55472" y="15304"/>
                  </a:cubicBezTo>
                  <a:lnTo>
                    <a:pt x="54734" y="15030"/>
                  </a:lnTo>
                  <a:cubicBezTo>
                    <a:pt x="54651" y="15006"/>
                    <a:pt x="54591" y="14947"/>
                    <a:pt x="54555" y="14875"/>
                  </a:cubicBezTo>
                  <a:lnTo>
                    <a:pt x="54282" y="14352"/>
                  </a:lnTo>
                  <a:cubicBezTo>
                    <a:pt x="54114" y="14032"/>
                    <a:pt x="53786" y="13844"/>
                    <a:pt x="53444" y="13844"/>
                  </a:cubicBezTo>
                  <a:cubicBezTo>
                    <a:pt x="53301" y="13844"/>
                    <a:pt x="53156" y="13877"/>
                    <a:pt x="53019" y="13947"/>
                  </a:cubicBezTo>
                  <a:lnTo>
                    <a:pt x="52769" y="14078"/>
                  </a:lnTo>
                  <a:cubicBezTo>
                    <a:pt x="52722" y="14101"/>
                    <a:pt x="52671" y="14113"/>
                    <a:pt x="52622" y="14113"/>
                  </a:cubicBezTo>
                  <a:cubicBezTo>
                    <a:pt x="52573" y="14113"/>
                    <a:pt x="52525" y="14101"/>
                    <a:pt x="52484" y="14078"/>
                  </a:cubicBezTo>
                  <a:lnTo>
                    <a:pt x="51841" y="13780"/>
                  </a:lnTo>
                  <a:cubicBezTo>
                    <a:pt x="51718" y="13721"/>
                    <a:pt x="51580" y="13691"/>
                    <a:pt x="51441" y="13691"/>
                  </a:cubicBezTo>
                  <a:cubicBezTo>
                    <a:pt x="51271" y="13691"/>
                    <a:pt x="51098" y="13736"/>
                    <a:pt x="50948" y="13828"/>
                  </a:cubicBezTo>
                  <a:cubicBezTo>
                    <a:pt x="50686" y="13994"/>
                    <a:pt x="50519" y="14292"/>
                    <a:pt x="50507" y="14602"/>
                  </a:cubicBezTo>
                  <a:lnTo>
                    <a:pt x="50483" y="15054"/>
                  </a:lnTo>
                  <a:cubicBezTo>
                    <a:pt x="50472" y="15125"/>
                    <a:pt x="50460" y="15197"/>
                    <a:pt x="50400" y="15256"/>
                  </a:cubicBezTo>
                  <a:cubicBezTo>
                    <a:pt x="50091" y="15602"/>
                    <a:pt x="49269" y="16411"/>
                    <a:pt x="48328" y="16614"/>
                  </a:cubicBezTo>
                  <a:cubicBezTo>
                    <a:pt x="48285" y="16622"/>
                    <a:pt x="48241" y="16626"/>
                    <a:pt x="48198" y="16626"/>
                  </a:cubicBezTo>
                  <a:cubicBezTo>
                    <a:pt x="47494" y="16626"/>
                    <a:pt x="46738" y="15597"/>
                    <a:pt x="46435" y="15137"/>
                  </a:cubicBezTo>
                  <a:cubicBezTo>
                    <a:pt x="46376" y="15054"/>
                    <a:pt x="46364" y="14959"/>
                    <a:pt x="46400" y="14875"/>
                  </a:cubicBezTo>
                  <a:cubicBezTo>
                    <a:pt x="46412" y="14780"/>
                    <a:pt x="46471" y="14709"/>
                    <a:pt x="46566" y="14661"/>
                  </a:cubicBezTo>
                  <a:lnTo>
                    <a:pt x="48317" y="13744"/>
                  </a:lnTo>
                  <a:cubicBezTo>
                    <a:pt x="48495" y="13637"/>
                    <a:pt x="48638" y="13482"/>
                    <a:pt x="48733" y="13292"/>
                  </a:cubicBezTo>
                  <a:lnTo>
                    <a:pt x="49805" y="10923"/>
                  </a:lnTo>
                  <a:cubicBezTo>
                    <a:pt x="49852" y="10827"/>
                    <a:pt x="49864" y="10720"/>
                    <a:pt x="49876" y="10613"/>
                  </a:cubicBezTo>
                  <a:lnTo>
                    <a:pt x="49971" y="9649"/>
                  </a:lnTo>
                  <a:cubicBezTo>
                    <a:pt x="49995" y="9351"/>
                    <a:pt x="49876" y="9065"/>
                    <a:pt x="49674" y="8875"/>
                  </a:cubicBezTo>
                  <a:cubicBezTo>
                    <a:pt x="49496" y="8717"/>
                    <a:pt x="49278" y="8624"/>
                    <a:pt x="49039" y="8624"/>
                  </a:cubicBezTo>
                  <a:cubicBezTo>
                    <a:pt x="48989" y="8624"/>
                    <a:pt x="48939" y="8628"/>
                    <a:pt x="48888" y="8637"/>
                  </a:cubicBezTo>
                  <a:lnTo>
                    <a:pt x="48150" y="8756"/>
                  </a:lnTo>
                  <a:cubicBezTo>
                    <a:pt x="48130" y="8758"/>
                    <a:pt x="48111" y="8760"/>
                    <a:pt x="48092" y="8760"/>
                  </a:cubicBezTo>
                  <a:cubicBezTo>
                    <a:pt x="48032" y="8760"/>
                    <a:pt x="47975" y="8744"/>
                    <a:pt x="47912" y="8708"/>
                  </a:cubicBezTo>
                  <a:lnTo>
                    <a:pt x="47185" y="8232"/>
                  </a:lnTo>
                  <a:cubicBezTo>
                    <a:pt x="47029" y="8132"/>
                    <a:pt x="46851" y="8083"/>
                    <a:pt x="46674" y="8083"/>
                  </a:cubicBezTo>
                  <a:cubicBezTo>
                    <a:pt x="46556" y="8083"/>
                    <a:pt x="46438" y="8105"/>
                    <a:pt x="46328" y="8148"/>
                  </a:cubicBezTo>
                  <a:lnTo>
                    <a:pt x="46126" y="8220"/>
                  </a:lnTo>
                  <a:cubicBezTo>
                    <a:pt x="46089" y="8229"/>
                    <a:pt x="46050" y="8235"/>
                    <a:pt x="46011" y="8235"/>
                  </a:cubicBezTo>
                  <a:cubicBezTo>
                    <a:pt x="45949" y="8235"/>
                    <a:pt x="45886" y="8221"/>
                    <a:pt x="45828" y="8184"/>
                  </a:cubicBezTo>
                  <a:cubicBezTo>
                    <a:pt x="45745" y="8125"/>
                    <a:pt x="45685" y="8041"/>
                    <a:pt x="45673" y="7934"/>
                  </a:cubicBezTo>
                  <a:lnTo>
                    <a:pt x="45447" y="5839"/>
                  </a:lnTo>
                  <a:cubicBezTo>
                    <a:pt x="45435" y="5684"/>
                    <a:pt x="45507" y="5553"/>
                    <a:pt x="45638" y="5493"/>
                  </a:cubicBezTo>
                  <a:lnTo>
                    <a:pt x="49079" y="3957"/>
                  </a:lnTo>
                  <a:cubicBezTo>
                    <a:pt x="49120" y="3940"/>
                    <a:pt x="49168" y="3931"/>
                    <a:pt x="49215" y="3931"/>
                  </a:cubicBezTo>
                  <a:cubicBezTo>
                    <a:pt x="49263" y="3931"/>
                    <a:pt x="49311" y="3940"/>
                    <a:pt x="49352" y="3957"/>
                  </a:cubicBezTo>
                  <a:lnTo>
                    <a:pt x="51817" y="5124"/>
                  </a:lnTo>
                  <a:cubicBezTo>
                    <a:pt x="51948" y="5176"/>
                    <a:pt x="52078" y="5210"/>
                    <a:pt x="52214" y="5210"/>
                  </a:cubicBezTo>
                  <a:cubicBezTo>
                    <a:pt x="52263" y="5210"/>
                    <a:pt x="52314" y="5205"/>
                    <a:pt x="52365" y="5196"/>
                  </a:cubicBezTo>
                  <a:lnTo>
                    <a:pt x="62366" y="3600"/>
                  </a:lnTo>
                  <a:cubicBezTo>
                    <a:pt x="62385" y="3598"/>
                    <a:pt x="62404" y="3596"/>
                    <a:pt x="62423" y="3596"/>
                  </a:cubicBezTo>
                  <a:close/>
                  <a:moveTo>
                    <a:pt x="62475" y="2955"/>
                  </a:moveTo>
                  <a:cubicBezTo>
                    <a:pt x="62422" y="2955"/>
                    <a:pt x="62370" y="2959"/>
                    <a:pt x="62318" y="2969"/>
                  </a:cubicBezTo>
                  <a:lnTo>
                    <a:pt x="52317" y="4553"/>
                  </a:lnTo>
                  <a:cubicBezTo>
                    <a:pt x="52300" y="4560"/>
                    <a:pt x="52281" y="4563"/>
                    <a:pt x="52262" y="4563"/>
                  </a:cubicBezTo>
                  <a:cubicBezTo>
                    <a:pt x="52217" y="4563"/>
                    <a:pt x="52169" y="4546"/>
                    <a:pt x="52127" y="4529"/>
                  </a:cubicBezTo>
                  <a:lnTo>
                    <a:pt x="49674" y="3362"/>
                  </a:lnTo>
                  <a:cubicBezTo>
                    <a:pt x="49543" y="3303"/>
                    <a:pt x="49409" y="3273"/>
                    <a:pt x="49275" y="3273"/>
                  </a:cubicBezTo>
                  <a:cubicBezTo>
                    <a:pt x="49141" y="3273"/>
                    <a:pt x="49007" y="3303"/>
                    <a:pt x="48876" y="3362"/>
                  </a:cubicBezTo>
                  <a:lnTo>
                    <a:pt x="45411" y="4946"/>
                  </a:lnTo>
                  <a:cubicBezTo>
                    <a:pt x="45042" y="5124"/>
                    <a:pt x="44816" y="5505"/>
                    <a:pt x="44864" y="5910"/>
                  </a:cubicBezTo>
                  <a:lnTo>
                    <a:pt x="45090" y="8006"/>
                  </a:lnTo>
                  <a:cubicBezTo>
                    <a:pt x="45114" y="8291"/>
                    <a:pt x="45280" y="8565"/>
                    <a:pt x="45530" y="8708"/>
                  </a:cubicBezTo>
                  <a:cubicBezTo>
                    <a:pt x="45678" y="8799"/>
                    <a:pt x="45851" y="8845"/>
                    <a:pt x="46021" y="8845"/>
                  </a:cubicBezTo>
                  <a:cubicBezTo>
                    <a:pt x="46140" y="8845"/>
                    <a:pt x="46257" y="8823"/>
                    <a:pt x="46364" y="8779"/>
                  </a:cubicBezTo>
                  <a:lnTo>
                    <a:pt x="46554" y="8708"/>
                  </a:lnTo>
                  <a:cubicBezTo>
                    <a:pt x="46594" y="8690"/>
                    <a:pt x="46633" y="8683"/>
                    <a:pt x="46671" y="8683"/>
                  </a:cubicBezTo>
                  <a:cubicBezTo>
                    <a:pt x="46737" y="8683"/>
                    <a:pt x="46799" y="8706"/>
                    <a:pt x="46852" y="8744"/>
                  </a:cubicBezTo>
                  <a:lnTo>
                    <a:pt x="47590" y="9220"/>
                  </a:lnTo>
                  <a:cubicBezTo>
                    <a:pt x="47736" y="9311"/>
                    <a:pt x="47910" y="9367"/>
                    <a:pt x="48090" y="9367"/>
                  </a:cubicBezTo>
                  <a:cubicBezTo>
                    <a:pt x="48145" y="9367"/>
                    <a:pt x="48201" y="9362"/>
                    <a:pt x="48257" y="9351"/>
                  </a:cubicBezTo>
                  <a:lnTo>
                    <a:pt x="48983" y="9232"/>
                  </a:lnTo>
                  <a:cubicBezTo>
                    <a:pt x="49001" y="9230"/>
                    <a:pt x="49018" y="9229"/>
                    <a:pt x="49035" y="9229"/>
                  </a:cubicBezTo>
                  <a:cubicBezTo>
                    <a:pt x="49124" y="9229"/>
                    <a:pt x="49209" y="9255"/>
                    <a:pt x="49269" y="9315"/>
                  </a:cubicBezTo>
                  <a:cubicBezTo>
                    <a:pt x="49340" y="9375"/>
                    <a:pt x="49388" y="9482"/>
                    <a:pt x="49376" y="9589"/>
                  </a:cubicBezTo>
                  <a:lnTo>
                    <a:pt x="49281" y="10553"/>
                  </a:lnTo>
                  <a:cubicBezTo>
                    <a:pt x="49281" y="10589"/>
                    <a:pt x="49269" y="10625"/>
                    <a:pt x="49257" y="10661"/>
                  </a:cubicBezTo>
                  <a:lnTo>
                    <a:pt x="48186" y="13030"/>
                  </a:lnTo>
                  <a:cubicBezTo>
                    <a:pt x="48150" y="13089"/>
                    <a:pt x="48090" y="13149"/>
                    <a:pt x="48031" y="13173"/>
                  </a:cubicBezTo>
                  <a:lnTo>
                    <a:pt x="46281" y="14101"/>
                  </a:lnTo>
                  <a:cubicBezTo>
                    <a:pt x="46042" y="14221"/>
                    <a:pt x="45864" y="14435"/>
                    <a:pt x="45804" y="14697"/>
                  </a:cubicBezTo>
                  <a:cubicBezTo>
                    <a:pt x="45721" y="14947"/>
                    <a:pt x="45769" y="15209"/>
                    <a:pt x="45923" y="15435"/>
                  </a:cubicBezTo>
                  <a:cubicBezTo>
                    <a:pt x="46462" y="16276"/>
                    <a:pt x="47255" y="17205"/>
                    <a:pt x="48161" y="17205"/>
                  </a:cubicBezTo>
                  <a:cubicBezTo>
                    <a:pt x="48255" y="17205"/>
                    <a:pt x="48351" y="17195"/>
                    <a:pt x="48447" y="17173"/>
                  </a:cubicBezTo>
                  <a:cubicBezTo>
                    <a:pt x="49555" y="16935"/>
                    <a:pt x="50483" y="16018"/>
                    <a:pt x="50841" y="15625"/>
                  </a:cubicBezTo>
                  <a:cubicBezTo>
                    <a:pt x="50995" y="15471"/>
                    <a:pt x="51067" y="15256"/>
                    <a:pt x="51079" y="15030"/>
                  </a:cubicBezTo>
                  <a:lnTo>
                    <a:pt x="51103" y="14590"/>
                  </a:lnTo>
                  <a:cubicBezTo>
                    <a:pt x="51114" y="14482"/>
                    <a:pt x="51174" y="14375"/>
                    <a:pt x="51257" y="14316"/>
                  </a:cubicBezTo>
                  <a:cubicBezTo>
                    <a:pt x="51314" y="14284"/>
                    <a:pt x="51370" y="14270"/>
                    <a:pt x="51427" y="14270"/>
                  </a:cubicBezTo>
                  <a:cubicBezTo>
                    <a:pt x="51478" y="14270"/>
                    <a:pt x="51528" y="14281"/>
                    <a:pt x="51579" y="14304"/>
                  </a:cubicBezTo>
                  <a:lnTo>
                    <a:pt x="52210" y="14602"/>
                  </a:lnTo>
                  <a:cubicBezTo>
                    <a:pt x="52338" y="14660"/>
                    <a:pt x="52477" y="14689"/>
                    <a:pt x="52615" y="14689"/>
                  </a:cubicBezTo>
                  <a:cubicBezTo>
                    <a:pt x="52760" y="14689"/>
                    <a:pt x="52903" y="14657"/>
                    <a:pt x="53031" y="14590"/>
                  </a:cubicBezTo>
                  <a:lnTo>
                    <a:pt x="53281" y="14459"/>
                  </a:lnTo>
                  <a:cubicBezTo>
                    <a:pt x="53332" y="14433"/>
                    <a:pt x="53385" y="14421"/>
                    <a:pt x="53436" y="14421"/>
                  </a:cubicBezTo>
                  <a:cubicBezTo>
                    <a:pt x="53555" y="14421"/>
                    <a:pt x="53667" y="14485"/>
                    <a:pt x="53734" y="14602"/>
                  </a:cubicBezTo>
                  <a:lnTo>
                    <a:pt x="53996" y="15125"/>
                  </a:lnTo>
                  <a:cubicBezTo>
                    <a:pt x="54115" y="15352"/>
                    <a:pt x="54293" y="15506"/>
                    <a:pt x="54520" y="15590"/>
                  </a:cubicBezTo>
                  <a:lnTo>
                    <a:pt x="55270" y="15852"/>
                  </a:lnTo>
                  <a:cubicBezTo>
                    <a:pt x="55367" y="15892"/>
                    <a:pt x="55476" y="15911"/>
                    <a:pt x="55588" y="15911"/>
                  </a:cubicBezTo>
                  <a:cubicBezTo>
                    <a:pt x="55640" y="15911"/>
                    <a:pt x="55693" y="15907"/>
                    <a:pt x="55746" y="15899"/>
                  </a:cubicBezTo>
                  <a:lnTo>
                    <a:pt x="57032" y="15685"/>
                  </a:lnTo>
                  <a:cubicBezTo>
                    <a:pt x="57051" y="15681"/>
                    <a:pt x="57070" y="15679"/>
                    <a:pt x="57089" y="15679"/>
                  </a:cubicBezTo>
                  <a:cubicBezTo>
                    <a:pt x="57176" y="15679"/>
                    <a:pt x="57259" y="15721"/>
                    <a:pt x="57318" y="15780"/>
                  </a:cubicBezTo>
                  <a:lnTo>
                    <a:pt x="57746" y="16209"/>
                  </a:lnTo>
                  <a:cubicBezTo>
                    <a:pt x="57806" y="16280"/>
                    <a:pt x="57889" y="16328"/>
                    <a:pt x="57961" y="16376"/>
                  </a:cubicBezTo>
                  <a:lnTo>
                    <a:pt x="59461" y="17233"/>
                  </a:lnTo>
                  <a:cubicBezTo>
                    <a:pt x="59520" y="17269"/>
                    <a:pt x="59568" y="17316"/>
                    <a:pt x="59592" y="17376"/>
                  </a:cubicBezTo>
                  <a:lnTo>
                    <a:pt x="59758" y="17685"/>
                  </a:lnTo>
                  <a:cubicBezTo>
                    <a:pt x="59818" y="17792"/>
                    <a:pt x="59818" y="17888"/>
                    <a:pt x="59758" y="17995"/>
                  </a:cubicBezTo>
                  <a:cubicBezTo>
                    <a:pt x="59711" y="18102"/>
                    <a:pt x="59616" y="18162"/>
                    <a:pt x="59508" y="18173"/>
                  </a:cubicBezTo>
                  <a:lnTo>
                    <a:pt x="58258" y="18304"/>
                  </a:lnTo>
                  <a:cubicBezTo>
                    <a:pt x="58237" y="18311"/>
                    <a:pt x="58217" y="18314"/>
                    <a:pt x="58198" y="18314"/>
                  </a:cubicBezTo>
                  <a:cubicBezTo>
                    <a:pt x="58152" y="18314"/>
                    <a:pt x="58110" y="18297"/>
                    <a:pt x="58068" y="18281"/>
                  </a:cubicBezTo>
                  <a:lnTo>
                    <a:pt x="55508" y="16971"/>
                  </a:lnTo>
                  <a:cubicBezTo>
                    <a:pt x="55367" y="16890"/>
                    <a:pt x="55218" y="16861"/>
                    <a:pt x="55067" y="16861"/>
                  </a:cubicBezTo>
                  <a:cubicBezTo>
                    <a:pt x="55039" y="16861"/>
                    <a:pt x="55012" y="16862"/>
                    <a:pt x="54984" y="16864"/>
                  </a:cubicBezTo>
                  <a:lnTo>
                    <a:pt x="49269" y="17388"/>
                  </a:lnTo>
                  <a:cubicBezTo>
                    <a:pt x="49102" y="17400"/>
                    <a:pt x="48924" y="17459"/>
                    <a:pt x="48793" y="17566"/>
                  </a:cubicBezTo>
                  <a:lnTo>
                    <a:pt x="45959" y="19674"/>
                  </a:lnTo>
                  <a:cubicBezTo>
                    <a:pt x="45935" y="19697"/>
                    <a:pt x="45923" y="19721"/>
                    <a:pt x="45888" y="19733"/>
                  </a:cubicBezTo>
                  <a:lnTo>
                    <a:pt x="42494" y="22829"/>
                  </a:lnTo>
                  <a:cubicBezTo>
                    <a:pt x="42173" y="23115"/>
                    <a:pt x="42090" y="23591"/>
                    <a:pt x="42304" y="23984"/>
                  </a:cubicBezTo>
                  <a:lnTo>
                    <a:pt x="43899" y="26853"/>
                  </a:lnTo>
                  <a:cubicBezTo>
                    <a:pt x="43935" y="26924"/>
                    <a:pt x="43935" y="27020"/>
                    <a:pt x="43923" y="27091"/>
                  </a:cubicBezTo>
                  <a:lnTo>
                    <a:pt x="43102" y="30318"/>
                  </a:lnTo>
                  <a:cubicBezTo>
                    <a:pt x="43030" y="30663"/>
                    <a:pt x="43137" y="31008"/>
                    <a:pt x="43387" y="31246"/>
                  </a:cubicBezTo>
                  <a:cubicBezTo>
                    <a:pt x="44258" y="32033"/>
                    <a:pt x="47057" y="34361"/>
                    <a:pt x="50072" y="34361"/>
                  </a:cubicBezTo>
                  <a:cubicBezTo>
                    <a:pt x="50480" y="34361"/>
                    <a:pt x="50893" y="34318"/>
                    <a:pt x="51305" y="34223"/>
                  </a:cubicBezTo>
                  <a:cubicBezTo>
                    <a:pt x="53044" y="33822"/>
                    <a:pt x="54030" y="33724"/>
                    <a:pt x="54581" y="33724"/>
                  </a:cubicBezTo>
                  <a:cubicBezTo>
                    <a:pt x="54898" y="33724"/>
                    <a:pt x="55071" y="33756"/>
                    <a:pt x="55163" y="33782"/>
                  </a:cubicBezTo>
                  <a:cubicBezTo>
                    <a:pt x="55251" y="33813"/>
                    <a:pt x="55341" y="33828"/>
                    <a:pt x="55430" y="33828"/>
                  </a:cubicBezTo>
                  <a:cubicBezTo>
                    <a:pt x="55583" y="33828"/>
                    <a:pt x="55735" y="33786"/>
                    <a:pt x="55877" y="33711"/>
                  </a:cubicBezTo>
                  <a:lnTo>
                    <a:pt x="56067" y="33604"/>
                  </a:lnTo>
                  <a:cubicBezTo>
                    <a:pt x="56118" y="33572"/>
                    <a:pt x="56175" y="33558"/>
                    <a:pt x="56229" y="33558"/>
                  </a:cubicBezTo>
                  <a:cubicBezTo>
                    <a:pt x="56278" y="33558"/>
                    <a:pt x="56326" y="33569"/>
                    <a:pt x="56365" y="33592"/>
                  </a:cubicBezTo>
                  <a:cubicBezTo>
                    <a:pt x="56460" y="33640"/>
                    <a:pt x="56532" y="33723"/>
                    <a:pt x="56544" y="33830"/>
                  </a:cubicBezTo>
                  <a:lnTo>
                    <a:pt x="56651" y="34318"/>
                  </a:lnTo>
                  <a:lnTo>
                    <a:pt x="56651" y="34378"/>
                  </a:lnTo>
                  <a:lnTo>
                    <a:pt x="56687" y="37795"/>
                  </a:lnTo>
                  <a:cubicBezTo>
                    <a:pt x="56687" y="37926"/>
                    <a:pt x="56710" y="38069"/>
                    <a:pt x="56770" y="38188"/>
                  </a:cubicBezTo>
                  <a:lnTo>
                    <a:pt x="57877" y="40450"/>
                  </a:lnTo>
                  <a:cubicBezTo>
                    <a:pt x="57913" y="40533"/>
                    <a:pt x="57913" y="40617"/>
                    <a:pt x="57889" y="40712"/>
                  </a:cubicBezTo>
                  <a:lnTo>
                    <a:pt x="57139" y="42760"/>
                  </a:lnTo>
                  <a:cubicBezTo>
                    <a:pt x="57068" y="42986"/>
                    <a:pt x="57068" y="43224"/>
                    <a:pt x="57163" y="43427"/>
                  </a:cubicBezTo>
                  <a:lnTo>
                    <a:pt x="58723" y="47451"/>
                  </a:lnTo>
                  <a:cubicBezTo>
                    <a:pt x="58746" y="47522"/>
                    <a:pt x="58746" y="47618"/>
                    <a:pt x="58723" y="47689"/>
                  </a:cubicBezTo>
                  <a:lnTo>
                    <a:pt x="57758" y="50332"/>
                  </a:lnTo>
                  <a:cubicBezTo>
                    <a:pt x="57639" y="50654"/>
                    <a:pt x="57711" y="51011"/>
                    <a:pt x="57913" y="51261"/>
                  </a:cubicBezTo>
                  <a:lnTo>
                    <a:pt x="58889" y="52416"/>
                  </a:lnTo>
                  <a:cubicBezTo>
                    <a:pt x="59080" y="52642"/>
                    <a:pt x="59330" y="52761"/>
                    <a:pt x="59616" y="52761"/>
                  </a:cubicBezTo>
                  <a:cubicBezTo>
                    <a:pt x="59627" y="52761"/>
                    <a:pt x="59639" y="52761"/>
                    <a:pt x="59699" y="52737"/>
                  </a:cubicBezTo>
                  <a:cubicBezTo>
                    <a:pt x="59985" y="52737"/>
                    <a:pt x="60258" y="52594"/>
                    <a:pt x="60437" y="52356"/>
                  </a:cubicBezTo>
                  <a:lnTo>
                    <a:pt x="64259" y="47225"/>
                  </a:lnTo>
                  <a:cubicBezTo>
                    <a:pt x="64283" y="47177"/>
                    <a:pt x="64307" y="47153"/>
                    <a:pt x="64330" y="47106"/>
                  </a:cubicBezTo>
                  <a:lnTo>
                    <a:pt x="69069" y="38271"/>
                  </a:lnTo>
                  <a:cubicBezTo>
                    <a:pt x="69081" y="38247"/>
                    <a:pt x="69093" y="38223"/>
                    <a:pt x="69105" y="38212"/>
                  </a:cubicBezTo>
                  <a:lnTo>
                    <a:pt x="72355" y="34378"/>
                  </a:lnTo>
                  <a:cubicBezTo>
                    <a:pt x="72593" y="34104"/>
                    <a:pt x="72629" y="33699"/>
                    <a:pt x="72474" y="33354"/>
                  </a:cubicBezTo>
                  <a:lnTo>
                    <a:pt x="64878" y="18114"/>
                  </a:lnTo>
                  <a:cubicBezTo>
                    <a:pt x="64866" y="18066"/>
                    <a:pt x="64854" y="18042"/>
                    <a:pt x="64854" y="17995"/>
                  </a:cubicBezTo>
                  <a:lnTo>
                    <a:pt x="63402" y="3803"/>
                  </a:lnTo>
                  <a:cubicBezTo>
                    <a:pt x="63390" y="3541"/>
                    <a:pt x="63259" y="3303"/>
                    <a:pt x="63045" y="3148"/>
                  </a:cubicBezTo>
                  <a:cubicBezTo>
                    <a:pt x="62884" y="3025"/>
                    <a:pt x="62678" y="2955"/>
                    <a:pt x="62475" y="2955"/>
                  </a:cubicBezTo>
                  <a:close/>
                  <a:moveTo>
                    <a:pt x="27341" y="619"/>
                  </a:moveTo>
                  <a:cubicBezTo>
                    <a:pt x="27356" y="619"/>
                    <a:pt x="27370" y="621"/>
                    <a:pt x="27385" y="624"/>
                  </a:cubicBezTo>
                  <a:lnTo>
                    <a:pt x="36125" y="2029"/>
                  </a:lnTo>
                  <a:cubicBezTo>
                    <a:pt x="36220" y="2040"/>
                    <a:pt x="36303" y="2088"/>
                    <a:pt x="36351" y="2160"/>
                  </a:cubicBezTo>
                  <a:cubicBezTo>
                    <a:pt x="36398" y="2231"/>
                    <a:pt x="36410" y="2326"/>
                    <a:pt x="36398" y="2410"/>
                  </a:cubicBezTo>
                  <a:lnTo>
                    <a:pt x="35779" y="5136"/>
                  </a:lnTo>
                  <a:cubicBezTo>
                    <a:pt x="35767" y="5243"/>
                    <a:pt x="35696" y="5327"/>
                    <a:pt x="35589" y="5374"/>
                  </a:cubicBezTo>
                  <a:lnTo>
                    <a:pt x="33446" y="6231"/>
                  </a:lnTo>
                  <a:cubicBezTo>
                    <a:pt x="33374" y="6267"/>
                    <a:pt x="33303" y="6315"/>
                    <a:pt x="33243" y="6351"/>
                  </a:cubicBezTo>
                  <a:lnTo>
                    <a:pt x="31541" y="7625"/>
                  </a:lnTo>
                  <a:cubicBezTo>
                    <a:pt x="31493" y="7648"/>
                    <a:pt x="31457" y="7684"/>
                    <a:pt x="31422" y="7720"/>
                  </a:cubicBezTo>
                  <a:lnTo>
                    <a:pt x="29743" y="9470"/>
                  </a:lnTo>
                  <a:cubicBezTo>
                    <a:pt x="29695" y="9506"/>
                    <a:pt x="29636" y="9541"/>
                    <a:pt x="29576" y="9553"/>
                  </a:cubicBezTo>
                  <a:lnTo>
                    <a:pt x="20623" y="11446"/>
                  </a:lnTo>
                  <a:cubicBezTo>
                    <a:pt x="20361" y="11506"/>
                    <a:pt x="20158" y="11637"/>
                    <a:pt x="20027" y="11851"/>
                  </a:cubicBezTo>
                  <a:lnTo>
                    <a:pt x="17956" y="14911"/>
                  </a:lnTo>
                  <a:lnTo>
                    <a:pt x="16765" y="16638"/>
                  </a:lnTo>
                  <a:cubicBezTo>
                    <a:pt x="16598" y="16876"/>
                    <a:pt x="16551" y="17161"/>
                    <a:pt x="16634" y="17423"/>
                  </a:cubicBezTo>
                  <a:lnTo>
                    <a:pt x="17527" y="20721"/>
                  </a:lnTo>
                  <a:cubicBezTo>
                    <a:pt x="17551" y="20817"/>
                    <a:pt x="17527" y="20924"/>
                    <a:pt x="17467" y="21019"/>
                  </a:cubicBezTo>
                  <a:lnTo>
                    <a:pt x="16955" y="21638"/>
                  </a:lnTo>
                  <a:cubicBezTo>
                    <a:pt x="16899" y="21719"/>
                    <a:pt x="16803" y="21762"/>
                    <a:pt x="16707" y="21762"/>
                  </a:cubicBezTo>
                  <a:cubicBezTo>
                    <a:pt x="16662" y="21762"/>
                    <a:pt x="16616" y="21752"/>
                    <a:pt x="16574" y="21733"/>
                  </a:cubicBezTo>
                  <a:lnTo>
                    <a:pt x="15705" y="21340"/>
                  </a:lnTo>
                  <a:cubicBezTo>
                    <a:pt x="15681" y="21329"/>
                    <a:pt x="15646" y="21329"/>
                    <a:pt x="15622" y="21317"/>
                  </a:cubicBezTo>
                  <a:lnTo>
                    <a:pt x="12062" y="20102"/>
                  </a:lnTo>
                  <a:cubicBezTo>
                    <a:pt x="11968" y="20069"/>
                    <a:pt x="11866" y="20051"/>
                    <a:pt x="11763" y="20051"/>
                  </a:cubicBezTo>
                  <a:cubicBezTo>
                    <a:pt x="11644" y="20051"/>
                    <a:pt x="11522" y="20075"/>
                    <a:pt x="11407" y="20126"/>
                  </a:cubicBezTo>
                  <a:lnTo>
                    <a:pt x="9859" y="20745"/>
                  </a:lnTo>
                  <a:cubicBezTo>
                    <a:pt x="9574" y="20852"/>
                    <a:pt x="9359" y="21102"/>
                    <a:pt x="9300" y="21412"/>
                  </a:cubicBezTo>
                  <a:lnTo>
                    <a:pt x="9085" y="22400"/>
                  </a:lnTo>
                  <a:cubicBezTo>
                    <a:pt x="9014" y="22710"/>
                    <a:pt x="9121" y="23043"/>
                    <a:pt x="9335" y="23257"/>
                  </a:cubicBezTo>
                  <a:cubicBezTo>
                    <a:pt x="9517" y="23439"/>
                    <a:pt x="9769" y="23537"/>
                    <a:pt x="10022" y="23537"/>
                  </a:cubicBezTo>
                  <a:cubicBezTo>
                    <a:pt x="10083" y="23537"/>
                    <a:pt x="10144" y="23531"/>
                    <a:pt x="10205" y="23519"/>
                  </a:cubicBezTo>
                  <a:lnTo>
                    <a:pt x="11502" y="23245"/>
                  </a:lnTo>
                  <a:cubicBezTo>
                    <a:pt x="11530" y="23237"/>
                    <a:pt x="11557" y="23233"/>
                    <a:pt x="11584" y="23233"/>
                  </a:cubicBezTo>
                  <a:cubicBezTo>
                    <a:pt x="11709" y="23233"/>
                    <a:pt x="11822" y="23318"/>
                    <a:pt x="11871" y="23436"/>
                  </a:cubicBezTo>
                  <a:lnTo>
                    <a:pt x="12241" y="24377"/>
                  </a:lnTo>
                  <a:cubicBezTo>
                    <a:pt x="12276" y="24472"/>
                    <a:pt x="12276" y="24555"/>
                    <a:pt x="12229" y="24650"/>
                  </a:cubicBezTo>
                  <a:lnTo>
                    <a:pt x="11502" y="26091"/>
                  </a:lnTo>
                  <a:cubicBezTo>
                    <a:pt x="11395" y="26282"/>
                    <a:pt x="11360" y="26508"/>
                    <a:pt x="11407" y="26710"/>
                  </a:cubicBezTo>
                  <a:cubicBezTo>
                    <a:pt x="11407" y="26734"/>
                    <a:pt x="11419" y="26746"/>
                    <a:pt x="11419" y="26758"/>
                  </a:cubicBezTo>
                  <a:lnTo>
                    <a:pt x="12348" y="29270"/>
                  </a:lnTo>
                  <a:cubicBezTo>
                    <a:pt x="12419" y="29591"/>
                    <a:pt x="12645" y="29842"/>
                    <a:pt x="12943" y="29949"/>
                  </a:cubicBezTo>
                  <a:lnTo>
                    <a:pt x="13979" y="30627"/>
                  </a:lnTo>
                  <a:cubicBezTo>
                    <a:pt x="14003" y="30639"/>
                    <a:pt x="14027" y="30639"/>
                    <a:pt x="14062" y="30663"/>
                  </a:cubicBezTo>
                  <a:cubicBezTo>
                    <a:pt x="14148" y="30689"/>
                    <a:pt x="14221" y="30708"/>
                    <a:pt x="14300" y="30708"/>
                  </a:cubicBezTo>
                  <a:cubicBezTo>
                    <a:pt x="14331" y="30708"/>
                    <a:pt x="14362" y="30705"/>
                    <a:pt x="14396" y="30699"/>
                  </a:cubicBezTo>
                  <a:lnTo>
                    <a:pt x="15812" y="30604"/>
                  </a:lnTo>
                  <a:cubicBezTo>
                    <a:pt x="16027" y="30580"/>
                    <a:pt x="16229" y="30496"/>
                    <a:pt x="16384" y="30365"/>
                  </a:cubicBezTo>
                  <a:lnTo>
                    <a:pt x="17848" y="29044"/>
                  </a:lnTo>
                  <a:cubicBezTo>
                    <a:pt x="17896" y="29008"/>
                    <a:pt x="17944" y="28984"/>
                    <a:pt x="18003" y="28960"/>
                  </a:cubicBezTo>
                  <a:lnTo>
                    <a:pt x="18146" y="28937"/>
                  </a:lnTo>
                  <a:lnTo>
                    <a:pt x="18146" y="28937"/>
                  </a:lnTo>
                  <a:cubicBezTo>
                    <a:pt x="18134" y="28996"/>
                    <a:pt x="18134" y="29068"/>
                    <a:pt x="18134" y="29127"/>
                  </a:cubicBezTo>
                  <a:cubicBezTo>
                    <a:pt x="18134" y="29425"/>
                    <a:pt x="18289" y="29699"/>
                    <a:pt x="18527" y="29877"/>
                  </a:cubicBezTo>
                  <a:lnTo>
                    <a:pt x="18646" y="29961"/>
                  </a:lnTo>
                  <a:cubicBezTo>
                    <a:pt x="18789" y="30068"/>
                    <a:pt x="18968" y="30127"/>
                    <a:pt x="19146" y="30139"/>
                  </a:cubicBezTo>
                  <a:lnTo>
                    <a:pt x="21230" y="30223"/>
                  </a:lnTo>
                  <a:cubicBezTo>
                    <a:pt x="21301" y="30223"/>
                    <a:pt x="21385" y="30270"/>
                    <a:pt x="21444" y="30318"/>
                  </a:cubicBezTo>
                  <a:lnTo>
                    <a:pt x="22456" y="31223"/>
                  </a:lnTo>
                  <a:cubicBezTo>
                    <a:pt x="22551" y="31330"/>
                    <a:pt x="22706" y="31401"/>
                    <a:pt x="22849" y="31449"/>
                  </a:cubicBezTo>
                  <a:lnTo>
                    <a:pt x="27171" y="32509"/>
                  </a:lnTo>
                  <a:cubicBezTo>
                    <a:pt x="27278" y="32532"/>
                    <a:pt x="27350" y="32592"/>
                    <a:pt x="27397" y="32687"/>
                  </a:cubicBezTo>
                  <a:lnTo>
                    <a:pt x="28088" y="34116"/>
                  </a:lnTo>
                  <a:cubicBezTo>
                    <a:pt x="28124" y="34175"/>
                    <a:pt x="28147" y="34235"/>
                    <a:pt x="28195" y="34271"/>
                  </a:cubicBezTo>
                  <a:lnTo>
                    <a:pt x="29600" y="36080"/>
                  </a:lnTo>
                  <a:cubicBezTo>
                    <a:pt x="29695" y="36223"/>
                    <a:pt x="29850" y="36330"/>
                    <a:pt x="30029" y="36390"/>
                  </a:cubicBezTo>
                  <a:lnTo>
                    <a:pt x="34255" y="37842"/>
                  </a:lnTo>
                  <a:cubicBezTo>
                    <a:pt x="34386" y="37890"/>
                    <a:pt x="34458" y="38009"/>
                    <a:pt x="34481" y="38128"/>
                  </a:cubicBezTo>
                  <a:cubicBezTo>
                    <a:pt x="34565" y="39438"/>
                    <a:pt x="33708" y="40498"/>
                    <a:pt x="33327" y="40902"/>
                  </a:cubicBezTo>
                  <a:cubicBezTo>
                    <a:pt x="33184" y="41069"/>
                    <a:pt x="33088" y="41271"/>
                    <a:pt x="33077" y="41510"/>
                  </a:cubicBezTo>
                  <a:cubicBezTo>
                    <a:pt x="33005" y="43665"/>
                    <a:pt x="32338" y="45081"/>
                    <a:pt x="32136" y="45474"/>
                  </a:cubicBezTo>
                  <a:cubicBezTo>
                    <a:pt x="32112" y="45510"/>
                    <a:pt x="32064" y="45558"/>
                    <a:pt x="32017" y="45582"/>
                  </a:cubicBezTo>
                  <a:lnTo>
                    <a:pt x="29433" y="47189"/>
                  </a:lnTo>
                  <a:cubicBezTo>
                    <a:pt x="29255" y="47308"/>
                    <a:pt x="29124" y="47475"/>
                    <a:pt x="29040" y="47689"/>
                  </a:cubicBezTo>
                  <a:lnTo>
                    <a:pt x="27254" y="52785"/>
                  </a:lnTo>
                  <a:cubicBezTo>
                    <a:pt x="27231" y="52844"/>
                    <a:pt x="27195" y="52892"/>
                    <a:pt x="27159" y="52940"/>
                  </a:cubicBezTo>
                  <a:lnTo>
                    <a:pt x="24956" y="54797"/>
                  </a:lnTo>
                  <a:cubicBezTo>
                    <a:pt x="24778" y="54952"/>
                    <a:pt x="24659" y="55166"/>
                    <a:pt x="24623" y="55404"/>
                  </a:cubicBezTo>
                  <a:lnTo>
                    <a:pt x="24492" y="56619"/>
                  </a:lnTo>
                  <a:lnTo>
                    <a:pt x="24492" y="56702"/>
                  </a:lnTo>
                  <a:lnTo>
                    <a:pt x="24444" y="58119"/>
                  </a:lnTo>
                  <a:cubicBezTo>
                    <a:pt x="24444" y="58369"/>
                    <a:pt x="24540" y="58607"/>
                    <a:pt x="24695" y="58786"/>
                  </a:cubicBezTo>
                  <a:lnTo>
                    <a:pt x="25802" y="59976"/>
                  </a:lnTo>
                  <a:cubicBezTo>
                    <a:pt x="25885" y="60083"/>
                    <a:pt x="25909" y="60214"/>
                    <a:pt x="25861" y="60333"/>
                  </a:cubicBezTo>
                  <a:cubicBezTo>
                    <a:pt x="25813" y="60459"/>
                    <a:pt x="25695" y="60537"/>
                    <a:pt x="25563" y="60537"/>
                  </a:cubicBezTo>
                  <a:cubicBezTo>
                    <a:pt x="25532" y="60537"/>
                    <a:pt x="25500" y="60533"/>
                    <a:pt x="25468" y="60524"/>
                  </a:cubicBezTo>
                  <a:lnTo>
                    <a:pt x="24183" y="60190"/>
                  </a:lnTo>
                  <a:cubicBezTo>
                    <a:pt x="24099" y="60167"/>
                    <a:pt x="24040" y="60131"/>
                    <a:pt x="24004" y="60071"/>
                  </a:cubicBezTo>
                  <a:lnTo>
                    <a:pt x="20968" y="55916"/>
                  </a:lnTo>
                  <a:cubicBezTo>
                    <a:pt x="20253" y="55023"/>
                    <a:pt x="20158" y="53547"/>
                    <a:pt x="20146" y="52951"/>
                  </a:cubicBezTo>
                  <a:cubicBezTo>
                    <a:pt x="20146" y="52701"/>
                    <a:pt x="20039" y="52475"/>
                    <a:pt x="19861" y="52297"/>
                  </a:cubicBezTo>
                  <a:cubicBezTo>
                    <a:pt x="19337" y="51820"/>
                    <a:pt x="19265" y="50892"/>
                    <a:pt x="19265" y="50749"/>
                  </a:cubicBezTo>
                  <a:lnTo>
                    <a:pt x="19432" y="46856"/>
                  </a:lnTo>
                  <a:cubicBezTo>
                    <a:pt x="19444" y="46451"/>
                    <a:pt x="19194" y="46082"/>
                    <a:pt x="18801" y="45927"/>
                  </a:cubicBezTo>
                  <a:cubicBezTo>
                    <a:pt x="18360" y="45748"/>
                    <a:pt x="18194" y="45284"/>
                    <a:pt x="18194" y="45284"/>
                  </a:cubicBezTo>
                  <a:lnTo>
                    <a:pt x="17884" y="43772"/>
                  </a:lnTo>
                  <a:cubicBezTo>
                    <a:pt x="17825" y="43462"/>
                    <a:pt x="17610" y="43200"/>
                    <a:pt x="17313" y="43081"/>
                  </a:cubicBezTo>
                  <a:cubicBezTo>
                    <a:pt x="13907" y="41652"/>
                    <a:pt x="13157" y="38593"/>
                    <a:pt x="13038" y="37985"/>
                  </a:cubicBezTo>
                  <a:cubicBezTo>
                    <a:pt x="13026" y="37938"/>
                    <a:pt x="13026" y="37890"/>
                    <a:pt x="13038" y="37842"/>
                  </a:cubicBezTo>
                  <a:lnTo>
                    <a:pt x="13503" y="35699"/>
                  </a:lnTo>
                  <a:lnTo>
                    <a:pt x="14443" y="32866"/>
                  </a:lnTo>
                  <a:cubicBezTo>
                    <a:pt x="14562" y="32509"/>
                    <a:pt x="14455" y="32116"/>
                    <a:pt x="14193" y="31866"/>
                  </a:cubicBezTo>
                  <a:lnTo>
                    <a:pt x="12360" y="30199"/>
                  </a:lnTo>
                  <a:cubicBezTo>
                    <a:pt x="12324" y="30187"/>
                    <a:pt x="12312" y="30163"/>
                    <a:pt x="12300" y="30139"/>
                  </a:cubicBezTo>
                  <a:lnTo>
                    <a:pt x="11300" y="28579"/>
                  </a:lnTo>
                  <a:cubicBezTo>
                    <a:pt x="11288" y="28556"/>
                    <a:pt x="11288" y="28544"/>
                    <a:pt x="11276" y="28532"/>
                  </a:cubicBezTo>
                  <a:cubicBezTo>
                    <a:pt x="11169" y="28282"/>
                    <a:pt x="10776" y="27603"/>
                    <a:pt x="9276" y="26865"/>
                  </a:cubicBezTo>
                  <a:cubicBezTo>
                    <a:pt x="8157" y="26293"/>
                    <a:pt x="7550" y="25210"/>
                    <a:pt x="7299" y="24615"/>
                  </a:cubicBezTo>
                  <a:cubicBezTo>
                    <a:pt x="7144" y="24271"/>
                    <a:pt x="6814" y="24051"/>
                    <a:pt x="6442" y="24051"/>
                  </a:cubicBezTo>
                  <a:cubicBezTo>
                    <a:pt x="6415" y="24051"/>
                    <a:pt x="6387" y="24053"/>
                    <a:pt x="6359" y="24055"/>
                  </a:cubicBezTo>
                  <a:lnTo>
                    <a:pt x="3013" y="24317"/>
                  </a:lnTo>
                  <a:cubicBezTo>
                    <a:pt x="3004" y="24318"/>
                    <a:pt x="2994" y="24318"/>
                    <a:pt x="2985" y="24318"/>
                  </a:cubicBezTo>
                  <a:cubicBezTo>
                    <a:pt x="2862" y="24318"/>
                    <a:pt x="2735" y="24248"/>
                    <a:pt x="2680" y="24127"/>
                  </a:cubicBezTo>
                  <a:lnTo>
                    <a:pt x="715" y="19709"/>
                  </a:lnTo>
                  <a:cubicBezTo>
                    <a:pt x="680" y="19602"/>
                    <a:pt x="692" y="19471"/>
                    <a:pt x="751" y="19376"/>
                  </a:cubicBezTo>
                  <a:lnTo>
                    <a:pt x="7716" y="9196"/>
                  </a:lnTo>
                  <a:cubicBezTo>
                    <a:pt x="7740" y="9137"/>
                    <a:pt x="7788" y="9113"/>
                    <a:pt x="7847" y="9077"/>
                  </a:cubicBezTo>
                  <a:lnTo>
                    <a:pt x="27207" y="659"/>
                  </a:lnTo>
                  <a:cubicBezTo>
                    <a:pt x="27251" y="633"/>
                    <a:pt x="27296" y="619"/>
                    <a:pt x="27341" y="619"/>
                  </a:cubicBezTo>
                  <a:close/>
                  <a:moveTo>
                    <a:pt x="27315" y="0"/>
                  </a:moveTo>
                  <a:cubicBezTo>
                    <a:pt x="27193" y="0"/>
                    <a:pt x="27072" y="27"/>
                    <a:pt x="26957" y="76"/>
                  </a:cubicBezTo>
                  <a:lnTo>
                    <a:pt x="7597" y="8494"/>
                  </a:lnTo>
                  <a:cubicBezTo>
                    <a:pt x="7430" y="8553"/>
                    <a:pt x="7299" y="8672"/>
                    <a:pt x="7192" y="8827"/>
                  </a:cubicBezTo>
                  <a:lnTo>
                    <a:pt x="227" y="19007"/>
                  </a:lnTo>
                  <a:cubicBezTo>
                    <a:pt x="37" y="19269"/>
                    <a:pt x="1" y="19614"/>
                    <a:pt x="144" y="19912"/>
                  </a:cubicBezTo>
                  <a:lnTo>
                    <a:pt x="2108" y="24329"/>
                  </a:lnTo>
                  <a:cubicBezTo>
                    <a:pt x="2256" y="24669"/>
                    <a:pt x="2608" y="24890"/>
                    <a:pt x="2980" y="24890"/>
                  </a:cubicBezTo>
                  <a:cubicBezTo>
                    <a:pt x="2999" y="24890"/>
                    <a:pt x="3018" y="24890"/>
                    <a:pt x="3037" y="24889"/>
                  </a:cubicBezTo>
                  <a:lnTo>
                    <a:pt x="6395" y="24615"/>
                  </a:lnTo>
                  <a:cubicBezTo>
                    <a:pt x="6526" y="24615"/>
                    <a:pt x="6657" y="24686"/>
                    <a:pt x="6716" y="24829"/>
                  </a:cubicBezTo>
                  <a:cubicBezTo>
                    <a:pt x="7014" y="25496"/>
                    <a:pt x="7704" y="26734"/>
                    <a:pt x="8990" y="27365"/>
                  </a:cubicBezTo>
                  <a:cubicBezTo>
                    <a:pt x="10419" y="28079"/>
                    <a:pt x="10657" y="28651"/>
                    <a:pt x="10693" y="28710"/>
                  </a:cubicBezTo>
                  <a:cubicBezTo>
                    <a:pt x="10705" y="28770"/>
                    <a:pt x="10740" y="28818"/>
                    <a:pt x="10764" y="28877"/>
                  </a:cubicBezTo>
                  <a:lnTo>
                    <a:pt x="11764" y="30449"/>
                  </a:lnTo>
                  <a:cubicBezTo>
                    <a:pt x="11812" y="30520"/>
                    <a:pt x="11871" y="30580"/>
                    <a:pt x="11931" y="30639"/>
                  </a:cubicBezTo>
                  <a:lnTo>
                    <a:pt x="13741" y="32306"/>
                  </a:lnTo>
                  <a:cubicBezTo>
                    <a:pt x="13836" y="32401"/>
                    <a:pt x="13872" y="32532"/>
                    <a:pt x="13836" y="32651"/>
                  </a:cubicBezTo>
                  <a:lnTo>
                    <a:pt x="12884" y="35497"/>
                  </a:lnTo>
                  <a:cubicBezTo>
                    <a:pt x="12872" y="35533"/>
                    <a:pt x="12848" y="35557"/>
                    <a:pt x="12848" y="35592"/>
                  </a:cubicBezTo>
                  <a:lnTo>
                    <a:pt x="12383" y="37700"/>
                  </a:lnTo>
                  <a:cubicBezTo>
                    <a:pt x="12372" y="37819"/>
                    <a:pt x="12360" y="37950"/>
                    <a:pt x="12383" y="38069"/>
                  </a:cubicBezTo>
                  <a:cubicBezTo>
                    <a:pt x="12514" y="38724"/>
                    <a:pt x="13324" y="42093"/>
                    <a:pt x="17039" y="43641"/>
                  </a:cubicBezTo>
                  <a:cubicBezTo>
                    <a:pt x="17134" y="43688"/>
                    <a:pt x="17229" y="43772"/>
                    <a:pt x="17241" y="43879"/>
                  </a:cubicBezTo>
                  <a:lnTo>
                    <a:pt x="17575" y="45427"/>
                  </a:lnTo>
                  <a:cubicBezTo>
                    <a:pt x="17586" y="45451"/>
                    <a:pt x="17813" y="46201"/>
                    <a:pt x="18551" y="46475"/>
                  </a:cubicBezTo>
                  <a:cubicBezTo>
                    <a:pt x="18706" y="46546"/>
                    <a:pt x="18789" y="46665"/>
                    <a:pt x="18789" y="46808"/>
                  </a:cubicBezTo>
                  <a:lnTo>
                    <a:pt x="18622" y="50713"/>
                  </a:lnTo>
                  <a:lnTo>
                    <a:pt x="18622" y="50808"/>
                  </a:lnTo>
                  <a:cubicBezTo>
                    <a:pt x="18634" y="51023"/>
                    <a:pt x="18741" y="52106"/>
                    <a:pt x="19420" y="52737"/>
                  </a:cubicBezTo>
                  <a:cubicBezTo>
                    <a:pt x="19491" y="52797"/>
                    <a:pt x="19515" y="52868"/>
                    <a:pt x="19515" y="52951"/>
                  </a:cubicBezTo>
                  <a:cubicBezTo>
                    <a:pt x="19515" y="53606"/>
                    <a:pt x="19634" y="55261"/>
                    <a:pt x="20456" y="56285"/>
                  </a:cubicBezTo>
                  <a:lnTo>
                    <a:pt x="23492" y="60441"/>
                  </a:lnTo>
                  <a:cubicBezTo>
                    <a:pt x="23623" y="60619"/>
                    <a:pt x="23802" y="60738"/>
                    <a:pt x="24016" y="60798"/>
                  </a:cubicBezTo>
                  <a:lnTo>
                    <a:pt x="25314" y="61143"/>
                  </a:lnTo>
                  <a:cubicBezTo>
                    <a:pt x="25385" y="61155"/>
                    <a:pt x="25468" y="61167"/>
                    <a:pt x="25552" y="61167"/>
                  </a:cubicBezTo>
                  <a:cubicBezTo>
                    <a:pt x="25921" y="61167"/>
                    <a:pt x="26278" y="60952"/>
                    <a:pt x="26421" y="60595"/>
                  </a:cubicBezTo>
                  <a:cubicBezTo>
                    <a:pt x="26576" y="60250"/>
                    <a:pt x="26504" y="59845"/>
                    <a:pt x="26242" y="59583"/>
                  </a:cubicBezTo>
                  <a:lnTo>
                    <a:pt x="25147" y="58393"/>
                  </a:lnTo>
                  <a:cubicBezTo>
                    <a:pt x="25087" y="58309"/>
                    <a:pt x="25052" y="58238"/>
                    <a:pt x="25052" y="58155"/>
                  </a:cubicBezTo>
                  <a:lnTo>
                    <a:pt x="25099" y="56702"/>
                  </a:lnTo>
                  <a:lnTo>
                    <a:pt x="25230" y="55499"/>
                  </a:lnTo>
                  <a:cubicBezTo>
                    <a:pt x="25254" y="55428"/>
                    <a:pt x="25290" y="55357"/>
                    <a:pt x="25349" y="55297"/>
                  </a:cubicBezTo>
                  <a:lnTo>
                    <a:pt x="27588" y="53356"/>
                  </a:lnTo>
                  <a:cubicBezTo>
                    <a:pt x="27719" y="53249"/>
                    <a:pt x="27814" y="53118"/>
                    <a:pt x="27873" y="52951"/>
                  </a:cubicBezTo>
                  <a:lnTo>
                    <a:pt x="29636" y="47856"/>
                  </a:lnTo>
                  <a:cubicBezTo>
                    <a:pt x="29659" y="47772"/>
                    <a:pt x="29719" y="47713"/>
                    <a:pt x="29778" y="47677"/>
                  </a:cubicBezTo>
                  <a:lnTo>
                    <a:pt x="32362" y="46046"/>
                  </a:lnTo>
                  <a:cubicBezTo>
                    <a:pt x="32517" y="45963"/>
                    <a:pt x="32636" y="45843"/>
                    <a:pt x="32707" y="45689"/>
                  </a:cubicBezTo>
                  <a:cubicBezTo>
                    <a:pt x="32993" y="45177"/>
                    <a:pt x="33624" y="43700"/>
                    <a:pt x="33719" y="41486"/>
                  </a:cubicBezTo>
                  <a:cubicBezTo>
                    <a:pt x="33719" y="41391"/>
                    <a:pt x="33743" y="41319"/>
                    <a:pt x="33803" y="41260"/>
                  </a:cubicBezTo>
                  <a:cubicBezTo>
                    <a:pt x="34243" y="40795"/>
                    <a:pt x="35232" y="39581"/>
                    <a:pt x="35136" y="38033"/>
                  </a:cubicBezTo>
                  <a:cubicBezTo>
                    <a:pt x="35112" y="37652"/>
                    <a:pt x="34862" y="37331"/>
                    <a:pt x="34505" y="37211"/>
                  </a:cubicBezTo>
                  <a:lnTo>
                    <a:pt x="30279" y="35747"/>
                  </a:lnTo>
                  <a:cubicBezTo>
                    <a:pt x="30219" y="35735"/>
                    <a:pt x="30171" y="35687"/>
                    <a:pt x="30136" y="35652"/>
                  </a:cubicBezTo>
                  <a:lnTo>
                    <a:pt x="28731" y="33842"/>
                  </a:lnTo>
                  <a:cubicBezTo>
                    <a:pt x="28719" y="33830"/>
                    <a:pt x="28719" y="33806"/>
                    <a:pt x="28707" y="33782"/>
                  </a:cubicBezTo>
                  <a:lnTo>
                    <a:pt x="28004" y="32354"/>
                  </a:lnTo>
                  <a:cubicBezTo>
                    <a:pt x="27885" y="32104"/>
                    <a:pt x="27647" y="31925"/>
                    <a:pt x="27373" y="31854"/>
                  </a:cubicBezTo>
                  <a:lnTo>
                    <a:pt x="23063" y="30794"/>
                  </a:lnTo>
                  <a:cubicBezTo>
                    <a:pt x="23004" y="30782"/>
                    <a:pt x="22956" y="30746"/>
                    <a:pt x="22909" y="30723"/>
                  </a:cubicBezTo>
                  <a:lnTo>
                    <a:pt x="21897" y="29818"/>
                  </a:lnTo>
                  <a:cubicBezTo>
                    <a:pt x="21742" y="29675"/>
                    <a:pt x="21527" y="29591"/>
                    <a:pt x="21301" y="29580"/>
                  </a:cubicBezTo>
                  <a:lnTo>
                    <a:pt x="19206" y="29484"/>
                  </a:lnTo>
                  <a:cubicBezTo>
                    <a:pt x="19146" y="29484"/>
                    <a:pt x="19087" y="29472"/>
                    <a:pt x="19027" y="29425"/>
                  </a:cubicBezTo>
                  <a:lnTo>
                    <a:pt x="18908" y="29341"/>
                  </a:lnTo>
                  <a:cubicBezTo>
                    <a:pt x="18825" y="29282"/>
                    <a:pt x="18777" y="29187"/>
                    <a:pt x="18777" y="29080"/>
                  </a:cubicBezTo>
                  <a:cubicBezTo>
                    <a:pt x="18765" y="28984"/>
                    <a:pt x="18801" y="28877"/>
                    <a:pt x="18896" y="28818"/>
                  </a:cubicBezTo>
                  <a:lnTo>
                    <a:pt x="19063" y="28687"/>
                  </a:lnTo>
                  <a:cubicBezTo>
                    <a:pt x="19182" y="28591"/>
                    <a:pt x="19206" y="28448"/>
                    <a:pt x="19146" y="28306"/>
                  </a:cubicBezTo>
                  <a:cubicBezTo>
                    <a:pt x="19097" y="28207"/>
                    <a:pt x="18991" y="28142"/>
                    <a:pt x="18876" y="28142"/>
                  </a:cubicBezTo>
                  <a:cubicBezTo>
                    <a:pt x="18851" y="28142"/>
                    <a:pt x="18826" y="28145"/>
                    <a:pt x="18801" y="28151"/>
                  </a:cubicBezTo>
                  <a:lnTo>
                    <a:pt x="17896" y="28341"/>
                  </a:lnTo>
                  <a:cubicBezTo>
                    <a:pt x="17729" y="28389"/>
                    <a:pt x="17586" y="28460"/>
                    <a:pt x="17467" y="28568"/>
                  </a:cubicBezTo>
                  <a:lnTo>
                    <a:pt x="15991" y="29889"/>
                  </a:lnTo>
                  <a:cubicBezTo>
                    <a:pt x="15943" y="29949"/>
                    <a:pt x="15872" y="29972"/>
                    <a:pt x="15801" y="29972"/>
                  </a:cubicBezTo>
                  <a:lnTo>
                    <a:pt x="14384" y="30080"/>
                  </a:lnTo>
                  <a:lnTo>
                    <a:pt x="14300" y="30080"/>
                  </a:lnTo>
                  <a:lnTo>
                    <a:pt x="13265" y="29413"/>
                  </a:lnTo>
                  <a:cubicBezTo>
                    <a:pt x="13253" y="29401"/>
                    <a:pt x="13229" y="29401"/>
                    <a:pt x="13193" y="29377"/>
                  </a:cubicBezTo>
                  <a:cubicBezTo>
                    <a:pt x="13086" y="29341"/>
                    <a:pt x="13003" y="29246"/>
                    <a:pt x="12967" y="29127"/>
                  </a:cubicBezTo>
                  <a:cubicBezTo>
                    <a:pt x="12967" y="29115"/>
                    <a:pt x="12955" y="29103"/>
                    <a:pt x="12955" y="29080"/>
                  </a:cubicBezTo>
                  <a:lnTo>
                    <a:pt x="12038" y="26579"/>
                  </a:lnTo>
                  <a:cubicBezTo>
                    <a:pt x="12014" y="26520"/>
                    <a:pt x="12038" y="26448"/>
                    <a:pt x="12062" y="26389"/>
                  </a:cubicBezTo>
                  <a:lnTo>
                    <a:pt x="12788" y="24948"/>
                  </a:lnTo>
                  <a:cubicBezTo>
                    <a:pt x="12907" y="24710"/>
                    <a:pt x="12931" y="24424"/>
                    <a:pt x="12824" y="24174"/>
                  </a:cubicBezTo>
                  <a:lnTo>
                    <a:pt x="12455" y="23234"/>
                  </a:lnTo>
                  <a:cubicBezTo>
                    <a:pt x="12300" y="22862"/>
                    <a:pt x="11940" y="22634"/>
                    <a:pt x="11559" y="22634"/>
                  </a:cubicBezTo>
                  <a:cubicBezTo>
                    <a:pt x="11501" y="22634"/>
                    <a:pt x="11442" y="22639"/>
                    <a:pt x="11383" y="22650"/>
                  </a:cubicBezTo>
                  <a:lnTo>
                    <a:pt x="10086" y="22924"/>
                  </a:lnTo>
                  <a:cubicBezTo>
                    <a:pt x="10064" y="22929"/>
                    <a:pt x="10041" y="22931"/>
                    <a:pt x="10019" y="22931"/>
                  </a:cubicBezTo>
                  <a:cubicBezTo>
                    <a:pt x="9932" y="22931"/>
                    <a:pt x="9845" y="22895"/>
                    <a:pt x="9788" y="22829"/>
                  </a:cubicBezTo>
                  <a:cubicBezTo>
                    <a:pt x="9716" y="22757"/>
                    <a:pt x="9669" y="22638"/>
                    <a:pt x="9693" y="22531"/>
                  </a:cubicBezTo>
                  <a:lnTo>
                    <a:pt x="9907" y="21555"/>
                  </a:lnTo>
                  <a:cubicBezTo>
                    <a:pt x="9919" y="21448"/>
                    <a:pt x="9990" y="21364"/>
                    <a:pt x="10097" y="21317"/>
                  </a:cubicBezTo>
                  <a:lnTo>
                    <a:pt x="11645" y="20686"/>
                  </a:lnTo>
                  <a:cubicBezTo>
                    <a:pt x="11675" y="20674"/>
                    <a:pt x="11714" y="20668"/>
                    <a:pt x="11754" y="20668"/>
                  </a:cubicBezTo>
                  <a:cubicBezTo>
                    <a:pt x="11794" y="20668"/>
                    <a:pt x="11836" y="20674"/>
                    <a:pt x="11871" y="20686"/>
                  </a:cubicBezTo>
                  <a:lnTo>
                    <a:pt x="15455" y="21912"/>
                  </a:lnTo>
                  <a:lnTo>
                    <a:pt x="16324" y="22293"/>
                  </a:lnTo>
                  <a:cubicBezTo>
                    <a:pt x="16445" y="22349"/>
                    <a:pt x="16574" y="22376"/>
                    <a:pt x="16702" y="22376"/>
                  </a:cubicBezTo>
                  <a:cubicBezTo>
                    <a:pt x="16979" y="22376"/>
                    <a:pt x="17253" y="22251"/>
                    <a:pt x="17432" y="22031"/>
                  </a:cubicBezTo>
                  <a:lnTo>
                    <a:pt x="17944" y="21400"/>
                  </a:lnTo>
                  <a:cubicBezTo>
                    <a:pt x="18134" y="21162"/>
                    <a:pt x="18194" y="20852"/>
                    <a:pt x="18122" y="20555"/>
                  </a:cubicBezTo>
                  <a:lnTo>
                    <a:pt x="17229" y="17269"/>
                  </a:lnTo>
                  <a:cubicBezTo>
                    <a:pt x="17194" y="17173"/>
                    <a:pt x="17217" y="17078"/>
                    <a:pt x="17277" y="16995"/>
                  </a:cubicBezTo>
                  <a:lnTo>
                    <a:pt x="18468" y="15256"/>
                  </a:lnTo>
                  <a:lnTo>
                    <a:pt x="20527" y="12196"/>
                  </a:lnTo>
                  <a:cubicBezTo>
                    <a:pt x="20575" y="12113"/>
                    <a:pt x="20646" y="12077"/>
                    <a:pt x="20742" y="12054"/>
                  </a:cubicBezTo>
                  <a:lnTo>
                    <a:pt x="29695" y="10172"/>
                  </a:lnTo>
                  <a:cubicBezTo>
                    <a:pt x="29898" y="10125"/>
                    <a:pt x="30052" y="10030"/>
                    <a:pt x="30195" y="9899"/>
                  </a:cubicBezTo>
                  <a:lnTo>
                    <a:pt x="31838" y="8136"/>
                  </a:lnTo>
                  <a:cubicBezTo>
                    <a:pt x="31862" y="8136"/>
                    <a:pt x="31874" y="8125"/>
                    <a:pt x="31886" y="8113"/>
                  </a:cubicBezTo>
                  <a:lnTo>
                    <a:pt x="33588" y="6851"/>
                  </a:lnTo>
                  <a:cubicBezTo>
                    <a:pt x="33612" y="6827"/>
                    <a:pt x="33624" y="6815"/>
                    <a:pt x="33660" y="6803"/>
                  </a:cubicBezTo>
                  <a:lnTo>
                    <a:pt x="35803" y="5934"/>
                  </a:lnTo>
                  <a:cubicBezTo>
                    <a:pt x="36089" y="5815"/>
                    <a:pt x="36291" y="5565"/>
                    <a:pt x="36363" y="5267"/>
                  </a:cubicBezTo>
                  <a:lnTo>
                    <a:pt x="36982" y="2541"/>
                  </a:lnTo>
                  <a:cubicBezTo>
                    <a:pt x="37041" y="2291"/>
                    <a:pt x="36994" y="2029"/>
                    <a:pt x="36839" y="1814"/>
                  </a:cubicBezTo>
                  <a:cubicBezTo>
                    <a:pt x="36708" y="1612"/>
                    <a:pt x="36470" y="1457"/>
                    <a:pt x="36220" y="1409"/>
                  </a:cubicBezTo>
                  <a:lnTo>
                    <a:pt x="27481" y="16"/>
                  </a:lnTo>
                  <a:cubicBezTo>
                    <a:pt x="27425" y="5"/>
                    <a:pt x="27370" y="0"/>
                    <a:pt x="2731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14498;p54">
            <a:extLst>
              <a:ext uri="{FF2B5EF4-FFF2-40B4-BE49-F238E27FC236}">
                <a16:creationId xmlns:a16="http://schemas.microsoft.com/office/drawing/2014/main" id="{31DAD030-BC36-CA92-03AC-5907E8A8FEA5}"/>
              </a:ext>
            </a:extLst>
          </p:cNvPr>
          <p:cNvGrpSpPr/>
          <p:nvPr/>
        </p:nvGrpSpPr>
        <p:grpSpPr>
          <a:xfrm rot="10800000" flipH="1">
            <a:off x="6735600" y="-920926"/>
            <a:ext cx="2759697" cy="2370848"/>
            <a:chOff x="4945925" y="1165200"/>
            <a:chExt cx="4109750" cy="3530675"/>
          </a:xfrm>
        </p:grpSpPr>
        <p:sp>
          <p:nvSpPr>
            <p:cNvPr id="76" name="Google Shape;14499;p54">
              <a:extLst>
                <a:ext uri="{FF2B5EF4-FFF2-40B4-BE49-F238E27FC236}">
                  <a16:creationId xmlns:a16="http://schemas.microsoft.com/office/drawing/2014/main" id="{B41B2F13-6747-34DD-4F77-E45DCB14CF2E}"/>
                </a:ext>
              </a:extLst>
            </p:cNvPr>
            <p:cNvSpPr/>
            <p:nvPr/>
          </p:nvSpPr>
          <p:spPr>
            <a:xfrm>
              <a:off x="4995125" y="2056850"/>
              <a:ext cx="592875" cy="1110275"/>
            </a:xfrm>
            <a:custGeom>
              <a:avLst/>
              <a:gdLst/>
              <a:ahLst/>
              <a:cxnLst/>
              <a:rect l="l" t="t" r="r" b="b"/>
              <a:pathLst>
                <a:path w="23715" h="44411" extrusionOk="0">
                  <a:moveTo>
                    <a:pt x="72" y="1"/>
                  </a:moveTo>
                  <a:cubicBezTo>
                    <a:pt x="36" y="1"/>
                    <a:pt x="1" y="40"/>
                    <a:pt x="17" y="73"/>
                  </a:cubicBezTo>
                  <a:cubicBezTo>
                    <a:pt x="7756" y="14778"/>
                    <a:pt x="15460" y="29494"/>
                    <a:pt x="23092" y="44257"/>
                  </a:cubicBezTo>
                  <a:cubicBezTo>
                    <a:pt x="23148" y="44366"/>
                    <a:pt x="23236" y="44411"/>
                    <a:pt x="23324" y="44411"/>
                  </a:cubicBezTo>
                  <a:cubicBezTo>
                    <a:pt x="23517" y="44411"/>
                    <a:pt x="23714" y="44196"/>
                    <a:pt x="23592" y="43960"/>
                  </a:cubicBezTo>
                  <a:cubicBezTo>
                    <a:pt x="15710" y="29351"/>
                    <a:pt x="7899" y="14694"/>
                    <a:pt x="112" y="26"/>
                  </a:cubicBezTo>
                  <a:cubicBezTo>
                    <a:pt x="102" y="8"/>
                    <a:pt x="87" y="1"/>
                    <a:pt x="7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4500;p54">
              <a:extLst>
                <a:ext uri="{FF2B5EF4-FFF2-40B4-BE49-F238E27FC236}">
                  <a16:creationId xmlns:a16="http://schemas.microsoft.com/office/drawing/2014/main" id="{C0805186-4815-7E7D-B602-EFD8089CCB65}"/>
                </a:ext>
              </a:extLst>
            </p:cNvPr>
            <p:cNvSpPr/>
            <p:nvPr/>
          </p:nvSpPr>
          <p:spPr>
            <a:xfrm>
              <a:off x="4945925" y="2088500"/>
              <a:ext cx="618550" cy="1157250"/>
            </a:xfrm>
            <a:custGeom>
              <a:avLst/>
              <a:gdLst/>
              <a:ahLst/>
              <a:cxnLst/>
              <a:rect l="l" t="t" r="r" b="b"/>
              <a:pathLst>
                <a:path w="24742" h="46290" extrusionOk="0">
                  <a:moveTo>
                    <a:pt x="55" y="1"/>
                  </a:moveTo>
                  <a:cubicBezTo>
                    <a:pt x="30" y="1"/>
                    <a:pt x="0" y="23"/>
                    <a:pt x="9" y="58"/>
                  </a:cubicBezTo>
                  <a:cubicBezTo>
                    <a:pt x="7986" y="15440"/>
                    <a:pt x="15606" y="31121"/>
                    <a:pt x="24190" y="46158"/>
                  </a:cubicBezTo>
                  <a:cubicBezTo>
                    <a:pt x="24242" y="46251"/>
                    <a:pt x="24320" y="46290"/>
                    <a:pt x="24397" y="46290"/>
                  </a:cubicBezTo>
                  <a:cubicBezTo>
                    <a:pt x="24569" y="46290"/>
                    <a:pt x="24741" y="46101"/>
                    <a:pt x="24643" y="45896"/>
                  </a:cubicBezTo>
                  <a:cubicBezTo>
                    <a:pt x="17011" y="30347"/>
                    <a:pt x="8331" y="15238"/>
                    <a:pt x="80" y="10"/>
                  </a:cubicBezTo>
                  <a:cubicBezTo>
                    <a:pt x="74" y="4"/>
                    <a:pt x="65" y="1"/>
                    <a:pt x="5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4501;p54">
              <a:extLst>
                <a:ext uri="{FF2B5EF4-FFF2-40B4-BE49-F238E27FC236}">
                  <a16:creationId xmlns:a16="http://schemas.microsoft.com/office/drawing/2014/main" id="{788F917A-95A1-A506-4D64-2CF84E49989E}"/>
                </a:ext>
              </a:extLst>
            </p:cNvPr>
            <p:cNvSpPr/>
            <p:nvPr/>
          </p:nvSpPr>
          <p:spPr>
            <a:xfrm>
              <a:off x="5951250" y="1636925"/>
              <a:ext cx="2255900" cy="1521300"/>
            </a:xfrm>
            <a:custGeom>
              <a:avLst/>
              <a:gdLst/>
              <a:ahLst/>
              <a:cxnLst/>
              <a:rect l="l" t="t" r="r" b="b"/>
              <a:pathLst>
                <a:path w="90236" h="60852" extrusionOk="0">
                  <a:moveTo>
                    <a:pt x="90197" y="0"/>
                  </a:moveTo>
                  <a:cubicBezTo>
                    <a:pt x="90189" y="0"/>
                    <a:pt x="90180" y="3"/>
                    <a:pt x="90169" y="11"/>
                  </a:cubicBezTo>
                  <a:cubicBezTo>
                    <a:pt x="60154" y="20049"/>
                    <a:pt x="29852" y="39742"/>
                    <a:pt x="218" y="60352"/>
                  </a:cubicBezTo>
                  <a:cubicBezTo>
                    <a:pt x="0" y="60520"/>
                    <a:pt x="135" y="60851"/>
                    <a:pt x="350" y="60851"/>
                  </a:cubicBezTo>
                  <a:cubicBezTo>
                    <a:pt x="395" y="60851"/>
                    <a:pt x="442" y="60837"/>
                    <a:pt x="491" y="60804"/>
                  </a:cubicBezTo>
                  <a:cubicBezTo>
                    <a:pt x="30709" y="41064"/>
                    <a:pt x="60380" y="20383"/>
                    <a:pt x="90217" y="71"/>
                  </a:cubicBezTo>
                  <a:cubicBezTo>
                    <a:pt x="90235" y="43"/>
                    <a:pt x="90225" y="0"/>
                    <a:pt x="9019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4502;p54">
              <a:extLst>
                <a:ext uri="{FF2B5EF4-FFF2-40B4-BE49-F238E27FC236}">
                  <a16:creationId xmlns:a16="http://schemas.microsoft.com/office/drawing/2014/main" id="{D48C3E1C-D176-0AC0-E905-3B49DAAA7A0B}"/>
                </a:ext>
              </a:extLst>
            </p:cNvPr>
            <p:cNvSpPr/>
            <p:nvPr/>
          </p:nvSpPr>
          <p:spPr>
            <a:xfrm>
              <a:off x="5933400" y="1732600"/>
              <a:ext cx="2310550" cy="1498200"/>
            </a:xfrm>
            <a:custGeom>
              <a:avLst/>
              <a:gdLst/>
              <a:ahLst/>
              <a:cxnLst/>
              <a:rect l="l" t="t" r="r" b="b"/>
              <a:pathLst>
                <a:path w="92422" h="59928" extrusionOk="0">
                  <a:moveTo>
                    <a:pt x="92045" y="1"/>
                  </a:moveTo>
                  <a:cubicBezTo>
                    <a:pt x="92001" y="1"/>
                    <a:pt x="91955" y="13"/>
                    <a:pt x="91907" y="42"/>
                  </a:cubicBezTo>
                  <a:cubicBezTo>
                    <a:pt x="60701" y="19008"/>
                    <a:pt x="30888" y="40297"/>
                    <a:pt x="39" y="59859"/>
                  </a:cubicBezTo>
                  <a:cubicBezTo>
                    <a:pt x="0" y="59878"/>
                    <a:pt x="16" y="59928"/>
                    <a:pt x="48" y="59928"/>
                  </a:cubicBezTo>
                  <a:cubicBezTo>
                    <a:pt x="56" y="59928"/>
                    <a:pt x="65" y="59925"/>
                    <a:pt x="74" y="59918"/>
                  </a:cubicBezTo>
                  <a:cubicBezTo>
                    <a:pt x="31090" y="40630"/>
                    <a:pt x="61534" y="20366"/>
                    <a:pt x="92181" y="494"/>
                  </a:cubicBezTo>
                  <a:cubicBezTo>
                    <a:pt x="92421" y="344"/>
                    <a:pt x="92275" y="1"/>
                    <a:pt x="9204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503;p54">
              <a:extLst>
                <a:ext uri="{FF2B5EF4-FFF2-40B4-BE49-F238E27FC236}">
                  <a16:creationId xmlns:a16="http://schemas.microsoft.com/office/drawing/2014/main" id="{03B3FA85-89FD-D668-FC61-B275E7D08299}"/>
                </a:ext>
              </a:extLst>
            </p:cNvPr>
            <p:cNvSpPr/>
            <p:nvPr/>
          </p:nvSpPr>
          <p:spPr>
            <a:xfrm>
              <a:off x="6797775" y="2415725"/>
              <a:ext cx="1048800" cy="675175"/>
            </a:xfrm>
            <a:custGeom>
              <a:avLst/>
              <a:gdLst/>
              <a:ahLst/>
              <a:cxnLst/>
              <a:rect l="l" t="t" r="r" b="b"/>
              <a:pathLst>
                <a:path w="41952" h="27007" extrusionOk="0">
                  <a:moveTo>
                    <a:pt x="41575" y="1"/>
                  </a:moveTo>
                  <a:cubicBezTo>
                    <a:pt x="41532" y="1"/>
                    <a:pt x="41485" y="13"/>
                    <a:pt x="41437" y="42"/>
                  </a:cubicBezTo>
                  <a:cubicBezTo>
                    <a:pt x="27233" y="8281"/>
                    <a:pt x="13898" y="18103"/>
                    <a:pt x="39" y="26926"/>
                  </a:cubicBezTo>
                  <a:cubicBezTo>
                    <a:pt x="1" y="26955"/>
                    <a:pt x="25" y="27007"/>
                    <a:pt x="60" y="27007"/>
                  </a:cubicBezTo>
                  <a:cubicBezTo>
                    <a:pt x="69" y="27007"/>
                    <a:pt x="78" y="27004"/>
                    <a:pt x="87" y="26997"/>
                  </a:cubicBezTo>
                  <a:cubicBezTo>
                    <a:pt x="14101" y="18437"/>
                    <a:pt x="28067" y="9638"/>
                    <a:pt x="41711" y="494"/>
                  </a:cubicBezTo>
                  <a:cubicBezTo>
                    <a:pt x="41951" y="344"/>
                    <a:pt x="41805" y="1"/>
                    <a:pt x="4157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504;p54">
              <a:extLst>
                <a:ext uri="{FF2B5EF4-FFF2-40B4-BE49-F238E27FC236}">
                  <a16:creationId xmlns:a16="http://schemas.microsoft.com/office/drawing/2014/main" id="{6A9DCBCD-2F7E-4E3A-1B5C-1AF18D09E624}"/>
                </a:ext>
              </a:extLst>
            </p:cNvPr>
            <p:cNvSpPr/>
            <p:nvPr/>
          </p:nvSpPr>
          <p:spPr>
            <a:xfrm>
              <a:off x="6870650" y="2551725"/>
              <a:ext cx="1048225" cy="674925"/>
            </a:xfrm>
            <a:custGeom>
              <a:avLst/>
              <a:gdLst/>
              <a:ahLst/>
              <a:cxnLst/>
              <a:rect l="l" t="t" r="r" b="b"/>
              <a:pathLst>
                <a:path w="41929" h="26997" extrusionOk="0">
                  <a:moveTo>
                    <a:pt x="41567" y="1"/>
                  </a:moveTo>
                  <a:cubicBezTo>
                    <a:pt x="41523" y="1"/>
                    <a:pt x="41476" y="14"/>
                    <a:pt x="41427" y="43"/>
                  </a:cubicBezTo>
                  <a:cubicBezTo>
                    <a:pt x="27211" y="8270"/>
                    <a:pt x="13876" y="18093"/>
                    <a:pt x="29" y="26915"/>
                  </a:cubicBezTo>
                  <a:cubicBezTo>
                    <a:pt x="1" y="26944"/>
                    <a:pt x="18" y="26996"/>
                    <a:pt x="45" y="26996"/>
                  </a:cubicBezTo>
                  <a:cubicBezTo>
                    <a:pt x="51" y="26996"/>
                    <a:pt x="58" y="26993"/>
                    <a:pt x="65" y="26986"/>
                  </a:cubicBezTo>
                  <a:cubicBezTo>
                    <a:pt x="14091" y="18438"/>
                    <a:pt x="28045" y="9627"/>
                    <a:pt x="41689" y="483"/>
                  </a:cubicBezTo>
                  <a:cubicBezTo>
                    <a:pt x="41929" y="334"/>
                    <a:pt x="41792" y="1"/>
                    <a:pt x="41567"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505;p54">
              <a:extLst>
                <a:ext uri="{FF2B5EF4-FFF2-40B4-BE49-F238E27FC236}">
                  <a16:creationId xmlns:a16="http://schemas.microsoft.com/office/drawing/2014/main" id="{2258D78E-AE6D-E5D3-4772-AB9609838846}"/>
                </a:ext>
              </a:extLst>
            </p:cNvPr>
            <p:cNvSpPr/>
            <p:nvPr/>
          </p:nvSpPr>
          <p:spPr>
            <a:xfrm>
              <a:off x="7852200" y="3844750"/>
              <a:ext cx="342675" cy="213075"/>
            </a:xfrm>
            <a:custGeom>
              <a:avLst/>
              <a:gdLst/>
              <a:ahLst/>
              <a:cxnLst/>
              <a:rect l="l" t="t" r="r" b="b"/>
              <a:pathLst>
                <a:path w="13707" h="8523" extrusionOk="0">
                  <a:moveTo>
                    <a:pt x="13527" y="0"/>
                  </a:moveTo>
                  <a:cubicBezTo>
                    <a:pt x="13507" y="0"/>
                    <a:pt x="13486" y="6"/>
                    <a:pt x="13464" y="19"/>
                  </a:cubicBezTo>
                  <a:cubicBezTo>
                    <a:pt x="8845" y="2602"/>
                    <a:pt x="4499" y="5674"/>
                    <a:pt x="10" y="8472"/>
                  </a:cubicBezTo>
                  <a:cubicBezTo>
                    <a:pt x="1" y="8501"/>
                    <a:pt x="15" y="8523"/>
                    <a:pt x="27" y="8523"/>
                  </a:cubicBezTo>
                  <a:cubicBezTo>
                    <a:pt x="30" y="8523"/>
                    <a:pt x="32" y="8522"/>
                    <a:pt x="34" y="8520"/>
                  </a:cubicBezTo>
                  <a:cubicBezTo>
                    <a:pt x="4606" y="5853"/>
                    <a:pt x="9166" y="3138"/>
                    <a:pt x="13595" y="245"/>
                  </a:cubicBezTo>
                  <a:cubicBezTo>
                    <a:pt x="13707" y="174"/>
                    <a:pt x="13638" y="0"/>
                    <a:pt x="1352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506;p54">
              <a:extLst>
                <a:ext uri="{FF2B5EF4-FFF2-40B4-BE49-F238E27FC236}">
                  <a16:creationId xmlns:a16="http://schemas.microsoft.com/office/drawing/2014/main" id="{4679A9BF-AB22-58D7-6663-8B3237CE42C3}"/>
                </a:ext>
              </a:extLst>
            </p:cNvPr>
            <p:cNvSpPr/>
            <p:nvPr/>
          </p:nvSpPr>
          <p:spPr>
            <a:xfrm>
              <a:off x="7803925" y="3773875"/>
              <a:ext cx="366775" cy="219875"/>
            </a:xfrm>
            <a:custGeom>
              <a:avLst/>
              <a:gdLst/>
              <a:ahLst/>
              <a:cxnLst/>
              <a:rect l="l" t="t" r="r" b="b"/>
              <a:pathLst>
                <a:path w="14671" h="8795" extrusionOk="0">
                  <a:moveTo>
                    <a:pt x="14478" y="1"/>
                  </a:moveTo>
                  <a:cubicBezTo>
                    <a:pt x="14456" y="1"/>
                    <a:pt x="14432" y="7"/>
                    <a:pt x="14407" y="20"/>
                  </a:cubicBezTo>
                  <a:cubicBezTo>
                    <a:pt x="9490" y="2663"/>
                    <a:pt x="4823" y="5866"/>
                    <a:pt x="36" y="8771"/>
                  </a:cubicBezTo>
                  <a:cubicBezTo>
                    <a:pt x="1" y="8771"/>
                    <a:pt x="36" y="8795"/>
                    <a:pt x="48" y="8795"/>
                  </a:cubicBezTo>
                  <a:cubicBezTo>
                    <a:pt x="4930" y="6044"/>
                    <a:pt x="9800" y="3235"/>
                    <a:pt x="14550" y="234"/>
                  </a:cubicBezTo>
                  <a:cubicBezTo>
                    <a:pt x="14670" y="164"/>
                    <a:pt x="14597" y="1"/>
                    <a:pt x="1447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507;p54">
              <a:extLst>
                <a:ext uri="{FF2B5EF4-FFF2-40B4-BE49-F238E27FC236}">
                  <a16:creationId xmlns:a16="http://schemas.microsoft.com/office/drawing/2014/main" id="{5A63BDA3-680A-D8AF-BB61-C9F6CBA40610}"/>
                </a:ext>
              </a:extLst>
            </p:cNvPr>
            <p:cNvSpPr/>
            <p:nvPr/>
          </p:nvSpPr>
          <p:spPr>
            <a:xfrm>
              <a:off x="7360650" y="3715500"/>
              <a:ext cx="1695025" cy="896425"/>
            </a:xfrm>
            <a:custGeom>
              <a:avLst/>
              <a:gdLst/>
              <a:ahLst/>
              <a:cxnLst/>
              <a:rect l="l" t="t" r="r" b="b"/>
              <a:pathLst>
                <a:path w="67801" h="35857" extrusionOk="0">
                  <a:moveTo>
                    <a:pt x="67414" y="0"/>
                  </a:moveTo>
                  <a:cubicBezTo>
                    <a:pt x="67373" y="0"/>
                    <a:pt x="67330" y="10"/>
                    <a:pt x="67286" y="33"/>
                  </a:cubicBezTo>
                  <a:cubicBezTo>
                    <a:pt x="44306" y="10808"/>
                    <a:pt x="22685" y="24381"/>
                    <a:pt x="39" y="35776"/>
                  </a:cubicBezTo>
                  <a:cubicBezTo>
                    <a:pt x="0" y="35805"/>
                    <a:pt x="24" y="35857"/>
                    <a:pt x="60" y="35857"/>
                  </a:cubicBezTo>
                  <a:cubicBezTo>
                    <a:pt x="68" y="35857"/>
                    <a:pt x="78" y="35854"/>
                    <a:pt x="87" y="35847"/>
                  </a:cubicBezTo>
                  <a:cubicBezTo>
                    <a:pt x="22899" y="24739"/>
                    <a:pt x="45057" y="12237"/>
                    <a:pt x="67547" y="474"/>
                  </a:cubicBezTo>
                  <a:cubicBezTo>
                    <a:pt x="67801" y="332"/>
                    <a:pt x="67649" y="0"/>
                    <a:pt x="6741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4508;p54">
              <a:extLst>
                <a:ext uri="{FF2B5EF4-FFF2-40B4-BE49-F238E27FC236}">
                  <a16:creationId xmlns:a16="http://schemas.microsoft.com/office/drawing/2014/main" id="{4A8562B0-C51F-DE87-4D45-619CBE032315}"/>
                </a:ext>
              </a:extLst>
            </p:cNvPr>
            <p:cNvSpPr/>
            <p:nvPr/>
          </p:nvSpPr>
          <p:spPr>
            <a:xfrm>
              <a:off x="5578950" y="314242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192" y="537"/>
                    <a:pt x="15240" y="418"/>
                  </a:cubicBezTo>
                  <a:cubicBezTo>
                    <a:pt x="15511" y="418"/>
                    <a:pt x="15514" y="1"/>
                    <a:pt x="1525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4509;p54">
              <a:extLst>
                <a:ext uri="{FF2B5EF4-FFF2-40B4-BE49-F238E27FC236}">
                  <a16:creationId xmlns:a16="http://schemas.microsoft.com/office/drawing/2014/main" id="{C9D0D9B3-1827-EED8-791C-FA47C9465A1A}"/>
                </a:ext>
              </a:extLst>
            </p:cNvPr>
            <p:cNvSpPr/>
            <p:nvPr/>
          </p:nvSpPr>
          <p:spPr>
            <a:xfrm>
              <a:off x="5553650" y="322457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204" y="537"/>
                    <a:pt x="15240" y="418"/>
                  </a:cubicBezTo>
                  <a:cubicBezTo>
                    <a:pt x="15511" y="418"/>
                    <a:pt x="15514" y="1"/>
                    <a:pt x="1525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510;p54">
              <a:extLst>
                <a:ext uri="{FF2B5EF4-FFF2-40B4-BE49-F238E27FC236}">
                  <a16:creationId xmlns:a16="http://schemas.microsoft.com/office/drawing/2014/main" id="{411C7D1D-34EA-6135-8AE8-67D4A6E84C61}"/>
                </a:ext>
              </a:extLst>
            </p:cNvPr>
            <p:cNvSpPr/>
            <p:nvPr/>
          </p:nvSpPr>
          <p:spPr>
            <a:xfrm>
              <a:off x="5956075" y="3594525"/>
              <a:ext cx="369125" cy="34025"/>
            </a:xfrm>
            <a:custGeom>
              <a:avLst/>
              <a:gdLst/>
              <a:ahLst/>
              <a:cxnLst/>
              <a:rect l="l" t="t" r="r" b="b"/>
              <a:pathLst>
                <a:path w="14765" h="1361" extrusionOk="0">
                  <a:moveTo>
                    <a:pt x="14521" y="0"/>
                  </a:moveTo>
                  <a:cubicBezTo>
                    <a:pt x="14512" y="0"/>
                    <a:pt x="14501" y="1"/>
                    <a:pt x="14491" y="2"/>
                  </a:cubicBezTo>
                  <a:cubicBezTo>
                    <a:pt x="9704" y="360"/>
                    <a:pt x="4894" y="764"/>
                    <a:pt x="96" y="1205"/>
                  </a:cubicBezTo>
                  <a:cubicBezTo>
                    <a:pt x="4" y="1205"/>
                    <a:pt x="1" y="1360"/>
                    <a:pt x="86" y="1360"/>
                  </a:cubicBezTo>
                  <a:cubicBezTo>
                    <a:pt x="89" y="1360"/>
                    <a:pt x="93" y="1360"/>
                    <a:pt x="96" y="1360"/>
                  </a:cubicBezTo>
                  <a:cubicBezTo>
                    <a:pt x="4894" y="1074"/>
                    <a:pt x="9680" y="764"/>
                    <a:pt x="14491" y="419"/>
                  </a:cubicBezTo>
                  <a:cubicBezTo>
                    <a:pt x="14754" y="408"/>
                    <a:pt x="14764" y="0"/>
                    <a:pt x="14521"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511;p54">
              <a:extLst>
                <a:ext uri="{FF2B5EF4-FFF2-40B4-BE49-F238E27FC236}">
                  <a16:creationId xmlns:a16="http://schemas.microsoft.com/office/drawing/2014/main" id="{34B7D35C-5FAC-8E4C-F1D1-E1C2D170546A}"/>
                </a:ext>
              </a:extLst>
            </p:cNvPr>
            <p:cNvSpPr/>
            <p:nvPr/>
          </p:nvSpPr>
          <p:spPr>
            <a:xfrm>
              <a:off x="5977800" y="3636250"/>
              <a:ext cx="387875" cy="16700"/>
            </a:xfrm>
            <a:custGeom>
              <a:avLst/>
              <a:gdLst/>
              <a:ahLst/>
              <a:cxnLst/>
              <a:rect l="l" t="t" r="r" b="b"/>
              <a:pathLst>
                <a:path w="15515" h="668" extrusionOk="0">
                  <a:moveTo>
                    <a:pt x="15252" y="0"/>
                  </a:moveTo>
                  <a:cubicBezTo>
                    <a:pt x="15248" y="0"/>
                    <a:pt x="15245" y="0"/>
                    <a:pt x="15241" y="0"/>
                  </a:cubicBezTo>
                  <a:cubicBezTo>
                    <a:pt x="10205" y="131"/>
                    <a:pt x="5156" y="298"/>
                    <a:pt x="108" y="500"/>
                  </a:cubicBezTo>
                  <a:cubicBezTo>
                    <a:pt x="1" y="500"/>
                    <a:pt x="1" y="667"/>
                    <a:pt x="108" y="667"/>
                  </a:cubicBezTo>
                  <a:cubicBezTo>
                    <a:pt x="5156" y="619"/>
                    <a:pt x="10205" y="536"/>
                    <a:pt x="15241" y="417"/>
                  </a:cubicBezTo>
                  <a:cubicBezTo>
                    <a:pt x="15511" y="417"/>
                    <a:pt x="15515" y="0"/>
                    <a:pt x="1525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512;p54">
              <a:extLst>
                <a:ext uri="{FF2B5EF4-FFF2-40B4-BE49-F238E27FC236}">
                  <a16:creationId xmlns:a16="http://schemas.microsoft.com/office/drawing/2014/main" id="{F46B6152-0AA9-9CE7-CE4F-F7CE6748AA18}"/>
                </a:ext>
              </a:extLst>
            </p:cNvPr>
            <p:cNvSpPr/>
            <p:nvPr/>
          </p:nvSpPr>
          <p:spPr>
            <a:xfrm>
              <a:off x="6278150" y="3914500"/>
              <a:ext cx="369100" cy="34000"/>
            </a:xfrm>
            <a:custGeom>
              <a:avLst/>
              <a:gdLst/>
              <a:ahLst/>
              <a:cxnLst/>
              <a:rect l="l" t="t" r="r" b="b"/>
              <a:pathLst>
                <a:path w="14764" h="1360" extrusionOk="0">
                  <a:moveTo>
                    <a:pt x="14531" y="1"/>
                  </a:moveTo>
                  <a:cubicBezTo>
                    <a:pt x="14522" y="1"/>
                    <a:pt x="14512" y="1"/>
                    <a:pt x="14502" y="3"/>
                  </a:cubicBezTo>
                  <a:cubicBezTo>
                    <a:pt x="9704" y="360"/>
                    <a:pt x="4894" y="765"/>
                    <a:pt x="107" y="1205"/>
                  </a:cubicBezTo>
                  <a:cubicBezTo>
                    <a:pt x="104" y="1205"/>
                    <a:pt x="100" y="1205"/>
                    <a:pt x="97" y="1205"/>
                  </a:cubicBezTo>
                  <a:cubicBezTo>
                    <a:pt x="0" y="1205"/>
                    <a:pt x="4" y="1360"/>
                    <a:pt x="107" y="1360"/>
                  </a:cubicBezTo>
                  <a:cubicBezTo>
                    <a:pt x="4894" y="1074"/>
                    <a:pt x="9704" y="765"/>
                    <a:pt x="14502" y="419"/>
                  </a:cubicBezTo>
                  <a:cubicBezTo>
                    <a:pt x="14754" y="408"/>
                    <a:pt x="14764" y="1"/>
                    <a:pt x="1453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4513;p54">
              <a:extLst>
                <a:ext uri="{FF2B5EF4-FFF2-40B4-BE49-F238E27FC236}">
                  <a16:creationId xmlns:a16="http://schemas.microsoft.com/office/drawing/2014/main" id="{48F61E3A-FBA3-2AEE-B759-2182A1FA87AC}"/>
                </a:ext>
              </a:extLst>
            </p:cNvPr>
            <p:cNvSpPr/>
            <p:nvPr/>
          </p:nvSpPr>
          <p:spPr>
            <a:xfrm>
              <a:off x="6306425" y="3956225"/>
              <a:ext cx="381025" cy="14025"/>
            </a:xfrm>
            <a:custGeom>
              <a:avLst/>
              <a:gdLst/>
              <a:ahLst/>
              <a:cxnLst/>
              <a:rect l="l" t="t" r="r" b="b"/>
              <a:pathLst>
                <a:path w="15241" h="561" extrusionOk="0">
                  <a:moveTo>
                    <a:pt x="14989" y="0"/>
                  </a:moveTo>
                  <a:cubicBezTo>
                    <a:pt x="14986" y="0"/>
                    <a:pt x="14982" y="0"/>
                    <a:pt x="14978" y="1"/>
                  </a:cubicBezTo>
                  <a:cubicBezTo>
                    <a:pt x="10014" y="132"/>
                    <a:pt x="5061" y="203"/>
                    <a:pt x="108" y="417"/>
                  </a:cubicBezTo>
                  <a:cubicBezTo>
                    <a:pt x="104" y="417"/>
                    <a:pt x="100" y="417"/>
                    <a:pt x="96" y="417"/>
                  </a:cubicBezTo>
                  <a:cubicBezTo>
                    <a:pt x="0" y="417"/>
                    <a:pt x="4" y="560"/>
                    <a:pt x="108" y="560"/>
                  </a:cubicBezTo>
                  <a:cubicBezTo>
                    <a:pt x="5061" y="524"/>
                    <a:pt x="10014" y="524"/>
                    <a:pt x="14978" y="417"/>
                  </a:cubicBezTo>
                  <a:cubicBezTo>
                    <a:pt x="15237" y="417"/>
                    <a:pt x="15240" y="0"/>
                    <a:pt x="1498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514;p54">
              <a:extLst>
                <a:ext uri="{FF2B5EF4-FFF2-40B4-BE49-F238E27FC236}">
                  <a16:creationId xmlns:a16="http://schemas.microsoft.com/office/drawing/2014/main" id="{73DAD951-C54B-66DA-3992-2D0969E0006C}"/>
                </a:ext>
              </a:extLst>
            </p:cNvPr>
            <p:cNvSpPr/>
            <p:nvPr/>
          </p:nvSpPr>
          <p:spPr>
            <a:xfrm>
              <a:off x="6610525" y="4234475"/>
              <a:ext cx="358800" cy="33125"/>
            </a:xfrm>
            <a:custGeom>
              <a:avLst/>
              <a:gdLst/>
              <a:ahLst/>
              <a:cxnLst/>
              <a:rect l="l" t="t" r="r" b="b"/>
              <a:pathLst>
                <a:path w="14352" h="1325" extrusionOk="0">
                  <a:moveTo>
                    <a:pt x="14119" y="1"/>
                  </a:moveTo>
                  <a:cubicBezTo>
                    <a:pt x="14110" y="1"/>
                    <a:pt x="14100" y="1"/>
                    <a:pt x="14090" y="3"/>
                  </a:cubicBezTo>
                  <a:cubicBezTo>
                    <a:pt x="9434" y="360"/>
                    <a:pt x="4767" y="741"/>
                    <a:pt x="112" y="1182"/>
                  </a:cubicBezTo>
                  <a:cubicBezTo>
                    <a:pt x="105" y="1180"/>
                    <a:pt x="99" y="1179"/>
                    <a:pt x="94" y="1179"/>
                  </a:cubicBezTo>
                  <a:cubicBezTo>
                    <a:pt x="14" y="1179"/>
                    <a:pt x="1" y="1324"/>
                    <a:pt x="112" y="1324"/>
                  </a:cubicBezTo>
                  <a:cubicBezTo>
                    <a:pt x="4767" y="1063"/>
                    <a:pt x="9434" y="741"/>
                    <a:pt x="14090" y="420"/>
                  </a:cubicBezTo>
                  <a:cubicBezTo>
                    <a:pt x="14341" y="408"/>
                    <a:pt x="14351" y="1"/>
                    <a:pt x="1411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515;p54">
              <a:extLst>
                <a:ext uri="{FF2B5EF4-FFF2-40B4-BE49-F238E27FC236}">
                  <a16:creationId xmlns:a16="http://schemas.microsoft.com/office/drawing/2014/main" id="{2A0F971A-BF87-6CD0-8A86-4BCF908EE5F5}"/>
                </a:ext>
              </a:extLst>
            </p:cNvPr>
            <p:cNvSpPr/>
            <p:nvPr/>
          </p:nvSpPr>
          <p:spPr>
            <a:xfrm>
              <a:off x="6636225" y="4275875"/>
              <a:ext cx="373575" cy="16425"/>
            </a:xfrm>
            <a:custGeom>
              <a:avLst/>
              <a:gdLst/>
              <a:ahLst/>
              <a:cxnLst/>
              <a:rect l="l" t="t" r="r" b="b"/>
              <a:pathLst>
                <a:path w="14943" h="657" extrusionOk="0">
                  <a:moveTo>
                    <a:pt x="14690" y="1"/>
                  </a:moveTo>
                  <a:cubicBezTo>
                    <a:pt x="14683" y="1"/>
                    <a:pt x="14676" y="1"/>
                    <a:pt x="14669" y="2"/>
                  </a:cubicBezTo>
                  <a:cubicBezTo>
                    <a:pt x="9799" y="133"/>
                    <a:pt x="4953" y="299"/>
                    <a:pt x="96" y="490"/>
                  </a:cubicBezTo>
                  <a:cubicBezTo>
                    <a:pt x="0" y="502"/>
                    <a:pt x="0" y="657"/>
                    <a:pt x="96" y="657"/>
                  </a:cubicBezTo>
                  <a:cubicBezTo>
                    <a:pt x="4965" y="609"/>
                    <a:pt x="9823" y="538"/>
                    <a:pt x="14669" y="419"/>
                  </a:cubicBezTo>
                  <a:cubicBezTo>
                    <a:pt x="14936" y="419"/>
                    <a:pt x="14943" y="1"/>
                    <a:pt x="14690"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4516;p54">
              <a:extLst>
                <a:ext uri="{FF2B5EF4-FFF2-40B4-BE49-F238E27FC236}">
                  <a16:creationId xmlns:a16="http://schemas.microsoft.com/office/drawing/2014/main" id="{F1EBE2D7-ED0D-EBEC-5C24-7338F010B5D2}"/>
                </a:ext>
              </a:extLst>
            </p:cNvPr>
            <p:cNvSpPr/>
            <p:nvPr/>
          </p:nvSpPr>
          <p:spPr>
            <a:xfrm>
              <a:off x="7054150" y="4605650"/>
              <a:ext cx="315150" cy="86025"/>
            </a:xfrm>
            <a:custGeom>
              <a:avLst/>
              <a:gdLst/>
              <a:ahLst/>
              <a:cxnLst/>
              <a:rect l="l" t="t" r="r" b="b"/>
              <a:pathLst>
                <a:path w="12606" h="3441" extrusionOk="0">
                  <a:moveTo>
                    <a:pt x="12329" y="1"/>
                  </a:moveTo>
                  <a:cubicBezTo>
                    <a:pt x="12305" y="1"/>
                    <a:pt x="12279" y="5"/>
                    <a:pt x="12251" y="15"/>
                  </a:cubicBezTo>
                  <a:cubicBezTo>
                    <a:pt x="8263" y="1491"/>
                    <a:pt x="3953" y="1456"/>
                    <a:pt x="83" y="3289"/>
                  </a:cubicBezTo>
                  <a:cubicBezTo>
                    <a:pt x="0" y="3320"/>
                    <a:pt x="61" y="3441"/>
                    <a:pt x="134" y="3441"/>
                  </a:cubicBezTo>
                  <a:cubicBezTo>
                    <a:pt x="144" y="3441"/>
                    <a:pt x="156" y="3438"/>
                    <a:pt x="167" y="3432"/>
                  </a:cubicBezTo>
                  <a:cubicBezTo>
                    <a:pt x="4072" y="1753"/>
                    <a:pt x="8406" y="1872"/>
                    <a:pt x="12370" y="420"/>
                  </a:cubicBezTo>
                  <a:cubicBezTo>
                    <a:pt x="12606" y="345"/>
                    <a:pt x="12543" y="1"/>
                    <a:pt x="1232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4517;p54">
              <a:extLst>
                <a:ext uri="{FF2B5EF4-FFF2-40B4-BE49-F238E27FC236}">
                  <a16:creationId xmlns:a16="http://schemas.microsoft.com/office/drawing/2014/main" id="{19AE63B1-F1D5-1D3E-8128-A61E7912C763}"/>
                </a:ext>
              </a:extLst>
            </p:cNvPr>
            <p:cNvSpPr/>
            <p:nvPr/>
          </p:nvSpPr>
          <p:spPr>
            <a:xfrm>
              <a:off x="5555225" y="3234550"/>
              <a:ext cx="1511125" cy="1461325"/>
            </a:xfrm>
            <a:custGeom>
              <a:avLst/>
              <a:gdLst/>
              <a:ahLst/>
              <a:cxnLst/>
              <a:rect l="l" t="t" r="r" b="b"/>
              <a:pathLst>
                <a:path w="60445" h="58453" extrusionOk="0">
                  <a:moveTo>
                    <a:pt x="114" y="0"/>
                  </a:moveTo>
                  <a:cubicBezTo>
                    <a:pt x="54" y="0"/>
                    <a:pt x="1" y="70"/>
                    <a:pt x="57" y="126"/>
                  </a:cubicBezTo>
                  <a:cubicBezTo>
                    <a:pt x="19821" y="19724"/>
                    <a:pt x="40026" y="38893"/>
                    <a:pt x="59933" y="58383"/>
                  </a:cubicBezTo>
                  <a:cubicBezTo>
                    <a:pt x="59984" y="58432"/>
                    <a:pt x="60041" y="58452"/>
                    <a:pt x="60095" y="58452"/>
                  </a:cubicBezTo>
                  <a:cubicBezTo>
                    <a:pt x="60282" y="58452"/>
                    <a:pt x="60444" y="58213"/>
                    <a:pt x="60278" y="58038"/>
                  </a:cubicBezTo>
                  <a:cubicBezTo>
                    <a:pt x="40407" y="38512"/>
                    <a:pt x="20333" y="19212"/>
                    <a:pt x="164" y="19"/>
                  </a:cubicBezTo>
                  <a:cubicBezTo>
                    <a:pt x="148" y="6"/>
                    <a:pt x="130" y="0"/>
                    <a:pt x="11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4518;p54">
              <a:extLst>
                <a:ext uri="{FF2B5EF4-FFF2-40B4-BE49-F238E27FC236}">
                  <a16:creationId xmlns:a16="http://schemas.microsoft.com/office/drawing/2014/main" id="{FE531F0D-3AFD-EE11-5B54-70B1AF013479}"/>
                </a:ext>
              </a:extLst>
            </p:cNvPr>
            <p:cNvSpPr/>
            <p:nvPr/>
          </p:nvSpPr>
          <p:spPr>
            <a:xfrm>
              <a:off x="5937000" y="3232150"/>
              <a:ext cx="1420750" cy="1383350"/>
            </a:xfrm>
            <a:custGeom>
              <a:avLst/>
              <a:gdLst/>
              <a:ahLst/>
              <a:cxnLst/>
              <a:rect l="l" t="t" r="r" b="b"/>
              <a:pathLst>
                <a:path w="56830" h="55334" extrusionOk="0">
                  <a:moveTo>
                    <a:pt x="97" y="1"/>
                  </a:moveTo>
                  <a:cubicBezTo>
                    <a:pt x="42" y="1"/>
                    <a:pt x="0" y="69"/>
                    <a:pt x="37" y="115"/>
                  </a:cubicBezTo>
                  <a:cubicBezTo>
                    <a:pt x="18683" y="18617"/>
                    <a:pt x="37530" y="36905"/>
                    <a:pt x="56318" y="55264"/>
                  </a:cubicBezTo>
                  <a:cubicBezTo>
                    <a:pt x="56369" y="55313"/>
                    <a:pt x="56426" y="55333"/>
                    <a:pt x="56481" y="55333"/>
                  </a:cubicBezTo>
                  <a:cubicBezTo>
                    <a:pt x="56667" y="55333"/>
                    <a:pt x="56829" y="55094"/>
                    <a:pt x="56664" y="54919"/>
                  </a:cubicBezTo>
                  <a:cubicBezTo>
                    <a:pt x="37923" y="36524"/>
                    <a:pt x="19183" y="18117"/>
                    <a:pt x="145" y="20"/>
                  </a:cubicBezTo>
                  <a:cubicBezTo>
                    <a:pt x="129" y="6"/>
                    <a:pt x="112" y="1"/>
                    <a:pt x="97"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519;p54">
              <a:extLst>
                <a:ext uri="{FF2B5EF4-FFF2-40B4-BE49-F238E27FC236}">
                  <a16:creationId xmlns:a16="http://schemas.microsoft.com/office/drawing/2014/main" id="{2C4EC066-EE11-3F35-01EA-70AB5E34FA43}"/>
                </a:ext>
              </a:extLst>
            </p:cNvPr>
            <p:cNvSpPr/>
            <p:nvPr/>
          </p:nvSpPr>
          <p:spPr>
            <a:xfrm>
              <a:off x="5996625" y="3200350"/>
              <a:ext cx="1421150" cy="1383425"/>
            </a:xfrm>
            <a:custGeom>
              <a:avLst/>
              <a:gdLst/>
              <a:ahLst/>
              <a:cxnLst/>
              <a:rect l="l" t="t" r="r" b="b"/>
              <a:pathLst>
                <a:path w="56846" h="55337" extrusionOk="0">
                  <a:moveTo>
                    <a:pt x="113" y="0"/>
                  </a:moveTo>
                  <a:cubicBezTo>
                    <a:pt x="49" y="0"/>
                    <a:pt x="1" y="77"/>
                    <a:pt x="57" y="125"/>
                  </a:cubicBezTo>
                  <a:cubicBezTo>
                    <a:pt x="18691" y="18627"/>
                    <a:pt x="37550" y="36915"/>
                    <a:pt x="56326" y="55262"/>
                  </a:cubicBezTo>
                  <a:cubicBezTo>
                    <a:pt x="56379" y="55315"/>
                    <a:pt x="56437" y="55336"/>
                    <a:pt x="56493" y="55336"/>
                  </a:cubicBezTo>
                  <a:cubicBezTo>
                    <a:pt x="56681" y="55336"/>
                    <a:pt x="56846" y="55094"/>
                    <a:pt x="56672" y="54929"/>
                  </a:cubicBezTo>
                  <a:cubicBezTo>
                    <a:pt x="37931" y="36534"/>
                    <a:pt x="19191" y="18115"/>
                    <a:pt x="165" y="18"/>
                  </a:cubicBezTo>
                  <a:cubicBezTo>
                    <a:pt x="147" y="5"/>
                    <a:pt x="130" y="0"/>
                    <a:pt x="11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4520;p54">
              <a:extLst>
                <a:ext uri="{FF2B5EF4-FFF2-40B4-BE49-F238E27FC236}">
                  <a16:creationId xmlns:a16="http://schemas.microsoft.com/office/drawing/2014/main" id="{913CE085-A28C-9360-3944-C60BC73FDCC3}"/>
                </a:ext>
              </a:extLst>
            </p:cNvPr>
            <p:cNvSpPr/>
            <p:nvPr/>
          </p:nvSpPr>
          <p:spPr>
            <a:xfrm>
              <a:off x="8195925" y="1650425"/>
              <a:ext cx="857925" cy="2077025"/>
            </a:xfrm>
            <a:custGeom>
              <a:avLst/>
              <a:gdLst/>
              <a:ahLst/>
              <a:cxnLst/>
              <a:rect l="l" t="t" r="r" b="b"/>
              <a:pathLst>
                <a:path w="34317" h="83081" extrusionOk="0">
                  <a:moveTo>
                    <a:pt x="121" y="0"/>
                  </a:moveTo>
                  <a:cubicBezTo>
                    <a:pt x="61" y="0"/>
                    <a:pt x="1" y="45"/>
                    <a:pt x="37" y="102"/>
                  </a:cubicBezTo>
                  <a:cubicBezTo>
                    <a:pt x="11288" y="27713"/>
                    <a:pt x="22456" y="55347"/>
                    <a:pt x="33791" y="82934"/>
                  </a:cubicBezTo>
                  <a:cubicBezTo>
                    <a:pt x="33838" y="83036"/>
                    <a:pt x="33936" y="83081"/>
                    <a:pt x="34030" y="83081"/>
                  </a:cubicBezTo>
                  <a:cubicBezTo>
                    <a:pt x="34177" y="83081"/>
                    <a:pt x="34316" y="82974"/>
                    <a:pt x="34244" y="82815"/>
                  </a:cubicBezTo>
                  <a:cubicBezTo>
                    <a:pt x="22980" y="55204"/>
                    <a:pt x="11729" y="27582"/>
                    <a:pt x="216" y="66"/>
                  </a:cubicBezTo>
                  <a:cubicBezTo>
                    <a:pt x="201" y="19"/>
                    <a:pt x="161" y="0"/>
                    <a:pt x="121"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521;p54">
              <a:extLst>
                <a:ext uri="{FF2B5EF4-FFF2-40B4-BE49-F238E27FC236}">
                  <a16:creationId xmlns:a16="http://schemas.microsoft.com/office/drawing/2014/main" id="{977D146C-F8B8-2F7D-3398-6B461B87C68F}"/>
                </a:ext>
              </a:extLst>
            </p:cNvPr>
            <p:cNvSpPr/>
            <p:nvPr/>
          </p:nvSpPr>
          <p:spPr>
            <a:xfrm>
              <a:off x="7946125" y="3287375"/>
              <a:ext cx="372750" cy="826200"/>
            </a:xfrm>
            <a:custGeom>
              <a:avLst/>
              <a:gdLst/>
              <a:ahLst/>
              <a:cxnLst/>
              <a:rect l="l" t="t" r="r" b="b"/>
              <a:pathLst>
                <a:path w="14910" h="33048" extrusionOk="0">
                  <a:moveTo>
                    <a:pt x="288" y="1"/>
                  </a:moveTo>
                  <a:cubicBezTo>
                    <a:pt x="153" y="1"/>
                    <a:pt x="0" y="156"/>
                    <a:pt x="75" y="323"/>
                  </a:cubicBezTo>
                  <a:cubicBezTo>
                    <a:pt x="4850" y="11205"/>
                    <a:pt x="9612" y="22075"/>
                    <a:pt x="14422" y="32934"/>
                  </a:cubicBezTo>
                  <a:cubicBezTo>
                    <a:pt x="14459" y="33014"/>
                    <a:pt x="14522" y="33048"/>
                    <a:pt x="14589" y="33048"/>
                  </a:cubicBezTo>
                  <a:cubicBezTo>
                    <a:pt x="14740" y="33048"/>
                    <a:pt x="14910" y="32877"/>
                    <a:pt x="14827" y="32696"/>
                  </a:cubicBezTo>
                  <a:cubicBezTo>
                    <a:pt x="10053" y="21825"/>
                    <a:pt x="5243" y="10967"/>
                    <a:pt x="433" y="97"/>
                  </a:cubicBezTo>
                  <a:cubicBezTo>
                    <a:pt x="400" y="29"/>
                    <a:pt x="346" y="1"/>
                    <a:pt x="28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522;p54">
              <a:extLst>
                <a:ext uri="{FF2B5EF4-FFF2-40B4-BE49-F238E27FC236}">
                  <a16:creationId xmlns:a16="http://schemas.microsoft.com/office/drawing/2014/main" id="{A991CB9D-23C8-6D0E-69DB-2801217BC427}"/>
                </a:ext>
              </a:extLst>
            </p:cNvPr>
            <p:cNvSpPr/>
            <p:nvPr/>
          </p:nvSpPr>
          <p:spPr>
            <a:xfrm>
              <a:off x="7687075" y="2698525"/>
              <a:ext cx="172025" cy="373000"/>
            </a:xfrm>
            <a:custGeom>
              <a:avLst/>
              <a:gdLst/>
              <a:ahLst/>
              <a:cxnLst/>
              <a:rect l="l" t="t" r="r" b="b"/>
              <a:pathLst>
                <a:path w="6881" h="14920" extrusionOk="0">
                  <a:moveTo>
                    <a:pt x="231" y="0"/>
                  </a:moveTo>
                  <a:cubicBezTo>
                    <a:pt x="120" y="0"/>
                    <a:pt x="0" y="122"/>
                    <a:pt x="67" y="255"/>
                  </a:cubicBezTo>
                  <a:lnTo>
                    <a:pt x="6449" y="14816"/>
                  </a:lnTo>
                  <a:cubicBezTo>
                    <a:pt x="6482" y="14889"/>
                    <a:pt x="6539" y="14920"/>
                    <a:pt x="6598" y="14920"/>
                  </a:cubicBezTo>
                  <a:cubicBezTo>
                    <a:pt x="6732" y="14920"/>
                    <a:pt x="6880" y="14767"/>
                    <a:pt x="6806" y="14602"/>
                  </a:cubicBezTo>
                  <a:cubicBezTo>
                    <a:pt x="4663" y="9768"/>
                    <a:pt x="2508" y="4910"/>
                    <a:pt x="353" y="76"/>
                  </a:cubicBezTo>
                  <a:cubicBezTo>
                    <a:pt x="324" y="22"/>
                    <a:pt x="278" y="0"/>
                    <a:pt x="231"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4523;p54">
              <a:extLst>
                <a:ext uri="{FF2B5EF4-FFF2-40B4-BE49-F238E27FC236}">
                  <a16:creationId xmlns:a16="http://schemas.microsoft.com/office/drawing/2014/main" id="{48E2FF5C-E485-7059-3F58-EE725B2C1EA4}"/>
                </a:ext>
              </a:extLst>
            </p:cNvPr>
            <p:cNvSpPr/>
            <p:nvPr/>
          </p:nvSpPr>
          <p:spPr>
            <a:xfrm>
              <a:off x="7480450" y="2230125"/>
              <a:ext cx="151475" cy="329500"/>
            </a:xfrm>
            <a:custGeom>
              <a:avLst/>
              <a:gdLst/>
              <a:ahLst/>
              <a:cxnLst/>
              <a:rect l="l" t="t" r="r" b="b"/>
              <a:pathLst>
                <a:path w="6059" h="13180" extrusionOk="0">
                  <a:moveTo>
                    <a:pt x="129" y="1"/>
                  </a:moveTo>
                  <a:cubicBezTo>
                    <a:pt x="63" y="1"/>
                    <a:pt x="1" y="66"/>
                    <a:pt x="33" y="131"/>
                  </a:cubicBezTo>
                  <a:cubicBezTo>
                    <a:pt x="1938" y="4453"/>
                    <a:pt x="3831" y="8763"/>
                    <a:pt x="5736" y="13097"/>
                  </a:cubicBezTo>
                  <a:cubicBezTo>
                    <a:pt x="5760" y="13155"/>
                    <a:pt x="5804" y="13179"/>
                    <a:pt x="5851" y="13179"/>
                  </a:cubicBezTo>
                  <a:cubicBezTo>
                    <a:pt x="5949" y="13179"/>
                    <a:pt x="6059" y="13075"/>
                    <a:pt x="6010" y="12954"/>
                  </a:cubicBezTo>
                  <a:cubicBezTo>
                    <a:pt x="4081" y="8644"/>
                    <a:pt x="2153" y="4346"/>
                    <a:pt x="212" y="48"/>
                  </a:cubicBezTo>
                  <a:cubicBezTo>
                    <a:pt x="189" y="14"/>
                    <a:pt x="159" y="1"/>
                    <a:pt x="12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4524;p54">
              <a:extLst>
                <a:ext uri="{FF2B5EF4-FFF2-40B4-BE49-F238E27FC236}">
                  <a16:creationId xmlns:a16="http://schemas.microsoft.com/office/drawing/2014/main" id="{4F041C1F-E6FF-18AB-0220-6C3B020D7C23}"/>
                </a:ext>
              </a:extLst>
            </p:cNvPr>
            <p:cNvSpPr/>
            <p:nvPr/>
          </p:nvSpPr>
          <p:spPr>
            <a:xfrm>
              <a:off x="7527125" y="3592375"/>
              <a:ext cx="481825" cy="684050"/>
            </a:xfrm>
            <a:custGeom>
              <a:avLst/>
              <a:gdLst/>
              <a:ahLst/>
              <a:cxnLst/>
              <a:rect l="l" t="t" r="r" b="b"/>
              <a:pathLst>
                <a:path w="19273" h="27362" extrusionOk="0">
                  <a:moveTo>
                    <a:pt x="319" y="0"/>
                  </a:moveTo>
                  <a:cubicBezTo>
                    <a:pt x="158" y="0"/>
                    <a:pt x="1" y="154"/>
                    <a:pt x="119" y="315"/>
                  </a:cubicBezTo>
                  <a:cubicBezTo>
                    <a:pt x="6310" y="9304"/>
                    <a:pt x="12525" y="18305"/>
                    <a:pt x="18752" y="27259"/>
                  </a:cubicBezTo>
                  <a:cubicBezTo>
                    <a:pt x="18803" y="27331"/>
                    <a:pt x="18876" y="27362"/>
                    <a:pt x="18948" y="27362"/>
                  </a:cubicBezTo>
                  <a:cubicBezTo>
                    <a:pt x="19113" y="27362"/>
                    <a:pt x="19273" y="27203"/>
                    <a:pt x="19157" y="27020"/>
                  </a:cubicBezTo>
                  <a:cubicBezTo>
                    <a:pt x="12954" y="18031"/>
                    <a:pt x="6715" y="9066"/>
                    <a:pt x="500" y="88"/>
                  </a:cubicBezTo>
                  <a:cubicBezTo>
                    <a:pt x="451" y="26"/>
                    <a:pt x="385" y="0"/>
                    <a:pt x="31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4525;p54">
              <a:extLst>
                <a:ext uri="{FF2B5EF4-FFF2-40B4-BE49-F238E27FC236}">
                  <a16:creationId xmlns:a16="http://schemas.microsoft.com/office/drawing/2014/main" id="{18F783E5-0833-88DB-07F7-4BE922535FFB}"/>
                </a:ext>
              </a:extLst>
            </p:cNvPr>
            <p:cNvSpPr/>
            <p:nvPr/>
          </p:nvSpPr>
          <p:spPr>
            <a:xfrm>
              <a:off x="7147600" y="3042600"/>
              <a:ext cx="178350" cy="247875"/>
            </a:xfrm>
            <a:custGeom>
              <a:avLst/>
              <a:gdLst/>
              <a:ahLst/>
              <a:cxnLst/>
              <a:rect l="l" t="t" r="r" b="b"/>
              <a:pathLst>
                <a:path w="7134" h="9915" extrusionOk="0">
                  <a:moveTo>
                    <a:pt x="222" y="0"/>
                  </a:moveTo>
                  <a:cubicBezTo>
                    <a:pt x="109" y="0"/>
                    <a:pt x="1" y="119"/>
                    <a:pt x="84" y="243"/>
                  </a:cubicBezTo>
                  <a:cubicBezTo>
                    <a:pt x="2286" y="3446"/>
                    <a:pt x="4489" y="6625"/>
                    <a:pt x="6692" y="9828"/>
                  </a:cubicBezTo>
                  <a:cubicBezTo>
                    <a:pt x="6735" y="9889"/>
                    <a:pt x="6796" y="9914"/>
                    <a:pt x="6857" y="9914"/>
                  </a:cubicBezTo>
                  <a:cubicBezTo>
                    <a:pt x="6997" y="9914"/>
                    <a:pt x="7133" y="9779"/>
                    <a:pt x="7025" y="9637"/>
                  </a:cubicBezTo>
                  <a:cubicBezTo>
                    <a:pt x="4811" y="6447"/>
                    <a:pt x="2596" y="3268"/>
                    <a:pt x="358" y="77"/>
                  </a:cubicBezTo>
                  <a:cubicBezTo>
                    <a:pt x="322" y="23"/>
                    <a:pt x="271" y="0"/>
                    <a:pt x="22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4526;p54">
              <a:extLst>
                <a:ext uri="{FF2B5EF4-FFF2-40B4-BE49-F238E27FC236}">
                  <a16:creationId xmlns:a16="http://schemas.microsoft.com/office/drawing/2014/main" id="{BFE14015-9229-AD9A-62BB-5C4E87E3875F}"/>
                </a:ext>
              </a:extLst>
            </p:cNvPr>
            <p:cNvSpPr/>
            <p:nvPr/>
          </p:nvSpPr>
          <p:spPr>
            <a:xfrm>
              <a:off x="6860225" y="2627800"/>
              <a:ext cx="211900" cy="298800"/>
            </a:xfrm>
            <a:custGeom>
              <a:avLst/>
              <a:gdLst/>
              <a:ahLst/>
              <a:cxnLst/>
              <a:rect l="l" t="t" r="r" b="b"/>
              <a:pathLst>
                <a:path w="8476" h="11952" extrusionOk="0">
                  <a:moveTo>
                    <a:pt x="118" y="1"/>
                  </a:moveTo>
                  <a:cubicBezTo>
                    <a:pt x="56" y="1"/>
                    <a:pt x="1" y="69"/>
                    <a:pt x="42" y="143"/>
                  </a:cubicBezTo>
                  <a:cubicBezTo>
                    <a:pt x="2744" y="4048"/>
                    <a:pt x="5447" y="7965"/>
                    <a:pt x="8138" y="11882"/>
                  </a:cubicBezTo>
                  <a:cubicBezTo>
                    <a:pt x="8169" y="11932"/>
                    <a:pt x="8215" y="11952"/>
                    <a:pt x="8260" y="11952"/>
                  </a:cubicBezTo>
                  <a:cubicBezTo>
                    <a:pt x="8367" y="11952"/>
                    <a:pt x="8475" y="11837"/>
                    <a:pt x="8400" y="11728"/>
                  </a:cubicBezTo>
                  <a:cubicBezTo>
                    <a:pt x="5685" y="7834"/>
                    <a:pt x="2935" y="3953"/>
                    <a:pt x="196" y="48"/>
                  </a:cubicBezTo>
                  <a:cubicBezTo>
                    <a:pt x="174" y="14"/>
                    <a:pt x="145" y="1"/>
                    <a:pt x="11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4527;p54">
              <a:extLst>
                <a:ext uri="{FF2B5EF4-FFF2-40B4-BE49-F238E27FC236}">
                  <a16:creationId xmlns:a16="http://schemas.microsoft.com/office/drawing/2014/main" id="{CCF8B196-2516-6A22-4249-7FC31E819C83}"/>
                </a:ext>
              </a:extLst>
            </p:cNvPr>
            <p:cNvSpPr/>
            <p:nvPr/>
          </p:nvSpPr>
          <p:spPr>
            <a:xfrm>
              <a:off x="4946400" y="2054250"/>
              <a:ext cx="58800" cy="37775"/>
            </a:xfrm>
            <a:custGeom>
              <a:avLst/>
              <a:gdLst/>
              <a:ahLst/>
              <a:cxnLst/>
              <a:rect l="l" t="t" r="r" b="b"/>
              <a:pathLst>
                <a:path w="2352" h="1511" extrusionOk="0">
                  <a:moveTo>
                    <a:pt x="2144" y="0"/>
                  </a:moveTo>
                  <a:cubicBezTo>
                    <a:pt x="2126" y="0"/>
                    <a:pt x="2106" y="3"/>
                    <a:pt x="2085" y="11"/>
                  </a:cubicBezTo>
                  <a:cubicBezTo>
                    <a:pt x="1335" y="320"/>
                    <a:pt x="561" y="725"/>
                    <a:pt x="37" y="1380"/>
                  </a:cubicBezTo>
                  <a:cubicBezTo>
                    <a:pt x="1" y="1435"/>
                    <a:pt x="48" y="1511"/>
                    <a:pt x="105" y="1511"/>
                  </a:cubicBezTo>
                  <a:cubicBezTo>
                    <a:pt x="122" y="1511"/>
                    <a:pt x="140" y="1504"/>
                    <a:pt x="156" y="1487"/>
                  </a:cubicBezTo>
                  <a:cubicBezTo>
                    <a:pt x="692" y="904"/>
                    <a:pt x="1454" y="558"/>
                    <a:pt x="2181" y="308"/>
                  </a:cubicBezTo>
                  <a:cubicBezTo>
                    <a:pt x="2352" y="255"/>
                    <a:pt x="2302" y="0"/>
                    <a:pt x="214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4528;p54">
              <a:extLst>
                <a:ext uri="{FF2B5EF4-FFF2-40B4-BE49-F238E27FC236}">
                  <a16:creationId xmlns:a16="http://schemas.microsoft.com/office/drawing/2014/main" id="{F21E3815-70D5-2AE2-0835-6BCC1EF03021}"/>
                </a:ext>
              </a:extLst>
            </p:cNvPr>
            <p:cNvSpPr/>
            <p:nvPr/>
          </p:nvSpPr>
          <p:spPr>
            <a:xfrm>
              <a:off x="5006900" y="2054700"/>
              <a:ext cx="352775" cy="144925"/>
            </a:xfrm>
            <a:custGeom>
              <a:avLst/>
              <a:gdLst/>
              <a:ahLst/>
              <a:cxnLst/>
              <a:rect l="l" t="t" r="r" b="b"/>
              <a:pathLst>
                <a:path w="14111" h="5797" extrusionOk="0">
                  <a:moveTo>
                    <a:pt x="3532" y="1"/>
                  </a:moveTo>
                  <a:cubicBezTo>
                    <a:pt x="2337" y="1"/>
                    <a:pt x="1168" y="285"/>
                    <a:pt x="82" y="957"/>
                  </a:cubicBezTo>
                  <a:cubicBezTo>
                    <a:pt x="0" y="1008"/>
                    <a:pt x="59" y="1148"/>
                    <a:pt x="153" y="1148"/>
                  </a:cubicBezTo>
                  <a:cubicBezTo>
                    <a:pt x="168" y="1148"/>
                    <a:pt x="184" y="1144"/>
                    <a:pt x="201" y="1136"/>
                  </a:cubicBezTo>
                  <a:cubicBezTo>
                    <a:pt x="1215" y="594"/>
                    <a:pt x="2267" y="361"/>
                    <a:pt x="3326" y="361"/>
                  </a:cubicBezTo>
                  <a:cubicBezTo>
                    <a:pt x="7106" y="361"/>
                    <a:pt x="10979" y="3320"/>
                    <a:pt x="13536" y="5720"/>
                  </a:cubicBezTo>
                  <a:cubicBezTo>
                    <a:pt x="13596" y="5774"/>
                    <a:pt x="13661" y="5797"/>
                    <a:pt x="13723" y="5797"/>
                  </a:cubicBezTo>
                  <a:cubicBezTo>
                    <a:pt x="13934" y="5797"/>
                    <a:pt x="14110" y="5534"/>
                    <a:pt x="13917" y="5350"/>
                  </a:cubicBezTo>
                  <a:cubicBezTo>
                    <a:pt x="11441" y="2911"/>
                    <a:pt x="7354" y="1"/>
                    <a:pt x="353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529;p54">
              <a:extLst>
                <a:ext uri="{FF2B5EF4-FFF2-40B4-BE49-F238E27FC236}">
                  <a16:creationId xmlns:a16="http://schemas.microsoft.com/office/drawing/2014/main" id="{F0A6B7FA-8FC3-5F42-C5AE-C947193A0DDA}"/>
                </a:ext>
              </a:extLst>
            </p:cNvPr>
            <p:cNvSpPr/>
            <p:nvPr/>
          </p:nvSpPr>
          <p:spPr>
            <a:xfrm>
              <a:off x="5276125" y="1976825"/>
              <a:ext cx="413525" cy="1183100"/>
            </a:xfrm>
            <a:custGeom>
              <a:avLst/>
              <a:gdLst/>
              <a:ahLst/>
              <a:cxnLst/>
              <a:rect l="l" t="t" r="r" b="b"/>
              <a:pathLst>
                <a:path w="16541" h="47324" extrusionOk="0">
                  <a:moveTo>
                    <a:pt x="221" y="1"/>
                  </a:moveTo>
                  <a:cubicBezTo>
                    <a:pt x="112" y="1"/>
                    <a:pt x="0" y="83"/>
                    <a:pt x="52" y="203"/>
                  </a:cubicBezTo>
                  <a:cubicBezTo>
                    <a:pt x="5327" y="15859"/>
                    <a:pt x="10589" y="31552"/>
                    <a:pt x="16019" y="47161"/>
                  </a:cubicBezTo>
                  <a:cubicBezTo>
                    <a:pt x="16061" y="47274"/>
                    <a:pt x="16158" y="47324"/>
                    <a:pt x="16254" y="47324"/>
                  </a:cubicBezTo>
                  <a:cubicBezTo>
                    <a:pt x="16399" y="47324"/>
                    <a:pt x="16541" y="47209"/>
                    <a:pt x="16483" y="47030"/>
                  </a:cubicBezTo>
                  <a:cubicBezTo>
                    <a:pt x="11221" y="31361"/>
                    <a:pt x="5779" y="15728"/>
                    <a:pt x="374" y="95"/>
                  </a:cubicBezTo>
                  <a:cubicBezTo>
                    <a:pt x="347" y="29"/>
                    <a:pt x="285" y="1"/>
                    <a:pt x="22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4530;p54">
              <a:extLst>
                <a:ext uri="{FF2B5EF4-FFF2-40B4-BE49-F238E27FC236}">
                  <a16:creationId xmlns:a16="http://schemas.microsoft.com/office/drawing/2014/main" id="{C14B6547-8923-162A-C482-0122AF7FB33F}"/>
                </a:ext>
              </a:extLst>
            </p:cNvPr>
            <p:cNvSpPr/>
            <p:nvPr/>
          </p:nvSpPr>
          <p:spPr>
            <a:xfrm>
              <a:off x="5445175" y="1788475"/>
              <a:ext cx="298100" cy="1368700"/>
            </a:xfrm>
            <a:custGeom>
              <a:avLst/>
              <a:gdLst/>
              <a:ahLst/>
              <a:cxnLst/>
              <a:rect l="l" t="t" r="r" b="b"/>
              <a:pathLst>
                <a:path w="11924" h="54748" extrusionOk="0">
                  <a:moveTo>
                    <a:pt x="200" y="1"/>
                  </a:moveTo>
                  <a:cubicBezTo>
                    <a:pt x="102" y="1"/>
                    <a:pt x="1" y="83"/>
                    <a:pt x="29" y="212"/>
                  </a:cubicBezTo>
                  <a:cubicBezTo>
                    <a:pt x="3792" y="18333"/>
                    <a:pt x="7507" y="36478"/>
                    <a:pt x="11424" y="54576"/>
                  </a:cubicBezTo>
                  <a:cubicBezTo>
                    <a:pt x="11448" y="54695"/>
                    <a:pt x="11536" y="54747"/>
                    <a:pt x="11630" y="54747"/>
                  </a:cubicBezTo>
                  <a:cubicBezTo>
                    <a:pt x="11771" y="54747"/>
                    <a:pt x="11924" y="54630"/>
                    <a:pt x="11888" y="54445"/>
                  </a:cubicBezTo>
                  <a:cubicBezTo>
                    <a:pt x="8149" y="36312"/>
                    <a:pt x="4220" y="18214"/>
                    <a:pt x="351" y="117"/>
                  </a:cubicBezTo>
                  <a:cubicBezTo>
                    <a:pt x="327" y="36"/>
                    <a:pt x="264" y="1"/>
                    <a:pt x="200"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4531;p54">
              <a:extLst>
                <a:ext uri="{FF2B5EF4-FFF2-40B4-BE49-F238E27FC236}">
                  <a16:creationId xmlns:a16="http://schemas.microsoft.com/office/drawing/2014/main" id="{E4347F8C-1FB0-11EE-C16C-C1D55E64EF14}"/>
                </a:ext>
              </a:extLst>
            </p:cNvPr>
            <p:cNvSpPr/>
            <p:nvPr/>
          </p:nvSpPr>
          <p:spPr>
            <a:xfrm>
              <a:off x="5676575" y="1559050"/>
              <a:ext cx="66400" cy="1599625"/>
            </a:xfrm>
            <a:custGeom>
              <a:avLst/>
              <a:gdLst/>
              <a:ahLst/>
              <a:cxnLst/>
              <a:rect l="l" t="t" r="r" b="b"/>
              <a:pathLst>
                <a:path w="2656" h="63985" extrusionOk="0">
                  <a:moveTo>
                    <a:pt x="161" y="1"/>
                  </a:moveTo>
                  <a:cubicBezTo>
                    <a:pt x="81" y="1"/>
                    <a:pt x="1" y="54"/>
                    <a:pt x="1" y="162"/>
                  </a:cubicBezTo>
                  <a:cubicBezTo>
                    <a:pt x="679" y="21355"/>
                    <a:pt x="1322" y="42560"/>
                    <a:pt x="2168" y="63753"/>
                  </a:cubicBezTo>
                  <a:cubicBezTo>
                    <a:pt x="2180" y="63907"/>
                    <a:pt x="2305" y="63985"/>
                    <a:pt x="2424" y="63985"/>
                  </a:cubicBezTo>
                  <a:cubicBezTo>
                    <a:pt x="2543" y="63985"/>
                    <a:pt x="2656" y="63907"/>
                    <a:pt x="2644" y="63753"/>
                  </a:cubicBezTo>
                  <a:cubicBezTo>
                    <a:pt x="1989" y="42548"/>
                    <a:pt x="1132" y="21355"/>
                    <a:pt x="322" y="162"/>
                  </a:cubicBezTo>
                  <a:cubicBezTo>
                    <a:pt x="322" y="54"/>
                    <a:pt x="242" y="1"/>
                    <a:pt x="16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4532;p54">
              <a:extLst>
                <a:ext uri="{FF2B5EF4-FFF2-40B4-BE49-F238E27FC236}">
                  <a16:creationId xmlns:a16="http://schemas.microsoft.com/office/drawing/2014/main" id="{8EDD3F1E-7DF4-B5FF-C3B8-622986D14F92}"/>
                </a:ext>
              </a:extLst>
            </p:cNvPr>
            <p:cNvSpPr/>
            <p:nvPr/>
          </p:nvSpPr>
          <p:spPr>
            <a:xfrm>
              <a:off x="5730625" y="1327125"/>
              <a:ext cx="306975" cy="1831750"/>
            </a:xfrm>
            <a:custGeom>
              <a:avLst/>
              <a:gdLst/>
              <a:ahLst/>
              <a:cxnLst/>
              <a:rect l="l" t="t" r="r" b="b"/>
              <a:pathLst>
                <a:path w="12279" h="73270" extrusionOk="0">
                  <a:moveTo>
                    <a:pt x="12073" y="0"/>
                  </a:moveTo>
                  <a:cubicBezTo>
                    <a:pt x="12009" y="0"/>
                    <a:pt x="11950" y="36"/>
                    <a:pt x="11936" y="116"/>
                  </a:cubicBezTo>
                  <a:cubicBezTo>
                    <a:pt x="7923" y="24393"/>
                    <a:pt x="3875" y="48670"/>
                    <a:pt x="29" y="72970"/>
                  </a:cubicBezTo>
                  <a:cubicBezTo>
                    <a:pt x="1" y="73150"/>
                    <a:pt x="159" y="73269"/>
                    <a:pt x="297" y="73269"/>
                  </a:cubicBezTo>
                  <a:cubicBezTo>
                    <a:pt x="387" y="73269"/>
                    <a:pt x="468" y="73219"/>
                    <a:pt x="482" y="73101"/>
                  </a:cubicBezTo>
                  <a:cubicBezTo>
                    <a:pt x="4518" y="48836"/>
                    <a:pt x="8376" y="24512"/>
                    <a:pt x="12257" y="211"/>
                  </a:cubicBezTo>
                  <a:cubicBezTo>
                    <a:pt x="12279" y="82"/>
                    <a:pt x="12170" y="0"/>
                    <a:pt x="1207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4533;p54">
              <a:extLst>
                <a:ext uri="{FF2B5EF4-FFF2-40B4-BE49-F238E27FC236}">
                  <a16:creationId xmlns:a16="http://schemas.microsoft.com/office/drawing/2014/main" id="{3F3EFD61-F1DB-B537-3BDF-7C8C2D7DE7CA}"/>
                </a:ext>
              </a:extLst>
            </p:cNvPr>
            <p:cNvSpPr/>
            <p:nvPr/>
          </p:nvSpPr>
          <p:spPr>
            <a:xfrm>
              <a:off x="5729725" y="1209375"/>
              <a:ext cx="705475" cy="1949375"/>
            </a:xfrm>
            <a:custGeom>
              <a:avLst/>
              <a:gdLst/>
              <a:ahLst/>
              <a:cxnLst/>
              <a:rect l="l" t="t" r="r" b="b"/>
              <a:pathLst>
                <a:path w="28219" h="77975" extrusionOk="0">
                  <a:moveTo>
                    <a:pt x="28027" y="1"/>
                  </a:moveTo>
                  <a:cubicBezTo>
                    <a:pt x="27962" y="1"/>
                    <a:pt x="27895" y="35"/>
                    <a:pt x="27867" y="111"/>
                  </a:cubicBezTo>
                  <a:cubicBezTo>
                    <a:pt x="18556" y="25959"/>
                    <a:pt x="9209" y="51784"/>
                    <a:pt x="65" y="77680"/>
                  </a:cubicBezTo>
                  <a:cubicBezTo>
                    <a:pt x="1" y="77860"/>
                    <a:pt x="144" y="77974"/>
                    <a:pt x="289" y="77974"/>
                  </a:cubicBezTo>
                  <a:cubicBezTo>
                    <a:pt x="384" y="77974"/>
                    <a:pt x="480" y="77925"/>
                    <a:pt x="518" y="77811"/>
                  </a:cubicBezTo>
                  <a:cubicBezTo>
                    <a:pt x="9852" y="51975"/>
                    <a:pt x="18996" y="26079"/>
                    <a:pt x="28176" y="206"/>
                  </a:cubicBezTo>
                  <a:cubicBezTo>
                    <a:pt x="28219" y="78"/>
                    <a:pt x="28125" y="1"/>
                    <a:pt x="28027"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4534;p54">
              <a:extLst>
                <a:ext uri="{FF2B5EF4-FFF2-40B4-BE49-F238E27FC236}">
                  <a16:creationId xmlns:a16="http://schemas.microsoft.com/office/drawing/2014/main" id="{DEA89830-666A-2A23-8F04-10E1CFC5F128}"/>
                </a:ext>
              </a:extLst>
            </p:cNvPr>
            <p:cNvSpPr/>
            <p:nvPr/>
          </p:nvSpPr>
          <p:spPr>
            <a:xfrm>
              <a:off x="5724225" y="1172100"/>
              <a:ext cx="1143750" cy="2003450"/>
            </a:xfrm>
            <a:custGeom>
              <a:avLst/>
              <a:gdLst/>
              <a:ahLst/>
              <a:cxnLst/>
              <a:rect l="l" t="t" r="r" b="b"/>
              <a:pathLst>
                <a:path w="45750" h="80138" extrusionOk="0">
                  <a:moveTo>
                    <a:pt x="45523" y="0"/>
                  </a:moveTo>
                  <a:cubicBezTo>
                    <a:pt x="45472" y="0"/>
                    <a:pt x="45420" y="26"/>
                    <a:pt x="45386" y="90"/>
                  </a:cubicBezTo>
                  <a:cubicBezTo>
                    <a:pt x="30254" y="26641"/>
                    <a:pt x="15085" y="53156"/>
                    <a:pt x="107" y="79778"/>
                  </a:cubicBezTo>
                  <a:cubicBezTo>
                    <a:pt x="1" y="79966"/>
                    <a:pt x="158" y="80138"/>
                    <a:pt x="318" y="80138"/>
                  </a:cubicBezTo>
                  <a:cubicBezTo>
                    <a:pt x="390" y="80138"/>
                    <a:pt x="463" y="80102"/>
                    <a:pt x="512" y="80016"/>
                  </a:cubicBezTo>
                  <a:cubicBezTo>
                    <a:pt x="15668" y="53489"/>
                    <a:pt x="30658" y="26855"/>
                    <a:pt x="45684" y="245"/>
                  </a:cubicBezTo>
                  <a:cubicBezTo>
                    <a:pt x="45749" y="122"/>
                    <a:pt x="45636" y="0"/>
                    <a:pt x="4552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4535;p54">
              <a:extLst>
                <a:ext uri="{FF2B5EF4-FFF2-40B4-BE49-F238E27FC236}">
                  <a16:creationId xmlns:a16="http://schemas.microsoft.com/office/drawing/2014/main" id="{49B04C8F-55A4-00DF-6257-77AB967B0E31}"/>
                </a:ext>
              </a:extLst>
            </p:cNvPr>
            <p:cNvSpPr/>
            <p:nvPr/>
          </p:nvSpPr>
          <p:spPr>
            <a:xfrm>
              <a:off x="5268900" y="1970600"/>
              <a:ext cx="235150" cy="161750"/>
            </a:xfrm>
            <a:custGeom>
              <a:avLst/>
              <a:gdLst/>
              <a:ahLst/>
              <a:cxnLst/>
              <a:rect l="l" t="t" r="r" b="b"/>
              <a:pathLst>
                <a:path w="9406" h="6470" extrusionOk="0">
                  <a:moveTo>
                    <a:pt x="131" y="1"/>
                  </a:moveTo>
                  <a:cubicBezTo>
                    <a:pt x="32" y="1"/>
                    <a:pt x="0" y="172"/>
                    <a:pt x="115" y="213"/>
                  </a:cubicBezTo>
                  <a:cubicBezTo>
                    <a:pt x="3651" y="1345"/>
                    <a:pt x="6568" y="3238"/>
                    <a:pt x="8688" y="6321"/>
                  </a:cubicBezTo>
                  <a:cubicBezTo>
                    <a:pt x="8760" y="6426"/>
                    <a:pt x="8860" y="6469"/>
                    <a:pt x="8958" y="6469"/>
                  </a:cubicBezTo>
                  <a:cubicBezTo>
                    <a:pt x="9186" y="6469"/>
                    <a:pt x="9405" y="6237"/>
                    <a:pt x="9247" y="5988"/>
                  </a:cubicBezTo>
                  <a:cubicBezTo>
                    <a:pt x="7283" y="2738"/>
                    <a:pt x="3759" y="928"/>
                    <a:pt x="175" y="11"/>
                  </a:cubicBezTo>
                  <a:cubicBezTo>
                    <a:pt x="159" y="4"/>
                    <a:pt x="144" y="1"/>
                    <a:pt x="131"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4536;p54">
              <a:extLst>
                <a:ext uri="{FF2B5EF4-FFF2-40B4-BE49-F238E27FC236}">
                  <a16:creationId xmlns:a16="http://schemas.microsoft.com/office/drawing/2014/main" id="{339F92BD-14BF-DFD0-1483-FABF64F73AFE}"/>
                </a:ext>
              </a:extLst>
            </p:cNvPr>
            <p:cNvSpPr/>
            <p:nvPr/>
          </p:nvSpPr>
          <p:spPr>
            <a:xfrm>
              <a:off x="5739100" y="1335850"/>
              <a:ext cx="1667350" cy="1814750"/>
            </a:xfrm>
            <a:custGeom>
              <a:avLst/>
              <a:gdLst/>
              <a:ahLst/>
              <a:cxnLst/>
              <a:rect l="l" t="t" r="r" b="b"/>
              <a:pathLst>
                <a:path w="66694" h="72590" extrusionOk="0">
                  <a:moveTo>
                    <a:pt x="66305" y="1"/>
                  </a:moveTo>
                  <a:cubicBezTo>
                    <a:pt x="66267" y="1"/>
                    <a:pt x="66228" y="9"/>
                    <a:pt x="66187" y="29"/>
                  </a:cubicBezTo>
                  <a:cubicBezTo>
                    <a:pt x="59186" y="3148"/>
                    <a:pt x="53030" y="7947"/>
                    <a:pt x="47089" y="12721"/>
                  </a:cubicBezTo>
                  <a:cubicBezTo>
                    <a:pt x="40731" y="17829"/>
                    <a:pt x="34647" y="23032"/>
                    <a:pt x="29373" y="29294"/>
                  </a:cubicBezTo>
                  <a:cubicBezTo>
                    <a:pt x="23920" y="35819"/>
                    <a:pt x="19074" y="42891"/>
                    <a:pt x="14490" y="50047"/>
                  </a:cubicBezTo>
                  <a:cubicBezTo>
                    <a:pt x="11894" y="54107"/>
                    <a:pt x="9346" y="58191"/>
                    <a:pt x="6656" y="62191"/>
                  </a:cubicBezTo>
                  <a:cubicBezTo>
                    <a:pt x="4346" y="65608"/>
                    <a:pt x="1667" y="68764"/>
                    <a:pt x="0" y="72573"/>
                  </a:cubicBezTo>
                  <a:cubicBezTo>
                    <a:pt x="16" y="72573"/>
                    <a:pt x="37" y="72589"/>
                    <a:pt x="53" y="72589"/>
                  </a:cubicBezTo>
                  <a:cubicBezTo>
                    <a:pt x="61" y="72589"/>
                    <a:pt x="68" y="72585"/>
                    <a:pt x="71" y="72573"/>
                  </a:cubicBezTo>
                  <a:cubicBezTo>
                    <a:pt x="1750" y="69037"/>
                    <a:pt x="4334" y="66097"/>
                    <a:pt x="6572" y="62929"/>
                  </a:cubicBezTo>
                  <a:cubicBezTo>
                    <a:pt x="9180" y="59274"/>
                    <a:pt x="11549" y="55452"/>
                    <a:pt x="13954" y="51666"/>
                  </a:cubicBezTo>
                  <a:cubicBezTo>
                    <a:pt x="18693" y="44272"/>
                    <a:pt x="23693" y="37022"/>
                    <a:pt x="29242" y="30223"/>
                  </a:cubicBezTo>
                  <a:cubicBezTo>
                    <a:pt x="34290" y="24056"/>
                    <a:pt x="40172" y="18984"/>
                    <a:pt x="46315" y="13971"/>
                  </a:cubicBezTo>
                  <a:cubicBezTo>
                    <a:pt x="52530" y="8899"/>
                    <a:pt x="59055" y="3744"/>
                    <a:pt x="66437" y="457"/>
                  </a:cubicBezTo>
                  <a:cubicBezTo>
                    <a:pt x="66694" y="344"/>
                    <a:pt x="66543" y="1"/>
                    <a:pt x="6630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4537;p54">
              <a:extLst>
                <a:ext uri="{FF2B5EF4-FFF2-40B4-BE49-F238E27FC236}">
                  <a16:creationId xmlns:a16="http://schemas.microsoft.com/office/drawing/2014/main" id="{A430C5D2-6F3B-7563-42E4-B5349E7D5DE2}"/>
                </a:ext>
              </a:extLst>
            </p:cNvPr>
            <p:cNvSpPr/>
            <p:nvPr/>
          </p:nvSpPr>
          <p:spPr>
            <a:xfrm>
              <a:off x="5730925" y="1418850"/>
              <a:ext cx="1843025" cy="1751525"/>
            </a:xfrm>
            <a:custGeom>
              <a:avLst/>
              <a:gdLst/>
              <a:ahLst/>
              <a:cxnLst/>
              <a:rect l="l" t="t" r="r" b="b"/>
              <a:pathLst>
                <a:path w="73721" h="70061" extrusionOk="0">
                  <a:moveTo>
                    <a:pt x="73417" y="0"/>
                  </a:moveTo>
                  <a:cubicBezTo>
                    <a:pt x="73389" y="0"/>
                    <a:pt x="73358" y="6"/>
                    <a:pt x="73324" y="19"/>
                  </a:cubicBezTo>
                  <a:cubicBezTo>
                    <a:pt x="65835" y="2698"/>
                    <a:pt x="59084" y="7115"/>
                    <a:pt x="52584" y="11604"/>
                  </a:cubicBezTo>
                  <a:cubicBezTo>
                    <a:pt x="45618" y="16390"/>
                    <a:pt x="38891" y="21271"/>
                    <a:pt x="32974" y="27379"/>
                  </a:cubicBezTo>
                  <a:cubicBezTo>
                    <a:pt x="26926" y="33642"/>
                    <a:pt x="21508" y="40595"/>
                    <a:pt x="16365" y="47632"/>
                  </a:cubicBezTo>
                  <a:cubicBezTo>
                    <a:pt x="13567" y="51478"/>
                    <a:pt x="10816" y="55359"/>
                    <a:pt x="7947" y="59157"/>
                  </a:cubicBezTo>
                  <a:cubicBezTo>
                    <a:pt x="5221" y="62729"/>
                    <a:pt x="2018" y="65955"/>
                    <a:pt x="17" y="70015"/>
                  </a:cubicBezTo>
                  <a:cubicBezTo>
                    <a:pt x="0" y="70041"/>
                    <a:pt x="20" y="70061"/>
                    <a:pt x="37" y="70061"/>
                  </a:cubicBezTo>
                  <a:cubicBezTo>
                    <a:pt x="44" y="70061"/>
                    <a:pt x="50" y="70058"/>
                    <a:pt x="53" y="70051"/>
                  </a:cubicBezTo>
                  <a:cubicBezTo>
                    <a:pt x="2065" y="66301"/>
                    <a:pt x="5113" y="63360"/>
                    <a:pt x="7721" y="60050"/>
                  </a:cubicBezTo>
                  <a:cubicBezTo>
                    <a:pt x="10495" y="56502"/>
                    <a:pt x="13114" y="52847"/>
                    <a:pt x="15758" y="49215"/>
                  </a:cubicBezTo>
                  <a:cubicBezTo>
                    <a:pt x="21044" y="41929"/>
                    <a:pt x="26640" y="34833"/>
                    <a:pt x="32795" y="28272"/>
                  </a:cubicBezTo>
                  <a:cubicBezTo>
                    <a:pt x="38594" y="22105"/>
                    <a:pt x="45321" y="17247"/>
                    <a:pt x="52238" y="12437"/>
                  </a:cubicBezTo>
                  <a:cubicBezTo>
                    <a:pt x="58870" y="7817"/>
                    <a:pt x="65811" y="3233"/>
                    <a:pt x="73455" y="495"/>
                  </a:cubicBezTo>
                  <a:cubicBezTo>
                    <a:pt x="73721" y="399"/>
                    <a:pt x="73655" y="0"/>
                    <a:pt x="7341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4538;p54">
              <a:extLst>
                <a:ext uri="{FF2B5EF4-FFF2-40B4-BE49-F238E27FC236}">
                  <a16:creationId xmlns:a16="http://schemas.microsoft.com/office/drawing/2014/main" id="{2492246D-7C77-A54B-D9D1-6A114FA80DE7}"/>
                </a:ext>
              </a:extLst>
            </p:cNvPr>
            <p:cNvSpPr/>
            <p:nvPr/>
          </p:nvSpPr>
          <p:spPr>
            <a:xfrm>
              <a:off x="5731025" y="1505375"/>
              <a:ext cx="2027050" cy="1665025"/>
            </a:xfrm>
            <a:custGeom>
              <a:avLst/>
              <a:gdLst/>
              <a:ahLst/>
              <a:cxnLst/>
              <a:rect l="l" t="t" r="r" b="b"/>
              <a:pathLst>
                <a:path w="81082" h="66601" extrusionOk="0">
                  <a:moveTo>
                    <a:pt x="80725" y="1"/>
                  </a:moveTo>
                  <a:cubicBezTo>
                    <a:pt x="80703" y="1"/>
                    <a:pt x="80679" y="4"/>
                    <a:pt x="80655" y="11"/>
                  </a:cubicBezTo>
                  <a:cubicBezTo>
                    <a:pt x="72499" y="2201"/>
                    <a:pt x="64926" y="6226"/>
                    <a:pt x="57628" y="10369"/>
                  </a:cubicBezTo>
                  <a:cubicBezTo>
                    <a:pt x="50091" y="14679"/>
                    <a:pt x="42709" y="19061"/>
                    <a:pt x="36185" y="24859"/>
                  </a:cubicBezTo>
                  <a:cubicBezTo>
                    <a:pt x="29208" y="31074"/>
                    <a:pt x="23004" y="38253"/>
                    <a:pt x="17158" y="45516"/>
                  </a:cubicBezTo>
                  <a:cubicBezTo>
                    <a:pt x="13991" y="49421"/>
                    <a:pt x="10884" y="53386"/>
                    <a:pt x="7598" y="57196"/>
                  </a:cubicBezTo>
                  <a:cubicBezTo>
                    <a:pt x="4955" y="60256"/>
                    <a:pt x="1930" y="62935"/>
                    <a:pt x="25" y="66566"/>
                  </a:cubicBezTo>
                  <a:cubicBezTo>
                    <a:pt x="0" y="66583"/>
                    <a:pt x="17" y="66600"/>
                    <a:pt x="33" y="66600"/>
                  </a:cubicBezTo>
                  <a:cubicBezTo>
                    <a:pt x="39" y="66600"/>
                    <a:pt x="46" y="66597"/>
                    <a:pt x="49" y="66590"/>
                  </a:cubicBezTo>
                  <a:cubicBezTo>
                    <a:pt x="2169" y="62840"/>
                    <a:pt x="5502" y="60101"/>
                    <a:pt x="8300" y="56899"/>
                  </a:cubicBezTo>
                  <a:cubicBezTo>
                    <a:pt x="11455" y="53291"/>
                    <a:pt x="14432" y="49517"/>
                    <a:pt x="17432" y="45790"/>
                  </a:cubicBezTo>
                  <a:cubicBezTo>
                    <a:pt x="23004" y="38908"/>
                    <a:pt x="28922" y="32253"/>
                    <a:pt x="35411" y="26228"/>
                  </a:cubicBezTo>
                  <a:cubicBezTo>
                    <a:pt x="41793" y="20287"/>
                    <a:pt x="49091" y="15882"/>
                    <a:pt x="56592" y="11536"/>
                  </a:cubicBezTo>
                  <a:cubicBezTo>
                    <a:pt x="64236" y="7095"/>
                    <a:pt x="72201" y="2797"/>
                    <a:pt x="80785" y="487"/>
                  </a:cubicBezTo>
                  <a:cubicBezTo>
                    <a:pt x="81081" y="410"/>
                    <a:pt x="80984" y="1"/>
                    <a:pt x="8072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4539;p54">
              <a:extLst>
                <a:ext uri="{FF2B5EF4-FFF2-40B4-BE49-F238E27FC236}">
                  <a16:creationId xmlns:a16="http://schemas.microsoft.com/office/drawing/2014/main" id="{1C2D5831-C11D-BABE-AFBF-D4F0186C0CEC}"/>
                </a:ext>
              </a:extLst>
            </p:cNvPr>
            <p:cNvSpPr/>
            <p:nvPr/>
          </p:nvSpPr>
          <p:spPr>
            <a:xfrm>
              <a:off x="5735225" y="1621250"/>
              <a:ext cx="2137250" cy="1530400"/>
            </a:xfrm>
            <a:custGeom>
              <a:avLst/>
              <a:gdLst/>
              <a:ahLst/>
              <a:cxnLst/>
              <a:rect l="l" t="t" r="r" b="b"/>
              <a:pathLst>
                <a:path w="85490" h="61216" extrusionOk="0">
                  <a:moveTo>
                    <a:pt x="85119" y="0"/>
                  </a:moveTo>
                  <a:cubicBezTo>
                    <a:pt x="85100" y="0"/>
                    <a:pt x="85080" y="2"/>
                    <a:pt x="85059" y="7"/>
                  </a:cubicBezTo>
                  <a:cubicBezTo>
                    <a:pt x="76724" y="1686"/>
                    <a:pt x="69152" y="5877"/>
                    <a:pt x="61937" y="10223"/>
                  </a:cubicBezTo>
                  <a:cubicBezTo>
                    <a:pt x="54257" y="14842"/>
                    <a:pt x="46542" y="19533"/>
                    <a:pt x="38993" y="24403"/>
                  </a:cubicBezTo>
                  <a:cubicBezTo>
                    <a:pt x="35481" y="26665"/>
                    <a:pt x="32088" y="29106"/>
                    <a:pt x="28909" y="31785"/>
                  </a:cubicBezTo>
                  <a:cubicBezTo>
                    <a:pt x="25218" y="34892"/>
                    <a:pt x="21932" y="38464"/>
                    <a:pt x="18455" y="41834"/>
                  </a:cubicBezTo>
                  <a:cubicBezTo>
                    <a:pt x="14883" y="45310"/>
                    <a:pt x="11311" y="48799"/>
                    <a:pt x="7858" y="52395"/>
                  </a:cubicBezTo>
                  <a:cubicBezTo>
                    <a:pt x="5108" y="55252"/>
                    <a:pt x="1953" y="57681"/>
                    <a:pt x="0" y="61193"/>
                  </a:cubicBezTo>
                  <a:cubicBezTo>
                    <a:pt x="17" y="61201"/>
                    <a:pt x="33" y="61215"/>
                    <a:pt x="46" y="61215"/>
                  </a:cubicBezTo>
                  <a:cubicBezTo>
                    <a:pt x="51" y="61215"/>
                    <a:pt x="56" y="61213"/>
                    <a:pt x="60" y="61205"/>
                  </a:cubicBezTo>
                  <a:cubicBezTo>
                    <a:pt x="2239" y="57574"/>
                    <a:pt x="5703" y="55121"/>
                    <a:pt x="8608" y="52144"/>
                  </a:cubicBezTo>
                  <a:cubicBezTo>
                    <a:pt x="11930" y="48739"/>
                    <a:pt x="15347" y="45429"/>
                    <a:pt x="18776" y="42108"/>
                  </a:cubicBezTo>
                  <a:cubicBezTo>
                    <a:pt x="22063" y="38929"/>
                    <a:pt x="25230" y="35595"/>
                    <a:pt x="28682" y="32571"/>
                  </a:cubicBezTo>
                  <a:cubicBezTo>
                    <a:pt x="31992" y="29689"/>
                    <a:pt x="35588" y="27189"/>
                    <a:pt x="39255" y="24808"/>
                  </a:cubicBezTo>
                  <a:cubicBezTo>
                    <a:pt x="46363" y="20176"/>
                    <a:pt x="53686" y="15842"/>
                    <a:pt x="60901" y="11413"/>
                  </a:cubicBezTo>
                  <a:cubicBezTo>
                    <a:pt x="68449" y="6770"/>
                    <a:pt x="76415" y="2245"/>
                    <a:pt x="85189" y="483"/>
                  </a:cubicBezTo>
                  <a:cubicBezTo>
                    <a:pt x="85489" y="428"/>
                    <a:pt x="85385" y="0"/>
                    <a:pt x="8511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4540;p54">
              <a:extLst>
                <a:ext uri="{FF2B5EF4-FFF2-40B4-BE49-F238E27FC236}">
                  <a16:creationId xmlns:a16="http://schemas.microsoft.com/office/drawing/2014/main" id="{BAE055C5-4F51-70DB-F668-B160CE31BD7F}"/>
                </a:ext>
              </a:extLst>
            </p:cNvPr>
            <p:cNvSpPr/>
            <p:nvPr/>
          </p:nvSpPr>
          <p:spPr>
            <a:xfrm>
              <a:off x="7860975" y="1621650"/>
              <a:ext cx="240900" cy="93150"/>
            </a:xfrm>
            <a:custGeom>
              <a:avLst/>
              <a:gdLst/>
              <a:ahLst/>
              <a:cxnLst/>
              <a:rect l="l" t="t" r="r" b="b"/>
              <a:pathLst>
                <a:path w="9636" h="3726" extrusionOk="0">
                  <a:moveTo>
                    <a:pt x="115" y="0"/>
                  </a:moveTo>
                  <a:cubicBezTo>
                    <a:pt x="34" y="0"/>
                    <a:pt x="0" y="125"/>
                    <a:pt x="88" y="158"/>
                  </a:cubicBezTo>
                  <a:cubicBezTo>
                    <a:pt x="3100" y="1396"/>
                    <a:pt x="6220" y="2075"/>
                    <a:pt x="9077" y="3682"/>
                  </a:cubicBezTo>
                  <a:cubicBezTo>
                    <a:pt x="9130" y="3712"/>
                    <a:pt x="9181" y="3725"/>
                    <a:pt x="9229" y="3725"/>
                  </a:cubicBezTo>
                  <a:cubicBezTo>
                    <a:pt x="9483" y="3725"/>
                    <a:pt x="9636" y="3352"/>
                    <a:pt x="9375" y="3182"/>
                  </a:cubicBezTo>
                  <a:cubicBezTo>
                    <a:pt x="6625" y="1372"/>
                    <a:pt x="3184" y="1051"/>
                    <a:pt x="136" y="3"/>
                  </a:cubicBezTo>
                  <a:cubicBezTo>
                    <a:pt x="128" y="1"/>
                    <a:pt x="121" y="0"/>
                    <a:pt x="115"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4541;p54">
              <a:extLst>
                <a:ext uri="{FF2B5EF4-FFF2-40B4-BE49-F238E27FC236}">
                  <a16:creationId xmlns:a16="http://schemas.microsoft.com/office/drawing/2014/main" id="{ADAB0C33-F62D-B056-B97B-C1156A62E1A6}"/>
                </a:ext>
              </a:extLst>
            </p:cNvPr>
            <p:cNvSpPr/>
            <p:nvPr/>
          </p:nvSpPr>
          <p:spPr>
            <a:xfrm>
              <a:off x="8019225" y="1689900"/>
              <a:ext cx="45200" cy="32575"/>
            </a:xfrm>
            <a:custGeom>
              <a:avLst/>
              <a:gdLst/>
              <a:ahLst/>
              <a:cxnLst/>
              <a:rect l="l" t="t" r="r" b="b"/>
              <a:pathLst>
                <a:path w="1808" h="1303" extrusionOk="0">
                  <a:moveTo>
                    <a:pt x="1609" y="0"/>
                  </a:moveTo>
                  <a:cubicBezTo>
                    <a:pt x="1578" y="0"/>
                    <a:pt x="1543" y="11"/>
                    <a:pt x="1509" y="35"/>
                  </a:cubicBezTo>
                  <a:cubicBezTo>
                    <a:pt x="1021" y="416"/>
                    <a:pt x="509" y="809"/>
                    <a:pt x="21" y="1202"/>
                  </a:cubicBezTo>
                  <a:cubicBezTo>
                    <a:pt x="0" y="1243"/>
                    <a:pt x="42" y="1302"/>
                    <a:pt x="84" y="1302"/>
                  </a:cubicBezTo>
                  <a:cubicBezTo>
                    <a:pt x="91" y="1302"/>
                    <a:pt x="98" y="1301"/>
                    <a:pt x="104" y="1297"/>
                  </a:cubicBezTo>
                  <a:cubicBezTo>
                    <a:pt x="616" y="940"/>
                    <a:pt x="1140" y="571"/>
                    <a:pt x="1676" y="238"/>
                  </a:cubicBezTo>
                  <a:cubicBezTo>
                    <a:pt x="1808" y="153"/>
                    <a:pt x="1730" y="0"/>
                    <a:pt x="160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4542;p54">
              <a:extLst>
                <a:ext uri="{FF2B5EF4-FFF2-40B4-BE49-F238E27FC236}">
                  <a16:creationId xmlns:a16="http://schemas.microsoft.com/office/drawing/2014/main" id="{33D99C81-2351-CD6F-22CA-E151648A9391}"/>
                </a:ext>
              </a:extLst>
            </p:cNvPr>
            <p:cNvSpPr/>
            <p:nvPr/>
          </p:nvSpPr>
          <p:spPr>
            <a:xfrm>
              <a:off x="7973175" y="1674050"/>
              <a:ext cx="59175" cy="39475"/>
            </a:xfrm>
            <a:custGeom>
              <a:avLst/>
              <a:gdLst/>
              <a:ahLst/>
              <a:cxnLst/>
              <a:rect l="l" t="t" r="r" b="b"/>
              <a:pathLst>
                <a:path w="2367" h="1579" extrusionOk="0">
                  <a:moveTo>
                    <a:pt x="2154" y="0"/>
                  </a:moveTo>
                  <a:cubicBezTo>
                    <a:pt x="2122" y="0"/>
                    <a:pt x="2087" y="11"/>
                    <a:pt x="2053" y="38"/>
                  </a:cubicBezTo>
                  <a:cubicBezTo>
                    <a:pt x="1422" y="574"/>
                    <a:pt x="720" y="1015"/>
                    <a:pt x="41" y="1503"/>
                  </a:cubicBezTo>
                  <a:cubicBezTo>
                    <a:pt x="0" y="1523"/>
                    <a:pt x="30" y="1579"/>
                    <a:pt x="61" y="1579"/>
                  </a:cubicBezTo>
                  <a:cubicBezTo>
                    <a:pt x="67" y="1579"/>
                    <a:pt x="72" y="1577"/>
                    <a:pt x="77" y="1574"/>
                  </a:cubicBezTo>
                  <a:cubicBezTo>
                    <a:pt x="815" y="1146"/>
                    <a:pt x="1553" y="753"/>
                    <a:pt x="2244" y="264"/>
                  </a:cubicBezTo>
                  <a:cubicBezTo>
                    <a:pt x="2367" y="170"/>
                    <a:pt x="2279" y="0"/>
                    <a:pt x="215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4543;p54">
              <a:extLst>
                <a:ext uri="{FF2B5EF4-FFF2-40B4-BE49-F238E27FC236}">
                  <a16:creationId xmlns:a16="http://schemas.microsoft.com/office/drawing/2014/main" id="{0F52688C-FA4F-BC04-4730-E9F322DE31D6}"/>
                </a:ext>
              </a:extLst>
            </p:cNvPr>
            <p:cNvSpPr/>
            <p:nvPr/>
          </p:nvSpPr>
          <p:spPr>
            <a:xfrm>
              <a:off x="7930150" y="1664425"/>
              <a:ext cx="78700" cy="55250"/>
            </a:xfrm>
            <a:custGeom>
              <a:avLst/>
              <a:gdLst/>
              <a:ahLst/>
              <a:cxnLst/>
              <a:rect l="l" t="t" r="r" b="b"/>
              <a:pathLst>
                <a:path w="3148" h="2210" extrusionOk="0">
                  <a:moveTo>
                    <a:pt x="2975" y="0"/>
                  </a:moveTo>
                  <a:cubicBezTo>
                    <a:pt x="2956" y="0"/>
                    <a:pt x="2937" y="6"/>
                    <a:pt x="2917" y="18"/>
                  </a:cubicBezTo>
                  <a:cubicBezTo>
                    <a:pt x="1917" y="649"/>
                    <a:pt x="1000" y="1376"/>
                    <a:pt x="59" y="2090"/>
                  </a:cubicBezTo>
                  <a:cubicBezTo>
                    <a:pt x="1" y="2129"/>
                    <a:pt x="47" y="2209"/>
                    <a:pt x="98" y="2209"/>
                  </a:cubicBezTo>
                  <a:cubicBezTo>
                    <a:pt x="109" y="2209"/>
                    <a:pt x="120" y="2206"/>
                    <a:pt x="131" y="2197"/>
                  </a:cubicBezTo>
                  <a:cubicBezTo>
                    <a:pt x="1072" y="1495"/>
                    <a:pt x="2012" y="804"/>
                    <a:pt x="3036" y="233"/>
                  </a:cubicBezTo>
                  <a:cubicBezTo>
                    <a:pt x="3147" y="172"/>
                    <a:pt x="3078" y="0"/>
                    <a:pt x="2975"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4544;p54">
              <a:extLst>
                <a:ext uri="{FF2B5EF4-FFF2-40B4-BE49-F238E27FC236}">
                  <a16:creationId xmlns:a16="http://schemas.microsoft.com/office/drawing/2014/main" id="{B06B1B30-C778-3661-ACD2-1C7925F99242}"/>
                </a:ext>
              </a:extLst>
            </p:cNvPr>
            <p:cNvSpPr/>
            <p:nvPr/>
          </p:nvSpPr>
          <p:spPr>
            <a:xfrm>
              <a:off x="7935000" y="1659925"/>
              <a:ext cx="44575" cy="30925"/>
            </a:xfrm>
            <a:custGeom>
              <a:avLst/>
              <a:gdLst/>
              <a:ahLst/>
              <a:cxnLst/>
              <a:rect l="l" t="t" r="r" b="b"/>
              <a:pathLst>
                <a:path w="1783" h="1237" extrusionOk="0">
                  <a:moveTo>
                    <a:pt x="1604" y="0"/>
                  </a:moveTo>
                  <a:cubicBezTo>
                    <a:pt x="1584" y="0"/>
                    <a:pt x="1564" y="6"/>
                    <a:pt x="1544" y="20"/>
                  </a:cubicBezTo>
                  <a:cubicBezTo>
                    <a:pt x="1008" y="377"/>
                    <a:pt x="473" y="722"/>
                    <a:pt x="32" y="1187"/>
                  </a:cubicBezTo>
                  <a:cubicBezTo>
                    <a:pt x="0" y="1197"/>
                    <a:pt x="35" y="1236"/>
                    <a:pt x="68" y="1236"/>
                  </a:cubicBezTo>
                  <a:cubicBezTo>
                    <a:pt x="72" y="1236"/>
                    <a:pt x="76" y="1236"/>
                    <a:pt x="80" y="1234"/>
                  </a:cubicBezTo>
                  <a:cubicBezTo>
                    <a:pt x="556" y="818"/>
                    <a:pt x="1116" y="532"/>
                    <a:pt x="1663" y="222"/>
                  </a:cubicBezTo>
                  <a:cubicBezTo>
                    <a:pt x="1783" y="153"/>
                    <a:pt x="1703" y="0"/>
                    <a:pt x="160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4545;p54">
              <a:extLst>
                <a:ext uri="{FF2B5EF4-FFF2-40B4-BE49-F238E27FC236}">
                  <a16:creationId xmlns:a16="http://schemas.microsoft.com/office/drawing/2014/main" id="{89E71E79-7008-454E-00FB-D10FC27F9BAF}"/>
                </a:ext>
              </a:extLst>
            </p:cNvPr>
            <p:cNvSpPr/>
            <p:nvPr/>
          </p:nvSpPr>
          <p:spPr>
            <a:xfrm>
              <a:off x="7873600" y="1638225"/>
              <a:ext cx="48525" cy="36925"/>
            </a:xfrm>
            <a:custGeom>
              <a:avLst/>
              <a:gdLst/>
              <a:ahLst/>
              <a:cxnLst/>
              <a:rect l="l" t="t" r="r" b="b"/>
              <a:pathLst>
                <a:path w="1941" h="1477" extrusionOk="0">
                  <a:moveTo>
                    <a:pt x="1809" y="1"/>
                  </a:moveTo>
                  <a:cubicBezTo>
                    <a:pt x="1786" y="1"/>
                    <a:pt x="1762" y="9"/>
                    <a:pt x="1738" y="31"/>
                  </a:cubicBezTo>
                  <a:cubicBezTo>
                    <a:pt x="1178" y="471"/>
                    <a:pt x="583" y="888"/>
                    <a:pt x="47" y="1364"/>
                  </a:cubicBezTo>
                  <a:cubicBezTo>
                    <a:pt x="0" y="1402"/>
                    <a:pt x="43" y="1477"/>
                    <a:pt x="104" y="1477"/>
                  </a:cubicBezTo>
                  <a:cubicBezTo>
                    <a:pt x="120" y="1477"/>
                    <a:pt x="137" y="1472"/>
                    <a:pt x="155" y="1459"/>
                  </a:cubicBezTo>
                  <a:cubicBezTo>
                    <a:pt x="702" y="995"/>
                    <a:pt x="1298" y="614"/>
                    <a:pt x="1857" y="173"/>
                  </a:cubicBezTo>
                  <a:cubicBezTo>
                    <a:pt x="1940" y="109"/>
                    <a:pt x="1887" y="1"/>
                    <a:pt x="180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4546;p54">
              <a:extLst>
                <a:ext uri="{FF2B5EF4-FFF2-40B4-BE49-F238E27FC236}">
                  <a16:creationId xmlns:a16="http://schemas.microsoft.com/office/drawing/2014/main" id="{BE6F9C93-D5D8-4584-89EA-4C6A5620B6A2}"/>
                </a:ext>
              </a:extLst>
            </p:cNvPr>
            <p:cNvSpPr/>
            <p:nvPr/>
          </p:nvSpPr>
          <p:spPr>
            <a:xfrm>
              <a:off x="7856275" y="1633275"/>
              <a:ext cx="45525" cy="24150"/>
            </a:xfrm>
            <a:custGeom>
              <a:avLst/>
              <a:gdLst/>
              <a:ahLst/>
              <a:cxnLst/>
              <a:rect l="l" t="t" r="r" b="b"/>
              <a:pathLst>
                <a:path w="1821" h="966" extrusionOk="0">
                  <a:moveTo>
                    <a:pt x="1693" y="1"/>
                  </a:moveTo>
                  <a:cubicBezTo>
                    <a:pt x="1678" y="1"/>
                    <a:pt x="1662" y="5"/>
                    <a:pt x="1645" y="14"/>
                  </a:cubicBezTo>
                  <a:cubicBezTo>
                    <a:pt x="1109" y="336"/>
                    <a:pt x="514" y="514"/>
                    <a:pt x="38" y="895"/>
                  </a:cubicBezTo>
                  <a:cubicBezTo>
                    <a:pt x="1" y="923"/>
                    <a:pt x="22" y="966"/>
                    <a:pt x="56" y="966"/>
                  </a:cubicBezTo>
                  <a:cubicBezTo>
                    <a:pt x="65" y="966"/>
                    <a:pt x="75" y="963"/>
                    <a:pt x="86" y="955"/>
                  </a:cubicBezTo>
                  <a:cubicBezTo>
                    <a:pt x="574" y="598"/>
                    <a:pt x="1181" y="455"/>
                    <a:pt x="1741" y="169"/>
                  </a:cubicBezTo>
                  <a:cubicBezTo>
                    <a:pt x="1821" y="119"/>
                    <a:pt x="1774" y="1"/>
                    <a:pt x="169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4547;p54">
              <a:extLst>
                <a:ext uri="{FF2B5EF4-FFF2-40B4-BE49-F238E27FC236}">
                  <a16:creationId xmlns:a16="http://schemas.microsoft.com/office/drawing/2014/main" id="{B0EBB331-96C1-475F-0A0D-EF01A4664020}"/>
                </a:ext>
              </a:extLst>
            </p:cNvPr>
            <p:cNvSpPr/>
            <p:nvPr/>
          </p:nvSpPr>
          <p:spPr>
            <a:xfrm>
              <a:off x="7897350" y="1646075"/>
              <a:ext cx="55375" cy="49800"/>
            </a:xfrm>
            <a:custGeom>
              <a:avLst/>
              <a:gdLst/>
              <a:ahLst/>
              <a:cxnLst/>
              <a:rect l="l" t="t" r="r" b="b"/>
              <a:pathLst>
                <a:path w="2215" h="1992" extrusionOk="0">
                  <a:moveTo>
                    <a:pt x="2069" y="0"/>
                  </a:moveTo>
                  <a:cubicBezTo>
                    <a:pt x="2055" y="0"/>
                    <a:pt x="2040" y="4"/>
                    <a:pt x="2026" y="14"/>
                  </a:cubicBezTo>
                  <a:cubicBezTo>
                    <a:pt x="1252" y="419"/>
                    <a:pt x="455" y="1133"/>
                    <a:pt x="26" y="1907"/>
                  </a:cubicBezTo>
                  <a:cubicBezTo>
                    <a:pt x="1" y="1949"/>
                    <a:pt x="47" y="1992"/>
                    <a:pt x="89" y="1992"/>
                  </a:cubicBezTo>
                  <a:cubicBezTo>
                    <a:pt x="106" y="1992"/>
                    <a:pt x="123" y="1984"/>
                    <a:pt x="133" y="1967"/>
                  </a:cubicBezTo>
                  <a:cubicBezTo>
                    <a:pt x="621" y="1157"/>
                    <a:pt x="1431" y="741"/>
                    <a:pt x="2145" y="181"/>
                  </a:cubicBezTo>
                  <a:cubicBezTo>
                    <a:pt x="2215" y="111"/>
                    <a:pt x="2143" y="0"/>
                    <a:pt x="206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4548;p54">
              <a:extLst>
                <a:ext uri="{FF2B5EF4-FFF2-40B4-BE49-F238E27FC236}">
                  <a16:creationId xmlns:a16="http://schemas.microsoft.com/office/drawing/2014/main" id="{F959EFAC-5F7B-184E-C656-87957387D54F}"/>
                </a:ext>
              </a:extLst>
            </p:cNvPr>
            <p:cNvSpPr/>
            <p:nvPr/>
          </p:nvSpPr>
          <p:spPr>
            <a:xfrm>
              <a:off x="8037825" y="1703175"/>
              <a:ext cx="43650" cy="32700"/>
            </a:xfrm>
            <a:custGeom>
              <a:avLst/>
              <a:gdLst/>
              <a:ahLst/>
              <a:cxnLst/>
              <a:rect l="l" t="t" r="r" b="b"/>
              <a:pathLst>
                <a:path w="1746" h="1308" extrusionOk="0">
                  <a:moveTo>
                    <a:pt x="1645" y="1"/>
                  </a:moveTo>
                  <a:cubicBezTo>
                    <a:pt x="1638" y="1"/>
                    <a:pt x="1630" y="2"/>
                    <a:pt x="1622" y="4"/>
                  </a:cubicBezTo>
                  <a:cubicBezTo>
                    <a:pt x="1027" y="314"/>
                    <a:pt x="527" y="766"/>
                    <a:pt x="51" y="1219"/>
                  </a:cubicBezTo>
                  <a:cubicBezTo>
                    <a:pt x="0" y="1259"/>
                    <a:pt x="43" y="1308"/>
                    <a:pt x="87" y="1308"/>
                  </a:cubicBezTo>
                  <a:cubicBezTo>
                    <a:pt x="95" y="1308"/>
                    <a:pt x="103" y="1306"/>
                    <a:pt x="110" y="1302"/>
                  </a:cubicBezTo>
                  <a:cubicBezTo>
                    <a:pt x="586" y="850"/>
                    <a:pt x="1086" y="421"/>
                    <a:pt x="1682" y="123"/>
                  </a:cubicBezTo>
                  <a:cubicBezTo>
                    <a:pt x="1745" y="81"/>
                    <a:pt x="1705" y="1"/>
                    <a:pt x="1645"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4549;p54">
              <a:extLst>
                <a:ext uri="{FF2B5EF4-FFF2-40B4-BE49-F238E27FC236}">
                  <a16:creationId xmlns:a16="http://schemas.microsoft.com/office/drawing/2014/main" id="{3BEA99B8-4D9E-6EEC-401D-B96FFBF504E5}"/>
                </a:ext>
              </a:extLst>
            </p:cNvPr>
            <p:cNvSpPr/>
            <p:nvPr/>
          </p:nvSpPr>
          <p:spPr>
            <a:xfrm>
              <a:off x="6533800" y="2027950"/>
              <a:ext cx="742000" cy="527250"/>
            </a:xfrm>
            <a:custGeom>
              <a:avLst/>
              <a:gdLst/>
              <a:ahLst/>
              <a:cxnLst/>
              <a:rect l="l" t="t" r="r" b="b"/>
              <a:pathLst>
                <a:path w="29680" h="21090" extrusionOk="0">
                  <a:moveTo>
                    <a:pt x="29476" y="1"/>
                  </a:moveTo>
                  <a:cubicBezTo>
                    <a:pt x="29451" y="1"/>
                    <a:pt x="29425" y="9"/>
                    <a:pt x="29398" y="27"/>
                  </a:cubicBezTo>
                  <a:cubicBezTo>
                    <a:pt x="24160" y="3361"/>
                    <a:pt x="19171" y="7052"/>
                    <a:pt x="14123" y="10683"/>
                  </a:cubicBezTo>
                  <a:cubicBezTo>
                    <a:pt x="9408" y="14076"/>
                    <a:pt x="4990" y="17946"/>
                    <a:pt x="49" y="20994"/>
                  </a:cubicBezTo>
                  <a:cubicBezTo>
                    <a:pt x="0" y="21013"/>
                    <a:pt x="32" y="21089"/>
                    <a:pt x="78" y="21089"/>
                  </a:cubicBezTo>
                  <a:cubicBezTo>
                    <a:pt x="88" y="21089"/>
                    <a:pt x="98" y="21086"/>
                    <a:pt x="109" y="21077"/>
                  </a:cubicBezTo>
                  <a:cubicBezTo>
                    <a:pt x="5062" y="18041"/>
                    <a:pt x="9491" y="14207"/>
                    <a:pt x="14230" y="10862"/>
                  </a:cubicBezTo>
                  <a:cubicBezTo>
                    <a:pt x="19302" y="7290"/>
                    <a:pt x="24290" y="3599"/>
                    <a:pt x="29541" y="277"/>
                  </a:cubicBezTo>
                  <a:cubicBezTo>
                    <a:pt x="29679" y="188"/>
                    <a:pt x="29596" y="1"/>
                    <a:pt x="29476"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4550;p54">
              <a:extLst>
                <a:ext uri="{FF2B5EF4-FFF2-40B4-BE49-F238E27FC236}">
                  <a16:creationId xmlns:a16="http://schemas.microsoft.com/office/drawing/2014/main" id="{E13F2267-5F33-D84D-F13E-BDEC71FD926C}"/>
                </a:ext>
              </a:extLst>
            </p:cNvPr>
            <p:cNvSpPr/>
            <p:nvPr/>
          </p:nvSpPr>
          <p:spPr>
            <a:xfrm>
              <a:off x="7233075" y="1814500"/>
              <a:ext cx="467475" cy="335475"/>
            </a:xfrm>
            <a:custGeom>
              <a:avLst/>
              <a:gdLst/>
              <a:ahLst/>
              <a:cxnLst/>
              <a:rect l="l" t="t" r="r" b="b"/>
              <a:pathLst>
                <a:path w="18699" h="13419" extrusionOk="0">
                  <a:moveTo>
                    <a:pt x="18458" y="1"/>
                  </a:moveTo>
                  <a:cubicBezTo>
                    <a:pt x="18430" y="1"/>
                    <a:pt x="18400" y="9"/>
                    <a:pt x="18370" y="28"/>
                  </a:cubicBezTo>
                  <a:cubicBezTo>
                    <a:pt x="12119" y="4171"/>
                    <a:pt x="6166" y="8755"/>
                    <a:pt x="129" y="13173"/>
                  </a:cubicBezTo>
                  <a:cubicBezTo>
                    <a:pt x="0" y="13262"/>
                    <a:pt x="79" y="13418"/>
                    <a:pt x="185" y="13418"/>
                  </a:cubicBezTo>
                  <a:cubicBezTo>
                    <a:pt x="205" y="13418"/>
                    <a:pt x="227" y="13412"/>
                    <a:pt x="249" y="13399"/>
                  </a:cubicBezTo>
                  <a:cubicBezTo>
                    <a:pt x="6309" y="8982"/>
                    <a:pt x="12393" y="4636"/>
                    <a:pt x="18548" y="350"/>
                  </a:cubicBezTo>
                  <a:cubicBezTo>
                    <a:pt x="18698" y="230"/>
                    <a:pt x="18605" y="1"/>
                    <a:pt x="1845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4551;p54">
              <a:extLst>
                <a:ext uri="{FF2B5EF4-FFF2-40B4-BE49-F238E27FC236}">
                  <a16:creationId xmlns:a16="http://schemas.microsoft.com/office/drawing/2014/main" id="{62991A85-D73E-29DE-1365-C42757C70576}"/>
                </a:ext>
              </a:extLst>
            </p:cNvPr>
            <p:cNvSpPr/>
            <p:nvPr/>
          </p:nvSpPr>
          <p:spPr>
            <a:xfrm>
              <a:off x="6049025" y="2790350"/>
              <a:ext cx="313300" cy="262375"/>
            </a:xfrm>
            <a:custGeom>
              <a:avLst/>
              <a:gdLst/>
              <a:ahLst/>
              <a:cxnLst/>
              <a:rect l="l" t="t" r="r" b="b"/>
              <a:pathLst>
                <a:path w="12532" h="10495" extrusionOk="0">
                  <a:moveTo>
                    <a:pt x="12412" y="1"/>
                  </a:moveTo>
                  <a:cubicBezTo>
                    <a:pt x="12393" y="1"/>
                    <a:pt x="12374" y="7"/>
                    <a:pt x="12356" y="23"/>
                  </a:cubicBezTo>
                  <a:cubicBezTo>
                    <a:pt x="8284" y="3523"/>
                    <a:pt x="3748" y="6452"/>
                    <a:pt x="45" y="10369"/>
                  </a:cubicBezTo>
                  <a:cubicBezTo>
                    <a:pt x="1" y="10422"/>
                    <a:pt x="48" y="10495"/>
                    <a:pt x="105" y="10495"/>
                  </a:cubicBezTo>
                  <a:cubicBezTo>
                    <a:pt x="125" y="10495"/>
                    <a:pt x="146" y="10486"/>
                    <a:pt x="164" y="10464"/>
                  </a:cubicBezTo>
                  <a:cubicBezTo>
                    <a:pt x="3867" y="6571"/>
                    <a:pt x="8403" y="3642"/>
                    <a:pt x="12475" y="142"/>
                  </a:cubicBezTo>
                  <a:cubicBezTo>
                    <a:pt x="12531" y="86"/>
                    <a:pt x="12478" y="1"/>
                    <a:pt x="1241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4552;p54">
              <a:extLst>
                <a:ext uri="{FF2B5EF4-FFF2-40B4-BE49-F238E27FC236}">
                  <a16:creationId xmlns:a16="http://schemas.microsoft.com/office/drawing/2014/main" id="{86DA355E-D26C-0D04-EE83-45E5D33BC675}"/>
                </a:ext>
              </a:extLst>
            </p:cNvPr>
            <p:cNvSpPr/>
            <p:nvPr/>
          </p:nvSpPr>
          <p:spPr>
            <a:xfrm>
              <a:off x="5981425" y="2512650"/>
              <a:ext cx="504050" cy="479575"/>
            </a:xfrm>
            <a:custGeom>
              <a:avLst/>
              <a:gdLst/>
              <a:ahLst/>
              <a:cxnLst/>
              <a:rect l="l" t="t" r="r" b="b"/>
              <a:pathLst>
                <a:path w="20162" h="19183" extrusionOk="0">
                  <a:moveTo>
                    <a:pt x="20039" y="0"/>
                  </a:moveTo>
                  <a:cubicBezTo>
                    <a:pt x="20019" y="0"/>
                    <a:pt x="19998" y="7"/>
                    <a:pt x="19977" y="22"/>
                  </a:cubicBezTo>
                  <a:cubicBezTo>
                    <a:pt x="12988" y="6023"/>
                    <a:pt x="6226" y="12333"/>
                    <a:pt x="11" y="19144"/>
                  </a:cubicBezTo>
                  <a:cubicBezTo>
                    <a:pt x="1" y="19163"/>
                    <a:pt x="15" y="19182"/>
                    <a:pt x="27" y="19182"/>
                  </a:cubicBezTo>
                  <a:cubicBezTo>
                    <a:pt x="30" y="19182"/>
                    <a:pt x="32" y="19181"/>
                    <a:pt x="34" y="19179"/>
                  </a:cubicBezTo>
                  <a:cubicBezTo>
                    <a:pt x="6309" y="12393"/>
                    <a:pt x="13119" y="6190"/>
                    <a:pt x="20096" y="141"/>
                  </a:cubicBezTo>
                  <a:cubicBezTo>
                    <a:pt x="20162" y="85"/>
                    <a:pt x="20110" y="0"/>
                    <a:pt x="2003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4553;p54">
              <a:extLst>
                <a:ext uri="{FF2B5EF4-FFF2-40B4-BE49-F238E27FC236}">
                  <a16:creationId xmlns:a16="http://schemas.microsoft.com/office/drawing/2014/main" id="{B63CB9F9-F35B-C956-3923-7B3232AAE203}"/>
                </a:ext>
              </a:extLst>
            </p:cNvPr>
            <p:cNvSpPr/>
            <p:nvPr/>
          </p:nvSpPr>
          <p:spPr>
            <a:xfrm>
              <a:off x="6628400" y="2375475"/>
              <a:ext cx="334125" cy="235500"/>
            </a:xfrm>
            <a:custGeom>
              <a:avLst/>
              <a:gdLst/>
              <a:ahLst/>
              <a:cxnLst/>
              <a:rect l="l" t="t" r="r" b="b"/>
              <a:pathLst>
                <a:path w="13365" h="9420" extrusionOk="0">
                  <a:moveTo>
                    <a:pt x="13199" y="1"/>
                  </a:moveTo>
                  <a:cubicBezTo>
                    <a:pt x="13179" y="1"/>
                    <a:pt x="13158" y="7"/>
                    <a:pt x="13137" y="20"/>
                  </a:cubicBezTo>
                  <a:cubicBezTo>
                    <a:pt x="8684" y="2937"/>
                    <a:pt x="4397" y="6104"/>
                    <a:pt x="99" y="9248"/>
                  </a:cubicBezTo>
                  <a:cubicBezTo>
                    <a:pt x="0" y="9297"/>
                    <a:pt x="49" y="9420"/>
                    <a:pt x="123" y="9420"/>
                  </a:cubicBezTo>
                  <a:cubicBezTo>
                    <a:pt x="138" y="9420"/>
                    <a:pt x="154" y="9415"/>
                    <a:pt x="171" y="9403"/>
                  </a:cubicBezTo>
                  <a:cubicBezTo>
                    <a:pt x="4493" y="6271"/>
                    <a:pt x="8779" y="3116"/>
                    <a:pt x="13256" y="235"/>
                  </a:cubicBezTo>
                  <a:cubicBezTo>
                    <a:pt x="13365" y="155"/>
                    <a:pt x="13300" y="1"/>
                    <a:pt x="1319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4554;p54">
              <a:extLst>
                <a:ext uri="{FF2B5EF4-FFF2-40B4-BE49-F238E27FC236}">
                  <a16:creationId xmlns:a16="http://schemas.microsoft.com/office/drawing/2014/main" id="{D5069879-84A7-0DB9-8E3B-2148FDD7BE0A}"/>
                </a:ext>
              </a:extLst>
            </p:cNvPr>
            <p:cNvSpPr/>
            <p:nvPr/>
          </p:nvSpPr>
          <p:spPr>
            <a:xfrm>
              <a:off x="6736375" y="1800075"/>
              <a:ext cx="808350" cy="498800"/>
            </a:xfrm>
            <a:custGeom>
              <a:avLst/>
              <a:gdLst/>
              <a:ahLst/>
              <a:cxnLst/>
              <a:rect l="l" t="t" r="r" b="b"/>
              <a:pathLst>
                <a:path w="32334" h="19952" extrusionOk="0">
                  <a:moveTo>
                    <a:pt x="32206" y="1"/>
                  </a:moveTo>
                  <a:cubicBezTo>
                    <a:pt x="32193" y="1"/>
                    <a:pt x="32180" y="4"/>
                    <a:pt x="32166" y="10"/>
                  </a:cubicBezTo>
                  <a:cubicBezTo>
                    <a:pt x="21057" y="5951"/>
                    <a:pt x="10020" y="12178"/>
                    <a:pt x="19" y="19893"/>
                  </a:cubicBezTo>
                  <a:cubicBezTo>
                    <a:pt x="0" y="19912"/>
                    <a:pt x="11" y="19952"/>
                    <a:pt x="33" y="19952"/>
                  </a:cubicBezTo>
                  <a:cubicBezTo>
                    <a:pt x="39" y="19952"/>
                    <a:pt x="47" y="19949"/>
                    <a:pt x="55" y="19941"/>
                  </a:cubicBezTo>
                  <a:cubicBezTo>
                    <a:pt x="10068" y="12226"/>
                    <a:pt x="21140" y="6118"/>
                    <a:pt x="32261" y="165"/>
                  </a:cubicBezTo>
                  <a:cubicBezTo>
                    <a:pt x="32333" y="123"/>
                    <a:pt x="32289" y="1"/>
                    <a:pt x="32206"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4555;p54">
              <a:extLst>
                <a:ext uri="{FF2B5EF4-FFF2-40B4-BE49-F238E27FC236}">
                  <a16:creationId xmlns:a16="http://schemas.microsoft.com/office/drawing/2014/main" id="{DD7C851F-3F7A-2153-AD38-D1184127EC0C}"/>
                </a:ext>
              </a:extLst>
            </p:cNvPr>
            <p:cNvSpPr/>
            <p:nvPr/>
          </p:nvSpPr>
          <p:spPr>
            <a:xfrm>
              <a:off x="7616600" y="1693975"/>
              <a:ext cx="173450" cy="84950"/>
            </a:xfrm>
            <a:custGeom>
              <a:avLst/>
              <a:gdLst/>
              <a:ahLst/>
              <a:cxnLst/>
              <a:rect l="l" t="t" r="r" b="b"/>
              <a:pathLst>
                <a:path w="6938" h="3398" extrusionOk="0">
                  <a:moveTo>
                    <a:pt x="6752" y="0"/>
                  </a:moveTo>
                  <a:cubicBezTo>
                    <a:pt x="6734" y="0"/>
                    <a:pt x="6715" y="5"/>
                    <a:pt x="6696" y="15"/>
                  </a:cubicBezTo>
                  <a:cubicBezTo>
                    <a:pt x="4481" y="1039"/>
                    <a:pt x="2338" y="2194"/>
                    <a:pt x="112" y="3218"/>
                  </a:cubicBezTo>
                  <a:cubicBezTo>
                    <a:pt x="0" y="3269"/>
                    <a:pt x="62" y="3397"/>
                    <a:pt x="156" y="3397"/>
                  </a:cubicBezTo>
                  <a:cubicBezTo>
                    <a:pt x="172" y="3397"/>
                    <a:pt x="189" y="3393"/>
                    <a:pt x="207" y="3385"/>
                  </a:cubicBezTo>
                  <a:cubicBezTo>
                    <a:pt x="2422" y="2349"/>
                    <a:pt x="4600" y="1253"/>
                    <a:pt x="6815" y="229"/>
                  </a:cubicBezTo>
                  <a:cubicBezTo>
                    <a:pt x="6937" y="158"/>
                    <a:pt x="6859" y="0"/>
                    <a:pt x="675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4556;p54">
              <a:extLst>
                <a:ext uri="{FF2B5EF4-FFF2-40B4-BE49-F238E27FC236}">
                  <a16:creationId xmlns:a16="http://schemas.microsoft.com/office/drawing/2014/main" id="{37386E45-F8FB-7CAA-CC4E-3A82D6CC2FFC}"/>
                </a:ext>
              </a:extLst>
            </p:cNvPr>
            <p:cNvSpPr/>
            <p:nvPr/>
          </p:nvSpPr>
          <p:spPr>
            <a:xfrm>
              <a:off x="7537875" y="1806550"/>
              <a:ext cx="344650" cy="221875"/>
            </a:xfrm>
            <a:custGeom>
              <a:avLst/>
              <a:gdLst/>
              <a:ahLst/>
              <a:cxnLst/>
              <a:rect l="l" t="t" r="r" b="b"/>
              <a:pathLst>
                <a:path w="13786" h="8875" extrusionOk="0">
                  <a:moveTo>
                    <a:pt x="13577" y="0"/>
                  </a:moveTo>
                  <a:cubicBezTo>
                    <a:pt x="13553" y="0"/>
                    <a:pt x="13527" y="8"/>
                    <a:pt x="13500" y="25"/>
                  </a:cubicBezTo>
                  <a:cubicBezTo>
                    <a:pt x="8916" y="2823"/>
                    <a:pt x="4213" y="5382"/>
                    <a:pt x="46" y="8776"/>
                  </a:cubicBezTo>
                  <a:cubicBezTo>
                    <a:pt x="0" y="8822"/>
                    <a:pt x="39" y="8875"/>
                    <a:pt x="81" y="8875"/>
                  </a:cubicBezTo>
                  <a:cubicBezTo>
                    <a:pt x="94" y="8875"/>
                    <a:pt x="107" y="8870"/>
                    <a:pt x="118" y="8859"/>
                  </a:cubicBezTo>
                  <a:cubicBezTo>
                    <a:pt x="4320" y="5513"/>
                    <a:pt x="9023" y="2954"/>
                    <a:pt x="13655" y="287"/>
                  </a:cubicBezTo>
                  <a:cubicBezTo>
                    <a:pt x="13785" y="206"/>
                    <a:pt x="13705" y="0"/>
                    <a:pt x="1357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4557;p54">
              <a:extLst>
                <a:ext uri="{FF2B5EF4-FFF2-40B4-BE49-F238E27FC236}">
                  <a16:creationId xmlns:a16="http://schemas.microsoft.com/office/drawing/2014/main" id="{8CA3F8C2-A13B-3821-1029-250CA94A7B31}"/>
                </a:ext>
              </a:extLst>
            </p:cNvPr>
            <p:cNvSpPr/>
            <p:nvPr/>
          </p:nvSpPr>
          <p:spPr>
            <a:xfrm>
              <a:off x="5437750" y="1790125"/>
              <a:ext cx="273450" cy="191525"/>
            </a:xfrm>
            <a:custGeom>
              <a:avLst/>
              <a:gdLst/>
              <a:ahLst/>
              <a:cxnLst/>
              <a:rect l="l" t="t" r="r" b="b"/>
              <a:pathLst>
                <a:path w="10938" h="7661" extrusionOk="0">
                  <a:moveTo>
                    <a:pt x="153" y="1"/>
                  </a:moveTo>
                  <a:cubicBezTo>
                    <a:pt x="66" y="1"/>
                    <a:pt x="0" y="149"/>
                    <a:pt x="100" y="193"/>
                  </a:cubicBezTo>
                  <a:cubicBezTo>
                    <a:pt x="4041" y="2003"/>
                    <a:pt x="7851" y="3813"/>
                    <a:pt x="10351" y="7540"/>
                  </a:cubicBezTo>
                  <a:cubicBezTo>
                    <a:pt x="10408" y="7625"/>
                    <a:pt x="10489" y="7660"/>
                    <a:pt x="10568" y="7660"/>
                  </a:cubicBezTo>
                  <a:cubicBezTo>
                    <a:pt x="10755" y="7660"/>
                    <a:pt x="10937" y="7466"/>
                    <a:pt x="10804" y="7266"/>
                  </a:cubicBezTo>
                  <a:cubicBezTo>
                    <a:pt x="8232" y="3563"/>
                    <a:pt x="4303" y="1575"/>
                    <a:pt x="172" y="3"/>
                  </a:cubicBezTo>
                  <a:cubicBezTo>
                    <a:pt x="165" y="1"/>
                    <a:pt x="159" y="1"/>
                    <a:pt x="15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4558;p54">
              <a:extLst>
                <a:ext uri="{FF2B5EF4-FFF2-40B4-BE49-F238E27FC236}">
                  <a16:creationId xmlns:a16="http://schemas.microsoft.com/office/drawing/2014/main" id="{273C303C-DB4D-1071-01E4-84019CACF6B5}"/>
                </a:ext>
              </a:extLst>
            </p:cNvPr>
            <p:cNvSpPr/>
            <p:nvPr/>
          </p:nvSpPr>
          <p:spPr>
            <a:xfrm>
              <a:off x="5680500" y="1566200"/>
              <a:ext cx="289725" cy="203775"/>
            </a:xfrm>
            <a:custGeom>
              <a:avLst/>
              <a:gdLst/>
              <a:ahLst/>
              <a:cxnLst/>
              <a:rect l="l" t="t" r="r" b="b"/>
              <a:pathLst>
                <a:path w="11589" h="8151" extrusionOk="0">
                  <a:moveTo>
                    <a:pt x="179" y="1"/>
                  </a:moveTo>
                  <a:cubicBezTo>
                    <a:pt x="58" y="1"/>
                    <a:pt x="0" y="224"/>
                    <a:pt x="153" y="257"/>
                  </a:cubicBezTo>
                  <a:cubicBezTo>
                    <a:pt x="4809" y="1376"/>
                    <a:pt x="7452" y="5281"/>
                    <a:pt x="11000" y="8091"/>
                  </a:cubicBezTo>
                  <a:cubicBezTo>
                    <a:pt x="11057" y="8133"/>
                    <a:pt x="11118" y="8151"/>
                    <a:pt x="11177" y="8151"/>
                  </a:cubicBezTo>
                  <a:cubicBezTo>
                    <a:pt x="11400" y="8151"/>
                    <a:pt x="11588" y="7891"/>
                    <a:pt x="11381" y="7722"/>
                  </a:cubicBezTo>
                  <a:cubicBezTo>
                    <a:pt x="7952" y="4745"/>
                    <a:pt x="4868" y="947"/>
                    <a:pt x="213" y="6"/>
                  </a:cubicBezTo>
                  <a:cubicBezTo>
                    <a:pt x="201" y="3"/>
                    <a:pt x="190" y="1"/>
                    <a:pt x="179"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4559;p54">
              <a:extLst>
                <a:ext uri="{FF2B5EF4-FFF2-40B4-BE49-F238E27FC236}">
                  <a16:creationId xmlns:a16="http://schemas.microsoft.com/office/drawing/2014/main" id="{7609FE3B-F2F1-7787-A0CA-41DC3202EBA4}"/>
                </a:ext>
              </a:extLst>
            </p:cNvPr>
            <p:cNvSpPr/>
            <p:nvPr/>
          </p:nvSpPr>
          <p:spPr>
            <a:xfrm>
              <a:off x="6019625" y="1331975"/>
              <a:ext cx="282325" cy="278425"/>
            </a:xfrm>
            <a:custGeom>
              <a:avLst/>
              <a:gdLst/>
              <a:ahLst/>
              <a:cxnLst/>
              <a:rect l="l" t="t" r="r" b="b"/>
              <a:pathLst>
                <a:path w="11293" h="11137" extrusionOk="0">
                  <a:moveTo>
                    <a:pt x="168" y="1"/>
                  </a:moveTo>
                  <a:cubicBezTo>
                    <a:pt x="78" y="1"/>
                    <a:pt x="0" y="136"/>
                    <a:pt x="90" y="196"/>
                  </a:cubicBezTo>
                  <a:cubicBezTo>
                    <a:pt x="4067" y="3470"/>
                    <a:pt x="7496" y="7113"/>
                    <a:pt x="10806" y="11054"/>
                  </a:cubicBezTo>
                  <a:cubicBezTo>
                    <a:pt x="10855" y="11112"/>
                    <a:pt x="10912" y="11136"/>
                    <a:pt x="10967" y="11136"/>
                  </a:cubicBezTo>
                  <a:cubicBezTo>
                    <a:pt x="11138" y="11136"/>
                    <a:pt x="11292" y="10901"/>
                    <a:pt x="11139" y="10721"/>
                  </a:cubicBezTo>
                  <a:cubicBezTo>
                    <a:pt x="7924" y="6697"/>
                    <a:pt x="4329" y="3113"/>
                    <a:pt x="221" y="17"/>
                  </a:cubicBezTo>
                  <a:cubicBezTo>
                    <a:pt x="204" y="6"/>
                    <a:pt x="186" y="1"/>
                    <a:pt x="168"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4560;p54">
              <a:extLst>
                <a:ext uri="{FF2B5EF4-FFF2-40B4-BE49-F238E27FC236}">
                  <a16:creationId xmlns:a16="http://schemas.microsoft.com/office/drawing/2014/main" id="{75EF4BDE-B28C-4AA9-629C-C5EC13623C51}"/>
                </a:ext>
              </a:extLst>
            </p:cNvPr>
            <p:cNvSpPr/>
            <p:nvPr/>
          </p:nvSpPr>
          <p:spPr>
            <a:xfrm>
              <a:off x="6421025" y="1204075"/>
              <a:ext cx="248850" cy="308025"/>
            </a:xfrm>
            <a:custGeom>
              <a:avLst/>
              <a:gdLst/>
              <a:ahLst/>
              <a:cxnLst/>
              <a:rect l="l" t="t" r="r" b="b"/>
              <a:pathLst>
                <a:path w="9954" h="12321" extrusionOk="0">
                  <a:moveTo>
                    <a:pt x="152" y="1"/>
                  </a:moveTo>
                  <a:cubicBezTo>
                    <a:pt x="77" y="1"/>
                    <a:pt x="1" y="131"/>
                    <a:pt x="72" y="192"/>
                  </a:cubicBezTo>
                  <a:cubicBezTo>
                    <a:pt x="2155" y="1907"/>
                    <a:pt x="4465" y="3240"/>
                    <a:pt x="6049" y="5478"/>
                  </a:cubicBezTo>
                  <a:cubicBezTo>
                    <a:pt x="7501" y="7526"/>
                    <a:pt x="7811" y="10158"/>
                    <a:pt x="9335" y="12205"/>
                  </a:cubicBezTo>
                  <a:cubicBezTo>
                    <a:pt x="9395" y="12287"/>
                    <a:pt x="9479" y="12321"/>
                    <a:pt x="9562" y="12321"/>
                  </a:cubicBezTo>
                  <a:cubicBezTo>
                    <a:pt x="9760" y="12321"/>
                    <a:pt x="9953" y="12129"/>
                    <a:pt x="9811" y="11920"/>
                  </a:cubicBezTo>
                  <a:cubicBezTo>
                    <a:pt x="8192" y="9669"/>
                    <a:pt x="7680" y="6895"/>
                    <a:pt x="6049" y="4657"/>
                  </a:cubicBezTo>
                  <a:cubicBezTo>
                    <a:pt x="4584" y="2657"/>
                    <a:pt x="2203" y="1359"/>
                    <a:pt x="191" y="14"/>
                  </a:cubicBezTo>
                  <a:cubicBezTo>
                    <a:pt x="179" y="5"/>
                    <a:pt x="165" y="1"/>
                    <a:pt x="152"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4561;p54">
              <a:extLst>
                <a:ext uri="{FF2B5EF4-FFF2-40B4-BE49-F238E27FC236}">
                  <a16:creationId xmlns:a16="http://schemas.microsoft.com/office/drawing/2014/main" id="{AF37B5A2-FA4B-872D-F3C2-D7E93AC63232}"/>
                </a:ext>
              </a:extLst>
            </p:cNvPr>
            <p:cNvSpPr/>
            <p:nvPr/>
          </p:nvSpPr>
          <p:spPr>
            <a:xfrm>
              <a:off x="6850650" y="1165200"/>
              <a:ext cx="258250" cy="318075"/>
            </a:xfrm>
            <a:custGeom>
              <a:avLst/>
              <a:gdLst/>
              <a:ahLst/>
              <a:cxnLst/>
              <a:rect l="l" t="t" r="r" b="b"/>
              <a:pathLst>
                <a:path w="10330" h="12723" extrusionOk="0">
                  <a:moveTo>
                    <a:pt x="206" y="1"/>
                  </a:moveTo>
                  <a:cubicBezTo>
                    <a:pt x="97" y="1"/>
                    <a:pt x="0" y="138"/>
                    <a:pt x="91" y="247"/>
                  </a:cubicBezTo>
                  <a:cubicBezTo>
                    <a:pt x="1806" y="2045"/>
                    <a:pt x="3782" y="3557"/>
                    <a:pt x="5532" y="5331"/>
                  </a:cubicBezTo>
                  <a:cubicBezTo>
                    <a:pt x="7640" y="7474"/>
                    <a:pt x="8390" y="10129"/>
                    <a:pt x="9890" y="12629"/>
                  </a:cubicBezTo>
                  <a:cubicBezTo>
                    <a:pt x="9930" y="12695"/>
                    <a:pt x="9990" y="12723"/>
                    <a:pt x="10051" y="12723"/>
                  </a:cubicBezTo>
                  <a:cubicBezTo>
                    <a:pt x="10189" y="12723"/>
                    <a:pt x="10330" y="12580"/>
                    <a:pt x="10247" y="12415"/>
                  </a:cubicBezTo>
                  <a:cubicBezTo>
                    <a:pt x="9009" y="10022"/>
                    <a:pt x="8092" y="7593"/>
                    <a:pt x="6282" y="5557"/>
                  </a:cubicBezTo>
                  <a:cubicBezTo>
                    <a:pt x="4497" y="3521"/>
                    <a:pt x="2199" y="1985"/>
                    <a:pt x="306" y="45"/>
                  </a:cubicBezTo>
                  <a:cubicBezTo>
                    <a:pt x="275" y="14"/>
                    <a:pt x="240" y="1"/>
                    <a:pt x="206"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4562;p54">
              <a:extLst>
                <a:ext uri="{FF2B5EF4-FFF2-40B4-BE49-F238E27FC236}">
                  <a16:creationId xmlns:a16="http://schemas.microsoft.com/office/drawing/2014/main" id="{32057D6C-2661-881E-D63B-5DC5303E353D}"/>
                </a:ext>
              </a:extLst>
            </p:cNvPr>
            <p:cNvSpPr/>
            <p:nvPr/>
          </p:nvSpPr>
          <p:spPr>
            <a:xfrm>
              <a:off x="7394450" y="1331250"/>
              <a:ext cx="83400" cy="119900"/>
            </a:xfrm>
            <a:custGeom>
              <a:avLst/>
              <a:gdLst/>
              <a:ahLst/>
              <a:cxnLst/>
              <a:rect l="l" t="t" r="r" b="b"/>
              <a:pathLst>
                <a:path w="3336" h="4796" extrusionOk="0">
                  <a:moveTo>
                    <a:pt x="40" y="1"/>
                  </a:moveTo>
                  <a:cubicBezTo>
                    <a:pt x="22" y="1"/>
                    <a:pt x="0" y="20"/>
                    <a:pt x="9" y="46"/>
                  </a:cubicBezTo>
                  <a:cubicBezTo>
                    <a:pt x="830" y="1713"/>
                    <a:pt x="2199" y="3023"/>
                    <a:pt x="2985" y="4713"/>
                  </a:cubicBezTo>
                  <a:cubicBezTo>
                    <a:pt x="3016" y="4771"/>
                    <a:pt x="3066" y="4795"/>
                    <a:pt x="3117" y="4795"/>
                  </a:cubicBezTo>
                  <a:cubicBezTo>
                    <a:pt x="3225" y="4795"/>
                    <a:pt x="3336" y="4688"/>
                    <a:pt x="3271" y="4559"/>
                  </a:cubicBezTo>
                  <a:cubicBezTo>
                    <a:pt x="2437" y="2904"/>
                    <a:pt x="1164" y="1487"/>
                    <a:pt x="56" y="10"/>
                  </a:cubicBezTo>
                  <a:cubicBezTo>
                    <a:pt x="53" y="4"/>
                    <a:pt x="47" y="1"/>
                    <a:pt x="40"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563;p54">
              <a:extLst>
                <a:ext uri="{FF2B5EF4-FFF2-40B4-BE49-F238E27FC236}">
                  <a16:creationId xmlns:a16="http://schemas.microsoft.com/office/drawing/2014/main" id="{716FF4C7-8261-358D-7116-CFE085AC14B3}"/>
                </a:ext>
              </a:extLst>
            </p:cNvPr>
            <p:cNvSpPr/>
            <p:nvPr/>
          </p:nvSpPr>
          <p:spPr>
            <a:xfrm>
              <a:off x="7562725" y="1425650"/>
              <a:ext cx="62825" cy="114950"/>
            </a:xfrm>
            <a:custGeom>
              <a:avLst/>
              <a:gdLst/>
              <a:ahLst/>
              <a:cxnLst/>
              <a:rect l="l" t="t" r="r" b="b"/>
              <a:pathLst>
                <a:path w="2513" h="4598" extrusionOk="0">
                  <a:moveTo>
                    <a:pt x="143" y="0"/>
                  </a:moveTo>
                  <a:cubicBezTo>
                    <a:pt x="77" y="0"/>
                    <a:pt x="0" y="59"/>
                    <a:pt x="17" y="140"/>
                  </a:cubicBezTo>
                  <a:cubicBezTo>
                    <a:pt x="529" y="1676"/>
                    <a:pt x="1576" y="2950"/>
                    <a:pt x="2100" y="4474"/>
                  </a:cubicBezTo>
                  <a:cubicBezTo>
                    <a:pt x="2133" y="4559"/>
                    <a:pt x="2210" y="4597"/>
                    <a:pt x="2286" y="4597"/>
                  </a:cubicBezTo>
                  <a:cubicBezTo>
                    <a:pt x="2400" y="4597"/>
                    <a:pt x="2512" y="4510"/>
                    <a:pt x="2469" y="4366"/>
                  </a:cubicBezTo>
                  <a:cubicBezTo>
                    <a:pt x="1945" y="2819"/>
                    <a:pt x="898" y="1509"/>
                    <a:pt x="219" y="44"/>
                  </a:cubicBezTo>
                  <a:cubicBezTo>
                    <a:pt x="204" y="14"/>
                    <a:pt x="175" y="0"/>
                    <a:pt x="14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564;p54">
              <a:extLst>
                <a:ext uri="{FF2B5EF4-FFF2-40B4-BE49-F238E27FC236}">
                  <a16:creationId xmlns:a16="http://schemas.microsoft.com/office/drawing/2014/main" id="{0241400B-6705-5B48-258F-97730C61B861}"/>
                </a:ext>
              </a:extLst>
            </p:cNvPr>
            <p:cNvSpPr/>
            <p:nvPr/>
          </p:nvSpPr>
          <p:spPr>
            <a:xfrm>
              <a:off x="7735050" y="1511800"/>
              <a:ext cx="101600" cy="127350"/>
            </a:xfrm>
            <a:custGeom>
              <a:avLst/>
              <a:gdLst/>
              <a:ahLst/>
              <a:cxnLst/>
              <a:rect l="l" t="t" r="r" b="b"/>
              <a:pathLst>
                <a:path w="4064" h="5094" extrusionOk="0">
                  <a:moveTo>
                    <a:pt x="184" y="0"/>
                  </a:moveTo>
                  <a:cubicBezTo>
                    <a:pt x="89" y="0"/>
                    <a:pt x="0" y="127"/>
                    <a:pt x="101" y="218"/>
                  </a:cubicBezTo>
                  <a:cubicBezTo>
                    <a:pt x="1446" y="1694"/>
                    <a:pt x="2696" y="3206"/>
                    <a:pt x="3637" y="4992"/>
                  </a:cubicBezTo>
                  <a:cubicBezTo>
                    <a:pt x="3675" y="5064"/>
                    <a:pt x="3735" y="5094"/>
                    <a:pt x="3796" y="5094"/>
                  </a:cubicBezTo>
                  <a:cubicBezTo>
                    <a:pt x="3928" y="5094"/>
                    <a:pt x="4063" y="4956"/>
                    <a:pt x="3982" y="4802"/>
                  </a:cubicBezTo>
                  <a:cubicBezTo>
                    <a:pt x="2994" y="3028"/>
                    <a:pt x="1720" y="1456"/>
                    <a:pt x="267" y="39"/>
                  </a:cubicBezTo>
                  <a:cubicBezTo>
                    <a:pt x="242" y="12"/>
                    <a:pt x="213" y="0"/>
                    <a:pt x="184"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565;p54">
              <a:extLst>
                <a:ext uri="{FF2B5EF4-FFF2-40B4-BE49-F238E27FC236}">
                  <a16:creationId xmlns:a16="http://schemas.microsoft.com/office/drawing/2014/main" id="{95337401-3B2F-F16D-CDA5-38C2F902BEC3}"/>
                </a:ext>
              </a:extLst>
            </p:cNvPr>
            <p:cNvSpPr/>
            <p:nvPr/>
          </p:nvSpPr>
          <p:spPr>
            <a:xfrm>
              <a:off x="7271150" y="2973875"/>
              <a:ext cx="728950" cy="644650"/>
            </a:xfrm>
            <a:custGeom>
              <a:avLst/>
              <a:gdLst/>
              <a:ahLst/>
              <a:cxnLst/>
              <a:rect l="l" t="t" r="r" b="b"/>
              <a:pathLst>
                <a:path w="29158" h="25786" extrusionOk="0">
                  <a:moveTo>
                    <a:pt x="14745" y="563"/>
                  </a:moveTo>
                  <a:cubicBezTo>
                    <a:pt x="15897" y="563"/>
                    <a:pt x="17058" y="714"/>
                    <a:pt x="18192" y="1028"/>
                  </a:cubicBezTo>
                  <a:cubicBezTo>
                    <a:pt x="24860" y="2862"/>
                    <a:pt x="28265" y="10136"/>
                    <a:pt x="26491" y="16554"/>
                  </a:cubicBezTo>
                  <a:cubicBezTo>
                    <a:pt x="24990" y="22036"/>
                    <a:pt x="19782" y="25313"/>
                    <a:pt x="14412" y="25313"/>
                  </a:cubicBezTo>
                  <a:cubicBezTo>
                    <a:pt x="13263" y="25313"/>
                    <a:pt x="12106" y="25163"/>
                    <a:pt x="10977" y="24852"/>
                  </a:cubicBezTo>
                  <a:cubicBezTo>
                    <a:pt x="4405" y="22697"/>
                    <a:pt x="821" y="16006"/>
                    <a:pt x="2667" y="9338"/>
                  </a:cubicBezTo>
                  <a:cubicBezTo>
                    <a:pt x="4176" y="3849"/>
                    <a:pt x="9374" y="563"/>
                    <a:pt x="14745" y="563"/>
                  </a:cubicBezTo>
                  <a:close/>
                  <a:moveTo>
                    <a:pt x="14593" y="1"/>
                  </a:moveTo>
                  <a:cubicBezTo>
                    <a:pt x="9077" y="1"/>
                    <a:pt x="4001" y="3852"/>
                    <a:pt x="2238" y="9208"/>
                  </a:cubicBezTo>
                  <a:cubicBezTo>
                    <a:pt x="1" y="16014"/>
                    <a:pt x="4292" y="23117"/>
                    <a:pt x="10846" y="25289"/>
                  </a:cubicBezTo>
                  <a:lnTo>
                    <a:pt x="10846" y="25289"/>
                  </a:lnTo>
                  <a:cubicBezTo>
                    <a:pt x="10850" y="25290"/>
                    <a:pt x="10854" y="25292"/>
                    <a:pt x="10858" y="25293"/>
                  </a:cubicBezTo>
                  <a:cubicBezTo>
                    <a:pt x="12072" y="25626"/>
                    <a:pt x="13286" y="25785"/>
                    <a:pt x="14475" y="25785"/>
                  </a:cubicBezTo>
                  <a:cubicBezTo>
                    <a:pt x="20051" y="25785"/>
                    <a:pt x="25077" y="22276"/>
                    <a:pt x="26931" y="16673"/>
                  </a:cubicBezTo>
                  <a:cubicBezTo>
                    <a:pt x="29158" y="9862"/>
                    <a:pt x="24860" y="2754"/>
                    <a:pt x="18311" y="599"/>
                  </a:cubicBezTo>
                  <a:cubicBezTo>
                    <a:pt x="17071" y="192"/>
                    <a:pt x="15821" y="1"/>
                    <a:pt x="1459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566;p54">
              <a:extLst>
                <a:ext uri="{FF2B5EF4-FFF2-40B4-BE49-F238E27FC236}">
                  <a16:creationId xmlns:a16="http://schemas.microsoft.com/office/drawing/2014/main" id="{63BAC9FD-563E-647C-79D5-70271CE75564}"/>
                </a:ext>
              </a:extLst>
            </p:cNvPr>
            <p:cNvSpPr/>
            <p:nvPr/>
          </p:nvSpPr>
          <p:spPr>
            <a:xfrm>
              <a:off x="7329800" y="3025825"/>
              <a:ext cx="611975" cy="539975"/>
            </a:xfrm>
            <a:custGeom>
              <a:avLst/>
              <a:gdLst/>
              <a:ahLst/>
              <a:cxnLst/>
              <a:rect l="l" t="t" r="r" b="b"/>
              <a:pathLst>
                <a:path w="24479" h="21599" extrusionOk="0">
                  <a:moveTo>
                    <a:pt x="12398" y="350"/>
                  </a:moveTo>
                  <a:cubicBezTo>
                    <a:pt x="13373" y="350"/>
                    <a:pt x="14354" y="476"/>
                    <a:pt x="15310" y="736"/>
                  </a:cubicBezTo>
                  <a:cubicBezTo>
                    <a:pt x="20990" y="2284"/>
                    <a:pt x="23835" y="8487"/>
                    <a:pt x="22359" y="13928"/>
                  </a:cubicBezTo>
                  <a:cubicBezTo>
                    <a:pt x="21084" y="18607"/>
                    <a:pt x="16649" y="21362"/>
                    <a:pt x="12090" y="21362"/>
                  </a:cubicBezTo>
                  <a:cubicBezTo>
                    <a:pt x="11115" y="21362"/>
                    <a:pt x="10135" y="21237"/>
                    <a:pt x="9179" y="20976"/>
                  </a:cubicBezTo>
                  <a:cubicBezTo>
                    <a:pt x="3583" y="19107"/>
                    <a:pt x="571" y="13476"/>
                    <a:pt x="2118" y="7784"/>
                  </a:cubicBezTo>
                  <a:cubicBezTo>
                    <a:pt x="3394" y="3105"/>
                    <a:pt x="7837" y="350"/>
                    <a:pt x="12398" y="350"/>
                  </a:cubicBezTo>
                  <a:close/>
                  <a:moveTo>
                    <a:pt x="12243" y="0"/>
                  </a:moveTo>
                  <a:cubicBezTo>
                    <a:pt x="7627" y="0"/>
                    <a:pt x="3384" y="3265"/>
                    <a:pt x="1904" y="7725"/>
                  </a:cubicBezTo>
                  <a:cubicBezTo>
                    <a:pt x="0" y="13424"/>
                    <a:pt x="3649" y="19360"/>
                    <a:pt x="9107" y="21187"/>
                  </a:cubicBezTo>
                  <a:lnTo>
                    <a:pt x="9107" y="21187"/>
                  </a:lnTo>
                  <a:cubicBezTo>
                    <a:pt x="9111" y="21188"/>
                    <a:pt x="9115" y="21190"/>
                    <a:pt x="9119" y="21191"/>
                  </a:cubicBezTo>
                  <a:cubicBezTo>
                    <a:pt x="9119" y="21191"/>
                    <a:pt x="9119" y="21191"/>
                    <a:pt x="9119" y="21191"/>
                  </a:cubicBezTo>
                  <a:lnTo>
                    <a:pt x="9119" y="21191"/>
                  </a:lnTo>
                  <a:cubicBezTo>
                    <a:pt x="9132" y="21197"/>
                    <a:pt x="9144" y="21200"/>
                    <a:pt x="9155" y="21200"/>
                  </a:cubicBezTo>
                  <a:lnTo>
                    <a:pt x="9155" y="21200"/>
                  </a:lnTo>
                  <a:cubicBezTo>
                    <a:pt x="10159" y="21469"/>
                    <a:pt x="11160" y="21598"/>
                    <a:pt x="12141" y="21598"/>
                  </a:cubicBezTo>
                  <a:cubicBezTo>
                    <a:pt x="16814" y="21598"/>
                    <a:pt x="21002" y="18668"/>
                    <a:pt x="22573" y="13964"/>
                  </a:cubicBezTo>
                  <a:cubicBezTo>
                    <a:pt x="24478" y="8273"/>
                    <a:pt x="20811" y="2331"/>
                    <a:pt x="15358" y="510"/>
                  </a:cubicBezTo>
                  <a:cubicBezTo>
                    <a:pt x="14319" y="163"/>
                    <a:pt x="13272" y="0"/>
                    <a:pt x="12243"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009096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82"/>
        <p:cNvGrpSpPr/>
        <p:nvPr/>
      </p:nvGrpSpPr>
      <p:grpSpPr>
        <a:xfrm>
          <a:off x="0" y="0"/>
          <a:ext cx="0" cy="0"/>
          <a:chOff x="0" y="0"/>
          <a:chExt cx="0" cy="0"/>
        </a:xfrm>
      </p:grpSpPr>
      <p:grpSp>
        <p:nvGrpSpPr>
          <p:cNvPr id="10083" name="Google Shape;10083;p43"/>
          <p:cNvGrpSpPr/>
          <p:nvPr/>
        </p:nvGrpSpPr>
        <p:grpSpPr>
          <a:xfrm flipH="1">
            <a:off x="4353715" y="945096"/>
            <a:ext cx="3924626" cy="3371053"/>
            <a:chOff x="1774025" y="1561325"/>
            <a:chExt cx="2297925" cy="1973800"/>
          </a:xfrm>
        </p:grpSpPr>
        <p:sp>
          <p:nvSpPr>
            <p:cNvPr id="10084" name="Google Shape;10084;p43"/>
            <p:cNvSpPr/>
            <p:nvPr/>
          </p:nvSpPr>
          <p:spPr>
            <a:xfrm>
              <a:off x="1774025" y="1711350"/>
              <a:ext cx="2297925" cy="1654700"/>
            </a:xfrm>
            <a:custGeom>
              <a:avLst/>
              <a:gdLst/>
              <a:ahLst/>
              <a:cxnLst/>
              <a:rect l="l" t="t" r="r" b="b"/>
              <a:pathLst>
                <a:path w="91917" h="66188" extrusionOk="0">
                  <a:moveTo>
                    <a:pt x="4775" y="39410"/>
                  </a:moveTo>
                  <a:cubicBezTo>
                    <a:pt x="4084" y="38529"/>
                    <a:pt x="3453" y="37731"/>
                    <a:pt x="2798" y="36922"/>
                  </a:cubicBezTo>
                  <a:cubicBezTo>
                    <a:pt x="2691" y="36803"/>
                    <a:pt x="2512" y="36743"/>
                    <a:pt x="2393" y="36624"/>
                  </a:cubicBezTo>
                  <a:cubicBezTo>
                    <a:pt x="2298" y="36505"/>
                    <a:pt x="2191" y="36350"/>
                    <a:pt x="2191" y="36207"/>
                  </a:cubicBezTo>
                  <a:cubicBezTo>
                    <a:pt x="2179" y="35838"/>
                    <a:pt x="2203" y="35469"/>
                    <a:pt x="2251" y="35100"/>
                  </a:cubicBezTo>
                  <a:cubicBezTo>
                    <a:pt x="2274" y="34779"/>
                    <a:pt x="2251" y="34529"/>
                    <a:pt x="2012" y="34302"/>
                  </a:cubicBezTo>
                  <a:cubicBezTo>
                    <a:pt x="1953" y="34267"/>
                    <a:pt x="1917" y="34160"/>
                    <a:pt x="1893" y="34100"/>
                  </a:cubicBezTo>
                  <a:lnTo>
                    <a:pt x="1965" y="34029"/>
                  </a:lnTo>
                  <a:cubicBezTo>
                    <a:pt x="2072" y="34088"/>
                    <a:pt x="2167" y="34148"/>
                    <a:pt x="2310" y="34219"/>
                  </a:cubicBezTo>
                  <a:cubicBezTo>
                    <a:pt x="2405" y="33290"/>
                    <a:pt x="2501" y="32374"/>
                    <a:pt x="2620" y="31362"/>
                  </a:cubicBezTo>
                  <a:cubicBezTo>
                    <a:pt x="2453" y="31290"/>
                    <a:pt x="2155" y="31231"/>
                    <a:pt x="1953" y="31052"/>
                  </a:cubicBezTo>
                  <a:cubicBezTo>
                    <a:pt x="1786" y="30909"/>
                    <a:pt x="1620" y="30647"/>
                    <a:pt x="1655" y="30469"/>
                  </a:cubicBezTo>
                  <a:cubicBezTo>
                    <a:pt x="1834" y="29171"/>
                    <a:pt x="2072" y="27873"/>
                    <a:pt x="2274" y="26599"/>
                  </a:cubicBezTo>
                  <a:cubicBezTo>
                    <a:pt x="2310" y="26432"/>
                    <a:pt x="2274" y="26242"/>
                    <a:pt x="2358" y="26087"/>
                  </a:cubicBezTo>
                  <a:cubicBezTo>
                    <a:pt x="2429" y="25944"/>
                    <a:pt x="2560" y="25766"/>
                    <a:pt x="2703" y="25718"/>
                  </a:cubicBezTo>
                  <a:cubicBezTo>
                    <a:pt x="3560" y="25432"/>
                    <a:pt x="4406" y="25170"/>
                    <a:pt x="5263" y="24932"/>
                  </a:cubicBezTo>
                  <a:cubicBezTo>
                    <a:pt x="6549" y="24575"/>
                    <a:pt x="7823" y="24265"/>
                    <a:pt x="9109" y="23932"/>
                  </a:cubicBezTo>
                  <a:cubicBezTo>
                    <a:pt x="9156" y="23920"/>
                    <a:pt x="9180" y="23884"/>
                    <a:pt x="9228" y="23873"/>
                  </a:cubicBezTo>
                  <a:cubicBezTo>
                    <a:pt x="8751" y="23087"/>
                    <a:pt x="8275" y="22301"/>
                    <a:pt x="7787" y="21527"/>
                  </a:cubicBezTo>
                  <a:cubicBezTo>
                    <a:pt x="7727" y="21432"/>
                    <a:pt x="7608" y="21372"/>
                    <a:pt x="7501" y="21325"/>
                  </a:cubicBezTo>
                  <a:cubicBezTo>
                    <a:pt x="6882" y="21063"/>
                    <a:pt x="6227" y="20825"/>
                    <a:pt x="5608" y="20527"/>
                  </a:cubicBezTo>
                  <a:cubicBezTo>
                    <a:pt x="5168" y="20313"/>
                    <a:pt x="4751" y="20051"/>
                    <a:pt x="4358" y="19753"/>
                  </a:cubicBezTo>
                  <a:cubicBezTo>
                    <a:pt x="4179" y="19622"/>
                    <a:pt x="4036" y="19348"/>
                    <a:pt x="3989" y="19110"/>
                  </a:cubicBezTo>
                  <a:cubicBezTo>
                    <a:pt x="3679" y="17836"/>
                    <a:pt x="3644" y="16538"/>
                    <a:pt x="3846" y="15241"/>
                  </a:cubicBezTo>
                  <a:cubicBezTo>
                    <a:pt x="3929" y="14562"/>
                    <a:pt x="4322" y="14002"/>
                    <a:pt x="4834" y="13574"/>
                  </a:cubicBezTo>
                  <a:cubicBezTo>
                    <a:pt x="4977" y="13455"/>
                    <a:pt x="5168" y="13395"/>
                    <a:pt x="5346" y="13347"/>
                  </a:cubicBezTo>
                  <a:cubicBezTo>
                    <a:pt x="8049" y="12597"/>
                    <a:pt x="10775" y="11859"/>
                    <a:pt x="13490" y="11085"/>
                  </a:cubicBezTo>
                  <a:cubicBezTo>
                    <a:pt x="16705" y="10169"/>
                    <a:pt x="19896" y="9216"/>
                    <a:pt x="23098" y="8252"/>
                  </a:cubicBezTo>
                  <a:cubicBezTo>
                    <a:pt x="27325" y="6978"/>
                    <a:pt x="31552" y="5668"/>
                    <a:pt x="35790" y="4406"/>
                  </a:cubicBezTo>
                  <a:cubicBezTo>
                    <a:pt x="38981" y="3453"/>
                    <a:pt x="42160" y="2537"/>
                    <a:pt x="45351" y="1608"/>
                  </a:cubicBezTo>
                  <a:cubicBezTo>
                    <a:pt x="46589" y="1251"/>
                    <a:pt x="47840" y="941"/>
                    <a:pt x="49090" y="596"/>
                  </a:cubicBezTo>
                  <a:cubicBezTo>
                    <a:pt x="49161" y="584"/>
                    <a:pt x="49233" y="548"/>
                    <a:pt x="49328" y="524"/>
                  </a:cubicBezTo>
                  <a:cubicBezTo>
                    <a:pt x="49828" y="346"/>
                    <a:pt x="50340" y="48"/>
                    <a:pt x="50852" y="36"/>
                  </a:cubicBezTo>
                  <a:cubicBezTo>
                    <a:pt x="51364" y="1"/>
                    <a:pt x="51900" y="239"/>
                    <a:pt x="52400" y="370"/>
                  </a:cubicBezTo>
                  <a:cubicBezTo>
                    <a:pt x="55602" y="1179"/>
                    <a:pt x="58793" y="2001"/>
                    <a:pt x="61984" y="2799"/>
                  </a:cubicBezTo>
                  <a:cubicBezTo>
                    <a:pt x="66485" y="3918"/>
                    <a:pt x="70962" y="5049"/>
                    <a:pt x="75474" y="6132"/>
                  </a:cubicBezTo>
                  <a:cubicBezTo>
                    <a:pt x="79070" y="7013"/>
                    <a:pt x="82701" y="7835"/>
                    <a:pt x="86321" y="8645"/>
                  </a:cubicBezTo>
                  <a:cubicBezTo>
                    <a:pt x="87368" y="8883"/>
                    <a:pt x="88416" y="9026"/>
                    <a:pt x="89464" y="9264"/>
                  </a:cubicBezTo>
                  <a:cubicBezTo>
                    <a:pt x="89892" y="9347"/>
                    <a:pt x="90309" y="9561"/>
                    <a:pt x="90714" y="9764"/>
                  </a:cubicBezTo>
                  <a:cubicBezTo>
                    <a:pt x="90845" y="9823"/>
                    <a:pt x="90952" y="10049"/>
                    <a:pt x="90952" y="10192"/>
                  </a:cubicBezTo>
                  <a:cubicBezTo>
                    <a:pt x="90952" y="10264"/>
                    <a:pt x="90714" y="10371"/>
                    <a:pt x="90559" y="10430"/>
                  </a:cubicBezTo>
                  <a:cubicBezTo>
                    <a:pt x="90012" y="10657"/>
                    <a:pt x="89452" y="10883"/>
                    <a:pt x="88880" y="11109"/>
                  </a:cubicBezTo>
                  <a:cubicBezTo>
                    <a:pt x="88833" y="11121"/>
                    <a:pt x="88809" y="11264"/>
                    <a:pt x="88821" y="11347"/>
                  </a:cubicBezTo>
                  <a:cubicBezTo>
                    <a:pt x="88892" y="12181"/>
                    <a:pt x="88999" y="13014"/>
                    <a:pt x="89071" y="13848"/>
                  </a:cubicBezTo>
                  <a:cubicBezTo>
                    <a:pt x="89095" y="14086"/>
                    <a:pt x="89166" y="14205"/>
                    <a:pt x="89392" y="14276"/>
                  </a:cubicBezTo>
                  <a:cubicBezTo>
                    <a:pt x="90000" y="14479"/>
                    <a:pt x="90595" y="14693"/>
                    <a:pt x="91190" y="14919"/>
                  </a:cubicBezTo>
                  <a:cubicBezTo>
                    <a:pt x="91369" y="14979"/>
                    <a:pt x="91547" y="15050"/>
                    <a:pt x="91678" y="15169"/>
                  </a:cubicBezTo>
                  <a:cubicBezTo>
                    <a:pt x="91917" y="15372"/>
                    <a:pt x="91857" y="15657"/>
                    <a:pt x="91559" y="15705"/>
                  </a:cubicBezTo>
                  <a:cubicBezTo>
                    <a:pt x="89809" y="15991"/>
                    <a:pt x="88202" y="16729"/>
                    <a:pt x="86547" y="17336"/>
                  </a:cubicBezTo>
                  <a:cubicBezTo>
                    <a:pt x="84654" y="18039"/>
                    <a:pt x="82796" y="18824"/>
                    <a:pt x="80915" y="19574"/>
                  </a:cubicBezTo>
                  <a:cubicBezTo>
                    <a:pt x="80784" y="19634"/>
                    <a:pt x="80653" y="19693"/>
                    <a:pt x="80475" y="19777"/>
                  </a:cubicBezTo>
                  <a:cubicBezTo>
                    <a:pt x="81153" y="20253"/>
                    <a:pt x="81784" y="20717"/>
                    <a:pt x="82439" y="21146"/>
                  </a:cubicBezTo>
                  <a:cubicBezTo>
                    <a:pt x="84273" y="22396"/>
                    <a:pt x="86118" y="23634"/>
                    <a:pt x="87964" y="24873"/>
                  </a:cubicBezTo>
                  <a:cubicBezTo>
                    <a:pt x="88023" y="24920"/>
                    <a:pt x="88118" y="24956"/>
                    <a:pt x="88154" y="25016"/>
                  </a:cubicBezTo>
                  <a:cubicBezTo>
                    <a:pt x="88202" y="25111"/>
                    <a:pt x="88261" y="25254"/>
                    <a:pt x="88214" y="25337"/>
                  </a:cubicBezTo>
                  <a:cubicBezTo>
                    <a:pt x="88154" y="25420"/>
                    <a:pt x="88023" y="25480"/>
                    <a:pt x="87904" y="25480"/>
                  </a:cubicBezTo>
                  <a:cubicBezTo>
                    <a:pt x="87428" y="25492"/>
                    <a:pt x="86952" y="25480"/>
                    <a:pt x="86487" y="25480"/>
                  </a:cubicBezTo>
                  <a:cubicBezTo>
                    <a:pt x="86380" y="25778"/>
                    <a:pt x="86487" y="25897"/>
                    <a:pt x="86678" y="26016"/>
                  </a:cubicBezTo>
                  <a:cubicBezTo>
                    <a:pt x="87535" y="26563"/>
                    <a:pt x="88416" y="27147"/>
                    <a:pt x="89285" y="27718"/>
                  </a:cubicBezTo>
                  <a:cubicBezTo>
                    <a:pt x="89369" y="27778"/>
                    <a:pt x="89476" y="27849"/>
                    <a:pt x="89547" y="27933"/>
                  </a:cubicBezTo>
                  <a:cubicBezTo>
                    <a:pt x="89773" y="28230"/>
                    <a:pt x="89666" y="28492"/>
                    <a:pt x="89297" y="28528"/>
                  </a:cubicBezTo>
                  <a:cubicBezTo>
                    <a:pt x="87285" y="28754"/>
                    <a:pt x="85273" y="29004"/>
                    <a:pt x="83273" y="29183"/>
                  </a:cubicBezTo>
                  <a:cubicBezTo>
                    <a:pt x="81868" y="29302"/>
                    <a:pt x="80475" y="29326"/>
                    <a:pt x="79070" y="29409"/>
                  </a:cubicBezTo>
                  <a:cubicBezTo>
                    <a:pt x="78474" y="29457"/>
                    <a:pt x="77879" y="29576"/>
                    <a:pt x="77177" y="29683"/>
                  </a:cubicBezTo>
                  <a:cubicBezTo>
                    <a:pt x="77379" y="29814"/>
                    <a:pt x="77498" y="29921"/>
                    <a:pt x="77617" y="29992"/>
                  </a:cubicBezTo>
                  <a:cubicBezTo>
                    <a:pt x="80082" y="31624"/>
                    <a:pt x="82558" y="33267"/>
                    <a:pt x="85011" y="34898"/>
                  </a:cubicBezTo>
                  <a:cubicBezTo>
                    <a:pt x="85451" y="35195"/>
                    <a:pt x="85868" y="35541"/>
                    <a:pt x="86309" y="35838"/>
                  </a:cubicBezTo>
                  <a:cubicBezTo>
                    <a:pt x="86463" y="35957"/>
                    <a:pt x="86666" y="36017"/>
                    <a:pt x="86844" y="36112"/>
                  </a:cubicBezTo>
                  <a:cubicBezTo>
                    <a:pt x="86916" y="36148"/>
                    <a:pt x="87023" y="36231"/>
                    <a:pt x="87023" y="36291"/>
                  </a:cubicBezTo>
                  <a:cubicBezTo>
                    <a:pt x="87023" y="36362"/>
                    <a:pt x="86928" y="36493"/>
                    <a:pt x="86856" y="36505"/>
                  </a:cubicBezTo>
                  <a:cubicBezTo>
                    <a:pt x="86523" y="36565"/>
                    <a:pt x="86202" y="36600"/>
                    <a:pt x="85868" y="36648"/>
                  </a:cubicBezTo>
                  <a:cubicBezTo>
                    <a:pt x="85630" y="36672"/>
                    <a:pt x="85392" y="36719"/>
                    <a:pt x="85142" y="36731"/>
                  </a:cubicBezTo>
                  <a:cubicBezTo>
                    <a:pt x="84892" y="36731"/>
                    <a:pt x="84844" y="36850"/>
                    <a:pt x="84856" y="37088"/>
                  </a:cubicBezTo>
                  <a:cubicBezTo>
                    <a:pt x="84904" y="38589"/>
                    <a:pt x="84939" y="40077"/>
                    <a:pt x="84975" y="41589"/>
                  </a:cubicBezTo>
                  <a:cubicBezTo>
                    <a:pt x="84975" y="41732"/>
                    <a:pt x="85059" y="41922"/>
                    <a:pt x="85154" y="42041"/>
                  </a:cubicBezTo>
                  <a:cubicBezTo>
                    <a:pt x="85570" y="42518"/>
                    <a:pt x="86023" y="42982"/>
                    <a:pt x="86452" y="43458"/>
                  </a:cubicBezTo>
                  <a:cubicBezTo>
                    <a:pt x="86618" y="43637"/>
                    <a:pt x="86809" y="43851"/>
                    <a:pt x="86642" y="44149"/>
                  </a:cubicBezTo>
                  <a:cubicBezTo>
                    <a:pt x="86630" y="44173"/>
                    <a:pt x="86678" y="44232"/>
                    <a:pt x="86702" y="44280"/>
                  </a:cubicBezTo>
                  <a:cubicBezTo>
                    <a:pt x="86821" y="44506"/>
                    <a:pt x="86725" y="44661"/>
                    <a:pt x="86463" y="44697"/>
                  </a:cubicBezTo>
                  <a:cubicBezTo>
                    <a:pt x="86130" y="44720"/>
                    <a:pt x="85785" y="44756"/>
                    <a:pt x="85451" y="44816"/>
                  </a:cubicBezTo>
                  <a:cubicBezTo>
                    <a:pt x="83487" y="45185"/>
                    <a:pt x="81510" y="45566"/>
                    <a:pt x="79546" y="45959"/>
                  </a:cubicBezTo>
                  <a:cubicBezTo>
                    <a:pt x="79308" y="46006"/>
                    <a:pt x="79070" y="46006"/>
                    <a:pt x="78951" y="46292"/>
                  </a:cubicBezTo>
                  <a:cubicBezTo>
                    <a:pt x="78927" y="46375"/>
                    <a:pt x="78760" y="46399"/>
                    <a:pt x="78665" y="46471"/>
                  </a:cubicBezTo>
                  <a:cubicBezTo>
                    <a:pt x="74343" y="48757"/>
                    <a:pt x="69997" y="51007"/>
                    <a:pt x="65711" y="53376"/>
                  </a:cubicBezTo>
                  <a:cubicBezTo>
                    <a:pt x="61865" y="55484"/>
                    <a:pt x="58103" y="57746"/>
                    <a:pt x="54293" y="59925"/>
                  </a:cubicBezTo>
                  <a:cubicBezTo>
                    <a:pt x="50852" y="61901"/>
                    <a:pt x="47387" y="63830"/>
                    <a:pt x="43946" y="65830"/>
                  </a:cubicBezTo>
                  <a:cubicBezTo>
                    <a:pt x="43339" y="66187"/>
                    <a:pt x="42791" y="66187"/>
                    <a:pt x="42160" y="65961"/>
                  </a:cubicBezTo>
                  <a:cubicBezTo>
                    <a:pt x="35433" y="63520"/>
                    <a:pt x="28623" y="61353"/>
                    <a:pt x="21741" y="59353"/>
                  </a:cubicBezTo>
                  <a:cubicBezTo>
                    <a:pt x="16657" y="57877"/>
                    <a:pt x="11609" y="56234"/>
                    <a:pt x="6549" y="54650"/>
                  </a:cubicBezTo>
                  <a:cubicBezTo>
                    <a:pt x="4608" y="54043"/>
                    <a:pt x="2679" y="53412"/>
                    <a:pt x="738" y="52805"/>
                  </a:cubicBezTo>
                  <a:cubicBezTo>
                    <a:pt x="179" y="52626"/>
                    <a:pt x="84" y="52448"/>
                    <a:pt x="84" y="51852"/>
                  </a:cubicBezTo>
                  <a:cubicBezTo>
                    <a:pt x="84" y="51066"/>
                    <a:pt x="0" y="50281"/>
                    <a:pt x="72" y="49483"/>
                  </a:cubicBezTo>
                  <a:cubicBezTo>
                    <a:pt x="226" y="47542"/>
                    <a:pt x="417" y="45578"/>
                    <a:pt x="643" y="43625"/>
                  </a:cubicBezTo>
                  <a:cubicBezTo>
                    <a:pt x="679" y="43232"/>
                    <a:pt x="953" y="42851"/>
                    <a:pt x="1203" y="42542"/>
                  </a:cubicBezTo>
                  <a:cubicBezTo>
                    <a:pt x="1536" y="42137"/>
                    <a:pt x="1953" y="41803"/>
                    <a:pt x="2322" y="41434"/>
                  </a:cubicBezTo>
                  <a:cubicBezTo>
                    <a:pt x="2453" y="41303"/>
                    <a:pt x="2548" y="41137"/>
                    <a:pt x="2667" y="40994"/>
                  </a:cubicBezTo>
                  <a:cubicBezTo>
                    <a:pt x="2679" y="40958"/>
                    <a:pt x="2703" y="40934"/>
                    <a:pt x="2739" y="40910"/>
                  </a:cubicBezTo>
                  <a:cubicBezTo>
                    <a:pt x="3513" y="40613"/>
                    <a:pt x="3989" y="39815"/>
                    <a:pt x="4775" y="39410"/>
                  </a:cubicBezTo>
                  <a:close/>
                  <a:moveTo>
                    <a:pt x="76736" y="45613"/>
                  </a:moveTo>
                  <a:cubicBezTo>
                    <a:pt x="76688" y="45637"/>
                    <a:pt x="76665" y="45673"/>
                    <a:pt x="76617" y="45673"/>
                  </a:cubicBezTo>
                  <a:cubicBezTo>
                    <a:pt x="75950" y="45720"/>
                    <a:pt x="75260" y="45732"/>
                    <a:pt x="74605" y="45804"/>
                  </a:cubicBezTo>
                  <a:cubicBezTo>
                    <a:pt x="73259" y="45959"/>
                    <a:pt x="71890" y="46149"/>
                    <a:pt x="70533" y="46316"/>
                  </a:cubicBezTo>
                  <a:cubicBezTo>
                    <a:pt x="70497" y="46316"/>
                    <a:pt x="70461" y="46340"/>
                    <a:pt x="70378" y="46387"/>
                  </a:cubicBezTo>
                  <a:cubicBezTo>
                    <a:pt x="70497" y="46423"/>
                    <a:pt x="70581" y="46435"/>
                    <a:pt x="70652" y="46447"/>
                  </a:cubicBezTo>
                  <a:lnTo>
                    <a:pt x="70652" y="46518"/>
                  </a:lnTo>
                  <a:cubicBezTo>
                    <a:pt x="69842" y="46578"/>
                    <a:pt x="69045" y="46637"/>
                    <a:pt x="68318" y="46685"/>
                  </a:cubicBezTo>
                  <a:cubicBezTo>
                    <a:pt x="68295" y="46685"/>
                    <a:pt x="68354" y="46697"/>
                    <a:pt x="68414" y="46721"/>
                  </a:cubicBezTo>
                  <a:lnTo>
                    <a:pt x="68414" y="46756"/>
                  </a:lnTo>
                  <a:cubicBezTo>
                    <a:pt x="68152" y="46744"/>
                    <a:pt x="67878" y="46721"/>
                    <a:pt x="67628" y="46697"/>
                  </a:cubicBezTo>
                  <a:cubicBezTo>
                    <a:pt x="67628" y="46721"/>
                    <a:pt x="67628" y="46733"/>
                    <a:pt x="67616" y="46744"/>
                  </a:cubicBezTo>
                  <a:cubicBezTo>
                    <a:pt x="67687" y="46756"/>
                    <a:pt x="67783" y="46756"/>
                    <a:pt x="67854" y="46780"/>
                  </a:cubicBezTo>
                  <a:cubicBezTo>
                    <a:pt x="65842" y="46935"/>
                    <a:pt x="63865" y="47209"/>
                    <a:pt x="61925" y="47780"/>
                  </a:cubicBezTo>
                  <a:cubicBezTo>
                    <a:pt x="65913" y="47221"/>
                    <a:pt x="69902" y="46673"/>
                    <a:pt x="73879" y="46137"/>
                  </a:cubicBezTo>
                  <a:cubicBezTo>
                    <a:pt x="73879" y="46125"/>
                    <a:pt x="73867" y="46090"/>
                    <a:pt x="73867" y="46078"/>
                  </a:cubicBezTo>
                  <a:cubicBezTo>
                    <a:pt x="73819" y="46066"/>
                    <a:pt x="73795" y="46042"/>
                    <a:pt x="73855" y="46066"/>
                  </a:cubicBezTo>
                  <a:cubicBezTo>
                    <a:pt x="74772" y="45947"/>
                    <a:pt x="75760" y="45780"/>
                    <a:pt x="76736" y="45613"/>
                  </a:cubicBezTo>
                  <a:cubicBezTo>
                    <a:pt x="76903" y="45613"/>
                    <a:pt x="77081" y="45661"/>
                    <a:pt x="77248" y="45637"/>
                  </a:cubicBezTo>
                  <a:cubicBezTo>
                    <a:pt x="78879" y="45363"/>
                    <a:pt x="80522" y="45078"/>
                    <a:pt x="82141" y="44804"/>
                  </a:cubicBezTo>
                  <a:cubicBezTo>
                    <a:pt x="82272" y="44768"/>
                    <a:pt x="82403" y="44708"/>
                    <a:pt x="82618" y="44649"/>
                  </a:cubicBezTo>
                  <a:cubicBezTo>
                    <a:pt x="82511" y="44613"/>
                    <a:pt x="82487" y="44613"/>
                    <a:pt x="82463" y="44613"/>
                  </a:cubicBezTo>
                  <a:cubicBezTo>
                    <a:pt x="80653" y="44911"/>
                    <a:pt x="78820" y="45197"/>
                    <a:pt x="77010" y="45494"/>
                  </a:cubicBezTo>
                  <a:cubicBezTo>
                    <a:pt x="76915" y="45518"/>
                    <a:pt x="76831" y="45590"/>
                    <a:pt x="76736" y="45613"/>
                  </a:cubicBezTo>
                  <a:close/>
                  <a:moveTo>
                    <a:pt x="34695" y="60115"/>
                  </a:moveTo>
                  <a:cubicBezTo>
                    <a:pt x="34778" y="59889"/>
                    <a:pt x="34862" y="59686"/>
                    <a:pt x="34945" y="59425"/>
                  </a:cubicBezTo>
                  <a:lnTo>
                    <a:pt x="34945" y="62639"/>
                  </a:lnTo>
                  <a:cubicBezTo>
                    <a:pt x="34993" y="61496"/>
                    <a:pt x="35017" y="60353"/>
                    <a:pt x="35314" y="59222"/>
                  </a:cubicBezTo>
                  <a:cubicBezTo>
                    <a:pt x="35255" y="59889"/>
                    <a:pt x="35195" y="60544"/>
                    <a:pt x="35159" y="61210"/>
                  </a:cubicBezTo>
                  <a:cubicBezTo>
                    <a:pt x="35398" y="59889"/>
                    <a:pt x="35707" y="58603"/>
                    <a:pt x="36195" y="57353"/>
                  </a:cubicBezTo>
                  <a:cubicBezTo>
                    <a:pt x="36683" y="56115"/>
                    <a:pt x="37255" y="54900"/>
                    <a:pt x="37957" y="53757"/>
                  </a:cubicBezTo>
                  <a:cubicBezTo>
                    <a:pt x="37243" y="54662"/>
                    <a:pt x="36791" y="55769"/>
                    <a:pt x="36231" y="56758"/>
                  </a:cubicBezTo>
                  <a:cubicBezTo>
                    <a:pt x="36183" y="56734"/>
                    <a:pt x="36136" y="56722"/>
                    <a:pt x="36088" y="56686"/>
                  </a:cubicBezTo>
                  <a:cubicBezTo>
                    <a:pt x="36612" y="55674"/>
                    <a:pt x="37148" y="54662"/>
                    <a:pt x="37672" y="53650"/>
                  </a:cubicBezTo>
                  <a:cubicBezTo>
                    <a:pt x="37636" y="53638"/>
                    <a:pt x="37624" y="53626"/>
                    <a:pt x="37600" y="53614"/>
                  </a:cubicBezTo>
                  <a:cubicBezTo>
                    <a:pt x="37100" y="54507"/>
                    <a:pt x="36600" y="55376"/>
                    <a:pt x="36112" y="56269"/>
                  </a:cubicBezTo>
                  <a:cubicBezTo>
                    <a:pt x="36076" y="56257"/>
                    <a:pt x="36064" y="56246"/>
                    <a:pt x="36029" y="56234"/>
                  </a:cubicBezTo>
                  <a:cubicBezTo>
                    <a:pt x="36374" y="55281"/>
                    <a:pt x="36910" y="54424"/>
                    <a:pt x="37434" y="53567"/>
                  </a:cubicBezTo>
                  <a:cubicBezTo>
                    <a:pt x="37386" y="53531"/>
                    <a:pt x="37338" y="53519"/>
                    <a:pt x="37303" y="53507"/>
                  </a:cubicBezTo>
                  <a:cubicBezTo>
                    <a:pt x="36802" y="54448"/>
                    <a:pt x="36314" y="55365"/>
                    <a:pt x="35826" y="56305"/>
                  </a:cubicBezTo>
                  <a:lnTo>
                    <a:pt x="35731" y="56257"/>
                  </a:lnTo>
                  <a:cubicBezTo>
                    <a:pt x="35790" y="56091"/>
                    <a:pt x="35850" y="55936"/>
                    <a:pt x="35898" y="55781"/>
                  </a:cubicBezTo>
                  <a:cubicBezTo>
                    <a:pt x="35767" y="55936"/>
                    <a:pt x="35671" y="56127"/>
                    <a:pt x="35517" y="56210"/>
                  </a:cubicBezTo>
                  <a:cubicBezTo>
                    <a:pt x="35255" y="56353"/>
                    <a:pt x="35398" y="55900"/>
                    <a:pt x="35171" y="55912"/>
                  </a:cubicBezTo>
                  <a:cubicBezTo>
                    <a:pt x="34636" y="57079"/>
                    <a:pt x="34278" y="58282"/>
                    <a:pt x="34338" y="59579"/>
                  </a:cubicBezTo>
                  <a:cubicBezTo>
                    <a:pt x="34374" y="59460"/>
                    <a:pt x="34409" y="59365"/>
                    <a:pt x="34457" y="59270"/>
                  </a:cubicBezTo>
                  <a:cubicBezTo>
                    <a:pt x="34326" y="60353"/>
                    <a:pt x="34338" y="61425"/>
                    <a:pt x="34493" y="62496"/>
                  </a:cubicBezTo>
                  <a:cubicBezTo>
                    <a:pt x="34493" y="61377"/>
                    <a:pt x="34481" y="60258"/>
                    <a:pt x="34731" y="59163"/>
                  </a:cubicBezTo>
                  <a:cubicBezTo>
                    <a:pt x="34778" y="59186"/>
                    <a:pt x="34790" y="59210"/>
                    <a:pt x="34778" y="59222"/>
                  </a:cubicBezTo>
                  <a:lnTo>
                    <a:pt x="34695" y="60115"/>
                  </a:lnTo>
                  <a:lnTo>
                    <a:pt x="34695" y="62568"/>
                  </a:lnTo>
                  <a:cubicBezTo>
                    <a:pt x="34731" y="62223"/>
                    <a:pt x="34731" y="61901"/>
                    <a:pt x="34731" y="61568"/>
                  </a:cubicBezTo>
                  <a:cubicBezTo>
                    <a:pt x="34719" y="61080"/>
                    <a:pt x="34707" y="60603"/>
                    <a:pt x="34695" y="60115"/>
                  </a:cubicBezTo>
                  <a:close/>
                  <a:moveTo>
                    <a:pt x="47982" y="53138"/>
                  </a:moveTo>
                  <a:cubicBezTo>
                    <a:pt x="47840" y="53090"/>
                    <a:pt x="47685" y="53079"/>
                    <a:pt x="47554" y="53019"/>
                  </a:cubicBezTo>
                  <a:cubicBezTo>
                    <a:pt x="46589" y="52626"/>
                    <a:pt x="45613" y="52245"/>
                    <a:pt x="44637" y="51864"/>
                  </a:cubicBezTo>
                  <a:cubicBezTo>
                    <a:pt x="44506" y="51828"/>
                    <a:pt x="44351" y="51828"/>
                    <a:pt x="44220" y="51805"/>
                  </a:cubicBezTo>
                  <a:cubicBezTo>
                    <a:pt x="44208" y="51852"/>
                    <a:pt x="44208" y="51888"/>
                    <a:pt x="44184" y="51924"/>
                  </a:cubicBezTo>
                  <a:cubicBezTo>
                    <a:pt x="45173" y="52317"/>
                    <a:pt x="46149" y="52709"/>
                    <a:pt x="47137" y="53102"/>
                  </a:cubicBezTo>
                  <a:cubicBezTo>
                    <a:pt x="47125" y="53138"/>
                    <a:pt x="47125" y="53162"/>
                    <a:pt x="47101" y="53186"/>
                  </a:cubicBezTo>
                  <a:cubicBezTo>
                    <a:pt x="46970" y="53162"/>
                    <a:pt x="46851" y="53150"/>
                    <a:pt x="46720" y="53090"/>
                  </a:cubicBezTo>
                  <a:cubicBezTo>
                    <a:pt x="45827" y="52733"/>
                    <a:pt x="44934" y="52352"/>
                    <a:pt x="44041" y="52019"/>
                  </a:cubicBezTo>
                  <a:cubicBezTo>
                    <a:pt x="43851" y="51936"/>
                    <a:pt x="43625" y="51959"/>
                    <a:pt x="43410" y="51924"/>
                  </a:cubicBezTo>
                  <a:cubicBezTo>
                    <a:pt x="43399" y="51971"/>
                    <a:pt x="43399" y="52019"/>
                    <a:pt x="43387" y="52055"/>
                  </a:cubicBezTo>
                  <a:cubicBezTo>
                    <a:pt x="44470" y="52507"/>
                    <a:pt x="45542" y="52948"/>
                    <a:pt x="46625" y="53400"/>
                  </a:cubicBezTo>
                  <a:cubicBezTo>
                    <a:pt x="46613" y="53424"/>
                    <a:pt x="46613" y="53460"/>
                    <a:pt x="46601" y="53483"/>
                  </a:cubicBezTo>
                  <a:cubicBezTo>
                    <a:pt x="46458" y="53448"/>
                    <a:pt x="46327" y="53424"/>
                    <a:pt x="46197" y="53364"/>
                  </a:cubicBezTo>
                  <a:cubicBezTo>
                    <a:pt x="45232" y="52971"/>
                    <a:pt x="44280" y="52567"/>
                    <a:pt x="43303" y="52162"/>
                  </a:cubicBezTo>
                  <a:cubicBezTo>
                    <a:pt x="43160" y="52102"/>
                    <a:pt x="42982" y="52090"/>
                    <a:pt x="42803" y="52043"/>
                  </a:cubicBezTo>
                  <a:cubicBezTo>
                    <a:pt x="42791" y="52090"/>
                    <a:pt x="42768" y="52114"/>
                    <a:pt x="42768" y="52162"/>
                  </a:cubicBezTo>
                  <a:cubicBezTo>
                    <a:pt x="43863" y="52590"/>
                    <a:pt x="44934" y="53043"/>
                    <a:pt x="46018" y="53471"/>
                  </a:cubicBezTo>
                  <a:cubicBezTo>
                    <a:pt x="46006" y="53507"/>
                    <a:pt x="45982" y="53543"/>
                    <a:pt x="45970" y="53579"/>
                  </a:cubicBezTo>
                  <a:cubicBezTo>
                    <a:pt x="45839" y="53531"/>
                    <a:pt x="45685" y="53507"/>
                    <a:pt x="45565" y="53460"/>
                  </a:cubicBezTo>
                  <a:cubicBezTo>
                    <a:pt x="44613" y="53067"/>
                    <a:pt x="43684" y="52698"/>
                    <a:pt x="42732" y="52317"/>
                  </a:cubicBezTo>
                  <a:cubicBezTo>
                    <a:pt x="42339" y="52150"/>
                    <a:pt x="42220" y="52150"/>
                    <a:pt x="41779" y="52340"/>
                  </a:cubicBezTo>
                  <a:cubicBezTo>
                    <a:pt x="43149" y="52805"/>
                    <a:pt x="44482" y="53269"/>
                    <a:pt x="45839" y="53721"/>
                  </a:cubicBezTo>
                  <a:cubicBezTo>
                    <a:pt x="45827" y="53757"/>
                    <a:pt x="45827" y="53805"/>
                    <a:pt x="45804" y="53829"/>
                  </a:cubicBezTo>
                  <a:cubicBezTo>
                    <a:pt x="45673" y="53805"/>
                    <a:pt x="45530" y="53781"/>
                    <a:pt x="45387" y="53745"/>
                  </a:cubicBezTo>
                  <a:cubicBezTo>
                    <a:pt x="44125" y="53329"/>
                    <a:pt x="42863" y="52876"/>
                    <a:pt x="41601" y="52471"/>
                  </a:cubicBezTo>
                  <a:cubicBezTo>
                    <a:pt x="41363" y="52400"/>
                    <a:pt x="41077" y="52436"/>
                    <a:pt x="40827" y="52400"/>
                  </a:cubicBezTo>
                  <a:cubicBezTo>
                    <a:pt x="40827" y="52448"/>
                    <a:pt x="40803" y="52471"/>
                    <a:pt x="40803" y="52519"/>
                  </a:cubicBezTo>
                  <a:cubicBezTo>
                    <a:pt x="41625" y="52924"/>
                    <a:pt x="42517" y="53186"/>
                    <a:pt x="43291" y="53698"/>
                  </a:cubicBezTo>
                  <a:cubicBezTo>
                    <a:pt x="43149" y="53721"/>
                    <a:pt x="43006" y="53710"/>
                    <a:pt x="42887" y="53662"/>
                  </a:cubicBezTo>
                  <a:cubicBezTo>
                    <a:pt x="42053" y="53329"/>
                    <a:pt x="41244" y="52983"/>
                    <a:pt x="40422" y="52638"/>
                  </a:cubicBezTo>
                  <a:cubicBezTo>
                    <a:pt x="40267" y="52578"/>
                    <a:pt x="40089" y="52590"/>
                    <a:pt x="39910" y="52567"/>
                  </a:cubicBezTo>
                  <a:cubicBezTo>
                    <a:pt x="39910" y="52590"/>
                    <a:pt x="39898" y="52638"/>
                    <a:pt x="39898" y="52674"/>
                  </a:cubicBezTo>
                  <a:cubicBezTo>
                    <a:pt x="41208" y="53150"/>
                    <a:pt x="42517" y="53638"/>
                    <a:pt x="43839" y="54114"/>
                  </a:cubicBezTo>
                  <a:cubicBezTo>
                    <a:pt x="43839" y="54162"/>
                    <a:pt x="43827" y="54198"/>
                    <a:pt x="43827" y="54245"/>
                  </a:cubicBezTo>
                  <a:cubicBezTo>
                    <a:pt x="43684" y="54257"/>
                    <a:pt x="43541" y="54257"/>
                    <a:pt x="43363" y="54281"/>
                  </a:cubicBezTo>
                  <a:cubicBezTo>
                    <a:pt x="43541" y="54364"/>
                    <a:pt x="43696" y="54424"/>
                    <a:pt x="43839" y="54495"/>
                  </a:cubicBezTo>
                  <a:cubicBezTo>
                    <a:pt x="43827" y="54543"/>
                    <a:pt x="43827" y="54579"/>
                    <a:pt x="43815" y="54614"/>
                  </a:cubicBezTo>
                  <a:cubicBezTo>
                    <a:pt x="43637" y="54591"/>
                    <a:pt x="43458" y="54579"/>
                    <a:pt x="43291" y="54519"/>
                  </a:cubicBezTo>
                  <a:cubicBezTo>
                    <a:pt x="41839" y="53983"/>
                    <a:pt x="40374" y="53448"/>
                    <a:pt x="38922" y="52924"/>
                  </a:cubicBezTo>
                  <a:cubicBezTo>
                    <a:pt x="38767" y="52864"/>
                    <a:pt x="38588" y="52876"/>
                    <a:pt x="38446" y="52852"/>
                  </a:cubicBezTo>
                  <a:cubicBezTo>
                    <a:pt x="40243" y="53567"/>
                    <a:pt x="42089" y="54114"/>
                    <a:pt x="43827" y="54936"/>
                  </a:cubicBezTo>
                  <a:cubicBezTo>
                    <a:pt x="43684" y="54948"/>
                    <a:pt x="43541" y="54912"/>
                    <a:pt x="43422" y="54876"/>
                  </a:cubicBezTo>
                  <a:cubicBezTo>
                    <a:pt x="41684" y="54257"/>
                    <a:pt x="39946" y="53650"/>
                    <a:pt x="38207" y="53055"/>
                  </a:cubicBezTo>
                  <a:cubicBezTo>
                    <a:pt x="38029" y="52995"/>
                    <a:pt x="37826" y="52995"/>
                    <a:pt x="37648" y="52983"/>
                  </a:cubicBezTo>
                  <a:cubicBezTo>
                    <a:pt x="37636" y="53007"/>
                    <a:pt x="37636" y="53043"/>
                    <a:pt x="37636" y="53067"/>
                  </a:cubicBezTo>
                  <a:cubicBezTo>
                    <a:pt x="37743" y="53114"/>
                    <a:pt x="37826" y="53174"/>
                    <a:pt x="37934" y="53210"/>
                  </a:cubicBezTo>
                  <a:cubicBezTo>
                    <a:pt x="39517" y="53745"/>
                    <a:pt x="41017" y="54531"/>
                    <a:pt x="42648" y="54900"/>
                  </a:cubicBezTo>
                  <a:cubicBezTo>
                    <a:pt x="43113" y="55007"/>
                    <a:pt x="43541" y="55210"/>
                    <a:pt x="43994" y="55376"/>
                  </a:cubicBezTo>
                  <a:cubicBezTo>
                    <a:pt x="44101" y="55412"/>
                    <a:pt x="44232" y="55424"/>
                    <a:pt x="44315" y="55388"/>
                  </a:cubicBezTo>
                  <a:cubicBezTo>
                    <a:pt x="44577" y="55257"/>
                    <a:pt x="44815" y="55091"/>
                    <a:pt x="45089" y="54936"/>
                  </a:cubicBezTo>
                  <a:cubicBezTo>
                    <a:pt x="44815" y="54781"/>
                    <a:pt x="44553" y="54650"/>
                    <a:pt x="44303" y="54531"/>
                  </a:cubicBezTo>
                  <a:cubicBezTo>
                    <a:pt x="44315" y="54483"/>
                    <a:pt x="44351" y="54436"/>
                    <a:pt x="44363" y="54400"/>
                  </a:cubicBezTo>
                  <a:cubicBezTo>
                    <a:pt x="44553" y="54483"/>
                    <a:pt x="44732" y="54579"/>
                    <a:pt x="44934" y="54650"/>
                  </a:cubicBezTo>
                  <a:cubicBezTo>
                    <a:pt x="45113" y="54710"/>
                    <a:pt x="45304" y="54948"/>
                    <a:pt x="45482" y="54650"/>
                  </a:cubicBezTo>
                  <a:cubicBezTo>
                    <a:pt x="45030" y="54495"/>
                    <a:pt x="44601" y="54353"/>
                    <a:pt x="44172" y="54198"/>
                  </a:cubicBezTo>
                  <a:cubicBezTo>
                    <a:pt x="44184" y="54138"/>
                    <a:pt x="44220" y="54102"/>
                    <a:pt x="44232" y="54043"/>
                  </a:cubicBezTo>
                  <a:cubicBezTo>
                    <a:pt x="44434" y="54102"/>
                    <a:pt x="44673" y="54126"/>
                    <a:pt x="44851" y="54233"/>
                  </a:cubicBezTo>
                  <a:cubicBezTo>
                    <a:pt x="45506" y="54591"/>
                    <a:pt x="46066" y="54472"/>
                    <a:pt x="46625" y="54019"/>
                  </a:cubicBezTo>
                  <a:cubicBezTo>
                    <a:pt x="47066" y="53650"/>
                    <a:pt x="47542" y="53400"/>
                    <a:pt x="47982" y="53138"/>
                  </a:cubicBezTo>
                  <a:cubicBezTo>
                    <a:pt x="48042" y="53102"/>
                    <a:pt x="48137" y="53090"/>
                    <a:pt x="48197" y="53043"/>
                  </a:cubicBezTo>
                  <a:cubicBezTo>
                    <a:pt x="49768" y="52114"/>
                    <a:pt x="51328" y="51197"/>
                    <a:pt x="52900" y="50257"/>
                  </a:cubicBezTo>
                  <a:cubicBezTo>
                    <a:pt x="52935" y="50233"/>
                    <a:pt x="52983" y="50185"/>
                    <a:pt x="53031" y="50138"/>
                  </a:cubicBezTo>
                  <a:cubicBezTo>
                    <a:pt x="53019" y="50126"/>
                    <a:pt x="53019" y="50102"/>
                    <a:pt x="52995" y="50078"/>
                  </a:cubicBezTo>
                  <a:cubicBezTo>
                    <a:pt x="51269" y="50423"/>
                    <a:pt x="49542" y="50769"/>
                    <a:pt x="47816" y="51090"/>
                  </a:cubicBezTo>
                  <a:lnTo>
                    <a:pt x="47816" y="51162"/>
                  </a:lnTo>
                  <a:lnTo>
                    <a:pt x="48887" y="51614"/>
                  </a:lnTo>
                  <a:cubicBezTo>
                    <a:pt x="48280" y="51650"/>
                    <a:pt x="47816" y="51066"/>
                    <a:pt x="47078" y="51257"/>
                  </a:cubicBezTo>
                  <a:cubicBezTo>
                    <a:pt x="47685" y="51495"/>
                    <a:pt x="48221" y="51697"/>
                    <a:pt x="48744" y="51900"/>
                  </a:cubicBezTo>
                  <a:cubicBezTo>
                    <a:pt x="48733" y="51924"/>
                    <a:pt x="48709" y="51971"/>
                    <a:pt x="48697" y="51995"/>
                  </a:cubicBezTo>
                  <a:cubicBezTo>
                    <a:pt x="48161" y="51805"/>
                    <a:pt x="47625" y="51590"/>
                    <a:pt x="47078" y="51400"/>
                  </a:cubicBezTo>
                  <a:cubicBezTo>
                    <a:pt x="46863" y="51328"/>
                    <a:pt x="46649" y="51352"/>
                    <a:pt x="46423" y="51316"/>
                  </a:cubicBezTo>
                  <a:cubicBezTo>
                    <a:pt x="46411" y="51352"/>
                    <a:pt x="46411" y="51388"/>
                    <a:pt x="46411" y="51424"/>
                  </a:cubicBezTo>
                  <a:cubicBezTo>
                    <a:pt x="47006" y="51650"/>
                    <a:pt x="47601" y="51888"/>
                    <a:pt x="48197" y="52102"/>
                  </a:cubicBezTo>
                  <a:cubicBezTo>
                    <a:pt x="48173" y="52138"/>
                    <a:pt x="48173" y="52162"/>
                    <a:pt x="48161" y="52209"/>
                  </a:cubicBezTo>
                  <a:cubicBezTo>
                    <a:pt x="48042" y="52186"/>
                    <a:pt x="47935" y="52162"/>
                    <a:pt x="47816" y="52126"/>
                  </a:cubicBezTo>
                  <a:cubicBezTo>
                    <a:pt x="47304" y="51924"/>
                    <a:pt x="46780" y="51721"/>
                    <a:pt x="46256" y="51543"/>
                  </a:cubicBezTo>
                  <a:cubicBezTo>
                    <a:pt x="46089" y="51483"/>
                    <a:pt x="45911" y="51495"/>
                    <a:pt x="45732" y="51471"/>
                  </a:cubicBezTo>
                  <a:cubicBezTo>
                    <a:pt x="45732" y="51495"/>
                    <a:pt x="45720" y="51531"/>
                    <a:pt x="45720" y="51555"/>
                  </a:cubicBezTo>
                  <a:cubicBezTo>
                    <a:pt x="46494" y="51852"/>
                    <a:pt x="47268" y="52138"/>
                    <a:pt x="48042" y="52436"/>
                  </a:cubicBezTo>
                  <a:cubicBezTo>
                    <a:pt x="48030" y="52459"/>
                    <a:pt x="48018" y="52507"/>
                    <a:pt x="48018" y="52543"/>
                  </a:cubicBezTo>
                  <a:cubicBezTo>
                    <a:pt x="47875" y="52507"/>
                    <a:pt x="47732" y="52495"/>
                    <a:pt x="47613" y="52436"/>
                  </a:cubicBezTo>
                  <a:cubicBezTo>
                    <a:pt x="46923" y="52186"/>
                    <a:pt x="46244" y="51912"/>
                    <a:pt x="45554" y="51674"/>
                  </a:cubicBezTo>
                  <a:cubicBezTo>
                    <a:pt x="45351" y="51602"/>
                    <a:pt x="45113" y="51626"/>
                    <a:pt x="44899" y="51614"/>
                  </a:cubicBezTo>
                  <a:cubicBezTo>
                    <a:pt x="44899" y="51650"/>
                    <a:pt x="44899" y="51686"/>
                    <a:pt x="44887" y="51721"/>
                  </a:cubicBezTo>
                  <a:cubicBezTo>
                    <a:pt x="44982" y="51769"/>
                    <a:pt x="45065" y="51805"/>
                    <a:pt x="45173" y="51840"/>
                  </a:cubicBezTo>
                  <a:lnTo>
                    <a:pt x="47721" y="52864"/>
                  </a:lnTo>
                  <a:cubicBezTo>
                    <a:pt x="47816" y="52936"/>
                    <a:pt x="47899" y="53043"/>
                    <a:pt x="47982" y="53138"/>
                  </a:cubicBezTo>
                  <a:close/>
                  <a:moveTo>
                    <a:pt x="4525" y="25873"/>
                  </a:moveTo>
                  <a:cubicBezTo>
                    <a:pt x="4334" y="25825"/>
                    <a:pt x="4156" y="25766"/>
                    <a:pt x="3965" y="25718"/>
                  </a:cubicBezTo>
                  <a:cubicBezTo>
                    <a:pt x="3941" y="25766"/>
                    <a:pt x="3929" y="25789"/>
                    <a:pt x="3917" y="25837"/>
                  </a:cubicBezTo>
                  <a:cubicBezTo>
                    <a:pt x="4048" y="25944"/>
                    <a:pt x="4191" y="26051"/>
                    <a:pt x="4334" y="26147"/>
                  </a:cubicBezTo>
                  <a:cubicBezTo>
                    <a:pt x="4310" y="26182"/>
                    <a:pt x="4310" y="26206"/>
                    <a:pt x="4298" y="26242"/>
                  </a:cubicBezTo>
                  <a:cubicBezTo>
                    <a:pt x="3917" y="26004"/>
                    <a:pt x="3525" y="25706"/>
                    <a:pt x="3096" y="26111"/>
                  </a:cubicBezTo>
                  <a:cubicBezTo>
                    <a:pt x="7418" y="28647"/>
                    <a:pt x="11716" y="31195"/>
                    <a:pt x="16026" y="33743"/>
                  </a:cubicBezTo>
                  <a:cubicBezTo>
                    <a:pt x="15169" y="32386"/>
                    <a:pt x="13585" y="32016"/>
                    <a:pt x="12442" y="31052"/>
                  </a:cubicBezTo>
                  <a:cubicBezTo>
                    <a:pt x="12454" y="31016"/>
                    <a:pt x="12478" y="30992"/>
                    <a:pt x="12490" y="30969"/>
                  </a:cubicBezTo>
                  <a:cubicBezTo>
                    <a:pt x="13335" y="31493"/>
                    <a:pt x="14204" y="32005"/>
                    <a:pt x="15050" y="32516"/>
                  </a:cubicBezTo>
                  <a:cubicBezTo>
                    <a:pt x="15074" y="32493"/>
                    <a:pt x="15085" y="32457"/>
                    <a:pt x="15121" y="32433"/>
                  </a:cubicBezTo>
                  <a:cubicBezTo>
                    <a:pt x="14859" y="32207"/>
                    <a:pt x="14597" y="31981"/>
                    <a:pt x="14347" y="31766"/>
                  </a:cubicBezTo>
                  <a:cubicBezTo>
                    <a:pt x="14395" y="31778"/>
                    <a:pt x="14466" y="31790"/>
                    <a:pt x="14538" y="31802"/>
                  </a:cubicBezTo>
                  <a:cubicBezTo>
                    <a:pt x="14574" y="31778"/>
                    <a:pt x="14585" y="31731"/>
                    <a:pt x="14621" y="31707"/>
                  </a:cubicBezTo>
                  <a:cubicBezTo>
                    <a:pt x="14359" y="31493"/>
                    <a:pt x="14121" y="31243"/>
                    <a:pt x="13847" y="31064"/>
                  </a:cubicBezTo>
                  <a:cubicBezTo>
                    <a:pt x="13323" y="30719"/>
                    <a:pt x="12752" y="30433"/>
                    <a:pt x="12216" y="30111"/>
                  </a:cubicBezTo>
                  <a:cubicBezTo>
                    <a:pt x="12145" y="30064"/>
                    <a:pt x="12073" y="30004"/>
                    <a:pt x="12014" y="29945"/>
                  </a:cubicBezTo>
                  <a:cubicBezTo>
                    <a:pt x="12026" y="29933"/>
                    <a:pt x="12037" y="29897"/>
                    <a:pt x="12061" y="29885"/>
                  </a:cubicBezTo>
                  <a:cubicBezTo>
                    <a:pt x="12680" y="30242"/>
                    <a:pt x="13288" y="30600"/>
                    <a:pt x="13919" y="30957"/>
                  </a:cubicBezTo>
                  <a:cubicBezTo>
                    <a:pt x="13931" y="30933"/>
                    <a:pt x="13966" y="30885"/>
                    <a:pt x="13978" y="30850"/>
                  </a:cubicBezTo>
                  <a:cubicBezTo>
                    <a:pt x="13288" y="30219"/>
                    <a:pt x="12383" y="29921"/>
                    <a:pt x="11656" y="29349"/>
                  </a:cubicBezTo>
                  <a:lnTo>
                    <a:pt x="11704" y="29266"/>
                  </a:lnTo>
                  <a:cubicBezTo>
                    <a:pt x="12276" y="29588"/>
                    <a:pt x="12859" y="29921"/>
                    <a:pt x="13431" y="30254"/>
                  </a:cubicBezTo>
                  <a:cubicBezTo>
                    <a:pt x="13097" y="29635"/>
                    <a:pt x="12788" y="29040"/>
                    <a:pt x="12121" y="28706"/>
                  </a:cubicBezTo>
                  <a:cubicBezTo>
                    <a:pt x="11561" y="28445"/>
                    <a:pt x="11049" y="28111"/>
                    <a:pt x="10513" y="27814"/>
                  </a:cubicBezTo>
                  <a:cubicBezTo>
                    <a:pt x="10406" y="27754"/>
                    <a:pt x="10335" y="27683"/>
                    <a:pt x="10240" y="27623"/>
                  </a:cubicBezTo>
                  <a:cubicBezTo>
                    <a:pt x="10252" y="27599"/>
                    <a:pt x="10287" y="27563"/>
                    <a:pt x="10299" y="27540"/>
                  </a:cubicBezTo>
                  <a:cubicBezTo>
                    <a:pt x="11002" y="27921"/>
                    <a:pt x="11704" y="28325"/>
                    <a:pt x="12418" y="28706"/>
                  </a:cubicBezTo>
                  <a:cubicBezTo>
                    <a:pt x="12311" y="28456"/>
                    <a:pt x="12157" y="28230"/>
                    <a:pt x="12026" y="28028"/>
                  </a:cubicBezTo>
                  <a:cubicBezTo>
                    <a:pt x="11287" y="26921"/>
                    <a:pt x="10549" y="25837"/>
                    <a:pt x="9811" y="24730"/>
                  </a:cubicBezTo>
                  <a:cubicBezTo>
                    <a:pt x="9704" y="24599"/>
                    <a:pt x="9621" y="24456"/>
                    <a:pt x="9501" y="24289"/>
                  </a:cubicBezTo>
                  <a:cubicBezTo>
                    <a:pt x="9394" y="24313"/>
                    <a:pt x="9275" y="24361"/>
                    <a:pt x="9168" y="24396"/>
                  </a:cubicBezTo>
                  <a:lnTo>
                    <a:pt x="9168" y="24480"/>
                  </a:lnTo>
                  <a:cubicBezTo>
                    <a:pt x="9370" y="24551"/>
                    <a:pt x="9597" y="24646"/>
                    <a:pt x="9811" y="24718"/>
                  </a:cubicBezTo>
                  <a:cubicBezTo>
                    <a:pt x="9763" y="24908"/>
                    <a:pt x="9680" y="24908"/>
                    <a:pt x="9513" y="24825"/>
                  </a:cubicBezTo>
                  <a:cubicBezTo>
                    <a:pt x="9287" y="24694"/>
                    <a:pt x="9049" y="24575"/>
                    <a:pt x="8823" y="24456"/>
                  </a:cubicBezTo>
                  <a:cubicBezTo>
                    <a:pt x="8811" y="24480"/>
                    <a:pt x="8799" y="24516"/>
                    <a:pt x="8775" y="24527"/>
                  </a:cubicBezTo>
                  <a:cubicBezTo>
                    <a:pt x="9132" y="24730"/>
                    <a:pt x="9478" y="24944"/>
                    <a:pt x="9835" y="25147"/>
                  </a:cubicBezTo>
                  <a:lnTo>
                    <a:pt x="9799" y="25242"/>
                  </a:lnTo>
                  <a:cubicBezTo>
                    <a:pt x="9240" y="25111"/>
                    <a:pt x="8859" y="24551"/>
                    <a:pt x="8216" y="24670"/>
                  </a:cubicBezTo>
                  <a:lnTo>
                    <a:pt x="10621" y="26194"/>
                  </a:lnTo>
                  <a:cubicBezTo>
                    <a:pt x="10597" y="26242"/>
                    <a:pt x="10585" y="26266"/>
                    <a:pt x="10549" y="26313"/>
                  </a:cubicBezTo>
                  <a:cubicBezTo>
                    <a:pt x="10466" y="26254"/>
                    <a:pt x="10359" y="26194"/>
                    <a:pt x="10263" y="26135"/>
                  </a:cubicBezTo>
                  <a:cubicBezTo>
                    <a:pt x="9549" y="25706"/>
                    <a:pt x="8859" y="25254"/>
                    <a:pt x="8132" y="24825"/>
                  </a:cubicBezTo>
                  <a:cubicBezTo>
                    <a:pt x="7989" y="24754"/>
                    <a:pt x="7811" y="24766"/>
                    <a:pt x="7668" y="24718"/>
                  </a:cubicBezTo>
                  <a:cubicBezTo>
                    <a:pt x="7644" y="24754"/>
                    <a:pt x="7644" y="24777"/>
                    <a:pt x="7632" y="24813"/>
                  </a:cubicBezTo>
                  <a:cubicBezTo>
                    <a:pt x="7977" y="25087"/>
                    <a:pt x="8430" y="25242"/>
                    <a:pt x="8704" y="25611"/>
                  </a:cubicBezTo>
                  <a:cubicBezTo>
                    <a:pt x="8323" y="25444"/>
                    <a:pt x="7977" y="25206"/>
                    <a:pt x="7608" y="25016"/>
                  </a:cubicBezTo>
                  <a:cubicBezTo>
                    <a:pt x="7430" y="24932"/>
                    <a:pt x="7204" y="24932"/>
                    <a:pt x="7013" y="24897"/>
                  </a:cubicBezTo>
                  <a:lnTo>
                    <a:pt x="6965" y="25027"/>
                  </a:lnTo>
                  <a:cubicBezTo>
                    <a:pt x="8454" y="25909"/>
                    <a:pt x="9954" y="26790"/>
                    <a:pt x="11442" y="27671"/>
                  </a:cubicBezTo>
                  <a:lnTo>
                    <a:pt x="11406" y="27754"/>
                  </a:lnTo>
                  <a:cubicBezTo>
                    <a:pt x="11299" y="27706"/>
                    <a:pt x="11180" y="27671"/>
                    <a:pt x="11085" y="27611"/>
                  </a:cubicBezTo>
                  <a:cubicBezTo>
                    <a:pt x="9728" y="26801"/>
                    <a:pt x="8358" y="26004"/>
                    <a:pt x="7013" y="25206"/>
                  </a:cubicBezTo>
                  <a:cubicBezTo>
                    <a:pt x="6882" y="25135"/>
                    <a:pt x="6715" y="25123"/>
                    <a:pt x="6561" y="25075"/>
                  </a:cubicBezTo>
                  <a:cubicBezTo>
                    <a:pt x="6549" y="25123"/>
                    <a:pt x="6537" y="25147"/>
                    <a:pt x="6525" y="25194"/>
                  </a:cubicBezTo>
                  <a:cubicBezTo>
                    <a:pt x="6858" y="25408"/>
                    <a:pt x="7215" y="25623"/>
                    <a:pt x="7561" y="25837"/>
                  </a:cubicBezTo>
                  <a:cubicBezTo>
                    <a:pt x="7549" y="25861"/>
                    <a:pt x="7513" y="25897"/>
                    <a:pt x="7501" y="25932"/>
                  </a:cubicBezTo>
                  <a:cubicBezTo>
                    <a:pt x="7239" y="25778"/>
                    <a:pt x="6965" y="25635"/>
                    <a:pt x="6703" y="25468"/>
                  </a:cubicBezTo>
                  <a:cubicBezTo>
                    <a:pt x="6430" y="25301"/>
                    <a:pt x="6180" y="25111"/>
                    <a:pt x="5822" y="25373"/>
                  </a:cubicBezTo>
                  <a:cubicBezTo>
                    <a:pt x="7037" y="26135"/>
                    <a:pt x="8251" y="26897"/>
                    <a:pt x="9466" y="27635"/>
                  </a:cubicBezTo>
                  <a:cubicBezTo>
                    <a:pt x="9454" y="27671"/>
                    <a:pt x="9442" y="27683"/>
                    <a:pt x="9418" y="27706"/>
                  </a:cubicBezTo>
                  <a:cubicBezTo>
                    <a:pt x="9335" y="27671"/>
                    <a:pt x="9240" y="27635"/>
                    <a:pt x="9168" y="27587"/>
                  </a:cubicBezTo>
                  <a:cubicBezTo>
                    <a:pt x="8085" y="26921"/>
                    <a:pt x="7001" y="26254"/>
                    <a:pt x="5930" y="25551"/>
                  </a:cubicBezTo>
                  <a:cubicBezTo>
                    <a:pt x="5703" y="25408"/>
                    <a:pt x="5489" y="25349"/>
                    <a:pt x="5239" y="25492"/>
                  </a:cubicBezTo>
                  <a:cubicBezTo>
                    <a:pt x="5834" y="25861"/>
                    <a:pt x="6418" y="26218"/>
                    <a:pt x="7001" y="26599"/>
                  </a:cubicBezTo>
                  <a:cubicBezTo>
                    <a:pt x="6977" y="26623"/>
                    <a:pt x="6954" y="26659"/>
                    <a:pt x="6942" y="26682"/>
                  </a:cubicBezTo>
                  <a:cubicBezTo>
                    <a:pt x="6406" y="26361"/>
                    <a:pt x="5870" y="26063"/>
                    <a:pt x="5346" y="25718"/>
                  </a:cubicBezTo>
                  <a:cubicBezTo>
                    <a:pt x="5037" y="25492"/>
                    <a:pt x="4763" y="25563"/>
                    <a:pt x="4441" y="25682"/>
                  </a:cubicBezTo>
                  <a:cubicBezTo>
                    <a:pt x="4501" y="25766"/>
                    <a:pt x="4525" y="25801"/>
                    <a:pt x="4572" y="25849"/>
                  </a:cubicBezTo>
                  <a:cubicBezTo>
                    <a:pt x="4537" y="25849"/>
                    <a:pt x="4525" y="25873"/>
                    <a:pt x="4525" y="25873"/>
                  </a:cubicBezTo>
                  <a:close/>
                  <a:moveTo>
                    <a:pt x="40815" y="54876"/>
                  </a:moveTo>
                  <a:lnTo>
                    <a:pt x="40815" y="54876"/>
                  </a:lnTo>
                  <a:cubicBezTo>
                    <a:pt x="40720" y="54829"/>
                    <a:pt x="40636" y="54781"/>
                    <a:pt x="40470" y="54698"/>
                  </a:cubicBezTo>
                  <a:cubicBezTo>
                    <a:pt x="39839" y="55793"/>
                    <a:pt x="39219" y="56853"/>
                    <a:pt x="38612" y="57924"/>
                  </a:cubicBezTo>
                  <a:cubicBezTo>
                    <a:pt x="38577" y="57912"/>
                    <a:pt x="38529" y="57877"/>
                    <a:pt x="38505" y="57865"/>
                  </a:cubicBezTo>
                  <a:cubicBezTo>
                    <a:pt x="39112" y="56805"/>
                    <a:pt x="39720" y="55734"/>
                    <a:pt x="40339" y="54686"/>
                  </a:cubicBezTo>
                  <a:cubicBezTo>
                    <a:pt x="40243" y="54745"/>
                    <a:pt x="40172" y="54817"/>
                    <a:pt x="40112" y="54900"/>
                  </a:cubicBezTo>
                  <a:cubicBezTo>
                    <a:pt x="39624" y="55698"/>
                    <a:pt x="39124" y="56484"/>
                    <a:pt x="38636" y="57258"/>
                  </a:cubicBezTo>
                  <a:cubicBezTo>
                    <a:pt x="38517" y="57448"/>
                    <a:pt x="38291" y="57579"/>
                    <a:pt x="38231" y="57781"/>
                  </a:cubicBezTo>
                  <a:cubicBezTo>
                    <a:pt x="37576" y="59627"/>
                    <a:pt x="37029" y="61496"/>
                    <a:pt x="37529" y="63496"/>
                  </a:cubicBezTo>
                  <a:lnTo>
                    <a:pt x="37529" y="62008"/>
                  </a:lnTo>
                  <a:lnTo>
                    <a:pt x="37636" y="62008"/>
                  </a:lnTo>
                  <a:lnTo>
                    <a:pt x="37636" y="63699"/>
                  </a:lnTo>
                  <a:lnTo>
                    <a:pt x="37767" y="63699"/>
                  </a:lnTo>
                  <a:lnTo>
                    <a:pt x="37767" y="62258"/>
                  </a:lnTo>
                  <a:cubicBezTo>
                    <a:pt x="37874" y="62770"/>
                    <a:pt x="37791" y="63294"/>
                    <a:pt x="37910" y="63806"/>
                  </a:cubicBezTo>
                  <a:lnTo>
                    <a:pt x="38041" y="63806"/>
                  </a:lnTo>
                  <a:lnTo>
                    <a:pt x="38041" y="62258"/>
                  </a:lnTo>
                  <a:lnTo>
                    <a:pt x="38112" y="62258"/>
                  </a:lnTo>
                  <a:cubicBezTo>
                    <a:pt x="38148" y="62806"/>
                    <a:pt x="38172" y="63377"/>
                    <a:pt x="38207" y="63925"/>
                  </a:cubicBezTo>
                  <a:cubicBezTo>
                    <a:pt x="38243" y="63925"/>
                    <a:pt x="38279" y="63925"/>
                    <a:pt x="38326" y="63913"/>
                  </a:cubicBezTo>
                  <a:cubicBezTo>
                    <a:pt x="38291" y="63377"/>
                    <a:pt x="38267" y="62818"/>
                    <a:pt x="38231" y="62282"/>
                  </a:cubicBezTo>
                  <a:lnTo>
                    <a:pt x="38338" y="62282"/>
                  </a:lnTo>
                  <a:cubicBezTo>
                    <a:pt x="38398" y="62854"/>
                    <a:pt x="38446" y="63413"/>
                    <a:pt x="38505" y="63985"/>
                  </a:cubicBezTo>
                  <a:lnTo>
                    <a:pt x="38588" y="63985"/>
                  </a:lnTo>
                  <a:lnTo>
                    <a:pt x="38588" y="62377"/>
                  </a:lnTo>
                  <a:cubicBezTo>
                    <a:pt x="38648" y="62865"/>
                    <a:pt x="38684" y="63377"/>
                    <a:pt x="38707" y="63866"/>
                  </a:cubicBezTo>
                  <a:cubicBezTo>
                    <a:pt x="38707" y="63973"/>
                    <a:pt x="38779" y="64068"/>
                    <a:pt x="38827" y="64175"/>
                  </a:cubicBezTo>
                  <a:cubicBezTo>
                    <a:pt x="38862" y="64163"/>
                    <a:pt x="38898" y="64163"/>
                    <a:pt x="38934" y="64151"/>
                  </a:cubicBezTo>
                  <a:cubicBezTo>
                    <a:pt x="38898" y="63520"/>
                    <a:pt x="38874" y="62901"/>
                    <a:pt x="38838" y="62258"/>
                  </a:cubicBezTo>
                  <a:lnTo>
                    <a:pt x="38898" y="62258"/>
                  </a:lnTo>
                  <a:cubicBezTo>
                    <a:pt x="38958" y="62925"/>
                    <a:pt x="39005" y="63580"/>
                    <a:pt x="39065" y="64247"/>
                  </a:cubicBezTo>
                  <a:cubicBezTo>
                    <a:pt x="39100" y="64247"/>
                    <a:pt x="39136" y="64235"/>
                    <a:pt x="39172" y="64235"/>
                  </a:cubicBezTo>
                  <a:lnTo>
                    <a:pt x="39172" y="62318"/>
                  </a:lnTo>
                  <a:cubicBezTo>
                    <a:pt x="39243" y="62889"/>
                    <a:pt x="39255" y="63473"/>
                    <a:pt x="39303" y="64044"/>
                  </a:cubicBezTo>
                  <a:cubicBezTo>
                    <a:pt x="39315" y="64163"/>
                    <a:pt x="39410" y="64270"/>
                    <a:pt x="39469" y="64378"/>
                  </a:cubicBezTo>
                  <a:lnTo>
                    <a:pt x="39553" y="64342"/>
                  </a:lnTo>
                  <a:cubicBezTo>
                    <a:pt x="39481" y="63556"/>
                    <a:pt x="39410" y="62746"/>
                    <a:pt x="39339" y="61961"/>
                  </a:cubicBezTo>
                  <a:cubicBezTo>
                    <a:pt x="39362" y="61961"/>
                    <a:pt x="39398" y="61961"/>
                    <a:pt x="39422" y="61937"/>
                  </a:cubicBezTo>
                  <a:cubicBezTo>
                    <a:pt x="39446" y="62056"/>
                    <a:pt x="39458" y="62199"/>
                    <a:pt x="39469" y="62318"/>
                  </a:cubicBezTo>
                  <a:cubicBezTo>
                    <a:pt x="39541" y="62949"/>
                    <a:pt x="39600" y="63580"/>
                    <a:pt x="39696" y="64223"/>
                  </a:cubicBezTo>
                  <a:cubicBezTo>
                    <a:pt x="39708" y="64318"/>
                    <a:pt x="39767" y="64413"/>
                    <a:pt x="39815" y="64520"/>
                  </a:cubicBezTo>
                  <a:cubicBezTo>
                    <a:pt x="39839" y="64497"/>
                    <a:pt x="39874" y="64497"/>
                    <a:pt x="39886" y="64485"/>
                  </a:cubicBezTo>
                  <a:cubicBezTo>
                    <a:pt x="39815" y="63639"/>
                    <a:pt x="39731" y="62794"/>
                    <a:pt x="39660" y="61961"/>
                  </a:cubicBezTo>
                  <a:cubicBezTo>
                    <a:pt x="39696" y="61961"/>
                    <a:pt x="39731" y="61961"/>
                    <a:pt x="39767" y="61937"/>
                  </a:cubicBezTo>
                  <a:cubicBezTo>
                    <a:pt x="39779" y="62092"/>
                    <a:pt x="39803" y="62223"/>
                    <a:pt x="39815" y="62377"/>
                  </a:cubicBezTo>
                  <a:cubicBezTo>
                    <a:pt x="39874" y="63008"/>
                    <a:pt x="39934" y="63639"/>
                    <a:pt x="39993" y="64282"/>
                  </a:cubicBezTo>
                  <a:cubicBezTo>
                    <a:pt x="40017" y="64556"/>
                    <a:pt x="40029" y="64556"/>
                    <a:pt x="40303" y="64604"/>
                  </a:cubicBezTo>
                  <a:cubicBezTo>
                    <a:pt x="40184" y="63782"/>
                    <a:pt x="40053" y="62973"/>
                    <a:pt x="39934" y="62151"/>
                  </a:cubicBezTo>
                  <a:cubicBezTo>
                    <a:pt x="39958" y="62151"/>
                    <a:pt x="39970" y="62139"/>
                    <a:pt x="40005" y="62139"/>
                  </a:cubicBezTo>
                  <a:cubicBezTo>
                    <a:pt x="40148" y="62996"/>
                    <a:pt x="40303" y="63866"/>
                    <a:pt x="40470" y="64723"/>
                  </a:cubicBezTo>
                  <a:cubicBezTo>
                    <a:pt x="40505" y="64723"/>
                    <a:pt x="40541" y="64711"/>
                    <a:pt x="40589" y="64711"/>
                  </a:cubicBezTo>
                  <a:lnTo>
                    <a:pt x="40362" y="62258"/>
                  </a:lnTo>
                  <a:cubicBezTo>
                    <a:pt x="40410" y="62258"/>
                    <a:pt x="40446" y="62234"/>
                    <a:pt x="40493" y="62234"/>
                  </a:cubicBezTo>
                  <a:cubicBezTo>
                    <a:pt x="40505" y="62330"/>
                    <a:pt x="40529" y="62401"/>
                    <a:pt x="40541" y="62496"/>
                  </a:cubicBezTo>
                  <a:cubicBezTo>
                    <a:pt x="40612" y="63175"/>
                    <a:pt x="40684" y="63877"/>
                    <a:pt x="40779" y="64556"/>
                  </a:cubicBezTo>
                  <a:cubicBezTo>
                    <a:pt x="40791" y="64663"/>
                    <a:pt x="40886" y="64770"/>
                    <a:pt x="40946" y="64878"/>
                  </a:cubicBezTo>
                  <a:lnTo>
                    <a:pt x="41029" y="64830"/>
                  </a:lnTo>
                  <a:cubicBezTo>
                    <a:pt x="40886" y="63961"/>
                    <a:pt x="40720" y="63115"/>
                    <a:pt x="40565" y="62258"/>
                  </a:cubicBezTo>
                  <a:cubicBezTo>
                    <a:pt x="40601" y="62258"/>
                    <a:pt x="40648" y="62234"/>
                    <a:pt x="40672" y="62234"/>
                  </a:cubicBezTo>
                  <a:cubicBezTo>
                    <a:pt x="40910" y="63151"/>
                    <a:pt x="40958" y="64116"/>
                    <a:pt x="41303" y="65009"/>
                  </a:cubicBezTo>
                  <a:cubicBezTo>
                    <a:pt x="41327" y="64997"/>
                    <a:pt x="41363" y="64997"/>
                    <a:pt x="41386" y="64997"/>
                  </a:cubicBezTo>
                  <a:cubicBezTo>
                    <a:pt x="41244" y="64235"/>
                    <a:pt x="41089" y="63461"/>
                    <a:pt x="40946" y="62699"/>
                  </a:cubicBezTo>
                  <a:cubicBezTo>
                    <a:pt x="41172" y="63413"/>
                    <a:pt x="41327" y="64128"/>
                    <a:pt x="41505" y="64842"/>
                  </a:cubicBezTo>
                  <a:cubicBezTo>
                    <a:pt x="41541" y="64973"/>
                    <a:pt x="41672" y="65080"/>
                    <a:pt x="41767" y="65187"/>
                  </a:cubicBezTo>
                  <a:cubicBezTo>
                    <a:pt x="41791" y="65151"/>
                    <a:pt x="41827" y="65140"/>
                    <a:pt x="41863" y="65116"/>
                  </a:cubicBezTo>
                  <a:cubicBezTo>
                    <a:pt x="41803" y="64794"/>
                    <a:pt x="41732" y="64485"/>
                    <a:pt x="41684" y="64163"/>
                  </a:cubicBezTo>
                  <a:cubicBezTo>
                    <a:pt x="41625" y="63830"/>
                    <a:pt x="41589" y="63520"/>
                    <a:pt x="41553" y="63187"/>
                  </a:cubicBezTo>
                  <a:cubicBezTo>
                    <a:pt x="41541" y="62889"/>
                    <a:pt x="41553" y="62580"/>
                    <a:pt x="41553" y="62270"/>
                  </a:cubicBezTo>
                  <a:cubicBezTo>
                    <a:pt x="41660" y="62568"/>
                    <a:pt x="41672" y="62877"/>
                    <a:pt x="41708" y="63187"/>
                  </a:cubicBezTo>
                  <a:cubicBezTo>
                    <a:pt x="41732" y="63508"/>
                    <a:pt x="41791" y="63806"/>
                    <a:pt x="41839" y="64116"/>
                  </a:cubicBezTo>
                  <a:cubicBezTo>
                    <a:pt x="41351" y="61080"/>
                    <a:pt x="42625" y="58532"/>
                    <a:pt x="44030" y="56007"/>
                  </a:cubicBezTo>
                  <a:cubicBezTo>
                    <a:pt x="43911" y="56138"/>
                    <a:pt x="43791" y="56281"/>
                    <a:pt x="43672" y="56424"/>
                  </a:cubicBezTo>
                  <a:cubicBezTo>
                    <a:pt x="43649" y="56400"/>
                    <a:pt x="43637" y="56400"/>
                    <a:pt x="43625" y="56388"/>
                  </a:cubicBezTo>
                  <a:cubicBezTo>
                    <a:pt x="43708" y="56257"/>
                    <a:pt x="43791" y="56103"/>
                    <a:pt x="43875" y="55972"/>
                  </a:cubicBezTo>
                  <a:lnTo>
                    <a:pt x="43815" y="55912"/>
                  </a:lnTo>
                  <a:cubicBezTo>
                    <a:pt x="43744" y="55984"/>
                    <a:pt x="43637" y="56043"/>
                    <a:pt x="43577" y="56138"/>
                  </a:cubicBezTo>
                  <a:cubicBezTo>
                    <a:pt x="42970" y="57234"/>
                    <a:pt x="42363" y="58341"/>
                    <a:pt x="41744" y="59460"/>
                  </a:cubicBezTo>
                  <a:cubicBezTo>
                    <a:pt x="41684" y="59556"/>
                    <a:pt x="41648" y="59651"/>
                    <a:pt x="41589" y="59758"/>
                  </a:cubicBezTo>
                  <a:cubicBezTo>
                    <a:pt x="41541" y="59722"/>
                    <a:pt x="41505" y="59710"/>
                    <a:pt x="41470" y="59675"/>
                  </a:cubicBezTo>
                  <a:lnTo>
                    <a:pt x="43077" y="56508"/>
                  </a:lnTo>
                  <a:cubicBezTo>
                    <a:pt x="43041" y="56496"/>
                    <a:pt x="43029" y="56484"/>
                    <a:pt x="42994" y="56460"/>
                  </a:cubicBezTo>
                  <a:cubicBezTo>
                    <a:pt x="42458" y="57400"/>
                    <a:pt x="41922" y="58329"/>
                    <a:pt x="41386" y="59258"/>
                  </a:cubicBezTo>
                  <a:cubicBezTo>
                    <a:pt x="41363" y="59246"/>
                    <a:pt x="41327" y="59234"/>
                    <a:pt x="41315" y="59222"/>
                  </a:cubicBezTo>
                  <a:cubicBezTo>
                    <a:pt x="41386" y="59044"/>
                    <a:pt x="41565" y="58805"/>
                    <a:pt x="41505" y="58698"/>
                  </a:cubicBezTo>
                  <a:cubicBezTo>
                    <a:pt x="41374" y="58472"/>
                    <a:pt x="41494" y="58341"/>
                    <a:pt x="41565" y="58186"/>
                  </a:cubicBezTo>
                  <a:cubicBezTo>
                    <a:pt x="41982" y="57389"/>
                    <a:pt x="42434" y="56603"/>
                    <a:pt x="42863" y="55805"/>
                  </a:cubicBezTo>
                  <a:cubicBezTo>
                    <a:pt x="42898" y="55746"/>
                    <a:pt x="42910" y="55674"/>
                    <a:pt x="42922" y="55615"/>
                  </a:cubicBezTo>
                  <a:lnTo>
                    <a:pt x="42839" y="55567"/>
                  </a:lnTo>
                  <a:cubicBezTo>
                    <a:pt x="42732" y="55710"/>
                    <a:pt x="42625" y="55853"/>
                    <a:pt x="42517" y="55984"/>
                  </a:cubicBezTo>
                  <a:cubicBezTo>
                    <a:pt x="42506" y="55972"/>
                    <a:pt x="42494" y="55972"/>
                    <a:pt x="42482" y="55960"/>
                  </a:cubicBezTo>
                  <a:cubicBezTo>
                    <a:pt x="42541" y="55829"/>
                    <a:pt x="42613" y="55674"/>
                    <a:pt x="42672" y="55543"/>
                  </a:cubicBezTo>
                  <a:cubicBezTo>
                    <a:pt x="42637" y="55531"/>
                    <a:pt x="42613" y="55495"/>
                    <a:pt x="42565" y="55484"/>
                  </a:cubicBezTo>
                  <a:cubicBezTo>
                    <a:pt x="42196" y="55912"/>
                    <a:pt x="42017" y="56496"/>
                    <a:pt x="41708" y="56972"/>
                  </a:cubicBezTo>
                  <a:cubicBezTo>
                    <a:pt x="41672" y="56960"/>
                    <a:pt x="41625" y="56924"/>
                    <a:pt x="41601" y="56912"/>
                  </a:cubicBezTo>
                  <a:cubicBezTo>
                    <a:pt x="41851" y="56424"/>
                    <a:pt x="42101" y="55912"/>
                    <a:pt x="42363" y="55424"/>
                  </a:cubicBezTo>
                  <a:cubicBezTo>
                    <a:pt x="42327" y="55412"/>
                    <a:pt x="42279" y="55388"/>
                    <a:pt x="42256" y="55376"/>
                  </a:cubicBezTo>
                  <a:cubicBezTo>
                    <a:pt x="41494" y="56305"/>
                    <a:pt x="41172" y="57460"/>
                    <a:pt x="40648" y="58520"/>
                  </a:cubicBezTo>
                  <a:cubicBezTo>
                    <a:pt x="40601" y="58508"/>
                    <a:pt x="40553" y="58472"/>
                    <a:pt x="40517" y="58460"/>
                  </a:cubicBezTo>
                  <a:cubicBezTo>
                    <a:pt x="41017" y="57424"/>
                    <a:pt x="41505" y="56365"/>
                    <a:pt x="42065" y="55234"/>
                  </a:cubicBezTo>
                  <a:cubicBezTo>
                    <a:pt x="41946" y="55341"/>
                    <a:pt x="41839" y="55400"/>
                    <a:pt x="41791" y="55484"/>
                  </a:cubicBezTo>
                  <a:cubicBezTo>
                    <a:pt x="41386" y="56246"/>
                    <a:pt x="40993" y="57008"/>
                    <a:pt x="40601" y="57758"/>
                  </a:cubicBezTo>
                  <a:cubicBezTo>
                    <a:pt x="40553" y="57853"/>
                    <a:pt x="40493" y="57948"/>
                    <a:pt x="40434" y="58043"/>
                  </a:cubicBezTo>
                  <a:cubicBezTo>
                    <a:pt x="40410" y="58032"/>
                    <a:pt x="40362" y="57996"/>
                    <a:pt x="40339" y="57984"/>
                  </a:cubicBezTo>
                  <a:cubicBezTo>
                    <a:pt x="40815" y="57055"/>
                    <a:pt x="41291" y="56138"/>
                    <a:pt x="41767" y="55198"/>
                  </a:cubicBezTo>
                  <a:cubicBezTo>
                    <a:pt x="41732" y="55186"/>
                    <a:pt x="41720" y="55174"/>
                    <a:pt x="41684" y="55162"/>
                  </a:cubicBezTo>
                  <a:cubicBezTo>
                    <a:pt x="41077" y="55900"/>
                    <a:pt x="40755" y="56829"/>
                    <a:pt x="40255" y="57639"/>
                  </a:cubicBezTo>
                  <a:cubicBezTo>
                    <a:pt x="40231" y="57627"/>
                    <a:pt x="40184" y="57603"/>
                    <a:pt x="40160" y="57579"/>
                  </a:cubicBezTo>
                  <a:cubicBezTo>
                    <a:pt x="40601" y="56746"/>
                    <a:pt x="41053" y="55936"/>
                    <a:pt x="41482" y="55114"/>
                  </a:cubicBezTo>
                  <a:cubicBezTo>
                    <a:pt x="41446" y="55103"/>
                    <a:pt x="41410" y="55067"/>
                    <a:pt x="41374" y="55055"/>
                  </a:cubicBezTo>
                  <a:cubicBezTo>
                    <a:pt x="40791" y="56067"/>
                    <a:pt x="40220" y="57067"/>
                    <a:pt x="39648" y="58079"/>
                  </a:cubicBezTo>
                  <a:cubicBezTo>
                    <a:pt x="39612" y="58055"/>
                    <a:pt x="39577" y="58032"/>
                    <a:pt x="39541" y="58020"/>
                  </a:cubicBezTo>
                  <a:cubicBezTo>
                    <a:pt x="40112" y="57019"/>
                    <a:pt x="40672" y="56007"/>
                    <a:pt x="41244" y="55007"/>
                  </a:cubicBezTo>
                  <a:cubicBezTo>
                    <a:pt x="40374" y="55912"/>
                    <a:pt x="39839" y="57031"/>
                    <a:pt x="39172" y="58055"/>
                  </a:cubicBezTo>
                  <a:cubicBezTo>
                    <a:pt x="39172" y="57936"/>
                    <a:pt x="39208" y="57853"/>
                    <a:pt x="39255" y="57758"/>
                  </a:cubicBezTo>
                  <a:cubicBezTo>
                    <a:pt x="39815" y="56865"/>
                    <a:pt x="40362" y="55996"/>
                    <a:pt x="40910" y="55103"/>
                  </a:cubicBezTo>
                  <a:cubicBezTo>
                    <a:pt x="40993" y="54995"/>
                    <a:pt x="41077" y="54888"/>
                    <a:pt x="40815" y="54876"/>
                  </a:cubicBezTo>
                  <a:close/>
                  <a:moveTo>
                    <a:pt x="5894" y="44923"/>
                  </a:moveTo>
                  <a:lnTo>
                    <a:pt x="5894" y="44923"/>
                  </a:lnTo>
                  <a:cubicBezTo>
                    <a:pt x="5691" y="44863"/>
                    <a:pt x="5477" y="44804"/>
                    <a:pt x="5239" y="44708"/>
                  </a:cubicBezTo>
                  <a:cubicBezTo>
                    <a:pt x="5037" y="45542"/>
                    <a:pt x="4858" y="46328"/>
                    <a:pt x="4656" y="47125"/>
                  </a:cubicBezTo>
                  <a:cubicBezTo>
                    <a:pt x="4632" y="47102"/>
                    <a:pt x="4596" y="47102"/>
                    <a:pt x="4572" y="47102"/>
                  </a:cubicBezTo>
                  <a:cubicBezTo>
                    <a:pt x="4763" y="46304"/>
                    <a:pt x="4953" y="45494"/>
                    <a:pt x="5132" y="44756"/>
                  </a:cubicBezTo>
                  <a:cubicBezTo>
                    <a:pt x="4953" y="44661"/>
                    <a:pt x="4834" y="44589"/>
                    <a:pt x="4632" y="44482"/>
                  </a:cubicBezTo>
                  <a:cubicBezTo>
                    <a:pt x="4394" y="45709"/>
                    <a:pt x="4167" y="46852"/>
                    <a:pt x="3929" y="48018"/>
                  </a:cubicBezTo>
                  <a:cubicBezTo>
                    <a:pt x="3906" y="47852"/>
                    <a:pt x="3906" y="47697"/>
                    <a:pt x="3929" y="47566"/>
                  </a:cubicBezTo>
                  <a:cubicBezTo>
                    <a:pt x="4120" y="46625"/>
                    <a:pt x="4334" y="45673"/>
                    <a:pt x="4513" y="44744"/>
                  </a:cubicBezTo>
                  <a:cubicBezTo>
                    <a:pt x="4525" y="44637"/>
                    <a:pt x="4477" y="44530"/>
                    <a:pt x="4453" y="44423"/>
                  </a:cubicBezTo>
                  <a:cubicBezTo>
                    <a:pt x="4406" y="44423"/>
                    <a:pt x="4358" y="44447"/>
                    <a:pt x="4334" y="44447"/>
                  </a:cubicBezTo>
                  <a:cubicBezTo>
                    <a:pt x="4144" y="45220"/>
                    <a:pt x="3941" y="46006"/>
                    <a:pt x="3751" y="46780"/>
                  </a:cubicBezTo>
                  <a:cubicBezTo>
                    <a:pt x="3727" y="46768"/>
                    <a:pt x="3691" y="46768"/>
                    <a:pt x="3644" y="46744"/>
                  </a:cubicBezTo>
                  <a:cubicBezTo>
                    <a:pt x="3846" y="45959"/>
                    <a:pt x="4036" y="45185"/>
                    <a:pt x="4215" y="44399"/>
                  </a:cubicBezTo>
                  <a:cubicBezTo>
                    <a:pt x="4084" y="44351"/>
                    <a:pt x="3941" y="44292"/>
                    <a:pt x="3786" y="44244"/>
                  </a:cubicBezTo>
                  <a:cubicBezTo>
                    <a:pt x="3667" y="44756"/>
                    <a:pt x="3560" y="45220"/>
                    <a:pt x="3453" y="45697"/>
                  </a:cubicBezTo>
                  <a:cubicBezTo>
                    <a:pt x="3465" y="45256"/>
                    <a:pt x="3572" y="44839"/>
                    <a:pt x="3644" y="44423"/>
                  </a:cubicBezTo>
                  <a:cubicBezTo>
                    <a:pt x="3667" y="44339"/>
                    <a:pt x="3620" y="44244"/>
                    <a:pt x="3608" y="44161"/>
                  </a:cubicBezTo>
                  <a:cubicBezTo>
                    <a:pt x="3548" y="44220"/>
                    <a:pt x="3441" y="44268"/>
                    <a:pt x="3429" y="44339"/>
                  </a:cubicBezTo>
                  <a:cubicBezTo>
                    <a:pt x="3322" y="44685"/>
                    <a:pt x="3227" y="45018"/>
                    <a:pt x="3144" y="45375"/>
                  </a:cubicBezTo>
                  <a:cubicBezTo>
                    <a:pt x="2989" y="46018"/>
                    <a:pt x="2858" y="46649"/>
                    <a:pt x="2715" y="47280"/>
                  </a:cubicBezTo>
                  <a:cubicBezTo>
                    <a:pt x="2667" y="47221"/>
                    <a:pt x="2655" y="47185"/>
                    <a:pt x="2667" y="47149"/>
                  </a:cubicBezTo>
                  <a:cubicBezTo>
                    <a:pt x="2893" y="46209"/>
                    <a:pt x="3096" y="45280"/>
                    <a:pt x="3334" y="44339"/>
                  </a:cubicBezTo>
                  <a:cubicBezTo>
                    <a:pt x="3382" y="44125"/>
                    <a:pt x="3382" y="43994"/>
                    <a:pt x="3084" y="44030"/>
                  </a:cubicBezTo>
                  <a:cubicBezTo>
                    <a:pt x="2834" y="45054"/>
                    <a:pt x="2572" y="46090"/>
                    <a:pt x="2322" y="47137"/>
                  </a:cubicBezTo>
                  <a:cubicBezTo>
                    <a:pt x="2298" y="47137"/>
                    <a:pt x="2262" y="47125"/>
                    <a:pt x="2239" y="47125"/>
                  </a:cubicBezTo>
                  <a:cubicBezTo>
                    <a:pt x="2251" y="47018"/>
                    <a:pt x="2251" y="46911"/>
                    <a:pt x="2262" y="46828"/>
                  </a:cubicBezTo>
                  <a:cubicBezTo>
                    <a:pt x="2477" y="45959"/>
                    <a:pt x="2679" y="45078"/>
                    <a:pt x="2905" y="44220"/>
                  </a:cubicBezTo>
                  <a:cubicBezTo>
                    <a:pt x="2965" y="43994"/>
                    <a:pt x="2977" y="43863"/>
                    <a:pt x="2620" y="43863"/>
                  </a:cubicBezTo>
                  <a:cubicBezTo>
                    <a:pt x="2370" y="45113"/>
                    <a:pt x="2096" y="46363"/>
                    <a:pt x="1834" y="47614"/>
                  </a:cubicBezTo>
                  <a:cubicBezTo>
                    <a:pt x="1786" y="47602"/>
                    <a:pt x="1762" y="47602"/>
                    <a:pt x="1715" y="47578"/>
                  </a:cubicBezTo>
                  <a:cubicBezTo>
                    <a:pt x="1977" y="46304"/>
                    <a:pt x="2239" y="45018"/>
                    <a:pt x="2501" y="43756"/>
                  </a:cubicBezTo>
                  <a:cubicBezTo>
                    <a:pt x="2441" y="43744"/>
                    <a:pt x="2393" y="43744"/>
                    <a:pt x="2334" y="43732"/>
                  </a:cubicBezTo>
                  <a:cubicBezTo>
                    <a:pt x="2084" y="44994"/>
                    <a:pt x="1846" y="46268"/>
                    <a:pt x="1596" y="47542"/>
                  </a:cubicBezTo>
                  <a:cubicBezTo>
                    <a:pt x="1536" y="47483"/>
                    <a:pt x="1536" y="47423"/>
                    <a:pt x="1548" y="47364"/>
                  </a:cubicBezTo>
                  <a:cubicBezTo>
                    <a:pt x="1774" y="46209"/>
                    <a:pt x="2001" y="45078"/>
                    <a:pt x="2215" y="43935"/>
                  </a:cubicBezTo>
                  <a:cubicBezTo>
                    <a:pt x="2239" y="43827"/>
                    <a:pt x="2215" y="43732"/>
                    <a:pt x="2215" y="43637"/>
                  </a:cubicBezTo>
                  <a:lnTo>
                    <a:pt x="2084" y="43637"/>
                  </a:lnTo>
                  <a:cubicBezTo>
                    <a:pt x="1846" y="44935"/>
                    <a:pt x="1608" y="46232"/>
                    <a:pt x="1381" y="47518"/>
                  </a:cubicBezTo>
                  <a:cubicBezTo>
                    <a:pt x="1358" y="47518"/>
                    <a:pt x="1322" y="47506"/>
                    <a:pt x="1298" y="47506"/>
                  </a:cubicBezTo>
                  <a:cubicBezTo>
                    <a:pt x="1310" y="47340"/>
                    <a:pt x="1322" y="47161"/>
                    <a:pt x="1358" y="47006"/>
                  </a:cubicBezTo>
                  <a:cubicBezTo>
                    <a:pt x="1548" y="45947"/>
                    <a:pt x="1762" y="44875"/>
                    <a:pt x="1941" y="43815"/>
                  </a:cubicBezTo>
                  <a:cubicBezTo>
                    <a:pt x="1953" y="43732"/>
                    <a:pt x="1893" y="43613"/>
                    <a:pt x="1881" y="43506"/>
                  </a:cubicBezTo>
                  <a:cubicBezTo>
                    <a:pt x="1822" y="43506"/>
                    <a:pt x="1762" y="43518"/>
                    <a:pt x="1703" y="43518"/>
                  </a:cubicBezTo>
                  <a:cubicBezTo>
                    <a:pt x="1489" y="44875"/>
                    <a:pt x="1262" y="46232"/>
                    <a:pt x="1060" y="47578"/>
                  </a:cubicBezTo>
                  <a:cubicBezTo>
                    <a:pt x="1072" y="46185"/>
                    <a:pt x="1358" y="44816"/>
                    <a:pt x="1667" y="43434"/>
                  </a:cubicBezTo>
                  <a:cubicBezTo>
                    <a:pt x="1560" y="43387"/>
                    <a:pt x="1477" y="43339"/>
                    <a:pt x="1310" y="43280"/>
                  </a:cubicBezTo>
                  <a:cubicBezTo>
                    <a:pt x="1191" y="44661"/>
                    <a:pt x="1072" y="46006"/>
                    <a:pt x="953" y="47328"/>
                  </a:cubicBezTo>
                  <a:lnTo>
                    <a:pt x="846" y="47328"/>
                  </a:lnTo>
                  <a:lnTo>
                    <a:pt x="893" y="46209"/>
                  </a:lnTo>
                  <a:cubicBezTo>
                    <a:pt x="810" y="46566"/>
                    <a:pt x="750" y="46947"/>
                    <a:pt x="715" y="47316"/>
                  </a:cubicBezTo>
                  <a:cubicBezTo>
                    <a:pt x="691" y="47673"/>
                    <a:pt x="691" y="48030"/>
                    <a:pt x="667" y="48399"/>
                  </a:cubicBezTo>
                  <a:cubicBezTo>
                    <a:pt x="655" y="48757"/>
                    <a:pt x="643" y="49114"/>
                    <a:pt x="607" y="49471"/>
                  </a:cubicBezTo>
                  <a:lnTo>
                    <a:pt x="655" y="49471"/>
                  </a:lnTo>
                  <a:cubicBezTo>
                    <a:pt x="691" y="49388"/>
                    <a:pt x="715" y="49280"/>
                    <a:pt x="762" y="49173"/>
                  </a:cubicBezTo>
                  <a:lnTo>
                    <a:pt x="762" y="51852"/>
                  </a:lnTo>
                  <a:lnTo>
                    <a:pt x="774" y="51852"/>
                  </a:lnTo>
                  <a:cubicBezTo>
                    <a:pt x="846" y="50828"/>
                    <a:pt x="929" y="49816"/>
                    <a:pt x="1012" y="48792"/>
                  </a:cubicBezTo>
                  <a:lnTo>
                    <a:pt x="1108" y="48792"/>
                  </a:lnTo>
                  <a:cubicBezTo>
                    <a:pt x="1024" y="49923"/>
                    <a:pt x="965" y="51054"/>
                    <a:pt x="893" y="52162"/>
                  </a:cubicBezTo>
                  <a:cubicBezTo>
                    <a:pt x="941" y="52162"/>
                    <a:pt x="1000" y="52162"/>
                    <a:pt x="1048" y="52186"/>
                  </a:cubicBezTo>
                  <a:cubicBezTo>
                    <a:pt x="1119" y="51150"/>
                    <a:pt x="1191" y="50138"/>
                    <a:pt x="1262" y="49114"/>
                  </a:cubicBezTo>
                  <a:cubicBezTo>
                    <a:pt x="1298" y="49114"/>
                    <a:pt x="1346" y="49114"/>
                    <a:pt x="1369" y="49126"/>
                  </a:cubicBezTo>
                  <a:lnTo>
                    <a:pt x="1369" y="49364"/>
                  </a:lnTo>
                  <a:cubicBezTo>
                    <a:pt x="1310" y="50233"/>
                    <a:pt x="1250" y="51114"/>
                    <a:pt x="1191" y="51971"/>
                  </a:cubicBezTo>
                  <a:cubicBezTo>
                    <a:pt x="1191" y="52090"/>
                    <a:pt x="1239" y="52209"/>
                    <a:pt x="1262" y="52328"/>
                  </a:cubicBezTo>
                  <a:cubicBezTo>
                    <a:pt x="1298" y="52317"/>
                    <a:pt x="1322" y="52317"/>
                    <a:pt x="1358" y="52305"/>
                  </a:cubicBezTo>
                  <a:cubicBezTo>
                    <a:pt x="1429" y="51150"/>
                    <a:pt x="1489" y="50007"/>
                    <a:pt x="1560" y="48864"/>
                  </a:cubicBezTo>
                  <a:lnTo>
                    <a:pt x="1667" y="48864"/>
                  </a:lnTo>
                  <a:cubicBezTo>
                    <a:pt x="1584" y="50042"/>
                    <a:pt x="1465" y="51209"/>
                    <a:pt x="1536" y="52388"/>
                  </a:cubicBezTo>
                  <a:lnTo>
                    <a:pt x="1667" y="52388"/>
                  </a:lnTo>
                  <a:cubicBezTo>
                    <a:pt x="1715" y="51412"/>
                    <a:pt x="1762" y="50423"/>
                    <a:pt x="1822" y="49447"/>
                  </a:cubicBezTo>
                  <a:lnTo>
                    <a:pt x="1917" y="49447"/>
                  </a:lnTo>
                  <a:cubicBezTo>
                    <a:pt x="1917" y="49471"/>
                    <a:pt x="1941" y="49507"/>
                    <a:pt x="1941" y="49542"/>
                  </a:cubicBezTo>
                  <a:lnTo>
                    <a:pt x="1798" y="52221"/>
                  </a:lnTo>
                  <a:cubicBezTo>
                    <a:pt x="1798" y="52328"/>
                    <a:pt x="1858" y="52424"/>
                    <a:pt x="1893" y="52519"/>
                  </a:cubicBezTo>
                  <a:cubicBezTo>
                    <a:pt x="1917" y="52519"/>
                    <a:pt x="1965" y="52507"/>
                    <a:pt x="2001" y="52507"/>
                  </a:cubicBezTo>
                  <a:cubicBezTo>
                    <a:pt x="2024" y="51412"/>
                    <a:pt x="2012" y="50292"/>
                    <a:pt x="2274" y="49221"/>
                  </a:cubicBezTo>
                  <a:cubicBezTo>
                    <a:pt x="2322" y="49280"/>
                    <a:pt x="2310" y="49340"/>
                    <a:pt x="2310" y="49388"/>
                  </a:cubicBezTo>
                  <a:cubicBezTo>
                    <a:pt x="2251" y="50364"/>
                    <a:pt x="2191" y="51352"/>
                    <a:pt x="2143" y="52340"/>
                  </a:cubicBezTo>
                  <a:cubicBezTo>
                    <a:pt x="2143" y="52448"/>
                    <a:pt x="2215" y="52543"/>
                    <a:pt x="2262" y="52638"/>
                  </a:cubicBezTo>
                  <a:cubicBezTo>
                    <a:pt x="2298" y="52626"/>
                    <a:pt x="2322" y="52626"/>
                    <a:pt x="2358" y="52614"/>
                  </a:cubicBezTo>
                  <a:cubicBezTo>
                    <a:pt x="2370" y="51531"/>
                    <a:pt x="2239" y="50423"/>
                    <a:pt x="2512" y="49340"/>
                  </a:cubicBezTo>
                  <a:cubicBezTo>
                    <a:pt x="2560" y="49423"/>
                    <a:pt x="2560" y="49519"/>
                    <a:pt x="2548" y="49602"/>
                  </a:cubicBezTo>
                  <a:lnTo>
                    <a:pt x="2501" y="52424"/>
                  </a:lnTo>
                  <a:cubicBezTo>
                    <a:pt x="2501" y="52578"/>
                    <a:pt x="2489" y="52781"/>
                    <a:pt x="2774" y="52757"/>
                  </a:cubicBezTo>
                  <a:cubicBezTo>
                    <a:pt x="2715" y="51674"/>
                    <a:pt x="2620" y="50590"/>
                    <a:pt x="2893" y="49519"/>
                  </a:cubicBezTo>
                  <a:cubicBezTo>
                    <a:pt x="2917" y="49650"/>
                    <a:pt x="2905" y="49769"/>
                    <a:pt x="2905" y="49888"/>
                  </a:cubicBezTo>
                  <a:lnTo>
                    <a:pt x="2905" y="52602"/>
                  </a:lnTo>
                  <a:cubicBezTo>
                    <a:pt x="2905" y="52698"/>
                    <a:pt x="3013" y="52817"/>
                    <a:pt x="3048" y="52924"/>
                  </a:cubicBezTo>
                  <a:cubicBezTo>
                    <a:pt x="3108" y="52424"/>
                    <a:pt x="3108" y="51947"/>
                    <a:pt x="3108" y="51471"/>
                  </a:cubicBezTo>
                  <a:cubicBezTo>
                    <a:pt x="3096" y="50281"/>
                    <a:pt x="3096" y="50281"/>
                    <a:pt x="3274" y="50066"/>
                  </a:cubicBezTo>
                  <a:cubicBezTo>
                    <a:pt x="3227" y="51066"/>
                    <a:pt x="3251" y="52031"/>
                    <a:pt x="3429" y="52983"/>
                  </a:cubicBezTo>
                  <a:cubicBezTo>
                    <a:pt x="3441" y="51947"/>
                    <a:pt x="3429" y="50888"/>
                    <a:pt x="3548" y="49864"/>
                  </a:cubicBezTo>
                  <a:cubicBezTo>
                    <a:pt x="3584" y="50054"/>
                    <a:pt x="3584" y="50233"/>
                    <a:pt x="3584" y="50412"/>
                  </a:cubicBezTo>
                  <a:cubicBezTo>
                    <a:pt x="3608" y="51233"/>
                    <a:pt x="3620" y="52031"/>
                    <a:pt x="3644" y="52852"/>
                  </a:cubicBezTo>
                  <a:cubicBezTo>
                    <a:pt x="3667" y="53090"/>
                    <a:pt x="3679" y="53090"/>
                    <a:pt x="3917" y="53090"/>
                  </a:cubicBezTo>
                  <a:cubicBezTo>
                    <a:pt x="3858" y="52328"/>
                    <a:pt x="3786" y="51555"/>
                    <a:pt x="3727" y="50793"/>
                  </a:cubicBezTo>
                  <a:cubicBezTo>
                    <a:pt x="3763" y="50793"/>
                    <a:pt x="3810" y="50793"/>
                    <a:pt x="3858" y="50781"/>
                  </a:cubicBezTo>
                  <a:cubicBezTo>
                    <a:pt x="3870" y="50888"/>
                    <a:pt x="3870" y="51007"/>
                    <a:pt x="3882" y="51114"/>
                  </a:cubicBezTo>
                  <a:cubicBezTo>
                    <a:pt x="3965" y="51733"/>
                    <a:pt x="4025" y="52364"/>
                    <a:pt x="4096" y="52971"/>
                  </a:cubicBezTo>
                  <a:cubicBezTo>
                    <a:pt x="4108" y="53079"/>
                    <a:pt x="4215" y="53162"/>
                    <a:pt x="4275" y="53269"/>
                  </a:cubicBezTo>
                  <a:lnTo>
                    <a:pt x="4358" y="53221"/>
                  </a:lnTo>
                  <a:cubicBezTo>
                    <a:pt x="4287" y="52424"/>
                    <a:pt x="4096" y="51614"/>
                    <a:pt x="4203" y="50781"/>
                  </a:cubicBezTo>
                  <a:cubicBezTo>
                    <a:pt x="4322" y="51555"/>
                    <a:pt x="4417" y="52317"/>
                    <a:pt x="4525" y="53090"/>
                  </a:cubicBezTo>
                  <a:cubicBezTo>
                    <a:pt x="4537" y="53198"/>
                    <a:pt x="4644" y="53293"/>
                    <a:pt x="4703" y="53400"/>
                  </a:cubicBezTo>
                  <a:lnTo>
                    <a:pt x="4798" y="53352"/>
                  </a:lnTo>
                  <a:cubicBezTo>
                    <a:pt x="4703" y="52543"/>
                    <a:pt x="4417" y="51721"/>
                    <a:pt x="4537" y="50888"/>
                  </a:cubicBezTo>
                  <a:cubicBezTo>
                    <a:pt x="4632" y="51293"/>
                    <a:pt x="4679" y="51686"/>
                    <a:pt x="4739" y="52090"/>
                  </a:cubicBezTo>
                  <a:cubicBezTo>
                    <a:pt x="4798" y="52495"/>
                    <a:pt x="4870" y="52900"/>
                    <a:pt x="4953" y="53281"/>
                  </a:cubicBezTo>
                  <a:cubicBezTo>
                    <a:pt x="4977" y="53376"/>
                    <a:pt x="5108" y="53448"/>
                    <a:pt x="5168" y="53519"/>
                  </a:cubicBezTo>
                  <a:cubicBezTo>
                    <a:pt x="5072" y="52721"/>
                    <a:pt x="4989" y="51947"/>
                    <a:pt x="4882" y="51185"/>
                  </a:cubicBezTo>
                  <a:cubicBezTo>
                    <a:pt x="4929" y="51185"/>
                    <a:pt x="4953" y="51174"/>
                    <a:pt x="5001" y="51174"/>
                  </a:cubicBezTo>
                  <a:cubicBezTo>
                    <a:pt x="5037" y="51555"/>
                    <a:pt x="5049" y="51924"/>
                    <a:pt x="5096" y="52305"/>
                  </a:cubicBezTo>
                  <a:cubicBezTo>
                    <a:pt x="5132" y="52674"/>
                    <a:pt x="5227" y="53031"/>
                    <a:pt x="5299" y="53400"/>
                  </a:cubicBezTo>
                  <a:cubicBezTo>
                    <a:pt x="5334" y="53388"/>
                    <a:pt x="5358" y="53388"/>
                    <a:pt x="5406" y="53376"/>
                  </a:cubicBezTo>
                  <a:cubicBezTo>
                    <a:pt x="4941" y="50519"/>
                    <a:pt x="5287" y="47745"/>
                    <a:pt x="6203" y="45006"/>
                  </a:cubicBezTo>
                  <a:cubicBezTo>
                    <a:pt x="6072" y="44982"/>
                    <a:pt x="5989" y="44947"/>
                    <a:pt x="5894" y="44923"/>
                  </a:cubicBezTo>
                  <a:close/>
                  <a:moveTo>
                    <a:pt x="16609" y="24825"/>
                  </a:moveTo>
                  <a:lnTo>
                    <a:pt x="16609" y="24825"/>
                  </a:lnTo>
                  <a:cubicBezTo>
                    <a:pt x="16407" y="24742"/>
                    <a:pt x="16193" y="24635"/>
                    <a:pt x="15978" y="24527"/>
                  </a:cubicBezTo>
                  <a:cubicBezTo>
                    <a:pt x="16300" y="25135"/>
                    <a:pt x="16681" y="25670"/>
                    <a:pt x="17014" y="26230"/>
                  </a:cubicBezTo>
                  <a:cubicBezTo>
                    <a:pt x="17312" y="26718"/>
                    <a:pt x="17562" y="27242"/>
                    <a:pt x="17824" y="27754"/>
                  </a:cubicBezTo>
                  <a:cubicBezTo>
                    <a:pt x="17848" y="27802"/>
                    <a:pt x="17824" y="27861"/>
                    <a:pt x="17812" y="27980"/>
                  </a:cubicBezTo>
                  <a:cubicBezTo>
                    <a:pt x="17705" y="27861"/>
                    <a:pt x="17645" y="27802"/>
                    <a:pt x="17610" y="27730"/>
                  </a:cubicBezTo>
                  <a:cubicBezTo>
                    <a:pt x="17014" y="26730"/>
                    <a:pt x="16395" y="25730"/>
                    <a:pt x="15847" y="24706"/>
                  </a:cubicBezTo>
                  <a:cubicBezTo>
                    <a:pt x="15681" y="24408"/>
                    <a:pt x="15490" y="24361"/>
                    <a:pt x="15193" y="24313"/>
                  </a:cubicBezTo>
                  <a:cubicBezTo>
                    <a:pt x="15550" y="24861"/>
                    <a:pt x="15883" y="25361"/>
                    <a:pt x="16205" y="25849"/>
                  </a:cubicBezTo>
                  <a:cubicBezTo>
                    <a:pt x="16098" y="25849"/>
                    <a:pt x="16038" y="25825"/>
                    <a:pt x="16014" y="25766"/>
                  </a:cubicBezTo>
                  <a:cubicBezTo>
                    <a:pt x="15705" y="25313"/>
                    <a:pt x="15407" y="24849"/>
                    <a:pt x="15085" y="24408"/>
                  </a:cubicBezTo>
                  <a:cubicBezTo>
                    <a:pt x="14990" y="24254"/>
                    <a:pt x="14812" y="24135"/>
                    <a:pt x="14657" y="24015"/>
                  </a:cubicBezTo>
                  <a:lnTo>
                    <a:pt x="14574" y="24111"/>
                  </a:lnTo>
                  <a:cubicBezTo>
                    <a:pt x="14978" y="24706"/>
                    <a:pt x="15383" y="25289"/>
                    <a:pt x="15836" y="25920"/>
                  </a:cubicBezTo>
                  <a:cubicBezTo>
                    <a:pt x="15717" y="25920"/>
                    <a:pt x="15669" y="25920"/>
                    <a:pt x="15657" y="25909"/>
                  </a:cubicBezTo>
                  <a:cubicBezTo>
                    <a:pt x="15205" y="25313"/>
                    <a:pt x="14776" y="24718"/>
                    <a:pt x="14335" y="24123"/>
                  </a:cubicBezTo>
                  <a:cubicBezTo>
                    <a:pt x="14252" y="24039"/>
                    <a:pt x="14181" y="23896"/>
                    <a:pt x="14073" y="23873"/>
                  </a:cubicBezTo>
                  <a:cubicBezTo>
                    <a:pt x="13264" y="23563"/>
                    <a:pt x="12454" y="23265"/>
                    <a:pt x="11633" y="22968"/>
                  </a:cubicBezTo>
                  <a:cubicBezTo>
                    <a:pt x="11585" y="22944"/>
                    <a:pt x="11514" y="22944"/>
                    <a:pt x="11395" y="22932"/>
                  </a:cubicBezTo>
                  <a:cubicBezTo>
                    <a:pt x="11859" y="23646"/>
                    <a:pt x="12311" y="24313"/>
                    <a:pt x="12788" y="25063"/>
                  </a:cubicBezTo>
                  <a:cubicBezTo>
                    <a:pt x="12645" y="25016"/>
                    <a:pt x="12609" y="25016"/>
                    <a:pt x="12609" y="25004"/>
                  </a:cubicBezTo>
                  <a:cubicBezTo>
                    <a:pt x="12157" y="24337"/>
                    <a:pt x="11728" y="23658"/>
                    <a:pt x="11287" y="22992"/>
                  </a:cubicBezTo>
                  <a:cubicBezTo>
                    <a:pt x="11192" y="22861"/>
                    <a:pt x="11073" y="22765"/>
                    <a:pt x="10966" y="22646"/>
                  </a:cubicBezTo>
                  <a:lnTo>
                    <a:pt x="10883" y="22741"/>
                  </a:lnTo>
                  <a:cubicBezTo>
                    <a:pt x="11311" y="23408"/>
                    <a:pt x="11740" y="24075"/>
                    <a:pt x="12204" y="24789"/>
                  </a:cubicBezTo>
                  <a:lnTo>
                    <a:pt x="11966" y="24789"/>
                  </a:lnTo>
                  <a:cubicBezTo>
                    <a:pt x="13835" y="27611"/>
                    <a:pt x="15705" y="30421"/>
                    <a:pt x="17562" y="33219"/>
                  </a:cubicBezTo>
                  <a:cubicBezTo>
                    <a:pt x="17681" y="33398"/>
                    <a:pt x="17812" y="33469"/>
                    <a:pt x="18026" y="33445"/>
                  </a:cubicBezTo>
                  <a:cubicBezTo>
                    <a:pt x="19134" y="33338"/>
                    <a:pt x="20241" y="33278"/>
                    <a:pt x="21360" y="33148"/>
                  </a:cubicBezTo>
                  <a:cubicBezTo>
                    <a:pt x="25384" y="32624"/>
                    <a:pt x="29433" y="32088"/>
                    <a:pt x="33469" y="31552"/>
                  </a:cubicBezTo>
                  <a:cubicBezTo>
                    <a:pt x="33897" y="31493"/>
                    <a:pt x="34338" y="31445"/>
                    <a:pt x="34755" y="31409"/>
                  </a:cubicBezTo>
                  <a:cubicBezTo>
                    <a:pt x="34647" y="31302"/>
                    <a:pt x="34540" y="31254"/>
                    <a:pt x="34433" y="31207"/>
                  </a:cubicBezTo>
                  <a:cubicBezTo>
                    <a:pt x="31933" y="30302"/>
                    <a:pt x="29456" y="29397"/>
                    <a:pt x="26956" y="28504"/>
                  </a:cubicBezTo>
                  <a:cubicBezTo>
                    <a:pt x="26444" y="28325"/>
                    <a:pt x="25920" y="28147"/>
                    <a:pt x="25420" y="27968"/>
                  </a:cubicBezTo>
                  <a:lnTo>
                    <a:pt x="25432" y="27980"/>
                  </a:lnTo>
                  <a:cubicBezTo>
                    <a:pt x="24801" y="27742"/>
                    <a:pt x="24158" y="27492"/>
                    <a:pt x="23420" y="27206"/>
                  </a:cubicBezTo>
                  <a:cubicBezTo>
                    <a:pt x="23622" y="27671"/>
                    <a:pt x="23777" y="28040"/>
                    <a:pt x="23932" y="28397"/>
                  </a:cubicBezTo>
                  <a:cubicBezTo>
                    <a:pt x="23777" y="28230"/>
                    <a:pt x="23646" y="28052"/>
                    <a:pt x="23598" y="27861"/>
                  </a:cubicBezTo>
                  <a:cubicBezTo>
                    <a:pt x="23467" y="27278"/>
                    <a:pt x="23086" y="27028"/>
                    <a:pt x="22527" y="26873"/>
                  </a:cubicBezTo>
                  <a:cubicBezTo>
                    <a:pt x="22074" y="26754"/>
                    <a:pt x="21634" y="26563"/>
                    <a:pt x="21122" y="26385"/>
                  </a:cubicBezTo>
                  <a:cubicBezTo>
                    <a:pt x="21455" y="26980"/>
                    <a:pt x="21777" y="27516"/>
                    <a:pt x="22074" y="28040"/>
                  </a:cubicBezTo>
                  <a:lnTo>
                    <a:pt x="21979" y="28087"/>
                  </a:lnTo>
                  <a:cubicBezTo>
                    <a:pt x="21860" y="27885"/>
                    <a:pt x="21729" y="27718"/>
                    <a:pt x="21634" y="27516"/>
                  </a:cubicBezTo>
                  <a:cubicBezTo>
                    <a:pt x="21277" y="26647"/>
                    <a:pt x="20705" y="26028"/>
                    <a:pt x="19717" y="25885"/>
                  </a:cubicBezTo>
                  <a:cubicBezTo>
                    <a:pt x="19527" y="25849"/>
                    <a:pt x="19348" y="25754"/>
                    <a:pt x="19169" y="25670"/>
                  </a:cubicBezTo>
                  <a:cubicBezTo>
                    <a:pt x="18586" y="25468"/>
                    <a:pt x="18003" y="25254"/>
                    <a:pt x="17312" y="25004"/>
                  </a:cubicBezTo>
                  <a:cubicBezTo>
                    <a:pt x="17502" y="25373"/>
                    <a:pt x="17645" y="25659"/>
                    <a:pt x="17800" y="25932"/>
                  </a:cubicBezTo>
                  <a:cubicBezTo>
                    <a:pt x="17586" y="25718"/>
                    <a:pt x="17443" y="25480"/>
                    <a:pt x="17324" y="25230"/>
                  </a:cubicBezTo>
                  <a:cubicBezTo>
                    <a:pt x="17181" y="24944"/>
                    <a:pt x="16943" y="24837"/>
                    <a:pt x="16609" y="24825"/>
                  </a:cubicBezTo>
                  <a:close/>
                  <a:moveTo>
                    <a:pt x="25956" y="8025"/>
                  </a:moveTo>
                  <a:cubicBezTo>
                    <a:pt x="25777" y="8085"/>
                    <a:pt x="25587" y="8156"/>
                    <a:pt x="25408" y="8216"/>
                  </a:cubicBezTo>
                  <a:cubicBezTo>
                    <a:pt x="23825" y="8680"/>
                    <a:pt x="22253" y="9145"/>
                    <a:pt x="20670" y="9621"/>
                  </a:cubicBezTo>
                  <a:cubicBezTo>
                    <a:pt x="20670" y="9645"/>
                    <a:pt x="20670" y="9668"/>
                    <a:pt x="20658" y="9692"/>
                  </a:cubicBezTo>
                  <a:cubicBezTo>
                    <a:pt x="21348" y="9954"/>
                    <a:pt x="22039" y="10240"/>
                    <a:pt x="22729" y="10514"/>
                  </a:cubicBezTo>
                  <a:cubicBezTo>
                    <a:pt x="22717" y="10538"/>
                    <a:pt x="22717" y="10561"/>
                    <a:pt x="22694" y="10597"/>
                  </a:cubicBezTo>
                  <a:lnTo>
                    <a:pt x="22384" y="10514"/>
                  </a:lnTo>
                  <a:cubicBezTo>
                    <a:pt x="21908" y="10311"/>
                    <a:pt x="21420" y="10180"/>
                    <a:pt x="20967" y="9930"/>
                  </a:cubicBezTo>
                  <a:cubicBezTo>
                    <a:pt x="20419" y="9621"/>
                    <a:pt x="19955" y="9823"/>
                    <a:pt x="19360" y="10049"/>
                  </a:cubicBezTo>
                  <a:lnTo>
                    <a:pt x="21003" y="10704"/>
                  </a:lnTo>
                  <a:cubicBezTo>
                    <a:pt x="20979" y="10728"/>
                    <a:pt x="20967" y="10776"/>
                    <a:pt x="20955" y="10811"/>
                  </a:cubicBezTo>
                  <a:cubicBezTo>
                    <a:pt x="20872" y="10776"/>
                    <a:pt x="20765" y="10764"/>
                    <a:pt x="20670" y="10728"/>
                  </a:cubicBezTo>
                  <a:cubicBezTo>
                    <a:pt x="20253" y="10561"/>
                    <a:pt x="19836" y="10430"/>
                    <a:pt x="19455" y="10240"/>
                  </a:cubicBezTo>
                  <a:cubicBezTo>
                    <a:pt x="19193" y="10121"/>
                    <a:pt x="18979" y="10121"/>
                    <a:pt x="18729" y="10192"/>
                  </a:cubicBezTo>
                  <a:cubicBezTo>
                    <a:pt x="16502" y="10823"/>
                    <a:pt x="14276" y="11442"/>
                    <a:pt x="12061" y="12073"/>
                  </a:cubicBezTo>
                  <a:cubicBezTo>
                    <a:pt x="11240" y="12300"/>
                    <a:pt x="10418" y="12550"/>
                    <a:pt x="9537" y="12800"/>
                  </a:cubicBezTo>
                  <a:cubicBezTo>
                    <a:pt x="10597" y="13276"/>
                    <a:pt x="11597" y="13705"/>
                    <a:pt x="12573" y="14133"/>
                  </a:cubicBezTo>
                  <a:cubicBezTo>
                    <a:pt x="12561" y="14181"/>
                    <a:pt x="12538" y="14229"/>
                    <a:pt x="12514" y="14288"/>
                  </a:cubicBezTo>
                  <a:cubicBezTo>
                    <a:pt x="12418" y="14240"/>
                    <a:pt x="12299" y="14217"/>
                    <a:pt x="12192" y="14169"/>
                  </a:cubicBezTo>
                  <a:cubicBezTo>
                    <a:pt x="11299" y="13776"/>
                    <a:pt x="10406" y="13371"/>
                    <a:pt x="9513" y="12990"/>
                  </a:cubicBezTo>
                  <a:cubicBezTo>
                    <a:pt x="9359" y="12931"/>
                    <a:pt x="9156" y="12919"/>
                    <a:pt x="8989" y="12966"/>
                  </a:cubicBezTo>
                  <a:cubicBezTo>
                    <a:pt x="8192" y="13157"/>
                    <a:pt x="7394" y="13383"/>
                    <a:pt x="6596" y="13586"/>
                  </a:cubicBezTo>
                  <a:cubicBezTo>
                    <a:pt x="6525" y="13609"/>
                    <a:pt x="6442" y="13645"/>
                    <a:pt x="6287" y="13705"/>
                  </a:cubicBezTo>
                  <a:cubicBezTo>
                    <a:pt x="8347" y="14562"/>
                    <a:pt x="10311" y="15419"/>
                    <a:pt x="12323" y="16169"/>
                  </a:cubicBezTo>
                  <a:cubicBezTo>
                    <a:pt x="17121" y="17908"/>
                    <a:pt x="21920" y="19574"/>
                    <a:pt x="26718" y="21265"/>
                  </a:cubicBezTo>
                  <a:cubicBezTo>
                    <a:pt x="30004" y="22432"/>
                    <a:pt x="33290" y="23623"/>
                    <a:pt x="36505" y="24992"/>
                  </a:cubicBezTo>
                  <a:cubicBezTo>
                    <a:pt x="37791" y="25528"/>
                    <a:pt x="39148" y="25885"/>
                    <a:pt x="40470" y="26313"/>
                  </a:cubicBezTo>
                  <a:cubicBezTo>
                    <a:pt x="40958" y="26480"/>
                    <a:pt x="41446" y="26444"/>
                    <a:pt x="41970" y="26266"/>
                  </a:cubicBezTo>
                  <a:cubicBezTo>
                    <a:pt x="43387" y="25778"/>
                    <a:pt x="44815" y="25337"/>
                    <a:pt x="46232" y="24873"/>
                  </a:cubicBezTo>
                  <a:cubicBezTo>
                    <a:pt x="47185" y="24563"/>
                    <a:pt x="48137" y="24230"/>
                    <a:pt x="49125" y="23884"/>
                  </a:cubicBezTo>
                  <a:cubicBezTo>
                    <a:pt x="48506" y="23623"/>
                    <a:pt x="47935" y="23373"/>
                    <a:pt x="47363" y="23146"/>
                  </a:cubicBezTo>
                  <a:cubicBezTo>
                    <a:pt x="47197" y="23087"/>
                    <a:pt x="46970" y="23075"/>
                    <a:pt x="46804" y="23111"/>
                  </a:cubicBezTo>
                  <a:cubicBezTo>
                    <a:pt x="45839" y="23396"/>
                    <a:pt x="44875" y="23694"/>
                    <a:pt x="43911" y="23992"/>
                  </a:cubicBezTo>
                  <a:cubicBezTo>
                    <a:pt x="43613" y="24087"/>
                    <a:pt x="43327" y="24182"/>
                    <a:pt x="42934" y="24301"/>
                  </a:cubicBezTo>
                  <a:cubicBezTo>
                    <a:pt x="43315" y="24349"/>
                    <a:pt x="43589" y="24385"/>
                    <a:pt x="43863" y="24408"/>
                  </a:cubicBezTo>
                  <a:cubicBezTo>
                    <a:pt x="43744" y="24504"/>
                    <a:pt x="43625" y="24504"/>
                    <a:pt x="43518" y="24504"/>
                  </a:cubicBezTo>
                  <a:cubicBezTo>
                    <a:pt x="42863" y="24420"/>
                    <a:pt x="42208" y="24396"/>
                    <a:pt x="41601" y="24742"/>
                  </a:cubicBezTo>
                  <a:cubicBezTo>
                    <a:pt x="41327" y="24885"/>
                    <a:pt x="41029" y="24837"/>
                    <a:pt x="40732" y="24742"/>
                  </a:cubicBezTo>
                  <a:cubicBezTo>
                    <a:pt x="35755" y="22872"/>
                    <a:pt x="30766" y="21051"/>
                    <a:pt x="25789" y="19182"/>
                  </a:cubicBezTo>
                  <a:cubicBezTo>
                    <a:pt x="21503" y="17574"/>
                    <a:pt x="17252" y="15943"/>
                    <a:pt x="12978" y="14324"/>
                  </a:cubicBezTo>
                  <a:cubicBezTo>
                    <a:pt x="12859" y="14276"/>
                    <a:pt x="12752" y="14205"/>
                    <a:pt x="12609" y="14109"/>
                  </a:cubicBezTo>
                  <a:cubicBezTo>
                    <a:pt x="12859" y="13990"/>
                    <a:pt x="13050" y="13883"/>
                    <a:pt x="13252" y="13788"/>
                  </a:cubicBezTo>
                  <a:lnTo>
                    <a:pt x="13252" y="13788"/>
                  </a:lnTo>
                  <a:cubicBezTo>
                    <a:pt x="13514" y="13681"/>
                    <a:pt x="13788" y="13574"/>
                    <a:pt x="14085" y="13443"/>
                  </a:cubicBezTo>
                  <a:cubicBezTo>
                    <a:pt x="13252" y="13097"/>
                    <a:pt x="12430" y="12776"/>
                    <a:pt x="11621" y="12431"/>
                  </a:cubicBezTo>
                  <a:cubicBezTo>
                    <a:pt x="11645" y="12395"/>
                    <a:pt x="11656" y="12359"/>
                    <a:pt x="11668" y="12324"/>
                  </a:cubicBezTo>
                  <a:cubicBezTo>
                    <a:pt x="11740" y="12359"/>
                    <a:pt x="11835" y="12371"/>
                    <a:pt x="11907" y="12395"/>
                  </a:cubicBezTo>
                  <a:cubicBezTo>
                    <a:pt x="12669" y="12693"/>
                    <a:pt x="13407" y="12990"/>
                    <a:pt x="14181" y="13276"/>
                  </a:cubicBezTo>
                  <a:cubicBezTo>
                    <a:pt x="14347" y="13336"/>
                    <a:pt x="14538" y="13288"/>
                    <a:pt x="14716" y="13288"/>
                  </a:cubicBezTo>
                  <a:lnTo>
                    <a:pt x="14716" y="13205"/>
                  </a:lnTo>
                  <a:cubicBezTo>
                    <a:pt x="14443" y="13086"/>
                    <a:pt x="14145" y="12966"/>
                    <a:pt x="13859" y="12835"/>
                  </a:cubicBezTo>
                  <a:cubicBezTo>
                    <a:pt x="13585" y="12716"/>
                    <a:pt x="13311" y="12597"/>
                    <a:pt x="13038" y="12478"/>
                  </a:cubicBezTo>
                  <a:cubicBezTo>
                    <a:pt x="13050" y="12443"/>
                    <a:pt x="13073" y="12395"/>
                    <a:pt x="13085" y="12371"/>
                  </a:cubicBezTo>
                  <a:cubicBezTo>
                    <a:pt x="13264" y="12431"/>
                    <a:pt x="13454" y="12478"/>
                    <a:pt x="13621" y="12574"/>
                  </a:cubicBezTo>
                  <a:cubicBezTo>
                    <a:pt x="14621" y="13193"/>
                    <a:pt x="15633" y="13157"/>
                    <a:pt x="16681" y="12728"/>
                  </a:cubicBezTo>
                  <a:cubicBezTo>
                    <a:pt x="17383" y="12443"/>
                    <a:pt x="18133" y="12264"/>
                    <a:pt x="18872" y="12038"/>
                  </a:cubicBezTo>
                  <a:cubicBezTo>
                    <a:pt x="18800" y="11966"/>
                    <a:pt x="18753" y="11919"/>
                    <a:pt x="18788" y="11943"/>
                  </a:cubicBezTo>
                  <a:cubicBezTo>
                    <a:pt x="18991" y="11919"/>
                    <a:pt x="19241" y="11954"/>
                    <a:pt x="19467" y="11883"/>
                  </a:cubicBezTo>
                  <a:cubicBezTo>
                    <a:pt x="20812" y="11490"/>
                    <a:pt x="22134" y="11073"/>
                    <a:pt x="23456" y="10657"/>
                  </a:cubicBezTo>
                  <a:cubicBezTo>
                    <a:pt x="23646" y="10597"/>
                    <a:pt x="23860" y="10538"/>
                    <a:pt x="24146" y="10454"/>
                  </a:cubicBezTo>
                  <a:cubicBezTo>
                    <a:pt x="23325" y="10097"/>
                    <a:pt x="22598" y="9764"/>
                    <a:pt x="21801" y="9418"/>
                  </a:cubicBezTo>
                  <a:cubicBezTo>
                    <a:pt x="21908" y="9395"/>
                    <a:pt x="21943" y="9383"/>
                    <a:pt x="21955" y="9383"/>
                  </a:cubicBezTo>
                  <a:cubicBezTo>
                    <a:pt x="22694" y="9692"/>
                    <a:pt x="23432" y="10002"/>
                    <a:pt x="24158" y="10311"/>
                  </a:cubicBezTo>
                  <a:cubicBezTo>
                    <a:pt x="24218" y="10347"/>
                    <a:pt x="24289" y="10395"/>
                    <a:pt x="24349" y="10371"/>
                  </a:cubicBezTo>
                  <a:cubicBezTo>
                    <a:pt x="24646" y="10288"/>
                    <a:pt x="24932" y="10192"/>
                    <a:pt x="25301" y="10073"/>
                  </a:cubicBezTo>
                  <a:cubicBezTo>
                    <a:pt x="24872" y="9895"/>
                    <a:pt x="24527" y="9752"/>
                    <a:pt x="24170" y="9621"/>
                  </a:cubicBezTo>
                  <a:cubicBezTo>
                    <a:pt x="24182" y="9573"/>
                    <a:pt x="24206" y="9526"/>
                    <a:pt x="24229" y="9478"/>
                  </a:cubicBezTo>
                  <a:cubicBezTo>
                    <a:pt x="24587" y="9597"/>
                    <a:pt x="24932" y="9740"/>
                    <a:pt x="25289" y="9859"/>
                  </a:cubicBezTo>
                  <a:cubicBezTo>
                    <a:pt x="25420" y="9895"/>
                    <a:pt x="25587" y="9978"/>
                    <a:pt x="25718" y="9942"/>
                  </a:cubicBezTo>
                  <a:cubicBezTo>
                    <a:pt x="26492" y="9740"/>
                    <a:pt x="27254" y="9502"/>
                    <a:pt x="28075" y="9264"/>
                  </a:cubicBezTo>
                  <a:cubicBezTo>
                    <a:pt x="27432" y="8930"/>
                    <a:pt x="26849" y="8645"/>
                    <a:pt x="26265" y="8335"/>
                  </a:cubicBezTo>
                  <a:cubicBezTo>
                    <a:pt x="26146" y="8287"/>
                    <a:pt x="26063" y="8144"/>
                    <a:pt x="25956" y="8025"/>
                  </a:cubicBezTo>
                  <a:lnTo>
                    <a:pt x="28099" y="9097"/>
                  </a:lnTo>
                  <a:cubicBezTo>
                    <a:pt x="28170" y="9121"/>
                    <a:pt x="28266" y="9180"/>
                    <a:pt x="28325" y="9168"/>
                  </a:cubicBezTo>
                  <a:cubicBezTo>
                    <a:pt x="29004" y="8978"/>
                    <a:pt x="29694" y="8764"/>
                    <a:pt x="30456" y="8561"/>
                  </a:cubicBezTo>
                  <a:cubicBezTo>
                    <a:pt x="30254" y="8466"/>
                    <a:pt x="30135" y="8430"/>
                    <a:pt x="30040" y="8383"/>
                  </a:cubicBezTo>
                  <a:cubicBezTo>
                    <a:pt x="29814" y="8275"/>
                    <a:pt x="29599" y="8156"/>
                    <a:pt x="29385" y="8037"/>
                  </a:cubicBezTo>
                  <a:lnTo>
                    <a:pt x="29385" y="7978"/>
                  </a:lnTo>
                  <a:cubicBezTo>
                    <a:pt x="29385" y="7966"/>
                    <a:pt x="29397" y="7966"/>
                    <a:pt x="29409" y="7966"/>
                  </a:cubicBezTo>
                  <a:cubicBezTo>
                    <a:pt x="29683" y="8061"/>
                    <a:pt x="29944" y="8156"/>
                    <a:pt x="30218" y="8264"/>
                  </a:cubicBezTo>
                  <a:cubicBezTo>
                    <a:pt x="30766" y="8478"/>
                    <a:pt x="31302" y="8430"/>
                    <a:pt x="31838" y="8097"/>
                  </a:cubicBezTo>
                  <a:cubicBezTo>
                    <a:pt x="31480" y="7966"/>
                    <a:pt x="31135" y="7823"/>
                    <a:pt x="30790" y="7692"/>
                  </a:cubicBezTo>
                  <a:lnTo>
                    <a:pt x="30837" y="7561"/>
                  </a:lnTo>
                  <a:cubicBezTo>
                    <a:pt x="31242" y="7716"/>
                    <a:pt x="31647" y="7966"/>
                    <a:pt x="32064" y="7978"/>
                  </a:cubicBezTo>
                  <a:cubicBezTo>
                    <a:pt x="32481" y="8013"/>
                    <a:pt x="32921" y="7811"/>
                    <a:pt x="33338" y="7716"/>
                  </a:cubicBezTo>
                  <a:cubicBezTo>
                    <a:pt x="33338" y="7680"/>
                    <a:pt x="33326" y="7656"/>
                    <a:pt x="33326" y="7621"/>
                  </a:cubicBezTo>
                  <a:cubicBezTo>
                    <a:pt x="32659" y="7382"/>
                    <a:pt x="31969" y="7132"/>
                    <a:pt x="31302" y="6894"/>
                  </a:cubicBezTo>
                  <a:cubicBezTo>
                    <a:pt x="31314" y="6859"/>
                    <a:pt x="31314" y="6835"/>
                    <a:pt x="31326" y="6799"/>
                  </a:cubicBezTo>
                  <a:cubicBezTo>
                    <a:pt x="31445" y="6835"/>
                    <a:pt x="31564" y="6859"/>
                    <a:pt x="31683" y="6906"/>
                  </a:cubicBezTo>
                  <a:cubicBezTo>
                    <a:pt x="32278" y="7109"/>
                    <a:pt x="32862" y="7323"/>
                    <a:pt x="33457" y="7525"/>
                  </a:cubicBezTo>
                  <a:cubicBezTo>
                    <a:pt x="33814" y="7644"/>
                    <a:pt x="34397" y="7430"/>
                    <a:pt x="34481" y="7192"/>
                  </a:cubicBezTo>
                  <a:cubicBezTo>
                    <a:pt x="34671" y="7192"/>
                    <a:pt x="34862" y="7228"/>
                    <a:pt x="35017" y="7192"/>
                  </a:cubicBezTo>
                  <a:cubicBezTo>
                    <a:pt x="36767" y="6680"/>
                    <a:pt x="38493" y="6156"/>
                    <a:pt x="40220" y="5620"/>
                  </a:cubicBezTo>
                  <a:cubicBezTo>
                    <a:pt x="41124" y="5346"/>
                    <a:pt x="42017" y="5013"/>
                    <a:pt x="42934" y="4704"/>
                  </a:cubicBezTo>
                  <a:cubicBezTo>
                    <a:pt x="42625" y="4549"/>
                    <a:pt x="42363" y="4418"/>
                    <a:pt x="42077" y="4299"/>
                  </a:cubicBezTo>
                  <a:cubicBezTo>
                    <a:pt x="42089" y="4251"/>
                    <a:pt x="42125" y="4215"/>
                    <a:pt x="42136" y="4156"/>
                  </a:cubicBezTo>
                  <a:cubicBezTo>
                    <a:pt x="42458" y="4287"/>
                    <a:pt x="42779" y="4465"/>
                    <a:pt x="43113" y="4525"/>
                  </a:cubicBezTo>
                  <a:cubicBezTo>
                    <a:pt x="43458" y="4573"/>
                    <a:pt x="43815" y="4477"/>
                    <a:pt x="44172" y="4454"/>
                  </a:cubicBezTo>
                  <a:lnTo>
                    <a:pt x="44172" y="4358"/>
                  </a:lnTo>
                  <a:cubicBezTo>
                    <a:pt x="43922" y="4215"/>
                    <a:pt x="43672" y="4061"/>
                    <a:pt x="43410" y="3930"/>
                  </a:cubicBezTo>
                  <a:cubicBezTo>
                    <a:pt x="43434" y="3882"/>
                    <a:pt x="43458" y="3822"/>
                    <a:pt x="43470" y="3775"/>
                  </a:cubicBezTo>
                  <a:cubicBezTo>
                    <a:pt x="44101" y="4049"/>
                    <a:pt x="44696" y="4549"/>
                    <a:pt x="45363" y="4013"/>
                  </a:cubicBezTo>
                  <a:cubicBezTo>
                    <a:pt x="45196" y="3918"/>
                    <a:pt x="45042" y="3799"/>
                    <a:pt x="44875" y="3692"/>
                  </a:cubicBezTo>
                  <a:cubicBezTo>
                    <a:pt x="44887" y="3644"/>
                    <a:pt x="44899" y="3584"/>
                    <a:pt x="44923" y="3549"/>
                  </a:cubicBezTo>
                  <a:cubicBezTo>
                    <a:pt x="45542" y="4108"/>
                    <a:pt x="46173" y="3965"/>
                    <a:pt x="46828" y="3668"/>
                  </a:cubicBezTo>
                  <a:cubicBezTo>
                    <a:pt x="46625" y="3549"/>
                    <a:pt x="46447" y="3430"/>
                    <a:pt x="46256" y="3311"/>
                  </a:cubicBezTo>
                  <a:cubicBezTo>
                    <a:pt x="46685" y="3275"/>
                    <a:pt x="46970" y="3715"/>
                    <a:pt x="47447" y="3549"/>
                  </a:cubicBezTo>
                  <a:cubicBezTo>
                    <a:pt x="47840" y="3394"/>
                    <a:pt x="48256" y="3322"/>
                    <a:pt x="48709" y="3191"/>
                  </a:cubicBezTo>
                  <a:cubicBezTo>
                    <a:pt x="48137" y="2894"/>
                    <a:pt x="47625" y="2632"/>
                    <a:pt x="47137" y="2382"/>
                  </a:cubicBezTo>
                  <a:cubicBezTo>
                    <a:pt x="47149" y="2334"/>
                    <a:pt x="47185" y="2310"/>
                    <a:pt x="47197" y="2263"/>
                  </a:cubicBezTo>
                  <a:cubicBezTo>
                    <a:pt x="47280" y="2287"/>
                    <a:pt x="47375" y="2334"/>
                    <a:pt x="47459" y="2370"/>
                  </a:cubicBezTo>
                  <a:cubicBezTo>
                    <a:pt x="47792" y="2525"/>
                    <a:pt x="48113" y="2703"/>
                    <a:pt x="48459" y="2858"/>
                  </a:cubicBezTo>
                  <a:cubicBezTo>
                    <a:pt x="49006" y="3108"/>
                    <a:pt x="49637" y="3037"/>
                    <a:pt x="50161" y="2632"/>
                  </a:cubicBezTo>
                  <a:cubicBezTo>
                    <a:pt x="49590" y="2346"/>
                    <a:pt x="49042" y="2084"/>
                    <a:pt x="48483" y="1810"/>
                  </a:cubicBezTo>
                  <a:cubicBezTo>
                    <a:pt x="48506" y="1787"/>
                    <a:pt x="48518" y="1739"/>
                    <a:pt x="48530" y="1715"/>
                  </a:cubicBezTo>
                  <a:cubicBezTo>
                    <a:pt x="48637" y="1763"/>
                    <a:pt x="48744" y="1787"/>
                    <a:pt x="48828" y="1834"/>
                  </a:cubicBezTo>
                  <a:cubicBezTo>
                    <a:pt x="49221" y="2013"/>
                    <a:pt x="49602" y="2203"/>
                    <a:pt x="49995" y="2394"/>
                  </a:cubicBezTo>
                  <a:cubicBezTo>
                    <a:pt x="50530" y="2656"/>
                    <a:pt x="50530" y="2656"/>
                    <a:pt x="50602" y="2072"/>
                  </a:cubicBezTo>
                  <a:cubicBezTo>
                    <a:pt x="50328" y="1941"/>
                    <a:pt x="50066" y="1787"/>
                    <a:pt x="49780" y="1656"/>
                  </a:cubicBezTo>
                  <a:cubicBezTo>
                    <a:pt x="49828" y="1608"/>
                    <a:pt x="49840" y="1584"/>
                    <a:pt x="49840" y="1596"/>
                  </a:cubicBezTo>
                  <a:cubicBezTo>
                    <a:pt x="49887" y="1608"/>
                    <a:pt x="49935" y="1608"/>
                    <a:pt x="49971" y="1620"/>
                  </a:cubicBezTo>
                  <a:cubicBezTo>
                    <a:pt x="50530" y="1965"/>
                    <a:pt x="51126" y="2120"/>
                    <a:pt x="51745" y="2144"/>
                  </a:cubicBezTo>
                  <a:cubicBezTo>
                    <a:pt x="51923" y="2156"/>
                    <a:pt x="52114" y="2191"/>
                    <a:pt x="52293" y="2227"/>
                  </a:cubicBezTo>
                  <a:cubicBezTo>
                    <a:pt x="54174" y="2668"/>
                    <a:pt x="56043" y="3084"/>
                    <a:pt x="57924" y="3561"/>
                  </a:cubicBezTo>
                  <a:cubicBezTo>
                    <a:pt x="61163" y="4394"/>
                    <a:pt x="64401" y="5323"/>
                    <a:pt x="67652" y="6073"/>
                  </a:cubicBezTo>
                  <a:cubicBezTo>
                    <a:pt x="72855" y="7263"/>
                    <a:pt x="78046" y="8442"/>
                    <a:pt x="83189" y="9776"/>
                  </a:cubicBezTo>
                  <a:cubicBezTo>
                    <a:pt x="83535" y="9871"/>
                    <a:pt x="83892" y="9871"/>
                    <a:pt x="84249" y="9907"/>
                  </a:cubicBezTo>
                  <a:cubicBezTo>
                    <a:pt x="84320" y="9930"/>
                    <a:pt x="84416" y="9966"/>
                    <a:pt x="84439" y="10014"/>
                  </a:cubicBezTo>
                  <a:cubicBezTo>
                    <a:pt x="84475" y="10073"/>
                    <a:pt x="84463" y="10192"/>
                    <a:pt x="84416" y="10228"/>
                  </a:cubicBezTo>
                  <a:cubicBezTo>
                    <a:pt x="84297" y="10311"/>
                    <a:pt x="84166" y="10407"/>
                    <a:pt x="84011" y="10442"/>
                  </a:cubicBezTo>
                  <a:cubicBezTo>
                    <a:pt x="83773" y="10538"/>
                    <a:pt x="83535" y="10597"/>
                    <a:pt x="83296" y="10680"/>
                  </a:cubicBezTo>
                  <a:lnTo>
                    <a:pt x="83308" y="10680"/>
                  </a:lnTo>
                  <a:cubicBezTo>
                    <a:pt x="82832" y="10847"/>
                    <a:pt x="82344" y="11002"/>
                    <a:pt x="81808" y="11181"/>
                  </a:cubicBezTo>
                  <a:cubicBezTo>
                    <a:pt x="81987" y="11252"/>
                    <a:pt x="82082" y="11300"/>
                    <a:pt x="82141" y="11323"/>
                  </a:cubicBezTo>
                  <a:cubicBezTo>
                    <a:pt x="81725" y="11371"/>
                    <a:pt x="81308" y="11419"/>
                    <a:pt x="80868" y="11478"/>
                  </a:cubicBezTo>
                  <a:lnTo>
                    <a:pt x="80868" y="11633"/>
                  </a:lnTo>
                  <a:cubicBezTo>
                    <a:pt x="81510" y="11752"/>
                    <a:pt x="82153" y="11895"/>
                    <a:pt x="82796" y="12014"/>
                  </a:cubicBezTo>
                  <a:cubicBezTo>
                    <a:pt x="82653" y="12085"/>
                    <a:pt x="82522" y="12109"/>
                    <a:pt x="82403" y="12085"/>
                  </a:cubicBezTo>
                  <a:cubicBezTo>
                    <a:pt x="81856" y="11978"/>
                    <a:pt x="81320" y="11859"/>
                    <a:pt x="80772" y="11776"/>
                  </a:cubicBezTo>
                  <a:cubicBezTo>
                    <a:pt x="80606" y="11740"/>
                    <a:pt x="80427" y="11740"/>
                    <a:pt x="80260" y="11788"/>
                  </a:cubicBezTo>
                  <a:cubicBezTo>
                    <a:pt x="79653" y="11966"/>
                    <a:pt x="79058" y="12157"/>
                    <a:pt x="78451" y="12347"/>
                  </a:cubicBezTo>
                  <a:cubicBezTo>
                    <a:pt x="78343" y="12383"/>
                    <a:pt x="78248" y="12407"/>
                    <a:pt x="78117" y="12454"/>
                  </a:cubicBezTo>
                  <a:cubicBezTo>
                    <a:pt x="78343" y="12585"/>
                    <a:pt x="78534" y="12693"/>
                    <a:pt x="78712" y="12812"/>
                  </a:cubicBezTo>
                  <a:cubicBezTo>
                    <a:pt x="78308" y="12788"/>
                    <a:pt x="77950" y="12609"/>
                    <a:pt x="77593" y="12609"/>
                  </a:cubicBezTo>
                  <a:cubicBezTo>
                    <a:pt x="77224" y="12621"/>
                    <a:pt x="76855" y="12812"/>
                    <a:pt x="76391" y="12943"/>
                  </a:cubicBezTo>
                  <a:cubicBezTo>
                    <a:pt x="77165" y="13181"/>
                    <a:pt x="77820" y="13383"/>
                    <a:pt x="78486" y="13586"/>
                  </a:cubicBezTo>
                  <a:cubicBezTo>
                    <a:pt x="78474" y="13621"/>
                    <a:pt x="78474" y="13657"/>
                    <a:pt x="78462" y="13693"/>
                  </a:cubicBezTo>
                  <a:cubicBezTo>
                    <a:pt x="78355" y="13681"/>
                    <a:pt x="78248" y="13681"/>
                    <a:pt x="78153" y="13645"/>
                  </a:cubicBezTo>
                  <a:cubicBezTo>
                    <a:pt x="77689" y="13514"/>
                    <a:pt x="77236" y="13395"/>
                    <a:pt x="76784" y="13240"/>
                  </a:cubicBezTo>
                  <a:cubicBezTo>
                    <a:pt x="76081" y="13038"/>
                    <a:pt x="75629" y="13097"/>
                    <a:pt x="74902" y="13514"/>
                  </a:cubicBezTo>
                  <a:cubicBezTo>
                    <a:pt x="75784" y="13740"/>
                    <a:pt x="76617" y="13943"/>
                    <a:pt x="77439" y="14157"/>
                  </a:cubicBezTo>
                  <a:lnTo>
                    <a:pt x="77439" y="14252"/>
                  </a:lnTo>
                  <a:cubicBezTo>
                    <a:pt x="77296" y="14276"/>
                    <a:pt x="77153" y="14300"/>
                    <a:pt x="77034" y="14276"/>
                  </a:cubicBezTo>
                  <a:cubicBezTo>
                    <a:pt x="76260" y="14074"/>
                    <a:pt x="75486" y="13871"/>
                    <a:pt x="74712" y="13693"/>
                  </a:cubicBezTo>
                  <a:cubicBezTo>
                    <a:pt x="74533" y="13645"/>
                    <a:pt x="74307" y="13633"/>
                    <a:pt x="74140" y="13693"/>
                  </a:cubicBezTo>
                  <a:cubicBezTo>
                    <a:pt x="73045" y="14050"/>
                    <a:pt x="71938" y="14443"/>
                    <a:pt x="70854" y="14812"/>
                  </a:cubicBezTo>
                  <a:cubicBezTo>
                    <a:pt x="70771" y="14836"/>
                    <a:pt x="70676" y="14871"/>
                    <a:pt x="70557" y="14919"/>
                  </a:cubicBezTo>
                  <a:cubicBezTo>
                    <a:pt x="70771" y="15002"/>
                    <a:pt x="70950" y="15062"/>
                    <a:pt x="71128" y="15133"/>
                  </a:cubicBezTo>
                  <a:cubicBezTo>
                    <a:pt x="71104" y="15169"/>
                    <a:pt x="71104" y="15193"/>
                    <a:pt x="71092" y="15229"/>
                  </a:cubicBezTo>
                  <a:cubicBezTo>
                    <a:pt x="70783" y="15169"/>
                    <a:pt x="70473" y="15038"/>
                    <a:pt x="70176" y="15062"/>
                  </a:cubicBezTo>
                  <a:cubicBezTo>
                    <a:pt x="69914" y="15086"/>
                    <a:pt x="69557" y="15121"/>
                    <a:pt x="69461" y="15348"/>
                  </a:cubicBezTo>
                  <a:cubicBezTo>
                    <a:pt x="69045" y="15467"/>
                    <a:pt x="68664" y="15562"/>
                    <a:pt x="68295" y="15669"/>
                  </a:cubicBezTo>
                  <a:cubicBezTo>
                    <a:pt x="68295" y="15705"/>
                    <a:pt x="68283" y="15741"/>
                    <a:pt x="68283" y="15776"/>
                  </a:cubicBezTo>
                  <a:cubicBezTo>
                    <a:pt x="68759" y="16038"/>
                    <a:pt x="69223" y="16312"/>
                    <a:pt x="69699" y="16598"/>
                  </a:cubicBezTo>
                  <a:cubicBezTo>
                    <a:pt x="69723" y="16610"/>
                    <a:pt x="69735" y="16634"/>
                    <a:pt x="69771" y="16669"/>
                  </a:cubicBezTo>
                  <a:cubicBezTo>
                    <a:pt x="69640" y="16681"/>
                    <a:pt x="69521" y="16657"/>
                    <a:pt x="69414" y="16610"/>
                  </a:cubicBezTo>
                  <a:cubicBezTo>
                    <a:pt x="68949" y="16407"/>
                    <a:pt x="68485" y="16181"/>
                    <a:pt x="68033" y="15955"/>
                  </a:cubicBezTo>
                  <a:cubicBezTo>
                    <a:pt x="67925" y="15907"/>
                    <a:pt x="67794" y="15848"/>
                    <a:pt x="67699" y="15883"/>
                  </a:cubicBezTo>
                  <a:cubicBezTo>
                    <a:pt x="67175" y="16026"/>
                    <a:pt x="66675" y="16229"/>
                    <a:pt x="66068" y="16419"/>
                  </a:cubicBezTo>
                  <a:cubicBezTo>
                    <a:pt x="66794" y="16765"/>
                    <a:pt x="67413" y="17062"/>
                    <a:pt x="68044" y="17372"/>
                  </a:cubicBezTo>
                  <a:cubicBezTo>
                    <a:pt x="67890" y="17396"/>
                    <a:pt x="67771" y="17372"/>
                    <a:pt x="67675" y="17324"/>
                  </a:cubicBezTo>
                  <a:cubicBezTo>
                    <a:pt x="67175" y="17098"/>
                    <a:pt x="66687" y="16860"/>
                    <a:pt x="66187" y="16634"/>
                  </a:cubicBezTo>
                  <a:cubicBezTo>
                    <a:pt x="65925" y="16515"/>
                    <a:pt x="65354" y="16598"/>
                    <a:pt x="65151" y="16788"/>
                  </a:cubicBezTo>
                  <a:cubicBezTo>
                    <a:pt x="65127" y="16812"/>
                    <a:pt x="65139" y="16872"/>
                    <a:pt x="65139" y="16931"/>
                  </a:cubicBezTo>
                  <a:cubicBezTo>
                    <a:pt x="65127" y="16907"/>
                    <a:pt x="65127" y="16872"/>
                    <a:pt x="65116" y="16836"/>
                  </a:cubicBezTo>
                  <a:cubicBezTo>
                    <a:pt x="64723" y="16955"/>
                    <a:pt x="64342" y="17074"/>
                    <a:pt x="63877" y="17217"/>
                  </a:cubicBezTo>
                  <a:cubicBezTo>
                    <a:pt x="64127" y="17348"/>
                    <a:pt x="64306" y="17443"/>
                    <a:pt x="64473" y="17538"/>
                  </a:cubicBezTo>
                  <a:cubicBezTo>
                    <a:pt x="64639" y="17622"/>
                    <a:pt x="64818" y="17693"/>
                    <a:pt x="64973" y="17777"/>
                  </a:cubicBezTo>
                  <a:cubicBezTo>
                    <a:pt x="64961" y="17800"/>
                    <a:pt x="64949" y="17848"/>
                    <a:pt x="64937" y="17872"/>
                  </a:cubicBezTo>
                  <a:cubicBezTo>
                    <a:pt x="64699" y="17777"/>
                    <a:pt x="64461" y="17681"/>
                    <a:pt x="64223" y="17574"/>
                  </a:cubicBezTo>
                  <a:cubicBezTo>
                    <a:pt x="63639" y="17300"/>
                    <a:pt x="63353" y="17312"/>
                    <a:pt x="62758" y="17717"/>
                  </a:cubicBezTo>
                  <a:cubicBezTo>
                    <a:pt x="63330" y="17955"/>
                    <a:pt x="63865" y="18193"/>
                    <a:pt x="64401" y="18431"/>
                  </a:cubicBezTo>
                  <a:cubicBezTo>
                    <a:pt x="64377" y="18455"/>
                    <a:pt x="64377" y="18491"/>
                    <a:pt x="64365" y="18515"/>
                  </a:cubicBezTo>
                  <a:cubicBezTo>
                    <a:pt x="64246" y="18491"/>
                    <a:pt x="64127" y="18467"/>
                    <a:pt x="64020" y="18431"/>
                  </a:cubicBezTo>
                  <a:cubicBezTo>
                    <a:pt x="63663" y="18277"/>
                    <a:pt x="63294" y="18158"/>
                    <a:pt x="62972" y="17979"/>
                  </a:cubicBezTo>
                  <a:cubicBezTo>
                    <a:pt x="62568" y="17753"/>
                    <a:pt x="62210" y="17777"/>
                    <a:pt x="61818" y="18027"/>
                  </a:cubicBezTo>
                  <a:cubicBezTo>
                    <a:pt x="62210" y="18217"/>
                    <a:pt x="62580" y="18431"/>
                    <a:pt x="62972" y="18622"/>
                  </a:cubicBezTo>
                  <a:cubicBezTo>
                    <a:pt x="62949" y="18670"/>
                    <a:pt x="62925" y="18705"/>
                    <a:pt x="62913" y="18741"/>
                  </a:cubicBezTo>
                  <a:cubicBezTo>
                    <a:pt x="62580" y="18586"/>
                    <a:pt x="62234" y="18455"/>
                    <a:pt x="61913" y="18312"/>
                  </a:cubicBezTo>
                  <a:cubicBezTo>
                    <a:pt x="61425" y="18086"/>
                    <a:pt x="61377" y="18086"/>
                    <a:pt x="60829" y="18431"/>
                  </a:cubicBezTo>
                  <a:cubicBezTo>
                    <a:pt x="61365" y="18646"/>
                    <a:pt x="61877" y="18872"/>
                    <a:pt x="62389" y="19086"/>
                  </a:cubicBezTo>
                  <a:cubicBezTo>
                    <a:pt x="62389" y="19110"/>
                    <a:pt x="62377" y="19146"/>
                    <a:pt x="62377" y="19170"/>
                  </a:cubicBezTo>
                  <a:cubicBezTo>
                    <a:pt x="62234" y="19158"/>
                    <a:pt x="62091" y="19170"/>
                    <a:pt x="61960" y="19110"/>
                  </a:cubicBezTo>
                  <a:cubicBezTo>
                    <a:pt x="61567" y="18967"/>
                    <a:pt x="61186" y="18812"/>
                    <a:pt x="60805" y="18622"/>
                  </a:cubicBezTo>
                  <a:cubicBezTo>
                    <a:pt x="60603" y="18515"/>
                    <a:pt x="60436" y="18503"/>
                    <a:pt x="60210" y="18574"/>
                  </a:cubicBezTo>
                  <a:cubicBezTo>
                    <a:pt x="59722" y="18765"/>
                    <a:pt x="59234" y="18920"/>
                    <a:pt x="58746" y="19098"/>
                  </a:cubicBezTo>
                  <a:cubicBezTo>
                    <a:pt x="57329" y="19598"/>
                    <a:pt x="55912" y="20110"/>
                    <a:pt x="54483" y="20610"/>
                  </a:cubicBezTo>
                  <a:lnTo>
                    <a:pt x="54495" y="20598"/>
                  </a:lnTo>
                  <a:cubicBezTo>
                    <a:pt x="53662" y="20872"/>
                    <a:pt x="52816" y="21134"/>
                    <a:pt x="51983" y="21408"/>
                  </a:cubicBezTo>
                  <a:cubicBezTo>
                    <a:pt x="52078" y="21491"/>
                    <a:pt x="52138" y="21491"/>
                    <a:pt x="52197" y="21527"/>
                  </a:cubicBezTo>
                  <a:cubicBezTo>
                    <a:pt x="52257" y="21539"/>
                    <a:pt x="52293" y="21563"/>
                    <a:pt x="52340" y="21587"/>
                  </a:cubicBezTo>
                  <a:cubicBezTo>
                    <a:pt x="51257" y="21408"/>
                    <a:pt x="50376" y="22075"/>
                    <a:pt x="49411" y="22313"/>
                  </a:cubicBezTo>
                  <a:cubicBezTo>
                    <a:pt x="50054" y="22491"/>
                    <a:pt x="50685" y="22611"/>
                    <a:pt x="51316" y="22789"/>
                  </a:cubicBezTo>
                  <a:cubicBezTo>
                    <a:pt x="52054" y="22992"/>
                    <a:pt x="52685" y="22730"/>
                    <a:pt x="53424" y="22408"/>
                  </a:cubicBezTo>
                  <a:cubicBezTo>
                    <a:pt x="52650" y="22313"/>
                    <a:pt x="51971" y="22265"/>
                    <a:pt x="51328" y="21979"/>
                  </a:cubicBezTo>
                  <a:cubicBezTo>
                    <a:pt x="51816" y="22015"/>
                    <a:pt x="52281" y="22134"/>
                    <a:pt x="52769" y="22182"/>
                  </a:cubicBezTo>
                  <a:cubicBezTo>
                    <a:pt x="53233" y="22218"/>
                    <a:pt x="53721" y="22301"/>
                    <a:pt x="54138" y="22182"/>
                  </a:cubicBezTo>
                  <a:cubicBezTo>
                    <a:pt x="55900" y="21658"/>
                    <a:pt x="57627" y="21027"/>
                    <a:pt x="59365" y="20479"/>
                  </a:cubicBezTo>
                  <a:cubicBezTo>
                    <a:pt x="62615" y="19455"/>
                    <a:pt x="65842" y="18443"/>
                    <a:pt x="69080" y="17419"/>
                  </a:cubicBezTo>
                  <a:cubicBezTo>
                    <a:pt x="69199" y="17372"/>
                    <a:pt x="69318" y="17324"/>
                    <a:pt x="69485" y="17265"/>
                  </a:cubicBezTo>
                  <a:cubicBezTo>
                    <a:pt x="68866" y="17003"/>
                    <a:pt x="68295" y="16776"/>
                    <a:pt x="67747" y="16538"/>
                  </a:cubicBezTo>
                  <a:lnTo>
                    <a:pt x="67794" y="16443"/>
                  </a:lnTo>
                  <a:cubicBezTo>
                    <a:pt x="68342" y="16669"/>
                    <a:pt x="68878" y="16896"/>
                    <a:pt x="69426" y="17086"/>
                  </a:cubicBezTo>
                  <a:cubicBezTo>
                    <a:pt x="69604" y="17146"/>
                    <a:pt x="69842" y="17157"/>
                    <a:pt x="70021" y="17098"/>
                  </a:cubicBezTo>
                  <a:cubicBezTo>
                    <a:pt x="72509" y="16264"/>
                    <a:pt x="74974" y="15407"/>
                    <a:pt x="77462" y="14562"/>
                  </a:cubicBezTo>
                  <a:cubicBezTo>
                    <a:pt x="80713" y="13419"/>
                    <a:pt x="83951" y="12300"/>
                    <a:pt x="87178" y="11145"/>
                  </a:cubicBezTo>
                  <a:cubicBezTo>
                    <a:pt x="88095" y="10823"/>
                    <a:pt x="88988" y="10454"/>
                    <a:pt x="90000" y="10049"/>
                  </a:cubicBezTo>
                  <a:cubicBezTo>
                    <a:pt x="89738" y="9978"/>
                    <a:pt x="89595" y="9918"/>
                    <a:pt x="89428" y="9883"/>
                  </a:cubicBezTo>
                  <a:cubicBezTo>
                    <a:pt x="88368" y="9692"/>
                    <a:pt x="87297" y="9526"/>
                    <a:pt x="86249" y="9287"/>
                  </a:cubicBezTo>
                  <a:cubicBezTo>
                    <a:pt x="82558" y="8442"/>
                    <a:pt x="78843" y="7597"/>
                    <a:pt x="75176" y="6704"/>
                  </a:cubicBezTo>
                  <a:cubicBezTo>
                    <a:pt x="70664" y="5597"/>
                    <a:pt x="66163" y="4442"/>
                    <a:pt x="61675" y="3287"/>
                  </a:cubicBezTo>
                  <a:cubicBezTo>
                    <a:pt x="58162" y="2418"/>
                    <a:pt x="54650" y="1525"/>
                    <a:pt x="51138" y="655"/>
                  </a:cubicBezTo>
                  <a:cubicBezTo>
                    <a:pt x="50911" y="596"/>
                    <a:pt x="50626" y="655"/>
                    <a:pt x="50411" y="727"/>
                  </a:cubicBezTo>
                  <a:cubicBezTo>
                    <a:pt x="49649" y="989"/>
                    <a:pt x="48899" y="1286"/>
                    <a:pt x="48149" y="1525"/>
                  </a:cubicBezTo>
                  <a:cubicBezTo>
                    <a:pt x="46161" y="2120"/>
                    <a:pt x="44184" y="2679"/>
                    <a:pt x="42208" y="3263"/>
                  </a:cubicBezTo>
                  <a:cubicBezTo>
                    <a:pt x="38041" y="4477"/>
                    <a:pt x="33885" y="5716"/>
                    <a:pt x="29730" y="6954"/>
                  </a:cubicBezTo>
                  <a:cubicBezTo>
                    <a:pt x="29182" y="7121"/>
                    <a:pt x="28647" y="7299"/>
                    <a:pt x="28099" y="7478"/>
                  </a:cubicBezTo>
                  <a:cubicBezTo>
                    <a:pt x="28099" y="7513"/>
                    <a:pt x="28087" y="7549"/>
                    <a:pt x="28087" y="7597"/>
                  </a:cubicBezTo>
                  <a:cubicBezTo>
                    <a:pt x="28516" y="7752"/>
                    <a:pt x="28944" y="7930"/>
                    <a:pt x="29373" y="8097"/>
                  </a:cubicBezTo>
                  <a:cubicBezTo>
                    <a:pt x="29349" y="8347"/>
                    <a:pt x="29194" y="8264"/>
                    <a:pt x="29075" y="8204"/>
                  </a:cubicBezTo>
                  <a:cubicBezTo>
                    <a:pt x="28718" y="8037"/>
                    <a:pt x="28385" y="7847"/>
                    <a:pt x="28004" y="7692"/>
                  </a:cubicBezTo>
                  <a:cubicBezTo>
                    <a:pt x="27909" y="7656"/>
                    <a:pt x="27754" y="7609"/>
                    <a:pt x="27647" y="7632"/>
                  </a:cubicBezTo>
                  <a:cubicBezTo>
                    <a:pt x="27373" y="7692"/>
                    <a:pt x="27099" y="7799"/>
                    <a:pt x="26754" y="7906"/>
                  </a:cubicBezTo>
                  <a:cubicBezTo>
                    <a:pt x="27456" y="8168"/>
                    <a:pt x="28111" y="8430"/>
                    <a:pt x="28766" y="8668"/>
                  </a:cubicBezTo>
                  <a:cubicBezTo>
                    <a:pt x="28754" y="8692"/>
                    <a:pt x="28754" y="8728"/>
                    <a:pt x="28742" y="8764"/>
                  </a:cubicBezTo>
                  <a:cubicBezTo>
                    <a:pt x="28635" y="8740"/>
                    <a:pt x="28516" y="8740"/>
                    <a:pt x="28409" y="8692"/>
                  </a:cubicBezTo>
                  <a:cubicBezTo>
                    <a:pt x="28028" y="8561"/>
                    <a:pt x="27623" y="8430"/>
                    <a:pt x="27230" y="8264"/>
                  </a:cubicBezTo>
                  <a:cubicBezTo>
                    <a:pt x="26837" y="8013"/>
                    <a:pt x="26420" y="7859"/>
                    <a:pt x="25956" y="8025"/>
                  </a:cubicBezTo>
                  <a:close/>
                  <a:moveTo>
                    <a:pt x="18003" y="37839"/>
                  </a:moveTo>
                  <a:cubicBezTo>
                    <a:pt x="17919" y="37755"/>
                    <a:pt x="17848" y="37672"/>
                    <a:pt x="17741" y="37612"/>
                  </a:cubicBezTo>
                  <a:cubicBezTo>
                    <a:pt x="16252" y="36707"/>
                    <a:pt x="14776" y="35791"/>
                    <a:pt x="13276" y="34922"/>
                  </a:cubicBezTo>
                  <a:cubicBezTo>
                    <a:pt x="10216" y="33136"/>
                    <a:pt x="7132" y="31362"/>
                    <a:pt x="4048" y="29588"/>
                  </a:cubicBezTo>
                  <a:cubicBezTo>
                    <a:pt x="3751" y="29421"/>
                    <a:pt x="3465" y="29218"/>
                    <a:pt x="3191" y="29040"/>
                  </a:cubicBezTo>
                  <a:lnTo>
                    <a:pt x="3108" y="29111"/>
                  </a:lnTo>
                  <a:cubicBezTo>
                    <a:pt x="3191" y="29207"/>
                    <a:pt x="3251" y="29302"/>
                    <a:pt x="3322" y="29349"/>
                  </a:cubicBezTo>
                  <a:cubicBezTo>
                    <a:pt x="4179" y="29897"/>
                    <a:pt x="5049" y="30481"/>
                    <a:pt x="5941" y="31004"/>
                  </a:cubicBezTo>
                  <a:cubicBezTo>
                    <a:pt x="8013" y="32207"/>
                    <a:pt x="10097" y="33374"/>
                    <a:pt x="12180" y="34564"/>
                  </a:cubicBezTo>
                  <a:cubicBezTo>
                    <a:pt x="13812" y="35493"/>
                    <a:pt x="15466" y="36434"/>
                    <a:pt x="17098" y="37374"/>
                  </a:cubicBezTo>
                  <a:cubicBezTo>
                    <a:pt x="17395" y="37541"/>
                    <a:pt x="17681" y="37696"/>
                    <a:pt x="17979" y="37874"/>
                  </a:cubicBezTo>
                  <a:cubicBezTo>
                    <a:pt x="19538" y="38767"/>
                    <a:pt x="21098" y="39684"/>
                    <a:pt x="22670" y="40577"/>
                  </a:cubicBezTo>
                  <a:cubicBezTo>
                    <a:pt x="19276" y="38970"/>
                    <a:pt x="16098" y="36946"/>
                    <a:pt x="12847" y="35112"/>
                  </a:cubicBezTo>
                  <a:cubicBezTo>
                    <a:pt x="9549" y="33267"/>
                    <a:pt x="6311" y="31362"/>
                    <a:pt x="3036" y="29468"/>
                  </a:cubicBezTo>
                  <a:cubicBezTo>
                    <a:pt x="3024" y="29528"/>
                    <a:pt x="2989" y="29623"/>
                    <a:pt x="2965" y="29707"/>
                  </a:cubicBezTo>
                  <a:cubicBezTo>
                    <a:pt x="5322" y="31076"/>
                    <a:pt x="7668" y="32433"/>
                    <a:pt x="10002" y="33790"/>
                  </a:cubicBezTo>
                  <a:cubicBezTo>
                    <a:pt x="12752" y="35374"/>
                    <a:pt x="15490" y="37005"/>
                    <a:pt x="18276" y="38529"/>
                  </a:cubicBezTo>
                  <a:cubicBezTo>
                    <a:pt x="21574" y="40363"/>
                    <a:pt x="24932" y="42137"/>
                    <a:pt x="28266" y="43935"/>
                  </a:cubicBezTo>
                  <a:cubicBezTo>
                    <a:pt x="28397" y="44006"/>
                    <a:pt x="28563" y="44066"/>
                    <a:pt x="28706" y="44066"/>
                  </a:cubicBezTo>
                  <a:cubicBezTo>
                    <a:pt x="30052" y="44030"/>
                    <a:pt x="31397" y="43982"/>
                    <a:pt x="32707" y="43613"/>
                  </a:cubicBezTo>
                  <a:cubicBezTo>
                    <a:pt x="34528" y="43101"/>
                    <a:pt x="36326" y="42577"/>
                    <a:pt x="38112" y="42006"/>
                  </a:cubicBezTo>
                  <a:cubicBezTo>
                    <a:pt x="42434" y="40589"/>
                    <a:pt x="46732" y="39101"/>
                    <a:pt x="51066" y="37696"/>
                  </a:cubicBezTo>
                  <a:cubicBezTo>
                    <a:pt x="57079" y="35767"/>
                    <a:pt x="63115" y="33874"/>
                    <a:pt x="69140" y="31981"/>
                  </a:cubicBezTo>
                  <a:cubicBezTo>
                    <a:pt x="70354" y="31600"/>
                    <a:pt x="71569" y="31266"/>
                    <a:pt x="72771" y="30909"/>
                  </a:cubicBezTo>
                  <a:cubicBezTo>
                    <a:pt x="73271" y="30766"/>
                    <a:pt x="73533" y="30373"/>
                    <a:pt x="73414" y="29945"/>
                  </a:cubicBezTo>
                  <a:cubicBezTo>
                    <a:pt x="68390" y="31707"/>
                    <a:pt x="63413" y="33683"/>
                    <a:pt x="58234" y="34993"/>
                  </a:cubicBezTo>
                  <a:cubicBezTo>
                    <a:pt x="60615" y="34160"/>
                    <a:pt x="63032" y="33398"/>
                    <a:pt x="65425" y="32564"/>
                  </a:cubicBezTo>
                  <a:cubicBezTo>
                    <a:pt x="67818" y="31731"/>
                    <a:pt x="70188" y="30826"/>
                    <a:pt x="72581" y="29957"/>
                  </a:cubicBezTo>
                  <a:cubicBezTo>
                    <a:pt x="72569" y="29933"/>
                    <a:pt x="72569" y="29885"/>
                    <a:pt x="72557" y="29838"/>
                  </a:cubicBezTo>
                  <a:cubicBezTo>
                    <a:pt x="71926" y="29980"/>
                    <a:pt x="71307" y="30052"/>
                    <a:pt x="70711" y="30242"/>
                  </a:cubicBezTo>
                  <a:cubicBezTo>
                    <a:pt x="69009" y="30790"/>
                    <a:pt x="67330" y="31421"/>
                    <a:pt x="65651" y="31981"/>
                  </a:cubicBezTo>
                  <a:cubicBezTo>
                    <a:pt x="63163" y="32814"/>
                    <a:pt x="60675" y="33636"/>
                    <a:pt x="58186" y="34469"/>
                  </a:cubicBezTo>
                  <a:cubicBezTo>
                    <a:pt x="58067" y="34517"/>
                    <a:pt x="57948" y="34517"/>
                    <a:pt x="57817" y="34541"/>
                  </a:cubicBezTo>
                  <a:cubicBezTo>
                    <a:pt x="57805" y="34517"/>
                    <a:pt x="57805" y="34469"/>
                    <a:pt x="57793" y="34445"/>
                  </a:cubicBezTo>
                  <a:cubicBezTo>
                    <a:pt x="61996" y="33017"/>
                    <a:pt x="66199" y="31588"/>
                    <a:pt x="70390" y="30159"/>
                  </a:cubicBezTo>
                  <a:cubicBezTo>
                    <a:pt x="70378" y="30100"/>
                    <a:pt x="70366" y="30052"/>
                    <a:pt x="70354" y="29992"/>
                  </a:cubicBezTo>
                  <a:cubicBezTo>
                    <a:pt x="69711" y="30171"/>
                    <a:pt x="69057" y="30314"/>
                    <a:pt x="68414" y="30516"/>
                  </a:cubicBezTo>
                  <a:cubicBezTo>
                    <a:pt x="64770" y="31659"/>
                    <a:pt x="61103" y="32802"/>
                    <a:pt x="57460" y="33945"/>
                  </a:cubicBezTo>
                  <a:cubicBezTo>
                    <a:pt x="57329" y="33993"/>
                    <a:pt x="57198" y="34005"/>
                    <a:pt x="57055" y="34029"/>
                  </a:cubicBezTo>
                  <a:cubicBezTo>
                    <a:pt x="57043" y="33981"/>
                    <a:pt x="57043" y="33933"/>
                    <a:pt x="57031" y="33874"/>
                  </a:cubicBezTo>
                  <a:cubicBezTo>
                    <a:pt x="58924" y="33290"/>
                    <a:pt x="60829" y="32731"/>
                    <a:pt x="62699" y="32135"/>
                  </a:cubicBezTo>
                  <a:cubicBezTo>
                    <a:pt x="64604" y="31528"/>
                    <a:pt x="66485" y="30885"/>
                    <a:pt x="68390" y="30254"/>
                  </a:cubicBezTo>
                  <a:cubicBezTo>
                    <a:pt x="68366" y="30230"/>
                    <a:pt x="68366" y="30195"/>
                    <a:pt x="68354" y="30183"/>
                  </a:cubicBezTo>
                  <a:cubicBezTo>
                    <a:pt x="67509" y="30409"/>
                    <a:pt x="66604" y="30219"/>
                    <a:pt x="65747" y="30647"/>
                  </a:cubicBezTo>
                  <a:cubicBezTo>
                    <a:pt x="65211" y="30933"/>
                    <a:pt x="64592" y="31028"/>
                    <a:pt x="63996" y="31207"/>
                  </a:cubicBezTo>
                  <a:cubicBezTo>
                    <a:pt x="61639" y="31945"/>
                    <a:pt x="59293" y="32659"/>
                    <a:pt x="56936" y="33386"/>
                  </a:cubicBezTo>
                  <a:cubicBezTo>
                    <a:pt x="56817" y="33409"/>
                    <a:pt x="56698" y="33433"/>
                    <a:pt x="56579" y="33445"/>
                  </a:cubicBezTo>
                  <a:lnTo>
                    <a:pt x="56579" y="33386"/>
                  </a:lnTo>
                  <a:cubicBezTo>
                    <a:pt x="59615" y="32445"/>
                    <a:pt x="62639" y="31493"/>
                    <a:pt x="65675" y="30552"/>
                  </a:cubicBezTo>
                  <a:cubicBezTo>
                    <a:pt x="65675" y="30528"/>
                    <a:pt x="65663" y="30492"/>
                    <a:pt x="65663" y="30469"/>
                  </a:cubicBezTo>
                  <a:cubicBezTo>
                    <a:pt x="64758" y="30540"/>
                    <a:pt x="63865" y="30611"/>
                    <a:pt x="62949" y="30707"/>
                  </a:cubicBezTo>
                  <a:cubicBezTo>
                    <a:pt x="62496" y="30754"/>
                    <a:pt x="62020" y="30766"/>
                    <a:pt x="61579" y="30897"/>
                  </a:cubicBezTo>
                  <a:cubicBezTo>
                    <a:pt x="58936" y="31743"/>
                    <a:pt x="56305" y="32624"/>
                    <a:pt x="53662" y="33517"/>
                  </a:cubicBezTo>
                  <a:cubicBezTo>
                    <a:pt x="48161" y="35398"/>
                    <a:pt x="42672" y="37267"/>
                    <a:pt x="37172" y="39172"/>
                  </a:cubicBezTo>
                  <a:cubicBezTo>
                    <a:pt x="36040" y="39565"/>
                    <a:pt x="34897" y="39898"/>
                    <a:pt x="33766" y="40315"/>
                  </a:cubicBezTo>
                  <a:cubicBezTo>
                    <a:pt x="32731" y="40708"/>
                    <a:pt x="31576" y="40779"/>
                    <a:pt x="30468" y="41006"/>
                  </a:cubicBezTo>
                  <a:cubicBezTo>
                    <a:pt x="30373" y="41018"/>
                    <a:pt x="30266" y="41006"/>
                    <a:pt x="30183" y="41006"/>
                  </a:cubicBezTo>
                  <a:lnTo>
                    <a:pt x="30183" y="40898"/>
                  </a:lnTo>
                  <a:lnTo>
                    <a:pt x="31254" y="40720"/>
                  </a:lnTo>
                  <a:cubicBezTo>
                    <a:pt x="31159" y="40672"/>
                    <a:pt x="31064" y="40672"/>
                    <a:pt x="30968" y="40672"/>
                  </a:cubicBezTo>
                  <a:cubicBezTo>
                    <a:pt x="29873" y="40696"/>
                    <a:pt x="28778" y="40732"/>
                    <a:pt x="27742" y="40232"/>
                  </a:cubicBezTo>
                  <a:cubicBezTo>
                    <a:pt x="26575" y="39660"/>
                    <a:pt x="25349" y="39279"/>
                    <a:pt x="24194" y="38696"/>
                  </a:cubicBezTo>
                  <a:cubicBezTo>
                    <a:pt x="22444" y="37839"/>
                    <a:pt x="20741" y="36850"/>
                    <a:pt x="18991" y="35969"/>
                  </a:cubicBezTo>
                  <a:cubicBezTo>
                    <a:pt x="18753" y="35850"/>
                    <a:pt x="18348" y="35874"/>
                    <a:pt x="18110" y="35993"/>
                  </a:cubicBezTo>
                  <a:cubicBezTo>
                    <a:pt x="17812" y="36124"/>
                    <a:pt x="17705" y="36029"/>
                    <a:pt x="17586" y="35826"/>
                  </a:cubicBezTo>
                  <a:cubicBezTo>
                    <a:pt x="17395" y="35469"/>
                    <a:pt x="17169" y="35195"/>
                    <a:pt x="16752" y="35005"/>
                  </a:cubicBezTo>
                  <a:cubicBezTo>
                    <a:pt x="12645" y="33028"/>
                    <a:pt x="8716" y="30731"/>
                    <a:pt x="4810" y="28433"/>
                  </a:cubicBezTo>
                  <a:cubicBezTo>
                    <a:pt x="4310" y="28147"/>
                    <a:pt x="3834" y="27837"/>
                    <a:pt x="3346" y="27516"/>
                  </a:cubicBezTo>
                  <a:cubicBezTo>
                    <a:pt x="3239" y="27790"/>
                    <a:pt x="3441" y="27861"/>
                    <a:pt x="3596" y="27956"/>
                  </a:cubicBezTo>
                  <a:cubicBezTo>
                    <a:pt x="6620" y="29695"/>
                    <a:pt x="9644" y="31421"/>
                    <a:pt x="12669" y="33148"/>
                  </a:cubicBezTo>
                  <a:cubicBezTo>
                    <a:pt x="12764" y="33207"/>
                    <a:pt x="12871" y="33278"/>
                    <a:pt x="12978" y="33338"/>
                  </a:cubicBezTo>
                  <a:cubicBezTo>
                    <a:pt x="12942" y="33386"/>
                    <a:pt x="12919" y="33433"/>
                    <a:pt x="12907" y="33457"/>
                  </a:cubicBezTo>
                  <a:cubicBezTo>
                    <a:pt x="9716" y="31647"/>
                    <a:pt x="6549" y="29838"/>
                    <a:pt x="3358" y="28028"/>
                  </a:cubicBezTo>
                  <a:cubicBezTo>
                    <a:pt x="3346" y="28052"/>
                    <a:pt x="3322" y="28099"/>
                    <a:pt x="3298" y="28135"/>
                  </a:cubicBezTo>
                  <a:cubicBezTo>
                    <a:pt x="5144" y="29278"/>
                    <a:pt x="6989" y="30433"/>
                    <a:pt x="8859" y="31588"/>
                  </a:cubicBezTo>
                  <a:cubicBezTo>
                    <a:pt x="8835" y="31612"/>
                    <a:pt x="8811" y="31659"/>
                    <a:pt x="8799" y="31683"/>
                  </a:cubicBezTo>
                  <a:cubicBezTo>
                    <a:pt x="6977" y="30576"/>
                    <a:pt x="5168" y="29445"/>
                    <a:pt x="3346" y="28325"/>
                  </a:cubicBezTo>
                  <a:cubicBezTo>
                    <a:pt x="3322" y="28337"/>
                    <a:pt x="3298" y="28349"/>
                    <a:pt x="3274" y="28373"/>
                  </a:cubicBezTo>
                  <a:cubicBezTo>
                    <a:pt x="3322" y="28468"/>
                    <a:pt x="3346" y="28576"/>
                    <a:pt x="3405" y="28671"/>
                  </a:cubicBezTo>
                  <a:cubicBezTo>
                    <a:pt x="3465" y="28742"/>
                    <a:pt x="3560" y="28754"/>
                    <a:pt x="3644" y="28814"/>
                  </a:cubicBezTo>
                  <a:cubicBezTo>
                    <a:pt x="4120" y="29123"/>
                    <a:pt x="4608" y="29421"/>
                    <a:pt x="5084" y="29742"/>
                  </a:cubicBezTo>
                  <a:cubicBezTo>
                    <a:pt x="5072" y="29766"/>
                    <a:pt x="5049" y="29802"/>
                    <a:pt x="5025" y="29826"/>
                  </a:cubicBezTo>
                  <a:cubicBezTo>
                    <a:pt x="4453" y="29468"/>
                    <a:pt x="3870" y="29099"/>
                    <a:pt x="3274" y="28742"/>
                  </a:cubicBezTo>
                  <a:lnTo>
                    <a:pt x="3179" y="28873"/>
                  </a:lnTo>
                  <a:cubicBezTo>
                    <a:pt x="3382" y="29004"/>
                    <a:pt x="3572" y="29159"/>
                    <a:pt x="3775" y="29278"/>
                  </a:cubicBezTo>
                  <a:cubicBezTo>
                    <a:pt x="5239" y="30123"/>
                    <a:pt x="6692" y="30969"/>
                    <a:pt x="8144" y="31802"/>
                  </a:cubicBezTo>
                  <a:cubicBezTo>
                    <a:pt x="10787" y="33338"/>
                    <a:pt x="13454" y="34874"/>
                    <a:pt x="16086" y="36422"/>
                  </a:cubicBezTo>
                  <a:cubicBezTo>
                    <a:pt x="16717" y="36791"/>
                    <a:pt x="17312" y="37208"/>
                    <a:pt x="17919" y="37624"/>
                  </a:cubicBezTo>
                  <a:cubicBezTo>
                    <a:pt x="17979" y="37660"/>
                    <a:pt x="17979" y="37755"/>
                    <a:pt x="18003" y="37839"/>
                  </a:cubicBezTo>
                  <a:close/>
                  <a:moveTo>
                    <a:pt x="48613" y="20753"/>
                  </a:moveTo>
                  <a:cubicBezTo>
                    <a:pt x="48625" y="20706"/>
                    <a:pt x="48625" y="20670"/>
                    <a:pt x="48637" y="20634"/>
                  </a:cubicBezTo>
                  <a:cubicBezTo>
                    <a:pt x="48744" y="20646"/>
                    <a:pt x="48852" y="20658"/>
                    <a:pt x="48947" y="20694"/>
                  </a:cubicBezTo>
                  <a:cubicBezTo>
                    <a:pt x="49518" y="20836"/>
                    <a:pt x="50102" y="20967"/>
                    <a:pt x="50661" y="21134"/>
                  </a:cubicBezTo>
                  <a:cubicBezTo>
                    <a:pt x="51114" y="21265"/>
                    <a:pt x="51435" y="21039"/>
                    <a:pt x="51864" y="20896"/>
                  </a:cubicBezTo>
                  <a:cubicBezTo>
                    <a:pt x="51054" y="20610"/>
                    <a:pt x="50292" y="20396"/>
                    <a:pt x="49637" y="19944"/>
                  </a:cubicBezTo>
                  <a:cubicBezTo>
                    <a:pt x="49756" y="19932"/>
                    <a:pt x="49864" y="19979"/>
                    <a:pt x="49959" y="20015"/>
                  </a:cubicBezTo>
                  <a:cubicBezTo>
                    <a:pt x="50602" y="20253"/>
                    <a:pt x="51245" y="20515"/>
                    <a:pt x="51888" y="20729"/>
                  </a:cubicBezTo>
                  <a:cubicBezTo>
                    <a:pt x="52031" y="20777"/>
                    <a:pt x="52209" y="20789"/>
                    <a:pt x="52364" y="20729"/>
                  </a:cubicBezTo>
                  <a:cubicBezTo>
                    <a:pt x="54781" y="19920"/>
                    <a:pt x="57210" y="19086"/>
                    <a:pt x="59639" y="18253"/>
                  </a:cubicBezTo>
                  <a:cubicBezTo>
                    <a:pt x="59746" y="18217"/>
                    <a:pt x="59829" y="18158"/>
                    <a:pt x="59960" y="18110"/>
                  </a:cubicBezTo>
                  <a:cubicBezTo>
                    <a:pt x="59651" y="17919"/>
                    <a:pt x="59389" y="17753"/>
                    <a:pt x="59115" y="17610"/>
                  </a:cubicBezTo>
                  <a:cubicBezTo>
                    <a:pt x="59127" y="17562"/>
                    <a:pt x="59162" y="17515"/>
                    <a:pt x="59174" y="17491"/>
                  </a:cubicBezTo>
                  <a:cubicBezTo>
                    <a:pt x="59270" y="17503"/>
                    <a:pt x="59353" y="17515"/>
                    <a:pt x="59424" y="17562"/>
                  </a:cubicBezTo>
                  <a:cubicBezTo>
                    <a:pt x="59627" y="17658"/>
                    <a:pt x="59817" y="17741"/>
                    <a:pt x="59984" y="17860"/>
                  </a:cubicBezTo>
                  <a:cubicBezTo>
                    <a:pt x="60305" y="18098"/>
                    <a:pt x="60555" y="17931"/>
                    <a:pt x="60853" y="17777"/>
                  </a:cubicBezTo>
                  <a:cubicBezTo>
                    <a:pt x="60651" y="17658"/>
                    <a:pt x="60484" y="17550"/>
                    <a:pt x="60317" y="17455"/>
                  </a:cubicBezTo>
                  <a:cubicBezTo>
                    <a:pt x="60341" y="17419"/>
                    <a:pt x="60353" y="17372"/>
                    <a:pt x="60353" y="17324"/>
                  </a:cubicBezTo>
                  <a:cubicBezTo>
                    <a:pt x="60841" y="17455"/>
                    <a:pt x="61317" y="17896"/>
                    <a:pt x="61806" y="17396"/>
                  </a:cubicBezTo>
                  <a:cubicBezTo>
                    <a:pt x="61294" y="17134"/>
                    <a:pt x="60770" y="16860"/>
                    <a:pt x="60246" y="16586"/>
                  </a:cubicBezTo>
                  <a:cubicBezTo>
                    <a:pt x="60258" y="16538"/>
                    <a:pt x="60294" y="16503"/>
                    <a:pt x="60305" y="16467"/>
                  </a:cubicBezTo>
                  <a:cubicBezTo>
                    <a:pt x="60377" y="16491"/>
                    <a:pt x="60472" y="16503"/>
                    <a:pt x="60544" y="16550"/>
                  </a:cubicBezTo>
                  <a:cubicBezTo>
                    <a:pt x="60877" y="16717"/>
                    <a:pt x="61210" y="16848"/>
                    <a:pt x="61496" y="17062"/>
                  </a:cubicBezTo>
                  <a:cubicBezTo>
                    <a:pt x="62079" y="17479"/>
                    <a:pt x="62568" y="17205"/>
                    <a:pt x="63139" y="16955"/>
                  </a:cubicBezTo>
                  <a:cubicBezTo>
                    <a:pt x="62913" y="16824"/>
                    <a:pt x="62734" y="16717"/>
                    <a:pt x="62556" y="16598"/>
                  </a:cubicBezTo>
                  <a:lnTo>
                    <a:pt x="62603" y="16503"/>
                  </a:lnTo>
                  <a:cubicBezTo>
                    <a:pt x="62865" y="16622"/>
                    <a:pt x="63151" y="16836"/>
                    <a:pt x="63413" y="16836"/>
                  </a:cubicBezTo>
                  <a:cubicBezTo>
                    <a:pt x="63711" y="16836"/>
                    <a:pt x="64032" y="16645"/>
                    <a:pt x="64365" y="16503"/>
                  </a:cubicBezTo>
                  <a:cubicBezTo>
                    <a:pt x="63937" y="16253"/>
                    <a:pt x="63556" y="16014"/>
                    <a:pt x="63163" y="15776"/>
                  </a:cubicBezTo>
                  <a:cubicBezTo>
                    <a:pt x="63175" y="15753"/>
                    <a:pt x="63199" y="15717"/>
                    <a:pt x="63222" y="15693"/>
                  </a:cubicBezTo>
                  <a:cubicBezTo>
                    <a:pt x="63592" y="15895"/>
                    <a:pt x="63949" y="16122"/>
                    <a:pt x="64330" y="16324"/>
                  </a:cubicBezTo>
                  <a:cubicBezTo>
                    <a:pt x="64413" y="16372"/>
                    <a:pt x="64544" y="16431"/>
                    <a:pt x="64639" y="16407"/>
                  </a:cubicBezTo>
                  <a:cubicBezTo>
                    <a:pt x="65139" y="16241"/>
                    <a:pt x="65639" y="16050"/>
                    <a:pt x="66211" y="15836"/>
                  </a:cubicBezTo>
                  <a:cubicBezTo>
                    <a:pt x="65318" y="15372"/>
                    <a:pt x="64508" y="14955"/>
                    <a:pt x="63770" y="14574"/>
                  </a:cubicBezTo>
                  <a:cubicBezTo>
                    <a:pt x="63520" y="14717"/>
                    <a:pt x="63353" y="14860"/>
                    <a:pt x="63151" y="14919"/>
                  </a:cubicBezTo>
                  <a:cubicBezTo>
                    <a:pt x="62365" y="15169"/>
                    <a:pt x="61567" y="15395"/>
                    <a:pt x="60782" y="15610"/>
                  </a:cubicBezTo>
                  <a:cubicBezTo>
                    <a:pt x="60532" y="15693"/>
                    <a:pt x="60353" y="15669"/>
                    <a:pt x="60305" y="15360"/>
                  </a:cubicBezTo>
                  <a:cubicBezTo>
                    <a:pt x="60305" y="15312"/>
                    <a:pt x="60234" y="15241"/>
                    <a:pt x="60186" y="15229"/>
                  </a:cubicBezTo>
                  <a:cubicBezTo>
                    <a:pt x="59960" y="15133"/>
                    <a:pt x="59746" y="15050"/>
                    <a:pt x="59520" y="15002"/>
                  </a:cubicBezTo>
                  <a:cubicBezTo>
                    <a:pt x="58972" y="14871"/>
                    <a:pt x="58400" y="14752"/>
                    <a:pt x="57817" y="14633"/>
                  </a:cubicBezTo>
                  <a:cubicBezTo>
                    <a:pt x="57817" y="14621"/>
                    <a:pt x="57853" y="14562"/>
                    <a:pt x="57912" y="14443"/>
                  </a:cubicBezTo>
                  <a:lnTo>
                    <a:pt x="56888" y="14443"/>
                  </a:lnTo>
                  <a:lnTo>
                    <a:pt x="56888" y="14383"/>
                  </a:lnTo>
                  <a:cubicBezTo>
                    <a:pt x="56960" y="14348"/>
                    <a:pt x="57043" y="14324"/>
                    <a:pt x="57126" y="14276"/>
                  </a:cubicBezTo>
                  <a:cubicBezTo>
                    <a:pt x="57126" y="14240"/>
                    <a:pt x="57103" y="14205"/>
                    <a:pt x="57103" y="14169"/>
                  </a:cubicBezTo>
                  <a:cubicBezTo>
                    <a:pt x="56650" y="14229"/>
                    <a:pt x="56186" y="14288"/>
                    <a:pt x="55733" y="14348"/>
                  </a:cubicBezTo>
                  <a:cubicBezTo>
                    <a:pt x="55722" y="14324"/>
                    <a:pt x="55722" y="14276"/>
                    <a:pt x="55710" y="14240"/>
                  </a:cubicBezTo>
                  <a:cubicBezTo>
                    <a:pt x="55912" y="14181"/>
                    <a:pt x="56126" y="14109"/>
                    <a:pt x="56329" y="14050"/>
                  </a:cubicBezTo>
                  <a:cubicBezTo>
                    <a:pt x="56317" y="14026"/>
                    <a:pt x="56317" y="13978"/>
                    <a:pt x="56305" y="13943"/>
                  </a:cubicBezTo>
                  <a:cubicBezTo>
                    <a:pt x="55912" y="14002"/>
                    <a:pt x="55519" y="14050"/>
                    <a:pt x="55126" y="14109"/>
                  </a:cubicBezTo>
                  <a:cubicBezTo>
                    <a:pt x="55126" y="14086"/>
                    <a:pt x="55114" y="14038"/>
                    <a:pt x="55114" y="14002"/>
                  </a:cubicBezTo>
                  <a:cubicBezTo>
                    <a:pt x="55293" y="13943"/>
                    <a:pt x="55483" y="13907"/>
                    <a:pt x="55662" y="13848"/>
                  </a:cubicBezTo>
                  <a:cubicBezTo>
                    <a:pt x="55662" y="13812"/>
                    <a:pt x="55650" y="13800"/>
                    <a:pt x="55650" y="13764"/>
                  </a:cubicBezTo>
                  <a:cubicBezTo>
                    <a:pt x="55400" y="13812"/>
                    <a:pt x="55162" y="13848"/>
                    <a:pt x="54900" y="13883"/>
                  </a:cubicBezTo>
                  <a:cubicBezTo>
                    <a:pt x="54888" y="13859"/>
                    <a:pt x="54888" y="13824"/>
                    <a:pt x="54876" y="13812"/>
                  </a:cubicBezTo>
                  <a:cubicBezTo>
                    <a:pt x="54948" y="13752"/>
                    <a:pt x="55019" y="13705"/>
                    <a:pt x="55174" y="13586"/>
                  </a:cubicBezTo>
                  <a:cubicBezTo>
                    <a:pt x="54864" y="13562"/>
                    <a:pt x="54590" y="13586"/>
                    <a:pt x="54364" y="13514"/>
                  </a:cubicBezTo>
                  <a:cubicBezTo>
                    <a:pt x="53995" y="13407"/>
                    <a:pt x="53650" y="13228"/>
                    <a:pt x="53281" y="13109"/>
                  </a:cubicBezTo>
                  <a:cubicBezTo>
                    <a:pt x="53197" y="13086"/>
                    <a:pt x="53078" y="13109"/>
                    <a:pt x="52983" y="13109"/>
                  </a:cubicBezTo>
                  <a:cubicBezTo>
                    <a:pt x="52912" y="13109"/>
                    <a:pt x="52793" y="13145"/>
                    <a:pt x="52793" y="13133"/>
                  </a:cubicBezTo>
                  <a:cubicBezTo>
                    <a:pt x="52721" y="12835"/>
                    <a:pt x="52447" y="12907"/>
                    <a:pt x="52257" y="12847"/>
                  </a:cubicBezTo>
                  <a:cubicBezTo>
                    <a:pt x="51388" y="12574"/>
                    <a:pt x="50530" y="12312"/>
                    <a:pt x="49685" y="12014"/>
                  </a:cubicBezTo>
                  <a:cubicBezTo>
                    <a:pt x="49125" y="11823"/>
                    <a:pt x="48590" y="11669"/>
                    <a:pt x="48042" y="11954"/>
                  </a:cubicBezTo>
                  <a:cubicBezTo>
                    <a:pt x="47982" y="11978"/>
                    <a:pt x="47911" y="11954"/>
                    <a:pt x="47840" y="11943"/>
                  </a:cubicBezTo>
                  <a:cubicBezTo>
                    <a:pt x="47840" y="11907"/>
                    <a:pt x="47816" y="11883"/>
                    <a:pt x="47816" y="11859"/>
                  </a:cubicBezTo>
                  <a:cubicBezTo>
                    <a:pt x="47994" y="11788"/>
                    <a:pt x="48173" y="11728"/>
                    <a:pt x="48435" y="11645"/>
                  </a:cubicBezTo>
                  <a:cubicBezTo>
                    <a:pt x="47935" y="11490"/>
                    <a:pt x="47518" y="11300"/>
                    <a:pt x="47089" y="11252"/>
                  </a:cubicBezTo>
                  <a:cubicBezTo>
                    <a:pt x="46673" y="11204"/>
                    <a:pt x="46244" y="11300"/>
                    <a:pt x="45816" y="11347"/>
                  </a:cubicBezTo>
                  <a:cubicBezTo>
                    <a:pt x="45816" y="11311"/>
                    <a:pt x="45792" y="11300"/>
                    <a:pt x="45792" y="11264"/>
                  </a:cubicBezTo>
                  <a:cubicBezTo>
                    <a:pt x="45994" y="11204"/>
                    <a:pt x="46173" y="11133"/>
                    <a:pt x="46363" y="11073"/>
                  </a:cubicBezTo>
                  <a:lnTo>
                    <a:pt x="46363" y="10990"/>
                  </a:lnTo>
                  <a:cubicBezTo>
                    <a:pt x="46030" y="10942"/>
                    <a:pt x="45708" y="10895"/>
                    <a:pt x="45435" y="10847"/>
                  </a:cubicBezTo>
                  <a:cubicBezTo>
                    <a:pt x="45292" y="10752"/>
                    <a:pt x="45173" y="10609"/>
                    <a:pt x="45042" y="10585"/>
                  </a:cubicBezTo>
                  <a:cubicBezTo>
                    <a:pt x="44649" y="10490"/>
                    <a:pt x="44327" y="10311"/>
                    <a:pt x="43970" y="10180"/>
                  </a:cubicBezTo>
                  <a:cubicBezTo>
                    <a:pt x="43637" y="10061"/>
                    <a:pt x="43315" y="9942"/>
                    <a:pt x="42982" y="9835"/>
                  </a:cubicBezTo>
                  <a:cubicBezTo>
                    <a:pt x="42160" y="9573"/>
                    <a:pt x="41339" y="9299"/>
                    <a:pt x="40541" y="9026"/>
                  </a:cubicBezTo>
                  <a:cubicBezTo>
                    <a:pt x="40410" y="8978"/>
                    <a:pt x="40303" y="8871"/>
                    <a:pt x="40184" y="8799"/>
                  </a:cubicBezTo>
                  <a:cubicBezTo>
                    <a:pt x="40291" y="8704"/>
                    <a:pt x="40398" y="8549"/>
                    <a:pt x="40517" y="8514"/>
                  </a:cubicBezTo>
                  <a:cubicBezTo>
                    <a:pt x="41422" y="8287"/>
                    <a:pt x="42339" y="8085"/>
                    <a:pt x="43256" y="7871"/>
                  </a:cubicBezTo>
                  <a:cubicBezTo>
                    <a:pt x="43339" y="7859"/>
                    <a:pt x="43434" y="7871"/>
                    <a:pt x="43518" y="7894"/>
                  </a:cubicBezTo>
                  <a:cubicBezTo>
                    <a:pt x="44422" y="8144"/>
                    <a:pt x="45268" y="8585"/>
                    <a:pt x="46244" y="8668"/>
                  </a:cubicBezTo>
                  <a:cubicBezTo>
                    <a:pt x="46268" y="8668"/>
                    <a:pt x="46304" y="8704"/>
                    <a:pt x="46316" y="8728"/>
                  </a:cubicBezTo>
                  <a:cubicBezTo>
                    <a:pt x="46423" y="8799"/>
                    <a:pt x="46506" y="8906"/>
                    <a:pt x="46625" y="8942"/>
                  </a:cubicBezTo>
                  <a:cubicBezTo>
                    <a:pt x="47947" y="9383"/>
                    <a:pt x="49268" y="9823"/>
                    <a:pt x="50602" y="10228"/>
                  </a:cubicBezTo>
                  <a:cubicBezTo>
                    <a:pt x="50840" y="10299"/>
                    <a:pt x="51114" y="10276"/>
                    <a:pt x="51376" y="10276"/>
                  </a:cubicBezTo>
                  <a:cubicBezTo>
                    <a:pt x="51566" y="10252"/>
                    <a:pt x="51769" y="10192"/>
                    <a:pt x="51947" y="10169"/>
                  </a:cubicBezTo>
                  <a:cubicBezTo>
                    <a:pt x="51959" y="10216"/>
                    <a:pt x="51959" y="10252"/>
                    <a:pt x="51971" y="10288"/>
                  </a:cubicBezTo>
                  <a:cubicBezTo>
                    <a:pt x="51769" y="10347"/>
                    <a:pt x="51554" y="10407"/>
                    <a:pt x="51364" y="10466"/>
                  </a:cubicBezTo>
                  <a:cubicBezTo>
                    <a:pt x="51888" y="10907"/>
                    <a:pt x="52423" y="10419"/>
                    <a:pt x="52935" y="10478"/>
                  </a:cubicBezTo>
                  <a:cubicBezTo>
                    <a:pt x="52959" y="10526"/>
                    <a:pt x="52959" y="10550"/>
                    <a:pt x="52971" y="10597"/>
                  </a:cubicBezTo>
                  <a:cubicBezTo>
                    <a:pt x="52757" y="10669"/>
                    <a:pt x="52566" y="10752"/>
                    <a:pt x="52340" y="10835"/>
                  </a:cubicBezTo>
                  <a:cubicBezTo>
                    <a:pt x="52435" y="10871"/>
                    <a:pt x="52495" y="10907"/>
                    <a:pt x="52554" y="10931"/>
                  </a:cubicBezTo>
                  <a:cubicBezTo>
                    <a:pt x="53495" y="11264"/>
                    <a:pt x="54471" y="11466"/>
                    <a:pt x="55412" y="11800"/>
                  </a:cubicBezTo>
                  <a:cubicBezTo>
                    <a:pt x="55841" y="11966"/>
                    <a:pt x="56317" y="12014"/>
                    <a:pt x="56781" y="12121"/>
                  </a:cubicBezTo>
                  <a:cubicBezTo>
                    <a:pt x="56805" y="12121"/>
                    <a:pt x="56853" y="12133"/>
                    <a:pt x="56865" y="12157"/>
                  </a:cubicBezTo>
                  <a:cubicBezTo>
                    <a:pt x="57138" y="12490"/>
                    <a:pt x="57484" y="12431"/>
                    <a:pt x="57817" y="12371"/>
                  </a:cubicBezTo>
                  <a:cubicBezTo>
                    <a:pt x="57960" y="12359"/>
                    <a:pt x="58103" y="12335"/>
                    <a:pt x="58234" y="12324"/>
                  </a:cubicBezTo>
                  <a:cubicBezTo>
                    <a:pt x="58234" y="12359"/>
                    <a:pt x="58234" y="12371"/>
                    <a:pt x="58258" y="12395"/>
                  </a:cubicBezTo>
                  <a:cubicBezTo>
                    <a:pt x="58150" y="12443"/>
                    <a:pt x="58031" y="12490"/>
                    <a:pt x="57924" y="12538"/>
                  </a:cubicBezTo>
                  <a:cubicBezTo>
                    <a:pt x="57936" y="12562"/>
                    <a:pt x="57936" y="12597"/>
                    <a:pt x="57960" y="12621"/>
                  </a:cubicBezTo>
                  <a:lnTo>
                    <a:pt x="59389" y="12359"/>
                  </a:lnTo>
                  <a:cubicBezTo>
                    <a:pt x="59401" y="12395"/>
                    <a:pt x="59401" y="12443"/>
                    <a:pt x="59412" y="12490"/>
                  </a:cubicBezTo>
                  <a:cubicBezTo>
                    <a:pt x="59127" y="12562"/>
                    <a:pt x="58829" y="12633"/>
                    <a:pt x="58531" y="12716"/>
                  </a:cubicBezTo>
                  <a:cubicBezTo>
                    <a:pt x="58531" y="12740"/>
                    <a:pt x="58531" y="12776"/>
                    <a:pt x="58555" y="12812"/>
                  </a:cubicBezTo>
                  <a:cubicBezTo>
                    <a:pt x="58829" y="12812"/>
                    <a:pt x="59115" y="12859"/>
                    <a:pt x="59389" y="12800"/>
                  </a:cubicBezTo>
                  <a:cubicBezTo>
                    <a:pt x="59710" y="12740"/>
                    <a:pt x="59651" y="12871"/>
                    <a:pt x="59579" y="13074"/>
                  </a:cubicBezTo>
                  <a:lnTo>
                    <a:pt x="62079" y="13871"/>
                  </a:lnTo>
                  <a:cubicBezTo>
                    <a:pt x="62425" y="13978"/>
                    <a:pt x="62734" y="13978"/>
                    <a:pt x="63044" y="13764"/>
                  </a:cubicBezTo>
                  <a:cubicBezTo>
                    <a:pt x="63270" y="13621"/>
                    <a:pt x="63520" y="13752"/>
                    <a:pt x="63508" y="14026"/>
                  </a:cubicBezTo>
                  <a:cubicBezTo>
                    <a:pt x="63496" y="14240"/>
                    <a:pt x="63627" y="14383"/>
                    <a:pt x="63794" y="14455"/>
                  </a:cubicBezTo>
                  <a:lnTo>
                    <a:pt x="66199" y="15705"/>
                  </a:lnTo>
                  <a:cubicBezTo>
                    <a:pt x="66306" y="15753"/>
                    <a:pt x="66425" y="15824"/>
                    <a:pt x="66509" y="15812"/>
                  </a:cubicBezTo>
                  <a:cubicBezTo>
                    <a:pt x="66830" y="15717"/>
                    <a:pt x="67140" y="15598"/>
                    <a:pt x="67509" y="15479"/>
                  </a:cubicBezTo>
                  <a:cubicBezTo>
                    <a:pt x="66949" y="15169"/>
                    <a:pt x="66437" y="14883"/>
                    <a:pt x="65937" y="14621"/>
                  </a:cubicBezTo>
                  <a:cubicBezTo>
                    <a:pt x="65949" y="14586"/>
                    <a:pt x="65973" y="14538"/>
                    <a:pt x="65997" y="14514"/>
                  </a:cubicBezTo>
                  <a:cubicBezTo>
                    <a:pt x="66425" y="14740"/>
                    <a:pt x="66866" y="14931"/>
                    <a:pt x="67259" y="15193"/>
                  </a:cubicBezTo>
                  <a:cubicBezTo>
                    <a:pt x="67747" y="15526"/>
                    <a:pt x="68140" y="15288"/>
                    <a:pt x="68640" y="15121"/>
                  </a:cubicBezTo>
                  <a:cubicBezTo>
                    <a:pt x="67759" y="14705"/>
                    <a:pt x="66961" y="14336"/>
                    <a:pt x="66175" y="13943"/>
                  </a:cubicBezTo>
                  <a:cubicBezTo>
                    <a:pt x="66306" y="13919"/>
                    <a:pt x="66413" y="13943"/>
                    <a:pt x="66509" y="14002"/>
                  </a:cubicBezTo>
                  <a:cubicBezTo>
                    <a:pt x="67140" y="14300"/>
                    <a:pt x="67794" y="14574"/>
                    <a:pt x="68390" y="14919"/>
                  </a:cubicBezTo>
                  <a:cubicBezTo>
                    <a:pt x="68830" y="15169"/>
                    <a:pt x="69164" y="14955"/>
                    <a:pt x="69568" y="14776"/>
                  </a:cubicBezTo>
                  <a:cubicBezTo>
                    <a:pt x="68806" y="14467"/>
                    <a:pt x="68104" y="14169"/>
                    <a:pt x="67390" y="13871"/>
                  </a:cubicBezTo>
                  <a:cubicBezTo>
                    <a:pt x="67402" y="13824"/>
                    <a:pt x="67425" y="13788"/>
                    <a:pt x="67449" y="13740"/>
                  </a:cubicBezTo>
                  <a:cubicBezTo>
                    <a:pt x="67556" y="13764"/>
                    <a:pt x="67663" y="13812"/>
                    <a:pt x="67747" y="13848"/>
                  </a:cubicBezTo>
                  <a:cubicBezTo>
                    <a:pt x="68211" y="14038"/>
                    <a:pt x="68687" y="14205"/>
                    <a:pt x="69128" y="14407"/>
                  </a:cubicBezTo>
                  <a:cubicBezTo>
                    <a:pt x="69616" y="14645"/>
                    <a:pt x="70080" y="14693"/>
                    <a:pt x="70592" y="14443"/>
                  </a:cubicBezTo>
                  <a:cubicBezTo>
                    <a:pt x="70890" y="14288"/>
                    <a:pt x="71223" y="14240"/>
                    <a:pt x="71545" y="14121"/>
                  </a:cubicBezTo>
                  <a:cubicBezTo>
                    <a:pt x="72259" y="13871"/>
                    <a:pt x="72986" y="13621"/>
                    <a:pt x="73748" y="13336"/>
                  </a:cubicBezTo>
                  <a:cubicBezTo>
                    <a:pt x="73652" y="13288"/>
                    <a:pt x="73629" y="13276"/>
                    <a:pt x="73593" y="13252"/>
                  </a:cubicBezTo>
                  <a:cubicBezTo>
                    <a:pt x="73509" y="13169"/>
                    <a:pt x="73414" y="13086"/>
                    <a:pt x="73331" y="12990"/>
                  </a:cubicBezTo>
                  <a:cubicBezTo>
                    <a:pt x="73450" y="12990"/>
                    <a:pt x="73581" y="12990"/>
                    <a:pt x="73700" y="13014"/>
                  </a:cubicBezTo>
                  <a:cubicBezTo>
                    <a:pt x="73902" y="13038"/>
                    <a:pt x="74140" y="13169"/>
                    <a:pt x="74331" y="13133"/>
                  </a:cubicBezTo>
                  <a:cubicBezTo>
                    <a:pt x="75272" y="12847"/>
                    <a:pt x="76212" y="12538"/>
                    <a:pt x="77200" y="12216"/>
                  </a:cubicBezTo>
                  <a:cubicBezTo>
                    <a:pt x="76498" y="11740"/>
                    <a:pt x="75736" y="11538"/>
                    <a:pt x="74962" y="11347"/>
                  </a:cubicBezTo>
                  <a:cubicBezTo>
                    <a:pt x="74140" y="11133"/>
                    <a:pt x="73355" y="10835"/>
                    <a:pt x="72557" y="10585"/>
                  </a:cubicBezTo>
                  <a:cubicBezTo>
                    <a:pt x="72462" y="10550"/>
                    <a:pt x="72402" y="10490"/>
                    <a:pt x="72319" y="10430"/>
                  </a:cubicBezTo>
                  <a:lnTo>
                    <a:pt x="72355" y="10347"/>
                  </a:lnTo>
                  <a:cubicBezTo>
                    <a:pt x="72855" y="10454"/>
                    <a:pt x="73295" y="10764"/>
                    <a:pt x="73843" y="10692"/>
                  </a:cubicBezTo>
                  <a:cubicBezTo>
                    <a:pt x="74105" y="10657"/>
                    <a:pt x="74379" y="10835"/>
                    <a:pt x="74641" y="10942"/>
                  </a:cubicBezTo>
                  <a:cubicBezTo>
                    <a:pt x="74772" y="11002"/>
                    <a:pt x="74879" y="11133"/>
                    <a:pt x="75010" y="11181"/>
                  </a:cubicBezTo>
                  <a:cubicBezTo>
                    <a:pt x="75545" y="11359"/>
                    <a:pt x="76105" y="11502"/>
                    <a:pt x="76641" y="11704"/>
                  </a:cubicBezTo>
                  <a:cubicBezTo>
                    <a:pt x="76974" y="11823"/>
                    <a:pt x="77284" y="12121"/>
                    <a:pt x="77581" y="12085"/>
                  </a:cubicBezTo>
                  <a:cubicBezTo>
                    <a:pt x="78189" y="12026"/>
                    <a:pt x="78772" y="11788"/>
                    <a:pt x="79367" y="11621"/>
                  </a:cubicBezTo>
                  <a:cubicBezTo>
                    <a:pt x="79367" y="11609"/>
                    <a:pt x="79355" y="11585"/>
                    <a:pt x="79355" y="11562"/>
                  </a:cubicBezTo>
                  <a:cubicBezTo>
                    <a:pt x="78951" y="11466"/>
                    <a:pt x="78534" y="11359"/>
                    <a:pt x="78129" y="11252"/>
                  </a:cubicBezTo>
                  <a:cubicBezTo>
                    <a:pt x="78153" y="11204"/>
                    <a:pt x="78165" y="11169"/>
                    <a:pt x="78165" y="11133"/>
                  </a:cubicBezTo>
                  <a:cubicBezTo>
                    <a:pt x="78629" y="11240"/>
                    <a:pt x="79070" y="11371"/>
                    <a:pt x="79534" y="11466"/>
                  </a:cubicBezTo>
                  <a:cubicBezTo>
                    <a:pt x="80034" y="11550"/>
                    <a:pt x="80439" y="11240"/>
                    <a:pt x="80891" y="11121"/>
                  </a:cubicBezTo>
                  <a:cubicBezTo>
                    <a:pt x="79844" y="10454"/>
                    <a:pt x="78665" y="10371"/>
                    <a:pt x="77581" y="10049"/>
                  </a:cubicBezTo>
                  <a:cubicBezTo>
                    <a:pt x="77641" y="10014"/>
                    <a:pt x="77700" y="10002"/>
                    <a:pt x="77760" y="10014"/>
                  </a:cubicBezTo>
                  <a:cubicBezTo>
                    <a:pt x="78451" y="10157"/>
                    <a:pt x="79129" y="10288"/>
                    <a:pt x="79820" y="10430"/>
                  </a:cubicBezTo>
                  <a:cubicBezTo>
                    <a:pt x="79879" y="10454"/>
                    <a:pt x="79939" y="10490"/>
                    <a:pt x="79998" y="10526"/>
                  </a:cubicBezTo>
                  <a:cubicBezTo>
                    <a:pt x="80415" y="10692"/>
                    <a:pt x="80856" y="11002"/>
                    <a:pt x="81260" y="10954"/>
                  </a:cubicBezTo>
                  <a:cubicBezTo>
                    <a:pt x="81903" y="10883"/>
                    <a:pt x="82522" y="10550"/>
                    <a:pt x="83154" y="10335"/>
                  </a:cubicBezTo>
                  <a:cubicBezTo>
                    <a:pt x="82653" y="10133"/>
                    <a:pt x="82177" y="10038"/>
                    <a:pt x="81701" y="9883"/>
                  </a:cubicBezTo>
                  <a:cubicBezTo>
                    <a:pt x="80629" y="9573"/>
                    <a:pt x="79522" y="9442"/>
                    <a:pt x="78427" y="9145"/>
                  </a:cubicBezTo>
                  <a:cubicBezTo>
                    <a:pt x="75807" y="8430"/>
                    <a:pt x="73164" y="7847"/>
                    <a:pt x="70497" y="7275"/>
                  </a:cubicBezTo>
                  <a:cubicBezTo>
                    <a:pt x="66032" y="6311"/>
                    <a:pt x="61627" y="5096"/>
                    <a:pt x="57210" y="3918"/>
                  </a:cubicBezTo>
                  <a:cubicBezTo>
                    <a:pt x="55329" y="3406"/>
                    <a:pt x="53471" y="2906"/>
                    <a:pt x="51542" y="2691"/>
                  </a:cubicBezTo>
                  <a:cubicBezTo>
                    <a:pt x="51376" y="2679"/>
                    <a:pt x="51209" y="2739"/>
                    <a:pt x="51007" y="2787"/>
                  </a:cubicBezTo>
                  <a:cubicBezTo>
                    <a:pt x="51090" y="2906"/>
                    <a:pt x="51126" y="2953"/>
                    <a:pt x="51185" y="3025"/>
                  </a:cubicBezTo>
                  <a:cubicBezTo>
                    <a:pt x="50685" y="2930"/>
                    <a:pt x="50685" y="2930"/>
                    <a:pt x="49661" y="3394"/>
                  </a:cubicBezTo>
                  <a:cubicBezTo>
                    <a:pt x="49899" y="3465"/>
                    <a:pt x="50114" y="3549"/>
                    <a:pt x="50316" y="3620"/>
                  </a:cubicBezTo>
                  <a:lnTo>
                    <a:pt x="50316" y="3799"/>
                  </a:lnTo>
                  <a:cubicBezTo>
                    <a:pt x="49459" y="3263"/>
                    <a:pt x="48709" y="3727"/>
                    <a:pt x="47828" y="3942"/>
                  </a:cubicBezTo>
                  <a:cubicBezTo>
                    <a:pt x="48352" y="4168"/>
                    <a:pt x="48780" y="4346"/>
                    <a:pt x="49221" y="4537"/>
                  </a:cubicBezTo>
                  <a:cubicBezTo>
                    <a:pt x="49197" y="4584"/>
                    <a:pt x="49185" y="4632"/>
                    <a:pt x="49173" y="4656"/>
                  </a:cubicBezTo>
                  <a:cubicBezTo>
                    <a:pt x="48840" y="4525"/>
                    <a:pt x="48483" y="4454"/>
                    <a:pt x="48209" y="4263"/>
                  </a:cubicBezTo>
                  <a:cubicBezTo>
                    <a:pt x="47613" y="3882"/>
                    <a:pt x="47089" y="4168"/>
                    <a:pt x="46435" y="4346"/>
                  </a:cubicBezTo>
                  <a:cubicBezTo>
                    <a:pt x="47113" y="4632"/>
                    <a:pt x="47709" y="4882"/>
                    <a:pt x="48304" y="5132"/>
                  </a:cubicBezTo>
                  <a:cubicBezTo>
                    <a:pt x="48161" y="5180"/>
                    <a:pt x="48006" y="5180"/>
                    <a:pt x="47875" y="5132"/>
                  </a:cubicBezTo>
                  <a:cubicBezTo>
                    <a:pt x="47470" y="4989"/>
                    <a:pt x="47054" y="4858"/>
                    <a:pt x="46685" y="4632"/>
                  </a:cubicBezTo>
                  <a:cubicBezTo>
                    <a:pt x="46244" y="4382"/>
                    <a:pt x="45839" y="4442"/>
                    <a:pt x="45351" y="4680"/>
                  </a:cubicBezTo>
                  <a:cubicBezTo>
                    <a:pt x="46030" y="4942"/>
                    <a:pt x="46661" y="5192"/>
                    <a:pt x="47292" y="5454"/>
                  </a:cubicBezTo>
                  <a:cubicBezTo>
                    <a:pt x="47280" y="5477"/>
                    <a:pt x="47280" y="5513"/>
                    <a:pt x="47268" y="5537"/>
                  </a:cubicBezTo>
                  <a:cubicBezTo>
                    <a:pt x="47137" y="5513"/>
                    <a:pt x="46982" y="5513"/>
                    <a:pt x="46851" y="5466"/>
                  </a:cubicBezTo>
                  <a:lnTo>
                    <a:pt x="45423" y="4930"/>
                  </a:lnTo>
                  <a:cubicBezTo>
                    <a:pt x="44934" y="4739"/>
                    <a:pt x="44732" y="4751"/>
                    <a:pt x="44220" y="5037"/>
                  </a:cubicBezTo>
                  <a:cubicBezTo>
                    <a:pt x="44851" y="5251"/>
                    <a:pt x="45446" y="5466"/>
                    <a:pt x="46066" y="5668"/>
                  </a:cubicBezTo>
                  <a:cubicBezTo>
                    <a:pt x="45899" y="5727"/>
                    <a:pt x="45720" y="5751"/>
                    <a:pt x="45565" y="5704"/>
                  </a:cubicBezTo>
                  <a:cubicBezTo>
                    <a:pt x="45125" y="5573"/>
                    <a:pt x="44673" y="5418"/>
                    <a:pt x="44256" y="5251"/>
                  </a:cubicBezTo>
                  <a:cubicBezTo>
                    <a:pt x="43946" y="5132"/>
                    <a:pt x="43684" y="5120"/>
                    <a:pt x="43351" y="5227"/>
                  </a:cubicBezTo>
                  <a:cubicBezTo>
                    <a:pt x="40803" y="6025"/>
                    <a:pt x="38267" y="6823"/>
                    <a:pt x="35719" y="7621"/>
                  </a:cubicBezTo>
                  <a:cubicBezTo>
                    <a:pt x="35683" y="7632"/>
                    <a:pt x="35659" y="7668"/>
                    <a:pt x="35588" y="7716"/>
                  </a:cubicBezTo>
                  <a:cubicBezTo>
                    <a:pt x="36219" y="7990"/>
                    <a:pt x="36838" y="8264"/>
                    <a:pt x="37445" y="8549"/>
                  </a:cubicBezTo>
                  <a:lnTo>
                    <a:pt x="37398" y="8680"/>
                  </a:lnTo>
                  <a:cubicBezTo>
                    <a:pt x="37291" y="8668"/>
                    <a:pt x="37195" y="8645"/>
                    <a:pt x="37088" y="8609"/>
                  </a:cubicBezTo>
                  <a:cubicBezTo>
                    <a:pt x="36612" y="8406"/>
                    <a:pt x="36124" y="8252"/>
                    <a:pt x="35683" y="7978"/>
                  </a:cubicBezTo>
                  <a:cubicBezTo>
                    <a:pt x="35255" y="7728"/>
                    <a:pt x="34897" y="7847"/>
                    <a:pt x="34457" y="8037"/>
                  </a:cubicBezTo>
                  <a:cubicBezTo>
                    <a:pt x="35243" y="8466"/>
                    <a:pt x="35981" y="8871"/>
                    <a:pt x="36731" y="9276"/>
                  </a:cubicBezTo>
                  <a:lnTo>
                    <a:pt x="36683" y="9407"/>
                  </a:lnTo>
                  <a:cubicBezTo>
                    <a:pt x="36576" y="9383"/>
                    <a:pt x="36469" y="9383"/>
                    <a:pt x="36374" y="9335"/>
                  </a:cubicBezTo>
                  <a:cubicBezTo>
                    <a:pt x="35707" y="8978"/>
                    <a:pt x="35017" y="8609"/>
                    <a:pt x="34350" y="8252"/>
                  </a:cubicBezTo>
                  <a:cubicBezTo>
                    <a:pt x="34243" y="8204"/>
                    <a:pt x="34124" y="8133"/>
                    <a:pt x="34040" y="8144"/>
                  </a:cubicBezTo>
                  <a:cubicBezTo>
                    <a:pt x="33743" y="8216"/>
                    <a:pt x="33445" y="8323"/>
                    <a:pt x="33064" y="8442"/>
                  </a:cubicBezTo>
                  <a:cubicBezTo>
                    <a:pt x="33302" y="8514"/>
                    <a:pt x="33457" y="8561"/>
                    <a:pt x="33600" y="8609"/>
                  </a:cubicBezTo>
                  <a:cubicBezTo>
                    <a:pt x="33600" y="8645"/>
                    <a:pt x="33600" y="8680"/>
                    <a:pt x="33588" y="8728"/>
                  </a:cubicBezTo>
                  <a:cubicBezTo>
                    <a:pt x="32933" y="8466"/>
                    <a:pt x="32326" y="8561"/>
                    <a:pt x="31671" y="8918"/>
                  </a:cubicBezTo>
                  <a:cubicBezTo>
                    <a:pt x="32135" y="9061"/>
                    <a:pt x="32564" y="9216"/>
                    <a:pt x="32981" y="9347"/>
                  </a:cubicBezTo>
                  <a:cubicBezTo>
                    <a:pt x="32885" y="9407"/>
                    <a:pt x="32814" y="9418"/>
                    <a:pt x="32742" y="9407"/>
                  </a:cubicBezTo>
                  <a:cubicBezTo>
                    <a:pt x="32350" y="9299"/>
                    <a:pt x="31969" y="9168"/>
                    <a:pt x="31576" y="9061"/>
                  </a:cubicBezTo>
                  <a:cubicBezTo>
                    <a:pt x="31421" y="9026"/>
                    <a:pt x="31207" y="9002"/>
                    <a:pt x="31040" y="9049"/>
                  </a:cubicBezTo>
                  <a:cubicBezTo>
                    <a:pt x="30242" y="9276"/>
                    <a:pt x="29433" y="9514"/>
                    <a:pt x="28635" y="9752"/>
                  </a:cubicBezTo>
                  <a:cubicBezTo>
                    <a:pt x="27932" y="9954"/>
                    <a:pt x="27254" y="10180"/>
                    <a:pt x="26480" y="10419"/>
                  </a:cubicBezTo>
                  <a:cubicBezTo>
                    <a:pt x="26849" y="10585"/>
                    <a:pt x="27147" y="10704"/>
                    <a:pt x="27444" y="10835"/>
                  </a:cubicBezTo>
                  <a:cubicBezTo>
                    <a:pt x="27432" y="10883"/>
                    <a:pt x="27397" y="10931"/>
                    <a:pt x="27385" y="10966"/>
                  </a:cubicBezTo>
                  <a:cubicBezTo>
                    <a:pt x="27111" y="10883"/>
                    <a:pt x="26837" y="10823"/>
                    <a:pt x="26599" y="10704"/>
                  </a:cubicBezTo>
                  <a:cubicBezTo>
                    <a:pt x="26254" y="10538"/>
                    <a:pt x="25944" y="10550"/>
                    <a:pt x="25599" y="10669"/>
                  </a:cubicBezTo>
                  <a:lnTo>
                    <a:pt x="16181" y="13526"/>
                  </a:lnTo>
                  <a:cubicBezTo>
                    <a:pt x="15478" y="13740"/>
                    <a:pt x="14764" y="13943"/>
                    <a:pt x="14014" y="14169"/>
                  </a:cubicBezTo>
                  <a:cubicBezTo>
                    <a:pt x="15347" y="14860"/>
                    <a:pt x="40505" y="24361"/>
                    <a:pt x="41279" y="24504"/>
                  </a:cubicBezTo>
                  <a:cubicBezTo>
                    <a:pt x="41505" y="24396"/>
                    <a:pt x="41636" y="24325"/>
                    <a:pt x="41779" y="24289"/>
                  </a:cubicBezTo>
                  <a:cubicBezTo>
                    <a:pt x="42279" y="24146"/>
                    <a:pt x="42768" y="23992"/>
                    <a:pt x="43351" y="23825"/>
                  </a:cubicBezTo>
                  <a:cubicBezTo>
                    <a:pt x="42232" y="23503"/>
                    <a:pt x="41208" y="23218"/>
                    <a:pt x="40184" y="22920"/>
                  </a:cubicBezTo>
                  <a:cubicBezTo>
                    <a:pt x="40196" y="22896"/>
                    <a:pt x="40196" y="22849"/>
                    <a:pt x="40208" y="22813"/>
                  </a:cubicBezTo>
                  <a:cubicBezTo>
                    <a:pt x="40327" y="22849"/>
                    <a:pt x="40446" y="22872"/>
                    <a:pt x="40553" y="22920"/>
                  </a:cubicBezTo>
                  <a:cubicBezTo>
                    <a:pt x="41446" y="23170"/>
                    <a:pt x="42339" y="23444"/>
                    <a:pt x="43232" y="23682"/>
                  </a:cubicBezTo>
                  <a:cubicBezTo>
                    <a:pt x="43422" y="23742"/>
                    <a:pt x="43684" y="23730"/>
                    <a:pt x="43875" y="23670"/>
                  </a:cubicBezTo>
                  <a:cubicBezTo>
                    <a:pt x="46077" y="22968"/>
                    <a:pt x="48268" y="22265"/>
                    <a:pt x="50471" y="21551"/>
                  </a:cubicBezTo>
                  <a:cubicBezTo>
                    <a:pt x="50507" y="21539"/>
                    <a:pt x="50554" y="21491"/>
                    <a:pt x="50614" y="21468"/>
                  </a:cubicBezTo>
                  <a:cubicBezTo>
                    <a:pt x="49923" y="21110"/>
                    <a:pt x="49268" y="20932"/>
                    <a:pt x="48613" y="20753"/>
                  </a:cubicBezTo>
                  <a:close/>
                  <a:moveTo>
                    <a:pt x="85606" y="36076"/>
                  </a:moveTo>
                  <a:cubicBezTo>
                    <a:pt x="85594" y="36065"/>
                    <a:pt x="85535" y="36005"/>
                    <a:pt x="85475" y="35969"/>
                  </a:cubicBezTo>
                  <a:cubicBezTo>
                    <a:pt x="84868" y="35553"/>
                    <a:pt x="84237" y="35136"/>
                    <a:pt x="83630" y="34719"/>
                  </a:cubicBezTo>
                  <a:cubicBezTo>
                    <a:pt x="81189" y="33052"/>
                    <a:pt x="78760" y="31385"/>
                    <a:pt x="76319" y="29742"/>
                  </a:cubicBezTo>
                  <a:cubicBezTo>
                    <a:pt x="76236" y="29683"/>
                    <a:pt x="76117" y="29695"/>
                    <a:pt x="75974" y="29659"/>
                  </a:cubicBezTo>
                  <a:cubicBezTo>
                    <a:pt x="76069" y="30671"/>
                    <a:pt x="75581" y="31254"/>
                    <a:pt x="74783" y="31600"/>
                  </a:cubicBezTo>
                  <a:cubicBezTo>
                    <a:pt x="74307" y="31802"/>
                    <a:pt x="73855" y="32028"/>
                    <a:pt x="73331" y="32183"/>
                  </a:cubicBezTo>
                  <a:cubicBezTo>
                    <a:pt x="71664" y="32671"/>
                    <a:pt x="70009" y="33231"/>
                    <a:pt x="68378" y="33802"/>
                  </a:cubicBezTo>
                  <a:cubicBezTo>
                    <a:pt x="65878" y="34648"/>
                    <a:pt x="63389" y="35553"/>
                    <a:pt x="60877" y="36374"/>
                  </a:cubicBezTo>
                  <a:cubicBezTo>
                    <a:pt x="59591" y="36791"/>
                    <a:pt x="58281" y="37088"/>
                    <a:pt x="56984" y="37493"/>
                  </a:cubicBezTo>
                  <a:cubicBezTo>
                    <a:pt x="55722" y="37898"/>
                    <a:pt x="54412" y="38136"/>
                    <a:pt x="53221" y="38803"/>
                  </a:cubicBezTo>
                  <a:cubicBezTo>
                    <a:pt x="52793" y="39053"/>
                    <a:pt x="52269" y="39172"/>
                    <a:pt x="51792" y="39327"/>
                  </a:cubicBezTo>
                  <a:cubicBezTo>
                    <a:pt x="50078" y="39863"/>
                    <a:pt x="48375" y="40339"/>
                    <a:pt x="46673" y="40898"/>
                  </a:cubicBezTo>
                  <a:cubicBezTo>
                    <a:pt x="44506" y="41625"/>
                    <a:pt x="42339" y="42422"/>
                    <a:pt x="40172" y="43173"/>
                  </a:cubicBezTo>
                  <a:cubicBezTo>
                    <a:pt x="40065" y="43208"/>
                    <a:pt x="39946" y="43232"/>
                    <a:pt x="39839" y="43268"/>
                  </a:cubicBezTo>
                  <a:cubicBezTo>
                    <a:pt x="39827" y="43232"/>
                    <a:pt x="39827" y="43196"/>
                    <a:pt x="39815" y="43161"/>
                  </a:cubicBezTo>
                  <a:cubicBezTo>
                    <a:pt x="41232" y="42672"/>
                    <a:pt x="42637" y="42161"/>
                    <a:pt x="44053" y="41684"/>
                  </a:cubicBezTo>
                  <a:cubicBezTo>
                    <a:pt x="45470" y="41196"/>
                    <a:pt x="46887" y="40708"/>
                    <a:pt x="48316" y="40244"/>
                  </a:cubicBezTo>
                  <a:cubicBezTo>
                    <a:pt x="49721" y="39779"/>
                    <a:pt x="51173" y="39363"/>
                    <a:pt x="52578" y="38934"/>
                  </a:cubicBezTo>
                  <a:cubicBezTo>
                    <a:pt x="47578" y="40101"/>
                    <a:pt x="42779" y="41899"/>
                    <a:pt x="37934" y="43589"/>
                  </a:cubicBezTo>
                  <a:cubicBezTo>
                    <a:pt x="37815" y="43637"/>
                    <a:pt x="37695" y="43685"/>
                    <a:pt x="37541" y="43744"/>
                  </a:cubicBezTo>
                  <a:cubicBezTo>
                    <a:pt x="37624" y="43756"/>
                    <a:pt x="37660" y="43768"/>
                    <a:pt x="37684" y="43756"/>
                  </a:cubicBezTo>
                  <a:cubicBezTo>
                    <a:pt x="39124" y="43565"/>
                    <a:pt x="40589" y="43387"/>
                    <a:pt x="42029" y="43173"/>
                  </a:cubicBezTo>
                  <a:cubicBezTo>
                    <a:pt x="45363" y="42696"/>
                    <a:pt x="48697" y="42220"/>
                    <a:pt x="52031" y="41732"/>
                  </a:cubicBezTo>
                  <a:cubicBezTo>
                    <a:pt x="53519" y="41506"/>
                    <a:pt x="54995" y="41327"/>
                    <a:pt x="56472" y="41065"/>
                  </a:cubicBezTo>
                  <a:cubicBezTo>
                    <a:pt x="59031" y="40601"/>
                    <a:pt x="61567" y="40065"/>
                    <a:pt x="64127" y="39625"/>
                  </a:cubicBezTo>
                  <a:cubicBezTo>
                    <a:pt x="66735" y="39160"/>
                    <a:pt x="69354" y="38743"/>
                    <a:pt x="71962" y="38303"/>
                  </a:cubicBezTo>
                  <a:cubicBezTo>
                    <a:pt x="76534" y="37565"/>
                    <a:pt x="81070" y="36827"/>
                    <a:pt x="85606" y="36076"/>
                  </a:cubicBezTo>
                  <a:close/>
                  <a:moveTo>
                    <a:pt x="30540" y="36255"/>
                  </a:moveTo>
                  <a:cubicBezTo>
                    <a:pt x="30540" y="36291"/>
                    <a:pt x="30528" y="36326"/>
                    <a:pt x="30528" y="36362"/>
                  </a:cubicBezTo>
                  <a:cubicBezTo>
                    <a:pt x="30397" y="36326"/>
                    <a:pt x="30254" y="36315"/>
                    <a:pt x="30135" y="36267"/>
                  </a:cubicBezTo>
                  <a:cubicBezTo>
                    <a:pt x="29230" y="35886"/>
                    <a:pt x="28325" y="35493"/>
                    <a:pt x="27420" y="35100"/>
                  </a:cubicBezTo>
                  <a:cubicBezTo>
                    <a:pt x="27325" y="35053"/>
                    <a:pt x="27218" y="34993"/>
                    <a:pt x="27123" y="34993"/>
                  </a:cubicBezTo>
                  <a:cubicBezTo>
                    <a:pt x="26408" y="35053"/>
                    <a:pt x="25694" y="35124"/>
                    <a:pt x="24980" y="35195"/>
                  </a:cubicBezTo>
                  <a:lnTo>
                    <a:pt x="24980" y="35255"/>
                  </a:lnTo>
                  <a:cubicBezTo>
                    <a:pt x="25480" y="35469"/>
                    <a:pt x="25992" y="35684"/>
                    <a:pt x="26492" y="35898"/>
                  </a:cubicBezTo>
                  <a:cubicBezTo>
                    <a:pt x="26480" y="35945"/>
                    <a:pt x="26468" y="35969"/>
                    <a:pt x="26444" y="36017"/>
                  </a:cubicBezTo>
                  <a:cubicBezTo>
                    <a:pt x="26373" y="36005"/>
                    <a:pt x="26301" y="36005"/>
                    <a:pt x="26242" y="35969"/>
                  </a:cubicBezTo>
                  <a:cubicBezTo>
                    <a:pt x="25718" y="35767"/>
                    <a:pt x="25218" y="35553"/>
                    <a:pt x="24682" y="35362"/>
                  </a:cubicBezTo>
                  <a:cubicBezTo>
                    <a:pt x="24468" y="35291"/>
                    <a:pt x="24229" y="35291"/>
                    <a:pt x="24003" y="35243"/>
                  </a:cubicBezTo>
                  <a:cubicBezTo>
                    <a:pt x="23991" y="35291"/>
                    <a:pt x="23991" y="35314"/>
                    <a:pt x="23979" y="35362"/>
                  </a:cubicBezTo>
                  <a:lnTo>
                    <a:pt x="27682" y="36969"/>
                  </a:lnTo>
                  <a:lnTo>
                    <a:pt x="27635" y="37100"/>
                  </a:lnTo>
                  <a:cubicBezTo>
                    <a:pt x="27504" y="37077"/>
                    <a:pt x="27373" y="37041"/>
                    <a:pt x="27242" y="36993"/>
                  </a:cubicBezTo>
                  <a:cubicBezTo>
                    <a:pt x="26051" y="36493"/>
                    <a:pt x="24872" y="35969"/>
                    <a:pt x="23682" y="35481"/>
                  </a:cubicBezTo>
                  <a:cubicBezTo>
                    <a:pt x="23467" y="35386"/>
                    <a:pt x="23206" y="35410"/>
                    <a:pt x="22979" y="35362"/>
                  </a:cubicBezTo>
                  <a:cubicBezTo>
                    <a:pt x="22967" y="35410"/>
                    <a:pt x="22956" y="35457"/>
                    <a:pt x="22956" y="35493"/>
                  </a:cubicBezTo>
                  <a:cubicBezTo>
                    <a:pt x="24896" y="36374"/>
                    <a:pt x="26837" y="37267"/>
                    <a:pt x="28790" y="38148"/>
                  </a:cubicBezTo>
                  <a:cubicBezTo>
                    <a:pt x="28766" y="38184"/>
                    <a:pt x="28754" y="38220"/>
                    <a:pt x="28742" y="38267"/>
                  </a:cubicBezTo>
                  <a:cubicBezTo>
                    <a:pt x="28635" y="38220"/>
                    <a:pt x="28516" y="38208"/>
                    <a:pt x="28409" y="38148"/>
                  </a:cubicBezTo>
                  <a:cubicBezTo>
                    <a:pt x="26551" y="37291"/>
                    <a:pt x="24706" y="36434"/>
                    <a:pt x="22848" y="35588"/>
                  </a:cubicBezTo>
                  <a:cubicBezTo>
                    <a:pt x="22670" y="35493"/>
                    <a:pt x="22444" y="35493"/>
                    <a:pt x="22241" y="35457"/>
                  </a:cubicBezTo>
                  <a:lnTo>
                    <a:pt x="22194" y="35588"/>
                  </a:lnTo>
                  <a:cubicBezTo>
                    <a:pt x="23682" y="36267"/>
                    <a:pt x="25170" y="36946"/>
                    <a:pt x="26658" y="37624"/>
                  </a:cubicBezTo>
                  <a:cubicBezTo>
                    <a:pt x="26646" y="37648"/>
                    <a:pt x="26623" y="37684"/>
                    <a:pt x="26611" y="37731"/>
                  </a:cubicBezTo>
                  <a:cubicBezTo>
                    <a:pt x="26444" y="37672"/>
                    <a:pt x="26265" y="37624"/>
                    <a:pt x="26111" y="37553"/>
                  </a:cubicBezTo>
                  <a:cubicBezTo>
                    <a:pt x="24753" y="36922"/>
                    <a:pt x="23396" y="36279"/>
                    <a:pt x="22027" y="35672"/>
                  </a:cubicBezTo>
                  <a:cubicBezTo>
                    <a:pt x="21824" y="35588"/>
                    <a:pt x="21586" y="35588"/>
                    <a:pt x="21360" y="35541"/>
                  </a:cubicBezTo>
                  <a:cubicBezTo>
                    <a:pt x="21348" y="35588"/>
                    <a:pt x="21348" y="35612"/>
                    <a:pt x="21324" y="35660"/>
                  </a:cubicBezTo>
                  <a:cubicBezTo>
                    <a:pt x="21955" y="35981"/>
                    <a:pt x="22575" y="36303"/>
                    <a:pt x="23206" y="36624"/>
                  </a:cubicBezTo>
                  <a:cubicBezTo>
                    <a:pt x="23194" y="36672"/>
                    <a:pt x="23170" y="36696"/>
                    <a:pt x="23158" y="36743"/>
                  </a:cubicBezTo>
                  <a:cubicBezTo>
                    <a:pt x="23039" y="36719"/>
                    <a:pt x="22908" y="36696"/>
                    <a:pt x="22801" y="36648"/>
                  </a:cubicBezTo>
                  <a:cubicBezTo>
                    <a:pt x="22194" y="36350"/>
                    <a:pt x="21598" y="36029"/>
                    <a:pt x="21003" y="35731"/>
                  </a:cubicBezTo>
                  <a:cubicBezTo>
                    <a:pt x="20872" y="35672"/>
                    <a:pt x="20705" y="35660"/>
                    <a:pt x="20539" y="35624"/>
                  </a:cubicBezTo>
                  <a:cubicBezTo>
                    <a:pt x="20527" y="35660"/>
                    <a:pt x="20527" y="35684"/>
                    <a:pt x="20515" y="35731"/>
                  </a:cubicBezTo>
                  <a:cubicBezTo>
                    <a:pt x="21777" y="36350"/>
                    <a:pt x="23039" y="36958"/>
                    <a:pt x="24289" y="37553"/>
                  </a:cubicBezTo>
                  <a:cubicBezTo>
                    <a:pt x="24277" y="37589"/>
                    <a:pt x="24265" y="37624"/>
                    <a:pt x="24241" y="37672"/>
                  </a:cubicBezTo>
                  <a:cubicBezTo>
                    <a:pt x="24099" y="37624"/>
                    <a:pt x="23944" y="37589"/>
                    <a:pt x="23813" y="37541"/>
                  </a:cubicBezTo>
                  <a:cubicBezTo>
                    <a:pt x="22622" y="36981"/>
                    <a:pt x="21443" y="36422"/>
                    <a:pt x="20253" y="35850"/>
                  </a:cubicBezTo>
                  <a:cubicBezTo>
                    <a:pt x="20122" y="35791"/>
                    <a:pt x="19991" y="35767"/>
                    <a:pt x="19836" y="35731"/>
                  </a:cubicBezTo>
                  <a:cubicBezTo>
                    <a:pt x="20122" y="35969"/>
                    <a:pt x="20431" y="36124"/>
                    <a:pt x="20729" y="36303"/>
                  </a:cubicBezTo>
                  <a:cubicBezTo>
                    <a:pt x="22741" y="37493"/>
                    <a:pt x="24861" y="38470"/>
                    <a:pt x="27004" y="39398"/>
                  </a:cubicBezTo>
                  <a:cubicBezTo>
                    <a:pt x="27313" y="39529"/>
                    <a:pt x="27635" y="39672"/>
                    <a:pt x="27980" y="39744"/>
                  </a:cubicBezTo>
                  <a:cubicBezTo>
                    <a:pt x="29718" y="40077"/>
                    <a:pt x="31445" y="40041"/>
                    <a:pt x="33159" y="39541"/>
                  </a:cubicBezTo>
                  <a:cubicBezTo>
                    <a:pt x="34933" y="39041"/>
                    <a:pt x="36683" y="38470"/>
                    <a:pt x="38446" y="37922"/>
                  </a:cubicBezTo>
                  <a:cubicBezTo>
                    <a:pt x="38969" y="37755"/>
                    <a:pt x="39481" y="37565"/>
                    <a:pt x="40112" y="37362"/>
                  </a:cubicBezTo>
                  <a:cubicBezTo>
                    <a:pt x="39577" y="37136"/>
                    <a:pt x="39148" y="36958"/>
                    <a:pt x="38707" y="36779"/>
                  </a:cubicBezTo>
                  <a:cubicBezTo>
                    <a:pt x="38731" y="36743"/>
                    <a:pt x="38743" y="36707"/>
                    <a:pt x="38755" y="36672"/>
                  </a:cubicBezTo>
                  <a:cubicBezTo>
                    <a:pt x="38850" y="36707"/>
                    <a:pt x="38934" y="36719"/>
                    <a:pt x="39029" y="36743"/>
                  </a:cubicBezTo>
                  <a:cubicBezTo>
                    <a:pt x="39339" y="36862"/>
                    <a:pt x="39648" y="37005"/>
                    <a:pt x="39958" y="37124"/>
                  </a:cubicBezTo>
                  <a:cubicBezTo>
                    <a:pt x="40398" y="37279"/>
                    <a:pt x="40541" y="37267"/>
                    <a:pt x="40970" y="36981"/>
                  </a:cubicBezTo>
                  <a:cubicBezTo>
                    <a:pt x="40172" y="36600"/>
                    <a:pt x="39386" y="36231"/>
                    <a:pt x="38588" y="35850"/>
                  </a:cubicBezTo>
                  <a:cubicBezTo>
                    <a:pt x="38612" y="35815"/>
                    <a:pt x="38636" y="35767"/>
                    <a:pt x="38648" y="35731"/>
                  </a:cubicBezTo>
                  <a:cubicBezTo>
                    <a:pt x="38755" y="35767"/>
                    <a:pt x="38862" y="35815"/>
                    <a:pt x="38946" y="35838"/>
                  </a:cubicBezTo>
                  <a:cubicBezTo>
                    <a:pt x="39624" y="36148"/>
                    <a:pt x="40303" y="36446"/>
                    <a:pt x="40958" y="36791"/>
                  </a:cubicBezTo>
                  <a:cubicBezTo>
                    <a:pt x="41374" y="37017"/>
                    <a:pt x="41684" y="36779"/>
                    <a:pt x="42077" y="36660"/>
                  </a:cubicBezTo>
                  <a:cubicBezTo>
                    <a:pt x="41470" y="36350"/>
                    <a:pt x="40910" y="36076"/>
                    <a:pt x="40362" y="35791"/>
                  </a:cubicBezTo>
                  <a:cubicBezTo>
                    <a:pt x="40374" y="35755"/>
                    <a:pt x="40410" y="35719"/>
                    <a:pt x="40422" y="35672"/>
                  </a:cubicBezTo>
                  <a:cubicBezTo>
                    <a:pt x="40517" y="35707"/>
                    <a:pt x="40601" y="35755"/>
                    <a:pt x="40696" y="35791"/>
                  </a:cubicBezTo>
                  <a:cubicBezTo>
                    <a:pt x="41053" y="35969"/>
                    <a:pt x="41434" y="36124"/>
                    <a:pt x="41779" y="36350"/>
                  </a:cubicBezTo>
                  <a:cubicBezTo>
                    <a:pt x="42256" y="36660"/>
                    <a:pt x="42684" y="36517"/>
                    <a:pt x="43149" y="36267"/>
                  </a:cubicBezTo>
                  <a:cubicBezTo>
                    <a:pt x="42779" y="36124"/>
                    <a:pt x="42434" y="35993"/>
                    <a:pt x="42089" y="35838"/>
                  </a:cubicBezTo>
                  <a:cubicBezTo>
                    <a:pt x="42101" y="35815"/>
                    <a:pt x="42125" y="35767"/>
                    <a:pt x="42136" y="35731"/>
                  </a:cubicBezTo>
                  <a:cubicBezTo>
                    <a:pt x="42422" y="35838"/>
                    <a:pt x="42720" y="35934"/>
                    <a:pt x="42982" y="36065"/>
                  </a:cubicBezTo>
                  <a:cubicBezTo>
                    <a:pt x="43399" y="36291"/>
                    <a:pt x="43744" y="36112"/>
                    <a:pt x="44113" y="35934"/>
                  </a:cubicBezTo>
                  <a:cubicBezTo>
                    <a:pt x="43827" y="35815"/>
                    <a:pt x="43577" y="35707"/>
                    <a:pt x="43327" y="35588"/>
                  </a:cubicBezTo>
                  <a:cubicBezTo>
                    <a:pt x="43589" y="35612"/>
                    <a:pt x="43827" y="35719"/>
                    <a:pt x="44089" y="35791"/>
                  </a:cubicBezTo>
                  <a:cubicBezTo>
                    <a:pt x="44220" y="35838"/>
                    <a:pt x="44387" y="35850"/>
                    <a:pt x="44506" y="35815"/>
                  </a:cubicBezTo>
                  <a:cubicBezTo>
                    <a:pt x="48983" y="34291"/>
                    <a:pt x="53459" y="32755"/>
                    <a:pt x="57936" y="31231"/>
                  </a:cubicBezTo>
                  <a:cubicBezTo>
                    <a:pt x="58031" y="31195"/>
                    <a:pt x="58103" y="31147"/>
                    <a:pt x="58198" y="31123"/>
                  </a:cubicBezTo>
                  <a:cubicBezTo>
                    <a:pt x="58198" y="31112"/>
                    <a:pt x="58174" y="31088"/>
                    <a:pt x="58174" y="31076"/>
                  </a:cubicBezTo>
                  <a:cubicBezTo>
                    <a:pt x="56626" y="31183"/>
                    <a:pt x="55079" y="31302"/>
                    <a:pt x="53531" y="31409"/>
                  </a:cubicBezTo>
                  <a:lnTo>
                    <a:pt x="53531" y="31457"/>
                  </a:lnTo>
                  <a:cubicBezTo>
                    <a:pt x="53805" y="31600"/>
                    <a:pt x="54067" y="31719"/>
                    <a:pt x="54340" y="31850"/>
                  </a:cubicBezTo>
                  <a:cubicBezTo>
                    <a:pt x="54031" y="31802"/>
                    <a:pt x="53745" y="31707"/>
                    <a:pt x="53471" y="31564"/>
                  </a:cubicBezTo>
                  <a:cubicBezTo>
                    <a:pt x="53197" y="31421"/>
                    <a:pt x="52900" y="31385"/>
                    <a:pt x="52519" y="31493"/>
                  </a:cubicBezTo>
                  <a:cubicBezTo>
                    <a:pt x="52864" y="31659"/>
                    <a:pt x="53138" y="31790"/>
                    <a:pt x="53412" y="31921"/>
                  </a:cubicBezTo>
                  <a:cubicBezTo>
                    <a:pt x="52793" y="31885"/>
                    <a:pt x="52304" y="31314"/>
                    <a:pt x="51554" y="31552"/>
                  </a:cubicBezTo>
                  <a:cubicBezTo>
                    <a:pt x="51983" y="31778"/>
                    <a:pt x="52376" y="31981"/>
                    <a:pt x="52745" y="32195"/>
                  </a:cubicBezTo>
                  <a:cubicBezTo>
                    <a:pt x="52733" y="32219"/>
                    <a:pt x="52721" y="32266"/>
                    <a:pt x="52685" y="32302"/>
                  </a:cubicBezTo>
                  <a:cubicBezTo>
                    <a:pt x="52340" y="32124"/>
                    <a:pt x="51983" y="31969"/>
                    <a:pt x="51661" y="31778"/>
                  </a:cubicBezTo>
                  <a:cubicBezTo>
                    <a:pt x="51292" y="31552"/>
                    <a:pt x="50911" y="31528"/>
                    <a:pt x="50411" y="31612"/>
                  </a:cubicBezTo>
                  <a:cubicBezTo>
                    <a:pt x="51019" y="31969"/>
                    <a:pt x="51554" y="32278"/>
                    <a:pt x="52090" y="32576"/>
                  </a:cubicBezTo>
                  <a:lnTo>
                    <a:pt x="52042" y="32671"/>
                  </a:lnTo>
                  <a:cubicBezTo>
                    <a:pt x="51947" y="32624"/>
                    <a:pt x="51828" y="32600"/>
                    <a:pt x="51721" y="32552"/>
                  </a:cubicBezTo>
                  <a:cubicBezTo>
                    <a:pt x="51292" y="32314"/>
                    <a:pt x="50852" y="32088"/>
                    <a:pt x="50459" y="31802"/>
                  </a:cubicBezTo>
                  <a:cubicBezTo>
                    <a:pt x="50042" y="31504"/>
                    <a:pt x="49602" y="31659"/>
                    <a:pt x="49173" y="31719"/>
                  </a:cubicBezTo>
                  <a:cubicBezTo>
                    <a:pt x="49876" y="32112"/>
                    <a:pt x="50554" y="32516"/>
                    <a:pt x="51257" y="32921"/>
                  </a:cubicBezTo>
                  <a:lnTo>
                    <a:pt x="51209" y="33017"/>
                  </a:lnTo>
                  <a:cubicBezTo>
                    <a:pt x="51114" y="32969"/>
                    <a:pt x="50995" y="32921"/>
                    <a:pt x="50899" y="32874"/>
                  </a:cubicBezTo>
                  <a:cubicBezTo>
                    <a:pt x="50411" y="32612"/>
                    <a:pt x="49899" y="32362"/>
                    <a:pt x="49459" y="32040"/>
                  </a:cubicBezTo>
                  <a:cubicBezTo>
                    <a:pt x="49006" y="31731"/>
                    <a:pt x="48590" y="31707"/>
                    <a:pt x="48137" y="32040"/>
                  </a:cubicBezTo>
                  <a:cubicBezTo>
                    <a:pt x="48756" y="32386"/>
                    <a:pt x="49387" y="32731"/>
                    <a:pt x="49995" y="33076"/>
                  </a:cubicBezTo>
                  <a:cubicBezTo>
                    <a:pt x="49983" y="33100"/>
                    <a:pt x="49959" y="33124"/>
                    <a:pt x="49959" y="33159"/>
                  </a:cubicBezTo>
                  <a:cubicBezTo>
                    <a:pt x="49864" y="33112"/>
                    <a:pt x="49745" y="33088"/>
                    <a:pt x="49637" y="33028"/>
                  </a:cubicBezTo>
                  <a:cubicBezTo>
                    <a:pt x="49161" y="32778"/>
                    <a:pt x="48673" y="32516"/>
                    <a:pt x="48185" y="32255"/>
                  </a:cubicBezTo>
                  <a:cubicBezTo>
                    <a:pt x="47947" y="32124"/>
                    <a:pt x="47756" y="32088"/>
                    <a:pt x="47506" y="32278"/>
                  </a:cubicBezTo>
                  <a:cubicBezTo>
                    <a:pt x="47756" y="32433"/>
                    <a:pt x="47994" y="32576"/>
                    <a:pt x="48232" y="32731"/>
                  </a:cubicBezTo>
                  <a:cubicBezTo>
                    <a:pt x="47947" y="32659"/>
                    <a:pt x="47709" y="32540"/>
                    <a:pt x="47470" y="32397"/>
                  </a:cubicBezTo>
                  <a:cubicBezTo>
                    <a:pt x="47173" y="32243"/>
                    <a:pt x="46970" y="32457"/>
                    <a:pt x="46637" y="32540"/>
                  </a:cubicBezTo>
                  <a:cubicBezTo>
                    <a:pt x="47197" y="32814"/>
                    <a:pt x="47637" y="33052"/>
                    <a:pt x="48090" y="33278"/>
                  </a:cubicBezTo>
                  <a:lnTo>
                    <a:pt x="48042" y="33374"/>
                  </a:lnTo>
                  <a:cubicBezTo>
                    <a:pt x="47649" y="33171"/>
                    <a:pt x="47256" y="33017"/>
                    <a:pt x="46863" y="32790"/>
                  </a:cubicBezTo>
                  <a:cubicBezTo>
                    <a:pt x="46554" y="32612"/>
                    <a:pt x="46292" y="32600"/>
                    <a:pt x="45970" y="32802"/>
                  </a:cubicBezTo>
                  <a:lnTo>
                    <a:pt x="47673" y="33790"/>
                  </a:lnTo>
                  <a:lnTo>
                    <a:pt x="47625" y="33874"/>
                  </a:lnTo>
                  <a:cubicBezTo>
                    <a:pt x="47518" y="33826"/>
                    <a:pt x="47435" y="33802"/>
                    <a:pt x="47328" y="33755"/>
                  </a:cubicBezTo>
                  <a:cubicBezTo>
                    <a:pt x="46947" y="33552"/>
                    <a:pt x="46554" y="33326"/>
                    <a:pt x="46173" y="33100"/>
                  </a:cubicBezTo>
                  <a:cubicBezTo>
                    <a:pt x="45637" y="32802"/>
                    <a:pt x="45601" y="32802"/>
                    <a:pt x="45006" y="33112"/>
                  </a:cubicBezTo>
                  <a:cubicBezTo>
                    <a:pt x="45637" y="33445"/>
                    <a:pt x="46244" y="33767"/>
                    <a:pt x="46851" y="34088"/>
                  </a:cubicBezTo>
                  <a:cubicBezTo>
                    <a:pt x="46839" y="34112"/>
                    <a:pt x="46839" y="34148"/>
                    <a:pt x="46828" y="34171"/>
                  </a:cubicBezTo>
                  <a:cubicBezTo>
                    <a:pt x="46708" y="34148"/>
                    <a:pt x="46566" y="34124"/>
                    <a:pt x="46470" y="34064"/>
                  </a:cubicBezTo>
                  <a:cubicBezTo>
                    <a:pt x="45970" y="33814"/>
                    <a:pt x="45482" y="33529"/>
                    <a:pt x="44994" y="33290"/>
                  </a:cubicBezTo>
                  <a:cubicBezTo>
                    <a:pt x="44815" y="33207"/>
                    <a:pt x="44601" y="33207"/>
                    <a:pt x="44411" y="33159"/>
                  </a:cubicBezTo>
                  <a:cubicBezTo>
                    <a:pt x="44399" y="33207"/>
                    <a:pt x="44387" y="33231"/>
                    <a:pt x="44387" y="33278"/>
                  </a:cubicBezTo>
                  <a:cubicBezTo>
                    <a:pt x="44625" y="33445"/>
                    <a:pt x="44863" y="33588"/>
                    <a:pt x="45101" y="33755"/>
                  </a:cubicBezTo>
                  <a:cubicBezTo>
                    <a:pt x="44565" y="33743"/>
                    <a:pt x="44161" y="33040"/>
                    <a:pt x="43530" y="33552"/>
                  </a:cubicBezTo>
                  <a:cubicBezTo>
                    <a:pt x="44172" y="33862"/>
                    <a:pt x="44780" y="34171"/>
                    <a:pt x="45411" y="34481"/>
                  </a:cubicBezTo>
                  <a:cubicBezTo>
                    <a:pt x="45399" y="34517"/>
                    <a:pt x="45375" y="34564"/>
                    <a:pt x="45363" y="34588"/>
                  </a:cubicBezTo>
                  <a:cubicBezTo>
                    <a:pt x="45244" y="34541"/>
                    <a:pt x="45113" y="34517"/>
                    <a:pt x="44994" y="34469"/>
                  </a:cubicBezTo>
                  <a:cubicBezTo>
                    <a:pt x="44482" y="34219"/>
                    <a:pt x="43970" y="33981"/>
                    <a:pt x="43470" y="33707"/>
                  </a:cubicBezTo>
                  <a:cubicBezTo>
                    <a:pt x="43160" y="33529"/>
                    <a:pt x="42898" y="33636"/>
                    <a:pt x="42565" y="33755"/>
                  </a:cubicBezTo>
                  <a:cubicBezTo>
                    <a:pt x="43041" y="33981"/>
                    <a:pt x="43458" y="34183"/>
                    <a:pt x="43875" y="34398"/>
                  </a:cubicBezTo>
                  <a:cubicBezTo>
                    <a:pt x="43863" y="34421"/>
                    <a:pt x="43839" y="34469"/>
                    <a:pt x="43827" y="34505"/>
                  </a:cubicBezTo>
                  <a:cubicBezTo>
                    <a:pt x="43089" y="34386"/>
                    <a:pt x="42494" y="33695"/>
                    <a:pt x="41565" y="33862"/>
                  </a:cubicBezTo>
                  <a:cubicBezTo>
                    <a:pt x="42291" y="34219"/>
                    <a:pt x="42934" y="34529"/>
                    <a:pt x="43577" y="34838"/>
                  </a:cubicBezTo>
                  <a:lnTo>
                    <a:pt x="43530" y="34981"/>
                  </a:lnTo>
                  <a:cubicBezTo>
                    <a:pt x="43410" y="34945"/>
                    <a:pt x="43268" y="34922"/>
                    <a:pt x="43160" y="34874"/>
                  </a:cubicBezTo>
                  <a:cubicBezTo>
                    <a:pt x="42267" y="34445"/>
                    <a:pt x="41374" y="33993"/>
                    <a:pt x="40470" y="33564"/>
                  </a:cubicBezTo>
                  <a:cubicBezTo>
                    <a:pt x="40303" y="33493"/>
                    <a:pt x="40101" y="33517"/>
                    <a:pt x="39898" y="33493"/>
                  </a:cubicBezTo>
                  <a:cubicBezTo>
                    <a:pt x="39898" y="33517"/>
                    <a:pt x="39886" y="33564"/>
                    <a:pt x="39886" y="33588"/>
                  </a:cubicBezTo>
                  <a:cubicBezTo>
                    <a:pt x="40398" y="33862"/>
                    <a:pt x="40910" y="34124"/>
                    <a:pt x="41422" y="34398"/>
                  </a:cubicBezTo>
                  <a:cubicBezTo>
                    <a:pt x="41398" y="34445"/>
                    <a:pt x="41386" y="34469"/>
                    <a:pt x="41363" y="34517"/>
                  </a:cubicBezTo>
                  <a:cubicBezTo>
                    <a:pt x="41255" y="34469"/>
                    <a:pt x="41172" y="34445"/>
                    <a:pt x="41065" y="34398"/>
                  </a:cubicBezTo>
                  <a:cubicBezTo>
                    <a:pt x="40636" y="34183"/>
                    <a:pt x="40184" y="33969"/>
                    <a:pt x="39755" y="33743"/>
                  </a:cubicBezTo>
                  <a:cubicBezTo>
                    <a:pt x="39398" y="33564"/>
                    <a:pt x="39350" y="33564"/>
                    <a:pt x="38934" y="33743"/>
                  </a:cubicBezTo>
                  <a:cubicBezTo>
                    <a:pt x="39839" y="34148"/>
                    <a:pt x="40732" y="34541"/>
                    <a:pt x="41613" y="34945"/>
                  </a:cubicBezTo>
                  <a:lnTo>
                    <a:pt x="41565" y="35041"/>
                  </a:lnTo>
                  <a:cubicBezTo>
                    <a:pt x="41446" y="34993"/>
                    <a:pt x="41315" y="34957"/>
                    <a:pt x="41196" y="34922"/>
                  </a:cubicBezTo>
                  <a:cubicBezTo>
                    <a:pt x="40482" y="34588"/>
                    <a:pt x="39743" y="34291"/>
                    <a:pt x="39041" y="33933"/>
                  </a:cubicBezTo>
                  <a:cubicBezTo>
                    <a:pt x="38636" y="33731"/>
                    <a:pt x="38267" y="33731"/>
                    <a:pt x="37791" y="33874"/>
                  </a:cubicBezTo>
                  <a:cubicBezTo>
                    <a:pt x="39100" y="34421"/>
                    <a:pt x="40351" y="34945"/>
                    <a:pt x="41613" y="35469"/>
                  </a:cubicBezTo>
                  <a:cubicBezTo>
                    <a:pt x="41601" y="35517"/>
                    <a:pt x="41589" y="35541"/>
                    <a:pt x="41565" y="35588"/>
                  </a:cubicBezTo>
                  <a:cubicBezTo>
                    <a:pt x="41434" y="35541"/>
                    <a:pt x="41291" y="35517"/>
                    <a:pt x="41148" y="35457"/>
                  </a:cubicBezTo>
                  <a:cubicBezTo>
                    <a:pt x="40005" y="34981"/>
                    <a:pt x="38862" y="34481"/>
                    <a:pt x="37719" y="34029"/>
                  </a:cubicBezTo>
                  <a:cubicBezTo>
                    <a:pt x="37457" y="33921"/>
                    <a:pt x="37148" y="33933"/>
                    <a:pt x="36862" y="33886"/>
                  </a:cubicBezTo>
                  <a:cubicBezTo>
                    <a:pt x="36850" y="33933"/>
                    <a:pt x="36850" y="33981"/>
                    <a:pt x="36838" y="34029"/>
                  </a:cubicBezTo>
                  <a:cubicBezTo>
                    <a:pt x="37362" y="34279"/>
                    <a:pt x="37874" y="34517"/>
                    <a:pt x="38386" y="34767"/>
                  </a:cubicBezTo>
                  <a:cubicBezTo>
                    <a:pt x="38374" y="34802"/>
                    <a:pt x="38350" y="34826"/>
                    <a:pt x="38338" y="34874"/>
                  </a:cubicBezTo>
                  <a:cubicBezTo>
                    <a:pt x="37957" y="34695"/>
                    <a:pt x="37517" y="34541"/>
                    <a:pt x="37160" y="34302"/>
                  </a:cubicBezTo>
                  <a:cubicBezTo>
                    <a:pt x="36612" y="33969"/>
                    <a:pt x="36064" y="34005"/>
                    <a:pt x="35457" y="34207"/>
                  </a:cubicBezTo>
                  <a:cubicBezTo>
                    <a:pt x="36410" y="34576"/>
                    <a:pt x="37374" y="34933"/>
                    <a:pt x="38326" y="35303"/>
                  </a:cubicBezTo>
                  <a:cubicBezTo>
                    <a:pt x="38315" y="35338"/>
                    <a:pt x="38315" y="35362"/>
                    <a:pt x="38291" y="35398"/>
                  </a:cubicBezTo>
                  <a:cubicBezTo>
                    <a:pt x="38219" y="35374"/>
                    <a:pt x="38148" y="35374"/>
                    <a:pt x="38088" y="35362"/>
                  </a:cubicBezTo>
                  <a:cubicBezTo>
                    <a:pt x="37303" y="35064"/>
                    <a:pt x="36493" y="34802"/>
                    <a:pt x="35707" y="34457"/>
                  </a:cubicBezTo>
                  <a:cubicBezTo>
                    <a:pt x="35255" y="34267"/>
                    <a:pt x="34826" y="34148"/>
                    <a:pt x="34338" y="34231"/>
                  </a:cubicBezTo>
                  <a:cubicBezTo>
                    <a:pt x="33731" y="34338"/>
                    <a:pt x="33112" y="34386"/>
                    <a:pt x="32421" y="34469"/>
                  </a:cubicBezTo>
                  <a:cubicBezTo>
                    <a:pt x="32719" y="34648"/>
                    <a:pt x="32921" y="34767"/>
                    <a:pt x="33135" y="34898"/>
                  </a:cubicBezTo>
                  <a:lnTo>
                    <a:pt x="33088" y="34993"/>
                  </a:lnTo>
                  <a:cubicBezTo>
                    <a:pt x="32909" y="34898"/>
                    <a:pt x="32731" y="34838"/>
                    <a:pt x="32564" y="34743"/>
                  </a:cubicBezTo>
                  <a:cubicBezTo>
                    <a:pt x="32254" y="34529"/>
                    <a:pt x="31945" y="34481"/>
                    <a:pt x="31564" y="34564"/>
                  </a:cubicBezTo>
                  <a:cubicBezTo>
                    <a:pt x="31230" y="34624"/>
                    <a:pt x="30861" y="34636"/>
                    <a:pt x="30528" y="34660"/>
                  </a:cubicBezTo>
                  <a:lnTo>
                    <a:pt x="30040" y="34707"/>
                  </a:lnTo>
                  <a:lnTo>
                    <a:pt x="30040" y="34767"/>
                  </a:lnTo>
                  <a:cubicBezTo>
                    <a:pt x="30397" y="34922"/>
                    <a:pt x="30730" y="35064"/>
                    <a:pt x="31087" y="35195"/>
                  </a:cubicBezTo>
                  <a:cubicBezTo>
                    <a:pt x="31076" y="35231"/>
                    <a:pt x="31076" y="35255"/>
                    <a:pt x="31064" y="35291"/>
                  </a:cubicBezTo>
                  <a:cubicBezTo>
                    <a:pt x="30290" y="35100"/>
                    <a:pt x="29587" y="34481"/>
                    <a:pt x="28682" y="34862"/>
                  </a:cubicBezTo>
                  <a:cubicBezTo>
                    <a:pt x="29230" y="35076"/>
                    <a:pt x="29742" y="35291"/>
                    <a:pt x="30254" y="35493"/>
                  </a:cubicBezTo>
                  <a:cubicBezTo>
                    <a:pt x="30778" y="35707"/>
                    <a:pt x="31314" y="35934"/>
                    <a:pt x="31838" y="36148"/>
                  </a:cubicBezTo>
                  <a:cubicBezTo>
                    <a:pt x="32326" y="36362"/>
                    <a:pt x="32850" y="36529"/>
                    <a:pt x="33278" y="36838"/>
                  </a:cubicBezTo>
                  <a:cubicBezTo>
                    <a:pt x="33147" y="36850"/>
                    <a:pt x="33028" y="36827"/>
                    <a:pt x="32909" y="36779"/>
                  </a:cubicBezTo>
                  <a:cubicBezTo>
                    <a:pt x="31421" y="36184"/>
                    <a:pt x="29944" y="35553"/>
                    <a:pt x="28456" y="34981"/>
                  </a:cubicBezTo>
                  <a:cubicBezTo>
                    <a:pt x="28218" y="34886"/>
                    <a:pt x="27932" y="34898"/>
                    <a:pt x="27670" y="34874"/>
                  </a:cubicBezTo>
                  <a:cubicBezTo>
                    <a:pt x="27670" y="34922"/>
                    <a:pt x="27658" y="34945"/>
                    <a:pt x="27658" y="34993"/>
                  </a:cubicBezTo>
                  <a:cubicBezTo>
                    <a:pt x="28587" y="35410"/>
                    <a:pt x="29575" y="35826"/>
                    <a:pt x="30540" y="36255"/>
                  </a:cubicBezTo>
                  <a:close/>
                  <a:moveTo>
                    <a:pt x="84427" y="42327"/>
                  </a:moveTo>
                  <a:cubicBezTo>
                    <a:pt x="82856" y="42530"/>
                    <a:pt x="81320" y="42756"/>
                    <a:pt x="79772" y="42923"/>
                  </a:cubicBezTo>
                  <a:cubicBezTo>
                    <a:pt x="76450" y="43268"/>
                    <a:pt x="73140" y="43565"/>
                    <a:pt x="69878" y="44304"/>
                  </a:cubicBezTo>
                  <a:cubicBezTo>
                    <a:pt x="69819" y="44316"/>
                    <a:pt x="69747" y="44304"/>
                    <a:pt x="69664" y="44292"/>
                  </a:cubicBezTo>
                  <a:cubicBezTo>
                    <a:pt x="69664" y="44256"/>
                    <a:pt x="69652" y="44232"/>
                    <a:pt x="69652" y="44196"/>
                  </a:cubicBezTo>
                  <a:cubicBezTo>
                    <a:pt x="69830" y="44137"/>
                    <a:pt x="70009" y="44066"/>
                    <a:pt x="70283" y="43982"/>
                  </a:cubicBezTo>
                  <a:cubicBezTo>
                    <a:pt x="69295" y="44125"/>
                    <a:pt x="68414" y="44280"/>
                    <a:pt x="67544" y="44399"/>
                  </a:cubicBezTo>
                  <a:cubicBezTo>
                    <a:pt x="65699" y="44649"/>
                    <a:pt x="63853" y="44839"/>
                    <a:pt x="62020" y="45125"/>
                  </a:cubicBezTo>
                  <a:cubicBezTo>
                    <a:pt x="58770" y="45625"/>
                    <a:pt x="55531" y="46185"/>
                    <a:pt x="52304" y="46733"/>
                  </a:cubicBezTo>
                  <a:cubicBezTo>
                    <a:pt x="50757" y="46994"/>
                    <a:pt x="49221" y="47328"/>
                    <a:pt x="47685" y="47578"/>
                  </a:cubicBezTo>
                  <a:cubicBezTo>
                    <a:pt x="44280" y="48126"/>
                    <a:pt x="40851" y="48649"/>
                    <a:pt x="37434" y="49197"/>
                  </a:cubicBezTo>
                  <a:cubicBezTo>
                    <a:pt x="34064" y="49733"/>
                    <a:pt x="30718" y="50304"/>
                    <a:pt x="27361" y="50840"/>
                  </a:cubicBezTo>
                  <a:cubicBezTo>
                    <a:pt x="24813" y="51257"/>
                    <a:pt x="22265" y="51638"/>
                    <a:pt x="19717" y="52043"/>
                  </a:cubicBezTo>
                  <a:cubicBezTo>
                    <a:pt x="19265" y="52114"/>
                    <a:pt x="19229" y="52162"/>
                    <a:pt x="19300" y="52626"/>
                  </a:cubicBezTo>
                  <a:cubicBezTo>
                    <a:pt x="19419" y="52614"/>
                    <a:pt x="19527" y="52590"/>
                    <a:pt x="19646" y="52578"/>
                  </a:cubicBezTo>
                  <a:cubicBezTo>
                    <a:pt x="20693" y="52400"/>
                    <a:pt x="21729" y="52197"/>
                    <a:pt x="22777" y="52055"/>
                  </a:cubicBezTo>
                  <a:cubicBezTo>
                    <a:pt x="24658" y="51816"/>
                    <a:pt x="26563" y="51674"/>
                    <a:pt x="28444" y="51400"/>
                  </a:cubicBezTo>
                  <a:cubicBezTo>
                    <a:pt x="31707" y="50924"/>
                    <a:pt x="34957" y="50376"/>
                    <a:pt x="38207" y="49852"/>
                  </a:cubicBezTo>
                  <a:cubicBezTo>
                    <a:pt x="38672" y="49781"/>
                    <a:pt x="39124" y="49709"/>
                    <a:pt x="39577" y="49638"/>
                  </a:cubicBezTo>
                  <a:cubicBezTo>
                    <a:pt x="39589" y="49661"/>
                    <a:pt x="39589" y="49697"/>
                    <a:pt x="39600" y="49733"/>
                  </a:cubicBezTo>
                  <a:cubicBezTo>
                    <a:pt x="39469" y="49769"/>
                    <a:pt x="39339" y="49816"/>
                    <a:pt x="39184" y="49828"/>
                  </a:cubicBezTo>
                  <a:cubicBezTo>
                    <a:pt x="37303" y="50162"/>
                    <a:pt x="35409" y="50435"/>
                    <a:pt x="33528" y="50793"/>
                  </a:cubicBezTo>
                  <a:cubicBezTo>
                    <a:pt x="30790" y="51305"/>
                    <a:pt x="28039" y="51721"/>
                    <a:pt x="25277" y="52019"/>
                  </a:cubicBezTo>
                  <a:cubicBezTo>
                    <a:pt x="23325" y="52221"/>
                    <a:pt x="21384" y="52555"/>
                    <a:pt x="19443" y="52817"/>
                  </a:cubicBezTo>
                  <a:cubicBezTo>
                    <a:pt x="19348" y="52840"/>
                    <a:pt x="19217" y="52888"/>
                    <a:pt x="19205" y="52948"/>
                  </a:cubicBezTo>
                  <a:cubicBezTo>
                    <a:pt x="19122" y="53210"/>
                    <a:pt x="19086" y="53483"/>
                    <a:pt x="19026" y="53769"/>
                  </a:cubicBezTo>
                  <a:cubicBezTo>
                    <a:pt x="19205" y="53745"/>
                    <a:pt x="19336" y="53710"/>
                    <a:pt x="19467" y="53698"/>
                  </a:cubicBezTo>
                  <a:cubicBezTo>
                    <a:pt x="22444" y="53186"/>
                    <a:pt x="25420" y="52686"/>
                    <a:pt x="28397" y="52197"/>
                  </a:cubicBezTo>
                  <a:cubicBezTo>
                    <a:pt x="30837" y="51793"/>
                    <a:pt x="33290" y="51495"/>
                    <a:pt x="35719" y="51031"/>
                  </a:cubicBezTo>
                  <a:cubicBezTo>
                    <a:pt x="40934" y="50054"/>
                    <a:pt x="46125" y="48971"/>
                    <a:pt x="51328" y="47983"/>
                  </a:cubicBezTo>
                  <a:cubicBezTo>
                    <a:pt x="53436" y="47578"/>
                    <a:pt x="55543" y="47316"/>
                    <a:pt x="57674" y="47042"/>
                  </a:cubicBezTo>
                  <a:cubicBezTo>
                    <a:pt x="60174" y="46721"/>
                    <a:pt x="62675" y="46447"/>
                    <a:pt x="65175" y="46137"/>
                  </a:cubicBezTo>
                  <a:cubicBezTo>
                    <a:pt x="65520" y="46090"/>
                    <a:pt x="65830" y="45887"/>
                    <a:pt x="66175" y="45875"/>
                  </a:cubicBezTo>
                  <a:cubicBezTo>
                    <a:pt x="68473" y="45792"/>
                    <a:pt x="70735" y="45339"/>
                    <a:pt x="72986" y="44887"/>
                  </a:cubicBezTo>
                  <a:cubicBezTo>
                    <a:pt x="76367" y="44232"/>
                    <a:pt x="79760" y="43732"/>
                    <a:pt x="83154" y="43256"/>
                  </a:cubicBezTo>
                  <a:cubicBezTo>
                    <a:pt x="83570" y="43196"/>
                    <a:pt x="83987" y="43137"/>
                    <a:pt x="84332" y="43089"/>
                  </a:cubicBezTo>
                  <a:cubicBezTo>
                    <a:pt x="84368" y="42792"/>
                    <a:pt x="84404" y="42542"/>
                    <a:pt x="84427" y="42327"/>
                  </a:cubicBezTo>
                  <a:close/>
                  <a:moveTo>
                    <a:pt x="73926" y="22194"/>
                  </a:moveTo>
                  <a:cubicBezTo>
                    <a:pt x="74355" y="22730"/>
                    <a:pt x="74772" y="23230"/>
                    <a:pt x="75176" y="23754"/>
                  </a:cubicBezTo>
                  <a:cubicBezTo>
                    <a:pt x="75141" y="23789"/>
                    <a:pt x="75117" y="23801"/>
                    <a:pt x="75069" y="23825"/>
                  </a:cubicBezTo>
                  <a:cubicBezTo>
                    <a:pt x="74712" y="23396"/>
                    <a:pt x="74331" y="22980"/>
                    <a:pt x="73998" y="22515"/>
                  </a:cubicBezTo>
                  <a:cubicBezTo>
                    <a:pt x="73771" y="22194"/>
                    <a:pt x="73569" y="22218"/>
                    <a:pt x="73236" y="22444"/>
                  </a:cubicBezTo>
                  <a:cubicBezTo>
                    <a:pt x="73998" y="23134"/>
                    <a:pt x="74736" y="23789"/>
                    <a:pt x="75474" y="24456"/>
                  </a:cubicBezTo>
                  <a:cubicBezTo>
                    <a:pt x="75307" y="24408"/>
                    <a:pt x="75188" y="24337"/>
                    <a:pt x="75081" y="24242"/>
                  </a:cubicBezTo>
                  <a:lnTo>
                    <a:pt x="73295" y="22634"/>
                  </a:lnTo>
                  <a:cubicBezTo>
                    <a:pt x="73224" y="22563"/>
                    <a:pt x="73093" y="22456"/>
                    <a:pt x="73009" y="22491"/>
                  </a:cubicBezTo>
                  <a:cubicBezTo>
                    <a:pt x="72712" y="22575"/>
                    <a:pt x="72414" y="22694"/>
                    <a:pt x="72105" y="22813"/>
                  </a:cubicBezTo>
                  <a:cubicBezTo>
                    <a:pt x="72521" y="23396"/>
                    <a:pt x="72914" y="23944"/>
                    <a:pt x="73295" y="24480"/>
                  </a:cubicBezTo>
                  <a:cubicBezTo>
                    <a:pt x="73248" y="24516"/>
                    <a:pt x="73224" y="24539"/>
                    <a:pt x="73176" y="24575"/>
                  </a:cubicBezTo>
                  <a:cubicBezTo>
                    <a:pt x="73105" y="24504"/>
                    <a:pt x="73033" y="24420"/>
                    <a:pt x="72974" y="24337"/>
                  </a:cubicBezTo>
                  <a:cubicBezTo>
                    <a:pt x="72676" y="23920"/>
                    <a:pt x="72355" y="23515"/>
                    <a:pt x="72057" y="23099"/>
                  </a:cubicBezTo>
                  <a:cubicBezTo>
                    <a:pt x="71866" y="22825"/>
                    <a:pt x="71854" y="22825"/>
                    <a:pt x="71557" y="23051"/>
                  </a:cubicBezTo>
                  <a:cubicBezTo>
                    <a:pt x="71866" y="23420"/>
                    <a:pt x="72188" y="23777"/>
                    <a:pt x="72497" y="24158"/>
                  </a:cubicBezTo>
                  <a:lnTo>
                    <a:pt x="72414" y="24230"/>
                  </a:lnTo>
                  <a:cubicBezTo>
                    <a:pt x="72331" y="24158"/>
                    <a:pt x="72224" y="24075"/>
                    <a:pt x="72152" y="23992"/>
                  </a:cubicBezTo>
                  <a:cubicBezTo>
                    <a:pt x="71950" y="23765"/>
                    <a:pt x="71735" y="23539"/>
                    <a:pt x="71557" y="23301"/>
                  </a:cubicBezTo>
                  <a:cubicBezTo>
                    <a:pt x="71402" y="23099"/>
                    <a:pt x="71259" y="23051"/>
                    <a:pt x="71033" y="23170"/>
                  </a:cubicBezTo>
                  <a:cubicBezTo>
                    <a:pt x="70914" y="23230"/>
                    <a:pt x="70795" y="23265"/>
                    <a:pt x="70652" y="23325"/>
                  </a:cubicBezTo>
                  <a:cubicBezTo>
                    <a:pt x="71128" y="23777"/>
                    <a:pt x="71604" y="24230"/>
                    <a:pt x="72057" y="24658"/>
                  </a:cubicBezTo>
                  <a:cubicBezTo>
                    <a:pt x="72045" y="24694"/>
                    <a:pt x="72021" y="24706"/>
                    <a:pt x="71997" y="24730"/>
                  </a:cubicBezTo>
                  <a:cubicBezTo>
                    <a:pt x="71914" y="24658"/>
                    <a:pt x="71807" y="24599"/>
                    <a:pt x="71724" y="24527"/>
                  </a:cubicBezTo>
                  <a:cubicBezTo>
                    <a:pt x="71426" y="24254"/>
                    <a:pt x="71140" y="23992"/>
                    <a:pt x="70854" y="23718"/>
                  </a:cubicBezTo>
                  <a:cubicBezTo>
                    <a:pt x="70426" y="23325"/>
                    <a:pt x="70426" y="23325"/>
                    <a:pt x="69783" y="23670"/>
                  </a:cubicBezTo>
                  <a:cubicBezTo>
                    <a:pt x="69961" y="23801"/>
                    <a:pt x="70116" y="23920"/>
                    <a:pt x="70259" y="24039"/>
                  </a:cubicBezTo>
                  <a:cubicBezTo>
                    <a:pt x="70128" y="23980"/>
                    <a:pt x="70021" y="23873"/>
                    <a:pt x="69902" y="23801"/>
                  </a:cubicBezTo>
                  <a:cubicBezTo>
                    <a:pt x="69819" y="23742"/>
                    <a:pt x="69699" y="23646"/>
                    <a:pt x="69628" y="23682"/>
                  </a:cubicBezTo>
                  <a:cubicBezTo>
                    <a:pt x="69187" y="23813"/>
                    <a:pt x="68771" y="23992"/>
                    <a:pt x="68295" y="24170"/>
                  </a:cubicBezTo>
                  <a:cubicBezTo>
                    <a:pt x="68937" y="24754"/>
                    <a:pt x="69533" y="25289"/>
                    <a:pt x="70116" y="25825"/>
                  </a:cubicBezTo>
                  <a:cubicBezTo>
                    <a:pt x="70080" y="25849"/>
                    <a:pt x="70069" y="25885"/>
                    <a:pt x="70045" y="25909"/>
                  </a:cubicBezTo>
                  <a:cubicBezTo>
                    <a:pt x="69938" y="25837"/>
                    <a:pt x="69830" y="25778"/>
                    <a:pt x="69747" y="25706"/>
                  </a:cubicBezTo>
                  <a:cubicBezTo>
                    <a:pt x="69247" y="25278"/>
                    <a:pt x="68771" y="24837"/>
                    <a:pt x="68271" y="24420"/>
                  </a:cubicBezTo>
                  <a:cubicBezTo>
                    <a:pt x="68164" y="24349"/>
                    <a:pt x="67973" y="24301"/>
                    <a:pt x="67854" y="24337"/>
                  </a:cubicBezTo>
                  <a:cubicBezTo>
                    <a:pt x="67402" y="24468"/>
                    <a:pt x="66961" y="24646"/>
                    <a:pt x="66532" y="24825"/>
                  </a:cubicBezTo>
                  <a:cubicBezTo>
                    <a:pt x="66139" y="24980"/>
                    <a:pt x="66116" y="25111"/>
                    <a:pt x="66437" y="25361"/>
                  </a:cubicBezTo>
                  <a:cubicBezTo>
                    <a:pt x="66925" y="25730"/>
                    <a:pt x="67449" y="26111"/>
                    <a:pt x="67937" y="26468"/>
                  </a:cubicBezTo>
                  <a:cubicBezTo>
                    <a:pt x="67342" y="26170"/>
                    <a:pt x="66782" y="25825"/>
                    <a:pt x="66235" y="25432"/>
                  </a:cubicBezTo>
                  <a:cubicBezTo>
                    <a:pt x="65794" y="25135"/>
                    <a:pt x="65473" y="25111"/>
                    <a:pt x="65056" y="25420"/>
                  </a:cubicBezTo>
                  <a:cubicBezTo>
                    <a:pt x="65413" y="25670"/>
                    <a:pt x="65770" y="25909"/>
                    <a:pt x="66128" y="26170"/>
                  </a:cubicBezTo>
                  <a:cubicBezTo>
                    <a:pt x="66116" y="26194"/>
                    <a:pt x="66092" y="26206"/>
                    <a:pt x="66068" y="26242"/>
                  </a:cubicBezTo>
                  <a:cubicBezTo>
                    <a:pt x="65723" y="26016"/>
                    <a:pt x="65377" y="25778"/>
                    <a:pt x="65020" y="25575"/>
                  </a:cubicBezTo>
                  <a:cubicBezTo>
                    <a:pt x="64937" y="25516"/>
                    <a:pt x="64806" y="25480"/>
                    <a:pt x="64711" y="25492"/>
                  </a:cubicBezTo>
                  <a:cubicBezTo>
                    <a:pt x="64461" y="25575"/>
                    <a:pt x="64223" y="25670"/>
                    <a:pt x="63925" y="25789"/>
                  </a:cubicBezTo>
                  <a:cubicBezTo>
                    <a:pt x="64342" y="26063"/>
                    <a:pt x="64699" y="26301"/>
                    <a:pt x="65056" y="26540"/>
                  </a:cubicBezTo>
                  <a:cubicBezTo>
                    <a:pt x="65044" y="26563"/>
                    <a:pt x="65008" y="26599"/>
                    <a:pt x="64996" y="26623"/>
                  </a:cubicBezTo>
                  <a:cubicBezTo>
                    <a:pt x="64687" y="26432"/>
                    <a:pt x="64342" y="26254"/>
                    <a:pt x="64044" y="26051"/>
                  </a:cubicBezTo>
                  <a:cubicBezTo>
                    <a:pt x="63818" y="25885"/>
                    <a:pt x="63627" y="25885"/>
                    <a:pt x="63377" y="25968"/>
                  </a:cubicBezTo>
                  <a:cubicBezTo>
                    <a:pt x="62425" y="26349"/>
                    <a:pt x="61472" y="26682"/>
                    <a:pt x="60520" y="27063"/>
                  </a:cubicBezTo>
                  <a:cubicBezTo>
                    <a:pt x="59924" y="27278"/>
                    <a:pt x="59341" y="27516"/>
                    <a:pt x="58686" y="27790"/>
                  </a:cubicBezTo>
                  <a:cubicBezTo>
                    <a:pt x="60496" y="27623"/>
                    <a:pt x="62222" y="27444"/>
                    <a:pt x="63973" y="27313"/>
                  </a:cubicBezTo>
                  <a:cubicBezTo>
                    <a:pt x="65163" y="27206"/>
                    <a:pt x="66366" y="27182"/>
                    <a:pt x="67556" y="27087"/>
                  </a:cubicBezTo>
                  <a:cubicBezTo>
                    <a:pt x="69461" y="26921"/>
                    <a:pt x="71366" y="26742"/>
                    <a:pt x="73283" y="26563"/>
                  </a:cubicBezTo>
                  <a:cubicBezTo>
                    <a:pt x="75105" y="26409"/>
                    <a:pt x="76915" y="26254"/>
                    <a:pt x="78736" y="26051"/>
                  </a:cubicBezTo>
                  <a:cubicBezTo>
                    <a:pt x="81058" y="25766"/>
                    <a:pt x="83356" y="25420"/>
                    <a:pt x="85666" y="25111"/>
                  </a:cubicBezTo>
                  <a:cubicBezTo>
                    <a:pt x="86059" y="25051"/>
                    <a:pt x="86428" y="24992"/>
                    <a:pt x="86844" y="24932"/>
                  </a:cubicBezTo>
                  <a:cubicBezTo>
                    <a:pt x="84451" y="23265"/>
                    <a:pt x="82106" y="21622"/>
                    <a:pt x="79760" y="19991"/>
                  </a:cubicBezTo>
                  <a:cubicBezTo>
                    <a:pt x="79725" y="20015"/>
                    <a:pt x="79713" y="20051"/>
                    <a:pt x="79689" y="20098"/>
                  </a:cubicBezTo>
                  <a:cubicBezTo>
                    <a:pt x="80201" y="20491"/>
                    <a:pt x="80713" y="20896"/>
                    <a:pt x="81213" y="21301"/>
                  </a:cubicBezTo>
                  <a:cubicBezTo>
                    <a:pt x="81296" y="21360"/>
                    <a:pt x="81320" y="21491"/>
                    <a:pt x="81379" y="21598"/>
                  </a:cubicBezTo>
                  <a:cubicBezTo>
                    <a:pt x="81260" y="21587"/>
                    <a:pt x="81118" y="21622"/>
                    <a:pt x="81022" y="21563"/>
                  </a:cubicBezTo>
                  <a:cubicBezTo>
                    <a:pt x="80546" y="21206"/>
                    <a:pt x="80070" y="20872"/>
                    <a:pt x="79629" y="20467"/>
                  </a:cubicBezTo>
                  <a:cubicBezTo>
                    <a:pt x="79332" y="20182"/>
                    <a:pt x="79058" y="20170"/>
                    <a:pt x="78736" y="20432"/>
                  </a:cubicBezTo>
                  <a:cubicBezTo>
                    <a:pt x="79403" y="20908"/>
                    <a:pt x="80082" y="21384"/>
                    <a:pt x="80760" y="21860"/>
                  </a:cubicBezTo>
                  <a:cubicBezTo>
                    <a:pt x="80737" y="21896"/>
                    <a:pt x="80713" y="21920"/>
                    <a:pt x="80701" y="21956"/>
                  </a:cubicBezTo>
                  <a:cubicBezTo>
                    <a:pt x="80320" y="21706"/>
                    <a:pt x="79963" y="21444"/>
                    <a:pt x="79582" y="21206"/>
                  </a:cubicBezTo>
                  <a:cubicBezTo>
                    <a:pt x="79213" y="20967"/>
                    <a:pt x="78891" y="20634"/>
                    <a:pt x="78415" y="20586"/>
                  </a:cubicBezTo>
                  <a:lnTo>
                    <a:pt x="80344" y="22146"/>
                  </a:lnTo>
                  <a:cubicBezTo>
                    <a:pt x="80308" y="22182"/>
                    <a:pt x="80284" y="22218"/>
                    <a:pt x="80248" y="22253"/>
                  </a:cubicBezTo>
                  <a:cubicBezTo>
                    <a:pt x="80141" y="22182"/>
                    <a:pt x="80058" y="22122"/>
                    <a:pt x="79963" y="22039"/>
                  </a:cubicBezTo>
                  <a:cubicBezTo>
                    <a:pt x="79427" y="21622"/>
                    <a:pt x="78891" y="21194"/>
                    <a:pt x="78343" y="20777"/>
                  </a:cubicBezTo>
                  <a:cubicBezTo>
                    <a:pt x="78141" y="20634"/>
                    <a:pt x="78141" y="20634"/>
                    <a:pt x="77903" y="20813"/>
                  </a:cubicBezTo>
                  <a:cubicBezTo>
                    <a:pt x="78462" y="21265"/>
                    <a:pt x="79034" y="21718"/>
                    <a:pt x="79582" y="22158"/>
                  </a:cubicBezTo>
                  <a:cubicBezTo>
                    <a:pt x="79451" y="22158"/>
                    <a:pt x="79367" y="22122"/>
                    <a:pt x="79296" y="22063"/>
                  </a:cubicBezTo>
                  <a:cubicBezTo>
                    <a:pt x="78832" y="21682"/>
                    <a:pt x="78379" y="21313"/>
                    <a:pt x="77903" y="20956"/>
                  </a:cubicBezTo>
                  <a:cubicBezTo>
                    <a:pt x="77808" y="20896"/>
                    <a:pt x="77689" y="20872"/>
                    <a:pt x="77581" y="20825"/>
                  </a:cubicBezTo>
                  <a:cubicBezTo>
                    <a:pt x="77569" y="20848"/>
                    <a:pt x="77558" y="20896"/>
                    <a:pt x="77522" y="20932"/>
                  </a:cubicBezTo>
                  <a:cubicBezTo>
                    <a:pt x="78117" y="21432"/>
                    <a:pt x="78736" y="21944"/>
                    <a:pt x="79332" y="22456"/>
                  </a:cubicBezTo>
                  <a:cubicBezTo>
                    <a:pt x="79296" y="22491"/>
                    <a:pt x="79272" y="22539"/>
                    <a:pt x="79236" y="22563"/>
                  </a:cubicBezTo>
                  <a:cubicBezTo>
                    <a:pt x="79129" y="22491"/>
                    <a:pt x="79034" y="22432"/>
                    <a:pt x="78939" y="22337"/>
                  </a:cubicBezTo>
                  <a:cubicBezTo>
                    <a:pt x="78439" y="21920"/>
                    <a:pt x="77939" y="21503"/>
                    <a:pt x="77439" y="21110"/>
                  </a:cubicBezTo>
                  <a:cubicBezTo>
                    <a:pt x="77343" y="21051"/>
                    <a:pt x="77212" y="21051"/>
                    <a:pt x="77105" y="21015"/>
                  </a:cubicBezTo>
                  <a:cubicBezTo>
                    <a:pt x="77093" y="21051"/>
                    <a:pt x="77093" y="21075"/>
                    <a:pt x="77081" y="21110"/>
                  </a:cubicBezTo>
                  <a:cubicBezTo>
                    <a:pt x="77724" y="21682"/>
                    <a:pt x="78379" y="22253"/>
                    <a:pt x="79034" y="22837"/>
                  </a:cubicBezTo>
                  <a:cubicBezTo>
                    <a:pt x="78998" y="22861"/>
                    <a:pt x="78986" y="22896"/>
                    <a:pt x="78951" y="22908"/>
                  </a:cubicBezTo>
                  <a:lnTo>
                    <a:pt x="78820" y="22813"/>
                  </a:lnTo>
                  <a:cubicBezTo>
                    <a:pt x="78284" y="22337"/>
                    <a:pt x="77736" y="21860"/>
                    <a:pt x="77200" y="21384"/>
                  </a:cubicBezTo>
                  <a:cubicBezTo>
                    <a:pt x="76843" y="21075"/>
                    <a:pt x="76772" y="21075"/>
                    <a:pt x="76367" y="21360"/>
                  </a:cubicBezTo>
                  <a:cubicBezTo>
                    <a:pt x="77046" y="21944"/>
                    <a:pt x="77748" y="22539"/>
                    <a:pt x="78439" y="23111"/>
                  </a:cubicBezTo>
                  <a:cubicBezTo>
                    <a:pt x="78403" y="23146"/>
                    <a:pt x="78379" y="23170"/>
                    <a:pt x="78355" y="23206"/>
                  </a:cubicBezTo>
                  <a:cubicBezTo>
                    <a:pt x="78272" y="23146"/>
                    <a:pt x="78201" y="23075"/>
                    <a:pt x="78105" y="23015"/>
                  </a:cubicBezTo>
                  <a:cubicBezTo>
                    <a:pt x="77510" y="22515"/>
                    <a:pt x="76927" y="22027"/>
                    <a:pt x="76331" y="21539"/>
                  </a:cubicBezTo>
                  <a:cubicBezTo>
                    <a:pt x="76260" y="21479"/>
                    <a:pt x="76129" y="21408"/>
                    <a:pt x="76034" y="21420"/>
                  </a:cubicBezTo>
                  <a:cubicBezTo>
                    <a:pt x="75593" y="21551"/>
                    <a:pt x="75141" y="21729"/>
                    <a:pt x="74688" y="21896"/>
                  </a:cubicBezTo>
                  <a:cubicBezTo>
                    <a:pt x="75962" y="23087"/>
                    <a:pt x="77212" y="24242"/>
                    <a:pt x="78451" y="25408"/>
                  </a:cubicBezTo>
                  <a:cubicBezTo>
                    <a:pt x="78272" y="25349"/>
                    <a:pt x="78117" y="25254"/>
                    <a:pt x="77986" y="25135"/>
                  </a:cubicBezTo>
                  <a:cubicBezTo>
                    <a:pt x="76950" y="24206"/>
                    <a:pt x="75903" y="23253"/>
                    <a:pt x="74867" y="22313"/>
                  </a:cubicBezTo>
                  <a:cubicBezTo>
                    <a:pt x="74510" y="21884"/>
                    <a:pt x="74510" y="21884"/>
                    <a:pt x="73926" y="22194"/>
                  </a:cubicBezTo>
                  <a:close/>
                  <a:moveTo>
                    <a:pt x="29266" y="45447"/>
                  </a:moveTo>
                  <a:cubicBezTo>
                    <a:pt x="28278" y="45149"/>
                    <a:pt x="27230" y="44947"/>
                    <a:pt x="26289" y="44542"/>
                  </a:cubicBezTo>
                  <a:cubicBezTo>
                    <a:pt x="25111" y="44042"/>
                    <a:pt x="24003" y="43351"/>
                    <a:pt x="22872" y="42744"/>
                  </a:cubicBezTo>
                  <a:cubicBezTo>
                    <a:pt x="19098" y="40708"/>
                    <a:pt x="15312" y="38660"/>
                    <a:pt x="11537" y="36636"/>
                  </a:cubicBezTo>
                  <a:cubicBezTo>
                    <a:pt x="10966" y="36326"/>
                    <a:pt x="10394" y="36065"/>
                    <a:pt x="9811" y="35767"/>
                  </a:cubicBezTo>
                  <a:cubicBezTo>
                    <a:pt x="9823" y="35862"/>
                    <a:pt x="9882" y="35922"/>
                    <a:pt x="9930" y="35969"/>
                  </a:cubicBezTo>
                  <a:cubicBezTo>
                    <a:pt x="11918" y="38398"/>
                    <a:pt x="13907" y="40827"/>
                    <a:pt x="15895" y="43232"/>
                  </a:cubicBezTo>
                  <a:cubicBezTo>
                    <a:pt x="16848" y="44399"/>
                    <a:pt x="17812" y="45566"/>
                    <a:pt x="18765" y="46733"/>
                  </a:cubicBezTo>
                  <a:cubicBezTo>
                    <a:pt x="18955" y="46959"/>
                    <a:pt x="19157" y="47114"/>
                    <a:pt x="19467" y="46911"/>
                  </a:cubicBezTo>
                  <a:cubicBezTo>
                    <a:pt x="19562" y="46852"/>
                    <a:pt x="19657" y="46840"/>
                    <a:pt x="19765" y="46816"/>
                  </a:cubicBezTo>
                  <a:cubicBezTo>
                    <a:pt x="21443" y="46566"/>
                    <a:pt x="23134" y="46304"/>
                    <a:pt x="24825" y="46042"/>
                  </a:cubicBezTo>
                  <a:cubicBezTo>
                    <a:pt x="26313" y="45851"/>
                    <a:pt x="27813" y="45661"/>
                    <a:pt x="29266" y="45447"/>
                  </a:cubicBezTo>
                  <a:close/>
                  <a:moveTo>
                    <a:pt x="60948" y="44304"/>
                  </a:moveTo>
                  <a:cubicBezTo>
                    <a:pt x="60246" y="44268"/>
                    <a:pt x="40148" y="47221"/>
                    <a:pt x="38707" y="47840"/>
                  </a:cubicBezTo>
                  <a:cubicBezTo>
                    <a:pt x="43518" y="47090"/>
                    <a:pt x="48328" y="46387"/>
                    <a:pt x="53162" y="45875"/>
                  </a:cubicBezTo>
                  <a:cubicBezTo>
                    <a:pt x="47506" y="46733"/>
                    <a:pt x="41839" y="47495"/>
                    <a:pt x="36195" y="48471"/>
                  </a:cubicBezTo>
                  <a:cubicBezTo>
                    <a:pt x="30576" y="49459"/>
                    <a:pt x="24980" y="50673"/>
                    <a:pt x="19384" y="51781"/>
                  </a:cubicBezTo>
                  <a:cubicBezTo>
                    <a:pt x="19455" y="51852"/>
                    <a:pt x="19527" y="51840"/>
                    <a:pt x="19586" y="51840"/>
                  </a:cubicBezTo>
                  <a:cubicBezTo>
                    <a:pt x="21491" y="51543"/>
                    <a:pt x="23396" y="51257"/>
                    <a:pt x="25301" y="50947"/>
                  </a:cubicBezTo>
                  <a:cubicBezTo>
                    <a:pt x="27849" y="50543"/>
                    <a:pt x="30397" y="50126"/>
                    <a:pt x="32933" y="49709"/>
                  </a:cubicBezTo>
                  <a:cubicBezTo>
                    <a:pt x="35243" y="49340"/>
                    <a:pt x="37529" y="48947"/>
                    <a:pt x="39839" y="48578"/>
                  </a:cubicBezTo>
                  <a:cubicBezTo>
                    <a:pt x="42458" y="48161"/>
                    <a:pt x="45089" y="47756"/>
                    <a:pt x="47709" y="47328"/>
                  </a:cubicBezTo>
                  <a:cubicBezTo>
                    <a:pt x="48935" y="47125"/>
                    <a:pt x="50149" y="46840"/>
                    <a:pt x="51376" y="46625"/>
                  </a:cubicBezTo>
                  <a:cubicBezTo>
                    <a:pt x="53936" y="46197"/>
                    <a:pt x="56507" y="45792"/>
                    <a:pt x="59067" y="45399"/>
                  </a:cubicBezTo>
                  <a:cubicBezTo>
                    <a:pt x="60889" y="45101"/>
                    <a:pt x="62722" y="44804"/>
                    <a:pt x="64532" y="44518"/>
                  </a:cubicBezTo>
                  <a:cubicBezTo>
                    <a:pt x="66425" y="44232"/>
                    <a:pt x="68342" y="44054"/>
                    <a:pt x="70223" y="43708"/>
                  </a:cubicBezTo>
                  <a:cubicBezTo>
                    <a:pt x="73402" y="43113"/>
                    <a:pt x="76605" y="42672"/>
                    <a:pt x="79820" y="42220"/>
                  </a:cubicBezTo>
                  <a:cubicBezTo>
                    <a:pt x="81272" y="42018"/>
                    <a:pt x="82725" y="41720"/>
                    <a:pt x="84166" y="41446"/>
                  </a:cubicBezTo>
                  <a:cubicBezTo>
                    <a:pt x="84249" y="41434"/>
                    <a:pt x="84332" y="41315"/>
                    <a:pt x="84404" y="41244"/>
                  </a:cubicBezTo>
                  <a:cubicBezTo>
                    <a:pt x="84368" y="41208"/>
                    <a:pt x="84356" y="41184"/>
                    <a:pt x="84332" y="41172"/>
                  </a:cubicBezTo>
                  <a:cubicBezTo>
                    <a:pt x="75641" y="42399"/>
                    <a:pt x="66925" y="43625"/>
                    <a:pt x="58234" y="44863"/>
                  </a:cubicBezTo>
                  <a:cubicBezTo>
                    <a:pt x="58234" y="44828"/>
                    <a:pt x="58222" y="44804"/>
                    <a:pt x="58222" y="44768"/>
                  </a:cubicBezTo>
                  <a:cubicBezTo>
                    <a:pt x="59127" y="44601"/>
                    <a:pt x="60008" y="44458"/>
                    <a:pt x="60948" y="44304"/>
                  </a:cubicBezTo>
                  <a:close/>
                  <a:moveTo>
                    <a:pt x="11109" y="52078"/>
                  </a:moveTo>
                  <a:cubicBezTo>
                    <a:pt x="11073" y="52055"/>
                    <a:pt x="11025" y="52055"/>
                    <a:pt x="11002" y="52043"/>
                  </a:cubicBezTo>
                  <a:cubicBezTo>
                    <a:pt x="11014" y="51936"/>
                    <a:pt x="11025" y="51816"/>
                    <a:pt x="11061" y="51721"/>
                  </a:cubicBezTo>
                  <a:cubicBezTo>
                    <a:pt x="11359" y="50602"/>
                    <a:pt x="11633" y="49471"/>
                    <a:pt x="11954" y="48352"/>
                  </a:cubicBezTo>
                  <a:cubicBezTo>
                    <a:pt x="12014" y="48114"/>
                    <a:pt x="11978" y="47971"/>
                    <a:pt x="11728" y="47828"/>
                  </a:cubicBezTo>
                  <a:cubicBezTo>
                    <a:pt x="11549" y="48578"/>
                    <a:pt x="11371" y="49280"/>
                    <a:pt x="11204" y="49995"/>
                  </a:cubicBezTo>
                  <a:cubicBezTo>
                    <a:pt x="11037" y="50685"/>
                    <a:pt x="10894" y="51400"/>
                    <a:pt x="10728" y="52150"/>
                  </a:cubicBezTo>
                  <a:cubicBezTo>
                    <a:pt x="10633" y="52090"/>
                    <a:pt x="10597" y="52078"/>
                    <a:pt x="10597" y="52055"/>
                  </a:cubicBezTo>
                  <a:cubicBezTo>
                    <a:pt x="10585" y="51995"/>
                    <a:pt x="10573" y="51936"/>
                    <a:pt x="10585" y="51900"/>
                  </a:cubicBezTo>
                  <a:cubicBezTo>
                    <a:pt x="10906" y="50590"/>
                    <a:pt x="11228" y="49257"/>
                    <a:pt x="11561" y="47947"/>
                  </a:cubicBezTo>
                  <a:cubicBezTo>
                    <a:pt x="11645" y="47697"/>
                    <a:pt x="11621" y="47530"/>
                    <a:pt x="11406" y="47399"/>
                  </a:cubicBezTo>
                  <a:cubicBezTo>
                    <a:pt x="10752" y="49019"/>
                    <a:pt x="10013" y="53900"/>
                    <a:pt x="10287" y="54876"/>
                  </a:cubicBezTo>
                  <a:lnTo>
                    <a:pt x="10644" y="52912"/>
                  </a:lnTo>
                  <a:cubicBezTo>
                    <a:pt x="10692" y="52912"/>
                    <a:pt x="10716" y="52924"/>
                    <a:pt x="10764" y="52924"/>
                  </a:cubicBezTo>
                  <a:cubicBezTo>
                    <a:pt x="10740" y="53031"/>
                    <a:pt x="10728" y="53150"/>
                    <a:pt x="10716" y="53245"/>
                  </a:cubicBezTo>
                  <a:cubicBezTo>
                    <a:pt x="10621" y="53817"/>
                    <a:pt x="10549" y="54376"/>
                    <a:pt x="10466" y="54936"/>
                  </a:cubicBezTo>
                  <a:cubicBezTo>
                    <a:pt x="10430" y="55126"/>
                    <a:pt x="10478" y="55245"/>
                    <a:pt x="10716" y="55210"/>
                  </a:cubicBezTo>
                  <a:cubicBezTo>
                    <a:pt x="10835" y="54495"/>
                    <a:pt x="10966" y="53781"/>
                    <a:pt x="11085" y="53067"/>
                  </a:cubicBezTo>
                  <a:cubicBezTo>
                    <a:pt x="11121" y="53067"/>
                    <a:pt x="11145" y="53090"/>
                    <a:pt x="11192" y="53090"/>
                  </a:cubicBezTo>
                  <a:cubicBezTo>
                    <a:pt x="11085" y="53817"/>
                    <a:pt x="10966" y="54543"/>
                    <a:pt x="10859" y="55269"/>
                  </a:cubicBezTo>
                  <a:cubicBezTo>
                    <a:pt x="11014" y="55317"/>
                    <a:pt x="11121" y="55353"/>
                    <a:pt x="11240" y="55388"/>
                  </a:cubicBezTo>
                  <a:cubicBezTo>
                    <a:pt x="11359" y="54781"/>
                    <a:pt x="11454" y="54222"/>
                    <a:pt x="11561" y="53638"/>
                  </a:cubicBezTo>
                  <a:cubicBezTo>
                    <a:pt x="11585" y="53638"/>
                    <a:pt x="11609" y="53650"/>
                    <a:pt x="11621" y="53650"/>
                  </a:cubicBezTo>
                  <a:lnTo>
                    <a:pt x="11359" y="55436"/>
                  </a:lnTo>
                  <a:cubicBezTo>
                    <a:pt x="11395" y="55448"/>
                    <a:pt x="11442" y="55448"/>
                    <a:pt x="11502" y="55472"/>
                  </a:cubicBezTo>
                  <a:cubicBezTo>
                    <a:pt x="11621" y="54829"/>
                    <a:pt x="11740" y="54174"/>
                    <a:pt x="11859" y="53531"/>
                  </a:cubicBezTo>
                  <a:cubicBezTo>
                    <a:pt x="11895" y="53531"/>
                    <a:pt x="11930" y="53543"/>
                    <a:pt x="11966" y="53543"/>
                  </a:cubicBezTo>
                  <a:lnTo>
                    <a:pt x="11918" y="53900"/>
                  </a:lnTo>
                  <a:cubicBezTo>
                    <a:pt x="11847" y="54376"/>
                    <a:pt x="11776" y="54841"/>
                    <a:pt x="11692" y="55317"/>
                  </a:cubicBezTo>
                  <a:cubicBezTo>
                    <a:pt x="11668" y="55543"/>
                    <a:pt x="11668" y="55543"/>
                    <a:pt x="11918" y="55567"/>
                  </a:cubicBezTo>
                  <a:cubicBezTo>
                    <a:pt x="11990" y="55019"/>
                    <a:pt x="12085" y="54472"/>
                    <a:pt x="12157" y="53924"/>
                  </a:cubicBezTo>
                  <a:cubicBezTo>
                    <a:pt x="12192" y="53924"/>
                    <a:pt x="12216" y="53936"/>
                    <a:pt x="12252" y="53936"/>
                  </a:cubicBezTo>
                  <a:cubicBezTo>
                    <a:pt x="12252" y="54007"/>
                    <a:pt x="12252" y="54079"/>
                    <a:pt x="12228" y="54162"/>
                  </a:cubicBezTo>
                  <a:cubicBezTo>
                    <a:pt x="12192" y="54591"/>
                    <a:pt x="12109" y="55031"/>
                    <a:pt x="12085" y="55472"/>
                  </a:cubicBezTo>
                  <a:cubicBezTo>
                    <a:pt x="12085" y="55555"/>
                    <a:pt x="12192" y="55662"/>
                    <a:pt x="12228" y="55769"/>
                  </a:cubicBezTo>
                  <a:cubicBezTo>
                    <a:pt x="12264" y="55746"/>
                    <a:pt x="12311" y="55734"/>
                    <a:pt x="12335" y="55722"/>
                  </a:cubicBezTo>
                  <a:cubicBezTo>
                    <a:pt x="12395" y="55126"/>
                    <a:pt x="12454" y="54543"/>
                    <a:pt x="12514" y="53948"/>
                  </a:cubicBezTo>
                  <a:cubicBezTo>
                    <a:pt x="12549" y="54483"/>
                    <a:pt x="12502" y="55019"/>
                    <a:pt x="12466" y="55555"/>
                  </a:cubicBezTo>
                  <a:cubicBezTo>
                    <a:pt x="12466" y="55650"/>
                    <a:pt x="12514" y="55781"/>
                    <a:pt x="12585" y="55841"/>
                  </a:cubicBezTo>
                  <a:cubicBezTo>
                    <a:pt x="12704" y="55912"/>
                    <a:pt x="12859" y="55924"/>
                    <a:pt x="12990" y="55972"/>
                  </a:cubicBezTo>
                  <a:cubicBezTo>
                    <a:pt x="15740" y="56817"/>
                    <a:pt x="18514" y="57686"/>
                    <a:pt x="21265" y="58532"/>
                  </a:cubicBezTo>
                  <a:cubicBezTo>
                    <a:pt x="21360" y="58567"/>
                    <a:pt x="21443" y="58567"/>
                    <a:pt x="21503" y="58579"/>
                  </a:cubicBezTo>
                  <a:cubicBezTo>
                    <a:pt x="21920" y="57531"/>
                    <a:pt x="22324" y="56543"/>
                    <a:pt x="22729" y="55543"/>
                  </a:cubicBezTo>
                  <a:cubicBezTo>
                    <a:pt x="22146" y="55448"/>
                    <a:pt x="21753" y="55674"/>
                    <a:pt x="21610" y="56281"/>
                  </a:cubicBezTo>
                  <a:cubicBezTo>
                    <a:pt x="21551" y="56519"/>
                    <a:pt x="21420" y="56758"/>
                    <a:pt x="21312" y="56984"/>
                  </a:cubicBezTo>
                  <a:lnTo>
                    <a:pt x="21086" y="57472"/>
                  </a:lnTo>
                  <a:lnTo>
                    <a:pt x="21003" y="57436"/>
                  </a:lnTo>
                  <a:cubicBezTo>
                    <a:pt x="21253" y="56841"/>
                    <a:pt x="21503" y="56257"/>
                    <a:pt x="21753" y="55662"/>
                  </a:cubicBezTo>
                  <a:cubicBezTo>
                    <a:pt x="21420" y="55495"/>
                    <a:pt x="21432" y="55865"/>
                    <a:pt x="21253" y="56031"/>
                  </a:cubicBezTo>
                  <a:cubicBezTo>
                    <a:pt x="21277" y="55888"/>
                    <a:pt x="21301" y="55793"/>
                    <a:pt x="21312" y="55710"/>
                  </a:cubicBezTo>
                  <a:cubicBezTo>
                    <a:pt x="21277" y="55686"/>
                    <a:pt x="21253" y="55662"/>
                    <a:pt x="21217" y="55650"/>
                  </a:cubicBezTo>
                  <a:cubicBezTo>
                    <a:pt x="21134" y="55734"/>
                    <a:pt x="21027" y="55829"/>
                    <a:pt x="20955" y="55924"/>
                  </a:cubicBezTo>
                  <a:cubicBezTo>
                    <a:pt x="20681" y="56388"/>
                    <a:pt x="20443" y="56865"/>
                    <a:pt x="20193" y="57341"/>
                  </a:cubicBezTo>
                  <a:lnTo>
                    <a:pt x="20110" y="57305"/>
                  </a:lnTo>
                  <a:cubicBezTo>
                    <a:pt x="20372" y="56781"/>
                    <a:pt x="20658" y="56269"/>
                    <a:pt x="20943" y="55722"/>
                  </a:cubicBezTo>
                  <a:cubicBezTo>
                    <a:pt x="20681" y="55734"/>
                    <a:pt x="20479" y="55757"/>
                    <a:pt x="20265" y="55781"/>
                  </a:cubicBezTo>
                  <a:cubicBezTo>
                    <a:pt x="20062" y="55817"/>
                    <a:pt x="19848" y="55841"/>
                    <a:pt x="19657" y="55865"/>
                  </a:cubicBezTo>
                  <a:cubicBezTo>
                    <a:pt x="19122" y="55960"/>
                    <a:pt x="18538" y="56007"/>
                    <a:pt x="18538" y="56758"/>
                  </a:cubicBezTo>
                  <a:cubicBezTo>
                    <a:pt x="18562" y="56508"/>
                    <a:pt x="18574" y="56257"/>
                    <a:pt x="18574" y="56007"/>
                  </a:cubicBezTo>
                  <a:lnTo>
                    <a:pt x="18455" y="56007"/>
                  </a:lnTo>
                  <a:cubicBezTo>
                    <a:pt x="18419" y="56162"/>
                    <a:pt x="18395" y="56341"/>
                    <a:pt x="18348" y="56508"/>
                  </a:cubicBezTo>
                  <a:cubicBezTo>
                    <a:pt x="18229" y="56246"/>
                    <a:pt x="18467" y="55900"/>
                    <a:pt x="18122" y="55674"/>
                  </a:cubicBezTo>
                  <a:cubicBezTo>
                    <a:pt x="18062" y="55948"/>
                    <a:pt x="18003" y="56210"/>
                    <a:pt x="17967" y="56484"/>
                  </a:cubicBezTo>
                  <a:cubicBezTo>
                    <a:pt x="17800" y="56067"/>
                    <a:pt x="18205" y="55615"/>
                    <a:pt x="17788" y="55186"/>
                  </a:cubicBezTo>
                  <a:cubicBezTo>
                    <a:pt x="17705" y="55591"/>
                    <a:pt x="17645" y="55948"/>
                    <a:pt x="17586" y="56281"/>
                  </a:cubicBezTo>
                  <a:cubicBezTo>
                    <a:pt x="17431" y="55793"/>
                    <a:pt x="17812" y="55293"/>
                    <a:pt x="17443" y="54829"/>
                  </a:cubicBezTo>
                  <a:cubicBezTo>
                    <a:pt x="17348" y="55305"/>
                    <a:pt x="17252" y="55769"/>
                    <a:pt x="17157" y="56246"/>
                  </a:cubicBezTo>
                  <a:cubicBezTo>
                    <a:pt x="17110" y="55650"/>
                    <a:pt x="17371" y="55079"/>
                    <a:pt x="17324" y="54495"/>
                  </a:cubicBezTo>
                  <a:cubicBezTo>
                    <a:pt x="17288" y="54495"/>
                    <a:pt x="17252" y="54483"/>
                    <a:pt x="17217" y="54483"/>
                  </a:cubicBezTo>
                  <a:lnTo>
                    <a:pt x="16990" y="56043"/>
                  </a:lnTo>
                  <a:cubicBezTo>
                    <a:pt x="16967" y="56043"/>
                    <a:pt x="16919" y="56031"/>
                    <a:pt x="16895" y="56031"/>
                  </a:cubicBezTo>
                  <a:cubicBezTo>
                    <a:pt x="16967" y="55531"/>
                    <a:pt x="17038" y="55031"/>
                    <a:pt x="17098" y="54531"/>
                  </a:cubicBezTo>
                  <a:cubicBezTo>
                    <a:pt x="17110" y="54400"/>
                    <a:pt x="17050" y="54233"/>
                    <a:pt x="17026" y="54102"/>
                  </a:cubicBezTo>
                  <a:cubicBezTo>
                    <a:pt x="16979" y="54102"/>
                    <a:pt x="16955" y="54114"/>
                    <a:pt x="16907" y="54114"/>
                  </a:cubicBezTo>
                  <a:lnTo>
                    <a:pt x="16598" y="55853"/>
                  </a:lnTo>
                  <a:cubicBezTo>
                    <a:pt x="16562" y="55853"/>
                    <a:pt x="16514" y="55841"/>
                    <a:pt x="16490" y="55841"/>
                  </a:cubicBezTo>
                  <a:cubicBezTo>
                    <a:pt x="16574" y="55293"/>
                    <a:pt x="16681" y="54757"/>
                    <a:pt x="16776" y="54198"/>
                  </a:cubicBezTo>
                  <a:cubicBezTo>
                    <a:pt x="16836" y="53864"/>
                    <a:pt x="16812" y="53817"/>
                    <a:pt x="16514" y="53602"/>
                  </a:cubicBezTo>
                  <a:cubicBezTo>
                    <a:pt x="16395" y="54293"/>
                    <a:pt x="16276" y="54960"/>
                    <a:pt x="16181" y="55626"/>
                  </a:cubicBezTo>
                  <a:cubicBezTo>
                    <a:pt x="16145" y="55626"/>
                    <a:pt x="16098" y="55615"/>
                    <a:pt x="16074" y="55615"/>
                  </a:cubicBezTo>
                  <a:cubicBezTo>
                    <a:pt x="16181" y="54960"/>
                    <a:pt x="16276" y="54293"/>
                    <a:pt x="16419" y="53638"/>
                  </a:cubicBezTo>
                  <a:cubicBezTo>
                    <a:pt x="16455" y="53412"/>
                    <a:pt x="16419" y="53269"/>
                    <a:pt x="16193" y="53162"/>
                  </a:cubicBezTo>
                  <a:cubicBezTo>
                    <a:pt x="16062" y="53864"/>
                    <a:pt x="15943" y="54543"/>
                    <a:pt x="15824" y="55234"/>
                  </a:cubicBezTo>
                  <a:cubicBezTo>
                    <a:pt x="15764" y="55138"/>
                    <a:pt x="15740" y="55055"/>
                    <a:pt x="15764" y="54960"/>
                  </a:cubicBezTo>
                  <a:cubicBezTo>
                    <a:pt x="15847" y="54400"/>
                    <a:pt x="15943" y="53829"/>
                    <a:pt x="16074" y="53281"/>
                  </a:cubicBezTo>
                  <a:cubicBezTo>
                    <a:pt x="16133" y="52995"/>
                    <a:pt x="16038" y="52829"/>
                    <a:pt x="15800" y="52638"/>
                  </a:cubicBezTo>
                  <a:cubicBezTo>
                    <a:pt x="15609" y="53471"/>
                    <a:pt x="15443" y="54281"/>
                    <a:pt x="15264" y="55067"/>
                  </a:cubicBezTo>
                  <a:cubicBezTo>
                    <a:pt x="15240" y="55067"/>
                    <a:pt x="15205" y="55055"/>
                    <a:pt x="15181" y="55055"/>
                  </a:cubicBezTo>
                  <a:cubicBezTo>
                    <a:pt x="15371" y="54174"/>
                    <a:pt x="15550" y="53305"/>
                    <a:pt x="15740" y="52436"/>
                  </a:cubicBezTo>
                  <a:cubicBezTo>
                    <a:pt x="15705" y="52412"/>
                    <a:pt x="15657" y="52412"/>
                    <a:pt x="15597" y="52400"/>
                  </a:cubicBezTo>
                  <a:lnTo>
                    <a:pt x="14931" y="54674"/>
                  </a:lnTo>
                  <a:cubicBezTo>
                    <a:pt x="14895" y="54662"/>
                    <a:pt x="14847" y="54662"/>
                    <a:pt x="14824" y="54650"/>
                  </a:cubicBezTo>
                  <a:cubicBezTo>
                    <a:pt x="14847" y="54543"/>
                    <a:pt x="14871" y="54436"/>
                    <a:pt x="14895" y="54341"/>
                  </a:cubicBezTo>
                  <a:lnTo>
                    <a:pt x="15431" y="52507"/>
                  </a:lnTo>
                  <a:cubicBezTo>
                    <a:pt x="15526" y="52174"/>
                    <a:pt x="15526" y="52150"/>
                    <a:pt x="15193" y="51924"/>
                  </a:cubicBezTo>
                  <a:cubicBezTo>
                    <a:pt x="14955" y="52709"/>
                    <a:pt x="14716" y="53507"/>
                    <a:pt x="14466" y="54293"/>
                  </a:cubicBezTo>
                  <a:cubicBezTo>
                    <a:pt x="14431" y="54281"/>
                    <a:pt x="14407" y="54281"/>
                    <a:pt x="14359" y="54257"/>
                  </a:cubicBezTo>
                  <a:cubicBezTo>
                    <a:pt x="14395" y="54162"/>
                    <a:pt x="14407" y="54055"/>
                    <a:pt x="14431" y="53948"/>
                  </a:cubicBezTo>
                  <a:cubicBezTo>
                    <a:pt x="14633" y="53293"/>
                    <a:pt x="14824" y="52638"/>
                    <a:pt x="15026" y="51983"/>
                  </a:cubicBezTo>
                  <a:cubicBezTo>
                    <a:pt x="15085" y="51793"/>
                    <a:pt x="15121" y="51626"/>
                    <a:pt x="14883" y="51519"/>
                  </a:cubicBezTo>
                  <a:cubicBezTo>
                    <a:pt x="14633" y="52459"/>
                    <a:pt x="14359" y="53388"/>
                    <a:pt x="14109" y="54305"/>
                  </a:cubicBezTo>
                  <a:cubicBezTo>
                    <a:pt x="14073" y="54293"/>
                    <a:pt x="14038" y="54293"/>
                    <a:pt x="14002" y="54281"/>
                  </a:cubicBezTo>
                  <a:cubicBezTo>
                    <a:pt x="14014" y="54174"/>
                    <a:pt x="14038" y="54055"/>
                    <a:pt x="14062" y="53948"/>
                  </a:cubicBezTo>
                  <a:cubicBezTo>
                    <a:pt x="14288" y="53162"/>
                    <a:pt x="14514" y="52352"/>
                    <a:pt x="14716" y="51566"/>
                  </a:cubicBezTo>
                  <a:cubicBezTo>
                    <a:pt x="14752" y="51459"/>
                    <a:pt x="14764" y="51328"/>
                    <a:pt x="14704" y="51257"/>
                  </a:cubicBezTo>
                  <a:cubicBezTo>
                    <a:pt x="14550" y="51043"/>
                    <a:pt x="14371" y="50864"/>
                    <a:pt x="14169" y="50650"/>
                  </a:cubicBezTo>
                  <a:cubicBezTo>
                    <a:pt x="13871" y="51864"/>
                    <a:pt x="13585" y="53031"/>
                    <a:pt x="13323" y="54174"/>
                  </a:cubicBezTo>
                  <a:cubicBezTo>
                    <a:pt x="13264" y="54067"/>
                    <a:pt x="13240" y="53960"/>
                    <a:pt x="13276" y="53864"/>
                  </a:cubicBezTo>
                  <a:cubicBezTo>
                    <a:pt x="13502" y="52912"/>
                    <a:pt x="13704" y="51936"/>
                    <a:pt x="13990" y="50983"/>
                  </a:cubicBezTo>
                  <a:cubicBezTo>
                    <a:pt x="14109" y="50590"/>
                    <a:pt x="14038" y="50328"/>
                    <a:pt x="13692" y="50114"/>
                  </a:cubicBezTo>
                  <a:cubicBezTo>
                    <a:pt x="13466" y="50983"/>
                    <a:pt x="13264" y="51852"/>
                    <a:pt x="13038" y="52709"/>
                  </a:cubicBezTo>
                  <a:cubicBezTo>
                    <a:pt x="13002" y="52709"/>
                    <a:pt x="12978" y="52698"/>
                    <a:pt x="12942" y="52698"/>
                  </a:cubicBezTo>
                  <a:cubicBezTo>
                    <a:pt x="12966" y="52626"/>
                    <a:pt x="12966" y="52531"/>
                    <a:pt x="12978" y="52459"/>
                  </a:cubicBezTo>
                  <a:cubicBezTo>
                    <a:pt x="13169" y="51697"/>
                    <a:pt x="13383" y="50924"/>
                    <a:pt x="13561" y="50173"/>
                  </a:cubicBezTo>
                  <a:cubicBezTo>
                    <a:pt x="13585" y="50031"/>
                    <a:pt x="13526" y="49888"/>
                    <a:pt x="13514" y="49733"/>
                  </a:cubicBezTo>
                  <a:cubicBezTo>
                    <a:pt x="13466" y="49733"/>
                    <a:pt x="13419" y="49733"/>
                    <a:pt x="13383" y="49757"/>
                  </a:cubicBezTo>
                  <a:cubicBezTo>
                    <a:pt x="13240" y="50316"/>
                    <a:pt x="13097" y="50900"/>
                    <a:pt x="12966" y="51459"/>
                  </a:cubicBezTo>
                  <a:cubicBezTo>
                    <a:pt x="12930" y="51447"/>
                    <a:pt x="12883" y="51447"/>
                    <a:pt x="12859" y="51435"/>
                  </a:cubicBezTo>
                  <a:cubicBezTo>
                    <a:pt x="12930" y="50769"/>
                    <a:pt x="13228" y="50126"/>
                    <a:pt x="13264" y="49459"/>
                  </a:cubicBezTo>
                  <a:cubicBezTo>
                    <a:pt x="13216" y="49459"/>
                    <a:pt x="13169" y="49435"/>
                    <a:pt x="13121" y="49423"/>
                  </a:cubicBezTo>
                  <a:cubicBezTo>
                    <a:pt x="13026" y="49900"/>
                    <a:pt x="12919" y="50388"/>
                    <a:pt x="12811" y="50864"/>
                  </a:cubicBezTo>
                  <a:cubicBezTo>
                    <a:pt x="12669" y="50257"/>
                    <a:pt x="13061" y="49697"/>
                    <a:pt x="12966" y="49102"/>
                  </a:cubicBezTo>
                  <a:cubicBezTo>
                    <a:pt x="12919" y="49102"/>
                    <a:pt x="12871" y="49078"/>
                    <a:pt x="12811" y="49078"/>
                  </a:cubicBezTo>
                  <a:cubicBezTo>
                    <a:pt x="12466" y="50471"/>
                    <a:pt x="12133" y="51864"/>
                    <a:pt x="11776" y="53245"/>
                  </a:cubicBezTo>
                  <a:cubicBezTo>
                    <a:pt x="11728" y="53233"/>
                    <a:pt x="11680" y="53233"/>
                    <a:pt x="11656" y="53221"/>
                  </a:cubicBezTo>
                  <a:cubicBezTo>
                    <a:pt x="11668" y="53114"/>
                    <a:pt x="11680" y="53007"/>
                    <a:pt x="11716" y="52912"/>
                  </a:cubicBezTo>
                  <a:cubicBezTo>
                    <a:pt x="12037" y="51626"/>
                    <a:pt x="12371" y="50352"/>
                    <a:pt x="12680" y="49054"/>
                  </a:cubicBezTo>
                  <a:cubicBezTo>
                    <a:pt x="12704" y="48935"/>
                    <a:pt x="12633" y="48780"/>
                    <a:pt x="12621" y="48649"/>
                  </a:cubicBezTo>
                  <a:lnTo>
                    <a:pt x="12502" y="48649"/>
                  </a:lnTo>
                  <a:cubicBezTo>
                    <a:pt x="12157" y="49769"/>
                    <a:pt x="11811" y="50900"/>
                    <a:pt x="11478" y="52019"/>
                  </a:cubicBezTo>
                  <a:cubicBezTo>
                    <a:pt x="11442" y="51995"/>
                    <a:pt x="11418" y="51995"/>
                    <a:pt x="11383" y="51983"/>
                  </a:cubicBezTo>
                  <a:cubicBezTo>
                    <a:pt x="11418" y="51876"/>
                    <a:pt x="11430" y="51793"/>
                    <a:pt x="11454" y="51686"/>
                  </a:cubicBezTo>
                  <a:cubicBezTo>
                    <a:pt x="11752" y="50709"/>
                    <a:pt x="12049" y="49709"/>
                    <a:pt x="12371" y="48721"/>
                  </a:cubicBezTo>
                  <a:cubicBezTo>
                    <a:pt x="12442" y="48507"/>
                    <a:pt x="12407" y="48352"/>
                    <a:pt x="12157" y="48221"/>
                  </a:cubicBezTo>
                  <a:cubicBezTo>
                    <a:pt x="11776" y="49542"/>
                    <a:pt x="11442" y="50804"/>
                    <a:pt x="11109" y="52078"/>
                  </a:cubicBezTo>
                  <a:close/>
                  <a:moveTo>
                    <a:pt x="27694" y="59234"/>
                  </a:moveTo>
                  <a:lnTo>
                    <a:pt x="27778" y="59234"/>
                  </a:lnTo>
                  <a:cubicBezTo>
                    <a:pt x="27742" y="59544"/>
                    <a:pt x="27718" y="59841"/>
                    <a:pt x="27670" y="60163"/>
                  </a:cubicBezTo>
                  <a:cubicBezTo>
                    <a:pt x="27635" y="60413"/>
                    <a:pt x="27730" y="60484"/>
                    <a:pt x="27968" y="60460"/>
                  </a:cubicBezTo>
                  <a:cubicBezTo>
                    <a:pt x="28051" y="59901"/>
                    <a:pt x="28147" y="59353"/>
                    <a:pt x="28218" y="58817"/>
                  </a:cubicBezTo>
                  <a:cubicBezTo>
                    <a:pt x="28266" y="58817"/>
                    <a:pt x="28290" y="58829"/>
                    <a:pt x="28337" y="58829"/>
                  </a:cubicBezTo>
                  <a:cubicBezTo>
                    <a:pt x="28278" y="59294"/>
                    <a:pt x="28230" y="59770"/>
                    <a:pt x="28159" y="60234"/>
                  </a:cubicBezTo>
                  <a:cubicBezTo>
                    <a:pt x="28111" y="60496"/>
                    <a:pt x="28182" y="60639"/>
                    <a:pt x="28468" y="60615"/>
                  </a:cubicBezTo>
                  <a:cubicBezTo>
                    <a:pt x="28540" y="59984"/>
                    <a:pt x="28623" y="59329"/>
                    <a:pt x="28694" y="58686"/>
                  </a:cubicBezTo>
                  <a:cubicBezTo>
                    <a:pt x="28718" y="58686"/>
                    <a:pt x="28754" y="58698"/>
                    <a:pt x="28778" y="58698"/>
                  </a:cubicBezTo>
                  <a:cubicBezTo>
                    <a:pt x="28742" y="59270"/>
                    <a:pt x="28694" y="59829"/>
                    <a:pt x="28635" y="60401"/>
                  </a:cubicBezTo>
                  <a:cubicBezTo>
                    <a:pt x="28599" y="60663"/>
                    <a:pt x="28694" y="60794"/>
                    <a:pt x="28992" y="60770"/>
                  </a:cubicBezTo>
                  <a:cubicBezTo>
                    <a:pt x="29040" y="60008"/>
                    <a:pt x="29063" y="59246"/>
                    <a:pt x="29099" y="58496"/>
                  </a:cubicBezTo>
                  <a:cubicBezTo>
                    <a:pt x="29111" y="59186"/>
                    <a:pt x="29111" y="59889"/>
                    <a:pt x="29111" y="60579"/>
                  </a:cubicBezTo>
                  <a:cubicBezTo>
                    <a:pt x="29111" y="60794"/>
                    <a:pt x="29182" y="60913"/>
                    <a:pt x="29444" y="60901"/>
                  </a:cubicBezTo>
                  <a:cubicBezTo>
                    <a:pt x="29409" y="60115"/>
                    <a:pt x="29361" y="59341"/>
                    <a:pt x="29337" y="58567"/>
                  </a:cubicBezTo>
                  <a:cubicBezTo>
                    <a:pt x="29361" y="58567"/>
                    <a:pt x="29397" y="58567"/>
                    <a:pt x="29444" y="58555"/>
                  </a:cubicBezTo>
                  <a:cubicBezTo>
                    <a:pt x="29456" y="58639"/>
                    <a:pt x="29468" y="58710"/>
                    <a:pt x="29468" y="58805"/>
                  </a:cubicBezTo>
                  <a:cubicBezTo>
                    <a:pt x="29504" y="59448"/>
                    <a:pt x="29528" y="60079"/>
                    <a:pt x="29575" y="60722"/>
                  </a:cubicBezTo>
                  <a:cubicBezTo>
                    <a:pt x="29587" y="60841"/>
                    <a:pt x="29683" y="60949"/>
                    <a:pt x="29742" y="61068"/>
                  </a:cubicBezTo>
                  <a:cubicBezTo>
                    <a:pt x="29754" y="61056"/>
                    <a:pt x="29778" y="61032"/>
                    <a:pt x="29802" y="61020"/>
                  </a:cubicBezTo>
                  <a:lnTo>
                    <a:pt x="29802" y="58222"/>
                  </a:lnTo>
                  <a:cubicBezTo>
                    <a:pt x="29861" y="58329"/>
                    <a:pt x="29861" y="58436"/>
                    <a:pt x="29861" y="58555"/>
                  </a:cubicBezTo>
                  <a:cubicBezTo>
                    <a:pt x="29885" y="59329"/>
                    <a:pt x="29921" y="60115"/>
                    <a:pt x="29956" y="60889"/>
                  </a:cubicBezTo>
                  <a:cubicBezTo>
                    <a:pt x="29956" y="60996"/>
                    <a:pt x="30040" y="61091"/>
                    <a:pt x="30075" y="61187"/>
                  </a:cubicBezTo>
                  <a:cubicBezTo>
                    <a:pt x="30111" y="61175"/>
                    <a:pt x="30159" y="61151"/>
                    <a:pt x="30183" y="61151"/>
                  </a:cubicBezTo>
                  <a:lnTo>
                    <a:pt x="30183" y="57984"/>
                  </a:lnTo>
                  <a:lnTo>
                    <a:pt x="30278" y="57984"/>
                  </a:lnTo>
                  <a:lnTo>
                    <a:pt x="30278" y="58317"/>
                  </a:lnTo>
                  <a:lnTo>
                    <a:pt x="30314" y="60996"/>
                  </a:lnTo>
                  <a:cubicBezTo>
                    <a:pt x="30314" y="61175"/>
                    <a:pt x="30349" y="61318"/>
                    <a:pt x="30599" y="61270"/>
                  </a:cubicBezTo>
                  <a:cubicBezTo>
                    <a:pt x="30552" y="60044"/>
                    <a:pt x="30528" y="58805"/>
                    <a:pt x="30671" y="57567"/>
                  </a:cubicBezTo>
                  <a:cubicBezTo>
                    <a:pt x="30718" y="58829"/>
                    <a:pt x="30659" y="60103"/>
                    <a:pt x="30778" y="61365"/>
                  </a:cubicBezTo>
                  <a:lnTo>
                    <a:pt x="30957" y="61365"/>
                  </a:lnTo>
                  <a:lnTo>
                    <a:pt x="30957" y="57996"/>
                  </a:lnTo>
                  <a:lnTo>
                    <a:pt x="31052" y="57996"/>
                  </a:lnTo>
                  <a:lnTo>
                    <a:pt x="31052" y="59353"/>
                  </a:lnTo>
                  <a:cubicBezTo>
                    <a:pt x="31266" y="57448"/>
                    <a:pt x="31945" y="55698"/>
                    <a:pt x="32742" y="53972"/>
                  </a:cubicBezTo>
                  <a:cubicBezTo>
                    <a:pt x="31849" y="54888"/>
                    <a:pt x="31588" y="56091"/>
                    <a:pt x="31183" y="57258"/>
                  </a:cubicBezTo>
                  <a:cubicBezTo>
                    <a:pt x="31361" y="56091"/>
                    <a:pt x="31659" y="54984"/>
                    <a:pt x="32433" y="54043"/>
                  </a:cubicBezTo>
                  <a:cubicBezTo>
                    <a:pt x="32040" y="53995"/>
                    <a:pt x="31885" y="54174"/>
                    <a:pt x="31778" y="54472"/>
                  </a:cubicBezTo>
                  <a:cubicBezTo>
                    <a:pt x="31504" y="55257"/>
                    <a:pt x="31230" y="56055"/>
                    <a:pt x="30945" y="56841"/>
                  </a:cubicBezTo>
                  <a:cubicBezTo>
                    <a:pt x="30909" y="56948"/>
                    <a:pt x="30873" y="57031"/>
                    <a:pt x="30837" y="57127"/>
                  </a:cubicBezTo>
                  <a:cubicBezTo>
                    <a:pt x="30790" y="57103"/>
                    <a:pt x="30766" y="57091"/>
                    <a:pt x="30718" y="57079"/>
                  </a:cubicBezTo>
                  <a:cubicBezTo>
                    <a:pt x="30873" y="56067"/>
                    <a:pt x="31290" y="55126"/>
                    <a:pt x="31623" y="54162"/>
                  </a:cubicBezTo>
                  <a:cubicBezTo>
                    <a:pt x="31111" y="55019"/>
                    <a:pt x="30885" y="56007"/>
                    <a:pt x="30528" y="56924"/>
                  </a:cubicBezTo>
                  <a:cubicBezTo>
                    <a:pt x="30480" y="56912"/>
                    <a:pt x="30433" y="56900"/>
                    <a:pt x="30373" y="56889"/>
                  </a:cubicBezTo>
                  <a:lnTo>
                    <a:pt x="31266" y="54245"/>
                  </a:lnTo>
                  <a:lnTo>
                    <a:pt x="31183" y="54210"/>
                  </a:lnTo>
                  <a:cubicBezTo>
                    <a:pt x="31111" y="54329"/>
                    <a:pt x="31004" y="54412"/>
                    <a:pt x="30968" y="54543"/>
                  </a:cubicBezTo>
                  <a:cubicBezTo>
                    <a:pt x="30718" y="55341"/>
                    <a:pt x="30480" y="56127"/>
                    <a:pt x="30242" y="56900"/>
                  </a:cubicBezTo>
                  <a:cubicBezTo>
                    <a:pt x="30218" y="56972"/>
                    <a:pt x="30183" y="57031"/>
                    <a:pt x="30135" y="57103"/>
                  </a:cubicBezTo>
                  <a:lnTo>
                    <a:pt x="30004" y="57067"/>
                  </a:lnTo>
                  <a:lnTo>
                    <a:pt x="30814" y="54341"/>
                  </a:lnTo>
                  <a:cubicBezTo>
                    <a:pt x="30778" y="54329"/>
                    <a:pt x="30754" y="54305"/>
                    <a:pt x="30718" y="54305"/>
                  </a:cubicBezTo>
                  <a:cubicBezTo>
                    <a:pt x="30456" y="55007"/>
                    <a:pt x="30183" y="55722"/>
                    <a:pt x="29933" y="56424"/>
                  </a:cubicBezTo>
                  <a:cubicBezTo>
                    <a:pt x="29897" y="56412"/>
                    <a:pt x="29873" y="56412"/>
                    <a:pt x="29837" y="56388"/>
                  </a:cubicBezTo>
                  <a:cubicBezTo>
                    <a:pt x="30075" y="55722"/>
                    <a:pt x="30314" y="55067"/>
                    <a:pt x="30552" y="54400"/>
                  </a:cubicBezTo>
                  <a:cubicBezTo>
                    <a:pt x="30528" y="54388"/>
                    <a:pt x="30492" y="54388"/>
                    <a:pt x="30468" y="54364"/>
                  </a:cubicBezTo>
                  <a:cubicBezTo>
                    <a:pt x="29825" y="55495"/>
                    <a:pt x="29540" y="56769"/>
                    <a:pt x="29123" y="57984"/>
                  </a:cubicBezTo>
                  <a:cubicBezTo>
                    <a:pt x="29087" y="57972"/>
                    <a:pt x="29028" y="57960"/>
                    <a:pt x="28980" y="57924"/>
                  </a:cubicBezTo>
                  <a:cubicBezTo>
                    <a:pt x="29385" y="56769"/>
                    <a:pt x="29766" y="55603"/>
                    <a:pt x="30195" y="54388"/>
                  </a:cubicBezTo>
                  <a:cubicBezTo>
                    <a:pt x="29480" y="55543"/>
                    <a:pt x="29052" y="56781"/>
                    <a:pt x="28647" y="58020"/>
                  </a:cubicBezTo>
                  <a:cubicBezTo>
                    <a:pt x="28587" y="57984"/>
                    <a:pt x="28528" y="57972"/>
                    <a:pt x="28468" y="57936"/>
                  </a:cubicBezTo>
                  <a:cubicBezTo>
                    <a:pt x="28944" y="56793"/>
                    <a:pt x="29409" y="55650"/>
                    <a:pt x="29885" y="54507"/>
                  </a:cubicBezTo>
                  <a:cubicBezTo>
                    <a:pt x="29635" y="54448"/>
                    <a:pt x="29504" y="54567"/>
                    <a:pt x="29409" y="54817"/>
                  </a:cubicBezTo>
                  <a:cubicBezTo>
                    <a:pt x="29159" y="55579"/>
                    <a:pt x="28873" y="56317"/>
                    <a:pt x="28611" y="57079"/>
                  </a:cubicBezTo>
                  <a:cubicBezTo>
                    <a:pt x="28575" y="57162"/>
                    <a:pt x="28528" y="57258"/>
                    <a:pt x="28492" y="57341"/>
                  </a:cubicBezTo>
                  <a:cubicBezTo>
                    <a:pt x="28456" y="57329"/>
                    <a:pt x="28444" y="57317"/>
                    <a:pt x="28409" y="57317"/>
                  </a:cubicBezTo>
                  <a:cubicBezTo>
                    <a:pt x="28730" y="56412"/>
                    <a:pt x="29040" y="55519"/>
                    <a:pt x="29349" y="54603"/>
                  </a:cubicBezTo>
                  <a:cubicBezTo>
                    <a:pt x="29325" y="54579"/>
                    <a:pt x="29290" y="54567"/>
                    <a:pt x="29266" y="54531"/>
                  </a:cubicBezTo>
                  <a:cubicBezTo>
                    <a:pt x="29171" y="54638"/>
                    <a:pt x="29028" y="54745"/>
                    <a:pt x="28980" y="54864"/>
                  </a:cubicBezTo>
                  <a:cubicBezTo>
                    <a:pt x="28813" y="55341"/>
                    <a:pt x="28682" y="55841"/>
                    <a:pt x="28528" y="56317"/>
                  </a:cubicBezTo>
                  <a:cubicBezTo>
                    <a:pt x="28504" y="56412"/>
                    <a:pt x="28456" y="56508"/>
                    <a:pt x="28432" y="56603"/>
                  </a:cubicBezTo>
                  <a:lnTo>
                    <a:pt x="28290" y="56555"/>
                  </a:lnTo>
                  <a:cubicBezTo>
                    <a:pt x="28468" y="55936"/>
                    <a:pt x="28671" y="55293"/>
                    <a:pt x="28849" y="54650"/>
                  </a:cubicBezTo>
                  <a:cubicBezTo>
                    <a:pt x="28611" y="54698"/>
                    <a:pt x="28373" y="54757"/>
                    <a:pt x="28111" y="54757"/>
                  </a:cubicBezTo>
                  <a:cubicBezTo>
                    <a:pt x="27873" y="54757"/>
                    <a:pt x="27778" y="54876"/>
                    <a:pt x="27694" y="55079"/>
                  </a:cubicBezTo>
                  <a:cubicBezTo>
                    <a:pt x="27551" y="55519"/>
                    <a:pt x="27373" y="55948"/>
                    <a:pt x="27206" y="56377"/>
                  </a:cubicBezTo>
                  <a:cubicBezTo>
                    <a:pt x="27158" y="56496"/>
                    <a:pt x="27099" y="56615"/>
                    <a:pt x="27063" y="56734"/>
                  </a:cubicBezTo>
                  <a:cubicBezTo>
                    <a:pt x="27027" y="56722"/>
                    <a:pt x="26980" y="56710"/>
                    <a:pt x="26956" y="56686"/>
                  </a:cubicBezTo>
                  <a:cubicBezTo>
                    <a:pt x="27182" y="56079"/>
                    <a:pt x="27420" y="55484"/>
                    <a:pt x="27670" y="54829"/>
                  </a:cubicBezTo>
                  <a:cubicBezTo>
                    <a:pt x="27027" y="54936"/>
                    <a:pt x="26432" y="55043"/>
                    <a:pt x="25837" y="55103"/>
                  </a:cubicBezTo>
                  <a:cubicBezTo>
                    <a:pt x="25527" y="55126"/>
                    <a:pt x="25361" y="55257"/>
                    <a:pt x="25253" y="55543"/>
                  </a:cubicBezTo>
                  <a:cubicBezTo>
                    <a:pt x="24944" y="56365"/>
                    <a:pt x="24599" y="57186"/>
                    <a:pt x="24277" y="57996"/>
                  </a:cubicBezTo>
                  <a:cubicBezTo>
                    <a:pt x="24229" y="58103"/>
                    <a:pt x="24182" y="58222"/>
                    <a:pt x="24146" y="58329"/>
                  </a:cubicBezTo>
                  <a:cubicBezTo>
                    <a:pt x="24110" y="58317"/>
                    <a:pt x="24063" y="58293"/>
                    <a:pt x="24039" y="58282"/>
                  </a:cubicBezTo>
                  <a:cubicBezTo>
                    <a:pt x="24325" y="57222"/>
                    <a:pt x="24765" y="56210"/>
                    <a:pt x="25277" y="55186"/>
                  </a:cubicBezTo>
                  <a:cubicBezTo>
                    <a:pt x="25122" y="55222"/>
                    <a:pt x="25015" y="55257"/>
                    <a:pt x="24920" y="55245"/>
                  </a:cubicBezTo>
                  <a:cubicBezTo>
                    <a:pt x="24515" y="55198"/>
                    <a:pt x="24325" y="55436"/>
                    <a:pt x="24170" y="55781"/>
                  </a:cubicBezTo>
                  <a:cubicBezTo>
                    <a:pt x="23813" y="56650"/>
                    <a:pt x="23444" y="57508"/>
                    <a:pt x="23086" y="58389"/>
                  </a:cubicBezTo>
                  <a:cubicBezTo>
                    <a:pt x="23039" y="58496"/>
                    <a:pt x="22991" y="58579"/>
                    <a:pt x="22967" y="58686"/>
                  </a:cubicBezTo>
                  <a:cubicBezTo>
                    <a:pt x="22920" y="58674"/>
                    <a:pt x="22872" y="58651"/>
                    <a:pt x="22848" y="58627"/>
                  </a:cubicBezTo>
                  <a:lnTo>
                    <a:pt x="24229" y="55365"/>
                  </a:lnTo>
                  <a:cubicBezTo>
                    <a:pt x="24218" y="55341"/>
                    <a:pt x="24206" y="55305"/>
                    <a:pt x="24182" y="55293"/>
                  </a:cubicBezTo>
                  <a:cubicBezTo>
                    <a:pt x="24003" y="55412"/>
                    <a:pt x="23741" y="55484"/>
                    <a:pt x="23682" y="55650"/>
                  </a:cubicBezTo>
                  <a:cubicBezTo>
                    <a:pt x="23265" y="56722"/>
                    <a:pt x="22908" y="57817"/>
                    <a:pt x="22503" y="58948"/>
                  </a:cubicBezTo>
                  <a:cubicBezTo>
                    <a:pt x="23313" y="59186"/>
                    <a:pt x="24027" y="59401"/>
                    <a:pt x="24753" y="59627"/>
                  </a:cubicBezTo>
                  <a:cubicBezTo>
                    <a:pt x="25253" y="58198"/>
                    <a:pt x="25658" y="56769"/>
                    <a:pt x="26385" y="55472"/>
                  </a:cubicBezTo>
                  <a:cubicBezTo>
                    <a:pt x="25884" y="56853"/>
                    <a:pt x="25361" y="58234"/>
                    <a:pt x="24837" y="59651"/>
                  </a:cubicBezTo>
                  <a:cubicBezTo>
                    <a:pt x="25051" y="59710"/>
                    <a:pt x="25182" y="59758"/>
                    <a:pt x="25337" y="59782"/>
                  </a:cubicBezTo>
                  <a:cubicBezTo>
                    <a:pt x="25539" y="58996"/>
                    <a:pt x="25718" y="58234"/>
                    <a:pt x="25932" y="57496"/>
                  </a:cubicBezTo>
                  <a:cubicBezTo>
                    <a:pt x="26254" y="56329"/>
                    <a:pt x="26611" y="55662"/>
                    <a:pt x="27004" y="55436"/>
                  </a:cubicBezTo>
                  <a:cubicBezTo>
                    <a:pt x="26111" y="56793"/>
                    <a:pt x="25825" y="58317"/>
                    <a:pt x="25492" y="59817"/>
                  </a:cubicBezTo>
                  <a:cubicBezTo>
                    <a:pt x="25706" y="59937"/>
                    <a:pt x="25825" y="59925"/>
                    <a:pt x="25849" y="59698"/>
                  </a:cubicBezTo>
                  <a:cubicBezTo>
                    <a:pt x="25884" y="59484"/>
                    <a:pt x="25944" y="59294"/>
                    <a:pt x="26004" y="59091"/>
                  </a:cubicBezTo>
                  <a:cubicBezTo>
                    <a:pt x="26075" y="58817"/>
                    <a:pt x="26146" y="58555"/>
                    <a:pt x="26206" y="58293"/>
                  </a:cubicBezTo>
                  <a:cubicBezTo>
                    <a:pt x="26242" y="58317"/>
                    <a:pt x="26265" y="58317"/>
                    <a:pt x="26313" y="58329"/>
                  </a:cubicBezTo>
                  <a:cubicBezTo>
                    <a:pt x="26194" y="58877"/>
                    <a:pt x="26075" y="59413"/>
                    <a:pt x="25944" y="59984"/>
                  </a:cubicBezTo>
                  <a:cubicBezTo>
                    <a:pt x="26146" y="60044"/>
                    <a:pt x="26325" y="60079"/>
                    <a:pt x="26527" y="60139"/>
                  </a:cubicBezTo>
                  <a:cubicBezTo>
                    <a:pt x="26599" y="59770"/>
                    <a:pt x="26670" y="59425"/>
                    <a:pt x="26730" y="59103"/>
                  </a:cubicBezTo>
                  <a:cubicBezTo>
                    <a:pt x="26766" y="59103"/>
                    <a:pt x="26777" y="59115"/>
                    <a:pt x="26801" y="59115"/>
                  </a:cubicBezTo>
                  <a:cubicBezTo>
                    <a:pt x="26742" y="59460"/>
                    <a:pt x="26682" y="59817"/>
                    <a:pt x="26611" y="60187"/>
                  </a:cubicBezTo>
                  <a:cubicBezTo>
                    <a:pt x="26789" y="60246"/>
                    <a:pt x="26956" y="60294"/>
                    <a:pt x="27147" y="60353"/>
                  </a:cubicBezTo>
                  <a:cubicBezTo>
                    <a:pt x="27158" y="60222"/>
                    <a:pt x="27182" y="60115"/>
                    <a:pt x="27206" y="59937"/>
                  </a:cubicBezTo>
                  <a:cubicBezTo>
                    <a:pt x="27266" y="60198"/>
                    <a:pt x="27135" y="60484"/>
                    <a:pt x="27516" y="60425"/>
                  </a:cubicBezTo>
                  <a:cubicBezTo>
                    <a:pt x="27599" y="59960"/>
                    <a:pt x="27658" y="59603"/>
                    <a:pt x="27694" y="59234"/>
                  </a:cubicBezTo>
                  <a:close/>
                  <a:moveTo>
                    <a:pt x="20134" y="48566"/>
                  </a:moveTo>
                  <a:cubicBezTo>
                    <a:pt x="20753" y="48459"/>
                    <a:pt x="21324" y="48387"/>
                    <a:pt x="21908" y="48280"/>
                  </a:cubicBezTo>
                  <a:cubicBezTo>
                    <a:pt x="24634" y="47792"/>
                    <a:pt x="27337" y="47280"/>
                    <a:pt x="30064" y="46792"/>
                  </a:cubicBezTo>
                  <a:cubicBezTo>
                    <a:pt x="33385" y="46185"/>
                    <a:pt x="36719" y="45601"/>
                    <a:pt x="40041" y="44982"/>
                  </a:cubicBezTo>
                  <a:cubicBezTo>
                    <a:pt x="41827" y="44649"/>
                    <a:pt x="43613" y="44232"/>
                    <a:pt x="45399" y="43935"/>
                  </a:cubicBezTo>
                  <a:cubicBezTo>
                    <a:pt x="47256" y="43625"/>
                    <a:pt x="49149" y="43399"/>
                    <a:pt x="51007" y="43101"/>
                  </a:cubicBezTo>
                  <a:cubicBezTo>
                    <a:pt x="52757" y="42815"/>
                    <a:pt x="54507" y="42494"/>
                    <a:pt x="56257" y="42208"/>
                  </a:cubicBezTo>
                  <a:cubicBezTo>
                    <a:pt x="59651" y="41660"/>
                    <a:pt x="63044" y="41125"/>
                    <a:pt x="66437" y="40601"/>
                  </a:cubicBezTo>
                  <a:cubicBezTo>
                    <a:pt x="68187" y="40339"/>
                    <a:pt x="69949" y="40053"/>
                    <a:pt x="71700" y="39803"/>
                  </a:cubicBezTo>
                  <a:cubicBezTo>
                    <a:pt x="74676" y="39363"/>
                    <a:pt x="77653" y="38946"/>
                    <a:pt x="80629" y="38505"/>
                  </a:cubicBezTo>
                  <a:cubicBezTo>
                    <a:pt x="81856" y="38327"/>
                    <a:pt x="83070" y="38101"/>
                    <a:pt x="84320" y="37874"/>
                  </a:cubicBezTo>
                  <a:cubicBezTo>
                    <a:pt x="84308" y="37731"/>
                    <a:pt x="84308" y="37624"/>
                    <a:pt x="84297" y="37493"/>
                  </a:cubicBezTo>
                  <a:cubicBezTo>
                    <a:pt x="83785" y="37565"/>
                    <a:pt x="83344" y="37624"/>
                    <a:pt x="82880" y="37696"/>
                  </a:cubicBezTo>
                  <a:cubicBezTo>
                    <a:pt x="79558" y="38220"/>
                    <a:pt x="76260" y="38767"/>
                    <a:pt x="72938" y="39267"/>
                  </a:cubicBezTo>
                  <a:cubicBezTo>
                    <a:pt x="70711" y="39589"/>
                    <a:pt x="68449" y="39803"/>
                    <a:pt x="66211" y="40136"/>
                  </a:cubicBezTo>
                  <a:cubicBezTo>
                    <a:pt x="62889" y="40648"/>
                    <a:pt x="59591" y="41184"/>
                    <a:pt x="56281" y="41768"/>
                  </a:cubicBezTo>
                  <a:cubicBezTo>
                    <a:pt x="53757" y="42196"/>
                    <a:pt x="51257" y="42744"/>
                    <a:pt x="48721" y="43173"/>
                  </a:cubicBezTo>
                  <a:cubicBezTo>
                    <a:pt x="45232" y="43768"/>
                    <a:pt x="41720" y="44292"/>
                    <a:pt x="38207" y="44851"/>
                  </a:cubicBezTo>
                  <a:cubicBezTo>
                    <a:pt x="34719" y="45423"/>
                    <a:pt x="31242" y="45994"/>
                    <a:pt x="27766" y="46602"/>
                  </a:cubicBezTo>
                  <a:cubicBezTo>
                    <a:pt x="25384" y="47018"/>
                    <a:pt x="23039" y="47518"/>
                    <a:pt x="20658" y="47971"/>
                  </a:cubicBezTo>
                  <a:cubicBezTo>
                    <a:pt x="20241" y="48018"/>
                    <a:pt x="20122" y="48197"/>
                    <a:pt x="20134" y="48566"/>
                  </a:cubicBezTo>
                  <a:close/>
                  <a:moveTo>
                    <a:pt x="84297" y="38112"/>
                  </a:moveTo>
                  <a:cubicBezTo>
                    <a:pt x="84166" y="38136"/>
                    <a:pt x="84070" y="38148"/>
                    <a:pt x="83975" y="38160"/>
                  </a:cubicBezTo>
                  <a:cubicBezTo>
                    <a:pt x="82975" y="38339"/>
                    <a:pt x="81987" y="38529"/>
                    <a:pt x="80998" y="38684"/>
                  </a:cubicBezTo>
                  <a:cubicBezTo>
                    <a:pt x="79784" y="38863"/>
                    <a:pt x="78570" y="38946"/>
                    <a:pt x="77367" y="39124"/>
                  </a:cubicBezTo>
                  <a:cubicBezTo>
                    <a:pt x="73390" y="39744"/>
                    <a:pt x="69426" y="40363"/>
                    <a:pt x="65461" y="40994"/>
                  </a:cubicBezTo>
                  <a:cubicBezTo>
                    <a:pt x="62520" y="41446"/>
                    <a:pt x="59579" y="41899"/>
                    <a:pt x="56650" y="42375"/>
                  </a:cubicBezTo>
                  <a:cubicBezTo>
                    <a:pt x="54983" y="42637"/>
                    <a:pt x="53328" y="42958"/>
                    <a:pt x="51673" y="43220"/>
                  </a:cubicBezTo>
                  <a:cubicBezTo>
                    <a:pt x="49578" y="43554"/>
                    <a:pt x="47459" y="43815"/>
                    <a:pt x="45375" y="44185"/>
                  </a:cubicBezTo>
                  <a:cubicBezTo>
                    <a:pt x="42970" y="44625"/>
                    <a:pt x="40577" y="45137"/>
                    <a:pt x="38172" y="45590"/>
                  </a:cubicBezTo>
                  <a:cubicBezTo>
                    <a:pt x="35362" y="46125"/>
                    <a:pt x="32540" y="46613"/>
                    <a:pt x="29718" y="47125"/>
                  </a:cubicBezTo>
                  <a:cubicBezTo>
                    <a:pt x="26706" y="47661"/>
                    <a:pt x="23694" y="48197"/>
                    <a:pt x="20670" y="48721"/>
                  </a:cubicBezTo>
                  <a:cubicBezTo>
                    <a:pt x="20015" y="48840"/>
                    <a:pt x="19884" y="48983"/>
                    <a:pt x="19919" y="49578"/>
                  </a:cubicBezTo>
                  <a:cubicBezTo>
                    <a:pt x="20848" y="49423"/>
                    <a:pt x="21789" y="49292"/>
                    <a:pt x="22729" y="49102"/>
                  </a:cubicBezTo>
                  <a:cubicBezTo>
                    <a:pt x="25349" y="48566"/>
                    <a:pt x="27968" y="47995"/>
                    <a:pt x="30587" y="47435"/>
                  </a:cubicBezTo>
                  <a:cubicBezTo>
                    <a:pt x="32992" y="46911"/>
                    <a:pt x="35374" y="46340"/>
                    <a:pt x="37803" y="45887"/>
                  </a:cubicBezTo>
                  <a:cubicBezTo>
                    <a:pt x="40422" y="45399"/>
                    <a:pt x="43077" y="44994"/>
                    <a:pt x="45708" y="44554"/>
                  </a:cubicBezTo>
                  <a:cubicBezTo>
                    <a:pt x="48173" y="44149"/>
                    <a:pt x="50649" y="43696"/>
                    <a:pt x="53114" y="43315"/>
                  </a:cubicBezTo>
                  <a:cubicBezTo>
                    <a:pt x="57496" y="42613"/>
                    <a:pt x="61889" y="41958"/>
                    <a:pt x="66259" y="41279"/>
                  </a:cubicBezTo>
                  <a:cubicBezTo>
                    <a:pt x="69092" y="40851"/>
                    <a:pt x="71902" y="40410"/>
                    <a:pt x="74724" y="39994"/>
                  </a:cubicBezTo>
                  <a:cubicBezTo>
                    <a:pt x="76950" y="39660"/>
                    <a:pt x="79165" y="39363"/>
                    <a:pt x="81379" y="39053"/>
                  </a:cubicBezTo>
                  <a:cubicBezTo>
                    <a:pt x="82368" y="38898"/>
                    <a:pt x="83344" y="38743"/>
                    <a:pt x="84344" y="38577"/>
                  </a:cubicBezTo>
                  <a:cubicBezTo>
                    <a:pt x="84308" y="38386"/>
                    <a:pt x="84308" y="38267"/>
                    <a:pt x="84297" y="38112"/>
                  </a:cubicBezTo>
                  <a:close/>
                  <a:moveTo>
                    <a:pt x="88380" y="14991"/>
                  </a:moveTo>
                  <a:cubicBezTo>
                    <a:pt x="88357" y="14955"/>
                    <a:pt x="88357" y="14931"/>
                    <a:pt x="88345" y="14895"/>
                  </a:cubicBezTo>
                  <a:cubicBezTo>
                    <a:pt x="88285" y="14919"/>
                    <a:pt x="88214" y="14931"/>
                    <a:pt x="88154" y="14955"/>
                  </a:cubicBezTo>
                  <a:cubicBezTo>
                    <a:pt x="86904" y="15360"/>
                    <a:pt x="85666" y="15776"/>
                    <a:pt x="84404" y="16169"/>
                  </a:cubicBezTo>
                  <a:cubicBezTo>
                    <a:pt x="79808" y="17574"/>
                    <a:pt x="75236" y="19110"/>
                    <a:pt x="70759" y="20884"/>
                  </a:cubicBezTo>
                  <a:cubicBezTo>
                    <a:pt x="65318" y="23039"/>
                    <a:pt x="59841" y="25075"/>
                    <a:pt x="54293" y="26909"/>
                  </a:cubicBezTo>
                  <a:cubicBezTo>
                    <a:pt x="51352" y="27873"/>
                    <a:pt x="48471" y="29099"/>
                    <a:pt x="45565" y="30219"/>
                  </a:cubicBezTo>
                  <a:cubicBezTo>
                    <a:pt x="44399" y="30671"/>
                    <a:pt x="43220" y="31147"/>
                    <a:pt x="42053" y="31624"/>
                  </a:cubicBezTo>
                  <a:cubicBezTo>
                    <a:pt x="41958" y="31671"/>
                    <a:pt x="41863" y="31802"/>
                    <a:pt x="41779" y="31897"/>
                  </a:cubicBezTo>
                  <a:cubicBezTo>
                    <a:pt x="41803" y="31921"/>
                    <a:pt x="41815" y="31957"/>
                    <a:pt x="41851" y="31981"/>
                  </a:cubicBezTo>
                  <a:cubicBezTo>
                    <a:pt x="42648" y="31719"/>
                    <a:pt x="43470" y="31445"/>
                    <a:pt x="44280" y="31171"/>
                  </a:cubicBezTo>
                  <a:cubicBezTo>
                    <a:pt x="45387" y="30778"/>
                    <a:pt x="46506" y="30409"/>
                    <a:pt x="47625" y="29992"/>
                  </a:cubicBezTo>
                  <a:cubicBezTo>
                    <a:pt x="53400" y="27861"/>
                    <a:pt x="59174" y="25706"/>
                    <a:pt x="64949" y="23575"/>
                  </a:cubicBezTo>
                  <a:cubicBezTo>
                    <a:pt x="68044" y="22444"/>
                    <a:pt x="71164" y="21420"/>
                    <a:pt x="74260" y="20289"/>
                  </a:cubicBezTo>
                  <a:cubicBezTo>
                    <a:pt x="77891" y="18967"/>
                    <a:pt x="81499" y="17574"/>
                    <a:pt x="85118" y="16229"/>
                  </a:cubicBezTo>
                  <a:cubicBezTo>
                    <a:pt x="86213" y="15836"/>
                    <a:pt x="87309" y="15407"/>
                    <a:pt x="88380" y="14991"/>
                  </a:cubicBezTo>
                  <a:close/>
                  <a:moveTo>
                    <a:pt x="84308" y="38803"/>
                  </a:moveTo>
                  <a:cubicBezTo>
                    <a:pt x="84189" y="38815"/>
                    <a:pt x="84094" y="38827"/>
                    <a:pt x="83975" y="38851"/>
                  </a:cubicBezTo>
                  <a:cubicBezTo>
                    <a:pt x="81237" y="39267"/>
                    <a:pt x="78498" y="39684"/>
                    <a:pt x="75736" y="40077"/>
                  </a:cubicBezTo>
                  <a:cubicBezTo>
                    <a:pt x="74105" y="40315"/>
                    <a:pt x="72462" y="40494"/>
                    <a:pt x="70842" y="40756"/>
                  </a:cubicBezTo>
                  <a:cubicBezTo>
                    <a:pt x="67961" y="41208"/>
                    <a:pt x="65068" y="41720"/>
                    <a:pt x="62187" y="42184"/>
                  </a:cubicBezTo>
                  <a:cubicBezTo>
                    <a:pt x="59329" y="42625"/>
                    <a:pt x="56472" y="43018"/>
                    <a:pt x="53614" y="43470"/>
                  </a:cubicBezTo>
                  <a:cubicBezTo>
                    <a:pt x="50114" y="44042"/>
                    <a:pt x="46625" y="44649"/>
                    <a:pt x="43149" y="45244"/>
                  </a:cubicBezTo>
                  <a:cubicBezTo>
                    <a:pt x="41089" y="45590"/>
                    <a:pt x="39041" y="45887"/>
                    <a:pt x="37005" y="46268"/>
                  </a:cubicBezTo>
                  <a:cubicBezTo>
                    <a:pt x="34528" y="46744"/>
                    <a:pt x="32076" y="47328"/>
                    <a:pt x="29623" y="47864"/>
                  </a:cubicBezTo>
                  <a:cubicBezTo>
                    <a:pt x="28825" y="48030"/>
                    <a:pt x="28051" y="48209"/>
                    <a:pt x="27266" y="48387"/>
                  </a:cubicBezTo>
                  <a:cubicBezTo>
                    <a:pt x="27397" y="48447"/>
                    <a:pt x="27504" y="48435"/>
                    <a:pt x="27623" y="48399"/>
                  </a:cubicBezTo>
                  <a:cubicBezTo>
                    <a:pt x="28671" y="48173"/>
                    <a:pt x="29706" y="47923"/>
                    <a:pt x="30766" y="47756"/>
                  </a:cubicBezTo>
                  <a:cubicBezTo>
                    <a:pt x="32742" y="47447"/>
                    <a:pt x="34743" y="47221"/>
                    <a:pt x="36731" y="46899"/>
                  </a:cubicBezTo>
                  <a:cubicBezTo>
                    <a:pt x="40874" y="46209"/>
                    <a:pt x="45006" y="45470"/>
                    <a:pt x="49149" y="44756"/>
                  </a:cubicBezTo>
                  <a:cubicBezTo>
                    <a:pt x="52376" y="44208"/>
                    <a:pt x="55614" y="43649"/>
                    <a:pt x="58853" y="43089"/>
                  </a:cubicBezTo>
                  <a:cubicBezTo>
                    <a:pt x="61139" y="42684"/>
                    <a:pt x="63413" y="42256"/>
                    <a:pt x="65711" y="41887"/>
                  </a:cubicBezTo>
                  <a:cubicBezTo>
                    <a:pt x="67735" y="41553"/>
                    <a:pt x="69771" y="41291"/>
                    <a:pt x="71807" y="40994"/>
                  </a:cubicBezTo>
                  <a:cubicBezTo>
                    <a:pt x="73569" y="40732"/>
                    <a:pt x="75319" y="40482"/>
                    <a:pt x="77081" y="40220"/>
                  </a:cubicBezTo>
                  <a:cubicBezTo>
                    <a:pt x="79451" y="39863"/>
                    <a:pt x="81796" y="39470"/>
                    <a:pt x="84166" y="39113"/>
                  </a:cubicBezTo>
                  <a:cubicBezTo>
                    <a:pt x="84368" y="39089"/>
                    <a:pt x="84392" y="38993"/>
                    <a:pt x="84308" y="38803"/>
                  </a:cubicBezTo>
                  <a:close/>
                  <a:moveTo>
                    <a:pt x="42006" y="29766"/>
                  </a:moveTo>
                  <a:cubicBezTo>
                    <a:pt x="42613" y="29564"/>
                    <a:pt x="43208" y="29349"/>
                    <a:pt x="43803" y="29147"/>
                  </a:cubicBezTo>
                  <a:cubicBezTo>
                    <a:pt x="48256" y="27611"/>
                    <a:pt x="52733" y="26147"/>
                    <a:pt x="57150" y="24516"/>
                  </a:cubicBezTo>
                  <a:cubicBezTo>
                    <a:pt x="63377" y="22206"/>
                    <a:pt x="69533" y="19729"/>
                    <a:pt x="75843" y="17681"/>
                  </a:cubicBezTo>
                  <a:cubicBezTo>
                    <a:pt x="78165" y="16919"/>
                    <a:pt x="80463" y="16122"/>
                    <a:pt x="82761" y="15336"/>
                  </a:cubicBezTo>
                  <a:cubicBezTo>
                    <a:pt x="83654" y="15038"/>
                    <a:pt x="84547" y="14740"/>
                    <a:pt x="85463" y="14479"/>
                  </a:cubicBezTo>
                  <a:cubicBezTo>
                    <a:pt x="86416" y="14217"/>
                    <a:pt x="87392" y="13990"/>
                    <a:pt x="88380" y="13752"/>
                  </a:cubicBezTo>
                  <a:cubicBezTo>
                    <a:pt x="88357" y="13645"/>
                    <a:pt x="88357" y="13550"/>
                    <a:pt x="88345" y="13431"/>
                  </a:cubicBezTo>
                  <a:cubicBezTo>
                    <a:pt x="88237" y="13443"/>
                    <a:pt x="88166" y="13455"/>
                    <a:pt x="88095" y="13490"/>
                  </a:cubicBezTo>
                  <a:cubicBezTo>
                    <a:pt x="87202" y="13740"/>
                    <a:pt x="86309" y="13990"/>
                    <a:pt x="85416" y="14264"/>
                  </a:cubicBezTo>
                  <a:cubicBezTo>
                    <a:pt x="80820" y="15586"/>
                    <a:pt x="76212" y="16955"/>
                    <a:pt x="71724" y="18586"/>
                  </a:cubicBezTo>
                  <a:cubicBezTo>
                    <a:pt x="67985" y="19944"/>
                    <a:pt x="64270" y="21372"/>
                    <a:pt x="60532" y="22741"/>
                  </a:cubicBezTo>
                  <a:cubicBezTo>
                    <a:pt x="57341" y="23920"/>
                    <a:pt x="54150" y="25063"/>
                    <a:pt x="50947" y="26206"/>
                  </a:cubicBezTo>
                  <a:cubicBezTo>
                    <a:pt x="48054" y="27242"/>
                    <a:pt x="45173" y="28254"/>
                    <a:pt x="42279" y="29266"/>
                  </a:cubicBezTo>
                  <a:cubicBezTo>
                    <a:pt x="42006" y="29349"/>
                    <a:pt x="41898" y="29468"/>
                    <a:pt x="42006" y="29766"/>
                  </a:cubicBezTo>
                  <a:close/>
                  <a:moveTo>
                    <a:pt x="41494" y="30588"/>
                  </a:moveTo>
                  <a:cubicBezTo>
                    <a:pt x="41446" y="30433"/>
                    <a:pt x="41446" y="30338"/>
                    <a:pt x="41422" y="30314"/>
                  </a:cubicBezTo>
                  <a:cubicBezTo>
                    <a:pt x="29444" y="25825"/>
                    <a:pt x="17562" y="21075"/>
                    <a:pt x="5465" y="16896"/>
                  </a:cubicBezTo>
                  <a:cubicBezTo>
                    <a:pt x="5525" y="16979"/>
                    <a:pt x="5608" y="17038"/>
                    <a:pt x="5703" y="17074"/>
                  </a:cubicBezTo>
                  <a:cubicBezTo>
                    <a:pt x="8608" y="18158"/>
                    <a:pt x="11502" y="19217"/>
                    <a:pt x="14407" y="20313"/>
                  </a:cubicBezTo>
                  <a:cubicBezTo>
                    <a:pt x="17955" y="21658"/>
                    <a:pt x="21491" y="23027"/>
                    <a:pt x="25039" y="24385"/>
                  </a:cubicBezTo>
                  <a:cubicBezTo>
                    <a:pt x="25099" y="24396"/>
                    <a:pt x="25146" y="24408"/>
                    <a:pt x="25194" y="24456"/>
                  </a:cubicBezTo>
                  <a:cubicBezTo>
                    <a:pt x="25230" y="24480"/>
                    <a:pt x="25253" y="24563"/>
                    <a:pt x="25242" y="24587"/>
                  </a:cubicBezTo>
                  <a:cubicBezTo>
                    <a:pt x="25230" y="24611"/>
                    <a:pt x="25146" y="24646"/>
                    <a:pt x="25111" y="24646"/>
                  </a:cubicBezTo>
                  <a:cubicBezTo>
                    <a:pt x="25039" y="24635"/>
                    <a:pt x="24956" y="24599"/>
                    <a:pt x="24872" y="24575"/>
                  </a:cubicBezTo>
                  <a:cubicBezTo>
                    <a:pt x="23194" y="23944"/>
                    <a:pt x="21503" y="23301"/>
                    <a:pt x="19824" y="22682"/>
                  </a:cubicBezTo>
                  <a:cubicBezTo>
                    <a:pt x="15157" y="20920"/>
                    <a:pt x="10466" y="19158"/>
                    <a:pt x="5787" y="17396"/>
                  </a:cubicBezTo>
                  <a:cubicBezTo>
                    <a:pt x="5703" y="17372"/>
                    <a:pt x="5608" y="17336"/>
                    <a:pt x="5525" y="17324"/>
                  </a:cubicBezTo>
                  <a:cubicBezTo>
                    <a:pt x="5549" y="17431"/>
                    <a:pt x="5596" y="17491"/>
                    <a:pt x="5668" y="17503"/>
                  </a:cubicBezTo>
                  <a:cubicBezTo>
                    <a:pt x="6025" y="17646"/>
                    <a:pt x="6382" y="17800"/>
                    <a:pt x="6739" y="17931"/>
                  </a:cubicBezTo>
                  <a:cubicBezTo>
                    <a:pt x="9954" y="19182"/>
                    <a:pt x="13157" y="20432"/>
                    <a:pt x="16371" y="21682"/>
                  </a:cubicBezTo>
                  <a:cubicBezTo>
                    <a:pt x="19015" y="22706"/>
                    <a:pt x="21670" y="23754"/>
                    <a:pt x="24313" y="24754"/>
                  </a:cubicBezTo>
                  <a:cubicBezTo>
                    <a:pt x="26611" y="25611"/>
                    <a:pt x="28897" y="26444"/>
                    <a:pt x="31195" y="27290"/>
                  </a:cubicBezTo>
                  <a:cubicBezTo>
                    <a:pt x="34481" y="28516"/>
                    <a:pt x="37791" y="29730"/>
                    <a:pt x="41077" y="30957"/>
                  </a:cubicBezTo>
                  <a:cubicBezTo>
                    <a:pt x="41184" y="31004"/>
                    <a:pt x="41315" y="30945"/>
                    <a:pt x="41434" y="30945"/>
                  </a:cubicBezTo>
                  <a:cubicBezTo>
                    <a:pt x="41422" y="30921"/>
                    <a:pt x="41422" y="30909"/>
                    <a:pt x="41398" y="30885"/>
                  </a:cubicBezTo>
                  <a:cubicBezTo>
                    <a:pt x="36207" y="28873"/>
                    <a:pt x="31004" y="26861"/>
                    <a:pt x="25801" y="24873"/>
                  </a:cubicBezTo>
                  <a:cubicBezTo>
                    <a:pt x="25825" y="24813"/>
                    <a:pt x="25849" y="24766"/>
                    <a:pt x="25861" y="24706"/>
                  </a:cubicBezTo>
                  <a:cubicBezTo>
                    <a:pt x="28504" y="25539"/>
                    <a:pt x="31016" y="26659"/>
                    <a:pt x="33588" y="27671"/>
                  </a:cubicBezTo>
                  <a:cubicBezTo>
                    <a:pt x="36183" y="28647"/>
                    <a:pt x="38755" y="29707"/>
                    <a:pt x="41494" y="30588"/>
                  </a:cubicBezTo>
                  <a:close/>
                  <a:moveTo>
                    <a:pt x="71212" y="47161"/>
                  </a:moveTo>
                  <a:cubicBezTo>
                    <a:pt x="71212" y="47149"/>
                    <a:pt x="71212" y="47125"/>
                    <a:pt x="71200" y="47102"/>
                  </a:cubicBezTo>
                  <a:cubicBezTo>
                    <a:pt x="70676" y="47209"/>
                    <a:pt x="70116" y="47221"/>
                    <a:pt x="69616" y="47435"/>
                  </a:cubicBezTo>
                  <a:cubicBezTo>
                    <a:pt x="68509" y="47911"/>
                    <a:pt x="67425" y="48411"/>
                    <a:pt x="66366" y="48995"/>
                  </a:cubicBezTo>
                  <a:cubicBezTo>
                    <a:pt x="61925" y="51388"/>
                    <a:pt x="57496" y="53805"/>
                    <a:pt x="53055" y="56234"/>
                  </a:cubicBezTo>
                  <a:cubicBezTo>
                    <a:pt x="50042" y="57877"/>
                    <a:pt x="47030" y="59579"/>
                    <a:pt x="44006" y="61234"/>
                  </a:cubicBezTo>
                  <a:cubicBezTo>
                    <a:pt x="43613" y="61449"/>
                    <a:pt x="43625" y="61711"/>
                    <a:pt x="43684" y="62068"/>
                  </a:cubicBezTo>
                  <a:cubicBezTo>
                    <a:pt x="52876" y="57091"/>
                    <a:pt x="62044" y="52126"/>
                    <a:pt x="71212" y="47161"/>
                  </a:cubicBezTo>
                  <a:close/>
                  <a:moveTo>
                    <a:pt x="33731" y="53757"/>
                  </a:moveTo>
                  <a:cubicBezTo>
                    <a:pt x="33635" y="53757"/>
                    <a:pt x="33540" y="53745"/>
                    <a:pt x="33528" y="53757"/>
                  </a:cubicBezTo>
                  <a:cubicBezTo>
                    <a:pt x="33278" y="54210"/>
                    <a:pt x="33028" y="54662"/>
                    <a:pt x="32778" y="55114"/>
                  </a:cubicBezTo>
                  <a:cubicBezTo>
                    <a:pt x="32754" y="55114"/>
                    <a:pt x="32742" y="55103"/>
                    <a:pt x="32731" y="55103"/>
                  </a:cubicBezTo>
                  <a:lnTo>
                    <a:pt x="33266" y="53852"/>
                  </a:lnTo>
                  <a:cubicBezTo>
                    <a:pt x="33147" y="53876"/>
                    <a:pt x="33100" y="53936"/>
                    <a:pt x="33076" y="54007"/>
                  </a:cubicBezTo>
                  <a:cubicBezTo>
                    <a:pt x="32326" y="55579"/>
                    <a:pt x="31719" y="57162"/>
                    <a:pt x="31492" y="58889"/>
                  </a:cubicBezTo>
                  <a:cubicBezTo>
                    <a:pt x="31385" y="59627"/>
                    <a:pt x="31373" y="60365"/>
                    <a:pt x="31349" y="61115"/>
                  </a:cubicBezTo>
                  <a:cubicBezTo>
                    <a:pt x="31349" y="61258"/>
                    <a:pt x="31421" y="61508"/>
                    <a:pt x="31528" y="61544"/>
                  </a:cubicBezTo>
                  <a:cubicBezTo>
                    <a:pt x="32302" y="61818"/>
                    <a:pt x="33088" y="62068"/>
                    <a:pt x="33874" y="62318"/>
                  </a:cubicBezTo>
                  <a:cubicBezTo>
                    <a:pt x="33576" y="59008"/>
                    <a:pt x="34469" y="56055"/>
                    <a:pt x="36231" y="53281"/>
                  </a:cubicBezTo>
                  <a:cubicBezTo>
                    <a:pt x="36195" y="53245"/>
                    <a:pt x="36148" y="53233"/>
                    <a:pt x="36124" y="53210"/>
                  </a:cubicBezTo>
                  <a:cubicBezTo>
                    <a:pt x="36005" y="53329"/>
                    <a:pt x="35862" y="53448"/>
                    <a:pt x="35731" y="53567"/>
                  </a:cubicBezTo>
                  <a:lnTo>
                    <a:pt x="35779" y="53340"/>
                  </a:lnTo>
                  <a:cubicBezTo>
                    <a:pt x="35731" y="53329"/>
                    <a:pt x="35707" y="53293"/>
                    <a:pt x="35659" y="53281"/>
                  </a:cubicBezTo>
                  <a:cubicBezTo>
                    <a:pt x="35350" y="53781"/>
                    <a:pt x="35052" y="54293"/>
                    <a:pt x="34731" y="54805"/>
                  </a:cubicBezTo>
                  <a:lnTo>
                    <a:pt x="34647" y="54757"/>
                  </a:lnTo>
                  <a:cubicBezTo>
                    <a:pt x="34886" y="54329"/>
                    <a:pt x="35136" y="53876"/>
                    <a:pt x="35374" y="53448"/>
                  </a:cubicBezTo>
                  <a:lnTo>
                    <a:pt x="35290" y="53400"/>
                  </a:lnTo>
                  <a:cubicBezTo>
                    <a:pt x="34790" y="53769"/>
                    <a:pt x="34719" y="54424"/>
                    <a:pt x="34302" y="54841"/>
                  </a:cubicBezTo>
                  <a:lnTo>
                    <a:pt x="34969" y="53555"/>
                  </a:lnTo>
                  <a:cubicBezTo>
                    <a:pt x="34945" y="53531"/>
                    <a:pt x="34909" y="53507"/>
                    <a:pt x="34886" y="53495"/>
                  </a:cubicBezTo>
                  <a:cubicBezTo>
                    <a:pt x="34469" y="53852"/>
                    <a:pt x="34397" y="54460"/>
                    <a:pt x="34040" y="54864"/>
                  </a:cubicBezTo>
                  <a:lnTo>
                    <a:pt x="33945" y="54817"/>
                  </a:lnTo>
                  <a:cubicBezTo>
                    <a:pt x="34135" y="54424"/>
                    <a:pt x="34350" y="54043"/>
                    <a:pt x="34540" y="53638"/>
                  </a:cubicBezTo>
                  <a:cubicBezTo>
                    <a:pt x="34516" y="53614"/>
                    <a:pt x="34469" y="53591"/>
                    <a:pt x="34433" y="53567"/>
                  </a:cubicBezTo>
                  <a:cubicBezTo>
                    <a:pt x="34076" y="53995"/>
                    <a:pt x="33885" y="54519"/>
                    <a:pt x="33624" y="54995"/>
                  </a:cubicBezTo>
                  <a:lnTo>
                    <a:pt x="33528" y="54948"/>
                  </a:lnTo>
                  <a:cubicBezTo>
                    <a:pt x="33743" y="54531"/>
                    <a:pt x="33957" y="54114"/>
                    <a:pt x="34171" y="53698"/>
                  </a:cubicBezTo>
                  <a:cubicBezTo>
                    <a:pt x="33576" y="53876"/>
                    <a:pt x="33624" y="54567"/>
                    <a:pt x="33207" y="54888"/>
                  </a:cubicBezTo>
                  <a:cubicBezTo>
                    <a:pt x="33350" y="54519"/>
                    <a:pt x="33528" y="54162"/>
                    <a:pt x="33731" y="53757"/>
                  </a:cubicBezTo>
                  <a:close/>
                  <a:moveTo>
                    <a:pt x="41982" y="27968"/>
                  </a:moveTo>
                  <a:cubicBezTo>
                    <a:pt x="42089" y="27933"/>
                    <a:pt x="42160" y="27921"/>
                    <a:pt x="42220" y="27897"/>
                  </a:cubicBezTo>
                  <a:cubicBezTo>
                    <a:pt x="45946" y="26706"/>
                    <a:pt x="49685" y="25551"/>
                    <a:pt x="53388" y="24301"/>
                  </a:cubicBezTo>
                  <a:cubicBezTo>
                    <a:pt x="59234" y="22325"/>
                    <a:pt x="65056" y="20277"/>
                    <a:pt x="70878" y="18253"/>
                  </a:cubicBezTo>
                  <a:cubicBezTo>
                    <a:pt x="74391" y="17026"/>
                    <a:pt x="77903" y="15776"/>
                    <a:pt x="81415" y="14574"/>
                  </a:cubicBezTo>
                  <a:cubicBezTo>
                    <a:pt x="83582" y="13824"/>
                    <a:pt x="85761" y="13097"/>
                    <a:pt x="87940" y="12371"/>
                  </a:cubicBezTo>
                  <a:cubicBezTo>
                    <a:pt x="88118" y="12312"/>
                    <a:pt x="88333" y="12276"/>
                    <a:pt x="88166" y="11978"/>
                  </a:cubicBezTo>
                  <a:cubicBezTo>
                    <a:pt x="87618" y="12133"/>
                    <a:pt x="87047" y="12264"/>
                    <a:pt x="86499" y="12443"/>
                  </a:cubicBezTo>
                  <a:cubicBezTo>
                    <a:pt x="83451" y="13407"/>
                    <a:pt x="80451" y="14526"/>
                    <a:pt x="77450" y="15645"/>
                  </a:cubicBezTo>
                  <a:cubicBezTo>
                    <a:pt x="73486" y="17122"/>
                    <a:pt x="69485" y="18455"/>
                    <a:pt x="65485" y="19777"/>
                  </a:cubicBezTo>
                  <a:cubicBezTo>
                    <a:pt x="58377" y="22134"/>
                    <a:pt x="51245" y="24444"/>
                    <a:pt x="44113" y="26766"/>
                  </a:cubicBezTo>
                  <a:cubicBezTo>
                    <a:pt x="43399" y="27004"/>
                    <a:pt x="42684" y="27242"/>
                    <a:pt x="41982" y="27456"/>
                  </a:cubicBezTo>
                  <a:close/>
                  <a:moveTo>
                    <a:pt x="41946" y="30754"/>
                  </a:moveTo>
                  <a:cubicBezTo>
                    <a:pt x="42029" y="30719"/>
                    <a:pt x="42101" y="30707"/>
                    <a:pt x="42160" y="30671"/>
                  </a:cubicBezTo>
                  <a:cubicBezTo>
                    <a:pt x="44542" y="29814"/>
                    <a:pt x="46947" y="28968"/>
                    <a:pt x="49328" y="28075"/>
                  </a:cubicBezTo>
                  <a:cubicBezTo>
                    <a:pt x="53614" y="26468"/>
                    <a:pt x="57912" y="24873"/>
                    <a:pt x="62163" y="23194"/>
                  </a:cubicBezTo>
                  <a:cubicBezTo>
                    <a:pt x="66711" y="21384"/>
                    <a:pt x="71295" y="19693"/>
                    <a:pt x="75950" y="18229"/>
                  </a:cubicBezTo>
                  <a:cubicBezTo>
                    <a:pt x="80022" y="16955"/>
                    <a:pt x="84118" y="15681"/>
                    <a:pt x="88214" y="14419"/>
                  </a:cubicBezTo>
                  <a:cubicBezTo>
                    <a:pt x="88404" y="14359"/>
                    <a:pt x="88499" y="14288"/>
                    <a:pt x="88357" y="14074"/>
                  </a:cubicBezTo>
                  <a:cubicBezTo>
                    <a:pt x="88285" y="14074"/>
                    <a:pt x="88214" y="14074"/>
                    <a:pt x="88154" y="14098"/>
                  </a:cubicBezTo>
                  <a:cubicBezTo>
                    <a:pt x="86975" y="14371"/>
                    <a:pt x="85797" y="14621"/>
                    <a:pt x="84642" y="14991"/>
                  </a:cubicBezTo>
                  <a:cubicBezTo>
                    <a:pt x="83237" y="15419"/>
                    <a:pt x="81903" y="15979"/>
                    <a:pt x="80498" y="16443"/>
                  </a:cubicBezTo>
                  <a:cubicBezTo>
                    <a:pt x="78379" y="17157"/>
                    <a:pt x="76200" y="17765"/>
                    <a:pt x="74069" y="18515"/>
                  </a:cubicBezTo>
                  <a:cubicBezTo>
                    <a:pt x="70128" y="19896"/>
                    <a:pt x="66211" y="21325"/>
                    <a:pt x="62282" y="22777"/>
                  </a:cubicBezTo>
                  <a:cubicBezTo>
                    <a:pt x="58817" y="24051"/>
                    <a:pt x="55400" y="25408"/>
                    <a:pt x="51923" y="26659"/>
                  </a:cubicBezTo>
                  <a:cubicBezTo>
                    <a:pt x="48780" y="27778"/>
                    <a:pt x="45613" y="28790"/>
                    <a:pt x="42458" y="29861"/>
                  </a:cubicBezTo>
                  <a:cubicBezTo>
                    <a:pt x="41886" y="30052"/>
                    <a:pt x="41886" y="30064"/>
                    <a:pt x="41946" y="30754"/>
                  </a:cubicBezTo>
                  <a:close/>
                  <a:moveTo>
                    <a:pt x="88118" y="11311"/>
                  </a:moveTo>
                  <a:cubicBezTo>
                    <a:pt x="87987" y="11359"/>
                    <a:pt x="87916" y="11383"/>
                    <a:pt x="87845" y="11419"/>
                  </a:cubicBezTo>
                  <a:cubicBezTo>
                    <a:pt x="84713" y="12550"/>
                    <a:pt x="81618" y="13705"/>
                    <a:pt x="78474" y="14812"/>
                  </a:cubicBezTo>
                  <a:cubicBezTo>
                    <a:pt x="74569" y="16181"/>
                    <a:pt x="70640" y="17538"/>
                    <a:pt x="66687" y="18824"/>
                  </a:cubicBezTo>
                  <a:cubicBezTo>
                    <a:pt x="62401" y="20229"/>
                    <a:pt x="58079" y="21527"/>
                    <a:pt x="53793" y="22908"/>
                  </a:cubicBezTo>
                  <a:cubicBezTo>
                    <a:pt x="49947" y="24146"/>
                    <a:pt x="46125" y="25456"/>
                    <a:pt x="42291" y="26718"/>
                  </a:cubicBezTo>
                  <a:cubicBezTo>
                    <a:pt x="41994" y="26825"/>
                    <a:pt x="41982" y="26980"/>
                    <a:pt x="42041" y="27254"/>
                  </a:cubicBezTo>
                  <a:cubicBezTo>
                    <a:pt x="43160" y="26885"/>
                    <a:pt x="44256" y="26504"/>
                    <a:pt x="45363" y="26147"/>
                  </a:cubicBezTo>
                  <a:cubicBezTo>
                    <a:pt x="52233" y="23920"/>
                    <a:pt x="59115" y="21706"/>
                    <a:pt x="65973" y="19443"/>
                  </a:cubicBezTo>
                  <a:cubicBezTo>
                    <a:pt x="69795" y="18169"/>
                    <a:pt x="73629" y="16907"/>
                    <a:pt x="77391" y="15491"/>
                  </a:cubicBezTo>
                  <a:cubicBezTo>
                    <a:pt x="80213" y="14443"/>
                    <a:pt x="83034" y="13383"/>
                    <a:pt x="85904" y="12443"/>
                  </a:cubicBezTo>
                  <a:cubicBezTo>
                    <a:pt x="86642" y="12204"/>
                    <a:pt x="87404" y="12014"/>
                    <a:pt x="88190" y="11788"/>
                  </a:cubicBezTo>
                  <a:cubicBezTo>
                    <a:pt x="88154" y="11621"/>
                    <a:pt x="88142" y="11490"/>
                    <a:pt x="88118" y="11311"/>
                  </a:cubicBezTo>
                  <a:close/>
                  <a:moveTo>
                    <a:pt x="84404" y="39410"/>
                  </a:moveTo>
                  <a:cubicBezTo>
                    <a:pt x="84368" y="39386"/>
                    <a:pt x="84344" y="39351"/>
                    <a:pt x="84332" y="39327"/>
                  </a:cubicBezTo>
                  <a:cubicBezTo>
                    <a:pt x="71569" y="41363"/>
                    <a:pt x="58758" y="43101"/>
                    <a:pt x="46077" y="45601"/>
                  </a:cubicBezTo>
                  <a:cubicBezTo>
                    <a:pt x="46197" y="45601"/>
                    <a:pt x="46304" y="45590"/>
                    <a:pt x="46423" y="45566"/>
                  </a:cubicBezTo>
                  <a:cubicBezTo>
                    <a:pt x="47518" y="45423"/>
                    <a:pt x="48625" y="45256"/>
                    <a:pt x="49721" y="45113"/>
                  </a:cubicBezTo>
                  <a:cubicBezTo>
                    <a:pt x="52197" y="44792"/>
                    <a:pt x="54650" y="44518"/>
                    <a:pt x="57126" y="44161"/>
                  </a:cubicBezTo>
                  <a:cubicBezTo>
                    <a:pt x="59115" y="43875"/>
                    <a:pt x="61115" y="43482"/>
                    <a:pt x="63091" y="43161"/>
                  </a:cubicBezTo>
                  <a:cubicBezTo>
                    <a:pt x="66806" y="42530"/>
                    <a:pt x="70533" y="41934"/>
                    <a:pt x="74248" y="41303"/>
                  </a:cubicBezTo>
                  <a:cubicBezTo>
                    <a:pt x="76331" y="40946"/>
                    <a:pt x="78403" y="40553"/>
                    <a:pt x="80487" y="40196"/>
                  </a:cubicBezTo>
                  <a:cubicBezTo>
                    <a:pt x="81689" y="39994"/>
                    <a:pt x="82915" y="39791"/>
                    <a:pt x="84130" y="39589"/>
                  </a:cubicBezTo>
                  <a:cubicBezTo>
                    <a:pt x="84225" y="39577"/>
                    <a:pt x="84308" y="39470"/>
                    <a:pt x="84404" y="39410"/>
                  </a:cubicBezTo>
                  <a:close/>
                  <a:moveTo>
                    <a:pt x="43696" y="60627"/>
                  </a:moveTo>
                  <a:cubicBezTo>
                    <a:pt x="43827" y="60556"/>
                    <a:pt x="43934" y="60520"/>
                    <a:pt x="44030" y="60448"/>
                  </a:cubicBezTo>
                  <a:cubicBezTo>
                    <a:pt x="46768" y="58817"/>
                    <a:pt x="49506" y="57174"/>
                    <a:pt x="52257" y="55555"/>
                  </a:cubicBezTo>
                  <a:cubicBezTo>
                    <a:pt x="54162" y="54436"/>
                    <a:pt x="56091" y="53340"/>
                    <a:pt x="58031" y="52281"/>
                  </a:cubicBezTo>
                  <a:cubicBezTo>
                    <a:pt x="60615" y="50852"/>
                    <a:pt x="63234" y="49471"/>
                    <a:pt x="65842" y="48078"/>
                  </a:cubicBezTo>
                  <a:cubicBezTo>
                    <a:pt x="65949" y="48018"/>
                    <a:pt x="66044" y="47935"/>
                    <a:pt x="66139" y="47876"/>
                  </a:cubicBezTo>
                  <a:cubicBezTo>
                    <a:pt x="65639" y="47876"/>
                    <a:pt x="65151" y="47923"/>
                    <a:pt x="64687" y="47995"/>
                  </a:cubicBezTo>
                  <a:cubicBezTo>
                    <a:pt x="64175" y="48090"/>
                    <a:pt x="63615" y="48102"/>
                    <a:pt x="63163" y="48340"/>
                  </a:cubicBezTo>
                  <a:cubicBezTo>
                    <a:pt x="61210" y="49400"/>
                    <a:pt x="59305" y="50507"/>
                    <a:pt x="57388" y="51626"/>
                  </a:cubicBezTo>
                  <a:cubicBezTo>
                    <a:pt x="54281" y="53436"/>
                    <a:pt x="51185" y="55234"/>
                    <a:pt x="48090" y="57031"/>
                  </a:cubicBezTo>
                  <a:cubicBezTo>
                    <a:pt x="46744" y="57817"/>
                    <a:pt x="45399" y="58591"/>
                    <a:pt x="44053" y="59377"/>
                  </a:cubicBezTo>
                  <a:cubicBezTo>
                    <a:pt x="43922" y="59460"/>
                    <a:pt x="43815" y="59603"/>
                    <a:pt x="43696" y="59722"/>
                  </a:cubicBezTo>
                  <a:cubicBezTo>
                    <a:pt x="43732" y="59758"/>
                    <a:pt x="43744" y="59782"/>
                    <a:pt x="43768" y="59817"/>
                  </a:cubicBezTo>
                  <a:cubicBezTo>
                    <a:pt x="43851" y="59782"/>
                    <a:pt x="43911" y="59758"/>
                    <a:pt x="43982" y="59710"/>
                  </a:cubicBezTo>
                  <a:cubicBezTo>
                    <a:pt x="46399" y="58329"/>
                    <a:pt x="48875" y="56984"/>
                    <a:pt x="51257" y="55531"/>
                  </a:cubicBezTo>
                  <a:cubicBezTo>
                    <a:pt x="55162" y="53150"/>
                    <a:pt x="59115" y="50852"/>
                    <a:pt x="63199" y="48768"/>
                  </a:cubicBezTo>
                  <a:cubicBezTo>
                    <a:pt x="63615" y="48542"/>
                    <a:pt x="64044" y="48352"/>
                    <a:pt x="64473" y="48149"/>
                  </a:cubicBezTo>
                  <a:cubicBezTo>
                    <a:pt x="64532" y="48114"/>
                    <a:pt x="64604" y="48161"/>
                    <a:pt x="64687" y="48161"/>
                  </a:cubicBezTo>
                  <a:cubicBezTo>
                    <a:pt x="64651" y="48233"/>
                    <a:pt x="64639" y="48328"/>
                    <a:pt x="64592" y="48387"/>
                  </a:cubicBezTo>
                  <a:cubicBezTo>
                    <a:pt x="64544" y="48423"/>
                    <a:pt x="64473" y="48447"/>
                    <a:pt x="64413" y="48471"/>
                  </a:cubicBezTo>
                  <a:cubicBezTo>
                    <a:pt x="61484" y="50066"/>
                    <a:pt x="58519" y="51566"/>
                    <a:pt x="55650" y="53245"/>
                  </a:cubicBezTo>
                  <a:cubicBezTo>
                    <a:pt x="51745" y="55531"/>
                    <a:pt x="47923" y="57936"/>
                    <a:pt x="43946" y="60067"/>
                  </a:cubicBezTo>
                  <a:cubicBezTo>
                    <a:pt x="43744" y="60198"/>
                    <a:pt x="43649" y="60353"/>
                    <a:pt x="43696" y="60627"/>
                  </a:cubicBezTo>
                  <a:close/>
                  <a:moveTo>
                    <a:pt x="6049" y="14288"/>
                  </a:moveTo>
                  <a:cubicBezTo>
                    <a:pt x="6049" y="14336"/>
                    <a:pt x="6025" y="14395"/>
                    <a:pt x="6025" y="14443"/>
                  </a:cubicBezTo>
                  <a:cubicBezTo>
                    <a:pt x="11847" y="16907"/>
                    <a:pt x="17812" y="18979"/>
                    <a:pt x="23694" y="21289"/>
                  </a:cubicBezTo>
                  <a:cubicBezTo>
                    <a:pt x="29587" y="23587"/>
                    <a:pt x="35588" y="25551"/>
                    <a:pt x="41529" y="27861"/>
                  </a:cubicBezTo>
                  <a:lnTo>
                    <a:pt x="41529" y="27123"/>
                  </a:lnTo>
                  <a:cubicBezTo>
                    <a:pt x="41065" y="27028"/>
                    <a:pt x="40612" y="26968"/>
                    <a:pt x="40184" y="26861"/>
                  </a:cubicBezTo>
                  <a:cubicBezTo>
                    <a:pt x="38350" y="26385"/>
                    <a:pt x="36612" y="25647"/>
                    <a:pt x="34838" y="24980"/>
                  </a:cubicBezTo>
                  <a:cubicBezTo>
                    <a:pt x="29992" y="23134"/>
                    <a:pt x="25122" y="21372"/>
                    <a:pt x="20253" y="19586"/>
                  </a:cubicBezTo>
                  <a:cubicBezTo>
                    <a:pt x="16848" y="18336"/>
                    <a:pt x="13431" y="17146"/>
                    <a:pt x="10013" y="15883"/>
                  </a:cubicBezTo>
                  <a:cubicBezTo>
                    <a:pt x="8799" y="15431"/>
                    <a:pt x="7632" y="14860"/>
                    <a:pt x="6430" y="14348"/>
                  </a:cubicBezTo>
                  <a:cubicBezTo>
                    <a:pt x="6322" y="14300"/>
                    <a:pt x="6180" y="14300"/>
                    <a:pt x="6049" y="14288"/>
                  </a:cubicBezTo>
                  <a:close/>
                  <a:moveTo>
                    <a:pt x="5549" y="17777"/>
                  </a:moveTo>
                  <a:cubicBezTo>
                    <a:pt x="5525" y="18324"/>
                    <a:pt x="5608" y="18491"/>
                    <a:pt x="5941" y="18610"/>
                  </a:cubicBezTo>
                  <a:cubicBezTo>
                    <a:pt x="9097" y="19717"/>
                    <a:pt x="12252" y="20813"/>
                    <a:pt x="15371" y="21968"/>
                  </a:cubicBezTo>
                  <a:cubicBezTo>
                    <a:pt x="19455" y="23468"/>
                    <a:pt x="23503" y="25051"/>
                    <a:pt x="27575" y="26599"/>
                  </a:cubicBezTo>
                  <a:cubicBezTo>
                    <a:pt x="31266" y="27992"/>
                    <a:pt x="34957" y="29361"/>
                    <a:pt x="38648" y="30766"/>
                  </a:cubicBezTo>
                  <a:cubicBezTo>
                    <a:pt x="39541" y="31088"/>
                    <a:pt x="40422" y="31469"/>
                    <a:pt x="41410" y="31850"/>
                  </a:cubicBezTo>
                  <a:cubicBezTo>
                    <a:pt x="41351" y="31624"/>
                    <a:pt x="41363" y="31409"/>
                    <a:pt x="41267" y="31362"/>
                  </a:cubicBezTo>
                  <a:cubicBezTo>
                    <a:pt x="41005" y="31195"/>
                    <a:pt x="40696" y="31088"/>
                    <a:pt x="40398" y="30969"/>
                  </a:cubicBezTo>
                  <a:cubicBezTo>
                    <a:pt x="39708" y="30719"/>
                    <a:pt x="39005" y="30492"/>
                    <a:pt x="38326" y="30242"/>
                  </a:cubicBezTo>
                  <a:cubicBezTo>
                    <a:pt x="34707" y="28873"/>
                    <a:pt x="31076" y="27492"/>
                    <a:pt x="27456" y="26123"/>
                  </a:cubicBezTo>
                  <a:cubicBezTo>
                    <a:pt x="24087" y="24861"/>
                    <a:pt x="20705" y="23623"/>
                    <a:pt x="17324" y="22325"/>
                  </a:cubicBezTo>
                  <a:cubicBezTo>
                    <a:pt x="13502" y="20872"/>
                    <a:pt x="9692" y="19360"/>
                    <a:pt x="5882" y="17896"/>
                  </a:cubicBezTo>
                  <a:cubicBezTo>
                    <a:pt x="5775" y="17836"/>
                    <a:pt x="5668" y="17800"/>
                    <a:pt x="5549" y="17777"/>
                  </a:cubicBezTo>
                  <a:close/>
                  <a:moveTo>
                    <a:pt x="8251" y="45709"/>
                  </a:moveTo>
                  <a:lnTo>
                    <a:pt x="8156" y="45613"/>
                  </a:lnTo>
                  <a:cubicBezTo>
                    <a:pt x="8085" y="45673"/>
                    <a:pt x="7977" y="45732"/>
                    <a:pt x="7954" y="45804"/>
                  </a:cubicBezTo>
                  <a:cubicBezTo>
                    <a:pt x="7668" y="46482"/>
                    <a:pt x="7394" y="47161"/>
                    <a:pt x="7120" y="47828"/>
                  </a:cubicBezTo>
                  <a:cubicBezTo>
                    <a:pt x="7073" y="47923"/>
                    <a:pt x="7013" y="48018"/>
                    <a:pt x="6965" y="48102"/>
                  </a:cubicBezTo>
                  <a:cubicBezTo>
                    <a:pt x="6918" y="48090"/>
                    <a:pt x="6894" y="48066"/>
                    <a:pt x="6846" y="48042"/>
                  </a:cubicBezTo>
                  <a:cubicBezTo>
                    <a:pt x="7168" y="47209"/>
                    <a:pt x="7513" y="46375"/>
                    <a:pt x="7846" y="45542"/>
                  </a:cubicBezTo>
                  <a:cubicBezTo>
                    <a:pt x="7799" y="45506"/>
                    <a:pt x="7763" y="45494"/>
                    <a:pt x="7727" y="45470"/>
                  </a:cubicBezTo>
                  <a:cubicBezTo>
                    <a:pt x="7668" y="45554"/>
                    <a:pt x="7573" y="45637"/>
                    <a:pt x="7549" y="45720"/>
                  </a:cubicBezTo>
                  <a:cubicBezTo>
                    <a:pt x="7287" y="46411"/>
                    <a:pt x="7073" y="47102"/>
                    <a:pt x="6823" y="47792"/>
                  </a:cubicBezTo>
                  <a:cubicBezTo>
                    <a:pt x="6787" y="47899"/>
                    <a:pt x="6715" y="47983"/>
                    <a:pt x="6668" y="48090"/>
                  </a:cubicBezTo>
                  <a:cubicBezTo>
                    <a:pt x="6620" y="48078"/>
                    <a:pt x="6573" y="48054"/>
                    <a:pt x="6537" y="48030"/>
                  </a:cubicBezTo>
                  <a:cubicBezTo>
                    <a:pt x="6834" y="47149"/>
                    <a:pt x="7144" y="46292"/>
                    <a:pt x="7454" y="45375"/>
                  </a:cubicBezTo>
                  <a:cubicBezTo>
                    <a:pt x="7287" y="45339"/>
                    <a:pt x="7156" y="45292"/>
                    <a:pt x="6989" y="45244"/>
                  </a:cubicBezTo>
                  <a:cubicBezTo>
                    <a:pt x="6751" y="46030"/>
                    <a:pt x="6537" y="46768"/>
                    <a:pt x="6322" y="47506"/>
                  </a:cubicBezTo>
                  <a:cubicBezTo>
                    <a:pt x="6275" y="47495"/>
                    <a:pt x="6227" y="47483"/>
                    <a:pt x="6180" y="47459"/>
                  </a:cubicBezTo>
                  <a:cubicBezTo>
                    <a:pt x="6394" y="46709"/>
                    <a:pt x="6608" y="45959"/>
                    <a:pt x="6834" y="45185"/>
                  </a:cubicBezTo>
                  <a:cubicBezTo>
                    <a:pt x="6715" y="45161"/>
                    <a:pt x="6620" y="45125"/>
                    <a:pt x="6537" y="45101"/>
                  </a:cubicBezTo>
                  <a:cubicBezTo>
                    <a:pt x="6501" y="45125"/>
                    <a:pt x="6489" y="45161"/>
                    <a:pt x="6489" y="45173"/>
                  </a:cubicBezTo>
                  <a:cubicBezTo>
                    <a:pt x="5656" y="47625"/>
                    <a:pt x="5358" y="50138"/>
                    <a:pt x="5596" y="52721"/>
                  </a:cubicBezTo>
                  <a:cubicBezTo>
                    <a:pt x="5620" y="53031"/>
                    <a:pt x="5727" y="53340"/>
                    <a:pt x="5799" y="53650"/>
                  </a:cubicBezTo>
                  <a:cubicBezTo>
                    <a:pt x="5822" y="53650"/>
                    <a:pt x="5846" y="53638"/>
                    <a:pt x="5858" y="53638"/>
                  </a:cubicBezTo>
                  <a:lnTo>
                    <a:pt x="5858" y="51150"/>
                  </a:lnTo>
                  <a:cubicBezTo>
                    <a:pt x="5941" y="51257"/>
                    <a:pt x="5977" y="51376"/>
                    <a:pt x="5977" y="51483"/>
                  </a:cubicBezTo>
                  <a:cubicBezTo>
                    <a:pt x="6013" y="52043"/>
                    <a:pt x="6037" y="52614"/>
                    <a:pt x="6061" y="53198"/>
                  </a:cubicBezTo>
                  <a:cubicBezTo>
                    <a:pt x="6072" y="53769"/>
                    <a:pt x="6072" y="53769"/>
                    <a:pt x="6680" y="53888"/>
                  </a:cubicBezTo>
                  <a:cubicBezTo>
                    <a:pt x="6620" y="53221"/>
                    <a:pt x="6573" y="52567"/>
                    <a:pt x="6513" y="51900"/>
                  </a:cubicBezTo>
                  <a:cubicBezTo>
                    <a:pt x="6549" y="51900"/>
                    <a:pt x="6573" y="51888"/>
                    <a:pt x="6608" y="51888"/>
                  </a:cubicBezTo>
                  <a:cubicBezTo>
                    <a:pt x="6620" y="51959"/>
                    <a:pt x="6668" y="52043"/>
                    <a:pt x="6668" y="52126"/>
                  </a:cubicBezTo>
                  <a:cubicBezTo>
                    <a:pt x="6727" y="52662"/>
                    <a:pt x="6775" y="53174"/>
                    <a:pt x="6811" y="53710"/>
                  </a:cubicBezTo>
                  <a:cubicBezTo>
                    <a:pt x="6834" y="53936"/>
                    <a:pt x="6906" y="54031"/>
                    <a:pt x="7144" y="53995"/>
                  </a:cubicBezTo>
                  <a:cubicBezTo>
                    <a:pt x="7156" y="52602"/>
                    <a:pt x="7096" y="51185"/>
                    <a:pt x="7465" y="49816"/>
                  </a:cubicBezTo>
                  <a:cubicBezTo>
                    <a:pt x="7846" y="48459"/>
                    <a:pt x="8287" y="47137"/>
                    <a:pt x="8692" y="45792"/>
                  </a:cubicBezTo>
                  <a:cubicBezTo>
                    <a:pt x="8513" y="45673"/>
                    <a:pt x="8418" y="45756"/>
                    <a:pt x="8347" y="45947"/>
                  </a:cubicBezTo>
                  <a:cubicBezTo>
                    <a:pt x="8097" y="46613"/>
                    <a:pt x="7846" y="47280"/>
                    <a:pt x="7573" y="47959"/>
                  </a:cubicBezTo>
                  <a:cubicBezTo>
                    <a:pt x="7525" y="48054"/>
                    <a:pt x="7465" y="48161"/>
                    <a:pt x="7406" y="48257"/>
                  </a:cubicBezTo>
                  <a:cubicBezTo>
                    <a:pt x="7370" y="48233"/>
                    <a:pt x="7323" y="48209"/>
                    <a:pt x="7263" y="48197"/>
                  </a:cubicBezTo>
                  <a:cubicBezTo>
                    <a:pt x="7549" y="47387"/>
                    <a:pt x="7930" y="46554"/>
                    <a:pt x="8251" y="45709"/>
                  </a:cubicBezTo>
                  <a:close/>
                  <a:moveTo>
                    <a:pt x="39720" y="54353"/>
                  </a:moveTo>
                  <a:cubicBezTo>
                    <a:pt x="39327" y="54269"/>
                    <a:pt x="38981" y="54186"/>
                    <a:pt x="38636" y="54091"/>
                  </a:cubicBezTo>
                  <a:cubicBezTo>
                    <a:pt x="38172" y="53948"/>
                    <a:pt x="38148" y="53924"/>
                    <a:pt x="37934" y="54341"/>
                  </a:cubicBezTo>
                  <a:cubicBezTo>
                    <a:pt x="37374" y="55519"/>
                    <a:pt x="36791" y="56686"/>
                    <a:pt x="36302" y="57901"/>
                  </a:cubicBezTo>
                  <a:cubicBezTo>
                    <a:pt x="35993" y="58651"/>
                    <a:pt x="35826" y="59460"/>
                    <a:pt x="35600" y="60246"/>
                  </a:cubicBezTo>
                  <a:cubicBezTo>
                    <a:pt x="35636" y="60258"/>
                    <a:pt x="35648" y="60258"/>
                    <a:pt x="35671" y="60282"/>
                  </a:cubicBezTo>
                  <a:cubicBezTo>
                    <a:pt x="35731" y="60127"/>
                    <a:pt x="35790" y="59960"/>
                    <a:pt x="35850" y="59817"/>
                  </a:cubicBezTo>
                  <a:cubicBezTo>
                    <a:pt x="35886" y="59829"/>
                    <a:pt x="35910" y="59829"/>
                    <a:pt x="35945" y="59841"/>
                  </a:cubicBezTo>
                  <a:cubicBezTo>
                    <a:pt x="35898" y="60056"/>
                    <a:pt x="35838" y="60282"/>
                    <a:pt x="35790" y="60484"/>
                  </a:cubicBezTo>
                  <a:cubicBezTo>
                    <a:pt x="35719" y="60829"/>
                    <a:pt x="35707" y="61210"/>
                    <a:pt x="35540" y="61532"/>
                  </a:cubicBezTo>
                  <a:cubicBezTo>
                    <a:pt x="35302" y="61984"/>
                    <a:pt x="35481" y="62425"/>
                    <a:pt x="35481" y="62865"/>
                  </a:cubicBezTo>
                  <a:cubicBezTo>
                    <a:pt x="35481" y="62901"/>
                    <a:pt x="35552" y="62961"/>
                    <a:pt x="35600" y="62973"/>
                  </a:cubicBezTo>
                  <a:cubicBezTo>
                    <a:pt x="36112" y="63163"/>
                    <a:pt x="36612" y="63354"/>
                    <a:pt x="37160" y="63568"/>
                  </a:cubicBezTo>
                  <a:cubicBezTo>
                    <a:pt x="36945" y="61901"/>
                    <a:pt x="37160" y="60318"/>
                    <a:pt x="37624" y="58746"/>
                  </a:cubicBezTo>
                  <a:cubicBezTo>
                    <a:pt x="38088" y="57198"/>
                    <a:pt x="38696" y="55722"/>
                    <a:pt x="39720" y="54353"/>
                  </a:cubicBezTo>
                  <a:close/>
                  <a:moveTo>
                    <a:pt x="43756" y="63056"/>
                  </a:moveTo>
                  <a:lnTo>
                    <a:pt x="43970" y="62961"/>
                  </a:lnTo>
                  <a:cubicBezTo>
                    <a:pt x="45732" y="61925"/>
                    <a:pt x="47494" y="60889"/>
                    <a:pt x="49280" y="59901"/>
                  </a:cubicBezTo>
                  <a:cubicBezTo>
                    <a:pt x="53197" y="57746"/>
                    <a:pt x="57138" y="55615"/>
                    <a:pt x="61067" y="53471"/>
                  </a:cubicBezTo>
                  <a:cubicBezTo>
                    <a:pt x="64163" y="51793"/>
                    <a:pt x="67247" y="50078"/>
                    <a:pt x="70342" y="48387"/>
                  </a:cubicBezTo>
                  <a:cubicBezTo>
                    <a:pt x="71128" y="47947"/>
                    <a:pt x="71890" y="47506"/>
                    <a:pt x="72664" y="47054"/>
                  </a:cubicBezTo>
                  <a:cubicBezTo>
                    <a:pt x="72700" y="47030"/>
                    <a:pt x="72736" y="46994"/>
                    <a:pt x="72759" y="46959"/>
                  </a:cubicBezTo>
                  <a:cubicBezTo>
                    <a:pt x="72497" y="46959"/>
                    <a:pt x="72224" y="46983"/>
                    <a:pt x="72021" y="47090"/>
                  </a:cubicBezTo>
                  <a:cubicBezTo>
                    <a:pt x="67818" y="49352"/>
                    <a:pt x="63639" y="51638"/>
                    <a:pt x="59448" y="53900"/>
                  </a:cubicBezTo>
                  <a:cubicBezTo>
                    <a:pt x="54352" y="56638"/>
                    <a:pt x="49268" y="59377"/>
                    <a:pt x="44184" y="62115"/>
                  </a:cubicBezTo>
                  <a:cubicBezTo>
                    <a:pt x="43613" y="62437"/>
                    <a:pt x="43672" y="62258"/>
                    <a:pt x="43756" y="63056"/>
                  </a:cubicBezTo>
                  <a:close/>
                  <a:moveTo>
                    <a:pt x="5691" y="14931"/>
                  </a:moveTo>
                  <a:cubicBezTo>
                    <a:pt x="6132" y="15121"/>
                    <a:pt x="6549" y="15300"/>
                    <a:pt x="6965" y="15467"/>
                  </a:cubicBezTo>
                  <a:lnTo>
                    <a:pt x="15490" y="18860"/>
                  </a:lnTo>
                  <a:cubicBezTo>
                    <a:pt x="18848" y="20182"/>
                    <a:pt x="22170" y="21503"/>
                    <a:pt x="25539" y="22789"/>
                  </a:cubicBezTo>
                  <a:cubicBezTo>
                    <a:pt x="30123" y="24539"/>
                    <a:pt x="34874" y="25813"/>
                    <a:pt x="39446" y="27599"/>
                  </a:cubicBezTo>
                  <a:cubicBezTo>
                    <a:pt x="40112" y="27861"/>
                    <a:pt x="40791" y="28135"/>
                    <a:pt x="41494" y="28397"/>
                  </a:cubicBezTo>
                  <a:cubicBezTo>
                    <a:pt x="41541" y="28171"/>
                    <a:pt x="41565" y="28016"/>
                    <a:pt x="41303" y="27921"/>
                  </a:cubicBezTo>
                  <a:cubicBezTo>
                    <a:pt x="39481" y="27254"/>
                    <a:pt x="37684" y="26551"/>
                    <a:pt x="35850" y="25909"/>
                  </a:cubicBezTo>
                  <a:cubicBezTo>
                    <a:pt x="34195" y="25349"/>
                    <a:pt x="32492" y="24920"/>
                    <a:pt x="30849" y="24325"/>
                  </a:cubicBezTo>
                  <a:cubicBezTo>
                    <a:pt x="27647" y="23146"/>
                    <a:pt x="24480" y="21896"/>
                    <a:pt x="21301" y="20670"/>
                  </a:cubicBezTo>
                  <a:cubicBezTo>
                    <a:pt x="16836" y="18967"/>
                    <a:pt x="12347" y="17253"/>
                    <a:pt x="7882" y="15526"/>
                  </a:cubicBezTo>
                  <a:cubicBezTo>
                    <a:pt x="7204" y="15252"/>
                    <a:pt x="6537" y="14943"/>
                    <a:pt x="5834" y="14645"/>
                  </a:cubicBezTo>
                  <a:cubicBezTo>
                    <a:pt x="5775" y="14752"/>
                    <a:pt x="5727" y="14836"/>
                    <a:pt x="5691" y="14931"/>
                  </a:cubicBezTo>
                  <a:close/>
                  <a:moveTo>
                    <a:pt x="19765" y="51233"/>
                  </a:moveTo>
                  <a:cubicBezTo>
                    <a:pt x="19753" y="51174"/>
                    <a:pt x="19753" y="51114"/>
                    <a:pt x="19741" y="51054"/>
                  </a:cubicBezTo>
                  <a:cubicBezTo>
                    <a:pt x="19955" y="50995"/>
                    <a:pt x="20169" y="50935"/>
                    <a:pt x="20384" y="50900"/>
                  </a:cubicBezTo>
                  <a:cubicBezTo>
                    <a:pt x="22265" y="50590"/>
                    <a:pt x="24158" y="50304"/>
                    <a:pt x="26015" y="49947"/>
                  </a:cubicBezTo>
                  <a:cubicBezTo>
                    <a:pt x="30611" y="49066"/>
                    <a:pt x="35231" y="48161"/>
                    <a:pt x="39827" y="47268"/>
                  </a:cubicBezTo>
                  <a:cubicBezTo>
                    <a:pt x="44637" y="46328"/>
                    <a:pt x="49483" y="45637"/>
                    <a:pt x="54340" y="44958"/>
                  </a:cubicBezTo>
                  <a:cubicBezTo>
                    <a:pt x="55233" y="44839"/>
                    <a:pt x="56126" y="44685"/>
                    <a:pt x="57019" y="44530"/>
                  </a:cubicBezTo>
                  <a:cubicBezTo>
                    <a:pt x="56865" y="44470"/>
                    <a:pt x="56734" y="44482"/>
                    <a:pt x="56603" y="44506"/>
                  </a:cubicBezTo>
                  <a:cubicBezTo>
                    <a:pt x="55305" y="44685"/>
                    <a:pt x="53995" y="44851"/>
                    <a:pt x="52697" y="45018"/>
                  </a:cubicBezTo>
                  <a:cubicBezTo>
                    <a:pt x="50471" y="45304"/>
                    <a:pt x="48221" y="45506"/>
                    <a:pt x="46006" y="45899"/>
                  </a:cubicBezTo>
                  <a:cubicBezTo>
                    <a:pt x="41922" y="46590"/>
                    <a:pt x="37874" y="47387"/>
                    <a:pt x="33814" y="48126"/>
                  </a:cubicBezTo>
                  <a:cubicBezTo>
                    <a:pt x="31671" y="48518"/>
                    <a:pt x="29516" y="48911"/>
                    <a:pt x="27349" y="49221"/>
                  </a:cubicBezTo>
                  <a:cubicBezTo>
                    <a:pt x="24825" y="49578"/>
                    <a:pt x="22313" y="50007"/>
                    <a:pt x="19824" y="50590"/>
                  </a:cubicBezTo>
                  <a:cubicBezTo>
                    <a:pt x="19729" y="50602"/>
                    <a:pt x="19598" y="50697"/>
                    <a:pt x="19586" y="50769"/>
                  </a:cubicBezTo>
                  <a:cubicBezTo>
                    <a:pt x="19491" y="51019"/>
                    <a:pt x="19467" y="51293"/>
                    <a:pt x="19396" y="51626"/>
                  </a:cubicBezTo>
                  <a:cubicBezTo>
                    <a:pt x="21420" y="51209"/>
                    <a:pt x="23384" y="50804"/>
                    <a:pt x="25325" y="50423"/>
                  </a:cubicBezTo>
                  <a:cubicBezTo>
                    <a:pt x="24396" y="50483"/>
                    <a:pt x="23456" y="50614"/>
                    <a:pt x="22527" y="50769"/>
                  </a:cubicBezTo>
                  <a:cubicBezTo>
                    <a:pt x="21598" y="50900"/>
                    <a:pt x="20670" y="51066"/>
                    <a:pt x="19765" y="51233"/>
                  </a:cubicBezTo>
                  <a:close/>
                  <a:moveTo>
                    <a:pt x="78046" y="17896"/>
                  </a:moveTo>
                  <a:cubicBezTo>
                    <a:pt x="78046" y="17872"/>
                    <a:pt x="78034" y="17848"/>
                    <a:pt x="78034" y="17836"/>
                  </a:cubicBezTo>
                  <a:cubicBezTo>
                    <a:pt x="77903" y="17860"/>
                    <a:pt x="77748" y="17908"/>
                    <a:pt x="77617" y="17931"/>
                  </a:cubicBezTo>
                  <a:cubicBezTo>
                    <a:pt x="73581" y="19158"/>
                    <a:pt x="69604" y="20551"/>
                    <a:pt x="65675" y="22063"/>
                  </a:cubicBezTo>
                  <a:cubicBezTo>
                    <a:pt x="61008" y="23849"/>
                    <a:pt x="56317" y="25659"/>
                    <a:pt x="51650" y="27433"/>
                  </a:cubicBezTo>
                  <a:cubicBezTo>
                    <a:pt x="48471" y="28623"/>
                    <a:pt x="45292" y="29778"/>
                    <a:pt x="42125" y="30945"/>
                  </a:cubicBezTo>
                  <a:cubicBezTo>
                    <a:pt x="41851" y="31028"/>
                    <a:pt x="41886" y="31207"/>
                    <a:pt x="41898" y="31409"/>
                  </a:cubicBezTo>
                  <a:lnTo>
                    <a:pt x="45339" y="30064"/>
                  </a:lnTo>
                  <a:cubicBezTo>
                    <a:pt x="48018" y="29028"/>
                    <a:pt x="50649" y="27909"/>
                    <a:pt x="53352" y="26980"/>
                  </a:cubicBezTo>
                  <a:cubicBezTo>
                    <a:pt x="57305" y="25635"/>
                    <a:pt x="61258" y="24361"/>
                    <a:pt x="65139" y="22849"/>
                  </a:cubicBezTo>
                  <a:cubicBezTo>
                    <a:pt x="69092" y="21313"/>
                    <a:pt x="73045" y="19801"/>
                    <a:pt x="76986" y="18277"/>
                  </a:cubicBezTo>
                  <a:cubicBezTo>
                    <a:pt x="77319" y="18146"/>
                    <a:pt x="77689" y="18027"/>
                    <a:pt x="78046" y="17896"/>
                  </a:cubicBezTo>
                  <a:close/>
                  <a:moveTo>
                    <a:pt x="41446" y="29528"/>
                  </a:moveTo>
                  <a:cubicBezTo>
                    <a:pt x="41589" y="29230"/>
                    <a:pt x="41434" y="29159"/>
                    <a:pt x="41244" y="29099"/>
                  </a:cubicBezTo>
                  <a:cubicBezTo>
                    <a:pt x="40053" y="28671"/>
                    <a:pt x="38850" y="28218"/>
                    <a:pt x="37660" y="27754"/>
                  </a:cubicBezTo>
                  <a:cubicBezTo>
                    <a:pt x="37136" y="27563"/>
                    <a:pt x="36648" y="27302"/>
                    <a:pt x="36124" y="27123"/>
                  </a:cubicBezTo>
                  <a:cubicBezTo>
                    <a:pt x="34171" y="26432"/>
                    <a:pt x="32207" y="25789"/>
                    <a:pt x="30278" y="25099"/>
                  </a:cubicBezTo>
                  <a:cubicBezTo>
                    <a:pt x="26408" y="23682"/>
                    <a:pt x="22563" y="22218"/>
                    <a:pt x="18693" y="20777"/>
                  </a:cubicBezTo>
                  <a:cubicBezTo>
                    <a:pt x="14443" y="19182"/>
                    <a:pt x="10073" y="17872"/>
                    <a:pt x="5882" y="16110"/>
                  </a:cubicBezTo>
                  <a:cubicBezTo>
                    <a:pt x="5751" y="16050"/>
                    <a:pt x="5608" y="16003"/>
                    <a:pt x="5477" y="15955"/>
                  </a:cubicBezTo>
                  <a:cubicBezTo>
                    <a:pt x="5394" y="16205"/>
                    <a:pt x="5465" y="16324"/>
                    <a:pt x="5691" y="16407"/>
                  </a:cubicBezTo>
                  <a:cubicBezTo>
                    <a:pt x="7144" y="16919"/>
                    <a:pt x="8585" y="17455"/>
                    <a:pt x="10037" y="17979"/>
                  </a:cubicBezTo>
                  <a:cubicBezTo>
                    <a:pt x="14181" y="19479"/>
                    <a:pt x="18348" y="20967"/>
                    <a:pt x="22491" y="22491"/>
                  </a:cubicBezTo>
                  <a:cubicBezTo>
                    <a:pt x="25515" y="23611"/>
                    <a:pt x="28504" y="24766"/>
                    <a:pt x="31504" y="25885"/>
                  </a:cubicBezTo>
                  <a:cubicBezTo>
                    <a:pt x="33088" y="26468"/>
                    <a:pt x="34695" y="26968"/>
                    <a:pt x="36267" y="27552"/>
                  </a:cubicBezTo>
                  <a:cubicBezTo>
                    <a:pt x="37493" y="27992"/>
                    <a:pt x="38672" y="28552"/>
                    <a:pt x="39886" y="29028"/>
                  </a:cubicBezTo>
                  <a:cubicBezTo>
                    <a:pt x="40398" y="29218"/>
                    <a:pt x="40934" y="29361"/>
                    <a:pt x="41446" y="29528"/>
                  </a:cubicBezTo>
                  <a:close/>
                  <a:moveTo>
                    <a:pt x="53412" y="29885"/>
                  </a:moveTo>
                  <a:cubicBezTo>
                    <a:pt x="64663" y="29361"/>
                    <a:pt x="75879" y="28111"/>
                    <a:pt x="87094" y="26921"/>
                  </a:cubicBezTo>
                  <a:cubicBezTo>
                    <a:pt x="86952" y="26825"/>
                    <a:pt x="86797" y="26718"/>
                    <a:pt x="86654" y="26718"/>
                  </a:cubicBezTo>
                  <a:cubicBezTo>
                    <a:pt x="85821" y="26742"/>
                    <a:pt x="84987" y="26790"/>
                    <a:pt x="84154" y="26861"/>
                  </a:cubicBezTo>
                  <a:cubicBezTo>
                    <a:pt x="82487" y="27028"/>
                    <a:pt x="80832" y="27218"/>
                    <a:pt x="79165" y="27373"/>
                  </a:cubicBezTo>
                  <a:cubicBezTo>
                    <a:pt x="76796" y="27599"/>
                    <a:pt x="74414" y="27790"/>
                    <a:pt x="72045" y="28028"/>
                  </a:cubicBezTo>
                  <a:cubicBezTo>
                    <a:pt x="69187" y="28325"/>
                    <a:pt x="66354" y="28706"/>
                    <a:pt x="63508" y="28980"/>
                  </a:cubicBezTo>
                  <a:cubicBezTo>
                    <a:pt x="60282" y="29290"/>
                    <a:pt x="57043" y="29528"/>
                    <a:pt x="53817" y="29814"/>
                  </a:cubicBezTo>
                  <a:cubicBezTo>
                    <a:pt x="53686" y="29838"/>
                    <a:pt x="53555" y="29873"/>
                    <a:pt x="53412" y="29885"/>
                  </a:cubicBezTo>
                  <a:close/>
                  <a:moveTo>
                    <a:pt x="9930" y="54995"/>
                  </a:moveTo>
                  <a:cubicBezTo>
                    <a:pt x="9930" y="54698"/>
                    <a:pt x="9918" y="54400"/>
                    <a:pt x="9930" y="54114"/>
                  </a:cubicBezTo>
                  <a:cubicBezTo>
                    <a:pt x="10037" y="52019"/>
                    <a:pt x="10287" y="49935"/>
                    <a:pt x="10990" y="47923"/>
                  </a:cubicBezTo>
                  <a:cubicBezTo>
                    <a:pt x="11204" y="47268"/>
                    <a:pt x="11061" y="46840"/>
                    <a:pt x="10597" y="46399"/>
                  </a:cubicBezTo>
                  <a:cubicBezTo>
                    <a:pt x="10394" y="46209"/>
                    <a:pt x="10287" y="46221"/>
                    <a:pt x="10216" y="46482"/>
                  </a:cubicBezTo>
                  <a:cubicBezTo>
                    <a:pt x="10037" y="47030"/>
                    <a:pt x="9823" y="47578"/>
                    <a:pt x="9704" y="48149"/>
                  </a:cubicBezTo>
                  <a:cubicBezTo>
                    <a:pt x="9275" y="50042"/>
                    <a:pt x="9061" y="51947"/>
                    <a:pt x="9061" y="53876"/>
                  </a:cubicBezTo>
                  <a:cubicBezTo>
                    <a:pt x="9061" y="54757"/>
                    <a:pt x="9049" y="54757"/>
                    <a:pt x="9894" y="55007"/>
                  </a:cubicBezTo>
                  <a:cubicBezTo>
                    <a:pt x="9894" y="54995"/>
                    <a:pt x="9918" y="54995"/>
                    <a:pt x="9930" y="54995"/>
                  </a:cubicBezTo>
                  <a:close/>
                  <a:moveTo>
                    <a:pt x="42017" y="28826"/>
                  </a:moveTo>
                  <a:cubicBezTo>
                    <a:pt x="49983" y="26063"/>
                    <a:pt x="57912" y="23289"/>
                    <a:pt x="65782" y="20336"/>
                  </a:cubicBezTo>
                  <a:cubicBezTo>
                    <a:pt x="65651" y="20313"/>
                    <a:pt x="65532" y="20348"/>
                    <a:pt x="65413" y="20396"/>
                  </a:cubicBezTo>
                  <a:cubicBezTo>
                    <a:pt x="62853" y="21253"/>
                    <a:pt x="60282" y="22087"/>
                    <a:pt x="57734" y="22980"/>
                  </a:cubicBezTo>
                  <a:cubicBezTo>
                    <a:pt x="52638" y="24766"/>
                    <a:pt x="47554" y="26551"/>
                    <a:pt x="42387" y="28064"/>
                  </a:cubicBezTo>
                  <a:cubicBezTo>
                    <a:pt x="41922" y="28206"/>
                    <a:pt x="41946" y="28206"/>
                    <a:pt x="42017" y="28826"/>
                  </a:cubicBezTo>
                  <a:close/>
                  <a:moveTo>
                    <a:pt x="4167" y="32540"/>
                  </a:moveTo>
                  <a:cubicBezTo>
                    <a:pt x="3989" y="32933"/>
                    <a:pt x="4108" y="33207"/>
                    <a:pt x="4346" y="33469"/>
                  </a:cubicBezTo>
                  <a:cubicBezTo>
                    <a:pt x="4894" y="34112"/>
                    <a:pt x="5418" y="34779"/>
                    <a:pt x="5953" y="35434"/>
                  </a:cubicBezTo>
                  <a:cubicBezTo>
                    <a:pt x="7120" y="36898"/>
                    <a:pt x="8251" y="38351"/>
                    <a:pt x="9418" y="39803"/>
                  </a:cubicBezTo>
                  <a:cubicBezTo>
                    <a:pt x="11109" y="41851"/>
                    <a:pt x="12871" y="43815"/>
                    <a:pt x="14478" y="45911"/>
                  </a:cubicBezTo>
                  <a:cubicBezTo>
                    <a:pt x="15883" y="47745"/>
                    <a:pt x="17133" y="49709"/>
                    <a:pt x="18443" y="51602"/>
                  </a:cubicBezTo>
                  <a:cubicBezTo>
                    <a:pt x="18526" y="51733"/>
                    <a:pt x="18634" y="51864"/>
                    <a:pt x="18741" y="52007"/>
                  </a:cubicBezTo>
                  <a:lnTo>
                    <a:pt x="18872" y="51959"/>
                  </a:lnTo>
                  <a:cubicBezTo>
                    <a:pt x="18848" y="51793"/>
                    <a:pt x="18848" y="51602"/>
                    <a:pt x="18753" y="51471"/>
                  </a:cubicBezTo>
                  <a:cubicBezTo>
                    <a:pt x="18348" y="50852"/>
                    <a:pt x="17919" y="50257"/>
                    <a:pt x="17491" y="49685"/>
                  </a:cubicBezTo>
                  <a:cubicBezTo>
                    <a:pt x="16252" y="47971"/>
                    <a:pt x="15062" y="46209"/>
                    <a:pt x="13764" y="44542"/>
                  </a:cubicBezTo>
                  <a:cubicBezTo>
                    <a:pt x="11133" y="41184"/>
                    <a:pt x="8430" y="37874"/>
                    <a:pt x="5751" y="34541"/>
                  </a:cubicBezTo>
                  <a:cubicBezTo>
                    <a:pt x="5215" y="33910"/>
                    <a:pt x="4703" y="33219"/>
                    <a:pt x="4167" y="32540"/>
                  </a:cubicBezTo>
                  <a:close/>
                  <a:moveTo>
                    <a:pt x="68616" y="47483"/>
                  </a:moveTo>
                  <a:cubicBezTo>
                    <a:pt x="68271" y="47518"/>
                    <a:pt x="67961" y="47578"/>
                    <a:pt x="67628" y="47590"/>
                  </a:cubicBezTo>
                  <a:cubicBezTo>
                    <a:pt x="67152" y="47625"/>
                    <a:pt x="66747" y="47804"/>
                    <a:pt x="66330" y="48042"/>
                  </a:cubicBezTo>
                  <a:cubicBezTo>
                    <a:pt x="64115" y="49316"/>
                    <a:pt x="61877" y="50590"/>
                    <a:pt x="59639" y="51816"/>
                  </a:cubicBezTo>
                  <a:cubicBezTo>
                    <a:pt x="58174" y="52626"/>
                    <a:pt x="56674" y="53305"/>
                    <a:pt x="55245" y="54138"/>
                  </a:cubicBezTo>
                  <a:cubicBezTo>
                    <a:pt x="52459" y="55769"/>
                    <a:pt x="49721" y="57448"/>
                    <a:pt x="46970" y="59103"/>
                  </a:cubicBezTo>
                  <a:cubicBezTo>
                    <a:pt x="46911" y="59127"/>
                    <a:pt x="46863" y="59175"/>
                    <a:pt x="46816" y="59198"/>
                  </a:cubicBezTo>
                  <a:cubicBezTo>
                    <a:pt x="54067" y="55305"/>
                    <a:pt x="61234" y="51209"/>
                    <a:pt x="68616" y="47483"/>
                  </a:cubicBezTo>
                  <a:close/>
                  <a:moveTo>
                    <a:pt x="5882" y="33433"/>
                  </a:moveTo>
                  <a:cubicBezTo>
                    <a:pt x="5846" y="33457"/>
                    <a:pt x="5822" y="33493"/>
                    <a:pt x="5787" y="33505"/>
                  </a:cubicBezTo>
                  <a:cubicBezTo>
                    <a:pt x="6144" y="33921"/>
                    <a:pt x="6537" y="34338"/>
                    <a:pt x="6882" y="34767"/>
                  </a:cubicBezTo>
                  <a:cubicBezTo>
                    <a:pt x="9418" y="37922"/>
                    <a:pt x="11966" y="41077"/>
                    <a:pt x="14478" y="44256"/>
                  </a:cubicBezTo>
                  <a:cubicBezTo>
                    <a:pt x="15514" y="45554"/>
                    <a:pt x="16443" y="46911"/>
                    <a:pt x="17431" y="48233"/>
                  </a:cubicBezTo>
                  <a:cubicBezTo>
                    <a:pt x="17491" y="48316"/>
                    <a:pt x="17610" y="48459"/>
                    <a:pt x="17633" y="48447"/>
                  </a:cubicBezTo>
                  <a:cubicBezTo>
                    <a:pt x="17872" y="48292"/>
                    <a:pt x="17919" y="48530"/>
                    <a:pt x="17991" y="48638"/>
                  </a:cubicBezTo>
                  <a:lnTo>
                    <a:pt x="19193" y="50197"/>
                  </a:lnTo>
                  <a:cubicBezTo>
                    <a:pt x="19229" y="50185"/>
                    <a:pt x="19276" y="50162"/>
                    <a:pt x="19300" y="50138"/>
                  </a:cubicBezTo>
                  <a:cubicBezTo>
                    <a:pt x="19241" y="49995"/>
                    <a:pt x="19217" y="49840"/>
                    <a:pt x="19122" y="49709"/>
                  </a:cubicBezTo>
                  <a:cubicBezTo>
                    <a:pt x="18336" y="48614"/>
                    <a:pt x="17550" y="47495"/>
                    <a:pt x="16740" y="46399"/>
                  </a:cubicBezTo>
                  <a:cubicBezTo>
                    <a:pt x="15621" y="44887"/>
                    <a:pt x="14514" y="43351"/>
                    <a:pt x="13347" y="41851"/>
                  </a:cubicBezTo>
                  <a:cubicBezTo>
                    <a:pt x="11907" y="39958"/>
                    <a:pt x="10442" y="38112"/>
                    <a:pt x="8989" y="36243"/>
                  </a:cubicBezTo>
                  <a:cubicBezTo>
                    <a:pt x="8751" y="35922"/>
                    <a:pt x="8513" y="35600"/>
                    <a:pt x="8287" y="35267"/>
                  </a:cubicBezTo>
                  <a:cubicBezTo>
                    <a:pt x="8263" y="35291"/>
                    <a:pt x="8227" y="35314"/>
                    <a:pt x="8204" y="35326"/>
                  </a:cubicBezTo>
                  <a:cubicBezTo>
                    <a:pt x="8859" y="36315"/>
                    <a:pt x="9466" y="37350"/>
                    <a:pt x="10180" y="38291"/>
                  </a:cubicBezTo>
                  <a:cubicBezTo>
                    <a:pt x="11752" y="40351"/>
                    <a:pt x="13395" y="42351"/>
                    <a:pt x="15002" y="44375"/>
                  </a:cubicBezTo>
                  <a:cubicBezTo>
                    <a:pt x="15074" y="44482"/>
                    <a:pt x="15133" y="44589"/>
                    <a:pt x="15205" y="44708"/>
                  </a:cubicBezTo>
                  <a:cubicBezTo>
                    <a:pt x="15181" y="44744"/>
                    <a:pt x="15145" y="44756"/>
                    <a:pt x="15121" y="44780"/>
                  </a:cubicBezTo>
                  <a:cubicBezTo>
                    <a:pt x="15026" y="44697"/>
                    <a:pt x="14943" y="44589"/>
                    <a:pt x="14871" y="44506"/>
                  </a:cubicBezTo>
                  <a:lnTo>
                    <a:pt x="11252" y="39946"/>
                  </a:lnTo>
                  <a:cubicBezTo>
                    <a:pt x="9656" y="37958"/>
                    <a:pt x="8061" y="35969"/>
                    <a:pt x="6477" y="33993"/>
                  </a:cubicBezTo>
                  <a:cubicBezTo>
                    <a:pt x="6311" y="33767"/>
                    <a:pt x="6084" y="33612"/>
                    <a:pt x="5882" y="33433"/>
                  </a:cubicBezTo>
                  <a:close/>
                  <a:moveTo>
                    <a:pt x="65294" y="43649"/>
                  </a:moveTo>
                  <a:cubicBezTo>
                    <a:pt x="71652" y="42756"/>
                    <a:pt x="78022" y="41863"/>
                    <a:pt x="84368" y="40970"/>
                  </a:cubicBezTo>
                  <a:lnTo>
                    <a:pt x="84368" y="40517"/>
                  </a:lnTo>
                  <a:cubicBezTo>
                    <a:pt x="77974" y="41315"/>
                    <a:pt x="71604" y="42303"/>
                    <a:pt x="65294" y="43649"/>
                  </a:cubicBezTo>
                  <a:close/>
                  <a:moveTo>
                    <a:pt x="18741" y="50721"/>
                  </a:moveTo>
                  <a:cubicBezTo>
                    <a:pt x="18645" y="50495"/>
                    <a:pt x="18634" y="50316"/>
                    <a:pt x="18526" y="50185"/>
                  </a:cubicBezTo>
                  <a:cubicBezTo>
                    <a:pt x="17502" y="48745"/>
                    <a:pt x="16502" y="47268"/>
                    <a:pt x="15431" y="45851"/>
                  </a:cubicBezTo>
                  <a:cubicBezTo>
                    <a:pt x="14395" y="44482"/>
                    <a:pt x="13288" y="43173"/>
                    <a:pt x="12216" y="41827"/>
                  </a:cubicBezTo>
                  <a:cubicBezTo>
                    <a:pt x="10716" y="39898"/>
                    <a:pt x="9228" y="37981"/>
                    <a:pt x="7716" y="36065"/>
                  </a:cubicBezTo>
                  <a:cubicBezTo>
                    <a:pt x="6977" y="35136"/>
                    <a:pt x="6227" y="34243"/>
                    <a:pt x="5465" y="33350"/>
                  </a:cubicBezTo>
                  <a:cubicBezTo>
                    <a:pt x="5239" y="33100"/>
                    <a:pt x="4977" y="32874"/>
                    <a:pt x="4715" y="32659"/>
                  </a:cubicBezTo>
                  <a:lnTo>
                    <a:pt x="4632" y="32743"/>
                  </a:lnTo>
                  <a:cubicBezTo>
                    <a:pt x="5453" y="33790"/>
                    <a:pt x="6263" y="34826"/>
                    <a:pt x="7096" y="35850"/>
                  </a:cubicBezTo>
                  <a:cubicBezTo>
                    <a:pt x="8930" y="38160"/>
                    <a:pt x="10752" y="40494"/>
                    <a:pt x="12621" y="42768"/>
                  </a:cubicBezTo>
                  <a:cubicBezTo>
                    <a:pt x="14264" y="44768"/>
                    <a:pt x="15871" y="46780"/>
                    <a:pt x="17300" y="48935"/>
                  </a:cubicBezTo>
                  <a:cubicBezTo>
                    <a:pt x="17812" y="49721"/>
                    <a:pt x="18384" y="50495"/>
                    <a:pt x="18931" y="51305"/>
                  </a:cubicBezTo>
                  <a:cubicBezTo>
                    <a:pt x="19098" y="50888"/>
                    <a:pt x="19062" y="50828"/>
                    <a:pt x="18741" y="50721"/>
                  </a:cubicBezTo>
                  <a:close/>
                  <a:moveTo>
                    <a:pt x="8918" y="46733"/>
                  </a:moveTo>
                  <a:cubicBezTo>
                    <a:pt x="8906" y="46733"/>
                    <a:pt x="8870" y="46721"/>
                    <a:pt x="8859" y="46721"/>
                  </a:cubicBezTo>
                  <a:cubicBezTo>
                    <a:pt x="8692" y="47268"/>
                    <a:pt x="8561" y="47828"/>
                    <a:pt x="8370" y="48387"/>
                  </a:cubicBezTo>
                  <a:cubicBezTo>
                    <a:pt x="8108" y="49114"/>
                    <a:pt x="8168" y="49935"/>
                    <a:pt x="7668" y="50590"/>
                  </a:cubicBezTo>
                  <a:cubicBezTo>
                    <a:pt x="7620" y="51745"/>
                    <a:pt x="7561" y="52912"/>
                    <a:pt x="7537" y="54055"/>
                  </a:cubicBezTo>
                  <a:cubicBezTo>
                    <a:pt x="7537" y="54114"/>
                    <a:pt x="7620" y="54186"/>
                    <a:pt x="7668" y="54257"/>
                  </a:cubicBezTo>
                  <a:cubicBezTo>
                    <a:pt x="7692" y="54245"/>
                    <a:pt x="7716" y="54233"/>
                    <a:pt x="7739" y="54233"/>
                  </a:cubicBezTo>
                  <a:lnTo>
                    <a:pt x="7739" y="52614"/>
                  </a:lnTo>
                  <a:cubicBezTo>
                    <a:pt x="7799" y="53114"/>
                    <a:pt x="7811" y="53626"/>
                    <a:pt x="7858" y="54126"/>
                  </a:cubicBezTo>
                  <a:cubicBezTo>
                    <a:pt x="7870" y="54233"/>
                    <a:pt x="7977" y="54317"/>
                    <a:pt x="8049" y="54412"/>
                  </a:cubicBezTo>
                  <a:cubicBezTo>
                    <a:pt x="8085" y="54400"/>
                    <a:pt x="8097" y="54364"/>
                    <a:pt x="8132" y="54353"/>
                  </a:cubicBezTo>
                  <a:cubicBezTo>
                    <a:pt x="8085" y="53876"/>
                    <a:pt x="8037" y="53400"/>
                    <a:pt x="7989" y="52912"/>
                  </a:cubicBezTo>
                  <a:cubicBezTo>
                    <a:pt x="8085" y="53186"/>
                    <a:pt x="8108" y="53471"/>
                    <a:pt x="8144" y="53757"/>
                  </a:cubicBezTo>
                  <a:cubicBezTo>
                    <a:pt x="8227" y="54424"/>
                    <a:pt x="8227" y="54424"/>
                    <a:pt x="8454" y="54436"/>
                  </a:cubicBezTo>
                  <a:cubicBezTo>
                    <a:pt x="8430" y="53948"/>
                    <a:pt x="8394" y="53460"/>
                    <a:pt x="8382" y="52971"/>
                  </a:cubicBezTo>
                  <a:cubicBezTo>
                    <a:pt x="8561" y="53483"/>
                    <a:pt x="8406" y="54067"/>
                    <a:pt x="8680" y="54591"/>
                  </a:cubicBezTo>
                  <a:cubicBezTo>
                    <a:pt x="8728" y="51745"/>
                    <a:pt x="8966" y="48971"/>
                    <a:pt x="9918" y="46256"/>
                  </a:cubicBezTo>
                  <a:cubicBezTo>
                    <a:pt x="9275" y="47530"/>
                    <a:pt x="9109" y="48947"/>
                    <a:pt x="8811" y="50316"/>
                  </a:cubicBezTo>
                  <a:cubicBezTo>
                    <a:pt x="8787" y="50185"/>
                    <a:pt x="8787" y="50054"/>
                    <a:pt x="8799" y="49935"/>
                  </a:cubicBezTo>
                  <a:cubicBezTo>
                    <a:pt x="9085" y="48745"/>
                    <a:pt x="9359" y="47566"/>
                    <a:pt x="9632" y="46387"/>
                  </a:cubicBezTo>
                  <a:cubicBezTo>
                    <a:pt x="9644" y="46316"/>
                    <a:pt x="9621" y="46221"/>
                    <a:pt x="9597" y="46137"/>
                  </a:cubicBezTo>
                  <a:cubicBezTo>
                    <a:pt x="9573" y="46137"/>
                    <a:pt x="9525" y="46149"/>
                    <a:pt x="9501" y="46149"/>
                  </a:cubicBezTo>
                  <a:cubicBezTo>
                    <a:pt x="8966" y="47471"/>
                    <a:pt x="8811" y="48888"/>
                    <a:pt x="8585" y="50269"/>
                  </a:cubicBezTo>
                  <a:cubicBezTo>
                    <a:pt x="8549" y="50257"/>
                    <a:pt x="8501" y="50257"/>
                    <a:pt x="8442" y="50245"/>
                  </a:cubicBezTo>
                  <a:cubicBezTo>
                    <a:pt x="8632" y="49138"/>
                    <a:pt x="8823" y="48030"/>
                    <a:pt x="9037" y="46923"/>
                  </a:cubicBezTo>
                  <a:cubicBezTo>
                    <a:pt x="9025" y="46923"/>
                    <a:pt x="9001" y="46923"/>
                    <a:pt x="9001" y="46911"/>
                  </a:cubicBezTo>
                  <a:cubicBezTo>
                    <a:pt x="8728" y="47995"/>
                    <a:pt x="8442" y="49102"/>
                    <a:pt x="8156" y="50185"/>
                  </a:cubicBezTo>
                  <a:cubicBezTo>
                    <a:pt x="8132" y="50173"/>
                    <a:pt x="8085" y="50173"/>
                    <a:pt x="8049" y="50150"/>
                  </a:cubicBezTo>
                  <a:cubicBezTo>
                    <a:pt x="8347" y="49007"/>
                    <a:pt x="8632" y="47876"/>
                    <a:pt x="8918" y="46733"/>
                  </a:cubicBezTo>
                  <a:close/>
                  <a:moveTo>
                    <a:pt x="62722" y="48328"/>
                  </a:moveTo>
                  <a:cubicBezTo>
                    <a:pt x="62091" y="48352"/>
                    <a:pt x="61710" y="48459"/>
                    <a:pt x="61186" y="48757"/>
                  </a:cubicBezTo>
                  <a:cubicBezTo>
                    <a:pt x="55471" y="52102"/>
                    <a:pt x="49756" y="55472"/>
                    <a:pt x="44053" y="58817"/>
                  </a:cubicBezTo>
                  <a:cubicBezTo>
                    <a:pt x="43970" y="58865"/>
                    <a:pt x="43911" y="58948"/>
                    <a:pt x="43851" y="59008"/>
                  </a:cubicBezTo>
                  <a:lnTo>
                    <a:pt x="43887" y="59055"/>
                  </a:lnTo>
                  <a:cubicBezTo>
                    <a:pt x="50173" y="55484"/>
                    <a:pt x="56448" y="51900"/>
                    <a:pt x="62722" y="48328"/>
                  </a:cubicBezTo>
                  <a:close/>
                  <a:moveTo>
                    <a:pt x="19681" y="50185"/>
                  </a:moveTo>
                  <a:cubicBezTo>
                    <a:pt x="19693" y="50233"/>
                    <a:pt x="19693" y="50257"/>
                    <a:pt x="19705" y="50304"/>
                  </a:cubicBezTo>
                  <a:cubicBezTo>
                    <a:pt x="19836" y="50269"/>
                    <a:pt x="19979" y="50257"/>
                    <a:pt x="20110" y="50233"/>
                  </a:cubicBezTo>
                  <a:cubicBezTo>
                    <a:pt x="21170" y="50007"/>
                    <a:pt x="22205" y="49757"/>
                    <a:pt x="23277" y="49578"/>
                  </a:cubicBezTo>
                  <a:cubicBezTo>
                    <a:pt x="25099" y="49280"/>
                    <a:pt x="26908" y="49090"/>
                    <a:pt x="28730" y="48768"/>
                  </a:cubicBezTo>
                  <a:cubicBezTo>
                    <a:pt x="32683" y="48090"/>
                    <a:pt x="36624" y="47340"/>
                    <a:pt x="40577" y="46625"/>
                  </a:cubicBezTo>
                  <a:cubicBezTo>
                    <a:pt x="41363" y="46482"/>
                    <a:pt x="42148" y="46304"/>
                    <a:pt x="42934" y="46137"/>
                  </a:cubicBezTo>
                  <a:cubicBezTo>
                    <a:pt x="42815" y="46090"/>
                    <a:pt x="42696" y="46113"/>
                    <a:pt x="42601" y="46125"/>
                  </a:cubicBezTo>
                  <a:cubicBezTo>
                    <a:pt x="40589" y="46471"/>
                    <a:pt x="38577" y="46828"/>
                    <a:pt x="36552" y="47137"/>
                  </a:cubicBezTo>
                  <a:cubicBezTo>
                    <a:pt x="33921" y="47542"/>
                    <a:pt x="31254" y="47804"/>
                    <a:pt x="28647" y="48387"/>
                  </a:cubicBezTo>
                  <a:cubicBezTo>
                    <a:pt x="25789" y="49007"/>
                    <a:pt x="22920" y="49519"/>
                    <a:pt x="20050" y="50078"/>
                  </a:cubicBezTo>
                  <a:cubicBezTo>
                    <a:pt x="19919" y="50078"/>
                    <a:pt x="19788" y="50138"/>
                    <a:pt x="19681" y="50185"/>
                  </a:cubicBezTo>
                  <a:close/>
                  <a:moveTo>
                    <a:pt x="58793" y="49054"/>
                  </a:moveTo>
                  <a:cubicBezTo>
                    <a:pt x="58770" y="49042"/>
                    <a:pt x="58770" y="49019"/>
                    <a:pt x="58758" y="49007"/>
                  </a:cubicBezTo>
                  <a:cubicBezTo>
                    <a:pt x="58627" y="49042"/>
                    <a:pt x="58472" y="49054"/>
                    <a:pt x="58353" y="49114"/>
                  </a:cubicBezTo>
                  <a:cubicBezTo>
                    <a:pt x="57472" y="49578"/>
                    <a:pt x="56603" y="50019"/>
                    <a:pt x="55745" y="50519"/>
                  </a:cubicBezTo>
                  <a:cubicBezTo>
                    <a:pt x="52078" y="52614"/>
                    <a:pt x="48411" y="54710"/>
                    <a:pt x="44756" y="56805"/>
                  </a:cubicBezTo>
                  <a:cubicBezTo>
                    <a:pt x="44434" y="56984"/>
                    <a:pt x="44280" y="57258"/>
                    <a:pt x="44268" y="57686"/>
                  </a:cubicBezTo>
                  <a:cubicBezTo>
                    <a:pt x="45994" y="56710"/>
                    <a:pt x="47732" y="55781"/>
                    <a:pt x="49423" y="54769"/>
                  </a:cubicBezTo>
                  <a:cubicBezTo>
                    <a:pt x="51864" y="53293"/>
                    <a:pt x="54281" y="51757"/>
                    <a:pt x="56710" y="50257"/>
                  </a:cubicBezTo>
                  <a:cubicBezTo>
                    <a:pt x="57388" y="49840"/>
                    <a:pt x="58103" y="49459"/>
                    <a:pt x="58793" y="49054"/>
                  </a:cubicBezTo>
                  <a:close/>
                  <a:moveTo>
                    <a:pt x="18336" y="52150"/>
                  </a:moveTo>
                  <a:cubicBezTo>
                    <a:pt x="18372" y="52138"/>
                    <a:pt x="18407" y="52114"/>
                    <a:pt x="18443" y="52102"/>
                  </a:cubicBezTo>
                  <a:cubicBezTo>
                    <a:pt x="18407" y="52031"/>
                    <a:pt x="18395" y="51959"/>
                    <a:pt x="18372" y="51900"/>
                  </a:cubicBezTo>
                  <a:cubicBezTo>
                    <a:pt x="18205" y="51626"/>
                    <a:pt x="18026" y="51376"/>
                    <a:pt x="17848" y="51126"/>
                  </a:cubicBezTo>
                  <a:cubicBezTo>
                    <a:pt x="15990" y="48411"/>
                    <a:pt x="14157" y="45697"/>
                    <a:pt x="12014" y="43196"/>
                  </a:cubicBezTo>
                  <a:cubicBezTo>
                    <a:pt x="10513" y="41434"/>
                    <a:pt x="9037" y="39636"/>
                    <a:pt x="7561" y="37839"/>
                  </a:cubicBezTo>
                  <a:cubicBezTo>
                    <a:pt x="6442" y="36469"/>
                    <a:pt x="5346" y="35064"/>
                    <a:pt x="4239" y="33671"/>
                  </a:cubicBezTo>
                  <a:cubicBezTo>
                    <a:pt x="4179" y="33588"/>
                    <a:pt x="4156" y="33517"/>
                    <a:pt x="4108" y="33445"/>
                  </a:cubicBezTo>
                  <a:cubicBezTo>
                    <a:pt x="4060" y="33469"/>
                    <a:pt x="4001" y="33505"/>
                    <a:pt x="3965" y="33529"/>
                  </a:cubicBezTo>
                  <a:cubicBezTo>
                    <a:pt x="4025" y="33731"/>
                    <a:pt x="4025" y="33969"/>
                    <a:pt x="4144" y="34112"/>
                  </a:cubicBezTo>
                  <a:cubicBezTo>
                    <a:pt x="5310" y="35541"/>
                    <a:pt x="6489" y="37005"/>
                    <a:pt x="7716" y="38386"/>
                  </a:cubicBezTo>
                  <a:cubicBezTo>
                    <a:pt x="11014" y="42089"/>
                    <a:pt x="13978" y="46066"/>
                    <a:pt x="16895" y="50078"/>
                  </a:cubicBezTo>
                  <a:cubicBezTo>
                    <a:pt x="17383" y="50757"/>
                    <a:pt x="17860" y="51447"/>
                    <a:pt x="18336" y="52150"/>
                  </a:cubicBezTo>
                  <a:close/>
                  <a:moveTo>
                    <a:pt x="20348" y="47745"/>
                  </a:moveTo>
                  <a:cubicBezTo>
                    <a:pt x="29349" y="45851"/>
                    <a:pt x="38446" y="44458"/>
                    <a:pt x="47518" y="43042"/>
                  </a:cubicBezTo>
                  <a:cubicBezTo>
                    <a:pt x="47387" y="43030"/>
                    <a:pt x="47268" y="43030"/>
                    <a:pt x="47149" y="43042"/>
                  </a:cubicBezTo>
                  <a:cubicBezTo>
                    <a:pt x="45661" y="43232"/>
                    <a:pt x="44184" y="43446"/>
                    <a:pt x="42696" y="43649"/>
                  </a:cubicBezTo>
                  <a:cubicBezTo>
                    <a:pt x="40553" y="43946"/>
                    <a:pt x="38398" y="44220"/>
                    <a:pt x="36255" y="44542"/>
                  </a:cubicBezTo>
                  <a:cubicBezTo>
                    <a:pt x="35040" y="44744"/>
                    <a:pt x="33814" y="45042"/>
                    <a:pt x="32611" y="45280"/>
                  </a:cubicBezTo>
                  <a:cubicBezTo>
                    <a:pt x="28682" y="46006"/>
                    <a:pt x="24718" y="46613"/>
                    <a:pt x="20765" y="47256"/>
                  </a:cubicBezTo>
                  <a:cubicBezTo>
                    <a:pt x="20431" y="47304"/>
                    <a:pt x="20312" y="47399"/>
                    <a:pt x="20348" y="47745"/>
                  </a:cubicBezTo>
                  <a:close/>
                  <a:moveTo>
                    <a:pt x="67461" y="39601"/>
                  </a:moveTo>
                  <a:cubicBezTo>
                    <a:pt x="73093" y="38982"/>
                    <a:pt x="78689" y="38089"/>
                    <a:pt x="84285" y="37124"/>
                  </a:cubicBezTo>
                  <a:cubicBezTo>
                    <a:pt x="84273" y="37005"/>
                    <a:pt x="84249" y="36898"/>
                    <a:pt x="84237" y="36719"/>
                  </a:cubicBezTo>
                  <a:cubicBezTo>
                    <a:pt x="78629" y="37696"/>
                    <a:pt x="73045" y="38648"/>
                    <a:pt x="67461" y="39601"/>
                  </a:cubicBezTo>
                  <a:close/>
                  <a:moveTo>
                    <a:pt x="18562" y="53269"/>
                  </a:moveTo>
                  <a:cubicBezTo>
                    <a:pt x="18598" y="53245"/>
                    <a:pt x="18634" y="53233"/>
                    <a:pt x="18681" y="53221"/>
                  </a:cubicBezTo>
                  <a:cubicBezTo>
                    <a:pt x="18622" y="53079"/>
                    <a:pt x="18586" y="52912"/>
                    <a:pt x="18514" y="52793"/>
                  </a:cubicBezTo>
                  <a:cubicBezTo>
                    <a:pt x="18050" y="52126"/>
                    <a:pt x="17574" y="51471"/>
                    <a:pt x="17086" y="50816"/>
                  </a:cubicBezTo>
                  <a:cubicBezTo>
                    <a:pt x="14824" y="47804"/>
                    <a:pt x="12621" y="44756"/>
                    <a:pt x="10287" y="41803"/>
                  </a:cubicBezTo>
                  <a:cubicBezTo>
                    <a:pt x="8299" y="39303"/>
                    <a:pt x="6192" y="36922"/>
                    <a:pt x="4156" y="34505"/>
                  </a:cubicBezTo>
                  <a:lnTo>
                    <a:pt x="4013" y="34362"/>
                  </a:lnTo>
                  <a:cubicBezTo>
                    <a:pt x="4048" y="34541"/>
                    <a:pt x="4120" y="34695"/>
                    <a:pt x="4227" y="34826"/>
                  </a:cubicBezTo>
                  <a:cubicBezTo>
                    <a:pt x="6334" y="37434"/>
                    <a:pt x="8454" y="40041"/>
                    <a:pt x="10549" y="42661"/>
                  </a:cubicBezTo>
                  <a:cubicBezTo>
                    <a:pt x="12311" y="44839"/>
                    <a:pt x="14062" y="47042"/>
                    <a:pt x="15776" y="49280"/>
                  </a:cubicBezTo>
                  <a:cubicBezTo>
                    <a:pt x="16740" y="50554"/>
                    <a:pt x="17633" y="51924"/>
                    <a:pt x="18562" y="53269"/>
                  </a:cubicBezTo>
                  <a:close/>
                  <a:moveTo>
                    <a:pt x="57400" y="49292"/>
                  </a:moveTo>
                  <a:cubicBezTo>
                    <a:pt x="57400" y="49280"/>
                    <a:pt x="57388" y="49245"/>
                    <a:pt x="57388" y="49233"/>
                  </a:cubicBezTo>
                  <a:cubicBezTo>
                    <a:pt x="57019" y="49340"/>
                    <a:pt x="56614" y="49388"/>
                    <a:pt x="56269" y="49542"/>
                  </a:cubicBezTo>
                  <a:cubicBezTo>
                    <a:pt x="55198" y="50102"/>
                    <a:pt x="54150" y="50673"/>
                    <a:pt x="53102" y="51293"/>
                  </a:cubicBezTo>
                  <a:cubicBezTo>
                    <a:pt x="50554" y="52781"/>
                    <a:pt x="48102" y="54412"/>
                    <a:pt x="45435" y="55698"/>
                  </a:cubicBezTo>
                  <a:cubicBezTo>
                    <a:pt x="45184" y="55817"/>
                    <a:pt x="45018" y="56115"/>
                    <a:pt x="44815" y="56317"/>
                  </a:cubicBezTo>
                  <a:cubicBezTo>
                    <a:pt x="44839" y="56365"/>
                    <a:pt x="44887" y="56412"/>
                    <a:pt x="44923" y="56436"/>
                  </a:cubicBezTo>
                  <a:cubicBezTo>
                    <a:pt x="49090" y="54055"/>
                    <a:pt x="53233" y="51674"/>
                    <a:pt x="57400" y="49292"/>
                  </a:cubicBezTo>
                  <a:close/>
                  <a:moveTo>
                    <a:pt x="75676" y="28992"/>
                  </a:moveTo>
                  <a:lnTo>
                    <a:pt x="75414" y="28992"/>
                  </a:lnTo>
                  <a:cubicBezTo>
                    <a:pt x="74129" y="29064"/>
                    <a:pt x="72843" y="29123"/>
                    <a:pt x="71557" y="29218"/>
                  </a:cubicBezTo>
                  <a:cubicBezTo>
                    <a:pt x="69295" y="29385"/>
                    <a:pt x="67044" y="29564"/>
                    <a:pt x="64782" y="29742"/>
                  </a:cubicBezTo>
                  <a:cubicBezTo>
                    <a:pt x="62841" y="29885"/>
                    <a:pt x="60901" y="30052"/>
                    <a:pt x="58948" y="30183"/>
                  </a:cubicBezTo>
                  <a:cubicBezTo>
                    <a:pt x="58650" y="30195"/>
                    <a:pt x="58341" y="30040"/>
                    <a:pt x="58043" y="30064"/>
                  </a:cubicBezTo>
                  <a:cubicBezTo>
                    <a:pt x="56150" y="30171"/>
                    <a:pt x="54269" y="30290"/>
                    <a:pt x="52376" y="30421"/>
                  </a:cubicBezTo>
                  <a:cubicBezTo>
                    <a:pt x="52090" y="30433"/>
                    <a:pt x="51816" y="30564"/>
                    <a:pt x="51554" y="30659"/>
                  </a:cubicBezTo>
                  <a:cubicBezTo>
                    <a:pt x="52995" y="30540"/>
                    <a:pt x="54412" y="30350"/>
                    <a:pt x="55841" y="30350"/>
                  </a:cubicBezTo>
                  <a:cubicBezTo>
                    <a:pt x="55841" y="30373"/>
                    <a:pt x="55841" y="30421"/>
                    <a:pt x="55852" y="30445"/>
                  </a:cubicBezTo>
                  <a:cubicBezTo>
                    <a:pt x="54459" y="30588"/>
                    <a:pt x="53066" y="30731"/>
                    <a:pt x="51685" y="30862"/>
                  </a:cubicBezTo>
                  <a:cubicBezTo>
                    <a:pt x="51685" y="30909"/>
                    <a:pt x="51685" y="30945"/>
                    <a:pt x="51709" y="30992"/>
                  </a:cubicBezTo>
                  <a:cubicBezTo>
                    <a:pt x="59651" y="30314"/>
                    <a:pt x="67616" y="29659"/>
                    <a:pt x="75676" y="28992"/>
                  </a:cubicBezTo>
                  <a:close/>
                  <a:moveTo>
                    <a:pt x="3144" y="26801"/>
                  </a:moveTo>
                  <a:cubicBezTo>
                    <a:pt x="3120" y="26825"/>
                    <a:pt x="3096" y="26825"/>
                    <a:pt x="3084" y="26837"/>
                  </a:cubicBezTo>
                  <a:cubicBezTo>
                    <a:pt x="3215" y="27016"/>
                    <a:pt x="3322" y="27242"/>
                    <a:pt x="3501" y="27337"/>
                  </a:cubicBezTo>
                  <a:cubicBezTo>
                    <a:pt x="4929" y="28206"/>
                    <a:pt x="6370" y="29052"/>
                    <a:pt x="7835" y="29873"/>
                  </a:cubicBezTo>
                  <a:cubicBezTo>
                    <a:pt x="10752" y="31504"/>
                    <a:pt x="13692" y="33124"/>
                    <a:pt x="16621" y="34767"/>
                  </a:cubicBezTo>
                  <a:cubicBezTo>
                    <a:pt x="16740" y="34826"/>
                    <a:pt x="16860" y="34886"/>
                    <a:pt x="16979" y="34933"/>
                  </a:cubicBezTo>
                  <a:lnTo>
                    <a:pt x="17026" y="34838"/>
                  </a:lnTo>
                  <a:close/>
                  <a:moveTo>
                    <a:pt x="73021" y="28730"/>
                  </a:moveTo>
                  <a:cubicBezTo>
                    <a:pt x="78046" y="28647"/>
                    <a:pt x="83034" y="27909"/>
                    <a:pt x="88047" y="27552"/>
                  </a:cubicBezTo>
                  <a:cubicBezTo>
                    <a:pt x="87821" y="27397"/>
                    <a:pt x="87571" y="27218"/>
                    <a:pt x="87345" y="27242"/>
                  </a:cubicBezTo>
                  <a:cubicBezTo>
                    <a:pt x="86380" y="27290"/>
                    <a:pt x="85428" y="27397"/>
                    <a:pt x="84475" y="27504"/>
                  </a:cubicBezTo>
                  <a:cubicBezTo>
                    <a:pt x="82784" y="27694"/>
                    <a:pt x="81082" y="27909"/>
                    <a:pt x="79391" y="28087"/>
                  </a:cubicBezTo>
                  <a:cubicBezTo>
                    <a:pt x="77260" y="28325"/>
                    <a:pt x="75129" y="28516"/>
                    <a:pt x="73021" y="28730"/>
                  </a:cubicBezTo>
                  <a:close/>
                  <a:moveTo>
                    <a:pt x="18050" y="20313"/>
                  </a:moveTo>
                  <a:cubicBezTo>
                    <a:pt x="18074" y="20289"/>
                    <a:pt x="18098" y="20241"/>
                    <a:pt x="18110" y="20217"/>
                  </a:cubicBezTo>
                  <a:cubicBezTo>
                    <a:pt x="13931" y="18550"/>
                    <a:pt x="9751" y="16896"/>
                    <a:pt x="5537" y="15217"/>
                  </a:cubicBezTo>
                  <a:cubicBezTo>
                    <a:pt x="5513" y="15383"/>
                    <a:pt x="5489" y="15526"/>
                    <a:pt x="5465" y="15729"/>
                  </a:cubicBezTo>
                  <a:cubicBezTo>
                    <a:pt x="9656" y="17265"/>
                    <a:pt x="13859" y="18789"/>
                    <a:pt x="18050" y="20313"/>
                  </a:cubicBezTo>
                  <a:close/>
                  <a:moveTo>
                    <a:pt x="3965" y="34898"/>
                  </a:moveTo>
                  <a:cubicBezTo>
                    <a:pt x="3917" y="35231"/>
                    <a:pt x="3965" y="35481"/>
                    <a:pt x="4203" y="35672"/>
                  </a:cubicBezTo>
                  <a:cubicBezTo>
                    <a:pt x="4358" y="35826"/>
                    <a:pt x="4513" y="35993"/>
                    <a:pt x="4644" y="36172"/>
                  </a:cubicBezTo>
                  <a:cubicBezTo>
                    <a:pt x="7192" y="39220"/>
                    <a:pt x="9775" y="42232"/>
                    <a:pt x="12252" y="45339"/>
                  </a:cubicBezTo>
                  <a:cubicBezTo>
                    <a:pt x="13907" y="47399"/>
                    <a:pt x="15371" y="49602"/>
                    <a:pt x="16955" y="51733"/>
                  </a:cubicBezTo>
                  <a:cubicBezTo>
                    <a:pt x="17395" y="52328"/>
                    <a:pt x="17872" y="52912"/>
                    <a:pt x="18324" y="53483"/>
                  </a:cubicBezTo>
                  <a:cubicBezTo>
                    <a:pt x="18348" y="53471"/>
                    <a:pt x="18384" y="53448"/>
                    <a:pt x="18395" y="53436"/>
                  </a:cubicBezTo>
                  <a:lnTo>
                    <a:pt x="18264" y="53210"/>
                  </a:lnTo>
                  <a:cubicBezTo>
                    <a:pt x="17371" y="51959"/>
                    <a:pt x="16526" y="50673"/>
                    <a:pt x="15586" y="49471"/>
                  </a:cubicBezTo>
                  <a:cubicBezTo>
                    <a:pt x="13800" y="47149"/>
                    <a:pt x="11966" y="44851"/>
                    <a:pt x="10156" y="42577"/>
                  </a:cubicBezTo>
                  <a:cubicBezTo>
                    <a:pt x="8132" y="40017"/>
                    <a:pt x="6061" y="37481"/>
                    <a:pt x="3965" y="34898"/>
                  </a:cubicBezTo>
                  <a:close/>
                  <a:moveTo>
                    <a:pt x="41446" y="30064"/>
                  </a:moveTo>
                  <a:cubicBezTo>
                    <a:pt x="41553" y="29826"/>
                    <a:pt x="41482" y="29742"/>
                    <a:pt x="41255" y="29671"/>
                  </a:cubicBezTo>
                  <a:cubicBezTo>
                    <a:pt x="40708" y="29528"/>
                    <a:pt x="40160" y="29361"/>
                    <a:pt x="39636" y="29171"/>
                  </a:cubicBezTo>
                  <a:cubicBezTo>
                    <a:pt x="36957" y="28111"/>
                    <a:pt x="34290" y="27063"/>
                    <a:pt x="31552" y="26147"/>
                  </a:cubicBezTo>
                  <a:cubicBezTo>
                    <a:pt x="28444" y="25111"/>
                    <a:pt x="25408" y="23861"/>
                    <a:pt x="22336" y="22694"/>
                  </a:cubicBezTo>
                  <a:cubicBezTo>
                    <a:pt x="22063" y="22599"/>
                    <a:pt x="21765" y="22491"/>
                    <a:pt x="21479" y="22384"/>
                  </a:cubicBezTo>
                  <a:cubicBezTo>
                    <a:pt x="21467" y="22408"/>
                    <a:pt x="21443" y="22456"/>
                    <a:pt x="21432" y="22491"/>
                  </a:cubicBezTo>
                  <a:cubicBezTo>
                    <a:pt x="28099" y="25004"/>
                    <a:pt x="34767" y="27540"/>
                    <a:pt x="41446" y="30064"/>
                  </a:cubicBezTo>
                  <a:close/>
                  <a:moveTo>
                    <a:pt x="86273" y="26420"/>
                  </a:moveTo>
                  <a:cubicBezTo>
                    <a:pt x="86297" y="26385"/>
                    <a:pt x="86309" y="26373"/>
                    <a:pt x="86321" y="26349"/>
                  </a:cubicBezTo>
                  <a:cubicBezTo>
                    <a:pt x="86094" y="26290"/>
                    <a:pt x="85880" y="26147"/>
                    <a:pt x="85666" y="26170"/>
                  </a:cubicBezTo>
                  <a:cubicBezTo>
                    <a:pt x="84035" y="26266"/>
                    <a:pt x="82380" y="26361"/>
                    <a:pt x="80737" y="26528"/>
                  </a:cubicBezTo>
                  <a:cubicBezTo>
                    <a:pt x="79141" y="26682"/>
                    <a:pt x="77569" y="26968"/>
                    <a:pt x="75998" y="27194"/>
                  </a:cubicBezTo>
                  <a:cubicBezTo>
                    <a:pt x="75164" y="27313"/>
                    <a:pt x="74307" y="27433"/>
                    <a:pt x="73474" y="27552"/>
                  </a:cubicBezTo>
                  <a:cubicBezTo>
                    <a:pt x="73509" y="27587"/>
                    <a:pt x="73557" y="27611"/>
                    <a:pt x="73581" y="27611"/>
                  </a:cubicBezTo>
                  <a:cubicBezTo>
                    <a:pt x="77808" y="27206"/>
                    <a:pt x="82034" y="26825"/>
                    <a:pt x="86273" y="26420"/>
                  </a:cubicBezTo>
                  <a:close/>
                  <a:moveTo>
                    <a:pt x="38100" y="32564"/>
                  </a:moveTo>
                  <a:cubicBezTo>
                    <a:pt x="37815" y="32505"/>
                    <a:pt x="37624" y="32421"/>
                    <a:pt x="37434" y="32433"/>
                  </a:cubicBezTo>
                  <a:cubicBezTo>
                    <a:pt x="35981" y="32612"/>
                    <a:pt x="34564" y="32802"/>
                    <a:pt x="33112" y="33017"/>
                  </a:cubicBezTo>
                  <a:cubicBezTo>
                    <a:pt x="30016" y="33457"/>
                    <a:pt x="26932" y="33921"/>
                    <a:pt x="23860" y="34362"/>
                  </a:cubicBezTo>
                  <a:cubicBezTo>
                    <a:pt x="22694" y="34529"/>
                    <a:pt x="21515" y="34660"/>
                    <a:pt x="20265" y="34814"/>
                  </a:cubicBezTo>
                  <a:cubicBezTo>
                    <a:pt x="21146" y="34922"/>
                    <a:pt x="37386" y="32838"/>
                    <a:pt x="38100" y="32564"/>
                  </a:cubicBezTo>
                  <a:close/>
                  <a:moveTo>
                    <a:pt x="50221" y="54674"/>
                  </a:moveTo>
                  <a:cubicBezTo>
                    <a:pt x="50233" y="54698"/>
                    <a:pt x="50245" y="54722"/>
                    <a:pt x="50245" y="54734"/>
                  </a:cubicBezTo>
                  <a:cubicBezTo>
                    <a:pt x="53733" y="52733"/>
                    <a:pt x="57222" y="50721"/>
                    <a:pt x="60710" y="48709"/>
                  </a:cubicBezTo>
                  <a:cubicBezTo>
                    <a:pt x="60698" y="48673"/>
                    <a:pt x="60675" y="48638"/>
                    <a:pt x="60663" y="48590"/>
                  </a:cubicBezTo>
                  <a:cubicBezTo>
                    <a:pt x="60174" y="48757"/>
                    <a:pt x="59627" y="48852"/>
                    <a:pt x="59186" y="49114"/>
                  </a:cubicBezTo>
                  <a:cubicBezTo>
                    <a:pt x="56436" y="50781"/>
                    <a:pt x="53697" y="52495"/>
                    <a:pt x="50959" y="54186"/>
                  </a:cubicBezTo>
                  <a:cubicBezTo>
                    <a:pt x="50709" y="54353"/>
                    <a:pt x="50471" y="54519"/>
                    <a:pt x="50221" y="54674"/>
                  </a:cubicBezTo>
                  <a:close/>
                  <a:moveTo>
                    <a:pt x="18455" y="34600"/>
                  </a:moveTo>
                  <a:cubicBezTo>
                    <a:pt x="18491" y="34648"/>
                    <a:pt x="18503" y="34731"/>
                    <a:pt x="18514" y="34719"/>
                  </a:cubicBezTo>
                  <a:cubicBezTo>
                    <a:pt x="24599" y="34112"/>
                    <a:pt x="30623" y="33171"/>
                    <a:pt x="36683" y="32207"/>
                  </a:cubicBezTo>
                  <a:cubicBezTo>
                    <a:pt x="36672" y="31909"/>
                    <a:pt x="36445" y="31969"/>
                    <a:pt x="36267" y="32005"/>
                  </a:cubicBezTo>
                  <a:cubicBezTo>
                    <a:pt x="33552" y="32445"/>
                    <a:pt x="30826" y="32909"/>
                    <a:pt x="28099" y="33338"/>
                  </a:cubicBezTo>
                  <a:cubicBezTo>
                    <a:pt x="26313" y="33624"/>
                    <a:pt x="24515" y="33850"/>
                    <a:pt x="22729" y="34088"/>
                  </a:cubicBezTo>
                  <a:cubicBezTo>
                    <a:pt x="21301" y="34279"/>
                    <a:pt x="19884" y="34445"/>
                    <a:pt x="18455" y="34600"/>
                  </a:cubicBezTo>
                  <a:close/>
                  <a:moveTo>
                    <a:pt x="41470" y="28921"/>
                  </a:moveTo>
                  <a:cubicBezTo>
                    <a:pt x="41494" y="28885"/>
                    <a:pt x="41505" y="28849"/>
                    <a:pt x="41541" y="28814"/>
                  </a:cubicBezTo>
                  <a:cubicBezTo>
                    <a:pt x="41434" y="28730"/>
                    <a:pt x="41363" y="28611"/>
                    <a:pt x="41244" y="28576"/>
                  </a:cubicBezTo>
                  <a:cubicBezTo>
                    <a:pt x="39100" y="27754"/>
                    <a:pt x="36969" y="26909"/>
                    <a:pt x="34802" y="26147"/>
                  </a:cubicBezTo>
                  <a:cubicBezTo>
                    <a:pt x="32671" y="25408"/>
                    <a:pt x="30492" y="24754"/>
                    <a:pt x="28349" y="24039"/>
                  </a:cubicBezTo>
                  <a:cubicBezTo>
                    <a:pt x="27682" y="23813"/>
                    <a:pt x="27027" y="23575"/>
                    <a:pt x="26361" y="23337"/>
                  </a:cubicBezTo>
                  <a:cubicBezTo>
                    <a:pt x="30837" y="25158"/>
                    <a:pt x="35529" y="26444"/>
                    <a:pt x="39946" y="28445"/>
                  </a:cubicBezTo>
                  <a:cubicBezTo>
                    <a:pt x="40434" y="28647"/>
                    <a:pt x="40958" y="28766"/>
                    <a:pt x="41470" y="28921"/>
                  </a:cubicBezTo>
                  <a:close/>
                  <a:moveTo>
                    <a:pt x="55793" y="28909"/>
                  </a:moveTo>
                  <a:cubicBezTo>
                    <a:pt x="55793" y="28933"/>
                    <a:pt x="55817" y="28980"/>
                    <a:pt x="55817" y="29004"/>
                  </a:cubicBezTo>
                  <a:cubicBezTo>
                    <a:pt x="56924" y="28921"/>
                    <a:pt x="58055" y="28849"/>
                    <a:pt x="59174" y="28754"/>
                  </a:cubicBezTo>
                  <a:cubicBezTo>
                    <a:pt x="59174" y="28802"/>
                    <a:pt x="59186" y="28849"/>
                    <a:pt x="59186" y="28885"/>
                  </a:cubicBezTo>
                  <a:cubicBezTo>
                    <a:pt x="58698" y="28933"/>
                    <a:pt x="58222" y="28968"/>
                    <a:pt x="57734" y="29004"/>
                  </a:cubicBezTo>
                  <a:cubicBezTo>
                    <a:pt x="57246" y="29052"/>
                    <a:pt x="56734" y="29111"/>
                    <a:pt x="56245" y="29147"/>
                  </a:cubicBezTo>
                  <a:cubicBezTo>
                    <a:pt x="55174" y="29218"/>
                    <a:pt x="55043" y="29230"/>
                    <a:pt x="54840" y="29504"/>
                  </a:cubicBezTo>
                  <a:lnTo>
                    <a:pt x="67521" y="28337"/>
                  </a:lnTo>
                  <a:cubicBezTo>
                    <a:pt x="67342" y="28242"/>
                    <a:pt x="67163" y="28242"/>
                    <a:pt x="67009" y="28266"/>
                  </a:cubicBezTo>
                  <a:cubicBezTo>
                    <a:pt x="65354" y="28361"/>
                    <a:pt x="63687" y="28504"/>
                    <a:pt x="62032" y="28587"/>
                  </a:cubicBezTo>
                  <a:cubicBezTo>
                    <a:pt x="60222" y="28683"/>
                    <a:pt x="58412" y="28742"/>
                    <a:pt x="56603" y="28814"/>
                  </a:cubicBezTo>
                  <a:cubicBezTo>
                    <a:pt x="56317" y="28814"/>
                    <a:pt x="56055" y="28873"/>
                    <a:pt x="55793" y="28909"/>
                  </a:cubicBezTo>
                  <a:close/>
                  <a:moveTo>
                    <a:pt x="8132" y="43637"/>
                  </a:moveTo>
                  <a:cubicBezTo>
                    <a:pt x="8156" y="43613"/>
                    <a:pt x="8168" y="43577"/>
                    <a:pt x="8204" y="43530"/>
                  </a:cubicBezTo>
                  <a:cubicBezTo>
                    <a:pt x="8025" y="43411"/>
                    <a:pt x="7846" y="43232"/>
                    <a:pt x="7656" y="43173"/>
                  </a:cubicBezTo>
                  <a:cubicBezTo>
                    <a:pt x="6084" y="42768"/>
                    <a:pt x="4525" y="42399"/>
                    <a:pt x="2965" y="42030"/>
                  </a:cubicBezTo>
                  <a:cubicBezTo>
                    <a:pt x="2477" y="41910"/>
                    <a:pt x="2298" y="41994"/>
                    <a:pt x="2072" y="42458"/>
                  </a:cubicBezTo>
                  <a:cubicBezTo>
                    <a:pt x="4298" y="43065"/>
                    <a:pt x="6537" y="43661"/>
                    <a:pt x="8763" y="44280"/>
                  </a:cubicBezTo>
                  <a:cubicBezTo>
                    <a:pt x="8644" y="44149"/>
                    <a:pt x="8513" y="44006"/>
                    <a:pt x="8347" y="43946"/>
                  </a:cubicBezTo>
                  <a:cubicBezTo>
                    <a:pt x="7811" y="43756"/>
                    <a:pt x="7275" y="43565"/>
                    <a:pt x="6727" y="43423"/>
                  </a:cubicBezTo>
                  <a:cubicBezTo>
                    <a:pt x="5370" y="43089"/>
                    <a:pt x="4025" y="42792"/>
                    <a:pt x="2667" y="42458"/>
                  </a:cubicBezTo>
                  <a:cubicBezTo>
                    <a:pt x="2548" y="42434"/>
                    <a:pt x="2429" y="42375"/>
                    <a:pt x="2215" y="42291"/>
                  </a:cubicBezTo>
                  <a:cubicBezTo>
                    <a:pt x="2370" y="42232"/>
                    <a:pt x="2417" y="42208"/>
                    <a:pt x="2441" y="42220"/>
                  </a:cubicBezTo>
                  <a:cubicBezTo>
                    <a:pt x="4358" y="42577"/>
                    <a:pt x="6263" y="42994"/>
                    <a:pt x="8132" y="43637"/>
                  </a:cubicBezTo>
                  <a:close/>
                  <a:moveTo>
                    <a:pt x="88333" y="13074"/>
                  </a:moveTo>
                  <a:cubicBezTo>
                    <a:pt x="88297" y="13038"/>
                    <a:pt x="88285" y="12990"/>
                    <a:pt x="88261" y="12966"/>
                  </a:cubicBezTo>
                  <a:cubicBezTo>
                    <a:pt x="85094" y="13919"/>
                    <a:pt x="81927" y="14860"/>
                    <a:pt x="78772" y="15824"/>
                  </a:cubicBezTo>
                  <a:cubicBezTo>
                    <a:pt x="75617" y="16788"/>
                    <a:pt x="72486" y="17812"/>
                    <a:pt x="69438" y="19158"/>
                  </a:cubicBezTo>
                  <a:cubicBezTo>
                    <a:pt x="69521" y="19158"/>
                    <a:pt x="69592" y="19122"/>
                    <a:pt x="69664" y="19110"/>
                  </a:cubicBezTo>
                  <a:cubicBezTo>
                    <a:pt x="70842" y="18693"/>
                    <a:pt x="71997" y="18265"/>
                    <a:pt x="73176" y="17872"/>
                  </a:cubicBezTo>
                  <a:cubicBezTo>
                    <a:pt x="76807" y="16681"/>
                    <a:pt x="80451" y="15491"/>
                    <a:pt x="84082" y="14336"/>
                  </a:cubicBezTo>
                  <a:cubicBezTo>
                    <a:pt x="85380" y="13919"/>
                    <a:pt x="86690" y="13597"/>
                    <a:pt x="87999" y="13228"/>
                  </a:cubicBezTo>
                  <a:cubicBezTo>
                    <a:pt x="88142" y="13205"/>
                    <a:pt x="88226" y="13109"/>
                    <a:pt x="88333" y="13074"/>
                  </a:cubicBezTo>
                  <a:close/>
                  <a:moveTo>
                    <a:pt x="48375" y="22634"/>
                  </a:moveTo>
                  <a:cubicBezTo>
                    <a:pt x="48947" y="22861"/>
                    <a:pt x="49471" y="23075"/>
                    <a:pt x="49995" y="23277"/>
                  </a:cubicBezTo>
                  <a:cubicBezTo>
                    <a:pt x="49864" y="23325"/>
                    <a:pt x="49756" y="23313"/>
                    <a:pt x="49637" y="23277"/>
                  </a:cubicBezTo>
                  <a:cubicBezTo>
                    <a:pt x="49280" y="23146"/>
                    <a:pt x="48887" y="23039"/>
                    <a:pt x="48566" y="22861"/>
                  </a:cubicBezTo>
                  <a:cubicBezTo>
                    <a:pt x="48149" y="22622"/>
                    <a:pt x="47804" y="22789"/>
                    <a:pt x="47399" y="22956"/>
                  </a:cubicBezTo>
                  <a:cubicBezTo>
                    <a:pt x="48042" y="23253"/>
                    <a:pt x="48637" y="23551"/>
                    <a:pt x="49233" y="23825"/>
                  </a:cubicBezTo>
                  <a:cubicBezTo>
                    <a:pt x="49268" y="23849"/>
                    <a:pt x="49328" y="23825"/>
                    <a:pt x="49364" y="23813"/>
                  </a:cubicBezTo>
                  <a:cubicBezTo>
                    <a:pt x="50149" y="23551"/>
                    <a:pt x="50947" y="23277"/>
                    <a:pt x="51757" y="22992"/>
                  </a:cubicBezTo>
                  <a:cubicBezTo>
                    <a:pt x="50971" y="22813"/>
                    <a:pt x="50233" y="22670"/>
                    <a:pt x="49518" y="22480"/>
                  </a:cubicBezTo>
                  <a:cubicBezTo>
                    <a:pt x="49114" y="22360"/>
                    <a:pt x="48768" y="22420"/>
                    <a:pt x="48375" y="22634"/>
                  </a:cubicBezTo>
                  <a:close/>
                  <a:moveTo>
                    <a:pt x="72807" y="41803"/>
                  </a:moveTo>
                  <a:cubicBezTo>
                    <a:pt x="72807" y="41827"/>
                    <a:pt x="72807" y="41851"/>
                    <a:pt x="72819" y="41863"/>
                  </a:cubicBezTo>
                  <a:cubicBezTo>
                    <a:pt x="76677" y="41315"/>
                    <a:pt x="80522" y="40767"/>
                    <a:pt x="84368" y="40232"/>
                  </a:cubicBezTo>
                  <a:lnTo>
                    <a:pt x="84368" y="39815"/>
                  </a:lnTo>
                  <a:cubicBezTo>
                    <a:pt x="80487" y="40482"/>
                    <a:pt x="76653" y="41148"/>
                    <a:pt x="72807" y="41803"/>
                  </a:cubicBezTo>
                  <a:close/>
                  <a:moveTo>
                    <a:pt x="57698" y="44339"/>
                  </a:moveTo>
                  <a:cubicBezTo>
                    <a:pt x="62329" y="43935"/>
                    <a:pt x="66913" y="43101"/>
                    <a:pt x="71473" y="42161"/>
                  </a:cubicBezTo>
                  <a:cubicBezTo>
                    <a:pt x="71473" y="42137"/>
                    <a:pt x="71450" y="42101"/>
                    <a:pt x="71450" y="42077"/>
                  </a:cubicBezTo>
                  <a:cubicBezTo>
                    <a:pt x="66866" y="42839"/>
                    <a:pt x="62282" y="43589"/>
                    <a:pt x="57698" y="44339"/>
                  </a:cubicBezTo>
                  <a:close/>
                  <a:moveTo>
                    <a:pt x="88523" y="28028"/>
                  </a:moveTo>
                  <a:cubicBezTo>
                    <a:pt x="88523" y="27980"/>
                    <a:pt x="88523" y="27956"/>
                    <a:pt x="88535" y="27909"/>
                  </a:cubicBezTo>
                  <a:cubicBezTo>
                    <a:pt x="88214" y="27683"/>
                    <a:pt x="78296" y="28528"/>
                    <a:pt x="76855" y="28992"/>
                  </a:cubicBezTo>
                  <a:cubicBezTo>
                    <a:pt x="80737" y="28671"/>
                    <a:pt x="84630" y="28349"/>
                    <a:pt x="88523" y="28028"/>
                  </a:cubicBezTo>
                  <a:close/>
                  <a:moveTo>
                    <a:pt x="74724" y="43208"/>
                  </a:moveTo>
                  <a:cubicBezTo>
                    <a:pt x="77915" y="42756"/>
                    <a:pt x="81153" y="42803"/>
                    <a:pt x="84285" y="42077"/>
                  </a:cubicBezTo>
                  <a:cubicBezTo>
                    <a:pt x="84297" y="41922"/>
                    <a:pt x="84332" y="41803"/>
                    <a:pt x="84332" y="41744"/>
                  </a:cubicBezTo>
                  <a:cubicBezTo>
                    <a:pt x="81129" y="42220"/>
                    <a:pt x="77927" y="42720"/>
                    <a:pt x="74724" y="43208"/>
                  </a:cubicBezTo>
                  <a:close/>
                  <a:moveTo>
                    <a:pt x="32326" y="32421"/>
                  </a:moveTo>
                  <a:cubicBezTo>
                    <a:pt x="27563" y="32838"/>
                    <a:pt x="22872" y="33802"/>
                    <a:pt x="18098" y="34160"/>
                  </a:cubicBezTo>
                  <a:cubicBezTo>
                    <a:pt x="18169" y="34231"/>
                    <a:pt x="18264" y="34338"/>
                    <a:pt x="18336" y="34326"/>
                  </a:cubicBezTo>
                  <a:cubicBezTo>
                    <a:pt x="18872" y="34279"/>
                    <a:pt x="19396" y="34207"/>
                    <a:pt x="19931" y="34124"/>
                  </a:cubicBezTo>
                  <a:cubicBezTo>
                    <a:pt x="22372" y="33814"/>
                    <a:pt x="24813" y="33517"/>
                    <a:pt x="27254" y="33171"/>
                  </a:cubicBezTo>
                  <a:cubicBezTo>
                    <a:pt x="28944" y="32933"/>
                    <a:pt x="30635" y="32671"/>
                    <a:pt x="32326" y="32421"/>
                  </a:cubicBezTo>
                  <a:close/>
                  <a:moveTo>
                    <a:pt x="19538" y="49007"/>
                  </a:moveTo>
                  <a:cubicBezTo>
                    <a:pt x="19717" y="48745"/>
                    <a:pt x="19646" y="48566"/>
                    <a:pt x="19479" y="48352"/>
                  </a:cubicBezTo>
                  <a:cubicBezTo>
                    <a:pt x="17669" y="46197"/>
                    <a:pt x="15847" y="44030"/>
                    <a:pt x="14038" y="41863"/>
                  </a:cubicBezTo>
                  <a:cubicBezTo>
                    <a:pt x="14026" y="41851"/>
                    <a:pt x="13990" y="41851"/>
                    <a:pt x="13966" y="41851"/>
                  </a:cubicBezTo>
                  <a:cubicBezTo>
                    <a:pt x="13942" y="41863"/>
                    <a:pt x="13931" y="41887"/>
                    <a:pt x="13919" y="41910"/>
                  </a:cubicBezTo>
                  <a:cubicBezTo>
                    <a:pt x="15788" y="44280"/>
                    <a:pt x="17657" y="46625"/>
                    <a:pt x="19538" y="49007"/>
                  </a:cubicBezTo>
                  <a:close/>
                  <a:moveTo>
                    <a:pt x="74105" y="27159"/>
                  </a:moveTo>
                  <a:cubicBezTo>
                    <a:pt x="69283" y="27563"/>
                    <a:pt x="64485" y="27956"/>
                    <a:pt x="59698" y="28337"/>
                  </a:cubicBezTo>
                  <a:cubicBezTo>
                    <a:pt x="64508" y="28171"/>
                    <a:pt x="69295" y="27873"/>
                    <a:pt x="74105" y="27159"/>
                  </a:cubicBezTo>
                  <a:close/>
                  <a:moveTo>
                    <a:pt x="30790" y="33886"/>
                  </a:moveTo>
                  <a:cubicBezTo>
                    <a:pt x="30790" y="33921"/>
                    <a:pt x="30790" y="33945"/>
                    <a:pt x="30814" y="33981"/>
                  </a:cubicBezTo>
                  <a:cubicBezTo>
                    <a:pt x="33624" y="33695"/>
                    <a:pt x="36433" y="33409"/>
                    <a:pt x="39231" y="33136"/>
                  </a:cubicBezTo>
                  <a:cubicBezTo>
                    <a:pt x="38934" y="32897"/>
                    <a:pt x="38648" y="32790"/>
                    <a:pt x="38291" y="32850"/>
                  </a:cubicBezTo>
                  <a:cubicBezTo>
                    <a:pt x="36660" y="33088"/>
                    <a:pt x="35040" y="33314"/>
                    <a:pt x="33397" y="33529"/>
                  </a:cubicBezTo>
                  <a:cubicBezTo>
                    <a:pt x="32540" y="33648"/>
                    <a:pt x="31659" y="33767"/>
                    <a:pt x="30790" y="33886"/>
                  </a:cubicBezTo>
                  <a:close/>
                  <a:moveTo>
                    <a:pt x="31242" y="52400"/>
                  </a:moveTo>
                  <a:cubicBezTo>
                    <a:pt x="31230" y="52340"/>
                    <a:pt x="31230" y="52293"/>
                    <a:pt x="31207" y="52245"/>
                  </a:cubicBezTo>
                  <a:cubicBezTo>
                    <a:pt x="27480" y="52817"/>
                    <a:pt x="23741" y="53412"/>
                    <a:pt x="20003" y="53995"/>
                  </a:cubicBezTo>
                  <a:cubicBezTo>
                    <a:pt x="20015" y="54043"/>
                    <a:pt x="20015" y="54079"/>
                    <a:pt x="20015" y="54126"/>
                  </a:cubicBezTo>
                  <a:cubicBezTo>
                    <a:pt x="23765" y="53555"/>
                    <a:pt x="27504" y="52983"/>
                    <a:pt x="31242" y="52400"/>
                  </a:cubicBezTo>
                  <a:close/>
                  <a:moveTo>
                    <a:pt x="46947" y="54472"/>
                  </a:moveTo>
                  <a:cubicBezTo>
                    <a:pt x="46959" y="54507"/>
                    <a:pt x="46970" y="54519"/>
                    <a:pt x="46982" y="54543"/>
                  </a:cubicBezTo>
                  <a:cubicBezTo>
                    <a:pt x="49768" y="52912"/>
                    <a:pt x="52566" y="51293"/>
                    <a:pt x="55317" y="49673"/>
                  </a:cubicBezTo>
                  <a:cubicBezTo>
                    <a:pt x="54864" y="49697"/>
                    <a:pt x="54483" y="49935"/>
                    <a:pt x="54055" y="50197"/>
                  </a:cubicBezTo>
                  <a:cubicBezTo>
                    <a:pt x="51804" y="51602"/>
                    <a:pt x="49506" y="52936"/>
                    <a:pt x="47220" y="54293"/>
                  </a:cubicBezTo>
                  <a:cubicBezTo>
                    <a:pt x="47137" y="54341"/>
                    <a:pt x="47030" y="54400"/>
                    <a:pt x="46947" y="54472"/>
                  </a:cubicBezTo>
                  <a:close/>
                  <a:moveTo>
                    <a:pt x="51507" y="38327"/>
                  </a:moveTo>
                  <a:cubicBezTo>
                    <a:pt x="52519" y="38196"/>
                    <a:pt x="57984" y="36076"/>
                    <a:pt x="58865" y="35529"/>
                  </a:cubicBezTo>
                  <a:cubicBezTo>
                    <a:pt x="58734" y="35576"/>
                    <a:pt x="58674" y="35576"/>
                    <a:pt x="58627" y="35600"/>
                  </a:cubicBezTo>
                  <a:cubicBezTo>
                    <a:pt x="57662" y="35957"/>
                    <a:pt x="56686" y="36326"/>
                    <a:pt x="55722" y="36684"/>
                  </a:cubicBezTo>
                  <a:cubicBezTo>
                    <a:pt x="54328" y="37219"/>
                    <a:pt x="52924" y="37779"/>
                    <a:pt x="51507" y="38327"/>
                  </a:cubicBezTo>
                  <a:close/>
                  <a:moveTo>
                    <a:pt x="84427" y="43708"/>
                  </a:moveTo>
                  <a:cubicBezTo>
                    <a:pt x="84427" y="43673"/>
                    <a:pt x="84416" y="43613"/>
                    <a:pt x="84416" y="43565"/>
                  </a:cubicBezTo>
                  <a:cubicBezTo>
                    <a:pt x="81689" y="43946"/>
                    <a:pt x="78951" y="44327"/>
                    <a:pt x="76236" y="44708"/>
                  </a:cubicBezTo>
                  <a:cubicBezTo>
                    <a:pt x="76248" y="44756"/>
                    <a:pt x="76248" y="44816"/>
                    <a:pt x="76248" y="44863"/>
                  </a:cubicBezTo>
                  <a:cubicBezTo>
                    <a:pt x="78986" y="44470"/>
                    <a:pt x="81713" y="44101"/>
                    <a:pt x="84427" y="43708"/>
                  </a:cubicBezTo>
                  <a:close/>
                  <a:moveTo>
                    <a:pt x="41779" y="50912"/>
                  </a:moveTo>
                  <a:cubicBezTo>
                    <a:pt x="41779" y="50959"/>
                    <a:pt x="41791" y="50995"/>
                    <a:pt x="41791" y="51031"/>
                  </a:cubicBezTo>
                  <a:cubicBezTo>
                    <a:pt x="43625" y="50721"/>
                    <a:pt x="45470" y="50412"/>
                    <a:pt x="47304" y="50102"/>
                  </a:cubicBezTo>
                  <a:cubicBezTo>
                    <a:pt x="47304" y="50066"/>
                    <a:pt x="47280" y="50042"/>
                    <a:pt x="47280" y="50007"/>
                  </a:cubicBezTo>
                  <a:cubicBezTo>
                    <a:pt x="46661" y="50042"/>
                    <a:pt x="46018" y="49888"/>
                    <a:pt x="45399" y="50126"/>
                  </a:cubicBezTo>
                  <a:cubicBezTo>
                    <a:pt x="45280" y="50173"/>
                    <a:pt x="45137" y="50185"/>
                    <a:pt x="45018" y="50197"/>
                  </a:cubicBezTo>
                  <a:cubicBezTo>
                    <a:pt x="43946" y="50435"/>
                    <a:pt x="42863" y="50673"/>
                    <a:pt x="41779" y="50912"/>
                  </a:cubicBezTo>
                  <a:close/>
                  <a:moveTo>
                    <a:pt x="23360" y="54698"/>
                  </a:moveTo>
                  <a:cubicBezTo>
                    <a:pt x="23360" y="54734"/>
                    <a:pt x="23384" y="54781"/>
                    <a:pt x="23384" y="54829"/>
                  </a:cubicBezTo>
                  <a:lnTo>
                    <a:pt x="31326" y="53626"/>
                  </a:lnTo>
                  <a:cubicBezTo>
                    <a:pt x="31314" y="53567"/>
                    <a:pt x="31314" y="53519"/>
                    <a:pt x="31302" y="53460"/>
                  </a:cubicBezTo>
                  <a:cubicBezTo>
                    <a:pt x="28671" y="53876"/>
                    <a:pt x="26015" y="54281"/>
                    <a:pt x="23360" y="54698"/>
                  </a:cubicBezTo>
                  <a:close/>
                  <a:moveTo>
                    <a:pt x="4929" y="18491"/>
                  </a:moveTo>
                  <a:cubicBezTo>
                    <a:pt x="4977" y="18491"/>
                    <a:pt x="5013" y="18491"/>
                    <a:pt x="5060" y="18467"/>
                  </a:cubicBezTo>
                  <a:lnTo>
                    <a:pt x="5060" y="18193"/>
                  </a:lnTo>
                  <a:cubicBezTo>
                    <a:pt x="5037" y="17598"/>
                    <a:pt x="4989" y="17015"/>
                    <a:pt x="4989" y="16419"/>
                  </a:cubicBezTo>
                  <a:cubicBezTo>
                    <a:pt x="4965" y="15574"/>
                    <a:pt x="5108" y="14752"/>
                    <a:pt x="5680" y="14086"/>
                  </a:cubicBezTo>
                  <a:cubicBezTo>
                    <a:pt x="5108" y="14169"/>
                    <a:pt x="4775" y="14514"/>
                    <a:pt x="4751" y="15169"/>
                  </a:cubicBezTo>
                  <a:cubicBezTo>
                    <a:pt x="4715" y="15895"/>
                    <a:pt x="4727" y="16622"/>
                    <a:pt x="4763" y="17360"/>
                  </a:cubicBezTo>
                  <a:cubicBezTo>
                    <a:pt x="4775" y="17741"/>
                    <a:pt x="4870" y="18110"/>
                    <a:pt x="4929" y="18491"/>
                  </a:cubicBezTo>
                  <a:close/>
                  <a:moveTo>
                    <a:pt x="57400" y="23682"/>
                  </a:moveTo>
                  <a:cubicBezTo>
                    <a:pt x="57388" y="23646"/>
                    <a:pt x="57365" y="23623"/>
                    <a:pt x="57341" y="23575"/>
                  </a:cubicBezTo>
                  <a:cubicBezTo>
                    <a:pt x="54102" y="24754"/>
                    <a:pt x="50852" y="25932"/>
                    <a:pt x="47613" y="27087"/>
                  </a:cubicBezTo>
                  <a:cubicBezTo>
                    <a:pt x="47625" y="27123"/>
                    <a:pt x="47637" y="27159"/>
                    <a:pt x="47661" y="27194"/>
                  </a:cubicBezTo>
                  <a:cubicBezTo>
                    <a:pt x="50899" y="26028"/>
                    <a:pt x="54150" y="24861"/>
                    <a:pt x="57400" y="23682"/>
                  </a:cubicBezTo>
                  <a:close/>
                  <a:moveTo>
                    <a:pt x="43970" y="58436"/>
                  </a:moveTo>
                  <a:cubicBezTo>
                    <a:pt x="43994" y="58460"/>
                    <a:pt x="44030" y="58508"/>
                    <a:pt x="44053" y="58532"/>
                  </a:cubicBezTo>
                  <a:cubicBezTo>
                    <a:pt x="45589" y="57603"/>
                    <a:pt x="47125" y="56650"/>
                    <a:pt x="48673" y="55698"/>
                  </a:cubicBezTo>
                  <a:cubicBezTo>
                    <a:pt x="48625" y="55662"/>
                    <a:pt x="48613" y="55650"/>
                    <a:pt x="48613" y="55650"/>
                  </a:cubicBezTo>
                  <a:cubicBezTo>
                    <a:pt x="47137" y="56472"/>
                    <a:pt x="45673" y="57270"/>
                    <a:pt x="44208" y="58103"/>
                  </a:cubicBezTo>
                  <a:cubicBezTo>
                    <a:pt x="44101" y="58162"/>
                    <a:pt x="44053" y="58329"/>
                    <a:pt x="43970" y="58436"/>
                  </a:cubicBezTo>
                  <a:close/>
                  <a:moveTo>
                    <a:pt x="64365" y="33862"/>
                  </a:moveTo>
                  <a:cubicBezTo>
                    <a:pt x="62722" y="34267"/>
                    <a:pt x="61079" y="34707"/>
                    <a:pt x="59662" y="35719"/>
                  </a:cubicBezTo>
                  <a:cubicBezTo>
                    <a:pt x="59686" y="35719"/>
                    <a:pt x="59686" y="35731"/>
                    <a:pt x="59698" y="35731"/>
                  </a:cubicBezTo>
                  <a:cubicBezTo>
                    <a:pt x="60936" y="35374"/>
                    <a:pt x="62044" y="34648"/>
                    <a:pt x="63330" y="34398"/>
                  </a:cubicBezTo>
                  <a:cubicBezTo>
                    <a:pt x="63687" y="34338"/>
                    <a:pt x="64008" y="34052"/>
                    <a:pt x="64365" y="33862"/>
                  </a:cubicBezTo>
                  <a:close/>
                  <a:moveTo>
                    <a:pt x="88297" y="12538"/>
                  </a:moveTo>
                  <a:cubicBezTo>
                    <a:pt x="88273" y="12502"/>
                    <a:pt x="88261" y="12478"/>
                    <a:pt x="88226" y="12443"/>
                  </a:cubicBezTo>
                  <a:cubicBezTo>
                    <a:pt x="86428" y="13050"/>
                    <a:pt x="84642" y="13669"/>
                    <a:pt x="82844" y="14276"/>
                  </a:cubicBezTo>
                  <a:cubicBezTo>
                    <a:pt x="82856" y="14300"/>
                    <a:pt x="82868" y="14348"/>
                    <a:pt x="82868" y="14383"/>
                  </a:cubicBezTo>
                  <a:cubicBezTo>
                    <a:pt x="84630" y="13824"/>
                    <a:pt x="86380" y="13288"/>
                    <a:pt x="88118" y="12740"/>
                  </a:cubicBezTo>
                  <a:cubicBezTo>
                    <a:pt x="88202" y="12728"/>
                    <a:pt x="88237" y="12609"/>
                    <a:pt x="88297" y="12538"/>
                  </a:cubicBezTo>
                  <a:close/>
                  <a:moveTo>
                    <a:pt x="23551" y="55376"/>
                  </a:moveTo>
                  <a:cubicBezTo>
                    <a:pt x="23444" y="55460"/>
                    <a:pt x="23313" y="55495"/>
                    <a:pt x="23277" y="55567"/>
                  </a:cubicBezTo>
                  <a:cubicBezTo>
                    <a:pt x="22860" y="56615"/>
                    <a:pt x="22479" y="57651"/>
                    <a:pt x="22063" y="58734"/>
                  </a:cubicBezTo>
                  <a:cubicBezTo>
                    <a:pt x="22205" y="58770"/>
                    <a:pt x="22313" y="58817"/>
                    <a:pt x="22396" y="58841"/>
                  </a:cubicBezTo>
                  <a:cubicBezTo>
                    <a:pt x="22765" y="57698"/>
                    <a:pt x="23146" y="56591"/>
                    <a:pt x="23551" y="55376"/>
                  </a:cubicBezTo>
                  <a:close/>
                  <a:moveTo>
                    <a:pt x="8799" y="21777"/>
                  </a:moveTo>
                  <a:lnTo>
                    <a:pt x="8668" y="21860"/>
                  </a:lnTo>
                  <a:lnTo>
                    <a:pt x="12145" y="27182"/>
                  </a:lnTo>
                  <a:cubicBezTo>
                    <a:pt x="12180" y="27159"/>
                    <a:pt x="12204" y="27147"/>
                    <a:pt x="12240" y="27123"/>
                  </a:cubicBezTo>
                  <a:cubicBezTo>
                    <a:pt x="11109" y="25313"/>
                    <a:pt x="9954" y="23527"/>
                    <a:pt x="8799" y="21777"/>
                  </a:cubicBezTo>
                  <a:close/>
                  <a:moveTo>
                    <a:pt x="23134" y="55519"/>
                  </a:moveTo>
                  <a:lnTo>
                    <a:pt x="23075" y="55460"/>
                  </a:lnTo>
                  <a:cubicBezTo>
                    <a:pt x="22991" y="55531"/>
                    <a:pt x="22896" y="55567"/>
                    <a:pt x="22848" y="55662"/>
                  </a:cubicBezTo>
                  <a:cubicBezTo>
                    <a:pt x="22432" y="56627"/>
                    <a:pt x="22027" y="57603"/>
                    <a:pt x="21622" y="58567"/>
                  </a:cubicBezTo>
                  <a:cubicBezTo>
                    <a:pt x="21658" y="58603"/>
                    <a:pt x="21682" y="58639"/>
                    <a:pt x="21717" y="58686"/>
                  </a:cubicBezTo>
                  <a:cubicBezTo>
                    <a:pt x="21801" y="58651"/>
                    <a:pt x="21967" y="58639"/>
                    <a:pt x="22003" y="58567"/>
                  </a:cubicBezTo>
                  <a:cubicBezTo>
                    <a:pt x="22384" y="57555"/>
                    <a:pt x="22753" y="56531"/>
                    <a:pt x="23134" y="55519"/>
                  </a:cubicBezTo>
                  <a:close/>
                  <a:moveTo>
                    <a:pt x="3346" y="41256"/>
                  </a:moveTo>
                  <a:lnTo>
                    <a:pt x="3346" y="41363"/>
                  </a:lnTo>
                  <a:cubicBezTo>
                    <a:pt x="4537" y="41625"/>
                    <a:pt x="5727" y="41875"/>
                    <a:pt x="6918" y="42149"/>
                  </a:cubicBezTo>
                  <a:cubicBezTo>
                    <a:pt x="6942" y="42125"/>
                    <a:pt x="6954" y="42101"/>
                    <a:pt x="6965" y="42077"/>
                  </a:cubicBezTo>
                  <a:cubicBezTo>
                    <a:pt x="6799" y="41970"/>
                    <a:pt x="6656" y="41791"/>
                    <a:pt x="6489" y="41768"/>
                  </a:cubicBezTo>
                  <a:cubicBezTo>
                    <a:pt x="5537" y="41565"/>
                    <a:pt x="4584" y="41410"/>
                    <a:pt x="3620" y="41232"/>
                  </a:cubicBezTo>
                  <a:cubicBezTo>
                    <a:pt x="3548" y="41232"/>
                    <a:pt x="3441" y="41256"/>
                    <a:pt x="3346" y="41256"/>
                  </a:cubicBezTo>
                  <a:close/>
                  <a:moveTo>
                    <a:pt x="17086" y="46268"/>
                  </a:moveTo>
                  <a:cubicBezTo>
                    <a:pt x="17062" y="46304"/>
                    <a:pt x="17026" y="46316"/>
                    <a:pt x="17014" y="46340"/>
                  </a:cubicBezTo>
                  <a:cubicBezTo>
                    <a:pt x="17800" y="47435"/>
                    <a:pt x="18574" y="48518"/>
                    <a:pt x="19360" y="49602"/>
                  </a:cubicBezTo>
                  <a:cubicBezTo>
                    <a:pt x="19407" y="49590"/>
                    <a:pt x="19443" y="49578"/>
                    <a:pt x="19479" y="49566"/>
                  </a:cubicBezTo>
                  <a:cubicBezTo>
                    <a:pt x="19443" y="49411"/>
                    <a:pt x="19407" y="49269"/>
                    <a:pt x="19348" y="49114"/>
                  </a:cubicBezTo>
                  <a:cubicBezTo>
                    <a:pt x="19336" y="49066"/>
                    <a:pt x="19288" y="49042"/>
                    <a:pt x="19276" y="48995"/>
                  </a:cubicBezTo>
                  <a:cubicBezTo>
                    <a:pt x="18526" y="48090"/>
                    <a:pt x="17812" y="47185"/>
                    <a:pt x="17086" y="46268"/>
                  </a:cubicBezTo>
                  <a:close/>
                  <a:moveTo>
                    <a:pt x="45768" y="10133"/>
                  </a:moveTo>
                  <a:cubicBezTo>
                    <a:pt x="46530" y="10633"/>
                    <a:pt x="47209" y="10073"/>
                    <a:pt x="47923" y="9990"/>
                  </a:cubicBezTo>
                  <a:cubicBezTo>
                    <a:pt x="47161" y="9502"/>
                    <a:pt x="46482" y="10049"/>
                    <a:pt x="45768" y="10133"/>
                  </a:cubicBezTo>
                  <a:close/>
                  <a:moveTo>
                    <a:pt x="4239" y="31552"/>
                  </a:moveTo>
                  <a:cubicBezTo>
                    <a:pt x="5096" y="32207"/>
                    <a:pt x="6001" y="32433"/>
                    <a:pt x="6894" y="32612"/>
                  </a:cubicBezTo>
                  <a:cubicBezTo>
                    <a:pt x="6203" y="31885"/>
                    <a:pt x="5239" y="31802"/>
                    <a:pt x="4239" y="31552"/>
                  </a:cubicBezTo>
                  <a:close/>
                  <a:moveTo>
                    <a:pt x="22146" y="41553"/>
                  </a:moveTo>
                  <a:cubicBezTo>
                    <a:pt x="23170" y="42303"/>
                    <a:pt x="24408" y="42553"/>
                    <a:pt x="25575" y="42982"/>
                  </a:cubicBezTo>
                  <a:cubicBezTo>
                    <a:pt x="24539" y="42280"/>
                    <a:pt x="23325" y="41982"/>
                    <a:pt x="22146" y="41553"/>
                  </a:cubicBezTo>
                  <a:close/>
                  <a:moveTo>
                    <a:pt x="74331" y="46709"/>
                  </a:moveTo>
                  <a:cubicBezTo>
                    <a:pt x="73855" y="46744"/>
                    <a:pt x="73414" y="46804"/>
                    <a:pt x="72997" y="47125"/>
                  </a:cubicBezTo>
                  <a:cubicBezTo>
                    <a:pt x="72426" y="47566"/>
                    <a:pt x="71724" y="47864"/>
                    <a:pt x="71081" y="48233"/>
                  </a:cubicBezTo>
                  <a:cubicBezTo>
                    <a:pt x="71092" y="48268"/>
                    <a:pt x="71116" y="48316"/>
                    <a:pt x="71140" y="48340"/>
                  </a:cubicBezTo>
                  <a:cubicBezTo>
                    <a:pt x="72200" y="47804"/>
                    <a:pt x="73271" y="47256"/>
                    <a:pt x="74331" y="46709"/>
                  </a:cubicBezTo>
                  <a:close/>
                  <a:moveTo>
                    <a:pt x="73462" y="30897"/>
                  </a:moveTo>
                  <a:cubicBezTo>
                    <a:pt x="73938" y="30611"/>
                    <a:pt x="74391" y="30361"/>
                    <a:pt x="74819" y="30100"/>
                  </a:cubicBezTo>
                  <a:cubicBezTo>
                    <a:pt x="74902" y="30040"/>
                    <a:pt x="74926" y="29897"/>
                    <a:pt x="75010" y="29742"/>
                  </a:cubicBezTo>
                  <a:cubicBezTo>
                    <a:pt x="74533" y="29766"/>
                    <a:pt x="74164" y="29802"/>
                    <a:pt x="73759" y="29826"/>
                  </a:cubicBezTo>
                  <a:cubicBezTo>
                    <a:pt x="73771" y="29980"/>
                    <a:pt x="73795" y="30064"/>
                    <a:pt x="73807" y="30183"/>
                  </a:cubicBezTo>
                  <a:cubicBezTo>
                    <a:pt x="74105" y="30052"/>
                    <a:pt x="74355" y="29945"/>
                    <a:pt x="74605" y="29826"/>
                  </a:cubicBezTo>
                  <a:lnTo>
                    <a:pt x="74652" y="29921"/>
                  </a:lnTo>
                  <a:cubicBezTo>
                    <a:pt x="74224" y="30171"/>
                    <a:pt x="73640" y="30278"/>
                    <a:pt x="73462" y="30897"/>
                  </a:cubicBezTo>
                  <a:close/>
                  <a:moveTo>
                    <a:pt x="3310" y="41672"/>
                  </a:moveTo>
                  <a:cubicBezTo>
                    <a:pt x="3286" y="41708"/>
                    <a:pt x="3286" y="41744"/>
                    <a:pt x="3274" y="41780"/>
                  </a:cubicBezTo>
                  <a:cubicBezTo>
                    <a:pt x="4644" y="42101"/>
                    <a:pt x="6001" y="42434"/>
                    <a:pt x="7370" y="42756"/>
                  </a:cubicBezTo>
                  <a:cubicBezTo>
                    <a:pt x="7382" y="42720"/>
                    <a:pt x="7394" y="42661"/>
                    <a:pt x="7394" y="42613"/>
                  </a:cubicBezTo>
                  <a:cubicBezTo>
                    <a:pt x="6061" y="42220"/>
                    <a:pt x="4679" y="41958"/>
                    <a:pt x="3310" y="41672"/>
                  </a:cubicBezTo>
                  <a:close/>
                  <a:moveTo>
                    <a:pt x="8620" y="34207"/>
                  </a:moveTo>
                  <a:cubicBezTo>
                    <a:pt x="9537" y="34767"/>
                    <a:pt x="10597" y="34922"/>
                    <a:pt x="11597" y="35255"/>
                  </a:cubicBezTo>
                  <a:cubicBezTo>
                    <a:pt x="11121" y="34874"/>
                    <a:pt x="9621" y="34338"/>
                    <a:pt x="8620" y="34207"/>
                  </a:cubicBezTo>
                  <a:close/>
                  <a:moveTo>
                    <a:pt x="48494" y="48923"/>
                  </a:moveTo>
                  <a:cubicBezTo>
                    <a:pt x="48494" y="48947"/>
                    <a:pt x="48494" y="48983"/>
                    <a:pt x="48506" y="49007"/>
                  </a:cubicBezTo>
                  <a:cubicBezTo>
                    <a:pt x="50769" y="48626"/>
                    <a:pt x="53031" y="48233"/>
                    <a:pt x="55305" y="47852"/>
                  </a:cubicBezTo>
                  <a:cubicBezTo>
                    <a:pt x="55305" y="47816"/>
                    <a:pt x="55293" y="47792"/>
                    <a:pt x="55293" y="47756"/>
                  </a:cubicBezTo>
                  <a:cubicBezTo>
                    <a:pt x="53019" y="48161"/>
                    <a:pt x="50757" y="48554"/>
                    <a:pt x="48494" y="48923"/>
                  </a:cubicBezTo>
                  <a:close/>
                  <a:moveTo>
                    <a:pt x="52316" y="12300"/>
                  </a:moveTo>
                  <a:cubicBezTo>
                    <a:pt x="53114" y="12669"/>
                    <a:pt x="53757" y="12133"/>
                    <a:pt x="54567" y="12050"/>
                  </a:cubicBezTo>
                  <a:cubicBezTo>
                    <a:pt x="53924" y="11788"/>
                    <a:pt x="53578" y="11823"/>
                    <a:pt x="52316" y="12300"/>
                  </a:cubicBezTo>
                  <a:close/>
                  <a:moveTo>
                    <a:pt x="40172" y="41744"/>
                  </a:moveTo>
                  <a:cubicBezTo>
                    <a:pt x="39279" y="41910"/>
                    <a:pt x="37005" y="42923"/>
                    <a:pt x="36505" y="43363"/>
                  </a:cubicBezTo>
                  <a:cubicBezTo>
                    <a:pt x="37731" y="42839"/>
                    <a:pt x="38946" y="42303"/>
                    <a:pt x="40172" y="41744"/>
                  </a:cubicBezTo>
                  <a:close/>
                  <a:moveTo>
                    <a:pt x="48709" y="11073"/>
                  </a:moveTo>
                  <a:cubicBezTo>
                    <a:pt x="49245" y="11371"/>
                    <a:pt x="49887" y="11300"/>
                    <a:pt x="50757" y="10847"/>
                  </a:cubicBezTo>
                  <a:cubicBezTo>
                    <a:pt x="50042" y="10466"/>
                    <a:pt x="49447" y="11026"/>
                    <a:pt x="48709" y="11073"/>
                  </a:cubicBezTo>
                  <a:close/>
                  <a:moveTo>
                    <a:pt x="44708" y="9764"/>
                  </a:moveTo>
                  <a:cubicBezTo>
                    <a:pt x="45435" y="10192"/>
                    <a:pt x="46054" y="9645"/>
                    <a:pt x="46732" y="9573"/>
                  </a:cubicBezTo>
                  <a:cubicBezTo>
                    <a:pt x="46006" y="9156"/>
                    <a:pt x="45375" y="9704"/>
                    <a:pt x="44708" y="9764"/>
                  </a:cubicBezTo>
                  <a:close/>
                  <a:moveTo>
                    <a:pt x="19038" y="24944"/>
                  </a:moveTo>
                  <a:cubicBezTo>
                    <a:pt x="18395" y="24337"/>
                    <a:pt x="17907" y="23563"/>
                    <a:pt x="17062" y="23230"/>
                  </a:cubicBezTo>
                  <a:cubicBezTo>
                    <a:pt x="17693" y="23825"/>
                    <a:pt x="18217" y="24563"/>
                    <a:pt x="19038" y="24944"/>
                  </a:cubicBezTo>
                  <a:close/>
                  <a:moveTo>
                    <a:pt x="22122" y="26063"/>
                  </a:moveTo>
                  <a:cubicBezTo>
                    <a:pt x="21408" y="25456"/>
                    <a:pt x="20824" y="24682"/>
                    <a:pt x="19931" y="24301"/>
                  </a:cubicBezTo>
                  <a:cubicBezTo>
                    <a:pt x="20670" y="24861"/>
                    <a:pt x="21181" y="25718"/>
                    <a:pt x="22122" y="26063"/>
                  </a:cubicBezTo>
                  <a:close/>
                  <a:moveTo>
                    <a:pt x="48923" y="10299"/>
                  </a:moveTo>
                  <a:cubicBezTo>
                    <a:pt x="48590" y="9990"/>
                    <a:pt x="48256" y="10180"/>
                    <a:pt x="47911" y="10252"/>
                  </a:cubicBezTo>
                  <a:cubicBezTo>
                    <a:pt x="47566" y="10335"/>
                    <a:pt x="47244" y="10419"/>
                    <a:pt x="46839" y="10526"/>
                  </a:cubicBezTo>
                  <a:cubicBezTo>
                    <a:pt x="47435" y="10764"/>
                    <a:pt x="47959" y="10704"/>
                    <a:pt x="48923" y="10299"/>
                  </a:cubicBezTo>
                  <a:close/>
                  <a:moveTo>
                    <a:pt x="65723" y="33814"/>
                  </a:moveTo>
                  <a:cubicBezTo>
                    <a:pt x="65735" y="33850"/>
                    <a:pt x="65770" y="33886"/>
                    <a:pt x="65782" y="33921"/>
                  </a:cubicBezTo>
                  <a:cubicBezTo>
                    <a:pt x="67044" y="33374"/>
                    <a:pt x="68330" y="32802"/>
                    <a:pt x="69592" y="32255"/>
                  </a:cubicBezTo>
                  <a:cubicBezTo>
                    <a:pt x="69580" y="32207"/>
                    <a:pt x="69568" y="32159"/>
                    <a:pt x="69533" y="32135"/>
                  </a:cubicBezTo>
                  <a:cubicBezTo>
                    <a:pt x="68271" y="32683"/>
                    <a:pt x="67009" y="33255"/>
                    <a:pt x="65723" y="33814"/>
                  </a:cubicBezTo>
                  <a:close/>
                  <a:moveTo>
                    <a:pt x="62210" y="14324"/>
                  </a:moveTo>
                  <a:cubicBezTo>
                    <a:pt x="61306" y="14050"/>
                    <a:pt x="60472" y="14479"/>
                    <a:pt x="59603" y="14621"/>
                  </a:cubicBezTo>
                  <a:cubicBezTo>
                    <a:pt x="60484" y="14693"/>
                    <a:pt x="61353" y="14455"/>
                    <a:pt x="62210" y="14324"/>
                  </a:cubicBezTo>
                  <a:close/>
                  <a:moveTo>
                    <a:pt x="45816" y="39994"/>
                  </a:moveTo>
                  <a:cubicBezTo>
                    <a:pt x="45827" y="40041"/>
                    <a:pt x="45851" y="40101"/>
                    <a:pt x="45875" y="40136"/>
                  </a:cubicBezTo>
                  <a:cubicBezTo>
                    <a:pt x="46970" y="39696"/>
                    <a:pt x="48078" y="39244"/>
                    <a:pt x="49173" y="38791"/>
                  </a:cubicBezTo>
                  <a:lnTo>
                    <a:pt x="49125" y="38648"/>
                  </a:lnTo>
                  <a:cubicBezTo>
                    <a:pt x="48030" y="39101"/>
                    <a:pt x="46923" y="39541"/>
                    <a:pt x="45816" y="39994"/>
                  </a:cubicBezTo>
                  <a:close/>
                  <a:moveTo>
                    <a:pt x="45518" y="40053"/>
                  </a:moveTo>
                  <a:cubicBezTo>
                    <a:pt x="45494" y="40006"/>
                    <a:pt x="45470" y="39946"/>
                    <a:pt x="45458" y="39898"/>
                  </a:cubicBezTo>
                  <a:lnTo>
                    <a:pt x="42101" y="41327"/>
                  </a:lnTo>
                  <a:cubicBezTo>
                    <a:pt x="42125" y="41375"/>
                    <a:pt x="42136" y="41410"/>
                    <a:pt x="42148" y="41446"/>
                  </a:cubicBezTo>
                  <a:cubicBezTo>
                    <a:pt x="43268" y="40994"/>
                    <a:pt x="44387" y="40517"/>
                    <a:pt x="45518" y="40053"/>
                  </a:cubicBezTo>
                  <a:close/>
                  <a:moveTo>
                    <a:pt x="8585" y="20170"/>
                  </a:moveTo>
                  <a:cubicBezTo>
                    <a:pt x="9240" y="20706"/>
                    <a:pt x="9716" y="21468"/>
                    <a:pt x="10525" y="21825"/>
                  </a:cubicBezTo>
                  <a:cubicBezTo>
                    <a:pt x="9882" y="21253"/>
                    <a:pt x="9454" y="20467"/>
                    <a:pt x="8585" y="20170"/>
                  </a:cubicBezTo>
                  <a:close/>
                  <a:moveTo>
                    <a:pt x="41982" y="8859"/>
                  </a:moveTo>
                  <a:cubicBezTo>
                    <a:pt x="42756" y="9287"/>
                    <a:pt x="43387" y="8740"/>
                    <a:pt x="44089" y="8609"/>
                  </a:cubicBezTo>
                  <a:cubicBezTo>
                    <a:pt x="43351" y="8454"/>
                    <a:pt x="42684" y="8752"/>
                    <a:pt x="41982" y="8859"/>
                  </a:cubicBezTo>
                  <a:close/>
                  <a:moveTo>
                    <a:pt x="55602" y="13276"/>
                  </a:moveTo>
                  <a:cubicBezTo>
                    <a:pt x="56388" y="13526"/>
                    <a:pt x="57103" y="13097"/>
                    <a:pt x="57865" y="12990"/>
                  </a:cubicBezTo>
                  <a:cubicBezTo>
                    <a:pt x="57067" y="12728"/>
                    <a:pt x="56364" y="13193"/>
                    <a:pt x="55602" y="13276"/>
                  </a:cubicBezTo>
                  <a:close/>
                  <a:moveTo>
                    <a:pt x="5572" y="31766"/>
                  </a:moveTo>
                  <a:cubicBezTo>
                    <a:pt x="5013" y="31326"/>
                    <a:pt x="4001" y="30992"/>
                    <a:pt x="3489" y="31064"/>
                  </a:cubicBezTo>
                  <a:cubicBezTo>
                    <a:pt x="3882" y="31409"/>
                    <a:pt x="4572" y="31624"/>
                    <a:pt x="5572" y="31766"/>
                  </a:cubicBezTo>
                  <a:close/>
                  <a:moveTo>
                    <a:pt x="47935" y="10847"/>
                  </a:moveTo>
                  <a:cubicBezTo>
                    <a:pt x="48328" y="11073"/>
                    <a:pt x="49387" y="10895"/>
                    <a:pt x="49828" y="10550"/>
                  </a:cubicBezTo>
                  <a:cubicBezTo>
                    <a:pt x="49411" y="10407"/>
                    <a:pt x="48768" y="10514"/>
                    <a:pt x="47935" y="10847"/>
                  </a:cubicBezTo>
                  <a:close/>
                  <a:moveTo>
                    <a:pt x="14716" y="19824"/>
                  </a:moveTo>
                  <a:cubicBezTo>
                    <a:pt x="14704" y="19860"/>
                    <a:pt x="14693" y="19884"/>
                    <a:pt x="14693" y="19932"/>
                  </a:cubicBezTo>
                  <a:cubicBezTo>
                    <a:pt x="16205" y="20491"/>
                    <a:pt x="17741" y="21063"/>
                    <a:pt x="19265" y="21646"/>
                  </a:cubicBezTo>
                  <a:cubicBezTo>
                    <a:pt x="19276" y="21610"/>
                    <a:pt x="19288" y="21587"/>
                    <a:pt x="19288" y="21551"/>
                  </a:cubicBezTo>
                  <a:cubicBezTo>
                    <a:pt x="17752" y="20956"/>
                    <a:pt x="16240" y="20396"/>
                    <a:pt x="14716" y="19824"/>
                  </a:cubicBezTo>
                  <a:close/>
                  <a:moveTo>
                    <a:pt x="26480" y="27623"/>
                  </a:moveTo>
                  <a:cubicBezTo>
                    <a:pt x="25837" y="27087"/>
                    <a:pt x="25396" y="26313"/>
                    <a:pt x="24539" y="26028"/>
                  </a:cubicBezTo>
                  <a:cubicBezTo>
                    <a:pt x="25182" y="26587"/>
                    <a:pt x="25670" y="27278"/>
                    <a:pt x="26480" y="27623"/>
                  </a:cubicBezTo>
                  <a:close/>
                  <a:moveTo>
                    <a:pt x="33981" y="44066"/>
                  </a:moveTo>
                  <a:cubicBezTo>
                    <a:pt x="35005" y="43923"/>
                    <a:pt x="35826" y="43351"/>
                    <a:pt x="36719" y="42934"/>
                  </a:cubicBezTo>
                  <a:cubicBezTo>
                    <a:pt x="36707" y="42911"/>
                    <a:pt x="36683" y="42863"/>
                    <a:pt x="36672" y="42827"/>
                  </a:cubicBezTo>
                  <a:cubicBezTo>
                    <a:pt x="35779" y="43232"/>
                    <a:pt x="34886" y="43649"/>
                    <a:pt x="33981" y="44066"/>
                  </a:cubicBezTo>
                  <a:close/>
                  <a:moveTo>
                    <a:pt x="45792" y="9240"/>
                  </a:moveTo>
                  <a:cubicBezTo>
                    <a:pt x="45351" y="9026"/>
                    <a:pt x="44363" y="9168"/>
                    <a:pt x="43815" y="9502"/>
                  </a:cubicBezTo>
                  <a:cubicBezTo>
                    <a:pt x="44518" y="9799"/>
                    <a:pt x="45077" y="9299"/>
                    <a:pt x="45792" y="9240"/>
                  </a:cubicBezTo>
                  <a:close/>
                  <a:moveTo>
                    <a:pt x="14145" y="23253"/>
                  </a:moveTo>
                  <a:lnTo>
                    <a:pt x="14240" y="23146"/>
                  </a:lnTo>
                  <a:cubicBezTo>
                    <a:pt x="13585" y="22634"/>
                    <a:pt x="13252" y="21765"/>
                    <a:pt x="12335" y="21527"/>
                  </a:cubicBezTo>
                  <a:cubicBezTo>
                    <a:pt x="12930" y="22099"/>
                    <a:pt x="13526" y="22670"/>
                    <a:pt x="14145" y="23253"/>
                  </a:cubicBezTo>
                  <a:close/>
                  <a:moveTo>
                    <a:pt x="30456" y="28314"/>
                  </a:moveTo>
                  <a:cubicBezTo>
                    <a:pt x="31099" y="28790"/>
                    <a:pt x="31611" y="29480"/>
                    <a:pt x="32445" y="29742"/>
                  </a:cubicBezTo>
                  <a:cubicBezTo>
                    <a:pt x="31790" y="29230"/>
                    <a:pt x="31290" y="28528"/>
                    <a:pt x="30456" y="28314"/>
                  </a:cubicBezTo>
                  <a:close/>
                  <a:moveTo>
                    <a:pt x="28147" y="27444"/>
                  </a:moveTo>
                  <a:cubicBezTo>
                    <a:pt x="29671" y="28873"/>
                    <a:pt x="29421" y="28790"/>
                    <a:pt x="30099" y="28885"/>
                  </a:cubicBezTo>
                  <a:cubicBezTo>
                    <a:pt x="29409" y="28397"/>
                    <a:pt x="28909" y="27754"/>
                    <a:pt x="28147" y="27444"/>
                  </a:cubicBezTo>
                  <a:close/>
                  <a:moveTo>
                    <a:pt x="29159" y="27837"/>
                  </a:moveTo>
                  <a:cubicBezTo>
                    <a:pt x="30254" y="28909"/>
                    <a:pt x="30718" y="29230"/>
                    <a:pt x="31135" y="29242"/>
                  </a:cubicBezTo>
                  <a:cubicBezTo>
                    <a:pt x="30278" y="28385"/>
                    <a:pt x="29647" y="27921"/>
                    <a:pt x="29159" y="27837"/>
                  </a:cubicBezTo>
                  <a:close/>
                  <a:moveTo>
                    <a:pt x="52459" y="37696"/>
                  </a:moveTo>
                  <a:cubicBezTo>
                    <a:pt x="52447" y="37660"/>
                    <a:pt x="52435" y="37624"/>
                    <a:pt x="52423" y="37577"/>
                  </a:cubicBezTo>
                  <a:cubicBezTo>
                    <a:pt x="51233" y="38089"/>
                    <a:pt x="50054" y="38589"/>
                    <a:pt x="48864" y="39101"/>
                  </a:cubicBezTo>
                  <a:cubicBezTo>
                    <a:pt x="48875" y="39124"/>
                    <a:pt x="48875" y="39160"/>
                    <a:pt x="48887" y="39184"/>
                  </a:cubicBezTo>
                  <a:cubicBezTo>
                    <a:pt x="48947" y="39172"/>
                    <a:pt x="48994" y="39160"/>
                    <a:pt x="49054" y="39160"/>
                  </a:cubicBezTo>
                  <a:cubicBezTo>
                    <a:pt x="49542" y="39148"/>
                    <a:pt x="49840" y="38755"/>
                    <a:pt x="50257" y="38589"/>
                  </a:cubicBezTo>
                  <a:cubicBezTo>
                    <a:pt x="51007" y="38291"/>
                    <a:pt x="51733" y="37993"/>
                    <a:pt x="52459" y="37696"/>
                  </a:cubicBezTo>
                  <a:close/>
                  <a:moveTo>
                    <a:pt x="25777" y="26504"/>
                  </a:moveTo>
                  <a:cubicBezTo>
                    <a:pt x="26789" y="27659"/>
                    <a:pt x="27194" y="27980"/>
                    <a:pt x="27718" y="28040"/>
                  </a:cubicBezTo>
                  <a:cubicBezTo>
                    <a:pt x="27039" y="27516"/>
                    <a:pt x="26539" y="26849"/>
                    <a:pt x="25777" y="26504"/>
                  </a:cubicBezTo>
                  <a:close/>
                  <a:moveTo>
                    <a:pt x="55376" y="12300"/>
                  </a:moveTo>
                  <a:cubicBezTo>
                    <a:pt x="54662" y="12050"/>
                    <a:pt x="54043" y="12478"/>
                    <a:pt x="53376" y="12609"/>
                  </a:cubicBezTo>
                  <a:cubicBezTo>
                    <a:pt x="54067" y="12800"/>
                    <a:pt x="54698" y="12395"/>
                    <a:pt x="55376" y="12300"/>
                  </a:cubicBezTo>
                  <a:close/>
                  <a:moveTo>
                    <a:pt x="33147" y="43935"/>
                  </a:moveTo>
                  <a:cubicBezTo>
                    <a:pt x="32266" y="44220"/>
                    <a:pt x="31373" y="44506"/>
                    <a:pt x="30492" y="44780"/>
                  </a:cubicBezTo>
                  <a:cubicBezTo>
                    <a:pt x="31528" y="44887"/>
                    <a:pt x="32314" y="44339"/>
                    <a:pt x="33147" y="43935"/>
                  </a:cubicBezTo>
                  <a:close/>
                  <a:moveTo>
                    <a:pt x="41601" y="58543"/>
                  </a:moveTo>
                  <a:cubicBezTo>
                    <a:pt x="42136" y="57627"/>
                    <a:pt x="42684" y="56722"/>
                    <a:pt x="43220" y="55793"/>
                  </a:cubicBezTo>
                  <a:cubicBezTo>
                    <a:pt x="43184" y="55781"/>
                    <a:pt x="43160" y="55769"/>
                    <a:pt x="43149" y="55757"/>
                  </a:cubicBezTo>
                  <a:cubicBezTo>
                    <a:pt x="42434" y="56555"/>
                    <a:pt x="42029" y="57567"/>
                    <a:pt x="41601" y="58543"/>
                  </a:cubicBezTo>
                  <a:close/>
                  <a:moveTo>
                    <a:pt x="20884" y="25635"/>
                  </a:moveTo>
                  <a:cubicBezTo>
                    <a:pt x="20277" y="25016"/>
                    <a:pt x="19681" y="24396"/>
                    <a:pt x="18931" y="23932"/>
                  </a:cubicBezTo>
                  <a:cubicBezTo>
                    <a:pt x="19574" y="24516"/>
                    <a:pt x="20062" y="25242"/>
                    <a:pt x="20884" y="25635"/>
                  </a:cubicBezTo>
                  <a:close/>
                  <a:moveTo>
                    <a:pt x="17026" y="24242"/>
                  </a:moveTo>
                  <a:cubicBezTo>
                    <a:pt x="16300" y="23349"/>
                    <a:pt x="15419" y="22575"/>
                    <a:pt x="15097" y="22551"/>
                  </a:cubicBezTo>
                  <a:cubicBezTo>
                    <a:pt x="15788" y="23099"/>
                    <a:pt x="16240" y="23873"/>
                    <a:pt x="17026" y="24242"/>
                  </a:cubicBezTo>
                  <a:close/>
                  <a:moveTo>
                    <a:pt x="51626" y="12050"/>
                  </a:moveTo>
                  <a:cubicBezTo>
                    <a:pt x="52281" y="12264"/>
                    <a:pt x="52840" y="11859"/>
                    <a:pt x="53447" y="11740"/>
                  </a:cubicBezTo>
                  <a:cubicBezTo>
                    <a:pt x="52793" y="11502"/>
                    <a:pt x="52245" y="11943"/>
                    <a:pt x="51626" y="12050"/>
                  </a:cubicBezTo>
                  <a:close/>
                  <a:moveTo>
                    <a:pt x="51447" y="49864"/>
                  </a:moveTo>
                  <a:cubicBezTo>
                    <a:pt x="51447" y="49828"/>
                    <a:pt x="51435" y="49781"/>
                    <a:pt x="51435" y="49757"/>
                  </a:cubicBezTo>
                  <a:cubicBezTo>
                    <a:pt x="49959" y="49995"/>
                    <a:pt x="48494" y="50245"/>
                    <a:pt x="47018" y="50483"/>
                  </a:cubicBezTo>
                  <a:cubicBezTo>
                    <a:pt x="47018" y="50507"/>
                    <a:pt x="47030" y="50531"/>
                    <a:pt x="47030" y="50554"/>
                  </a:cubicBezTo>
                  <a:cubicBezTo>
                    <a:pt x="48506" y="50340"/>
                    <a:pt x="49983" y="50102"/>
                    <a:pt x="51447" y="49864"/>
                  </a:cubicBezTo>
                  <a:close/>
                  <a:moveTo>
                    <a:pt x="13347" y="22920"/>
                  </a:moveTo>
                  <a:cubicBezTo>
                    <a:pt x="12728" y="22277"/>
                    <a:pt x="12145" y="21610"/>
                    <a:pt x="11406" y="21122"/>
                  </a:cubicBezTo>
                  <a:cubicBezTo>
                    <a:pt x="12037" y="21741"/>
                    <a:pt x="12597" y="22444"/>
                    <a:pt x="13347" y="22920"/>
                  </a:cubicBezTo>
                  <a:close/>
                  <a:moveTo>
                    <a:pt x="4263" y="40577"/>
                  </a:moveTo>
                  <a:cubicBezTo>
                    <a:pt x="4882" y="40708"/>
                    <a:pt x="5406" y="40827"/>
                    <a:pt x="5989" y="40946"/>
                  </a:cubicBezTo>
                  <a:cubicBezTo>
                    <a:pt x="5715" y="40529"/>
                    <a:pt x="4763" y="40303"/>
                    <a:pt x="4263" y="40577"/>
                  </a:cubicBezTo>
                  <a:close/>
                  <a:moveTo>
                    <a:pt x="6715" y="33028"/>
                  </a:moveTo>
                  <a:lnTo>
                    <a:pt x="6668" y="33159"/>
                  </a:lnTo>
                  <a:cubicBezTo>
                    <a:pt x="7501" y="33409"/>
                    <a:pt x="8335" y="33648"/>
                    <a:pt x="9168" y="33910"/>
                  </a:cubicBezTo>
                  <a:cubicBezTo>
                    <a:pt x="9180" y="33874"/>
                    <a:pt x="9180" y="33850"/>
                    <a:pt x="9204" y="33814"/>
                  </a:cubicBezTo>
                  <a:cubicBezTo>
                    <a:pt x="8430" y="33386"/>
                    <a:pt x="7537" y="33326"/>
                    <a:pt x="6715" y="33028"/>
                  </a:cubicBezTo>
                  <a:close/>
                  <a:moveTo>
                    <a:pt x="23015" y="26468"/>
                  </a:moveTo>
                  <a:cubicBezTo>
                    <a:pt x="23027" y="26432"/>
                    <a:pt x="23051" y="26420"/>
                    <a:pt x="23063" y="26385"/>
                  </a:cubicBezTo>
                  <a:cubicBezTo>
                    <a:pt x="22503" y="25670"/>
                    <a:pt x="21432" y="24813"/>
                    <a:pt x="21086" y="24777"/>
                  </a:cubicBezTo>
                  <a:cubicBezTo>
                    <a:pt x="21741" y="25349"/>
                    <a:pt x="22372" y="25897"/>
                    <a:pt x="23015" y="26468"/>
                  </a:cubicBezTo>
                  <a:close/>
                  <a:moveTo>
                    <a:pt x="24051" y="26801"/>
                  </a:moveTo>
                  <a:cubicBezTo>
                    <a:pt x="24087" y="26778"/>
                    <a:pt x="24110" y="26742"/>
                    <a:pt x="24146" y="26706"/>
                  </a:cubicBezTo>
                  <a:lnTo>
                    <a:pt x="22265" y="25099"/>
                  </a:lnTo>
                  <a:cubicBezTo>
                    <a:pt x="22229" y="25123"/>
                    <a:pt x="22205" y="25158"/>
                    <a:pt x="22194" y="25182"/>
                  </a:cubicBezTo>
                  <a:cubicBezTo>
                    <a:pt x="22860" y="25659"/>
                    <a:pt x="23313" y="26420"/>
                    <a:pt x="24051" y="26801"/>
                  </a:cubicBezTo>
                  <a:close/>
                  <a:moveTo>
                    <a:pt x="54864" y="13050"/>
                  </a:moveTo>
                  <a:cubicBezTo>
                    <a:pt x="55579" y="13216"/>
                    <a:pt x="56210" y="12871"/>
                    <a:pt x="56900" y="12740"/>
                  </a:cubicBezTo>
                  <a:cubicBezTo>
                    <a:pt x="56186" y="12633"/>
                    <a:pt x="55531" y="12907"/>
                    <a:pt x="54864" y="13050"/>
                  </a:cubicBezTo>
                  <a:close/>
                  <a:moveTo>
                    <a:pt x="69509" y="32505"/>
                  </a:moveTo>
                  <a:cubicBezTo>
                    <a:pt x="69521" y="32540"/>
                    <a:pt x="69545" y="32576"/>
                    <a:pt x="69568" y="32612"/>
                  </a:cubicBezTo>
                  <a:cubicBezTo>
                    <a:pt x="70414" y="32255"/>
                    <a:pt x="71271" y="31885"/>
                    <a:pt x="72128" y="31528"/>
                  </a:cubicBezTo>
                  <a:cubicBezTo>
                    <a:pt x="72045" y="31469"/>
                    <a:pt x="71985" y="31469"/>
                    <a:pt x="71926" y="31481"/>
                  </a:cubicBezTo>
                  <a:cubicBezTo>
                    <a:pt x="71497" y="31683"/>
                    <a:pt x="71009" y="31671"/>
                    <a:pt x="70604" y="32028"/>
                  </a:cubicBezTo>
                  <a:cubicBezTo>
                    <a:pt x="70342" y="32278"/>
                    <a:pt x="69878" y="32338"/>
                    <a:pt x="69509" y="32505"/>
                  </a:cubicBezTo>
                  <a:close/>
                  <a:moveTo>
                    <a:pt x="54174" y="12859"/>
                  </a:moveTo>
                  <a:cubicBezTo>
                    <a:pt x="54876" y="12955"/>
                    <a:pt x="55519" y="12681"/>
                    <a:pt x="56186" y="12538"/>
                  </a:cubicBezTo>
                  <a:cubicBezTo>
                    <a:pt x="55483" y="12371"/>
                    <a:pt x="54840" y="12728"/>
                    <a:pt x="54174" y="12859"/>
                  </a:cubicBezTo>
                  <a:close/>
                  <a:moveTo>
                    <a:pt x="7096" y="44530"/>
                  </a:moveTo>
                  <a:cubicBezTo>
                    <a:pt x="7120" y="44470"/>
                    <a:pt x="7132" y="44423"/>
                    <a:pt x="7144" y="44363"/>
                  </a:cubicBezTo>
                  <a:cubicBezTo>
                    <a:pt x="6227" y="44101"/>
                    <a:pt x="5299" y="43815"/>
                    <a:pt x="4358" y="43554"/>
                  </a:cubicBezTo>
                  <a:cubicBezTo>
                    <a:pt x="4346" y="43577"/>
                    <a:pt x="4346" y="43613"/>
                    <a:pt x="4334" y="43649"/>
                  </a:cubicBezTo>
                  <a:cubicBezTo>
                    <a:pt x="5275" y="43935"/>
                    <a:pt x="6180" y="44232"/>
                    <a:pt x="7096" y="44530"/>
                  </a:cubicBezTo>
                  <a:close/>
                  <a:moveTo>
                    <a:pt x="85821" y="25897"/>
                  </a:moveTo>
                  <a:cubicBezTo>
                    <a:pt x="85844" y="25849"/>
                    <a:pt x="85856" y="25801"/>
                    <a:pt x="85892" y="25778"/>
                  </a:cubicBezTo>
                  <a:cubicBezTo>
                    <a:pt x="85832" y="25718"/>
                    <a:pt x="85761" y="25599"/>
                    <a:pt x="85701" y="25599"/>
                  </a:cubicBezTo>
                  <a:cubicBezTo>
                    <a:pt x="85023" y="25670"/>
                    <a:pt x="84368" y="25778"/>
                    <a:pt x="83713" y="25885"/>
                  </a:cubicBezTo>
                  <a:cubicBezTo>
                    <a:pt x="83713" y="25885"/>
                    <a:pt x="83713" y="25897"/>
                    <a:pt x="83737" y="25897"/>
                  </a:cubicBezTo>
                  <a:close/>
                  <a:moveTo>
                    <a:pt x="44863" y="8883"/>
                  </a:moveTo>
                  <a:cubicBezTo>
                    <a:pt x="44220" y="8740"/>
                    <a:pt x="43672" y="9061"/>
                    <a:pt x="43077" y="9216"/>
                  </a:cubicBezTo>
                  <a:cubicBezTo>
                    <a:pt x="43708" y="9407"/>
                    <a:pt x="44268" y="9026"/>
                    <a:pt x="44863" y="8883"/>
                  </a:cubicBezTo>
                  <a:close/>
                  <a:moveTo>
                    <a:pt x="57103" y="36612"/>
                  </a:moveTo>
                  <a:cubicBezTo>
                    <a:pt x="57984" y="36446"/>
                    <a:pt x="58793" y="36207"/>
                    <a:pt x="59448" y="35600"/>
                  </a:cubicBezTo>
                  <a:cubicBezTo>
                    <a:pt x="58674" y="35945"/>
                    <a:pt x="57877" y="36267"/>
                    <a:pt x="57103" y="36612"/>
                  </a:cubicBezTo>
                  <a:close/>
                  <a:moveTo>
                    <a:pt x="57091" y="13764"/>
                  </a:moveTo>
                  <a:cubicBezTo>
                    <a:pt x="57865" y="13836"/>
                    <a:pt x="58591" y="13562"/>
                    <a:pt x="59341" y="13419"/>
                  </a:cubicBezTo>
                  <a:cubicBezTo>
                    <a:pt x="58567" y="13347"/>
                    <a:pt x="57841" y="13621"/>
                    <a:pt x="57091" y="13764"/>
                  </a:cubicBezTo>
                  <a:close/>
                  <a:moveTo>
                    <a:pt x="12859" y="36017"/>
                  </a:moveTo>
                  <a:cubicBezTo>
                    <a:pt x="12871" y="35969"/>
                    <a:pt x="12895" y="35945"/>
                    <a:pt x="12907" y="35898"/>
                  </a:cubicBezTo>
                  <a:cubicBezTo>
                    <a:pt x="12002" y="35612"/>
                    <a:pt x="11109" y="35314"/>
                    <a:pt x="10192" y="35029"/>
                  </a:cubicBezTo>
                  <a:lnTo>
                    <a:pt x="10156" y="35172"/>
                  </a:lnTo>
                  <a:cubicBezTo>
                    <a:pt x="11061" y="35457"/>
                    <a:pt x="11954" y="35731"/>
                    <a:pt x="12859" y="36017"/>
                  </a:cubicBezTo>
                  <a:close/>
                  <a:moveTo>
                    <a:pt x="25194" y="27218"/>
                  </a:moveTo>
                  <a:cubicBezTo>
                    <a:pt x="25230" y="27194"/>
                    <a:pt x="25242" y="27159"/>
                    <a:pt x="25277" y="27135"/>
                  </a:cubicBezTo>
                  <a:cubicBezTo>
                    <a:pt x="24622" y="26659"/>
                    <a:pt x="24182" y="25909"/>
                    <a:pt x="23372" y="25635"/>
                  </a:cubicBezTo>
                  <a:cubicBezTo>
                    <a:pt x="23991" y="26147"/>
                    <a:pt x="24599" y="26682"/>
                    <a:pt x="25194" y="27218"/>
                  </a:cubicBezTo>
                  <a:close/>
                  <a:moveTo>
                    <a:pt x="28754" y="28468"/>
                  </a:moveTo>
                  <a:cubicBezTo>
                    <a:pt x="28170" y="27968"/>
                    <a:pt x="27682" y="27337"/>
                    <a:pt x="26956" y="27016"/>
                  </a:cubicBezTo>
                  <a:cubicBezTo>
                    <a:pt x="27563" y="27504"/>
                    <a:pt x="28028" y="28159"/>
                    <a:pt x="28754" y="28468"/>
                  </a:cubicBezTo>
                  <a:close/>
                  <a:moveTo>
                    <a:pt x="61425" y="26087"/>
                  </a:moveTo>
                  <a:cubicBezTo>
                    <a:pt x="60722" y="26051"/>
                    <a:pt x="60020" y="25932"/>
                    <a:pt x="59353" y="26170"/>
                  </a:cubicBezTo>
                  <a:cubicBezTo>
                    <a:pt x="60055" y="26170"/>
                    <a:pt x="60758" y="26290"/>
                    <a:pt x="61425" y="26087"/>
                  </a:cubicBezTo>
                  <a:close/>
                  <a:moveTo>
                    <a:pt x="27730" y="44470"/>
                  </a:moveTo>
                  <a:lnTo>
                    <a:pt x="27778" y="44339"/>
                  </a:lnTo>
                  <a:cubicBezTo>
                    <a:pt x="26992" y="44054"/>
                    <a:pt x="26206" y="43768"/>
                    <a:pt x="25432" y="43494"/>
                  </a:cubicBezTo>
                  <a:cubicBezTo>
                    <a:pt x="25420" y="43530"/>
                    <a:pt x="25408" y="43577"/>
                    <a:pt x="25396" y="43613"/>
                  </a:cubicBezTo>
                  <a:cubicBezTo>
                    <a:pt x="26170" y="43911"/>
                    <a:pt x="26932" y="44185"/>
                    <a:pt x="27730" y="44470"/>
                  </a:cubicBezTo>
                  <a:close/>
                  <a:moveTo>
                    <a:pt x="42791" y="61746"/>
                  </a:moveTo>
                  <a:cubicBezTo>
                    <a:pt x="42696" y="62461"/>
                    <a:pt x="42577" y="63199"/>
                    <a:pt x="42827" y="63913"/>
                  </a:cubicBezTo>
                  <a:cubicBezTo>
                    <a:pt x="42958" y="63175"/>
                    <a:pt x="42803" y="62461"/>
                    <a:pt x="42791" y="61746"/>
                  </a:cubicBezTo>
                  <a:close/>
                  <a:moveTo>
                    <a:pt x="52150" y="11359"/>
                  </a:moveTo>
                  <a:cubicBezTo>
                    <a:pt x="51507" y="11252"/>
                    <a:pt x="50947" y="11502"/>
                    <a:pt x="50352" y="11669"/>
                  </a:cubicBezTo>
                  <a:cubicBezTo>
                    <a:pt x="50995" y="11800"/>
                    <a:pt x="51554" y="11478"/>
                    <a:pt x="52150" y="11359"/>
                  </a:cubicBezTo>
                  <a:close/>
                  <a:moveTo>
                    <a:pt x="15157" y="23575"/>
                  </a:moveTo>
                  <a:cubicBezTo>
                    <a:pt x="14597" y="23015"/>
                    <a:pt x="14050" y="22456"/>
                    <a:pt x="13502" y="21896"/>
                  </a:cubicBezTo>
                  <a:cubicBezTo>
                    <a:pt x="14050" y="22456"/>
                    <a:pt x="14454" y="23194"/>
                    <a:pt x="15157" y="23575"/>
                  </a:cubicBezTo>
                  <a:close/>
                  <a:moveTo>
                    <a:pt x="60698" y="13907"/>
                  </a:moveTo>
                  <a:cubicBezTo>
                    <a:pt x="60675" y="13859"/>
                    <a:pt x="60675" y="13800"/>
                    <a:pt x="60663" y="13752"/>
                  </a:cubicBezTo>
                  <a:cubicBezTo>
                    <a:pt x="59948" y="13907"/>
                    <a:pt x="59246" y="14038"/>
                    <a:pt x="58531" y="14181"/>
                  </a:cubicBezTo>
                  <a:cubicBezTo>
                    <a:pt x="58555" y="14240"/>
                    <a:pt x="58555" y="14288"/>
                    <a:pt x="58567" y="14348"/>
                  </a:cubicBezTo>
                  <a:cubicBezTo>
                    <a:pt x="59281" y="14205"/>
                    <a:pt x="59984" y="14050"/>
                    <a:pt x="60698" y="13907"/>
                  </a:cubicBezTo>
                  <a:close/>
                  <a:moveTo>
                    <a:pt x="29123" y="44661"/>
                  </a:moveTo>
                  <a:cubicBezTo>
                    <a:pt x="29933" y="44947"/>
                    <a:pt x="30587" y="44458"/>
                    <a:pt x="31290" y="44256"/>
                  </a:cubicBezTo>
                  <a:cubicBezTo>
                    <a:pt x="30552" y="44399"/>
                    <a:pt x="29837" y="44530"/>
                    <a:pt x="29123" y="44661"/>
                  </a:cubicBezTo>
                  <a:close/>
                  <a:moveTo>
                    <a:pt x="44649" y="28218"/>
                  </a:moveTo>
                  <a:cubicBezTo>
                    <a:pt x="43863" y="28290"/>
                    <a:pt x="42136" y="28909"/>
                    <a:pt x="41970" y="29159"/>
                  </a:cubicBezTo>
                  <a:cubicBezTo>
                    <a:pt x="42898" y="28826"/>
                    <a:pt x="43768" y="28516"/>
                    <a:pt x="44649" y="28218"/>
                  </a:cubicBezTo>
                  <a:close/>
                  <a:moveTo>
                    <a:pt x="6299" y="41422"/>
                  </a:moveTo>
                  <a:cubicBezTo>
                    <a:pt x="6299" y="41387"/>
                    <a:pt x="6311" y="41363"/>
                    <a:pt x="6311" y="41327"/>
                  </a:cubicBezTo>
                  <a:cubicBezTo>
                    <a:pt x="5477" y="41184"/>
                    <a:pt x="4679" y="40898"/>
                    <a:pt x="3846" y="40839"/>
                  </a:cubicBezTo>
                  <a:cubicBezTo>
                    <a:pt x="3846" y="40887"/>
                    <a:pt x="3822" y="40934"/>
                    <a:pt x="3822" y="40958"/>
                  </a:cubicBezTo>
                  <a:cubicBezTo>
                    <a:pt x="4644" y="41125"/>
                    <a:pt x="5477" y="41268"/>
                    <a:pt x="6299" y="41422"/>
                  </a:cubicBezTo>
                  <a:close/>
                  <a:moveTo>
                    <a:pt x="74807" y="20634"/>
                  </a:moveTo>
                  <a:cubicBezTo>
                    <a:pt x="75534" y="20836"/>
                    <a:pt x="76272" y="20789"/>
                    <a:pt x="76426" y="20634"/>
                  </a:cubicBezTo>
                  <a:close/>
                  <a:moveTo>
                    <a:pt x="7727" y="42018"/>
                  </a:moveTo>
                  <a:lnTo>
                    <a:pt x="7656" y="42089"/>
                  </a:lnTo>
                  <a:cubicBezTo>
                    <a:pt x="8287" y="42851"/>
                    <a:pt x="8930" y="43625"/>
                    <a:pt x="9573" y="44387"/>
                  </a:cubicBezTo>
                  <a:cubicBezTo>
                    <a:pt x="9597" y="44351"/>
                    <a:pt x="9632" y="44339"/>
                    <a:pt x="9656" y="44304"/>
                  </a:cubicBezTo>
                  <a:cubicBezTo>
                    <a:pt x="9025" y="43554"/>
                    <a:pt x="8382" y="42792"/>
                    <a:pt x="7727" y="42018"/>
                  </a:cubicBezTo>
                  <a:close/>
                  <a:moveTo>
                    <a:pt x="50495" y="49269"/>
                  </a:moveTo>
                  <a:cubicBezTo>
                    <a:pt x="50495" y="49233"/>
                    <a:pt x="50483" y="49209"/>
                    <a:pt x="50483" y="49185"/>
                  </a:cubicBezTo>
                  <a:cubicBezTo>
                    <a:pt x="49411" y="49352"/>
                    <a:pt x="48352" y="49530"/>
                    <a:pt x="47280" y="49697"/>
                  </a:cubicBezTo>
                  <a:cubicBezTo>
                    <a:pt x="47304" y="49757"/>
                    <a:pt x="47304" y="49804"/>
                    <a:pt x="47316" y="49864"/>
                  </a:cubicBezTo>
                  <a:cubicBezTo>
                    <a:pt x="47721" y="49757"/>
                    <a:pt x="48113" y="49638"/>
                    <a:pt x="48518" y="49566"/>
                  </a:cubicBezTo>
                  <a:cubicBezTo>
                    <a:pt x="49173" y="49459"/>
                    <a:pt x="49828" y="49364"/>
                    <a:pt x="50495" y="49269"/>
                  </a:cubicBezTo>
                  <a:close/>
                  <a:moveTo>
                    <a:pt x="27277" y="43935"/>
                  </a:moveTo>
                  <a:lnTo>
                    <a:pt x="27325" y="43851"/>
                  </a:lnTo>
                  <a:cubicBezTo>
                    <a:pt x="26325" y="43494"/>
                    <a:pt x="25313" y="43149"/>
                    <a:pt x="24313" y="42792"/>
                  </a:cubicBezTo>
                  <a:cubicBezTo>
                    <a:pt x="24301" y="42815"/>
                    <a:pt x="24301" y="42851"/>
                    <a:pt x="24289" y="42875"/>
                  </a:cubicBezTo>
                  <a:cubicBezTo>
                    <a:pt x="25194" y="43208"/>
                    <a:pt x="26087" y="43518"/>
                    <a:pt x="26992" y="43851"/>
                  </a:cubicBezTo>
                  <a:cubicBezTo>
                    <a:pt x="27087" y="43875"/>
                    <a:pt x="27194" y="43911"/>
                    <a:pt x="27277" y="43935"/>
                  </a:cubicBezTo>
                  <a:close/>
                  <a:moveTo>
                    <a:pt x="11264" y="22015"/>
                  </a:moveTo>
                  <a:cubicBezTo>
                    <a:pt x="11049" y="21622"/>
                    <a:pt x="9990" y="20610"/>
                    <a:pt x="9811" y="20527"/>
                  </a:cubicBezTo>
                  <a:cubicBezTo>
                    <a:pt x="10335" y="21063"/>
                    <a:pt x="10847" y="21587"/>
                    <a:pt x="11264" y="22015"/>
                  </a:cubicBezTo>
                  <a:close/>
                  <a:moveTo>
                    <a:pt x="34457" y="30552"/>
                  </a:moveTo>
                  <a:lnTo>
                    <a:pt x="34493" y="30469"/>
                  </a:lnTo>
                  <a:cubicBezTo>
                    <a:pt x="33945" y="30016"/>
                    <a:pt x="33409" y="29552"/>
                    <a:pt x="32862" y="29111"/>
                  </a:cubicBezTo>
                  <a:cubicBezTo>
                    <a:pt x="32826" y="29135"/>
                    <a:pt x="32802" y="29183"/>
                    <a:pt x="32766" y="29218"/>
                  </a:cubicBezTo>
                  <a:cubicBezTo>
                    <a:pt x="33385" y="29599"/>
                    <a:pt x="33766" y="30254"/>
                    <a:pt x="34457" y="30552"/>
                  </a:cubicBezTo>
                  <a:close/>
                  <a:moveTo>
                    <a:pt x="50995" y="11823"/>
                  </a:moveTo>
                  <a:cubicBezTo>
                    <a:pt x="50995" y="11847"/>
                    <a:pt x="51007" y="11895"/>
                    <a:pt x="51007" y="11919"/>
                  </a:cubicBezTo>
                  <a:cubicBezTo>
                    <a:pt x="51650" y="12026"/>
                    <a:pt x="52185" y="11681"/>
                    <a:pt x="52781" y="11585"/>
                  </a:cubicBezTo>
                  <a:cubicBezTo>
                    <a:pt x="52757" y="11538"/>
                    <a:pt x="52757" y="11490"/>
                    <a:pt x="52745" y="11442"/>
                  </a:cubicBezTo>
                  <a:cubicBezTo>
                    <a:pt x="52162" y="11562"/>
                    <a:pt x="51566" y="11704"/>
                    <a:pt x="50995" y="11823"/>
                  </a:cubicBezTo>
                  <a:close/>
                  <a:moveTo>
                    <a:pt x="49768" y="11454"/>
                  </a:moveTo>
                  <a:cubicBezTo>
                    <a:pt x="50376" y="11538"/>
                    <a:pt x="50911" y="11252"/>
                    <a:pt x="51483" y="11121"/>
                  </a:cubicBezTo>
                  <a:cubicBezTo>
                    <a:pt x="50876" y="10990"/>
                    <a:pt x="50352" y="11323"/>
                    <a:pt x="49768" y="11454"/>
                  </a:cubicBezTo>
                  <a:close/>
                  <a:moveTo>
                    <a:pt x="35469" y="30992"/>
                  </a:moveTo>
                  <a:lnTo>
                    <a:pt x="35540" y="30909"/>
                  </a:lnTo>
                  <a:cubicBezTo>
                    <a:pt x="34826" y="30159"/>
                    <a:pt x="34159" y="29623"/>
                    <a:pt x="33814" y="29588"/>
                  </a:cubicBezTo>
                  <a:cubicBezTo>
                    <a:pt x="34374" y="30064"/>
                    <a:pt x="34933" y="30528"/>
                    <a:pt x="35469" y="30992"/>
                  </a:cubicBezTo>
                  <a:close/>
                  <a:moveTo>
                    <a:pt x="19193" y="55079"/>
                  </a:moveTo>
                  <a:cubicBezTo>
                    <a:pt x="19193" y="55126"/>
                    <a:pt x="19217" y="55186"/>
                    <a:pt x="19217" y="55234"/>
                  </a:cubicBezTo>
                  <a:lnTo>
                    <a:pt x="21979" y="54781"/>
                  </a:lnTo>
                  <a:cubicBezTo>
                    <a:pt x="21979" y="54769"/>
                    <a:pt x="21979" y="54757"/>
                    <a:pt x="21967" y="54722"/>
                  </a:cubicBezTo>
                  <a:cubicBezTo>
                    <a:pt x="21062" y="54841"/>
                    <a:pt x="20122" y="54960"/>
                    <a:pt x="19193" y="55079"/>
                  </a:cubicBezTo>
                  <a:close/>
                  <a:moveTo>
                    <a:pt x="12359" y="22599"/>
                  </a:moveTo>
                  <a:cubicBezTo>
                    <a:pt x="12371" y="22563"/>
                    <a:pt x="12395" y="22539"/>
                    <a:pt x="12418" y="22515"/>
                  </a:cubicBezTo>
                  <a:cubicBezTo>
                    <a:pt x="11835" y="21956"/>
                    <a:pt x="11264" y="21408"/>
                    <a:pt x="10692" y="20836"/>
                  </a:cubicBezTo>
                  <a:lnTo>
                    <a:pt x="10609" y="20908"/>
                  </a:lnTo>
                  <a:cubicBezTo>
                    <a:pt x="11228" y="21432"/>
                    <a:pt x="11668" y="22146"/>
                    <a:pt x="12359" y="22599"/>
                  </a:cubicBezTo>
                  <a:close/>
                  <a:moveTo>
                    <a:pt x="34945" y="29897"/>
                  </a:moveTo>
                  <a:cubicBezTo>
                    <a:pt x="34921" y="29980"/>
                    <a:pt x="34897" y="30004"/>
                    <a:pt x="34921" y="30016"/>
                  </a:cubicBezTo>
                  <a:cubicBezTo>
                    <a:pt x="35469" y="30481"/>
                    <a:pt x="35945" y="31028"/>
                    <a:pt x="36564" y="31385"/>
                  </a:cubicBezTo>
                  <a:cubicBezTo>
                    <a:pt x="36588" y="31362"/>
                    <a:pt x="36612" y="31350"/>
                    <a:pt x="36624" y="31314"/>
                  </a:cubicBezTo>
                  <a:cubicBezTo>
                    <a:pt x="36064" y="30838"/>
                    <a:pt x="35517" y="30373"/>
                    <a:pt x="34945" y="29897"/>
                  </a:cubicBezTo>
                  <a:close/>
                  <a:moveTo>
                    <a:pt x="33326" y="30123"/>
                  </a:moveTo>
                  <a:cubicBezTo>
                    <a:pt x="33350" y="30100"/>
                    <a:pt x="33373" y="30064"/>
                    <a:pt x="33397" y="30040"/>
                  </a:cubicBezTo>
                  <a:cubicBezTo>
                    <a:pt x="32862" y="29623"/>
                    <a:pt x="32433" y="29087"/>
                    <a:pt x="31826" y="28742"/>
                  </a:cubicBezTo>
                  <a:cubicBezTo>
                    <a:pt x="31802" y="28766"/>
                    <a:pt x="31778" y="28790"/>
                    <a:pt x="31766" y="28814"/>
                  </a:cubicBezTo>
                  <a:cubicBezTo>
                    <a:pt x="32278" y="29266"/>
                    <a:pt x="32802" y="29695"/>
                    <a:pt x="33326" y="30123"/>
                  </a:cubicBezTo>
                  <a:close/>
                  <a:moveTo>
                    <a:pt x="58150" y="26563"/>
                  </a:moveTo>
                  <a:lnTo>
                    <a:pt x="60305" y="26563"/>
                  </a:lnTo>
                  <a:lnTo>
                    <a:pt x="60305" y="26444"/>
                  </a:lnTo>
                  <a:cubicBezTo>
                    <a:pt x="59591" y="26528"/>
                    <a:pt x="58877" y="26349"/>
                    <a:pt x="58150" y="26563"/>
                  </a:cubicBezTo>
                  <a:close/>
                  <a:moveTo>
                    <a:pt x="57912" y="13967"/>
                  </a:moveTo>
                  <a:cubicBezTo>
                    <a:pt x="57912" y="14002"/>
                    <a:pt x="57924" y="14050"/>
                    <a:pt x="57924" y="14098"/>
                  </a:cubicBezTo>
                  <a:cubicBezTo>
                    <a:pt x="58627" y="13967"/>
                    <a:pt x="59305" y="13812"/>
                    <a:pt x="60008" y="13681"/>
                  </a:cubicBezTo>
                  <a:cubicBezTo>
                    <a:pt x="60008" y="13645"/>
                    <a:pt x="59996" y="13597"/>
                    <a:pt x="59996" y="13574"/>
                  </a:cubicBezTo>
                  <a:cubicBezTo>
                    <a:pt x="59293" y="13705"/>
                    <a:pt x="58591" y="13824"/>
                    <a:pt x="57912" y="13967"/>
                  </a:cubicBezTo>
                  <a:close/>
                  <a:moveTo>
                    <a:pt x="39112" y="32374"/>
                  </a:moveTo>
                  <a:cubicBezTo>
                    <a:pt x="38636" y="31659"/>
                    <a:pt x="37815" y="30945"/>
                    <a:pt x="37553" y="30933"/>
                  </a:cubicBezTo>
                  <a:cubicBezTo>
                    <a:pt x="38076" y="31421"/>
                    <a:pt x="38588" y="31897"/>
                    <a:pt x="39112" y="32374"/>
                  </a:cubicBezTo>
                  <a:close/>
                  <a:moveTo>
                    <a:pt x="14109" y="29540"/>
                  </a:moveTo>
                  <a:cubicBezTo>
                    <a:pt x="14085" y="29576"/>
                    <a:pt x="14038" y="29599"/>
                    <a:pt x="14002" y="29635"/>
                  </a:cubicBezTo>
                  <a:cubicBezTo>
                    <a:pt x="14383" y="30219"/>
                    <a:pt x="14764" y="30790"/>
                    <a:pt x="15133" y="31373"/>
                  </a:cubicBezTo>
                  <a:cubicBezTo>
                    <a:pt x="15169" y="31350"/>
                    <a:pt x="15216" y="31326"/>
                    <a:pt x="15240" y="31302"/>
                  </a:cubicBezTo>
                  <a:cubicBezTo>
                    <a:pt x="14859" y="30707"/>
                    <a:pt x="14478" y="30123"/>
                    <a:pt x="14109" y="29540"/>
                  </a:cubicBezTo>
                  <a:close/>
                  <a:moveTo>
                    <a:pt x="4239" y="31052"/>
                  </a:moveTo>
                  <a:cubicBezTo>
                    <a:pt x="3858" y="30611"/>
                    <a:pt x="3346" y="30671"/>
                    <a:pt x="2858" y="30611"/>
                  </a:cubicBezTo>
                  <a:cubicBezTo>
                    <a:pt x="2846" y="30659"/>
                    <a:pt x="2846" y="30707"/>
                    <a:pt x="2834" y="30754"/>
                  </a:cubicBezTo>
                  <a:cubicBezTo>
                    <a:pt x="3310" y="30838"/>
                    <a:pt x="3763" y="30945"/>
                    <a:pt x="4239" y="31052"/>
                  </a:cubicBezTo>
                  <a:close/>
                  <a:moveTo>
                    <a:pt x="38529" y="31183"/>
                  </a:moveTo>
                  <a:cubicBezTo>
                    <a:pt x="38505" y="31207"/>
                    <a:pt x="38493" y="31243"/>
                    <a:pt x="38457" y="31266"/>
                  </a:cubicBezTo>
                  <a:cubicBezTo>
                    <a:pt x="38981" y="31766"/>
                    <a:pt x="39481" y="32255"/>
                    <a:pt x="40005" y="32743"/>
                  </a:cubicBezTo>
                  <a:cubicBezTo>
                    <a:pt x="40041" y="32719"/>
                    <a:pt x="40065" y="32683"/>
                    <a:pt x="40077" y="32647"/>
                  </a:cubicBezTo>
                  <a:cubicBezTo>
                    <a:pt x="39565" y="32147"/>
                    <a:pt x="39053" y="31659"/>
                    <a:pt x="38529" y="31183"/>
                  </a:cubicBezTo>
                  <a:close/>
                  <a:moveTo>
                    <a:pt x="38207" y="32040"/>
                  </a:moveTo>
                  <a:cubicBezTo>
                    <a:pt x="38231" y="32016"/>
                    <a:pt x="38267" y="31981"/>
                    <a:pt x="38291" y="31945"/>
                  </a:cubicBezTo>
                  <a:cubicBezTo>
                    <a:pt x="37791" y="31481"/>
                    <a:pt x="37279" y="31028"/>
                    <a:pt x="36779" y="30576"/>
                  </a:cubicBezTo>
                  <a:cubicBezTo>
                    <a:pt x="36743" y="30600"/>
                    <a:pt x="36731" y="30635"/>
                    <a:pt x="36707" y="30659"/>
                  </a:cubicBezTo>
                  <a:cubicBezTo>
                    <a:pt x="37219" y="31076"/>
                    <a:pt x="37636" y="31647"/>
                    <a:pt x="38207" y="32040"/>
                  </a:cubicBezTo>
                  <a:close/>
                  <a:moveTo>
                    <a:pt x="63830" y="24599"/>
                  </a:moveTo>
                  <a:cubicBezTo>
                    <a:pt x="64544" y="24563"/>
                    <a:pt x="65258" y="24504"/>
                    <a:pt x="65973" y="24456"/>
                  </a:cubicBezTo>
                  <a:lnTo>
                    <a:pt x="65973" y="24361"/>
                  </a:lnTo>
                  <a:cubicBezTo>
                    <a:pt x="65258" y="24456"/>
                    <a:pt x="64520" y="24242"/>
                    <a:pt x="63830" y="24599"/>
                  </a:cubicBezTo>
                  <a:close/>
                  <a:moveTo>
                    <a:pt x="65139" y="24063"/>
                  </a:moveTo>
                  <a:lnTo>
                    <a:pt x="67080" y="24063"/>
                  </a:lnTo>
                  <a:lnTo>
                    <a:pt x="67080" y="23980"/>
                  </a:lnTo>
                  <a:cubicBezTo>
                    <a:pt x="66437" y="24051"/>
                    <a:pt x="65794" y="23789"/>
                    <a:pt x="65139" y="24063"/>
                  </a:cubicBezTo>
                  <a:close/>
                  <a:moveTo>
                    <a:pt x="84642" y="15693"/>
                  </a:moveTo>
                  <a:cubicBezTo>
                    <a:pt x="84654" y="15717"/>
                    <a:pt x="84654" y="15753"/>
                    <a:pt x="84666" y="15764"/>
                  </a:cubicBezTo>
                  <a:cubicBezTo>
                    <a:pt x="85582" y="15479"/>
                    <a:pt x="86487" y="15181"/>
                    <a:pt x="87380" y="14895"/>
                  </a:cubicBezTo>
                  <a:cubicBezTo>
                    <a:pt x="87368" y="14871"/>
                    <a:pt x="87368" y="14836"/>
                    <a:pt x="87345" y="14812"/>
                  </a:cubicBezTo>
                  <a:cubicBezTo>
                    <a:pt x="86440" y="15110"/>
                    <a:pt x="85535" y="15395"/>
                    <a:pt x="84642" y="15693"/>
                  </a:cubicBezTo>
                  <a:close/>
                  <a:moveTo>
                    <a:pt x="65342" y="33731"/>
                  </a:moveTo>
                  <a:cubicBezTo>
                    <a:pt x="65318" y="33695"/>
                    <a:pt x="65306" y="33671"/>
                    <a:pt x="65306" y="33648"/>
                  </a:cubicBezTo>
                  <a:cubicBezTo>
                    <a:pt x="64651" y="33981"/>
                    <a:pt x="63996" y="34326"/>
                    <a:pt x="63342" y="34648"/>
                  </a:cubicBezTo>
                  <a:cubicBezTo>
                    <a:pt x="63353" y="34695"/>
                    <a:pt x="63389" y="34719"/>
                    <a:pt x="63401" y="34767"/>
                  </a:cubicBezTo>
                  <a:cubicBezTo>
                    <a:pt x="64044" y="34410"/>
                    <a:pt x="64699" y="34064"/>
                    <a:pt x="65342" y="33731"/>
                  </a:cubicBezTo>
                  <a:close/>
                  <a:moveTo>
                    <a:pt x="14300" y="22241"/>
                  </a:moveTo>
                  <a:cubicBezTo>
                    <a:pt x="14288" y="22241"/>
                    <a:pt x="14288" y="22253"/>
                    <a:pt x="14276" y="22253"/>
                  </a:cubicBezTo>
                  <a:lnTo>
                    <a:pt x="15967" y="23765"/>
                  </a:lnTo>
                  <a:lnTo>
                    <a:pt x="15907" y="23825"/>
                  </a:lnTo>
                  <a:cubicBezTo>
                    <a:pt x="15359" y="23289"/>
                    <a:pt x="14835" y="22753"/>
                    <a:pt x="14300" y="22241"/>
                  </a:cubicBezTo>
                  <a:close/>
                  <a:moveTo>
                    <a:pt x="59103" y="27016"/>
                  </a:moveTo>
                  <a:lnTo>
                    <a:pt x="59103" y="26909"/>
                  </a:lnTo>
                  <a:lnTo>
                    <a:pt x="57269" y="26909"/>
                  </a:lnTo>
                  <a:cubicBezTo>
                    <a:pt x="57877" y="26921"/>
                    <a:pt x="58496" y="27206"/>
                    <a:pt x="59103" y="27016"/>
                  </a:cubicBezTo>
                  <a:close/>
                  <a:moveTo>
                    <a:pt x="62008" y="25289"/>
                  </a:moveTo>
                  <a:cubicBezTo>
                    <a:pt x="63377" y="25468"/>
                    <a:pt x="63377" y="25468"/>
                    <a:pt x="63734" y="25218"/>
                  </a:cubicBezTo>
                  <a:cubicBezTo>
                    <a:pt x="63139" y="25242"/>
                    <a:pt x="62568" y="25278"/>
                    <a:pt x="62008" y="25289"/>
                  </a:cubicBezTo>
                  <a:close/>
                  <a:moveTo>
                    <a:pt x="47006" y="30731"/>
                  </a:moveTo>
                  <a:cubicBezTo>
                    <a:pt x="46982" y="30778"/>
                    <a:pt x="46970" y="30814"/>
                    <a:pt x="46970" y="30850"/>
                  </a:cubicBezTo>
                  <a:cubicBezTo>
                    <a:pt x="47387" y="31028"/>
                    <a:pt x="47804" y="31231"/>
                    <a:pt x="48232" y="31409"/>
                  </a:cubicBezTo>
                  <a:cubicBezTo>
                    <a:pt x="48256" y="31362"/>
                    <a:pt x="48268" y="31314"/>
                    <a:pt x="48292" y="31266"/>
                  </a:cubicBezTo>
                  <a:cubicBezTo>
                    <a:pt x="47851" y="31112"/>
                    <a:pt x="47482" y="30778"/>
                    <a:pt x="47006" y="30731"/>
                  </a:cubicBezTo>
                  <a:close/>
                  <a:moveTo>
                    <a:pt x="56555" y="13514"/>
                  </a:moveTo>
                  <a:cubicBezTo>
                    <a:pt x="56555" y="13538"/>
                    <a:pt x="56555" y="13586"/>
                    <a:pt x="56567" y="13621"/>
                  </a:cubicBezTo>
                  <a:cubicBezTo>
                    <a:pt x="57246" y="13490"/>
                    <a:pt x="57912" y="13371"/>
                    <a:pt x="58579" y="13228"/>
                  </a:cubicBezTo>
                  <a:cubicBezTo>
                    <a:pt x="58579" y="13181"/>
                    <a:pt x="58567" y="13157"/>
                    <a:pt x="58567" y="13109"/>
                  </a:cubicBezTo>
                  <a:cubicBezTo>
                    <a:pt x="57877" y="13264"/>
                    <a:pt x="57222" y="13383"/>
                    <a:pt x="56555" y="13514"/>
                  </a:cubicBezTo>
                  <a:close/>
                  <a:moveTo>
                    <a:pt x="16252" y="22908"/>
                  </a:moveTo>
                  <a:lnTo>
                    <a:pt x="16181" y="22980"/>
                  </a:lnTo>
                  <a:cubicBezTo>
                    <a:pt x="16729" y="23503"/>
                    <a:pt x="17276" y="24039"/>
                    <a:pt x="17836" y="24563"/>
                  </a:cubicBezTo>
                  <a:lnTo>
                    <a:pt x="17907" y="24480"/>
                  </a:lnTo>
                  <a:cubicBezTo>
                    <a:pt x="17360" y="23968"/>
                    <a:pt x="16800" y="23432"/>
                    <a:pt x="16252" y="22908"/>
                  </a:cubicBezTo>
                  <a:close/>
                  <a:moveTo>
                    <a:pt x="46173" y="32147"/>
                  </a:moveTo>
                  <a:cubicBezTo>
                    <a:pt x="46185" y="32100"/>
                    <a:pt x="46197" y="32052"/>
                    <a:pt x="46208" y="32028"/>
                  </a:cubicBezTo>
                  <a:cubicBezTo>
                    <a:pt x="45756" y="31838"/>
                    <a:pt x="45304" y="31659"/>
                    <a:pt x="44839" y="31457"/>
                  </a:cubicBezTo>
                  <a:cubicBezTo>
                    <a:pt x="44827" y="31504"/>
                    <a:pt x="44815" y="31540"/>
                    <a:pt x="44803" y="31588"/>
                  </a:cubicBezTo>
                  <a:cubicBezTo>
                    <a:pt x="45256" y="31731"/>
                    <a:pt x="45649" y="32088"/>
                    <a:pt x="46173" y="32147"/>
                  </a:cubicBezTo>
                  <a:close/>
                  <a:moveTo>
                    <a:pt x="45958" y="31064"/>
                  </a:moveTo>
                  <a:cubicBezTo>
                    <a:pt x="45946" y="31112"/>
                    <a:pt x="45911" y="31147"/>
                    <a:pt x="45899" y="31207"/>
                  </a:cubicBezTo>
                  <a:cubicBezTo>
                    <a:pt x="46351" y="31385"/>
                    <a:pt x="46792" y="31588"/>
                    <a:pt x="47220" y="31766"/>
                  </a:cubicBezTo>
                  <a:cubicBezTo>
                    <a:pt x="47244" y="31719"/>
                    <a:pt x="47256" y="31671"/>
                    <a:pt x="47268" y="31647"/>
                  </a:cubicBezTo>
                  <a:cubicBezTo>
                    <a:pt x="46839" y="31445"/>
                    <a:pt x="46411" y="31254"/>
                    <a:pt x="45958" y="31064"/>
                  </a:cubicBezTo>
                  <a:close/>
                  <a:moveTo>
                    <a:pt x="10454" y="37636"/>
                  </a:moveTo>
                  <a:cubicBezTo>
                    <a:pt x="10418" y="37660"/>
                    <a:pt x="10406" y="37672"/>
                    <a:pt x="10371" y="37696"/>
                  </a:cubicBezTo>
                  <a:cubicBezTo>
                    <a:pt x="10811" y="38267"/>
                    <a:pt x="11240" y="38827"/>
                    <a:pt x="11656" y="39398"/>
                  </a:cubicBezTo>
                  <a:cubicBezTo>
                    <a:pt x="11680" y="39374"/>
                    <a:pt x="11704" y="39363"/>
                    <a:pt x="11728" y="39339"/>
                  </a:cubicBezTo>
                  <a:cubicBezTo>
                    <a:pt x="11311" y="38767"/>
                    <a:pt x="10883" y="38208"/>
                    <a:pt x="10454" y="37636"/>
                  </a:cubicBezTo>
                  <a:close/>
                  <a:moveTo>
                    <a:pt x="60710" y="34981"/>
                  </a:moveTo>
                  <a:cubicBezTo>
                    <a:pt x="60698" y="34945"/>
                    <a:pt x="60675" y="34933"/>
                    <a:pt x="60663" y="34898"/>
                  </a:cubicBezTo>
                  <a:cubicBezTo>
                    <a:pt x="60365" y="35136"/>
                    <a:pt x="59782" y="34933"/>
                    <a:pt x="59686" y="35541"/>
                  </a:cubicBezTo>
                  <a:cubicBezTo>
                    <a:pt x="60020" y="35362"/>
                    <a:pt x="60365" y="35172"/>
                    <a:pt x="60710" y="34981"/>
                  </a:cubicBezTo>
                  <a:close/>
                  <a:moveTo>
                    <a:pt x="11466" y="24111"/>
                  </a:moveTo>
                  <a:cubicBezTo>
                    <a:pt x="11192" y="23527"/>
                    <a:pt x="10835" y="23015"/>
                    <a:pt x="10490" y="22491"/>
                  </a:cubicBezTo>
                  <a:cubicBezTo>
                    <a:pt x="10466" y="22515"/>
                    <a:pt x="10418" y="22539"/>
                    <a:pt x="10394" y="22563"/>
                  </a:cubicBezTo>
                  <a:cubicBezTo>
                    <a:pt x="10752" y="23075"/>
                    <a:pt x="11109" y="23587"/>
                    <a:pt x="11466" y="24111"/>
                  </a:cubicBezTo>
                  <a:close/>
                  <a:moveTo>
                    <a:pt x="72259" y="21658"/>
                  </a:moveTo>
                  <a:cubicBezTo>
                    <a:pt x="72736" y="21670"/>
                    <a:pt x="73236" y="21849"/>
                    <a:pt x="73736" y="21658"/>
                  </a:cubicBezTo>
                  <a:close/>
                  <a:moveTo>
                    <a:pt x="73914" y="21027"/>
                  </a:moveTo>
                  <a:lnTo>
                    <a:pt x="73914" y="21110"/>
                  </a:lnTo>
                  <a:lnTo>
                    <a:pt x="75295" y="21110"/>
                  </a:lnTo>
                  <a:lnTo>
                    <a:pt x="75295" y="21027"/>
                  </a:lnTo>
                  <a:close/>
                  <a:moveTo>
                    <a:pt x="60794" y="25551"/>
                  </a:moveTo>
                  <a:lnTo>
                    <a:pt x="60794" y="25694"/>
                  </a:lnTo>
                  <a:lnTo>
                    <a:pt x="62437" y="25694"/>
                  </a:lnTo>
                  <a:lnTo>
                    <a:pt x="62437" y="25659"/>
                  </a:lnTo>
                  <a:cubicBezTo>
                    <a:pt x="61901" y="25635"/>
                    <a:pt x="61353" y="25599"/>
                    <a:pt x="60794" y="25551"/>
                  </a:cubicBezTo>
                  <a:close/>
                  <a:moveTo>
                    <a:pt x="48733" y="31207"/>
                  </a:moveTo>
                  <a:cubicBezTo>
                    <a:pt x="48744" y="31171"/>
                    <a:pt x="48756" y="31123"/>
                    <a:pt x="48792" y="31076"/>
                  </a:cubicBezTo>
                  <a:cubicBezTo>
                    <a:pt x="48387" y="30885"/>
                    <a:pt x="47994" y="30671"/>
                    <a:pt x="47578" y="30528"/>
                  </a:cubicBezTo>
                  <a:cubicBezTo>
                    <a:pt x="47566" y="30576"/>
                    <a:pt x="47554" y="30600"/>
                    <a:pt x="47542" y="30647"/>
                  </a:cubicBezTo>
                  <a:cubicBezTo>
                    <a:pt x="47923" y="30838"/>
                    <a:pt x="48328" y="31028"/>
                    <a:pt x="48733" y="31207"/>
                  </a:cubicBezTo>
                  <a:close/>
                  <a:moveTo>
                    <a:pt x="8573" y="44935"/>
                  </a:moveTo>
                  <a:cubicBezTo>
                    <a:pt x="8263" y="44637"/>
                    <a:pt x="7477" y="44423"/>
                    <a:pt x="7239" y="44554"/>
                  </a:cubicBezTo>
                  <a:cubicBezTo>
                    <a:pt x="7716" y="44697"/>
                    <a:pt x="8144" y="44816"/>
                    <a:pt x="8573" y="44935"/>
                  </a:cubicBezTo>
                  <a:close/>
                  <a:moveTo>
                    <a:pt x="80796" y="19039"/>
                  </a:moveTo>
                  <a:cubicBezTo>
                    <a:pt x="80796" y="19003"/>
                    <a:pt x="80784" y="18967"/>
                    <a:pt x="80784" y="18931"/>
                  </a:cubicBezTo>
                  <a:cubicBezTo>
                    <a:pt x="80225" y="18967"/>
                    <a:pt x="79653" y="19003"/>
                    <a:pt x="79189" y="19039"/>
                  </a:cubicBezTo>
                  <a:close/>
                  <a:moveTo>
                    <a:pt x="68806" y="23325"/>
                  </a:moveTo>
                  <a:cubicBezTo>
                    <a:pt x="68806" y="23313"/>
                    <a:pt x="68806" y="23289"/>
                    <a:pt x="68818" y="23277"/>
                  </a:cubicBezTo>
                  <a:lnTo>
                    <a:pt x="67461" y="23277"/>
                  </a:lnTo>
                  <a:lnTo>
                    <a:pt x="67461" y="23325"/>
                  </a:lnTo>
                  <a:close/>
                  <a:moveTo>
                    <a:pt x="48137" y="30314"/>
                  </a:moveTo>
                  <a:cubicBezTo>
                    <a:pt x="48113" y="30361"/>
                    <a:pt x="48102" y="30397"/>
                    <a:pt x="48090" y="30433"/>
                  </a:cubicBezTo>
                  <a:cubicBezTo>
                    <a:pt x="48506" y="30611"/>
                    <a:pt x="48911" y="30814"/>
                    <a:pt x="49328" y="30992"/>
                  </a:cubicBezTo>
                  <a:cubicBezTo>
                    <a:pt x="49340" y="30945"/>
                    <a:pt x="49352" y="30897"/>
                    <a:pt x="49387" y="30873"/>
                  </a:cubicBezTo>
                  <a:cubicBezTo>
                    <a:pt x="48971" y="30671"/>
                    <a:pt x="48554" y="30492"/>
                    <a:pt x="48137" y="30314"/>
                  </a:cubicBezTo>
                  <a:close/>
                  <a:moveTo>
                    <a:pt x="60341" y="14800"/>
                  </a:moveTo>
                  <a:cubicBezTo>
                    <a:pt x="60341" y="14836"/>
                    <a:pt x="60353" y="14883"/>
                    <a:pt x="60353" y="14931"/>
                  </a:cubicBezTo>
                  <a:cubicBezTo>
                    <a:pt x="60853" y="14824"/>
                    <a:pt x="61377" y="14717"/>
                    <a:pt x="61889" y="14633"/>
                  </a:cubicBezTo>
                  <a:cubicBezTo>
                    <a:pt x="61889" y="14598"/>
                    <a:pt x="61889" y="14586"/>
                    <a:pt x="61865" y="14562"/>
                  </a:cubicBezTo>
                  <a:cubicBezTo>
                    <a:pt x="61365" y="14633"/>
                    <a:pt x="60841" y="14705"/>
                    <a:pt x="60341" y="14800"/>
                  </a:cubicBezTo>
                  <a:close/>
                  <a:moveTo>
                    <a:pt x="17848" y="39089"/>
                  </a:moveTo>
                  <a:cubicBezTo>
                    <a:pt x="17836" y="39113"/>
                    <a:pt x="17812" y="39148"/>
                    <a:pt x="17812" y="39172"/>
                  </a:cubicBezTo>
                  <a:cubicBezTo>
                    <a:pt x="18348" y="39363"/>
                    <a:pt x="18872" y="39565"/>
                    <a:pt x="19407" y="39744"/>
                  </a:cubicBezTo>
                  <a:cubicBezTo>
                    <a:pt x="19419" y="39708"/>
                    <a:pt x="19419" y="39684"/>
                    <a:pt x="19443" y="39648"/>
                  </a:cubicBezTo>
                  <a:cubicBezTo>
                    <a:pt x="18895" y="39470"/>
                    <a:pt x="18372" y="39279"/>
                    <a:pt x="17848" y="39089"/>
                  </a:cubicBezTo>
                  <a:close/>
                  <a:moveTo>
                    <a:pt x="15550" y="37660"/>
                  </a:moveTo>
                  <a:cubicBezTo>
                    <a:pt x="15574" y="37612"/>
                    <a:pt x="15586" y="37565"/>
                    <a:pt x="15586" y="37541"/>
                  </a:cubicBezTo>
                  <a:cubicBezTo>
                    <a:pt x="15074" y="37386"/>
                    <a:pt x="14585" y="37219"/>
                    <a:pt x="14085" y="37077"/>
                  </a:cubicBezTo>
                  <a:cubicBezTo>
                    <a:pt x="14062" y="37100"/>
                    <a:pt x="14062" y="37136"/>
                    <a:pt x="14050" y="37160"/>
                  </a:cubicBezTo>
                  <a:cubicBezTo>
                    <a:pt x="14562" y="37327"/>
                    <a:pt x="15062" y="37493"/>
                    <a:pt x="15550" y="37660"/>
                  </a:cubicBezTo>
                  <a:close/>
                  <a:moveTo>
                    <a:pt x="21015" y="40779"/>
                  </a:moveTo>
                  <a:cubicBezTo>
                    <a:pt x="21003" y="40791"/>
                    <a:pt x="20979" y="40827"/>
                    <a:pt x="20967" y="40839"/>
                  </a:cubicBezTo>
                  <a:cubicBezTo>
                    <a:pt x="21539" y="41065"/>
                    <a:pt x="22122" y="41279"/>
                    <a:pt x="22682" y="41506"/>
                  </a:cubicBezTo>
                  <a:cubicBezTo>
                    <a:pt x="22694" y="41482"/>
                    <a:pt x="22717" y="41446"/>
                    <a:pt x="22729" y="41410"/>
                  </a:cubicBezTo>
                  <a:cubicBezTo>
                    <a:pt x="22146" y="41196"/>
                    <a:pt x="21574" y="40994"/>
                    <a:pt x="21015" y="40779"/>
                  </a:cubicBezTo>
                  <a:close/>
                  <a:moveTo>
                    <a:pt x="2739" y="30076"/>
                  </a:moveTo>
                  <a:cubicBezTo>
                    <a:pt x="2667" y="30219"/>
                    <a:pt x="2620" y="30314"/>
                    <a:pt x="2560" y="30433"/>
                  </a:cubicBezTo>
                  <a:cubicBezTo>
                    <a:pt x="2858" y="30469"/>
                    <a:pt x="3108" y="30492"/>
                    <a:pt x="3370" y="30528"/>
                  </a:cubicBezTo>
                  <a:cubicBezTo>
                    <a:pt x="3382" y="30516"/>
                    <a:pt x="3382" y="30492"/>
                    <a:pt x="3394" y="30469"/>
                  </a:cubicBezTo>
                  <a:cubicBezTo>
                    <a:pt x="3191" y="30350"/>
                    <a:pt x="2989" y="30219"/>
                    <a:pt x="2739" y="30076"/>
                  </a:cubicBezTo>
                  <a:close/>
                  <a:moveTo>
                    <a:pt x="50721" y="30433"/>
                  </a:moveTo>
                  <a:cubicBezTo>
                    <a:pt x="50733" y="30397"/>
                    <a:pt x="50769" y="30338"/>
                    <a:pt x="50792" y="30290"/>
                  </a:cubicBezTo>
                  <a:cubicBezTo>
                    <a:pt x="50423" y="30123"/>
                    <a:pt x="50042" y="29957"/>
                    <a:pt x="49661" y="29814"/>
                  </a:cubicBezTo>
                  <a:cubicBezTo>
                    <a:pt x="49649" y="29838"/>
                    <a:pt x="49649" y="29861"/>
                    <a:pt x="49637" y="29885"/>
                  </a:cubicBezTo>
                  <a:cubicBezTo>
                    <a:pt x="49995" y="30064"/>
                    <a:pt x="50364" y="30254"/>
                    <a:pt x="50721" y="30433"/>
                  </a:cubicBezTo>
                  <a:close/>
                  <a:moveTo>
                    <a:pt x="61056" y="35422"/>
                  </a:moveTo>
                  <a:cubicBezTo>
                    <a:pt x="61067" y="35457"/>
                    <a:pt x="61079" y="35481"/>
                    <a:pt x="61115" y="35517"/>
                  </a:cubicBezTo>
                  <a:cubicBezTo>
                    <a:pt x="61567" y="35314"/>
                    <a:pt x="62020" y="35136"/>
                    <a:pt x="62484" y="34945"/>
                  </a:cubicBezTo>
                  <a:cubicBezTo>
                    <a:pt x="62460" y="34922"/>
                    <a:pt x="62449" y="34874"/>
                    <a:pt x="62437" y="34838"/>
                  </a:cubicBezTo>
                  <a:close/>
                  <a:moveTo>
                    <a:pt x="43172" y="32040"/>
                  </a:moveTo>
                  <a:cubicBezTo>
                    <a:pt x="43160" y="32076"/>
                    <a:pt x="43137" y="32100"/>
                    <a:pt x="43113" y="32135"/>
                  </a:cubicBezTo>
                  <a:cubicBezTo>
                    <a:pt x="43553" y="32326"/>
                    <a:pt x="43982" y="32516"/>
                    <a:pt x="44399" y="32731"/>
                  </a:cubicBezTo>
                  <a:cubicBezTo>
                    <a:pt x="44411" y="32695"/>
                    <a:pt x="44422" y="32659"/>
                    <a:pt x="44446" y="32624"/>
                  </a:cubicBezTo>
                  <a:cubicBezTo>
                    <a:pt x="44030" y="32421"/>
                    <a:pt x="43589" y="32219"/>
                    <a:pt x="43172" y="32040"/>
                  </a:cubicBezTo>
                  <a:close/>
                  <a:moveTo>
                    <a:pt x="53436" y="28337"/>
                  </a:moveTo>
                  <a:cubicBezTo>
                    <a:pt x="53436" y="28373"/>
                    <a:pt x="53436" y="28397"/>
                    <a:pt x="53412" y="28433"/>
                  </a:cubicBezTo>
                  <a:cubicBezTo>
                    <a:pt x="53936" y="28504"/>
                    <a:pt x="54436" y="28576"/>
                    <a:pt x="54960" y="28671"/>
                  </a:cubicBezTo>
                  <a:cubicBezTo>
                    <a:pt x="54960" y="28635"/>
                    <a:pt x="54983" y="28611"/>
                    <a:pt x="54983" y="28564"/>
                  </a:cubicBezTo>
                  <a:cubicBezTo>
                    <a:pt x="54459" y="28468"/>
                    <a:pt x="53936" y="28409"/>
                    <a:pt x="53436" y="28337"/>
                  </a:cubicBezTo>
                  <a:close/>
                  <a:moveTo>
                    <a:pt x="19348" y="54472"/>
                  </a:moveTo>
                  <a:cubicBezTo>
                    <a:pt x="19348" y="54507"/>
                    <a:pt x="19360" y="54531"/>
                    <a:pt x="19360" y="54567"/>
                  </a:cubicBezTo>
                  <a:cubicBezTo>
                    <a:pt x="19884" y="54483"/>
                    <a:pt x="20408" y="54424"/>
                    <a:pt x="20931" y="54353"/>
                  </a:cubicBezTo>
                  <a:cubicBezTo>
                    <a:pt x="20931" y="54329"/>
                    <a:pt x="20908" y="54281"/>
                    <a:pt x="20908" y="54245"/>
                  </a:cubicBezTo>
                  <a:cubicBezTo>
                    <a:pt x="20384" y="54341"/>
                    <a:pt x="19872" y="54400"/>
                    <a:pt x="19348" y="54472"/>
                  </a:cubicBezTo>
                  <a:close/>
                  <a:moveTo>
                    <a:pt x="19741" y="48376"/>
                  </a:moveTo>
                  <a:cubicBezTo>
                    <a:pt x="19812" y="47995"/>
                    <a:pt x="19574" y="47852"/>
                    <a:pt x="19443" y="47661"/>
                  </a:cubicBezTo>
                  <a:cubicBezTo>
                    <a:pt x="19407" y="47614"/>
                    <a:pt x="19288" y="47625"/>
                    <a:pt x="19146" y="47602"/>
                  </a:cubicBezTo>
                  <a:cubicBezTo>
                    <a:pt x="19360" y="47876"/>
                    <a:pt x="19527" y="48090"/>
                    <a:pt x="19741" y="48376"/>
                  </a:cubicBezTo>
                  <a:close/>
                  <a:moveTo>
                    <a:pt x="16669" y="38291"/>
                  </a:moveTo>
                  <a:cubicBezTo>
                    <a:pt x="16681" y="38267"/>
                    <a:pt x="16705" y="38220"/>
                    <a:pt x="16717" y="38196"/>
                  </a:cubicBezTo>
                  <a:cubicBezTo>
                    <a:pt x="16264" y="38053"/>
                    <a:pt x="15800" y="37910"/>
                    <a:pt x="15359" y="37779"/>
                  </a:cubicBezTo>
                  <a:cubicBezTo>
                    <a:pt x="15347" y="37803"/>
                    <a:pt x="15347" y="37839"/>
                    <a:pt x="15324" y="37862"/>
                  </a:cubicBezTo>
                  <a:cubicBezTo>
                    <a:pt x="15776" y="37993"/>
                    <a:pt x="16217" y="38148"/>
                    <a:pt x="16669" y="38291"/>
                  </a:cubicBezTo>
                  <a:close/>
                  <a:moveTo>
                    <a:pt x="55614" y="48102"/>
                  </a:moveTo>
                  <a:cubicBezTo>
                    <a:pt x="55317" y="48137"/>
                    <a:pt x="55043" y="48161"/>
                    <a:pt x="54745" y="48197"/>
                  </a:cubicBezTo>
                  <a:cubicBezTo>
                    <a:pt x="54829" y="48399"/>
                    <a:pt x="55281" y="48387"/>
                    <a:pt x="55614" y="48102"/>
                  </a:cubicBezTo>
                  <a:close/>
                  <a:moveTo>
                    <a:pt x="43160" y="33040"/>
                  </a:moveTo>
                  <a:cubicBezTo>
                    <a:pt x="43172" y="32993"/>
                    <a:pt x="43196" y="32945"/>
                    <a:pt x="43220" y="32909"/>
                  </a:cubicBezTo>
                  <a:cubicBezTo>
                    <a:pt x="42851" y="32731"/>
                    <a:pt x="42482" y="32564"/>
                    <a:pt x="42101" y="32386"/>
                  </a:cubicBezTo>
                  <a:cubicBezTo>
                    <a:pt x="42089" y="32421"/>
                    <a:pt x="42077" y="32457"/>
                    <a:pt x="42065" y="32493"/>
                  </a:cubicBezTo>
                  <a:cubicBezTo>
                    <a:pt x="42434" y="32683"/>
                    <a:pt x="42803" y="32862"/>
                    <a:pt x="43160" y="33040"/>
                  </a:cubicBezTo>
                  <a:close/>
                  <a:moveTo>
                    <a:pt x="54757" y="27802"/>
                  </a:moveTo>
                  <a:lnTo>
                    <a:pt x="54757" y="27921"/>
                  </a:lnTo>
                  <a:lnTo>
                    <a:pt x="56138" y="28016"/>
                  </a:lnTo>
                  <a:lnTo>
                    <a:pt x="56138" y="27968"/>
                  </a:lnTo>
                  <a:cubicBezTo>
                    <a:pt x="55674" y="27909"/>
                    <a:pt x="55221" y="27861"/>
                    <a:pt x="54757" y="27802"/>
                  </a:cubicBezTo>
                  <a:close/>
                  <a:moveTo>
                    <a:pt x="19003" y="50459"/>
                  </a:moveTo>
                  <a:cubicBezTo>
                    <a:pt x="19038" y="50423"/>
                    <a:pt x="19086" y="50400"/>
                    <a:pt x="19110" y="50364"/>
                  </a:cubicBezTo>
                  <a:cubicBezTo>
                    <a:pt x="18872" y="50054"/>
                    <a:pt x="18634" y="49757"/>
                    <a:pt x="18395" y="49435"/>
                  </a:cubicBezTo>
                  <a:cubicBezTo>
                    <a:pt x="18384" y="49459"/>
                    <a:pt x="18348" y="49471"/>
                    <a:pt x="18336" y="49483"/>
                  </a:cubicBezTo>
                  <a:cubicBezTo>
                    <a:pt x="18562" y="49816"/>
                    <a:pt x="18788" y="50138"/>
                    <a:pt x="19003" y="50459"/>
                  </a:cubicBezTo>
                  <a:close/>
                  <a:moveTo>
                    <a:pt x="34040" y="62282"/>
                  </a:moveTo>
                  <a:cubicBezTo>
                    <a:pt x="34052" y="62282"/>
                    <a:pt x="34064" y="62270"/>
                    <a:pt x="34076" y="62270"/>
                  </a:cubicBezTo>
                  <a:lnTo>
                    <a:pt x="34076" y="60425"/>
                  </a:lnTo>
                  <a:lnTo>
                    <a:pt x="34040" y="60425"/>
                  </a:lnTo>
                  <a:close/>
                  <a:moveTo>
                    <a:pt x="46494" y="30897"/>
                  </a:moveTo>
                  <a:cubicBezTo>
                    <a:pt x="46482" y="30933"/>
                    <a:pt x="46470" y="30957"/>
                    <a:pt x="46447" y="31004"/>
                  </a:cubicBezTo>
                  <a:cubicBezTo>
                    <a:pt x="46863" y="31183"/>
                    <a:pt x="47268" y="31362"/>
                    <a:pt x="47685" y="31552"/>
                  </a:cubicBezTo>
                  <a:cubicBezTo>
                    <a:pt x="47697" y="31528"/>
                    <a:pt x="47697" y="31493"/>
                    <a:pt x="47721" y="31481"/>
                  </a:cubicBezTo>
                  <a:cubicBezTo>
                    <a:pt x="47316" y="31290"/>
                    <a:pt x="46911" y="31088"/>
                    <a:pt x="46494" y="30897"/>
                  </a:cubicBezTo>
                  <a:close/>
                  <a:moveTo>
                    <a:pt x="3394" y="34207"/>
                  </a:moveTo>
                  <a:cubicBezTo>
                    <a:pt x="3346" y="34445"/>
                    <a:pt x="3310" y="34636"/>
                    <a:pt x="3274" y="34838"/>
                  </a:cubicBezTo>
                  <a:cubicBezTo>
                    <a:pt x="3215" y="35231"/>
                    <a:pt x="3215" y="35231"/>
                    <a:pt x="3394" y="35350"/>
                  </a:cubicBezTo>
                  <a:close/>
                  <a:moveTo>
                    <a:pt x="4751" y="40196"/>
                  </a:moveTo>
                  <a:cubicBezTo>
                    <a:pt x="5013" y="40232"/>
                    <a:pt x="5227" y="40244"/>
                    <a:pt x="5489" y="40256"/>
                  </a:cubicBezTo>
                  <a:cubicBezTo>
                    <a:pt x="5358" y="40077"/>
                    <a:pt x="5275" y="39982"/>
                    <a:pt x="5179" y="39863"/>
                  </a:cubicBezTo>
                  <a:cubicBezTo>
                    <a:pt x="5037" y="39982"/>
                    <a:pt x="4929" y="40065"/>
                    <a:pt x="4751" y="40196"/>
                  </a:cubicBezTo>
                  <a:close/>
                  <a:moveTo>
                    <a:pt x="48649" y="30159"/>
                  </a:moveTo>
                  <a:cubicBezTo>
                    <a:pt x="48637" y="30183"/>
                    <a:pt x="48625" y="30195"/>
                    <a:pt x="48613" y="30230"/>
                  </a:cubicBezTo>
                  <a:cubicBezTo>
                    <a:pt x="49030" y="30409"/>
                    <a:pt x="49447" y="30588"/>
                    <a:pt x="49864" y="30754"/>
                  </a:cubicBezTo>
                  <a:cubicBezTo>
                    <a:pt x="49876" y="30719"/>
                    <a:pt x="49887" y="30695"/>
                    <a:pt x="49887" y="30659"/>
                  </a:cubicBezTo>
                  <a:cubicBezTo>
                    <a:pt x="49471" y="30492"/>
                    <a:pt x="49054" y="30338"/>
                    <a:pt x="48649" y="30159"/>
                  </a:cubicBezTo>
                  <a:close/>
                  <a:moveTo>
                    <a:pt x="12609" y="36207"/>
                  </a:moveTo>
                  <a:cubicBezTo>
                    <a:pt x="12621" y="36184"/>
                    <a:pt x="12621" y="36148"/>
                    <a:pt x="12633" y="36112"/>
                  </a:cubicBezTo>
                  <a:lnTo>
                    <a:pt x="11526" y="35755"/>
                  </a:lnTo>
                  <a:cubicBezTo>
                    <a:pt x="11502" y="35779"/>
                    <a:pt x="11502" y="35815"/>
                    <a:pt x="11490" y="35850"/>
                  </a:cubicBezTo>
                  <a:close/>
                  <a:moveTo>
                    <a:pt x="3203" y="33278"/>
                  </a:moveTo>
                  <a:cubicBezTo>
                    <a:pt x="3144" y="33278"/>
                    <a:pt x="3096" y="33267"/>
                    <a:pt x="3036" y="33267"/>
                  </a:cubicBezTo>
                  <a:cubicBezTo>
                    <a:pt x="3013" y="33612"/>
                    <a:pt x="2965" y="33969"/>
                    <a:pt x="2929" y="34302"/>
                  </a:cubicBezTo>
                  <a:lnTo>
                    <a:pt x="2989" y="34302"/>
                  </a:lnTo>
                  <a:cubicBezTo>
                    <a:pt x="3048" y="33981"/>
                    <a:pt x="3132" y="33636"/>
                    <a:pt x="3203" y="33278"/>
                  </a:cubicBezTo>
                  <a:close/>
                  <a:moveTo>
                    <a:pt x="3132" y="32957"/>
                  </a:moveTo>
                  <a:cubicBezTo>
                    <a:pt x="3167" y="32969"/>
                    <a:pt x="3215" y="32969"/>
                    <a:pt x="3263" y="32981"/>
                  </a:cubicBezTo>
                  <a:cubicBezTo>
                    <a:pt x="3310" y="32636"/>
                    <a:pt x="3346" y="32314"/>
                    <a:pt x="3394" y="31969"/>
                  </a:cubicBezTo>
                  <a:cubicBezTo>
                    <a:pt x="3370" y="31969"/>
                    <a:pt x="3346" y="31969"/>
                    <a:pt x="3322" y="31957"/>
                  </a:cubicBezTo>
                  <a:cubicBezTo>
                    <a:pt x="3263" y="32302"/>
                    <a:pt x="3191" y="32624"/>
                    <a:pt x="3132" y="32957"/>
                  </a:cubicBezTo>
                  <a:close/>
                  <a:moveTo>
                    <a:pt x="79701" y="19420"/>
                  </a:moveTo>
                  <a:lnTo>
                    <a:pt x="79701" y="19396"/>
                  </a:lnTo>
                  <a:lnTo>
                    <a:pt x="78177" y="19396"/>
                  </a:lnTo>
                  <a:lnTo>
                    <a:pt x="78177" y="19420"/>
                  </a:lnTo>
                  <a:close/>
                  <a:moveTo>
                    <a:pt x="40339" y="41958"/>
                  </a:moveTo>
                  <a:cubicBezTo>
                    <a:pt x="40315" y="41922"/>
                    <a:pt x="40315" y="41910"/>
                    <a:pt x="40303" y="41875"/>
                  </a:cubicBezTo>
                  <a:cubicBezTo>
                    <a:pt x="39910" y="42041"/>
                    <a:pt x="39541" y="42220"/>
                    <a:pt x="39160" y="42387"/>
                  </a:cubicBezTo>
                  <a:lnTo>
                    <a:pt x="39196" y="42470"/>
                  </a:lnTo>
                  <a:cubicBezTo>
                    <a:pt x="39577" y="42303"/>
                    <a:pt x="39958" y="42137"/>
                    <a:pt x="40339" y="41958"/>
                  </a:cubicBezTo>
                  <a:close/>
                  <a:moveTo>
                    <a:pt x="78927" y="19705"/>
                  </a:moveTo>
                  <a:lnTo>
                    <a:pt x="78927" y="19693"/>
                  </a:lnTo>
                  <a:lnTo>
                    <a:pt x="77379" y="19693"/>
                  </a:lnTo>
                  <a:lnTo>
                    <a:pt x="77379" y="1970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43"/>
            <p:cNvSpPr/>
            <p:nvPr/>
          </p:nvSpPr>
          <p:spPr>
            <a:xfrm>
              <a:off x="1903200" y="1561325"/>
              <a:ext cx="1328775" cy="450975"/>
            </a:xfrm>
            <a:custGeom>
              <a:avLst/>
              <a:gdLst/>
              <a:ahLst/>
              <a:cxnLst/>
              <a:rect l="l" t="t" r="r" b="b"/>
              <a:pathLst>
                <a:path w="53151" h="18039" extrusionOk="0">
                  <a:moveTo>
                    <a:pt x="53150" y="108"/>
                  </a:moveTo>
                  <a:cubicBezTo>
                    <a:pt x="52983" y="179"/>
                    <a:pt x="52817" y="275"/>
                    <a:pt x="52638" y="334"/>
                  </a:cubicBezTo>
                  <a:cubicBezTo>
                    <a:pt x="50947" y="953"/>
                    <a:pt x="49233" y="1537"/>
                    <a:pt x="47530" y="2192"/>
                  </a:cubicBezTo>
                  <a:cubicBezTo>
                    <a:pt x="44470" y="3370"/>
                    <a:pt x="41458" y="4704"/>
                    <a:pt x="38351" y="5763"/>
                  </a:cubicBezTo>
                  <a:cubicBezTo>
                    <a:pt x="30528" y="8395"/>
                    <a:pt x="22694" y="11038"/>
                    <a:pt x="14764" y="13336"/>
                  </a:cubicBezTo>
                  <a:cubicBezTo>
                    <a:pt x="10204" y="14657"/>
                    <a:pt x="5727" y="16241"/>
                    <a:pt x="1215" y="17705"/>
                  </a:cubicBezTo>
                  <a:cubicBezTo>
                    <a:pt x="905" y="17801"/>
                    <a:pt x="596" y="17896"/>
                    <a:pt x="298" y="18003"/>
                  </a:cubicBezTo>
                  <a:cubicBezTo>
                    <a:pt x="203" y="18027"/>
                    <a:pt x="120" y="18027"/>
                    <a:pt x="24" y="18039"/>
                  </a:cubicBezTo>
                  <a:cubicBezTo>
                    <a:pt x="12" y="18015"/>
                    <a:pt x="1" y="17967"/>
                    <a:pt x="1" y="17944"/>
                  </a:cubicBezTo>
                  <a:cubicBezTo>
                    <a:pt x="72" y="17896"/>
                    <a:pt x="167" y="17836"/>
                    <a:pt x="239" y="17801"/>
                  </a:cubicBezTo>
                  <a:cubicBezTo>
                    <a:pt x="5346" y="16158"/>
                    <a:pt x="10419" y="14384"/>
                    <a:pt x="15562" y="12848"/>
                  </a:cubicBezTo>
                  <a:cubicBezTo>
                    <a:pt x="24051" y="10324"/>
                    <a:pt x="32457" y="7549"/>
                    <a:pt x="40827" y="4668"/>
                  </a:cubicBezTo>
                  <a:cubicBezTo>
                    <a:pt x="43387" y="3775"/>
                    <a:pt x="45863" y="2644"/>
                    <a:pt x="48399" y="1656"/>
                  </a:cubicBezTo>
                  <a:cubicBezTo>
                    <a:pt x="49888" y="1072"/>
                    <a:pt x="51388" y="584"/>
                    <a:pt x="52888" y="48"/>
                  </a:cubicBezTo>
                  <a:cubicBezTo>
                    <a:pt x="52971" y="25"/>
                    <a:pt x="53055" y="25"/>
                    <a:pt x="53126" y="1"/>
                  </a:cubicBezTo>
                  <a:cubicBezTo>
                    <a:pt x="53114" y="37"/>
                    <a:pt x="53126" y="84"/>
                    <a:pt x="53150" y="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43"/>
            <p:cNvSpPr/>
            <p:nvPr/>
          </p:nvSpPr>
          <p:spPr>
            <a:xfrm>
              <a:off x="1810025" y="3068950"/>
              <a:ext cx="1001650" cy="317925"/>
            </a:xfrm>
            <a:custGeom>
              <a:avLst/>
              <a:gdLst/>
              <a:ahLst/>
              <a:cxnLst/>
              <a:rect l="l" t="t" r="r" b="b"/>
              <a:pathLst>
                <a:path w="40066" h="12717" extrusionOk="0">
                  <a:moveTo>
                    <a:pt x="40042" y="12717"/>
                  </a:moveTo>
                  <a:cubicBezTo>
                    <a:pt x="39911" y="12705"/>
                    <a:pt x="39768" y="12681"/>
                    <a:pt x="39649" y="12657"/>
                  </a:cubicBezTo>
                  <a:cubicBezTo>
                    <a:pt x="36136" y="11669"/>
                    <a:pt x="32624" y="10645"/>
                    <a:pt x="29100" y="9704"/>
                  </a:cubicBezTo>
                  <a:cubicBezTo>
                    <a:pt x="24980" y="8609"/>
                    <a:pt x="20944" y="7252"/>
                    <a:pt x="16908" y="5883"/>
                  </a:cubicBezTo>
                  <a:cubicBezTo>
                    <a:pt x="11752" y="4132"/>
                    <a:pt x="6585" y="2311"/>
                    <a:pt x="1418" y="537"/>
                  </a:cubicBezTo>
                  <a:cubicBezTo>
                    <a:pt x="1061" y="418"/>
                    <a:pt x="691" y="334"/>
                    <a:pt x="322" y="227"/>
                  </a:cubicBezTo>
                  <a:cubicBezTo>
                    <a:pt x="215" y="203"/>
                    <a:pt x="108" y="156"/>
                    <a:pt x="1" y="120"/>
                  </a:cubicBezTo>
                  <a:cubicBezTo>
                    <a:pt x="1" y="84"/>
                    <a:pt x="25" y="37"/>
                    <a:pt x="25" y="1"/>
                  </a:cubicBezTo>
                  <a:cubicBezTo>
                    <a:pt x="144" y="25"/>
                    <a:pt x="263" y="1"/>
                    <a:pt x="358" y="37"/>
                  </a:cubicBezTo>
                  <a:cubicBezTo>
                    <a:pt x="1596" y="418"/>
                    <a:pt x="2847" y="799"/>
                    <a:pt x="4073" y="1215"/>
                  </a:cubicBezTo>
                  <a:cubicBezTo>
                    <a:pt x="8192" y="2608"/>
                    <a:pt x="12288" y="4049"/>
                    <a:pt x="16408" y="5454"/>
                  </a:cubicBezTo>
                  <a:cubicBezTo>
                    <a:pt x="19277" y="6430"/>
                    <a:pt x="22147" y="7430"/>
                    <a:pt x="25064" y="8311"/>
                  </a:cubicBezTo>
                  <a:cubicBezTo>
                    <a:pt x="28743" y="9431"/>
                    <a:pt x="32445" y="10407"/>
                    <a:pt x="36136" y="11467"/>
                  </a:cubicBezTo>
                  <a:cubicBezTo>
                    <a:pt x="37327" y="11812"/>
                    <a:pt x="38518" y="12145"/>
                    <a:pt x="39732" y="12491"/>
                  </a:cubicBezTo>
                  <a:cubicBezTo>
                    <a:pt x="39851" y="12526"/>
                    <a:pt x="39946" y="12562"/>
                    <a:pt x="40065" y="12610"/>
                  </a:cubicBezTo>
                  <a:cubicBezTo>
                    <a:pt x="40054" y="12621"/>
                    <a:pt x="40042" y="12669"/>
                    <a:pt x="40042" y="127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43"/>
            <p:cNvSpPr/>
            <p:nvPr/>
          </p:nvSpPr>
          <p:spPr>
            <a:xfrm>
              <a:off x="2864625" y="2949900"/>
              <a:ext cx="767100" cy="417625"/>
            </a:xfrm>
            <a:custGeom>
              <a:avLst/>
              <a:gdLst/>
              <a:ahLst/>
              <a:cxnLst/>
              <a:rect l="l" t="t" r="r" b="b"/>
              <a:pathLst>
                <a:path w="30684" h="16705" extrusionOk="0">
                  <a:moveTo>
                    <a:pt x="1" y="16586"/>
                  </a:moveTo>
                  <a:cubicBezTo>
                    <a:pt x="108" y="16514"/>
                    <a:pt x="203" y="16419"/>
                    <a:pt x="322" y="16348"/>
                  </a:cubicBezTo>
                  <a:cubicBezTo>
                    <a:pt x="2275" y="15348"/>
                    <a:pt x="4251" y="14383"/>
                    <a:pt x="6180" y="13359"/>
                  </a:cubicBezTo>
                  <a:cubicBezTo>
                    <a:pt x="10859" y="10859"/>
                    <a:pt x="15538" y="8323"/>
                    <a:pt x="20194" y="5775"/>
                  </a:cubicBezTo>
                  <a:cubicBezTo>
                    <a:pt x="21599" y="5025"/>
                    <a:pt x="22908" y="4108"/>
                    <a:pt x="24290" y="3334"/>
                  </a:cubicBezTo>
                  <a:cubicBezTo>
                    <a:pt x="26337" y="2191"/>
                    <a:pt x="28445" y="1120"/>
                    <a:pt x="30528" y="24"/>
                  </a:cubicBezTo>
                  <a:cubicBezTo>
                    <a:pt x="30552" y="0"/>
                    <a:pt x="30612" y="0"/>
                    <a:pt x="30683" y="48"/>
                  </a:cubicBezTo>
                  <a:cubicBezTo>
                    <a:pt x="30588" y="108"/>
                    <a:pt x="30493" y="167"/>
                    <a:pt x="30386" y="215"/>
                  </a:cubicBezTo>
                  <a:cubicBezTo>
                    <a:pt x="28873" y="1001"/>
                    <a:pt x="27326" y="1774"/>
                    <a:pt x="25837" y="2608"/>
                  </a:cubicBezTo>
                  <a:cubicBezTo>
                    <a:pt x="24671" y="3251"/>
                    <a:pt x="23539" y="3977"/>
                    <a:pt x="22408" y="4680"/>
                  </a:cubicBezTo>
                  <a:cubicBezTo>
                    <a:pt x="19194" y="6668"/>
                    <a:pt x="15836" y="8418"/>
                    <a:pt x="12490" y="10180"/>
                  </a:cubicBezTo>
                  <a:cubicBezTo>
                    <a:pt x="10371" y="11299"/>
                    <a:pt x="8323" y="12526"/>
                    <a:pt x="6204" y="13633"/>
                  </a:cubicBezTo>
                  <a:cubicBezTo>
                    <a:pt x="4299" y="14645"/>
                    <a:pt x="2370" y="15598"/>
                    <a:pt x="441" y="16586"/>
                  </a:cubicBezTo>
                  <a:cubicBezTo>
                    <a:pt x="322" y="16645"/>
                    <a:pt x="191" y="16657"/>
                    <a:pt x="60" y="16705"/>
                  </a:cubicBezTo>
                  <a:cubicBezTo>
                    <a:pt x="48" y="16669"/>
                    <a:pt x="13" y="16633"/>
                    <a:pt x="1" y="165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43"/>
            <p:cNvSpPr/>
            <p:nvPr/>
          </p:nvSpPr>
          <p:spPr>
            <a:xfrm>
              <a:off x="2095500" y="3146050"/>
              <a:ext cx="754275" cy="226250"/>
            </a:xfrm>
            <a:custGeom>
              <a:avLst/>
              <a:gdLst/>
              <a:ahLst/>
              <a:cxnLst/>
              <a:rect l="l" t="t" r="r" b="b"/>
              <a:pathLst>
                <a:path w="30171" h="9050" extrusionOk="0">
                  <a:moveTo>
                    <a:pt x="12" y="1"/>
                  </a:moveTo>
                  <a:cubicBezTo>
                    <a:pt x="71" y="1"/>
                    <a:pt x="155" y="1"/>
                    <a:pt x="214" y="12"/>
                  </a:cubicBezTo>
                  <a:cubicBezTo>
                    <a:pt x="4108" y="1167"/>
                    <a:pt x="8025" y="2310"/>
                    <a:pt x="11918" y="3465"/>
                  </a:cubicBezTo>
                  <a:cubicBezTo>
                    <a:pt x="14454" y="4227"/>
                    <a:pt x="17014" y="4894"/>
                    <a:pt x="19514" y="5775"/>
                  </a:cubicBezTo>
                  <a:cubicBezTo>
                    <a:pt x="22812" y="6942"/>
                    <a:pt x="26194" y="7871"/>
                    <a:pt x="29575" y="8811"/>
                  </a:cubicBezTo>
                  <a:cubicBezTo>
                    <a:pt x="29766" y="8871"/>
                    <a:pt x="29956" y="8906"/>
                    <a:pt x="30170" y="8966"/>
                  </a:cubicBezTo>
                  <a:cubicBezTo>
                    <a:pt x="30170" y="8990"/>
                    <a:pt x="30159" y="9026"/>
                    <a:pt x="30159" y="9049"/>
                  </a:cubicBezTo>
                  <a:cubicBezTo>
                    <a:pt x="29944" y="9026"/>
                    <a:pt x="29718" y="9002"/>
                    <a:pt x="29516" y="8942"/>
                  </a:cubicBezTo>
                  <a:cubicBezTo>
                    <a:pt x="26372" y="8168"/>
                    <a:pt x="23253" y="7335"/>
                    <a:pt x="20193" y="6251"/>
                  </a:cubicBezTo>
                  <a:cubicBezTo>
                    <a:pt x="17919" y="5454"/>
                    <a:pt x="15585" y="4835"/>
                    <a:pt x="13287" y="4120"/>
                  </a:cubicBezTo>
                  <a:cubicBezTo>
                    <a:pt x="10216" y="3168"/>
                    <a:pt x="7144" y="2179"/>
                    <a:pt x="4060" y="1227"/>
                  </a:cubicBezTo>
                  <a:cubicBezTo>
                    <a:pt x="2834" y="846"/>
                    <a:pt x="1584" y="536"/>
                    <a:pt x="345" y="191"/>
                  </a:cubicBezTo>
                  <a:cubicBezTo>
                    <a:pt x="226" y="167"/>
                    <a:pt x="119" y="108"/>
                    <a:pt x="12" y="72"/>
                  </a:cubicBezTo>
                  <a:cubicBezTo>
                    <a:pt x="0" y="48"/>
                    <a:pt x="0" y="36"/>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43"/>
            <p:cNvSpPr/>
            <p:nvPr/>
          </p:nvSpPr>
          <p:spPr>
            <a:xfrm>
              <a:off x="2108275" y="3238025"/>
              <a:ext cx="735850" cy="215525"/>
            </a:xfrm>
            <a:custGeom>
              <a:avLst/>
              <a:gdLst/>
              <a:ahLst/>
              <a:cxnLst/>
              <a:rect l="l" t="t" r="r" b="b"/>
              <a:pathLst>
                <a:path w="29434" h="8621" extrusionOk="0">
                  <a:moveTo>
                    <a:pt x="29421" y="8621"/>
                  </a:moveTo>
                  <a:cubicBezTo>
                    <a:pt x="29326" y="8597"/>
                    <a:pt x="29231" y="8597"/>
                    <a:pt x="29136" y="8585"/>
                  </a:cubicBezTo>
                  <a:cubicBezTo>
                    <a:pt x="25135" y="7442"/>
                    <a:pt x="21135" y="6323"/>
                    <a:pt x="17122" y="5144"/>
                  </a:cubicBezTo>
                  <a:cubicBezTo>
                    <a:pt x="13003" y="3930"/>
                    <a:pt x="8895" y="2620"/>
                    <a:pt x="4787" y="1382"/>
                  </a:cubicBezTo>
                  <a:cubicBezTo>
                    <a:pt x="3287" y="941"/>
                    <a:pt x="1763" y="584"/>
                    <a:pt x="251" y="179"/>
                  </a:cubicBezTo>
                  <a:cubicBezTo>
                    <a:pt x="156" y="143"/>
                    <a:pt x="84" y="120"/>
                    <a:pt x="1" y="84"/>
                  </a:cubicBezTo>
                  <a:cubicBezTo>
                    <a:pt x="1" y="60"/>
                    <a:pt x="13" y="24"/>
                    <a:pt x="13" y="1"/>
                  </a:cubicBezTo>
                  <a:cubicBezTo>
                    <a:pt x="96" y="1"/>
                    <a:pt x="203" y="1"/>
                    <a:pt x="299" y="13"/>
                  </a:cubicBezTo>
                  <a:cubicBezTo>
                    <a:pt x="2704" y="667"/>
                    <a:pt x="5121" y="1298"/>
                    <a:pt x="7502" y="1989"/>
                  </a:cubicBezTo>
                  <a:cubicBezTo>
                    <a:pt x="12741" y="3549"/>
                    <a:pt x="17944" y="5156"/>
                    <a:pt x="23182" y="6728"/>
                  </a:cubicBezTo>
                  <a:cubicBezTo>
                    <a:pt x="25135" y="7299"/>
                    <a:pt x="27112" y="7823"/>
                    <a:pt x="29076" y="8359"/>
                  </a:cubicBezTo>
                  <a:cubicBezTo>
                    <a:pt x="29195" y="8395"/>
                    <a:pt x="29314" y="8430"/>
                    <a:pt x="29421" y="8478"/>
                  </a:cubicBezTo>
                  <a:cubicBezTo>
                    <a:pt x="29433" y="8525"/>
                    <a:pt x="29433" y="8573"/>
                    <a:pt x="29421" y="86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43"/>
            <p:cNvSpPr/>
            <p:nvPr/>
          </p:nvSpPr>
          <p:spPr>
            <a:xfrm>
              <a:off x="2544950" y="1598550"/>
              <a:ext cx="663200" cy="234575"/>
            </a:xfrm>
            <a:custGeom>
              <a:avLst/>
              <a:gdLst/>
              <a:ahLst/>
              <a:cxnLst/>
              <a:rect l="l" t="t" r="r" b="b"/>
              <a:pathLst>
                <a:path w="26528" h="9383" extrusionOk="0">
                  <a:moveTo>
                    <a:pt x="26528" y="0"/>
                  </a:moveTo>
                  <a:cubicBezTo>
                    <a:pt x="17848" y="3620"/>
                    <a:pt x="8966" y="6572"/>
                    <a:pt x="0" y="9382"/>
                  </a:cubicBezTo>
                  <a:cubicBezTo>
                    <a:pt x="120" y="9335"/>
                    <a:pt x="227" y="9275"/>
                    <a:pt x="346" y="9227"/>
                  </a:cubicBezTo>
                  <a:cubicBezTo>
                    <a:pt x="2703" y="8430"/>
                    <a:pt x="5049" y="7596"/>
                    <a:pt x="7430" y="6846"/>
                  </a:cubicBezTo>
                  <a:cubicBezTo>
                    <a:pt x="13324" y="5001"/>
                    <a:pt x="19062" y="2739"/>
                    <a:pt x="24837" y="560"/>
                  </a:cubicBezTo>
                  <a:cubicBezTo>
                    <a:pt x="25301" y="381"/>
                    <a:pt x="25766" y="226"/>
                    <a:pt x="26206" y="60"/>
                  </a:cubicBezTo>
                  <a:cubicBezTo>
                    <a:pt x="26313" y="36"/>
                    <a:pt x="26420" y="36"/>
                    <a:pt x="26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43"/>
            <p:cNvSpPr/>
            <p:nvPr/>
          </p:nvSpPr>
          <p:spPr>
            <a:xfrm>
              <a:off x="2944100" y="3136825"/>
              <a:ext cx="510225" cy="276550"/>
            </a:xfrm>
            <a:custGeom>
              <a:avLst/>
              <a:gdLst/>
              <a:ahLst/>
              <a:cxnLst/>
              <a:rect l="l" t="t" r="r" b="b"/>
              <a:pathLst>
                <a:path w="20409" h="11062" extrusionOk="0">
                  <a:moveTo>
                    <a:pt x="20408" y="0"/>
                  </a:moveTo>
                  <a:cubicBezTo>
                    <a:pt x="13729" y="3882"/>
                    <a:pt x="6954" y="7585"/>
                    <a:pt x="48" y="11061"/>
                  </a:cubicBezTo>
                  <a:cubicBezTo>
                    <a:pt x="36" y="11026"/>
                    <a:pt x="13" y="11014"/>
                    <a:pt x="1" y="1097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43"/>
            <p:cNvSpPr/>
            <p:nvPr/>
          </p:nvSpPr>
          <p:spPr>
            <a:xfrm>
              <a:off x="2867600" y="3208250"/>
              <a:ext cx="406025" cy="214050"/>
            </a:xfrm>
            <a:custGeom>
              <a:avLst/>
              <a:gdLst/>
              <a:ahLst/>
              <a:cxnLst/>
              <a:rect l="l" t="t" r="r" b="b"/>
              <a:pathLst>
                <a:path w="16241" h="8562" extrusionOk="0">
                  <a:moveTo>
                    <a:pt x="1" y="8562"/>
                  </a:moveTo>
                  <a:cubicBezTo>
                    <a:pt x="48" y="8443"/>
                    <a:pt x="48" y="8383"/>
                    <a:pt x="72" y="8359"/>
                  </a:cubicBezTo>
                  <a:cubicBezTo>
                    <a:pt x="5585" y="5859"/>
                    <a:pt x="10883" y="2918"/>
                    <a:pt x="16158" y="1"/>
                  </a:cubicBezTo>
                  <a:cubicBezTo>
                    <a:pt x="16193" y="25"/>
                    <a:pt x="16205" y="61"/>
                    <a:pt x="16241" y="84"/>
                  </a:cubicBezTo>
                  <a:cubicBezTo>
                    <a:pt x="16158" y="144"/>
                    <a:pt x="16098" y="227"/>
                    <a:pt x="16027" y="263"/>
                  </a:cubicBezTo>
                  <a:cubicBezTo>
                    <a:pt x="13241" y="1799"/>
                    <a:pt x="10478" y="3382"/>
                    <a:pt x="7668" y="4847"/>
                  </a:cubicBezTo>
                  <a:cubicBezTo>
                    <a:pt x="5263" y="6097"/>
                    <a:pt x="2811" y="7228"/>
                    <a:pt x="382" y="8419"/>
                  </a:cubicBezTo>
                  <a:cubicBezTo>
                    <a:pt x="298" y="8478"/>
                    <a:pt x="179" y="8502"/>
                    <a:pt x="1" y="85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43"/>
            <p:cNvSpPr/>
            <p:nvPr/>
          </p:nvSpPr>
          <p:spPr>
            <a:xfrm>
              <a:off x="2845275" y="3179100"/>
              <a:ext cx="420025" cy="217000"/>
            </a:xfrm>
            <a:custGeom>
              <a:avLst/>
              <a:gdLst/>
              <a:ahLst/>
              <a:cxnLst/>
              <a:rect l="l" t="t" r="r" b="b"/>
              <a:pathLst>
                <a:path w="16801" h="8680" extrusionOk="0">
                  <a:moveTo>
                    <a:pt x="16801" y="84"/>
                  </a:moveTo>
                  <a:cubicBezTo>
                    <a:pt x="11312" y="3108"/>
                    <a:pt x="5740" y="5989"/>
                    <a:pt x="72" y="8680"/>
                  </a:cubicBezTo>
                  <a:cubicBezTo>
                    <a:pt x="48" y="8632"/>
                    <a:pt x="13" y="8608"/>
                    <a:pt x="1" y="8561"/>
                  </a:cubicBezTo>
                  <a:cubicBezTo>
                    <a:pt x="60" y="8501"/>
                    <a:pt x="120" y="8442"/>
                    <a:pt x="191" y="8394"/>
                  </a:cubicBezTo>
                  <a:cubicBezTo>
                    <a:pt x="2680" y="7180"/>
                    <a:pt x="5192" y="6001"/>
                    <a:pt x="7668" y="4751"/>
                  </a:cubicBezTo>
                  <a:cubicBezTo>
                    <a:pt x="9585" y="3786"/>
                    <a:pt x="11443" y="2727"/>
                    <a:pt x="13348" y="1727"/>
                  </a:cubicBezTo>
                  <a:cubicBezTo>
                    <a:pt x="14407" y="1179"/>
                    <a:pt x="15479" y="631"/>
                    <a:pt x="16539" y="95"/>
                  </a:cubicBezTo>
                  <a:cubicBezTo>
                    <a:pt x="16610" y="48"/>
                    <a:pt x="16693" y="36"/>
                    <a:pt x="16777" y="0"/>
                  </a:cubicBezTo>
                  <a:cubicBezTo>
                    <a:pt x="16777" y="24"/>
                    <a:pt x="16789" y="48"/>
                    <a:pt x="16801"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43"/>
            <p:cNvSpPr/>
            <p:nvPr/>
          </p:nvSpPr>
          <p:spPr>
            <a:xfrm>
              <a:off x="3340575" y="3010325"/>
              <a:ext cx="411400" cy="234875"/>
            </a:xfrm>
            <a:custGeom>
              <a:avLst/>
              <a:gdLst/>
              <a:ahLst/>
              <a:cxnLst/>
              <a:rect l="l" t="t" r="r" b="b"/>
              <a:pathLst>
                <a:path w="16456" h="9395" extrusionOk="0">
                  <a:moveTo>
                    <a:pt x="1" y="9311"/>
                  </a:moveTo>
                  <a:cubicBezTo>
                    <a:pt x="60" y="9251"/>
                    <a:pt x="108" y="9192"/>
                    <a:pt x="191" y="9168"/>
                  </a:cubicBezTo>
                  <a:cubicBezTo>
                    <a:pt x="5692" y="6251"/>
                    <a:pt x="11050" y="3084"/>
                    <a:pt x="16455" y="0"/>
                  </a:cubicBezTo>
                  <a:cubicBezTo>
                    <a:pt x="11050" y="3263"/>
                    <a:pt x="5692" y="6561"/>
                    <a:pt x="48" y="9394"/>
                  </a:cubicBezTo>
                  <a:cubicBezTo>
                    <a:pt x="37" y="9359"/>
                    <a:pt x="25" y="9335"/>
                    <a:pt x="1" y="93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43"/>
            <p:cNvSpPr/>
            <p:nvPr/>
          </p:nvSpPr>
          <p:spPr>
            <a:xfrm>
              <a:off x="2339575" y="3263025"/>
              <a:ext cx="458400" cy="136350"/>
            </a:xfrm>
            <a:custGeom>
              <a:avLst/>
              <a:gdLst/>
              <a:ahLst/>
              <a:cxnLst/>
              <a:rect l="l" t="t" r="r" b="b"/>
              <a:pathLst>
                <a:path w="18336" h="5454" extrusionOk="0">
                  <a:moveTo>
                    <a:pt x="18336" y="5454"/>
                  </a:moveTo>
                  <a:cubicBezTo>
                    <a:pt x="18229" y="5442"/>
                    <a:pt x="18110" y="5430"/>
                    <a:pt x="18014" y="5394"/>
                  </a:cubicBezTo>
                  <a:cubicBezTo>
                    <a:pt x="13061" y="4001"/>
                    <a:pt x="8132" y="2596"/>
                    <a:pt x="3203" y="1168"/>
                  </a:cubicBezTo>
                  <a:cubicBezTo>
                    <a:pt x="2191" y="870"/>
                    <a:pt x="1203" y="489"/>
                    <a:pt x="203" y="144"/>
                  </a:cubicBezTo>
                  <a:cubicBezTo>
                    <a:pt x="131" y="120"/>
                    <a:pt x="60" y="72"/>
                    <a:pt x="0" y="1"/>
                  </a:cubicBezTo>
                  <a:cubicBezTo>
                    <a:pt x="6049" y="2037"/>
                    <a:pt x="12299" y="3406"/>
                    <a:pt x="18336" y="54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43"/>
            <p:cNvSpPr/>
            <p:nvPr/>
          </p:nvSpPr>
          <p:spPr>
            <a:xfrm>
              <a:off x="2906000" y="3326725"/>
              <a:ext cx="277450" cy="148250"/>
            </a:xfrm>
            <a:custGeom>
              <a:avLst/>
              <a:gdLst/>
              <a:ahLst/>
              <a:cxnLst/>
              <a:rect l="l" t="t" r="r" b="b"/>
              <a:pathLst>
                <a:path w="11098" h="5930" extrusionOk="0">
                  <a:moveTo>
                    <a:pt x="1" y="5763"/>
                  </a:moveTo>
                  <a:cubicBezTo>
                    <a:pt x="3668" y="3846"/>
                    <a:pt x="7359" y="1929"/>
                    <a:pt x="11038" y="1"/>
                  </a:cubicBezTo>
                  <a:cubicBezTo>
                    <a:pt x="11050" y="36"/>
                    <a:pt x="11085" y="60"/>
                    <a:pt x="11097" y="84"/>
                  </a:cubicBezTo>
                  <a:cubicBezTo>
                    <a:pt x="11026" y="155"/>
                    <a:pt x="10966" y="251"/>
                    <a:pt x="10871" y="298"/>
                  </a:cubicBezTo>
                  <a:cubicBezTo>
                    <a:pt x="8966" y="1334"/>
                    <a:pt x="7085" y="2358"/>
                    <a:pt x="5180" y="3370"/>
                  </a:cubicBezTo>
                  <a:cubicBezTo>
                    <a:pt x="3668" y="4156"/>
                    <a:pt x="2144" y="4930"/>
                    <a:pt x="620" y="5704"/>
                  </a:cubicBezTo>
                  <a:cubicBezTo>
                    <a:pt x="441" y="5799"/>
                    <a:pt x="251" y="5859"/>
                    <a:pt x="60" y="5930"/>
                  </a:cubicBezTo>
                  <a:cubicBezTo>
                    <a:pt x="36" y="5859"/>
                    <a:pt x="25" y="5811"/>
                    <a:pt x="1" y="57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43"/>
            <p:cNvSpPr/>
            <p:nvPr/>
          </p:nvSpPr>
          <p:spPr>
            <a:xfrm>
              <a:off x="2482450" y="3326125"/>
              <a:ext cx="363450" cy="113450"/>
            </a:xfrm>
            <a:custGeom>
              <a:avLst/>
              <a:gdLst/>
              <a:ahLst/>
              <a:cxnLst/>
              <a:rect l="l" t="t" r="r" b="b"/>
              <a:pathLst>
                <a:path w="14538" h="4538" extrusionOk="0">
                  <a:moveTo>
                    <a:pt x="0" y="1"/>
                  </a:moveTo>
                  <a:cubicBezTo>
                    <a:pt x="4858" y="1477"/>
                    <a:pt x="9692" y="2930"/>
                    <a:pt x="14538" y="4406"/>
                  </a:cubicBezTo>
                  <a:cubicBezTo>
                    <a:pt x="14157" y="4537"/>
                    <a:pt x="1107" y="63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43"/>
            <p:cNvSpPr/>
            <p:nvPr/>
          </p:nvSpPr>
          <p:spPr>
            <a:xfrm>
              <a:off x="2958700" y="3403825"/>
              <a:ext cx="223250" cy="131300"/>
            </a:xfrm>
            <a:custGeom>
              <a:avLst/>
              <a:gdLst/>
              <a:ahLst/>
              <a:cxnLst/>
              <a:rect l="l" t="t" r="r" b="b"/>
              <a:pathLst>
                <a:path w="8930" h="5252" extrusionOk="0">
                  <a:moveTo>
                    <a:pt x="8930" y="0"/>
                  </a:moveTo>
                  <a:cubicBezTo>
                    <a:pt x="8739" y="441"/>
                    <a:pt x="643" y="5227"/>
                    <a:pt x="0" y="5251"/>
                  </a:cubicBezTo>
                  <a:cubicBezTo>
                    <a:pt x="48" y="5180"/>
                    <a:pt x="72" y="5120"/>
                    <a:pt x="119" y="5096"/>
                  </a:cubicBezTo>
                  <a:cubicBezTo>
                    <a:pt x="3072" y="3394"/>
                    <a:pt x="6013" y="1703"/>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43"/>
            <p:cNvSpPr/>
            <p:nvPr/>
          </p:nvSpPr>
          <p:spPr>
            <a:xfrm>
              <a:off x="3515000" y="3033250"/>
              <a:ext cx="281625" cy="158975"/>
            </a:xfrm>
            <a:custGeom>
              <a:avLst/>
              <a:gdLst/>
              <a:ahLst/>
              <a:cxnLst/>
              <a:rect l="l" t="t" r="r" b="b"/>
              <a:pathLst>
                <a:path w="11265" h="6359" extrusionOk="0">
                  <a:moveTo>
                    <a:pt x="1" y="6156"/>
                  </a:moveTo>
                  <a:cubicBezTo>
                    <a:pt x="3894" y="4370"/>
                    <a:pt x="7549" y="2096"/>
                    <a:pt x="11264" y="0"/>
                  </a:cubicBezTo>
                  <a:cubicBezTo>
                    <a:pt x="7585" y="2203"/>
                    <a:pt x="3990" y="4548"/>
                    <a:pt x="84" y="6358"/>
                  </a:cubicBezTo>
                  <a:cubicBezTo>
                    <a:pt x="60" y="6287"/>
                    <a:pt x="25" y="6215"/>
                    <a:pt x="1" y="61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43"/>
            <p:cNvSpPr/>
            <p:nvPr/>
          </p:nvSpPr>
          <p:spPr>
            <a:xfrm>
              <a:off x="3035475" y="3304100"/>
              <a:ext cx="273275" cy="153325"/>
            </a:xfrm>
            <a:custGeom>
              <a:avLst/>
              <a:gdLst/>
              <a:ahLst/>
              <a:cxnLst/>
              <a:rect l="l" t="t" r="r" b="b"/>
              <a:pathLst>
                <a:path w="10931" h="6133" extrusionOk="0">
                  <a:moveTo>
                    <a:pt x="10931" y="120"/>
                  </a:moveTo>
                  <a:cubicBezTo>
                    <a:pt x="7323" y="2132"/>
                    <a:pt x="3704" y="4132"/>
                    <a:pt x="84" y="6133"/>
                  </a:cubicBezTo>
                  <a:cubicBezTo>
                    <a:pt x="60" y="6097"/>
                    <a:pt x="25" y="6025"/>
                    <a:pt x="1" y="5990"/>
                  </a:cubicBezTo>
                  <a:cubicBezTo>
                    <a:pt x="3597" y="3942"/>
                    <a:pt x="7276" y="2072"/>
                    <a:pt x="10859" y="1"/>
                  </a:cubicBezTo>
                  <a:cubicBezTo>
                    <a:pt x="10895" y="48"/>
                    <a:pt x="10907" y="84"/>
                    <a:pt x="10931"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43"/>
            <p:cNvSpPr/>
            <p:nvPr/>
          </p:nvSpPr>
          <p:spPr>
            <a:xfrm>
              <a:off x="3334025" y="3025500"/>
              <a:ext cx="242625" cy="147675"/>
            </a:xfrm>
            <a:custGeom>
              <a:avLst/>
              <a:gdLst/>
              <a:ahLst/>
              <a:cxnLst/>
              <a:rect l="l" t="t" r="r" b="b"/>
              <a:pathLst>
                <a:path w="9705" h="5907" extrusionOk="0">
                  <a:moveTo>
                    <a:pt x="1" y="5823"/>
                  </a:moveTo>
                  <a:cubicBezTo>
                    <a:pt x="3037" y="3572"/>
                    <a:pt x="6514" y="2025"/>
                    <a:pt x="9705" y="1"/>
                  </a:cubicBezTo>
                  <a:cubicBezTo>
                    <a:pt x="9621" y="60"/>
                    <a:pt x="9550" y="155"/>
                    <a:pt x="9443" y="191"/>
                  </a:cubicBezTo>
                  <a:cubicBezTo>
                    <a:pt x="8014" y="1060"/>
                    <a:pt x="6573" y="1906"/>
                    <a:pt x="5144" y="2763"/>
                  </a:cubicBezTo>
                  <a:cubicBezTo>
                    <a:pt x="3537" y="3751"/>
                    <a:pt x="1930" y="4763"/>
                    <a:pt x="322" y="5763"/>
                  </a:cubicBezTo>
                  <a:cubicBezTo>
                    <a:pt x="227" y="5799"/>
                    <a:pt x="156" y="5870"/>
                    <a:pt x="60" y="5906"/>
                  </a:cubicBezTo>
                  <a:cubicBezTo>
                    <a:pt x="49" y="5894"/>
                    <a:pt x="25" y="5870"/>
                    <a:pt x="1" y="582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43"/>
            <p:cNvSpPr/>
            <p:nvPr/>
          </p:nvSpPr>
          <p:spPr>
            <a:xfrm>
              <a:off x="3827250" y="2817450"/>
              <a:ext cx="231600" cy="166700"/>
            </a:xfrm>
            <a:custGeom>
              <a:avLst/>
              <a:gdLst/>
              <a:ahLst/>
              <a:cxnLst/>
              <a:rect l="l" t="t" r="r" b="b"/>
              <a:pathLst>
                <a:path w="9264" h="6668" extrusionOk="0">
                  <a:moveTo>
                    <a:pt x="9264" y="0"/>
                  </a:moveTo>
                  <a:cubicBezTo>
                    <a:pt x="9240" y="107"/>
                    <a:pt x="9240" y="238"/>
                    <a:pt x="9168" y="322"/>
                  </a:cubicBezTo>
                  <a:cubicBezTo>
                    <a:pt x="8895" y="560"/>
                    <a:pt x="8633" y="798"/>
                    <a:pt x="8335" y="1000"/>
                  </a:cubicBezTo>
                  <a:cubicBezTo>
                    <a:pt x="5632" y="2858"/>
                    <a:pt x="2953" y="4727"/>
                    <a:pt x="263" y="6584"/>
                  </a:cubicBezTo>
                  <a:cubicBezTo>
                    <a:pt x="203" y="6632"/>
                    <a:pt x="132" y="6644"/>
                    <a:pt x="60" y="6668"/>
                  </a:cubicBezTo>
                  <a:cubicBezTo>
                    <a:pt x="36" y="6644"/>
                    <a:pt x="24" y="6632"/>
                    <a:pt x="1" y="6596"/>
                  </a:cubicBezTo>
                  <a:cubicBezTo>
                    <a:pt x="96" y="6525"/>
                    <a:pt x="191" y="6453"/>
                    <a:pt x="298" y="6370"/>
                  </a:cubicBezTo>
                  <a:cubicBezTo>
                    <a:pt x="2656" y="4739"/>
                    <a:pt x="5037" y="3120"/>
                    <a:pt x="7406" y="1476"/>
                  </a:cubicBezTo>
                  <a:cubicBezTo>
                    <a:pt x="7930" y="1119"/>
                    <a:pt x="8406" y="714"/>
                    <a:pt x="8895" y="333"/>
                  </a:cubicBezTo>
                  <a:cubicBezTo>
                    <a:pt x="9002" y="238"/>
                    <a:pt x="9073" y="119"/>
                    <a:pt x="9168" y="24"/>
                  </a:cubicBezTo>
                  <a:cubicBezTo>
                    <a:pt x="9192" y="12"/>
                    <a:pt x="9240" y="12"/>
                    <a:pt x="9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43"/>
            <p:cNvSpPr/>
            <p:nvPr/>
          </p:nvSpPr>
          <p:spPr>
            <a:xfrm>
              <a:off x="3735575" y="2872800"/>
              <a:ext cx="198250" cy="108675"/>
            </a:xfrm>
            <a:custGeom>
              <a:avLst/>
              <a:gdLst/>
              <a:ahLst/>
              <a:cxnLst/>
              <a:rect l="l" t="t" r="r" b="b"/>
              <a:pathLst>
                <a:path w="7930" h="4347" extrusionOk="0">
                  <a:moveTo>
                    <a:pt x="7930" y="179"/>
                  </a:moveTo>
                  <a:cubicBezTo>
                    <a:pt x="5311" y="1572"/>
                    <a:pt x="2715" y="2965"/>
                    <a:pt x="84" y="4346"/>
                  </a:cubicBezTo>
                  <a:cubicBezTo>
                    <a:pt x="60" y="4299"/>
                    <a:pt x="36" y="4251"/>
                    <a:pt x="0" y="4192"/>
                  </a:cubicBezTo>
                  <a:cubicBezTo>
                    <a:pt x="2620" y="2787"/>
                    <a:pt x="5227" y="1406"/>
                    <a:pt x="7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43"/>
            <p:cNvSpPr/>
            <p:nvPr/>
          </p:nvSpPr>
          <p:spPr>
            <a:xfrm>
              <a:off x="3319750" y="3060625"/>
              <a:ext cx="171175" cy="85750"/>
            </a:xfrm>
            <a:custGeom>
              <a:avLst/>
              <a:gdLst/>
              <a:ahLst/>
              <a:cxnLst/>
              <a:rect l="l" t="t" r="r" b="b"/>
              <a:pathLst>
                <a:path w="6847" h="3430" extrusionOk="0">
                  <a:moveTo>
                    <a:pt x="0" y="3287"/>
                  </a:moveTo>
                  <a:cubicBezTo>
                    <a:pt x="2227" y="2096"/>
                    <a:pt x="4430" y="834"/>
                    <a:pt x="6847" y="1"/>
                  </a:cubicBezTo>
                  <a:cubicBezTo>
                    <a:pt x="4584" y="1143"/>
                    <a:pt x="2334" y="2286"/>
                    <a:pt x="72" y="3429"/>
                  </a:cubicBezTo>
                  <a:cubicBezTo>
                    <a:pt x="60" y="3382"/>
                    <a:pt x="24" y="3334"/>
                    <a:pt x="0" y="32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43"/>
            <p:cNvSpPr/>
            <p:nvPr/>
          </p:nvSpPr>
          <p:spPr>
            <a:xfrm>
              <a:off x="2751225" y="3444000"/>
              <a:ext cx="164325" cy="52725"/>
            </a:xfrm>
            <a:custGeom>
              <a:avLst/>
              <a:gdLst/>
              <a:ahLst/>
              <a:cxnLst/>
              <a:rect l="l" t="t" r="r" b="b"/>
              <a:pathLst>
                <a:path w="6573" h="2109" extrusionOk="0">
                  <a:moveTo>
                    <a:pt x="24" y="1"/>
                  </a:moveTo>
                  <a:cubicBezTo>
                    <a:pt x="2215" y="656"/>
                    <a:pt x="4382" y="1310"/>
                    <a:pt x="6573" y="1989"/>
                  </a:cubicBezTo>
                  <a:lnTo>
                    <a:pt x="6573" y="2072"/>
                  </a:lnTo>
                  <a:cubicBezTo>
                    <a:pt x="6454" y="2072"/>
                    <a:pt x="6335" y="2108"/>
                    <a:pt x="6251" y="2072"/>
                  </a:cubicBezTo>
                  <a:cubicBezTo>
                    <a:pt x="4227" y="1465"/>
                    <a:pt x="2203" y="858"/>
                    <a:pt x="191" y="239"/>
                  </a:cubicBezTo>
                  <a:cubicBezTo>
                    <a:pt x="120" y="227"/>
                    <a:pt x="60" y="167"/>
                    <a:pt x="0" y="120"/>
                  </a:cubicBezTo>
                  <a:cubicBezTo>
                    <a:pt x="0" y="84"/>
                    <a:pt x="12" y="48"/>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43"/>
            <p:cNvSpPr/>
            <p:nvPr/>
          </p:nvSpPr>
          <p:spPr>
            <a:xfrm>
              <a:off x="2114250" y="3203500"/>
              <a:ext cx="186050" cy="53900"/>
            </a:xfrm>
            <a:custGeom>
              <a:avLst/>
              <a:gdLst/>
              <a:ahLst/>
              <a:cxnLst/>
              <a:rect l="l" t="t" r="r" b="b"/>
              <a:pathLst>
                <a:path w="7442" h="2156" extrusionOk="0">
                  <a:moveTo>
                    <a:pt x="0" y="96"/>
                  </a:moveTo>
                  <a:cubicBezTo>
                    <a:pt x="631" y="0"/>
                    <a:pt x="7072" y="1786"/>
                    <a:pt x="7442" y="2156"/>
                  </a:cubicBezTo>
                  <a:cubicBezTo>
                    <a:pt x="4905" y="1453"/>
                    <a:pt x="2453" y="786"/>
                    <a:pt x="0" y="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43"/>
            <p:cNvSpPr/>
            <p:nvPr/>
          </p:nvSpPr>
          <p:spPr>
            <a:xfrm>
              <a:off x="3579600" y="2998725"/>
              <a:ext cx="109275" cy="64000"/>
            </a:xfrm>
            <a:custGeom>
              <a:avLst/>
              <a:gdLst/>
              <a:ahLst/>
              <a:cxnLst/>
              <a:rect l="l" t="t" r="r" b="b"/>
              <a:pathLst>
                <a:path w="4371" h="2560" extrusionOk="0">
                  <a:moveTo>
                    <a:pt x="1" y="2477"/>
                  </a:moveTo>
                  <a:cubicBezTo>
                    <a:pt x="1429" y="1655"/>
                    <a:pt x="2858" y="845"/>
                    <a:pt x="4370" y="0"/>
                  </a:cubicBezTo>
                  <a:cubicBezTo>
                    <a:pt x="4251" y="393"/>
                    <a:pt x="572" y="2500"/>
                    <a:pt x="60" y="2560"/>
                  </a:cubicBezTo>
                  <a:cubicBezTo>
                    <a:pt x="36" y="2536"/>
                    <a:pt x="24" y="2500"/>
                    <a:pt x="1" y="24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43"/>
            <p:cNvSpPr/>
            <p:nvPr/>
          </p:nvSpPr>
          <p:spPr>
            <a:xfrm>
              <a:off x="3680800" y="2853750"/>
              <a:ext cx="160175" cy="90825"/>
            </a:xfrm>
            <a:custGeom>
              <a:avLst/>
              <a:gdLst/>
              <a:ahLst/>
              <a:cxnLst/>
              <a:rect l="l" t="t" r="r" b="b"/>
              <a:pathLst>
                <a:path w="6407" h="3633" extrusionOk="0">
                  <a:moveTo>
                    <a:pt x="1" y="3513"/>
                  </a:moveTo>
                  <a:cubicBezTo>
                    <a:pt x="2120" y="2334"/>
                    <a:pt x="4227" y="1167"/>
                    <a:pt x="6347" y="1"/>
                  </a:cubicBezTo>
                  <a:cubicBezTo>
                    <a:pt x="6359" y="24"/>
                    <a:pt x="6394" y="72"/>
                    <a:pt x="6406" y="96"/>
                  </a:cubicBezTo>
                  <a:cubicBezTo>
                    <a:pt x="4287" y="1275"/>
                    <a:pt x="2191" y="2453"/>
                    <a:pt x="84" y="3632"/>
                  </a:cubicBezTo>
                  <a:cubicBezTo>
                    <a:pt x="48" y="3596"/>
                    <a:pt x="36" y="3549"/>
                    <a:pt x="1" y="35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43"/>
            <p:cNvSpPr/>
            <p:nvPr/>
          </p:nvSpPr>
          <p:spPr>
            <a:xfrm>
              <a:off x="2343725" y="3236250"/>
              <a:ext cx="181900" cy="55075"/>
            </a:xfrm>
            <a:custGeom>
              <a:avLst/>
              <a:gdLst/>
              <a:ahLst/>
              <a:cxnLst/>
              <a:rect l="l" t="t" r="r" b="b"/>
              <a:pathLst>
                <a:path w="7276" h="2203" extrusionOk="0">
                  <a:moveTo>
                    <a:pt x="7276" y="2203"/>
                  </a:moveTo>
                  <a:cubicBezTo>
                    <a:pt x="4799" y="1679"/>
                    <a:pt x="2382" y="929"/>
                    <a:pt x="1" y="0"/>
                  </a:cubicBezTo>
                  <a:cubicBezTo>
                    <a:pt x="2442" y="738"/>
                    <a:pt x="4870" y="1465"/>
                    <a:pt x="7276" y="2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43"/>
            <p:cNvSpPr/>
            <p:nvPr/>
          </p:nvSpPr>
          <p:spPr>
            <a:xfrm>
              <a:off x="3684975" y="2885300"/>
              <a:ext cx="125025" cy="78025"/>
            </a:xfrm>
            <a:custGeom>
              <a:avLst/>
              <a:gdLst/>
              <a:ahLst/>
              <a:cxnLst/>
              <a:rect l="l" t="t" r="r" b="b"/>
              <a:pathLst>
                <a:path w="5001" h="3121" extrusionOk="0">
                  <a:moveTo>
                    <a:pt x="5001" y="120"/>
                  </a:moveTo>
                  <a:cubicBezTo>
                    <a:pt x="3370" y="1120"/>
                    <a:pt x="1715" y="2132"/>
                    <a:pt x="72" y="3120"/>
                  </a:cubicBezTo>
                  <a:cubicBezTo>
                    <a:pt x="48" y="3084"/>
                    <a:pt x="12" y="3037"/>
                    <a:pt x="0" y="2989"/>
                  </a:cubicBezTo>
                  <a:cubicBezTo>
                    <a:pt x="1655" y="1989"/>
                    <a:pt x="3287" y="1001"/>
                    <a:pt x="4941" y="1"/>
                  </a:cubicBezTo>
                  <a:cubicBezTo>
                    <a:pt x="4953" y="48"/>
                    <a:pt x="4977" y="84"/>
                    <a:pt x="5001"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43"/>
            <p:cNvSpPr/>
            <p:nvPr/>
          </p:nvSpPr>
          <p:spPr>
            <a:xfrm>
              <a:off x="3719200" y="2904950"/>
              <a:ext cx="112850" cy="61950"/>
            </a:xfrm>
            <a:custGeom>
              <a:avLst/>
              <a:gdLst/>
              <a:ahLst/>
              <a:cxnLst/>
              <a:rect l="l" t="t" r="r" b="b"/>
              <a:pathLst>
                <a:path w="4514" h="2478" extrusionOk="0">
                  <a:moveTo>
                    <a:pt x="1" y="2358"/>
                  </a:moveTo>
                  <a:cubicBezTo>
                    <a:pt x="1489" y="1560"/>
                    <a:pt x="2906" y="643"/>
                    <a:pt x="4465" y="1"/>
                  </a:cubicBezTo>
                  <a:cubicBezTo>
                    <a:pt x="4477" y="36"/>
                    <a:pt x="4501" y="48"/>
                    <a:pt x="4513" y="72"/>
                  </a:cubicBezTo>
                  <a:cubicBezTo>
                    <a:pt x="3037" y="882"/>
                    <a:pt x="1560" y="1679"/>
                    <a:pt x="72" y="2477"/>
                  </a:cubicBezTo>
                  <a:cubicBezTo>
                    <a:pt x="48" y="2441"/>
                    <a:pt x="13" y="2394"/>
                    <a:pt x="1" y="23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43"/>
            <p:cNvSpPr/>
            <p:nvPr/>
          </p:nvSpPr>
          <p:spPr>
            <a:xfrm>
              <a:off x="2320225" y="3322850"/>
              <a:ext cx="154500" cy="49450"/>
            </a:xfrm>
            <a:custGeom>
              <a:avLst/>
              <a:gdLst/>
              <a:ahLst/>
              <a:cxnLst/>
              <a:rect l="l" t="t" r="r" b="b"/>
              <a:pathLst>
                <a:path w="6180" h="1978" extrusionOk="0">
                  <a:moveTo>
                    <a:pt x="24" y="1"/>
                  </a:moveTo>
                  <a:cubicBezTo>
                    <a:pt x="2084" y="656"/>
                    <a:pt x="4120" y="1322"/>
                    <a:pt x="6180" y="1977"/>
                  </a:cubicBezTo>
                  <a:cubicBezTo>
                    <a:pt x="4048" y="1596"/>
                    <a:pt x="2048" y="727"/>
                    <a:pt x="0" y="108"/>
                  </a:cubicBezTo>
                  <a:cubicBezTo>
                    <a:pt x="0" y="60"/>
                    <a:pt x="12" y="25"/>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43"/>
            <p:cNvSpPr/>
            <p:nvPr/>
          </p:nvSpPr>
          <p:spPr>
            <a:xfrm>
              <a:off x="3051250" y="3402925"/>
              <a:ext cx="109275" cy="66400"/>
            </a:xfrm>
            <a:custGeom>
              <a:avLst/>
              <a:gdLst/>
              <a:ahLst/>
              <a:cxnLst/>
              <a:rect l="l" t="t" r="r" b="b"/>
              <a:pathLst>
                <a:path w="4371" h="2656" extrusionOk="0">
                  <a:moveTo>
                    <a:pt x="4371" y="120"/>
                  </a:moveTo>
                  <a:lnTo>
                    <a:pt x="84" y="2656"/>
                  </a:lnTo>
                  <a:cubicBezTo>
                    <a:pt x="49" y="2620"/>
                    <a:pt x="37" y="2572"/>
                    <a:pt x="1" y="2525"/>
                  </a:cubicBezTo>
                  <a:cubicBezTo>
                    <a:pt x="1430" y="1679"/>
                    <a:pt x="2858" y="834"/>
                    <a:pt x="4287" y="1"/>
                  </a:cubicBezTo>
                  <a:cubicBezTo>
                    <a:pt x="4311" y="36"/>
                    <a:pt x="4335" y="84"/>
                    <a:pt x="4371"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43"/>
            <p:cNvSpPr/>
            <p:nvPr/>
          </p:nvSpPr>
          <p:spPr>
            <a:xfrm>
              <a:off x="3084600" y="1635450"/>
              <a:ext cx="124150" cy="49425"/>
            </a:xfrm>
            <a:custGeom>
              <a:avLst/>
              <a:gdLst/>
              <a:ahLst/>
              <a:cxnLst/>
              <a:rect l="l" t="t" r="r" b="b"/>
              <a:pathLst>
                <a:path w="4966" h="1977" extrusionOk="0">
                  <a:moveTo>
                    <a:pt x="4965" y="120"/>
                  </a:moveTo>
                  <a:cubicBezTo>
                    <a:pt x="3334" y="751"/>
                    <a:pt x="1679" y="1358"/>
                    <a:pt x="36" y="1977"/>
                  </a:cubicBezTo>
                  <a:cubicBezTo>
                    <a:pt x="24" y="1941"/>
                    <a:pt x="12" y="1905"/>
                    <a:pt x="0" y="1858"/>
                  </a:cubicBezTo>
                  <a:cubicBezTo>
                    <a:pt x="1632" y="1239"/>
                    <a:pt x="3287" y="632"/>
                    <a:pt x="4918" y="0"/>
                  </a:cubicBezTo>
                  <a:cubicBezTo>
                    <a:pt x="4942" y="48"/>
                    <a:pt x="4953" y="72"/>
                    <a:pt x="4965"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43"/>
            <p:cNvSpPr/>
            <p:nvPr/>
          </p:nvSpPr>
          <p:spPr>
            <a:xfrm>
              <a:off x="2900050" y="3343400"/>
              <a:ext cx="86350" cy="48250"/>
            </a:xfrm>
            <a:custGeom>
              <a:avLst/>
              <a:gdLst/>
              <a:ahLst/>
              <a:cxnLst/>
              <a:rect l="l" t="t" r="r" b="b"/>
              <a:pathLst>
                <a:path w="3454" h="1930" extrusionOk="0">
                  <a:moveTo>
                    <a:pt x="3453" y="131"/>
                  </a:moveTo>
                  <a:cubicBezTo>
                    <a:pt x="2334" y="727"/>
                    <a:pt x="1203" y="1334"/>
                    <a:pt x="72" y="1929"/>
                  </a:cubicBezTo>
                  <a:cubicBezTo>
                    <a:pt x="36" y="1882"/>
                    <a:pt x="24" y="1846"/>
                    <a:pt x="1" y="1798"/>
                  </a:cubicBezTo>
                  <a:cubicBezTo>
                    <a:pt x="1132" y="1203"/>
                    <a:pt x="2239" y="596"/>
                    <a:pt x="3370" y="0"/>
                  </a:cubicBezTo>
                  <a:cubicBezTo>
                    <a:pt x="3406" y="36"/>
                    <a:pt x="3430" y="84"/>
                    <a:pt x="3453"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43"/>
            <p:cNvSpPr/>
            <p:nvPr/>
          </p:nvSpPr>
          <p:spPr>
            <a:xfrm>
              <a:off x="3356350" y="3205275"/>
              <a:ext cx="84875" cy="51225"/>
            </a:xfrm>
            <a:custGeom>
              <a:avLst/>
              <a:gdLst/>
              <a:ahLst/>
              <a:cxnLst/>
              <a:rect l="l" t="t" r="r" b="b"/>
              <a:pathLst>
                <a:path w="3395" h="2049" extrusionOk="0">
                  <a:moveTo>
                    <a:pt x="1" y="1954"/>
                  </a:moveTo>
                  <a:cubicBezTo>
                    <a:pt x="1120" y="1311"/>
                    <a:pt x="2227" y="656"/>
                    <a:pt x="3335" y="1"/>
                  </a:cubicBezTo>
                  <a:cubicBezTo>
                    <a:pt x="3358" y="25"/>
                    <a:pt x="3382" y="72"/>
                    <a:pt x="3394" y="108"/>
                  </a:cubicBezTo>
                  <a:cubicBezTo>
                    <a:pt x="2311" y="787"/>
                    <a:pt x="1192" y="1418"/>
                    <a:pt x="60" y="2049"/>
                  </a:cubicBezTo>
                  <a:cubicBezTo>
                    <a:pt x="49" y="2025"/>
                    <a:pt x="37" y="1977"/>
                    <a:pt x="1" y="19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43"/>
            <p:cNvSpPr/>
            <p:nvPr/>
          </p:nvSpPr>
          <p:spPr>
            <a:xfrm>
              <a:off x="3263200" y="3260650"/>
              <a:ext cx="72350" cy="41700"/>
            </a:xfrm>
            <a:custGeom>
              <a:avLst/>
              <a:gdLst/>
              <a:ahLst/>
              <a:cxnLst/>
              <a:rect l="l" t="t" r="r" b="b"/>
              <a:pathLst>
                <a:path w="2894" h="1668" extrusionOk="0">
                  <a:moveTo>
                    <a:pt x="0" y="1608"/>
                  </a:moveTo>
                  <a:cubicBezTo>
                    <a:pt x="929" y="1084"/>
                    <a:pt x="1870" y="572"/>
                    <a:pt x="2893" y="0"/>
                  </a:cubicBezTo>
                  <a:cubicBezTo>
                    <a:pt x="2739" y="346"/>
                    <a:pt x="369" y="1667"/>
                    <a:pt x="0" y="16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43"/>
            <p:cNvSpPr/>
            <p:nvPr/>
          </p:nvSpPr>
          <p:spPr>
            <a:xfrm>
              <a:off x="1971675" y="3147250"/>
              <a:ext cx="88425" cy="30075"/>
            </a:xfrm>
            <a:custGeom>
              <a:avLst/>
              <a:gdLst/>
              <a:ahLst/>
              <a:cxnLst/>
              <a:rect l="l" t="t" r="r" b="b"/>
              <a:pathLst>
                <a:path w="3537" h="1203" extrusionOk="0">
                  <a:moveTo>
                    <a:pt x="3500" y="1203"/>
                  </a:moveTo>
                  <a:cubicBezTo>
                    <a:pt x="2334" y="846"/>
                    <a:pt x="1155" y="488"/>
                    <a:pt x="0" y="131"/>
                  </a:cubicBezTo>
                  <a:lnTo>
                    <a:pt x="48" y="0"/>
                  </a:lnTo>
                  <a:cubicBezTo>
                    <a:pt x="1203" y="357"/>
                    <a:pt x="2381" y="703"/>
                    <a:pt x="3536" y="1060"/>
                  </a:cubicBezTo>
                  <a:cubicBezTo>
                    <a:pt x="3524" y="1096"/>
                    <a:pt x="3512" y="1155"/>
                    <a:pt x="3500" y="1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43"/>
            <p:cNvSpPr/>
            <p:nvPr/>
          </p:nvSpPr>
          <p:spPr>
            <a:xfrm>
              <a:off x="2916425" y="3438950"/>
              <a:ext cx="74725" cy="48825"/>
            </a:xfrm>
            <a:custGeom>
              <a:avLst/>
              <a:gdLst/>
              <a:ahLst/>
              <a:cxnLst/>
              <a:rect l="l" t="t" r="r" b="b"/>
              <a:pathLst>
                <a:path w="2989" h="1953" extrusionOk="0">
                  <a:moveTo>
                    <a:pt x="0" y="1810"/>
                  </a:moveTo>
                  <a:cubicBezTo>
                    <a:pt x="965" y="1203"/>
                    <a:pt x="1929" y="608"/>
                    <a:pt x="2894" y="0"/>
                  </a:cubicBezTo>
                  <a:lnTo>
                    <a:pt x="2989" y="131"/>
                  </a:lnTo>
                  <a:cubicBezTo>
                    <a:pt x="2025" y="739"/>
                    <a:pt x="1048" y="1334"/>
                    <a:pt x="84" y="1953"/>
                  </a:cubicBezTo>
                  <a:cubicBezTo>
                    <a:pt x="36" y="1893"/>
                    <a:pt x="12" y="1858"/>
                    <a:pt x="0" y="18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43"/>
            <p:cNvSpPr/>
            <p:nvPr/>
          </p:nvSpPr>
          <p:spPr>
            <a:xfrm>
              <a:off x="2972375" y="3367200"/>
              <a:ext cx="86350" cy="47075"/>
            </a:xfrm>
            <a:custGeom>
              <a:avLst/>
              <a:gdLst/>
              <a:ahLst/>
              <a:cxnLst/>
              <a:rect l="l" t="t" r="r" b="b"/>
              <a:pathLst>
                <a:path w="3454" h="1883" extrusionOk="0">
                  <a:moveTo>
                    <a:pt x="1" y="1882"/>
                  </a:moveTo>
                  <a:cubicBezTo>
                    <a:pt x="1132" y="1263"/>
                    <a:pt x="2263" y="632"/>
                    <a:pt x="3394" y="1"/>
                  </a:cubicBezTo>
                  <a:cubicBezTo>
                    <a:pt x="3418" y="25"/>
                    <a:pt x="3430" y="60"/>
                    <a:pt x="3454" y="96"/>
                  </a:cubicBezTo>
                  <a:cubicBezTo>
                    <a:pt x="2323" y="751"/>
                    <a:pt x="1239" y="1453"/>
                    <a:pt x="1" y="18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43"/>
            <p:cNvSpPr/>
            <p:nvPr/>
          </p:nvSpPr>
          <p:spPr>
            <a:xfrm>
              <a:off x="2510125" y="3376450"/>
              <a:ext cx="72050" cy="28875"/>
            </a:xfrm>
            <a:custGeom>
              <a:avLst/>
              <a:gdLst/>
              <a:ahLst/>
              <a:cxnLst/>
              <a:rect l="l" t="t" r="r" b="b"/>
              <a:pathLst>
                <a:path w="2882" h="1155" extrusionOk="0">
                  <a:moveTo>
                    <a:pt x="36" y="0"/>
                  </a:moveTo>
                  <a:cubicBezTo>
                    <a:pt x="989" y="345"/>
                    <a:pt x="1929" y="667"/>
                    <a:pt x="2882" y="1012"/>
                  </a:cubicBezTo>
                  <a:cubicBezTo>
                    <a:pt x="2870" y="1048"/>
                    <a:pt x="2846" y="1095"/>
                    <a:pt x="2834" y="1155"/>
                  </a:cubicBezTo>
                  <a:cubicBezTo>
                    <a:pt x="1882" y="822"/>
                    <a:pt x="953" y="488"/>
                    <a:pt x="0" y="143"/>
                  </a:cubicBezTo>
                  <a:cubicBezTo>
                    <a:pt x="0" y="83"/>
                    <a:pt x="24" y="48"/>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43"/>
            <p:cNvSpPr/>
            <p:nvPr/>
          </p:nvSpPr>
          <p:spPr>
            <a:xfrm>
              <a:off x="3951375" y="2707000"/>
              <a:ext cx="87825" cy="62850"/>
            </a:xfrm>
            <a:custGeom>
              <a:avLst/>
              <a:gdLst/>
              <a:ahLst/>
              <a:cxnLst/>
              <a:rect l="l" t="t" r="r" b="b"/>
              <a:pathLst>
                <a:path w="3513" h="2514" extrusionOk="0">
                  <a:moveTo>
                    <a:pt x="0" y="2442"/>
                  </a:moveTo>
                  <a:cubicBezTo>
                    <a:pt x="1143" y="1620"/>
                    <a:pt x="2298" y="822"/>
                    <a:pt x="3453" y="1"/>
                  </a:cubicBezTo>
                  <a:cubicBezTo>
                    <a:pt x="3465" y="37"/>
                    <a:pt x="3501" y="60"/>
                    <a:pt x="3513" y="72"/>
                  </a:cubicBezTo>
                  <a:cubicBezTo>
                    <a:pt x="2370" y="894"/>
                    <a:pt x="1227" y="1715"/>
                    <a:pt x="96" y="2513"/>
                  </a:cubicBezTo>
                  <a:cubicBezTo>
                    <a:pt x="48" y="2501"/>
                    <a:pt x="12" y="2477"/>
                    <a:pt x="0" y="24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43"/>
            <p:cNvSpPr/>
            <p:nvPr/>
          </p:nvSpPr>
          <p:spPr>
            <a:xfrm>
              <a:off x="3953150" y="2785900"/>
              <a:ext cx="88725" cy="62525"/>
            </a:xfrm>
            <a:custGeom>
              <a:avLst/>
              <a:gdLst/>
              <a:ahLst/>
              <a:cxnLst/>
              <a:rect l="l" t="t" r="r" b="b"/>
              <a:pathLst>
                <a:path w="3549" h="2501" extrusionOk="0">
                  <a:moveTo>
                    <a:pt x="3549" y="0"/>
                  </a:moveTo>
                  <a:cubicBezTo>
                    <a:pt x="2489" y="1000"/>
                    <a:pt x="1227" y="1726"/>
                    <a:pt x="1" y="2500"/>
                  </a:cubicBezTo>
                  <a:cubicBezTo>
                    <a:pt x="1192" y="1667"/>
                    <a:pt x="2370" y="833"/>
                    <a:pt x="3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43"/>
            <p:cNvSpPr/>
            <p:nvPr/>
          </p:nvSpPr>
          <p:spPr>
            <a:xfrm>
              <a:off x="3911500" y="2704325"/>
              <a:ext cx="74425" cy="50625"/>
            </a:xfrm>
            <a:custGeom>
              <a:avLst/>
              <a:gdLst/>
              <a:ahLst/>
              <a:cxnLst/>
              <a:rect l="l" t="t" r="r" b="b"/>
              <a:pathLst>
                <a:path w="2977" h="2025" extrusionOk="0">
                  <a:moveTo>
                    <a:pt x="0" y="1953"/>
                  </a:moveTo>
                  <a:cubicBezTo>
                    <a:pt x="988" y="1299"/>
                    <a:pt x="1953" y="656"/>
                    <a:pt x="2941" y="1"/>
                  </a:cubicBezTo>
                  <a:cubicBezTo>
                    <a:pt x="2953" y="36"/>
                    <a:pt x="2965" y="48"/>
                    <a:pt x="2977" y="72"/>
                  </a:cubicBezTo>
                  <a:cubicBezTo>
                    <a:pt x="2012" y="727"/>
                    <a:pt x="1036" y="1370"/>
                    <a:pt x="60" y="2025"/>
                  </a:cubicBezTo>
                  <a:cubicBezTo>
                    <a:pt x="48" y="2013"/>
                    <a:pt x="24" y="1989"/>
                    <a:pt x="0" y="195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43"/>
            <p:cNvSpPr/>
            <p:nvPr/>
          </p:nvSpPr>
          <p:spPr>
            <a:xfrm>
              <a:off x="3947200" y="2627825"/>
              <a:ext cx="67000" cy="47950"/>
            </a:xfrm>
            <a:custGeom>
              <a:avLst/>
              <a:gdLst/>
              <a:ahLst/>
              <a:cxnLst/>
              <a:rect l="l" t="t" r="r" b="b"/>
              <a:pathLst>
                <a:path w="2680" h="1918" extrusionOk="0">
                  <a:moveTo>
                    <a:pt x="1" y="1870"/>
                  </a:moveTo>
                  <a:cubicBezTo>
                    <a:pt x="882" y="1251"/>
                    <a:pt x="1751" y="620"/>
                    <a:pt x="2620" y="1"/>
                  </a:cubicBezTo>
                  <a:cubicBezTo>
                    <a:pt x="2644" y="25"/>
                    <a:pt x="2668" y="60"/>
                    <a:pt x="2680" y="84"/>
                  </a:cubicBezTo>
                  <a:cubicBezTo>
                    <a:pt x="1811" y="703"/>
                    <a:pt x="918" y="1311"/>
                    <a:pt x="37" y="1918"/>
                  </a:cubicBezTo>
                  <a:cubicBezTo>
                    <a:pt x="37" y="1894"/>
                    <a:pt x="25" y="1894"/>
                    <a:pt x="1" y="18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43"/>
            <p:cNvSpPr/>
            <p:nvPr/>
          </p:nvSpPr>
          <p:spPr>
            <a:xfrm>
              <a:off x="3904650" y="2693625"/>
              <a:ext cx="52100" cy="32450"/>
            </a:xfrm>
            <a:custGeom>
              <a:avLst/>
              <a:gdLst/>
              <a:ahLst/>
              <a:cxnLst/>
              <a:rect l="l" t="t" r="r" b="b"/>
              <a:pathLst>
                <a:path w="2084" h="1298" extrusionOk="0">
                  <a:moveTo>
                    <a:pt x="0" y="1226"/>
                  </a:moveTo>
                  <a:cubicBezTo>
                    <a:pt x="679" y="822"/>
                    <a:pt x="1369" y="405"/>
                    <a:pt x="2036" y="0"/>
                  </a:cubicBezTo>
                  <a:cubicBezTo>
                    <a:pt x="2048" y="36"/>
                    <a:pt x="2060" y="48"/>
                    <a:pt x="2084" y="72"/>
                  </a:cubicBezTo>
                  <a:cubicBezTo>
                    <a:pt x="1393" y="476"/>
                    <a:pt x="726" y="893"/>
                    <a:pt x="36" y="1298"/>
                  </a:cubicBezTo>
                  <a:cubicBezTo>
                    <a:pt x="24" y="1286"/>
                    <a:pt x="12" y="1250"/>
                    <a:pt x="0" y="12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43"/>
            <p:cNvSpPr/>
            <p:nvPr/>
          </p:nvSpPr>
          <p:spPr>
            <a:xfrm>
              <a:off x="3907625" y="2674575"/>
              <a:ext cx="40800" cy="29175"/>
            </a:xfrm>
            <a:custGeom>
              <a:avLst/>
              <a:gdLst/>
              <a:ahLst/>
              <a:cxnLst/>
              <a:rect l="l" t="t" r="r" b="b"/>
              <a:pathLst>
                <a:path w="1632" h="1167" extrusionOk="0">
                  <a:moveTo>
                    <a:pt x="1631" y="36"/>
                  </a:moveTo>
                  <a:cubicBezTo>
                    <a:pt x="1108" y="405"/>
                    <a:pt x="572" y="798"/>
                    <a:pt x="60" y="1167"/>
                  </a:cubicBezTo>
                  <a:cubicBezTo>
                    <a:pt x="36" y="1131"/>
                    <a:pt x="12" y="1107"/>
                    <a:pt x="0" y="1072"/>
                  </a:cubicBezTo>
                  <a:lnTo>
                    <a:pt x="1608" y="0"/>
                  </a:lnTo>
                  <a:cubicBezTo>
                    <a:pt x="1608" y="24"/>
                    <a:pt x="1620" y="24"/>
                    <a:pt x="163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43"/>
            <p:cNvSpPr/>
            <p:nvPr/>
          </p:nvSpPr>
          <p:spPr>
            <a:xfrm>
              <a:off x="2931600" y="1843225"/>
              <a:ext cx="630175" cy="200925"/>
            </a:xfrm>
            <a:custGeom>
              <a:avLst/>
              <a:gdLst/>
              <a:ahLst/>
              <a:cxnLst/>
              <a:rect l="l" t="t" r="r" b="b"/>
              <a:pathLst>
                <a:path w="25207" h="8037" extrusionOk="0">
                  <a:moveTo>
                    <a:pt x="17824" y="3774"/>
                  </a:moveTo>
                  <a:cubicBezTo>
                    <a:pt x="17848" y="3762"/>
                    <a:pt x="17801" y="3786"/>
                    <a:pt x="17729" y="3881"/>
                  </a:cubicBezTo>
                  <a:cubicBezTo>
                    <a:pt x="20229" y="4596"/>
                    <a:pt x="22694" y="5310"/>
                    <a:pt x="25206" y="6036"/>
                  </a:cubicBezTo>
                  <a:cubicBezTo>
                    <a:pt x="25004" y="6108"/>
                    <a:pt x="24837" y="6179"/>
                    <a:pt x="24706" y="6227"/>
                  </a:cubicBezTo>
                  <a:cubicBezTo>
                    <a:pt x="24778" y="6334"/>
                    <a:pt x="24944" y="6441"/>
                    <a:pt x="24932" y="6525"/>
                  </a:cubicBezTo>
                  <a:cubicBezTo>
                    <a:pt x="24909" y="6620"/>
                    <a:pt x="24766" y="6739"/>
                    <a:pt x="24647" y="6775"/>
                  </a:cubicBezTo>
                  <a:cubicBezTo>
                    <a:pt x="23349" y="7168"/>
                    <a:pt x="22039" y="7537"/>
                    <a:pt x="20729" y="7918"/>
                  </a:cubicBezTo>
                  <a:cubicBezTo>
                    <a:pt x="20551" y="7953"/>
                    <a:pt x="20360" y="8037"/>
                    <a:pt x="20265" y="7775"/>
                  </a:cubicBezTo>
                  <a:cubicBezTo>
                    <a:pt x="20253" y="7763"/>
                    <a:pt x="20241" y="7739"/>
                    <a:pt x="20229" y="7715"/>
                  </a:cubicBezTo>
                  <a:cubicBezTo>
                    <a:pt x="19729" y="7656"/>
                    <a:pt x="19313" y="7358"/>
                    <a:pt x="18836" y="7275"/>
                  </a:cubicBezTo>
                  <a:cubicBezTo>
                    <a:pt x="18336" y="7168"/>
                    <a:pt x="17824" y="7049"/>
                    <a:pt x="17324" y="6906"/>
                  </a:cubicBezTo>
                  <a:cubicBezTo>
                    <a:pt x="16622" y="6691"/>
                    <a:pt x="15943" y="6453"/>
                    <a:pt x="15253" y="6251"/>
                  </a:cubicBezTo>
                  <a:cubicBezTo>
                    <a:pt x="15110" y="6203"/>
                    <a:pt x="14943" y="6215"/>
                    <a:pt x="14776" y="6203"/>
                  </a:cubicBezTo>
                  <a:cubicBezTo>
                    <a:pt x="14729" y="6203"/>
                    <a:pt x="14669" y="6227"/>
                    <a:pt x="14645" y="6203"/>
                  </a:cubicBezTo>
                  <a:cubicBezTo>
                    <a:pt x="13205" y="5501"/>
                    <a:pt x="11597" y="5275"/>
                    <a:pt x="10085" y="4763"/>
                  </a:cubicBezTo>
                  <a:cubicBezTo>
                    <a:pt x="9871" y="4679"/>
                    <a:pt x="9645" y="4667"/>
                    <a:pt x="9419" y="4548"/>
                  </a:cubicBezTo>
                  <a:cubicBezTo>
                    <a:pt x="9240" y="4465"/>
                    <a:pt x="9002" y="4489"/>
                    <a:pt x="8776" y="4524"/>
                  </a:cubicBezTo>
                  <a:cubicBezTo>
                    <a:pt x="8573" y="4536"/>
                    <a:pt x="8383" y="4608"/>
                    <a:pt x="8168" y="4655"/>
                  </a:cubicBezTo>
                  <a:cubicBezTo>
                    <a:pt x="8156" y="4620"/>
                    <a:pt x="8145" y="4584"/>
                    <a:pt x="8121" y="4548"/>
                  </a:cubicBezTo>
                  <a:cubicBezTo>
                    <a:pt x="8276" y="4477"/>
                    <a:pt x="8418" y="4405"/>
                    <a:pt x="8633" y="4310"/>
                  </a:cubicBezTo>
                  <a:cubicBezTo>
                    <a:pt x="7406" y="3941"/>
                    <a:pt x="6240" y="3596"/>
                    <a:pt x="5061" y="3227"/>
                  </a:cubicBezTo>
                  <a:cubicBezTo>
                    <a:pt x="4132" y="2941"/>
                    <a:pt x="3227" y="2643"/>
                    <a:pt x="2322" y="2334"/>
                  </a:cubicBezTo>
                  <a:cubicBezTo>
                    <a:pt x="1953" y="2215"/>
                    <a:pt x="1572" y="2048"/>
                    <a:pt x="1191" y="1941"/>
                  </a:cubicBezTo>
                  <a:cubicBezTo>
                    <a:pt x="953" y="1881"/>
                    <a:pt x="679" y="1905"/>
                    <a:pt x="429" y="1869"/>
                  </a:cubicBezTo>
                  <a:cubicBezTo>
                    <a:pt x="310" y="1857"/>
                    <a:pt x="167" y="1798"/>
                    <a:pt x="108" y="1703"/>
                  </a:cubicBezTo>
                  <a:cubicBezTo>
                    <a:pt x="1" y="1512"/>
                    <a:pt x="179" y="1453"/>
                    <a:pt x="322" y="1405"/>
                  </a:cubicBezTo>
                  <a:cubicBezTo>
                    <a:pt x="834" y="1274"/>
                    <a:pt x="1334" y="1155"/>
                    <a:pt x="1834" y="1012"/>
                  </a:cubicBezTo>
                  <a:cubicBezTo>
                    <a:pt x="2918" y="691"/>
                    <a:pt x="4001" y="357"/>
                    <a:pt x="5085" y="36"/>
                  </a:cubicBezTo>
                  <a:cubicBezTo>
                    <a:pt x="5239" y="0"/>
                    <a:pt x="5406" y="12"/>
                    <a:pt x="5549" y="60"/>
                  </a:cubicBezTo>
                  <a:cubicBezTo>
                    <a:pt x="9359" y="1250"/>
                    <a:pt x="13157" y="2453"/>
                    <a:pt x="16967" y="3643"/>
                  </a:cubicBezTo>
                  <a:cubicBezTo>
                    <a:pt x="17265" y="3751"/>
                    <a:pt x="17562" y="3751"/>
                    <a:pt x="17824" y="3774"/>
                  </a:cubicBezTo>
                  <a:close/>
                  <a:moveTo>
                    <a:pt x="13217" y="3774"/>
                  </a:moveTo>
                  <a:cubicBezTo>
                    <a:pt x="13217" y="3822"/>
                    <a:pt x="13229" y="3846"/>
                    <a:pt x="13229" y="3893"/>
                  </a:cubicBezTo>
                  <a:cubicBezTo>
                    <a:pt x="12443" y="4060"/>
                    <a:pt x="11633" y="4239"/>
                    <a:pt x="10847" y="4393"/>
                  </a:cubicBezTo>
                  <a:cubicBezTo>
                    <a:pt x="11204" y="4620"/>
                    <a:pt x="11514" y="4715"/>
                    <a:pt x="11907" y="4560"/>
                  </a:cubicBezTo>
                  <a:cubicBezTo>
                    <a:pt x="12371" y="4382"/>
                    <a:pt x="12859" y="4262"/>
                    <a:pt x="13336" y="4132"/>
                  </a:cubicBezTo>
                  <a:cubicBezTo>
                    <a:pt x="13407" y="4120"/>
                    <a:pt x="13502" y="4132"/>
                    <a:pt x="13586" y="4132"/>
                  </a:cubicBezTo>
                  <a:cubicBezTo>
                    <a:pt x="13586" y="4179"/>
                    <a:pt x="13598" y="4203"/>
                    <a:pt x="13598" y="4251"/>
                  </a:cubicBezTo>
                  <a:cubicBezTo>
                    <a:pt x="13026" y="4417"/>
                    <a:pt x="12455" y="4596"/>
                    <a:pt x="11871" y="4763"/>
                  </a:cubicBezTo>
                  <a:cubicBezTo>
                    <a:pt x="11895" y="4786"/>
                    <a:pt x="11895" y="4822"/>
                    <a:pt x="11907" y="4858"/>
                  </a:cubicBezTo>
                  <a:cubicBezTo>
                    <a:pt x="12788" y="5036"/>
                    <a:pt x="13562" y="4465"/>
                    <a:pt x="14419" y="4501"/>
                  </a:cubicBezTo>
                  <a:cubicBezTo>
                    <a:pt x="13824" y="4667"/>
                    <a:pt x="13229" y="4834"/>
                    <a:pt x="12621" y="5001"/>
                  </a:cubicBezTo>
                  <a:cubicBezTo>
                    <a:pt x="13217" y="5310"/>
                    <a:pt x="13681" y="5370"/>
                    <a:pt x="14276" y="5203"/>
                  </a:cubicBezTo>
                  <a:cubicBezTo>
                    <a:pt x="15181" y="4953"/>
                    <a:pt x="16086" y="4727"/>
                    <a:pt x="16991" y="4477"/>
                  </a:cubicBezTo>
                  <a:cubicBezTo>
                    <a:pt x="17146" y="4429"/>
                    <a:pt x="17289" y="4382"/>
                    <a:pt x="17455" y="4346"/>
                  </a:cubicBezTo>
                  <a:cubicBezTo>
                    <a:pt x="17015" y="4120"/>
                    <a:pt x="16610" y="4120"/>
                    <a:pt x="16181" y="4262"/>
                  </a:cubicBezTo>
                  <a:cubicBezTo>
                    <a:pt x="15622" y="4465"/>
                    <a:pt x="15050" y="4608"/>
                    <a:pt x="14479" y="4774"/>
                  </a:cubicBezTo>
                  <a:cubicBezTo>
                    <a:pt x="14395" y="4798"/>
                    <a:pt x="14300" y="4822"/>
                    <a:pt x="14217" y="4846"/>
                  </a:cubicBezTo>
                  <a:cubicBezTo>
                    <a:pt x="14217" y="4822"/>
                    <a:pt x="14193" y="4798"/>
                    <a:pt x="14193" y="4774"/>
                  </a:cubicBezTo>
                  <a:cubicBezTo>
                    <a:pt x="14955" y="4548"/>
                    <a:pt x="15717" y="4310"/>
                    <a:pt x="16515" y="4072"/>
                  </a:cubicBezTo>
                  <a:cubicBezTo>
                    <a:pt x="16038" y="3870"/>
                    <a:pt x="15645" y="3810"/>
                    <a:pt x="15193" y="3965"/>
                  </a:cubicBezTo>
                  <a:cubicBezTo>
                    <a:pt x="14610" y="4179"/>
                    <a:pt x="14014" y="4322"/>
                    <a:pt x="13419" y="4501"/>
                  </a:cubicBezTo>
                  <a:cubicBezTo>
                    <a:pt x="13336" y="4536"/>
                    <a:pt x="13229" y="4548"/>
                    <a:pt x="13145" y="4560"/>
                  </a:cubicBezTo>
                  <a:cubicBezTo>
                    <a:pt x="13145" y="4536"/>
                    <a:pt x="13121" y="4524"/>
                    <a:pt x="13121" y="4489"/>
                  </a:cubicBezTo>
                  <a:cubicBezTo>
                    <a:pt x="13895" y="4251"/>
                    <a:pt x="14657" y="4012"/>
                    <a:pt x="15503" y="3751"/>
                  </a:cubicBezTo>
                  <a:cubicBezTo>
                    <a:pt x="14991" y="3584"/>
                    <a:pt x="14526" y="3453"/>
                    <a:pt x="14074" y="3298"/>
                  </a:cubicBezTo>
                  <a:cubicBezTo>
                    <a:pt x="13740" y="3179"/>
                    <a:pt x="13443" y="3155"/>
                    <a:pt x="13062" y="3286"/>
                  </a:cubicBezTo>
                  <a:cubicBezTo>
                    <a:pt x="12193" y="3596"/>
                    <a:pt x="11300" y="3822"/>
                    <a:pt x="10407" y="4072"/>
                  </a:cubicBezTo>
                  <a:cubicBezTo>
                    <a:pt x="10288" y="4108"/>
                    <a:pt x="10181" y="4143"/>
                    <a:pt x="10073" y="4179"/>
                  </a:cubicBezTo>
                  <a:cubicBezTo>
                    <a:pt x="10085" y="4227"/>
                    <a:pt x="10085" y="4251"/>
                    <a:pt x="10109" y="4298"/>
                  </a:cubicBezTo>
                  <a:cubicBezTo>
                    <a:pt x="10288" y="4286"/>
                    <a:pt x="10478" y="4298"/>
                    <a:pt x="10657" y="4251"/>
                  </a:cubicBezTo>
                  <a:cubicBezTo>
                    <a:pt x="11419" y="4084"/>
                    <a:pt x="12169" y="3905"/>
                    <a:pt x="12931" y="3751"/>
                  </a:cubicBezTo>
                  <a:cubicBezTo>
                    <a:pt x="13002" y="3727"/>
                    <a:pt x="13109" y="3762"/>
                    <a:pt x="13217" y="3774"/>
                  </a:cubicBezTo>
                  <a:close/>
                  <a:moveTo>
                    <a:pt x="13062" y="3060"/>
                  </a:moveTo>
                  <a:cubicBezTo>
                    <a:pt x="13062" y="3036"/>
                    <a:pt x="13062" y="3000"/>
                    <a:pt x="13086" y="2989"/>
                  </a:cubicBezTo>
                  <a:cubicBezTo>
                    <a:pt x="12883" y="2941"/>
                    <a:pt x="12681" y="2834"/>
                    <a:pt x="12502" y="2881"/>
                  </a:cubicBezTo>
                  <a:cubicBezTo>
                    <a:pt x="11800" y="3036"/>
                    <a:pt x="11097" y="3227"/>
                    <a:pt x="10407" y="3381"/>
                  </a:cubicBezTo>
                  <a:cubicBezTo>
                    <a:pt x="10347" y="3405"/>
                    <a:pt x="10264" y="3370"/>
                    <a:pt x="10204" y="3370"/>
                  </a:cubicBezTo>
                  <a:cubicBezTo>
                    <a:pt x="10204" y="3322"/>
                    <a:pt x="10192" y="3286"/>
                    <a:pt x="10192" y="3250"/>
                  </a:cubicBezTo>
                  <a:cubicBezTo>
                    <a:pt x="10835" y="3084"/>
                    <a:pt x="11454" y="2929"/>
                    <a:pt x="12169" y="2727"/>
                  </a:cubicBezTo>
                  <a:cubicBezTo>
                    <a:pt x="11502" y="2512"/>
                    <a:pt x="10895" y="2298"/>
                    <a:pt x="10300" y="2107"/>
                  </a:cubicBezTo>
                  <a:cubicBezTo>
                    <a:pt x="9942" y="1988"/>
                    <a:pt x="9609" y="1810"/>
                    <a:pt x="9192" y="2036"/>
                  </a:cubicBezTo>
                  <a:cubicBezTo>
                    <a:pt x="8835" y="2215"/>
                    <a:pt x="8395" y="2227"/>
                    <a:pt x="7990" y="2334"/>
                  </a:cubicBezTo>
                  <a:lnTo>
                    <a:pt x="5799" y="2869"/>
                  </a:lnTo>
                  <a:cubicBezTo>
                    <a:pt x="5799" y="2893"/>
                    <a:pt x="5799" y="2929"/>
                    <a:pt x="5823" y="2953"/>
                  </a:cubicBezTo>
                  <a:cubicBezTo>
                    <a:pt x="6025" y="2953"/>
                    <a:pt x="6251" y="3000"/>
                    <a:pt x="6454" y="2953"/>
                  </a:cubicBezTo>
                  <a:cubicBezTo>
                    <a:pt x="7204" y="2786"/>
                    <a:pt x="7942" y="2596"/>
                    <a:pt x="8692" y="2441"/>
                  </a:cubicBezTo>
                  <a:cubicBezTo>
                    <a:pt x="8764" y="2417"/>
                    <a:pt x="8859" y="2488"/>
                    <a:pt x="8942" y="2524"/>
                  </a:cubicBezTo>
                  <a:cubicBezTo>
                    <a:pt x="8871" y="2572"/>
                    <a:pt x="8811" y="2643"/>
                    <a:pt x="8740" y="2679"/>
                  </a:cubicBezTo>
                  <a:cubicBezTo>
                    <a:pt x="8597" y="2715"/>
                    <a:pt x="8466" y="2715"/>
                    <a:pt x="8335" y="2750"/>
                  </a:cubicBezTo>
                  <a:cubicBezTo>
                    <a:pt x="7787" y="2869"/>
                    <a:pt x="7252" y="3000"/>
                    <a:pt x="6692" y="3131"/>
                  </a:cubicBezTo>
                  <a:cubicBezTo>
                    <a:pt x="6692" y="3167"/>
                    <a:pt x="6692" y="3191"/>
                    <a:pt x="6716" y="3227"/>
                  </a:cubicBezTo>
                  <a:cubicBezTo>
                    <a:pt x="6930" y="3274"/>
                    <a:pt x="7168" y="3393"/>
                    <a:pt x="7383" y="3346"/>
                  </a:cubicBezTo>
                  <a:cubicBezTo>
                    <a:pt x="7740" y="3274"/>
                    <a:pt x="8085" y="3096"/>
                    <a:pt x="8442" y="3000"/>
                  </a:cubicBezTo>
                  <a:cubicBezTo>
                    <a:pt x="9157" y="2822"/>
                    <a:pt x="9871" y="2655"/>
                    <a:pt x="10597" y="2500"/>
                  </a:cubicBezTo>
                  <a:cubicBezTo>
                    <a:pt x="10609" y="2500"/>
                    <a:pt x="10621" y="2524"/>
                    <a:pt x="10621" y="2536"/>
                  </a:cubicBezTo>
                  <a:cubicBezTo>
                    <a:pt x="9657" y="2834"/>
                    <a:pt x="8680" y="3119"/>
                    <a:pt x="7704" y="3417"/>
                  </a:cubicBezTo>
                  <a:cubicBezTo>
                    <a:pt x="7704" y="3453"/>
                    <a:pt x="7728" y="3477"/>
                    <a:pt x="7728" y="3524"/>
                  </a:cubicBezTo>
                  <a:cubicBezTo>
                    <a:pt x="8442" y="3691"/>
                    <a:pt x="9097" y="3286"/>
                    <a:pt x="9788" y="3239"/>
                  </a:cubicBezTo>
                  <a:cubicBezTo>
                    <a:pt x="9811" y="3286"/>
                    <a:pt x="9823" y="3334"/>
                    <a:pt x="9823" y="3370"/>
                  </a:cubicBezTo>
                  <a:cubicBezTo>
                    <a:pt x="9407" y="3489"/>
                    <a:pt x="8990" y="3596"/>
                    <a:pt x="8561" y="3715"/>
                  </a:cubicBezTo>
                  <a:lnTo>
                    <a:pt x="8561" y="3810"/>
                  </a:lnTo>
                  <a:cubicBezTo>
                    <a:pt x="8942" y="3893"/>
                    <a:pt x="9371" y="4120"/>
                    <a:pt x="9716" y="4048"/>
                  </a:cubicBezTo>
                  <a:cubicBezTo>
                    <a:pt x="10835" y="3762"/>
                    <a:pt x="11955" y="3393"/>
                    <a:pt x="13062" y="3060"/>
                  </a:cubicBezTo>
                  <a:close/>
                  <a:moveTo>
                    <a:pt x="14193" y="5417"/>
                  </a:moveTo>
                  <a:lnTo>
                    <a:pt x="14193" y="5536"/>
                  </a:lnTo>
                  <a:cubicBezTo>
                    <a:pt x="14383" y="5513"/>
                    <a:pt x="14598" y="5536"/>
                    <a:pt x="14776" y="5489"/>
                  </a:cubicBezTo>
                  <a:cubicBezTo>
                    <a:pt x="15574" y="5286"/>
                    <a:pt x="16372" y="5084"/>
                    <a:pt x="17169" y="4870"/>
                  </a:cubicBezTo>
                  <a:cubicBezTo>
                    <a:pt x="17265" y="4858"/>
                    <a:pt x="17348" y="4870"/>
                    <a:pt x="17455" y="4870"/>
                  </a:cubicBezTo>
                  <a:cubicBezTo>
                    <a:pt x="17455" y="4917"/>
                    <a:pt x="17467" y="4965"/>
                    <a:pt x="17467" y="5013"/>
                  </a:cubicBezTo>
                  <a:cubicBezTo>
                    <a:pt x="16634" y="5215"/>
                    <a:pt x="15800" y="5441"/>
                    <a:pt x="14979" y="5644"/>
                  </a:cubicBezTo>
                  <a:cubicBezTo>
                    <a:pt x="14979" y="5691"/>
                    <a:pt x="14979" y="5727"/>
                    <a:pt x="15003" y="5763"/>
                  </a:cubicBezTo>
                  <a:cubicBezTo>
                    <a:pt x="15264" y="5763"/>
                    <a:pt x="15550" y="5810"/>
                    <a:pt x="15824" y="5751"/>
                  </a:cubicBezTo>
                  <a:cubicBezTo>
                    <a:pt x="16729" y="5548"/>
                    <a:pt x="17634" y="5286"/>
                    <a:pt x="18539" y="5072"/>
                  </a:cubicBezTo>
                  <a:cubicBezTo>
                    <a:pt x="18658" y="5036"/>
                    <a:pt x="18765" y="5036"/>
                    <a:pt x="18884" y="5024"/>
                  </a:cubicBezTo>
                  <a:cubicBezTo>
                    <a:pt x="18896" y="5072"/>
                    <a:pt x="18908" y="5132"/>
                    <a:pt x="18908" y="5167"/>
                  </a:cubicBezTo>
                  <a:cubicBezTo>
                    <a:pt x="17920" y="5429"/>
                    <a:pt x="16931" y="5691"/>
                    <a:pt x="15931" y="5941"/>
                  </a:cubicBezTo>
                  <a:cubicBezTo>
                    <a:pt x="15931" y="5977"/>
                    <a:pt x="15955" y="6025"/>
                    <a:pt x="15955" y="6048"/>
                  </a:cubicBezTo>
                  <a:cubicBezTo>
                    <a:pt x="16134" y="6036"/>
                    <a:pt x="16312" y="6048"/>
                    <a:pt x="16467" y="6001"/>
                  </a:cubicBezTo>
                  <a:cubicBezTo>
                    <a:pt x="17348" y="5751"/>
                    <a:pt x="18229" y="5465"/>
                    <a:pt x="19110" y="5203"/>
                  </a:cubicBezTo>
                  <a:cubicBezTo>
                    <a:pt x="19313" y="5144"/>
                    <a:pt x="19527" y="5072"/>
                    <a:pt x="19729" y="5013"/>
                  </a:cubicBezTo>
                  <a:cubicBezTo>
                    <a:pt x="19170" y="4786"/>
                    <a:pt x="18622" y="4620"/>
                    <a:pt x="18062" y="4477"/>
                  </a:cubicBezTo>
                  <a:cubicBezTo>
                    <a:pt x="17979" y="4441"/>
                    <a:pt x="17860" y="4453"/>
                    <a:pt x="17753" y="4489"/>
                  </a:cubicBezTo>
                  <a:cubicBezTo>
                    <a:pt x="16574" y="4786"/>
                    <a:pt x="15384" y="5096"/>
                    <a:pt x="14193" y="5417"/>
                  </a:cubicBezTo>
                  <a:close/>
                  <a:moveTo>
                    <a:pt x="3501" y="2107"/>
                  </a:moveTo>
                  <a:lnTo>
                    <a:pt x="3501" y="2215"/>
                  </a:lnTo>
                  <a:cubicBezTo>
                    <a:pt x="3704" y="2238"/>
                    <a:pt x="3930" y="2334"/>
                    <a:pt x="4120" y="2286"/>
                  </a:cubicBezTo>
                  <a:cubicBezTo>
                    <a:pt x="5406" y="2000"/>
                    <a:pt x="6668" y="1679"/>
                    <a:pt x="7930" y="1381"/>
                  </a:cubicBezTo>
                  <a:cubicBezTo>
                    <a:pt x="7680" y="1250"/>
                    <a:pt x="7383" y="1107"/>
                    <a:pt x="7133" y="1167"/>
                  </a:cubicBezTo>
                  <a:cubicBezTo>
                    <a:pt x="5906" y="1453"/>
                    <a:pt x="4704" y="1798"/>
                    <a:pt x="3501" y="2107"/>
                  </a:cubicBezTo>
                  <a:close/>
                  <a:moveTo>
                    <a:pt x="19003" y="6810"/>
                  </a:moveTo>
                  <a:cubicBezTo>
                    <a:pt x="19313" y="6989"/>
                    <a:pt x="19598" y="7096"/>
                    <a:pt x="19956" y="7001"/>
                  </a:cubicBezTo>
                  <a:cubicBezTo>
                    <a:pt x="21194" y="6691"/>
                    <a:pt x="22432" y="6429"/>
                    <a:pt x="23658" y="6132"/>
                  </a:cubicBezTo>
                  <a:lnTo>
                    <a:pt x="23658" y="6036"/>
                  </a:lnTo>
                  <a:cubicBezTo>
                    <a:pt x="23468" y="6025"/>
                    <a:pt x="23265" y="5965"/>
                    <a:pt x="23063" y="5989"/>
                  </a:cubicBezTo>
                  <a:cubicBezTo>
                    <a:pt x="22396" y="6096"/>
                    <a:pt x="21730" y="6227"/>
                    <a:pt x="21063" y="6370"/>
                  </a:cubicBezTo>
                  <a:cubicBezTo>
                    <a:pt x="20360" y="6513"/>
                    <a:pt x="19670" y="6668"/>
                    <a:pt x="19003" y="6810"/>
                  </a:cubicBezTo>
                  <a:close/>
                  <a:moveTo>
                    <a:pt x="17348" y="6346"/>
                  </a:moveTo>
                  <a:cubicBezTo>
                    <a:pt x="17348" y="6394"/>
                    <a:pt x="17348" y="6441"/>
                    <a:pt x="17372" y="6477"/>
                  </a:cubicBezTo>
                  <a:cubicBezTo>
                    <a:pt x="17670" y="6477"/>
                    <a:pt x="17979" y="6537"/>
                    <a:pt x="18265" y="6465"/>
                  </a:cubicBezTo>
                  <a:cubicBezTo>
                    <a:pt x="19253" y="6227"/>
                    <a:pt x="20241" y="5941"/>
                    <a:pt x="21218" y="5691"/>
                  </a:cubicBezTo>
                  <a:cubicBezTo>
                    <a:pt x="21384" y="5644"/>
                    <a:pt x="21551" y="5608"/>
                    <a:pt x="21730" y="5560"/>
                  </a:cubicBezTo>
                  <a:cubicBezTo>
                    <a:pt x="21730" y="5513"/>
                    <a:pt x="21718" y="5489"/>
                    <a:pt x="21718" y="5441"/>
                  </a:cubicBezTo>
                  <a:cubicBezTo>
                    <a:pt x="21396" y="5441"/>
                    <a:pt x="21075" y="5382"/>
                    <a:pt x="20789" y="5453"/>
                  </a:cubicBezTo>
                  <a:cubicBezTo>
                    <a:pt x="19789" y="5691"/>
                    <a:pt x="18813" y="5965"/>
                    <a:pt x="17824" y="6227"/>
                  </a:cubicBezTo>
                  <a:cubicBezTo>
                    <a:pt x="17646" y="6263"/>
                    <a:pt x="17503" y="6310"/>
                    <a:pt x="17348" y="6346"/>
                  </a:cubicBezTo>
                  <a:close/>
                  <a:moveTo>
                    <a:pt x="20670" y="5263"/>
                  </a:moveTo>
                  <a:cubicBezTo>
                    <a:pt x="20670" y="5215"/>
                    <a:pt x="20658" y="5155"/>
                    <a:pt x="20658" y="5120"/>
                  </a:cubicBezTo>
                  <a:cubicBezTo>
                    <a:pt x="20372" y="5132"/>
                    <a:pt x="20075" y="5084"/>
                    <a:pt x="19801" y="5155"/>
                  </a:cubicBezTo>
                  <a:cubicBezTo>
                    <a:pt x="18836" y="5429"/>
                    <a:pt x="17872" y="5727"/>
                    <a:pt x="16908" y="6025"/>
                  </a:cubicBezTo>
                  <a:cubicBezTo>
                    <a:pt x="16800" y="6048"/>
                    <a:pt x="16717" y="6096"/>
                    <a:pt x="16622" y="6132"/>
                  </a:cubicBezTo>
                  <a:cubicBezTo>
                    <a:pt x="16634" y="6167"/>
                    <a:pt x="16634" y="6203"/>
                    <a:pt x="16658" y="6251"/>
                  </a:cubicBezTo>
                  <a:cubicBezTo>
                    <a:pt x="16848" y="6227"/>
                    <a:pt x="17050" y="6251"/>
                    <a:pt x="17253" y="6203"/>
                  </a:cubicBezTo>
                  <a:cubicBezTo>
                    <a:pt x="18051" y="5989"/>
                    <a:pt x="18848" y="5751"/>
                    <a:pt x="19658" y="5536"/>
                  </a:cubicBezTo>
                  <a:cubicBezTo>
                    <a:pt x="19991" y="5453"/>
                    <a:pt x="20325" y="5370"/>
                    <a:pt x="20670" y="5263"/>
                  </a:cubicBezTo>
                  <a:close/>
                  <a:moveTo>
                    <a:pt x="24456" y="6322"/>
                  </a:moveTo>
                  <a:lnTo>
                    <a:pt x="24456" y="6263"/>
                  </a:lnTo>
                  <a:cubicBezTo>
                    <a:pt x="24313" y="6251"/>
                    <a:pt x="24182" y="6203"/>
                    <a:pt x="24063" y="6215"/>
                  </a:cubicBezTo>
                  <a:cubicBezTo>
                    <a:pt x="23801" y="6263"/>
                    <a:pt x="23527" y="6370"/>
                    <a:pt x="23265" y="6429"/>
                  </a:cubicBezTo>
                  <a:cubicBezTo>
                    <a:pt x="22218" y="6668"/>
                    <a:pt x="21182" y="6906"/>
                    <a:pt x="20122" y="7144"/>
                  </a:cubicBezTo>
                  <a:lnTo>
                    <a:pt x="20122" y="7263"/>
                  </a:lnTo>
                  <a:cubicBezTo>
                    <a:pt x="20372" y="7275"/>
                    <a:pt x="20646" y="7346"/>
                    <a:pt x="20860" y="7287"/>
                  </a:cubicBezTo>
                  <a:cubicBezTo>
                    <a:pt x="22075" y="6989"/>
                    <a:pt x="23265" y="6644"/>
                    <a:pt x="24456" y="6322"/>
                  </a:cubicBezTo>
                  <a:close/>
                  <a:moveTo>
                    <a:pt x="2275" y="1703"/>
                  </a:moveTo>
                  <a:cubicBezTo>
                    <a:pt x="2275" y="1738"/>
                    <a:pt x="2275" y="1762"/>
                    <a:pt x="2287" y="1798"/>
                  </a:cubicBezTo>
                  <a:cubicBezTo>
                    <a:pt x="2453" y="1786"/>
                    <a:pt x="2620" y="1810"/>
                    <a:pt x="2787" y="1762"/>
                  </a:cubicBezTo>
                  <a:cubicBezTo>
                    <a:pt x="3442" y="1584"/>
                    <a:pt x="4096" y="1381"/>
                    <a:pt x="4763" y="1203"/>
                  </a:cubicBezTo>
                  <a:cubicBezTo>
                    <a:pt x="5263" y="1072"/>
                    <a:pt x="5775" y="953"/>
                    <a:pt x="6275" y="810"/>
                  </a:cubicBezTo>
                  <a:lnTo>
                    <a:pt x="6275" y="726"/>
                  </a:lnTo>
                  <a:cubicBezTo>
                    <a:pt x="6097" y="703"/>
                    <a:pt x="5906" y="619"/>
                    <a:pt x="5763" y="667"/>
                  </a:cubicBezTo>
                  <a:cubicBezTo>
                    <a:pt x="4585" y="1024"/>
                    <a:pt x="3442" y="1369"/>
                    <a:pt x="2275" y="1703"/>
                  </a:cubicBezTo>
                  <a:close/>
                  <a:moveTo>
                    <a:pt x="8597" y="1607"/>
                  </a:moveTo>
                  <a:cubicBezTo>
                    <a:pt x="8585" y="1560"/>
                    <a:pt x="8585" y="1512"/>
                    <a:pt x="8573" y="1465"/>
                  </a:cubicBezTo>
                  <a:cubicBezTo>
                    <a:pt x="8359" y="1500"/>
                    <a:pt x="8145" y="1500"/>
                    <a:pt x="7930" y="1560"/>
                  </a:cubicBezTo>
                  <a:cubicBezTo>
                    <a:pt x="6740" y="1846"/>
                    <a:pt x="5537" y="2119"/>
                    <a:pt x="4346" y="2405"/>
                  </a:cubicBezTo>
                  <a:lnTo>
                    <a:pt x="4346" y="2512"/>
                  </a:lnTo>
                  <a:cubicBezTo>
                    <a:pt x="4513" y="2512"/>
                    <a:pt x="4668" y="2560"/>
                    <a:pt x="4835" y="2524"/>
                  </a:cubicBezTo>
                  <a:cubicBezTo>
                    <a:pt x="6097" y="2215"/>
                    <a:pt x="7347" y="1905"/>
                    <a:pt x="8597" y="1607"/>
                  </a:cubicBezTo>
                  <a:close/>
                  <a:moveTo>
                    <a:pt x="9252" y="1798"/>
                  </a:moveTo>
                  <a:cubicBezTo>
                    <a:pt x="8990" y="1667"/>
                    <a:pt x="5823" y="2310"/>
                    <a:pt x="5073" y="2703"/>
                  </a:cubicBezTo>
                  <a:cubicBezTo>
                    <a:pt x="5204" y="2738"/>
                    <a:pt x="5358" y="2762"/>
                    <a:pt x="5489" y="2738"/>
                  </a:cubicBezTo>
                  <a:cubicBezTo>
                    <a:pt x="6752" y="2417"/>
                    <a:pt x="8002" y="2107"/>
                    <a:pt x="9252" y="1798"/>
                  </a:cubicBezTo>
                  <a:close/>
                  <a:moveTo>
                    <a:pt x="22611" y="5810"/>
                  </a:moveTo>
                  <a:lnTo>
                    <a:pt x="22611" y="5691"/>
                  </a:lnTo>
                  <a:cubicBezTo>
                    <a:pt x="22396" y="5691"/>
                    <a:pt x="22194" y="5644"/>
                    <a:pt x="21992" y="5691"/>
                  </a:cubicBezTo>
                  <a:cubicBezTo>
                    <a:pt x="21337" y="5846"/>
                    <a:pt x="20694" y="6025"/>
                    <a:pt x="20039" y="6179"/>
                  </a:cubicBezTo>
                  <a:lnTo>
                    <a:pt x="18348" y="6632"/>
                  </a:lnTo>
                  <a:cubicBezTo>
                    <a:pt x="18348" y="6656"/>
                    <a:pt x="18360" y="6679"/>
                    <a:pt x="18360" y="6703"/>
                  </a:cubicBezTo>
                  <a:cubicBezTo>
                    <a:pt x="19777" y="6429"/>
                    <a:pt x="21194" y="6108"/>
                    <a:pt x="22611" y="5810"/>
                  </a:cubicBezTo>
                  <a:close/>
                  <a:moveTo>
                    <a:pt x="5025" y="369"/>
                  </a:moveTo>
                  <a:cubicBezTo>
                    <a:pt x="4811" y="500"/>
                    <a:pt x="4644" y="631"/>
                    <a:pt x="4466" y="691"/>
                  </a:cubicBezTo>
                  <a:cubicBezTo>
                    <a:pt x="3644" y="964"/>
                    <a:pt x="2811" y="1214"/>
                    <a:pt x="1977" y="1465"/>
                  </a:cubicBezTo>
                  <a:cubicBezTo>
                    <a:pt x="1918" y="1488"/>
                    <a:pt x="1858" y="1524"/>
                    <a:pt x="1799" y="1560"/>
                  </a:cubicBezTo>
                  <a:cubicBezTo>
                    <a:pt x="1810" y="1607"/>
                    <a:pt x="1834" y="1631"/>
                    <a:pt x="1846" y="1679"/>
                  </a:cubicBezTo>
                  <a:cubicBezTo>
                    <a:pt x="3061" y="1322"/>
                    <a:pt x="4287" y="953"/>
                    <a:pt x="5609" y="560"/>
                  </a:cubicBezTo>
                  <a:cubicBezTo>
                    <a:pt x="5454" y="500"/>
                    <a:pt x="5418" y="488"/>
                    <a:pt x="5370" y="476"/>
                  </a:cubicBezTo>
                  <a:cubicBezTo>
                    <a:pt x="5228" y="441"/>
                    <a:pt x="5085" y="393"/>
                    <a:pt x="5025" y="369"/>
                  </a:cubicBezTo>
                  <a:close/>
                  <a:moveTo>
                    <a:pt x="6894" y="1036"/>
                  </a:moveTo>
                  <a:cubicBezTo>
                    <a:pt x="6894" y="1012"/>
                    <a:pt x="6871" y="976"/>
                    <a:pt x="6859" y="953"/>
                  </a:cubicBezTo>
                  <a:cubicBezTo>
                    <a:pt x="5537" y="1155"/>
                    <a:pt x="4251" y="1572"/>
                    <a:pt x="2965" y="1929"/>
                  </a:cubicBezTo>
                  <a:cubicBezTo>
                    <a:pt x="2977" y="1976"/>
                    <a:pt x="2989" y="2024"/>
                    <a:pt x="2989" y="2084"/>
                  </a:cubicBezTo>
                  <a:cubicBezTo>
                    <a:pt x="4299" y="1715"/>
                    <a:pt x="5597" y="1381"/>
                    <a:pt x="6894" y="10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43"/>
            <p:cNvSpPr/>
            <p:nvPr/>
          </p:nvSpPr>
          <p:spPr>
            <a:xfrm>
              <a:off x="2758675" y="2213200"/>
              <a:ext cx="128000" cy="55100"/>
            </a:xfrm>
            <a:custGeom>
              <a:avLst/>
              <a:gdLst/>
              <a:ahLst/>
              <a:cxnLst/>
              <a:rect l="l" t="t" r="r" b="b"/>
              <a:pathLst>
                <a:path w="5120" h="2204" extrusionOk="0">
                  <a:moveTo>
                    <a:pt x="0" y="0"/>
                  </a:moveTo>
                  <a:cubicBezTo>
                    <a:pt x="1738" y="715"/>
                    <a:pt x="3453" y="1405"/>
                    <a:pt x="5120" y="2084"/>
                  </a:cubicBezTo>
                  <a:cubicBezTo>
                    <a:pt x="4775" y="2203"/>
                    <a:pt x="369" y="46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43"/>
            <p:cNvSpPr/>
            <p:nvPr/>
          </p:nvSpPr>
          <p:spPr>
            <a:xfrm>
              <a:off x="2451175" y="2097125"/>
              <a:ext cx="83375" cy="47050"/>
            </a:xfrm>
            <a:custGeom>
              <a:avLst/>
              <a:gdLst/>
              <a:ahLst/>
              <a:cxnLst/>
              <a:rect l="l" t="t" r="r" b="b"/>
              <a:pathLst>
                <a:path w="3335" h="1882" extrusionOk="0">
                  <a:moveTo>
                    <a:pt x="1" y="0"/>
                  </a:moveTo>
                  <a:cubicBezTo>
                    <a:pt x="1120" y="572"/>
                    <a:pt x="2227" y="1155"/>
                    <a:pt x="3335" y="1715"/>
                  </a:cubicBezTo>
                  <a:cubicBezTo>
                    <a:pt x="3037" y="1881"/>
                    <a:pt x="132" y="38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43"/>
            <p:cNvSpPr/>
            <p:nvPr/>
          </p:nvSpPr>
          <p:spPr>
            <a:xfrm>
              <a:off x="2656875" y="2198900"/>
              <a:ext cx="83350" cy="45575"/>
            </a:xfrm>
            <a:custGeom>
              <a:avLst/>
              <a:gdLst/>
              <a:ahLst/>
              <a:cxnLst/>
              <a:rect l="l" t="t" r="r" b="b"/>
              <a:pathLst>
                <a:path w="3334" h="1823" extrusionOk="0">
                  <a:moveTo>
                    <a:pt x="3334" y="1680"/>
                  </a:moveTo>
                  <a:cubicBezTo>
                    <a:pt x="2965" y="1823"/>
                    <a:pt x="250" y="442"/>
                    <a:pt x="0" y="1"/>
                  </a:cubicBezTo>
                  <a:cubicBezTo>
                    <a:pt x="1107" y="561"/>
                    <a:pt x="2227" y="1132"/>
                    <a:pt x="3334" y="16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43"/>
            <p:cNvSpPr/>
            <p:nvPr/>
          </p:nvSpPr>
          <p:spPr>
            <a:xfrm>
              <a:off x="2480650" y="2052475"/>
              <a:ext cx="68800" cy="39300"/>
            </a:xfrm>
            <a:custGeom>
              <a:avLst/>
              <a:gdLst/>
              <a:ahLst/>
              <a:cxnLst/>
              <a:rect l="l" t="t" r="r" b="b"/>
              <a:pathLst>
                <a:path w="2752" h="1572" extrusionOk="0">
                  <a:moveTo>
                    <a:pt x="48" y="0"/>
                  </a:moveTo>
                  <a:cubicBezTo>
                    <a:pt x="108" y="24"/>
                    <a:pt x="179" y="0"/>
                    <a:pt x="227" y="36"/>
                  </a:cubicBezTo>
                  <a:cubicBezTo>
                    <a:pt x="1001" y="453"/>
                    <a:pt x="1787" y="857"/>
                    <a:pt x="2561" y="1286"/>
                  </a:cubicBezTo>
                  <a:cubicBezTo>
                    <a:pt x="2644" y="1334"/>
                    <a:pt x="2692" y="1465"/>
                    <a:pt x="2751" y="1548"/>
                  </a:cubicBezTo>
                  <a:cubicBezTo>
                    <a:pt x="2644" y="1536"/>
                    <a:pt x="2525" y="1572"/>
                    <a:pt x="2441" y="1524"/>
                  </a:cubicBezTo>
                  <a:cubicBezTo>
                    <a:pt x="1715" y="1131"/>
                    <a:pt x="1001" y="738"/>
                    <a:pt x="286" y="333"/>
                  </a:cubicBezTo>
                  <a:cubicBezTo>
                    <a:pt x="179" y="274"/>
                    <a:pt x="84" y="167"/>
                    <a:pt x="1" y="83"/>
                  </a:cubicBezTo>
                  <a:cubicBezTo>
                    <a:pt x="25" y="48"/>
                    <a:pt x="25" y="36"/>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43"/>
            <p:cNvSpPr/>
            <p:nvPr/>
          </p:nvSpPr>
          <p:spPr>
            <a:xfrm>
              <a:off x="2283300" y="2025075"/>
              <a:ext cx="103625" cy="48250"/>
            </a:xfrm>
            <a:custGeom>
              <a:avLst/>
              <a:gdLst/>
              <a:ahLst/>
              <a:cxnLst/>
              <a:rect l="l" t="t" r="r" b="b"/>
              <a:pathLst>
                <a:path w="4145" h="1930" extrusionOk="0">
                  <a:moveTo>
                    <a:pt x="4049" y="1930"/>
                  </a:moveTo>
                  <a:cubicBezTo>
                    <a:pt x="2692" y="1334"/>
                    <a:pt x="1358" y="727"/>
                    <a:pt x="1" y="132"/>
                  </a:cubicBezTo>
                  <a:cubicBezTo>
                    <a:pt x="13" y="84"/>
                    <a:pt x="48" y="36"/>
                    <a:pt x="60" y="1"/>
                  </a:cubicBezTo>
                  <a:cubicBezTo>
                    <a:pt x="1418" y="596"/>
                    <a:pt x="2775" y="1168"/>
                    <a:pt x="4144" y="1775"/>
                  </a:cubicBezTo>
                  <a:cubicBezTo>
                    <a:pt x="4109" y="1810"/>
                    <a:pt x="4085" y="1870"/>
                    <a:pt x="4049" y="19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43"/>
            <p:cNvSpPr/>
            <p:nvPr/>
          </p:nvSpPr>
          <p:spPr>
            <a:xfrm>
              <a:off x="2264550" y="2056325"/>
              <a:ext cx="112550" cy="50925"/>
            </a:xfrm>
            <a:custGeom>
              <a:avLst/>
              <a:gdLst/>
              <a:ahLst/>
              <a:cxnLst/>
              <a:rect l="l" t="t" r="r" b="b"/>
              <a:pathLst>
                <a:path w="4502" h="2037" extrusionOk="0">
                  <a:moveTo>
                    <a:pt x="36" y="1"/>
                  </a:moveTo>
                  <a:cubicBezTo>
                    <a:pt x="1525" y="620"/>
                    <a:pt x="3013" y="1263"/>
                    <a:pt x="4501" y="1894"/>
                  </a:cubicBezTo>
                  <a:cubicBezTo>
                    <a:pt x="4489" y="1930"/>
                    <a:pt x="4466" y="1977"/>
                    <a:pt x="4442" y="2037"/>
                  </a:cubicBezTo>
                  <a:cubicBezTo>
                    <a:pt x="2954" y="1394"/>
                    <a:pt x="1489" y="775"/>
                    <a:pt x="1" y="132"/>
                  </a:cubicBezTo>
                  <a:cubicBezTo>
                    <a:pt x="1" y="72"/>
                    <a:pt x="25" y="37"/>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43"/>
            <p:cNvSpPr/>
            <p:nvPr/>
          </p:nvSpPr>
          <p:spPr>
            <a:xfrm>
              <a:off x="3049475" y="1808100"/>
              <a:ext cx="111350" cy="52400"/>
            </a:xfrm>
            <a:custGeom>
              <a:avLst/>
              <a:gdLst/>
              <a:ahLst/>
              <a:cxnLst/>
              <a:rect l="l" t="t" r="r" b="b"/>
              <a:pathLst>
                <a:path w="4454" h="2096" extrusionOk="0">
                  <a:moveTo>
                    <a:pt x="4453" y="2096"/>
                  </a:moveTo>
                  <a:cubicBezTo>
                    <a:pt x="2858" y="1667"/>
                    <a:pt x="1477" y="786"/>
                    <a:pt x="1" y="107"/>
                  </a:cubicBezTo>
                  <a:cubicBezTo>
                    <a:pt x="12" y="72"/>
                    <a:pt x="36" y="36"/>
                    <a:pt x="48" y="0"/>
                  </a:cubicBezTo>
                  <a:cubicBezTo>
                    <a:pt x="1501" y="691"/>
                    <a:pt x="2977" y="1405"/>
                    <a:pt x="4453" y="2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43"/>
            <p:cNvSpPr/>
            <p:nvPr/>
          </p:nvSpPr>
          <p:spPr>
            <a:xfrm>
              <a:off x="3619200" y="1933400"/>
              <a:ext cx="119075" cy="28300"/>
            </a:xfrm>
            <a:custGeom>
              <a:avLst/>
              <a:gdLst/>
              <a:ahLst/>
              <a:cxnLst/>
              <a:rect l="l" t="t" r="r" b="b"/>
              <a:pathLst>
                <a:path w="4763" h="1132" extrusionOk="0">
                  <a:moveTo>
                    <a:pt x="4751" y="1132"/>
                  </a:moveTo>
                  <a:cubicBezTo>
                    <a:pt x="4465" y="1072"/>
                    <a:pt x="4167" y="1036"/>
                    <a:pt x="3882" y="965"/>
                  </a:cubicBezTo>
                  <a:cubicBezTo>
                    <a:pt x="3346" y="870"/>
                    <a:pt x="2810" y="644"/>
                    <a:pt x="2274" y="655"/>
                  </a:cubicBezTo>
                  <a:cubicBezTo>
                    <a:pt x="1512" y="667"/>
                    <a:pt x="905" y="286"/>
                    <a:pt x="226" y="120"/>
                  </a:cubicBezTo>
                  <a:cubicBezTo>
                    <a:pt x="143" y="108"/>
                    <a:pt x="83" y="48"/>
                    <a:pt x="0" y="1"/>
                  </a:cubicBezTo>
                  <a:cubicBezTo>
                    <a:pt x="1607" y="346"/>
                    <a:pt x="3167" y="691"/>
                    <a:pt x="4751" y="1025"/>
                  </a:cubicBezTo>
                  <a:cubicBezTo>
                    <a:pt x="4763" y="1072"/>
                    <a:pt x="4751" y="1108"/>
                    <a:pt x="4751" y="1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43"/>
            <p:cNvSpPr/>
            <p:nvPr/>
          </p:nvSpPr>
          <p:spPr>
            <a:xfrm>
              <a:off x="2489275" y="1986975"/>
              <a:ext cx="67000" cy="32775"/>
            </a:xfrm>
            <a:custGeom>
              <a:avLst/>
              <a:gdLst/>
              <a:ahLst/>
              <a:cxnLst/>
              <a:rect l="l" t="t" r="r" b="b"/>
              <a:pathLst>
                <a:path w="2680" h="1311" extrusionOk="0">
                  <a:moveTo>
                    <a:pt x="72" y="1"/>
                  </a:moveTo>
                  <a:cubicBezTo>
                    <a:pt x="156" y="36"/>
                    <a:pt x="263" y="48"/>
                    <a:pt x="358" y="96"/>
                  </a:cubicBezTo>
                  <a:cubicBezTo>
                    <a:pt x="1061" y="406"/>
                    <a:pt x="1787" y="739"/>
                    <a:pt x="2489" y="1060"/>
                  </a:cubicBezTo>
                  <a:cubicBezTo>
                    <a:pt x="2573" y="1108"/>
                    <a:pt x="2608" y="1215"/>
                    <a:pt x="2680" y="1299"/>
                  </a:cubicBezTo>
                  <a:cubicBezTo>
                    <a:pt x="2585" y="1299"/>
                    <a:pt x="2477" y="1310"/>
                    <a:pt x="2394" y="1287"/>
                  </a:cubicBezTo>
                  <a:cubicBezTo>
                    <a:pt x="1668" y="953"/>
                    <a:pt x="953" y="620"/>
                    <a:pt x="215" y="275"/>
                  </a:cubicBezTo>
                  <a:cubicBezTo>
                    <a:pt x="144" y="227"/>
                    <a:pt x="72" y="167"/>
                    <a:pt x="1" y="120"/>
                  </a:cubicBezTo>
                  <a:cubicBezTo>
                    <a:pt x="37" y="84"/>
                    <a:pt x="61" y="4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43"/>
            <p:cNvSpPr/>
            <p:nvPr/>
          </p:nvSpPr>
          <p:spPr>
            <a:xfrm>
              <a:off x="2494650" y="1967050"/>
              <a:ext cx="83950" cy="46150"/>
            </a:xfrm>
            <a:custGeom>
              <a:avLst/>
              <a:gdLst/>
              <a:ahLst/>
              <a:cxnLst/>
              <a:rect l="l" t="t" r="r" b="b"/>
              <a:pathLst>
                <a:path w="3358" h="1846" extrusionOk="0">
                  <a:moveTo>
                    <a:pt x="0" y="0"/>
                  </a:moveTo>
                  <a:cubicBezTo>
                    <a:pt x="1119" y="583"/>
                    <a:pt x="2227" y="1143"/>
                    <a:pt x="3358" y="1726"/>
                  </a:cubicBezTo>
                  <a:cubicBezTo>
                    <a:pt x="3120" y="1845"/>
                    <a:pt x="346" y="44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43"/>
            <p:cNvSpPr/>
            <p:nvPr/>
          </p:nvSpPr>
          <p:spPr>
            <a:xfrm>
              <a:off x="2664000" y="2131950"/>
              <a:ext cx="71175" cy="35150"/>
            </a:xfrm>
            <a:custGeom>
              <a:avLst/>
              <a:gdLst/>
              <a:ahLst/>
              <a:cxnLst/>
              <a:rect l="l" t="t" r="r" b="b"/>
              <a:pathLst>
                <a:path w="2847" h="1406" extrusionOk="0">
                  <a:moveTo>
                    <a:pt x="1" y="0"/>
                  </a:moveTo>
                  <a:cubicBezTo>
                    <a:pt x="942" y="417"/>
                    <a:pt x="1882" y="810"/>
                    <a:pt x="2847" y="1238"/>
                  </a:cubicBezTo>
                  <a:cubicBezTo>
                    <a:pt x="2513" y="1405"/>
                    <a:pt x="299" y="47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43"/>
            <p:cNvSpPr/>
            <p:nvPr/>
          </p:nvSpPr>
          <p:spPr>
            <a:xfrm>
              <a:off x="3420350" y="1917925"/>
              <a:ext cx="69975" cy="26825"/>
            </a:xfrm>
            <a:custGeom>
              <a:avLst/>
              <a:gdLst/>
              <a:ahLst/>
              <a:cxnLst/>
              <a:rect l="l" t="t" r="r" b="b"/>
              <a:pathLst>
                <a:path w="2799" h="1073" extrusionOk="0">
                  <a:moveTo>
                    <a:pt x="2799" y="882"/>
                  </a:moveTo>
                  <a:cubicBezTo>
                    <a:pt x="2382" y="1072"/>
                    <a:pt x="215" y="405"/>
                    <a:pt x="1" y="1"/>
                  </a:cubicBezTo>
                  <a:cubicBezTo>
                    <a:pt x="929" y="298"/>
                    <a:pt x="1834" y="584"/>
                    <a:pt x="2799" y="8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43"/>
            <p:cNvSpPr/>
            <p:nvPr/>
          </p:nvSpPr>
          <p:spPr>
            <a:xfrm>
              <a:off x="2820275" y="2013175"/>
              <a:ext cx="70875" cy="40500"/>
            </a:xfrm>
            <a:custGeom>
              <a:avLst/>
              <a:gdLst/>
              <a:ahLst/>
              <a:cxnLst/>
              <a:rect l="l" t="t" r="r" b="b"/>
              <a:pathLst>
                <a:path w="2835" h="1620" extrusionOk="0">
                  <a:moveTo>
                    <a:pt x="60" y="0"/>
                  </a:moveTo>
                  <a:cubicBezTo>
                    <a:pt x="953" y="501"/>
                    <a:pt x="1858" y="1024"/>
                    <a:pt x="2834" y="1572"/>
                  </a:cubicBezTo>
                  <a:cubicBezTo>
                    <a:pt x="2668" y="1572"/>
                    <a:pt x="2549" y="1620"/>
                    <a:pt x="2453" y="1572"/>
                  </a:cubicBezTo>
                  <a:cubicBezTo>
                    <a:pt x="1644" y="1120"/>
                    <a:pt x="822" y="643"/>
                    <a:pt x="13" y="179"/>
                  </a:cubicBezTo>
                  <a:cubicBezTo>
                    <a:pt x="1" y="179"/>
                    <a:pt x="1" y="131"/>
                    <a:pt x="1" y="120"/>
                  </a:cubicBezTo>
                  <a:cubicBezTo>
                    <a:pt x="36" y="72"/>
                    <a:pt x="48"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43"/>
            <p:cNvSpPr/>
            <p:nvPr/>
          </p:nvSpPr>
          <p:spPr>
            <a:xfrm>
              <a:off x="2515175" y="2093250"/>
              <a:ext cx="90825" cy="49125"/>
            </a:xfrm>
            <a:custGeom>
              <a:avLst/>
              <a:gdLst/>
              <a:ahLst/>
              <a:cxnLst/>
              <a:rect l="l" t="t" r="r" b="b"/>
              <a:pathLst>
                <a:path w="3633" h="1965" extrusionOk="0">
                  <a:moveTo>
                    <a:pt x="60" y="0"/>
                  </a:moveTo>
                  <a:cubicBezTo>
                    <a:pt x="1251" y="607"/>
                    <a:pt x="2442" y="1203"/>
                    <a:pt x="3632" y="1810"/>
                  </a:cubicBezTo>
                  <a:cubicBezTo>
                    <a:pt x="3597" y="1858"/>
                    <a:pt x="3585" y="1917"/>
                    <a:pt x="3561" y="1965"/>
                  </a:cubicBezTo>
                  <a:cubicBezTo>
                    <a:pt x="2370" y="1346"/>
                    <a:pt x="1191" y="738"/>
                    <a:pt x="1" y="131"/>
                  </a:cubicBezTo>
                  <a:cubicBezTo>
                    <a:pt x="13" y="84"/>
                    <a:pt x="37"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43"/>
            <p:cNvSpPr/>
            <p:nvPr/>
          </p:nvSpPr>
          <p:spPr>
            <a:xfrm>
              <a:off x="2268725" y="2041150"/>
              <a:ext cx="72650" cy="31575"/>
            </a:xfrm>
            <a:custGeom>
              <a:avLst/>
              <a:gdLst/>
              <a:ahLst/>
              <a:cxnLst/>
              <a:rect l="l" t="t" r="r" b="b"/>
              <a:pathLst>
                <a:path w="2906" h="1263" extrusionOk="0">
                  <a:moveTo>
                    <a:pt x="36" y="1"/>
                  </a:moveTo>
                  <a:cubicBezTo>
                    <a:pt x="429" y="1"/>
                    <a:pt x="2834" y="977"/>
                    <a:pt x="2906" y="1263"/>
                  </a:cubicBezTo>
                  <a:cubicBezTo>
                    <a:pt x="1941" y="870"/>
                    <a:pt x="977" y="489"/>
                    <a:pt x="0" y="84"/>
                  </a:cubicBezTo>
                  <a:cubicBezTo>
                    <a:pt x="24" y="48"/>
                    <a:pt x="24" y="24"/>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43"/>
            <p:cNvSpPr/>
            <p:nvPr/>
          </p:nvSpPr>
          <p:spPr>
            <a:xfrm>
              <a:off x="2615200" y="2010800"/>
              <a:ext cx="58950" cy="24725"/>
            </a:xfrm>
            <a:custGeom>
              <a:avLst/>
              <a:gdLst/>
              <a:ahLst/>
              <a:cxnLst/>
              <a:rect l="l" t="t" r="r" b="b"/>
              <a:pathLst>
                <a:path w="2358" h="989" extrusionOk="0">
                  <a:moveTo>
                    <a:pt x="84" y="0"/>
                  </a:moveTo>
                  <a:cubicBezTo>
                    <a:pt x="215" y="48"/>
                    <a:pt x="346" y="72"/>
                    <a:pt x="477" y="119"/>
                  </a:cubicBezTo>
                  <a:cubicBezTo>
                    <a:pt x="1048" y="334"/>
                    <a:pt x="1608" y="536"/>
                    <a:pt x="2167" y="750"/>
                  </a:cubicBezTo>
                  <a:cubicBezTo>
                    <a:pt x="2239" y="774"/>
                    <a:pt x="2298" y="881"/>
                    <a:pt x="2358" y="941"/>
                  </a:cubicBezTo>
                  <a:cubicBezTo>
                    <a:pt x="2263" y="953"/>
                    <a:pt x="2167" y="988"/>
                    <a:pt x="2084" y="965"/>
                  </a:cubicBezTo>
                  <a:cubicBezTo>
                    <a:pt x="1465" y="727"/>
                    <a:pt x="834" y="500"/>
                    <a:pt x="215" y="238"/>
                  </a:cubicBezTo>
                  <a:cubicBezTo>
                    <a:pt x="131" y="215"/>
                    <a:pt x="84" y="155"/>
                    <a:pt x="0" y="107"/>
                  </a:cubicBezTo>
                  <a:cubicBezTo>
                    <a:pt x="36" y="72"/>
                    <a:pt x="48"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43"/>
            <p:cNvSpPr/>
            <p:nvPr/>
          </p:nvSpPr>
          <p:spPr>
            <a:xfrm>
              <a:off x="2302650" y="2016150"/>
              <a:ext cx="107175" cy="46750"/>
            </a:xfrm>
            <a:custGeom>
              <a:avLst/>
              <a:gdLst/>
              <a:ahLst/>
              <a:cxnLst/>
              <a:rect l="l" t="t" r="r" b="b"/>
              <a:pathLst>
                <a:path w="4287" h="1870" extrusionOk="0">
                  <a:moveTo>
                    <a:pt x="4251" y="1870"/>
                  </a:moveTo>
                  <a:cubicBezTo>
                    <a:pt x="2834" y="1275"/>
                    <a:pt x="1418" y="703"/>
                    <a:pt x="1" y="108"/>
                  </a:cubicBezTo>
                  <a:cubicBezTo>
                    <a:pt x="25" y="72"/>
                    <a:pt x="36" y="24"/>
                    <a:pt x="48" y="1"/>
                  </a:cubicBezTo>
                  <a:cubicBezTo>
                    <a:pt x="1465" y="584"/>
                    <a:pt x="2870" y="1179"/>
                    <a:pt x="4287" y="1751"/>
                  </a:cubicBezTo>
                  <a:cubicBezTo>
                    <a:pt x="4275" y="1798"/>
                    <a:pt x="4263" y="1846"/>
                    <a:pt x="4251" y="18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43"/>
            <p:cNvSpPr/>
            <p:nvPr/>
          </p:nvSpPr>
          <p:spPr>
            <a:xfrm>
              <a:off x="3505200" y="1930425"/>
              <a:ext cx="63700" cy="20275"/>
            </a:xfrm>
            <a:custGeom>
              <a:avLst/>
              <a:gdLst/>
              <a:ahLst/>
              <a:cxnLst/>
              <a:rect l="l" t="t" r="r" b="b"/>
              <a:pathLst>
                <a:path w="2548" h="811" extrusionOk="0">
                  <a:moveTo>
                    <a:pt x="2548" y="739"/>
                  </a:moveTo>
                  <a:cubicBezTo>
                    <a:pt x="2369" y="751"/>
                    <a:pt x="2179" y="810"/>
                    <a:pt x="2000" y="763"/>
                  </a:cubicBezTo>
                  <a:cubicBezTo>
                    <a:pt x="1393" y="596"/>
                    <a:pt x="774" y="417"/>
                    <a:pt x="167" y="227"/>
                  </a:cubicBezTo>
                  <a:cubicBezTo>
                    <a:pt x="95" y="215"/>
                    <a:pt x="48" y="108"/>
                    <a:pt x="0" y="48"/>
                  </a:cubicBezTo>
                  <a:cubicBezTo>
                    <a:pt x="95" y="36"/>
                    <a:pt x="202" y="1"/>
                    <a:pt x="274" y="36"/>
                  </a:cubicBezTo>
                  <a:cubicBezTo>
                    <a:pt x="810" y="179"/>
                    <a:pt x="1334" y="358"/>
                    <a:pt x="1869" y="513"/>
                  </a:cubicBezTo>
                  <a:cubicBezTo>
                    <a:pt x="2072" y="572"/>
                    <a:pt x="2310" y="572"/>
                    <a:pt x="2536" y="596"/>
                  </a:cubicBezTo>
                  <a:cubicBezTo>
                    <a:pt x="2536" y="644"/>
                    <a:pt x="2536" y="691"/>
                    <a:pt x="2548" y="73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43"/>
            <p:cNvSpPr/>
            <p:nvPr/>
          </p:nvSpPr>
          <p:spPr>
            <a:xfrm>
              <a:off x="3548350" y="1981625"/>
              <a:ext cx="76825" cy="21450"/>
            </a:xfrm>
            <a:custGeom>
              <a:avLst/>
              <a:gdLst/>
              <a:ahLst/>
              <a:cxnLst/>
              <a:rect l="l" t="t" r="r" b="b"/>
              <a:pathLst>
                <a:path w="3073" h="858" extrusionOk="0">
                  <a:moveTo>
                    <a:pt x="3060" y="858"/>
                  </a:moveTo>
                  <a:cubicBezTo>
                    <a:pt x="2001" y="798"/>
                    <a:pt x="1001" y="441"/>
                    <a:pt x="0" y="131"/>
                  </a:cubicBezTo>
                  <a:cubicBezTo>
                    <a:pt x="24" y="84"/>
                    <a:pt x="24" y="36"/>
                    <a:pt x="36" y="0"/>
                  </a:cubicBezTo>
                  <a:cubicBezTo>
                    <a:pt x="1048" y="262"/>
                    <a:pt x="2060" y="512"/>
                    <a:pt x="3072" y="786"/>
                  </a:cubicBezTo>
                  <a:cubicBezTo>
                    <a:pt x="3072" y="798"/>
                    <a:pt x="3060" y="834"/>
                    <a:pt x="3060" y="8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43"/>
            <p:cNvSpPr/>
            <p:nvPr/>
          </p:nvSpPr>
          <p:spPr>
            <a:xfrm>
              <a:off x="2375275" y="2086100"/>
              <a:ext cx="74450" cy="38725"/>
            </a:xfrm>
            <a:custGeom>
              <a:avLst/>
              <a:gdLst/>
              <a:ahLst/>
              <a:cxnLst/>
              <a:rect l="l" t="t" r="r" b="b"/>
              <a:pathLst>
                <a:path w="2978" h="1549" extrusionOk="0">
                  <a:moveTo>
                    <a:pt x="72" y="1"/>
                  </a:moveTo>
                  <a:cubicBezTo>
                    <a:pt x="1049" y="465"/>
                    <a:pt x="2013" y="941"/>
                    <a:pt x="2977" y="1394"/>
                  </a:cubicBezTo>
                  <a:cubicBezTo>
                    <a:pt x="2942" y="1441"/>
                    <a:pt x="2930" y="1501"/>
                    <a:pt x="2906" y="1548"/>
                  </a:cubicBezTo>
                  <a:cubicBezTo>
                    <a:pt x="1942" y="1072"/>
                    <a:pt x="965" y="596"/>
                    <a:pt x="1" y="131"/>
                  </a:cubicBezTo>
                  <a:cubicBezTo>
                    <a:pt x="37" y="108"/>
                    <a:pt x="60" y="60"/>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43"/>
            <p:cNvSpPr/>
            <p:nvPr/>
          </p:nvSpPr>
          <p:spPr>
            <a:xfrm>
              <a:off x="2658050" y="2149800"/>
              <a:ext cx="65825" cy="32175"/>
            </a:xfrm>
            <a:custGeom>
              <a:avLst/>
              <a:gdLst/>
              <a:ahLst/>
              <a:cxnLst/>
              <a:rect l="l" t="t" r="r" b="b"/>
              <a:pathLst>
                <a:path w="2633" h="1287" extrusionOk="0">
                  <a:moveTo>
                    <a:pt x="1" y="0"/>
                  </a:moveTo>
                  <a:cubicBezTo>
                    <a:pt x="906" y="417"/>
                    <a:pt x="1727" y="786"/>
                    <a:pt x="2632" y="1191"/>
                  </a:cubicBezTo>
                  <a:cubicBezTo>
                    <a:pt x="2192" y="1286"/>
                    <a:pt x="251" y="38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43"/>
            <p:cNvSpPr/>
            <p:nvPr/>
          </p:nvSpPr>
          <p:spPr>
            <a:xfrm>
              <a:off x="2752725" y="2198025"/>
              <a:ext cx="77400" cy="28000"/>
            </a:xfrm>
            <a:custGeom>
              <a:avLst/>
              <a:gdLst/>
              <a:ahLst/>
              <a:cxnLst/>
              <a:rect l="l" t="t" r="r" b="b"/>
              <a:pathLst>
                <a:path w="3096" h="1120" extrusionOk="0">
                  <a:moveTo>
                    <a:pt x="36" y="0"/>
                  </a:moveTo>
                  <a:cubicBezTo>
                    <a:pt x="1048" y="346"/>
                    <a:pt x="2084" y="667"/>
                    <a:pt x="3096" y="1012"/>
                  </a:cubicBezTo>
                  <a:cubicBezTo>
                    <a:pt x="3072" y="1048"/>
                    <a:pt x="3072" y="1084"/>
                    <a:pt x="3060" y="1119"/>
                  </a:cubicBezTo>
                  <a:cubicBezTo>
                    <a:pt x="2000" y="905"/>
                    <a:pt x="1024" y="488"/>
                    <a:pt x="0" y="155"/>
                  </a:cubicBezTo>
                  <a:cubicBezTo>
                    <a:pt x="12" y="96"/>
                    <a:pt x="24" y="48"/>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43"/>
            <p:cNvSpPr/>
            <p:nvPr/>
          </p:nvSpPr>
          <p:spPr>
            <a:xfrm>
              <a:off x="2856000" y="2194750"/>
              <a:ext cx="70275" cy="27400"/>
            </a:xfrm>
            <a:custGeom>
              <a:avLst/>
              <a:gdLst/>
              <a:ahLst/>
              <a:cxnLst/>
              <a:rect l="l" t="t" r="r" b="b"/>
              <a:pathLst>
                <a:path w="2811" h="1096" extrusionOk="0">
                  <a:moveTo>
                    <a:pt x="2787" y="1096"/>
                  </a:moveTo>
                  <a:cubicBezTo>
                    <a:pt x="1798" y="905"/>
                    <a:pt x="893" y="548"/>
                    <a:pt x="0" y="119"/>
                  </a:cubicBezTo>
                  <a:cubicBezTo>
                    <a:pt x="12" y="72"/>
                    <a:pt x="36" y="48"/>
                    <a:pt x="48" y="0"/>
                  </a:cubicBezTo>
                  <a:cubicBezTo>
                    <a:pt x="965" y="322"/>
                    <a:pt x="1894" y="667"/>
                    <a:pt x="2810" y="989"/>
                  </a:cubicBezTo>
                  <a:cubicBezTo>
                    <a:pt x="2798" y="1024"/>
                    <a:pt x="2787" y="1060"/>
                    <a:pt x="2787" y="1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43"/>
            <p:cNvSpPr/>
            <p:nvPr/>
          </p:nvSpPr>
          <p:spPr>
            <a:xfrm>
              <a:off x="3526625" y="1905125"/>
              <a:ext cx="69375" cy="23250"/>
            </a:xfrm>
            <a:custGeom>
              <a:avLst/>
              <a:gdLst/>
              <a:ahLst/>
              <a:cxnLst/>
              <a:rect l="l" t="t" r="r" b="b"/>
              <a:pathLst>
                <a:path w="2775" h="930" extrusionOk="0">
                  <a:moveTo>
                    <a:pt x="2739" y="929"/>
                  </a:moveTo>
                  <a:cubicBezTo>
                    <a:pt x="1822" y="679"/>
                    <a:pt x="905" y="417"/>
                    <a:pt x="0" y="167"/>
                  </a:cubicBezTo>
                  <a:cubicBezTo>
                    <a:pt x="12" y="108"/>
                    <a:pt x="24" y="48"/>
                    <a:pt x="36" y="1"/>
                  </a:cubicBezTo>
                  <a:cubicBezTo>
                    <a:pt x="953" y="251"/>
                    <a:pt x="1870" y="513"/>
                    <a:pt x="2774" y="763"/>
                  </a:cubicBezTo>
                  <a:cubicBezTo>
                    <a:pt x="2751" y="810"/>
                    <a:pt x="2751" y="870"/>
                    <a:pt x="2739" y="9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43"/>
            <p:cNvSpPr/>
            <p:nvPr/>
          </p:nvSpPr>
          <p:spPr>
            <a:xfrm>
              <a:off x="2371125" y="1989950"/>
              <a:ext cx="72650" cy="31875"/>
            </a:xfrm>
            <a:custGeom>
              <a:avLst/>
              <a:gdLst/>
              <a:ahLst/>
              <a:cxnLst/>
              <a:rect l="l" t="t" r="r" b="b"/>
              <a:pathLst>
                <a:path w="2906" h="1275" extrusionOk="0">
                  <a:moveTo>
                    <a:pt x="2846" y="1275"/>
                  </a:moveTo>
                  <a:cubicBezTo>
                    <a:pt x="1893" y="894"/>
                    <a:pt x="953" y="513"/>
                    <a:pt x="0" y="144"/>
                  </a:cubicBezTo>
                  <a:lnTo>
                    <a:pt x="48" y="1"/>
                  </a:lnTo>
                  <a:cubicBezTo>
                    <a:pt x="1000" y="382"/>
                    <a:pt x="1953" y="751"/>
                    <a:pt x="2905" y="1108"/>
                  </a:cubicBezTo>
                  <a:cubicBezTo>
                    <a:pt x="2882" y="1168"/>
                    <a:pt x="2858" y="1203"/>
                    <a:pt x="2846" y="12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43"/>
            <p:cNvSpPr/>
            <p:nvPr/>
          </p:nvSpPr>
          <p:spPr>
            <a:xfrm>
              <a:off x="2407425" y="1990250"/>
              <a:ext cx="74750" cy="28300"/>
            </a:xfrm>
            <a:custGeom>
              <a:avLst/>
              <a:gdLst/>
              <a:ahLst/>
              <a:cxnLst/>
              <a:rect l="l" t="t" r="r" b="b"/>
              <a:pathLst>
                <a:path w="2990" h="1132" extrusionOk="0">
                  <a:moveTo>
                    <a:pt x="25" y="1"/>
                  </a:moveTo>
                  <a:cubicBezTo>
                    <a:pt x="1013" y="334"/>
                    <a:pt x="1989" y="679"/>
                    <a:pt x="2989" y="1001"/>
                  </a:cubicBezTo>
                  <a:lnTo>
                    <a:pt x="2942" y="1132"/>
                  </a:lnTo>
                  <a:cubicBezTo>
                    <a:pt x="1941" y="858"/>
                    <a:pt x="977" y="477"/>
                    <a:pt x="1" y="155"/>
                  </a:cubicBezTo>
                  <a:cubicBezTo>
                    <a:pt x="13" y="108"/>
                    <a:pt x="13" y="48"/>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43"/>
            <p:cNvSpPr/>
            <p:nvPr/>
          </p:nvSpPr>
          <p:spPr>
            <a:xfrm>
              <a:off x="2173175" y="2056925"/>
              <a:ext cx="55975" cy="28300"/>
            </a:xfrm>
            <a:custGeom>
              <a:avLst/>
              <a:gdLst/>
              <a:ahLst/>
              <a:cxnLst/>
              <a:rect l="l" t="t" r="r" b="b"/>
              <a:pathLst>
                <a:path w="2239" h="1132" extrusionOk="0">
                  <a:moveTo>
                    <a:pt x="48" y="1"/>
                  </a:moveTo>
                  <a:cubicBezTo>
                    <a:pt x="774" y="334"/>
                    <a:pt x="1501" y="656"/>
                    <a:pt x="2239" y="977"/>
                  </a:cubicBezTo>
                  <a:cubicBezTo>
                    <a:pt x="2013" y="1132"/>
                    <a:pt x="274" y="382"/>
                    <a:pt x="1" y="108"/>
                  </a:cubicBezTo>
                  <a:cubicBezTo>
                    <a:pt x="24" y="84"/>
                    <a:pt x="36" y="3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43"/>
            <p:cNvSpPr/>
            <p:nvPr/>
          </p:nvSpPr>
          <p:spPr>
            <a:xfrm>
              <a:off x="2470825" y="2085800"/>
              <a:ext cx="58975" cy="29800"/>
            </a:xfrm>
            <a:custGeom>
              <a:avLst/>
              <a:gdLst/>
              <a:ahLst/>
              <a:cxnLst/>
              <a:rect l="l" t="t" r="r" b="b"/>
              <a:pathLst>
                <a:path w="2359" h="1192" extrusionOk="0">
                  <a:moveTo>
                    <a:pt x="60" y="1"/>
                  </a:moveTo>
                  <a:cubicBezTo>
                    <a:pt x="822" y="334"/>
                    <a:pt x="1584" y="679"/>
                    <a:pt x="2358" y="1025"/>
                  </a:cubicBezTo>
                  <a:cubicBezTo>
                    <a:pt x="2323" y="1084"/>
                    <a:pt x="2311" y="1144"/>
                    <a:pt x="2287" y="1191"/>
                  </a:cubicBezTo>
                  <a:cubicBezTo>
                    <a:pt x="1525" y="846"/>
                    <a:pt x="763" y="489"/>
                    <a:pt x="1" y="143"/>
                  </a:cubicBezTo>
                  <a:cubicBezTo>
                    <a:pt x="25" y="96"/>
                    <a:pt x="37" y="60"/>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43"/>
            <p:cNvSpPr/>
            <p:nvPr/>
          </p:nvSpPr>
          <p:spPr>
            <a:xfrm>
              <a:off x="2635425" y="2081925"/>
              <a:ext cx="71475" cy="36350"/>
            </a:xfrm>
            <a:custGeom>
              <a:avLst/>
              <a:gdLst/>
              <a:ahLst/>
              <a:cxnLst/>
              <a:rect l="l" t="t" r="r" b="b"/>
              <a:pathLst>
                <a:path w="2859" h="1454" extrusionOk="0">
                  <a:moveTo>
                    <a:pt x="60" y="1"/>
                  </a:moveTo>
                  <a:cubicBezTo>
                    <a:pt x="1001" y="453"/>
                    <a:pt x="1918" y="882"/>
                    <a:pt x="2858" y="1322"/>
                  </a:cubicBezTo>
                  <a:cubicBezTo>
                    <a:pt x="2847" y="1370"/>
                    <a:pt x="2811" y="1418"/>
                    <a:pt x="2799" y="1453"/>
                  </a:cubicBezTo>
                  <a:cubicBezTo>
                    <a:pt x="1858" y="1013"/>
                    <a:pt x="942" y="584"/>
                    <a:pt x="1" y="132"/>
                  </a:cubicBezTo>
                  <a:cubicBezTo>
                    <a:pt x="13" y="108"/>
                    <a:pt x="49"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43"/>
            <p:cNvSpPr/>
            <p:nvPr/>
          </p:nvSpPr>
          <p:spPr>
            <a:xfrm>
              <a:off x="3227775" y="1875650"/>
              <a:ext cx="66100" cy="21750"/>
            </a:xfrm>
            <a:custGeom>
              <a:avLst/>
              <a:gdLst/>
              <a:ahLst/>
              <a:cxnLst/>
              <a:rect l="l" t="t" r="r" b="b"/>
              <a:pathLst>
                <a:path w="2644" h="870" extrusionOk="0">
                  <a:moveTo>
                    <a:pt x="2608" y="870"/>
                  </a:moveTo>
                  <a:cubicBezTo>
                    <a:pt x="1739" y="632"/>
                    <a:pt x="858" y="394"/>
                    <a:pt x="0" y="156"/>
                  </a:cubicBezTo>
                  <a:cubicBezTo>
                    <a:pt x="12" y="96"/>
                    <a:pt x="24" y="48"/>
                    <a:pt x="48" y="1"/>
                  </a:cubicBezTo>
                  <a:cubicBezTo>
                    <a:pt x="905" y="251"/>
                    <a:pt x="1786" y="477"/>
                    <a:pt x="2644" y="715"/>
                  </a:cubicBezTo>
                  <a:cubicBezTo>
                    <a:pt x="2644" y="763"/>
                    <a:pt x="2632" y="822"/>
                    <a:pt x="2608" y="8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43"/>
            <p:cNvSpPr/>
            <p:nvPr/>
          </p:nvSpPr>
          <p:spPr>
            <a:xfrm>
              <a:off x="2666400" y="2072700"/>
              <a:ext cx="69975" cy="36950"/>
            </a:xfrm>
            <a:custGeom>
              <a:avLst/>
              <a:gdLst/>
              <a:ahLst/>
              <a:cxnLst/>
              <a:rect l="l" t="t" r="r" b="b"/>
              <a:pathLst>
                <a:path w="2799" h="1478" extrusionOk="0">
                  <a:moveTo>
                    <a:pt x="60" y="1"/>
                  </a:moveTo>
                  <a:cubicBezTo>
                    <a:pt x="965" y="441"/>
                    <a:pt x="1881" y="906"/>
                    <a:pt x="2798" y="1358"/>
                  </a:cubicBezTo>
                  <a:cubicBezTo>
                    <a:pt x="2774" y="1394"/>
                    <a:pt x="2751" y="1429"/>
                    <a:pt x="2739" y="1477"/>
                  </a:cubicBezTo>
                  <a:cubicBezTo>
                    <a:pt x="1810" y="1025"/>
                    <a:pt x="905" y="584"/>
                    <a:pt x="0" y="132"/>
                  </a:cubicBezTo>
                  <a:cubicBezTo>
                    <a:pt x="12" y="84"/>
                    <a:pt x="24"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43"/>
            <p:cNvSpPr/>
            <p:nvPr/>
          </p:nvSpPr>
          <p:spPr>
            <a:xfrm>
              <a:off x="2676225" y="1981925"/>
              <a:ext cx="59550" cy="33050"/>
            </a:xfrm>
            <a:custGeom>
              <a:avLst/>
              <a:gdLst/>
              <a:ahLst/>
              <a:cxnLst/>
              <a:rect l="l" t="t" r="r" b="b"/>
              <a:pathLst>
                <a:path w="2382" h="1322" extrusionOk="0">
                  <a:moveTo>
                    <a:pt x="2310" y="1322"/>
                  </a:moveTo>
                  <a:cubicBezTo>
                    <a:pt x="1536" y="917"/>
                    <a:pt x="774" y="536"/>
                    <a:pt x="0" y="131"/>
                  </a:cubicBezTo>
                  <a:cubicBezTo>
                    <a:pt x="36" y="84"/>
                    <a:pt x="48" y="36"/>
                    <a:pt x="83" y="0"/>
                  </a:cubicBezTo>
                  <a:cubicBezTo>
                    <a:pt x="857" y="381"/>
                    <a:pt x="1631" y="786"/>
                    <a:pt x="2381" y="1179"/>
                  </a:cubicBezTo>
                  <a:cubicBezTo>
                    <a:pt x="2369" y="1215"/>
                    <a:pt x="2346" y="1274"/>
                    <a:pt x="2310" y="132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43"/>
            <p:cNvSpPr/>
            <p:nvPr/>
          </p:nvSpPr>
          <p:spPr>
            <a:xfrm>
              <a:off x="3455475" y="1946200"/>
              <a:ext cx="62825" cy="17000"/>
            </a:xfrm>
            <a:custGeom>
              <a:avLst/>
              <a:gdLst/>
              <a:ahLst/>
              <a:cxnLst/>
              <a:rect l="l" t="t" r="r" b="b"/>
              <a:pathLst>
                <a:path w="2513" h="680" extrusionOk="0">
                  <a:moveTo>
                    <a:pt x="2489" y="679"/>
                  </a:moveTo>
                  <a:cubicBezTo>
                    <a:pt x="1632" y="608"/>
                    <a:pt x="822" y="382"/>
                    <a:pt x="1" y="132"/>
                  </a:cubicBezTo>
                  <a:cubicBezTo>
                    <a:pt x="13" y="84"/>
                    <a:pt x="13" y="48"/>
                    <a:pt x="24" y="1"/>
                  </a:cubicBezTo>
                  <a:cubicBezTo>
                    <a:pt x="846" y="191"/>
                    <a:pt x="1679" y="370"/>
                    <a:pt x="2501" y="560"/>
                  </a:cubicBezTo>
                  <a:cubicBezTo>
                    <a:pt x="2513" y="608"/>
                    <a:pt x="2501" y="644"/>
                    <a:pt x="2489" y="6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43"/>
            <p:cNvSpPr/>
            <p:nvPr/>
          </p:nvSpPr>
          <p:spPr>
            <a:xfrm>
              <a:off x="2902425" y="2012575"/>
              <a:ext cx="63725" cy="29500"/>
            </a:xfrm>
            <a:custGeom>
              <a:avLst/>
              <a:gdLst/>
              <a:ahLst/>
              <a:cxnLst/>
              <a:rect l="l" t="t" r="r" b="b"/>
              <a:pathLst>
                <a:path w="2549" h="1180" extrusionOk="0">
                  <a:moveTo>
                    <a:pt x="37" y="1"/>
                  </a:moveTo>
                  <a:cubicBezTo>
                    <a:pt x="870" y="358"/>
                    <a:pt x="1703" y="727"/>
                    <a:pt x="2549" y="1060"/>
                  </a:cubicBezTo>
                  <a:cubicBezTo>
                    <a:pt x="2346" y="1179"/>
                    <a:pt x="513" y="489"/>
                    <a:pt x="1" y="108"/>
                  </a:cubicBezTo>
                  <a:cubicBezTo>
                    <a:pt x="1" y="84"/>
                    <a:pt x="25" y="36"/>
                    <a:pt x="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43"/>
            <p:cNvSpPr/>
            <p:nvPr/>
          </p:nvSpPr>
          <p:spPr>
            <a:xfrm>
              <a:off x="3663250" y="1973000"/>
              <a:ext cx="48825" cy="27100"/>
            </a:xfrm>
            <a:custGeom>
              <a:avLst/>
              <a:gdLst/>
              <a:ahLst/>
              <a:cxnLst/>
              <a:rect l="l" t="t" r="r" b="b"/>
              <a:pathLst>
                <a:path w="1953" h="1084" extrusionOk="0">
                  <a:moveTo>
                    <a:pt x="1893" y="1084"/>
                  </a:moveTo>
                  <a:cubicBezTo>
                    <a:pt x="1286" y="774"/>
                    <a:pt x="679" y="476"/>
                    <a:pt x="0" y="131"/>
                  </a:cubicBezTo>
                  <a:cubicBezTo>
                    <a:pt x="250" y="0"/>
                    <a:pt x="1679" y="667"/>
                    <a:pt x="1953" y="953"/>
                  </a:cubicBezTo>
                  <a:cubicBezTo>
                    <a:pt x="1941" y="988"/>
                    <a:pt x="1917" y="1036"/>
                    <a:pt x="1893" y="10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43"/>
            <p:cNvSpPr/>
            <p:nvPr/>
          </p:nvSpPr>
          <p:spPr>
            <a:xfrm>
              <a:off x="3208425" y="1822675"/>
              <a:ext cx="64025" cy="29500"/>
            </a:xfrm>
            <a:custGeom>
              <a:avLst/>
              <a:gdLst/>
              <a:ahLst/>
              <a:cxnLst/>
              <a:rect l="l" t="t" r="r" b="b"/>
              <a:pathLst>
                <a:path w="2561" h="1180" extrusionOk="0">
                  <a:moveTo>
                    <a:pt x="2501" y="1179"/>
                  </a:moveTo>
                  <a:lnTo>
                    <a:pt x="0" y="143"/>
                  </a:lnTo>
                  <a:cubicBezTo>
                    <a:pt x="12" y="108"/>
                    <a:pt x="48" y="48"/>
                    <a:pt x="60" y="1"/>
                  </a:cubicBezTo>
                  <a:cubicBezTo>
                    <a:pt x="893" y="346"/>
                    <a:pt x="1727" y="679"/>
                    <a:pt x="2560" y="1036"/>
                  </a:cubicBezTo>
                  <a:cubicBezTo>
                    <a:pt x="2548" y="1084"/>
                    <a:pt x="2513" y="1132"/>
                    <a:pt x="2501" y="11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43"/>
            <p:cNvSpPr/>
            <p:nvPr/>
          </p:nvSpPr>
          <p:spPr>
            <a:xfrm>
              <a:off x="2375575" y="2026575"/>
              <a:ext cx="90525" cy="35450"/>
            </a:xfrm>
            <a:custGeom>
              <a:avLst/>
              <a:gdLst/>
              <a:ahLst/>
              <a:cxnLst/>
              <a:rect l="l" t="t" r="r" b="b"/>
              <a:pathLst>
                <a:path w="3621" h="1418" extrusionOk="0">
                  <a:moveTo>
                    <a:pt x="3596" y="1417"/>
                  </a:moveTo>
                  <a:cubicBezTo>
                    <a:pt x="2406" y="965"/>
                    <a:pt x="1191" y="536"/>
                    <a:pt x="1" y="84"/>
                  </a:cubicBezTo>
                  <a:cubicBezTo>
                    <a:pt x="25" y="60"/>
                    <a:pt x="37" y="24"/>
                    <a:pt x="37" y="0"/>
                  </a:cubicBezTo>
                  <a:cubicBezTo>
                    <a:pt x="1227" y="429"/>
                    <a:pt x="2430" y="858"/>
                    <a:pt x="3620" y="1310"/>
                  </a:cubicBezTo>
                  <a:cubicBezTo>
                    <a:pt x="3608" y="1322"/>
                    <a:pt x="3596" y="1369"/>
                    <a:pt x="3596" y="14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43"/>
            <p:cNvSpPr/>
            <p:nvPr/>
          </p:nvSpPr>
          <p:spPr>
            <a:xfrm>
              <a:off x="3609075" y="1946500"/>
              <a:ext cx="47650" cy="25025"/>
            </a:xfrm>
            <a:custGeom>
              <a:avLst/>
              <a:gdLst/>
              <a:ahLst/>
              <a:cxnLst/>
              <a:rect l="l" t="t" r="r" b="b"/>
              <a:pathLst>
                <a:path w="1906" h="1001" extrusionOk="0">
                  <a:moveTo>
                    <a:pt x="1905" y="882"/>
                  </a:moveTo>
                  <a:cubicBezTo>
                    <a:pt x="1548" y="1001"/>
                    <a:pt x="84" y="346"/>
                    <a:pt x="0" y="1"/>
                  </a:cubicBezTo>
                  <a:cubicBezTo>
                    <a:pt x="643" y="298"/>
                    <a:pt x="1262" y="596"/>
                    <a:pt x="1905" y="8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43"/>
            <p:cNvSpPr/>
            <p:nvPr/>
          </p:nvSpPr>
          <p:spPr>
            <a:xfrm>
              <a:off x="3205450" y="1842325"/>
              <a:ext cx="59250" cy="26800"/>
            </a:xfrm>
            <a:custGeom>
              <a:avLst/>
              <a:gdLst/>
              <a:ahLst/>
              <a:cxnLst/>
              <a:rect l="l" t="t" r="r" b="b"/>
              <a:pathLst>
                <a:path w="2370" h="1072" extrusionOk="0">
                  <a:moveTo>
                    <a:pt x="72" y="0"/>
                  </a:moveTo>
                  <a:cubicBezTo>
                    <a:pt x="834" y="310"/>
                    <a:pt x="1608" y="631"/>
                    <a:pt x="2370" y="929"/>
                  </a:cubicBezTo>
                  <a:cubicBezTo>
                    <a:pt x="2346" y="965"/>
                    <a:pt x="2322" y="1024"/>
                    <a:pt x="2310" y="1072"/>
                  </a:cubicBezTo>
                  <a:cubicBezTo>
                    <a:pt x="1536" y="774"/>
                    <a:pt x="774" y="465"/>
                    <a:pt x="0" y="167"/>
                  </a:cubicBezTo>
                  <a:cubicBezTo>
                    <a:pt x="24" y="107"/>
                    <a:pt x="60" y="48"/>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43"/>
            <p:cNvSpPr/>
            <p:nvPr/>
          </p:nvSpPr>
          <p:spPr>
            <a:xfrm>
              <a:off x="2864925" y="2173900"/>
              <a:ext cx="75625" cy="33375"/>
            </a:xfrm>
            <a:custGeom>
              <a:avLst/>
              <a:gdLst/>
              <a:ahLst/>
              <a:cxnLst/>
              <a:rect l="l" t="t" r="r" b="b"/>
              <a:pathLst>
                <a:path w="3025" h="1335" extrusionOk="0">
                  <a:moveTo>
                    <a:pt x="2977" y="1334"/>
                  </a:moveTo>
                  <a:cubicBezTo>
                    <a:pt x="1977" y="941"/>
                    <a:pt x="1001" y="525"/>
                    <a:pt x="1" y="120"/>
                  </a:cubicBezTo>
                  <a:cubicBezTo>
                    <a:pt x="13" y="72"/>
                    <a:pt x="36" y="48"/>
                    <a:pt x="48" y="1"/>
                  </a:cubicBezTo>
                  <a:cubicBezTo>
                    <a:pt x="1048" y="406"/>
                    <a:pt x="2025" y="822"/>
                    <a:pt x="3025" y="1215"/>
                  </a:cubicBezTo>
                  <a:cubicBezTo>
                    <a:pt x="3013" y="1263"/>
                    <a:pt x="2989" y="1299"/>
                    <a:pt x="2977" y="1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43"/>
            <p:cNvSpPr/>
            <p:nvPr/>
          </p:nvSpPr>
          <p:spPr>
            <a:xfrm>
              <a:off x="2260675" y="2088175"/>
              <a:ext cx="71475" cy="32775"/>
            </a:xfrm>
            <a:custGeom>
              <a:avLst/>
              <a:gdLst/>
              <a:ahLst/>
              <a:cxnLst/>
              <a:rect l="l" t="t" r="r" b="b"/>
              <a:pathLst>
                <a:path w="2859" h="1311" extrusionOk="0">
                  <a:moveTo>
                    <a:pt x="49" y="1"/>
                  </a:moveTo>
                  <a:cubicBezTo>
                    <a:pt x="977" y="394"/>
                    <a:pt x="1918" y="799"/>
                    <a:pt x="2858" y="1180"/>
                  </a:cubicBezTo>
                  <a:cubicBezTo>
                    <a:pt x="2847" y="1227"/>
                    <a:pt x="2823" y="1275"/>
                    <a:pt x="2799" y="1311"/>
                  </a:cubicBezTo>
                  <a:cubicBezTo>
                    <a:pt x="1858" y="906"/>
                    <a:pt x="918" y="525"/>
                    <a:pt x="1" y="120"/>
                  </a:cubicBezTo>
                  <a:cubicBezTo>
                    <a:pt x="13" y="84"/>
                    <a:pt x="25" y="48"/>
                    <a:pt x="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43"/>
            <p:cNvSpPr/>
            <p:nvPr/>
          </p:nvSpPr>
          <p:spPr>
            <a:xfrm>
              <a:off x="2719075" y="2035200"/>
              <a:ext cx="47050" cy="27400"/>
            </a:xfrm>
            <a:custGeom>
              <a:avLst/>
              <a:gdLst/>
              <a:ahLst/>
              <a:cxnLst/>
              <a:rect l="l" t="t" r="r" b="b"/>
              <a:pathLst>
                <a:path w="1882" h="1096" extrusionOk="0">
                  <a:moveTo>
                    <a:pt x="1822" y="1096"/>
                  </a:moveTo>
                  <a:cubicBezTo>
                    <a:pt x="1203" y="774"/>
                    <a:pt x="608" y="429"/>
                    <a:pt x="1" y="96"/>
                  </a:cubicBezTo>
                  <a:cubicBezTo>
                    <a:pt x="251" y="1"/>
                    <a:pt x="1679" y="739"/>
                    <a:pt x="1882" y="1013"/>
                  </a:cubicBezTo>
                  <a:cubicBezTo>
                    <a:pt x="1858" y="1024"/>
                    <a:pt x="1834" y="1072"/>
                    <a:pt x="1822" y="1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43"/>
            <p:cNvSpPr/>
            <p:nvPr/>
          </p:nvSpPr>
          <p:spPr>
            <a:xfrm>
              <a:off x="2800625" y="2256950"/>
              <a:ext cx="62550" cy="23850"/>
            </a:xfrm>
            <a:custGeom>
              <a:avLst/>
              <a:gdLst/>
              <a:ahLst/>
              <a:cxnLst/>
              <a:rect l="l" t="t" r="r" b="b"/>
              <a:pathLst>
                <a:path w="2502" h="954" extrusionOk="0">
                  <a:moveTo>
                    <a:pt x="49" y="1"/>
                  </a:moveTo>
                  <a:lnTo>
                    <a:pt x="2501" y="846"/>
                  </a:lnTo>
                  <a:cubicBezTo>
                    <a:pt x="2489" y="870"/>
                    <a:pt x="2466" y="917"/>
                    <a:pt x="2466" y="953"/>
                  </a:cubicBezTo>
                  <a:cubicBezTo>
                    <a:pt x="1620" y="727"/>
                    <a:pt x="822" y="429"/>
                    <a:pt x="1" y="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43"/>
            <p:cNvSpPr/>
            <p:nvPr/>
          </p:nvSpPr>
          <p:spPr>
            <a:xfrm>
              <a:off x="2200850" y="2044725"/>
              <a:ext cx="65225" cy="31575"/>
            </a:xfrm>
            <a:custGeom>
              <a:avLst/>
              <a:gdLst/>
              <a:ahLst/>
              <a:cxnLst/>
              <a:rect l="l" t="t" r="r" b="b"/>
              <a:pathLst>
                <a:path w="2609" h="1263" extrusionOk="0">
                  <a:moveTo>
                    <a:pt x="2549" y="1263"/>
                  </a:moveTo>
                  <a:cubicBezTo>
                    <a:pt x="1692" y="882"/>
                    <a:pt x="846" y="501"/>
                    <a:pt x="1" y="120"/>
                  </a:cubicBezTo>
                  <a:cubicBezTo>
                    <a:pt x="13" y="72"/>
                    <a:pt x="25" y="48"/>
                    <a:pt x="37" y="1"/>
                  </a:cubicBezTo>
                  <a:cubicBezTo>
                    <a:pt x="894" y="370"/>
                    <a:pt x="1751" y="751"/>
                    <a:pt x="2608" y="1132"/>
                  </a:cubicBezTo>
                  <a:cubicBezTo>
                    <a:pt x="2584" y="1179"/>
                    <a:pt x="2561" y="1227"/>
                    <a:pt x="2549" y="12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43"/>
            <p:cNvSpPr/>
            <p:nvPr/>
          </p:nvSpPr>
          <p:spPr>
            <a:xfrm>
              <a:off x="3056625" y="2180450"/>
              <a:ext cx="53300" cy="26225"/>
            </a:xfrm>
            <a:custGeom>
              <a:avLst/>
              <a:gdLst/>
              <a:ahLst/>
              <a:cxnLst/>
              <a:rect l="l" t="t" r="r" b="b"/>
              <a:pathLst>
                <a:path w="2132" h="1049" extrusionOk="0">
                  <a:moveTo>
                    <a:pt x="0" y="1"/>
                  </a:moveTo>
                  <a:cubicBezTo>
                    <a:pt x="703" y="334"/>
                    <a:pt x="1393" y="644"/>
                    <a:pt x="2132" y="989"/>
                  </a:cubicBezTo>
                  <a:cubicBezTo>
                    <a:pt x="1727" y="1049"/>
                    <a:pt x="238" y="38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43"/>
            <p:cNvSpPr/>
            <p:nvPr/>
          </p:nvSpPr>
          <p:spPr>
            <a:xfrm>
              <a:off x="2964050" y="2153675"/>
              <a:ext cx="67000" cy="33650"/>
            </a:xfrm>
            <a:custGeom>
              <a:avLst/>
              <a:gdLst/>
              <a:ahLst/>
              <a:cxnLst/>
              <a:rect l="l" t="t" r="r" b="b"/>
              <a:pathLst>
                <a:path w="2680" h="1346" extrusionOk="0">
                  <a:moveTo>
                    <a:pt x="72" y="0"/>
                  </a:moveTo>
                  <a:cubicBezTo>
                    <a:pt x="929" y="405"/>
                    <a:pt x="1810" y="822"/>
                    <a:pt x="2679" y="1227"/>
                  </a:cubicBezTo>
                  <a:cubicBezTo>
                    <a:pt x="2656" y="1274"/>
                    <a:pt x="2644" y="1298"/>
                    <a:pt x="2620" y="1346"/>
                  </a:cubicBezTo>
                  <a:cubicBezTo>
                    <a:pt x="1739" y="941"/>
                    <a:pt x="870" y="536"/>
                    <a:pt x="0" y="143"/>
                  </a:cubicBezTo>
                  <a:cubicBezTo>
                    <a:pt x="24" y="84"/>
                    <a:pt x="3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43"/>
            <p:cNvSpPr/>
            <p:nvPr/>
          </p:nvSpPr>
          <p:spPr>
            <a:xfrm>
              <a:off x="2523825" y="1951850"/>
              <a:ext cx="36325" cy="19375"/>
            </a:xfrm>
            <a:custGeom>
              <a:avLst/>
              <a:gdLst/>
              <a:ahLst/>
              <a:cxnLst/>
              <a:rect l="l" t="t" r="r" b="b"/>
              <a:pathLst>
                <a:path w="1453" h="775" extrusionOk="0">
                  <a:moveTo>
                    <a:pt x="1453" y="715"/>
                  </a:moveTo>
                  <a:cubicBezTo>
                    <a:pt x="1334" y="727"/>
                    <a:pt x="1250" y="775"/>
                    <a:pt x="1191" y="739"/>
                  </a:cubicBezTo>
                  <a:cubicBezTo>
                    <a:pt x="822" y="572"/>
                    <a:pt x="464" y="418"/>
                    <a:pt x="83" y="239"/>
                  </a:cubicBezTo>
                  <a:cubicBezTo>
                    <a:pt x="48" y="215"/>
                    <a:pt x="24" y="132"/>
                    <a:pt x="0" y="72"/>
                  </a:cubicBezTo>
                  <a:cubicBezTo>
                    <a:pt x="60" y="48"/>
                    <a:pt x="131" y="1"/>
                    <a:pt x="167" y="13"/>
                  </a:cubicBezTo>
                  <a:cubicBezTo>
                    <a:pt x="548" y="179"/>
                    <a:pt x="941" y="370"/>
                    <a:pt x="1322" y="549"/>
                  </a:cubicBezTo>
                  <a:cubicBezTo>
                    <a:pt x="1357" y="560"/>
                    <a:pt x="1381" y="608"/>
                    <a:pt x="1453" y="7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43"/>
            <p:cNvSpPr/>
            <p:nvPr/>
          </p:nvSpPr>
          <p:spPr>
            <a:xfrm>
              <a:off x="2644375" y="2164075"/>
              <a:ext cx="65800" cy="35450"/>
            </a:xfrm>
            <a:custGeom>
              <a:avLst/>
              <a:gdLst/>
              <a:ahLst/>
              <a:cxnLst/>
              <a:rect l="l" t="t" r="r" b="b"/>
              <a:pathLst>
                <a:path w="2632" h="1418" extrusionOk="0">
                  <a:moveTo>
                    <a:pt x="60" y="1"/>
                  </a:moveTo>
                  <a:cubicBezTo>
                    <a:pt x="917" y="418"/>
                    <a:pt x="1786" y="858"/>
                    <a:pt x="2631" y="1287"/>
                  </a:cubicBezTo>
                  <a:cubicBezTo>
                    <a:pt x="2620" y="1334"/>
                    <a:pt x="2584" y="1370"/>
                    <a:pt x="2572" y="1418"/>
                  </a:cubicBezTo>
                  <a:cubicBezTo>
                    <a:pt x="1715" y="989"/>
                    <a:pt x="857" y="561"/>
                    <a:pt x="0" y="144"/>
                  </a:cubicBezTo>
                  <a:cubicBezTo>
                    <a:pt x="12" y="96"/>
                    <a:pt x="24" y="49"/>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43"/>
            <p:cNvSpPr/>
            <p:nvPr/>
          </p:nvSpPr>
          <p:spPr>
            <a:xfrm>
              <a:off x="2621150" y="2208425"/>
              <a:ext cx="61650" cy="34575"/>
            </a:xfrm>
            <a:custGeom>
              <a:avLst/>
              <a:gdLst/>
              <a:ahLst/>
              <a:cxnLst/>
              <a:rect l="l" t="t" r="r" b="b"/>
              <a:pathLst>
                <a:path w="2466" h="1383" extrusionOk="0">
                  <a:moveTo>
                    <a:pt x="60" y="1"/>
                  </a:moveTo>
                  <a:cubicBezTo>
                    <a:pt x="870" y="430"/>
                    <a:pt x="1667" y="870"/>
                    <a:pt x="2465" y="1287"/>
                  </a:cubicBezTo>
                  <a:cubicBezTo>
                    <a:pt x="2441" y="1311"/>
                    <a:pt x="2417" y="1358"/>
                    <a:pt x="2406" y="1382"/>
                  </a:cubicBezTo>
                  <a:cubicBezTo>
                    <a:pt x="1596" y="953"/>
                    <a:pt x="798" y="525"/>
                    <a:pt x="0" y="108"/>
                  </a:cubicBezTo>
                  <a:cubicBezTo>
                    <a:pt x="24" y="72"/>
                    <a:pt x="48" y="49"/>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43"/>
            <p:cNvSpPr/>
            <p:nvPr/>
          </p:nvSpPr>
          <p:spPr>
            <a:xfrm>
              <a:off x="2985175" y="2058125"/>
              <a:ext cx="52425" cy="17275"/>
            </a:xfrm>
            <a:custGeom>
              <a:avLst/>
              <a:gdLst/>
              <a:ahLst/>
              <a:cxnLst/>
              <a:rect l="l" t="t" r="r" b="b"/>
              <a:pathLst>
                <a:path w="2097" h="691" extrusionOk="0">
                  <a:moveTo>
                    <a:pt x="25" y="0"/>
                  </a:moveTo>
                  <a:cubicBezTo>
                    <a:pt x="715" y="191"/>
                    <a:pt x="1418" y="405"/>
                    <a:pt x="2096" y="596"/>
                  </a:cubicBezTo>
                  <a:cubicBezTo>
                    <a:pt x="2096" y="631"/>
                    <a:pt x="2084" y="655"/>
                    <a:pt x="2084" y="691"/>
                  </a:cubicBezTo>
                  <a:cubicBezTo>
                    <a:pt x="1358" y="608"/>
                    <a:pt x="668" y="369"/>
                    <a:pt x="1" y="131"/>
                  </a:cubicBezTo>
                  <a:cubicBezTo>
                    <a:pt x="1" y="72"/>
                    <a:pt x="13" y="36"/>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43"/>
            <p:cNvSpPr/>
            <p:nvPr/>
          </p:nvSpPr>
          <p:spPr>
            <a:xfrm>
              <a:off x="2920300" y="2038775"/>
              <a:ext cx="55975" cy="20850"/>
            </a:xfrm>
            <a:custGeom>
              <a:avLst/>
              <a:gdLst/>
              <a:ahLst/>
              <a:cxnLst/>
              <a:rect l="l" t="t" r="r" b="b"/>
              <a:pathLst>
                <a:path w="2239" h="834" extrusionOk="0">
                  <a:moveTo>
                    <a:pt x="0" y="0"/>
                  </a:moveTo>
                  <a:cubicBezTo>
                    <a:pt x="738" y="250"/>
                    <a:pt x="1465" y="489"/>
                    <a:pt x="2239" y="739"/>
                  </a:cubicBezTo>
                  <a:cubicBezTo>
                    <a:pt x="1870" y="834"/>
                    <a:pt x="405" y="393"/>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43"/>
            <p:cNvSpPr/>
            <p:nvPr/>
          </p:nvSpPr>
          <p:spPr>
            <a:xfrm>
              <a:off x="3570675" y="2006025"/>
              <a:ext cx="50325" cy="16400"/>
            </a:xfrm>
            <a:custGeom>
              <a:avLst/>
              <a:gdLst/>
              <a:ahLst/>
              <a:cxnLst/>
              <a:rect l="l" t="t" r="r" b="b"/>
              <a:pathLst>
                <a:path w="2013" h="656" extrusionOk="0">
                  <a:moveTo>
                    <a:pt x="1989" y="656"/>
                  </a:moveTo>
                  <a:cubicBezTo>
                    <a:pt x="1334" y="489"/>
                    <a:pt x="655" y="334"/>
                    <a:pt x="0" y="156"/>
                  </a:cubicBezTo>
                  <a:cubicBezTo>
                    <a:pt x="24" y="108"/>
                    <a:pt x="36" y="48"/>
                    <a:pt x="48" y="1"/>
                  </a:cubicBezTo>
                  <a:cubicBezTo>
                    <a:pt x="703" y="167"/>
                    <a:pt x="1358" y="346"/>
                    <a:pt x="2013" y="513"/>
                  </a:cubicBezTo>
                  <a:cubicBezTo>
                    <a:pt x="2001" y="548"/>
                    <a:pt x="1989" y="596"/>
                    <a:pt x="1989" y="6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43"/>
            <p:cNvSpPr/>
            <p:nvPr/>
          </p:nvSpPr>
          <p:spPr>
            <a:xfrm>
              <a:off x="2352375" y="1999775"/>
              <a:ext cx="62525" cy="24150"/>
            </a:xfrm>
            <a:custGeom>
              <a:avLst/>
              <a:gdLst/>
              <a:ahLst/>
              <a:cxnLst/>
              <a:rect l="l" t="t" r="r" b="b"/>
              <a:pathLst>
                <a:path w="2501" h="966" extrusionOk="0">
                  <a:moveTo>
                    <a:pt x="36" y="1"/>
                  </a:moveTo>
                  <a:lnTo>
                    <a:pt x="2500" y="846"/>
                  </a:lnTo>
                  <a:cubicBezTo>
                    <a:pt x="2477" y="894"/>
                    <a:pt x="2465" y="917"/>
                    <a:pt x="2453" y="965"/>
                  </a:cubicBezTo>
                  <a:cubicBezTo>
                    <a:pt x="1631" y="679"/>
                    <a:pt x="810" y="394"/>
                    <a:pt x="0" y="96"/>
                  </a:cubicBezTo>
                  <a:cubicBezTo>
                    <a:pt x="12" y="72"/>
                    <a:pt x="24" y="48"/>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43"/>
            <p:cNvSpPr/>
            <p:nvPr/>
          </p:nvSpPr>
          <p:spPr>
            <a:xfrm>
              <a:off x="2745875" y="2131050"/>
              <a:ext cx="56275" cy="23825"/>
            </a:xfrm>
            <a:custGeom>
              <a:avLst/>
              <a:gdLst/>
              <a:ahLst/>
              <a:cxnLst/>
              <a:rect l="l" t="t" r="r" b="b"/>
              <a:pathLst>
                <a:path w="2251" h="953" extrusionOk="0">
                  <a:moveTo>
                    <a:pt x="48" y="0"/>
                  </a:moveTo>
                  <a:cubicBezTo>
                    <a:pt x="774" y="286"/>
                    <a:pt x="1500" y="572"/>
                    <a:pt x="2250" y="846"/>
                  </a:cubicBezTo>
                  <a:cubicBezTo>
                    <a:pt x="2227" y="881"/>
                    <a:pt x="2215" y="929"/>
                    <a:pt x="2203" y="953"/>
                  </a:cubicBezTo>
                  <a:cubicBezTo>
                    <a:pt x="1477" y="679"/>
                    <a:pt x="726" y="405"/>
                    <a:pt x="0" y="131"/>
                  </a:cubicBezTo>
                  <a:cubicBezTo>
                    <a:pt x="0" y="96"/>
                    <a:pt x="12" y="48"/>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43"/>
            <p:cNvSpPr/>
            <p:nvPr/>
          </p:nvSpPr>
          <p:spPr>
            <a:xfrm>
              <a:off x="3034600" y="2136700"/>
              <a:ext cx="58950" cy="23550"/>
            </a:xfrm>
            <a:custGeom>
              <a:avLst/>
              <a:gdLst/>
              <a:ahLst/>
              <a:cxnLst/>
              <a:rect l="l" t="t" r="r" b="b"/>
              <a:pathLst>
                <a:path w="2358" h="942" extrusionOk="0">
                  <a:moveTo>
                    <a:pt x="48" y="1"/>
                  </a:moveTo>
                  <a:cubicBezTo>
                    <a:pt x="822" y="310"/>
                    <a:pt x="1584" y="620"/>
                    <a:pt x="2358" y="941"/>
                  </a:cubicBezTo>
                  <a:cubicBezTo>
                    <a:pt x="1524" y="798"/>
                    <a:pt x="774" y="429"/>
                    <a:pt x="0" y="108"/>
                  </a:cubicBezTo>
                  <a:cubicBezTo>
                    <a:pt x="12" y="72"/>
                    <a:pt x="36" y="48"/>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43"/>
            <p:cNvSpPr/>
            <p:nvPr/>
          </p:nvSpPr>
          <p:spPr>
            <a:xfrm>
              <a:off x="3062575" y="1799450"/>
              <a:ext cx="50925" cy="27125"/>
            </a:xfrm>
            <a:custGeom>
              <a:avLst/>
              <a:gdLst/>
              <a:ahLst/>
              <a:cxnLst/>
              <a:rect l="l" t="t" r="r" b="b"/>
              <a:pathLst>
                <a:path w="2037" h="1085" extrusionOk="0">
                  <a:moveTo>
                    <a:pt x="60" y="1"/>
                  </a:moveTo>
                  <a:cubicBezTo>
                    <a:pt x="715" y="322"/>
                    <a:pt x="1370" y="644"/>
                    <a:pt x="2036" y="953"/>
                  </a:cubicBezTo>
                  <a:cubicBezTo>
                    <a:pt x="2024" y="1001"/>
                    <a:pt x="1989" y="1049"/>
                    <a:pt x="1977" y="1084"/>
                  </a:cubicBezTo>
                  <a:cubicBezTo>
                    <a:pt x="1322" y="775"/>
                    <a:pt x="655" y="465"/>
                    <a:pt x="0" y="156"/>
                  </a:cubicBezTo>
                  <a:cubicBezTo>
                    <a:pt x="12" y="96"/>
                    <a:pt x="4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43"/>
            <p:cNvSpPr/>
            <p:nvPr/>
          </p:nvSpPr>
          <p:spPr>
            <a:xfrm>
              <a:off x="3662050" y="1967050"/>
              <a:ext cx="72950" cy="18175"/>
            </a:xfrm>
            <a:custGeom>
              <a:avLst/>
              <a:gdLst/>
              <a:ahLst/>
              <a:cxnLst/>
              <a:rect l="l" t="t" r="r" b="b"/>
              <a:pathLst>
                <a:path w="2918" h="727" extrusionOk="0">
                  <a:moveTo>
                    <a:pt x="2882" y="726"/>
                  </a:moveTo>
                  <a:cubicBezTo>
                    <a:pt x="1918" y="524"/>
                    <a:pt x="965" y="310"/>
                    <a:pt x="1" y="107"/>
                  </a:cubicBezTo>
                  <a:cubicBezTo>
                    <a:pt x="13" y="71"/>
                    <a:pt x="13" y="24"/>
                    <a:pt x="24" y="0"/>
                  </a:cubicBezTo>
                  <a:cubicBezTo>
                    <a:pt x="989" y="202"/>
                    <a:pt x="1941" y="417"/>
                    <a:pt x="2918" y="619"/>
                  </a:cubicBezTo>
                  <a:cubicBezTo>
                    <a:pt x="2894" y="667"/>
                    <a:pt x="2894" y="703"/>
                    <a:pt x="2882" y="7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43"/>
            <p:cNvSpPr/>
            <p:nvPr/>
          </p:nvSpPr>
          <p:spPr>
            <a:xfrm>
              <a:off x="2415175" y="2155750"/>
              <a:ext cx="71750" cy="33075"/>
            </a:xfrm>
            <a:custGeom>
              <a:avLst/>
              <a:gdLst/>
              <a:ahLst/>
              <a:cxnLst/>
              <a:rect l="l" t="t" r="r" b="b"/>
              <a:pathLst>
                <a:path w="2870" h="1323" extrusionOk="0">
                  <a:moveTo>
                    <a:pt x="24" y="1"/>
                  </a:moveTo>
                  <a:cubicBezTo>
                    <a:pt x="977" y="393"/>
                    <a:pt x="1917" y="810"/>
                    <a:pt x="2870" y="1215"/>
                  </a:cubicBezTo>
                  <a:cubicBezTo>
                    <a:pt x="2858" y="1251"/>
                    <a:pt x="2834" y="1275"/>
                    <a:pt x="2822" y="1322"/>
                  </a:cubicBezTo>
                  <a:cubicBezTo>
                    <a:pt x="1893" y="905"/>
                    <a:pt x="941" y="501"/>
                    <a:pt x="0" y="84"/>
                  </a:cubicBezTo>
                  <a:cubicBezTo>
                    <a:pt x="0" y="60"/>
                    <a:pt x="12" y="24"/>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43"/>
            <p:cNvSpPr/>
            <p:nvPr/>
          </p:nvSpPr>
          <p:spPr>
            <a:xfrm>
              <a:off x="2842900" y="2006925"/>
              <a:ext cx="51225" cy="29800"/>
            </a:xfrm>
            <a:custGeom>
              <a:avLst/>
              <a:gdLst/>
              <a:ahLst/>
              <a:cxnLst/>
              <a:rect l="l" t="t" r="r" b="b"/>
              <a:pathLst>
                <a:path w="2049" h="1192" extrusionOk="0">
                  <a:moveTo>
                    <a:pt x="2001" y="1191"/>
                  </a:moveTo>
                  <a:cubicBezTo>
                    <a:pt x="1286" y="917"/>
                    <a:pt x="644" y="489"/>
                    <a:pt x="1" y="84"/>
                  </a:cubicBezTo>
                  <a:lnTo>
                    <a:pt x="48" y="0"/>
                  </a:lnTo>
                  <a:cubicBezTo>
                    <a:pt x="715" y="370"/>
                    <a:pt x="1370" y="739"/>
                    <a:pt x="2048" y="1108"/>
                  </a:cubicBezTo>
                  <a:cubicBezTo>
                    <a:pt x="2025" y="1120"/>
                    <a:pt x="2013" y="1155"/>
                    <a:pt x="2001" y="11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43"/>
            <p:cNvSpPr/>
            <p:nvPr/>
          </p:nvSpPr>
          <p:spPr>
            <a:xfrm>
              <a:off x="2554475" y="2181350"/>
              <a:ext cx="43775" cy="23550"/>
            </a:xfrm>
            <a:custGeom>
              <a:avLst/>
              <a:gdLst/>
              <a:ahLst/>
              <a:cxnLst/>
              <a:rect l="l" t="t" r="r" b="b"/>
              <a:pathLst>
                <a:path w="1751" h="942" extrusionOk="0">
                  <a:moveTo>
                    <a:pt x="1667" y="941"/>
                  </a:moveTo>
                  <a:cubicBezTo>
                    <a:pt x="1120" y="667"/>
                    <a:pt x="572" y="405"/>
                    <a:pt x="0" y="131"/>
                  </a:cubicBezTo>
                  <a:cubicBezTo>
                    <a:pt x="36" y="84"/>
                    <a:pt x="48" y="48"/>
                    <a:pt x="84" y="1"/>
                  </a:cubicBezTo>
                  <a:cubicBezTo>
                    <a:pt x="631" y="251"/>
                    <a:pt x="1191" y="524"/>
                    <a:pt x="1751" y="774"/>
                  </a:cubicBezTo>
                  <a:cubicBezTo>
                    <a:pt x="1715" y="834"/>
                    <a:pt x="1691" y="882"/>
                    <a:pt x="1667" y="9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43"/>
            <p:cNvSpPr/>
            <p:nvPr/>
          </p:nvSpPr>
          <p:spPr>
            <a:xfrm>
              <a:off x="2397900" y="2068825"/>
              <a:ext cx="47050" cy="23250"/>
            </a:xfrm>
            <a:custGeom>
              <a:avLst/>
              <a:gdLst/>
              <a:ahLst/>
              <a:cxnLst/>
              <a:rect l="l" t="t" r="r" b="b"/>
              <a:pathLst>
                <a:path w="1882" h="930" extrusionOk="0">
                  <a:moveTo>
                    <a:pt x="1822" y="930"/>
                  </a:moveTo>
                  <a:cubicBezTo>
                    <a:pt x="1215" y="656"/>
                    <a:pt x="620" y="394"/>
                    <a:pt x="1" y="120"/>
                  </a:cubicBezTo>
                  <a:cubicBezTo>
                    <a:pt x="25" y="84"/>
                    <a:pt x="36" y="37"/>
                    <a:pt x="60" y="1"/>
                  </a:cubicBezTo>
                  <a:cubicBezTo>
                    <a:pt x="679" y="275"/>
                    <a:pt x="1275" y="525"/>
                    <a:pt x="1882" y="799"/>
                  </a:cubicBezTo>
                  <a:cubicBezTo>
                    <a:pt x="1870" y="822"/>
                    <a:pt x="1834" y="882"/>
                    <a:pt x="1822" y="9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43"/>
            <p:cNvSpPr/>
            <p:nvPr/>
          </p:nvSpPr>
          <p:spPr>
            <a:xfrm>
              <a:off x="2493450" y="2016150"/>
              <a:ext cx="51825" cy="23550"/>
            </a:xfrm>
            <a:custGeom>
              <a:avLst/>
              <a:gdLst/>
              <a:ahLst/>
              <a:cxnLst/>
              <a:rect l="l" t="t" r="r" b="b"/>
              <a:pathLst>
                <a:path w="2073" h="942" extrusionOk="0">
                  <a:moveTo>
                    <a:pt x="2025" y="941"/>
                  </a:moveTo>
                  <a:cubicBezTo>
                    <a:pt x="1358" y="667"/>
                    <a:pt x="691" y="382"/>
                    <a:pt x="1" y="120"/>
                  </a:cubicBezTo>
                  <a:cubicBezTo>
                    <a:pt x="24" y="72"/>
                    <a:pt x="36" y="48"/>
                    <a:pt x="48" y="1"/>
                  </a:cubicBezTo>
                  <a:cubicBezTo>
                    <a:pt x="715" y="262"/>
                    <a:pt x="1406" y="536"/>
                    <a:pt x="2072" y="7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43"/>
            <p:cNvSpPr/>
            <p:nvPr/>
          </p:nvSpPr>
          <p:spPr>
            <a:xfrm>
              <a:off x="2572625" y="1968525"/>
              <a:ext cx="48250" cy="25325"/>
            </a:xfrm>
            <a:custGeom>
              <a:avLst/>
              <a:gdLst/>
              <a:ahLst/>
              <a:cxnLst/>
              <a:rect l="l" t="t" r="r" b="b"/>
              <a:pathLst>
                <a:path w="1930" h="1013" extrusionOk="0">
                  <a:moveTo>
                    <a:pt x="1870" y="1013"/>
                  </a:moveTo>
                  <a:lnTo>
                    <a:pt x="1" y="120"/>
                  </a:lnTo>
                  <a:cubicBezTo>
                    <a:pt x="13" y="72"/>
                    <a:pt x="36" y="24"/>
                    <a:pt x="48" y="1"/>
                  </a:cubicBezTo>
                  <a:cubicBezTo>
                    <a:pt x="679" y="298"/>
                    <a:pt x="1299" y="572"/>
                    <a:pt x="1930" y="870"/>
                  </a:cubicBezTo>
                  <a:cubicBezTo>
                    <a:pt x="1918" y="917"/>
                    <a:pt x="1882" y="965"/>
                    <a:pt x="1870" y="10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43"/>
            <p:cNvSpPr/>
            <p:nvPr/>
          </p:nvSpPr>
          <p:spPr>
            <a:xfrm>
              <a:off x="3523050" y="1951850"/>
              <a:ext cx="45275" cy="17300"/>
            </a:xfrm>
            <a:custGeom>
              <a:avLst/>
              <a:gdLst/>
              <a:ahLst/>
              <a:cxnLst/>
              <a:rect l="l" t="t" r="r" b="b"/>
              <a:pathLst>
                <a:path w="1811" h="692" extrusionOk="0">
                  <a:moveTo>
                    <a:pt x="0" y="1"/>
                  </a:moveTo>
                  <a:cubicBezTo>
                    <a:pt x="596" y="191"/>
                    <a:pt x="1191" y="370"/>
                    <a:pt x="1810" y="560"/>
                  </a:cubicBezTo>
                  <a:cubicBezTo>
                    <a:pt x="1572" y="691"/>
                    <a:pt x="203" y="29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43"/>
            <p:cNvSpPr/>
            <p:nvPr/>
          </p:nvSpPr>
          <p:spPr>
            <a:xfrm>
              <a:off x="2316050" y="2005150"/>
              <a:ext cx="49150" cy="22925"/>
            </a:xfrm>
            <a:custGeom>
              <a:avLst/>
              <a:gdLst/>
              <a:ahLst/>
              <a:cxnLst/>
              <a:rect l="l" t="t" r="r" b="b"/>
              <a:pathLst>
                <a:path w="1966" h="917" extrusionOk="0">
                  <a:moveTo>
                    <a:pt x="1929" y="917"/>
                  </a:moveTo>
                  <a:cubicBezTo>
                    <a:pt x="1286" y="643"/>
                    <a:pt x="643" y="393"/>
                    <a:pt x="1" y="131"/>
                  </a:cubicBezTo>
                  <a:cubicBezTo>
                    <a:pt x="24" y="83"/>
                    <a:pt x="36" y="36"/>
                    <a:pt x="48" y="0"/>
                  </a:cubicBezTo>
                  <a:lnTo>
                    <a:pt x="1965" y="762"/>
                  </a:lnTo>
                  <a:cubicBezTo>
                    <a:pt x="1953" y="810"/>
                    <a:pt x="1941" y="869"/>
                    <a:pt x="1929" y="9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43"/>
            <p:cNvSpPr/>
            <p:nvPr/>
          </p:nvSpPr>
          <p:spPr>
            <a:xfrm>
              <a:off x="3112275" y="1800950"/>
              <a:ext cx="56000" cy="22050"/>
            </a:xfrm>
            <a:custGeom>
              <a:avLst/>
              <a:gdLst/>
              <a:ahLst/>
              <a:cxnLst/>
              <a:rect l="l" t="t" r="r" b="b"/>
              <a:pathLst>
                <a:path w="2240" h="882" extrusionOk="0">
                  <a:moveTo>
                    <a:pt x="48" y="0"/>
                  </a:moveTo>
                  <a:cubicBezTo>
                    <a:pt x="775" y="262"/>
                    <a:pt x="1501" y="524"/>
                    <a:pt x="2239" y="774"/>
                  </a:cubicBezTo>
                  <a:cubicBezTo>
                    <a:pt x="2227" y="810"/>
                    <a:pt x="2203" y="858"/>
                    <a:pt x="2192" y="881"/>
                  </a:cubicBezTo>
                  <a:lnTo>
                    <a:pt x="1" y="119"/>
                  </a:lnTo>
                  <a:cubicBezTo>
                    <a:pt x="25" y="96"/>
                    <a:pt x="36" y="48"/>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43"/>
            <p:cNvSpPr/>
            <p:nvPr/>
          </p:nvSpPr>
          <p:spPr>
            <a:xfrm>
              <a:off x="2801225" y="2113175"/>
              <a:ext cx="65225" cy="19675"/>
            </a:xfrm>
            <a:custGeom>
              <a:avLst/>
              <a:gdLst/>
              <a:ahLst/>
              <a:cxnLst/>
              <a:rect l="l" t="t" r="r" b="b"/>
              <a:pathLst>
                <a:path w="2609" h="787" extrusionOk="0">
                  <a:moveTo>
                    <a:pt x="25" y="1"/>
                  </a:moveTo>
                  <a:cubicBezTo>
                    <a:pt x="882" y="239"/>
                    <a:pt x="1751" y="465"/>
                    <a:pt x="2608" y="703"/>
                  </a:cubicBezTo>
                  <a:cubicBezTo>
                    <a:pt x="2608" y="727"/>
                    <a:pt x="2596" y="763"/>
                    <a:pt x="2596" y="787"/>
                  </a:cubicBezTo>
                  <a:lnTo>
                    <a:pt x="1" y="120"/>
                  </a:lnTo>
                  <a:cubicBezTo>
                    <a:pt x="1" y="72"/>
                    <a:pt x="1" y="49"/>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43"/>
            <p:cNvSpPr/>
            <p:nvPr/>
          </p:nvSpPr>
          <p:spPr>
            <a:xfrm>
              <a:off x="3552525" y="2022700"/>
              <a:ext cx="44375" cy="12825"/>
            </a:xfrm>
            <a:custGeom>
              <a:avLst/>
              <a:gdLst/>
              <a:ahLst/>
              <a:cxnLst/>
              <a:rect l="l" t="t" r="r" b="b"/>
              <a:pathLst>
                <a:path w="1775" h="513" extrusionOk="0">
                  <a:moveTo>
                    <a:pt x="1762" y="512"/>
                  </a:moveTo>
                  <a:cubicBezTo>
                    <a:pt x="1179" y="393"/>
                    <a:pt x="595" y="286"/>
                    <a:pt x="0" y="167"/>
                  </a:cubicBezTo>
                  <a:cubicBezTo>
                    <a:pt x="12" y="108"/>
                    <a:pt x="12" y="60"/>
                    <a:pt x="36" y="0"/>
                  </a:cubicBezTo>
                  <a:lnTo>
                    <a:pt x="1774" y="358"/>
                  </a:lnTo>
                  <a:cubicBezTo>
                    <a:pt x="1774" y="405"/>
                    <a:pt x="1762" y="465"/>
                    <a:pt x="1762" y="5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43"/>
            <p:cNvSpPr/>
            <p:nvPr/>
          </p:nvSpPr>
          <p:spPr>
            <a:xfrm>
              <a:off x="2469950" y="2146825"/>
              <a:ext cx="50025" cy="24425"/>
            </a:xfrm>
            <a:custGeom>
              <a:avLst/>
              <a:gdLst/>
              <a:ahLst/>
              <a:cxnLst/>
              <a:rect l="l" t="t" r="r" b="b"/>
              <a:pathLst>
                <a:path w="2001" h="977" extrusionOk="0">
                  <a:moveTo>
                    <a:pt x="36" y="0"/>
                  </a:moveTo>
                  <a:cubicBezTo>
                    <a:pt x="691" y="274"/>
                    <a:pt x="1345" y="572"/>
                    <a:pt x="2000" y="858"/>
                  </a:cubicBezTo>
                  <a:cubicBezTo>
                    <a:pt x="1988" y="905"/>
                    <a:pt x="1977" y="929"/>
                    <a:pt x="1965" y="977"/>
                  </a:cubicBezTo>
                  <a:cubicBezTo>
                    <a:pt x="1310" y="691"/>
                    <a:pt x="655" y="393"/>
                    <a:pt x="0" y="119"/>
                  </a:cubicBezTo>
                  <a:cubicBezTo>
                    <a:pt x="12" y="72"/>
                    <a:pt x="24" y="2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43"/>
            <p:cNvSpPr/>
            <p:nvPr/>
          </p:nvSpPr>
          <p:spPr>
            <a:xfrm>
              <a:off x="3635550" y="2007525"/>
              <a:ext cx="42900" cy="12525"/>
            </a:xfrm>
            <a:custGeom>
              <a:avLst/>
              <a:gdLst/>
              <a:ahLst/>
              <a:cxnLst/>
              <a:rect l="l" t="t" r="r" b="b"/>
              <a:pathLst>
                <a:path w="1716" h="501" extrusionOk="0">
                  <a:moveTo>
                    <a:pt x="49" y="0"/>
                  </a:moveTo>
                  <a:cubicBezTo>
                    <a:pt x="596" y="119"/>
                    <a:pt x="1156" y="250"/>
                    <a:pt x="1715" y="369"/>
                  </a:cubicBezTo>
                  <a:cubicBezTo>
                    <a:pt x="1692" y="417"/>
                    <a:pt x="1692" y="465"/>
                    <a:pt x="1680" y="500"/>
                  </a:cubicBezTo>
                  <a:cubicBezTo>
                    <a:pt x="1120" y="381"/>
                    <a:pt x="561" y="262"/>
                    <a:pt x="1" y="167"/>
                  </a:cubicBezTo>
                  <a:cubicBezTo>
                    <a:pt x="13" y="107"/>
                    <a:pt x="25" y="60"/>
                    <a:pt x="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43"/>
            <p:cNvSpPr/>
            <p:nvPr/>
          </p:nvSpPr>
          <p:spPr>
            <a:xfrm>
              <a:off x="2711625" y="2244450"/>
              <a:ext cx="57775" cy="27400"/>
            </a:xfrm>
            <a:custGeom>
              <a:avLst/>
              <a:gdLst/>
              <a:ahLst/>
              <a:cxnLst/>
              <a:rect l="l" t="t" r="r" b="b"/>
              <a:pathLst>
                <a:path w="2311" h="1096" extrusionOk="0">
                  <a:moveTo>
                    <a:pt x="49" y="1"/>
                  </a:moveTo>
                  <a:cubicBezTo>
                    <a:pt x="811" y="334"/>
                    <a:pt x="1549" y="655"/>
                    <a:pt x="2311" y="989"/>
                  </a:cubicBezTo>
                  <a:cubicBezTo>
                    <a:pt x="2299" y="1013"/>
                    <a:pt x="2275" y="1048"/>
                    <a:pt x="2263" y="1096"/>
                  </a:cubicBezTo>
                  <a:cubicBezTo>
                    <a:pt x="1501" y="763"/>
                    <a:pt x="763" y="441"/>
                    <a:pt x="1" y="108"/>
                  </a:cubicBezTo>
                  <a:cubicBezTo>
                    <a:pt x="13" y="60"/>
                    <a:pt x="37" y="36"/>
                    <a:pt x="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43"/>
            <p:cNvSpPr/>
            <p:nvPr/>
          </p:nvSpPr>
          <p:spPr>
            <a:xfrm>
              <a:off x="2830700" y="2096225"/>
              <a:ext cx="65800" cy="22950"/>
            </a:xfrm>
            <a:custGeom>
              <a:avLst/>
              <a:gdLst/>
              <a:ahLst/>
              <a:cxnLst/>
              <a:rect l="l" t="t" r="r" b="b"/>
              <a:pathLst>
                <a:path w="2632" h="918" extrusionOk="0">
                  <a:moveTo>
                    <a:pt x="48" y="0"/>
                  </a:moveTo>
                  <a:lnTo>
                    <a:pt x="2632" y="846"/>
                  </a:lnTo>
                  <a:cubicBezTo>
                    <a:pt x="2620" y="869"/>
                    <a:pt x="2620" y="893"/>
                    <a:pt x="2608" y="917"/>
                  </a:cubicBezTo>
                  <a:cubicBezTo>
                    <a:pt x="1739" y="631"/>
                    <a:pt x="858" y="369"/>
                    <a:pt x="0"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43"/>
            <p:cNvSpPr/>
            <p:nvPr/>
          </p:nvSpPr>
          <p:spPr>
            <a:xfrm>
              <a:off x="3565600" y="1930425"/>
              <a:ext cx="37250" cy="13125"/>
            </a:xfrm>
            <a:custGeom>
              <a:avLst/>
              <a:gdLst/>
              <a:ahLst/>
              <a:cxnLst/>
              <a:rect l="l" t="t" r="r" b="b"/>
              <a:pathLst>
                <a:path w="1490" h="525" extrusionOk="0">
                  <a:moveTo>
                    <a:pt x="1454" y="524"/>
                  </a:moveTo>
                  <a:cubicBezTo>
                    <a:pt x="965" y="405"/>
                    <a:pt x="489" y="286"/>
                    <a:pt x="1" y="167"/>
                  </a:cubicBezTo>
                  <a:cubicBezTo>
                    <a:pt x="13" y="108"/>
                    <a:pt x="25" y="48"/>
                    <a:pt x="49" y="1"/>
                  </a:cubicBezTo>
                  <a:cubicBezTo>
                    <a:pt x="525" y="120"/>
                    <a:pt x="1013" y="239"/>
                    <a:pt x="1489" y="358"/>
                  </a:cubicBezTo>
                  <a:cubicBezTo>
                    <a:pt x="1489" y="417"/>
                    <a:pt x="1477" y="465"/>
                    <a:pt x="1454" y="5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43"/>
            <p:cNvSpPr/>
            <p:nvPr/>
          </p:nvSpPr>
          <p:spPr>
            <a:xfrm>
              <a:off x="3134300" y="1825650"/>
              <a:ext cx="35750" cy="19675"/>
            </a:xfrm>
            <a:custGeom>
              <a:avLst/>
              <a:gdLst/>
              <a:ahLst/>
              <a:cxnLst/>
              <a:rect l="l" t="t" r="r" b="b"/>
              <a:pathLst>
                <a:path w="1430" h="787" extrusionOk="0">
                  <a:moveTo>
                    <a:pt x="1382" y="786"/>
                  </a:moveTo>
                  <a:cubicBezTo>
                    <a:pt x="930" y="584"/>
                    <a:pt x="465" y="358"/>
                    <a:pt x="1" y="143"/>
                  </a:cubicBezTo>
                  <a:cubicBezTo>
                    <a:pt x="13" y="96"/>
                    <a:pt x="48" y="36"/>
                    <a:pt x="60" y="1"/>
                  </a:cubicBezTo>
                  <a:cubicBezTo>
                    <a:pt x="525" y="203"/>
                    <a:pt x="965" y="429"/>
                    <a:pt x="1430" y="632"/>
                  </a:cubicBezTo>
                  <a:cubicBezTo>
                    <a:pt x="1418" y="679"/>
                    <a:pt x="1406" y="739"/>
                    <a:pt x="1382" y="7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43"/>
            <p:cNvSpPr/>
            <p:nvPr/>
          </p:nvSpPr>
          <p:spPr>
            <a:xfrm>
              <a:off x="3130725" y="2163200"/>
              <a:ext cx="39325" cy="24125"/>
            </a:xfrm>
            <a:custGeom>
              <a:avLst/>
              <a:gdLst/>
              <a:ahLst/>
              <a:cxnLst/>
              <a:rect l="l" t="t" r="r" b="b"/>
              <a:pathLst>
                <a:path w="1573" h="965" extrusionOk="0">
                  <a:moveTo>
                    <a:pt x="1525" y="965"/>
                  </a:moveTo>
                  <a:cubicBezTo>
                    <a:pt x="1025" y="679"/>
                    <a:pt x="513" y="393"/>
                    <a:pt x="1" y="119"/>
                  </a:cubicBezTo>
                  <a:cubicBezTo>
                    <a:pt x="13" y="72"/>
                    <a:pt x="37" y="36"/>
                    <a:pt x="60" y="0"/>
                  </a:cubicBezTo>
                  <a:lnTo>
                    <a:pt x="1573" y="846"/>
                  </a:lnTo>
                  <a:cubicBezTo>
                    <a:pt x="1573" y="893"/>
                    <a:pt x="1561" y="917"/>
                    <a:pt x="1525" y="9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43"/>
            <p:cNvSpPr/>
            <p:nvPr/>
          </p:nvSpPr>
          <p:spPr>
            <a:xfrm>
              <a:off x="2748550" y="2117650"/>
              <a:ext cx="51225" cy="23250"/>
            </a:xfrm>
            <a:custGeom>
              <a:avLst/>
              <a:gdLst/>
              <a:ahLst/>
              <a:cxnLst/>
              <a:rect l="l" t="t" r="r" b="b"/>
              <a:pathLst>
                <a:path w="2049" h="930" extrusionOk="0">
                  <a:moveTo>
                    <a:pt x="48" y="1"/>
                  </a:moveTo>
                  <a:cubicBezTo>
                    <a:pt x="715" y="286"/>
                    <a:pt x="1381" y="548"/>
                    <a:pt x="2048" y="834"/>
                  </a:cubicBezTo>
                  <a:lnTo>
                    <a:pt x="2012" y="929"/>
                  </a:lnTo>
                  <a:cubicBezTo>
                    <a:pt x="1334" y="655"/>
                    <a:pt x="667" y="370"/>
                    <a:pt x="0" y="108"/>
                  </a:cubicBezTo>
                  <a:cubicBezTo>
                    <a:pt x="12" y="60"/>
                    <a:pt x="24" y="3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43"/>
            <p:cNvSpPr/>
            <p:nvPr/>
          </p:nvSpPr>
          <p:spPr>
            <a:xfrm>
              <a:off x="2617575" y="1928650"/>
              <a:ext cx="52125" cy="32450"/>
            </a:xfrm>
            <a:custGeom>
              <a:avLst/>
              <a:gdLst/>
              <a:ahLst/>
              <a:cxnLst/>
              <a:rect l="l" t="t" r="r" b="b"/>
              <a:pathLst>
                <a:path w="2085" h="1298" extrusionOk="0">
                  <a:moveTo>
                    <a:pt x="2037" y="1298"/>
                  </a:moveTo>
                  <a:cubicBezTo>
                    <a:pt x="1358" y="893"/>
                    <a:pt x="679" y="488"/>
                    <a:pt x="1" y="83"/>
                  </a:cubicBezTo>
                  <a:cubicBezTo>
                    <a:pt x="12" y="60"/>
                    <a:pt x="24" y="36"/>
                    <a:pt x="60" y="0"/>
                  </a:cubicBezTo>
                  <a:cubicBezTo>
                    <a:pt x="727" y="405"/>
                    <a:pt x="1417" y="798"/>
                    <a:pt x="2084" y="1215"/>
                  </a:cubicBezTo>
                  <a:cubicBezTo>
                    <a:pt x="2084" y="1250"/>
                    <a:pt x="2072" y="1262"/>
                    <a:pt x="2037" y="12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43"/>
            <p:cNvSpPr/>
            <p:nvPr/>
          </p:nvSpPr>
          <p:spPr>
            <a:xfrm>
              <a:off x="2487200" y="2036700"/>
              <a:ext cx="33675" cy="20550"/>
            </a:xfrm>
            <a:custGeom>
              <a:avLst/>
              <a:gdLst/>
              <a:ahLst/>
              <a:cxnLst/>
              <a:rect l="l" t="t" r="r" b="b"/>
              <a:pathLst>
                <a:path w="1347" h="822" extrusionOk="0">
                  <a:moveTo>
                    <a:pt x="1275" y="822"/>
                  </a:moveTo>
                  <a:cubicBezTo>
                    <a:pt x="858" y="583"/>
                    <a:pt x="417" y="357"/>
                    <a:pt x="1" y="95"/>
                  </a:cubicBezTo>
                  <a:cubicBezTo>
                    <a:pt x="24" y="72"/>
                    <a:pt x="48" y="24"/>
                    <a:pt x="60" y="0"/>
                  </a:cubicBezTo>
                  <a:cubicBezTo>
                    <a:pt x="489" y="238"/>
                    <a:pt x="917" y="476"/>
                    <a:pt x="1346" y="714"/>
                  </a:cubicBezTo>
                  <a:cubicBezTo>
                    <a:pt x="1310" y="750"/>
                    <a:pt x="1287" y="798"/>
                    <a:pt x="1275" y="82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43"/>
            <p:cNvSpPr/>
            <p:nvPr/>
          </p:nvSpPr>
          <p:spPr>
            <a:xfrm>
              <a:off x="3222425" y="2119150"/>
              <a:ext cx="43775" cy="25025"/>
            </a:xfrm>
            <a:custGeom>
              <a:avLst/>
              <a:gdLst/>
              <a:ahLst/>
              <a:cxnLst/>
              <a:rect l="l" t="t" r="r" b="b"/>
              <a:pathLst>
                <a:path w="1751" h="1001" extrusionOk="0">
                  <a:moveTo>
                    <a:pt x="60" y="0"/>
                  </a:moveTo>
                  <a:cubicBezTo>
                    <a:pt x="631" y="310"/>
                    <a:pt x="1179" y="607"/>
                    <a:pt x="1750" y="929"/>
                  </a:cubicBezTo>
                  <a:cubicBezTo>
                    <a:pt x="1726" y="953"/>
                    <a:pt x="1715" y="965"/>
                    <a:pt x="1703" y="1000"/>
                  </a:cubicBezTo>
                  <a:cubicBezTo>
                    <a:pt x="1131" y="691"/>
                    <a:pt x="572" y="393"/>
                    <a:pt x="0" y="72"/>
                  </a:cubicBezTo>
                  <a:cubicBezTo>
                    <a:pt x="24" y="48"/>
                    <a:pt x="48"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43"/>
            <p:cNvSpPr/>
            <p:nvPr/>
          </p:nvSpPr>
          <p:spPr>
            <a:xfrm>
              <a:off x="2912850" y="2121525"/>
              <a:ext cx="41400" cy="14900"/>
            </a:xfrm>
            <a:custGeom>
              <a:avLst/>
              <a:gdLst/>
              <a:ahLst/>
              <a:cxnLst/>
              <a:rect l="l" t="t" r="r" b="b"/>
              <a:pathLst>
                <a:path w="1656" h="596" extrusionOk="0">
                  <a:moveTo>
                    <a:pt x="36" y="0"/>
                  </a:moveTo>
                  <a:cubicBezTo>
                    <a:pt x="572" y="155"/>
                    <a:pt x="1120" y="334"/>
                    <a:pt x="1656" y="500"/>
                  </a:cubicBezTo>
                  <a:cubicBezTo>
                    <a:pt x="1644" y="536"/>
                    <a:pt x="1644" y="560"/>
                    <a:pt x="1632" y="596"/>
                  </a:cubicBezTo>
                  <a:cubicBezTo>
                    <a:pt x="1096" y="429"/>
                    <a:pt x="548" y="250"/>
                    <a:pt x="1" y="84"/>
                  </a:cubicBezTo>
                  <a:cubicBezTo>
                    <a:pt x="24" y="60"/>
                    <a:pt x="24" y="2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43"/>
            <p:cNvSpPr/>
            <p:nvPr/>
          </p:nvSpPr>
          <p:spPr>
            <a:xfrm>
              <a:off x="3574850" y="1952150"/>
              <a:ext cx="25600" cy="11050"/>
            </a:xfrm>
            <a:custGeom>
              <a:avLst/>
              <a:gdLst/>
              <a:ahLst/>
              <a:cxnLst/>
              <a:rect l="l" t="t" r="r" b="b"/>
              <a:pathLst>
                <a:path w="1024" h="442" extrusionOk="0">
                  <a:moveTo>
                    <a:pt x="988" y="441"/>
                  </a:moveTo>
                  <a:lnTo>
                    <a:pt x="0" y="132"/>
                  </a:lnTo>
                  <a:lnTo>
                    <a:pt x="48" y="1"/>
                  </a:lnTo>
                  <a:cubicBezTo>
                    <a:pt x="369" y="108"/>
                    <a:pt x="703" y="203"/>
                    <a:pt x="1024" y="322"/>
                  </a:cubicBezTo>
                  <a:cubicBezTo>
                    <a:pt x="1012" y="358"/>
                    <a:pt x="1000" y="406"/>
                    <a:pt x="988" y="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43"/>
            <p:cNvSpPr/>
            <p:nvPr/>
          </p:nvSpPr>
          <p:spPr>
            <a:xfrm>
              <a:off x="2682775" y="2556400"/>
              <a:ext cx="448575" cy="162250"/>
            </a:xfrm>
            <a:custGeom>
              <a:avLst/>
              <a:gdLst/>
              <a:ahLst/>
              <a:cxnLst/>
              <a:rect l="l" t="t" r="r" b="b"/>
              <a:pathLst>
                <a:path w="17943" h="6490" extrusionOk="0">
                  <a:moveTo>
                    <a:pt x="0" y="6370"/>
                  </a:moveTo>
                  <a:cubicBezTo>
                    <a:pt x="95" y="6299"/>
                    <a:pt x="202" y="6204"/>
                    <a:pt x="322" y="6156"/>
                  </a:cubicBezTo>
                  <a:cubicBezTo>
                    <a:pt x="1762" y="5608"/>
                    <a:pt x="3215" y="5025"/>
                    <a:pt x="4679" y="4525"/>
                  </a:cubicBezTo>
                  <a:cubicBezTo>
                    <a:pt x="7799" y="3441"/>
                    <a:pt x="10906" y="2370"/>
                    <a:pt x="14014" y="1298"/>
                  </a:cubicBezTo>
                  <a:lnTo>
                    <a:pt x="17538" y="84"/>
                  </a:lnTo>
                  <a:cubicBezTo>
                    <a:pt x="17657" y="48"/>
                    <a:pt x="17776" y="24"/>
                    <a:pt x="17895" y="0"/>
                  </a:cubicBezTo>
                  <a:cubicBezTo>
                    <a:pt x="17919" y="24"/>
                    <a:pt x="17931" y="60"/>
                    <a:pt x="17943" y="108"/>
                  </a:cubicBezTo>
                  <a:cubicBezTo>
                    <a:pt x="17824" y="167"/>
                    <a:pt x="17717" y="238"/>
                    <a:pt x="17586" y="286"/>
                  </a:cubicBezTo>
                  <a:cubicBezTo>
                    <a:pt x="14299" y="1429"/>
                    <a:pt x="11013" y="2560"/>
                    <a:pt x="7739" y="3703"/>
                  </a:cubicBezTo>
                  <a:cubicBezTo>
                    <a:pt x="5536" y="4477"/>
                    <a:pt x="3334" y="5287"/>
                    <a:pt x="1131" y="6073"/>
                  </a:cubicBezTo>
                  <a:cubicBezTo>
                    <a:pt x="857" y="6156"/>
                    <a:pt x="619" y="6311"/>
                    <a:pt x="369" y="6418"/>
                  </a:cubicBezTo>
                  <a:cubicBezTo>
                    <a:pt x="274" y="6454"/>
                    <a:pt x="179" y="6465"/>
                    <a:pt x="71" y="6489"/>
                  </a:cubicBezTo>
                  <a:cubicBezTo>
                    <a:pt x="36" y="6454"/>
                    <a:pt x="12" y="6418"/>
                    <a:pt x="0" y="63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43"/>
            <p:cNvSpPr/>
            <p:nvPr/>
          </p:nvSpPr>
          <p:spPr>
            <a:xfrm>
              <a:off x="2693775" y="2568900"/>
              <a:ext cx="441750" cy="157175"/>
            </a:xfrm>
            <a:custGeom>
              <a:avLst/>
              <a:gdLst/>
              <a:ahLst/>
              <a:cxnLst/>
              <a:rect l="l" t="t" r="r" b="b"/>
              <a:pathLst>
                <a:path w="17670" h="6287" extrusionOk="0">
                  <a:moveTo>
                    <a:pt x="17669" y="119"/>
                  </a:moveTo>
                  <a:cubicBezTo>
                    <a:pt x="17562" y="167"/>
                    <a:pt x="17455" y="227"/>
                    <a:pt x="17336" y="274"/>
                  </a:cubicBezTo>
                  <a:cubicBezTo>
                    <a:pt x="13871" y="1489"/>
                    <a:pt x="10419" y="2727"/>
                    <a:pt x="6942" y="3929"/>
                  </a:cubicBezTo>
                  <a:cubicBezTo>
                    <a:pt x="5049" y="4584"/>
                    <a:pt x="3144" y="5168"/>
                    <a:pt x="1251" y="5799"/>
                  </a:cubicBezTo>
                  <a:cubicBezTo>
                    <a:pt x="834" y="5930"/>
                    <a:pt x="453" y="6120"/>
                    <a:pt x="48" y="6287"/>
                  </a:cubicBezTo>
                  <a:lnTo>
                    <a:pt x="1" y="6192"/>
                  </a:lnTo>
                  <a:cubicBezTo>
                    <a:pt x="96" y="6156"/>
                    <a:pt x="179" y="6096"/>
                    <a:pt x="274" y="6061"/>
                  </a:cubicBezTo>
                  <a:cubicBezTo>
                    <a:pt x="2358" y="5334"/>
                    <a:pt x="4454" y="4608"/>
                    <a:pt x="6537" y="3870"/>
                  </a:cubicBezTo>
                  <a:cubicBezTo>
                    <a:pt x="8787" y="3096"/>
                    <a:pt x="11026" y="2358"/>
                    <a:pt x="13276" y="1572"/>
                  </a:cubicBezTo>
                  <a:cubicBezTo>
                    <a:pt x="14621" y="1108"/>
                    <a:pt x="15943" y="596"/>
                    <a:pt x="17265" y="108"/>
                  </a:cubicBezTo>
                  <a:cubicBezTo>
                    <a:pt x="17384" y="60"/>
                    <a:pt x="17503" y="48"/>
                    <a:pt x="17610" y="0"/>
                  </a:cubicBezTo>
                  <a:cubicBezTo>
                    <a:pt x="17634" y="48"/>
                    <a:pt x="17658" y="96"/>
                    <a:pt x="17669"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43"/>
            <p:cNvSpPr/>
            <p:nvPr/>
          </p:nvSpPr>
          <p:spPr>
            <a:xfrm>
              <a:off x="2849750" y="2588250"/>
              <a:ext cx="281600" cy="98250"/>
            </a:xfrm>
            <a:custGeom>
              <a:avLst/>
              <a:gdLst/>
              <a:ahLst/>
              <a:cxnLst/>
              <a:rect l="l" t="t" r="r" b="b"/>
              <a:pathLst>
                <a:path w="11264" h="3930" extrusionOk="0">
                  <a:moveTo>
                    <a:pt x="11264" y="96"/>
                  </a:moveTo>
                  <a:cubicBezTo>
                    <a:pt x="7513" y="1548"/>
                    <a:pt x="3870" y="3060"/>
                    <a:pt x="0" y="3929"/>
                  </a:cubicBezTo>
                  <a:cubicBezTo>
                    <a:pt x="3799" y="2965"/>
                    <a:pt x="7382" y="1358"/>
                    <a:pt x="11038" y="36"/>
                  </a:cubicBezTo>
                  <a:cubicBezTo>
                    <a:pt x="11097" y="0"/>
                    <a:pt x="11145" y="48"/>
                    <a:pt x="11264" y="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43"/>
            <p:cNvSpPr/>
            <p:nvPr/>
          </p:nvSpPr>
          <p:spPr>
            <a:xfrm>
              <a:off x="2529175" y="2720400"/>
              <a:ext cx="111350" cy="36650"/>
            </a:xfrm>
            <a:custGeom>
              <a:avLst/>
              <a:gdLst/>
              <a:ahLst/>
              <a:cxnLst/>
              <a:rect l="l" t="t" r="r" b="b"/>
              <a:pathLst>
                <a:path w="4454" h="1466" extrusionOk="0">
                  <a:moveTo>
                    <a:pt x="2644" y="703"/>
                  </a:moveTo>
                  <a:cubicBezTo>
                    <a:pt x="1763" y="727"/>
                    <a:pt x="917" y="965"/>
                    <a:pt x="36" y="1025"/>
                  </a:cubicBezTo>
                  <a:cubicBezTo>
                    <a:pt x="24" y="989"/>
                    <a:pt x="24" y="941"/>
                    <a:pt x="0" y="882"/>
                  </a:cubicBezTo>
                  <a:cubicBezTo>
                    <a:pt x="1477" y="584"/>
                    <a:pt x="2941" y="298"/>
                    <a:pt x="4430" y="1"/>
                  </a:cubicBezTo>
                  <a:cubicBezTo>
                    <a:pt x="4453" y="132"/>
                    <a:pt x="4418" y="298"/>
                    <a:pt x="4168" y="358"/>
                  </a:cubicBezTo>
                  <a:cubicBezTo>
                    <a:pt x="2870" y="727"/>
                    <a:pt x="1572" y="1084"/>
                    <a:pt x="262" y="1441"/>
                  </a:cubicBezTo>
                  <a:cubicBezTo>
                    <a:pt x="215" y="1465"/>
                    <a:pt x="143" y="1418"/>
                    <a:pt x="84" y="1406"/>
                  </a:cubicBezTo>
                  <a:cubicBezTo>
                    <a:pt x="84" y="1370"/>
                    <a:pt x="60" y="1346"/>
                    <a:pt x="60" y="1310"/>
                  </a:cubicBezTo>
                  <a:cubicBezTo>
                    <a:pt x="929" y="1120"/>
                    <a:pt x="1786" y="906"/>
                    <a:pt x="2644" y="7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43"/>
            <p:cNvSpPr/>
            <p:nvPr/>
          </p:nvSpPr>
          <p:spPr>
            <a:xfrm>
              <a:off x="2318725" y="2655225"/>
              <a:ext cx="170575" cy="83350"/>
            </a:xfrm>
            <a:custGeom>
              <a:avLst/>
              <a:gdLst/>
              <a:ahLst/>
              <a:cxnLst/>
              <a:rect l="l" t="t" r="r" b="b"/>
              <a:pathLst>
                <a:path w="6823" h="3334" extrusionOk="0">
                  <a:moveTo>
                    <a:pt x="36" y="0"/>
                  </a:moveTo>
                  <a:cubicBezTo>
                    <a:pt x="2227" y="1179"/>
                    <a:pt x="4418" y="2405"/>
                    <a:pt x="6823" y="3191"/>
                  </a:cubicBezTo>
                  <a:cubicBezTo>
                    <a:pt x="6799" y="3239"/>
                    <a:pt x="6787" y="3274"/>
                    <a:pt x="6787" y="3334"/>
                  </a:cubicBezTo>
                  <a:cubicBezTo>
                    <a:pt x="6680" y="3322"/>
                    <a:pt x="6585" y="3334"/>
                    <a:pt x="6490" y="3310"/>
                  </a:cubicBezTo>
                  <a:cubicBezTo>
                    <a:pt x="5585" y="2953"/>
                    <a:pt x="4656" y="2620"/>
                    <a:pt x="3799" y="2191"/>
                  </a:cubicBezTo>
                  <a:cubicBezTo>
                    <a:pt x="2608" y="1608"/>
                    <a:pt x="1441" y="941"/>
                    <a:pt x="263" y="298"/>
                  </a:cubicBezTo>
                  <a:cubicBezTo>
                    <a:pt x="167" y="238"/>
                    <a:pt x="84" y="167"/>
                    <a:pt x="1" y="107"/>
                  </a:cubicBezTo>
                  <a:cubicBezTo>
                    <a:pt x="1" y="60"/>
                    <a:pt x="13" y="36"/>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43"/>
            <p:cNvSpPr/>
            <p:nvPr/>
          </p:nvSpPr>
          <p:spPr>
            <a:xfrm>
              <a:off x="3071800" y="2593900"/>
              <a:ext cx="106875" cy="44375"/>
            </a:xfrm>
            <a:custGeom>
              <a:avLst/>
              <a:gdLst/>
              <a:ahLst/>
              <a:cxnLst/>
              <a:rect l="l" t="t" r="r" b="b"/>
              <a:pathLst>
                <a:path w="4275" h="1775" extrusionOk="0">
                  <a:moveTo>
                    <a:pt x="4275" y="167"/>
                  </a:moveTo>
                  <a:cubicBezTo>
                    <a:pt x="2870" y="703"/>
                    <a:pt x="1465" y="1227"/>
                    <a:pt x="1" y="1775"/>
                  </a:cubicBezTo>
                  <a:cubicBezTo>
                    <a:pt x="131" y="1405"/>
                    <a:pt x="3751" y="1"/>
                    <a:pt x="4227" y="60"/>
                  </a:cubicBezTo>
                  <a:cubicBezTo>
                    <a:pt x="4239" y="96"/>
                    <a:pt x="4263" y="120"/>
                    <a:pt x="4275"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43"/>
            <p:cNvSpPr/>
            <p:nvPr/>
          </p:nvSpPr>
          <p:spPr>
            <a:xfrm>
              <a:off x="2360700" y="2709975"/>
              <a:ext cx="130400" cy="60750"/>
            </a:xfrm>
            <a:custGeom>
              <a:avLst/>
              <a:gdLst/>
              <a:ahLst/>
              <a:cxnLst/>
              <a:rect l="l" t="t" r="r" b="b"/>
              <a:pathLst>
                <a:path w="5216" h="2430" extrusionOk="0">
                  <a:moveTo>
                    <a:pt x="5215" y="2430"/>
                  </a:moveTo>
                  <a:cubicBezTo>
                    <a:pt x="3322" y="1954"/>
                    <a:pt x="1572" y="1168"/>
                    <a:pt x="0" y="1"/>
                  </a:cubicBezTo>
                  <a:cubicBezTo>
                    <a:pt x="1667" y="965"/>
                    <a:pt x="3394" y="1799"/>
                    <a:pt x="5215" y="24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43"/>
            <p:cNvSpPr/>
            <p:nvPr/>
          </p:nvSpPr>
          <p:spPr>
            <a:xfrm>
              <a:off x="2541375" y="2746900"/>
              <a:ext cx="100325" cy="34850"/>
            </a:xfrm>
            <a:custGeom>
              <a:avLst/>
              <a:gdLst/>
              <a:ahLst/>
              <a:cxnLst/>
              <a:rect l="l" t="t" r="r" b="b"/>
              <a:pathLst>
                <a:path w="4013" h="1394" extrusionOk="0">
                  <a:moveTo>
                    <a:pt x="1" y="1262"/>
                  </a:moveTo>
                  <a:cubicBezTo>
                    <a:pt x="1394" y="822"/>
                    <a:pt x="2715" y="405"/>
                    <a:pt x="4013" y="0"/>
                  </a:cubicBezTo>
                  <a:cubicBezTo>
                    <a:pt x="3870" y="369"/>
                    <a:pt x="846" y="1393"/>
                    <a:pt x="1" y="12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43"/>
            <p:cNvSpPr/>
            <p:nvPr/>
          </p:nvSpPr>
          <p:spPr>
            <a:xfrm>
              <a:off x="2541375" y="2772200"/>
              <a:ext cx="111050" cy="34250"/>
            </a:xfrm>
            <a:custGeom>
              <a:avLst/>
              <a:gdLst/>
              <a:ahLst/>
              <a:cxnLst/>
              <a:rect l="l" t="t" r="r" b="b"/>
              <a:pathLst>
                <a:path w="4442" h="1370" extrusionOk="0">
                  <a:moveTo>
                    <a:pt x="1" y="1120"/>
                  </a:moveTo>
                  <a:cubicBezTo>
                    <a:pt x="1548" y="977"/>
                    <a:pt x="3013" y="584"/>
                    <a:pt x="4442" y="0"/>
                  </a:cubicBezTo>
                  <a:cubicBezTo>
                    <a:pt x="4108" y="548"/>
                    <a:pt x="846" y="1370"/>
                    <a:pt x="1" y="1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43"/>
            <p:cNvSpPr/>
            <p:nvPr/>
          </p:nvSpPr>
          <p:spPr>
            <a:xfrm>
              <a:off x="2544050" y="2760300"/>
              <a:ext cx="111050" cy="33350"/>
            </a:xfrm>
            <a:custGeom>
              <a:avLst/>
              <a:gdLst/>
              <a:ahLst/>
              <a:cxnLst/>
              <a:rect l="l" t="t" r="r" b="b"/>
              <a:pathLst>
                <a:path w="4442" h="1334" extrusionOk="0">
                  <a:moveTo>
                    <a:pt x="1" y="1238"/>
                  </a:moveTo>
                  <a:cubicBezTo>
                    <a:pt x="1525" y="822"/>
                    <a:pt x="3001" y="405"/>
                    <a:pt x="4442" y="0"/>
                  </a:cubicBezTo>
                  <a:cubicBezTo>
                    <a:pt x="4204" y="357"/>
                    <a:pt x="787" y="1334"/>
                    <a:pt x="1" y="12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43"/>
            <p:cNvSpPr/>
            <p:nvPr/>
          </p:nvSpPr>
          <p:spPr>
            <a:xfrm>
              <a:off x="2542275" y="2733200"/>
              <a:ext cx="105100" cy="34550"/>
            </a:xfrm>
            <a:custGeom>
              <a:avLst/>
              <a:gdLst/>
              <a:ahLst/>
              <a:cxnLst/>
              <a:rect l="l" t="t" r="r" b="b"/>
              <a:pathLst>
                <a:path w="4204" h="1382" extrusionOk="0">
                  <a:moveTo>
                    <a:pt x="0" y="1287"/>
                  </a:moveTo>
                  <a:cubicBezTo>
                    <a:pt x="1370" y="870"/>
                    <a:pt x="2739" y="441"/>
                    <a:pt x="4203" y="1"/>
                  </a:cubicBezTo>
                  <a:cubicBezTo>
                    <a:pt x="3941" y="310"/>
                    <a:pt x="560" y="1382"/>
                    <a:pt x="36" y="1382"/>
                  </a:cubicBezTo>
                  <a:cubicBezTo>
                    <a:pt x="24" y="1346"/>
                    <a:pt x="24" y="1322"/>
                    <a:pt x="0" y="12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43"/>
            <p:cNvSpPr/>
            <p:nvPr/>
          </p:nvSpPr>
          <p:spPr>
            <a:xfrm>
              <a:off x="2367550" y="2726350"/>
              <a:ext cx="122350" cy="56575"/>
            </a:xfrm>
            <a:custGeom>
              <a:avLst/>
              <a:gdLst/>
              <a:ahLst/>
              <a:cxnLst/>
              <a:rect l="l" t="t" r="r" b="b"/>
              <a:pathLst>
                <a:path w="4894" h="2263" extrusionOk="0">
                  <a:moveTo>
                    <a:pt x="0" y="1"/>
                  </a:moveTo>
                  <a:cubicBezTo>
                    <a:pt x="1560" y="906"/>
                    <a:pt x="3120" y="1799"/>
                    <a:pt x="4894" y="2263"/>
                  </a:cubicBezTo>
                  <a:cubicBezTo>
                    <a:pt x="3060" y="1918"/>
                    <a:pt x="1489" y="10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43"/>
            <p:cNvSpPr/>
            <p:nvPr/>
          </p:nvSpPr>
          <p:spPr>
            <a:xfrm>
              <a:off x="2399100" y="2712975"/>
              <a:ext cx="89325" cy="32750"/>
            </a:xfrm>
            <a:custGeom>
              <a:avLst/>
              <a:gdLst/>
              <a:ahLst/>
              <a:cxnLst/>
              <a:rect l="l" t="t" r="r" b="b"/>
              <a:pathLst>
                <a:path w="3573" h="1310" extrusionOk="0">
                  <a:moveTo>
                    <a:pt x="3572" y="1310"/>
                  </a:moveTo>
                  <a:cubicBezTo>
                    <a:pt x="2310" y="1060"/>
                    <a:pt x="1060" y="750"/>
                    <a:pt x="0" y="0"/>
                  </a:cubicBezTo>
                  <a:cubicBezTo>
                    <a:pt x="1179" y="429"/>
                    <a:pt x="2370" y="869"/>
                    <a:pt x="3572" y="13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43"/>
            <p:cNvSpPr/>
            <p:nvPr/>
          </p:nvSpPr>
          <p:spPr>
            <a:xfrm>
              <a:off x="2118700" y="2554600"/>
              <a:ext cx="64025" cy="41700"/>
            </a:xfrm>
            <a:custGeom>
              <a:avLst/>
              <a:gdLst/>
              <a:ahLst/>
              <a:cxnLst/>
              <a:rect l="l" t="t" r="r" b="b"/>
              <a:pathLst>
                <a:path w="2561" h="1668" extrusionOk="0">
                  <a:moveTo>
                    <a:pt x="2465" y="1668"/>
                  </a:moveTo>
                  <a:cubicBezTo>
                    <a:pt x="1644" y="1156"/>
                    <a:pt x="810" y="632"/>
                    <a:pt x="1" y="132"/>
                  </a:cubicBezTo>
                  <a:cubicBezTo>
                    <a:pt x="25" y="84"/>
                    <a:pt x="36" y="37"/>
                    <a:pt x="72" y="1"/>
                  </a:cubicBezTo>
                  <a:cubicBezTo>
                    <a:pt x="906" y="501"/>
                    <a:pt x="1727" y="1013"/>
                    <a:pt x="2561" y="1513"/>
                  </a:cubicBezTo>
                  <a:cubicBezTo>
                    <a:pt x="2525" y="1561"/>
                    <a:pt x="2501" y="1608"/>
                    <a:pt x="2465" y="16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43"/>
            <p:cNvSpPr/>
            <p:nvPr/>
          </p:nvSpPr>
          <p:spPr>
            <a:xfrm>
              <a:off x="2233300" y="2610575"/>
              <a:ext cx="73550" cy="43775"/>
            </a:xfrm>
            <a:custGeom>
              <a:avLst/>
              <a:gdLst/>
              <a:ahLst/>
              <a:cxnLst/>
              <a:rect l="l" t="t" r="r" b="b"/>
              <a:pathLst>
                <a:path w="2942" h="1751" extrusionOk="0">
                  <a:moveTo>
                    <a:pt x="60" y="0"/>
                  </a:moveTo>
                  <a:cubicBezTo>
                    <a:pt x="1025" y="560"/>
                    <a:pt x="1977" y="1108"/>
                    <a:pt x="2941" y="1655"/>
                  </a:cubicBezTo>
                  <a:lnTo>
                    <a:pt x="2894" y="1751"/>
                  </a:lnTo>
                  <a:cubicBezTo>
                    <a:pt x="1929" y="1191"/>
                    <a:pt x="965" y="643"/>
                    <a:pt x="1" y="107"/>
                  </a:cubicBezTo>
                  <a:cubicBezTo>
                    <a:pt x="1" y="60"/>
                    <a:pt x="24"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43"/>
            <p:cNvSpPr/>
            <p:nvPr/>
          </p:nvSpPr>
          <p:spPr>
            <a:xfrm>
              <a:off x="2016600" y="2509075"/>
              <a:ext cx="71475" cy="42000"/>
            </a:xfrm>
            <a:custGeom>
              <a:avLst/>
              <a:gdLst/>
              <a:ahLst/>
              <a:cxnLst/>
              <a:rect l="l" t="t" r="r" b="b"/>
              <a:pathLst>
                <a:path w="2859" h="1680" extrusionOk="0">
                  <a:moveTo>
                    <a:pt x="60" y="0"/>
                  </a:moveTo>
                  <a:cubicBezTo>
                    <a:pt x="1001" y="524"/>
                    <a:pt x="1918" y="1060"/>
                    <a:pt x="2858" y="1584"/>
                  </a:cubicBezTo>
                  <a:cubicBezTo>
                    <a:pt x="2846" y="1608"/>
                    <a:pt x="2811" y="1655"/>
                    <a:pt x="2799" y="1679"/>
                  </a:cubicBezTo>
                  <a:cubicBezTo>
                    <a:pt x="1858" y="1167"/>
                    <a:pt x="941" y="631"/>
                    <a:pt x="1" y="107"/>
                  </a:cubicBezTo>
                  <a:cubicBezTo>
                    <a:pt x="13" y="72"/>
                    <a:pt x="37" y="48"/>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43"/>
            <p:cNvSpPr/>
            <p:nvPr/>
          </p:nvSpPr>
          <p:spPr>
            <a:xfrm>
              <a:off x="2364275" y="2737975"/>
              <a:ext cx="59850" cy="33950"/>
            </a:xfrm>
            <a:custGeom>
              <a:avLst/>
              <a:gdLst/>
              <a:ahLst/>
              <a:cxnLst/>
              <a:rect l="l" t="t" r="r" b="b"/>
              <a:pathLst>
                <a:path w="2394" h="1358" extrusionOk="0">
                  <a:moveTo>
                    <a:pt x="2346" y="1357"/>
                  </a:moveTo>
                  <a:cubicBezTo>
                    <a:pt x="1560" y="941"/>
                    <a:pt x="786" y="536"/>
                    <a:pt x="0" y="119"/>
                  </a:cubicBezTo>
                  <a:cubicBezTo>
                    <a:pt x="12" y="72"/>
                    <a:pt x="36" y="48"/>
                    <a:pt x="60" y="0"/>
                  </a:cubicBezTo>
                  <a:cubicBezTo>
                    <a:pt x="834" y="417"/>
                    <a:pt x="1608" y="810"/>
                    <a:pt x="2394" y="1226"/>
                  </a:cubicBezTo>
                  <a:cubicBezTo>
                    <a:pt x="2382" y="1274"/>
                    <a:pt x="2358" y="1310"/>
                    <a:pt x="2346" y="135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43"/>
            <p:cNvSpPr/>
            <p:nvPr/>
          </p:nvSpPr>
          <p:spPr>
            <a:xfrm>
              <a:off x="2392550" y="2717425"/>
              <a:ext cx="51525" cy="28600"/>
            </a:xfrm>
            <a:custGeom>
              <a:avLst/>
              <a:gdLst/>
              <a:ahLst/>
              <a:cxnLst/>
              <a:rect l="l" t="t" r="r" b="b"/>
              <a:pathLst>
                <a:path w="2061" h="1144" extrusionOk="0">
                  <a:moveTo>
                    <a:pt x="1989" y="1144"/>
                  </a:moveTo>
                  <a:cubicBezTo>
                    <a:pt x="1322" y="810"/>
                    <a:pt x="655" y="453"/>
                    <a:pt x="0" y="108"/>
                  </a:cubicBezTo>
                  <a:cubicBezTo>
                    <a:pt x="12" y="72"/>
                    <a:pt x="36" y="36"/>
                    <a:pt x="60" y="1"/>
                  </a:cubicBezTo>
                  <a:cubicBezTo>
                    <a:pt x="727" y="346"/>
                    <a:pt x="1393" y="691"/>
                    <a:pt x="2060" y="1013"/>
                  </a:cubicBezTo>
                  <a:cubicBezTo>
                    <a:pt x="2036" y="1060"/>
                    <a:pt x="2025" y="1108"/>
                    <a:pt x="1989" y="11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43"/>
            <p:cNvSpPr/>
            <p:nvPr/>
          </p:nvSpPr>
          <p:spPr>
            <a:xfrm>
              <a:off x="2432425" y="2771900"/>
              <a:ext cx="56000" cy="26225"/>
            </a:xfrm>
            <a:custGeom>
              <a:avLst/>
              <a:gdLst/>
              <a:ahLst/>
              <a:cxnLst/>
              <a:rect l="l" t="t" r="r" b="b"/>
              <a:pathLst>
                <a:path w="2240" h="1049" extrusionOk="0">
                  <a:moveTo>
                    <a:pt x="2192" y="1048"/>
                  </a:moveTo>
                  <a:cubicBezTo>
                    <a:pt x="1465" y="727"/>
                    <a:pt x="739" y="393"/>
                    <a:pt x="1" y="84"/>
                  </a:cubicBezTo>
                  <a:lnTo>
                    <a:pt x="49" y="0"/>
                  </a:lnTo>
                  <a:lnTo>
                    <a:pt x="2239" y="977"/>
                  </a:lnTo>
                  <a:cubicBezTo>
                    <a:pt x="2227" y="989"/>
                    <a:pt x="2215" y="1024"/>
                    <a:pt x="2192"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43"/>
            <p:cNvSpPr/>
            <p:nvPr/>
          </p:nvSpPr>
          <p:spPr>
            <a:xfrm>
              <a:off x="3152175" y="2579025"/>
              <a:ext cx="28600" cy="11925"/>
            </a:xfrm>
            <a:custGeom>
              <a:avLst/>
              <a:gdLst/>
              <a:ahLst/>
              <a:cxnLst/>
              <a:rect l="l" t="t" r="r" b="b"/>
              <a:pathLst>
                <a:path w="1144" h="477" extrusionOk="0">
                  <a:moveTo>
                    <a:pt x="0" y="346"/>
                  </a:moveTo>
                  <a:cubicBezTo>
                    <a:pt x="369" y="226"/>
                    <a:pt x="726" y="119"/>
                    <a:pt x="1107" y="0"/>
                  </a:cubicBezTo>
                  <a:lnTo>
                    <a:pt x="1143" y="131"/>
                  </a:lnTo>
                  <a:cubicBezTo>
                    <a:pt x="774" y="250"/>
                    <a:pt x="417" y="357"/>
                    <a:pt x="48" y="47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43"/>
            <p:cNvSpPr/>
            <p:nvPr/>
          </p:nvSpPr>
          <p:spPr>
            <a:xfrm>
              <a:off x="2458325" y="2745100"/>
              <a:ext cx="22650" cy="10750"/>
            </a:xfrm>
            <a:custGeom>
              <a:avLst/>
              <a:gdLst/>
              <a:ahLst/>
              <a:cxnLst/>
              <a:rect l="l" t="t" r="r" b="b"/>
              <a:pathLst>
                <a:path w="906" h="430" extrusionOk="0">
                  <a:moveTo>
                    <a:pt x="25" y="1"/>
                  </a:moveTo>
                  <a:cubicBezTo>
                    <a:pt x="322" y="96"/>
                    <a:pt x="608" y="203"/>
                    <a:pt x="906" y="299"/>
                  </a:cubicBezTo>
                  <a:lnTo>
                    <a:pt x="858" y="430"/>
                  </a:lnTo>
                  <a:cubicBezTo>
                    <a:pt x="584" y="322"/>
                    <a:pt x="286" y="239"/>
                    <a:pt x="1" y="132"/>
                  </a:cubicBezTo>
                  <a:cubicBezTo>
                    <a:pt x="1" y="84"/>
                    <a:pt x="13" y="37"/>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43"/>
            <p:cNvSpPr/>
            <p:nvPr/>
          </p:nvSpPr>
          <p:spPr>
            <a:xfrm>
              <a:off x="2843800" y="2505500"/>
              <a:ext cx="825725" cy="269400"/>
            </a:xfrm>
            <a:custGeom>
              <a:avLst/>
              <a:gdLst/>
              <a:ahLst/>
              <a:cxnLst/>
              <a:rect l="l" t="t" r="r" b="b"/>
              <a:pathLst>
                <a:path w="33029" h="10776" extrusionOk="0">
                  <a:moveTo>
                    <a:pt x="0" y="10692"/>
                  </a:moveTo>
                  <a:cubicBezTo>
                    <a:pt x="238" y="10621"/>
                    <a:pt x="477" y="10561"/>
                    <a:pt x="715" y="10490"/>
                  </a:cubicBezTo>
                  <a:cubicBezTo>
                    <a:pt x="2905" y="9763"/>
                    <a:pt x="5084" y="9013"/>
                    <a:pt x="7287" y="8311"/>
                  </a:cubicBezTo>
                  <a:cubicBezTo>
                    <a:pt x="9632" y="7573"/>
                    <a:pt x="11990" y="6882"/>
                    <a:pt x="14347" y="6156"/>
                  </a:cubicBezTo>
                  <a:cubicBezTo>
                    <a:pt x="17574" y="5156"/>
                    <a:pt x="20801" y="4179"/>
                    <a:pt x="24003" y="3120"/>
                  </a:cubicBezTo>
                  <a:cubicBezTo>
                    <a:pt x="26861" y="2179"/>
                    <a:pt x="29671" y="1143"/>
                    <a:pt x="32516" y="143"/>
                  </a:cubicBezTo>
                  <a:cubicBezTo>
                    <a:pt x="32671" y="84"/>
                    <a:pt x="32826" y="36"/>
                    <a:pt x="32981" y="0"/>
                  </a:cubicBezTo>
                  <a:cubicBezTo>
                    <a:pt x="32993" y="24"/>
                    <a:pt x="33004" y="72"/>
                    <a:pt x="33028" y="96"/>
                  </a:cubicBezTo>
                  <a:cubicBezTo>
                    <a:pt x="32921" y="155"/>
                    <a:pt x="32802" y="239"/>
                    <a:pt x="32695" y="262"/>
                  </a:cubicBezTo>
                  <a:cubicBezTo>
                    <a:pt x="30421" y="1048"/>
                    <a:pt x="28135" y="1870"/>
                    <a:pt x="25849" y="2632"/>
                  </a:cubicBezTo>
                  <a:cubicBezTo>
                    <a:pt x="23646" y="3358"/>
                    <a:pt x="21432" y="4049"/>
                    <a:pt x="19205" y="4727"/>
                  </a:cubicBezTo>
                  <a:cubicBezTo>
                    <a:pt x="15478" y="5894"/>
                    <a:pt x="11728" y="7037"/>
                    <a:pt x="7989" y="8228"/>
                  </a:cubicBezTo>
                  <a:cubicBezTo>
                    <a:pt x="5596" y="8990"/>
                    <a:pt x="3227" y="9775"/>
                    <a:pt x="846" y="10549"/>
                  </a:cubicBezTo>
                  <a:cubicBezTo>
                    <a:pt x="584" y="10633"/>
                    <a:pt x="298" y="10692"/>
                    <a:pt x="24" y="10776"/>
                  </a:cubicBezTo>
                  <a:cubicBezTo>
                    <a:pt x="12" y="10776"/>
                    <a:pt x="12" y="10740"/>
                    <a:pt x="0" y="1069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43"/>
            <p:cNvSpPr/>
            <p:nvPr/>
          </p:nvSpPr>
          <p:spPr>
            <a:xfrm>
              <a:off x="2895875" y="2634975"/>
              <a:ext cx="426875" cy="131300"/>
            </a:xfrm>
            <a:custGeom>
              <a:avLst/>
              <a:gdLst/>
              <a:ahLst/>
              <a:cxnLst/>
              <a:rect l="l" t="t" r="r" b="b"/>
              <a:pathLst>
                <a:path w="17075" h="5252" extrusionOk="0">
                  <a:moveTo>
                    <a:pt x="17074" y="1"/>
                  </a:moveTo>
                  <a:cubicBezTo>
                    <a:pt x="11383" y="1751"/>
                    <a:pt x="5680" y="3513"/>
                    <a:pt x="1" y="5251"/>
                  </a:cubicBezTo>
                  <a:cubicBezTo>
                    <a:pt x="5656" y="3358"/>
                    <a:pt x="11336" y="1608"/>
                    <a:pt x="17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43"/>
            <p:cNvSpPr/>
            <p:nvPr/>
          </p:nvSpPr>
          <p:spPr>
            <a:xfrm>
              <a:off x="3300100" y="2569800"/>
              <a:ext cx="295600" cy="112225"/>
            </a:xfrm>
            <a:custGeom>
              <a:avLst/>
              <a:gdLst/>
              <a:ahLst/>
              <a:cxnLst/>
              <a:rect l="l" t="t" r="r" b="b"/>
              <a:pathLst>
                <a:path w="11824" h="4489" extrusionOk="0">
                  <a:moveTo>
                    <a:pt x="11824" y="143"/>
                  </a:moveTo>
                  <a:cubicBezTo>
                    <a:pt x="7894" y="1596"/>
                    <a:pt x="3965" y="3048"/>
                    <a:pt x="36" y="4489"/>
                  </a:cubicBezTo>
                  <a:cubicBezTo>
                    <a:pt x="24" y="4465"/>
                    <a:pt x="1" y="4417"/>
                    <a:pt x="1" y="4394"/>
                  </a:cubicBezTo>
                  <a:cubicBezTo>
                    <a:pt x="3930" y="2929"/>
                    <a:pt x="7847" y="1453"/>
                    <a:pt x="11776" y="0"/>
                  </a:cubicBezTo>
                  <a:cubicBezTo>
                    <a:pt x="11776" y="60"/>
                    <a:pt x="11812" y="107"/>
                    <a:pt x="11824" y="1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43"/>
            <p:cNvSpPr/>
            <p:nvPr/>
          </p:nvSpPr>
          <p:spPr>
            <a:xfrm>
              <a:off x="3454575" y="2525750"/>
              <a:ext cx="213750" cy="76800"/>
            </a:xfrm>
            <a:custGeom>
              <a:avLst/>
              <a:gdLst/>
              <a:ahLst/>
              <a:cxnLst/>
              <a:rect l="l" t="t" r="r" b="b"/>
              <a:pathLst>
                <a:path w="8550" h="3072" extrusionOk="0">
                  <a:moveTo>
                    <a:pt x="1" y="2905"/>
                  </a:moveTo>
                  <a:cubicBezTo>
                    <a:pt x="2858" y="2048"/>
                    <a:pt x="5645" y="953"/>
                    <a:pt x="8490" y="0"/>
                  </a:cubicBezTo>
                  <a:cubicBezTo>
                    <a:pt x="8502" y="60"/>
                    <a:pt x="8514" y="107"/>
                    <a:pt x="8550" y="167"/>
                  </a:cubicBezTo>
                  <a:lnTo>
                    <a:pt x="60" y="3072"/>
                  </a:lnTo>
                  <a:cubicBezTo>
                    <a:pt x="37" y="3024"/>
                    <a:pt x="25" y="2965"/>
                    <a:pt x="1" y="290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43"/>
            <p:cNvSpPr/>
            <p:nvPr/>
          </p:nvSpPr>
          <p:spPr>
            <a:xfrm>
              <a:off x="3018525" y="2668025"/>
              <a:ext cx="211050" cy="73250"/>
            </a:xfrm>
            <a:custGeom>
              <a:avLst/>
              <a:gdLst/>
              <a:ahLst/>
              <a:cxnLst/>
              <a:rect l="l" t="t" r="r" b="b"/>
              <a:pathLst>
                <a:path w="8442" h="2930" extrusionOk="0">
                  <a:moveTo>
                    <a:pt x="0" y="2846"/>
                  </a:moveTo>
                  <a:cubicBezTo>
                    <a:pt x="2798" y="1893"/>
                    <a:pt x="5596" y="953"/>
                    <a:pt x="8394" y="0"/>
                  </a:cubicBezTo>
                  <a:cubicBezTo>
                    <a:pt x="8418" y="48"/>
                    <a:pt x="8430" y="72"/>
                    <a:pt x="8442" y="119"/>
                  </a:cubicBezTo>
                  <a:lnTo>
                    <a:pt x="48" y="292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43"/>
            <p:cNvSpPr/>
            <p:nvPr/>
          </p:nvSpPr>
          <p:spPr>
            <a:xfrm>
              <a:off x="3335225" y="2602525"/>
              <a:ext cx="88125" cy="31875"/>
            </a:xfrm>
            <a:custGeom>
              <a:avLst/>
              <a:gdLst/>
              <a:ahLst/>
              <a:cxnLst/>
              <a:rect l="l" t="t" r="r" b="b"/>
              <a:pathLst>
                <a:path w="3525" h="1275" extrusionOk="0">
                  <a:moveTo>
                    <a:pt x="1" y="1132"/>
                  </a:moveTo>
                  <a:cubicBezTo>
                    <a:pt x="1167" y="763"/>
                    <a:pt x="2322" y="370"/>
                    <a:pt x="3489" y="1"/>
                  </a:cubicBezTo>
                  <a:cubicBezTo>
                    <a:pt x="3501" y="48"/>
                    <a:pt x="3513" y="84"/>
                    <a:pt x="3525" y="144"/>
                  </a:cubicBezTo>
                  <a:cubicBezTo>
                    <a:pt x="2370" y="525"/>
                    <a:pt x="1203" y="906"/>
                    <a:pt x="60" y="1275"/>
                  </a:cubicBezTo>
                  <a:cubicBezTo>
                    <a:pt x="36" y="1215"/>
                    <a:pt x="12" y="1180"/>
                    <a:pt x="1" y="1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43"/>
            <p:cNvSpPr/>
            <p:nvPr/>
          </p:nvSpPr>
          <p:spPr>
            <a:xfrm>
              <a:off x="3644800" y="2535550"/>
              <a:ext cx="87525" cy="37250"/>
            </a:xfrm>
            <a:custGeom>
              <a:avLst/>
              <a:gdLst/>
              <a:ahLst/>
              <a:cxnLst/>
              <a:rect l="l" t="t" r="r" b="b"/>
              <a:pathLst>
                <a:path w="3501" h="1490" extrusionOk="0">
                  <a:moveTo>
                    <a:pt x="3500" y="108"/>
                  </a:moveTo>
                  <a:cubicBezTo>
                    <a:pt x="2357" y="561"/>
                    <a:pt x="1191" y="1025"/>
                    <a:pt x="48" y="1489"/>
                  </a:cubicBezTo>
                  <a:cubicBezTo>
                    <a:pt x="36" y="1453"/>
                    <a:pt x="12" y="1418"/>
                    <a:pt x="0" y="1382"/>
                  </a:cubicBezTo>
                  <a:cubicBezTo>
                    <a:pt x="1143" y="918"/>
                    <a:pt x="2310" y="465"/>
                    <a:pt x="3453" y="1"/>
                  </a:cubicBezTo>
                  <a:cubicBezTo>
                    <a:pt x="3465" y="49"/>
                    <a:pt x="3489" y="72"/>
                    <a:pt x="3500" y="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43"/>
            <p:cNvSpPr/>
            <p:nvPr/>
          </p:nvSpPr>
          <p:spPr>
            <a:xfrm>
              <a:off x="3643300" y="2528125"/>
              <a:ext cx="81275" cy="28900"/>
            </a:xfrm>
            <a:custGeom>
              <a:avLst/>
              <a:gdLst/>
              <a:ahLst/>
              <a:cxnLst/>
              <a:rect l="l" t="t" r="r" b="b"/>
              <a:pathLst>
                <a:path w="3251" h="1156" extrusionOk="0">
                  <a:moveTo>
                    <a:pt x="3251" y="119"/>
                  </a:moveTo>
                  <a:cubicBezTo>
                    <a:pt x="2179" y="465"/>
                    <a:pt x="1108" y="822"/>
                    <a:pt x="36" y="1155"/>
                  </a:cubicBezTo>
                  <a:cubicBezTo>
                    <a:pt x="12" y="1131"/>
                    <a:pt x="1" y="1084"/>
                    <a:pt x="1" y="1060"/>
                  </a:cubicBezTo>
                  <a:cubicBezTo>
                    <a:pt x="1072" y="703"/>
                    <a:pt x="2144" y="357"/>
                    <a:pt x="3215" y="0"/>
                  </a:cubicBezTo>
                  <a:cubicBezTo>
                    <a:pt x="3215" y="48"/>
                    <a:pt x="3227" y="84"/>
                    <a:pt x="3251"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43"/>
            <p:cNvSpPr/>
            <p:nvPr/>
          </p:nvSpPr>
          <p:spPr>
            <a:xfrm>
              <a:off x="3374825" y="2606700"/>
              <a:ext cx="75925" cy="27100"/>
            </a:xfrm>
            <a:custGeom>
              <a:avLst/>
              <a:gdLst/>
              <a:ahLst/>
              <a:cxnLst/>
              <a:rect l="l" t="t" r="r" b="b"/>
              <a:pathLst>
                <a:path w="3037" h="1084" extrusionOk="0">
                  <a:moveTo>
                    <a:pt x="3036" y="120"/>
                  </a:moveTo>
                  <a:cubicBezTo>
                    <a:pt x="2036" y="441"/>
                    <a:pt x="1036" y="751"/>
                    <a:pt x="36" y="1084"/>
                  </a:cubicBezTo>
                  <a:cubicBezTo>
                    <a:pt x="24" y="1036"/>
                    <a:pt x="12" y="989"/>
                    <a:pt x="0" y="965"/>
                  </a:cubicBezTo>
                  <a:cubicBezTo>
                    <a:pt x="988" y="632"/>
                    <a:pt x="1988" y="322"/>
                    <a:pt x="2989" y="1"/>
                  </a:cubicBezTo>
                  <a:cubicBezTo>
                    <a:pt x="3012" y="36"/>
                    <a:pt x="3036" y="84"/>
                    <a:pt x="3036"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43"/>
            <p:cNvSpPr/>
            <p:nvPr/>
          </p:nvSpPr>
          <p:spPr>
            <a:xfrm>
              <a:off x="3754325" y="2587950"/>
              <a:ext cx="61350" cy="22050"/>
            </a:xfrm>
            <a:custGeom>
              <a:avLst/>
              <a:gdLst/>
              <a:ahLst/>
              <a:cxnLst/>
              <a:rect l="l" t="t" r="r" b="b"/>
              <a:pathLst>
                <a:path w="2454" h="882" extrusionOk="0">
                  <a:moveTo>
                    <a:pt x="1" y="762"/>
                  </a:moveTo>
                  <a:lnTo>
                    <a:pt x="2406" y="0"/>
                  </a:lnTo>
                  <a:lnTo>
                    <a:pt x="2453" y="131"/>
                  </a:lnTo>
                  <a:cubicBezTo>
                    <a:pt x="1644" y="393"/>
                    <a:pt x="846" y="643"/>
                    <a:pt x="36" y="881"/>
                  </a:cubicBezTo>
                  <a:cubicBezTo>
                    <a:pt x="12" y="846"/>
                    <a:pt x="1" y="810"/>
                    <a:pt x="1" y="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43"/>
            <p:cNvSpPr/>
            <p:nvPr/>
          </p:nvSpPr>
          <p:spPr>
            <a:xfrm>
              <a:off x="3289100" y="2643300"/>
              <a:ext cx="76225" cy="26825"/>
            </a:xfrm>
            <a:custGeom>
              <a:avLst/>
              <a:gdLst/>
              <a:ahLst/>
              <a:cxnLst/>
              <a:rect l="l" t="t" r="r" b="b"/>
              <a:pathLst>
                <a:path w="3049" h="1073" extrusionOk="0">
                  <a:moveTo>
                    <a:pt x="3048" y="37"/>
                  </a:moveTo>
                  <a:cubicBezTo>
                    <a:pt x="2012" y="394"/>
                    <a:pt x="988" y="751"/>
                    <a:pt x="0" y="1073"/>
                  </a:cubicBezTo>
                  <a:cubicBezTo>
                    <a:pt x="214" y="834"/>
                    <a:pt x="2572" y="1"/>
                    <a:pt x="3048"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43"/>
            <p:cNvSpPr/>
            <p:nvPr/>
          </p:nvSpPr>
          <p:spPr>
            <a:xfrm>
              <a:off x="3516500" y="2589425"/>
              <a:ext cx="75925" cy="29200"/>
            </a:xfrm>
            <a:custGeom>
              <a:avLst/>
              <a:gdLst/>
              <a:ahLst/>
              <a:cxnLst/>
              <a:rect l="l" t="t" r="r" b="b"/>
              <a:pathLst>
                <a:path w="3037" h="1168" extrusionOk="0">
                  <a:moveTo>
                    <a:pt x="0" y="1073"/>
                  </a:moveTo>
                  <a:cubicBezTo>
                    <a:pt x="1001" y="715"/>
                    <a:pt x="2013" y="358"/>
                    <a:pt x="3001" y="1"/>
                  </a:cubicBezTo>
                  <a:cubicBezTo>
                    <a:pt x="3025" y="37"/>
                    <a:pt x="3025" y="60"/>
                    <a:pt x="3037" y="96"/>
                  </a:cubicBezTo>
                  <a:cubicBezTo>
                    <a:pt x="2025" y="453"/>
                    <a:pt x="1024" y="811"/>
                    <a:pt x="12" y="1168"/>
                  </a:cubicBezTo>
                  <a:cubicBezTo>
                    <a:pt x="12" y="1132"/>
                    <a:pt x="0" y="1108"/>
                    <a:pt x="0" y="107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43"/>
            <p:cNvSpPr/>
            <p:nvPr/>
          </p:nvSpPr>
          <p:spPr>
            <a:xfrm>
              <a:off x="3739450" y="2584675"/>
              <a:ext cx="49125" cy="24725"/>
            </a:xfrm>
            <a:custGeom>
              <a:avLst/>
              <a:gdLst/>
              <a:ahLst/>
              <a:cxnLst/>
              <a:rect l="l" t="t" r="r" b="b"/>
              <a:pathLst>
                <a:path w="1965" h="989" extrusionOk="0">
                  <a:moveTo>
                    <a:pt x="1965" y="120"/>
                  </a:moveTo>
                  <a:cubicBezTo>
                    <a:pt x="1322" y="417"/>
                    <a:pt x="679" y="691"/>
                    <a:pt x="36" y="989"/>
                  </a:cubicBezTo>
                  <a:cubicBezTo>
                    <a:pt x="24" y="965"/>
                    <a:pt x="12" y="941"/>
                    <a:pt x="0" y="893"/>
                  </a:cubicBezTo>
                  <a:cubicBezTo>
                    <a:pt x="631" y="596"/>
                    <a:pt x="1274" y="298"/>
                    <a:pt x="1905" y="0"/>
                  </a:cubicBezTo>
                  <a:cubicBezTo>
                    <a:pt x="1929" y="48"/>
                    <a:pt x="1941" y="72"/>
                    <a:pt x="1965"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43"/>
            <p:cNvSpPr/>
            <p:nvPr/>
          </p:nvSpPr>
          <p:spPr>
            <a:xfrm>
              <a:off x="3275400" y="2644800"/>
              <a:ext cx="53900" cy="17875"/>
            </a:xfrm>
            <a:custGeom>
              <a:avLst/>
              <a:gdLst/>
              <a:ahLst/>
              <a:cxnLst/>
              <a:rect l="l" t="t" r="r" b="b"/>
              <a:pathLst>
                <a:path w="2156" h="715" extrusionOk="0">
                  <a:moveTo>
                    <a:pt x="0" y="620"/>
                  </a:moveTo>
                  <a:cubicBezTo>
                    <a:pt x="715" y="405"/>
                    <a:pt x="1417" y="215"/>
                    <a:pt x="2120" y="1"/>
                  </a:cubicBezTo>
                  <a:cubicBezTo>
                    <a:pt x="2144" y="36"/>
                    <a:pt x="2144" y="60"/>
                    <a:pt x="2155" y="108"/>
                  </a:cubicBezTo>
                  <a:cubicBezTo>
                    <a:pt x="1441" y="310"/>
                    <a:pt x="739" y="512"/>
                    <a:pt x="24" y="715"/>
                  </a:cubicBezTo>
                  <a:cubicBezTo>
                    <a:pt x="12" y="679"/>
                    <a:pt x="0" y="643"/>
                    <a:pt x="0" y="6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43"/>
            <p:cNvSpPr/>
            <p:nvPr/>
          </p:nvSpPr>
          <p:spPr>
            <a:xfrm>
              <a:off x="3670100" y="2484950"/>
              <a:ext cx="32450" cy="14025"/>
            </a:xfrm>
            <a:custGeom>
              <a:avLst/>
              <a:gdLst/>
              <a:ahLst/>
              <a:cxnLst/>
              <a:rect l="l" t="t" r="r" b="b"/>
              <a:pathLst>
                <a:path w="1298" h="561" extrusionOk="0">
                  <a:moveTo>
                    <a:pt x="0" y="429"/>
                  </a:moveTo>
                  <a:cubicBezTo>
                    <a:pt x="417" y="287"/>
                    <a:pt x="834" y="144"/>
                    <a:pt x="1250" y="1"/>
                  </a:cubicBezTo>
                  <a:cubicBezTo>
                    <a:pt x="1262" y="48"/>
                    <a:pt x="1286" y="72"/>
                    <a:pt x="1298" y="120"/>
                  </a:cubicBezTo>
                  <a:lnTo>
                    <a:pt x="48" y="56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43"/>
            <p:cNvSpPr/>
            <p:nvPr/>
          </p:nvSpPr>
          <p:spPr>
            <a:xfrm>
              <a:off x="3676050" y="2471850"/>
              <a:ext cx="23225" cy="10450"/>
            </a:xfrm>
            <a:custGeom>
              <a:avLst/>
              <a:gdLst/>
              <a:ahLst/>
              <a:cxnLst/>
              <a:rect l="l" t="t" r="r" b="b"/>
              <a:pathLst>
                <a:path w="929" h="418" extrusionOk="0">
                  <a:moveTo>
                    <a:pt x="929" y="132"/>
                  </a:moveTo>
                  <a:cubicBezTo>
                    <a:pt x="643" y="227"/>
                    <a:pt x="345" y="334"/>
                    <a:pt x="48" y="418"/>
                  </a:cubicBezTo>
                  <a:cubicBezTo>
                    <a:pt x="36" y="370"/>
                    <a:pt x="12" y="346"/>
                    <a:pt x="0" y="299"/>
                  </a:cubicBezTo>
                  <a:cubicBezTo>
                    <a:pt x="286" y="191"/>
                    <a:pt x="584" y="108"/>
                    <a:pt x="869" y="1"/>
                  </a:cubicBezTo>
                  <a:cubicBezTo>
                    <a:pt x="893" y="49"/>
                    <a:pt x="905" y="96"/>
                    <a:pt x="929" y="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43"/>
            <p:cNvSpPr/>
            <p:nvPr/>
          </p:nvSpPr>
          <p:spPr>
            <a:xfrm>
              <a:off x="3042025" y="1742300"/>
              <a:ext cx="122675" cy="39325"/>
            </a:xfrm>
            <a:custGeom>
              <a:avLst/>
              <a:gdLst/>
              <a:ahLst/>
              <a:cxnLst/>
              <a:rect l="l" t="t" r="r" b="b"/>
              <a:pathLst>
                <a:path w="4907" h="1573" extrusionOk="0">
                  <a:moveTo>
                    <a:pt x="4871" y="1572"/>
                  </a:moveTo>
                  <a:cubicBezTo>
                    <a:pt x="3287" y="965"/>
                    <a:pt x="1537" y="941"/>
                    <a:pt x="1" y="1"/>
                  </a:cubicBezTo>
                  <a:cubicBezTo>
                    <a:pt x="1668" y="501"/>
                    <a:pt x="3287" y="977"/>
                    <a:pt x="4906" y="1477"/>
                  </a:cubicBezTo>
                  <a:cubicBezTo>
                    <a:pt x="4894" y="1513"/>
                    <a:pt x="4882" y="1549"/>
                    <a:pt x="4871" y="15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43"/>
            <p:cNvSpPr/>
            <p:nvPr/>
          </p:nvSpPr>
          <p:spPr>
            <a:xfrm>
              <a:off x="3650450" y="1884000"/>
              <a:ext cx="76225" cy="27100"/>
            </a:xfrm>
            <a:custGeom>
              <a:avLst/>
              <a:gdLst/>
              <a:ahLst/>
              <a:cxnLst/>
              <a:rect l="l" t="t" r="r" b="b"/>
              <a:pathLst>
                <a:path w="3049" h="1084" extrusionOk="0">
                  <a:moveTo>
                    <a:pt x="3001" y="1084"/>
                  </a:moveTo>
                  <a:cubicBezTo>
                    <a:pt x="2001" y="774"/>
                    <a:pt x="1000" y="465"/>
                    <a:pt x="0" y="167"/>
                  </a:cubicBezTo>
                  <a:cubicBezTo>
                    <a:pt x="12" y="107"/>
                    <a:pt x="24" y="60"/>
                    <a:pt x="36" y="0"/>
                  </a:cubicBezTo>
                  <a:cubicBezTo>
                    <a:pt x="1072" y="250"/>
                    <a:pt x="2060" y="572"/>
                    <a:pt x="3048" y="929"/>
                  </a:cubicBezTo>
                  <a:cubicBezTo>
                    <a:pt x="3048" y="965"/>
                    <a:pt x="3036" y="1024"/>
                    <a:pt x="3001" y="10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43"/>
            <p:cNvSpPr/>
            <p:nvPr/>
          </p:nvSpPr>
          <p:spPr>
            <a:xfrm>
              <a:off x="3760575" y="1917025"/>
              <a:ext cx="95575" cy="28600"/>
            </a:xfrm>
            <a:custGeom>
              <a:avLst/>
              <a:gdLst/>
              <a:ahLst/>
              <a:cxnLst/>
              <a:rect l="l" t="t" r="r" b="b"/>
              <a:pathLst>
                <a:path w="3823" h="1144" extrusionOk="0">
                  <a:moveTo>
                    <a:pt x="1" y="1"/>
                  </a:moveTo>
                  <a:cubicBezTo>
                    <a:pt x="1298" y="358"/>
                    <a:pt x="2549" y="691"/>
                    <a:pt x="3822" y="1049"/>
                  </a:cubicBezTo>
                  <a:cubicBezTo>
                    <a:pt x="3382" y="1144"/>
                    <a:pt x="346" y="34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43"/>
            <p:cNvSpPr/>
            <p:nvPr/>
          </p:nvSpPr>
          <p:spPr>
            <a:xfrm>
              <a:off x="3183425" y="1769700"/>
              <a:ext cx="65800" cy="27700"/>
            </a:xfrm>
            <a:custGeom>
              <a:avLst/>
              <a:gdLst/>
              <a:ahLst/>
              <a:cxnLst/>
              <a:rect l="l" t="t" r="r" b="b"/>
              <a:pathLst>
                <a:path w="2632" h="1108" extrusionOk="0">
                  <a:moveTo>
                    <a:pt x="60" y="0"/>
                  </a:moveTo>
                  <a:cubicBezTo>
                    <a:pt x="929" y="334"/>
                    <a:pt x="1786" y="643"/>
                    <a:pt x="2632" y="977"/>
                  </a:cubicBezTo>
                  <a:lnTo>
                    <a:pt x="2596" y="1107"/>
                  </a:lnTo>
                  <a:cubicBezTo>
                    <a:pt x="1727" y="798"/>
                    <a:pt x="870" y="465"/>
                    <a:pt x="0" y="155"/>
                  </a:cubicBezTo>
                  <a:cubicBezTo>
                    <a:pt x="12" y="95"/>
                    <a:pt x="48" y="48"/>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43"/>
            <p:cNvSpPr/>
            <p:nvPr/>
          </p:nvSpPr>
          <p:spPr>
            <a:xfrm>
              <a:off x="3886775" y="1966750"/>
              <a:ext cx="63125" cy="20550"/>
            </a:xfrm>
            <a:custGeom>
              <a:avLst/>
              <a:gdLst/>
              <a:ahLst/>
              <a:cxnLst/>
              <a:rect l="l" t="t" r="r" b="b"/>
              <a:pathLst>
                <a:path w="2525" h="822" extrusionOk="0">
                  <a:moveTo>
                    <a:pt x="72" y="0"/>
                  </a:moveTo>
                  <a:cubicBezTo>
                    <a:pt x="894" y="238"/>
                    <a:pt x="1703" y="453"/>
                    <a:pt x="2525" y="691"/>
                  </a:cubicBezTo>
                  <a:lnTo>
                    <a:pt x="2477" y="822"/>
                  </a:lnTo>
                  <a:cubicBezTo>
                    <a:pt x="1668" y="607"/>
                    <a:pt x="834" y="369"/>
                    <a:pt x="1" y="143"/>
                  </a:cubicBezTo>
                  <a:cubicBezTo>
                    <a:pt x="25" y="95"/>
                    <a:pt x="37"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43"/>
            <p:cNvSpPr/>
            <p:nvPr/>
          </p:nvSpPr>
          <p:spPr>
            <a:xfrm>
              <a:off x="3761775" y="2019725"/>
              <a:ext cx="62525" cy="13125"/>
            </a:xfrm>
            <a:custGeom>
              <a:avLst/>
              <a:gdLst/>
              <a:ahLst/>
              <a:cxnLst/>
              <a:rect l="l" t="t" r="r" b="b"/>
              <a:pathLst>
                <a:path w="2501" h="525" extrusionOk="0">
                  <a:moveTo>
                    <a:pt x="2477" y="524"/>
                  </a:moveTo>
                  <a:cubicBezTo>
                    <a:pt x="1643" y="405"/>
                    <a:pt x="834" y="286"/>
                    <a:pt x="0" y="167"/>
                  </a:cubicBezTo>
                  <a:lnTo>
                    <a:pt x="0" y="84"/>
                  </a:lnTo>
                  <a:cubicBezTo>
                    <a:pt x="84" y="48"/>
                    <a:pt x="191" y="0"/>
                    <a:pt x="274" y="24"/>
                  </a:cubicBezTo>
                  <a:cubicBezTo>
                    <a:pt x="1024" y="143"/>
                    <a:pt x="1762" y="274"/>
                    <a:pt x="2501" y="393"/>
                  </a:cubicBezTo>
                  <a:cubicBezTo>
                    <a:pt x="2477" y="441"/>
                    <a:pt x="2477" y="477"/>
                    <a:pt x="2477" y="5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43"/>
            <p:cNvSpPr/>
            <p:nvPr/>
          </p:nvSpPr>
          <p:spPr>
            <a:xfrm>
              <a:off x="3857325" y="1977750"/>
              <a:ext cx="52400" cy="19375"/>
            </a:xfrm>
            <a:custGeom>
              <a:avLst/>
              <a:gdLst/>
              <a:ahLst/>
              <a:cxnLst/>
              <a:rect l="l" t="t" r="r" b="b"/>
              <a:pathLst>
                <a:path w="2096" h="775" extrusionOk="0">
                  <a:moveTo>
                    <a:pt x="0" y="1"/>
                  </a:moveTo>
                  <a:lnTo>
                    <a:pt x="2096" y="667"/>
                  </a:lnTo>
                  <a:cubicBezTo>
                    <a:pt x="2096" y="703"/>
                    <a:pt x="2084" y="751"/>
                    <a:pt x="2084" y="775"/>
                  </a:cubicBezTo>
                  <a:cubicBezTo>
                    <a:pt x="1988" y="775"/>
                    <a:pt x="1905" y="775"/>
                    <a:pt x="1834" y="763"/>
                  </a:cubicBezTo>
                  <a:cubicBezTo>
                    <a:pt x="1262" y="584"/>
                    <a:pt x="714" y="405"/>
                    <a:pt x="143" y="203"/>
                  </a:cubicBezTo>
                  <a:cubicBezTo>
                    <a:pt x="72" y="191"/>
                    <a:pt x="60" y="7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43"/>
            <p:cNvSpPr/>
            <p:nvPr/>
          </p:nvSpPr>
          <p:spPr>
            <a:xfrm>
              <a:off x="3102750" y="2242675"/>
              <a:ext cx="64325" cy="8950"/>
            </a:xfrm>
            <a:custGeom>
              <a:avLst/>
              <a:gdLst/>
              <a:ahLst/>
              <a:cxnLst/>
              <a:rect l="l" t="t" r="r" b="b"/>
              <a:pathLst>
                <a:path w="2573" h="358" extrusionOk="0">
                  <a:moveTo>
                    <a:pt x="2573" y="226"/>
                  </a:moveTo>
                  <a:cubicBezTo>
                    <a:pt x="1691" y="357"/>
                    <a:pt x="846" y="215"/>
                    <a:pt x="1" y="119"/>
                  </a:cubicBezTo>
                  <a:cubicBezTo>
                    <a:pt x="1" y="72"/>
                    <a:pt x="1" y="48"/>
                    <a:pt x="13" y="0"/>
                  </a:cubicBezTo>
                  <a:cubicBezTo>
                    <a:pt x="858" y="72"/>
                    <a:pt x="1715" y="155"/>
                    <a:pt x="2573" y="2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43"/>
            <p:cNvSpPr/>
            <p:nvPr/>
          </p:nvSpPr>
          <p:spPr>
            <a:xfrm>
              <a:off x="3883800" y="1945600"/>
              <a:ext cx="76225" cy="19975"/>
            </a:xfrm>
            <a:custGeom>
              <a:avLst/>
              <a:gdLst/>
              <a:ahLst/>
              <a:cxnLst/>
              <a:rect l="l" t="t" r="r" b="b"/>
              <a:pathLst>
                <a:path w="3049" h="799" extrusionOk="0">
                  <a:moveTo>
                    <a:pt x="60" y="1"/>
                  </a:moveTo>
                  <a:cubicBezTo>
                    <a:pt x="1049" y="227"/>
                    <a:pt x="2049" y="465"/>
                    <a:pt x="3049" y="691"/>
                  </a:cubicBezTo>
                  <a:cubicBezTo>
                    <a:pt x="3037" y="727"/>
                    <a:pt x="3037" y="763"/>
                    <a:pt x="3013" y="799"/>
                  </a:cubicBezTo>
                  <a:cubicBezTo>
                    <a:pt x="2001" y="572"/>
                    <a:pt x="1013" y="334"/>
                    <a:pt x="1" y="108"/>
                  </a:cubicBezTo>
                  <a:cubicBezTo>
                    <a:pt x="25" y="84"/>
                    <a:pt x="36" y="37"/>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43"/>
            <p:cNvSpPr/>
            <p:nvPr/>
          </p:nvSpPr>
          <p:spPr>
            <a:xfrm>
              <a:off x="3598950" y="1875075"/>
              <a:ext cx="45875" cy="20250"/>
            </a:xfrm>
            <a:custGeom>
              <a:avLst/>
              <a:gdLst/>
              <a:ahLst/>
              <a:cxnLst/>
              <a:rect l="l" t="t" r="r" b="b"/>
              <a:pathLst>
                <a:path w="1835" h="810" extrusionOk="0">
                  <a:moveTo>
                    <a:pt x="1775" y="810"/>
                  </a:moveTo>
                  <a:cubicBezTo>
                    <a:pt x="1179" y="583"/>
                    <a:pt x="584" y="369"/>
                    <a:pt x="0" y="155"/>
                  </a:cubicBezTo>
                  <a:cubicBezTo>
                    <a:pt x="24" y="107"/>
                    <a:pt x="36" y="48"/>
                    <a:pt x="60" y="0"/>
                  </a:cubicBezTo>
                  <a:cubicBezTo>
                    <a:pt x="655" y="226"/>
                    <a:pt x="1251" y="452"/>
                    <a:pt x="1834" y="667"/>
                  </a:cubicBezTo>
                  <a:cubicBezTo>
                    <a:pt x="1810" y="702"/>
                    <a:pt x="1786" y="762"/>
                    <a:pt x="1775" y="8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43"/>
            <p:cNvSpPr/>
            <p:nvPr/>
          </p:nvSpPr>
          <p:spPr>
            <a:xfrm>
              <a:off x="3839150" y="1988175"/>
              <a:ext cx="41700" cy="19075"/>
            </a:xfrm>
            <a:custGeom>
              <a:avLst/>
              <a:gdLst/>
              <a:ahLst/>
              <a:cxnLst/>
              <a:rect l="l" t="t" r="r" b="b"/>
              <a:pathLst>
                <a:path w="1668" h="763" extrusionOk="0">
                  <a:moveTo>
                    <a:pt x="1620" y="762"/>
                  </a:moveTo>
                  <a:cubicBezTo>
                    <a:pt x="1084" y="560"/>
                    <a:pt x="549" y="358"/>
                    <a:pt x="1" y="143"/>
                  </a:cubicBezTo>
                  <a:cubicBezTo>
                    <a:pt x="13" y="108"/>
                    <a:pt x="37" y="48"/>
                    <a:pt x="60" y="0"/>
                  </a:cubicBezTo>
                  <a:cubicBezTo>
                    <a:pt x="596" y="203"/>
                    <a:pt x="1132" y="405"/>
                    <a:pt x="1668" y="608"/>
                  </a:cubicBezTo>
                  <a:cubicBezTo>
                    <a:pt x="1644" y="655"/>
                    <a:pt x="1632" y="715"/>
                    <a:pt x="1620" y="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43"/>
            <p:cNvSpPr/>
            <p:nvPr/>
          </p:nvSpPr>
          <p:spPr>
            <a:xfrm>
              <a:off x="3136975" y="2225100"/>
              <a:ext cx="62550" cy="11050"/>
            </a:xfrm>
            <a:custGeom>
              <a:avLst/>
              <a:gdLst/>
              <a:ahLst/>
              <a:cxnLst/>
              <a:rect l="l" t="t" r="r" b="b"/>
              <a:pathLst>
                <a:path w="2502" h="442" extrusionOk="0">
                  <a:moveTo>
                    <a:pt x="1" y="1"/>
                  </a:moveTo>
                  <a:lnTo>
                    <a:pt x="2501" y="406"/>
                  </a:lnTo>
                  <a:lnTo>
                    <a:pt x="2501" y="441"/>
                  </a:lnTo>
                  <a:cubicBezTo>
                    <a:pt x="2227" y="417"/>
                    <a:pt x="1977" y="406"/>
                    <a:pt x="1715" y="382"/>
                  </a:cubicBezTo>
                  <a:cubicBezTo>
                    <a:pt x="1239" y="322"/>
                    <a:pt x="739" y="239"/>
                    <a:pt x="263" y="156"/>
                  </a:cubicBezTo>
                  <a:cubicBezTo>
                    <a:pt x="180" y="144"/>
                    <a:pt x="84"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43"/>
            <p:cNvSpPr/>
            <p:nvPr/>
          </p:nvSpPr>
          <p:spPr>
            <a:xfrm>
              <a:off x="3202775" y="2211425"/>
              <a:ext cx="50325" cy="4475"/>
            </a:xfrm>
            <a:custGeom>
              <a:avLst/>
              <a:gdLst/>
              <a:ahLst/>
              <a:cxnLst/>
              <a:rect l="l" t="t" r="r" b="b"/>
              <a:pathLst>
                <a:path w="2013" h="179" extrusionOk="0">
                  <a:moveTo>
                    <a:pt x="2012" y="119"/>
                  </a:moveTo>
                  <a:cubicBezTo>
                    <a:pt x="1905" y="131"/>
                    <a:pt x="1786" y="179"/>
                    <a:pt x="1679" y="179"/>
                  </a:cubicBezTo>
                  <a:cubicBezTo>
                    <a:pt x="1119" y="155"/>
                    <a:pt x="548" y="119"/>
                    <a:pt x="0" y="95"/>
                  </a:cubicBezTo>
                  <a:lnTo>
                    <a:pt x="0" y="0"/>
                  </a:lnTo>
                  <a:cubicBezTo>
                    <a:pt x="667" y="24"/>
                    <a:pt x="1322" y="71"/>
                    <a:pt x="2001" y="107"/>
                  </a:cubicBezTo>
                  <a:cubicBezTo>
                    <a:pt x="2001" y="107"/>
                    <a:pt x="2012" y="107"/>
                    <a:pt x="2012"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43"/>
            <p:cNvSpPr/>
            <p:nvPr/>
          </p:nvSpPr>
          <p:spPr>
            <a:xfrm>
              <a:off x="2551800" y="2577225"/>
              <a:ext cx="155400" cy="61650"/>
            </a:xfrm>
            <a:custGeom>
              <a:avLst/>
              <a:gdLst/>
              <a:ahLst/>
              <a:cxnLst/>
              <a:rect l="l" t="t" r="r" b="b"/>
              <a:pathLst>
                <a:path w="6216" h="2466" extrusionOk="0">
                  <a:moveTo>
                    <a:pt x="6156" y="2465"/>
                  </a:moveTo>
                  <a:lnTo>
                    <a:pt x="0" y="108"/>
                  </a:lnTo>
                  <a:cubicBezTo>
                    <a:pt x="12" y="72"/>
                    <a:pt x="24" y="25"/>
                    <a:pt x="36" y="1"/>
                  </a:cubicBezTo>
                  <a:cubicBezTo>
                    <a:pt x="2143" y="668"/>
                    <a:pt x="4167" y="1537"/>
                    <a:pt x="6215" y="2311"/>
                  </a:cubicBezTo>
                  <a:cubicBezTo>
                    <a:pt x="6203" y="2370"/>
                    <a:pt x="6168" y="2430"/>
                    <a:pt x="6156" y="24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43"/>
            <p:cNvSpPr/>
            <p:nvPr/>
          </p:nvSpPr>
          <p:spPr>
            <a:xfrm>
              <a:off x="2625625" y="2571275"/>
              <a:ext cx="100625" cy="38725"/>
            </a:xfrm>
            <a:custGeom>
              <a:avLst/>
              <a:gdLst/>
              <a:ahLst/>
              <a:cxnLst/>
              <a:rect l="l" t="t" r="r" b="b"/>
              <a:pathLst>
                <a:path w="4025" h="1549" extrusionOk="0">
                  <a:moveTo>
                    <a:pt x="60" y="1"/>
                  </a:moveTo>
                  <a:cubicBezTo>
                    <a:pt x="1393" y="477"/>
                    <a:pt x="2703" y="965"/>
                    <a:pt x="4024" y="1441"/>
                  </a:cubicBezTo>
                  <a:cubicBezTo>
                    <a:pt x="4024" y="1477"/>
                    <a:pt x="4012" y="1501"/>
                    <a:pt x="4012" y="1548"/>
                  </a:cubicBezTo>
                  <a:cubicBezTo>
                    <a:pt x="3846" y="1513"/>
                    <a:pt x="3679" y="1513"/>
                    <a:pt x="3536" y="1477"/>
                  </a:cubicBezTo>
                  <a:cubicBezTo>
                    <a:pt x="2417" y="1072"/>
                    <a:pt x="1298" y="656"/>
                    <a:pt x="179" y="239"/>
                  </a:cubicBezTo>
                  <a:cubicBezTo>
                    <a:pt x="119" y="203"/>
                    <a:pt x="60" y="144"/>
                    <a:pt x="0" y="120"/>
                  </a:cubicBezTo>
                  <a:cubicBezTo>
                    <a:pt x="36" y="72"/>
                    <a:pt x="4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43"/>
            <p:cNvSpPr/>
            <p:nvPr/>
          </p:nvSpPr>
          <p:spPr>
            <a:xfrm>
              <a:off x="2482750" y="2609975"/>
              <a:ext cx="91400" cy="42875"/>
            </a:xfrm>
            <a:custGeom>
              <a:avLst/>
              <a:gdLst/>
              <a:ahLst/>
              <a:cxnLst/>
              <a:rect l="l" t="t" r="r" b="b"/>
              <a:pathLst>
                <a:path w="3656" h="1715" extrusionOk="0">
                  <a:moveTo>
                    <a:pt x="60" y="0"/>
                  </a:moveTo>
                  <a:cubicBezTo>
                    <a:pt x="1250" y="524"/>
                    <a:pt x="2465" y="1060"/>
                    <a:pt x="3655" y="1572"/>
                  </a:cubicBezTo>
                  <a:cubicBezTo>
                    <a:pt x="3631" y="1620"/>
                    <a:pt x="3608" y="1667"/>
                    <a:pt x="3596" y="1715"/>
                  </a:cubicBezTo>
                  <a:cubicBezTo>
                    <a:pt x="2381" y="1215"/>
                    <a:pt x="1167" y="715"/>
                    <a:pt x="0" y="120"/>
                  </a:cubicBezTo>
                  <a:cubicBezTo>
                    <a:pt x="36" y="72"/>
                    <a:pt x="48" y="48"/>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43"/>
            <p:cNvSpPr/>
            <p:nvPr/>
          </p:nvSpPr>
          <p:spPr>
            <a:xfrm>
              <a:off x="2452675" y="2613550"/>
              <a:ext cx="89625" cy="44075"/>
            </a:xfrm>
            <a:custGeom>
              <a:avLst/>
              <a:gdLst/>
              <a:ahLst/>
              <a:cxnLst/>
              <a:rect l="l" t="t" r="r" b="b"/>
              <a:pathLst>
                <a:path w="3585" h="1763" extrusionOk="0">
                  <a:moveTo>
                    <a:pt x="3525" y="1762"/>
                  </a:moveTo>
                  <a:lnTo>
                    <a:pt x="1" y="155"/>
                  </a:lnTo>
                  <a:cubicBezTo>
                    <a:pt x="12" y="108"/>
                    <a:pt x="48" y="60"/>
                    <a:pt x="60" y="0"/>
                  </a:cubicBezTo>
                  <a:cubicBezTo>
                    <a:pt x="1239" y="536"/>
                    <a:pt x="2406" y="1060"/>
                    <a:pt x="3584" y="1596"/>
                  </a:cubicBezTo>
                  <a:cubicBezTo>
                    <a:pt x="3572" y="1667"/>
                    <a:pt x="3560" y="1715"/>
                    <a:pt x="3525" y="1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43"/>
            <p:cNvSpPr/>
            <p:nvPr/>
          </p:nvSpPr>
          <p:spPr>
            <a:xfrm>
              <a:off x="2568750" y="2596575"/>
              <a:ext cx="95575" cy="39925"/>
            </a:xfrm>
            <a:custGeom>
              <a:avLst/>
              <a:gdLst/>
              <a:ahLst/>
              <a:cxnLst/>
              <a:rect l="l" t="t" r="r" b="b"/>
              <a:pathLst>
                <a:path w="3823" h="1597" extrusionOk="0">
                  <a:moveTo>
                    <a:pt x="3799" y="1596"/>
                  </a:moveTo>
                  <a:cubicBezTo>
                    <a:pt x="2489" y="1203"/>
                    <a:pt x="1251" y="644"/>
                    <a:pt x="1" y="108"/>
                  </a:cubicBezTo>
                  <a:cubicBezTo>
                    <a:pt x="13" y="72"/>
                    <a:pt x="37" y="25"/>
                    <a:pt x="49" y="1"/>
                  </a:cubicBezTo>
                  <a:cubicBezTo>
                    <a:pt x="1311" y="489"/>
                    <a:pt x="2561" y="1001"/>
                    <a:pt x="3823" y="1489"/>
                  </a:cubicBezTo>
                  <a:cubicBezTo>
                    <a:pt x="3811" y="1537"/>
                    <a:pt x="3811" y="1560"/>
                    <a:pt x="3799" y="15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43"/>
            <p:cNvSpPr/>
            <p:nvPr/>
          </p:nvSpPr>
          <p:spPr>
            <a:xfrm>
              <a:off x="2611925" y="2580500"/>
              <a:ext cx="57775" cy="29500"/>
            </a:xfrm>
            <a:custGeom>
              <a:avLst/>
              <a:gdLst/>
              <a:ahLst/>
              <a:cxnLst/>
              <a:rect l="l" t="t" r="r" b="b"/>
              <a:pathLst>
                <a:path w="2311" h="1180" extrusionOk="0">
                  <a:moveTo>
                    <a:pt x="2251" y="1179"/>
                  </a:moveTo>
                  <a:cubicBezTo>
                    <a:pt x="1501" y="834"/>
                    <a:pt x="762" y="489"/>
                    <a:pt x="0" y="156"/>
                  </a:cubicBezTo>
                  <a:cubicBezTo>
                    <a:pt x="36" y="108"/>
                    <a:pt x="48" y="48"/>
                    <a:pt x="72" y="1"/>
                  </a:cubicBezTo>
                  <a:cubicBezTo>
                    <a:pt x="822" y="346"/>
                    <a:pt x="1560" y="703"/>
                    <a:pt x="2310" y="1049"/>
                  </a:cubicBezTo>
                  <a:cubicBezTo>
                    <a:pt x="2274" y="1084"/>
                    <a:pt x="2263" y="1132"/>
                    <a:pt x="2251" y="11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43"/>
            <p:cNvSpPr/>
            <p:nvPr/>
          </p:nvSpPr>
          <p:spPr>
            <a:xfrm>
              <a:off x="2394625" y="2662075"/>
              <a:ext cx="47650" cy="26800"/>
            </a:xfrm>
            <a:custGeom>
              <a:avLst/>
              <a:gdLst/>
              <a:ahLst/>
              <a:cxnLst/>
              <a:rect l="l" t="t" r="r" b="b"/>
              <a:pathLst>
                <a:path w="1906" h="1072" extrusionOk="0">
                  <a:moveTo>
                    <a:pt x="1834" y="1072"/>
                  </a:moveTo>
                  <a:lnTo>
                    <a:pt x="1" y="131"/>
                  </a:lnTo>
                  <a:cubicBezTo>
                    <a:pt x="37" y="83"/>
                    <a:pt x="48" y="48"/>
                    <a:pt x="72" y="0"/>
                  </a:cubicBezTo>
                  <a:lnTo>
                    <a:pt x="1906" y="941"/>
                  </a:lnTo>
                  <a:cubicBezTo>
                    <a:pt x="1882" y="976"/>
                    <a:pt x="1846" y="1024"/>
                    <a:pt x="1834" y="1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43"/>
            <p:cNvSpPr/>
            <p:nvPr/>
          </p:nvSpPr>
          <p:spPr>
            <a:xfrm>
              <a:off x="2394625" y="2647475"/>
              <a:ext cx="47350" cy="26825"/>
            </a:xfrm>
            <a:custGeom>
              <a:avLst/>
              <a:gdLst/>
              <a:ahLst/>
              <a:cxnLst/>
              <a:rect l="l" t="t" r="r" b="b"/>
              <a:pathLst>
                <a:path w="1894" h="1073" extrusionOk="0">
                  <a:moveTo>
                    <a:pt x="72" y="1"/>
                  </a:moveTo>
                  <a:cubicBezTo>
                    <a:pt x="691" y="310"/>
                    <a:pt x="1299" y="644"/>
                    <a:pt x="1894" y="953"/>
                  </a:cubicBezTo>
                  <a:cubicBezTo>
                    <a:pt x="1882" y="1001"/>
                    <a:pt x="1846" y="1048"/>
                    <a:pt x="1834" y="1072"/>
                  </a:cubicBezTo>
                  <a:cubicBezTo>
                    <a:pt x="1227" y="763"/>
                    <a:pt x="608" y="453"/>
                    <a:pt x="1" y="120"/>
                  </a:cubicBezTo>
                  <a:cubicBezTo>
                    <a:pt x="25" y="96"/>
                    <a:pt x="60" y="4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43"/>
            <p:cNvSpPr/>
            <p:nvPr/>
          </p:nvSpPr>
          <p:spPr>
            <a:xfrm>
              <a:off x="2520850" y="2670700"/>
              <a:ext cx="40500" cy="20550"/>
            </a:xfrm>
            <a:custGeom>
              <a:avLst/>
              <a:gdLst/>
              <a:ahLst/>
              <a:cxnLst/>
              <a:rect l="l" t="t" r="r" b="b"/>
              <a:pathLst>
                <a:path w="1620" h="822" extrusionOk="0">
                  <a:moveTo>
                    <a:pt x="60" y="0"/>
                  </a:moveTo>
                  <a:cubicBezTo>
                    <a:pt x="583" y="238"/>
                    <a:pt x="1095" y="453"/>
                    <a:pt x="1619" y="691"/>
                  </a:cubicBezTo>
                  <a:cubicBezTo>
                    <a:pt x="1607" y="739"/>
                    <a:pt x="1572" y="786"/>
                    <a:pt x="1560" y="822"/>
                  </a:cubicBezTo>
                  <a:cubicBezTo>
                    <a:pt x="1036" y="584"/>
                    <a:pt x="524" y="358"/>
                    <a:pt x="0" y="131"/>
                  </a:cubicBezTo>
                  <a:cubicBezTo>
                    <a:pt x="24" y="84"/>
                    <a:pt x="36"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43"/>
            <p:cNvSpPr/>
            <p:nvPr/>
          </p:nvSpPr>
          <p:spPr>
            <a:xfrm>
              <a:off x="2431250" y="2592700"/>
              <a:ext cx="32475" cy="14925"/>
            </a:xfrm>
            <a:custGeom>
              <a:avLst/>
              <a:gdLst/>
              <a:ahLst/>
              <a:cxnLst/>
              <a:rect l="l" t="t" r="r" b="b"/>
              <a:pathLst>
                <a:path w="1299" h="597" extrusionOk="0">
                  <a:moveTo>
                    <a:pt x="48" y="1"/>
                  </a:moveTo>
                  <a:cubicBezTo>
                    <a:pt x="465" y="156"/>
                    <a:pt x="893" y="287"/>
                    <a:pt x="1298" y="441"/>
                  </a:cubicBezTo>
                  <a:cubicBezTo>
                    <a:pt x="1286" y="501"/>
                    <a:pt x="1274" y="537"/>
                    <a:pt x="1239" y="596"/>
                  </a:cubicBezTo>
                  <a:cubicBezTo>
                    <a:pt x="834" y="465"/>
                    <a:pt x="405" y="322"/>
                    <a:pt x="0" y="180"/>
                  </a:cubicBezTo>
                  <a:cubicBezTo>
                    <a:pt x="24" y="108"/>
                    <a:pt x="36" y="49"/>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43"/>
            <p:cNvSpPr/>
            <p:nvPr/>
          </p:nvSpPr>
          <p:spPr>
            <a:xfrm>
              <a:off x="2578000" y="2660275"/>
              <a:ext cx="32750" cy="17000"/>
            </a:xfrm>
            <a:custGeom>
              <a:avLst/>
              <a:gdLst/>
              <a:ahLst/>
              <a:cxnLst/>
              <a:rect l="l" t="t" r="r" b="b"/>
              <a:pathLst>
                <a:path w="1310" h="680" extrusionOk="0">
                  <a:moveTo>
                    <a:pt x="1274" y="679"/>
                  </a:moveTo>
                  <a:cubicBezTo>
                    <a:pt x="857" y="489"/>
                    <a:pt x="417" y="310"/>
                    <a:pt x="0" y="120"/>
                  </a:cubicBezTo>
                  <a:cubicBezTo>
                    <a:pt x="24" y="72"/>
                    <a:pt x="36" y="36"/>
                    <a:pt x="48" y="1"/>
                  </a:cubicBezTo>
                  <a:cubicBezTo>
                    <a:pt x="476" y="155"/>
                    <a:pt x="893" y="346"/>
                    <a:pt x="1310" y="560"/>
                  </a:cubicBezTo>
                  <a:cubicBezTo>
                    <a:pt x="1298" y="608"/>
                    <a:pt x="1286" y="632"/>
                    <a:pt x="1274" y="6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43"/>
            <p:cNvSpPr/>
            <p:nvPr/>
          </p:nvSpPr>
          <p:spPr>
            <a:xfrm>
              <a:off x="2215450" y="2123600"/>
              <a:ext cx="94675" cy="47350"/>
            </a:xfrm>
            <a:custGeom>
              <a:avLst/>
              <a:gdLst/>
              <a:ahLst/>
              <a:cxnLst/>
              <a:rect l="l" t="t" r="r" b="b"/>
              <a:pathLst>
                <a:path w="3787" h="1894" extrusionOk="0">
                  <a:moveTo>
                    <a:pt x="3703" y="1894"/>
                  </a:moveTo>
                  <a:cubicBezTo>
                    <a:pt x="2429" y="1370"/>
                    <a:pt x="1167" y="834"/>
                    <a:pt x="0" y="132"/>
                  </a:cubicBezTo>
                  <a:cubicBezTo>
                    <a:pt x="12" y="84"/>
                    <a:pt x="36" y="48"/>
                    <a:pt x="48" y="1"/>
                  </a:cubicBezTo>
                  <a:cubicBezTo>
                    <a:pt x="1298" y="572"/>
                    <a:pt x="2536" y="1132"/>
                    <a:pt x="3786" y="1703"/>
                  </a:cubicBezTo>
                  <a:cubicBezTo>
                    <a:pt x="3751" y="1763"/>
                    <a:pt x="3715" y="1834"/>
                    <a:pt x="3703" y="18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43"/>
            <p:cNvSpPr/>
            <p:nvPr/>
          </p:nvSpPr>
          <p:spPr>
            <a:xfrm>
              <a:off x="2121675" y="2104250"/>
              <a:ext cx="124450" cy="61050"/>
            </a:xfrm>
            <a:custGeom>
              <a:avLst/>
              <a:gdLst/>
              <a:ahLst/>
              <a:cxnLst/>
              <a:rect l="l" t="t" r="r" b="b"/>
              <a:pathLst>
                <a:path w="4978" h="2442" extrusionOk="0">
                  <a:moveTo>
                    <a:pt x="4942" y="2442"/>
                  </a:moveTo>
                  <a:cubicBezTo>
                    <a:pt x="3299" y="1656"/>
                    <a:pt x="1680" y="846"/>
                    <a:pt x="1" y="37"/>
                  </a:cubicBezTo>
                  <a:cubicBezTo>
                    <a:pt x="334" y="1"/>
                    <a:pt x="4561" y="2001"/>
                    <a:pt x="4978" y="2358"/>
                  </a:cubicBezTo>
                  <a:cubicBezTo>
                    <a:pt x="4954" y="2382"/>
                    <a:pt x="4954" y="2418"/>
                    <a:pt x="4942" y="24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43"/>
            <p:cNvSpPr/>
            <p:nvPr/>
          </p:nvSpPr>
          <p:spPr>
            <a:xfrm>
              <a:off x="2024050" y="2053650"/>
              <a:ext cx="87525" cy="43200"/>
            </a:xfrm>
            <a:custGeom>
              <a:avLst/>
              <a:gdLst/>
              <a:ahLst/>
              <a:cxnLst/>
              <a:rect l="l" t="t" r="r" b="b"/>
              <a:pathLst>
                <a:path w="3501" h="1728" extrusionOk="0">
                  <a:moveTo>
                    <a:pt x="60" y="1"/>
                  </a:moveTo>
                  <a:lnTo>
                    <a:pt x="3501" y="1560"/>
                  </a:lnTo>
                  <a:cubicBezTo>
                    <a:pt x="3465" y="1620"/>
                    <a:pt x="3453" y="1668"/>
                    <a:pt x="3430" y="1727"/>
                  </a:cubicBezTo>
                  <a:cubicBezTo>
                    <a:pt x="2275" y="1203"/>
                    <a:pt x="1132" y="667"/>
                    <a:pt x="1" y="144"/>
                  </a:cubicBezTo>
                  <a:cubicBezTo>
                    <a:pt x="12" y="96"/>
                    <a:pt x="36"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43"/>
            <p:cNvSpPr/>
            <p:nvPr/>
          </p:nvSpPr>
          <p:spPr>
            <a:xfrm>
              <a:off x="2027925" y="2071225"/>
              <a:ext cx="81275" cy="42875"/>
            </a:xfrm>
            <a:custGeom>
              <a:avLst/>
              <a:gdLst/>
              <a:ahLst/>
              <a:cxnLst/>
              <a:rect l="l" t="t" r="r" b="b"/>
              <a:pathLst>
                <a:path w="3251" h="1715" extrusionOk="0">
                  <a:moveTo>
                    <a:pt x="72" y="0"/>
                  </a:moveTo>
                  <a:cubicBezTo>
                    <a:pt x="1131" y="524"/>
                    <a:pt x="2203" y="1024"/>
                    <a:pt x="3251" y="1548"/>
                  </a:cubicBezTo>
                  <a:cubicBezTo>
                    <a:pt x="3227" y="1608"/>
                    <a:pt x="3191" y="1655"/>
                    <a:pt x="3179" y="1715"/>
                  </a:cubicBezTo>
                  <a:cubicBezTo>
                    <a:pt x="2120" y="1191"/>
                    <a:pt x="1048" y="667"/>
                    <a:pt x="0" y="167"/>
                  </a:cubicBezTo>
                  <a:cubicBezTo>
                    <a:pt x="24" y="107"/>
                    <a:pt x="36" y="6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43"/>
            <p:cNvSpPr/>
            <p:nvPr/>
          </p:nvSpPr>
          <p:spPr>
            <a:xfrm>
              <a:off x="2108575" y="2010800"/>
              <a:ext cx="50625" cy="24725"/>
            </a:xfrm>
            <a:custGeom>
              <a:avLst/>
              <a:gdLst/>
              <a:ahLst/>
              <a:cxnLst/>
              <a:rect l="l" t="t" r="r" b="b"/>
              <a:pathLst>
                <a:path w="2025" h="989" extrusionOk="0">
                  <a:moveTo>
                    <a:pt x="25" y="0"/>
                  </a:moveTo>
                  <a:cubicBezTo>
                    <a:pt x="108" y="24"/>
                    <a:pt x="179" y="0"/>
                    <a:pt x="251" y="36"/>
                  </a:cubicBezTo>
                  <a:cubicBezTo>
                    <a:pt x="787" y="250"/>
                    <a:pt x="1311" y="476"/>
                    <a:pt x="1846" y="715"/>
                  </a:cubicBezTo>
                  <a:cubicBezTo>
                    <a:pt x="1918" y="750"/>
                    <a:pt x="1965" y="846"/>
                    <a:pt x="2025" y="929"/>
                  </a:cubicBezTo>
                  <a:cubicBezTo>
                    <a:pt x="1918" y="941"/>
                    <a:pt x="1811" y="988"/>
                    <a:pt x="1727" y="953"/>
                  </a:cubicBezTo>
                  <a:cubicBezTo>
                    <a:pt x="1203" y="727"/>
                    <a:pt x="703" y="476"/>
                    <a:pt x="191" y="238"/>
                  </a:cubicBezTo>
                  <a:cubicBezTo>
                    <a:pt x="120" y="215"/>
                    <a:pt x="60" y="131"/>
                    <a:pt x="1" y="95"/>
                  </a:cubicBezTo>
                  <a:cubicBezTo>
                    <a:pt x="1" y="72"/>
                    <a:pt x="13" y="48"/>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43"/>
            <p:cNvSpPr/>
            <p:nvPr/>
          </p:nvSpPr>
          <p:spPr>
            <a:xfrm>
              <a:off x="2639900" y="2282550"/>
              <a:ext cx="62225" cy="28600"/>
            </a:xfrm>
            <a:custGeom>
              <a:avLst/>
              <a:gdLst/>
              <a:ahLst/>
              <a:cxnLst/>
              <a:rect l="l" t="t" r="r" b="b"/>
              <a:pathLst>
                <a:path w="2489" h="1144" extrusionOk="0">
                  <a:moveTo>
                    <a:pt x="2441" y="1144"/>
                  </a:moveTo>
                  <a:cubicBezTo>
                    <a:pt x="1620" y="798"/>
                    <a:pt x="822" y="465"/>
                    <a:pt x="1" y="120"/>
                  </a:cubicBezTo>
                  <a:cubicBezTo>
                    <a:pt x="12" y="72"/>
                    <a:pt x="24" y="48"/>
                    <a:pt x="36" y="1"/>
                  </a:cubicBezTo>
                  <a:cubicBezTo>
                    <a:pt x="894" y="251"/>
                    <a:pt x="1679" y="655"/>
                    <a:pt x="2489" y="1001"/>
                  </a:cubicBezTo>
                  <a:cubicBezTo>
                    <a:pt x="2465" y="1060"/>
                    <a:pt x="2453" y="1096"/>
                    <a:pt x="2441" y="11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43"/>
            <p:cNvSpPr/>
            <p:nvPr/>
          </p:nvSpPr>
          <p:spPr>
            <a:xfrm>
              <a:off x="2140125" y="2098300"/>
              <a:ext cx="53625" cy="26825"/>
            </a:xfrm>
            <a:custGeom>
              <a:avLst/>
              <a:gdLst/>
              <a:ahLst/>
              <a:cxnLst/>
              <a:rect l="l" t="t" r="r" b="b"/>
              <a:pathLst>
                <a:path w="2145" h="1073" extrusionOk="0">
                  <a:moveTo>
                    <a:pt x="60" y="1"/>
                  </a:moveTo>
                  <a:cubicBezTo>
                    <a:pt x="763" y="298"/>
                    <a:pt x="1465" y="608"/>
                    <a:pt x="2144" y="906"/>
                  </a:cubicBezTo>
                  <a:cubicBezTo>
                    <a:pt x="2120" y="965"/>
                    <a:pt x="2096" y="1025"/>
                    <a:pt x="2073" y="1072"/>
                  </a:cubicBezTo>
                  <a:cubicBezTo>
                    <a:pt x="1382" y="763"/>
                    <a:pt x="692" y="453"/>
                    <a:pt x="1" y="155"/>
                  </a:cubicBezTo>
                  <a:cubicBezTo>
                    <a:pt x="13" y="108"/>
                    <a:pt x="49" y="60"/>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43"/>
            <p:cNvSpPr/>
            <p:nvPr/>
          </p:nvSpPr>
          <p:spPr>
            <a:xfrm>
              <a:off x="2410100" y="2198900"/>
              <a:ext cx="69100" cy="35750"/>
            </a:xfrm>
            <a:custGeom>
              <a:avLst/>
              <a:gdLst/>
              <a:ahLst/>
              <a:cxnLst/>
              <a:rect l="l" t="t" r="r" b="b"/>
              <a:pathLst>
                <a:path w="2764" h="1430" extrusionOk="0">
                  <a:moveTo>
                    <a:pt x="2704" y="1430"/>
                  </a:moveTo>
                  <a:cubicBezTo>
                    <a:pt x="1811" y="977"/>
                    <a:pt x="894" y="549"/>
                    <a:pt x="1" y="96"/>
                  </a:cubicBezTo>
                  <a:cubicBezTo>
                    <a:pt x="25" y="72"/>
                    <a:pt x="37" y="25"/>
                    <a:pt x="49" y="1"/>
                  </a:cubicBezTo>
                  <a:cubicBezTo>
                    <a:pt x="953" y="430"/>
                    <a:pt x="1846" y="858"/>
                    <a:pt x="2763" y="1311"/>
                  </a:cubicBezTo>
                  <a:cubicBezTo>
                    <a:pt x="2727" y="1346"/>
                    <a:pt x="2716" y="1394"/>
                    <a:pt x="2704" y="14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43"/>
            <p:cNvSpPr/>
            <p:nvPr/>
          </p:nvSpPr>
          <p:spPr>
            <a:xfrm>
              <a:off x="2043700" y="2030725"/>
              <a:ext cx="61925" cy="25625"/>
            </a:xfrm>
            <a:custGeom>
              <a:avLst/>
              <a:gdLst/>
              <a:ahLst/>
              <a:cxnLst/>
              <a:rect l="l" t="t" r="r" b="b"/>
              <a:pathLst>
                <a:path w="2477" h="1025" extrusionOk="0">
                  <a:moveTo>
                    <a:pt x="2477" y="1025"/>
                  </a:moveTo>
                  <a:cubicBezTo>
                    <a:pt x="1655" y="727"/>
                    <a:pt x="834" y="418"/>
                    <a:pt x="0" y="120"/>
                  </a:cubicBezTo>
                  <a:cubicBezTo>
                    <a:pt x="24" y="72"/>
                    <a:pt x="36" y="37"/>
                    <a:pt x="48" y="1"/>
                  </a:cubicBezTo>
                  <a:cubicBezTo>
                    <a:pt x="250" y="72"/>
                    <a:pt x="477" y="132"/>
                    <a:pt x="691" y="203"/>
                  </a:cubicBezTo>
                  <a:cubicBezTo>
                    <a:pt x="1215" y="394"/>
                    <a:pt x="1727" y="596"/>
                    <a:pt x="2251" y="799"/>
                  </a:cubicBezTo>
                  <a:cubicBezTo>
                    <a:pt x="2322" y="834"/>
                    <a:pt x="2382" y="953"/>
                    <a:pt x="2477" y="10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43"/>
            <p:cNvSpPr/>
            <p:nvPr/>
          </p:nvSpPr>
          <p:spPr>
            <a:xfrm>
              <a:off x="2589900" y="2279875"/>
              <a:ext cx="55975" cy="28000"/>
            </a:xfrm>
            <a:custGeom>
              <a:avLst/>
              <a:gdLst/>
              <a:ahLst/>
              <a:cxnLst/>
              <a:rect l="l" t="t" r="r" b="b"/>
              <a:pathLst>
                <a:path w="2239" h="1120" extrusionOk="0">
                  <a:moveTo>
                    <a:pt x="48" y="0"/>
                  </a:moveTo>
                  <a:cubicBezTo>
                    <a:pt x="774" y="346"/>
                    <a:pt x="1500" y="667"/>
                    <a:pt x="2239" y="1013"/>
                  </a:cubicBezTo>
                  <a:cubicBezTo>
                    <a:pt x="2227" y="1048"/>
                    <a:pt x="2203" y="1084"/>
                    <a:pt x="2191" y="1120"/>
                  </a:cubicBezTo>
                  <a:cubicBezTo>
                    <a:pt x="1465" y="774"/>
                    <a:pt x="738" y="453"/>
                    <a:pt x="0" y="108"/>
                  </a:cubicBezTo>
                  <a:cubicBezTo>
                    <a:pt x="24" y="72"/>
                    <a:pt x="36" y="36"/>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43"/>
            <p:cNvSpPr/>
            <p:nvPr/>
          </p:nvSpPr>
          <p:spPr>
            <a:xfrm>
              <a:off x="2165725" y="1994125"/>
              <a:ext cx="52725" cy="23250"/>
            </a:xfrm>
            <a:custGeom>
              <a:avLst/>
              <a:gdLst/>
              <a:ahLst/>
              <a:cxnLst/>
              <a:rect l="l" t="t" r="r" b="b"/>
              <a:pathLst>
                <a:path w="2109" h="930" extrusionOk="0">
                  <a:moveTo>
                    <a:pt x="2073" y="929"/>
                  </a:moveTo>
                  <a:cubicBezTo>
                    <a:pt x="1394" y="655"/>
                    <a:pt x="691" y="393"/>
                    <a:pt x="1" y="108"/>
                  </a:cubicBezTo>
                  <a:cubicBezTo>
                    <a:pt x="25" y="72"/>
                    <a:pt x="37" y="48"/>
                    <a:pt x="37" y="0"/>
                  </a:cubicBezTo>
                  <a:cubicBezTo>
                    <a:pt x="715" y="274"/>
                    <a:pt x="1418" y="524"/>
                    <a:pt x="2108" y="786"/>
                  </a:cubicBezTo>
                  <a:cubicBezTo>
                    <a:pt x="2108" y="846"/>
                    <a:pt x="2084" y="882"/>
                    <a:pt x="2073" y="9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43"/>
            <p:cNvSpPr/>
            <p:nvPr/>
          </p:nvSpPr>
          <p:spPr>
            <a:xfrm>
              <a:off x="2337175" y="2166175"/>
              <a:ext cx="54500" cy="33350"/>
            </a:xfrm>
            <a:custGeom>
              <a:avLst/>
              <a:gdLst/>
              <a:ahLst/>
              <a:cxnLst/>
              <a:rect l="l" t="t" r="r" b="b"/>
              <a:pathLst>
                <a:path w="2180" h="1334" extrusionOk="0">
                  <a:moveTo>
                    <a:pt x="2120" y="1334"/>
                  </a:moveTo>
                  <a:cubicBezTo>
                    <a:pt x="1418" y="917"/>
                    <a:pt x="703" y="500"/>
                    <a:pt x="1" y="84"/>
                  </a:cubicBezTo>
                  <a:cubicBezTo>
                    <a:pt x="25" y="60"/>
                    <a:pt x="37" y="24"/>
                    <a:pt x="60" y="0"/>
                  </a:cubicBezTo>
                  <a:cubicBezTo>
                    <a:pt x="763" y="417"/>
                    <a:pt x="1477" y="834"/>
                    <a:pt x="2180" y="1250"/>
                  </a:cubicBezTo>
                  <a:cubicBezTo>
                    <a:pt x="2156" y="1274"/>
                    <a:pt x="2132" y="1310"/>
                    <a:pt x="2120" y="1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43"/>
            <p:cNvSpPr/>
            <p:nvPr/>
          </p:nvSpPr>
          <p:spPr>
            <a:xfrm>
              <a:off x="1984750" y="2047100"/>
              <a:ext cx="38725" cy="19375"/>
            </a:xfrm>
            <a:custGeom>
              <a:avLst/>
              <a:gdLst/>
              <a:ahLst/>
              <a:cxnLst/>
              <a:rect l="l" t="t" r="r" b="b"/>
              <a:pathLst>
                <a:path w="1549" h="775" extrusionOk="0">
                  <a:moveTo>
                    <a:pt x="1501" y="775"/>
                  </a:moveTo>
                  <a:cubicBezTo>
                    <a:pt x="989" y="548"/>
                    <a:pt x="501" y="322"/>
                    <a:pt x="1" y="96"/>
                  </a:cubicBezTo>
                  <a:cubicBezTo>
                    <a:pt x="13" y="72"/>
                    <a:pt x="25" y="25"/>
                    <a:pt x="37" y="1"/>
                  </a:cubicBezTo>
                  <a:cubicBezTo>
                    <a:pt x="549" y="215"/>
                    <a:pt x="1037" y="441"/>
                    <a:pt x="1549" y="656"/>
                  </a:cubicBezTo>
                  <a:cubicBezTo>
                    <a:pt x="1549" y="691"/>
                    <a:pt x="1525" y="727"/>
                    <a:pt x="1501" y="7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43"/>
            <p:cNvSpPr/>
            <p:nvPr/>
          </p:nvSpPr>
          <p:spPr>
            <a:xfrm>
              <a:off x="2481850" y="2231950"/>
              <a:ext cx="42275" cy="27400"/>
            </a:xfrm>
            <a:custGeom>
              <a:avLst/>
              <a:gdLst/>
              <a:ahLst/>
              <a:cxnLst/>
              <a:rect l="l" t="t" r="r" b="b"/>
              <a:pathLst>
                <a:path w="1691" h="1096" extrusionOk="0">
                  <a:moveTo>
                    <a:pt x="60" y="1"/>
                  </a:moveTo>
                  <a:cubicBezTo>
                    <a:pt x="608" y="346"/>
                    <a:pt x="1143" y="667"/>
                    <a:pt x="1691" y="1013"/>
                  </a:cubicBezTo>
                  <a:cubicBezTo>
                    <a:pt x="1679" y="1036"/>
                    <a:pt x="1655" y="1072"/>
                    <a:pt x="1631" y="1096"/>
                  </a:cubicBezTo>
                  <a:cubicBezTo>
                    <a:pt x="1084" y="763"/>
                    <a:pt x="548" y="429"/>
                    <a:pt x="0" y="84"/>
                  </a:cubicBezTo>
                  <a:cubicBezTo>
                    <a:pt x="24" y="60"/>
                    <a:pt x="36" y="24"/>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43"/>
            <p:cNvSpPr/>
            <p:nvPr/>
          </p:nvSpPr>
          <p:spPr>
            <a:xfrm>
              <a:off x="2715800" y="2334950"/>
              <a:ext cx="46175" cy="17275"/>
            </a:xfrm>
            <a:custGeom>
              <a:avLst/>
              <a:gdLst/>
              <a:ahLst/>
              <a:cxnLst/>
              <a:rect l="l" t="t" r="r" b="b"/>
              <a:pathLst>
                <a:path w="1847" h="691" extrusionOk="0">
                  <a:moveTo>
                    <a:pt x="24" y="0"/>
                  </a:moveTo>
                  <a:cubicBezTo>
                    <a:pt x="644" y="191"/>
                    <a:pt x="1239" y="405"/>
                    <a:pt x="1846" y="595"/>
                  </a:cubicBezTo>
                  <a:cubicBezTo>
                    <a:pt x="1834" y="631"/>
                    <a:pt x="1834" y="655"/>
                    <a:pt x="1810" y="691"/>
                  </a:cubicBezTo>
                  <a:cubicBezTo>
                    <a:pt x="1203" y="488"/>
                    <a:pt x="608" y="298"/>
                    <a:pt x="1" y="95"/>
                  </a:cubicBezTo>
                  <a:cubicBezTo>
                    <a:pt x="13" y="60"/>
                    <a:pt x="24" y="36"/>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43"/>
            <p:cNvSpPr/>
            <p:nvPr/>
          </p:nvSpPr>
          <p:spPr>
            <a:xfrm>
              <a:off x="2188050" y="2331975"/>
              <a:ext cx="58075" cy="96750"/>
            </a:xfrm>
            <a:custGeom>
              <a:avLst/>
              <a:gdLst/>
              <a:ahLst/>
              <a:cxnLst/>
              <a:rect l="l" t="t" r="r" b="b"/>
              <a:pathLst>
                <a:path w="2323" h="3870" extrusionOk="0">
                  <a:moveTo>
                    <a:pt x="1942" y="3429"/>
                  </a:moveTo>
                  <a:cubicBezTo>
                    <a:pt x="1715" y="3024"/>
                    <a:pt x="1513" y="2608"/>
                    <a:pt x="1275" y="2215"/>
                  </a:cubicBezTo>
                  <a:cubicBezTo>
                    <a:pt x="870" y="1548"/>
                    <a:pt x="441" y="881"/>
                    <a:pt x="37" y="214"/>
                  </a:cubicBezTo>
                  <a:cubicBezTo>
                    <a:pt x="1" y="155"/>
                    <a:pt x="1" y="72"/>
                    <a:pt x="1" y="0"/>
                  </a:cubicBezTo>
                  <a:lnTo>
                    <a:pt x="37" y="0"/>
                  </a:lnTo>
                  <a:cubicBezTo>
                    <a:pt x="48" y="0"/>
                    <a:pt x="48" y="12"/>
                    <a:pt x="60" y="12"/>
                  </a:cubicBezTo>
                  <a:lnTo>
                    <a:pt x="48" y="0"/>
                  </a:lnTo>
                  <a:cubicBezTo>
                    <a:pt x="775" y="1191"/>
                    <a:pt x="1489" y="2393"/>
                    <a:pt x="2227" y="3584"/>
                  </a:cubicBezTo>
                  <a:cubicBezTo>
                    <a:pt x="2263" y="3679"/>
                    <a:pt x="2323" y="3762"/>
                    <a:pt x="2323" y="3870"/>
                  </a:cubicBezTo>
                  <a:cubicBezTo>
                    <a:pt x="2192" y="3727"/>
                    <a:pt x="2061" y="3572"/>
                    <a:pt x="1942" y="34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43"/>
            <p:cNvSpPr/>
            <p:nvPr/>
          </p:nvSpPr>
          <p:spPr>
            <a:xfrm>
              <a:off x="2080000" y="2298025"/>
              <a:ext cx="48250" cy="76525"/>
            </a:xfrm>
            <a:custGeom>
              <a:avLst/>
              <a:gdLst/>
              <a:ahLst/>
              <a:cxnLst/>
              <a:rect l="l" t="t" r="r" b="b"/>
              <a:pathLst>
                <a:path w="1930" h="3061" extrusionOk="0">
                  <a:moveTo>
                    <a:pt x="1811" y="3061"/>
                  </a:moveTo>
                  <a:cubicBezTo>
                    <a:pt x="1203" y="2061"/>
                    <a:pt x="596" y="1072"/>
                    <a:pt x="1" y="84"/>
                  </a:cubicBezTo>
                  <a:cubicBezTo>
                    <a:pt x="37" y="48"/>
                    <a:pt x="72" y="36"/>
                    <a:pt x="120" y="1"/>
                  </a:cubicBezTo>
                  <a:cubicBezTo>
                    <a:pt x="727" y="1001"/>
                    <a:pt x="1322" y="2001"/>
                    <a:pt x="1930" y="3001"/>
                  </a:cubicBezTo>
                  <a:cubicBezTo>
                    <a:pt x="1882" y="3025"/>
                    <a:pt x="1846" y="3037"/>
                    <a:pt x="1811" y="306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43"/>
            <p:cNvSpPr/>
            <p:nvPr/>
          </p:nvSpPr>
          <p:spPr>
            <a:xfrm>
              <a:off x="2095775" y="2299525"/>
              <a:ext cx="34275" cy="48525"/>
            </a:xfrm>
            <a:custGeom>
              <a:avLst/>
              <a:gdLst/>
              <a:ahLst/>
              <a:cxnLst/>
              <a:rect l="l" t="t" r="r" b="b"/>
              <a:pathLst>
                <a:path w="1371" h="1941" extrusionOk="0">
                  <a:moveTo>
                    <a:pt x="120" y="0"/>
                  </a:moveTo>
                  <a:cubicBezTo>
                    <a:pt x="537" y="631"/>
                    <a:pt x="953" y="1239"/>
                    <a:pt x="1370" y="1870"/>
                  </a:cubicBezTo>
                  <a:cubicBezTo>
                    <a:pt x="1346" y="1893"/>
                    <a:pt x="1299" y="1905"/>
                    <a:pt x="1275" y="1941"/>
                  </a:cubicBezTo>
                  <a:cubicBezTo>
                    <a:pt x="858" y="1334"/>
                    <a:pt x="418" y="715"/>
                    <a:pt x="1" y="107"/>
                  </a:cubicBezTo>
                  <a:cubicBezTo>
                    <a:pt x="37" y="60"/>
                    <a:pt x="84" y="36"/>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43"/>
            <p:cNvSpPr/>
            <p:nvPr/>
          </p:nvSpPr>
          <p:spPr>
            <a:xfrm>
              <a:off x="2248175" y="2373625"/>
              <a:ext cx="30100" cy="46175"/>
            </a:xfrm>
            <a:custGeom>
              <a:avLst/>
              <a:gdLst/>
              <a:ahLst/>
              <a:cxnLst/>
              <a:rect l="l" t="t" r="r" b="b"/>
              <a:pathLst>
                <a:path w="1204" h="1847" extrusionOk="0">
                  <a:moveTo>
                    <a:pt x="1108" y="1846"/>
                  </a:moveTo>
                  <a:cubicBezTo>
                    <a:pt x="739" y="1251"/>
                    <a:pt x="370" y="668"/>
                    <a:pt x="1" y="72"/>
                  </a:cubicBezTo>
                  <a:cubicBezTo>
                    <a:pt x="37" y="49"/>
                    <a:pt x="72" y="37"/>
                    <a:pt x="120" y="1"/>
                  </a:cubicBezTo>
                  <a:cubicBezTo>
                    <a:pt x="477" y="596"/>
                    <a:pt x="846" y="1192"/>
                    <a:pt x="1203" y="1775"/>
                  </a:cubicBezTo>
                  <a:cubicBezTo>
                    <a:pt x="1168" y="1799"/>
                    <a:pt x="1144" y="1834"/>
                    <a:pt x="1108" y="18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43"/>
            <p:cNvSpPr/>
            <p:nvPr/>
          </p:nvSpPr>
          <p:spPr>
            <a:xfrm>
              <a:off x="2243125" y="2352500"/>
              <a:ext cx="28000" cy="41700"/>
            </a:xfrm>
            <a:custGeom>
              <a:avLst/>
              <a:gdLst/>
              <a:ahLst/>
              <a:cxnLst/>
              <a:rect l="l" t="t" r="r" b="b"/>
              <a:pathLst>
                <a:path w="1120" h="1668" extrusionOk="0">
                  <a:moveTo>
                    <a:pt x="108" y="1"/>
                  </a:moveTo>
                  <a:cubicBezTo>
                    <a:pt x="453" y="536"/>
                    <a:pt x="774" y="1072"/>
                    <a:pt x="1120" y="1608"/>
                  </a:cubicBezTo>
                  <a:cubicBezTo>
                    <a:pt x="1084" y="1620"/>
                    <a:pt x="1060" y="1656"/>
                    <a:pt x="1013" y="1667"/>
                  </a:cubicBezTo>
                  <a:cubicBezTo>
                    <a:pt x="679" y="1132"/>
                    <a:pt x="346" y="608"/>
                    <a:pt x="1" y="72"/>
                  </a:cubicBezTo>
                  <a:cubicBezTo>
                    <a:pt x="36" y="48"/>
                    <a:pt x="84" y="13"/>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43"/>
            <p:cNvSpPr/>
            <p:nvPr/>
          </p:nvSpPr>
          <p:spPr>
            <a:xfrm>
              <a:off x="2118700" y="2315600"/>
              <a:ext cx="30700" cy="41975"/>
            </a:xfrm>
            <a:custGeom>
              <a:avLst/>
              <a:gdLst/>
              <a:ahLst/>
              <a:cxnLst/>
              <a:rect l="l" t="t" r="r" b="b"/>
              <a:pathLst>
                <a:path w="1228" h="1679" extrusionOk="0">
                  <a:moveTo>
                    <a:pt x="84" y="0"/>
                  </a:moveTo>
                  <a:cubicBezTo>
                    <a:pt x="477" y="536"/>
                    <a:pt x="846" y="1084"/>
                    <a:pt x="1227" y="1619"/>
                  </a:cubicBezTo>
                  <a:cubicBezTo>
                    <a:pt x="1203" y="1643"/>
                    <a:pt x="1168" y="1667"/>
                    <a:pt x="1156" y="1679"/>
                  </a:cubicBezTo>
                  <a:lnTo>
                    <a:pt x="1" y="72"/>
                  </a:lnTo>
                  <a:cubicBezTo>
                    <a:pt x="25" y="48"/>
                    <a:pt x="60"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43"/>
            <p:cNvSpPr/>
            <p:nvPr/>
          </p:nvSpPr>
          <p:spPr>
            <a:xfrm>
              <a:off x="2230625" y="2415600"/>
              <a:ext cx="21150" cy="38425"/>
            </a:xfrm>
            <a:custGeom>
              <a:avLst/>
              <a:gdLst/>
              <a:ahLst/>
              <a:cxnLst/>
              <a:rect l="l" t="t" r="r" b="b"/>
              <a:pathLst>
                <a:path w="846" h="1537" extrusionOk="0">
                  <a:moveTo>
                    <a:pt x="227" y="60"/>
                  </a:moveTo>
                  <a:lnTo>
                    <a:pt x="846" y="1489"/>
                  </a:lnTo>
                  <a:lnTo>
                    <a:pt x="762" y="1537"/>
                  </a:lnTo>
                  <a:cubicBezTo>
                    <a:pt x="501" y="1048"/>
                    <a:pt x="250" y="536"/>
                    <a:pt x="0" y="48"/>
                  </a:cubicBezTo>
                  <a:cubicBezTo>
                    <a:pt x="12" y="36"/>
                    <a:pt x="36" y="25"/>
                    <a:pt x="60" y="1"/>
                  </a:cubicBezTo>
                  <a:cubicBezTo>
                    <a:pt x="120" y="25"/>
                    <a:pt x="179" y="48"/>
                    <a:pt x="227" y="60"/>
                  </a:cubicBezTo>
                  <a:cubicBezTo>
                    <a:pt x="239" y="84"/>
                    <a:pt x="227" y="60"/>
                    <a:pt x="227"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43"/>
            <p:cNvSpPr/>
            <p:nvPr/>
          </p:nvSpPr>
          <p:spPr>
            <a:xfrm>
              <a:off x="2082975" y="2334950"/>
              <a:ext cx="29800" cy="42575"/>
            </a:xfrm>
            <a:custGeom>
              <a:avLst/>
              <a:gdLst/>
              <a:ahLst/>
              <a:cxnLst/>
              <a:rect l="l" t="t" r="r" b="b"/>
              <a:pathLst>
                <a:path w="1192" h="1703" extrusionOk="0">
                  <a:moveTo>
                    <a:pt x="72" y="0"/>
                  </a:moveTo>
                  <a:cubicBezTo>
                    <a:pt x="441" y="548"/>
                    <a:pt x="811" y="1084"/>
                    <a:pt x="1192" y="1643"/>
                  </a:cubicBezTo>
                  <a:cubicBezTo>
                    <a:pt x="1156" y="1655"/>
                    <a:pt x="1144" y="1667"/>
                    <a:pt x="1108" y="1703"/>
                  </a:cubicBezTo>
                  <a:cubicBezTo>
                    <a:pt x="739" y="1143"/>
                    <a:pt x="370" y="607"/>
                    <a:pt x="1" y="60"/>
                  </a:cubicBezTo>
                  <a:cubicBezTo>
                    <a:pt x="25" y="48"/>
                    <a:pt x="37" y="12"/>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43"/>
            <p:cNvSpPr/>
            <p:nvPr/>
          </p:nvSpPr>
          <p:spPr>
            <a:xfrm>
              <a:off x="2404450" y="2409650"/>
              <a:ext cx="24150" cy="39325"/>
            </a:xfrm>
            <a:custGeom>
              <a:avLst/>
              <a:gdLst/>
              <a:ahLst/>
              <a:cxnLst/>
              <a:rect l="l" t="t" r="r" b="b"/>
              <a:pathLst>
                <a:path w="966" h="1573" extrusionOk="0">
                  <a:moveTo>
                    <a:pt x="191" y="36"/>
                  </a:moveTo>
                  <a:cubicBezTo>
                    <a:pt x="382" y="393"/>
                    <a:pt x="560" y="763"/>
                    <a:pt x="751" y="1120"/>
                  </a:cubicBezTo>
                  <a:cubicBezTo>
                    <a:pt x="810" y="1251"/>
                    <a:pt x="882" y="1370"/>
                    <a:pt x="965" y="1513"/>
                  </a:cubicBezTo>
                  <a:cubicBezTo>
                    <a:pt x="929" y="1525"/>
                    <a:pt x="906" y="1536"/>
                    <a:pt x="870" y="1572"/>
                  </a:cubicBezTo>
                  <a:cubicBezTo>
                    <a:pt x="727" y="1298"/>
                    <a:pt x="560" y="1036"/>
                    <a:pt x="406" y="763"/>
                  </a:cubicBezTo>
                  <a:cubicBezTo>
                    <a:pt x="310" y="572"/>
                    <a:pt x="203" y="382"/>
                    <a:pt x="84" y="203"/>
                  </a:cubicBezTo>
                  <a:cubicBezTo>
                    <a:pt x="1" y="48"/>
                    <a:pt x="36" y="1"/>
                    <a:pt x="191" y="36"/>
                  </a:cubicBezTo>
                  <a:cubicBezTo>
                    <a:pt x="203" y="48"/>
                    <a:pt x="191" y="36"/>
                    <a:pt x="19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43"/>
            <p:cNvSpPr/>
            <p:nvPr/>
          </p:nvSpPr>
          <p:spPr>
            <a:xfrm>
              <a:off x="2266350" y="2364100"/>
              <a:ext cx="21450" cy="37550"/>
            </a:xfrm>
            <a:custGeom>
              <a:avLst/>
              <a:gdLst/>
              <a:ahLst/>
              <a:cxnLst/>
              <a:rect l="l" t="t" r="r" b="b"/>
              <a:pathLst>
                <a:path w="858" h="1502" extrusionOk="0">
                  <a:moveTo>
                    <a:pt x="95" y="1"/>
                  </a:moveTo>
                  <a:cubicBezTo>
                    <a:pt x="357" y="489"/>
                    <a:pt x="607" y="965"/>
                    <a:pt x="857" y="1453"/>
                  </a:cubicBezTo>
                  <a:lnTo>
                    <a:pt x="774" y="1501"/>
                  </a:lnTo>
                  <a:cubicBezTo>
                    <a:pt x="512" y="1013"/>
                    <a:pt x="250" y="537"/>
                    <a:pt x="0" y="37"/>
                  </a:cubicBezTo>
                  <a:cubicBezTo>
                    <a:pt x="24" y="25"/>
                    <a:pt x="60" y="13"/>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43"/>
            <p:cNvSpPr/>
            <p:nvPr/>
          </p:nvSpPr>
          <p:spPr>
            <a:xfrm>
              <a:off x="2147575" y="2359950"/>
              <a:ext cx="22350" cy="33050"/>
            </a:xfrm>
            <a:custGeom>
              <a:avLst/>
              <a:gdLst/>
              <a:ahLst/>
              <a:cxnLst/>
              <a:rect l="l" t="t" r="r" b="b"/>
              <a:pathLst>
                <a:path w="894" h="1322" extrusionOk="0">
                  <a:moveTo>
                    <a:pt x="786" y="1322"/>
                  </a:moveTo>
                  <a:cubicBezTo>
                    <a:pt x="524" y="905"/>
                    <a:pt x="274" y="488"/>
                    <a:pt x="1" y="72"/>
                  </a:cubicBezTo>
                  <a:cubicBezTo>
                    <a:pt x="36" y="60"/>
                    <a:pt x="72" y="24"/>
                    <a:pt x="108" y="0"/>
                  </a:cubicBezTo>
                  <a:cubicBezTo>
                    <a:pt x="358" y="417"/>
                    <a:pt x="632" y="834"/>
                    <a:pt x="894" y="1250"/>
                  </a:cubicBezTo>
                  <a:cubicBezTo>
                    <a:pt x="846" y="1274"/>
                    <a:pt x="822" y="1310"/>
                    <a:pt x="786" y="132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43"/>
            <p:cNvSpPr/>
            <p:nvPr/>
          </p:nvSpPr>
          <p:spPr>
            <a:xfrm>
              <a:off x="2381525" y="2434650"/>
              <a:ext cx="22950" cy="38425"/>
            </a:xfrm>
            <a:custGeom>
              <a:avLst/>
              <a:gdLst/>
              <a:ahLst/>
              <a:cxnLst/>
              <a:rect l="l" t="t" r="r" b="b"/>
              <a:pathLst>
                <a:path w="918" h="1537" extrusionOk="0">
                  <a:moveTo>
                    <a:pt x="811" y="1537"/>
                  </a:moveTo>
                  <a:lnTo>
                    <a:pt x="1" y="60"/>
                  </a:lnTo>
                  <a:cubicBezTo>
                    <a:pt x="37" y="48"/>
                    <a:pt x="84" y="13"/>
                    <a:pt x="108" y="1"/>
                  </a:cubicBezTo>
                  <a:lnTo>
                    <a:pt x="918" y="1477"/>
                  </a:lnTo>
                  <a:cubicBezTo>
                    <a:pt x="870" y="1489"/>
                    <a:pt x="834" y="1501"/>
                    <a:pt x="811" y="15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43"/>
            <p:cNvSpPr/>
            <p:nvPr/>
          </p:nvSpPr>
          <p:spPr>
            <a:xfrm>
              <a:off x="2345225" y="2390900"/>
              <a:ext cx="21450" cy="40200"/>
            </a:xfrm>
            <a:custGeom>
              <a:avLst/>
              <a:gdLst/>
              <a:ahLst/>
              <a:cxnLst/>
              <a:rect l="l" t="t" r="r" b="b"/>
              <a:pathLst>
                <a:path w="858" h="1608" extrusionOk="0">
                  <a:moveTo>
                    <a:pt x="786" y="1608"/>
                  </a:moveTo>
                  <a:cubicBezTo>
                    <a:pt x="524" y="1084"/>
                    <a:pt x="262" y="560"/>
                    <a:pt x="0" y="36"/>
                  </a:cubicBezTo>
                  <a:lnTo>
                    <a:pt x="84" y="0"/>
                  </a:lnTo>
                  <a:cubicBezTo>
                    <a:pt x="346" y="512"/>
                    <a:pt x="608" y="1036"/>
                    <a:pt x="858" y="1560"/>
                  </a:cubicBezTo>
                  <a:cubicBezTo>
                    <a:pt x="834" y="1572"/>
                    <a:pt x="798" y="1584"/>
                    <a:pt x="786" y="16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43"/>
            <p:cNvSpPr/>
            <p:nvPr/>
          </p:nvSpPr>
          <p:spPr>
            <a:xfrm>
              <a:off x="2147575" y="2406375"/>
              <a:ext cx="22350" cy="35450"/>
            </a:xfrm>
            <a:custGeom>
              <a:avLst/>
              <a:gdLst/>
              <a:ahLst/>
              <a:cxnLst/>
              <a:rect l="l" t="t" r="r" b="b"/>
              <a:pathLst>
                <a:path w="894" h="1418" extrusionOk="0">
                  <a:moveTo>
                    <a:pt x="810" y="1417"/>
                  </a:moveTo>
                  <a:cubicBezTo>
                    <a:pt x="536" y="965"/>
                    <a:pt x="274" y="513"/>
                    <a:pt x="1" y="60"/>
                  </a:cubicBezTo>
                  <a:cubicBezTo>
                    <a:pt x="36" y="48"/>
                    <a:pt x="60" y="13"/>
                    <a:pt x="96" y="1"/>
                  </a:cubicBezTo>
                  <a:cubicBezTo>
                    <a:pt x="358" y="453"/>
                    <a:pt x="632" y="894"/>
                    <a:pt x="894" y="1358"/>
                  </a:cubicBezTo>
                  <a:cubicBezTo>
                    <a:pt x="870" y="1370"/>
                    <a:pt x="834" y="1382"/>
                    <a:pt x="810" y="14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43"/>
            <p:cNvSpPr/>
            <p:nvPr/>
          </p:nvSpPr>
          <p:spPr>
            <a:xfrm>
              <a:off x="2431250" y="2431075"/>
              <a:ext cx="23225" cy="36050"/>
            </a:xfrm>
            <a:custGeom>
              <a:avLst/>
              <a:gdLst/>
              <a:ahLst/>
              <a:cxnLst/>
              <a:rect l="l" t="t" r="r" b="b"/>
              <a:pathLst>
                <a:path w="929" h="1442" extrusionOk="0">
                  <a:moveTo>
                    <a:pt x="846" y="1441"/>
                  </a:moveTo>
                  <a:lnTo>
                    <a:pt x="0" y="60"/>
                  </a:lnTo>
                  <a:cubicBezTo>
                    <a:pt x="24" y="37"/>
                    <a:pt x="48" y="25"/>
                    <a:pt x="84" y="1"/>
                  </a:cubicBezTo>
                  <a:lnTo>
                    <a:pt x="929" y="1382"/>
                  </a:lnTo>
                  <a:cubicBezTo>
                    <a:pt x="905" y="1406"/>
                    <a:pt x="869" y="1430"/>
                    <a:pt x="846" y="1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43"/>
            <p:cNvSpPr/>
            <p:nvPr/>
          </p:nvSpPr>
          <p:spPr>
            <a:xfrm>
              <a:off x="2241625" y="2384050"/>
              <a:ext cx="20275" cy="36050"/>
            </a:xfrm>
            <a:custGeom>
              <a:avLst/>
              <a:gdLst/>
              <a:ahLst/>
              <a:cxnLst/>
              <a:rect l="l" t="t" r="r" b="b"/>
              <a:pathLst>
                <a:path w="811" h="1442" extrusionOk="0">
                  <a:moveTo>
                    <a:pt x="739" y="1441"/>
                  </a:moveTo>
                  <a:cubicBezTo>
                    <a:pt x="489" y="977"/>
                    <a:pt x="239" y="525"/>
                    <a:pt x="1" y="48"/>
                  </a:cubicBezTo>
                  <a:lnTo>
                    <a:pt x="96" y="1"/>
                  </a:lnTo>
                  <a:cubicBezTo>
                    <a:pt x="334" y="465"/>
                    <a:pt x="572" y="941"/>
                    <a:pt x="811" y="1406"/>
                  </a:cubicBezTo>
                  <a:cubicBezTo>
                    <a:pt x="787" y="1429"/>
                    <a:pt x="763" y="1429"/>
                    <a:pt x="739" y="1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43"/>
            <p:cNvSpPr/>
            <p:nvPr/>
          </p:nvSpPr>
          <p:spPr>
            <a:xfrm>
              <a:off x="2129425" y="2349525"/>
              <a:ext cx="21450" cy="29500"/>
            </a:xfrm>
            <a:custGeom>
              <a:avLst/>
              <a:gdLst/>
              <a:ahLst/>
              <a:cxnLst/>
              <a:rect l="l" t="t" r="r" b="b"/>
              <a:pathLst>
                <a:path w="858" h="1180" extrusionOk="0">
                  <a:moveTo>
                    <a:pt x="786" y="1179"/>
                  </a:moveTo>
                  <a:cubicBezTo>
                    <a:pt x="524" y="798"/>
                    <a:pt x="262" y="429"/>
                    <a:pt x="0" y="60"/>
                  </a:cubicBezTo>
                  <a:cubicBezTo>
                    <a:pt x="24" y="48"/>
                    <a:pt x="60" y="12"/>
                    <a:pt x="72" y="1"/>
                  </a:cubicBezTo>
                  <a:cubicBezTo>
                    <a:pt x="346" y="370"/>
                    <a:pt x="596" y="739"/>
                    <a:pt x="858" y="1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43"/>
            <p:cNvSpPr/>
            <p:nvPr/>
          </p:nvSpPr>
          <p:spPr>
            <a:xfrm>
              <a:off x="2093700" y="2337925"/>
              <a:ext cx="20850" cy="32450"/>
            </a:xfrm>
            <a:custGeom>
              <a:avLst/>
              <a:gdLst/>
              <a:ahLst/>
              <a:cxnLst/>
              <a:rect l="l" t="t" r="r" b="b"/>
              <a:pathLst>
                <a:path w="834" h="1298" extrusionOk="0">
                  <a:moveTo>
                    <a:pt x="739" y="1298"/>
                  </a:moveTo>
                  <a:cubicBezTo>
                    <a:pt x="489" y="881"/>
                    <a:pt x="251" y="465"/>
                    <a:pt x="1" y="60"/>
                  </a:cubicBezTo>
                  <a:cubicBezTo>
                    <a:pt x="24" y="48"/>
                    <a:pt x="60" y="36"/>
                    <a:pt x="84" y="0"/>
                  </a:cubicBezTo>
                  <a:cubicBezTo>
                    <a:pt x="346" y="417"/>
                    <a:pt x="584" y="822"/>
                    <a:pt x="834" y="1238"/>
                  </a:cubicBezTo>
                  <a:cubicBezTo>
                    <a:pt x="798" y="1262"/>
                    <a:pt x="774" y="1286"/>
                    <a:pt x="739" y="12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43"/>
            <p:cNvSpPr/>
            <p:nvPr/>
          </p:nvSpPr>
          <p:spPr>
            <a:xfrm>
              <a:off x="2213350" y="2444475"/>
              <a:ext cx="18200" cy="29800"/>
            </a:xfrm>
            <a:custGeom>
              <a:avLst/>
              <a:gdLst/>
              <a:ahLst/>
              <a:cxnLst/>
              <a:rect l="l" t="t" r="r" b="b"/>
              <a:pathLst>
                <a:path w="728" h="1192" extrusionOk="0">
                  <a:moveTo>
                    <a:pt x="96" y="1"/>
                  </a:moveTo>
                  <a:cubicBezTo>
                    <a:pt x="299" y="382"/>
                    <a:pt x="525" y="751"/>
                    <a:pt x="727" y="1144"/>
                  </a:cubicBezTo>
                  <a:cubicBezTo>
                    <a:pt x="703" y="1156"/>
                    <a:pt x="691" y="1167"/>
                    <a:pt x="656" y="1191"/>
                  </a:cubicBezTo>
                  <a:cubicBezTo>
                    <a:pt x="430" y="798"/>
                    <a:pt x="227" y="429"/>
                    <a:pt x="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43"/>
            <p:cNvSpPr/>
            <p:nvPr/>
          </p:nvSpPr>
          <p:spPr>
            <a:xfrm>
              <a:off x="2114250" y="2373625"/>
              <a:ext cx="21150" cy="26525"/>
            </a:xfrm>
            <a:custGeom>
              <a:avLst/>
              <a:gdLst/>
              <a:ahLst/>
              <a:cxnLst/>
              <a:rect l="l" t="t" r="r" b="b"/>
              <a:pathLst>
                <a:path w="846" h="1061" extrusionOk="0">
                  <a:moveTo>
                    <a:pt x="83" y="1"/>
                  </a:moveTo>
                  <a:cubicBezTo>
                    <a:pt x="333" y="334"/>
                    <a:pt x="595" y="668"/>
                    <a:pt x="845" y="1001"/>
                  </a:cubicBezTo>
                  <a:cubicBezTo>
                    <a:pt x="810" y="1013"/>
                    <a:pt x="798" y="1025"/>
                    <a:pt x="774" y="1061"/>
                  </a:cubicBezTo>
                  <a:cubicBezTo>
                    <a:pt x="512" y="727"/>
                    <a:pt x="250" y="406"/>
                    <a:pt x="0" y="60"/>
                  </a:cubicBezTo>
                  <a:cubicBezTo>
                    <a:pt x="24" y="37"/>
                    <a:pt x="60" y="1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43"/>
            <p:cNvSpPr/>
            <p:nvPr/>
          </p:nvSpPr>
          <p:spPr>
            <a:xfrm>
              <a:off x="3158425" y="2840350"/>
              <a:ext cx="267325" cy="43500"/>
            </a:xfrm>
            <a:custGeom>
              <a:avLst/>
              <a:gdLst/>
              <a:ahLst/>
              <a:cxnLst/>
              <a:rect l="l" t="t" r="r" b="b"/>
              <a:pathLst>
                <a:path w="10693" h="1740" extrusionOk="0">
                  <a:moveTo>
                    <a:pt x="0" y="1549"/>
                  </a:moveTo>
                  <a:cubicBezTo>
                    <a:pt x="3536" y="918"/>
                    <a:pt x="7120" y="560"/>
                    <a:pt x="10656" y="1"/>
                  </a:cubicBezTo>
                  <a:cubicBezTo>
                    <a:pt x="10680" y="60"/>
                    <a:pt x="10680" y="96"/>
                    <a:pt x="10692" y="156"/>
                  </a:cubicBezTo>
                  <a:cubicBezTo>
                    <a:pt x="7132" y="680"/>
                    <a:pt x="3596" y="1215"/>
                    <a:pt x="36" y="1739"/>
                  </a:cubicBezTo>
                  <a:cubicBezTo>
                    <a:pt x="24" y="1668"/>
                    <a:pt x="0" y="1608"/>
                    <a:pt x="0" y="154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43"/>
            <p:cNvSpPr/>
            <p:nvPr/>
          </p:nvSpPr>
          <p:spPr>
            <a:xfrm>
              <a:off x="2825050" y="2897500"/>
              <a:ext cx="261350" cy="38725"/>
            </a:xfrm>
            <a:custGeom>
              <a:avLst/>
              <a:gdLst/>
              <a:ahLst/>
              <a:cxnLst/>
              <a:rect l="l" t="t" r="r" b="b"/>
              <a:pathLst>
                <a:path w="10454" h="1549" extrusionOk="0">
                  <a:moveTo>
                    <a:pt x="10454" y="120"/>
                  </a:moveTo>
                  <a:cubicBezTo>
                    <a:pt x="6989" y="596"/>
                    <a:pt x="3501" y="1072"/>
                    <a:pt x="36" y="1549"/>
                  </a:cubicBezTo>
                  <a:cubicBezTo>
                    <a:pt x="24" y="1501"/>
                    <a:pt x="24" y="1477"/>
                    <a:pt x="0" y="1430"/>
                  </a:cubicBezTo>
                  <a:cubicBezTo>
                    <a:pt x="84" y="1406"/>
                    <a:pt x="167" y="1358"/>
                    <a:pt x="238" y="1346"/>
                  </a:cubicBezTo>
                  <a:cubicBezTo>
                    <a:pt x="1238" y="1203"/>
                    <a:pt x="2239" y="1072"/>
                    <a:pt x="3251" y="941"/>
                  </a:cubicBezTo>
                  <a:cubicBezTo>
                    <a:pt x="4739" y="727"/>
                    <a:pt x="6239" y="537"/>
                    <a:pt x="7727" y="334"/>
                  </a:cubicBezTo>
                  <a:cubicBezTo>
                    <a:pt x="8513" y="227"/>
                    <a:pt x="9323" y="120"/>
                    <a:pt x="10109" y="13"/>
                  </a:cubicBezTo>
                  <a:cubicBezTo>
                    <a:pt x="10216" y="1"/>
                    <a:pt x="10335" y="1"/>
                    <a:pt x="10442" y="1"/>
                  </a:cubicBezTo>
                  <a:cubicBezTo>
                    <a:pt x="10442" y="49"/>
                    <a:pt x="10454" y="84"/>
                    <a:pt x="10454" y="1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43"/>
            <p:cNvSpPr/>
            <p:nvPr/>
          </p:nvSpPr>
          <p:spPr>
            <a:xfrm>
              <a:off x="3665025" y="2303100"/>
              <a:ext cx="70575" cy="53900"/>
            </a:xfrm>
            <a:custGeom>
              <a:avLst/>
              <a:gdLst/>
              <a:ahLst/>
              <a:cxnLst/>
              <a:rect l="l" t="t" r="r" b="b"/>
              <a:pathLst>
                <a:path w="2823" h="2156" extrusionOk="0">
                  <a:moveTo>
                    <a:pt x="96" y="0"/>
                  </a:moveTo>
                  <a:lnTo>
                    <a:pt x="2822" y="2048"/>
                  </a:lnTo>
                  <a:cubicBezTo>
                    <a:pt x="2799" y="2084"/>
                    <a:pt x="2775" y="2119"/>
                    <a:pt x="2751" y="2155"/>
                  </a:cubicBezTo>
                  <a:cubicBezTo>
                    <a:pt x="1822" y="1488"/>
                    <a:pt x="917" y="798"/>
                    <a:pt x="1" y="131"/>
                  </a:cubicBezTo>
                  <a:cubicBezTo>
                    <a:pt x="36" y="72"/>
                    <a:pt x="72" y="36"/>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43"/>
            <p:cNvSpPr/>
            <p:nvPr/>
          </p:nvSpPr>
          <p:spPr>
            <a:xfrm>
              <a:off x="3782600" y="2269150"/>
              <a:ext cx="50925" cy="41400"/>
            </a:xfrm>
            <a:custGeom>
              <a:avLst/>
              <a:gdLst/>
              <a:ahLst/>
              <a:cxnLst/>
              <a:rect l="l" t="t" r="r" b="b"/>
              <a:pathLst>
                <a:path w="2037" h="1656" extrusionOk="0">
                  <a:moveTo>
                    <a:pt x="1" y="1"/>
                  </a:moveTo>
                  <a:cubicBezTo>
                    <a:pt x="691" y="560"/>
                    <a:pt x="1382" y="1096"/>
                    <a:pt x="2037" y="1620"/>
                  </a:cubicBezTo>
                  <a:cubicBezTo>
                    <a:pt x="1703" y="1656"/>
                    <a:pt x="144" y="44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43"/>
            <p:cNvSpPr/>
            <p:nvPr/>
          </p:nvSpPr>
          <p:spPr>
            <a:xfrm>
              <a:off x="3623350" y="2321250"/>
              <a:ext cx="34250" cy="37525"/>
            </a:xfrm>
            <a:custGeom>
              <a:avLst/>
              <a:gdLst/>
              <a:ahLst/>
              <a:cxnLst/>
              <a:rect l="l" t="t" r="r" b="b"/>
              <a:pathLst>
                <a:path w="1370" h="1501" extrusionOk="0">
                  <a:moveTo>
                    <a:pt x="1251" y="1501"/>
                  </a:moveTo>
                  <a:cubicBezTo>
                    <a:pt x="834" y="1036"/>
                    <a:pt x="418" y="560"/>
                    <a:pt x="1" y="108"/>
                  </a:cubicBezTo>
                  <a:cubicBezTo>
                    <a:pt x="37" y="72"/>
                    <a:pt x="84" y="24"/>
                    <a:pt x="120" y="0"/>
                  </a:cubicBezTo>
                  <a:cubicBezTo>
                    <a:pt x="537" y="465"/>
                    <a:pt x="953" y="941"/>
                    <a:pt x="1370" y="1393"/>
                  </a:cubicBezTo>
                  <a:cubicBezTo>
                    <a:pt x="1334" y="1429"/>
                    <a:pt x="1287" y="1453"/>
                    <a:pt x="1251" y="15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43"/>
            <p:cNvSpPr/>
            <p:nvPr/>
          </p:nvSpPr>
          <p:spPr>
            <a:xfrm>
              <a:off x="3729625" y="2322450"/>
              <a:ext cx="53900" cy="30675"/>
            </a:xfrm>
            <a:custGeom>
              <a:avLst/>
              <a:gdLst/>
              <a:ahLst/>
              <a:cxnLst/>
              <a:rect l="l" t="t" r="r" b="b"/>
              <a:pathLst>
                <a:path w="2156" h="1227" extrusionOk="0">
                  <a:moveTo>
                    <a:pt x="60" y="0"/>
                  </a:moveTo>
                  <a:cubicBezTo>
                    <a:pt x="762" y="417"/>
                    <a:pt x="1465" y="834"/>
                    <a:pt x="2155" y="1226"/>
                  </a:cubicBezTo>
                  <a:cubicBezTo>
                    <a:pt x="1346" y="1024"/>
                    <a:pt x="703" y="500"/>
                    <a:pt x="0" y="83"/>
                  </a:cubicBezTo>
                  <a:cubicBezTo>
                    <a:pt x="36" y="60"/>
                    <a:pt x="48"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43"/>
            <p:cNvSpPr/>
            <p:nvPr/>
          </p:nvSpPr>
          <p:spPr>
            <a:xfrm>
              <a:off x="3507575" y="2318275"/>
              <a:ext cx="48250" cy="38725"/>
            </a:xfrm>
            <a:custGeom>
              <a:avLst/>
              <a:gdLst/>
              <a:ahLst/>
              <a:cxnLst/>
              <a:rect l="l" t="t" r="r" b="b"/>
              <a:pathLst>
                <a:path w="1930" h="1549" extrusionOk="0">
                  <a:moveTo>
                    <a:pt x="1870" y="1548"/>
                  </a:moveTo>
                  <a:cubicBezTo>
                    <a:pt x="1250" y="1072"/>
                    <a:pt x="619" y="584"/>
                    <a:pt x="0" y="108"/>
                  </a:cubicBezTo>
                  <a:cubicBezTo>
                    <a:pt x="24" y="72"/>
                    <a:pt x="60" y="24"/>
                    <a:pt x="72" y="0"/>
                  </a:cubicBezTo>
                  <a:cubicBezTo>
                    <a:pt x="703" y="477"/>
                    <a:pt x="1310" y="965"/>
                    <a:pt x="1929" y="1441"/>
                  </a:cubicBezTo>
                  <a:cubicBezTo>
                    <a:pt x="1917" y="1477"/>
                    <a:pt x="1905" y="1512"/>
                    <a:pt x="1870" y="15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43"/>
            <p:cNvSpPr/>
            <p:nvPr/>
          </p:nvSpPr>
          <p:spPr>
            <a:xfrm>
              <a:off x="3768025" y="2279875"/>
              <a:ext cx="45250" cy="40500"/>
            </a:xfrm>
            <a:custGeom>
              <a:avLst/>
              <a:gdLst/>
              <a:ahLst/>
              <a:cxnLst/>
              <a:rect l="l" t="t" r="r" b="b"/>
              <a:pathLst>
                <a:path w="1810" h="1620" extrusionOk="0">
                  <a:moveTo>
                    <a:pt x="1739" y="1620"/>
                  </a:moveTo>
                  <a:cubicBezTo>
                    <a:pt x="1155" y="1120"/>
                    <a:pt x="584" y="608"/>
                    <a:pt x="0" y="96"/>
                  </a:cubicBezTo>
                  <a:cubicBezTo>
                    <a:pt x="24" y="60"/>
                    <a:pt x="36" y="36"/>
                    <a:pt x="72" y="0"/>
                  </a:cubicBezTo>
                  <a:cubicBezTo>
                    <a:pt x="655" y="512"/>
                    <a:pt x="1227" y="1024"/>
                    <a:pt x="1810" y="1536"/>
                  </a:cubicBezTo>
                  <a:cubicBezTo>
                    <a:pt x="1786" y="1560"/>
                    <a:pt x="1774" y="1596"/>
                    <a:pt x="1739" y="16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43"/>
            <p:cNvSpPr/>
            <p:nvPr/>
          </p:nvSpPr>
          <p:spPr>
            <a:xfrm>
              <a:off x="3671875" y="2326600"/>
              <a:ext cx="49725" cy="38125"/>
            </a:xfrm>
            <a:custGeom>
              <a:avLst/>
              <a:gdLst/>
              <a:ahLst/>
              <a:cxnLst/>
              <a:rect l="l" t="t" r="r" b="b"/>
              <a:pathLst>
                <a:path w="1989" h="1525" extrusionOk="0">
                  <a:moveTo>
                    <a:pt x="1906" y="1525"/>
                  </a:moveTo>
                  <a:cubicBezTo>
                    <a:pt x="1274" y="1049"/>
                    <a:pt x="632" y="572"/>
                    <a:pt x="1" y="96"/>
                  </a:cubicBezTo>
                  <a:cubicBezTo>
                    <a:pt x="36" y="72"/>
                    <a:pt x="48" y="36"/>
                    <a:pt x="84" y="1"/>
                  </a:cubicBezTo>
                  <a:cubicBezTo>
                    <a:pt x="715" y="477"/>
                    <a:pt x="1346" y="953"/>
                    <a:pt x="1989" y="1441"/>
                  </a:cubicBezTo>
                  <a:cubicBezTo>
                    <a:pt x="1953" y="1465"/>
                    <a:pt x="1929" y="1501"/>
                    <a:pt x="1906" y="15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43"/>
            <p:cNvSpPr/>
            <p:nvPr/>
          </p:nvSpPr>
          <p:spPr>
            <a:xfrm>
              <a:off x="3798075" y="2263200"/>
              <a:ext cx="44375" cy="36050"/>
            </a:xfrm>
            <a:custGeom>
              <a:avLst/>
              <a:gdLst/>
              <a:ahLst/>
              <a:cxnLst/>
              <a:rect l="l" t="t" r="r" b="b"/>
              <a:pathLst>
                <a:path w="1775" h="1442" extrusionOk="0">
                  <a:moveTo>
                    <a:pt x="1727" y="1441"/>
                  </a:moveTo>
                  <a:cubicBezTo>
                    <a:pt x="1168" y="1001"/>
                    <a:pt x="584" y="537"/>
                    <a:pt x="1" y="84"/>
                  </a:cubicBezTo>
                  <a:cubicBezTo>
                    <a:pt x="13" y="60"/>
                    <a:pt x="48" y="25"/>
                    <a:pt x="60" y="1"/>
                  </a:cubicBezTo>
                  <a:cubicBezTo>
                    <a:pt x="620" y="441"/>
                    <a:pt x="1203" y="906"/>
                    <a:pt x="1775" y="1346"/>
                  </a:cubicBezTo>
                  <a:cubicBezTo>
                    <a:pt x="1775" y="1382"/>
                    <a:pt x="1739" y="1418"/>
                    <a:pt x="1727" y="1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43"/>
            <p:cNvSpPr/>
            <p:nvPr/>
          </p:nvSpPr>
          <p:spPr>
            <a:xfrm>
              <a:off x="3444775" y="2332250"/>
              <a:ext cx="46750" cy="33375"/>
            </a:xfrm>
            <a:custGeom>
              <a:avLst/>
              <a:gdLst/>
              <a:ahLst/>
              <a:cxnLst/>
              <a:rect l="l" t="t" r="r" b="b"/>
              <a:pathLst>
                <a:path w="1870" h="1335" extrusionOk="0">
                  <a:moveTo>
                    <a:pt x="60" y="1"/>
                  </a:moveTo>
                  <a:cubicBezTo>
                    <a:pt x="667" y="418"/>
                    <a:pt x="1262" y="834"/>
                    <a:pt x="1869" y="1251"/>
                  </a:cubicBezTo>
                  <a:cubicBezTo>
                    <a:pt x="1857" y="1287"/>
                    <a:pt x="1846" y="1299"/>
                    <a:pt x="1822" y="1334"/>
                  </a:cubicBezTo>
                  <a:lnTo>
                    <a:pt x="0" y="84"/>
                  </a:lnTo>
                  <a:cubicBezTo>
                    <a:pt x="12" y="49"/>
                    <a:pt x="24" y="37"/>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43"/>
            <p:cNvSpPr/>
            <p:nvPr/>
          </p:nvSpPr>
          <p:spPr>
            <a:xfrm>
              <a:off x="3557275" y="2343575"/>
              <a:ext cx="38125" cy="26800"/>
            </a:xfrm>
            <a:custGeom>
              <a:avLst/>
              <a:gdLst/>
              <a:ahLst/>
              <a:cxnLst/>
              <a:rect l="l" t="t" r="r" b="b"/>
              <a:pathLst>
                <a:path w="1525" h="1072" extrusionOk="0">
                  <a:moveTo>
                    <a:pt x="48" y="0"/>
                  </a:moveTo>
                  <a:cubicBezTo>
                    <a:pt x="536" y="322"/>
                    <a:pt x="1036" y="655"/>
                    <a:pt x="1525" y="1001"/>
                  </a:cubicBezTo>
                  <a:cubicBezTo>
                    <a:pt x="1513" y="1024"/>
                    <a:pt x="1489" y="1036"/>
                    <a:pt x="1477" y="1072"/>
                  </a:cubicBezTo>
                  <a:lnTo>
                    <a:pt x="1" y="84"/>
                  </a:lnTo>
                  <a:cubicBezTo>
                    <a:pt x="36" y="60"/>
                    <a:pt x="48"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43"/>
            <p:cNvSpPr/>
            <p:nvPr/>
          </p:nvSpPr>
          <p:spPr>
            <a:xfrm>
              <a:off x="3580200" y="2343275"/>
              <a:ext cx="29200" cy="23250"/>
            </a:xfrm>
            <a:custGeom>
              <a:avLst/>
              <a:gdLst/>
              <a:ahLst/>
              <a:cxnLst/>
              <a:rect l="l" t="t" r="r" b="b"/>
              <a:pathLst>
                <a:path w="1168" h="930" extrusionOk="0">
                  <a:moveTo>
                    <a:pt x="72" y="1"/>
                  </a:moveTo>
                  <a:cubicBezTo>
                    <a:pt x="441" y="274"/>
                    <a:pt x="798" y="560"/>
                    <a:pt x="1167" y="858"/>
                  </a:cubicBezTo>
                  <a:cubicBezTo>
                    <a:pt x="1155" y="893"/>
                    <a:pt x="1131" y="917"/>
                    <a:pt x="1108" y="929"/>
                  </a:cubicBezTo>
                  <a:cubicBezTo>
                    <a:pt x="739" y="655"/>
                    <a:pt x="369" y="370"/>
                    <a:pt x="0" y="72"/>
                  </a:cubicBezTo>
                  <a:cubicBezTo>
                    <a:pt x="24" y="60"/>
                    <a:pt x="60"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43"/>
            <p:cNvSpPr/>
            <p:nvPr/>
          </p:nvSpPr>
          <p:spPr>
            <a:xfrm>
              <a:off x="3433750" y="2362025"/>
              <a:ext cx="29800" cy="19075"/>
            </a:xfrm>
            <a:custGeom>
              <a:avLst/>
              <a:gdLst/>
              <a:ahLst/>
              <a:cxnLst/>
              <a:rect l="l" t="t" r="r" b="b"/>
              <a:pathLst>
                <a:path w="1192" h="763" extrusionOk="0">
                  <a:moveTo>
                    <a:pt x="1155" y="763"/>
                  </a:moveTo>
                  <a:cubicBezTo>
                    <a:pt x="763" y="536"/>
                    <a:pt x="393" y="298"/>
                    <a:pt x="1" y="72"/>
                  </a:cubicBezTo>
                  <a:cubicBezTo>
                    <a:pt x="24" y="48"/>
                    <a:pt x="36" y="24"/>
                    <a:pt x="48" y="1"/>
                  </a:cubicBezTo>
                  <a:cubicBezTo>
                    <a:pt x="441" y="227"/>
                    <a:pt x="810" y="465"/>
                    <a:pt x="1191" y="691"/>
                  </a:cubicBezTo>
                  <a:cubicBezTo>
                    <a:pt x="1179" y="715"/>
                    <a:pt x="1167" y="751"/>
                    <a:pt x="1155" y="7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43"/>
            <p:cNvSpPr/>
            <p:nvPr/>
          </p:nvSpPr>
          <p:spPr>
            <a:xfrm>
              <a:off x="3359050" y="2364400"/>
              <a:ext cx="25325" cy="17000"/>
            </a:xfrm>
            <a:custGeom>
              <a:avLst/>
              <a:gdLst/>
              <a:ahLst/>
              <a:cxnLst/>
              <a:rect l="l" t="t" r="r" b="b"/>
              <a:pathLst>
                <a:path w="1013" h="680" extrusionOk="0">
                  <a:moveTo>
                    <a:pt x="988" y="679"/>
                  </a:moveTo>
                  <a:cubicBezTo>
                    <a:pt x="655" y="489"/>
                    <a:pt x="333" y="287"/>
                    <a:pt x="0" y="72"/>
                  </a:cubicBezTo>
                  <a:cubicBezTo>
                    <a:pt x="12" y="48"/>
                    <a:pt x="36" y="13"/>
                    <a:pt x="48" y="1"/>
                  </a:cubicBezTo>
                  <a:cubicBezTo>
                    <a:pt x="369" y="191"/>
                    <a:pt x="703" y="406"/>
                    <a:pt x="1012" y="596"/>
                  </a:cubicBezTo>
                  <a:cubicBezTo>
                    <a:pt x="1012" y="620"/>
                    <a:pt x="1000" y="656"/>
                    <a:pt x="988" y="6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43"/>
            <p:cNvSpPr/>
            <p:nvPr/>
          </p:nvSpPr>
          <p:spPr>
            <a:xfrm>
              <a:off x="2072875" y="2646300"/>
              <a:ext cx="310475" cy="172350"/>
            </a:xfrm>
            <a:custGeom>
              <a:avLst/>
              <a:gdLst/>
              <a:ahLst/>
              <a:cxnLst/>
              <a:rect l="l" t="t" r="r" b="b"/>
              <a:pathLst>
                <a:path w="12419" h="6894" extrusionOk="0">
                  <a:moveTo>
                    <a:pt x="4060" y="2488"/>
                  </a:moveTo>
                  <a:cubicBezTo>
                    <a:pt x="3584" y="2203"/>
                    <a:pt x="3120" y="1905"/>
                    <a:pt x="2631" y="1631"/>
                  </a:cubicBezTo>
                  <a:cubicBezTo>
                    <a:pt x="1846" y="1167"/>
                    <a:pt x="1036" y="714"/>
                    <a:pt x="238" y="262"/>
                  </a:cubicBezTo>
                  <a:cubicBezTo>
                    <a:pt x="143" y="214"/>
                    <a:pt x="72" y="155"/>
                    <a:pt x="0" y="95"/>
                  </a:cubicBezTo>
                  <a:lnTo>
                    <a:pt x="36" y="0"/>
                  </a:lnTo>
                  <a:cubicBezTo>
                    <a:pt x="131" y="48"/>
                    <a:pt x="238" y="71"/>
                    <a:pt x="322" y="119"/>
                  </a:cubicBezTo>
                  <a:cubicBezTo>
                    <a:pt x="3727" y="1965"/>
                    <a:pt x="7144" y="3810"/>
                    <a:pt x="10549" y="5667"/>
                  </a:cubicBezTo>
                  <a:cubicBezTo>
                    <a:pt x="11097" y="5965"/>
                    <a:pt x="11633" y="6310"/>
                    <a:pt x="12168" y="6620"/>
                  </a:cubicBezTo>
                  <a:cubicBezTo>
                    <a:pt x="12264" y="6679"/>
                    <a:pt x="12335" y="6739"/>
                    <a:pt x="12418" y="6810"/>
                  </a:cubicBezTo>
                  <a:cubicBezTo>
                    <a:pt x="12406" y="6834"/>
                    <a:pt x="12383" y="6858"/>
                    <a:pt x="12359" y="6894"/>
                  </a:cubicBezTo>
                  <a:lnTo>
                    <a:pt x="12049" y="6715"/>
                  </a:lnTo>
                  <a:cubicBezTo>
                    <a:pt x="9466" y="5322"/>
                    <a:pt x="6858" y="3929"/>
                    <a:pt x="4251" y="2536"/>
                  </a:cubicBezTo>
                  <a:cubicBezTo>
                    <a:pt x="4215" y="2512"/>
                    <a:pt x="4167" y="2512"/>
                    <a:pt x="4120" y="2500"/>
                  </a:cubicBezTo>
                  <a:cubicBezTo>
                    <a:pt x="4120" y="2524"/>
                    <a:pt x="4096" y="2500"/>
                    <a:pt x="4060" y="24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43"/>
            <p:cNvSpPr/>
            <p:nvPr/>
          </p:nvSpPr>
          <p:spPr>
            <a:xfrm>
              <a:off x="2127325" y="2698075"/>
              <a:ext cx="173575" cy="96475"/>
            </a:xfrm>
            <a:custGeom>
              <a:avLst/>
              <a:gdLst/>
              <a:ahLst/>
              <a:cxnLst/>
              <a:rect l="l" t="t" r="r" b="b"/>
              <a:pathLst>
                <a:path w="6943" h="3859" extrusionOk="0">
                  <a:moveTo>
                    <a:pt x="6871" y="3858"/>
                  </a:moveTo>
                  <a:cubicBezTo>
                    <a:pt x="4573" y="2608"/>
                    <a:pt x="2287" y="1358"/>
                    <a:pt x="1" y="120"/>
                  </a:cubicBezTo>
                  <a:cubicBezTo>
                    <a:pt x="25" y="72"/>
                    <a:pt x="49" y="48"/>
                    <a:pt x="61" y="1"/>
                  </a:cubicBezTo>
                  <a:cubicBezTo>
                    <a:pt x="2358" y="1239"/>
                    <a:pt x="4644" y="2489"/>
                    <a:pt x="6942" y="3715"/>
                  </a:cubicBezTo>
                  <a:cubicBezTo>
                    <a:pt x="6919" y="3763"/>
                    <a:pt x="6895" y="3811"/>
                    <a:pt x="6871" y="38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43"/>
            <p:cNvSpPr/>
            <p:nvPr/>
          </p:nvSpPr>
          <p:spPr>
            <a:xfrm>
              <a:off x="2047575" y="2625450"/>
              <a:ext cx="187825" cy="103600"/>
            </a:xfrm>
            <a:custGeom>
              <a:avLst/>
              <a:gdLst/>
              <a:ahLst/>
              <a:cxnLst/>
              <a:rect l="l" t="t" r="r" b="b"/>
              <a:pathLst>
                <a:path w="7513" h="4144" extrusionOk="0">
                  <a:moveTo>
                    <a:pt x="7465" y="4144"/>
                  </a:moveTo>
                  <a:cubicBezTo>
                    <a:pt x="4977" y="2787"/>
                    <a:pt x="2500" y="1429"/>
                    <a:pt x="0" y="96"/>
                  </a:cubicBezTo>
                  <a:lnTo>
                    <a:pt x="48" y="1"/>
                  </a:lnTo>
                  <a:cubicBezTo>
                    <a:pt x="2524" y="1358"/>
                    <a:pt x="5025" y="2703"/>
                    <a:pt x="7513" y="4049"/>
                  </a:cubicBezTo>
                  <a:cubicBezTo>
                    <a:pt x="7513" y="4073"/>
                    <a:pt x="7501" y="4108"/>
                    <a:pt x="7465" y="41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43"/>
            <p:cNvSpPr/>
            <p:nvPr/>
          </p:nvSpPr>
          <p:spPr>
            <a:xfrm>
              <a:off x="2086250" y="2662350"/>
              <a:ext cx="139925" cy="76225"/>
            </a:xfrm>
            <a:custGeom>
              <a:avLst/>
              <a:gdLst/>
              <a:ahLst/>
              <a:cxnLst/>
              <a:rect l="l" t="t" r="r" b="b"/>
              <a:pathLst>
                <a:path w="5597" h="3049" extrusionOk="0">
                  <a:moveTo>
                    <a:pt x="3525" y="1846"/>
                  </a:moveTo>
                  <a:cubicBezTo>
                    <a:pt x="3561" y="1858"/>
                    <a:pt x="3573" y="1882"/>
                    <a:pt x="3597" y="1894"/>
                  </a:cubicBezTo>
                  <a:cubicBezTo>
                    <a:pt x="4061" y="2144"/>
                    <a:pt x="4525" y="2418"/>
                    <a:pt x="4978" y="2668"/>
                  </a:cubicBezTo>
                  <a:cubicBezTo>
                    <a:pt x="5192" y="2787"/>
                    <a:pt x="5418" y="2906"/>
                    <a:pt x="5597" y="3049"/>
                  </a:cubicBezTo>
                  <a:cubicBezTo>
                    <a:pt x="3716" y="2096"/>
                    <a:pt x="1787" y="1204"/>
                    <a:pt x="1" y="96"/>
                  </a:cubicBezTo>
                  <a:lnTo>
                    <a:pt x="37" y="1"/>
                  </a:lnTo>
                  <a:cubicBezTo>
                    <a:pt x="132" y="49"/>
                    <a:pt x="239" y="108"/>
                    <a:pt x="322" y="156"/>
                  </a:cubicBezTo>
                  <a:cubicBezTo>
                    <a:pt x="1311" y="692"/>
                    <a:pt x="2275" y="1227"/>
                    <a:pt x="3251" y="1739"/>
                  </a:cubicBezTo>
                  <a:cubicBezTo>
                    <a:pt x="3347" y="1799"/>
                    <a:pt x="3454" y="1835"/>
                    <a:pt x="3525" y="18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43"/>
            <p:cNvSpPr/>
            <p:nvPr/>
          </p:nvSpPr>
          <p:spPr>
            <a:xfrm>
              <a:off x="2276750" y="2818925"/>
              <a:ext cx="80400" cy="38125"/>
            </a:xfrm>
            <a:custGeom>
              <a:avLst/>
              <a:gdLst/>
              <a:ahLst/>
              <a:cxnLst/>
              <a:rect l="l" t="t" r="r" b="b"/>
              <a:pathLst>
                <a:path w="3216" h="1525" extrusionOk="0">
                  <a:moveTo>
                    <a:pt x="3156" y="1525"/>
                  </a:moveTo>
                  <a:cubicBezTo>
                    <a:pt x="2096" y="1060"/>
                    <a:pt x="1037" y="596"/>
                    <a:pt x="1" y="120"/>
                  </a:cubicBezTo>
                  <a:cubicBezTo>
                    <a:pt x="13" y="84"/>
                    <a:pt x="25" y="48"/>
                    <a:pt x="60" y="1"/>
                  </a:cubicBezTo>
                  <a:cubicBezTo>
                    <a:pt x="1120" y="465"/>
                    <a:pt x="2168" y="929"/>
                    <a:pt x="3216" y="1394"/>
                  </a:cubicBezTo>
                  <a:cubicBezTo>
                    <a:pt x="3180" y="1429"/>
                    <a:pt x="3168" y="1477"/>
                    <a:pt x="3156" y="15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43"/>
            <p:cNvSpPr/>
            <p:nvPr/>
          </p:nvSpPr>
          <p:spPr>
            <a:xfrm>
              <a:off x="2277650" y="2828450"/>
              <a:ext cx="74150" cy="35150"/>
            </a:xfrm>
            <a:custGeom>
              <a:avLst/>
              <a:gdLst/>
              <a:ahLst/>
              <a:cxnLst/>
              <a:rect l="l" t="t" r="r" b="b"/>
              <a:pathLst>
                <a:path w="2966" h="1406" extrusionOk="0">
                  <a:moveTo>
                    <a:pt x="2918" y="1406"/>
                  </a:moveTo>
                  <a:cubicBezTo>
                    <a:pt x="1953" y="977"/>
                    <a:pt x="977" y="536"/>
                    <a:pt x="1" y="96"/>
                  </a:cubicBezTo>
                  <a:cubicBezTo>
                    <a:pt x="24" y="72"/>
                    <a:pt x="36" y="36"/>
                    <a:pt x="48" y="1"/>
                  </a:cubicBezTo>
                  <a:cubicBezTo>
                    <a:pt x="1013" y="429"/>
                    <a:pt x="2001" y="858"/>
                    <a:pt x="2965" y="1287"/>
                  </a:cubicBezTo>
                  <a:cubicBezTo>
                    <a:pt x="2953" y="1334"/>
                    <a:pt x="2941" y="1358"/>
                    <a:pt x="2918" y="14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43"/>
            <p:cNvSpPr/>
            <p:nvPr/>
          </p:nvSpPr>
          <p:spPr>
            <a:xfrm>
              <a:off x="2238075" y="2746000"/>
              <a:ext cx="59250" cy="34250"/>
            </a:xfrm>
            <a:custGeom>
              <a:avLst/>
              <a:gdLst/>
              <a:ahLst/>
              <a:cxnLst/>
              <a:rect l="l" t="t" r="r" b="b"/>
              <a:pathLst>
                <a:path w="2370" h="1370" extrusionOk="0">
                  <a:moveTo>
                    <a:pt x="60" y="1"/>
                  </a:moveTo>
                  <a:cubicBezTo>
                    <a:pt x="834" y="441"/>
                    <a:pt x="1607" y="858"/>
                    <a:pt x="2369" y="1286"/>
                  </a:cubicBezTo>
                  <a:cubicBezTo>
                    <a:pt x="2346" y="1310"/>
                    <a:pt x="2334" y="1346"/>
                    <a:pt x="2310" y="1370"/>
                  </a:cubicBezTo>
                  <a:cubicBezTo>
                    <a:pt x="1524" y="941"/>
                    <a:pt x="774" y="513"/>
                    <a:pt x="0" y="84"/>
                  </a:cubicBezTo>
                  <a:cubicBezTo>
                    <a:pt x="24" y="60"/>
                    <a:pt x="36"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43"/>
            <p:cNvSpPr/>
            <p:nvPr/>
          </p:nvSpPr>
          <p:spPr>
            <a:xfrm>
              <a:off x="2204425" y="2758800"/>
              <a:ext cx="57475" cy="28900"/>
            </a:xfrm>
            <a:custGeom>
              <a:avLst/>
              <a:gdLst/>
              <a:ahLst/>
              <a:cxnLst/>
              <a:rect l="l" t="t" r="r" b="b"/>
              <a:pathLst>
                <a:path w="2299" h="1156" extrusionOk="0">
                  <a:moveTo>
                    <a:pt x="48" y="1"/>
                  </a:moveTo>
                  <a:cubicBezTo>
                    <a:pt x="787" y="358"/>
                    <a:pt x="1549" y="715"/>
                    <a:pt x="2299" y="1072"/>
                  </a:cubicBezTo>
                  <a:lnTo>
                    <a:pt x="2251" y="1155"/>
                  </a:lnTo>
                  <a:cubicBezTo>
                    <a:pt x="1513" y="798"/>
                    <a:pt x="763" y="429"/>
                    <a:pt x="1" y="72"/>
                  </a:cubicBezTo>
                  <a:cubicBezTo>
                    <a:pt x="36" y="48"/>
                    <a:pt x="36" y="2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43"/>
            <p:cNvSpPr/>
            <p:nvPr/>
          </p:nvSpPr>
          <p:spPr>
            <a:xfrm>
              <a:off x="2210375" y="2828450"/>
              <a:ext cx="47650" cy="23250"/>
            </a:xfrm>
            <a:custGeom>
              <a:avLst/>
              <a:gdLst/>
              <a:ahLst/>
              <a:cxnLst/>
              <a:rect l="l" t="t" r="r" b="b"/>
              <a:pathLst>
                <a:path w="1906" h="930" extrusionOk="0">
                  <a:moveTo>
                    <a:pt x="48" y="1"/>
                  </a:moveTo>
                  <a:cubicBezTo>
                    <a:pt x="679" y="274"/>
                    <a:pt x="1299" y="548"/>
                    <a:pt x="1906" y="834"/>
                  </a:cubicBezTo>
                  <a:cubicBezTo>
                    <a:pt x="1894" y="858"/>
                    <a:pt x="1882" y="906"/>
                    <a:pt x="1870" y="929"/>
                  </a:cubicBezTo>
                  <a:cubicBezTo>
                    <a:pt x="1239" y="655"/>
                    <a:pt x="632" y="382"/>
                    <a:pt x="1" y="96"/>
                  </a:cubicBezTo>
                  <a:cubicBezTo>
                    <a:pt x="25" y="84"/>
                    <a:pt x="37" y="3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43"/>
            <p:cNvSpPr/>
            <p:nvPr/>
          </p:nvSpPr>
          <p:spPr>
            <a:xfrm>
              <a:off x="2199075" y="2773675"/>
              <a:ext cx="43775" cy="22950"/>
            </a:xfrm>
            <a:custGeom>
              <a:avLst/>
              <a:gdLst/>
              <a:ahLst/>
              <a:cxnLst/>
              <a:rect l="l" t="t" r="r" b="b"/>
              <a:pathLst>
                <a:path w="1751" h="918" extrusionOk="0">
                  <a:moveTo>
                    <a:pt x="1691" y="918"/>
                  </a:moveTo>
                  <a:cubicBezTo>
                    <a:pt x="1131" y="656"/>
                    <a:pt x="560" y="370"/>
                    <a:pt x="0" y="108"/>
                  </a:cubicBezTo>
                  <a:cubicBezTo>
                    <a:pt x="12" y="72"/>
                    <a:pt x="24" y="25"/>
                    <a:pt x="60" y="1"/>
                  </a:cubicBezTo>
                  <a:cubicBezTo>
                    <a:pt x="620" y="263"/>
                    <a:pt x="1191" y="537"/>
                    <a:pt x="1751" y="822"/>
                  </a:cubicBezTo>
                  <a:cubicBezTo>
                    <a:pt x="1727" y="846"/>
                    <a:pt x="1703" y="870"/>
                    <a:pt x="1691" y="9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43"/>
            <p:cNvSpPr/>
            <p:nvPr/>
          </p:nvSpPr>
          <p:spPr>
            <a:xfrm>
              <a:off x="2210975" y="2818625"/>
              <a:ext cx="41100" cy="21175"/>
            </a:xfrm>
            <a:custGeom>
              <a:avLst/>
              <a:gdLst/>
              <a:ahLst/>
              <a:cxnLst/>
              <a:rect l="l" t="t" r="r" b="b"/>
              <a:pathLst>
                <a:path w="1644" h="847" extrusionOk="0">
                  <a:moveTo>
                    <a:pt x="1608" y="846"/>
                  </a:moveTo>
                  <a:cubicBezTo>
                    <a:pt x="1072" y="596"/>
                    <a:pt x="525" y="346"/>
                    <a:pt x="1" y="108"/>
                  </a:cubicBezTo>
                  <a:cubicBezTo>
                    <a:pt x="13" y="72"/>
                    <a:pt x="24" y="36"/>
                    <a:pt x="36" y="1"/>
                  </a:cubicBezTo>
                  <a:lnTo>
                    <a:pt x="1644" y="763"/>
                  </a:lnTo>
                  <a:cubicBezTo>
                    <a:pt x="1644" y="787"/>
                    <a:pt x="1620" y="822"/>
                    <a:pt x="1608" y="8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43"/>
            <p:cNvSpPr/>
            <p:nvPr/>
          </p:nvSpPr>
          <p:spPr>
            <a:xfrm>
              <a:off x="2396125" y="2825175"/>
              <a:ext cx="42000" cy="26225"/>
            </a:xfrm>
            <a:custGeom>
              <a:avLst/>
              <a:gdLst/>
              <a:ahLst/>
              <a:cxnLst/>
              <a:rect l="l" t="t" r="r" b="b"/>
              <a:pathLst>
                <a:path w="1680" h="1049" extrusionOk="0">
                  <a:moveTo>
                    <a:pt x="60" y="1"/>
                  </a:moveTo>
                  <a:cubicBezTo>
                    <a:pt x="596" y="322"/>
                    <a:pt x="1143" y="644"/>
                    <a:pt x="1679" y="953"/>
                  </a:cubicBezTo>
                  <a:lnTo>
                    <a:pt x="1643" y="1048"/>
                  </a:lnTo>
                  <a:cubicBezTo>
                    <a:pt x="1084" y="739"/>
                    <a:pt x="548" y="417"/>
                    <a:pt x="0" y="96"/>
                  </a:cubicBezTo>
                  <a:cubicBezTo>
                    <a:pt x="12" y="72"/>
                    <a:pt x="48"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43"/>
            <p:cNvSpPr/>
            <p:nvPr/>
          </p:nvSpPr>
          <p:spPr>
            <a:xfrm>
              <a:off x="2310100" y="2791250"/>
              <a:ext cx="37825" cy="21150"/>
            </a:xfrm>
            <a:custGeom>
              <a:avLst/>
              <a:gdLst/>
              <a:ahLst/>
              <a:cxnLst/>
              <a:rect l="l" t="t" r="r" b="b"/>
              <a:pathLst>
                <a:path w="1513" h="846" extrusionOk="0">
                  <a:moveTo>
                    <a:pt x="60" y="0"/>
                  </a:moveTo>
                  <a:cubicBezTo>
                    <a:pt x="536" y="250"/>
                    <a:pt x="1024" y="489"/>
                    <a:pt x="1513" y="739"/>
                  </a:cubicBezTo>
                  <a:cubicBezTo>
                    <a:pt x="1489" y="774"/>
                    <a:pt x="1477" y="810"/>
                    <a:pt x="1453" y="846"/>
                  </a:cubicBezTo>
                  <a:cubicBezTo>
                    <a:pt x="977" y="596"/>
                    <a:pt x="477" y="358"/>
                    <a:pt x="0" y="96"/>
                  </a:cubicBezTo>
                  <a:cubicBezTo>
                    <a:pt x="36" y="60"/>
                    <a:pt x="48"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43"/>
            <p:cNvSpPr/>
            <p:nvPr/>
          </p:nvSpPr>
          <p:spPr>
            <a:xfrm>
              <a:off x="2292825" y="2850775"/>
              <a:ext cx="38725" cy="20875"/>
            </a:xfrm>
            <a:custGeom>
              <a:avLst/>
              <a:gdLst/>
              <a:ahLst/>
              <a:cxnLst/>
              <a:rect l="l" t="t" r="r" b="b"/>
              <a:pathLst>
                <a:path w="1549" h="835" extrusionOk="0">
                  <a:moveTo>
                    <a:pt x="37" y="1"/>
                  </a:moveTo>
                  <a:cubicBezTo>
                    <a:pt x="549" y="251"/>
                    <a:pt x="1037" y="489"/>
                    <a:pt x="1549" y="739"/>
                  </a:cubicBezTo>
                  <a:lnTo>
                    <a:pt x="1501" y="834"/>
                  </a:lnTo>
                  <a:cubicBezTo>
                    <a:pt x="989" y="572"/>
                    <a:pt x="501" y="334"/>
                    <a:pt x="1"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43"/>
            <p:cNvSpPr/>
            <p:nvPr/>
          </p:nvSpPr>
          <p:spPr>
            <a:xfrm>
              <a:off x="2112450" y="2988900"/>
              <a:ext cx="24150" cy="75625"/>
            </a:xfrm>
            <a:custGeom>
              <a:avLst/>
              <a:gdLst/>
              <a:ahLst/>
              <a:cxnLst/>
              <a:rect l="l" t="t" r="r" b="b"/>
              <a:pathLst>
                <a:path w="966" h="3025" extrusionOk="0">
                  <a:moveTo>
                    <a:pt x="965" y="24"/>
                  </a:moveTo>
                  <a:cubicBezTo>
                    <a:pt x="679" y="1024"/>
                    <a:pt x="394" y="2012"/>
                    <a:pt x="132" y="3024"/>
                  </a:cubicBezTo>
                  <a:cubicBezTo>
                    <a:pt x="84" y="3012"/>
                    <a:pt x="48" y="3000"/>
                    <a:pt x="1" y="3000"/>
                  </a:cubicBezTo>
                  <a:cubicBezTo>
                    <a:pt x="286" y="2000"/>
                    <a:pt x="560" y="1000"/>
                    <a:pt x="846" y="0"/>
                  </a:cubicBezTo>
                  <a:cubicBezTo>
                    <a:pt x="870" y="0"/>
                    <a:pt x="917" y="0"/>
                    <a:pt x="965"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43"/>
            <p:cNvSpPr/>
            <p:nvPr/>
          </p:nvSpPr>
          <p:spPr>
            <a:xfrm>
              <a:off x="2303850" y="3103775"/>
              <a:ext cx="27700" cy="57175"/>
            </a:xfrm>
            <a:custGeom>
              <a:avLst/>
              <a:gdLst/>
              <a:ahLst/>
              <a:cxnLst/>
              <a:rect l="l" t="t" r="r" b="b"/>
              <a:pathLst>
                <a:path w="1108" h="2287" extrusionOk="0">
                  <a:moveTo>
                    <a:pt x="1108" y="60"/>
                  </a:moveTo>
                  <a:cubicBezTo>
                    <a:pt x="774" y="799"/>
                    <a:pt x="465" y="1549"/>
                    <a:pt x="131" y="2287"/>
                  </a:cubicBezTo>
                  <a:cubicBezTo>
                    <a:pt x="96" y="2275"/>
                    <a:pt x="48" y="2239"/>
                    <a:pt x="0" y="2227"/>
                  </a:cubicBezTo>
                  <a:lnTo>
                    <a:pt x="989" y="1"/>
                  </a:lnTo>
                  <a:cubicBezTo>
                    <a:pt x="1012" y="13"/>
                    <a:pt x="1060" y="37"/>
                    <a:pt x="1108"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43"/>
            <p:cNvSpPr/>
            <p:nvPr/>
          </p:nvSpPr>
          <p:spPr>
            <a:xfrm>
              <a:off x="2398200" y="3090400"/>
              <a:ext cx="28300" cy="74425"/>
            </a:xfrm>
            <a:custGeom>
              <a:avLst/>
              <a:gdLst/>
              <a:ahLst/>
              <a:cxnLst/>
              <a:rect l="l" t="t" r="r" b="b"/>
              <a:pathLst>
                <a:path w="1132" h="2977" extrusionOk="0">
                  <a:moveTo>
                    <a:pt x="775" y="441"/>
                  </a:moveTo>
                  <a:cubicBezTo>
                    <a:pt x="870" y="298"/>
                    <a:pt x="977" y="143"/>
                    <a:pt x="1060" y="0"/>
                  </a:cubicBezTo>
                  <a:cubicBezTo>
                    <a:pt x="1096" y="12"/>
                    <a:pt x="1120" y="24"/>
                    <a:pt x="1132" y="24"/>
                  </a:cubicBezTo>
                  <a:lnTo>
                    <a:pt x="108" y="2977"/>
                  </a:lnTo>
                  <a:cubicBezTo>
                    <a:pt x="84" y="2953"/>
                    <a:pt x="36" y="2953"/>
                    <a:pt x="1" y="2941"/>
                  </a:cubicBezTo>
                  <a:cubicBezTo>
                    <a:pt x="275" y="2108"/>
                    <a:pt x="525" y="1262"/>
                    <a:pt x="775" y="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43"/>
            <p:cNvSpPr/>
            <p:nvPr/>
          </p:nvSpPr>
          <p:spPr>
            <a:xfrm>
              <a:off x="2389275" y="3096050"/>
              <a:ext cx="28300" cy="71450"/>
            </a:xfrm>
            <a:custGeom>
              <a:avLst/>
              <a:gdLst/>
              <a:ahLst/>
              <a:cxnLst/>
              <a:rect l="l" t="t" r="r" b="b"/>
              <a:pathLst>
                <a:path w="1132" h="2858" extrusionOk="0">
                  <a:moveTo>
                    <a:pt x="1132" y="203"/>
                  </a:moveTo>
                  <a:lnTo>
                    <a:pt x="155" y="2560"/>
                  </a:lnTo>
                  <a:cubicBezTo>
                    <a:pt x="108" y="2667"/>
                    <a:pt x="84" y="2774"/>
                    <a:pt x="0" y="2858"/>
                  </a:cubicBezTo>
                  <a:cubicBezTo>
                    <a:pt x="203" y="1882"/>
                    <a:pt x="560" y="941"/>
                    <a:pt x="1084" y="0"/>
                  </a:cubicBezTo>
                  <a:cubicBezTo>
                    <a:pt x="1108" y="107"/>
                    <a:pt x="1120" y="167"/>
                    <a:pt x="1132" y="203"/>
                  </a:cubicBezTo>
                  <a:cubicBezTo>
                    <a:pt x="1132" y="215"/>
                    <a:pt x="1132" y="203"/>
                    <a:pt x="1132" y="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43"/>
            <p:cNvSpPr/>
            <p:nvPr/>
          </p:nvSpPr>
          <p:spPr>
            <a:xfrm>
              <a:off x="2457450" y="3080275"/>
              <a:ext cx="24425" cy="53000"/>
            </a:xfrm>
            <a:custGeom>
              <a:avLst/>
              <a:gdLst/>
              <a:ahLst/>
              <a:cxnLst/>
              <a:rect l="l" t="t" r="r" b="b"/>
              <a:pathLst>
                <a:path w="977" h="2120" extrusionOk="0">
                  <a:moveTo>
                    <a:pt x="976" y="0"/>
                  </a:moveTo>
                  <a:cubicBezTo>
                    <a:pt x="655" y="762"/>
                    <a:pt x="393" y="1405"/>
                    <a:pt x="95" y="2120"/>
                  </a:cubicBezTo>
                  <a:cubicBezTo>
                    <a:pt x="0" y="1786"/>
                    <a:pt x="583" y="381"/>
                    <a:pt x="9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43"/>
            <p:cNvSpPr/>
            <p:nvPr/>
          </p:nvSpPr>
          <p:spPr>
            <a:xfrm>
              <a:off x="2469050" y="3079075"/>
              <a:ext cx="22350" cy="48550"/>
            </a:xfrm>
            <a:custGeom>
              <a:avLst/>
              <a:gdLst/>
              <a:ahLst/>
              <a:cxnLst/>
              <a:rect l="l" t="t" r="r" b="b"/>
              <a:pathLst>
                <a:path w="894" h="1942" extrusionOk="0">
                  <a:moveTo>
                    <a:pt x="893" y="60"/>
                  </a:moveTo>
                  <a:lnTo>
                    <a:pt x="131" y="1941"/>
                  </a:lnTo>
                  <a:cubicBezTo>
                    <a:pt x="96" y="1918"/>
                    <a:pt x="48" y="1906"/>
                    <a:pt x="0" y="1882"/>
                  </a:cubicBezTo>
                  <a:lnTo>
                    <a:pt x="762" y="1"/>
                  </a:lnTo>
                  <a:cubicBezTo>
                    <a:pt x="822" y="36"/>
                    <a:pt x="870" y="48"/>
                    <a:pt x="893"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43"/>
            <p:cNvSpPr/>
            <p:nvPr/>
          </p:nvSpPr>
          <p:spPr>
            <a:xfrm>
              <a:off x="1899325" y="2834400"/>
              <a:ext cx="22350" cy="90825"/>
            </a:xfrm>
            <a:custGeom>
              <a:avLst/>
              <a:gdLst/>
              <a:ahLst/>
              <a:cxnLst/>
              <a:rect l="l" t="t" r="r" b="b"/>
              <a:pathLst>
                <a:path w="894" h="3633" extrusionOk="0">
                  <a:moveTo>
                    <a:pt x="882" y="1"/>
                  </a:moveTo>
                  <a:cubicBezTo>
                    <a:pt x="882" y="84"/>
                    <a:pt x="894" y="191"/>
                    <a:pt x="882" y="263"/>
                  </a:cubicBezTo>
                  <a:cubicBezTo>
                    <a:pt x="644" y="1322"/>
                    <a:pt x="406" y="2358"/>
                    <a:pt x="167" y="3418"/>
                  </a:cubicBezTo>
                  <a:cubicBezTo>
                    <a:pt x="156" y="3489"/>
                    <a:pt x="120" y="3549"/>
                    <a:pt x="96" y="3632"/>
                  </a:cubicBezTo>
                  <a:cubicBezTo>
                    <a:pt x="60" y="3632"/>
                    <a:pt x="37" y="3608"/>
                    <a:pt x="1" y="3608"/>
                  </a:cubicBezTo>
                  <a:cubicBezTo>
                    <a:pt x="48" y="3370"/>
                    <a:pt x="72" y="3132"/>
                    <a:pt x="132" y="2894"/>
                  </a:cubicBezTo>
                  <a:cubicBezTo>
                    <a:pt x="310" y="2084"/>
                    <a:pt x="513" y="1275"/>
                    <a:pt x="703" y="453"/>
                  </a:cubicBezTo>
                  <a:cubicBezTo>
                    <a:pt x="751" y="298"/>
                    <a:pt x="834" y="144"/>
                    <a:pt x="882" y="1"/>
                  </a:cubicBezTo>
                  <a:cubicBezTo>
                    <a:pt x="894" y="1"/>
                    <a:pt x="882"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43"/>
            <p:cNvSpPr/>
            <p:nvPr/>
          </p:nvSpPr>
          <p:spPr>
            <a:xfrm>
              <a:off x="1891600" y="2835000"/>
              <a:ext cx="21150" cy="78300"/>
            </a:xfrm>
            <a:custGeom>
              <a:avLst/>
              <a:gdLst/>
              <a:ahLst/>
              <a:cxnLst/>
              <a:rect l="l" t="t" r="r" b="b"/>
              <a:pathLst>
                <a:path w="846" h="3132" extrusionOk="0">
                  <a:moveTo>
                    <a:pt x="0" y="3096"/>
                  </a:moveTo>
                  <a:cubicBezTo>
                    <a:pt x="250" y="2072"/>
                    <a:pt x="488" y="1025"/>
                    <a:pt x="750" y="1"/>
                  </a:cubicBezTo>
                  <a:cubicBezTo>
                    <a:pt x="774" y="12"/>
                    <a:pt x="822" y="12"/>
                    <a:pt x="846" y="36"/>
                  </a:cubicBezTo>
                  <a:cubicBezTo>
                    <a:pt x="607" y="1060"/>
                    <a:pt x="357" y="2096"/>
                    <a:pt x="119" y="3132"/>
                  </a:cubicBezTo>
                  <a:cubicBezTo>
                    <a:pt x="60" y="3108"/>
                    <a:pt x="36" y="3096"/>
                    <a:pt x="0" y="3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43"/>
            <p:cNvSpPr/>
            <p:nvPr/>
          </p:nvSpPr>
          <p:spPr>
            <a:xfrm>
              <a:off x="2748850" y="3083250"/>
              <a:ext cx="45850" cy="74150"/>
            </a:xfrm>
            <a:custGeom>
              <a:avLst/>
              <a:gdLst/>
              <a:ahLst/>
              <a:cxnLst/>
              <a:rect l="l" t="t" r="r" b="b"/>
              <a:pathLst>
                <a:path w="1834" h="2966" extrusionOk="0">
                  <a:moveTo>
                    <a:pt x="1822" y="0"/>
                  </a:moveTo>
                  <a:cubicBezTo>
                    <a:pt x="1262" y="941"/>
                    <a:pt x="703" y="1893"/>
                    <a:pt x="131" y="2822"/>
                  </a:cubicBezTo>
                  <a:cubicBezTo>
                    <a:pt x="119" y="2858"/>
                    <a:pt x="72" y="2882"/>
                    <a:pt x="0" y="2965"/>
                  </a:cubicBezTo>
                  <a:cubicBezTo>
                    <a:pt x="12" y="2846"/>
                    <a:pt x="0" y="2775"/>
                    <a:pt x="12" y="2751"/>
                  </a:cubicBezTo>
                  <a:cubicBezTo>
                    <a:pt x="512" y="1905"/>
                    <a:pt x="1012" y="1060"/>
                    <a:pt x="1524" y="227"/>
                  </a:cubicBezTo>
                  <a:cubicBezTo>
                    <a:pt x="1596" y="119"/>
                    <a:pt x="1727" y="72"/>
                    <a:pt x="1822" y="0"/>
                  </a:cubicBezTo>
                  <a:cubicBezTo>
                    <a:pt x="1834" y="12"/>
                    <a:pt x="1822"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43"/>
            <p:cNvSpPr/>
            <p:nvPr/>
          </p:nvSpPr>
          <p:spPr>
            <a:xfrm>
              <a:off x="2753600" y="3164200"/>
              <a:ext cx="19375" cy="81600"/>
            </a:xfrm>
            <a:custGeom>
              <a:avLst/>
              <a:gdLst/>
              <a:ahLst/>
              <a:cxnLst/>
              <a:rect l="l" t="t" r="r" b="b"/>
              <a:pathLst>
                <a:path w="775" h="3264" extrusionOk="0">
                  <a:moveTo>
                    <a:pt x="1" y="3239"/>
                  </a:moveTo>
                  <a:cubicBezTo>
                    <a:pt x="227" y="2168"/>
                    <a:pt x="441" y="1072"/>
                    <a:pt x="656" y="1"/>
                  </a:cubicBezTo>
                  <a:cubicBezTo>
                    <a:pt x="703" y="25"/>
                    <a:pt x="739" y="25"/>
                    <a:pt x="775" y="37"/>
                  </a:cubicBezTo>
                  <a:cubicBezTo>
                    <a:pt x="572" y="1108"/>
                    <a:pt x="358" y="2180"/>
                    <a:pt x="156" y="3263"/>
                  </a:cubicBezTo>
                  <a:cubicBezTo>
                    <a:pt x="108" y="3251"/>
                    <a:pt x="60" y="3239"/>
                    <a:pt x="1" y="323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43"/>
            <p:cNvSpPr/>
            <p:nvPr/>
          </p:nvSpPr>
          <p:spPr>
            <a:xfrm>
              <a:off x="2714325" y="3173725"/>
              <a:ext cx="16100" cy="72375"/>
            </a:xfrm>
            <a:custGeom>
              <a:avLst/>
              <a:gdLst/>
              <a:ahLst/>
              <a:cxnLst/>
              <a:rect l="l" t="t" r="r" b="b"/>
              <a:pathLst>
                <a:path w="644" h="2895" extrusionOk="0">
                  <a:moveTo>
                    <a:pt x="643" y="1"/>
                  </a:moveTo>
                  <a:cubicBezTo>
                    <a:pt x="429" y="965"/>
                    <a:pt x="203" y="1930"/>
                    <a:pt x="0" y="2894"/>
                  </a:cubicBezTo>
                  <a:cubicBezTo>
                    <a:pt x="60" y="1906"/>
                    <a:pt x="203" y="918"/>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43"/>
            <p:cNvSpPr/>
            <p:nvPr/>
          </p:nvSpPr>
          <p:spPr>
            <a:xfrm>
              <a:off x="2744075" y="3177600"/>
              <a:ext cx="17000" cy="69675"/>
            </a:xfrm>
            <a:custGeom>
              <a:avLst/>
              <a:gdLst/>
              <a:ahLst/>
              <a:cxnLst/>
              <a:rect l="l" t="t" r="r" b="b"/>
              <a:pathLst>
                <a:path w="680" h="2787" extrusionOk="0">
                  <a:moveTo>
                    <a:pt x="679" y="36"/>
                  </a:moveTo>
                  <a:cubicBezTo>
                    <a:pt x="501" y="953"/>
                    <a:pt x="310" y="1870"/>
                    <a:pt x="132" y="2787"/>
                  </a:cubicBezTo>
                  <a:cubicBezTo>
                    <a:pt x="84" y="2775"/>
                    <a:pt x="48" y="2775"/>
                    <a:pt x="1" y="2763"/>
                  </a:cubicBezTo>
                  <a:cubicBezTo>
                    <a:pt x="191" y="1834"/>
                    <a:pt x="382" y="929"/>
                    <a:pt x="584" y="1"/>
                  </a:cubicBezTo>
                  <a:cubicBezTo>
                    <a:pt x="608" y="24"/>
                    <a:pt x="656" y="36"/>
                    <a:pt x="679"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43"/>
            <p:cNvSpPr/>
            <p:nvPr/>
          </p:nvSpPr>
          <p:spPr>
            <a:xfrm>
              <a:off x="2738125" y="3169575"/>
              <a:ext cx="13425" cy="72650"/>
            </a:xfrm>
            <a:custGeom>
              <a:avLst/>
              <a:gdLst/>
              <a:ahLst/>
              <a:cxnLst/>
              <a:rect l="l" t="t" r="r" b="b"/>
              <a:pathLst>
                <a:path w="537" h="2906" extrusionOk="0">
                  <a:moveTo>
                    <a:pt x="1" y="2881"/>
                  </a:moveTo>
                  <a:cubicBezTo>
                    <a:pt x="143" y="1917"/>
                    <a:pt x="286" y="965"/>
                    <a:pt x="429" y="0"/>
                  </a:cubicBezTo>
                  <a:cubicBezTo>
                    <a:pt x="465" y="0"/>
                    <a:pt x="501" y="12"/>
                    <a:pt x="536" y="12"/>
                  </a:cubicBezTo>
                  <a:cubicBezTo>
                    <a:pt x="405" y="976"/>
                    <a:pt x="251" y="1953"/>
                    <a:pt x="120" y="2905"/>
                  </a:cubicBezTo>
                  <a:cubicBezTo>
                    <a:pt x="84" y="2893"/>
                    <a:pt x="48" y="2881"/>
                    <a:pt x="1" y="288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43"/>
            <p:cNvSpPr/>
            <p:nvPr/>
          </p:nvSpPr>
          <p:spPr>
            <a:xfrm>
              <a:off x="2764925" y="3181775"/>
              <a:ext cx="13400" cy="55375"/>
            </a:xfrm>
            <a:custGeom>
              <a:avLst/>
              <a:gdLst/>
              <a:ahLst/>
              <a:cxnLst/>
              <a:rect l="l" t="t" r="r" b="b"/>
              <a:pathLst>
                <a:path w="536" h="2215" extrusionOk="0">
                  <a:moveTo>
                    <a:pt x="0" y="2203"/>
                  </a:moveTo>
                  <a:cubicBezTo>
                    <a:pt x="131" y="1477"/>
                    <a:pt x="286" y="727"/>
                    <a:pt x="417" y="0"/>
                  </a:cubicBezTo>
                  <a:cubicBezTo>
                    <a:pt x="465" y="12"/>
                    <a:pt x="488" y="12"/>
                    <a:pt x="536" y="12"/>
                  </a:cubicBezTo>
                  <a:cubicBezTo>
                    <a:pt x="405" y="750"/>
                    <a:pt x="262" y="1489"/>
                    <a:pt x="143" y="2215"/>
                  </a:cubicBezTo>
                  <a:cubicBezTo>
                    <a:pt x="84" y="2215"/>
                    <a:pt x="48" y="2215"/>
                    <a:pt x="0" y="2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43"/>
            <p:cNvSpPr/>
            <p:nvPr/>
          </p:nvSpPr>
          <p:spPr>
            <a:xfrm>
              <a:off x="2780100" y="3185050"/>
              <a:ext cx="17275" cy="61625"/>
            </a:xfrm>
            <a:custGeom>
              <a:avLst/>
              <a:gdLst/>
              <a:ahLst/>
              <a:cxnLst/>
              <a:rect l="l" t="t" r="r" b="b"/>
              <a:pathLst>
                <a:path w="691" h="2465" extrusionOk="0">
                  <a:moveTo>
                    <a:pt x="0" y="2429"/>
                  </a:moveTo>
                  <a:cubicBezTo>
                    <a:pt x="191" y="1631"/>
                    <a:pt x="405" y="822"/>
                    <a:pt x="596" y="0"/>
                  </a:cubicBezTo>
                  <a:cubicBezTo>
                    <a:pt x="631" y="0"/>
                    <a:pt x="655" y="24"/>
                    <a:pt x="691" y="36"/>
                  </a:cubicBezTo>
                  <a:cubicBezTo>
                    <a:pt x="489" y="834"/>
                    <a:pt x="298" y="1655"/>
                    <a:pt x="108" y="2465"/>
                  </a:cubicBezTo>
                  <a:cubicBezTo>
                    <a:pt x="72" y="2441"/>
                    <a:pt x="48" y="2429"/>
                    <a:pt x="0" y="24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43"/>
            <p:cNvSpPr/>
            <p:nvPr/>
          </p:nvSpPr>
          <p:spPr>
            <a:xfrm>
              <a:off x="2773550" y="3191000"/>
              <a:ext cx="11925" cy="50325"/>
            </a:xfrm>
            <a:custGeom>
              <a:avLst/>
              <a:gdLst/>
              <a:ahLst/>
              <a:cxnLst/>
              <a:rect l="l" t="t" r="r" b="b"/>
              <a:pathLst>
                <a:path w="477" h="2013" extrusionOk="0">
                  <a:moveTo>
                    <a:pt x="477" y="24"/>
                  </a:moveTo>
                  <a:cubicBezTo>
                    <a:pt x="334" y="691"/>
                    <a:pt x="203" y="1358"/>
                    <a:pt x="72" y="2013"/>
                  </a:cubicBezTo>
                  <a:cubicBezTo>
                    <a:pt x="36" y="2013"/>
                    <a:pt x="24" y="2001"/>
                    <a:pt x="0" y="2001"/>
                  </a:cubicBezTo>
                  <a:cubicBezTo>
                    <a:pt x="131" y="1334"/>
                    <a:pt x="274" y="679"/>
                    <a:pt x="417" y="0"/>
                  </a:cubicBezTo>
                  <a:cubicBezTo>
                    <a:pt x="429" y="0"/>
                    <a:pt x="441" y="0"/>
                    <a:pt x="47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43"/>
            <p:cNvSpPr/>
            <p:nvPr/>
          </p:nvSpPr>
          <p:spPr>
            <a:xfrm>
              <a:off x="1950525" y="2387325"/>
              <a:ext cx="87250" cy="56275"/>
            </a:xfrm>
            <a:custGeom>
              <a:avLst/>
              <a:gdLst/>
              <a:ahLst/>
              <a:cxnLst/>
              <a:rect l="l" t="t" r="r" b="b"/>
              <a:pathLst>
                <a:path w="3490" h="2251" extrusionOk="0">
                  <a:moveTo>
                    <a:pt x="1" y="1"/>
                  </a:moveTo>
                  <a:cubicBezTo>
                    <a:pt x="1156" y="739"/>
                    <a:pt x="2299" y="1465"/>
                    <a:pt x="3489" y="2227"/>
                  </a:cubicBezTo>
                  <a:cubicBezTo>
                    <a:pt x="3108" y="2251"/>
                    <a:pt x="298" y="46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43"/>
            <p:cNvSpPr/>
            <p:nvPr/>
          </p:nvSpPr>
          <p:spPr>
            <a:xfrm>
              <a:off x="1887125" y="2357275"/>
              <a:ext cx="89025" cy="56875"/>
            </a:xfrm>
            <a:custGeom>
              <a:avLst/>
              <a:gdLst/>
              <a:ahLst/>
              <a:cxnLst/>
              <a:rect l="l" t="t" r="r" b="b"/>
              <a:pathLst>
                <a:path w="3561" h="2275" extrusionOk="0">
                  <a:moveTo>
                    <a:pt x="36" y="0"/>
                  </a:moveTo>
                  <a:cubicBezTo>
                    <a:pt x="346" y="191"/>
                    <a:pt x="655" y="405"/>
                    <a:pt x="965" y="595"/>
                  </a:cubicBezTo>
                  <a:cubicBezTo>
                    <a:pt x="1763" y="1084"/>
                    <a:pt x="2537" y="1584"/>
                    <a:pt x="3322" y="2072"/>
                  </a:cubicBezTo>
                  <a:cubicBezTo>
                    <a:pt x="3406" y="2131"/>
                    <a:pt x="3501" y="2191"/>
                    <a:pt x="3561" y="2274"/>
                  </a:cubicBezTo>
                  <a:cubicBezTo>
                    <a:pt x="2310" y="1631"/>
                    <a:pt x="1120" y="881"/>
                    <a:pt x="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43"/>
            <p:cNvSpPr/>
            <p:nvPr/>
          </p:nvSpPr>
          <p:spPr>
            <a:xfrm>
              <a:off x="1968975" y="2362025"/>
              <a:ext cx="47650" cy="30675"/>
            </a:xfrm>
            <a:custGeom>
              <a:avLst/>
              <a:gdLst/>
              <a:ahLst/>
              <a:cxnLst/>
              <a:rect l="l" t="t" r="r" b="b"/>
              <a:pathLst>
                <a:path w="1906" h="1227" extrusionOk="0">
                  <a:moveTo>
                    <a:pt x="1834" y="1227"/>
                  </a:moveTo>
                  <a:lnTo>
                    <a:pt x="1" y="108"/>
                  </a:lnTo>
                  <a:cubicBezTo>
                    <a:pt x="13" y="84"/>
                    <a:pt x="48" y="48"/>
                    <a:pt x="60" y="1"/>
                  </a:cubicBezTo>
                  <a:cubicBezTo>
                    <a:pt x="668" y="382"/>
                    <a:pt x="1275" y="739"/>
                    <a:pt x="1906" y="1108"/>
                  </a:cubicBezTo>
                  <a:cubicBezTo>
                    <a:pt x="1882" y="1155"/>
                    <a:pt x="1858" y="1179"/>
                    <a:pt x="1834" y="122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43"/>
            <p:cNvSpPr/>
            <p:nvPr/>
          </p:nvSpPr>
          <p:spPr>
            <a:xfrm>
              <a:off x="1960050" y="2385550"/>
              <a:ext cx="46750" cy="30075"/>
            </a:xfrm>
            <a:custGeom>
              <a:avLst/>
              <a:gdLst/>
              <a:ahLst/>
              <a:cxnLst/>
              <a:rect l="l" t="t" r="r" b="b"/>
              <a:pathLst>
                <a:path w="1870" h="1203" extrusionOk="0">
                  <a:moveTo>
                    <a:pt x="1799" y="1203"/>
                  </a:moveTo>
                  <a:cubicBezTo>
                    <a:pt x="1203" y="834"/>
                    <a:pt x="596" y="476"/>
                    <a:pt x="1" y="107"/>
                  </a:cubicBezTo>
                  <a:cubicBezTo>
                    <a:pt x="13" y="72"/>
                    <a:pt x="48" y="48"/>
                    <a:pt x="60" y="0"/>
                  </a:cubicBezTo>
                  <a:cubicBezTo>
                    <a:pt x="667" y="369"/>
                    <a:pt x="1263" y="750"/>
                    <a:pt x="1870" y="1107"/>
                  </a:cubicBezTo>
                  <a:cubicBezTo>
                    <a:pt x="1846" y="1143"/>
                    <a:pt x="1822" y="1179"/>
                    <a:pt x="1799" y="1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43"/>
            <p:cNvSpPr/>
            <p:nvPr/>
          </p:nvSpPr>
          <p:spPr>
            <a:xfrm>
              <a:off x="2004100" y="2356675"/>
              <a:ext cx="30700" cy="20250"/>
            </a:xfrm>
            <a:custGeom>
              <a:avLst/>
              <a:gdLst/>
              <a:ahLst/>
              <a:cxnLst/>
              <a:rect l="l" t="t" r="r" b="b"/>
              <a:pathLst>
                <a:path w="1228" h="810" extrusionOk="0">
                  <a:moveTo>
                    <a:pt x="1144" y="810"/>
                  </a:moveTo>
                  <a:cubicBezTo>
                    <a:pt x="751" y="596"/>
                    <a:pt x="382" y="369"/>
                    <a:pt x="1" y="143"/>
                  </a:cubicBezTo>
                  <a:cubicBezTo>
                    <a:pt x="25" y="96"/>
                    <a:pt x="60" y="36"/>
                    <a:pt x="84" y="0"/>
                  </a:cubicBezTo>
                  <a:cubicBezTo>
                    <a:pt x="477" y="215"/>
                    <a:pt x="858" y="441"/>
                    <a:pt x="1227" y="655"/>
                  </a:cubicBezTo>
                  <a:cubicBezTo>
                    <a:pt x="1203" y="715"/>
                    <a:pt x="1168" y="750"/>
                    <a:pt x="1144" y="8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43"/>
            <p:cNvSpPr/>
            <p:nvPr/>
          </p:nvSpPr>
          <p:spPr>
            <a:xfrm>
              <a:off x="2031500" y="2411725"/>
              <a:ext cx="37525" cy="24150"/>
            </a:xfrm>
            <a:custGeom>
              <a:avLst/>
              <a:gdLst/>
              <a:ahLst/>
              <a:cxnLst/>
              <a:rect l="l" t="t" r="r" b="b"/>
              <a:pathLst>
                <a:path w="1501" h="966" extrusionOk="0">
                  <a:moveTo>
                    <a:pt x="72" y="1"/>
                  </a:moveTo>
                  <a:lnTo>
                    <a:pt x="1500" y="846"/>
                  </a:lnTo>
                  <a:cubicBezTo>
                    <a:pt x="1477" y="894"/>
                    <a:pt x="1465" y="918"/>
                    <a:pt x="1429" y="965"/>
                  </a:cubicBezTo>
                  <a:cubicBezTo>
                    <a:pt x="953" y="680"/>
                    <a:pt x="476" y="382"/>
                    <a:pt x="0" y="96"/>
                  </a:cubicBezTo>
                  <a:cubicBezTo>
                    <a:pt x="12" y="60"/>
                    <a:pt x="48"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43"/>
            <p:cNvSpPr/>
            <p:nvPr/>
          </p:nvSpPr>
          <p:spPr>
            <a:xfrm>
              <a:off x="1892775" y="2372450"/>
              <a:ext cx="34850" cy="22950"/>
            </a:xfrm>
            <a:custGeom>
              <a:avLst/>
              <a:gdLst/>
              <a:ahLst/>
              <a:cxnLst/>
              <a:rect l="l" t="t" r="r" b="b"/>
              <a:pathLst>
                <a:path w="1394" h="918" extrusionOk="0">
                  <a:moveTo>
                    <a:pt x="60" y="0"/>
                  </a:moveTo>
                  <a:cubicBezTo>
                    <a:pt x="501" y="274"/>
                    <a:pt x="953" y="560"/>
                    <a:pt x="1394" y="822"/>
                  </a:cubicBezTo>
                  <a:cubicBezTo>
                    <a:pt x="1382" y="858"/>
                    <a:pt x="1358" y="881"/>
                    <a:pt x="1334" y="917"/>
                  </a:cubicBezTo>
                  <a:cubicBezTo>
                    <a:pt x="894" y="631"/>
                    <a:pt x="441" y="357"/>
                    <a:pt x="1" y="84"/>
                  </a:cubicBezTo>
                  <a:cubicBezTo>
                    <a:pt x="13" y="60"/>
                    <a:pt x="25"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43"/>
            <p:cNvSpPr/>
            <p:nvPr/>
          </p:nvSpPr>
          <p:spPr>
            <a:xfrm>
              <a:off x="2026425" y="2453400"/>
              <a:ext cx="34250" cy="21750"/>
            </a:xfrm>
            <a:custGeom>
              <a:avLst/>
              <a:gdLst/>
              <a:ahLst/>
              <a:cxnLst/>
              <a:rect l="l" t="t" r="r" b="b"/>
              <a:pathLst>
                <a:path w="1370" h="870" extrusionOk="0">
                  <a:moveTo>
                    <a:pt x="1322" y="870"/>
                  </a:moveTo>
                  <a:cubicBezTo>
                    <a:pt x="870" y="608"/>
                    <a:pt x="441" y="334"/>
                    <a:pt x="1" y="72"/>
                  </a:cubicBezTo>
                  <a:cubicBezTo>
                    <a:pt x="13" y="37"/>
                    <a:pt x="25" y="13"/>
                    <a:pt x="36" y="1"/>
                  </a:cubicBezTo>
                  <a:cubicBezTo>
                    <a:pt x="489" y="263"/>
                    <a:pt x="918" y="537"/>
                    <a:pt x="1370" y="787"/>
                  </a:cubicBezTo>
                  <a:cubicBezTo>
                    <a:pt x="1370" y="810"/>
                    <a:pt x="1334" y="846"/>
                    <a:pt x="1322" y="87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43"/>
            <p:cNvSpPr/>
            <p:nvPr/>
          </p:nvSpPr>
          <p:spPr>
            <a:xfrm>
              <a:off x="1980900" y="2428700"/>
              <a:ext cx="28600" cy="19075"/>
            </a:xfrm>
            <a:custGeom>
              <a:avLst/>
              <a:gdLst/>
              <a:ahLst/>
              <a:cxnLst/>
              <a:rect l="l" t="t" r="r" b="b"/>
              <a:pathLst>
                <a:path w="1144" h="763" extrusionOk="0">
                  <a:moveTo>
                    <a:pt x="60" y="1"/>
                  </a:moveTo>
                  <a:cubicBezTo>
                    <a:pt x="417" y="227"/>
                    <a:pt x="786" y="453"/>
                    <a:pt x="1143" y="667"/>
                  </a:cubicBezTo>
                  <a:cubicBezTo>
                    <a:pt x="1131" y="703"/>
                    <a:pt x="1107" y="727"/>
                    <a:pt x="1084" y="763"/>
                  </a:cubicBezTo>
                  <a:cubicBezTo>
                    <a:pt x="726" y="536"/>
                    <a:pt x="357" y="310"/>
                    <a:pt x="0" y="96"/>
                  </a:cubicBezTo>
                  <a:cubicBezTo>
                    <a:pt x="36" y="60"/>
                    <a:pt x="48"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43"/>
            <p:cNvSpPr/>
            <p:nvPr/>
          </p:nvSpPr>
          <p:spPr>
            <a:xfrm>
              <a:off x="2585125" y="3107650"/>
              <a:ext cx="20875" cy="54500"/>
            </a:xfrm>
            <a:custGeom>
              <a:avLst/>
              <a:gdLst/>
              <a:ahLst/>
              <a:cxnLst/>
              <a:rect l="l" t="t" r="r" b="b"/>
              <a:pathLst>
                <a:path w="835" h="2180" extrusionOk="0">
                  <a:moveTo>
                    <a:pt x="1" y="2132"/>
                  </a:moveTo>
                  <a:cubicBezTo>
                    <a:pt x="239" y="1418"/>
                    <a:pt x="489" y="703"/>
                    <a:pt x="727" y="1"/>
                  </a:cubicBezTo>
                  <a:cubicBezTo>
                    <a:pt x="763" y="24"/>
                    <a:pt x="799" y="36"/>
                    <a:pt x="834" y="36"/>
                  </a:cubicBezTo>
                  <a:lnTo>
                    <a:pt x="120" y="2180"/>
                  </a:lnTo>
                  <a:cubicBezTo>
                    <a:pt x="72" y="2168"/>
                    <a:pt x="48" y="2144"/>
                    <a:pt x="1" y="2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43"/>
            <p:cNvSpPr/>
            <p:nvPr/>
          </p:nvSpPr>
          <p:spPr>
            <a:xfrm>
              <a:off x="2675625" y="3202000"/>
              <a:ext cx="13700" cy="62550"/>
            </a:xfrm>
            <a:custGeom>
              <a:avLst/>
              <a:gdLst/>
              <a:ahLst/>
              <a:cxnLst/>
              <a:rect l="l" t="t" r="r" b="b"/>
              <a:pathLst>
                <a:path w="548" h="2502" extrusionOk="0">
                  <a:moveTo>
                    <a:pt x="0" y="2454"/>
                  </a:moveTo>
                  <a:lnTo>
                    <a:pt x="405" y="1"/>
                  </a:lnTo>
                  <a:cubicBezTo>
                    <a:pt x="441" y="13"/>
                    <a:pt x="488" y="13"/>
                    <a:pt x="548" y="25"/>
                  </a:cubicBezTo>
                  <a:cubicBezTo>
                    <a:pt x="417" y="846"/>
                    <a:pt x="286" y="1668"/>
                    <a:pt x="143" y="2501"/>
                  </a:cubicBezTo>
                  <a:cubicBezTo>
                    <a:pt x="107" y="2477"/>
                    <a:pt x="60" y="2466"/>
                    <a:pt x="0" y="24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43"/>
            <p:cNvSpPr/>
            <p:nvPr/>
          </p:nvSpPr>
          <p:spPr>
            <a:xfrm>
              <a:off x="2668175" y="3203800"/>
              <a:ext cx="10450" cy="55375"/>
            </a:xfrm>
            <a:custGeom>
              <a:avLst/>
              <a:gdLst/>
              <a:ahLst/>
              <a:cxnLst/>
              <a:rect l="l" t="t" r="r" b="b"/>
              <a:pathLst>
                <a:path w="418" h="2215" extrusionOk="0">
                  <a:moveTo>
                    <a:pt x="1" y="2203"/>
                  </a:moveTo>
                  <a:cubicBezTo>
                    <a:pt x="108" y="1477"/>
                    <a:pt x="191" y="727"/>
                    <a:pt x="298" y="0"/>
                  </a:cubicBezTo>
                  <a:cubicBezTo>
                    <a:pt x="346" y="0"/>
                    <a:pt x="370" y="12"/>
                    <a:pt x="417" y="12"/>
                  </a:cubicBezTo>
                  <a:cubicBezTo>
                    <a:pt x="322" y="739"/>
                    <a:pt x="227" y="1489"/>
                    <a:pt x="132" y="2215"/>
                  </a:cubicBezTo>
                  <a:cubicBezTo>
                    <a:pt x="96" y="2215"/>
                    <a:pt x="48" y="2203"/>
                    <a:pt x="1" y="22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43"/>
            <p:cNvSpPr/>
            <p:nvPr/>
          </p:nvSpPr>
          <p:spPr>
            <a:xfrm>
              <a:off x="2720875" y="3087700"/>
              <a:ext cx="17875" cy="39025"/>
            </a:xfrm>
            <a:custGeom>
              <a:avLst/>
              <a:gdLst/>
              <a:ahLst/>
              <a:cxnLst/>
              <a:rect l="l" t="t" r="r" b="b"/>
              <a:pathLst>
                <a:path w="715" h="1561" extrusionOk="0">
                  <a:moveTo>
                    <a:pt x="714" y="60"/>
                  </a:moveTo>
                  <a:cubicBezTo>
                    <a:pt x="512" y="561"/>
                    <a:pt x="298" y="1061"/>
                    <a:pt x="107" y="1561"/>
                  </a:cubicBezTo>
                  <a:cubicBezTo>
                    <a:pt x="83" y="1549"/>
                    <a:pt x="36" y="1537"/>
                    <a:pt x="0" y="1513"/>
                  </a:cubicBezTo>
                  <a:lnTo>
                    <a:pt x="583" y="1"/>
                  </a:lnTo>
                  <a:cubicBezTo>
                    <a:pt x="631" y="13"/>
                    <a:pt x="679" y="49"/>
                    <a:pt x="714"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43"/>
            <p:cNvSpPr/>
            <p:nvPr/>
          </p:nvSpPr>
          <p:spPr>
            <a:xfrm>
              <a:off x="2864925" y="3043650"/>
              <a:ext cx="52125" cy="19675"/>
            </a:xfrm>
            <a:custGeom>
              <a:avLst/>
              <a:gdLst/>
              <a:ahLst/>
              <a:cxnLst/>
              <a:rect l="l" t="t" r="r" b="b"/>
              <a:pathLst>
                <a:path w="2085" h="787" extrusionOk="0">
                  <a:moveTo>
                    <a:pt x="48" y="1"/>
                  </a:moveTo>
                  <a:cubicBezTo>
                    <a:pt x="727" y="227"/>
                    <a:pt x="1406" y="453"/>
                    <a:pt x="2084" y="656"/>
                  </a:cubicBezTo>
                  <a:lnTo>
                    <a:pt x="2037" y="787"/>
                  </a:lnTo>
                  <a:cubicBezTo>
                    <a:pt x="1358" y="584"/>
                    <a:pt x="667" y="358"/>
                    <a:pt x="1" y="156"/>
                  </a:cubicBezTo>
                  <a:cubicBezTo>
                    <a:pt x="13" y="96"/>
                    <a:pt x="36" y="48"/>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43"/>
            <p:cNvSpPr/>
            <p:nvPr/>
          </p:nvSpPr>
          <p:spPr>
            <a:xfrm>
              <a:off x="2651800" y="3135050"/>
              <a:ext cx="19675" cy="50625"/>
            </a:xfrm>
            <a:custGeom>
              <a:avLst/>
              <a:gdLst/>
              <a:ahLst/>
              <a:cxnLst/>
              <a:rect l="l" t="t" r="r" b="b"/>
              <a:pathLst>
                <a:path w="787" h="2025" extrusionOk="0">
                  <a:moveTo>
                    <a:pt x="787" y="24"/>
                  </a:moveTo>
                  <a:cubicBezTo>
                    <a:pt x="548" y="691"/>
                    <a:pt x="322" y="1345"/>
                    <a:pt x="84" y="2024"/>
                  </a:cubicBezTo>
                  <a:cubicBezTo>
                    <a:pt x="60" y="2000"/>
                    <a:pt x="25" y="2000"/>
                    <a:pt x="1" y="1988"/>
                  </a:cubicBezTo>
                  <a:cubicBezTo>
                    <a:pt x="215" y="1322"/>
                    <a:pt x="453" y="655"/>
                    <a:pt x="679" y="0"/>
                  </a:cubicBezTo>
                  <a:cubicBezTo>
                    <a:pt x="715" y="0"/>
                    <a:pt x="751" y="12"/>
                    <a:pt x="78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43"/>
            <p:cNvSpPr/>
            <p:nvPr/>
          </p:nvSpPr>
          <p:spPr>
            <a:xfrm>
              <a:off x="2641975" y="3123425"/>
              <a:ext cx="19975" cy="53600"/>
            </a:xfrm>
            <a:custGeom>
              <a:avLst/>
              <a:gdLst/>
              <a:ahLst/>
              <a:cxnLst/>
              <a:rect l="l" t="t" r="r" b="b"/>
              <a:pathLst>
                <a:path w="799" h="2144" extrusionOk="0">
                  <a:moveTo>
                    <a:pt x="799" y="25"/>
                  </a:moveTo>
                  <a:cubicBezTo>
                    <a:pt x="549" y="727"/>
                    <a:pt x="334" y="1429"/>
                    <a:pt x="96" y="2144"/>
                  </a:cubicBezTo>
                  <a:cubicBezTo>
                    <a:pt x="60" y="2132"/>
                    <a:pt x="37" y="2132"/>
                    <a:pt x="1" y="2108"/>
                  </a:cubicBezTo>
                  <a:cubicBezTo>
                    <a:pt x="239" y="1418"/>
                    <a:pt x="465" y="715"/>
                    <a:pt x="703" y="1"/>
                  </a:cubicBezTo>
                  <a:cubicBezTo>
                    <a:pt x="715" y="13"/>
                    <a:pt x="751" y="13"/>
                    <a:pt x="799"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43"/>
            <p:cNvSpPr/>
            <p:nvPr/>
          </p:nvSpPr>
          <p:spPr>
            <a:xfrm>
              <a:off x="2649425" y="3124925"/>
              <a:ext cx="19975" cy="45250"/>
            </a:xfrm>
            <a:custGeom>
              <a:avLst/>
              <a:gdLst/>
              <a:ahLst/>
              <a:cxnLst/>
              <a:rect l="l" t="t" r="r" b="b"/>
              <a:pathLst>
                <a:path w="799" h="1810" extrusionOk="0">
                  <a:moveTo>
                    <a:pt x="1" y="1786"/>
                  </a:moveTo>
                  <a:cubicBezTo>
                    <a:pt x="239" y="1191"/>
                    <a:pt x="465" y="596"/>
                    <a:pt x="703" y="0"/>
                  </a:cubicBezTo>
                  <a:cubicBezTo>
                    <a:pt x="739" y="12"/>
                    <a:pt x="763" y="24"/>
                    <a:pt x="798" y="24"/>
                  </a:cubicBezTo>
                  <a:cubicBezTo>
                    <a:pt x="572" y="619"/>
                    <a:pt x="334" y="1215"/>
                    <a:pt x="108" y="1810"/>
                  </a:cubicBezTo>
                  <a:cubicBezTo>
                    <a:pt x="84" y="1810"/>
                    <a:pt x="48" y="1798"/>
                    <a:pt x="1" y="17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43"/>
            <p:cNvSpPr/>
            <p:nvPr/>
          </p:nvSpPr>
          <p:spPr>
            <a:xfrm>
              <a:off x="2656575" y="3144575"/>
              <a:ext cx="18775" cy="44375"/>
            </a:xfrm>
            <a:custGeom>
              <a:avLst/>
              <a:gdLst/>
              <a:ahLst/>
              <a:cxnLst/>
              <a:rect l="l" t="t" r="r" b="b"/>
              <a:pathLst>
                <a:path w="751" h="1775" extrusionOk="0">
                  <a:moveTo>
                    <a:pt x="750" y="48"/>
                  </a:moveTo>
                  <a:cubicBezTo>
                    <a:pt x="524" y="619"/>
                    <a:pt x="310" y="1203"/>
                    <a:pt x="96" y="1774"/>
                  </a:cubicBezTo>
                  <a:cubicBezTo>
                    <a:pt x="60" y="1762"/>
                    <a:pt x="36" y="1738"/>
                    <a:pt x="0" y="1738"/>
                  </a:cubicBezTo>
                  <a:lnTo>
                    <a:pt x="667" y="0"/>
                  </a:lnTo>
                  <a:cubicBezTo>
                    <a:pt x="703" y="12"/>
                    <a:pt x="727" y="24"/>
                    <a:pt x="750"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43"/>
          <p:cNvSpPr txBox="1">
            <a:spLocks noGrp="1"/>
          </p:cNvSpPr>
          <p:nvPr>
            <p:ph type="title"/>
          </p:nvPr>
        </p:nvSpPr>
        <p:spPr>
          <a:xfrm>
            <a:off x="713225" y="2671646"/>
            <a:ext cx="3792900" cy="62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About Us </a:t>
            </a:r>
            <a:endParaRPr dirty="0"/>
          </a:p>
        </p:txBody>
      </p:sp>
      <p:sp>
        <p:nvSpPr>
          <p:cNvPr id="10370" name="Google Shape;10370;p43"/>
          <p:cNvSpPr txBox="1">
            <a:spLocks noGrp="1"/>
          </p:cNvSpPr>
          <p:nvPr>
            <p:ph type="title" idx="2"/>
          </p:nvPr>
        </p:nvSpPr>
        <p:spPr>
          <a:xfrm>
            <a:off x="713225" y="1329725"/>
            <a:ext cx="3792900" cy="117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grpSp>
        <p:nvGrpSpPr>
          <p:cNvPr id="10372" name="Google Shape;10372;p43"/>
          <p:cNvGrpSpPr/>
          <p:nvPr/>
        </p:nvGrpSpPr>
        <p:grpSpPr>
          <a:xfrm flipH="1">
            <a:off x="4277515" y="945096"/>
            <a:ext cx="3924626" cy="3371053"/>
            <a:chOff x="1774025" y="1561325"/>
            <a:chExt cx="2297925" cy="1973800"/>
          </a:xfrm>
        </p:grpSpPr>
        <p:sp>
          <p:nvSpPr>
            <p:cNvPr id="10373" name="Google Shape;10373;p43"/>
            <p:cNvSpPr/>
            <p:nvPr/>
          </p:nvSpPr>
          <p:spPr>
            <a:xfrm>
              <a:off x="1774025" y="1711350"/>
              <a:ext cx="2297925" cy="1654700"/>
            </a:xfrm>
            <a:custGeom>
              <a:avLst/>
              <a:gdLst/>
              <a:ahLst/>
              <a:cxnLst/>
              <a:rect l="l" t="t" r="r" b="b"/>
              <a:pathLst>
                <a:path w="91917" h="66188" extrusionOk="0">
                  <a:moveTo>
                    <a:pt x="4775" y="39410"/>
                  </a:moveTo>
                  <a:cubicBezTo>
                    <a:pt x="4084" y="38529"/>
                    <a:pt x="3453" y="37731"/>
                    <a:pt x="2798" y="36922"/>
                  </a:cubicBezTo>
                  <a:cubicBezTo>
                    <a:pt x="2691" y="36803"/>
                    <a:pt x="2512" y="36743"/>
                    <a:pt x="2393" y="36624"/>
                  </a:cubicBezTo>
                  <a:cubicBezTo>
                    <a:pt x="2298" y="36505"/>
                    <a:pt x="2191" y="36350"/>
                    <a:pt x="2191" y="36207"/>
                  </a:cubicBezTo>
                  <a:cubicBezTo>
                    <a:pt x="2179" y="35838"/>
                    <a:pt x="2203" y="35469"/>
                    <a:pt x="2251" y="35100"/>
                  </a:cubicBezTo>
                  <a:cubicBezTo>
                    <a:pt x="2274" y="34779"/>
                    <a:pt x="2251" y="34529"/>
                    <a:pt x="2012" y="34302"/>
                  </a:cubicBezTo>
                  <a:cubicBezTo>
                    <a:pt x="1953" y="34267"/>
                    <a:pt x="1917" y="34160"/>
                    <a:pt x="1893" y="34100"/>
                  </a:cubicBezTo>
                  <a:lnTo>
                    <a:pt x="1965" y="34029"/>
                  </a:lnTo>
                  <a:cubicBezTo>
                    <a:pt x="2072" y="34088"/>
                    <a:pt x="2167" y="34148"/>
                    <a:pt x="2310" y="34219"/>
                  </a:cubicBezTo>
                  <a:cubicBezTo>
                    <a:pt x="2405" y="33290"/>
                    <a:pt x="2501" y="32374"/>
                    <a:pt x="2620" y="31362"/>
                  </a:cubicBezTo>
                  <a:cubicBezTo>
                    <a:pt x="2453" y="31290"/>
                    <a:pt x="2155" y="31231"/>
                    <a:pt x="1953" y="31052"/>
                  </a:cubicBezTo>
                  <a:cubicBezTo>
                    <a:pt x="1786" y="30909"/>
                    <a:pt x="1620" y="30647"/>
                    <a:pt x="1655" y="30469"/>
                  </a:cubicBezTo>
                  <a:cubicBezTo>
                    <a:pt x="1834" y="29171"/>
                    <a:pt x="2072" y="27873"/>
                    <a:pt x="2274" y="26599"/>
                  </a:cubicBezTo>
                  <a:cubicBezTo>
                    <a:pt x="2310" y="26432"/>
                    <a:pt x="2274" y="26242"/>
                    <a:pt x="2358" y="26087"/>
                  </a:cubicBezTo>
                  <a:cubicBezTo>
                    <a:pt x="2429" y="25944"/>
                    <a:pt x="2560" y="25766"/>
                    <a:pt x="2703" y="25718"/>
                  </a:cubicBezTo>
                  <a:cubicBezTo>
                    <a:pt x="3560" y="25432"/>
                    <a:pt x="4406" y="25170"/>
                    <a:pt x="5263" y="24932"/>
                  </a:cubicBezTo>
                  <a:cubicBezTo>
                    <a:pt x="6549" y="24575"/>
                    <a:pt x="7823" y="24265"/>
                    <a:pt x="9109" y="23932"/>
                  </a:cubicBezTo>
                  <a:cubicBezTo>
                    <a:pt x="9156" y="23920"/>
                    <a:pt x="9180" y="23884"/>
                    <a:pt x="9228" y="23873"/>
                  </a:cubicBezTo>
                  <a:cubicBezTo>
                    <a:pt x="8751" y="23087"/>
                    <a:pt x="8275" y="22301"/>
                    <a:pt x="7787" y="21527"/>
                  </a:cubicBezTo>
                  <a:cubicBezTo>
                    <a:pt x="7727" y="21432"/>
                    <a:pt x="7608" y="21372"/>
                    <a:pt x="7501" y="21325"/>
                  </a:cubicBezTo>
                  <a:cubicBezTo>
                    <a:pt x="6882" y="21063"/>
                    <a:pt x="6227" y="20825"/>
                    <a:pt x="5608" y="20527"/>
                  </a:cubicBezTo>
                  <a:cubicBezTo>
                    <a:pt x="5168" y="20313"/>
                    <a:pt x="4751" y="20051"/>
                    <a:pt x="4358" y="19753"/>
                  </a:cubicBezTo>
                  <a:cubicBezTo>
                    <a:pt x="4179" y="19622"/>
                    <a:pt x="4036" y="19348"/>
                    <a:pt x="3989" y="19110"/>
                  </a:cubicBezTo>
                  <a:cubicBezTo>
                    <a:pt x="3679" y="17836"/>
                    <a:pt x="3644" y="16538"/>
                    <a:pt x="3846" y="15241"/>
                  </a:cubicBezTo>
                  <a:cubicBezTo>
                    <a:pt x="3929" y="14562"/>
                    <a:pt x="4322" y="14002"/>
                    <a:pt x="4834" y="13574"/>
                  </a:cubicBezTo>
                  <a:cubicBezTo>
                    <a:pt x="4977" y="13455"/>
                    <a:pt x="5168" y="13395"/>
                    <a:pt x="5346" y="13347"/>
                  </a:cubicBezTo>
                  <a:cubicBezTo>
                    <a:pt x="8049" y="12597"/>
                    <a:pt x="10775" y="11859"/>
                    <a:pt x="13490" y="11085"/>
                  </a:cubicBezTo>
                  <a:cubicBezTo>
                    <a:pt x="16705" y="10169"/>
                    <a:pt x="19896" y="9216"/>
                    <a:pt x="23098" y="8252"/>
                  </a:cubicBezTo>
                  <a:cubicBezTo>
                    <a:pt x="27325" y="6978"/>
                    <a:pt x="31552" y="5668"/>
                    <a:pt x="35790" y="4406"/>
                  </a:cubicBezTo>
                  <a:cubicBezTo>
                    <a:pt x="38981" y="3453"/>
                    <a:pt x="42160" y="2537"/>
                    <a:pt x="45351" y="1608"/>
                  </a:cubicBezTo>
                  <a:cubicBezTo>
                    <a:pt x="46589" y="1251"/>
                    <a:pt x="47840" y="941"/>
                    <a:pt x="49090" y="596"/>
                  </a:cubicBezTo>
                  <a:cubicBezTo>
                    <a:pt x="49161" y="584"/>
                    <a:pt x="49233" y="548"/>
                    <a:pt x="49328" y="524"/>
                  </a:cubicBezTo>
                  <a:cubicBezTo>
                    <a:pt x="49828" y="346"/>
                    <a:pt x="50340" y="48"/>
                    <a:pt x="50852" y="36"/>
                  </a:cubicBezTo>
                  <a:cubicBezTo>
                    <a:pt x="51364" y="1"/>
                    <a:pt x="51900" y="239"/>
                    <a:pt x="52400" y="370"/>
                  </a:cubicBezTo>
                  <a:cubicBezTo>
                    <a:pt x="55602" y="1179"/>
                    <a:pt x="58793" y="2001"/>
                    <a:pt x="61984" y="2799"/>
                  </a:cubicBezTo>
                  <a:cubicBezTo>
                    <a:pt x="66485" y="3918"/>
                    <a:pt x="70962" y="5049"/>
                    <a:pt x="75474" y="6132"/>
                  </a:cubicBezTo>
                  <a:cubicBezTo>
                    <a:pt x="79070" y="7013"/>
                    <a:pt x="82701" y="7835"/>
                    <a:pt x="86321" y="8645"/>
                  </a:cubicBezTo>
                  <a:cubicBezTo>
                    <a:pt x="87368" y="8883"/>
                    <a:pt x="88416" y="9026"/>
                    <a:pt x="89464" y="9264"/>
                  </a:cubicBezTo>
                  <a:cubicBezTo>
                    <a:pt x="89892" y="9347"/>
                    <a:pt x="90309" y="9561"/>
                    <a:pt x="90714" y="9764"/>
                  </a:cubicBezTo>
                  <a:cubicBezTo>
                    <a:pt x="90845" y="9823"/>
                    <a:pt x="90952" y="10049"/>
                    <a:pt x="90952" y="10192"/>
                  </a:cubicBezTo>
                  <a:cubicBezTo>
                    <a:pt x="90952" y="10264"/>
                    <a:pt x="90714" y="10371"/>
                    <a:pt x="90559" y="10430"/>
                  </a:cubicBezTo>
                  <a:cubicBezTo>
                    <a:pt x="90012" y="10657"/>
                    <a:pt x="89452" y="10883"/>
                    <a:pt x="88880" y="11109"/>
                  </a:cubicBezTo>
                  <a:cubicBezTo>
                    <a:pt x="88833" y="11121"/>
                    <a:pt x="88809" y="11264"/>
                    <a:pt x="88821" y="11347"/>
                  </a:cubicBezTo>
                  <a:cubicBezTo>
                    <a:pt x="88892" y="12181"/>
                    <a:pt x="88999" y="13014"/>
                    <a:pt x="89071" y="13848"/>
                  </a:cubicBezTo>
                  <a:cubicBezTo>
                    <a:pt x="89095" y="14086"/>
                    <a:pt x="89166" y="14205"/>
                    <a:pt x="89392" y="14276"/>
                  </a:cubicBezTo>
                  <a:cubicBezTo>
                    <a:pt x="90000" y="14479"/>
                    <a:pt x="90595" y="14693"/>
                    <a:pt x="91190" y="14919"/>
                  </a:cubicBezTo>
                  <a:cubicBezTo>
                    <a:pt x="91369" y="14979"/>
                    <a:pt x="91547" y="15050"/>
                    <a:pt x="91678" y="15169"/>
                  </a:cubicBezTo>
                  <a:cubicBezTo>
                    <a:pt x="91917" y="15372"/>
                    <a:pt x="91857" y="15657"/>
                    <a:pt x="91559" y="15705"/>
                  </a:cubicBezTo>
                  <a:cubicBezTo>
                    <a:pt x="89809" y="15991"/>
                    <a:pt x="88202" y="16729"/>
                    <a:pt x="86547" y="17336"/>
                  </a:cubicBezTo>
                  <a:cubicBezTo>
                    <a:pt x="84654" y="18039"/>
                    <a:pt x="82796" y="18824"/>
                    <a:pt x="80915" y="19574"/>
                  </a:cubicBezTo>
                  <a:cubicBezTo>
                    <a:pt x="80784" y="19634"/>
                    <a:pt x="80653" y="19693"/>
                    <a:pt x="80475" y="19777"/>
                  </a:cubicBezTo>
                  <a:cubicBezTo>
                    <a:pt x="81153" y="20253"/>
                    <a:pt x="81784" y="20717"/>
                    <a:pt x="82439" y="21146"/>
                  </a:cubicBezTo>
                  <a:cubicBezTo>
                    <a:pt x="84273" y="22396"/>
                    <a:pt x="86118" y="23634"/>
                    <a:pt x="87964" y="24873"/>
                  </a:cubicBezTo>
                  <a:cubicBezTo>
                    <a:pt x="88023" y="24920"/>
                    <a:pt x="88118" y="24956"/>
                    <a:pt x="88154" y="25016"/>
                  </a:cubicBezTo>
                  <a:cubicBezTo>
                    <a:pt x="88202" y="25111"/>
                    <a:pt x="88261" y="25254"/>
                    <a:pt x="88214" y="25337"/>
                  </a:cubicBezTo>
                  <a:cubicBezTo>
                    <a:pt x="88154" y="25420"/>
                    <a:pt x="88023" y="25480"/>
                    <a:pt x="87904" y="25480"/>
                  </a:cubicBezTo>
                  <a:cubicBezTo>
                    <a:pt x="87428" y="25492"/>
                    <a:pt x="86952" y="25480"/>
                    <a:pt x="86487" y="25480"/>
                  </a:cubicBezTo>
                  <a:cubicBezTo>
                    <a:pt x="86380" y="25778"/>
                    <a:pt x="86487" y="25897"/>
                    <a:pt x="86678" y="26016"/>
                  </a:cubicBezTo>
                  <a:cubicBezTo>
                    <a:pt x="87535" y="26563"/>
                    <a:pt x="88416" y="27147"/>
                    <a:pt x="89285" y="27718"/>
                  </a:cubicBezTo>
                  <a:cubicBezTo>
                    <a:pt x="89369" y="27778"/>
                    <a:pt x="89476" y="27849"/>
                    <a:pt x="89547" y="27933"/>
                  </a:cubicBezTo>
                  <a:cubicBezTo>
                    <a:pt x="89773" y="28230"/>
                    <a:pt x="89666" y="28492"/>
                    <a:pt x="89297" y="28528"/>
                  </a:cubicBezTo>
                  <a:cubicBezTo>
                    <a:pt x="87285" y="28754"/>
                    <a:pt x="85273" y="29004"/>
                    <a:pt x="83273" y="29183"/>
                  </a:cubicBezTo>
                  <a:cubicBezTo>
                    <a:pt x="81868" y="29302"/>
                    <a:pt x="80475" y="29326"/>
                    <a:pt x="79070" y="29409"/>
                  </a:cubicBezTo>
                  <a:cubicBezTo>
                    <a:pt x="78474" y="29457"/>
                    <a:pt x="77879" y="29576"/>
                    <a:pt x="77177" y="29683"/>
                  </a:cubicBezTo>
                  <a:cubicBezTo>
                    <a:pt x="77379" y="29814"/>
                    <a:pt x="77498" y="29921"/>
                    <a:pt x="77617" y="29992"/>
                  </a:cubicBezTo>
                  <a:cubicBezTo>
                    <a:pt x="80082" y="31624"/>
                    <a:pt x="82558" y="33267"/>
                    <a:pt x="85011" y="34898"/>
                  </a:cubicBezTo>
                  <a:cubicBezTo>
                    <a:pt x="85451" y="35195"/>
                    <a:pt x="85868" y="35541"/>
                    <a:pt x="86309" y="35838"/>
                  </a:cubicBezTo>
                  <a:cubicBezTo>
                    <a:pt x="86463" y="35957"/>
                    <a:pt x="86666" y="36017"/>
                    <a:pt x="86844" y="36112"/>
                  </a:cubicBezTo>
                  <a:cubicBezTo>
                    <a:pt x="86916" y="36148"/>
                    <a:pt x="87023" y="36231"/>
                    <a:pt x="87023" y="36291"/>
                  </a:cubicBezTo>
                  <a:cubicBezTo>
                    <a:pt x="87023" y="36362"/>
                    <a:pt x="86928" y="36493"/>
                    <a:pt x="86856" y="36505"/>
                  </a:cubicBezTo>
                  <a:cubicBezTo>
                    <a:pt x="86523" y="36565"/>
                    <a:pt x="86202" y="36600"/>
                    <a:pt x="85868" y="36648"/>
                  </a:cubicBezTo>
                  <a:cubicBezTo>
                    <a:pt x="85630" y="36672"/>
                    <a:pt x="85392" y="36719"/>
                    <a:pt x="85142" y="36731"/>
                  </a:cubicBezTo>
                  <a:cubicBezTo>
                    <a:pt x="84892" y="36731"/>
                    <a:pt x="84844" y="36850"/>
                    <a:pt x="84856" y="37088"/>
                  </a:cubicBezTo>
                  <a:cubicBezTo>
                    <a:pt x="84904" y="38589"/>
                    <a:pt x="84939" y="40077"/>
                    <a:pt x="84975" y="41589"/>
                  </a:cubicBezTo>
                  <a:cubicBezTo>
                    <a:pt x="84975" y="41732"/>
                    <a:pt x="85059" y="41922"/>
                    <a:pt x="85154" y="42041"/>
                  </a:cubicBezTo>
                  <a:cubicBezTo>
                    <a:pt x="85570" y="42518"/>
                    <a:pt x="86023" y="42982"/>
                    <a:pt x="86452" y="43458"/>
                  </a:cubicBezTo>
                  <a:cubicBezTo>
                    <a:pt x="86618" y="43637"/>
                    <a:pt x="86809" y="43851"/>
                    <a:pt x="86642" y="44149"/>
                  </a:cubicBezTo>
                  <a:cubicBezTo>
                    <a:pt x="86630" y="44173"/>
                    <a:pt x="86678" y="44232"/>
                    <a:pt x="86702" y="44280"/>
                  </a:cubicBezTo>
                  <a:cubicBezTo>
                    <a:pt x="86821" y="44506"/>
                    <a:pt x="86725" y="44661"/>
                    <a:pt x="86463" y="44697"/>
                  </a:cubicBezTo>
                  <a:cubicBezTo>
                    <a:pt x="86130" y="44720"/>
                    <a:pt x="85785" y="44756"/>
                    <a:pt x="85451" y="44816"/>
                  </a:cubicBezTo>
                  <a:cubicBezTo>
                    <a:pt x="83487" y="45185"/>
                    <a:pt x="81510" y="45566"/>
                    <a:pt x="79546" y="45959"/>
                  </a:cubicBezTo>
                  <a:cubicBezTo>
                    <a:pt x="79308" y="46006"/>
                    <a:pt x="79070" y="46006"/>
                    <a:pt x="78951" y="46292"/>
                  </a:cubicBezTo>
                  <a:cubicBezTo>
                    <a:pt x="78927" y="46375"/>
                    <a:pt x="78760" y="46399"/>
                    <a:pt x="78665" y="46471"/>
                  </a:cubicBezTo>
                  <a:cubicBezTo>
                    <a:pt x="74343" y="48757"/>
                    <a:pt x="69997" y="51007"/>
                    <a:pt x="65711" y="53376"/>
                  </a:cubicBezTo>
                  <a:cubicBezTo>
                    <a:pt x="61865" y="55484"/>
                    <a:pt x="58103" y="57746"/>
                    <a:pt x="54293" y="59925"/>
                  </a:cubicBezTo>
                  <a:cubicBezTo>
                    <a:pt x="50852" y="61901"/>
                    <a:pt x="47387" y="63830"/>
                    <a:pt x="43946" y="65830"/>
                  </a:cubicBezTo>
                  <a:cubicBezTo>
                    <a:pt x="43339" y="66187"/>
                    <a:pt x="42791" y="66187"/>
                    <a:pt x="42160" y="65961"/>
                  </a:cubicBezTo>
                  <a:cubicBezTo>
                    <a:pt x="35433" y="63520"/>
                    <a:pt x="28623" y="61353"/>
                    <a:pt x="21741" y="59353"/>
                  </a:cubicBezTo>
                  <a:cubicBezTo>
                    <a:pt x="16657" y="57877"/>
                    <a:pt x="11609" y="56234"/>
                    <a:pt x="6549" y="54650"/>
                  </a:cubicBezTo>
                  <a:cubicBezTo>
                    <a:pt x="4608" y="54043"/>
                    <a:pt x="2679" y="53412"/>
                    <a:pt x="738" y="52805"/>
                  </a:cubicBezTo>
                  <a:cubicBezTo>
                    <a:pt x="179" y="52626"/>
                    <a:pt x="84" y="52448"/>
                    <a:pt x="84" y="51852"/>
                  </a:cubicBezTo>
                  <a:cubicBezTo>
                    <a:pt x="84" y="51066"/>
                    <a:pt x="0" y="50281"/>
                    <a:pt x="72" y="49483"/>
                  </a:cubicBezTo>
                  <a:cubicBezTo>
                    <a:pt x="226" y="47542"/>
                    <a:pt x="417" y="45578"/>
                    <a:pt x="643" y="43625"/>
                  </a:cubicBezTo>
                  <a:cubicBezTo>
                    <a:pt x="679" y="43232"/>
                    <a:pt x="953" y="42851"/>
                    <a:pt x="1203" y="42542"/>
                  </a:cubicBezTo>
                  <a:cubicBezTo>
                    <a:pt x="1536" y="42137"/>
                    <a:pt x="1953" y="41803"/>
                    <a:pt x="2322" y="41434"/>
                  </a:cubicBezTo>
                  <a:cubicBezTo>
                    <a:pt x="2453" y="41303"/>
                    <a:pt x="2548" y="41137"/>
                    <a:pt x="2667" y="40994"/>
                  </a:cubicBezTo>
                  <a:cubicBezTo>
                    <a:pt x="2679" y="40958"/>
                    <a:pt x="2703" y="40934"/>
                    <a:pt x="2739" y="40910"/>
                  </a:cubicBezTo>
                  <a:cubicBezTo>
                    <a:pt x="3513" y="40613"/>
                    <a:pt x="3989" y="39815"/>
                    <a:pt x="4775" y="39410"/>
                  </a:cubicBezTo>
                  <a:close/>
                  <a:moveTo>
                    <a:pt x="76736" y="45613"/>
                  </a:moveTo>
                  <a:cubicBezTo>
                    <a:pt x="76688" y="45637"/>
                    <a:pt x="76665" y="45673"/>
                    <a:pt x="76617" y="45673"/>
                  </a:cubicBezTo>
                  <a:cubicBezTo>
                    <a:pt x="75950" y="45720"/>
                    <a:pt x="75260" y="45732"/>
                    <a:pt x="74605" y="45804"/>
                  </a:cubicBezTo>
                  <a:cubicBezTo>
                    <a:pt x="73259" y="45959"/>
                    <a:pt x="71890" y="46149"/>
                    <a:pt x="70533" y="46316"/>
                  </a:cubicBezTo>
                  <a:cubicBezTo>
                    <a:pt x="70497" y="46316"/>
                    <a:pt x="70461" y="46340"/>
                    <a:pt x="70378" y="46387"/>
                  </a:cubicBezTo>
                  <a:cubicBezTo>
                    <a:pt x="70497" y="46423"/>
                    <a:pt x="70581" y="46435"/>
                    <a:pt x="70652" y="46447"/>
                  </a:cubicBezTo>
                  <a:lnTo>
                    <a:pt x="70652" y="46518"/>
                  </a:lnTo>
                  <a:cubicBezTo>
                    <a:pt x="69842" y="46578"/>
                    <a:pt x="69045" y="46637"/>
                    <a:pt x="68318" y="46685"/>
                  </a:cubicBezTo>
                  <a:cubicBezTo>
                    <a:pt x="68295" y="46685"/>
                    <a:pt x="68354" y="46697"/>
                    <a:pt x="68414" y="46721"/>
                  </a:cubicBezTo>
                  <a:lnTo>
                    <a:pt x="68414" y="46756"/>
                  </a:lnTo>
                  <a:cubicBezTo>
                    <a:pt x="68152" y="46744"/>
                    <a:pt x="67878" y="46721"/>
                    <a:pt x="67628" y="46697"/>
                  </a:cubicBezTo>
                  <a:cubicBezTo>
                    <a:pt x="67628" y="46721"/>
                    <a:pt x="67628" y="46733"/>
                    <a:pt x="67616" y="46744"/>
                  </a:cubicBezTo>
                  <a:cubicBezTo>
                    <a:pt x="67687" y="46756"/>
                    <a:pt x="67783" y="46756"/>
                    <a:pt x="67854" y="46780"/>
                  </a:cubicBezTo>
                  <a:cubicBezTo>
                    <a:pt x="65842" y="46935"/>
                    <a:pt x="63865" y="47209"/>
                    <a:pt x="61925" y="47780"/>
                  </a:cubicBezTo>
                  <a:cubicBezTo>
                    <a:pt x="65913" y="47221"/>
                    <a:pt x="69902" y="46673"/>
                    <a:pt x="73879" y="46137"/>
                  </a:cubicBezTo>
                  <a:cubicBezTo>
                    <a:pt x="73879" y="46125"/>
                    <a:pt x="73867" y="46090"/>
                    <a:pt x="73867" y="46078"/>
                  </a:cubicBezTo>
                  <a:cubicBezTo>
                    <a:pt x="73819" y="46066"/>
                    <a:pt x="73795" y="46042"/>
                    <a:pt x="73855" y="46066"/>
                  </a:cubicBezTo>
                  <a:cubicBezTo>
                    <a:pt x="74772" y="45947"/>
                    <a:pt x="75760" y="45780"/>
                    <a:pt x="76736" y="45613"/>
                  </a:cubicBezTo>
                  <a:cubicBezTo>
                    <a:pt x="76903" y="45613"/>
                    <a:pt x="77081" y="45661"/>
                    <a:pt x="77248" y="45637"/>
                  </a:cubicBezTo>
                  <a:cubicBezTo>
                    <a:pt x="78879" y="45363"/>
                    <a:pt x="80522" y="45078"/>
                    <a:pt x="82141" y="44804"/>
                  </a:cubicBezTo>
                  <a:cubicBezTo>
                    <a:pt x="82272" y="44768"/>
                    <a:pt x="82403" y="44708"/>
                    <a:pt x="82618" y="44649"/>
                  </a:cubicBezTo>
                  <a:cubicBezTo>
                    <a:pt x="82511" y="44613"/>
                    <a:pt x="82487" y="44613"/>
                    <a:pt x="82463" y="44613"/>
                  </a:cubicBezTo>
                  <a:cubicBezTo>
                    <a:pt x="80653" y="44911"/>
                    <a:pt x="78820" y="45197"/>
                    <a:pt x="77010" y="45494"/>
                  </a:cubicBezTo>
                  <a:cubicBezTo>
                    <a:pt x="76915" y="45518"/>
                    <a:pt x="76831" y="45590"/>
                    <a:pt x="76736" y="45613"/>
                  </a:cubicBezTo>
                  <a:close/>
                  <a:moveTo>
                    <a:pt x="34695" y="60115"/>
                  </a:moveTo>
                  <a:cubicBezTo>
                    <a:pt x="34778" y="59889"/>
                    <a:pt x="34862" y="59686"/>
                    <a:pt x="34945" y="59425"/>
                  </a:cubicBezTo>
                  <a:lnTo>
                    <a:pt x="34945" y="62639"/>
                  </a:lnTo>
                  <a:cubicBezTo>
                    <a:pt x="34993" y="61496"/>
                    <a:pt x="35017" y="60353"/>
                    <a:pt x="35314" y="59222"/>
                  </a:cubicBezTo>
                  <a:cubicBezTo>
                    <a:pt x="35255" y="59889"/>
                    <a:pt x="35195" y="60544"/>
                    <a:pt x="35159" y="61210"/>
                  </a:cubicBezTo>
                  <a:cubicBezTo>
                    <a:pt x="35398" y="59889"/>
                    <a:pt x="35707" y="58603"/>
                    <a:pt x="36195" y="57353"/>
                  </a:cubicBezTo>
                  <a:cubicBezTo>
                    <a:pt x="36683" y="56115"/>
                    <a:pt x="37255" y="54900"/>
                    <a:pt x="37957" y="53757"/>
                  </a:cubicBezTo>
                  <a:cubicBezTo>
                    <a:pt x="37243" y="54662"/>
                    <a:pt x="36791" y="55769"/>
                    <a:pt x="36231" y="56758"/>
                  </a:cubicBezTo>
                  <a:cubicBezTo>
                    <a:pt x="36183" y="56734"/>
                    <a:pt x="36136" y="56722"/>
                    <a:pt x="36088" y="56686"/>
                  </a:cubicBezTo>
                  <a:cubicBezTo>
                    <a:pt x="36612" y="55674"/>
                    <a:pt x="37148" y="54662"/>
                    <a:pt x="37672" y="53650"/>
                  </a:cubicBezTo>
                  <a:cubicBezTo>
                    <a:pt x="37636" y="53638"/>
                    <a:pt x="37624" y="53626"/>
                    <a:pt x="37600" y="53614"/>
                  </a:cubicBezTo>
                  <a:cubicBezTo>
                    <a:pt x="37100" y="54507"/>
                    <a:pt x="36600" y="55376"/>
                    <a:pt x="36112" y="56269"/>
                  </a:cubicBezTo>
                  <a:cubicBezTo>
                    <a:pt x="36076" y="56257"/>
                    <a:pt x="36064" y="56246"/>
                    <a:pt x="36029" y="56234"/>
                  </a:cubicBezTo>
                  <a:cubicBezTo>
                    <a:pt x="36374" y="55281"/>
                    <a:pt x="36910" y="54424"/>
                    <a:pt x="37434" y="53567"/>
                  </a:cubicBezTo>
                  <a:cubicBezTo>
                    <a:pt x="37386" y="53531"/>
                    <a:pt x="37338" y="53519"/>
                    <a:pt x="37303" y="53507"/>
                  </a:cubicBezTo>
                  <a:cubicBezTo>
                    <a:pt x="36802" y="54448"/>
                    <a:pt x="36314" y="55365"/>
                    <a:pt x="35826" y="56305"/>
                  </a:cubicBezTo>
                  <a:lnTo>
                    <a:pt x="35731" y="56257"/>
                  </a:lnTo>
                  <a:cubicBezTo>
                    <a:pt x="35790" y="56091"/>
                    <a:pt x="35850" y="55936"/>
                    <a:pt x="35898" y="55781"/>
                  </a:cubicBezTo>
                  <a:cubicBezTo>
                    <a:pt x="35767" y="55936"/>
                    <a:pt x="35671" y="56127"/>
                    <a:pt x="35517" y="56210"/>
                  </a:cubicBezTo>
                  <a:cubicBezTo>
                    <a:pt x="35255" y="56353"/>
                    <a:pt x="35398" y="55900"/>
                    <a:pt x="35171" y="55912"/>
                  </a:cubicBezTo>
                  <a:cubicBezTo>
                    <a:pt x="34636" y="57079"/>
                    <a:pt x="34278" y="58282"/>
                    <a:pt x="34338" y="59579"/>
                  </a:cubicBezTo>
                  <a:cubicBezTo>
                    <a:pt x="34374" y="59460"/>
                    <a:pt x="34409" y="59365"/>
                    <a:pt x="34457" y="59270"/>
                  </a:cubicBezTo>
                  <a:cubicBezTo>
                    <a:pt x="34326" y="60353"/>
                    <a:pt x="34338" y="61425"/>
                    <a:pt x="34493" y="62496"/>
                  </a:cubicBezTo>
                  <a:cubicBezTo>
                    <a:pt x="34493" y="61377"/>
                    <a:pt x="34481" y="60258"/>
                    <a:pt x="34731" y="59163"/>
                  </a:cubicBezTo>
                  <a:cubicBezTo>
                    <a:pt x="34778" y="59186"/>
                    <a:pt x="34790" y="59210"/>
                    <a:pt x="34778" y="59222"/>
                  </a:cubicBezTo>
                  <a:lnTo>
                    <a:pt x="34695" y="60115"/>
                  </a:lnTo>
                  <a:lnTo>
                    <a:pt x="34695" y="62568"/>
                  </a:lnTo>
                  <a:cubicBezTo>
                    <a:pt x="34731" y="62223"/>
                    <a:pt x="34731" y="61901"/>
                    <a:pt x="34731" y="61568"/>
                  </a:cubicBezTo>
                  <a:cubicBezTo>
                    <a:pt x="34719" y="61080"/>
                    <a:pt x="34707" y="60603"/>
                    <a:pt x="34695" y="60115"/>
                  </a:cubicBezTo>
                  <a:close/>
                  <a:moveTo>
                    <a:pt x="47982" y="53138"/>
                  </a:moveTo>
                  <a:cubicBezTo>
                    <a:pt x="47840" y="53090"/>
                    <a:pt x="47685" y="53079"/>
                    <a:pt x="47554" y="53019"/>
                  </a:cubicBezTo>
                  <a:cubicBezTo>
                    <a:pt x="46589" y="52626"/>
                    <a:pt x="45613" y="52245"/>
                    <a:pt x="44637" y="51864"/>
                  </a:cubicBezTo>
                  <a:cubicBezTo>
                    <a:pt x="44506" y="51828"/>
                    <a:pt x="44351" y="51828"/>
                    <a:pt x="44220" y="51805"/>
                  </a:cubicBezTo>
                  <a:cubicBezTo>
                    <a:pt x="44208" y="51852"/>
                    <a:pt x="44208" y="51888"/>
                    <a:pt x="44184" y="51924"/>
                  </a:cubicBezTo>
                  <a:cubicBezTo>
                    <a:pt x="45173" y="52317"/>
                    <a:pt x="46149" y="52709"/>
                    <a:pt x="47137" y="53102"/>
                  </a:cubicBezTo>
                  <a:cubicBezTo>
                    <a:pt x="47125" y="53138"/>
                    <a:pt x="47125" y="53162"/>
                    <a:pt x="47101" y="53186"/>
                  </a:cubicBezTo>
                  <a:cubicBezTo>
                    <a:pt x="46970" y="53162"/>
                    <a:pt x="46851" y="53150"/>
                    <a:pt x="46720" y="53090"/>
                  </a:cubicBezTo>
                  <a:cubicBezTo>
                    <a:pt x="45827" y="52733"/>
                    <a:pt x="44934" y="52352"/>
                    <a:pt x="44041" y="52019"/>
                  </a:cubicBezTo>
                  <a:cubicBezTo>
                    <a:pt x="43851" y="51936"/>
                    <a:pt x="43625" y="51959"/>
                    <a:pt x="43410" y="51924"/>
                  </a:cubicBezTo>
                  <a:cubicBezTo>
                    <a:pt x="43399" y="51971"/>
                    <a:pt x="43399" y="52019"/>
                    <a:pt x="43387" y="52055"/>
                  </a:cubicBezTo>
                  <a:cubicBezTo>
                    <a:pt x="44470" y="52507"/>
                    <a:pt x="45542" y="52948"/>
                    <a:pt x="46625" y="53400"/>
                  </a:cubicBezTo>
                  <a:cubicBezTo>
                    <a:pt x="46613" y="53424"/>
                    <a:pt x="46613" y="53460"/>
                    <a:pt x="46601" y="53483"/>
                  </a:cubicBezTo>
                  <a:cubicBezTo>
                    <a:pt x="46458" y="53448"/>
                    <a:pt x="46327" y="53424"/>
                    <a:pt x="46197" y="53364"/>
                  </a:cubicBezTo>
                  <a:cubicBezTo>
                    <a:pt x="45232" y="52971"/>
                    <a:pt x="44280" y="52567"/>
                    <a:pt x="43303" y="52162"/>
                  </a:cubicBezTo>
                  <a:cubicBezTo>
                    <a:pt x="43160" y="52102"/>
                    <a:pt x="42982" y="52090"/>
                    <a:pt x="42803" y="52043"/>
                  </a:cubicBezTo>
                  <a:cubicBezTo>
                    <a:pt x="42791" y="52090"/>
                    <a:pt x="42768" y="52114"/>
                    <a:pt x="42768" y="52162"/>
                  </a:cubicBezTo>
                  <a:cubicBezTo>
                    <a:pt x="43863" y="52590"/>
                    <a:pt x="44934" y="53043"/>
                    <a:pt x="46018" y="53471"/>
                  </a:cubicBezTo>
                  <a:cubicBezTo>
                    <a:pt x="46006" y="53507"/>
                    <a:pt x="45982" y="53543"/>
                    <a:pt x="45970" y="53579"/>
                  </a:cubicBezTo>
                  <a:cubicBezTo>
                    <a:pt x="45839" y="53531"/>
                    <a:pt x="45685" y="53507"/>
                    <a:pt x="45565" y="53460"/>
                  </a:cubicBezTo>
                  <a:cubicBezTo>
                    <a:pt x="44613" y="53067"/>
                    <a:pt x="43684" y="52698"/>
                    <a:pt x="42732" y="52317"/>
                  </a:cubicBezTo>
                  <a:cubicBezTo>
                    <a:pt x="42339" y="52150"/>
                    <a:pt x="42220" y="52150"/>
                    <a:pt x="41779" y="52340"/>
                  </a:cubicBezTo>
                  <a:cubicBezTo>
                    <a:pt x="43149" y="52805"/>
                    <a:pt x="44482" y="53269"/>
                    <a:pt x="45839" y="53721"/>
                  </a:cubicBezTo>
                  <a:cubicBezTo>
                    <a:pt x="45827" y="53757"/>
                    <a:pt x="45827" y="53805"/>
                    <a:pt x="45804" y="53829"/>
                  </a:cubicBezTo>
                  <a:cubicBezTo>
                    <a:pt x="45673" y="53805"/>
                    <a:pt x="45530" y="53781"/>
                    <a:pt x="45387" y="53745"/>
                  </a:cubicBezTo>
                  <a:cubicBezTo>
                    <a:pt x="44125" y="53329"/>
                    <a:pt x="42863" y="52876"/>
                    <a:pt x="41601" y="52471"/>
                  </a:cubicBezTo>
                  <a:cubicBezTo>
                    <a:pt x="41363" y="52400"/>
                    <a:pt x="41077" y="52436"/>
                    <a:pt x="40827" y="52400"/>
                  </a:cubicBezTo>
                  <a:cubicBezTo>
                    <a:pt x="40827" y="52448"/>
                    <a:pt x="40803" y="52471"/>
                    <a:pt x="40803" y="52519"/>
                  </a:cubicBezTo>
                  <a:cubicBezTo>
                    <a:pt x="41625" y="52924"/>
                    <a:pt x="42517" y="53186"/>
                    <a:pt x="43291" y="53698"/>
                  </a:cubicBezTo>
                  <a:cubicBezTo>
                    <a:pt x="43149" y="53721"/>
                    <a:pt x="43006" y="53710"/>
                    <a:pt x="42887" y="53662"/>
                  </a:cubicBezTo>
                  <a:cubicBezTo>
                    <a:pt x="42053" y="53329"/>
                    <a:pt x="41244" y="52983"/>
                    <a:pt x="40422" y="52638"/>
                  </a:cubicBezTo>
                  <a:cubicBezTo>
                    <a:pt x="40267" y="52578"/>
                    <a:pt x="40089" y="52590"/>
                    <a:pt x="39910" y="52567"/>
                  </a:cubicBezTo>
                  <a:cubicBezTo>
                    <a:pt x="39910" y="52590"/>
                    <a:pt x="39898" y="52638"/>
                    <a:pt x="39898" y="52674"/>
                  </a:cubicBezTo>
                  <a:cubicBezTo>
                    <a:pt x="41208" y="53150"/>
                    <a:pt x="42517" y="53638"/>
                    <a:pt x="43839" y="54114"/>
                  </a:cubicBezTo>
                  <a:cubicBezTo>
                    <a:pt x="43839" y="54162"/>
                    <a:pt x="43827" y="54198"/>
                    <a:pt x="43827" y="54245"/>
                  </a:cubicBezTo>
                  <a:cubicBezTo>
                    <a:pt x="43684" y="54257"/>
                    <a:pt x="43541" y="54257"/>
                    <a:pt x="43363" y="54281"/>
                  </a:cubicBezTo>
                  <a:cubicBezTo>
                    <a:pt x="43541" y="54364"/>
                    <a:pt x="43696" y="54424"/>
                    <a:pt x="43839" y="54495"/>
                  </a:cubicBezTo>
                  <a:cubicBezTo>
                    <a:pt x="43827" y="54543"/>
                    <a:pt x="43827" y="54579"/>
                    <a:pt x="43815" y="54614"/>
                  </a:cubicBezTo>
                  <a:cubicBezTo>
                    <a:pt x="43637" y="54591"/>
                    <a:pt x="43458" y="54579"/>
                    <a:pt x="43291" y="54519"/>
                  </a:cubicBezTo>
                  <a:cubicBezTo>
                    <a:pt x="41839" y="53983"/>
                    <a:pt x="40374" y="53448"/>
                    <a:pt x="38922" y="52924"/>
                  </a:cubicBezTo>
                  <a:cubicBezTo>
                    <a:pt x="38767" y="52864"/>
                    <a:pt x="38588" y="52876"/>
                    <a:pt x="38446" y="52852"/>
                  </a:cubicBezTo>
                  <a:cubicBezTo>
                    <a:pt x="40243" y="53567"/>
                    <a:pt x="42089" y="54114"/>
                    <a:pt x="43827" y="54936"/>
                  </a:cubicBezTo>
                  <a:cubicBezTo>
                    <a:pt x="43684" y="54948"/>
                    <a:pt x="43541" y="54912"/>
                    <a:pt x="43422" y="54876"/>
                  </a:cubicBezTo>
                  <a:cubicBezTo>
                    <a:pt x="41684" y="54257"/>
                    <a:pt x="39946" y="53650"/>
                    <a:pt x="38207" y="53055"/>
                  </a:cubicBezTo>
                  <a:cubicBezTo>
                    <a:pt x="38029" y="52995"/>
                    <a:pt x="37826" y="52995"/>
                    <a:pt x="37648" y="52983"/>
                  </a:cubicBezTo>
                  <a:cubicBezTo>
                    <a:pt x="37636" y="53007"/>
                    <a:pt x="37636" y="53043"/>
                    <a:pt x="37636" y="53067"/>
                  </a:cubicBezTo>
                  <a:cubicBezTo>
                    <a:pt x="37743" y="53114"/>
                    <a:pt x="37826" y="53174"/>
                    <a:pt x="37934" y="53210"/>
                  </a:cubicBezTo>
                  <a:cubicBezTo>
                    <a:pt x="39517" y="53745"/>
                    <a:pt x="41017" y="54531"/>
                    <a:pt x="42648" y="54900"/>
                  </a:cubicBezTo>
                  <a:cubicBezTo>
                    <a:pt x="43113" y="55007"/>
                    <a:pt x="43541" y="55210"/>
                    <a:pt x="43994" y="55376"/>
                  </a:cubicBezTo>
                  <a:cubicBezTo>
                    <a:pt x="44101" y="55412"/>
                    <a:pt x="44232" y="55424"/>
                    <a:pt x="44315" y="55388"/>
                  </a:cubicBezTo>
                  <a:cubicBezTo>
                    <a:pt x="44577" y="55257"/>
                    <a:pt x="44815" y="55091"/>
                    <a:pt x="45089" y="54936"/>
                  </a:cubicBezTo>
                  <a:cubicBezTo>
                    <a:pt x="44815" y="54781"/>
                    <a:pt x="44553" y="54650"/>
                    <a:pt x="44303" y="54531"/>
                  </a:cubicBezTo>
                  <a:cubicBezTo>
                    <a:pt x="44315" y="54483"/>
                    <a:pt x="44351" y="54436"/>
                    <a:pt x="44363" y="54400"/>
                  </a:cubicBezTo>
                  <a:cubicBezTo>
                    <a:pt x="44553" y="54483"/>
                    <a:pt x="44732" y="54579"/>
                    <a:pt x="44934" y="54650"/>
                  </a:cubicBezTo>
                  <a:cubicBezTo>
                    <a:pt x="45113" y="54710"/>
                    <a:pt x="45304" y="54948"/>
                    <a:pt x="45482" y="54650"/>
                  </a:cubicBezTo>
                  <a:cubicBezTo>
                    <a:pt x="45030" y="54495"/>
                    <a:pt x="44601" y="54353"/>
                    <a:pt x="44172" y="54198"/>
                  </a:cubicBezTo>
                  <a:cubicBezTo>
                    <a:pt x="44184" y="54138"/>
                    <a:pt x="44220" y="54102"/>
                    <a:pt x="44232" y="54043"/>
                  </a:cubicBezTo>
                  <a:cubicBezTo>
                    <a:pt x="44434" y="54102"/>
                    <a:pt x="44673" y="54126"/>
                    <a:pt x="44851" y="54233"/>
                  </a:cubicBezTo>
                  <a:cubicBezTo>
                    <a:pt x="45506" y="54591"/>
                    <a:pt x="46066" y="54472"/>
                    <a:pt x="46625" y="54019"/>
                  </a:cubicBezTo>
                  <a:cubicBezTo>
                    <a:pt x="47066" y="53650"/>
                    <a:pt x="47542" y="53400"/>
                    <a:pt x="47982" y="53138"/>
                  </a:cubicBezTo>
                  <a:cubicBezTo>
                    <a:pt x="48042" y="53102"/>
                    <a:pt x="48137" y="53090"/>
                    <a:pt x="48197" y="53043"/>
                  </a:cubicBezTo>
                  <a:cubicBezTo>
                    <a:pt x="49768" y="52114"/>
                    <a:pt x="51328" y="51197"/>
                    <a:pt x="52900" y="50257"/>
                  </a:cubicBezTo>
                  <a:cubicBezTo>
                    <a:pt x="52935" y="50233"/>
                    <a:pt x="52983" y="50185"/>
                    <a:pt x="53031" y="50138"/>
                  </a:cubicBezTo>
                  <a:cubicBezTo>
                    <a:pt x="53019" y="50126"/>
                    <a:pt x="53019" y="50102"/>
                    <a:pt x="52995" y="50078"/>
                  </a:cubicBezTo>
                  <a:cubicBezTo>
                    <a:pt x="51269" y="50423"/>
                    <a:pt x="49542" y="50769"/>
                    <a:pt x="47816" y="51090"/>
                  </a:cubicBezTo>
                  <a:lnTo>
                    <a:pt x="47816" y="51162"/>
                  </a:lnTo>
                  <a:lnTo>
                    <a:pt x="48887" y="51614"/>
                  </a:lnTo>
                  <a:cubicBezTo>
                    <a:pt x="48280" y="51650"/>
                    <a:pt x="47816" y="51066"/>
                    <a:pt x="47078" y="51257"/>
                  </a:cubicBezTo>
                  <a:cubicBezTo>
                    <a:pt x="47685" y="51495"/>
                    <a:pt x="48221" y="51697"/>
                    <a:pt x="48744" y="51900"/>
                  </a:cubicBezTo>
                  <a:cubicBezTo>
                    <a:pt x="48733" y="51924"/>
                    <a:pt x="48709" y="51971"/>
                    <a:pt x="48697" y="51995"/>
                  </a:cubicBezTo>
                  <a:cubicBezTo>
                    <a:pt x="48161" y="51805"/>
                    <a:pt x="47625" y="51590"/>
                    <a:pt x="47078" y="51400"/>
                  </a:cubicBezTo>
                  <a:cubicBezTo>
                    <a:pt x="46863" y="51328"/>
                    <a:pt x="46649" y="51352"/>
                    <a:pt x="46423" y="51316"/>
                  </a:cubicBezTo>
                  <a:cubicBezTo>
                    <a:pt x="46411" y="51352"/>
                    <a:pt x="46411" y="51388"/>
                    <a:pt x="46411" y="51424"/>
                  </a:cubicBezTo>
                  <a:cubicBezTo>
                    <a:pt x="47006" y="51650"/>
                    <a:pt x="47601" y="51888"/>
                    <a:pt x="48197" y="52102"/>
                  </a:cubicBezTo>
                  <a:cubicBezTo>
                    <a:pt x="48173" y="52138"/>
                    <a:pt x="48173" y="52162"/>
                    <a:pt x="48161" y="52209"/>
                  </a:cubicBezTo>
                  <a:cubicBezTo>
                    <a:pt x="48042" y="52186"/>
                    <a:pt x="47935" y="52162"/>
                    <a:pt x="47816" y="52126"/>
                  </a:cubicBezTo>
                  <a:cubicBezTo>
                    <a:pt x="47304" y="51924"/>
                    <a:pt x="46780" y="51721"/>
                    <a:pt x="46256" y="51543"/>
                  </a:cubicBezTo>
                  <a:cubicBezTo>
                    <a:pt x="46089" y="51483"/>
                    <a:pt x="45911" y="51495"/>
                    <a:pt x="45732" y="51471"/>
                  </a:cubicBezTo>
                  <a:cubicBezTo>
                    <a:pt x="45732" y="51495"/>
                    <a:pt x="45720" y="51531"/>
                    <a:pt x="45720" y="51555"/>
                  </a:cubicBezTo>
                  <a:cubicBezTo>
                    <a:pt x="46494" y="51852"/>
                    <a:pt x="47268" y="52138"/>
                    <a:pt x="48042" y="52436"/>
                  </a:cubicBezTo>
                  <a:cubicBezTo>
                    <a:pt x="48030" y="52459"/>
                    <a:pt x="48018" y="52507"/>
                    <a:pt x="48018" y="52543"/>
                  </a:cubicBezTo>
                  <a:cubicBezTo>
                    <a:pt x="47875" y="52507"/>
                    <a:pt x="47732" y="52495"/>
                    <a:pt x="47613" y="52436"/>
                  </a:cubicBezTo>
                  <a:cubicBezTo>
                    <a:pt x="46923" y="52186"/>
                    <a:pt x="46244" y="51912"/>
                    <a:pt x="45554" y="51674"/>
                  </a:cubicBezTo>
                  <a:cubicBezTo>
                    <a:pt x="45351" y="51602"/>
                    <a:pt x="45113" y="51626"/>
                    <a:pt x="44899" y="51614"/>
                  </a:cubicBezTo>
                  <a:cubicBezTo>
                    <a:pt x="44899" y="51650"/>
                    <a:pt x="44899" y="51686"/>
                    <a:pt x="44887" y="51721"/>
                  </a:cubicBezTo>
                  <a:cubicBezTo>
                    <a:pt x="44982" y="51769"/>
                    <a:pt x="45065" y="51805"/>
                    <a:pt x="45173" y="51840"/>
                  </a:cubicBezTo>
                  <a:lnTo>
                    <a:pt x="47721" y="52864"/>
                  </a:lnTo>
                  <a:cubicBezTo>
                    <a:pt x="47816" y="52936"/>
                    <a:pt x="47899" y="53043"/>
                    <a:pt x="47982" y="53138"/>
                  </a:cubicBezTo>
                  <a:close/>
                  <a:moveTo>
                    <a:pt x="4525" y="25873"/>
                  </a:moveTo>
                  <a:cubicBezTo>
                    <a:pt x="4334" y="25825"/>
                    <a:pt x="4156" y="25766"/>
                    <a:pt x="3965" y="25718"/>
                  </a:cubicBezTo>
                  <a:cubicBezTo>
                    <a:pt x="3941" y="25766"/>
                    <a:pt x="3929" y="25789"/>
                    <a:pt x="3917" y="25837"/>
                  </a:cubicBezTo>
                  <a:cubicBezTo>
                    <a:pt x="4048" y="25944"/>
                    <a:pt x="4191" y="26051"/>
                    <a:pt x="4334" y="26147"/>
                  </a:cubicBezTo>
                  <a:cubicBezTo>
                    <a:pt x="4310" y="26182"/>
                    <a:pt x="4310" y="26206"/>
                    <a:pt x="4298" y="26242"/>
                  </a:cubicBezTo>
                  <a:cubicBezTo>
                    <a:pt x="3917" y="26004"/>
                    <a:pt x="3525" y="25706"/>
                    <a:pt x="3096" y="26111"/>
                  </a:cubicBezTo>
                  <a:cubicBezTo>
                    <a:pt x="7418" y="28647"/>
                    <a:pt x="11716" y="31195"/>
                    <a:pt x="16026" y="33743"/>
                  </a:cubicBezTo>
                  <a:cubicBezTo>
                    <a:pt x="15169" y="32386"/>
                    <a:pt x="13585" y="32016"/>
                    <a:pt x="12442" y="31052"/>
                  </a:cubicBezTo>
                  <a:cubicBezTo>
                    <a:pt x="12454" y="31016"/>
                    <a:pt x="12478" y="30992"/>
                    <a:pt x="12490" y="30969"/>
                  </a:cubicBezTo>
                  <a:cubicBezTo>
                    <a:pt x="13335" y="31493"/>
                    <a:pt x="14204" y="32005"/>
                    <a:pt x="15050" y="32516"/>
                  </a:cubicBezTo>
                  <a:cubicBezTo>
                    <a:pt x="15074" y="32493"/>
                    <a:pt x="15085" y="32457"/>
                    <a:pt x="15121" y="32433"/>
                  </a:cubicBezTo>
                  <a:cubicBezTo>
                    <a:pt x="14859" y="32207"/>
                    <a:pt x="14597" y="31981"/>
                    <a:pt x="14347" y="31766"/>
                  </a:cubicBezTo>
                  <a:cubicBezTo>
                    <a:pt x="14395" y="31778"/>
                    <a:pt x="14466" y="31790"/>
                    <a:pt x="14538" y="31802"/>
                  </a:cubicBezTo>
                  <a:cubicBezTo>
                    <a:pt x="14574" y="31778"/>
                    <a:pt x="14585" y="31731"/>
                    <a:pt x="14621" y="31707"/>
                  </a:cubicBezTo>
                  <a:cubicBezTo>
                    <a:pt x="14359" y="31493"/>
                    <a:pt x="14121" y="31243"/>
                    <a:pt x="13847" y="31064"/>
                  </a:cubicBezTo>
                  <a:cubicBezTo>
                    <a:pt x="13323" y="30719"/>
                    <a:pt x="12752" y="30433"/>
                    <a:pt x="12216" y="30111"/>
                  </a:cubicBezTo>
                  <a:cubicBezTo>
                    <a:pt x="12145" y="30064"/>
                    <a:pt x="12073" y="30004"/>
                    <a:pt x="12014" y="29945"/>
                  </a:cubicBezTo>
                  <a:cubicBezTo>
                    <a:pt x="12026" y="29933"/>
                    <a:pt x="12037" y="29897"/>
                    <a:pt x="12061" y="29885"/>
                  </a:cubicBezTo>
                  <a:cubicBezTo>
                    <a:pt x="12680" y="30242"/>
                    <a:pt x="13288" y="30600"/>
                    <a:pt x="13919" y="30957"/>
                  </a:cubicBezTo>
                  <a:cubicBezTo>
                    <a:pt x="13931" y="30933"/>
                    <a:pt x="13966" y="30885"/>
                    <a:pt x="13978" y="30850"/>
                  </a:cubicBezTo>
                  <a:cubicBezTo>
                    <a:pt x="13288" y="30219"/>
                    <a:pt x="12383" y="29921"/>
                    <a:pt x="11656" y="29349"/>
                  </a:cubicBezTo>
                  <a:lnTo>
                    <a:pt x="11704" y="29266"/>
                  </a:lnTo>
                  <a:cubicBezTo>
                    <a:pt x="12276" y="29588"/>
                    <a:pt x="12859" y="29921"/>
                    <a:pt x="13431" y="30254"/>
                  </a:cubicBezTo>
                  <a:cubicBezTo>
                    <a:pt x="13097" y="29635"/>
                    <a:pt x="12788" y="29040"/>
                    <a:pt x="12121" y="28706"/>
                  </a:cubicBezTo>
                  <a:cubicBezTo>
                    <a:pt x="11561" y="28445"/>
                    <a:pt x="11049" y="28111"/>
                    <a:pt x="10513" y="27814"/>
                  </a:cubicBezTo>
                  <a:cubicBezTo>
                    <a:pt x="10406" y="27754"/>
                    <a:pt x="10335" y="27683"/>
                    <a:pt x="10240" y="27623"/>
                  </a:cubicBezTo>
                  <a:cubicBezTo>
                    <a:pt x="10252" y="27599"/>
                    <a:pt x="10287" y="27563"/>
                    <a:pt x="10299" y="27540"/>
                  </a:cubicBezTo>
                  <a:cubicBezTo>
                    <a:pt x="11002" y="27921"/>
                    <a:pt x="11704" y="28325"/>
                    <a:pt x="12418" y="28706"/>
                  </a:cubicBezTo>
                  <a:cubicBezTo>
                    <a:pt x="12311" y="28456"/>
                    <a:pt x="12157" y="28230"/>
                    <a:pt x="12026" y="28028"/>
                  </a:cubicBezTo>
                  <a:cubicBezTo>
                    <a:pt x="11287" y="26921"/>
                    <a:pt x="10549" y="25837"/>
                    <a:pt x="9811" y="24730"/>
                  </a:cubicBezTo>
                  <a:cubicBezTo>
                    <a:pt x="9704" y="24599"/>
                    <a:pt x="9621" y="24456"/>
                    <a:pt x="9501" y="24289"/>
                  </a:cubicBezTo>
                  <a:cubicBezTo>
                    <a:pt x="9394" y="24313"/>
                    <a:pt x="9275" y="24361"/>
                    <a:pt x="9168" y="24396"/>
                  </a:cubicBezTo>
                  <a:lnTo>
                    <a:pt x="9168" y="24480"/>
                  </a:lnTo>
                  <a:cubicBezTo>
                    <a:pt x="9370" y="24551"/>
                    <a:pt x="9597" y="24646"/>
                    <a:pt x="9811" y="24718"/>
                  </a:cubicBezTo>
                  <a:cubicBezTo>
                    <a:pt x="9763" y="24908"/>
                    <a:pt x="9680" y="24908"/>
                    <a:pt x="9513" y="24825"/>
                  </a:cubicBezTo>
                  <a:cubicBezTo>
                    <a:pt x="9287" y="24694"/>
                    <a:pt x="9049" y="24575"/>
                    <a:pt x="8823" y="24456"/>
                  </a:cubicBezTo>
                  <a:cubicBezTo>
                    <a:pt x="8811" y="24480"/>
                    <a:pt x="8799" y="24516"/>
                    <a:pt x="8775" y="24527"/>
                  </a:cubicBezTo>
                  <a:cubicBezTo>
                    <a:pt x="9132" y="24730"/>
                    <a:pt x="9478" y="24944"/>
                    <a:pt x="9835" y="25147"/>
                  </a:cubicBezTo>
                  <a:lnTo>
                    <a:pt x="9799" y="25242"/>
                  </a:lnTo>
                  <a:cubicBezTo>
                    <a:pt x="9240" y="25111"/>
                    <a:pt x="8859" y="24551"/>
                    <a:pt x="8216" y="24670"/>
                  </a:cubicBezTo>
                  <a:lnTo>
                    <a:pt x="10621" y="26194"/>
                  </a:lnTo>
                  <a:cubicBezTo>
                    <a:pt x="10597" y="26242"/>
                    <a:pt x="10585" y="26266"/>
                    <a:pt x="10549" y="26313"/>
                  </a:cubicBezTo>
                  <a:cubicBezTo>
                    <a:pt x="10466" y="26254"/>
                    <a:pt x="10359" y="26194"/>
                    <a:pt x="10263" y="26135"/>
                  </a:cubicBezTo>
                  <a:cubicBezTo>
                    <a:pt x="9549" y="25706"/>
                    <a:pt x="8859" y="25254"/>
                    <a:pt x="8132" y="24825"/>
                  </a:cubicBezTo>
                  <a:cubicBezTo>
                    <a:pt x="7989" y="24754"/>
                    <a:pt x="7811" y="24766"/>
                    <a:pt x="7668" y="24718"/>
                  </a:cubicBezTo>
                  <a:cubicBezTo>
                    <a:pt x="7644" y="24754"/>
                    <a:pt x="7644" y="24777"/>
                    <a:pt x="7632" y="24813"/>
                  </a:cubicBezTo>
                  <a:cubicBezTo>
                    <a:pt x="7977" y="25087"/>
                    <a:pt x="8430" y="25242"/>
                    <a:pt x="8704" y="25611"/>
                  </a:cubicBezTo>
                  <a:cubicBezTo>
                    <a:pt x="8323" y="25444"/>
                    <a:pt x="7977" y="25206"/>
                    <a:pt x="7608" y="25016"/>
                  </a:cubicBezTo>
                  <a:cubicBezTo>
                    <a:pt x="7430" y="24932"/>
                    <a:pt x="7204" y="24932"/>
                    <a:pt x="7013" y="24897"/>
                  </a:cubicBezTo>
                  <a:lnTo>
                    <a:pt x="6965" y="25027"/>
                  </a:lnTo>
                  <a:cubicBezTo>
                    <a:pt x="8454" y="25909"/>
                    <a:pt x="9954" y="26790"/>
                    <a:pt x="11442" y="27671"/>
                  </a:cubicBezTo>
                  <a:lnTo>
                    <a:pt x="11406" y="27754"/>
                  </a:lnTo>
                  <a:cubicBezTo>
                    <a:pt x="11299" y="27706"/>
                    <a:pt x="11180" y="27671"/>
                    <a:pt x="11085" y="27611"/>
                  </a:cubicBezTo>
                  <a:cubicBezTo>
                    <a:pt x="9728" y="26801"/>
                    <a:pt x="8358" y="26004"/>
                    <a:pt x="7013" y="25206"/>
                  </a:cubicBezTo>
                  <a:cubicBezTo>
                    <a:pt x="6882" y="25135"/>
                    <a:pt x="6715" y="25123"/>
                    <a:pt x="6561" y="25075"/>
                  </a:cubicBezTo>
                  <a:cubicBezTo>
                    <a:pt x="6549" y="25123"/>
                    <a:pt x="6537" y="25147"/>
                    <a:pt x="6525" y="25194"/>
                  </a:cubicBezTo>
                  <a:cubicBezTo>
                    <a:pt x="6858" y="25408"/>
                    <a:pt x="7215" y="25623"/>
                    <a:pt x="7561" y="25837"/>
                  </a:cubicBezTo>
                  <a:cubicBezTo>
                    <a:pt x="7549" y="25861"/>
                    <a:pt x="7513" y="25897"/>
                    <a:pt x="7501" y="25932"/>
                  </a:cubicBezTo>
                  <a:cubicBezTo>
                    <a:pt x="7239" y="25778"/>
                    <a:pt x="6965" y="25635"/>
                    <a:pt x="6703" y="25468"/>
                  </a:cubicBezTo>
                  <a:cubicBezTo>
                    <a:pt x="6430" y="25301"/>
                    <a:pt x="6180" y="25111"/>
                    <a:pt x="5822" y="25373"/>
                  </a:cubicBezTo>
                  <a:cubicBezTo>
                    <a:pt x="7037" y="26135"/>
                    <a:pt x="8251" y="26897"/>
                    <a:pt x="9466" y="27635"/>
                  </a:cubicBezTo>
                  <a:cubicBezTo>
                    <a:pt x="9454" y="27671"/>
                    <a:pt x="9442" y="27683"/>
                    <a:pt x="9418" y="27706"/>
                  </a:cubicBezTo>
                  <a:cubicBezTo>
                    <a:pt x="9335" y="27671"/>
                    <a:pt x="9240" y="27635"/>
                    <a:pt x="9168" y="27587"/>
                  </a:cubicBezTo>
                  <a:cubicBezTo>
                    <a:pt x="8085" y="26921"/>
                    <a:pt x="7001" y="26254"/>
                    <a:pt x="5930" y="25551"/>
                  </a:cubicBezTo>
                  <a:cubicBezTo>
                    <a:pt x="5703" y="25408"/>
                    <a:pt x="5489" y="25349"/>
                    <a:pt x="5239" y="25492"/>
                  </a:cubicBezTo>
                  <a:cubicBezTo>
                    <a:pt x="5834" y="25861"/>
                    <a:pt x="6418" y="26218"/>
                    <a:pt x="7001" y="26599"/>
                  </a:cubicBezTo>
                  <a:cubicBezTo>
                    <a:pt x="6977" y="26623"/>
                    <a:pt x="6954" y="26659"/>
                    <a:pt x="6942" y="26682"/>
                  </a:cubicBezTo>
                  <a:cubicBezTo>
                    <a:pt x="6406" y="26361"/>
                    <a:pt x="5870" y="26063"/>
                    <a:pt x="5346" y="25718"/>
                  </a:cubicBezTo>
                  <a:cubicBezTo>
                    <a:pt x="5037" y="25492"/>
                    <a:pt x="4763" y="25563"/>
                    <a:pt x="4441" y="25682"/>
                  </a:cubicBezTo>
                  <a:cubicBezTo>
                    <a:pt x="4501" y="25766"/>
                    <a:pt x="4525" y="25801"/>
                    <a:pt x="4572" y="25849"/>
                  </a:cubicBezTo>
                  <a:cubicBezTo>
                    <a:pt x="4537" y="25849"/>
                    <a:pt x="4525" y="25873"/>
                    <a:pt x="4525" y="25873"/>
                  </a:cubicBezTo>
                  <a:close/>
                  <a:moveTo>
                    <a:pt x="40815" y="54876"/>
                  </a:moveTo>
                  <a:lnTo>
                    <a:pt x="40815" y="54876"/>
                  </a:lnTo>
                  <a:cubicBezTo>
                    <a:pt x="40720" y="54829"/>
                    <a:pt x="40636" y="54781"/>
                    <a:pt x="40470" y="54698"/>
                  </a:cubicBezTo>
                  <a:cubicBezTo>
                    <a:pt x="39839" y="55793"/>
                    <a:pt x="39219" y="56853"/>
                    <a:pt x="38612" y="57924"/>
                  </a:cubicBezTo>
                  <a:cubicBezTo>
                    <a:pt x="38577" y="57912"/>
                    <a:pt x="38529" y="57877"/>
                    <a:pt x="38505" y="57865"/>
                  </a:cubicBezTo>
                  <a:cubicBezTo>
                    <a:pt x="39112" y="56805"/>
                    <a:pt x="39720" y="55734"/>
                    <a:pt x="40339" y="54686"/>
                  </a:cubicBezTo>
                  <a:cubicBezTo>
                    <a:pt x="40243" y="54745"/>
                    <a:pt x="40172" y="54817"/>
                    <a:pt x="40112" y="54900"/>
                  </a:cubicBezTo>
                  <a:cubicBezTo>
                    <a:pt x="39624" y="55698"/>
                    <a:pt x="39124" y="56484"/>
                    <a:pt x="38636" y="57258"/>
                  </a:cubicBezTo>
                  <a:cubicBezTo>
                    <a:pt x="38517" y="57448"/>
                    <a:pt x="38291" y="57579"/>
                    <a:pt x="38231" y="57781"/>
                  </a:cubicBezTo>
                  <a:cubicBezTo>
                    <a:pt x="37576" y="59627"/>
                    <a:pt x="37029" y="61496"/>
                    <a:pt x="37529" y="63496"/>
                  </a:cubicBezTo>
                  <a:lnTo>
                    <a:pt x="37529" y="62008"/>
                  </a:lnTo>
                  <a:lnTo>
                    <a:pt x="37636" y="62008"/>
                  </a:lnTo>
                  <a:lnTo>
                    <a:pt x="37636" y="63699"/>
                  </a:lnTo>
                  <a:lnTo>
                    <a:pt x="37767" y="63699"/>
                  </a:lnTo>
                  <a:lnTo>
                    <a:pt x="37767" y="62258"/>
                  </a:lnTo>
                  <a:cubicBezTo>
                    <a:pt x="37874" y="62770"/>
                    <a:pt x="37791" y="63294"/>
                    <a:pt x="37910" y="63806"/>
                  </a:cubicBezTo>
                  <a:lnTo>
                    <a:pt x="38041" y="63806"/>
                  </a:lnTo>
                  <a:lnTo>
                    <a:pt x="38041" y="62258"/>
                  </a:lnTo>
                  <a:lnTo>
                    <a:pt x="38112" y="62258"/>
                  </a:lnTo>
                  <a:cubicBezTo>
                    <a:pt x="38148" y="62806"/>
                    <a:pt x="38172" y="63377"/>
                    <a:pt x="38207" y="63925"/>
                  </a:cubicBezTo>
                  <a:cubicBezTo>
                    <a:pt x="38243" y="63925"/>
                    <a:pt x="38279" y="63925"/>
                    <a:pt x="38326" y="63913"/>
                  </a:cubicBezTo>
                  <a:cubicBezTo>
                    <a:pt x="38291" y="63377"/>
                    <a:pt x="38267" y="62818"/>
                    <a:pt x="38231" y="62282"/>
                  </a:cubicBezTo>
                  <a:lnTo>
                    <a:pt x="38338" y="62282"/>
                  </a:lnTo>
                  <a:cubicBezTo>
                    <a:pt x="38398" y="62854"/>
                    <a:pt x="38446" y="63413"/>
                    <a:pt x="38505" y="63985"/>
                  </a:cubicBezTo>
                  <a:lnTo>
                    <a:pt x="38588" y="63985"/>
                  </a:lnTo>
                  <a:lnTo>
                    <a:pt x="38588" y="62377"/>
                  </a:lnTo>
                  <a:cubicBezTo>
                    <a:pt x="38648" y="62865"/>
                    <a:pt x="38684" y="63377"/>
                    <a:pt x="38707" y="63866"/>
                  </a:cubicBezTo>
                  <a:cubicBezTo>
                    <a:pt x="38707" y="63973"/>
                    <a:pt x="38779" y="64068"/>
                    <a:pt x="38827" y="64175"/>
                  </a:cubicBezTo>
                  <a:cubicBezTo>
                    <a:pt x="38862" y="64163"/>
                    <a:pt x="38898" y="64163"/>
                    <a:pt x="38934" y="64151"/>
                  </a:cubicBezTo>
                  <a:cubicBezTo>
                    <a:pt x="38898" y="63520"/>
                    <a:pt x="38874" y="62901"/>
                    <a:pt x="38838" y="62258"/>
                  </a:cubicBezTo>
                  <a:lnTo>
                    <a:pt x="38898" y="62258"/>
                  </a:lnTo>
                  <a:cubicBezTo>
                    <a:pt x="38958" y="62925"/>
                    <a:pt x="39005" y="63580"/>
                    <a:pt x="39065" y="64247"/>
                  </a:cubicBezTo>
                  <a:cubicBezTo>
                    <a:pt x="39100" y="64247"/>
                    <a:pt x="39136" y="64235"/>
                    <a:pt x="39172" y="64235"/>
                  </a:cubicBezTo>
                  <a:lnTo>
                    <a:pt x="39172" y="62318"/>
                  </a:lnTo>
                  <a:cubicBezTo>
                    <a:pt x="39243" y="62889"/>
                    <a:pt x="39255" y="63473"/>
                    <a:pt x="39303" y="64044"/>
                  </a:cubicBezTo>
                  <a:cubicBezTo>
                    <a:pt x="39315" y="64163"/>
                    <a:pt x="39410" y="64270"/>
                    <a:pt x="39469" y="64378"/>
                  </a:cubicBezTo>
                  <a:lnTo>
                    <a:pt x="39553" y="64342"/>
                  </a:lnTo>
                  <a:cubicBezTo>
                    <a:pt x="39481" y="63556"/>
                    <a:pt x="39410" y="62746"/>
                    <a:pt x="39339" y="61961"/>
                  </a:cubicBezTo>
                  <a:cubicBezTo>
                    <a:pt x="39362" y="61961"/>
                    <a:pt x="39398" y="61961"/>
                    <a:pt x="39422" y="61937"/>
                  </a:cubicBezTo>
                  <a:cubicBezTo>
                    <a:pt x="39446" y="62056"/>
                    <a:pt x="39458" y="62199"/>
                    <a:pt x="39469" y="62318"/>
                  </a:cubicBezTo>
                  <a:cubicBezTo>
                    <a:pt x="39541" y="62949"/>
                    <a:pt x="39600" y="63580"/>
                    <a:pt x="39696" y="64223"/>
                  </a:cubicBezTo>
                  <a:cubicBezTo>
                    <a:pt x="39708" y="64318"/>
                    <a:pt x="39767" y="64413"/>
                    <a:pt x="39815" y="64520"/>
                  </a:cubicBezTo>
                  <a:cubicBezTo>
                    <a:pt x="39839" y="64497"/>
                    <a:pt x="39874" y="64497"/>
                    <a:pt x="39886" y="64485"/>
                  </a:cubicBezTo>
                  <a:cubicBezTo>
                    <a:pt x="39815" y="63639"/>
                    <a:pt x="39731" y="62794"/>
                    <a:pt x="39660" y="61961"/>
                  </a:cubicBezTo>
                  <a:cubicBezTo>
                    <a:pt x="39696" y="61961"/>
                    <a:pt x="39731" y="61961"/>
                    <a:pt x="39767" y="61937"/>
                  </a:cubicBezTo>
                  <a:cubicBezTo>
                    <a:pt x="39779" y="62092"/>
                    <a:pt x="39803" y="62223"/>
                    <a:pt x="39815" y="62377"/>
                  </a:cubicBezTo>
                  <a:cubicBezTo>
                    <a:pt x="39874" y="63008"/>
                    <a:pt x="39934" y="63639"/>
                    <a:pt x="39993" y="64282"/>
                  </a:cubicBezTo>
                  <a:cubicBezTo>
                    <a:pt x="40017" y="64556"/>
                    <a:pt x="40029" y="64556"/>
                    <a:pt x="40303" y="64604"/>
                  </a:cubicBezTo>
                  <a:cubicBezTo>
                    <a:pt x="40184" y="63782"/>
                    <a:pt x="40053" y="62973"/>
                    <a:pt x="39934" y="62151"/>
                  </a:cubicBezTo>
                  <a:cubicBezTo>
                    <a:pt x="39958" y="62151"/>
                    <a:pt x="39970" y="62139"/>
                    <a:pt x="40005" y="62139"/>
                  </a:cubicBezTo>
                  <a:cubicBezTo>
                    <a:pt x="40148" y="62996"/>
                    <a:pt x="40303" y="63866"/>
                    <a:pt x="40470" y="64723"/>
                  </a:cubicBezTo>
                  <a:cubicBezTo>
                    <a:pt x="40505" y="64723"/>
                    <a:pt x="40541" y="64711"/>
                    <a:pt x="40589" y="64711"/>
                  </a:cubicBezTo>
                  <a:lnTo>
                    <a:pt x="40362" y="62258"/>
                  </a:lnTo>
                  <a:cubicBezTo>
                    <a:pt x="40410" y="62258"/>
                    <a:pt x="40446" y="62234"/>
                    <a:pt x="40493" y="62234"/>
                  </a:cubicBezTo>
                  <a:cubicBezTo>
                    <a:pt x="40505" y="62330"/>
                    <a:pt x="40529" y="62401"/>
                    <a:pt x="40541" y="62496"/>
                  </a:cubicBezTo>
                  <a:cubicBezTo>
                    <a:pt x="40612" y="63175"/>
                    <a:pt x="40684" y="63877"/>
                    <a:pt x="40779" y="64556"/>
                  </a:cubicBezTo>
                  <a:cubicBezTo>
                    <a:pt x="40791" y="64663"/>
                    <a:pt x="40886" y="64770"/>
                    <a:pt x="40946" y="64878"/>
                  </a:cubicBezTo>
                  <a:lnTo>
                    <a:pt x="41029" y="64830"/>
                  </a:lnTo>
                  <a:cubicBezTo>
                    <a:pt x="40886" y="63961"/>
                    <a:pt x="40720" y="63115"/>
                    <a:pt x="40565" y="62258"/>
                  </a:cubicBezTo>
                  <a:cubicBezTo>
                    <a:pt x="40601" y="62258"/>
                    <a:pt x="40648" y="62234"/>
                    <a:pt x="40672" y="62234"/>
                  </a:cubicBezTo>
                  <a:cubicBezTo>
                    <a:pt x="40910" y="63151"/>
                    <a:pt x="40958" y="64116"/>
                    <a:pt x="41303" y="65009"/>
                  </a:cubicBezTo>
                  <a:cubicBezTo>
                    <a:pt x="41327" y="64997"/>
                    <a:pt x="41363" y="64997"/>
                    <a:pt x="41386" y="64997"/>
                  </a:cubicBezTo>
                  <a:cubicBezTo>
                    <a:pt x="41244" y="64235"/>
                    <a:pt x="41089" y="63461"/>
                    <a:pt x="40946" y="62699"/>
                  </a:cubicBezTo>
                  <a:cubicBezTo>
                    <a:pt x="41172" y="63413"/>
                    <a:pt x="41327" y="64128"/>
                    <a:pt x="41505" y="64842"/>
                  </a:cubicBezTo>
                  <a:cubicBezTo>
                    <a:pt x="41541" y="64973"/>
                    <a:pt x="41672" y="65080"/>
                    <a:pt x="41767" y="65187"/>
                  </a:cubicBezTo>
                  <a:cubicBezTo>
                    <a:pt x="41791" y="65151"/>
                    <a:pt x="41827" y="65140"/>
                    <a:pt x="41863" y="65116"/>
                  </a:cubicBezTo>
                  <a:cubicBezTo>
                    <a:pt x="41803" y="64794"/>
                    <a:pt x="41732" y="64485"/>
                    <a:pt x="41684" y="64163"/>
                  </a:cubicBezTo>
                  <a:cubicBezTo>
                    <a:pt x="41625" y="63830"/>
                    <a:pt x="41589" y="63520"/>
                    <a:pt x="41553" y="63187"/>
                  </a:cubicBezTo>
                  <a:cubicBezTo>
                    <a:pt x="41541" y="62889"/>
                    <a:pt x="41553" y="62580"/>
                    <a:pt x="41553" y="62270"/>
                  </a:cubicBezTo>
                  <a:cubicBezTo>
                    <a:pt x="41660" y="62568"/>
                    <a:pt x="41672" y="62877"/>
                    <a:pt x="41708" y="63187"/>
                  </a:cubicBezTo>
                  <a:cubicBezTo>
                    <a:pt x="41732" y="63508"/>
                    <a:pt x="41791" y="63806"/>
                    <a:pt x="41839" y="64116"/>
                  </a:cubicBezTo>
                  <a:cubicBezTo>
                    <a:pt x="41351" y="61080"/>
                    <a:pt x="42625" y="58532"/>
                    <a:pt x="44030" y="56007"/>
                  </a:cubicBezTo>
                  <a:cubicBezTo>
                    <a:pt x="43911" y="56138"/>
                    <a:pt x="43791" y="56281"/>
                    <a:pt x="43672" y="56424"/>
                  </a:cubicBezTo>
                  <a:cubicBezTo>
                    <a:pt x="43649" y="56400"/>
                    <a:pt x="43637" y="56400"/>
                    <a:pt x="43625" y="56388"/>
                  </a:cubicBezTo>
                  <a:cubicBezTo>
                    <a:pt x="43708" y="56257"/>
                    <a:pt x="43791" y="56103"/>
                    <a:pt x="43875" y="55972"/>
                  </a:cubicBezTo>
                  <a:lnTo>
                    <a:pt x="43815" y="55912"/>
                  </a:lnTo>
                  <a:cubicBezTo>
                    <a:pt x="43744" y="55984"/>
                    <a:pt x="43637" y="56043"/>
                    <a:pt x="43577" y="56138"/>
                  </a:cubicBezTo>
                  <a:cubicBezTo>
                    <a:pt x="42970" y="57234"/>
                    <a:pt x="42363" y="58341"/>
                    <a:pt x="41744" y="59460"/>
                  </a:cubicBezTo>
                  <a:cubicBezTo>
                    <a:pt x="41684" y="59556"/>
                    <a:pt x="41648" y="59651"/>
                    <a:pt x="41589" y="59758"/>
                  </a:cubicBezTo>
                  <a:cubicBezTo>
                    <a:pt x="41541" y="59722"/>
                    <a:pt x="41505" y="59710"/>
                    <a:pt x="41470" y="59675"/>
                  </a:cubicBezTo>
                  <a:lnTo>
                    <a:pt x="43077" y="56508"/>
                  </a:lnTo>
                  <a:cubicBezTo>
                    <a:pt x="43041" y="56496"/>
                    <a:pt x="43029" y="56484"/>
                    <a:pt x="42994" y="56460"/>
                  </a:cubicBezTo>
                  <a:cubicBezTo>
                    <a:pt x="42458" y="57400"/>
                    <a:pt x="41922" y="58329"/>
                    <a:pt x="41386" y="59258"/>
                  </a:cubicBezTo>
                  <a:cubicBezTo>
                    <a:pt x="41363" y="59246"/>
                    <a:pt x="41327" y="59234"/>
                    <a:pt x="41315" y="59222"/>
                  </a:cubicBezTo>
                  <a:cubicBezTo>
                    <a:pt x="41386" y="59044"/>
                    <a:pt x="41565" y="58805"/>
                    <a:pt x="41505" y="58698"/>
                  </a:cubicBezTo>
                  <a:cubicBezTo>
                    <a:pt x="41374" y="58472"/>
                    <a:pt x="41494" y="58341"/>
                    <a:pt x="41565" y="58186"/>
                  </a:cubicBezTo>
                  <a:cubicBezTo>
                    <a:pt x="41982" y="57389"/>
                    <a:pt x="42434" y="56603"/>
                    <a:pt x="42863" y="55805"/>
                  </a:cubicBezTo>
                  <a:cubicBezTo>
                    <a:pt x="42898" y="55746"/>
                    <a:pt x="42910" y="55674"/>
                    <a:pt x="42922" y="55615"/>
                  </a:cubicBezTo>
                  <a:lnTo>
                    <a:pt x="42839" y="55567"/>
                  </a:lnTo>
                  <a:cubicBezTo>
                    <a:pt x="42732" y="55710"/>
                    <a:pt x="42625" y="55853"/>
                    <a:pt x="42517" y="55984"/>
                  </a:cubicBezTo>
                  <a:cubicBezTo>
                    <a:pt x="42506" y="55972"/>
                    <a:pt x="42494" y="55972"/>
                    <a:pt x="42482" y="55960"/>
                  </a:cubicBezTo>
                  <a:cubicBezTo>
                    <a:pt x="42541" y="55829"/>
                    <a:pt x="42613" y="55674"/>
                    <a:pt x="42672" y="55543"/>
                  </a:cubicBezTo>
                  <a:cubicBezTo>
                    <a:pt x="42637" y="55531"/>
                    <a:pt x="42613" y="55495"/>
                    <a:pt x="42565" y="55484"/>
                  </a:cubicBezTo>
                  <a:cubicBezTo>
                    <a:pt x="42196" y="55912"/>
                    <a:pt x="42017" y="56496"/>
                    <a:pt x="41708" y="56972"/>
                  </a:cubicBezTo>
                  <a:cubicBezTo>
                    <a:pt x="41672" y="56960"/>
                    <a:pt x="41625" y="56924"/>
                    <a:pt x="41601" y="56912"/>
                  </a:cubicBezTo>
                  <a:cubicBezTo>
                    <a:pt x="41851" y="56424"/>
                    <a:pt x="42101" y="55912"/>
                    <a:pt x="42363" y="55424"/>
                  </a:cubicBezTo>
                  <a:cubicBezTo>
                    <a:pt x="42327" y="55412"/>
                    <a:pt x="42279" y="55388"/>
                    <a:pt x="42256" y="55376"/>
                  </a:cubicBezTo>
                  <a:cubicBezTo>
                    <a:pt x="41494" y="56305"/>
                    <a:pt x="41172" y="57460"/>
                    <a:pt x="40648" y="58520"/>
                  </a:cubicBezTo>
                  <a:cubicBezTo>
                    <a:pt x="40601" y="58508"/>
                    <a:pt x="40553" y="58472"/>
                    <a:pt x="40517" y="58460"/>
                  </a:cubicBezTo>
                  <a:cubicBezTo>
                    <a:pt x="41017" y="57424"/>
                    <a:pt x="41505" y="56365"/>
                    <a:pt x="42065" y="55234"/>
                  </a:cubicBezTo>
                  <a:cubicBezTo>
                    <a:pt x="41946" y="55341"/>
                    <a:pt x="41839" y="55400"/>
                    <a:pt x="41791" y="55484"/>
                  </a:cubicBezTo>
                  <a:cubicBezTo>
                    <a:pt x="41386" y="56246"/>
                    <a:pt x="40993" y="57008"/>
                    <a:pt x="40601" y="57758"/>
                  </a:cubicBezTo>
                  <a:cubicBezTo>
                    <a:pt x="40553" y="57853"/>
                    <a:pt x="40493" y="57948"/>
                    <a:pt x="40434" y="58043"/>
                  </a:cubicBezTo>
                  <a:cubicBezTo>
                    <a:pt x="40410" y="58032"/>
                    <a:pt x="40362" y="57996"/>
                    <a:pt x="40339" y="57984"/>
                  </a:cubicBezTo>
                  <a:cubicBezTo>
                    <a:pt x="40815" y="57055"/>
                    <a:pt x="41291" y="56138"/>
                    <a:pt x="41767" y="55198"/>
                  </a:cubicBezTo>
                  <a:cubicBezTo>
                    <a:pt x="41732" y="55186"/>
                    <a:pt x="41720" y="55174"/>
                    <a:pt x="41684" y="55162"/>
                  </a:cubicBezTo>
                  <a:cubicBezTo>
                    <a:pt x="41077" y="55900"/>
                    <a:pt x="40755" y="56829"/>
                    <a:pt x="40255" y="57639"/>
                  </a:cubicBezTo>
                  <a:cubicBezTo>
                    <a:pt x="40231" y="57627"/>
                    <a:pt x="40184" y="57603"/>
                    <a:pt x="40160" y="57579"/>
                  </a:cubicBezTo>
                  <a:cubicBezTo>
                    <a:pt x="40601" y="56746"/>
                    <a:pt x="41053" y="55936"/>
                    <a:pt x="41482" y="55114"/>
                  </a:cubicBezTo>
                  <a:cubicBezTo>
                    <a:pt x="41446" y="55103"/>
                    <a:pt x="41410" y="55067"/>
                    <a:pt x="41374" y="55055"/>
                  </a:cubicBezTo>
                  <a:cubicBezTo>
                    <a:pt x="40791" y="56067"/>
                    <a:pt x="40220" y="57067"/>
                    <a:pt x="39648" y="58079"/>
                  </a:cubicBezTo>
                  <a:cubicBezTo>
                    <a:pt x="39612" y="58055"/>
                    <a:pt x="39577" y="58032"/>
                    <a:pt x="39541" y="58020"/>
                  </a:cubicBezTo>
                  <a:cubicBezTo>
                    <a:pt x="40112" y="57019"/>
                    <a:pt x="40672" y="56007"/>
                    <a:pt x="41244" y="55007"/>
                  </a:cubicBezTo>
                  <a:cubicBezTo>
                    <a:pt x="40374" y="55912"/>
                    <a:pt x="39839" y="57031"/>
                    <a:pt x="39172" y="58055"/>
                  </a:cubicBezTo>
                  <a:cubicBezTo>
                    <a:pt x="39172" y="57936"/>
                    <a:pt x="39208" y="57853"/>
                    <a:pt x="39255" y="57758"/>
                  </a:cubicBezTo>
                  <a:cubicBezTo>
                    <a:pt x="39815" y="56865"/>
                    <a:pt x="40362" y="55996"/>
                    <a:pt x="40910" y="55103"/>
                  </a:cubicBezTo>
                  <a:cubicBezTo>
                    <a:pt x="40993" y="54995"/>
                    <a:pt x="41077" y="54888"/>
                    <a:pt x="40815" y="54876"/>
                  </a:cubicBezTo>
                  <a:close/>
                  <a:moveTo>
                    <a:pt x="5894" y="44923"/>
                  </a:moveTo>
                  <a:lnTo>
                    <a:pt x="5894" y="44923"/>
                  </a:lnTo>
                  <a:cubicBezTo>
                    <a:pt x="5691" y="44863"/>
                    <a:pt x="5477" y="44804"/>
                    <a:pt x="5239" y="44708"/>
                  </a:cubicBezTo>
                  <a:cubicBezTo>
                    <a:pt x="5037" y="45542"/>
                    <a:pt x="4858" y="46328"/>
                    <a:pt x="4656" y="47125"/>
                  </a:cubicBezTo>
                  <a:cubicBezTo>
                    <a:pt x="4632" y="47102"/>
                    <a:pt x="4596" y="47102"/>
                    <a:pt x="4572" y="47102"/>
                  </a:cubicBezTo>
                  <a:cubicBezTo>
                    <a:pt x="4763" y="46304"/>
                    <a:pt x="4953" y="45494"/>
                    <a:pt x="5132" y="44756"/>
                  </a:cubicBezTo>
                  <a:cubicBezTo>
                    <a:pt x="4953" y="44661"/>
                    <a:pt x="4834" y="44589"/>
                    <a:pt x="4632" y="44482"/>
                  </a:cubicBezTo>
                  <a:cubicBezTo>
                    <a:pt x="4394" y="45709"/>
                    <a:pt x="4167" y="46852"/>
                    <a:pt x="3929" y="48018"/>
                  </a:cubicBezTo>
                  <a:cubicBezTo>
                    <a:pt x="3906" y="47852"/>
                    <a:pt x="3906" y="47697"/>
                    <a:pt x="3929" y="47566"/>
                  </a:cubicBezTo>
                  <a:cubicBezTo>
                    <a:pt x="4120" y="46625"/>
                    <a:pt x="4334" y="45673"/>
                    <a:pt x="4513" y="44744"/>
                  </a:cubicBezTo>
                  <a:cubicBezTo>
                    <a:pt x="4525" y="44637"/>
                    <a:pt x="4477" y="44530"/>
                    <a:pt x="4453" y="44423"/>
                  </a:cubicBezTo>
                  <a:cubicBezTo>
                    <a:pt x="4406" y="44423"/>
                    <a:pt x="4358" y="44447"/>
                    <a:pt x="4334" y="44447"/>
                  </a:cubicBezTo>
                  <a:cubicBezTo>
                    <a:pt x="4144" y="45220"/>
                    <a:pt x="3941" y="46006"/>
                    <a:pt x="3751" y="46780"/>
                  </a:cubicBezTo>
                  <a:cubicBezTo>
                    <a:pt x="3727" y="46768"/>
                    <a:pt x="3691" y="46768"/>
                    <a:pt x="3644" y="46744"/>
                  </a:cubicBezTo>
                  <a:cubicBezTo>
                    <a:pt x="3846" y="45959"/>
                    <a:pt x="4036" y="45185"/>
                    <a:pt x="4215" y="44399"/>
                  </a:cubicBezTo>
                  <a:cubicBezTo>
                    <a:pt x="4084" y="44351"/>
                    <a:pt x="3941" y="44292"/>
                    <a:pt x="3786" y="44244"/>
                  </a:cubicBezTo>
                  <a:cubicBezTo>
                    <a:pt x="3667" y="44756"/>
                    <a:pt x="3560" y="45220"/>
                    <a:pt x="3453" y="45697"/>
                  </a:cubicBezTo>
                  <a:cubicBezTo>
                    <a:pt x="3465" y="45256"/>
                    <a:pt x="3572" y="44839"/>
                    <a:pt x="3644" y="44423"/>
                  </a:cubicBezTo>
                  <a:cubicBezTo>
                    <a:pt x="3667" y="44339"/>
                    <a:pt x="3620" y="44244"/>
                    <a:pt x="3608" y="44161"/>
                  </a:cubicBezTo>
                  <a:cubicBezTo>
                    <a:pt x="3548" y="44220"/>
                    <a:pt x="3441" y="44268"/>
                    <a:pt x="3429" y="44339"/>
                  </a:cubicBezTo>
                  <a:cubicBezTo>
                    <a:pt x="3322" y="44685"/>
                    <a:pt x="3227" y="45018"/>
                    <a:pt x="3144" y="45375"/>
                  </a:cubicBezTo>
                  <a:cubicBezTo>
                    <a:pt x="2989" y="46018"/>
                    <a:pt x="2858" y="46649"/>
                    <a:pt x="2715" y="47280"/>
                  </a:cubicBezTo>
                  <a:cubicBezTo>
                    <a:pt x="2667" y="47221"/>
                    <a:pt x="2655" y="47185"/>
                    <a:pt x="2667" y="47149"/>
                  </a:cubicBezTo>
                  <a:cubicBezTo>
                    <a:pt x="2893" y="46209"/>
                    <a:pt x="3096" y="45280"/>
                    <a:pt x="3334" y="44339"/>
                  </a:cubicBezTo>
                  <a:cubicBezTo>
                    <a:pt x="3382" y="44125"/>
                    <a:pt x="3382" y="43994"/>
                    <a:pt x="3084" y="44030"/>
                  </a:cubicBezTo>
                  <a:cubicBezTo>
                    <a:pt x="2834" y="45054"/>
                    <a:pt x="2572" y="46090"/>
                    <a:pt x="2322" y="47137"/>
                  </a:cubicBezTo>
                  <a:cubicBezTo>
                    <a:pt x="2298" y="47137"/>
                    <a:pt x="2262" y="47125"/>
                    <a:pt x="2239" y="47125"/>
                  </a:cubicBezTo>
                  <a:cubicBezTo>
                    <a:pt x="2251" y="47018"/>
                    <a:pt x="2251" y="46911"/>
                    <a:pt x="2262" y="46828"/>
                  </a:cubicBezTo>
                  <a:cubicBezTo>
                    <a:pt x="2477" y="45959"/>
                    <a:pt x="2679" y="45078"/>
                    <a:pt x="2905" y="44220"/>
                  </a:cubicBezTo>
                  <a:cubicBezTo>
                    <a:pt x="2965" y="43994"/>
                    <a:pt x="2977" y="43863"/>
                    <a:pt x="2620" y="43863"/>
                  </a:cubicBezTo>
                  <a:cubicBezTo>
                    <a:pt x="2370" y="45113"/>
                    <a:pt x="2096" y="46363"/>
                    <a:pt x="1834" y="47614"/>
                  </a:cubicBezTo>
                  <a:cubicBezTo>
                    <a:pt x="1786" y="47602"/>
                    <a:pt x="1762" y="47602"/>
                    <a:pt x="1715" y="47578"/>
                  </a:cubicBezTo>
                  <a:cubicBezTo>
                    <a:pt x="1977" y="46304"/>
                    <a:pt x="2239" y="45018"/>
                    <a:pt x="2501" y="43756"/>
                  </a:cubicBezTo>
                  <a:cubicBezTo>
                    <a:pt x="2441" y="43744"/>
                    <a:pt x="2393" y="43744"/>
                    <a:pt x="2334" y="43732"/>
                  </a:cubicBezTo>
                  <a:cubicBezTo>
                    <a:pt x="2084" y="44994"/>
                    <a:pt x="1846" y="46268"/>
                    <a:pt x="1596" y="47542"/>
                  </a:cubicBezTo>
                  <a:cubicBezTo>
                    <a:pt x="1536" y="47483"/>
                    <a:pt x="1536" y="47423"/>
                    <a:pt x="1548" y="47364"/>
                  </a:cubicBezTo>
                  <a:cubicBezTo>
                    <a:pt x="1774" y="46209"/>
                    <a:pt x="2001" y="45078"/>
                    <a:pt x="2215" y="43935"/>
                  </a:cubicBezTo>
                  <a:cubicBezTo>
                    <a:pt x="2239" y="43827"/>
                    <a:pt x="2215" y="43732"/>
                    <a:pt x="2215" y="43637"/>
                  </a:cubicBezTo>
                  <a:lnTo>
                    <a:pt x="2084" y="43637"/>
                  </a:lnTo>
                  <a:cubicBezTo>
                    <a:pt x="1846" y="44935"/>
                    <a:pt x="1608" y="46232"/>
                    <a:pt x="1381" y="47518"/>
                  </a:cubicBezTo>
                  <a:cubicBezTo>
                    <a:pt x="1358" y="47518"/>
                    <a:pt x="1322" y="47506"/>
                    <a:pt x="1298" y="47506"/>
                  </a:cubicBezTo>
                  <a:cubicBezTo>
                    <a:pt x="1310" y="47340"/>
                    <a:pt x="1322" y="47161"/>
                    <a:pt x="1358" y="47006"/>
                  </a:cubicBezTo>
                  <a:cubicBezTo>
                    <a:pt x="1548" y="45947"/>
                    <a:pt x="1762" y="44875"/>
                    <a:pt x="1941" y="43815"/>
                  </a:cubicBezTo>
                  <a:cubicBezTo>
                    <a:pt x="1953" y="43732"/>
                    <a:pt x="1893" y="43613"/>
                    <a:pt x="1881" y="43506"/>
                  </a:cubicBezTo>
                  <a:cubicBezTo>
                    <a:pt x="1822" y="43506"/>
                    <a:pt x="1762" y="43518"/>
                    <a:pt x="1703" y="43518"/>
                  </a:cubicBezTo>
                  <a:cubicBezTo>
                    <a:pt x="1489" y="44875"/>
                    <a:pt x="1262" y="46232"/>
                    <a:pt x="1060" y="47578"/>
                  </a:cubicBezTo>
                  <a:cubicBezTo>
                    <a:pt x="1072" y="46185"/>
                    <a:pt x="1358" y="44816"/>
                    <a:pt x="1667" y="43434"/>
                  </a:cubicBezTo>
                  <a:cubicBezTo>
                    <a:pt x="1560" y="43387"/>
                    <a:pt x="1477" y="43339"/>
                    <a:pt x="1310" y="43280"/>
                  </a:cubicBezTo>
                  <a:cubicBezTo>
                    <a:pt x="1191" y="44661"/>
                    <a:pt x="1072" y="46006"/>
                    <a:pt x="953" y="47328"/>
                  </a:cubicBezTo>
                  <a:lnTo>
                    <a:pt x="846" y="47328"/>
                  </a:lnTo>
                  <a:lnTo>
                    <a:pt x="893" y="46209"/>
                  </a:lnTo>
                  <a:cubicBezTo>
                    <a:pt x="810" y="46566"/>
                    <a:pt x="750" y="46947"/>
                    <a:pt x="715" y="47316"/>
                  </a:cubicBezTo>
                  <a:cubicBezTo>
                    <a:pt x="691" y="47673"/>
                    <a:pt x="691" y="48030"/>
                    <a:pt x="667" y="48399"/>
                  </a:cubicBezTo>
                  <a:cubicBezTo>
                    <a:pt x="655" y="48757"/>
                    <a:pt x="643" y="49114"/>
                    <a:pt x="607" y="49471"/>
                  </a:cubicBezTo>
                  <a:lnTo>
                    <a:pt x="655" y="49471"/>
                  </a:lnTo>
                  <a:cubicBezTo>
                    <a:pt x="691" y="49388"/>
                    <a:pt x="715" y="49280"/>
                    <a:pt x="762" y="49173"/>
                  </a:cubicBezTo>
                  <a:lnTo>
                    <a:pt x="762" y="51852"/>
                  </a:lnTo>
                  <a:lnTo>
                    <a:pt x="774" y="51852"/>
                  </a:lnTo>
                  <a:cubicBezTo>
                    <a:pt x="846" y="50828"/>
                    <a:pt x="929" y="49816"/>
                    <a:pt x="1012" y="48792"/>
                  </a:cubicBezTo>
                  <a:lnTo>
                    <a:pt x="1108" y="48792"/>
                  </a:lnTo>
                  <a:cubicBezTo>
                    <a:pt x="1024" y="49923"/>
                    <a:pt x="965" y="51054"/>
                    <a:pt x="893" y="52162"/>
                  </a:cubicBezTo>
                  <a:cubicBezTo>
                    <a:pt x="941" y="52162"/>
                    <a:pt x="1000" y="52162"/>
                    <a:pt x="1048" y="52186"/>
                  </a:cubicBezTo>
                  <a:cubicBezTo>
                    <a:pt x="1119" y="51150"/>
                    <a:pt x="1191" y="50138"/>
                    <a:pt x="1262" y="49114"/>
                  </a:cubicBezTo>
                  <a:cubicBezTo>
                    <a:pt x="1298" y="49114"/>
                    <a:pt x="1346" y="49114"/>
                    <a:pt x="1369" y="49126"/>
                  </a:cubicBezTo>
                  <a:lnTo>
                    <a:pt x="1369" y="49364"/>
                  </a:lnTo>
                  <a:cubicBezTo>
                    <a:pt x="1310" y="50233"/>
                    <a:pt x="1250" y="51114"/>
                    <a:pt x="1191" y="51971"/>
                  </a:cubicBezTo>
                  <a:cubicBezTo>
                    <a:pt x="1191" y="52090"/>
                    <a:pt x="1239" y="52209"/>
                    <a:pt x="1262" y="52328"/>
                  </a:cubicBezTo>
                  <a:cubicBezTo>
                    <a:pt x="1298" y="52317"/>
                    <a:pt x="1322" y="52317"/>
                    <a:pt x="1358" y="52305"/>
                  </a:cubicBezTo>
                  <a:cubicBezTo>
                    <a:pt x="1429" y="51150"/>
                    <a:pt x="1489" y="50007"/>
                    <a:pt x="1560" y="48864"/>
                  </a:cubicBezTo>
                  <a:lnTo>
                    <a:pt x="1667" y="48864"/>
                  </a:lnTo>
                  <a:cubicBezTo>
                    <a:pt x="1584" y="50042"/>
                    <a:pt x="1465" y="51209"/>
                    <a:pt x="1536" y="52388"/>
                  </a:cubicBezTo>
                  <a:lnTo>
                    <a:pt x="1667" y="52388"/>
                  </a:lnTo>
                  <a:cubicBezTo>
                    <a:pt x="1715" y="51412"/>
                    <a:pt x="1762" y="50423"/>
                    <a:pt x="1822" y="49447"/>
                  </a:cubicBezTo>
                  <a:lnTo>
                    <a:pt x="1917" y="49447"/>
                  </a:lnTo>
                  <a:cubicBezTo>
                    <a:pt x="1917" y="49471"/>
                    <a:pt x="1941" y="49507"/>
                    <a:pt x="1941" y="49542"/>
                  </a:cubicBezTo>
                  <a:lnTo>
                    <a:pt x="1798" y="52221"/>
                  </a:lnTo>
                  <a:cubicBezTo>
                    <a:pt x="1798" y="52328"/>
                    <a:pt x="1858" y="52424"/>
                    <a:pt x="1893" y="52519"/>
                  </a:cubicBezTo>
                  <a:cubicBezTo>
                    <a:pt x="1917" y="52519"/>
                    <a:pt x="1965" y="52507"/>
                    <a:pt x="2001" y="52507"/>
                  </a:cubicBezTo>
                  <a:cubicBezTo>
                    <a:pt x="2024" y="51412"/>
                    <a:pt x="2012" y="50292"/>
                    <a:pt x="2274" y="49221"/>
                  </a:cubicBezTo>
                  <a:cubicBezTo>
                    <a:pt x="2322" y="49280"/>
                    <a:pt x="2310" y="49340"/>
                    <a:pt x="2310" y="49388"/>
                  </a:cubicBezTo>
                  <a:cubicBezTo>
                    <a:pt x="2251" y="50364"/>
                    <a:pt x="2191" y="51352"/>
                    <a:pt x="2143" y="52340"/>
                  </a:cubicBezTo>
                  <a:cubicBezTo>
                    <a:pt x="2143" y="52448"/>
                    <a:pt x="2215" y="52543"/>
                    <a:pt x="2262" y="52638"/>
                  </a:cubicBezTo>
                  <a:cubicBezTo>
                    <a:pt x="2298" y="52626"/>
                    <a:pt x="2322" y="52626"/>
                    <a:pt x="2358" y="52614"/>
                  </a:cubicBezTo>
                  <a:cubicBezTo>
                    <a:pt x="2370" y="51531"/>
                    <a:pt x="2239" y="50423"/>
                    <a:pt x="2512" y="49340"/>
                  </a:cubicBezTo>
                  <a:cubicBezTo>
                    <a:pt x="2560" y="49423"/>
                    <a:pt x="2560" y="49519"/>
                    <a:pt x="2548" y="49602"/>
                  </a:cubicBezTo>
                  <a:lnTo>
                    <a:pt x="2501" y="52424"/>
                  </a:lnTo>
                  <a:cubicBezTo>
                    <a:pt x="2501" y="52578"/>
                    <a:pt x="2489" y="52781"/>
                    <a:pt x="2774" y="52757"/>
                  </a:cubicBezTo>
                  <a:cubicBezTo>
                    <a:pt x="2715" y="51674"/>
                    <a:pt x="2620" y="50590"/>
                    <a:pt x="2893" y="49519"/>
                  </a:cubicBezTo>
                  <a:cubicBezTo>
                    <a:pt x="2917" y="49650"/>
                    <a:pt x="2905" y="49769"/>
                    <a:pt x="2905" y="49888"/>
                  </a:cubicBezTo>
                  <a:lnTo>
                    <a:pt x="2905" y="52602"/>
                  </a:lnTo>
                  <a:cubicBezTo>
                    <a:pt x="2905" y="52698"/>
                    <a:pt x="3013" y="52817"/>
                    <a:pt x="3048" y="52924"/>
                  </a:cubicBezTo>
                  <a:cubicBezTo>
                    <a:pt x="3108" y="52424"/>
                    <a:pt x="3108" y="51947"/>
                    <a:pt x="3108" y="51471"/>
                  </a:cubicBezTo>
                  <a:cubicBezTo>
                    <a:pt x="3096" y="50281"/>
                    <a:pt x="3096" y="50281"/>
                    <a:pt x="3274" y="50066"/>
                  </a:cubicBezTo>
                  <a:cubicBezTo>
                    <a:pt x="3227" y="51066"/>
                    <a:pt x="3251" y="52031"/>
                    <a:pt x="3429" y="52983"/>
                  </a:cubicBezTo>
                  <a:cubicBezTo>
                    <a:pt x="3441" y="51947"/>
                    <a:pt x="3429" y="50888"/>
                    <a:pt x="3548" y="49864"/>
                  </a:cubicBezTo>
                  <a:cubicBezTo>
                    <a:pt x="3584" y="50054"/>
                    <a:pt x="3584" y="50233"/>
                    <a:pt x="3584" y="50412"/>
                  </a:cubicBezTo>
                  <a:cubicBezTo>
                    <a:pt x="3608" y="51233"/>
                    <a:pt x="3620" y="52031"/>
                    <a:pt x="3644" y="52852"/>
                  </a:cubicBezTo>
                  <a:cubicBezTo>
                    <a:pt x="3667" y="53090"/>
                    <a:pt x="3679" y="53090"/>
                    <a:pt x="3917" y="53090"/>
                  </a:cubicBezTo>
                  <a:cubicBezTo>
                    <a:pt x="3858" y="52328"/>
                    <a:pt x="3786" y="51555"/>
                    <a:pt x="3727" y="50793"/>
                  </a:cubicBezTo>
                  <a:cubicBezTo>
                    <a:pt x="3763" y="50793"/>
                    <a:pt x="3810" y="50793"/>
                    <a:pt x="3858" y="50781"/>
                  </a:cubicBezTo>
                  <a:cubicBezTo>
                    <a:pt x="3870" y="50888"/>
                    <a:pt x="3870" y="51007"/>
                    <a:pt x="3882" y="51114"/>
                  </a:cubicBezTo>
                  <a:cubicBezTo>
                    <a:pt x="3965" y="51733"/>
                    <a:pt x="4025" y="52364"/>
                    <a:pt x="4096" y="52971"/>
                  </a:cubicBezTo>
                  <a:cubicBezTo>
                    <a:pt x="4108" y="53079"/>
                    <a:pt x="4215" y="53162"/>
                    <a:pt x="4275" y="53269"/>
                  </a:cubicBezTo>
                  <a:lnTo>
                    <a:pt x="4358" y="53221"/>
                  </a:lnTo>
                  <a:cubicBezTo>
                    <a:pt x="4287" y="52424"/>
                    <a:pt x="4096" y="51614"/>
                    <a:pt x="4203" y="50781"/>
                  </a:cubicBezTo>
                  <a:cubicBezTo>
                    <a:pt x="4322" y="51555"/>
                    <a:pt x="4417" y="52317"/>
                    <a:pt x="4525" y="53090"/>
                  </a:cubicBezTo>
                  <a:cubicBezTo>
                    <a:pt x="4537" y="53198"/>
                    <a:pt x="4644" y="53293"/>
                    <a:pt x="4703" y="53400"/>
                  </a:cubicBezTo>
                  <a:lnTo>
                    <a:pt x="4798" y="53352"/>
                  </a:lnTo>
                  <a:cubicBezTo>
                    <a:pt x="4703" y="52543"/>
                    <a:pt x="4417" y="51721"/>
                    <a:pt x="4537" y="50888"/>
                  </a:cubicBezTo>
                  <a:cubicBezTo>
                    <a:pt x="4632" y="51293"/>
                    <a:pt x="4679" y="51686"/>
                    <a:pt x="4739" y="52090"/>
                  </a:cubicBezTo>
                  <a:cubicBezTo>
                    <a:pt x="4798" y="52495"/>
                    <a:pt x="4870" y="52900"/>
                    <a:pt x="4953" y="53281"/>
                  </a:cubicBezTo>
                  <a:cubicBezTo>
                    <a:pt x="4977" y="53376"/>
                    <a:pt x="5108" y="53448"/>
                    <a:pt x="5168" y="53519"/>
                  </a:cubicBezTo>
                  <a:cubicBezTo>
                    <a:pt x="5072" y="52721"/>
                    <a:pt x="4989" y="51947"/>
                    <a:pt x="4882" y="51185"/>
                  </a:cubicBezTo>
                  <a:cubicBezTo>
                    <a:pt x="4929" y="51185"/>
                    <a:pt x="4953" y="51174"/>
                    <a:pt x="5001" y="51174"/>
                  </a:cubicBezTo>
                  <a:cubicBezTo>
                    <a:pt x="5037" y="51555"/>
                    <a:pt x="5049" y="51924"/>
                    <a:pt x="5096" y="52305"/>
                  </a:cubicBezTo>
                  <a:cubicBezTo>
                    <a:pt x="5132" y="52674"/>
                    <a:pt x="5227" y="53031"/>
                    <a:pt x="5299" y="53400"/>
                  </a:cubicBezTo>
                  <a:cubicBezTo>
                    <a:pt x="5334" y="53388"/>
                    <a:pt x="5358" y="53388"/>
                    <a:pt x="5406" y="53376"/>
                  </a:cubicBezTo>
                  <a:cubicBezTo>
                    <a:pt x="4941" y="50519"/>
                    <a:pt x="5287" y="47745"/>
                    <a:pt x="6203" y="45006"/>
                  </a:cubicBezTo>
                  <a:cubicBezTo>
                    <a:pt x="6072" y="44982"/>
                    <a:pt x="5989" y="44947"/>
                    <a:pt x="5894" y="44923"/>
                  </a:cubicBezTo>
                  <a:close/>
                  <a:moveTo>
                    <a:pt x="16609" y="24825"/>
                  </a:moveTo>
                  <a:lnTo>
                    <a:pt x="16609" y="24825"/>
                  </a:lnTo>
                  <a:cubicBezTo>
                    <a:pt x="16407" y="24742"/>
                    <a:pt x="16193" y="24635"/>
                    <a:pt x="15978" y="24527"/>
                  </a:cubicBezTo>
                  <a:cubicBezTo>
                    <a:pt x="16300" y="25135"/>
                    <a:pt x="16681" y="25670"/>
                    <a:pt x="17014" y="26230"/>
                  </a:cubicBezTo>
                  <a:cubicBezTo>
                    <a:pt x="17312" y="26718"/>
                    <a:pt x="17562" y="27242"/>
                    <a:pt x="17824" y="27754"/>
                  </a:cubicBezTo>
                  <a:cubicBezTo>
                    <a:pt x="17848" y="27802"/>
                    <a:pt x="17824" y="27861"/>
                    <a:pt x="17812" y="27980"/>
                  </a:cubicBezTo>
                  <a:cubicBezTo>
                    <a:pt x="17705" y="27861"/>
                    <a:pt x="17645" y="27802"/>
                    <a:pt x="17610" y="27730"/>
                  </a:cubicBezTo>
                  <a:cubicBezTo>
                    <a:pt x="17014" y="26730"/>
                    <a:pt x="16395" y="25730"/>
                    <a:pt x="15847" y="24706"/>
                  </a:cubicBezTo>
                  <a:cubicBezTo>
                    <a:pt x="15681" y="24408"/>
                    <a:pt x="15490" y="24361"/>
                    <a:pt x="15193" y="24313"/>
                  </a:cubicBezTo>
                  <a:cubicBezTo>
                    <a:pt x="15550" y="24861"/>
                    <a:pt x="15883" y="25361"/>
                    <a:pt x="16205" y="25849"/>
                  </a:cubicBezTo>
                  <a:cubicBezTo>
                    <a:pt x="16098" y="25849"/>
                    <a:pt x="16038" y="25825"/>
                    <a:pt x="16014" y="25766"/>
                  </a:cubicBezTo>
                  <a:cubicBezTo>
                    <a:pt x="15705" y="25313"/>
                    <a:pt x="15407" y="24849"/>
                    <a:pt x="15085" y="24408"/>
                  </a:cubicBezTo>
                  <a:cubicBezTo>
                    <a:pt x="14990" y="24254"/>
                    <a:pt x="14812" y="24135"/>
                    <a:pt x="14657" y="24015"/>
                  </a:cubicBezTo>
                  <a:lnTo>
                    <a:pt x="14574" y="24111"/>
                  </a:lnTo>
                  <a:cubicBezTo>
                    <a:pt x="14978" y="24706"/>
                    <a:pt x="15383" y="25289"/>
                    <a:pt x="15836" y="25920"/>
                  </a:cubicBezTo>
                  <a:cubicBezTo>
                    <a:pt x="15717" y="25920"/>
                    <a:pt x="15669" y="25920"/>
                    <a:pt x="15657" y="25909"/>
                  </a:cubicBezTo>
                  <a:cubicBezTo>
                    <a:pt x="15205" y="25313"/>
                    <a:pt x="14776" y="24718"/>
                    <a:pt x="14335" y="24123"/>
                  </a:cubicBezTo>
                  <a:cubicBezTo>
                    <a:pt x="14252" y="24039"/>
                    <a:pt x="14181" y="23896"/>
                    <a:pt x="14073" y="23873"/>
                  </a:cubicBezTo>
                  <a:cubicBezTo>
                    <a:pt x="13264" y="23563"/>
                    <a:pt x="12454" y="23265"/>
                    <a:pt x="11633" y="22968"/>
                  </a:cubicBezTo>
                  <a:cubicBezTo>
                    <a:pt x="11585" y="22944"/>
                    <a:pt x="11514" y="22944"/>
                    <a:pt x="11395" y="22932"/>
                  </a:cubicBezTo>
                  <a:cubicBezTo>
                    <a:pt x="11859" y="23646"/>
                    <a:pt x="12311" y="24313"/>
                    <a:pt x="12788" y="25063"/>
                  </a:cubicBezTo>
                  <a:cubicBezTo>
                    <a:pt x="12645" y="25016"/>
                    <a:pt x="12609" y="25016"/>
                    <a:pt x="12609" y="25004"/>
                  </a:cubicBezTo>
                  <a:cubicBezTo>
                    <a:pt x="12157" y="24337"/>
                    <a:pt x="11728" y="23658"/>
                    <a:pt x="11287" y="22992"/>
                  </a:cubicBezTo>
                  <a:cubicBezTo>
                    <a:pt x="11192" y="22861"/>
                    <a:pt x="11073" y="22765"/>
                    <a:pt x="10966" y="22646"/>
                  </a:cubicBezTo>
                  <a:lnTo>
                    <a:pt x="10883" y="22741"/>
                  </a:lnTo>
                  <a:cubicBezTo>
                    <a:pt x="11311" y="23408"/>
                    <a:pt x="11740" y="24075"/>
                    <a:pt x="12204" y="24789"/>
                  </a:cubicBezTo>
                  <a:lnTo>
                    <a:pt x="11966" y="24789"/>
                  </a:lnTo>
                  <a:cubicBezTo>
                    <a:pt x="13835" y="27611"/>
                    <a:pt x="15705" y="30421"/>
                    <a:pt x="17562" y="33219"/>
                  </a:cubicBezTo>
                  <a:cubicBezTo>
                    <a:pt x="17681" y="33398"/>
                    <a:pt x="17812" y="33469"/>
                    <a:pt x="18026" y="33445"/>
                  </a:cubicBezTo>
                  <a:cubicBezTo>
                    <a:pt x="19134" y="33338"/>
                    <a:pt x="20241" y="33278"/>
                    <a:pt x="21360" y="33148"/>
                  </a:cubicBezTo>
                  <a:cubicBezTo>
                    <a:pt x="25384" y="32624"/>
                    <a:pt x="29433" y="32088"/>
                    <a:pt x="33469" y="31552"/>
                  </a:cubicBezTo>
                  <a:cubicBezTo>
                    <a:pt x="33897" y="31493"/>
                    <a:pt x="34338" y="31445"/>
                    <a:pt x="34755" y="31409"/>
                  </a:cubicBezTo>
                  <a:cubicBezTo>
                    <a:pt x="34647" y="31302"/>
                    <a:pt x="34540" y="31254"/>
                    <a:pt x="34433" y="31207"/>
                  </a:cubicBezTo>
                  <a:cubicBezTo>
                    <a:pt x="31933" y="30302"/>
                    <a:pt x="29456" y="29397"/>
                    <a:pt x="26956" y="28504"/>
                  </a:cubicBezTo>
                  <a:cubicBezTo>
                    <a:pt x="26444" y="28325"/>
                    <a:pt x="25920" y="28147"/>
                    <a:pt x="25420" y="27968"/>
                  </a:cubicBezTo>
                  <a:lnTo>
                    <a:pt x="25432" y="27980"/>
                  </a:lnTo>
                  <a:cubicBezTo>
                    <a:pt x="24801" y="27742"/>
                    <a:pt x="24158" y="27492"/>
                    <a:pt x="23420" y="27206"/>
                  </a:cubicBezTo>
                  <a:cubicBezTo>
                    <a:pt x="23622" y="27671"/>
                    <a:pt x="23777" y="28040"/>
                    <a:pt x="23932" y="28397"/>
                  </a:cubicBezTo>
                  <a:cubicBezTo>
                    <a:pt x="23777" y="28230"/>
                    <a:pt x="23646" y="28052"/>
                    <a:pt x="23598" y="27861"/>
                  </a:cubicBezTo>
                  <a:cubicBezTo>
                    <a:pt x="23467" y="27278"/>
                    <a:pt x="23086" y="27028"/>
                    <a:pt x="22527" y="26873"/>
                  </a:cubicBezTo>
                  <a:cubicBezTo>
                    <a:pt x="22074" y="26754"/>
                    <a:pt x="21634" y="26563"/>
                    <a:pt x="21122" y="26385"/>
                  </a:cubicBezTo>
                  <a:cubicBezTo>
                    <a:pt x="21455" y="26980"/>
                    <a:pt x="21777" y="27516"/>
                    <a:pt x="22074" y="28040"/>
                  </a:cubicBezTo>
                  <a:lnTo>
                    <a:pt x="21979" y="28087"/>
                  </a:lnTo>
                  <a:cubicBezTo>
                    <a:pt x="21860" y="27885"/>
                    <a:pt x="21729" y="27718"/>
                    <a:pt x="21634" y="27516"/>
                  </a:cubicBezTo>
                  <a:cubicBezTo>
                    <a:pt x="21277" y="26647"/>
                    <a:pt x="20705" y="26028"/>
                    <a:pt x="19717" y="25885"/>
                  </a:cubicBezTo>
                  <a:cubicBezTo>
                    <a:pt x="19527" y="25849"/>
                    <a:pt x="19348" y="25754"/>
                    <a:pt x="19169" y="25670"/>
                  </a:cubicBezTo>
                  <a:cubicBezTo>
                    <a:pt x="18586" y="25468"/>
                    <a:pt x="18003" y="25254"/>
                    <a:pt x="17312" y="25004"/>
                  </a:cubicBezTo>
                  <a:cubicBezTo>
                    <a:pt x="17502" y="25373"/>
                    <a:pt x="17645" y="25659"/>
                    <a:pt x="17800" y="25932"/>
                  </a:cubicBezTo>
                  <a:cubicBezTo>
                    <a:pt x="17586" y="25718"/>
                    <a:pt x="17443" y="25480"/>
                    <a:pt x="17324" y="25230"/>
                  </a:cubicBezTo>
                  <a:cubicBezTo>
                    <a:pt x="17181" y="24944"/>
                    <a:pt x="16943" y="24837"/>
                    <a:pt x="16609" y="24825"/>
                  </a:cubicBezTo>
                  <a:close/>
                  <a:moveTo>
                    <a:pt x="25956" y="8025"/>
                  </a:moveTo>
                  <a:cubicBezTo>
                    <a:pt x="25777" y="8085"/>
                    <a:pt x="25587" y="8156"/>
                    <a:pt x="25408" y="8216"/>
                  </a:cubicBezTo>
                  <a:cubicBezTo>
                    <a:pt x="23825" y="8680"/>
                    <a:pt x="22253" y="9145"/>
                    <a:pt x="20670" y="9621"/>
                  </a:cubicBezTo>
                  <a:cubicBezTo>
                    <a:pt x="20670" y="9645"/>
                    <a:pt x="20670" y="9668"/>
                    <a:pt x="20658" y="9692"/>
                  </a:cubicBezTo>
                  <a:cubicBezTo>
                    <a:pt x="21348" y="9954"/>
                    <a:pt x="22039" y="10240"/>
                    <a:pt x="22729" y="10514"/>
                  </a:cubicBezTo>
                  <a:cubicBezTo>
                    <a:pt x="22717" y="10538"/>
                    <a:pt x="22717" y="10561"/>
                    <a:pt x="22694" y="10597"/>
                  </a:cubicBezTo>
                  <a:lnTo>
                    <a:pt x="22384" y="10514"/>
                  </a:lnTo>
                  <a:cubicBezTo>
                    <a:pt x="21908" y="10311"/>
                    <a:pt x="21420" y="10180"/>
                    <a:pt x="20967" y="9930"/>
                  </a:cubicBezTo>
                  <a:cubicBezTo>
                    <a:pt x="20419" y="9621"/>
                    <a:pt x="19955" y="9823"/>
                    <a:pt x="19360" y="10049"/>
                  </a:cubicBezTo>
                  <a:lnTo>
                    <a:pt x="21003" y="10704"/>
                  </a:lnTo>
                  <a:cubicBezTo>
                    <a:pt x="20979" y="10728"/>
                    <a:pt x="20967" y="10776"/>
                    <a:pt x="20955" y="10811"/>
                  </a:cubicBezTo>
                  <a:cubicBezTo>
                    <a:pt x="20872" y="10776"/>
                    <a:pt x="20765" y="10764"/>
                    <a:pt x="20670" y="10728"/>
                  </a:cubicBezTo>
                  <a:cubicBezTo>
                    <a:pt x="20253" y="10561"/>
                    <a:pt x="19836" y="10430"/>
                    <a:pt x="19455" y="10240"/>
                  </a:cubicBezTo>
                  <a:cubicBezTo>
                    <a:pt x="19193" y="10121"/>
                    <a:pt x="18979" y="10121"/>
                    <a:pt x="18729" y="10192"/>
                  </a:cubicBezTo>
                  <a:cubicBezTo>
                    <a:pt x="16502" y="10823"/>
                    <a:pt x="14276" y="11442"/>
                    <a:pt x="12061" y="12073"/>
                  </a:cubicBezTo>
                  <a:cubicBezTo>
                    <a:pt x="11240" y="12300"/>
                    <a:pt x="10418" y="12550"/>
                    <a:pt x="9537" y="12800"/>
                  </a:cubicBezTo>
                  <a:cubicBezTo>
                    <a:pt x="10597" y="13276"/>
                    <a:pt x="11597" y="13705"/>
                    <a:pt x="12573" y="14133"/>
                  </a:cubicBezTo>
                  <a:cubicBezTo>
                    <a:pt x="12561" y="14181"/>
                    <a:pt x="12538" y="14229"/>
                    <a:pt x="12514" y="14288"/>
                  </a:cubicBezTo>
                  <a:cubicBezTo>
                    <a:pt x="12418" y="14240"/>
                    <a:pt x="12299" y="14217"/>
                    <a:pt x="12192" y="14169"/>
                  </a:cubicBezTo>
                  <a:cubicBezTo>
                    <a:pt x="11299" y="13776"/>
                    <a:pt x="10406" y="13371"/>
                    <a:pt x="9513" y="12990"/>
                  </a:cubicBezTo>
                  <a:cubicBezTo>
                    <a:pt x="9359" y="12931"/>
                    <a:pt x="9156" y="12919"/>
                    <a:pt x="8989" y="12966"/>
                  </a:cubicBezTo>
                  <a:cubicBezTo>
                    <a:pt x="8192" y="13157"/>
                    <a:pt x="7394" y="13383"/>
                    <a:pt x="6596" y="13586"/>
                  </a:cubicBezTo>
                  <a:cubicBezTo>
                    <a:pt x="6525" y="13609"/>
                    <a:pt x="6442" y="13645"/>
                    <a:pt x="6287" y="13705"/>
                  </a:cubicBezTo>
                  <a:cubicBezTo>
                    <a:pt x="8347" y="14562"/>
                    <a:pt x="10311" y="15419"/>
                    <a:pt x="12323" y="16169"/>
                  </a:cubicBezTo>
                  <a:cubicBezTo>
                    <a:pt x="17121" y="17908"/>
                    <a:pt x="21920" y="19574"/>
                    <a:pt x="26718" y="21265"/>
                  </a:cubicBezTo>
                  <a:cubicBezTo>
                    <a:pt x="30004" y="22432"/>
                    <a:pt x="33290" y="23623"/>
                    <a:pt x="36505" y="24992"/>
                  </a:cubicBezTo>
                  <a:cubicBezTo>
                    <a:pt x="37791" y="25528"/>
                    <a:pt x="39148" y="25885"/>
                    <a:pt x="40470" y="26313"/>
                  </a:cubicBezTo>
                  <a:cubicBezTo>
                    <a:pt x="40958" y="26480"/>
                    <a:pt x="41446" y="26444"/>
                    <a:pt x="41970" y="26266"/>
                  </a:cubicBezTo>
                  <a:cubicBezTo>
                    <a:pt x="43387" y="25778"/>
                    <a:pt x="44815" y="25337"/>
                    <a:pt x="46232" y="24873"/>
                  </a:cubicBezTo>
                  <a:cubicBezTo>
                    <a:pt x="47185" y="24563"/>
                    <a:pt x="48137" y="24230"/>
                    <a:pt x="49125" y="23884"/>
                  </a:cubicBezTo>
                  <a:cubicBezTo>
                    <a:pt x="48506" y="23623"/>
                    <a:pt x="47935" y="23373"/>
                    <a:pt x="47363" y="23146"/>
                  </a:cubicBezTo>
                  <a:cubicBezTo>
                    <a:pt x="47197" y="23087"/>
                    <a:pt x="46970" y="23075"/>
                    <a:pt x="46804" y="23111"/>
                  </a:cubicBezTo>
                  <a:cubicBezTo>
                    <a:pt x="45839" y="23396"/>
                    <a:pt x="44875" y="23694"/>
                    <a:pt x="43911" y="23992"/>
                  </a:cubicBezTo>
                  <a:cubicBezTo>
                    <a:pt x="43613" y="24087"/>
                    <a:pt x="43327" y="24182"/>
                    <a:pt x="42934" y="24301"/>
                  </a:cubicBezTo>
                  <a:cubicBezTo>
                    <a:pt x="43315" y="24349"/>
                    <a:pt x="43589" y="24385"/>
                    <a:pt x="43863" y="24408"/>
                  </a:cubicBezTo>
                  <a:cubicBezTo>
                    <a:pt x="43744" y="24504"/>
                    <a:pt x="43625" y="24504"/>
                    <a:pt x="43518" y="24504"/>
                  </a:cubicBezTo>
                  <a:cubicBezTo>
                    <a:pt x="42863" y="24420"/>
                    <a:pt x="42208" y="24396"/>
                    <a:pt x="41601" y="24742"/>
                  </a:cubicBezTo>
                  <a:cubicBezTo>
                    <a:pt x="41327" y="24885"/>
                    <a:pt x="41029" y="24837"/>
                    <a:pt x="40732" y="24742"/>
                  </a:cubicBezTo>
                  <a:cubicBezTo>
                    <a:pt x="35755" y="22872"/>
                    <a:pt x="30766" y="21051"/>
                    <a:pt x="25789" y="19182"/>
                  </a:cubicBezTo>
                  <a:cubicBezTo>
                    <a:pt x="21503" y="17574"/>
                    <a:pt x="17252" y="15943"/>
                    <a:pt x="12978" y="14324"/>
                  </a:cubicBezTo>
                  <a:cubicBezTo>
                    <a:pt x="12859" y="14276"/>
                    <a:pt x="12752" y="14205"/>
                    <a:pt x="12609" y="14109"/>
                  </a:cubicBezTo>
                  <a:cubicBezTo>
                    <a:pt x="12859" y="13990"/>
                    <a:pt x="13050" y="13883"/>
                    <a:pt x="13252" y="13788"/>
                  </a:cubicBezTo>
                  <a:lnTo>
                    <a:pt x="13252" y="13788"/>
                  </a:lnTo>
                  <a:cubicBezTo>
                    <a:pt x="13514" y="13681"/>
                    <a:pt x="13788" y="13574"/>
                    <a:pt x="14085" y="13443"/>
                  </a:cubicBezTo>
                  <a:cubicBezTo>
                    <a:pt x="13252" y="13097"/>
                    <a:pt x="12430" y="12776"/>
                    <a:pt x="11621" y="12431"/>
                  </a:cubicBezTo>
                  <a:cubicBezTo>
                    <a:pt x="11645" y="12395"/>
                    <a:pt x="11656" y="12359"/>
                    <a:pt x="11668" y="12324"/>
                  </a:cubicBezTo>
                  <a:cubicBezTo>
                    <a:pt x="11740" y="12359"/>
                    <a:pt x="11835" y="12371"/>
                    <a:pt x="11907" y="12395"/>
                  </a:cubicBezTo>
                  <a:cubicBezTo>
                    <a:pt x="12669" y="12693"/>
                    <a:pt x="13407" y="12990"/>
                    <a:pt x="14181" y="13276"/>
                  </a:cubicBezTo>
                  <a:cubicBezTo>
                    <a:pt x="14347" y="13336"/>
                    <a:pt x="14538" y="13288"/>
                    <a:pt x="14716" y="13288"/>
                  </a:cubicBezTo>
                  <a:lnTo>
                    <a:pt x="14716" y="13205"/>
                  </a:lnTo>
                  <a:cubicBezTo>
                    <a:pt x="14443" y="13086"/>
                    <a:pt x="14145" y="12966"/>
                    <a:pt x="13859" y="12835"/>
                  </a:cubicBezTo>
                  <a:cubicBezTo>
                    <a:pt x="13585" y="12716"/>
                    <a:pt x="13311" y="12597"/>
                    <a:pt x="13038" y="12478"/>
                  </a:cubicBezTo>
                  <a:cubicBezTo>
                    <a:pt x="13050" y="12443"/>
                    <a:pt x="13073" y="12395"/>
                    <a:pt x="13085" y="12371"/>
                  </a:cubicBezTo>
                  <a:cubicBezTo>
                    <a:pt x="13264" y="12431"/>
                    <a:pt x="13454" y="12478"/>
                    <a:pt x="13621" y="12574"/>
                  </a:cubicBezTo>
                  <a:cubicBezTo>
                    <a:pt x="14621" y="13193"/>
                    <a:pt x="15633" y="13157"/>
                    <a:pt x="16681" y="12728"/>
                  </a:cubicBezTo>
                  <a:cubicBezTo>
                    <a:pt x="17383" y="12443"/>
                    <a:pt x="18133" y="12264"/>
                    <a:pt x="18872" y="12038"/>
                  </a:cubicBezTo>
                  <a:cubicBezTo>
                    <a:pt x="18800" y="11966"/>
                    <a:pt x="18753" y="11919"/>
                    <a:pt x="18788" y="11943"/>
                  </a:cubicBezTo>
                  <a:cubicBezTo>
                    <a:pt x="18991" y="11919"/>
                    <a:pt x="19241" y="11954"/>
                    <a:pt x="19467" y="11883"/>
                  </a:cubicBezTo>
                  <a:cubicBezTo>
                    <a:pt x="20812" y="11490"/>
                    <a:pt x="22134" y="11073"/>
                    <a:pt x="23456" y="10657"/>
                  </a:cubicBezTo>
                  <a:cubicBezTo>
                    <a:pt x="23646" y="10597"/>
                    <a:pt x="23860" y="10538"/>
                    <a:pt x="24146" y="10454"/>
                  </a:cubicBezTo>
                  <a:cubicBezTo>
                    <a:pt x="23325" y="10097"/>
                    <a:pt x="22598" y="9764"/>
                    <a:pt x="21801" y="9418"/>
                  </a:cubicBezTo>
                  <a:cubicBezTo>
                    <a:pt x="21908" y="9395"/>
                    <a:pt x="21943" y="9383"/>
                    <a:pt x="21955" y="9383"/>
                  </a:cubicBezTo>
                  <a:cubicBezTo>
                    <a:pt x="22694" y="9692"/>
                    <a:pt x="23432" y="10002"/>
                    <a:pt x="24158" y="10311"/>
                  </a:cubicBezTo>
                  <a:cubicBezTo>
                    <a:pt x="24218" y="10347"/>
                    <a:pt x="24289" y="10395"/>
                    <a:pt x="24349" y="10371"/>
                  </a:cubicBezTo>
                  <a:cubicBezTo>
                    <a:pt x="24646" y="10288"/>
                    <a:pt x="24932" y="10192"/>
                    <a:pt x="25301" y="10073"/>
                  </a:cubicBezTo>
                  <a:cubicBezTo>
                    <a:pt x="24872" y="9895"/>
                    <a:pt x="24527" y="9752"/>
                    <a:pt x="24170" y="9621"/>
                  </a:cubicBezTo>
                  <a:cubicBezTo>
                    <a:pt x="24182" y="9573"/>
                    <a:pt x="24206" y="9526"/>
                    <a:pt x="24229" y="9478"/>
                  </a:cubicBezTo>
                  <a:cubicBezTo>
                    <a:pt x="24587" y="9597"/>
                    <a:pt x="24932" y="9740"/>
                    <a:pt x="25289" y="9859"/>
                  </a:cubicBezTo>
                  <a:cubicBezTo>
                    <a:pt x="25420" y="9895"/>
                    <a:pt x="25587" y="9978"/>
                    <a:pt x="25718" y="9942"/>
                  </a:cubicBezTo>
                  <a:cubicBezTo>
                    <a:pt x="26492" y="9740"/>
                    <a:pt x="27254" y="9502"/>
                    <a:pt x="28075" y="9264"/>
                  </a:cubicBezTo>
                  <a:cubicBezTo>
                    <a:pt x="27432" y="8930"/>
                    <a:pt x="26849" y="8645"/>
                    <a:pt x="26265" y="8335"/>
                  </a:cubicBezTo>
                  <a:cubicBezTo>
                    <a:pt x="26146" y="8287"/>
                    <a:pt x="26063" y="8144"/>
                    <a:pt x="25956" y="8025"/>
                  </a:cubicBezTo>
                  <a:lnTo>
                    <a:pt x="28099" y="9097"/>
                  </a:lnTo>
                  <a:cubicBezTo>
                    <a:pt x="28170" y="9121"/>
                    <a:pt x="28266" y="9180"/>
                    <a:pt x="28325" y="9168"/>
                  </a:cubicBezTo>
                  <a:cubicBezTo>
                    <a:pt x="29004" y="8978"/>
                    <a:pt x="29694" y="8764"/>
                    <a:pt x="30456" y="8561"/>
                  </a:cubicBezTo>
                  <a:cubicBezTo>
                    <a:pt x="30254" y="8466"/>
                    <a:pt x="30135" y="8430"/>
                    <a:pt x="30040" y="8383"/>
                  </a:cubicBezTo>
                  <a:cubicBezTo>
                    <a:pt x="29814" y="8275"/>
                    <a:pt x="29599" y="8156"/>
                    <a:pt x="29385" y="8037"/>
                  </a:cubicBezTo>
                  <a:lnTo>
                    <a:pt x="29385" y="7978"/>
                  </a:lnTo>
                  <a:cubicBezTo>
                    <a:pt x="29385" y="7966"/>
                    <a:pt x="29397" y="7966"/>
                    <a:pt x="29409" y="7966"/>
                  </a:cubicBezTo>
                  <a:cubicBezTo>
                    <a:pt x="29683" y="8061"/>
                    <a:pt x="29944" y="8156"/>
                    <a:pt x="30218" y="8264"/>
                  </a:cubicBezTo>
                  <a:cubicBezTo>
                    <a:pt x="30766" y="8478"/>
                    <a:pt x="31302" y="8430"/>
                    <a:pt x="31838" y="8097"/>
                  </a:cubicBezTo>
                  <a:cubicBezTo>
                    <a:pt x="31480" y="7966"/>
                    <a:pt x="31135" y="7823"/>
                    <a:pt x="30790" y="7692"/>
                  </a:cubicBezTo>
                  <a:lnTo>
                    <a:pt x="30837" y="7561"/>
                  </a:lnTo>
                  <a:cubicBezTo>
                    <a:pt x="31242" y="7716"/>
                    <a:pt x="31647" y="7966"/>
                    <a:pt x="32064" y="7978"/>
                  </a:cubicBezTo>
                  <a:cubicBezTo>
                    <a:pt x="32481" y="8013"/>
                    <a:pt x="32921" y="7811"/>
                    <a:pt x="33338" y="7716"/>
                  </a:cubicBezTo>
                  <a:cubicBezTo>
                    <a:pt x="33338" y="7680"/>
                    <a:pt x="33326" y="7656"/>
                    <a:pt x="33326" y="7621"/>
                  </a:cubicBezTo>
                  <a:cubicBezTo>
                    <a:pt x="32659" y="7382"/>
                    <a:pt x="31969" y="7132"/>
                    <a:pt x="31302" y="6894"/>
                  </a:cubicBezTo>
                  <a:cubicBezTo>
                    <a:pt x="31314" y="6859"/>
                    <a:pt x="31314" y="6835"/>
                    <a:pt x="31326" y="6799"/>
                  </a:cubicBezTo>
                  <a:cubicBezTo>
                    <a:pt x="31445" y="6835"/>
                    <a:pt x="31564" y="6859"/>
                    <a:pt x="31683" y="6906"/>
                  </a:cubicBezTo>
                  <a:cubicBezTo>
                    <a:pt x="32278" y="7109"/>
                    <a:pt x="32862" y="7323"/>
                    <a:pt x="33457" y="7525"/>
                  </a:cubicBezTo>
                  <a:cubicBezTo>
                    <a:pt x="33814" y="7644"/>
                    <a:pt x="34397" y="7430"/>
                    <a:pt x="34481" y="7192"/>
                  </a:cubicBezTo>
                  <a:cubicBezTo>
                    <a:pt x="34671" y="7192"/>
                    <a:pt x="34862" y="7228"/>
                    <a:pt x="35017" y="7192"/>
                  </a:cubicBezTo>
                  <a:cubicBezTo>
                    <a:pt x="36767" y="6680"/>
                    <a:pt x="38493" y="6156"/>
                    <a:pt x="40220" y="5620"/>
                  </a:cubicBezTo>
                  <a:cubicBezTo>
                    <a:pt x="41124" y="5346"/>
                    <a:pt x="42017" y="5013"/>
                    <a:pt x="42934" y="4704"/>
                  </a:cubicBezTo>
                  <a:cubicBezTo>
                    <a:pt x="42625" y="4549"/>
                    <a:pt x="42363" y="4418"/>
                    <a:pt x="42077" y="4299"/>
                  </a:cubicBezTo>
                  <a:cubicBezTo>
                    <a:pt x="42089" y="4251"/>
                    <a:pt x="42125" y="4215"/>
                    <a:pt x="42136" y="4156"/>
                  </a:cubicBezTo>
                  <a:cubicBezTo>
                    <a:pt x="42458" y="4287"/>
                    <a:pt x="42779" y="4465"/>
                    <a:pt x="43113" y="4525"/>
                  </a:cubicBezTo>
                  <a:cubicBezTo>
                    <a:pt x="43458" y="4573"/>
                    <a:pt x="43815" y="4477"/>
                    <a:pt x="44172" y="4454"/>
                  </a:cubicBezTo>
                  <a:lnTo>
                    <a:pt x="44172" y="4358"/>
                  </a:lnTo>
                  <a:cubicBezTo>
                    <a:pt x="43922" y="4215"/>
                    <a:pt x="43672" y="4061"/>
                    <a:pt x="43410" y="3930"/>
                  </a:cubicBezTo>
                  <a:cubicBezTo>
                    <a:pt x="43434" y="3882"/>
                    <a:pt x="43458" y="3822"/>
                    <a:pt x="43470" y="3775"/>
                  </a:cubicBezTo>
                  <a:cubicBezTo>
                    <a:pt x="44101" y="4049"/>
                    <a:pt x="44696" y="4549"/>
                    <a:pt x="45363" y="4013"/>
                  </a:cubicBezTo>
                  <a:cubicBezTo>
                    <a:pt x="45196" y="3918"/>
                    <a:pt x="45042" y="3799"/>
                    <a:pt x="44875" y="3692"/>
                  </a:cubicBezTo>
                  <a:cubicBezTo>
                    <a:pt x="44887" y="3644"/>
                    <a:pt x="44899" y="3584"/>
                    <a:pt x="44923" y="3549"/>
                  </a:cubicBezTo>
                  <a:cubicBezTo>
                    <a:pt x="45542" y="4108"/>
                    <a:pt x="46173" y="3965"/>
                    <a:pt x="46828" y="3668"/>
                  </a:cubicBezTo>
                  <a:cubicBezTo>
                    <a:pt x="46625" y="3549"/>
                    <a:pt x="46447" y="3430"/>
                    <a:pt x="46256" y="3311"/>
                  </a:cubicBezTo>
                  <a:cubicBezTo>
                    <a:pt x="46685" y="3275"/>
                    <a:pt x="46970" y="3715"/>
                    <a:pt x="47447" y="3549"/>
                  </a:cubicBezTo>
                  <a:cubicBezTo>
                    <a:pt x="47840" y="3394"/>
                    <a:pt x="48256" y="3322"/>
                    <a:pt x="48709" y="3191"/>
                  </a:cubicBezTo>
                  <a:cubicBezTo>
                    <a:pt x="48137" y="2894"/>
                    <a:pt x="47625" y="2632"/>
                    <a:pt x="47137" y="2382"/>
                  </a:cubicBezTo>
                  <a:cubicBezTo>
                    <a:pt x="47149" y="2334"/>
                    <a:pt x="47185" y="2310"/>
                    <a:pt x="47197" y="2263"/>
                  </a:cubicBezTo>
                  <a:cubicBezTo>
                    <a:pt x="47280" y="2287"/>
                    <a:pt x="47375" y="2334"/>
                    <a:pt x="47459" y="2370"/>
                  </a:cubicBezTo>
                  <a:cubicBezTo>
                    <a:pt x="47792" y="2525"/>
                    <a:pt x="48113" y="2703"/>
                    <a:pt x="48459" y="2858"/>
                  </a:cubicBezTo>
                  <a:cubicBezTo>
                    <a:pt x="49006" y="3108"/>
                    <a:pt x="49637" y="3037"/>
                    <a:pt x="50161" y="2632"/>
                  </a:cubicBezTo>
                  <a:cubicBezTo>
                    <a:pt x="49590" y="2346"/>
                    <a:pt x="49042" y="2084"/>
                    <a:pt x="48483" y="1810"/>
                  </a:cubicBezTo>
                  <a:cubicBezTo>
                    <a:pt x="48506" y="1787"/>
                    <a:pt x="48518" y="1739"/>
                    <a:pt x="48530" y="1715"/>
                  </a:cubicBezTo>
                  <a:cubicBezTo>
                    <a:pt x="48637" y="1763"/>
                    <a:pt x="48744" y="1787"/>
                    <a:pt x="48828" y="1834"/>
                  </a:cubicBezTo>
                  <a:cubicBezTo>
                    <a:pt x="49221" y="2013"/>
                    <a:pt x="49602" y="2203"/>
                    <a:pt x="49995" y="2394"/>
                  </a:cubicBezTo>
                  <a:cubicBezTo>
                    <a:pt x="50530" y="2656"/>
                    <a:pt x="50530" y="2656"/>
                    <a:pt x="50602" y="2072"/>
                  </a:cubicBezTo>
                  <a:cubicBezTo>
                    <a:pt x="50328" y="1941"/>
                    <a:pt x="50066" y="1787"/>
                    <a:pt x="49780" y="1656"/>
                  </a:cubicBezTo>
                  <a:cubicBezTo>
                    <a:pt x="49828" y="1608"/>
                    <a:pt x="49840" y="1584"/>
                    <a:pt x="49840" y="1596"/>
                  </a:cubicBezTo>
                  <a:cubicBezTo>
                    <a:pt x="49887" y="1608"/>
                    <a:pt x="49935" y="1608"/>
                    <a:pt x="49971" y="1620"/>
                  </a:cubicBezTo>
                  <a:cubicBezTo>
                    <a:pt x="50530" y="1965"/>
                    <a:pt x="51126" y="2120"/>
                    <a:pt x="51745" y="2144"/>
                  </a:cubicBezTo>
                  <a:cubicBezTo>
                    <a:pt x="51923" y="2156"/>
                    <a:pt x="52114" y="2191"/>
                    <a:pt x="52293" y="2227"/>
                  </a:cubicBezTo>
                  <a:cubicBezTo>
                    <a:pt x="54174" y="2668"/>
                    <a:pt x="56043" y="3084"/>
                    <a:pt x="57924" y="3561"/>
                  </a:cubicBezTo>
                  <a:cubicBezTo>
                    <a:pt x="61163" y="4394"/>
                    <a:pt x="64401" y="5323"/>
                    <a:pt x="67652" y="6073"/>
                  </a:cubicBezTo>
                  <a:cubicBezTo>
                    <a:pt x="72855" y="7263"/>
                    <a:pt x="78046" y="8442"/>
                    <a:pt x="83189" y="9776"/>
                  </a:cubicBezTo>
                  <a:cubicBezTo>
                    <a:pt x="83535" y="9871"/>
                    <a:pt x="83892" y="9871"/>
                    <a:pt x="84249" y="9907"/>
                  </a:cubicBezTo>
                  <a:cubicBezTo>
                    <a:pt x="84320" y="9930"/>
                    <a:pt x="84416" y="9966"/>
                    <a:pt x="84439" y="10014"/>
                  </a:cubicBezTo>
                  <a:cubicBezTo>
                    <a:pt x="84475" y="10073"/>
                    <a:pt x="84463" y="10192"/>
                    <a:pt x="84416" y="10228"/>
                  </a:cubicBezTo>
                  <a:cubicBezTo>
                    <a:pt x="84297" y="10311"/>
                    <a:pt x="84166" y="10407"/>
                    <a:pt x="84011" y="10442"/>
                  </a:cubicBezTo>
                  <a:cubicBezTo>
                    <a:pt x="83773" y="10538"/>
                    <a:pt x="83535" y="10597"/>
                    <a:pt x="83296" y="10680"/>
                  </a:cubicBezTo>
                  <a:lnTo>
                    <a:pt x="83308" y="10680"/>
                  </a:lnTo>
                  <a:cubicBezTo>
                    <a:pt x="82832" y="10847"/>
                    <a:pt x="82344" y="11002"/>
                    <a:pt x="81808" y="11181"/>
                  </a:cubicBezTo>
                  <a:cubicBezTo>
                    <a:pt x="81987" y="11252"/>
                    <a:pt x="82082" y="11300"/>
                    <a:pt x="82141" y="11323"/>
                  </a:cubicBezTo>
                  <a:cubicBezTo>
                    <a:pt x="81725" y="11371"/>
                    <a:pt x="81308" y="11419"/>
                    <a:pt x="80868" y="11478"/>
                  </a:cubicBezTo>
                  <a:lnTo>
                    <a:pt x="80868" y="11633"/>
                  </a:lnTo>
                  <a:cubicBezTo>
                    <a:pt x="81510" y="11752"/>
                    <a:pt x="82153" y="11895"/>
                    <a:pt x="82796" y="12014"/>
                  </a:cubicBezTo>
                  <a:cubicBezTo>
                    <a:pt x="82653" y="12085"/>
                    <a:pt x="82522" y="12109"/>
                    <a:pt x="82403" y="12085"/>
                  </a:cubicBezTo>
                  <a:cubicBezTo>
                    <a:pt x="81856" y="11978"/>
                    <a:pt x="81320" y="11859"/>
                    <a:pt x="80772" y="11776"/>
                  </a:cubicBezTo>
                  <a:cubicBezTo>
                    <a:pt x="80606" y="11740"/>
                    <a:pt x="80427" y="11740"/>
                    <a:pt x="80260" y="11788"/>
                  </a:cubicBezTo>
                  <a:cubicBezTo>
                    <a:pt x="79653" y="11966"/>
                    <a:pt x="79058" y="12157"/>
                    <a:pt x="78451" y="12347"/>
                  </a:cubicBezTo>
                  <a:cubicBezTo>
                    <a:pt x="78343" y="12383"/>
                    <a:pt x="78248" y="12407"/>
                    <a:pt x="78117" y="12454"/>
                  </a:cubicBezTo>
                  <a:cubicBezTo>
                    <a:pt x="78343" y="12585"/>
                    <a:pt x="78534" y="12693"/>
                    <a:pt x="78712" y="12812"/>
                  </a:cubicBezTo>
                  <a:cubicBezTo>
                    <a:pt x="78308" y="12788"/>
                    <a:pt x="77950" y="12609"/>
                    <a:pt x="77593" y="12609"/>
                  </a:cubicBezTo>
                  <a:cubicBezTo>
                    <a:pt x="77224" y="12621"/>
                    <a:pt x="76855" y="12812"/>
                    <a:pt x="76391" y="12943"/>
                  </a:cubicBezTo>
                  <a:cubicBezTo>
                    <a:pt x="77165" y="13181"/>
                    <a:pt x="77820" y="13383"/>
                    <a:pt x="78486" y="13586"/>
                  </a:cubicBezTo>
                  <a:cubicBezTo>
                    <a:pt x="78474" y="13621"/>
                    <a:pt x="78474" y="13657"/>
                    <a:pt x="78462" y="13693"/>
                  </a:cubicBezTo>
                  <a:cubicBezTo>
                    <a:pt x="78355" y="13681"/>
                    <a:pt x="78248" y="13681"/>
                    <a:pt x="78153" y="13645"/>
                  </a:cubicBezTo>
                  <a:cubicBezTo>
                    <a:pt x="77689" y="13514"/>
                    <a:pt x="77236" y="13395"/>
                    <a:pt x="76784" y="13240"/>
                  </a:cubicBezTo>
                  <a:cubicBezTo>
                    <a:pt x="76081" y="13038"/>
                    <a:pt x="75629" y="13097"/>
                    <a:pt x="74902" y="13514"/>
                  </a:cubicBezTo>
                  <a:cubicBezTo>
                    <a:pt x="75784" y="13740"/>
                    <a:pt x="76617" y="13943"/>
                    <a:pt x="77439" y="14157"/>
                  </a:cubicBezTo>
                  <a:lnTo>
                    <a:pt x="77439" y="14252"/>
                  </a:lnTo>
                  <a:cubicBezTo>
                    <a:pt x="77296" y="14276"/>
                    <a:pt x="77153" y="14300"/>
                    <a:pt x="77034" y="14276"/>
                  </a:cubicBezTo>
                  <a:cubicBezTo>
                    <a:pt x="76260" y="14074"/>
                    <a:pt x="75486" y="13871"/>
                    <a:pt x="74712" y="13693"/>
                  </a:cubicBezTo>
                  <a:cubicBezTo>
                    <a:pt x="74533" y="13645"/>
                    <a:pt x="74307" y="13633"/>
                    <a:pt x="74140" y="13693"/>
                  </a:cubicBezTo>
                  <a:cubicBezTo>
                    <a:pt x="73045" y="14050"/>
                    <a:pt x="71938" y="14443"/>
                    <a:pt x="70854" y="14812"/>
                  </a:cubicBezTo>
                  <a:cubicBezTo>
                    <a:pt x="70771" y="14836"/>
                    <a:pt x="70676" y="14871"/>
                    <a:pt x="70557" y="14919"/>
                  </a:cubicBezTo>
                  <a:cubicBezTo>
                    <a:pt x="70771" y="15002"/>
                    <a:pt x="70950" y="15062"/>
                    <a:pt x="71128" y="15133"/>
                  </a:cubicBezTo>
                  <a:cubicBezTo>
                    <a:pt x="71104" y="15169"/>
                    <a:pt x="71104" y="15193"/>
                    <a:pt x="71092" y="15229"/>
                  </a:cubicBezTo>
                  <a:cubicBezTo>
                    <a:pt x="70783" y="15169"/>
                    <a:pt x="70473" y="15038"/>
                    <a:pt x="70176" y="15062"/>
                  </a:cubicBezTo>
                  <a:cubicBezTo>
                    <a:pt x="69914" y="15086"/>
                    <a:pt x="69557" y="15121"/>
                    <a:pt x="69461" y="15348"/>
                  </a:cubicBezTo>
                  <a:cubicBezTo>
                    <a:pt x="69045" y="15467"/>
                    <a:pt x="68664" y="15562"/>
                    <a:pt x="68295" y="15669"/>
                  </a:cubicBezTo>
                  <a:cubicBezTo>
                    <a:pt x="68295" y="15705"/>
                    <a:pt x="68283" y="15741"/>
                    <a:pt x="68283" y="15776"/>
                  </a:cubicBezTo>
                  <a:cubicBezTo>
                    <a:pt x="68759" y="16038"/>
                    <a:pt x="69223" y="16312"/>
                    <a:pt x="69699" y="16598"/>
                  </a:cubicBezTo>
                  <a:cubicBezTo>
                    <a:pt x="69723" y="16610"/>
                    <a:pt x="69735" y="16634"/>
                    <a:pt x="69771" y="16669"/>
                  </a:cubicBezTo>
                  <a:cubicBezTo>
                    <a:pt x="69640" y="16681"/>
                    <a:pt x="69521" y="16657"/>
                    <a:pt x="69414" y="16610"/>
                  </a:cubicBezTo>
                  <a:cubicBezTo>
                    <a:pt x="68949" y="16407"/>
                    <a:pt x="68485" y="16181"/>
                    <a:pt x="68033" y="15955"/>
                  </a:cubicBezTo>
                  <a:cubicBezTo>
                    <a:pt x="67925" y="15907"/>
                    <a:pt x="67794" y="15848"/>
                    <a:pt x="67699" y="15883"/>
                  </a:cubicBezTo>
                  <a:cubicBezTo>
                    <a:pt x="67175" y="16026"/>
                    <a:pt x="66675" y="16229"/>
                    <a:pt x="66068" y="16419"/>
                  </a:cubicBezTo>
                  <a:cubicBezTo>
                    <a:pt x="66794" y="16765"/>
                    <a:pt x="67413" y="17062"/>
                    <a:pt x="68044" y="17372"/>
                  </a:cubicBezTo>
                  <a:cubicBezTo>
                    <a:pt x="67890" y="17396"/>
                    <a:pt x="67771" y="17372"/>
                    <a:pt x="67675" y="17324"/>
                  </a:cubicBezTo>
                  <a:cubicBezTo>
                    <a:pt x="67175" y="17098"/>
                    <a:pt x="66687" y="16860"/>
                    <a:pt x="66187" y="16634"/>
                  </a:cubicBezTo>
                  <a:cubicBezTo>
                    <a:pt x="65925" y="16515"/>
                    <a:pt x="65354" y="16598"/>
                    <a:pt x="65151" y="16788"/>
                  </a:cubicBezTo>
                  <a:cubicBezTo>
                    <a:pt x="65127" y="16812"/>
                    <a:pt x="65139" y="16872"/>
                    <a:pt x="65139" y="16931"/>
                  </a:cubicBezTo>
                  <a:cubicBezTo>
                    <a:pt x="65127" y="16907"/>
                    <a:pt x="65127" y="16872"/>
                    <a:pt x="65116" y="16836"/>
                  </a:cubicBezTo>
                  <a:cubicBezTo>
                    <a:pt x="64723" y="16955"/>
                    <a:pt x="64342" y="17074"/>
                    <a:pt x="63877" y="17217"/>
                  </a:cubicBezTo>
                  <a:cubicBezTo>
                    <a:pt x="64127" y="17348"/>
                    <a:pt x="64306" y="17443"/>
                    <a:pt x="64473" y="17538"/>
                  </a:cubicBezTo>
                  <a:cubicBezTo>
                    <a:pt x="64639" y="17622"/>
                    <a:pt x="64818" y="17693"/>
                    <a:pt x="64973" y="17777"/>
                  </a:cubicBezTo>
                  <a:cubicBezTo>
                    <a:pt x="64961" y="17800"/>
                    <a:pt x="64949" y="17848"/>
                    <a:pt x="64937" y="17872"/>
                  </a:cubicBezTo>
                  <a:cubicBezTo>
                    <a:pt x="64699" y="17777"/>
                    <a:pt x="64461" y="17681"/>
                    <a:pt x="64223" y="17574"/>
                  </a:cubicBezTo>
                  <a:cubicBezTo>
                    <a:pt x="63639" y="17300"/>
                    <a:pt x="63353" y="17312"/>
                    <a:pt x="62758" y="17717"/>
                  </a:cubicBezTo>
                  <a:cubicBezTo>
                    <a:pt x="63330" y="17955"/>
                    <a:pt x="63865" y="18193"/>
                    <a:pt x="64401" y="18431"/>
                  </a:cubicBezTo>
                  <a:cubicBezTo>
                    <a:pt x="64377" y="18455"/>
                    <a:pt x="64377" y="18491"/>
                    <a:pt x="64365" y="18515"/>
                  </a:cubicBezTo>
                  <a:cubicBezTo>
                    <a:pt x="64246" y="18491"/>
                    <a:pt x="64127" y="18467"/>
                    <a:pt x="64020" y="18431"/>
                  </a:cubicBezTo>
                  <a:cubicBezTo>
                    <a:pt x="63663" y="18277"/>
                    <a:pt x="63294" y="18158"/>
                    <a:pt x="62972" y="17979"/>
                  </a:cubicBezTo>
                  <a:cubicBezTo>
                    <a:pt x="62568" y="17753"/>
                    <a:pt x="62210" y="17777"/>
                    <a:pt x="61818" y="18027"/>
                  </a:cubicBezTo>
                  <a:cubicBezTo>
                    <a:pt x="62210" y="18217"/>
                    <a:pt x="62580" y="18431"/>
                    <a:pt x="62972" y="18622"/>
                  </a:cubicBezTo>
                  <a:cubicBezTo>
                    <a:pt x="62949" y="18670"/>
                    <a:pt x="62925" y="18705"/>
                    <a:pt x="62913" y="18741"/>
                  </a:cubicBezTo>
                  <a:cubicBezTo>
                    <a:pt x="62580" y="18586"/>
                    <a:pt x="62234" y="18455"/>
                    <a:pt x="61913" y="18312"/>
                  </a:cubicBezTo>
                  <a:cubicBezTo>
                    <a:pt x="61425" y="18086"/>
                    <a:pt x="61377" y="18086"/>
                    <a:pt x="60829" y="18431"/>
                  </a:cubicBezTo>
                  <a:cubicBezTo>
                    <a:pt x="61365" y="18646"/>
                    <a:pt x="61877" y="18872"/>
                    <a:pt x="62389" y="19086"/>
                  </a:cubicBezTo>
                  <a:cubicBezTo>
                    <a:pt x="62389" y="19110"/>
                    <a:pt x="62377" y="19146"/>
                    <a:pt x="62377" y="19170"/>
                  </a:cubicBezTo>
                  <a:cubicBezTo>
                    <a:pt x="62234" y="19158"/>
                    <a:pt x="62091" y="19170"/>
                    <a:pt x="61960" y="19110"/>
                  </a:cubicBezTo>
                  <a:cubicBezTo>
                    <a:pt x="61567" y="18967"/>
                    <a:pt x="61186" y="18812"/>
                    <a:pt x="60805" y="18622"/>
                  </a:cubicBezTo>
                  <a:cubicBezTo>
                    <a:pt x="60603" y="18515"/>
                    <a:pt x="60436" y="18503"/>
                    <a:pt x="60210" y="18574"/>
                  </a:cubicBezTo>
                  <a:cubicBezTo>
                    <a:pt x="59722" y="18765"/>
                    <a:pt x="59234" y="18920"/>
                    <a:pt x="58746" y="19098"/>
                  </a:cubicBezTo>
                  <a:cubicBezTo>
                    <a:pt x="57329" y="19598"/>
                    <a:pt x="55912" y="20110"/>
                    <a:pt x="54483" y="20610"/>
                  </a:cubicBezTo>
                  <a:lnTo>
                    <a:pt x="54495" y="20598"/>
                  </a:lnTo>
                  <a:cubicBezTo>
                    <a:pt x="53662" y="20872"/>
                    <a:pt x="52816" y="21134"/>
                    <a:pt x="51983" y="21408"/>
                  </a:cubicBezTo>
                  <a:cubicBezTo>
                    <a:pt x="52078" y="21491"/>
                    <a:pt x="52138" y="21491"/>
                    <a:pt x="52197" y="21527"/>
                  </a:cubicBezTo>
                  <a:cubicBezTo>
                    <a:pt x="52257" y="21539"/>
                    <a:pt x="52293" y="21563"/>
                    <a:pt x="52340" y="21587"/>
                  </a:cubicBezTo>
                  <a:cubicBezTo>
                    <a:pt x="51257" y="21408"/>
                    <a:pt x="50376" y="22075"/>
                    <a:pt x="49411" y="22313"/>
                  </a:cubicBezTo>
                  <a:cubicBezTo>
                    <a:pt x="50054" y="22491"/>
                    <a:pt x="50685" y="22611"/>
                    <a:pt x="51316" y="22789"/>
                  </a:cubicBezTo>
                  <a:cubicBezTo>
                    <a:pt x="52054" y="22992"/>
                    <a:pt x="52685" y="22730"/>
                    <a:pt x="53424" y="22408"/>
                  </a:cubicBezTo>
                  <a:cubicBezTo>
                    <a:pt x="52650" y="22313"/>
                    <a:pt x="51971" y="22265"/>
                    <a:pt x="51328" y="21979"/>
                  </a:cubicBezTo>
                  <a:cubicBezTo>
                    <a:pt x="51816" y="22015"/>
                    <a:pt x="52281" y="22134"/>
                    <a:pt x="52769" y="22182"/>
                  </a:cubicBezTo>
                  <a:cubicBezTo>
                    <a:pt x="53233" y="22218"/>
                    <a:pt x="53721" y="22301"/>
                    <a:pt x="54138" y="22182"/>
                  </a:cubicBezTo>
                  <a:cubicBezTo>
                    <a:pt x="55900" y="21658"/>
                    <a:pt x="57627" y="21027"/>
                    <a:pt x="59365" y="20479"/>
                  </a:cubicBezTo>
                  <a:cubicBezTo>
                    <a:pt x="62615" y="19455"/>
                    <a:pt x="65842" y="18443"/>
                    <a:pt x="69080" y="17419"/>
                  </a:cubicBezTo>
                  <a:cubicBezTo>
                    <a:pt x="69199" y="17372"/>
                    <a:pt x="69318" y="17324"/>
                    <a:pt x="69485" y="17265"/>
                  </a:cubicBezTo>
                  <a:cubicBezTo>
                    <a:pt x="68866" y="17003"/>
                    <a:pt x="68295" y="16776"/>
                    <a:pt x="67747" y="16538"/>
                  </a:cubicBezTo>
                  <a:lnTo>
                    <a:pt x="67794" y="16443"/>
                  </a:lnTo>
                  <a:cubicBezTo>
                    <a:pt x="68342" y="16669"/>
                    <a:pt x="68878" y="16896"/>
                    <a:pt x="69426" y="17086"/>
                  </a:cubicBezTo>
                  <a:cubicBezTo>
                    <a:pt x="69604" y="17146"/>
                    <a:pt x="69842" y="17157"/>
                    <a:pt x="70021" y="17098"/>
                  </a:cubicBezTo>
                  <a:cubicBezTo>
                    <a:pt x="72509" y="16264"/>
                    <a:pt x="74974" y="15407"/>
                    <a:pt x="77462" y="14562"/>
                  </a:cubicBezTo>
                  <a:cubicBezTo>
                    <a:pt x="80713" y="13419"/>
                    <a:pt x="83951" y="12300"/>
                    <a:pt x="87178" y="11145"/>
                  </a:cubicBezTo>
                  <a:cubicBezTo>
                    <a:pt x="88095" y="10823"/>
                    <a:pt x="88988" y="10454"/>
                    <a:pt x="90000" y="10049"/>
                  </a:cubicBezTo>
                  <a:cubicBezTo>
                    <a:pt x="89738" y="9978"/>
                    <a:pt x="89595" y="9918"/>
                    <a:pt x="89428" y="9883"/>
                  </a:cubicBezTo>
                  <a:cubicBezTo>
                    <a:pt x="88368" y="9692"/>
                    <a:pt x="87297" y="9526"/>
                    <a:pt x="86249" y="9287"/>
                  </a:cubicBezTo>
                  <a:cubicBezTo>
                    <a:pt x="82558" y="8442"/>
                    <a:pt x="78843" y="7597"/>
                    <a:pt x="75176" y="6704"/>
                  </a:cubicBezTo>
                  <a:cubicBezTo>
                    <a:pt x="70664" y="5597"/>
                    <a:pt x="66163" y="4442"/>
                    <a:pt x="61675" y="3287"/>
                  </a:cubicBezTo>
                  <a:cubicBezTo>
                    <a:pt x="58162" y="2418"/>
                    <a:pt x="54650" y="1525"/>
                    <a:pt x="51138" y="655"/>
                  </a:cubicBezTo>
                  <a:cubicBezTo>
                    <a:pt x="50911" y="596"/>
                    <a:pt x="50626" y="655"/>
                    <a:pt x="50411" y="727"/>
                  </a:cubicBezTo>
                  <a:cubicBezTo>
                    <a:pt x="49649" y="989"/>
                    <a:pt x="48899" y="1286"/>
                    <a:pt x="48149" y="1525"/>
                  </a:cubicBezTo>
                  <a:cubicBezTo>
                    <a:pt x="46161" y="2120"/>
                    <a:pt x="44184" y="2679"/>
                    <a:pt x="42208" y="3263"/>
                  </a:cubicBezTo>
                  <a:cubicBezTo>
                    <a:pt x="38041" y="4477"/>
                    <a:pt x="33885" y="5716"/>
                    <a:pt x="29730" y="6954"/>
                  </a:cubicBezTo>
                  <a:cubicBezTo>
                    <a:pt x="29182" y="7121"/>
                    <a:pt x="28647" y="7299"/>
                    <a:pt x="28099" y="7478"/>
                  </a:cubicBezTo>
                  <a:cubicBezTo>
                    <a:pt x="28099" y="7513"/>
                    <a:pt x="28087" y="7549"/>
                    <a:pt x="28087" y="7597"/>
                  </a:cubicBezTo>
                  <a:cubicBezTo>
                    <a:pt x="28516" y="7752"/>
                    <a:pt x="28944" y="7930"/>
                    <a:pt x="29373" y="8097"/>
                  </a:cubicBezTo>
                  <a:cubicBezTo>
                    <a:pt x="29349" y="8347"/>
                    <a:pt x="29194" y="8264"/>
                    <a:pt x="29075" y="8204"/>
                  </a:cubicBezTo>
                  <a:cubicBezTo>
                    <a:pt x="28718" y="8037"/>
                    <a:pt x="28385" y="7847"/>
                    <a:pt x="28004" y="7692"/>
                  </a:cubicBezTo>
                  <a:cubicBezTo>
                    <a:pt x="27909" y="7656"/>
                    <a:pt x="27754" y="7609"/>
                    <a:pt x="27647" y="7632"/>
                  </a:cubicBezTo>
                  <a:cubicBezTo>
                    <a:pt x="27373" y="7692"/>
                    <a:pt x="27099" y="7799"/>
                    <a:pt x="26754" y="7906"/>
                  </a:cubicBezTo>
                  <a:cubicBezTo>
                    <a:pt x="27456" y="8168"/>
                    <a:pt x="28111" y="8430"/>
                    <a:pt x="28766" y="8668"/>
                  </a:cubicBezTo>
                  <a:cubicBezTo>
                    <a:pt x="28754" y="8692"/>
                    <a:pt x="28754" y="8728"/>
                    <a:pt x="28742" y="8764"/>
                  </a:cubicBezTo>
                  <a:cubicBezTo>
                    <a:pt x="28635" y="8740"/>
                    <a:pt x="28516" y="8740"/>
                    <a:pt x="28409" y="8692"/>
                  </a:cubicBezTo>
                  <a:cubicBezTo>
                    <a:pt x="28028" y="8561"/>
                    <a:pt x="27623" y="8430"/>
                    <a:pt x="27230" y="8264"/>
                  </a:cubicBezTo>
                  <a:cubicBezTo>
                    <a:pt x="26837" y="8013"/>
                    <a:pt x="26420" y="7859"/>
                    <a:pt x="25956" y="8025"/>
                  </a:cubicBezTo>
                  <a:close/>
                  <a:moveTo>
                    <a:pt x="18003" y="37839"/>
                  </a:moveTo>
                  <a:cubicBezTo>
                    <a:pt x="17919" y="37755"/>
                    <a:pt x="17848" y="37672"/>
                    <a:pt x="17741" y="37612"/>
                  </a:cubicBezTo>
                  <a:cubicBezTo>
                    <a:pt x="16252" y="36707"/>
                    <a:pt x="14776" y="35791"/>
                    <a:pt x="13276" y="34922"/>
                  </a:cubicBezTo>
                  <a:cubicBezTo>
                    <a:pt x="10216" y="33136"/>
                    <a:pt x="7132" y="31362"/>
                    <a:pt x="4048" y="29588"/>
                  </a:cubicBezTo>
                  <a:cubicBezTo>
                    <a:pt x="3751" y="29421"/>
                    <a:pt x="3465" y="29218"/>
                    <a:pt x="3191" y="29040"/>
                  </a:cubicBezTo>
                  <a:lnTo>
                    <a:pt x="3108" y="29111"/>
                  </a:lnTo>
                  <a:cubicBezTo>
                    <a:pt x="3191" y="29207"/>
                    <a:pt x="3251" y="29302"/>
                    <a:pt x="3322" y="29349"/>
                  </a:cubicBezTo>
                  <a:cubicBezTo>
                    <a:pt x="4179" y="29897"/>
                    <a:pt x="5049" y="30481"/>
                    <a:pt x="5941" y="31004"/>
                  </a:cubicBezTo>
                  <a:cubicBezTo>
                    <a:pt x="8013" y="32207"/>
                    <a:pt x="10097" y="33374"/>
                    <a:pt x="12180" y="34564"/>
                  </a:cubicBezTo>
                  <a:cubicBezTo>
                    <a:pt x="13812" y="35493"/>
                    <a:pt x="15466" y="36434"/>
                    <a:pt x="17098" y="37374"/>
                  </a:cubicBezTo>
                  <a:cubicBezTo>
                    <a:pt x="17395" y="37541"/>
                    <a:pt x="17681" y="37696"/>
                    <a:pt x="17979" y="37874"/>
                  </a:cubicBezTo>
                  <a:cubicBezTo>
                    <a:pt x="19538" y="38767"/>
                    <a:pt x="21098" y="39684"/>
                    <a:pt x="22670" y="40577"/>
                  </a:cubicBezTo>
                  <a:cubicBezTo>
                    <a:pt x="19276" y="38970"/>
                    <a:pt x="16098" y="36946"/>
                    <a:pt x="12847" y="35112"/>
                  </a:cubicBezTo>
                  <a:cubicBezTo>
                    <a:pt x="9549" y="33267"/>
                    <a:pt x="6311" y="31362"/>
                    <a:pt x="3036" y="29468"/>
                  </a:cubicBezTo>
                  <a:cubicBezTo>
                    <a:pt x="3024" y="29528"/>
                    <a:pt x="2989" y="29623"/>
                    <a:pt x="2965" y="29707"/>
                  </a:cubicBezTo>
                  <a:cubicBezTo>
                    <a:pt x="5322" y="31076"/>
                    <a:pt x="7668" y="32433"/>
                    <a:pt x="10002" y="33790"/>
                  </a:cubicBezTo>
                  <a:cubicBezTo>
                    <a:pt x="12752" y="35374"/>
                    <a:pt x="15490" y="37005"/>
                    <a:pt x="18276" y="38529"/>
                  </a:cubicBezTo>
                  <a:cubicBezTo>
                    <a:pt x="21574" y="40363"/>
                    <a:pt x="24932" y="42137"/>
                    <a:pt x="28266" y="43935"/>
                  </a:cubicBezTo>
                  <a:cubicBezTo>
                    <a:pt x="28397" y="44006"/>
                    <a:pt x="28563" y="44066"/>
                    <a:pt x="28706" y="44066"/>
                  </a:cubicBezTo>
                  <a:cubicBezTo>
                    <a:pt x="30052" y="44030"/>
                    <a:pt x="31397" y="43982"/>
                    <a:pt x="32707" y="43613"/>
                  </a:cubicBezTo>
                  <a:cubicBezTo>
                    <a:pt x="34528" y="43101"/>
                    <a:pt x="36326" y="42577"/>
                    <a:pt x="38112" y="42006"/>
                  </a:cubicBezTo>
                  <a:cubicBezTo>
                    <a:pt x="42434" y="40589"/>
                    <a:pt x="46732" y="39101"/>
                    <a:pt x="51066" y="37696"/>
                  </a:cubicBezTo>
                  <a:cubicBezTo>
                    <a:pt x="57079" y="35767"/>
                    <a:pt x="63115" y="33874"/>
                    <a:pt x="69140" y="31981"/>
                  </a:cubicBezTo>
                  <a:cubicBezTo>
                    <a:pt x="70354" y="31600"/>
                    <a:pt x="71569" y="31266"/>
                    <a:pt x="72771" y="30909"/>
                  </a:cubicBezTo>
                  <a:cubicBezTo>
                    <a:pt x="73271" y="30766"/>
                    <a:pt x="73533" y="30373"/>
                    <a:pt x="73414" y="29945"/>
                  </a:cubicBezTo>
                  <a:cubicBezTo>
                    <a:pt x="68390" y="31707"/>
                    <a:pt x="63413" y="33683"/>
                    <a:pt x="58234" y="34993"/>
                  </a:cubicBezTo>
                  <a:cubicBezTo>
                    <a:pt x="60615" y="34160"/>
                    <a:pt x="63032" y="33398"/>
                    <a:pt x="65425" y="32564"/>
                  </a:cubicBezTo>
                  <a:cubicBezTo>
                    <a:pt x="67818" y="31731"/>
                    <a:pt x="70188" y="30826"/>
                    <a:pt x="72581" y="29957"/>
                  </a:cubicBezTo>
                  <a:cubicBezTo>
                    <a:pt x="72569" y="29933"/>
                    <a:pt x="72569" y="29885"/>
                    <a:pt x="72557" y="29838"/>
                  </a:cubicBezTo>
                  <a:cubicBezTo>
                    <a:pt x="71926" y="29980"/>
                    <a:pt x="71307" y="30052"/>
                    <a:pt x="70711" y="30242"/>
                  </a:cubicBezTo>
                  <a:cubicBezTo>
                    <a:pt x="69009" y="30790"/>
                    <a:pt x="67330" y="31421"/>
                    <a:pt x="65651" y="31981"/>
                  </a:cubicBezTo>
                  <a:cubicBezTo>
                    <a:pt x="63163" y="32814"/>
                    <a:pt x="60675" y="33636"/>
                    <a:pt x="58186" y="34469"/>
                  </a:cubicBezTo>
                  <a:cubicBezTo>
                    <a:pt x="58067" y="34517"/>
                    <a:pt x="57948" y="34517"/>
                    <a:pt x="57817" y="34541"/>
                  </a:cubicBezTo>
                  <a:cubicBezTo>
                    <a:pt x="57805" y="34517"/>
                    <a:pt x="57805" y="34469"/>
                    <a:pt x="57793" y="34445"/>
                  </a:cubicBezTo>
                  <a:cubicBezTo>
                    <a:pt x="61996" y="33017"/>
                    <a:pt x="66199" y="31588"/>
                    <a:pt x="70390" y="30159"/>
                  </a:cubicBezTo>
                  <a:cubicBezTo>
                    <a:pt x="70378" y="30100"/>
                    <a:pt x="70366" y="30052"/>
                    <a:pt x="70354" y="29992"/>
                  </a:cubicBezTo>
                  <a:cubicBezTo>
                    <a:pt x="69711" y="30171"/>
                    <a:pt x="69057" y="30314"/>
                    <a:pt x="68414" y="30516"/>
                  </a:cubicBezTo>
                  <a:cubicBezTo>
                    <a:pt x="64770" y="31659"/>
                    <a:pt x="61103" y="32802"/>
                    <a:pt x="57460" y="33945"/>
                  </a:cubicBezTo>
                  <a:cubicBezTo>
                    <a:pt x="57329" y="33993"/>
                    <a:pt x="57198" y="34005"/>
                    <a:pt x="57055" y="34029"/>
                  </a:cubicBezTo>
                  <a:cubicBezTo>
                    <a:pt x="57043" y="33981"/>
                    <a:pt x="57043" y="33933"/>
                    <a:pt x="57031" y="33874"/>
                  </a:cubicBezTo>
                  <a:cubicBezTo>
                    <a:pt x="58924" y="33290"/>
                    <a:pt x="60829" y="32731"/>
                    <a:pt x="62699" y="32135"/>
                  </a:cubicBezTo>
                  <a:cubicBezTo>
                    <a:pt x="64604" y="31528"/>
                    <a:pt x="66485" y="30885"/>
                    <a:pt x="68390" y="30254"/>
                  </a:cubicBezTo>
                  <a:cubicBezTo>
                    <a:pt x="68366" y="30230"/>
                    <a:pt x="68366" y="30195"/>
                    <a:pt x="68354" y="30183"/>
                  </a:cubicBezTo>
                  <a:cubicBezTo>
                    <a:pt x="67509" y="30409"/>
                    <a:pt x="66604" y="30219"/>
                    <a:pt x="65747" y="30647"/>
                  </a:cubicBezTo>
                  <a:cubicBezTo>
                    <a:pt x="65211" y="30933"/>
                    <a:pt x="64592" y="31028"/>
                    <a:pt x="63996" y="31207"/>
                  </a:cubicBezTo>
                  <a:cubicBezTo>
                    <a:pt x="61639" y="31945"/>
                    <a:pt x="59293" y="32659"/>
                    <a:pt x="56936" y="33386"/>
                  </a:cubicBezTo>
                  <a:cubicBezTo>
                    <a:pt x="56817" y="33409"/>
                    <a:pt x="56698" y="33433"/>
                    <a:pt x="56579" y="33445"/>
                  </a:cubicBezTo>
                  <a:lnTo>
                    <a:pt x="56579" y="33386"/>
                  </a:lnTo>
                  <a:cubicBezTo>
                    <a:pt x="59615" y="32445"/>
                    <a:pt x="62639" y="31493"/>
                    <a:pt x="65675" y="30552"/>
                  </a:cubicBezTo>
                  <a:cubicBezTo>
                    <a:pt x="65675" y="30528"/>
                    <a:pt x="65663" y="30492"/>
                    <a:pt x="65663" y="30469"/>
                  </a:cubicBezTo>
                  <a:cubicBezTo>
                    <a:pt x="64758" y="30540"/>
                    <a:pt x="63865" y="30611"/>
                    <a:pt x="62949" y="30707"/>
                  </a:cubicBezTo>
                  <a:cubicBezTo>
                    <a:pt x="62496" y="30754"/>
                    <a:pt x="62020" y="30766"/>
                    <a:pt x="61579" y="30897"/>
                  </a:cubicBezTo>
                  <a:cubicBezTo>
                    <a:pt x="58936" y="31743"/>
                    <a:pt x="56305" y="32624"/>
                    <a:pt x="53662" y="33517"/>
                  </a:cubicBezTo>
                  <a:cubicBezTo>
                    <a:pt x="48161" y="35398"/>
                    <a:pt x="42672" y="37267"/>
                    <a:pt x="37172" y="39172"/>
                  </a:cubicBezTo>
                  <a:cubicBezTo>
                    <a:pt x="36040" y="39565"/>
                    <a:pt x="34897" y="39898"/>
                    <a:pt x="33766" y="40315"/>
                  </a:cubicBezTo>
                  <a:cubicBezTo>
                    <a:pt x="32731" y="40708"/>
                    <a:pt x="31576" y="40779"/>
                    <a:pt x="30468" y="41006"/>
                  </a:cubicBezTo>
                  <a:cubicBezTo>
                    <a:pt x="30373" y="41018"/>
                    <a:pt x="30266" y="41006"/>
                    <a:pt x="30183" y="41006"/>
                  </a:cubicBezTo>
                  <a:lnTo>
                    <a:pt x="30183" y="40898"/>
                  </a:lnTo>
                  <a:lnTo>
                    <a:pt x="31254" y="40720"/>
                  </a:lnTo>
                  <a:cubicBezTo>
                    <a:pt x="31159" y="40672"/>
                    <a:pt x="31064" y="40672"/>
                    <a:pt x="30968" y="40672"/>
                  </a:cubicBezTo>
                  <a:cubicBezTo>
                    <a:pt x="29873" y="40696"/>
                    <a:pt x="28778" y="40732"/>
                    <a:pt x="27742" y="40232"/>
                  </a:cubicBezTo>
                  <a:cubicBezTo>
                    <a:pt x="26575" y="39660"/>
                    <a:pt x="25349" y="39279"/>
                    <a:pt x="24194" y="38696"/>
                  </a:cubicBezTo>
                  <a:cubicBezTo>
                    <a:pt x="22444" y="37839"/>
                    <a:pt x="20741" y="36850"/>
                    <a:pt x="18991" y="35969"/>
                  </a:cubicBezTo>
                  <a:cubicBezTo>
                    <a:pt x="18753" y="35850"/>
                    <a:pt x="18348" y="35874"/>
                    <a:pt x="18110" y="35993"/>
                  </a:cubicBezTo>
                  <a:cubicBezTo>
                    <a:pt x="17812" y="36124"/>
                    <a:pt x="17705" y="36029"/>
                    <a:pt x="17586" y="35826"/>
                  </a:cubicBezTo>
                  <a:cubicBezTo>
                    <a:pt x="17395" y="35469"/>
                    <a:pt x="17169" y="35195"/>
                    <a:pt x="16752" y="35005"/>
                  </a:cubicBezTo>
                  <a:cubicBezTo>
                    <a:pt x="12645" y="33028"/>
                    <a:pt x="8716" y="30731"/>
                    <a:pt x="4810" y="28433"/>
                  </a:cubicBezTo>
                  <a:cubicBezTo>
                    <a:pt x="4310" y="28147"/>
                    <a:pt x="3834" y="27837"/>
                    <a:pt x="3346" y="27516"/>
                  </a:cubicBezTo>
                  <a:cubicBezTo>
                    <a:pt x="3239" y="27790"/>
                    <a:pt x="3441" y="27861"/>
                    <a:pt x="3596" y="27956"/>
                  </a:cubicBezTo>
                  <a:cubicBezTo>
                    <a:pt x="6620" y="29695"/>
                    <a:pt x="9644" y="31421"/>
                    <a:pt x="12669" y="33148"/>
                  </a:cubicBezTo>
                  <a:cubicBezTo>
                    <a:pt x="12764" y="33207"/>
                    <a:pt x="12871" y="33278"/>
                    <a:pt x="12978" y="33338"/>
                  </a:cubicBezTo>
                  <a:cubicBezTo>
                    <a:pt x="12942" y="33386"/>
                    <a:pt x="12919" y="33433"/>
                    <a:pt x="12907" y="33457"/>
                  </a:cubicBezTo>
                  <a:cubicBezTo>
                    <a:pt x="9716" y="31647"/>
                    <a:pt x="6549" y="29838"/>
                    <a:pt x="3358" y="28028"/>
                  </a:cubicBezTo>
                  <a:cubicBezTo>
                    <a:pt x="3346" y="28052"/>
                    <a:pt x="3322" y="28099"/>
                    <a:pt x="3298" y="28135"/>
                  </a:cubicBezTo>
                  <a:cubicBezTo>
                    <a:pt x="5144" y="29278"/>
                    <a:pt x="6989" y="30433"/>
                    <a:pt x="8859" y="31588"/>
                  </a:cubicBezTo>
                  <a:cubicBezTo>
                    <a:pt x="8835" y="31612"/>
                    <a:pt x="8811" y="31659"/>
                    <a:pt x="8799" y="31683"/>
                  </a:cubicBezTo>
                  <a:cubicBezTo>
                    <a:pt x="6977" y="30576"/>
                    <a:pt x="5168" y="29445"/>
                    <a:pt x="3346" y="28325"/>
                  </a:cubicBezTo>
                  <a:cubicBezTo>
                    <a:pt x="3322" y="28337"/>
                    <a:pt x="3298" y="28349"/>
                    <a:pt x="3274" y="28373"/>
                  </a:cubicBezTo>
                  <a:cubicBezTo>
                    <a:pt x="3322" y="28468"/>
                    <a:pt x="3346" y="28576"/>
                    <a:pt x="3405" y="28671"/>
                  </a:cubicBezTo>
                  <a:cubicBezTo>
                    <a:pt x="3465" y="28742"/>
                    <a:pt x="3560" y="28754"/>
                    <a:pt x="3644" y="28814"/>
                  </a:cubicBezTo>
                  <a:cubicBezTo>
                    <a:pt x="4120" y="29123"/>
                    <a:pt x="4608" y="29421"/>
                    <a:pt x="5084" y="29742"/>
                  </a:cubicBezTo>
                  <a:cubicBezTo>
                    <a:pt x="5072" y="29766"/>
                    <a:pt x="5049" y="29802"/>
                    <a:pt x="5025" y="29826"/>
                  </a:cubicBezTo>
                  <a:cubicBezTo>
                    <a:pt x="4453" y="29468"/>
                    <a:pt x="3870" y="29099"/>
                    <a:pt x="3274" y="28742"/>
                  </a:cubicBezTo>
                  <a:lnTo>
                    <a:pt x="3179" y="28873"/>
                  </a:lnTo>
                  <a:cubicBezTo>
                    <a:pt x="3382" y="29004"/>
                    <a:pt x="3572" y="29159"/>
                    <a:pt x="3775" y="29278"/>
                  </a:cubicBezTo>
                  <a:cubicBezTo>
                    <a:pt x="5239" y="30123"/>
                    <a:pt x="6692" y="30969"/>
                    <a:pt x="8144" y="31802"/>
                  </a:cubicBezTo>
                  <a:cubicBezTo>
                    <a:pt x="10787" y="33338"/>
                    <a:pt x="13454" y="34874"/>
                    <a:pt x="16086" y="36422"/>
                  </a:cubicBezTo>
                  <a:cubicBezTo>
                    <a:pt x="16717" y="36791"/>
                    <a:pt x="17312" y="37208"/>
                    <a:pt x="17919" y="37624"/>
                  </a:cubicBezTo>
                  <a:cubicBezTo>
                    <a:pt x="17979" y="37660"/>
                    <a:pt x="17979" y="37755"/>
                    <a:pt x="18003" y="37839"/>
                  </a:cubicBezTo>
                  <a:close/>
                  <a:moveTo>
                    <a:pt x="48613" y="20753"/>
                  </a:moveTo>
                  <a:cubicBezTo>
                    <a:pt x="48625" y="20706"/>
                    <a:pt x="48625" y="20670"/>
                    <a:pt x="48637" y="20634"/>
                  </a:cubicBezTo>
                  <a:cubicBezTo>
                    <a:pt x="48744" y="20646"/>
                    <a:pt x="48852" y="20658"/>
                    <a:pt x="48947" y="20694"/>
                  </a:cubicBezTo>
                  <a:cubicBezTo>
                    <a:pt x="49518" y="20836"/>
                    <a:pt x="50102" y="20967"/>
                    <a:pt x="50661" y="21134"/>
                  </a:cubicBezTo>
                  <a:cubicBezTo>
                    <a:pt x="51114" y="21265"/>
                    <a:pt x="51435" y="21039"/>
                    <a:pt x="51864" y="20896"/>
                  </a:cubicBezTo>
                  <a:cubicBezTo>
                    <a:pt x="51054" y="20610"/>
                    <a:pt x="50292" y="20396"/>
                    <a:pt x="49637" y="19944"/>
                  </a:cubicBezTo>
                  <a:cubicBezTo>
                    <a:pt x="49756" y="19932"/>
                    <a:pt x="49864" y="19979"/>
                    <a:pt x="49959" y="20015"/>
                  </a:cubicBezTo>
                  <a:cubicBezTo>
                    <a:pt x="50602" y="20253"/>
                    <a:pt x="51245" y="20515"/>
                    <a:pt x="51888" y="20729"/>
                  </a:cubicBezTo>
                  <a:cubicBezTo>
                    <a:pt x="52031" y="20777"/>
                    <a:pt x="52209" y="20789"/>
                    <a:pt x="52364" y="20729"/>
                  </a:cubicBezTo>
                  <a:cubicBezTo>
                    <a:pt x="54781" y="19920"/>
                    <a:pt x="57210" y="19086"/>
                    <a:pt x="59639" y="18253"/>
                  </a:cubicBezTo>
                  <a:cubicBezTo>
                    <a:pt x="59746" y="18217"/>
                    <a:pt x="59829" y="18158"/>
                    <a:pt x="59960" y="18110"/>
                  </a:cubicBezTo>
                  <a:cubicBezTo>
                    <a:pt x="59651" y="17919"/>
                    <a:pt x="59389" y="17753"/>
                    <a:pt x="59115" y="17610"/>
                  </a:cubicBezTo>
                  <a:cubicBezTo>
                    <a:pt x="59127" y="17562"/>
                    <a:pt x="59162" y="17515"/>
                    <a:pt x="59174" y="17491"/>
                  </a:cubicBezTo>
                  <a:cubicBezTo>
                    <a:pt x="59270" y="17503"/>
                    <a:pt x="59353" y="17515"/>
                    <a:pt x="59424" y="17562"/>
                  </a:cubicBezTo>
                  <a:cubicBezTo>
                    <a:pt x="59627" y="17658"/>
                    <a:pt x="59817" y="17741"/>
                    <a:pt x="59984" y="17860"/>
                  </a:cubicBezTo>
                  <a:cubicBezTo>
                    <a:pt x="60305" y="18098"/>
                    <a:pt x="60555" y="17931"/>
                    <a:pt x="60853" y="17777"/>
                  </a:cubicBezTo>
                  <a:cubicBezTo>
                    <a:pt x="60651" y="17658"/>
                    <a:pt x="60484" y="17550"/>
                    <a:pt x="60317" y="17455"/>
                  </a:cubicBezTo>
                  <a:cubicBezTo>
                    <a:pt x="60341" y="17419"/>
                    <a:pt x="60353" y="17372"/>
                    <a:pt x="60353" y="17324"/>
                  </a:cubicBezTo>
                  <a:cubicBezTo>
                    <a:pt x="60841" y="17455"/>
                    <a:pt x="61317" y="17896"/>
                    <a:pt x="61806" y="17396"/>
                  </a:cubicBezTo>
                  <a:cubicBezTo>
                    <a:pt x="61294" y="17134"/>
                    <a:pt x="60770" y="16860"/>
                    <a:pt x="60246" y="16586"/>
                  </a:cubicBezTo>
                  <a:cubicBezTo>
                    <a:pt x="60258" y="16538"/>
                    <a:pt x="60294" y="16503"/>
                    <a:pt x="60305" y="16467"/>
                  </a:cubicBezTo>
                  <a:cubicBezTo>
                    <a:pt x="60377" y="16491"/>
                    <a:pt x="60472" y="16503"/>
                    <a:pt x="60544" y="16550"/>
                  </a:cubicBezTo>
                  <a:cubicBezTo>
                    <a:pt x="60877" y="16717"/>
                    <a:pt x="61210" y="16848"/>
                    <a:pt x="61496" y="17062"/>
                  </a:cubicBezTo>
                  <a:cubicBezTo>
                    <a:pt x="62079" y="17479"/>
                    <a:pt x="62568" y="17205"/>
                    <a:pt x="63139" y="16955"/>
                  </a:cubicBezTo>
                  <a:cubicBezTo>
                    <a:pt x="62913" y="16824"/>
                    <a:pt x="62734" y="16717"/>
                    <a:pt x="62556" y="16598"/>
                  </a:cubicBezTo>
                  <a:lnTo>
                    <a:pt x="62603" y="16503"/>
                  </a:lnTo>
                  <a:cubicBezTo>
                    <a:pt x="62865" y="16622"/>
                    <a:pt x="63151" y="16836"/>
                    <a:pt x="63413" y="16836"/>
                  </a:cubicBezTo>
                  <a:cubicBezTo>
                    <a:pt x="63711" y="16836"/>
                    <a:pt x="64032" y="16645"/>
                    <a:pt x="64365" y="16503"/>
                  </a:cubicBezTo>
                  <a:cubicBezTo>
                    <a:pt x="63937" y="16253"/>
                    <a:pt x="63556" y="16014"/>
                    <a:pt x="63163" y="15776"/>
                  </a:cubicBezTo>
                  <a:cubicBezTo>
                    <a:pt x="63175" y="15753"/>
                    <a:pt x="63199" y="15717"/>
                    <a:pt x="63222" y="15693"/>
                  </a:cubicBezTo>
                  <a:cubicBezTo>
                    <a:pt x="63592" y="15895"/>
                    <a:pt x="63949" y="16122"/>
                    <a:pt x="64330" y="16324"/>
                  </a:cubicBezTo>
                  <a:cubicBezTo>
                    <a:pt x="64413" y="16372"/>
                    <a:pt x="64544" y="16431"/>
                    <a:pt x="64639" y="16407"/>
                  </a:cubicBezTo>
                  <a:cubicBezTo>
                    <a:pt x="65139" y="16241"/>
                    <a:pt x="65639" y="16050"/>
                    <a:pt x="66211" y="15836"/>
                  </a:cubicBezTo>
                  <a:cubicBezTo>
                    <a:pt x="65318" y="15372"/>
                    <a:pt x="64508" y="14955"/>
                    <a:pt x="63770" y="14574"/>
                  </a:cubicBezTo>
                  <a:cubicBezTo>
                    <a:pt x="63520" y="14717"/>
                    <a:pt x="63353" y="14860"/>
                    <a:pt x="63151" y="14919"/>
                  </a:cubicBezTo>
                  <a:cubicBezTo>
                    <a:pt x="62365" y="15169"/>
                    <a:pt x="61567" y="15395"/>
                    <a:pt x="60782" y="15610"/>
                  </a:cubicBezTo>
                  <a:cubicBezTo>
                    <a:pt x="60532" y="15693"/>
                    <a:pt x="60353" y="15669"/>
                    <a:pt x="60305" y="15360"/>
                  </a:cubicBezTo>
                  <a:cubicBezTo>
                    <a:pt x="60305" y="15312"/>
                    <a:pt x="60234" y="15241"/>
                    <a:pt x="60186" y="15229"/>
                  </a:cubicBezTo>
                  <a:cubicBezTo>
                    <a:pt x="59960" y="15133"/>
                    <a:pt x="59746" y="15050"/>
                    <a:pt x="59520" y="15002"/>
                  </a:cubicBezTo>
                  <a:cubicBezTo>
                    <a:pt x="58972" y="14871"/>
                    <a:pt x="58400" y="14752"/>
                    <a:pt x="57817" y="14633"/>
                  </a:cubicBezTo>
                  <a:cubicBezTo>
                    <a:pt x="57817" y="14621"/>
                    <a:pt x="57853" y="14562"/>
                    <a:pt x="57912" y="14443"/>
                  </a:cubicBezTo>
                  <a:lnTo>
                    <a:pt x="56888" y="14443"/>
                  </a:lnTo>
                  <a:lnTo>
                    <a:pt x="56888" y="14383"/>
                  </a:lnTo>
                  <a:cubicBezTo>
                    <a:pt x="56960" y="14348"/>
                    <a:pt x="57043" y="14324"/>
                    <a:pt x="57126" y="14276"/>
                  </a:cubicBezTo>
                  <a:cubicBezTo>
                    <a:pt x="57126" y="14240"/>
                    <a:pt x="57103" y="14205"/>
                    <a:pt x="57103" y="14169"/>
                  </a:cubicBezTo>
                  <a:cubicBezTo>
                    <a:pt x="56650" y="14229"/>
                    <a:pt x="56186" y="14288"/>
                    <a:pt x="55733" y="14348"/>
                  </a:cubicBezTo>
                  <a:cubicBezTo>
                    <a:pt x="55722" y="14324"/>
                    <a:pt x="55722" y="14276"/>
                    <a:pt x="55710" y="14240"/>
                  </a:cubicBezTo>
                  <a:cubicBezTo>
                    <a:pt x="55912" y="14181"/>
                    <a:pt x="56126" y="14109"/>
                    <a:pt x="56329" y="14050"/>
                  </a:cubicBezTo>
                  <a:cubicBezTo>
                    <a:pt x="56317" y="14026"/>
                    <a:pt x="56317" y="13978"/>
                    <a:pt x="56305" y="13943"/>
                  </a:cubicBezTo>
                  <a:cubicBezTo>
                    <a:pt x="55912" y="14002"/>
                    <a:pt x="55519" y="14050"/>
                    <a:pt x="55126" y="14109"/>
                  </a:cubicBezTo>
                  <a:cubicBezTo>
                    <a:pt x="55126" y="14086"/>
                    <a:pt x="55114" y="14038"/>
                    <a:pt x="55114" y="14002"/>
                  </a:cubicBezTo>
                  <a:cubicBezTo>
                    <a:pt x="55293" y="13943"/>
                    <a:pt x="55483" y="13907"/>
                    <a:pt x="55662" y="13848"/>
                  </a:cubicBezTo>
                  <a:cubicBezTo>
                    <a:pt x="55662" y="13812"/>
                    <a:pt x="55650" y="13800"/>
                    <a:pt x="55650" y="13764"/>
                  </a:cubicBezTo>
                  <a:cubicBezTo>
                    <a:pt x="55400" y="13812"/>
                    <a:pt x="55162" y="13848"/>
                    <a:pt x="54900" y="13883"/>
                  </a:cubicBezTo>
                  <a:cubicBezTo>
                    <a:pt x="54888" y="13859"/>
                    <a:pt x="54888" y="13824"/>
                    <a:pt x="54876" y="13812"/>
                  </a:cubicBezTo>
                  <a:cubicBezTo>
                    <a:pt x="54948" y="13752"/>
                    <a:pt x="55019" y="13705"/>
                    <a:pt x="55174" y="13586"/>
                  </a:cubicBezTo>
                  <a:cubicBezTo>
                    <a:pt x="54864" y="13562"/>
                    <a:pt x="54590" y="13586"/>
                    <a:pt x="54364" y="13514"/>
                  </a:cubicBezTo>
                  <a:cubicBezTo>
                    <a:pt x="53995" y="13407"/>
                    <a:pt x="53650" y="13228"/>
                    <a:pt x="53281" y="13109"/>
                  </a:cubicBezTo>
                  <a:cubicBezTo>
                    <a:pt x="53197" y="13086"/>
                    <a:pt x="53078" y="13109"/>
                    <a:pt x="52983" y="13109"/>
                  </a:cubicBezTo>
                  <a:cubicBezTo>
                    <a:pt x="52912" y="13109"/>
                    <a:pt x="52793" y="13145"/>
                    <a:pt x="52793" y="13133"/>
                  </a:cubicBezTo>
                  <a:cubicBezTo>
                    <a:pt x="52721" y="12835"/>
                    <a:pt x="52447" y="12907"/>
                    <a:pt x="52257" y="12847"/>
                  </a:cubicBezTo>
                  <a:cubicBezTo>
                    <a:pt x="51388" y="12574"/>
                    <a:pt x="50530" y="12312"/>
                    <a:pt x="49685" y="12014"/>
                  </a:cubicBezTo>
                  <a:cubicBezTo>
                    <a:pt x="49125" y="11823"/>
                    <a:pt x="48590" y="11669"/>
                    <a:pt x="48042" y="11954"/>
                  </a:cubicBezTo>
                  <a:cubicBezTo>
                    <a:pt x="47982" y="11978"/>
                    <a:pt x="47911" y="11954"/>
                    <a:pt x="47840" y="11943"/>
                  </a:cubicBezTo>
                  <a:cubicBezTo>
                    <a:pt x="47840" y="11907"/>
                    <a:pt x="47816" y="11883"/>
                    <a:pt x="47816" y="11859"/>
                  </a:cubicBezTo>
                  <a:cubicBezTo>
                    <a:pt x="47994" y="11788"/>
                    <a:pt x="48173" y="11728"/>
                    <a:pt x="48435" y="11645"/>
                  </a:cubicBezTo>
                  <a:cubicBezTo>
                    <a:pt x="47935" y="11490"/>
                    <a:pt x="47518" y="11300"/>
                    <a:pt x="47089" y="11252"/>
                  </a:cubicBezTo>
                  <a:cubicBezTo>
                    <a:pt x="46673" y="11204"/>
                    <a:pt x="46244" y="11300"/>
                    <a:pt x="45816" y="11347"/>
                  </a:cubicBezTo>
                  <a:cubicBezTo>
                    <a:pt x="45816" y="11311"/>
                    <a:pt x="45792" y="11300"/>
                    <a:pt x="45792" y="11264"/>
                  </a:cubicBezTo>
                  <a:cubicBezTo>
                    <a:pt x="45994" y="11204"/>
                    <a:pt x="46173" y="11133"/>
                    <a:pt x="46363" y="11073"/>
                  </a:cubicBezTo>
                  <a:lnTo>
                    <a:pt x="46363" y="10990"/>
                  </a:lnTo>
                  <a:cubicBezTo>
                    <a:pt x="46030" y="10942"/>
                    <a:pt x="45708" y="10895"/>
                    <a:pt x="45435" y="10847"/>
                  </a:cubicBezTo>
                  <a:cubicBezTo>
                    <a:pt x="45292" y="10752"/>
                    <a:pt x="45173" y="10609"/>
                    <a:pt x="45042" y="10585"/>
                  </a:cubicBezTo>
                  <a:cubicBezTo>
                    <a:pt x="44649" y="10490"/>
                    <a:pt x="44327" y="10311"/>
                    <a:pt x="43970" y="10180"/>
                  </a:cubicBezTo>
                  <a:cubicBezTo>
                    <a:pt x="43637" y="10061"/>
                    <a:pt x="43315" y="9942"/>
                    <a:pt x="42982" y="9835"/>
                  </a:cubicBezTo>
                  <a:cubicBezTo>
                    <a:pt x="42160" y="9573"/>
                    <a:pt x="41339" y="9299"/>
                    <a:pt x="40541" y="9026"/>
                  </a:cubicBezTo>
                  <a:cubicBezTo>
                    <a:pt x="40410" y="8978"/>
                    <a:pt x="40303" y="8871"/>
                    <a:pt x="40184" y="8799"/>
                  </a:cubicBezTo>
                  <a:cubicBezTo>
                    <a:pt x="40291" y="8704"/>
                    <a:pt x="40398" y="8549"/>
                    <a:pt x="40517" y="8514"/>
                  </a:cubicBezTo>
                  <a:cubicBezTo>
                    <a:pt x="41422" y="8287"/>
                    <a:pt x="42339" y="8085"/>
                    <a:pt x="43256" y="7871"/>
                  </a:cubicBezTo>
                  <a:cubicBezTo>
                    <a:pt x="43339" y="7859"/>
                    <a:pt x="43434" y="7871"/>
                    <a:pt x="43518" y="7894"/>
                  </a:cubicBezTo>
                  <a:cubicBezTo>
                    <a:pt x="44422" y="8144"/>
                    <a:pt x="45268" y="8585"/>
                    <a:pt x="46244" y="8668"/>
                  </a:cubicBezTo>
                  <a:cubicBezTo>
                    <a:pt x="46268" y="8668"/>
                    <a:pt x="46304" y="8704"/>
                    <a:pt x="46316" y="8728"/>
                  </a:cubicBezTo>
                  <a:cubicBezTo>
                    <a:pt x="46423" y="8799"/>
                    <a:pt x="46506" y="8906"/>
                    <a:pt x="46625" y="8942"/>
                  </a:cubicBezTo>
                  <a:cubicBezTo>
                    <a:pt x="47947" y="9383"/>
                    <a:pt x="49268" y="9823"/>
                    <a:pt x="50602" y="10228"/>
                  </a:cubicBezTo>
                  <a:cubicBezTo>
                    <a:pt x="50840" y="10299"/>
                    <a:pt x="51114" y="10276"/>
                    <a:pt x="51376" y="10276"/>
                  </a:cubicBezTo>
                  <a:cubicBezTo>
                    <a:pt x="51566" y="10252"/>
                    <a:pt x="51769" y="10192"/>
                    <a:pt x="51947" y="10169"/>
                  </a:cubicBezTo>
                  <a:cubicBezTo>
                    <a:pt x="51959" y="10216"/>
                    <a:pt x="51959" y="10252"/>
                    <a:pt x="51971" y="10288"/>
                  </a:cubicBezTo>
                  <a:cubicBezTo>
                    <a:pt x="51769" y="10347"/>
                    <a:pt x="51554" y="10407"/>
                    <a:pt x="51364" y="10466"/>
                  </a:cubicBezTo>
                  <a:cubicBezTo>
                    <a:pt x="51888" y="10907"/>
                    <a:pt x="52423" y="10419"/>
                    <a:pt x="52935" y="10478"/>
                  </a:cubicBezTo>
                  <a:cubicBezTo>
                    <a:pt x="52959" y="10526"/>
                    <a:pt x="52959" y="10550"/>
                    <a:pt x="52971" y="10597"/>
                  </a:cubicBezTo>
                  <a:cubicBezTo>
                    <a:pt x="52757" y="10669"/>
                    <a:pt x="52566" y="10752"/>
                    <a:pt x="52340" y="10835"/>
                  </a:cubicBezTo>
                  <a:cubicBezTo>
                    <a:pt x="52435" y="10871"/>
                    <a:pt x="52495" y="10907"/>
                    <a:pt x="52554" y="10931"/>
                  </a:cubicBezTo>
                  <a:cubicBezTo>
                    <a:pt x="53495" y="11264"/>
                    <a:pt x="54471" y="11466"/>
                    <a:pt x="55412" y="11800"/>
                  </a:cubicBezTo>
                  <a:cubicBezTo>
                    <a:pt x="55841" y="11966"/>
                    <a:pt x="56317" y="12014"/>
                    <a:pt x="56781" y="12121"/>
                  </a:cubicBezTo>
                  <a:cubicBezTo>
                    <a:pt x="56805" y="12121"/>
                    <a:pt x="56853" y="12133"/>
                    <a:pt x="56865" y="12157"/>
                  </a:cubicBezTo>
                  <a:cubicBezTo>
                    <a:pt x="57138" y="12490"/>
                    <a:pt x="57484" y="12431"/>
                    <a:pt x="57817" y="12371"/>
                  </a:cubicBezTo>
                  <a:cubicBezTo>
                    <a:pt x="57960" y="12359"/>
                    <a:pt x="58103" y="12335"/>
                    <a:pt x="58234" y="12324"/>
                  </a:cubicBezTo>
                  <a:cubicBezTo>
                    <a:pt x="58234" y="12359"/>
                    <a:pt x="58234" y="12371"/>
                    <a:pt x="58258" y="12395"/>
                  </a:cubicBezTo>
                  <a:cubicBezTo>
                    <a:pt x="58150" y="12443"/>
                    <a:pt x="58031" y="12490"/>
                    <a:pt x="57924" y="12538"/>
                  </a:cubicBezTo>
                  <a:cubicBezTo>
                    <a:pt x="57936" y="12562"/>
                    <a:pt x="57936" y="12597"/>
                    <a:pt x="57960" y="12621"/>
                  </a:cubicBezTo>
                  <a:lnTo>
                    <a:pt x="59389" y="12359"/>
                  </a:lnTo>
                  <a:cubicBezTo>
                    <a:pt x="59401" y="12395"/>
                    <a:pt x="59401" y="12443"/>
                    <a:pt x="59412" y="12490"/>
                  </a:cubicBezTo>
                  <a:cubicBezTo>
                    <a:pt x="59127" y="12562"/>
                    <a:pt x="58829" y="12633"/>
                    <a:pt x="58531" y="12716"/>
                  </a:cubicBezTo>
                  <a:cubicBezTo>
                    <a:pt x="58531" y="12740"/>
                    <a:pt x="58531" y="12776"/>
                    <a:pt x="58555" y="12812"/>
                  </a:cubicBezTo>
                  <a:cubicBezTo>
                    <a:pt x="58829" y="12812"/>
                    <a:pt x="59115" y="12859"/>
                    <a:pt x="59389" y="12800"/>
                  </a:cubicBezTo>
                  <a:cubicBezTo>
                    <a:pt x="59710" y="12740"/>
                    <a:pt x="59651" y="12871"/>
                    <a:pt x="59579" y="13074"/>
                  </a:cubicBezTo>
                  <a:lnTo>
                    <a:pt x="62079" y="13871"/>
                  </a:lnTo>
                  <a:cubicBezTo>
                    <a:pt x="62425" y="13978"/>
                    <a:pt x="62734" y="13978"/>
                    <a:pt x="63044" y="13764"/>
                  </a:cubicBezTo>
                  <a:cubicBezTo>
                    <a:pt x="63270" y="13621"/>
                    <a:pt x="63520" y="13752"/>
                    <a:pt x="63508" y="14026"/>
                  </a:cubicBezTo>
                  <a:cubicBezTo>
                    <a:pt x="63496" y="14240"/>
                    <a:pt x="63627" y="14383"/>
                    <a:pt x="63794" y="14455"/>
                  </a:cubicBezTo>
                  <a:lnTo>
                    <a:pt x="66199" y="15705"/>
                  </a:lnTo>
                  <a:cubicBezTo>
                    <a:pt x="66306" y="15753"/>
                    <a:pt x="66425" y="15824"/>
                    <a:pt x="66509" y="15812"/>
                  </a:cubicBezTo>
                  <a:cubicBezTo>
                    <a:pt x="66830" y="15717"/>
                    <a:pt x="67140" y="15598"/>
                    <a:pt x="67509" y="15479"/>
                  </a:cubicBezTo>
                  <a:cubicBezTo>
                    <a:pt x="66949" y="15169"/>
                    <a:pt x="66437" y="14883"/>
                    <a:pt x="65937" y="14621"/>
                  </a:cubicBezTo>
                  <a:cubicBezTo>
                    <a:pt x="65949" y="14586"/>
                    <a:pt x="65973" y="14538"/>
                    <a:pt x="65997" y="14514"/>
                  </a:cubicBezTo>
                  <a:cubicBezTo>
                    <a:pt x="66425" y="14740"/>
                    <a:pt x="66866" y="14931"/>
                    <a:pt x="67259" y="15193"/>
                  </a:cubicBezTo>
                  <a:cubicBezTo>
                    <a:pt x="67747" y="15526"/>
                    <a:pt x="68140" y="15288"/>
                    <a:pt x="68640" y="15121"/>
                  </a:cubicBezTo>
                  <a:cubicBezTo>
                    <a:pt x="67759" y="14705"/>
                    <a:pt x="66961" y="14336"/>
                    <a:pt x="66175" y="13943"/>
                  </a:cubicBezTo>
                  <a:cubicBezTo>
                    <a:pt x="66306" y="13919"/>
                    <a:pt x="66413" y="13943"/>
                    <a:pt x="66509" y="14002"/>
                  </a:cubicBezTo>
                  <a:cubicBezTo>
                    <a:pt x="67140" y="14300"/>
                    <a:pt x="67794" y="14574"/>
                    <a:pt x="68390" y="14919"/>
                  </a:cubicBezTo>
                  <a:cubicBezTo>
                    <a:pt x="68830" y="15169"/>
                    <a:pt x="69164" y="14955"/>
                    <a:pt x="69568" y="14776"/>
                  </a:cubicBezTo>
                  <a:cubicBezTo>
                    <a:pt x="68806" y="14467"/>
                    <a:pt x="68104" y="14169"/>
                    <a:pt x="67390" y="13871"/>
                  </a:cubicBezTo>
                  <a:cubicBezTo>
                    <a:pt x="67402" y="13824"/>
                    <a:pt x="67425" y="13788"/>
                    <a:pt x="67449" y="13740"/>
                  </a:cubicBezTo>
                  <a:cubicBezTo>
                    <a:pt x="67556" y="13764"/>
                    <a:pt x="67663" y="13812"/>
                    <a:pt x="67747" y="13848"/>
                  </a:cubicBezTo>
                  <a:cubicBezTo>
                    <a:pt x="68211" y="14038"/>
                    <a:pt x="68687" y="14205"/>
                    <a:pt x="69128" y="14407"/>
                  </a:cubicBezTo>
                  <a:cubicBezTo>
                    <a:pt x="69616" y="14645"/>
                    <a:pt x="70080" y="14693"/>
                    <a:pt x="70592" y="14443"/>
                  </a:cubicBezTo>
                  <a:cubicBezTo>
                    <a:pt x="70890" y="14288"/>
                    <a:pt x="71223" y="14240"/>
                    <a:pt x="71545" y="14121"/>
                  </a:cubicBezTo>
                  <a:cubicBezTo>
                    <a:pt x="72259" y="13871"/>
                    <a:pt x="72986" y="13621"/>
                    <a:pt x="73748" y="13336"/>
                  </a:cubicBezTo>
                  <a:cubicBezTo>
                    <a:pt x="73652" y="13288"/>
                    <a:pt x="73629" y="13276"/>
                    <a:pt x="73593" y="13252"/>
                  </a:cubicBezTo>
                  <a:cubicBezTo>
                    <a:pt x="73509" y="13169"/>
                    <a:pt x="73414" y="13086"/>
                    <a:pt x="73331" y="12990"/>
                  </a:cubicBezTo>
                  <a:cubicBezTo>
                    <a:pt x="73450" y="12990"/>
                    <a:pt x="73581" y="12990"/>
                    <a:pt x="73700" y="13014"/>
                  </a:cubicBezTo>
                  <a:cubicBezTo>
                    <a:pt x="73902" y="13038"/>
                    <a:pt x="74140" y="13169"/>
                    <a:pt x="74331" y="13133"/>
                  </a:cubicBezTo>
                  <a:cubicBezTo>
                    <a:pt x="75272" y="12847"/>
                    <a:pt x="76212" y="12538"/>
                    <a:pt x="77200" y="12216"/>
                  </a:cubicBezTo>
                  <a:cubicBezTo>
                    <a:pt x="76498" y="11740"/>
                    <a:pt x="75736" y="11538"/>
                    <a:pt x="74962" y="11347"/>
                  </a:cubicBezTo>
                  <a:cubicBezTo>
                    <a:pt x="74140" y="11133"/>
                    <a:pt x="73355" y="10835"/>
                    <a:pt x="72557" y="10585"/>
                  </a:cubicBezTo>
                  <a:cubicBezTo>
                    <a:pt x="72462" y="10550"/>
                    <a:pt x="72402" y="10490"/>
                    <a:pt x="72319" y="10430"/>
                  </a:cubicBezTo>
                  <a:lnTo>
                    <a:pt x="72355" y="10347"/>
                  </a:lnTo>
                  <a:cubicBezTo>
                    <a:pt x="72855" y="10454"/>
                    <a:pt x="73295" y="10764"/>
                    <a:pt x="73843" y="10692"/>
                  </a:cubicBezTo>
                  <a:cubicBezTo>
                    <a:pt x="74105" y="10657"/>
                    <a:pt x="74379" y="10835"/>
                    <a:pt x="74641" y="10942"/>
                  </a:cubicBezTo>
                  <a:cubicBezTo>
                    <a:pt x="74772" y="11002"/>
                    <a:pt x="74879" y="11133"/>
                    <a:pt x="75010" y="11181"/>
                  </a:cubicBezTo>
                  <a:cubicBezTo>
                    <a:pt x="75545" y="11359"/>
                    <a:pt x="76105" y="11502"/>
                    <a:pt x="76641" y="11704"/>
                  </a:cubicBezTo>
                  <a:cubicBezTo>
                    <a:pt x="76974" y="11823"/>
                    <a:pt x="77284" y="12121"/>
                    <a:pt x="77581" y="12085"/>
                  </a:cubicBezTo>
                  <a:cubicBezTo>
                    <a:pt x="78189" y="12026"/>
                    <a:pt x="78772" y="11788"/>
                    <a:pt x="79367" y="11621"/>
                  </a:cubicBezTo>
                  <a:cubicBezTo>
                    <a:pt x="79367" y="11609"/>
                    <a:pt x="79355" y="11585"/>
                    <a:pt x="79355" y="11562"/>
                  </a:cubicBezTo>
                  <a:cubicBezTo>
                    <a:pt x="78951" y="11466"/>
                    <a:pt x="78534" y="11359"/>
                    <a:pt x="78129" y="11252"/>
                  </a:cubicBezTo>
                  <a:cubicBezTo>
                    <a:pt x="78153" y="11204"/>
                    <a:pt x="78165" y="11169"/>
                    <a:pt x="78165" y="11133"/>
                  </a:cubicBezTo>
                  <a:cubicBezTo>
                    <a:pt x="78629" y="11240"/>
                    <a:pt x="79070" y="11371"/>
                    <a:pt x="79534" y="11466"/>
                  </a:cubicBezTo>
                  <a:cubicBezTo>
                    <a:pt x="80034" y="11550"/>
                    <a:pt x="80439" y="11240"/>
                    <a:pt x="80891" y="11121"/>
                  </a:cubicBezTo>
                  <a:cubicBezTo>
                    <a:pt x="79844" y="10454"/>
                    <a:pt x="78665" y="10371"/>
                    <a:pt x="77581" y="10049"/>
                  </a:cubicBezTo>
                  <a:cubicBezTo>
                    <a:pt x="77641" y="10014"/>
                    <a:pt x="77700" y="10002"/>
                    <a:pt x="77760" y="10014"/>
                  </a:cubicBezTo>
                  <a:cubicBezTo>
                    <a:pt x="78451" y="10157"/>
                    <a:pt x="79129" y="10288"/>
                    <a:pt x="79820" y="10430"/>
                  </a:cubicBezTo>
                  <a:cubicBezTo>
                    <a:pt x="79879" y="10454"/>
                    <a:pt x="79939" y="10490"/>
                    <a:pt x="79998" y="10526"/>
                  </a:cubicBezTo>
                  <a:cubicBezTo>
                    <a:pt x="80415" y="10692"/>
                    <a:pt x="80856" y="11002"/>
                    <a:pt x="81260" y="10954"/>
                  </a:cubicBezTo>
                  <a:cubicBezTo>
                    <a:pt x="81903" y="10883"/>
                    <a:pt x="82522" y="10550"/>
                    <a:pt x="83154" y="10335"/>
                  </a:cubicBezTo>
                  <a:cubicBezTo>
                    <a:pt x="82653" y="10133"/>
                    <a:pt x="82177" y="10038"/>
                    <a:pt x="81701" y="9883"/>
                  </a:cubicBezTo>
                  <a:cubicBezTo>
                    <a:pt x="80629" y="9573"/>
                    <a:pt x="79522" y="9442"/>
                    <a:pt x="78427" y="9145"/>
                  </a:cubicBezTo>
                  <a:cubicBezTo>
                    <a:pt x="75807" y="8430"/>
                    <a:pt x="73164" y="7847"/>
                    <a:pt x="70497" y="7275"/>
                  </a:cubicBezTo>
                  <a:cubicBezTo>
                    <a:pt x="66032" y="6311"/>
                    <a:pt x="61627" y="5096"/>
                    <a:pt x="57210" y="3918"/>
                  </a:cubicBezTo>
                  <a:cubicBezTo>
                    <a:pt x="55329" y="3406"/>
                    <a:pt x="53471" y="2906"/>
                    <a:pt x="51542" y="2691"/>
                  </a:cubicBezTo>
                  <a:cubicBezTo>
                    <a:pt x="51376" y="2679"/>
                    <a:pt x="51209" y="2739"/>
                    <a:pt x="51007" y="2787"/>
                  </a:cubicBezTo>
                  <a:cubicBezTo>
                    <a:pt x="51090" y="2906"/>
                    <a:pt x="51126" y="2953"/>
                    <a:pt x="51185" y="3025"/>
                  </a:cubicBezTo>
                  <a:cubicBezTo>
                    <a:pt x="50685" y="2930"/>
                    <a:pt x="50685" y="2930"/>
                    <a:pt x="49661" y="3394"/>
                  </a:cubicBezTo>
                  <a:cubicBezTo>
                    <a:pt x="49899" y="3465"/>
                    <a:pt x="50114" y="3549"/>
                    <a:pt x="50316" y="3620"/>
                  </a:cubicBezTo>
                  <a:lnTo>
                    <a:pt x="50316" y="3799"/>
                  </a:lnTo>
                  <a:cubicBezTo>
                    <a:pt x="49459" y="3263"/>
                    <a:pt x="48709" y="3727"/>
                    <a:pt x="47828" y="3942"/>
                  </a:cubicBezTo>
                  <a:cubicBezTo>
                    <a:pt x="48352" y="4168"/>
                    <a:pt x="48780" y="4346"/>
                    <a:pt x="49221" y="4537"/>
                  </a:cubicBezTo>
                  <a:cubicBezTo>
                    <a:pt x="49197" y="4584"/>
                    <a:pt x="49185" y="4632"/>
                    <a:pt x="49173" y="4656"/>
                  </a:cubicBezTo>
                  <a:cubicBezTo>
                    <a:pt x="48840" y="4525"/>
                    <a:pt x="48483" y="4454"/>
                    <a:pt x="48209" y="4263"/>
                  </a:cubicBezTo>
                  <a:cubicBezTo>
                    <a:pt x="47613" y="3882"/>
                    <a:pt x="47089" y="4168"/>
                    <a:pt x="46435" y="4346"/>
                  </a:cubicBezTo>
                  <a:cubicBezTo>
                    <a:pt x="47113" y="4632"/>
                    <a:pt x="47709" y="4882"/>
                    <a:pt x="48304" y="5132"/>
                  </a:cubicBezTo>
                  <a:cubicBezTo>
                    <a:pt x="48161" y="5180"/>
                    <a:pt x="48006" y="5180"/>
                    <a:pt x="47875" y="5132"/>
                  </a:cubicBezTo>
                  <a:cubicBezTo>
                    <a:pt x="47470" y="4989"/>
                    <a:pt x="47054" y="4858"/>
                    <a:pt x="46685" y="4632"/>
                  </a:cubicBezTo>
                  <a:cubicBezTo>
                    <a:pt x="46244" y="4382"/>
                    <a:pt x="45839" y="4442"/>
                    <a:pt x="45351" y="4680"/>
                  </a:cubicBezTo>
                  <a:cubicBezTo>
                    <a:pt x="46030" y="4942"/>
                    <a:pt x="46661" y="5192"/>
                    <a:pt x="47292" y="5454"/>
                  </a:cubicBezTo>
                  <a:cubicBezTo>
                    <a:pt x="47280" y="5477"/>
                    <a:pt x="47280" y="5513"/>
                    <a:pt x="47268" y="5537"/>
                  </a:cubicBezTo>
                  <a:cubicBezTo>
                    <a:pt x="47137" y="5513"/>
                    <a:pt x="46982" y="5513"/>
                    <a:pt x="46851" y="5466"/>
                  </a:cubicBezTo>
                  <a:lnTo>
                    <a:pt x="45423" y="4930"/>
                  </a:lnTo>
                  <a:cubicBezTo>
                    <a:pt x="44934" y="4739"/>
                    <a:pt x="44732" y="4751"/>
                    <a:pt x="44220" y="5037"/>
                  </a:cubicBezTo>
                  <a:cubicBezTo>
                    <a:pt x="44851" y="5251"/>
                    <a:pt x="45446" y="5466"/>
                    <a:pt x="46066" y="5668"/>
                  </a:cubicBezTo>
                  <a:cubicBezTo>
                    <a:pt x="45899" y="5727"/>
                    <a:pt x="45720" y="5751"/>
                    <a:pt x="45565" y="5704"/>
                  </a:cubicBezTo>
                  <a:cubicBezTo>
                    <a:pt x="45125" y="5573"/>
                    <a:pt x="44673" y="5418"/>
                    <a:pt x="44256" y="5251"/>
                  </a:cubicBezTo>
                  <a:cubicBezTo>
                    <a:pt x="43946" y="5132"/>
                    <a:pt x="43684" y="5120"/>
                    <a:pt x="43351" y="5227"/>
                  </a:cubicBezTo>
                  <a:cubicBezTo>
                    <a:pt x="40803" y="6025"/>
                    <a:pt x="38267" y="6823"/>
                    <a:pt x="35719" y="7621"/>
                  </a:cubicBezTo>
                  <a:cubicBezTo>
                    <a:pt x="35683" y="7632"/>
                    <a:pt x="35659" y="7668"/>
                    <a:pt x="35588" y="7716"/>
                  </a:cubicBezTo>
                  <a:cubicBezTo>
                    <a:pt x="36219" y="7990"/>
                    <a:pt x="36838" y="8264"/>
                    <a:pt x="37445" y="8549"/>
                  </a:cubicBezTo>
                  <a:lnTo>
                    <a:pt x="37398" y="8680"/>
                  </a:lnTo>
                  <a:cubicBezTo>
                    <a:pt x="37291" y="8668"/>
                    <a:pt x="37195" y="8645"/>
                    <a:pt x="37088" y="8609"/>
                  </a:cubicBezTo>
                  <a:cubicBezTo>
                    <a:pt x="36612" y="8406"/>
                    <a:pt x="36124" y="8252"/>
                    <a:pt x="35683" y="7978"/>
                  </a:cubicBezTo>
                  <a:cubicBezTo>
                    <a:pt x="35255" y="7728"/>
                    <a:pt x="34897" y="7847"/>
                    <a:pt x="34457" y="8037"/>
                  </a:cubicBezTo>
                  <a:cubicBezTo>
                    <a:pt x="35243" y="8466"/>
                    <a:pt x="35981" y="8871"/>
                    <a:pt x="36731" y="9276"/>
                  </a:cubicBezTo>
                  <a:lnTo>
                    <a:pt x="36683" y="9407"/>
                  </a:lnTo>
                  <a:cubicBezTo>
                    <a:pt x="36576" y="9383"/>
                    <a:pt x="36469" y="9383"/>
                    <a:pt x="36374" y="9335"/>
                  </a:cubicBezTo>
                  <a:cubicBezTo>
                    <a:pt x="35707" y="8978"/>
                    <a:pt x="35017" y="8609"/>
                    <a:pt x="34350" y="8252"/>
                  </a:cubicBezTo>
                  <a:cubicBezTo>
                    <a:pt x="34243" y="8204"/>
                    <a:pt x="34124" y="8133"/>
                    <a:pt x="34040" y="8144"/>
                  </a:cubicBezTo>
                  <a:cubicBezTo>
                    <a:pt x="33743" y="8216"/>
                    <a:pt x="33445" y="8323"/>
                    <a:pt x="33064" y="8442"/>
                  </a:cubicBezTo>
                  <a:cubicBezTo>
                    <a:pt x="33302" y="8514"/>
                    <a:pt x="33457" y="8561"/>
                    <a:pt x="33600" y="8609"/>
                  </a:cubicBezTo>
                  <a:cubicBezTo>
                    <a:pt x="33600" y="8645"/>
                    <a:pt x="33600" y="8680"/>
                    <a:pt x="33588" y="8728"/>
                  </a:cubicBezTo>
                  <a:cubicBezTo>
                    <a:pt x="32933" y="8466"/>
                    <a:pt x="32326" y="8561"/>
                    <a:pt x="31671" y="8918"/>
                  </a:cubicBezTo>
                  <a:cubicBezTo>
                    <a:pt x="32135" y="9061"/>
                    <a:pt x="32564" y="9216"/>
                    <a:pt x="32981" y="9347"/>
                  </a:cubicBezTo>
                  <a:cubicBezTo>
                    <a:pt x="32885" y="9407"/>
                    <a:pt x="32814" y="9418"/>
                    <a:pt x="32742" y="9407"/>
                  </a:cubicBezTo>
                  <a:cubicBezTo>
                    <a:pt x="32350" y="9299"/>
                    <a:pt x="31969" y="9168"/>
                    <a:pt x="31576" y="9061"/>
                  </a:cubicBezTo>
                  <a:cubicBezTo>
                    <a:pt x="31421" y="9026"/>
                    <a:pt x="31207" y="9002"/>
                    <a:pt x="31040" y="9049"/>
                  </a:cubicBezTo>
                  <a:cubicBezTo>
                    <a:pt x="30242" y="9276"/>
                    <a:pt x="29433" y="9514"/>
                    <a:pt x="28635" y="9752"/>
                  </a:cubicBezTo>
                  <a:cubicBezTo>
                    <a:pt x="27932" y="9954"/>
                    <a:pt x="27254" y="10180"/>
                    <a:pt x="26480" y="10419"/>
                  </a:cubicBezTo>
                  <a:cubicBezTo>
                    <a:pt x="26849" y="10585"/>
                    <a:pt x="27147" y="10704"/>
                    <a:pt x="27444" y="10835"/>
                  </a:cubicBezTo>
                  <a:cubicBezTo>
                    <a:pt x="27432" y="10883"/>
                    <a:pt x="27397" y="10931"/>
                    <a:pt x="27385" y="10966"/>
                  </a:cubicBezTo>
                  <a:cubicBezTo>
                    <a:pt x="27111" y="10883"/>
                    <a:pt x="26837" y="10823"/>
                    <a:pt x="26599" y="10704"/>
                  </a:cubicBezTo>
                  <a:cubicBezTo>
                    <a:pt x="26254" y="10538"/>
                    <a:pt x="25944" y="10550"/>
                    <a:pt x="25599" y="10669"/>
                  </a:cubicBezTo>
                  <a:lnTo>
                    <a:pt x="16181" y="13526"/>
                  </a:lnTo>
                  <a:cubicBezTo>
                    <a:pt x="15478" y="13740"/>
                    <a:pt x="14764" y="13943"/>
                    <a:pt x="14014" y="14169"/>
                  </a:cubicBezTo>
                  <a:cubicBezTo>
                    <a:pt x="15347" y="14860"/>
                    <a:pt x="40505" y="24361"/>
                    <a:pt x="41279" y="24504"/>
                  </a:cubicBezTo>
                  <a:cubicBezTo>
                    <a:pt x="41505" y="24396"/>
                    <a:pt x="41636" y="24325"/>
                    <a:pt x="41779" y="24289"/>
                  </a:cubicBezTo>
                  <a:cubicBezTo>
                    <a:pt x="42279" y="24146"/>
                    <a:pt x="42768" y="23992"/>
                    <a:pt x="43351" y="23825"/>
                  </a:cubicBezTo>
                  <a:cubicBezTo>
                    <a:pt x="42232" y="23503"/>
                    <a:pt x="41208" y="23218"/>
                    <a:pt x="40184" y="22920"/>
                  </a:cubicBezTo>
                  <a:cubicBezTo>
                    <a:pt x="40196" y="22896"/>
                    <a:pt x="40196" y="22849"/>
                    <a:pt x="40208" y="22813"/>
                  </a:cubicBezTo>
                  <a:cubicBezTo>
                    <a:pt x="40327" y="22849"/>
                    <a:pt x="40446" y="22872"/>
                    <a:pt x="40553" y="22920"/>
                  </a:cubicBezTo>
                  <a:cubicBezTo>
                    <a:pt x="41446" y="23170"/>
                    <a:pt x="42339" y="23444"/>
                    <a:pt x="43232" y="23682"/>
                  </a:cubicBezTo>
                  <a:cubicBezTo>
                    <a:pt x="43422" y="23742"/>
                    <a:pt x="43684" y="23730"/>
                    <a:pt x="43875" y="23670"/>
                  </a:cubicBezTo>
                  <a:cubicBezTo>
                    <a:pt x="46077" y="22968"/>
                    <a:pt x="48268" y="22265"/>
                    <a:pt x="50471" y="21551"/>
                  </a:cubicBezTo>
                  <a:cubicBezTo>
                    <a:pt x="50507" y="21539"/>
                    <a:pt x="50554" y="21491"/>
                    <a:pt x="50614" y="21468"/>
                  </a:cubicBezTo>
                  <a:cubicBezTo>
                    <a:pt x="49923" y="21110"/>
                    <a:pt x="49268" y="20932"/>
                    <a:pt x="48613" y="20753"/>
                  </a:cubicBezTo>
                  <a:close/>
                  <a:moveTo>
                    <a:pt x="85606" y="36076"/>
                  </a:moveTo>
                  <a:cubicBezTo>
                    <a:pt x="85594" y="36065"/>
                    <a:pt x="85535" y="36005"/>
                    <a:pt x="85475" y="35969"/>
                  </a:cubicBezTo>
                  <a:cubicBezTo>
                    <a:pt x="84868" y="35553"/>
                    <a:pt x="84237" y="35136"/>
                    <a:pt x="83630" y="34719"/>
                  </a:cubicBezTo>
                  <a:cubicBezTo>
                    <a:pt x="81189" y="33052"/>
                    <a:pt x="78760" y="31385"/>
                    <a:pt x="76319" y="29742"/>
                  </a:cubicBezTo>
                  <a:cubicBezTo>
                    <a:pt x="76236" y="29683"/>
                    <a:pt x="76117" y="29695"/>
                    <a:pt x="75974" y="29659"/>
                  </a:cubicBezTo>
                  <a:cubicBezTo>
                    <a:pt x="76069" y="30671"/>
                    <a:pt x="75581" y="31254"/>
                    <a:pt x="74783" y="31600"/>
                  </a:cubicBezTo>
                  <a:cubicBezTo>
                    <a:pt x="74307" y="31802"/>
                    <a:pt x="73855" y="32028"/>
                    <a:pt x="73331" y="32183"/>
                  </a:cubicBezTo>
                  <a:cubicBezTo>
                    <a:pt x="71664" y="32671"/>
                    <a:pt x="70009" y="33231"/>
                    <a:pt x="68378" y="33802"/>
                  </a:cubicBezTo>
                  <a:cubicBezTo>
                    <a:pt x="65878" y="34648"/>
                    <a:pt x="63389" y="35553"/>
                    <a:pt x="60877" y="36374"/>
                  </a:cubicBezTo>
                  <a:cubicBezTo>
                    <a:pt x="59591" y="36791"/>
                    <a:pt x="58281" y="37088"/>
                    <a:pt x="56984" y="37493"/>
                  </a:cubicBezTo>
                  <a:cubicBezTo>
                    <a:pt x="55722" y="37898"/>
                    <a:pt x="54412" y="38136"/>
                    <a:pt x="53221" y="38803"/>
                  </a:cubicBezTo>
                  <a:cubicBezTo>
                    <a:pt x="52793" y="39053"/>
                    <a:pt x="52269" y="39172"/>
                    <a:pt x="51792" y="39327"/>
                  </a:cubicBezTo>
                  <a:cubicBezTo>
                    <a:pt x="50078" y="39863"/>
                    <a:pt x="48375" y="40339"/>
                    <a:pt x="46673" y="40898"/>
                  </a:cubicBezTo>
                  <a:cubicBezTo>
                    <a:pt x="44506" y="41625"/>
                    <a:pt x="42339" y="42422"/>
                    <a:pt x="40172" y="43173"/>
                  </a:cubicBezTo>
                  <a:cubicBezTo>
                    <a:pt x="40065" y="43208"/>
                    <a:pt x="39946" y="43232"/>
                    <a:pt x="39839" y="43268"/>
                  </a:cubicBezTo>
                  <a:cubicBezTo>
                    <a:pt x="39827" y="43232"/>
                    <a:pt x="39827" y="43196"/>
                    <a:pt x="39815" y="43161"/>
                  </a:cubicBezTo>
                  <a:cubicBezTo>
                    <a:pt x="41232" y="42672"/>
                    <a:pt x="42637" y="42161"/>
                    <a:pt x="44053" y="41684"/>
                  </a:cubicBezTo>
                  <a:cubicBezTo>
                    <a:pt x="45470" y="41196"/>
                    <a:pt x="46887" y="40708"/>
                    <a:pt x="48316" y="40244"/>
                  </a:cubicBezTo>
                  <a:cubicBezTo>
                    <a:pt x="49721" y="39779"/>
                    <a:pt x="51173" y="39363"/>
                    <a:pt x="52578" y="38934"/>
                  </a:cubicBezTo>
                  <a:cubicBezTo>
                    <a:pt x="47578" y="40101"/>
                    <a:pt x="42779" y="41899"/>
                    <a:pt x="37934" y="43589"/>
                  </a:cubicBezTo>
                  <a:cubicBezTo>
                    <a:pt x="37815" y="43637"/>
                    <a:pt x="37695" y="43685"/>
                    <a:pt x="37541" y="43744"/>
                  </a:cubicBezTo>
                  <a:cubicBezTo>
                    <a:pt x="37624" y="43756"/>
                    <a:pt x="37660" y="43768"/>
                    <a:pt x="37684" y="43756"/>
                  </a:cubicBezTo>
                  <a:cubicBezTo>
                    <a:pt x="39124" y="43565"/>
                    <a:pt x="40589" y="43387"/>
                    <a:pt x="42029" y="43173"/>
                  </a:cubicBezTo>
                  <a:cubicBezTo>
                    <a:pt x="45363" y="42696"/>
                    <a:pt x="48697" y="42220"/>
                    <a:pt x="52031" y="41732"/>
                  </a:cubicBezTo>
                  <a:cubicBezTo>
                    <a:pt x="53519" y="41506"/>
                    <a:pt x="54995" y="41327"/>
                    <a:pt x="56472" y="41065"/>
                  </a:cubicBezTo>
                  <a:cubicBezTo>
                    <a:pt x="59031" y="40601"/>
                    <a:pt x="61567" y="40065"/>
                    <a:pt x="64127" y="39625"/>
                  </a:cubicBezTo>
                  <a:cubicBezTo>
                    <a:pt x="66735" y="39160"/>
                    <a:pt x="69354" y="38743"/>
                    <a:pt x="71962" y="38303"/>
                  </a:cubicBezTo>
                  <a:cubicBezTo>
                    <a:pt x="76534" y="37565"/>
                    <a:pt x="81070" y="36827"/>
                    <a:pt x="85606" y="36076"/>
                  </a:cubicBezTo>
                  <a:close/>
                  <a:moveTo>
                    <a:pt x="30540" y="36255"/>
                  </a:moveTo>
                  <a:cubicBezTo>
                    <a:pt x="30540" y="36291"/>
                    <a:pt x="30528" y="36326"/>
                    <a:pt x="30528" y="36362"/>
                  </a:cubicBezTo>
                  <a:cubicBezTo>
                    <a:pt x="30397" y="36326"/>
                    <a:pt x="30254" y="36315"/>
                    <a:pt x="30135" y="36267"/>
                  </a:cubicBezTo>
                  <a:cubicBezTo>
                    <a:pt x="29230" y="35886"/>
                    <a:pt x="28325" y="35493"/>
                    <a:pt x="27420" y="35100"/>
                  </a:cubicBezTo>
                  <a:cubicBezTo>
                    <a:pt x="27325" y="35053"/>
                    <a:pt x="27218" y="34993"/>
                    <a:pt x="27123" y="34993"/>
                  </a:cubicBezTo>
                  <a:cubicBezTo>
                    <a:pt x="26408" y="35053"/>
                    <a:pt x="25694" y="35124"/>
                    <a:pt x="24980" y="35195"/>
                  </a:cubicBezTo>
                  <a:lnTo>
                    <a:pt x="24980" y="35255"/>
                  </a:lnTo>
                  <a:cubicBezTo>
                    <a:pt x="25480" y="35469"/>
                    <a:pt x="25992" y="35684"/>
                    <a:pt x="26492" y="35898"/>
                  </a:cubicBezTo>
                  <a:cubicBezTo>
                    <a:pt x="26480" y="35945"/>
                    <a:pt x="26468" y="35969"/>
                    <a:pt x="26444" y="36017"/>
                  </a:cubicBezTo>
                  <a:cubicBezTo>
                    <a:pt x="26373" y="36005"/>
                    <a:pt x="26301" y="36005"/>
                    <a:pt x="26242" y="35969"/>
                  </a:cubicBezTo>
                  <a:cubicBezTo>
                    <a:pt x="25718" y="35767"/>
                    <a:pt x="25218" y="35553"/>
                    <a:pt x="24682" y="35362"/>
                  </a:cubicBezTo>
                  <a:cubicBezTo>
                    <a:pt x="24468" y="35291"/>
                    <a:pt x="24229" y="35291"/>
                    <a:pt x="24003" y="35243"/>
                  </a:cubicBezTo>
                  <a:cubicBezTo>
                    <a:pt x="23991" y="35291"/>
                    <a:pt x="23991" y="35314"/>
                    <a:pt x="23979" y="35362"/>
                  </a:cubicBezTo>
                  <a:lnTo>
                    <a:pt x="27682" y="36969"/>
                  </a:lnTo>
                  <a:lnTo>
                    <a:pt x="27635" y="37100"/>
                  </a:lnTo>
                  <a:cubicBezTo>
                    <a:pt x="27504" y="37077"/>
                    <a:pt x="27373" y="37041"/>
                    <a:pt x="27242" y="36993"/>
                  </a:cubicBezTo>
                  <a:cubicBezTo>
                    <a:pt x="26051" y="36493"/>
                    <a:pt x="24872" y="35969"/>
                    <a:pt x="23682" y="35481"/>
                  </a:cubicBezTo>
                  <a:cubicBezTo>
                    <a:pt x="23467" y="35386"/>
                    <a:pt x="23206" y="35410"/>
                    <a:pt x="22979" y="35362"/>
                  </a:cubicBezTo>
                  <a:cubicBezTo>
                    <a:pt x="22967" y="35410"/>
                    <a:pt x="22956" y="35457"/>
                    <a:pt x="22956" y="35493"/>
                  </a:cubicBezTo>
                  <a:cubicBezTo>
                    <a:pt x="24896" y="36374"/>
                    <a:pt x="26837" y="37267"/>
                    <a:pt x="28790" y="38148"/>
                  </a:cubicBezTo>
                  <a:cubicBezTo>
                    <a:pt x="28766" y="38184"/>
                    <a:pt x="28754" y="38220"/>
                    <a:pt x="28742" y="38267"/>
                  </a:cubicBezTo>
                  <a:cubicBezTo>
                    <a:pt x="28635" y="38220"/>
                    <a:pt x="28516" y="38208"/>
                    <a:pt x="28409" y="38148"/>
                  </a:cubicBezTo>
                  <a:cubicBezTo>
                    <a:pt x="26551" y="37291"/>
                    <a:pt x="24706" y="36434"/>
                    <a:pt x="22848" y="35588"/>
                  </a:cubicBezTo>
                  <a:cubicBezTo>
                    <a:pt x="22670" y="35493"/>
                    <a:pt x="22444" y="35493"/>
                    <a:pt x="22241" y="35457"/>
                  </a:cubicBezTo>
                  <a:lnTo>
                    <a:pt x="22194" y="35588"/>
                  </a:lnTo>
                  <a:cubicBezTo>
                    <a:pt x="23682" y="36267"/>
                    <a:pt x="25170" y="36946"/>
                    <a:pt x="26658" y="37624"/>
                  </a:cubicBezTo>
                  <a:cubicBezTo>
                    <a:pt x="26646" y="37648"/>
                    <a:pt x="26623" y="37684"/>
                    <a:pt x="26611" y="37731"/>
                  </a:cubicBezTo>
                  <a:cubicBezTo>
                    <a:pt x="26444" y="37672"/>
                    <a:pt x="26265" y="37624"/>
                    <a:pt x="26111" y="37553"/>
                  </a:cubicBezTo>
                  <a:cubicBezTo>
                    <a:pt x="24753" y="36922"/>
                    <a:pt x="23396" y="36279"/>
                    <a:pt x="22027" y="35672"/>
                  </a:cubicBezTo>
                  <a:cubicBezTo>
                    <a:pt x="21824" y="35588"/>
                    <a:pt x="21586" y="35588"/>
                    <a:pt x="21360" y="35541"/>
                  </a:cubicBezTo>
                  <a:cubicBezTo>
                    <a:pt x="21348" y="35588"/>
                    <a:pt x="21348" y="35612"/>
                    <a:pt x="21324" y="35660"/>
                  </a:cubicBezTo>
                  <a:cubicBezTo>
                    <a:pt x="21955" y="35981"/>
                    <a:pt x="22575" y="36303"/>
                    <a:pt x="23206" y="36624"/>
                  </a:cubicBezTo>
                  <a:cubicBezTo>
                    <a:pt x="23194" y="36672"/>
                    <a:pt x="23170" y="36696"/>
                    <a:pt x="23158" y="36743"/>
                  </a:cubicBezTo>
                  <a:cubicBezTo>
                    <a:pt x="23039" y="36719"/>
                    <a:pt x="22908" y="36696"/>
                    <a:pt x="22801" y="36648"/>
                  </a:cubicBezTo>
                  <a:cubicBezTo>
                    <a:pt x="22194" y="36350"/>
                    <a:pt x="21598" y="36029"/>
                    <a:pt x="21003" y="35731"/>
                  </a:cubicBezTo>
                  <a:cubicBezTo>
                    <a:pt x="20872" y="35672"/>
                    <a:pt x="20705" y="35660"/>
                    <a:pt x="20539" y="35624"/>
                  </a:cubicBezTo>
                  <a:cubicBezTo>
                    <a:pt x="20527" y="35660"/>
                    <a:pt x="20527" y="35684"/>
                    <a:pt x="20515" y="35731"/>
                  </a:cubicBezTo>
                  <a:cubicBezTo>
                    <a:pt x="21777" y="36350"/>
                    <a:pt x="23039" y="36958"/>
                    <a:pt x="24289" y="37553"/>
                  </a:cubicBezTo>
                  <a:cubicBezTo>
                    <a:pt x="24277" y="37589"/>
                    <a:pt x="24265" y="37624"/>
                    <a:pt x="24241" y="37672"/>
                  </a:cubicBezTo>
                  <a:cubicBezTo>
                    <a:pt x="24099" y="37624"/>
                    <a:pt x="23944" y="37589"/>
                    <a:pt x="23813" y="37541"/>
                  </a:cubicBezTo>
                  <a:cubicBezTo>
                    <a:pt x="22622" y="36981"/>
                    <a:pt x="21443" y="36422"/>
                    <a:pt x="20253" y="35850"/>
                  </a:cubicBezTo>
                  <a:cubicBezTo>
                    <a:pt x="20122" y="35791"/>
                    <a:pt x="19991" y="35767"/>
                    <a:pt x="19836" y="35731"/>
                  </a:cubicBezTo>
                  <a:cubicBezTo>
                    <a:pt x="20122" y="35969"/>
                    <a:pt x="20431" y="36124"/>
                    <a:pt x="20729" y="36303"/>
                  </a:cubicBezTo>
                  <a:cubicBezTo>
                    <a:pt x="22741" y="37493"/>
                    <a:pt x="24861" y="38470"/>
                    <a:pt x="27004" y="39398"/>
                  </a:cubicBezTo>
                  <a:cubicBezTo>
                    <a:pt x="27313" y="39529"/>
                    <a:pt x="27635" y="39672"/>
                    <a:pt x="27980" y="39744"/>
                  </a:cubicBezTo>
                  <a:cubicBezTo>
                    <a:pt x="29718" y="40077"/>
                    <a:pt x="31445" y="40041"/>
                    <a:pt x="33159" y="39541"/>
                  </a:cubicBezTo>
                  <a:cubicBezTo>
                    <a:pt x="34933" y="39041"/>
                    <a:pt x="36683" y="38470"/>
                    <a:pt x="38446" y="37922"/>
                  </a:cubicBezTo>
                  <a:cubicBezTo>
                    <a:pt x="38969" y="37755"/>
                    <a:pt x="39481" y="37565"/>
                    <a:pt x="40112" y="37362"/>
                  </a:cubicBezTo>
                  <a:cubicBezTo>
                    <a:pt x="39577" y="37136"/>
                    <a:pt x="39148" y="36958"/>
                    <a:pt x="38707" y="36779"/>
                  </a:cubicBezTo>
                  <a:cubicBezTo>
                    <a:pt x="38731" y="36743"/>
                    <a:pt x="38743" y="36707"/>
                    <a:pt x="38755" y="36672"/>
                  </a:cubicBezTo>
                  <a:cubicBezTo>
                    <a:pt x="38850" y="36707"/>
                    <a:pt x="38934" y="36719"/>
                    <a:pt x="39029" y="36743"/>
                  </a:cubicBezTo>
                  <a:cubicBezTo>
                    <a:pt x="39339" y="36862"/>
                    <a:pt x="39648" y="37005"/>
                    <a:pt x="39958" y="37124"/>
                  </a:cubicBezTo>
                  <a:cubicBezTo>
                    <a:pt x="40398" y="37279"/>
                    <a:pt x="40541" y="37267"/>
                    <a:pt x="40970" y="36981"/>
                  </a:cubicBezTo>
                  <a:cubicBezTo>
                    <a:pt x="40172" y="36600"/>
                    <a:pt x="39386" y="36231"/>
                    <a:pt x="38588" y="35850"/>
                  </a:cubicBezTo>
                  <a:cubicBezTo>
                    <a:pt x="38612" y="35815"/>
                    <a:pt x="38636" y="35767"/>
                    <a:pt x="38648" y="35731"/>
                  </a:cubicBezTo>
                  <a:cubicBezTo>
                    <a:pt x="38755" y="35767"/>
                    <a:pt x="38862" y="35815"/>
                    <a:pt x="38946" y="35838"/>
                  </a:cubicBezTo>
                  <a:cubicBezTo>
                    <a:pt x="39624" y="36148"/>
                    <a:pt x="40303" y="36446"/>
                    <a:pt x="40958" y="36791"/>
                  </a:cubicBezTo>
                  <a:cubicBezTo>
                    <a:pt x="41374" y="37017"/>
                    <a:pt x="41684" y="36779"/>
                    <a:pt x="42077" y="36660"/>
                  </a:cubicBezTo>
                  <a:cubicBezTo>
                    <a:pt x="41470" y="36350"/>
                    <a:pt x="40910" y="36076"/>
                    <a:pt x="40362" y="35791"/>
                  </a:cubicBezTo>
                  <a:cubicBezTo>
                    <a:pt x="40374" y="35755"/>
                    <a:pt x="40410" y="35719"/>
                    <a:pt x="40422" y="35672"/>
                  </a:cubicBezTo>
                  <a:cubicBezTo>
                    <a:pt x="40517" y="35707"/>
                    <a:pt x="40601" y="35755"/>
                    <a:pt x="40696" y="35791"/>
                  </a:cubicBezTo>
                  <a:cubicBezTo>
                    <a:pt x="41053" y="35969"/>
                    <a:pt x="41434" y="36124"/>
                    <a:pt x="41779" y="36350"/>
                  </a:cubicBezTo>
                  <a:cubicBezTo>
                    <a:pt x="42256" y="36660"/>
                    <a:pt x="42684" y="36517"/>
                    <a:pt x="43149" y="36267"/>
                  </a:cubicBezTo>
                  <a:cubicBezTo>
                    <a:pt x="42779" y="36124"/>
                    <a:pt x="42434" y="35993"/>
                    <a:pt x="42089" y="35838"/>
                  </a:cubicBezTo>
                  <a:cubicBezTo>
                    <a:pt x="42101" y="35815"/>
                    <a:pt x="42125" y="35767"/>
                    <a:pt x="42136" y="35731"/>
                  </a:cubicBezTo>
                  <a:cubicBezTo>
                    <a:pt x="42422" y="35838"/>
                    <a:pt x="42720" y="35934"/>
                    <a:pt x="42982" y="36065"/>
                  </a:cubicBezTo>
                  <a:cubicBezTo>
                    <a:pt x="43399" y="36291"/>
                    <a:pt x="43744" y="36112"/>
                    <a:pt x="44113" y="35934"/>
                  </a:cubicBezTo>
                  <a:cubicBezTo>
                    <a:pt x="43827" y="35815"/>
                    <a:pt x="43577" y="35707"/>
                    <a:pt x="43327" y="35588"/>
                  </a:cubicBezTo>
                  <a:cubicBezTo>
                    <a:pt x="43589" y="35612"/>
                    <a:pt x="43827" y="35719"/>
                    <a:pt x="44089" y="35791"/>
                  </a:cubicBezTo>
                  <a:cubicBezTo>
                    <a:pt x="44220" y="35838"/>
                    <a:pt x="44387" y="35850"/>
                    <a:pt x="44506" y="35815"/>
                  </a:cubicBezTo>
                  <a:cubicBezTo>
                    <a:pt x="48983" y="34291"/>
                    <a:pt x="53459" y="32755"/>
                    <a:pt x="57936" y="31231"/>
                  </a:cubicBezTo>
                  <a:cubicBezTo>
                    <a:pt x="58031" y="31195"/>
                    <a:pt x="58103" y="31147"/>
                    <a:pt x="58198" y="31123"/>
                  </a:cubicBezTo>
                  <a:cubicBezTo>
                    <a:pt x="58198" y="31112"/>
                    <a:pt x="58174" y="31088"/>
                    <a:pt x="58174" y="31076"/>
                  </a:cubicBezTo>
                  <a:cubicBezTo>
                    <a:pt x="56626" y="31183"/>
                    <a:pt x="55079" y="31302"/>
                    <a:pt x="53531" y="31409"/>
                  </a:cubicBezTo>
                  <a:lnTo>
                    <a:pt x="53531" y="31457"/>
                  </a:lnTo>
                  <a:cubicBezTo>
                    <a:pt x="53805" y="31600"/>
                    <a:pt x="54067" y="31719"/>
                    <a:pt x="54340" y="31850"/>
                  </a:cubicBezTo>
                  <a:cubicBezTo>
                    <a:pt x="54031" y="31802"/>
                    <a:pt x="53745" y="31707"/>
                    <a:pt x="53471" y="31564"/>
                  </a:cubicBezTo>
                  <a:cubicBezTo>
                    <a:pt x="53197" y="31421"/>
                    <a:pt x="52900" y="31385"/>
                    <a:pt x="52519" y="31493"/>
                  </a:cubicBezTo>
                  <a:cubicBezTo>
                    <a:pt x="52864" y="31659"/>
                    <a:pt x="53138" y="31790"/>
                    <a:pt x="53412" y="31921"/>
                  </a:cubicBezTo>
                  <a:cubicBezTo>
                    <a:pt x="52793" y="31885"/>
                    <a:pt x="52304" y="31314"/>
                    <a:pt x="51554" y="31552"/>
                  </a:cubicBezTo>
                  <a:cubicBezTo>
                    <a:pt x="51983" y="31778"/>
                    <a:pt x="52376" y="31981"/>
                    <a:pt x="52745" y="32195"/>
                  </a:cubicBezTo>
                  <a:cubicBezTo>
                    <a:pt x="52733" y="32219"/>
                    <a:pt x="52721" y="32266"/>
                    <a:pt x="52685" y="32302"/>
                  </a:cubicBezTo>
                  <a:cubicBezTo>
                    <a:pt x="52340" y="32124"/>
                    <a:pt x="51983" y="31969"/>
                    <a:pt x="51661" y="31778"/>
                  </a:cubicBezTo>
                  <a:cubicBezTo>
                    <a:pt x="51292" y="31552"/>
                    <a:pt x="50911" y="31528"/>
                    <a:pt x="50411" y="31612"/>
                  </a:cubicBezTo>
                  <a:cubicBezTo>
                    <a:pt x="51019" y="31969"/>
                    <a:pt x="51554" y="32278"/>
                    <a:pt x="52090" y="32576"/>
                  </a:cubicBezTo>
                  <a:lnTo>
                    <a:pt x="52042" y="32671"/>
                  </a:lnTo>
                  <a:cubicBezTo>
                    <a:pt x="51947" y="32624"/>
                    <a:pt x="51828" y="32600"/>
                    <a:pt x="51721" y="32552"/>
                  </a:cubicBezTo>
                  <a:cubicBezTo>
                    <a:pt x="51292" y="32314"/>
                    <a:pt x="50852" y="32088"/>
                    <a:pt x="50459" y="31802"/>
                  </a:cubicBezTo>
                  <a:cubicBezTo>
                    <a:pt x="50042" y="31504"/>
                    <a:pt x="49602" y="31659"/>
                    <a:pt x="49173" y="31719"/>
                  </a:cubicBezTo>
                  <a:cubicBezTo>
                    <a:pt x="49876" y="32112"/>
                    <a:pt x="50554" y="32516"/>
                    <a:pt x="51257" y="32921"/>
                  </a:cubicBezTo>
                  <a:lnTo>
                    <a:pt x="51209" y="33017"/>
                  </a:lnTo>
                  <a:cubicBezTo>
                    <a:pt x="51114" y="32969"/>
                    <a:pt x="50995" y="32921"/>
                    <a:pt x="50899" y="32874"/>
                  </a:cubicBezTo>
                  <a:cubicBezTo>
                    <a:pt x="50411" y="32612"/>
                    <a:pt x="49899" y="32362"/>
                    <a:pt x="49459" y="32040"/>
                  </a:cubicBezTo>
                  <a:cubicBezTo>
                    <a:pt x="49006" y="31731"/>
                    <a:pt x="48590" y="31707"/>
                    <a:pt x="48137" y="32040"/>
                  </a:cubicBezTo>
                  <a:cubicBezTo>
                    <a:pt x="48756" y="32386"/>
                    <a:pt x="49387" y="32731"/>
                    <a:pt x="49995" y="33076"/>
                  </a:cubicBezTo>
                  <a:cubicBezTo>
                    <a:pt x="49983" y="33100"/>
                    <a:pt x="49959" y="33124"/>
                    <a:pt x="49959" y="33159"/>
                  </a:cubicBezTo>
                  <a:cubicBezTo>
                    <a:pt x="49864" y="33112"/>
                    <a:pt x="49745" y="33088"/>
                    <a:pt x="49637" y="33028"/>
                  </a:cubicBezTo>
                  <a:cubicBezTo>
                    <a:pt x="49161" y="32778"/>
                    <a:pt x="48673" y="32516"/>
                    <a:pt x="48185" y="32255"/>
                  </a:cubicBezTo>
                  <a:cubicBezTo>
                    <a:pt x="47947" y="32124"/>
                    <a:pt x="47756" y="32088"/>
                    <a:pt x="47506" y="32278"/>
                  </a:cubicBezTo>
                  <a:cubicBezTo>
                    <a:pt x="47756" y="32433"/>
                    <a:pt x="47994" y="32576"/>
                    <a:pt x="48232" y="32731"/>
                  </a:cubicBezTo>
                  <a:cubicBezTo>
                    <a:pt x="47947" y="32659"/>
                    <a:pt x="47709" y="32540"/>
                    <a:pt x="47470" y="32397"/>
                  </a:cubicBezTo>
                  <a:cubicBezTo>
                    <a:pt x="47173" y="32243"/>
                    <a:pt x="46970" y="32457"/>
                    <a:pt x="46637" y="32540"/>
                  </a:cubicBezTo>
                  <a:cubicBezTo>
                    <a:pt x="47197" y="32814"/>
                    <a:pt x="47637" y="33052"/>
                    <a:pt x="48090" y="33278"/>
                  </a:cubicBezTo>
                  <a:lnTo>
                    <a:pt x="48042" y="33374"/>
                  </a:lnTo>
                  <a:cubicBezTo>
                    <a:pt x="47649" y="33171"/>
                    <a:pt x="47256" y="33017"/>
                    <a:pt x="46863" y="32790"/>
                  </a:cubicBezTo>
                  <a:cubicBezTo>
                    <a:pt x="46554" y="32612"/>
                    <a:pt x="46292" y="32600"/>
                    <a:pt x="45970" y="32802"/>
                  </a:cubicBezTo>
                  <a:lnTo>
                    <a:pt x="47673" y="33790"/>
                  </a:lnTo>
                  <a:lnTo>
                    <a:pt x="47625" y="33874"/>
                  </a:lnTo>
                  <a:cubicBezTo>
                    <a:pt x="47518" y="33826"/>
                    <a:pt x="47435" y="33802"/>
                    <a:pt x="47328" y="33755"/>
                  </a:cubicBezTo>
                  <a:cubicBezTo>
                    <a:pt x="46947" y="33552"/>
                    <a:pt x="46554" y="33326"/>
                    <a:pt x="46173" y="33100"/>
                  </a:cubicBezTo>
                  <a:cubicBezTo>
                    <a:pt x="45637" y="32802"/>
                    <a:pt x="45601" y="32802"/>
                    <a:pt x="45006" y="33112"/>
                  </a:cubicBezTo>
                  <a:cubicBezTo>
                    <a:pt x="45637" y="33445"/>
                    <a:pt x="46244" y="33767"/>
                    <a:pt x="46851" y="34088"/>
                  </a:cubicBezTo>
                  <a:cubicBezTo>
                    <a:pt x="46839" y="34112"/>
                    <a:pt x="46839" y="34148"/>
                    <a:pt x="46828" y="34171"/>
                  </a:cubicBezTo>
                  <a:cubicBezTo>
                    <a:pt x="46708" y="34148"/>
                    <a:pt x="46566" y="34124"/>
                    <a:pt x="46470" y="34064"/>
                  </a:cubicBezTo>
                  <a:cubicBezTo>
                    <a:pt x="45970" y="33814"/>
                    <a:pt x="45482" y="33529"/>
                    <a:pt x="44994" y="33290"/>
                  </a:cubicBezTo>
                  <a:cubicBezTo>
                    <a:pt x="44815" y="33207"/>
                    <a:pt x="44601" y="33207"/>
                    <a:pt x="44411" y="33159"/>
                  </a:cubicBezTo>
                  <a:cubicBezTo>
                    <a:pt x="44399" y="33207"/>
                    <a:pt x="44387" y="33231"/>
                    <a:pt x="44387" y="33278"/>
                  </a:cubicBezTo>
                  <a:cubicBezTo>
                    <a:pt x="44625" y="33445"/>
                    <a:pt x="44863" y="33588"/>
                    <a:pt x="45101" y="33755"/>
                  </a:cubicBezTo>
                  <a:cubicBezTo>
                    <a:pt x="44565" y="33743"/>
                    <a:pt x="44161" y="33040"/>
                    <a:pt x="43530" y="33552"/>
                  </a:cubicBezTo>
                  <a:cubicBezTo>
                    <a:pt x="44172" y="33862"/>
                    <a:pt x="44780" y="34171"/>
                    <a:pt x="45411" y="34481"/>
                  </a:cubicBezTo>
                  <a:cubicBezTo>
                    <a:pt x="45399" y="34517"/>
                    <a:pt x="45375" y="34564"/>
                    <a:pt x="45363" y="34588"/>
                  </a:cubicBezTo>
                  <a:cubicBezTo>
                    <a:pt x="45244" y="34541"/>
                    <a:pt x="45113" y="34517"/>
                    <a:pt x="44994" y="34469"/>
                  </a:cubicBezTo>
                  <a:cubicBezTo>
                    <a:pt x="44482" y="34219"/>
                    <a:pt x="43970" y="33981"/>
                    <a:pt x="43470" y="33707"/>
                  </a:cubicBezTo>
                  <a:cubicBezTo>
                    <a:pt x="43160" y="33529"/>
                    <a:pt x="42898" y="33636"/>
                    <a:pt x="42565" y="33755"/>
                  </a:cubicBezTo>
                  <a:cubicBezTo>
                    <a:pt x="43041" y="33981"/>
                    <a:pt x="43458" y="34183"/>
                    <a:pt x="43875" y="34398"/>
                  </a:cubicBezTo>
                  <a:cubicBezTo>
                    <a:pt x="43863" y="34421"/>
                    <a:pt x="43839" y="34469"/>
                    <a:pt x="43827" y="34505"/>
                  </a:cubicBezTo>
                  <a:cubicBezTo>
                    <a:pt x="43089" y="34386"/>
                    <a:pt x="42494" y="33695"/>
                    <a:pt x="41565" y="33862"/>
                  </a:cubicBezTo>
                  <a:cubicBezTo>
                    <a:pt x="42291" y="34219"/>
                    <a:pt x="42934" y="34529"/>
                    <a:pt x="43577" y="34838"/>
                  </a:cubicBezTo>
                  <a:lnTo>
                    <a:pt x="43530" y="34981"/>
                  </a:lnTo>
                  <a:cubicBezTo>
                    <a:pt x="43410" y="34945"/>
                    <a:pt x="43268" y="34922"/>
                    <a:pt x="43160" y="34874"/>
                  </a:cubicBezTo>
                  <a:cubicBezTo>
                    <a:pt x="42267" y="34445"/>
                    <a:pt x="41374" y="33993"/>
                    <a:pt x="40470" y="33564"/>
                  </a:cubicBezTo>
                  <a:cubicBezTo>
                    <a:pt x="40303" y="33493"/>
                    <a:pt x="40101" y="33517"/>
                    <a:pt x="39898" y="33493"/>
                  </a:cubicBezTo>
                  <a:cubicBezTo>
                    <a:pt x="39898" y="33517"/>
                    <a:pt x="39886" y="33564"/>
                    <a:pt x="39886" y="33588"/>
                  </a:cubicBezTo>
                  <a:cubicBezTo>
                    <a:pt x="40398" y="33862"/>
                    <a:pt x="40910" y="34124"/>
                    <a:pt x="41422" y="34398"/>
                  </a:cubicBezTo>
                  <a:cubicBezTo>
                    <a:pt x="41398" y="34445"/>
                    <a:pt x="41386" y="34469"/>
                    <a:pt x="41363" y="34517"/>
                  </a:cubicBezTo>
                  <a:cubicBezTo>
                    <a:pt x="41255" y="34469"/>
                    <a:pt x="41172" y="34445"/>
                    <a:pt x="41065" y="34398"/>
                  </a:cubicBezTo>
                  <a:cubicBezTo>
                    <a:pt x="40636" y="34183"/>
                    <a:pt x="40184" y="33969"/>
                    <a:pt x="39755" y="33743"/>
                  </a:cubicBezTo>
                  <a:cubicBezTo>
                    <a:pt x="39398" y="33564"/>
                    <a:pt x="39350" y="33564"/>
                    <a:pt x="38934" y="33743"/>
                  </a:cubicBezTo>
                  <a:cubicBezTo>
                    <a:pt x="39839" y="34148"/>
                    <a:pt x="40732" y="34541"/>
                    <a:pt x="41613" y="34945"/>
                  </a:cubicBezTo>
                  <a:lnTo>
                    <a:pt x="41565" y="35041"/>
                  </a:lnTo>
                  <a:cubicBezTo>
                    <a:pt x="41446" y="34993"/>
                    <a:pt x="41315" y="34957"/>
                    <a:pt x="41196" y="34922"/>
                  </a:cubicBezTo>
                  <a:cubicBezTo>
                    <a:pt x="40482" y="34588"/>
                    <a:pt x="39743" y="34291"/>
                    <a:pt x="39041" y="33933"/>
                  </a:cubicBezTo>
                  <a:cubicBezTo>
                    <a:pt x="38636" y="33731"/>
                    <a:pt x="38267" y="33731"/>
                    <a:pt x="37791" y="33874"/>
                  </a:cubicBezTo>
                  <a:cubicBezTo>
                    <a:pt x="39100" y="34421"/>
                    <a:pt x="40351" y="34945"/>
                    <a:pt x="41613" y="35469"/>
                  </a:cubicBezTo>
                  <a:cubicBezTo>
                    <a:pt x="41601" y="35517"/>
                    <a:pt x="41589" y="35541"/>
                    <a:pt x="41565" y="35588"/>
                  </a:cubicBezTo>
                  <a:cubicBezTo>
                    <a:pt x="41434" y="35541"/>
                    <a:pt x="41291" y="35517"/>
                    <a:pt x="41148" y="35457"/>
                  </a:cubicBezTo>
                  <a:cubicBezTo>
                    <a:pt x="40005" y="34981"/>
                    <a:pt x="38862" y="34481"/>
                    <a:pt x="37719" y="34029"/>
                  </a:cubicBezTo>
                  <a:cubicBezTo>
                    <a:pt x="37457" y="33921"/>
                    <a:pt x="37148" y="33933"/>
                    <a:pt x="36862" y="33886"/>
                  </a:cubicBezTo>
                  <a:cubicBezTo>
                    <a:pt x="36850" y="33933"/>
                    <a:pt x="36850" y="33981"/>
                    <a:pt x="36838" y="34029"/>
                  </a:cubicBezTo>
                  <a:cubicBezTo>
                    <a:pt x="37362" y="34279"/>
                    <a:pt x="37874" y="34517"/>
                    <a:pt x="38386" y="34767"/>
                  </a:cubicBezTo>
                  <a:cubicBezTo>
                    <a:pt x="38374" y="34802"/>
                    <a:pt x="38350" y="34826"/>
                    <a:pt x="38338" y="34874"/>
                  </a:cubicBezTo>
                  <a:cubicBezTo>
                    <a:pt x="37957" y="34695"/>
                    <a:pt x="37517" y="34541"/>
                    <a:pt x="37160" y="34302"/>
                  </a:cubicBezTo>
                  <a:cubicBezTo>
                    <a:pt x="36612" y="33969"/>
                    <a:pt x="36064" y="34005"/>
                    <a:pt x="35457" y="34207"/>
                  </a:cubicBezTo>
                  <a:cubicBezTo>
                    <a:pt x="36410" y="34576"/>
                    <a:pt x="37374" y="34933"/>
                    <a:pt x="38326" y="35303"/>
                  </a:cubicBezTo>
                  <a:cubicBezTo>
                    <a:pt x="38315" y="35338"/>
                    <a:pt x="38315" y="35362"/>
                    <a:pt x="38291" y="35398"/>
                  </a:cubicBezTo>
                  <a:cubicBezTo>
                    <a:pt x="38219" y="35374"/>
                    <a:pt x="38148" y="35374"/>
                    <a:pt x="38088" y="35362"/>
                  </a:cubicBezTo>
                  <a:cubicBezTo>
                    <a:pt x="37303" y="35064"/>
                    <a:pt x="36493" y="34802"/>
                    <a:pt x="35707" y="34457"/>
                  </a:cubicBezTo>
                  <a:cubicBezTo>
                    <a:pt x="35255" y="34267"/>
                    <a:pt x="34826" y="34148"/>
                    <a:pt x="34338" y="34231"/>
                  </a:cubicBezTo>
                  <a:cubicBezTo>
                    <a:pt x="33731" y="34338"/>
                    <a:pt x="33112" y="34386"/>
                    <a:pt x="32421" y="34469"/>
                  </a:cubicBezTo>
                  <a:cubicBezTo>
                    <a:pt x="32719" y="34648"/>
                    <a:pt x="32921" y="34767"/>
                    <a:pt x="33135" y="34898"/>
                  </a:cubicBezTo>
                  <a:lnTo>
                    <a:pt x="33088" y="34993"/>
                  </a:lnTo>
                  <a:cubicBezTo>
                    <a:pt x="32909" y="34898"/>
                    <a:pt x="32731" y="34838"/>
                    <a:pt x="32564" y="34743"/>
                  </a:cubicBezTo>
                  <a:cubicBezTo>
                    <a:pt x="32254" y="34529"/>
                    <a:pt x="31945" y="34481"/>
                    <a:pt x="31564" y="34564"/>
                  </a:cubicBezTo>
                  <a:cubicBezTo>
                    <a:pt x="31230" y="34624"/>
                    <a:pt x="30861" y="34636"/>
                    <a:pt x="30528" y="34660"/>
                  </a:cubicBezTo>
                  <a:lnTo>
                    <a:pt x="30040" y="34707"/>
                  </a:lnTo>
                  <a:lnTo>
                    <a:pt x="30040" y="34767"/>
                  </a:lnTo>
                  <a:cubicBezTo>
                    <a:pt x="30397" y="34922"/>
                    <a:pt x="30730" y="35064"/>
                    <a:pt x="31087" y="35195"/>
                  </a:cubicBezTo>
                  <a:cubicBezTo>
                    <a:pt x="31076" y="35231"/>
                    <a:pt x="31076" y="35255"/>
                    <a:pt x="31064" y="35291"/>
                  </a:cubicBezTo>
                  <a:cubicBezTo>
                    <a:pt x="30290" y="35100"/>
                    <a:pt x="29587" y="34481"/>
                    <a:pt x="28682" y="34862"/>
                  </a:cubicBezTo>
                  <a:cubicBezTo>
                    <a:pt x="29230" y="35076"/>
                    <a:pt x="29742" y="35291"/>
                    <a:pt x="30254" y="35493"/>
                  </a:cubicBezTo>
                  <a:cubicBezTo>
                    <a:pt x="30778" y="35707"/>
                    <a:pt x="31314" y="35934"/>
                    <a:pt x="31838" y="36148"/>
                  </a:cubicBezTo>
                  <a:cubicBezTo>
                    <a:pt x="32326" y="36362"/>
                    <a:pt x="32850" y="36529"/>
                    <a:pt x="33278" y="36838"/>
                  </a:cubicBezTo>
                  <a:cubicBezTo>
                    <a:pt x="33147" y="36850"/>
                    <a:pt x="33028" y="36827"/>
                    <a:pt x="32909" y="36779"/>
                  </a:cubicBezTo>
                  <a:cubicBezTo>
                    <a:pt x="31421" y="36184"/>
                    <a:pt x="29944" y="35553"/>
                    <a:pt x="28456" y="34981"/>
                  </a:cubicBezTo>
                  <a:cubicBezTo>
                    <a:pt x="28218" y="34886"/>
                    <a:pt x="27932" y="34898"/>
                    <a:pt x="27670" y="34874"/>
                  </a:cubicBezTo>
                  <a:cubicBezTo>
                    <a:pt x="27670" y="34922"/>
                    <a:pt x="27658" y="34945"/>
                    <a:pt x="27658" y="34993"/>
                  </a:cubicBezTo>
                  <a:cubicBezTo>
                    <a:pt x="28587" y="35410"/>
                    <a:pt x="29575" y="35826"/>
                    <a:pt x="30540" y="36255"/>
                  </a:cubicBezTo>
                  <a:close/>
                  <a:moveTo>
                    <a:pt x="84427" y="42327"/>
                  </a:moveTo>
                  <a:cubicBezTo>
                    <a:pt x="82856" y="42530"/>
                    <a:pt x="81320" y="42756"/>
                    <a:pt x="79772" y="42923"/>
                  </a:cubicBezTo>
                  <a:cubicBezTo>
                    <a:pt x="76450" y="43268"/>
                    <a:pt x="73140" y="43565"/>
                    <a:pt x="69878" y="44304"/>
                  </a:cubicBezTo>
                  <a:cubicBezTo>
                    <a:pt x="69819" y="44316"/>
                    <a:pt x="69747" y="44304"/>
                    <a:pt x="69664" y="44292"/>
                  </a:cubicBezTo>
                  <a:cubicBezTo>
                    <a:pt x="69664" y="44256"/>
                    <a:pt x="69652" y="44232"/>
                    <a:pt x="69652" y="44196"/>
                  </a:cubicBezTo>
                  <a:cubicBezTo>
                    <a:pt x="69830" y="44137"/>
                    <a:pt x="70009" y="44066"/>
                    <a:pt x="70283" y="43982"/>
                  </a:cubicBezTo>
                  <a:cubicBezTo>
                    <a:pt x="69295" y="44125"/>
                    <a:pt x="68414" y="44280"/>
                    <a:pt x="67544" y="44399"/>
                  </a:cubicBezTo>
                  <a:cubicBezTo>
                    <a:pt x="65699" y="44649"/>
                    <a:pt x="63853" y="44839"/>
                    <a:pt x="62020" y="45125"/>
                  </a:cubicBezTo>
                  <a:cubicBezTo>
                    <a:pt x="58770" y="45625"/>
                    <a:pt x="55531" y="46185"/>
                    <a:pt x="52304" y="46733"/>
                  </a:cubicBezTo>
                  <a:cubicBezTo>
                    <a:pt x="50757" y="46994"/>
                    <a:pt x="49221" y="47328"/>
                    <a:pt x="47685" y="47578"/>
                  </a:cubicBezTo>
                  <a:cubicBezTo>
                    <a:pt x="44280" y="48126"/>
                    <a:pt x="40851" y="48649"/>
                    <a:pt x="37434" y="49197"/>
                  </a:cubicBezTo>
                  <a:cubicBezTo>
                    <a:pt x="34064" y="49733"/>
                    <a:pt x="30718" y="50304"/>
                    <a:pt x="27361" y="50840"/>
                  </a:cubicBezTo>
                  <a:cubicBezTo>
                    <a:pt x="24813" y="51257"/>
                    <a:pt x="22265" y="51638"/>
                    <a:pt x="19717" y="52043"/>
                  </a:cubicBezTo>
                  <a:cubicBezTo>
                    <a:pt x="19265" y="52114"/>
                    <a:pt x="19229" y="52162"/>
                    <a:pt x="19300" y="52626"/>
                  </a:cubicBezTo>
                  <a:cubicBezTo>
                    <a:pt x="19419" y="52614"/>
                    <a:pt x="19527" y="52590"/>
                    <a:pt x="19646" y="52578"/>
                  </a:cubicBezTo>
                  <a:cubicBezTo>
                    <a:pt x="20693" y="52400"/>
                    <a:pt x="21729" y="52197"/>
                    <a:pt x="22777" y="52055"/>
                  </a:cubicBezTo>
                  <a:cubicBezTo>
                    <a:pt x="24658" y="51816"/>
                    <a:pt x="26563" y="51674"/>
                    <a:pt x="28444" y="51400"/>
                  </a:cubicBezTo>
                  <a:cubicBezTo>
                    <a:pt x="31707" y="50924"/>
                    <a:pt x="34957" y="50376"/>
                    <a:pt x="38207" y="49852"/>
                  </a:cubicBezTo>
                  <a:cubicBezTo>
                    <a:pt x="38672" y="49781"/>
                    <a:pt x="39124" y="49709"/>
                    <a:pt x="39577" y="49638"/>
                  </a:cubicBezTo>
                  <a:cubicBezTo>
                    <a:pt x="39589" y="49661"/>
                    <a:pt x="39589" y="49697"/>
                    <a:pt x="39600" y="49733"/>
                  </a:cubicBezTo>
                  <a:cubicBezTo>
                    <a:pt x="39469" y="49769"/>
                    <a:pt x="39339" y="49816"/>
                    <a:pt x="39184" y="49828"/>
                  </a:cubicBezTo>
                  <a:cubicBezTo>
                    <a:pt x="37303" y="50162"/>
                    <a:pt x="35409" y="50435"/>
                    <a:pt x="33528" y="50793"/>
                  </a:cubicBezTo>
                  <a:cubicBezTo>
                    <a:pt x="30790" y="51305"/>
                    <a:pt x="28039" y="51721"/>
                    <a:pt x="25277" y="52019"/>
                  </a:cubicBezTo>
                  <a:cubicBezTo>
                    <a:pt x="23325" y="52221"/>
                    <a:pt x="21384" y="52555"/>
                    <a:pt x="19443" y="52817"/>
                  </a:cubicBezTo>
                  <a:cubicBezTo>
                    <a:pt x="19348" y="52840"/>
                    <a:pt x="19217" y="52888"/>
                    <a:pt x="19205" y="52948"/>
                  </a:cubicBezTo>
                  <a:cubicBezTo>
                    <a:pt x="19122" y="53210"/>
                    <a:pt x="19086" y="53483"/>
                    <a:pt x="19026" y="53769"/>
                  </a:cubicBezTo>
                  <a:cubicBezTo>
                    <a:pt x="19205" y="53745"/>
                    <a:pt x="19336" y="53710"/>
                    <a:pt x="19467" y="53698"/>
                  </a:cubicBezTo>
                  <a:cubicBezTo>
                    <a:pt x="22444" y="53186"/>
                    <a:pt x="25420" y="52686"/>
                    <a:pt x="28397" y="52197"/>
                  </a:cubicBezTo>
                  <a:cubicBezTo>
                    <a:pt x="30837" y="51793"/>
                    <a:pt x="33290" y="51495"/>
                    <a:pt x="35719" y="51031"/>
                  </a:cubicBezTo>
                  <a:cubicBezTo>
                    <a:pt x="40934" y="50054"/>
                    <a:pt x="46125" y="48971"/>
                    <a:pt x="51328" y="47983"/>
                  </a:cubicBezTo>
                  <a:cubicBezTo>
                    <a:pt x="53436" y="47578"/>
                    <a:pt x="55543" y="47316"/>
                    <a:pt x="57674" y="47042"/>
                  </a:cubicBezTo>
                  <a:cubicBezTo>
                    <a:pt x="60174" y="46721"/>
                    <a:pt x="62675" y="46447"/>
                    <a:pt x="65175" y="46137"/>
                  </a:cubicBezTo>
                  <a:cubicBezTo>
                    <a:pt x="65520" y="46090"/>
                    <a:pt x="65830" y="45887"/>
                    <a:pt x="66175" y="45875"/>
                  </a:cubicBezTo>
                  <a:cubicBezTo>
                    <a:pt x="68473" y="45792"/>
                    <a:pt x="70735" y="45339"/>
                    <a:pt x="72986" y="44887"/>
                  </a:cubicBezTo>
                  <a:cubicBezTo>
                    <a:pt x="76367" y="44232"/>
                    <a:pt x="79760" y="43732"/>
                    <a:pt x="83154" y="43256"/>
                  </a:cubicBezTo>
                  <a:cubicBezTo>
                    <a:pt x="83570" y="43196"/>
                    <a:pt x="83987" y="43137"/>
                    <a:pt x="84332" y="43089"/>
                  </a:cubicBezTo>
                  <a:cubicBezTo>
                    <a:pt x="84368" y="42792"/>
                    <a:pt x="84404" y="42542"/>
                    <a:pt x="84427" y="42327"/>
                  </a:cubicBezTo>
                  <a:close/>
                  <a:moveTo>
                    <a:pt x="73926" y="22194"/>
                  </a:moveTo>
                  <a:cubicBezTo>
                    <a:pt x="74355" y="22730"/>
                    <a:pt x="74772" y="23230"/>
                    <a:pt x="75176" y="23754"/>
                  </a:cubicBezTo>
                  <a:cubicBezTo>
                    <a:pt x="75141" y="23789"/>
                    <a:pt x="75117" y="23801"/>
                    <a:pt x="75069" y="23825"/>
                  </a:cubicBezTo>
                  <a:cubicBezTo>
                    <a:pt x="74712" y="23396"/>
                    <a:pt x="74331" y="22980"/>
                    <a:pt x="73998" y="22515"/>
                  </a:cubicBezTo>
                  <a:cubicBezTo>
                    <a:pt x="73771" y="22194"/>
                    <a:pt x="73569" y="22218"/>
                    <a:pt x="73236" y="22444"/>
                  </a:cubicBezTo>
                  <a:cubicBezTo>
                    <a:pt x="73998" y="23134"/>
                    <a:pt x="74736" y="23789"/>
                    <a:pt x="75474" y="24456"/>
                  </a:cubicBezTo>
                  <a:cubicBezTo>
                    <a:pt x="75307" y="24408"/>
                    <a:pt x="75188" y="24337"/>
                    <a:pt x="75081" y="24242"/>
                  </a:cubicBezTo>
                  <a:lnTo>
                    <a:pt x="73295" y="22634"/>
                  </a:lnTo>
                  <a:cubicBezTo>
                    <a:pt x="73224" y="22563"/>
                    <a:pt x="73093" y="22456"/>
                    <a:pt x="73009" y="22491"/>
                  </a:cubicBezTo>
                  <a:cubicBezTo>
                    <a:pt x="72712" y="22575"/>
                    <a:pt x="72414" y="22694"/>
                    <a:pt x="72105" y="22813"/>
                  </a:cubicBezTo>
                  <a:cubicBezTo>
                    <a:pt x="72521" y="23396"/>
                    <a:pt x="72914" y="23944"/>
                    <a:pt x="73295" y="24480"/>
                  </a:cubicBezTo>
                  <a:cubicBezTo>
                    <a:pt x="73248" y="24516"/>
                    <a:pt x="73224" y="24539"/>
                    <a:pt x="73176" y="24575"/>
                  </a:cubicBezTo>
                  <a:cubicBezTo>
                    <a:pt x="73105" y="24504"/>
                    <a:pt x="73033" y="24420"/>
                    <a:pt x="72974" y="24337"/>
                  </a:cubicBezTo>
                  <a:cubicBezTo>
                    <a:pt x="72676" y="23920"/>
                    <a:pt x="72355" y="23515"/>
                    <a:pt x="72057" y="23099"/>
                  </a:cubicBezTo>
                  <a:cubicBezTo>
                    <a:pt x="71866" y="22825"/>
                    <a:pt x="71854" y="22825"/>
                    <a:pt x="71557" y="23051"/>
                  </a:cubicBezTo>
                  <a:cubicBezTo>
                    <a:pt x="71866" y="23420"/>
                    <a:pt x="72188" y="23777"/>
                    <a:pt x="72497" y="24158"/>
                  </a:cubicBezTo>
                  <a:lnTo>
                    <a:pt x="72414" y="24230"/>
                  </a:lnTo>
                  <a:cubicBezTo>
                    <a:pt x="72331" y="24158"/>
                    <a:pt x="72224" y="24075"/>
                    <a:pt x="72152" y="23992"/>
                  </a:cubicBezTo>
                  <a:cubicBezTo>
                    <a:pt x="71950" y="23765"/>
                    <a:pt x="71735" y="23539"/>
                    <a:pt x="71557" y="23301"/>
                  </a:cubicBezTo>
                  <a:cubicBezTo>
                    <a:pt x="71402" y="23099"/>
                    <a:pt x="71259" y="23051"/>
                    <a:pt x="71033" y="23170"/>
                  </a:cubicBezTo>
                  <a:cubicBezTo>
                    <a:pt x="70914" y="23230"/>
                    <a:pt x="70795" y="23265"/>
                    <a:pt x="70652" y="23325"/>
                  </a:cubicBezTo>
                  <a:cubicBezTo>
                    <a:pt x="71128" y="23777"/>
                    <a:pt x="71604" y="24230"/>
                    <a:pt x="72057" y="24658"/>
                  </a:cubicBezTo>
                  <a:cubicBezTo>
                    <a:pt x="72045" y="24694"/>
                    <a:pt x="72021" y="24706"/>
                    <a:pt x="71997" y="24730"/>
                  </a:cubicBezTo>
                  <a:cubicBezTo>
                    <a:pt x="71914" y="24658"/>
                    <a:pt x="71807" y="24599"/>
                    <a:pt x="71724" y="24527"/>
                  </a:cubicBezTo>
                  <a:cubicBezTo>
                    <a:pt x="71426" y="24254"/>
                    <a:pt x="71140" y="23992"/>
                    <a:pt x="70854" y="23718"/>
                  </a:cubicBezTo>
                  <a:cubicBezTo>
                    <a:pt x="70426" y="23325"/>
                    <a:pt x="70426" y="23325"/>
                    <a:pt x="69783" y="23670"/>
                  </a:cubicBezTo>
                  <a:cubicBezTo>
                    <a:pt x="69961" y="23801"/>
                    <a:pt x="70116" y="23920"/>
                    <a:pt x="70259" y="24039"/>
                  </a:cubicBezTo>
                  <a:cubicBezTo>
                    <a:pt x="70128" y="23980"/>
                    <a:pt x="70021" y="23873"/>
                    <a:pt x="69902" y="23801"/>
                  </a:cubicBezTo>
                  <a:cubicBezTo>
                    <a:pt x="69819" y="23742"/>
                    <a:pt x="69699" y="23646"/>
                    <a:pt x="69628" y="23682"/>
                  </a:cubicBezTo>
                  <a:cubicBezTo>
                    <a:pt x="69187" y="23813"/>
                    <a:pt x="68771" y="23992"/>
                    <a:pt x="68295" y="24170"/>
                  </a:cubicBezTo>
                  <a:cubicBezTo>
                    <a:pt x="68937" y="24754"/>
                    <a:pt x="69533" y="25289"/>
                    <a:pt x="70116" y="25825"/>
                  </a:cubicBezTo>
                  <a:cubicBezTo>
                    <a:pt x="70080" y="25849"/>
                    <a:pt x="70069" y="25885"/>
                    <a:pt x="70045" y="25909"/>
                  </a:cubicBezTo>
                  <a:cubicBezTo>
                    <a:pt x="69938" y="25837"/>
                    <a:pt x="69830" y="25778"/>
                    <a:pt x="69747" y="25706"/>
                  </a:cubicBezTo>
                  <a:cubicBezTo>
                    <a:pt x="69247" y="25278"/>
                    <a:pt x="68771" y="24837"/>
                    <a:pt x="68271" y="24420"/>
                  </a:cubicBezTo>
                  <a:cubicBezTo>
                    <a:pt x="68164" y="24349"/>
                    <a:pt x="67973" y="24301"/>
                    <a:pt x="67854" y="24337"/>
                  </a:cubicBezTo>
                  <a:cubicBezTo>
                    <a:pt x="67402" y="24468"/>
                    <a:pt x="66961" y="24646"/>
                    <a:pt x="66532" y="24825"/>
                  </a:cubicBezTo>
                  <a:cubicBezTo>
                    <a:pt x="66139" y="24980"/>
                    <a:pt x="66116" y="25111"/>
                    <a:pt x="66437" y="25361"/>
                  </a:cubicBezTo>
                  <a:cubicBezTo>
                    <a:pt x="66925" y="25730"/>
                    <a:pt x="67449" y="26111"/>
                    <a:pt x="67937" y="26468"/>
                  </a:cubicBezTo>
                  <a:cubicBezTo>
                    <a:pt x="67342" y="26170"/>
                    <a:pt x="66782" y="25825"/>
                    <a:pt x="66235" y="25432"/>
                  </a:cubicBezTo>
                  <a:cubicBezTo>
                    <a:pt x="65794" y="25135"/>
                    <a:pt x="65473" y="25111"/>
                    <a:pt x="65056" y="25420"/>
                  </a:cubicBezTo>
                  <a:cubicBezTo>
                    <a:pt x="65413" y="25670"/>
                    <a:pt x="65770" y="25909"/>
                    <a:pt x="66128" y="26170"/>
                  </a:cubicBezTo>
                  <a:cubicBezTo>
                    <a:pt x="66116" y="26194"/>
                    <a:pt x="66092" y="26206"/>
                    <a:pt x="66068" y="26242"/>
                  </a:cubicBezTo>
                  <a:cubicBezTo>
                    <a:pt x="65723" y="26016"/>
                    <a:pt x="65377" y="25778"/>
                    <a:pt x="65020" y="25575"/>
                  </a:cubicBezTo>
                  <a:cubicBezTo>
                    <a:pt x="64937" y="25516"/>
                    <a:pt x="64806" y="25480"/>
                    <a:pt x="64711" y="25492"/>
                  </a:cubicBezTo>
                  <a:cubicBezTo>
                    <a:pt x="64461" y="25575"/>
                    <a:pt x="64223" y="25670"/>
                    <a:pt x="63925" y="25789"/>
                  </a:cubicBezTo>
                  <a:cubicBezTo>
                    <a:pt x="64342" y="26063"/>
                    <a:pt x="64699" y="26301"/>
                    <a:pt x="65056" y="26540"/>
                  </a:cubicBezTo>
                  <a:cubicBezTo>
                    <a:pt x="65044" y="26563"/>
                    <a:pt x="65008" y="26599"/>
                    <a:pt x="64996" y="26623"/>
                  </a:cubicBezTo>
                  <a:cubicBezTo>
                    <a:pt x="64687" y="26432"/>
                    <a:pt x="64342" y="26254"/>
                    <a:pt x="64044" y="26051"/>
                  </a:cubicBezTo>
                  <a:cubicBezTo>
                    <a:pt x="63818" y="25885"/>
                    <a:pt x="63627" y="25885"/>
                    <a:pt x="63377" y="25968"/>
                  </a:cubicBezTo>
                  <a:cubicBezTo>
                    <a:pt x="62425" y="26349"/>
                    <a:pt x="61472" y="26682"/>
                    <a:pt x="60520" y="27063"/>
                  </a:cubicBezTo>
                  <a:cubicBezTo>
                    <a:pt x="59924" y="27278"/>
                    <a:pt x="59341" y="27516"/>
                    <a:pt x="58686" y="27790"/>
                  </a:cubicBezTo>
                  <a:cubicBezTo>
                    <a:pt x="60496" y="27623"/>
                    <a:pt x="62222" y="27444"/>
                    <a:pt x="63973" y="27313"/>
                  </a:cubicBezTo>
                  <a:cubicBezTo>
                    <a:pt x="65163" y="27206"/>
                    <a:pt x="66366" y="27182"/>
                    <a:pt x="67556" y="27087"/>
                  </a:cubicBezTo>
                  <a:cubicBezTo>
                    <a:pt x="69461" y="26921"/>
                    <a:pt x="71366" y="26742"/>
                    <a:pt x="73283" y="26563"/>
                  </a:cubicBezTo>
                  <a:cubicBezTo>
                    <a:pt x="75105" y="26409"/>
                    <a:pt x="76915" y="26254"/>
                    <a:pt x="78736" y="26051"/>
                  </a:cubicBezTo>
                  <a:cubicBezTo>
                    <a:pt x="81058" y="25766"/>
                    <a:pt x="83356" y="25420"/>
                    <a:pt x="85666" y="25111"/>
                  </a:cubicBezTo>
                  <a:cubicBezTo>
                    <a:pt x="86059" y="25051"/>
                    <a:pt x="86428" y="24992"/>
                    <a:pt x="86844" y="24932"/>
                  </a:cubicBezTo>
                  <a:cubicBezTo>
                    <a:pt x="84451" y="23265"/>
                    <a:pt x="82106" y="21622"/>
                    <a:pt x="79760" y="19991"/>
                  </a:cubicBezTo>
                  <a:cubicBezTo>
                    <a:pt x="79725" y="20015"/>
                    <a:pt x="79713" y="20051"/>
                    <a:pt x="79689" y="20098"/>
                  </a:cubicBezTo>
                  <a:cubicBezTo>
                    <a:pt x="80201" y="20491"/>
                    <a:pt x="80713" y="20896"/>
                    <a:pt x="81213" y="21301"/>
                  </a:cubicBezTo>
                  <a:cubicBezTo>
                    <a:pt x="81296" y="21360"/>
                    <a:pt x="81320" y="21491"/>
                    <a:pt x="81379" y="21598"/>
                  </a:cubicBezTo>
                  <a:cubicBezTo>
                    <a:pt x="81260" y="21587"/>
                    <a:pt x="81118" y="21622"/>
                    <a:pt x="81022" y="21563"/>
                  </a:cubicBezTo>
                  <a:cubicBezTo>
                    <a:pt x="80546" y="21206"/>
                    <a:pt x="80070" y="20872"/>
                    <a:pt x="79629" y="20467"/>
                  </a:cubicBezTo>
                  <a:cubicBezTo>
                    <a:pt x="79332" y="20182"/>
                    <a:pt x="79058" y="20170"/>
                    <a:pt x="78736" y="20432"/>
                  </a:cubicBezTo>
                  <a:cubicBezTo>
                    <a:pt x="79403" y="20908"/>
                    <a:pt x="80082" y="21384"/>
                    <a:pt x="80760" y="21860"/>
                  </a:cubicBezTo>
                  <a:cubicBezTo>
                    <a:pt x="80737" y="21896"/>
                    <a:pt x="80713" y="21920"/>
                    <a:pt x="80701" y="21956"/>
                  </a:cubicBezTo>
                  <a:cubicBezTo>
                    <a:pt x="80320" y="21706"/>
                    <a:pt x="79963" y="21444"/>
                    <a:pt x="79582" y="21206"/>
                  </a:cubicBezTo>
                  <a:cubicBezTo>
                    <a:pt x="79213" y="20967"/>
                    <a:pt x="78891" y="20634"/>
                    <a:pt x="78415" y="20586"/>
                  </a:cubicBezTo>
                  <a:lnTo>
                    <a:pt x="80344" y="22146"/>
                  </a:lnTo>
                  <a:cubicBezTo>
                    <a:pt x="80308" y="22182"/>
                    <a:pt x="80284" y="22218"/>
                    <a:pt x="80248" y="22253"/>
                  </a:cubicBezTo>
                  <a:cubicBezTo>
                    <a:pt x="80141" y="22182"/>
                    <a:pt x="80058" y="22122"/>
                    <a:pt x="79963" y="22039"/>
                  </a:cubicBezTo>
                  <a:cubicBezTo>
                    <a:pt x="79427" y="21622"/>
                    <a:pt x="78891" y="21194"/>
                    <a:pt x="78343" y="20777"/>
                  </a:cubicBezTo>
                  <a:cubicBezTo>
                    <a:pt x="78141" y="20634"/>
                    <a:pt x="78141" y="20634"/>
                    <a:pt x="77903" y="20813"/>
                  </a:cubicBezTo>
                  <a:cubicBezTo>
                    <a:pt x="78462" y="21265"/>
                    <a:pt x="79034" y="21718"/>
                    <a:pt x="79582" y="22158"/>
                  </a:cubicBezTo>
                  <a:cubicBezTo>
                    <a:pt x="79451" y="22158"/>
                    <a:pt x="79367" y="22122"/>
                    <a:pt x="79296" y="22063"/>
                  </a:cubicBezTo>
                  <a:cubicBezTo>
                    <a:pt x="78832" y="21682"/>
                    <a:pt x="78379" y="21313"/>
                    <a:pt x="77903" y="20956"/>
                  </a:cubicBezTo>
                  <a:cubicBezTo>
                    <a:pt x="77808" y="20896"/>
                    <a:pt x="77689" y="20872"/>
                    <a:pt x="77581" y="20825"/>
                  </a:cubicBezTo>
                  <a:cubicBezTo>
                    <a:pt x="77569" y="20848"/>
                    <a:pt x="77558" y="20896"/>
                    <a:pt x="77522" y="20932"/>
                  </a:cubicBezTo>
                  <a:cubicBezTo>
                    <a:pt x="78117" y="21432"/>
                    <a:pt x="78736" y="21944"/>
                    <a:pt x="79332" y="22456"/>
                  </a:cubicBezTo>
                  <a:cubicBezTo>
                    <a:pt x="79296" y="22491"/>
                    <a:pt x="79272" y="22539"/>
                    <a:pt x="79236" y="22563"/>
                  </a:cubicBezTo>
                  <a:cubicBezTo>
                    <a:pt x="79129" y="22491"/>
                    <a:pt x="79034" y="22432"/>
                    <a:pt x="78939" y="22337"/>
                  </a:cubicBezTo>
                  <a:cubicBezTo>
                    <a:pt x="78439" y="21920"/>
                    <a:pt x="77939" y="21503"/>
                    <a:pt x="77439" y="21110"/>
                  </a:cubicBezTo>
                  <a:cubicBezTo>
                    <a:pt x="77343" y="21051"/>
                    <a:pt x="77212" y="21051"/>
                    <a:pt x="77105" y="21015"/>
                  </a:cubicBezTo>
                  <a:cubicBezTo>
                    <a:pt x="77093" y="21051"/>
                    <a:pt x="77093" y="21075"/>
                    <a:pt x="77081" y="21110"/>
                  </a:cubicBezTo>
                  <a:cubicBezTo>
                    <a:pt x="77724" y="21682"/>
                    <a:pt x="78379" y="22253"/>
                    <a:pt x="79034" y="22837"/>
                  </a:cubicBezTo>
                  <a:cubicBezTo>
                    <a:pt x="78998" y="22861"/>
                    <a:pt x="78986" y="22896"/>
                    <a:pt x="78951" y="22908"/>
                  </a:cubicBezTo>
                  <a:lnTo>
                    <a:pt x="78820" y="22813"/>
                  </a:lnTo>
                  <a:cubicBezTo>
                    <a:pt x="78284" y="22337"/>
                    <a:pt x="77736" y="21860"/>
                    <a:pt x="77200" y="21384"/>
                  </a:cubicBezTo>
                  <a:cubicBezTo>
                    <a:pt x="76843" y="21075"/>
                    <a:pt x="76772" y="21075"/>
                    <a:pt x="76367" y="21360"/>
                  </a:cubicBezTo>
                  <a:cubicBezTo>
                    <a:pt x="77046" y="21944"/>
                    <a:pt x="77748" y="22539"/>
                    <a:pt x="78439" y="23111"/>
                  </a:cubicBezTo>
                  <a:cubicBezTo>
                    <a:pt x="78403" y="23146"/>
                    <a:pt x="78379" y="23170"/>
                    <a:pt x="78355" y="23206"/>
                  </a:cubicBezTo>
                  <a:cubicBezTo>
                    <a:pt x="78272" y="23146"/>
                    <a:pt x="78201" y="23075"/>
                    <a:pt x="78105" y="23015"/>
                  </a:cubicBezTo>
                  <a:cubicBezTo>
                    <a:pt x="77510" y="22515"/>
                    <a:pt x="76927" y="22027"/>
                    <a:pt x="76331" y="21539"/>
                  </a:cubicBezTo>
                  <a:cubicBezTo>
                    <a:pt x="76260" y="21479"/>
                    <a:pt x="76129" y="21408"/>
                    <a:pt x="76034" y="21420"/>
                  </a:cubicBezTo>
                  <a:cubicBezTo>
                    <a:pt x="75593" y="21551"/>
                    <a:pt x="75141" y="21729"/>
                    <a:pt x="74688" y="21896"/>
                  </a:cubicBezTo>
                  <a:cubicBezTo>
                    <a:pt x="75962" y="23087"/>
                    <a:pt x="77212" y="24242"/>
                    <a:pt x="78451" y="25408"/>
                  </a:cubicBezTo>
                  <a:cubicBezTo>
                    <a:pt x="78272" y="25349"/>
                    <a:pt x="78117" y="25254"/>
                    <a:pt x="77986" y="25135"/>
                  </a:cubicBezTo>
                  <a:cubicBezTo>
                    <a:pt x="76950" y="24206"/>
                    <a:pt x="75903" y="23253"/>
                    <a:pt x="74867" y="22313"/>
                  </a:cubicBezTo>
                  <a:cubicBezTo>
                    <a:pt x="74510" y="21884"/>
                    <a:pt x="74510" y="21884"/>
                    <a:pt x="73926" y="22194"/>
                  </a:cubicBezTo>
                  <a:close/>
                  <a:moveTo>
                    <a:pt x="29266" y="45447"/>
                  </a:moveTo>
                  <a:cubicBezTo>
                    <a:pt x="28278" y="45149"/>
                    <a:pt x="27230" y="44947"/>
                    <a:pt x="26289" y="44542"/>
                  </a:cubicBezTo>
                  <a:cubicBezTo>
                    <a:pt x="25111" y="44042"/>
                    <a:pt x="24003" y="43351"/>
                    <a:pt x="22872" y="42744"/>
                  </a:cubicBezTo>
                  <a:cubicBezTo>
                    <a:pt x="19098" y="40708"/>
                    <a:pt x="15312" y="38660"/>
                    <a:pt x="11537" y="36636"/>
                  </a:cubicBezTo>
                  <a:cubicBezTo>
                    <a:pt x="10966" y="36326"/>
                    <a:pt x="10394" y="36065"/>
                    <a:pt x="9811" y="35767"/>
                  </a:cubicBezTo>
                  <a:cubicBezTo>
                    <a:pt x="9823" y="35862"/>
                    <a:pt x="9882" y="35922"/>
                    <a:pt x="9930" y="35969"/>
                  </a:cubicBezTo>
                  <a:cubicBezTo>
                    <a:pt x="11918" y="38398"/>
                    <a:pt x="13907" y="40827"/>
                    <a:pt x="15895" y="43232"/>
                  </a:cubicBezTo>
                  <a:cubicBezTo>
                    <a:pt x="16848" y="44399"/>
                    <a:pt x="17812" y="45566"/>
                    <a:pt x="18765" y="46733"/>
                  </a:cubicBezTo>
                  <a:cubicBezTo>
                    <a:pt x="18955" y="46959"/>
                    <a:pt x="19157" y="47114"/>
                    <a:pt x="19467" y="46911"/>
                  </a:cubicBezTo>
                  <a:cubicBezTo>
                    <a:pt x="19562" y="46852"/>
                    <a:pt x="19657" y="46840"/>
                    <a:pt x="19765" y="46816"/>
                  </a:cubicBezTo>
                  <a:cubicBezTo>
                    <a:pt x="21443" y="46566"/>
                    <a:pt x="23134" y="46304"/>
                    <a:pt x="24825" y="46042"/>
                  </a:cubicBezTo>
                  <a:cubicBezTo>
                    <a:pt x="26313" y="45851"/>
                    <a:pt x="27813" y="45661"/>
                    <a:pt x="29266" y="45447"/>
                  </a:cubicBezTo>
                  <a:close/>
                  <a:moveTo>
                    <a:pt x="60948" y="44304"/>
                  </a:moveTo>
                  <a:cubicBezTo>
                    <a:pt x="60246" y="44268"/>
                    <a:pt x="40148" y="47221"/>
                    <a:pt x="38707" y="47840"/>
                  </a:cubicBezTo>
                  <a:cubicBezTo>
                    <a:pt x="43518" y="47090"/>
                    <a:pt x="48328" y="46387"/>
                    <a:pt x="53162" y="45875"/>
                  </a:cubicBezTo>
                  <a:cubicBezTo>
                    <a:pt x="47506" y="46733"/>
                    <a:pt x="41839" y="47495"/>
                    <a:pt x="36195" y="48471"/>
                  </a:cubicBezTo>
                  <a:cubicBezTo>
                    <a:pt x="30576" y="49459"/>
                    <a:pt x="24980" y="50673"/>
                    <a:pt x="19384" y="51781"/>
                  </a:cubicBezTo>
                  <a:cubicBezTo>
                    <a:pt x="19455" y="51852"/>
                    <a:pt x="19527" y="51840"/>
                    <a:pt x="19586" y="51840"/>
                  </a:cubicBezTo>
                  <a:cubicBezTo>
                    <a:pt x="21491" y="51543"/>
                    <a:pt x="23396" y="51257"/>
                    <a:pt x="25301" y="50947"/>
                  </a:cubicBezTo>
                  <a:cubicBezTo>
                    <a:pt x="27849" y="50543"/>
                    <a:pt x="30397" y="50126"/>
                    <a:pt x="32933" y="49709"/>
                  </a:cubicBezTo>
                  <a:cubicBezTo>
                    <a:pt x="35243" y="49340"/>
                    <a:pt x="37529" y="48947"/>
                    <a:pt x="39839" y="48578"/>
                  </a:cubicBezTo>
                  <a:cubicBezTo>
                    <a:pt x="42458" y="48161"/>
                    <a:pt x="45089" y="47756"/>
                    <a:pt x="47709" y="47328"/>
                  </a:cubicBezTo>
                  <a:cubicBezTo>
                    <a:pt x="48935" y="47125"/>
                    <a:pt x="50149" y="46840"/>
                    <a:pt x="51376" y="46625"/>
                  </a:cubicBezTo>
                  <a:cubicBezTo>
                    <a:pt x="53936" y="46197"/>
                    <a:pt x="56507" y="45792"/>
                    <a:pt x="59067" y="45399"/>
                  </a:cubicBezTo>
                  <a:cubicBezTo>
                    <a:pt x="60889" y="45101"/>
                    <a:pt x="62722" y="44804"/>
                    <a:pt x="64532" y="44518"/>
                  </a:cubicBezTo>
                  <a:cubicBezTo>
                    <a:pt x="66425" y="44232"/>
                    <a:pt x="68342" y="44054"/>
                    <a:pt x="70223" y="43708"/>
                  </a:cubicBezTo>
                  <a:cubicBezTo>
                    <a:pt x="73402" y="43113"/>
                    <a:pt x="76605" y="42672"/>
                    <a:pt x="79820" y="42220"/>
                  </a:cubicBezTo>
                  <a:cubicBezTo>
                    <a:pt x="81272" y="42018"/>
                    <a:pt x="82725" y="41720"/>
                    <a:pt x="84166" y="41446"/>
                  </a:cubicBezTo>
                  <a:cubicBezTo>
                    <a:pt x="84249" y="41434"/>
                    <a:pt x="84332" y="41315"/>
                    <a:pt x="84404" y="41244"/>
                  </a:cubicBezTo>
                  <a:cubicBezTo>
                    <a:pt x="84368" y="41208"/>
                    <a:pt x="84356" y="41184"/>
                    <a:pt x="84332" y="41172"/>
                  </a:cubicBezTo>
                  <a:cubicBezTo>
                    <a:pt x="75641" y="42399"/>
                    <a:pt x="66925" y="43625"/>
                    <a:pt x="58234" y="44863"/>
                  </a:cubicBezTo>
                  <a:cubicBezTo>
                    <a:pt x="58234" y="44828"/>
                    <a:pt x="58222" y="44804"/>
                    <a:pt x="58222" y="44768"/>
                  </a:cubicBezTo>
                  <a:cubicBezTo>
                    <a:pt x="59127" y="44601"/>
                    <a:pt x="60008" y="44458"/>
                    <a:pt x="60948" y="44304"/>
                  </a:cubicBezTo>
                  <a:close/>
                  <a:moveTo>
                    <a:pt x="11109" y="52078"/>
                  </a:moveTo>
                  <a:cubicBezTo>
                    <a:pt x="11073" y="52055"/>
                    <a:pt x="11025" y="52055"/>
                    <a:pt x="11002" y="52043"/>
                  </a:cubicBezTo>
                  <a:cubicBezTo>
                    <a:pt x="11014" y="51936"/>
                    <a:pt x="11025" y="51816"/>
                    <a:pt x="11061" y="51721"/>
                  </a:cubicBezTo>
                  <a:cubicBezTo>
                    <a:pt x="11359" y="50602"/>
                    <a:pt x="11633" y="49471"/>
                    <a:pt x="11954" y="48352"/>
                  </a:cubicBezTo>
                  <a:cubicBezTo>
                    <a:pt x="12014" y="48114"/>
                    <a:pt x="11978" y="47971"/>
                    <a:pt x="11728" y="47828"/>
                  </a:cubicBezTo>
                  <a:cubicBezTo>
                    <a:pt x="11549" y="48578"/>
                    <a:pt x="11371" y="49280"/>
                    <a:pt x="11204" y="49995"/>
                  </a:cubicBezTo>
                  <a:cubicBezTo>
                    <a:pt x="11037" y="50685"/>
                    <a:pt x="10894" y="51400"/>
                    <a:pt x="10728" y="52150"/>
                  </a:cubicBezTo>
                  <a:cubicBezTo>
                    <a:pt x="10633" y="52090"/>
                    <a:pt x="10597" y="52078"/>
                    <a:pt x="10597" y="52055"/>
                  </a:cubicBezTo>
                  <a:cubicBezTo>
                    <a:pt x="10585" y="51995"/>
                    <a:pt x="10573" y="51936"/>
                    <a:pt x="10585" y="51900"/>
                  </a:cubicBezTo>
                  <a:cubicBezTo>
                    <a:pt x="10906" y="50590"/>
                    <a:pt x="11228" y="49257"/>
                    <a:pt x="11561" y="47947"/>
                  </a:cubicBezTo>
                  <a:cubicBezTo>
                    <a:pt x="11645" y="47697"/>
                    <a:pt x="11621" y="47530"/>
                    <a:pt x="11406" y="47399"/>
                  </a:cubicBezTo>
                  <a:cubicBezTo>
                    <a:pt x="10752" y="49019"/>
                    <a:pt x="10013" y="53900"/>
                    <a:pt x="10287" y="54876"/>
                  </a:cubicBezTo>
                  <a:lnTo>
                    <a:pt x="10644" y="52912"/>
                  </a:lnTo>
                  <a:cubicBezTo>
                    <a:pt x="10692" y="52912"/>
                    <a:pt x="10716" y="52924"/>
                    <a:pt x="10764" y="52924"/>
                  </a:cubicBezTo>
                  <a:cubicBezTo>
                    <a:pt x="10740" y="53031"/>
                    <a:pt x="10728" y="53150"/>
                    <a:pt x="10716" y="53245"/>
                  </a:cubicBezTo>
                  <a:cubicBezTo>
                    <a:pt x="10621" y="53817"/>
                    <a:pt x="10549" y="54376"/>
                    <a:pt x="10466" y="54936"/>
                  </a:cubicBezTo>
                  <a:cubicBezTo>
                    <a:pt x="10430" y="55126"/>
                    <a:pt x="10478" y="55245"/>
                    <a:pt x="10716" y="55210"/>
                  </a:cubicBezTo>
                  <a:cubicBezTo>
                    <a:pt x="10835" y="54495"/>
                    <a:pt x="10966" y="53781"/>
                    <a:pt x="11085" y="53067"/>
                  </a:cubicBezTo>
                  <a:cubicBezTo>
                    <a:pt x="11121" y="53067"/>
                    <a:pt x="11145" y="53090"/>
                    <a:pt x="11192" y="53090"/>
                  </a:cubicBezTo>
                  <a:cubicBezTo>
                    <a:pt x="11085" y="53817"/>
                    <a:pt x="10966" y="54543"/>
                    <a:pt x="10859" y="55269"/>
                  </a:cubicBezTo>
                  <a:cubicBezTo>
                    <a:pt x="11014" y="55317"/>
                    <a:pt x="11121" y="55353"/>
                    <a:pt x="11240" y="55388"/>
                  </a:cubicBezTo>
                  <a:cubicBezTo>
                    <a:pt x="11359" y="54781"/>
                    <a:pt x="11454" y="54222"/>
                    <a:pt x="11561" y="53638"/>
                  </a:cubicBezTo>
                  <a:cubicBezTo>
                    <a:pt x="11585" y="53638"/>
                    <a:pt x="11609" y="53650"/>
                    <a:pt x="11621" y="53650"/>
                  </a:cubicBezTo>
                  <a:lnTo>
                    <a:pt x="11359" y="55436"/>
                  </a:lnTo>
                  <a:cubicBezTo>
                    <a:pt x="11395" y="55448"/>
                    <a:pt x="11442" y="55448"/>
                    <a:pt x="11502" y="55472"/>
                  </a:cubicBezTo>
                  <a:cubicBezTo>
                    <a:pt x="11621" y="54829"/>
                    <a:pt x="11740" y="54174"/>
                    <a:pt x="11859" y="53531"/>
                  </a:cubicBezTo>
                  <a:cubicBezTo>
                    <a:pt x="11895" y="53531"/>
                    <a:pt x="11930" y="53543"/>
                    <a:pt x="11966" y="53543"/>
                  </a:cubicBezTo>
                  <a:lnTo>
                    <a:pt x="11918" y="53900"/>
                  </a:lnTo>
                  <a:cubicBezTo>
                    <a:pt x="11847" y="54376"/>
                    <a:pt x="11776" y="54841"/>
                    <a:pt x="11692" y="55317"/>
                  </a:cubicBezTo>
                  <a:cubicBezTo>
                    <a:pt x="11668" y="55543"/>
                    <a:pt x="11668" y="55543"/>
                    <a:pt x="11918" y="55567"/>
                  </a:cubicBezTo>
                  <a:cubicBezTo>
                    <a:pt x="11990" y="55019"/>
                    <a:pt x="12085" y="54472"/>
                    <a:pt x="12157" y="53924"/>
                  </a:cubicBezTo>
                  <a:cubicBezTo>
                    <a:pt x="12192" y="53924"/>
                    <a:pt x="12216" y="53936"/>
                    <a:pt x="12252" y="53936"/>
                  </a:cubicBezTo>
                  <a:cubicBezTo>
                    <a:pt x="12252" y="54007"/>
                    <a:pt x="12252" y="54079"/>
                    <a:pt x="12228" y="54162"/>
                  </a:cubicBezTo>
                  <a:cubicBezTo>
                    <a:pt x="12192" y="54591"/>
                    <a:pt x="12109" y="55031"/>
                    <a:pt x="12085" y="55472"/>
                  </a:cubicBezTo>
                  <a:cubicBezTo>
                    <a:pt x="12085" y="55555"/>
                    <a:pt x="12192" y="55662"/>
                    <a:pt x="12228" y="55769"/>
                  </a:cubicBezTo>
                  <a:cubicBezTo>
                    <a:pt x="12264" y="55746"/>
                    <a:pt x="12311" y="55734"/>
                    <a:pt x="12335" y="55722"/>
                  </a:cubicBezTo>
                  <a:cubicBezTo>
                    <a:pt x="12395" y="55126"/>
                    <a:pt x="12454" y="54543"/>
                    <a:pt x="12514" y="53948"/>
                  </a:cubicBezTo>
                  <a:cubicBezTo>
                    <a:pt x="12549" y="54483"/>
                    <a:pt x="12502" y="55019"/>
                    <a:pt x="12466" y="55555"/>
                  </a:cubicBezTo>
                  <a:cubicBezTo>
                    <a:pt x="12466" y="55650"/>
                    <a:pt x="12514" y="55781"/>
                    <a:pt x="12585" y="55841"/>
                  </a:cubicBezTo>
                  <a:cubicBezTo>
                    <a:pt x="12704" y="55912"/>
                    <a:pt x="12859" y="55924"/>
                    <a:pt x="12990" y="55972"/>
                  </a:cubicBezTo>
                  <a:cubicBezTo>
                    <a:pt x="15740" y="56817"/>
                    <a:pt x="18514" y="57686"/>
                    <a:pt x="21265" y="58532"/>
                  </a:cubicBezTo>
                  <a:cubicBezTo>
                    <a:pt x="21360" y="58567"/>
                    <a:pt x="21443" y="58567"/>
                    <a:pt x="21503" y="58579"/>
                  </a:cubicBezTo>
                  <a:cubicBezTo>
                    <a:pt x="21920" y="57531"/>
                    <a:pt x="22324" y="56543"/>
                    <a:pt x="22729" y="55543"/>
                  </a:cubicBezTo>
                  <a:cubicBezTo>
                    <a:pt x="22146" y="55448"/>
                    <a:pt x="21753" y="55674"/>
                    <a:pt x="21610" y="56281"/>
                  </a:cubicBezTo>
                  <a:cubicBezTo>
                    <a:pt x="21551" y="56519"/>
                    <a:pt x="21420" y="56758"/>
                    <a:pt x="21312" y="56984"/>
                  </a:cubicBezTo>
                  <a:lnTo>
                    <a:pt x="21086" y="57472"/>
                  </a:lnTo>
                  <a:lnTo>
                    <a:pt x="21003" y="57436"/>
                  </a:lnTo>
                  <a:cubicBezTo>
                    <a:pt x="21253" y="56841"/>
                    <a:pt x="21503" y="56257"/>
                    <a:pt x="21753" y="55662"/>
                  </a:cubicBezTo>
                  <a:cubicBezTo>
                    <a:pt x="21420" y="55495"/>
                    <a:pt x="21432" y="55865"/>
                    <a:pt x="21253" y="56031"/>
                  </a:cubicBezTo>
                  <a:cubicBezTo>
                    <a:pt x="21277" y="55888"/>
                    <a:pt x="21301" y="55793"/>
                    <a:pt x="21312" y="55710"/>
                  </a:cubicBezTo>
                  <a:cubicBezTo>
                    <a:pt x="21277" y="55686"/>
                    <a:pt x="21253" y="55662"/>
                    <a:pt x="21217" y="55650"/>
                  </a:cubicBezTo>
                  <a:cubicBezTo>
                    <a:pt x="21134" y="55734"/>
                    <a:pt x="21027" y="55829"/>
                    <a:pt x="20955" y="55924"/>
                  </a:cubicBezTo>
                  <a:cubicBezTo>
                    <a:pt x="20681" y="56388"/>
                    <a:pt x="20443" y="56865"/>
                    <a:pt x="20193" y="57341"/>
                  </a:cubicBezTo>
                  <a:lnTo>
                    <a:pt x="20110" y="57305"/>
                  </a:lnTo>
                  <a:cubicBezTo>
                    <a:pt x="20372" y="56781"/>
                    <a:pt x="20658" y="56269"/>
                    <a:pt x="20943" y="55722"/>
                  </a:cubicBezTo>
                  <a:cubicBezTo>
                    <a:pt x="20681" y="55734"/>
                    <a:pt x="20479" y="55757"/>
                    <a:pt x="20265" y="55781"/>
                  </a:cubicBezTo>
                  <a:cubicBezTo>
                    <a:pt x="20062" y="55817"/>
                    <a:pt x="19848" y="55841"/>
                    <a:pt x="19657" y="55865"/>
                  </a:cubicBezTo>
                  <a:cubicBezTo>
                    <a:pt x="19122" y="55960"/>
                    <a:pt x="18538" y="56007"/>
                    <a:pt x="18538" y="56758"/>
                  </a:cubicBezTo>
                  <a:cubicBezTo>
                    <a:pt x="18562" y="56508"/>
                    <a:pt x="18574" y="56257"/>
                    <a:pt x="18574" y="56007"/>
                  </a:cubicBezTo>
                  <a:lnTo>
                    <a:pt x="18455" y="56007"/>
                  </a:lnTo>
                  <a:cubicBezTo>
                    <a:pt x="18419" y="56162"/>
                    <a:pt x="18395" y="56341"/>
                    <a:pt x="18348" y="56508"/>
                  </a:cubicBezTo>
                  <a:cubicBezTo>
                    <a:pt x="18229" y="56246"/>
                    <a:pt x="18467" y="55900"/>
                    <a:pt x="18122" y="55674"/>
                  </a:cubicBezTo>
                  <a:cubicBezTo>
                    <a:pt x="18062" y="55948"/>
                    <a:pt x="18003" y="56210"/>
                    <a:pt x="17967" y="56484"/>
                  </a:cubicBezTo>
                  <a:cubicBezTo>
                    <a:pt x="17800" y="56067"/>
                    <a:pt x="18205" y="55615"/>
                    <a:pt x="17788" y="55186"/>
                  </a:cubicBezTo>
                  <a:cubicBezTo>
                    <a:pt x="17705" y="55591"/>
                    <a:pt x="17645" y="55948"/>
                    <a:pt x="17586" y="56281"/>
                  </a:cubicBezTo>
                  <a:cubicBezTo>
                    <a:pt x="17431" y="55793"/>
                    <a:pt x="17812" y="55293"/>
                    <a:pt x="17443" y="54829"/>
                  </a:cubicBezTo>
                  <a:cubicBezTo>
                    <a:pt x="17348" y="55305"/>
                    <a:pt x="17252" y="55769"/>
                    <a:pt x="17157" y="56246"/>
                  </a:cubicBezTo>
                  <a:cubicBezTo>
                    <a:pt x="17110" y="55650"/>
                    <a:pt x="17371" y="55079"/>
                    <a:pt x="17324" y="54495"/>
                  </a:cubicBezTo>
                  <a:cubicBezTo>
                    <a:pt x="17288" y="54495"/>
                    <a:pt x="17252" y="54483"/>
                    <a:pt x="17217" y="54483"/>
                  </a:cubicBezTo>
                  <a:lnTo>
                    <a:pt x="16990" y="56043"/>
                  </a:lnTo>
                  <a:cubicBezTo>
                    <a:pt x="16967" y="56043"/>
                    <a:pt x="16919" y="56031"/>
                    <a:pt x="16895" y="56031"/>
                  </a:cubicBezTo>
                  <a:cubicBezTo>
                    <a:pt x="16967" y="55531"/>
                    <a:pt x="17038" y="55031"/>
                    <a:pt x="17098" y="54531"/>
                  </a:cubicBezTo>
                  <a:cubicBezTo>
                    <a:pt x="17110" y="54400"/>
                    <a:pt x="17050" y="54233"/>
                    <a:pt x="17026" y="54102"/>
                  </a:cubicBezTo>
                  <a:cubicBezTo>
                    <a:pt x="16979" y="54102"/>
                    <a:pt x="16955" y="54114"/>
                    <a:pt x="16907" y="54114"/>
                  </a:cubicBezTo>
                  <a:lnTo>
                    <a:pt x="16598" y="55853"/>
                  </a:lnTo>
                  <a:cubicBezTo>
                    <a:pt x="16562" y="55853"/>
                    <a:pt x="16514" y="55841"/>
                    <a:pt x="16490" y="55841"/>
                  </a:cubicBezTo>
                  <a:cubicBezTo>
                    <a:pt x="16574" y="55293"/>
                    <a:pt x="16681" y="54757"/>
                    <a:pt x="16776" y="54198"/>
                  </a:cubicBezTo>
                  <a:cubicBezTo>
                    <a:pt x="16836" y="53864"/>
                    <a:pt x="16812" y="53817"/>
                    <a:pt x="16514" y="53602"/>
                  </a:cubicBezTo>
                  <a:cubicBezTo>
                    <a:pt x="16395" y="54293"/>
                    <a:pt x="16276" y="54960"/>
                    <a:pt x="16181" y="55626"/>
                  </a:cubicBezTo>
                  <a:cubicBezTo>
                    <a:pt x="16145" y="55626"/>
                    <a:pt x="16098" y="55615"/>
                    <a:pt x="16074" y="55615"/>
                  </a:cubicBezTo>
                  <a:cubicBezTo>
                    <a:pt x="16181" y="54960"/>
                    <a:pt x="16276" y="54293"/>
                    <a:pt x="16419" y="53638"/>
                  </a:cubicBezTo>
                  <a:cubicBezTo>
                    <a:pt x="16455" y="53412"/>
                    <a:pt x="16419" y="53269"/>
                    <a:pt x="16193" y="53162"/>
                  </a:cubicBezTo>
                  <a:cubicBezTo>
                    <a:pt x="16062" y="53864"/>
                    <a:pt x="15943" y="54543"/>
                    <a:pt x="15824" y="55234"/>
                  </a:cubicBezTo>
                  <a:cubicBezTo>
                    <a:pt x="15764" y="55138"/>
                    <a:pt x="15740" y="55055"/>
                    <a:pt x="15764" y="54960"/>
                  </a:cubicBezTo>
                  <a:cubicBezTo>
                    <a:pt x="15847" y="54400"/>
                    <a:pt x="15943" y="53829"/>
                    <a:pt x="16074" y="53281"/>
                  </a:cubicBezTo>
                  <a:cubicBezTo>
                    <a:pt x="16133" y="52995"/>
                    <a:pt x="16038" y="52829"/>
                    <a:pt x="15800" y="52638"/>
                  </a:cubicBezTo>
                  <a:cubicBezTo>
                    <a:pt x="15609" y="53471"/>
                    <a:pt x="15443" y="54281"/>
                    <a:pt x="15264" y="55067"/>
                  </a:cubicBezTo>
                  <a:cubicBezTo>
                    <a:pt x="15240" y="55067"/>
                    <a:pt x="15205" y="55055"/>
                    <a:pt x="15181" y="55055"/>
                  </a:cubicBezTo>
                  <a:cubicBezTo>
                    <a:pt x="15371" y="54174"/>
                    <a:pt x="15550" y="53305"/>
                    <a:pt x="15740" y="52436"/>
                  </a:cubicBezTo>
                  <a:cubicBezTo>
                    <a:pt x="15705" y="52412"/>
                    <a:pt x="15657" y="52412"/>
                    <a:pt x="15597" y="52400"/>
                  </a:cubicBezTo>
                  <a:lnTo>
                    <a:pt x="14931" y="54674"/>
                  </a:lnTo>
                  <a:cubicBezTo>
                    <a:pt x="14895" y="54662"/>
                    <a:pt x="14847" y="54662"/>
                    <a:pt x="14824" y="54650"/>
                  </a:cubicBezTo>
                  <a:cubicBezTo>
                    <a:pt x="14847" y="54543"/>
                    <a:pt x="14871" y="54436"/>
                    <a:pt x="14895" y="54341"/>
                  </a:cubicBezTo>
                  <a:lnTo>
                    <a:pt x="15431" y="52507"/>
                  </a:lnTo>
                  <a:cubicBezTo>
                    <a:pt x="15526" y="52174"/>
                    <a:pt x="15526" y="52150"/>
                    <a:pt x="15193" y="51924"/>
                  </a:cubicBezTo>
                  <a:cubicBezTo>
                    <a:pt x="14955" y="52709"/>
                    <a:pt x="14716" y="53507"/>
                    <a:pt x="14466" y="54293"/>
                  </a:cubicBezTo>
                  <a:cubicBezTo>
                    <a:pt x="14431" y="54281"/>
                    <a:pt x="14407" y="54281"/>
                    <a:pt x="14359" y="54257"/>
                  </a:cubicBezTo>
                  <a:cubicBezTo>
                    <a:pt x="14395" y="54162"/>
                    <a:pt x="14407" y="54055"/>
                    <a:pt x="14431" y="53948"/>
                  </a:cubicBezTo>
                  <a:cubicBezTo>
                    <a:pt x="14633" y="53293"/>
                    <a:pt x="14824" y="52638"/>
                    <a:pt x="15026" y="51983"/>
                  </a:cubicBezTo>
                  <a:cubicBezTo>
                    <a:pt x="15085" y="51793"/>
                    <a:pt x="15121" y="51626"/>
                    <a:pt x="14883" y="51519"/>
                  </a:cubicBezTo>
                  <a:cubicBezTo>
                    <a:pt x="14633" y="52459"/>
                    <a:pt x="14359" y="53388"/>
                    <a:pt x="14109" y="54305"/>
                  </a:cubicBezTo>
                  <a:cubicBezTo>
                    <a:pt x="14073" y="54293"/>
                    <a:pt x="14038" y="54293"/>
                    <a:pt x="14002" y="54281"/>
                  </a:cubicBezTo>
                  <a:cubicBezTo>
                    <a:pt x="14014" y="54174"/>
                    <a:pt x="14038" y="54055"/>
                    <a:pt x="14062" y="53948"/>
                  </a:cubicBezTo>
                  <a:cubicBezTo>
                    <a:pt x="14288" y="53162"/>
                    <a:pt x="14514" y="52352"/>
                    <a:pt x="14716" y="51566"/>
                  </a:cubicBezTo>
                  <a:cubicBezTo>
                    <a:pt x="14752" y="51459"/>
                    <a:pt x="14764" y="51328"/>
                    <a:pt x="14704" y="51257"/>
                  </a:cubicBezTo>
                  <a:cubicBezTo>
                    <a:pt x="14550" y="51043"/>
                    <a:pt x="14371" y="50864"/>
                    <a:pt x="14169" y="50650"/>
                  </a:cubicBezTo>
                  <a:cubicBezTo>
                    <a:pt x="13871" y="51864"/>
                    <a:pt x="13585" y="53031"/>
                    <a:pt x="13323" y="54174"/>
                  </a:cubicBezTo>
                  <a:cubicBezTo>
                    <a:pt x="13264" y="54067"/>
                    <a:pt x="13240" y="53960"/>
                    <a:pt x="13276" y="53864"/>
                  </a:cubicBezTo>
                  <a:cubicBezTo>
                    <a:pt x="13502" y="52912"/>
                    <a:pt x="13704" y="51936"/>
                    <a:pt x="13990" y="50983"/>
                  </a:cubicBezTo>
                  <a:cubicBezTo>
                    <a:pt x="14109" y="50590"/>
                    <a:pt x="14038" y="50328"/>
                    <a:pt x="13692" y="50114"/>
                  </a:cubicBezTo>
                  <a:cubicBezTo>
                    <a:pt x="13466" y="50983"/>
                    <a:pt x="13264" y="51852"/>
                    <a:pt x="13038" y="52709"/>
                  </a:cubicBezTo>
                  <a:cubicBezTo>
                    <a:pt x="13002" y="52709"/>
                    <a:pt x="12978" y="52698"/>
                    <a:pt x="12942" y="52698"/>
                  </a:cubicBezTo>
                  <a:cubicBezTo>
                    <a:pt x="12966" y="52626"/>
                    <a:pt x="12966" y="52531"/>
                    <a:pt x="12978" y="52459"/>
                  </a:cubicBezTo>
                  <a:cubicBezTo>
                    <a:pt x="13169" y="51697"/>
                    <a:pt x="13383" y="50924"/>
                    <a:pt x="13561" y="50173"/>
                  </a:cubicBezTo>
                  <a:cubicBezTo>
                    <a:pt x="13585" y="50031"/>
                    <a:pt x="13526" y="49888"/>
                    <a:pt x="13514" y="49733"/>
                  </a:cubicBezTo>
                  <a:cubicBezTo>
                    <a:pt x="13466" y="49733"/>
                    <a:pt x="13419" y="49733"/>
                    <a:pt x="13383" y="49757"/>
                  </a:cubicBezTo>
                  <a:cubicBezTo>
                    <a:pt x="13240" y="50316"/>
                    <a:pt x="13097" y="50900"/>
                    <a:pt x="12966" y="51459"/>
                  </a:cubicBezTo>
                  <a:cubicBezTo>
                    <a:pt x="12930" y="51447"/>
                    <a:pt x="12883" y="51447"/>
                    <a:pt x="12859" y="51435"/>
                  </a:cubicBezTo>
                  <a:cubicBezTo>
                    <a:pt x="12930" y="50769"/>
                    <a:pt x="13228" y="50126"/>
                    <a:pt x="13264" y="49459"/>
                  </a:cubicBezTo>
                  <a:cubicBezTo>
                    <a:pt x="13216" y="49459"/>
                    <a:pt x="13169" y="49435"/>
                    <a:pt x="13121" y="49423"/>
                  </a:cubicBezTo>
                  <a:cubicBezTo>
                    <a:pt x="13026" y="49900"/>
                    <a:pt x="12919" y="50388"/>
                    <a:pt x="12811" y="50864"/>
                  </a:cubicBezTo>
                  <a:cubicBezTo>
                    <a:pt x="12669" y="50257"/>
                    <a:pt x="13061" y="49697"/>
                    <a:pt x="12966" y="49102"/>
                  </a:cubicBezTo>
                  <a:cubicBezTo>
                    <a:pt x="12919" y="49102"/>
                    <a:pt x="12871" y="49078"/>
                    <a:pt x="12811" y="49078"/>
                  </a:cubicBezTo>
                  <a:cubicBezTo>
                    <a:pt x="12466" y="50471"/>
                    <a:pt x="12133" y="51864"/>
                    <a:pt x="11776" y="53245"/>
                  </a:cubicBezTo>
                  <a:cubicBezTo>
                    <a:pt x="11728" y="53233"/>
                    <a:pt x="11680" y="53233"/>
                    <a:pt x="11656" y="53221"/>
                  </a:cubicBezTo>
                  <a:cubicBezTo>
                    <a:pt x="11668" y="53114"/>
                    <a:pt x="11680" y="53007"/>
                    <a:pt x="11716" y="52912"/>
                  </a:cubicBezTo>
                  <a:cubicBezTo>
                    <a:pt x="12037" y="51626"/>
                    <a:pt x="12371" y="50352"/>
                    <a:pt x="12680" y="49054"/>
                  </a:cubicBezTo>
                  <a:cubicBezTo>
                    <a:pt x="12704" y="48935"/>
                    <a:pt x="12633" y="48780"/>
                    <a:pt x="12621" y="48649"/>
                  </a:cubicBezTo>
                  <a:lnTo>
                    <a:pt x="12502" y="48649"/>
                  </a:lnTo>
                  <a:cubicBezTo>
                    <a:pt x="12157" y="49769"/>
                    <a:pt x="11811" y="50900"/>
                    <a:pt x="11478" y="52019"/>
                  </a:cubicBezTo>
                  <a:cubicBezTo>
                    <a:pt x="11442" y="51995"/>
                    <a:pt x="11418" y="51995"/>
                    <a:pt x="11383" y="51983"/>
                  </a:cubicBezTo>
                  <a:cubicBezTo>
                    <a:pt x="11418" y="51876"/>
                    <a:pt x="11430" y="51793"/>
                    <a:pt x="11454" y="51686"/>
                  </a:cubicBezTo>
                  <a:cubicBezTo>
                    <a:pt x="11752" y="50709"/>
                    <a:pt x="12049" y="49709"/>
                    <a:pt x="12371" y="48721"/>
                  </a:cubicBezTo>
                  <a:cubicBezTo>
                    <a:pt x="12442" y="48507"/>
                    <a:pt x="12407" y="48352"/>
                    <a:pt x="12157" y="48221"/>
                  </a:cubicBezTo>
                  <a:cubicBezTo>
                    <a:pt x="11776" y="49542"/>
                    <a:pt x="11442" y="50804"/>
                    <a:pt x="11109" y="52078"/>
                  </a:cubicBezTo>
                  <a:close/>
                  <a:moveTo>
                    <a:pt x="27694" y="59234"/>
                  </a:moveTo>
                  <a:lnTo>
                    <a:pt x="27778" y="59234"/>
                  </a:lnTo>
                  <a:cubicBezTo>
                    <a:pt x="27742" y="59544"/>
                    <a:pt x="27718" y="59841"/>
                    <a:pt x="27670" y="60163"/>
                  </a:cubicBezTo>
                  <a:cubicBezTo>
                    <a:pt x="27635" y="60413"/>
                    <a:pt x="27730" y="60484"/>
                    <a:pt x="27968" y="60460"/>
                  </a:cubicBezTo>
                  <a:cubicBezTo>
                    <a:pt x="28051" y="59901"/>
                    <a:pt x="28147" y="59353"/>
                    <a:pt x="28218" y="58817"/>
                  </a:cubicBezTo>
                  <a:cubicBezTo>
                    <a:pt x="28266" y="58817"/>
                    <a:pt x="28290" y="58829"/>
                    <a:pt x="28337" y="58829"/>
                  </a:cubicBezTo>
                  <a:cubicBezTo>
                    <a:pt x="28278" y="59294"/>
                    <a:pt x="28230" y="59770"/>
                    <a:pt x="28159" y="60234"/>
                  </a:cubicBezTo>
                  <a:cubicBezTo>
                    <a:pt x="28111" y="60496"/>
                    <a:pt x="28182" y="60639"/>
                    <a:pt x="28468" y="60615"/>
                  </a:cubicBezTo>
                  <a:cubicBezTo>
                    <a:pt x="28540" y="59984"/>
                    <a:pt x="28623" y="59329"/>
                    <a:pt x="28694" y="58686"/>
                  </a:cubicBezTo>
                  <a:cubicBezTo>
                    <a:pt x="28718" y="58686"/>
                    <a:pt x="28754" y="58698"/>
                    <a:pt x="28778" y="58698"/>
                  </a:cubicBezTo>
                  <a:cubicBezTo>
                    <a:pt x="28742" y="59270"/>
                    <a:pt x="28694" y="59829"/>
                    <a:pt x="28635" y="60401"/>
                  </a:cubicBezTo>
                  <a:cubicBezTo>
                    <a:pt x="28599" y="60663"/>
                    <a:pt x="28694" y="60794"/>
                    <a:pt x="28992" y="60770"/>
                  </a:cubicBezTo>
                  <a:cubicBezTo>
                    <a:pt x="29040" y="60008"/>
                    <a:pt x="29063" y="59246"/>
                    <a:pt x="29099" y="58496"/>
                  </a:cubicBezTo>
                  <a:cubicBezTo>
                    <a:pt x="29111" y="59186"/>
                    <a:pt x="29111" y="59889"/>
                    <a:pt x="29111" y="60579"/>
                  </a:cubicBezTo>
                  <a:cubicBezTo>
                    <a:pt x="29111" y="60794"/>
                    <a:pt x="29182" y="60913"/>
                    <a:pt x="29444" y="60901"/>
                  </a:cubicBezTo>
                  <a:cubicBezTo>
                    <a:pt x="29409" y="60115"/>
                    <a:pt x="29361" y="59341"/>
                    <a:pt x="29337" y="58567"/>
                  </a:cubicBezTo>
                  <a:cubicBezTo>
                    <a:pt x="29361" y="58567"/>
                    <a:pt x="29397" y="58567"/>
                    <a:pt x="29444" y="58555"/>
                  </a:cubicBezTo>
                  <a:cubicBezTo>
                    <a:pt x="29456" y="58639"/>
                    <a:pt x="29468" y="58710"/>
                    <a:pt x="29468" y="58805"/>
                  </a:cubicBezTo>
                  <a:cubicBezTo>
                    <a:pt x="29504" y="59448"/>
                    <a:pt x="29528" y="60079"/>
                    <a:pt x="29575" y="60722"/>
                  </a:cubicBezTo>
                  <a:cubicBezTo>
                    <a:pt x="29587" y="60841"/>
                    <a:pt x="29683" y="60949"/>
                    <a:pt x="29742" y="61068"/>
                  </a:cubicBezTo>
                  <a:cubicBezTo>
                    <a:pt x="29754" y="61056"/>
                    <a:pt x="29778" y="61032"/>
                    <a:pt x="29802" y="61020"/>
                  </a:cubicBezTo>
                  <a:lnTo>
                    <a:pt x="29802" y="58222"/>
                  </a:lnTo>
                  <a:cubicBezTo>
                    <a:pt x="29861" y="58329"/>
                    <a:pt x="29861" y="58436"/>
                    <a:pt x="29861" y="58555"/>
                  </a:cubicBezTo>
                  <a:cubicBezTo>
                    <a:pt x="29885" y="59329"/>
                    <a:pt x="29921" y="60115"/>
                    <a:pt x="29956" y="60889"/>
                  </a:cubicBezTo>
                  <a:cubicBezTo>
                    <a:pt x="29956" y="60996"/>
                    <a:pt x="30040" y="61091"/>
                    <a:pt x="30075" y="61187"/>
                  </a:cubicBezTo>
                  <a:cubicBezTo>
                    <a:pt x="30111" y="61175"/>
                    <a:pt x="30159" y="61151"/>
                    <a:pt x="30183" y="61151"/>
                  </a:cubicBezTo>
                  <a:lnTo>
                    <a:pt x="30183" y="57984"/>
                  </a:lnTo>
                  <a:lnTo>
                    <a:pt x="30278" y="57984"/>
                  </a:lnTo>
                  <a:lnTo>
                    <a:pt x="30278" y="58317"/>
                  </a:lnTo>
                  <a:lnTo>
                    <a:pt x="30314" y="60996"/>
                  </a:lnTo>
                  <a:cubicBezTo>
                    <a:pt x="30314" y="61175"/>
                    <a:pt x="30349" y="61318"/>
                    <a:pt x="30599" y="61270"/>
                  </a:cubicBezTo>
                  <a:cubicBezTo>
                    <a:pt x="30552" y="60044"/>
                    <a:pt x="30528" y="58805"/>
                    <a:pt x="30671" y="57567"/>
                  </a:cubicBezTo>
                  <a:cubicBezTo>
                    <a:pt x="30718" y="58829"/>
                    <a:pt x="30659" y="60103"/>
                    <a:pt x="30778" y="61365"/>
                  </a:cubicBezTo>
                  <a:lnTo>
                    <a:pt x="30957" y="61365"/>
                  </a:lnTo>
                  <a:lnTo>
                    <a:pt x="30957" y="57996"/>
                  </a:lnTo>
                  <a:lnTo>
                    <a:pt x="31052" y="57996"/>
                  </a:lnTo>
                  <a:lnTo>
                    <a:pt x="31052" y="59353"/>
                  </a:lnTo>
                  <a:cubicBezTo>
                    <a:pt x="31266" y="57448"/>
                    <a:pt x="31945" y="55698"/>
                    <a:pt x="32742" y="53972"/>
                  </a:cubicBezTo>
                  <a:cubicBezTo>
                    <a:pt x="31849" y="54888"/>
                    <a:pt x="31588" y="56091"/>
                    <a:pt x="31183" y="57258"/>
                  </a:cubicBezTo>
                  <a:cubicBezTo>
                    <a:pt x="31361" y="56091"/>
                    <a:pt x="31659" y="54984"/>
                    <a:pt x="32433" y="54043"/>
                  </a:cubicBezTo>
                  <a:cubicBezTo>
                    <a:pt x="32040" y="53995"/>
                    <a:pt x="31885" y="54174"/>
                    <a:pt x="31778" y="54472"/>
                  </a:cubicBezTo>
                  <a:cubicBezTo>
                    <a:pt x="31504" y="55257"/>
                    <a:pt x="31230" y="56055"/>
                    <a:pt x="30945" y="56841"/>
                  </a:cubicBezTo>
                  <a:cubicBezTo>
                    <a:pt x="30909" y="56948"/>
                    <a:pt x="30873" y="57031"/>
                    <a:pt x="30837" y="57127"/>
                  </a:cubicBezTo>
                  <a:cubicBezTo>
                    <a:pt x="30790" y="57103"/>
                    <a:pt x="30766" y="57091"/>
                    <a:pt x="30718" y="57079"/>
                  </a:cubicBezTo>
                  <a:cubicBezTo>
                    <a:pt x="30873" y="56067"/>
                    <a:pt x="31290" y="55126"/>
                    <a:pt x="31623" y="54162"/>
                  </a:cubicBezTo>
                  <a:cubicBezTo>
                    <a:pt x="31111" y="55019"/>
                    <a:pt x="30885" y="56007"/>
                    <a:pt x="30528" y="56924"/>
                  </a:cubicBezTo>
                  <a:cubicBezTo>
                    <a:pt x="30480" y="56912"/>
                    <a:pt x="30433" y="56900"/>
                    <a:pt x="30373" y="56889"/>
                  </a:cubicBezTo>
                  <a:lnTo>
                    <a:pt x="31266" y="54245"/>
                  </a:lnTo>
                  <a:lnTo>
                    <a:pt x="31183" y="54210"/>
                  </a:lnTo>
                  <a:cubicBezTo>
                    <a:pt x="31111" y="54329"/>
                    <a:pt x="31004" y="54412"/>
                    <a:pt x="30968" y="54543"/>
                  </a:cubicBezTo>
                  <a:cubicBezTo>
                    <a:pt x="30718" y="55341"/>
                    <a:pt x="30480" y="56127"/>
                    <a:pt x="30242" y="56900"/>
                  </a:cubicBezTo>
                  <a:cubicBezTo>
                    <a:pt x="30218" y="56972"/>
                    <a:pt x="30183" y="57031"/>
                    <a:pt x="30135" y="57103"/>
                  </a:cubicBezTo>
                  <a:lnTo>
                    <a:pt x="30004" y="57067"/>
                  </a:lnTo>
                  <a:lnTo>
                    <a:pt x="30814" y="54341"/>
                  </a:lnTo>
                  <a:cubicBezTo>
                    <a:pt x="30778" y="54329"/>
                    <a:pt x="30754" y="54305"/>
                    <a:pt x="30718" y="54305"/>
                  </a:cubicBezTo>
                  <a:cubicBezTo>
                    <a:pt x="30456" y="55007"/>
                    <a:pt x="30183" y="55722"/>
                    <a:pt x="29933" y="56424"/>
                  </a:cubicBezTo>
                  <a:cubicBezTo>
                    <a:pt x="29897" y="56412"/>
                    <a:pt x="29873" y="56412"/>
                    <a:pt x="29837" y="56388"/>
                  </a:cubicBezTo>
                  <a:cubicBezTo>
                    <a:pt x="30075" y="55722"/>
                    <a:pt x="30314" y="55067"/>
                    <a:pt x="30552" y="54400"/>
                  </a:cubicBezTo>
                  <a:cubicBezTo>
                    <a:pt x="30528" y="54388"/>
                    <a:pt x="30492" y="54388"/>
                    <a:pt x="30468" y="54364"/>
                  </a:cubicBezTo>
                  <a:cubicBezTo>
                    <a:pt x="29825" y="55495"/>
                    <a:pt x="29540" y="56769"/>
                    <a:pt x="29123" y="57984"/>
                  </a:cubicBezTo>
                  <a:cubicBezTo>
                    <a:pt x="29087" y="57972"/>
                    <a:pt x="29028" y="57960"/>
                    <a:pt x="28980" y="57924"/>
                  </a:cubicBezTo>
                  <a:cubicBezTo>
                    <a:pt x="29385" y="56769"/>
                    <a:pt x="29766" y="55603"/>
                    <a:pt x="30195" y="54388"/>
                  </a:cubicBezTo>
                  <a:cubicBezTo>
                    <a:pt x="29480" y="55543"/>
                    <a:pt x="29052" y="56781"/>
                    <a:pt x="28647" y="58020"/>
                  </a:cubicBezTo>
                  <a:cubicBezTo>
                    <a:pt x="28587" y="57984"/>
                    <a:pt x="28528" y="57972"/>
                    <a:pt x="28468" y="57936"/>
                  </a:cubicBezTo>
                  <a:cubicBezTo>
                    <a:pt x="28944" y="56793"/>
                    <a:pt x="29409" y="55650"/>
                    <a:pt x="29885" y="54507"/>
                  </a:cubicBezTo>
                  <a:cubicBezTo>
                    <a:pt x="29635" y="54448"/>
                    <a:pt x="29504" y="54567"/>
                    <a:pt x="29409" y="54817"/>
                  </a:cubicBezTo>
                  <a:cubicBezTo>
                    <a:pt x="29159" y="55579"/>
                    <a:pt x="28873" y="56317"/>
                    <a:pt x="28611" y="57079"/>
                  </a:cubicBezTo>
                  <a:cubicBezTo>
                    <a:pt x="28575" y="57162"/>
                    <a:pt x="28528" y="57258"/>
                    <a:pt x="28492" y="57341"/>
                  </a:cubicBezTo>
                  <a:cubicBezTo>
                    <a:pt x="28456" y="57329"/>
                    <a:pt x="28444" y="57317"/>
                    <a:pt x="28409" y="57317"/>
                  </a:cubicBezTo>
                  <a:cubicBezTo>
                    <a:pt x="28730" y="56412"/>
                    <a:pt x="29040" y="55519"/>
                    <a:pt x="29349" y="54603"/>
                  </a:cubicBezTo>
                  <a:cubicBezTo>
                    <a:pt x="29325" y="54579"/>
                    <a:pt x="29290" y="54567"/>
                    <a:pt x="29266" y="54531"/>
                  </a:cubicBezTo>
                  <a:cubicBezTo>
                    <a:pt x="29171" y="54638"/>
                    <a:pt x="29028" y="54745"/>
                    <a:pt x="28980" y="54864"/>
                  </a:cubicBezTo>
                  <a:cubicBezTo>
                    <a:pt x="28813" y="55341"/>
                    <a:pt x="28682" y="55841"/>
                    <a:pt x="28528" y="56317"/>
                  </a:cubicBezTo>
                  <a:cubicBezTo>
                    <a:pt x="28504" y="56412"/>
                    <a:pt x="28456" y="56508"/>
                    <a:pt x="28432" y="56603"/>
                  </a:cubicBezTo>
                  <a:lnTo>
                    <a:pt x="28290" y="56555"/>
                  </a:lnTo>
                  <a:cubicBezTo>
                    <a:pt x="28468" y="55936"/>
                    <a:pt x="28671" y="55293"/>
                    <a:pt x="28849" y="54650"/>
                  </a:cubicBezTo>
                  <a:cubicBezTo>
                    <a:pt x="28611" y="54698"/>
                    <a:pt x="28373" y="54757"/>
                    <a:pt x="28111" y="54757"/>
                  </a:cubicBezTo>
                  <a:cubicBezTo>
                    <a:pt x="27873" y="54757"/>
                    <a:pt x="27778" y="54876"/>
                    <a:pt x="27694" y="55079"/>
                  </a:cubicBezTo>
                  <a:cubicBezTo>
                    <a:pt x="27551" y="55519"/>
                    <a:pt x="27373" y="55948"/>
                    <a:pt x="27206" y="56377"/>
                  </a:cubicBezTo>
                  <a:cubicBezTo>
                    <a:pt x="27158" y="56496"/>
                    <a:pt x="27099" y="56615"/>
                    <a:pt x="27063" y="56734"/>
                  </a:cubicBezTo>
                  <a:cubicBezTo>
                    <a:pt x="27027" y="56722"/>
                    <a:pt x="26980" y="56710"/>
                    <a:pt x="26956" y="56686"/>
                  </a:cubicBezTo>
                  <a:cubicBezTo>
                    <a:pt x="27182" y="56079"/>
                    <a:pt x="27420" y="55484"/>
                    <a:pt x="27670" y="54829"/>
                  </a:cubicBezTo>
                  <a:cubicBezTo>
                    <a:pt x="27027" y="54936"/>
                    <a:pt x="26432" y="55043"/>
                    <a:pt x="25837" y="55103"/>
                  </a:cubicBezTo>
                  <a:cubicBezTo>
                    <a:pt x="25527" y="55126"/>
                    <a:pt x="25361" y="55257"/>
                    <a:pt x="25253" y="55543"/>
                  </a:cubicBezTo>
                  <a:cubicBezTo>
                    <a:pt x="24944" y="56365"/>
                    <a:pt x="24599" y="57186"/>
                    <a:pt x="24277" y="57996"/>
                  </a:cubicBezTo>
                  <a:cubicBezTo>
                    <a:pt x="24229" y="58103"/>
                    <a:pt x="24182" y="58222"/>
                    <a:pt x="24146" y="58329"/>
                  </a:cubicBezTo>
                  <a:cubicBezTo>
                    <a:pt x="24110" y="58317"/>
                    <a:pt x="24063" y="58293"/>
                    <a:pt x="24039" y="58282"/>
                  </a:cubicBezTo>
                  <a:cubicBezTo>
                    <a:pt x="24325" y="57222"/>
                    <a:pt x="24765" y="56210"/>
                    <a:pt x="25277" y="55186"/>
                  </a:cubicBezTo>
                  <a:cubicBezTo>
                    <a:pt x="25122" y="55222"/>
                    <a:pt x="25015" y="55257"/>
                    <a:pt x="24920" y="55245"/>
                  </a:cubicBezTo>
                  <a:cubicBezTo>
                    <a:pt x="24515" y="55198"/>
                    <a:pt x="24325" y="55436"/>
                    <a:pt x="24170" y="55781"/>
                  </a:cubicBezTo>
                  <a:cubicBezTo>
                    <a:pt x="23813" y="56650"/>
                    <a:pt x="23444" y="57508"/>
                    <a:pt x="23086" y="58389"/>
                  </a:cubicBezTo>
                  <a:cubicBezTo>
                    <a:pt x="23039" y="58496"/>
                    <a:pt x="22991" y="58579"/>
                    <a:pt x="22967" y="58686"/>
                  </a:cubicBezTo>
                  <a:cubicBezTo>
                    <a:pt x="22920" y="58674"/>
                    <a:pt x="22872" y="58651"/>
                    <a:pt x="22848" y="58627"/>
                  </a:cubicBezTo>
                  <a:lnTo>
                    <a:pt x="24229" y="55365"/>
                  </a:lnTo>
                  <a:cubicBezTo>
                    <a:pt x="24218" y="55341"/>
                    <a:pt x="24206" y="55305"/>
                    <a:pt x="24182" y="55293"/>
                  </a:cubicBezTo>
                  <a:cubicBezTo>
                    <a:pt x="24003" y="55412"/>
                    <a:pt x="23741" y="55484"/>
                    <a:pt x="23682" y="55650"/>
                  </a:cubicBezTo>
                  <a:cubicBezTo>
                    <a:pt x="23265" y="56722"/>
                    <a:pt x="22908" y="57817"/>
                    <a:pt x="22503" y="58948"/>
                  </a:cubicBezTo>
                  <a:cubicBezTo>
                    <a:pt x="23313" y="59186"/>
                    <a:pt x="24027" y="59401"/>
                    <a:pt x="24753" y="59627"/>
                  </a:cubicBezTo>
                  <a:cubicBezTo>
                    <a:pt x="25253" y="58198"/>
                    <a:pt x="25658" y="56769"/>
                    <a:pt x="26385" y="55472"/>
                  </a:cubicBezTo>
                  <a:cubicBezTo>
                    <a:pt x="25884" y="56853"/>
                    <a:pt x="25361" y="58234"/>
                    <a:pt x="24837" y="59651"/>
                  </a:cubicBezTo>
                  <a:cubicBezTo>
                    <a:pt x="25051" y="59710"/>
                    <a:pt x="25182" y="59758"/>
                    <a:pt x="25337" y="59782"/>
                  </a:cubicBezTo>
                  <a:cubicBezTo>
                    <a:pt x="25539" y="58996"/>
                    <a:pt x="25718" y="58234"/>
                    <a:pt x="25932" y="57496"/>
                  </a:cubicBezTo>
                  <a:cubicBezTo>
                    <a:pt x="26254" y="56329"/>
                    <a:pt x="26611" y="55662"/>
                    <a:pt x="27004" y="55436"/>
                  </a:cubicBezTo>
                  <a:cubicBezTo>
                    <a:pt x="26111" y="56793"/>
                    <a:pt x="25825" y="58317"/>
                    <a:pt x="25492" y="59817"/>
                  </a:cubicBezTo>
                  <a:cubicBezTo>
                    <a:pt x="25706" y="59937"/>
                    <a:pt x="25825" y="59925"/>
                    <a:pt x="25849" y="59698"/>
                  </a:cubicBezTo>
                  <a:cubicBezTo>
                    <a:pt x="25884" y="59484"/>
                    <a:pt x="25944" y="59294"/>
                    <a:pt x="26004" y="59091"/>
                  </a:cubicBezTo>
                  <a:cubicBezTo>
                    <a:pt x="26075" y="58817"/>
                    <a:pt x="26146" y="58555"/>
                    <a:pt x="26206" y="58293"/>
                  </a:cubicBezTo>
                  <a:cubicBezTo>
                    <a:pt x="26242" y="58317"/>
                    <a:pt x="26265" y="58317"/>
                    <a:pt x="26313" y="58329"/>
                  </a:cubicBezTo>
                  <a:cubicBezTo>
                    <a:pt x="26194" y="58877"/>
                    <a:pt x="26075" y="59413"/>
                    <a:pt x="25944" y="59984"/>
                  </a:cubicBezTo>
                  <a:cubicBezTo>
                    <a:pt x="26146" y="60044"/>
                    <a:pt x="26325" y="60079"/>
                    <a:pt x="26527" y="60139"/>
                  </a:cubicBezTo>
                  <a:cubicBezTo>
                    <a:pt x="26599" y="59770"/>
                    <a:pt x="26670" y="59425"/>
                    <a:pt x="26730" y="59103"/>
                  </a:cubicBezTo>
                  <a:cubicBezTo>
                    <a:pt x="26766" y="59103"/>
                    <a:pt x="26777" y="59115"/>
                    <a:pt x="26801" y="59115"/>
                  </a:cubicBezTo>
                  <a:cubicBezTo>
                    <a:pt x="26742" y="59460"/>
                    <a:pt x="26682" y="59817"/>
                    <a:pt x="26611" y="60187"/>
                  </a:cubicBezTo>
                  <a:cubicBezTo>
                    <a:pt x="26789" y="60246"/>
                    <a:pt x="26956" y="60294"/>
                    <a:pt x="27147" y="60353"/>
                  </a:cubicBezTo>
                  <a:cubicBezTo>
                    <a:pt x="27158" y="60222"/>
                    <a:pt x="27182" y="60115"/>
                    <a:pt x="27206" y="59937"/>
                  </a:cubicBezTo>
                  <a:cubicBezTo>
                    <a:pt x="27266" y="60198"/>
                    <a:pt x="27135" y="60484"/>
                    <a:pt x="27516" y="60425"/>
                  </a:cubicBezTo>
                  <a:cubicBezTo>
                    <a:pt x="27599" y="59960"/>
                    <a:pt x="27658" y="59603"/>
                    <a:pt x="27694" y="59234"/>
                  </a:cubicBezTo>
                  <a:close/>
                  <a:moveTo>
                    <a:pt x="20134" y="48566"/>
                  </a:moveTo>
                  <a:cubicBezTo>
                    <a:pt x="20753" y="48459"/>
                    <a:pt x="21324" y="48387"/>
                    <a:pt x="21908" y="48280"/>
                  </a:cubicBezTo>
                  <a:cubicBezTo>
                    <a:pt x="24634" y="47792"/>
                    <a:pt x="27337" y="47280"/>
                    <a:pt x="30064" y="46792"/>
                  </a:cubicBezTo>
                  <a:cubicBezTo>
                    <a:pt x="33385" y="46185"/>
                    <a:pt x="36719" y="45601"/>
                    <a:pt x="40041" y="44982"/>
                  </a:cubicBezTo>
                  <a:cubicBezTo>
                    <a:pt x="41827" y="44649"/>
                    <a:pt x="43613" y="44232"/>
                    <a:pt x="45399" y="43935"/>
                  </a:cubicBezTo>
                  <a:cubicBezTo>
                    <a:pt x="47256" y="43625"/>
                    <a:pt x="49149" y="43399"/>
                    <a:pt x="51007" y="43101"/>
                  </a:cubicBezTo>
                  <a:cubicBezTo>
                    <a:pt x="52757" y="42815"/>
                    <a:pt x="54507" y="42494"/>
                    <a:pt x="56257" y="42208"/>
                  </a:cubicBezTo>
                  <a:cubicBezTo>
                    <a:pt x="59651" y="41660"/>
                    <a:pt x="63044" y="41125"/>
                    <a:pt x="66437" y="40601"/>
                  </a:cubicBezTo>
                  <a:cubicBezTo>
                    <a:pt x="68187" y="40339"/>
                    <a:pt x="69949" y="40053"/>
                    <a:pt x="71700" y="39803"/>
                  </a:cubicBezTo>
                  <a:cubicBezTo>
                    <a:pt x="74676" y="39363"/>
                    <a:pt x="77653" y="38946"/>
                    <a:pt x="80629" y="38505"/>
                  </a:cubicBezTo>
                  <a:cubicBezTo>
                    <a:pt x="81856" y="38327"/>
                    <a:pt x="83070" y="38101"/>
                    <a:pt x="84320" y="37874"/>
                  </a:cubicBezTo>
                  <a:cubicBezTo>
                    <a:pt x="84308" y="37731"/>
                    <a:pt x="84308" y="37624"/>
                    <a:pt x="84297" y="37493"/>
                  </a:cubicBezTo>
                  <a:cubicBezTo>
                    <a:pt x="83785" y="37565"/>
                    <a:pt x="83344" y="37624"/>
                    <a:pt x="82880" y="37696"/>
                  </a:cubicBezTo>
                  <a:cubicBezTo>
                    <a:pt x="79558" y="38220"/>
                    <a:pt x="76260" y="38767"/>
                    <a:pt x="72938" y="39267"/>
                  </a:cubicBezTo>
                  <a:cubicBezTo>
                    <a:pt x="70711" y="39589"/>
                    <a:pt x="68449" y="39803"/>
                    <a:pt x="66211" y="40136"/>
                  </a:cubicBezTo>
                  <a:cubicBezTo>
                    <a:pt x="62889" y="40648"/>
                    <a:pt x="59591" y="41184"/>
                    <a:pt x="56281" y="41768"/>
                  </a:cubicBezTo>
                  <a:cubicBezTo>
                    <a:pt x="53757" y="42196"/>
                    <a:pt x="51257" y="42744"/>
                    <a:pt x="48721" y="43173"/>
                  </a:cubicBezTo>
                  <a:cubicBezTo>
                    <a:pt x="45232" y="43768"/>
                    <a:pt x="41720" y="44292"/>
                    <a:pt x="38207" y="44851"/>
                  </a:cubicBezTo>
                  <a:cubicBezTo>
                    <a:pt x="34719" y="45423"/>
                    <a:pt x="31242" y="45994"/>
                    <a:pt x="27766" y="46602"/>
                  </a:cubicBezTo>
                  <a:cubicBezTo>
                    <a:pt x="25384" y="47018"/>
                    <a:pt x="23039" y="47518"/>
                    <a:pt x="20658" y="47971"/>
                  </a:cubicBezTo>
                  <a:cubicBezTo>
                    <a:pt x="20241" y="48018"/>
                    <a:pt x="20122" y="48197"/>
                    <a:pt x="20134" y="48566"/>
                  </a:cubicBezTo>
                  <a:close/>
                  <a:moveTo>
                    <a:pt x="84297" y="38112"/>
                  </a:moveTo>
                  <a:cubicBezTo>
                    <a:pt x="84166" y="38136"/>
                    <a:pt x="84070" y="38148"/>
                    <a:pt x="83975" y="38160"/>
                  </a:cubicBezTo>
                  <a:cubicBezTo>
                    <a:pt x="82975" y="38339"/>
                    <a:pt x="81987" y="38529"/>
                    <a:pt x="80998" y="38684"/>
                  </a:cubicBezTo>
                  <a:cubicBezTo>
                    <a:pt x="79784" y="38863"/>
                    <a:pt x="78570" y="38946"/>
                    <a:pt x="77367" y="39124"/>
                  </a:cubicBezTo>
                  <a:cubicBezTo>
                    <a:pt x="73390" y="39744"/>
                    <a:pt x="69426" y="40363"/>
                    <a:pt x="65461" y="40994"/>
                  </a:cubicBezTo>
                  <a:cubicBezTo>
                    <a:pt x="62520" y="41446"/>
                    <a:pt x="59579" y="41899"/>
                    <a:pt x="56650" y="42375"/>
                  </a:cubicBezTo>
                  <a:cubicBezTo>
                    <a:pt x="54983" y="42637"/>
                    <a:pt x="53328" y="42958"/>
                    <a:pt x="51673" y="43220"/>
                  </a:cubicBezTo>
                  <a:cubicBezTo>
                    <a:pt x="49578" y="43554"/>
                    <a:pt x="47459" y="43815"/>
                    <a:pt x="45375" y="44185"/>
                  </a:cubicBezTo>
                  <a:cubicBezTo>
                    <a:pt x="42970" y="44625"/>
                    <a:pt x="40577" y="45137"/>
                    <a:pt x="38172" y="45590"/>
                  </a:cubicBezTo>
                  <a:cubicBezTo>
                    <a:pt x="35362" y="46125"/>
                    <a:pt x="32540" y="46613"/>
                    <a:pt x="29718" y="47125"/>
                  </a:cubicBezTo>
                  <a:cubicBezTo>
                    <a:pt x="26706" y="47661"/>
                    <a:pt x="23694" y="48197"/>
                    <a:pt x="20670" y="48721"/>
                  </a:cubicBezTo>
                  <a:cubicBezTo>
                    <a:pt x="20015" y="48840"/>
                    <a:pt x="19884" y="48983"/>
                    <a:pt x="19919" y="49578"/>
                  </a:cubicBezTo>
                  <a:cubicBezTo>
                    <a:pt x="20848" y="49423"/>
                    <a:pt x="21789" y="49292"/>
                    <a:pt x="22729" y="49102"/>
                  </a:cubicBezTo>
                  <a:cubicBezTo>
                    <a:pt x="25349" y="48566"/>
                    <a:pt x="27968" y="47995"/>
                    <a:pt x="30587" y="47435"/>
                  </a:cubicBezTo>
                  <a:cubicBezTo>
                    <a:pt x="32992" y="46911"/>
                    <a:pt x="35374" y="46340"/>
                    <a:pt x="37803" y="45887"/>
                  </a:cubicBezTo>
                  <a:cubicBezTo>
                    <a:pt x="40422" y="45399"/>
                    <a:pt x="43077" y="44994"/>
                    <a:pt x="45708" y="44554"/>
                  </a:cubicBezTo>
                  <a:cubicBezTo>
                    <a:pt x="48173" y="44149"/>
                    <a:pt x="50649" y="43696"/>
                    <a:pt x="53114" y="43315"/>
                  </a:cubicBezTo>
                  <a:cubicBezTo>
                    <a:pt x="57496" y="42613"/>
                    <a:pt x="61889" y="41958"/>
                    <a:pt x="66259" y="41279"/>
                  </a:cubicBezTo>
                  <a:cubicBezTo>
                    <a:pt x="69092" y="40851"/>
                    <a:pt x="71902" y="40410"/>
                    <a:pt x="74724" y="39994"/>
                  </a:cubicBezTo>
                  <a:cubicBezTo>
                    <a:pt x="76950" y="39660"/>
                    <a:pt x="79165" y="39363"/>
                    <a:pt x="81379" y="39053"/>
                  </a:cubicBezTo>
                  <a:cubicBezTo>
                    <a:pt x="82368" y="38898"/>
                    <a:pt x="83344" y="38743"/>
                    <a:pt x="84344" y="38577"/>
                  </a:cubicBezTo>
                  <a:cubicBezTo>
                    <a:pt x="84308" y="38386"/>
                    <a:pt x="84308" y="38267"/>
                    <a:pt x="84297" y="38112"/>
                  </a:cubicBezTo>
                  <a:close/>
                  <a:moveTo>
                    <a:pt x="88380" y="14991"/>
                  </a:moveTo>
                  <a:cubicBezTo>
                    <a:pt x="88357" y="14955"/>
                    <a:pt x="88357" y="14931"/>
                    <a:pt x="88345" y="14895"/>
                  </a:cubicBezTo>
                  <a:cubicBezTo>
                    <a:pt x="88285" y="14919"/>
                    <a:pt x="88214" y="14931"/>
                    <a:pt x="88154" y="14955"/>
                  </a:cubicBezTo>
                  <a:cubicBezTo>
                    <a:pt x="86904" y="15360"/>
                    <a:pt x="85666" y="15776"/>
                    <a:pt x="84404" y="16169"/>
                  </a:cubicBezTo>
                  <a:cubicBezTo>
                    <a:pt x="79808" y="17574"/>
                    <a:pt x="75236" y="19110"/>
                    <a:pt x="70759" y="20884"/>
                  </a:cubicBezTo>
                  <a:cubicBezTo>
                    <a:pt x="65318" y="23039"/>
                    <a:pt x="59841" y="25075"/>
                    <a:pt x="54293" y="26909"/>
                  </a:cubicBezTo>
                  <a:cubicBezTo>
                    <a:pt x="51352" y="27873"/>
                    <a:pt x="48471" y="29099"/>
                    <a:pt x="45565" y="30219"/>
                  </a:cubicBezTo>
                  <a:cubicBezTo>
                    <a:pt x="44399" y="30671"/>
                    <a:pt x="43220" y="31147"/>
                    <a:pt x="42053" y="31624"/>
                  </a:cubicBezTo>
                  <a:cubicBezTo>
                    <a:pt x="41958" y="31671"/>
                    <a:pt x="41863" y="31802"/>
                    <a:pt x="41779" y="31897"/>
                  </a:cubicBezTo>
                  <a:cubicBezTo>
                    <a:pt x="41803" y="31921"/>
                    <a:pt x="41815" y="31957"/>
                    <a:pt x="41851" y="31981"/>
                  </a:cubicBezTo>
                  <a:cubicBezTo>
                    <a:pt x="42648" y="31719"/>
                    <a:pt x="43470" y="31445"/>
                    <a:pt x="44280" y="31171"/>
                  </a:cubicBezTo>
                  <a:cubicBezTo>
                    <a:pt x="45387" y="30778"/>
                    <a:pt x="46506" y="30409"/>
                    <a:pt x="47625" y="29992"/>
                  </a:cubicBezTo>
                  <a:cubicBezTo>
                    <a:pt x="53400" y="27861"/>
                    <a:pt x="59174" y="25706"/>
                    <a:pt x="64949" y="23575"/>
                  </a:cubicBezTo>
                  <a:cubicBezTo>
                    <a:pt x="68044" y="22444"/>
                    <a:pt x="71164" y="21420"/>
                    <a:pt x="74260" y="20289"/>
                  </a:cubicBezTo>
                  <a:cubicBezTo>
                    <a:pt x="77891" y="18967"/>
                    <a:pt x="81499" y="17574"/>
                    <a:pt x="85118" y="16229"/>
                  </a:cubicBezTo>
                  <a:cubicBezTo>
                    <a:pt x="86213" y="15836"/>
                    <a:pt x="87309" y="15407"/>
                    <a:pt x="88380" y="14991"/>
                  </a:cubicBezTo>
                  <a:close/>
                  <a:moveTo>
                    <a:pt x="84308" y="38803"/>
                  </a:moveTo>
                  <a:cubicBezTo>
                    <a:pt x="84189" y="38815"/>
                    <a:pt x="84094" y="38827"/>
                    <a:pt x="83975" y="38851"/>
                  </a:cubicBezTo>
                  <a:cubicBezTo>
                    <a:pt x="81237" y="39267"/>
                    <a:pt x="78498" y="39684"/>
                    <a:pt x="75736" y="40077"/>
                  </a:cubicBezTo>
                  <a:cubicBezTo>
                    <a:pt x="74105" y="40315"/>
                    <a:pt x="72462" y="40494"/>
                    <a:pt x="70842" y="40756"/>
                  </a:cubicBezTo>
                  <a:cubicBezTo>
                    <a:pt x="67961" y="41208"/>
                    <a:pt x="65068" y="41720"/>
                    <a:pt x="62187" y="42184"/>
                  </a:cubicBezTo>
                  <a:cubicBezTo>
                    <a:pt x="59329" y="42625"/>
                    <a:pt x="56472" y="43018"/>
                    <a:pt x="53614" y="43470"/>
                  </a:cubicBezTo>
                  <a:cubicBezTo>
                    <a:pt x="50114" y="44042"/>
                    <a:pt x="46625" y="44649"/>
                    <a:pt x="43149" y="45244"/>
                  </a:cubicBezTo>
                  <a:cubicBezTo>
                    <a:pt x="41089" y="45590"/>
                    <a:pt x="39041" y="45887"/>
                    <a:pt x="37005" y="46268"/>
                  </a:cubicBezTo>
                  <a:cubicBezTo>
                    <a:pt x="34528" y="46744"/>
                    <a:pt x="32076" y="47328"/>
                    <a:pt x="29623" y="47864"/>
                  </a:cubicBezTo>
                  <a:cubicBezTo>
                    <a:pt x="28825" y="48030"/>
                    <a:pt x="28051" y="48209"/>
                    <a:pt x="27266" y="48387"/>
                  </a:cubicBezTo>
                  <a:cubicBezTo>
                    <a:pt x="27397" y="48447"/>
                    <a:pt x="27504" y="48435"/>
                    <a:pt x="27623" y="48399"/>
                  </a:cubicBezTo>
                  <a:cubicBezTo>
                    <a:pt x="28671" y="48173"/>
                    <a:pt x="29706" y="47923"/>
                    <a:pt x="30766" y="47756"/>
                  </a:cubicBezTo>
                  <a:cubicBezTo>
                    <a:pt x="32742" y="47447"/>
                    <a:pt x="34743" y="47221"/>
                    <a:pt x="36731" y="46899"/>
                  </a:cubicBezTo>
                  <a:cubicBezTo>
                    <a:pt x="40874" y="46209"/>
                    <a:pt x="45006" y="45470"/>
                    <a:pt x="49149" y="44756"/>
                  </a:cubicBezTo>
                  <a:cubicBezTo>
                    <a:pt x="52376" y="44208"/>
                    <a:pt x="55614" y="43649"/>
                    <a:pt x="58853" y="43089"/>
                  </a:cubicBezTo>
                  <a:cubicBezTo>
                    <a:pt x="61139" y="42684"/>
                    <a:pt x="63413" y="42256"/>
                    <a:pt x="65711" y="41887"/>
                  </a:cubicBezTo>
                  <a:cubicBezTo>
                    <a:pt x="67735" y="41553"/>
                    <a:pt x="69771" y="41291"/>
                    <a:pt x="71807" y="40994"/>
                  </a:cubicBezTo>
                  <a:cubicBezTo>
                    <a:pt x="73569" y="40732"/>
                    <a:pt x="75319" y="40482"/>
                    <a:pt x="77081" y="40220"/>
                  </a:cubicBezTo>
                  <a:cubicBezTo>
                    <a:pt x="79451" y="39863"/>
                    <a:pt x="81796" y="39470"/>
                    <a:pt x="84166" y="39113"/>
                  </a:cubicBezTo>
                  <a:cubicBezTo>
                    <a:pt x="84368" y="39089"/>
                    <a:pt x="84392" y="38993"/>
                    <a:pt x="84308" y="38803"/>
                  </a:cubicBezTo>
                  <a:close/>
                  <a:moveTo>
                    <a:pt x="42006" y="29766"/>
                  </a:moveTo>
                  <a:cubicBezTo>
                    <a:pt x="42613" y="29564"/>
                    <a:pt x="43208" y="29349"/>
                    <a:pt x="43803" y="29147"/>
                  </a:cubicBezTo>
                  <a:cubicBezTo>
                    <a:pt x="48256" y="27611"/>
                    <a:pt x="52733" y="26147"/>
                    <a:pt x="57150" y="24516"/>
                  </a:cubicBezTo>
                  <a:cubicBezTo>
                    <a:pt x="63377" y="22206"/>
                    <a:pt x="69533" y="19729"/>
                    <a:pt x="75843" y="17681"/>
                  </a:cubicBezTo>
                  <a:cubicBezTo>
                    <a:pt x="78165" y="16919"/>
                    <a:pt x="80463" y="16122"/>
                    <a:pt x="82761" y="15336"/>
                  </a:cubicBezTo>
                  <a:cubicBezTo>
                    <a:pt x="83654" y="15038"/>
                    <a:pt x="84547" y="14740"/>
                    <a:pt x="85463" y="14479"/>
                  </a:cubicBezTo>
                  <a:cubicBezTo>
                    <a:pt x="86416" y="14217"/>
                    <a:pt x="87392" y="13990"/>
                    <a:pt x="88380" y="13752"/>
                  </a:cubicBezTo>
                  <a:cubicBezTo>
                    <a:pt x="88357" y="13645"/>
                    <a:pt x="88357" y="13550"/>
                    <a:pt x="88345" y="13431"/>
                  </a:cubicBezTo>
                  <a:cubicBezTo>
                    <a:pt x="88237" y="13443"/>
                    <a:pt x="88166" y="13455"/>
                    <a:pt x="88095" y="13490"/>
                  </a:cubicBezTo>
                  <a:cubicBezTo>
                    <a:pt x="87202" y="13740"/>
                    <a:pt x="86309" y="13990"/>
                    <a:pt x="85416" y="14264"/>
                  </a:cubicBezTo>
                  <a:cubicBezTo>
                    <a:pt x="80820" y="15586"/>
                    <a:pt x="76212" y="16955"/>
                    <a:pt x="71724" y="18586"/>
                  </a:cubicBezTo>
                  <a:cubicBezTo>
                    <a:pt x="67985" y="19944"/>
                    <a:pt x="64270" y="21372"/>
                    <a:pt x="60532" y="22741"/>
                  </a:cubicBezTo>
                  <a:cubicBezTo>
                    <a:pt x="57341" y="23920"/>
                    <a:pt x="54150" y="25063"/>
                    <a:pt x="50947" y="26206"/>
                  </a:cubicBezTo>
                  <a:cubicBezTo>
                    <a:pt x="48054" y="27242"/>
                    <a:pt x="45173" y="28254"/>
                    <a:pt x="42279" y="29266"/>
                  </a:cubicBezTo>
                  <a:cubicBezTo>
                    <a:pt x="42006" y="29349"/>
                    <a:pt x="41898" y="29468"/>
                    <a:pt x="42006" y="29766"/>
                  </a:cubicBezTo>
                  <a:close/>
                  <a:moveTo>
                    <a:pt x="41494" y="30588"/>
                  </a:moveTo>
                  <a:cubicBezTo>
                    <a:pt x="41446" y="30433"/>
                    <a:pt x="41446" y="30338"/>
                    <a:pt x="41422" y="30314"/>
                  </a:cubicBezTo>
                  <a:cubicBezTo>
                    <a:pt x="29444" y="25825"/>
                    <a:pt x="17562" y="21075"/>
                    <a:pt x="5465" y="16896"/>
                  </a:cubicBezTo>
                  <a:cubicBezTo>
                    <a:pt x="5525" y="16979"/>
                    <a:pt x="5608" y="17038"/>
                    <a:pt x="5703" y="17074"/>
                  </a:cubicBezTo>
                  <a:cubicBezTo>
                    <a:pt x="8608" y="18158"/>
                    <a:pt x="11502" y="19217"/>
                    <a:pt x="14407" y="20313"/>
                  </a:cubicBezTo>
                  <a:cubicBezTo>
                    <a:pt x="17955" y="21658"/>
                    <a:pt x="21491" y="23027"/>
                    <a:pt x="25039" y="24385"/>
                  </a:cubicBezTo>
                  <a:cubicBezTo>
                    <a:pt x="25099" y="24396"/>
                    <a:pt x="25146" y="24408"/>
                    <a:pt x="25194" y="24456"/>
                  </a:cubicBezTo>
                  <a:cubicBezTo>
                    <a:pt x="25230" y="24480"/>
                    <a:pt x="25253" y="24563"/>
                    <a:pt x="25242" y="24587"/>
                  </a:cubicBezTo>
                  <a:cubicBezTo>
                    <a:pt x="25230" y="24611"/>
                    <a:pt x="25146" y="24646"/>
                    <a:pt x="25111" y="24646"/>
                  </a:cubicBezTo>
                  <a:cubicBezTo>
                    <a:pt x="25039" y="24635"/>
                    <a:pt x="24956" y="24599"/>
                    <a:pt x="24872" y="24575"/>
                  </a:cubicBezTo>
                  <a:cubicBezTo>
                    <a:pt x="23194" y="23944"/>
                    <a:pt x="21503" y="23301"/>
                    <a:pt x="19824" y="22682"/>
                  </a:cubicBezTo>
                  <a:cubicBezTo>
                    <a:pt x="15157" y="20920"/>
                    <a:pt x="10466" y="19158"/>
                    <a:pt x="5787" y="17396"/>
                  </a:cubicBezTo>
                  <a:cubicBezTo>
                    <a:pt x="5703" y="17372"/>
                    <a:pt x="5608" y="17336"/>
                    <a:pt x="5525" y="17324"/>
                  </a:cubicBezTo>
                  <a:cubicBezTo>
                    <a:pt x="5549" y="17431"/>
                    <a:pt x="5596" y="17491"/>
                    <a:pt x="5668" y="17503"/>
                  </a:cubicBezTo>
                  <a:cubicBezTo>
                    <a:pt x="6025" y="17646"/>
                    <a:pt x="6382" y="17800"/>
                    <a:pt x="6739" y="17931"/>
                  </a:cubicBezTo>
                  <a:cubicBezTo>
                    <a:pt x="9954" y="19182"/>
                    <a:pt x="13157" y="20432"/>
                    <a:pt x="16371" y="21682"/>
                  </a:cubicBezTo>
                  <a:cubicBezTo>
                    <a:pt x="19015" y="22706"/>
                    <a:pt x="21670" y="23754"/>
                    <a:pt x="24313" y="24754"/>
                  </a:cubicBezTo>
                  <a:cubicBezTo>
                    <a:pt x="26611" y="25611"/>
                    <a:pt x="28897" y="26444"/>
                    <a:pt x="31195" y="27290"/>
                  </a:cubicBezTo>
                  <a:cubicBezTo>
                    <a:pt x="34481" y="28516"/>
                    <a:pt x="37791" y="29730"/>
                    <a:pt x="41077" y="30957"/>
                  </a:cubicBezTo>
                  <a:cubicBezTo>
                    <a:pt x="41184" y="31004"/>
                    <a:pt x="41315" y="30945"/>
                    <a:pt x="41434" y="30945"/>
                  </a:cubicBezTo>
                  <a:cubicBezTo>
                    <a:pt x="41422" y="30921"/>
                    <a:pt x="41422" y="30909"/>
                    <a:pt x="41398" y="30885"/>
                  </a:cubicBezTo>
                  <a:cubicBezTo>
                    <a:pt x="36207" y="28873"/>
                    <a:pt x="31004" y="26861"/>
                    <a:pt x="25801" y="24873"/>
                  </a:cubicBezTo>
                  <a:cubicBezTo>
                    <a:pt x="25825" y="24813"/>
                    <a:pt x="25849" y="24766"/>
                    <a:pt x="25861" y="24706"/>
                  </a:cubicBezTo>
                  <a:cubicBezTo>
                    <a:pt x="28504" y="25539"/>
                    <a:pt x="31016" y="26659"/>
                    <a:pt x="33588" y="27671"/>
                  </a:cubicBezTo>
                  <a:cubicBezTo>
                    <a:pt x="36183" y="28647"/>
                    <a:pt x="38755" y="29707"/>
                    <a:pt x="41494" y="30588"/>
                  </a:cubicBezTo>
                  <a:close/>
                  <a:moveTo>
                    <a:pt x="71212" y="47161"/>
                  </a:moveTo>
                  <a:cubicBezTo>
                    <a:pt x="71212" y="47149"/>
                    <a:pt x="71212" y="47125"/>
                    <a:pt x="71200" y="47102"/>
                  </a:cubicBezTo>
                  <a:cubicBezTo>
                    <a:pt x="70676" y="47209"/>
                    <a:pt x="70116" y="47221"/>
                    <a:pt x="69616" y="47435"/>
                  </a:cubicBezTo>
                  <a:cubicBezTo>
                    <a:pt x="68509" y="47911"/>
                    <a:pt x="67425" y="48411"/>
                    <a:pt x="66366" y="48995"/>
                  </a:cubicBezTo>
                  <a:cubicBezTo>
                    <a:pt x="61925" y="51388"/>
                    <a:pt x="57496" y="53805"/>
                    <a:pt x="53055" y="56234"/>
                  </a:cubicBezTo>
                  <a:cubicBezTo>
                    <a:pt x="50042" y="57877"/>
                    <a:pt x="47030" y="59579"/>
                    <a:pt x="44006" y="61234"/>
                  </a:cubicBezTo>
                  <a:cubicBezTo>
                    <a:pt x="43613" y="61449"/>
                    <a:pt x="43625" y="61711"/>
                    <a:pt x="43684" y="62068"/>
                  </a:cubicBezTo>
                  <a:cubicBezTo>
                    <a:pt x="52876" y="57091"/>
                    <a:pt x="62044" y="52126"/>
                    <a:pt x="71212" y="47161"/>
                  </a:cubicBezTo>
                  <a:close/>
                  <a:moveTo>
                    <a:pt x="33731" y="53757"/>
                  </a:moveTo>
                  <a:cubicBezTo>
                    <a:pt x="33635" y="53757"/>
                    <a:pt x="33540" y="53745"/>
                    <a:pt x="33528" y="53757"/>
                  </a:cubicBezTo>
                  <a:cubicBezTo>
                    <a:pt x="33278" y="54210"/>
                    <a:pt x="33028" y="54662"/>
                    <a:pt x="32778" y="55114"/>
                  </a:cubicBezTo>
                  <a:cubicBezTo>
                    <a:pt x="32754" y="55114"/>
                    <a:pt x="32742" y="55103"/>
                    <a:pt x="32731" y="55103"/>
                  </a:cubicBezTo>
                  <a:lnTo>
                    <a:pt x="33266" y="53852"/>
                  </a:lnTo>
                  <a:cubicBezTo>
                    <a:pt x="33147" y="53876"/>
                    <a:pt x="33100" y="53936"/>
                    <a:pt x="33076" y="54007"/>
                  </a:cubicBezTo>
                  <a:cubicBezTo>
                    <a:pt x="32326" y="55579"/>
                    <a:pt x="31719" y="57162"/>
                    <a:pt x="31492" y="58889"/>
                  </a:cubicBezTo>
                  <a:cubicBezTo>
                    <a:pt x="31385" y="59627"/>
                    <a:pt x="31373" y="60365"/>
                    <a:pt x="31349" y="61115"/>
                  </a:cubicBezTo>
                  <a:cubicBezTo>
                    <a:pt x="31349" y="61258"/>
                    <a:pt x="31421" y="61508"/>
                    <a:pt x="31528" y="61544"/>
                  </a:cubicBezTo>
                  <a:cubicBezTo>
                    <a:pt x="32302" y="61818"/>
                    <a:pt x="33088" y="62068"/>
                    <a:pt x="33874" y="62318"/>
                  </a:cubicBezTo>
                  <a:cubicBezTo>
                    <a:pt x="33576" y="59008"/>
                    <a:pt x="34469" y="56055"/>
                    <a:pt x="36231" y="53281"/>
                  </a:cubicBezTo>
                  <a:cubicBezTo>
                    <a:pt x="36195" y="53245"/>
                    <a:pt x="36148" y="53233"/>
                    <a:pt x="36124" y="53210"/>
                  </a:cubicBezTo>
                  <a:cubicBezTo>
                    <a:pt x="36005" y="53329"/>
                    <a:pt x="35862" y="53448"/>
                    <a:pt x="35731" y="53567"/>
                  </a:cubicBezTo>
                  <a:lnTo>
                    <a:pt x="35779" y="53340"/>
                  </a:lnTo>
                  <a:cubicBezTo>
                    <a:pt x="35731" y="53329"/>
                    <a:pt x="35707" y="53293"/>
                    <a:pt x="35659" y="53281"/>
                  </a:cubicBezTo>
                  <a:cubicBezTo>
                    <a:pt x="35350" y="53781"/>
                    <a:pt x="35052" y="54293"/>
                    <a:pt x="34731" y="54805"/>
                  </a:cubicBezTo>
                  <a:lnTo>
                    <a:pt x="34647" y="54757"/>
                  </a:lnTo>
                  <a:cubicBezTo>
                    <a:pt x="34886" y="54329"/>
                    <a:pt x="35136" y="53876"/>
                    <a:pt x="35374" y="53448"/>
                  </a:cubicBezTo>
                  <a:lnTo>
                    <a:pt x="35290" y="53400"/>
                  </a:lnTo>
                  <a:cubicBezTo>
                    <a:pt x="34790" y="53769"/>
                    <a:pt x="34719" y="54424"/>
                    <a:pt x="34302" y="54841"/>
                  </a:cubicBezTo>
                  <a:lnTo>
                    <a:pt x="34969" y="53555"/>
                  </a:lnTo>
                  <a:cubicBezTo>
                    <a:pt x="34945" y="53531"/>
                    <a:pt x="34909" y="53507"/>
                    <a:pt x="34886" y="53495"/>
                  </a:cubicBezTo>
                  <a:cubicBezTo>
                    <a:pt x="34469" y="53852"/>
                    <a:pt x="34397" y="54460"/>
                    <a:pt x="34040" y="54864"/>
                  </a:cubicBezTo>
                  <a:lnTo>
                    <a:pt x="33945" y="54817"/>
                  </a:lnTo>
                  <a:cubicBezTo>
                    <a:pt x="34135" y="54424"/>
                    <a:pt x="34350" y="54043"/>
                    <a:pt x="34540" y="53638"/>
                  </a:cubicBezTo>
                  <a:cubicBezTo>
                    <a:pt x="34516" y="53614"/>
                    <a:pt x="34469" y="53591"/>
                    <a:pt x="34433" y="53567"/>
                  </a:cubicBezTo>
                  <a:cubicBezTo>
                    <a:pt x="34076" y="53995"/>
                    <a:pt x="33885" y="54519"/>
                    <a:pt x="33624" y="54995"/>
                  </a:cubicBezTo>
                  <a:lnTo>
                    <a:pt x="33528" y="54948"/>
                  </a:lnTo>
                  <a:cubicBezTo>
                    <a:pt x="33743" y="54531"/>
                    <a:pt x="33957" y="54114"/>
                    <a:pt x="34171" y="53698"/>
                  </a:cubicBezTo>
                  <a:cubicBezTo>
                    <a:pt x="33576" y="53876"/>
                    <a:pt x="33624" y="54567"/>
                    <a:pt x="33207" y="54888"/>
                  </a:cubicBezTo>
                  <a:cubicBezTo>
                    <a:pt x="33350" y="54519"/>
                    <a:pt x="33528" y="54162"/>
                    <a:pt x="33731" y="53757"/>
                  </a:cubicBezTo>
                  <a:close/>
                  <a:moveTo>
                    <a:pt x="41982" y="27968"/>
                  </a:moveTo>
                  <a:cubicBezTo>
                    <a:pt x="42089" y="27933"/>
                    <a:pt x="42160" y="27921"/>
                    <a:pt x="42220" y="27897"/>
                  </a:cubicBezTo>
                  <a:cubicBezTo>
                    <a:pt x="45946" y="26706"/>
                    <a:pt x="49685" y="25551"/>
                    <a:pt x="53388" y="24301"/>
                  </a:cubicBezTo>
                  <a:cubicBezTo>
                    <a:pt x="59234" y="22325"/>
                    <a:pt x="65056" y="20277"/>
                    <a:pt x="70878" y="18253"/>
                  </a:cubicBezTo>
                  <a:cubicBezTo>
                    <a:pt x="74391" y="17026"/>
                    <a:pt x="77903" y="15776"/>
                    <a:pt x="81415" y="14574"/>
                  </a:cubicBezTo>
                  <a:cubicBezTo>
                    <a:pt x="83582" y="13824"/>
                    <a:pt x="85761" y="13097"/>
                    <a:pt x="87940" y="12371"/>
                  </a:cubicBezTo>
                  <a:cubicBezTo>
                    <a:pt x="88118" y="12312"/>
                    <a:pt x="88333" y="12276"/>
                    <a:pt x="88166" y="11978"/>
                  </a:cubicBezTo>
                  <a:cubicBezTo>
                    <a:pt x="87618" y="12133"/>
                    <a:pt x="87047" y="12264"/>
                    <a:pt x="86499" y="12443"/>
                  </a:cubicBezTo>
                  <a:cubicBezTo>
                    <a:pt x="83451" y="13407"/>
                    <a:pt x="80451" y="14526"/>
                    <a:pt x="77450" y="15645"/>
                  </a:cubicBezTo>
                  <a:cubicBezTo>
                    <a:pt x="73486" y="17122"/>
                    <a:pt x="69485" y="18455"/>
                    <a:pt x="65485" y="19777"/>
                  </a:cubicBezTo>
                  <a:cubicBezTo>
                    <a:pt x="58377" y="22134"/>
                    <a:pt x="51245" y="24444"/>
                    <a:pt x="44113" y="26766"/>
                  </a:cubicBezTo>
                  <a:cubicBezTo>
                    <a:pt x="43399" y="27004"/>
                    <a:pt x="42684" y="27242"/>
                    <a:pt x="41982" y="27456"/>
                  </a:cubicBezTo>
                  <a:close/>
                  <a:moveTo>
                    <a:pt x="41946" y="30754"/>
                  </a:moveTo>
                  <a:cubicBezTo>
                    <a:pt x="42029" y="30719"/>
                    <a:pt x="42101" y="30707"/>
                    <a:pt x="42160" y="30671"/>
                  </a:cubicBezTo>
                  <a:cubicBezTo>
                    <a:pt x="44542" y="29814"/>
                    <a:pt x="46947" y="28968"/>
                    <a:pt x="49328" y="28075"/>
                  </a:cubicBezTo>
                  <a:cubicBezTo>
                    <a:pt x="53614" y="26468"/>
                    <a:pt x="57912" y="24873"/>
                    <a:pt x="62163" y="23194"/>
                  </a:cubicBezTo>
                  <a:cubicBezTo>
                    <a:pt x="66711" y="21384"/>
                    <a:pt x="71295" y="19693"/>
                    <a:pt x="75950" y="18229"/>
                  </a:cubicBezTo>
                  <a:cubicBezTo>
                    <a:pt x="80022" y="16955"/>
                    <a:pt x="84118" y="15681"/>
                    <a:pt x="88214" y="14419"/>
                  </a:cubicBezTo>
                  <a:cubicBezTo>
                    <a:pt x="88404" y="14359"/>
                    <a:pt x="88499" y="14288"/>
                    <a:pt x="88357" y="14074"/>
                  </a:cubicBezTo>
                  <a:cubicBezTo>
                    <a:pt x="88285" y="14074"/>
                    <a:pt x="88214" y="14074"/>
                    <a:pt x="88154" y="14098"/>
                  </a:cubicBezTo>
                  <a:cubicBezTo>
                    <a:pt x="86975" y="14371"/>
                    <a:pt x="85797" y="14621"/>
                    <a:pt x="84642" y="14991"/>
                  </a:cubicBezTo>
                  <a:cubicBezTo>
                    <a:pt x="83237" y="15419"/>
                    <a:pt x="81903" y="15979"/>
                    <a:pt x="80498" y="16443"/>
                  </a:cubicBezTo>
                  <a:cubicBezTo>
                    <a:pt x="78379" y="17157"/>
                    <a:pt x="76200" y="17765"/>
                    <a:pt x="74069" y="18515"/>
                  </a:cubicBezTo>
                  <a:cubicBezTo>
                    <a:pt x="70128" y="19896"/>
                    <a:pt x="66211" y="21325"/>
                    <a:pt x="62282" y="22777"/>
                  </a:cubicBezTo>
                  <a:cubicBezTo>
                    <a:pt x="58817" y="24051"/>
                    <a:pt x="55400" y="25408"/>
                    <a:pt x="51923" y="26659"/>
                  </a:cubicBezTo>
                  <a:cubicBezTo>
                    <a:pt x="48780" y="27778"/>
                    <a:pt x="45613" y="28790"/>
                    <a:pt x="42458" y="29861"/>
                  </a:cubicBezTo>
                  <a:cubicBezTo>
                    <a:pt x="41886" y="30052"/>
                    <a:pt x="41886" y="30064"/>
                    <a:pt x="41946" y="30754"/>
                  </a:cubicBezTo>
                  <a:close/>
                  <a:moveTo>
                    <a:pt x="88118" y="11311"/>
                  </a:moveTo>
                  <a:cubicBezTo>
                    <a:pt x="87987" y="11359"/>
                    <a:pt x="87916" y="11383"/>
                    <a:pt x="87845" y="11419"/>
                  </a:cubicBezTo>
                  <a:cubicBezTo>
                    <a:pt x="84713" y="12550"/>
                    <a:pt x="81618" y="13705"/>
                    <a:pt x="78474" y="14812"/>
                  </a:cubicBezTo>
                  <a:cubicBezTo>
                    <a:pt x="74569" y="16181"/>
                    <a:pt x="70640" y="17538"/>
                    <a:pt x="66687" y="18824"/>
                  </a:cubicBezTo>
                  <a:cubicBezTo>
                    <a:pt x="62401" y="20229"/>
                    <a:pt x="58079" y="21527"/>
                    <a:pt x="53793" y="22908"/>
                  </a:cubicBezTo>
                  <a:cubicBezTo>
                    <a:pt x="49947" y="24146"/>
                    <a:pt x="46125" y="25456"/>
                    <a:pt x="42291" y="26718"/>
                  </a:cubicBezTo>
                  <a:cubicBezTo>
                    <a:pt x="41994" y="26825"/>
                    <a:pt x="41982" y="26980"/>
                    <a:pt x="42041" y="27254"/>
                  </a:cubicBezTo>
                  <a:cubicBezTo>
                    <a:pt x="43160" y="26885"/>
                    <a:pt x="44256" y="26504"/>
                    <a:pt x="45363" y="26147"/>
                  </a:cubicBezTo>
                  <a:cubicBezTo>
                    <a:pt x="52233" y="23920"/>
                    <a:pt x="59115" y="21706"/>
                    <a:pt x="65973" y="19443"/>
                  </a:cubicBezTo>
                  <a:cubicBezTo>
                    <a:pt x="69795" y="18169"/>
                    <a:pt x="73629" y="16907"/>
                    <a:pt x="77391" y="15491"/>
                  </a:cubicBezTo>
                  <a:cubicBezTo>
                    <a:pt x="80213" y="14443"/>
                    <a:pt x="83034" y="13383"/>
                    <a:pt x="85904" y="12443"/>
                  </a:cubicBezTo>
                  <a:cubicBezTo>
                    <a:pt x="86642" y="12204"/>
                    <a:pt x="87404" y="12014"/>
                    <a:pt x="88190" y="11788"/>
                  </a:cubicBezTo>
                  <a:cubicBezTo>
                    <a:pt x="88154" y="11621"/>
                    <a:pt x="88142" y="11490"/>
                    <a:pt x="88118" y="11311"/>
                  </a:cubicBezTo>
                  <a:close/>
                  <a:moveTo>
                    <a:pt x="84404" y="39410"/>
                  </a:moveTo>
                  <a:cubicBezTo>
                    <a:pt x="84368" y="39386"/>
                    <a:pt x="84344" y="39351"/>
                    <a:pt x="84332" y="39327"/>
                  </a:cubicBezTo>
                  <a:cubicBezTo>
                    <a:pt x="71569" y="41363"/>
                    <a:pt x="58758" y="43101"/>
                    <a:pt x="46077" y="45601"/>
                  </a:cubicBezTo>
                  <a:cubicBezTo>
                    <a:pt x="46197" y="45601"/>
                    <a:pt x="46304" y="45590"/>
                    <a:pt x="46423" y="45566"/>
                  </a:cubicBezTo>
                  <a:cubicBezTo>
                    <a:pt x="47518" y="45423"/>
                    <a:pt x="48625" y="45256"/>
                    <a:pt x="49721" y="45113"/>
                  </a:cubicBezTo>
                  <a:cubicBezTo>
                    <a:pt x="52197" y="44792"/>
                    <a:pt x="54650" y="44518"/>
                    <a:pt x="57126" y="44161"/>
                  </a:cubicBezTo>
                  <a:cubicBezTo>
                    <a:pt x="59115" y="43875"/>
                    <a:pt x="61115" y="43482"/>
                    <a:pt x="63091" y="43161"/>
                  </a:cubicBezTo>
                  <a:cubicBezTo>
                    <a:pt x="66806" y="42530"/>
                    <a:pt x="70533" y="41934"/>
                    <a:pt x="74248" y="41303"/>
                  </a:cubicBezTo>
                  <a:cubicBezTo>
                    <a:pt x="76331" y="40946"/>
                    <a:pt x="78403" y="40553"/>
                    <a:pt x="80487" y="40196"/>
                  </a:cubicBezTo>
                  <a:cubicBezTo>
                    <a:pt x="81689" y="39994"/>
                    <a:pt x="82915" y="39791"/>
                    <a:pt x="84130" y="39589"/>
                  </a:cubicBezTo>
                  <a:cubicBezTo>
                    <a:pt x="84225" y="39577"/>
                    <a:pt x="84308" y="39470"/>
                    <a:pt x="84404" y="39410"/>
                  </a:cubicBezTo>
                  <a:close/>
                  <a:moveTo>
                    <a:pt x="43696" y="60627"/>
                  </a:moveTo>
                  <a:cubicBezTo>
                    <a:pt x="43827" y="60556"/>
                    <a:pt x="43934" y="60520"/>
                    <a:pt x="44030" y="60448"/>
                  </a:cubicBezTo>
                  <a:cubicBezTo>
                    <a:pt x="46768" y="58817"/>
                    <a:pt x="49506" y="57174"/>
                    <a:pt x="52257" y="55555"/>
                  </a:cubicBezTo>
                  <a:cubicBezTo>
                    <a:pt x="54162" y="54436"/>
                    <a:pt x="56091" y="53340"/>
                    <a:pt x="58031" y="52281"/>
                  </a:cubicBezTo>
                  <a:cubicBezTo>
                    <a:pt x="60615" y="50852"/>
                    <a:pt x="63234" y="49471"/>
                    <a:pt x="65842" y="48078"/>
                  </a:cubicBezTo>
                  <a:cubicBezTo>
                    <a:pt x="65949" y="48018"/>
                    <a:pt x="66044" y="47935"/>
                    <a:pt x="66139" y="47876"/>
                  </a:cubicBezTo>
                  <a:cubicBezTo>
                    <a:pt x="65639" y="47876"/>
                    <a:pt x="65151" y="47923"/>
                    <a:pt x="64687" y="47995"/>
                  </a:cubicBezTo>
                  <a:cubicBezTo>
                    <a:pt x="64175" y="48090"/>
                    <a:pt x="63615" y="48102"/>
                    <a:pt x="63163" y="48340"/>
                  </a:cubicBezTo>
                  <a:cubicBezTo>
                    <a:pt x="61210" y="49400"/>
                    <a:pt x="59305" y="50507"/>
                    <a:pt x="57388" y="51626"/>
                  </a:cubicBezTo>
                  <a:cubicBezTo>
                    <a:pt x="54281" y="53436"/>
                    <a:pt x="51185" y="55234"/>
                    <a:pt x="48090" y="57031"/>
                  </a:cubicBezTo>
                  <a:cubicBezTo>
                    <a:pt x="46744" y="57817"/>
                    <a:pt x="45399" y="58591"/>
                    <a:pt x="44053" y="59377"/>
                  </a:cubicBezTo>
                  <a:cubicBezTo>
                    <a:pt x="43922" y="59460"/>
                    <a:pt x="43815" y="59603"/>
                    <a:pt x="43696" y="59722"/>
                  </a:cubicBezTo>
                  <a:cubicBezTo>
                    <a:pt x="43732" y="59758"/>
                    <a:pt x="43744" y="59782"/>
                    <a:pt x="43768" y="59817"/>
                  </a:cubicBezTo>
                  <a:cubicBezTo>
                    <a:pt x="43851" y="59782"/>
                    <a:pt x="43911" y="59758"/>
                    <a:pt x="43982" y="59710"/>
                  </a:cubicBezTo>
                  <a:cubicBezTo>
                    <a:pt x="46399" y="58329"/>
                    <a:pt x="48875" y="56984"/>
                    <a:pt x="51257" y="55531"/>
                  </a:cubicBezTo>
                  <a:cubicBezTo>
                    <a:pt x="55162" y="53150"/>
                    <a:pt x="59115" y="50852"/>
                    <a:pt x="63199" y="48768"/>
                  </a:cubicBezTo>
                  <a:cubicBezTo>
                    <a:pt x="63615" y="48542"/>
                    <a:pt x="64044" y="48352"/>
                    <a:pt x="64473" y="48149"/>
                  </a:cubicBezTo>
                  <a:cubicBezTo>
                    <a:pt x="64532" y="48114"/>
                    <a:pt x="64604" y="48161"/>
                    <a:pt x="64687" y="48161"/>
                  </a:cubicBezTo>
                  <a:cubicBezTo>
                    <a:pt x="64651" y="48233"/>
                    <a:pt x="64639" y="48328"/>
                    <a:pt x="64592" y="48387"/>
                  </a:cubicBezTo>
                  <a:cubicBezTo>
                    <a:pt x="64544" y="48423"/>
                    <a:pt x="64473" y="48447"/>
                    <a:pt x="64413" y="48471"/>
                  </a:cubicBezTo>
                  <a:cubicBezTo>
                    <a:pt x="61484" y="50066"/>
                    <a:pt x="58519" y="51566"/>
                    <a:pt x="55650" y="53245"/>
                  </a:cubicBezTo>
                  <a:cubicBezTo>
                    <a:pt x="51745" y="55531"/>
                    <a:pt x="47923" y="57936"/>
                    <a:pt x="43946" y="60067"/>
                  </a:cubicBezTo>
                  <a:cubicBezTo>
                    <a:pt x="43744" y="60198"/>
                    <a:pt x="43649" y="60353"/>
                    <a:pt x="43696" y="60627"/>
                  </a:cubicBezTo>
                  <a:close/>
                  <a:moveTo>
                    <a:pt x="6049" y="14288"/>
                  </a:moveTo>
                  <a:cubicBezTo>
                    <a:pt x="6049" y="14336"/>
                    <a:pt x="6025" y="14395"/>
                    <a:pt x="6025" y="14443"/>
                  </a:cubicBezTo>
                  <a:cubicBezTo>
                    <a:pt x="11847" y="16907"/>
                    <a:pt x="17812" y="18979"/>
                    <a:pt x="23694" y="21289"/>
                  </a:cubicBezTo>
                  <a:cubicBezTo>
                    <a:pt x="29587" y="23587"/>
                    <a:pt x="35588" y="25551"/>
                    <a:pt x="41529" y="27861"/>
                  </a:cubicBezTo>
                  <a:lnTo>
                    <a:pt x="41529" y="27123"/>
                  </a:lnTo>
                  <a:cubicBezTo>
                    <a:pt x="41065" y="27028"/>
                    <a:pt x="40612" y="26968"/>
                    <a:pt x="40184" y="26861"/>
                  </a:cubicBezTo>
                  <a:cubicBezTo>
                    <a:pt x="38350" y="26385"/>
                    <a:pt x="36612" y="25647"/>
                    <a:pt x="34838" y="24980"/>
                  </a:cubicBezTo>
                  <a:cubicBezTo>
                    <a:pt x="29992" y="23134"/>
                    <a:pt x="25122" y="21372"/>
                    <a:pt x="20253" y="19586"/>
                  </a:cubicBezTo>
                  <a:cubicBezTo>
                    <a:pt x="16848" y="18336"/>
                    <a:pt x="13431" y="17146"/>
                    <a:pt x="10013" y="15883"/>
                  </a:cubicBezTo>
                  <a:cubicBezTo>
                    <a:pt x="8799" y="15431"/>
                    <a:pt x="7632" y="14860"/>
                    <a:pt x="6430" y="14348"/>
                  </a:cubicBezTo>
                  <a:cubicBezTo>
                    <a:pt x="6322" y="14300"/>
                    <a:pt x="6180" y="14300"/>
                    <a:pt x="6049" y="14288"/>
                  </a:cubicBezTo>
                  <a:close/>
                  <a:moveTo>
                    <a:pt x="5549" y="17777"/>
                  </a:moveTo>
                  <a:cubicBezTo>
                    <a:pt x="5525" y="18324"/>
                    <a:pt x="5608" y="18491"/>
                    <a:pt x="5941" y="18610"/>
                  </a:cubicBezTo>
                  <a:cubicBezTo>
                    <a:pt x="9097" y="19717"/>
                    <a:pt x="12252" y="20813"/>
                    <a:pt x="15371" y="21968"/>
                  </a:cubicBezTo>
                  <a:cubicBezTo>
                    <a:pt x="19455" y="23468"/>
                    <a:pt x="23503" y="25051"/>
                    <a:pt x="27575" y="26599"/>
                  </a:cubicBezTo>
                  <a:cubicBezTo>
                    <a:pt x="31266" y="27992"/>
                    <a:pt x="34957" y="29361"/>
                    <a:pt x="38648" y="30766"/>
                  </a:cubicBezTo>
                  <a:cubicBezTo>
                    <a:pt x="39541" y="31088"/>
                    <a:pt x="40422" y="31469"/>
                    <a:pt x="41410" y="31850"/>
                  </a:cubicBezTo>
                  <a:cubicBezTo>
                    <a:pt x="41351" y="31624"/>
                    <a:pt x="41363" y="31409"/>
                    <a:pt x="41267" y="31362"/>
                  </a:cubicBezTo>
                  <a:cubicBezTo>
                    <a:pt x="41005" y="31195"/>
                    <a:pt x="40696" y="31088"/>
                    <a:pt x="40398" y="30969"/>
                  </a:cubicBezTo>
                  <a:cubicBezTo>
                    <a:pt x="39708" y="30719"/>
                    <a:pt x="39005" y="30492"/>
                    <a:pt x="38326" y="30242"/>
                  </a:cubicBezTo>
                  <a:cubicBezTo>
                    <a:pt x="34707" y="28873"/>
                    <a:pt x="31076" y="27492"/>
                    <a:pt x="27456" y="26123"/>
                  </a:cubicBezTo>
                  <a:cubicBezTo>
                    <a:pt x="24087" y="24861"/>
                    <a:pt x="20705" y="23623"/>
                    <a:pt x="17324" y="22325"/>
                  </a:cubicBezTo>
                  <a:cubicBezTo>
                    <a:pt x="13502" y="20872"/>
                    <a:pt x="9692" y="19360"/>
                    <a:pt x="5882" y="17896"/>
                  </a:cubicBezTo>
                  <a:cubicBezTo>
                    <a:pt x="5775" y="17836"/>
                    <a:pt x="5668" y="17800"/>
                    <a:pt x="5549" y="17777"/>
                  </a:cubicBezTo>
                  <a:close/>
                  <a:moveTo>
                    <a:pt x="8251" y="45709"/>
                  </a:moveTo>
                  <a:lnTo>
                    <a:pt x="8156" y="45613"/>
                  </a:lnTo>
                  <a:cubicBezTo>
                    <a:pt x="8085" y="45673"/>
                    <a:pt x="7977" y="45732"/>
                    <a:pt x="7954" y="45804"/>
                  </a:cubicBezTo>
                  <a:cubicBezTo>
                    <a:pt x="7668" y="46482"/>
                    <a:pt x="7394" y="47161"/>
                    <a:pt x="7120" y="47828"/>
                  </a:cubicBezTo>
                  <a:cubicBezTo>
                    <a:pt x="7073" y="47923"/>
                    <a:pt x="7013" y="48018"/>
                    <a:pt x="6965" y="48102"/>
                  </a:cubicBezTo>
                  <a:cubicBezTo>
                    <a:pt x="6918" y="48090"/>
                    <a:pt x="6894" y="48066"/>
                    <a:pt x="6846" y="48042"/>
                  </a:cubicBezTo>
                  <a:cubicBezTo>
                    <a:pt x="7168" y="47209"/>
                    <a:pt x="7513" y="46375"/>
                    <a:pt x="7846" y="45542"/>
                  </a:cubicBezTo>
                  <a:cubicBezTo>
                    <a:pt x="7799" y="45506"/>
                    <a:pt x="7763" y="45494"/>
                    <a:pt x="7727" y="45470"/>
                  </a:cubicBezTo>
                  <a:cubicBezTo>
                    <a:pt x="7668" y="45554"/>
                    <a:pt x="7573" y="45637"/>
                    <a:pt x="7549" y="45720"/>
                  </a:cubicBezTo>
                  <a:cubicBezTo>
                    <a:pt x="7287" y="46411"/>
                    <a:pt x="7073" y="47102"/>
                    <a:pt x="6823" y="47792"/>
                  </a:cubicBezTo>
                  <a:cubicBezTo>
                    <a:pt x="6787" y="47899"/>
                    <a:pt x="6715" y="47983"/>
                    <a:pt x="6668" y="48090"/>
                  </a:cubicBezTo>
                  <a:cubicBezTo>
                    <a:pt x="6620" y="48078"/>
                    <a:pt x="6573" y="48054"/>
                    <a:pt x="6537" y="48030"/>
                  </a:cubicBezTo>
                  <a:cubicBezTo>
                    <a:pt x="6834" y="47149"/>
                    <a:pt x="7144" y="46292"/>
                    <a:pt x="7454" y="45375"/>
                  </a:cubicBezTo>
                  <a:cubicBezTo>
                    <a:pt x="7287" y="45339"/>
                    <a:pt x="7156" y="45292"/>
                    <a:pt x="6989" y="45244"/>
                  </a:cubicBezTo>
                  <a:cubicBezTo>
                    <a:pt x="6751" y="46030"/>
                    <a:pt x="6537" y="46768"/>
                    <a:pt x="6322" y="47506"/>
                  </a:cubicBezTo>
                  <a:cubicBezTo>
                    <a:pt x="6275" y="47495"/>
                    <a:pt x="6227" y="47483"/>
                    <a:pt x="6180" y="47459"/>
                  </a:cubicBezTo>
                  <a:cubicBezTo>
                    <a:pt x="6394" y="46709"/>
                    <a:pt x="6608" y="45959"/>
                    <a:pt x="6834" y="45185"/>
                  </a:cubicBezTo>
                  <a:cubicBezTo>
                    <a:pt x="6715" y="45161"/>
                    <a:pt x="6620" y="45125"/>
                    <a:pt x="6537" y="45101"/>
                  </a:cubicBezTo>
                  <a:cubicBezTo>
                    <a:pt x="6501" y="45125"/>
                    <a:pt x="6489" y="45161"/>
                    <a:pt x="6489" y="45173"/>
                  </a:cubicBezTo>
                  <a:cubicBezTo>
                    <a:pt x="5656" y="47625"/>
                    <a:pt x="5358" y="50138"/>
                    <a:pt x="5596" y="52721"/>
                  </a:cubicBezTo>
                  <a:cubicBezTo>
                    <a:pt x="5620" y="53031"/>
                    <a:pt x="5727" y="53340"/>
                    <a:pt x="5799" y="53650"/>
                  </a:cubicBezTo>
                  <a:cubicBezTo>
                    <a:pt x="5822" y="53650"/>
                    <a:pt x="5846" y="53638"/>
                    <a:pt x="5858" y="53638"/>
                  </a:cubicBezTo>
                  <a:lnTo>
                    <a:pt x="5858" y="51150"/>
                  </a:lnTo>
                  <a:cubicBezTo>
                    <a:pt x="5941" y="51257"/>
                    <a:pt x="5977" y="51376"/>
                    <a:pt x="5977" y="51483"/>
                  </a:cubicBezTo>
                  <a:cubicBezTo>
                    <a:pt x="6013" y="52043"/>
                    <a:pt x="6037" y="52614"/>
                    <a:pt x="6061" y="53198"/>
                  </a:cubicBezTo>
                  <a:cubicBezTo>
                    <a:pt x="6072" y="53769"/>
                    <a:pt x="6072" y="53769"/>
                    <a:pt x="6680" y="53888"/>
                  </a:cubicBezTo>
                  <a:cubicBezTo>
                    <a:pt x="6620" y="53221"/>
                    <a:pt x="6573" y="52567"/>
                    <a:pt x="6513" y="51900"/>
                  </a:cubicBezTo>
                  <a:cubicBezTo>
                    <a:pt x="6549" y="51900"/>
                    <a:pt x="6573" y="51888"/>
                    <a:pt x="6608" y="51888"/>
                  </a:cubicBezTo>
                  <a:cubicBezTo>
                    <a:pt x="6620" y="51959"/>
                    <a:pt x="6668" y="52043"/>
                    <a:pt x="6668" y="52126"/>
                  </a:cubicBezTo>
                  <a:cubicBezTo>
                    <a:pt x="6727" y="52662"/>
                    <a:pt x="6775" y="53174"/>
                    <a:pt x="6811" y="53710"/>
                  </a:cubicBezTo>
                  <a:cubicBezTo>
                    <a:pt x="6834" y="53936"/>
                    <a:pt x="6906" y="54031"/>
                    <a:pt x="7144" y="53995"/>
                  </a:cubicBezTo>
                  <a:cubicBezTo>
                    <a:pt x="7156" y="52602"/>
                    <a:pt x="7096" y="51185"/>
                    <a:pt x="7465" y="49816"/>
                  </a:cubicBezTo>
                  <a:cubicBezTo>
                    <a:pt x="7846" y="48459"/>
                    <a:pt x="8287" y="47137"/>
                    <a:pt x="8692" y="45792"/>
                  </a:cubicBezTo>
                  <a:cubicBezTo>
                    <a:pt x="8513" y="45673"/>
                    <a:pt x="8418" y="45756"/>
                    <a:pt x="8347" y="45947"/>
                  </a:cubicBezTo>
                  <a:cubicBezTo>
                    <a:pt x="8097" y="46613"/>
                    <a:pt x="7846" y="47280"/>
                    <a:pt x="7573" y="47959"/>
                  </a:cubicBezTo>
                  <a:cubicBezTo>
                    <a:pt x="7525" y="48054"/>
                    <a:pt x="7465" y="48161"/>
                    <a:pt x="7406" y="48257"/>
                  </a:cubicBezTo>
                  <a:cubicBezTo>
                    <a:pt x="7370" y="48233"/>
                    <a:pt x="7323" y="48209"/>
                    <a:pt x="7263" y="48197"/>
                  </a:cubicBezTo>
                  <a:cubicBezTo>
                    <a:pt x="7549" y="47387"/>
                    <a:pt x="7930" y="46554"/>
                    <a:pt x="8251" y="45709"/>
                  </a:cubicBezTo>
                  <a:close/>
                  <a:moveTo>
                    <a:pt x="39720" y="54353"/>
                  </a:moveTo>
                  <a:cubicBezTo>
                    <a:pt x="39327" y="54269"/>
                    <a:pt x="38981" y="54186"/>
                    <a:pt x="38636" y="54091"/>
                  </a:cubicBezTo>
                  <a:cubicBezTo>
                    <a:pt x="38172" y="53948"/>
                    <a:pt x="38148" y="53924"/>
                    <a:pt x="37934" y="54341"/>
                  </a:cubicBezTo>
                  <a:cubicBezTo>
                    <a:pt x="37374" y="55519"/>
                    <a:pt x="36791" y="56686"/>
                    <a:pt x="36302" y="57901"/>
                  </a:cubicBezTo>
                  <a:cubicBezTo>
                    <a:pt x="35993" y="58651"/>
                    <a:pt x="35826" y="59460"/>
                    <a:pt x="35600" y="60246"/>
                  </a:cubicBezTo>
                  <a:cubicBezTo>
                    <a:pt x="35636" y="60258"/>
                    <a:pt x="35648" y="60258"/>
                    <a:pt x="35671" y="60282"/>
                  </a:cubicBezTo>
                  <a:cubicBezTo>
                    <a:pt x="35731" y="60127"/>
                    <a:pt x="35790" y="59960"/>
                    <a:pt x="35850" y="59817"/>
                  </a:cubicBezTo>
                  <a:cubicBezTo>
                    <a:pt x="35886" y="59829"/>
                    <a:pt x="35910" y="59829"/>
                    <a:pt x="35945" y="59841"/>
                  </a:cubicBezTo>
                  <a:cubicBezTo>
                    <a:pt x="35898" y="60056"/>
                    <a:pt x="35838" y="60282"/>
                    <a:pt x="35790" y="60484"/>
                  </a:cubicBezTo>
                  <a:cubicBezTo>
                    <a:pt x="35719" y="60829"/>
                    <a:pt x="35707" y="61210"/>
                    <a:pt x="35540" y="61532"/>
                  </a:cubicBezTo>
                  <a:cubicBezTo>
                    <a:pt x="35302" y="61984"/>
                    <a:pt x="35481" y="62425"/>
                    <a:pt x="35481" y="62865"/>
                  </a:cubicBezTo>
                  <a:cubicBezTo>
                    <a:pt x="35481" y="62901"/>
                    <a:pt x="35552" y="62961"/>
                    <a:pt x="35600" y="62973"/>
                  </a:cubicBezTo>
                  <a:cubicBezTo>
                    <a:pt x="36112" y="63163"/>
                    <a:pt x="36612" y="63354"/>
                    <a:pt x="37160" y="63568"/>
                  </a:cubicBezTo>
                  <a:cubicBezTo>
                    <a:pt x="36945" y="61901"/>
                    <a:pt x="37160" y="60318"/>
                    <a:pt x="37624" y="58746"/>
                  </a:cubicBezTo>
                  <a:cubicBezTo>
                    <a:pt x="38088" y="57198"/>
                    <a:pt x="38696" y="55722"/>
                    <a:pt x="39720" y="54353"/>
                  </a:cubicBezTo>
                  <a:close/>
                  <a:moveTo>
                    <a:pt x="43756" y="63056"/>
                  </a:moveTo>
                  <a:lnTo>
                    <a:pt x="43970" y="62961"/>
                  </a:lnTo>
                  <a:cubicBezTo>
                    <a:pt x="45732" y="61925"/>
                    <a:pt x="47494" y="60889"/>
                    <a:pt x="49280" y="59901"/>
                  </a:cubicBezTo>
                  <a:cubicBezTo>
                    <a:pt x="53197" y="57746"/>
                    <a:pt x="57138" y="55615"/>
                    <a:pt x="61067" y="53471"/>
                  </a:cubicBezTo>
                  <a:cubicBezTo>
                    <a:pt x="64163" y="51793"/>
                    <a:pt x="67247" y="50078"/>
                    <a:pt x="70342" y="48387"/>
                  </a:cubicBezTo>
                  <a:cubicBezTo>
                    <a:pt x="71128" y="47947"/>
                    <a:pt x="71890" y="47506"/>
                    <a:pt x="72664" y="47054"/>
                  </a:cubicBezTo>
                  <a:cubicBezTo>
                    <a:pt x="72700" y="47030"/>
                    <a:pt x="72736" y="46994"/>
                    <a:pt x="72759" y="46959"/>
                  </a:cubicBezTo>
                  <a:cubicBezTo>
                    <a:pt x="72497" y="46959"/>
                    <a:pt x="72224" y="46983"/>
                    <a:pt x="72021" y="47090"/>
                  </a:cubicBezTo>
                  <a:cubicBezTo>
                    <a:pt x="67818" y="49352"/>
                    <a:pt x="63639" y="51638"/>
                    <a:pt x="59448" y="53900"/>
                  </a:cubicBezTo>
                  <a:cubicBezTo>
                    <a:pt x="54352" y="56638"/>
                    <a:pt x="49268" y="59377"/>
                    <a:pt x="44184" y="62115"/>
                  </a:cubicBezTo>
                  <a:cubicBezTo>
                    <a:pt x="43613" y="62437"/>
                    <a:pt x="43672" y="62258"/>
                    <a:pt x="43756" y="63056"/>
                  </a:cubicBezTo>
                  <a:close/>
                  <a:moveTo>
                    <a:pt x="5691" y="14931"/>
                  </a:moveTo>
                  <a:cubicBezTo>
                    <a:pt x="6132" y="15121"/>
                    <a:pt x="6549" y="15300"/>
                    <a:pt x="6965" y="15467"/>
                  </a:cubicBezTo>
                  <a:lnTo>
                    <a:pt x="15490" y="18860"/>
                  </a:lnTo>
                  <a:cubicBezTo>
                    <a:pt x="18848" y="20182"/>
                    <a:pt x="22170" y="21503"/>
                    <a:pt x="25539" y="22789"/>
                  </a:cubicBezTo>
                  <a:cubicBezTo>
                    <a:pt x="30123" y="24539"/>
                    <a:pt x="34874" y="25813"/>
                    <a:pt x="39446" y="27599"/>
                  </a:cubicBezTo>
                  <a:cubicBezTo>
                    <a:pt x="40112" y="27861"/>
                    <a:pt x="40791" y="28135"/>
                    <a:pt x="41494" y="28397"/>
                  </a:cubicBezTo>
                  <a:cubicBezTo>
                    <a:pt x="41541" y="28171"/>
                    <a:pt x="41565" y="28016"/>
                    <a:pt x="41303" y="27921"/>
                  </a:cubicBezTo>
                  <a:cubicBezTo>
                    <a:pt x="39481" y="27254"/>
                    <a:pt x="37684" y="26551"/>
                    <a:pt x="35850" y="25909"/>
                  </a:cubicBezTo>
                  <a:cubicBezTo>
                    <a:pt x="34195" y="25349"/>
                    <a:pt x="32492" y="24920"/>
                    <a:pt x="30849" y="24325"/>
                  </a:cubicBezTo>
                  <a:cubicBezTo>
                    <a:pt x="27647" y="23146"/>
                    <a:pt x="24480" y="21896"/>
                    <a:pt x="21301" y="20670"/>
                  </a:cubicBezTo>
                  <a:cubicBezTo>
                    <a:pt x="16836" y="18967"/>
                    <a:pt x="12347" y="17253"/>
                    <a:pt x="7882" y="15526"/>
                  </a:cubicBezTo>
                  <a:cubicBezTo>
                    <a:pt x="7204" y="15252"/>
                    <a:pt x="6537" y="14943"/>
                    <a:pt x="5834" y="14645"/>
                  </a:cubicBezTo>
                  <a:cubicBezTo>
                    <a:pt x="5775" y="14752"/>
                    <a:pt x="5727" y="14836"/>
                    <a:pt x="5691" y="14931"/>
                  </a:cubicBezTo>
                  <a:close/>
                  <a:moveTo>
                    <a:pt x="19765" y="51233"/>
                  </a:moveTo>
                  <a:cubicBezTo>
                    <a:pt x="19753" y="51174"/>
                    <a:pt x="19753" y="51114"/>
                    <a:pt x="19741" y="51054"/>
                  </a:cubicBezTo>
                  <a:cubicBezTo>
                    <a:pt x="19955" y="50995"/>
                    <a:pt x="20169" y="50935"/>
                    <a:pt x="20384" y="50900"/>
                  </a:cubicBezTo>
                  <a:cubicBezTo>
                    <a:pt x="22265" y="50590"/>
                    <a:pt x="24158" y="50304"/>
                    <a:pt x="26015" y="49947"/>
                  </a:cubicBezTo>
                  <a:cubicBezTo>
                    <a:pt x="30611" y="49066"/>
                    <a:pt x="35231" y="48161"/>
                    <a:pt x="39827" y="47268"/>
                  </a:cubicBezTo>
                  <a:cubicBezTo>
                    <a:pt x="44637" y="46328"/>
                    <a:pt x="49483" y="45637"/>
                    <a:pt x="54340" y="44958"/>
                  </a:cubicBezTo>
                  <a:cubicBezTo>
                    <a:pt x="55233" y="44839"/>
                    <a:pt x="56126" y="44685"/>
                    <a:pt x="57019" y="44530"/>
                  </a:cubicBezTo>
                  <a:cubicBezTo>
                    <a:pt x="56865" y="44470"/>
                    <a:pt x="56734" y="44482"/>
                    <a:pt x="56603" y="44506"/>
                  </a:cubicBezTo>
                  <a:cubicBezTo>
                    <a:pt x="55305" y="44685"/>
                    <a:pt x="53995" y="44851"/>
                    <a:pt x="52697" y="45018"/>
                  </a:cubicBezTo>
                  <a:cubicBezTo>
                    <a:pt x="50471" y="45304"/>
                    <a:pt x="48221" y="45506"/>
                    <a:pt x="46006" y="45899"/>
                  </a:cubicBezTo>
                  <a:cubicBezTo>
                    <a:pt x="41922" y="46590"/>
                    <a:pt x="37874" y="47387"/>
                    <a:pt x="33814" y="48126"/>
                  </a:cubicBezTo>
                  <a:cubicBezTo>
                    <a:pt x="31671" y="48518"/>
                    <a:pt x="29516" y="48911"/>
                    <a:pt x="27349" y="49221"/>
                  </a:cubicBezTo>
                  <a:cubicBezTo>
                    <a:pt x="24825" y="49578"/>
                    <a:pt x="22313" y="50007"/>
                    <a:pt x="19824" y="50590"/>
                  </a:cubicBezTo>
                  <a:cubicBezTo>
                    <a:pt x="19729" y="50602"/>
                    <a:pt x="19598" y="50697"/>
                    <a:pt x="19586" y="50769"/>
                  </a:cubicBezTo>
                  <a:cubicBezTo>
                    <a:pt x="19491" y="51019"/>
                    <a:pt x="19467" y="51293"/>
                    <a:pt x="19396" y="51626"/>
                  </a:cubicBezTo>
                  <a:cubicBezTo>
                    <a:pt x="21420" y="51209"/>
                    <a:pt x="23384" y="50804"/>
                    <a:pt x="25325" y="50423"/>
                  </a:cubicBezTo>
                  <a:cubicBezTo>
                    <a:pt x="24396" y="50483"/>
                    <a:pt x="23456" y="50614"/>
                    <a:pt x="22527" y="50769"/>
                  </a:cubicBezTo>
                  <a:cubicBezTo>
                    <a:pt x="21598" y="50900"/>
                    <a:pt x="20670" y="51066"/>
                    <a:pt x="19765" y="51233"/>
                  </a:cubicBezTo>
                  <a:close/>
                  <a:moveTo>
                    <a:pt x="78046" y="17896"/>
                  </a:moveTo>
                  <a:cubicBezTo>
                    <a:pt x="78046" y="17872"/>
                    <a:pt x="78034" y="17848"/>
                    <a:pt x="78034" y="17836"/>
                  </a:cubicBezTo>
                  <a:cubicBezTo>
                    <a:pt x="77903" y="17860"/>
                    <a:pt x="77748" y="17908"/>
                    <a:pt x="77617" y="17931"/>
                  </a:cubicBezTo>
                  <a:cubicBezTo>
                    <a:pt x="73581" y="19158"/>
                    <a:pt x="69604" y="20551"/>
                    <a:pt x="65675" y="22063"/>
                  </a:cubicBezTo>
                  <a:cubicBezTo>
                    <a:pt x="61008" y="23849"/>
                    <a:pt x="56317" y="25659"/>
                    <a:pt x="51650" y="27433"/>
                  </a:cubicBezTo>
                  <a:cubicBezTo>
                    <a:pt x="48471" y="28623"/>
                    <a:pt x="45292" y="29778"/>
                    <a:pt x="42125" y="30945"/>
                  </a:cubicBezTo>
                  <a:cubicBezTo>
                    <a:pt x="41851" y="31028"/>
                    <a:pt x="41886" y="31207"/>
                    <a:pt x="41898" y="31409"/>
                  </a:cubicBezTo>
                  <a:lnTo>
                    <a:pt x="45339" y="30064"/>
                  </a:lnTo>
                  <a:cubicBezTo>
                    <a:pt x="48018" y="29028"/>
                    <a:pt x="50649" y="27909"/>
                    <a:pt x="53352" y="26980"/>
                  </a:cubicBezTo>
                  <a:cubicBezTo>
                    <a:pt x="57305" y="25635"/>
                    <a:pt x="61258" y="24361"/>
                    <a:pt x="65139" y="22849"/>
                  </a:cubicBezTo>
                  <a:cubicBezTo>
                    <a:pt x="69092" y="21313"/>
                    <a:pt x="73045" y="19801"/>
                    <a:pt x="76986" y="18277"/>
                  </a:cubicBezTo>
                  <a:cubicBezTo>
                    <a:pt x="77319" y="18146"/>
                    <a:pt x="77689" y="18027"/>
                    <a:pt x="78046" y="17896"/>
                  </a:cubicBezTo>
                  <a:close/>
                  <a:moveTo>
                    <a:pt x="41446" y="29528"/>
                  </a:moveTo>
                  <a:cubicBezTo>
                    <a:pt x="41589" y="29230"/>
                    <a:pt x="41434" y="29159"/>
                    <a:pt x="41244" y="29099"/>
                  </a:cubicBezTo>
                  <a:cubicBezTo>
                    <a:pt x="40053" y="28671"/>
                    <a:pt x="38850" y="28218"/>
                    <a:pt x="37660" y="27754"/>
                  </a:cubicBezTo>
                  <a:cubicBezTo>
                    <a:pt x="37136" y="27563"/>
                    <a:pt x="36648" y="27302"/>
                    <a:pt x="36124" y="27123"/>
                  </a:cubicBezTo>
                  <a:cubicBezTo>
                    <a:pt x="34171" y="26432"/>
                    <a:pt x="32207" y="25789"/>
                    <a:pt x="30278" y="25099"/>
                  </a:cubicBezTo>
                  <a:cubicBezTo>
                    <a:pt x="26408" y="23682"/>
                    <a:pt x="22563" y="22218"/>
                    <a:pt x="18693" y="20777"/>
                  </a:cubicBezTo>
                  <a:cubicBezTo>
                    <a:pt x="14443" y="19182"/>
                    <a:pt x="10073" y="17872"/>
                    <a:pt x="5882" y="16110"/>
                  </a:cubicBezTo>
                  <a:cubicBezTo>
                    <a:pt x="5751" y="16050"/>
                    <a:pt x="5608" y="16003"/>
                    <a:pt x="5477" y="15955"/>
                  </a:cubicBezTo>
                  <a:cubicBezTo>
                    <a:pt x="5394" y="16205"/>
                    <a:pt x="5465" y="16324"/>
                    <a:pt x="5691" y="16407"/>
                  </a:cubicBezTo>
                  <a:cubicBezTo>
                    <a:pt x="7144" y="16919"/>
                    <a:pt x="8585" y="17455"/>
                    <a:pt x="10037" y="17979"/>
                  </a:cubicBezTo>
                  <a:cubicBezTo>
                    <a:pt x="14181" y="19479"/>
                    <a:pt x="18348" y="20967"/>
                    <a:pt x="22491" y="22491"/>
                  </a:cubicBezTo>
                  <a:cubicBezTo>
                    <a:pt x="25515" y="23611"/>
                    <a:pt x="28504" y="24766"/>
                    <a:pt x="31504" y="25885"/>
                  </a:cubicBezTo>
                  <a:cubicBezTo>
                    <a:pt x="33088" y="26468"/>
                    <a:pt x="34695" y="26968"/>
                    <a:pt x="36267" y="27552"/>
                  </a:cubicBezTo>
                  <a:cubicBezTo>
                    <a:pt x="37493" y="27992"/>
                    <a:pt x="38672" y="28552"/>
                    <a:pt x="39886" y="29028"/>
                  </a:cubicBezTo>
                  <a:cubicBezTo>
                    <a:pt x="40398" y="29218"/>
                    <a:pt x="40934" y="29361"/>
                    <a:pt x="41446" y="29528"/>
                  </a:cubicBezTo>
                  <a:close/>
                  <a:moveTo>
                    <a:pt x="53412" y="29885"/>
                  </a:moveTo>
                  <a:cubicBezTo>
                    <a:pt x="64663" y="29361"/>
                    <a:pt x="75879" y="28111"/>
                    <a:pt x="87094" y="26921"/>
                  </a:cubicBezTo>
                  <a:cubicBezTo>
                    <a:pt x="86952" y="26825"/>
                    <a:pt x="86797" y="26718"/>
                    <a:pt x="86654" y="26718"/>
                  </a:cubicBezTo>
                  <a:cubicBezTo>
                    <a:pt x="85821" y="26742"/>
                    <a:pt x="84987" y="26790"/>
                    <a:pt x="84154" y="26861"/>
                  </a:cubicBezTo>
                  <a:cubicBezTo>
                    <a:pt x="82487" y="27028"/>
                    <a:pt x="80832" y="27218"/>
                    <a:pt x="79165" y="27373"/>
                  </a:cubicBezTo>
                  <a:cubicBezTo>
                    <a:pt x="76796" y="27599"/>
                    <a:pt x="74414" y="27790"/>
                    <a:pt x="72045" y="28028"/>
                  </a:cubicBezTo>
                  <a:cubicBezTo>
                    <a:pt x="69187" y="28325"/>
                    <a:pt x="66354" y="28706"/>
                    <a:pt x="63508" y="28980"/>
                  </a:cubicBezTo>
                  <a:cubicBezTo>
                    <a:pt x="60282" y="29290"/>
                    <a:pt x="57043" y="29528"/>
                    <a:pt x="53817" y="29814"/>
                  </a:cubicBezTo>
                  <a:cubicBezTo>
                    <a:pt x="53686" y="29838"/>
                    <a:pt x="53555" y="29873"/>
                    <a:pt x="53412" y="29885"/>
                  </a:cubicBezTo>
                  <a:close/>
                  <a:moveTo>
                    <a:pt x="9930" y="54995"/>
                  </a:moveTo>
                  <a:cubicBezTo>
                    <a:pt x="9930" y="54698"/>
                    <a:pt x="9918" y="54400"/>
                    <a:pt x="9930" y="54114"/>
                  </a:cubicBezTo>
                  <a:cubicBezTo>
                    <a:pt x="10037" y="52019"/>
                    <a:pt x="10287" y="49935"/>
                    <a:pt x="10990" y="47923"/>
                  </a:cubicBezTo>
                  <a:cubicBezTo>
                    <a:pt x="11204" y="47268"/>
                    <a:pt x="11061" y="46840"/>
                    <a:pt x="10597" y="46399"/>
                  </a:cubicBezTo>
                  <a:cubicBezTo>
                    <a:pt x="10394" y="46209"/>
                    <a:pt x="10287" y="46221"/>
                    <a:pt x="10216" y="46482"/>
                  </a:cubicBezTo>
                  <a:cubicBezTo>
                    <a:pt x="10037" y="47030"/>
                    <a:pt x="9823" y="47578"/>
                    <a:pt x="9704" y="48149"/>
                  </a:cubicBezTo>
                  <a:cubicBezTo>
                    <a:pt x="9275" y="50042"/>
                    <a:pt x="9061" y="51947"/>
                    <a:pt x="9061" y="53876"/>
                  </a:cubicBezTo>
                  <a:cubicBezTo>
                    <a:pt x="9061" y="54757"/>
                    <a:pt x="9049" y="54757"/>
                    <a:pt x="9894" y="55007"/>
                  </a:cubicBezTo>
                  <a:cubicBezTo>
                    <a:pt x="9894" y="54995"/>
                    <a:pt x="9918" y="54995"/>
                    <a:pt x="9930" y="54995"/>
                  </a:cubicBezTo>
                  <a:close/>
                  <a:moveTo>
                    <a:pt x="42017" y="28826"/>
                  </a:moveTo>
                  <a:cubicBezTo>
                    <a:pt x="49983" y="26063"/>
                    <a:pt x="57912" y="23289"/>
                    <a:pt x="65782" y="20336"/>
                  </a:cubicBezTo>
                  <a:cubicBezTo>
                    <a:pt x="65651" y="20313"/>
                    <a:pt x="65532" y="20348"/>
                    <a:pt x="65413" y="20396"/>
                  </a:cubicBezTo>
                  <a:cubicBezTo>
                    <a:pt x="62853" y="21253"/>
                    <a:pt x="60282" y="22087"/>
                    <a:pt x="57734" y="22980"/>
                  </a:cubicBezTo>
                  <a:cubicBezTo>
                    <a:pt x="52638" y="24766"/>
                    <a:pt x="47554" y="26551"/>
                    <a:pt x="42387" y="28064"/>
                  </a:cubicBezTo>
                  <a:cubicBezTo>
                    <a:pt x="41922" y="28206"/>
                    <a:pt x="41946" y="28206"/>
                    <a:pt x="42017" y="28826"/>
                  </a:cubicBezTo>
                  <a:close/>
                  <a:moveTo>
                    <a:pt x="4167" y="32540"/>
                  </a:moveTo>
                  <a:cubicBezTo>
                    <a:pt x="3989" y="32933"/>
                    <a:pt x="4108" y="33207"/>
                    <a:pt x="4346" y="33469"/>
                  </a:cubicBezTo>
                  <a:cubicBezTo>
                    <a:pt x="4894" y="34112"/>
                    <a:pt x="5418" y="34779"/>
                    <a:pt x="5953" y="35434"/>
                  </a:cubicBezTo>
                  <a:cubicBezTo>
                    <a:pt x="7120" y="36898"/>
                    <a:pt x="8251" y="38351"/>
                    <a:pt x="9418" y="39803"/>
                  </a:cubicBezTo>
                  <a:cubicBezTo>
                    <a:pt x="11109" y="41851"/>
                    <a:pt x="12871" y="43815"/>
                    <a:pt x="14478" y="45911"/>
                  </a:cubicBezTo>
                  <a:cubicBezTo>
                    <a:pt x="15883" y="47745"/>
                    <a:pt x="17133" y="49709"/>
                    <a:pt x="18443" y="51602"/>
                  </a:cubicBezTo>
                  <a:cubicBezTo>
                    <a:pt x="18526" y="51733"/>
                    <a:pt x="18634" y="51864"/>
                    <a:pt x="18741" y="52007"/>
                  </a:cubicBezTo>
                  <a:lnTo>
                    <a:pt x="18872" y="51959"/>
                  </a:lnTo>
                  <a:cubicBezTo>
                    <a:pt x="18848" y="51793"/>
                    <a:pt x="18848" y="51602"/>
                    <a:pt x="18753" y="51471"/>
                  </a:cubicBezTo>
                  <a:cubicBezTo>
                    <a:pt x="18348" y="50852"/>
                    <a:pt x="17919" y="50257"/>
                    <a:pt x="17491" y="49685"/>
                  </a:cubicBezTo>
                  <a:cubicBezTo>
                    <a:pt x="16252" y="47971"/>
                    <a:pt x="15062" y="46209"/>
                    <a:pt x="13764" y="44542"/>
                  </a:cubicBezTo>
                  <a:cubicBezTo>
                    <a:pt x="11133" y="41184"/>
                    <a:pt x="8430" y="37874"/>
                    <a:pt x="5751" y="34541"/>
                  </a:cubicBezTo>
                  <a:cubicBezTo>
                    <a:pt x="5215" y="33910"/>
                    <a:pt x="4703" y="33219"/>
                    <a:pt x="4167" y="32540"/>
                  </a:cubicBezTo>
                  <a:close/>
                  <a:moveTo>
                    <a:pt x="68616" y="47483"/>
                  </a:moveTo>
                  <a:cubicBezTo>
                    <a:pt x="68271" y="47518"/>
                    <a:pt x="67961" y="47578"/>
                    <a:pt x="67628" y="47590"/>
                  </a:cubicBezTo>
                  <a:cubicBezTo>
                    <a:pt x="67152" y="47625"/>
                    <a:pt x="66747" y="47804"/>
                    <a:pt x="66330" y="48042"/>
                  </a:cubicBezTo>
                  <a:cubicBezTo>
                    <a:pt x="64115" y="49316"/>
                    <a:pt x="61877" y="50590"/>
                    <a:pt x="59639" y="51816"/>
                  </a:cubicBezTo>
                  <a:cubicBezTo>
                    <a:pt x="58174" y="52626"/>
                    <a:pt x="56674" y="53305"/>
                    <a:pt x="55245" y="54138"/>
                  </a:cubicBezTo>
                  <a:cubicBezTo>
                    <a:pt x="52459" y="55769"/>
                    <a:pt x="49721" y="57448"/>
                    <a:pt x="46970" y="59103"/>
                  </a:cubicBezTo>
                  <a:cubicBezTo>
                    <a:pt x="46911" y="59127"/>
                    <a:pt x="46863" y="59175"/>
                    <a:pt x="46816" y="59198"/>
                  </a:cubicBezTo>
                  <a:cubicBezTo>
                    <a:pt x="54067" y="55305"/>
                    <a:pt x="61234" y="51209"/>
                    <a:pt x="68616" y="47483"/>
                  </a:cubicBezTo>
                  <a:close/>
                  <a:moveTo>
                    <a:pt x="5882" y="33433"/>
                  </a:moveTo>
                  <a:cubicBezTo>
                    <a:pt x="5846" y="33457"/>
                    <a:pt x="5822" y="33493"/>
                    <a:pt x="5787" y="33505"/>
                  </a:cubicBezTo>
                  <a:cubicBezTo>
                    <a:pt x="6144" y="33921"/>
                    <a:pt x="6537" y="34338"/>
                    <a:pt x="6882" y="34767"/>
                  </a:cubicBezTo>
                  <a:cubicBezTo>
                    <a:pt x="9418" y="37922"/>
                    <a:pt x="11966" y="41077"/>
                    <a:pt x="14478" y="44256"/>
                  </a:cubicBezTo>
                  <a:cubicBezTo>
                    <a:pt x="15514" y="45554"/>
                    <a:pt x="16443" y="46911"/>
                    <a:pt x="17431" y="48233"/>
                  </a:cubicBezTo>
                  <a:cubicBezTo>
                    <a:pt x="17491" y="48316"/>
                    <a:pt x="17610" y="48459"/>
                    <a:pt x="17633" y="48447"/>
                  </a:cubicBezTo>
                  <a:cubicBezTo>
                    <a:pt x="17872" y="48292"/>
                    <a:pt x="17919" y="48530"/>
                    <a:pt x="17991" y="48638"/>
                  </a:cubicBezTo>
                  <a:lnTo>
                    <a:pt x="19193" y="50197"/>
                  </a:lnTo>
                  <a:cubicBezTo>
                    <a:pt x="19229" y="50185"/>
                    <a:pt x="19276" y="50162"/>
                    <a:pt x="19300" y="50138"/>
                  </a:cubicBezTo>
                  <a:cubicBezTo>
                    <a:pt x="19241" y="49995"/>
                    <a:pt x="19217" y="49840"/>
                    <a:pt x="19122" y="49709"/>
                  </a:cubicBezTo>
                  <a:cubicBezTo>
                    <a:pt x="18336" y="48614"/>
                    <a:pt x="17550" y="47495"/>
                    <a:pt x="16740" y="46399"/>
                  </a:cubicBezTo>
                  <a:cubicBezTo>
                    <a:pt x="15621" y="44887"/>
                    <a:pt x="14514" y="43351"/>
                    <a:pt x="13347" y="41851"/>
                  </a:cubicBezTo>
                  <a:cubicBezTo>
                    <a:pt x="11907" y="39958"/>
                    <a:pt x="10442" y="38112"/>
                    <a:pt x="8989" y="36243"/>
                  </a:cubicBezTo>
                  <a:cubicBezTo>
                    <a:pt x="8751" y="35922"/>
                    <a:pt x="8513" y="35600"/>
                    <a:pt x="8287" y="35267"/>
                  </a:cubicBezTo>
                  <a:cubicBezTo>
                    <a:pt x="8263" y="35291"/>
                    <a:pt x="8227" y="35314"/>
                    <a:pt x="8204" y="35326"/>
                  </a:cubicBezTo>
                  <a:cubicBezTo>
                    <a:pt x="8859" y="36315"/>
                    <a:pt x="9466" y="37350"/>
                    <a:pt x="10180" y="38291"/>
                  </a:cubicBezTo>
                  <a:cubicBezTo>
                    <a:pt x="11752" y="40351"/>
                    <a:pt x="13395" y="42351"/>
                    <a:pt x="15002" y="44375"/>
                  </a:cubicBezTo>
                  <a:cubicBezTo>
                    <a:pt x="15074" y="44482"/>
                    <a:pt x="15133" y="44589"/>
                    <a:pt x="15205" y="44708"/>
                  </a:cubicBezTo>
                  <a:cubicBezTo>
                    <a:pt x="15181" y="44744"/>
                    <a:pt x="15145" y="44756"/>
                    <a:pt x="15121" y="44780"/>
                  </a:cubicBezTo>
                  <a:cubicBezTo>
                    <a:pt x="15026" y="44697"/>
                    <a:pt x="14943" y="44589"/>
                    <a:pt x="14871" y="44506"/>
                  </a:cubicBezTo>
                  <a:lnTo>
                    <a:pt x="11252" y="39946"/>
                  </a:lnTo>
                  <a:cubicBezTo>
                    <a:pt x="9656" y="37958"/>
                    <a:pt x="8061" y="35969"/>
                    <a:pt x="6477" y="33993"/>
                  </a:cubicBezTo>
                  <a:cubicBezTo>
                    <a:pt x="6311" y="33767"/>
                    <a:pt x="6084" y="33612"/>
                    <a:pt x="5882" y="33433"/>
                  </a:cubicBezTo>
                  <a:close/>
                  <a:moveTo>
                    <a:pt x="65294" y="43649"/>
                  </a:moveTo>
                  <a:cubicBezTo>
                    <a:pt x="71652" y="42756"/>
                    <a:pt x="78022" y="41863"/>
                    <a:pt x="84368" y="40970"/>
                  </a:cubicBezTo>
                  <a:lnTo>
                    <a:pt x="84368" y="40517"/>
                  </a:lnTo>
                  <a:cubicBezTo>
                    <a:pt x="77974" y="41315"/>
                    <a:pt x="71604" y="42303"/>
                    <a:pt x="65294" y="43649"/>
                  </a:cubicBezTo>
                  <a:close/>
                  <a:moveTo>
                    <a:pt x="18741" y="50721"/>
                  </a:moveTo>
                  <a:cubicBezTo>
                    <a:pt x="18645" y="50495"/>
                    <a:pt x="18634" y="50316"/>
                    <a:pt x="18526" y="50185"/>
                  </a:cubicBezTo>
                  <a:cubicBezTo>
                    <a:pt x="17502" y="48745"/>
                    <a:pt x="16502" y="47268"/>
                    <a:pt x="15431" y="45851"/>
                  </a:cubicBezTo>
                  <a:cubicBezTo>
                    <a:pt x="14395" y="44482"/>
                    <a:pt x="13288" y="43173"/>
                    <a:pt x="12216" y="41827"/>
                  </a:cubicBezTo>
                  <a:cubicBezTo>
                    <a:pt x="10716" y="39898"/>
                    <a:pt x="9228" y="37981"/>
                    <a:pt x="7716" y="36065"/>
                  </a:cubicBezTo>
                  <a:cubicBezTo>
                    <a:pt x="6977" y="35136"/>
                    <a:pt x="6227" y="34243"/>
                    <a:pt x="5465" y="33350"/>
                  </a:cubicBezTo>
                  <a:cubicBezTo>
                    <a:pt x="5239" y="33100"/>
                    <a:pt x="4977" y="32874"/>
                    <a:pt x="4715" y="32659"/>
                  </a:cubicBezTo>
                  <a:lnTo>
                    <a:pt x="4632" y="32743"/>
                  </a:lnTo>
                  <a:cubicBezTo>
                    <a:pt x="5453" y="33790"/>
                    <a:pt x="6263" y="34826"/>
                    <a:pt x="7096" y="35850"/>
                  </a:cubicBezTo>
                  <a:cubicBezTo>
                    <a:pt x="8930" y="38160"/>
                    <a:pt x="10752" y="40494"/>
                    <a:pt x="12621" y="42768"/>
                  </a:cubicBezTo>
                  <a:cubicBezTo>
                    <a:pt x="14264" y="44768"/>
                    <a:pt x="15871" y="46780"/>
                    <a:pt x="17300" y="48935"/>
                  </a:cubicBezTo>
                  <a:cubicBezTo>
                    <a:pt x="17812" y="49721"/>
                    <a:pt x="18384" y="50495"/>
                    <a:pt x="18931" y="51305"/>
                  </a:cubicBezTo>
                  <a:cubicBezTo>
                    <a:pt x="19098" y="50888"/>
                    <a:pt x="19062" y="50828"/>
                    <a:pt x="18741" y="50721"/>
                  </a:cubicBezTo>
                  <a:close/>
                  <a:moveTo>
                    <a:pt x="8918" y="46733"/>
                  </a:moveTo>
                  <a:cubicBezTo>
                    <a:pt x="8906" y="46733"/>
                    <a:pt x="8870" y="46721"/>
                    <a:pt x="8859" y="46721"/>
                  </a:cubicBezTo>
                  <a:cubicBezTo>
                    <a:pt x="8692" y="47268"/>
                    <a:pt x="8561" y="47828"/>
                    <a:pt x="8370" y="48387"/>
                  </a:cubicBezTo>
                  <a:cubicBezTo>
                    <a:pt x="8108" y="49114"/>
                    <a:pt x="8168" y="49935"/>
                    <a:pt x="7668" y="50590"/>
                  </a:cubicBezTo>
                  <a:cubicBezTo>
                    <a:pt x="7620" y="51745"/>
                    <a:pt x="7561" y="52912"/>
                    <a:pt x="7537" y="54055"/>
                  </a:cubicBezTo>
                  <a:cubicBezTo>
                    <a:pt x="7537" y="54114"/>
                    <a:pt x="7620" y="54186"/>
                    <a:pt x="7668" y="54257"/>
                  </a:cubicBezTo>
                  <a:cubicBezTo>
                    <a:pt x="7692" y="54245"/>
                    <a:pt x="7716" y="54233"/>
                    <a:pt x="7739" y="54233"/>
                  </a:cubicBezTo>
                  <a:lnTo>
                    <a:pt x="7739" y="52614"/>
                  </a:lnTo>
                  <a:cubicBezTo>
                    <a:pt x="7799" y="53114"/>
                    <a:pt x="7811" y="53626"/>
                    <a:pt x="7858" y="54126"/>
                  </a:cubicBezTo>
                  <a:cubicBezTo>
                    <a:pt x="7870" y="54233"/>
                    <a:pt x="7977" y="54317"/>
                    <a:pt x="8049" y="54412"/>
                  </a:cubicBezTo>
                  <a:cubicBezTo>
                    <a:pt x="8085" y="54400"/>
                    <a:pt x="8097" y="54364"/>
                    <a:pt x="8132" y="54353"/>
                  </a:cubicBezTo>
                  <a:cubicBezTo>
                    <a:pt x="8085" y="53876"/>
                    <a:pt x="8037" y="53400"/>
                    <a:pt x="7989" y="52912"/>
                  </a:cubicBezTo>
                  <a:cubicBezTo>
                    <a:pt x="8085" y="53186"/>
                    <a:pt x="8108" y="53471"/>
                    <a:pt x="8144" y="53757"/>
                  </a:cubicBezTo>
                  <a:cubicBezTo>
                    <a:pt x="8227" y="54424"/>
                    <a:pt x="8227" y="54424"/>
                    <a:pt x="8454" y="54436"/>
                  </a:cubicBezTo>
                  <a:cubicBezTo>
                    <a:pt x="8430" y="53948"/>
                    <a:pt x="8394" y="53460"/>
                    <a:pt x="8382" y="52971"/>
                  </a:cubicBezTo>
                  <a:cubicBezTo>
                    <a:pt x="8561" y="53483"/>
                    <a:pt x="8406" y="54067"/>
                    <a:pt x="8680" y="54591"/>
                  </a:cubicBezTo>
                  <a:cubicBezTo>
                    <a:pt x="8728" y="51745"/>
                    <a:pt x="8966" y="48971"/>
                    <a:pt x="9918" y="46256"/>
                  </a:cubicBezTo>
                  <a:cubicBezTo>
                    <a:pt x="9275" y="47530"/>
                    <a:pt x="9109" y="48947"/>
                    <a:pt x="8811" y="50316"/>
                  </a:cubicBezTo>
                  <a:cubicBezTo>
                    <a:pt x="8787" y="50185"/>
                    <a:pt x="8787" y="50054"/>
                    <a:pt x="8799" y="49935"/>
                  </a:cubicBezTo>
                  <a:cubicBezTo>
                    <a:pt x="9085" y="48745"/>
                    <a:pt x="9359" y="47566"/>
                    <a:pt x="9632" y="46387"/>
                  </a:cubicBezTo>
                  <a:cubicBezTo>
                    <a:pt x="9644" y="46316"/>
                    <a:pt x="9621" y="46221"/>
                    <a:pt x="9597" y="46137"/>
                  </a:cubicBezTo>
                  <a:cubicBezTo>
                    <a:pt x="9573" y="46137"/>
                    <a:pt x="9525" y="46149"/>
                    <a:pt x="9501" y="46149"/>
                  </a:cubicBezTo>
                  <a:cubicBezTo>
                    <a:pt x="8966" y="47471"/>
                    <a:pt x="8811" y="48888"/>
                    <a:pt x="8585" y="50269"/>
                  </a:cubicBezTo>
                  <a:cubicBezTo>
                    <a:pt x="8549" y="50257"/>
                    <a:pt x="8501" y="50257"/>
                    <a:pt x="8442" y="50245"/>
                  </a:cubicBezTo>
                  <a:cubicBezTo>
                    <a:pt x="8632" y="49138"/>
                    <a:pt x="8823" y="48030"/>
                    <a:pt x="9037" y="46923"/>
                  </a:cubicBezTo>
                  <a:cubicBezTo>
                    <a:pt x="9025" y="46923"/>
                    <a:pt x="9001" y="46923"/>
                    <a:pt x="9001" y="46911"/>
                  </a:cubicBezTo>
                  <a:cubicBezTo>
                    <a:pt x="8728" y="47995"/>
                    <a:pt x="8442" y="49102"/>
                    <a:pt x="8156" y="50185"/>
                  </a:cubicBezTo>
                  <a:cubicBezTo>
                    <a:pt x="8132" y="50173"/>
                    <a:pt x="8085" y="50173"/>
                    <a:pt x="8049" y="50150"/>
                  </a:cubicBezTo>
                  <a:cubicBezTo>
                    <a:pt x="8347" y="49007"/>
                    <a:pt x="8632" y="47876"/>
                    <a:pt x="8918" y="46733"/>
                  </a:cubicBezTo>
                  <a:close/>
                  <a:moveTo>
                    <a:pt x="62722" y="48328"/>
                  </a:moveTo>
                  <a:cubicBezTo>
                    <a:pt x="62091" y="48352"/>
                    <a:pt x="61710" y="48459"/>
                    <a:pt x="61186" y="48757"/>
                  </a:cubicBezTo>
                  <a:cubicBezTo>
                    <a:pt x="55471" y="52102"/>
                    <a:pt x="49756" y="55472"/>
                    <a:pt x="44053" y="58817"/>
                  </a:cubicBezTo>
                  <a:cubicBezTo>
                    <a:pt x="43970" y="58865"/>
                    <a:pt x="43911" y="58948"/>
                    <a:pt x="43851" y="59008"/>
                  </a:cubicBezTo>
                  <a:lnTo>
                    <a:pt x="43887" y="59055"/>
                  </a:lnTo>
                  <a:cubicBezTo>
                    <a:pt x="50173" y="55484"/>
                    <a:pt x="56448" y="51900"/>
                    <a:pt x="62722" y="48328"/>
                  </a:cubicBezTo>
                  <a:close/>
                  <a:moveTo>
                    <a:pt x="19681" y="50185"/>
                  </a:moveTo>
                  <a:cubicBezTo>
                    <a:pt x="19693" y="50233"/>
                    <a:pt x="19693" y="50257"/>
                    <a:pt x="19705" y="50304"/>
                  </a:cubicBezTo>
                  <a:cubicBezTo>
                    <a:pt x="19836" y="50269"/>
                    <a:pt x="19979" y="50257"/>
                    <a:pt x="20110" y="50233"/>
                  </a:cubicBezTo>
                  <a:cubicBezTo>
                    <a:pt x="21170" y="50007"/>
                    <a:pt x="22205" y="49757"/>
                    <a:pt x="23277" y="49578"/>
                  </a:cubicBezTo>
                  <a:cubicBezTo>
                    <a:pt x="25099" y="49280"/>
                    <a:pt x="26908" y="49090"/>
                    <a:pt x="28730" y="48768"/>
                  </a:cubicBezTo>
                  <a:cubicBezTo>
                    <a:pt x="32683" y="48090"/>
                    <a:pt x="36624" y="47340"/>
                    <a:pt x="40577" y="46625"/>
                  </a:cubicBezTo>
                  <a:cubicBezTo>
                    <a:pt x="41363" y="46482"/>
                    <a:pt x="42148" y="46304"/>
                    <a:pt x="42934" y="46137"/>
                  </a:cubicBezTo>
                  <a:cubicBezTo>
                    <a:pt x="42815" y="46090"/>
                    <a:pt x="42696" y="46113"/>
                    <a:pt x="42601" y="46125"/>
                  </a:cubicBezTo>
                  <a:cubicBezTo>
                    <a:pt x="40589" y="46471"/>
                    <a:pt x="38577" y="46828"/>
                    <a:pt x="36552" y="47137"/>
                  </a:cubicBezTo>
                  <a:cubicBezTo>
                    <a:pt x="33921" y="47542"/>
                    <a:pt x="31254" y="47804"/>
                    <a:pt x="28647" y="48387"/>
                  </a:cubicBezTo>
                  <a:cubicBezTo>
                    <a:pt x="25789" y="49007"/>
                    <a:pt x="22920" y="49519"/>
                    <a:pt x="20050" y="50078"/>
                  </a:cubicBezTo>
                  <a:cubicBezTo>
                    <a:pt x="19919" y="50078"/>
                    <a:pt x="19788" y="50138"/>
                    <a:pt x="19681" y="50185"/>
                  </a:cubicBezTo>
                  <a:close/>
                  <a:moveTo>
                    <a:pt x="58793" y="49054"/>
                  </a:moveTo>
                  <a:cubicBezTo>
                    <a:pt x="58770" y="49042"/>
                    <a:pt x="58770" y="49019"/>
                    <a:pt x="58758" y="49007"/>
                  </a:cubicBezTo>
                  <a:cubicBezTo>
                    <a:pt x="58627" y="49042"/>
                    <a:pt x="58472" y="49054"/>
                    <a:pt x="58353" y="49114"/>
                  </a:cubicBezTo>
                  <a:cubicBezTo>
                    <a:pt x="57472" y="49578"/>
                    <a:pt x="56603" y="50019"/>
                    <a:pt x="55745" y="50519"/>
                  </a:cubicBezTo>
                  <a:cubicBezTo>
                    <a:pt x="52078" y="52614"/>
                    <a:pt x="48411" y="54710"/>
                    <a:pt x="44756" y="56805"/>
                  </a:cubicBezTo>
                  <a:cubicBezTo>
                    <a:pt x="44434" y="56984"/>
                    <a:pt x="44280" y="57258"/>
                    <a:pt x="44268" y="57686"/>
                  </a:cubicBezTo>
                  <a:cubicBezTo>
                    <a:pt x="45994" y="56710"/>
                    <a:pt x="47732" y="55781"/>
                    <a:pt x="49423" y="54769"/>
                  </a:cubicBezTo>
                  <a:cubicBezTo>
                    <a:pt x="51864" y="53293"/>
                    <a:pt x="54281" y="51757"/>
                    <a:pt x="56710" y="50257"/>
                  </a:cubicBezTo>
                  <a:cubicBezTo>
                    <a:pt x="57388" y="49840"/>
                    <a:pt x="58103" y="49459"/>
                    <a:pt x="58793" y="49054"/>
                  </a:cubicBezTo>
                  <a:close/>
                  <a:moveTo>
                    <a:pt x="18336" y="52150"/>
                  </a:moveTo>
                  <a:cubicBezTo>
                    <a:pt x="18372" y="52138"/>
                    <a:pt x="18407" y="52114"/>
                    <a:pt x="18443" y="52102"/>
                  </a:cubicBezTo>
                  <a:cubicBezTo>
                    <a:pt x="18407" y="52031"/>
                    <a:pt x="18395" y="51959"/>
                    <a:pt x="18372" y="51900"/>
                  </a:cubicBezTo>
                  <a:cubicBezTo>
                    <a:pt x="18205" y="51626"/>
                    <a:pt x="18026" y="51376"/>
                    <a:pt x="17848" y="51126"/>
                  </a:cubicBezTo>
                  <a:cubicBezTo>
                    <a:pt x="15990" y="48411"/>
                    <a:pt x="14157" y="45697"/>
                    <a:pt x="12014" y="43196"/>
                  </a:cubicBezTo>
                  <a:cubicBezTo>
                    <a:pt x="10513" y="41434"/>
                    <a:pt x="9037" y="39636"/>
                    <a:pt x="7561" y="37839"/>
                  </a:cubicBezTo>
                  <a:cubicBezTo>
                    <a:pt x="6442" y="36469"/>
                    <a:pt x="5346" y="35064"/>
                    <a:pt x="4239" y="33671"/>
                  </a:cubicBezTo>
                  <a:cubicBezTo>
                    <a:pt x="4179" y="33588"/>
                    <a:pt x="4156" y="33517"/>
                    <a:pt x="4108" y="33445"/>
                  </a:cubicBezTo>
                  <a:cubicBezTo>
                    <a:pt x="4060" y="33469"/>
                    <a:pt x="4001" y="33505"/>
                    <a:pt x="3965" y="33529"/>
                  </a:cubicBezTo>
                  <a:cubicBezTo>
                    <a:pt x="4025" y="33731"/>
                    <a:pt x="4025" y="33969"/>
                    <a:pt x="4144" y="34112"/>
                  </a:cubicBezTo>
                  <a:cubicBezTo>
                    <a:pt x="5310" y="35541"/>
                    <a:pt x="6489" y="37005"/>
                    <a:pt x="7716" y="38386"/>
                  </a:cubicBezTo>
                  <a:cubicBezTo>
                    <a:pt x="11014" y="42089"/>
                    <a:pt x="13978" y="46066"/>
                    <a:pt x="16895" y="50078"/>
                  </a:cubicBezTo>
                  <a:cubicBezTo>
                    <a:pt x="17383" y="50757"/>
                    <a:pt x="17860" y="51447"/>
                    <a:pt x="18336" y="52150"/>
                  </a:cubicBezTo>
                  <a:close/>
                  <a:moveTo>
                    <a:pt x="20348" y="47745"/>
                  </a:moveTo>
                  <a:cubicBezTo>
                    <a:pt x="29349" y="45851"/>
                    <a:pt x="38446" y="44458"/>
                    <a:pt x="47518" y="43042"/>
                  </a:cubicBezTo>
                  <a:cubicBezTo>
                    <a:pt x="47387" y="43030"/>
                    <a:pt x="47268" y="43030"/>
                    <a:pt x="47149" y="43042"/>
                  </a:cubicBezTo>
                  <a:cubicBezTo>
                    <a:pt x="45661" y="43232"/>
                    <a:pt x="44184" y="43446"/>
                    <a:pt x="42696" y="43649"/>
                  </a:cubicBezTo>
                  <a:cubicBezTo>
                    <a:pt x="40553" y="43946"/>
                    <a:pt x="38398" y="44220"/>
                    <a:pt x="36255" y="44542"/>
                  </a:cubicBezTo>
                  <a:cubicBezTo>
                    <a:pt x="35040" y="44744"/>
                    <a:pt x="33814" y="45042"/>
                    <a:pt x="32611" y="45280"/>
                  </a:cubicBezTo>
                  <a:cubicBezTo>
                    <a:pt x="28682" y="46006"/>
                    <a:pt x="24718" y="46613"/>
                    <a:pt x="20765" y="47256"/>
                  </a:cubicBezTo>
                  <a:cubicBezTo>
                    <a:pt x="20431" y="47304"/>
                    <a:pt x="20312" y="47399"/>
                    <a:pt x="20348" y="47745"/>
                  </a:cubicBezTo>
                  <a:close/>
                  <a:moveTo>
                    <a:pt x="67461" y="39601"/>
                  </a:moveTo>
                  <a:cubicBezTo>
                    <a:pt x="73093" y="38982"/>
                    <a:pt x="78689" y="38089"/>
                    <a:pt x="84285" y="37124"/>
                  </a:cubicBezTo>
                  <a:cubicBezTo>
                    <a:pt x="84273" y="37005"/>
                    <a:pt x="84249" y="36898"/>
                    <a:pt x="84237" y="36719"/>
                  </a:cubicBezTo>
                  <a:cubicBezTo>
                    <a:pt x="78629" y="37696"/>
                    <a:pt x="73045" y="38648"/>
                    <a:pt x="67461" y="39601"/>
                  </a:cubicBezTo>
                  <a:close/>
                  <a:moveTo>
                    <a:pt x="18562" y="53269"/>
                  </a:moveTo>
                  <a:cubicBezTo>
                    <a:pt x="18598" y="53245"/>
                    <a:pt x="18634" y="53233"/>
                    <a:pt x="18681" y="53221"/>
                  </a:cubicBezTo>
                  <a:cubicBezTo>
                    <a:pt x="18622" y="53079"/>
                    <a:pt x="18586" y="52912"/>
                    <a:pt x="18514" y="52793"/>
                  </a:cubicBezTo>
                  <a:cubicBezTo>
                    <a:pt x="18050" y="52126"/>
                    <a:pt x="17574" y="51471"/>
                    <a:pt x="17086" y="50816"/>
                  </a:cubicBezTo>
                  <a:cubicBezTo>
                    <a:pt x="14824" y="47804"/>
                    <a:pt x="12621" y="44756"/>
                    <a:pt x="10287" y="41803"/>
                  </a:cubicBezTo>
                  <a:cubicBezTo>
                    <a:pt x="8299" y="39303"/>
                    <a:pt x="6192" y="36922"/>
                    <a:pt x="4156" y="34505"/>
                  </a:cubicBezTo>
                  <a:lnTo>
                    <a:pt x="4013" y="34362"/>
                  </a:lnTo>
                  <a:cubicBezTo>
                    <a:pt x="4048" y="34541"/>
                    <a:pt x="4120" y="34695"/>
                    <a:pt x="4227" y="34826"/>
                  </a:cubicBezTo>
                  <a:cubicBezTo>
                    <a:pt x="6334" y="37434"/>
                    <a:pt x="8454" y="40041"/>
                    <a:pt x="10549" y="42661"/>
                  </a:cubicBezTo>
                  <a:cubicBezTo>
                    <a:pt x="12311" y="44839"/>
                    <a:pt x="14062" y="47042"/>
                    <a:pt x="15776" y="49280"/>
                  </a:cubicBezTo>
                  <a:cubicBezTo>
                    <a:pt x="16740" y="50554"/>
                    <a:pt x="17633" y="51924"/>
                    <a:pt x="18562" y="53269"/>
                  </a:cubicBezTo>
                  <a:close/>
                  <a:moveTo>
                    <a:pt x="57400" y="49292"/>
                  </a:moveTo>
                  <a:cubicBezTo>
                    <a:pt x="57400" y="49280"/>
                    <a:pt x="57388" y="49245"/>
                    <a:pt x="57388" y="49233"/>
                  </a:cubicBezTo>
                  <a:cubicBezTo>
                    <a:pt x="57019" y="49340"/>
                    <a:pt x="56614" y="49388"/>
                    <a:pt x="56269" y="49542"/>
                  </a:cubicBezTo>
                  <a:cubicBezTo>
                    <a:pt x="55198" y="50102"/>
                    <a:pt x="54150" y="50673"/>
                    <a:pt x="53102" y="51293"/>
                  </a:cubicBezTo>
                  <a:cubicBezTo>
                    <a:pt x="50554" y="52781"/>
                    <a:pt x="48102" y="54412"/>
                    <a:pt x="45435" y="55698"/>
                  </a:cubicBezTo>
                  <a:cubicBezTo>
                    <a:pt x="45184" y="55817"/>
                    <a:pt x="45018" y="56115"/>
                    <a:pt x="44815" y="56317"/>
                  </a:cubicBezTo>
                  <a:cubicBezTo>
                    <a:pt x="44839" y="56365"/>
                    <a:pt x="44887" y="56412"/>
                    <a:pt x="44923" y="56436"/>
                  </a:cubicBezTo>
                  <a:cubicBezTo>
                    <a:pt x="49090" y="54055"/>
                    <a:pt x="53233" y="51674"/>
                    <a:pt x="57400" y="49292"/>
                  </a:cubicBezTo>
                  <a:close/>
                  <a:moveTo>
                    <a:pt x="75676" y="28992"/>
                  </a:moveTo>
                  <a:lnTo>
                    <a:pt x="75414" y="28992"/>
                  </a:lnTo>
                  <a:cubicBezTo>
                    <a:pt x="74129" y="29064"/>
                    <a:pt x="72843" y="29123"/>
                    <a:pt x="71557" y="29218"/>
                  </a:cubicBezTo>
                  <a:cubicBezTo>
                    <a:pt x="69295" y="29385"/>
                    <a:pt x="67044" y="29564"/>
                    <a:pt x="64782" y="29742"/>
                  </a:cubicBezTo>
                  <a:cubicBezTo>
                    <a:pt x="62841" y="29885"/>
                    <a:pt x="60901" y="30052"/>
                    <a:pt x="58948" y="30183"/>
                  </a:cubicBezTo>
                  <a:cubicBezTo>
                    <a:pt x="58650" y="30195"/>
                    <a:pt x="58341" y="30040"/>
                    <a:pt x="58043" y="30064"/>
                  </a:cubicBezTo>
                  <a:cubicBezTo>
                    <a:pt x="56150" y="30171"/>
                    <a:pt x="54269" y="30290"/>
                    <a:pt x="52376" y="30421"/>
                  </a:cubicBezTo>
                  <a:cubicBezTo>
                    <a:pt x="52090" y="30433"/>
                    <a:pt x="51816" y="30564"/>
                    <a:pt x="51554" y="30659"/>
                  </a:cubicBezTo>
                  <a:cubicBezTo>
                    <a:pt x="52995" y="30540"/>
                    <a:pt x="54412" y="30350"/>
                    <a:pt x="55841" y="30350"/>
                  </a:cubicBezTo>
                  <a:cubicBezTo>
                    <a:pt x="55841" y="30373"/>
                    <a:pt x="55841" y="30421"/>
                    <a:pt x="55852" y="30445"/>
                  </a:cubicBezTo>
                  <a:cubicBezTo>
                    <a:pt x="54459" y="30588"/>
                    <a:pt x="53066" y="30731"/>
                    <a:pt x="51685" y="30862"/>
                  </a:cubicBezTo>
                  <a:cubicBezTo>
                    <a:pt x="51685" y="30909"/>
                    <a:pt x="51685" y="30945"/>
                    <a:pt x="51709" y="30992"/>
                  </a:cubicBezTo>
                  <a:cubicBezTo>
                    <a:pt x="59651" y="30314"/>
                    <a:pt x="67616" y="29659"/>
                    <a:pt x="75676" y="28992"/>
                  </a:cubicBezTo>
                  <a:close/>
                  <a:moveTo>
                    <a:pt x="3144" y="26801"/>
                  </a:moveTo>
                  <a:cubicBezTo>
                    <a:pt x="3120" y="26825"/>
                    <a:pt x="3096" y="26825"/>
                    <a:pt x="3084" y="26837"/>
                  </a:cubicBezTo>
                  <a:cubicBezTo>
                    <a:pt x="3215" y="27016"/>
                    <a:pt x="3322" y="27242"/>
                    <a:pt x="3501" y="27337"/>
                  </a:cubicBezTo>
                  <a:cubicBezTo>
                    <a:pt x="4929" y="28206"/>
                    <a:pt x="6370" y="29052"/>
                    <a:pt x="7835" y="29873"/>
                  </a:cubicBezTo>
                  <a:cubicBezTo>
                    <a:pt x="10752" y="31504"/>
                    <a:pt x="13692" y="33124"/>
                    <a:pt x="16621" y="34767"/>
                  </a:cubicBezTo>
                  <a:cubicBezTo>
                    <a:pt x="16740" y="34826"/>
                    <a:pt x="16860" y="34886"/>
                    <a:pt x="16979" y="34933"/>
                  </a:cubicBezTo>
                  <a:lnTo>
                    <a:pt x="17026" y="34838"/>
                  </a:lnTo>
                  <a:close/>
                  <a:moveTo>
                    <a:pt x="73021" y="28730"/>
                  </a:moveTo>
                  <a:cubicBezTo>
                    <a:pt x="78046" y="28647"/>
                    <a:pt x="83034" y="27909"/>
                    <a:pt x="88047" y="27552"/>
                  </a:cubicBezTo>
                  <a:cubicBezTo>
                    <a:pt x="87821" y="27397"/>
                    <a:pt x="87571" y="27218"/>
                    <a:pt x="87345" y="27242"/>
                  </a:cubicBezTo>
                  <a:cubicBezTo>
                    <a:pt x="86380" y="27290"/>
                    <a:pt x="85428" y="27397"/>
                    <a:pt x="84475" y="27504"/>
                  </a:cubicBezTo>
                  <a:cubicBezTo>
                    <a:pt x="82784" y="27694"/>
                    <a:pt x="81082" y="27909"/>
                    <a:pt x="79391" y="28087"/>
                  </a:cubicBezTo>
                  <a:cubicBezTo>
                    <a:pt x="77260" y="28325"/>
                    <a:pt x="75129" y="28516"/>
                    <a:pt x="73021" y="28730"/>
                  </a:cubicBezTo>
                  <a:close/>
                  <a:moveTo>
                    <a:pt x="18050" y="20313"/>
                  </a:moveTo>
                  <a:cubicBezTo>
                    <a:pt x="18074" y="20289"/>
                    <a:pt x="18098" y="20241"/>
                    <a:pt x="18110" y="20217"/>
                  </a:cubicBezTo>
                  <a:cubicBezTo>
                    <a:pt x="13931" y="18550"/>
                    <a:pt x="9751" y="16896"/>
                    <a:pt x="5537" y="15217"/>
                  </a:cubicBezTo>
                  <a:cubicBezTo>
                    <a:pt x="5513" y="15383"/>
                    <a:pt x="5489" y="15526"/>
                    <a:pt x="5465" y="15729"/>
                  </a:cubicBezTo>
                  <a:cubicBezTo>
                    <a:pt x="9656" y="17265"/>
                    <a:pt x="13859" y="18789"/>
                    <a:pt x="18050" y="20313"/>
                  </a:cubicBezTo>
                  <a:close/>
                  <a:moveTo>
                    <a:pt x="3965" y="34898"/>
                  </a:moveTo>
                  <a:cubicBezTo>
                    <a:pt x="3917" y="35231"/>
                    <a:pt x="3965" y="35481"/>
                    <a:pt x="4203" y="35672"/>
                  </a:cubicBezTo>
                  <a:cubicBezTo>
                    <a:pt x="4358" y="35826"/>
                    <a:pt x="4513" y="35993"/>
                    <a:pt x="4644" y="36172"/>
                  </a:cubicBezTo>
                  <a:cubicBezTo>
                    <a:pt x="7192" y="39220"/>
                    <a:pt x="9775" y="42232"/>
                    <a:pt x="12252" y="45339"/>
                  </a:cubicBezTo>
                  <a:cubicBezTo>
                    <a:pt x="13907" y="47399"/>
                    <a:pt x="15371" y="49602"/>
                    <a:pt x="16955" y="51733"/>
                  </a:cubicBezTo>
                  <a:cubicBezTo>
                    <a:pt x="17395" y="52328"/>
                    <a:pt x="17872" y="52912"/>
                    <a:pt x="18324" y="53483"/>
                  </a:cubicBezTo>
                  <a:cubicBezTo>
                    <a:pt x="18348" y="53471"/>
                    <a:pt x="18384" y="53448"/>
                    <a:pt x="18395" y="53436"/>
                  </a:cubicBezTo>
                  <a:lnTo>
                    <a:pt x="18264" y="53210"/>
                  </a:lnTo>
                  <a:cubicBezTo>
                    <a:pt x="17371" y="51959"/>
                    <a:pt x="16526" y="50673"/>
                    <a:pt x="15586" y="49471"/>
                  </a:cubicBezTo>
                  <a:cubicBezTo>
                    <a:pt x="13800" y="47149"/>
                    <a:pt x="11966" y="44851"/>
                    <a:pt x="10156" y="42577"/>
                  </a:cubicBezTo>
                  <a:cubicBezTo>
                    <a:pt x="8132" y="40017"/>
                    <a:pt x="6061" y="37481"/>
                    <a:pt x="3965" y="34898"/>
                  </a:cubicBezTo>
                  <a:close/>
                  <a:moveTo>
                    <a:pt x="41446" y="30064"/>
                  </a:moveTo>
                  <a:cubicBezTo>
                    <a:pt x="41553" y="29826"/>
                    <a:pt x="41482" y="29742"/>
                    <a:pt x="41255" y="29671"/>
                  </a:cubicBezTo>
                  <a:cubicBezTo>
                    <a:pt x="40708" y="29528"/>
                    <a:pt x="40160" y="29361"/>
                    <a:pt x="39636" y="29171"/>
                  </a:cubicBezTo>
                  <a:cubicBezTo>
                    <a:pt x="36957" y="28111"/>
                    <a:pt x="34290" y="27063"/>
                    <a:pt x="31552" y="26147"/>
                  </a:cubicBezTo>
                  <a:cubicBezTo>
                    <a:pt x="28444" y="25111"/>
                    <a:pt x="25408" y="23861"/>
                    <a:pt x="22336" y="22694"/>
                  </a:cubicBezTo>
                  <a:cubicBezTo>
                    <a:pt x="22063" y="22599"/>
                    <a:pt x="21765" y="22491"/>
                    <a:pt x="21479" y="22384"/>
                  </a:cubicBezTo>
                  <a:cubicBezTo>
                    <a:pt x="21467" y="22408"/>
                    <a:pt x="21443" y="22456"/>
                    <a:pt x="21432" y="22491"/>
                  </a:cubicBezTo>
                  <a:cubicBezTo>
                    <a:pt x="28099" y="25004"/>
                    <a:pt x="34767" y="27540"/>
                    <a:pt x="41446" y="30064"/>
                  </a:cubicBezTo>
                  <a:close/>
                  <a:moveTo>
                    <a:pt x="86273" y="26420"/>
                  </a:moveTo>
                  <a:cubicBezTo>
                    <a:pt x="86297" y="26385"/>
                    <a:pt x="86309" y="26373"/>
                    <a:pt x="86321" y="26349"/>
                  </a:cubicBezTo>
                  <a:cubicBezTo>
                    <a:pt x="86094" y="26290"/>
                    <a:pt x="85880" y="26147"/>
                    <a:pt x="85666" y="26170"/>
                  </a:cubicBezTo>
                  <a:cubicBezTo>
                    <a:pt x="84035" y="26266"/>
                    <a:pt x="82380" y="26361"/>
                    <a:pt x="80737" y="26528"/>
                  </a:cubicBezTo>
                  <a:cubicBezTo>
                    <a:pt x="79141" y="26682"/>
                    <a:pt x="77569" y="26968"/>
                    <a:pt x="75998" y="27194"/>
                  </a:cubicBezTo>
                  <a:cubicBezTo>
                    <a:pt x="75164" y="27313"/>
                    <a:pt x="74307" y="27433"/>
                    <a:pt x="73474" y="27552"/>
                  </a:cubicBezTo>
                  <a:cubicBezTo>
                    <a:pt x="73509" y="27587"/>
                    <a:pt x="73557" y="27611"/>
                    <a:pt x="73581" y="27611"/>
                  </a:cubicBezTo>
                  <a:cubicBezTo>
                    <a:pt x="77808" y="27206"/>
                    <a:pt x="82034" y="26825"/>
                    <a:pt x="86273" y="26420"/>
                  </a:cubicBezTo>
                  <a:close/>
                  <a:moveTo>
                    <a:pt x="38100" y="32564"/>
                  </a:moveTo>
                  <a:cubicBezTo>
                    <a:pt x="37815" y="32505"/>
                    <a:pt x="37624" y="32421"/>
                    <a:pt x="37434" y="32433"/>
                  </a:cubicBezTo>
                  <a:cubicBezTo>
                    <a:pt x="35981" y="32612"/>
                    <a:pt x="34564" y="32802"/>
                    <a:pt x="33112" y="33017"/>
                  </a:cubicBezTo>
                  <a:cubicBezTo>
                    <a:pt x="30016" y="33457"/>
                    <a:pt x="26932" y="33921"/>
                    <a:pt x="23860" y="34362"/>
                  </a:cubicBezTo>
                  <a:cubicBezTo>
                    <a:pt x="22694" y="34529"/>
                    <a:pt x="21515" y="34660"/>
                    <a:pt x="20265" y="34814"/>
                  </a:cubicBezTo>
                  <a:cubicBezTo>
                    <a:pt x="21146" y="34922"/>
                    <a:pt x="37386" y="32838"/>
                    <a:pt x="38100" y="32564"/>
                  </a:cubicBezTo>
                  <a:close/>
                  <a:moveTo>
                    <a:pt x="50221" y="54674"/>
                  </a:moveTo>
                  <a:cubicBezTo>
                    <a:pt x="50233" y="54698"/>
                    <a:pt x="50245" y="54722"/>
                    <a:pt x="50245" y="54734"/>
                  </a:cubicBezTo>
                  <a:cubicBezTo>
                    <a:pt x="53733" y="52733"/>
                    <a:pt x="57222" y="50721"/>
                    <a:pt x="60710" y="48709"/>
                  </a:cubicBezTo>
                  <a:cubicBezTo>
                    <a:pt x="60698" y="48673"/>
                    <a:pt x="60675" y="48638"/>
                    <a:pt x="60663" y="48590"/>
                  </a:cubicBezTo>
                  <a:cubicBezTo>
                    <a:pt x="60174" y="48757"/>
                    <a:pt x="59627" y="48852"/>
                    <a:pt x="59186" y="49114"/>
                  </a:cubicBezTo>
                  <a:cubicBezTo>
                    <a:pt x="56436" y="50781"/>
                    <a:pt x="53697" y="52495"/>
                    <a:pt x="50959" y="54186"/>
                  </a:cubicBezTo>
                  <a:cubicBezTo>
                    <a:pt x="50709" y="54353"/>
                    <a:pt x="50471" y="54519"/>
                    <a:pt x="50221" y="54674"/>
                  </a:cubicBezTo>
                  <a:close/>
                  <a:moveTo>
                    <a:pt x="18455" y="34600"/>
                  </a:moveTo>
                  <a:cubicBezTo>
                    <a:pt x="18491" y="34648"/>
                    <a:pt x="18503" y="34731"/>
                    <a:pt x="18514" y="34719"/>
                  </a:cubicBezTo>
                  <a:cubicBezTo>
                    <a:pt x="24599" y="34112"/>
                    <a:pt x="30623" y="33171"/>
                    <a:pt x="36683" y="32207"/>
                  </a:cubicBezTo>
                  <a:cubicBezTo>
                    <a:pt x="36672" y="31909"/>
                    <a:pt x="36445" y="31969"/>
                    <a:pt x="36267" y="32005"/>
                  </a:cubicBezTo>
                  <a:cubicBezTo>
                    <a:pt x="33552" y="32445"/>
                    <a:pt x="30826" y="32909"/>
                    <a:pt x="28099" y="33338"/>
                  </a:cubicBezTo>
                  <a:cubicBezTo>
                    <a:pt x="26313" y="33624"/>
                    <a:pt x="24515" y="33850"/>
                    <a:pt x="22729" y="34088"/>
                  </a:cubicBezTo>
                  <a:cubicBezTo>
                    <a:pt x="21301" y="34279"/>
                    <a:pt x="19884" y="34445"/>
                    <a:pt x="18455" y="34600"/>
                  </a:cubicBezTo>
                  <a:close/>
                  <a:moveTo>
                    <a:pt x="41470" y="28921"/>
                  </a:moveTo>
                  <a:cubicBezTo>
                    <a:pt x="41494" y="28885"/>
                    <a:pt x="41505" y="28849"/>
                    <a:pt x="41541" y="28814"/>
                  </a:cubicBezTo>
                  <a:cubicBezTo>
                    <a:pt x="41434" y="28730"/>
                    <a:pt x="41363" y="28611"/>
                    <a:pt x="41244" y="28576"/>
                  </a:cubicBezTo>
                  <a:cubicBezTo>
                    <a:pt x="39100" y="27754"/>
                    <a:pt x="36969" y="26909"/>
                    <a:pt x="34802" y="26147"/>
                  </a:cubicBezTo>
                  <a:cubicBezTo>
                    <a:pt x="32671" y="25408"/>
                    <a:pt x="30492" y="24754"/>
                    <a:pt x="28349" y="24039"/>
                  </a:cubicBezTo>
                  <a:cubicBezTo>
                    <a:pt x="27682" y="23813"/>
                    <a:pt x="27027" y="23575"/>
                    <a:pt x="26361" y="23337"/>
                  </a:cubicBezTo>
                  <a:cubicBezTo>
                    <a:pt x="30837" y="25158"/>
                    <a:pt x="35529" y="26444"/>
                    <a:pt x="39946" y="28445"/>
                  </a:cubicBezTo>
                  <a:cubicBezTo>
                    <a:pt x="40434" y="28647"/>
                    <a:pt x="40958" y="28766"/>
                    <a:pt x="41470" y="28921"/>
                  </a:cubicBezTo>
                  <a:close/>
                  <a:moveTo>
                    <a:pt x="55793" y="28909"/>
                  </a:moveTo>
                  <a:cubicBezTo>
                    <a:pt x="55793" y="28933"/>
                    <a:pt x="55817" y="28980"/>
                    <a:pt x="55817" y="29004"/>
                  </a:cubicBezTo>
                  <a:cubicBezTo>
                    <a:pt x="56924" y="28921"/>
                    <a:pt x="58055" y="28849"/>
                    <a:pt x="59174" y="28754"/>
                  </a:cubicBezTo>
                  <a:cubicBezTo>
                    <a:pt x="59174" y="28802"/>
                    <a:pt x="59186" y="28849"/>
                    <a:pt x="59186" y="28885"/>
                  </a:cubicBezTo>
                  <a:cubicBezTo>
                    <a:pt x="58698" y="28933"/>
                    <a:pt x="58222" y="28968"/>
                    <a:pt x="57734" y="29004"/>
                  </a:cubicBezTo>
                  <a:cubicBezTo>
                    <a:pt x="57246" y="29052"/>
                    <a:pt x="56734" y="29111"/>
                    <a:pt x="56245" y="29147"/>
                  </a:cubicBezTo>
                  <a:cubicBezTo>
                    <a:pt x="55174" y="29218"/>
                    <a:pt x="55043" y="29230"/>
                    <a:pt x="54840" y="29504"/>
                  </a:cubicBezTo>
                  <a:lnTo>
                    <a:pt x="67521" y="28337"/>
                  </a:lnTo>
                  <a:cubicBezTo>
                    <a:pt x="67342" y="28242"/>
                    <a:pt x="67163" y="28242"/>
                    <a:pt x="67009" y="28266"/>
                  </a:cubicBezTo>
                  <a:cubicBezTo>
                    <a:pt x="65354" y="28361"/>
                    <a:pt x="63687" y="28504"/>
                    <a:pt x="62032" y="28587"/>
                  </a:cubicBezTo>
                  <a:cubicBezTo>
                    <a:pt x="60222" y="28683"/>
                    <a:pt x="58412" y="28742"/>
                    <a:pt x="56603" y="28814"/>
                  </a:cubicBezTo>
                  <a:cubicBezTo>
                    <a:pt x="56317" y="28814"/>
                    <a:pt x="56055" y="28873"/>
                    <a:pt x="55793" y="28909"/>
                  </a:cubicBezTo>
                  <a:close/>
                  <a:moveTo>
                    <a:pt x="8132" y="43637"/>
                  </a:moveTo>
                  <a:cubicBezTo>
                    <a:pt x="8156" y="43613"/>
                    <a:pt x="8168" y="43577"/>
                    <a:pt x="8204" y="43530"/>
                  </a:cubicBezTo>
                  <a:cubicBezTo>
                    <a:pt x="8025" y="43411"/>
                    <a:pt x="7846" y="43232"/>
                    <a:pt x="7656" y="43173"/>
                  </a:cubicBezTo>
                  <a:cubicBezTo>
                    <a:pt x="6084" y="42768"/>
                    <a:pt x="4525" y="42399"/>
                    <a:pt x="2965" y="42030"/>
                  </a:cubicBezTo>
                  <a:cubicBezTo>
                    <a:pt x="2477" y="41910"/>
                    <a:pt x="2298" y="41994"/>
                    <a:pt x="2072" y="42458"/>
                  </a:cubicBezTo>
                  <a:cubicBezTo>
                    <a:pt x="4298" y="43065"/>
                    <a:pt x="6537" y="43661"/>
                    <a:pt x="8763" y="44280"/>
                  </a:cubicBezTo>
                  <a:cubicBezTo>
                    <a:pt x="8644" y="44149"/>
                    <a:pt x="8513" y="44006"/>
                    <a:pt x="8347" y="43946"/>
                  </a:cubicBezTo>
                  <a:cubicBezTo>
                    <a:pt x="7811" y="43756"/>
                    <a:pt x="7275" y="43565"/>
                    <a:pt x="6727" y="43423"/>
                  </a:cubicBezTo>
                  <a:cubicBezTo>
                    <a:pt x="5370" y="43089"/>
                    <a:pt x="4025" y="42792"/>
                    <a:pt x="2667" y="42458"/>
                  </a:cubicBezTo>
                  <a:cubicBezTo>
                    <a:pt x="2548" y="42434"/>
                    <a:pt x="2429" y="42375"/>
                    <a:pt x="2215" y="42291"/>
                  </a:cubicBezTo>
                  <a:cubicBezTo>
                    <a:pt x="2370" y="42232"/>
                    <a:pt x="2417" y="42208"/>
                    <a:pt x="2441" y="42220"/>
                  </a:cubicBezTo>
                  <a:cubicBezTo>
                    <a:pt x="4358" y="42577"/>
                    <a:pt x="6263" y="42994"/>
                    <a:pt x="8132" y="43637"/>
                  </a:cubicBezTo>
                  <a:close/>
                  <a:moveTo>
                    <a:pt x="88333" y="13074"/>
                  </a:moveTo>
                  <a:cubicBezTo>
                    <a:pt x="88297" y="13038"/>
                    <a:pt x="88285" y="12990"/>
                    <a:pt x="88261" y="12966"/>
                  </a:cubicBezTo>
                  <a:cubicBezTo>
                    <a:pt x="85094" y="13919"/>
                    <a:pt x="81927" y="14860"/>
                    <a:pt x="78772" y="15824"/>
                  </a:cubicBezTo>
                  <a:cubicBezTo>
                    <a:pt x="75617" y="16788"/>
                    <a:pt x="72486" y="17812"/>
                    <a:pt x="69438" y="19158"/>
                  </a:cubicBezTo>
                  <a:cubicBezTo>
                    <a:pt x="69521" y="19158"/>
                    <a:pt x="69592" y="19122"/>
                    <a:pt x="69664" y="19110"/>
                  </a:cubicBezTo>
                  <a:cubicBezTo>
                    <a:pt x="70842" y="18693"/>
                    <a:pt x="71997" y="18265"/>
                    <a:pt x="73176" y="17872"/>
                  </a:cubicBezTo>
                  <a:cubicBezTo>
                    <a:pt x="76807" y="16681"/>
                    <a:pt x="80451" y="15491"/>
                    <a:pt x="84082" y="14336"/>
                  </a:cubicBezTo>
                  <a:cubicBezTo>
                    <a:pt x="85380" y="13919"/>
                    <a:pt x="86690" y="13597"/>
                    <a:pt x="87999" y="13228"/>
                  </a:cubicBezTo>
                  <a:cubicBezTo>
                    <a:pt x="88142" y="13205"/>
                    <a:pt x="88226" y="13109"/>
                    <a:pt x="88333" y="13074"/>
                  </a:cubicBezTo>
                  <a:close/>
                  <a:moveTo>
                    <a:pt x="48375" y="22634"/>
                  </a:moveTo>
                  <a:cubicBezTo>
                    <a:pt x="48947" y="22861"/>
                    <a:pt x="49471" y="23075"/>
                    <a:pt x="49995" y="23277"/>
                  </a:cubicBezTo>
                  <a:cubicBezTo>
                    <a:pt x="49864" y="23325"/>
                    <a:pt x="49756" y="23313"/>
                    <a:pt x="49637" y="23277"/>
                  </a:cubicBezTo>
                  <a:cubicBezTo>
                    <a:pt x="49280" y="23146"/>
                    <a:pt x="48887" y="23039"/>
                    <a:pt x="48566" y="22861"/>
                  </a:cubicBezTo>
                  <a:cubicBezTo>
                    <a:pt x="48149" y="22622"/>
                    <a:pt x="47804" y="22789"/>
                    <a:pt x="47399" y="22956"/>
                  </a:cubicBezTo>
                  <a:cubicBezTo>
                    <a:pt x="48042" y="23253"/>
                    <a:pt x="48637" y="23551"/>
                    <a:pt x="49233" y="23825"/>
                  </a:cubicBezTo>
                  <a:cubicBezTo>
                    <a:pt x="49268" y="23849"/>
                    <a:pt x="49328" y="23825"/>
                    <a:pt x="49364" y="23813"/>
                  </a:cubicBezTo>
                  <a:cubicBezTo>
                    <a:pt x="50149" y="23551"/>
                    <a:pt x="50947" y="23277"/>
                    <a:pt x="51757" y="22992"/>
                  </a:cubicBezTo>
                  <a:cubicBezTo>
                    <a:pt x="50971" y="22813"/>
                    <a:pt x="50233" y="22670"/>
                    <a:pt x="49518" y="22480"/>
                  </a:cubicBezTo>
                  <a:cubicBezTo>
                    <a:pt x="49114" y="22360"/>
                    <a:pt x="48768" y="22420"/>
                    <a:pt x="48375" y="22634"/>
                  </a:cubicBezTo>
                  <a:close/>
                  <a:moveTo>
                    <a:pt x="72807" y="41803"/>
                  </a:moveTo>
                  <a:cubicBezTo>
                    <a:pt x="72807" y="41827"/>
                    <a:pt x="72807" y="41851"/>
                    <a:pt x="72819" y="41863"/>
                  </a:cubicBezTo>
                  <a:cubicBezTo>
                    <a:pt x="76677" y="41315"/>
                    <a:pt x="80522" y="40767"/>
                    <a:pt x="84368" y="40232"/>
                  </a:cubicBezTo>
                  <a:lnTo>
                    <a:pt x="84368" y="39815"/>
                  </a:lnTo>
                  <a:cubicBezTo>
                    <a:pt x="80487" y="40482"/>
                    <a:pt x="76653" y="41148"/>
                    <a:pt x="72807" y="41803"/>
                  </a:cubicBezTo>
                  <a:close/>
                  <a:moveTo>
                    <a:pt x="57698" y="44339"/>
                  </a:moveTo>
                  <a:cubicBezTo>
                    <a:pt x="62329" y="43935"/>
                    <a:pt x="66913" y="43101"/>
                    <a:pt x="71473" y="42161"/>
                  </a:cubicBezTo>
                  <a:cubicBezTo>
                    <a:pt x="71473" y="42137"/>
                    <a:pt x="71450" y="42101"/>
                    <a:pt x="71450" y="42077"/>
                  </a:cubicBezTo>
                  <a:cubicBezTo>
                    <a:pt x="66866" y="42839"/>
                    <a:pt x="62282" y="43589"/>
                    <a:pt x="57698" y="44339"/>
                  </a:cubicBezTo>
                  <a:close/>
                  <a:moveTo>
                    <a:pt x="88523" y="28028"/>
                  </a:moveTo>
                  <a:cubicBezTo>
                    <a:pt x="88523" y="27980"/>
                    <a:pt x="88523" y="27956"/>
                    <a:pt x="88535" y="27909"/>
                  </a:cubicBezTo>
                  <a:cubicBezTo>
                    <a:pt x="88214" y="27683"/>
                    <a:pt x="78296" y="28528"/>
                    <a:pt x="76855" y="28992"/>
                  </a:cubicBezTo>
                  <a:cubicBezTo>
                    <a:pt x="80737" y="28671"/>
                    <a:pt x="84630" y="28349"/>
                    <a:pt x="88523" y="28028"/>
                  </a:cubicBezTo>
                  <a:close/>
                  <a:moveTo>
                    <a:pt x="74724" y="43208"/>
                  </a:moveTo>
                  <a:cubicBezTo>
                    <a:pt x="77915" y="42756"/>
                    <a:pt x="81153" y="42803"/>
                    <a:pt x="84285" y="42077"/>
                  </a:cubicBezTo>
                  <a:cubicBezTo>
                    <a:pt x="84297" y="41922"/>
                    <a:pt x="84332" y="41803"/>
                    <a:pt x="84332" y="41744"/>
                  </a:cubicBezTo>
                  <a:cubicBezTo>
                    <a:pt x="81129" y="42220"/>
                    <a:pt x="77927" y="42720"/>
                    <a:pt x="74724" y="43208"/>
                  </a:cubicBezTo>
                  <a:close/>
                  <a:moveTo>
                    <a:pt x="32326" y="32421"/>
                  </a:moveTo>
                  <a:cubicBezTo>
                    <a:pt x="27563" y="32838"/>
                    <a:pt x="22872" y="33802"/>
                    <a:pt x="18098" y="34160"/>
                  </a:cubicBezTo>
                  <a:cubicBezTo>
                    <a:pt x="18169" y="34231"/>
                    <a:pt x="18264" y="34338"/>
                    <a:pt x="18336" y="34326"/>
                  </a:cubicBezTo>
                  <a:cubicBezTo>
                    <a:pt x="18872" y="34279"/>
                    <a:pt x="19396" y="34207"/>
                    <a:pt x="19931" y="34124"/>
                  </a:cubicBezTo>
                  <a:cubicBezTo>
                    <a:pt x="22372" y="33814"/>
                    <a:pt x="24813" y="33517"/>
                    <a:pt x="27254" y="33171"/>
                  </a:cubicBezTo>
                  <a:cubicBezTo>
                    <a:pt x="28944" y="32933"/>
                    <a:pt x="30635" y="32671"/>
                    <a:pt x="32326" y="32421"/>
                  </a:cubicBezTo>
                  <a:close/>
                  <a:moveTo>
                    <a:pt x="19538" y="49007"/>
                  </a:moveTo>
                  <a:cubicBezTo>
                    <a:pt x="19717" y="48745"/>
                    <a:pt x="19646" y="48566"/>
                    <a:pt x="19479" y="48352"/>
                  </a:cubicBezTo>
                  <a:cubicBezTo>
                    <a:pt x="17669" y="46197"/>
                    <a:pt x="15847" y="44030"/>
                    <a:pt x="14038" y="41863"/>
                  </a:cubicBezTo>
                  <a:cubicBezTo>
                    <a:pt x="14026" y="41851"/>
                    <a:pt x="13990" y="41851"/>
                    <a:pt x="13966" y="41851"/>
                  </a:cubicBezTo>
                  <a:cubicBezTo>
                    <a:pt x="13942" y="41863"/>
                    <a:pt x="13931" y="41887"/>
                    <a:pt x="13919" y="41910"/>
                  </a:cubicBezTo>
                  <a:cubicBezTo>
                    <a:pt x="15788" y="44280"/>
                    <a:pt x="17657" y="46625"/>
                    <a:pt x="19538" y="49007"/>
                  </a:cubicBezTo>
                  <a:close/>
                  <a:moveTo>
                    <a:pt x="74105" y="27159"/>
                  </a:moveTo>
                  <a:cubicBezTo>
                    <a:pt x="69283" y="27563"/>
                    <a:pt x="64485" y="27956"/>
                    <a:pt x="59698" y="28337"/>
                  </a:cubicBezTo>
                  <a:cubicBezTo>
                    <a:pt x="64508" y="28171"/>
                    <a:pt x="69295" y="27873"/>
                    <a:pt x="74105" y="27159"/>
                  </a:cubicBezTo>
                  <a:close/>
                  <a:moveTo>
                    <a:pt x="30790" y="33886"/>
                  </a:moveTo>
                  <a:cubicBezTo>
                    <a:pt x="30790" y="33921"/>
                    <a:pt x="30790" y="33945"/>
                    <a:pt x="30814" y="33981"/>
                  </a:cubicBezTo>
                  <a:cubicBezTo>
                    <a:pt x="33624" y="33695"/>
                    <a:pt x="36433" y="33409"/>
                    <a:pt x="39231" y="33136"/>
                  </a:cubicBezTo>
                  <a:cubicBezTo>
                    <a:pt x="38934" y="32897"/>
                    <a:pt x="38648" y="32790"/>
                    <a:pt x="38291" y="32850"/>
                  </a:cubicBezTo>
                  <a:cubicBezTo>
                    <a:pt x="36660" y="33088"/>
                    <a:pt x="35040" y="33314"/>
                    <a:pt x="33397" y="33529"/>
                  </a:cubicBezTo>
                  <a:cubicBezTo>
                    <a:pt x="32540" y="33648"/>
                    <a:pt x="31659" y="33767"/>
                    <a:pt x="30790" y="33886"/>
                  </a:cubicBezTo>
                  <a:close/>
                  <a:moveTo>
                    <a:pt x="31242" y="52400"/>
                  </a:moveTo>
                  <a:cubicBezTo>
                    <a:pt x="31230" y="52340"/>
                    <a:pt x="31230" y="52293"/>
                    <a:pt x="31207" y="52245"/>
                  </a:cubicBezTo>
                  <a:cubicBezTo>
                    <a:pt x="27480" y="52817"/>
                    <a:pt x="23741" y="53412"/>
                    <a:pt x="20003" y="53995"/>
                  </a:cubicBezTo>
                  <a:cubicBezTo>
                    <a:pt x="20015" y="54043"/>
                    <a:pt x="20015" y="54079"/>
                    <a:pt x="20015" y="54126"/>
                  </a:cubicBezTo>
                  <a:cubicBezTo>
                    <a:pt x="23765" y="53555"/>
                    <a:pt x="27504" y="52983"/>
                    <a:pt x="31242" y="52400"/>
                  </a:cubicBezTo>
                  <a:close/>
                  <a:moveTo>
                    <a:pt x="46947" y="54472"/>
                  </a:moveTo>
                  <a:cubicBezTo>
                    <a:pt x="46959" y="54507"/>
                    <a:pt x="46970" y="54519"/>
                    <a:pt x="46982" y="54543"/>
                  </a:cubicBezTo>
                  <a:cubicBezTo>
                    <a:pt x="49768" y="52912"/>
                    <a:pt x="52566" y="51293"/>
                    <a:pt x="55317" y="49673"/>
                  </a:cubicBezTo>
                  <a:cubicBezTo>
                    <a:pt x="54864" y="49697"/>
                    <a:pt x="54483" y="49935"/>
                    <a:pt x="54055" y="50197"/>
                  </a:cubicBezTo>
                  <a:cubicBezTo>
                    <a:pt x="51804" y="51602"/>
                    <a:pt x="49506" y="52936"/>
                    <a:pt x="47220" y="54293"/>
                  </a:cubicBezTo>
                  <a:cubicBezTo>
                    <a:pt x="47137" y="54341"/>
                    <a:pt x="47030" y="54400"/>
                    <a:pt x="46947" y="54472"/>
                  </a:cubicBezTo>
                  <a:close/>
                  <a:moveTo>
                    <a:pt x="51507" y="38327"/>
                  </a:moveTo>
                  <a:cubicBezTo>
                    <a:pt x="52519" y="38196"/>
                    <a:pt x="57984" y="36076"/>
                    <a:pt x="58865" y="35529"/>
                  </a:cubicBezTo>
                  <a:cubicBezTo>
                    <a:pt x="58734" y="35576"/>
                    <a:pt x="58674" y="35576"/>
                    <a:pt x="58627" y="35600"/>
                  </a:cubicBezTo>
                  <a:cubicBezTo>
                    <a:pt x="57662" y="35957"/>
                    <a:pt x="56686" y="36326"/>
                    <a:pt x="55722" y="36684"/>
                  </a:cubicBezTo>
                  <a:cubicBezTo>
                    <a:pt x="54328" y="37219"/>
                    <a:pt x="52924" y="37779"/>
                    <a:pt x="51507" y="38327"/>
                  </a:cubicBezTo>
                  <a:close/>
                  <a:moveTo>
                    <a:pt x="84427" y="43708"/>
                  </a:moveTo>
                  <a:cubicBezTo>
                    <a:pt x="84427" y="43673"/>
                    <a:pt x="84416" y="43613"/>
                    <a:pt x="84416" y="43565"/>
                  </a:cubicBezTo>
                  <a:cubicBezTo>
                    <a:pt x="81689" y="43946"/>
                    <a:pt x="78951" y="44327"/>
                    <a:pt x="76236" y="44708"/>
                  </a:cubicBezTo>
                  <a:cubicBezTo>
                    <a:pt x="76248" y="44756"/>
                    <a:pt x="76248" y="44816"/>
                    <a:pt x="76248" y="44863"/>
                  </a:cubicBezTo>
                  <a:cubicBezTo>
                    <a:pt x="78986" y="44470"/>
                    <a:pt x="81713" y="44101"/>
                    <a:pt x="84427" y="43708"/>
                  </a:cubicBezTo>
                  <a:close/>
                  <a:moveTo>
                    <a:pt x="41779" y="50912"/>
                  </a:moveTo>
                  <a:cubicBezTo>
                    <a:pt x="41779" y="50959"/>
                    <a:pt x="41791" y="50995"/>
                    <a:pt x="41791" y="51031"/>
                  </a:cubicBezTo>
                  <a:cubicBezTo>
                    <a:pt x="43625" y="50721"/>
                    <a:pt x="45470" y="50412"/>
                    <a:pt x="47304" y="50102"/>
                  </a:cubicBezTo>
                  <a:cubicBezTo>
                    <a:pt x="47304" y="50066"/>
                    <a:pt x="47280" y="50042"/>
                    <a:pt x="47280" y="50007"/>
                  </a:cubicBezTo>
                  <a:cubicBezTo>
                    <a:pt x="46661" y="50042"/>
                    <a:pt x="46018" y="49888"/>
                    <a:pt x="45399" y="50126"/>
                  </a:cubicBezTo>
                  <a:cubicBezTo>
                    <a:pt x="45280" y="50173"/>
                    <a:pt x="45137" y="50185"/>
                    <a:pt x="45018" y="50197"/>
                  </a:cubicBezTo>
                  <a:cubicBezTo>
                    <a:pt x="43946" y="50435"/>
                    <a:pt x="42863" y="50673"/>
                    <a:pt x="41779" y="50912"/>
                  </a:cubicBezTo>
                  <a:close/>
                  <a:moveTo>
                    <a:pt x="23360" y="54698"/>
                  </a:moveTo>
                  <a:cubicBezTo>
                    <a:pt x="23360" y="54734"/>
                    <a:pt x="23384" y="54781"/>
                    <a:pt x="23384" y="54829"/>
                  </a:cubicBezTo>
                  <a:lnTo>
                    <a:pt x="31326" y="53626"/>
                  </a:lnTo>
                  <a:cubicBezTo>
                    <a:pt x="31314" y="53567"/>
                    <a:pt x="31314" y="53519"/>
                    <a:pt x="31302" y="53460"/>
                  </a:cubicBezTo>
                  <a:cubicBezTo>
                    <a:pt x="28671" y="53876"/>
                    <a:pt x="26015" y="54281"/>
                    <a:pt x="23360" y="54698"/>
                  </a:cubicBezTo>
                  <a:close/>
                  <a:moveTo>
                    <a:pt x="4929" y="18491"/>
                  </a:moveTo>
                  <a:cubicBezTo>
                    <a:pt x="4977" y="18491"/>
                    <a:pt x="5013" y="18491"/>
                    <a:pt x="5060" y="18467"/>
                  </a:cubicBezTo>
                  <a:lnTo>
                    <a:pt x="5060" y="18193"/>
                  </a:lnTo>
                  <a:cubicBezTo>
                    <a:pt x="5037" y="17598"/>
                    <a:pt x="4989" y="17015"/>
                    <a:pt x="4989" y="16419"/>
                  </a:cubicBezTo>
                  <a:cubicBezTo>
                    <a:pt x="4965" y="15574"/>
                    <a:pt x="5108" y="14752"/>
                    <a:pt x="5680" y="14086"/>
                  </a:cubicBezTo>
                  <a:cubicBezTo>
                    <a:pt x="5108" y="14169"/>
                    <a:pt x="4775" y="14514"/>
                    <a:pt x="4751" y="15169"/>
                  </a:cubicBezTo>
                  <a:cubicBezTo>
                    <a:pt x="4715" y="15895"/>
                    <a:pt x="4727" y="16622"/>
                    <a:pt x="4763" y="17360"/>
                  </a:cubicBezTo>
                  <a:cubicBezTo>
                    <a:pt x="4775" y="17741"/>
                    <a:pt x="4870" y="18110"/>
                    <a:pt x="4929" y="18491"/>
                  </a:cubicBezTo>
                  <a:close/>
                  <a:moveTo>
                    <a:pt x="57400" y="23682"/>
                  </a:moveTo>
                  <a:cubicBezTo>
                    <a:pt x="57388" y="23646"/>
                    <a:pt x="57365" y="23623"/>
                    <a:pt x="57341" y="23575"/>
                  </a:cubicBezTo>
                  <a:cubicBezTo>
                    <a:pt x="54102" y="24754"/>
                    <a:pt x="50852" y="25932"/>
                    <a:pt x="47613" y="27087"/>
                  </a:cubicBezTo>
                  <a:cubicBezTo>
                    <a:pt x="47625" y="27123"/>
                    <a:pt x="47637" y="27159"/>
                    <a:pt x="47661" y="27194"/>
                  </a:cubicBezTo>
                  <a:cubicBezTo>
                    <a:pt x="50899" y="26028"/>
                    <a:pt x="54150" y="24861"/>
                    <a:pt x="57400" y="23682"/>
                  </a:cubicBezTo>
                  <a:close/>
                  <a:moveTo>
                    <a:pt x="43970" y="58436"/>
                  </a:moveTo>
                  <a:cubicBezTo>
                    <a:pt x="43994" y="58460"/>
                    <a:pt x="44030" y="58508"/>
                    <a:pt x="44053" y="58532"/>
                  </a:cubicBezTo>
                  <a:cubicBezTo>
                    <a:pt x="45589" y="57603"/>
                    <a:pt x="47125" y="56650"/>
                    <a:pt x="48673" y="55698"/>
                  </a:cubicBezTo>
                  <a:cubicBezTo>
                    <a:pt x="48625" y="55662"/>
                    <a:pt x="48613" y="55650"/>
                    <a:pt x="48613" y="55650"/>
                  </a:cubicBezTo>
                  <a:cubicBezTo>
                    <a:pt x="47137" y="56472"/>
                    <a:pt x="45673" y="57270"/>
                    <a:pt x="44208" y="58103"/>
                  </a:cubicBezTo>
                  <a:cubicBezTo>
                    <a:pt x="44101" y="58162"/>
                    <a:pt x="44053" y="58329"/>
                    <a:pt x="43970" y="58436"/>
                  </a:cubicBezTo>
                  <a:close/>
                  <a:moveTo>
                    <a:pt x="64365" y="33862"/>
                  </a:moveTo>
                  <a:cubicBezTo>
                    <a:pt x="62722" y="34267"/>
                    <a:pt x="61079" y="34707"/>
                    <a:pt x="59662" y="35719"/>
                  </a:cubicBezTo>
                  <a:cubicBezTo>
                    <a:pt x="59686" y="35719"/>
                    <a:pt x="59686" y="35731"/>
                    <a:pt x="59698" y="35731"/>
                  </a:cubicBezTo>
                  <a:cubicBezTo>
                    <a:pt x="60936" y="35374"/>
                    <a:pt x="62044" y="34648"/>
                    <a:pt x="63330" y="34398"/>
                  </a:cubicBezTo>
                  <a:cubicBezTo>
                    <a:pt x="63687" y="34338"/>
                    <a:pt x="64008" y="34052"/>
                    <a:pt x="64365" y="33862"/>
                  </a:cubicBezTo>
                  <a:close/>
                  <a:moveTo>
                    <a:pt x="88297" y="12538"/>
                  </a:moveTo>
                  <a:cubicBezTo>
                    <a:pt x="88273" y="12502"/>
                    <a:pt x="88261" y="12478"/>
                    <a:pt x="88226" y="12443"/>
                  </a:cubicBezTo>
                  <a:cubicBezTo>
                    <a:pt x="86428" y="13050"/>
                    <a:pt x="84642" y="13669"/>
                    <a:pt x="82844" y="14276"/>
                  </a:cubicBezTo>
                  <a:cubicBezTo>
                    <a:pt x="82856" y="14300"/>
                    <a:pt x="82868" y="14348"/>
                    <a:pt x="82868" y="14383"/>
                  </a:cubicBezTo>
                  <a:cubicBezTo>
                    <a:pt x="84630" y="13824"/>
                    <a:pt x="86380" y="13288"/>
                    <a:pt x="88118" y="12740"/>
                  </a:cubicBezTo>
                  <a:cubicBezTo>
                    <a:pt x="88202" y="12728"/>
                    <a:pt x="88237" y="12609"/>
                    <a:pt x="88297" y="12538"/>
                  </a:cubicBezTo>
                  <a:close/>
                  <a:moveTo>
                    <a:pt x="23551" y="55376"/>
                  </a:moveTo>
                  <a:cubicBezTo>
                    <a:pt x="23444" y="55460"/>
                    <a:pt x="23313" y="55495"/>
                    <a:pt x="23277" y="55567"/>
                  </a:cubicBezTo>
                  <a:cubicBezTo>
                    <a:pt x="22860" y="56615"/>
                    <a:pt x="22479" y="57651"/>
                    <a:pt x="22063" y="58734"/>
                  </a:cubicBezTo>
                  <a:cubicBezTo>
                    <a:pt x="22205" y="58770"/>
                    <a:pt x="22313" y="58817"/>
                    <a:pt x="22396" y="58841"/>
                  </a:cubicBezTo>
                  <a:cubicBezTo>
                    <a:pt x="22765" y="57698"/>
                    <a:pt x="23146" y="56591"/>
                    <a:pt x="23551" y="55376"/>
                  </a:cubicBezTo>
                  <a:close/>
                  <a:moveTo>
                    <a:pt x="8799" y="21777"/>
                  </a:moveTo>
                  <a:lnTo>
                    <a:pt x="8668" y="21860"/>
                  </a:lnTo>
                  <a:lnTo>
                    <a:pt x="12145" y="27182"/>
                  </a:lnTo>
                  <a:cubicBezTo>
                    <a:pt x="12180" y="27159"/>
                    <a:pt x="12204" y="27147"/>
                    <a:pt x="12240" y="27123"/>
                  </a:cubicBezTo>
                  <a:cubicBezTo>
                    <a:pt x="11109" y="25313"/>
                    <a:pt x="9954" y="23527"/>
                    <a:pt x="8799" y="21777"/>
                  </a:cubicBezTo>
                  <a:close/>
                  <a:moveTo>
                    <a:pt x="23134" y="55519"/>
                  </a:moveTo>
                  <a:lnTo>
                    <a:pt x="23075" y="55460"/>
                  </a:lnTo>
                  <a:cubicBezTo>
                    <a:pt x="22991" y="55531"/>
                    <a:pt x="22896" y="55567"/>
                    <a:pt x="22848" y="55662"/>
                  </a:cubicBezTo>
                  <a:cubicBezTo>
                    <a:pt x="22432" y="56627"/>
                    <a:pt x="22027" y="57603"/>
                    <a:pt x="21622" y="58567"/>
                  </a:cubicBezTo>
                  <a:cubicBezTo>
                    <a:pt x="21658" y="58603"/>
                    <a:pt x="21682" y="58639"/>
                    <a:pt x="21717" y="58686"/>
                  </a:cubicBezTo>
                  <a:cubicBezTo>
                    <a:pt x="21801" y="58651"/>
                    <a:pt x="21967" y="58639"/>
                    <a:pt x="22003" y="58567"/>
                  </a:cubicBezTo>
                  <a:cubicBezTo>
                    <a:pt x="22384" y="57555"/>
                    <a:pt x="22753" y="56531"/>
                    <a:pt x="23134" y="55519"/>
                  </a:cubicBezTo>
                  <a:close/>
                  <a:moveTo>
                    <a:pt x="3346" y="41256"/>
                  </a:moveTo>
                  <a:lnTo>
                    <a:pt x="3346" y="41363"/>
                  </a:lnTo>
                  <a:cubicBezTo>
                    <a:pt x="4537" y="41625"/>
                    <a:pt x="5727" y="41875"/>
                    <a:pt x="6918" y="42149"/>
                  </a:cubicBezTo>
                  <a:cubicBezTo>
                    <a:pt x="6942" y="42125"/>
                    <a:pt x="6954" y="42101"/>
                    <a:pt x="6965" y="42077"/>
                  </a:cubicBezTo>
                  <a:cubicBezTo>
                    <a:pt x="6799" y="41970"/>
                    <a:pt x="6656" y="41791"/>
                    <a:pt x="6489" y="41768"/>
                  </a:cubicBezTo>
                  <a:cubicBezTo>
                    <a:pt x="5537" y="41565"/>
                    <a:pt x="4584" y="41410"/>
                    <a:pt x="3620" y="41232"/>
                  </a:cubicBezTo>
                  <a:cubicBezTo>
                    <a:pt x="3548" y="41232"/>
                    <a:pt x="3441" y="41256"/>
                    <a:pt x="3346" y="41256"/>
                  </a:cubicBezTo>
                  <a:close/>
                  <a:moveTo>
                    <a:pt x="17086" y="46268"/>
                  </a:moveTo>
                  <a:cubicBezTo>
                    <a:pt x="17062" y="46304"/>
                    <a:pt x="17026" y="46316"/>
                    <a:pt x="17014" y="46340"/>
                  </a:cubicBezTo>
                  <a:cubicBezTo>
                    <a:pt x="17800" y="47435"/>
                    <a:pt x="18574" y="48518"/>
                    <a:pt x="19360" y="49602"/>
                  </a:cubicBezTo>
                  <a:cubicBezTo>
                    <a:pt x="19407" y="49590"/>
                    <a:pt x="19443" y="49578"/>
                    <a:pt x="19479" y="49566"/>
                  </a:cubicBezTo>
                  <a:cubicBezTo>
                    <a:pt x="19443" y="49411"/>
                    <a:pt x="19407" y="49269"/>
                    <a:pt x="19348" y="49114"/>
                  </a:cubicBezTo>
                  <a:cubicBezTo>
                    <a:pt x="19336" y="49066"/>
                    <a:pt x="19288" y="49042"/>
                    <a:pt x="19276" y="48995"/>
                  </a:cubicBezTo>
                  <a:cubicBezTo>
                    <a:pt x="18526" y="48090"/>
                    <a:pt x="17812" y="47185"/>
                    <a:pt x="17086" y="46268"/>
                  </a:cubicBezTo>
                  <a:close/>
                  <a:moveTo>
                    <a:pt x="45768" y="10133"/>
                  </a:moveTo>
                  <a:cubicBezTo>
                    <a:pt x="46530" y="10633"/>
                    <a:pt x="47209" y="10073"/>
                    <a:pt x="47923" y="9990"/>
                  </a:cubicBezTo>
                  <a:cubicBezTo>
                    <a:pt x="47161" y="9502"/>
                    <a:pt x="46482" y="10049"/>
                    <a:pt x="45768" y="10133"/>
                  </a:cubicBezTo>
                  <a:close/>
                  <a:moveTo>
                    <a:pt x="4239" y="31552"/>
                  </a:moveTo>
                  <a:cubicBezTo>
                    <a:pt x="5096" y="32207"/>
                    <a:pt x="6001" y="32433"/>
                    <a:pt x="6894" y="32612"/>
                  </a:cubicBezTo>
                  <a:cubicBezTo>
                    <a:pt x="6203" y="31885"/>
                    <a:pt x="5239" y="31802"/>
                    <a:pt x="4239" y="31552"/>
                  </a:cubicBezTo>
                  <a:close/>
                  <a:moveTo>
                    <a:pt x="22146" y="41553"/>
                  </a:moveTo>
                  <a:cubicBezTo>
                    <a:pt x="23170" y="42303"/>
                    <a:pt x="24408" y="42553"/>
                    <a:pt x="25575" y="42982"/>
                  </a:cubicBezTo>
                  <a:cubicBezTo>
                    <a:pt x="24539" y="42280"/>
                    <a:pt x="23325" y="41982"/>
                    <a:pt x="22146" y="41553"/>
                  </a:cubicBezTo>
                  <a:close/>
                  <a:moveTo>
                    <a:pt x="74331" y="46709"/>
                  </a:moveTo>
                  <a:cubicBezTo>
                    <a:pt x="73855" y="46744"/>
                    <a:pt x="73414" y="46804"/>
                    <a:pt x="72997" y="47125"/>
                  </a:cubicBezTo>
                  <a:cubicBezTo>
                    <a:pt x="72426" y="47566"/>
                    <a:pt x="71724" y="47864"/>
                    <a:pt x="71081" y="48233"/>
                  </a:cubicBezTo>
                  <a:cubicBezTo>
                    <a:pt x="71092" y="48268"/>
                    <a:pt x="71116" y="48316"/>
                    <a:pt x="71140" y="48340"/>
                  </a:cubicBezTo>
                  <a:cubicBezTo>
                    <a:pt x="72200" y="47804"/>
                    <a:pt x="73271" y="47256"/>
                    <a:pt x="74331" y="46709"/>
                  </a:cubicBezTo>
                  <a:close/>
                  <a:moveTo>
                    <a:pt x="73462" y="30897"/>
                  </a:moveTo>
                  <a:cubicBezTo>
                    <a:pt x="73938" y="30611"/>
                    <a:pt x="74391" y="30361"/>
                    <a:pt x="74819" y="30100"/>
                  </a:cubicBezTo>
                  <a:cubicBezTo>
                    <a:pt x="74902" y="30040"/>
                    <a:pt x="74926" y="29897"/>
                    <a:pt x="75010" y="29742"/>
                  </a:cubicBezTo>
                  <a:cubicBezTo>
                    <a:pt x="74533" y="29766"/>
                    <a:pt x="74164" y="29802"/>
                    <a:pt x="73759" y="29826"/>
                  </a:cubicBezTo>
                  <a:cubicBezTo>
                    <a:pt x="73771" y="29980"/>
                    <a:pt x="73795" y="30064"/>
                    <a:pt x="73807" y="30183"/>
                  </a:cubicBezTo>
                  <a:cubicBezTo>
                    <a:pt x="74105" y="30052"/>
                    <a:pt x="74355" y="29945"/>
                    <a:pt x="74605" y="29826"/>
                  </a:cubicBezTo>
                  <a:lnTo>
                    <a:pt x="74652" y="29921"/>
                  </a:lnTo>
                  <a:cubicBezTo>
                    <a:pt x="74224" y="30171"/>
                    <a:pt x="73640" y="30278"/>
                    <a:pt x="73462" y="30897"/>
                  </a:cubicBezTo>
                  <a:close/>
                  <a:moveTo>
                    <a:pt x="3310" y="41672"/>
                  </a:moveTo>
                  <a:cubicBezTo>
                    <a:pt x="3286" y="41708"/>
                    <a:pt x="3286" y="41744"/>
                    <a:pt x="3274" y="41780"/>
                  </a:cubicBezTo>
                  <a:cubicBezTo>
                    <a:pt x="4644" y="42101"/>
                    <a:pt x="6001" y="42434"/>
                    <a:pt x="7370" y="42756"/>
                  </a:cubicBezTo>
                  <a:cubicBezTo>
                    <a:pt x="7382" y="42720"/>
                    <a:pt x="7394" y="42661"/>
                    <a:pt x="7394" y="42613"/>
                  </a:cubicBezTo>
                  <a:cubicBezTo>
                    <a:pt x="6061" y="42220"/>
                    <a:pt x="4679" y="41958"/>
                    <a:pt x="3310" y="41672"/>
                  </a:cubicBezTo>
                  <a:close/>
                  <a:moveTo>
                    <a:pt x="8620" y="34207"/>
                  </a:moveTo>
                  <a:cubicBezTo>
                    <a:pt x="9537" y="34767"/>
                    <a:pt x="10597" y="34922"/>
                    <a:pt x="11597" y="35255"/>
                  </a:cubicBezTo>
                  <a:cubicBezTo>
                    <a:pt x="11121" y="34874"/>
                    <a:pt x="9621" y="34338"/>
                    <a:pt x="8620" y="34207"/>
                  </a:cubicBezTo>
                  <a:close/>
                  <a:moveTo>
                    <a:pt x="48494" y="48923"/>
                  </a:moveTo>
                  <a:cubicBezTo>
                    <a:pt x="48494" y="48947"/>
                    <a:pt x="48494" y="48983"/>
                    <a:pt x="48506" y="49007"/>
                  </a:cubicBezTo>
                  <a:cubicBezTo>
                    <a:pt x="50769" y="48626"/>
                    <a:pt x="53031" y="48233"/>
                    <a:pt x="55305" y="47852"/>
                  </a:cubicBezTo>
                  <a:cubicBezTo>
                    <a:pt x="55305" y="47816"/>
                    <a:pt x="55293" y="47792"/>
                    <a:pt x="55293" y="47756"/>
                  </a:cubicBezTo>
                  <a:cubicBezTo>
                    <a:pt x="53019" y="48161"/>
                    <a:pt x="50757" y="48554"/>
                    <a:pt x="48494" y="48923"/>
                  </a:cubicBezTo>
                  <a:close/>
                  <a:moveTo>
                    <a:pt x="52316" y="12300"/>
                  </a:moveTo>
                  <a:cubicBezTo>
                    <a:pt x="53114" y="12669"/>
                    <a:pt x="53757" y="12133"/>
                    <a:pt x="54567" y="12050"/>
                  </a:cubicBezTo>
                  <a:cubicBezTo>
                    <a:pt x="53924" y="11788"/>
                    <a:pt x="53578" y="11823"/>
                    <a:pt x="52316" y="12300"/>
                  </a:cubicBezTo>
                  <a:close/>
                  <a:moveTo>
                    <a:pt x="40172" y="41744"/>
                  </a:moveTo>
                  <a:cubicBezTo>
                    <a:pt x="39279" y="41910"/>
                    <a:pt x="37005" y="42923"/>
                    <a:pt x="36505" y="43363"/>
                  </a:cubicBezTo>
                  <a:cubicBezTo>
                    <a:pt x="37731" y="42839"/>
                    <a:pt x="38946" y="42303"/>
                    <a:pt x="40172" y="41744"/>
                  </a:cubicBezTo>
                  <a:close/>
                  <a:moveTo>
                    <a:pt x="48709" y="11073"/>
                  </a:moveTo>
                  <a:cubicBezTo>
                    <a:pt x="49245" y="11371"/>
                    <a:pt x="49887" y="11300"/>
                    <a:pt x="50757" y="10847"/>
                  </a:cubicBezTo>
                  <a:cubicBezTo>
                    <a:pt x="50042" y="10466"/>
                    <a:pt x="49447" y="11026"/>
                    <a:pt x="48709" y="11073"/>
                  </a:cubicBezTo>
                  <a:close/>
                  <a:moveTo>
                    <a:pt x="44708" y="9764"/>
                  </a:moveTo>
                  <a:cubicBezTo>
                    <a:pt x="45435" y="10192"/>
                    <a:pt x="46054" y="9645"/>
                    <a:pt x="46732" y="9573"/>
                  </a:cubicBezTo>
                  <a:cubicBezTo>
                    <a:pt x="46006" y="9156"/>
                    <a:pt x="45375" y="9704"/>
                    <a:pt x="44708" y="9764"/>
                  </a:cubicBezTo>
                  <a:close/>
                  <a:moveTo>
                    <a:pt x="19038" y="24944"/>
                  </a:moveTo>
                  <a:cubicBezTo>
                    <a:pt x="18395" y="24337"/>
                    <a:pt x="17907" y="23563"/>
                    <a:pt x="17062" y="23230"/>
                  </a:cubicBezTo>
                  <a:cubicBezTo>
                    <a:pt x="17693" y="23825"/>
                    <a:pt x="18217" y="24563"/>
                    <a:pt x="19038" y="24944"/>
                  </a:cubicBezTo>
                  <a:close/>
                  <a:moveTo>
                    <a:pt x="22122" y="26063"/>
                  </a:moveTo>
                  <a:cubicBezTo>
                    <a:pt x="21408" y="25456"/>
                    <a:pt x="20824" y="24682"/>
                    <a:pt x="19931" y="24301"/>
                  </a:cubicBezTo>
                  <a:cubicBezTo>
                    <a:pt x="20670" y="24861"/>
                    <a:pt x="21181" y="25718"/>
                    <a:pt x="22122" y="26063"/>
                  </a:cubicBezTo>
                  <a:close/>
                  <a:moveTo>
                    <a:pt x="48923" y="10299"/>
                  </a:moveTo>
                  <a:cubicBezTo>
                    <a:pt x="48590" y="9990"/>
                    <a:pt x="48256" y="10180"/>
                    <a:pt x="47911" y="10252"/>
                  </a:cubicBezTo>
                  <a:cubicBezTo>
                    <a:pt x="47566" y="10335"/>
                    <a:pt x="47244" y="10419"/>
                    <a:pt x="46839" y="10526"/>
                  </a:cubicBezTo>
                  <a:cubicBezTo>
                    <a:pt x="47435" y="10764"/>
                    <a:pt x="47959" y="10704"/>
                    <a:pt x="48923" y="10299"/>
                  </a:cubicBezTo>
                  <a:close/>
                  <a:moveTo>
                    <a:pt x="65723" y="33814"/>
                  </a:moveTo>
                  <a:cubicBezTo>
                    <a:pt x="65735" y="33850"/>
                    <a:pt x="65770" y="33886"/>
                    <a:pt x="65782" y="33921"/>
                  </a:cubicBezTo>
                  <a:cubicBezTo>
                    <a:pt x="67044" y="33374"/>
                    <a:pt x="68330" y="32802"/>
                    <a:pt x="69592" y="32255"/>
                  </a:cubicBezTo>
                  <a:cubicBezTo>
                    <a:pt x="69580" y="32207"/>
                    <a:pt x="69568" y="32159"/>
                    <a:pt x="69533" y="32135"/>
                  </a:cubicBezTo>
                  <a:cubicBezTo>
                    <a:pt x="68271" y="32683"/>
                    <a:pt x="67009" y="33255"/>
                    <a:pt x="65723" y="33814"/>
                  </a:cubicBezTo>
                  <a:close/>
                  <a:moveTo>
                    <a:pt x="62210" y="14324"/>
                  </a:moveTo>
                  <a:cubicBezTo>
                    <a:pt x="61306" y="14050"/>
                    <a:pt x="60472" y="14479"/>
                    <a:pt x="59603" y="14621"/>
                  </a:cubicBezTo>
                  <a:cubicBezTo>
                    <a:pt x="60484" y="14693"/>
                    <a:pt x="61353" y="14455"/>
                    <a:pt x="62210" y="14324"/>
                  </a:cubicBezTo>
                  <a:close/>
                  <a:moveTo>
                    <a:pt x="45816" y="39994"/>
                  </a:moveTo>
                  <a:cubicBezTo>
                    <a:pt x="45827" y="40041"/>
                    <a:pt x="45851" y="40101"/>
                    <a:pt x="45875" y="40136"/>
                  </a:cubicBezTo>
                  <a:cubicBezTo>
                    <a:pt x="46970" y="39696"/>
                    <a:pt x="48078" y="39244"/>
                    <a:pt x="49173" y="38791"/>
                  </a:cubicBezTo>
                  <a:lnTo>
                    <a:pt x="49125" y="38648"/>
                  </a:lnTo>
                  <a:cubicBezTo>
                    <a:pt x="48030" y="39101"/>
                    <a:pt x="46923" y="39541"/>
                    <a:pt x="45816" y="39994"/>
                  </a:cubicBezTo>
                  <a:close/>
                  <a:moveTo>
                    <a:pt x="45518" y="40053"/>
                  </a:moveTo>
                  <a:cubicBezTo>
                    <a:pt x="45494" y="40006"/>
                    <a:pt x="45470" y="39946"/>
                    <a:pt x="45458" y="39898"/>
                  </a:cubicBezTo>
                  <a:lnTo>
                    <a:pt x="42101" y="41327"/>
                  </a:lnTo>
                  <a:cubicBezTo>
                    <a:pt x="42125" y="41375"/>
                    <a:pt x="42136" y="41410"/>
                    <a:pt x="42148" y="41446"/>
                  </a:cubicBezTo>
                  <a:cubicBezTo>
                    <a:pt x="43268" y="40994"/>
                    <a:pt x="44387" y="40517"/>
                    <a:pt x="45518" y="40053"/>
                  </a:cubicBezTo>
                  <a:close/>
                  <a:moveTo>
                    <a:pt x="8585" y="20170"/>
                  </a:moveTo>
                  <a:cubicBezTo>
                    <a:pt x="9240" y="20706"/>
                    <a:pt x="9716" y="21468"/>
                    <a:pt x="10525" y="21825"/>
                  </a:cubicBezTo>
                  <a:cubicBezTo>
                    <a:pt x="9882" y="21253"/>
                    <a:pt x="9454" y="20467"/>
                    <a:pt x="8585" y="20170"/>
                  </a:cubicBezTo>
                  <a:close/>
                  <a:moveTo>
                    <a:pt x="41982" y="8859"/>
                  </a:moveTo>
                  <a:cubicBezTo>
                    <a:pt x="42756" y="9287"/>
                    <a:pt x="43387" y="8740"/>
                    <a:pt x="44089" y="8609"/>
                  </a:cubicBezTo>
                  <a:cubicBezTo>
                    <a:pt x="43351" y="8454"/>
                    <a:pt x="42684" y="8752"/>
                    <a:pt x="41982" y="8859"/>
                  </a:cubicBezTo>
                  <a:close/>
                  <a:moveTo>
                    <a:pt x="55602" y="13276"/>
                  </a:moveTo>
                  <a:cubicBezTo>
                    <a:pt x="56388" y="13526"/>
                    <a:pt x="57103" y="13097"/>
                    <a:pt x="57865" y="12990"/>
                  </a:cubicBezTo>
                  <a:cubicBezTo>
                    <a:pt x="57067" y="12728"/>
                    <a:pt x="56364" y="13193"/>
                    <a:pt x="55602" y="13276"/>
                  </a:cubicBezTo>
                  <a:close/>
                  <a:moveTo>
                    <a:pt x="5572" y="31766"/>
                  </a:moveTo>
                  <a:cubicBezTo>
                    <a:pt x="5013" y="31326"/>
                    <a:pt x="4001" y="30992"/>
                    <a:pt x="3489" y="31064"/>
                  </a:cubicBezTo>
                  <a:cubicBezTo>
                    <a:pt x="3882" y="31409"/>
                    <a:pt x="4572" y="31624"/>
                    <a:pt x="5572" y="31766"/>
                  </a:cubicBezTo>
                  <a:close/>
                  <a:moveTo>
                    <a:pt x="47935" y="10847"/>
                  </a:moveTo>
                  <a:cubicBezTo>
                    <a:pt x="48328" y="11073"/>
                    <a:pt x="49387" y="10895"/>
                    <a:pt x="49828" y="10550"/>
                  </a:cubicBezTo>
                  <a:cubicBezTo>
                    <a:pt x="49411" y="10407"/>
                    <a:pt x="48768" y="10514"/>
                    <a:pt x="47935" y="10847"/>
                  </a:cubicBezTo>
                  <a:close/>
                  <a:moveTo>
                    <a:pt x="14716" y="19824"/>
                  </a:moveTo>
                  <a:cubicBezTo>
                    <a:pt x="14704" y="19860"/>
                    <a:pt x="14693" y="19884"/>
                    <a:pt x="14693" y="19932"/>
                  </a:cubicBezTo>
                  <a:cubicBezTo>
                    <a:pt x="16205" y="20491"/>
                    <a:pt x="17741" y="21063"/>
                    <a:pt x="19265" y="21646"/>
                  </a:cubicBezTo>
                  <a:cubicBezTo>
                    <a:pt x="19276" y="21610"/>
                    <a:pt x="19288" y="21587"/>
                    <a:pt x="19288" y="21551"/>
                  </a:cubicBezTo>
                  <a:cubicBezTo>
                    <a:pt x="17752" y="20956"/>
                    <a:pt x="16240" y="20396"/>
                    <a:pt x="14716" y="19824"/>
                  </a:cubicBezTo>
                  <a:close/>
                  <a:moveTo>
                    <a:pt x="26480" y="27623"/>
                  </a:moveTo>
                  <a:cubicBezTo>
                    <a:pt x="25837" y="27087"/>
                    <a:pt x="25396" y="26313"/>
                    <a:pt x="24539" y="26028"/>
                  </a:cubicBezTo>
                  <a:cubicBezTo>
                    <a:pt x="25182" y="26587"/>
                    <a:pt x="25670" y="27278"/>
                    <a:pt x="26480" y="27623"/>
                  </a:cubicBezTo>
                  <a:close/>
                  <a:moveTo>
                    <a:pt x="33981" y="44066"/>
                  </a:moveTo>
                  <a:cubicBezTo>
                    <a:pt x="35005" y="43923"/>
                    <a:pt x="35826" y="43351"/>
                    <a:pt x="36719" y="42934"/>
                  </a:cubicBezTo>
                  <a:cubicBezTo>
                    <a:pt x="36707" y="42911"/>
                    <a:pt x="36683" y="42863"/>
                    <a:pt x="36672" y="42827"/>
                  </a:cubicBezTo>
                  <a:cubicBezTo>
                    <a:pt x="35779" y="43232"/>
                    <a:pt x="34886" y="43649"/>
                    <a:pt x="33981" y="44066"/>
                  </a:cubicBezTo>
                  <a:close/>
                  <a:moveTo>
                    <a:pt x="45792" y="9240"/>
                  </a:moveTo>
                  <a:cubicBezTo>
                    <a:pt x="45351" y="9026"/>
                    <a:pt x="44363" y="9168"/>
                    <a:pt x="43815" y="9502"/>
                  </a:cubicBezTo>
                  <a:cubicBezTo>
                    <a:pt x="44518" y="9799"/>
                    <a:pt x="45077" y="9299"/>
                    <a:pt x="45792" y="9240"/>
                  </a:cubicBezTo>
                  <a:close/>
                  <a:moveTo>
                    <a:pt x="14145" y="23253"/>
                  </a:moveTo>
                  <a:lnTo>
                    <a:pt x="14240" y="23146"/>
                  </a:lnTo>
                  <a:cubicBezTo>
                    <a:pt x="13585" y="22634"/>
                    <a:pt x="13252" y="21765"/>
                    <a:pt x="12335" y="21527"/>
                  </a:cubicBezTo>
                  <a:cubicBezTo>
                    <a:pt x="12930" y="22099"/>
                    <a:pt x="13526" y="22670"/>
                    <a:pt x="14145" y="23253"/>
                  </a:cubicBezTo>
                  <a:close/>
                  <a:moveTo>
                    <a:pt x="30456" y="28314"/>
                  </a:moveTo>
                  <a:cubicBezTo>
                    <a:pt x="31099" y="28790"/>
                    <a:pt x="31611" y="29480"/>
                    <a:pt x="32445" y="29742"/>
                  </a:cubicBezTo>
                  <a:cubicBezTo>
                    <a:pt x="31790" y="29230"/>
                    <a:pt x="31290" y="28528"/>
                    <a:pt x="30456" y="28314"/>
                  </a:cubicBezTo>
                  <a:close/>
                  <a:moveTo>
                    <a:pt x="28147" y="27444"/>
                  </a:moveTo>
                  <a:cubicBezTo>
                    <a:pt x="29671" y="28873"/>
                    <a:pt x="29421" y="28790"/>
                    <a:pt x="30099" y="28885"/>
                  </a:cubicBezTo>
                  <a:cubicBezTo>
                    <a:pt x="29409" y="28397"/>
                    <a:pt x="28909" y="27754"/>
                    <a:pt x="28147" y="27444"/>
                  </a:cubicBezTo>
                  <a:close/>
                  <a:moveTo>
                    <a:pt x="29159" y="27837"/>
                  </a:moveTo>
                  <a:cubicBezTo>
                    <a:pt x="30254" y="28909"/>
                    <a:pt x="30718" y="29230"/>
                    <a:pt x="31135" y="29242"/>
                  </a:cubicBezTo>
                  <a:cubicBezTo>
                    <a:pt x="30278" y="28385"/>
                    <a:pt x="29647" y="27921"/>
                    <a:pt x="29159" y="27837"/>
                  </a:cubicBezTo>
                  <a:close/>
                  <a:moveTo>
                    <a:pt x="52459" y="37696"/>
                  </a:moveTo>
                  <a:cubicBezTo>
                    <a:pt x="52447" y="37660"/>
                    <a:pt x="52435" y="37624"/>
                    <a:pt x="52423" y="37577"/>
                  </a:cubicBezTo>
                  <a:cubicBezTo>
                    <a:pt x="51233" y="38089"/>
                    <a:pt x="50054" y="38589"/>
                    <a:pt x="48864" y="39101"/>
                  </a:cubicBezTo>
                  <a:cubicBezTo>
                    <a:pt x="48875" y="39124"/>
                    <a:pt x="48875" y="39160"/>
                    <a:pt x="48887" y="39184"/>
                  </a:cubicBezTo>
                  <a:cubicBezTo>
                    <a:pt x="48947" y="39172"/>
                    <a:pt x="48994" y="39160"/>
                    <a:pt x="49054" y="39160"/>
                  </a:cubicBezTo>
                  <a:cubicBezTo>
                    <a:pt x="49542" y="39148"/>
                    <a:pt x="49840" y="38755"/>
                    <a:pt x="50257" y="38589"/>
                  </a:cubicBezTo>
                  <a:cubicBezTo>
                    <a:pt x="51007" y="38291"/>
                    <a:pt x="51733" y="37993"/>
                    <a:pt x="52459" y="37696"/>
                  </a:cubicBezTo>
                  <a:close/>
                  <a:moveTo>
                    <a:pt x="25777" y="26504"/>
                  </a:moveTo>
                  <a:cubicBezTo>
                    <a:pt x="26789" y="27659"/>
                    <a:pt x="27194" y="27980"/>
                    <a:pt x="27718" y="28040"/>
                  </a:cubicBezTo>
                  <a:cubicBezTo>
                    <a:pt x="27039" y="27516"/>
                    <a:pt x="26539" y="26849"/>
                    <a:pt x="25777" y="26504"/>
                  </a:cubicBezTo>
                  <a:close/>
                  <a:moveTo>
                    <a:pt x="55376" y="12300"/>
                  </a:moveTo>
                  <a:cubicBezTo>
                    <a:pt x="54662" y="12050"/>
                    <a:pt x="54043" y="12478"/>
                    <a:pt x="53376" y="12609"/>
                  </a:cubicBezTo>
                  <a:cubicBezTo>
                    <a:pt x="54067" y="12800"/>
                    <a:pt x="54698" y="12395"/>
                    <a:pt x="55376" y="12300"/>
                  </a:cubicBezTo>
                  <a:close/>
                  <a:moveTo>
                    <a:pt x="33147" y="43935"/>
                  </a:moveTo>
                  <a:cubicBezTo>
                    <a:pt x="32266" y="44220"/>
                    <a:pt x="31373" y="44506"/>
                    <a:pt x="30492" y="44780"/>
                  </a:cubicBezTo>
                  <a:cubicBezTo>
                    <a:pt x="31528" y="44887"/>
                    <a:pt x="32314" y="44339"/>
                    <a:pt x="33147" y="43935"/>
                  </a:cubicBezTo>
                  <a:close/>
                  <a:moveTo>
                    <a:pt x="41601" y="58543"/>
                  </a:moveTo>
                  <a:cubicBezTo>
                    <a:pt x="42136" y="57627"/>
                    <a:pt x="42684" y="56722"/>
                    <a:pt x="43220" y="55793"/>
                  </a:cubicBezTo>
                  <a:cubicBezTo>
                    <a:pt x="43184" y="55781"/>
                    <a:pt x="43160" y="55769"/>
                    <a:pt x="43149" y="55757"/>
                  </a:cubicBezTo>
                  <a:cubicBezTo>
                    <a:pt x="42434" y="56555"/>
                    <a:pt x="42029" y="57567"/>
                    <a:pt x="41601" y="58543"/>
                  </a:cubicBezTo>
                  <a:close/>
                  <a:moveTo>
                    <a:pt x="20884" y="25635"/>
                  </a:moveTo>
                  <a:cubicBezTo>
                    <a:pt x="20277" y="25016"/>
                    <a:pt x="19681" y="24396"/>
                    <a:pt x="18931" y="23932"/>
                  </a:cubicBezTo>
                  <a:cubicBezTo>
                    <a:pt x="19574" y="24516"/>
                    <a:pt x="20062" y="25242"/>
                    <a:pt x="20884" y="25635"/>
                  </a:cubicBezTo>
                  <a:close/>
                  <a:moveTo>
                    <a:pt x="17026" y="24242"/>
                  </a:moveTo>
                  <a:cubicBezTo>
                    <a:pt x="16300" y="23349"/>
                    <a:pt x="15419" y="22575"/>
                    <a:pt x="15097" y="22551"/>
                  </a:cubicBezTo>
                  <a:cubicBezTo>
                    <a:pt x="15788" y="23099"/>
                    <a:pt x="16240" y="23873"/>
                    <a:pt x="17026" y="24242"/>
                  </a:cubicBezTo>
                  <a:close/>
                  <a:moveTo>
                    <a:pt x="51626" y="12050"/>
                  </a:moveTo>
                  <a:cubicBezTo>
                    <a:pt x="52281" y="12264"/>
                    <a:pt x="52840" y="11859"/>
                    <a:pt x="53447" y="11740"/>
                  </a:cubicBezTo>
                  <a:cubicBezTo>
                    <a:pt x="52793" y="11502"/>
                    <a:pt x="52245" y="11943"/>
                    <a:pt x="51626" y="12050"/>
                  </a:cubicBezTo>
                  <a:close/>
                  <a:moveTo>
                    <a:pt x="51447" y="49864"/>
                  </a:moveTo>
                  <a:cubicBezTo>
                    <a:pt x="51447" y="49828"/>
                    <a:pt x="51435" y="49781"/>
                    <a:pt x="51435" y="49757"/>
                  </a:cubicBezTo>
                  <a:cubicBezTo>
                    <a:pt x="49959" y="49995"/>
                    <a:pt x="48494" y="50245"/>
                    <a:pt x="47018" y="50483"/>
                  </a:cubicBezTo>
                  <a:cubicBezTo>
                    <a:pt x="47018" y="50507"/>
                    <a:pt x="47030" y="50531"/>
                    <a:pt x="47030" y="50554"/>
                  </a:cubicBezTo>
                  <a:cubicBezTo>
                    <a:pt x="48506" y="50340"/>
                    <a:pt x="49983" y="50102"/>
                    <a:pt x="51447" y="49864"/>
                  </a:cubicBezTo>
                  <a:close/>
                  <a:moveTo>
                    <a:pt x="13347" y="22920"/>
                  </a:moveTo>
                  <a:cubicBezTo>
                    <a:pt x="12728" y="22277"/>
                    <a:pt x="12145" y="21610"/>
                    <a:pt x="11406" y="21122"/>
                  </a:cubicBezTo>
                  <a:cubicBezTo>
                    <a:pt x="12037" y="21741"/>
                    <a:pt x="12597" y="22444"/>
                    <a:pt x="13347" y="22920"/>
                  </a:cubicBezTo>
                  <a:close/>
                  <a:moveTo>
                    <a:pt x="4263" y="40577"/>
                  </a:moveTo>
                  <a:cubicBezTo>
                    <a:pt x="4882" y="40708"/>
                    <a:pt x="5406" y="40827"/>
                    <a:pt x="5989" y="40946"/>
                  </a:cubicBezTo>
                  <a:cubicBezTo>
                    <a:pt x="5715" y="40529"/>
                    <a:pt x="4763" y="40303"/>
                    <a:pt x="4263" y="40577"/>
                  </a:cubicBezTo>
                  <a:close/>
                  <a:moveTo>
                    <a:pt x="6715" y="33028"/>
                  </a:moveTo>
                  <a:lnTo>
                    <a:pt x="6668" y="33159"/>
                  </a:lnTo>
                  <a:cubicBezTo>
                    <a:pt x="7501" y="33409"/>
                    <a:pt x="8335" y="33648"/>
                    <a:pt x="9168" y="33910"/>
                  </a:cubicBezTo>
                  <a:cubicBezTo>
                    <a:pt x="9180" y="33874"/>
                    <a:pt x="9180" y="33850"/>
                    <a:pt x="9204" y="33814"/>
                  </a:cubicBezTo>
                  <a:cubicBezTo>
                    <a:pt x="8430" y="33386"/>
                    <a:pt x="7537" y="33326"/>
                    <a:pt x="6715" y="33028"/>
                  </a:cubicBezTo>
                  <a:close/>
                  <a:moveTo>
                    <a:pt x="23015" y="26468"/>
                  </a:moveTo>
                  <a:cubicBezTo>
                    <a:pt x="23027" y="26432"/>
                    <a:pt x="23051" y="26420"/>
                    <a:pt x="23063" y="26385"/>
                  </a:cubicBezTo>
                  <a:cubicBezTo>
                    <a:pt x="22503" y="25670"/>
                    <a:pt x="21432" y="24813"/>
                    <a:pt x="21086" y="24777"/>
                  </a:cubicBezTo>
                  <a:cubicBezTo>
                    <a:pt x="21741" y="25349"/>
                    <a:pt x="22372" y="25897"/>
                    <a:pt x="23015" y="26468"/>
                  </a:cubicBezTo>
                  <a:close/>
                  <a:moveTo>
                    <a:pt x="24051" y="26801"/>
                  </a:moveTo>
                  <a:cubicBezTo>
                    <a:pt x="24087" y="26778"/>
                    <a:pt x="24110" y="26742"/>
                    <a:pt x="24146" y="26706"/>
                  </a:cubicBezTo>
                  <a:lnTo>
                    <a:pt x="22265" y="25099"/>
                  </a:lnTo>
                  <a:cubicBezTo>
                    <a:pt x="22229" y="25123"/>
                    <a:pt x="22205" y="25158"/>
                    <a:pt x="22194" y="25182"/>
                  </a:cubicBezTo>
                  <a:cubicBezTo>
                    <a:pt x="22860" y="25659"/>
                    <a:pt x="23313" y="26420"/>
                    <a:pt x="24051" y="26801"/>
                  </a:cubicBezTo>
                  <a:close/>
                  <a:moveTo>
                    <a:pt x="54864" y="13050"/>
                  </a:moveTo>
                  <a:cubicBezTo>
                    <a:pt x="55579" y="13216"/>
                    <a:pt x="56210" y="12871"/>
                    <a:pt x="56900" y="12740"/>
                  </a:cubicBezTo>
                  <a:cubicBezTo>
                    <a:pt x="56186" y="12633"/>
                    <a:pt x="55531" y="12907"/>
                    <a:pt x="54864" y="13050"/>
                  </a:cubicBezTo>
                  <a:close/>
                  <a:moveTo>
                    <a:pt x="69509" y="32505"/>
                  </a:moveTo>
                  <a:cubicBezTo>
                    <a:pt x="69521" y="32540"/>
                    <a:pt x="69545" y="32576"/>
                    <a:pt x="69568" y="32612"/>
                  </a:cubicBezTo>
                  <a:cubicBezTo>
                    <a:pt x="70414" y="32255"/>
                    <a:pt x="71271" y="31885"/>
                    <a:pt x="72128" y="31528"/>
                  </a:cubicBezTo>
                  <a:cubicBezTo>
                    <a:pt x="72045" y="31469"/>
                    <a:pt x="71985" y="31469"/>
                    <a:pt x="71926" y="31481"/>
                  </a:cubicBezTo>
                  <a:cubicBezTo>
                    <a:pt x="71497" y="31683"/>
                    <a:pt x="71009" y="31671"/>
                    <a:pt x="70604" y="32028"/>
                  </a:cubicBezTo>
                  <a:cubicBezTo>
                    <a:pt x="70342" y="32278"/>
                    <a:pt x="69878" y="32338"/>
                    <a:pt x="69509" y="32505"/>
                  </a:cubicBezTo>
                  <a:close/>
                  <a:moveTo>
                    <a:pt x="54174" y="12859"/>
                  </a:moveTo>
                  <a:cubicBezTo>
                    <a:pt x="54876" y="12955"/>
                    <a:pt x="55519" y="12681"/>
                    <a:pt x="56186" y="12538"/>
                  </a:cubicBezTo>
                  <a:cubicBezTo>
                    <a:pt x="55483" y="12371"/>
                    <a:pt x="54840" y="12728"/>
                    <a:pt x="54174" y="12859"/>
                  </a:cubicBezTo>
                  <a:close/>
                  <a:moveTo>
                    <a:pt x="7096" y="44530"/>
                  </a:moveTo>
                  <a:cubicBezTo>
                    <a:pt x="7120" y="44470"/>
                    <a:pt x="7132" y="44423"/>
                    <a:pt x="7144" y="44363"/>
                  </a:cubicBezTo>
                  <a:cubicBezTo>
                    <a:pt x="6227" y="44101"/>
                    <a:pt x="5299" y="43815"/>
                    <a:pt x="4358" y="43554"/>
                  </a:cubicBezTo>
                  <a:cubicBezTo>
                    <a:pt x="4346" y="43577"/>
                    <a:pt x="4346" y="43613"/>
                    <a:pt x="4334" y="43649"/>
                  </a:cubicBezTo>
                  <a:cubicBezTo>
                    <a:pt x="5275" y="43935"/>
                    <a:pt x="6180" y="44232"/>
                    <a:pt x="7096" y="44530"/>
                  </a:cubicBezTo>
                  <a:close/>
                  <a:moveTo>
                    <a:pt x="85821" y="25897"/>
                  </a:moveTo>
                  <a:cubicBezTo>
                    <a:pt x="85844" y="25849"/>
                    <a:pt x="85856" y="25801"/>
                    <a:pt x="85892" y="25778"/>
                  </a:cubicBezTo>
                  <a:cubicBezTo>
                    <a:pt x="85832" y="25718"/>
                    <a:pt x="85761" y="25599"/>
                    <a:pt x="85701" y="25599"/>
                  </a:cubicBezTo>
                  <a:cubicBezTo>
                    <a:pt x="85023" y="25670"/>
                    <a:pt x="84368" y="25778"/>
                    <a:pt x="83713" y="25885"/>
                  </a:cubicBezTo>
                  <a:cubicBezTo>
                    <a:pt x="83713" y="25885"/>
                    <a:pt x="83713" y="25897"/>
                    <a:pt x="83737" y="25897"/>
                  </a:cubicBezTo>
                  <a:close/>
                  <a:moveTo>
                    <a:pt x="44863" y="8883"/>
                  </a:moveTo>
                  <a:cubicBezTo>
                    <a:pt x="44220" y="8740"/>
                    <a:pt x="43672" y="9061"/>
                    <a:pt x="43077" y="9216"/>
                  </a:cubicBezTo>
                  <a:cubicBezTo>
                    <a:pt x="43708" y="9407"/>
                    <a:pt x="44268" y="9026"/>
                    <a:pt x="44863" y="8883"/>
                  </a:cubicBezTo>
                  <a:close/>
                  <a:moveTo>
                    <a:pt x="57103" y="36612"/>
                  </a:moveTo>
                  <a:cubicBezTo>
                    <a:pt x="57984" y="36446"/>
                    <a:pt x="58793" y="36207"/>
                    <a:pt x="59448" y="35600"/>
                  </a:cubicBezTo>
                  <a:cubicBezTo>
                    <a:pt x="58674" y="35945"/>
                    <a:pt x="57877" y="36267"/>
                    <a:pt x="57103" y="36612"/>
                  </a:cubicBezTo>
                  <a:close/>
                  <a:moveTo>
                    <a:pt x="57091" y="13764"/>
                  </a:moveTo>
                  <a:cubicBezTo>
                    <a:pt x="57865" y="13836"/>
                    <a:pt x="58591" y="13562"/>
                    <a:pt x="59341" y="13419"/>
                  </a:cubicBezTo>
                  <a:cubicBezTo>
                    <a:pt x="58567" y="13347"/>
                    <a:pt x="57841" y="13621"/>
                    <a:pt x="57091" y="13764"/>
                  </a:cubicBezTo>
                  <a:close/>
                  <a:moveTo>
                    <a:pt x="12859" y="36017"/>
                  </a:moveTo>
                  <a:cubicBezTo>
                    <a:pt x="12871" y="35969"/>
                    <a:pt x="12895" y="35945"/>
                    <a:pt x="12907" y="35898"/>
                  </a:cubicBezTo>
                  <a:cubicBezTo>
                    <a:pt x="12002" y="35612"/>
                    <a:pt x="11109" y="35314"/>
                    <a:pt x="10192" y="35029"/>
                  </a:cubicBezTo>
                  <a:lnTo>
                    <a:pt x="10156" y="35172"/>
                  </a:lnTo>
                  <a:cubicBezTo>
                    <a:pt x="11061" y="35457"/>
                    <a:pt x="11954" y="35731"/>
                    <a:pt x="12859" y="36017"/>
                  </a:cubicBezTo>
                  <a:close/>
                  <a:moveTo>
                    <a:pt x="25194" y="27218"/>
                  </a:moveTo>
                  <a:cubicBezTo>
                    <a:pt x="25230" y="27194"/>
                    <a:pt x="25242" y="27159"/>
                    <a:pt x="25277" y="27135"/>
                  </a:cubicBezTo>
                  <a:cubicBezTo>
                    <a:pt x="24622" y="26659"/>
                    <a:pt x="24182" y="25909"/>
                    <a:pt x="23372" y="25635"/>
                  </a:cubicBezTo>
                  <a:cubicBezTo>
                    <a:pt x="23991" y="26147"/>
                    <a:pt x="24599" y="26682"/>
                    <a:pt x="25194" y="27218"/>
                  </a:cubicBezTo>
                  <a:close/>
                  <a:moveTo>
                    <a:pt x="28754" y="28468"/>
                  </a:moveTo>
                  <a:cubicBezTo>
                    <a:pt x="28170" y="27968"/>
                    <a:pt x="27682" y="27337"/>
                    <a:pt x="26956" y="27016"/>
                  </a:cubicBezTo>
                  <a:cubicBezTo>
                    <a:pt x="27563" y="27504"/>
                    <a:pt x="28028" y="28159"/>
                    <a:pt x="28754" y="28468"/>
                  </a:cubicBezTo>
                  <a:close/>
                  <a:moveTo>
                    <a:pt x="61425" y="26087"/>
                  </a:moveTo>
                  <a:cubicBezTo>
                    <a:pt x="60722" y="26051"/>
                    <a:pt x="60020" y="25932"/>
                    <a:pt x="59353" y="26170"/>
                  </a:cubicBezTo>
                  <a:cubicBezTo>
                    <a:pt x="60055" y="26170"/>
                    <a:pt x="60758" y="26290"/>
                    <a:pt x="61425" y="26087"/>
                  </a:cubicBezTo>
                  <a:close/>
                  <a:moveTo>
                    <a:pt x="27730" y="44470"/>
                  </a:moveTo>
                  <a:lnTo>
                    <a:pt x="27778" y="44339"/>
                  </a:lnTo>
                  <a:cubicBezTo>
                    <a:pt x="26992" y="44054"/>
                    <a:pt x="26206" y="43768"/>
                    <a:pt x="25432" y="43494"/>
                  </a:cubicBezTo>
                  <a:cubicBezTo>
                    <a:pt x="25420" y="43530"/>
                    <a:pt x="25408" y="43577"/>
                    <a:pt x="25396" y="43613"/>
                  </a:cubicBezTo>
                  <a:cubicBezTo>
                    <a:pt x="26170" y="43911"/>
                    <a:pt x="26932" y="44185"/>
                    <a:pt x="27730" y="44470"/>
                  </a:cubicBezTo>
                  <a:close/>
                  <a:moveTo>
                    <a:pt x="42791" y="61746"/>
                  </a:moveTo>
                  <a:cubicBezTo>
                    <a:pt x="42696" y="62461"/>
                    <a:pt x="42577" y="63199"/>
                    <a:pt x="42827" y="63913"/>
                  </a:cubicBezTo>
                  <a:cubicBezTo>
                    <a:pt x="42958" y="63175"/>
                    <a:pt x="42803" y="62461"/>
                    <a:pt x="42791" y="61746"/>
                  </a:cubicBezTo>
                  <a:close/>
                  <a:moveTo>
                    <a:pt x="52150" y="11359"/>
                  </a:moveTo>
                  <a:cubicBezTo>
                    <a:pt x="51507" y="11252"/>
                    <a:pt x="50947" y="11502"/>
                    <a:pt x="50352" y="11669"/>
                  </a:cubicBezTo>
                  <a:cubicBezTo>
                    <a:pt x="50995" y="11800"/>
                    <a:pt x="51554" y="11478"/>
                    <a:pt x="52150" y="11359"/>
                  </a:cubicBezTo>
                  <a:close/>
                  <a:moveTo>
                    <a:pt x="15157" y="23575"/>
                  </a:moveTo>
                  <a:cubicBezTo>
                    <a:pt x="14597" y="23015"/>
                    <a:pt x="14050" y="22456"/>
                    <a:pt x="13502" y="21896"/>
                  </a:cubicBezTo>
                  <a:cubicBezTo>
                    <a:pt x="14050" y="22456"/>
                    <a:pt x="14454" y="23194"/>
                    <a:pt x="15157" y="23575"/>
                  </a:cubicBezTo>
                  <a:close/>
                  <a:moveTo>
                    <a:pt x="60698" y="13907"/>
                  </a:moveTo>
                  <a:cubicBezTo>
                    <a:pt x="60675" y="13859"/>
                    <a:pt x="60675" y="13800"/>
                    <a:pt x="60663" y="13752"/>
                  </a:cubicBezTo>
                  <a:cubicBezTo>
                    <a:pt x="59948" y="13907"/>
                    <a:pt x="59246" y="14038"/>
                    <a:pt x="58531" y="14181"/>
                  </a:cubicBezTo>
                  <a:cubicBezTo>
                    <a:pt x="58555" y="14240"/>
                    <a:pt x="58555" y="14288"/>
                    <a:pt x="58567" y="14348"/>
                  </a:cubicBezTo>
                  <a:cubicBezTo>
                    <a:pt x="59281" y="14205"/>
                    <a:pt x="59984" y="14050"/>
                    <a:pt x="60698" y="13907"/>
                  </a:cubicBezTo>
                  <a:close/>
                  <a:moveTo>
                    <a:pt x="29123" y="44661"/>
                  </a:moveTo>
                  <a:cubicBezTo>
                    <a:pt x="29933" y="44947"/>
                    <a:pt x="30587" y="44458"/>
                    <a:pt x="31290" y="44256"/>
                  </a:cubicBezTo>
                  <a:cubicBezTo>
                    <a:pt x="30552" y="44399"/>
                    <a:pt x="29837" y="44530"/>
                    <a:pt x="29123" y="44661"/>
                  </a:cubicBezTo>
                  <a:close/>
                  <a:moveTo>
                    <a:pt x="44649" y="28218"/>
                  </a:moveTo>
                  <a:cubicBezTo>
                    <a:pt x="43863" y="28290"/>
                    <a:pt x="42136" y="28909"/>
                    <a:pt x="41970" y="29159"/>
                  </a:cubicBezTo>
                  <a:cubicBezTo>
                    <a:pt x="42898" y="28826"/>
                    <a:pt x="43768" y="28516"/>
                    <a:pt x="44649" y="28218"/>
                  </a:cubicBezTo>
                  <a:close/>
                  <a:moveTo>
                    <a:pt x="6299" y="41422"/>
                  </a:moveTo>
                  <a:cubicBezTo>
                    <a:pt x="6299" y="41387"/>
                    <a:pt x="6311" y="41363"/>
                    <a:pt x="6311" y="41327"/>
                  </a:cubicBezTo>
                  <a:cubicBezTo>
                    <a:pt x="5477" y="41184"/>
                    <a:pt x="4679" y="40898"/>
                    <a:pt x="3846" y="40839"/>
                  </a:cubicBezTo>
                  <a:cubicBezTo>
                    <a:pt x="3846" y="40887"/>
                    <a:pt x="3822" y="40934"/>
                    <a:pt x="3822" y="40958"/>
                  </a:cubicBezTo>
                  <a:cubicBezTo>
                    <a:pt x="4644" y="41125"/>
                    <a:pt x="5477" y="41268"/>
                    <a:pt x="6299" y="41422"/>
                  </a:cubicBezTo>
                  <a:close/>
                  <a:moveTo>
                    <a:pt x="74807" y="20634"/>
                  </a:moveTo>
                  <a:cubicBezTo>
                    <a:pt x="75534" y="20836"/>
                    <a:pt x="76272" y="20789"/>
                    <a:pt x="76426" y="20634"/>
                  </a:cubicBezTo>
                  <a:close/>
                  <a:moveTo>
                    <a:pt x="7727" y="42018"/>
                  </a:moveTo>
                  <a:lnTo>
                    <a:pt x="7656" y="42089"/>
                  </a:lnTo>
                  <a:cubicBezTo>
                    <a:pt x="8287" y="42851"/>
                    <a:pt x="8930" y="43625"/>
                    <a:pt x="9573" y="44387"/>
                  </a:cubicBezTo>
                  <a:cubicBezTo>
                    <a:pt x="9597" y="44351"/>
                    <a:pt x="9632" y="44339"/>
                    <a:pt x="9656" y="44304"/>
                  </a:cubicBezTo>
                  <a:cubicBezTo>
                    <a:pt x="9025" y="43554"/>
                    <a:pt x="8382" y="42792"/>
                    <a:pt x="7727" y="42018"/>
                  </a:cubicBezTo>
                  <a:close/>
                  <a:moveTo>
                    <a:pt x="50495" y="49269"/>
                  </a:moveTo>
                  <a:cubicBezTo>
                    <a:pt x="50495" y="49233"/>
                    <a:pt x="50483" y="49209"/>
                    <a:pt x="50483" y="49185"/>
                  </a:cubicBezTo>
                  <a:cubicBezTo>
                    <a:pt x="49411" y="49352"/>
                    <a:pt x="48352" y="49530"/>
                    <a:pt x="47280" y="49697"/>
                  </a:cubicBezTo>
                  <a:cubicBezTo>
                    <a:pt x="47304" y="49757"/>
                    <a:pt x="47304" y="49804"/>
                    <a:pt x="47316" y="49864"/>
                  </a:cubicBezTo>
                  <a:cubicBezTo>
                    <a:pt x="47721" y="49757"/>
                    <a:pt x="48113" y="49638"/>
                    <a:pt x="48518" y="49566"/>
                  </a:cubicBezTo>
                  <a:cubicBezTo>
                    <a:pt x="49173" y="49459"/>
                    <a:pt x="49828" y="49364"/>
                    <a:pt x="50495" y="49269"/>
                  </a:cubicBezTo>
                  <a:close/>
                  <a:moveTo>
                    <a:pt x="27277" y="43935"/>
                  </a:moveTo>
                  <a:lnTo>
                    <a:pt x="27325" y="43851"/>
                  </a:lnTo>
                  <a:cubicBezTo>
                    <a:pt x="26325" y="43494"/>
                    <a:pt x="25313" y="43149"/>
                    <a:pt x="24313" y="42792"/>
                  </a:cubicBezTo>
                  <a:cubicBezTo>
                    <a:pt x="24301" y="42815"/>
                    <a:pt x="24301" y="42851"/>
                    <a:pt x="24289" y="42875"/>
                  </a:cubicBezTo>
                  <a:cubicBezTo>
                    <a:pt x="25194" y="43208"/>
                    <a:pt x="26087" y="43518"/>
                    <a:pt x="26992" y="43851"/>
                  </a:cubicBezTo>
                  <a:cubicBezTo>
                    <a:pt x="27087" y="43875"/>
                    <a:pt x="27194" y="43911"/>
                    <a:pt x="27277" y="43935"/>
                  </a:cubicBezTo>
                  <a:close/>
                  <a:moveTo>
                    <a:pt x="11264" y="22015"/>
                  </a:moveTo>
                  <a:cubicBezTo>
                    <a:pt x="11049" y="21622"/>
                    <a:pt x="9990" y="20610"/>
                    <a:pt x="9811" y="20527"/>
                  </a:cubicBezTo>
                  <a:cubicBezTo>
                    <a:pt x="10335" y="21063"/>
                    <a:pt x="10847" y="21587"/>
                    <a:pt x="11264" y="22015"/>
                  </a:cubicBezTo>
                  <a:close/>
                  <a:moveTo>
                    <a:pt x="34457" y="30552"/>
                  </a:moveTo>
                  <a:lnTo>
                    <a:pt x="34493" y="30469"/>
                  </a:lnTo>
                  <a:cubicBezTo>
                    <a:pt x="33945" y="30016"/>
                    <a:pt x="33409" y="29552"/>
                    <a:pt x="32862" y="29111"/>
                  </a:cubicBezTo>
                  <a:cubicBezTo>
                    <a:pt x="32826" y="29135"/>
                    <a:pt x="32802" y="29183"/>
                    <a:pt x="32766" y="29218"/>
                  </a:cubicBezTo>
                  <a:cubicBezTo>
                    <a:pt x="33385" y="29599"/>
                    <a:pt x="33766" y="30254"/>
                    <a:pt x="34457" y="30552"/>
                  </a:cubicBezTo>
                  <a:close/>
                  <a:moveTo>
                    <a:pt x="50995" y="11823"/>
                  </a:moveTo>
                  <a:cubicBezTo>
                    <a:pt x="50995" y="11847"/>
                    <a:pt x="51007" y="11895"/>
                    <a:pt x="51007" y="11919"/>
                  </a:cubicBezTo>
                  <a:cubicBezTo>
                    <a:pt x="51650" y="12026"/>
                    <a:pt x="52185" y="11681"/>
                    <a:pt x="52781" y="11585"/>
                  </a:cubicBezTo>
                  <a:cubicBezTo>
                    <a:pt x="52757" y="11538"/>
                    <a:pt x="52757" y="11490"/>
                    <a:pt x="52745" y="11442"/>
                  </a:cubicBezTo>
                  <a:cubicBezTo>
                    <a:pt x="52162" y="11562"/>
                    <a:pt x="51566" y="11704"/>
                    <a:pt x="50995" y="11823"/>
                  </a:cubicBezTo>
                  <a:close/>
                  <a:moveTo>
                    <a:pt x="49768" y="11454"/>
                  </a:moveTo>
                  <a:cubicBezTo>
                    <a:pt x="50376" y="11538"/>
                    <a:pt x="50911" y="11252"/>
                    <a:pt x="51483" y="11121"/>
                  </a:cubicBezTo>
                  <a:cubicBezTo>
                    <a:pt x="50876" y="10990"/>
                    <a:pt x="50352" y="11323"/>
                    <a:pt x="49768" y="11454"/>
                  </a:cubicBezTo>
                  <a:close/>
                  <a:moveTo>
                    <a:pt x="35469" y="30992"/>
                  </a:moveTo>
                  <a:lnTo>
                    <a:pt x="35540" y="30909"/>
                  </a:lnTo>
                  <a:cubicBezTo>
                    <a:pt x="34826" y="30159"/>
                    <a:pt x="34159" y="29623"/>
                    <a:pt x="33814" y="29588"/>
                  </a:cubicBezTo>
                  <a:cubicBezTo>
                    <a:pt x="34374" y="30064"/>
                    <a:pt x="34933" y="30528"/>
                    <a:pt x="35469" y="30992"/>
                  </a:cubicBezTo>
                  <a:close/>
                  <a:moveTo>
                    <a:pt x="19193" y="55079"/>
                  </a:moveTo>
                  <a:cubicBezTo>
                    <a:pt x="19193" y="55126"/>
                    <a:pt x="19217" y="55186"/>
                    <a:pt x="19217" y="55234"/>
                  </a:cubicBezTo>
                  <a:lnTo>
                    <a:pt x="21979" y="54781"/>
                  </a:lnTo>
                  <a:cubicBezTo>
                    <a:pt x="21979" y="54769"/>
                    <a:pt x="21979" y="54757"/>
                    <a:pt x="21967" y="54722"/>
                  </a:cubicBezTo>
                  <a:cubicBezTo>
                    <a:pt x="21062" y="54841"/>
                    <a:pt x="20122" y="54960"/>
                    <a:pt x="19193" y="55079"/>
                  </a:cubicBezTo>
                  <a:close/>
                  <a:moveTo>
                    <a:pt x="12359" y="22599"/>
                  </a:moveTo>
                  <a:cubicBezTo>
                    <a:pt x="12371" y="22563"/>
                    <a:pt x="12395" y="22539"/>
                    <a:pt x="12418" y="22515"/>
                  </a:cubicBezTo>
                  <a:cubicBezTo>
                    <a:pt x="11835" y="21956"/>
                    <a:pt x="11264" y="21408"/>
                    <a:pt x="10692" y="20836"/>
                  </a:cubicBezTo>
                  <a:lnTo>
                    <a:pt x="10609" y="20908"/>
                  </a:lnTo>
                  <a:cubicBezTo>
                    <a:pt x="11228" y="21432"/>
                    <a:pt x="11668" y="22146"/>
                    <a:pt x="12359" y="22599"/>
                  </a:cubicBezTo>
                  <a:close/>
                  <a:moveTo>
                    <a:pt x="34945" y="29897"/>
                  </a:moveTo>
                  <a:cubicBezTo>
                    <a:pt x="34921" y="29980"/>
                    <a:pt x="34897" y="30004"/>
                    <a:pt x="34921" y="30016"/>
                  </a:cubicBezTo>
                  <a:cubicBezTo>
                    <a:pt x="35469" y="30481"/>
                    <a:pt x="35945" y="31028"/>
                    <a:pt x="36564" y="31385"/>
                  </a:cubicBezTo>
                  <a:cubicBezTo>
                    <a:pt x="36588" y="31362"/>
                    <a:pt x="36612" y="31350"/>
                    <a:pt x="36624" y="31314"/>
                  </a:cubicBezTo>
                  <a:cubicBezTo>
                    <a:pt x="36064" y="30838"/>
                    <a:pt x="35517" y="30373"/>
                    <a:pt x="34945" y="29897"/>
                  </a:cubicBezTo>
                  <a:close/>
                  <a:moveTo>
                    <a:pt x="33326" y="30123"/>
                  </a:moveTo>
                  <a:cubicBezTo>
                    <a:pt x="33350" y="30100"/>
                    <a:pt x="33373" y="30064"/>
                    <a:pt x="33397" y="30040"/>
                  </a:cubicBezTo>
                  <a:cubicBezTo>
                    <a:pt x="32862" y="29623"/>
                    <a:pt x="32433" y="29087"/>
                    <a:pt x="31826" y="28742"/>
                  </a:cubicBezTo>
                  <a:cubicBezTo>
                    <a:pt x="31802" y="28766"/>
                    <a:pt x="31778" y="28790"/>
                    <a:pt x="31766" y="28814"/>
                  </a:cubicBezTo>
                  <a:cubicBezTo>
                    <a:pt x="32278" y="29266"/>
                    <a:pt x="32802" y="29695"/>
                    <a:pt x="33326" y="30123"/>
                  </a:cubicBezTo>
                  <a:close/>
                  <a:moveTo>
                    <a:pt x="58150" y="26563"/>
                  </a:moveTo>
                  <a:lnTo>
                    <a:pt x="60305" y="26563"/>
                  </a:lnTo>
                  <a:lnTo>
                    <a:pt x="60305" y="26444"/>
                  </a:lnTo>
                  <a:cubicBezTo>
                    <a:pt x="59591" y="26528"/>
                    <a:pt x="58877" y="26349"/>
                    <a:pt x="58150" y="26563"/>
                  </a:cubicBezTo>
                  <a:close/>
                  <a:moveTo>
                    <a:pt x="57912" y="13967"/>
                  </a:moveTo>
                  <a:cubicBezTo>
                    <a:pt x="57912" y="14002"/>
                    <a:pt x="57924" y="14050"/>
                    <a:pt x="57924" y="14098"/>
                  </a:cubicBezTo>
                  <a:cubicBezTo>
                    <a:pt x="58627" y="13967"/>
                    <a:pt x="59305" y="13812"/>
                    <a:pt x="60008" y="13681"/>
                  </a:cubicBezTo>
                  <a:cubicBezTo>
                    <a:pt x="60008" y="13645"/>
                    <a:pt x="59996" y="13597"/>
                    <a:pt x="59996" y="13574"/>
                  </a:cubicBezTo>
                  <a:cubicBezTo>
                    <a:pt x="59293" y="13705"/>
                    <a:pt x="58591" y="13824"/>
                    <a:pt x="57912" y="13967"/>
                  </a:cubicBezTo>
                  <a:close/>
                  <a:moveTo>
                    <a:pt x="39112" y="32374"/>
                  </a:moveTo>
                  <a:cubicBezTo>
                    <a:pt x="38636" y="31659"/>
                    <a:pt x="37815" y="30945"/>
                    <a:pt x="37553" y="30933"/>
                  </a:cubicBezTo>
                  <a:cubicBezTo>
                    <a:pt x="38076" y="31421"/>
                    <a:pt x="38588" y="31897"/>
                    <a:pt x="39112" y="32374"/>
                  </a:cubicBezTo>
                  <a:close/>
                  <a:moveTo>
                    <a:pt x="14109" y="29540"/>
                  </a:moveTo>
                  <a:cubicBezTo>
                    <a:pt x="14085" y="29576"/>
                    <a:pt x="14038" y="29599"/>
                    <a:pt x="14002" y="29635"/>
                  </a:cubicBezTo>
                  <a:cubicBezTo>
                    <a:pt x="14383" y="30219"/>
                    <a:pt x="14764" y="30790"/>
                    <a:pt x="15133" y="31373"/>
                  </a:cubicBezTo>
                  <a:cubicBezTo>
                    <a:pt x="15169" y="31350"/>
                    <a:pt x="15216" y="31326"/>
                    <a:pt x="15240" y="31302"/>
                  </a:cubicBezTo>
                  <a:cubicBezTo>
                    <a:pt x="14859" y="30707"/>
                    <a:pt x="14478" y="30123"/>
                    <a:pt x="14109" y="29540"/>
                  </a:cubicBezTo>
                  <a:close/>
                  <a:moveTo>
                    <a:pt x="4239" y="31052"/>
                  </a:moveTo>
                  <a:cubicBezTo>
                    <a:pt x="3858" y="30611"/>
                    <a:pt x="3346" y="30671"/>
                    <a:pt x="2858" y="30611"/>
                  </a:cubicBezTo>
                  <a:cubicBezTo>
                    <a:pt x="2846" y="30659"/>
                    <a:pt x="2846" y="30707"/>
                    <a:pt x="2834" y="30754"/>
                  </a:cubicBezTo>
                  <a:cubicBezTo>
                    <a:pt x="3310" y="30838"/>
                    <a:pt x="3763" y="30945"/>
                    <a:pt x="4239" y="31052"/>
                  </a:cubicBezTo>
                  <a:close/>
                  <a:moveTo>
                    <a:pt x="38529" y="31183"/>
                  </a:moveTo>
                  <a:cubicBezTo>
                    <a:pt x="38505" y="31207"/>
                    <a:pt x="38493" y="31243"/>
                    <a:pt x="38457" y="31266"/>
                  </a:cubicBezTo>
                  <a:cubicBezTo>
                    <a:pt x="38981" y="31766"/>
                    <a:pt x="39481" y="32255"/>
                    <a:pt x="40005" y="32743"/>
                  </a:cubicBezTo>
                  <a:cubicBezTo>
                    <a:pt x="40041" y="32719"/>
                    <a:pt x="40065" y="32683"/>
                    <a:pt x="40077" y="32647"/>
                  </a:cubicBezTo>
                  <a:cubicBezTo>
                    <a:pt x="39565" y="32147"/>
                    <a:pt x="39053" y="31659"/>
                    <a:pt x="38529" y="31183"/>
                  </a:cubicBezTo>
                  <a:close/>
                  <a:moveTo>
                    <a:pt x="38207" y="32040"/>
                  </a:moveTo>
                  <a:cubicBezTo>
                    <a:pt x="38231" y="32016"/>
                    <a:pt x="38267" y="31981"/>
                    <a:pt x="38291" y="31945"/>
                  </a:cubicBezTo>
                  <a:cubicBezTo>
                    <a:pt x="37791" y="31481"/>
                    <a:pt x="37279" y="31028"/>
                    <a:pt x="36779" y="30576"/>
                  </a:cubicBezTo>
                  <a:cubicBezTo>
                    <a:pt x="36743" y="30600"/>
                    <a:pt x="36731" y="30635"/>
                    <a:pt x="36707" y="30659"/>
                  </a:cubicBezTo>
                  <a:cubicBezTo>
                    <a:pt x="37219" y="31076"/>
                    <a:pt x="37636" y="31647"/>
                    <a:pt x="38207" y="32040"/>
                  </a:cubicBezTo>
                  <a:close/>
                  <a:moveTo>
                    <a:pt x="63830" y="24599"/>
                  </a:moveTo>
                  <a:cubicBezTo>
                    <a:pt x="64544" y="24563"/>
                    <a:pt x="65258" y="24504"/>
                    <a:pt x="65973" y="24456"/>
                  </a:cubicBezTo>
                  <a:lnTo>
                    <a:pt x="65973" y="24361"/>
                  </a:lnTo>
                  <a:cubicBezTo>
                    <a:pt x="65258" y="24456"/>
                    <a:pt x="64520" y="24242"/>
                    <a:pt x="63830" y="24599"/>
                  </a:cubicBezTo>
                  <a:close/>
                  <a:moveTo>
                    <a:pt x="65139" y="24063"/>
                  </a:moveTo>
                  <a:lnTo>
                    <a:pt x="67080" y="24063"/>
                  </a:lnTo>
                  <a:lnTo>
                    <a:pt x="67080" y="23980"/>
                  </a:lnTo>
                  <a:cubicBezTo>
                    <a:pt x="66437" y="24051"/>
                    <a:pt x="65794" y="23789"/>
                    <a:pt x="65139" y="24063"/>
                  </a:cubicBezTo>
                  <a:close/>
                  <a:moveTo>
                    <a:pt x="84642" y="15693"/>
                  </a:moveTo>
                  <a:cubicBezTo>
                    <a:pt x="84654" y="15717"/>
                    <a:pt x="84654" y="15753"/>
                    <a:pt x="84666" y="15764"/>
                  </a:cubicBezTo>
                  <a:cubicBezTo>
                    <a:pt x="85582" y="15479"/>
                    <a:pt x="86487" y="15181"/>
                    <a:pt x="87380" y="14895"/>
                  </a:cubicBezTo>
                  <a:cubicBezTo>
                    <a:pt x="87368" y="14871"/>
                    <a:pt x="87368" y="14836"/>
                    <a:pt x="87345" y="14812"/>
                  </a:cubicBezTo>
                  <a:cubicBezTo>
                    <a:pt x="86440" y="15110"/>
                    <a:pt x="85535" y="15395"/>
                    <a:pt x="84642" y="15693"/>
                  </a:cubicBezTo>
                  <a:close/>
                  <a:moveTo>
                    <a:pt x="65342" y="33731"/>
                  </a:moveTo>
                  <a:cubicBezTo>
                    <a:pt x="65318" y="33695"/>
                    <a:pt x="65306" y="33671"/>
                    <a:pt x="65306" y="33648"/>
                  </a:cubicBezTo>
                  <a:cubicBezTo>
                    <a:pt x="64651" y="33981"/>
                    <a:pt x="63996" y="34326"/>
                    <a:pt x="63342" y="34648"/>
                  </a:cubicBezTo>
                  <a:cubicBezTo>
                    <a:pt x="63353" y="34695"/>
                    <a:pt x="63389" y="34719"/>
                    <a:pt x="63401" y="34767"/>
                  </a:cubicBezTo>
                  <a:cubicBezTo>
                    <a:pt x="64044" y="34410"/>
                    <a:pt x="64699" y="34064"/>
                    <a:pt x="65342" y="33731"/>
                  </a:cubicBezTo>
                  <a:close/>
                  <a:moveTo>
                    <a:pt x="14300" y="22241"/>
                  </a:moveTo>
                  <a:cubicBezTo>
                    <a:pt x="14288" y="22241"/>
                    <a:pt x="14288" y="22253"/>
                    <a:pt x="14276" y="22253"/>
                  </a:cubicBezTo>
                  <a:lnTo>
                    <a:pt x="15967" y="23765"/>
                  </a:lnTo>
                  <a:lnTo>
                    <a:pt x="15907" y="23825"/>
                  </a:lnTo>
                  <a:cubicBezTo>
                    <a:pt x="15359" y="23289"/>
                    <a:pt x="14835" y="22753"/>
                    <a:pt x="14300" y="22241"/>
                  </a:cubicBezTo>
                  <a:close/>
                  <a:moveTo>
                    <a:pt x="59103" y="27016"/>
                  </a:moveTo>
                  <a:lnTo>
                    <a:pt x="59103" y="26909"/>
                  </a:lnTo>
                  <a:lnTo>
                    <a:pt x="57269" y="26909"/>
                  </a:lnTo>
                  <a:cubicBezTo>
                    <a:pt x="57877" y="26921"/>
                    <a:pt x="58496" y="27206"/>
                    <a:pt x="59103" y="27016"/>
                  </a:cubicBezTo>
                  <a:close/>
                  <a:moveTo>
                    <a:pt x="62008" y="25289"/>
                  </a:moveTo>
                  <a:cubicBezTo>
                    <a:pt x="63377" y="25468"/>
                    <a:pt x="63377" y="25468"/>
                    <a:pt x="63734" y="25218"/>
                  </a:cubicBezTo>
                  <a:cubicBezTo>
                    <a:pt x="63139" y="25242"/>
                    <a:pt x="62568" y="25278"/>
                    <a:pt x="62008" y="25289"/>
                  </a:cubicBezTo>
                  <a:close/>
                  <a:moveTo>
                    <a:pt x="47006" y="30731"/>
                  </a:moveTo>
                  <a:cubicBezTo>
                    <a:pt x="46982" y="30778"/>
                    <a:pt x="46970" y="30814"/>
                    <a:pt x="46970" y="30850"/>
                  </a:cubicBezTo>
                  <a:cubicBezTo>
                    <a:pt x="47387" y="31028"/>
                    <a:pt x="47804" y="31231"/>
                    <a:pt x="48232" y="31409"/>
                  </a:cubicBezTo>
                  <a:cubicBezTo>
                    <a:pt x="48256" y="31362"/>
                    <a:pt x="48268" y="31314"/>
                    <a:pt x="48292" y="31266"/>
                  </a:cubicBezTo>
                  <a:cubicBezTo>
                    <a:pt x="47851" y="31112"/>
                    <a:pt x="47482" y="30778"/>
                    <a:pt x="47006" y="30731"/>
                  </a:cubicBezTo>
                  <a:close/>
                  <a:moveTo>
                    <a:pt x="56555" y="13514"/>
                  </a:moveTo>
                  <a:cubicBezTo>
                    <a:pt x="56555" y="13538"/>
                    <a:pt x="56555" y="13586"/>
                    <a:pt x="56567" y="13621"/>
                  </a:cubicBezTo>
                  <a:cubicBezTo>
                    <a:pt x="57246" y="13490"/>
                    <a:pt x="57912" y="13371"/>
                    <a:pt x="58579" y="13228"/>
                  </a:cubicBezTo>
                  <a:cubicBezTo>
                    <a:pt x="58579" y="13181"/>
                    <a:pt x="58567" y="13157"/>
                    <a:pt x="58567" y="13109"/>
                  </a:cubicBezTo>
                  <a:cubicBezTo>
                    <a:pt x="57877" y="13264"/>
                    <a:pt x="57222" y="13383"/>
                    <a:pt x="56555" y="13514"/>
                  </a:cubicBezTo>
                  <a:close/>
                  <a:moveTo>
                    <a:pt x="16252" y="22908"/>
                  </a:moveTo>
                  <a:lnTo>
                    <a:pt x="16181" y="22980"/>
                  </a:lnTo>
                  <a:cubicBezTo>
                    <a:pt x="16729" y="23503"/>
                    <a:pt x="17276" y="24039"/>
                    <a:pt x="17836" y="24563"/>
                  </a:cubicBezTo>
                  <a:lnTo>
                    <a:pt x="17907" y="24480"/>
                  </a:lnTo>
                  <a:cubicBezTo>
                    <a:pt x="17360" y="23968"/>
                    <a:pt x="16800" y="23432"/>
                    <a:pt x="16252" y="22908"/>
                  </a:cubicBezTo>
                  <a:close/>
                  <a:moveTo>
                    <a:pt x="46173" y="32147"/>
                  </a:moveTo>
                  <a:cubicBezTo>
                    <a:pt x="46185" y="32100"/>
                    <a:pt x="46197" y="32052"/>
                    <a:pt x="46208" y="32028"/>
                  </a:cubicBezTo>
                  <a:cubicBezTo>
                    <a:pt x="45756" y="31838"/>
                    <a:pt x="45304" y="31659"/>
                    <a:pt x="44839" y="31457"/>
                  </a:cubicBezTo>
                  <a:cubicBezTo>
                    <a:pt x="44827" y="31504"/>
                    <a:pt x="44815" y="31540"/>
                    <a:pt x="44803" y="31588"/>
                  </a:cubicBezTo>
                  <a:cubicBezTo>
                    <a:pt x="45256" y="31731"/>
                    <a:pt x="45649" y="32088"/>
                    <a:pt x="46173" y="32147"/>
                  </a:cubicBezTo>
                  <a:close/>
                  <a:moveTo>
                    <a:pt x="45958" y="31064"/>
                  </a:moveTo>
                  <a:cubicBezTo>
                    <a:pt x="45946" y="31112"/>
                    <a:pt x="45911" y="31147"/>
                    <a:pt x="45899" y="31207"/>
                  </a:cubicBezTo>
                  <a:cubicBezTo>
                    <a:pt x="46351" y="31385"/>
                    <a:pt x="46792" y="31588"/>
                    <a:pt x="47220" y="31766"/>
                  </a:cubicBezTo>
                  <a:cubicBezTo>
                    <a:pt x="47244" y="31719"/>
                    <a:pt x="47256" y="31671"/>
                    <a:pt x="47268" y="31647"/>
                  </a:cubicBezTo>
                  <a:cubicBezTo>
                    <a:pt x="46839" y="31445"/>
                    <a:pt x="46411" y="31254"/>
                    <a:pt x="45958" y="31064"/>
                  </a:cubicBezTo>
                  <a:close/>
                  <a:moveTo>
                    <a:pt x="10454" y="37636"/>
                  </a:moveTo>
                  <a:cubicBezTo>
                    <a:pt x="10418" y="37660"/>
                    <a:pt x="10406" y="37672"/>
                    <a:pt x="10371" y="37696"/>
                  </a:cubicBezTo>
                  <a:cubicBezTo>
                    <a:pt x="10811" y="38267"/>
                    <a:pt x="11240" y="38827"/>
                    <a:pt x="11656" y="39398"/>
                  </a:cubicBezTo>
                  <a:cubicBezTo>
                    <a:pt x="11680" y="39374"/>
                    <a:pt x="11704" y="39363"/>
                    <a:pt x="11728" y="39339"/>
                  </a:cubicBezTo>
                  <a:cubicBezTo>
                    <a:pt x="11311" y="38767"/>
                    <a:pt x="10883" y="38208"/>
                    <a:pt x="10454" y="37636"/>
                  </a:cubicBezTo>
                  <a:close/>
                  <a:moveTo>
                    <a:pt x="60710" y="34981"/>
                  </a:moveTo>
                  <a:cubicBezTo>
                    <a:pt x="60698" y="34945"/>
                    <a:pt x="60675" y="34933"/>
                    <a:pt x="60663" y="34898"/>
                  </a:cubicBezTo>
                  <a:cubicBezTo>
                    <a:pt x="60365" y="35136"/>
                    <a:pt x="59782" y="34933"/>
                    <a:pt x="59686" y="35541"/>
                  </a:cubicBezTo>
                  <a:cubicBezTo>
                    <a:pt x="60020" y="35362"/>
                    <a:pt x="60365" y="35172"/>
                    <a:pt x="60710" y="34981"/>
                  </a:cubicBezTo>
                  <a:close/>
                  <a:moveTo>
                    <a:pt x="11466" y="24111"/>
                  </a:moveTo>
                  <a:cubicBezTo>
                    <a:pt x="11192" y="23527"/>
                    <a:pt x="10835" y="23015"/>
                    <a:pt x="10490" y="22491"/>
                  </a:cubicBezTo>
                  <a:cubicBezTo>
                    <a:pt x="10466" y="22515"/>
                    <a:pt x="10418" y="22539"/>
                    <a:pt x="10394" y="22563"/>
                  </a:cubicBezTo>
                  <a:cubicBezTo>
                    <a:pt x="10752" y="23075"/>
                    <a:pt x="11109" y="23587"/>
                    <a:pt x="11466" y="24111"/>
                  </a:cubicBezTo>
                  <a:close/>
                  <a:moveTo>
                    <a:pt x="72259" y="21658"/>
                  </a:moveTo>
                  <a:cubicBezTo>
                    <a:pt x="72736" y="21670"/>
                    <a:pt x="73236" y="21849"/>
                    <a:pt x="73736" y="21658"/>
                  </a:cubicBezTo>
                  <a:close/>
                  <a:moveTo>
                    <a:pt x="73914" y="21027"/>
                  </a:moveTo>
                  <a:lnTo>
                    <a:pt x="73914" y="21110"/>
                  </a:lnTo>
                  <a:lnTo>
                    <a:pt x="75295" y="21110"/>
                  </a:lnTo>
                  <a:lnTo>
                    <a:pt x="75295" y="21027"/>
                  </a:lnTo>
                  <a:close/>
                  <a:moveTo>
                    <a:pt x="60794" y="25551"/>
                  </a:moveTo>
                  <a:lnTo>
                    <a:pt x="60794" y="25694"/>
                  </a:lnTo>
                  <a:lnTo>
                    <a:pt x="62437" y="25694"/>
                  </a:lnTo>
                  <a:lnTo>
                    <a:pt x="62437" y="25659"/>
                  </a:lnTo>
                  <a:cubicBezTo>
                    <a:pt x="61901" y="25635"/>
                    <a:pt x="61353" y="25599"/>
                    <a:pt x="60794" y="25551"/>
                  </a:cubicBezTo>
                  <a:close/>
                  <a:moveTo>
                    <a:pt x="48733" y="31207"/>
                  </a:moveTo>
                  <a:cubicBezTo>
                    <a:pt x="48744" y="31171"/>
                    <a:pt x="48756" y="31123"/>
                    <a:pt x="48792" y="31076"/>
                  </a:cubicBezTo>
                  <a:cubicBezTo>
                    <a:pt x="48387" y="30885"/>
                    <a:pt x="47994" y="30671"/>
                    <a:pt x="47578" y="30528"/>
                  </a:cubicBezTo>
                  <a:cubicBezTo>
                    <a:pt x="47566" y="30576"/>
                    <a:pt x="47554" y="30600"/>
                    <a:pt x="47542" y="30647"/>
                  </a:cubicBezTo>
                  <a:cubicBezTo>
                    <a:pt x="47923" y="30838"/>
                    <a:pt x="48328" y="31028"/>
                    <a:pt x="48733" y="31207"/>
                  </a:cubicBezTo>
                  <a:close/>
                  <a:moveTo>
                    <a:pt x="8573" y="44935"/>
                  </a:moveTo>
                  <a:cubicBezTo>
                    <a:pt x="8263" y="44637"/>
                    <a:pt x="7477" y="44423"/>
                    <a:pt x="7239" y="44554"/>
                  </a:cubicBezTo>
                  <a:cubicBezTo>
                    <a:pt x="7716" y="44697"/>
                    <a:pt x="8144" y="44816"/>
                    <a:pt x="8573" y="44935"/>
                  </a:cubicBezTo>
                  <a:close/>
                  <a:moveTo>
                    <a:pt x="80796" y="19039"/>
                  </a:moveTo>
                  <a:cubicBezTo>
                    <a:pt x="80796" y="19003"/>
                    <a:pt x="80784" y="18967"/>
                    <a:pt x="80784" y="18931"/>
                  </a:cubicBezTo>
                  <a:cubicBezTo>
                    <a:pt x="80225" y="18967"/>
                    <a:pt x="79653" y="19003"/>
                    <a:pt x="79189" y="19039"/>
                  </a:cubicBezTo>
                  <a:close/>
                  <a:moveTo>
                    <a:pt x="68806" y="23325"/>
                  </a:moveTo>
                  <a:cubicBezTo>
                    <a:pt x="68806" y="23313"/>
                    <a:pt x="68806" y="23289"/>
                    <a:pt x="68818" y="23277"/>
                  </a:cubicBezTo>
                  <a:lnTo>
                    <a:pt x="67461" y="23277"/>
                  </a:lnTo>
                  <a:lnTo>
                    <a:pt x="67461" y="23325"/>
                  </a:lnTo>
                  <a:close/>
                  <a:moveTo>
                    <a:pt x="48137" y="30314"/>
                  </a:moveTo>
                  <a:cubicBezTo>
                    <a:pt x="48113" y="30361"/>
                    <a:pt x="48102" y="30397"/>
                    <a:pt x="48090" y="30433"/>
                  </a:cubicBezTo>
                  <a:cubicBezTo>
                    <a:pt x="48506" y="30611"/>
                    <a:pt x="48911" y="30814"/>
                    <a:pt x="49328" y="30992"/>
                  </a:cubicBezTo>
                  <a:cubicBezTo>
                    <a:pt x="49340" y="30945"/>
                    <a:pt x="49352" y="30897"/>
                    <a:pt x="49387" y="30873"/>
                  </a:cubicBezTo>
                  <a:cubicBezTo>
                    <a:pt x="48971" y="30671"/>
                    <a:pt x="48554" y="30492"/>
                    <a:pt x="48137" y="30314"/>
                  </a:cubicBezTo>
                  <a:close/>
                  <a:moveTo>
                    <a:pt x="60341" y="14800"/>
                  </a:moveTo>
                  <a:cubicBezTo>
                    <a:pt x="60341" y="14836"/>
                    <a:pt x="60353" y="14883"/>
                    <a:pt x="60353" y="14931"/>
                  </a:cubicBezTo>
                  <a:cubicBezTo>
                    <a:pt x="60853" y="14824"/>
                    <a:pt x="61377" y="14717"/>
                    <a:pt x="61889" y="14633"/>
                  </a:cubicBezTo>
                  <a:cubicBezTo>
                    <a:pt x="61889" y="14598"/>
                    <a:pt x="61889" y="14586"/>
                    <a:pt x="61865" y="14562"/>
                  </a:cubicBezTo>
                  <a:cubicBezTo>
                    <a:pt x="61365" y="14633"/>
                    <a:pt x="60841" y="14705"/>
                    <a:pt x="60341" y="14800"/>
                  </a:cubicBezTo>
                  <a:close/>
                  <a:moveTo>
                    <a:pt x="17848" y="39089"/>
                  </a:moveTo>
                  <a:cubicBezTo>
                    <a:pt x="17836" y="39113"/>
                    <a:pt x="17812" y="39148"/>
                    <a:pt x="17812" y="39172"/>
                  </a:cubicBezTo>
                  <a:cubicBezTo>
                    <a:pt x="18348" y="39363"/>
                    <a:pt x="18872" y="39565"/>
                    <a:pt x="19407" y="39744"/>
                  </a:cubicBezTo>
                  <a:cubicBezTo>
                    <a:pt x="19419" y="39708"/>
                    <a:pt x="19419" y="39684"/>
                    <a:pt x="19443" y="39648"/>
                  </a:cubicBezTo>
                  <a:cubicBezTo>
                    <a:pt x="18895" y="39470"/>
                    <a:pt x="18372" y="39279"/>
                    <a:pt x="17848" y="39089"/>
                  </a:cubicBezTo>
                  <a:close/>
                  <a:moveTo>
                    <a:pt x="15550" y="37660"/>
                  </a:moveTo>
                  <a:cubicBezTo>
                    <a:pt x="15574" y="37612"/>
                    <a:pt x="15586" y="37565"/>
                    <a:pt x="15586" y="37541"/>
                  </a:cubicBezTo>
                  <a:cubicBezTo>
                    <a:pt x="15074" y="37386"/>
                    <a:pt x="14585" y="37219"/>
                    <a:pt x="14085" y="37077"/>
                  </a:cubicBezTo>
                  <a:cubicBezTo>
                    <a:pt x="14062" y="37100"/>
                    <a:pt x="14062" y="37136"/>
                    <a:pt x="14050" y="37160"/>
                  </a:cubicBezTo>
                  <a:cubicBezTo>
                    <a:pt x="14562" y="37327"/>
                    <a:pt x="15062" y="37493"/>
                    <a:pt x="15550" y="37660"/>
                  </a:cubicBezTo>
                  <a:close/>
                  <a:moveTo>
                    <a:pt x="21015" y="40779"/>
                  </a:moveTo>
                  <a:cubicBezTo>
                    <a:pt x="21003" y="40791"/>
                    <a:pt x="20979" y="40827"/>
                    <a:pt x="20967" y="40839"/>
                  </a:cubicBezTo>
                  <a:cubicBezTo>
                    <a:pt x="21539" y="41065"/>
                    <a:pt x="22122" y="41279"/>
                    <a:pt x="22682" y="41506"/>
                  </a:cubicBezTo>
                  <a:cubicBezTo>
                    <a:pt x="22694" y="41482"/>
                    <a:pt x="22717" y="41446"/>
                    <a:pt x="22729" y="41410"/>
                  </a:cubicBezTo>
                  <a:cubicBezTo>
                    <a:pt x="22146" y="41196"/>
                    <a:pt x="21574" y="40994"/>
                    <a:pt x="21015" y="40779"/>
                  </a:cubicBezTo>
                  <a:close/>
                  <a:moveTo>
                    <a:pt x="2739" y="30076"/>
                  </a:moveTo>
                  <a:cubicBezTo>
                    <a:pt x="2667" y="30219"/>
                    <a:pt x="2620" y="30314"/>
                    <a:pt x="2560" y="30433"/>
                  </a:cubicBezTo>
                  <a:cubicBezTo>
                    <a:pt x="2858" y="30469"/>
                    <a:pt x="3108" y="30492"/>
                    <a:pt x="3370" y="30528"/>
                  </a:cubicBezTo>
                  <a:cubicBezTo>
                    <a:pt x="3382" y="30516"/>
                    <a:pt x="3382" y="30492"/>
                    <a:pt x="3394" y="30469"/>
                  </a:cubicBezTo>
                  <a:cubicBezTo>
                    <a:pt x="3191" y="30350"/>
                    <a:pt x="2989" y="30219"/>
                    <a:pt x="2739" y="30076"/>
                  </a:cubicBezTo>
                  <a:close/>
                  <a:moveTo>
                    <a:pt x="50721" y="30433"/>
                  </a:moveTo>
                  <a:cubicBezTo>
                    <a:pt x="50733" y="30397"/>
                    <a:pt x="50769" y="30338"/>
                    <a:pt x="50792" y="30290"/>
                  </a:cubicBezTo>
                  <a:cubicBezTo>
                    <a:pt x="50423" y="30123"/>
                    <a:pt x="50042" y="29957"/>
                    <a:pt x="49661" y="29814"/>
                  </a:cubicBezTo>
                  <a:cubicBezTo>
                    <a:pt x="49649" y="29838"/>
                    <a:pt x="49649" y="29861"/>
                    <a:pt x="49637" y="29885"/>
                  </a:cubicBezTo>
                  <a:cubicBezTo>
                    <a:pt x="49995" y="30064"/>
                    <a:pt x="50364" y="30254"/>
                    <a:pt x="50721" y="30433"/>
                  </a:cubicBezTo>
                  <a:close/>
                  <a:moveTo>
                    <a:pt x="61056" y="35422"/>
                  </a:moveTo>
                  <a:cubicBezTo>
                    <a:pt x="61067" y="35457"/>
                    <a:pt x="61079" y="35481"/>
                    <a:pt x="61115" y="35517"/>
                  </a:cubicBezTo>
                  <a:cubicBezTo>
                    <a:pt x="61567" y="35314"/>
                    <a:pt x="62020" y="35136"/>
                    <a:pt x="62484" y="34945"/>
                  </a:cubicBezTo>
                  <a:cubicBezTo>
                    <a:pt x="62460" y="34922"/>
                    <a:pt x="62449" y="34874"/>
                    <a:pt x="62437" y="34838"/>
                  </a:cubicBezTo>
                  <a:close/>
                  <a:moveTo>
                    <a:pt x="43172" y="32040"/>
                  </a:moveTo>
                  <a:cubicBezTo>
                    <a:pt x="43160" y="32076"/>
                    <a:pt x="43137" y="32100"/>
                    <a:pt x="43113" y="32135"/>
                  </a:cubicBezTo>
                  <a:cubicBezTo>
                    <a:pt x="43553" y="32326"/>
                    <a:pt x="43982" y="32516"/>
                    <a:pt x="44399" y="32731"/>
                  </a:cubicBezTo>
                  <a:cubicBezTo>
                    <a:pt x="44411" y="32695"/>
                    <a:pt x="44422" y="32659"/>
                    <a:pt x="44446" y="32624"/>
                  </a:cubicBezTo>
                  <a:cubicBezTo>
                    <a:pt x="44030" y="32421"/>
                    <a:pt x="43589" y="32219"/>
                    <a:pt x="43172" y="32040"/>
                  </a:cubicBezTo>
                  <a:close/>
                  <a:moveTo>
                    <a:pt x="53436" y="28337"/>
                  </a:moveTo>
                  <a:cubicBezTo>
                    <a:pt x="53436" y="28373"/>
                    <a:pt x="53436" y="28397"/>
                    <a:pt x="53412" y="28433"/>
                  </a:cubicBezTo>
                  <a:cubicBezTo>
                    <a:pt x="53936" y="28504"/>
                    <a:pt x="54436" y="28576"/>
                    <a:pt x="54960" y="28671"/>
                  </a:cubicBezTo>
                  <a:cubicBezTo>
                    <a:pt x="54960" y="28635"/>
                    <a:pt x="54983" y="28611"/>
                    <a:pt x="54983" y="28564"/>
                  </a:cubicBezTo>
                  <a:cubicBezTo>
                    <a:pt x="54459" y="28468"/>
                    <a:pt x="53936" y="28409"/>
                    <a:pt x="53436" y="28337"/>
                  </a:cubicBezTo>
                  <a:close/>
                  <a:moveTo>
                    <a:pt x="19348" y="54472"/>
                  </a:moveTo>
                  <a:cubicBezTo>
                    <a:pt x="19348" y="54507"/>
                    <a:pt x="19360" y="54531"/>
                    <a:pt x="19360" y="54567"/>
                  </a:cubicBezTo>
                  <a:cubicBezTo>
                    <a:pt x="19884" y="54483"/>
                    <a:pt x="20408" y="54424"/>
                    <a:pt x="20931" y="54353"/>
                  </a:cubicBezTo>
                  <a:cubicBezTo>
                    <a:pt x="20931" y="54329"/>
                    <a:pt x="20908" y="54281"/>
                    <a:pt x="20908" y="54245"/>
                  </a:cubicBezTo>
                  <a:cubicBezTo>
                    <a:pt x="20384" y="54341"/>
                    <a:pt x="19872" y="54400"/>
                    <a:pt x="19348" y="54472"/>
                  </a:cubicBezTo>
                  <a:close/>
                  <a:moveTo>
                    <a:pt x="19741" y="48376"/>
                  </a:moveTo>
                  <a:cubicBezTo>
                    <a:pt x="19812" y="47995"/>
                    <a:pt x="19574" y="47852"/>
                    <a:pt x="19443" y="47661"/>
                  </a:cubicBezTo>
                  <a:cubicBezTo>
                    <a:pt x="19407" y="47614"/>
                    <a:pt x="19288" y="47625"/>
                    <a:pt x="19146" y="47602"/>
                  </a:cubicBezTo>
                  <a:cubicBezTo>
                    <a:pt x="19360" y="47876"/>
                    <a:pt x="19527" y="48090"/>
                    <a:pt x="19741" y="48376"/>
                  </a:cubicBezTo>
                  <a:close/>
                  <a:moveTo>
                    <a:pt x="16669" y="38291"/>
                  </a:moveTo>
                  <a:cubicBezTo>
                    <a:pt x="16681" y="38267"/>
                    <a:pt x="16705" y="38220"/>
                    <a:pt x="16717" y="38196"/>
                  </a:cubicBezTo>
                  <a:cubicBezTo>
                    <a:pt x="16264" y="38053"/>
                    <a:pt x="15800" y="37910"/>
                    <a:pt x="15359" y="37779"/>
                  </a:cubicBezTo>
                  <a:cubicBezTo>
                    <a:pt x="15347" y="37803"/>
                    <a:pt x="15347" y="37839"/>
                    <a:pt x="15324" y="37862"/>
                  </a:cubicBezTo>
                  <a:cubicBezTo>
                    <a:pt x="15776" y="37993"/>
                    <a:pt x="16217" y="38148"/>
                    <a:pt x="16669" y="38291"/>
                  </a:cubicBezTo>
                  <a:close/>
                  <a:moveTo>
                    <a:pt x="55614" y="48102"/>
                  </a:moveTo>
                  <a:cubicBezTo>
                    <a:pt x="55317" y="48137"/>
                    <a:pt x="55043" y="48161"/>
                    <a:pt x="54745" y="48197"/>
                  </a:cubicBezTo>
                  <a:cubicBezTo>
                    <a:pt x="54829" y="48399"/>
                    <a:pt x="55281" y="48387"/>
                    <a:pt x="55614" y="48102"/>
                  </a:cubicBezTo>
                  <a:close/>
                  <a:moveTo>
                    <a:pt x="43160" y="33040"/>
                  </a:moveTo>
                  <a:cubicBezTo>
                    <a:pt x="43172" y="32993"/>
                    <a:pt x="43196" y="32945"/>
                    <a:pt x="43220" y="32909"/>
                  </a:cubicBezTo>
                  <a:cubicBezTo>
                    <a:pt x="42851" y="32731"/>
                    <a:pt x="42482" y="32564"/>
                    <a:pt x="42101" y="32386"/>
                  </a:cubicBezTo>
                  <a:cubicBezTo>
                    <a:pt x="42089" y="32421"/>
                    <a:pt x="42077" y="32457"/>
                    <a:pt x="42065" y="32493"/>
                  </a:cubicBezTo>
                  <a:cubicBezTo>
                    <a:pt x="42434" y="32683"/>
                    <a:pt x="42803" y="32862"/>
                    <a:pt x="43160" y="33040"/>
                  </a:cubicBezTo>
                  <a:close/>
                  <a:moveTo>
                    <a:pt x="54757" y="27802"/>
                  </a:moveTo>
                  <a:lnTo>
                    <a:pt x="54757" y="27921"/>
                  </a:lnTo>
                  <a:lnTo>
                    <a:pt x="56138" y="28016"/>
                  </a:lnTo>
                  <a:lnTo>
                    <a:pt x="56138" y="27968"/>
                  </a:lnTo>
                  <a:cubicBezTo>
                    <a:pt x="55674" y="27909"/>
                    <a:pt x="55221" y="27861"/>
                    <a:pt x="54757" y="27802"/>
                  </a:cubicBezTo>
                  <a:close/>
                  <a:moveTo>
                    <a:pt x="19003" y="50459"/>
                  </a:moveTo>
                  <a:cubicBezTo>
                    <a:pt x="19038" y="50423"/>
                    <a:pt x="19086" y="50400"/>
                    <a:pt x="19110" y="50364"/>
                  </a:cubicBezTo>
                  <a:cubicBezTo>
                    <a:pt x="18872" y="50054"/>
                    <a:pt x="18634" y="49757"/>
                    <a:pt x="18395" y="49435"/>
                  </a:cubicBezTo>
                  <a:cubicBezTo>
                    <a:pt x="18384" y="49459"/>
                    <a:pt x="18348" y="49471"/>
                    <a:pt x="18336" y="49483"/>
                  </a:cubicBezTo>
                  <a:cubicBezTo>
                    <a:pt x="18562" y="49816"/>
                    <a:pt x="18788" y="50138"/>
                    <a:pt x="19003" y="50459"/>
                  </a:cubicBezTo>
                  <a:close/>
                  <a:moveTo>
                    <a:pt x="34040" y="62282"/>
                  </a:moveTo>
                  <a:cubicBezTo>
                    <a:pt x="34052" y="62282"/>
                    <a:pt x="34064" y="62270"/>
                    <a:pt x="34076" y="62270"/>
                  </a:cubicBezTo>
                  <a:lnTo>
                    <a:pt x="34076" y="60425"/>
                  </a:lnTo>
                  <a:lnTo>
                    <a:pt x="34040" y="60425"/>
                  </a:lnTo>
                  <a:close/>
                  <a:moveTo>
                    <a:pt x="46494" y="30897"/>
                  </a:moveTo>
                  <a:cubicBezTo>
                    <a:pt x="46482" y="30933"/>
                    <a:pt x="46470" y="30957"/>
                    <a:pt x="46447" y="31004"/>
                  </a:cubicBezTo>
                  <a:cubicBezTo>
                    <a:pt x="46863" y="31183"/>
                    <a:pt x="47268" y="31362"/>
                    <a:pt x="47685" y="31552"/>
                  </a:cubicBezTo>
                  <a:cubicBezTo>
                    <a:pt x="47697" y="31528"/>
                    <a:pt x="47697" y="31493"/>
                    <a:pt x="47721" y="31481"/>
                  </a:cubicBezTo>
                  <a:cubicBezTo>
                    <a:pt x="47316" y="31290"/>
                    <a:pt x="46911" y="31088"/>
                    <a:pt x="46494" y="30897"/>
                  </a:cubicBezTo>
                  <a:close/>
                  <a:moveTo>
                    <a:pt x="3394" y="34207"/>
                  </a:moveTo>
                  <a:cubicBezTo>
                    <a:pt x="3346" y="34445"/>
                    <a:pt x="3310" y="34636"/>
                    <a:pt x="3274" y="34838"/>
                  </a:cubicBezTo>
                  <a:cubicBezTo>
                    <a:pt x="3215" y="35231"/>
                    <a:pt x="3215" y="35231"/>
                    <a:pt x="3394" y="35350"/>
                  </a:cubicBezTo>
                  <a:close/>
                  <a:moveTo>
                    <a:pt x="4751" y="40196"/>
                  </a:moveTo>
                  <a:cubicBezTo>
                    <a:pt x="5013" y="40232"/>
                    <a:pt x="5227" y="40244"/>
                    <a:pt x="5489" y="40256"/>
                  </a:cubicBezTo>
                  <a:cubicBezTo>
                    <a:pt x="5358" y="40077"/>
                    <a:pt x="5275" y="39982"/>
                    <a:pt x="5179" y="39863"/>
                  </a:cubicBezTo>
                  <a:cubicBezTo>
                    <a:pt x="5037" y="39982"/>
                    <a:pt x="4929" y="40065"/>
                    <a:pt x="4751" y="40196"/>
                  </a:cubicBezTo>
                  <a:close/>
                  <a:moveTo>
                    <a:pt x="48649" y="30159"/>
                  </a:moveTo>
                  <a:cubicBezTo>
                    <a:pt x="48637" y="30183"/>
                    <a:pt x="48625" y="30195"/>
                    <a:pt x="48613" y="30230"/>
                  </a:cubicBezTo>
                  <a:cubicBezTo>
                    <a:pt x="49030" y="30409"/>
                    <a:pt x="49447" y="30588"/>
                    <a:pt x="49864" y="30754"/>
                  </a:cubicBezTo>
                  <a:cubicBezTo>
                    <a:pt x="49876" y="30719"/>
                    <a:pt x="49887" y="30695"/>
                    <a:pt x="49887" y="30659"/>
                  </a:cubicBezTo>
                  <a:cubicBezTo>
                    <a:pt x="49471" y="30492"/>
                    <a:pt x="49054" y="30338"/>
                    <a:pt x="48649" y="30159"/>
                  </a:cubicBezTo>
                  <a:close/>
                  <a:moveTo>
                    <a:pt x="12609" y="36207"/>
                  </a:moveTo>
                  <a:cubicBezTo>
                    <a:pt x="12621" y="36184"/>
                    <a:pt x="12621" y="36148"/>
                    <a:pt x="12633" y="36112"/>
                  </a:cubicBezTo>
                  <a:lnTo>
                    <a:pt x="11526" y="35755"/>
                  </a:lnTo>
                  <a:cubicBezTo>
                    <a:pt x="11502" y="35779"/>
                    <a:pt x="11502" y="35815"/>
                    <a:pt x="11490" y="35850"/>
                  </a:cubicBezTo>
                  <a:close/>
                  <a:moveTo>
                    <a:pt x="3203" y="33278"/>
                  </a:moveTo>
                  <a:cubicBezTo>
                    <a:pt x="3144" y="33278"/>
                    <a:pt x="3096" y="33267"/>
                    <a:pt x="3036" y="33267"/>
                  </a:cubicBezTo>
                  <a:cubicBezTo>
                    <a:pt x="3013" y="33612"/>
                    <a:pt x="2965" y="33969"/>
                    <a:pt x="2929" y="34302"/>
                  </a:cubicBezTo>
                  <a:lnTo>
                    <a:pt x="2989" y="34302"/>
                  </a:lnTo>
                  <a:cubicBezTo>
                    <a:pt x="3048" y="33981"/>
                    <a:pt x="3132" y="33636"/>
                    <a:pt x="3203" y="33278"/>
                  </a:cubicBezTo>
                  <a:close/>
                  <a:moveTo>
                    <a:pt x="3132" y="32957"/>
                  </a:moveTo>
                  <a:cubicBezTo>
                    <a:pt x="3167" y="32969"/>
                    <a:pt x="3215" y="32969"/>
                    <a:pt x="3263" y="32981"/>
                  </a:cubicBezTo>
                  <a:cubicBezTo>
                    <a:pt x="3310" y="32636"/>
                    <a:pt x="3346" y="32314"/>
                    <a:pt x="3394" y="31969"/>
                  </a:cubicBezTo>
                  <a:cubicBezTo>
                    <a:pt x="3370" y="31969"/>
                    <a:pt x="3346" y="31969"/>
                    <a:pt x="3322" y="31957"/>
                  </a:cubicBezTo>
                  <a:cubicBezTo>
                    <a:pt x="3263" y="32302"/>
                    <a:pt x="3191" y="32624"/>
                    <a:pt x="3132" y="32957"/>
                  </a:cubicBezTo>
                  <a:close/>
                  <a:moveTo>
                    <a:pt x="79701" y="19420"/>
                  </a:moveTo>
                  <a:lnTo>
                    <a:pt x="79701" y="19396"/>
                  </a:lnTo>
                  <a:lnTo>
                    <a:pt x="78177" y="19396"/>
                  </a:lnTo>
                  <a:lnTo>
                    <a:pt x="78177" y="19420"/>
                  </a:lnTo>
                  <a:close/>
                  <a:moveTo>
                    <a:pt x="40339" y="41958"/>
                  </a:moveTo>
                  <a:cubicBezTo>
                    <a:pt x="40315" y="41922"/>
                    <a:pt x="40315" y="41910"/>
                    <a:pt x="40303" y="41875"/>
                  </a:cubicBezTo>
                  <a:cubicBezTo>
                    <a:pt x="39910" y="42041"/>
                    <a:pt x="39541" y="42220"/>
                    <a:pt x="39160" y="42387"/>
                  </a:cubicBezTo>
                  <a:lnTo>
                    <a:pt x="39196" y="42470"/>
                  </a:lnTo>
                  <a:cubicBezTo>
                    <a:pt x="39577" y="42303"/>
                    <a:pt x="39958" y="42137"/>
                    <a:pt x="40339" y="41958"/>
                  </a:cubicBezTo>
                  <a:close/>
                  <a:moveTo>
                    <a:pt x="78927" y="19705"/>
                  </a:moveTo>
                  <a:lnTo>
                    <a:pt x="78927" y="19693"/>
                  </a:lnTo>
                  <a:lnTo>
                    <a:pt x="77379" y="19693"/>
                  </a:lnTo>
                  <a:lnTo>
                    <a:pt x="77379" y="197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43"/>
            <p:cNvSpPr/>
            <p:nvPr/>
          </p:nvSpPr>
          <p:spPr>
            <a:xfrm>
              <a:off x="1903200" y="1561325"/>
              <a:ext cx="1328775" cy="450975"/>
            </a:xfrm>
            <a:custGeom>
              <a:avLst/>
              <a:gdLst/>
              <a:ahLst/>
              <a:cxnLst/>
              <a:rect l="l" t="t" r="r" b="b"/>
              <a:pathLst>
                <a:path w="53151" h="18039" extrusionOk="0">
                  <a:moveTo>
                    <a:pt x="53150" y="108"/>
                  </a:moveTo>
                  <a:cubicBezTo>
                    <a:pt x="52983" y="179"/>
                    <a:pt x="52817" y="275"/>
                    <a:pt x="52638" y="334"/>
                  </a:cubicBezTo>
                  <a:cubicBezTo>
                    <a:pt x="50947" y="953"/>
                    <a:pt x="49233" y="1537"/>
                    <a:pt x="47530" y="2192"/>
                  </a:cubicBezTo>
                  <a:cubicBezTo>
                    <a:pt x="44470" y="3370"/>
                    <a:pt x="41458" y="4704"/>
                    <a:pt x="38351" y="5763"/>
                  </a:cubicBezTo>
                  <a:cubicBezTo>
                    <a:pt x="30528" y="8395"/>
                    <a:pt x="22694" y="11038"/>
                    <a:pt x="14764" y="13336"/>
                  </a:cubicBezTo>
                  <a:cubicBezTo>
                    <a:pt x="10204" y="14657"/>
                    <a:pt x="5727" y="16241"/>
                    <a:pt x="1215" y="17705"/>
                  </a:cubicBezTo>
                  <a:cubicBezTo>
                    <a:pt x="905" y="17801"/>
                    <a:pt x="596" y="17896"/>
                    <a:pt x="298" y="18003"/>
                  </a:cubicBezTo>
                  <a:cubicBezTo>
                    <a:pt x="203" y="18027"/>
                    <a:pt x="120" y="18027"/>
                    <a:pt x="24" y="18039"/>
                  </a:cubicBezTo>
                  <a:cubicBezTo>
                    <a:pt x="12" y="18015"/>
                    <a:pt x="1" y="17967"/>
                    <a:pt x="1" y="17944"/>
                  </a:cubicBezTo>
                  <a:cubicBezTo>
                    <a:pt x="72" y="17896"/>
                    <a:pt x="167" y="17836"/>
                    <a:pt x="239" y="17801"/>
                  </a:cubicBezTo>
                  <a:cubicBezTo>
                    <a:pt x="5346" y="16158"/>
                    <a:pt x="10419" y="14384"/>
                    <a:pt x="15562" y="12848"/>
                  </a:cubicBezTo>
                  <a:cubicBezTo>
                    <a:pt x="24051" y="10324"/>
                    <a:pt x="32457" y="7549"/>
                    <a:pt x="40827" y="4668"/>
                  </a:cubicBezTo>
                  <a:cubicBezTo>
                    <a:pt x="43387" y="3775"/>
                    <a:pt x="45863" y="2644"/>
                    <a:pt x="48399" y="1656"/>
                  </a:cubicBezTo>
                  <a:cubicBezTo>
                    <a:pt x="49888" y="1072"/>
                    <a:pt x="51388" y="584"/>
                    <a:pt x="52888" y="48"/>
                  </a:cubicBezTo>
                  <a:cubicBezTo>
                    <a:pt x="52971" y="25"/>
                    <a:pt x="53055" y="25"/>
                    <a:pt x="53126" y="1"/>
                  </a:cubicBezTo>
                  <a:cubicBezTo>
                    <a:pt x="53114" y="37"/>
                    <a:pt x="53126" y="84"/>
                    <a:pt x="53150" y="1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43"/>
            <p:cNvSpPr/>
            <p:nvPr/>
          </p:nvSpPr>
          <p:spPr>
            <a:xfrm>
              <a:off x="1810025" y="3068950"/>
              <a:ext cx="1001650" cy="317925"/>
            </a:xfrm>
            <a:custGeom>
              <a:avLst/>
              <a:gdLst/>
              <a:ahLst/>
              <a:cxnLst/>
              <a:rect l="l" t="t" r="r" b="b"/>
              <a:pathLst>
                <a:path w="40066" h="12717" extrusionOk="0">
                  <a:moveTo>
                    <a:pt x="40042" y="12717"/>
                  </a:moveTo>
                  <a:cubicBezTo>
                    <a:pt x="39911" y="12705"/>
                    <a:pt x="39768" y="12681"/>
                    <a:pt x="39649" y="12657"/>
                  </a:cubicBezTo>
                  <a:cubicBezTo>
                    <a:pt x="36136" y="11669"/>
                    <a:pt x="32624" y="10645"/>
                    <a:pt x="29100" y="9704"/>
                  </a:cubicBezTo>
                  <a:cubicBezTo>
                    <a:pt x="24980" y="8609"/>
                    <a:pt x="20944" y="7252"/>
                    <a:pt x="16908" y="5883"/>
                  </a:cubicBezTo>
                  <a:cubicBezTo>
                    <a:pt x="11752" y="4132"/>
                    <a:pt x="6585" y="2311"/>
                    <a:pt x="1418" y="537"/>
                  </a:cubicBezTo>
                  <a:cubicBezTo>
                    <a:pt x="1061" y="418"/>
                    <a:pt x="691" y="334"/>
                    <a:pt x="322" y="227"/>
                  </a:cubicBezTo>
                  <a:cubicBezTo>
                    <a:pt x="215" y="203"/>
                    <a:pt x="108" y="156"/>
                    <a:pt x="1" y="120"/>
                  </a:cubicBezTo>
                  <a:cubicBezTo>
                    <a:pt x="1" y="84"/>
                    <a:pt x="25" y="37"/>
                    <a:pt x="25" y="1"/>
                  </a:cubicBezTo>
                  <a:cubicBezTo>
                    <a:pt x="144" y="25"/>
                    <a:pt x="263" y="1"/>
                    <a:pt x="358" y="37"/>
                  </a:cubicBezTo>
                  <a:cubicBezTo>
                    <a:pt x="1596" y="418"/>
                    <a:pt x="2847" y="799"/>
                    <a:pt x="4073" y="1215"/>
                  </a:cubicBezTo>
                  <a:cubicBezTo>
                    <a:pt x="8192" y="2608"/>
                    <a:pt x="12288" y="4049"/>
                    <a:pt x="16408" y="5454"/>
                  </a:cubicBezTo>
                  <a:cubicBezTo>
                    <a:pt x="19277" y="6430"/>
                    <a:pt x="22147" y="7430"/>
                    <a:pt x="25064" y="8311"/>
                  </a:cubicBezTo>
                  <a:cubicBezTo>
                    <a:pt x="28743" y="9431"/>
                    <a:pt x="32445" y="10407"/>
                    <a:pt x="36136" y="11467"/>
                  </a:cubicBezTo>
                  <a:cubicBezTo>
                    <a:pt x="37327" y="11812"/>
                    <a:pt x="38518" y="12145"/>
                    <a:pt x="39732" y="12491"/>
                  </a:cubicBezTo>
                  <a:cubicBezTo>
                    <a:pt x="39851" y="12526"/>
                    <a:pt x="39946" y="12562"/>
                    <a:pt x="40065" y="12610"/>
                  </a:cubicBezTo>
                  <a:cubicBezTo>
                    <a:pt x="40054" y="12621"/>
                    <a:pt x="40042" y="12669"/>
                    <a:pt x="40042" y="127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43"/>
            <p:cNvSpPr/>
            <p:nvPr/>
          </p:nvSpPr>
          <p:spPr>
            <a:xfrm>
              <a:off x="2864625" y="2949900"/>
              <a:ext cx="767100" cy="417625"/>
            </a:xfrm>
            <a:custGeom>
              <a:avLst/>
              <a:gdLst/>
              <a:ahLst/>
              <a:cxnLst/>
              <a:rect l="l" t="t" r="r" b="b"/>
              <a:pathLst>
                <a:path w="30684" h="16705" extrusionOk="0">
                  <a:moveTo>
                    <a:pt x="1" y="16586"/>
                  </a:moveTo>
                  <a:cubicBezTo>
                    <a:pt x="108" y="16514"/>
                    <a:pt x="203" y="16419"/>
                    <a:pt x="322" y="16348"/>
                  </a:cubicBezTo>
                  <a:cubicBezTo>
                    <a:pt x="2275" y="15348"/>
                    <a:pt x="4251" y="14383"/>
                    <a:pt x="6180" y="13359"/>
                  </a:cubicBezTo>
                  <a:cubicBezTo>
                    <a:pt x="10859" y="10859"/>
                    <a:pt x="15538" y="8323"/>
                    <a:pt x="20194" y="5775"/>
                  </a:cubicBezTo>
                  <a:cubicBezTo>
                    <a:pt x="21599" y="5025"/>
                    <a:pt x="22908" y="4108"/>
                    <a:pt x="24290" y="3334"/>
                  </a:cubicBezTo>
                  <a:cubicBezTo>
                    <a:pt x="26337" y="2191"/>
                    <a:pt x="28445" y="1120"/>
                    <a:pt x="30528" y="24"/>
                  </a:cubicBezTo>
                  <a:cubicBezTo>
                    <a:pt x="30552" y="0"/>
                    <a:pt x="30612" y="0"/>
                    <a:pt x="30683" y="48"/>
                  </a:cubicBezTo>
                  <a:cubicBezTo>
                    <a:pt x="30588" y="108"/>
                    <a:pt x="30493" y="167"/>
                    <a:pt x="30386" y="215"/>
                  </a:cubicBezTo>
                  <a:cubicBezTo>
                    <a:pt x="28873" y="1001"/>
                    <a:pt x="27326" y="1774"/>
                    <a:pt x="25837" y="2608"/>
                  </a:cubicBezTo>
                  <a:cubicBezTo>
                    <a:pt x="24671" y="3251"/>
                    <a:pt x="23539" y="3977"/>
                    <a:pt x="22408" y="4680"/>
                  </a:cubicBezTo>
                  <a:cubicBezTo>
                    <a:pt x="19194" y="6668"/>
                    <a:pt x="15836" y="8418"/>
                    <a:pt x="12490" y="10180"/>
                  </a:cubicBezTo>
                  <a:cubicBezTo>
                    <a:pt x="10371" y="11299"/>
                    <a:pt x="8323" y="12526"/>
                    <a:pt x="6204" y="13633"/>
                  </a:cubicBezTo>
                  <a:cubicBezTo>
                    <a:pt x="4299" y="14645"/>
                    <a:pt x="2370" y="15598"/>
                    <a:pt x="441" y="16586"/>
                  </a:cubicBezTo>
                  <a:cubicBezTo>
                    <a:pt x="322" y="16645"/>
                    <a:pt x="191" y="16657"/>
                    <a:pt x="60" y="16705"/>
                  </a:cubicBezTo>
                  <a:cubicBezTo>
                    <a:pt x="48" y="16669"/>
                    <a:pt x="13" y="16633"/>
                    <a:pt x="1" y="165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43"/>
            <p:cNvSpPr/>
            <p:nvPr/>
          </p:nvSpPr>
          <p:spPr>
            <a:xfrm>
              <a:off x="2095500" y="3146050"/>
              <a:ext cx="754275" cy="226250"/>
            </a:xfrm>
            <a:custGeom>
              <a:avLst/>
              <a:gdLst/>
              <a:ahLst/>
              <a:cxnLst/>
              <a:rect l="l" t="t" r="r" b="b"/>
              <a:pathLst>
                <a:path w="30171" h="9050" extrusionOk="0">
                  <a:moveTo>
                    <a:pt x="12" y="1"/>
                  </a:moveTo>
                  <a:cubicBezTo>
                    <a:pt x="71" y="1"/>
                    <a:pt x="155" y="1"/>
                    <a:pt x="214" y="12"/>
                  </a:cubicBezTo>
                  <a:cubicBezTo>
                    <a:pt x="4108" y="1167"/>
                    <a:pt x="8025" y="2310"/>
                    <a:pt x="11918" y="3465"/>
                  </a:cubicBezTo>
                  <a:cubicBezTo>
                    <a:pt x="14454" y="4227"/>
                    <a:pt x="17014" y="4894"/>
                    <a:pt x="19514" y="5775"/>
                  </a:cubicBezTo>
                  <a:cubicBezTo>
                    <a:pt x="22812" y="6942"/>
                    <a:pt x="26194" y="7871"/>
                    <a:pt x="29575" y="8811"/>
                  </a:cubicBezTo>
                  <a:cubicBezTo>
                    <a:pt x="29766" y="8871"/>
                    <a:pt x="29956" y="8906"/>
                    <a:pt x="30170" y="8966"/>
                  </a:cubicBezTo>
                  <a:cubicBezTo>
                    <a:pt x="30170" y="8990"/>
                    <a:pt x="30159" y="9026"/>
                    <a:pt x="30159" y="9049"/>
                  </a:cubicBezTo>
                  <a:cubicBezTo>
                    <a:pt x="29944" y="9026"/>
                    <a:pt x="29718" y="9002"/>
                    <a:pt x="29516" y="8942"/>
                  </a:cubicBezTo>
                  <a:cubicBezTo>
                    <a:pt x="26372" y="8168"/>
                    <a:pt x="23253" y="7335"/>
                    <a:pt x="20193" y="6251"/>
                  </a:cubicBezTo>
                  <a:cubicBezTo>
                    <a:pt x="17919" y="5454"/>
                    <a:pt x="15585" y="4835"/>
                    <a:pt x="13287" y="4120"/>
                  </a:cubicBezTo>
                  <a:cubicBezTo>
                    <a:pt x="10216" y="3168"/>
                    <a:pt x="7144" y="2179"/>
                    <a:pt x="4060" y="1227"/>
                  </a:cubicBezTo>
                  <a:cubicBezTo>
                    <a:pt x="2834" y="846"/>
                    <a:pt x="1584" y="536"/>
                    <a:pt x="345" y="191"/>
                  </a:cubicBezTo>
                  <a:cubicBezTo>
                    <a:pt x="226" y="167"/>
                    <a:pt x="119" y="108"/>
                    <a:pt x="12" y="72"/>
                  </a:cubicBezTo>
                  <a:cubicBezTo>
                    <a:pt x="0" y="48"/>
                    <a:pt x="0" y="36"/>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43"/>
            <p:cNvSpPr/>
            <p:nvPr/>
          </p:nvSpPr>
          <p:spPr>
            <a:xfrm>
              <a:off x="2108275" y="3238025"/>
              <a:ext cx="735850" cy="215525"/>
            </a:xfrm>
            <a:custGeom>
              <a:avLst/>
              <a:gdLst/>
              <a:ahLst/>
              <a:cxnLst/>
              <a:rect l="l" t="t" r="r" b="b"/>
              <a:pathLst>
                <a:path w="29434" h="8621" extrusionOk="0">
                  <a:moveTo>
                    <a:pt x="29421" y="8621"/>
                  </a:moveTo>
                  <a:cubicBezTo>
                    <a:pt x="29326" y="8597"/>
                    <a:pt x="29231" y="8597"/>
                    <a:pt x="29136" y="8585"/>
                  </a:cubicBezTo>
                  <a:cubicBezTo>
                    <a:pt x="25135" y="7442"/>
                    <a:pt x="21135" y="6323"/>
                    <a:pt x="17122" y="5144"/>
                  </a:cubicBezTo>
                  <a:cubicBezTo>
                    <a:pt x="13003" y="3930"/>
                    <a:pt x="8895" y="2620"/>
                    <a:pt x="4787" y="1382"/>
                  </a:cubicBezTo>
                  <a:cubicBezTo>
                    <a:pt x="3287" y="941"/>
                    <a:pt x="1763" y="584"/>
                    <a:pt x="251" y="179"/>
                  </a:cubicBezTo>
                  <a:cubicBezTo>
                    <a:pt x="156" y="143"/>
                    <a:pt x="84" y="120"/>
                    <a:pt x="1" y="84"/>
                  </a:cubicBezTo>
                  <a:cubicBezTo>
                    <a:pt x="1" y="60"/>
                    <a:pt x="13" y="24"/>
                    <a:pt x="13" y="1"/>
                  </a:cubicBezTo>
                  <a:cubicBezTo>
                    <a:pt x="96" y="1"/>
                    <a:pt x="203" y="1"/>
                    <a:pt x="299" y="13"/>
                  </a:cubicBezTo>
                  <a:cubicBezTo>
                    <a:pt x="2704" y="667"/>
                    <a:pt x="5121" y="1298"/>
                    <a:pt x="7502" y="1989"/>
                  </a:cubicBezTo>
                  <a:cubicBezTo>
                    <a:pt x="12741" y="3549"/>
                    <a:pt x="17944" y="5156"/>
                    <a:pt x="23182" y="6728"/>
                  </a:cubicBezTo>
                  <a:cubicBezTo>
                    <a:pt x="25135" y="7299"/>
                    <a:pt x="27112" y="7823"/>
                    <a:pt x="29076" y="8359"/>
                  </a:cubicBezTo>
                  <a:cubicBezTo>
                    <a:pt x="29195" y="8395"/>
                    <a:pt x="29314" y="8430"/>
                    <a:pt x="29421" y="8478"/>
                  </a:cubicBezTo>
                  <a:cubicBezTo>
                    <a:pt x="29433" y="8525"/>
                    <a:pt x="29433" y="8573"/>
                    <a:pt x="29421" y="86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43"/>
            <p:cNvSpPr/>
            <p:nvPr/>
          </p:nvSpPr>
          <p:spPr>
            <a:xfrm>
              <a:off x="2544950" y="1598550"/>
              <a:ext cx="663200" cy="234575"/>
            </a:xfrm>
            <a:custGeom>
              <a:avLst/>
              <a:gdLst/>
              <a:ahLst/>
              <a:cxnLst/>
              <a:rect l="l" t="t" r="r" b="b"/>
              <a:pathLst>
                <a:path w="26528" h="9383" extrusionOk="0">
                  <a:moveTo>
                    <a:pt x="26528" y="0"/>
                  </a:moveTo>
                  <a:cubicBezTo>
                    <a:pt x="17848" y="3620"/>
                    <a:pt x="8966" y="6572"/>
                    <a:pt x="0" y="9382"/>
                  </a:cubicBezTo>
                  <a:cubicBezTo>
                    <a:pt x="120" y="9335"/>
                    <a:pt x="227" y="9275"/>
                    <a:pt x="346" y="9227"/>
                  </a:cubicBezTo>
                  <a:cubicBezTo>
                    <a:pt x="2703" y="8430"/>
                    <a:pt x="5049" y="7596"/>
                    <a:pt x="7430" y="6846"/>
                  </a:cubicBezTo>
                  <a:cubicBezTo>
                    <a:pt x="13324" y="5001"/>
                    <a:pt x="19062" y="2739"/>
                    <a:pt x="24837" y="560"/>
                  </a:cubicBezTo>
                  <a:cubicBezTo>
                    <a:pt x="25301" y="381"/>
                    <a:pt x="25766" y="226"/>
                    <a:pt x="26206" y="60"/>
                  </a:cubicBezTo>
                  <a:cubicBezTo>
                    <a:pt x="26313" y="36"/>
                    <a:pt x="26420" y="36"/>
                    <a:pt x="26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43"/>
            <p:cNvSpPr/>
            <p:nvPr/>
          </p:nvSpPr>
          <p:spPr>
            <a:xfrm>
              <a:off x="2944100" y="3136825"/>
              <a:ext cx="510225" cy="276550"/>
            </a:xfrm>
            <a:custGeom>
              <a:avLst/>
              <a:gdLst/>
              <a:ahLst/>
              <a:cxnLst/>
              <a:rect l="l" t="t" r="r" b="b"/>
              <a:pathLst>
                <a:path w="20409" h="11062" extrusionOk="0">
                  <a:moveTo>
                    <a:pt x="20408" y="0"/>
                  </a:moveTo>
                  <a:cubicBezTo>
                    <a:pt x="13729" y="3882"/>
                    <a:pt x="6954" y="7585"/>
                    <a:pt x="48" y="11061"/>
                  </a:cubicBezTo>
                  <a:cubicBezTo>
                    <a:pt x="36" y="11026"/>
                    <a:pt x="13" y="11014"/>
                    <a:pt x="1" y="109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43"/>
            <p:cNvSpPr/>
            <p:nvPr/>
          </p:nvSpPr>
          <p:spPr>
            <a:xfrm>
              <a:off x="2867600" y="3208250"/>
              <a:ext cx="406025" cy="214050"/>
            </a:xfrm>
            <a:custGeom>
              <a:avLst/>
              <a:gdLst/>
              <a:ahLst/>
              <a:cxnLst/>
              <a:rect l="l" t="t" r="r" b="b"/>
              <a:pathLst>
                <a:path w="16241" h="8562" extrusionOk="0">
                  <a:moveTo>
                    <a:pt x="1" y="8562"/>
                  </a:moveTo>
                  <a:cubicBezTo>
                    <a:pt x="48" y="8443"/>
                    <a:pt x="48" y="8383"/>
                    <a:pt x="72" y="8359"/>
                  </a:cubicBezTo>
                  <a:cubicBezTo>
                    <a:pt x="5585" y="5859"/>
                    <a:pt x="10883" y="2918"/>
                    <a:pt x="16158" y="1"/>
                  </a:cubicBezTo>
                  <a:cubicBezTo>
                    <a:pt x="16193" y="25"/>
                    <a:pt x="16205" y="61"/>
                    <a:pt x="16241" y="84"/>
                  </a:cubicBezTo>
                  <a:cubicBezTo>
                    <a:pt x="16158" y="144"/>
                    <a:pt x="16098" y="227"/>
                    <a:pt x="16027" y="263"/>
                  </a:cubicBezTo>
                  <a:cubicBezTo>
                    <a:pt x="13241" y="1799"/>
                    <a:pt x="10478" y="3382"/>
                    <a:pt x="7668" y="4847"/>
                  </a:cubicBezTo>
                  <a:cubicBezTo>
                    <a:pt x="5263" y="6097"/>
                    <a:pt x="2811" y="7228"/>
                    <a:pt x="382" y="8419"/>
                  </a:cubicBezTo>
                  <a:cubicBezTo>
                    <a:pt x="298" y="8478"/>
                    <a:pt x="179" y="8502"/>
                    <a:pt x="1" y="85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43"/>
            <p:cNvSpPr/>
            <p:nvPr/>
          </p:nvSpPr>
          <p:spPr>
            <a:xfrm>
              <a:off x="2845275" y="3179100"/>
              <a:ext cx="420025" cy="217000"/>
            </a:xfrm>
            <a:custGeom>
              <a:avLst/>
              <a:gdLst/>
              <a:ahLst/>
              <a:cxnLst/>
              <a:rect l="l" t="t" r="r" b="b"/>
              <a:pathLst>
                <a:path w="16801" h="8680" extrusionOk="0">
                  <a:moveTo>
                    <a:pt x="16801" y="84"/>
                  </a:moveTo>
                  <a:cubicBezTo>
                    <a:pt x="11312" y="3108"/>
                    <a:pt x="5740" y="5989"/>
                    <a:pt x="72" y="8680"/>
                  </a:cubicBezTo>
                  <a:cubicBezTo>
                    <a:pt x="48" y="8632"/>
                    <a:pt x="13" y="8608"/>
                    <a:pt x="1" y="8561"/>
                  </a:cubicBezTo>
                  <a:cubicBezTo>
                    <a:pt x="60" y="8501"/>
                    <a:pt x="120" y="8442"/>
                    <a:pt x="191" y="8394"/>
                  </a:cubicBezTo>
                  <a:cubicBezTo>
                    <a:pt x="2680" y="7180"/>
                    <a:pt x="5192" y="6001"/>
                    <a:pt x="7668" y="4751"/>
                  </a:cubicBezTo>
                  <a:cubicBezTo>
                    <a:pt x="9585" y="3786"/>
                    <a:pt x="11443" y="2727"/>
                    <a:pt x="13348" y="1727"/>
                  </a:cubicBezTo>
                  <a:cubicBezTo>
                    <a:pt x="14407" y="1179"/>
                    <a:pt x="15479" y="631"/>
                    <a:pt x="16539" y="95"/>
                  </a:cubicBezTo>
                  <a:cubicBezTo>
                    <a:pt x="16610" y="48"/>
                    <a:pt x="16693" y="36"/>
                    <a:pt x="16777" y="0"/>
                  </a:cubicBezTo>
                  <a:cubicBezTo>
                    <a:pt x="16777" y="24"/>
                    <a:pt x="16789" y="48"/>
                    <a:pt x="16801"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43"/>
            <p:cNvSpPr/>
            <p:nvPr/>
          </p:nvSpPr>
          <p:spPr>
            <a:xfrm>
              <a:off x="3340575" y="3010325"/>
              <a:ext cx="411400" cy="234875"/>
            </a:xfrm>
            <a:custGeom>
              <a:avLst/>
              <a:gdLst/>
              <a:ahLst/>
              <a:cxnLst/>
              <a:rect l="l" t="t" r="r" b="b"/>
              <a:pathLst>
                <a:path w="16456" h="9395" extrusionOk="0">
                  <a:moveTo>
                    <a:pt x="1" y="9311"/>
                  </a:moveTo>
                  <a:cubicBezTo>
                    <a:pt x="60" y="9251"/>
                    <a:pt x="108" y="9192"/>
                    <a:pt x="191" y="9168"/>
                  </a:cubicBezTo>
                  <a:cubicBezTo>
                    <a:pt x="5692" y="6251"/>
                    <a:pt x="11050" y="3084"/>
                    <a:pt x="16455" y="0"/>
                  </a:cubicBezTo>
                  <a:cubicBezTo>
                    <a:pt x="11050" y="3263"/>
                    <a:pt x="5692" y="6561"/>
                    <a:pt x="48" y="9394"/>
                  </a:cubicBezTo>
                  <a:cubicBezTo>
                    <a:pt x="37" y="9359"/>
                    <a:pt x="25" y="9335"/>
                    <a:pt x="1" y="9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43"/>
            <p:cNvSpPr/>
            <p:nvPr/>
          </p:nvSpPr>
          <p:spPr>
            <a:xfrm>
              <a:off x="2339575" y="3263025"/>
              <a:ext cx="458400" cy="136350"/>
            </a:xfrm>
            <a:custGeom>
              <a:avLst/>
              <a:gdLst/>
              <a:ahLst/>
              <a:cxnLst/>
              <a:rect l="l" t="t" r="r" b="b"/>
              <a:pathLst>
                <a:path w="18336" h="5454" extrusionOk="0">
                  <a:moveTo>
                    <a:pt x="18336" y="5454"/>
                  </a:moveTo>
                  <a:cubicBezTo>
                    <a:pt x="18229" y="5442"/>
                    <a:pt x="18110" y="5430"/>
                    <a:pt x="18014" y="5394"/>
                  </a:cubicBezTo>
                  <a:cubicBezTo>
                    <a:pt x="13061" y="4001"/>
                    <a:pt x="8132" y="2596"/>
                    <a:pt x="3203" y="1168"/>
                  </a:cubicBezTo>
                  <a:cubicBezTo>
                    <a:pt x="2191" y="870"/>
                    <a:pt x="1203" y="489"/>
                    <a:pt x="203" y="144"/>
                  </a:cubicBezTo>
                  <a:cubicBezTo>
                    <a:pt x="131" y="120"/>
                    <a:pt x="60" y="72"/>
                    <a:pt x="0" y="1"/>
                  </a:cubicBezTo>
                  <a:cubicBezTo>
                    <a:pt x="6049" y="2037"/>
                    <a:pt x="12299" y="3406"/>
                    <a:pt x="18336" y="5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43"/>
            <p:cNvSpPr/>
            <p:nvPr/>
          </p:nvSpPr>
          <p:spPr>
            <a:xfrm>
              <a:off x="2906000" y="3326725"/>
              <a:ext cx="277450" cy="148250"/>
            </a:xfrm>
            <a:custGeom>
              <a:avLst/>
              <a:gdLst/>
              <a:ahLst/>
              <a:cxnLst/>
              <a:rect l="l" t="t" r="r" b="b"/>
              <a:pathLst>
                <a:path w="11098" h="5930" extrusionOk="0">
                  <a:moveTo>
                    <a:pt x="1" y="5763"/>
                  </a:moveTo>
                  <a:cubicBezTo>
                    <a:pt x="3668" y="3846"/>
                    <a:pt x="7359" y="1929"/>
                    <a:pt x="11038" y="1"/>
                  </a:cubicBezTo>
                  <a:cubicBezTo>
                    <a:pt x="11050" y="36"/>
                    <a:pt x="11085" y="60"/>
                    <a:pt x="11097" y="84"/>
                  </a:cubicBezTo>
                  <a:cubicBezTo>
                    <a:pt x="11026" y="155"/>
                    <a:pt x="10966" y="251"/>
                    <a:pt x="10871" y="298"/>
                  </a:cubicBezTo>
                  <a:cubicBezTo>
                    <a:pt x="8966" y="1334"/>
                    <a:pt x="7085" y="2358"/>
                    <a:pt x="5180" y="3370"/>
                  </a:cubicBezTo>
                  <a:cubicBezTo>
                    <a:pt x="3668" y="4156"/>
                    <a:pt x="2144" y="4930"/>
                    <a:pt x="620" y="5704"/>
                  </a:cubicBezTo>
                  <a:cubicBezTo>
                    <a:pt x="441" y="5799"/>
                    <a:pt x="251" y="5859"/>
                    <a:pt x="60" y="5930"/>
                  </a:cubicBezTo>
                  <a:cubicBezTo>
                    <a:pt x="36" y="5859"/>
                    <a:pt x="25" y="5811"/>
                    <a:pt x="1" y="57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43"/>
            <p:cNvSpPr/>
            <p:nvPr/>
          </p:nvSpPr>
          <p:spPr>
            <a:xfrm>
              <a:off x="2482450" y="3326125"/>
              <a:ext cx="363450" cy="113450"/>
            </a:xfrm>
            <a:custGeom>
              <a:avLst/>
              <a:gdLst/>
              <a:ahLst/>
              <a:cxnLst/>
              <a:rect l="l" t="t" r="r" b="b"/>
              <a:pathLst>
                <a:path w="14538" h="4538" extrusionOk="0">
                  <a:moveTo>
                    <a:pt x="0" y="1"/>
                  </a:moveTo>
                  <a:cubicBezTo>
                    <a:pt x="4858" y="1477"/>
                    <a:pt x="9692" y="2930"/>
                    <a:pt x="14538" y="4406"/>
                  </a:cubicBezTo>
                  <a:cubicBezTo>
                    <a:pt x="14157" y="4537"/>
                    <a:pt x="1107" y="63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43"/>
            <p:cNvSpPr/>
            <p:nvPr/>
          </p:nvSpPr>
          <p:spPr>
            <a:xfrm>
              <a:off x="2958700" y="3403825"/>
              <a:ext cx="223250" cy="131300"/>
            </a:xfrm>
            <a:custGeom>
              <a:avLst/>
              <a:gdLst/>
              <a:ahLst/>
              <a:cxnLst/>
              <a:rect l="l" t="t" r="r" b="b"/>
              <a:pathLst>
                <a:path w="8930" h="5252" extrusionOk="0">
                  <a:moveTo>
                    <a:pt x="8930" y="0"/>
                  </a:moveTo>
                  <a:cubicBezTo>
                    <a:pt x="8739" y="441"/>
                    <a:pt x="643" y="5227"/>
                    <a:pt x="0" y="5251"/>
                  </a:cubicBezTo>
                  <a:cubicBezTo>
                    <a:pt x="48" y="5180"/>
                    <a:pt x="72" y="5120"/>
                    <a:pt x="119" y="5096"/>
                  </a:cubicBezTo>
                  <a:cubicBezTo>
                    <a:pt x="3072" y="3394"/>
                    <a:pt x="6013" y="1703"/>
                    <a:pt x="8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43"/>
            <p:cNvSpPr/>
            <p:nvPr/>
          </p:nvSpPr>
          <p:spPr>
            <a:xfrm>
              <a:off x="3515000" y="3033250"/>
              <a:ext cx="281625" cy="158975"/>
            </a:xfrm>
            <a:custGeom>
              <a:avLst/>
              <a:gdLst/>
              <a:ahLst/>
              <a:cxnLst/>
              <a:rect l="l" t="t" r="r" b="b"/>
              <a:pathLst>
                <a:path w="11265" h="6359" extrusionOk="0">
                  <a:moveTo>
                    <a:pt x="1" y="6156"/>
                  </a:moveTo>
                  <a:cubicBezTo>
                    <a:pt x="3894" y="4370"/>
                    <a:pt x="7549" y="2096"/>
                    <a:pt x="11264" y="0"/>
                  </a:cubicBezTo>
                  <a:cubicBezTo>
                    <a:pt x="7585" y="2203"/>
                    <a:pt x="3990" y="4548"/>
                    <a:pt x="84" y="6358"/>
                  </a:cubicBezTo>
                  <a:cubicBezTo>
                    <a:pt x="60" y="6287"/>
                    <a:pt x="25" y="6215"/>
                    <a:pt x="1" y="61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43"/>
            <p:cNvSpPr/>
            <p:nvPr/>
          </p:nvSpPr>
          <p:spPr>
            <a:xfrm>
              <a:off x="3035475" y="3304100"/>
              <a:ext cx="273275" cy="153325"/>
            </a:xfrm>
            <a:custGeom>
              <a:avLst/>
              <a:gdLst/>
              <a:ahLst/>
              <a:cxnLst/>
              <a:rect l="l" t="t" r="r" b="b"/>
              <a:pathLst>
                <a:path w="10931" h="6133" extrusionOk="0">
                  <a:moveTo>
                    <a:pt x="10931" y="120"/>
                  </a:moveTo>
                  <a:cubicBezTo>
                    <a:pt x="7323" y="2132"/>
                    <a:pt x="3704" y="4132"/>
                    <a:pt x="84" y="6133"/>
                  </a:cubicBezTo>
                  <a:cubicBezTo>
                    <a:pt x="60" y="6097"/>
                    <a:pt x="25" y="6025"/>
                    <a:pt x="1" y="5990"/>
                  </a:cubicBezTo>
                  <a:cubicBezTo>
                    <a:pt x="3597" y="3942"/>
                    <a:pt x="7276" y="2072"/>
                    <a:pt x="10859" y="1"/>
                  </a:cubicBezTo>
                  <a:cubicBezTo>
                    <a:pt x="10895" y="48"/>
                    <a:pt x="10907" y="84"/>
                    <a:pt x="10931"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43"/>
            <p:cNvSpPr/>
            <p:nvPr/>
          </p:nvSpPr>
          <p:spPr>
            <a:xfrm>
              <a:off x="3334025" y="3025500"/>
              <a:ext cx="242625" cy="147675"/>
            </a:xfrm>
            <a:custGeom>
              <a:avLst/>
              <a:gdLst/>
              <a:ahLst/>
              <a:cxnLst/>
              <a:rect l="l" t="t" r="r" b="b"/>
              <a:pathLst>
                <a:path w="9705" h="5907" extrusionOk="0">
                  <a:moveTo>
                    <a:pt x="1" y="5823"/>
                  </a:moveTo>
                  <a:cubicBezTo>
                    <a:pt x="3037" y="3572"/>
                    <a:pt x="6514" y="2025"/>
                    <a:pt x="9705" y="1"/>
                  </a:cubicBezTo>
                  <a:cubicBezTo>
                    <a:pt x="9621" y="60"/>
                    <a:pt x="9550" y="155"/>
                    <a:pt x="9443" y="191"/>
                  </a:cubicBezTo>
                  <a:cubicBezTo>
                    <a:pt x="8014" y="1060"/>
                    <a:pt x="6573" y="1906"/>
                    <a:pt x="5144" y="2763"/>
                  </a:cubicBezTo>
                  <a:cubicBezTo>
                    <a:pt x="3537" y="3751"/>
                    <a:pt x="1930" y="4763"/>
                    <a:pt x="322" y="5763"/>
                  </a:cubicBezTo>
                  <a:cubicBezTo>
                    <a:pt x="227" y="5799"/>
                    <a:pt x="156" y="5870"/>
                    <a:pt x="60" y="5906"/>
                  </a:cubicBezTo>
                  <a:cubicBezTo>
                    <a:pt x="49" y="5894"/>
                    <a:pt x="25" y="5870"/>
                    <a:pt x="1" y="58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43"/>
            <p:cNvSpPr/>
            <p:nvPr/>
          </p:nvSpPr>
          <p:spPr>
            <a:xfrm>
              <a:off x="3827250" y="2817450"/>
              <a:ext cx="231600" cy="166700"/>
            </a:xfrm>
            <a:custGeom>
              <a:avLst/>
              <a:gdLst/>
              <a:ahLst/>
              <a:cxnLst/>
              <a:rect l="l" t="t" r="r" b="b"/>
              <a:pathLst>
                <a:path w="9264" h="6668" extrusionOk="0">
                  <a:moveTo>
                    <a:pt x="9264" y="0"/>
                  </a:moveTo>
                  <a:cubicBezTo>
                    <a:pt x="9240" y="107"/>
                    <a:pt x="9240" y="238"/>
                    <a:pt x="9168" y="322"/>
                  </a:cubicBezTo>
                  <a:cubicBezTo>
                    <a:pt x="8895" y="560"/>
                    <a:pt x="8633" y="798"/>
                    <a:pt x="8335" y="1000"/>
                  </a:cubicBezTo>
                  <a:cubicBezTo>
                    <a:pt x="5632" y="2858"/>
                    <a:pt x="2953" y="4727"/>
                    <a:pt x="263" y="6584"/>
                  </a:cubicBezTo>
                  <a:cubicBezTo>
                    <a:pt x="203" y="6632"/>
                    <a:pt x="132" y="6644"/>
                    <a:pt x="60" y="6668"/>
                  </a:cubicBezTo>
                  <a:cubicBezTo>
                    <a:pt x="36" y="6644"/>
                    <a:pt x="24" y="6632"/>
                    <a:pt x="1" y="6596"/>
                  </a:cubicBezTo>
                  <a:cubicBezTo>
                    <a:pt x="96" y="6525"/>
                    <a:pt x="191" y="6453"/>
                    <a:pt x="298" y="6370"/>
                  </a:cubicBezTo>
                  <a:cubicBezTo>
                    <a:pt x="2656" y="4739"/>
                    <a:pt x="5037" y="3120"/>
                    <a:pt x="7406" y="1476"/>
                  </a:cubicBezTo>
                  <a:cubicBezTo>
                    <a:pt x="7930" y="1119"/>
                    <a:pt x="8406" y="714"/>
                    <a:pt x="8895" y="333"/>
                  </a:cubicBezTo>
                  <a:cubicBezTo>
                    <a:pt x="9002" y="238"/>
                    <a:pt x="9073" y="119"/>
                    <a:pt x="9168" y="24"/>
                  </a:cubicBezTo>
                  <a:cubicBezTo>
                    <a:pt x="9192" y="12"/>
                    <a:pt x="9240" y="12"/>
                    <a:pt x="9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43"/>
            <p:cNvSpPr/>
            <p:nvPr/>
          </p:nvSpPr>
          <p:spPr>
            <a:xfrm>
              <a:off x="3735575" y="2872800"/>
              <a:ext cx="198250" cy="108675"/>
            </a:xfrm>
            <a:custGeom>
              <a:avLst/>
              <a:gdLst/>
              <a:ahLst/>
              <a:cxnLst/>
              <a:rect l="l" t="t" r="r" b="b"/>
              <a:pathLst>
                <a:path w="7930" h="4347" extrusionOk="0">
                  <a:moveTo>
                    <a:pt x="7930" y="179"/>
                  </a:moveTo>
                  <a:cubicBezTo>
                    <a:pt x="5311" y="1572"/>
                    <a:pt x="2715" y="2965"/>
                    <a:pt x="84" y="4346"/>
                  </a:cubicBezTo>
                  <a:cubicBezTo>
                    <a:pt x="60" y="4299"/>
                    <a:pt x="36" y="4251"/>
                    <a:pt x="0" y="4192"/>
                  </a:cubicBezTo>
                  <a:cubicBezTo>
                    <a:pt x="2620" y="2787"/>
                    <a:pt x="5227" y="1406"/>
                    <a:pt x="7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43"/>
            <p:cNvSpPr/>
            <p:nvPr/>
          </p:nvSpPr>
          <p:spPr>
            <a:xfrm>
              <a:off x="3319750" y="3060625"/>
              <a:ext cx="171175" cy="85750"/>
            </a:xfrm>
            <a:custGeom>
              <a:avLst/>
              <a:gdLst/>
              <a:ahLst/>
              <a:cxnLst/>
              <a:rect l="l" t="t" r="r" b="b"/>
              <a:pathLst>
                <a:path w="6847" h="3430" extrusionOk="0">
                  <a:moveTo>
                    <a:pt x="0" y="3287"/>
                  </a:moveTo>
                  <a:cubicBezTo>
                    <a:pt x="2227" y="2096"/>
                    <a:pt x="4430" y="834"/>
                    <a:pt x="6847" y="1"/>
                  </a:cubicBezTo>
                  <a:cubicBezTo>
                    <a:pt x="4584" y="1143"/>
                    <a:pt x="2334" y="2286"/>
                    <a:pt x="72" y="3429"/>
                  </a:cubicBezTo>
                  <a:cubicBezTo>
                    <a:pt x="60" y="3382"/>
                    <a:pt x="24" y="3334"/>
                    <a:pt x="0" y="3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43"/>
            <p:cNvSpPr/>
            <p:nvPr/>
          </p:nvSpPr>
          <p:spPr>
            <a:xfrm>
              <a:off x="2751225" y="3444000"/>
              <a:ext cx="164325" cy="52725"/>
            </a:xfrm>
            <a:custGeom>
              <a:avLst/>
              <a:gdLst/>
              <a:ahLst/>
              <a:cxnLst/>
              <a:rect l="l" t="t" r="r" b="b"/>
              <a:pathLst>
                <a:path w="6573" h="2109" extrusionOk="0">
                  <a:moveTo>
                    <a:pt x="24" y="1"/>
                  </a:moveTo>
                  <a:cubicBezTo>
                    <a:pt x="2215" y="656"/>
                    <a:pt x="4382" y="1310"/>
                    <a:pt x="6573" y="1989"/>
                  </a:cubicBezTo>
                  <a:lnTo>
                    <a:pt x="6573" y="2072"/>
                  </a:lnTo>
                  <a:cubicBezTo>
                    <a:pt x="6454" y="2072"/>
                    <a:pt x="6335" y="2108"/>
                    <a:pt x="6251" y="2072"/>
                  </a:cubicBezTo>
                  <a:cubicBezTo>
                    <a:pt x="4227" y="1465"/>
                    <a:pt x="2203" y="858"/>
                    <a:pt x="191" y="239"/>
                  </a:cubicBezTo>
                  <a:cubicBezTo>
                    <a:pt x="120" y="227"/>
                    <a:pt x="60" y="167"/>
                    <a:pt x="0" y="120"/>
                  </a:cubicBezTo>
                  <a:cubicBezTo>
                    <a:pt x="0" y="84"/>
                    <a:pt x="12" y="48"/>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43"/>
            <p:cNvSpPr/>
            <p:nvPr/>
          </p:nvSpPr>
          <p:spPr>
            <a:xfrm>
              <a:off x="2114250" y="3203500"/>
              <a:ext cx="186050" cy="53900"/>
            </a:xfrm>
            <a:custGeom>
              <a:avLst/>
              <a:gdLst/>
              <a:ahLst/>
              <a:cxnLst/>
              <a:rect l="l" t="t" r="r" b="b"/>
              <a:pathLst>
                <a:path w="7442" h="2156" extrusionOk="0">
                  <a:moveTo>
                    <a:pt x="0" y="96"/>
                  </a:moveTo>
                  <a:cubicBezTo>
                    <a:pt x="631" y="0"/>
                    <a:pt x="7072" y="1786"/>
                    <a:pt x="7442" y="2156"/>
                  </a:cubicBezTo>
                  <a:cubicBezTo>
                    <a:pt x="4905" y="1453"/>
                    <a:pt x="2453" y="786"/>
                    <a:pt x="0" y="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43"/>
            <p:cNvSpPr/>
            <p:nvPr/>
          </p:nvSpPr>
          <p:spPr>
            <a:xfrm>
              <a:off x="3579600" y="2998725"/>
              <a:ext cx="109275" cy="64000"/>
            </a:xfrm>
            <a:custGeom>
              <a:avLst/>
              <a:gdLst/>
              <a:ahLst/>
              <a:cxnLst/>
              <a:rect l="l" t="t" r="r" b="b"/>
              <a:pathLst>
                <a:path w="4371" h="2560" extrusionOk="0">
                  <a:moveTo>
                    <a:pt x="1" y="2477"/>
                  </a:moveTo>
                  <a:cubicBezTo>
                    <a:pt x="1429" y="1655"/>
                    <a:pt x="2858" y="845"/>
                    <a:pt x="4370" y="0"/>
                  </a:cubicBezTo>
                  <a:cubicBezTo>
                    <a:pt x="4251" y="393"/>
                    <a:pt x="572" y="2500"/>
                    <a:pt x="60" y="2560"/>
                  </a:cubicBezTo>
                  <a:cubicBezTo>
                    <a:pt x="36" y="2536"/>
                    <a:pt x="24" y="2500"/>
                    <a:pt x="1" y="24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43"/>
            <p:cNvSpPr/>
            <p:nvPr/>
          </p:nvSpPr>
          <p:spPr>
            <a:xfrm>
              <a:off x="3680800" y="2853750"/>
              <a:ext cx="160175" cy="90825"/>
            </a:xfrm>
            <a:custGeom>
              <a:avLst/>
              <a:gdLst/>
              <a:ahLst/>
              <a:cxnLst/>
              <a:rect l="l" t="t" r="r" b="b"/>
              <a:pathLst>
                <a:path w="6407" h="3633" extrusionOk="0">
                  <a:moveTo>
                    <a:pt x="1" y="3513"/>
                  </a:moveTo>
                  <a:cubicBezTo>
                    <a:pt x="2120" y="2334"/>
                    <a:pt x="4227" y="1167"/>
                    <a:pt x="6347" y="1"/>
                  </a:cubicBezTo>
                  <a:cubicBezTo>
                    <a:pt x="6359" y="24"/>
                    <a:pt x="6394" y="72"/>
                    <a:pt x="6406" y="96"/>
                  </a:cubicBezTo>
                  <a:cubicBezTo>
                    <a:pt x="4287" y="1275"/>
                    <a:pt x="2191" y="2453"/>
                    <a:pt x="84" y="3632"/>
                  </a:cubicBezTo>
                  <a:cubicBezTo>
                    <a:pt x="48" y="3596"/>
                    <a:pt x="36" y="3549"/>
                    <a:pt x="1" y="35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43"/>
            <p:cNvSpPr/>
            <p:nvPr/>
          </p:nvSpPr>
          <p:spPr>
            <a:xfrm>
              <a:off x="2343725" y="3236250"/>
              <a:ext cx="181900" cy="55075"/>
            </a:xfrm>
            <a:custGeom>
              <a:avLst/>
              <a:gdLst/>
              <a:ahLst/>
              <a:cxnLst/>
              <a:rect l="l" t="t" r="r" b="b"/>
              <a:pathLst>
                <a:path w="7276" h="2203" extrusionOk="0">
                  <a:moveTo>
                    <a:pt x="7276" y="2203"/>
                  </a:moveTo>
                  <a:cubicBezTo>
                    <a:pt x="4799" y="1679"/>
                    <a:pt x="2382" y="929"/>
                    <a:pt x="1" y="0"/>
                  </a:cubicBezTo>
                  <a:cubicBezTo>
                    <a:pt x="2442" y="738"/>
                    <a:pt x="4870" y="1465"/>
                    <a:pt x="7276" y="2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43"/>
            <p:cNvSpPr/>
            <p:nvPr/>
          </p:nvSpPr>
          <p:spPr>
            <a:xfrm>
              <a:off x="3684975" y="2885300"/>
              <a:ext cx="125025" cy="78025"/>
            </a:xfrm>
            <a:custGeom>
              <a:avLst/>
              <a:gdLst/>
              <a:ahLst/>
              <a:cxnLst/>
              <a:rect l="l" t="t" r="r" b="b"/>
              <a:pathLst>
                <a:path w="5001" h="3121" extrusionOk="0">
                  <a:moveTo>
                    <a:pt x="5001" y="120"/>
                  </a:moveTo>
                  <a:cubicBezTo>
                    <a:pt x="3370" y="1120"/>
                    <a:pt x="1715" y="2132"/>
                    <a:pt x="72" y="3120"/>
                  </a:cubicBezTo>
                  <a:cubicBezTo>
                    <a:pt x="48" y="3084"/>
                    <a:pt x="12" y="3037"/>
                    <a:pt x="0" y="2989"/>
                  </a:cubicBezTo>
                  <a:cubicBezTo>
                    <a:pt x="1655" y="1989"/>
                    <a:pt x="3287" y="1001"/>
                    <a:pt x="4941" y="1"/>
                  </a:cubicBezTo>
                  <a:cubicBezTo>
                    <a:pt x="4953" y="48"/>
                    <a:pt x="4977" y="84"/>
                    <a:pt x="5001"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43"/>
            <p:cNvSpPr/>
            <p:nvPr/>
          </p:nvSpPr>
          <p:spPr>
            <a:xfrm>
              <a:off x="3719200" y="2904950"/>
              <a:ext cx="112850" cy="61950"/>
            </a:xfrm>
            <a:custGeom>
              <a:avLst/>
              <a:gdLst/>
              <a:ahLst/>
              <a:cxnLst/>
              <a:rect l="l" t="t" r="r" b="b"/>
              <a:pathLst>
                <a:path w="4514" h="2478" extrusionOk="0">
                  <a:moveTo>
                    <a:pt x="1" y="2358"/>
                  </a:moveTo>
                  <a:cubicBezTo>
                    <a:pt x="1489" y="1560"/>
                    <a:pt x="2906" y="643"/>
                    <a:pt x="4465" y="1"/>
                  </a:cubicBezTo>
                  <a:cubicBezTo>
                    <a:pt x="4477" y="36"/>
                    <a:pt x="4501" y="48"/>
                    <a:pt x="4513" y="72"/>
                  </a:cubicBezTo>
                  <a:cubicBezTo>
                    <a:pt x="3037" y="882"/>
                    <a:pt x="1560" y="1679"/>
                    <a:pt x="72" y="2477"/>
                  </a:cubicBezTo>
                  <a:cubicBezTo>
                    <a:pt x="48" y="2441"/>
                    <a:pt x="13" y="2394"/>
                    <a:pt x="1" y="23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43"/>
            <p:cNvSpPr/>
            <p:nvPr/>
          </p:nvSpPr>
          <p:spPr>
            <a:xfrm>
              <a:off x="2320225" y="3322850"/>
              <a:ext cx="154500" cy="49450"/>
            </a:xfrm>
            <a:custGeom>
              <a:avLst/>
              <a:gdLst/>
              <a:ahLst/>
              <a:cxnLst/>
              <a:rect l="l" t="t" r="r" b="b"/>
              <a:pathLst>
                <a:path w="6180" h="1978" extrusionOk="0">
                  <a:moveTo>
                    <a:pt x="24" y="1"/>
                  </a:moveTo>
                  <a:cubicBezTo>
                    <a:pt x="2084" y="656"/>
                    <a:pt x="4120" y="1322"/>
                    <a:pt x="6180" y="1977"/>
                  </a:cubicBezTo>
                  <a:cubicBezTo>
                    <a:pt x="4048" y="1596"/>
                    <a:pt x="2048" y="727"/>
                    <a:pt x="0" y="108"/>
                  </a:cubicBezTo>
                  <a:cubicBezTo>
                    <a:pt x="0" y="60"/>
                    <a:pt x="12" y="25"/>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43"/>
            <p:cNvSpPr/>
            <p:nvPr/>
          </p:nvSpPr>
          <p:spPr>
            <a:xfrm>
              <a:off x="3051250" y="3402925"/>
              <a:ext cx="109275" cy="66400"/>
            </a:xfrm>
            <a:custGeom>
              <a:avLst/>
              <a:gdLst/>
              <a:ahLst/>
              <a:cxnLst/>
              <a:rect l="l" t="t" r="r" b="b"/>
              <a:pathLst>
                <a:path w="4371" h="2656" extrusionOk="0">
                  <a:moveTo>
                    <a:pt x="4371" y="120"/>
                  </a:moveTo>
                  <a:lnTo>
                    <a:pt x="84" y="2656"/>
                  </a:lnTo>
                  <a:cubicBezTo>
                    <a:pt x="49" y="2620"/>
                    <a:pt x="37" y="2572"/>
                    <a:pt x="1" y="2525"/>
                  </a:cubicBezTo>
                  <a:cubicBezTo>
                    <a:pt x="1430" y="1679"/>
                    <a:pt x="2858" y="834"/>
                    <a:pt x="4287" y="1"/>
                  </a:cubicBezTo>
                  <a:cubicBezTo>
                    <a:pt x="4311" y="36"/>
                    <a:pt x="4335" y="84"/>
                    <a:pt x="4371"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43"/>
            <p:cNvSpPr/>
            <p:nvPr/>
          </p:nvSpPr>
          <p:spPr>
            <a:xfrm>
              <a:off x="3084600" y="1635450"/>
              <a:ext cx="124150" cy="49425"/>
            </a:xfrm>
            <a:custGeom>
              <a:avLst/>
              <a:gdLst/>
              <a:ahLst/>
              <a:cxnLst/>
              <a:rect l="l" t="t" r="r" b="b"/>
              <a:pathLst>
                <a:path w="4966" h="1977" extrusionOk="0">
                  <a:moveTo>
                    <a:pt x="4965" y="120"/>
                  </a:moveTo>
                  <a:cubicBezTo>
                    <a:pt x="3334" y="751"/>
                    <a:pt x="1679" y="1358"/>
                    <a:pt x="36" y="1977"/>
                  </a:cubicBezTo>
                  <a:cubicBezTo>
                    <a:pt x="24" y="1941"/>
                    <a:pt x="12" y="1905"/>
                    <a:pt x="0" y="1858"/>
                  </a:cubicBezTo>
                  <a:cubicBezTo>
                    <a:pt x="1632" y="1239"/>
                    <a:pt x="3287" y="632"/>
                    <a:pt x="4918" y="0"/>
                  </a:cubicBezTo>
                  <a:cubicBezTo>
                    <a:pt x="4942" y="48"/>
                    <a:pt x="4953" y="72"/>
                    <a:pt x="4965"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43"/>
            <p:cNvSpPr/>
            <p:nvPr/>
          </p:nvSpPr>
          <p:spPr>
            <a:xfrm>
              <a:off x="2900050" y="3343400"/>
              <a:ext cx="86350" cy="48250"/>
            </a:xfrm>
            <a:custGeom>
              <a:avLst/>
              <a:gdLst/>
              <a:ahLst/>
              <a:cxnLst/>
              <a:rect l="l" t="t" r="r" b="b"/>
              <a:pathLst>
                <a:path w="3454" h="1930" extrusionOk="0">
                  <a:moveTo>
                    <a:pt x="3453" y="131"/>
                  </a:moveTo>
                  <a:cubicBezTo>
                    <a:pt x="2334" y="727"/>
                    <a:pt x="1203" y="1334"/>
                    <a:pt x="72" y="1929"/>
                  </a:cubicBezTo>
                  <a:cubicBezTo>
                    <a:pt x="36" y="1882"/>
                    <a:pt x="24" y="1846"/>
                    <a:pt x="1" y="1798"/>
                  </a:cubicBezTo>
                  <a:cubicBezTo>
                    <a:pt x="1132" y="1203"/>
                    <a:pt x="2239" y="596"/>
                    <a:pt x="3370" y="0"/>
                  </a:cubicBezTo>
                  <a:cubicBezTo>
                    <a:pt x="3406" y="36"/>
                    <a:pt x="3430" y="84"/>
                    <a:pt x="3453"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43"/>
            <p:cNvSpPr/>
            <p:nvPr/>
          </p:nvSpPr>
          <p:spPr>
            <a:xfrm>
              <a:off x="3356350" y="3205275"/>
              <a:ext cx="84875" cy="51225"/>
            </a:xfrm>
            <a:custGeom>
              <a:avLst/>
              <a:gdLst/>
              <a:ahLst/>
              <a:cxnLst/>
              <a:rect l="l" t="t" r="r" b="b"/>
              <a:pathLst>
                <a:path w="3395" h="2049" extrusionOk="0">
                  <a:moveTo>
                    <a:pt x="1" y="1954"/>
                  </a:moveTo>
                  <a:cubicBezTo>
                    <a:pt x="1120" y="1311"/>
                    <a:pt x="2227" y="656"/>
                    <a:pt x="3335" y="1"/>
                  </a:cubicBezTo>
                  <a:cubicBezTo>
                    <a:pt x="3358" y="25"/>
                    <a:pt x="3382" y="72"/>
                    <a:pt x="3394" y="108"/>
                  </a:cubicBezTo>
                  <a:cubicBezTo>
                    <a:pt x="2311" y="787"/>
                    <a:pt x="1192" y="1418"/>
                    <a:pt x="60" y="2049"/>
                  </a:cubicBezTo>
                  <a:cubicBezTo>
                    <a:pt x="49" y="2025"/>
                    <a:pt x="37" y="1977"/>
                    <a:pt x="1" y="19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43"/>
            <p:cNvSpPr/>
            <p:nvPr/>
          </p:nvSpPr>
          <p:spPr>
            <a:xfrm>
              <a:off x="3263200" y="3260650"/>
              <a:ext cx="72350" cy="41700"/>
            </a:xfrm>
            <a:custGeom>
              <a:avLst/>
              <a:gdLst/>
              <a:ahLst/>
              <a:cxnLst/>
              <a:rect l="l" t="t" r="r" b="b"/>
              <a:pathLst>
                <a:path w="2894" h="1668" extrusionOk="0">
                  <a:moveTo>
                    <a:pt x="0" y="1608"/>
                  </a:moveTo>
                  <a:cubicBezTo>
                    <a:pt x="929" y="1084"/>
                    <a:pt x="1870" y="572"/>
                    <a:pt x="2893" y="0"/>
                  </a:cubicBezTo>
                  <a:cubicBezTo>
                    <a:pt x="2739" y="346"/>
                    <a:pt x="369" y="1667"/>
                    <a:pt x="0" y="16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43"/>
            <p:cNvSpPr/>
            <p:nvPr/>
          </p:nvSpPr>
          <p:spPr>
            <a:xfrm>
              <a:off x="1971675" y="3147250"/>
              <a:ext cx="88425" cy="30075"/>
            </a:xfrm>
            <a:custGeom>
              <a:avLst/>
              <a:gdLst/>
              <a:ahLst/>
              <a:cxnLst/>
              <a:rect l="l" t="t" r="r" b="b"/>
              <a:pathLst>
                <a:path w="3537" h="1203" extrusionOk="0">
                  <a:moveTo>
                    <a:pt x="3500" y="1203"/>
                  </a:moveTo>
                  <a:cubicBezTo>
                    <a:pt x="2334" y="846"/>
                    <a:pt x="1155" y="488"/>
                    <a:pt x="0" y="131"/>
                  </a:cubicBezTo>
                  <a:lnTo>
                    <a:pt x="48" y="0"/>
                  </a:lnTo>
                  <a:cubicBezTo>
                    <a:pt x="1203" y="357"/>
                    <a:pt x="2381" y="703"/>
                    <a:pt x="3536" y="1060"/>
                  </a:cubicBezTo>
                  <a:cubicBezTo>
                    <a:pt x="3524" y="1096"/>
                    <a:pt x="3512" y="1155"/>
                    <a:pt x="3500" y="1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43"/>
            <p:cNvSpPr/>
            <p:nvPr/>
          </p:nvSpPr>
          <p:spPr>
            <a:xfrm>
              <a:off x="2916425" y="3438950"/>
              <a:ext cx="74725" cy="48825"/>
            </a:xfrm>
            <a:custGeom>
              <a:avLst/>
              <a:gdLst/>
              <a:ahLst/>
              <a:cxnLst/>
              <a:rect l="l" t="t" r="r" b="b"/>
              <a:pathLst>
                <a:path w="2989" h="1953" extrusionOk="0">
                  <a:moveTo>
                    <a:pt x="0" y="1810"/>
                  </a:moveTo>
                  <a:cubicBezTo>
                    <a:pt x="965" y="1203"/>
                    <a:pt x="1929" y="608"/>
                    <a:pt x="2894" y="0"/>
                  </a:cubicBezTo>
                  <a:lnTo>
                    <a:pt x="2989" y="131"/>
                  </a:lnTo>
                  <a:cubicBezTo>
                    <a:pt x="2025" y="739"/>
                    <a:pt x="1048" y="1334"/>
                    <a:pt x="84" y="1953"/>
                  </a:cubicBezTo>
                  <a:cubicBezTo>
                    <a:pt x="36" y="1893"/>
                    <a:pt x="12" y="1858"/>
                    <a:pt x="0" y="1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43"/>
            <p:cNvSpPr/>
            <p:nvPr/>
          </p:nvSpPr>
          <p:spPr>
            <a:xfrm>
              <a:off x="2972375" y="3367200"/>
              <a:ext cx="86350" cy="47075"/>
            </a:xfrm>
            <a:custGeom>
              <a:avLst/>
              <a:gdLst/>
              <a:ahLst/>
              <a:cxnLst/>
              <a:rect l="l" t="t" r="r" b="b"/>
              <a:pathLst>
                <a:path w="3454" h="1883" extrusionOk="0">
                  <a:moveTo>
                    <a:pt x="1" y="1882"/>
                  </a:moveTo>
                  <a:cubicBezTo>
                    <a:pt x="1132" y="1263"/>
                    <a:pt x="2263" y="632"/>
                    <a:pt x="3394" y="1"/>
                  </a:cubicBezTo>
                  <a:cubicBezTo>
                    <a:pt x="3418" y="25"/>
                    <a:pt x="3430" y="60"/>
                    <a:pt x="3454" y="96"/>
                  </a:cubicBezTo>
                  <a:cubicBezTo>
                    <a:pt x="2323" y="751"/>
                    <a:pt x="1239" y="1453"/>
                    <a:pt x="1" y="18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43"/>
            <p:cNvSpPr/>
            <p:nvPr/>
          </p:nvSpPr>
          <p:spPr>
            <a:xfrm>
              <a:off x="2510125" y="3376450"/>
              <a:ext cx="72050" cy="28875"/>
            </a:xfrm>
            <a:custGeom>
              <a:avLst/>
              <a:gdLst/>
              <a:ahLst/>
              <a:cxnLst/>
              <a:rect l="l" t="t" r="r" b="b"/>
              <a:pathLst>
                <a:path w="2882" h="1155" extrusionOk="0">
                  <a:moveTo>
                    <a:pt x="36" y="0"/>
                  </a:moveTo>
                  <a:cubicBezTo>
                    <a:pt x="989" y="345"/>
                    <a:pt x="1929" y="667"/>
                    <a:pt x="2882" y="1012"/>
                  </a:cubicBezTo>
                  <a:cubicBezTo>
                    <a:pt x="2870" y="1048"/>
                    <a:pt x="2846" y="1095"/>
                    <a:pt x="2834" y="1155"/>
                  </a:cubicBezTo>
                  <a:cubicBezTo>
                    <a:pt x="1882" y="822"/>
                    <a:pt x="953" y="488"/>
                    <a:pt x="0" y="143"/>
                  </a:cubicBezTo>
                  <a:cubicBezTo>
                    <a:pt x="0" y="83"/>
                    <a:pt x="24" y="48"/>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43"/>
            <p:cNvSpPr/>
            <p:nvPr/>
          </p:nvSpPr>
          <p:spPr>
            <a:xfrm>
              <a:off x="3951375" y="2707000"/>
              <a:ext cx="87825" cy="62850"/>
            </a:xfrm>
            <a:custGeom>
              <a:avLst/>
              <a:gdLst/>
              <a:ahLst/>
              <a:cxnLst/>
              <a:rect l="l" t="t" r="r" b="b"/>
              <a:pathLst>
                <a:path w="3513" h="2514" extrusionOk="0">
                  <a:moveTo>
                    <a:pt x="0" y="2442"/>
                  </a:moveTo>
                  <a:cubicBezTo>
                    <a:pt x="1143" y="1620"/>
                    <a:pt x="2298" y="822"/>
                    <a:pt x="3453" y="1"/>
                  </a:cubicBezTo>
                  <a:cubicBezTo>
                    <a:pt x="3465" y="37"/>
                    <a:pt x="3501" y="60"/>
                    <a:pt x="3513" y="72"/>
                  </a:cubicBezTo>
                  <a:cubicBezTo>
                    <a:pt x="2370" y="894"/>
                    <a:pt x="1227" y="1715"/>
                    <a:pt x="96" y="2513"/>
                  </a:cubicBezTo>
                  <a:cubicBezTo>
                    <a:pt x="48" y="2501"/>
                    <a:pt x="12" y="2477"/>
                    <a:pt x="0" y="2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43"/>
            <p:cNvSpPr/>
            <p:nvPr/>
          </p:nvSpPr>
          <p:spPr>
            <a:xfrm>
              <a:off x="3953150" y="2785900"/>
              <a:ext cx="88725" cy="62525"/>
            </a:xfrm>
            <a:custGeom>
              <a:avLst/>
              <a:gdLst/>
              <a:ahLst/>
              <a:cxnLst/>
              <a:rect l="l" t="t" r="r" b="b"/>
              <a:pathLst>
                <a:path w="3549" h="2501" extrusionOk="0">
                  <a:moveTo>
                    <a:pt x="3549" y="0"/>
                  </a:moveTo>
                  <a:cubicBezTo>
                    <a:pt x="2489" y="1000"/>
                    <a:pt x="1227" y="1726"/>
                    <a:pt x="1" y="2500"/>
                  </a:cubicBezTo>
                  <a:cubicBezTo>
                    <a:pt x="1192" y="1667"/>
                    <a:pt x="2370" y="833"/>
                    <a:pt x="3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43"/>
            <p:cNvSpPr/>
            <p:nvPr/>
          </p:nvSpPr>
          <p:spPr>
            <a:xfrm>
              <a:off x="3911500" y="2704325"/>
              <a:ext cx="74425" cy="50625"/>
            </a:xfrm>
            <a:custGeom>
              <a:avLst/>
              <a:gdLst/>
              <a:ahLst/>
              <a:cxnLst/>
              <a:rect l="l" t="t" r="r" b="b"/>
              <a:pathLst>
                <a:path w="2977" h="2025" extrusionOk="0">
                  <a:moveTo>
                    <a:pt x="0" y="1953"/>
                  </a:moveTo>
                  <a:cubicBezTo>
                    <a:pt x="988" y="1299"/>
                    <a:pt x="1953" y="656"/>
                    <a:pt x="2941" y="1"/>
                  </a:cubicBezTo>
                  <a:cubicBezTo>
                    <a:pt x="2953" y="36"/>
                    <a:pt x="2965" y="48"/>
                    <a:pt x="2977" y="72"/>
                  </a:cubicBezTo>
                  <a:cubicBezTo>
                    <a:pt x="2012" y="727"/>
                    <a:pt x="1036" y="1370"/>
                    <a:pt x="60" y="2025"/>
                  </a:cubicBezTo>
                  <a:cubicBezTo>
                    <a:pt x="48" y="2013"/>
                    <a:pt x="24" y="1989"/>
                    <a:pt x="0" y="19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43"/>
            <p:cNvSpPr/>
            <p:nvPr/>
          </p:nvSpPr>
          <p:spPr>
            <a:xfrm>
              <a:off x="3947200" y="2627825"/>
              <a:ext cx="67000" cy="47950"/>
            </a:xfrm>
            <a:custGeom>
              <a:avLst/>
              <a:gdLst/>
              <a:ahLst/>
              <a:cxnLst/>
              <a:rect l="l" t="t" r="r" b="b"/>
              <a:pathLst>
                <a:path w="2680" h="1918" extrusionOk="0">
                  <a:moveTo>
                    <a:pt x="1" y="1870"/>
                  </a:moveTo>
                  <a:cubicBezTo>
                    <a:pt x="882" y="1251"/>
                    <a:pt x="1751" y="620"/>
                    <a:pt x="2620" y="1"/>
                  </a:cubicBezTo>
                  <a:cubicBezTo>
                    <a:pt x="2644" y="25"/>
                    <a:pt x="2668" y="60"/>
                    <a:pt x="2680" y="84"/>
                  </a:cubicBezTo>
                  <a:cubicBezTo>
                    <a:pt x="1811" y="703"/>
                    <a:pt x="918" y="1311"/>
                    <a:pt x="37" y="1918"/>
                  </a:cubicBezTo>
                  <a:cubicBezTo>
                    <a:pt x="37" y="1894"/>
                    <a:pt x="25" y="1894"/>
                    <a:pt x="1" y="18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43"/>
            <p:cNvSpPr/>
            <p:nvPr/>
          </p:nvSpPr>
          <p:spPr>
            <a:xfrm>
              <a:off x="3904650" y="2693625"/>
              <a:ext cx="52100" cy="32450"/>
            </a:xfrm>
            <a:custGeom>
              <a:avLst/>
              <a:gdLst/>
              <a:ahLst/>
              <a:cxnLst/>
              <a:rect l="l" t="t" r="r" b="b"/>
              <a:pathLst>
                <a:path w="2084" h="1298" extrusionOk="0">
                  <a:moveTo>
                    <a:pt x="0" y="1226"/>
                  </a:moveTo>
                  <a:cubicBezTo>
                    <a:pt x="679" y="822"/>
                    <a:pt x="1369" y="405"/>
                    <a:pt x="2036" y="0"/>
                  </a:cubicBezTo>
                  <a:cubicBezTo>
                    <a:pt x="2048" y="36"/>
                    <a:pt x="2060" y="48"/>
                    <a:pt x="2084" y="72"/>
                  </a:cubicBezTo>
                  <a:cubicBezTo>
                    <a:pt x="1393" y="476"/>
                    <a:pt x="726" y="893"/>
                    <a:pt x="36" y="1298"/>
                  </a:cubicBezTo>
                  <a:cubicBezTo>
                    <a:pt x="24" y="1286"/>
                    <a:pt x="12" y="1250"/>
                    <a:pt x="0" y="12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43"/>
            <p:cNvSpPr/>
            <p:nvPr/>
          </p:nvSpPr>
          <p:spPr>
            <a:xfrm>
              <a:off x="3907625" y="2674575"/>
              <a:ext cx="40800" cy="29175"/>
            </a:xfrm>
            <a:custGeom>
              <a:avLst/>
              <a:gdLst/>
              <a:ahLst/>
              <a:cxnLst/>
              <a:rect l="l" t="t" r="r" b="b"/>
              <a:pathLst>
                <a:path w="1632" h="1167" extrusionOk="0">
                  <a:moveTo>
                    <a:pt x="1631" y="36"/>
                  </a:moveTo>
                  <a:cubicBezTo>
                    <a:pt x="1108" y="405"/>
                    <a:pt x="572" y="798"/>
                    <a:pt x="60" y="1167"/>
                  </a:cubicBezTo>
                  <a:cubicBezTo>
                    <a:pt x="36" y="1131"/>
                    <a:pt x="12" y="1107"/>
                    <a:pt x="0" y="1072"/>
                  </a:cubicBezTo>
                  <a:lnTo>
                    <a:pt x="1608" y="0"/>
                  </a:lnTo>
                  <a:cubicBezTo>
                    <a:pt x="1608" y="24"/>
                    <a:pt x="1620" y="24"/>
                    <a:pt x="163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43"/>
            <p:cNvSpPr/>
            <p:nvPr/>
          </p:nvSpPr>
          <p:spPr>
            <a:xfrm>
              <a:off x="2931600" y="1843225"/>
              <a:ext cx="630175" cy="200925"/>
            </a:xfrm>
            <a:custGeom>
              <a:avLst/>
              <a:gdLst/>
              <a:ahLst/>
              <a:cxnLst/>
              <a:rect l="l" t="t" r="r" b="b"/>
              <a:pathLst>
                <a:path w="25207" h="8037" extrusionOk="0">
                  <a:moveTo>
                    <a:pt x="17824" y="3774"/>
                  </a:moveTo>
                  <a:cubicBezTo>
                    <a:pt x="17848" y="3762"/>
                    <a:pt x="17801" y="3786"/>
                    <a:pt x="17729" y="3881"/>
                  </a:cubicBezTo>
                  <a:cubicBezTo>
                    <a:pt x="20229" y="4596"/>
                    <a:pt x="22694" y="5310"/>
                    <a:pt x="25206" y="6036"/>
                  </a:cubicBezTo>
                  <a:cubicBezTo>
                    <a:pt x="25004" y="6108"/>
                    <a:pt x="24837" y="6179"/>
                    <a:pt x="24706" y="6227"/>
                  </a:cubicBezTo>
                  <a:cubicBezTo>
                    <a:pt x="24778" y="6334"/>
                    <a:pt x="24944" y="6441"/>
                    <a:pt x="24932" y="6525"/>
                  </a:cubicBezTo>
                  <a:cubicBezTo>
                    <a:pt x="24909" y="6620"/>
                    <a:pt x="24766" y="6739"/>
                    <a:pt x="24647" y="6775"/>
                  </a:cubicBezTo>
                  <a:cubicBezTo>
                    <a:pt x="23349" y="7168"/>
                    <a:pt x="22039" y="7537"/>
                    <a:pt x="20729" y="7918"/>
                  </a:cubicBezTo>
                  <a:cubicBezTo>
                    <a:pt x="20551" y="7953"/>
                    <a:pt x="20360" y="8037"/>
                    <a:pt x="20265" y="7775"/>
                  </a:cubicBezTo>
                  <a:cubicBezTo>
                    <a:pt x="20253" y="7763"/>
                    <a:pt x="20241" y="7739"/>
                    <a:pt x="20229" y="7715"/>
                  </a:cubicBezTo>
                  <a:cubicBezTo>
                    <a:pt x="19729" y="7656"/>
                    <a:pt x="19313" y="7358"/>
                    <a:pt x="18836" y="7275"/>
                  </a:cubicBezTo>
                  <a:cubicBezTo>
                    <a:pt x="18336" y="7168"/>
                    <a:pt x="17824" y="7049"/>
                    <a:pt x="17324" y="6906"/>
                  </a:cubicBezTo>
                  <a:cubicBezTo>
                    <a:pt x="16622" y="6691"/>
                    <a:pt x="15943" y="6453"/>
                    <a:pt x="15253" y="6251"/>
                  </a:cubicBezTo>
                  <a:cubicBezTo>
                    <a:pt x="15110" y="6203"/>
                    <a:pt x="14943" y="6215"/>
                    <a:pt x="14776" y="6203"/>
                  </a:cubicBezTo>
                  <a:cubicBezTo>
                    <a:pt x="14729" y="6203"/>
                    <a:pt x="14669" y="6227"/>
                    <a:pt x="14645" y="6203"/>
                  </a:cubicBezTo>
                  <a:cubicBezTo>
                    <a:pt x="13205" y="5501"/>
                    <a:pt x="11597" y="5275"/>
                    <a:pt x="10085" y="4763"/>
                  </a:cubicBezTo>
                  <a:cubicBezTo>
                    <a:pt x="9871" y="4679"/>
                    <a:pt x="9645" y="4667"/>
                    <a:pt x="9419" y="4548"/>
                  </a:cubicBezTo>
                  <a:cubicBezTo>
                    <a:pt x="9240" y="4465"/>
                    <a:pt x="9002" y="4489"/>
                    <a:pt x="8776" y="4524"/>
                  </a:cubicBezTo>
                  <a:cubicBezTo>
                    <a:pt x="8573" y="4536"/>
                    <a:pt x="8383" y="4608"/>
                    <a:pt x="8168" y="4655"/>
                  </a:cubicBezTo>
                  <a:cubicBezTo>
                    <a:pt x="8156" y="4620"/>
                    <a:pt x="8145" y="4584"/>
                    <a:pt x="8121" y="4548"/>
                  </a:cubicBezTo>
                  <a:cubicBezTo>
                    <a:pt x="8276" y="4477"/>
                    <a:pt x="8418" y="4405"/>
                    <a:pt x="8633" y="4310"/>
                  </a:cubicBezTo>
                  <a:cubicBezTo>
                    <a:pt x="7406" y="3941"/>
                    <a:pt x="6240" y="3596"/>
                    <a:pt x="5061" y="3227"/>
                  </a:cubicBezTo>
                  <a:cubicBezTo>
                    <a:pt x="4132" y="2941"/>
                    <a:pt x="3227" y="2643"/>
                    <a:pt x="2322" y="2334"/>
                  </a:cubicBezTo>
                  <a:cubicBezTo>
                    <a:pt x="1953" y="2215"/>
                    <a:pt x="1572" y="2048"/>
                    <a:pt x="1191" y="1941"/>
                  </a:cubicBezTo>
                  <a:cubicBezTo>
                    <a:pt x="953" y="1881"/>
                    <a:pt x="679" y="1905"/>
                    <a:pt x="429" y="1869"/>
                  </a:cubicBezTo>
                  <a:cubicBezTo>
                    <a:pt x="310" y="1857"/>
                    <a:pt x="167" y="1798"/>
                    <a:pt x="108" y="1703"/>
                  </a:cubicBezTo>
                  <a:cubicBezTo>
                    <a:pt x="1" y="1512"/>
                    <a:pt x="179" y="1453"/>
                    <a:pt x="322" y="1405"/>
                  </a:cubicBezTo>
                  <a:cubicBezTo>
                    <a:pt x="834" y="1274"/>
                    <a:pt x="1334" y="1155"/>
                    <a:pt x="1834" y="1012"/>
                  </a:cubicBezTo>
                  <a:cubicBezTo>
                    <a:pt x="2918" y="691"/>
                    <a:pt x="4001" y="357"/>
                    <a:pt x="5085" y="36"/>
                  </a:cubicBezTo>
                  <a:cubicBezTo>
                    <a:pt x="5239" y="0"/>
                    <a:pt x="5406" y="12"/>
                    <a:pt x="5549" y="60"/>
                  </a:cubicBezTo>
                  <a:cubicBezTo>
                    <a:pt x="9359" y="1250"/>
                    <a:pt x="13157" y="2453"/>
                    <a:pt x="16967" y="3643"/>
                  </a:cubicBezTo>
                  <a:cubicBezTo>
                    <a:pt x="17265" y="3751"/>
                    <a:pt x="17562" y="3751"/>
                    <a:pt x="17824" y="3774"/>
                  </a:cubicBezTo>
                  <a:close/>
                  <a:moveTo>
                    <a:pt x="13217" y="3774"/>
                  </a:moveTo>
                  <a:cubicBezTo>
                    <a:pt x="13217" y="3822"/>
                    <a:pt x="13229" y="3846"/>
                    <a:pt x="13229" y="3893"/>
                  </a:cubicBezTo>
                  <a:cubicBezTo>
                    <a:pt x="12443" y="4060"/>
                    <a:pt x="11633" y="4239"/>
                    <a:pt x="10847" y="4393"/>
                  </a:cubicBezTo>
                  <a:cubicBezTo>
                    <a:pt x="11204" y="4620"/>
                    <a:pt x="11514" y="4715"/>
                    <a:pt x="11907" y="4560"/>
                  </a:cubicBezTo>
                  <a:cubicBezTo>
                    <a:pt x="12371" y="4382"/>
                    <a:pt x="12859" y="4262"/>
                    <a:pt x="13336" y="4132"/>
                  </a:cubicBezTo>
                  <a:cubicBezTo>
                    <a:pt x="13407" y="4120"/>
                    <a:pt x="13502" y="4132"/>
                    <a:pt x="13586" y="4132"/>
                  </a:cubicBezTo>
                  <a:cubicBezTo>
                    <a:pt x="13586" y="4179"/>
                    <a:pt x="13598" y="4203"/>
                    <a:pt x="13598" y="4251"/>
                  </a:cubicBezTo>
                  <a:cubicBezTo>
                    <a:pt x="13026" y="4417"/>
                    <a:pt x="12455" y="4596"/>
                    <a:pt x="11871" y="4763"/>
                  </a:cubicBezTo>
                  <a:cubicBezTo>
                    <a:pt x="11895" y="4786"/>
                    <a:pt x="11895" y="4822"/>
                    <a:pt x="11907" y="4858"/>
                  </a:cubicBezTo>
                  <a:cubicBezTo>
                    <a:pt x="12788" y="5036"/>
                    <a:pt x="13562" y="4465"/>
                    <a:pt x="14419" y="4501"/>
                  </a:cubicBezTo>
                  <a:cubicBezTo>
                    <a:pt x="13824" y="4667"/>
                    <a:pt x="13229" y="4834"/>
                    <a:pt x="12621" y="5001"/>
                  </a:cubicBezTo>
                  <a:cubicBezTo>
                    <a:pt x="13217" y="5310"/>
                    <a:pt x="13681" y="5370"/>
                    <a:pt x="14276" y="5203"/>
                  </a:cubicBezTo>
                  <a:cubicBezTo>
                    <a:pt x="15181" y="4953"/>
                    <a:pt x="16086" y="4727"/>
                    <a:pt x="16991" y="4477"/>
                  </a:cubicBezTo>
                  <a:cubicBezTo>
                    <a:pt x="17146" y="4429"/>
                    <a:pt x="17289" y="4382"/>
                    <a:pt x="17455" y="4346"/>
                  </a:cubicBezTo>
                  <a:cubicBezTo>
                    <a:pt x="17015" y="4120"/>
                    <a:pt x="16610" y="4120"/>
                    <a:pt x="16181" y="4262"/>
                  </a:cubicBezTo>
                  <a:cubicBezTo>
                    <a:pt x="15622" y="4465"/>
                    <a:pt x="15050" y="4608"/>
                    <a:pt x="14479" y="4774"/>
                  </a:cubicBezTo>
                  <a:cubicBezTo>
                    <a:pt x="14395" y="4798"/>
                    <a:pt x="14300" y="4822"/>
                    <a:pt x="14217" y="4846"/>
                  </a:cubicBezTo>
                  <a:cubicBezTo>
                    <a:pt x="14217" y="4822"/>
                    <a:pt x="14193" y="4798"/>
                    <a:pt x="14193" y="4774"/>
                  </a:cubicBezTo>
                  <a:cubicBezTo>
                    <a:pt x="14955" y="4548"/>
                    <a:pt x="15717" y="4310"/>
                    <a:pt x="16515" y="4072"/>
                  </a:cubicBezTo>
                  <a:cubicBezTo>
                    <a:pt x="16038" y="3870"/>
                    <a:pt x="15645" y="3810"/>
                    <a:pt x="15193" y="3965"/>
                  </a:cubicBezTo>
                  <a:cubicBezTo>
                    <a:pt x="14610" y="4179"/>
                    <a:pt x="14014" y="4322"/>
                    <a:pt x="13419" y="4501"/>
                  </a:cubicBezTo>
                  <a:cubicBezTo>
                    <a:pt x="13336" y="4536"/>
                    <a:pt x="13229" y="4548"/>
                    <a:pt x="13145" y="4560"/>
                  </a:cubicBezTo>
                  <a:cubicBezTo>
                    <a:pt x="13145" y="4536"/>
                    <a:pt x="13121" y="4524"/>
                    <a:pt x="13121" y="4489"/>
                  </a:cubicBezTo>
                  <a:cubicBezTo>
                    <a:pt x="13895" y="4251"/>
                    <a:pt x="14657" y="4012"/>
                    <a:pt x="15503" y="3751"/>
                  </a:cubicBezTo>
                  <a:cubicBezTo>
                    <a:pt x="14991" y="3584"/>
                    <a:pt x="14526" y="3453"/>
                    <a:pt x="14074" y="3298"/>
                  </a:cubicBezTo>
                  <a:cubicBezTo>
                    <a:pt x="13740" y="3179"/>
                    <a:pt x="13443" y="3155"/>
                    <a:pt x="13062" y="3286"/>
                  </a:cubicBezTo>
                  <a:cubicBezTo>
                    <a:pt x="12193" y="3596"/>
                    <a:pt x="11300" y="3822"/>
                    <a:pt x="10407" y="4072"/>
                  </a:cubicBezTo>
                  <a:cubicBezTo>
                    <a:pt x="10288" y="4108"/>
                    <a:pt x="10181" y="4143"/>
                    <a:pt x="10073" y="4179"/>
                  </a:cubicBezTo>
                  <a:cubicBezTo>
                    <a:pt x="10085" y="4227"/>
                    <a:pt x="10085" y="4251"/>
                    <a:pt x="10109" y="4298"/>
                  </a:cubicBezTo>
                  <a:cubicBezTo>
                    <a:pt x="10288" y="4286"/>
                    <a:pt x="10478" y="4298"/>
                    <a:pt x="10657" y="4251"/>
                  </a:cubicBezTo>
                  <a:cubicBezTo>
                    <a:pt x="11419" y="4084"/>
                    <a:pt x="12169" y="3905"/>
                    <a:pt x="12931" y="3751"/>
                  </a:cubicBezTo>
                  <a:cubicBezTo>
                    <a:pt x="13002" y="3727"/>
                    <a:pt x="13109" y="3762"/>
                    <a:pt x="13217" y="3774"/>
                  </a:cubicBezTo>
                  <a:close/>
                  <a:moveTo>
                    <a:pt x="13062" y="3060"/>
                  </a:moveTo>
                  <a:cubicBezTo>
                    <a:pt x="13062" y="3036"/>
                    <a:pt x="13062" y="3000"/>
                    <a:pt x="13086" y="2989"/>
                  </a:cubicBezTo>
                  <a:cubicBezTo>
                    <a:pt x="12883" y="2941"/>
                    <a:pt x="12681" y="2834"/>
                    <a:pt x="12502" y="2881"/>
                  </a:cubicBezTo>
                  <a:cubicBezTo>
                    <a:pt x="11800" y="3036"/>
                    <a:pt x="11097" y="3227"/>
                    <a:pt x="10407" y="3381"/>
                  </a:cubicBezTo>
                  <a:cubicBezTo>
                    <a:pt x="10347" y="3405"/>
                    <a:pt x="10264" y="3370"/>
                    <a:pt x="10204" y="3370"/>
                  </a:cubicBezTo>
                  <a:cubicBezTo>
                    <a:pt x="10204" y="3322"/>
                    <a:pt x="10192" y="3286"/>
                    <a:pt x="10192" y="3250"/>
                  </a:cubicBezTo>
                  <a:cubicBezTo>
                    <a:pt x="10835" y="3084"/>
                    <a:pt x="11454" y="2929"/>
                    <a:pt x="12169" y="2727"/>
                  </a:cubicBezTo>
                  <a:cubicBezTo>
                    <a:pt x="11502" y="2512"/>
                    <a:pt x="10895" y="2298"/>
                    <a:pt x="10300" y="2107"/>
                  </a:cubicBezTo>
                  <a:cubicBezTo>
                    <a:pt x="9942" y="1988"/>
                    <a:pt x="9609" y="1810"/>
                    <a:pt x="9192" y="2036"/>
                  </a:cubicBezTo>
                  <a:cubicBezTo>
                    <a:pt x="8835" y="2215"/>
                    <a:pt x="8395" y="2227"/>
                    <a:pt x="7990" y="2334"/>
                  </a:cubicBezTo>
                  <a:lnTo>
                    <a:pt x="5799" y="2869"/>
                  </a:lnTo>
                  <a:cubicBezTo>
                    <a:pt x="5799" y="2893"/>
                    <a:pt x="5799" y="2929"/>
                    <a:pt x="5823" y="2953"/>
                  </a:cubicBezTo>
                  <a:cubicBezTo>
                    <a:pt x="6025" y="2953"/>
                    <a:pt x="6251" y="3000"/>
                    <a:pt x="6454" y="2953"/>
                  </a:cubicBezTo>
                  <a:cubicBezTo>
                    <a:pt x="7204" y="2786"/>
                    <a:pt x="7942" y="2596"/>
                    <a:pt x="8692" y="2441"/>
                  </a:cubicBezTo>
                  <a:cubicBezTo>
                    <a:pt x="8764" y="2417"/>
                    <a:pt x="8859" y="2488"/>
                    <a:pt x="8942" y="2524"/>
                  </a:cubicBezTo>
                  <a:cubicBezTo>
                    <a:pt x="8871" y="2572"/>
                    <a:pt x="8811" y="2643"/>
                    <a:pt x="8740" y="2679"/>
                  </a:cubicBezTo>
                  <a:cubicBezTo>
                    <a:pt x="8597" y="2715"/>
                    <a:pt x="8466" y="2715"/>
                    <a:pt x="8335" y="2750"/>
                  </a:cubicBezTo>
                  <a:cubicBezTo>
                    <a:pt x="7787" y="2869"/>
                    <a:pt x="7252" y="3000"/>
                    <a:pt x="6692" y="3131"/>
                  </a:cubicBezTo>
                  <a:cubicBezTo>
                    <a:pt x="6692" y="3167"/>
                    <a:pt x="6692" y="3191"/>
                    <a:pt x="6716" y="3227"/>
                  </a:cubicBezTo>
                  <a:cubicBezTo>
                    <a:pt x="6930" y="3274"/>
                    <a:pt x="7168" y="3393"/>
                    <a:pt x="7383" y="3346"/>
                  </a:cubicBezTo>
                  <a:cubicBezTo>
                    <a:pt x="7740" y="3274"/>
                    <a:pt x="8085" y="3096"/>
                    <a:pt x="8442" y="3000"/>
                  </a:cubicBezTo>
                  <a:cubicBezTo>
                    <a:pt x="9157" y="2822"/>
                    <a:pt x="9871" y="2655"/>
                    <a:pt x="10597" y="2500"/>
                  </a:cubicBezTo>
                  <a:cubicBezTo>
                    <a:pt x="10609" y="2500"/>
                    <a:pt x="10621" y="2524"/>
                    <a:pt x="10621" y="2536"/>
                  </a:cubicBezTo>
                  <a:cubicBezTo>
                    <a:pt x="9657" y="2834"/>
                    <a:pt x="8680" y="3119"/>
                    <a:pt x="7704" y="3417"/>
                  </a:cubicBezTo>
                  <a:cubicBezTo>
                    <a:pt x="7704" y="3453"/>
                    <a:pt x="7728" y="3477"/>
                    <a:pt x="7728" y="3524"/>
                  </a:cubicBezTo>
                  <a:cubicBezTo>
                    <a:pt x="8442" y="3691"/>
                    <a:pt x="9097" y="3286"/>
                    <a:pt x="9788" y="3239"/>
                  </a:cubicBezTo>
                  <a:cubicBezTo>
                    <a:pt x="9811" y="3286"/>
                    <a:pt x="9823" y="3334"/>
                    <a:pt x="9823" y="3370"/>
                  </a:cubicBezTo>
                  <a:cubicBezTo>
                    <a:pt x="9407" y="3489"/>
                    <a:pt x="8990" y="3596"/>
                    <a:pt x="8561" y="3715"/>
                  </a:cubicBezTo>
                  <a:lnTo>
                    <a:pt x="8561" y="3810"/>
                  </a:lnTo>
                  <a:cubicBezTo>
                    <a:pt x="8942" y="3893"/>
                    <a:pt x="9371" y="4120"/>
                    <a:pt x="9716" y="4048"/>
                  </a:cubicBezTo>
                  <a:cubicBezTo>
                    <a:pt x="10835" y="3762"/>
                    <a:pt x="11955" y="3393"/>
                    <a:pt x="13062" y="3060"/>
                  </a:cubicBezTo>
                  <a:close/>
                  <a:moveTo>
                    <a:pt x="14193" y="5417"/>
                  </a:moveTo>
                  <a:lnTo>
                    <a:pt x="14193" y="5536"/>
                  </a:lnTo>
                  <a:cubicBezTo>
                    <a:pt x="14383" y="5513"/>
                    <a:pt x="14598" y="5536"/>
                    <a:pt x="14776" y="5489"/>
                  </a:cubicBezTo>
                  <a:cubicBezTo>
                    <a:pt x="15574" y="5286"/>
                    <a:pt x="16372" y="5084"/>
                    <a:pt x="17169" y="4870"/>
                  </a:cubicBezTo>
                  <a:cubicBezTo>
                    <a:pt x="17265" y="4858"/>
                    <a:pt x="17348" y="4870"/>
                    <a:pt x="17455" y="4870"/>
                  </a:cubicBezTo>
                  <a:cubicBezTo>
                    <a:pt x="17455" y="4917"/>
                    <a:pt x="17467" y="4965"/>
                    <a:pt x="17467" y="5013"/>
                  </a:cubicBezTo>
                  <a:cubicBezTo>
                    <a:pt x="16634" y="5215"/>
                    <a:pt x="15800" y="5441"/>
                    <a:pt x="14979" y="5644"/>
                  </a:cubicBezTo>
                  <a:cubicBezTo>
                    <a:pt x="14979" y="5691"/>
                    <a:pt x="14979" y="5727"/>
                    <a:pt x="15003" y="5763"/>
                  </a:cubicBezTo>
                  <a:cubicBezTo>
                    <a:pt x="15264" y="5763"/>
                    <a:pt x="15550" y="5810"/>
                    <a:pt x="15824" y="5751"/>
                  </a:cubicBezTo>
                  <a:cubicBezTo>
                    <a:pt x="16729" y="5548"/>
                    <a:pt x="17634" y="5286"/>
                    <a:pt x="18539" y="5072"/>
                  </a:cubicBezTo>
                  <a:cubicBezTo>
                    <a:pt x="18658" y="5036"/>
                    <a:pt x="18765" y="5036"/>
                    <a:pt x="18884" y="5024"/>
                  </a:cubicBezTo>
                  <a:cubicBezTo>
                    <a:pt x="18896" y="5072"/>
                    <a:pt x="18908" y="5132"/>
                    <a:pt x="18908" y="5167"/>
                  </a:cubicBezTo>
                  <a:cubicBezTo>
                    <a:pt x="17920" y="5429"/>
                    <a:pt x="16931" y="5691"/>
                    <a:pt x="15931" y="5941"/>
                  </a:cubicBezTo>
                  <a:cubicBezTo>
                    <a:pt x="15931" y="5977"/>
                    <a:pt x="15955" y="6025"/>
                    <a:pt x="15955" y="6048"/>
                  </a:cubicBezTo>
                  <a:cubicBezTo>
                    <a:pt x="16134" y="6036"/>
                    <a:pt x="16312" y="6048"/>
                    <a:pt x="16467" y="6001"/>
                  </a:cubicBezTo>
                  <a:cubicBezTo>
                    <a:pt x="17348" y="5751"/>
                    <a:pt x="18229" y="5465"/>
                    <a:pt x="19110" y="5203"/>
                  </a:cubicBezTo>
                  <a:cubicBezTo>
                    <a:pt x="19313" y="5144"/>
                    <a:pt x="19527" y="5072"/>
                    <a:pt x="19729" y="5013"/>
                  </a:cubicBezTo>
                  <a:cubicBezTo>
                    <a:pt x="19170" y="4786"/>
                    <a:pt x="18622" y="4620"/>
                    <a:pt x="18062" y="4477"/>
                  </a:cubicBezTo>
                  <a:cubicBezTo>
                    <a:pt x="17979" y="4441"/>
                    <a:pt x="17860" y="4453"/>
                    <a:pt x="17753" y="4489"/>
                  </a:cubicBezTo>
                  <a:cubicBezTo>
                    <a:pt x="16574" y="4786"/>
                    <a:pt x="15384" y="5096"/>
                    <a:pt x="14193" y="5417"/>
                  </a:cubicBezTo>
                  <a:close/>
                  <a:moveTo>
                    <a:pt x="3501" y="2107"/>
                  </a:moveTo>
                  <a:lnTo>
                    <a:pt x="3501" y="2215"/>
                  </a:lnTo>
                  <a:cubicBezTo>
                    <a:pt x="3704" y="2238"/>
                    <a:pt x="3930" y="2334"/>
                    <a:pt x="4120" y="2286"/>
                  </a:cubicBezTo>
                  <a:cubicBezTo>
                    <a:pt x="5406" y="2000"/>
                    <a:pt x="6668" y="1679"/>
                    <a:pt x="7930" y="1381"/>
                  </a:cubicBezTo>
                  <a:cubicBezTo>
                    <a:pt x="7680" y="1250"/>
                    <a:pt x="7383" y="1107"/>
                    <a:pt x="7133" y="1167"/>
                  </a:cubicBezTo>
                  <a:cubicBezTo>
                    <a:pt x="5906" y="1453"/>
                    <a:pt x="4704" y="1798"/>
                    <a:pt x="3501" y="2107"/>
                  </a:cubicBezTo>
                  <a:close/>
                  <a:moveTo>
                    <a:pt x="19003" y="6810"/>
                  </a:moveTo>
                  <a:cubicBezTo>
                    <a:pt x="19313" y="6989"/>
                    <a:pt x="19598" y="7096"/>
                    <a:pt x="19956" y="7001"/>
                  </a:cubicBezTo>
                  <a:cubicBezTo>
                    <a:pt x="21194" y="6691"/>
                    <a:pt x="22432" y="6429"/>
                    <a:pt x="23658" y="6132"/>
                  </a:cubicBezTo>
                  <a:lnTo>
                    <a:pt x="23658" y="6036"/>
                  </a:lnTo>
                  <a:cubicBezTo>
                    <a:pt x="23468" y="6025"/>
                    <a:pt x="23265" y="5965"/>
                    <a:pt x="23063" y="5989"/>
                  </a:cubicBezTo>
                  <a:cubicBezTo>
                    <a:pt x="22396" y="6096"/>
                    <a:pt x="21730" y="6227"/>
                    <a:pt x="21063" y="6370"/>
                  </a:cubicBezTo>
                  <a:cubicBezTo>
                    <a:pt x="20360" y="6513"/>
                    <a:pt x="19670" y="6668"/>
                    <a:pt x="19003" y="6810"/>
                  </a:cubicBezTo>
                  <a:close/>
                  <a:moveTo>
                    <a:pt x="17348" y="6346"/>
                  </a:moveTo>
                  <a:cubicBezTo>
                    <a:pt x="17348" y="6394"/>
                    <a:pt x="17348" y="6441"/>
                    <a:pt x="17372" y="6477"/>
                  </a:cubicBezTo>
                  <a:cubicBezTo>
                    <a:pt x="17670" y="6477"/>
                    <a:pt x="17979" y="6537"/>
                    <a:pt x="18265" y="6465"/>
                  </a:cubicBezTo>
                  <a:cubicBezTo>
                    <a:pt x="19253" y="6227"/>
                    <a:pt x="20241" y="5941"/>
                    <a:pt x="21218" y="5691"/>
                  </a:cubicBezTo>
                  <a:cubicBezTo>
                    <a:pt x="21384" y="5644"/>
                    <a:pt x="21551" y="5608"/>
                    <a:pt x="21730" y="5560"/>
                  </a:cubicBezTo>
                  <a:cubicBezTo>
                    <a:pt x="21730" y="5513"/>
                    <a:pt x="21718" y="5489"/>
                    <a:pt x="21718" y="5441"/>
                  </a:cubicBezTo>
                  <a:cubicBezTo>
                    <a:pt x="21396" y="5441"/>
                    <a:pt x="21075" y="5382"/>
                    <a:pt x="20789" y="5453"/>
                  </a:cubicBezTo>
                  <a:cubicBezTo>
                    <a:pt x="19789" y="5691"/>
                    <a:pt x="18813" y="5965"/>
                    <a:pt x="17824" y="6227"/>
                  </a:cubicBezTo>
                  <a:cubicBezTo>
                    <a:pt x="17646" y="6263"/>
                    <a:pt x="17503" y="6310"/>
                    <a:pt x="17348" y="6346"/>
                  </a:cubicBezTo>
                  <a:close/>
                  <a:moveTo>
                    <a:pt x="20670" y="5263"/>
                  </a:moveTo>
                  <a:cubicBezTo>
                    <a:pt x="20670" y="5215"/>
                    <a:pt x="20658" y="5155"/>
                    <a:pt x="20658" y="5120"/>
                  </a:cubicBezTo>
                  <a:cubicBezTo>
                    <a:pt x="20372" y="5132"/>
                    <a:pt x="20075" y="5084"/>
                    <a:pt x="19801" y="5155"/>
                  </a:cubicBezTo>
                  <a:cubicBezTo>
                    <a:pt x="18836" y="5429"/>
                    <a:pt x="17872" y="5727"/>
                    <a:pt x="16908" y="6025"/>
                  </a:cubicBezTo>
                  <a:cubicBezTo>
                    <a:pt x="16800" y="6048"/>
                    <a:pt x="16717" y="6096"/>
                    <a:pt x="16622" y="6132"/>
                  </a:cubicBezTo>
                  <a:cubicBezTo>
                    <a:pt x="16634" y="6167"/>
                    <a:pt x="16634" y="6203"/>
                    <a:pt x="16658" y="6251"/>
                  </a:cubicBezTo>
                  <a:cubicBezTo>
                    <a:pt x="16848" y="6227"/>
                    <a:pt x="17050" y="6251"/>
                    <a:pt x="17253" y="6203"/>
                  </a:cubicBezTo>
                  <a:cubicBezTo>
                    <a:pt x="18051" y="5989"/>
                    <a:pt x="18848" y="5751"/>
                    <a:pt x="19658" y="5536"/>
                  </a:cubicBezTo>
                  <a:cubicBezTo>
                    <a:pt x="19991" y="5453"/>
                    <a:pt x="20325" y="5370"/>
                    <a:pt x="20670" y="5263"/>
                  </a:cubicBezTo>
                  <a:close/>
                  <a:moveTo>
                    <a:pt x="24456" y="6322"/>
                  </a:moveTo>
                  <a:lnTo>
                    <a:pt x="24456" y="6263"/>
                  </a:lnTo>
                  <a:cubicBezTo>
                    <a:pt x="24313" y="6251"/>
                    <a:pt x="24182" y="6203"/>
                    <a:pt x="24063" y="6215"/>
                  </a:cubicBezTo>
                  <a:cubicBezTo>
                    <a:pt x="23801" y="6263"/>
                    <a:pt x="23527" y="6370"/>
                    <a:pt x="23265" y="6429"/>
                  </a:cubicBezTo>
                  <a:cubicBezTo>
                    <a:pt x="22218" y="6668"/>
                    <a:pt x="21182" y="6906"/>
                    <a:pt x="20122" y="7144"/>
                  </a:cubicBezTo>
                  <a:lnTo>
                    <a:pt x="20122" y="7263"/>
                  </a:lnTo>
                  <a:cubicBezTo>
                    <a:pt x="20372" y="7275"/>
                    <a:pt x="20646" y="7346"/>
                    <a:pt x="20860" y="7287"/>
                  </a:cubicBezTo>
                  <a:cubicBezTo>
                    <a:pt x="22075" y="6989"/>
                    <a:pt x="23265" y="6644"/>
                    <a:pt x="24456" y="6322"/>
                  </a:cubicBezTo>
                  <a:close/>
                  <a:moveTo>
                    <a:pt x="2275" y="1703"/>
                  </a:moveTo>
                  <a:cubicBezTo>
                    <a:pt x="2275" y="1738"/>
                    <a:pt x="2275" y="1762"/>
                    <a:pt x="2287" y="1798"/>
                  </a:cubicBezTo>
                  <a:cubicBezTo>
                    <a:pt x="2453" y="1786"/>
                    <a:pt x="2620" y="1810"/>
                    <a:pt x="2787" y="1762"/>
                  </a:cubicBezTo>
                  <a:cubicBezTo>
                    <a:pt x="3442" y="1584"/>
                    <a:pt x="4096" y="1381"/>
                    <a:pt x="4763" y="1203"/>
                  </a:cubicBezTo>
                  <a:cubicBezTo>
                    <a:pt x="5263" y="1072"/>
                    <a:pt x="5775" y="953"/>
                    <a:pt x="6275" y="810"/>
                  </a:cubicBezTo>
                  <a:lnTo>
                    <a:pt x="6275" y="726"/>
                  </a:lnTo>
                  <a:cubicBezTo>
                    <a:pt x="6097" y="703"/>
                    <a:pt x="5906" y="619"/>
                    <a:pt x="5763" y="667"/>
                  </a:cubicBezTo>
                  <a:cubicBezTo>
                    <a:pt x="4585" y="1024"/>
                    <a:pt x="3442" y="1369"/>
                    <a:pt x="2275" y="1703"/>
                  </a:cubicBezTo>
                  <a:close/>
                  <a:moveTo>
                    <a:pt x="8597" y="1607"/>
                  </a:moveTo>
                  <a:cubicBezTo>
                    <a:pt x="8585" y="1560"/>
                    <a:pt x="8585" y="1512"/>
                    <a:pt x="8573" y="1465"/>
                  </a:cubicBezTo>
                  <a:cubicBezTo>
                    <a:pt x="8359" y="1500"/>
                    <a:pt x="8145" y="1500"/>
                    <a:pt x="7930" y="1560"/>
                  </a:cubicBezTo>
                  <a:cubicBezTo>
                    <a:pt x="6740" y="1846"/>
                    <a:pt x="5537" y="2119"/>
                    <a:pt x="4346" y="2405"/>
                  </a:cubicBezTo>
                  <a:lnTo>
                    <a:pt x="4346" y="2512"/>
                  </a:lnTo>
                  <a:cubicBezTo>
                    <a:pt x="4513" y="2512"/>
                    <a:pt x="4668" y="2560"/>
                    <a:pt x="4835" y="2524"/>
                  </a:cubicBezTo>
                  <a:cubicBezTo>
                    <a:pt x="6097" y="2215"/>
                    <a:pt x="7347" y="1905"/>
                    <a:pt x="8597" y="1607"/>
                  </a:cubicBezTo>
                  <a:close/>
                  <a:moveTo>
                    <a:pt x="9252" y="1798"/>
                  </a:moveTo>
                  <a:cubicBezTo>
                    <a:pt x="8990" y="1667"/>
                    <a:pt x="5823" y="2310"/>
                    <a:pt x="5073" y="2703"/>
                  </a:cubicBezTo>
                  <a:cubicBezTo>
                    <a:pt x="5204" y="2738"/>
                    <a:pt x="5358" y="2762"/>
                    <a:pt x="5489" y="2738"/>
                  </a:cubicBezTo>
                  <a:cubicBezTo>
                    <a:pt x="6752" y="2417"/>
                    <a:pt x="8002" y="2107"/>
                    <a:pt x="9252" y="1798"/>
                  </a:cubicBezTo>
                  <a:close/>
                  <a:moveTo>
                    <a:pt x="22611" y="5810"/>
                  </a:moveTo>
                  <a:lnTo>
                    <a:pt x="22611" y="5691"/>
                  </a:lnTo>
                  <a:cubicBezTo>
                    <a:pt x="22396" y="5691"/>
                    <a:pt x="22194" y="5644"/>
                    <a:pt x="21992" y="5691"/>
                  </a:cubicBezTo>
                  <a:cubicBezTo>
                    <a:pt x="21337" y="5846"/>
                    <a:pt x="20694" y="6025"/>
                    <a:pt x="20039" y="6179"/>
                  </a:cubicBezTo>
                  <a:lnTo>
                    <a:pt x="18348" y="6632"/>
                  </a:lnTo>
                  <a:cubicBezTo>
                    <a:pt x="18348" y="6656"/>
                    <a:pt x="18360" y="6679"/>
                    <a:pt x="18360" y="6703"/>
                  </a:cubicBezTo>
                  <a:cubicBezTo>
                    <a:pt x="19777" y="6429"/>
                    <a:pt x="21194" y="6108"/>
                    <a:pt x="22611" y="5810"/>
                  </a:cubicBezTo>
                  <a:close/>
                  <a:moveTo>
                    <a:pt x="5025" y="369"/>
                  </a:moveTo>
                  <a:cubicBezTo>
                    <a:pt x="4811" y="500"/>
                    <a:pt x="4644" y="631"/>
                    <a:pt x="4466" y="691"/>
                  </a:cubicBezTo>
                  <a:cubicBezTo>
                    <a:pt x="3644" y="964"/>
                    <a:pt x="2811" y="1214"/>
                    <a:pt x="1977" y="1465"/>
                  </a:cubicBezTo>
                  <a:cubicBezTo>
                    <a:pt x="1918" y="1488"/>
                    <a:pt x="1858" y="1524"/>
                    <a:pt x="1799" y="1560"/>
                  </a:cubicBezTo>
                  <a:cubicBezTo>
                    <a:pt x="1810" y="1607"/>
                    <a:pt x="1834" y="1631"/>
                    <a:pt x="1846" y="1679"/>
                  </a:cubicBezTo>
                  <a:cubicBezTo>
                    <a:pt x="3061" y="1322"/>
                    <a:pt x="4287" y="953"/>
                    <a:pt x="5609" y="560"/>
                  </a:cubicBezTo>
                  <a:cubicBezTo>
                    <a:pt x="5454" y="500"/>
                    <a:pt x="5418" y="488"/>
                    <a:pt x="5370" y="476"/>
                  </a:cubicBezTo>
                  <a:cubicBezTo>
                    <a:pt x="5228" y="441"/>
                    <a:pt x="5085" y="393"/>
                    <a:pt x="5025" y="369"/>
                  </a:cubicBezTo>
                  <a:close/>
                  <a:moveTo>
                    <a:pt x="6894" y="1036"/>
                  </a:moveTo>
                  <a:cubicBezTo>
                    <a:pt x="6894" y="1012"/>
                    <a:pt x="6871" y="976"/>
                    <a:pt x="6859" y="953"/>
                  </a:cubicBezTo>
                  <a:cubicBezTo>
                    <a:pt x="5537" y="1155"/>
                    <a:pt x="4251" y="1572"/>
                    <a:pt x="2965" y="1929"/>
                  </a:cubicBezTo>
                  <a:cubicBezTo>
                    <a:pt x="2977" y="1976"/>
                    <a:pt x="2989" y="2024"/>
                    <a:pt x="2989" y="2084"/>
                  </a:cubicBezTo>
                  <a:cubicBezTo>
                    <a:pt x="4299" y="1715"/>
                    <a:pt x="5597" y="1381"/>
                    <a:pt x="6894" y="1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43"/>
            <p:cNvSpPr/>
            <p:nvPr/>
          </p:nvSpPr>
          <p:spPr>
            <a:xfrm>
              <a:off x="2758675" y="2213200"/>
              <a:ext cx="128000" cy="55100"/>
            </a:xfrm>
            <a:custGeom>
              <a:avLst/>
              <a:gdLst/>
              <a:ahLst/>
              <a:cxnLst/>
              <a:rect l="l" t="t" r="r" b="b"/>
              <a:pathLst>
                <a:path w="5120" h="2204" extrusionOk="0">
                  <a:moveTo>
                    <a:pt x="0" y="0"/>
                  </a:moveTo>
                  <a:cubicBezTo>
                    <a:pt x="1738" y="715"/>
                    <a:pt x="3453" y="1405"/>
                    <a:pt x="5120" y="2084"/>
                  </a:cubicBezTo>
                  <a:cubicBezTo>
                    <a:pt x="4775" y="2203"/>
                    <a:pt x="369" y="46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43"/>
            <p:cNvSpPr/>
            <p:nvPr/>
          </p:nvSpPr>
          <p:spPr>
            <a:xfrm>
              <a:off x="2451175" y="2097125"/>
              <a:ext cx="83375" cy="47050"/>
            </a:xfrm>
            <a:custGeom>
              <a:avLst/>
              <a:gdLst/>
              <a:ahLst/>
              <a:cxnLst/>
              <a:rect l="l" t="t" r="r" b="b"/>
              <a:pathLst>
                <a:path w="3335" h="1882" extrusionOk="0">
                  <a:moveTo>
                    <a:pt x="1" y="0"/>
                  </a:moveTo>
                  <a:cubicBezTo>
                    <a:pt x="1120" y="572"/>
                    <a:pt x="2227" y="1155"/>
                    <a:pt x="3335" y="1715"/>
                  </a:cubicBezTo>
                  <a:cubicBezTo>
                    <a:pt x="3037" y="1881"/>
                    <a:pt x="132" y="38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43"/>
            <p:cNvSpPr/>
            <p:nvPr/>
          </p:nvSpPr>
          <p:spPr>
            <a:xfrm>
              <a:off x="2656875" y="2198900"/>
              <a:ext cx="83350" cy="45575"/>
            </a:xfrm>
            <a:custGeom>
              <a:avLst/>
              <a:gdLst/>
              <a:ahLst/>
              <a:cxnLst/>
              <a:rect l="l" t="t" r="r" b="b"/>
              <a:pathLst>
                <a:path w="3334" h="1823" extrusionOk="0">
                  <a:moveTo>
                    <a:pt x="3334" y="1680"/>
                  </a:moveTo>
                  <a:cubicBezTo>
                    <a:pt x="2965" y="1823"/>
                    <a:pt x="250" y="442"/>
                    <a:pt x="0" y="1"/>
                  </a:cubicBezTo>
                  <a:cubicBezTo>
                    <a:pt x="1107" y="561"/>
                    <a:pt x="2227" y="1132"/>
                    <a:pt x="3334" y="16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43"/>
            <p:cNvSpPr/>
            <p:nvPr/>
          </p:nvSpPr>
          <p:spPr>
            <a:xfrm>
              <a:off x="2480650" y="2052475"/>
              <a:ext cx="68800" cy="39300"/>
            </a:xfrm>
            <a:custGeom>
              <a:avLst/>
              <a:gdLst/>
              <a:ahLst/>
              <a:cxnLst/>
              <a:rect l="l" t="t" r="r" b="b"/>
              <a:pathLst>
                <a:path w="2752" h="1572" extrusionOk="0">
                  <a:moveTo>
                    <a:pt x="48" y="0"/>
                  </a:moveTo>
                  <a:cubicBezTo>
                    <a:pt x="108" y="24"/>
                    <a:pt x="179" y="0"/>
                    <a:pt x="227" y="36"/>
                  </a:cubicBezTo>
                  <a:cubicBezTo>
                    <a:pt x="1001" y="453"/>
                    <a:pt x="1787" y="857"/>
                    <a:pt x="2561" y="1286"/>
                  </a:cubicBezTo>
                  <a:cubicBezTo>
                    <a:pt x="2644" y="1334"/>
                    <a:pt x="2692" y="1465"/>
                    <a:pt x="2751" y="1548"/>
                  </a:cubicBezTo>
                  <a:cubicBezTo>
                    <a:pt x="2644" y="1536"/>
                    <a:pt x="2525" y="1572"/>
                    <a:pt x="2441" y="1524"/>
                  </a:cubicBezTo>
                  <a:cubicBezTo>
                    <a:pt x="1715" y="1131"/>
                    <a:pt x="1001" y="738"/>
                    <a:pt x="286" y="333"/>
                  </a:cubicBezTo>
                  <a:cubicBezTo>
                    <a:pt x="179" y="274"/>
                    <a:pt x="84" y="167"/>
                    <a:pt x="1" y="83"/>
                  </a:cubicBezTo>
                  <a:cubicBezTo>
                    <a:pt x="25" y="48"/>
                    <a:pt x="25" y="36"/>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43"/>
            <p:cNvSpPr/>
            <p:nvPr/>
          </p:nvSpPr>
          <p:spPr>
            <a:xfrm>
              <a:off x="2283300" y="2025075"/>
              <a:ext cx="103625" cy="48250"/>
            </a:xfrm>
            <a:custGeom>
              <a:avLst/>
              <a:gdLst/>
              <a:ahLst/>
              <a:cxnLst/>
              <a:rect l="l" t="t" r="r" b="b"/>
              <a:pathLst>
                <a:path w="4145" h="1930" extrusionOk="0">
                  <a:moveTo>
                    <a:pt x="4049" y="1930"/>
                  </a:moveTo>
                  <a:cubicBezTo>
                    <a:pt x="2692" y="1334"/>
                    <a:pt x="1358" y="727"/>
                    <a:pt x="1" y="132"/>
                  </a:cubicBezTo>
                  <a:cubicBezTo>
                    <a:pt x="13" y="84"/>
                    <a:pt x="48" y="36"/>
                    <a:pt x="60" y="1"/>
                  </a:cubicBezTo>
                  <a:cubicBezTo>
                    <a:pt x="1418" y="596"/>
                    <a:pt x="2775" y="1168"/>
                    <a:pt x="4144" y="1775"/>
                  </a:cubicBezTo>
                  <a:cubicBezTo>
                    <a:pt x="4109" y="1810"/>
                    <a:pt x="4085" y="1870"/>
                    <a:pt x="4049" y="19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43"/>
            <p:cNvSpPr/>
            <p:nvPr/>
          </p:nvSpPr>
          <p:spPr>
            <a:xfrm>
              <a:off x="2264550" y="2056325"/>
              <a:ext cx="112550" cy="50925"/>
            </a:xfrm>
            <a:custGeom>
              <a:avLst/>
              <a:gdLst/>
              <a:ahLst/>
              <a:cxnLst/>
              <a:rect l="l" t="t" r="r" b="b"/>
              <a:pathLst>
                <a:path w="4502" h="2037" extrusionOk="0">
                  <a:moveTo>
                    <a:pt x="36" y="1"/>
                  </a:moveTo>
                  <a:cubicBezTo>
                    <a:pt x="1525" y="620"/>
                    <a:pt x="3013" y="1263"/>
                    <a:pt x="4501" y="1894"/>
                  </a:cubicBezTo>
                  <a:cubicBezTo>
                    <a:pt x="4489" y="1930"/>
                    <a:pt x="4466" y="1977"/>
                    <a:pt x="4442" y="2037"/>
                  </a:cubicBezTo>
                  <a:cubicBezTo>
                    <a:pt x="2954" y="1394"/>
                    <a:pt x="1489" y="775"/>
                    <a:pt x="1" y="132"/>
                  </a:cubicBezTo>
                  <a:cubicBezTo>
                    <a:pt x="1" y="72"/>
                    <a:pt x="25" y="3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43"/>
            <p:cNvSpPr/>
            <p:nvPr/>
          </p:nvSpPr>
          <p:spPr>
            <a:xfrm>
              <a:off x="3049475" y="1808100"/>
              <a:ext cx="111350" cy="52400"/>
            </a:xfrm>
            <a:custGeom>
              <a:avLst/>
              <a:gdLst/>
              <a:ahLst/>
              <a:cxnLst/>
              <a:rect l="l" t="t" r="r" b="b"/>
              <a:pathLst>
                <a:path w="4454" h="2096" extrusionOk="0">
                  <a:moveTo>
                    <a:pt x="4453" y="2096"/>
                  </a:moveTo>
                  <a:cubicBezTo>
                    <a:pt x="2858" y="1667"/>
                    <a:pt x="1477" y="786"/>
                    <a:pt x="1" y="107"/>
                  </a:cubicBezTo>
                  <a:cubicBezTo>
                    <a:pt x="12" y="72"/>
                    <a:pt x="36" y="36"/>
                    <a:pt x="48" y="0"/>
                  </a:cubicBezTo>
                  <a:cubicBezTo>
                    <a:pt x="1501" y="691"/>
                    <a:pt x="2977" y="1405"/>
                    <a:pt x="4453" y="2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43"/>
            <p:cNvSpPr/>
            <p:nvPr/>
          </p:nvSpPr>
          <p:spPr>
            <a:xfrm>
              <a:off x="3619200" y="1933400"/>
              <a:ext cx="119075" cy="28300"/>
            </a:xfrm>
            <a:custGeom>
              <a:avLst/>
              <a:gdLst/>
              <a:ahLst/>
              <a:cxnLst/>
              <a:rect l="l" t="t" r="r" b="b"/>
              <a:pathLst>
                <a:path w="4763" h="1132" extrusionOk="0">
                  <a:moveTo>
                    <a:pt x="4751" y="1132"/>
                  </a:moveTo>
                  <a:cubicBezTo>
                    <a:pt x="4465" y="1072"/>
                    <a:pt x="4167" y="1036"/>
                    <a:pt x="3882" y="965"/>
                  </a:cubicBezTo>
                  <a:cubicBezTo>
                    <a:pt x="3346" y="870"/>
                    <a:pt x="2810" y="644"/>
                    <a:pt x="2274" y="655"/>
                  </a:cubicBezTo>
                  <a:cubicBezTo>
                    <a:pt x="1512" y="667"/>
                    <a:pt x="905" y="286"/>
                    <a:pt x="226" y="120"/>
                  </a:cubicBezTo>
                  <a:cubicBezTo>
                    <a:pt x="143" y="108"/>
                    <a:pt x="83" y="48"/>
                    <a:pt x="0" y="1"/>
                  </a:cubicBezTo>
                  <a:cubicBezTo>
                    <a:pt x="1607" y="346"/>
                    <a:pt x="3167" y="691"/>
                    <a:pt x="4751" y="1025"/>
                  </a:cubicBezTo>
                  <a:cubicBezTo>
                    <a:pt x="4763" y="1072"/>
                    <a:pt x="4751" y="1108"/>
                    <a:pt x="4751" y="1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43"/>
            <p:cNvSpPr/>
            <p:nvPr/>
          </p:nvSpPr>
          <p:spPr>
            <a:xfrm>
              <a:off x="2489275" y="1986975"/>
              <a:ext cx="67000" cy="32775"/>
            </a:xfrm>
            <a:custGeom>
              <a:avLst/>
              <a:gdLst/>
              <a:ahLst/>
              <a:cxnLst/>
              <a:rect l="l" t="t" r="r" b="b"/>
              <a:pathLst>
                <a:path w="2680" h="1311" extrusionOk="0">
                  <a:moveTo>
                    <a:pt x="72" y="1"/>
                  </a:moveTo>
                  <a:cubicBezTo>
                    <a:pt x="156" y="36"/>
                    <a:pt x="263" y="48"/>
                    <a:pt x="358" y="96"/>
                  </a:cubicBezTo>
                  <a:cubicBezTo>
                    <a:pt x="1061" y="406"/>
                    <a:pt x="1787" y="739"/>
                    <a:pt x="2489" y="1060"/>
                  </a:cubicBezTo>
                  <a:cubicBezTo>
                    <a:pt x="2573" y="1108"/>
                    <a:pt x="2608" y="1215"/>
                    <a:pt x="2680" y="1299"/>
                  </a:cubicBezTo>
                  <a:cubicBezTo>
                    <a:pt x="2585" y="1299"/>
                    <a:pt x="2477" y="1310"/>
                    <a:pt x="2394" y="1287"/>
                  </a:cubicBezTo>
                  <a:cubicBezTo>
                    <a:pt x="1668" y="953"/>
                    <a:pt x="953" y="620"/>
                    <a:pt x="215" y="275"/>
                  </a:cubicBezTo>
                  <a:cubicBezTo>
                    <a:pt x="144" y="227"/>
                    <a:pt x="72" y="167"/>
                    <a:pt x="1" y="120"/>
                  </a:cubicBezTo>
                  <a:cubicBezTo>
                    <a:pt x="37" y="84"/>
                    <a:pt x="61" y="48"/>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43"/>
            <p:cNvSpPr/>
            <p:nvPr/>
          </p:nvSpPr>
          <p:spPr>
            <a:xfrm>
              <a:off x="2494650" y="1967050"/>
              <a:ext cx="83950" cy="46150"/>
            </a:xfrm>
            <a:custGeom>
              <a:avLst/>
              <a:gdLst/>
              <a:ahLst/>
              <a:cxnLst/>
              <a:rect l="l" t="t" r="r" b="b"/>
              <a:pathLst>
                <a:path w="3358" h="1846" extrusionOk="0">
                  <a:moveTo>
                    <a:pt x="0" y="0"/>
                  </a:moveTo>
                  <a:cubicBezTo>
                    <a:pt x="1119" y="583"/>
                    <a:pt x="2227" y="1143"/>
                    <a:pt x="3358" y="1726"/>
                  </a:cubicBezTo>
                  <a:cubicBezTo>
                    <a:pt x="3120" y="1845"/>
                    <a:pt x="346" y="4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43"/>
            <p:cNvSpPr/>
            <p:nvPr/>
          </p:nvSpPr>
          <p:spPr>
            <a:xfrm>
              <a:off x="2664000" y="2131950"/>
              <a:ext cx="71175" cy="35150"/>
            </a:xfrm>
            <a:custGeom>
              <a:avLst/>
              <a:gdLst/>
              <a:ahLst/>
              <a:cxnLst/>
              <a:rect l="l" t="t" r="r" b="b"/>
              <a:pathLst>
                <a:path w="2847" h="1406" extrusionOk="0">
                  <a:moveTo>
                    <a:pt x="1" y="0"/>
                  </a:moveTo>
                  <a:cubicBezTo>
                    <a:pt x="942" y="417"/>
                    <a:pt x="1882" y="810"/>
                    <a:pt x="2847" y="1238"/>
                  </a:cubicBezTo>
                  <a:cubicBezTo>
                    <a:pt x="2513" y="1405"/>
                    <a:pt x="299" y="47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43"/>
            <p:cNvSpPr/>
            <p:nvPr/>
          </p:nvSpPr>
          <p:spPr>
            <a:xfrm>
              <a:off x="3420350" y="1917925"/>
              <a:ext cx="69975" cy="26825"/>
            </a:xfrm>
            <a:custGeom>
              <a:avLst/>
              <a:gdLst/>
              <a:ahLst/>
              <a:cxnLst/>
              <a:rect l="l" t="t" r="r" b="b"/>
              <a:pathLst>
                <a:path w="2799" h="1073" extrusionOk="0">
                  <a:moveTo>
                    <a:pt x="2799" y="882"/>
                  </a:moveTo>
                  <a:cubicBezTo>
                    <a:pt x="2382" y="1072"/>
                    <a:pt x="215" y="405"/>
                    <a:pt x="1" y="1"/>
                  </a:cubicBezTo>
                  <a:cubicBezTo>
                    <a:pt x="929" y="298"/>
                    <a:pt x="1834" y="584"/>
                    <a:pt x="2799" y="8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43"/>
            <p:cNvSpPr/>
            <p:nvPr/>
          </p:nvSpPr>
          <p:spPr>
            <a:xfrm>
              <a:off x="2820275" y="2013175"/>
              <a:ext cx="70875" cy="40500"/>
            </a:xfrm>
            <a:custGeom>
              <a:avLst/>
              <a:gdLst/>
              <a:ahLst/>
              <a:cxnLst/>
              <a:rect l="l" t="t" r="r" b="b"/>
              <a:pathLst>
                <a:path w="2835" h="1620" extrusionOk="0">
                  <a:moveTo>
                    <a:pt x="60" y="0"/>
                  </a:moveTo>
                  <a:cubicBezTo>
                    <a:pt x="953" y="501"/>
                    <a:pt x="1858" y="1024"/>
                    <a:pt x="2834" y="1572"/>
                  </a:cubicBezTo>
                  <a:cubicBezTo>
                    <a:pt x="2668" y="1572"/>
                    <a:pt x="2549" y="1620"/>
                    <a:pt x="2453" y="1572"/>
                  </a:cubicBezTo>
                  <a:cubicBezTo>
                    <a:pt x="1644" y="1120"/>
                    <a:pt x="822" y="643"/>
                    <a:pt x="13" y="179"/>
                  </a:cubicBezTo>
                  <a:cubicBezTo>
                    <a:pt x="1" y="179"/>
                    <a:pt x="1" y="131"/>
                    <a:pt x="1" y="120"/>
                  </a:cubicBezTo>
                  <a:cubicBezTo>
                    <a:pt x="36" y="72"/>
                    <a:pt x="48"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43"/>
            <p:cNvSpPr/>
            <p:nvPr/>
          </p:nvSpPr>
          <p:spPr>
            <a:xfrm>
              <a:off x="2515175" y="2093250"/>
              <a:ext cx="90825" cy="49125"/>
            </a:xfrm>
            <a:custGeom>
              <a:avLst/>
              <a:gdLst/>
              <a:ahLst/>
              <a:cxnLst/>
              <a:rect l="l" t="t" r="r" b="b"/>
              <a:pathLst>
                <a:path w="3633" h="1965" extrusionOk="0">
                  <a:moveTo>
                    <a:pt x="60" y="0"/>
                  </a:moveTo>
                  <a:cubicBezTo>
                    <a:pt x="1251" y="607"/>
                    <a:pt x="2442" y="1203"/>
                    <a:pt x="3632" y="1810"/>
                  </a:cubicBezTo>
                  <a:cubicBezTo>
                    <a:pt x="3597" y="1858"/>
                    <a:pt x="3585" y="1917"/>
                    <a:pt x="3561" y="1965"/>
                  </a:cubicBezTo>
                  <a:cubicBezTo>
                    <a:pt x="2370" y="1346"/>
                    <a:pt x="1191" y="738"/>
                    <a:pt x="1" y="131"/>
                  </a:cubicBezTo>
                  <a:cubicBezTo>
                    <a:pt x="13" y="84"/>
                    <a:pt x="37"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43"/>
            <p:cNvSpPr/>
            <p:nvPr/>
          </p:nvSpPr>
          <p:spPr>
            <a:xfrm>
              <a:off x="2268725" y="2041150"/>
              <a:ext cx="72650" cy="31575"/>
            </a:xfrm>
            <a:custGeom>
              <a:avLst/>
              <a:gdLst/>
              <a:ahLst/>
              <a:cxnLst/>
              <a:rect l="l" t="t" r="r" b="b"/>
              <a:pathLst>
                <a:path w="2906" h="1263" extrusionOk="0">
                  <a:moveTo>
                    <a:pt x="36" y="1"/>
                  </a:moveTo>
                  <a:cubicBezTo>
                    <a:pt x="429" y="1"/>
                    <a:pt x="2834" y="977"/>
                    <a:pt x="2906" y="1263"/>
                  </a:cubicBezTo>
                  <a:cubicBezTo>
                    <a:pt x="1941" y="870"/>
                    <a:pt x="977" y="489"/>
                    <a:pt x="0" y="84"/>
                  </a:cubicBezTo>
                  <a:cubicBezTo>
                    <a:pt x="24" y="48"/>
                    <a:pt x="24" y="24"/>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43"/>
            <p:cNvSpPr/>
            <p:nvPr/>
          </p:nvSpPr>
          <p:spPr>
            <a:xfrm>
              <a:off x="2615200" y="2010800"/>
              <a:ext cx="58950" cy="24725"/>
            </a:xfrm>
            <a:custGeom>
              <a:avLst/>
              <a:gdLst/>
              <a:ahLst/>
              <a:cxnLst/>
              <a:rect l="l" t="t" r="r" b="b"/>
              <a:pathLst>
                <a:path w="2358" h="989" extrusionOk="0">
                  <a:moveTo>
                    <a:pt x="84" y="0"/>
                  </a:moveTo>
                  <a:cubicBezTo>
                    <a:pt x="215" y="48"/>
                    <a:pt x="346" y="72"/>
                    <a:pt x="477" y="119"/>
                  </a:cubicBezTo>
                  <a:cubicBezTo>
                    <a:pt x="1048" y="334"/>
                    <a:pt x="1608" y="536"/>
                    <a:pt x="2167" y="750"/>
                  </a:cubicBezTo>
                  <a:cubicBezTo>
                    <a:pt x="2239" y="774"/>
                    <a:pt x="2298" y="881"/>
                    <a:pt x="2358" y="941"/>
                  </a:cubicBezTo>
                  <a:cubicBezTo>
                    <a:pt x="2263" y="953"/>
                    <a:pt x="2167" y="988"/>
                    <a:pt x="2084" y="965"/>
                  </a:cubicBezTo>
                  <a:cubicBezTo>
                    <a:pt x="1465" y="727"/>
                    <a:pt x="834" y="500"/>
                    <a:pt x="215" y="238"/>
                  </a:cubicBezTo>
                  <a:cubicBezTo>
                    <a:pt x="131" y="215"/>
                    <a:pt x="84" y="155"/>
                    <a:pt x="0" y="107"/>
                  </a:cubicBezTo>
                  <a:cubicBezTo>
                    <a:pt x="36" y="72"/>
                    <a:pt x="48"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43"/>
            <p:cNvSpPr/>
            <p:nvPr/>
          </p:nvSpPr>
          <p:spPr>
            <a:xfrm>
              <a:off x="2302650" y="2016150"/>
              <a:ext cx="107175" cy="46750"/>
            </a:xfrm>
            <a:custGeom>
              <a:avLst/>
              <a:gdLst/>
              <a:ahLst/>
              <a:cxnLst/>
              <a:rect l="l" t="t" r="r" b="b"/>
              <a:pathLst>
                <a:path w="4287" h="1870" extrusionOk="0">
                  <a:moveTo>
                    <a:pt x="4251" y="1870"/>
                  </a:moveTo>
                  <a:cubicBezTo>
                    <a:pt x="2834" y="1275"/>
                    <a:pt x="1418" y="703"/>
                    <a:pt x="1" y="108"/>
                  </a:cubicBezTo>
                  <a:cubicBezTo>
                    <a:pt x="25" y="72"/>
                    <a:pt x="36" y="24"/>
                    <a:pt x="48" y="1"/>
                  </a:cubicBezTo>
                  <a:cubicBezTo>
                    <a:pt x="1465" y="584"/>
                    <a:pt x="2870" y="1179"/>
                    <a:pt x="4287" y="1751"/>
                  </a:cubicBezTo>
                  <a:cubicBezTo>
                    <a:pt x="4275" y="1798"/>
                    <a:pt x="4263" y="1846"/>
                    <a:pt x="4251" y="18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43"/>
            <p:cNvSpPr/>
            <p:nvPr/>
          </p:nvSpPr>
          <p:spPr>
            <a:xfrm>
              <a:off x="3505200" y="1930425"/>
              <a:ext cx="63700" cy="20275"/>
            </a:xfrm>
            <a:custGeom>
              <a:avLst/>
              <a:gdLst/>
              <a:ahLst/>
              <a:cxnLst/>
              <a:rect l="l" t="t" r="r" b="b"/>
              <a:pathLst>
                <a:path w="2548" h="811" extrusionOk="0">
                  <a:moveTo>
                    <a:pt x="2548" y="739"/>
                  </a:moveTo>
                  <a:cubicBezTo>
                    <a:pt x="2369" y="751"/>
                    <a:pt x="2179" y="810"/>
                    <a:pt x="2000" y="763"/>
                  </a:cubicBezTo>
                  <a:cubicBezTo>
                    <a:pt x="1393" y="596"/>
                    <a:pt x="774" y="417"/>
                    <a:pt x="167" y="227"/>
                  </a:cubicBezTo>
                  <a:cubicBezTo>
                    <a:pt x="95" y="215"/>
                    <a:pt x="48" y="108"/>
                    <a:pt x="0" y="48"/>
                  </a:cubicBezTo>
                  <a:cubicBezTo>
                    <a:pt x="95" y="36"/>
                    <a:pt x="202" y="1"/>
                    <a:pt x="274" y="36"/>
                  </a:cubicBezTo>
                  <a:cubicBezTo>
                    <a:pt x="810" y="179"/>
                    <a:pt x="1334" y="358"/>
                    <a:pt x="1869" y="513"/>
                  </a:cubicBezTo>
                  <a:cubicBezTo>
                    <a:pt x="2072" y="572"/>
                    <a:pt x="2310" y="572"/>
                    <a:pt x="2536" y="596"/>
                  </a:cubicBezTo>
                  <a:cubicBezTo>
                    <a:pt x="2536" y="644"/>
                    <a:pt x="2536" y="691"/>
                    <a:pt x="2548" y="7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43"/>
            <p:cNvSpPr/>
            <p:nvPr/>
          </p:nvSpPr>
          <p:spPr>
            <a:xfrm>
              <a:off x="3548350" y="1981625"/>
              <a:ext cx="76825" cy="21450"/>
            </a:xfrm>
            <a:custGeom>
              <a:avLst/>
              <a:gdLst/>
              <a:ahLst/>
              <a:cxnLst/>
              <a:rect l="l" t="t" r="r" b="b"/>
              <a:pathLst>
                <a:path w="3073" h="858" extrusionOk="0">
                  <a:moveTo>
                    <a:pt x="3060" y="858"/>
                  </a:moveTo>
                  <a:cubicBezTo>
                    <a:pt x="2001" y="798"/>
                    <a:pt x="1001" y="441"/>
                    <a:pt x="0" y="131"/>
                  </a:cubicBezTo>
                  <a:cubicBezTo>
                    <a:pt x="24" y="84"/>
                    <a:pt x="24" y="36"/>
                    <a:pt x="36" y="0"/>
                  </a:cubicBezTo>
                  <a:cubicBezTo>
                    <a:pt x="1048" y="262"/>
                    <a:pt x="2060" y="512"/>
                    <a:pt x="3072" y="786"/>
                  </a:cubicBezTo>
                  <a:cubicBezTo>
                    <a:pt x="3072" y="798"/>
                    <a:pt x="3060" y="834"/>
                    <a:pt x="3060" y="8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43"/>
            <p:cNvSpPr/>
            <p:nvPr/>
          </p:nvSpPr>
          <p:spPr>
            <a:xfrm>
              <a:off x="2375275" y="2086100"/>
              <a:ext cx="74450" cy="38725"/>
            </a:xfrm>
            <a:custGeom>
              <a:avLst/>
              <a:gdLst/>
              <a:ahLst/>
              <a:cxnLst/>
              <a:rect l="l" t="t" r="r" b="b"/>
              <a:pathLst>
                <a:path w="2978" h="1549" extrusionOk="0">
                  <a:moveTo>
                    <a:pt x="72" y="1"/>
                  </a:moveTo>
                  <a:cubicBezTo>
                    <a:pt x="1049" y="465"/>
                    <a:pt x="2013" y="941"/>
                    <a:pt x="2977" y="1394"/>
                  </a:cubicBezTo>
                  <a:cubicBezTo>
                    <a:pt x="2942" y="1441"/>
                    <a:pt x="2930" y="1501"/>
                    <a:pt x="2906" y="1548"/>
                  </a:cubicBezTo>
                  <a:cubicBezTo>
                    <a:pt x="1942" y="1072"/>
                    <a:pt x="965" y="596"/>
                    <a:pt x="1" y="131"/>
                  </a:cubicBezTo>
                  <a:cubicBezTo>
                    <a:pt x="37" y="108"/>
                    <a:pt x="60" y="60"/>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43"/>
            <p:cNvSpPr/>
            <p:nvPr/>
          </p:nvSpPr>
          <p:spPr>
            <a:xfrm>
              <a:off x="2658050" y="2149800"/>
              <a:ext cx="65825" cy="32175"/>
            </a:xfrm>
            <a:custGeom>
              <a:avLst/>
              <a:gdLst/>
              <a:ahLst/>
              <a:cxnLst/>
              <a:rect l="l" t="t" r="r" b="b"/>
              <a:pathLst>
                <a:path w="2633" h="1287" extrusionOk="0">
                  <a:moveTo>
                    <a:pt x="1" y="0"/>
                  </a:moveTo>
                  <a:cubicBezTo>
                    <a:pt x="906" y="417"/>
                    <a:pt x="1727" y="786"/>
                    <a:pt x="2632" y="1191"/>
                  </a:cubicBezTo>
                  <a:cubicBezTo>
                    <a:pt x="2192" y="1286"/>
                    <a:pt x="251" y="38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43"/>
            <p:cNvSpPr/>
            <p:nvPr/>
          </p:nvSpPr>
          <p:spPr>
            <a:xfrm>
              <a:off x="2752725" y="2198025"/>
              <a:ext cx="77400" cy="28000"/>
            </a:xfrm>
            <a:custGeom>
              <a:avLst/>
              <a:gdLst/>
              <a:ahLst/>
              <a:cxnLst/>
              <a:rect l="l" t="t" r="r" b="b"/>
              <a:pathLst>
                <a:path w="3096" h="1120" extrusionOk="0">
                  <a:moveTo>
                    <a:pt x="36" y="0"/>
                  </a:moveTo>
                  <a:cubicBezTo>
                    <a:pt x="1048" y="346"/>
                    <a:pt x="2084" y="667"/>
                    <a:pt x="3096" y="1012"/>
                  </a:cubicBezTo>
                  <a:cubicBezTo>
                    <a:pt x="3072" y="1048"/>
                    <a:pt x="3072" y="1084"/>
                    <a:pt x="3060" y="1119"/>
                  </a:cubicBezTo>
                  <a:cubicBezTo>
                    <a:pt x="2000" y="905"/>
                    <a:pt x="1024" y="488"/>
                    <a:pt x="0" y="155"/>
                  </a:cubicBezTo>
                  <a:cubicBezTo>
                    <a:pt x="12" y="96"/>
                    <a:pt x="24" y="48"/>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43"/>
            <p:cNvSpPr/>
            <p:nvPr/>
          </p:nvSpPr>
          <p:spPr>
            <a:xfrm>
              <a:off x="2856000" y="2194750"/>
              <a:ext cx="70275" cy="27400"/>
            </a:xfrm>
            <a:custGeom>
              <a:avLst/>
              <a:gdLst/>
              <a:ahLst/>
              <a:cxnLst/>
              <a:rect l="l" t="t" r="r" b="b"/>
              <a:pathLst>
                <a:path w="2811" h="1096" extrusionOk="0">
                  <a:moveTo>
                    <a:pt x="2787" y="1096"/>
                  </a:moveTo>
                  <a:cubicBezTo>
                    <a:pt x="1798" y="905"/>
                    <a:pt x="893" y="548"/>
                    <a:pt x="0" y="119"/>
                  </a:cubicBezTo>
                  <a:cubicBezTo>
                    <a:pt x="12" y="72"/>
                    <a:pt x="36" y="48"/>
                    <a:pt x="48" y="0"/>
                  </a:cubicBezTo>
                  <a:cubicBezTo>
                    <a:pt x="965" y="322"/>
                    <a:pt x="1894" y="667"/>
                    <a:pt x="2810" y="989"/>
                  </a:cubicBezTo>
                  <a:cubicBezTo>
                    <a:pt x="2798" y="1024"/>
                    <a:pt x="2787" y="1060"/>
                    <a:pt x="2787" y="1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43"/>
            <p:cNvSpPr/>
            <p:nvPr/>
          </p:nvSpPr>
          <p:spPr>
            <a:xfrm>
              <a:off x="3526625" y="1905125"/>
              <a:ext cx="69375" cy="23250"/>
            </a:xfrm>
            <a:custGeom>
              <a:avLst/>
              <a:gdLst/>
              <a:ahLst/>
              <a:cxnLst/>
              <a:rect l="l" t="t" r="r" b="b"/>
              <a:pathLst>
                <a:path w="2775" h="930" extrusionOk="0">
                  <a:moveTo>
                    <a:pt x="2739" y="929"/>
                  </a:moveTo>
                  <a:cubicBezTo>
                    <a:pt x="1822" y="679"/>
                    <a:pt x="905" y="417"/>
                    <a:pt x="0" y="167"/>
                  </a:cubicBezTo>
                  <a:cubicBezTo>
                    <a:pt x="12" y="108"/>
                    <a:pt x="24" y="48"/>
                    <a:pt x="36" y="1"/>
                  </a:cubicBezTo>
                  <a:cubicBezTo>
                    <a:pt x="953" y="251"/>
                    <a:pt x="1870" y="513"/>
                    <a:pt x="2774" y="763"/>
                  </a:cubicBezTo>
                  <a:cubicBezTo>
                    <a:pt x="2751" y="810"/>
                    <a:pt x="2751" y="870"/>
                    <a:pt x="2739" y="9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43"/>
            <p:cNvSpPr/>
            <p:nvPr/>
          </p:nvSpPr>
          <p:spPr>
            <a:xfrm>
              <a:off x="2371125" y="1989950"/>
              <a:ext cx="72650" cy="31875"/>
            </a:xfrm>
            <a:custGeom>
              <a:avLst/>
              <a:gdLst/>
              <a:ahLst/>
              <a:cxnLst/>
              <a:rect l="l" t="t" r="r" b="b"/>
              <a:pathLst>
                <a:path w="2906" h="1275" extrusionOk="0">
                  <a:moveTo>
                    <a:pt x="2846" y="1275"/>
                  </a:moveTo>
                  <a:cubicBezTo>
                    <a:pt x="1893" y="894"/>
                    <a:pt x="953" y="513"/>
                    <a:pt x="0" y="144"/>
                  </a:cubicBezTo>
                  <a:lnTo>
                    <a:pt x="48" y="1"/>
                  </a:lnTo>
                  <a:cubicBezTo>
                    <a:pt x="1000" y="382"/>
                    <a:pt x="1953" y="751"/>
                    <a:pt x="2905" y="1108"/>
                  </a:cubicBezTo>
                  <a:cubicBezTo>
                    <a:pt x="2882" y="1168"/>
                    <a:pt x="2858" y="1203"/>
                    <a:pt x="2846" y="12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43"/>
            <p:cNvSpPr/>
            <p:nvPr/>
          </p:nvSpPr>
          <p:spPr>
            <a:xfrm>
              <a:off x="2407425" y="1990250"/>
              <a:ext cx="74750" cy="28300"/>
            </a:xfrm>
            <a:custGeom>
              <a:avLst/>
              <a:gdLst/>
              <a:ahLst/>
              <a:cxnLst/>
              <a:rect l="l" t="t" r="r" b="b"/>
              <a:pathLst>
                <a:path w="2990" h="1132" extrusionOk="0">
                  <a:moveTo>
                    <a:pt x="25" y="1"/>
                  </a:moveTo>
                  <a:cubicBezTo>
                    <a:pt x="1013" y="334"/>
                    <a:pt x="1989" y="679"/>
                    <a:pt x="2989" y="1001"/>
                  </a:cubicBezTo>
                  <a:lnTo>
                    <a:pt x="2942" y="1132"/>
                  </a:lnTo>
                  <a:cubicBezTo>
                    <a:pt x="1941" y="858"/>
                    <a:pt x="977" y="477"/>
                    <a:pt x="1" y="155"/>
                  </a:cubicBezTo>
                  <a:cubicBezTo>
                    <a:pt x="13" y="108"/>
                    <a:pt x="13" y="48"/>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43"/>
            <p:cNvSpPr/>
            <p:nvPr/>
          </p:nvSpPr>
          <p:spPr>
            <a:xfrm>
              <a:off x="2173175" y="2056925"/>
              <a:ext cx="55975" cy="28300"/>
            </a:xfrm>
            <a:custGeom>
              <a:avLst/>
              <a:gdLst/>
              <a:ahLst/>
              <a:cxnLst/>
              <a:rect l="l" t="t" r="r" b="b"/>
              <a:pathLst>
                <a:path w="2239" h="1132" extrusionOk="0">
                  <a:moveTo>
                    <a:pt x="48" y="1"/>
                  </a:moveTo>
                  <a:cubicBezTo>
                    <a:pt x="774" y="334"/>
                    <a:pt x="1501" y="656"/>
                    <a:pt x="2239" y="977"/>
                  </a:cubicBezTo>
                  <a:cubicBezTo>
                    <a:pt x="2013" y="1132"/>
                    <a:pt x="274" y="382"/>
                    <a:pt x="1" y="108"/>
                  </a:cubicBezTo>
                  <a:cubicBezTo>
                    <a:pt x="24" y="84"/>
                    <a:pt x="36" y="36"/>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43"/>
            <p:cNvSpPr/>
            <p:nvPr/>
          </p:nvSpPr>
          <p:spPr>
            <a:xfrm>
              <a:off x="2470825" y="2085800"/>
              <a:ext cx="58975" cy="29800"/>
            </a:xfrm>
            <a:custGeom>
              <a:avLst/>
              <a:gdLst/>
              <a:ahLst/>
              <a:cxnLst/>
              <a:rect l="l" t="t" r="r" b="b"/>
              <a:pathLst>
                <a:path w="2359" h="1192" extrusionOk="0">
                  <a:moveTo>
                    <a:pt x="60" y="1"/>
                  </a:moveTo>
                  <a:cubicBezTo>
                    <a:pt x="822" y="334"/>
                    <a:pt x="1584" y="679"/>
                    <a:pt x="2358" y="1025"/>
                  </a:cubicBezTo>
                  <a:cubicBezTo>
                    <a:pt x="2323" y="1084"/>
                    <a:pt x="2311" y="1144"/>
                    <a:pt x="2287" y="1191"/>
                  </a:cubicBezTo>
                  <a:cubicBezTo>
                    <a:pt x="1525" y="846"/>
                    <a:pt x="763" y="489"/>
                    <a:pt x="1" y="143"/>
                  </a:cubicBezTo>
                  <a:cubicBezTo>
                    <a:pt x="25" y="96"/>
                    <a:pt x="37" y="60"/>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43"/>
            <p:cNvSpPr/>
            <p:nvPr/>
          </p:nvSpPr>
          <p:spPr>
            <a:xfrm>
              <a:off x="2635425" y="2081925"/>
              <a:ext cx="71475" cy="36350"/>
            </a:xfrm>
            <a:custGeom>
              <a:avLst/>
              <a:gdLst/>
              <a:ahLst/>
              <a:cxnLst/>
              <a:rect l="l" t="t" r="r" b="b"/>
              <a:pathLst>
                <a:path w="2859" h="1454" extrusionOk="0">
                  <a:moveTo>
                    <a:pt x="60" y="1"/>
                  </a:moveTo>
                  <a:cubicBezTo>
                    <a:pt x="1001" y="453"/>
                    <a:pt x="1918" y="882"/>
                    <a:pt x="2858" y="1322"/>
                  </a:cubicBezTo>
                  <a:cubicBezTo>
                    <a:pt x="2847" y="1370"/>
                    <a:pt x="2811" y="1418"/>
                    <a:pt x="2799" y="1453"/>
                  </a:cubicBezTo>
                  <a:cubicBezTo>
                    <a:pt x="1858" y="1013"/>
                    <a:pt x="942" y="584"/>
                    <a:pt x="1" y="132"/>
                  </a:cubicBezTo>
                  <a:cubicBezTo>
                    <a:pt x="13" y="108"/>
                    <a:pt x="49"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43"/>
            <p:cNvSpPr/>
            <p:nvPr/>
          </p:nvSpPr>
          <p:spPr>
            <a:xfrm>
              <a:off x="3227775" y="1875650"/>
              <a:ext cx="66100" cy="21750"/>
            </a:xfrm>
            <a:custGeom>
              <a:avLst/>
              <a:gdLst/>
              <a:ahLst/>
              <a:cxnLst/>
              <a:rect l="l" t="t" r="r" b="b"/>
              <a:pathLst>
                <a:path w="2644" h="870" extrusionOk="0">
                  <a:moveTo>
                    <a:pt x="2608" y="870"/>
                  </a:moveTo>
                  <a:cubicBezTo>
                    <a:pt x="1739" y="632"/>
                    <a:pt x="858" y="394"/>
                    <a:pt x="0" y="156"/>
                  </a:cubicBezTo>
                  <a:cubicBezTo>
                    <a:pt x="12" y="96"/>
                    <a:pt x="24" y="48"/>
                    <a:pt x="48" y="1"/>
                  </a:cubicBezTo>
                  <a:cubicBezTo>
                    <a:pt x="905" y="251"/>
                    <a:pt x="1786" y="477"/>
                    <a:pt x="2644" y="715"/>
                  </a:cubicBezTo>
                  <a:cubicBezTo>
                    <a:pt x="2644" y="763"/>
                    <a:pt x="2632" y="822"/>
                    <a:pt x="2608" y="8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43"/>
            <p:cNvSpPr/>
            <p:nvPr/>
          </p:nvSpPr>
          <p:spPr>
            <a:xfrm>
              <a:off x="2666400" y="2072700"/>
              <a:ext cx="69975" cy="36950"/>
            </a:xfrm>
            <a:custGeom>
              <a:avLst/>
              <a:gdLst/>
              <a:ahLst/>
              <a:cxnLst/>
              <a:rect l="l" t="t" r="r" b="b"/>
              <a:pathLst>
                <a:path w="2799" h="1478" extrusionOk="0">
                  <a:moveTo>
                    <a:pt x="60" y="1"/>
                  </a:moveTo>
                  <a:cubicBezTo>
                    <a:pt x="965" y="441"/>
                    <a:pt x="1881" y="906"/>
                    <a:pt x="2798" y="1358"/>
                  </a:cubicBezTo>
                  <a:cubicBezTo>
                    <a:pt x="2774" y="1394"/>
                    <a:pt x="2751" y="1429"/>
                    <a:pt x="2739" y="1477"/>
                  </a:cubicBezTo>
                  <a:cubicBezTo>
                    <a:pt x="1810" y="1025"/>
                    <a:pt x="905" y="584"/>
                    <a:pt x="0" y="132"/>
                  </a:cubicBezTo>
                  <a:cubicBezTo>
                    <a:pt x="12" y="84"/>
                    <a:pt x="24"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43"/>
            <p:cNvSpPr/>
            <p:nvPr/>
          </p:nvSpPr>
          <p:spPr>
            <a:xfrm>
              <a:off x="2676225" y="1981925"/>
              <a:ext cx="59550" cy="33050"/>
            </a:xfrm>
            <a:custGeom>
              <a:avLst/>
              <a:gdLst/>
              <a:ahLst/>
              <a:cxnLst/>
              <a:rect l="l" t="t" r="r" b="b"/>
              <a:pathLst>
                <a:path w="2382" h="1322" extrusionOk="0">
                  <a:moveTo>
                    <a:pt x="2310" y="1322"/>
                  </a:moveTo>
                  <a:cubicBezTo>
                    <a:pt x="1536" y="917"/>
                    <a:pt x="774" y="536"/>
                    <a:pt x="0" y="131"/>
                  </a:cubicBezTo>
                  <a:cubicBezTo>
                    <a:pt x="36" y="84"/>
                    <a:pt x="48" y="36"/>
                    <a:pt x="83" y="0"/>
                  </a:cubicBezTo>
                  <a:cubicBezTo>
                    <a:pt x="857" y="381"/>
                    <a:pt x="1631" y="786"/>
                    <a:pt x="2381" y="1179"/>
                  </a:cubicBezTo>
                  <a:cubicBezTo>
                    <a:pt x="2369" y="1215"/>
                    <a:pt x="2346" y="1274"/>
                    <a:pt x="2310" y="13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43"/>
            <p:cNvSpPr/>
            <p:nvPr/>
          </p:nvSpPr>
          <p:spPr>
            <a:xfrm>
              <a:off x="3455475" y="1946200"/>
              <a:ext cx="62825" cy="17000"/>
            </a:xfrm>
            <a:custGeom>
              <a:avLst/>
              <a:gdLst/>
              <a:ahLst/>
              <a:cxnLst/>
              <a:rect l="l" t="t" r="r" b="b"/>
              <a:pathLst>
                <a:path w="2513" h="680" extrusionOk="0">
                  <a:moveTo>
                    <a:pt x="2489" y="679"/>
                  </a:moveTo>
                  <a:cubicBezTo>
                    <a:pt x="1632" y="608"/>
                    <a:pt x="822" y="382"/>
                    <a:pt x="1" y="132"/>
                  </a:cubicBezTo>
                  <a:cubicBezTo>
                    <a:pt x="13" y="84"/>
                    <a:pt x="13" y="48"/>
                    <a:pt x="24" y="1"/>
                  </a:cubicBezTo>
                  <a:cubicBezTo>
                    <a:pt x="846" y="191"/>
                    <a:pt x="1679" y="370"/>
                    <a:pt x="2501" y="560"/>
                  </a:cubicBezTo>
                  <a:cubicBezTo>
                    <a:pt x="2513" y="608"/>
                    <a:pt x="2501" y="644"/>
                    <a:pt x="2489" y="6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43"/>
            <p:cNvSpPr/>
            <p:nvPr/>
          </p:nvSpPr>
          <p:spPr>
            <a:xfrm>
              <a:off x="2902425" y="2012575"/>
              <a:ext cx="63725" cy="29500"/>
            </a:xfrm>
            <a:custGeom>
              <a:avLst/>
              <a:gdLst/>
              <a:ahLst/>
              <a:cxnLst/>
              <a:rect l="l" t="t" r="r" b="b"/>
              <a:pathLst>
                <a:path w="2549" h="1180" extrusionOk="0">
                  <a:moveTo>
                    <a:pt x="37" y="1"/>
                  </a:moveTo>
                  <a:cubicBezTo>
                    <a:pt x="870" y="358"/>
                    <a:pt x="1703" y="727"/>
                    <a:pt x="2549" y="1060"/>
                  </a:cubicBezTo>
                  <a:cubicBezTo>
                    <a:pt x="2346" y="1179"/>
                    <a:pt x="513" y="489"/>
                    <a:pt x="1" y="108"/>
                  </a:cubicBezTo>
                  <a:cubicBezTo>
                    <a:pt x="1" y="84"/>
                    <a:pt x="25" y="36"/>
                    <a:pt x="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43"/>
            <p:cNvSpPr/>
            <p:nvPr/>
          </p:nvSpPr>
          <p:spPr>
            <a:xfrm>
              <a:off x="3663250" y="1973000"/>
              <a:ext cx="48825" cy="27100"/>
            </a:xfrm>
            <a:custGeom>
              <a:avLst/>
              <a:gdLst/>
              <a:ahLst/>
              <a:cxnLst/>
              <a:rect l="l" t="t" r="r" b="b"/>
              <a:pathLst>
                <a:path w="1953" h="1084" extrusionOk="0">
                  <a:moveTo>
                    <a:pt x="1893" y="1084"/>
                  </a:moveTo>
                  <a:cubicBezTo>
                    <a:pt x="1286" y="774"/>
                    <a:pt x="679" y="476"/>
                    <a:pt x="0" y="131"/>
                  </a:cubicBezTo>
                  <a:cubicBezTo>
                    <a:pt x="250" y="0"/>
                    <a:pt x="1679" y="667"/>
                    <a:pt x="1953" y="953"/>
                  </a:cubicBezTo>
                  <a:cubicBezTo>
                    <a:pt x="1941" y="988"/>
                    <a:pt x="1917" y="1036"/>
                    <a:pt x="1893"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43"/>
            <p:cNvSpPr/>
            <p:nvPr/>
          </p:nvSpPr>
          <p:spPr>
            <a:xfrm>
              <a:off x="3208425" y="1822675"/>
              <a:ext cx="64025" cy="29500"/>
            </a:xfrm>
            <a:custGeom>
              <a:avLst/>
              <a:gdLst/>
              <a:ahLst/>
              <a:cxnLst/>
              <a:rect l="l" t="t" r="r" b="b"/>
              <a:pathLst>
                <a:path w="2561" h="1180" extrusionOk="0">
                  <a:moveTo>
                    <a:pt x="2501" y="1179"/>
                  </a:moveTo>
                  <a:lnTo>
                    <a:pt x="0" y="143"/>
                  </a:lnTo>
                  <a:cubicBezTo>
                    <a:pt x="12" y="108"/>
                    <a:pt x="48" y="48"/>
                    <a:pt x="60" y="1"/>
                  </a:cubicBezTo>
                  <a:cubicBezTo>
                    <a:pt x="893" y="346"/>
                    <a:pt x="1727" y="679"/>
                    <a:pt x="2560" y="1036"/>
                  </a:cubicBezTo>
                  <a:cubicBezTo>
                    <a:pt x="2548" y="1084"/>
                    <a:pt x="2513" y="1132"/>
                    <a:pt x="2501" y="1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43"/>
            <p:cNvSpPr/>
            <p:nvPr/>
          </p:nvSpPr>
          <p:spPr>
            <a:xfrm>
              <a:off x="2375575" y="2026575"/>
              <a:ext cx="90525" cy="35450"/>
            </a:xfrm>
            <a:custGeom>
              <a:avLst/>
              <a:gdLst/>
              <a:ahLst/>
              <a:cxnLst/>
              <a:rect l="l" t="t" r="r" b="b"/>
              <a:pathLst>
                <a:path w="3621" h="1418" extrusionOk="0">
                  <a:moveTo>
                    <a:pt x="3596" y="1417"/>
                  </a:moveTo>
                  <a:cubicBezTo>
                    <a:pt x="2406" y="965"/>
                    <a:pt x="1191" y="536"/>
                    <a:pt x="1" y="84"/>
                  </a:cubicBezTo>
                  <a:cubicBezTo>
                    <a:pt x="25" y="60"/>
                    <a:pt x="37" y="24"/>
                    <a:pt x="37" y="0"/>
                  </a:cubicBezTo>
                  <a:cubicBezTo>
                    <a:pt x="1227" y="429"/>
                    <a:pt x="2430" y="858"/>
                    <a:pt x="3620" y="1310"/>
                  </a:cubicBezTo>
                  <a:cubicBezTo>
                    <a:pt x="3608" y="1322"/>
                    <a:pt x="3596" y="1369"/>
                    <a:pt x="3596" y="14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43"/>
            <p:cNvSpPr/>
            <p:nvPr/>
          </p:nvSpPr>
          <p:spPr>
            <a:xfrm>
              <a:off x="3609075" y="1946500"/>
              <a:ext cx="47650" cy="25025"/>
            </a:xfrm>
            <a:custGeom>
              <a:avLst/>
              <a:gdLst/>
              <a:ahLst/>
              <a:cxnLst/>
              <a:rect l="l" t="t" r="r" b="b"/>
              <a:pathLst>
                <a:path w="1906" h="1001" extrusionOk="0">
                  <a:moveTo>
                    <a:pt x="1905" y="882"/>
                  </a:moveTo>
                  <a:cubicBezTo>
                    <a:pt x="1548" y="1001"/>
                    <a:pt x="84" y="346"/>
                    <a:pt x="0" y="1"/>
                  </a:cubicBezTo>
                  <a:cubicBezTo>
                    <a:pt x="643" y="298"/>
                    <a:pt x="1262" y="596"/>
                    <a:pt x="1905" y="8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43"/>
            <p:cNvSpPr/>
            <p:nvPr/>
          </p:nvSpPr>
          <p:spPr>
            <a:xfrm>
              <a:off x="3205450" y="1842325"/>
              <a:ext cx="59250" cy="26800"/>
            </a:xfrm>
            <a:custGeom>
              <a:avLst/>
              <a:gdLst/>
              <a:ahLst/>
              <a:cxnLst/>
              <a:rect l="l" t="t" r="r" b="b"/>
              <a:pathLst>
                <a:path w="2370" h="1072" extrusionOk="0">
                  <a:moveTo>
                    <a:pt x="72" y="0"/>
                  </a:moveTo>
                  <a:cubicBezTo>
                    <a:pt x="834" y="310"/>
                    <a:pt x="1608" y="631"/>
                    <a:pt x="2370" y="929"/>
                  </a:cubicBezTo>
                  <a:cubicBezTo>
                    <a:pt x="2346" y="965"/>
                    <a:pt x="2322" y="1024"/>
                    <a:pt x="2310" y="1072"/>
                  </a:cubicBezTo>
                  <a:cubicBezTo>
                    <a:pt x="1536" y="774"/>
                    <a:pt x="774" y="465"/>
                    <a:pt x="0" y="167"/>
                  </a:cubicBezTo>
                  <a:cubicBezTo>
                    <a:pt x="24" y="107"/>
                    <a:pt x="60" y="48"/>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43"/>
            <p:cNvSpPr/>
            <p:nvPr/>
          </p:nvSpPr>
          <p:spPr>
            <a:xfrm>
              <a:off x="2864925" y="2173900"/>
              <a:ext cx="75625" cy="33375"/>
            </a:xfrm>
            <a:custGeom>
              <a:avLst/>
              <a:gdLst/>
              <a:ahLst/>
              <a:cxnLst/>
              <a:rect l="l" t="t" r="r" b="b"/>
              <a:pathLst>
                <a:path w="3025" h="1335" extrusionOk="0">
                  <a:moveTo>
                    <a:pt x="2977" y="1334"/>
                  </a:moveTo>
                  <a:cubicBezTo>
                    <a:pt x="1977" y="941"/>
                    <a:pt x="1001" y="525"/>
                    <a:pt x="1" y="120"/>
                  </a:cubicBezTo>
                  <a:cubicBezTo>
                    <a:pt x="13" y="72"/>
                    <a:pt x="36" y="48"/>
                    <a:pt x="48" y="1"/>
                  </a:cubicBezTo>
                  <a:cubicBezTo>
                    <a:pt x="1048" y="406"/>
                    <a:pt x="2025" y="822"/>
                    <a:pt x="3025" y="1215"/>
                  </a:cubicBezTo>
                  <a:cubicBezTo>
                    <a:pt x="3013" y="1263"/>
                    <a:pt x="2989" y="1299"/>
                    <a:pt x="2977" y="13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43"/>
            <p:cNvSpPr/>
            <p:nvPr/>
          </p:nvSpPr>
          <p:spPr>
            <a:xfrm>
              <a:off x="2260675" y="2088175"/>
              <a:ext cx="71475" cy="32775"/>
            </a:xfrm>
            <a:custGeom>
              <a:avLst/>
              <a:gdLst/>
              <a:ahLst/>
              <a:cxnLst/>
              <a:rect l="l" t="t" r="r" b="b"/>
              <a:pathLst>
                <a:path w="2859" h="1311" extrusionOk="0">
                  <a:moveTo>
                    <a:pt x="49" y="1"/>
                  </a:moveTo>
                  <a:cubicBezTo>
                    <a:pt x="977" y="394"/>
                    <a:pt x="1918" y="799"/>
                    <a:pt x="2858" y="1180"/>
                  </a:cubicBezTo>
                  <a:cubicBezTo>
                    <a:pt x="2847" y="1227"/>
                    <a:pt x="2823" y="1275"/>
                    <a:pt x="2799" y="1311"/>
                  </a:cubicBezTo>
                  <a:cubicBezTo>
                    <a:pt x="1858" y="906"/>
                    <a:pt x="918" y="525"/>
                    <a:pt x="1" y="120"/>
                  </a:cubicBezTo>
                  <a:cubicBezTo>
                    <a:pt x="13" y="84"/>
                    <a:pt x="25" y="48"/>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43"/>
            <p:cNvSpPr/>
            <p:nvPr/>
          </p:nvSpPr>
          <p:spPr>
            <a:xfrm>
              <a:off x="2719075" y="2035200"/>
              <a:ext cx="47050" cy="27400"/>
            </a:xfrm>
            <a:custGeom>
              <a:avLst/>
              <a:gdLst/>
              <a:ahLst/>
              <a:cxnLst/>
              <a:rect l="l" t="t" r="r" b="b"/>
              <a:pathLst>
                <a:path w="1882" h="1096" extrusionOk="0">
                  <a:moveTo>
                    <a:pt x="1822" y="1096"/>
                  </a:moveTo>
                  <a:cubicBezTo>
                    <a:pt x="1203" y="774"/>
                    <a:pt x="608" y="429"/>
                    <a:pt x="1" y="96"/>
                  </a:cubicBezTo>
                  <a:cubicBezTo>
                    <a:pt x="251" y="1"/>
                    <a:pt x="1679" y="739"/>
                    <a:pt x="1882" y="1013"/>
                  </a:cubicBezTo>
                  <a:cubicBezTo>
                    <a:pt x="1858" y="1024"/>
                    <a:pt x="1834" y="1072"/>
                    <a:pt x="1822" y="1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43"/>
            <p:cNvSpPr/>
            <p:nvPr/>
          </p:nvSpPr>
          <p:spPr>
            <a:xfrm>
              <a:off x="2800625" y="2256950"/>
              <a:ext cx="62550" cy="23850"/>
            </a:xfrm>
            <a:custGeom>
              <a:avLst/>
              <a:gdLst/>
              <a:ahLst/>
              <a:cxnLst/>
              <a:rect l="l" t="t" r="r" b="b"/>
              <a:pathLst>
                <a:path w="2502" h="954" extrusionOk="0">
                  <a:moveTo>
                    <a:pt x="49" y="1"/>
                  </a:moveTo>
                  <a:lnTo>
                    <a:pt x="2501" y="846"/>
                  </a:lnTo>
                  <a:cubicBezTo>
                    <a:pt x="2489" y="870"/>
                    <a:pt x="2466" y="917"/>
                    <a:pt x="2466" y="953"/>
                  </a:cubicBezTo>
                  <a:cubicBezTo>
                    <a:pt x="1620" y="727"/>
                    <a:pt x="822" y="429"/>
                    <a:pt x="1" y="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43"/>
            <p:cNvSpPr/>
            <p:nvPr/>
          </p:nvSpPr>
          <p:spPr>
            <a:xfrm>
              <a:off x="2200850" y="2044725"/>
              <a:ext cx="65225" cy="31575"/>
            </a:xfrm>
            <a:custGeom>
              <a:avLst/>
              <a:gdLst/>
              <a:ahLst/>
              <a:cxnLst/>
              <a:rect l="l" t="t" r="r" b="b"/>
              <a:pathLst>
                <a:path w="2609" h="1263" extrusionOk="0">
                  <a:moveTo>
                    <a:pt x="2549" y="1263"/>
                  </a:moveTo>
                  <a:cubicBezTo>
                    <a:pt x="1692" y="882"/>
                    <a:pt x="846" y="501"/>
                    <a:pt x="1" y="120"/>
                  </a:cubicBezTo>
                  <a:cubicBezTo>
                    <a:pt x="13" y="72"/>
                    <a:pt x="25" y="48"/>
                    <a:pt x="37" y="1"/>
                  </a:cubicBezTo>
                  <a:cubicBezTo>
                    <a:pt x="894" y="370"/>
                    <a:pt x="1751" y="751"/>
                    <a:pt x="2608" y="1132"/>
                  </a:cubicBezTo>
                  <a:cubicBezTo>
                    <a:pt x="2584" y="1179"/>
                    <a:pt x="2561" y="1227"/>
                    <a:pt x="2549" y="12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43"/>
            <p:cNvSpPr/>
            <p:nvPr/>
          </p:nvSpPr>
          <p:spPr>
            <a:xfrm>
              <a:off x="3056625" y="2180450"/>
              <a:ext cx="53300" cy="26225"/>
            </a:xfrm>
            <a:custGeom>
              <a:avLst/>
              <a:gdLst/>
              <a:ahLst/>
              <a:cxnLst/>
              <a:rect l="l" t="t" r="r" b="b"/>
              <a:pathLst>
                <a:path w="2132" h="1049" extrusionOk="0">
                  <a:moveTo>
                    <a:pt x="0" y="1"/>
                  </a:moveTo>
                  <a:cubicBezTo>
                    <a:pt x="703" y="334"/>
                    <a:pt x="1393" y="644"/>
                    <a:pt x="2132" y="989"/>
                  </a:cubicBezTo>
                  <a:cubicBezTo>
                    <a:pt x="1727" y="1049"/>
                    <a:pt x="238" y="38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43"/>
            <p:cNvSpPr/>
            <p:nvPr/>
          </p:nvSpPr>
          <p:spPr>
            <a:xfrm>
              <a:off x="2964050" y="2153675"/>
              <a:ext cx="67000" cy="33650"/>
            </a:xfrm>
            <a:custGeom>
              <a:avLst/>
              <a:gdLst/>
              <a:ahLst/>
              <a:cxnLst/>
              <a:rect l="l" t="t" r="r" b="b"/>
              <a:pathLst>
                <a:path w="2680" h="1346" extrusionOk="0">
                  <a:moveTo>
                    <a:pt x="72" y="0"/>
                  </a:moveTo>
                  <a:cubicBezTo>
                    <a:pt x="929" y="405"/>
                    <a:pt x="1810" y="822"/>
                    <a:pt x="2679" y="1227"/>
                  </a:cubicBezTo>
                  <a:cubicBezTo>
                    <a:pt x="2656" y="1274"/>
                    <a:pt x="2644" y="1298"/>
                    <a:pt x="2620" y="1346"/>
                  </a:cubicBezTo>
                  <a:cubicBezTo>
                    <a:pt x="1739" y="941"/>
                    <a:pt x="870" y="536"/>
                    <a:pt x="0" y="143"/>
                  </a:cubicBezTo>
                  <a:cubicBezTo>
                    <a:pt x="24" y="84"/>
                    <a:pt x="36"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43"/>
            <p:cNvSpPr/>
            <p:nvPr/>
          </p:nvSpPr>
          <p:spPr>
            <a:xfrm>
              <a:off x="2523825" y="1951850"/>
              <a:ext cx="36325" cy="19375"/>
            </a:xfrm>
            <a:custGeom>
              <a:avLst/>
              <a:gdLst/>
              <a:ahLst/>
              <a:cxnLst/>
              <a:rect l="l" t="t" r="r" b="b"/>
              <a:pathLst>
                <a:path w="1453" h="775" extrusionOk="0">
                  <a:moveTo>
                    <a:pt x="1453" y="715"/>
                  </a:moveTo>
                  <a:cubicBezTo>
                    <a:pt x="1334" y="727"/>
                    <a:pt x="1250" y="775"/>
                    <a:pt x="1191" y="739"/>
                  </a:cubicBezTo>
                  <a:cubicBezTo>
                    <a:pt x="822" y="572"/>
                    <a:pt x="464" y="418"/>
                    <a:pt x="83" y="239"/>
                  </a:cubicBezTo>
                  <a:cubicBezTo>
                    <a:pt x="48" y="215"/>
                    <a:pt x="24" y="132"/>
                    <a:pt x="0" y="72"/>
                  </a:cubicBezTo>
                  <a:cubicBezTo>
                    <a:pt x="60" y="48"/>
                    <a:pt x="131" y="1"/>
                    <a:pt x="167" y="13"/>
                  </a:cubicBezTo>
                  <a:cubicBezTo>
                    <a:pt x="548" y="179"/>
                    <a:pt x="941" y="370"/>
                    <a:pt x="1322" y="549"/>
                  </a:cubicBezTo>
                  <a:cubicBezTo>
                    <a:pt x="1357" y="560"/>
                    <a:pt x="1381" y="608"/>
                    <a:pt x="1453" y="7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43"/>
            <p:cNvSpPr/>
            <p:nvPr/>
          </p:nvSpPr>
          <p:spPr>
            <a:xfrm>
              <a:off x="2644375" y="2164075"/>
              <a:ext cx="65800" cy="35450"/>
            </a:xfrm>
            <a:custGeom>
              <a:avLst/>
              <a:gdLst/>
              <a:ahLst/>
              <a:cxnLst/>
              <a:rect l="l" t="t" r="r" b="b"/>
              <a:pathLst>
                <a:path w="2632" h="1418" extrusionOk="0">
                  <a:moveTo>
                    <a:pt x="60" y="1"/>
                  </a:moveTo>
                  <a:cubicBezTo>
                    <a:pt x="917" y="418"/>
                    <a:pt x="1786" y="858"/>
                    <a:pt x="2631" y="1287"/>
                  </a:cubicBezTo>
                  <a:cubicBezTo>
                    <a:pt x="2620" y="1334"/>
                    <a:pt x="2584" y="1370"/>
                    <a:pt x="2572" y="1418"/>
                  </a:cubicBezTo>
                  <a:cubicBezTo>
                    <a:pt x="1715" y="989"/>
                    <a:pt x="857" y="561"/>
                    <a:pt x="0" y="144"/>
                  </a:cubicBezTo>
                  <a:cubicBezTo>
                    <a:pt x="12" y="96"/>
                    <a:pt x="24" y="49"/>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43"/>
            <p:cNvSpPr/>
            <p:nvPr/>
          </p:nvSpPr>
          <p:spPr>
            <a:xfrm>
              <a:off x="2621150" y="2208425"/>
              <a:ext cx="61650" cy="34575"/>
            </a:xfrm>
            <a:custGeom>
              <a:avLst/>
              <a:gdLst/>
              <a:ahLst/>
              <a:cxnLst/>
              <a:rect l="l" t="t" r="r" b="b"/>
              <a:pathLst>
                <a:path w="2466" h="1383" extrusionOk="0">
                  <a:moveTo>
                    <a:pt x="60" y="1"/>
                  </a:moveTo>
                  <a:cubicBezTo>
                    <a:pt x="870" y="430"/>
                    <a:pt x="1667" y="870"/>
                    <a:pt x="2465" y="1287"/>
                  </a:cubicBezTo>
                  <a:cubicBezTo>
                    <a:pt x="2441" y="1311"/>
                    <a:pt x="2417" y="1358"/>
                    <a:pt x="2406" y="1382"/>
                  </a:cubicBezTo>
                  <a:cubicBezTo>
                    <a:pt x="1596" y="953"/>
                    <a:pt x="798" y="525"/>
                    <a:pt x="0" y="108"/>
                  </a:cubicBezTo>
                  <a:cubicBezTo>
                    <a:pt x="24" y="72"/>
                    <a:pt x="48" y="49"/>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43"/>
            <p:cNvSpPr/>
            <p:nvPr/>
          </p:nvSpPr>
          <p:spPr>
            <a:xfrm>
              <a:off x="2985175" y="2058125"/>
              <a:ext cx="52425" cy="17275"/>
            </a:xfrm>
            <a:custGeom>
              <a:avLst/>
              <a:gdLst/>
              <a:ahLst/>
              <a:cxnLst/>
              <a:rect l="l" t="t" r="r" b="b"/>
              <a:pathLst>
                <a:path w="2097" h="691" extrusionOk="0">
                  <a:moveTo>
                    <a:pt x="25" y="0"/>
                  </a:moveTo>
                  <a:cubicBezTo>
                    <a:pt x="715" y="191"/>
                    <a:pt x="1418" y="405"/>
                    <a:pt x="2096" y="596"/>
                  </a:cubicBezTo>
                  <a:cubicBezTo>
                    <a:pt x="2096" y="631"/>
                    <a:pt x="2084" y="655"/>
                    <a:pt x="2084" y="691"/>
                  </a:cubicBezTo>
                  <a:cubicBezTo>
                    <a:pt x="1358" y="608"/>
                    <a:pt x="668" y="369"/>
                    <a:pt x="1" y="131"/>
                  </a:cubicBezTo>
                  <a:cubicBezTo>
                    <a:pt x="1" y="72"/>
                    <a:pt x="13" y="36"/>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43"/>
            <p:cNvSpPr/>
            <p:nvPr/>
          </p:nvSpPr>
          <p:spPr>
            <a:xfrm>
              <a:off x="2920300" y="2038775"/>
              <a:ext cx="55975" cy="20850"/>
            </a:xfrm>
            <a:custGeom>
              <a:avLst/>
              <a:gdLst/>
              <a:ahLst/>
              <a:cxnLst/>
              <a:rect l="l" t="t" r="r" b="b"/>
              <a:pathLst>
                <a:path w="2239" h="834" extrusionOk="0">
                  <a:moveTo>
                    <a:pt x="0" y="0"/>
                  </a:moveTo>
                  <a:cubicBezTo>
                    <a:pt x="738" y="250"/>
                    <a:pt x="1465" y="489"/>
                    <a:pt x="2239" y="739"/>
                  </a:cubicBezTo>
                  <a:cubicBezTo>
                    <a:pt x="1870" y="834"/>
                    <a:pt x="405" y="39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43"/>
            <p:cNvSpPr/>
            <p:nvPr/>
          </p:nvSpPr>
          <p:spPr>
            <a:xfrm>
              <a:off x="3570675" y="2006025"/>
              <a:ext cx="50325" cy="16400"/>
            </a:xfrm>
            <a:custGeom>
              <a:avLst/>
              <a:gdLst/>
              <a:ahLst/>
              <a:cxnLst/>
              <a:rect l="l" t="t" r="r" b="b"/>
              <a:pathLst>
                <a:path w="2013" h="656" extrusionOk="0">
                  <a:moveTo>
                    <a:pt x="1989" y="656"/>
                  </a:moveTo>
                  <a:cubicBezTo>
                    <a:pt x="1334" y="489"/>
                    <a:pt x="655" y="334"/>
                    <a:pt x="0" y="156"/>
                  </a:cubicBezTo>
                  <a:cubicBezTo>
                    <a:pt x="24" y="108"/>
                    <a:pt x="36" y="48"/>
                    <a:pt x="48" y="1"/>
                  </a:cubicBezTo>
                  <a:cubicBezTo>
                    <a:pt x="703" y="167"/>
                    <a:pt x="1358" y="346"/>
                    <a:pt x="2013" y="513"/>
                  </a:cubicBezTo>
                  <a:cubicBezTo>
                    <a:pt x="2001" y="548"/>
                    <a:pt x="1989" y="596"/>
                    <a:pt x="1989" y="6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43"/>
            <p:cNvSpPr/>
            <p:nvPr/>
          </p:nvSpPr>
          <p:spPr>
            <a:xfrm>
              <a:off x="2352375" y="1999775"/>
              <a:ext cx="62525" cy="24150"/>
            </a:xfrm>
            <a:custGeom>
              <a:avLst/>
              <a:gdLst/>
              <a:ahLst/>
              <a:cxnLst/>
              <a:rect l="l" t="t" r="r" b="b"/>
              <a:pathLst>
                <a:path w="2501" h="966" extrusionOk="0">
                  <a:moveTo>
                    <a:pt x="36" y="1"/>
                  </a:moveTo>
                  <a:lnTo>
                    <a:pt x="2500" y="846"/>
                  </a:lnTo>
                  <a:cubicBezTo>
                    <a:pt x="2477" y="894"/>
                    <a:pt x="2465" y="917"/>
                    <a:pt x="2453" y="965"/>
                  </a:cubicBezTo>
                  <a:cubicBezTo>
                    <a:pt x="1631" y="679"/>
                    <a:pt x="810" y="394"/>
                    <a:pt x="0" y="96"/>
                  </a:cubicBezTo>
                  <a:cubicBezTo>
                    <a:pt x="12" y="72"/>
                    <a:pt x="24" y="48"/>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43"/>
            <p:cNvSpPr/>
            <p:nvPr/>
          </p:nvSpPr>
          <p:spPr>
            <a:xfrm>
              <a:off x="2745875" y="2131050"/>
              <a:ext cx="56275" cy="23825"/>
            </a:xfrm>
            <a:custGeom>
              <a:avLst/>
              <a:gdLst/>
              <a:ahLst/>
              <a:cxnLst/>
              <a:rect l="l" t="t" r="r" b="b"/>
              <a:pathLst>
                <a:path w="2251" h="953" extrusionOk="0">
                  <a:moveTo>
                    <a:pt x="48" y="0"/>
                  </a:moveTo>
                  <a:cubicBezTo>
                    <a:pt x="774" y="286"/>
                    <a:pt x="1500" y="572"/>
                    <a:pt x="2250" y="846"/>
                  </a:cubicBezTo>
                  <a:cubicBezTo>
                    <a:pt x="2227" y="881"/>
                    <a:pt x="2215" y="929"/>
                    <a:pt x="2203" y="953"/>
                  </a:cubicBezTo>
                  <a:cubicBezTo>
                    <a:pt x="1477" y="679"/>
                    <a:pt x="726" y="405"/>
                    <a:pt x="0" y="131"/>
                  </a:cubicBezTo>
                  <a:cubicBezTo>
                    <a:pt x="0" y="96"/>
                    <a:pt x="12" y="48"/>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43"/>
            <p:cNvSpPr/>
            <p:nvPr/>
          </p:nvSpPr>
          <p:spPr>
            <a:xfrm>
              <a:off x="3034600" y="2136700"/>
              <a:ext cx="58950" cy="23550"/>
            </a:xfrm>
            <a:custGeom>
              <a:avLst/>
              <a:gdLst/>
              <a:ahLst/>
              <a:cxnLst/>
              <a:rect l="l" t="t" r="r" b="b"/>
              <a:pathLst>
                <a:path w="2358" h="942" extrusionOk="0">
                  <a:moveTo>
                    <a:pt x="48" y="1"/>
                  </a:moveTo>
                  <a:cubicBezTo>
                    <a:pt x="822" y="310"/>
                    <a:pt x="1584" y="620"/>
                    <a:pt x="2358" y="941"/>
                  </a:cubicBezTo>
                  <a:cubicBezTo>
                    <a:pt x="1524" y="798"/>
                    <a:pt x="774" y="429"/>
                    <a:pt x="0" y="108"/>
                  </a:cubicBezTo>
                  <a:cubicBezTo>
                    <a:pt x="12" y="72"/>
                    <a:pt x="36" y="48"/>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43"/>
            <p:cNvSpPr/>
            <p:nvPr/>
          </p:nvSpPr>
          <p:spPr>
            <a:xfrm>
              <a:off x="3062575" y="1799450"/>
              <a:ext cx="50925" cy="27125"/>
            </a:xfrm>
            <a:custGeom>
              <a:avLst/>
              <a:gdLst/>
              <a:ahLst/>
              <a:cxnLst/>
              <a:rect l="l" t="t" r="r" b="b"/>
              <a:pathLst>
                <a:path w="2037" h="1085" extrusionOk="0">
                  <a:moveTo>
                    <a:pt x="60" y="1"/>
                  </a:moveTo>
                  <a:cubicBezTo>
                    <a:pt x="715" y="322"/>
                    <a:pt x="1370" y="644"/>
                    <a:pt x="2036" y="953"/>
                  </a:cubicBezTo>
                  <a:cubicBezTo>
                    <a:pt x="2024" y="1001"/>
                    <a:pt x="1989" y="1049"/>
                    <a:pt x="1977" y="1084"/>
                  </a:cubicBezTo>
                  <a:cubicBezTo>
                    <a:pt x="1322" y="775"/>
                    <a:pt x="655" y="465"/>
                    <a:pt x="0" y="156"/>
                  </a:cubicBezTo>
                  <a:cubicBezTo>
                    <a:pt x="12" y="96"/>
                    <a:pt x="4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43"/>
            <p:cNvSpPr/>
            <p:nvPr/>
          </p:nvSpPr>
          <p:spPr>
            <a:xfrm>
              <a:off x="3662050" y="1967050"/>
              <a:ext cx="72950" cy="18175"/>
            </a:xfrm>
            <a:custGeom>
              <a:avLst/>
              <a:gdLst/>
              <a:ahLst/>
              <a:cxnLst/>
              <a:rect l="l" t="t" r="r" b="b"/>
              <a:pathLst>
                <a:path w="2918" h="727" extrusionOk="0">
                  <a:moveTo>
                    <a:pt x="2882" y="726"/>
                  </a:moveTo>
                  <a:cubicBezTo>
                    <a:pt x="1918" y="524"/>
                    <a:pt x="965" y="310"/>
                    <a:pt x="1" y="107"/>
                  </a:cubicBezTo>
                  <a:cubicBezTo>
                    <a:pt x="13" y="71"/>
                    <a:pt x="13" y="24"/>
                    <a:pt x="24" y="0"/>
                  </a:cubicBezTo>
                  <a:cubicBezTo>
                    <a:pt x="989" y="202"/>
                    <a:pt x="1941" y="417"/>
                    <a:pt x="2918" y="619"/>
                  </a:cubicBezTo>
                  <a:cubicBezTo>
                    <a:pt x="2894" y="667"/>
                    <a:pt x="2894" y="703"/>
                    <a:pt x="2882" y="7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43"/>
            <p:cNvSpPr/>
            <p:nvPr/>
          </p:nvSpPr>
          <p:spPr>
            <a:xfrm>
              <a:off x="2415175" y="2155750"/>
              <a:ext cx="71750" cy="33075"/>
            </a:xfrm>
            <a:custGeom>
              <a:avLst/>
              <a:gdLst/>
              <a:ahLst/>
              <a:cxnLst/>
              <a:rect l="l" t="t" r="r" b="b"/>
              <a:pathLst>
                <a:path w="2870" h="1323" extrusionOk="0">
                  <a:moveTo>
                    <a:pt x="24" y="1"/>
                  </a:moveTo>
                  <a:cubicBezTo>
                    <a:pt x="977" y="393"/>
                    <a:pt x="1917" y="810"/>
                    <a:pt x="2870" y="1215"/>
                  </a:cubicBezTo>
                  <a:cubicBezTo>
                    <a:pt x="2858" y="1251"/>
                    <a:pt x="2834" y="1275"/>
                    <a:pt x="2822" y="1322"/>
                  </a:cubicBezTo>
                  <a:cubicBezTo>
                    <a:pt x="1893" y="905"/>
                    <a:pt x="941" y="501"/>
                    <a:pt x="0" y="84"/>
                  </a:cubicBezTo>
                  <a:cubicBezTo>
                    <a:pt x="0" y="60"/>
                    <a:pt x="12" y="24"/>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43"/>
            <p:cNvSpPr/>
            <p:nvPr/>
          </p:nvSpPr>
          <p:spPr>
            <a:xfrm>
              <a:off x="2842900" y="2006925"/>
              <a:ext cx="51225" cy="29800"/>
            </a:xfrm>
            <a:custGeom>
              <a:avLst/>
              <a:gdLst/>
              <a:ahLst/>
              <a:cxnLst/>
              <a:rect l="l" t="t" r="r" b="b"/>
              <a:pathLst>
                <a:path w="2049" h="1192" extrusionOk="0">
                  <a:moveTo>
                    <a:pt x="2001" y="1191"/>
                  </a:moveTo>
                  <a:cubicBezTo>
                    <a:pt x="1286" y="917"/>
                    <a:pt x="644" y="489"/>
                    <a:pt x="1" y="84"/>
                  </a:cubicBezTo>
                  <a:lnTo>
                    <a:pt x="48" y="0"/>
                  </a:lnTo>
                  <a:cubicBezTo>
                    <a:pt x="715" y="370"/>
                    <a:pt x="1370" y="739"/>
                    <a:pt x="2048" y="1108"/>
                  </a:cubicBezTo>
                  <a:cubicBezTo>
                    <a:pt x="2025" y="1120"/>
                    <a:pt x="2013" y="1155"/>
                    <a:pt x="2001" y="1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43"/>
            <p:cNvSpPr/>
            <p:nvPr/>
          </p:nvSpPr>
          <p:spPr>
            <a:xfrm>
              <a:off x="2554475" y="2181350"/>
              <a:ext cx="43775" cy="23550"/>
            </a:xfrm>
            <a:custGeom>
              <a:avLst/>
              <a:gdLst/>
              <a:ahLst/>
              <a:cxnLst/>
              <a:rect l="l" t="t" r="r" b="b"/>
              <a:pathLst>
                <a:path w="1751" h="942" extrusionOk="0">
                  <a:moveTo>
                    <a:pt x="1667" y="941"/>
                  </a:moveTo>
                  <a:cubicBezTo>
                    <a:pt x="1120" y="667"/>
                    <a:pt x="572" y="405"/>
                    <a:pt x="0" y="131"/>
                  </a:cubicBezTo>
                  <a:cubicBezTo>
                    <a:pt x="36" y="84"/>
                    <a:pt x="48" y="48"/>
                    <a:pt x="84" y="1"/>
                  </a:cubicBezTo>
                  <a:cubicBezTo>
                    <a:pt x="631" y="251"/>
                    <a:pt x="1191" y="524"/>
                    <a:pt x="1751" y="774"/>
                  </a:cubicBezTo>
                  <a:cubicBezTo>
                    <a:pt x="1715" y="834"/>
                    <a:pt x="1691" y="882"/>
                    <a:pt x="1667" y="9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43"/>
            <p:cNvSpPr/>
            <p:nvPr/>
          </p:nvSpPr>
          <p:spPr>
            <a:xfrm>
              <a:off x="2397900" y="2068825"/>
              <a:ext cx="47050" cy="23250"/>
            </a:xfrm>
            <a:custGeom>
              <a:avLst/>
              <a:gdLst/>
              <a:ahLst/>
              <a:cxnLst/>
              <a:rect l="l" t="t" r="r" b="b"/>
              <a:pathLst>
                <a:path w="1882" h="930" extrusionOk="0">
                  <a:moveTo>
                    <a:pt x="1822" y="930"/>
                  </a:moveTo>
                  <a:cubicBezTo>
                    <a:pt x="1215" y="656"/>
                    <a:pt x="620" y="394"/>
                    <a:pt x="1" y="120"/>
                  </a:cubicBezTo>
                  <a:cubicBezTo>
                    <a:pt x="25" y="84"/>
                    <a:pt x="36" y="37"/>
                    <a:pt x="60" y="1"/>
                  </a:cubicBezTo>
                  <a:cubicBezTo>
                    <a:pt x="679" y="275"/>
                    <a:pt x="1275" y="525"/>
                    <a:pt x="1882" y="799"/>
                  </a:cubicBezTo>
                  <a:cubicBezTo>
                    <a:pt x="1870" y="822"/>
                    <a:pt x="1834" y="882"/>
                    <a:pt x="1822" y="9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43"/>
            <p:cNvSpPr/>
            <p:nvPr/>
          </p:nvSpPr>
          <p:spPr>
            <a:xfrm>
              <a:off x="2493450" y="2016150"/>
              <a:ext cx="51825" cy="23550"/>
            </a:xfrm>
            <a:custGeom>
              <a:avLst/>
              <a:gdLst/>
              <a:ahLst/>
              <a:cxnLst/>
              <a:rect l="l" t="t" r="r" b="b"/>
              <a:pathLst>
                <a:path w="2073" h="942" extrusionOk="0">
                  <a:moveTo>
                    <a:pt x="2025" y="941"/>
                  </a:moveTo>
                  <a:cubicBezTo>
                    <a:pt x="1358" y="667"/>
                    <a:pt x="691" y="382"/>
                    <a:pt x="1" y="120"/>
                  </a:cubicBezTo>
                  <a:cubicBezTo>
                    <a:pt x="24" y="72"/>
                    <a:pt x="36" y="48"/>
                    <a:pt x="48" y="1"/>
                  </a:cubicBezTo>
                  <a:cubicBezTo>
                    <a:pt x="715" y="262"/>
                    <a:pt x="1406" y="536"/>
                    <a:pt x="2072" y="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43"/>
            <p:cNvSpPr/>
            <p:nvPr/>
          </p:nvSpPr>
          <p:spPr>
            <a:xfrm>
              <a:off x="2572625" y="1968525"/>
              <a:ext cx="48250" cy="25325"/>
            </a:xfrm>
            <a:custGeom>
              <a:avLst/>
              <a:gdLst/>
              <a:ahLst/>
              <a:cxnLst/>
              <a:rect l="l" t="t" r="r" b="b"/>
              <a:pathLst>
                <a:path w="1930" h="1013" extrusionOk="0">
                  <a:moveTo>
                    <a:pt x="1870" y="1013"/>
                  </a:moveTo>
                  <a:lnTo>
                    <a:pt x="1" y="120"/>
                  </a:lnTo>
                  <a:cubicBezTo>
                    <a:pt x="13" y="72"/>
                    <a:pt x="36" y="24"/>
                    <a:pt x="48" y="1"/>
                  </a:cubicBezTo>
                  <a:cubicBezTo>
                    <a:pt x="679" y="298"/>
                    <a:pt x="1299" y="572"/>
                    <a:pt x="1930" y="870"/>
                  </a:cubicBezTo>
                  <a:cubicBezTo>
                    <a:pt x="1918" y="917"/>
                    <a:pt x="1882" y="965"/>
                    <a:pt x="1870" y="10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43"/>
            <p:cNvSpPr/>
            <p:nvPr/>
          </p:nvSpPr>
          <p:spPr>
            <a:xfrm>
              <a:off x="3523050" y="1951850"/>
              <a:ext cx="45275" cy="17300"/>
            </a:xfrm>
            <a:custGeom>
              <a:avLst/>
              <a:gdLst/>
              <a:ahLst/>
              <a:cxnLst/>
              <a:rect l="l" t="t" r="r" b="b"/>
              <a:pathLst>
                <a:path w="1811" h="692" extrusionOk="0">
                  <a:moveTo>
                    <a:pt x="0" y="1"/>
                  </a:moveTo>
                  <a:cubicBezTo>
                    <a:pt x="596" y="191"/>
                    <a:pt x="1191" y="370"/>
                    <a:pt x="1810" y="560"/>
                  </a:cubicBezTo>
                  <a:cubicBezTo>
                    <a:pt x="1572" y="691"/>
                    <a:pt x="203" y="29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43"/>
            <p:cNvSpPr/>
            <p:nvPr/>
          </p:nvSpPr>
          <p:spPr>
            <a:xfrm>
              <a:off x="2316050" y="2005150"/>
              <a:ext cx="49150" cy="22925"/>
            </a:xfrm>
            <a:custGeom>
              <a:avLst/>
              <a:gdLst/>
              <a:ahLst/>
              <a:cxnLst/>
              <a:rect l="l" t="t" r="r" b="b"/>
              <a:pathLst>
                <a:path w="1966" h="917" extrusionOk="0">
                  <a:moveTo>
                    <a:pt x="1929" y="917"/>
                  </a:moveTo>
                  <a:cubicBezTo>
                    <a:pt x="1286" y="643"/>
                    <a:pt x="643" y="393"/>
                    <a:pt x="1" y="131"/>
                  </a:cubicBezTo>
                  <a:cubicBezTo>
                    <a:pt x="24" y="83"/>
                    <a:pt x="36" y="36"/>
                    <a:pt x="48" y="0"/>
                  </a:cubicBezTo>
                  <a:lnTo>
                    <a:pt x="1965" y="762"/>
                  </a:lnTo>
                  <a:cubicBezTo>
                    <a:pt x="1953" y="810"/>
                    <a:pt x="1941" y="869"/>
                    <a:pt x="1929" y="9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43"/>
            <p:cNvSpPr/>
            <p:nvPr/>
          </p:nvSpPr>
          <p:spPr>
            <a:xfrm>
              <a:off x="3112275" y="1800950"/>
              <a:ext cx="56000" cy="22050"/>
            </a:xfrm>
            <a:custGeom>
              <a:avLst/>
              <a:gdLst/>
              <a:ahLst/>
              <a:cxnLst/>
              <a:rect l="l" t="t" r="r" b="b"/>
              <a:pathLst>
                <a:path w="2240" h="882" extrusionOk="0">
                  <a:moveTo>
                    <a:pt x="48" y="0"/>
                  </a:moveTo>
                  <a:cubicBezTo>
                    <a:pt x="775" y="262"/>
                    <a:pt x="1501" y="524"/>
                    <a:pt x="2239" y="774"/>
                  </a:cubicBezTo>
                  <a:cubicBezTo>
                    <a:pt x="2227" y="810"/>
                    <a:pt x="2203" y="858"/>
                    <a:pt x="2192" y="881"/>
                  </a:cubicBezTo>
                  <a:lnTo>
                    <a:pt x="1" y="119"/>
                  </a:lnTo>
                  <a:cubicBezTo>
                    <a:pt x="25" y="96"/>
                    <a:pt x="36" y="48"/>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43"/>
            <p:cNvSpPr/>
            <p:nvPr/>
          </p:nvSpPr>
          <p:spPr>
            <a:xfrm>
              <a:off x="2801225" y="2113175"/>
              <a:ext cx="65225" cy="19675"/>
            </a:xfrm>
            <a:custGeom>
              <a:avLst/>
              <a:gdLst/>
              <a:ahLst/>
              <a:cxnLst/>
              <a:rect l="l" t="t" r="r" b="b"/>
              <a:pathLst>
                <a:path w="2609" h="787" extrusionOk="0">
                  <a:moveTo>
                    <a:pt x="25" y="1"/>
                  </a:moveTo>
                  <a:cubicBezTo>
                    <a:pt x="882" y="239"/>
                    <a:pt x="1751" y="465"/>
                    <a:pt x="2608" y="703"/>
                  </a:cubicBezTo>
                  <a:cubicBezTo>
                    <a:pt x="2608" y="727"/>
                    <a:pt x="2596" y="763"/>
                    <a:pt x="2596" y="787"/>
                  </a:cubicBezTo>
                  <a:lnTo>
                    <a:pt x="1" y="120"/>
                  </a:lnTo>
                  <a:cubicBezTo>
                    <a:pt x="1" y="72"/>
                    <a:pt x="1" y="49"/>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43"/>
            <p:cNvSpPr/>
            <p:nvPr/>
          </p:nvSpPr>
          <p:spPr>
            <a:xfrm>
              <a:off x="3552525" y="2022700"/>
              <a:ext cx="44375" cy="12825"/>
            </a:xfrm>
            <a:custGeom>
              <a:avLst/>
              <a:gdLst/>
              <a:ahLst/>
              <a:cxnLst/>
              <a:rect l="l" t="t" r="r" b="b"/>
              <a:pathLst>
                <a:path w="1775" h="513" extrusionOk="0">
                  <a:moveTo>
                    <a:pt x="1762" y="512"/>
                  </a:moveTo>
                  <a:cubicBezTo>
                    <a:pt x="1179" y="393"/>
                    <a:pt x="595" y="286"/>
                    <a:pt x="0" y="167"/>
                  </a:cubicBezTo>
                  <a:cubicBezTo>
                    <a:pt x="12" y="108"/>
                    <a:pt x="12" y="60"/>
                    <a:pt x="36" y="0"/>
                  </a:cubicBezTo>
                  <a:lnTo>
                    <a:pt x="1774" y="358"/>
                  </a:lnTo>
                  <a:cubicBezTo>
                    <a:pt x="1774" y="405"/>
                    <a:pt x="1762" y="465"/>
                    <a:pt x="1762" y="5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43"/>
            <p:cNvSpPr/>
            <p:nvPr/>
          </p:nvSpPr>
          <p:spPr>
            <a:xfrm>
              <a:off x="2469950" y="2146825"/>
              <a:ext cx="50025" cy="24425"/>
            </a:xfrm>
            <a:custGeom>
              <a:avLst/>
              <a:gdLst/>
              <a:ahLst/>
              <a:cxnLst/>
              <a:rect l="l" t="t" r="r" b="b"/>
              <a:pathLst>
                <a:path w="2001" h="977" extrusionOk="0">
                  <a:moveTo>
                    <a:pt x="36" y="0"/>
                  </a:moveTo>
                  <a:cubicBezTo>
                    <a:pt x="691" y="274"/>
                    <a:pt x="1345" y="572"/>
                    <a:pt x="2000" y="858"/>
                  </a:cubicBezTo>
                  <a:cubicBezTo>
                    <a:pt x="1988" y="905"/>
                    <a:pt x="1977" y="929"/>
                    <a:pt x="1965" y="977"/>
                  </a:cubicBezTo>
                  <a:cubicBezTo>
                    <a:pt x="1310" y="691"/>
                    <a:pt x="655" y="393"/>
                    <a:pt x="0" y="119"/>
                  </a:cubicBezTo>
                  <a:cubicBezTo>
                    <a:pt x="12" y="72"/>
                    <a:pt x="24" y="2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43"/>
            <p:cNvSpPr/>
            <p:nvPr/>
          </p:nvSpPr>
          <p:spPr>
            <a:xfrm>
              <a:off x="3635550" y="2007525"/>
              <a:ext cx="42900" cy="12525"/>
            </a:xfrm>
            <a:custGeom>
              <a:avLst/>
              <a:gdLst/>
              <a:ahLst/>
              <a:cxnLst/>
              <a:rect l="l" t="t" r="r" b="b"/>
              <a:pathLst>
                <a:path w="1716" h="501" extrusionOk="0">
                  <a:moveTo>
                    <a:pt x="49" y="0"/>
                  </a:moveTo>
                  <a:cubicBezTo>
                    <a:pt x="596" y="119"/>
                    <a:pt x="1156" y="250"/>
                    <a:pt x="1715" y="369"/>
                  </a:cubicBezTo>
                  <a:cubicBezTo>
                    <a:pt x="1692" y="417"/>
                    <a:pt x="1692" y="465"/>
                    <a:pt x="1680" y="500"/>
                  </a:cubicBezTo>
                  <a:cubicBezTo>
                    <a:pt x="1120" y="381"/>
                    <a:pt x="561" y="262"/>
                    <a:pt x="1" y="167"/>
                  </a:cubicBezTo>
                  <a:cubicBezTo>
                    <a:pt x="13" y="107"/>
                    <a:pt x="25" y="60"/>
                    <a:pt x="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43"/>
            <p:cNvSpPr/>
            <p:nvPr/>
          </p:nvSpPr>
          <p:spPr>
            <a:xfrm>
              <a:off x="2711625" y="2244450"/>
              <a:ext cx="57775" cy="27400"/>
            </a:xfrm>
            <a:custGeom>
              <a:avLst/>
              <a:gdLst/>
              <a:ahLst/>
              <a:cxnLst/>
              <a:rect l="l" t="t" r="r" b="b"/>
              <a:pathLst>
                <a:path w="2311" h="1096" extrusionOk="0">
                  <a:moveTo>
                    <a:pt x="49" y="1"/>
                  </a:moveTo>
                  <a:cubicBezTo>
                    <a:pt x="811" y="334"/>
                    <a:pt x="1549" y="655"/>
                    <a:pt x="2311" y="989"/>
                  </a:cubicBezTo>
                  <a:cubicBezTo>
                    <a:pt x="2299" y="1013"/>
                    <a:pt x="2275" y="1048"/>
                    <a:pt x="2263" y="1096"/>
                  </a:cubicBezTo>
                  <a:cubicBezTo>
                    <a:pt x="1501" y="763"/>
                    <a:pt x="763" y="441"/>
                    <a:pt x="1" y="108"/>
                  </a:cubicBezTo>
                  <a:cubicBezTo>
                    <a:pt x="13" y="60"/>
                    <a:pt x="37" y="36"/>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43"/>
            <p:cNvSpPr/>
            <p:nvPr/>
          </p:nvSpPr>
          <p:spPr>
            <a:xfrm>
              <a:off x="2830700" y="2096225"/>
              <a:ext cx="65800" cy="22950"/>
            </a:xfrm>
            <a:custGeom>
              <a:avLst/>
              <a:gdLst/>
              <a:ahLst/>
              <a:cxnLst/>
              <a:rect l="l" t="t" r="r" b="b"/>
              <a:pathLst>
                <a:path w="2632" h="918" extrusionOk="0">
                  <a:moveTo>
                    <a:pt x="48" y="0"/>
                  </a:moveTo>
                  <a:lnTo>
                    <a:pt x="2632" y="846"/>
                  </a:lnTo>
                  <a:cubicBezTo>
                    <a:pt x="2620" y="869"/>
                    <a:pt x="2620" y="893"/>
                    <a:pt x="2608" y="917"/>
                  </a:cubicBezTo>
                  <a:cubicBezTo>
                    <a:pt x="1739" y="631"/>
                    <a:pt x="858" y="369"/>
                    <a:pt x="0"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43"/>
            <p:cNvSpPr/>
            <p:nvPr/>
          </p:nvSpPr>
          <p:spPr>
            <a:xfrm>
              <a:off x="3565600" y="1930425"/>
              <a:ext cx="37250" cy="13125"/>
            </a:xfrm>
            <a:custGeom>
              <a:avLst/>
              <a:gdLst/>
              <a:ahLst/>
              <a:cxnLst/>
              <a:rect l="l" t="t" r="r" b="b"/>
              <a:pathLst>
                <a:path w="1490" h="525" extrusionOk="0">
                  <a:moveTo>
                    <a:pt x="1454" y="524"/>
                  </a:moveTo>
                  <a:cubicBezTo>
                    <a:pt x="965" y="405"/>
                    <a:pt x="489" y="286"/>
                    <a:pt x="1" y="167"/>
                  </a:cubicBezTo>
                  <a:cubicBezTo>
                    <a:pt x="13" y="108"/>
                    <a:pt x="25" y="48"/>
                    <a:pt x="49" y="1"/>
                  </a:cubicBezTo>
                  <a:cubicBezTo>
                    <a:pt x="525" y="120"/>
                    <a:pt x="1013" y="239"/>
                    <a:pt x="1489" y="358"/>
                  </a:cubicBezTo>
                  <a:cubicBezTo>
                    <a:pt x="1489" y="417"/>
                    <a:pt x="1477" y="465"/>
                    <a:pt x="1454" y="5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43"/>
            <p:cNvSpPr/>
            <p:nvPr/>
          </p:nvSpPr>
          <p:spPr>
            <a:xfrm>
              <a:off x="3134300" y="1825650"/>
              <a:ext cx="35750" cy="19675"/>
            </a:xfrm>
            <a:custGeom>
              <a:avLst/>
              <a:gdLst/>
              <a:ahLst/>
              <a:cxnLst/>
              <a:rect l="l" t="t" r="r" b="b"/>
              <a:pathLst>
                <a:path w="1430" h="787" extrusionOk="0">
                  <a:moveTo>
                    <a:pt x="1382" y="786"/>
                  </a:moveTo>
                  <a:cubicBezTo>
                    <a:pt x="930" y="584"/>
                    <a:pt x="465" y="358"/>
                    <a:pt x="1" y="143"/>
                  </a:cubicBezTo>
                  <a:cubicBezTo>
                    <a:pt x="13" y="96"/>
                    <a:pt x="48" y="36"/>
                    <a:pt x="60" y="1"/>
                  </a:cubicBezTo>
                  <a:cubicBezTo>
                    <a:pt x="525" y="203"/>
                    <a:pt x="965" y="429"/>
                    <a:pt x="1430" y="632"/>
                  </a:cubicBezTo>
                  <a:cubicBezTo>
                    <a:pt x="1418" y="679"/>
                    <a:pt x="1406" y="739"/>
                    <a:pt x="1382" y="7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43"/>
            <p:cNvSpPr/>
            <p:nvPr/>
          </p:nvSpPr>
          <p:spPr>
            <a:xfrm>
              <a:off x="3130725" y="2163200"/>
              <a:ext cx="39325" cy="24125"/>
            </a:xfrm>
            <a:custGeom>
              <a:avLst/>
              <a:gdLst/>
              <a:ahLst/>
              <a:cxnLst/>
              <a:rect l="l" t="t" r="r" b="b"/>
              <a:pathLst>
                <a:path w="1573" h="965" extrusionOk="0">
                  <a:moveTo>
                    <a:pt x="1525" y="965"/>
                  </a:moveTo>
                  <a:cubicBezTo>
                    <a:pt x="1025" y="679"/>
                    <a:pt x="513" y="393"/>
                    <a:pt x="1" y="119"/>
                  </a:cubicBezTo>
                  <a:cubicBezTo>
                    <a:pt x="13" y="72"/>
                    <a:pt x="37" y="36"/>
                    <a:pt x="60" y="0"/>
                  </a:cubicBezTo>
                  <a:lnTo>
                    <a:pt x="1573" y="846"/>
                  </a:lnTo>
                  <a:cubicBezTo>
                    <a:pt x="1573" y="893"/>
                    <a:pt x="1561" y="917"/>
                    <a:pt x="1525" y="9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43"/>
            <p:cNvSpPr/>
            <p:nvPr/>
          </p:nvSpPr>
          <p:spPr>
            <a:xfrm>
              <a:off x="2748550" y="2117650"/>
              <a:ext cx="51225" cy="23250"/>
            </a:xfrm>
            <a:custGeom>
              <a:avLst/>
              <a:gdLst/>
              <a:ahLst/>
              <a:cxnLst/>
              <a:rect l="l" t="t" r="r" b="b"/>
              <a:pathLst>
                <a:path w="2049" h="930" extrusionOk="0">
                  <a:moveTo>
                    <a:pt x="48" y="1"/>
                  </a:moveTo>
                  <a:cubicBezTo>
                    <a:pt x="715" y="286"/>
                    <a:pt x="1381" y="548"/>
                    <a:pt x="2048" y="834"/>
                  </a:cubicBezTo>
                  <a:lnTo>
                    <a:pt x="2012" y="929"/>
                  </a:lnTo>
                  <a:cubicBezTo>
                    <a:pt x="1334" y="655"/>
                    <a:pt x="667" y="370"/>
                    <a:pt x="0" y="108"/>
                  </a:cubicBezTo>
                  <a:cubicBezTo>
                    <a:pt x="12" y="60"/>
                    <a:pt x="24" y="36"/>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43"/>
            <p:cNvSpPr/>
            <p:nvPr/>
          </p:nvSpPr>
          <p:spPr>
            <a:xfrm>
              <a:off x="2617575" y="1928650"/>
              <a:ext cx="52125" cy="32450"/>
            </a:xfrm>
            <a:custGeom>
              <a:avLst/>
              <a:gdLst/>
              <a:ahLst/>
              <a:cxnLst/>
              <a:rect l="l" t="t" r="r" b="b"/>
              <a:pathLst>
                <a:path w="2085" h="1298" extrusionOk="0">
                  <a:moveTo>
                    <a:pt x="2037" y="1298"/>
                  </a:moveTo>
                  <a:cubicBezTo>
                    <a:pt x="1358" y="893"/>
                    <a:pt x="679" y="488"/>
                    <a:pt x="1" y="83"/>
                  </a:cubicBezTo>
                  <a:cubicBezTo>
                    <a:pt x="12" y="60"/>
                    <a:pt x="24" y="36"/>
                    <a:pt x="60" y="0"/>
                  </a:cubicBezTo>
                  <a:cubicBezTo>
                    <a:pt x="727" y="405"/>
                    <a:pt x="1417" y="798"/>
                    <a:pt x="2084" y="1215"/>
                  </a:cubicBezTo>
                  <a:cubicBezTo>
                    <a:pt x="2084" y="1250"/>
                    <a:pt x="2072" y="1262"/>
                    <a:pt x="2037" y="12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43"/>
            <p:cNvSpPr/>
            <p:nvPr/>
          </p:nvSpPr>
          <p:spPr>
            <a:xfrm>
              <a:off x="2487200" y="2036700"/>
              <a:ext cx="33675" cy="20550"/>
            </a:xfrm>
            <a:custGeom>
              <a:avLst/>
              <a:gdLst/>
              <a:ahLst/>
              <a:cxnLst/>
              <a:rect l="l" t="t" r="r" b="b"/>
              <a:pathLst>
                <a:path w="1347" h="822" extrusionOk="0">
                  <a:moveTo>
                    <a:pt x="1275" y="822"/>
                  </a:moveTo>
                  <a:cubicBezTo>
                    <a:pt x="858" y="583"/>
                    <a:pt x="417" y="357"/>
                    <a:pt x="1" y="95"/>
                  </a:cubicBezTo>
                  <a:cubicBezTo>
                    <a:pt x="24" y="72"/>
                    <a:pt x="48" y="24"/>
                    <a:pt x="60" y="0"/>
                  </a:cubicBezTo>
                  <a:cubicBezTo>
                    <a:pt x="489" y="238"/>
                    <a:pt x="917" y="476"/>
                    <a:pt x="1346" y="714"/>
                  </a:cubicBezTo>
                  <a:cubicBezTo>
                    <a:pt x="1310" y="750"/>
                    <a:pt x="1287" y="798"/>
                    <a:pt x="1275" y="8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43"/>
            <p:cNvSpPr/>
            <p:nvPr/>
          </p:nvSpPr>
          <p:spPr>
            <a:xfrm>
              <a:off x="3222425" y="2119150"/>
              <a:ext cx="43775" cy="25025"/>
            </a:xfrm>
            <a:custGeom>
              <a:avLst/>
              <a:gdLst/>
              <a:ahLst/>
              <a:cxnLst/>
              <a:rect l="l" t="t" r="r" b="b"/>
              <a:pathLst>
                <a:path w="1751" h="1001" extrusionOk="0">
                  <a:moveTo>
                    <a:pt x="60" y="0"/>
                  </a:moveTo>
                  <a:cubicBezTo>
                    <a:pt x="631" y="310"/>
                    <a:pt x="1179" y="607"/>
                    <a:pt x="1750" y="929"/>
                  </a:cubicBezTo>
                  <a:cubicBezTo>
                    <a:pt x="1726" y="953"/>
                    <a:pt x="1715" y="965"/>
                    <a:pt x="1703" y="1000"/>
                  </a:cubicBezTo>
                  <a:cubicBezTo>
                    <a:pt x="1131" y="691"/>
                    <a:pt x="572" y="393"/>
                    <a:pt x="0" y="72"/>
                  </a:cubicBezTo>
                  <a:cubicBezTo>
                    <a:pt x="24" y="48"/>
                    <a:pt x="48"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43"/>
            <p:cNvSpPr/>
            <p:nvPr/>
          </p:nvSpPr>
          <p:spPr>
            <a:xfrm>
              <a:off x="2912850" y="2121525"/>
              <a:ext cx="41400" cy="14900"/>
            </a:xfrm>
            <a:custGeom>
              <a:avLst/>
              <a:gdLst/>
              <a:ahLst/>
              <a:cxnLst/>
              <a:rect l="l" t="t" r="r" b="b"/>
              <a:pathLst>
                <a:path w="1656" h="596" extrusionOk="0">
                  <a:moveTo>
                    <a:pt x="36" y="0"/>
                  </a:moveTo>
                  <a:cubicBezTo>
                    <a:pt x="572" y="155"/>
                    <a:pt x="1120" y="334"/>
                    <a:pt x="1656" y="500"/>
                  </a:cubicBezTo>
                  <a:cubicBezTo>
                    <a:pt x="1644" y="536"/>
                    <a:pt x="1644" y="560"/>
                    <a:pt x="1632" y="596"/>
                  </a:cubicBezTo>
                  <a:cubicBezTo>
                    <a:pt x="1096" y="429"/>
                    <a:pt x="548" y="250"/>
                    <a:pt x="1" y="84"/>
                  </a:cubicBezTo>
                  <a:cubicBezTo>
                    <a:pt x="24" y="60"/>
                    <a:pt x="24" y="2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43"/>
            <p:cNvSpPr/>
            <p:nvPr/>
          </p:nvSpPr>
          <p:spPr>
            <a:xfrm>
              <a:off x="3574850" y="1952150"/>
              <a:ext cx="25600" cy="11050"/>
            </a:xfrm>
            <a:custGeom>
              <a:avLst/>
              <a:gdLst/>
              <a:ahLst/>
              <a:cxnLst/>
              <a:rect l="l" t="t" r="r" b="b"/>
              <a:pathLst>
                <a:path w="1024" h="442" extrusionOk="0">
                  <a:moveTo>
                    <a:pt x="988" y="441"/>
                  </a:moveTo>
                  <a:lnTo>
                    <a:pt x="0" y="132"/>
                  </a:lnTo>
                  <a:lnTo>
                    <a:pt x="48" y="1"/>
                  </a:lnTo>
                  <a:cubicBezTo>
                    <a:pt x="369" y="108"/>
                    <a:pt x="703" y="203"/>
                    <a:pt x="1024" y="322"/>
                  </a:cubicBezTo>
                  <a:cubicBezTo>
                    <a:pt x="1012" y="358"/>
                    <a:pt x="1000" y="406"/>
                    <a:pt x="988" y="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43"/>
            <p:cNvSpPr/>
            <p:nvPr/>
          </p:nvSpPr>
          <p:spPr>
            <a:xfrm>
              <a:off x="2682775" y="2556400"/>
              <a:ext cx="448575" cy="162250"/>
            </a:xfrm>
            <a:custGeom>
              <a:avLst/>
              <a:gdLst/>
              <a:ahLst/>
              <a:cxnLst/>
              <a:rect l="l" t="t" r="r" b="b"/>
              <a:pathLst>
                <a:path w="17943" h="6490" extrusionOk="0">
                  <a:moveTo>
                    <a:pt x="0" y="6370"/>
                  </a:moveTo>
                  <a:cubicBezTo>
                    <a:pt x="95" y="6299"/>
                    <a:pt x="202" y="6204"/>
                    <a:pt x="322" y="6156"/>
                  </a:cubicBezTo>
                  <a:cubicBezTo>
                    <a:pt x="1762" y="5608"/>
                    <a:pt x="3215" y="5025"/>
                    <a:pt x="4679" y="4525"/>
                  </a:cubicBezTo>
                  <a:cubicBezTo>
                    <a:pt x="7799" y="3441"/>
                    <a:pt x="10906" y="2370"/>
                    <a:pt x="14014" y="1298"/>
                  </a:cubicBezTo>
                  <a:lnTo>
                    <a:pt x="17538" y="84"/>
                  </a:lnTo>
                  <a:cubicBezTo>
                    <a:pt x="17657" y="48"/>
                    <a:pt x="17776" y="24"/>
                    <a:pt x="17895" y="0"/>
                  </a:cubicBezTo>
                  <a:cubicBezTo>
                    <a:pt x="17919" y="24"/>
                    <a:pt x="17931" y="60"/>
                    <a:pt x="17943" y="108"/>
                  </a:cubicBezTo>
                  <a:cubicBezTo>
                    <a:pt x="17824" y="167"/>
                    <a:pt x="17717" y="238"/>
                    <a:pt x="17586" y="286"/>
                  </a:cubicBezTo>
                  <a:cubicBezTo>
                    <a:pt x="14299" y="1429"/>
                    <a:pt x="11013" y="2560"/>
                    <a:pt x="7739" y="3703"/>
                  </a:cubicBezTo>
                  <a:cubicBezTo>
                    <a:pt x="5536" y="4477"/>
                    <a:pt x="3334" y="5287"/>
                    <a:pt x="1131" y="6073"/>
                  </a:cubicBezTo>
                  <a:cubicBezTo>
                    <a:pt x="857" y="6156"/>
                    <a:pt x="619" y="6311"/>
                    <a:pt x="369" y="6418"/>
                  </a:cubicBezTo>
                  <a:cubicBezTo>
                    <a:pt x="274" y="6454"/>
                    <a:pt x="179" y="6465"/>
                    <a:pt x="71" y="6489"/>
                  </a:cubicBezTo>
                  <a:cubicBezTo>
                    <a:pt x="36" y="6454"/>
                    <a:pt x="12" y="6418"/>
                    <a:pt x="0" y="63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43"/>
            <p:cNvSpPr/>
            <p:nvPr/>
          </p:nvSpPr>
          <p:spPr>
            <a:xfrm>
              <a:off x="2693775" y="2568900"/>
              <a:ext cx="441750" cy="157175"/>
            </a:xfrm>
            <a:custGeom>
              <a:avLst/>
              <a:gdLst/>
              <a:ahLst/>
              <a:cxnLst/>
              <a:rect l="l" t="t" r="r" b="b"/>
              <a:pathLst>
                <a:path w="17670" h="6287" extrusionOk="0">
                  <a:moveTo>
                    <a:pt x="17669" y="119"/>
                  </a:moveTo>
                  <a:cubicBezTo>
                    <a:pt x="17562" y="167"/>
                    <a:pt x="17455" y="227"/>
                    <a:pt x="17336" y="274"/>
                  </a:cubicBezTo>
                  <a:cubicBezTo>
                    <a:pt x="13871" y="1489"/>
                    <a:pt x="10419" y="2727"/>
                    <a:pt x="6942" y="3929"/>
                  </a:cubicBezTo>
                  <a:cubicBezTo>
                    <a:pt x="5049" y="4584"/>
                    <a:pt x="3144" y="5168"/>
                    <a:pt x="1251" y="5799"/>
                  </a:cubicBezTo>
                  <a:cubicBezTo>
                    <a:pt x="834" y="5930"/>
                    <a:pt x="453" y="6120"/>
                    <a:pt x="48" y="6287"/>
                  </a:cubicBezTo>
                  <a:lnTo>
                    <a:pt x="1" y="6192"/>
                  </a:lnTo>
                  <a:cubicBezTo>
                    <a:pt x="96" y="6156"/>
                    <a:pt x="179" y="6096"/>
                    <a:pt x="274" y="6061"/>
                  </a:cubicBezTo>
                  <a:cubicBezTo>
                    <a:pt x="2358" y="5334"/>
                    <a:pt x="4454" y="4608"/>
                    <a:pt x="6537" y="3870"/>
                  </a:cubicBezTo>
                  <a:cubicBezTo>
                    <a:pt x="8787" y="3096"/>
                    <a:pt x="11026" y="2358"/>
                    <a:pt x="13276" y="1572"/>
                  </a:cubicBezTo>
                  <a:cubicBezTo>
                    <a:pt x="14621" y="1108"/>
                    <a:pt x="15943" y="596"/>
                    <a:pt x="17265" y="108"/>
                  </a:cubicBezTo>
                  <a:cubicBezTo>
                    <a:pt x="17384" y="60"/>
                    <a:pt x="17503" y="48"/>
                    <a:pt x="17610" y="0"/>
                  </a:cubicBezTo>
                  <a:cubicBezTo>
                    <a:pt x="17634" y="48"/>
                    <a:pt x="17658" y="96"/>
                    <a:pt x="17669"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43"/>
            <p:cNvSpPr/>
            <p:nvPr/>
          </p:nvSpPr>
          <p:spPr>
            <a:xfrm>
              <a:off x="2849750" y="2588250"/>
              <a:ext cx="281600" cy="98250"/>
            </a:xfrm>
            <a:custGeom>
              <a:avLst/>
              <a:gdLst/>
              <a:ahLst/>
              <a:cxnLst/>
              <a:rect l="l" t="t" r="r" b="b"/>
              <a:pathLst>
                <a:path w="11264" h="3930" extrusionOk="0">
                  <a:moveTo>
                    <a:pt x="11264" y="96"/>
                  </a:moveTo>
                  <a:cubicBezTo>
                    <a:pt x="7513" y="1548"/>
                    <a:pt x="3870" y="3060"/>
                    <a:pt x="0" y="3929"/>
                  </a:cubicBezTo>
                  <a:cubicBezTo>
                    <a:pt x="3799" y="2965"/>
                    <a:pt x="7382" y="1358"/>
                    <a:pt x="11038" y="36"/>
                  </a:cubicBezTo>
                  <a:cubicBezTo>
                    <a:pt x="11097" y="0"/>
                    <a:pt x="11145" y="48"/>
                    <a:pt x="11264" y="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43"/>
            <p:cNvSpPr/>
            <p:nvPr/>
          </p:nvSpPr>
          <p:spPr>
            <a:xfrm>
              <a:off x="2529175" y="2720400"/>
              <a:ext cx="111350" cy="36650"/>
            </a:xfrm>
            <a:custGeom>
              <a:avLst/>
              <a:gdLst/>
              <a:ahLst/>
              <a:cxnLst/>
              <a:rect l="l" t="t" r="r" b="b"/>
              <a:pathLst>
                <a:path w="4454" h="1466" extrusionOk="0">
                  <a:moveTo>
                    <a:pt x="2644" y="703"/>
                  </a:moveTo>
                  <a:cubicBezTo>
                    <a:pt x="1763" y="727"/>
                    <a:pt x="917" y="965"/>
                    <a:pt x="36" y="1025"/>
                  </a:cubicBezTo>
                  <a:cubicBezTo>
                    <a:pt x="24" y="989"/>
                    <a:pt x="24" y="941"/>
                    <a:pt x="0" y="882"/>
                  </a:cubicBezTo>
                  <a:cubicBezTo>
                    <a:pt x="1477" y="584"/>
                    <a:pt x="2941" y="298"/>
                    <a:pt x="4430" y="1"/>
                  </a:cubicBezTo>
                  <a:cubicBezTo>
                    <a:pt x="4453" y="132"/>
                    <a:pt x="4418" y="298"/>
                    <a:pt x="4168" y="358"/>
                  </a:cubicBezTo>
                  <a:cubicBezTo>
                    <a:pt x="2870" y="727"/>
                    <a:pt x="1572" y="1084"/>
                    <a:pt x="262" y="1441"/>
                  </a:cubicBezTo>
                  <a:cubicBezTo>
                    <a:pt x="215" y="1465"/>
                    <a:pt x="143" y="1418"/>
                    <a:pt x="84" y="1406"/>
                  </a:cubicBezTo>
                  <a:cubicBezTo>
                    <a:pt x="84" y="1370"/>
                    <a:pt x="60" y="1346"/>
                    <a:pt x="60" y="1310"/>
                  </a:cubicBezTo>
                  <a:cubicBezTo>
                    <a:pt x="929" y="1120"/>
                    <a:pt x="1786" y="906"/>
                    <a:pt x="2644" y="7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43"/>
            <p:cNvSpPr/>
            <p:nvPr/>
          </p:nvSpPr>
          <p:spPr>
            <a:xfrm>
              <a:off x="2318725" y="2655225"/>
              <a:ext cx="170575" cy="83350"/>
            </a:xfrm>
            <a:custGeom>
              <a:avLst/>
              <a:gdLst/>
              <a:ahLst/>
              <a:cxnLst/>
              <a:rect l="l" t="t" r="r" b="b"/>
              <a:pathLst>
                <a:path w="6823" h="3334" extrusionOk="0">
                  <a:moveTo>
                    <a:pt x="36" y="0"/>
                  </a:moveTo>
                  <a:cubicBezTo>
                    <a:pt x="2227" y="1179"/>
                    <a:pt x="4418" y="2405"/>
                    <a:pt x="6823" y="3191"/>
                  </a:cubicBezTo>
                  <a:cubicBezTo>
                    <a:pt x="6799" y="3239"/>
                    <a:pt x="6787" y="3274"/>
                    <a:pt x="6787" y="3334"/>
                  </a:cubicBezTo>
                  <a:cubicBezTo>
                    <a:pt x="6680" y="3322"/>
                    <a:pt x="6585" y="3334"/>
                    <a:pt x="6490" y="3310"/>
                  </a:cubicBezTo>
                  <a:cubicBezTo>
                    <a:pt x="5585" y="2953"/>
                    <a:pt x="4656" y="2620"/>
                    <a:pt x="3799" y="2191"/>
                  </a:cubicBezTo>
                  <a:cubicBezTo>
                    <a:pt x="2608" y="1608"/>
                    <a:pt x="1441" y="941"/>
                    <a:pt x="263" y="298"/>
                  </a:cubicBezTo>
                  <a:cubicBezTo>
                    <a:pt x="167" y="238"/>
                    <a:pt x="84" y="167"/>
                    <a:pt x="1" y="107"/>
                  </a:cubicBezTo>
                  <a:cubicBezTo>
                    <a:pt x="1" y="60"/>
                    <a:pt x="13" y="36"/>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43"/>
            <p:cNvSpPr/>
            <p:nvPr/>
          </p:nvSpPr>
          <p:spPr>
            <a:xfrm>
              <a:off x="3071800" y="2593900"/>
              <a:ext cx="106875" cy="44375"/>
            </a:xfrm>
            <a:custGeom>
              <a:avLst/>
              <a:gdLst/>
              <a:ahLst/>
              <a:cxnLst/>
              <a:rect l="l" t="t" r="r" b="b"/>
              <a:pathLst>
                <a:path w="4275" h="1775" extrusionOk="0">
                  <a:moveTo>
                    <a:pt x="4275" y="167"/>
                  </a:moveTo>
                  <a:cubicBezTo>
                    <a:pt x="2870" y="703"/>
                    <a:pt x="1465" y="1227"/>
                    <a:pt x="1" y="1775"/>
                  </a:cubicBezTo>
                  <a:cubicBezTo>
                    <a:pt x="131" y="1405"/>
                    <a:pt x="3751" y="1"/>
                    <a:pt x="4227" y="60"/>
                  </a:cubicBezTo>
                  <a:cubicBezTo>
                    <a:pt x="4239" y="96"/>
                    <a:pt x="4263" y="120"/>
                    <a:pt x="4275" y="1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43"/>
            <p:cNvSpPr/>
            <p:nvPr/>
          </p:nvSpPr>
          <p:spPr>
            <a:xfrm>
              <a:off x="2360700" y="2709975"/>
              <a:ext cx="130400" cy="60750"/>
            </a:xfrm>
            <a:custGeom>
              <a:avLst/>
              <a:gdLst/>
              <a:ahLst/>
              <a:cxnLst/>
              <a:rect l="l" t="t" r="r" b="b"/>
              <a:pathLst>
                <a:path w="5216" h="2430" extrusionOk="0">
                  <a:moveTo>
                    <a:pt x="5215" y="2430"/>
                  </a:moveTo>
                  <a:cubicBezTo>
                    <a:pt x="3322" y="1954"/>
                    <a:pt x="1572" y="1168"/>
                    <a:pt x="0" y="1"/>
                  </a:cubicBezTo>
                  <a:cubicBezTo>
                    <a:pt x="1667" y="965"/>
                    <a:pt x="3394" y="1799"/>
                    <a:pt x="5215" y="24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43"/>
            <p:cNvSpPr/>
            <p:nvPr/>
          </p:nvSpPr>
          <p:spPr>
            <a:xfrm>
              <a:off x="2541375" y="2746900"/>
              <a:ext cx="100325" cy="34850"/>
            </a:xfrm>
            <a:custGeom>
              <a:avLst/>
              <a:gdLst/>
              <a:ahLst/>
              <a:cxnLst/>
              <a:rect l="l" t="t" r="r" b="b"/>
              <a:pathLst>
                <a:path w="4013" h="1394" extrusionOk="0">
                  <a:moveTo>
                    <a:pt x="1" y="1262"/>
                  </a:moveTo>
                  <a:cubicBezTo>
                    <a:pt x="1394" y="822"/>
                    <a:pt x="2715" y="405"/>
                    <a:pt x="4013" y="0"/>
                  </a:cubicBezTo>
                  <a:cubicBezTo>
                    <a:pt x="3870" y="369"/>
                    <a:pt x="846" y="1393"/>
                    <a:pt x="1" y="12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43"/>
            <p:cNvSpPr/>
            <p:nvPr/>
          </p:nvSpPr>
          <p:spPr>
            <a:xfrm>
              <a:off x="2541375" y="2772200"/>
              <a:ext cx="111050" cy="34250"/>
            </a:xfrm>
            <a:custGeom>
              <a:avLst/>
              <a:gdLst/>
              <a:ahLst/>
              <a:cxnLst/>
              <a:rect l="l" t="t" r="r" b="b"/>
              <a:pathLst>
                <a:path w="4442" h="1370" extrusionOk="0">
                  <a:moveTo>
                    <a:pt x="1" y="1120"/>
                  </a:moveTo>
                  <a:cubicBezTo>
                    <a:pt x="1548" y="977"/>
                    <a:pt x="3013" y="584"/>
                    <a:pt x="4442" y="0"/>
                  </a:cubicBezTo>
                  <a:cubicBezTo>
                    <a:pt x="4108" y="548"/>
                    <a:pt x="846" y="1370"/>
                    <a:pt x="1" y="1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43"/>
            <p:cNvSpPr/>
            <p:nvPr/>
          </p:nvSpPr>
          <p:spPr>
            <a:xfrm>
              <a:off x="2544050" y="2760300"/>
              <a:ext cx="111050" cy="33350"/>
            </a:xfrm>
            <a:custGeom>
              <a:avLst/>
              <a:gdLst/>
              <a:ahLst/>
              <a:cxnLst/>
              <a:rect l="l" t="t" r="r" b="b"/>
              <a:pathLst>
                <a:path w="4442" h="1334" extrusionOk="0">
                  <a:moveTo>
                    <a:pt x="1" y="1238"/>
                  </a:moveTo>
                  <a:cubicBezTo>
                    <a:pt x="1525" y="822"/>
                    <a:pt x="3001" y="405"/>
                    <a:pt x="4442" y="0"/>
                  </a:cubicBezTo>
                  <a:cubicBezTo>
                    <a:pt x="4204" y="357"/>
                    <a:pt x="787" y="1334"/>
                    <a:pt x="1" y="1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43"/>
            <p:cNvSpPr/>
            <p:nvPr/>
          </p:nvSpPr>
          <p:spPr>
            <a:xfrm>
              <a:off x="2542275" y="2733200"/>
              <a:ext cx="105100" cy="34550"/>
            </a:xfrm>
            <a:custGeom>
              <a:avLst/>
              <a:gdLst/>
              <a:ahLst/>
              <a:cxnLst/>
              <a:rect l="l" t="t" r="r" b="b"/>
              <a:pathLst>
                <a:path w="4204" h="1382" extrusionOk="0">
                  <a:moveTo>
                    <a:pt x="0" y="1287"/>
                  </a:moveTo>
                  <a:cubicBezTo>
                    <a:pt x="1370" y="870"/>
                    <a:pt x="2739" y="441"/>
                    <a:pt x="4203" y="1"/>
                  </a:cubicBezTo>
                  <a:cubicBezTo>
                    <a:pt x="3941" y="310"/>
                    <a:pt x="560" y="1382"/>
                    <a:pt x="36" y="1382"/>
                  </a:cubicBezTo>
                  <a:cubicBezTo>
                    <a:pt x="24" y="1346"/>
                    <a:pt x="24" y="1322"/>
                    <a:pt x="0" y="1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43"/>
            <p:cNvSpPr/>
            <p:nvPr/>
          </p:nvSpPr>
          <p:spPr>
            <a:xfrm>
              <a:off x="2367550" y="2726350"/>
              <a:ext cx="122350" cy="56575"/>
            </a:xfrm>
            <a:custGeom>
              <a:avLst/>
              <a:gdLst/>
              <a:ahLst/>
              <a:cxnLst/>
              <a:rect l="l" t="t" r="r" b="b"/>
              <a:pathLst>
                <a:path w="4894" h="2263" extrusionOk="0">
                  <a:moveTo>
                    <a:pt x="0" y="1"/>
                  </a:moveTo>
                  <a:cubicBezTo>
                    <a:pt x="1560" y="906"/>
                    <a:pt x="3120" y="1799"/>
                    <a:pt x="4894" y="2263"/>
                  </a:cubicBezTo>
                  <a:cubicBezTo>
                    <a:pt x="3060" y="1918"/>
                    <a:pt x="1489" y="10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43"/>
            <p:cNvSpPr/>
            <p:nvPr/>
          </p:nvSpPr>
          <p:spPr>
            <a:xfrm>
              <a:off x="2399100" y="2712975"/>
              <a:ext cx="89325" cy="32750"/>
            </a:xfrm>
            <a:custGeom>
              <a:avLst/>
              <a:gdLst/>
              <a:ahLst/>
              <a:cxnLst/>
              <a:rect l="l" t="t" r="r" b="b"/>
              <a:pathLst>
                <a:path w="3573" h="1310" extrusionOk="0">
                  <a:moveTo>
                    <a:pt x="3572" y="1310"/>
                  </a:moveTo>
                  <a:cubicBezTo>
                    <a:pt x="2310" y="1060"/>
                    <a:pt x="1060" y="750"/>
                    <a:pt x="0" y="0"/>
                  </a:cubicBezTo>
                  <a:cubicBezTo>
                    <a:pt x="1179" y="429"/>
                    <a:pt x="2370" y="869"/>
                    <a:pt x="3572" y="13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43"/>
            <p:cNvSpPr/>
            <p:nvPr/>
          </p:nvSpPr>
          <p:spPr>
            <a:xfrm>
              <a:off x="2118700" y="2554600"/>
              <a:ext cx="64025" cy="41700"/>
            </a:xfrm>
            <a:custGeom>
              <a:avLst/>
              <a:gdLst/>
              <a:ahLst/>
              <a:cxnLst/>
              <a:rect l="l" t="t" r="r" b="b"/>
              <a:pathLst>
                <a:path w="2561" h="1668" extrusionOk="0">
                  <a:moveTo>
                    <a:pt x="2465" y="1668"/>
                  </a:moveTo>
                  <a:cubicBezTo>
                    <a:pt x="1644" y="1156"/>
                    <a:pt x="810" y="632"/>
                    <a:pt x="1" y="132"/>
                  </a:cubicBezTo>
                  <a:cubicBezTo>
                    <a:pt x="25" y="84"/>
                    <a:pt x="36" y="37"/>
                    <a:pt x="72" y="1"/>
                  </a:cubicBezTo>
                  <a:cubicBezTo>
                    <a:pt x="906" y="501"/>
                    <a:pt x="1727" y="1013"/>
                    <a:pt x="2561" y="1513"/>
                  </a:cubicBezTo>
                  <a:cubicBezTo>
                    <a:pt x="2525" y="1561"/>
                    <a:pt x="2501" y="1608"/>
                    <a:pt x="2465" y="1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43"/>
            <p:cNvSpPr/>
            <p:nvPr/>
          </p:nvSpPr>
          <p:spPr>
            <a:xfrm>
              <a:off x="2233300" y="2610575"/>
              <a:ext cx="73550" cy="43775"/>
            </a:xfrm>
            <a:custGeom>
              <a:avLst/>
              <a:gdLst/>
              <a:ahLst/>
              <a:cxnLst/>
              <a:rect l="l" t="t" r="r" b="b"/>
              <a:pathLst>
                <a:path w="2942" h="1751" extrusionOk="0">
                  <a:moveTo>
                    <a:pt x="60" y="0"/>
                  </a:moveTo>
                  <a:cubicBezTo>
                    <a:pt x="1025" y="560"/>
                    <a:pt x="1977" y="1108"/>
                    <a:pt x="2941" y="1655"/>
                  </a:cubicBezTo>
                  <a:lnTo>
                    <a:pt x="2894" y="1751"/>
                  </a:lnTo>
                  <a:cubicBezTo>
                    <a:pt x="1929" y="1191"/>
                    <a:pt x="965" y="643"/>
                    <a:pt x="1" y="107"/>
                  </a:cubicBezTo>
                  <a:cubicBezTo>
                    <a:pt x="1" y="60"/>
                    <a:pt x="24"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43"/>
            <p:cNvSpPr/>
            <p:nvPr/>
          </p:nvSpPr>
          <p:spPr>
            <a:xfrm>
              <a:off x="2016600" y="2509075"/>
              <a:ext cx="71475" cy="42000"/>
            </a:xfrm>
            <a:custGeom>
              <a:avLst/>
              <a:gdLst/>
              <a:ahLst/>
              <a:cxnLst/>
              <a:rect l="l" t="t" r="r" b="b"/>
              <a:pathLst>
                <a:path w="2859" h="1680" extrusionOk="0">
                  <a:moveTo>
                    <a:pt x="60" y="0"/>
                  </a:moveTo>
                  <a:cubicBezTo>
                    <a:pt x="1001" y="524"/>
                    <a:pt x="1918" y="1060"/>
                    <a:pt x="2858" y="1584"/>
                  </a:cubicBezTo>
                  <a:cubicBezTo>
                    <a:pt x="2846" y="1608"/>
                    <a:pt x="2811" y="1655"/>
                    <a:pt x="2799" y="1679"/>
                  </a:cubicBezTo>
                  <a:cubicBezTo>
                    <a:pt x="1858" y="1167"/>
                    <a:pt x="941" y="631"/>
                    <a:pt x="1" y="107"/>
                  </a:cubicBezTo>
                  <a:cubicBezTo>
                    <a:pt x="13" y="72"/>
                    <a:pt x="37" y="48"/>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43"/>
            <p:cNvSpPr/>
            <p:nvPr/>
          </p:nvSpPr>
          <p:spPr>
            <a:xfrm>
              <a:off x="2364275" y="2737975"/>
              <a:ext cx="59850" cy="33950"/>
            </a:xfrm>
            <a:custGeom>
              <a:avLst/>
              <a:gdLst/>
              <a:ahLst/>
              <a:cxnLst/>
              <a:rect l="l" t="t" r="r" b="b"/>
              <a:pathLst>
                <a:path w="2394" h="1358" extrusionOk="0">
                  <a:moveTo>
                    <a:pt x="2346" y="1357"/>
                  </a:moveTo>
                  <a:cubicBezTo>
                    <a:pt x="1560" y="941"/>
                    <a:pt x="786" y="536"/>
                    <a:pt x="0" y="119"/>
                  </a:cubicBezTo>
                  <a:cubicBezTo>
                    <a:pt x="12" y="72"/>
                    <a:pt x="36" y="48"/>
                    <a:pt x="60" y="0"/>
                  </a:cubicBezTo>
                  <a:cubicBezTo>
                    <a:pt x="834" y="417"/>
                    <a:pt x="1608" y="810"/>
                    <a:pt x="2394" y="1226"/>
                  </a:cubicBezTo>
                  <a:cubicBezTo>
                    <a:pt x="2382" y="1274"/>
                    <a:pt x="2358" y="1310"/>
                    <a:pt x="2346" y="13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43"/>
            <p:cNvSpPr/>
            <p:nvPr/>
          </p:nvSpPr>
          <p:spPr>
            <a:xfrm>
              <a:off x="2392550" y="2717425"/>
              <a:ext cx="51525" cy="28600"/>
            </a:xfrm>
            <a:custGeom>
              <a:avLst/>
              <a:gdLst/>
              <a:ahLst/>
              <a:cxnLst/>
              <a:rect l="l" t="t" r="r" b="b"/>
              <a:pathLst>
                <a:path w="2061" h="1144" extrusionOk="0">
                  <a:moveTo>
                    <a:pt x="1989" y="1144"/>
                  </a:moveTo>
                  <a:cubicBezTo>
                    <a:pt x="1322" y="810"/>
                    <a:pt x="655" y="453"/>
                    <a:pt x="0" y="108"/>
                  </a:cubicBezTo>
                  <a:cubicBezTo>
                    <a:pt x="12" y="72"/>
                    <a:pt x="36" y="36"/>
                    <a:pt x="60" y="1"/>
                  </a:cubicBezTo>
                  <a:cubicBezTo>
                    <a:pt x="727" y="346"/>
                    <a:pt x="1393" y="691"/>
                    <a:pt x="2060" y="1013"/>
                  </a:cubicBezTo>
                  <a:cubicBezTo>
                    <a:pt x="2036" y="1060"/>
                    <a:pt x="2025" y="1108"/>
                    <a:pt x="1989" y="1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43"/>
            <p:cNvSpPr/>
            <p:nvPr/>
          </p:nvSpPr>
          <p:spPr>
            <a:xfrm>
              <a:off x="2432425" y="2771900"/>
              <a:ext cx="56000" cy="26225"/>
            </a:xfrm>
            <a:custGeom>
              <a:avLst/>
              <a:gdLst/>
              <a:ahLst/>
              <a:cxnLst/>
              <a:rect l="l" t="t" r="r" b="b"/>
              <a:pathLst>
                <a:path w="2240" h="1049" extrusionOk="0">
                  <a:moveTo>
                    <a:pt x="2192" y="1048"/>
                  </a:moveTo>
                  <a:cubicBezTo>
                    <a:pt x="1465" y="727"/>
                    <a:pt x="739" y="393"/>
                    <a:pt x="1" y="84"/>
                  </a:cubicBezTo>
                  <a:lnTo>
                    <a:pt x="49" y="0"/>
                  </a:lnTo>
                  <a:lnTo>
                    <a:pt x="2239" y="977"/>
                  </a:lnTo>
                  <a:cubicBezTo>
                    <a:pt x="2227" y="989"/>
                    <a:pt x="2215" y="1024"/>
                    <a:pt x="2192" y="10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43"/>
            <p:cNvSpPr/>
            <p:nvPr/>
          </p:nvSpPr>
          <p:spPr>
            <a:xfrm>
              <a:off x="3152175" y="2579025"/>
              <a:ext cx="28600" cy="11925"/>
            </a:xfrm>
            <a:custGeom>
              <a:avLst/>
              <a:gdLst/>
              <a:ahLst/>
              <a:cxnLst/>
              <a:rect l="l" t="t" r="r" b="b"/>
              <a:pathLst>
                <a:path w="1144" h="477" extrusionOk="0">
                  <a:moveTo>
                    <a:pt x="0" y="346"/>
                  </a:moveTo>
                  <a:cubicBezTo>
                    <a:pt x="369" y="226"/>
                    <a:pt x="726" y="119"/>
                    <a:pt x="1107" y="0"/>
                  </a:cubicBezTo>
                  <a:lnTo>
                    <a:pt x="1143" y="131"/>
                  </a:lnTo>
                  <a:cubicBezTo>
                    <a:pt x="774" y="250"/>
                    <a:pt x="417" y="357"/>
                    <a:pt x="48" y="4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43"/>
            <p:cNvSpPr/>
            <p:nvPr/>
          </p:nvSpPr>
          <p:spPr>
            <a:xfrm>
              <a:off x="2458325" y="2745100"/>
              <a:ext cx="22650" cy="10750"/>
            </a:xfrm>
            <a:custGeom>
              <a:avLst/>
              <a:gdLst/>
              <a:ahLst/>
              <a:cxnLst/>
              <a:rect l="l" t="t" r="r" b="b"/>
              <a:pathLst>
                <a:path w="906" h="430" extrusionOk="0">
                  <a:moveTo>
                    <a:pt x="25" y="1"/>
                  </a:moveTo>
                  <a:cubicBezTo>
                    <a:pt x="322" y="96"/>
                    <a:pt x="608" y="203"/>
                    <a:pt x="906" y="299"/>
                  </a:cubicBezTo>
                  <a:lnTo>
                    <a:pt x="858" y="430"/>
                  </a:lnTo>
                  <a:cubicBezTo>
                    <a:pt x="584" y="322"/>
                    <a:pt x="286" y="239"/>
                    <a:pt x="1" y="132"/>
                  </a:cubicBezTo>
                  <a:cubicBezTo>
                    <a:pt x="1" y="84"/>
                    <a:pt x="13" y="37"/>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43"/>
            <p:cNvSpPr/>
            <p:nvPr/>
          </p:nvSpPr>
          <p:spPr>
            <a:xfrm>
              <a:off x="2843800" y="2505500"/>
              <a:ext cx="825725" cy="269400"/>
            </a:xfrm>
            <a:custGeom>
              <a:avLst/>
              <a:gdLst/>
              <a:ahLst/>
              <a:cxnLst/>
              <a:rect l="l" t="t" r="r" b="b"/>
              <a:pathLst>
                <a:path w="33029" h="10776" extrusionOk="0">
                  <a:moveTo>
                    <a:pt x="0" y="10692"/>
                  </a:moveTo>
                  <a:cubicBezTo>
                    <a:pt x="238" y="10621"/>
                    <a:pt x="477" y="10561"/>
                    <a:pt x="715" y="10490"/>
                  </a:cubicBezTo>
                  <a:cubicBezTo>
                    <a:pt x="2905" y="9763"/>
                    <a:pt x="5084" y="9013"/>
                    <a:pt x="7287" y="8311"/>
                  </a:cubicBezTo>
                  <a:cubicBezTo>
                    <a:pt x="9632" y="7573"/>
                    <a:pt x="11990" y="6882"/>
                    <a:pt x="14347" y="6156"/>
                  </a:cubicBezTo>
                  <a:cubicBezTo>
                    <a:pt x="17574" y="5156"/>
                    <a:pt x="20801" y="4179"/>
                    <a:pt x="24003" y="3120"/>
                  </a:cubicBezTo>
                  <a:cubicBezTo>
                    <a:pt x="26861" y="2179"/>
                    <a:pt x="29671" y="1143"/>
                    <a:pt x="32516" y="143"/>
                  </a:cubicBezTo>
                  <a:cubicBezTo>
                    <a:pt x="32671" y="84"/>
                    <a:pt x="32826" y="36"/>
                    <a:pt x="32981" y="0"/>
                  </a:cubicBezTo>
                  <a:cubicBezTo>
                    <a:pt x="32993" y="24"/>
                    <a:pt x="33004" y="72"/>
                    <a:pt x="33028" y="96"/>
                  </a:cubicBezTo>
                  <a:cubicBezTo>
                    <a:pt x="32921" y="155"/>
                    <a:pt x="32802" y="239"/>
                    <a:pt x="32695" y="262"/>
                  </a:cubicBezTo>
                  <a:cubicBezTo>
                    <a:pt x="30421" y="1048"/>
                    <a:pt x="28135" y="1870"/>
                    <a:pt x="25849" y="2632"/>
                  </a:cubicBezTo>
                  <a:cubicBezTo>
                    <a:pt x="23646" y="3358"/>
                    <a:pt x="21432" y="4049"/>
                    <a:pt x="19205" y="4727"/>
                  </a:cubicBezTo>
                  <a:cubicBezTo>
                    <a:pt x="15478" y="5894"/>
                    <a:pt x="11728" y="7037"/>
                    <a:pt x="7989" y="8228"/>
                  </a:cubicBezTo>
                  <a:cubicBezTo>
                    <a:pt x="5596" y="8990"/>
                    <a:pt x="3227" y="9775"/>
                    <a:pt x="846" y="10549"/>
                  </a:cubicBezTo>
                  <a:cubicBezTo>
                    <a:pt x="584" y="10633"/>
                    <a:pt x="298" y="10692"/>
                    <a:pt x="24" y="10776"/>
                  </a:cubicBezTo>
                  <a:cubicBezTo>
                    <a:pt x="12" y="10776"/>
                    <a:pt x="12" y="10740"/>
                    <a:pt x="0" y="1069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43"/>
            <p:cNvSpPr/>
            <p:nvPr/>
          </p:nvSpPr>
          <p:spPr>
            <a:xfrm>
              <a:off x="2895875" y="2634975"/>
              <a:ext cx="426875" cy="131300"/>
            </a:xfrm>
            <a:custGeom>
              <a:avLst/>
              <a:gdLst/>
              <a:ahLst/>
              <a:cxnLst/>
              <a:rect l="l" t="t" r="r" b="b"/>
              <a:pathLst>
                <a:path w="17075" h="5252" extrusionOk="0">
                  <a:moveTo>
                    <a:pt x="17074" y="1"/>
                  </a:moveTo>
                  <a:cubicBezTo>
                    <a:pt x="11383" y="1751"/>
                    <a:pt x="5680" y="3513"/>
                    <a:pt x="1" y="5251"/>
                  </a:cubicBezTo>
                  <a:cubicBezTo>
                    <a:pt x="5656" y="3358"/>
                    <a:pt x="11336" y="1608"/>
                    <a:pt x="17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43"/>
            <p:cNvSpPr/>
            <p:nvPr/>
          </p:nvSpPr>
          <p:spPr>
            <a:xfrm>
              <a:off x="3300100" y="2569800"/>
              <a:ext cx="295600" cy="112225"/>
            </a:xfrm>
            <a:custGeom>
              <a:avLst/>
              <a:gdLst/>
              <a:ahLst/>
              <a:cxnLst/>
              <a:rect l="l" t="t" r="r" b="b"/>
              <a:pathLst>
                <a:path w="11824" h="4489" extrusionOk="0">
                  <a:moveTo>
                    <a:pt x="11824" y="143"/>
                  </a:moveTo>
                  <a:cubicBezTo>
                    <a:pt x="7894" y="1596"/>
                    <a:pt x="3965" y="3048"/>
                    <a:pt x="36" y="4489"/>
                  </a:cubicBezTo>
                  <a:cubicBezTo>
                    <a:pt x="24" y="4465"/>
                    <a:pt x="1" y="4417"/>
                    <a:pt x="1" y="4394"/>
                  </a:cubicBezTo>
                  <a:cubicBezTo>
                    <a:pt x="3930" y="2929"/>
                    <a:pt x="7847" y="1453"/>
                    <a:pt x="11776" y="0"/>
                  </a:cubicBezTo>
                  <a:cubicBezTo>
                    <a:pt x="11776" y="60"/>
                    <a:pt x="11812" y="107"/>
                    <a:pt x="11824" y="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43"/>
            <p:cNvSpPr/>
            <p:nvPr/>
          </p:nvSpPr>
          <p:spPr>
            <a:xfrm>
              <a:off x="3454575" y="2525750"/>
              <a:ext cx="213750" cy="76800"/>
            </a:xfrm>
            <a:custGeom>
              <a:avLst/>
              <a:gdLst/>
              <a:ahLst/>
              <a:cxnLst/>
              <a:rect l="l" t="t" r="r" b="b"/>
              <a:pathLst>
                <a:path w="8550" h="3072" extrusionOk="0">
                  <a:moveTo>
                    <a:pt x="1" y="2905"/>
                  </a:moveTo>
                  <a:cubicBezTo>
                    <a:pt x="2858" y="2048"/>
                    <a:pt x="5645" y="953"/>
                    <a:pt x="8490" y="0"/>
                  </a:cubicBezTo>
                  <a:cubicBezTo>
                    <a:pt x="8502" y="60"/>
                    <a:pt x="8514" y="107"/>
                    <a:pt x="8550" y="167"/>
                  </a:cubicBezTo>
                  <a:lnTo>
                    <a:pt x="60" y="3072"/>
                  </a:lnTo>
                  <a:cubicBezTo>
                    <a:pt x="37" y="3024"/>
                    <a:pt x="25" y="2965"/>
                    <a:pt x="1" y="29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43"/>
            <p:cNvSpPr/>
            <p:nvPr/>
          </p:nvSpPr>
          <p:spPr>
            <a:xfrm>
              <a:off x="3018525" y="2668025"/>
              <a:ext cx="211050" cy="73250"/>
            </a:xfrm>
            <a:custGeom>
              <a:avLst/>
              <a:gdLst/>
              <a:ahLst/>
              <a:cxnLst/>
              <a:rect l="l" t="t" r="r" b="b"/>
              <a:pathLst>
                <a:path w="8442" h="2930" extrusionOk="0">
                  <a:moveTo>
                    <a:pt x="0" y="2846"/>
                  </a:moveTo>
                  <a:cubicBezTo>
                    <a:pt x="2798" y="1893"/>
                    <a:pt x="5596" y="953"/>
                    <a:pt x="8394" y="0"/>
                  </a:cubicBezTo>
                  <a:cubicBezTo>
                    <a:pt x="8418" y="48"/>
                    <a:pt x="8430" y="72"/>
                    <a:pt x="8442" y="119"/>
                  </a:cubicBezTo>
                  <a:lnTo>
                    <a:pt x="48" y="292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43"/>
            <p:cNvSpPr/>
            <p:nvPr/>
          </p:nvSpPr>
          <p:spPr>
            <a:xfrm>
              <a:off x="3335225" y="2602525"/>
              <a:ext cx="88125" cy="31875"/>
            </a:xfrm>
            <a:custGeom>
              <a:avLst/>
              <a:gdLst/>
              <a:ahLst/>
              <a:cxnLst/>
              <a:rect l="l" t="t" r="r" b="b"/>
              <a:pathLst>
                <a:path w="3525" h="1275" extrusionOk="0">
                  <a:moveTo>
                    <a:pt x="1" y="1132"/>
                  </a:moveTo>
                  <a:cubicBezTo>
                    <a:pt x="1167" y="763"/>
                    <a:pt x="2322" y="370"/>
                    <a:pt x="3489" y="1"/>
                  </a:cubicBezTo>
                  <a:cubicBezTo>
                    <a:pt x="3501" y="48"/>
                    <a:pt x="3513" y="84"/>
                    <a:pt x="3525" y="144"/>
                  </a:cubicBezTo>
                  <a:cubicBezTo>
                    <a:pt x="2370" y="525"/>
                    <a:pt x="1203" y="906"/>
                    <a:pt x="60" y="1275"/>
                  </a:cubicBezTo>
                  <a:cubicBezTo>
                    <a:pt x="36" y="1215"/>
                    <a:pt x="12" y="1180"/>
                    <a:pt x="1" y="1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43"/>
            <p:cNvSpPr/>
            <p:nvPr/>
          </p:nvSpPr>
          <p:spPr>
            <a:xfrm>
              <a:off x="3644800" y="2535550"/>
              <a:ext cx="87525" cy="37250"/>
            </a:xfrm>
            <a:custGeom>
              <a:avLst/>
              <a:gdLst/>
              <a:ahLst/>
              <a:cxnLst/>
              <a:rect l="l" t="t" r="r" b="b"/>
              <a:pathLst>
                <a:path w="3501" h="1490" extrusionOk="0">
                  <a:moveTo>
                    <a:pt x="3500" y="108"/>
                  </a:moveTo>
                  <a:cubicBezTo>
                    <a:pt x="2357" y="561"/>
                    <a:pt x="1191" y="1025"/>
                    <a:pt x="48" y="1489"/>
                  </a:cubicBezTo>
                  <a:cubicBezTo>
                    <a:pt x="36" y="1453"/>
                    <a:pt x="12" y="1418"/>
                    <a:pt x="0" y="1382"/>
                  </a:cubicBezTo>
                  <a:cubicBezTo>
                    <a:pt x="1143" y="918"/>
                    <a:pt x="2310" y="465"/>
                    <a:pt x="3453" y="1"/>
                  </a:cubicBezTo>
                  <a:cubicBezTo>
                    <a:pt x="3465" y="49"/>
                    <a:pt x="3489" y="72"/>
                    <a:pt x="3500" y="1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43"/>
            <p:cNvSpPr/>
            <p:nvPr/>
          </p:nvSpPr>
          <p:spPr>
            <a:xfrm>
              <a:off x="3643300" y="2528125"/>
              <a:ext cx="81275" cy="28900"/>
            </a:xfrm>
            <a:custGeom>
              <a:avLst/>
              <a:gdLst/>
              <a:ahLst/>
              <a:cxnLst/>
              <a:rect l="l" t="t" r="r" b="b"/>
              <a:pathLst>
                <a:path w="3251" h="1156" extrusionOk="0">
                  <a:moveTo>
                    <a:pt x="3251" y="119"/>
                  </a:moveTo>
                  <a:cubicBezTo>
                    <a:pt x="2179" y="465"/>
                    <a:pt x="1108" y="822"/>
                    <a:pt x="36" y="1155"/>
                  </a:cubicBezTo>
                  <a:cubicBezTo>
                    <a:pt x="12" y="1131"/>
                    <a:pt x="1" y="1084"/>
                    <a:pt x="1" y="1060"/>
                  </a:cubicBezTo>
                  <a:cubicBezTo>
                    <a:pt x="1072" y="703"/>
                    <a:pt x="2144" y="357"/>
                    <a:pt x="3215" y="0"/>
                  </a:cubicBezTo>
                  <a:cubicBezTo>
                    <a:pt x="3215" y="48"/>
                    <a:pt x="3227" y="84"/>
                    <a:pt x="3251"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43"/>
            <p:cNvSpPr/>
            <p:nvPr/>
          </p:nvSpPr>
          <p:spPr>
            <a:xfrm>
              <a:off x="3374825" y="2606700"/>
              <a:ext cx="75925" cy="27100"/>
            </a:xfrm>
            <a:custGeom>
              <a:avLst/>
              <a:gdLst/>
              <a:ahLst/>
              <a:cxnLst/>
              <a:rect l="l" t="t" r="r" b="b"/>
              <a:pathLst>
                <a:path w="3037" h="1084" extrusionOk="0">
                  <a:moveTo>
                    <a:pt x="3036" y="120"/>
                  </a:moveTo>
                  <a:cubicBezTo>
                    <a:pt x="2036" y="441"/>
                    <a:pt x="1036" y="751"/>
                    <a:pt x="36" y="1084"/>
                  </a:cubicBezTo>
                  <a:cubicBezTo>
                    <a:pt x="24" y="1036"/>
                    <a:pt x="12" y="989"/>
                    <a:pt x="0" y="965"/>
                  </a:cubicBezTo>
                  <a:cubicBezTo>
                    <a:pt x="988" y="632"/>
                    <a:pt x="1988" y="322"/>
                    <a:pt x="2989" y="1"/>
                  </a:cubicBezTo>
                  <a:cubicBezTo>
                    <a:pt x="3012" y="36"/>
                    <a:pt x="3036" y="84"/>
                    <a:pt x="3036"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43"/>
            <p:cNvSpPr/>
            <p:nvPr/>
          </p:nvSpPr>
          <p:spPr>
            <a:xfrm>
              <a:off x="3754325" y="2587950"/>
              <a:ext cx="61350" cy="22050"/>
            </a:xfrm>
            <a:custGeom>
              <a:avLst/>
              <a:gdLst/>
              <a:ahLst/>
              <a:cxnLst/>
              <a:rect l="l" t="t" r="r" b="b"/>
              <a:pathLst>
                <a:path w="2454" h="882" extrusionOk="0">
                  <a:moveTo>
                    <a:pt x="1" y="762"/>
                  </a:moveTo>
                  <a:lnTo>
                    <a:pt x="2406" y="0"/>
                  </a:lnTo>
                  <a:lnTo>
                    <a:pt x="2453" y="131"/>
                  </a:lnTo>
                  <a:cubicBezTo>
                    <a:pt x="1644" y="393"/>
                    <a:pt x="846" y="643"/>
                    <a:pt x="36" y="881"/>
                  </a:cubicBezTo>
                  <a:cubicBezTo>
                    <a:pt x="12" y="846"/>
                    <a:pt x="1" y="810"/>
                    <a:pt x="1" y="7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43"/>
            <p:cNvSpPr/>
            <p:nvPr/>
          </p:nvSpPr>
          <p:spPr>
            <a:xfrm>
              <a:off x="3289100" y="2643300"/>
              <a:ext cx="76225" cy="26825"/>
            </a:xfrm>
            <a:custGeom>
              <a:avLst/>
              <a:gdLst/>
              <a:ahLst/>
              <a:cxnLst/>
              <a:rect l="l" t="t" r="r" b="b"/>
              <a:pathLst>
                <a:path w="3049" h="1073" extrusionOk="0">
                  <a:moveTo>
                    <a:pt x="3048" y="37"/>
                  </a:moveTo>
                  <a:cubicBezTo>
                    <a:pt x="2012" y="394"/>
                    <a:pt x="988" y="751"/>
                    <a:pt x="0" y="1073"/>
                  </a:cubicBezTo>
                  <a:cubicBezTo>
                    <a:pt x="214" y="834"/>
                    <a:pt x="2572" y="1"/>
                    <a:pt x="3048"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43"/>
            <p:cNvSpPr/>
            <p:nvPr/>
          </p:nvSpPr>
          <p:spPr>
            <a:xfrm>
              <a:off x="3516500" y="2589425"/>
              <a:ext cx="75925" cy="29200"/>
            </a:xfrm>
            <a:custGeom>
              <a:avLst/>
              <a:gdLst/>
              <a:ahLst/>
              <a:cxnLst/>
              <a:rect l="l" t="t" r="r" b="b"/>
              <a:pathLst>
                <a:path w="3037" h="1168" extrusionOk="0">
                  <a:moveTo>
                    <a:pt x="0" y="1073"/>
                  </a:moveTo>
                  <a:cubicBezTo>
                    <a:pt x="1001" y="715"/>
                    <a:pt x="2013" y="358"/>
                    <a:pt x="3001" y="1"/>
                  </a:cubicBezTo>
                  <a:cubicBezTo>
                    <a:pt x="3025" y="37"/>
                    <a:pt x="3025" y="60"/>
                    <a:pt x="3037" y="96"/>
                  </a:cubicBezTo>
                  <a:cubicBezTo>
                    <a:pt x="2025" y="453"/>
                    <a:pt x="1024" y="811"/>
                    <a:pt x="12" y="1168"/>
                  </a:cubicBezTo>
                  <a:cubicBezTo>
                    <a:pt x="12" y="1132"/>
                    <a:pt x="0" y="1108"/>
                    <a:pt x="0" y="107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43"/>
            <p:cNvSpPr/>
            <p:nvPr/>
          </p:nvSpPr>
          <p:spPr>
            <a:xfrm>
              <a:off x="3739450" y="2584675"/>
              <a:ext cx="49125" cy="24725"/>
            </a:xfrm>
            <a:custGeom>
              <a:avLst/>
              <a:gdLst/>
              <a:ahLst/>
              <a:cxnLst/>
              <a:rect l="l" t="t" r="r" b="b"/>
              <a:pathLst>
                <a:path w="1965" h="989" extrusionOk="0">
                  <a:moveTo>
                    <a:pt x="1965" y="120"/>
                  </a:moveTo>
                  <a:cubicBezTo>
                    <a:pt x="1322" y="417"/>
                    <a:pt x="679" y="691"/>
                    <a:pt x="36" y="989"/>
                  </a:cubicBezTo>
                  <a:cubicBezTo>
                    <a:pt x="24" y="965"/>
                    <a:pt x="12" y="941"/>
                    <a:pt x="0" y="893"/>
                  </a:cubicBezTo>
                  <a:cubicBezTo>
                    <a:pt x="631" y="596"/>
                    <a:pt x="1274" y="298"/>
                    <a:pt x="1905" y="0"/>
                  </a:cubicBezTo>
                  <a:cubicBezTo>
                    <a:pt x="1929" y="48"/>
                    <a:pt x="1941" y="72"/>
                    <a:pt x="1965"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43"/>
            <p:cNvSpPr/>
            <p:nvPr/>
          </p:nvSpPr>
          <p:spPr>
            <a:xfrm>
              <a:off x="3275400" y="2644800"/>
              <a:ext cx="53900" cy="17875"/>
            </a:xfrm>
            <a:custGeom>
              <a:avLst/>
              <a:gdLst/>
              <a:ahLst/>
              <a:cxnLst/>
              <a:rect l="l" t="t" r="r" b="b"/>
              <a:pathLst>
                <a:path w="2156" h="715" extrusionOk="0">
                  <a:moveTo>
                    <a:pt x="0" y="620"/>
                  </a:moveTo>
                  <a:cubicBezTo>
                    <a:pt x="715" y="405"/>
                    <a:pt x="1417" y="215"/>
                    <a:pt x="2120" y="1"/>
                  </a:cubicBezTo>
                  <a:cubicBezTo>
                    <a:pt x="2144" y="36"/>
                    <a:pt x="2144" y="60"/>
                    <a:pt x="2155" y="108"/>
                  </a:cubicBezTo>
                  <a:cubicBezTo>
                    <a:pt x="1441" y="310"/>
                    <a:pt x="739" y="512"/>
                    <a:pt x="24" y="715"/>
                  </a:cubicBezTo>
                  <a:cubicBezTo>
                    <a:pt x="12" y="679"/>
                    <a:pt x="0" y="643"/>
                    <a:pt x="0" y="6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43"/>
            <p:cNvSpPr/>
            <p:nvPr/>
          </p:nvSpPr>
          <p:spPr>
            <a:xfrm>
              <a:off x="3670100" y="2484950"/>
              <a:ext cx="32450" cy="14025"/>
            </a:xfrm>
            <a:custGeom>
              <a:avLst/>
              <a:gdLst/>
              <a:ahLst/>
              <a:cxnLst/>
              <a:rect l="l" t="t" r="r" b="b"/>
              <a:pathLst>
                <a:path w="1298" h="561" extrusionOk="0">
                  <a:moveTo>
                    <a:pt x="0" y="429"/>
                  </a:moveTo>
                  <a:cubicBezTo>
                    <a:pt x="417" y="287"/>
                    <a:pt x="834" y="144"/>
                    <a:pt x="1250" y="1"/>
                  </a:cubicBezTo>
                  <a:cubicBezTo>
                    <a:pt x="1262" y="48"/>
                    <a:pt x="1286" y="72"/>
                    <a:pt x="1298" y="120"/>
                  </a:cubicBezTo>
                  <a:lnTo>
                    <a:pt x="48" y="5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43"/>
            <p:cNvSpPr/>
            <p:nvPr/>
          </p:nvSpPr>
          <p:spPr>
            <a:xfrm>
              <a:off x="3676050" y="2471850"/>
              <a:ext cx="23225" cy="10450"/>
            </a:xfrm>
            <a:custGeom>
              <a:avLst/>
              <a:gdLst/>
              <a:ahLst/>
              <a:cxnLst/>
              <a:rect l="l" t="t" r="r" b="b"/>
              <a:pathLst>
                <a:path w="929" h="418" extrusionOk="0">
                  <a:moveTo>
                    <a:pt x="929" y="132"/>
                  </a:moveTo>
                  <a:cubicBezTo>
                    <a:pt x="643" y="227"/>
                    <a:pt x="345" y="334"/>
                    <a:pt x="48" y="418"/>
                  </a:cubicBezTo>
                  <a:cubicBezTo>
                    <a:pt x="36" y="370"/>
                    <a:pt x="12" y="346"/>
                    <a:pt x="0" y="299"/>
                  </a:cubicBezTo>
                  <a:cubicBezTo>
                    <a:pt x="286" y="191"/>
                    <a:pt x="584" y="108"/>
                    <a:pt x="869" y="1"/>
                  </a:cubicBezTo>
                  <a:cubicBezTo>
                    <a:pt x="893" y="49"/>
                    <a:pt x="905" y="96"/>
                    <a:pt x="929" y="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43"/>
            <p:cNvSpPr/>
            <p:nvPr/>
          </p:nvSpPr>
          <p:spPr>
            <a:xfrm>
              <a:off x="3042025" y="1742300"/>
              <a:ext cx="122675" cy="39325"/>
            </a:xfrm>
            <a:custGeom>
              <a:avLst/>
              <a:gdLst/>
              <a:ahLst/>
              <a:cxnLst/>
              <a:rect l="l" t="t" r="r" b="b"/>
              <a:pathLst>
                <a:path w="4907" h="1573" extrusionOk="0">
                  <a:moveTo>
                    <a:pt x="4871" y="1572"/>
                  </a:moveTo>
                  <a:cubicBezTo>
                    <a:pt x="3287" y="965"/>
                    <a:pt x="1537" y="941"/>
                    <a:pt x="1" y="1"/>
                  </a:cubicBezTo>
                  <a:cubicBezTo>
                    <a:pt x="1668" y="501"/>
                    <a:pt x="3287" y="977"/>
                    <a:pt x="4906" y="1477"/>
                  </a:cubicBezTo>
                  <a:cubicBezTo>
                    <a:pt x="4894" y="1513"/>
                    <a:pt x="4882" y="1549"/>
                    <a:pt x="4871" y="1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43"/>
            <p:cNvSpPr/>
            <p:nvPr/>
          </p:nvSpPr>
          <p:spPr>
            <a:xfrm>
              <a:off x="3650450" y="1884000"/>
              <a:ext cx="76225" cy="27100"/>
            </a:xfrm>
            <a:custGeom>
              <a:avLst/>
              <a:gdLst/>
              <a:ahLst/>
              <a:cxnLst/>
              <a:rect l="l" t="t" r="r" b="b"/>
              <a:pathLst>
                <a:path w="3049" h="1084" extrusionOk="0">
                  <a:moveTo>
                    <a:pt x="3001" y="1084"/>
                  </a:moveTo>
                  <a:cubicBezTo>
                    <a:pt x="2001" y="774"/>
                    <a:pt x="1000" y="465"/>
                    <a:pt x="0" y="167"/>
                  </a:cubicBezTo>
                  <a:cubicBezTo>
                    <a:pt x="12" y="107"/>
                    <a:pt x="24" y="60"/>
                    <a:pt x="36" y="0"/>
                  </a:cubicBezTo>
                  <a:cubicBezTo>
                    <a:pt x="1072" y="250"/>
                    <a:pt x="2060" y="572"/>
                    <a:pt x="3048" y="929"/>
                  </a:cubicBezTo>
                  <a:cubicBezTo>
                    <a:pt x="3048" y="965"/>
                    <a:pt x="3036" y="1024"/>
                    <a:pt x="300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43"/>
            <p:cNvSpPr/>
            <p:nvPr/>
          </p:nvSpPr>
          <p:spPr>
            <a:xfrm>
              <a:off x="3760575" y="1917025"/>
              <a:ext cx="95575" cy="28600"/>
            </a:xfrm>
            <a:custGeom>
              <a:avLst/>
              <a:gdLst/>
              <a:ahLst/>
              <a:cxnLst/>
              <a:rect l="l" t="t" r="r" b="b"/>
              <a:pathLst>
                <a:path w="3823" h="1144" extrusionOk="0">
                  <a:moveTo>
                    <a:pt x="1" y="1"/>
                  </a:moveTo>
                  <a:cubicBezTo>
                    <a:pt x="1298" y="358"/>
                    <a:pt x="2549" y="691"/>
                    <a:pt x="3822" y="1049"/>
                  </a:cubicBezTo>
                  <a:cubicBezTo>
                    <a:pt x="3382" y="1144"/>
                    <a:pt x="346" y="34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43"/>
            <p:cNvSpPr/>
            <p:nvPr/>
          </p:nvSpPr>
          <p:spPr>
            <a:xfrm>
              <a:off x="3183425" y="1769700"/>
              <a:ext cx="65800" cy="27700"/>
            </a:xfrm>
            <a:custGeom>
              <a:avLst/>
              <a:gdLst/>
              <a:ahLst/>
              <a:cxnLst/>
              <a:rect l="l" t="t" r="r" b="b"/>
              <a:pathLst>
                <a:path w="2632" h="1108" extrusionOk="0">
                  <a:moveTo>
                    <a:pt x="60" y="0"/>
                  </a:moveTo>
                  <a:cubicBezTo>
                    <a:pt x="929" y="334"/>
                    <a:pt x="1786" y="643"/>
                    <a:pt x="2632" y="977"/>
                  </a:cubicBezTo>
                  <a:lnTo>
                    <a:pt x="2596" y="1107"/>
                  </a:lnTo>
                  <a:cubicBezTo>
                    <a:pt x="1727" y="798"/>
                    <a:pt x="870" y="465"/>
                    <a:pt x="0" y="155"/>
                  </a:cubicBezTo>
                  <a:cubicBezTo>
                    <a:pt x="12" y="95"/>
                    <a:pt x="48" y="48"/>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43"/>
            <p:cNvSpPr/>
            <p:nvPr/>
          </p:nvSpPr>
          <p:spPr>
            <a:xfrm>
              <a:off x="3886775" y="1966750"/>
              <a:ext cx="63125" cy="20550"/>
            </a:xfrm>
            <a:custGeom>
              <a:avLst/>
              <a:gdLst/>
              <a:ahLst/>
              <a:cxnLst/>
              <a:rect l="l" t="t" r="r" b="b"/>
              <a:pathLst>
                <a:path w="2525" h="822" extrusionOk="0">
                  <a:moveTo>
                    <a:pt x="72" y="0"/>
                  </a:moveTo>
                  <a:cubicBezTo>
                    <a:pt x="894" y="238"/>
                    <a:pt x="1703" y="453"/>
                    <a:pt x="2525" y="691"/>
                  </a:cubicBezTo>
                  <a:lnTo>
                    <a:pt x="2477" y="822"/>
                  </a:lnTo>
                  <a:cubicBezTo>
                    <a:pt x="1668" y="607"/>
                    <a:pt x="834" y="369"/>
                    <a:pt x="1" y="143"/>
                  </a:cubicBezTo>
                  <a:cubicBezTo>
                    <a:pt x="25" y="95"/>
                    <a:pt x="37"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43"/>
            <p:cNvSpPr/>
            <p:nvPr/>
          </p:nvSpPr>
          <p:spPr>
            <a:xfrm>
              <a:off x="3761775" y="2019725"/>
              <a:ext cx="62525" cy="13125"/>
            </a:xfrm>
            <a:custGeom>
              <a:avLst/>
              <a:gdLst/>
              <a:ahLst/>
              <a:cxnLst/>
              <a:rect l="l" t="t" r="r" b="b"/>
              <a:pathLst>
                <a:path w="2501" h="525" extrusionOk="0">
                  <a:moveTo>
                    <a:pt x="2477" y="524"/>
                  </a:moveTo>
                  <a:cubicBezTo>
                    <a:pt x="1643" y="405"/>
                    <a:pt x="834" y="286"/>
                    <a:pt x="0" y="167"/>
                  </a:cubicBezTo>
                  <a:lnTo>
                    <a:pt x="0" y="84"/>
                  </a:lnTo>
                  <a:cubicBezTo>
                    <a:pt x="84" y="48"/>
                    <a:pt x="191" y="0"/>
                    <a:pt x="274" y="24"/>
                  </a:cubicBezTo>
                  <a:cubicBezTo>
                    <a:pt x="1024" y="143"/>
                    <a:pt x="1762" y="274"/>
                    <a:pt x="2501" y="393"/>
                  </a:cubicBezTo>
                  <a:cubicBezTo>
                    <a:pt x="2477" y="441"/>
                    <a:pt x="2477" y="477"/>
                    <a:pt x="2477" y="5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43"/>
            <p:cNvSpPr/>
            <p:nvPr/>
          </p:nvSpPr>
          <p:spPr>
            <a:xfrm>
              <a:off x="3857325" y="1977750"/>
              <a:ext cx="52400" cy="19375"/>
            </a:xfrm>
            <a:custGeom>
              <a:avLst/>
              <a:gdLst/>
              <a:ahLst/>
              <a:cxnLst/>
              <a:rect l="l" t="t" r="r" b="b"/>
              <a:pathLst>
                <a:path w="2096" h="775" extrusionOk="0">
                  <a:moveTo>
                    <a:pt x="0" y="1"/>
                  </a:moveTo>
                  <a:lnTo>
                    <a:pt x="2096" y="667"/>
                  </a:lnTo>
                  <a:cubicBezTo>
                    <a:pt x="2096" y="703"/>
                    <a:pt x="2084" y="751"/>
                    <a:pt x="2084" y="775"/>
                  </a:cubicBezTo>
                  <a:cubicBezTo>
                    <a:pt x="1988" y="775"/>
                    <a:pt x="1905" y="775"/>
                    <a:pt x="1834" y="763"/>
                  </a:cubicBezTo>
                  <a:cubicBezTo>
                    <a:pt x="1262" y="584"/>
                    <a:pt x="714" y="405"/>
                    <a:pt x="143" y="203"/>
                  </a:cubicBezTo>
                  <a:cubicBezTo>
                    <a:pt x="72" y="191"/>
                    <a:pt x="60" y="7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43"/>
            <p:cNvSpPr/>
            <p:nvPr/>
          </p:nvSpPr>
          <p:spPr>
            <a:xfrm>
              <a:off x="3102750" y="2242675"/>
              <a:ext cx="64325" cy="8950"/>
            </a:xfrm>
            <a:custGeom>
              <a:avLst/>
              <a:gdLst/>
              <a:ahLst/>
              <a:cxnLst/>
              <a:rect l="l" t="t" r="r" b="b"/>
              <a:pathLst>
                <a:path w="2573" h="358" extrusionOk="0">
                  <a:moveTo>
                    <a:pt x="2573" y="226"/>
                  </a:moveTo>
                  <a:cubicBezTo>
                    <a:pt x="1691" y="357"/>
                    <a:pt x="846" y="215"/>
                    <a:pt x="1" y="119"/>
                  </a:cubicBezTo>
                  <a:cubicBezTo>
                    <a:pt x="1" y="72"/>
                    <a:pt x="1" y="48"/>
                    <a:pt x="13" y="0"/>
                  </a:cubicBezTo>
                  <a:cubicBezTo>
                    <a:pt x="858" y="72"/>
                    <a:pt x="1715" y="155"/>
                    <a:pt x="2573" y="2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43"/>
            <p:cNvSpPr/>
            <p:nvPr/>
          </p:nvSpPr>
          <p:spPr>
            <a:xfrm>
              <a:off x="3883800" y="1945600"/>
              <a:ext cx="76225" cy="19975"/>
            </a:xfrm>
            <a:custGeom>
              <a:avLst/>
              <a:gdLst/>
              <a:ahLst/>
              <a:cxnLst/>
              <a:rect l="l" t="t" r="r" b="b"/>
              <a:pathLst>
                <a:path w="3049" h="799" extrusionOk="0">
                  <a:moveTo>
                    <a:pt x="60" y="1"/>
                  </a:moveTo>
                  <a:cubicBezTo>
                    <a:pt x="1049" y="227"/>
                    <a:pt x="2049" y="465"/>
                    <a:pt x="3049" y="691"/>
                  </a:cubicBezTo>
                  <a:cubicBezTo>
                    <a:pt x="3037" y="727"/>
                    <a:pt x="3037" y="763"/>
                    <a:pt x="3013" y="799"/>
                  </a:cubicBezTo>
                  <a:cubicBezTo>
                    <a:pt x="2001" y="572"/>
                    <a:pt x="1013" y="334"/>
                    <a:pt x="1" y="108"/>
                  </a:cubicBezTo>
                  <a:cubicBezTo>
                    <a:pt x="25" y="84"/>
                    <a:pt x="36" y="37"/>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43"/>
            <p:cNvSpPr/>
            <p:nvPr/>
          </p:nvSpPr>
          <p:spPr>
            <a:xfrm>
              <a:off x="3598950" y="1875075"/>
              <a:ext cx="45875" cy="20250"/>
            </a:xfrm>
            <a:custGeom>
              <a:avLst/>
              <a:gdLst/>
              <a:ahLst/>
              <a:cxnLst/>
              <a:rect l="l" t="t" r="r" b="b"/>
              <a:pathLst>
                <a:path w="1835" h="810" extrusionOk="0">
                  <a:moveTo>
                    <a:pt x="1775" y="810"/>
                  </a:moveTo>
                  <a:cubicBezTo>
                    <a:pt x="1179" y="583"/>
                    <a:pt x="584" y="369"/>
                    <a:pt x="0" y="155"/>
                  </a:cubicBezTo>
                  <a:cubicBezTo>
                    <a:pt x="24" y="107"/>
                    <a:pt x="36" y="48"/>
                    <a:pt x="60" y="0"/>
                  </a:cubicBezTo>
                  <a:cubicBezTo>
                    <a:pt x="655" y="226"/>
                    <a:pt x="1251" y="452"/>
                    <a:pt x="1834" y="667"/>
                  </a:cubicBezTo>
                  <a:cubicBezTo>
                    <a:pt x="1810" y="702"/>
                    <a:pt x="1786" y="762"/>
                    <a:pt x="1775" y="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43"/>
            <p:cNvSpPr/>
            <p:nvPr/>
          </p:nvSpPr>
          <p:spPr>
            <a:xfrm>
              <a:off x="3839150" y="1988175"/>
              <a:ext cx="41700" cy="19075"/>
            </a:xfrm>
            <a:custGeom>
              <a:avLst/>
              <a:gdLst/>
              <a:ahLst/>
              <a:cxnLst/>
              <a:rect l="l" t="t" r="r" b="b"/>
              <a:pathLst>
                <a:path w="1668" h="763" extrusionOk="0">
                  <a:moveTo>
                    <a:pt x="1620" y="762"/>
                  </a:moveTo>
                  <a:cubicBezTo>
                    <a:pt x="1084" y="560"/>
                    <a:pt x="549" y="358"/>
                    <a:pt x="1" y="143"/>
                  </a:cubicBezTo>
                  <a:cubicBezTo>
                    <a:pt x="13" y="108"/>
                    <a:pt x="37" y="48"/>
                    <a:pt x="60" y="0"/>
                  </a:cubicBezTo>
                  <a:cubicBezTo>
                    <a:pt x="596" y="203"/>
                    <a:pt x="1132" y="405"/>
                    <a:pt x="1668" y="608"/>
                  </a:cubicBezTo>
                  <a:cubicBezTo>
                    <a:pt x="1644" y="655"/>
                    <a:pt x="1632" y="715"/>
                    <a:pt x="1620" y="7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43"/>
            <p:cNvSpPr/>
            <p:nvPr/>
          </p:nvSpPr>
          <p:spPr>
            <a:xfrm>
              <a:off x="3136975" y="2225100"/>
              <a:ext cx="62550" cy="11050"/>
            </a:xfrm>
            <a:custGeom>
              <a:avLst/>
              <a:gdLst/>
              <a:ahLst/>
              <a:cxnLst/>
              <a:rect l="l" t="t" r="r" b="b"/>
              <a:pathLst>
                <a:path w="2502" h="442" extrusionOk="0">
                  <a:moveTo>
                    <a:pt x="1" y="1"/>
                  </a:moveTo>
                  <a:lnTo>
                    <a:pt x="2501" y="406"/>
                  </a:lnTo>
                  <a:lnTo>
                    <a:pt x="2501" y="441"/>
                  </a:lnTo>
                  <a:cubicBezTo>
                    <a:pt x="2227" y="417"/>
                    <a:pt x="1977" y="406"/>
                    <a:pt x="1715" y="382"/>
                  </a:cubicBezTo>
                  <a:cubicBezTo>
                    <a:pt x="1239" y="322"/>
                    <a:pt x="739" y="239"/>
                    <a:pt x="263" y="156"/>
                  </a:cubicBezTo>
                  <a:cubicBezTo>
                    <a:pt x="180" y="144"/>
                    <a:pt x="84"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43"/>
            <p:cNvSpPr/>
            <p:nvPr/>
          </p:nvSpPr>
          <p:spPr>
            <a:xfrm>
              <a:off x="3202775" y="2211425"/>
              <a:ext cx="50325" cy="4475"/>
            </a:xfrm>
            <a:custGeom>
              <a:avLst/>
              <a:gdLst/>
              <a:ahLst/>
              <a:cxnLst/>
              <a:rect l="l" t="t" r="r" b="b"/>
              <a:pathLst>
                <a:path w="2013" h="179" extrusionOk="0">
                  <a:moveTo>
                    <a:pt x="2012" y="119"/>
                  </a:moveTo>
                  <a:cubicBezTo>
                    <a:pt x="1905" y="131"/>
                    <a:pt x="1786" y="179"/>
                    <a:pt x="1679" y="179"/>
                  </a:cubicBezTo>
                  <a:cubicBezTo>
                    <a:pt x="1119" y="155"/>
                    <a:pt x="548" y="119"/>
                    <a:pt x="0" y="95"/>
                  </a:cubicBezTo>
                  <a:lnTo>
                    <a:pt x="0" y="0"/>
                  </a:lnTo>
                  <a:cubicBezTo>
                    <a:pt x="667" y="24"/>
                    <a:pt x="1322" y="71"/>
                    <a:pt x="2001" y="107"/>
                  </a:cubicBezTo>
                  <a:cubicBezTo>
                    <a:pt x="2001" y="107"/>
                    <a:pt x="2012" y="107"/>
                    <a:pt x="2012"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43"/>
            <p:cNvSpPr/>
            <p:nvPr/>
          </p:nvSpPr>
          <p:spPr>
            <a:xfrm>
              <a:off x="2551800" y="2577225"/>
              <a:ext cx="155400" cy="61650"/>
            </a:xfrm>
            <a:custGeom>
              <a:avLst/>
              <a:gdLst/>
              <a:ahLst/>
              <a:cxnLst/>
              <a:rect l="l" t="t" r="r" b="b"/>
              <a:pathLst>
                <a:path w="6216" h="2466" extrusionOk="0">
                  <a:moveTo>
                    <a:pt x="6156" y="2465"/>
                  </a:moveTo>
                  <a:lnTo>
                    <a:pt x="0" y="108"/>
                  </a:lnTo>
                  <a:cubicBezTo>
                    <a:pt x="12" y="72"/>
                    <a:pt x="24" y="25"/>
                    <a:pt x="36" y="1"/>
                  </a:cubicBezTo>
                  <a:cubicBezTo>
                    <a:pt x="2143" y="668"/>
                    <a:pt x="4167" y="1537"/>
                    <a:pt x="6215" y="2311"/>
                  </a:cubicBezTo>
                  <a:cubicBezTo>
                    <a:pt x="6203" y="2370"/>
                    <a:pt x="6168" y="2430"/>
                    <a:pt x="6156" y="24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43"/>
            <p:cNvSpPr/>
            <p:nvPr/>
          </p:nvSpPr>
          <p:spPr>
            <a:xfrm>
              <a:off x="2625625" y="2571275"/>
              <a:ext cx="100625" cy="38725"/>
            </a:xfrm>
            <a:custGeom>
              <a:avLst/>
              <a:gdLst/>
              <a:ahLst/>
              <a:cxnLst/>
              <a:rect l="l" t="t" r="r" b="b"/>
              <a:pathLst>
                <a:path w="4025" h="1549" extrusionOk="0">
                  <a:moveTo>
                    <a:pt x="60" y="1"/>
                  </a:moveTo>
                  <a:cubicBezTo>
                    <a:pt x="1393" y="477"/>
                    <a:pt x="2703" y="965"/>
                    <a:pt x="4024" y="1441"/>
                  </a:cubicBezTo>
                  <a:cubicBezTo>
                    <a:pt x="4024" y="1477"/>
                    <a:pt x="4012" y="1501"/>
                    <a:pt x="4012" y="1548"/>
                  </a:cubicBezTo>
                  <a:cubicBezTo>
                    <a:pt x="3846" y="1513"/>
                    <a:pt x="3679" y="1513"/>
                    <a:pt x="3536" y="1477"/>
                  </a:cubicBezTo>
                  <a:cubicBezTo>
                    <a:pt x="2417" y="1072"/>
                    <a:pt x="1298" y="656"/>
                    <a:pt x="179" y="239"/>
                  </a:cubicBezTo>
                  <a:cubicBezTo>
                    <a:pt x="119" y="203"/>
                    <a:pt x="60" y="144"/>
                    <a:pt x="0" y="120"/>
                  </a:cubicBezTo>
                  <a:cubicBezTo>
                    <a:pt x="36" y="72"/>
                    <a:pt x="4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43"/>
            <p:cNvSpPr/>
            <p:nvPr/>
          </p:nvSpPr>
          <p:spPr>
            <a:xfrm>
              <a:off x="2482750" y="2609975"/>
              <a:ext cx="91400" cy="42875"/>
            </a:xfrm>
            <a:custGeom>
              <a:avLst/>
              <a:gdLst/>
              <a:ahLst/>
              <a:cxnLst/>
              <a:rect l="l" t="t" r="r" b="b"/>
              <a:pathLst>
                <a:path w="3656" h="1715" extrusionOk="0">
                  <a:moveTo>
                    <a:pt x="60" y="0"/>
                  </a:moveTo>
                  <a:cubicBezTo>
                    <a:pt x="1250" y="524"/>
                    <a:pt x="2465" y="1060"/>
                    <a:pt x="3655" y="1572"/>
                  </a:cubicBezTo>
                  <a:cubicBezTo>
                    <a:pt x="3631" y="1620"/>
                    <a:pt x="3608" y="1667"/>
                    <a:pt x="3596" y="1715"/>
                  </a:cubicBezTo>
                  <a:cubicBezTo>
                    <a:pt x="2381" y="1215"/>
                    <a:pt x="1167" y="715"/>
                    <a:pt x="0" y="120"/>
                  </a:cubicBezTo>
                  <a:cubicBezTo>
                    <a:pt x="36" y="72"/>
                    <a:pt x="48" y="48"/>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43"/>
            <p:cNvSpPr/>
            <p:nvPr/>
          </p:nvSpPr>
          <p:spPr>
            <a:xfrm>
              <a:off x="2452675" y="2613550"/>
              <a:ext cx="89625" cy="44075"/>
            </a:xfrm>
            <a:custGeom>
              <a:avLst/>
              <a:gdLst/>
              <a:ahLst/>
              <a:cxnLst/>
              <a:rect l="l" t="t" r="r" b="b"/>
              <a:pathLst>
                <a:path w="3585" h="1763" extrusionOk="0">
                  <a:moveTo>
                    <a:pt x="3525" y="1762"/>
                  </a:moveTo>
                  <a:lnTo>
                    <a:pt x="1" y="155"/>
                  </a:lnTo>
                  <a:cubicBezTo>
                    <a:pt x="12" y="108"/>
                    <a:pt x="48" y="60"/>
                    <a:pt x="60" y="0"/>
                  </a:cubicBezTo>
                  <a:cubicBezTo>
                    <a:pt x="1239" y="536"/>
                    <a:pt x="2406" y="1060"/>
                    <a:pt x="3584" y="1596"/>
                  </a:cubicBezTo>
                  <a:cubicBezTo>
                    <a:pt x="3572" y="1667"/>
                    <a:pt x="3560" y="1715"/>
                    <a:pt x="3525" y="17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43"/>
            <p:cNvSpPr/>
            <p:nvPr/>
          </p:nvSpPr>
          <p:spPr>
            <a:xfrm>
              <a:off x="2568750" y="2596575"/>
              <a:ext cx="95575" cy="39925"/>
            </a:xfrm>
            <a:custGeom>
              <a:avLst/>
              <a:gdLst/>
              <a:ahLst/>
              <a:cxnLst/>
              <a:rect l="l" t="t" r="r" b="b"/>
              <a:pathLst>
                <a:path w="3823" h="1597" extrusionOk="0">
                  <a:moveTo>
                    <a:pt x="3799" y="1596"/>
                  </a:moveTo>
                  <a:cubicBezTo>
                    <a:pt x="2489" y="1203"/>
                    <a:pt x="1251" y="644"/>
                    <a:pt x="1" y="108"/>
                  </a:cubicBezTo>
                  <a:cubicBezTo>
                    <a:pt x="13" y="72"/>
                    <a:pt x="37" y="25"/>
                    <a:pt x="49" y="1"/>
                  </a:cubicBezTo>
                  <a:cubicBezTo>
                    <a:pt x="1311" y="489"/>
                    <a:pt x="2561" y="1001"/>
                    <a:pt x="3823" y="1489"/>
                  </a:cubicBezTo>
                  <a:cubicBezTo>
                    <a:pt x="3811" y="1537"/>
                    <a:pt x="3811" y="1560"/>
                    <a:pt x="3799" y="15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43"/>
            <p:cNvSpPr/>
            <p:nvPr/>
          </p:nvSpPr>
          <p:spPr>
            <a:xfrm>
              <a:off x="2611925" y="2580500"/>
              <a:ext cx="57775" cy="29500"/>
            </a:xfrm>
            <a:custGeom>
              <a:avLst/>
              <a:gdLst/>
              <a:ahLst/>
              <a:cxnLst/>
              <a:rect l="l" t="t" r="r" b="b"/>
              <a:pathLst>
                <a:path w="2311" h="1180" extrusionOk="0">
                  <a:moveTo>
                    <a:pt x="2251" y="1179"/>
                  </a:moveTo>
                  <a:cubicBezTo>
                    <a:pt x="1501" y="834"/>
                    <a:pt x="762" y="489"/>
                    <a:pt x="0" y="156"/>
                  </a:cubicBezTo>
                  <a:cubicBezTo>
                    <a:pt x="36" y="108"/>
                    <a:pt x="48" y="48"/>
                    <a:pt x="72" y="1"/>
                  </a:cubicBezTo>
                  <a:cubicBezTo>
                    <a:pt x="822" y="346"/>
                    <a:pt x="1560" y="703"/>
                    <a:pt x="2310" y="1049"/>
                  </a:cubicBezTo>
                  <a:cubicBezTo>
                    <a:pt x="2274" y="1084"/>
                    <a:pt x="2263" y="1132"/>
                    <a:pt x="2251" y="1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43"/>
            <p:cNvSpPr/>
            <p:nvPr/>
          </p:nvSpPr>
          <p:spPr>
            <a:xfrm>
              <a:off x="2394625" y="2662075"/>
              <a:ext cx="47650" cy="26800"/>
            </a:xfrm>
            <a:custGeom>
              <a:avLst/>
              <a:gdLst/>
              <a:ahLst/>
              <a:cxnLst/>
              <a:rect l="l" t="t" r="r" b="b"/>
              <a:pathLst>
                <a:path w="1906" h="1072" extrusionOk="0">
                  <a:moveTo>
                    <a:pt x="1834" y="1072"/>
                  </a:moveTo>
                  <a:lnTo>
                    <a:pt x="1" y="131"/>
                  </a:lnTo>
                  <a:cubicBezTo>
                    <a:pt x="37" y="83"/>
                    <a:pt x="48" y="48"/>
                    <a:pt x="72" y="0"/>
                  </a:cubicBezTo>
                  <a:lnTo>
                    <a:pt x="1906" y="941"/>
                  </a:lnTo>
                  <a:cubicBezTo>
                    <a:pt x="1882" y="976"/>
                    <a:pt x="1846" y="1024"/>
                    <a:pt x="1834" y="10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43"/>
            <p:cNvSpPr/>
            <p:nvPr/>
          </p:nvSpPr>
          <p:spPr>
            <a:xfrm>
              <a:off x="2394625" y="2647475"/>
              <a:ext cx="47350" cy="26825"/>
            </a:xfrm>
            <a:custGeom>
              <a:avLst/>
              <a:gdLst/>
              <a:ahLst/>
              <a:cxnLst/>
              <a:rect l="l" t="t" r="r" b="b"/>
              <a:pathLst>
                <a:path w="1894" h="1073" extrusionOk="0">
                  <a:moveTo>
                    <a:pt x="72" y="1"/>
                  </a:moveTo>
                  <a:cubicBezTo>
                    <a:pt x="691" y="310"/>
                    <a:pt x="1299" y="644"/>
                    <a:pt x="1894" y="953"/>
                  </a:cubicBezTo>
                  <a:cubicBezTo>
                    <a:pt x="1882" y="1001"/>
                    <a:pt x="1846" y="1048"/>
                    <a:pt x="1834" y="1072"/>
                  </a:cubicBezTo>
                  <a:cubicBezTo>
                    <a:pt x="1227" y="763"/>
                    <a:pt x="608" y="453"/>
                    <a:pt x="1" y="120"/>
                  </a:cubicBezTo>
                  <a:cubicBezTo>
                    <a:pt x="25" y="96"/>
                    <a:pt x="60" y="48"/>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43"/>
            <p:cNvSpPr/>
            <p:nvPr/>
          </p:nvSpPr>
          <p:spPr>
            <a:xfrm>
              <a:off x="2520850" y="2670700"/>
              <a:ext cx="40500" cy="20550"/>
            </a:xfrm>
            <a:custGeom>
              <a:avLst/>
              <a:gdLst/>
              <a:ahLst/>
              <a:cxnLst/>
              <a:rect l="l" t="t" r="r" b="b"/>
              <a:pathLst>
                <a:path w="1620" h="822" extrusionOk="0">
                  <a:moveTo>
                    <a:pt x="60" y="0"/>
                  </a:moveTo>
                  <a:cubicBezTo>
                    <a:pt x="583" y="238"/>
                    <a:pt x="1095" y="453"/>
                    <a:pt x="1619" y="691"/>
                  </a:cubicBezTo>
                  <a:cubicBezTo>
                    <a:pt x="1607" y="739"/>
                    <a:pt x="1572" y="786"/>
                    <a:pt x="1560" y="822"/>
                  </a:cubicBezTo>
                  <a:cubicBezTo>
                    <a:pt x="1036" y="584"/>
                    <a:pt x="524" y="358"/>
                    <a:pt x="0" y="131"/>
                  </a:cubicBezTo>
                  <a:cubicBezTo>
                    <a:pt x="24" y="84"/>
                    <a:pt x="36"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43"/>
            <p:cNvSpPr/>
            <p:nvPr/>
          </p:nvSpPr>
          <p:spPr>
            <a:xfrm>
              <a:off x="2431250" y="2592700"/>
              <a:ext cx="32475" cy="14925"/>
            </a:xfrm>
            <a:custGeom>
              <a:avLst/>
              <a:gdLst/>
              <a:ahLst/>
              <a:cxnLst/>
              <a:rect l="l" t="t" r="r" b="b"/>
              <a:pathLst>
                <a:path w="1299" h="597" extrusionOk="0">
                  <a:moveTo>
                    <a:pt x="48" y="1"/>
                  </a:moveTo>
                  <a:cubicBezTo>
                    <a:pt x="465" y="156"/>
                    <a:pt x="893" y="287"/>
                    <a:pt x="1298" y="441"/>
                  </a:cubicBezTo>
                  <a:cubicBezTo>
                    <a:pt x="1286" y="501"/>
                    <a:pt x="1274" y="537"/>
                    <a:pt x="1239" y="596"/>
                  </a:cubicBezTo>
                  <a:cubicBezTo>
                    <a:pt x="834" y="465"/>
                    <a:pt x="405" y="322"/>
                    <a:pt x="0" y="180"/>
                  </a:cubicBezTo>
                  <a:cubicBezTo>
                    <a:pt x="24" y="108"/>
                    <a:pt x="36" y="49"/>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43"/>
            <p:cNvSpPr/>
            <p:nvPr/>
          </p:nvSpPr>
          <p:spPr>
            <a:xfrm>
              <a:off x="2578000" y="2660275"/>
              <a:ext cx="32750" cy="17000"/>
            </a:xfrm>
            <a:custGeom>
              <a:avLst/>
              <a:gdLst/>
              <a:ahLst/>
              <a:cxnLst/>
              <a:rect l="l" t="t" r="r" b="b"/>
              <a:pathLst>
                <a:path w="1310" h="680" extrusionOk="0">
                  <a:moveTo>
                    <a:pt x="1274" y="679"/>
                  </a:moveTo>
                  <a:cubicBezTo>
                    <a:pt x="857" y="489"/>
                    <a:pt x="417" y="310"/>
                    <a:pt x="0" y="120"/>
                  </a:cubicBezTo>
                  <a:cubicBezTo>
                    <a:pt x="24" y="72"/>
                    <a:pt x="36" y="36"/>
                    <a:pt x="48" y="1"/>
                  </a:cubicBezTo>
                  <a:cubicBezTo>
                    <a:pt x="476" y="155"/>
                    <a:pt x="893" y="346"/>
                    <a:pt x="1310" y="560"/>
                  </a:cubicBezTo>
                  <a:cubicBezTo>
                    <a:pt x="1298" y="608"/>
                    <a:pt x="1286" y="632"/>
                    <a:pt x="1274" y="6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43"/>
            <p:cNvSpPr/>
            <p:nvPr/>
          </p:nvSpPr>
          <p:spPr>
            <a:xfrm>
              <a:off x="2215450" y="2123600"/>
              <a:ext cx="94675" cy="47350"/>
            </a:xfrm>
            <a:custGeom>
              <a:avLst/>
              <a:gdLst/>
              <a:ahLst/>
              <a:cxnLst/>
              <a:rect l="l" t="t" r="r" b="b"/>
              <a:pathLst>
                <a:path w="3787" h="1894" extrusionOk="0">
                  <a:moveTo>
                    <a:pt x="3703" y="1894"/>
                  </a:moveTo>
                  <a:cubicBezTo>
                    <a:pt x="2429" y="1370"/>
                    <a:pt x="1167" y="834"/>
                    <a:pt x="0" y="132"/>
                  </a:cubicBezTo>
                  <a:cubicBezTo>
                    <a:pt x="12" y="84"/>
                    <a:pt x="36" y="48"/>
                    <a:pt x="48" y="1"/>
                  </a:cubicBezTo>
                  <a:cubicBezTo>
                    <a:pt x="1298" y="572"/>
                    <a:pt x="2536" y="1132"/>
                    <a:pt x="3786" y="1703"/>
                  </a:cubicBezTo>
                  <a:cubicBezTo>
                    <a:pt x="3751" y="1763"/>
                    <a:pt x="3715" y="1834"/>
                    <a:pt x="3703" y="18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43"/>
            <p:cNvSpPr/>
            <p:nvPr/>
          </p:nvSpPr>
          <p:spPr>
            <a:xfrm>
              <a:off x="2121675" y="2104250"/>
              <a:ext cx="124450" cy="61050"/>
            </a:xfrm>
            <a:custGeom>
              <a:avLst/>
              <a:gdLst/>
              <a:ahLst/>
              <a:cxnLst/>
              <a:rect l="l" t="t" r="r" b="b"/>
              <a:pathLst>
                <a:path w="4978" h="2442" extrusionOk="0">
                  <a:moveTo>
                    <a:pt x="4942" y="2442"/>
                  </a:moveTo>
                  <a:cubicBezTo>
                    <a:pt x="3299" y="1656"/>
                    <a:pt x="1680" y="846"/>
                    <a:pt x="1" y="37"/>
                  </a:cubicBezTo>
                  <a:cubicBezTo>
                    <a:pt x="334" y="1"/>
                    <a:pt x="4561" y="2001"/>
                    <a:pt x="4978" y="2358"/>
                  </a:cubicBezTo>
                  <a:cubicBezTo>
                    <a:pt x="4954" y="2382"/>
                    <a:pt x="4954" y="2418"/>
                    <a:pt x="4942" y="2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43"/>
            <p:cNvSpPr/>
            <p:nvPr/>
          </p:nvSpPr>
          <p:spPr>
            <a:xfrm>
              <a:off x="2024050" y="2053650"/>
              <a:ext cx="87525" cy="43200"/>
            </a:xfrm>
            <a:custGeom>
              <a:avLst/>
              <a:gdLst/>
              <a:ahLst/>
              <a:cxnLst/>
              <a:rect l="l" t="t" r="r" b="b"/>
              <a:pathLst>
                <a:path w="3501" h="1728" extrusionOk="0">
                  <a:moveTo>
                    <a:pt x="60" y="1"/>
                  </a:moveTo>
                  <a:lnTo>
                    <a:pt x="3501" y="1560"/>
                  </a:lnTo>
                  <a:cubicBezTo>
                    <a:pt x="3465" y="1620"/>
                    <a:pt x="3453" y="1668"/>
                    <a:pt x="3430" y="1727"/>
                  </a:cubicBezTo>
                  <a:cubicBezTo>
                    <a:pt x="2275" y="1203"/>
                    <a:pt x="1132" y="667"/>
                    <a:pt x="1" y="144"/>
                  </a:cubicBezTo>
                  <a:cubicBezTo>
                    <a:pt x="12" y="96"/>
                    <a:pt x="36"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43"/>
            <p:cNvSpPr/>
            <p:nvPr/>
          </p:nvSpPr>
          <p:spPr>
            <a:xfrm>
              <a:off x="2027925" y="2071225"/>
              <a:ext cx="81275" cy="42875"/>
            </a:xfrm>
            <a:custGeom>
              <a:avLst/>
              <a:gdLst/>
              <a:ahLst/>
              <a:cxnLst/>
              <a:rect l="l" t="t" r="r" b="b"/>
              <a:pathLst>
                <a:path w="3251" h="1715" extrusionOk="0">
                  <a:moveTo>
                    <a:pt x="72" y="0"/>
                  </a:moveTo>
                  <a:cubicBezTo>
                    <a:pt x="1131" y="524"/>
                    <a:pt x="2203" y="1024"/>
                    <a:pt x="3251" y="1548"/>
                  </a:cubicBezTo>
                  <a:cubicBezTo>
                    <a:pt x="3227" y="1608"/>
                    <a:pt x="3191" y="1655"/>
                    <a:pt x="3179" y="1715"/>
                  </a:cubicBezTo>
                  <a:cubicBezTo>
                    <a:pt x="2120" y="1191"/>
                    <a:pt x="1048" y="667"/>
                    <a:pt x="0" y="167"/>
                  </a:cubicBezTo>
                  <a:cubicBezTo>
                    <a:pt x="24" y="107"/>
                    <a:pt x="36" y="6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43"/>
            <p:cNvSpPr/>
            <p:nvPr/>
          </p:nvSpPr>
          <p:spPr>
            <a:xfrm>
              <a:off x="2108575" y="2010800"/>
              <a:ext cx="50625" cy="24725"/>
            </a:xfrm>
            <a:custGeom>
              <a:avLst/>
              <a:gdLst/>
              <a:ahLst/>
              <a:cxnLst/>
              <a:rect l="l" t="t" r="r" b="b"/>
              <a:pathLst>
                <a:path w="2025" h="989" extrusionOk="0">
                  <a:moveTo>
                    <a:pt x="25" y="0"/>
                  </a:moveTo>
                  <a:cubicBezTo>
                    <a:pt x="108" y="24"/>
                    <a:pt x="179" y="0"/>
                    <a:pt x="251" y="36"/>
                  </a:cubicBezTo>
                  <a:cubicBezTo>
                    <a:pt x="787" y="250"/>
                    <a:pt x="1311" y="476"/>
                    <a:pt x="1846" y="715"/>
                  </a:cubicBezTo>
                  <a:cubicBezTo>
                    <a:pt x="1918" y="750"/>
                    <a:pt x="1965" y="846"/>
                    <a:pt x="2025" y="929"/>
                  </a:cubicBezTo>
                  <a:cubicBezTo>
                    <a:pt x="1918" y="941"/>
                    <a:pt x="1811" y="988"/>
                    <a:pt x="1727" y="953"/>
                  </a:cubicBezTo>
                  <a:cubicBezTo>
                    <a:pt x="1203" y="727"/>
                    <a:pt x="703" y="476"/>
                    <a:pt x="191" y="238"/>
                  </a:cubicBezTo>
                  <a:cubicBezTo>
                    <a:pt x="120" y="215"/>
                    <a:pt x="60" y="131"/>
                    <a:pt x="1" y="95"/>
                  </a:cubicBezTo>
                  <a:cubicBezTo>
                    <a:pt x="1" y="72"/>
                    <a:pt x="13" y="48"/>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43"/>
            <p:cNvSpPr/>
            <p:nvPr/>
          </p:nvSpPr>
          <p:spPr>
            <a:xfrm>
              <a:off x="2639900" y="2282550"/>
              <a:ext cx="62225" cy="28600"/>
            </a:xfrm>
            <a:custGeom>
              <a:avLst/>
              <a:gdLst/>
              <a:ahLst/>
              <a:cxnLst/>
              <a:rect l="l" t="t" r="r" b="b"/>
              <a:pathLst>
                <a:path w="2489" h="1144" extrusionOk="0">
                  <a:moveTo>
                    <a:pt x="2441" y="1144"/>
                  </a:moveTo>
                  <a:cubicBezTo>
                    <a:pt x="1620" y="798"/>
                    <a:pt x="822" y="465"/>
                    <a:pt x="1" y="120"/>
                  </a:cubicBezTo>
                  <a:cubicBezTo>
                    <a:pt x="12" y="72"/>
                    <a:pt x="24" y="48"/>
                    <a:pt x="36" y="1"/>
                  </a:cubicBezTo>
                  <a:cubicBezTo>
                    <a:pt x="894" y="251"/>
                    <a:pt x="1679" y="655"/>
                    <a:pt x="2489" y="1001"/>
                  </a:cubicBezTo>
                  <a:cubicBezTo>
                    <a:pt x="2465" y="1060"/>
                    <a:pt x="2453" y="1096"/>
                    <a:pt x="2441" y="1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43"/>
            <p:cNvSpPr/>
            <p:nvPr/>
          </p:nvSpPr>
          <p:spPr>
            <a:xfrm>
              <a:off x="2140125" y="2098300"/>
              <a:ext cx="53625" cy="26825"/>
            </a:xfrm>
            <a:custGeom>
              <a:avLst/>
              <a:gdLst/>
              <a:ahLst/>
              <a:cxnLst/>
              <a:rect l="l" t="t" r="r" b="b"/>
              <a:pathLst>
                <a:path w="2145" h="1073" extrusionOk="0">
                  <a:moveTo>
                    <a:pt x="60" y="1"/>
                  </a:moveTo>
                  <a:cubicBezTo>
                    <a:pt x="763" y="298"/>
                    <a:pt x="1465" y="608"/>
                    <a:pt x="2144" y="906"/>
                  </a:cubicBezTo>
                  <a:cubicBezTo>
                    <a:pt x="2120" y="965"/>
                    <a:pt x="2096" y="1025"/>
                    <a:pt x="2073" y="1072"/>
                  </a:cubicBezTo>
                  <a:cubicBezTo>
                    <a:pt x="1382" y="763"/>
                    <a:pt x="692" y="453"/>
                    <a:pt x="1" y="155"/>
                  </a:cubicBezTo>
                  <a:cubicBezTo>
                    <a:pt x="13" y="108"/>
                    <a:pt x="49" y="60"/>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43"/>
            <p:cNvSpPr/>
            <p:nvPr/>
          </p:nvSpPr>
          <p:spPr>
            <a:xfrm>
              <a:off x="2410100" y="2198900"/>
              <a:ext cx="69100" cy="35750"/>
            </a:xfrm>
            <a:custGeom>
              <a:avLst/>
              <a:gdLst/>
              <a:ahLst/>
              <a:cxnLst/>
              <a:rect l="l" t="t" r="r" b="b"/>
              <a:pathLst>
                <a:path w="2764" h="1430" extrusionOk="0">
                  <a:moveTo>
                    <a:pt x="2704" y="1430"/>
                  </a:moveTo>
                  <a:cubicBezTo>
                    <a:pt x="1811" y="977"/>
                    <a:pt x="894" y="549"/>
                    <a:pt x="1" y="96"/>
                  </a:cubicBezTo>
                  <a:cubicBezTo>
                    <a:pt x="25" y="72"/>
                    <a:pt x="37" y="25"/>
                    <a:pt x="49" y="1"/>
                  </a:cubicBezTo>
                  <a:cubicBezTo>
                    <a:pt x="953" y="430"/>
                    <a:pt x="1846" y="858"/>
                    <a:pt x="2763" y="1311"/>
                  </a:cubicBezTo>
                  <a:cubicBezTo>
                    <a:pt x="2727" y="1346"/>
                    <a:pt x="2716" y="1394"/>
                    <a:pt x="2704" y="14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43"/>
            <p:cNvSpPr/>
            <p:nvPr/>
          </p:nvSpPr>
          <p:spPr>
            <a:xfrm>
              <a:off x="2043700" y="2030725"/>
              <a:ext cx="61925" cy="25625"/>
            </a:xfrm>
            <a:custGeom>
              <a:avLst/>
              <a:gdLst/>
              <a:ahLst/>
              <a:cxnLst/>
              <a:rect l="l" t="t" r="r" b="b"/>
              <a:pathLst>
                <a:path w="2477" h="1025" extrusionOk="0">
                  <a:moveTo>
                    <a:pt x="2477" y="1025"/>
                  </a:moveTo>
                  <a:cubicBezTo>
                    <a:pt x="1655" y="727"/>
                    <a:pt x="834" y="418"/>
                    <a:pt x="0" y="120"/>
                  </a:cubicBezTo>
                  <a:cubicBezTo>
                    <a:pt x="24" y="72"/>
                    <a:pt x="36" y="37"/>
                    <a:pt x="48" y="1"/>
                  </a:cubicBezTo>
                  <a:cubicBezTo>
                    <a:pt x="250" y="72"/>
                    <a:pt x="477" y="132"/>
                    <a:pt x="691" y="203"/>
                  </a:cubicBezTo>
                  <a:cubicBezTo>
                    <a:pt x="1215" y="394"/>
                    <a:pt x="1727" y="596"/>
                    <a:pt x="2251" y="799"/>
                  </a:cubicBezTo>
                  <a:cubicBezTo>
                    <a:pt x="2322" y="834"/>
                    <a:pt x="2382" y="953"/>
                    <a:pt x="2477" y="10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43"/>
            <p:cNvSpPr/>
            <p:nvPr/>
          </p:nvSpPr>
          <p:spPr>
            <a:xfrm>
              <a:off x="2589900" y="2279875"/>
              <a:ext cx="55975" cy="28000"/>
            </a:xfrm>
            <a:custGeom>
              <a:avLst/>
              <a:gdLst/>
              <a:ahLst/>
              <a:cxnLst/>
              <a:rect l="l" t="t" r="r" b="b"/>
              <a:pathLst>
                <a:path w="2239" h="1120" extrusionOk="0">
                  <a:moveTo>
                    <a:pt x="48" y="0"/>
                  </a:moveTo>
                  <a:cubicBezTo>
                    <a:pt x="774" y="346"/>
                    <a:pt x="1500" y="667"/>
                    <a:pt x="2239" y="1013"/>
                  </a:cubicBezTo>
                  <a:cubicBezTo>
                    <a:pt x="2227" y="1048"/>
                    <a:pt x="2203" y="1084"/>
                    <a:pt x="2191" y="1120"/>
                  </a:cubicBezTo>
                  <a:cubicBezTo>
                    <a:pt x="1465" y="774"/>
                    <a:pt x="738" y="453"/>
                    <a:pt x="0" y="108"/>
                  </a:cubicBezTo>
                  <a:cubicBezTo>
                    <a:pt x="24" y="72"/>
                    <a:pt x="36" y="36"/>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43"/>
            <p:cNvSpPr/>
            <p:nvPr/>
          </p:nvSpPr>
          <p:spPr>
            <a:xfrm>
              <a:off x="2165725" y="1994125"/>
              <a:ext cx="52725" cy="23250"/>
            </a:xfrm>
            <a:custGeom>
              <a:avLst/>
              <a:gdLst/>
              <a:ahLst/>
              <a:cxnLst/>
              <a:rect l="l" t="t" r="r" b="b"/>
              <a:pathLst>
                <a:path w="2109" h="930" extrusionOk="0">
                  <a:moveTo>
                    <a:pt x="2073" y="929"/>
                  </a:moveTo>
                  <a:cubicBezTo>
                    <a:pt x="1394" y="655"/>
                    <a:pt x="691" y="393"/>
                    <a:pt x="1" y="108"/>
                  </a:cubicBezTo>
                  <a:cubicBezTo>
                    <a:pt x="25" y="72"/>
                    <a:pt x="37" y="48"/>
                    <a:pt x="37" y="0"/>
                  </a:cubicBezTo>
                  <a:cubicBezTo>
                    <a:pt x="715" y="274"/>
                    <a:pt x="1418" y="524"/>
                    <a:pt x="2108" y="786"/>
                  </a:cubicBezTo>
                  <a:cubicBezTo>
                    <a:pt x="2108" y="846"/>
                    <a:pt x="2084" y="882"/>
                    <a:pt x="2073" y="9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43"/>
            <p:cNvSpPr/>
            <p:nvPr/>
          </p:nvSpPr>
          <p:spPr>
            <a:xfrm>
              <a:off x="2337175" y="2166175"/>
              <a:ext cx="54500" cy="33350"/>
            </a:xfrm>
            <a:custGeom>
              <a:avLst/>
              <a:gdLst/>
              <a:ahLst/>
              <a:cxnLst/>
              <a:rect l="l" t="t" r="r" b="b"/>
              <a:pathLst>
                <a:path w="2180" h="1334" extrusionOk="0">
                  <a:moveTo>
                    <a:pt x="2120" y="1334"/>
                  </a:moveTo>
                  <a:cubicBezTo>
                    <a:pt x="1418" y="917"/>
                    <a:pt x="703" y="500"/>
                    <a:pt x="1" y="84"/>
                  </a:cubicBezTo>
                  <a:cubicBezTo>
                    <a:pt x="25" y="60"/>
                    <a:pt x="37" y="24"/>
                    <a:pt x="60" y="0"/>
                  </a:cubicBezTo>
                  <a:cubicBezTo>
                    <a:pt x="763" y="417"/>
                    <a:pt x="1477" y="834"/>
                    <a:pt x="2180" y="1250"/>
                  </a:cubicBezTo>
                  <a:cubicBezTo>
                    <a:pt x="2156" y="1274"/>
                    <a:pt x="2132" y="1310"/>
                    <a:pt x="2120" y="13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43"/>
            <p:cNvSpPr/>
            <p:nvPr/>
          </p:nvSpPr>
          <p:spPr>
            <a:xfrm>
              <a:off x="1984750" y="2047100"/>
              <a:ext cx="38725" cy="19375"/>
            </a:xfrm>
            <a:custGeom>
              <a:avLst/>
              <a:gdLst/>
              <a:ahLst/>
              <a:cxnLst/>
              <a:rect l="l" t="t" r="r" b="b"/>
              <a:pathLst>
                <a:path w="1549" h="775" extrusionOk="0">
                  <a:moveTo>
                    <a:pt x="1501" y="775"/>
                  </a:moveTo>
                  <a:cubicBezTo>
                    <a:pt x="989" y="548"/>
                    <a:pt x="501" y="322"/>
                    <a:pt x="1" y="96"/>
                  </a:cubicBezTo>
                  <a:cubicBezTo>
                    <a:pt x="13" y="72"/>
                    <a:pt x="25" y="25"/>
                    <a:pt x="37" y="1"/>
                  </a:cubicBezTo>
                  <a:cubicBezTo>
                    <a:pt x="549" y="215"/>
                    <a:pt x="1037" y="441"/>
                    <a:pt x="1549" y="656"/>
                  </a:cubicBezTo>
                  <a:cubicBezTo>
                    <a:pt x="1549" y="691"/>
                    <a:pt x="1525" y="727"/>
                    <a:pt x="1501"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43"/>
            <p:cNvSpPr/>
            <p:nvPr/>
          </p:nvSpPr>
          <p:spPr>
            <a:xfrm>
              <a:off x="2481850" y="2231950"/>
              <a:ext cx="42275" cy="27400"/>
            </a:xfrm>
            <a:custGeom>
              <a:avLst/>
              <a:gdLst/>
              <a:ahLst/>
              <a:cxnLst/>
              <a:rect l="l" t="t" r="r" b="b"/>
              <a:pathLst>
                <a:path w="1691" h="1096" extrusionOk="0">
                  <a:moveTo>
                    <a:pt x="60" y="1"/>
                  </a:moveTo>
                  <a:cubicBezTo>
                    <a:pt x="608" y="346"/>
                    <a:pt x="1143" y="667"/>
                    <a:pt x="1691" y="1013"/>
                  </a:cubicBezTo>
                  <a:cubicBezTo>
                    <a:pt x="1679" y="1036"/>
                    <a:pt x="1655" y="1072"/>
                    <a:pt x="1631" y="1096"/>
                  </a:cubicBezTo>
                  <a:cubicBezTo>
                    <a:pt x="1084" y="763"/>
                    <a:pt x="548" y="429"/>
                    <a:pt x="0" y="84"/>
                  </a:cubicBezTo>
                  <a:cubicBezTo>
                    <a:pt x="24" y="60"/>
                    <a:pt x="36" y="24"/>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43"/>
            <p:cNvSpPr/>
            <p:nvPr/>
          </p:nvSpPr>
          <p:spPr>
            <a:xfrm>
              <a:off x="2715800" y="2334950"/>
              <a:ext cx="46175" cy="17275"/>
            </a:xfrm>
            <a:custGeom>
              <a:avLst/>
              <a:gdLst/>
              <a:ahLst/>
              <a:cxnLst/>
              <a:rect l="l" t="t" r="r" b="b"/>
              <a:pathLst>
                <a:path w="1847" h="691" extrusionOk="0">
                  <a:moveTo>
                    <a:pt x="24" y="0"/>
                  </a:moveTo>
                  <a:cubicBezTo>
                    <a:pt x="644" y="191"/>
                    <a:pt x="1239" y="405"/>
                    <a:pt x="1846" y="595"/>
                  </a:cubicBezTo>
                  <a:cubicBezTo>
                    <a:pt x="1834" y="631"/>
                    <a:pt x="1834" y="655"/>
                    <a:pt x="1810" y="691"/>
                  </a:cubicBezTo>
                  <a:cubicBezTo>
                    <a:pt x="1203" y="488"/>
                    <a:pt x="608" y="298"/>
                    <a:pt x="1" y="95"/>
                  </a:cubicBezTo>
                  <a:cubicBezTo>
                    <a:pt x="13" y="60"/>
                    <a:pt x="24" y="36"/>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43"/>
            <p:cNvSpPr/>
            <p:nvPr/>
          </p:nvSpPr>
          <p:spPr>
            <a:xfrm>
              <a:off x="2188050" y="2331975"/>
              <a:ext cx="58075" cy="96750"/>
            </a:xfrm>
            <a:custGeom>
              <a:avLst/>
              <a:gdLst/>
              <a:ahLst/>
              <a:cxnLst/>
              <a:rect l="l" t="t" r="r" b="b"/>
              <a:pathLst>
                <a:path w="2323" h="3870" extrusionOk="0">
                  <a:moveTo>
                    <a:pt x="1942" y="3429"/>
                  </a:moveTo>
                  <a:cubicBezTo>
                    <a:pt x="1715" y="3024"/>
                    <a:pt x="1513" y="2608"/>
                    <a:pt x="1275" y="2215"/>
                  </a:cubicBezTo>
                  <a:cubicBezTo>
                    <a:pt x="870" y="1548"/>
                    <a:pt x="441" y="881"/>
                    <a:pt x="37" y="214"/>
                  </a:cubicBezTo>
                  <a:cubicBezTo>
                    <a:pt x="1" y="155"/>
                    <a:pt x="1" y="72"/>
                    <a:pt x="1" y="0"/>
                  </a:cubicBezTo>
                  <a:lnTo>
                    <a:pt x="37" y="0"/>
                  </a:lnTo>
                  <a:cubicBezTo>
                    <a:pt x="48" y="0"/>
                    <a:pt x="48" y="12"/>
                    <a:pt x="60" y="12"/>
                  </a:cubicBezTo>
                  <a:lnTo>
                    <a:pt x="48" y="0"/>
                  </a:lnTo>
                  <a:cubicBezTo>
                    <a:pt x="775" y="1191"/>
                    <a:pt x="1489" y="2393"/>
                    <a:pt x="2227" y="3584"/>
                  </a:cubicBezTo>
                  <a:cubicBezTo>
                    <a:pt x="2263" y="3679"/>
                    <a:pt x="2323" y="3762"/>
                    <a:pt x="2323" y="3870"/>
                  </a:cubicBezTo>
                  <a:cubicBezTo>
                    <a:pt x="2192" y="3727"/>
                    <a:pt x="2061" y="3572"/>
                    <a:pt x="1942" y="3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43"/>
            <p:cNvSpPr/>
            <p:nvPr/>
          </p:nvSpPr>
          <p:spPr>
            <a:xfrm>
              <a:off x="2080000" y="2298025"/>
              <a:ext cx="48250" cy="76525"/>
            </a:xfrm>
            <a:custGeom>
              <a:avLst/>
              <a:gdLst/>
              <a:ahLst/>
              <a:cxnLst/>
              <a:rect l="l" t="t" r="r" b="b"/>
              <a:pathLst>
                <a:path w="1930" h="3061" extrusionOk="0">
                  <a:moveTo>
                    <a:pt x="1811" y="3061"/>
                  </a:moveTo>
                  <a:cubicBezTo>
                    <a:pt x="1203" y="2061"/>
                    <a:pt x="596" y="1072"/>
                    <a:pt x="1" y="84"/>
                  </a:cubicBezTo>
                  <a:cubicBezTo>
                    <a:pt x="37" y="48"/>
                    <a:pt x="72" y="36"/>
                    <a:pt x="120" y="1"/>
                  </a:cubicBezTo>
                  <a:cubicBezTo>
                    <a:pt x="727" y="1001"/>
                    <a:pt x="1322" y="2001"/>
                    <a:pt x="1930" y="3001"/>
                  </a:cubicBezTo>
                  <a:cubicBezTo>
                    <a:pt x="1882" y="3025"/>
                    <a:pt x="1846" y="3037"/>
                    <a:pt x="1811" y="3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43"/>
            <p:cNvSpPr/>
            <p:nvPr/>
          </p:nvSpPr>
          <p:spPr>
            <a:xfrm>
              <a:off x="2095775" y="2299525"/>
              <a:ext cx="34275" cy="48525"/>
            </a:xfrm>
            <a:custGeom>
              <a:avLst/>
              <a:gdLst/>
              <a:ahLst/>
              <a:cxnLst/>
              <a:rect l="l" t="t" r="r" b="b"/>
              <a:pathLst>
                <a:path w="1371" h="1941" extrusionOk="0">
                  <a:moveTo>
                    <a:pt x="120" y="0"/>
                  </a:moveTo>
                  <a:cubicBezTo>
                    <a:pt x="537" y="631"/>
                    <a:pt x="953" y="1239"/>
                    <a:pt x="1370" y="1870"/>
                  </a:cubicBezTo>
                  <a:cubicBezTo>
                    <a:pt x="1346" y="1893"/>
                    <a:pt x="1299" y="1905"/>
                    <a:pt x="1275" y="1941"/>
                  </a:cubicBezTo>
                  <a:cubicBezTo>
                    <a:pt x="858" y="1334"/>
                    <a:pt x="418" y="715"/>
                    <a:pt x="1" y="107"/>
                  </a:cubicBezTo>
                  <a:cubicBezTo>
                    <a:pt x="37" y="60"/>
                    <a:pt x="84" y="36"/>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43"/>
            <p:cNvSpPr/>
            <p:nvPr/>
          </p:nvSpPr>
          <p:spPr>
            <a:xfrm>
              <a:off x="2248175" y="2373625"/>
              <a:ext cx="30100" cy="46175"/>
            </a:xfrm>
            <a:custGeom>
              <a:avLst/>
              <a:gdLst/>
              <a:ahLst/>
              <a:cxnLst/>
              <a:rect l="l" t="t" r="r" b="b"/>
              <a:pathLst>
                <a:path w="1204" h="1847" extrusionOk="0">
                  <a:moveTo>
                    <a:pt x="1108" y="1846"/>
                  </a:moveTo>
                  <a:cubicBezTo>
                    <a:pt x="739" y="1251"/>
                    <a:pt x="370" y="668"/>
                    <a:pt x="1" y="72"/>
                  </a:cubicBezTo>
                  <a:cubicBezTo>
                    <a:pt x="37" y="49"/>
                    <a:pt x="72" y="37"/>
                    <a:pt x="120" y="1"/>
                  </a:cubicBezTo>
                  <a:cubicBezTo>
                    <a:pt x="477" y="596"/>
                    <a:pt x="846" y="1192"/>
                    <a:pt x="1203" y="1775"/>
                  </a:cubicBezTo>
                  <a:cubicBezTo>
                    <a:pt x="1168" y="1799"/>
                    <a:pt x="1144" y="1834"/>
                    <a:pt x="1108" y="18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43"/>
            <p:cNvSpPr/>
            <p:nvPr/>
          </p:nvSpPr>
          <p:spPr>
            <a:xfrm>
              <a:off x="2243125" y="2352500"/>
              <a:ext cx="28000" cy="41700"/>
            </a:xfrm>
            <a:custGeom>
              <a:avLst/>
              <a:gdLst/>
              <a:ahLst/>
              <a:cxnLst/>
              <a:rect l="l" t="t" r="r" b="b"/>
              <a:pathLst>
                <a:path w="1120" h="1668" extrusionOk="0">
                  <a:moveTo>
                    <a:pt x="108" y="1"/>
                  </a:moveTo>
                  <a:cubicBezTo>
                    <a:pt x="453" y="536"/>
                    <a:pt x="774" y="1072"/>
                    <a:pt x="1120" y="1608"/>
                  </a:cubicBezTo>
                  <a:cubicBezTo>
                    <a:pt x="1084" y="1620"/>
                    <a:pt x="1060" y="1656"/>
                    <a:pt x="1013" y="1667"/>
                  </a:cubicBezTo>
                  <a:cubicBezTo>
                    <a:pt x="679" y="1132"/>
                    <a:pt x="346" y="608"/>
                    <a:pt x="1" y="72"/>
                  </a:cubicBezTo>
                  <a:cubicBezTo>
                    <a:pt x="36" y="48"/>
                    <a:pt x="84" y="13"/>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43"/>
            <p:cNvSpPr/>
            <p:nvPr/>
          </p:nvSpPr>
          <p:spPr>
            <a:xfrm>
              <a:off x="2118700" y="2315600"/>
              <a:ext cx="30700" cy="41975"/>
            </a:xfrm>
            <a:custGeom>
              <a:avLst/>
              <a:gdLst/>
              <a:ahLst/>
              <a:cxnLst/>
              <a:rect l="l" t="t" r="r" b="b"/>
              <a:pathLst>
                <a:path w="1228" h="1679" extrusionOk="0">
                  <a:moveTo>
                    <a:pt x="84" y="0"/>
                  </a:moveTo>
                  <a:cubicBezTo>
                    <a:pt x="477" y="536"/>
                    <a:pt x="846" y="1084"/>
                    <a:pt x="1227" y="1619"/>
                  </a:cubicBezTo>
                  <a:cubicBezTo>
                    <a:pt x="1203" y="1643"/>
                    <a:pt x="1168" y="1667"/>
                    <a:pt x="1156" y="1679"/>
                  </a:cubicBezTo>
                  <a:lnTo>
                    <a:pt x="1" y="72"/>
                  </a:lnTo>
                  <a:cubicBezTo>
                    <a:pt x="25" y="48"/>
                    <a:pt x="60"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43"/>
            <p:cNvSpPr/>
            <p:nvPr/>
          </p:nvSpPr>
          <p:spPr>
            <a:xfrm>
              <a:off x="2230625" y="2415600"/>
              <a:ext cx="21150" cy="38425"/>
            </a:xfrm>
            <a:custGeom>
              <a:avLst/>
              <a:gdLst/>
              <a:ahLst/>
              <a:cxnLst/>
              <a:rect l="l" t="t" r="r" b="b"/>
              <a:pathLst>
                <a:path w="846" h="1537" extrusionOk="0">
                  <a:moveTo>
                    <a:pt x="227" y="60"/>
                  </a:moveTo>
                  <a:lnTo>
                    <a:pt x="846" y="1489"/>
                  </a:lnTo>
                  <a:lnTo>
                    <a:pt x="762" y="1537"/>
                  </a:lnTo>
                  <a:cubicBezTo>
                    <a:pt x="501" y="1048"/>
                    <a:pt x="250" y="536"/>
                    <a:pt x="0" y="48"/>
                  </a:cubicBezTo>
                  <a:cubicBezTo>
                    <a:pt x="12" y="36"/>
                    <a:pt x="36" y="25"/>
                    <a:pt x="60" y="1"/>
                  </a:cubicBezTo>
                  <a:cubicBezTo>
                    <a:pt x="120" y="25"/>
                    <a:pt x="179" y="48"/>
                    <a:pt x="227" y="60"/>
                  </a:cubicBezTo>
                  <a:cubicBezTo>
                    <a:pt x="239" y="84"/>
                    <a:pt x="227" y="60"/>
                    <a:pt x="227"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43"/>
            <p:cNvSpPr/>
            <p:nvPr/>
          </p:nvSpPr>
          <p:spPr>
            <a:xfrm>
              <a:off x="2082975" y="2334950"/>
              <a:ext cx="29800" cy="42575"/>
            </a:xfrm>
            <a:custGeom>
              <a:avLst/>
              <a:gdLst/>
              <a:ahLst/>
              <a:cxnLst/>
              <a:rect l="l" t="t" r="r" b="b"/>
              <a:pathLst>
                <a:path w="1192" h="1703" extrusionOk="0">
                  <a:moveTo>
                    <a:pt x="72" y="0"/>
                  </a:moveTo>
                  <a:cubicBezTo>
                    <a:pt x="441" y="548"/>
                    <a:pt x="811" y="1084"/>
                    <a:pt x="1192" y="1643"/>
                  </a:cubicBezTo>
                  <a:cubicBezTo>
                    <a:pt x="1156" y="1655"/>
                    <a:pt x="1144" y="1667"/>
                    <a:pt x="1108" y="1703"/>
                  </a:cubicBezTo>
                  <a:cubicBezTo>
                    <a:pt x="739" y="1143"/>
                    <a:pt x="370" y="607"/>
                    <a:pt x="1" y="60"/>
                  </a:cubicBezTo>
                  <a:cubicBezTo>
                    <a:pt x="25" y="48"/>
                    <a:pt x="37" y="12"/>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43"/>
            <p:cNvSpPr/>
            <p:nvPr/>
          </p:nvSpPr>
          <p:spPr>
            <a:xfrm>
              <a:off x="2404450" y="2409650"/>
              <a:ext cx="24150" cy="39325"/>
            </a:xfrm>
            <a:custGeom>
              <a:avLst/>
              <a:gdLst/>
              <a:ahLst/>
              <a:cxnLst/>
              <a:rect l="l" t="t" r="r" b="b"/>
              <a:pathLst>
                <a:path w="966" h="1573" extrusionOk="0">
                  <a:moveTo>
                    <a:pt x="191" y="36"/>
                  </a:moveTo>
                  <a:cubicBezTo>
                    <a:pt x="382" y="393"/>
                    <a:pt x="560" y="763"/>
                    <a:pt x="751" y="1120"/>
                  </a:cubicBezTo>
                  <a:cubicBezTo>
                    <a:pt x="810" y="1251"/>
                    <a:pt x="882" y="1370"/>
                    <a:pt x="965" y="1513"/>
                  </a:cubicBezTo>
                  <a:cubicBezTo>
                    <a:pt x="929" y="1525"/>
                    <a:pt x="906" y="1536"/>
                    <a:pt x="870" y="1572"/>
                  </a:cubicBezTo>
                  <a:cubicBezTo>
                    <a:pt x="727" y="1298"/>
                    <a:pt x="560" y="1036"/>
                    <a:pt x="406" y="763"/>
                  </a:cubicBezTo>
                  <a:cubicBezTo>
                    <a:pt x="310" y="572"/>
                    <a:pt x="203" y="382"/>
                    <a:pt x="84" y="203"/>
                  </a:cubicBezTo>
                  <a:cubicBezTo>
                    <a:pt x="1" y="48"/>
                    <a:pt x="36" y="1"/>
                    <a:pt x="191" y="36"/>
                  </a:cubicBezTo>
                  <a:cubicBezTo>
                    <a:pt x="203" y="48"/>
                    <a:pt x="191" y="36"/>
                    <a:pt x="19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43"/>
            <p:cNvSpPr/>
            <p:nvPr/>
          </p:nvSpPr>
          <p:spPr>
            <a:xfrm>
              <a:off x="2266350" y="2364100"/>
              <a:ext cx="21450" cy="37550"/>
            </a:xfrm>
            <a:custGeom>
              <a:avLst/>
              <a:gdLst/>
              <a:ahLst/>
              <a:cxnLst/>
              <a:rect l="l" t="t" r="r" b="b"/>
              <a:pathLst>
                <a:path w="858" h="1502" extrusionOk="0">
                  <a:moveTo>
                    <a:pt x="95" y="1"/>
                  </a:moveTo>
                  <a:cubicBezTo>
                    <a:pt x="357" y="489"/>
                    <a:pt x="607" y="965"/>
                    <a:pt x="857" y="1453"/>
                  </a:cubicBezTo>
                  <a:lnTo>
                    <a:pt x="774" y="1501"/>
                  </a:lnTo>
                  <a:cubicBezTo>
                    <a:pt x="512" y="1013"/>
                    <a:pt x="250" y="537"/>
                    <a:pt x="0" y="37"/>
                  </a:cubicBezTo>
                  <a:cubicBezTo>
                    <a:pt x="24" y="25"/>
                    <a:pt x="60" y="13"/>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43"/>
            <p:cNvSpPr/>
            <p:nvPr/>
          </p:nvSpPr>
          <p:spPr>
            <a:xfrm>
              <a:off x="2147575" y="2359950"/>
              <a:ext cx="22350" cy="33050"/>
            </a:xfrm>
            <a:custGeom>
              <a:avLst/>
              <a:gdLst/>
              <a:ahLst/>
              <a:cxnLst/>
              <a:rect l="l" t="t" r="r" b="b"/>
              <a:pathLst>
                <a:path w="894" h="1322" extrusionOk="0">
                  <a:moveTo>
                    <a:pt x="786" y="1322"/>
                  </a:moveTo>
                  <a:cubicBezTo>
                    <a:pt x="524" y="905"/>
                    <a:pt x="274" y="488"/>
                    <a:pt x="1" y="72"/>
                  </a:cubicBezTo>
                  <a:cubicBezTo>
                    <a:pt x="36" y="60"/>
                    <a:pt x="72" y="24"/>
                    <a:pt x="108" y="0"/>
                  </a:cubicBezTo>
                  <a:cubicBezTo>
                    <a:pt x="358" y="417"/>
                    <a:pt x="632" y="834"/>
                    <a:pt x="894" y="1250"/>
                  </a:cubicBezTo>
                  <a:cubicBezTo>
                    <a:pt x="846" y="1274"/>
                    <a:pt x="822" y="1310"/>
                    <a:pt x="786" y="13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43"/>
            <p:cNvSpPr/>
            <p:nvPr/>
          </p:nvSpPr>
          <p:spPr>
            <a:xfrm>
              <a:off x="2381525" y="2434650"/>
              <a:ext cx="22950" cy="38425"/>
            </a:xfrm>
            <a:custGeom>
              <a:avLst/>
              <a:gdLst/>
              <a:ahLst/>
              <a:cxnLst/>
              <a:rect l="l" t="t" r="r" b="b"/>
              <a:pathLst>
                <a:path w="918" h="1537" extrusionOk="0">
                  <a:moveTo>
                    <a:pt x="811" y="1537"/>
                  </a:moveTo>
                  <a:lnTo>
                    <a:pt x="1" y="60"/>
                  </a:lnTo>
                  <a:cubicBezTo>
                    <a:pt x="37" y="48"/>
                    <a:pt x="84" y="13"/>
                    <a:pt x="108" y="1"/>
                  </a:cubicBezTo>
                  <a:lnTo>
                    <a:pt x="918" y="1477"/>
                  </a:lnTo>
                  <a:cubicBezTo>
                    <a:pt x="870" y="1489"/>
                    <a:pt x="834" y="1501"/>
                    <a:pt x="811" y="15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43"/>
            <p:cNvSpPr/>
            <p:nvPr/>
          </p:nvSpPr>
          <p:spPr>
            <a:xfrm>
              <a:off x="2345225" y="2390900"/>
              <a:ext cx="21450" cy="40200"/>
            </a:xfrm>
            <a:custGeom>
              <a:avLst/>
              <a:gdLst/>
              <a:ahLst/>
              <a:cxnLst/>
              <a:rect l="l" t="t" r="r" b="b"/>
              <a:pathLst>
                <a:path w="858" h="1608" extrusionOk="0">
                  <a:moveTo>
                    <a:pt x="786" y="1608"/>
                  </a:moveTo>
                  <a:cubicBezTo>
                    <a:pt x="524" y="1084"/>
                    <a:pt x="262" y="560"/>
                    <a:pt x="0" y="36"/>
                  </a:cubicBezTo>
                  <a:lnTo>
                    <a:pt x="84" y="0"/>
                  </a:lnTo>
                  <a:cubicBezTo>
                    <a:pt x="346" y="512"/>
                    <a:pt x="608" y="1036"/>
                    <a:pt x="858" y="1560"/>
                  </a:cubicBezTo>
                  <a:cubicBezTo>
                    <a:pt x="834" y="1572"/>
                    <a:pt x="798" y="1584"/>
                    <a:pt x="786" y="16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43"/>
            <p:cNvSpPr/>
            <p:nvPr/>
          </p:nvSpPr>
          <p:spPr>
            <a:xfrm>
              <a:off x="2147575" y="2406375"/>
              <a:ext cx="22350" cy="35450"/>
            </a:xfrm>
            <a:custGeom>
              <a:avLst/>
              <a:gdLst/>
              <a:ahLst/>
              <a:cxnLst/>
              <a:rect l="l" t="t" r="r" b="b"/>
              <a:pathLst>
                <a:path w="894" h="1418" extrusionOk="0">
                  <a:moveTo>
                    <a:pt x="810" y="1417"/>
                  </a:moveTo>
                  <a:cubicBezTo>
                    <a:pt x="536" y="965"/>
                    <a:pt x="274" y="513"/>
                    <a:pt x="1" y="60"/>
                  </a:cubicBezTo>
                  <a:cubicBezTo>
                    <a:pt x="36" y="48"/>
                    <a:pt x="60" y="13"/>
                    <a:pt x="96" y="1"/>
                  </a:cubicBezTo>
                  <a:cubicBezTo>
                    <a:pt x="358" y="453"/>
                    <a:pt x="632" y="894"/>
                    <a:pt x="894" y="1358"/>
                  </a:cubicBezTo>
                  <a:cubicBezTo>
                    <a:pt x="870" y="1370"/>
                    <a:pt x="834" y="1382"/>
                    <a:pt x="810" y="14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43"/>
            <p:cNvSpPr/>
            <p:nvPr/>
          </p:nvSpPr>
          <p:spPr>
            <a:xfrm>
              <a:off x="2431250" y="2431075"/>
              <a:ext cx="23225" cy="36050"/>
            </a:xfrm>
            <a:custGeom>
              <a:avLst/>
              <a:gdLst/>
              <a:ahLst/>
              <a:cxnLst/>
              <a:rect l="l" t="t" r="r" b="b"/>
              <a:pathLst>
                <a:path w="929" h="1442" extrusionOk="0">
                  <a:moveTo>
                    <a:pt x="846" y="1441"/>
                  </a:moveTo>
                  <a:lnTo>
                    <a:pt x="0" y="60"/>
                  </a:lnTo>
                  <a:cubicBezTo>
                    <a:pt x="24" y="37"/>
                    <a:pt x="48" y="25"/>
                    <a:pt x="84" y="1"/>
                  </a:cubicBezTo>
                  <a:lnTo>
                    <a:pt x="929" y="1382"/>
                  </a:lnTo>
                  <a:cubicBezTo>
                    <a:pt x="905" y="1406"/>
                    <a:pt x="869" y="1430"/>
                    <a:pt x="846" y="1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43"/>
            <p:cNvSpPr/>
            <p:nvPr/>
          </p:nvSpPr>
          <p:spPr>
            <a:xfrm>
              <a:off x="2241625" y="2384050"/>
              <a:ext cx="20275" cy="36050"/>
            </a:xfrm>
            <a:custGeom>
              <a:avLst/>
              <a:gdLst/>
              <a:ahLst/>
              <a:cxnLst/>
              <a:rect l="l" t="t" r="r" b="b"/>
              <a:pathLst>
                <a:path w="811" h="1442" extrusionOk="0">
                  <a:moveTo>
                    <a:pt x="739" y="1441"/>
                  </a:moveTo>
                  <a:cubicBezTo>
                    <a:pt x="489" y="977"/>
                    <a:pt x="239" y="525"/>
                    <a:pt x="1" y="48"/>
                  </a:cubicBezTo>
                  <a:lnTo>
                    <a:pt x="96" y="1"/>
                  </a:lnTo>
                  <a:cubicBezTo>
                    <a:pt x="334" y="465"/>
                    <a:pt x="572" y="941"/>
                    <a:pt x="811" y="1406"/>
                  </a:cubicBezTo>
                  <a:cubicBezTo>
                    <a:pt x="787" y="1429"/>
                    <a:pt x="763" y="1429"/>
                    <a:pt x="739" y="1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43"/>
            <p:cNvSpPr/>
            <p:nvPr/>
          </p:nvSpPr>
          <p:spPr>
            <a:xfrm>
              <a:off x="2129425" y="2349525"/>
              <a:ext cx="21450" cy="29500"/>
            </a:xfrm>
            <a:custGeom>
              <a:avLst/>
              <a:gdLst/>
              <a:ahLst/>
              <a:cxnLst/>
              <a:rect l="l" t="t" r="r" b="b"/>
              <a:pathLst>
                <a:path w="858" h="1180" extrusionOk="0">
                  <a:moveTo>
                    <a:pt x="786" y="1179"/>
                  </a:moveTo>
                  <a:cubicBezTo>
                    <a:pt x="524" y="798"/>
                    <a:pt x="262" y="429"/>
                    <a:pt x="0" y="60"/>
                  </a:cubicBezTo>
                  <a:cubicBezTo>
                    <a:pt x="24" y="48"/>
                    <a:pt x="60" y="12"/>
                    <a:pt x="72" y="1"/>
                  </a:cubicBezTo>
                  <a:cubicBezTo>
                    <a:pt x="346" y="370"/>
                    <a:pt x="596" y="739"/>
                    <a:pt x="858" y="1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43"/>
            <p:cNvSpPr/>
            <p:nvPr/>
          </p:nvSpPr>
          <p:spPr>
            <a:xfrm>
              <a:off x="2093700" y="2337925"/>
              <a:ext cx="20850" cy="32450"/>
            </a:xfrm>
            <a:custGeom>
              <a:avLst/>
              <a:gdLst/>
              <a:ahLst/>
              <a:cxnLst/>
              <a:rect l="l" t="t" r="r" b="b"/>
              <a:pathLst>
                <a:path w="834" h="1298" extrusionOk="0">
                  <a:moveTo>
                    <a:pt x="739" y="1298"/>
                  </a:moveTo>
                  <a:cubicBezTo>
                    <a:pt x="489" y="881"/>
                    <a:pt x="251" y="465"/>
                    <a:pt x="1" y="60"/>
                  </a:cubicBezTo>
                  <a:cubicBezTo>
                    <a:pt x="24" y="48"/>
                    <a:pt x="60" y="36"/>
                    <a:pt x="84" y="0"/>
                  </a:cubicBezTo>
                  <a:cubicBezTo>
                    <a:pt x="346" y="417"/>
                    <a:pt x="584" y="822"/>
                    <a:pt x="834" y="1238"/>
                  </a:cubicBezTo>
                  <a:cubicBezTo>
                    <a:pt x="798" y="1262"/>
                    <a:pt x="774" y="1286"/>
                    <a:pt x="739" y="12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43"/>
            <p:cNvSpPr/>
            <p:nvPr/>
          </p:nvSpPr>
          <p:spPr>
            <a:xfrm>
              <a:off x="2213350" y="2444475"/>
              <a:ext cx="18200" cy="29800"/>
            </a:xfrm>
            <a:custGeom>
              <a:avLst/>
              <a:gdLst/>
              <a:ahLst/>
              <a:cxnLst/>
              <a:rect l="l" t="t" r="r" b="b"/>
              <a:pathLst>
                <a:path w="728" h="1192" extrusionOk="0">
                  <a:moveTo>
                    <a:pt x="96" y="1"/>
                  </a:moveTo>
                  <a:cubicBezTo>
                    <a:pt x="299" y="382"/>
                    <a:pt x="525" y="751"/>
                    <a:pt x="727" y="1144"/>
                  </a:cubicBezTo>
                  <a:cubicBezTo>
                    <a:pt x="703" y="1156"/>
                    <a:pt x="691" y="1167"/>
                    <a:pt x="656" y="1191"/>
                  </a:cubicBezTo>
                  <a:cubicBezTo>
                    <a:pt x="430" y="798"/>
                    <a:pt x="227" y="429"/>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43"/>
            <p:cNvSpPr/>
            <p:nvPr/>
          </p:nvSpPr>
          <p:spPr>
            <a:xfrm>
              <a:off x="2114250" y="2373625"/>
              <a:ext cx="21150" cy="26525"/>
            </a:xfrm>
            <a:custGeom>
              <a:avLst/>
              <a:gdLst/>
              <a:ahLst/>
              <a:cxnLst/>
              <a:rect l="l" t="t" r="r" b="b"/>
              <a:pathLst>
                <a:path w="846" h="1061" extrusionOk="0">
                  <a:moveTo>
                    <a:pt x="83" y="1"/>
                  </a:moveTo>
                  <a:cubicBezTo>
                    <a:pt x="333" y="334"/>
                    <a:pt x="595" y="668"/>
                    <a:pt x="845" y="1001"/>
                  </a:cubicBezTo>
                  <a:cubicBezTo>
                    <a:pt x="810" y="1013"/>
                    <a:pt x="798" y="1025"/>
                    <a:pt x="774" y="1061"/>
                  </a:cubicBezTo>
                  <a:cubicBezTo>
                    <a:pt x="512" y="727"/>
                    <a:pt x="250" y="406"/>
                    <a:pt x="0" y="60"/>
                  </a:cubicBezTo>
                  <a:cubicBezTo>
                    <a:pt x="24" y="37"/>
                    <a:pt x="60" y="13"/>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43"/>
            <p:cNvSpPr/>
            <p:nvPr/>
          </p:nvSpPr>
          <p:spPr>
            <a:xfrm>
              <a:off x="3158425" y="2840350"/>
              <a:ext cx="267325" cy="43500"/>
            </a:xfrm>
            <a:custGeom>
              <a:avLst/>
              <a:gdLst/>
              <a:ahLst/>
              <a:cxnLst/>
              <a:rect l="l" t="t" r="r" b="b"/>
              <a:pathLst>
                <a:path w="10693" h="1740" extrusionOk="0">
                  <a:moveTo>
                    <a:pt x="0" y="1549"/>
                  </a:moveTo>
                  <a:cubicBezTo>
                    <a:pt x="3536" y="918"/>
                    <a:pt x="7120" y="560"/>
                    <a:pt x="10656" y="1"/>
                  </a:cubicBezTo>
                  <a:cubicBezTo>
                    <a:pt x="10680" y="60"/>
                    <a:pt x="10680" y="96"/>
                    <a:pt x="10692" y="156"/>
                  </a:cubicBezTo>
                  <a:cubicBezTo>
                    <a:pt x="7132" y="680"/>
                    <a:pt x="3596" y="1215"/>
                    <a:pt x="36" y="1739"/>
                  </a:cubicBezTo>
                  <a:cubicBezTo>
                    <a:pt x="24" y="1668"/>
                    <a:pt x="0" y="1608"/>
                    <a:pt x="0" y="154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43"/>
            <p:cNvSpPr/>
            <p:nvPr/>
          </p:nvSpPr>
          <p:spPr>
            <a:xfrm>
              <a:off x="2825050" y="2897500"/>
              <a:ext cx="261350" cy="38725"/>
            </a:xfrm>
            <a:custGeom>
              <a:avLst/>
              <a:gdLst/>
              <a:ahLst/>
              <a:cxnLst/>
              <a:rect l="l" t="t" r="r" b="b"/>
              <a:pathLst>
                <a:path w="10454" h="1549" extrusionOk="0">
                  <a:moveTo>
                    <a:pt x="10454" y="120"/>
                  </a:moveTo>
                  <a:cubicBezTo>
                    <a:pt x="6989" y="596"/>
                    <a:pt x="3501" y="1072"/>
                    <a:pt x="36" y="1549"/>
                  </a:cubicBezTo>
                  <a:cubicBezTo>
                    <a:pt x="24" y="1501"/>
                    <a:pt x="24" y="1477"/>
                    <a:pt x="0" y="1430"/>
                  </a:cubicBezTo>
                  <a:cubicBezTo>
                    <a:pt x="84" y="1406"/>
                    <a:pt x="167" y="1358"/>
                    <a:pt x="238" y="1346"/>
                  </a:cubicBezTo>
                  <a:cubicBezTo>
                    <a:pt x="1238" y="1203"/>
                    <a:pt x="2239" y="1072"/>
                    <a:pt x="3251" y="941"/>
                  </a:cubicBezTo>
                  <a:cubicBezTo>
                    <a:pt x="4739" y="727"/>
                    <a:pt x="6239" y="537"/>
                    <a:pt x="7727" y="334"/>
                  </a:cubicBezTo>
                  <a:cubicBezTo>
                    <a:pt x="8513" y="227"/>
                    <a:pt x="9323" y="120"/>
                    <a:pt x="10109" y="13"/>
                  </a:cubicBezTo>
                  <a:cubicBezTo>
                    <a:pt x="10216" y="1"/>
                    <a:pt x="10335" y="1"/>
                    <a:pt x="10442" y="1"/>
                  </a:cubicBezTo>
                  <a:cubicBezTo>
                    <a:pt x="10442" y="49"/>
                    <a:pt x="10454" y="84"/>
                    <a:pt x="10454" y="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43"/>
            <p:cNvSpPr/>
            <p:nvPr/>
          </p:nvSpPr>
          <p:spPr>
            <a:xfrm>
              <a:off x="3665025" y="2303100"/>
              <a:ext cx="70575" cy="53900"/>
            </a:xfrm>
            <a:custGeom>
              <a:avLst/>
              <a:gdLst/>
              <a:ahLst/>
              <a:cxnLst/>
              <a:rect l="l" t="t" r="r" b="b"/>
              <a:pathLst>
                <a:path w="2823" h="2156" extrusionOk="0">
                  <a:moveTo>
                    <a:pt x="96" y="0"/>
                  </a:moveTo>
                  <a:lnTo>
                    <a:pt x="2822" y="2048"/>
                  </a:lnTo>
                  <a:cubicBezTo>
                    <a:pt x="2799" y="2084"/>
                    <a:pt x="2775" y="2119"/>
                    <a:pt x="2751" y="2155"/>
                  </a:cubicBezTo>
                  <a:cubicBezTo>
                    <a:pt x="1822" y="1488"/>
                    <a:pt x="917" y="798"/>
                    <a:pt x="1" y="131"/>
                  </a:cubicBezTo>
                  <a:cubicBezTo>
                    <a:pt x="36" y="72"/>
                    <a:pt x="72" y="36"/>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43"/>
            <p:cNvSpPr/>
            <p:nvPr/>
          </p:nvSpPr>
          <p:spPr>
            <a:xfrm>
              <a:off x="3782600" y="2269150"/>
              <a:ext cx="50925" cy="41400"/>
            </a:xfrm>
            <a:custGeom>
              <a:avLst/>
              <a:gdLst/>
              <a:ahLst/>
              <a:cxnLst/>
              <a:rect l="l" t="t" r="r" b="b"/>
              <a:pathLst>
                <a:path w="2037" h="1656" extrusionOk="0">
                  <a:moveTo>
                    <a:pt x="1" y="1"/>
                  </a:moveTo>
                  <a:cubicBezTo>
                    <a:pt x="691" y="560"/>
                    <a:pt x="1382" y="1096"/>
                    <a:pt x="2037" y="1620"/>
                  </a:cubicBezTo>
                  <a:cubicBezTo>
                    <a:pt x="1703" y="1656"/>
                    <a:pt x="144" y="44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43"/>
            <p:cNvSpPr/>
            <p:nvPr/>
          </p:nvSpPr>
          <p:spPr>
            <a:xfrm>
              <a:off x="3623350" y="2321250"/>
              <a:ext cx="34250" cy="37525"/>
            </a:xfrm>
            <a:custGeom>
              <a:avLst/>
              <a:gdLst/>
              <a:ahLst/>
              <a:cxnLst/>
              <a:rect l="l" t="t" r="r" b="b"/>
              <a:pathLst>
                <a:path w="1370" h="1501" extrusionOk="0">
                  <a:moveTo>
                    <a:pt x="1251" y="1501"/>
                  </a:moveTo>
                  <a:cubicBezTo>
                    <a:pt x="834" y="1036"/>
                    <a:pt x="418" y="560"/>
                    <a:pt x="1" y="108"/>
                  </a:cubicBezTo>
                  <a:cubicBezTo>
                    <a:pt x="37" y="72"/>
                    <a:pt x="84" y="24"/>
                    <a:pt x="120" y="0"/>
                  </a:cubicBezTo>
                  <a:cubicBezTo>
                    <a:pt x="537" y="465"/>
                    <a:pt x="953" y="941"/>
                    <a:pt x="1370" y="1393"/>
                  </a:cubicBezTo>
                  <a:cubicBezTo>
                    <a:pt x="1334" y="1429"/>
                    <a:pt x="1287" y="1453"/>
                    <a:pt x="1251" y="1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43"/>
            <p:cNvSpPr/>
            <p:nvPr/>
          </p:nvSpPr>
          <p:spPr>
            <a:xfrm>
              <a:off x="3729625" y="2322450"/>
              <a:ext cx="53900" cy="30675"/>
            </a:xfrm>
            <a:custGeom>
              <a:avLst/>
              <a:gdLst/>
              <a:ahLst/>
              <a:cxnLst/>
              <a:rect l="l" t="t" r="r" b="b"/>
              <a:pathLst>
                <a:path w="2156" h="1227" extrusionOk="0">
                  <a:moveTo>
                    <a:pt x="60" y="0"/>
                  </a:moveTo>
                  <a:cubicBezTo>
                    <a:pt x="762" y="417"/>
                    <a:pt x="1465" y="834"/>
                    <a:pt x="2155" y="1226"/>
                  </a:cubicBezTo>
                  <a:cubicBezTo>
                    <a:pt x="1346" y="1024"/>
                    <a:pt x="703" y="500"/>
                    <a:pt x="0" y="83"/>
                  </a:cubicBezTo>
                  <a:cubicBezTo>
                    <a:pt x="36" y="60"/>
                    <a:pt x="48"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43"/>
            <p:cNvSpPr/>
            <p:nvPr/>
          </p:nvSpPr>
          <p:spPr>
            <a:xfrm>
              <a:off x="3507575" y="2318275"/>
              <a:ext cx="48250" cy="38725"/>
            </a:xfrm>
            <a:custGeom>
              <a:avLst/>
              <a:gdLst/>
              <a:ahLst/>
              <a:cxnLst/>
              <a:rect l="l" t="t" r="r" b="b"/>
              <a:pathLst>
                <a:path w="1930" h="1549" extrusionOk="0">
                  <a:moveTo>
                    <a:pt x="1870" y="1548"/>
                  </a:moveTo>
                  <a:cubicBezTo>
                    <a:pt x="1250" y="1072"/>
                    <a:pt x="619" y="584"/>
                    <a:pt x="0" y="108"/>
                  </a:cubicBezTo>
                  <a:cubicBezTo>
                    <a:pt x="24" y="72"/>
                    <a:pt x="60" y="24"/>
                    <a:pt x="72" y="0"/>
                  </a:cubicBezTo>
                  <a:cubicBezTo>
                    <a:pt x="703" y="477"/>
                    <a:pt x="1310" y="965"/>
                    <a:pt x="1929" y="1441"/>
                  </a:cubicBezTo>
                  <a:cubicBezTo>
                    <a:pt x="1917" y="1477"/>
                    <a:pt x="1905" y="1512"/>
                    <a:pt x="1870" y="1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43"/>
            <p:cNvSpPr/>
            <p:nvPr/>
          </p:nvSpPr>
          <p:spPr>
            <a:xfrm>
              <a:off x="3768025" y="2279875"/>
              <a:ext cx="45250" cy="40500"/>
            </a:xfrm>
            <a:custGeom>
              <a:avLst/>
              <a:gdLst/>
              <a:ahLst/>
              <a:cxnLst/>
              <a:rect l="l" t="t" r="r" b="b"/>
              <a:pathLst>
                <a:path w="1810" h="1620" extrusionOk="0">
                  <a:moveTo>
                    <a:pt x="1739" y="1620"/>
                  </a:moveTo>
                  <a:cubicBezTo>
                    <a:pt x="1155" y="1120"/>
                    <a:pt x="584" y="608"/>
                    <a:pt x="0" y="96"/>
                  </a:cubicBezTo>
                  <a:cubicBezTo>
                    <a:pt x="24" y="60"/>
                    <a:pt x="36" y="36"/>
                    <a:pt x="72" y="0"/>
                  </a:cubicBezTo>
                  <a:cubicBezTo>
                    <a:pt x="655" y="512"/>
                    <a:pt x="1227" y="1024"/>
                    <a:pt x="1810" y="1536"/>
                  </a:cubicBezTo>
                  <a:cubicBezTo>
                    <a:pt x="1786" y="1560"/>
                    <a:pt x="1774" y="1596"/>
                    <a:pt x="1739" y="16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43"/>
            <p:cNvSpPr/>
            <p:nvPr/>
          </p:nvSpPr>
          <p:spPr>
            <a:xfrm>
              <a:off x="3671875" y="2326600"/>
              <a:ext cx="49725" cy="38125"/>
            </a:xfrm>
            <a:custGeom>
              <a:avLst/>
              <a:gdLst/>
              <a:ahLst/>
              <a:cxnLst/>
              <a:rect l="l" t="t" r="r" b="b"/>
              <a:pathLst>
                <a:path w="1989" h="1525" extrusionOk="0">
                  <a:moveTo>
                    <a:pt x="1906" y="1525"/>
                  </a:moveTo>
                  <a:cubicBezTo>
                    <a:pt x="1274" y="1049"/>
                    <a:pt x="632" y="572"/>
                    <a:pt x="1" y="96"/>
                  </a:cubicBezTo>
                  <a:cubicBezTo>
                    <a:pt x="36" y="72"/>
                    <a:pt x="48" y="36"/>
                    <a:pt x="84" y="1"/>
                  </a:cubicBezTo>
                  <a:cubicBezTo>
                    <a:pt x="715" y="477"/>
                    <a:pt x="1346" y="953"/>
                    <a:pt x="1989" y="1441"/>
                  </a:cubicBezTo>
                  <a:cubicBezTo>
                    <a:pt x="1953" y="1465"/>
                    <a:pt x="1929" y="1501"/>
                    <a:pt x="1906" y="15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43"/>
            <p:cNvSpPr/>
            <p:nvPr/>
          </p:nvSpPr>
          <p:spPr>
            <a:xfrm>
              <a:off x="3798075" y="2263200"/>
              <a:ext cx="44375" cy="36050"/>
            </a:xfrm>
            <a:custGeom>
              <a:avLst/>
              <a:gdLst/>
              <a:ahLst/>
              <a:cxnLst/>
              <a:rect l="l" t="t" r="r" b="b"/>
              <a:pathLst>
                <a:path w="1775" h="1442" extrusionOk="0">
                  <a:moveTo>
                    <a:pt x="1727" y="1441"/>
                  </a:moveTo>
                  <a:cubicBezTo>
                    <a:pt x="1168" y="1001"/>
                    <a:pt x="584" y="537"/>
                    <a:pt x="1" y="84"/>
                  </a:cubicBezTo>
                  <a:cubicBezTo>
                    <a:pt x="13" y="60"/>
                    <a:pt x="48" y="25"/>
                    <a:pt x="60" y="1"/>
                  </a:cubicBezTo>
                  <a:cubicBezTo>
                    <a:pt x="620" y="441"/>
                    <a:pt x="1203" y="906"/>
                    <a:pt x="1775" y="1346"/>
                  </a:cubicBezTo>
                  <a:cubicBezTo>
                    <a:pt x="1775" y="1382"/>
                    <a:pt x="1739" y="1418"/>
                    <a:pt x="1727" y="1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43"/>
            <p:cNvSpPr/>
            <p:nvPr/>
          </p:nvSpPr>
          <p:spPr>
            <a:xfrm>
              <a:off x="3444775" y="2332250"/>
              <a:ext cx="46750" cy="33375"/>
            </a:xfrm>
            <a:custGeom>
              <a:avLst/>
              <a:gdLst/>
              <a:ahLst/>
              <a:cxnLst/>
              <a:rect l="l" t="t" r="r" b="b"/>
              <a:pathLst>
                <a:path w="1870" h="1335" extrusionOk="0">
                  <a:moveTo>
                    <a:pt x="60" y="1"/>
                  </a:moveTo>
                  <a:cubicBezTo>
                    <a:pt x="667" y="418"/>
                    <a:pt x="1262" y="834"/>
                    <a:pt x="1869" y="1251"/>
                  </a:cubicBezTo>
                  <a:cubicBezTo>
                    <a:pt x="1857" y="1287"/>
                    <a:pt x="1846" y="1299"/>
                    <a:pt x="1822" y="1334"/>
                  </a:cubicBezTo>
                  <a:lnTo>
                    <a:pt x="0" y="84"/>
                  </a:lnTo>
                  <a:cubicBezTo>
                    <a:pt x="12" y="49"/>
                    <a:pt x="24" y="37"/>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43"/>
            <p:cNvSpPr/>
            <p:nvPr/>
          </p:nvSpPr>
          <p:spPr>
            <a:xfrm>
              <a:off x="3557275" y="2343575"/>
              <a:ext cx="38125" cy="26800"/>
            </a:xfrm>
            <a:custGeom>
              <a:avLst/>
              <a:gdLst/>
              <a:ahLst/>
              <a:cxnLst/>
              <a:rect l="l" t="t" r="r" b="b"/>
              <a:pathLst>
                <a:path w="1525" h="1072" extrusionOk="0">
                  <a:moveTo>
                    <a:pt x="48" y="0"/>
                  </a:moveTo>
                  <a:cubicBezTo>
                    <a:pt x="536" y="322"/>
                    <a:pt x="1036" y="655"/>
                    <a:pt x="1525" y="1001"/>
                  </a:cubicBezTo>
                  <a:cubicBezTo>
                    <a:pt x="1513" y="1024"/>
                    <a:pt x="1489" y="1036"/>
                    <a:pt x="1477" y="1072"/>
                  </a:cubicBezTo>
                  <a:lnTo>
                    <a:pt x="1" y="84"/>
                  </a:lnTo>
                  <a:cubicBezTo>
                    <a:pt x="36" y="60"/>
                    <a:pt x="48" y="24"/>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43"/>
            <p:cNvSpPr/>
            <p:nvPr/>
          </p:nvSpPr>
          <p:spPr>
            <a:xfrm>
              <a:off x="3580200" y="2343275"/>
              <a:ext cx="29200" cy="23250"/>
            </a:xfrm>
            <a:custGeom>
              <a:avLst/>
              <a:gdLst/>
              <a:ahLst/>
              <a:cxnLst/>
              <a:rect l="l" t="t" r="r" b="b"/>
              <a:pathLst>
                <a:path w="1168" h="930" extrusionOk="0">
                  <a:moveTo>
                    <a:pt x="72" y="1"/>
                  </a:moveTo>
                  <a:cubicBezTo>
                    <a:pt x="441" y="274"/>
                    <a:pt x="798" y="560"/>
                    <a:pt x="1167" y="858"/>
                  </a:cubicBezTo>
                  <a:cubicBezTo>
                    <a:pt x="1155" y="893"/>
                    <a:pt x="1131" y="917"/>
                    <a:pt x="1108" y="929"/>
                  </a:cubicBezTo>
                  <a:cubicBezTo>
                    <a:pt x="739" y="655"/>
                    <a:pt x="369" y="370"/>
                    <a:pt x="0" y="72"/>
                  </a:cubicBezTo>
                  <a:cubicBezTo>
                    <a:pt x="24" y="60"/>
                    <a:pt x="60" y="24"/>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43"/>
            <p:cNvSpPr/>
            <p:nvPr/>
          </p:nvSpPr>
          <p:spPr>
            <a:xfrm>
              <a:off x="3433750" y="2362025"/>
              <a:ext cx="29800" cy="19075"/>
            </a:xfrm>
            <a:custGeom>
              <a:avLst/>
              <a:gdLst/>
              <a:ahLst/>
              <a:cxnLst/>
              <a:rect l="l" t="t" r="r" b="b"/>
              <a:pathLst>
                <a:path w="1192" h="763" extrusionOk="0">
                  <a:moveTo>
                    <a:pt x="1155" y="763"/>
                  </a:moveTo>
                  <a:cubicBezTo>
                    <a:pt x="763" y="536"/>
                    <a:pt x="393" y="298"/>
                    <a:pt x="1" y="72"/>
                  </a:cubicBezTo>
                  <a:cubicBezTo>
                    <a:pt x="24" y="48"/>
                    <a:pt x="36" y="24"/>
                    <a:pt x="48" y="1"/>
                  </a:cubicBezTo>
                  <a:cubicBezTo>
                    <a:pt x="441" y="227"/>
                    <a:pt x="810" y="465"/>
                    <a:pt x="1191" y="691"/>
                  </a:cubicBezTo>
                  <a:cubicBezTo>
                    <a:pt x="1179" y="715"/>
                    <a:pt x="1167" y="751"/>
                    <a:pt x="1155" y="7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43"/>
            <p:cNvSpPr/>
            <p:nvPr/>
          </p:nvSpPr>
          <p:spPr>
            <a:xfrm>
              <a:off x="3359050" y="2364400"/>
              <a:ext cx="25325" cy="17000"/>
            </a:xfrm>
            <a:custGeom>
              <a:avLst/>
              <a:gdLst/>
              <a:ahLst/>
              <a:cxnLst/>
              <a:rect l="l" t="t" r="r" b="b"/>
              <a:pathLst>
                <a:path w="1013" h="680" extrusionOk="0">
                  <a:moveTo>
                    <a:pt x="988" y="679"/>
                  </a:moveTo>
                  <a:cubicBezTo>
                    <a:pt x="655" y="489"/>
                    <a:pt x="333" y="287"/>
                    <a:pt x="0" y="72"/>
                  </a:cubicBezTo>
                  <a:cubicBezTo>
                    <a:pt x="12" y="48"/>
                    <a:pt x="36" y="13"/>
                    <a:pt x="48" y="1"/>
                  </a:cubicBezTo>
                  <a:cubicBezTo>
                    <a:pt x="369" y="191"/>
                    <a:pt x="703" y="406"/>
                    <a:pt x="1012" y="596"/>
                  </a:cubicBezTo>
                  <a:cubicBezTo>
                    <a:pt x="1012" y="620"/>
                    <a:pt x="1000" y="656"/>
                    <a:pt x="988" y="6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43"/>
            <p:cNvSpPr/>
            <p:nvPr/>
          </p:nvSpPr>
          <p:spPr>
            <a:xfrm>
              <a:off x="2072875" y="2646300"/>
              <a:ext cx="310475" cy="172350"/>
            </a:xfrm>
            <a:custGeom>
              <a:avLst/>
              <a:gdLst/>
              <a:ahLst/>
              <a:cxnLst/>
              <a:rect l="l" t="t" r="r" b="b"/>
              <a:pathLst>
                <a:path w="12419" h="6894" extrusionOk="0">
                  <a:moveTo>
                    <a:pt x="4060" y="2488"/>
                  </a:moveTo>
                  <a:cubicBezTo>
                    <a:pt x="3584" y="2203"/>
                    <a:pt x="3120" y="1905"/>
                    <a:pt x="2631" y="1631"/>
                  </a:cubicBezTo>
                  <a:cubicBezTo>
                    <a:pt x="1846" y="1167"/>
                    <a:pt x="1036" y="714"/>
                    <a:pt x="238" y="262"/>
                  </a:cubicBezTo>
                  <a:cubicBezTo>
                    <a:pt x="143" y="214"/>
                    <a:pt x="72" y="155"/>
                    <a:pt x="0" y="95"/>
                  </a:cubicBezTo>
                  <a:lnTo>
                    <a:pt x="36" y="0"/>
                  </a:lnTo>
                  <a:cubicBezTo>
                    <a:pt x="131" y="48"/>
                    <a:pt x="238" y="71"/>
                    <a:pt x="322" y="119"/>
                  </a:cubicBezTo>
                  <a:cubicBezTo>
                    <a:pt x="3727" y="1965"/>
                    <a:pt x="7144" y="3810"/>
                    <a:pt x="10549" y="5667"/>
                  </a:cubicBezTo>
                  <a:cubicBezTo>
                    <a:pt x="11097" y="5965"/>
                    <a:pt x="11633" y="6310"/>
                    <a:pt x="12168" y="6620"/>
                  </a:cubicBezTo>
                  <a:cubicBezTo>
                    <a:pt x="12264" y="6679"/>
                    <a:pt x="12335" y="6739"/>
                    <a:pt x="12418" y="6810"/>
                  </a:cubicBezTo>
                  <a:cubicBezTo>
                    <a:pt x="12406" y="6834"/>
                    <a:pt x="12383" y="6858"/>
                    <a:pt x="12359" y="6894"/>
                  </a:cubicBezTo>
                  <a:lnTo>
                    <a:pt x="12049" y="6715"/>
                  </a:lnTo>
                  <a:cubicBezTo>
                    <a:pt x="9466" y="5322"/>
                    <a:pt x="6858" y="3929"/>
                    <a:pt x="4251" y="2536"/>
                  </a:cubicBezTo>
                  <a:cubicBezTo>
                    <a:pt x="4215" y="2512"/>
                    <a:pt x="4167" y="2512"/>
                    <a:pt x="4120" y="2500"/>
                  </a:cubicBezTo>
                  <a:cubicBezTo>
                    <a:pt x="4120" y="2524"/>
                    <a:pt x="4096" y="2500"/>
                    <a:pt x="4060" y="2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43"/>
            <p:cNvSpPr/>
            <p:nvPr/>
          </p:nvSpPr>
          <p:spPr>
            <a:xfrm>
              <a:off x="2127325" y="2698075"/>
              <a:ext cx="173575" cy="96475"/>
            </a:xfrm>
            <a:custGeom>
              <a:avLst/>
              <a:gdLst/>
              <a:ahLst/>
              <a:cxnLst/>
              <a:rect l="l" t="t" r="r" b="b"/>
              <a:pathLst>
                <a:path w="6943" h="3859" extrusionOk="0">
                  <a:moveTo>
                    <a:pt x="6871" y="3858"/>
                  </a:moveTo>
                  <a:cubicBezTo>
                    <a:pt x="4573" y="2608"/>
                    <a:pt x="2287" y="1358"/>
                    <a:pt x="1" y="120"/>
                  </a:cubicBezTo>
                  <a:cubicBezTo>
                    <a:pt x="25" y="72"/>
                    <a:pt x="49" y="48"/>
                    <a:pt x="61" y="1"/>
                  </a:cubicBezTo>
                  <a:cubicBezTo>
                    <a:pt x="2358" y="1239"/>
                    <a:pt x="4644" y="2489"/>
                    <a:pt x="6942" y="3715"/>
                  </a:cubicBezTo>
                  <a:cubicBezTo>
                    <a:pt x="6919" y="3763"/>
                    <a:pt x="6895" y="3811"/>
                    <a:pt x="6871" y="38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43"/>
            <p:cNvSpPr/>
            <p:nvPr/>
          </p:nvSpPr>
          <p:spPr>
            <a:xfrm>
              <a:off x="2047575" y="2625450"/>
              <a:ext cx="187825" cy="103600"/>
            </a:xfrm>
            <a:custGeom>
              <a:avLst/>
              <a:gdLst/>
              <a:ahLst/>
              <a:cxnLst/>
              <a:rect l="l" t="t" r="r" b="b"/>
              <a:pathLst>
                <a:path w="7513" h="4144" extrusionOk="0">
                  <a:moveTo>
                    <a:pt x="7465" y="4144"/>
                  </a:moveTo>
                  <a:cubicBezTo>
                    <a:pt x="4977" y="2787"/>
                    <a:pt x="2500" y="1429"/>
                    <a:pt x="0" y="96"/>
                  </a:cubicBezTo>
                  <a:lnTo>
                    <a:pt x="48" y="1"/>
                  </a:lnTo>
                  <a:cubicBezTo>
                    <a:pt x="2524" y="1358"/>
                    <a:pt x="5025" y="2703"/>
                    <a:pt x="7513" y="4049"/>
                  </a:cubicBezTo>
                  <a:cubicBezTo>
                    <a:pt x="7513" y="4073"/>
                    <a:pt x="7501" y="4108"/>
                    <a:pt x="7465" y="4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43"/>
            <p:cNvSpPr/>
            <p:nvPr/>
          </p:nvSpPr>
          <p:spPr>
            <a:xfrm>
              <a:off x="2086250" y="2662350"/>
              <a:ext cx="139925" cy="76225"/>
            </a:xfrm>
            <a:custGeom>
              <a:avLst/>
              <a:gdLst/>
              <a:ahLst/>
              <a:cxnLst/>
              <a:rect l="l" t="t" r="r" b="b"/>
              <a:pathLst>
                <a:path w="5597" h="3049" extrusionOk="0">
                  <a:moveTo>
                    <a:pt x="3525" y="1846"/>
                  </a:moveTo>
                  <a:cubicBezTo>
                    <a:pt x="3561" y="1858"/>
                    <a:pt x="3573" y="1882"/>
                    <a:pt x="3597" y="1894"/>
                  </a:cubicBezTo>
                  <a:cubicBezTo>
                    <a:pt x="4061" y="2144"/>
                    <a:pt x="4525" y="2418"/>
                    <a:pt x="4978" y="2668"/>
                  </a:cubicBezTo>
                  <a:cubicBezTo>
                    <a:pt x="5192" y="2787"/>
                    <a:pt x="5418" y="2906"/>
                    <a:pt x="5597" y="3049"/>
                  </a:cubicBezTo>
                  <a:cubicBezTo>
                    <a:pt x="3716" y="2096"/>
                    <a:pt x="1787" y="1204"/>
                    <a:pt x="1" y="96"/>
                  </a:cubicBezTo>
                  <a:lnTo>
                    <a:pt x="37" y="1"/>
                  </a:lnTo>
                  <a:cubicBezTo>
                    <a:pt x="132" y="49"/>
                    <a:pt x="239" y="108"/>
                    <a:pt x="322" y="156"/>
                  </a:cubicBezTo>
                  <a:cubicBezTo>
                    <a:pt x="1311" y="692"/>
                    <a:pt x="2275" y="1227"/>
                    <a:pt x="3251" y="1739"/>
                  </a:cubicBezTo>
                  <a:cubicBezTo>
                    <a:pt x="3347" y="1799"/>
                    <a:pt x="3454" y="1835"/>
                    <a:pt x="3525" y="18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43"/>
            <p:cNvSpPr/>
            <p:nvPr/>
          </p:nvSpPr>
          <p:spPr>
            <a:xfrm>
              <a:off x="2276750" y="2818925"/>
              <a:ext cx="80400" cy="38125"/>
            </a:xfrm>
            <a:custGeom>
              <a:avLst/>
              <a:gdLst/>
              <a:ahLst/>
              <a:cxnLst/>
              <a:rect l="l" t="t" r="r" b="b"/>
              <a:pathLst>
                <a:path w="3216" h="1525" extrusionOk="0">
                  <a:moveTo>
                    <a:pt x="3156" y="1525"/>
                  </a:moveTo>
                  <a:cubicBezTo>
                    <a:pt x="2096" y="1060"/>
                    <a:pt x="1037" y="596"/>
                    <a:pt x="1" y="120"/>
                  </a:cubicBezTo>
                  <a:cubicBezTo>
                    <a:pt x="13" y="84"/>
                    <a:pt x="25" y="48"/>
                    <a:pt x="60" y="1"/>
                  </a:cubicBezTo>
                  <a:cubicBezTo>
                    <a:pt x="1120" y="465"/>
                    <a:pt x="2168" y="929"/>
                    <a:pt x="3216" y="1394"/>
                  </a:cubicBezTo>
                  <a:cubicBezTo>
                    <a:pt x="3180" y="1429"/>
                    <a:pt x="3168" y="1477"/>
                    <a:pt x="3156" y="15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43"/>
            <p:cNvSpPr/>
            <p:nvPr/>
          </p:nvSpPr>
          <p:spPr>
            <a:xfrm>
              <a:off x="2277650" y="2828450"/>
              <a:ext cx="74150" cy="35150"/>
            </a:xfrm>
            <a:custGeom>
              <a:avLst/>
              <a:gdLst/>
              <a:ahLst/>
              <a:cxnLst/>
              <a:rect l="l" t="t" r="r" b="b"/>
              <a:pathLst>
                <a:path w="2966" h="1406" extrusionOk="0">
                  <a:moveTo>
                    <a:pt x="2918" y="1406"/>
                  </a:moveTo>
                  <a:cubicBezTo>
                    <a:pt x="1953" y="977"/>
                    <a:pt x="977" y="536"/>
                    <a:pt x="1" y="96"/>
                  </a:cubicBezTo>
                  <a:cubicBezTo>
                    <a:pt x="24" y="72"/>
                    <a:pt x="36" y="36"/>
                    <a:pt x="48" y="1"/>
                  </a:cubicBezTo>
                  <a:cubicBezTo>
                    <a:pt x="1013" y="429"/>
                    <a:pt x="2001" y="858"/>
                    <a:pt x="2965" y="1287"/>
                  </a:cubicBezTo>
                  <a:cubicBezTo>
                    <a:pt x="2953" y="1334"/>
                    <a:pt x="2941" y="1358"/>
                    <a:pt x="2918" y="14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43"/>
            <p:cNvSpPr/>
            <p:nvPr/>
          </p:nvSpPr>
          <p:spPr>
            <a:xfrm>
              <a:off x="2238075" y="2746000"/>
              <a:ext cx="59250" cy="34250"/>
            </a:xfrm>
            <a:custGeom>
              <a:avLst/>
              <a:gdLst/>
              <a:ahLst/>
              <a:cxnLst/>
              <a:rect l="l" t="t" r="r" b="b"/>
              <a:pathLst>
                <a:path w="2370" h="1370" extrusionOk="0">
                  <a:moveTo>
                    <a:pt x="60" y="1"/>
                  </a:moveTo>
                  <a:cubicBezTo>
                    <a:pt x="834" y="441"/>
                    <a:pt x="1607" y="858"/>
                    <a:pt x="2369" y="1286"/>
                  </a:cubicBezTo>
                  <a:cubicBezTo>
                    <a:pt x="2346" y="1310"/>
                    <a:pt x="2334" y="1346"/>
                    <a:pt x="2310" y="1370"/>
                  </a:cubicBezTo>
                  <a:cubicBezTo>
                    <a:pt x="1524" y="941"/>
                    <a:pt x="774" y="513"/>
                    <a:pt x="0" y="84"/>
                  </a:cubicBezTo>
                  <a:cubicBezTo>
                    <a:pt x="24" y="60"/>
                    <a:pt x="36" y="3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43"/>
            <p:cNvSpPr/>
            <p:nvPr/>
          </p:nvSpPr>
          <p:spPr>
            <a:xfrm>
              <a:off x="2204425" y="2758800"/>
              <a:ext cx="57475" cy="28900"/>
            </a:xfrm>
            <a:custGeom>
              <a:avLst/>
              <a:gdLst/>
              <a:ahLst/>
              <a:cxnLst/>
              <a:rect l="l" t="t" r="r" b="b"/>
              <a:pathLst>
                <a:path w="2299" h="1156" extrusionOk="0">
                  <a:moveTo>
                    <a:pt x="48" y="1"/>
                  </a:moveTo>
                  <a:cubicBezTo>
                    <a:pt x="787" y="358"/>
                    <a:pt x="1549" y="715"/>
                    <a:pt x="2299" y="1072"/>
                  </a:cubicBezTo>
                  <a:lnTo>
                    <a:pt x="2251" y="1155"/>
                  </a:lnTo>
                  <a:cubicBezTo>
                    <a:pt x="1513" y="798"/>
                    <a:pt x="763" y="429"/>
                    <a:pt x="1" y="72"/>
                  </a:cubicBezTo>
                  <a:cubicBezTo>
                    <a:pt x="36" y="48"/>
                    <a:pt x="36" y="24"/>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43"/>
            <p:cNvSpPr/>
            <p:nvPr/>
          </p:nvSpPr>
          <p:spPr>
            <a:xfrm>
              <a:off x="2210375" y="2828450"/>
              <a:ext cx="47650" cy="23250"/>
            </a:xfrm>
            <a:custGeom>
              <a:avLst/>
              <a:gdLst/>
              <a:ahLst/>
              <a:cxnLst/>
              <a:rect l="l" t="t" r="r" b="b"/>
              <a:pathLst>
                <a:path w="1906" h="930" extrusionOk="0">
                  <a:moveTo>
                    <a:pt x="48" y="1"/>
                  </a:moveTo>
                  <a:cubicBezTo>
                    <a:pt x="679" y="274"/>
                    <a:pt x="1299" y="548"/>
                    <a:pt x="1906" y="834"/>
                  </a:cubicBezTo>
                  <a:cubicBezTo>
                    <a:pt x="1894" y="858"/>
                    <a:pt x="1882" y="906"/>
                    <a:pt x="1870" y="929"/>
                  </a:cubicBezTo>
                  <a:cubicBezTo>
                    <a:pt x="1239" y="655"/>
                    <a:pt x="632" y="382"/>
                    <a:pt x="1" y="96"/>
                  </a:cubicBezTo>
                  <a:cubicBezTo>
                    <a:pt x="25" y="84"/>
                    <a:pt x="37" y="36"/>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43"/>
            <p:cNvSpPr/>
            <p:nvPr/>
          </p:nvSpPr>
          <p:spPr>
            <a:xfrm>
              <a:off x="2199075" y="2773675"/>
              <a:ext cx="43775" cy="22950"/>
            </a:xfrm>
            <a:custGeom>
              <a:avLst/>
              <a:gdLst/>
              <a:ahLst/>
              <a:cxnLst/>
              <a:rect l="l" t="t" r="r" b="b"/>
              <a:pathLst>
                <a:path w="1751" h="918" extrusionOk="0">
                  <a:moveTo>
                    <a:pt x="1691" y="918"/>
                  </a:moveTo>
                  <a:cubicBezTo>
                    <a:pt x="1131" y="656"/>
                    <a:pt x="560" y="370"/>
                    <a:pt x="0" y="108"/>
                  </a:cubicBezTo>
                  <a:cubicBezTo>
                    <a:pt x="12" y="72"/>
                    <a:pt x="24" y="25"/>
                    <a:pt x="60" y="1"/>
                  </a:cubicBezTo>
                  <a:cubicBezTo>
                    <a:pt x="620" y="263"/>
                    <a:pt x="1191" y="537"/>
                    <a:pt x="1751" y="822"/>
                  </a:cubicBezTo>
                  <a:cubicBezTo>
                    <a:pt x="1727" y="846"/>
                    <a:pt x="1703" y="870"/>
                    <a:pt x="1691" y="9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43"/>
            <p:cNvSpPr/>
            <p:nvPr/>
          </p:nvSpPr>
          <p:spPr>
            <a:xfrm>
              <a:off x="2210975" y="2818625"/>
              <a:ext cx="41100" cy="21175"/>
            </a:xfrm>
            <a:custGeom>
              <a:avLst/>
              <a:gdLst/>
              <a:ahLst/>
              <a:cxnLst/>
              <a:rect l="l" t="t" r="r" b="b"/>
              <a:pathLst>
                <a:path w="1644" h="847" extrusionOk="0">
                  <a:moveTo>
                    <a:pt x="1608" y="846"/>
                  </a:moveTo>
                  <a:cubicBezTo>
                    <a:pt x="1072" y="596"/>
                    <a:pt x="525" y="346"/>
                    <a:pt x="1" y="108"/>
                  </a:cubicBezTo>
                  <a:cubicBezTo>
                    <a:pt x="13" y="72"/>
                    <a:pt x="24" y="36"/>
                    <a:pt x="36" y="1"/>
                  </a:cubicBezTo>
                  <a:lnTo>
                    <a:pt x="1644" y="763"/>
                  </a:lnTo>
                  <a:cubicBezTo>
                    <a:pt x="1644" y="787"/>
                    <a:pt x="1620" y="822"/>
                    <a:pt x="1608" y="8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43"/>
            <p:cNvSpPr/>
            <p:nvPr/>
          </p:nvSpPr>
          <p:spPr>
            <a:xfrm>
              <a:off x="2396125" y="2825175"/>
              <a:ext cx="42000" cy="26225"/>
            </a:xfrm>
            <a:custGeom>
              <a:avLst/>
              <a:gdLst/>
              <a:ahLst/>
              <a:cxnLst/>
              <a:rect l="l" t="t" r="r" b="b"/>
              <a:pathLst>
                <a:path w="1680" h="1049" extrusionOk="0">
                  <a:moveTo>
                    <a:pt x="60" y="1"/>
                  </a:moveTo>
                  <a:cubicBezTo>
                    <a:pt x="596" y="322"/>
                    <a:pt x="1143" y="644"/>
                    <a:pt x="1679" y="953"/>
                  </a:cubicBezTo>
                  <a:lnTo>
                    <a:pt x="1643" y="1048"/>
                  </a:lnTo>
                  <a:cubicBezTo>
                    <a:pt x="1084" y="739"/>
                    <a:pt x="548" y="417"/>
                    <a:pt x="0" y="96"/>
                  </a:cubicBezTo>
                  <a:cubicBezTo>
                    <a:pt x="12" y="72"/>
                    <a:pt x="48" y="3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43"/>
            <p:cNvSpPr/>
            <p:nvPr/>
          </p:nvSpPr>
          <p:spPr>
            <a:xfrm>
              <a:off x="2310100" y="2791250"/>
              <a:ext cx="37825" cy="21150"/>
            </a:xfrm>
            <a:custGeom>
              <a:avLst/>
              <a:gdLst/>
              <a:ahLst/>
              <a:cxnLst/>
              <a:rect l="l" t="t" r="r" b="b"/>
              <a:pathLst>
                <a:path w="1513" h="846" extrusionOk="0">
                  <a:moveTo>
                    <a:pt x="60" y="0"/>
                  </a:moveTo>
                  <a:cubicBezTo>
                    <a:pt x="536" y="250"/>
                    <a:pt x="1024" y="489"/>
                    <a:pt x="1513" y="739"/>
                  </a:cubicBezTo>
                  <a:cubicBezTo>
                    <a:pt x="1489" y="774"/>
                    <a:pt x="1477" y="810"/>
                    <a:pt x="1453" y="846"/>
                  </a:cubicBezTo>
                  <a:cubicBezTo>
                    <a:pt x="977" y="596"/>
                    <a:pt x="477" y="358"/>
                    <a:pt x="0" y="96"/>
                  </a:cubicBezTo>
                  <a:cubicBezTo>
                    <a:pt x="36" y="60"/>
                    <a:pt x="48"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43"/>
            <p:cNvSpPr/>
            <p:nvPr/>
          </p:nvSpPr>
          <p:spPr>
            <a:xfrm>
              <a:off x="2292825" y="2850775"/>
              <a:ext cx="38725" cy="20875"/>
            </a:xfrm>
            <a:custGeom>
              <a:avLst/>
              <a:gdLst/>
              <a:ahLst/>
              <a:cxnLst/>
              <a:rect l="l" t="t" r="r" b="b"/>
              <a:pathLst>
                <a:path w="1549" h="835" extrusionOk="0">
                  <a:moveTo>
                    <a:pt x="37" y="1"/>
                  </a:moveTo>
                  <a:cubicBezTo>
                    <a:pt x="549" y="251"/>
                    <a:pt x="1037" y="489"/>
                    <a:pt x="1549" y="739"/>
                  </a:cubicBezTo>
                  <a:lnTo>
                    <a:pt x="1501" y="834"/>
                  </a:lnTo>
                  <a:cubicBezTo>
                    <a:pt x="989" y="572"/>
                    <a:pt x="501" y="334"/>
                    <a:pt x="1"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43"/>
            <p:cNvSpPr/>
            <p:nvPr/>
          </p:nvSpPr>
          <p:spPr>
            <a:xfrm>
              <a:off x="2112450" y="2988900"/>
              <a:ext cx="24150" cy="75625"/>
            </a:xfrm>
            <a:custGeom>
              <a:avLst/>
              <a:gdLst/>
              <a:ahLst/>
              <a:cxnLst/>
              <a:rect l="l" t="t" r="r" b="b"/>
              <a:pathLst>
                <a:path w="966" h="3025" extrusionOk="0">
                  <a:moveTo>
                    <a:pt x="965" y="24"/>
                  </a:moveTo>
                  <a:cubicBezTo>
                    <a:pt x="679" y="1024"/>
                    <a:pt x="394" y="2012"/>
                    <a:pt x="132" y="3024"/>
                  </a:cubicBezTo>
                  <a:cubicBezTo>
                    <a:pt x="84" y="3012"/>
                    <a:pt x="48" y="3000"/>
                    <a:pt x="1" y="3000"/>
                  </a:cubicBezTo>
                  <a:cubicBezTo>
                    <a:pt x="286" y="2000"/>
                    <a:pt x="560" y="1000"/>
                    <a:pt x="846" y="0"/>
                  </a:cubicBezTo>
                  <a:cubicBezTo>
                    <a:pt x="870" y="0"/>
                    <a:pt x="917" y="0"/>
                    <a:pt x="965"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43"/>
            <p:cNvSpPr/>
            <p:nvPr/>
          </p:nvSpPr>
          <p:spPr>
            <a:xfrm>
              <a:off x="2303850" y="3103775"/>
              <a:ext cx="27700" cy="57175"/>
            </a:xfrm>
            <a:custGeom>
              <a:avLst/>
              <a:gdLst/>
              <a:ahLst/>
              <a:cxnLst/>
              <a:rect l="l" t="t" r="r" b="b"/>
              <a:pathLst>
                <a:path w="1108" h="2287" extrusionOk="0">
                  <a:moveTo>
                    <a:pt x="1108" y="60"/>
                  </a:moveTo>
                  <a:cubicBezTo>
                    <a:pt x="774" y="799"/>
                    <a:pt x="465" y="1549"/>
                    <a:pt x="131" y="2287"/>
                  </a:cubicBezTo>
                  <a:cubicBezTo>
                    <a:pt x="96" y="2275"/>
                    <a:pt x="48" y="2239"/>
                    <a:pt x="0" y="2227"/>
                  </a:cubicBezTo>
                  <a:lnTo>
                    <a:pt x="989" y="1"/>
                  </a:lnTo>
                  <a:cubicBezTo>
                    <a:pt x="1012" y="13"/>
                    <a:pt x="1060" y="37"/>
                    <a:pt x="1108"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43"/>
            <p:cNvSpPr/>
            <p:nvPr/>
          </p:nvSpPr>
          <p:spPr>
            <a:xfrm>
              <a:off x="2398200" y="3090400"/>
              <a:ext cx="28300" cy="74425"/>
            </a:xfrm>
            <a:custGeom>
              <a:avLst/>
              <a:gdLst/>
              <a:ahLst/>
              <a:cxnLst/>
              <a:rect l="l" t="t" r="r" b="b"/>
              <a:pathLst>
                <a:path w="1132" h="2977" extrusionOk="0">
                  <a:moveTo>
                    <a:pt x="775" y="441"/>
                  </a:moveTo>
                  <a:cubicBezTo>
                    <a:pt x="870" y="298"/>
                    <a:pt x="977" y="143"/>
                    <a:pt x="1060" y="0"/>
                  </a:cubicBezTo>
                  <a:cubicBezTo>
                    <a:pt x="1096" y="12"/>
                    <a:pt x="1120" y="24"/>
                    <a:pt x="1132" y="24"/>
                  </a:cubicBezTo>
                  <a:lnTo>
                    <a:pt x="108" y="2977"/>
                  </a:lnTo>
                  <a:cubicBezTo>
                    <a:pt x="84" y="2953"/>
                    <a:pt x="36" y="2953"/>
                    <a:pt x="1" y="2941"/>
                  </a:cubicBezTo>
                  <a:cubicBezTo>
                    <a:pt x="275" y="2108"/>
                    <a:pt x="525" y="1262"/>
                    <a:pt x="775" y="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43"/>
            <p:cNvSpPr/>
            <p:nvPr/>
          </p:nvSpPr>
          <p:spPr>
            <a:xfrm>
              <a:off x="2389275" y="3096050"/>
              <a:ext cx="28300" cy="71450"/>
            </a:xfrm>
            <a:custGeom>
              <a:avLst/>
              <a:gdLst/>
              <a:ahLst/>
              <a:cxnLst/>
              <a:rect l="l" t="t" r="r" b="b"/>
              <a:pathLst>
                <a:path w="1132" h="2858" extrusionOk="0">
                  <a:moveTo>
                    <a:pt x="1132" y="203"/>
                  </a:moveTo>
                  <a:lnTo>
                    <a:pt x="155" y="2560"/>
                  </a:lnTo>
                  <a:cubicBezTo>
                    <a:pt x="108" y="2667"/>
                    <a:pt x="84" y="2774"/>
                    <a:pt x="0" y="2858"/>
                  </a:cubicBezTo>
                  <a:cubicBezTo>
                    <a:pt x="203" y="1882"/>
                    <a:pt x="560" y="941"/>
                    <a:pt x="1084" y="0"/>
                  </a:cubicBezTo>
                  <a:cubicBezTo>
                    <a:pt x="1108" y="107"/>
                    <a:pt x="1120" y="167"/>
                    <a:pt x="1132" y="203"/>
                  </a:cubicBezTo>
                  <a:cubicBezTo>
                    <a:pt x="1132" y="215"/>
                    <a:pt x="1132" y="203"/>
                    <a:pt x="1132" y="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43"/>
            <p:cNvSpPr/>
            <p:nvPr/>
          </p:nvSpPr>
          <p:spPr>
            <a:xfrm>
              <a:off x="2457450" y="3080275"/>
              <a:ext cx="24425" cy="53000"/>
            </a:xfrm>
            <a:custGeom>
              <a:avLst/>
              <a:gdLst/>
              <a:ahLst/>
              <a:cxnLst/>
              <a:rect l="l" t="t" r="r" b="b"/>
              <a:pathLst>
                <a:path w="977" h="2120" extrusionOk="0">
                  <a:moveTo>
                    <a:pt x="976" y="0"/>
                  </a:moveTo>
                  <a:cubicBezTo>
                    <a:pt x="655" y="762"/>
                    <a:pt x="393" y="1405"/>
                    <a:pt x="95" y="2120"/>
                  </a:cubicBezTo>
                  <a:cubicBezTo>
                    <a:pt x="0" y="1786"/>
                    <a:pt x="583" y="381"/>
                    <a:pt x="9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43"/>
            <p:cNvSpPr/>
            <p:nvPr/>
          </p:nvSpPr>
          <p:spPr>
            <a:xfrm>
              <a:off x="2469050" y="3079075"/>
              <a:ext cx="22350" cy="48550"/>
            </a:xfrm>
            <a:custGeom>
              <a:avLst/>
              <a:gdLst/>
              <a:ahLst/>
              <a:cxnLst/>
              <a:rect l="l" t="t" r="r" b="b"/>
              <a:pathLst>
                <a:path w="894" h="1942" extrusionOk="0">
                  <a:moveTo>
                    <a:pt x="893" y="60"/>
                  </a:moveTo>
                  <a:lnTo>
                    <a:pt x="131" y="1941"/>
                  </a:lnTo>
                  <a:cubicBezTo>
                    <a:pt x="96" y="1918"/>
                    <a:pt x="48" y="1906"/>
                    <a:pt x="0" y="1882"/>
                  </a:cubicBezTo>
                  <a:lnTo>
                    <a:pt x="762" y="1"/>
                  </a:lnTo>
                  <a:cubicBezTo>
                    <a:pt x="822" y="36"/>
                    <a:pt x="870" y="48"/>
                    <a:pt x="893"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43"/>
            <p:cNvSpPr/>
            <p:nvPr/>
          </p:nvSpPr>
          <p:spPr>
            <a:xfrm>
              <a:off x="1899325" y="2834400"/>
              <a:ext cx="22350" cy="90825"/>
            </a:xfrm>
            <a:custGeom>
              <a:avLst/>
              <a:gdLst/>
              <a:ahLst/>
              <a:cxnLst/>
              <a:rect l="l" t="t" r="r" b="b"/>
              <a:pathLst>
                <a:path w="894" h="3633" extrusionOk="0">
                  <a:moveTo>
                    <a:pt x="882" y="1"/>
                  </a:moveTo>
                  <a:cubicBezTo>
                    <a:pt x="882" y="84"/>
                    <a:pt x="894" y="191"/>
                    <a:pt x="882" y="263"/>
                  </a:cubicBezTo>
                  <a:cubicBezTo>
                    <a:pt x="644" y="1322"/>
                    <a:pt x="406" y="2358"/>
                    <a:pt x="167" y="3418"/>
                  </a:cubicBezTo>
                  <a:cubicBezTo>
                    <a:pt x="156" y="3489"/>
                    <a:pt x="120" y="3549"/>
                    <a:pt x="96" y="3632"/>
                  </a:cubicBezTo>
                  <a:cubicBezTo>
                    <a:pt x="60" y="3632"/>
                    <a:pt x="37" y="3608"/>
                    <a:pt x="1" y="3608"/>
                  </a:cubicBezTo>
                  <a:cubicBezTo>
                    <a:pt x="48" y="3370"/>
                    <a:pt x="72" y="3132"/>
                    <a:pt x="132" y="2894"/>
                  </a:cubicBezTo>
                  <a:cubicBezTo>
                    <a:pt x="310" y="2084"/>
                    <a:pt x="513" y="1275"/>
                    <a:pt x="703" y="453"/>
                  </a:cubicBezTo>
                  <a:cubicBezTo>
                    <a:pt x="751" y="298"/>
                    <a:pt x="834" y="144"/>
                    <a:pt x="882" y="1"/>
                  </a:cubicBezTo>
                  <a:cubicBezTo>
                    <a:pt x="894" y="1"/>
                    <a:pt x="882"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43"/>
            <p:cNvSpPr/>
            <p:nvPr/>
          </p:nvSpPr>
          <p:spPr>
            <a:xfrm>
              <a:off x="1891600" y="2835000"/>
              <a:ext cx="21150" cy="78300"/>
            </a:xfrm>
            <a:custGeom>
              <a:avLst/>
              <a:gdLst/>
              <a:ahLst/>
              <a:cxnLst/>
              <a:rect l="l" t="t" r="r" b="b"/>
              <a:pathLst>
                <a:path w="846" h="3132" extrusionOk="0">
                  <a:moveTo>
                    <a:pt x="0" y="3096"/>
                  </a:moveTo>
                  <a:cubicBezTo>
                    <a:pt x="250" y="2072"/>
                    <a:pt x="488" y="1025"/>
                    <a:pt x="750" y="1"/>
                  </a:cubicBezTo>
                  <a:cubicBezTo>
                    <a:pt x="774" y="12"/>
                    <a:pt x="822" y="12"/>
                    <a:pt x="846" y="36"/>
                  </a:cubicBezTo>
                  <a:cubicBezTo>
                    <a:pt x="607" y="1060"/>
                    <a:pt x="357" y="2096"/>
                    <a:pt x="119" y="3132"/>
                  </a:cubicBezTo>
                  <a:cubicBezTo>
                    <a:pt x="60" y="3108"/>
                    <a:pt x="36" y="3096"/>
                    <a:pt x="0" y="3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43"/>
            <p:cNvSpPr/>
            <p:nvPr/>
          </p:nvSpPr>
          <p:spPr>
            <a:xfrm>
              <a:off x="2748850" y="3083250"/>
              <a:ext cx="45850" cy="74150"/>
            </a:xfrm>
            <a:custGeom>
              <a:avLst/>
              <a:gdLst/>
              <a:ahLst/>
              <a:cxnLst/>
              <a:rect l="l" t="t" r="r" b="b"/>
              <a:pathLst>
                <a:path w="1834" h="2966" extrusionOk="0">
                  <a:moveTo>
                    <a:pt x="1822" y="0"/>
                  </a:moveTo>
                  <a:cubicBezTo>
                    <a:pt x="1262" y="941"/>
                    <a:pt x="703" y="1893"/>
                    <a:pt x="131" y="2822"/>
                  </a:cubicBezTo>
                  <a:cubicBezTo>
                    <a:pt x="119" y="2858"/>
                    <a:pt x="72" y="2882"/>
                    <a:pt x="0" y="2965"/>
                  </a:cubicBezTo>
                  <a:cubicBezTo>
                    <a:pt x="12" y="2846"/>
                    <a:pt x="0" y="2775"/>
                    <a:pt x="12" y="2751"/>
                  </a:cubicBezTo>
                  <a:cubicBezTo>
                    <a:pt x="512" y="1905"/>
                    <a:pt x="1012" y="1060"/>
                    <a:pt x="1524" y="227"/>
                  </a:cubicBezTo>
                  <a:cubicBezTo>
                    <a:pt x="1596" y="119"/>
                    <a:pt x="1727" y="72"/>
                    <a:pt x="1822" y="0"/>
                  </a:cubicBezTo>
                  <a:cubicBezTo>
                    <a:pt x="1834" y="12"/>
                    <a:pt x="1822"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43"/>
            <p:cNvSpPr/>
            <p:nvPr/>
          </p:nvSpPr>
          <p:spPr>
            <a:xfrm>
              <a:off x="2753600" y="3164200"/>
              <a:ext cx="19375" cy="81600"/>
            </a:xfrm>
            <a:custGeom>
              <a:avLst/>
              <a:gdLst/>
              <a:ahLst/>
              <a:cxnLst/>
              <a:rect l="l" t="t" r="r" b="b"/>
              <a:pathLst>
                <a:path w="775" h="3264" extrusionOk="0">
                  <a:moveTo>
                    <a:pt x="1" y="3239"/>
                  </a:moveTo>
                  <a:cubicBezTo>
                    <a:pt x="227" y="2168"/>
                    <a:pt x="441" y="1072"/>
                    <a:pt x="656" y="1"/>
                  </a:cubicBezTo>
                  <a:cubicBezTo>
                    <a:pt x="703" y="25"/>
                    <a:pt x="739" y="25"/>
                    <a:pt x="775" y="37"/>
                  </a:cubicBezTo>
                  <a:cubicBezTo>
                    <a:pt x="572" y="1108"/>
                    <a:pt x="358" y="2180"/>
                    <a:pt x="156" y="3263"/>
                  </a:cubicBezTo>
                  <a:cubicBezTo>
                    <a:pt x="108" y="3251"/>
                    <a:pt x="60" y="3239"/>
                    <a:pt x="1" y="32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43"/>
            <p:cNvSpPr/>
            <p:nvPr/>
          </p:nvSpPr>
          <p:spPr>
            <a:xfrm>
              <a:off x="2714325" y="3173725"/>
              <a:ext cx="16100" cy="72375"/>
            </a:xfrm>
            <a:custGeom>
              <a:avLst/>
              <a:gdLst/>
              <a:ahLst/>
              <a:cxnLst/>
              <a:rect l="l" t="t" r="r" b="b"/>
              <a:pathLst>
                <a:path w="644" h="2895" extrusionOk="0">
                  <a:moveTo>
                    <a:pt x="643" y="1"/>
                  </a:moveTo>
                  <a:cubicBezTo>
                    <a:pt x="429" y="965"/>
                    <a:pt x="203" y="1930"/>
                    <a:pt x="0" y="2894"/>
                  </a:cubicBezTo>
                  <a:cubicBezTo>
                    <a:pt x="60" y="1906"/>
                    <a:pt x="203" y="918"/>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43"/>
            <p:cNvSpPr/>
            <p:nvPr/>
          </p:nvSpPr>
          <p:spPr>
            <a:xfrm>
              <a:off x="2744075" y="3177600"/>
              <a:ext cx="17000" cy="69675"/>
            </a:xfrm>
            <a:custGeom>
              <a:avLst/>
              <a:gdLst/>
              <a:ahLst/>
              <a:cxnLst/>
              <a:rect l="l" t="t" r="r" b="b"/>
              <a:pathLst>
                <a:path w="680" h="2787" extrusionOk="0">
                  <a:moveTo>
                    <a:pt x="679" y="36"/>
                  </a:moveTo>
                  <a:cubicBezTo>
                    <a:pt x="501" y="953"/>
                    <a:pt x="310" y="1870"/>
                    <a:pt x="132" y="2787"/>
                  </a:cubicBezTo>
                  <a:cubicBezTo>
                    <a:pt x="84" y="2775"/>
                    <a:pt x="48" y="2775"/>
                    <a:pt x="1" y="2763"/>
                  </a:cubicBezTo>
                  <a:cubicBezTo>
                    <a:pt x="191" y="1834"/>
                    <a:pt x="382" y="929"/>
                    <a:pt x="584" y="1"/>
                  </a:cubicBezTo>
                  <a:cubicBezTo>
                    <a:pt x="608" y="24"/>
                    <a:pt x="656" y="36"/>
                    <a:pt x="679"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43"/>
            <p:cNvSpPr/>
            <p:nvPr/>
          </p:nvSpPr>
          <p:spPr>
            <a:xfrm>
              <a:off x="2738125" y="3169575"/>
              <a:ext cx="13425" cy="72650"/>
            </a:xfrm>
            <a:custGeom>
              <a:avLst/>
              <a:gdLst/>
              <a:ahLst/>
              <a:cxnLst/>
              <a:rect l="l" t="t" r="r" b="b"/>
              <a:pathLst>
                <a:path w="537" h="2906" extrusionOk="0">
                  <a:moveTo>
                    <a:pt x="1" y="2881"/>
                  </a:moveTo>
                  <a:cubicBezTo>
                    <a:pt x="143" y="1917"/>
                    <a:pt x="286" y="965"/>
                    <a:pt x="429" y="0"/>
                  </a:cubicBezTo>
                  <a:cubicBezTo>
                    <a:pt x="465" y="0"/>
                    <a:pt x="501" y="12"/>
                    <a:pt x="536" y="12"/>
                  </a:cubicBezTo>
                  <a:cubicBezTo>
                    <a:pt x="405" y="976"/>
                    <a:pt x="251" y="1953"/>
                    <a:pt x="120" y="2905"/>
                  </a:cubicBezTo>
                  <a:cubicBezTo>
                    <a:pt x="84" y="2893"/>
                    <a:pt x="48" y="2881"/>
                    <a:pt x="1" y="28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43"/>
            <p:cNvSpPr/>
            <p:nvPr/>
          </p:nvSpPr>
          <p:spPr>
            <a:xfrm>
              <a:off x="2764925" y="3181775"/>
              <a:ext cx="13400" cy="55375"/>
            </a:xfrm>
            <a:custGeom>
              <a:avLst/>
              <a:gdLst/>
              <a:ahLst/>
              <a:cxnLst/>
              <a:rect l="l" t="t" r="r" b="b"/>
              <a:pathLst>
                <a:path w="536" h="2215" extrusionOk="0">
                  <a:moveTo>
                    <a:pt x="0" y="2203"/>
                  </a:moveTo>
                  <a:cubicBezTo>
                    <a:pt x="131" y="1477"/>
                    <a:pt x="286" y="727"/>
                    <a:pt x="417" y="0"/>
                  </a:cubicBezTo>
                  <a:cubicBezTo>
                    <a:pt x="465" y="12"/>
                    <a:pt x="488" y="12"/>
                    <a:pt x="536" y="12"/>
                  </a:cubicBezTo>
                  <a:cubicBezTo>
                    <a:pt x="405" y="750"/>
                    <a:pt x="262" y="1489"/>
                    <a:pt x="143" y="2215"/>
                  </a:cubicBezTo>
                  <a:cubicBezTo>
                    <a:pt x="84" y="2215"/>
                    <a:pt x="48" y="2215"/>
                    <a:pt x="0" y="2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43"/>
            <p:cNvSpPr/>
            <p:nvPr/>
          </p:nvSpPr>
          <p:spPr>
            <a:xfrm>
              <a:off x="2780100" y="3185050"/>
              <a:ext cx="17275" cy="61625"/>
            </a:xfrm>
            <a:custGeom>
              <a:avLst/>
              <a:gdLst/>
              <a:ahLst/>
              <a:cxnLst/>
              <a:rect l="l" t="t" r="r" b="b"/>
              <a:pathLst>
                <a:path w="691" h="2465" extrusionOk="0">
                  <a:moveTo>
                    <a:pt x="0" y="2429"/>
                  </a:moveTo>
                  <a:cubicBezTo>
                    <a:pt x="191" y="1631"/>
                    <a:pt x="405" y="822"/>
                    <a:pt x="596" y="0"/>
                  </a:cubicBezTo>
                  <a:cubicBezTo>
                    <a:pt x="631" y="0"/>
                    <a:pt x="655" y="24"/>
                    <a:pt x="691" y="36"/>
                  </a:cubicBezTo>
                  <a:cubicBezTo>
                    <a:pt x="489" y="834"/>
                    <a:pt x="298" y="1655"/>
                    <a:pt x="108" y="2465"/>
                  </a:cubicBezTo>
                  <a:cubicBezTo>
                    <a:pt x="72" y="2441"/>
                    <a:pt x="48" y="2429"/>
                    <a:pt x="0" y="2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43"/>
            <p:cNvSpPr/>
            <p:nvPr/>
          </p:nvSpPr>
          <p:spPr>
            <a:xfrm>
              <a:off x="2773550" y="3191000"/>
              <a:ext cx="11925" cy="50325"/>
            </a:xfrm>
            <a:custGeom>
              <a:avLst/>
              <a:gdLst/>
              <a:ahLst/>
              <a:cxnLst/>
              <a:rect l="l" t="t" r="r" b="b"/>
              <a:pathLst>
                <a:path w="477" h="2013" extrusionOk="0">
                  <a:moveTo>
                    <a:pt x="477" y="24"/>
                  </a:moveTo>
                  <a:cubicBezTo>
                    <a:pt x="334" y="691"/>
                    <a:pt x="203" y="1358"/>
                    <a:pt x="72" y="2013"/>
                  </a:cubicBezTo>
                  <a:cubicBezTo>
                    <a:pt x="36" y="2013"/>
                    <a:pt x="24" y="2001"/>
                    <a:pt x="0" y="2001"/>
                  </a:cubicBezTo>
                  <a:cubicBezTo>
                    <a:pt x="131" y="1334"/>
                    <a:pt x="274" y="679"/>
                    <a:pt x="417" y="0"/>
                  </a:cubicBezTo>
                  <a:cubicBezTo>
                    <a:pt x="429" y="0"/>
                    <a:pt x="441" y="0"/>
                    <a:pt x="47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43"/>
            <p:cNvSpPr/>
            <p:nvPr/>
          </p:nvSpPr>
          <p:spPr>
            <a:xfrm>
              <a:off x="1950525" y="2387325"/>
              <a:ext cx="87250" cy="56275"/>
            </a:xfrm>
            <a:custGeom>
              <a:avLst/>
              <a:gdLst/>
              <a:ahLst/>
              <a:cxnLst/>
              <a:rect l="l" t="t" r="r" b="b"/>
              <a:pathLst>
                <a:path w="3490" h="2251" extrusionOk="0">
                  <a:moveTo>
                    <a:pt x="1" y="1"/>
                  </a:moveTo>
                  <a:cubicBezTo>
                    <a:pt x="1156" y="739"/>
                    <a:pt x="2299" y="1465"/>
                    <a:pt x="3489" y="2227"/>
                  </a:cubicBezTo>
                  <a:cubicBezTo>
                    <a:pt x="3108" y="2251"/>
                    <a:pt x="298" y="46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43"/>
            <p:cNvSpPr/>
            <p:nvPr/>
          </p:nvSpPr>
          <p:spPr>
            <a:xfrm>
              <a:off x="1887125" y="2357275"/>
              <a:ext cx="89025" cy="56875"/>
            </a:xfrm>
            <a:custGeom>
              <a:avLst/>
              <a:gdLst/>
              <a:ahLst/>
              <a:cxnLst/>
              <a:rect l="l" t="t" r="r" b="b"/>
              <a:pathLst>
                <a:path w="3561" h="2275" extrusionOk="0">
                  <a:moveTo>
                    <a:pt x="36" y="0"/>
                  </a:moveTo>
                  <a:cubicBezTo>
                    <a:pt x="346" y="191"/>
                    <a:pt x="655" y="405"/>
                    <a:pt x="965" y="595"/>
                  </a:cubicBezTo>
                  <a:cubicBezTo>
                    <a:pt x="1763" y="1084"/>
                    <a:pt x="2537" y="1584"/>
                    <a:pt x="3322" y="2072"/>
                  </a:cubicBezTo>
                  <a:cubicBezTo>
                    <a:pt x="3406" y="2131"/>
                    <a:pt x="3501" y="2191"/>
                    <a:pt x="3561" y="2274"/>
                  </a:cubicBezTo>
                  <a:cubicBezTo>
                    <a:pt x="2310" y="1631"/>
                    <a:pt x="1120" y="881"/>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43"/>
            <p:cNvSpPr/>
            <p:nvPr/>
          </p:nvSpPr>
          <p:spPr>
            <a:xfrm>
              <a:off x="1968975" y="2362025"/>
              <a:ext cx="47650" cy="30675"/>
            </a:xfrm>
            <a:custGeom>
              <a:avLst/>
              <a:gdLst/>
              <a:ahLst/>
              <a:cxnLst/>
              <a:rect l="l" t="t" r="r" b="b"/>
              <a:pathLst>
                <a:path w="1906" h="1227" extrusionOk="0">
                  <a:moveTo>
                    <a:pt x="1834" y="1227"/>
                  </a:moveTo>
                  <a:lnTo>
                    <a:pt x="1" y="108"/>
                  </a:lnTo>
                  <a:cubicBezTo>
                    <a:pt x="13" y="84"/>
                    <a:pt x="48" y="48"/>
                    <a:pt x="60" y="1"/>
                  </a:cubicBezTo>
                  <a:cubicBezTo>
                    <a:pt x="668" y="382"/>
                    <a:pt x="1275" y="739"/>
                    <a:pt x="1906" y="1108"/>
                  </a:cubicBezTo>
                  <a:cubicBezTo>
                    <a:pt x="1882" y="1155"/>
                    <a:pt x="1858" y="1179"/>
                    <a:pt x="1834" y="12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43"/>
            <p:cNvSpPr/>
            <p:nvPr/>
          </p:nvSpPr>
          <p:spPr>
            <a:xfrm>
              <a:off x="1960050" y="2385550"/>
              <a:ext cx="46750" cy="30075"/>
            </a:xfrm>
            <a:custGeom>
              <a:avLst/>
              <a:gdLst/>
              <a:ahLst/>
              <a:cxnLst/>
              <a:rect l="l" t="t" r="r" b="b"/>
              <a:pathLst>
                <a:path w="1870" h="1203" extrusionOk="0">
                  <a:moveTo>
                    <a:pt x="1799" y="1203"/>
                  </a:moveTo>
                  <a:cubicBezTo>
                    <a:pt x="1203" y="834"/>
                    <a:pt x="596" y="476"/>
                    <a:pt x="1" y="107"/>
                  </a:cubicBezTo>
                  <a:cubicBezTo>
                    <a:pt x="13" y="72"/>
                    <a:pt x="48" y="48"/>
                    <a:pt x="60" y="0"/>
                  </a:cubicBezTo>
                  <a:cubicBezTo>
                    <a:pt x="667" y="369"/>
                    <a:pt x="1263" y="750"/>
                    <a:pt x="1870" y="1107"/>
                  </a:cubicBezTo>
                  <a:cubicBezTo>
                    <a:pt x="1846" y="1143"/>
                    <a:pt x="1822" y="1179"/>
                    <a:pt x="1799" y="1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43"/>
            <p:cNvSpPr/>
            <p:nvPr/>
          </p:nvSpPr>
          <p:spPr>
            <a:xfrm>
              <a:off x="2004100" y="2356675"/>
              <a:ext cx="30700" cy="20250"/>
            </a:xfrm>
            <a:custGeom>
              <a:avLst/>
              <a:gdLst/>
              <a:ahLst/>
              <a:cxnLst/>
              <a:rect l="l" t="t" r="r" b="b"/>
              <a:pathLst>
                <a:path w="1228" h="810" extrusionOk="0">
                  <a:moveTo>
                    <a:pt x="1144" y="810"/>
                  </a:moveTo>
                  <a:cubicBezTo>
                    <a:pt x="751" y="596"/>
                    <a:pt x="382" y="369"/>
                    <a:pt x="1" y="143"/>
                  </a:cubicBezTo>
                  <a:cubicBezTo>
                    <a:pt x="25" y="96"/>
                    <a:pt x="60" y="36"/>
                    <a:pt x="84" y="0"/>
                  </a:cubicBezTo>
                  <a:cubicBezTo>
                    <a:pt x="477" y="215"/>
                    <a:pt x="858" y="441"/>
                    <a:pt x="1227" y="655"/>
                  </a:cubicBezTo>
                  <a:cubicBezTo>
                    <a:pt x="1203" y="715"/>
                    <a:pt x="1168" y="750"/>
                    <a:pt x="1144" y="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43"/>
            <p:cNvSpPr/>
            <p:nvPr/>
          </p:nvSpPr>
          <p:spPr>
            <a:xfrm>
              <a:off x="2031500" y="2411725"/>
              <a:ext cx="37525" cy="24150"/>
            </a:xfrm>
            <a:custGeom>
              <a:avLst/>
              <a:gdLst/>
              <a:ahLst/>
              <a:cxnLst/>
              <a:rect l="l" t="t" r="r" b="b"/>
              <a:pathLst>
                <a:path w="1501" h="966" extrusionOk="0">
                  <a:moveTo>
                    <a:pt x="72" y="1"/>
                  </a:moveTo>
                  <a:lnTo>
                    <a:pt x="1500" y="846"/>
                  </a:lnTo>
                  <a:cubicBezTo>
                    <a:pt x="1477" y="894"/>
                    <a:pt x="1465" y="918"/>
                    <a:pt x="1429" y="965"/>
                  </a:cubicBezTo>
                  <a:cubicBezTo>
                    <a:pt x="953" y="680"/>
                    <a:pt x="476" y="382"/>
                    <a:pt x="0" y="96"/>
                  </a:cubicBezTo>
                  <a:cubicBezTo>
                    <a:pt x="12" y="60"/>
                    <a:pt x="48" y="25"/>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43"/>
            <p:cNvSpPr/>
            <p:nvPr/>
          </p:nvSpPr>
          <p:spPr>
            <a:xfrm>
              <a:off x="1892775" y="2372450"/>
              <a:ext cx="34850" cy="22950"/>
            </a:xfrm>
            <a:custGeom>
              <a:avLst/>
              <a:gdLst/>
              <a:ahLst/>
              <a:cxnLst/>
              <a:rect l="l" t="t" r="r" b="b"/>
              <a:pathLst>
                <a:path w="1394" h="918" extrusionOk="0">
                  <a:moveTo>
                    <a:pt x="60" y="0"/>
                  </a:moveTo>
                  <a:cubicBezTo>
                    <a:pt x="501" y="274"/>
                    <a:pt x="953" y="560"/>
                    <a:pt x="1394" y="822"/>
                  </a:cubicBezTo>
                  <a:cubicBezTo>
                    <a:pt x="1382" y="858"/>
                    <a:pt x="1358" y="881"/>
                    <a:pt x="1334" y="917"/>
                  </a:cubicBezTo>
                  <a:cubicBezTo>
                    <a:pt x="894" y="631"/>
                    <a:pt x="441" y="357"/>
                    <a:pt x="1" y="84"/>
                  </a:cubicBezTo>
                  <a:cubicBezTo>
                    <a:pt x="13" y="60"/>
                    <a:pt x="25"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43"/>
            <p:cNvSpPr/>
            <p:nvPr/>
          </p:nvSpPr>
          <p:spPr>
            <a:xfrm>
              <a:off x="2026425" y="2453400"/>
              <a:ext cx="34250" cy="21750"/>
            </a:xfrm>
            <a:custGeom>
              <a:avLst/>
              <a:gdLst/>
              <a:ahLst/>
              <a:cxnLst/>
              <a:rect l="l" t="t" r="r" b="b"/>
              <a:pathLst>
                <a:path w="1370" h="870" extrusionOk="0">
                  <a:moveTo>
                    <a:pt x="1322" y="870"/>
                  </a:moveTo>
                  <a:cubicBezTo>
                    <a:pt x="870" y="608"/>
                    <a:pt x="441" y="334"/>
                    <a:pt x="1" y="72"/>
                  </a:cubicBezTo>
                  <a:cubicBezTo>
                    <a:pt x="13" y="37"/>
                    <a:pt x="25" y="13"/>
                    <a:pt x="36" y="1"/>
                  </a:cubicBezTo>
                  <a:cubicBezTo>
                    <a:pt x="489" y="263"/>
                    <a:pt x="918" y="537"/>
                    <a:pt x="1370" y="787"/>
                  </a:cubicBezTo>
                  <a:cubicBezTo>
                    <a:pt x="1370" y="810"/>
                    <a:pt x="1334" y="846"/>
                    <a:pt x="1322" y="8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43"/>
            <p:cNvSpPr/>
            <p:nvPr/>
          </p:nvSpPr>
          <p:spPr>
            <a:xfrm>
              <a:off x="1980900" y="2428700"/>
              <a:ext cx="28600" cy="19075"/>
            </a:xfrm>
            <a:custGeom>
              <a:avLst/>
              <a:gdLst/>
              <a:ahLst/>
              <a:cxnLst/>
              <a:rect l="l" t="t" r="r" b="b"/>
              <a:pathLst>
                <a:path w="1144" h="763" extrusionOk="0">
                  <a:moveTo>
                    <a:pt x="60" y="1"/>
                  </a:moveTo>
                  <a:cubicBezTo>
                    <a:pt x="417" y="227"/>
                    <a:pt x="786" y="453"/>
                    <a:pt x="1143" y="667"/>
                  </a:cubicBezTo>
                  <a:cubicBezTo>
                    <a:pt x="1131" y="703"/>
                    <a:pt x="1107" y="727"/>
                    <a:pt x="1084" y="763"/>
                  </a:cubicBezTo>
                  <a:cubicBezTo>
                    <a:pt x="726" y="536"/>
                    <a:pt x="357" y="310"/>
                    <a:pt x="0" y="96"/>
                  </a:cubicBezTo>
                  <a:cubicBezTo>
                    <a:pt x="36" y="60"/>
                    <a:pt x="48" y="3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43"/>
            <p:cNvSpPr/>
            <p:nvPr/>
          </p:nvSpPr>
          <p:spPr>
            <a:xfrm>
              <a:off x="2585125" y="3107650"/>
              <a:ext cx="20875" cy="54500"/>
            </a:xfrm>
            <a:custGeom>
              <a:avLst/>
              <a:gdLst/>
              <a:ahLst/>
              <a:cxnLst/>
              <a:rect l="l" t="t" r="r" b="b"/>
              <a:pathLst>
                <a:path w="835" h="2180" extrusionOk="0">
                  <a:moveTo>
                    <a:pt x="1" y="2132"/>
                  </a:moveTo>
                  <a:cubicBezTo>
                    <a:pt x="239" y="1418"/>
                    <a:pt x="489" y="703"/>
                    <a:pt x="727" y="1"/>
                  </a:cubicBezTo>
                  <a:cubicBezTo>
                    <a:pt x="763" y="24"/>
                    <a:pt x="799" y="36"/>
                    <a:pt x="834" y="36"/>
                  </a:cubicBezTo>
                  <a:lnTo>
                    <a:pt x="120" y="2180"/>
                  </a:lnTo>
                  <a:cubicBezTo>
                    <a:pt x="72" y="2168"/>
                    <a:pt x="48" y="2144"/>
                    <a:pt x="1" y="2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43"/>
            <p:cNvSpPr/>
            <p:nvPr/>
          </p:nvSpPr>
          <p:spPr>
            <a:xfrm>
              <a:off x="2675625" y="3202000"/>
              <a:ext cx="13700" cy="62550"/>
            </a:xfrm>
            <a:custGeom>
              <a:avLst/>
              <a:gdLst/>
              <a:ahLst/>
              <a:cxnLst/>
              <a:rect l="l" t="t" r="r" b="b"/>
              <a:pathLst>
                <a:path w="548" h="2502" extrusionOk="0">
                  <a:moveTo>
                    <a:pt x="0" y="2454"/>
                  </a:moveTo>
                  <a:lnTo>
                    <a:pt x="405" y="1"/>
                  </a:lnTo>
                  <a:cubicBezTo>
                    <a:pt x="441" y="13"/>
                    <a:pt x="488" y="13"/>
                    <a:pt x="548" y="25"/>
                  </a:cubicBezTo>
                  <a:cubicBezTo>
                    <a:pt x="417" y="846"/>
                    <a:pt x="286" y="1668"/>
                    <a:pt x="143" y="2501"/>
                  </a:cubicBezTo>
                  <a:cubicBezTo>
                    <a:pt x="107" y="2477"/>
                    <a:pt x="60" y="2466"/>
                    <a:pt x="0" y="2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43"/>
            <p:cNvSpPr/>
            <p:nvPr/>
          </p:nvSpPr>
          <p:spPr>
            <a:xfrm>
              <a:off x="2668175" y="3203800"/>
              <a:ext cx="10450" cy="55375"/>
            </a:xfrm>
            <a:custGeom>
              <a:avLst/>
              <a:gdLst/>
              <a:ahLst/>
              <a:cxnLst/>
              <a:rect l="l" t="t" r="r" b="b"/>
              <a:pathLst>
                <a:path w="418" h="2215" extrusionOk="0">
                  <a:moveTo>
                    <a:pt x="1" y="2203"/>
                  </a:moveTo>
                  <a:cubicBezTo>
                    <a:pt x="108" y="1477"/>
                    <a:pt x="191" y="727"/>
                    <a:pt x="298" y="0"/>
                  </a:cubicBezTo>
                  <a:cubicBezTo>
                    <a:pt x="346" y="0"/>
                    <a:pt x="370" y="12"/>
                    <a:pt x="417" y="12"/>
                  </a:cubicBezTo>
                  <a:cubicBezTo>
                    <a:pt x="322" y="739"/>
                    <a:pt x="227" y="1489"/>
                    <a:pt x="132" y="2215"/>
                  </a:cubicBezTo>
                  <a:cubicBezTo>
                    <a:pt x="96" y="2215"/>
                    <a:pt x="48" y="2203"/>
                    <a:pt x="1" y="2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43"/>
            <p:cNvSpPr/>
            <p:nvPr/>
          </p:nvSpPr>
          <p:spPr>
            <a:xfrm>
              <a:off x="2720875" y="3087700"/>
              <a:ext cx="17875" cy="39025"/>
            </a:xfrm>
            <a:custGeom>
              <a:avLst/>
              <a:gdLst/>
              <a:ahLst/>
              <a:cxnLst/>
              <a:rect l="l" t="t" r="r" b="b"/>
              <a:pathLst>
                <a:path w="715" h="1561" extrusionOk="0">
                  <a:moveTo>
                    <a:pt x="714" y="60"/>
                  </a:moveTo>
                  <a:cubicBezTo>
                    <a:pt x="512" y="561"/>
                    <a:pt x="298" y="1061"/>
                    <a:pt x="107" y="1561"/>
                  </a:cubicBezTo>
                  <a:cubicBezTo>
                    <a:pt x="83" y="1549"/>
                    <a:pt x="36" y="1537"/>
                    <a:pt x="0" y="1513"/>
                  </a:cubicBezTo>
                  <a:lnTo>
                    <a:pt x="583" y="1"/>
                  </a:lnTo>
                  <a:cubicBezTo>
                    <a:pt x="631" y="13"/>
                    <a:pt x="679" y="49"/>
                    <a:pt x="714"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43"/>
            <p:cNvSpPr/>
            <p:nvPr/>
          </p:nvSpPr>
          <p:spPr>
            <a:xfrm>
              <a:off x="2864925" y="3043650"/>
              <a:ext cx="52125" cy="19675"/>
            </a:xfrm>
            <a:custGeom>
              <a:avLst/>
              <a:gdLst/>
              <a:ahLst/>
              <a:cxnLst/>
              <a:rect l="l" t="t" r="r" b="b"/>
              <a:pathLst>
                <a:path w="2085" h="787" extrusionOk="0">
                  <a:moveTo>
                    <a:pt x="48" y="1"/>
                  </a:moveTo>
                  <a:cubicBezTo>
                    <a:pt x="727" y="227"/>
                    <a:pt x="1406" y="453"/>
                    <a:pt x="2084" y="656"/>
                  </a:cubicBezTo>
                  <a:lnTo>
                    <a:pt x="2037" y="787"/>
                  </a:lnTo>
                  <a:cubicBezTo>
                    <a:pt x="1358" y="584"/>
                    <a:pt x="667" y="358"/>
                    <a:pt x="1" y="156"/>
                  </a:cubicBezTo>
                  <a:cubicBezTo>
                    <a:pt x="13" y="96"/>
                    <a:pt x="36" y="48"/>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43"/>
            <p:cNvSpPr/>
            <p:nvPr/>
          </p:nvSpPr>
          <p:spPr>
            <a:xfrm>
              <a:off x="2651800" y="3135050"/>
              <a:ext cx="19675" cy="50625"/>
            </a:xfrm>
            <a:custGeom>
              <a:avLst/>
              <a:gdLst/>
              <a:ahLst/>
              <a:cxnLst/>
              <a:rect l="l" t="t" r="r" b="b"/>
              <a:pathLst>
                <a:path w="787" h="2025" extrusionOk="0">
                  <a:moveTo>
                    <a:pt x="787" y="24"/>
                  </a:moveTo>
                  <a:cubicBezTo>
                    <a:pt x="548" y="691"/>
                    <a:pt x="322" y="1345"/>
                    <a:pt x="84" y="2024"/>
                  </a:cubicBezTo>
                  <a:cubicBezTo>
                    <a:pt x="60" y="2000"/>
                    <a:pt x="25" y="2000"/>
                    <a:pt x="1" y="1988"/>
                  </a:cubicBezTo>
                  <a:cubicBezTo>
                    <a:pt x="215" y="1322"/>
                    <a:pt x="453" y="655"/>
                    <a:pt x="679" y="0"/>
                  </a:cubicBezTo>
                  <a:cubicBezTo>
                    <a:pt x="715" y="0"/>
                    <a:pt x="751" y="12"/>
                    <a:pt x="78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43"/>
            <p:cNvSpPr/>
            <p:nvPr/>
          </p:nvSpPr>
          <p:spPr>
            <a:xfrm>
              <a:off x="2641975" y="3123425"/>
              <a:ext cx="19975" cy="53600"/>
            </a:xfrm>
            <a:custGeom>
              <a:avLst/>
              <a:gdLst/>
              <a:ahLst/>
              <a:cxnLst/>
              <a:rect l="l" t="t" r="r" b="b"/>
              <a:pathLst>
                <a:path w="799" h="2144" extrusionOk="0">
                  <a:moveTo>
                    <a:pt x="799" y="25"/>
                  </a:moveTo>
                  <a:cubicBezTo>
                    <a:pt x="549" y="727"/>
                    <a:pt x="334" y="1429"/>
                    <a:pt x="96" y="2144"/>
                  </a:cubicBezTo>
                  <a:cubicBezTo>
                    <a:pt x="60" y="2132"/>
                    <a:pt x="37" y="2132"/>
                    <a:pt x="1" y="2108"/>
                  </a:cubicBezTo>
                  <a:cubicBezTo>
                    <a:pt x="239" y="1418"/>
                    <a:pt x="465" y="715"/>
                    <a:pt x="703" y="1"/>
                  </a:cubicBezTo>
                  <a:cubicBezTo>
                    <a:pt x="715" y="13"/>
                    <a:pt x="751" y="13"/>
                    <a:pt x="799"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43"/>
            <p:cNvSpPr/>
            <p:nvPr/>
          </p:nvSpPr>
          <p:spPr>
            <a:xfrm>
              <a:off x="2649425" y="3124925"/>
              <a:ext cx="19975" cy="45250"/>
            </a:xfrm>
            <a:custGeom>
              <a:avLst/>
              <a:gdLst/>
              <a:ahLst/>
              <a:cxnLst/>
              <a:rect l="l" t="t" r="r" b="b"/>
              <a:pathLst>
                <a:path w="799" h="1810" extrusionOk="0">
                  <a:moveTo>
                    <a:pt x="1" y="1786"/>
                  </a:moveTo>
                  <a:cubicBezTo>
                    <a:pt x="239" y="1191"/>
                    <a:pt x="465" y="596"/>
                    <a:pt x="703" y="0"/>
                  </a:cubicBezTo>
                  <a:cubicBezTo>
                    <a:pt x="739" y="12"/>
                    <a:pt x="763" y="24"/>
                    <a:pt x="798" y="24"/>
                  </a:cubicBezTo>
                  <a:cubicBezTo>
                    <a:pt x="572" y="619"/>
                    <a:pt x="334" y="1215"/>
                    <a:pt x="108" y="1810"/>
                  </a:cubicBezTo>
                  <a:cubicBezTo>
                    <a:pt x="84" y="1810"/>
                    <a:pt x="48" y="1798"/>
                    <a:pt x="1" y="17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43"/>
            <p:cNvSpPr/>
            <p:nvPr/>
          </p:nvSpPr>
          <p:spPr>
            <a:xfrm>
              <a:off x="2656575" y="3144575"/>
              <a:ext cx="18775" cy="44375"/>
            </a:xfrm>
            <a:custGeom>
              <a:avLst/>
              <a:gdLst/>
              <a:ahLst/>
              <a:cxnLst/>
              <a:rect l="l" t="t" r="r" b="b"/>
              <a:pathLst>
                <a:path w="751" h="1775" extrusionOk="0">
                  <a:moveTo>
                    <a:pt x="750" y="48"/>
                  </a:moveTo>
                  <a:cubicBezTo>
                    <a:pt x="524" y="619"/>
                    <a:pt x="310" y="1203"/>
                    <a:pt x="96" y="1774"/>
                  </a:cubicBezTo>
                  <a:cubicBezTo>
                    <a:pt x="60" y="1762"/>
                    <a:pt x="36" y="1738"/>
                    <a:pt x="0" y="1738"/>
                  </a:cubicBezTo>
                  <a:lnTo>
                    <a:pt x="667" y="0"/>
                  </a:lnTo>
                  <a:cubicBezTo>
                    <a:pt x="703" y="12"/>
                    <a:pt x="727" y="24"/>
                    <a:pt x="750"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grpSp>
        <p:nvGrpSpPr>
          <p:cNvPr id="498" name="Google Shape;498;p35"/>
          <p:cNvGrpSpPr/>
          <p:nvPr/>
        </p:nvGrpSpPr>
        <p:grpSpPr>
          <a:xfrm>
            <a:off x="7205094" y="315131"/>
            <a:ext cx="2319893" cy="4649083"/>
            <a:chOff x="5108075" y="1607775"/>
            <a:chExt cx="1235300" cy="2475550"/>
          </a:xfrm>
        </p:grpSpPr>
        <p:sp>
          <p:nvSpPr>
            <p:cNvPr id="499" name="Google Shape;499;p35"/>
            <p:cNvSpPr/>
            <p:nvPr/>
          </p:nvSpPr>
          <p:spPr>
            <a:xfrm>
              <a:off x="5417325" y="2628675"/>
              <a:ext cx="284300" cy="45675"/>
            </a:xfrm>
            <a:custGeom>
              <a:avLst/>
              <a:gdLst/>
              <a:ahLst/>
              <a:cxnLst/>
              <a:rect l="l" t="t" r="r" b="b"/>
              <a:pathLst>
                <a:path w="11372" h="1827" extrusionOk="0">
                  <a:moveTo>
                    <a:pt x="854" y="1"/>
                  </a:moveTo>
                  <a:cubicBezTo>
                    <a:pt x="549" y="1"/>
                    <a:pt x="314" y="157"/>
                    <a:pt x="179" y="515"/>
                  </a:cubicBezTo>
                  <a:cubicBezTo>
                    <a:pt x="144" y="538"/>
                    <a:pt x="132" y="586"/>
                    <a:pt x="144" y="634"/>
                  </a:cubicBezTo>
                  <a:cubicBezTo>
                    <a:pt x="1" y="1015"/>
                    <a:pt x="13" y="1408"/>
                    <a:pt x="239" y="1765"/>
                  </a:cubicBezTo>
                  <a:cubicBezTo>
                    <a:pt x="273" y="1805"/>
                    <a:pt x="310" y="1827"/>
                    <a:pt x="350" y="1827"/>
                  </a:cubicBezTo>
                  <a:cubicBezTo>
                    <a:pt x="380" y="1827"/>
                    <a:pt x="410" y="1814"/>
                    <a:pt x="441" y="1789"/>
                  </a:cubicBezTo>
                  <a:lnTo>
                    <a:pt x="441" y="1777"/>
                  </a:lnTo>
                  <a:cubicBezTo>
                    <a:pt x="584" y="1658"/>
                    <a:pt x="513" y="1467"/>
                    <a:pt x="656" y="1360"/>
                  </a:cubicBezTo>
                  <a:cubicBezTo>
                    <a:pt x="715" y="955"/>
                    <a:pt x="1037" y="824"/>
                    <a:pt x="1334" y="657"/>
                  </a:cubicBezTo>
                  <a:cubicBezTo>
                    <a:pt x="1572" y="657"/>
                    <a:pt x="1811" y="681"/>
                    <a:pt x="2049" y="693"/>
                  </a:cubicBezTo>
                  <a:cubicBezTo>
                    <a:pt x="2668" y="753"/>
                    <a:pt x="3287" y="919"/>
                    <a:pt x="3882" y="931"/>
                  </a:cubicBezTo>
                  <a:cubicBezTo>
                    <a:pt x="4716" y="955"/>
                    <a:pt x="5537" y="1015"/>
                    <a:pt x="6371" y="1050"/>
                  </a:cubicBezTo>
                  <a:cubicBezTo>
                    <a:pt x="7740" y="1110"/>
                    <a:pt x="9109" y="1372"/>
                    <a:pt x="10490" y="1396"/>
                  </a:cubicBezTo>
                  <a:cubicBezTo>
                    <a:pt x="10740" y="1181"/>
                    <a:pt x="11133" y="1348"/>
                    <a:pt x="11371" y="1074"/>
                  </a:cubicBezTo>
                  <a:cubicBezTo>
                    <a:pt x="10995" y="980"/>
                    <a:pt x="10618" y="941"/>
                    <a:pt x="10225" y="941"/>
                  </a:cubicBezTo>
                  <a:cubicBezTo>
                    <a:pt x="10171" y="941"/>
                    <a:pt x="10116" y="942"/>
                    <a:pt x="10062" y="943"/>
                  </a:cubicBezTo>
                  <a:cubicBezTo>
                    <a:pt x="9958" y="1122"/>
                    <a:pt x="9839" y="1174"/>
                    <a:pt x="9720" y="1174"/>
                  </a:cubicBezTo>
                  <a:cubicBezTo>
                    <a:pt x="9624" y="1174"/>
                    <a:pt x="9528" y="1141"/>
                    <a:pt x="9438" y="1112"/>
                  </a:cubicBezTo>
                  <a:lnTo>
                    <a:pt x="9438" y="1112"/>
                  </a:lnTo>
                  <a:cubicBezTo>
                    <a:pt x="9498" y="1121"/>
                    <a:pt x="9545" y="1126"/>
                    <a:pt x="9586" y="1126"/>
                  </a:cubicBezTo>
                  <a:cubicBezTo>
                    <a:pt x="9716" y="1126"/>
                    <a:pt x="9772" y="1075"/>
                    <a:pt x="9919" y="943"/>
                  </a:cubicBezTo>
                  <a:cubicBezTo>
                    <a:pt x="9488" y="836"/>
                    <a:pt x="9058" y="780"/>
                    <a:pt x="8623" y="780"/>
                  </a:cubicBezTo>
                  <a:cubicBezTo>
                    <a:pt x="8433" y="780"/>
                    <a:pt x="8242" y="790"/>
                    <a:pt x="8049" y="812"/>
                  </a:cubicBezTo>
                  <a:cubicBezTo>
                    <a:pt x="8014" y="848"/>
                    <a:pt x="7990" y="872"/>
                    <a:pt x="7990" y="919"/>
                  </a:cubicBezTo>
                  <a:cubicBezTo>
                    <a:pt x="8026" y="955"/>
                    <a:pt x="8049" y="991"/>
                    <a:pt x="8109" y="991"/>
                  </a:cubicBezTo>
                  <a:cubicBezTo>
                    <a:pt x="8101" y="999"/>
                    <a:pt x="8093" y="1001"/>
                    <a:pt x="8085" y="1001"/>
                  </a:cubicBezTo>
                  <a:cubicBezTo>
                    <a:pt x="8069" y="1001"/>
                    <a:pt x="8053" y="991"/>
                    <a:pt x="8037" y="991"/>
                  </a:cubicBezTo>
                  <a:cubicBezTo>
                    <a:pt x="7978" y="955"/>
                    <a:pt x="7918" y="919"/>
                    <a:pt x="7918" y="836"/>
                  </a:cubicBezTo>
                  <a:lnTo>
                    <a:pt x="7918" y="765"/>
                  </a:lnTo>
                  <a:cubicBezTo>
                    <a:pt x="7799" y="622"/>
                    <a:pt x="7621" y="646"/>
                    <a:pt x="7454" y="634"/>
                  </a:cubicBezTo>
                  <a:cubicBezTo>
                    <a:pt x="5847" y="479"/>
                    <a:pt x="4227" y="419"/>
                    <a:pt x="2620" y="205"/>
                  </a:cubicBezTo>
                  <a:cubicBezTo>
                    <a:pt x="2498" y="152"/>
                    <a:pt x="2371" y="135"/>
                    <a:pt x="2242" y="135"/>
                  </a:cubicBezTo>
                  <a:cubicBezTo>
                    <a:pt x="2048" y="135"/>
                    <a:pt x="1849" y="172"/>
                    <a:pt x="1655" y="172"/>
                  </a:cubicBezTo>
                  <a:cubicBezTo>
                    <a:pt x="1492" y="172"/>
                    <a:pt x="1332" y="146"/>
                    <a:pt x="1179" y="50"/>
                  </a:cubicBezTo>
                  <a:cubicBezTo>
                    <a:pt x="1064" y="18"/>
                    <a:pt x="955" y="1"/>
                    <a:pt x="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5"/>
            <p:cNvSpPr/>
            <p:nvPr/>
          </p:nvSpPr>
          <p:spPr>
            <a:xfrm>
              <a:off x="5195875" y="2276300"/>
              <a:ext cx="175350" cy="78300"/>
            </a:xfrm>
            <a:custGeom>
              <a:avLst/>
              <a:gdLst/>
              <a:ahLst/>
              <a:cxnLst/>
              <a:rect l="l" t="t" r="r" b="b"/>
              <a:pathLst>
                <a:path w="7014" h="3132" extrusionOk="0">
                  <a:moveTo>
                    <a:pt x="1060" y="1"/>
                  </a:moveTo>
                  <a:cubicBezTo>
                    <a:pt x="1001" y="13"/>
                    <a:pt x="941" y="24"/>
                    <a:pt x="882" y="72"/>
                  </a:cubicBezTo>
                  <a:cubicBezTo>
                    <a:pt x="822" y="120"/>
                    <a:pt x="882" y="215"/>
                    <a:pt x="786" y="263"/>
                  </a:cubicBezTo>
                  <a:cubicBezTo>
                    <a:pt x="715" y="239"/>
                    <a:pt x="655" y="203"/>
                    <a:pt x="584" y="179"/>
                  </a:cubicBezTo>
                  <a:cubicBezTo>
                    <a:pt x="524" y="155"/>
                    <a:pt x="477" y="143"/>
                    <a:pt x="417" y="143"/>
                  </a:cubicBezTo>
                  <a:cubicBezTo>
                    <a:pt x="274" y="143"/>
                    <a:pt x="131" y="191"/>
                    <a:pt x="36" y="322"/>
                  </a:cubicBezTo>
                  <a:cubicBezTo>
                    <a:pt x="12" y="358"/>
                    <a:pt x="12" y="382"/>
                    <a:pt x="1" y="417"/>
                  </a:cubicBezTo>
                  <a:cubicBezTo>
                    <a:pt x="96" y="453"/>
                    <a:pt x="191" y="513"/>
                    <a:pt x="286" y="560"/>
                  </a:cubicBezTo>
                  <a:cubicBezTo>
                    <a:pt x="405" y="667"/>
                    <a:pt x="596" y="548"/>
                    <a:pt x="703" y="691"/>
                  </a:cubicBezTo>
                  <a:lnTo>
                    <a:pt x="715" y="691"/>
                  </a:lnTo>
                  <a:cubicBezTo>
                    <a:pt x="834" y="798"/>
                    <a:pt x="1024" y="715"/>
                    <a:pt x="1144" y="834"/>
                  </a:cubicBezTo>
                  <a:cubicBezTo>
                    <a:pt x="1263" y="965"/>
                    <a:pt x="1465" y="858"/>
                    <a:pt x="1596" y="965"/>
                  </a:cubicBezTo>
                  <a:cubicBezTo>
                    <a:pt x="1906" y="977"/>
                    <a:pt x="2239" y="977"/>
                    <a:pt x="2548" y="989"/>
                  </a:cubicBezTo>
                  <a:cubicBezTo>
                    <a:pt x="2672" y="1014"/>
                    <a:pt x="2779" y="1153"/>
                    <a:pt x="2904" y="1153"/>
                  </a:cubicBezTo>
                  <a:cubicBezTo>
                    <a:pt x="2959" y="1153"/>
                    <a:pt x="3018" y="1125"/>
                    <a:pt x="3084" y="1048"/>
                  </a:cubicBezTo>
                  <a:cubicBezTo>
                    <a:pt x="3132" y="1025"/>
                    <a:pt x="3132" y="989"/>
                    <a:pt x="3144" y="953"/>
                  </a:cubicBezTo>
                  <a:lnTo>
                    <a:pt x="3144" y="953"/>
                  </a:lnTo>
                  <a:cubicBezTo>
                    <a:pt x="3156" y="1036"/>
                    <a:pt x="3072" y="1072"/>
                    <a:pt x="3049" y="1120"/>
                  </a:cubicBezTo>
                  <a:cubicBezTo>
                    <a:pt x="2679" y="1667"/>
                    <a:pt x="2084" y="2037"/>
                    <a:pt x="1775" y="2632"/>
                  </a:cubicBezTo>
                  <a:cubicBezTo>
                    <a:pt x="1644" y="2882"/>
                    <a:pt x="1655" y="2882"/>
                    <a:pt x="1882" y="3132"/>
                  </a:cubicBezTo>
                  <a:cubicBezTo>
                    <a:pt x="1894" y="3072"/>
                    <a:pt x="1953" y="3037"/>
                    <a:pt x="2013" y="2989"/>
                  </a:cubicBezTo>
                  <a:cubicBezTo>
                    <a:pt x="2036" y="2930"/>
                    <a:pt x="2096" y="2882"/>
                    <a:pt x="2144" y="2834"/>
                  </a:cubicBezTo>
                  <a:cubicBezTo>
                    <a:pt x="2191" y="2799"/>
                    <a:pt x="2239" y="2751"/>
                    <a:pt x="2298" y="2703"/>
                  </a:cubicBezTo>
                  <a:cubicBezTo>
                    <a:pt x="2334" y="2656"/>
                    <a:pt x="2382" y="2632"/>
                    <a:pt x="2429" y="2608"/>
                  </a:cubicBezTo>
                  <a:cubicBezTo>
                    <a:pt x="2441" y="2596"/>
                    <a:pt x="2477" y="2584"/>
                    <a:pt x="2489" y="2572"/>
                  </a:cubicBezTo>
                  <a:cubicBezTo>
                    <a:pt x="2537" y="2537"/>
                    <a:pt x="2560" y="2489"/>
                    <a:pt x="2608" y="2465"/>
                  </a:cubicBezTo>
                  <a:lnTo>
                    <a:pt x="2668" y="2406"/>
                  </a:lnTo>
                  <a:lnTo>
                    <a:pt x="2787" y="2287"/>
                  </a:lnTo>
                  <a:lnTo>
                    <a:pt x="2870" y="2156"/>
                  </a:lnTo>
                  <a:cubicBezTo>
                    <a:pt x="2965" y="2037"/>
                    <a:pt x="3072" y="1929"/>
                    <a:pt x="3191" y="1858"/>
                  </a:cubicBezTo>
                  <a:cubicBezTo>
                    <a:pt x="3251" y="1822"/>
                    <a:pt x="3287" y="1798"/>
                    <a:pt x="3334" y="1763"/>
                  </a:cubicBezTo>
                  <a:cubicBezTo>
                    <a:pt x="3382" y="1739"/>
                    <a:pt x="3430" y="1703"/>
                    <a:pt x="3465" y="1667"/>
                  </a:cubicBezTo>
                  <a:lnTo>
                    <a:pt x="3525" y="1608"/>
                  </a:lnTo>
                  <a:cubicBezTo>
                    <a:pt x="3560" y="1560"/>
                    <a:pt x="3608" y="1525"/>
                    <a:pt x="3632" y="1489"/>
                  </a:cubicBezTo>
                  <a:lnTo>
                    <a:pt x="3739" y="1382"/>
                  </a:lnTo>
                  <a:cubicBezTo>
                    <a:pt x="3799" y="1334"/>
                    <a:pt x="3858" y="1322"/>
                    <a:pt x="3930" y="1310"/>
                  </a:cubicBezTo>
                  <a:cubicBezTo>
                    <a:pt x="3989" y="1310"/>
                    <a:pt x="4072" y="1334"/>
                    <a:pt x="4144" y="1346"/>
                  </a:cubicBezTo>
                  <a:cubicBezTo>
                    <a:pt x="4176" y="1362"/>
                    <a:pt x="4208" y="1369"/>
                    <a:pt x="4242" y="1369"/>
                  </a:cubicBezTo>
                  <a:cubicBezTo>
                    <a:pt x="4282" y="1369"/>
                    <a:pt x="4324" y="1359"/>
                    <a:pt x="4370" y="1346"/>
                  </a:cubicBezTo>
                  <a:cubicBezTo>
                    <a:pt x="4442" y="1346"/>
                    <a:pt x="4513" y="1346"/>
                    <a:pt x="4573" y="1406"/>
                  </a:cubicBezTo>
                  <a:cubicBezTo>
                    <a:pt x="4599" y="1432"/>
                    <a:pt x="4619" y="1446"/>
                    <a:pt x="4648" y="1446"/>
                  </a:cubicBezTo>
                  <a:cubicBezTo>
                    <a:pt x="4657" y="1446"/>
                    <a:pt x="4668" y="1444"/>
                    <a:pt x="4680" y="1441"/>
                  </a:cubicBezTo>
                  <a:cubicBezTo>
                    <a:pt x="4711" y="1441"/>
                    <a:pt x="4738" y="1447"/>
                    <a:pt x="4773" y="1447"/>
                  </a:cubicBezTo>
                  <a:cubicBezTo>
                    <a:pt x="4791" y="1447"/>
                    <a:pt x="4811" y="1445"/>
                    <a:pt x="4834" y="1441"/>
                  </a:cubicBezTo>
                  <a:cubicBezTo>
                    <a:pt x="4834" y="1408"/>
                    <a:pt x="4833" y="1397"/>
                    <a:pt x="4834" y="1397"/>
                  </a:cubicBezTo>
                  <a:lnTo>
                    <a:pt x="4834" y="1397"/>
                  </a:lnTo>
                  <a:cubicBezTo>
                    <a:pt x="4835" y="1397"/>
                    <a:pt x="4840" y="1422"/>
                    <a:pt x="4860" y="1422"/>
                  </a:cubicBezTo>
                  <a:cubicBezTo>
                    <a:pt x="4868" y="1422"/>
                    <a:pt x="4880" y="1418"/>
                    <a:pt x="4894" y="1406"/>
                  </a:cubicBezTo>
                  <a:cubicBezTo>
                    <a:pt x="4920" y="1392"/>
                    <a:pt x="4935" y="1383"/>
                    <a:pt x="4952" y="1383"/>
                  </a:cubicBezTo>
                  <a:cubicBezTo>
                    <a:pt x="4965" y="1383"/>
                    <a:pt x="4980" y="1389"/>
                    <a:pt x="5001" y="1406"/>
                  </a:cubicBezTo>
                  <a:cubicBezTo>
                    <a:pt x="5061" y="1453"/>
                    <a:pt x="5120" y="1465"/>
                    <a:pt x="5180" y="1513"/>
                  </a:cubicBezTo>
                  <a:cubicBezTo>
                    <a:pt x="5239" y="1525"/>
                    <a:pt x="5287" y="1525"/>
                    <a:pt x="5335" y="1525"/>
                  </a:cubicBezTo>
                  <a:cubicBezTo>
                    <a:pt x="5406" y="1477"/>
                    <a:pt x="5474" y="1453"/>
                    <a:pt x="5544" y="1453"/>
                  </a:cubicBezTo>
                  <a:cubicBezTo>
                    <a:pt x="5614" y="1453"/>
                    <a:pt x="5686" y="1477"/>
                    <a:pt x="5763" y="1525"/>
                  </a:cubicBezTo>
                  <a:cubicBezTo>
                    <a:pt x="5794" y="1548"/>
                    <a:pt x="5815" y="1561"/>
                    <a:pt x="5838" y="1561"/>
                  </a:cubicBezTo>
                  <a:cubicBezTo>
                    <a:pt x="5851" y="1561"/>
                    <a:pt x="5865" y="1557"/>
                    <a:pt x="5882" y="1548"/>
                  </a:cubicBezTo>
                  <a:cubicBezTo>
                    <a:pt x="6042" y="1561"/>
                    <a:pt x="6208" y="1586"/>
                    <a:pt x="6374" y="1586"/>
                  </a:cubicBezTo>
                  <a:cubicBezTo>
                    <a:pt x="6530" y="1586"/>
                    <a:pt x="6685" y="1564"/>
                    <a:pt x="6835" y="1489"/>
                  </a:cubicBezTo>
                  <a:cubicBezTo>
                    <a:pt x="6954" y="1406"/>
                    <a:pt x="7013" y="1286"/>
                    <a:pt x="6966" y="1144"/>
                  </a:cubicBezTo>
                  <a:cubicBezTo>
                    <a:pt x="6918" y="1096"/>
                    <a:pt x="6882" y="1048"/>
                    <a:pt x="6823" y="1025"/>
                  </a:cubicBezTo>
                  <a:cubicBezTo>
                    <a:pt x="6644" y="977"/>
                    <a:pt x="6466" y="977"/>
                    <a:pt x="6287" y="917"/>
                  </a:cubicBezTo>
                  <a:cubicBezTo>
                    <a:pt x="6227" y="905"/>
                    <a:pt x="6168" y="905"/>
                    <a:pt x="6108" y="905"/>
                  </a:cubicBezTo>
                  <a:cubicBezTo>
                    <a:pt x="6103" y="902"/>
                    <a:pt x="6098" y="901"/>
                    <a:pt x="6093" y="901"/>
                  </a:cubicBezTo>
                  <a:cubicBezTo>
                    <a:pt x="6059" y="901"/>
                    <a:pt x="6046" y="981"/>
                    <a:pt x="6003" y="981"/>
                  </a:cubicBezTo>
                  <a:cubicBezTo>
                    <a:pt x="5990" y="981"/>
                    <a:pt x="5974" y="974"/>
                    <a:pt x="5954" y="953"/>
                  </a:cubicBezTo>
                  <a:cubicBezTo>
                    <a:pt x="5930" y="917"/>
                    <a:pt x="5870" y="894"/>
                    <a:pt x="5823" y="870"/>
                  </a:cubicBezTo>
                  <a:cubicBezTo>
                    <a:pt x="5751" y="858"/>
                    <a:pt x="5656" y="858"/>
                    <a:pt x="5585" y="858"/>
                  </a:cubicBezTo>
                  <a:cubicBezTo>
                    <a:pt x="5477" y="858"/>
                    <a:pt x="5394" y="786"/>
                    <a:pt x="5299" y="739"/>
                  </a:cubicBezTo>
                  <a:cubicBezTo>
                    <a:pt x="5239" y="727"/>
                    <a:pt x="5192" y="715"/>
                    <a:pt x="5132" y="691"/>
                  </a:cubicBezTo>
                  <a:cubicBezTo>
                    <a:pt x="4954" y="667"/>
                    <a:pt x="4799" y="679"/>
                    <a:pt x="4620" y="667"/>
                  </a:cubicBezTo>
                  <a:cubicBezTo>
                    <a:pt x="4525" y="655"/>
                    <a:pt x="4453" y="632"/>
                    <a:pt x="4358" y="620"/>
                  </a:cubicBezTo>
                  <a:cubicBezTo>
                    <a:pt x="4328" y="614"/>
                    <a:pt x="4305" y="611"/>
                    <a:pt x="4281" y="611"/>
                  </a:cubicBezTo>
                  <a:cubicBezTo>
                    <a:pt x="4257" y="611"/>
                    <a:pt x="4233" y="614"/>
                    <a:pt x="4203" y="620"/>
                  </a:cubicBezTo>
                  <a:cubicBezTo>
                    <a:pt x="4159" y="646"/>
                    <a:pt x="4120" y="658"/>
                    <a:pt x="4084" y="658"/>
                  </a:cubicBezTo>
                  <a:cubicBezTo>
                    <a:pt x="4022" y="658"/>
                    <a:pt x="3970" y="624"/>
                    <a:pt x="3918" y="572"/>
                  </a:cubicBezTo>
                  <a:cubicBezTo>
                    <a:pt x="3846" y="548"/>
                    <a:pt x="3751" y="513"/>
                    <a:pt x="3668" y="513"/>
                  </a:cubicBezTo>
                  <a:cubicBezTo>
                    <a:pt x="3465" y="513"/>
                    <a:pt x="3275" y="477"/>
                    <a:pt x="3096" y="394"/>
                  </a:cubicBezTo>
                  <a:cubicBezTo>
                    <a:pt x="2441" y="179"/>
                    <a:pt x="1727" y="19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5"/>
            <p:cNvSpPr/>
            <p:nvPr/>
          </p:nvSpPr>
          <p:spPr>
            <a:xfrm>
              <a:off x="5201825" y="1843625"/>
              <a:ext cx="28000" cy="217500"/>
            </a:xfrm>
            <a:custGeom>
              <a:avLst/>
              <a:gdLst/>
              <a:ahLst/>
              <a:cxnLst/>
              <a:rect l="l" t="t" r="r" b="b"/>
              <a:pathLst>
                <a:path w="1120" h="8700" extrusionOk="0">
                  <a:moveTo>
                    <a:pt x="398" y="1955"/>
                  </a:moveTo>
                  <a:cubicBezTo>
                    <a:pt x="397" y="2007"/>
                    <a:pt x="396" y="2058"/>
                    <a:pt x="395" y="2108"/>
                  </a:cubicBezTo>
                  <a:lnTo>
                    <a:pt x="395" y="2108"/>
                  </a:lnTo>
                  <a:cubicBezTo>
                    <a:pt x="395" y="2058"/>
                    <a:pt x="396" y="2007"/>
                    <a:pt x="398" y="1955"/>
                  </a:cubicBezTo>
                  <a:close/>
                  <a:moveTo>
                    <a:pt x="596" y="0"/>
                  </a:moveTo>
                  <a:cubicBezTo>
                    <a:pt x="570" y="0"/>
                    <a:pt x="542" y="3"/>
                    <a:pt x="513" y="8"/>
                  </a:cubicBezTo>
                  <a:cubicBezTo>
                    <a:pt x="382" y="55"/>
                    <a:pt x="465" y="198"/>
                    <a:pt x="394" y="282"/>
                  </a:cubicBezTo>
                  <a:cubicBezTo>
                    <a:pt x="332" y="226"/>
                    <a:pt x="276" y="196"/>
                    <a:pt x="224" y="196"/>
                  </a:cubicBezTo>
                  <a:cubicBezTo>
                    <a:pt x="165" y="196"/>
                    <a:pt x="111" y="235"/>
                    <a:pt x="60" y="317"/>
                  </a:cubicBezTo>
                  <a:cubicBezTo>
                    <a:pt x="1" y="770"/>
                    <a:pt x="1" y="1210"/>
                    <a:pt x="1" y="1663"/>
                  </a:cubicBezTo>
                  <a:cubicBezTo>
                    <a:pt x="36" y="3032"/>
                    <a:pt x="155" y="4377"/>
                    <a:pt x="263" y="5735"/>
                  </a:cubicBezTo>
                  <a:cubicBezTo>
                    <a:pt x="298" y="6378"/>
                    <a:pt x="334" y="7021"/>
                    <a:pt x="215" y="7652"/>
                  </a:cubicBezTo>
                  <a:cubicBezTo>
                    <a:pt x="155" y="8033"/>
                    <a:pt x="155" y="8354"/>
                    <a:pt x="298" y="8699"/>
                  </a:cubicBezTo>
                  <a:cubicBezTo>
                    <a:pt x="441" y="8640"/>
                    <a:pt x="501" y="8521"/>
                    <a:pt x="548" y="8414"/>
                  </a:cubicBezTo>
                  <a:cubicBezTo>
                    <a:pt x="584" y="8354"/>
                    <a:pt x="596" y="8295"/>
                    <a:pt x="608" y="8235"/>
                  </a:cubicBezTo>
                  <a:cubicBezTo>
                    <a:pt x="644" y="8033"/>
                    <a:pt x="632" y="7806"/>
                    <a:pt x="667" y="7580"/>
                  </a:cubicBezTo>
                  <a:cubicBezTo>
                    <a:pt x="775" y="7318"/>
                    <a:pt x="929" y="7044"/>
                    <a:pt x="751" y="6747"/>
                  </a:cubicBezTo>
                  <a:cubicBezTo>
                    <a:pt x="608" y="6485"/>
                    <a:pt x="655" y="6187"/>
                    <a:pt x="655" y="5890"/>
                  </a:cubicBezTo>
                  <a:lnTo>
                    <a:pt x="655" y="5675"/>
                  </a:lnTo>
                  <a:lnTo>
                    <a:pt x="655" y="5473"/>
                  </a:lnTo>
                  <a:lnTo>
                    <a:pt x="655" y="5056"/>
                  </a:lnTo>
                  <a:cubicBezTo>
                    <a:pt x="703" y="4627"/>
                    <a:pt x="405" y="4163"/>
                    <a:pt x="775" y="3770"/>
                  </a:cubicBezTo>
                  <a:cubicBezTo>
                    <a:pt x="977" y="3115"/>
                    <a:pt x="870" y="2461"/>
                    <a:pt x="763" y="1806"/>
                  </a:cubicBezTo>
                  <a:cubicBezTo>
                    <a:pt x="735" y="1694"/>
                    <a:pt x="721" y="1504"/>
                    <a:pt x="576" y="1504"/>
                  </a:cubicBezTo>
                  <a:cubicBezTo>
                    <a:pt x="542" y="1504"/>
                    <a:pt x="501" y="1514"/>
                    <a:pt x="452" y="1538"/>
                  </a:cubicBezTo>
                  <a:lnTo>
                    <a:pt x="452" y="1538"/>
                  </a:lnTo>
                  <a:cubicBezTo>
                    <a:pt x="452" y="1536"/>
                    <a:pt x="453" y="1534"/>
                    <a:pt x="453" y="1532"/>
                  </a:cubicBezTo>
                  <a:cubicBezTo>
                    <a:pt x="822" y="1079"/>
                    <a:pt x="1120" y="615"/>
                    <a:pt x="703" y="20"/>
                  </a:cubicBezTo>
                  <a:cubicBezTo>
                    <a:pt x="668" y="6"/>
                    <a:pt x="633"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5"/>
            <p:cNvSpPr/>
            <p:nvPr/>
          </p:nvSpPr>
          <p:spPr>
            <a:xfrm>
              <a:off x="5292325" y="2607900"/>
              <a:ext cx="154500" cy="33675"/>
            </a:xfrm>
            <a:custGeom>
              <a:avLst/>
              <a:gdLst/>
              <a:ahLst/>
              <a:cxnLst/>
              <a:rect l="l" t="t" r="r" b="b"/>
              <a:pathLst>
                <a:path w="6180" h="1347" extrusionOk="0">
                  <a:moveTo>
                    <a:pt x="155" y="0"/>
                  </a:moveTo>
                  <a:lnTo>
                    <a:pt x="155" y="0"/>
                  </a:lnTo>
                  <a:cubicBezTo>
                    <a:pt x="0" y="298"/>
                    <a:pt x="310" y="322"/>
                    <a:pt x="417" y="464"/>
                  </a:cubicBezTo>
                  <a:cubicBezTo>
                    <a:pt x="643" y="500"/>
                    <a:pt x="845" y="619"/>
                    <a:pt x="1107" y="619"/>
                  </a:cubicBezTo>
                  <a:cubicBezTo>
                    <a:pt x="2334" y="655"/>
                    <a:pt x="3548" y="881"/>
                    <a:pt x="4763" y="1048"/>
                  </a:cubicBezTo>
                  <a:cubicBezTo>
                    <a:pt x="4977" y="1072"/>
                    <a:pt x="5132" y="1119"/>
                    <a:pt x="5179" y="1346"/>
                  </a:cubicBezTo>
                  <a:cubicBezTo>
                    <a:pt x="5192" y="1344"/>
                    <a:pt x="5207" y="1344"/>
                    <a:pt x="5222" y="1344"/>
                  </a:cubicBezTo>
                  <a:cubicBezTo>
                    <a:pt x="5255" y="1344"/>
                    <a:pt x="5293" y="1346"/>
                    <a:pt x="5331" y="1346"/>
                  </a:cubicBezTo>
                  <a:cubicBezTo>
                    <a:pt x="5430" y="1346"/>
                    <a:pt x="5525" y="1330"/>
                    <a:pt x="5525" y="1215"/>
                  </a:cubicBezTo>
                  <a:cubicBezTo>
                    <a:pt x="5534" y="1018"/>
                    <a:pt x="5569" y="922"/>
                    <a:pt x="5693" y="922"/>
                  </a:cubicBezTo>
                  <a:cubicBezTo>
                    <a:pt x="5734" y="922"/>
                    <a:pt x="5784" y="932"/>
                    <a:pt x="5846" y="953"/>
                  </a:cubicBezTo>
                  <a:cubicBezTo>
                    <a:pt x="5882" y="974"/>
                    <a:pt x="5917" y="983"/>
                    <a:pt x="5952" y="983"/>
                  </a:cubicBezTo>
                  <a:cubicBezTo>
                    <a:pt x="6030" y="983"/>
                    <a:pt x="6105" y="938"/>
                    <a:pt x="6179" y="905"/>
                  </a:cubicBezTo>
                  <a:cubicBezTo>
                    <a:pt x="6049" y="738"/>
                    <a:pt x="5846" y="726"/>
                    <a:pt x="5656" y="691"/>
                  </a:cubicBezTo>
                  <a:cubicBezTo>
                    <a:pt x="5132" y="691"/>
                    <a:pt x="4632" y="524"/>
                    <a:pt x="4108" y="500"/>
                  </a:cubicBezTo>
                  <a:cubicBezTo>
                    <a:pt x="3172" y="420"/>
                    <a:pt x="2225" y="165"/>
                    <a:pt x="1267" y="165"/>
                  </a:cubicBezTo>
                  <a:cubicBezTo>
                    <a:pt x="1226" y="165"/>
                    <a:pt x="1185" y="166"/>
                    <a:pt x="1143" y="167"/>
                  </a:cubicBezTo>
                  <a:cubicBezTo>
                    <a:pt x="1107" y="226"/>
                    <a:pt x="1048" y="286"/>
                    <a:pt x="953" y="286"/>
                  </a:cubicBezTo>
                  <a:cubicBezTo>
                    <a:pt x="945" y="282"/>
                    <a:pt x="934" y="281"/>
                    <a:pt x="922" y="281"/>
                  </a:cubicBezTo>
                  <a:cubicBezTo>
                    <a:pt x="897" y="281"/>
                    <a:pt x="865" y="286"/>
                    <a:pt x="834" y="286"/>
                  </a:cubicBezTo>
                  <a:cubicBezTo>
                    <a:pt x="859" y="269"/>
                    <a:pt x="878" y="252"/>
                    <a:pt x="904" y="252"/>
                  </a:cubicBezTo>
                  <a:cubicBezTo>
                    <a:pt x="915" y="252"/>
                    <a:pt x="927" y="255"/>
                    <a:pt x="941" y="262"/>
                  </a:cubicBezTo>
                  <a:cubicBezTo>
                    <a:pt x="988" y="238"/>
                    <a:pt x="1012" y="214"/>
                    <a:pt x="1024" y="155"/>
                  </a:cubicBezTo>
                  <a:cubicBezTo>
                    <a:pt x="762" y="24"/>
                    <a:pt x="429" y="83"/>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5"/>
            <p:cNvSpPr/>
            <p:nvPr/>
          </p:nvSpPr>
          <p:spPr>
            <a:xfrm>
              <a:off x="5198550" y="2368275"/>
              <a:ext cx="19675" cy="209900"/>
            </a:xfrm>
            <a:custGeom>
              <a:avLst/>
              <a:gdLst/>
              <a:ahLst/>
              <a:cxnLst/>
              <a:rect l="l" t="t" r="r" b="b"/>
              <a:pathLst>
                <a:path w="787" h="8396" extrusionOk="0">
                  <a:moveTo>
                    <a:pt x="596" y="1"/>
                  </a:moveTo>
                  <a:cubicBezTo>
                    <a:pt x="394" y="72"/>
                    <a:pt x="251" y="203"/>
                    <a:pt x="215" y="394"/>
                  </a:cubicBezTo>
                  <a:cubicBezTo>
                    <a:pt x="108" y="810"/>
                    <a:pt x="1" y="1215"/>
                    <a:pt x="60" y="1656"/>
                  </a:cubicBezTo>
                  <a:cubicBezTo>
                    <a:pt x="155" y="2358"/>
                    <a:pt x="191" y="3072"/>
                    <a:pt x="191" y="3787"/>
                  </a:cubicBezTo>
                  <a:cubicBezTo>
                    <a:pt x="191" y="5311"/>
                    <a:pt x="251" y="6823"/>
                    <a:pt x="298" y="8347"/>
                  </a:cubicBezTo>
                  <a:cubicBezTo>
                    <a:pt x="332" y="8380"/>
                    <a:pt x="365" y="8395"/>
                    <a:pt x="401" y="8395"/>
                  </a:cubicBezTo>
                  <a:cubicBezTo>
                    <a:pt x="429" y="8395"/>
                    <a:pt x="458" y="8386"/>
                    <a:pt x="489" y="8371"/>
                  </a:cubicBezTo>
                  <a:cubicBezTo>
                    <a:pt x="536" y="8323"/>
                    <a:pt x="584" y="8264"/>
                    <a:pt x="596" y="8192"/>
                  </a:cubicBezTo>
                  <a:cubicBezTo>
                    <a:pt x="679" y="7763"/>
                    <a:pt x="584" y="7323"/>
                    <a:pt x="679" y="6894"/>
                  </a:cubicBezTo>
                  <a:cubicBezTo>
                    <a:pt x="715" y="6835"/>
                    <a:pt x="715" y="6763"/>
                    <a:pt x="727" y="6704"/>
                  </a:cubicBezTo>
                  <a:cubicBezTo>
                    <a:pt x="739" y="6609"/>
                    <a:pt x="739" y="6513"/>
                    <a:pt x="727" y="6418"/>
                  </a:cubicBezTo>
                  <a:lnTo>
                    <a:pt x="679" y="6239"/>
                  </a:lnTo>
                  <a:cubicBezTo>
                    <a:pt x="596" y="5989"/>
                    <a:pt x="679" y="5763"/>
                    <a:pt x="739" y="5525"/>
                  </a:cubicBezTo>
                  <a:cubicBezTo>
                    <a:pt x="786" y="5323"/>
                    <a:pt x="775" y="5120"/>
                    <a:pt x="727" y="4930"/>
                  </a:cubicBezTo>
                  <a:cubicBezTo>
                    <a:pt x="691" y="4763"/>
                    <a:pt x="656" y="4585"/>
                    <a:pt x="656" y="4430"/>
                  </a:cubicBezTo>
                  <a:lnTo>
                    <a:pt x="656" y="3989"/>
                  </a:lnTo>
                  <a:lnTo>
                    <a:pt x="656" y="3322"/>
                  </a:lnTo>
                  <a:lnTo>
                    <a:pt x="656" y="2977"/>
                  </a:lnTo>
                  <a:cubicBezTo>
                    <a:pt x="691" y="2048"/>
                    <a:pt x="572" y="1120"/>
                    <a:pt x="727" y="203"/>
                  </a:cubicBezTo>
                  <a:cubicBezTo>
                    <a:pt x="703" y="120"/>
                    <a:pt x="656" y="4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5"/>
            <p:cNvSpPr/>
            <p:nvPr/>
          </p:nvSpPr>
          <p:spPr>
            <a:xfrm>
              <a:off x="5206000" y="2576925"/>
              <a:ext cx="97650" cy="50975"/>
            </a:xfrm>
            <a:custGeom>
              <a:avLst/>
              <a:gdLst/>
              <a:ahLst/>
              <a:cxnLst/>
              <a:rect l="l" t="t" r="r" b="b"/>
              <a:pathLst>
                <a:path w="3906" h="2039" extrusionOk="0">
                  <a:moveTo>
                    <a:pt x="0" y="1"/>
                  </a:moveTo>
                  <a:cubicBezTo>
                    <a:pt x="0" y="394"/>
                    <a:pt x="12" y="799"/>
                    <a:pt x="0" y="1180"/>
                  </a:cubicBezTo>
                  <a:cubicBezTo>
                    <a:pt x="28" y="1807"/>
                    <a:pt x="124" y="2039"/>
                    <a:pt x="530" y="2039"/>
                  </a:cubicBezTo>
                  <a:cubicBezTo>
                    <a:pt x="655" y="2039"/>
                    <a:pt x="809" y="2017"/>
                    <a:pt x="1000" y="1977"/>
                  </a:cubicBezTo>
                  <a:cubicBezTo>
                    <a:pt x="1107" y="1959"/>
                    <a:pt x="1181" y="1788"/>
                    <a:pt x="1296" y="1788"/>
                  </a:cubicBezTo>
                  <a:cubicBezTo>
                    <a:pt x="1335" y="1788"/>
                    <a:pt x="1378" y="1807"/>
                    <a:pt x="1429" y="1858"/>
                  </a:cubicBezTo>
                  <a:cubicBezTo>
                    <a:pt x="2251" y="1811"/>
                    <a:pt x="3048" y="1751"/>
                    <a:pt x="3870" y="1703"/>
                  </a:cubicBezTo>
                  <a:cubicBezTo>
                    <a:pt x="3906" y="1477"/>
                    <a:pt x="3644" y="1418"/>
                    <a:pt x="3608" y="1239"/>
                  </a:cubicBezTo>
                  <a:cubicBezTo>
                    <a:pt x="3466" y="1136"/>
                    <a:pt x="3314" y="1106"/>
                    <a:pt x="3162" y="1106"/>
                  </a:cubicBezTo>
                  <a:cubicBezTo>
                    <a:pt x="3034" y="1106"/>
                    <a:pt x="2906" y="1128"/>
                    <a:pt x="2786" y="1144"/>
                  </a:cubicBezTo>
                  <a:cubicBezTo>
                    <a:pt x="2596" y="1167"/>
                    <a:pt x="2404" y="1178"/>
                    <a:pt x="2212" y="1178"/>
                  </a:cubicBezTo>
                  <a:cubicBezTo>
                    <a:pt x="1910" y="1178"/>
                    <a:pt x="1608" y="1152"/>
                    <a:pt x="1310" y="1108"/>
                  </a:cubicBezTo>
                  <a:cubicBezTo>
                    <a:pt x="1095" y="1129"/>
                    <a:pt x="890" y="1289"/>
                    <a:pt x="677" y="1289"/>
                  </a:cubicBezTo>
                  <a:cubicBezTo>
                    <a:pt x="642" y="1289"/>
                    <a:pt x="607" y="1285"/>
                    <a:pt x="572" y="1275"/>
                  </a:cubicBezTo>
                  <a:cubicBezTo>
                    <a:pt x="155" y="1156"/>
                    <a:pt x="584" y="834"/>
                    <a:pt x="453" y="620"/>
                  </a:cubicBezTo>
                  <a:cubicBezTo>
                    <a:pt x="334" y="430"/>
                    <a:pt x="358" y="15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5"/>
            <p:cNvSpPr/>
            <p:nvPr/>
          </p:nvSpPr>
          <p:spPr>
            <a:xfrm>
              <a:off x="5111925" y="2177800"/>
              <a:ext cx="48250" cy="108950"/>
            </a:xfrm>
            <a:custGeom>
              <a:avLst/>
              <a:gdLst/>
              <a:ahLst/>
              <a:cxnLst/>
              <a:rect l="l" t="t" r="r" b="b"/>
              <a:pathLst>
                <a:path w="1930" h="4358" extrusionOk="0">
                  <a:moveTo>
                    <a:pt x="383" y="1"/>
                  </a:moveTo>
                  <a:cubicBezTo>
                    <a:pt x="347" y="1"/>
                    <a:pt x="308" y="8"/>
                    <a:pt x="263" y="23"/>
                  </a:cubicBezTo>
                  <a:cubicBezTo>
                    <a:pt x="49" y="95"/>
                    <a:pt x="191" y="309"/>
                    <a:pt x="168" y="452"/>
                  </a:cubicBezTo>
                  <a:cubicBezTo>
                    <a:pt x="1" y="1238"/>
                    <a:pt x="322" y="2012"/>
                    <a:pt x="311" y="2810"/>
                  </a:cubicBezTo>
                  <a:cubicBezTo>
                    <a:pt x="489" y="3429"/>
                    <a:pt x="739" y="4012"/>
                    <a:pt x="1334" y="4357"/>
                  </a:cubicBezTo>
                  <a:cubicBezTo>
                    <a:pt x="1454" y="4143"/>
                    <a:pt x="1501" y="3964"/>
                    <a:pt x="1203" y="3893"/>
                  </a:cubicBezTo>
                  <a:cubicBezTo>
                    <a:pt x="1193" y="3893"/>
                    <a:pt x="1158" y="3825"/>
                    <a:pt x="1169" y="3825"/>
                  </a:cubicBezTo>
                  <a:lnTo>
                    <a:pt x="1169" y="3825"/>
                  </a:lnTo>
                  <a:cubicBezTo>
                    <a:pt x="1170" y="3825"/>
                    <a:pt x="1174" y="3828"/>
                    <a:pt x="1180" y="3833"/>
                  </a:cubicBezTo>
                  <a:cubicBezTo>
                    <a:pt x="1328" y="3869"/>
                    <a:pt x="1471" y="3920"/>
                    <a:pt x="1599" y="3920"/>
                  </a:cubicBezTo>
                  <a:cubicBezTo>
                    <a:pt x="1727" y="3920"/>
                    <a:pt x="1840" y="3869"/>
                    <a:pt x="1930" y="3702"/>
                  </a:cubicBezTo>
                  <a:cubicBezTo>
                    <a:pt x="1477" y="3345"/>
                    <a:pt x="1073" y="2952"/>
                    <a:pt x="1013" y="2333"/>
                  </a:cubicBezTo>
                  <a:cubicBezTo>
                    <a:pt x="953" y="2155"/>
                    <a:pt x="918" y="1976"/>
                    <a:pt x="858" y="1809"/>
                  </a:cubicBezTo>
                  <a:cubicBezTo>
                    <a:pt x="739" y="1333"/>
                    <a:pt x="894" y="809"/>
                    <a:pt x="727" y="333"/>
                  </a:cubicBezTo>
                  <a:cubicBezTo>
                    <a:pt x="638" y="184"/>
                    <a:pt x="565" y="1"/>
                    <a:pt x="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5"/>
            <p:cNvSpPr/>
            <p:nvPr/>
          </p:nvSpPr>
          <p:spPr>
            <a:xfrm>
              <a:off x="5331300" y="2726650"/>
              <a:ext cx="53025" cy="134575"/>
            </a:xfrm>
            <a:custGeom>
              <a:avLst/>
              <a:gdLst/>
              <a:ahLst/>
              <a:cxnLst/>
              <a:rect l="l" t="t" r="r" b="b"/>
              <a:pathLst>
                <a:path w="2121" h="5383" extrusionOk="0">
                  <a:moveTo>
                    <a:pt x="1894" y="1"/>
                  </a:moveTo>
                  <a:cubicBezTo>
                    <a:pt x="1430" y="858"/>
                    <a:pt x="1120" y="1715"/>
                    <a:pt x="1346" y="2703"/>
                  </a:cubicBezTo>
                  <a:cubicBezTo>
                    <a:pt x="1418" y="3037"/>
                    <a:pt x="1430" y="3394"/>
                    <a:pt x="1465" y="3751"/>
                  </a:cubicBezTo>
                  <a:cubicBezTo>
                    <a:pt x="1477" y="3894"/>
                    <a:pt x="1525" y="4073"/>
                    <a:pt x="1334" y="4108"/>
                  </a:cubicBezTo>
                  <a:cubicBezTo>
                    <a:pt x="918" y="4216"/>
                    <a:pt x="703" y="4597"/>
                    <a:pt x="346" y="4787"/>
                  </a:cubicBezTo>
                  <a:cubicBezTo>
                    <a:pt x="227" y="4978"/>
                    <a:pt x="25" y="5097"/>
                    <a:pt x="1" y="5335"/>
                  </a:cubicBezTo>
                  <a:cubicBezTo>
                    <a:pt x="19" y="5344"/>
                    <a:pt x="30" y="5367"/>
                    <a:pt x="50" y="5367"/>
                  </a:cubicBezTo>
                  <a:cubicBezTo>
                    <a:pt x="56" y="5367"/>
                    <a:pt x="64" y="5364"/>
                    <a:pt x="72" y="5359"/>
                  </a:cubicBezTo>
                  <a:cubicBezTo>
                    <a:pt x="96" y="5359"/>
                    <a:pt x="120" y="5382"/>
                    <a:pt x="156" y="5382"/>
                  </a:cubicBezTo>
                  <a:cubicBezTo>
                    <a:pt x="168" y="5382"/>
                    <a:pt x="191" y="5359"/>
                    <a:pt x="227" y="5359"/>
                  </a:cubicBezTo>
                  <a:cubicBezTo>
                    <a:pt x="299" y="5335"/>
                    <a:pt x="370" y="5299"/>
                    <a:pt x="429" y="5263"/>
                  </a:cubicBezTo>
                  <a:cubicBezTo>
                    <a:pt x="477" y="5228"/>
                    <a:pt x="513" y="5204"/>
                    <a:pt x="537" y="5156"/>
                  </a:cubicBezTo>
                  <a:cubicBezTo>
                    <a:pt x="572" y="5120"/>
                    <a:pt x="596" y="5085"/>
                    <a:pt x="632" y="5037"/>
                  </a:cubicBezTo>
                  <a:cubicBezTo>
                    <a:pt x="656" y="4989"/>
                    <a:pt x="703" y="4966"/>
                    <a:pt x="727" y="4930"/>
                  </a:cubicBezTo>
                  <a:cubicBezTo>
                    <a:pt x="787" y="4906"/>
                    <a:pt x="870" y="4858"/>
                    <a:pt x="930" y="4823"/>
                  </a:cubicBezTo>
                  <a:cubicBezTo>
                    <a:pt x="965" y="4811"/>
                    <a:pt x="1001" y="4787"/>
                    <a:pt x="1049" y="4751"/>
                  </a:cubicBezTo>
                  <a:cubicBezTo>
                    <a:pt x="1072" y="4727"/>
                    <a:pt x="1120" y="4692"/>
                    <a:pt x="1144" y="4668"/>
                  </a:cubicBezTo>
                  <a:lnTo>
                    <a:pt x="1191" y="4668"/>
                  </a:lnTo>
                  <a:cubicBezTo>
                    <a:pt x="1191" y="4636"/>
                    <a:pt x="1193" y="4623"/>
                    <a:pt x="1194" y="4623"/>
                  </a:cubicBezTo>
                  <a:lnTo>
                    <a:pt x="1194" y="4623"/>
                  </a:lnTo>
                  <a:cubicBezTo>
                    <a:pt x="1195" y="4623"/>
                    <a:pt x="1195" y="4676"/>
                    <a:pt x="1180" y="4739"/>
                  </a:cubicBezTo>
                  <a:cubicBezTo>
                    <a:pt x="1144" y="4823"/>
                    <a:pt x="1120" y="4918"/>
                    <a:pt x="1132" y="5025"/>
                  </a:cubicBezTo>
                  <a:cubicBezTo>
                    <a:pt x="1196" y="5117"/>
                    <a:pt x="1272" y="5142"/>
                    <a:pt x="1355" y="5142"/>
                  </a:cubicBezTo>
                  <a:cubicBezTo>
                    <a:pt x="1413" y="5142"/>
                    <a:pt x="1474" y="5130"/>
                    <a:pt x="1537" y="5120"/>
                  </a:cubicBezTo>
                  <a:cubicBezTo>
                    <a:pt x="1559" y="5117"/>
                    <a:pt x="1582" y="5116"/>
                    <a:pt x="1606" y="5116"/>
                  </a:cubicBezTo>
                  <a:cubicBezTo>
                    <a:pt x="1670" y="5116"/>
                    <a:pt x="1738" y="5127"/>
                    <a:pt x="1799" y="5144"/>
                  </a:cubicBezTo>
                  <a:cubicBezTo>
                    <a:pt x="1818" y="5147"/>
                    <a:pt x="1835" y="5149"/>
                    <a:pt x="1852" y="5149"/>
                  </a:cubicBezTo>
                  <a:cubicBezTo>
                    <a:pt x="1897" y="5149"/>
                    <a:pt x="1934" y="5138"/>
                    <a:pt x="1977" y="5120"/>
                  </a:cubicBezTo>
                  <a:cubicBezTo>
                    <a:pt x="2084" y="5061"/>
                    <a:pt x="2120" y="4978"/>
                    <a:pt x="2120" y="4870"/>
                  </a:cubicBezTo>
                  <a:cubicBezTo>
                    <a:pt x="1894" y="3334"/>
                    <a:pt x="1596" y="1810"/>
                    <a:pt x="2025" y="251"/>
                  </a:cubicBezTo>
                  <a:cubicBezTo>
                    <a:pt x="2033" y="223"/>
                    <a:pt x="2034" y="216"/>
                    <a:pt x="2032" y="216"/>
                  </a:cubicBezTo>
                  <a:lnTo>
                    <a:pt x="2032" y="216"/>
                  </a:lnTo>
                  <a:cubicBezTo>
                    <a:pt x="2031" y="216"/>
                    <a:pt x="2027" y="222"/>
                    <a:pt x="2023" y="222"/>
                  </a:cubicBezTo>
                  <a:cubicBezTo>
                    <a:pt x="2018" y="222"/>
                    <a:pt x="2013" y="214"/>
                    <a:pt x="2013" y="179"/>
                  </a:cubicBezTo>
                  <a:cubicBezTo>
                    <a:pt x="2001" y="108"/>
                    <a:pt x="1953" y="48"/>
                    <a:pt x="1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5"/>
            <p:cNvSpPr/>
            <p:nvPr/>
          </p:nvSpPr>
          <p:spPr>
            <a:xfrm>
              <a:off x="5115525" y="2099800"/>
              <a:ext cx="115800" cy="75175"/>
            </a:xfrm>
            <a:custGeom>
              <a:avLst/>
              <a:gdLst/>
              <a:ahLst/>
              <a:cxnLst/>
              <a:rect l="l" t="t" r="r" b="b"/>
              <a:pathLst>
                <a:path w="4632" h="3007" extrusionOk="0">
                  <a:moveTo>
                    <a:pt x="3988" y="0"/>
                  </a:moveTo>
                  <a:cubicBezTo>
                    <a:pt x="3917" y="0"/>
                    <a:pt x="3857" y="12"/>
                    <a:pt x="3798" y="48"/>
                  </a:cubicBezTo>
                  <a:cubicBezTo>
                    <a:pt x="3760" y="99"/>
                    <a:pt x="3718" y="123"/>
                    <a:pt x="3675" y="123"/>
                  </a:cubicBezTo>
                  <a:cubicBezTo>
                    <a:pt x="3637" y="123"/>
                    <a:pt x="3598" y="105"/>
                    <a:pt x="3560" y="72"/>
                  </a:cubicBezTo>
                  <a:cubicBezTo>
                    <a:pt x="3429" y="72"/>
                    <a:pt x="3322" y="131"/>
                    <a:pt x="3215" y="179"/>
                  </a:cubicBezTo>
                  <a:cubicBezTo>
                    <a:pt x="3024" y="262"/>
                    <a:pt x="2822" y="238"/>
                    <a:pt x="2607" y="286"/>
                  </a:cubicBezTo>
                  <a:cubicBezTo>
                    <a:pt x="2546" y="286"/>
                    <a:pt x="2497" y="351"/>
                    <a:pt x="2437" y="351"/>
                  </a:cubicBezTo>
                  <a:cubicBezTo>
                    <a:pt x="2416" y="351"/>
                    <a:pt x="2394" y="343"/>
                    <a:pt x="2369" y="322"/>
                  </a:cubicBezTo>
                  <a:lnTo>
                    <a:pt x="2369" y="322"/>
                  </a:lnTo>
                  <a:cubicBezTo>
                    <a:pt x="2383" y="329"/>
                    <a:pt x="2397" y="332"/>
                    <a:pt x="2410" y="332"/>
                  </a:cubicBezTo>
                  <a:cubicBezTo>
                    <a:pt x="2443" y="332"/>
                    <a:pt x="2471" y="315"/>
                    <a:pt x="2488" y="298"/>
                  </a:cubicBezTo>
                  <a:cubicBezTo>
                    <a:pt x="2524" y="238"/>
                    <a:pt x="2524" y="179"/>
                    <a:pt x="2476" y="131"/>
                  </a:cubicBezTo>
                  <a:cubicBezTo>
                    <a:pt x="2060" y="191"/>
                    <a:pt x="1655" y="262"/>
                    <a:pt x="1333" y="584"/>
                  </a:cubicBezTo>
                  <a:cubicBezTo>
                    <a:pt x="1071" y="738"/>
                    <a:pt x="988" y="1072"/>
                    <a:pt x="750" y="1262"/>
                  </a:cubicBezTo>
                  <a:cubicBezTo>
                    <a:pt x="690" y="1358"/>
                    <a:pt x="714" y="1488"/>
                    <a:pt x="595" y="1548"/>
                  </a:cubicBezTo>
                  <a:cubicBezTo>
                    <a:pt x="571" y="1608"/>
                    <a:pt x="536" y="1667"/>
                    <a:pt x="488" y="1715"/>
                  </a:cubicBezTo>
                  <a:cubicBezTo>
                    <a:pt x="452" y="1727"/>
                    <a:pt x="440" y="1762"/>
                    <a:pt x="452" y="1798"/>
                  </a:cubicBezTo>
                  <a:cubicBezTo>
                    <a:pt x="452" y="1893"/>
                    <a:pt x="393" y="1953"/>
                    <a:pt x="345" y="2012"/>
                  </a:cubicBezTo>
                  <a:lnTo>
                    <a:pt x="333" y="2024"/>
                  </a:lnTo>
                  <a:cubicBezTo>
                    <a:pt x="190" y="2143"/>
                    <a:pt x="321" y="2334"/>
                    <a:pt x="178" y="2441"/>
                  </a:cubicBezTo>
                  <a:cubicBezTo>
                    <a:pt x="155" y="2477"/>
                    <a:pt x="155" y="2501"/>
                    <a:pt x="167" y="2548"/>
                  </a:cubicBezTo>
                  <a:cubicBezTo>
                    <a:pt x="145" y="2757"/>
                    <a:pt x="1" y="3006"/>
                    <a:pt x="325" y="3006"/>
                  </a:cubicBezTo>
                  <a:cubicBezTo>
                    <a:pt x="352" y="3006"/>
                    <a:pt x="382" y="3004"/>
                    <a:pt x="417" y="3001"/>
                  </a:cubicBezTo>
                  <a:cubicBezTo>
                    <a:pt x="476" y="2989"/>
                    <a:pt x="536" y="2965"/>
                    <a:pt x="595" y="2929"/>
                  </a:cubicBezTo>
                  <a:cubicBezTo>
                    <a:pt x="643" y="2882"/>
                    <a:pt x="678" y="2846"/>
                    <a:pt x="702" y="2786"/>
                  </a:cubicBezTo>
                  <a:cubicBezTo>
                    <a:pt x="714" y="2727"/>
                    <a:pt x="714" y="2667"/>
                    <a:pt x="714" y="2608"/>
                  </a:cubicBezTo>
                  <a:cubicBezTo>
                    <a:pt x="714" y="2512"/>
                    <a:pt x="750" y="2441"/>
                    <a:pt x="774" y="2370"/>
                  </a:cubicBezTo>
                  <a:lnTo>
                    <a:pt x="869" y="2227"/>
                  </a:lnTo>
                  <a:cubicBezTo>
                    <a:pt x="905" y="2155"/>
                    <a:pt x="952" y="2084"/>
                    <a:pt x="988" y="2012"/>
                  </a:cubicBezTo>
                  <a:cubicBezTo>
                    <a:pt x="1000" y="1965"/>
                    <a:pt x="1012" y="1917"/>
                    <a:pt x="1024" y="1858"/>
                  </a:cubicBezTo>
                  <a:cubicBezTo>
                    <a:pt x="1048" y="1786"/>
                    <a:pt x="1071" y="1715"/>
                    <a:pt x="1107" y="1631"/>
                  </a:cubicBezTo>
                  <a:lnTo>
                    <a:pt x="1190" y="1500"/>
                  </a:lnTo>
                  <a:cubicBezTo>
                    <a:pt x="1250" y="1441"/>
                    <a:pt x="1310" y="1405"/>
                    <a:pt x="1381" y="1358"/>
                  </a:cubicBezTo>
                  <a:cubicBezTo>
                    <a:pt x="1429" y="1322"/>
                    <a:pt x="1488" y="1298"/>
                    <a:pt x="1536" y="1262"/>
                  </a:cubicBezTo>
                  <a:cubicBezTo>
                    <a:pt x="2060" y="941"/>
                    <a:pt x="2655" y="881"/>
                    <a:pt x="3250" y="869"/>
                  </a:cubicBezTo>
                  <a:cubicBezTo>
                    <a:pt x="3667" y="762"/>
                    <a:pt x="4060" y="655"/>
                    <a:pt x="4453" y="476"/>
                  </a:cubicBezTo>
                  <a:cubicBezTo>
                    <a:pt x="4631" y="250"/>
                    <a:pt x="4405" y="179"/>
                    <a:pt x="4286" y="72"/>
                  </a:cubicBezTo>
                  <a:cubicBezTo>
                    <a:pt x="4179" y="24"/>
                    <a:pt x="4096" y="0"/>
                    <a:pt x="3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5"/>
            <p:cNvSpPr/>
            <p:nvPr/>
          </p:nvSpPr>
          <p:spPr>
            <a:xfrm>
              <a:off x="5213425" y="2300700"/>
              <a:ext cx="61050" cy="74125"/>
            </a:xfrm>
            <a:custGeom>
              <a:avLst/>
              <a:gdLst/>
              <a:ahLst/>
              <a:cxnLst/>
              <a:rect l="l" t="t" r="r" b="b"/>
              <a:pathLst>
                <a:path w="2442" h="2965" extrusionOk="0">
                  <a:moveTo>
                    <a:pt x="2442" y="1"/>
                  </a:moveTo>
                  <a:cubicBezTo>
                    <a:pt x="2382" y="53"/>
                    <a:pt x="2320" y="70"/>
                    <a:pt x="2257" y="70"/>
                  </a:cubicBezTo>
                  <a:cubicBezTo>
                    <a:pt x="2137" y="70"/>
                    <a:pt x="2014" y="8"/>
                    <a:pt x="1898" y="8"/>
                  </a:cubicBezTo>
                  <a:cubicBezTo>
                    <a:pt x="1881" y="8"/>
                    <a:pt x="1863" y="10"/>
                    <a:pt x="1846" y="13"/>
                  </a:cubicBezTo>
                  <a:cubicBezTo>
                    <a:pt x="2096" y="191"/>
                    <a:pt x="1918" y="310"/>
                    <a:pt x="1799" y="465"/>
                  </a:cubicBezTo>
                  <a:cubicBezTo>
                    <a:pt x="1204" y="1203"/>
                    <a:pt x="513" y="1882"/>
                    <a:pt x="1" y="2716"/>
                  </a:cubicBezTo>
                  <a:cubicBezTo>
                    <a:pt x="1" y="2775"/>
                    <a:pt x="13" y="2835"/>
                    <a:pt x="13" y="2894"/>
                  </a:cubicBezTo>
                  <a:cubicBezTo>
                    <a:pt x="71" y="2944"/>
                    <a:pt x="129" y="2965"/>
                    <a:pt x="195" y="2965"/>
                  </a:cubicBezTo>
                  <a:cubicBezTo>
                    <a:pt x="224" y="2965"/>
                    <a:pt x="254" y="2961"/>
                    <a:pt x="287" y="2954"/>
                  </a:cubicBezTo>
                  <a:cubicBezTo>
                    <a:pt x="465" y="2906"/>
                    <a:pt x="525" y="2656"/>
                    <a:pt x="739" y="2656"/>
                  </a:cubicBezTo>
                  <a:cubicBezTo>
                    <a:pt x="894" y="2489"/>
                    <a:pt x="1073" y="2382"/>
                    <a:pt x="1156" y="2180"/>
                  </a:cubicBezTo>
                  <a:cubicBezTo>
                    <a:pt x="1132" y="2108"/>
                    <a:pt x="1037" y="2025"/>
                    <a:pt x="1061" y="2013"/>
                  </a:cubicBezTo>
                  <a:cubicBezTo>
                    <a:pt x="1299" y="1715"/>
                    <a:pt x="1358" y="1311"/>
                    <a:pt x="1715" y="1072"/>
                  </a:cubicBezTo>
                  <a:cubicBezTo>
                    <a:pt x="2085" y="822"/>
                    <a:pt x="2382" y="477"/>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5"/>
            <p:cNvSpPr/>
            <p:nvPr/>
          </p:nvSpPr>
          <p:spPr>
            <a:xfrm>
              <a:off x="6136175" y="2788800"/>
              <a:ext cx="105975" cy="19850"/>
            </a:xfrm>
            <a:custGeom>
              <a:avLst/>
              <a:gdLst/>
              <a:ahLst/>
              <a:cxnLst/>
              <a:rect l="l" t="t" r="r" b="b"/>
              <a:pathLst>
                <a:path w="4239" h="794" extrusionOk="0">
                  <a:moveTo>
                    <a:pt x="483" y="0"/>
                  </a:moveTo>
                  <a:cubicBezTo>
                    <a:pt x="390" y="0"/>
                    <a:pt x="297" y="26"/>
                    <a:pt x="203" y="98"/>
                  </a:cubicBezTo>
                  <a:cubicBezTo>
                    <a:pt x="84" y="194"/>
                    <a:pt x="0" y="313"/>
                    <a:pt x="119" y="479"/>
                  </a:cubicBezTo>
                  <a:cubicBezTo>
                    <a:pt x="429" y="706"/>
                    <a:pt x="786" y="729"/>
                    <a:pt x="1143" y="729"/>
                  </a:cubicBezTo>
                  <a:cubicBezTo>
                    <a:pt x="1471" y="729"/>
                    <a:pt x="1793" y="667"/>
                    <a:pt x="2113" y="667"/>
                  </a:cubicBezTo>
                  <a:cubicBezTo>
                    <a:pt x="2258" y="667"/>
                    <a:pt x="2403" y="680"/>
                    <a:pt x="2548" y="717"/>
                  </a:cubicBezTo>
                  <a:lnTo>
                    <a:pt x="3406" y="717"/>
                  </a:lnTo>
                  <a:cubicBezTo>
                    <a:pt x="3492" y="769"/>
                    <a:pt x="3585" y="793"/>
                    <a:pt x="3678" y="793"/>
                  </a:cubicBezTo>
                  <a:cubicBezTo>
                    <a:pt x="3778" y="793"/>
                    <a:pt x="3879" y="767"/>
                    <a:pt x="3977" y="717"/>
                  </a:cubicBezTo>
                  <a:cubicBezTo>
                    <a:pt x="4025" y="706"/>
                    <a:pt x="4060" y="706"/>
                    <a:pt x="4108" y="706"/>
                  </a:cubicBezTo>
                  <a:cubicBezTo>
                    <a:pt x="4168" y="658"/>
                    <a:pt x="4215" y="610"/>
                    <a:pt x="4239" y="587"/>
                  </a:cubicBezTo>
                  <a:lnTo>
                    <a:pt x="4239" y="527"/>
                  </a:lnTo>
                  <a:lnTo>
                    <a:pt x="4239" y="467"/>
                  </a:lnTo>
                  <a:cubicBezTo>
                    <a:pt x="4150" y="253"/>
                    <a:pt x="3987" y="226"/>
                    <a:pt x="3810" y="226"/>
                  </a:cubicBezTo>
                  <a:cubicBezTo>
                    <a:pt x="3752" y="226"/>
                    <a:pt x="3691" y="229"/>
                    <a:pt x="3632" y="229"/>
                  </a:cubicBezTo>
                  <a:cubicBezTo>
                    <a:pt x="3601" y="230"/>
                    <a:pt x="3571" y="230"/>
                    <a:pt x="3541" y="230"/>
                  </a:cubicBezTo>
                  <a:cubicBezTo>
                    <a:pt x="2952" y="230"/>
                    <a:pt x="2370" y="143"/>
                    <a:pt x="1777" y="143"/>
                  </a:cubicBezTo>
                  <a:cubicBezTo>
                    <a:pt x="1645" y="143"/>
                    <a:pt x="1514" y="148"/>
                    <a:pt x="1381" y="158"/>
                  </a:cubicBezTo>
                  <a:lnTo>
                    <a:pt x="1251" y="158"/>
                  </a:lnTo>
                  <a:cubicBezTo>
                    <a:pt x="1226" y="162"/>
                    <a:pt x="1201" y="164"/>
                    <a:pt x="1176" y="164"/>
                  </a:cubicBezTo>
                  <a:cubicBezTo>
                    <a:pt x="946" y="164"/>
                    <a:pt x="717"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5"/>
            <p:cNvSpPr/>
            <p:nvPr/>
          </p:nvSpPr>
          <p:spPr>
            <a:xfrm>
              <a:off x="5383575" y="2681700"/>
              <a:ext cx="37950" cy="61675"/>
            </a:xfrm>
            <a:custGeom>
              <a:avLst/>
              <a:gdLst/>
              <a:ahLst/>
              <a:cxnLst/>
              <a:rect l="l" t="t" r="r" b="b"/>
              <a:pathLst>
                <a:path w="1518" h="2467" extrusionOk="0">
                  <a:moveTo>
                    <a:pt x="672" y="1"/>
                  </a:moveTo>
                  <a:cubicBezTo>
                    <a:pt x="434" y="287"/>
                    <a:pt x="208" y="572"/>
                    <a:pt x="208" y="953"/>
                  </a:cubicBezTo>
                  <a:cubicBezTo>
                    <a:pt x="208" y="989"/>
                    <a:pt x="208" y="1013"/>
                    <a:pt x="232" y="1049"/>
                  </a:cubicBezTo>
                  <a:cubicBezTo>
                    <a:pt x="279" y="1382"/>
                    <a:pt x="89" y="1680"/>
                    <a:pt x="41" y="2013"/>
                  </a:cubicBezTo>
                  <a:cubicBezTo>
                    <a:pt x="0" y="2318"/>
                    <a:pt x="99" y="2467"/>
                    <a:pt x="336" y="2467"/>
                  </a:cubicBezTo>
                  <a:cubicBezTo>
                    <a:pt x="376" y="2467"/>
                    <a:pt x="421" y="2462"/>
                    <a:pt x="470" y="2454"/>
                  </a:cubicBezTo>
                  <a:cubicBezTo>
                    <a:pt x="994" y="2061"/>
                    <a:pt x="922" y="1311"/>
                    <a:pt x="1339" y="846"/>
                  </a:cubicBezTo>
                  <a:cubicBezTo>
                    <a:pt x="1363" y="811"/>
                    <a:pt x="1398" y="751"/>
                    <a:pt x="1422" y="691"/>
                  </a:cubicBezTo>
                  <a:lnTo>
                    <a:pt x="1470" y="596"/>
                  </a:lnTo>
                  <a:cubicBezTo>
                    <a:pt x="1506" y="537"/>
                    <a:pt x="1517" y="477"/>
                    <a:pt x="1517" y="418"/>
                  </a:cubicBezTo>
                  <a:cubicBezTo>
                    <a:pt x="1517" y="299"/>
                    <a:pt x="1482" y="179"/>
                    <a:pt x="1375" y="108"/>
                  </a:cubicBezTo>
                  <a:cubicBezTo>
                    <a:pt x="1357" y="95"/>
                    <a:pt x="1338" y="90"/>
                    <a:pt x="1318" y="90"/>
                  </a:cubicBezTo>
                  <a:cubicBezTo>
                    <a:pt x="1285" y="90"/>
                    <a:pt x="1250" y="105"/>
                    <a:pt x="1220" y="120"/>
                  </a:cubicBezTo>
                  <a:cubicBezTo>
                    <a:pt x="1197" y="157"/>
                    <a:pt x="1177" y="170"/>
                    <a:pt x="1159" y="170"/>
                  </a:cubicBezTo>
                  <a:cubicBezTo>
                    <a:pt x="1112" y="170"/>
                    <a:pt x="1076" y="87"/>
                    <a:pt x="1032" y="87"/>
                  </a:cubicBezTo>
                  <a:cubicBezTo>
                    <a:pt x="1020" y="87"/>
                    <a:pt x="1007" y="93"/>
                    <a:pt x="994" y="108"/>
                  </a:cubicBezTo>
                  <a:cubicBezTo>
                    <a:pt x="935" y="173"/>
                    <a:pt x="891" y="197"/>
                    <a:pt x="857" y="197"/>
                  </a:cubicBezTo>
                  <a:cubicBezTo>
                    <a:pt x="767" y="197"/>
                    <a:pt x="741" y="27"/>
                    <a:pt x="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6112650" y="2762075"/>
              <a:ext cx="99450" cy="14250"/>
            </a:xfrm>
            <a:custGeom>
              <a:avLst/>
              <a:gdLst/>
              <a:ahLst/>
              <a:cxnLst/>
              <a:rect l="l" t="t" r="r" b="b"/>
              <a:pathLst>
                <a:path w="3978" h="570" extrusionOk="0">
                  <a:moveTo>
                    <a:pt x="173" y="1"/>
                  </a:moveTo>
                  <a:cubicBezTo>
                    <a:pt x="120" y="1"/>
                    <a:pt x="66" y="18"/>
                    <a:pt x="13" y="60"/>
                  </a:cubicBezTo>
                  <a:cubicBezTo>
                    <a:pt x="1" y="132"/>
                    <a:pt x="13" y="215"/>
                    <a:pt x="48" y="286"/>
                  </a:cubicBezTo>
                  <a:cubicBezTo>
                    <a:pt x="120" y="393"/>
                    <a:pt x="215" y="453"/>
                    <a:pt x="334" y="489"/>
                  </a:cubicBezTo>
                  <a:cubicBezTo>
                    <a:pt x="552" y="538"/>
                    <a:pt x="768" y="555"/>
                    <a:pt x="984" y="555"/>
                  </a:cubicBezTo>
                  <a:cubicBezTo>
                    <a:pt x="1418" y="555"/>
                    <a:pt x="1850" y="488"/>
                    <a:pt x="2287" y="488"/>
                  </a:cubicBezTo>
                  <a:cubicBezTo>
                    <a:pt x="2311" y="488"/>
                    <a:pt x="2334" y="488"/>
                    <a:pt x="2358" y="489"/>
                  </a:cubicBezTo>
                  <a:cubicBezTo>
                    <a:pt x="2447" y="542"/>
                    <a:pt x="2540" y="569"/>
                    <a:pt x="2634" y="569"/>
                  </a:cubicBezTo>
                  <a:cubicBezTo>
                    <a:pt x="2727" y="569"/>
                    <a:pt x="2823" y="542"/>
                    <a:pt x="2918" y="489"/>
                  </a:cubicBezTo>
                  <a:lnTo>
                    <a:pt x="3204" y="489"/>
                  </a:lnTo>
                  <a:cubicBezTo>
                    <a:pt x="3272" y="435"/>
                    <a:pt x="3346" y="421"/>
                    <a:pt x="3422" y="421"/>
                  </a:cubicBezTo>
                  <a:cubicBezTo>
                    <a:pt x="3502" y="421"/>
                    <a:pt x="3585" y="437"/>
                    <a:pt x="3665" y="437"/>
                  </a:cubicBezTo>
                  <a:cubicBezTo>
                    <a:pt x="3694" y="437"/>
                    <a:pt x="3723" y="435"/>
                    <a:pt x="3751" y="429"/>
                  </a:cubicBezTo>
                  <a:cubicBezTo>
                    <a:pt x="3846" y="393"/>
                    <a:pt x="3918" y="334"/>
                    <a:pt x="3966" y="239"/>
                  </a:cubicBezTo>
                  <a:cubicBezTo>
                    <a:pt x="3977" y="167"/>
                    <a:pt x="3966" y="108"/>
                    <a:pt x="3918" y="60"/>
                  </a:cubicBezTo>
                  <a:cubicBezTo>
                    <a:pt x="3476" y="73"/>
                    <a:pt x="3036" y="78"/>
                    <a:pt x="2596" y="78"/>
                  </a:cubicBezTo>
                  <a:cubicBezTo>
                    <a:pt x="1840" y="78"/>
                    <a:pt x="1087" y="63"/>
                    <a:pt x="334" y="48"/>
                  </a:cubicBezTo>
                  <a:cubicBezTo>
                    <a:pt x="281" y="18"/>
                    <a:pt x="227"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6080800" y="2345800"/>
              <a:ext cx="113450" cy="13825"/>
            </a:xfrm>
            <a:custGeom>
              <a:avLst/>
              <a:gdLst/>
              <a:ahLst/>
              <a:cxnLst/>
              <a:rect l="l" t="t" r="r" b="b"/>
              <a:pathLst>
                <a:path w="4538" h="553" extrusionOk="0">
                  <a:moveTo>
                    <a:pt x="3817" y="0"/>
                  </a:moveTo>
                  <a:cubicBezTo>
                    <a:pt x="3735" y="0"/>
                    <a:pt x="3656" y="18"/>
                    <a:pt x="3585" y="90"/>
                  </a:cubicBezTo>
                  <a:lnTo>
                    <a:pt x="3596" y="90"/>
                  </a:lnTo>
                  <a:cubicBezTo>
                    <a:pt x="3504" y="134"/>
                    <a:pt x="3412" y="149"/>
                    <a:pt x="3320" y="149"/>
                  </a:cubicBezTo>
                  <a:cubicBezTo>
                    <a:pt x="3162" y="149"/>
                    <a:pt x="3004" y="105"/>
                    <a:pt x="2846" y="90"/>
                  </a:cubicBezTo>
                  <a:cubicBezTo>
                    <a:pt x="2829" y="102"/>
                    <a:pt x="2808" y="108"/>
                    <a:pt x="2788" y="108"/>
                  </a:cubicBezTo>
                  <a:cubicBezTo>
                    <a:pt x="2769" y="108"/>
                    <a:pt x="2751" y="102"/>
                    <a:pt x="2739" y="90"/>
                  </a:cubicBezTo>
                  <a:cubicBezTo>
                    <a:pt x="2192" y="78"/>
                    <a:pt x="1620" y="78"/>
                    <a:pt x="1072" y="54"/>
                  </a:cubicBezTo>
                  <a:cubicBezTo>
                    <a:pt x="940" y="24"/>
                    <a:pt x="809" y="2"/>
                    <a:pt x="667" y="2"/>
                  </a:cubicBezTo>
                  <a:cubicBezTo>
                    <a:pt x="477" y="2"/>
                    <a:pt x="266" y="41"/>
                    <a:pt x="1" y="150"/>
                  </a:cubicBezTo>
                  <a:cubicBezTo>
                    <a:pt x="297" y="258"/>
                    <a:pt x="570" y="277"/>
                    <a:pt x="825" y="277"/>
                  </a:cubicBezTo>
                  <a:cubicBezTo>
                    <a:pt x="957" y="277"/>
                    <a:pt x="1083" y="272"/>
                    <a:pt x="1206" y="272"/>
                  </a:cubicBezTo>
                  <a:cubicBezTo>
                    <a:pt x="1392" y="272"/>
                    <a:pt x="1569" y="283"/>
                    <a:pt x="1739" y="340"/>
                  </a:cubicBezTo>
                  <a:cubicBezTo>
                    <a:pt x="2280" y="416"/>
                    <a:pt x="2822" y="552"/>
                    <a:pt x="3367" y="552"/>
                  </a:cubicBezTo>
                  <a:cubicBezTo>
                    <a:pt x="3590" y="552"/>
                    <a:pt x="3813" y="530"/>
                    <a:pt x="4037" y="471"/>
                  </a:cubicBezTo>
                  <a:cubicBezTo>
                    <a:pt x="4347" y="376"/>
                    <a:pt x="4537" y="257"/>
                    <a:pt x="4108" y="19"/>
                  </a:cubicBezTo>
                  <a:lnTo>
                    <a:pt x="4108" y="19"/>
                  </a:lnTo>
                  <a:cubicBezTo>
                    <a:pt x="4097" y="19"/>
                    <a:pt x="4086" y="20"/>
                    <a:pt x="4075" y="20"/>
                  </a:cubicBezTo>
                  <a:cubicBezTo>
                    <a:pt x="3989" y="20"/>
                    <a:pt x="3902" y="0"/>
                    <a:pt x="3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6149275" y="2998725"/>
              <a:ext cx="86925" cy="21150"/>
            </a:xfrm>
            <a:custGeom>
              <a:avLst/>
              <a:gdLst/>
              <a:ahLst/>
              <a:cxnLst/>
              <a:rect l="l" t="t" r="r" b="b"/>
              <a:pathLst>
                <a:path w="3477" h="846" extrusionOk="0">
                  <a:moveTo>
                    <a:pt x="3274" y="0"/>
                  </a:moveTo>
                  <a:cubicBezTo>
                    <a:pt x="3203" y="0"/>
                    <a:pt x="3143" y="12"/>
                    <a:pt x="3084" y="48"/>
                  </a:cubicBezTo>
                  <a:cubicBezTo>
                    <a:pt x="2832" y="121"/>
                    <a:pt x="2576" y="134"/>
                    <a:pt x="2321" y="134"/>
                  </a:cubicBezTo>
                  <a:cubicBezTo>
                    <a:pt x="2165" y="134"/>
                    <a:pt x="2009" y="129"/>
                    <a:pt x="1854" y="129"/>
                  </a:cubicBezTo>
                  <a:cubicBezTo>
                    <a:pt x="1808" y="129"/>
                    <a:pt x="1761" y="130"/>
                    <a:pt x="1715" y="131"/>
                  </a:cubicBezTo>
                  <a:cubicBezTo>
                    <a:pt x="1682" y="124"/>
                    <a:pt x="1650" y="120"/>
                    <a:pt x="1618" y="120"/>
                  </a:cubicBezTo>
                  <a:cubicBezTo>
                    <a:pt x="1389" y="120"/>
                    <a:pt x="1184" y="289"/>
                    <a:pt x="952" y="289"/>
                  </a:cubicBezTo>
                  <a:cubicBezTo>
                    <a:pt x="902" y="289"/>
                    <a:pt x="851" y="281"/>
                    <a:pt x="798" y="262"/>
                  </a:cubicBezTo>
                  <a:lnTo>
                    <a:pt x="607" y="262"/>
                  </a:lnTo>
                  <a:cubicBezTo>
                    <a:pt x="524" y="286"/>
                    <a:pt x="417" y="298"/>
                    <a:pt x="322" y="321"/>
                  </a:cubicBezTo>
                  <a:cubicBezTo>
                    <a:pt x="203" y="357"/>
                    <a:pt x="72" y="393"/>
                    <a:pt x="0" y="500"/>
                  </a:cubicBezTo>
                  <a:cubicBezTo>
                    <a:pt x="167" y="631"/>
                    <a:pt x="357" y="583"/>
                    <a:pt x="536" y="607"/>
                  </a:cubicBezTo>
                  <a:cubicBezTo>
                    <a:pt x="1000" y="667"/>
                    <a:pt x="1477" y="631"/>
                    <a:pt x="1917" y="762"/>
                  </a:cubicBezTo>
                  <a:lnTo>
                    <a:pt x="1977" y="750"/>
                  </a:lnTo>
                  <a:lnTo>
                    <a:pt x="2000" y="762"/>
                  </a:lnTo>
                  <a:cubicBezTo>
                    <a:pt x="2052" y="744"/>
                    <a:pt x="2105" y="737"/>
                    <a:pt x="2157" y="737"/>
                  </a:cubicBezTo>
                  <a:cubicBezTo>
                    <a:pt x="2362" y="737"/>
                    <a:pt x="2570" y="846"/>
                    <a:pt x="2775" y="846"/>
                  </a:cubicBezTo>
                  <a:cubicBezTo>
                    <a:pt x="2867" y="846"/>
                    <a:pt x="2958" y="824"/>
                    <a:pt x="3048" y="762"/>
                  </a:cubicBezTo>
                  <a:lnTo>
                    <a:pt x="3036" y="762"/>
                  </a:lnTo>
                  <a:cubicBezTo>
                    <a:pt x="3167" y="691"/>
                    <a:pt x="3382" y="714"/>
                    <a:pt x="3441" y="524"/>
                  </a:cubicBezTo>
                  <a:cubicBezTo>
                    <a:pt x="3477" y="393"/>
                    <a:pt x="3477" y="262"/>
                    <a:pt x="3417" y="131"/>
                  </a:cubicBezTo>
                  <a:cubicBezTo>
                    <a:pt x="3382" y="71"/>
                    <a:pt x="3334" y="36"/>
                    <a:pt x="3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5"/>
            <p:cNvSpPr/>
            <p:nvPr/>
          </p:nvSpPr>
          <p:spPr>
            <a:xfrm>
              <a:off x="5399775" y="2644800"/>
              <a:ext cx="25925" cy="47825"/>
            </a:xfrm>
            <a:custGeom>
              <a:avLst/>
              <a:gdLst/>
              <a:ahLst/>
              <a:cxnLst/>
              <a:rect l="l" t="t" r="r" b="b"/>
              <a:pathLst>
                <a:path w="1037" h="1913" extrusionOk="0">
                  <a:moveTo>
                    <a:pt x="858" y="1"/>
                  </a:moveTo>
                  <a:cubicBezTo>
                    <a:pt x="524" y="465"/>
                    <a:pt x="155" y="917"/>
                    <a:pt x="0" y="1477"/>
                  </a:cubicBezTo>
                  <a:cubicBezTo>
                    <a:pt x="24" y="1548"/>
                    <a:pt x="24" y="1608"/>
                    <a:pt x="24" y="1691"/>
                  </a:cubicBezTo>
                  <a:cubicBezTo>
                    <a:pt x="24" y="1775"/>
                    <a:pt x="60" y="1882"/>
                    <a:pt x="155" y="1906"/>
                  </a:cubicBezTo>
                  <a:cubicBezTo>
                    <a:pt x="175" y="1910"/>
                    <a:pt x="192" y="1913"/>
                    <a:pt x="206" y="1913"/>
                  </a:cubicBezTo>
                  <a:cubicBezTo>
                    <a:pt x="332" y="1913"/>
                    <a:pt x="282" y="1745"/>
                    <a:pt x="346" y="1691"/>
                  </a:cubicBezTo>
                  <a:cubicBezTo>
                    <a:pt x="381" y="1655"/>
                    <a:pt x="417" y="1632"/>
                    <a:pt x="453" y="1596"/>
                  </a:cubicBezTo>
                  <a:cubicBezTo>
                    <a:pt x="453" y="1608"/>
                    <a:pt x="465" y="1632"/>
                    <a:pt x="500" y="1655"/>
                  </a:cubicBezTo>
                  <a:cubicBezTo>
                    <a:pt x="524" y="1655"/>
                    <a:pt x="560" y="1644"/>
                    <a:pt x="584" y="1596"/>
                  </a:cubicBezTo>
                  <a:cubicBezTo>
                    <a:pt x="815" y="1538"/>
                    <a:pt x="709" y="1154"/>
                    <a:pt x="1009" y="1154"/>
                  </a:cubicBezTo>
                  <a:cubicBezTo>
                    <a:pt x="1017" y="1154"/>
                    <a:pt x="1027" y="1155"/>
                    <a:pt x="1036" y="1155"/>
                  </a:cubicBezTo>
                  <a:cubicBezTo>
                    <a:pt x="977" y="763"/>
                    <a:pt x="917" y="393"/>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5"/>
            <p:cNvSpPr/>
            <p:nvPr/>
          </p:nvSpPr>
          <p:spPr>
            <a:xfrm>
              <a:off x="5140500" y="2262900"/>
              <a:ext cx="49150" cy="25975"/>
            </a:xfrm>
            <a:custGeom>
              <a:avLst/>
              <a:gdLst/>
              <a:ahLst/>
              <a:cxnLst/>
              <a:rect l="l" t="t" r="r" b="b"/>
              <a:pathLst>
                <a:path w="1966" h="1039" extrusionOk="0">
                  <a:moveTo>
                    <a:pt x="1192" y="1"/>
                  </a:moveTo>
                  <a:cubicBezTo>
                    <a:pt x="1013" y="13"/>
                    <a:pt x="870" y="72"/>
                    <a:pt x="775" y="239"/>
                  </a:cubicBezTo>
                  <a:cubicBezTo>
                    <a:pt x="584" y="489"/>
                    <a:pt x="275" y="310"/>
                    <a:pt x="1" y="441"/>
                  </a:cubicBezTo>
                  <a:cubicBezTo>
                    <a:pt x="180" y="572"/>
                    <a:pt x="215" y="751"/>
                    <a:pt x="191" y="953"/>
                  </a:cubicBezTo>
                  <a:cubicBezTo>
                    <a:pt x="236" y="1018"/>
                    <a:pt x="285" y="1039"/>
                    <a:pt x="337" y="1039"/>
                  </a:cubicBezTo>
                  <a:cubicBezTo>
                    <a:pt x="410" y="1039"/>
                    <a:pt x="489" y="998"/>
                    <a:pt x="572" y="977"/>
                  </a:cubicBezTo>
                  <a:cubicBezTo>
                    <a:pt x="947" y="926"/>
                    <a:pt x="1314" y="824"/>
                    <a:pt x="1693" y="824"/>
                  </a:cubicBezTo>
                  <a:cubicBezTo>
                    <a:pt x="1760" y="824"/>
                    <a:pt x="1827" y="827"/>
                    <a:pt x="1894" y="834"/>
                  </a:cubicBezTo>
                  <a:cubicBezTo>
                    <a:pt x="1954" y="787"/>
                    <a:pt x="1965" y="727"/>
                    <a:pt x="1942" y="668"/>
                  </a:cubicBezTo>
                  <a:cubicBezTo>
                    <a:pt x="1739" y="477"/>
                    <a:pt x="1442" y="382"/>
                    <a:pt x="1370" y="72"/>
                  </a:cubicBezTo>
                  <a:cubicBezTo>
                    <a:pt x="1311" y="25"/>
                    <a:pt x="1251" y="13"/>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6088550" y="3166975"/>
              <a:ext cx="78900" cy="14600"/>
            </a:xfrm>
            <a:custGeom>
              <a:avLst/>
              <a:gdLst/>
              <a:ahLst/>
              <a:cxnLst/>
              <a:rect l="l" t="t" r="r" b="b"/>
              <a:pathLst>
                <a:path w="3156" h="584" extrusionOk="0">
                  <a:moveTo>
                    <a:pt x="1141" y="0"/>
                  </a:moveTo>
                  <a:cubicBezTo>
                    <a:pt x="985" y="0"/>
                    <a:pt x="829" y="13"/>
                    <a:pt x="671" y="13"/>
                  </a:cubicBezTo>
                  <a:cubicBezTo>
                    <a:pt x="622" y="13"/>
                    <a:pt x="573" y="12"/>
                    <a:pt x="524" y="9"/>
                  </a:cubicBezTo>
                  <a:cubicBezTo>
                    <a:pt x="346" y="92"/>
                    <a:pt x="131" y="57"/>
                    <a:pt x="0" y="235"/>
                  </a:cubicBezTo>
                  <a:cubicBezTo>
                    <a:pt x="142" y="344"/>
                    <a:pt x="293" y="368"/>
                    <a:pt x="449" y="368"/>
                  </a:cubicBezTo>
                  <a:cubicBezTo>
                    <a:pt x="575" y="368"/>
                    <a:pt x="703" y="352"/>
                    <a:pt x="832" y="352"/>
                  </a:cubicBezTo>
                  <a:cubicBezTo>
                    <a:pt x="892" y="352"/>
                    <a:pt x="952" y="356"/>
                    <a:pt x="1012" y="366"/>
                  </a:cubicBezTo>
                  <a:cubicBezTo>
                    <a:pt x="1102" y="355"/>
                    <a:pt x="1191" y="350"/>
                    <a:pt x="1281" y="350"/>
                  </a:cubicBezTo>
                  <a:cubicBezTo>
                    <a:pt x="1668" y="350"/>
                    <a:pt x="2054" y="441"/>
                    <a:pt x="2441" y="509"/>
                  </a:cubicBezTo>
                  <a:cubicBezTo>
                    <a:pt x="2667" y="555"/>
                    <a:pt x="2819" y="583"/>
                    <a:pt x="2923" y="583"/>
                  </a:cubicBezTo>
                  <a:cubicBezTo>
                    <a:pt x="3115" y="583"/>
                    <a:pt x="3140" y="486"/>
                    <a:pt x="3156" y="223"/>
                  </a:cubicBezTo>
                  <a:cubicBezTo>
                    <a:pt x="3057" y="154"/>
                    <a:pt x="2952" y="133"/>
                    <a:pt x="2845" y="133"/>
                  </a:cubicBezTo>
                  <a:cubicBezTo>
                    <a:pt x="2684" y="133"/>
                    <a:pt x="2517" y="181"/>
                    <a:pt x="2355" y="181"/>
                  </a:cubicBezTo>
                  <a:cubicBezTo>
                    <a:pt x="2237" y="181"/>
                    <a:pt x="2121" y="155"/>
                    <a:pt x="2013" y="68"/>
                  </a:cubicBezTo>
                  <a:cubicBezTo>
                    <a:pt x="1858" y="68"/>
                    <a:pt x="1727" y="57"/>
                    <a:pt x="1584" y="57"/>
                  </a:cubicBezTo>
                  <a:cubicBezTo>
                    <a:pt x="1435" y="12"/>
                    <a:pt x="1288"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6066525" y="2132225"/>
              <a:ext cx="75025" cy="25725"/>
            </a:xfrm>
            <a:custGeom>
              <a:avLst/>
              <a:gdLst/>
              <a:ahLst/>
              <a:cxnLst/>
              <a:rect l="l" t="t" r="r" b="b"/>
              <a:pathLst>
                <a:path w="3001" h="1029" extrusionOk="0">
                  <a:moveTo>
                    <a:pt x="2441" y="1"/>
                  </a:moveTo>
                  <a:cubicBezTo>
                    <a:pt x="1631" y="13"/>
                    <a:pt x="822" y="13"/>
                    <a:pt x="0" y="13"/>
                  </a:cubicBezTo>
                  <a:cubicBezTo>
                    <a:pt x="106" y="282"/>
                    <a:pt x="292" y="336"/>
                    <a:pt x="490" y="336"/>
                  </a:cubicBezTo>
                  <a:cubicBezTo>
                    <a:pt x="626" y="336"/>
                    <a:pt x="767" y="311"/>
                    <a:pt x="893" y="311"/>
                  </a:cubicBezTo>
                  <a:cubicBezTo>
                    <a:pt x="916" y="310"/>
                    <a:pt x="938" y="310"/>
                    <a:pt x="960" y="310"/>
                  </a:cubicBezTo>
                  <a:cubicBezTo>
                    <a:pt x="1386" y="310"/>
                    <a:pt x="1536" y="427"/>
                    <a:pt x="1286" y="858"/>
                  </a:cubicBezTo>
                  <a:cubicBezTo>
                    <a:pt x="1606" y="945"/>
                    <a:pt x="1929" y="1028"/>
                    <a:pt x="2255" y="1028"/>
                  </a:cubicBezTo>
                  <a:cubicBezTo>
                    <a:pt x="2463" y="1028"/>
                    <a:pt x="2672" y="994"/>
                    <a:pt x="2882" y="906"/>
                  </a:cubicBezTo>
                  <a:cubicBezTo>
                    <a:pt x="3001" y="703"/>
                    <a:pt x="2798" y="620"/>
                    <a:pt x="2679" y="525"/>
                  </a:cubicBezTo>
                  <a:cubicBezTo>
                    <a:pt x="2584" y="430"/>
                    <a:pt x="2417" y="358"/>
                    <a:pt x="2584" y="191"/>
                  </a:cubicBezTo>
                  <a:cubicBezTo>
                    <a:pt x="2596" y="180"/>
                    <a:pt x="2608" y="144"/>
                    <a:pt x="2620" y="120"/>
                  </a:cubicBezTo>
                  <a:cubicBezTo>
                    <a:pt x="2596" y="84"/>
                    <a:pt x="2584" y="49"/>
                    <a:pt x="2560" y="13"/>
                  </a:cubicBezTo>
                  <a:cubicBezTo>
                    <a:pt x="2549" y="29"/>
                    <a:pt x="2533" y="38"/>
                    <a:pt x="2514" y="38"/>
                  </a:cubicBezTo>
                  <a:cubicBezTo>
                    <a:pt x="2492" y="38"/>
                    <a:pt x="2467" y="27"/>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5"/>
            <p:cNvSpPr/>
            <p:nvPr/>
          </p:nvSpPr>
          <p:spPr>
            <a:xfrm>
              <a:off x="5108075" y="2163500"/>
              <a:ext cx="25025" cy="83350"/>
            </a:xfrm>
            <a:custGeom>
              <a:avLst/>
              <a:gdLst/>
              <a:ahLst/>
              <a:cxnLst/>
              <a:rect l="l" t="t" r="r" b="b"/>
              <a:pathLst>
                <a:path w="1001" h="3334" extrusionOk="0">
                  <a:moveTo>
                    <a:pt x="465" y="0"/>
                  </a:moveTo>
                  <a:lnTo>
                    <a:pt x="465" y="0"/>
                  </a:lnTo>
                  <a:cubicBezTo>
                    <a:pt x="0" y="1131"/>
                    <a:pt x="214" y="2250"/>
                    <a:pt x="453" y="3334"/>
                  </a:cubicBezTo>
                  <a:cubicBezTo>
                    <a:pt x="572" y="2917"/>
                    <a:pt x="512" y="2489"/>
                    <a:pt x="405" y="2096"/>
                  </a:cubicBezTo>
                  <a:cubicBezTo>
                    <a:pt x="262" y="1596"/>
                    <a:pt x="441" y="1131"/>
                    <a:pt x="417" y="572"/>
                  </a:cubicBezTo>
                  <a:lnTo>
                    <a:pt x="417" y="572"/>
                  </a:lnTo>
                  <a:cubicBezTo>
                    <a:pt x="584" y="726"/>
                    <a:pt x="679" y="798"/>
                    <a:pt x="762" y="869"/>
                  </a:cubicBezTo>
                  <a:cubicBezTo>
                    <a:pt x="869" y="857"/>
                    <a:pt x="929" y="822"/>
                    <a:pt x="976" y="726"/>
                  </a:cubicBezTo>
                  <a:cubicBezTo>
                    <a:pt x="1000" y="655"/>
                    <a:pt x="1000" y="560"/>
                    <a:pt x="976" y="476"/>
                  </a:cubicBezTo>
                  <a:cubicBezTo>
                    <a:pt x="929" y="405"/>
                    <a:pt x="822" y="381"/>
                    <a:pt x="762" y="322"/>
                  </a:cubicBezTo>
                  <a:cubicBezTo>
                    <a:pt x="691" y="353"/>
                    <a:pt x="638" y="366"/>
                    <a:pt x="598" y="366"/>
                  </a:cubicBezTo>
                  <a:cubicBezTo>
                    <a:pt x="428" y="366"/>
                    <a:pt x="513" y="116"/>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5"/>
            <p:cNvSpPr/>
            <p:nvPr/>
          </p:nvSpPr>
          <p:spPr>
            <a:xfrm>
              <a:off x="6109675" y="2303300"/>
              <a:ext cx="65225" cy="19450"/>
            </a:xfrm>
            <a:custGeom>
              <a:avLst/>
              <a:gdLst/>
              <a:ahLst/>
              <a:cxnLst/>
              <a:rect l="l" t="t" r="r" b="b"/>
              <a:pathLst>
                <a:path w="2609" h="778" extrusionOk="0">
                  <a:moveTo>
                    <a:pt x="684" y="1"/>
                  </a:moveTo>
                  <a:cubicBezTo>
                    <a:pt x="552" y="1"/>
                    <a:pt x="418" y="35"/>
                    <a:pt x="286" y="87"/>
                  </a:cubicBezTo>
                  <a:cubicBezTo>
                    <a:pt x="1" y="433"/>
                    <a:pt x="298" y="433"/>
                    <a:pt x="513" y="492"/>
                  </a:cubicBezTo>
                  <a:cubicBezTo>
                    <a:pt x="536" y="492"/>
                    <a:pt x="584" y="504"/>
                    <a:pt x="620" y="504"/>
                  </a:cubicBezTo>
                  <a:lnTo>
                    <a:pt x="703" y="504"/>
                  </a:lnTo>
                  <a:cubicBezTo>
                    <a:pt x="716" y="503"/>
                    <a:pt x="729" y="502"/>
                    <a:pt x="742" y="502"/>
                  </a:cubicBezTo>
                  <a:cubicBezTo>
                    <a:pt x="855" y="502"/>
                    <a:pt x="951" y="551"/>
                    <a:pt x="1037" y="647"/>
                  </a:cubicBezTo>
                  <a:cubicBezTo>
                    <a:pt x="1054" y="648"/>
                    <a:pt x="1072" y="648"/>
                    <a:pt x="1090" y="648"/>
                  </a:cubicBezTo>
                  <a:cubicBezTo>
                    <a:pt x="1153" y="648"/>
                    <a:pt x="1216" y="643"/>
                    <a:pt x="1278" y="643"/>
                  </a:cubicBezTo>
                  <a:cubicBezTo>
                    <a:pt x="1399" y="643"/>
                    <a:pt x="1514" y="663"/>
                    <a:pt x="1608" y="778"/>
                  </a:cubicBezTo>
                  <a:lnTo>
                    <a:pt x="1727" y="778"/>
                  </a:lnTo>
                  <a:cubicBezTo>
                    <a:pt x="1792" y="727"/>
                    <a:pt x="1858" y="711"/>
                    <a:pt x="1925" y="711"/>
                  </a:cubicBezTo>
                  <a:cubicBezTo>
                    <a:pt x="2041" y="711"/>
                    <a:pt x="2158" y="758"/>
                    <a:pt x="2273" y="758"/>
                  </a:cubicBezTo>
                  <a:cubicBezTo>
                    <a:pt x="2326" y="758"/>
                    <a:pt x="2378" y="748"/>
                    <a:pt x="2430" y="718"/>
                  </a:cubicBezTo>
                  <a:cubicBezTo>
                    <a:pt x="2537" y="659"/>
                    <a:pt x="2596" y="587"/>
                    <a:pt x="2608" y="468"/>
                  </a:cubicBezTo>
                  <a:cubicBezTo>
                    <a:pt x="2144" y="266"/>
                    <a:pt x="1632" y="385"/>
                    <a:pt x="1168" y="195"/>
                  </a:cubicBezTo>
                  <a:cubicBezTo>
                    <a:pt x="1015" y="55"/>
                    <a:pt x="851" y="1"/>
                    <a:pt x="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5197075" y="1819400"/>
              <a:ext cx="14300" cy="65800"/>
            </a:xfrm>
            <a:custGeom>
              <a:avLst/>
              <a:gdLst/>
              <a:ahLst/>
              <a:cxnLst/>
              <a:rect l="l" t="t" r="r" b="b"/>
              <a:pathLst>
                <a:path w="572" h="2632" extrusionOk="0">
                  <a:moveTo>
                    <a:pt x="357" y="1"/>
                  </a:moveTo>
                  <a:cubicBezTo>
                    <a:pt x="0" y="846"/>
                    <a:pt x="119" y="1727"/>
                    <a:pt x="107" y="2596"/>
                  </a:cubicBezTo>
                  <a:cubicBezTo>
                    <a:pt x="131" y="2620"/>
                    <a:pt x="179" y="2620"/>
                    <a:pt x="214" y="2632"/>
                  </a:cubicBezTo>
                  <a:cubicBezTo>
                    <a:pt x="453" y="2167"/>
                    <a:pt x="310" y="1667"/>
                    <a:pt x="393" y="1167"/>
                  </a:cubicBezTo>
                  <a:cubicBezTo>
                    <a:pt x="548" y="965"/>
                    <a:pt x="572" y="715"/>
                    <a:pt x="572" y="441"/>
                  </a:cubicBezTo>
                  <a:cubicBezTo>
                    <a:pt x="536" y="274"/>
                    <a:pt x="512" y="96"/>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6216250" y="1842025"/>
              <a:ext cx="43175" cy="14300"/>
            </a:xfrm>
            <a:custGeom>
              <a:avLst/>
              <a:gdLst/>
              <a:ahLst/>
              <a:cxnLst/>
              <a:rect l="l" t="t" r="r" b="b"/>
              <a:pathLst>
                <a:path w="1727" h="572" extrusionOk="0">
                  <a:moveTo>
                    <a:pt x="345" y="0"/>
                  </a:moveTo>
                  <a:cubicBezTo>
                    <a:pt x="286" y="60"/>
                    <a:pt x="203" y="72"/>
                    <a:pt x="131" y="119"/>
                  </a:cubicBezTo>
                  <a:cubicBezTo>
                    <a:pt x="48" y="203"/>
                    <a:pt x="0" y="298"/>
                    <a:pt x="12" y="417"/>
                  </a:cubicBezTo>
                  <a:cubicBezTo>
                    <a:pt x="60" y="489"/>
                    <a:pt x="143" y="500"/>
                    <a:pt x="203" y="560"/>
                  </a:cubicBezTo>
                  <a:lnTo>
                    <a:pt x="488" y="560"/>
                  </a:lnTo>
                  <a:cubicBezTo>
                    <a:pt x="536" y="524"/>
                    <a:pt x="584" y="500"/>
                    <a:pt x="619" y="500"/>
                  </a:cubicBezTo>
                  <a:cubicBezTo>
                    <a:pt x="679" y="524"/>
                    <a:pt x="726" y="536"/>
                    <a:pt x="774" y="572"/>
                  </a:cubicBezTo>
                  <a:lnTo>
                    <a:pt x="917" y="572"/>
                  </a:lnTo>
                  <a:cubicBezTo>
                    <a:pt x="965" y="524"/>
                    <a:pt x="1024" y="477"/>
                    <a:pt x="1072" y="429"/>
                  </a:cubicBezTo>
                  <a:lnTo>
                    <a:pt x="1357" y="429"/>
                  </a:lnTo>
                  <a:cubicBezTo>
                    <a:pt x="1357" y="429"/>
                    <a:pt x="1369" y="441"/>
                    <a:pt x="1393" y="453"/>
                  </a:cubicBezTo>
                  <a:cubicBezTo>
                    <a:pt x="1404" y="460"/>
                    <a:pt x="1413" y="463"/>
                    <a:pt x="1422" y="463"/>
                  </a:cubicBezTo>
                  <a:cubicBezTo>
                    <a:pt x="1444" y="463"/>
                    <a:pt x="1463" y="446"/>
                    <a:pt x="1488" y="429"/>
                  </a:cubicBezTo>
                  <a:lnTo>
                    <a:pt x="1631" y="429"/>
                  </a:lnTo>
                  <a:cubicBezTo>
                    <a:pt x="1727" y="346"/>
                    <a:pt x="1727" y="239"/>
                    <a:pt x="1631" y="143"/>
                  </a:cubicBezTo>
                  <a:cubicBezTo>
                    <a:pt x="1500" y="72"/>
                    <a:pt x="1310" y="131"/>
                    <a:pt x="1203" y="0"/>
                  </a:cubicBezTo>
                  <a:lnTo>
                    <a:pt x="917" y="0"/>
                  </a:lnTo>
                  <a:cubicBezTo>
                    <a:pt x="917" y="0"/>
                    <a:pt x="905" y="12"/>
                    <a:pt x="881" y="24"/>
                  </a:cubicBezTo>
                  <a:cubicBezTo>
                    <a:pt x="867" y="31"/>
                    <a:pt x="854" y="34"/>
                    <a:pt x="842" y="34"/>
                  </a:cubicBezTo>
                  <a:cubicBezTo>
                    <a:pt x="814" y="34"/>
                    <a:pt x="791" y="17"/>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5"/>
            <p:cNvSpPr/>
            <p:nvPr/>
          </p:nvSpPr>
          <p:spPr>
            <a:xfrm>
              <a:off x="6156400" y="2580500"/>
              <a:ext cx="40525" cy="19875"/>
            </a:xfrm>
            <a:custGeom>
              <a:avLst/>
              <a:gdLst/>
              <a:ahLst/>
              <a:cxnLst/>
              <a:rect l="l" t="t" r="r" b="b"/>
              <a:pathLst>
                <a:path w="1621" h="795" extrusionOk="0">
                  <a:moveTo>
                    <a:pt x="477" y="1"/>
                  </a:moveTo>
                  <a:cubicBezTo>
                    <a:pt x="358" y="108"/>
                    <a:pt x="203" y="167"/>
                    <a:pt x="96" y="298"/>
                  </a:cubicBezTo>
                  <a:cubicBezTo>
                    <a:pt x="61" y="346"/>
                    <a:pt x="25" y="406"/>
                    <a:pt x="1" y="465"/>
                  </a:cubicBezTo>
                  <a:cubicBezTo>
                    <a:pt x="10" y="538"/>
                    <a:pt x="26" y="604"/>
                    <a:pt x="98" y="604"/>
                  </a:cubicBezTo>
                  <a:cubicBezTo>
                    <a:pt x="119" y="604"/>
                    <a:pt x="146" y="598"/>
                    <a:pt x="180" y="584"/>
                  </a:cubicBezTo>
                  <a:cubicBezTo>
                    <a:pt x="381" y="712"/>
                    <a:pt x="594" y="737"/>
                    <a:pt x="811" y="737"/>
                  </a:cubicBezTo>
                  <a:cubicBezTo>
                    <a:pt x="955" y="737"/>
                    <a:pt x="1101" y="726"/>
                    <a:pt x="1248" y="726"/>
                  </a:cubicBezTo>
                  <a:cubicBezTo>
                    <a:pt x="1273" y="726"/>
                    <a:pt x="1298" y="726"/>
                    <a:pt x="1323" y="727"/>
                  </a:cubicBezTo>
                  <a:cubicBezTo>
                    <a:pt x="1363" y="773"/>
                    <a:pt x="1409" y="794"/>
                    <a:pt x="1456" y="794"/>
                  </a:cubicBezTo>
                  <a:cubicBezTo>
                    <a:pt x="1507" y="794"/>
                    <a:pt x="1559" y="770"/>
                    <a:pt x="1608" y="727"/>
                  </a:cubicBezTo>
                  <a:cubicBezTo>
                    <a:pt x="1585" y="572"/>
                    <a:pt x="1620" y="406"/>
                    <a:pt x="1454" y="298"/>
                  </a:cubicBezTo>
                  <a:cubicBezTo>
                    <a:pt x="1394" y="298"/>
                    <a:pt x="1346" y="287"/>
                    <a:pt x="1334" y="287"/>
                  </a:cubicBezTo>
                  <a:cubicBezTo>
                    <a:pt x="1196" y="298"/>
                    <a:pt x="1035" y="363"/>
                    <a:pt x="901" y="363"/>
                  </a:cubicBezTo>
                  <a:cubicBezTo>
                    <a:pt x="758" y="363"/>
                    <a:pt x="645" y="289"/>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5"/>
            <p:cNvSpPr/>
            <p:nvPr/>
          </p:nvSpPr>
          <p:spPr>
            <a:xfrm>
              <a:off x="6151050" y="2501600"/>
              <a:ext cx="41700" cy="10925"/>
            </a:xfrm>
            <a:custGeom>
              <a:avLst/>
              <a:gdLst/>
              <a:ahLst/>
              <a:cxnLst/>
              <a:rect l="l" t="t" r="r" b="b"/>
              <a:pathLst>
                <a:path w="1668" h="437" extrusionOk="0">
                  <a:moveTo>
                    <a:pt x="1622" y="0"/>
                  </a:moveTo>
                  <a:cubicBezTo>
                    <a:pt x="1490" y="0"/>
                    <a:pt x="1371" y="54"/>
                    <a:pt x="1233" y="54"/>
                  </a:cubicBezTo>
                  <a:cubicBezTo>
                    <a:pt x="1212" y="54"/>
                    <a:pt x="1190" y="52"/>
                    <a:pt x="1167" y="49"/>
                  </a:cubicBezTo>
                  <a:cubicBezTo>
                    <a:pt x="1034" y="27"/>
                    <a:pt x="897" y="13"/>
                    <a:pt x="759" y="13"/>
                  </a:cubicBezTo>
                  <a:cubicBezTo>
                    <a:pt x="529" y="13"/>
                    <a:pt x="296" y="52"/>
                    <a:pt x="72" y="156"/>
                  </a:cubicBezTo>
                  <a:cubicBezTo>
                    <a:pt x="1" y="216"/>
                    <a:pt x="1" y="252"/>
                    <a:pt x="72" y="299"/>
                  </a:cubicBezTo>
                  <a:cubicBezTo>
                    <a:pt x="161" y="414"/>
                    <a:pt x="267" y="436"/>
                    <a:pt x="376" y="436"/>
                  </a:cubicBezTo>
                  <a:cubicBezTo>
                    <a:pt x="447" y="436"/>
                    <a:pt x="520" y="427"/>
                    <a:pt x="590" y="427"/>
                  </a:cubicBezTo>
                  <a:cubicBezTo>
                    <a:pt x="612" y="427"/>
                    <a:pt x="634" y="428"/>
                    <a:pt x="656" y="430"/>
                  </a:cubicBezTo>
                  <a:lnTo>
                    <a:pt x="810" y="430"/>
                  </a:lnTo>
                  <a:cubicBezTo>
                    <a:pt x="864" y="414"/>
                    <a:pt x="918" y="410"/>
                    <a:pt x="973" y="410"/>
                  </a:cubicBezTo>
                  <a:cubicBezTo>
                    <a:pt x="1050" y="410"/>
                    <a:pt x="1127" y="419"/>
                    <a:pt x="1203" y="419"/>
                  </a:cubicBezTo>
                  <a:cubicBezTo>
                    <a:pt x="1316" y="419"/>
                    <a:pt x="1425" y="399"/>
                    <a:pt x="1525" y="299"/>
                  </a:cubicBezTo>
                  <a:cubicBezTo>
                    <a:pt x="1560" y="240"/>
                    <a:pt x="1656" y="228"/>
                    <a:pt x="1668" y="133"/>
                  </a:cubicBezTo>
                  <a:cubicBezTo>
                    <a:pt x="1668" y="97"/>
                    <a:pt x="1656" y="49"/>
                    <a:pt x="1656" y="2"/>
                  </a:cubicBezTo>
                  <a:cubicBezTo>
                    <a:pt x="1644" y="1"/>
                    <a:pt x="1633" y="0"/>
                    <a:pt x="1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5"/>
            <p:cNvSpPr/>
            <p:nvPr/>
          </p:nvSpPr>
          <p:spPr>
            <a:xfrm>
              <a:off x="6173075" y="2315000"/>
              <a:ext cx="44675" cy="10750"/>
            </a:xfrm>
            <a:custGeom>
              <a:avLst/>
              <a:gdLst/>
              <a:ahLst/>
              <a:cxnLst/>
              <a:rect l="l" t="t" r="r" b="b"/>
              <a:pathLst>
                <a:path w="1787" h="430" extrusionOk="0">
                  <a:moveTo>
                    <a:pt x="203" y="0"/>
                  </a:moveTo>
                  <a:cubicBezTo>
                    <a:pt x="120" y="84"/>
                    <a:pt x="60" y="179"/>
                    <a:pt x="13" y="274"/>
                  </a:cubicBezTo>
                  <a:cubicBezTo>
                    <a:pt x="1" y="334"/>
                    <a:pt x="25" y="381"/>
                    <a:pt x="72" y="429"/>
                  </a:cubicBezTo>
                  <a:lnTo>
                    <a:pt x="918" y="429"/>
                  </a:lnTo>
                  <a:cubicBezTo>
                    <a:pt x="1048" y="370"/>
                    <a:pt x="1173" y="340"/>
                    <a:pt x="1296" y="340"/>
                  </a:cubicBezTo>
                  <a:cubicBezTo>
                    <a:pt x="1418" y="340"/>
                    <a:pt x="1537" y="370"/>
                    <a:pt x="1656" y="429"/>
                  </a:cubicBezTo>
                  <a:lnTo>
                    <a:pt x="1787" y="429"/>
                  </a:lnTo>
                  <a:cubicBezTo>
                    <a:pt x="1748" y="161"/>
                    <a:pt x="1556" y="8"/>
                    <a:pt x="1371" y="8"/>
                  </a:cubicBezTo>
                  <a:cubicBezTo>
                    <a:pt x="1326" y="8"/>
                    <a:pt x="1281" y="17"/>
                    <a:pt x="1239" y="36"/>
                  </a:cubicBezTo>
                  <a:cubicBezTo>
                    <a:pt x="1120" y="88"/>
                    <a:pt x="1008" y="107"/>
                    <a:pt x="900" y="107"/>
                  </a:cubicBezTo>
                  <a:cubicBezTo>
                    <a:pt x="661" y="107"/>
                    <a:pt x="441" y="17"/>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a:off x="6177850" y="2295400"/>
              <a:ext cx="51500" cy="14675"/>
            </a:xfrm>
            <a:custGeom>
              <a:avLst/>
              <a:gdLst/>
              <a:ahLst/>
              <a:cxnLst/>
              <a:rect l="l" t="t" r="r" b="b"/>
              <a:pathLst>
                <a:path w="2060" h="587" extrusionOk="0">
                  <a:moveTo>
                    <a:pt x="1021" y="0"/>
                  </a:moveTo>
                  <a:cubicBezTo>
                    <a:pt x="971" y="0"/>
                    <a:pt x="925" y="21"/>
                    <a:pt x="881" y="70"/>
                  </a:cubicBezTo>
                  <a:cubicBezTo>
                    <a:pt x="774" y="165"/>
                    <a:pt x="643" y="130"/>
                    <a:pt x="524" y="189"/>
                  </a:cubicBezTo>
                  <a:cubicBezTo>
                    <a:pt x="346" y="249"/>
                    <a:pt x="107" y="165"/>
                    <a:pt x="0" y="392"/>
                  </a:cubicBezTo>
                  <a:cubicBezTo>
                    <a:pt x="165" y="492"/>
                    <a:pt x="339" y="518"/>
                    <a:pt x="516" y="518"/>
                  </a:cubicBezTo>
                  <a:cubicBezTo>
                    <a:pt x="692" y="518"/>
                    <a:pt x="870" y="493"/>
                    <a:pt x="1045" y="493"/>
                  </a:cubicBezTo>
                  <a:cubicBezTo>
                    <a:pt x="1090" y="493"/>
                    <a:pt x="1135" y="495"/>
                    <a:pt x="1179" y="499"/>
                  </a:cubicBezTo>
                  <a:cubicBezTo>
                    <a:pt x="1212" y="450"/>
                    <a:pt x="1250" y="417"/>
                    <a:pt x="1282" y="417"/>
                  </a:cubicBezTo>
                  <a:cubicBezTo>
                    <a:pt x="1297" y="417"/>
                    <a:pt x="1311" y="424"/>
                    <a:pt x="1322" y="439"/>
                  </a:cubicBezTo>
                  <a:cubicBezTo>
                    <a:pt x="1448" y="531"/>
                    <a:pt x="1563" y="587"/>
                    <a:pt x="1671" y="587"/>
                  </a:cubicBezTo>
                  <a:cubicBezTo>
                    <a:pt x="1787" y="587"/>
                    <a:pt x="1896" y="522"/>
                    <a:pt x="2000" y="368"/>
                  </a:cubicBezTo>
                  <a:cubicBezTo>
                    <a:pt x="2024" y="332"/>
                    <a:pt x="2036" y="320"/>
                    <a:pt x="2060" y="284"/>
                  </a:cubicBezTo>
                  <a:cubicBezTo>
                    <a:pt x="2036" y="261"/>
                    <a:pt x="2012" y="249"/>
                    <a:pt x="2000" y="213"/>
                  </a:cubicBezTo>
                  <a:lnTo>
                    <a:pt x="1858" y="213"/>
                  </a:lnTo>
                  <a:cubicBezTo>
                    <a:pt x="1858" y="201"/>
                    <a:pt x="1846" y="201"/>
                    <a:pt x="1822" y="189"/>
                  </a:cubicBezTo>
                  <a:cubicBezTo>
                    <a:pt x="1811" y="182"/>
                    <a:pt x="1802" y="179"/>
                    <a:pt x="1793" y="179"/>
                  </a:cubicBezTo>
                  <a:cubicBezTo>
                    <a:pt x="1771" y="179"/>
                    <a:pt x="1752" y="196"/>
                    <a:pt x="1727" y="213"/>
                  </a:cubicBezTo>
                  <a:cubicBezTo>
                    <a:pt x="1727" y="213"/>
                    <a:pt x="1715" y="225"/>
                    <a:pt x="1679" y="249"/>
                  </a:cubicBezTo>
                  <a:cubicBezTo>
                    <a:pt x="1655" y="249"/>
                    <a:pt x="1619" y="225"/>
                    <a:pt x="1596" y="201"/>
                  </a:cubicBezTo>
                  <a:cubicBezTo>
                    <a:pt x="1536" y="153"/>
                    <a:pt x="1489" y="106"/>
                    <a:pt x="1441" y="70"/>
                  </a:cubicBezTo>
                  <a:cubicBezTo>
                    <a:pt x="1358" y="70"/>
                    <a:pt x="1250" y="46"/>
                    <a:pt x="1167" y="46"/>
                  </a:cubicBezTo>
                  <a:cubicBezTo>
                    <a:pt x="1116" y="18"/>
                    <a:pt x="1067" y="0"/>
                    <a:pt x="10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5"/>
            <p:cNvSpPr/>
            <p:nvPr/>
          </p:nvSpPr>
          <p:spPr>
            <a:xfrm>
              <a:off x="6134100" y="1992350"/>
              <a:ext cx="36325" cy="14000"/>
            </a:xfrm>
            <a:custGeom>
              <a:avLst/>
              <a:gdLst/>
              <a:ahLst/>
              <a:cxnLst/>
              <a:rect l="l" t="t" r="r" b="b"/>
              <a:pathLst>
                <a:path w="1453" h="560" extrusionOk="0">
                  <a:moveTo>
                    <a:pt x="905" y="0"/>
                  </a:moveTo>
                  <a:cubicBezTo>
                    <a:pt x="747" y="75"/>
                    <a:pt x="606" y="254"/>
                    <a:pt x="435" y="254"/>
                  </a:cubicBezTo>
                  <a:cubicBezTo>
                    <a:pt x="360" y="254"/>
                    <a:pt x="280" y="221"/>
                    <a:pt x="191" y="131"/>
                  </a:cubicBezTo>
                  <a:cubicBezTo>
                    <a:pt x="60" y="179"/>
                    <a:pt x="0" y="262"/>
                    <a:pt x="0" y="393"/>
                  </a:cubicBezTo>
                  <a:cubicBezTo>
                    <a:pt x="12" y="429"/>
                    <a:pt x="24" y="441"/>
                    <a:pt x="36" y="476"/>
                  </a:cubicBezTo>
                  <a:cubicBezTo>
                    <a:pt x="95" y="488"/>
                    <a:pt x="143" y="536"/>
                    <a:pt x="191" y="560"/>
                  </a:cubicBezTo>
                  <a:lnTo>
                    <a:pt x="619" y="560"/>
                  </a:lnTo>
                  <a:cubicBezTo>
                    <a:pt x="689" y="454"/>
                    <a:pt x="771" y="423"/>
                    <a:pt x="858" y="423"/>
                  </a:cubicBezTo>
                  <a:cubicBezTo>
                    <a:pt x="978" y="423"/>
                    <a:pt x="1109" y="481"/>
                    <a:pt x="1233" y="481"/>
                  </a:cubicBezTo>
                  <a:cubicBezTo>
                    <a:pt x="1311" y="481"/>
                    <a:pt x="1385" y="458"/>
                    <a:pt x="1453" y="381"/>
                  </a:cubicBezTo>
                  <a:cubicBezTo>
                    <a:pt x="1310" y="202"/>
                    <a:pt x="905" y="357"/>
                    <a:pt x="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5"/>
            <p:cNvSpPr/>
            <p:nvPr/>
          </p:nvSpPr>
          <p:spPr>
            <a:xfrm>
              <a:off x="5208675" y="2053350"/>
              <a:ext cx="14900" cy="45425"/>
            </a:xfrm>
            <a:custGeom>
              <a:avLst/>
              <a:gdLst/>
              <a:ahLst/>
              <a:cxnLst/>
              <a:rect l="l" t="t" r="r" b="b"/>
              <a:pathLst>
                <a:path w="596" h="1817" extrusionOk="0">
                  <a:moveTo>
                    <a:pt x="179" y="1"/>
                  </a:moveTo>
                  <a:cubicBezTo>
                    <a:pt x="60" y="72"/>
                    <a:pt x="36" y="191"/>
                    <a:pt x="24" y="310"/>
                  </a:cubicBezTo>
                  <a:cubicBezTo>
                    <a:pt x="12" y="596"/>
                    <a:pt x="60" y="858"/>
                    <a:pt x="131" y="1096"/>
                  </a:cubicBezTo>
                  <a:cubicBezTo>
                    <a:pt x="227" y="1322"/>
                    <a:pt x="179" y="1513"/>
                    <a:pt x="0" y="1668"/>
                  </a:cubicBezTo>
                  <a:cubicBezTo>
                    <a:pt x="24" y="1727"/>
                    <a:pt x="72" y="1775"/>
                    <a:pt x="131" y="1799"/>
                  </a:cubicBezTo>
                  <a:cubicBezTo>
                    <a:pt x="165" y="1811"/>
                    <a:pt x="198" y="1816"/>
                    <a:pt x="231" y="1816"/>
                  </a:cubicBezTo>
                  <a:cubicBezTo>
                    <a:pt x="293" y="1816"/>
                    <a:pt x="355" y="1798"/>
                    <a:pt x="417" y="1775"/>
                  </a:cubicBezTo>
                  <a:cubicBezTo>
                    <a:pt x="501" y="1703"/>
                    <a:pt x="548" y="1632"/>
                    <a:pt x="584" y="1537"/>
                  </a:cubicBezTo>
                  <a:cubicBezTo>
                    <a:pt x="596" y="1465"/>
                    <a:pt x="596" y="1406"/>
                    <a:pt x="596" y="1334"/>
                  </a:cubicBezTo>
                  <a:cubicBezTo>
                    <a:pt x="560" y="1096"/>
                    <a:pt x="489" y="870"/>
                    <a:pt x="429" y="656"/>
                  </a:cubicBezTo>
                  <a:cubicBezTo>
                    <a:pt x="358" y="429"/>
                    <a:pt x="381" y="179"/>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5"/>
            <p:cNvSpPr/>
            <p:nvPr/>
          </p:nvSpPr>
          <p:spPr>
            <a:xfrm>
              <a:off x="6267150" y="3045025"/>
              <a:ext cx="53000" cy="11500"/>
            </a:xfrm>
            <a:custGeom>
              <a:avLst/>
              <a:gdLst/>
              <a:ahLst/>
              <a:cxnLst/>
              <a:rect l="l" t="t" r="r" b="b"/>
              <a:pathLst>
                <a:path w="2120" h="460" extrusionOk="0">
                  <a:moveTo>
                    <a:pt x="1007" y="0"/>
                  </a:moveTo>
                  <a:cubicBezTo>
                    <a:pt x="965" y="0"/>
                    <a:pt x="923" y="9"/>
                    <a:pt x="881" y="17"/>
                  </a:cubicBezTo>
                  <a:cubicBezTo>
                    <a:pt x="810" y="53"/>
                    <a:pt x="714" y="101"/>
                    <a:pt x="631" y="124"/>
                  </a:cubicBezTo>
                  <a:cubicBezTo>
                    <a:pt x="602" y="131"/>
                    <a:pt x="573" y="134"/>
                    <a:pt x="544" y="134"/>
                  </a:cubicBezTo>
                  <a:cubicBezTo>
                    <a:pt x="442" y="134"/>
                    <a:pt x="342" y="101"/>
                    <a:pt x="245" y="101"/>
                  </a:cubicBezTo>
                  <a:cubicBezTo>
                    <a:pt x="177" y="101"/>
                    <a:pt x="111" y="117"/>
                    <a:pt x="48" y="172"/>
                  </a:cubicBezTo>
                  <a:cubicBezTo>
                    <a:pt x="0" y="232"/>
                    <a:pt x="0" y="291"/>
                    <a:pt x="48" y="351"/>
                  </a:cubicBezTo>
                  <a:lnTo>
                    <a:pt x="1346" y="351"/>
                  </a:lnTo>
                  <a:cubicBezTo>
                    <a:pt x="1420" y="415"/>
                    <a:pt x="1505" y="460"/>
                    <a:pt x="1607" y="460"/>
                  </a:cubicBezTo>
                  <a:cubicBezTo>
                    <a:pt x="1619" y="460"/>
                    <a:pt x="1631" y="459"/>
                    <a:pt x="1643" y="458"/>
                  </a:cubicBezTo>
                  <a:cubicBezTo>
                    <a:pt x="1703" y="424"/>
                    <a:pt x="1769" y="396"/>
                    <a:pt x="1836" y="396"/>
                  </a:cubicBezTo>
                  <a:cubicBezTo>
                    <a:pt x="1863" y="396"/>
                    <a:pt x="1890" y="400"/>
                    <a:pt x="1917" y="410"/>
                  </a:cubicBezTo>
                  <a:cubicBezTo>
                    <a:pt x="1925" y="412"/>
                    <a:pt x="1933" y="413"/>
                    <a:pt x="1941" y="413"/>
                  </a:cubicBezTo>
                  <a:cubicBezTo>
                    <a:pt x="1980" y="413"/>
                    <a:pt x="2016" y="390"/>
                    <a:pt x="2036" y="351"/>
                  </a:cubicBezTo>
                  <a:cubicBezTo>
                    <a:pt x="2119" y="255"/>
                    <a:pt x="2119" y="160"/>
                    <a:pt x="2036" y="65"/>
                  </a:cubicBezTo>
                  <a:cubicBezTo>
                    <a:pt x="1994" y="29"/>
                    <a:pt x="1947" y="11"/>
                    <a:pt x="1899" y="11"/>
                  </a:cubicBezTo>
                  <a:cubicBezTo>
                    <a:pt x="1852" y="11"/>
                    <a:pt x="1804" y="29"/>
                    <a:pt x="1762" y="65"/>
                  </a:cubicBezTo>
                  <a:cubicBezTo>
                    <a:pt x="1643" y="89"/>
                    <a:pt x="1536" y="89"/>
                    <a:pt x="1429" y="101"/>
                  </a:cubicBezTo>
                  <a:cubicBezTo>
                    <a:pt x="1396" y="120"/>
                    <a:pt x="1364" y="128"/>
                    <a:pt x="1333" y="128"/>
                  </a:cubicBezTo>
                  <a:cubicBezTo>
                    <a:pt x="1231" y="128"/>
                    <a:pt x="1142" y="42"/>
                    <a:pt x="1060" y="5"/>
                  </a:cubicBezTo>
                  <a:cubicBezTo>
                    <a:pt x="1042" y="2"/>
                    <a:pt x="1025" y="0"/>
                    <a:pt x="10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5"/>
            <p:cNvSpPr/>
            <p:nvPr/>
          </p:nvSpPr>
          <p:spPr>
            <a:xfrm>
              <a:off x="6101650" y="2870650"/>
              <a:ext cx="44375" cy="10800"/>
            </a:xfrm>
            <a:custGeom>
              <a:avLst/>
              <a:gdLst/>
              <a:ahLst/>
              <a:cxnLst/>
              <a:rect l="l" t="t" r="r" b="b"/>
              <a:pathLst>
                <a:path w="1775" h="432" extrusionOk="0">
                  <a:moveTo>
                    <a:pt x="771" y="1"/>
                  </a:moveTo>
                  <a:cubicBezTo>
                    <a:pt x="713" y="1"/>
                    <a:pt x="655" y="5"/>
                    <a:pt x="596" y="15"/>
                  </a:cubicBezTo>
                  <a:cubicBezTo>
                    <a:pt x="537" y="66"/>
                    <a:pt x="469" y="77"/>
                    <a:pt x="398" y="77"/>
                  </a:cubicBezTo>
                  <a:cubicBezTo>
                    <a:pt x="342" y="77"/>
                    <a:pt x="285" y="70"/>
                    <a:pt x="230" y="70"/>
                  </a:cubicBezTo>
                  <a:cubicBezTo>
                    <a:pt x="141" y="70"/>
                    <a:pt x="60" y="88"/>
                    <a:pt x="0" y="182"/>
                  </a:cubicBezTo>
                  <a:cubicBezTo>
                    <a:pt x="147" y="287"/>
                    <a:pt x="306" y="305"/>
                    <a:pt x="470" y="305"/>
                  </a:cubicBezTo>
                  <a:cubicBezTo>
                    <a:pt x="561" y="305"/>
                    <a:pt x="654" y="300"/>
                    <a:pt x="748" y="300"/>
                  </a:cubicBezTo>
                  <a:cubicBezTo>
                    <a:pt x="772" y="300"/>
                    <a:pt x="797" y="300"/>
                    <a:pt x="822" y="301"/>
                  </a:cubicBezTo>
                  <a:cubicBezTo>
                    <a:pt x="863" y="305"/>
                    <a:pt x="906" y="306"/>
                    <a:pt x="948" y="306"/>
                  </a:cubicBezTo>
                  <a:cubicBezTo>
                    <a:pt x="1020" y="306"/>
                    <a:pt x="1093" y="302"/>
                    <a:pt x="1165" y="302"/>
                  </a:cubicBezTo>
                  <a:cubicBezTo>
                    <a:pt x="1330" y="302"/>
                    <a:pt x="1491" y="320"/>
                    <a:pt x="1631" y="432"/>
                  </a:cubicBezTo>
                  <a:lnTo>
                    <a:pt x="1739" y="432"/>
                  </a:lnTo>
                  <a:cubicBezTo>
                    <a:pt x="1750" y="349"/>
                    <a:pt x="1750" y="253"/>
                    <a:pt x="1774" y="170"/>
                  </a:cubicBezTo>
                  <a:cubicBezTo>
                    <a:pt x="1437" y="160"/>
                    <a:pt x="1118" y="1"/>
                    <a:pt x="7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5"/>
            <p:cNvSpPr/>
            <p:nvPr/>
          </p:nvSpPr>
          <p:spPr>
            <a:xfrm>
              <a:off x="6171300" y="2056925"/>
              <a:ext cx="28900" cy="12525"/>
            </a:xfrm>
            <a:custGeom>
              <a:avLst/>
              <a:gdLst/>
              <a:ahLst/>
              <a:cxnLst/>
              <a:rect l="l" t="t" r="r" b="b"/>
              <a:pathLst>
                <a:path w="1156" h="501" extrusionOk="0">
                  <a:moveTo>
                    <a:pt x="143" y="1"/>
                  </a:moveTo>
                  <a:cubicBezTo>
                    <a:pt x="84" y="60"/>
                    <a:pt x="12" y="120"/>
                    <a:pt x="0" y="215"/>
                  </a:cubicBezTo>
                  <a:lnTo>
                    <a:pt x="0" y="298"/>
                  </a:lnTo>
                  <a:cubicBezTo>
                    <a:pt x="60" y="388"/>
                    <a:pt x="139" y="445"/>
                    <a:pt x="219" y="445"/>
                  </a:cubicBezTo>
                  <a:cubicBezTo>
                    <a:pt x="266" y="445"/>
                    <a:pt x="313" y="426"/>
                    <a:pt x="357" y="382"/>
                  </a:cubicBezTo>
                  <a:cubicBezTo>
                    <a:pt x="439" y="291"/>
                    <a:pt x="513" y="253"/>
                    <a:pt x="581" y="253"/>
                  </a:cubicBezTo>
                  <a:cubicBezTo>
                    <a:pt x="683" y="253"/>
                    <a:pt x="772" y="335"/>
                    <a:pt x="858" y="441"/>
                  </a:cubicBezTo>
                  <a:cubicBezTo>
                    <a:pt x="869" y="453"/>
                    <a:pt x="905" y="465"/>
                    <a:pt x="929" y="501"/>
                  </a:cubicBezTo>
                  <a:cubicBezTo>
                    <a:pt x="965" y="465"/>
                    <a:pt x="977" y="453"/>
                    <a:pt x="1012" y="441"/>
                  </a:cubicBezTo>
                  <a:cubicBezTo>
                    <a:pt x="1072" y="382"/>
                    <a:pt x="1096" y="334"/>
                    <a:pt x="1155" y="286"/>
                  </a:cubicBezTo>
                  <a:lnTo>
                    <a:pt x="1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5"/>
            <p:cNvSpPr/>
            <p:nvPr/>
          </p:nvSpPr>
          <p:spPr>
            <a:xfrm>
              <a:off x="6198075" y="1840825"/>
              <a:ext cx="24750" cy="15125"/>
            </a:xfrm>
            <a:custGeom>
              <a:avLst/>
              <a:gdLst/>
              <a:ahLst/>
              <a:cxnLst/>
              <a:rect l="l" t="t" r="r" b="b"/>
              <a:pathLst>
                <a:path w="990" h="605" extrusionOk="0">
                  <a:moveTo>
                    <a:pt x="72" y="1"/>
                  </a:moveTo>
                  <a:cubicBezTo>
                    <a:pt x="37" y="25"/>
                    <a:pt x="25" y="48"/>
                    <a:pt x="13" y="72"/>
                  </a:cubicBezTo>
                  <a:cubicBezTo>
                    <a:pt x="1" y="167"/>
                    <a:pt x="13" y="251"/>
                    <a:pt x="84" y="310"/>
                  </a:cubicBezTo>
                  <a:cubicBezTo>
                    <a:pt x="221" y="457"/>
                    <a:pt x="348" y="604"/>
                    <a:pt x="564" y="604"/>
                  </a:cubicBezTo>
                  <a:cubicBezTo>
                    <a:pt x="593" y="604"/>
                    <a:pt x="623" y="602"/>
                    <a:pt x="656" y="596"/>
                  </a:cubicBezTo>
                  <a:cubicBezTo>
                    <a:pt x="691" y="548"/>
                    <a:pt x="787" y="548"/>
                    <a:pt x="799" y="465"/>
                  </a:cubicBezTo>
                  <a:cubicBezTo>
                    <a:pt x="858" y="358"/>
                    <a:pt x="906" y="263"/>
                    <a:pt x="953" y="167"/>
                  </a:cubicBezTo>
                  <a:cubicBezTo>
                    <a:pt x="989" y="120"/>
                    <a:pt x="989" y="72"/>
                    <a:pt x="930" y="25"/>
                  </a:cubicBezTo>
                  <a:lnTo>
                    <a:pt x="799" y="25"/>
                  </a:lnTo>
                  <a:cubicBezTo>
                    <a:pt x="739" y="84"/>
                    <a:pt x="656" y="108"/>
                    <a:pt x="572" y="108"/>
                  </a:cubicBezTo>
                  <a:cubicBezTo>
                    <a:pt x="489" y="108"/>
                    <a:pt x="418" y="84"/>
                    <a:pt x="358" y="25"/>
                  </a:cubicBezTo>
                  <a:lnTo>
                    <a:pt x="215" y="25"/>
                  </a:lnTo>
                  <a:cubicBezTo>
                    <a:pt x="156" y="25"/>
                    <a:pt x="120"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5"/>
            <p:cNvSpPr/>
            <p:nvPr/>
          </p:nvSpPr>
          <p:spPr>
            <a:xfrm>
              <a:off x="6131400" y="2910600"/>
              <a:ext cx="21475" cy="14550"/>
            </a:xfrm>
            <a:custGeom>
              <a:avLst/>
              <a:gdLst/>
              <a:ahLst/>
              <a:cxnLst/>
              <a:rect l="l" t="t" r="r" b="b"/>
              <a:pathLst>
                <a:path w="859" h="582" extrusionOk="0">
                  <a:moveTo>
                    <a:pt x="13" y="1"/>
                  </a:moveTo>
                  <a:cubicBezTo>
                    <a:pt x="1" y="251"/>
                    <a:pt x="25" y="489"/>
                    <a:pt x="322" y="548"/>
                  </a:cubicBezTo>
                  <a:cubicBezTo>
                    <a:pt x="400" y="565"/>
                    <a:pt x="483" y="581"/>
                    <a:pt x="560" y="581"/>
                  </a:cubicBezTo>
                  <a:cubicBezTo>
                    <a:pt x="708" y="581"/>
                    <a:pt x="835" y="521"/>
                    <a:pt x="858" y="287"/>
                  </a:cubicBezTo>
                  <a:cubicBezTo>
                    <a:pt x="763" y="156"/>
                    <a:pt x="549" y="287"/>
                    <a:pt x="429" y="132"/>
                  </a:cubicBezTo>
                  <a:lnTo>
                    <a:pt x="299" y="132"/>
                  </a:lnTo>
                  <a:cubicBezTo>
                    <a:pt x="239" y="84"/>
                    <a:pt x="191" y="3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5"/>
            <p:cNvSpPr/>
            <p:nvPr/>
          </p:nvSpPr>
          <p:spPr>
            <a:xfrm>
              <a:off x="6255525" y="2720100"/>
              <a:ext cx="25025" cy="12825"/>
            </a:xfrm>
            <a:custGeom>
              <a:avLst/>
              <a:gdLst/>
              <a:ahLst/>
              <a:cxnLst/>
              <a:rect l="l" t="t" r="r" b="b"/>
              <a:pathLst>
                <a:path w="1001" h="513" extrusionOk="0">
                  <a:moveTo>
                    <a:pt x="48" y="1"/>
                  </a:moveTo>
                  <a:lnTo>
                    <a:pt x="48" y="48"/>
                  </a:lnTo>
                  <a:cubicBezTo>
                    <a:pt x="1" y="167"/>
                    <a:pt x="60" y="251"/>
                    <a:pt x="132" y="322"/>
                  </a:cubicBezTo>
                  <a:cubicBezTo>
                    <a:pt x="215" y="370"/>
                    <a:pt x="287" y="382"/>
                    <a:pt x="346" y="441"/>
                  </a:cubicBezTo>
                  <a:cubicBezTo>
                    <a:pt x="423" y="489"/>
                    <a:pt x="495" y="513"/>
                    <a:pt x="565" y="513"/>
                  </a:cubicBezTo>
                  <a:cubicBezTo>
                    <a:pt x="635" y="513"/>
                    <a:pt x="703" y="489"/>
                    <a:pt x="775" y="441"/>
                  </a:cubicBezTo>
                  <a:lnTo>
                    <a:pt x="929" y="441"/>
                  </a:lnTo>
                  <a:cubicBezTo>
                    <a:pt x="1001" y="358"/>
                    <a:pt x="1001" y="263"/>
                    <a:pt x="929" y="167"/>
                  </a:cubicBezTo>
                  <a:cubicBezTo>
                    <a:pt x="882" y="167"/>
                    <a:pt x="822" y="144"/>
                    <a:pt x="775" y="144"/>
                  </a:cubicBezTo>
                  <a:cubicBezTo>
                    <a:pt x="739" y="108"/>
                    <a:pt x="679" y="60"/>
                    <a:pt x="620" y="25"/>
                  </a:cubicBezTo>
                  <a:lnTo>
                    <a:pt x="477" y="25"/>
                  </a:lnTo>
                  <a:cubicBezTo>
                    <a:pt x="477" y="25"/>
                    <a:pt x="465" y="48"/>
                    <a:pt x="441" y="60"/>
                  </a:cubicBezTo>
                  <a:cubicBezTo>
                    <a:pt x="394" y="60"/>
                    <a:pt x="358" y="48"/>
                    <a:pt x="334" y="13"/>
                  </a:cubicBezTo>
                  <a:cubicBezTo>
                    <a:pt x="239" y="13"/>
                    <a:pt x="132"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5"/>
            <p:cNvSpPr/>
            <p:nvPr/>
          </p:nvSpPr>
          <p:spPr>
            <a:xfrm>
              <a:off x="5177425" y="2099275"/>
              <a:ext cx="21450" cy="11625"/>
            </a:xfrm>
            <a:custGeom>
              <a:avLst/>
              <a:gdLst/>
              <a:ahLst/>
              <a:cxnLst/>
              <a:rect l="l" t="t" r="r" b="b"/>
              <a:pathLst>
                <a:path w="858" h="465" extrusionOk="0">
                  <a:moveTo>
                    <a:pt x="596" y="1"/>
                  </a:moveTo>
                  <a:cubicBezTo>
                    <a:pt x="389" y="1"/>
                    <a:pt x="191" y="76"/>
                    <a:pt x="0" y="176"/>
                  </a:cubicBezTo>
                  <a:lnTo>
                    <a:pt x="0" y="307"/>
                  </a:lnTo>
                  <a:cubicBezTo>
                    <a:pt x="12" y="390"/>
                    <a:pt x="107" y="390"/>
                    <a:pt x="143" y="450"/>
                  </a:cubicBezTo>
                  <a:cubicBezTo>
                    <a:pt x="165" y="448"/>
                    <a:pt x="187" y="447"/>
                    <a:pt x="209" y="447"/>
                  </a:cubicBezTo>
                  <a:cubicBezTo>
                    <a:pt x="309" y="447"/>
                    <a:pt x="413" y="465"/>
                    <a:pt x="514" y="465"/>
                  </a:cubicBezTo>
                  <a:cubicBezTo>
                    <a:pt x="637" y="465"/>
                    <a:pt x="756" y="438"/>
                    <a:pt x="858" y="319"/>
                  </a:cubicBezTo>
                  <a:cubicBezTo>
                    <a:pt x="798" y="247"/>
                    <a:pt x="619" y="236"/>
                    <a:pt x="762" y="81"/>
                  </a:cubicBezTo>
                  <a:cubicBezTo>
                    <a:pt x="739" y="57"/>
                    <a:pt x="727" y="33"/>
                    <a:pt x="715" y="9"/>
                  </a:cubicBezTo>
                  <a:cubicBezTo>
                    <a:pt x="675" y="4"/>
                    <a:pt x="636"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5"/>
            <p:cNvSpPr/>
            <p:nvPr/>
          </p:nvSpPr>
          <p:spPr>
            <a:xfrm>
              <a:off x="5378350" y="2705525"/>
              <a:ext cx="13100" cy="25625"/>
            </a:xfrm>
            <a:custGeom>
              <a:avLst/>
              <a:gdLst/>
              <a:ahLst/>
              <a:cxnLst/>
              <a:rect l="l" t="t" r="r" b="b"/>
              <a:pathLst>
                <a:path w="524" h="1025" extrusionOk="0">
                  <a:moveTo>
                    <a:pt x="417" y="0"/>
                  </a:moveTo>
                  <a:cubicBezTo>
                    <a:pt x="179" y="239"/>
                    <a:pt x="60" y="536"/>
                    <a:pt x="0" y="870"/>
                  </a:cubicBezTo>
                  <a:cubicBezTo>
                    <a:pt x="0" y="929"/>
                    <a:pt x="12" y="965"/>
                    <a:pt x="24" y="1024"/>
                  </a:cubicBezTo>
                  <a:cubicBezTo>
                    <a:pt x="429" y="822"/>
                    <a:pt x="524" y="477"/>
                    <a:pt x="464" y="60"/>
                  </a:cubicBezTo>
                  <a:cubicBezTo>
                    <a:pt x="441" y="48"/>
                    <a:pt x="429" y="12"/>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5"/>
            <p:cNvSpPr/>
            <p:nvPr/>
          </p:nvSpPr>
          <p:spPr>
            <a:xfrm>
              <a:off x="6195100" y="2243550"/>
              <a:ext cx="19075" cy="8750"/>
            </a:xfrm>
            <a:custGeom>
              <a:avLst/>
              <a:gdLst/>
              <a:ahLst/>
              <a:cxnLst/>
              <a:rect l="l" t="t" r="r" b="b"/>
              <a:pathLst>
                <a:path w="763" h="350" extrusionOk="0">
                  <a:moveTo>
                    <a:pt x="37" y="1"/>
                  </a:moveTo>
                  <a:cubicBezTo>
                    <a:pt x="1" y="37"/>
                    <a:pt x="1" y="96"/>
                    <a:pt x="25" y="132"/>
                  </a:cubicBezTo>
                  <a:cubicBezTo>
                    <a:pt x="72" y="191"/>
                    <a:pt x="132" y="227"/>
                    <a:pt x="167" y="275"/>
                  </a:cubicBezTo>
                  <a:cubicBezTo>
                    <a:pt x="215" y="275"/>
                    <a:pt x="275" y="299"/>
                    <a:pt x="322" y="299"/>
                  </a:cubicBezTo>
                  <a:cubicBezTo>
                    <a:pt x="389" y="332"/>
                    <a:pt x="457" y="349"/>
                    <a:pt x="525" y="349"/>
                  </a:cubicBezTo>
                  <a:cubicBezTo>
                    <a:pt x="604" y="349"/>
                    <a:pt x="681" y="326"/>
                    <a:pt x="751" y="275"/>
                  </a:cubicBezTo>
                  <a:cubicBezTo>
                    <a:pt x="763" y="72"/>
                    <a:pt x="656"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5"/>
            <p:cNvSpPr/>
            <p:nvPr/>
          </p:nvSpPr>
          <p:spPr>
            <a:xfrm>
              <a:off x="6203150" y="3174250"/>
              <a:ext cx="20550" cy="12300"/>
            </a:xfrm>
            <a:custGeom>
              <a:avLst/>
              <a:gdLst/>
              <a:ahLst/>
              <a:cxnLst/>
              <a:rect l="l" t="t" r="r" b="b"/>
              <a:pathLst>
                <a:path w="822" h="492" extrusionOk="0">
                  <a:moveTo>
                    <a:pt x="290" y="1"/>
                  </a:moveTo>
                  <a:cubicBezTo>
                    <a:pt x="194" y="1"/>
                    <a:pt x="96" y="22"/>
                    <a:pt x="0" y="63"/>
                  </a:cubicBezTo>
                  <a:cubicBezTo>
                    <a:pt x="0" y="158"/>
                    <a:pt x="12" y="254"/>
                    <a:pt x="12" y="349"/>
                  </a:cubicBezTo>
                  <a:cubicBezTo>
                    <a:pt x="215" y="408"/>
                    <a:pt x="417" y="349"/>
                    <a:pt x="572" y="492"/>
                  </a:cubicBezTo>
                  <a:lnTo>
                    <a:pt x="703" y="492"/>
                  </a:lnTo>
                  <a:cubicBezTo>
                    <a:pt x="786" y="420"/>
                    <a:pt x="822" y="337"/>
                    <a:pt x="810" y="230"/>
                  </a:cubicBezTo>
                  <a:cubicBezTo>
                    <a:pt x="786" y="170"/>
                    <a:pt x="762" y="123"/>
                    <a:pt x="703" y="75"/>
                  </a:cubicBezTo>
                  <a:cubicBezTo>
                    <a:pt x="655" y="75"/>
                    <a:pt x="607" y="75"/>
                    <a:pt x="572" y="63"/>
                  </a:cubicBezTo>
                  <a:cubicBezTo>
                    <a:pt x="482" y="22"/>
                    <a:pt x="387"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5134250" y="2114675"/>
              <a:ext cx="14625" cy="17300"/>
            </a:xfrm>
            <a:custGeom>
              <a:avLst/>
              <a:gdLst/>
              <a:ahLst/>
              <a:cxnLst/>
              <a:rect l="l" t="t" r="r" b="b"/>
              <a:pathLst>
                <a:path w="585" h="692" extrusionOk="0">
                  <a:moveTo>
                    <a:pt x="584" y="1"/>
                  </a:moveTo>
                  <a:lnTo>
                    <a:pt x="584" y="1"/>
                  </a:lnTo>
                  <a:cubicBezTo>
                    <a:pt x="203" y="96"/>
                    <a:pt x="108" y="393"/>
                    <a:pt x="1" y="691"/>
                  </a:cubicBezTo>
                  <a:cubicBezTo>
                    <a:pt x="322" y="584"/>
                    <a:pt x="430" y="27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6221900" y="3177525"/>
              <a:ext cx="17275" cy="10825"/>
            </a:xfrm>
            <a:custGeom>
              <a:avLst/>
              <a:gdLst/>
              <a:ahLst/>
              <a:cxnLst/>
              <a:rect l="l" t="t" r="r" b="b"/>
              <a:pathLst>
                <a:path w="691" h="433" extrusionOk="0">
                  <a:moveTo>
                    <a:pt x="292" y="1"/>
                  </a:moveTo>
                  <a:cubicBezTo>
                    <a:pt x="200" y="1"/>
                    <a:pt x="108" y="22"/>
                    <a:pt x="12" y="63"/>
                  </a:cubicBezTo>
                  <a:cubicBezTo>
                    <a:pt x="12" y="158"/>
                    <a:pt x="0" y="254"/>
                    <a:pt x="0" y="349"/>
                  </a:cubicBezTo>
                  <a:cubicBezTo>
                    <a:pt x="36" y="361"/>
                    <a:pt x="96" y="361"/>
                    <a:pt x="143" y="361"/>
                  </a:cubicBezTo>
                  <a:cubicBezTo>
                    <a:pt x="143" y="361"/>
                    <a:pt x="155" y="349"/>
                    <a:pt x="191" y="337"/>
                  </a:cubicBezTo>
                  <a:cubicBezTo>
                    <a:pt x="197" y="334"/>
                    <a:pt x="204" y="332"/>
                    <a:pt x="212" y="332"/>
                  </a:cubicBezTo>
                  <a:cubicBezTo>
                    <a:pt x="233" y="332"/>
                    <a:pt x="257" y="343"/>
                    <a:pt x="274" y="361"/>
                  </a:cubicBezTo>
                  <a:cubicBezTo>
                    <a:pt x="322" y="408"/>
                    <a:pt x="372" y="432"/>
                    <a:pt x="422" y="432"/>
                  </a:cubicBezTo>
                  <a:cubicBezTo>
                    <a:pt x="471" y="432"/>
                    <a:pt x="518" y="408"/>
                    <a:pt x="560" y="361"/>
                  </a:cubicBezTo>
                  <a:cubicBezTo>
                    <a:pt x="608" y="277"/>
                    <a:pt x="655" y="170"/>
                    <a:pt x="691" y="87"/>
                  </a:cubicBezTo>
                  <a:cubicBezTo>
                    <a:pt x="631" y="87"/>
                    <a:pt x="596" y="87"/>
                    <a:pt x="572" y="63"/>
                  </a:cubicBezTo>
                  <a:cubicBezTo>
                    <a:pt x="477" y="22"/>
                    <a:pt x="384"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6228750" y="2302800"/>
              <a:ext cx="17875" cy="8800"/>
            </a:xfrm>
            <a:custGeom>
              <a:avLst/>
              <a:gdLst/>
              <a:ahLst/>
              <a:cxnLst/>
              <a:rect l="l" t="t" r="r" b="b"/>
              <a:pathLst>
                <a:path w="715" h="352" extrusionOk="0">
                  <a:moveTo>
                    <a:pt x="148" y="0"/>
                  </a:moveTo>
                  <a:cubicBezTo>
                    <a:pt x="98" y="0"/>
                    <a:pt x="48" y="24"/>
                    <a:pt x="0" y="72"/>
                  </a:cubicBezTo>
                  <a:cubicBezTo>
                    <a:pt x="90" y="291"/>
                    <a:pt x="255" y="352"/>
                    <a:pt x="453" y="352"/>
                  </a:cubicBezTo>
                  <a:cubicBezTo>
                    <a:pt x="491" y="352"/>
                    <a:pt x="531" y="349"/>
                    <a:pt x="572" y="346"/>
                  </a:cubicBezTo>
                  <a:cubicBezTo>
                    <a:pt x="619" y="310"/>
                    <a:pt x="679" y="262"/>
                    <a:pt x="715" y="215"/>
                  </a:cubicBezTo>
                  <a:lnTo>
                    <a:pt x="572" y="72"/>
                  </a:lnTo>
                  <a:lnTo>
                    <a:pt x="286" y="72"/>
                  </a:lnTo>
                  <a:cubicBezTo>
                    <a:pt x="244" y="24"/>
                    <a:pt x="197"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5231300" y="2616475"/>
              <a:ext cx="13125" cy="10400"/>
            </a:xfrm>
            <a:custGeom>
              <a:avLst/>
              <a:gdLst/>
              <a:ahLst/>
              <a:cxnLst/>
              <a:rect l="l" t="t" r="r" b="b"/>
              <a:pathLst>
                <a:path w="525" h="416" extrusionOk="0">
                  <a:moveTo>
                    <a:pt x="342" y="0"/>
                  </a:moveTo>
                  <a:cubicBezTo>
                    <a:pt x="294" y="0"/>
                    <a:pt x="248" y="21"/>
                    <a:pt x="215" y="62"/>
                  </a:cubicBezTo>
                  <a:cubicBezTo>
                    <a:pt x="131" y="169"/>
                    <a:pt x="72" y="288"/>
                    <a:pt x="0" y="407"/>
                  </a:cubicBezTo>
                  <a:cubicBezTo>
                    <a:pt x="28" y="413"/>
                    <a:pt x="54" y="416"/>
                    <a:pt x="79" y="416"/>
                  </a:cubicBezTo>
                  <a:cubicBezTo>
                    <a:pt x="210" y="416"/>
                    <a:pt x="317" y="346"/>
                    <a:pt x="417" y="276"/>
                  </a:cubicBezTo>
                  <a:cubicBezTo>
                    <a:pt x="453" y="205"/>
                    <a:pt x="524" y="110"/>
                    <a:pt x="453" y="38"/>
                  </a:cubicBezTo>
                  <a:cubicBezTo>
                    <a:pt x="417" y="12"/>
                    <a:pt x="379"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5"/>
            <p:cNvSpPr/>
            <p:nvPr/>
          </p:nvSpPr>
          <p:spPr>
            <a:xfrm>
              <a:off x="6121050" y="2031325"/>
              <a:ext cx="18275" cy="8575"/>
            </a:xfrm>
            <a:custGeom>
              <a:avLst/>
              <a:gdLst/>
              <a:ahLst/>
              <a:cxnLst/>
              <a:rect l="l" t="t" r="r" b="b"/>
              <a:pathLst>
                <a:path w="731" h="343" extrusionOk="0">
                  <a:moveTo>
                    <a:pt x="427" y="1"/>
                  </a:moveTo>
                  <a:cubicBezTo>
                    <a:pt x="296" y="13"/>
                    <a:pt x="141" y="13"/>
                    <a:pt x="10" y="36"/>
                  </a:cubicBezTo>
                  <a:cubicBezTo>
                    <a:pt x="0" y="286"/>
                    <a:pt x="130" y="342"/>
                    <a:pt x="299" y="342"/>
                  </a:cubicBezTo>
                  <a:cubicBezTo>
                    <a:pt x="340" y="342"/>
                    <a:pt x="383" y="339"/>
                    <a:pt x="427" y="334"/>
                  </a:cubicBezTo>
                  <a:cubicBezTo>
                    <a:pt x="474" y="310"/>
                    <a:pt x="522" y="310"/>
                    <a:pt x="558" y="310"/>
                  </a:cubicBezTo>
                  <a:cubicBezTo>
                    <a:pt x="591" y="321"/>
                    <a:pt x="618" y="327"/>
                    <a:pt x="640" y="327"/>
                  </a:cubicBezTo>
                  <a:cubicBezTo>
                    <a:pt x="714" y="327"/>
                    <a:pt x="731" y="268"/>
                    <a:pt x="713" y="167"/>
                  </a:cubicBezTo>
                  <a:cubicBezTo>
                    <a:pt x="653" y="120"/>
                    <a:pt x="605" y="72"/>
                    <a:pt x="546" y="36"/>
                  </a:cubicBezTo>
                  <a:cubicBezTo>
                    <a:pt x="498" y="36"/>
                    <a:pt x="462" y="36"/>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5"/>
            <p:cNvSpPr/>
            <p:nvPr/>
          </p:nvSpPr>
          <p:spPr>
            <a:xfrm>
              <a:off x="6209100" y="2763575"/>
              <a:ext cx="12225" cy="7300"/>
            </a:xfrm>
            <a:custGeom>
              <a:avLst/>
              <a:gdLst/>
              <a:ahLst/>
              <a:cxnLst/>
              <a:rect l="l" t="t" r="r" b="b"/>
              <a:pathLst>
                <a:path w="489" h="292" extrusionOk="0">
                  <a:moveTo>
                    <a:pt x="48" y="0"/>
                  </a:moveTo>
                  <a:lnTo>
                    <a:pt x="48" y="155"/>
                  </a:lnTo>
                  <a:cubicBezTo>
                    <a:pt x="0" y="191"/>
                    <a:pt x="0" y="238"/>
                    <a:pt x="48" y="286"/>
                  </a:cubicBezTo>
                  <a:cubicBezTo>
                    <a:pt x="102" y="286"/>
                    <a:pt x="160" y="292"/>
                    <a:pt x="217" y="292"/>
                  </a:cubicBezTo>
                  <a:cubicBezTo>
                    <a:pt x="324" y="292"/>
                    <a:pt x="426" y="271"/>
                    <a:pt x="489" y="155"/>
                  </a:cubicBezTo>
                  <a:cubicBezTo>
                    <a:pt x="453" y="83"/>
                    <a:pt x="393" y="48"/>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5"/>
            <p:cNvSpPr/>
            <p:nvPr/>
          </p:nvSpPr>
          <p:spPr>
            <a:xfrm>
              <a:off x="5195275" y="2095325"/>
              <a:ext cx="14900" cy="7500"/>
            </a:xfrm>
            <a:custGeom>
              <a:avLst/>
              <a:gdLst/>
              <a:ahLst/>
              <a:cxnLst/>
              <a:rect l="l" t="t" r="r" b="b"/>
              <a:pathLst>
                <a:path w="596" h="300" extrusionOk="0">
                  <a:moveTo>
                    <a:pt x="548" y="1"/>
                  </a:moveTo>
                  <a:cubicBezTo>
                    <a:pt x="358" y="13"/>
                    <a:pt x="167" y="36"/>
                    <a:pt x="1" y="167"/>
                  </a:cubicBezTo>
                  <a:lnTo>
                    <a:pt x="1" y="239"/>
                  </a:lnTo>
                  <a:cubicBezTo>
                    <a:pt x="103" y="266"/>
                    <a:pt x="207" y="300"/>
                    <a:pt x="303" y="300"/>
                  </a:cubicBezTo>
                  <a:cubicBezTo>
                    <a:pt x="420" y="300"/>
                    <a:pt x="524" y="249"/>
                    <a:pt x="596" y="72"/>
                  </a:cubicBezTo>
                  <a:cubicBezTo>
                    <a:pt x="584" y="48"/>
                    <a:pt x="560" y="24"/>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5"/>
            <p:cNvSpPr/>
            <p:nvPr/>
          </p:nvSpPr>
          <p:spPr>
            <a:xfrm>
              <a:off x="6250175" y="3179975"/>
              <a:ext cx="10750" cy="7775"/>
            </a:xfrm>
            <a:custGeom>
              <a:avLst/>
              <a:gdLst/>
              <a:ahLst/>
              <a:cxnLst/>
              <a:rect l="l" t="t" r="r" b="b"/>
              <a:pathLst>
                <a:path w="430" h="311" extrusionOk="0">
                  <a:moveTo>
                    <a:pt x="143" y="1"/>
                  </a:moveTo>
                  <a:cubicBezTo>
                    <a:pt x="84" y="84"/>
                    <a:pt x="36" y="191"/>
                    <a:pt x="0" y="287"/>
                  </a:cubicBezTo>
                  <a:cubicBezTo>
                    <a:pt x="155" y="263"/>
                    <a:pt x="322" y="310"/>
                    <a:pt x="429" y="132"/>
                  </a:cubicBezTo>
                  <a:cubicBezTo>
                    <a:pt x="370" y="84"/>
                    <a:pt x="322" y="25"/>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5"/>
            <p:cNvSpPr/>
            <p:nvPr/>
          </p:nvSpPr>
          <p:spPr>
            <a:xfrm>
              <a:off x="6258500" y="1841425"/>
              <a:ext cx="11350" cy="11750"/>
            </a:xfrm>
            <a:custGeom>
              <a:avLst/>
              <a:gdLst/>
              <a:ahLst/>
              <a:cxnLst/>
              <a:rect l="l" t="t" r="r" b="b"/>
              <a:pathLst>
                <a:path w="454" h="470" extrusionOk="0">
                  <a:moveTo>
                    <a:pt x="227" y="1"/>
                  </a:moveTo>
                  <a:cubicBezTo>
                    <a:pt x="203" y="72"/>
                    <a:pt x="144" y="108"/>
                    <a:pt x="96" y="155"/>
                  </a:cubicBezTo>
                  <a:cubicBezTo>
                    <a:pt x="1" y="239"/>
                    <a:pt x="1" y="346"/>
                    <a:pt x="96" y="441"/>
                  </a:cubicBezTo>
                  <a:cubicBezTo>
                    <a:pt x="96" y="453"/>
                    <a:pt x="108" y="453"/>
                    <a:pt x="144" y="465"/>
                  </a:cubicBezTo>
                  <a:cubicBezTo>
                    <a:pt x="150" y="468"/>
                    <a:pt x="157" y="470"/>
                    <a:pt x="165" y="470"/>
                  </a:cubicBezTo>
                  <a:cubicBezTo>
                    <a:pt x="186" y="470"/>
                    <a:pt x="210" y="459"/>
                    <a:pt x="227" y="441"/>
                  </a:cubicBezTo>
                  <a:cubicBezTo>
                    <a:pt x="263" y="286"/>
                    <a:pt x="453" y="155"/>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5"/>
            <p:cNvSpPr/>
            <p:nvPr/>
          </p:nvSpPr>
          <p:spPr>
            <a:xfrm>
              <a:off x="6281125" y="3043650"/>
              <a:ext cx="9850" cy="6875"/>
            </a:xfrm>
            <a:custGeom>
              <a:avLst/>
              <a:gdLst/>
              <a:ahLst/>
              <a:cxnLst/>
              <a:rect l="l" t="t" r="r" b="b"/>
              <a:pathLst>
                <a:path w="394" h="275" extrusionOk="0">
                  <a:moveTo>
                    <a:pt x="72" y="1"/>
                  </a:moveTo>
                  <a:cubicBezTo>
                    <a:pt x="36" y="37"/>
                    <a:pt x="25" y="72"/>
                    <a:pt x="1" y="108"/>
                  </a:cubicBezTo>
                  <a:cubicBezTo>
                    <a:pt x="25" y="191"/>
                    <a:pt x="120" y="215"/>
                    <a:pt x="191" y="275"/>
                  </a:cubicBezTo>
                  <a:cubicBezTo>
                    <a:pt x="275" y="251"/>
                    <a:pt x="334" y="191"/>
                    <a:pt x="370" y="120"/>
                  </a:cubicBezTo>
                  <a:cubicBezTo>
                    <a:pt x="394" y="48"/>
                    <a:pt x="382" y="25"/>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5"/>
            <p:cNvSpPr/>
            <p:nvPr/>
          </p:nvSpPr>
          <p:spPr>
            <a:xfrm>
              <a:off x="6292750" y="3046350"/>
              <a:ext cx="10125" cy="4000"/>
            </a:xfrm>
            <a:custGeom>
              <a:avLst/>
              <a:gdLst/>
              <a:ahLst/>
              <a:cxnLst/>
              <a:rect l="l" t="t" r="r" b="b"/>
              <a:pathLst>
                <a:path w="405" h="160" extrusionOk="0">
                  <a:moveTo>
                    <a:pt x="298" y="0"/>
                  </a:moveTo>
                  <a:cubicBezTo>
                    <a:pt x="202" y="0"/>
                    <a:pt x="107" y="12"/>
                    <a:pt x="0" y="12"/>
                  </a:cubicBezTo>
                  <a:cubicBezTo>
                    <a:pt x="61" y="115"/>
                    <a:pt x="127" y="159"/>
                    <a:pt x="197" y="159"/>
                  </a:cubicBezTo>
                  <a:cubicBezTo>
                    <a:pt x="264" y="159"/>
                    <a:pt x="335" y="118"/>
                    <a:pt x="405" y="48"/>
                  </a:cubicBezTo>
                  <a:cubicBezTo>
                    <a:pt x="381" y="36"/>
                    <a:pt x="333" y="1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5"/>
            <p:cNvSpPr/>
            <p:nvPr/>
          </p:nvSpPr>
          <p:spPr>
            <a:xfrm>
              <a:off x="5224150" y="2296875"/>
              <a:ext cx="11350" cy="4375"/>
            </a:xfrm>
            <a:custGeom>
              <a:avLst/>
              <a:gdLst/>
              <a:ahLst/>
              <a:cxnLst/>
              <a:rect l="l" t="t" r="r" b="b"/>
              <a:pathLst>
                <a:path w="454" h="175" extrusionOk="0">
                  <a:moveTo>
                    <a:pt x="101" y="1"/>
                  </a:moveTo>
                  <a:cubicBezTo>
                    <a:pt x="69" y="1"/>
                    <a:pt x="36" y="4"/>
                    <a:pt x="1" y="11"/>
                  </a:cubicBezTo>
                  <a:cubicBezTo>
                    <a:pt x="71" y="129"/>
                    <a:pt x="168" y="174"/>
                    <a:pt x="277" y="174"/>
                  </a:cubicBezTo>
                  <a:cubicBezTo>
                    <a:pt x="333" y="174"/>
                    <a:pt x="392" y="162"/>
                    <a:pt x="453" y="142"/>
                  </a:cubicBezTo>
                  <a:cubicBezTo>
                    <a:pt x="338" y="56"/>
                    <a:pt x="231"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5"/>
            <p:cNvSpPr/>
            <p:nvPr/>
          </p:nvSpPr>
          <p:spPr>
            <a:xfrm>
              <a:off x="5119675" y="2150700"/>
              <a:ext cx="4500" cy="10425"/>
            </a:xfrm>
            <a:custGeom>
              <a:avLst/>
              <a:gdLst/>
              <a:ahLst/>
              <a:cxnLst/>
              <a:rect l="l" t="t" r="r" b="b"/>
              <a:pathLst>
                <a:path w="180" h="417" extrusionOk="0">
                  <a:moveTo>
                    <a:pt x="167" y="0"/>
                  </a:moveTo>
                  <a:cubicBezTo>
                    <a:pt x="36" y="107"/>
                    <a:pt x="1" y="238"/>
                    <a:pt x="12" y="417"/>
                  </a:cubicBezTo>
                  <a:cubicBezTo>
                    <a:pt x="179" y="322"/>
                    <a:pt x="167" y="155"/>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5"/>
            <p:cNvSpPr/>
            <p:nvPr/>
          </p:nvSpPr>
          <p:spPr>
            <a:xfrm>
              <a:off x="5202725" y="2290475"/>
              <a:ext cx="10450" cy="3875"/>
            </a:xfrm>
            <a:custGeom>
              <a:avLst/>
              <a:gdLst/>
              <a:ahLst/>
              <a:cxnLst/>
              <a:rect l="l" t="t" r="r" b="b"/>
              <a:pathLst>
                <a:path w="418" h="155" extrusionOk="0">
                  <a:moveTo>
                    <a:pt x="105" y="0"/>
                  </a:moveTo>
                  <a:cubicBezTo>
                    <a:pt x="72" y="0"/>
                    <a:pt x="37" y="3"/>
                    <a:pt x="0" y="5"/>
                  </a:cubicBezTo>
                  <a:cubicBezTo>
                    <a:pt x="62" y="129"/>
                    <a:pt x="170" y="154"/>
                    <a:pt x="289" y="154"/>
                  </a:cubicBezTo>
                  <a:cubicBezTo>
                    <a:pt x="331" y="154"/>
                    <a:pt x="374" y="151"/>
                    <a:pt x="417" y="148"/>
                  </a:cubicBezTo>
                  <a:cubicBezTo>
                    <a:pt x="333" y="27"/>
                    <a:pt x="227"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5"/>
            <p:cNvSpPr/>
            <p:nvPr/>
          </p:nvSpPr>
          <p:spPr>
            <a:xfrm>
              <a:off x="5213425" y="2294150"/>
              <a:ext cx="10750" cy="3800"/>
            </a:xfrm>
            <a:custGeom>
              <a:avLst/>
              <a:gdLst/>
              <a:ahLst/>
              <a:cxnLst/>
              <a:rect l="l" t="t" r="r" b="b"/>
              <a:pathLst>
                <a:path w="430" h="152" extrusionOk="0">
                  <a:moveTo>
                    <a:pt x="1" y="1"/>
                  </a:moveTo>
                  <a:cubicBezTo>
                    <a:pt x="68" y="121"/>
                    <a:pt x="160" y="151"/>
                    <a:pt x="256" y="151"/>
                  </a:cubicBezTo>
                  <a:cubicBezTo>
                    <a:pt x="313" y="151"/>
                    <a:pt x="372" y="141"/>
                    <a:pt x="430" y="132"/>
                  </a:cubicBezTo>
                  <a:cubicBezTo>
                    <a:pt x="311" y="13"/>
                    <a:pt x="1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5"/>
            <p:cNvSpPr/>
            <p:nvPr/>
          </p:nvSpPr>
          <p:spPr>
            <a:xfrm>
              <a:off x="5187550" y="2280975"/>
              <a:ext cx="8050" cy="5775"/>
            </a:xfrm>
            <a:custGeom>
              <a:avLst/>
              <a:gdLst/>
              <a:ahLst/>
              <a:cxnLst/>
              <a:rect l="l" t="t" r="r" b="b"/>
              <a:pathLst>
                <a:path w="322" h="231" extrusionOk="0">
                  <a:moveTo>
                    <a:pt x="154" y="0"/>
                  </a:moveTo>
                  <a:cubicBezTo>
                    <a:pt x="119" y="0"/>
                    <a:pt x="80" y="10"/>
                    <a:pt x="36" y="28"/>
                  </a:cubicBezTo>
                  <a:cubicBezTo>
                    <a:pt x="24" y="64"/>
                    <a:pt x="12" y="76"/>
                    <a:pt x="0" y="111"/>
                  </a:cubicBezTo>
                  <a:cubicBezTo>
                    <a:pt x="83" y="207"/>
                    <a:pt x="191" y="230"/>
                    <a:pt x="310" y="230"/>
                  </a:cubicBezTo>
                  <a:lnTo>
                    <a:pt x="322" y="147"/>
                  </a:lnTo>
                  <a:cubicBezTo>
                    <a:pt x="289" y="48"/>
                    <a:pt x="233"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5"/>
            <p:cNvSpPr/>
            <p:nvPr/>
          </p:nvSpPr>
          <p:spPr>
            <a:xfrm>
              <a:off x="5130100" y="2132225"/>
              <a:ext cx="4475" cy="7175"/>
            </a:xfrm>
            <a:custGeom>
              <a:avLst/>
              <a:gdLst/>
              <a:ahLst/>
              <a:cxnLst/>
              <a:rect l="l" t="t" r="r" b="b"/>
              <a:pathLst>
                <a:path w="179" h="287" extrusionOk="0">
                  <a:moveTo>
                    <a:pt x="167" y="1"/>
                  </a:moveTo>
                  <a:cubicBezTo>
                    <a:pt x="48" y="49"/>
                    <a:pt x="0" y="144"/>
                    <a:pt x="12" y="287"/>
                  </a:cubicBezTo>
                  <a:cubicBezTo>
                    <a:pt x="155" y="239"/>
                    <a:pt x="179" y="13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5"/>
            <p:cNvSpPr/>
            <p:nvPr/>
          </p:nvSpPr>
          <p:spPr>
            <a:xfrm>
              <a:off x="6187575" y="2067925"/>
              <a:ext cx="6375" cy="3625"/>
            </a:xfrm>
            <a:custGeom>
              <a:avLst/>
              <a:gdLst/>
              <a:ahLst/>
              <a:cxnLst/>
              <a:rect l="l" t="t" r="r" b="b"/>
              <a:pathLst>
                <a:path w="255" h="145" extrusionOk="0">
                  <a:moveTo>
                    <a:pt x="77" y="1"/>
                  </a:moveTo>
                  <a:cubicBezTo>
                    <a:pt x="28" y="1"/>
                    <a:pt x="0" y="23"/>
                    <a:pt x="64" y="144"/>
                  </a:cubicBezTo>
                  <a:cubicBezTo>
                    <a:pt x="87" y="144"/>
                    <a:pt x="117" y="139"/>
                    <a:pt x="151" y="139"/>
                  </a:cubicBezTo>
                  <a:cubicBezTo>
                    <a:pt x="168" y="139"/>
                    <a:pt x="187" y="140"/>
                    <a:pt x="207" y="144"/>
                  </a:cubicBezTo>
                  <a:cubicBezTo>
                    <a:pt x="254" y="85"/>
                    <a:pt x="254" y="37"/>
                    <a:pt x="207" y="1"/>
                  </a:cubicBezTo>
                  <a:cubicBezTo>
                    <a:pt x="197" y="7"/>
                    <a:pt x="185" y="9"/>
                    <a:pt x="171" y="9"/>
                  </a:cubicBezTo>
                  <a:cubicBezTo>
                    <a:pt x="142" y="9"/>
                    <a:pt x="106"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5"/>
            <p:cNvSpPr/>
            <p:nvPr/>
          </p:nvSpPr>
          <p:spPr>
            <a:xfrm>
              <a:off x="5989375" y="3108550"/>
              <a:ext cx="6625" cy="6500"/>
            </a:xfrm>
            <a:custGeom>
              <a:avLst/>
              <a:gdLst/>
              <a:ahLst/>
              <a:cxnLst/>
              <a:rect l="l" t="t" r="r" b="b"/>
              <a:pathLst>
                <a:path w="265" h="260" extrusionOk="0">
                  <a:moveTo>
                    <a:pt x="86" y="0"/>
                  </a:moveTo>
                  <a:cubicBezTo>
                    <a:pt x="34" y="125"/>
                    <a:pt x="0" y="259"/>
                    <a:pt x="167" y="259"/>
                  </a:cubicBezTo>
                  <a:cubicBezTo>
                    <a:pt x="191" y="259"/>
                    <a:pt x="220" y="256"/>
                    <a:pt x="253" y="250"/>
                  </a:cubicBezTo>
                  <a:cubicBezTo>
                    <a:pt x="265" y="203"/>
                    <a:pt x="265" y="155"/>
                    <a:pt x="265" y="119"/>
                  </a:cubicBezTo>
                  <a:cubicBezTo>
                    <a:pt x="229" y="72"/>
                    <a:pt x="217" y="36"/>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5"/>
            <p:cNvSpPr/>
            <p:nvPr/>
          </p:nvSpPr>
          <p:spPr>
            <a:xfrm>
              <a:off x="5127425" y="2138775"/>
              <a:ext cx="3000" cy="4200"/>
            </a:xfrm>
            <a:custGeom>
              <a:avLst/>
              <a:gdLst/>
              <a:ahLst/>
              <a:cxnLst/>
              <a:rect l="l" t="t" r="r" b="b"/>
              <a:pathLst>
                <a:path w="120" h="168" extrusionOk="0">
                  <a:moveTo>
                    <a:pt x="119" y="1"/>
                  </a:moveTo>
                  <a:cubicBezTo>
                    <a:pt x="36" y="37"/>
                    <a:pt x="0" y="84"/>
                    <a:pt x="24" y="168"/>
                  </a:cubicBezTo>
                  <a:cubicBezTo>
                    <a:pt x="95" y="144"/>
                    <a:pt x="119" y="8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5"/>
            <p:cNvSpPr/>
            <p:nvPr/>
          </p:nvSpPr>
          <p:spPr>
            <a:xfrm>
              <a:off x="5124150" y="2145325"/>
              <a:ext cx="2700" cy="5100"/>
            </a:xfrm>
            <a:custGeom>
              <a:avLst/>
              <a:gdLst/>
              <a:ahLst/>
              <a:cxnLst/>
              <a:rect l="l" t="t" r="r" b="b"/>
              <a:pathLst>
                <a:path w="108" h="204" extrusionOk="0">
                  <a:moveTo>
                    <a:pt x="107" y="1"/>
                  </a:moveTo>
                  <a:lnTo>
                    <a:pt x="107" y="1"/>
                  </a:lnTo>
                  <a:cubicBezTo>
                    <a:pt x="36" y="37"/>
                    <a:pt x="0" y="96"/>
                    <a:pt x="0" y="203"/>
                  </a:cubicBezTo>
                  <a:cubicBezTo>
                    <a:pt x="72" y="156"/>
                    <a:pt x="107" y="84"/>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5"/>
            <p:cNvSpPr/>
            <p:nvPr/>
          </p:nvSpPr>
          <p:spPr>
            <a:xfrm>
              <a:off x="6131175" y="2002875"/>
              <a:ext cx="3825" cy="3475"/>
            </a:xfrm>
            <a:custGeom>
              <a:avLst/>
              <a:gdLst/>
              <a:ahLst/>
              <a:cxnLst/>
              <a:rect l="l" t="t" r="r" b="b"/>
              <a:pathLst>
                <a:path w="153" h="139" extrusionOk="0">
                  <a:moveTo>
                    <a:pt x="92" y="1"/>
                  </a:moveTo>
                  <a:cubicBezTo>
                    <a:pt x="21" y="1"/>
                    <a:pt x="0" y="41"/>
                    <a:pt x="10" y="127"/>
                  </a:cubicBezTo>
                  <a:lnTo>
                    <a:pt x="10" y="139"/>
                  </a:lnTo>
                  <a:lnTo>
                    <a:pt x="153" y="139"/>
                  </a:lnTo>
                  <a:lnTo>
                    <a:pt x="153" y="8"/>
                  </a:lnTo>
                  <a:cubicBezTo>
                    <a:pt x="129" y="3"/>
                    <a:pt x="109"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5"/>
            <p:cNvSpPr/>
            <p:nvPr/>
          </p:nvSpPr>
          <p:spPr>
            <a:xfrm>
              <a:off x="6163850" y="1847675"/>
              <a:ext cx="4500" cy="4800"/>
            </a:xfrm>
            <a:custGeom>
              <a:avLst/>
              <a:gdLst/>
              <a:ahLst/>
              <a:cxnLst/>
              <a:rect l="l" t="t" r="r" b="b"/>
              <a:pathLst>
                <a:path w="180" h="192" extrusionOk="0">
                  <a:moveTo>
                    <a:pt x="132" y="1"/>
                  </a:moveTo>
                  <a:cubicBezTo>
                    <a:pt x="72" y="1"/>
                    <a:pt x="24" y="13"/>
                    <a:pt x="1" y="60"/>
                  </a:cubicBezTo>
                  <a:cubicBezTo>
                    <a:pt x="1" y="96"/>
                    <a:pt x="13" y="144"/>
                    <a:pt x="13" y="191"/>
                  </a:cubicBezTo>
                  <a:cubicBezTo>
                    <a:pt x="60" y="191"/>
                    <a:pt x="96" y="191"/>
                    <a:pt x="144" y="179"/>
                  </a:cubicBezTo>
                  <a:cubicBezTo>
                    <a:pt x="144" y="132"/>
                    <a:pt x="155" y="96"/>
                    <a:pt x="179" y="60"/>
                  </a:cubicBezTo>
                  <a:cubicBezTo>
                    <a:pt x="155" y="36"/>
                    <a:pt x="144" y="13"/>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5"/>
            <p:cNvSpPr/>
            <p:nvPr/>
          </p:nvSpPr>
          <p:spPr>
            <a:xfrm>
              <a:off x="5887925" y="2074375"/>
              <a:ext cx="283400" cy="29975"/>
            </a:xfrm>
            <a:custGeom>
              <a:avLst/>
              <a:gdLst/>
              <a:ahLst/>
              <a:cxnLst/>
              <a:rect l="l" t="t" r="r" b="b"/>
              <a:pathLst>
                <a:path w="11336" h="1199" extrusionOk="0">
                  <a:moveTo>
                    <a:pt x="7286" y="0"/>
                  </a:moveTo>
                  <a:cubicBezTo>
                    <a:pt x="7106" y="0"/>
                    <a:pt x="6923" y="25"/>
                    <a:pt x="6744" y="25"/>
                  </a:cubicBezTo>
                  <a:cubicBezTo>
                    <a:pt x="6691" y="25"/>
                    <a:pt x="6637" y="23"/>
                    <a:pt x="6585" y="17"/>
                  </a:cubicBezTo>
                  <a:lnTo>
                    <a:pt x="6585" y="17"/>
                  </a:lnTo>
                  <a:cubicBezTo>
                    <a:pt x="6537" y="255"/>
                    <a:pt x="6728" y="410"/>
                    <a:pt x="6823" y="600"/>
                  </a:cubicBezTo>
                  <a:cubicBezTo>
                    <a:pt x="6906" y="708"/>
                    <a:pt x="7025" y="720"/>
                    <a:pt x="7144" y="767"/>
                  </a:cubicBezTo>
                  <a:cubicBezTo>
                    <a:pt x="7168" y="779"/>
                    <a:pt x="7180" y="779"/>
                    <a:pt x="7228" y="779"/>
                  </a:cubicBezTo>
                  <a:cubicBezTo>
                    <a:pt x="7263" y="779"/>
                    <a:pt x="7311" y="779"/>
                    <a:pt x="7347" y="731"/>
                  </a:cubicBezTo>
                  <a:cubicBezTo>
                    <a:pt x="7359" y="731"/>
                    <a:pt x="7359" y="779"/>
                    <a:pt x="7359" y="779"/>
                  </a:cubicBezTo>
                  <a:cubicBezTo>
                    <a:pt x="7326" y="788"/>
                    <a:pt x="7294" y="791"/>
                    <a:pt x="7262" y="791"/>
                  </a:cubicBezTo>
                  <a:cubicBezTo>
                    <a:pt x="7119" y="791"/>
                    <a:pt x="6981" y="720"/>
                    <a:pt x="6835" y="720"/>
                  </a:cubicBezTo>
                  <a:cubicBezTo>
                    <a:pt x="6644" y="672"/>
                    <a:pt x="6466" y="672"/>
                    <a:pt x="6287" y="672"/>
                  </a:cubicBezTo>
                  <a:lnTo>
                    <a:pt x="5942" y="672"/>
                  </a:lnTo>
                  <a:cubicBezTo>
                    <a:pt x="5632" y="708"/>
                    <a:pt x="5287" y="612"/>
                    <a:pt x="5013" y="874"/>
                  </a:cubicBezTo>
                  <a:lnTo>
                    <a:pt x="667" y="874"/>
                  </a:lnTo>
                  <a:cubicBezTo>
                    <a:pt x="574" y="874"/>
                    <a:pt x="471" y="858"/>
                    <a:pt x="369" y="858"/>
                  </a:cubicBezTo>
                  <a:cubicBezTo>
                    <a:pt x="237" y="858"/>
                    <a:pt x="108" y="885"/>
                    <a:pt x="1" y="1005"/>
                  </a:cubicBezTo>
                  <a:cubicBezTo>
                    <a:pt x="134" y="1160"/>
                    <a:pt x="304" y="1198"/>
                    <a:pt x="493" y="1198"/>
                  </a:cubicBezTo>
                  <a:cubicBezTo>
                    <a:pt x="523" y="1198"/>
                    <a:pt x="553" y="1197"/>
                    <a:pt x="584" y="1196"/>
                  </a:cubicBezTo>
                  <a:cubicBezTo>
                    <a:pt x="1222" y="1161"/>
                    <a:pt x="1861" y="1150"/>
                    <a:pt x="2501" y="1150"/>
                  </a:cubicBezTo>
                  <a:cubicBezTo>
                    <a:pt x="3546" y="1150"/>
                    <a:pt x="4593" y="1179"/>
                    <a:pt x="5637" y="1179"/>
                  </a:cubicBezTo>
                  <a:cubicBezTo>
                    <a:pt x="5910" y="1179"/>
                    <a:pt x="6182" y="1177"/>
                    <a:pt x="6454" y="1172"/>
                  </a:cubicBezTo>
                  <a:cubicBezTo>
                    <a:pt x="6471" y="1174"/>
                    <a:pt x="6488" y="1174"/>
                    <a:pt x="6505" y="1174"/>
                  </a:cubicBezTo>
                  <a:cubicBezTo>
                    <a:pt x="6610" y="1174"/>
                    <a:pt x="6721" y="1148"/>
                    <a:pt x="6823" y="1148"/>
                  </a:cubicBezTo>
                  <a:lnTo>
                    <a:pt x="7525" y="1148"/>
                  </a:lnTo>
                  <a:cubicBezTo>
                    <a:pt x="8383" y="1041"/>
                    <a:pt x="9240" y="1008"/>
                    <a:pt x="10097" y="1008"/>
                  </a:cubicBezTo>
                  <a:cubicBezTo>
                    <a:pt x="10383" y="1008"/>
                    <a:pt x="10669" y="1011"/>
                    <a:pt x="10954" y="1017"/>
                  </a:cubicBezTo>
                  <a:cubicBezTo>
                    <a:pt x="11061" y="1005"/>
                    <a:pt x="11181" y="1005"/>
                    <a:pt x="11264" y="934"/>
                  </a:cubicBezTo>
                  <a:cubicBezTo>
                    <a:pt x="11288" y="898"/>
                    <a:pt x="11311" y="874"/>
                    <a:pt x="11335" y="839"/>
                  </a:cubicBezTo>
                  <a:cubicBezTo>
                    <a:pt x="11046" y="413"/>
                    <a:pt x="10690" y="201"/>
                    <a:pt x="10276" y="201"/>
                  </a:cubicBezTo>
                  <a:cubicBezTo>
                    <a:pt x="10110" y="201"/>
                    <a:pt x="9935" y="235"/>
                    <a:pt x="9752" y="303"/>
                  </a:cubicBezTo>
                  <a:cubicBezTo>
                    <a:pt x="9234" y="233"/>
                    <a:pt x="8707" y="163"/>
                    <a:pt x="8187" y="163"/>
                  </a:cubicBezTo>
                  <a:cubicBezTo>
                    <a:pt x="8085" y="163"/>
                    <a:pt x="7984" y="166"/>
                    <a:pt x="7882" y="172"/>
                  </a:cubicBezTo>
                  <a:cubicBezTo>
                    <a:pt x="7693" y="33"/>
                    <a:pt x="7491" y="0"/>
                    <a:pt x="7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5"/>
            <p:cNvSpPr/>
            <p:nvPr/>
          </p:nvSpPr>
          <p:spPr>
            <a:xfrm>
              <a:off x="5865300" y="2099800"/>
              <a:ext cx="192025" cy="10150"/>
            </a:xfrm>
            <a:custGeom>
              <a:avLst/>
              <a:gdLst/>
              <a:ahLst/>
              <a:cxnLst/>
              <a:rect l="l" t="t" r="r" b="b"/>
              <a:pathLst>
                <a:path w="7681" h="406" extrusionOk="0">
                  <a:moveTo>
                    <a:pt x="894" y="0"/>
                  </a:moveTo>
                  <a:cubicBezTo>
                    <a:pt x="828" y="16"/>
                    <a:pt x="762" y="21"/>
                    <a:pt x="695" y="21"/>
                  </a:cubicBezTo>
                  <a:cubicBezTo>
                    <a:pt x="595" y="21"/>
                    <a:pt x="494" y="10"/>
                    <a:pt x="393" y="10"/>
                  </a:cubicBezTo>
                  <a:cubicBezTo>
                    <a:pt x="260" y="10"/>
                    <a:pt x="128" y="29"/>
                    <a:pt x="1" y="119"/>
                  </a:cubicBezTo>
                  <a:cubicBezTo>
                    <a:pt x="1" y="167"/>
                    <a:pt x="36" y="215"/>
                    <a:pt x="72" y="238"/>
                  </a:cubicBezTo>
                  <a:cubicBezTo>
                    <a:pt x="132" y="286"/>
                    <a:pt x="215" y="298"/>
                    <a:pt x="286" y="310"/>
                  </a:cubicBezTo>
                  <a:cubicBezTo>
                    <a:pt x="310" y="310"/>
                    <a:pt x="334" y="334"/>
                    <a:pt x="358" y="334"/>
                  </a:cubicBezTo>
                  <a:cubicBezTo>
                    <a:pt x="367" y="337"/>
                    <a:pt x="375" y="338"/>
                    <a:pt x="382" y="338"/>
                  </a:cubicBezTo>
                  <a:cubicBezTo>
                    <a:pt x="401" y="338"/>
                    <a:pt x="412" y="327"/>
                    <a:pt x="429" y="310"/>
                  </a:cubicBezTo>
                  <a:cubicBezTo>
                    <a:pt x="478" y="397"/>
                    <a:pt x="551" y="405"/>
                    <a:pt x="634" y="405"/>
                  </a:cubicBezTo>
                  <a:cubicBezTo>
                    <a:pt x="653" y="405"/>
                    <a:pt x="672" y="405"/>
                    <a:pt x="691" y="405"/>
                  </a:cubicBezTo>
                  <a:cubicBezTo>
                    <a:pt x="1608" y="369"/>
                    <a:pt x="2513" y="345"/>
                    <a:pt x="3442" y="310"/>
                  </a:cubicBezTo>
                  <a:cubicBezTo>
                    <a:pt x="3508" y="308"/>
                    <a:pt x="3574" y="307"/>
                    <a:pt x="3640" y="307"/>
                  </a:cubicBezTo>
                  <a:cubicBezTo>
                    <a:pt x="4241" y="307"/>
                    <a:pt x="4839" y="368"/>
                    <a:pt x="5438" y="368"/>
                  </a:cubicBezTo>
                  <a:cubicBezTo>
                    <a:pt x="5732" y="368"/>
                    <a:pt x="6027" y="354"/>
                    <a:pt x="6323" y="310"/>
                  </a:cubicBezTo>
                  <a:cubicBezTo>
                    <a:pt x="6460" y="272"/>
                    <a:pt x="6590" y="255"/>
                    <a:pt x="6719" y="255"/>
                  </a:cubicBezTo>
                  <a:cubicBezTo>
                    <a:pt x="6837" y="255"/>
                    <a:pt x="6954" y="269"/>
                    <a:pt x="7073" y="298"/>
                  </a:cubicBezTo>
                  <a:cubicBezTo>
                    <a:pt x="7093" y="290"/>
                    <a:pt x="7113" y="287"/>
                    <a:pt x="7132" y="287"/>
                  </a:cubicBezTo>
                  <a:cubicBezTo>
                    <a:pt x="7250" y="287"/>
                    <a:pt x="7369" y="399"/>
                    <a:pt x="7494" y="399"/>
                  </a:cubicBezTo>
                  <a:cubicBezTo>
                    <a:pt x="7551" y="399"/>
                    <a:pt x="7608" y="376"/>
                    <a:pt x="7668" y="310"/>
                  </a:cubicBezTo>
                  <a:cubicBezTo>
                    <a:pt x="7680" y="179"/>
                    <a:pt x="7597" y="95"/>
                    <a:pt x="7502" y="12"/>
                  </a:cubicBezTo>
                  <a:cubicBezTo>
                    <a:pt x="5299" y="12"/>
                    <a:pt x="3096"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5"/>
            <p:cNvSpPr/>
            <p:nvPr/>
          </p:nvSpPr>
          <p:spPr>
            <a:xfrm>
              <a:off x="5251525" y="1855350"/>
              <a:ext cx="27425" cy="150825"/>
            </a:xfrm>
            <a:custGeom>
              <a:avLst/>
              <a:gdLst/>
              <a:ahLst/>
              <a:cxnLst/>
              <a:rect l="l" t="t" r="r" b="b"/>
              <a:pathLst>
                <a:path w="1097" h="6033" extrusionOk="0">
                  <a:moveTo>
                    <a:pt x="867" y="0"/>
                  </a:moveTo>
                  <a:cubicBezTo>
                    <a:pt x="776" y="0"/>
                    <a:pt x="693" y="53"/>
                    <a:pt x="620" y="134"/>
                  </a:cubicBezTo>
                  <a:cubicBezTo>
                    <a:pt x="394" y="372"/>
                    <a:pt x="370" y="670"/>
                    <a:pt x="311" y="980"/>
                  </a:cubicBezTo>
                  <a:cubicBezTo>
                    <a:pt x="144" y="1884"/>
                    <a:pt x="263" y="2825"/>
                    <a:pt x="37" y="3718"/>
                  </a:cubicBezTo>
                  <a:cubicBezTo>
                    <a:pt x="13" y="4385"/>
                    <a:pt x="1" y="5040"/>
                    <a:pt x="37" y="5718"/>
                  </a:cubicBezTo>
                  <a:cubicBezTo>
                    <a:pt x="72" y="5837"/>
                    <a:pt x="96" y="6016"/>
                    <a:pt x="251" y="6028"/>
                  </a:cubicBezTo>
                  <a:cubicBezTo>
                    <a:pt x="267" y="6031"/>
                    <a:pt x="281" y="6032"/>
                    <a:pt x="295" y="6032"/>
                  </a:cubicBezTo>
                  <a:cubicBezTo>
                    <a:pt x="440" y="6032"/>
                    <a:pt x="430" y="5862"/>
                    <a:pt x="430" y="5742"/>
                  </a:cubicBezTo>
                  <a:cubicBezTo>
                    <a:pt x="430" y="5611"/>
                    <a:pt x="394" y="5480"/>
                    <a:pt x="477" y="5349"/>
                  </a:cubicBezTo>
                  <a:cubicBezTo>
                    <a:pt x="513" y="4563"/>
                    <a:pt x="572" y="3777"/>
                    <a:pt x="751" y="3015"/>
                  </a:cubicBezTo>
                  <a:cubicBezTo>
                    <a:pt x="692" y="2075"/>
                    <a:pt x="811" y="1134"/>
                    <a:pt x="1096" y="218"/>
                  </a:cubicBezTo>
                  <a:cubicBezTo>
                    <a:pt x="1096" y="146"/>
                    <a:pt x="1061" y="87"/>
                    <a:pt x="1001" y="39"/>
                  </a:cubicBezTo>
                  <a:cubicBezTo>
                    <a:pt x="955" y="12"/>
                    <a:pt x="910" y="0"/>
                    <a:pt x="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5"/>
            <p:cNvSpPr/>
            <p:nvPr/>
          </p:nvSpPr>
          <p:spPr>
            <a:xfrm>
              <a:off x="5648025" y="1773275"/>
              <a:ext cx="167000" cy="25325"/>
            </a:xfrm>
            <a:custGeom>
              <a:avLst/>
              <a:gdLst/>
              <a:ahLst/>
              <a:cxnLst/>
              <a:rect l="l" t="t" r="r" b="b"/>
              <a:pathLst>
                <a:path w="6680" h="1013" extrusionOk="0">
                  <a:moveTo>
                    <a:pt x="935" y="0"/>
                  </a:moveTo>
                  <a:cubicBezTo>
                    <a:pt x="846" y="0"/>
                    <a:pt x="757" y="4"/>
                    <a:pt x="667" y="12"/>
                  </a:cubicBezTo>
                  <a:cubicBezTo>
                    <a:pt x="585" y="12"/>
                    <a:pt x="501" y="5"/>
                    <a:pt x="420" y="5"/>
                  </a:cubicBezTo>
                  <a:cubicBezTo>
                    <a:pt x="265" y="5"/>
                    <a:pt x="117" y="30"/>
                    <a:pt x="0" y="179"/>
                  </a:cubicBezTo>
                  <a:cubicBezTo>
                    <a:pt x="179" y="303"/>
                    <a:pt x="365" y="334"/>
                    <a:pt x="555" y="334"/>
                  </a:cubicBezTo>
                  <a:cubicBezTo>
                    <a:pt x="740" y="334"/>
                    <a:pt x="928" y="305"/>
                    <a:pt x="1115" y="305"/>
                  </a:cubicBezTo>
                  <a:cubicBezTo>
                    <a:pt x="1156" y="305"/>
                    <a:pt x="1197" y="306"/>
                    <a:pt x="1238" y="310"/>
                  </a:cubicBezTo>
                  <a:cubicBezTo>
                    <a:pt x="1560" y="333"/>
                    <a:pt x="1905" y="298"/>
                    <a:pt x="2143" y="595"/>
                  </a:cubicBezTo>
                  <a:cubicBezTo>
                    <a:pt x="2143" y="679"/>
                    <a:pt x="2203" y="738"/>
                    <a:pt x="2274" y="786"/>
                  </a:cubicBezTo>
                  <a:cubicBezTo>
                    <a:pt x="2369" y="834"/>
                    <a:pt x="2500" y="798"/>
                    <a:pt x="2572" y="893"/>
                  </a:cubicBezTo>
                  <a:lnTo>
                    <a:pt x="2715" y="893"/>
                  </a:lnTo>
                  <a:cubicBezTo>
                    <a:pt x="2715" y="869"/>
                    <a:pt x="2727" y="857"/>
                    <a:pt x="2750" y="845"/>
                  </a:cubicBezTo>
                  <a:cubicBezTo>
                    <a:pt x="2765" y="836"/>
                    <a:pt x="2778" y="830"/>
                    <a:pt x="2790" y="830"/>
                  </a:cubicBezTo>
                  <a:cubicBezTo>
                    <a:pt x="2808" y="830"/>
                    <a:pt x="2825" y="841"/>
                    <a:pt x="2846" y="869"/>
                  </a:cubicBezTo>
                  <a:cubicBezTo>
                    <a:pt x="2893" y="881"/>
                    <a:pt x="2929" y="881"/>
                    <a:pt x="2977" y="881"/>
                  </a:cubicBezTo>
                  <a:cubicBezTo>
                    <a:pt x="2989" y="869"/>
                    <a:pt x="3024" y="869"/>
                    <a:pt x="3048" y="857"/>
                  </a:cubicBezTo>
                  <a:cubicBezTo>
                    <a:pt x="3143" y="834"/>
                    <a:pt x="3215" y="845"/>
                    <a:pt x="3310" y="834"/>
                  </a:cubicBezTo>
                  <a:cubicBezTo>
                    <a:pt x="3370" y="834"/>
                    <a:pt x="3405" y="834"/>
                    <a:pt x="3465" y="810"/>
                  </a:cubicBezTo>
                  <a:cubicBezTo>
                    <a:pt x="3506" y="800"/>
                    <a:pt x="3548" y="795"/>
                    <a:pt x="3589" y="795"/>
                  </a:cubicBezTo>
                  <a:cubicBezTo>
                    <a:pt x="3655" y="795"/>
                    <a:pt x="3721" y="809"/>
                    <a:pt x="3786" y="845"/>
                  </a:cubicBezTo>
                  <a:cubicBezTo>
                    <a:pt x="3810" y="857"/>
                    <a:pt x="3822" y="869"/>
                    <a:pt x="3858" y="893"/>
                  </a:cubicBezTo>
                  <a:cubicBezTo>
                    <a:pt x="4048" y="917"/>
                    <a:pt x="4239" y="964"/>
                    <a:pt x="4441" y="1012"/>
                  </a:cubicBezTo>
                  <a:cubicBezTo>
                    <a:pt x="4477" y="964"/>
                    <a:pt x="4524" y="929"/>
                    <a:pt x="4596" y="881"/>
                  </a:cubicBezTo>
                  <a:cubicBezTo>
                    <a:pt x="4703" y="845"/>
                    <a:pt x="4834" y="845"/>
                    <a:pt x="4941" y="798"/>
                  </a:cubicBezTo>
                  <a:cubicBezTo>
                    <a:pt x="4965" y="796"/>
                    <a:pt x="4990" y="795"/>
                    <a:pt x="5014" y="795"/>
                  </a:cubicBezTo>
                  <a:cubicBezTo>
                    <a:pt x="5250" y="795"/>
                    <a:pt x="5481" y="870"/>
                    <a:pt x="5721" y="870"/>
                  </a:cubicBezTo>
                  <a:cubicBezTo>
                    <a:pt x="5793" y="870"/>
                    <a:pt x="5867" y="863"/>
                    <a:pt x="5941" y="845"/>
                  </a:cubicBezTo>
                  <a:cubicBezTo>
                    <a:pt x="6037" y="814"/>
                    <a:pt x="6137" y="803"/>
                    <a:pt x="6236" y="803"/>
                  </a:cubicBezTo>
                  <a:cubicBezTo>
                    <a:pt x="6285" y="803"/>
                    <a:pt x="6334" y="806"/>
                    <a:pt x="6382" y="810"/>
                  </a:cubicBezTo>
                  <a:cubicBezTo>
                    <a:pt x="6489" y="810"/>
                    <a:pt x="6572" y="786"/>
                    <a:pt x="6644" y="691"/>
                  </a:cubicBezTo>
                  <a:cubicBezTo>
                    <a:pt x="6680" y="583"/>
                    <a:pt x="6680" y="500"/>
                    <a:pt x="6620" y="417"/>
                  </a:cubicBezTo>
                  <a:cubicBezTo>
                    <a:pt x="6429" y="250"/>
                    <a:pt x="6191" y="286"/>
                    <a:pt x="5965" y="214"/>
                  </a:cubicBezTo>
                  <a:cubicBezTo>
                    <a:pt x="5906" y="202"/>
                    <a:pt x="5834" y="191"/>
                    <a:pt x="5775" y="191"/>
                  </a:cubicBezTo>
                  <a:cubicBezTo>
                    <a:pt x="5613" y="200"/>
                    <a:pt x="5454" y="205"/>
                    <a:pt x="5294" y="205"/>
                  </a:cubicBezTo>
                  <a:cubicBezTo>
                    <a:pt x="5042" y="205"/>
                    <a:pt x="4792" y="191"/>
                    <a:pt x="4536" y="155"/>
                  </a:cubicBezTo>
                  <a:cubicBezTo>
                    <a:pt x="4516" y="153"/>
                    <a:pt x="4496" y="152"/>
                    <a:pt x="4476" y="152"/>
                  </a:cubicBezTo>
                  <a:cubicBezTo>
                    <a:pt x="4243" y="152"/>
                    <a:pt x="4001" y="263"/>
                    <a:pt x="3760" y="263"/>
                  </a:cubicBezTo>
                  <a:cubicBezTo>
                    <a:pt x="3749" y="263"/>
                    <a:pt x="3738" y="262"/>
                    <a:pt x="3727" y="262"/>
                  </a:cubicBezTo>
                  <a:cubicBezTo>
                    <a:pt x="3596" y="262"/>
                    <a:pt x="3489" y="250"/>
                    <a:pt x="3370" y="238"/>
                  </a:cubicBezTo>
                  <a:cubicBezTo>
                    <a:pt x="3191" y="238"/>
                    <a:pt x="3036" y="143"/>
                    <a:pt x="2870" y="83"/>
                  </a:cubicBezTo>
                  <a:cubicBezTo>
                    <a:pt x="2821" y="69"/>
                    <a:pt x="2768" y="64"/>
                    <a:pt x="2716" y="64"/>
                  </a:cubicBezTo>
                  <a:cubicBezTo>
                    <a:pt x="2679" y="64"/>
                    <a:pt x="2642" y="67"/>
                    <a:pt x="2608" y="72"/>
                  </a:cubicBezTo>
                  <a:cubicBezTo>
                    <a:pt x="2530" y="83"/>
                    <a:pt x="2456" y="86"/>
                    <a:pt x="2381" y="86"/>
                  </a:cubicBezTo>
                  <a:cubicBezTo>
                    <a:pt x="2307" y="86"/>
                    <a:pt x="2233" y="83"/>
                    <a:pt x="2155" y="83"/>
                  </a:cubicBezTo>
                  <a:cubicBezTo>
                    <a:pt x="2024" y="83"/>
                    <a:pt x="1905" y="36"/>
                    <a:pt x="1774" y="24"/>
                  </a:cubicBezTo>
                  <a:cubicBezTo>
                    <a:pt x="1741" y="25"/>
                    <a:pt x="1707" y="25"/>
                    <a:pt x="1674" y="25"/>
                  </a:cubicBezTo>
                  <a:cubicBezTo>
                    <a:pt x="1433" y="25"/>
                    <a:pt x="1187" y="0"/>
                    <a:pt x="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5"/>
            <p:cNvSpPr/>
            <p:nvPr/>
          </p:nvSpPr>
          <p:spPr>
            <a:xfrm>
              <a:off x="5909650" y="1839675"/>
              <a:ext cx="162550" cy="12800"/>
            </a:xfrm>
            <a:custGeom>
              <a:avLst/>
              <a:gdLst/>
              <a:ahLst/>
              <a:cxnLst/>
              <a:rect l="l" t="t" r="r" b="b"/>
              <a:pathLst>
                <a:path w="6502" h="512" extrusionOk="0">
                  <a:moveTo>
                    <a:pt x="5684" y="1"/>
                  </a:moveTo>
                  <a:cubicBezTo>
                    <a:pt x="5621" y="1"/>
                    <a:pt x="5568" y="122"/>
                    <a:pt x="5506" y="122"/>
                  </a:cubicBezTo>
                  <a:cubicBezTo>
                    <a:pt x="5479" y="122"/>
                    <a:pt x="5450" y="99"/>
                    <a:pt x="5418" y="35"/>
                  </a:cubicBezTo>
                  <a:cubicBezTo>
                    <a:pt x="5353" y="22"/>
                    <a:pt x="5287" y="12"/>
                    <a:pt x="5222" y="12"/>
                  </a:cubicBezTo>
                  <a:cubicBezTo>
                    <a:pt x="5168" y="12"/>
                    <a:pt x="5115" y="19"/>
                    <a:pt x="5061" y="35"/>
                  </a:cubicBezTo>
                  <a:cubicBezTo>
                    <a:pt x="4993" y="35"/>
                    <a:pt x="5066" y="155"/>
                    <a:pt x="4979" y="155"/>
                  </a:cubicBezTo>
                  <a:cubicBezTo>
                    <a:pt x="4975" y="155"/>
                    <a:pt x="4970" y="154"/>
                    <a:pt x="4966" y="154"/>
                  </a:cubicBezTo>
                  <a:lnTo>
                    <a:pt x="4835" y="154"/>
                  </a:lnTo>
                  <a:cubicBezTo>
                    <a:pt x="4763" y="154"/>
                    <a:pt x="4704" y="118"/>
                    <a:pt x="4644" y="71"/>
                  </a:cubicBezTo>
                  <a:cubicBezTo>
                    <a:pt x="4597" y="47"/>
                    <a:pt x="4549" y="35"/>
                    <a:pt x="4513" y="23"/>
                  </a:cubicBezTo>
                  <a:cubicBezTo>
                    <a:pt x="4430" y="23"/>
                    <a:pt x="4346" y="23"/>
                    <a:pt x="4275" y="47"/>
                  </a:cubicBezTo>
                  <a:cubicBezTo>
                    <a:pt x="4192" y="94"/>
                    <a:pt x="4132" y="154"/>
                    <a:pt x="4049" y="166"/>
                  </a:cubicBezTo>
                  <a:cubicBezTo>
                    <a:pt x="3969" y="166"/>
                    <a:pt x="3890" y="161"/>
                    <a:pt x="3811" y="161"/>
                  </a:cubicBezTo>
                  <a:cubicBezTo>
                    <a:pt x="3771" y="161"/>
                    <a:pt x="3731" y="162"/>
                    <a:pt x="3692" y="166"/>
                  </a:cubicBezTo>
                  <a:cubicBezTo>
                    <a:pt x="3652" y="195"/>
                    <a:pt x="3619" y="207"/>
                    <a:pt x="3591" y="207"/>
                  </a:cubicBezTo>
                  <a:cubicBezTo>
                    <a:pt x="3473" y="207"/>
                    <a:pt x="3431" y="8"/>
                    <a:pt x="3319" y="8"/>
                  </a:cubicBezTo>
                  <a:cubicBezTo>
                    <a:pt x="3302" y="8"/>
                    <a:pt x="3284" y="13"/>
                    <a:pt x="3263" y="23"/>
                  </a:cubicBezTo>
                  <a:cubicBezTo>
                    <a:pt x="3013" y="17"/>
                    <a:pt x="2762" y="14"/>
                    <a:pt x="2511" y="14"/>
                  </a:cubicBezTo>
                  <a:cubicBezTo>
                    <a:pt x="1758" y="14"/>
                    <a:pt x="1001" y="41"/>
                    <a:pt x="251" y="94"/>
                  </a:cubicBezTo>
                  <a:cubicBezTo>
                    <a:pt x="179" y="130"/>
                    <a:pt x="84" y="178"/>
                    <a:pt x="1" y="225"/>
                  </a:cubicBezTo>
                  <a:cubicBezTo>
                    <a:pt x="9" y="443"/>
                    <a:pt x="123" y="496"/>
                    <a:pt x="260" y="496"/>
                  </a:cubicBezTo>
                  <a:cubicBezTo>
                    <a:pt x="318" y="496"/>
                    <a:pt x="381" y="486"/>
                    <a:pt x="441" y="475"/>
                  </a:cubicBezTo>
                  <a:cubicBezTo>
                    <a:pt x="571" y="462"/>
                    <a:pt x="698" y="442"/>
                    <a:pt x="823" y="442"/>
                  </a:cubicBezTo>
                  <a:cubicBezTo>
                    <a:pt x="927" y="442"/>
                    <a:pt x="1029" y="456"/>
                    <a:pt x="1132" y="499"/>
                  </a:cubicBezTo>
                  <a:cubicBezTo>
                    <a:pt x="2060" y="499"/>
                    <a:pt x="3025" y="511"/>
                    <a:pt x="3954" y="511"/>
                  </a:cubicBezTo>
                  <a:cubicBezTo>
                    <a:pt x="4597" y="511"/>
                    <a:pt x="5239" y="499"/>
                    <a:pt x="5882" y="475"/>
                  </a:cubicBezTo>
                  <a:cubicBezTo>
                    <a:pt x="5902" y="443"/>
                    <a:pt x="5929" y="414"/>
                    <a:pt x="5953" y="414"/>
                  </a:cubicBezTo>
                  <a:cubicBezTo>
                    <a:pt x="5973" y="414"/>
                    <a:pt x="5991" y="434"/>
                    <a:pt x="6001" y="487"/>
                  </a:cubicBezTo>
                  <a:lnTo>
                    <a:pt x="6299" y="487"/>
                  </a:lnTo>
                  <a:cubicBezTo>
                    <a:pt x="6394" y="452"/>
                    <a:pt x="6490" y="404"/>
                    <a:pt x="6502" y="273"/>
                  </a:cubicBezTo>
                  <a:cubicBezTo>
                    <a:pt x="6433" y="51"/>
                    <a:pt x="6311" y="3"/>
                    <a:pt x="6173" y="3"/>
                  </a:cubicBezTo>
                  <a:cubicBezTo>
                    <a:pt x="6068" y="3"/>
                    <a:pt x="5953" y="31"/>
                    <a:pt x="5847" y="31"/>
                  </a:cubicBezTo>
                  <a:cubicBezTo>
                    <a:pt x="5801" y="31"/>
                    <a:pt x="5757" y="26"/>
                    <a:pt x="5716" y="11"/>
                  </a:cubicBezTo>
                  <a:cubicBezTo>
                    <a:pt x="5705" y="4"/>
                    <a:pt x="5695" y="1"/>
                    <a:pt x="5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5"/>
            <p:cNvSpPr/>
            <p:nvPr/>
          </p:nvSpPr>
          <p:spPr>
            <a:xfrm>
              <a:off x="5398275" y="1728275"/>
              <a:ext cx="143800" cy="16300"/>
            </a:xfrm>
            <a:custGeom>
              <a:avLst/>
              <a:gdLst/>
              <a:ahLst/>
              <a:cxnLst/>
              <a:rect l="l" t="t" r="r" b="b"/>
              <a:pathLst>
                <a:path w="5752" h="652" extrusionOk="0">
                  <a:moveTo>
                    <a:pt x="3553" y="0"/>
                  </a:moveTo>
                  <a:cubicBezTo>
                    <a:pt x="2842" y="0"/>
                    <a:pt x="2132" y="5"/>
                    <a:pt x="1418" y="26"/>
                  </a:cubicBezTo>
                  <a:cubicBezTo>
                    <a:pt x="977" y="38"/>
                    <a:pt x="525" y="86"/>
                    <a:pt x="108" y="288"/>
                  </a:cubicBezTo>
                  <a:cubicBezTo>
                    <a:pt x="25" y="348"/>
                    <a:pt x="1" y="443"/>
                    <a:pt x="48" y="526"/>
                  </a:cubicBezTo>
                  <a:cubicBezTo>
                    <a:pt x="132" y="632"/>
                    <a:pt x="230" y="651"/>
                    <a:pt x="333" y="651"/>
                  </a:cubicBezTo>
                  <a:cubicBezTo>
                    <a:pt x="391" y="651"/>
                    <a:pt x="452" y="645"/>
                    <a:pt x="513" y="645"/>
                  </a:cubicBezTo>
                  <a:cubicBezTo>
                    <a:pt x="1644" y="621"/>
                    <a:pt x="2775" y="574"/>
                    <a:pt x="3906" y="550"/>
                  </a:cubicBezTo>
                  <a:cubicBezTo>
                    <a:pt x="3953" y="547"/>
                    <a:pt x="4000" y="546"/>
                    <a:pt x="4046" y="546"/>
                  </a:cubicBezTo>
                  <a:cubicBezTo>
                    <a:pt x="4384" y="546"/>
                    <a:pt x="4724" y="611"/>
                    <a:pt x="5061" y="611"/>
                  </a:cubicBezTo>
                  <a:cubicBezTo>
                    <a:pt x="5261" y="611"/>
                    <a:pt x="5460" y="588"/>
                    <a:pt x="5656" y="514"/>
                  </a:cubicBezTo>
                  <a:cubicBezTo>
                    <a:pt x="5751" y="383"/>
                    <a:pt x="5740" y="264"/>
                    <a:pt x="5597" y="145"/>
                  </a:cubicBezTo>
                  <a:cubicBezTo>
                    <a:pt x="5406" y="26"/>
                    <a:pt x="5180" y="2"/>
                    <a:pt x="4978" y="2"/>
                  </a:cubicBezTo>
                  <a:cubicBezTo>
                    <a:pt x="4501" y="2"/>
                    <a:pt x="4027" y="0"/>
                    <a:pt x="3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5"/>
            <p:cNvSpPr/>
            <p:nvPr/>
          </p:nvSpPr>
          <p:spPr>
            <a:xfrm>
              <a:off x="5889425" y="2070025"/>
              <a:ext cx="115500" cy="17125"/>
            </a:xfrm>
            <a:custGeom>
              <a:avLst/>
              <a:gdLst/>
              <a:ahLst/>
              <a:cxnLst/>
              <a:rect l="l" t="t" r="r" b="b"/>
              <a:pathLst>
                <a:path w="4620" h="685" extrusionOk="0">
                  <a:moveTo>
                    <a:pt x="137" y="6"/>
                  </a:moveTo>
                  <a:cubicBezTo>
                    <a:pt x="112" y="6"/>
                    <a:pt x="86" y="15"/>
                    <a:pt x="60" y="36"/>
                  </a:cubicBezTo>
                  <a:cubicBezTo>
                    <a:pt x="24" y="72"/>
                    <a:pt x="0" y="132"/>
                    <a:pt x="24" y="191"/>
                  </a:cubicBezTo>
                  <a:cubicBezTo>
                    <a:pt x="107" y="334"/>
                    <a:pt x="238" y="393"/>
                    <a:pt x="357" y="477"/>
                  </a:cubicBezTo>
                  <a:cubicBezTo>
                    <a:pt x="424" y="421"/>
                    <a:pt x="484" y="400"/>
                    <a:pt x="540" y="400"/>
                  </a:cubicBezTo>
                  <a:cubicBezTo>
                    <a:pt x="724" y="400"/>
                    <a:pt x="865" y="632"/>
                    <a:pt x="1048" y="632"/>
                  </a:cubicBezTo>
                  <a:lnTo>
                    <a:pt x="3370" y="632"/>
                  </a:lnTo>
                  <a:cubicBezTo>
                    <a:pt x="3391" y="630"/>
                    <a:pt x="3412" y="629"/>
                    <a:pt x="3433" y="629"/>
                  </a:cubicBezTo>
                  <a:cubicBezTo>
                    <a:pt x="3612" y="629"/>
                    <a:pt x="3794" y="685"/>
                    <a:pt x="3971" y="685"/>
                  </a:cubicBezTo>
                  <a:cubicBezTo>
                    <a:pt x="4058" y="685"/>
                    <a:pt x="4143" y="671"/>
                    <a:pt x="4227" y="632"/>
                  </a:cubicBezTo>
                  <a:cubicBezTo>
                    <a:pt x="4227" y="632"/>
                    <a:pt x="4251" y="608"/>
                    <a:pt x="4274" y="596"/>
                  </a:cubicBezTo>
                  <a:cubicBezTo>
                    <a:pt x="4286" y="593"/>
                    <a:pt x="4297" y="591"/>
                    <a:pt x="4306" y="591"/>
                  </a:cubicBezTo>
                  <a:cubicBezTo>
                    <a:pt x="4335" y="591"/>
                    <a:pt x="4355" y="605"/>
                    <a:pt x="4382" y="632"/>
                  </a:cubicBezTo>
                  <a:cubicBezTo>
                    <a:pt x="4408" y="665"/>
                    <a:pt x="4439" y="680"/>
                    <a:pt x="4471" y="680"/>
                  </a:cubicBezTo>
                  <a:cubicBezTo>
                    <a:pt x="4496" y="680"/>
                    <a:pt x="4522" y="671"/>
                    <a:pt x="4548" y="655"/>
                  </a:cubicBezTo>
                  <a:cubicBezTo>
                    <a:pt x="4608" y="584"/>
                    <a:pt x="4620" y="477"/>
                    <a:pt x="4584" y="393"/>
                  </a:cubicBezTo>
                  <a:cubicBezTo>
                    <a:pt x="4548" y="298"/>
                    <a:pt x="4453" y="274"/>
                    <a:pt x="4382" y="215"/>
                  </a:cubicBezTo>
                  <a:cubicBezTo>
                    <a:pt x="4001" y="215"/>
                    <a:pt x="3630" y="204"/>
                    <a:pt x="3260" y="204"/>
                  </a:cubicBezTo>
                  <a:cubicBezTo>
                    <a:pt x="3075" y="204"/>
                    <a:pt x="2889" y="207"/>
                    <a:pt x="2703" y="215"/>
                  </a:cubicBezTo>
                  <a:cubicBezTo>
                    <a:pt x="2511" y="215"/>
                    <a:pt x="2299" y="285"/>
                    <a:pt x="2121" y="285"/>
                  </a:cubicBezTo>
                  <a:cubicBezTo>
                    <a:pt x="2056" y="285"/>
                    <a:pt x="1995" y="276"/>
                    <a:pt x="1941" y="251"/>
                  </a:cubicBezTo>
                  <a:cubicBezTo>
                    <a:pt x="1369" y="1"/>
                    <a:pt x="798" y="120"/>
                    <a:pt x="226" y="48"/>
                  </a:cubicBezTo>
                  <a:cubicBezTo>
                    <a:pt x="200" y="21"/>
                    <a:pt x="169" y="6"/>
                    <a:pt x="137" y="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5"/>
            <p:cNvSpPr/>
            <p:nvPr/>
          </p:nvSpPr>
          <p:spPr>
            <a:xfrm>
              <a:off x="5328325" y="1920300"/>
              <a:ext cx="124450" cy="14200"/>
            </a:xfrm>
            <a:custGeom>
              <a:avLst/>
              <a:gdLst/>
              <a:ahLst/>
              <a:cxnLst/>
              <a:rect l="l" t="t" r="r" b="b"/>
              <a:pathLst>
                <a:path w="4978" h="568" extrusionOk="0">
                  <a:moveTo>
                    <a:pt x="584" y="1"/>
                  </a:moveTo>
                  <a:cubicBezTo>
                    <a:pt x="545" y="11"/>
                    <a:pt x="501" y="13"/>
                    <a:pt x="456" y="13"/>
                  </a:cubicBezTo>
                  <a:cubicBezTo>
                    <a:pt x="434" y="13"/>
                    <a:pt x="411" y="13"/>
                    <a:pt x="388" y="13"/>
                  </a:cubicBezTo>
                  <a:cubicBezTo>
                    <a:pt x="249" y="13"/>
                    <a:pt x="104" y="29"/>
                    <a:pt x="1" y="251"/>
                  </a:cubicBezTo>
                  <a:cubicBezTo>
                    <a:pt x="703" y="513"/>
                    <a:pt x="1418" y="501"/>
                    <a:pt x="2108" y="560"/>
                  </a:cubicBezTo>
                  <a:cubicBezTo>
                    <a:pt x="2165" y="565"/>
                    <a:pt x="2221" y="567"/>
                    <a:pt x="2278" y="567"/>
                  </a:cubicBezTo>
                  <a:cubicBezTo>
                    <a:pt x="2638" y="567"/>
                    <a:pt x="2999" y="482"/>
                    <a:pt x="3372" y="482"/>
                  </a:cubicBezTo>
                  <a:cubicBezTo>
                    <a:pt x="3508" y="482"/>
                    <a:pt x="3647" y="493"/>
                    <a:pt x="3787" y="525"/>
                  </a:cubicBezTo>
                  <a:cubicBezTo>
                    <a:pt x="3856" y="542"/>
                    <a:pt x="3926" y="550"/>
                    <a:pt x="3998" y="550"/>
                  </a:cubicBezTo>
                  <a:cubicBezTo>
                    <a:pt x="4311" y="550"/>
                    <a:pt x="4648" y="409"/>
                    <a:pt x="4978" y="370"/>
                  </a:cubicBezTo>
                  <a:cubicBezTo>
                    <a:pt x="4773" y="165"/>
                    <a:pt x="4549" y="155"/>
                    <a:pt x="4323" y="155"/>
                  </a:cubicBezTo>
                  <a:cubicBezTo>
                    <a:pt x="4299" y="155"/>
                    <a:pt x="4275" y="156"/>
                    <a:pt x="4251" y="156"/>
                  </a:cubicBezTo>
                  <a:cubicBezTo>
                    <a:pt x="3454" y="144"/>
                    <a:pt x="2668" y="144"/>
                    <a:pt x="1882" y="144"/>
                  </a:cubicBezTo>
                  <a:cubicBezTo>
                    <a:pt x="1834" y="144"/>
                    <a:pt x="1788" y="145"/>
                    <a:pt x="1742" y="145"/>
                  </a:cubicBezTo>
                  <a:cubicBezTo>
                    <a:pt x="1617" y="145"/>
                    <a:pt x="1502" y="133"/>
                    <a:pt x="1406" y="36"/>
                  </a:cubicBezTo>
                  <a:cubicBezTo>
                    <a:pt x="1362" y="20"/>
                    <a:pt x="1319" y="14"/>
                    <a:pt x="1276" y="14"/>
                  </a:cubicBezTo>
                  <a:cubicBezTo>
                    <a:pt x="1118" y="14"/>
                    <a:pt x="962" y="99"/>
                    <a:pt x="814" y="99"/>
                  </a:cubicBezTo>
                  <a:cubicBezTo>
                    <a:pt x="735" y="99"/>
                    <a:pt x="658" y="7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5"/>
            <p:cNvSpPr/>
            <p:nvPr/>
          </p:nvSpPr>
          <p:spPr>
            <a:xfrm>
              <a:off x="5802200" y="1773225"/>
              <a:ext cx="151225" cy="15550"/>
            </a:xfrm>
            <a:custGeom>
              <a:avLst/>
              <a:gdLst/>
              <a:ahLst/>
              <a:cxnLst/>
              <a:rect l="l" t="t" r="r" b="b"/>
              <a:pathLst>
                <a:path w="6049" h="622" extrusionOk="0">
                  <a:moveTo>
                    <a:pt x="3254" y="1"/>
                  </a:moveTo>
                  <a:cubicBezTo>
                    <a:pt x="3205" y="1"/>
                    <a:pt x="3156" y="2"/>
                    <a:pt x="3108" y="2"/>
                  </a:cubicBezTo>
                  <a:cubicBezTo>
                    <a:pt x="2156" y="14"/>
                    <a:pt x="1215" y="26"/>
                    <a:pt x="262" y="38"/>
                  </a:cubicBezTo>
                  <a:cubicBezTo>
                    <a:pt x="84" y="157"/>
                    <a:pt x="1" y="276"/>
                    <a:pt x="262" y="359"/>
                  </a:cubicBezTo>
                  <a:cubicBezTo>
                    <a:pt x="405" y="395"/>
                    <a:pt x="501" y="490"/>
                    <a:pt x="620" y="550"/>
                  </a:cubicBezTo>
                  <a:cubicBezTo>
                    <a:pt x="814" y="615"/>
                    <a:pt x="1023" y="622"/>
                    <a:pt x="1229" y="622"/>
                  </a:cubicBezTo>
                  <a:cubicBezTo>
                    <a:pt x="1288" y="622"/>
                    <a:pt x="1347" y="621"/>
                    <a:pt x="1405" y="621"/>
                  </a:cubicBezTo>
                  <a:cubicBezTo>
                    <a:pt x="1667" y="621"/>
                    <a:pt x="1917" y="574"/>
                    <a:pt x="2156" y="455"/>
                  </a:cubicBezTo>
                  <a:cubicBezTo>
                    <a:pt x="2306" y="377"/>
                    <a:pt x="2453" y="341"/>
                    <a:pt x="2596" y="341"/>
                  </a:cubicBezTo>
                  <a:cubicBezTo>
                    <a:pt x="2803" y="341"/>
                    <a:pt x="3001" y="416"/>
                    <a:pt x="3191" y="550"/>
                  </a:cubicBezTo>
                  <a:cubicBezTo>
                    <a:pt x="3570" y="599"/>
                    <a:pt x="3945" y="615"/>
                    <a:pt x="4319" y="615"/>
                  </a:cubicBezTo>
                  <a:cubicBezTo>
                    <a:pt x="4578" y="615"/>
                    <a:pt x="4837" y="607"/>
                    <a:pt x="5096" y="597"/>
                  </a:cubicBezTo>
                  <a:cubicBezTo>
                    <a:pt x="5156" y="574"/>
                    <a:pt x="5215" y="550"/>
                    <a:pt x="5275" y="514"/>
                  </a:cubicBezTo>
                  <a:cubicBezTo>
                    <a:pt x="5323" y="485"/>
                    <a:pt x="5325" y="361"/>
                    <a:pt x="5400" y="361"/>
                  </a:cubicBezTo>
                  <a:cubicBezTo>
                    <a:pt x="5418" y="361"/>
                    <a:pt x="5439" y="368"/>
                    <a:pt x="5466" y="383"/>
                  </a:cubicBezTo>
                  <a:cubicBezTo>
                    <a:pt x="5507" y="401"/>
                    <a:pt x="5549" y="410"/>
                    <a:pt x="5589" y="410"/>
                  </a:cubicBezTo>
                  <a:cubicBezTo>
                    <a:pt x="5629" y="410"/>
                    <a:pt x="5668" y="401"/>
                    <a:pt x="5704" y="383"/>
                  </a:cubicBezTo>
                  <a:cubicBezTo>
                    <a:pt x="5799" y="359"/>
                    <a:pt x="5858" y="324"/>
                    <a:pt x="5930" y="264"/>
                  </a:cubicBezTo>
                  <a:cubicBezTo>
                    <a:pt x="5989" y="204"/>
                    <a:pt x="6049" y="145"/>
                    <a:pt x="6001" y="38"/>
                  </a:cubicBezTo>
                  <a:cubicBezTo>
                    <a:pt x="5869" y="38"/>
                    <a:pt x="5726" y="18"/>
                    <a:pt x="5583" y="18"/>
                  </a:cubicBezTo>
                  <a:cubicBezTo>
                    <a:pt x="5431" y="18"/>
                    <a:pt x="5280" y="41"/>
                    <a:pt x="5144" y="133"/>
                  </a:cubicBezTo>
                  <a:cubicBezTo>
                    <a:pt x="5085" y="204"/>
                    <a:pt x="5025" y="240"/>
                    <a:pt x="4930" y="240"/>
                  </a:cubicBezTo>
                  <a:cubicBezTo>
                    <a:pt x="4906" y="240"/>
                    <a:pt x="4858" y="240"/>
                    <a:pt x="4811" y="216"/>
                  </a:cubicBezTo>
                  <a:lnTo>
                    <a:pt x="4954" y="216"/>
                  </a:lnTo>
                  <a:cubicBezTo>
                    <a:pt x="5013" y="216"/>
                    <a:pt x="5037" y="193"/>
                    <a:pt x="5061" y="133"/>
                  </a:cubicBezTo>
                  <a:cubicBezTo>
                    <a:pt x="4914" y="51"/>
                    <a:pt x="4769" y="22"/>
                    <a:pt x="4625" y="22"/>
                  </a:cubicBezTo>
                  <a:cubicBezTo>
                    <a:pt x="4371" y="22"/>
                    <a:pt x="4121" y="111"/>
                    <a:pt x="3870" y="157"/>
                  </a:cubicBezTo>
                  <a:cubicBezTo>
                    <a:pt x="3870" y="181"/>
                    <a:pt x="3834" y="193"/>
                    <a:pt x="3799" y="193"/>
                  </a:cubicBezTo>
                  <a:cubicBezTo>
                    <a:pt x="3775" y="193"/>
                    <a:pt x="3751" y="181"/>
                    <a:pt x="3715" y="133"/>
                  </a:cubicBezTo>
                  <a:cubicBezTo>
                    <a:pt x="3579" y="15"/>
                    <a:pt x="3414" y="1"/>
                    <a:pt x="3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5"/>
            <p:cNvSpPr/>
            <p:nvPr/>
          </p:nvSpPr>
          <p:spPr>
            <a:xfrm>
              <a:off x="5704650" y="1989350"/>
              <a:ext cx="120200" cy="13200"/>
            </a:xfrm>
            <a:custGeom>
              <a:avLst/>
              <a:gdLst/>
              <a:ahLst/>
              <a:cxnLst/>
              <a:rect l="l" t="t" r="r" b="b"/>
              <a:pathLst>
                <a:path w="4808" h="528" extrusionOk="0">
                  <a:moveTo>
                    <a:pt x="4176" y="1"/>
                  </a:moveTo>
                  <a:cubicBezTo>
                    <a:pt x="3938" y="96"/>
                    <a:pt x="3688" y="96"/>
                    <a:pt x="3426" y="96"/>
                  </a:cubicBezTo>
                  <a:cubicBezTo>
                    <a:pt x="2426" y="96"/>
                    <a:pt x="1438" y="120"/>
                    <a:pt x="462" y="120"/>
                  </a:cubicBezTo>
                  <a:cubicBezTo>
                    <a:pt x="378" y="89"/>
                    <a:pt x="304" y="72"/>
                    <a:pt x="241" y="72"/>
                  </a:cubicBezTo>
                  <a:cubicBezTo>
                    <a:pt x="88" y="72"/>
                    <a:pt x="1" y="173"/>
                    <a:pt x="9" y="418"/>
                  </a:cubicBezTo>
                  <a:cubicBezTo>
                    <a:pt x="652" y="442"/>
                    <a:pt x="1307" y="477"/>
                    <a:pt x="1962" y="501"/>
                  </a:cubicBezTo>
                  <a:cubicBezTo>
                    <a:pt x="2288" y="518"/>
                    <a:pt x="2613" y="527"/>
                    <a:pt x="2939" y="527"/>
                  </a:cubicBezTo>
                  <a:cubicBezTo>
                    <a:pt x="3542" y="527"/>
                    <a:pt x="4145" y="495"/>
                    <a:pt x="4748" y="418"/>
                  </a:cubicBezTo>
                  <a:cubicBezTo>
                    <a:pt x="4796" y="370"/>
                    <a:pt x="4807" y="322"/>
                    <a:pt x="4796" y="299"/>
                  </a:cubicBezTo>
                  <a:cubicBezTo>
                    <a:pt x="4760" y="251"/>
                    <a:pt x="4736" y="227"/>
                    <a:pt x="4676" y="203"/>
                  </a:cubicBezTo>
                  <a:cubicBezTo>
                    <a:pt x="4581" y="203"/>
                    <a:pt x="4510" y="191"/>
                    <a:pt x="4462" y="120"/>
                  </a:cubicBezTo>
                  <a:lnTo>
                    <a:pt x="4474" y="120"/>
                  </a:lnTo>
                  <a:cubicBezTo>
                    <a:pt x="4391" y="61"/>
                    <a:pt x="4272" y="72"/>
                    <a:pt x="4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5"/>
            <p:cNvSpPr/>
            <p:nvPr/>
          </p:nvSpPr>
          <p:spPr>
            <a:xfrm>
              <a:off x="5493225" y="1923875"/>
              <a:ext cx="81600" cy="28600"/>
            </a:xfrm>
            <a:custGeom>
              <a:avLst/>
              <a:gdLst/>
              <a:ahLst/>
              <a:cxnLst/>
              <a:rect l="l" t="t" r="r" b="b"/>
              <a:pathLst>
                <a:path w="3264" h="1144" extrusionOk="0">
                  <a:moveTo>
                    <a:pt x="715" y="13"/>
                  </a:moveTo>
                  <a:cubicBezTo>
                    <a:pt x="572" y="322"/>
                    <a:pt x="60" y="1"/>
                    <a:pt x="1" y="441"/>
                  </a:cubicBezTo>
                  <a:cubicBezTo>
                    <a:pt x="87" y="441"/>
                    <a:pt x="170" y="439"/>
                    <a:pt x="254" y="439"/>
                  </a:cubicBezTo>
                  <a:cubicBezTo>
                    <a:pt x="379" y="439"/>
                    <a:pt x="503" y="444"/>
                    <a:pt x="632" y="465"/>
                  </a:cubicBezTo>
                  <a:cubicBezTo>
                    <a:pt x="822" y="489"/>
                    <a:pt x="870" y="596"/>
                    <a:pt x="715" y="739"/>
                  </a:cubicBezTo>
                  <a:cubicBezTo>
                    <a:pt x="763" y="786"/>
                    <a:pt x="691" y="953"/>
                    <a:pt x="632" y="965"/>
                  </a:cubicBezTo>
                  <a:cubicBezTo>
                    <a:pt x="572" y="1013"/>
                    <a:pt x="549" y="1072"/>
                    <a:pt x="584" y="1144"/>
                  </a:cubicBezTo>
                  <a:cubicBezTo>
                    <a:pt x="1346" y="1132"/>
                    <a:pt x="2120" y="1132"/>
                    <a:pt x="2894" y="1132"/>
                  </a:cubicBezTo>
                  <a:cubicBezTo>
                    <a:pt x="2894" y="1120"/>
                    <a:pt x="2906" y="1096"/>
                    <a:pt x="2930" y="1084"/>
                  </a:cubicBezTo>
                  <a:cubicBezTo>
                    <a:pt x="2938" y="1081"/>
                    <a:pt x="2945" y="1080"/>
                    <a:pt x="2952" y="1080"/>
                  </a:cubicBezTo>
                  <a:cubicBezTo>
                    <a:pt x="2972" y="1080"/>
                    <a:pt x="2986" y="1095"/>
                    <a:pt x="3013" y="1132"/>
                  </a:cubicBezTo>
                  <a:cubicBezTo>
                    <a:pt x="3108" y="1120"/>
                    <a:pt x="3263" y="1132"/>
                    <a:pt x="3251" y="965"/>
                  </a:cubicBezTo>
                  <a:cubicBezTo>
                    <a:pt x="3227" y="846"/>
                    <a:pt x="3144" y="775"/>
                    <a:pt x="3025" y="739"/>
                  </a:cubicBezTo>
                  <a:cubicBezTo>
                    <a:pt x="3006" y="735"/>
                    <a:pt x="2986" y="734"/>
                    <a:pt x="2967" y="734"/>
                  </a:cubicBezTo>
                  <a:cubicBezTo>
                    <a:pt x="2852" y="734"/>
                    <a:pt x="2731" y="786"/>
                    <a:pt x="2613" y="786"/>
                  </a:cubicBezTo>
                  <a:cubicBezTo>
                    <a:pt x="2550" y="786"/>
                    <a:pt x="2489" y="771"/>
                    <a:pt x="2430" y="727"/>
                  </a:cubicBezTo>
                  <a:cubicBezTo>
                    <a:pt x="2393" y="742"/>
                    <a:pt x="2356" y="788"/>
                    <a:pt x="2331" y="788"/>
                  </a:cubicBezTo>
                  <a:cubicBezTo>
                    <a:pt x="2315" y="788"/>
                    <a:pt x="2303" y="770"/>
                    <a:pt x="2299" y="715"/>
                  </a:cubicBezTo>
                  <a:cubicBezTo>
                    <a:pt x="2265" y="614"/>
                    <a:pt x="2221" y="427"/>
                    <a:pt x="2206" y="427"/>
                  </a:cubicBezTo>
                  <a:cubicBezTo>
                    <a:pt x="2205" y="427"/>
                    <a:pt x="2204" y="428"/>
                    <a:pt x="2204" y="429"/>
                  </a:cubicBezTo>
                  <a:cubicBezTo>
                    <a:pt x="2086" y="611"/>
                    <a:pt x="1962" y="665"/>
                    <a:pt x="1828" y="665"/>
                  </a:cubicBezTo>
                  <a:cubicBezTo>
                    <a:pt x="1638" y="665"/>
                    <a:pt x="1429" y="555"/>
                    <a:pt x="1191" y="548"/>
                  </a:cubicBezTo>
                  <a:cubicBezTo>
                    <a:pt x="1489" y="370"/>
                    <a:pt x="1894" y="548"/>
                    <a:pt x="1906" y="48"/>
                  </a:cubicBezTo>
                  <a:lnTo>
                    <a:pt x="1906" y="48"/>
                  </a:lnTo>
                  <a:cubicBezTo>
                    <a:pt x="1814" y="90"/>
                    <a:pt x="1719" y="99"/>
                    <a:pt x="1623" y="99"/>
                  </a:cubicBezTo>
                  <a:cubicBezTo>
                    <a:pt x="1540" y="99"/>
                    <a:pt x="1458" y="92"/>
                    <a:pt x="1379" y="92"/>
                  </a:cubicBezTo>
                  <a:cubicBezTo>
                    <a:pt x="1287" y="92"/>
                    <a:pt x="1199" y="102"/>
                    <a:pt x="1120" y="144"/>
                  </a:cubicBezTo>
                  <a:cubicBezTo>
                    <a:pt x="1064" y="177"/>
                    <a:pt x="1020" y="190"/>
                    <a:pt x="982" y="190"/>
                  </a:cubicBezTo>
                  <a:cubicBezTo>
                    <a:pt x="860" y="190"/>
                    <a:pt x="816" y="49"/>
                    <a:pt x="715"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p:cNvSpPr/>
            <p:nvPr/>
          </p:nvSpPr>
          <p:spPr>
            <a:xfrm>
              <a:off x="5309875" y="1942325"/>
              <a:ext cx="103025" cy="13600"/>
            </a:xfrm>
            <a:custGeom>
              <a:avLst/>
              <a:gdLst/>
              <a:ahLst/>
              <a:cxnLst/>
              <a:rect l="l" t="t" r="r" b="b"/>
              <a:pathLst>
                <a:path w="4121" h="544" extrusionOk="0">
                  <a:moveTo>
                    <a:pt x="727" y="1"/>
                  </a:moveTo>
                  <a:cubicBezTo>
                    <a:pt x="683" y="7"/>
                    <a:pt x="639" y="9"/>
                    <a:pt x="594" y="9"/>
                  </a:cubicBezTo>
                  <a:cubicBezTo>
                    <a:pt x="526" y="9"/>
                    <a:pt x="458" y="5"/>
                    <a:pt x="390" y="5"/>
                  </a:cubicBezTo>
                  <a:cubicBezTo>
                    <a:pt x="249" y="5"/>
                    <a:pt x="114" y="24"/>
                    <a:pt x="1" y="144"/>
                  </a:cubicBezTo>
                  <a:cubicBezTo>
                    <a:pt x="143" y="179"/>
                    <a:pt x="203" y="275"/>
                    <a:pt x="167" y="418"/>
                  </a:cubicBezTo>
                  <a:cubicBezTo>
                    <a:pt x="675" y="504"/>
                    <a:pt x="1189" y="544"/>
                    <a:pt x="1712" y="544"/>
                  </a:cubicBezTo>
                  <a:cubicBezTo>
                    <a:pt x="1840" y="544"/>
                    <a:pt x="1968" y="541"/>
                    <a:pt x="2096" y="537"/>
                  </a:cubicBezTo>
                  <a:cubicBezTo>
                    <a:pt x="2217" y="532"/>
                    <a:pt x="2338" y="531"/>
                    <a:pt x="2459" y="531"/>
                  </a:cubicBezTo>
                  <a:cubicBezTo>
                    <a:pt x="2591" y="531"/>
                    <a:pt x="2723" y="532"/>
                    <a:pt x="2855" y="532"/>
                  </a:cubicBezTo>
                  <a:cubicBezTo>
                    <a:pt x="3256" y="532"/>
                    <a:pt x="3654" y="520"/>
                    <a:pt x="4049" y="418"/>
                  </a:cubicBezTo>
                  <a:cubicBezTo>
                    <a:pt x="4120" y="346"/>
                    <a:pt x="4120" y="275"/>
                    <a:pt x="4096" y="179"/>
                  </a:cubicBezTo>
                  <a:cubicBezTo>
                    <a:pt x="4061" y="168"/>
                    <a:pt x="4049" y="156"/>
                    <a:pt x="4013" y="132"/>
                  </a:cubicBezTo>
                  <a:cubicBezTo>
                    <a:pt x="3608" y="68"/>
                    <a:pt x="3203" y="26"/>
                    <a:pt x="2799" y="26"/>
                  </a:cubicBezTo>
                  <a:cubicBezTo>
                    <a:pt x="2596" y="26"/>
                    <a:pt x="2394" y="37"/>
                    <a:pt x="2191" y="60"/>
                  </a:cubicBezTo>
                  <a:cubicBezTo>
                    <a:pt x="1931" y="93"/>
                    <a:pt x="1660" y="143"/>
                    <a:pt x="1390" y="143"/>
                  </a:cubicBezTo>
                  <a:cubicBezTo>
                    <a:pt x="1166" y="143"/>
                    <a:pt x="943" y="109"/>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5"/>
            <p:cNvSpPr/>
            <p:nvPr/>
          </p:nvSpPr>
          <p:spPr>
            <a:xfrm>
              <a:off x="5707850" y="2014100"/>
              <a:ext cx="99725" cy="15275"/>
            </a:xfrm>
            <a:custGeom>
              <a:avLst/>
              <a:gdLst/>
              <a:ahLst/>
              <a:cxnLst/>
              <a:rect l="l" t="t" r="r" b="b"/>
              <a:pathLst>
                <a:path w="3989" h="611" extrusionOk="0">
                  <a:moveTo>
                    <a:pt x="1084" y="1"/>
                  </a:moveTo>
                  <a:cubicBezTo>
                    <a:pt x="918" y="1"/>
                    <a:pt x="751" y="7"/>
                    <a:pt x="584" y="23"/>
                  </a:cubicBezTo>
                  <a:cubicBezTo>
                    <a:pt x="381" y="142"/>
                    <a:pt x="143" y="214"/>
                    <a:pt x="0" y="452"/>
                  </a:cubicBezTo>
                  <a:cubicBezTo>
                    <a:pt x="76" y="532"/>
                    <a:pt x="153" y="560"/>
                    <a:pt x="231" y="560"/>
                  </a:cubicBezTo>
                  <a:cubicBezTo>
                    <a:pt x="349" y="560"/>
                    <a:pt x="469" y="495"/>
                    <a:pt x="584" y="452"/>
                  </a:cubicBezTo>
                  <a:cubicBezTo>
                    <a:pt x="631" y="440"/>
                    <a:pt x="667" y="440"/>
                    <a:pt x="715" y="440"/>
                  </a:cubicBezTo>
                  <a:cubicBezTo>
                    <a:pt x="762" y="440"/>
                    <a:pt x="810" y="452"/>
                    <a:pt x="846" y="452"/>
                  </a:cubicBezTo>
                  <a:lnTo>
                    <a:pt x="905" y="464"/>
                  </a:lnTo>
                  <a:cubicBezTo>
                    <a:pt x="932" y="460"/>
                    <a:pt x="958" y="458"/>
                    <a:pt x="984" y="458"/>
                  </a:cubicBezTo>
                  <a:cubicBezTo>
                    <a:pt x="1121" y="458"/>
                    <a:pt x="1251" y="505"/>
                    <a:pt x="1381" y="535"/>
                  </a:cubicBezTo>
                  <a:cubicBezTo>
                    <a:pt x="1492" y="576"/>
                    <a:pt x="1606" y="611"/>
                    <a:pt x="1715" y="611"/>
                  </a:cubicBezTo>
                  <a:cubicBezTo>
                    <a:pt x="1829" y="611"/>
                    <a:pt x="1939" y="573"/>
                    <a:pt x="2036" y="464"/>
                  </a:cubicBezTo>
                  <a:cubicBezTo>
                    <a:pt x="2012" y="440"/>
                    <a:pt x="1989" y="416"/>
                    <a:pt x="1953" y="392"/>
                  </a:cubicBezTo>
                  <a:lnTo>
                    <a:pt x="1953" y="392"/>
                  </a:lnTo>
                  <a:cubicBezTo>
                    <a:pt x="2001" y="404"/>
                    <a:pt x="2024" y="416"/>
                    <a:pt x="2060" y="452"/>
                  </a:cubicBezTo>
                  <a:cubicBezTo>
                    <a:pt x="2247" y="556"/>
                    <a:pt x="2442" y="583"/>
                    <a:pt x="2643" y="583"/>
                  </a:cubicBezTo>
                  <a:cubicBezTo>
                    <a:pt x="2787" y="583"/>
                    <a:pt x="2935" y="569"/>
                    <a:pt x="3084" y="559"/>
                  </a:cubicBezTo>
                  <a:cubicBezTo>
                    <a:pt x="3248" y="545"/>
                    <a:pt x="3411" y="513"/>
                    <a:pt x="3575" y="513"/>
                  </a:cubicBezTo>
                  <a:cubicBezTo>
                    <a:pt x="3685" y="513"/>
                    <a:pt x="3795" y="528"/>
                    <a:pt x="3906" y="571"/>
                  </a:cubicBezTo>
                  <a:cubicBezTo>
                    <a:pt x="3989" y="487"/>
                    <a:pt x="3989" y="380"/>
                    <a:pt x="3906" y="285"/>
                  </a:cubicBezTo>
                  <a:cubicBezTo>
                    <a:pt x="3873" y="133"/>
                    <a:pt x="3840" y="20"/>
                    <a:pt x="3680" y="20"/>
                  </a:cubicBezTo>
                  <a:cubicBezTo>
                    <a:pt x="3665" y="20"/>
                    <a:pt x="3649" y="21"/>
                    <a:pt x="3632" y="23"/>
                  </a:cubicBezTo>
                  <a:cubicBezTo>
                    <a:pt x="3477" y="35"/>
                    <a:pt x="3322" y="59"/>
                    <a:pt x="3155" y="83"/>
                  </a:cubicBezTo>
                  <a:cubicBezTo>
                    <a:pt x="3076" y="86"/>
                    <a:pt x="2996" y="87"/>
                    <a:pt x="2917" y="87"/>
                  </a:cubicBezTo>
                  <a:cubicBezTo>
                    <a:pt x="2306" y="87"/>
                    <a:pt x="1699"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5"/>
            <p:cNvSpPr/>
            <p:nvPr/>
          </p:nvSpPr>
          <p:spPr>
            <a:xfrm>
              <a:off x="5883750" y="1951650"/>
              <a:ext cx="128025" cy="12725"/>
            </a:xfrm>
            <a:custGeom>
              <a:avLst/>
              <a:gdLst/>
              <a:ahLst/>
              <a:cxnLst/>
              <a:rect l="l" t="t" r="r" b="b"/>
              <a:pathLst>
                <a:path w="5121" h="509" extrusionOk="0">
                  <a:moveTo>
                    <a:pt x="4185" y="0"/>
                  </a:moveTo>
                  <a:cubicBezTo>
                    <a:pt x="4127" y="0"/>
                    <a:pt x="4070" y="3"/>
                    <a:pt x="4013" y="9"/>
                  </a:cubicBezTo>
                  <a:cubicBezTo>
                    <a:pt x="3501" y="45"/>
                    <a:pt x="2992" y="53"/>
                    <a:pt x="2482" y="53"/>
                  </a:cubicBezTo>
                  <a:cubicBezTo>
                    <a:pt x="1971" y="53"/>
                    <a:pt x="1459" y="45"/>
                    <a:pt x="941" y="45"/>
                  </a:cubicBezTo>
                  <a:cubicBezTo>
                    <a:pt x="907" y="45"/>
                    <a:pt x="872" y="44"/>
                    <a:pt x="837" y="44"/>
                  </a:cubicBezTo>
                  <a:cubicBezTo>
                    <a:pt x="610" y="44"/>
                    <a:pt x="387" y="53"/>
                    <a:pt x="191" y="187"/>
                  </a:cubicBezTo>
                  <a:cubicBezTo>
                    <a:pt x="161" y="174"/>
                    <a:pt x="132" y="166"/>
                    <a:pt x="107" y="166"/>
                  </a:cubicBezTo>
                  <a:cubicBezTo>
                    <a:pt x="64" y="166"/>
                    <a:pt x="32" y="191"/>
                    <a:pt x="25" y="259"/>
                  </a:cubicBezTo>
                  <a:cubicBezTo>
                    <a:pt x="1" y="330"/>
                    <a:pt x="37" y="390"/>
                    <a:pt x="108" y="426"/>
                  </a:cubicBezTo>
                  <a:cubicBezTo>
                    <a:pt x="227" y="461"/>
                    <a:pt x="346" y="437"/>
                    <a:pt x="453" y="509"/>
                  </a:cubicBezTo>
                  <a:cubicBezTo>
                    <a:pt x="690" y="371"/>
                    <a:pt x="944" y="339"/>
                    <a:pt x="1193" y="339"/>
                  </a:cubicBezTo>
                  <a:cubicBezTo>
                    <a:pt x="1245" y="339"/>
                    <a:pt x="1296" y="340"/>
                    <a:pt x="1346" y="342"/>
                  </a:cubicBezTo>
                  <a:cubicBezTo>
                    <a:pt x="1798" y="362"/>
                    <a:pt x="2246" y="410"/>
                    <a:pt x="2695" y="410"/>
                  </a:cubicBezTo>
                  <a:cubicBezTo>
                    <a:pt x="3062" y="410"/>
                    <a:pt x="3429" y="378"/>
                    <a:pt x="3799" y="271"/>
                  </a:cubicBezTo>
                  <a:cubicBezTo>
                    <a:pt x="3813" y="267"/>
                    <a:pt x="3827" y="266"/>
                    <a:pt x="3840" y="266"/>
                  </a:cubicBezTo>
                  <a:cubicBezTo>
                    <a:pt x="3873" y="266"/>
                    <a:pt x="3905" y="274"/>
                    <a:pt x="3930" y="283"/>
                  </a:cubicBezTo>
                  <a:cubicBezTo>
                    <a:pt x="4322" y="386"/>
                    <a:pt x="4488" y="429"/>
                    <a:pt x="4640" y="429"/>
                  </a:cubicBezTo>
                  <a:cubicBezTo>
                    <a:pt x="4752" y="429"/>
                    <a:pt x="4856" y="406"/>
                    <a:pt x="5037" y="366"/>
                  </a:cubicBezTo>
                  <a:cubicBezTo>
                    <a:pt x="5121" y="271"/>
                    <a:pt x="5121" y="187"/>
                    <a:pt x="5049" y="92"/>
                  </a:cubicBezTo>
                  <a:cubicBezTo>
                    <a:pt x="4763" y="63"/>
                    <a:pt x="4468" y="0"/>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5"/>
            <p:cNvSpPr/>
            <p:nvPr/>
          </p:nvSpPr>
          <p:spPr>
            <a:xfrm>
              <a:off x="5447400" y="1838750"/>
              <a:ext cx="109550" cy="13975"/>
            </a:xfrm>
            <a:custGeom>
              <a:avLst/>
              <a:gdLst/>
              <a:ahLst/>
              <a:cxnLst/>
              <a:rect l="l" t="t" r="r" b="b"/>
              <a:pathLst>
                <a:path w="4382" h="559" extrusionOk="0">
                  <a:moveTo>
                    <a:pt x="4263" y="0"/>
                  </a:moveTo>
                  <a:cubicBezTo>
                    <a:pt x="4146" y="22"/>
                    <a:pt x="4011" y="99"/>
                    <a:pt x="3898" y="99"/>
                  </a:cubicBezTo>
                  <a:cubicBezTo>
                    <a:pt x="3884" y="99"/>
                    <a:pt x="3871" y="98"/>
                    <a:pt x="3858" y="96"/>
                  </a:cubicBezTo>
                  <a:cubicBezTo>
                    <a:pt x="3572" y="56"/>
                    <a:pt x="3286" y="41"/>
                    <a:pt x="3001" y="41"/>
                  </a:cubicBezTo>
                  <a:cubicBezTo>
                    <a:pt x="2429" y="41"/>
                    <a:pt x="1858" y="100"/>
                    <a:pt x="1286" y="131"/>
                  </a:cubicBezTo>
                  <a:cubicBezTo>
                    <a:pt x="1247" y="134"/>
                    <a:pt x="1207" y="135"/>
                    <a:pt x="1167" y="135"/>
                  </a:cubicBezTo>
                  <a:cubicBezTo>
                    <a:pt x="1014" y="135"/>
                    <a:pt x="859" y="121"/>
                    <a:pt x="706" y="121"/>
                  </a:cubicBezTo>
                  <a:cubicBezTo>
                    <a:pt x="500" y="121"/>
                    <a:pt x="298" y="146"/>
                    <a:pt x="107" y="262"/>
                  </a:cubicBezTo>
                  <a:cubicBezTo>
                    <a:pt x="0" y="429"/>
                    <a:pt x="155" y="477"/>
                    <a:pt x="238" y="548"/>
                  </a:cubicBezTo>
                  <a:cubicBezTo>
                    <a:pt x="396" y="555"/>
                    <a:pt x="554" y="558"/>
                    <a:pt x="712" y="558"/>
                  </a:cubicBezTo>
                  <a:cubicBezTo>
                    <a:pt x="1798" y="558"/>
                    <a:pt x="2878" y="413"/>
                    <a:pt x="3965" y="413"/>
                  </a:cubicBezTo>
                  <a:cubicBezTo>
                    <a:pt x="4064" y="413"/>
                    <a:pt x="4163" y="415"/>
                    <a:pt x="4263" y="417"/>
                  </a:cubicBezTo>
                  <a:cubicBezTo>
                    <a:pt x="4382" y="274"/>
                    <a:pt x="4382" y="131"/>
                    <a:pt x="4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5"/>
            <p:cNvSpPr/>
            <p:nvPr/>
          </p:nvSpPr>
          <p:spPr>
            <a:xfrm>
              <a:off x="5997750" y="1774550"/>
              <a:ext cx="65525" cy="29425"/>
            </a:xfrm>
            <a:custGeom>
              <a:avLst/>
              <a:gdLst/>
              <a:ahLst/>
              <a:cxnLst/>
              <a:rect l="l" t="t" r="r" b="b"/>
              <a:pathLst>
                <a:path w="2621" h="1177" extrusionOk="0">
                  <a:moveTo>
                    <a:pt x="1419" y="1"/>
                  </a:moveTo>
                  <a:cubicBezTo>
                    <a:pt x="1151" y="1"/>
                    <a:pt x="881" y="30"/>
                    <a:pt x="608" y="80"/>
                  </a:cubicBezTo>
                  <a:cubicBezTo>
                    <a:pt x="525" y="163"/>
                    <a:pt x="406" y="211"/>
                    <a:pt x="358" y="342"/>
                  </a:cubicBezTo>
                  <a:cubicBezTo>
                    <a:pt x="263" y="521"/>
                    <a:pt x="144" y="675"/>
                    <a:pt x="49" y="842"/>
                  </a:cubicBezTo>
                  <a:cubicBezTo>
                    <a:pt x="1" y="961"/>
                    <a:pt x="49" y="1033"/>
                    <a:pt x="144" y="1092"/>
                  </a:cubicBezTo>
                  <a:cubicBezTo>
                    <a:pt x="322" y="1164"/>
                    <a:pt x="501" y="1164"/>
                    <a:pt x="703" y="1175"/>
                  </a:cubicBezTo>
                  <a:cubicBezTo>
                    <a:pt x="793" y="1171"/>
                    <a:pt x="883" y="1169"/>
                    <a:pt x="973" y="1169"/>
                  </a:cubicBezTo>
                  <a:cubicBezTo>
                    <a:pt x="1163" y="1169"/>
                    <a:pt x="1353" y="1176"/>
                    <a:pt x="1540" y="1176"/>
                  </a:cubicBezTo>
                  <a:cubicBezTo>
                    <a:pt x="1733" y="1176"/>
                    <a:pt x="1922" y="1169"/>
                    <a:pt x="2108" y="1140"/>
                  </a:cubicBezTo>
                  <a:cubicBezTo>
                    <a:pt x="2192" y="1104"/>
                    <a:pt x="2263" y="1080"/>
                    <a:pt x="2323" y="1033"/>
                  </a:cubicBezTo>
                  <a:cubicBezTo>
                    <a:pt x="2454" y="806"/>
                    <a:pt x="2311" y="699"/>
                    <a:pt x="2156" y="604"/>
                  </a:cubicBezTo>
                  <a:cubicBezTo>
                    <a:pt x="2073" y="556"/>
                    <a:pt x="1965" y="544"/>
                    <a:pt x="1858" y="544"/>
                  </a:cubicBezTo>
                  <a:lnTo>
                    <a:pt x="1858" y="502"/>
                  </a:lnTo>
                  <a:lnTo>
                    <a:pt x="1858" y="502"/>
                  </a:lnTo>
                  <a:cubicBezTo>
                    <a:pt x="1876" y="501"/>
                    <a:pt x="1897" y="500"/>
                    <a:pt x="1918" y="497"/>
                  </a:cubicBezTo>
                  <a:cubicBezTo>
                    <a:pt x="1937" y="493"/>
                    <a:pt x="1956" y="492"/>
                    <a:pt x="1976" y="492"/>
                  </a:cubicBezTo>
                  <a:cubicBezTo>
                    <a:pt x="2097" y="492"/>
                    <a:pt x="2221" y="552"/>
                    <a:pt x="2344" y="552"/>
                  </a:cubicBezTo>
                  <a:cubicBezTo>
                    <a:pt x="2397" y="552"/>
                    <a:pt x="2450" y="541"/>
                    <a:pt x="2501" y="509"/>
                  </a:cubicBezTo>
                  <a:cubicBezTo>
                    <a:pt x="2620" y="306"/>
                    <a:pt x="2525" y="199"/>
                    <a:pt x="2335" y="128"/>
                  </a:cubicBezTo>
                  <a:cubicBezTo>
                    <a:pt x="2030" y="39"/>
                    <a:pt x="1725" y="1"/>
                    <a:pt x="1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5"/>
            <p:cNvSpPr/>
            <p:nvPr/>
          </p:nvSpPr>
          <p:spPr>
            <a:xfrm>
              <a:off x="5336975" y="1877450"/>
              <a:ext cx="110450" cy="11025"/>
            </a:xfrm>
            <a:custGeom>
              <a:avLst/>
              <a:gdLst/>
              <a:ahLst/>
              <a:cxnLst/>
              <a:rect l="l" t="t" r="r" b="b"/>
              <a:pathLst>
                <a:path w="4418" h="441" extrusionOk="0">
                  <a:moveTo>
                    <a:pt x="95" y="0"/>
                  </a:moveTo>
                  <a:lnTo>
                    <a:pt x="95" y="0"/>
                  </a:lnTo>
                  <a:cubicBezTo>
                    <a:pt x="0" y="179"/>
                    <a:pt x="167" y="203"/>
                    <a:pt x="238" y="298"/>
                  </a:cubicBezTo>
                  <a:cubicBezTo>
                    <a:pt x="417" y="393"/>
                    <a:pt x="631" y="441"/>
                    <a:pt x="845" y="441"/>
                  </a:cubicBezTo>
                  <a:cubicBezTo>
                    <a:pt x="1881" y="429"/>
                    <a:pt x="2917" y="429"/>
                    <a:pt x="3965" y="417"/>
                  </a:cubicBezTo>
                  <a:cubicBezTo>
                    <a:pt x="4060" y="250"/>
                    <a:pt x="4417" y="334"/>
                    <a:pt x="4393" y="12"/>
                  </a:cubicBezTo>
                  <a:lnTo>
                    <a:pt x="4393" y="12"/>
                  </a:lnTo>
                  <a:cubicBezTo>
                    <a:pt x="3572" y="26"/>
                    <a:pt x="2746" y="47"/>
                    <a:pt x="1921" y="47"/>
                  </a:cubicBezTo>
                  <a:cubicBezTo>
                    <a:pt x="1311" y="47"/>
                    <a:pt x="702" y="36"/>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5"/>
            <p:cNvSpPr/>
            <p:nvPr/>
          </p:nvSpPr>
          <p:spPr>
            <a:xfrm>
              <a:off x="5624200" y="2096725"/>
              <a:ext cx="110150" cy="18200"/>
            </a:xfrm>
            <a:custGeom>
              <a:avLst/>
              <a:gdLst/>
              <a:ahLst/>
              <a:cxnLst/>
              <a:rect l="l" t="t" r="r" b="b"/>
              <a:pathLst>
                <a:path w="4406" h="728" extrusionOk="0">
                  <a:moveTo>
                    <a:pt x="519" y="1"/>
                  </a:moveTo>
                  <a:cubicBezTo>
                    <a:pt x="399" y="1"/>
                    <a:pt x="277" y="12"/>
                    <a:pt x="155" y="40"/>
                  </a:cubicBezTo>
                  <a:cubicBezTo>
                    <a:pt x="60" y="76"/>
                    <a:pt x="13" y="135"/>
                    <a:pt x="1" y="230"/>
                  </a:cubicBezTo>
                  <a:cubicBezTo>
                    <a:pt x="60" y="457"/>
                    <a:pt x="239" y="540"/>
                    <a:pt x="429" y="588"/>
                  </a:cubicBezTo>
                  <a:cubicBezTo>
                    <a:pt x="1001" y="617"/>
                    <a:pt x="1569" y="728"/>
                    <a:pt x="2137" y="728"/>
                  </a:cubicBezTo>
                  <a:cubicBezTo>
                    <a:pt x="2492" y="728"/>
                    <a:pt x="2847" y="684"/>
                    <a:pt x="3203" y="552"/>
                  </a:cubicBezTo>
                  <a:cubicBezTo>
                    <a:pt x="3203" y="540"/>
                    <a:pt x="3215" y="540"/>
                    <a:pt x="3263" y="528"/>
                  </a:cubicBezTo>
                  <a:cubicBezTo>
                    <a:pt x="3269" y="525"/>
                    <a:pt x="3277" y="523"/>
                    <a:pt x="3286" y="523"/>
                  </a:cubicBezTo>
                  <a:cubicBezTo>
                    <a:pt x="3311" y="523"/>
                    <a:pt x="3344" y="534"/>
                    <a:pt x="3370" y="552"/>
                  </a:cubicBezTo>
                  <a:cubicBezTo>
                    <a:pt x="3469" y="618"/>
                    <a:pt x="3567" y="641"/>
                    <a:pt x="3663" y="641"/>
                  </a:cubicBezTo>
                  <a:cubicBezTo>
                    <a:pt x="3809" y="641"/>
                    <a:pt x="3953" y="588"/>
                    <a:pt x="4096" y="552"/>
                  </a:cubicBezTo>
                  <a:cubicBezTo>
                    <a:pt x="4239" y="468"/>
                    <a:pt x="4406" y="373"/>
                    <a:pt x="4358" y="159"/>
                  </a:cubicBezTo>
                  <a:cubicBezTo>
                    <a:pt x="3453" y="135"/>
                    <a:pt x="2560" y="123"/>
                    <a:pt x="1656" y="111"/>
                  </a:cubicBezTo>
                  <a:cubicBezTo>
                    <a:pt x="1284" y="111"/>
                    <a:pt x="905"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5"/>
            <p:cNvSpPr/>
            <p:nvPr/>
          </p:nvSpPr>
          <p:spPr>
            <a:xfrm>
              <a:off x="5373275" y="1762150"/>
              <a:ext cx="152725" cy="10750"/>
            </a:xfrm>
            <a:custGeom>
              <a:avLst/>
              <a:gdLst/>
              <a:ahLst/>
              <a:cxnLst/>
              <a:rect l="l" t="t" r="r" b="b"/>
              <a:pathLst>
                <a:path w="6109" h="430" extrusionOk="0">
                  <a:moveTo>
                    <a:pt x="4403" y="0"/>
                  </a:moveTo>
                  <a:cubicBezTo>
                    <a:pt x="3465" y="0"/>
                    <a:pt x="2528" y="41"/>
                    <a:pt x="1587" y="41"/>
                  </a:cubicBezTo>
                  <a:cubicBezTo>
                    <a:pt x="1507" y="41"/>
                    <a:pt x="1426" y="41"/>
                    <a:pt x="1346" y="40"/>
                  </a:cubicBezTo>
                  <a:cubicBezTo>
                    <a:pt x="1242" y="89"/>
                    <a:pt x="1134" y="105"/>
                    <a:pt x="1023" y="105"/>
                  </a:cubicBezTo>
                  <a:cubicBezTo>
                    <a:pt x="836" y="105"/>
                    <a:pt x="644" y="60"/>
                    <a:pt x="456" y="60"/>
                  </a:cubicBezTo>
                  <a:cubicBezTo>
                    <a:pt x="299" y="60"/>
                    <a:pt x="145" y="92"/>
                    <a:pt x="1" y="207"/>
                  </a:cubicBezTo>
                  <a:cubicBezTo>
                    <a:pt x="296" y="307"/>
                    <a:pt x="596" y="329"/>
                    <a:pt x="898" y="329"/>
                  </a:cubicBezTo>
                  <a:cubicBezTo>
                    <a:pt x="1136" y="329"/>
                    <a:pt x="1375" y="316"/>
                    <a:pt x="1614" y="316"/>
                  </a:cubicBezTo>
                  <a:cubicBezTo>
                    <a:pt x="1719" y="316"/>
                    <a:pt x="1824" y="318"/>
                    <a:pt x="1929" y="326"/>
                  </a:cubicBezTo>
                  <a:cubicBezTo>
                    <a:pt x="1929" y="302"/>
                    <a:pt x="1941" y="278"/>
                    <a:pt x="1977" y="278"/>
                  </a:cubicBezTo>
                  <a:cubicBezTo>
                    <a:pt x="2037" y="278"/>
                    <a:pt x="2060" y="290"/>
                    <a:pt x="2072" y="350"/>
                  </a:cubicBezTo>
                  <a:cubicBezTo>
                    <a:pt x="2176" y="409"/>
                    <a:pt x="2277" y="429"/>
                    <a:pt x="2377" y="429"/>
                  </a:cubicBezTo>
                  <a:cubicBezTo>
                    <a:pt x="2591" y="429"/>
                    <a:pt x="2801" y="337"/>
                    <a:pt x="3021" y="337"/>
                  </a:cubicBezTo>
                  <a:cubicBezTo>
                    <a:pt x="3030" y="337"/>
                    <a:pt x="3040" y="338"/>
                    <a:pt x="3049" y="338"/>
                  </a:cubicBezTo>
                  <a:cubicBezTo>
                    <a:pt x="3274" y="345"/>
                    <a:pt x="3499" y="348"/>
                    <a:pt x="3724" y="348"/>
                  </a:cubicBezTo>
                  <a:cubicBezTo>
                    <a:pt x="4225" y="348"/>
                    <a:pt x="4726" y="334"/>
                    <a:pt x="5227" y="326"/>
                  </a:cubicBezTo>
                  <a:cubicBezTo>
                    <a:pt x="5307" y="271"/>
                    <a:pt x="5381" y="247"/>
                    <a:pt x="5455" y="247"/>
                  </a:cubicBezTo>
                  <a:cubicBezTo>
                    <a:pt x="5524" y="247"/>
                    <a:pt x="5593" y="268"/>
                    <a:pt x="5668" y="302"/>
                  </a:cubicBezTo>
                  <a:cubicBezTo>
                    <a:pt x="5751" y="302"/>
                    <a:pt x="5847" y="326"/>
                    <a:pt x="5930" y="338"/>
                  </a:cubicBezTo>
                  <a:cubicBezTo>
                    <a:pt x="5951" y="346"/>
                    <a:pt x="5976" y="352"/>
                    <a:pt x="6000" y="352"/>
                  </a:cubicBezTo>
                  <a:cubicBezTo>
                    <a:pt x="6046" y="352"/>
                    <a:pt x="6089" y="333"/>
                    <a:pt x="6097" y="278"/>
                  </a:cubicBezTo>
                  <a:cubicBezTo>
                    <a:pt x="6109" y="64"/>
                    <a:pt x="5906" y="112"/>
                    <a:pt x="5799" y="40"/>
                  </a:cubicBezTo>
                  <a:cubicBezTo>
                    <a:pt x="5333" y="10"/>
                    <a:pt x="4868" y="0"/>
                    <a:pt x="4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5"/>
            <p:cNvSpPr/>
            <p:nvPr/>
          </p:nvSpPr>
          <p:spPr>
            <a:xfrm>
              <a:off x="5757850" y="2100625"/>
              <a:ext cx="105700" cy="9950"/>
            </a:xfrm>
            <a:custGeom>
              <a:avLst/>
              <a:gdLst/>
              <a:ahLst/>
              <a:cxnLst/>
              <a:rect l="l" t="t" r="r" b="b"/>
              <a:pathLst>
                <a:path w="4228" h="398" extrusionOk="0">
                  <a:moveTo>
                    <a:pt x="3942" y="1"/>
                  </a:moveTo>
                  <a:cubicBezTo>
                    <a:pt x="3898" y="1"/>
                    <a:pt x="3854" y="3"/>
                    <a:pt x="3811" y="3"/>
                  </a:cubicBezTo>
                  <a:lnTo>
                    <a:pt x="24" y="3"/>
                  </a:lnTo>
                  <a:cubicBezTo>
                    <a:pt x="1" y="241"/>
                    <a:pt x="191" y="241"/>
                    <a:pt x="346" y="277"/>
                  </a:cubicBezTo>
                  <a:cubicBezTo>
                    <a:pt x="471" y="384"/>
                    <a:pt x="629" y="397"/>
                    <a:pt x="791" y="397"/>
                  </a:cubicBezTo>
                  <a:cubicBezTo>
                    <a:pt x="845" y="397"/>
                    <a:pt x="899" y="396"/>
                    <a:pt x="953" y="396"/>
                  </a:cubicBezTo>
                  <a:cubicBezTo>
                    <a:pt x="1894" y="384"/>
                    <a:pt x="2822" y="384"/>
                    <a:pt x="3763" y="372"/>
                  </a:cubicBezTo>
                  <a:cubicBezTo>
                    <a:pt x="3811" y="336"/>
                    <a:pt x="3822" y="312"/>
                    <a:pt x="3834" y="253"/>
                  </a:cubicBezTo>
                  <a:cubicBezTo>
                    <a:pt x="3941" y="182"/>
                    <a:pt x="4096" y="265"/>
                    <a:pt x="4180" y="158"/>
                  </a:cubicBezTo>
                  <a:cubicBezTo>
                    <a:pt x="4192" y="134"/>
                    <a:pt x="4215" y="122"/>
                    <a:pt x="4227" y="86"/>
                  </a:cubicBezTo>
                  <a:cubicBezTo>
                    <a:pt x="4137" y="12"/>
                    <a:pt x="404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5"/>
            <p:cNvSpPr/>
            <p:nvPr/>
          </p:nvSpPr>
          <p:spPr>
            <a:xfrm>
              <a:off x="5518225" y="1762825"/>
              <a:ext cx="111950" cy="14575"/>
            </a:xfrm>
            <a:custGeom>
              <a:avLst/>
              <a:gdLst/>
              <a:ahLst/>
              <a:cxnLst/>
              <a:rect l="l" t="t" r="r" b="b"/>
              <a:pathLst>
                <a:path w="4478" h="583" extrusionOk="0">
                  <a:moveTo>
                    <a:pt x="354" y="1"/>
                  </a:moveTo>
                  <a:cubicBezTo>
                    <a:pt x="241" y="1"/>
                    <a:pt x="127" y="8"/>
                    <a:pt x="13" y="25"/>
                  </a:cubicBezTo>
                  <a:cubicBezTo>
                    <a:pt x="1" y="144"/>
                    <a:pt x="346" y="120"/>
                    <a:pt x="132" y="311"/>
                  </a:cubicBezTo>
                  <a:cubicBezTo>
                    <a:pt x="203" y="335"/>
                    <a:pt x="299" y="418"/>
                    <a:pt x="382" y="430"/>
                  </a:cubicBezTo>
                  <a:cubicBezTo>
                    <a:pt x="494" y="426"/>
                    <a:pt x="606" y="424"/>
                    <a:pt x="717" y="424"/>
                  </a:cubicBezTo>
                  <a:cubicBezTo>
                    <a:pt x="1739" y="424"/>
                    <a:pt x="2748" y="582"/>
                    <a:pt x="3762" y="582"/>
                  </a:cubicBezTo>
                  <a:cubicBezTo>
                    <a:pt x="3897" y="582"/>
                    <a:pt x="4033" y="579"/>
                    <a:pt x="4168" y="573"/>
                  </a:cubicBezTo>
                  <a:cubicBezTo>
                    <a:pt x="4252" y="454"/>
                    <a:pt x="4430" y="442"/>
                    <a:pt x="4478" y="275"/>
                  </a:cubicBezTo>
                  <a:cubicBezTo>
                    <a:pt x="4279" y="181"/>
                    <a:pt x="4075" y="162"/>
                    <a:pt x="3870" y="162"/>
                  </a:cubicBezTo>
                  <a:cubicBezTo>
                    <a:pt x="3722" y="162"/>
                    <a:pt x="3573" y="172"/>
                    <a:pt x="3425" y="172"/>
                  </a:cubicBezTo>
                  <a:cubicBezTo>
                    <a:pt x="3335" y="172"/>
                    <a:pt x="3245" y="168"/>
                    <a:pt x="3156" y="156"/>
                  </a:cubicBezTo>
                  <a:cubicBezTo>
                    <a:pt x="3120" y="192"/>
                    <a:pt x="3109" y="216"/>
                    <a:pt x="3097" y="251"/>
                  </a:cubicBezTo>
                  <a:lnTo>
                    <a:pt x="3061" y="204"/>
                  </a:lnTo>
                  <a:cubicBezTo>
                    <a:pt x="3085" y="204"/>
                    <a:pt x="3025" y="156"/>
                    <a:pt x="3025" y="156"/>
                  </a:cubicBezTo>
                  <a:cubicBezTo>
                    <a:pt x="2827" y="156"/>
                    <a:pt x="2618" y="151"/>
                    <a:pt x="2412" y="151"/>
                  </a:cubicBezTo>
                  <a:cubicBezTo>
                    <a:pt x="2309" y="151"/>
                    <a:pt x="2208" y="152"/>
                    <a:pt x="2108" y="156"/>
                  </a:cubicBezTo>
                  <a:cubicBezTo>
                    <a:pt x="2054" y="160"/>
                    <a:pt x="2001" y="162"/>
                    <a:pt x="1947" y="162"/>
                  </a:cubicBezTo>
                  <a:cubicBezTo>
                    <a:pt x="1420" y="162"/>
                    <a:pt x="893" y="1"/>
                    <a:pt x="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5"/>
            <p:cNvSpPr/>
            <p:nvPr/>
          </p:nvSpPr>
          <p:spPr>
            <a:xfrm>
              <a:off x="5919175" y="1793625"/>
              <a:ext cx="101225" cy="23675"/>
            </a:xfrm>
            <a:custGeom>
              <a:avLst/>
              <a:gdLst/>
              <a:ahLst/>
              <a:cxnLst/>
              <a:rect l="l" t="t" r="r" b="b"/>
              <a:pathLst>
                <a:path w="4049" h="947" extrusionOk="0">
                  <a:moveTo>
                    <a:pt x="1223" y="0"/>
                  </a:moveTo>
                  <a:cubicBezTo>
                    <a:pt x="1000" y="0"/>
                    <a:pt x="779" y="21"/>
                    <a:pt x="560" y="55"/>
                  </a:cubicBezTo>
                  <a:cubicBezTo>
                    <a:pt x="346" y="115"/>
                    <a:pt x="120" y="174"/>
                    <a:pt x="1" y="389"/>
                  </a:cubicBezTo>
                  <a:cubicBezTo>
                    <a:pt x="36" y="674"/>
                    <a:pt x="334" y="710"/>
                    <a:pt x="453" y="912"/>
                  </a:cubicBezTo>
                  <a:cubicBezTo>
                    <a:pt x="482" y="911"/>
                    <a:pt x="511" y="910"/>
                    <a:pt x="541" y="910"/>
                  </a:cubicBezTo>
                  <a:cubicBezTo>
                    <a:pt x="717" y="910"/>
                    <a:pt x="898" y="938"/>
                    <a:pt x="1077" y="938"/>
                  </a:cubicBezTo>
                  <a:cubicBezTo>
                    <a:pt x="1258" y="938"/>
                    <a:pt x="1437" y="909"/>
                    <a:pt x="1608" y="793"/>
                  </a:cubicBezTo>
                  <a:cubicBezTo>
                    <a:pt x="2024" y="890"/>
                    <a:pt x="2441" y="947"/>
                    <a:pt x="2854" y="947"/>
                  </a:cubicBezTo>
                  <a:cubicBezTo>
                    <a:pt x="3256" y="947"/>
                    <a:pt x="3655" y="893"/>
                    <a:pt x="4049" y="770"/>
                  </a:cubicBezTo>
                  <a:cubicBezTo>
                    <a:pt x="4013" y="710"/>
                    <a:pt x="3954" y="674"/>
                    <a:pt x="3870" y="639"/>
                  </a:cubicBezTo>
                  <a:cubicBezTo>
                    <a:pt x="3728" y="594"/>
                    <a:pt x="3580" y="583"/>
                    <a:pt x="3431" y="583"/>
                  </a:cubicBezTo>
                  <a:cubicBezTo>
                    <a:pt x="3291" y="583"/>
                    <a:pt x="3150" y="592"/>
                    <a:pt x="3010" y="592"/>
                  </a:cubicBezTo>
                  <a:cubicBezTo>
                    <a:pt x="2823" y="592"/>
                    <a:pt x="2639" y="575"/>
                    <a:pt x="2465" y="496"/>
                  </a:cubicBezTo>
                  <a:cubicBezTo>
                    <a:pt x="2299" y="353"/>
                    <a:pt x="2168" y="150"/>
                    <a:pt x="1941" y="79"/>
                  </a:cubicBezTo>
                  <a:cubicBezTo>
                    <a:pt x="1701" y="24"/>
                    <a:pt x="1462"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5"/>
            <p:cNvSpPr/>
            <p:nvPr/>
          </p:nvSpPr>
          <p:spPr>
            <a:xfrm>
              <a:off x="5779875" y="1919550"/>
              <a:ext cx="74450" cy="15425"/>
            </a:xfrm>
            <a:custGeom>
              <a:avLst/>
              <a:gdLst/>
              <a:ahLst/>
              <a:cxnLst/>
              <a:rect l="l" t="t" r="r" b="b"/>
              <a:pathLst>
                <a:path w="2978" h="617" extrusionOk="0">
                  <a:moveTo>
                    <a:pt x="464" y="0"/>
                  </a:moveTo>
                  <a:cubicBezTo>
                    <a:pt x="305" y="0"/>
                    <a:pt x="149" y="39"/>
                    <a:pt x="1" y="174"/>
                  </a:cubicBezTo>
                  <a:cubicBezTo>
                    <a:pt x="1" y="305"/>
                    <a:pt x="60" y="376"/>
                    <a:pt x="155" y="436"/>
                  </a:cubicBezTo>
                  <a:cubicBezTo>
                    <a:pt x="393" y="471"/>
                    <a:pt x="620" y="483"/>
                    <a:pt x="858" y="531"/>
                  </a:cubicBezTo>
                  <a:cubicBezTo>
                    <a:pt x="1171" y="585"/>
                    <a:pt x="1479" y="617"/>
                    <a:pt x="1784" y="617"/>
                  </a:cubicBezTo>
                  <a:cubicBezTo>
                    <a:pt x="2152" y="617"/>
                    <a:pt x="2517" y="570"/>
                    <a:pt x="2882" y="459"/>
                  </a:cubicBezTo>
                  <a:cubicBezTo>
                    <a:pt x="2977" y="305"/>
                    <a:pt x="2810" y="245"/>
                    <a:pt x="2751" y="162"/>
                  </a:cubicBezTo>
                  <a:cubicBezTo>
                    <a:pt x="2459" y="62"/>
                    <a:pt x="2150" y="26"/>
                    <a:pt x="1842" y="26"/>
                  </a:cubicBezTo>
                  <a:cubicBezTo>
                    <a:pt x="1635" y="26"/>
                    <a:pt x="1428" y="43"/>
                    <a:pt x="1227" y="66"/>
                  </a:cubicBezTo>
                  <a:cubicBezTo>
                    <a:pt x="1193" y="70"/>
                    <a:pt x="1159" y="72"/>
                    <a:pt x="1126" y="72"/>
                  </a:cubicBezTo>
                  <a:cubicBezTo>
                    <a:pt x="904" y="72"/>
                    <a:pt x="68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5"/>
            <p:cNvSpPr/>
            <p:nvPr/>
          </p:nvSpPr>
          <p:spPr>
            <a:xfrm>
              <a:off x="5972450" y="1989800"/>
              <a:ext cx="100325" cy="13875"/>
            </a:xfrm>
            <a:custGeom>
              <a:avLst/>
              <a:gdLst/>
              <a:ahLst/>
              <a:cxnLst/>
              <a:rect l="l" t="t" r="r" b="b"/>
              <a:pathLst>
                <a:path w="4013" h="555" extrusionOk="0">
                  <a:moveTo>
                    <a:pt x="1223" y="0"/>
                  </a:moveTo>
                  <a:cubicBezTo>
                    <a:pt x="936" y="0"/>
                    <a:pt x="645" y="88"/>
                    <a:pt x="358" y="102"/>
                  </a:cubicBezTo>
                  <a:cubicBezTo>
                    <a:pt x="287" y="221"/>
                    <a:pt x="1" y="114"/>
                    <a:pt x="60" y="364"/>
                  </a:cubicBezTo>
                  <a:cubicBezTo>
                    <a:pt x="185" y="376"/>
                    <a:pt x="310" y="397"/>
                    <a:pt x="437" y="397"/>
                  </a:cubicBezTo>
                  <a:cubicBezTo>
                    <a:pt x="563" y="397"/>
                    <a:pt x="691" y="376"/>
                    <a:pt x="822" y="304"/>
                  </a:cubicBezTo>
                  <a:cubicBezTo>
                    <a:pt x="857" y="291"/>
                    <a:pt x="937" y="285"/>
                    <a:pt x="997" y="285"/>
                  </a:cubicBezTo>
                  <a:cubicBezTo>
                    <a:pt x="1040" y="285"/>
                    <a:pt x="1072" y="288"/>
                    <a:pt x="1072" y="293"/>
                  </a:cubicBezTo>
                  <a:cubicBezTo>
                    <a:pt x="1128" y="501"/>
                    <a:pt x="1252" y="555"/>
                    <a:pt x="1382" y="555"/>
                  </a:cubicBezTo>
                  <a:cubicBezTo>
                    <a:pt x="1506" y="555"/>
                    <a:pt x="1634" y="507"/>
                    <a:pt x="1715" y="495"/>
                  </a:cubicBezTo>
                  <a:cubicBezTo>
                    <a:pt x="1796" y="492"/>
                    <a:pt x="1876" y="491"/>
                    <a:pt x="1956" y="491"/>
                  </a:cubicBezTo>
                  <a:cubicBezTo>
                    <a:pt x="2196" y="491"/>
                    <a:pt x="2435" y="501"/>
                    <a:pt x="2674" y="501"/>
                  </a:cubicBezTo>
                  <a:cubicBezTo>
                    <a:pt x="2992" y="501"/>
                    <a:pt x="3311" y="483"/>
                    <a:pt x="3632" y="400"/>
                  </a:cubicBezTo>
                  <a:cubicBezTo>
                    <a:pt x="3711" y="428"/>
                    <a:pt x="3776" y="442"/>
                    <a:pt x="3827" y="442"/>
                  </a:cubicBezTo>
                  <a:cubicBezTo>
                    <a:pt x="3972" y="442"/>
                    <a:pt x="4012" y="330"/>
                    <a:pt x="3942" y="102"/>
                  </a:cubicBezTo>
                  <a:lnTo>
                    <a:pt x="3942" y="102"/>
                  </a:lnTo>
                  <a:cubicBezTo>
                    <a:pt x="3871" y="108"/>
                    <a:pt x="3800" y="110"/>
                    <a:pt x="3729" y="110"/>
                  </a:cubicBezTo>
                  <a:cubicBezTo>
                    <a:pt x="3331" y="110"/>
                    <a:pt x="2931" y="32"/>
                    <a:pt x="2532" y="32"/>
                  </a:cubicBezTo>
                  <a:cubicBezTo>
                    <a:pt x="2283" y="32"/>
                    <a:pt x="2034" y="63"/>
                    <a:pt x="1787" y="162"/>
                  </a:cubicBezTo>
                  <a:cubicBezTo>
                    <a:pt x="1602" y="38"/>
                    <a:pt x="1413"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5"/>
            <p:cNvSpPr/>
            <p:nvPr/>
          </p:nvSpPr>
          <p:spPr>
            <a:xfrm>
              <a:off x="5608125" y="2013475"/>
              <a:ext cx="114325" cy="11625"/>
            </a:xfrm>
            <a:custGeom>
              <a:avLst/>
              <a:gdLst/>
              <a:ahLst/>
              <a:cxnLst/>
              <a:rect l="l" t="t" r="r" b="b"/>
              <a:pathLst>
                <a:path w="4573" h="465" extrusionOk="0">
                  <a:moveTo>
                    <a:pt x="1" y="0"/>
                  </a:moveTo>
                  <a:cubicBezTo>
                    <a:pt x="15" y="260"/>
                    <a:pt x="143" y="301"/>
                    <a:pt x="290" y="301"/>
                  </a:cubicBezTo>
                  <a:cubicBezTo>
                    <a:pt x="357" y="301"/>
                    <a:pt x="429" y="293"/>
                    <a:pt x="495" y="293"/>
                  </a:cubicBezTo>
                  <a:cubicBezTo>
                    <a:pt x="522" y="293"/>
                    <a:pt x="548" y="294"/>
                    <a:pt x="572" y="298"/>
                  </a:cubicBezTo>
                  <a:cubicBezTo>
                    <a:pt x="633" y="309"/>
                    <a:pt x="696" y="313"/>
                    <a:pt x="759" y="313"/>
                  </a:cubicBezTo>
                  <a:cubicBezTo>
                    <a:pt x="867" y="313"/>
                    <a:pt x="978" y="302"/>
                    <a:pt x="1088" y="302"/>
                  </a:cubicBezTo>
                  <a:cubicBezTo>
                    <a:pt x="1253" y="302"/>
                    <a:pt x="1417" y="326"/>
                    <a:pt x="1572" y="441"/>
                  </a:cubicBezTo>
                  <a:cubicBezTo>
                    <a:pt x="2382" y="441"/>
                    <a:pt x="3192" y="465"/>
                    <a:pt x="3989" y="465"/>
                  </a:cubicBezTo>
                  <a:cubicBezTo>
                    <a:pt x="4275" y="441"/>
                    <a:pt x="4442" y="262"/>
                    <a:pt x="4573" y="48"/>
                  </a:cubicBezTo>
                  <a:cubicBezTo>
                    <a:pt x="4245" y="48"/>
                    <a:pt x="3922" y="95"/>
                    <a:pt x="3601" y="95"/>
                  </a:cubicBezTo>
                  <a:cubicBezTo>
                    <a:pt x="3409" y="95"/>
                    <a:pt x="3217" y="78"/>
                    <a:pt x="3025" y="24"/>
                  </a:cubicBezTo>
                  <a:cubicBezTo>
                    <a:pt x="2013" y="12"/>
                    <a:pt x="10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5"/>
            <p:cNvSpPr/>
            <p:nvPr/>
          </p:nvSpPr>
          <p:spPr>
            <a:xfrm>
              <a:off x="5277725" y="1971500"/>
              <a:ext cx="92000" cy="14075"/>
            </a:xfrm>
            <a:custGeom>
              <a:avLst/>
              <a:gdLst/>
              <a:ahLst/>
              <a:cxnLst/>
              <a:rect l="l" t="t" r="r" b="b"/>
              <a:pathLst>
                <a:path w="3680" h="563" extrusionOk="0">
                  <a:moveTo>
                    <a:pt x="322" y="1"/>
                  </a:moveTo>
                  <a:cubicBezTo>
                    <a:pt x="263" y="96"/>
                    <a:pt x="1" y="84"/>
                    <a:pt x="96" y="298"/>
                  </a:cubicBezTo>
                  <a:cubicBezTo>
                    <a:pt x="167" y="477"/>
                    <a:pt x="286" y="536"/>
                    <a:pt x="477" y="536"/>
                  </a:cubicBezTo>
                  <a:cubicBezTo>
                    <a:pt x="1175" y="536"/>
                    <a:pt x="1869" y="563"/>
                    <a:pt x="2564" y="563"/>
                  </a:cubicBezTo>
                  <a:cubicBezTo>
                    <a:pt x="2911" y="563"/>
                    <a:pt x="3259" y="556"/>
                    <a:pt x="3608" y="536"/>
                  </a:cubicBezTo>
                  <a:cubicBezTo>
                    <a:pt x="3680" y="429"/>
                    <a:pt x="3668" y="322"/>
                    <a:pt x="3573" y="251"/>
                  </a:cubicBezTo>
                  <a:cubicBezTo>
                    <a:pt x="3459" y="199"/>
                    <a:pt x="3346" y="139"/>
                    <a:pt x="3217" y="139"/>
                  </a:cubicBezTo>
                  <a:cubicBezTo>
                    <a:pt x="3197" y="139"/>
                    <a:pt x="3177" y="140"/>
                    <a:pt x="3156" y="144"/>
                  </a:cubicBezTo>
                  <a:cubicBezTo>
                    <a:pt x="3156" y="155"/>
                    <a:pt x="3144" y="179"/>
                    <a:pt x="3120" y="191"/>
                  </a:cubicBezTo>
                  <a:cubicBezTo>
                    <a:pt x="3112" y="194"/>
                    <a:pt x="3104" y="195"/>
                    <a:pt x="3097" y="195"/>
                  </a:cubicBezTo>
                  <a:cubicBezTo>
                    <a:pt x="3073" y="195"/>
                    <a:pt x="3052" y="180"/>
                    <a:pt x="3025" y="144"/>
                  </a:cubicBezTo>
                  <a:cubicBezTo>
                    <a:pt x="2636" y="169"/>
                    <a:pt x="2246" y="195"/>
                    <a:pt x="1858" y="195"/>
                  </a:cubicBezTo>
                  <a:cubicBezTo>
                    <a:pt x="1343" y="195"/>
                    <a:pt x="831" y="150"/>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5"/>
            <p:cNvSpPr/>
            <p:nvPr/>
          </p:nvSpPr>
          <p:spPr>
            <a:xfrm>
              <a:off x="5756950" y="1728550"/>
              <a:ext cx="88725" cy="16475"/>
            </a:xfrm>
            <a:custGeom>
              <a:avLst/>
              <a:gdLst/>
              <a:ahLst/>
              <a:cxnLst/>
              <a:rect l="l" t="t" r="r" b="b"/>
              <a:pathLst>
                <a:path w="3549" h="659" extrusionOk="0">
                  <a:moveTo>
                    <a:pt x="1975" y="0"/>
                  </a:moveTo>
                  <a:cubicBezTo>
                    <a:pt x="1493" y="0"/>
                    <a:pt x="1007" y="62"/>
                    <a:pt x="525" y="86"/>
                  </a:cubicBezTo>
                  <a:cubicBezTo>
                    <a:pt x="334" y="206"/>
                    <a:pt x="1" y="182"/>
                    <a:pt x="84" y="551"/>
                  </a:cubicBezTo>
                  <a:cubicBezTo>
                    <a:pt x="694" y="632"/>
                    <a:pt x="1308" y="658"/>
                    <a:pt x="1927" y="658"/>
                  </a:cubicBezTo>
                  <a:cubicBezTo>
                    <a:pt x="2311" y="658"/>
                    <a:pt x="2697" y="648"/>
                    <a:pt x="3085" y="634"/>
                  </a:cubicBezTo>
                  <a:cubicBezTo>
                    <a:pt x="3192" y="539"/>
                    <a:pt x="3549" y="575"/>
                    <a:pt x="3335" y="253"/>
                  </a:cubicBezTo>
                  <a:cubicBezTo>
                    <a:pt x="2888" y="56"/>
                    <a:pt x="2433" y="0"/>
                    <a:pt x="19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5"/>
            <p:cNvSpPr/>
            <p:nvPr/>
          </p:nvSpPr>
          <p:spPr>
            <a:xfrm>
              <a:off x="5961150" y="1736650"/>
              <a:ext cx="92600" cy="15100"/>
            </a:xfrm>
            <a:custGeom>
              <a:avLst/>
              <a:gdLst/>
              <a:ahLst/>
              <a:cxnLst/>
              <a:rect l="l" t="t" r="r" b="b"/>
              <a:pathLst>
                <a:path w="3704" h="604" extrusionOk="0">
                  <a:moveTo>
                    <a:pt x="560" y="1"/>
                  </a:moveTo>
                  <a:cubicBezTo>
                    <a:pt x="346" y="96"/>
                    <a:pt x="0" y="120"/>
                    <a:pt x="370" y="465"/>
                  </a:cubicBezTo>
                  <a:cubicBezTo>
                    <a:pt x="1274" y="584"/>
                    <a:pt x="2191" y="584"/>
                    <a:pt x="3108" y="584"/>
                  </a:cubicBezTo>
                  <a:cubicBezTo>
                    <a:pt x="3126" y="566"/>
                    <a:pt x="3147" y="557"/>
                    <a:pt x="3169" y="557"/>
                  </a:cubicBezTo>
                  <a:cubicBezTo>
                    <a:pt x="3191" y="557"/>
                    <a:pt x="3215" y="566"/>
                    <a:pt x="3239" y="584"/>
                  </a:cubicBezTo>
                  <a:cubicBezTo>
                    <a:pt x="3308" y="584"/>
                    <a:pt x="3385" y="603"/>
                    <a:pt x="3463" y="603"/>
                  </a:cubicBezTo>
                  <a:cubicBezTo>
                    <a:pt x="3546" y="603"/>
                    <a:pt x="3629" y="581"/>
                    <a:pt x="3703" y="489"/>
                  </a:cubicBezTo>
                  <a:cubicBezTo>
                    <a:pt x="3644" y="274"/>
                    <a:pt x="3489" y="167"/>
                    <a:pt x="3275" y="108"/>
                  </a:cubicBezTo>
                  <a:cubicBezTo>
                    <a:pt x="3098" y="119"/>
                    <a:pt x="2922" y="124"/>
                    <a:pt x="2747" y="124"/>
                  </a:cubicBezTo>
                  <a:cubicBezTo>
                    <a:pt x="2013" y="124"/>
                    <a:pt x="1291" y="39"/>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5607525" y="1728025"/>
              <a:ext cx="109875" cy="16200"/>
            </a:xfrm>
            <a:custGeom>
              <a:avLst/>
              <a:gdLst/>
              <a:ahLst/>
              <a:cxnLst/>
              <a:rect l="l" t="t" r="r" b="b"/>
              <a:pathLst>
                <a:path w="4395" h="648" extrusionOk="0">
                  <a:moveTo>
                    <a:pt x="2614" y="0"/>
                  </a:moveTo>
                  <a:cubicBezTo>
                    <a:pt x="2102" y="0"/>
                    <a:pt x="1590" y="34"/>
                    <a:pt x="1084" y="72"/>
                  </a:cubicBezTo>
                  <a:cubicBezTo>
                    <a:pt x="911" y="101"/>
                    <a:pt x="769" y="168"/>
                    <a:pt x="608" y="168"/>
                  </a:cubicBezTo>
                  <a:cubicBezTo>
                    <a:pt x="570" y="168"/>
                    <a:pt x="530" y="164"/>
                    <a:pt x="489" y="155"/>
                  </a:cubicBezTo>
                  <a:cubicBezTo>
                    <a:pt x="429" y="155"/>
                    <a:pt x="358" y="155"/>
                    <a:pt x="299" y="167"/>
                  </a:cubicBezTo>
                  <a:cubicBezTo>
                    <a:pt x="179" y="215"/>
                    <a:pt x="60" y="274"/>
                    <a:pt x="1" y="393"/>
                  </a:cubicBezTo>
                  <a:cubicBezTo>
                    <a:pt x="70" y="509"/>
                    <a:pt x="170" y="525"/>
                    <a:pt x="273" y="525"/>
                  </a:cubicBezTo>
                  <a:cubicBezTo>
                    <a:pt x="312" y="525"/>
                    <a:pt x="351" y="522"/>
                    <a:pt x="390" y="522"/>
                  </a:cubicBezTo>
                  <a:cubicBezTo>
                    <a:pt x="407" y="522"/>
                    <a:pt x="424" y="523"/>
                    <a:pt x="441" y="524"/>
                  </a:cubicBezTo>
                  <a:cubicBezTo>
                    <a:pt x="741" y="548"/>
                    <a:pt x="1040" y="555"/>
                    <a:pt x="1340" y="555"/>
                  </a:cubicBezTo>
                  <a:cubicBezTo>
                    <a:pt x="1756" y="555"/>
                    <a:pt x="2172" y="541"/>
                    <a:pt x="2587" y="541"/>
                  </a:cubicBezTo>
                  <a:cubicBezTo>
                    <a:pt x="3084" y="541"/>
                    <a:pt x="3579" y="560"/>
                    <a:pt x="4073" y="643"/>
                  </a:cubicBezTo>
                  <a:cubicBezTo>
                    <a:pt x="4093" y="646"/>
                    <a:pt x="4113" y="647"/>
                    <a:pt x="4133" y="647"/>
                  </a:cubicBezTo>
                  <a:cubicBezTo>
                    <a:pt x="4210" y="647"/>
                    <a:pt x="4288" y="626"/>
                    <a:pt x="4335" y="560"/>
                  </a:cubicBezTo>
                  <a:cubicBezTo>
                    <a:pt x="4394" y="286"/>
                    <a:pt x="4180" y="215"/>
                    <a:pt x="4001" y="107"/>
                  </a:cubicBezTo>
                  <a:cubicBezTo>
                    <a:pt x="3543" y="28"/>
                    <a:pt x="3079" y="0"/>
                    <a:pt x="2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5"/>
            <p:cNvSpPr/>
            <p:nvPr/>
          </p:nvSpPr>
          <p:spPr>
            <a:xfrm>
              <a:off x="5886450" y="1988800"/>
              <a:ext cx="80975" cy="14900"/>
            </a:xfrm>
            <a:custGeom>
              <a:avLst/>
              <a:gdLst/>
              <a:ahLst/>
              <a:cxnLst/>
              <a:rect l="l" t="t" r="r" b="b"/>
              <a:pathLst>
                <a:path w="3239" h="596" extrusionOk="0">
                  <a:moveTo>
                    <a:pt x="1273" y="0"/>
                  </a:moveTo>
                  <a:cubicBezTo>
                    <a:pt x="893" y="0"/>
                    <a:pt x="513" y="36"/>
                    <a:pt x="135" y="36"/>
                  </a:cubicBezTo>
                  <a:cubicBezTo>
                    <a:pt x="106" y="36"/>
                    <a:pt x="77" y="35"/>
                    <a:pt x="48" y="35"/>
                  </a:cubicBezTo>
                  <a:lnTo>
                    <a:pt x="48" y="35"/>
                  </a:lnTo>
                  <a:cubicBezTo>
                    <a:pt x="0" y="273"/>
                    <a:pt x="298" y="273"/>
                    <a:pt x="333" y="464"/>
                  </a:cubicBezTo>
                  <a:cubicBezTo>
                    <a:pt x="430" y="542"/>
                    <a:pt x="533" y="587"/>
                    <a:pt x="636" y="587"/>
                  </a:cubicBezTo>
                  <a:cubicBezTo>
                    <a:pt x="736" y="587"/>
                    <a:pt x="835" y="545"/>
                    <a:pt x="929" y="452"/>
                  </a:cubicBezTo>
                  <a:cubicBezTo>
                    <a:pt x="1369" y="527"/>
                    <a:pt x="1814" y="595"/>
                    <a:pt x="2260" y="595"/>
                  </a:cubicBezTo>
                  <a:cubicBezTo>
                    <a:pt x="2585" y="595"/>
                    <a:pt x="2912" y="559"/>
                    <a:pt x="3239" y="464"/>
                  </a:cubicBezTo>
                  <a:cubicBezTo>
                    <a:pt x="3125" y="309"/>
                    <a:pt x="2956" y="309"/>
                    <a:pt x="2788" y="309"/>
                  </a:cubicBezTo>
                  <a:cubicBezTo>
                    <a:pt x="2619" y="309"/>
                    <a:pt x="2453" y="309"/>
                    <a:pt x="2346" y="154"/>
                  </a:cubicBezTo>
                  <a:cubicBezTo>
                    <a:pt x="1990" y="32"/>
                    <a:pt x="1631" y="0"/>
                    <a:pt x="1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5"/>
            <p:cNvSpPr/>
            <p:nvPr/>
          </p:nvSpPr>
          <p:spPr>
            <a:xfrm>
              <a:off x="5805475" y="2016125"/>
              <a:ext cx="77125" cy="13625"/>
            </a:xfrm>
            <a:custGeom>
              <a:avLst/>
              <a:gdLst/>
              <a:ahLst/>
              <a:cxnLst/>
              <a:rect l="l" t="t" r="r" b="b"/>
              <a:pathLst>
                <a:path w="3085" h="545" extrusionOk="0">
                  <a:moveTo>
                    <a:pt x="2035" y="1"/>
                  </a:moveTo>
                  <a:cubicBezTo>
                    <a:pt x="1691" y="1"/>
                    <a:pt x="1345" y="60"/>
                    <a:pt x="1001" y="60"/>
                  </a:cubicBezTo>
                  <a:cubicBezTo>
                    <a:pt x="866" y="60"/>
                    <a:pt x="730" y="51"/>
                    <a:pt x="596" y="25"/>
                  </a:cubicBezTo>
                  <a:cubicBezTo>
                    <a:pt x="568" y="22"/>
                    <a:pt x="541" y="21"/>
                    <a:pt x="513" y="21"/>
                  </a:cubicBezTo>
                  <a:cubicBezTo>
                    <a:pt x="330" y="21"/>
                    <a:pt x="156" y="88"/>
                    <a:pt x="1" y="192"/>
                  </a:cubicBezTo>
                  <a:lnTo>
                    <a:pt x="1" y="478"/>
                  </a:lnTo>
                  <a:cubicBezTo>
                    <a:pt x="322" y="478"/>
                    <a:pt x="655" y="478"/>
                    <a:pt x="965" y="442"/>
                  </a:cubicBezTo>
                  <a:cubicBezTo>
                    <a:pt x="1319" y="515"/>
                    <a:pt x="1667" y="545"/>
                    <a:pt x="2014" y="545"/>
                  </a:cubicBezTo>
                  <a:cubicBezTo>
                    <a:pt x="2343" y="545"/>
                    <a:pt x="2671" y="518"/>
                    <a:pt x="3001" y="478"/>
                  </a:cubicBezTo>
                  <a:cubicBezTo>
                    <a:pt x="3084" y="359"/>
                    <a:pt x="3084" y="252"/>
                    <a:pt x="2977" y="144"/>
                  </a:cubicBezTo>
                  <a:cubicBezTo>
                    <a:pt x="2882" y="109"/>
                    <a:pt x="2798" y="73"/>
                    <a:pt x="2703" y="25"/>
                  </a:cubicBezTo>
                  <a:cubicBezTo>
                    <a:pt x="2620" y="56"/>
                    <a:pt x="2522" y="192"/>
                    <a:pt x="2431" y="192"/>
                  </a:cubicBezTo>
                  <a:cubicBezTo>
                    <a:pt x="2379" y="192"/>
                    <a:pt x="2330" y="148"/>
                    <a:pt x="2287" y="13"/>
                  </a:cubicBezTo>
                  <a:cubicBezTo>
                    <a:pt x="2203" y="5"/>
                    <a:pt x="2119" y="1"/>
                    <a:pt x="2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5"/>
            <p:cNvSpPr/>
            <p:nvPr/>
          </p:nvSpPr>
          <p:spPr>
            <a:xfrm>
              <a:off x="5806975" y="1952650"/>
              <a:ext cx="87825" cy="13575"/>
            </a:xfrm>
            <a:custGeom>
              <a:avLst/>
              <a:gdLst/>
              <a:ahLst/>
              <a:cxnLst/>
              <a:rect l="l" t="t" r="r" b="b"/>
              <a:pathLst>
                <a:path w="3513" h="543" extrusionOk="0">
                  <a:moveTo>
                    <a:pt x="2771" y="0"/>
                  </a:moveTo>
                  <a:cubicBezTo>
                    <a:pt x="2642" y="0"/>
                    <a:pt x="2512" y="16"/>
                    <a:pt x="2381" y="16"/>
                  </a:cubicBezTo>
                  <a:cubicBezTo>
                    <a:pt x="1987" y="34"/>
                    <a:pt x="1599" y="160"/>
                    <a:pt x="1212" y="160"/>
                  </a:cubicBezTo>
                  <a:cubicBezTo>
                    <a:pt x="1086" y="160"/>
                    <a:pt x="960" y="147"/>
                    <a:pt x="833" y="112"/>
                  </a:cubicBezTo>
                  <a:cubicBezTo>
                    <a:pt x="753" y="91"/>
                    <a:pt x="676" y="84"/>
                    <a:pt x="603" y="84"/>
                  </a:cubicBezTo>
                  <a:cubicBezTo>
                    <a:pt x="418" y="84"/>
                    <a:pt x="251" y="134"/>
                    <a:pt x="71" y="159"/>
                  </a:cubicBezTo>
                  <a:cubicBezTo>
                    <a:pt x="0" y="314"/>
                    <a:pt x="107" y="374"/>
                    <a:pt x="214" y="433"/>
                  </a:cubicBezTo>
                  <a:cubicBezTo>
                    <a:pt x="334" y="514"/>
                    <a:pt x="454" y="542"/>
                    <a:pt x="574" y="542"/>
                  </a:cubicBezTo>
                  <a:cubicBezTo>
                    <a:pt x="839" y="542"/>
                    <a:pt x="1105" y="407"/>
                    <a:pt x="1376" y="407"/>
                  </a:cubicBezTo>
                  <a:cubicBezTo>
                    <a:pt x="1397" y="407"/>
                    <a:pt x="1419" y="407"/>
                    <a:pt x="1441" y="409"/>
                  </a:cubicBezTo>
                  <a:cubicBezTo>
                    <a:pt x="1717" y="428"/>
                    <a:pt x="1993" y="434"/>
                    <a:pt x="2269" y="434"/>
                  </a:cubicBezTo>
                  <a:cubicBezTo>
                    <a:pt x="2684" y="434"/>
                    <a:pt x="3098" y="421"/>
                    <a:pt x="3512" y="421"/>
                  </a:cubicBezTo>
                  <a:cubicBezTo>
                    <a:pt x="3453" y="314"/>
                    <a:pt x="3334" y="314"/>
                    <a:pt x="3239" y="278"/>
                  </a:cubicBezTo>
                  <a:cubicBezTo>
                    <a:pt x="3155" y="243"/>
                    <a:pt x="3215" y="183"/>
                    <a:pt x="3262" y="147"/>
                  </a:cubicBezTo>
                  <a:cubicBezTo>
                    <a:pt x="3102" y="27"/>
                    <a:pt x="2937" y="0"/>
                    <a:pt x="2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5"/>
            <p:cNvSpPr/>
            <p:nvPr/>
          </p:nvSpPr>
          <p:spPr>
            <a:xfrm>
              <a:off x="5591450" y="1872375"/>
              <a:ext cx="70275" cy="12025"/>
            </a:xfrm>
            <a:custGeom>
              <a:avLst/>
              <a:gdLst/>
              <a:ahLst/>
              <a:cxnLst/>
              <a:rect l="l" t="t" r="r" b="b"/>
              <a:pathLst>
                <a:path w="2811" h="481" extrusionOk="0">
                  <a:moveTo>
                    <a:pt x="2255" y="0"/>
                  </a:moveTo>
                  <a:cubicBezTo>
                    <a:pt x="2250" y="0"/>
                    <a:pt x="2245" y="0"/>
                    <a:pt x="2239" y="1"/>
                  </a:cubicBezTo>
                  <a:cubicBezTo>
                    <a:pt x="2050" y="13"/>
                    <a:pt x="1861" y="17"/>
                    <a:pt x="1672" y="17"/>
                  </a:cubicBezTo>
                  <a:cubicBezTo>
                    <a:pt x="1446" y="17"/>
                    <a:pt x="1219" y="12"/>
                    <a:pt x="993" y="12"/>
                  </a:cubicBezTo>
                  <a:cubicBezTo>
                    <a:pt x="694" y="12"/>
                    <a:pt x="395" y="21"/>
                    <a:pt x="96" y="60"/>
                  </a:cubicBezTo>
                  <a:cubicBezTo>
                    <a:pt x="1" y="168"/>
                    <a:pt x="1" y="251"/>
                    <a:pt x="72" y="346"/>
                  </a:cubicBezTo>
                  <a:cubicBezTo>
                    <a:pt x="334" y="435"/>
                    <a:pt x="891" y="480"/>
                    <a:pt x="1446" y="480"/>
                  </a:cubicBezTo>
                  <a:cubicBezTo>
                    <a:pt x="2001" y="480"/>
                    <a:pt x="2555" y="435"/>
                    <a:pt x="2811" y="346"/>
                  </a:cubicBezTo>
                  <a:cubicBezTo>
                    <a:pt x="2751" y="227"/>
                    <a:pt x="2632" y="203"/>
                    <a:pt x="2513" y="179"/>
                  </a:cubicBezTo>
                  <a:cubicBezTo>
                    <a:pt x="2421" y="145"/>
                    <a:pt x="2385" y="0"/>
                    <a:pt x="2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5"/>
            <p:cNvSpPr/>
            <p:nvPr/>
          </p:nvSpPr>
          <p:spPr>
            <a:xfrm>
              <a:off x="5435500" y="1876200"/>
              <a:ext cx="73825" cy="11700"/>
            </a:xfrm>
            <a:custGeom>
              <a:avLst/>
              <a:gdLst/>
              <a:ahLst/>
              <a:cxnLst/>
              <a:rect l="l" t="t" r="r" b="b"/>
              <a:pathLst>
                <a:path w="2953" h="468" extrusionOk="0">
                  <a:moveTo>
                    <a:pt x="1640" y="1"/>
                  </a:moveTo>
                  <a:cubicBezTo>
                    <a:pt x="1477" y="1"/>
                    <a:pt x="1316" y="18"/>
                    <a:pt x="1155" y="74"/>
                  </a:cubicBezTo>
                  <a:cubicBezTo>
                    <a:pt x="1086" y="108"/>
                    <a:pt x="1018" y="126"/>
                    <a:pt x="950" y="126"/>
                  </a:cubicBezTo>
                  <a:cubicBezTo>
                    <a:pt x="877" y="126"/>
                    <a:pt x="806" y="105"/>
                    <a:pt x="738" y="62"/>
                  </a:cubicBezTo>
                  <a:lnTo>
                    <a:pt x="441" y="62"/>
                  </a:lnTo>
                  <a:cubicBezTo>
                    <a:pt x="345" y="241"/>
                    <a:pt x="0" y="169"/>
                    <a:pt x="24" y="467"/>
                  </a:cubicBezTo>
                  <a:cubicBezTo>
                    <a:pt x="164" y="463"/>
                    <a:pt x="305" y="462"/>
                    <a:pt x="445" y="462"/>
                  </a:cubicBezTo>
                  <a:cubicBezTo>
                    <a:pt x="737" y="462"/>
                    <a:pt x="1030" y="467"/>
                    <a:pt x="1323" y="467"/>
                  </a:cubicBezTo>
                  <a:cubicBezTo>
                    <a:pt x="1847" y="467"/>
                    <a:pt x="2372" y="451"/>
                    <a:pt x="2893" y="360"/>
                  </a:cubicBezTo>
                  <a:cubicBezTo>
                    <a:pt x="2941" y="312"/>
                    <a:pt x="2953" y="253"/>
                    <a:pt x="2941" y="193"/>
                  </a:cubicBezTo>
                  <a:cubicBezTo>
                    <a:pt x="2893" y="134"/>
                    <a:pt x="2858" y="86"/>
                    <a:pt x="2798" y="62"/>
                  </a:cubicBezTo>
                  <a:cubicBezTo>
                    <a:pt x="2774" y="50"/>
                    <a:pt x="2738" y="50"/>
                    <a:pt x="2715" y="26"/>
                  </a:cubicBezTo>
                  <a:cubicBezTo>
                    <a:pt x="2623" y="41"/>
                    <a:pt x="2530" y="47"/>
                    <a:pt x="2438" y="47"/>
                  </a:cubicBezTo>
                  <a:cubicBezTo>
                    <a:pt x="2171" y="47"/>
                    <a:pt x="1905" y="1"/>
                    <a:pt x="1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5"/>
            <p:cNvSpPr/>
            <p:nvPr/>
          </p:nvSpPr>
          <p:spPr>
            <a:xfrm>
              <a:off x="5720650" y="1870200"/>
              <a:ext cx="65800" cy="16100"/>
            </a:xfrm>
            <a:custGeom>
              <a:avLst/>
              <a:gdLst/>
              <a:ahLst/>
              <a:cxnLst/>
              <a:rect l="l" t="t" r="r" b="b"/>
              <a:pathLst>
                <a:path w="2632" h="644" extrusionOk="0">
                  <a:moveTo>
                    <a:pt x="383" y="0"/>
                  </a:moveTo>
                  <a:cubicBezTo>
                    <a:pt x="286" y="0"/>
                    <a:pt x="186" y="51"/>
                    <a:pt x="84" y="147"/>
                  </a:cubicBezTo>
                  <a:cubicBezTo>
                    <a:pt x="107" y="255"/>
                    <a:pt x="0" y="362"/>
                    <a:pt x="107" y="445"/>
                  </a:cubicBezTo>
                  <a:cubicBezTo>
                    <a:pt x="281" y="558"/>
                    <a:pt x="474" y="600"/>
                    <a:pt x="667" y="600"/>
                  </a:cubicBezTo>
                  <a:cubicBezTo>
                    <a:pt x="779" y="600"/>
                    <a:pt x="891" y="586"/>
                    <a:pt x="1000" y="564"/>
                  </a:cubicBezTo>
                  <a:cubicBezTo>
                    <a:pt x="1171" y="525"/>
                    <a:pt x="1342" y="508"/>
                    <a:pt x="1510" y="508"/>
                  </a:cubicBezTo>
                  <a:cubicBezTo>
                    <a:pt x="1754" y="508"/>
                    <a:pt x="1995" y="544"/>
                    <a:pt x="2227" y="600"/>
                  </a:cubicBezTo>
                  <a:cubicBezTo>
                    <a:pt x="2299" y="620"/>
                    <a:pt x="2375" y="643"/>
                    <a:pt x="2442" y="643"/>
                  </a:cubicBezTo>
                  <a:cubicBezTo>
                    <a:pt x="2529" y="643"/>
                    <a:pt x="2599" y="604"/>
                    <a:pt x="2620" y="469"/>
                  </a:cubicBezTo>
                  <a:cubicBezTo>
                    <a:pt x="2632" y="266"/>
                    <a:pt x="2465" y="171"/>
                    <a:pt x="2286" y="171"/>
                  </a:cubicBezTo>
                  <a:cubicBezTo>
                    <a:pt x="1739" y="147"/>
                    <a:pt x="1203" y="147"/>
                    <a:pt x="655" y="147"/>
                  </a:cubicBezTo>
                  <a:cubicBezTo>
                    <a:pt x="567" y="48"/>
                    <a:pt x="476" y="0"/>
                    <a:pt x="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5"/>
            <p:cNvSpPr/>
            <p:nvPr/>
          </p:nvSpPr>
          <p:spPr>
            <a:xfrm>
              <a:off x="5457950" y="2062475"/>
              <a:ext cx="76975" cy="12625"/>
            </a:xfrm>
            <a:custGeom>
              <a:avLst/>
              <a:gdLst/>
              <a:ahLst/>
              <a:cxnLst/>
              <a:rect l="l" t="t" r="r" b="b"/>
              <a:pathLst>
                <a:path w="3079" h="505" extrusionOk="0">
                  <a:moveTo>
                    <a:pt x="2084" y="0"/>
                  </a:moveTo>
                  <a:cubicBezTo>
                    <a:pt x="1517" y="0"/>
                    <a:pt x="955" y="27"/>
                    <a:pt x="388" y="76"/>
                  </a:cubicBezTo>
                  <a:lnTo>
                    <a:pt x="162" y="76"/>
                  </a:lnTo>
                  <a:cubicBezTo>
                    <a:pt x="150" y="124"/>
                    <a:pt x="138" y="172"/>
                    <a:pt x="114" y="195"/>
                  </a:cubicBezTo>
                  <a:cubicBezTo>
                    <a:pt x="36" y="351"/>
                    <a:pt x="0" y="496"/>
                    <a:pt x="217" y="496"/>
                  </a:cubicBezTo>
                  <a:cubicBezTo>
                    <a:pt x="233" y="496"/>
                    <a:pt x="250" y="495"/>
                    <a:pt x="269" y="493"/>
                  </a:cubicBezTo>
                  <a:cubicBezTo>
                    <a:pt x="469" y="501"/>
                    <a:pt x="669" y="505"/>
                    <a:pt x="868" y="505"/>
                  </a:cubicBezTo>
                  <a:cubicBezTo>
                    <a:pt x="1570" y="505"/>
                    <a:pt x="2267" y="457"/>
                    <a:pt x="2972" y="374"/>
                  </a:cubicBezTo>
                  <a:cubicBezTo>
                    <a:pt x="3079" y="219"/>
                    <a:pt x="2972" y="112"/>
                    <a:pt x="2853" y="17"/>
                  </a:cubicBezTo>
                  <a:cubicBezTo>
                    <a:pt x="2594" y="6"/>
                    <a:pt x="2339" y="0"/>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5"/>
            <p:cNvSpPr/>
            <p:nvPr/>
          </p:nvSpPr>
          <p:spPr>
            <a:xfrm>
              <a:off x="5960250" y="2051550"/>
              <a:ext cx="66000" cy="14625"/>
            </a:xfrm>
            <a:custGeom>
              <a:avLst/>
              <a:gdLst/>
              <a:ahLst/>
              <a:cxnLst/>
              <a:rect l="l" t="t" r="r" b="b"/>
              <a:pathLst>
                <a:path w="2640" h="585" extrusionOk="0">
                  <a:moveTo>
                    <a:pt x="1229" y="1"/>
                  </a:moveTo>
                  <a:cubicBezTo>
                    <a:pt x="807" y="1"/>
                    <a:pt x="341" y="80"/>
                    <a:pt x="108" y="204"/>
                  </a:cubicBezTo>
                  <a:cubicBezTo>
                    <a:pt x="25" y="370"/>
                    <a:pt x="1" y="513"/>
                    <a:pt x="251" y="525"/>
                  </a:cubicBezTo>
                  <a:lnTo>
                    <a:pt x="382" y="525"/>
                  </a:lnTo>
                  <a:cubicBezTo>
                    <a:pt x="489" y="561"/>
                    <a:pt x="587" y="585"/>
                    <a:pt x="682" y="585"/>
                  </a:cubicBezTo>
                  <a:cubicBezTo>
                    <a:pt x="778" y="585"/>
                    <a:pt x="870" y="561"/>
                    <a:pt x="965" y="501"/>
                  </a:cubicBezTo>
                  <a:cubicBezTo>
                    <a:pt x="985" y="451"/>
                    <a:pt x="1008" y="433"/>
                    <a:pt x="1030" y="433"/>
                  </a:cubicBezTo>
                  <a:cubicBezTo>
                    <a:pt x="1061" y="433"/>
                    <a:pt x="1092" y="467"/>
                    <a:pt x="1120" y="501"/>
                  </a:cubicBezTo>
                  <a:cubicBezTo>
                    <a:pt x="1120" y="513"/>
                    <a:pt x="1132" y="513"/>
                    <a:pt x="1156" y="525"/>
                  </a:cubicBezTo>
                  <a:cubicBezTo>
                    <a:pt x="1166" y="532"/>
                    <a:pt x="1176" y="535"/>
                    <a:pt x="1185" y="535"/>
                  </a:cubicBezTo>
                  <a:cubicBezTo>
                    <a:pt x="1206" y="535"/>
                    <a:pt x="1226" y="518"/>
                    <a:pt x="1251" y="501"/>
                  </a:cubicBezTo>
                  <a:cubicBezTo>
                    <a:pt x="1281" y="496"/>
                    <a:pt x="1307" y="493"/>
                    <a:pt x="1331" y="493"/>
                  </a:cubicBezTo>
                  <a:cubicBezTo>
                    <a:pt x="1355" y="493"/>
                    <a:pt x="1376" y="496"/>
                    <a:pt x="1394" y="501"/>
                  </a:cubicBezTo>
                  <a:cubicBezTo>
                    <a:pt x="1433" y="521"/>
                    <a:pt x="1472" y="529"/>
                    <a:pt x="1512" y="529"/>
                  </a:cubicBezTo>
                  <a:cubicBezTo>
                    <a:pt x="1651" y="529"/>
                    <a:pt x="1790" y="433"/>
                    <a:pt x="1929" y="433"/>
                  </a:cubicBezTo>
                  <a:cubicBezTo>
                    <a:pt x="1988" y="433"/>
                    <a:pt x="2048" y="451"/>
                    <a:pt x="2108" y="501"/>
                  </a:cubicBezTo>
                  <a:cubicBezTo>
                    <a:pt x="2151" y="501"/>
                    <a:pt x="2196" y="503"/>
                    <a:pt x="2240" y="503"/>
                  </a:cubicBezTo>
                  <a:cubicBezTo>
                    <a:pt x="2437" y="503"/>
                    <a:pt x="2622" y="479"/>
                    <a:pt x="2632" y="216"/>
                  </a:cubicBezTo>
                  <a:cubicBezTo>
                    <a:pt x="2640" y="79"/>
                    <a:pt x="2546" y="59"/>
                    <a:pt x="2440" y="59"/>
                  </a:cubicBezTo>
                  <a:cubicBezTo>
                    <a:pt x="2394" y="59"/>
                    <a:pt x="2346" y="62"/>
                    <a:pt x="2303" y="62"/>
                  </a:cubicBezTo>
                  <a:cubicBezTo>
                    <a:pt x="2289" y="62"/>
                    <a:pt x="2276" y="62"/>
                    <a:pt x="2263" y="61"/>
                  </a:cubicBezTo>
                  <a:cubicBezTo>
                    <a:pt x="2230" y="126"/>
                    <a:pt x="2198" y="147"/>
                    <a:pt x="2165" y="147"/>
                  </a:cubicBezTo>
                  <a:cubicBezTo>
                    <a:pt x="2107" y="147"/>
                    <a:pt x="2048" y="83"/>
                    <a:pt x="1985" y="83"/>
                  </a:cubicBezTo>
                  <a:cubicBezTo>
                    <a:pt x="1978" y="83"/>
                    <a:pt x="1972" y="83"/>
                    <a:pt x="1965" y="85"/>
                  </a:cubicBezTo>
                  <a:cubicBezTo>
                    <a:pt x="1965" y="85"/>
                    <a:pt x="1941" y="97"/>
                    <a:pt x="1918" y="120"/>
                  </a:cubicBezTo>
                  <a:cubicBezTo>
                    <a:pt x="1894" y="120"/>
                    <a:pt x="1858" y="120"/>
                    <a:pt x="1822" y="73"/>
                  </a:cubicBezTo>
                  <a:cubicBezTo>
                    <a:pt x="1665" y="23"/>
                    <a:pt x="1453"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5570625" y="2010375"/>
              <a:ext cx="76225" cy="14000"/>
            </a:xfrm>
            <a:custGeom>
              <a:avLst/>
              <a:gdLst/>
              <a:ahLst/>
              <a:cxnLst/>
              <a:rect l="l" t="t" r="r" b="b"/>
              <a:pathLst>
                <a:path w="3049" h="560" extrusionOk="0">
                  <a:moveTo>
                    <a:pt x="483" y="1"/>
                  </a:moveTo>
                  <a:cubicBezTo>
                    <a:pt x="426" y="1"/>
                    <a:pt x="368" y="6"/>
                    <a:pt x="310" y="17"/>
                  </a:cubicBezTo>
                  <a:cubicBezTo>
                    <a:pt x="227" y="124"/>
                    <a:pt x="48" y="136"/>
                    <a:pt x="0" y="303"/>
                  </a:cubicBezTo>
                  <a:cubicBezTo>
                    <a:pt x="642" y="524"/>
                    <a:pt x="1293" y="560"/>
                    <a:pt x="1948" y="560"/>
                  </a:cubicBezTo>
                  <a:cubicBezTo>
                    <a:pt x="2255" y="560"/>
                    <a:pt x="2562" y="552"/>
                    <a:pt x="2870" y="552"/>
                  </a:cubicBezTo>
                  <a:cubicBezTo>
                    <a:pt x="2929" y="552"/>
                    <a:pt x="2989" y="552"/>
                    <a:pt x="3048" y="553"/>
                  </a:cubicBezTo>
                  <a:cubicBezTo>
                    <a:pt x="3025" y="243"/>
                    <a:pt x="2787" y="303"/>
                    <a:pt x="2572" y="279"/>
                  </a:cubicBezTo>
                  <a:cubicBezTo>
                    <a:pt x="2534" y="275"/>
                    <a:pt x="2496" y="274"/>
                    <a:pt x="2457" y="274"/>
                  </a:cubicBezTo>
                  <a:cubicBezTo>
                    <a:pt x="2310" y="274"/>
                    <a:pt x="2158" y="296"/>
                    <a:pt x="2009" y="296"/>
                  </a:cubicBezTo>
                  <a:cubicBezTo>
                    <a:pt x="1829" y="296"/>
                    <a:pt x="1652" y="264"/>
                    <a:pt x="1489" y="124"/>
                  </a:cubicBezTo>
                  <a:cubicBezTo>
                    <a:pt x="1442" y="133"/>
                    <a:pt x="1395" y="137"/>
                    <a:pt x="1349" y="137"/>
                  </a:cubicBezTo>
                  <a:cubicBezTo>
                    <a:pt x="1067" y="137"/>
                    <a:pt x="784"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5950125" y="1773275"/>
              <a:ext cx="62850" cy="27525"/>
            </a:xfrm>
            <a:custGeom>
              <a:avLst/>
              <a:gdLst/>
              <a:ahLst/>
              <a:cxnLst/>
              <a:rect l="l" t="t" r="r" b="b"/>
              <a:pathLst>
                <a:path w="2514" h="1101" extrusionOk="0">
                  <a:moveTo>
                    <a:pt x="1645" y="0"/>
                  </a:moveTo>
                  <a:cubicBezTo>
                    <a:pt x="1342" y="0"/>
                    <a:pt x="1041" y="29"/>
                    <a:pt x="748" y="29"/>
                  </a:cubicBezTo>
                  <a:cubicBezTo>
                    <a:pt x="681" y="29"/>
                    <a:pt x="615" y="28"/>
                    <a:pt x="549" y="24"/>
                  </a:cubicBezTo>
                  <a:lnTo>
                    <a:pt x="549" y="24"/>
                  </a:lnTo>
                  <a:cubicBezTo>
                    <a:pt x="489" y="202"/>
                    <a:pt x="608" y="214"/>
                    <a:pt x="727" y="238"/>
                  </a:cubicBezTo>
                  <a:cubicBezTo>
                    <a:pt x="751" y="244"/>
                    <a:pt x="784" y="247"/>
                    <a:pt x="811" y="247"/>
                  </a:cubicBezTo>
                  <a:cubicBezTo>
                    <a:pt x="837" y="247"/>
                    <a:pt x="858" y="244"/>
                    <a:pt x="858" y="238"/>
                  </a:cubicBezTo>
                  <a:cubicBezTo>
                    <a:pt x="858" y="212"/>
                    <a:pt x="866" y="203"/>
                    <a:pt x="875" y="203"/>
                  </a:cubicBezTo>
                  <a:cubicBezTo>
                    <a:pt x="895" y="203"/>
                    <a:pt x="920" y="253"/>
                    <a:pt x="854" y="253"/>
                  </a:cubicBezTo>
                  <a:cubicBezTo>
                    <a:pt x="845" y="253"/>
                    <a:pt x="835" y="252"/>
                    <a:pt x="822" y="250"/>
                  </a:cubicBezTo>
                  <a:cubicBezTo>
                    <a:pt x="794" y="258"/>
                    <a:pt x="766" y="262"/>
                    <a:pt x="738" y="262"/>
                  </a:cubicBezTo>
                  <a:cubicBezTo>
                    <a:pt x="607" y="262"/>
                    <a:pt x="494" y="172"/>
                    <a:pt x="406" y="24"/>
                  </a:cubicBezTo>
                  <a:lnTo>
                    <a:pt x="251" y="24"/>
                  </a:lnTo>
                  <a:cubicBezTo>
                    <a:pt x="180" y="179"/>
                    <a:pt x="1" y="274"/>
                    <a:pt x="108" y="488"/>
                  </a:cubicBezTo>
                  <a:cubicBezTo>
                    <a:pt x="239" y="595"/>
                    <a:pt x="406" y="607"/>
                    <a:pt x="561" y="607"/>
                  </a:cubicBezTo>
                  <a:cubicBezTo>
                    <a:pt x="603" y="607"/>
                    <a:pt x="652" y="593"/>
                    <a:pt x="694" y="593"/>
                  </a:cubicBezTo>
                  <a:cubicBezTo>
                    <a:pt x="746" y="593"/>
                    <a:pt x="787" y="615"/>
                    <a:pt x="787" y="714"/>
                  </a:cubicBezTo>
                  <a:cubicBezTo>
                    <a:pt x="811" y="774"/>
                    <a:pt x="846" y="798"/>
                    <a:pt x="894" y="834"/>
                  </a:cubicBezTo>
                  <a:cubicBezTo>
                    <a:pt x="1073" y="834"/>
                    <a:pt x="1061" y="1012"/>
                    <a:pt x="1144" y="1084"/>
                  </a:cubicBezTo>
                  <a:cubicBezTo>
                    <a:pt x="1187" y="1094"/>
                    <a:pt x="1227" y="1100"/>
                    <a:pt x="1267" y="1100"/>
                  </a:cubicBezTo>
                  <a:cubicBezTo>
                    <a:pt x="1317" y="1100"/>
                    <a:pt x="1365" y="1091"/>
                    <a:pt x="1418" y="1072"/>
                  </a:cubicBezTo>
                  <a:cubicBezTo>
                    <a:pt x="1501" y="976"/>
                    <a:pt x="1561" y="869"/>
                    <a:pt x="1608" y="750"/>
                  </a:cubicBezTo>
                  <a:cubicBezTo>
                    <a:pt x="1620" y="667"/>
                    <a:pt x="1632" y="595"/>
                    <a:pt x="1608" y="500"/>
                  </a:cubicBezTo>
                  <a:cubicBezTo>
                    <a:pt x="1632" y="474"/>
                    <a:pt x="1651" y="464"/>
                    <a:pt x="1666" y="464"/>
                  </a:cubicBezTo>
                  <a:cubicBezTo>
                    <a:pt x="1714" y="464"/>
                    <a:pt x="1731" y="564"/>
                    <a:pt x="1781" y="564"/>
                  </a:cubicBezTo>
                  <a:cubicBezTo>
                    <a:pt x="1786" y="564"/>
                    <a:pt x="1792" y="562"/>
                    <a:pt x="1799" y="560"/>
                  </a:cubicBezTo>
                  <a:cubicBezTo>
                    <a:pt x="1856" y="576"/>
                    <a:pt x="1912" y="583"/>
                    <a:pt x="1966" y="583"/>
                  </a:cubicBezTo>
                  <a:cubicBezTo>
                    <a:pt x="2114" y="583"/>
                    <a:pt x="2251" y="528"/>
                    <a:pt x="2382" y="441"/>
                  </a:cubicBezTo>
                  <a:lnTo>
                    <a:pt x="2513" y="131"/>
                  </a:lnTo>
                  <a:cubicBezTo>
                    <a:pt x="2226" y="27"/>
                    <a:pt x="1935" y="0"/>
                    <a:pt x="16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6114150" y="1953300"/>
              <a:ext cx="56275" cy="14275"/>
            </a:xfrm>
            <a:custGeom>
              <a:avLst/>
              <a:gdLst/>
              <a:ahLst/>
              <a:cxnLst/>
              <a:rect l="l" t="t" r="r" b="b"/>
              <a:pathLst>
                <a:path w="2251" h="571" extrusionOk="0">
                  <a:moveTo>
                    <a:pt x="349" y="0"/>
                  </a:moveTo>
                  <a:cubicBezTo>
                    <a:pt x="267" y="0"/>
                    <a:pt x="188" y="30"/>
                    <a:pt x="119" y="133"/>
                  </a:cubicBezTo>
                  <a:cubicBezTo>
                    <a:pt x="0" y="264"/>
                    <a:pt x="24" y="419"/>
                    <a:pt x="119" y="562"/>
                  </a:cubicBezTo>
                  <a:cubicBezTo>
                    <a:pt x="174" y="568"/>
                    <a:pt x="228" y="570"/>
                    <a:pt x="282" y="570"/>
                  </a:cubicBezTo>
                  <a:cubicBezTo>
                    <a:pt x="648" y="570"/>
                    <a:pt x="1005" y="455"/>
                    <a:pt x="1368" y="455"/>
                  </a:cubicBezTo>
                  <a:cubicBezTo>
                    <a:pt x="1502" y="455"/>
                    <a:pt x="1638" y="471"/>
                    <a:pt x="1774" y="514"/>
                  </a:cubicBezTo>
                  <a:cubicBezTo>
                    <a:pt x="1805" y="524"/>
                    <a:pt x="1835" y="529"/>
                    <a:pt x="1865" y="529"/>
                  </a:cubicBezTo>
                  <a:cubicBezTo>
                    <a:pt x="2012" y="529"/>
                    <a:pt x="2152" y="410"/>
                    <a:pt x="2251" y="193"/>
                  </a:cubicBezTo>
                  <a:cubicBezTo>
                    <a:pt x="1703" y="133"/>
                    <a:pt x="1215" y="74"/>
                    <a:pt x="703" y="62"/>
                  </a:cubicBezTo>
                  <a:cubicBezTo>
                    <a:pt x="591" y="62"/>
                    <a:pt x="466"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5565575" y="2089375"/>
              <a:ext cx="100025" cy="16100"/>
            </a:xfrm>
            <a:custGeom>
              <a:avLst/>
              <a:gdLst/>
              <a:ahLst/>
              <a:cxnLst/>
              <a:rect l="l" t="t" r="r" b="b"/>
              <a:pathLst>
                <a:path w="4001" h="644" extrusionOk="0">
                  <a:moveTo>
                    <a:pt x="548" y="0"/>
                  </a:moveTo>
                  <a:cubicBezTo>
                    <a:pt x="381" y="0"/>
                    <a:pt x="214" y="0"/>
                    <a:pt x="83" y="120"/>
                  </a:cubicBezTo>
                  <a:cubicBezTo>
                    <a:pt x="0" y="643"/>
                    <a:pt x="393" y="560"/>
                    <a:pt x="679" y="608"/>
                  </a:cubicBezTo>
                  <a:cubicBezTo>
                    <a:pt x="1250" y="512"/>
                    <a:pt x="1846" y="584"/>
                    <a:pt x="2405" y="429"/>
                  </a:cubicBezTo>
                  <a:cubicBezTo>
                    <a:pt x="2941" y="417"/>
                    <a:pt x="3465" y="417"/>
                    <a:pt x="4001" y="405"/>
                  </a:cubicBezTo>
                  <a:cubicBezTo>
                    <a:pt x="3882" y="286"/>
                    <a:pt x="3724" y="286"/>
                    <a:pt x="3565" y="286"/>
                  </a:cubicBezTo>
                  <a:cubicBezTo>
                    <a:pt x="3405" y="286"/>
                    <a:pt x="3245" y="286"/>
                    <a:pt x="3120" y="167"/>
                  </a:cubicBezTo>
                  <a:cubicBezTo>
                    <a:pt x="3108" y="131"/>
                    <a:pt x="3072" y="108"/>
                    <a:pt x="3060" y="72"/>
                  </a:cubicBezTo>
                  <a:cubicBezTo>
                    <a:pt x="2977" y="12"/>
                    <a:pt x="2858" y="0"/>
                    <a:pt x="2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5"/>
            <p:cNvSpPr/>
            <p:nvPr/>
          </p:nvSpPr>
          <p:spPr>
            <a:xfrm>
              <a:off x="5510800" y="1818650"/>
              <a:ext cx="94250" cy="8150"/>
            </a:xfrm>
            <a:custGeom>
              <a:avLst/>
              <a:gdLst/>
              <a:ahLst/>
              <a:cxnLst/>
              <a:rect l="l" t="t" r="r" b="b"/>
              <a:pathLst>
                <a:path w="3770" h="326" extrusionOk="0">
                  <a:moveTo>
                    <a:pt x="2577" y="1"/>
                  </a:moveTo>
                  <a:cubicBezTo>
                    <a:pt x="1718" y="1"/>
                    <a:pt x="862" y="73"/>
                    <a:pt x="0" y="90"/>
                  </a:cubicBezTo>
                  <a:cubicBezTo>
                    <a:pt x="511" y="272"/>
                    <a:pt x="1026" y="326"/>
                    <a:pt x="1542" y="326"/>
                  </a:cubicBezTo>
                  <a:cubicBezTo>
                    <a:pt x="2278" y="326"/>
                    <a:pt x="3016" y="216"/>
                    <a:pt x="3751" y="209"/>
                  </a:cubicBezTo>
                  <a:cubicBezTo>
                    <a:pt x="3770" y="96"/>
                    <a:pt x="3759" y="28"/>
                    <a:pt x="3677" y="28"/>
                  </a:cubicBezTo>
                  <a:cubicBezTo>
                    <a:pt x="3655" y="28"/>
                    <a:pt x="3628" y="33"/>
                    <a:pt x="3596" y="42"/>
                  </a:cubicBezTo>
                  <a:cubicBezTo>
                    <a:pt x="3256" y="12"/>
                    <a:pt x="2916" y="1"/>
                    <a:pt x="2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5"/>
            <p:cNvSpPr/>
            <p:nvPr/>
          </p:nvSpPr>
          <p:spPr>
            <a:xfrm>
              <a:off x="6115325" y="1796625"/>
              <a:ext cx="62850" cy="25250"/>
            </a:xfrm>
            <a:custGeom>
              <a:avLst/>
              <a:gdLst/>
              <a:ahLst/>
              <a:cxnLst/>
              <a:rect l="l" t="t" r="r" b="b"/>
              <a:pathLst>
                <a:path w="2514" h="1010" extrusionOk="0">
                  <a:moveTo>
                    <a:pt x="965" y="1"/>
                  </a:moveTo>
                  <a:cubicBezTo>
                    <a:pt x="933" y="1"/>
                    <a:pt x="900" y="7"/>
                    <a:pt x="870" y="19"/>
                  </a:cubicBezTo>
                  <a:cubicBezTo>
                    <a:pt x="608" y="78"/>
                    <a:pt x="334" y="30"/>
                    <a:pt x="96" y="197"/>
                  </a:cubicBezTo>
                  <a:cubicBezTo>
                    <a:pt x="49" y="233"/>
                    <a:pt x="13" y="292"/>
                    <a:pt x="1" y="376"/>
                  </a:cubicBezTo>
                  <a:cubicBezTo>
                    <a:pt x="13" y="447"/>
                    <a:pt x="37" y="507"/>
                    <a:pt x="72" y="566"/>
                  </a:cubicBezTo>
                  <a:cubicBezTo>
                    <a:pt x="275" y="709"/>
                    <a:pt x="513" y="673"/>
                    <a:pt x="715" y="769"/>
                  </a:cubicBezTo>
                  <a:cubicBezTo>
                    <a:pt x="811" y="804"/>
                    <a:pt x="894" y="804"/>
                    <a:pt x="989" y="804"/>
                  </a:cubicBezTo>
                  <a:lnTo>
                    <a:pt x="1227" y="804"/>
                  </a:lnTo>
                  <a:cubicBezTo>
                    <a:pt x="1275" y="816"/>
                    <a:pt x="1358" y="816"/>
                    <a:pt x="1418" y="864"/>
                  </a:cubicBezTo>
                  <a:cubicBezTo>
                    <a:pt x="1465" y="888"/>
                    <a:pt x="1489" y="923"/>
                    <a:pt x="1525" y="947"/>
                  </a:cubicBezTo>
                  <a:lnTo>
                    <a:pt x="2239" y="947"/>
                  </a:lnTo>
                  <a:cubicBezTo>
                    <a:pt x="2281" y="989"/>
                    <a:pt x="2329" y="1010"/>
                    <a:pt x="2376" y="1010"/>
                  </a:cubicBezTo>
                  <a:cubicBezTo>
                    <a:pt x="2424" y="1010"/>
                    <a:pt x="2471" y="989"/>
                    <a:pt x="2513" y="947"/>
                  </a:cubicBezTo>
                  <a:lnTo>
                    <a:pt x="2513" y="804"/>
                  </a:lnTo>
                  <a:lnTo>
                    <a:pt x="2513" y="650"/>
                  </a:lnTo>
                  <a:cubicBezTo>
                    <a:pt x="2430" y="650"/>
                    <a:pt x="2323" y="650"/>
                    <a:pt x="2215" y="673"/>
                  </a:cubicBezTo>
                  <a:cubicBezTo>
                    <a:pt x="2215" y="673"/>
                    <a:pt x="2204" y="650"/>
                    <a:pt x="2180" y="638"/>
                  </a:cubicBezTo>
                  <a:cubicBezTo>
                    <a:pt x="2171" y="635"/>
                    <a:pt x="2163" y="633"/>
                    <a:pt x="2155" y="633"/>
                  </a:cubicBezTo>
                  <a:cubicBezTo>
                    <a:pt x="2131" y="633"/>
                    <a:pt x="2111" y="647"/>
                    <a:pt x="2085" y="673"/>
                  </a:cubicBezTo>
                  <a:cubicBezTo>
                    <a:pt x="2001" y="614"/>
                    <a:pt x="1894" y="566"/>
                    <a:pt x="1799" y="519"/>
                  </a:cubicBezTo>
                  <a:cubicBezTo>
                    <a:pt x="1644" y="447"/>
                    <a:pt x="1537" y="281"/>
                    <a:pt x="1406" y="173"/>
                  </a:cubicBezTo>
                  <a:cubicBezTo>
                    <a:pt x="1299" y="102"/>
                    <a:pt x="1180" y="42"/>
                    <a:pt x="1061" y="19"/>
                  </a:cubicBezTo>
                  <a:cubicBezTo>
                    <a:pt x="1031" y="7"/>
                    <a:pt x="998"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5329525" y="1900625"/>
              <a:ext cx="71750" cy="15475"/>
            </a:xfrm>
            <a:custGeom>
              <a:avLst/>
              <a:gdLst/>
              <a:ahLst/>
              <a:cxnLst/>
              <a:rect l="l" t="t" r="r" b="b"/>
              <a:pathLst>
                <a:path w="2870" h="619" extrusionOk="0">
                  <a:moveTo>
                    <a:pt x="546" y="0"/>
                  </a:moveTo>
                  <a:cubicBezTo>
                    <a:pt x="377" y="0"/>
                    <a:pt x="196" y="35"/>
                    <a:pt x="0" y="145"/>
                  </a:cubicBezTo>
                  <a:cubicBezTo>
                    <a:pt x="762" y="288"/>
                    <a:pt x="1358" y="395"/>
                    <a:pt x="1953" y="514"/>
                  </a:cubicBezTo>
                  <a:lnTo>
                    <a:pt x="2096" y="514"/>
                  </a:lnTo>
                  <a:cubicBezTo>
                    <a:pt x="2204" y="591"/>
                    <a:pt x="2316" y="618"/>
                    <a:pt x="2434" y="618"/>
                  </a:cubicBezTo>
                  <a:cubicBezTo>
                    <a:pt x="2498" y="618"/>
                    <a:pt x="2564" y="610"/>
                    <a:pt x="2632" y="597"/>
                  </a:cubicBezTo>
                  <a:cubicBezTo>
                    <a:pt x="2786" y="514"/>
                    <a:pt x="2870" y="407"/>
                    <a:pt x="2810" y="228"/>
                  </a:cubicBezTo>
                  <a:cubicBezTo>
                    <a:pt x="2464" y="172"/>
                    <a:pt x="2111" y="72"/>
                    <a:pt x="1762" y="72"/>
                  </a:cubicBezTo>
                  <a:cubicBezTo>
                    <a:pt x="1666" y="72"/>
                    <a:pt x="1571" y="79"/>
                    <a:pt x="1477" y="97"/>
                  </a:cubicBezTo>
                  <a:cubicBezTo>
                    <a:pt x="1436" y="104"/>
                    <a:pt x="1395" y="107"/>
                    <a:pt x="1354" y="107"/>
                  </a:cubicBezTo>
                  <a:cubicBezTo>
                    <a:pt x="1104" y="107"/>
                    <a:pt x="842"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5410200" y="1942025"/>
              <a:ext cx="59800" cy="11350"/>
            </a:xfrm>
            <a:custGeom>
              <a:avLst/>
              <a:gdLst/>
              <a:ahLst/>
              <a:cxnLst/>
              <a:rect l="l" t="t" r="r" b="b"/>
              <a:pathLst>
                <a:path w="2392" h="454" extrusionOk="0">
                  <a:moveTo>
                    <a:pt x="1210" y="1"/>
                  </a:moveTo>
                  <a:cubicBezTo>
                    <a:pt x="805" y="1"/>
                    <a:pt x="401" y="32"/>
                    <a:pt x="0" y="132"/>
                  </a:cubicBezTo>
                  <a:lnTo>
                    <a:pt x="36" y="180"/>
                  </a:lnTo>
                  <a:cubicBezTo>
                    <a:pt x="95" y="251"/>
                    <a:pt x="83" y="358"/>
                    <a:pt x="155" y="430"/>
                  </a:cubicBezTo>
                  <a:lnTo>
                    <a:pt x="298" y="430"/>
                  </a:lnTo>
                  <a:cubicBezTo>
                    <a:pt x="298" y="406"/>
                    <a:pt x="298" y="394"/>
                    <a:pt x="333" y="370"/>
                  </a:cubicBezTo>
                  <a:cubicBezTo>
                    <a:pt x="352" y="362"/>
                    <a:pt x="368" y="359"/>
                    <a:pt x="380" y="359"/>
                  </a:cubicBezTo>
                  <a:cubicBezTo>
                    <a:pt x="408" y="359"/>
                    <a:pt x="424" y="377"/>
                    <a:pt x="441" y="418"/>
                  </a:cubicBezTo>
                  <a:cubicBezTo>
                    <a:pt x="740" y="418"/>
                    <a:pt x="1043" y="454"/>
                    <a:pt x="1342" y="454"/>
                  </a:cubicBezTo>
                  <a:cubicBezTo>
                    <a:pt x="1613" y="454"/>
                    <a:pt x="1882" y="424"/>
                    <a:pt x="2143" y="310"/>
                  </a:cubicBezTo>
                  <a:cubicBezTo>
                    <a:pt x="2173" y="315"/>
                    <a:pt x="2199" y="317"/>
                    <a:pt x="2223" y="317"/>
                  </a:cubicBezTo>
                  <a:cubicBezTo>
                    <a:pt x="2392" y="317"/>
                    <a:pt x="2383" y="206"/>
                    <a:pt x="2310" y="49"/>
                  </a:cubicBezTo>
                  <a:cubicBezTo>
                    <a:pt x="1943" y="26"/>
                    <a:pt x="1576"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5"/>
            <p:cNvSpPr/>
            <p:nvPr/>
          </p:nvSpPr>
          <p:spPr>
            <a:xfrm>
              <a:off x="5331000" y="1787925"/>
              <a:ext cx="81900" cy="15725"/>
            </a:xfrm>
            <a:custGeom>
              <a:avLst/>
              <a:gdLst/>
              <a:ahLst/>
              <a:cxnLst/>
              <a:rect l="l" t="t" r="r" b="b"/>
              <a:pathLst>
                <a:path w="3276" h="629" extrusionOk="0">
                  <a:moveTo>
                    <a:pt x="2444" y="1"/>
                  </a:moveTo>
                  <a:cubicBezTo>
                    <a:pt x="2304" y="1"/>
                    <a:pt x="2162" y="15"/>
                    <a:pt x="2013" y="45"/>
                  </a:cubicBezTo>
                  <a:cubicBezTo>
                    <a:pt x="1710" y="123"/>
                    <a:pt x="1406" y="151"/>
                    <a:pt x="1098" y="151"/>
                  </a:cubicBezTo>
                  <a:cubicBezTo>
                    <a:pt x="983" y="151"/>
                    <a:pt x="868" y="147"/>
                    <a:pt x="751" y="140"/>
                  </a:cubicBezTo>
                  <a:cubicBezTo>
                    <a:pt x="607" y="109"/>
                    <a:pt x="459" y="45"/>
                    <a:pt x="324" y="45"/>
                  </a:cubicBezTo>
                  <a:cubicBezTo>
                    <a:pt x="203" y="45"/>
                    <a:pt x="91" y="97"/>
                    <a:pt x="1" y="271"/>
                  </a:cubicBezTo>
                  <a:cubicBezTo>
                    <a:pt x="370" y="629"/>
                    <a:pt x="870" y="390"/>
                    <a:pt x="1287" y="557"/>
                  </a:cubicBezTo>
                  <a:cubicBezTo>
                    <a:pt x="1346" y="565"/>
                    <a:pt x="1402" y="570"/>
                    <a:pt x="1455" y="570"/>
                  </a:cubicBezTo>
                  <a:cubicBezTo>
                    <a:pt x="1562" y="570"/>
                    <a:pt x="1660" y="549"/>
                    <a:pt x="1763" y="486"/>
                  </a:cubicBezTo>
                  <a:cubicBezTo>
                    <a:pt x="2239" y="450"/>
                    <a:pt x="2716" y="438"/>
                    <a:pt x="3192" y="402"/>
                  </a:cubicBezTo>
                  <a:cubicBezTo>
                    <a:pt x="3275" y="319"/>
                    <a:pt x="3275" y="224"/>
                    <a:pt x="3192" y="140"/>
                  </a:cubicBezTo>
                  <a:cubicBezTo>
                    <a:pt x="2939" y="48"/>
                    <a:pt x="2696" y="1"/>
                    <a:pt x="2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5"/>
            <p:cNvSpPr/>
            <p:nvPr/>
          </p:nvSpPr>
          <p:spPr>
            <a:xfrm>
              <a:off x="6063250" y="1992325"/>
              <a:ext cx="59550" cy="11950"/>
            </a:xfrm>
            <a:custGeom>
              <a:avLst/>
              <a:gdLst/>
              <a:ahLst/>
              <a:cxnLst/>
              <a:rect l="l" t="t" r="r" b="b"/>
              <a:pathLst>
                <a:path w="2382" h="478" extrusionOk="0">
                  <a:moveTo>
                    <a:pt x="1021" y="1"/>
                  </a:moveTo>
                  <a:cubicBezTo>
                    <a:pt x="781" y="1"/>
                    <a:pt x="539" y="13"/>
                    <a:pt x="298" y="13"/>
                  </a:cubicBezTo>
                  <a:cubicBezTo>
                    <a:pt x="286" y="192"/>
                    <a:pt x="179" y="275"/>
                    <a:pt x="0" y="299"/>
                  </a:cubicBezTo>
                  <a:cubicBezTo>
                    <a:pt x="381" y="442"/>
                    <a:pt x="765" y="477"/>
                    <a:pt x="1152" y="477"/>
                  </a:cubicBezTo>
                  <a:cubicBezTo>
                    <a:pt x="1539" y="477"/>
                    <a:pt x="1929" y="442"/>
                    <a:pt x="2322" y="442"/>
                  </a:cubicBezTo>
                  <a:cubicBezTo>
                    <a:pt x="2370" y="418"/>
                    <a:pt x="2382" y="370"/>
                    <a:pt x="2370" y="311"/>
                  </a:cubicBezTo>
                  <a:cubicBezTo>
                    <a:pt x="2334" y="263"/>
                    <a:pt x="2286" y="215"/>
                    <a:pt x="2251" y="203"/>
                  </a:cubicBezTo>
                  <a:cubicBezTo>
                    <a:pt x="2167" y="192"/>
                    <a:pt x="2084" y="203"/>
                    <a:pt x="2024" y="144"/>
                  </a:cubicBezTo>
                  <a:cubicBezTo>
                    <a:pt x="1696" y="25"/>
                    <a:pt x="1360" y="1"/>
                    <a:pt x="1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6055800" y="1739450"/>
              <a:ext cx="78300" cy="15150"/>
            </a:xfrm>
            <a:custGeom>
              <a:avLst/>
              <a:gdLst/>
              <a:ahLst/>
              <a:cxnLst/>
              <a:rect l="l" t="t" r="r" b="b"/>
              <a:pathLst>
                <a:path w="3132" h="606" extrusionOk="0">
                  <a:moveTo>
                    <a:pt x="819" y="0"/>
                  </a:moveTo>
                  <a:cubicBezTo>
                    <a:pt x="698" y="0"/>
                    <a:pt x="578" y="52"/>
                    <a:pt x="453" y="67"/>
                  </a:cubicBezTo>
                  <a:cubicBezTo>
                    <a:pt x="405" y="79"/>
                    <a:pt x="346" y="79"/>
                    <a:pt x="298" y="103"/>
                  </a:cubicBezTo>
                  <a:cubicBezTo>
                    <a:pt x="251" y="115"/>
                    <a:pt x="215" y="139"/>
                    <a:pt x="179" y="139"/>
                  </a:cubicBezTo>
                  <a:cubicBezTo>
                    <a:pt x="144" y="174"/>
                    <a:pt x="108" y="198"/>
                    <a:pt x="72" y="234"/>
                  </a:cubicBezTo>
                  <a:cubicBezTo>
                    <a:pt x="48" y="246"/>
                    <a:pt x="13" y="293"/>
                    <a:pt x="1" y="341"/>
                  </a:cubicBezTo>
                  <a:cubicBezTo>
                    <a:pt x="86" y="438"/>
                    <a:pt x="177" y="469"/>
                    <a:pt x="270" y="469"/>
                  </a:cubicBezTo>
                  <a:cubicBezTo>
                    <a:pt x="373" y="469"/>
                    <a:pt x="478" y="432"/>
                    <a:pt x="584" y="401"/>
                  </a:cubicBezTo>
                  <a:cubicBezTo>
                    <a:pt x="647" y="374"/>
                    <a:pt x="709" y="320"/>
                    <a:pt x="772" y="320"/>
                  </a:cubicBezTo>
                  <a:cubicBezTo>
                    <a:pt x="792" y="320"/>
                    <a:pt x="813" y="326"/>
                    <a:pt x="834" y="341"/>
                  </a:cubicBezTo>
                  <a:cubicBezTo>
                    <a:pt x="1056" y="470"/>
                    <a:pt x="1285" y="501"/>
                    <a:pt x="1517" y="501"/>
                  </a:cubicBezTo>
                  <a:cubicBezTo>
                    <a:pt x="1725" y="501"/>
                    <a:pt x="1935" y="476"/>
                    <a:pt x="2145" y="476"/>
                  </a:cubicBezTo>
                  <a:cubicBezTo>
                    <a:pt x="2240" y="476"/>
                    <a:pt x="2335" y="481"/>
                    <a:pt x="2430" y="496"/>
                  </a:cubicBezTo>
                  <a:cubicBezTo>
                    <a:pt x="2512" y="562"/>
                    <a:pt x="2601" y="605"/>
                    <a:pt x="2700" y="605"/>
                  </a:cubicBezTo>
                  <a:cubicBezTo>
                    <a:pt x="2743" y="605"/>
                    <a:pt x="2787" y="597"/>
                    <a:pt x="2834" y="579"/>
                  </a:cubicBezTo>
                  <a:cubicBezTo>
                    <a:pt x="2906" y="555"/>
                    <a:pt x="2977" y="543"/>
                    <a:pt x="3037" y="520"/>
                  </a:cubicBezTo>
                  <a:cubicBezTo>
                    <a:pt x="3108" y="424"/>
                    <a:pt x="3132" y="317"/>
                    <a:pt x="3084" y="222"/>
                  </a:cubicBezTo>
                  <a:cubicBezTo>
                    <a:pt x="3037" y="162"/>
                    <a:pt x="2977" y="139"/>
                    <a:pt x="2906" y="139"/>
                  </a:cubicBezTo>
                  <a:cubicBezTo>
                    <a:pt x="2831" y="174"/>
                    <a:pt x="2758" y="186"/>
                    <a:pt x="2687" y="186"/>
                  </a:cubicBezTo>
                  <a:cubicBezTo>
                    <a:pt x="2563" y="186"/>
                    <a:pt x="2443" y="149"/>
                    <a:pt x="2322" y="127"/>
                  </a:cubicBezTo>
                  <a:cubicBezTo>
                    <a:pt x="2270" y="116"/>
                    <a:pt x="2216" y="112"/>
                    <a:pt x="2163" y="112"/>
                  </a:cubicBezTo>
                  <a:cubicBezTo>
                    <a:pt x="2023" y="112"/>
                    <a:pt x="1882" y="138"/>
                    <a:pt x="1742" y="138"/>
                  </a:cubicBezTo>
                  <a:cubicBezTo>
                    <a:pt x="1633" y="138"/>
                    <a:pt x="1524" y="123"/>
                    <a:pt x="1418" y="67"/>
                  </a:cubicBezTo>
                  <a:cubicBezTo>
                    <a:pt x="1275" y="67"/>
                    <a:pt x="1144" y="55"/>
                    <a:pt x="1013" y="55"/>
                  </a:cubicBezTo>
                  <a:cubicBezTo>
                    <a:pt x="947" y="14"/>
                    <a:pt x="883"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5272675" y="1837750"/>
              <a:ext cx="63125" cy="26100"/>
            </a:xfrm>
            <a:custGeom>
              <a:avLst/>
              <a:gdLst/>
              <a:ahLst/>
              <a:cxnLst/>
              <a:rect l="l" t="t" r="r" b="b"/>
              <a:pathLst>
                <a:path w="2525" h="1044" extrusionOk="0">
                  <a:moveTo>
                    <a:pt x="409" y="0"/>
                  </a:moveTo>
                  <a:cubicBezTo>
                    <a:pt x="353" y="0"/>
                    <a:pt x="308" y="16"/>
                    <a:pt x="262" y="52"/>
                  </a:cubicBezTo>
                  <a:cubicBezTo>
                    <a:pt x="0" y="350"/>
                    <a:pt x="143" y="612"/>
                    <a:pt x="358" y="886"/>
                  </a:cubicBezTo>
                  <a:cubicBezTo>
                    <a:pt x="786" y="910"/>
                    <a:pt x="1239" y="933"/>
                    <a:pt x="1667" y="957"/>
                  </a:cubicBezTo>
                  <a:cubicBezTo>
                    <a:pt x="1827" y="965"/>
                    <a:pt x="2014" y="1043"/>
                    <a:pt x="2195" y="1043"/>
                  </a:cubicBezTo>
                  <a:cubicBezTo>
                    <a:pt x="2310" y="1043"/>
                    <a:pt x="2423" y="1011"/>
                    <a:pt x="2524" y="910"/>
                  </a:cubicBezTo>
                  <a:cubicBezTo>
                    <a:pt x="2501" y="850"/>
                    <a:pt x="2465" y="791"/>
                    <a:pt x="2405" y="791"/>
                  </a:cubicBezTo>
                  <a:cubicBezTo>
                    <a:pt x="2310" y="731"/>
                    <a:pt x="2191" y="719"/>
                    <a:pt x="2084" y="624"/>
                  </a:cubicBezTo>
                  <a:cubicBezTo>
                    <a:pt x="1912" y="561"/>
                    <a:pt x="1732" y="542"/>
                    <a:pt x="1554" y="542"/>
                  </a:cubicBezTo>
                  <a:cubicBezTo>
                    <a:pt x="1362" y="542"/>
                    <a:pt x="1173" y="564"/>
                    <a:pt x="1000" y="576"/>
                  </a:cubicBezTo>
                  <a:cubicBezTo>
                    <a:pt x="987" y="577"/>
                    <a:pt x="973" y="577"/>
                    <a:pt x="960" y="577"/>
                  </a:cubicBezTo>
                  <a:cubicBezTo>
                    <a:pt x="558" y="577"/>
                    <a:pt x="524" y="400"/>
                    <a:pt x="524" y="100"/>
                  </a:cubicBezTo>
                  <a:cubicBezTo>
                    <a:pt x="488" y="64"/>
                    <a:pt x="477" y="29"/>
                    <a:pt x="465" y="5"/>
                  </a:cubicBezTo>
                  <a:cubicBezTo>
                    <a:pt x="445" y="2"/>
                    <a:pt x="427" y="0"/>
                    <a:pt x="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5"/>
            <p:cNvSpPr/>
            <p:nvPr/>
          </p:nvSpPr>
          <p:spPr>
            <a:xfrm>
              <a:off x="5850125" y="1794700"/>
              <a:ext cx="50500" cy="21750"/>
            </a:xfrm>
            <a:custGeom>
              <a:avLst/>
              <a:gdLst/>
              <a:ahLst/>
              <a:cxnLst/>
              <a:rect l="l" t="t" r="r" b="b"/>
              <a:pathLst>
                <a:path w="2020" h="870" extrusionOk="0">
                  <a:moveTo>
                    <a:pt x="654" y="3"/>
                  </a:moveTo>
                  <a:cubicBezTo>
                    <a:pt x="355" y="3"/>
                    <a:pt x="105" y="101"/>
                    <a:pt x="12" y="524"/>
                  </a:cubicBezTo>
                  <a:cubicBezTo>
                    <a:pt x="0" y="608"/>
                    <a:pt x="12" y="691"/>
                    <a:pt x="72" y="750"/>
                  </a:cubicBezTo>
                  <a:cubicBezTo>
                    <a:pt x="179" y="786"/>
                    <a:pt x="286" y="822"/>
                    <a:pt x="381" y="869"/>
                  </a:cubicBezTo>
                  <a:cubicBezTo>
                    <a:pt x="435" y="836"/>
                    <a:pt x="482" y="814"/>
                    <a:pt x="525" y="814"/>
                  </a:cubicBezTo>
                  <a:cubicBezTo>
                    <a:pt x="558" y="814"/>
                    <a:pt x="589" y="827"/>
                    <a:pt x="620" y="858"/>
                  </a:cubicBezTo>
                  <a:lnTo>
                    <a:pt x="1513" y="858"/>
                  </a:lnTo>
                  <a:cubicBezTo>
                    <a:pt x="1536" y="762"/>
                    <a:pt x="1489" y="715"/>
                    <a:pt x="1417" y="667"/>
                  </a:cubicBezTo>
                  <a:cubicBezTo>
                    <a:pt x="1409" y="661"/>
                    <a:pt x="1399" y="659"/>
                    <a:pt x="1388" y="659"/>
                  </a:cubicBezTo>
                  <a:cubicBezTo>
                    <a:pt x="1364" y="659"/>
                    <a:pt x="1335" y="670"/>
                    <a:pt x="1312" y="670"/>
                  </a:cubicBezTo>
                  <a:cubicBezTo>
                    <a:pt x="1287" y="670"/>
                    <a:pt x="1268" y="658"/>
                    <a:pt x="1263" y="608"/>
                  </a:cubicBezTo>
                  <a:lnTo>
                    <a:pt x="1322" y="584"/>
                  </a:lnTo>
                  <a:lnTo>
                    <a:pt x="1370" y="643"/>
                  </a:lnTo>
                  <a:cubicBezTo>
                    <a:pt x="1429" y="655"/>
                    <a:pt x="1477" y="655"/>
                    <a:pt x="1536" y="655"/>
                  </a:cubicBezTo>
                  <a:cubicBezTo>
                    <a:pt x="1563" y="649"/>
                    <a:pt x="1591" y="646"/>
                    <a:pt x="1621" y="646"/>
                  </a:cubicBezTo>
                  <a:cubicBezTo>
                    <a:pt x="1684" y="646"/>
                    <a:pt x="1752" y="657"/>
                    <a:pt x="1813" y="657"/>
                  </a:cubicBezTo>
                  <a:cubicBezTo>
                    <a:pt x="1928" y="657"/>
                    <a:pt x="2019" y="620"/>
                    <a:pt x="2013" y="405"/>
                  </a:cubicBezTo>
                  <a:cubicBezTo>
                    <a:pt x="1786" y="0"/>
                    <a:pt x="1358" y="179"/>
                    <a:pt x="1036" y="36"/>
                  </a:cubicBezTo>
                  <a:cubicBezTo>
                    <a:pt x="906" y="19"/>
                    <a:pt x="776" y="3"/>
                    <a:pt x="654" y="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5"/>
            <p:cNvSpPr/>
            <p:nvPr/>
          </p:nvSpPr>
          <p:spPr>
            <a:xfrm>
              <a:off x="5708450" y="1727200"/>
              <a:ext cx="61025" cy="17550"/>
            </a:xfrm>
            <a:custGeom>
              <a:avLst/>
              <a:gdLst/>
              <a:ahLst/>
              <a:cxnLst/>
              <a:rect l="l" t="t" r="r" b="b"/>
              <a:pathLst>
                <a:path w="2441" h="702" extrusionOk="0">
                  <a:moveTo>
                    <a:pt x="1220" y="1"/>
                  </a:moveTo>
                  <a:cubicBezTo>
                    <a:pt x="813" y="1"/>
                    <a:pt x="405" y="99"/>
                    <a:pt x="0" y="295"/>
                  </a:cubicBezTo>
                  <a:cubicBezTo>
                    <a:pt x="83" y="391"/>
                    <a:pt x="191" y="486"/>
                    <a:pt x="298" y="593"/>
                  </a:cubicBezTo>
                  <a:cubicBezTo>
                    <a:pt x="674" y="601"/>
                    <a:pt x="1050" y="701"/>
                    <a:pt x="1423" y="701"/>
                  </a:cubicBezTo>
                  <a:cubicBezTo>
                    <a:pt x="1616" y="701"/>
                    <a:pt x="1809" y="674"/>
                    <a:pt x="2000" y="593"/>
                  </a:cubicBezTo>
                  <a:cubicBezTo>
                    <a:pt x="2060" y="367"/>
                    <a:pt x="2334" y="450"/>
                    <a:pt x="2441" y="295"/>
                  </a:cubicBezTo>
                  <a:cubicBezTo>
                    <a:pt x="2036" y="99"/>
                    <a:pt x="1628" y="1"/>
                    <a:pt x="1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5"/>
            <p:cNvSpPr/>
            <p:nvPr/>
          </p:nvSpPr>
          <p:spPr>
            <a:xfrm>
              <a:off x="6004900" y="1798875"/>
              <a:ext cx="57775" cy="15825"/>
            </a:xfrm>
            <a:custGeom>
              <a:avLst/>
              <a:gdLst/>
              <a:ahLst/>
              <a:cxnLst/>
              <a:rect l="l" t="t" r="r" b="b"/>
              <a:pathLst>
                <a:path w="2311" h="633" extrusionOk="0">
                  <a:moveTo>
                    <a:pt x="346" y="0"/>
                  </a:moveTo>
                  <a:cubicBezTo>
                    <a:pt x="251" y="119"/>
                    <a:pt x="1" y="24"/>
                    <a:pt x="13" y="262"/>
                  </a:cubicBezTo>
                  <a:cubicBezTo>
                    <a:pt x="108" y="464"/>
                    <a:pt x="322" y="429"/>
                    <a:pt x="465" y="560"/>
                  </a:cubicBezTo>
                  <a:cubicBezTo>
                    <a:pt x="525" y="560"/>
                    <a:pt x="560" y="583"/>
                    <a:pt x="620" y="583"/>
                  </a:cubicBezTo>
                  <a:cubicBezTo>
                    <a:pt x="658" y="583"/>
                    <a:pt x="696" y="568"/>
                    <a:pt x="752" y="568"/>
                  </a:cubicBezTo>
                  <a:cubicBezTo>
                    <a:pt x="767" y="568"/>
                    <a:pt x="782" y="569"/>
                    <a:pt x="798" y="572"/>
                  </a:cubicBezTo>
                  <a:cubicBezTo>
                    <a:pt x="858" y="512"/>
                    <a:pt x="894" y="441"/>
                    <a:pt x="906" y="369"/>
                  </a:cubicBezTo>
                  <a:cubicBezTo>
                    <a:pt x="952" y="330"/>
                    <a:pt x="1004" y="261"/>
                    <a:pt x="1068" y="261"/>
                  </a:cubicBezTo>
                  <a:cubicBezTo>
                    <a:pt x="1101" y="261"/>
                    <a:pt x="1138" y="280"/>
                    <a:pt x="1179" y="333"/>
                  </a:cubicBezTo>
                  <a:cubicBezTo>
                    <a:pt x="1191" y="452"/>
                    <a:pt x="1298" y="500"/>
                    <a:pt x="1370" y="572"/>
                  </a:cubicBezTo>
                  <a:cubicBezTo>
                    <a:pt x="1448" y="617"/>
                    <a:pt x="1526" y="633"/>
                    <a:pt x="1603" y="633"/>
                  </a:cubicBezTo>
                  <a:cubicBezTo>
                    <a:pt x="1757" y="633"/>
                    <a:pt x="1909" y="572"/>
                    <a:pt x="2064" y="572"/>
                  </a:cubicBezTo>
                  <a:cubicBezTo>
                    <a:pt x="2114" y="572"/>
                    <a:pt x="2164" y="578"/>
                    <a:pt x="2215" y="595"/>
                  </a:cubicBezTo>
                  <a:cubicBezTo>
                    <a:pt x="2227" y="560"/>
                    <a:pt x="2263" y="548"/>
                    <a:pt x="2275" y="512"/>
                  </a:cubicBezTo>
                  <a:cubicBezTo>
                    <a:pt x="2311" y="429"/>
                    <a:pt x="2287" y="321"/>
                    <a:pt x="2251" y="238"/>
                  </a:cubicBezTo>
                  <a:cubicBezTo>
                    <a:pt x="2168" y="119"/>
                    <a:pt x="2037" y="83"/>
                    <a:pt x="1930" y="12"/>
                  </a:cubicBezTo>
                  <a:cubicBezTo>
                    <a:pt x="1394" y="12"/>
                    <a:pt x="882"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5585800" y="2060100"/>
              <a:ext cx="47650" cy="13900"/>
            </a:xfrm>
            <a:custGeom>
              <a:avLst/>
              <a:gdLst/>
              <a:ahLst/>
              <a:cxnLst/>
              <a:rect l="l" t="t" r="r" b="b"/>
              <a:pathLst>
                <a:path w="1906" h="556" extrusionOk="0">
                  <a:moveTo>
                    <a:pt x="789" y="0"/>
                  </a:moveTo>
                  <a:cubicBezTo>
                    <a:pt x="530" y="0"/>
                    <a:pt x="275" y="31"/>
                    <a:pt x="25" y="148"/>
                  </a:cubicBezTo>
                  <a:cubicBezTo>
                    <a:pt x="1" y="255"/>
                    <a:pt x="1" y="350"/>
                    <a:pt x="25" y="457"/>
                  </a:cubicBezTo>
                  <a:cubicBezTo>
                    <a:pt x="212" y="523"/>
                    <a:pt x="421" y="555"/>
                    <a:pt x="654" y="555"/>
                  </a:cubicBezTo>
                  <a:cubicBezTo>
                    <a:pt x="1013" y="555"/>
                    <a:pt x="1429" y="478"/>
                    <a:pt x="1906" y="326"/>
                  </a:cubicBezTo>
                  <a:cubicBezTo>
                    <a:pt x="1846" y="183"/>
                    <a:pt x="1691" y="159"/>
                    <a:pt x="1608" y="40"/>
                  </a:cubicBezTo>
                  <a:cubicBezTo>
                    <a:pt x="1334" y="34"/>
                    <a:pt x="1060" y="0"/>
                    <a:pt x="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6134975" y="1775650"/>
              <a:ext cx="52125" cy="18975"/>
            </a:xfrm>
            <a:custGeom>
              <a:avLst/>
              <a:gdLst/>
              <a:ahLst/>
              <a:cxnLst/>
              <a:rect l="l" t="t" r="r" b="b"/>
              <a:pathLst>
                <a:path w="2085" h="759" extrusionOk="0">
                  <a:moveTo>
                    <a:pt x="346" y="0"/>
                  </a:moveTo>
                  <a:cubicBezTo>
                    <a:pt x="239" y="0"/>
                    <a:pt x="156" y="24"/>
                    <a:pt x="72" y="96"/>
                  </a:cubicBezTo>
                  <a:cubicBezTo>
                    <a:pt x="1" y="227"/>
                    <a:pt x="1" y="358"/>
                    <a:pt x="60" y="500"/>
                  </a:cubicBezTo>
                  <a:cubicBezTo>
                    <a:pt x="156" y="655"/>
                    <a:pt x="298" y="739"/>
                    <a:pt x="489" y="750"/>
                  </a:cubicBezTo>
                  <a:cubicBezTo>
                    <a:pt x="512" y="756"/>
                    <a:pt x="534" y="758"/>
                    <a:pt x="556" y="758"/>
                  </a:cubicBezTo>
                  <a:cubicBezTo>
                    <a:pt x="729" y="758"/>
                    <a:pt x="860" y="603"/>
                    <a:pt x="1031" y="603"/>
                  </a:cubicBezTo>
                  <a:cubicBezTo>
                    <a:pt x="1070" y="603"/>
                    <a:pt x="1111" y="611"/>
                    <a:pt x="1156" y="631"/>
                  </a:cubicBezTo>
                  <a:lnTo>
                    <a:pt x="1287" y="631"/>
                  </a:lnTo>
                  <a:cubicBezTo>
                    <a:pt x="1292" y="631"/>
                    <a:pt x="1297" y="631"/>
                    <a:pt x="1302" y="631"/>
                  </a:cubicBezTo>
                  <a:cubicBezTo>
                    <a:pt x="1369" y="631"/>
                    <a:pt x="1427" y="676"/>
                    <a:pt x="1488" y="676"/>
                  </a:cubicBezTo>
                  <a:cubicBezTo>
                    <a:pt x="1519" y="676"/>
                    <a:pt x="1550" y="665"/>
                    <a:pt x="1584" y="631"/>
                  </a:cubicBezTo>
                  <a:lnTo>
                    <a:pt x="1715" y="631"/>
                  </a:lnTo>
                  <a:cubicBezTo>
                    <a:pt x="1894" y="477"/>
                    <a:pt x="2084" y="346"/>
                    <a:pt x="2013" y="60"/>
                  </a:cubicBezTo>
                  <a:cubicBezTo>
                    <a:pt x="1930" y="60"/>
                    <a:pt x="1834" y="60"/>
                    <a:pt x="1727" y="96"/>
                  </a:cubicBezTo>
                  <a:cubicBezTo>
                    <a:pt x="1727" y="107"/>
                    <a:pt x="1703" y="107"/>
                    <a:pt x="1668" y="119"/>
                  </a:cubicBezTo>
                  <a:cubicBezTo>
                    <a:pt x="1661" y="126"/>
                    <a:pt x="1652" y="129"/>
                    <a:pt x="1641" y="129"/>
                  </a:cubicBezTo>
                  <a:cubicBezTo>
                    <a:pt x="1617" y="129"/>
                    <a:pt x="1586" y="112"/>
                    <a:pt x="1560" y="96"/>
                  </a:cubicBezTo>
                  <a:lnTo>
                    <a:pt x="1429" y="96"/>
                  </a:lnTo>
                  <a:cubicBezTo>
                    <a:pt x="1376" y="103"/>
                    <a:pt x="1313" y="130"/>
                    <a:pt x="1247" y="130"/>
                  </a:cubicBezTo>
                  <a:cubicBezTo>
                    <a:pt x="1209" y="130"/>
                    <a:pt x="1171" y="121"/>
                    <a:pt x="1132" y="96"/>
                  </a:cubicBezTo>
                  <a:cubicBezTo>
                    <a:pt x="1048" y="96"/>
                    <a:pt x="953" y="84"/>
                    <a:pt x="870" y="84"/>
                  </a:cubicBezTo>
                  <a:cubicBezTo>
                    <a:pt x="870" y="60"/>
                    <a:pt x="846" y="60"/>
                    <a:pt x="822" y="48"/>
                  </a:cubicBezTo>
                  <a:cubicBezTo>
                    <a:pt x="813" y="45"/>
                    <a:pt x="805" y="43"/>
                    <a:pt x="797" y="43"/>
                  </a:cubicBezTo>
                  <a:cubicBezTo>
                    <a:pt x="774" y="43"/>
                    <a:pt x="754" y="57"/>
                    <a:pt x="727" y="84"/>
                  </a:cubicBezTo>
                  <a:cubicBezTo>
                    <a:pt x="667" y="60"/>
                    <a:pt x="632" y="60"/>
                    <a:pt x="572" y="60"/>
                  </a:cubicBezTo>
                  <a:lnTo>
                    <a:pt x="549" y="91"/>
                  </a:lnTo>
                  <a:lnTo>
                    <a:pt x="549" y="91"/>
                  </a:lnTo>
                  <a:cubicBezTo>
                    <a:pt x="552" y="86"/>
                    <a:pt x="552" y="83"/>
                    <a:pt x="550" y="83"/>
                  </a:cubicBezTo>
                  <a:lnTo>
                    <a:pt x="550" y="83"/>
                  </a:lnTo>
                  <a:cubicBezTo>
                    <a:pt x="539" y="83"/>
                    <a:pt x="474" y="146"/>
                    <a:pt x="537" y="155"/>
                  </a:cubicBezTo>
                  <a:cubicBezTo>
                    <a:pt x="584" y="161"/>
                    <a:pt x="587" y="173"/>
                    <a:pt x="571" y="173"/>
                  </a:cubicBezTo>
                  <a:cubicBezTo>
                    <a:pt x="554" y="173"/>
                    <a:pt x="519" y="161"/>
                    <a:pt x="489" y="119"/>
                  </a:cubicBezTo>
                  <a:cubicBezTo>
                    <a:pt x="453" y="60"/>
                    <a:pt x="417" y="24"/>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5703975" y="1954825"/>
              <a:ext cx="63125" cy="12550"/>
            </a:xfrm>
            <a:custGeom>
              <a:avLst/>
              <a:gdLst/>
              <a:ahLst/>
              <a:cxnLst/>
              <a:rect l="l" t="t" r="r" b="b"/>
              <a:pathLst>
                <a:path w="2525" h="502" extrusionOk="0">
                  <a:moveTo>
                    <a:pt x="12" y="1"/>
                  </a:moveTo>
                  <a:cubicBezTo>
                    <a:pt x="1" y="207"/>
                    <a:pt x="89" y="359"/>
                    <a:pt x="255" y="359"/>
                  </a:cubicBezTo>
                  <a:cubicBezTo>
                    <a:pt x="262" y="359"/>
                    <a:pt x="268" y="358"/>
                    <a:pt x="274" y="358"/>
                  </a:cubicBezTo>
                  <a:cubicBezTo>
                    <a:pt x="335" y="354"/>
                    <a:pt x="396" y="352"/>
                    <a:pt x="456" y="352"/>
                  </a:cubicBezTo>
                  <a:cubicBezTo>
                    <a:pt x="996" y="352"/>
                    <a:pt x="1524" y="502"/>
                    <a:pt x="2069" y="502"/>
                  </a:cubicBezTo>
                  <a:cubicBezTo>
                    <a:pt x="2157" y="502"/>
                    <a:pt x="2245" y="498"/>
                    <a:pt x="2334" y="489"/>
                  </a:cubicBezTo>
                  <a:cubicBezTo>
                    <a:pt x="2120" y="227"/>
                    <a:pt x="2394" y="299"/>
                    <a:pt x="2501" y="251"/>
                  </a:cubicBezTo>
                  <a:cubicBezTo>
                    <a:pt x="2525" y="191"/>
                    <a:pt x="2525" y="144"/>
                    <a:pt x="2477" y="84"/>
                  </a:cubicBezTo>
                  <a:cubicBezTo>
                    <a:pt x="2088" y="84"/>
                    <a:pt x="1694" y="101"/>
                    <a:pt x="1299" y="101"/>
                  </a:cubicBezTo>
                  <a:cubicBezTo>
                    <a:pt x="870" y="101"/>
                    <a:pt x="440" y="81"/>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5953400" y="1927650"/>
              <a:ext cx="66125" cy="10550"/>
            </a:xfrm>
            <a:custGeom>
              <a:avLst/>
              <a:gdLst/>
              <a:ahLst/>
              <a:cxnLst/>
              <a:rect l="l" t="t" r="r" b="b"/>
              <a:pathLst>
                <a:path w="2645" h="422" extrusionOk="0">
                  <a:moveTo>
                    <a:pt x="161" y="1"/>
                  </a:moveTo>
                  <a:cubicBezTo>
                    <a:pt x="141" y="1"/>
                    <a:pt x="119" y="6"/>
                    <a:pt x="96" y="16"/>
                  </a:cubicBezTo>
                  <a:cubicBezTo>
                    <a:pt x="1" y="112"/>
                    <a:pt x="25" y="207"/>
                    <a:pt x="108" y="290"/>
                  </a:cubicBezTo>
                  <a:cubicBezTo>
                    <a:pt x="584" y="402"/>
                    <a:pt x="1065" y="411"/>
                    <a:pt x="1545" y="411"/>
                  </a:cubicBezTo>
                  <a:cubicBezTo>
                    <a:pt x="1641" y="411"/>
                    <a:pt x="1737" y="411"/>
                    <a:pt x="1833" y="411"/>
                  </a:cubicBezTo>
                  <a:cubicBezTo>
                    <a:pt x="2024" y="411"/>
                    <a:pt x="2215" y="412"/>
                    <a:pt x="2406" y="421"/>
                  </a:cubicBezTo>
                  <a:cubicBezTo>
                    <a:pt x="2525" y="338"/>
                    <a:pt x="2644" y="231"/>
                    <a:pt x="2466" y="88"/>
                  </a:cubicBezTo>
                  <a:cubicBezTo>
                    <a:pt x="2352" y="82"/>
                    <a:pt x="2239" y="70"/>
                    <a:pt x="2129" y="70"/>
                  </a:cubicBezTo>
                  <a:cubicBezTo>
                    <a:pt x="2019" y="70"/>
                    <a:pt x="1912" y="82"/>
                    <a:pt x="1811" y="123"/>
                  </a:cubicBezTo>
                  <a:cubicBezTo>
                    <a:pt x="1553" y="82"/>
                    <a:pt x="1299" y="15"/>
                    <a:pt x="1049" y="15"/>
                  </a:cubicBezTo>
                  <a:cubicBezTo>
                    <a:pt x="872" y="15"/>
                    <a:pt x="698" y="49"/>
                    <a:pt x="525" y="147"/>
                  </a:cubicBezTo>
                  <a:cubicBezTo>
                    <a:pt x="505" y="155"/>
                    <a:pt x="486" y="159"/>
                    <a:pt x="468" y="159"/>
                  </a:cubicBezTo>
                  <a:cubicBezTo>
                    <a:pt x="349" y="159"/>
                    <a:pt x="278"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6131700" y="1928350"/>
              <a:ext cx="55400" cy="13000"/>
            </a:xfrm>
            <a:custGeom>
              <a:avLst/>
              <a:gdLst/>
              <a:ahLst/>
              <a:cxnLst/>
              <a:rect l="l" t="t" r="r" b="b"/>
              <a:pathLst>
                <a:path w="2216" h="520" extrusionOk="0">
                  <a:moveTo>
                    <a:pt x="1882" y="0"/>
                  </a:moveTo>
                  <a:cubicBezTo>
                    <a:pt x="1728" y="60"/>
                    <a:pt x="1581" y="80"/>
                    <a:pt x="1436" y="80"/>
                  </a:cubicBezTo>
                  <a:cubicBezTo>
                    <a:pt x="1233" y="80"/>
                    <a:pt x="1036" y="40"/>
                    <a:pt x="834" y="12"/>
                  </a:cubicBezTo>
                  <a:cubicBezTo>
                    <a:pt x="608" y="143"/>
                    <a:pt x="370" y="131"/>
                    <a:pt x="132" y="143"/>
                  </a:cubicBezTo>
                  <a:cubicBezTo>
                    <a:pt x="96" y="167"/>
                    <a:pt x="60" y="191"/>
                    <a:pt x="48" y="238"/>
                  </a:cubicBezTo>
                  <a:cubicBezTo>
                    <a:pt x="36" y="262"/>
                    <a:pt x="13" y="310"/>
                    <a:pt x="1" y="357"/>
                  </a:cubicBezTo>
                  <a:lnTo>
                    <a:pt x="1" y="417"/>
                  </a:lnTo>
                  <a:cubicBezTo>
                    <a:pt x="113" y="491"/>
                    <a:pt x="228" y="515"/>
                    <a:pt x="345" y="515"/>
                  </a:cubicBezTo>
                  <a:cubicBezTo>
                    <a:pt x="538" y="515"/>
                    <a:pt x="736" y="451"/>
                    <a:pt x="930" y="451"/>
                  </a:cubicBezTo>
                  <a:cubicBezTo>
                    <a:pt x="994" y="451"/>
                    <a:pt x="1057" y="458"/>
                    <a:pt x="1120" y="476"/>
                  </a:cubicBezTo>
                  <a:cubicBezTo>
                    <a:pt x="1222" y="506"/>
                    <a:pt x="1320" y="520"/>
                    <a:pt x="1414" y="520"/>
                  </a:cubicBezTo>
                  <a:cubicBezTo>
                    <a:pt x="1702" y="520"/>
                    <a:pt x="1949" y="386"/>
                    <a:pt x="2156" y="143"/>
                  </a:cubicBezTo>
                  <a:cubicBezTo>
                    <a:pt x="2215" y="84"/>
                    <a:pt x="2215" y="48"/>
                    <a:pt x="2144" y="12"/>
                  </a:cubicBezTo>
                  <a:cubicBezTo>
                    <a:pt x="2061" y="12"/>
                    <a:pt x="1965" y="0"/>
                    <a:pt x="1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5532525" y="1902475"/>
              <a:ext cx="62825" cy="13400"/>
            </a:xfrm>
            <a:custGeom>
              <a:avLst/>
              <a:gdLst/>
              <a:ahLst/>
              <a:cxnLst/>
              <a:rect l="l" t="t" r="r" b="b"/>
              <a:pathLst>
                <a:path w="2513" h="536" extrusionOk="0">
                  <a:moveTo>
                    <a:pt x="293" y="1"/>
                  </a:moveTo>
                  <a:cubicBezTo>
                    <a:pt x="197" y="1"/>
                    <a:pt x="100" y="43"/>
                    <a:pt x="0" y="142"/>
                  </a:cubicBezTo>
                  <a:lnTo>
                    <a:pt x="0" y="226"/>
                  </a:lnTo>
                  <a:cubicBezTo>
                    <a:pt x="24" y="321"/>
                    <a:pt x="72" y="392"/>
                    <a:pt x="143" y="440"/>
                  </a:cubicBezTo>
                  <a:cubicBezTo>
                    <a:pt x="917" y="464"/>
                    <a:pt x="1691" y="511"/>
                    <a:pt x="2513" y="535"/>
                  </a:cubicBezTo>
                  <a:cubicBezTo>
                    <a:pt x="2180" y="236"/>
                    <a:pt x="1847" y="76"/>
                    <a:pt x="1481" y="76"/>
                  </a:cubicBezTo>
                  <a:cubicBezTo>
                    <a:pt x="1324" y="76"/>
                    <a:pt x="1161" y="105"/>
                    <a:pt x="989" y="166"/>
                  </a:cubicBezTo>
                  <a:cubicBezTo>
                    <a:pt x="927" y="216"/>
                    <a:pt x="858" y="227"/>
                    <a:pt x="789" y="227"/>
                  </a:cubicBezTo>
                  <a:cubicBezTo>
                    <a:pt x="734" y="227"/>
                    <a:pt x="679" y="220"/>
                    <a:pt x="627" y="220"/>
                  </a:cubicBezTo>
                  <a:cubicBezTo>
                    <a:pt x="604" y="220"/>
                    <a:pt x="581" y="222"/>
                    <a:pt x="560" y="226"/>
                  </a:cubicBezTo>
                  <a:cubicBezTo>
                    <a:pt x="530" y="232"/>
                    <a:pt x="509" y="240"/>
                    <a:pt x="501" y="240"/>
                  </a:cubicBezTo>
                  <a:cubicBezTo>
                    <a:pt x="492" y="240"/>
                    <a:pt x="495" y="232"/>
                    <a:pt x="512" y="202"/>
                  </a:cubicBezTo>
                  <a:cubicBezTo>
                    <a:pt x="524" y="178"/>
                    <a:pt x="584" y="166"/>
                    <a:pt x="596" y="118"/>
                  </a:cubicBezTo>
                  <a:cubicBezTo>
                    <a:pt x="493" y="46"/>
                    <a:pt x="393"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5929600" y="1881100"/>
              <a:ext cx="51500" cy="11550"/>
            </a:xfrm>
            <a:custGeom>
              <a:avLst/>
              <a:gdLst/>
              <a:ahLst/>
              <a:cxnLst/>
              <a:rect l="l" t="t" r="r" b="b"/>
              <a:pathLst>
                <a:path w="2060" h="462" extrusionOk="0">
                  <a:moveTo>
                    <a:pt x="844" y="1"/>
                  </a:moveTo>
                  <a:cubicBezTo>
                    <a:pt x="676" y="1"/>
                    <a:pt x="510" y="31"/>
                    <a:pt x="346" y="128"/>
                  </a:cubicBezTo>
                  <a:cubicBezTo>
                    <a:pt x="227" y="152"/>
                    <a:pt x="119" y="164"/>
                    <a:pt x="36" y="283"/>
                  </a:cubicBezTo>
                  <a:cubicBezTo>
                    <a:pt x="0" y="331"/>
                    <a:pt x="0" y="378"/>
                    <a:pt x="48" y="426"/>
                  </a:cubicBezTo>
                  <a:cubicBezTo>
                    <a:pt x="536" y="438"/>
                    <a:pt x="1048" y="461"/>
                    <a:pt x="1536" y="461"/>
                  </a:cubicBezTo>
                  <a:cubicBezTo>
                    <a:pt x="1667" y="461"/>
                    <a:pt x="1822" y="426"/>
                    <a:pt x="1953" y="378"/>
                  </a:cubicBezTo>
                  <a:cubicBezTo>
                    <a:pt x="2001" y="366"/>
                    <a:pt x="2024" y="259"/>
                    <a:pt x="2048" y="200"/>
                  </a:cubicBezTo>
                  <a:cubicBezTo>
                    <a:pt x="2060" y="154"/>
                    <a:pt x="2017" y="56"/>
                    <a:pt x="1952" y="56"/>
                  </a:cubicBezTo>
                  <a:cubicBezTo>
                    <a:pt x="1949" y="56"/>
                    <a:pt x="1945" y="56"/>
                    <a:pt x="1941" y="57"/>
                  </a:cubicBezTo>
                  <a:cubicBezTo>
                    <a:pt x="1856" y="78"/>
                    <a:pt x="1771" y="86"/>
                    <a:pt x="1685" y="86"/>
                  </a:cubicBezTo>
                  <a:cubicBezTo>
                    <a:pt x="1407" y="86"/>
                    <a:pt x="1124"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5539675" y="1727975"/>
              <a:ext cx="55975" cy="16200"/>
            </a:xfrm>
            <a:custGeom>
              <a:avLst/>
              <a:gdLst/>
              <a:ahLst/>
              <a:cxnLst/>
              <a:rect l="l" t="t" r="r" b="b"/>
              <a:pathLst>
                <a:path w="2239" h="648" extrusionOk="0">
                  <a:moveTo>
                    <a:pt x="1019" y="1"/>
                  </a:moveTo>
                  <a:cubicBezTo>
                    <a:pt x="676" y="1"/>
                    <a:pt x="335" y="74"/>
                    <a:pt x="0" y="288"/>
                  </a:cubicBezTo>
                  <a:lnTo>
                    <a:pt x="0" y="526"/>
                  </a:lnTo>
                  <a:cubicBezTo>
                    <a:pt x="334" y="558"/>
                    <a:pt x="656" y="648"/>
                    <a:pt x="976" y="648"/>
                  </a:cubicBezTo>
                  <a:cubicBezTo>
                    <a:pt x="1135" y="648"/>
                    <a:pt x="1294" y="625"/>
                    <a:pt x="1453" y="562"/>
                  </a:cubicBezTo>
                  <a:cubicBezTo>
                    <a:pt x="1553" y="523"/>
                    <a:pt x="1658" y="513"/>
                    <a:pt x="1766" y="513"/>
                  </a:cubicBezTo>
                  <a:cubicBezTo>
                    <a:pt x="1889" y="513"/>
                    <a:pt x="2016" y="526"/>
                    <a:pt x="2143" y="526"/>
                  </a:cubicBezTo>
                  <a:cubicBezTo>
                    <a:pt x="2239" y="395"/>
                    <a:pt x="2227" y="276"/>
                    <a:pt x="2108" y="169"/>
                  </a:cubicBezTo>
                  <a:cubicBezTo>
                    <a:pt x="1746" y="83"/>
                    <a:pt x="1382" y="1"/>
                    <a:pt x="10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5"/>
            <p:cNvSpPr/>
            <p:nvPr/>
          </p:nvSpPr>
          <p:spPr>
            <a:xfrm>
              <a:off x="6072175" y="1953050"/>
              <a:ext cx="44975" cy="14300"/>
            </a:xfrm>
            <a:custGeom>
              <a:avLst/>
              <a:gdLst/>
              <a:ahLst/>
              <a:cxnLst/>
              <a:rect l="l" t="t" r="r" b="b"/>
              <a:pathLst>
                <a:path w="1799" h="572" extrusionOk="0">
                  <a:moveTo>
                    <a:pt x="370" y="0"/>
                  </a:moveTo>
                  <a:cubicBezTo>
                    <a:pt x="298" y="120"/>
                    <a:pt x="1" y="0"/>
                    <a:pt x="96" y="286"/>
                  </a:cubicBezTo>
                  <a:cubicBezTo>
                    <a:pt x="436" y="405"/>
                    <a:pt x="764" y="567"/>
                    <a:pt x="1115" y="567"/>
                  </a:cubicBezTo>
                  <a:cubicBezTo>
                    <a:pt x="1255" y="567"/>
                    <a:pt x="1399" y="541"/>
                    <a:pt x="1548" y="477"/>
                  </a:cubicBezTo>
                  <a:cubicBezTo>
                    <a:pt x="1555" y="474"/>
                    <a:pt x="1562" y="473"/>
                    <a:pt x="1570" y="473"/>
                  </a:cubicBezTo>
                  <a:cubicBezTo>
                    <a:pt x="1631" y="473"/>
                    <a:pt x="1724" y="551"/>
                    <a:pt x="1798" y="572"/>
                  </a:cubicBezTo>
                  <a:lnTo>
                    <a:pt x="1798" y="143"/>
                  </a:lnTo>
                  <a:cubicBezTo>
                    <a:pt x="1763" y="131"/>
                    <a:pt x="1715" y="131"/>
                    <a:pt x="1679" y="131"/>
                  </a:cubicBezTo>
                  <a:cubicBezTo>
                    <a:pt x="1548" y="24"/>
                    <a:pt x="1358" y="131"/>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5"/>
            <p:cNvSpPr/>
            <p:nvPr/>
          </p:nvSpPr>
          <p:spPr>
            <a:xfrm>
              <a:off x="5985550" y="1881800"/>
              <a:ext cx="55325" cy="11150"/>
            </a:xfrm>
            <a:custGeom>
              <a:avLst/>
              <a:gdLst/>
              <a:ahLst/>
              <a:cxnLst/>
              <a:rect l="l" t="t" r="r" b="b"/>
              <a:pathLst>
                <a:path w="2213" h="446" extrusionOk="0">
                  <a:moveTo>
                    <a:pt x="685" y="0"/>
                  </a:moveTo>
                  <a:cubicBezTo>
                    <a:pt x="640" y="0"/>
                    <a:pt x="594" y="2"/>
                    <a:pt x="548" y="5"/>
                  </a:cubicBezTo>
                  <a:cubicBezTo>
                    <a:pt x="322" y="17"/>
                    <a:pt x="120" y="52"/>
                    <a:pt x="1" y="445"/>
                  </a:cubicBezTo>
                  <a:cubicBezTo>
                    <a:pt x="199" y="346"/>
                    <a:pt x="361" y="306"/>
                    <a:pt x="508" y="306"/>
                  </a:cubicBezTo>
                  <a:cubicBezTo>
                    <a:pt x="626" y="306"/>
                    <a:pt x="735" y="332"/>
                    <a:pt x="846" y="374"/>
                  </a:cubicBezTo>
                  <a:cubicBezTo>
                    <a:pt x="949" y="406"/>
                    <a:pt x="1054" y="418"/>
                    <a:pt x="1161" y="418"/>
                  </a:cubicBezTo>
                  <a:cubicBezTo>
                    <a:pt x="1407" y="418"/>
                    <a:pt x="1661" y="357"/>
                    <a:pt x="1915" y="357"/>
                  </a:cubicBezTo>
                  <a:cubicBezTo>
                    <a:pt x="1955" y="357"/>
                    <a:pt x="1996" y="358"/>
                    <a:pt x="2037" y="362"/>
                  </a:cubicBezTo>
                  <a:cubicBezTo>
                    <a:pt x="2041" y="363"/>
                    <a:pt x="2045" y="363"/>
                    <a:pt x="2049" y="363"/>
                  </a:cubicBezTo>
                  <a:cubicBezTo>
                    <a:pt x="2120" y="363"/>
                    <a:pt x="2213" y="272"/>
                    <a:pt x="2168" y="160"/>
                  </a:cubicBezTo>
                  <a:cubicBezTo>
                    <a:pt x="2146" y="105"/>
                    <a:pt x="2062" y="39"/>
                    <a:pt x="2022" y="39"/>
                  </a:cubicBezTo>
                  <a:cubicBezTo>
                    <a:pt x="2019" y="39"/>
                    <a:pt x="2016" y="40"/>
                    <a:pt x="2013" y="41"/>
                  </a:cubicBezTo>
                  <a:cubicBezTo>
                    <a:pt x="1895" y="66"/>
                    <a:pt x="1778" y="75"/>
                    <a:pt x="1662" y="75"/>
                  </a:cubicBezTo>
                  <a:cubicBezTo>
                    <a:pt x="1333" y="75"/>
                    <a:pt x="1011" y="0"/>
                    <a:pt x="6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5372375" y="1846350"/>
              <a:ext cx="51225" cy="12175"/>
            </a:xfrm>
            <a:custGeom>
              <a:avLst/>
              <a:gdLst/>
              <a:ahLst/>
              <a:cxnLst/>
              <a:rect l="l" t="t" r="r" b="b"/>
              <a:pathLst>
                <a:path w="2049" h="487" extrusionOk="0">
                  <a:moveTo>
                    <a:pt x="1157" y="0"/>
                  </a:moveTo>
                  <a:cubicBezTo>
                    <a:pt x="894" y="0"/>
                    <a:pt x="632" y="30"/>
                    <a:pt x="370" y="113"/>
                  </a:cubicBezTo>
                  <a:cubicBezTo>
                    <a:pt x="299" y="232"/>
                    <a:pt x="1" y="113"/>
                    <a:pt x="84" y="387"/>
                  </a:cubicBezTo>
                  <a:cubicBezTo>
                    <a:pt x="266" y="461"/>
                    <a:pt x="444" y="486"/>
                    <a:pt x="621" y="486"/>
                  </a:cubicBezTo>
                  <a:cubicBezTo>
                    <a:pt x="1020" y="486"/>
                    <a:pt x="1412" y="356"/>
                    <a:pt x="1811" y="356"/>
                  </a:cubicBezTo>
                  <a:cubicBezTo>
                    <a:pt x="1862" y="356"/>
                    <a:pt x="1914" y="358"/>
                    <a:pt x="1965" y="363"/>
                  </a:cubicBezTo>
                  <a:cubicBezTo>
                    <a:pt x="2049" y="256"/>
                    <a:pt x="2037" y="173"/>
                    <a:pt x="1954" y="66"/>
                  </a:cubicBezTo>
                  <a:cubicBezTo>
                    <a:pt x="1686" y="30"/>
                    <a:pt x="1421" y="0"/>
                    <a:pt x="1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5417025" y="1970350"/>
              <a:ext cx="49450" cy="11300"/>
            </a:xfrm>
            <a:custGeom>
              <a:avLst/>
              <a:gdLst/>
              <a:ahLst/>
              <a:cxnLst/>
              <a:rect l="l" t="t" r="r" b="b"/>
              <a:pathLst>
                <a:path w="1978" h="452" extrusionOk="0">
                  <a:moveTo>
                    <a:pt x="922" y="0"/>
                  </a:moveTo>
                  <a:cubicBezTo>
                    <a:pt x="611" y="0"/>
                    <a:pt x="303" y="31"/>
                    <a:pt x="1" y="130"/>
                  </a:cubicBezTo>
                  <a:cubicBezTo>
                    <a:pt x="1" y="273"/>
                    <a:pt x="84" y="344"/>
                    <a:pt x="179" y="416"/>
                  </a:cubicBezTo>
                  <a:cubicBezTo>
                    <a:pt x="703" y="428"/>
                    <a:pt x="1239" y="428"/>
                    <a:pt x="1751" y="451"/>
                  </a:cubicBezTo>
                  <a:cubicBezTo>
                    <a:pt x="1870" y="344"/>
                    <a:pt x="1977" y="237"/>
                    <a:pt x="1906" y="59"/>
                  </a:cubicBezTo>
                  <a:cubicBezTo>
                    <a:pt x="1577" y="34"/>
                    <a:pt x="1248"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5853400" y="1924175"/>
              <a:ext cx="53000" cy="10925"/>
            </a:xfrm>
            <a:custGeom>
              <a:avLst/>
              <a:gdLst/>
              <a:ahLst/>
              <a:cxnLst/>
              <a:rect l="l" t="t" r="r" b="b"/>
              <a:pathLst>
                <a:path w="2120" h="437" extrusionOk="0">
                  <a:moveTo>
                    <a:pt x="96" y="1"/>
                  </a:moveTo>
                  <a:cubicBezTo>
                    <a:pt x="0" y="96"/>
                    <a:pt x="96" y="215"/>
                    <a:pt x="60" y="298"/>
                  </a:cubicBezTo>
                  <a:cubicBezTo>
                    <a:pt x="169" y="402"/>
                    <a:pt x="284" y="436"/>
                    <a:pt x="401" y="436"/>
                  </a:cubicBezTo>
                  <a:cubicBezTo>
                    <a:pt x="567" y="436"/>
                    <a:pt x="738" y="369"/>
                    <a:pt x="905" y="334"/>
                  </a:cubicBezTo>
                  <a:cubicBezTo>
                    <a:pt x="943" y="325"/>
                    <a:pt x="981" y="321"/>
                    <a:pt x="1018" y="321"/>
                  </a:cubicBezTo>
                  <a:cubicBezTo>
                    <a:pt x="1188" y="321"/>
                    <a:pt x="1357" y="396"/>
                    <a:pt x="1524" y="396"/>
                  </a:cubicBezTo>
                  <a:cubicBezTo>
                    <a:pt x="1612" y="396"/>
                    <a:pt x="1700" y="375"/>
                    <a:pt x="1786" y="310"/>
                  </a:cubicBezTo>
                  <a:cubicBezTo>
                    <a:pt x="1917" y="286"/>
                    <a:pt x="2048" y="262"/>
                    <a:pt x="2120" y="132"/>
                  </a:cubicBezTo>
                  <a:cubicBezTo>
                    <a:pt x="2001" y="1"/>
                    <a:pt x="1822" y="1"/>
                    <a:pt x="1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5"/>
            <p:cNvSpPr/>
            <p:nvPr/>
          </p:nvSpPr>
          <p:spPr>
            <a:xfrm>
              <a:off x="6086750" y="1927600"/>
              <a:ext cx="48250" cy="13025"/>
            </a:xfrm>
            <a:custGeom>
              <a:avLst/>
              <a:gdLst/>
              <a:ahLst/>
              <a:cxnLst/>
              <a:rect l="l" t="t" r="r" b="b"/>
              <a:pathLst>
                <a:path w="1930" h="521" extrusionOk="0">
                  <a:moveTo>
                    <a:pt x="661" y="0"/>
                  </a:moveTo>
                  <a:cubicBezTo>
                    <a:pt x="464" y="0"/>
                    <a:pt x="267" y="48"/>
                    <a:pt x="72" y="161"/>
                  </a:cubicBezTo>
                  <a:lnTo>
                    <a:pt x="13" y="221"/>
                  </a:lnTo>
                  <a:cubicBezTo>
                    <a:pt x="13" y="256"/>
                    <a:pt x="1" y="268"/>
                    <a:pt x="1" y="292"/>
                  </a:cubicBezTo>
                  <a:cubicBezTo>
                    <a:pt x="1" y="352"/>
                    <a:pt x="25" y="399"/>
                    <a:pt x="72" y="423"/>
                  </a:cubicBezTo>
                  <a:cubicBezTo>
                    <a:pt x="294" y="497"/>
                    <a:pt x="516" y="521"/>
                    <a:pt x="738" y="521"/>
                  </a:cubicBezTo>
                  <a:cubicBezTo>
                    <a:pt x="1089" y="521"/>
                    <a:pt x="1442" y="462"/>
                    <a:pt x="1799" y="447"/>
                  </a:cubicBezTo>
                  <a:cubicBezTo>
                    <a:pt x="1834" y="399"/>
                    <a:pt x="1894" y="352"/>
                    <a:pt x="1930" y="316"/>
                  </a:cubicBezTo>
                  <a:lnTo>
                    <a:pt x="1930" y="161"/>
                  </a:lnTo>
                  <a:cubicBezTo>
                    <a:pt x="1888" y="120"/>
                    <a:pt x="1843" y="99"/>
                    <a:pt x="1799" y="99"/>
                  </a:cubicBezTo>
                  <a:cubicBezTo>
                    <a:pt x="1754" y="99"/>
                    <a:pt x="1709" y="120"/>
                    <a:pt x="1668" y="161"/>
                  </a:cubicBezTo>
                  <a:cubicBezTo>
                    <a:pt x="1621" y="219"/>
                    <a:pt x="1580" y="240"/>
                    <a:pt x="1540" y="240"/>
                  </a:cubicBezTo>
                  <a:cubicBezTo>
                    <a:pt x="1488" y="240"/>
                    <a:pt x="1437" y="206"/>
                    <a:pt x="1370" y="173"/>
                  </a:cubicBezTo>
                  <a:cubicBezTo>
                    <a:pt x="1136" y="69"/>
                    <a:pt x="898" y="0"/>
                    <a:pt x="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5"/>
            <p:cNvSpPr/>
            <p:nvPr/>
          </p:nvSpPr>
          <p:spPr>
            <a:xfrm>
              <a:off x="5945975" y="2021300"/>
              <a:ext cx="49350" cy="14925"/>
            </a:xfrm>
            <a:custGeom>
              <a:avLst/>
              <a:gdLst/>
              <a:ahLst/>
              <a:cxnLst/>
              <a:rect l="l" t="t" r="r" b="b"/>
              <a:pathLst>
                <a:path w="1974" h="597" extrusionOk="0">
                  <a:moveTo>
                    <a:pt x="592" y="0"/>
                  </a:moveTo>
                  <a:cubicBezTo>
                    <a:pt x="525" y="0"/>
                    <a:pt x="458" y="34"/>
                    <a:pt x="393" y="104"/>
                  </a:cubicBezTo>
                  <a:cubicBezTo>
                    <a:pt x="393" y="116"/>
                    <a:pt x="369" y="152"/>
                    <a:pt x="357" y="164"/>
                  </a:cubicBezTo>
                  <a:cubicBezTo>
                    <a:pt x="342" y="171"/>
                    <a:pt x="328" y="175"/>
                    <a:pt x="316" y="175"/>
                  </a:cubicBezTo>
                  <a:cubicBezTo>
                    <a:pt x="288" y="175"/>
                    <a:pt x="267" y="157"/>
                    <a:pt x="250" y="116"/>
                  </a:cubicBezTo>
                  <a:cubicBezTo>
                    <a:pt x="167" y="116"/>
                    <a:pt x="60" y="128"/>
                    <a:pt x="36" y="235"/>
                  </a:cubicBezTo>
                  <a:cubicBezTo>
                    <a:pt x="0" y="342"/>
                    <a:pt x="72" y="402"/>
                    <a:pt x="179" y="402"/>
                  </a:cubicBezTo>
                  <a:cubicBezTo>
                    <a:pt x="190" y="401"/>
                    <a:pt x="202" y="401"/>
                    <a:pt x="213" y="401"/>
                  </a:cubicBezTo>
                  <a:cubicBezTo>
                    <a:pt x="379" y="401"/>
                    <a:pt x="535" y="478"/>
                    <a:pt x="691" y="545"/>
                  </a:cubicBezTo>
                  <a:cubicBezTo>
                    <a:pt x="816" y="447"/>
                    <a:pt x="940" y="413"/>
                    <a:pt x="1064" y="413"/>
                  </a:cubicBezTo>
                  <a:cubicBezTo>
                    <a:pt x="1316" y="413"/>
                    <a:pt x="1566" y="552"/>
                    <a:pt x="1822" y="568"/>
                  </a:cubicBezTo>
                  <a:cubicBezTo>
                    <a:pt x="1861" y="588"/>
                    <a:pt x="1890" y="597"/>
                    <a:pt x="1911" y="597"/>
                  </a:cubicBezTo>
                  <a:cubicBezTo>
                    <a:pt x="1969" y="597"/>
                    <a:pt x="1973" y="533"/>
                    <a:pt x="1965" y="437"/>
                  </a:cubicBezTo>
                  <a:cubicBezTo>
                    <a:pt x="1840" y="180"/>
                    <a:pt x="1663" y="96"/>
                    <a:pt x="1456" y="96"/>
                  </a:cubicBezTo>
                  <a:cubicBezTo>
                    <a:pt x="1347" y="96"/>
                    <a:pt x="1230" y="119"/>
                    <a:pt x="1108" y="152"/>
                  </a:cubicBezTo>
                  <a:cubicBezTo>
                    <a:pt x="1108" y="164"/>
                    <a:pt x="1096" y="164"/>
                    <a:pt x="1060" y="176"/>
                  </a:cubicBezTo>
                  <a:cubicBezTo>
                    <a:pt x="1053" y="183"/>
                    <a:pt x="1045" y="185"/>
                    <a:pt x="1037" y="185"/>
                  </a:cubicBezTo>
                  <a:cubicBezTo>
                    <a:pt x="1016" y="185"/>
                    <a:pt x="993" y="169"/>
                    <a:pt x="977" y="152"/>
                  </a:cubicBezTo>
                  <a:cubicBezTo>
                    <a:pt x="929" y="152"/>
                    <a:pt x="869" y="140"/>
                    <a:pt x="822" y="140"/>
                  </a:cubicBezTo>
                  <a:cubicBezTo>
                    <a:pt x="750" y="49"/>
                    <a:pt x="672"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5"/>
            <p:cNvSpPr/>
            <p:nvPr/>
          </p:nvSpPr>
          <p:spPr>
            <a:xfrm>
              <a:off x="6088550" y="1775150"/>
              <a:ext cx="50325" cy="17775"/>
            </a:xfrm>
            <a:custGeom>
              <a:avLst/>
              <a:gdLst/>
              <a:ahLst/>
              <a:cxnLst/>
              <a:rect l="l" t="t" r="r" b="b"/>
              <a:pathLst>
                <a:path w="2013" h="711" extrusionOk="0">
                  <a:moveTo>
                    <a:pt x="1715" y="1"/>
                  </a:moveTo>
                  <a:cubicBezTo>
                    <a:pt x="1621" y="1"/>
                    <a:pt x="1528" y="28"/>
                    <a:pt x="1441" y="92"/>
                  </a:cubicBezTo>
                  <a:cubicBezTo>
                    <a:pt x="1364" y="128"/>
                    <a:pt x="1287" y="140"/>
                    <a:pt x="1210" y="140"/>
                  </a:cubicBezTo>
                  <a:cubicBezTo>
                    <a:pt x="1011" y="140"/>
                    <a:pt x="810" y="54"/>
                    <a:pt x="606" y="54"/>
                  </a:cubicBezTo>
                  <a:cubicBezTo>
                    <a:pt x="547" y="54"/>
                    <a:pt x="488" y="61"/>
                    <a:pt x="429" y="80"/>
                  </a:cubicBezTo>
                  <a:cubicBezTo>
                    <a:pt x="346" y="187"/>
                    <a:pt x="0" y="139"/>
                    <a:pt x="191" y="437"/>
                  </a:cubicBezTo>
                  <a:cubicBezTo>
                    <a:pt x="494" y="625"/>
                    <a:pt x="803" y="711"/>
                    <a:pt x="1114" y="711"/>
                  </a:cubicBezTo>
                  <a:cubicBezTo>
                    <a:pt x="1413" y="711"/>
                    <a:pt x="1714" y="631"/>
                    <a:pt x="2013" y="485"/>
                  </a:cubicBezTo>
                  <a:lnTo>
                    <a:pt x="2013" y="80"/>
                  </a:lnTo>
                  <a:cubicBezTo>
                    <a:pt x="1915" y="31"/>
                    <a:pt x="1814" y="1"/>
                    <a:pt x="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5"/>
            <p:cNvSpPr/>
            <p:nvPr/>
          </p:nvSpPr>
          <p:spPr>
            <a:xfrm>
              <a:off x="6127500" y="1884625"/>
              <a:ext cx="50675" cy="16100"/>
            </a:xfrm>
            <a:custGeom>
              <a:avLst/>
              <a:gdLst/>
              <a:ahLst/>
              <a:cxnLst/>
              <a:rect l="l" t="t" r="r" b="b"/>
              <a:pathLst>
                <a:path w="2027" h="644" extrusionOk="0">
                  <a:moveTo>
                    <a:pt x="266" y="0"/>
                  </a:moveTo>
                  <a:cubicBezTo>
                    <a:pt x="238" y="0"/>
                    <a:pt x="201" y="11"/>
                    <a:pt x="169" y="11"/>
                  </a:cubicBezTo>
                  <a:cubicBezTo>
                    <a:pt x="38" y="262"/>
                    <a:pt x="1" y="462"/>
                    <a:pt x="270" y="462"/>
                  </a:cubicBezTo>
                  <a:cubicBezTo>
                    <a:pt x="320" y="462"/>
                    <a:pt x="381" y="455"/>
                    <a:pt x="455" y="440"/>
                  </a:cubicBezTo>
                  <a:cubicBezTo>
                    <a:pt x="535" y="366"/>
                    <a:pt x="605" y="338"/>
                    <a:pt x="667" y="338"/>
                  </a:cubicBezTo>
                  <a:cubicBezTo>
                    <a:pt x="808" y="338"/>
                    <a:pt x="914" y="480"/>
                    <a:pt x="1038" y="571"/>
                  </a:cubicBezTo>
                  <a:cubicBezTo>
                    <a:pt x="1153" y="622"/>
                    <a:pt x="1268" y="644"/>
                    <a:pt x="1383" y="644"/>
                  </a:cubicBezTo>
                  <a:cubicBezTo>
                    <a:pt x="1506" y="644"/>
                    <a:pt x="1629" y="619"/>
                    <a:pt x="1752" y="582"/>
                  </a:cubicBezTo>
                  <a:lnTo>
                    <a:pt x="1883" y="582"/>
                  </a:lnTo>
                  <a:cubicBezTo>
                    <a:pt x="1931" y="523"/>
                    <a:pt x="1967" y="487"/>
                    <a:pt x="2026" y="440"/>
                  </a:cubicBezTo>
                  <a:lnTo>
                    <a:pt x="2026" y="154"/>
                  </a:lnTo>
                  <a:cubicBezTo>
                    <a:pt x="1810" y="167"/>
                    <a:pt x="1592" y="181"/>
                    <a:pt x="1374" y="181"/>
                  </a:cubicBezTo>
                  <a:cubicBezTo>
                    <a:pt x="1015" y="181"/>
                    <a:pt x="655" y="144"/>
                    <a:pt x="300" y="11"/>
                  </a:cubicBezTo>
                  <a:cubicBezTo>
                    <a:pt x="292" y="3"/>
                    <a:pt x="280" y="0"/>
                    <a:pt x="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a:off x="5460650" y="1903350"/>
              <a:ext cx="48975" cy="13700"/>
            </a:xfrm>
            <a:custGeom>
              <a:avLst/>
              <a:gdLst/>
              <a:ahLst/>
              <a:cxnLst/>
              <a:rect l="l" t="t" r="r" b="b"/>
              <a:pathLst>
                <a:path w="1959" h="548" extrusionOk="0">
                  <a:moveTo>
                    <a:pt x="1459" y="8"/>
                  </a:moveTo>
                  <a:cubicBezTo>
                    <a:pt x="1447" y="8"/>
                    <a:pt x="1436" y="9"/>
                    <a:pt x="1423" y="12"/>
                  </a:cubicBezTo>
                  <a:cubicBezTo>
                    <a:pt x="1006" y="119"/>
                    <a:pt x="542" y="0"/>
                    <a:pt x="161" y="250"/>
                  </a:cubicBezTo>
                  <a:cubicBezTo>
                    <a:pt x="134" y="244"/>
                    <a:pt x="111" y="241"/>
                    <a:pt x="92" y="241"/>
                  </a:cubicBezTo>
                  <a:cubicBezTo>
                    <a:pt x="3" y="241"/>
                    <a:pt x="0" y="307"/>
                    <a:pt x="30" y="405"/>
                  </a:cubicBezTo>
                  <a:cubicBezTo>
                    <a:pt x="637" y="548"/>
                    <a:pt x="1256" y="464"/>
                    <a:pt x="1887" y="536"/>
                  </a:cubicBezTo>
                  <a:cubicBezTo>
                    <a:pt x="1959" y="393"/>
                    <a:pt x="1816" y="345"/>
                    <a:pt x="1756" y="250"/>
                  </a:cubicBezTo>
                  <a:cubicBezTo>
                    <a:pt x="1624" y="195"/>
                    <a:pt x="1594" y="8"/>
                    <a:pt x="1459" y="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5"/>
            <p:cNvSpPr/>
            <p:nvPr/>
          </p:nvSpPr>
          <p:spPr>
            <a:xfrm>
              <a:off x="5463775" y="1939975"/>
              <a:ext cx="55975" cy="12500"/>
            </a:xfrm>
            <a:custGeom>
              <a:avLst/>
              <a:gdLst/>
              <a:ahLst/>
              <a:cxnLst/>
              <a:rect l="l" t="t" r="r" b="b"/>
              <a:pathLst>
                <a:path w="2239" h="500" extrusionOk="0">
                  <a:moveTo>
                    <a:pt x="1651" y="1"/>
                  </a:moveTo>
                  <a:cubicBezTo>
                    <a:pt x="1496" y="1"/>
                    <a:pt x="1342" y="83"/>
                    <a:pt x="1188" y="83"/>
                  </a:cubicBezTo>
                  <a:cubicBezTo>
                    <a:pt x="1181" y="83"/>
                    <a:pt x="1174" y="83"/>
                    <a:pt x="1167" y="83"/>
                  </a:cubicBezTo>
                  <a:cubicBezTo>
                    <a:pt x="1103" y="128"/>
                    <a:pt x="1038" y="143"/>
                    <a:pt x="974" y="143"/>
                  </a:cubicBezTo>
                  <a:cubicBezTo>
                    <a:pt x="833" y="143"/>
                    <a:pt x="692" y="69"/>
                    <a:pt x="550" y="69"/>
                  </a:cubicBezTo>
                  <a:cubicBezTo>
                    <a:pt x="518" y="69"/>
                    <a:pt x="485" y="73"/>
                    <a:pt x="453" y="83"/>
                  </a:cubicBezTo>
                  <a:cubicBezTo>
                    <a:pt x="453" y="107"/>
                    <a:pt x="453" y="131"/>
                    <a:pt x="417" y="142"/>
                  </a:cubicBezTo>
                  <a:cubicBezTo>
                    <a:pt x="398" y="150"/>
                    <a:pt x="383" y="154"/>
                    <a:pt x="370" y="154"/>
                  </a:cubicBezTo>
                  <a:cubicBezTo>
                    <a:pt x="343" y="154"/>
                    <a:pt x="330" y="135"/>
                    <a:pt x="322" y="95"/>
                  </a:cubicBezTo>
                  <a:cubicBezTo>
                    <a:pt x="274" y="95"/>
                    <a:pt x="214" y="107"/>
                    <a:pt x="167" y="107"/>
                  </a:cubicBezTo>
                  <a:cubicBezTo>
                    <a:pt x="155" y="226"/>
                    <a:pt x="107" y="321"/>
                    <a:pt x="0" y="381"/>
                  </a:cubicBezTo>
                  <a:cubicBezTo>
                    <a:pt x="71" y="451"/>
                    <a:pt x="155" y="489"/>
                    <a:pt x="238" y="489"/>
                  </a:cubicBezTo>
                  <a:cubicBezTo>
                    <a:pt x="266" y="489"/>
                    <a:pt x="294" y="485"/>
                    <a:pt x="322" y="476"/>
                  </a:cubicBezTo>
                  <a:cubicBezTo>
                    <a:pt x="467" y="443"/>
                    <a:pt x="611" y="431"/>
                    <a:pt x="753" y="431"/>
                  </a:cubicBezTo>
                  <a:cubicBezTo>
                    <a:pt x="1077" y="431"/>
                    <a:pt x="1396" y="491"/>
                    <a:pt x="1727" y="500"/>
                  </a:cubicBezTo>
                  <a:cubicBezTo>
                    <a:pt x="1834" y="309"/>
                    <a:pt x="2072" y="428"/>
                    <a:pt x="2239" y="250"/>
                  </a:cubicBezTo>
                  <a:cubicBezTo>
                    <a:pt x="2108" y="202"/>
                    <a:pt x="1941" y="214"/>
                    <a:pt x="1881" y="83"/>
                  </a:cubicBezTo>
                  <a:cubicBezTo>
                    <a:pt x="1804" y="21"/>
                    <a:pt x="1727" y="1"/>
                    <a:pt x="1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5"/>
            <p:cNvSpPr/>
            <p:nvPr/>
          </p:nvSpPr>
          <p:spPr>
            <a:xfrm>
              <a:off x="5465250" y="1970225"/>
              <a:ext cx="51525" cy="14050"/>
            </a:xfrm>
            <a:custGeom>
              <a:avLst/>
              <a:gdLst/>
              <a:ahLst/>
              <a:cxnLst/>
              <a:rect l="l" t="t" r="r" b="b"/>
              <a:pathLst>
                <a:path w="2061" h="562" extrusionOk="0">
                  <a:moveTo>
                    <a:pt x="1384" y="1"/>
                  </a:moveTo>
                  <a:cubicBezTo>
                    <a:pt x="1360" y="1"/>
                    <a:pt x="1336" y="2"/>
                    <a:pt x="1310" y="4"/>
                  </a:cubicBezTo>
                  <a:cubicBezTo>
                    <a:pt x="1114" y="28"/>
                    <a:pt x="914" y="31"/>
                    <a:pt x="714" y="31"/>
                  </a:cubicBezTo>
                  <a:cubicBezTo>
                    <a:pt x="647" y="31"/>
                    <a:pt x="579" y="30"/>
                    <a:pt x="512" y="30"/>
                  </a:cubicBezTo>
                  <a:cubicBezTo>
                    <a:pt x="378" y="30"/>
                    <a:pt x="243" y="32"/>
                    <a:pt x="108" y="40"/>
                  </a:cubicBezTo>
                  <a:cubicBezTo>
                    <a:pt x="24" y="183"/>
                    <a:pt x="1" y="314"/>
                    <a:pt x="120" y="456"/>
                  </a:cubicBezTo>
                  <a:cubicBezTo>
                    <a:pt x="167" y="456"/>
                    <a:pt x="227" y="433"/>
                    <a:pt x="275" y="433"/>
                  </a:cubicBezTo>
                  <a:lnTo>
                    <a:pt x="394" y="314"/>
                  </a:lnTo>
                  <a:cubicBezTo>
                    <a:pt x="462" y="291"/>
                    <a:pt x="520" y="249"/>
                    <a:pt x="581" y="249"/>
                  </a:cubicBezTo>
                  <a:cubicBezTo>
                    <a:pt x="616" y="249"/>
                    <a:pt x="652" y="263"/>
                    <a:pt x="691" y="302"/>
                  </a:cubicBezTo>
                  <a:lnTo>
                    <a:pt x="834" y="302"/>
                  </a:lnTo>
                  <a:cubicBezTo>
                    <a:pt x="1068" y="450"/>
                    <a:pt x="1312" y="562"/>
                    <a:pt x="1569" y="562"/>
                  </a:cubicBezTo>
                  <a:cubicBezTo>
                    <a:pt x="1705" y="562"/>
                    <a:pt x="1845" y="531"/>
                    <a:pt x="1989" y="456"/>
                  </a:cubicBezTo>
                  <a:cubicBezTo>
                    <a:pt x="2060" y="397"/>
                    <a:pt x="2049" y="349"/>
                    <a:pt x="1989" y="302"/>
                  </a:cubicBezTo>
                  <a:cubicBezTo>
                    <a:pt x="1826" y="116"/>
                    <a:pt x="1642" y="1"/>
                    <a:pt x="1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5759050" y="1788975"/>
              <a:ext cx="58650" cy="9625"/>
            </a:xfrm>
            <a:custGeom>
              <a:avLst/>
              <a:gdLst/>
              <a:ahLst/>
              <a:cxnLst/>
              <a:rect l="l" t="t" r="r" b="b"/>
              <a:pathLst>
                <a:path w="2346" h="385" extrusionOk="0">
                  <a:moveTo>
                    <a:pt x="598" y="1"/>
                  </a:moveTo>
                  <a:cubicBezTo>
                    <a:pt x="525" y="1"/>
                    <a:pt x="463" y="33"/>
                    <a:pt x="417" y="110"/>
                  </a:cubicBezTo>
                  <a:cubicBezTo>
                    <a:pt x="298" y="217"/>
                    <a:pt x="119" y="122"/>
                    <a:pt x="0" y="229"/>
                  </a:cubicBezTo>
                  <a:lnTo>
                    <a:pt x="0" y="384"/>
                  </a:lnTo>
                  <a:lnTo>
                    <a:pt x="2286" y="384"/>
                  </a:lnTo>
                  <a:cubicBezTo>
                    <a:pt x="2346" y="277"/>
                    <a:pt x="2298" y="206"/>
                    <a:pt x="2227" y="122"/>
                  </a:cubicBezTo>
                  <a:lnTo>
                    <a:pt x="2143" y="86"/>
                  </a:lnTo>
                  <a:lnTo>
                    <a:pt x="1858" y="86"/>
                  </a:lnTo>
                  <a:cubicBezTo>
                    <a:pt x="1810" y="45"/>
                    <a:pt x="1759" y="24"/>
                    <a:pt x="1710" y="24"/>
                  </a:cubicBezTo>
                  <a:cubicBezTo>
                    <a:pt x="1661" y="24"/>
                    <a:pt x="1613" y="45"/>
                    <a:pt x="1572" y="86"/>
                  </a:cubicBezTo>
                  <a:cubicBezTo>
                    <a:pt x="1449" y="86"/>
                    <a:pt x="1329" y="93"/>
                    <a:pt x="1209" y="93"/>
                  </a:cubicBezTo>
                  <a:cubicBezTo>
                    <a:pt x="1049" y="93"/>
                    <a:pt x="890" y="81"/>
                    <a:pt x="726" y="27"/>
                  </a:cubicBezTo>
                  <a:cubicBezTo>
                    <a:pt x="680" y="10"/>
                    <a:pt x="637" y="1"/>
                    <a:pt x="5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5762625" y="1772375"/>
              <a:ext cx="53600" cy="13125"/>
            </a:xfrm>
            <a:custGeom>
              <a:avLst/>
              <a:gdLst/>
              <a:ahLst/>
              <a:cxnLst/>
              <a:rect l="l" t="t" r="r" b="b"/>
              <a:pathLst>
                <a:path w="2144" h="525" extrusionOk="0">
                  <a:moveTo>
                    <a:pt x="771" y="9"/>
                  </a:moveTo>
                  <a:cubicBezTo>
                    <a:pt x="669" y="9"/>
                    <a:pt x="569" y="28"/>
                    <a:pt x="464" y="48"/>
                  </a:cubicBezTo>
                  <a:cubicBezTo>
                    <a:pt x="310" y="131"/>
                    <a:pt x="0" y="0"/>
                    <a:pt x="12" y="346"/>
                  </a:cubicBezTo>
                  <a:cubicBezTo>
                    <a:pt x="233" y="390"/>
                    <a:pt x="461" y="417"/>
                    <a:pt x="690" y="417"/>
                  </a:cubicBezTo>
                  <a:cubicBezTo>
                    <a:pt x="893" y="417"/>
                    <a:pt x="1097" y="396"/>
                    <a:pt x="1298" y="346"/>
                  </a:cubicBezTo>
                  <a:cubicBezTo>
                    <a:pt x="1403" y="457"/>
                    <a:pt x="1536" y="471"/>
                    <a:pt x="1675" y="471"/>
                  </a:cubicBezTo>
                  <a:cubicBezTo>
                    <a:pt x="1722" y="471"/>
                    <a:pt x="1769" y="470"/>
                    <a:pt x="1816" y="470"/>
                  </a:cubicBezTo>
                  <a:cubicBezTo>
                    <a:pt x="1883" y="470"/>
                    <a:pt x="1949" y="473"/>
                    <a:pt x="2012" y="489"/>
                  </a:cubicBezTo>
                  <a:cubicBezTo>
                    <a:pt x="2012" y="512"/>
                    <a:pt x="2024" y="512"/>
                    <a:pt x="2060" y="524"/>
                  </a:cubicBezTo>
                  <a:cubicBezTo>
                    <a:pt x="2084" y="524"/>
                    <a:pt x="2119" y="512"/>
                    <a:pt x="2143" y="477"/>
                  </a:cubicBezTo>
                  <a:cubicBezTo>
                    <a:pt x="2131" y="274"/>
                    <a:pt x="1643" y="429"/>
                    <a:pt x="1845" y="72"/>
                  </a:cubicBezTo>
                  <a:cubicBezTo>
                    <a:pt x="1687" y="72"/>
                    <a:pt x="1528" y="67"/>
                    <a:pt x="1380" y="67"/>
                  </a:cubicBezTo>
                  <a:cubicBezTo>
                    <a:pt x="1306" y="67"/>
                    <a:pt x="1234" y="68"/>
                    <a:pt x="1167" y="72"/>
                  </a:cubicBezTo>
                  <a:cubicBezTo>
                    <a:pt x="1167" y="72"/>
                    <a:pt x="1143" y="96"/>
                    <a:pt x="1119" y="108"/>
                  </a:cubicBezTo>
                  <a:cubicBezTo>
                    <a:pt x="1111" y="110"/>
                    <a:pt x="1103" y="112"/>
                    <a:pt x="1096" y="112"/>
                  </a:cubicBezTo>
                  <a:cubicBezTo>
                    <a:pt x="1072" y="112"/>
                    <a:pt x="1051" y="96"/>
                    <a:pt x="1024" y="60"/>
                  </a:cubicBezTo>
                  <a:cubicBezTo>
                    <a:pt x="938" y="22"/>
                    <a:pt x="854" y="9"/>
                    <a:pt x="771" y="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5"/>
            <p:cNvSpPr/>
            <p:nvPr/>
          </p:nvSpPr>
          <p:spPr>
            <a:xfrm>
              <a:off x="5293625" y="1730500"/>
              <a:ext cx="60025" cy="30150"/>
            </a:xfrm>
            <a:custGeom>
              <a:avLst/>
              <a:gdLst/>
              <a:ahLst/>
              <a:cxnLst/>
              <a:rect l="l" t="t" r="r" b="b"/>
              <a:pathLst>
                <a:path w="2401" h="1206" extrusionOk="0">
                  <a:moveTo>
                    <a:pt x="1074" y="1"/>
                  </a:moveTo>
                  <a:cubicBezTo>
                    <a:pt x="972" y="1"/>
                    <a:pt x="873" y="48"/>
                    <a:pt x="793" y="139"/>
                  </a:cubicBezTo>
                  <a:cubicBezTo>
                    <a:pt x="579" y="401"/>
                    <a:pt x="258" y="532"/>
                    <a:pt x="103" y="830"/>
                  </a:cubicBezTo>
                  <a:cubicBezTo>
                    <a:pt x="66" y="1014"/>
                    <a:pt x="1" y="1206"/>
                    <a:pt x="166" y="1206"/>
                  </a:cubicBezTo>
                  <a:cubicBezTo>
                    <a:pt x="214" y="1206"/>
                    <a:pt x="282" y="1189"/>
                    <a:pt x="377" y="1151"/>
                  </a:cubicBezTo>
                  <a:cubicBezTo>
                    <a:pt x="532" y="854"/>
                    <a:pt x="805" y="782"/>
                    <a:pt x="1091" y="711"/>
                  </a:cubicBezTo>
                  <a:cubicBezTo>
                    <a:pt x="1199" y="595"/>
                    <a:pt x="1332" y="580"/>
                    <a:pt x="1464" y="580"/>
                  </a:cubicBezTo>
                  <a:cubicBezTo>
                    <a:pt x="1514" y="580"/>
                    <a:pt x="1563" y="582"/>
                    <a:pt x="1611" y="582"/>
                  </a:cubicBezTo>
                  <a:cubicBezTo>
                    <a:pt x="1633" y="582"/>
                    <a:pt x="1654" y="581"/>
                    <a:pt x="1675" y="580"/>
                  </a:cubicBezTo>
                  <a:cubicBezTo>
                    <a:pt x="1925" y="556"/>
                    <a:pt x="2187" y="616"/>
                    <a:pt x="2401" y="437"/>
                  </a:cubicBezTo>
                  <a:cubicBezTo>
                    <a:pt x="2222" y="175"/>
                    <a:pt x="1913" y="259"/>
                    <a:pt x="1663" y="199"/>
                  </a:cubicBezTo>
                  <a:cubicBezTo>
                    <a:pt x="1623" y="199"/>
                    <a:pt x="1583" y="194"/>
                    <a:pt x="1544" y="194"/>
                  </a:cubicBezTo>
                  <a:cubicBezTo>
                    <a:pt x="1524" y="194"/>
                    <a:pt x="1504" y="195"/>
                    <a:pt x="1484" y="199"/>
                  </a:cubicBezTo>
                  <a:cubicBezTo>
                    <a:pt x="1436" y="247"/>
                    <a:pt x="1401" y="259"/>
                    <a:pt x="1377" y="282"/>
                  </a:cubicBezTo>
                  <a:cubicBezTo>
                    <a:pt x="1389" y="259"/>
                    <a:pt x="1401" y="223"/>
                    <a:pt x="1401" y="175"/>
                  </a:cubicBezTo>
                  <a:cubicBezTo>
                    <a:pt x="1301" y="57"/>
                    <a:pt x="1186"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p:cNvSpPr/>
            <p:nvPr/>
          </p:nvSpPr>
          <p:spPr>
            <a:xfrm>
              <a:off x="5712150" y="1922175"/>
              <a:ext cx="41550" cy="10975"/>
            </a:xfrm>
            <a:custGeom>
              <a:avLst/>
              <a:gdLst/>
              <a:ahLst/>
              <a:cxnLst/>
              <a:rect l="l" t="t" r="r" b="b"/>
              <a:pathLst>
                <a:path w="1662" h="439" extrusionOk="0">
                  <a:moveTo>
                    <a:pt x="734" y="0"/>
                  </a:moveTo>
                  <a:cubicBezTo>
                    <a:pt x="599" y="0"/>
                    <a:pt x="464" y="11"/>
                    <a:pt x="328" y="33"/>
                  </a:cubicBezTo>
                  <a:cubicBezTo>
                    <a:pt x="318" y="35"/>
                    <a:pt x="308" y="36"/>
                    <a:pt x="297" y="36"/>
                  </a:cubicBezTo>
                  <a:cubicBezTo>
                    <a:pt x="243" y="36"/>
                    <a:pt x="178" y="16"/>
                    <a:pt x="123" y="16"/>
                  </a:cubicBezTo>
                  <a:cubicBezTo>
                    <a:pt x="54" y="16"/>
                    <a:pt x="1" y="47"/>
                    <a:pt x="7" y="188"/>
                  </a:cubicBezTo>
                  <a:cubicBezTo>
                    <a:pt x="31" y="366"/>
                    <a:pt x="185" y="366"/>
                    <a:pt x="340" y="378"/>
                  </a:cubicBezTo>
                  <a:cubicBezTo>
                    <a:pt x="578" y="406"/>
                    <a:pt x="820" y="438"/>
                    <a:pt x="1063" y="438"/>
                  </a:cubicBezTo>
                  <a:cubicBezTo>
                    <a:pt x="1235" y="438"/>
                    <a:pt x="1407" y="422"/>
                    <a:pt x="1578" y="378"/>
                  </a:cubicBezTo>
                  <a:cubicBezTo>
                    <a:pt x="1662" y="212"/>
                    <a:pt x="1555" y="152"/>
                    <a:pt x="1436" y="92"/>
                  </a:cubicBezTo>
                  <a:cubicBezTo>
                    <a:pt x="1202" y="32"/>
                    <a:pt x="968"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p:cNvSpPr/>
            <p:nvPr/>
          </p:nvSpPr>
          <p:spPr>
            <a:xfrm>
              <a:off x="5460800" y="1922225"/>
              <a:ext cx="50325" cy="13275"/>
            </a:xfrm>
            <a:custGeom>
              <a:avLst/>
              <a:gdLst/>
              <a:ahLst/>
              <a:cxnLst/>
              <a:rect l="l" t="t" r="r" b="b"/>
              <a:pathLst>
                <a:path w="2013" h="531" extrusionOk="0">
                  <a:moveTo>
                    <a:pt x="371" y="1"/>
                  </a:moveTo>
                  <a:cubicBezTo>
                    <a:pt x="249" y="1"/>
                    <a:pt x="126" y="21"/>
                    <a:pt x="0" y="79"/>
                  </a:cubicBezTo>
                  <a:lnTo>
                    <a:pt x="0" y="233"/>
                  </a:lnTo>
                  <a:cubicBezTo>
                    <a:pt x="83" y="317"/>
                    <a:pt x="202" y="269"/>
                    <a:pt x="274" y="364"/>
                  </a:cubicBezTo>
                  <a:cubicBezTo>
                    <a:pt x="595" y="531"/>
                    <a:pt x="953" y="448"/>
                    <a:pt x="1298" y="507"/>
                  </a:cubicBezTo>
                  <a:cubicBezTo>
                    <a:pt x="1476" y="257"/>
                    <a:pt x="1905" y="448"/>
                    <a:pt x="2012" y="79"/>
                  </a:cubicBezTo>
                  <a:cubicBezTo>
                    <a:pt x="1994" y="77"/>
                    <a:pt x="1976" y="77"/>
                    <a:pt x="1959" y="77"/>
                  </a:cubicBezTo>
                  <a:cubicBezTo>
                    <a:pt x="1812" y="77"/>
                    <a:pt x="1674" y="117"/>
                    <a:pt x="1536" y="138"/>
                  </a:cubicBezTo>
                  <a:cubicBezTo>
                    <a:pt x="1477" y="149"/>
                    <a:pt x="1419" y="153"/>
                    <a:pt x="1361" y="153"/>
                  </a:cubicBezTo>
                  <a:cubicBezTo>
                    <a:pt x="1026" y="153"/>
                    <a:pt x="703"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5"/>
            <p:cNvSpPr/>
            <p:nvPr/>
          </p:nvSpPr>
          <p:spPr>
            <a:xfrm>
              <a:off x="6102825" y="1794050"/>
              <a:ext cx="50625" cy="26550"/>
            </a:xfrm>
            <a:custGeom>
              <a:avLst/>
              <a:gdLst/>
              <a:ahLst/>
              <a:cxnLst/>
              <a:rect l="l" t="t" r="r" b="b"/>
              <a:pathLst>
                <a:path w="2025" h="1062" extrusionOk="0">
                  <a:moveTo>
                    <a:pt x="230" y="0"/>
                  </a:moveTo>
                  <a:cubicBezTo>
                    <a:pt x="217" y="0"/>
                    <a:pt x="205" y="1"/>
                    <a:pt x="191" y="3"/>
                  </a:cubicBezTo>
                  <a:cubicBezTo>
                    <a:pt x="132" y="38"/>
                    <a:pt x="84" y="86"/>
                    <a:pt x="60" y="145"/>
                  </a:cubicBezTo>
                  <a:cubicBezTo>
                    <a:pt x="1" y="324"/>
                    <a:pt x="25" y="491"/>
                    <a:pt x="156" y="622"/>
                  </a:cubicBezTo>
                  <a:cubicBezTo>
                    <a:pt x="235" y="885"/>
                    <a:pt x="385" y="982"/>
                    <a:pt x="571" y="982"/>
                  </a:cubicBezTo>
                  <a:cubicBezTo>
                    <a:pt x="663" y="982"/>
                    <a:pt x="764" y="959"/>
                    <a:pt x="870" y="919"/>
                  </a:cubicBezTo>
                  <a:cubicBezTo>
                    <a:pt x="1168" y="1012"/>
                    <a:pt x="1466" y="1062"/>
                    <a:pt x="1770" y="1062"/>
                  </a:cubicBezTo>
                  <a:cubicBezTo>
                    <a:pt x="1854" y="1062"/>
                    <a:pt x="1939" y="1058"/>
                    <a:pt x="2025" y="1050"/>
                  </a:cubicBezTo>
                  <a:lnTo>
                    <a:pt x="2025" y="979"/>
                  </a:lnTo>
                  <a:lnTo>
                    <a:pt x="2025" y="907"/>
                  </a:lnTo>
                  <a:cubicBezTo>
                    <a:pt x="1965" y="860"/>
                    <a:pt x="1918" y="812"/>
                    <a:pt x="1906" y="776"/>
                  </a:cubicBezTo>
                  <a:lnTo>
                    <a:pt x="1608" y="776"/>
                  </a:lnTo>
                  <a:cubicBezTo>
                    <a:pt x="1555" y="818"/>
                    <a:pt x="1504" y="839"/>
                    <a:pt x="1455" y="839"/>
                  </a:cubicBezTo>
                  <a:cubicBezTo>
                    <a:pt x="1406" y="839"/>
                    <a:pt x="1358" y="818"/>
                    <a:pt x="1311" y="776"/>
                  </a:cubicBezTo>
                  <a:cubicBezTo>
                    <a:pt x="1089" y="754"/>
                    <a:pt x="889" y="619"/>
                    <a:pt x="661" y="619"/>
                  </a:cubicBezTo>
                  <a:cubicBezTo>
                    <a:pt x="643" y="619"/>
                    <a:pt x="626" y="620"/>
                    <a:pt x="608" y="622"/>
                  </a:cubicBezTo>
                  <a:cubicBezTo>
                    <a:pt x="501" y="598"/>
                    <a:pt x="501" y="550"/>
                    <a:pt x="572" y="491"/>
                  </a:cubicBezTo>
                  <a:cubicBezTo>
                    <a:pt x="572" y="431"/>
                    <a:pt x="596" y="384"/>
                    <a:pt x="596" y="336"/>
                  </a:cubicBezTo>
                  <a:cubicBezTo>
                    <a:pt x="596" y="312"/>
                    <a:pt x="572" y="276"/>
                    <a:pt x="560" y="253"/>
                  </a:cubicBezTo>
                  <a:cubicBezTo>
                    <a:pt x="483" y="142"/>
                    <a:pt x="395" y="0"/>
                    <a:pt x="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5"/>
            <p:cNvSpPr/>
            <p:nvPr/>
          </p:nvSpPr>
          <p:spPr>
            <a:xfrm>
              <a:off x="5659625" y="1768625"/>
              <a:ext cx="53300" cy="11500"/>
            </a:xfrm>
            <a:custGeom>
              <a:avLst/>
              <a:gdLst/>
              <a:ahLst/>
              <a:cxnLst/>
              <a:rect l="l" t="t" r="r" b="b"/>
              <a:pathLst>
                <a:path w="2132" h="460" extrusionOk="0">
                  <a:moveTo>
                    <a:pt x="450" y="1"/>
                  </a:moveTo>
                  <a:cubicBezTo>
                    <a:pt x="336" y="1"/>
                    <a:pt x="222" y="9"/>
                    <a:pt x="108" y="31"/>
                  </a:cubicBezTo>
                  <a:cubicBezTo>
                    <a:pt x="0" y="198"/>
                    <a:pt x="120" y="269"/>
                    <a:pt x="239" y="329"/>
                  </a:cubicBezTo>
                  <a:cubicBezTo>
                    <a:pt x="655" y="341"/>
                    <a:pt x="1084" y="341"/>
                    <a:pt x="1513" y="365"/>
                  </a:cubicBezTo>
                  <a:cubicBezTo>
                    <a:pt x="1539" y="354"/>
                    <a:pt x="1564" y="348"/>
                    <a:pt x="1589" y="348"/>
                  </a:cubicBezTo>
                  <a:cubicBezTo>
                    <a:pt x="1620" y="348"/>
                    <a:pt x="1652" y="357"/>
                    <a:pt x="1691" y="377"/>
                  </a:cubicBezTo>
                  <a:cubicBezTo>
                    <a:pt x="1774" y="418"/>
                    <a:pt x="1856" y="459"/>
                    <a:pt x="1941" y="459"/>
                  </a:cubicBezTo>
                  <a:cubicBezTo>
                    <a:pt x="2003" y="459"/>
                    <a:pt x="2066" y="437"/>
                    <a:pt x="2132" y="377"/>
                  </a:cubicBezTo>
                  <a:cubicBezTo>
                    <a:pt x="2132" y="281"/>
                    <a:pt x="2084" y="222"/>
                    <a:pt x="2013" y="186"/>
                  </a:cubicBezTo>
                  <a:lnTo>
                    <a:pt x="1786" y="91"/>
                  </a:lnTo>
                  <a:cubicBezTo>
                    <a:pt x="1728" y="96"/>
                    <a:pt x="1669" y="98"/>
                    <a:pt x="1611" y="98"/>
                  </a:cubicBezTo>
                  <a:cubicBezTo>
                    <a:pt x="1218" y="98"/>
                    <a:pt x="835" y="1"/>
                    <a:pt x="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5"/>
            <p:cNvSpPr/>
            <p:nvPr/>
          </p:nvSpPr>
          <p:spPr>
            <a:xfrm>
              <a:off x="6050750" y="1928075"/>
              <a:ext cx="37825" cy="12125"/>
            </a:xfrm>
            <a:custGeom>
              <a:avLst/>
              <a:gdLst/>
              <a:ahLst/>
              <a:cxnLst/>
              <a:rect l="l" t="t" r="r" b="b"/>
              <a:pathLst>
                <a:path w="1513" h="485" extrusionOk="0">
                  <a:moveTo>
                    <a:pt x="1512" y="130"/>
                  </a:moveTo>
                  <a:cubicBezTo>
                    <a:pt x="1508" y="133"/>
                    <a:pt x="1505" y="135"/>
                    <a:pt x="1501" y="138"/>
                  </a:cubicBezTo>
                  <a:lnTo>
                    <a:pt x="1501" y="138"/>
                  </a:lnTo>
                  <a:cubicBezTo>
                    <a:pt x="1505" y="139"/>
                    <a:pt x="1509" y="141"/>
                    <a:pt x="1512" y="142"/>
                  </a:cubicBezTo>
                  <a:lnTo>
                    <a:pt x="1512" y="130"/>
                  </a:lnTo>
                  <a:close/>
                  <a:moveTo>
                    <a:pt x="761" y="0"/>
                  </a:moveTo>
                  <a:cubicBezTo>
                    <a:pt x="535" y="0"/>
                    <a:pt x="309" y="39"/>
                    <a:pt x="84" y="118"/>
                  </a:cubicBezTo>
                  <a:cubicBezTo>
                    <a:pt x="12" y="214"/>
                    <a:pt x="0" y="309"/>
                    <a:pt x="84" y="416"/>
                  </a:cubicBezTo>
                  <a:cubicBezTo>
                    <a:pt x="285" y="466"/>
                    <a:pt x="486" y="485"/>
                    <a:pt x="687" y="485"/>
                  </a:cubicBezTo>
                  <a:cubicBezTo>
                    <a:pt x="962" y="485"/>
                    <a:pt x="1237" y="450"/>
                    <a:pt x="1512" y="416"/>
                  </a:cubicBezTo>
                  <a:lnTo>
                    <a:pt x="1512" y="297"/>
                  </a:lnTo>
                  <a:cubicBezTo>
                    <a:pt x="1445" y="241"/>
                    <a:pt x="1441" y="184"/>
                    <a:pt x="1501" y="138"/>
                  </a:cubicBezTo>
                  <a:lnTo>
                    <a:pt x="1501" y="138"/>
                  </a:lnTo>
                  <a:cubicBezTo>
                    <a:pt x="1255" y="47"/>
                    <a:pt x="1008"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5"/>
            <p:cNvSpPr/>
            <p:nvPr/>
          </p:nvSpPr>
          <p:spPr>
            <a:xfrm>
              <a:off x="5912925" y="1924125"/>
              <a:ext cx="42900" cy="10800"/>
            </a:xfrm>
            <a:custGeom>
              <a:avLst/>
              <a:gdLst/>
              <a:ahLst/>
              <a:cxnLst/>
              <a:rect l="l" t="t" r="r" b="b"/>
              <a:pathLst>
                <a:path w="1716" h="432" extrusionOk="0">
                  <a:moveTo>
                    <a:pt x="1120" y="1"/>
                  </a:moveTo>
                  <a:cubicBezTo>
                    <a:pt x="937" y="1"/>
                    <a:pt x="753" y="42"/>
                    <a:pt x="572" y="122"/>
                  </a:cubicBezTo>
                  <a:cubicBezTo>
                    <a:pt x="548" y="128"/>
                    <a:pt x="522" y="131"/>
                    <a:pt x="495" y="131"/>
                  </a:cubicBezTo>
                  <a:cubicBezTo>
                    <a:pt x="468" y="131"/>
                    <a:pt x="441" y="128"/>
                    <a:pt x="417" y="122"/>
                  </a:cubicBezTo>
                  <a:cubicBezTo>
                    <a:pt x="338" y="93"/>
                    <a:pt x="249" y="28"/>
                    <a:pt x="162" y="28"/>
                  </a:cubicBezTo>
                  <a:cubicBezTo>
                    <a:pt x="107" y="28"/>
                    <a:pt x="52" y="55"/>
                    <a:pt x="1" y="134"/>
                  </a:cubicBezTo>
                  <a:cubicBezTo>
                    <a:pt x="13" y="229"/>
                    <a:pt x="72" y="288"/>
                    <a:pt x="167" y="300"/>
                  </a:cubicBezTo>
                  <a:cubicBezTo>
                    <a:pt x="480" y="412"/>
                    <a:pt x="802" y="421"/>
                    <a:pt x="1127" y="421"/>
                  </a:cubicBezTo>
                  <a:cubicBezTo>
                    <a:pt x="1192" y="421"/>
                    <a:pt x="1257" y="421"/>
                    <a:pt x="1323" y="421"/>
                  </a:cubicBezTo>
                  <a:cubicBezTo>
                    <a:pt x="1453" y="421"/>
                    <a:pt x="1584" y="422"/>
                    <a:pt x="1715" y="431"/>
                  </a:cubicBezTo>
                  <a:lnTo>
                    <a:pt x="1715" y="157"/>
                  </a:lnTo>
                  <a:cubicBezTo>
                    <a:pt x="1522" y="51"/>
                    <a:pt x="1322"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5"/>
            <p:cNvSpPr/>
            <p:nvPr/>
          </p:nvSpPr>
          <p:spPr>
            <a:xfrm>
              <a:off x="5844775" y="1989350"/>
              <a:ext cx="42275" cy="14375"/>
            </a:xfrm>
            <a:custGeom>
              <a:avLst/>
              <a:gdLst/>
              <a:ahLst/>
              <a:cxnLst/>
              <a:rect l="l" t="t" r="r" b="b"/>
              <a:pathLst>
                <a:path w="1691" h="575" extrusionOk="0">
                  <a:moveTo>
                    <a:pt x="881" y="1"/>
                  </a:moveTo>
                  <a:cubicBezTo>
                    <a:pt x="679" y="1"/>
                    <a:pt x="476" y="13"/>
                    <a:pt x="286" y="13"/>
                  </a:cubicBezTo>
                  <a:cubicBezTo>
                    <a:pt x="167" y="132"/>
                    <a:pt x="48" y="251"/>
                    <a:pt x="0" y="418"/>
                  </a:cubicBezTo>
                  <a:cubicBezTo>
                    <a:pt x="212" y="533"/>
                    <a:pt x="425" y="575"/>
                    <a:pt x="639" y="575"/>
                  </a:cubicBezTo>
                  <a:cubicBezTo>
                    <a:pt x="955" y="575"/>
                    <a:pt x="1271" y="484"/>
                    <a:pt x="1584" y="406"/>
                  </a:cubicBezTo>
                  <a:cubicBezTo>
                    <a:pt x="1691" y="203"/>
                    <a:pt x="1226" y="203"/>
                    <a:pt x="1465" y="1"/>
                  </a:cubicBezTo>
                  <a:cubicBezTo>
                    <a:pt x="1357" y="1"/>
                    <a:pt x="1250" y="13"/>
                    <a:pt x="1155" y="13"/>
                  </a:cubicBezTo>
                  <a:cubicBezTo>
                    <a:pt x="1110" y="41"/>
                    <a:pt x="1067" y="56"/>
                    <a:pt x="1024" y="56"/>
                  </a:cubicBezTo>
                  <a:cubicBezTo>
                    <a:pt x="978" y="56"/>
                    <a:pt x="931" y="38"/>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5"/>
            <p:cNvSpPr/>
            <p:nvPr/>
          </p:nvSpPr>
          <p:spPr>
            <a:xfrm>
              <a:off x="5765600" y="1956325"/>
              <a:ext cx="46450" cy="10525"/>
            </a:xfrm>
            <a:custGeom>
              <a:avLst/>
              <a:gdLst/>
              <a:ahLst/>
              <a:cxnLst/>
              <a:rect l="l" t="t" r="r" b="b"/>
              <a:pathLst>
                <a:path w="1858" h="421" extrusionOk="0">
                  <a:moveTo>
                    <a:pt x="630" y="0"/>
                  </a:moveTo>
                  <a:cubicBezTo>
                    <a:pt x="450" y="0"/>
                    <a:pt x="269" y="14"/>
                    <a:pt x="90" y="14"/>
                  </a:cubicBezTo>
                  <a:cubicBezTo>
                    <a:pt x="60" y="14"/>
                    <a:pt x="30" y="13"/>
                    <a:pt x="0" y="12"/>
                  </a:cubicBezTo>
                  <a:lnTo>
                    <a:pt x="0" y="143"/>
                  </a:lnTo>
                  <a:cubicBezTo>
                    <a:pt x="131" y="262"/>
                    <a:pt x="310" y="215"/>
                    <a:pt x="429" y="298"/>
                  </a:cubicBezTo>
                  <a:cubicBezTo>
                    <a:pt x="682" y="368"/>
                    <a:pt x="936" y="421"/>
                    <a:pt x="1190" y="421"/>
                  </a:cubicBezTo>
                  <a:cubicBezTo>
                    <a:pt x="1412" y="421"/>
                    <a:pt x="1635" y="380"/>
                    <a:pt x="1857" y="274"/>
                  </a:cubicBezTo>
                  <a:cubicBezTo>
                    <a:pt x="1798" y="191"/>
                    <a:pt x="1762" y="84"/>
                    <a:pt x="1715" y="0"/>
                  </a:cubicBezTo>
                  <a:cubicBezTo>
                    <a:pt x="1598" y="45"/>
                    <a:pt x="1494" y="124"/>
                    <a:pt x="1374" y="124"/>
                  </a:cubicBezTo>
                  <a:cubicBezTo>
                    <a:pt x="1335" y="124"/>
                    <a:pt x="1294" y="116"/>
                    <a:pt x="1250" y="96"/>
                  </a:cubicBezTo>
                  <a:cubicBezTo>
                    <a:pt x="1048" y="18"/>
                    <a:pt x="839" y="0"/>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5"/>
            <p:cNvSpPr/>
            <p:nvPr/>
          </p:nvSpPr>
          <p:spPr>
            <a:xfrm>
              <a:off x="6077525" y="1841600"/>
              <a:ext cx="38125" cy="11850"/>
            </a:xfrm>
            <a:custGeom>
              <a:avLst/>
              <a:gdLst/>
              <a:ahLst/>
              <a:cxnLst/>
              <a:rect l="l" t="t" r="r" b="b"/>
              <a:pathLst>
                <a:path w="1525" h="474" extrusionOk="0">
                  <a:moveTo>
                    <a:pt x="691" y="1"/>
                  </a:moveTo>
                  <a:cubicBezTo>
                    <a:pt x="454" y="1"/>
                    <a:pt x="221" y="27"/>
                    <a:pt x="1" y="136"/>
                  </a:cubicBezTo>
                  <a:cubicBezTo>
                    <a:pt x="144" y="184"/>
                    <a:pt x="203" y="267"/>
                    <a:pt x="144" y="434"/>
                  </a:cubicBezTo>
                  <a:cubicBezTo>
                    <a:pt x="380" y="434"/>
                    <a:pt x="616" y="473"/>
                    <a:pt x="847" y="473"/>
                  </a:cubicBezTo>
                  <a:cubicBezTo>
                    <a:pt x="1059" y="473"/>
                    <a:pt x="1266" y="440"/>
                    <a:pt x="1465" y="315"/>
                  </a:cubicBezTo>
                  <a:cubicBezTo>
                    <a:pt x="1453" y="208"/>
                    <a:pt x="1525" y="101"/>
                    <a:pt x="1441" y="17"/>
                  </a:cubicBezTo>
                  <a:cubicBezTo>
                    <a:pt x="1398" y="20"/>
                    <a:pt x="1355" y="20"/>
                    <a:pt x="1311" y="20"/>
                  </a:cubicBezTo>
                  <a:cubicBezTo>
                    <a:pt x="1107" y="20"/>
                    <a:pt x="898"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5"/>
            <p:cNvSpPr/>
            <p:nvPr/>
          </p:nvSpPr>
          <p:spPr>
            <a:xfrm>
              <a:off x="5843975" y="1844900"/>
              <a:ext cx="63025" cy="11600"/>
            </a:xfrm>
            <a:custGeom>
              <a:avLst/>
              <a:gdLst/>
              <a:ahLst/>
              <a:cxnLst/>
              <a:rect l="l" t="t" r="r" b="b"/>
              <a:pathLst>
                <a:path w="2521" h="464" extrusionOk="0">
                  <a:moveTo>
                    <a:pt x="1361" y="1"/>
                  </a:moveTo>
                  <a:cubicBezTo>
                    <a:pt x="1055" y="1"/>
                    <a:pt x="749" y="28"/>
                    <a:pt x="449" y="135"/>
                  </a:cubicBezTo>
                  <a:cubicBezTo>
                    <a:pt x="426" y="219"/>
                    <a:pt x="348" y="227"/>
                    <a:pt x="266" y="227"/>
                  </a:cubicBezTo>
                  <a:cubicBezTo>
                    <a:pt x="248" y="227"/>
                    <a:pt x="229" y="226"/>
                    <a:pt x="210" y="226"/>
                  </a:cubicBezTo>
                  <a:cubicBezTo>
                    <a:pt x="100" y="226"/>
                    <a:pt x="1" y="240"/>
                    <a:pt x="32" y="433"/>
                  </a:cubicBezTo>
                  <a:cubicBezTo>
                    <a:pt x="178" y="454"/>
                    <a:pt x="327" y="463"/>
                    <a:pt x="474" y="463"/>
                  </a:cubicBezTo>
                  <a:cubicBezTo>
                    <a:pt x="664" y="463"/>
                    <a:pt x="852" y="448"/>
                    <a:pt x="1032" y="421"/>
                  </a:cubicBezTo>
                  <a:cubicBezTo>
                    <a:pt x="1204" y="317"/>
                    <a:pt x="1383" y="294"/>
                    <a:pt x="1562" y="294"/>
                  </a:cubicBezTo>
                  <a:cubicBezTo>
                    <a:pt x="1708" y="294"/>
                    <a:pt x="1855" y="309"/>
                    <a:pt x="2000" y="309"/>
                  </a:cubicBezTo>
                  <a:cubicBezTo>
                    <a:pt x="2145" y="309"/>
                    <a:pt x="2288" y="294"/>
                    <a:pt x="2425" y="231"/>
                  </a:cubicBezTo>
                  <a:cubicBezTo>
                    <a:pt x="2509" y="171"/>
                    <a:pt x="2521" y="112"/>
                    <a:pt x="2473" y="28"/>
                  </a:cubicBezTo>
                  <a:lnTo>
                    <a:pt x="2473" y="28"/>
                  </a:lnTo>
                  <a:cubicBezTo>
                    <a:pt x="2422" y="30"/>
                    <a:pt x="2372" y="31"/>
                    <a:pt x="2321" y="31"/>
                  </a:cubicBezTo>
                  <a:cubicBezTo>
                    <a:pt x="2004" y="31"/>
                    <a:pt x="1682" y="1"/>
                    <a:pt x="1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5"/>
            <p:cNvSpPr/>
            <p:nvPr/>
          </p:nvSpPr>
          <p:spPr>
            <a:xfrm>
              <a:off x="5831375" y="2048600"/>
              <a:ext cx="32775" cy="11925"/>
            </a:xfrm>
            <a:custGeom>
              <a:avLst/>
              <a:gdLst/>
              <a:ahLst/>
              <a:cxnLst/>
              <a:rect l="l" t="t" r="r" b="b"/>
              <a:pathLst>
                <a:path w="1311" h="477" extrusionOk="0">
                  <a:moveTo>
                    <a:pt x="181" y="0"/>
                  </a:moveTo>
                  <a:cubicBezTo>
                    <a:pt x="108" y="0"/>
                    <a:pt x="51" y="22"/>
                    <a:pt x="36" y="119"/>
                  </a:cubicBezTo>
                  <a:cubicBezTo>
                    <a:pt x="0" y="274"/>
                    <a:pt x="108" y="429"/>
                    <a:pt x="238" y="441"/>
                  </a:cubicBezTo>
                  <a:cubicBezTo>
                    <a:pt x="524" y="477"/>
                    <a:pt x="810" y="453"/>
                    <a:pt x="1096" y="477"/>
                  </a:cubicBezTo>
                  <a:cubicBezTo>
                    <a:pt x="1215" y="429"/>
                    <a:pt x="1298" y="346"/>
                    <a:pt x="1310" y="215"/>
                  </a:cubicBezTo>
                  <a:cubicBezTo>
                    <a:pt x="1310" y="155"/>
                    <a:pt x="1286" y="119"/>
                    <a:pt x="1239" y="72"/>
                  </a:cubicBezTo>
                  <a:cubicBezTo>
                    <a:pt x="929" y="60"/>
                    <a:pt x="631" y="36"/>
                    <a:pt x="322" y="12"/>
                  </a:cubicBezTo>
                  <a:cubicBezTo>
                    <a:pt x="273" y="8"/>
                    <a:pt x="224"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5"/>
            <p:cNvSpPr/>
            <p:nvPr/>
          </p:nvSpPr>
          <p:spPr>
            <a:xfrm>
              <a:off x="5834050" y="1732575"/>
              <a:ext cx="50925" cy="14775"/>
            </a:xfrm>
            <a:custGeom>
              <a:avLst/>
              <a:gdLst/>
              <a:ahLst/>
              <a:cxnLst/>
              <a:rect l="l" t="t" r="r" b="b"/>
              <a:pathLst>
                <a:path w="2037" h="591" extrusionOk="0">
                  <a:moveTo>
                    <a:pt x="830" y="1"/>
                  </a:moveTo>
                  <a:cubicBezTo>
                    <a:pt x="638" y="1"/>
                    <a:pt x="454" y="56"/>
                    <a:pt x="286" y="211"/>
                  </a:cubicBezTo>
                  <a:cubicBezTo>
                    <a:pt x="191" y="295"/>
                    <a:pt x="96" y="390"/>
                    <a:pt x="1" y="473"/>
                  </a:cubicBezTo>
                  <a:cubicBezTo>
                    <a:pt x="140" y="510"/>
                    <a:pt x="300" y="591"/>
                    <a:pt x="432" y="591"/>
                  </a:cubicBezTo>
                  <a:cubicBezTo>
                    <a:pt x="470" y="591"/>
                    <a:pt x="505" y="584"/>
                    <a:pt x="536" y="568"/>
                  </a:cubicBezTo>
                  <a:cubicBezTo>
                    <a:pt x="703" y="503"/>
                    <a:pt x="873" y="485"/>
                    <a:pt x="1043" y="485"/>
                  </a:cubicBezTo>
                  <a:cubicBezTo>
                    <a:pt x="1248" y="485"/>
                    <a:pt x="1454" y="512"/>
                    <a:pt x="1657" y="512"/>
                  </a:cubicBezTo>
                  <a:cubicBezTo>
                    <a:pt x="1777" y="512"/>
                    <a:pt x="1896" y="502"/>
                    <a:pt x="2013" y="473"/>
                  </a:cubicBezTo>
                  <a:cubicBezTo>
                    <a:pt x="2036" y="354"/>
                    <a:pt x="1965" y="295"/>
                    <a:pt x="1882" y="235"/>
                  </a:cubicBezTo>
                  <a:cubicBezTo>
                    <a:pt x="1679" y="164"/>
                    <a:pt x="1477" y="152"/>
                    <a:pt x="1286" y="80"/>
                  </a:cubicBezTo>
                  <a:cubicBezTo>
                    <a:pt x="1131" y="34"/>
                    <a:pt x="978"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5"/>
            <p:cNvSpPr/>
            <p:nvPr/>
          </p:nvSpPr>
          <p:spPr>
            <a:xfrm>
              <a:off x="5866800" y="2058075"/>
              <a:ext cx="32175" cy="24675"/>
            </a:xfrm>
            <a:custGeom>
              <a:avLst/>
              <a:gdLst/>
              <a:ahLst/>
              <a:cxnLst/>
              <a:rect l="l" t="t" r="r" b="b"/>
              <a:pathLst>
                <a:path w="1287" h="987" extrusionOk="0">
                  <a:moveTo>
                    <a:pt x="768" y="1"/>
                  </a:moveTo>
                  <a:cubicBezTo>
                    <a:pt x="567" y="1"/>
                    <a:pt x="406" y="65"/>
                    <a:pt x="286" y="240"/>
                  </a:cubicBezTo>
                  <a:lnTo>
                    <a:pt x="286" y="395"/>
                  </a:lnTo>
                  <a:cubicBezTo>
                    <a:pt x="357" y="645"/>
                    <a:pt x="119" y="693"/>
                    <a:pt x="0" y="812"/>
                  </a:cubicBezTo>
                  <a:cubicBezTo>
                    <a:pt x="102" y="947"/>
                    <a:pt x="234" y="986"/>
                    <a:pt x="366" y="986"/>
                  </a:cubicBezTo>
                  <a:cubicBezTo>
                    <a:pt x="467" y="986"/>
                    <a:pt x="567" y="964"/>
                    <a:pt x="655" y="943"/>
                  </a:cubicBezTo>
                  <a:cubicBezTo>
                    <a:pt x="720" y="929"/>
                    <a:pt x="781" y="924"/>
                    <a:pt x="842" y="924"/>
                  </a:cubicBezTo>
                  <a:cubicBezTo>
                    <a:pt x="992" y="924"/>
                    <a:pt x="1133" y="955"/>
                    <a:pt x="1286" y="955"/>
                  </a:cubicBezTo>
                  <a:cubicBezTo>
                    <a:pt x="1227" y="824"/>
                    <a:pt x="1131" y="729"/>
                    <a:pt x="1000" y="669"/>
                  </a:cubicBezTo>
                  <a:cubicBezTo>
                    <a:pt x="941" y="598"/>
                    <a:pt x="834" y="610"/>
                    <a:pt x="762" y="574"/>
                  </a:cubicBezTo>
                  <a:lnTo>
                    <a:pt x="762" y="574"/>
                  </a:lnTo>
                  <a:cubicBezTo>
                    <a:pt x="796" y="584"/>
                    <a:pt x="833" y="591"/>
                    <a:pt x="868" y="591"/>
                  </a:cubicBezTo>
                  <a:cubicBezTo>
                    <a:pt x="920" y="591"/>
                    <a:pt x="970" y="575"/>
                    <a:pt x="1012" y="526"/>
                  </a:cubicBezTo>
                  <a:lnTo>
                    <a:pt x="1143" y="526"/>
                  </a:lnTo>
                  <a:lnTo>
                    <a:pt x="1143" y="240"/>
                  </a:lnTo>
                  <a:cubicBezTo>
                    <a:pt x="1072" y="109"/>
                    <a:pt x="953" y="26"/>
                    <a:pt x="822" y="2"/>
                  </a:cubicBezTo>
                  <a:cubicBezTo>
                    <a:pt x="803" y="1"/>
                    <a:pt x="786"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5"/>
            <p:cNvSpPr/>
            <p:nvPr/>
          </p:nvSpPr>
          <p:spPr>
            <a:xfrm>
              <a:off x="6082300" y="1789625"/>
              <a:ext cx="24425" cy="27000"/>
            </a:xfrm>
            <a:custGeom>
              <a:avLst/>
              <a:gdLst/>
              <a:ahLst/>
              <a:cxnLst/>
              <a:rect l="l" t="t" r="r" b="b"/>
              <a:pathLst>
                <a:path w="977" h="1080" extrusionOk="0">
                  <a:moveTo>
                    <a:pt x="787" y="0"/>
                  </a:moveTo>
                  <a:cubicBezTo>
                    <a:pt x="716" y="0"/>
                    <a:pt x="635" y="20"/>
                    <a:pt x="560" y="25"/>
                  </a:cubicBezTo>
                  <a:cubicBezTo>
                    <a:pt x="494" y="58"/>
                    <a:pt x="550" y="182"/>
                    <a:pt x="456" y="182"/>
                  </a:cubicBezTo>
                  <a:cubicBezTo>
                    <a:pt x="448" y="182"/>
                    <a:pt x="439" y="181"/>
                    <a:pt x="429" y="180"/>
                  </a:cubicBezTo>
                  <a:cubicBezTo>
                    <a:pt x="381" y="203"/>
                    <a:pt x="346" y="215"/>
                    <a:pt x="298" y="263"/>
                  </a:cubicBezTo>
                  <a:cubicBezTo>
                    <a:pt x="179" y="453"/>
                    <a:pt x="0" y="656"/>
                    <a:pt x="107" y="918"/>
                  </a:cubicBezTo>
                  <a:cubicBezTo>
                    <a:pt x="298" y="1023"/>
                    <a:pt x="417" y="1080"/>
                    <a:pt x="512" y="1080"/>
                  </a:cubicBezTo>
                  <a:cubicBezTo>
                    <a:pt x="630" y="1080"/>
                    <a:pt x="708" y="991"/>
                    <a:pt x="834" y="799"/>
                  </a:cubicBezTo>
                  <a:lnTo>
                    <a:pt x="846" y="799"/>
                  </a:lnTo>
                  <a:cubicBezTo>
                    <a:pt x="893" y="799"/>
                    <a:pt x="917" y="787"/>
                    <a:pt x="965" y="787"/>
                  </a:cubicBezTo>
                  <a:cubicBezTo>
                    <a:pt x="965" y="596"/>
                    <a:pt x="977" y="394"/>
                    <a:pt x="977" y="203"/>
                  </a:cubicBezTo>
                  <a:cubicBezTo>
                    <a:pt x="963" y="38"/>
                    <a:pt x="885"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5"/>
            <p:cNvSpPr/>
            <p:nvPr/>
          </p:nvSpPr>
          <p:spPr>
            <a:xfrm>
              <a:off x="6065925" y="1879525"/>
              <a:ext cx="42875" cy="16125"/>
            </a:xfrm>
            <a:custGeom>
              <a:avLst/>
              <a:gdLst/>
              <a:ahLst/>
              <a:cxnLst/>
              <a:rect l="l" t="t" r="r" b="b"/>
              <a:pathLst>
                <a:path w="1715" h="645" extrusionOk="0">
                  <a:moveTo>
                    <a:pt x="24" y="72"/>
                  </a:moveTo>
                  <a:lnTo>
                    <a:pt x="24" y="72"/>
                  </a:lnTo>
                  <a:cubicBezTo>
                    <a:pt x="0" y="132"/>
                    <a:pt x="0" y="191"/>
                    <a:pt x="48" y="251"/>
                  </a:cubicBezTo>
                  <a:cubicBezTo>
                    <a:pt x="310" y="251"/>
                    <a:pt x="417" y="417"/>
                    <a:pt x="477" y="644"/>
                  </a:cubicBezTo>
                  <a:cubicBezTo>
                    <a:pt x="667" y="632"/>
                    <a:pt x="882" y="632"/>
                    <a:pt x="1072" y="632"/>
                  </a:cubicBezTo>
                  <a:cubicBezTo>
                    <a:pt x="1116" y="584"/>
                    <a:pt x="1159" y="568"/>
                    <a:pt x="1203" y="568"/>
                  </a:cubicBezTo>
                  <a:cubicBezTo>
                    <a:pt x="1298" y="568"/>
                    <a:pt x="1392" y="644"/>
                    <a:pt x="1487" y="644"/>
                  </a:cubicBezTo>
                  <a:cubicBezTo>
                    <a:pt x="1491" y="644"/>
                    <a:pt x="1496" y="644"/>
                    <a:pt x="1501" y="644"/>
                  </a:cubicBezTo>
                  <a:lnTo>
                    <a:pt x="1620" y="644"/>
                  </a:lnTo>
                  <a:cubicBezTo>
                    <a:pt x="1715" y="536"/>
                    <a:pt x="1715" y="429"/>
                    <a:pt x="1620" y="346"/>
                  </a:cubicBezTo>
                  <a:cubicBezTo>
                    <a:pt x="1132" y="1"/>
                    <a:pt x="548" y="167"/>
                    <a:pt x="24" y="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5825425" y="1786950"/>
              <a:ext cx="52100" cy="22950"/>
            </a:xfrm>
            <a:custGeom>
              <a:avLst/>
              <a:gdLst/>
              <a:ahLst/>
              <a:cxnLst/>
              <a:rect l="l" t="t" r="r" b="b"/>
              <a:pathLst>
                <a:path w="2084" h="918" extrusionOk="0">
                  <a:moveTo>
                    <a:pt x="393" y="1"/>
                  </a:moveTo>
                  <a:cubicBezTo>
                    <a:pt x="179" y="108"/>
                    <a:pt x="0" y="203"/>
                    <a:pt x="179" y="477"/>
                  </a:cubicBezTo>
                  <a:cubicBezTo>
                    <a:pt x="204" y="503"/>
                    <a:pt x="233" y="514"/>
                    <a:pt x="262" y="514"/>
                  </a:cubicBezTo>
                  <a:cubicBezTo>
                    <a:pt x="287" y="514"/>
                    <a:pt x="311" y="505"/>
                    <a:pt x="334" y="489"/>
                  </a:cubicBezTo>
                  <a:lnTo>
                    <a:pt x="465" y="489"/>
                  </a:lnTo>
                  <a:cubicBezTo>
                    <a:pt x="596" y="620"/>
                    <a:pt x="798" y="668"/>
                    <a:pt x="917" y="822"/>
                  </a:cubicBezTo>
                  <a:cubicBezTo>
                    <a:pt x="953" y="858"/>
                    <a:pt x="1000" y="894"/>
                    <a:pt x="1060" y="918"/>
                  </a:cubicBezTo>
                  <a:cubicBezTo>
                    <a:pt x="1172" y="548"/>
                    <a:pt x="1404" y="477"/>
                    <a:pt x="1668" y="477"/>
                  </a:cubicBezTo>
                  <a:cubicBezTo>
                    <a:pt x="1794" y="477"/>
                    <a:pt x="1928" y="493"/>
                    <a:pt x="2060" y="501"/>
                  </a:cubicBezTo>
                  <a:cubicBezTo>
                    <a:pt x="2072" y="477"/>
                    <a:pt x="2084" y="441"/>
                    <a:pt x="2084" y="417"/>
                  </a:cubicBezTo>
                  <a:cubicBezTo>
                    <a:pt x="2084" y="358"/>
                    <a:pt x="2060" y="298"/>
                    <a:pt x="2012" y="239"/>
                  </a:cubicBezTo>
                  <a:cubicBezTo>
                    <a:pt x="1824" y="100"/>
                    <a:pt x="1619" y="67"/>
                    <a:pt x="1409" y="67"/>
                  </a:cubicBezTo>
                  <a:cubicBezTo>
                    <a:pt x="1224" y="67"/>
                    <a:pt x="1036" y="93"/>
                    <a:pt x="853" y="93"/>
                  </a:cubicBezTo>
                  <a:cubicBezTo>
                    <a:pt x="694" y="93"/>
                    <a:pt x="538" y="73"/>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5"/>
            <p:cNvSpPr/>
            <p:nvPr/>
          </p:nvSpPr>
          <p:spPr>
            <a:xfrm>
              <a:off x="5563475" y="1971200"/>
              <a:ext cx="45875" cy="10450"/>
            </a:xfrm>
            <a:custGeom>
              <a:avLst/>
              <a:gdLst/>
              <a:ahLst/>
              <a:cxnLst/>
              <a:rect l="l" t="t" r="r" b="b"/>
              <a:pathLst>
                <a:path w="1835" h="418" extrusionOk="0">
                  <a:moveTo>
                    <a:pt x="561" y="1"/>
                  </a:moveTo>
                  <a:cubicBezTo>
                    <a:pt x="446" y="1"/>
                    <a:pt x="331" y="5"/>
                    <a:pt x="215" y="13"/>
                  </a:cubicBezTo>
                  <a:cubicBezTo>
                    <a:pt x="156" y="13"/>
                    <a:pt x="108" y="84"/>
                    <a:pt x="48" y="132"/>
                  </a:cubicBezTo>
                  <a:cubicBezTo>
                    <a:pt x="1" y="167"/>
                    <a:pt x="1" y="227"/>
                    <a:pt x="60" y="275"/>
                  </a:cubicBezTo>
                  <a:cubicBezTo>
                    <a:pt x="196" y="356"/>
                    <a:pt x="346" y="410"/>
                    <a:pt x="499" y="410"/>
                  </a:cubicBezTo>
                  <a:cubicBezTo>
                    <a:pt x="547" y="410"/>
                    <a:pt x="596" y="405"/>
                    <a:pt x="644" y="394"/>
                  </a:cubicBezTo>
                  <a:cubicBezTo>
                    <a:pt x="684" y="354"/>
                    <a:pt x="722" y="337"/>
                    <a:pt x="759" y="337"/>
                  </a:cubicBezTo>
                  <a:cubicBezTo>
                    <a:pt x="811" y="337"/>
                    <a:pt x="862" y="369"/>
                    <a:pt x="918" y="417"/>
                  </a:cubicBezTo>
                  <a:cubicBezTo>
                    <a:pt x="1123" y="296"/>
                    <a:pt x="1350" y="270"/>
                    <a:pt x="1581" y="270"/>
                  </a:cubicBezTo>
                  <a:cubicBezTo>
                    <a:pt x="1645" y="270"/>
                    <a:pt x="1710" y="272"/>
                    <a:pt x="1775" y="275"/>
                  </a:cubicBezTo>
                  <a:cubicBezTo>
                    <a:pt x="1834" y="239"/>
                    <a:pt x="1834" y="191"/>
                    <a:pt x="1775" y="132"/>
                  </a:cubicBezTo>
                  <a:cubicBezTo>
                    <a:pt x="1367" y="48"/>
                    <a:pt x="966" y="1"/>
                    <a:pt x="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5600400" y="1814800"/>
              <a:ext cx="52775" cy="9325"/>
            </a:xfrm>
            <a:custGeom>
              <a:avLst/>
              <a:gdLst/>
              <a:ahLst/>
              <a:cxnLst/>
              <a:rect l="l" t="t" r="r" b="b"/>
              <a:pathLst>
                <a:path w="2111" h="373" extrusionOk="0">
                  <a:moveTo>
                    <a:pt x="1581" y="1"/>
                  </a:moveTo>
                  <a:cubicBezTo>
                    <a:pt x="1048" y="1"/>
                    <a:pt x="532" y="196"/>
                    <a:pt x="0" y="196"/>
                  </a:cubicBezTo>
                  <a:lnTo>
                    <a:pt x="167" y="363"/>
                  </a:lnTo>
                  <a:cubicBezTo>
                    <a:pt x="244" y="359"/>
                    <a:pt x="322" y="357"/>
                    <a:pt x="400" y="357"/>
                  </a:cubicBezTo>
                  <a:cubicBezTo>
                    <a:pt x="634" y="357"/>
                    <a:pt x="871" y="372"/>
                    <a:pt x="1109" y="372"/>
                  </a:cubicBezTo>
                  <a:cubicBezTo>
                    <a:pt x="1426" y="372"/>
                    <a:pt x="1744" y="345"/>
                    <a:pt x="2060" y="220"/>
                  </a:cubicBezTo>
                  <a:cubicBezTo>
                    <a:pt x="2110" y="157"/>
                    <a:pt x="2101" y="138"/>
                    <a:pt x="2065" y="138"/>
                  </a:cubicBezTo>
                  <a:cubicBezTo>
                    <a:pt x="2013" y="138"/>
                    <a:pt x="1905" y="180"/>
                    <a:pt x="1852" y="180"/>
                  </a:cubicBezTo>
                  <a:cubicBezTo>
                    <a:pt x="1806" y="180"/>
                    <a:pt x="1803" y="148"/>
                    <a:pt x="1917" y="30"/>
                  </a:cubicBezTo>
                  <a:cubicBezTo>
                    <a:pt x="1804" y="9"/>
                    <a:pt x="1692" y="1"/>
                    <a:pt x="15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5"/>
            <p:cNvSpPr/>
            <p:nvPr/>
          </p:nvSpPr>
          <p:spPr>
            <a:xfrm>
              <a:off x="5600475" y="2085750"/>
              <a:ext cx="84175" cy="7825"/>
            </a:xfrm>
            <a:custGeom>
              <a:avLst/>
              <a:gdLst/>
              <a:ahLst/>
              <a:cxnLst/>
              <a:rect l="l" t="t" r="r" b="b"/>
              <a:pathLst>
                <a:path w="3367" h="313" extrusionOk="0">
                  <a:moveTo>
                    <a:pt x="2917" y="0"/>
                  </a:moveTo>
                  <a:cubicBezTo>
                    <a:pt x="2683" y="0"/>
                    <a:pt x="2442" y="83"/>
                    <a:pt x="2215" y="83"/>
                  </a:cubicBezTo>
                  <a:cubicBezTo>
                    <a:pt x="2103" y="83"/>
                    <a:pt x="1994" y="63"/>
                    <a:pt x="1890" y="3"/>
                  </a:cubicBezTo>
                  <a:cubicBezTo>
                    <a:pt x="1259" y="3"/>
                    <a:pt x="640" y="15"/>
                    <a:pt x="9" y="15"/>
                  </a:cubicBezTo>
                  <a:cubicBezTo>
                    <a:pt x="1" y="185"/>
                    <a:pt x="81" y="206"/>
                    <a:pt x="185" y="206"/>
                  </a:cubicBezTo>
                  <a:cubicBezTo>
                    <a:pt x="220" y="206"/>
                    <a:pt x="258" y="204"/>
                    <a:pt x="296" y="204"/>
                  </a:cubicBezTo>
                  <a:cubicBezTo>
                    <a:pt x="312" y="204"/>
                    <a:pt x="327" y="204"/>
                    <a:pt x="342" y="205"/>
                  </a:cubicBezTo>
                  <a:lnTo>
                    <a:pt x="1366" y="205"/>
                  </a:lnTo>
                  <a:cubicBezTo>
                    <a:pt x="1485" y="217"/>
                    <a:pt x="1616" y="193"/>
                    <a:pt x="1735" y="253"/>
                  </a:cubicBezTo>
                  <a:lnTo>
                    <a:pt x="1759" y="312"/>
                  </a:lnTo>
                  <a:cubicBezTo>
                    <a:pt x="1945" y="275"/>
                    <a:pt x="2132" y="269"/>
                    <a:pt x="2318" y="269"/>
                  </a:cubicBezTo>
                  <a:cubicBezTo>
                    <a:pt x="2401" y="269"/>
                    <a:pt x="2484" y="271"/>
                    <a:pt x="2567" y="271"/>
                  </a:cubicBezTo>
                  <a:cubicBezTo>
                    <a:pt x="2837" y="271"/>
                    <a:pt x="3105" y="259"/>
                    <a:pt x="3367" y="157"/>
                  </a:cubicBezTo>
                  <a:cubicBezTo>
                    <a:pt x="3224" y="36"/>
                    <a:pt x="3072" y="0"/>
                    <a:pt x="2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6062050" y="1789200"/>
              <a:ext cx="29800" cy="25275"/>
            </a:xfrm>
            <a:custGeom>
              <a:avLst/>
              <a:gdLst/>
              <a:ahLst/>
              <a:cxnLst/>
              <a:rect l="l" t="t" r="r" b="b"/>
              <a:pathLst>
                <a:path w="1192" h="1011" extrusionOk="0">
                  <a:moveTo>
                    <a:pt x="490" y="1"/>
                  </a:moveTo>
                  <a:cubicBezTo>
                    <a:pt x="469" y="1"/>
                    <a:pt x="449" y="2"/>
                    <a:pt x="429" y="6"/>
                  </a:cubicBezTo>
                  <a:cubicBezTo>
                    <a:pt x="298" y="42"/>
                    <a:pt x="179" y="101"/>
                    <a:pt x="96" y="185"/>
                  </a:cubicBezTo>
                  <a:cubicBezTo>
                    <a:pt x="36" y="268"/>
                    <a:pt x="1" y="351"/>
                    <a:pt x="72" y="447"/>
                  </a:cubicBezTo>
                  <a:cubicBezTo>
                    <a:pt x="390" y="447"/>
                    <a:pt x="303" y="1011"/>
                    <a:pt x="631" y="1011"/>
                  </a:cubicBezTo>
                  <a:cubicBezTo>
                    <a:pt x="672" y="1011"/>
                    <a:pt x="719" y="1002"/>
                    <a:pt x="775" y="982"/>
                  </a:cubicBezTo>
                  <a:cubicBezTo>
                    <a:pt x="822" y="970"/>
                    <a:pt x="870" y="947"/>
                    <a:pt x="917" y="947"/>
                  </a:cubicBezTo>
                  <a:cubicBezTo>
                    <a:pt x="1037" y="732"/>
                    <a:pt x="1191" y="518"/>
                    <a:pt x="1191" y="256"/>
                  </a:cubicBezTo>
                  <a:cubicBezTo>
                    <a:pt x="1179" y="220"/>
                    <a:pt x="1168" y="208"/>
                    <a:pt x="1144" y="173"/>
                  </a:cubicBezTo>
                  <a:cubicBezTo>
                    <a:pt x="989" y="89"/>
                    <a:pt x="810" y="77"/>
                    <a:pt x="632" y="6"/>
                  </a:cubicBezTo>
                  <a:cubicBezTo>
                    <a:pt x="576" y="6"/>
                    <a:pt x="531"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5747725" y="1922150"/>
              <a:ext cx="35750" cy="9925"/>
            </a:xfrm>
            <a:custGeom>
              <a:avLst/>
              <a:gdLst/>
              <a:ahLst/>
              <a:cxnLst/>
              <a:rect l="l" t="t" r="r" b="b"/>
              <a:pathLst>
                <a:path w="1430" h="397" extrusionOk="0">
                  <a:moveTo>
                    <a:pt x="597" y="1"/>
                  </a:moveTo>
                  <a:cubicBezTo>
                    <a:pt x="397" y="1"/>
                    <a:pt x="198" y="26"/>
                    <a:pt x="1" y="93"/>
                  </a:cubicBezTo>
                  <a:cubicBezTo>
                    <a:pt x="60" y="189"/>
                    <a:pt x="108" y="296"/>
                    <a:pt x="155" y="379"/>
                  </a:cubicBezTo>
                  <a:cubicBezTo>
                    <a:pt x="190" y="378"/>
                    <a:pt x="225" y="378"/>
                    <a:pt x="259" y="378"/>
                  </a:cubicBezTo>
                  <a:cubicBezTo>
                    <a:pt x="490" y="378"/>
                    <a:pt x="721" y="396"/>
                    <a:pt x="949" y="396"/>
                  </a:cubicBezTo>
                  <a:cubicBezTo>
                    <a:pt x="1110" y="396"/>
                    <a:pt x="1271" y="387"/>
                    <a:pt x="1429" y="355"/>
                  </a:cubicBezTo>
                  <a:cubicBezTo>
                    <a:pt x="1429" y="236"/>
                    <a:pt x="1382" y="129"/>
                    <a:pt x="1263" y="70"/>
                  </a:cubicBezTo>
                  <a:cubicBezTo>
                    <a:pt x="1043" y="32"/>
                    <a:pt x="820"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5455425" y="1994050"/>
              <a:ext cx="33075" cy="14975"/>
            </a:xfrm>
            <a:custGeom>
              <a:avLst/>
              <a:gdLst/>
              <a:ahLst/>
              <a:cxnLst/>
              <a:rect l="l" t="t" r="r" b="b"/>
              <a:pathLst>
                <a:path w="1323" h="599" extrusionOk="0">
                  <a:moveTo>
                    <a:pt x="766" y="1"/>
                  </a:moveTo>
                  <a:cubicBezTo>
                    <a:pt x="633" y="1"/>
                    <a:pt x="501" y="28"/>
                    <a:pt x="370" y="63"/>
                  </a:cubicBezTo>
                  <a:cubicBezTo>
                    <a:pt x="239" y="134"/>
                    <a:pt x="120" y="218"/>
                    <a:pt x="13" y="349"/>
                  </a:cubicBezTo>
                  <a:cubicBezTo>
                    <a:pt x="13" y="373"/>
                    <a:pt x="1" y="408"/>
                    <a:pt x="1" y="432"/>
                  </a:cubicBezTo>
                  <a:cubicBezTo>
                    <a:pt x="13" y="468"/>
                    <a:pt x="36" y="480"/>
                    <a:pt x="60" y="515"/>
                  </a:cubicBezTo>
                  <a:cubicBezTo>
                    <a:pt x="489" y="444"/>
                    <a:pt x="965" y="599"/>
                    <a:pt x="1322" y="194"/>
                  </a:cubicBezTo>
                  <a:cubicBezTo>
                    <a:pt x="1130" y="50"/>
                    <a:pt x="947"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5529250" y="2061650"/>
              <a:ext cx="46150" cy="12450"/>
            </a:xfrm>
            <a:custGeom>
              <a:avLst/>
              <a:gdLst/>
              <a:ahLst/>
              <a:cxnLst/>
              <a:rect l="l" t="t" r="r" b="b"/>
              <a:pathLst>
                <a:path w="1846" h="498" extrusionOk="0">
                  <a:moveTo>
                    <a:pt x="1388" y="1"/>
                  </a:moveTo>
                  <a:cubicBezTo>
                    <a:pt x="1174" y="1"/>
                    <a:pt x="946" y="86"/>
                    <a:pt x="727" y="86"/>
                  </a:cubicBezTo>
                  <a:cubicBezTo>
                    <a:pt x="719" y="86"/>
                    <a:pt x="711" y="86"/>
                    <a:pt x="703" y="86"/>
                  </a:cubicBezTo>
                  <a:cubicBezTo>
                    <a:pt x="694" y="83"/>
                    <a:pt x="684" y="82"/>
                    <a:pt x="675" y="82"/>
                  </a:cubicBezTo>
                  <a:cubicBezTo>
                    <a:pt x="591" y="82"/>
                    <a:pt x="507" y="172"/>
                    <a:pt x="416" y="172"/>
                  </a:cubicBezTo>
                  <a:cubicBezTo>
                    <a:pt x="375" y="172"/>
                    <a:pt x="331" y="153"/>
                    <a:pt x="286" y="97"/>
                  </a:cubicBezTo>
                  <a:cubicBezTo>
                    <a:pt x="203" y="97"/>
                    <a:pt x="96" y="109"/>
                    <a:pt x="1" y="109"/>
                  </a:cubicBezTo>
                  <a:cubicBezTo>
                    <a:pt x="36" y="217"/>
                    <a:pt x="84" y="324"/>
                    <a:pt x="143" y="407"/>
                  </a:cubicBezTo>
                  <a:cubicBezTo>
                    <a:pt x="233" y="474"/>
                    <a:pt x="324" y="497"/>
                    <a:pt x="415" y="497"/>
                  </a:cubicBezTo>
                  <a:cubicBezTo>
                    <a:pt x="567" y="497"/>
                    <a:pt x="721" y="432"/>
                    <a:pt x="870" y="395"/>
                  </a:cubicBezTo>
                  <a:cubicBezTo>
                    <a:pt x="870" y="383"/>
                    <a:pt x="882" y="371"/>
                    <a:pt x="917" y="347"/>
                  </a:cubicBezTo>
                  <a:cubicBezTo>
                    <a:pt x="920" y="345"/>
                    <a:pt x="925" y="343"/>
                    <a:pt x="932" y="343"/>
                  </a:cubicBezTo>
                  <a:cubicBezTo>
                    <a:pt x="952" y="343"/>
                    <a:pt x="983" y="356"/>
                    <a:pt x="1001" y="383"/>
                  </a:cubicBezTo>
                  <a:cubicBezTo>
                    <a:pt x="1096" y="383"/>
                    <a:pt x="1191" y="395"/>
                    <a:pt x="1286" y="395"/>
                  </a:cubicBezTo>
                  <a:cubicBezTo>
                    <a:pt x="1453" y="395"/>
                    <a:pt x="1608" y="371"/>
                    <a:pt x="1751" y="276"/>
                  </a:cubicBezTo>
                  <a:cubicBezTo>
                    <a:pt x="1775" y="264"/>
                    <a:pt x="1822" y="252"/>
                    <a:pt x="1846" y="228"/>
                  </a:cubicBezTo>
                  <a:cubicBezTo>
                    <a:pt x="1709" y="51"/>
                    <a:pt x="1553" y="1"/>
                    <a:pt x="13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5786125" y="1805700"/>
              <a:ext cx="44975" cy="11350"/>
            </a:xfrm>
            <a:custGeom>
              <a:avLst/>
              <a:gdLst/>
              <a:ahLst/>
              <a:cxnLst/>
              <a:rect l="l" t="t" r="r" b="b"/>
              <a:pathLst>
                <a:path w="1799" h="454" extrusionOk="0">
                  <a:moveTo>
                    <a:pt x="1243" y="1"/>
                  </a:moveTo>
                  <a:cubicBezTo>
                    <a:pt x="1131" y="1"/>
                    <a:pt x="1020" y="95"/>
                    <a:pt x="900" y="95"/>
                  </a:cubicBezTo>
                  <a:cubicBezTo>
                    <a:pt x="852" y="95"/>
                    <a:pt x="802" y="80"/>
                    <a:pt x="751" y="37"/>
                  </a:cubicBezTo>
                  <a:lnTo>
                    <a:pt x="489" y="37"/>
                  </a:lnTo>
                  <a:cubicBezTo>
                    <a:pt x="370" y="215"/>
                    <a:pt x="1" y="96"/>
                    <a:pt x="48" y="453"/>
                  </a:cubicBezTo>
                  <a:cubicBezTo>
                    <a:pt x="152" y="445"/>
                    <a:pt x="257" y="442"/>
                    <a:pt x="362" y="442"/>
                  </a:cubicBezTo>
                  <a:cubicBezTo>
                    <a:pt x="546" y="442"/>
                    <a:pt x="732" y="450"/>
                    <a:pt x="917" y="450"/>
                  </a:cubicBezTo>
                  <a:cubicBezTo>
                    <a:pt x="1209" y="450"/>
                    <a:pt x="1501" y="429"/>
                    <a:pt x="1787" y="322"/>
                  </a:cubicBezTo>
                  <a:cubicBezTo>
                    <a:pt x="1798" y="263"/>
                    <a:pt x="1787" y="227"/>
                    <a:pt x="1751" y="215"/>
                  </a:cubicBezTo>
                  <a:cubicBezTo>
                    <a:pt x="1727" y="168"/>
                    <a:pt x="1691" y="144"/>
                    <a:pt x="1656" y="120"/>
                  </a:cubicBezTo>
                  <a:cubicBezTo>
                    <a:pt x="1632" y="132"/>
                    <a:pt x="1611" y="138"/>
                    <a:pt x="1592" y="138"/>
                  </a:cubicBezTo>
                  <a:cubicBezTo>
                    <a:pt x="1572" y="138"/>
                    <a:pt x="1554" y="132"/>
                    <a:pt x="1537" y="120"/>
                  </a:cubicBezTo>
                  <a:cubicBezTo>
                    <a:pt x="1537" y="84"/>
                    <a:pt x="1513" y="48"/>
                    <a:pt x="1477" y="37"/>
                  </a:cubicBezTo>
                  <a:cubicBezTo>
                    <a:pt x="1429" y="37"/>
                    <a:pt x="1382" y="25"/>
                    <a:pt x="1334" y="25"/>
                  </a:cubicBezTo>
                  <a:cubicBezTo>
                    <a:pt x="1304" y="7"/>
                    <a:pt x="1273" y="1"/>
                    <a:pt x="1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5818575" y="1988700"/>
              <a:ext cx="33650" cy="10800"/>
            </a:xfrm>
            <a:custGeom>
              <a:avLst/>
              <a:gdLst/>
              <a:ahLst/>
              <a:cxnLst/>
              <a:rect l="l" t="t" r="r" b="b"/>
              <a:pathLst>
                <a:path w="1346" h="432" extrusionOk="0">
                  <a:moveTo>
                    <a:pt x="853" y="1"/>
                  </a:moveTo>
                  <a:cubicBezTo>
                    <a:pt x="567" y="1"/>
                    <a:pt x="286" y="33"/>
                    <a:pt x="0" y="110"/>
                  </a:cubicBezTo>
                  <a:cubicBezTo>
                    <a:pt x="24" y="206"/>
                    <a:pt x="119" y="217"/>
                    <a:pt x="179" y="277"/>
                  </a:cubicBezTo>
                  <a:cubicBezTo>
                    <a:pt x="215" y="337"/>
                    <a:pt x="274" y="384"/>
                    <a:pt x="322" y="432"/>
                  </a:cubicBezTo>
                  <a:lnTo>
                    <a:pt x="1036" y="432"/>
                  </a:lnTo>
                  <a:cubicBezTo>
                    <a:pt x="1322" y="432"/>
                    <a:pt x="1346" y="229"/>
                    <a:pt x="1322" y="27"/>
                  </a:cubicBezTo>
                  <a:cubicBezTo>
                    <a:pt x="1163" y="10"/>
                    <a:pt x="1007"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5517950" y="1973400"/>
              <a:ext cx="47650" cy="8575"/>
            </a:xfrm>
            <a:custGeom>
              <a:avLst/>
              <a:gdLst/>
              <a:ahLst/>
              <a:cxnLst/>
              <a:rect l="l" t="t" r="r" b="b"/>
              <a:pathLst>
                <a:path w="1906" h="343" extrusionOk="0">
                  <a:moveTo>
                    <a:pt x="993" y="0"/>
                  </a:moveTo>
                  <a:cubicBezTo>
                    <a:pt x="603" y="0"/>
                    <a:pt x="210" y="36"/>
                    <a:pt x="0" y="163"/>
                  </a:cubicBezTo>
                  <a:cubicBezTo>
                    <a:pt x="155" y="341"/>
                    <a:pt x="429" y="210"/>
                    <a:pt x="607" y="341"/>
                  </a:cubicBezTo>
                  <a:cubicBezTo>
                    <a:pt x="645" y="342"/>
                    <a:pt x="682" y="343"/>
                    <a:pt x="719" y="343"/>
                  </a:cubicBezTo>
                  <a:cubicBezTo>
                    <a:pt x="1118" y="343"/>
                    <a:pt x="1502" y="285"/>
                    <a:pt x="1905" y="187"/>
                  </a:cubicBezTo>
                  <a:cubicBezTo>
                    <a:pt x="1881" y="151"/>
                    <a:pt x="1881" y="91"/>
                    <a:pt x="1881" y="44"/>
                  </a:cubicBezTo>
                  <a:cubicBezTo>
                    <a:pt x="1671" y="27"/>
                    <a:pt x="1333" y="0"/>
                    <a:pt x="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5658125" y="1786825"/>
              <a:ext cx="48250" cy="8200"/>
            </a:xfrm>
            <a:custGeom>
              <a:avLst/>
              <a:gdLst/>
              <a:ahLst/>
              <a:cxnLst/>
              <a:rect l="l" t="t" r="r" b="b"/>
              <a:pathLst>
                <a:path w="1930" h="328" extrusionOk="0">
                  <a:moveTo>
                    <a:pt x="710" y="0"/>
                  </a:moveTo>
                  <a:cubicBezTo>
                    <a:pt x="466" y="0"/>
                    <a:pt x="227" y="39"/>
                    <a:pt x="1" y="184"/>
                  </a:cubicBezTo>
                  <a:cubicBezTo>
                    <a:pt x="120" y="303"/>
                    <a:pt x="299" y="196"/>
                    <a:pt x="418" y="315"/>
                  </a:cubicBezTo>
                  <a:cubicBezTo>
                    <a:pt x="894" y="327"/>
                    <a:pt x="1382" y="327"/>
                    <a:pt x="1858" y="327"/>
                  </a:cubicBezTo>
                  <a:cubicBezTo>
                    <a:pt x="1930" y="292"/>
                    <a:pt x="1930" y="232"/>
                    <a:pt x="1858" y="184"/>
                  </a:cubicBezTo>
                  <a:lnTo>
                    <a:pt x="1715" y="30"/>
                  </a:lnTo>
                  <a:cubicBezTo>
                    <a:pt x="1648" y="83"/>
                    <a:pt x="1582" y="102"/>
                    <a:pt x="1517" y="102"/>
                  </a:cubicBezTo>
                  <a:cubicBezTo>
                    <a:pt x="1408" y="102"/>
                    <a:pt x="1298" y="52"/>
                    <a:pt x="1180" y="30"/>
                  </a:cubicBezTo>
                  <a:cubicBezTo>
                    <a:pt x="1022" y="16"/>
                    <a:pt x="865" y="0"/>
                    <a:pt x="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5876925" y="1786500"/>
              <a:ext cx="34250" cy="26975"/>
            </a:xfrm>
            <a:custGeom>
              <a:avLst/>
              <a:gdLst/>
              <a:ahLst/>
              <a:cxnLst/>
              <a:rect l="l" t="t" r="r" b="b"/>
              <a:pathLst>
                <a:path w="1370" h="1079" extrusionOk="0">
                  <a:moveTo>
                    <a:pt x="917" y="0"/>
                  </a:moveTo>
                  <a:cubicBezTo>
                    <a:pt x="752" y="0"/>
                    <a:pt x="593" y="92"/>
                    <a:pt x="429" y="150"/>
                  </a:cubicBezTo>
                  <a:cubicBezTo>
                    <a:pt x="324" y="159"/>
                    <a:pt x="522" y="440"/>
                    <a:pt x="403" y="440"/>
                  </a:cubicBezTo>
                  <a:cubicBezTo>
                    <a:pt x="372" y="440"/>
                    <a:pt x="321" y="422"/>
                    <a:pt x="238" y="376"/>
                  </a:cubicBezTo>
                  <a:cubicBezTo>
                    <a:pt x="225" y="365"/>
                    <a:pt x="209" y="361"/>
                    <a:pt x="191" y="361"/>
                  </a:cubicBezTo>
                  <a:cubicBezTo>
                    <a:pt x="129" y="361"/>
                    <a:pt x="46" y="418"/>
                    <a:pt x="0" y="483"/>
                  </a:cubicBezTo>
                  <a:lnTo>
                    <a:pt x="0" y="507"/>
                  </a:lnTo>
                  <a:cubicBezTo>
                    <a:pt x="98" y="613"/>
                    <a:pt x="223" y="630"/>
                    <a:pt x="350" y="630"/>
                  </a:cubicBezTo>
                  <a:cubicBezTo>
                    <a:pt x="409" y="630"/>
                    <a:pt x="467" y="626"/>
                    <a:pt x="524" y="626"/>
                  </a:cubicBezTo>
                  <a:cubicBezTo>
                    <a:pt x="714" y="626"/>
                    <a:pt x="845" y="686"/>
                    <a:pt x="845" y="900"/>
                  </a:cubicBezTo>
                  <a:cubicBezTo>
                    <a:pt x="857" y="995"/>
                    <a:pt x="953" y="1007"/>
                    <a:pt x="976" y="1055"/>
                  </a:cubicBezTo>
                  <a:cubicBezTo>
                    <a:pt x="1024" y="1078"/>
                    <a:pt x="1072" y="1078"/>
                    <a:pt x="1119" y="1078"/>
                  </a:cubicBezTo>
                  <a:cubicBezTo>
                    <a:pt x="1238" y="1031"/>
                    <a:pt x="1310" y="959"/>
                    <a:pt x="1334" y="840"/>
                  </a:cubicBezTo>
                  <a:cubicBezTo>
                    <a:pt x="1322" y="697"/>
                    <a:pt x="1369" y="555"/>
                    <a:pt x="1274" y="435"/>
                  </a:cubicBezTo>
                  <a:cubicBezTo>
                    <a:pt x="1143" y="340"/>
                    <a:pt x="1203" y="185"/>
                    <a:pt x="1143" y="66"/>
                  </a:cubicBezTo>
                  <a:cubicBezTo>
                    <a:pt x="1066" y="19"/>
                    <a:pt x="991"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5"/>
            <p:cNvSpPr/>
            <p:nvPr/>
          </p:nvSpPr>
          <p:spPr>
            <a:xfrm>
              <a:off x="5924825" y="1734125"/>
              <a:ext cx="49450" cy="14475"/>
            </a:xfrm>
            <a:custGeom>
              <a:avLst/>
              <a:gdLst/>
              <a:ahLst/>
              <a:cxnLst/>
              <a:rect l="l" t="t" r="r" b="b"/>
              <a:pathLst>
                <a:path w="1978" h="579" extrusionOk="0">
                  <a:moveTo>
                    <a:pt x="1659" y="1"/>
                  </a:moveTo>
                  <a:cubicBezTo>
                    <a:pt x="1507" y="1"/>
                    <a:pt x="1338" y="94"/>
                    <a:pt x="1180" y="114"/>
                  </a:cubicBezTo>
                  <a:cubicBezTo>
                    <a:pt x="1054" y="177"/>
                    <a:pt x="932" y="219"/>
                    <a:pt x="809" y="219"/>
                  </a:cubicBezTo>
                  <a:cubicBezTo>
                    <a:pt x="723" y="219"/>
                    <a:pt x="637" y="198"/>
                    <a:pt x="549" y="149"/>
                  </a:cubicBezTo>
                  <a:cubicBezTo>
                    <a:pt x="455" y="102"/>
                    <a:pt x="356" y="50"/>
                    <a:pt x="255" y="50"/>
                  </a:cubicBezTo>
                  <a:cubicBezTo>
                    <a:pt x="203" y="50"/>
                    <a:pt x="149" y="65"/>
                    <a:pt x="96" y="102"/>
                  </a:cubicBezTo>
                  <a:cubicBezTo>
                    <a:pt x="1" y="268"/>
                    <a:pt x="132" y="340"/>
                    <a:pt x="239" y="411"/>
                  </a:cubicBezTo>
                  <a:cubicBezTo>
                    <a:pt x="473" y="547"/>
                    <a:pt x="714" y="579"/>
                    <a:pt x="956" y="579"/>
                  </a:cubicBezTo>
                  <a:cubicBezTo>
                    <a:pt x="1169" y="579"/>
                    <a:pt x="1384" y="554"/>
                    <a:pt x="1596" y="554"/>
                  </a:cubicBezTo>
                  <a:cubicBezTo>
                    <a:pt x="1672" y="554"/>
                    <a:pt x="1747" y="557"/>
                    <a:pt x="1823" y="566"/>
                  </a:cubicBezTo>
                  <a:cubicBezTo>
                    <a:pt x="1715" y="387"/>
                    <a:pt x="1739" y="268"/>
                    <a:pt x="1977" y="268"/>
                  </a:cubicBezTo>
                  <a:cubicBezTo>
                    <a:pt x="1892" y="61"/>
                    <a:pt x="1781" y="1"/>
                    <a:pt x="1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5"/>
            <p:cNvSpPr/>
            <p:nvPr/>
          </p:nvSpPr>
          <p:spPr>
            <a:xfrm>
              <a:off x="6012350" y="1952750"/>
              <a:ext cx="39025" cy="11050"/>
            </a:xfrm>
            <a:custGeom>
              <a:avLst/>
              <a:gdLst/>
              <a:ahLst/>
              <a:cxnLst/>
              <a:rect l="l" t="t" r="r" b="b"/>
              <a:pathLst>
                <a:path w="1561" h="442" extrusionOk="0">
                  <a:moveTo>
                    <a:pt x="1322" y="1"/>
                  </a:moveTo>
                  <a:cubicBezTo>
                    <a:pt x="893" y="1"/>
                    <a:pt x="477" y="24"/>
                    <a:pt x="48" y="24"/>
                  </a:cubicBezTo>
                  <a:cubicBezTo>
                    <a:pt x="0" y="334"/>
                    <a:pt x="381" y="227"/>
                    <a:pt x="465" y="417"/>
                  </a:cubicBezTo>
                  <a:cubicBezTo>
                    <a:pt x="500" y="417"/>
                    <a:pt x="560" y="441"/>
                    <a:pt x="608" y="441"/>
                  </a:cubicBezTo>
                  <a:cubicBezTo>
                    <a:pt x="608" y="417"/>
                    <a:pt x="619" y="405"/>
                    <a:pt x="655" y="393"/>
                  </a:cubicBezTo>
                  <a:cubicBezTo>
                    <a:pt x="662" y="390"/>
                    <a:pt x="669" y="389"/>
                    <a:pt x="676" y="389"/>
                  </a:cubicBezTo>
                  <a:cubicBezTo>
                    <a:pt x="697" y="389"/>
                    <a:pt x="721" y="400"/>
                    <a:pt x="739" y="417"/>
                  </a:cubicBezTo>
                  <a:cubicBezTo>
                    <a:pt x="762" y="415"/>
                    <a:pt x="786" y="414"/>
                    <a:pt x="810" y="414"/>
                  </a:cubicBezTo>
                  <a:cubicBezTo>
                    <a:pt x="920" y="414"/>
                    <a:pt x="1030" y="434"/>
                    <a:pt x="1136" y="434"/>
                  </a:cubicBezTo>
                  <a:cubicBezTo>
                    <a:pt x="1257" y="434"/>
                    <a:pt x="1373" y="408"/>
                    <a:pt x="1477" y="298"/>
                  </a:cubicBezTo>
                  <a:cubicBezTo>
                    <a:pt x="1560" y="143"/>
                    <a:pt x="1429" y="60"/>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5333400" y="1848950"/>
              <a:ext cx="36625" cy="12750"/>
            </a:xfrm>
            <a:custGeom>
              <a:avLst/>
              <a:gdLst/>
              <a:ahLst/>
              <a:cxnLst/>
              <a:rect l="l" t="t" r="r" b="b"/>
              <a:pathLst>
                <a:path w="1465" h="510" extrusionOk="0">
                  <a:moveTo>
                    <a:pt x="892" y="1"/>
                  </a:moveTo>
                  <a:cubicBezTo>
                    <a:pt x="609" y="1"/>
                    <a:pt x="337" y="46"/>
                    <a:pt x="72" y="140"/>
                  </a:cubicBezTo>
                  <a:cubicBezTo>
                    <a:pt x="0" y="223"/>
                    <a:pt x="0" y="331"/>
                    <a:pt x="72" y="426"/>
                  </a:cubicBezTo>
                  <a:lnTo>
                    <a:pt x="95" y="462"/>
                  </a:lnTo>
                  <a:cubicBezTo>
                    <a:pt x="512" y="390"/>
                    <a:pt x="965" y="509"/>
                    <a:pt x="1369" y="295"/>
                  </a:cubicBezTo>
                  <a:cubicBezTo>
                    <a:pt x="1465" y="140"/>
                    <a:pt x="1334" y="81"/>
                    <a:pt x="1227" y="21"/>
                  </a:cubicBezTo>
                  <a:cubicBezTo>
                    <a:pt x="1113" y="8"/>
                    <a:pt x="1002" y="1"/>
                    <a:pt x="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5536100" y="1875075"/>
              <a:ext cx="39900" cy="9400"/>
            </a:xfrm>
            <a:custGeom>
              <a:avLst/>
              <a:gdLst/>
              <a:ahLst/>
              <a:cxnLst/>
              <a:rect l="l" t="t" r="r" b="b"/>
              <a:pathLst>
                <a:path w="1596" h="376" extrusionOk="0">
                  <a:moveTo>
                    <a:pt x="143" y="0"/>
                  </a:moveTo>
                  <a:cubicBezTo>
                    <a:pt x="72" y="48"/>
                    <a:pt x="24" y="107"/>
                    <a:pt x="0" y="179"/>
                  </a:cubicBezTo>
                  <a:lnTo>
                    <a:pt x="0" y="250"/>
                  </a:lnTo>
                  <a:cubicBezTo>
                    <a:pt x="72" y="357"/>
                    <a:pt x="179" y="369"/>
                    <a:pt x="298" y="369"/>
                  </a:cubicBezTo>
                  <a:cubicBezTo>
                    <a:pt x="298" y="357"/>
                    <a:pt x="310" y="345"/>
                    <a:pt x="346" y="345"/>
                  </a:cubicBezTo>
                  <a:cubicBezTo>
                    <a:pt x="369" y="345"/>
                    <a:pt x="405" y="345"/>
                    <a:pt x="429" y="369"/>
                  </a:cubicBezTo>
                  <a:cubicBezTo>
                    <a:pt x="468" y="374"/>
                    <a:pt x="506" y="376"/>
                    <a:pt x="544" y="376"/>
                  </a:cubicBezTo>
                  <a:cubicBezTo>
                    <a:pt x="719" y="376"/>
                    <a:pt x="888" y="334"/>
                    <a:pt x="1061" y="334"/>
                  </a:cubicBezTo>
                  <a:cubicBezTo>
                    <a:pt x="1127" y="334"/>
                    <a:pt x="1194" y="340"/>
                    <a:pt x="1262" y="357"/>
                  </a:cubicBezTo>
                  <a:cubicBezTo>
                    <a:pt x="1292" y="366"/>
                    <a:pt x="1323" y="371"/>
                    <a:pt x="1354" y="371"/>
                  </a:cubicBezTo>
                  <a:cubicBezTo>
                    <a:pt x="1480" y="371"/>
                    <a:pt x="1596" y="289"/>
                    <a:pt x="1596" y="107"/>
                  </a:cubicBezTo>
                  <a:cubicBezTo>
                    <a:pt x="1548" y="60"/>
                    <a:pt x="1498" y="36"/>
                    <a:pt x="1447" y="36"/>
                  </a:cubicBezTo>
                  <a:cubicBezTo>
                    <a:pt x="1396" y="36"/>
                    <a:pt x="1346" y="60"/>
                    <a:pt x="1298" y="107"/>
                  </a:cubicBezTo>
                  <a:cubicBezTo>
                    <a:pt x="1188" y="62"/>
                    <a:pt x="1076" y="49"/>
                    <a:pt x="965" y="49"/>
                  </a:cubicBezTo>
                  <a:cubicBezTo>
                    <a:pt x="814" y="49"/>
                    <a:pt x="663" y="73"/>
                    <a:pt x="512" y="73"/>
                  </a:cubicBezTo>
                  <a:cubicBezTo>
                    <a:pt x="388" y="73"/>
                    <a:pt x="265" y="57"/>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5"/>
            <p:cNvSpPr/>
            <p:nvPr/>
          </p:nvSpPr>
          <p:spPr>
            <a:xfrm>
              <a:off x="6053125" y="1796900"/>
              <a:ext cx="28300" cy="20025"/>
            </a:xfrm>
            <a:custGeom>
              <a:avLst/>
              <a:gdLst/>
              <a:ahLst/>
              <a:cxnLst/>
              <a:rect l="l" t="t" r="r" b="b"/>
              <a:pathLst>
                <a:path w="1132" h="801" extrusionOk="0">
                  <a:moveTo>
                    <a:pt x="242" y="0"/>
                  </a:moveTo>
                  <a:cubicBezTo>
                    <a:pt x="201" y="0"/>
                    <a:pt x="159" y="12"/>
                    <a:pt x="120" y="31"/>
                  </a:cubicBezTo>
                  <a:cubicBezTo>
                    <a:pt x="72" y="43"/>
                    <a:pt x="48" y="43"/>
                    <a:pt x="1" y="67"/>
                  </a:cubicBezTo>
                  <a:cubicBezTo>
                    <a:pt x="60" y="198"/>
                    <a:pt x="155" y="293"/>
                    <a:pt x="286" y="341"/>
                  </a:cubicBezTo>
                  <a:cubicBezTo>
                    <a:pt x="370" y="436"/>
                    <a:pt x="405" y="520"/>
                    <a:pt x="286" y="615"/>
                  </a:cubicBezTo>
                  <a:lnTo>
                    <a:pt x="274" y="662"/>
                  </a:lnTo>
                  <a:cubicBezTo>
                    <a:pt x="413" y="753"/>
                    <a:pt x="556" y="801"/>
                    <a:pt x="701" y="801"/>
                  </a:cubicBezTo>
                  <a:cubicBezTo>
                    <a:pt x="842" y="801"/>
                    <a:pt x="985" y="756"/>
                    <a:pt x="1132" y="662"/>
                  </a:cubicBezTo>
                  <a:cubicBezTo>
                    <a:pt x="1048" y="639"/>
                    <a:pt x="882" y="615"/>
                    <a:pt x="893" y="543"/>
                  </a:cubicBezTo>
                  <a:cubicBezTo>
                    <a:pt x="1028" y="130"/>
                    <a:pt x="829" y="74"/>
                    <a:pt x="584" y="74"/>
                  </a:cubicBezTo>
                  <a:cubicBezTo>
                    <a:pt x="525" y="74"/>
                    <a:pt x="465" y="77"/>
                    <a:pt x="405" y="79"/>
                  </a:cubicBezTo>
                  <a:cubicBezTo>
                    <a:pt x="356" y="23"/>
                    <a:pt x="300"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5503050" y="1873575"/>
              <a:ext cx="34850" cy="11325"/>
            </a:xfrm>
            <a:custGeom>
              <a:avLst/>
              <a:gdLst/>
              <a:ahLst/>
              <a:cxnLst/>
              <a:rect l="l" t="t" r="r" b="b"/>
              <a:pathLst>
                <a:path w="1394" h="453" extrusionOk="0">
                  <a:moveTo>
                    <a:pt x="1322" y="0"/>
                  </a:moveTo>
                  <a:cubicBezTo>
                    <a:pt x="1246" y="7"/>
                    <a:pt x="1170" y="8"/>
                    <a:pt x="1094" y="8"/>
                  </a:cubicBezTo>
                  <a:cubicBezTo>
                    <a:pt x="955" y="8"/>
                    <a:pt x="817" y="2"/>
                    <a:pt x="680" y="2"/>
                  </a:cubicBezTo>
                  <a:cubicBezTo>
                    <a:pt x="450" y="2"/>
                    <a:pt x="224" y="20"/>
                    <a:pt x="1" y="120"/>
                  </a:cubicBezTo>
                  <a:lnTo>
                    <a:pt x="36" y="167"/>
                  </a:lnTo>
                  <a:cubicBezTo>
                    <a:pt x="84" y="191"/>
                    <a:pt x="132" y="215"/>
                    <a:pt x="179" y="227"/>
                  </a:cubicBezTo>
                  <a:lnTo>
                    <a:pt x="215" y="179"/>
                  </a:lnTo>
                  <a:lnTo>
                    <a:pt x="239" y="239"/>
                  </a:lnTo>
                  <a:lnTo>
                    <a:pt x="191" y="251"/>
                  </a:lnTo>
                  <a:lnTo>
                    <a:pt x="179" y="310"/>
                  </a:lnTo>
                  <a:lnTo>
                    <a:pt x="179" y="453"/>
                  </a:lnTo>
                  <a:cubicBezTo>
                    <a:pt x="244" y="445"/>
                    <a:pt x="308" y="442"/>
                    <a:pt x="374" y="442"/>
                  </a:cubicBezTo>
                  <a:cubicBezTo>
                    <a:pt x="496" y="442"/>
                    <a:pt x="619" y="451"/>
                    <a:pt x="741" y="451"/>
                  </a:cubicBezTo>
                  <a:cubicBezTo>
                    <a:pt x="939" y="451"/>
                    <a:pt x="1132" y="427"/>
                    <a:pt x="1310" y="298"/>
                  </a:cubicBezTo>
                  <a:lnTo>
                    <a:pt x="1370" y="274"/>
                  </a:lnTo>
                  <a:cubicBezTo>
                    <a:pt x="1382" y="167"/>
                    <a:pt x="1394" y="72"/>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6109675" y="1841425"/>
              <a:ext cx="38125" cy="11400"/>
            </a:xfrm>
            <a:custGeom>
              <a:avLst/>
              <a:gdLst/>
              <a:ahLst/>
              <a:cxnLst/>
              <a:rect l="l" t="t" r="r" b="b"/>
              <a:pathLst>
                <a:path w="1525" h="456" extrusionOk="0">
                  <a:moveTo>
                    <a:pt x="1453" y="1"/>
                  </a:moveTo>
                  <a:cubicBezTo>
                    <a:pt x="1013" y="1"/>
                    <a:pt x="584" y="24"/>
                    <a:pt x="155" y="24"/>
                  </a:cubicBezTo>
                  <a:cubicBezTo>
                    <a:pt x="120" y="132"/>
                    <a:pt x="1" y="251"/>
                    <a:pt x="179" y="322"/>
                  </a:cubicBezTo>
                  <a:cubicBezTo>
                    <a:pt x="275" y="370"/>
                    <a:pt x="346" y="405"/>
                    <a:pt x="417" y="453"/>
                  </a:cubicBezTo>
                  <a:cubicBezTo>
                    <a:pt x="513" y="394"/>
                    <a:pt x="513" y="286"/>
                    <a:pt x="513" y="203"/>
                  </a:cubicBezTo>
                  <a:cubicBezTo>
                    <a:pt x="513" y="286"/>
                    <a:pt x="513" y="382"/>
                    <a:pt x="596" y="453"/>
                  </a:cubicBezTo>
                  <a:cubicBezTo>
                    <a:pt x="633" y="455"/>
                    <a:pt x="670" y="456"/>
                    <a:pt x="706" y="456"/>
                  </a:cubicBezTo>
                  <a:cubicBezTo>
                    <a:pt x="919" y="456"/>
                    <a:pt x="1105" y="421"/>
                    <a:pt x="1298" y="298"/>
                  </a:cubicBezTo>
                  <a:cubicBezTo>
                    <a:pt x="1429" y="251"/>
                    <a:pt x="1525" y="167"/>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5"/>
            <p:cNvSpPr/>
            <p:nvPr/>
          </p:nvSpPr>
          <p:spPr>
            <a:xfrm>
              <a:off x="5554250" y="1838450"/>
              <a:ext cx="37225" cy="10450"/>
            </a:xfrm>
            <a:custGeom>
              <a:avLst/>
              <a:gdLst/>
              <a:ahLst/>
              <a:cxnLst/>
              <a:rect l="l" t="t" r="r" b="b"/>
              <a:pathLst>
                <a:path w="1489" h="418" extrusionOk="0">
                  <a:moveTo>
                    <a:pt x="1" y="1"/>
                  </a:moveTo>
                  <a:lnTo>
                    <a:pt x="1" y="417"/>
                  </a:lnTo>
                  <a:cubicBezTo>
                    <a:pt x="477" y="382"/>
                    <a:pt x="953" y="334"/>
                    <a:pt x="1441" y="286"/>
                  </a:cubicBezTo>
                  <a:cubicBezTo>
                    <a:pt x="1489" y="227"/>
                    <a:pt x="1489" y="167"/>
                    <a:pt x="1429" y="108"/>
                  </a:cubicBezTo>
                  <a:cubicBezTo>
                    <a:pt x="1279" y="35"/>
                    <a:pt x="1127" y="14"/>
                    <a:pt x="973" y="14"/>
                  </a:cubicBezTo>
                  <a:cubicBezTo>
                    <a:pt x="768" y="14"/>
                    <a:pt x="561" y="51"/>
                    <a:pt x="354" y="51"/>
                  </a:cubicBezTo>
                  <a:cubicBezTo>
                    <a:pt x="236" y="51"/>
                    <a:pt x="118" y="3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5679275" y="2060800"/>
              <a:ext cx="41400" cy="10150"/>
            </a:xfrm>
            <a:custGeom>
              <a:avLst/>
              <a:gdLst/>
              <a:ahLst/>
              <a:cxnLst/>
              <a:rect l="l" t="t" r="r" b="b"/>
              <a:pathLst>
                <a:path w="1656" h="406" extrusionOk="0">
                  <a:moveTo>
                    <a:pt x="465" y="0"/>
                  </a:moveTo>
                  <a:cubicBezTo>
                    <a:pt x="410" y="61"/>
                    <a:pt x="333" y="63"/>
                    <a:pt x="254" y="63"/>
                  </a:cubicBezTo>
                  <a:cubicBezTo>
                    <a:pt x="247" y="63"/>
                    <a:pt x="240" y="63"/>
                    <a:pt x="232" y="63"/>
                  </a:cubicBezTo>
                  <a:cubicBezTo>
                    <a:pt x="146" y="63"/>
                    <a:pt x="60" y="66"/>
                    <a:pt x="0" y="143"/>
                  </a:cubicBezTo>
                  <a:cubicBezTo>
                    <a:pt x="189" y="327"/>
                    <a:pt x="398" y="371"/>
                    <a:pt x="613" y="371"/>
                  </a:cubicBezTo>
                  <a:cubicBezTo>
                    <a:pt x="810" y="371"/>
                    <a:pt x="1013" y="334"/>
                    <a:pt x="1211" y="334"/>
                  </a:cubicBezTo>
                  <a:cubicBezTo>
                    <a:pt x="1342" y="334"/>
                    <a:pt x="1472" y="351"/>
                    <a:pt x="1596" y="405"/>
                  </a:cubicBezTo>
                  <a:cubicBezTo>
                    <a:pt x="1643" y="358"/>
                    <a:pt x="1655" y="310"/>
                    <a:pt x="1631" y="251"/>
                  </a:cubicBezTo>
                  <a:cubicBezTo>
                    <a:pt x="1608" y="179"/>
                    <a:pt x="1548" y="120"/>
                    <a:pt x="1477" y="72"/>
                  </a:cubicBezTo>
                  <a:cubicBezTo>
                    <a:pt x="1369" y="60"/>
                    <a:pt x="1262" y="84"/>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5817450" y="1846075"/>
              <a:ext cx="37750" cy="10125"/>
            </a:xfrm>
            <a:custGeom>
              <a:avLst/>
              <a:gdLst/>
              <a:ahLst/>
              <a:cxnLst/>
              <a:rect l="l" t="t" r="r" b="b"/>
              <a:pathLst>
                <a:path w="1510" h="405" extrusionOk="0">
                  <a:moveTo>
                    <a:pt x="128" y="1"/>
                  </a:moveTo>
                  <a:cubicBezTo>
                    <a:pt x="61" y="1"/>
                    <a:pt x="1" y="57"/>
                    <a:pt x="10" y="148"/>
                  </a:cubicBezTo>
                  <a:cubicBezTo>
                    <a:pt x="10" y="196"/>
                    <a:pt x="81" y="279"/>
                    <a:pt x="129" y="291"/>
                  </a:cubicBezTo>
                  <a:cubicBezTo>
                    <a:pt x="355" y="361"/>
                    <a:pt x="595" y="405"/>
                    <a:pt x="833" y="405"/>
                  </a:cubicBezTo>
                  <a:cubicBezTo>
                    <a:pt x="920" y="405"/>
                    <a:pt x="1007" y="399"/>
                    <a:pt x="1093" y="386"/>
                  </a:cubicBezTo>
                  <a:cubicBezTo>
                    <a:pt x="1188" y="219"/>
                    <a:pt x="1450" y="291"/>
                    <a:pt x="1510" y="88"/>
                  </a:cubicBezTo>
                  <a:cubicBezTo>
                    <a:pt x="1423" y="74"/>
                    <a:pt x="1337" y="70"/>
                    <a:pt x="1249" y="70"/>
                  </a:cubicBezTo>
                  <a:cubicBezTo>
                    <a:pt x="1054" y="70"/>
                    <a:pt x="857" y="94"/>
                    <a:pt x="663" y="94"/>
                  </a:cubicBezTo>
                  <a:cubicBezTo>
                    <a:pt x="502" y="94"/>
                    <a:pt x="344" y="77"/>
                    <a:pt x="188" y="17"/>
                  </a:cubicBezTo>
                  <a:cubicBezTo>
                    <a:pt x="169" y="6"/>
                    <a:pt x="148"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5333700" y="1825250"/>
              <a:ext cx="35425" cy="10250"/>
            </a:xfrm>
            <a:custGeom>
              <a:avLst/>
              <a:gdLst/>
              <a:ahLst/>
              <a:cxnLst/>
              <a:rect l="l" t="t" r="r" b="b"/>
              <a:pathLst>
                <a:path w="1417" h="410" extrusionOk="0">
                  <a:moveTo>
                    <a:pt x="1053" y="1"/>
                  </a:moveTo>
                  <a:cubicBezTo>
                    <a:pt x="769" y="1"/>
                    <a:pt x="486" y="30"/>
                    <a:pt x="203" y="88"/>
                  </a:cubicBezTo>
                  <a:cubicBezTo>
                    <a:pt x="83" y="148"/>
                    <a:pt x="0" y="219"/>
                    <a:pt x="72" y="350"/>
                  </a:cubicBezTo>
                  <a:cubicBezTo>
                    <a:pt x="179" y="395"/>
                    <a:pt x="289" y="410"/>
                    <a:pt x="400" y="410"/>
                  </a:cubicBezTo>
                  <a:cubicBezTo>
                    <a:pt x="608" y="410"/>
                    <a:pt x="821" y="358"/>
                    <a:pt x="1031" y="358"/>
                  </a:cubicBezTo>
                  <a:cubicBezTo>
                    <a:pt x="1092" y="358"/>
                    <a:pt x="1154" y="362"/>
                    <a:pt x="1215" y="374"/>
                  </a:cubicBezTo>
                  <a:cubicBezTo>
                    <a:pt x="1262" y="243"/>
                    <a:pt x="1417" y="183"/>
                    <a:pt x="1417" y="17"/>
                  </a:cubicBezTo>
                  <a:cubicBezTo>
                    <a:pt x="1296" y="6"/>
                    <a:pt x="1174" y="1"/>
                    <a:pt x="10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5433400" y="1994850"/>
              <a:ext cx="31275" cy="13250"/>
            </a:xfrm>
            <a:custGeom>
              <a:avLst/>
              <a:gdLst/>
              <a:ahLst/>
              <a:cxnLst/>
              <a:rect l="l" t="t" r="r" b="b"/>
              <a:pathLst>
                <a:path w="1251" h="530" extrusionOk="0">
                  <a:moveTo>
                    <a:pt x="828" y="0"/>
                  </a:moveTo>
                  <a:cubicBezTo>
                    <a:pt x="581" y="0"/>
                    <a:pt x="335" y="29"/>
                    <a:pt x="84" y="67"/>
                  </a:cubicBezTo>
                  <a:cubicBezTo>
                    <a:pt x="13" y="126"/>
                    <a:pt x="1" y="210"/>
                    <a:pt x="48" y="305"/>
                  </a:cubicBezTo>
                  <a:cubicBezTo>
                    <a:pt x="84" y="376"/>
                    <a:pt x="179" y="424"/>
                    <a:pt x="239" y="483"/>
                  </a:cubicBezTo>
                  <a:cubicBezTo>
                    <a:pt x="258" y="503"/>
                    <a:pt x="289" y="512"/>
                    <a:pt x="318" y="512"/>
                  </a:cubicBezTo>
                  <a:cubicBezTo>
                    <a:pt x="342" y="512"/>
                    <a:pt x="366" y="506"/>
                    <a:pt x="382" y="495"/>
                  </a:cubicBezTo>
                  <a:lnTo>
                    <a:pt x="667" y="495"/>
                  </a:lnTo>
                  <a:cubicBezTo>
                    <a:pt x="667" y="507"/>
                    <a:pt x="679" y="507"/>
                    <a:pt x="715" y="519"/>
                  </a:cubicBezTo>
                  <a:cubicBezTo>
                    <a:pt x="729" y="526"/>
                    <a:pt x="741" y="529"/>
                    <a:pt x="752" y="529"/>
                  </a:cubicBezTo>
                  <a:cubicBezTo>
                    <a:pt x="778" y="529"/>
                    <a:pt x="797" y="512"/>
                    <a:pt x="822" y="495"/>
                  </a:cubicBezTo>
                  <a:cubicBezTo>
                    <a:pt x="858" y="495"/>
                    <a:pt x="906" y="483"/>
                    <a:pt x="953" y="483"/>
                  </a:cubicBezTo>
                  <a:lnTo>
                    <a:pt x="953" y="329"/>
                  </a:lnTo>
                  <a:cubicBezTo>
                    <a:pt x="1096" y="269"/>
                    <a:pt x="1191" y="186"/>
                    <a:pt x="1251" y="31"/>
                  </a:cubicBezTo>
                  <a:cubicBezTo>
                    <a:pt x="1109" y="10"/>
                    <a:pt x="968"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5884350" y="1881325"/>
              <a:ext cx="32475" cy="10425"/>
            </a:xfrm>
            <a:custGeom>
              <a:avLst/>
              <a:gdLst/>
              <a:ahLst/>
              <a:cxnLst/>
              <a:rect l="l" t="t" r="r" b="b"/>
              <a:pathLst>
                <a:path w="1299" h="417" extrusionOk="0">
                  <a:moveTo>
                    <a:pt x="263" y="0"/>
                  </a:moveTo>
                  <a:cubicBezTo>
                    <a:pt x="144" y="0"/>
                    <a:pt x="13" y="36"/>
                    <a:pt x="13" y="179"/>
                  </a:cubicBezTo>
                  <a:cubicBezTo>
                    <a:pt x="1" y="310"/>
                    <a:pt x="108" y="393"/>
                    <a:pt x="227" y="405"/>
                  </a:cubicBezTo>
                  <a:cubicBezTo>
                    <a:pt x="477" y="417"/>
                    <a:pt x="739" y="417"/>
                    <a:pt x="1001" y="417"/>
                  </a:cubicBezTo>
                  <a:cubicBezTo>
                    <a:pt x="1132" y="322"/>
                    <a:pt x="1298" y="226"/>
                    <a:pt x="1144" y="24"/>
                  </a:cubicBezTo>
                  <a:lnTo>
                    <a:pt x="1144" y="24"/>
                  </a:lnTo>
                  <a:cubicBezTo>
                    <a:pt x="1046" y="86"/>
                    <a:pt x="950" y="108"/>
                    <a:pt x="855" y="108"/>
                  </a:cubicBezTo>
                  <a:cubicBezTo>
                    <a:pt x="658" y="108"/>
                    <a:pt x="463" y="16"/>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5867975" y="2049775"/>
              <a:ext cx="36350" cy="14325"/>
            </a:xfrm>
            <a:custGeom>
              <a:avLst/>
              <a:gdLst/>
              <a:ahLst/>
              <a:cxnLst/>
              <a:rect l="l" t="t" r="r" b="b"/>
              <a:pathLst>
                <a:path w="1454" h="573" extrusionOk="0">
                  <a:moveTo>
                    <a:pt x="656" y="1"/>
                  </a:moveTo>
                  <a:cubicBezTo>
                    <a:pt x="465" y="1"/>
                    <a:pt x="263" y="25"/>
                    <a:pt x="72" y="25"/>
                  </a:cubicBezTo>
                  <a:cubicBezTo>
                    <a:pt x="1" y="84"/>
                    <a:pt x="1" y="168"/>
                    <a:pt x="25" y="263"/>
                  </a:cubicBezTo>
                  <a:cubicBezTo>
                    <a:pt x="120" y="346"/>
                    <a:pt x="179" y="453"/>
                    <a:pt x="227" y="572"/>
                  </a:cubicBezTo>
                  <a:cubicBezTo>
                    <a:pt x="418" y="525"/>
                    <a:pt x="596" y="489"/>
                    <a:pt x="787" y="441"/>
                  </a:cubicBezTo>
                  <a:cubicBezTo>
                    <a:pt x="850" y="481"/>
                    <a:pt x="915" y="494"/>
                    <a:pt x="980" y="494"/>
                  </a:cubicBezTo>
                  <a:cubicBezTo>
                    <a:pt x="1111" y="494"/>
                    <a:pt x="1243" y="441"/>
                    <a:pt x="1370" y="441"/>
                  </a:cubicBezTo>
                  <a:cubicBezTo>
                    <a:pt x="1453" y="334"/>
                    <a:pt x="1453" y="227"/>
                    <a:pt x="1394" y="120"/>
                  </a:cubicBezTo>
                  <a:cubicBezTo>
                    <a:pt x="1318" y="82"/>
                    <a:pt x="1239" y="73"/>
                    <a:pt x="1159" y="73"/>
                  </a:cubicBezTo>
                  <a:cubicBezTo>
                    <a:pt x="1086" y="73"/>
                    <a:pt x="1013" y="81"/>
                    <a:pt x="941" y="81"/>
                  </a:cubicBezTo>
                  <a:cubicBezTo>
                    <a:pt x="842" y="81"/>
                    <a:pt x="745" y="67"/>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5654275" y="1871200"/>
              <a:ext cx="32450" cy="12225"/>
            </a:xfrm>
            <a:custGeom>
              <a:avLst/>
              <a:gdLst/>
              <a:ahLst/>
              <a:cxnLst/>
              <a:rect l="l" t="t" r="r" b="b"/>
              <a:pathLst>
                <a:path w="1298" h="489" extrusionOk="0">
                  <a:moveTo>
                    <a:pt x="1298" y="250"/>
                  </a:moveTo>
                  <a:cubicBezTo>
                    <a:pt x="1296" y="251"/>
                    <a:pt x="1294" y="251"/>
                    <a:pt x="1292" y="252"/>
                  </a:cubicBezTo>
                  <a:lnTo>
                    <a:pt x="1292" y="252"/>
                  </a:lnTo>
                  <a:cubicBezTo>
                    <a:pt x="1294" y="255"/>
                    <a:pt x="1296" y="259"/>
                    <a:pt x="1298" y="262"/>
                  </a:cubicBezTo>
                  <a:lnTo>
                    <a:pt x="1298" y="250"/>
                  </a:lnTo>
                  <a:close/>
                  <a:moveTo>
                    <a:pt x="1081" y="33"/>
                  </a:moveTo>
                  <a:cubicBezTo>
                    <a:pt x="1074" y="33"/>
                    <a:pt x="1067" y="34"/>
                    <a:pt x="1060" y="36"/>
                  </a:cubicBezTo>
                  <a:cubicBezTo>
                    <a:pt x="715" y="167"/>
                    <a:pt x="322" y="0"/>
                    <a:pt x="0" y="250"/>
                  </a:cubicBezTo>
                  <a:cubicBezTo>
                    <a:pt x="60" y="381"/>
                    <a:pt x="179" y="393"/>
                    <a:pt x="298" y="405"/>
                  </a:cubicBezTo>
                  <a:cubicBezTo>
                    <a:pt x="399" y="465"/>
                    <a:pt x="494" y="488"/>
                    <a:pt x="586" y="488"/>
                  </a:cubicBezTo>
                  <a:cubicBezTo>
                    <a:pt x="837" y="488"/>
                    <a:pt x="1058" y="314"/>
                    <a:pt x="1292" y="252"/>
                  </a:cubicBezTo>
                  <a:lnTo>
                    <a:pt x="1292" y="252"/>
                  </a:lnTo>
                  <a:cubicBezTo>
                    <a:pt x="1238" y="154"/>
                    <a:pt x="1164" y="33"/>
                    <a:pt x="1081" y="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5622425" y="1766425"/>
              <a:ext cx="42875" cy="10725"/>
            </a:xfrm>
            <a:custGeom>
              <a:avLst/>
              <a:gdLst/>
              <a:ahLst/>
              <a:cxnLst/>
              <a:rect l="l" t="t" r="r" b="b"/>
              <a:pathLst>
                <a:path w="1715" h="429" extrusionOk="0">
                  <a:moveTo>
                    <a:pt x="1363" y="1"/>
                  </a:moveTo>
                  <a:cubicBezTo>
                    <a:pt x="1280" y="1"/>
                    <a:pt x="1198" y="47"/>
                    <a:pt x="1119" y="119"/>
                  </a:cubicBezTo>
                  <a:cubicBezTo>
                    <a:pt x="1111" y="174"/>
                    <a:pt x="1098" y="191"/>
                    <a:pt x="1084" y="191"/>
                  </a:cubicBezTo>
                  <a:cubicBezTo>
                    <a:pt x="1057" y="191"/>
                    <a:pt x="1023" y="131"/>
                    <a:pt x="1000" y="131"/>
                  </a:cubicBezTo>
                  <a:lnTo>
                    <a:pt x="846" y="131"/>
                  </a:lnTo>
                  <a:cubicBezTo>
                    <a:pt x="774" y="191"/>
                    <a:pt x="703" y="221"/>
                    <a:pt x="631" y="221"/>
                  </a:cubicBezTo>
                  <a:cubicBezTo>
                    <a:pt x="560" y="221"/>
                    <a:pt x="488" y="191"/>
                    <a:pt x="417" y="131"/>
                  </a:cubicBezTo>
                  <a:cubicBezTo>
                    <a:pt x="392" y="123"/>
                    <a:pt x="372" y="114"/>
                    <a:pt x="346" y="114"/>
                  </a:cubicBezTo>
                  <a:cubicBezTo>
                    <a:pt x="336" y="114"/>
                    <a:pt x="324" y="116"/>
                    <a:pt x="310" y="119"/>
                  </a:cubicBezTo>
                  <a:cubicBezTo>
                    <a:pt x="143" y="155"/>
                    <a:pt x="0" y="215"/>
                    <a:pt x="0" y="417"/>
                  </a:cubicBezTo>
                  <a:cubicBezTo>
                    <a:pt x="322" y="417"/>
                    <a:pt x="667" y="429"/>
                    <a:pt x="1000" y="429"/>
                  </a:cubicBezTo>
                  <a:cubicBezTo>
                    <a:pt x="1238" y="417"/>
                    <a:pt x="1477" y="417"/>
                    <a:pt x="1715" y="405"/>
                  </a:cubicBezTo>
                  <a:cubicBezTo>
                    <a:pt x="1667" y="298"/>
                    <a:pt x="1619" y="215"/>
                    <a:pt x="1572" y="107"/>
                  </a:cubicBezTo>
                  <a:cubicBezTo>
                    <a:pt x="1502" y="32"/>
                    <a:pt x="1432" y="1"/>
                    <a:pt x="1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5441450" y="1791725"/>
              <a:ext cx="43175" cy="7425"/>
            </a:xfrm>
            <a:custGeom>
              <a:avLst/>
              <a:gdLst/>
              <a:ahLst/>
              <a:cxnLst/>
              <a:rect l="l" t="t" r="r" b="b"/>
              <a:pathLst>
                <a:path w="1727" h="297" extrusionOk="0">
                  <a:moveTo>
                    <a:pt x="84" y="0"/>
                  </a:moveTo>
                  <a:cubicBezTo>
                    <a:pt x="24" y="36"/>
                    <a:pt x="0" y="72"/>
                    <a:pt x="24" y="131"/>
                  </a:cubicBezTo>
                  <a:cubicBezTo>
                    <a:pt x="48" y="155"/>
                    <a:pt x="60" y="167"/>
                    <a:pt x="95" y="179"/>
                  </a:cubicBezTo>
                  <a:cubicBezTo>
                    <a:pt x="290" y="273"/>
                    <a:pt x="495" y="296"/>
                    <a:pt x="703" y="296"/>
                  </a:cubicBezTo>
                  <a:cubicBezTo>
                    <a:pt x="897" y="296"/>
                    <a:pt x="1093" y="276"/>
                    <a:pt x="1283" y="276"/>
                  </a:cubicBezTo>
                  <a:cubicBezTo>
                    <a:pt x="1353" y="276"/>
                    <a:pt x="1421" y="279"/>
                    <a:pt x="1488" y="286"/>
                  </a:cubicBezTo>
                  <a:cubicBezTo>
                    <a:pt x="1584" y="191"/>
                    <a:pt x="1727" y="155"/>
                    <a:pt x="1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5647425" y="2083725"/>
              <a:ext cx="72950" cy="5975"/>
            </a:xfrm>
            <a:custGeom>
              <a:avLst/>
              <a:gdLst/>
              <a:ahLst/>
              <a:cxnLst/>
              <a:rect l="l" t="t" r="r" b="b"/>
              <a:pathLst>
                <a:path w="2918" h="239" extrusionOk="0">
                  <a:moveTo>
                    <a:pt x="1209" y="0"/>
                  </a:moveTo>
                  <a:cubicBezTo>
                    <a:pt x="1027" y="0"/>
                    <a:pt x="846" y="18"/>
                    <a:pt x="667" y="48"/>
                  </a:cubicBezTo>
                  <a:cubicBezTo>
                    <a:pt x="441" y="48"/>
                    <a:pt x="215" y="60"/>
                    <a:pt x="0" y="84"/>
                  </a:cubicBezTo>
                  <a:cubicBezTo>
                    <a:pt x="196" y="196"/>
                    <a:pt x="397" y="222"/>
                    <a:pt x="600" y="222"/>
                  </a:cubicBezTo>
                  <a:cubicBezTo>
                    <a:pt x="776" y="222"/>
                    <a:pt x="953" y="202"/>
                    <a:pt x="1128" y="202"/>
                  </a:cubicBezTo>
                  <a:cubicBezTo>
                    <a:pt x="1242" y="202"/>
                    <a:pt x="1354" y="211"/>
                    <a:pt x="1465" y="238"/>
                  </a:cubicBezTo>
                  <a:cubicBezTo>
                    <a:pt x="1941" y="238"/>
                    <a:pt x="2405" y="226"/>
                    <a:pt x="2870" y="226"/>
                  </a:cubicBezTo>
                  <a:cubicBezTo>
                    <a:pt x="2917" y="167"/>
                    <a:pt x="2917" y="107"/>
                    <a:pt x="2870" y="48"/>
                  </a:cubicBezTo>
                  <a:cubicBezTo>
                    <a:pt x="2798" y="36"/>
                    <a:pt x="2727" y="24"/>
                    <a:pt x="2655" y="24"/>
                  </a:cubicBezTo>
                  <a:cubicBezTo>
                    <a:pt x="2633" y="25"/>
                    <a:pt x="2611" y="25"/>
                    <a:pt x="2588" y="25"/>
                  </a:cubicBezTo>
                  <a:cubicBezTo>
                    <a:pt x="2449" y="25"/>
                    <a:pt x="2308" y="9"/>
                    <a:pt x="2167" y="9"/>
                  </a:cubicBezTo>
                  <a:cubicBezTo>
                    <a:pt x="2051" y="9"/>
                    <a:pt x="1936" y="20"/>
                    <a:pt x="1822" y="60"/>
                  </a:cubicBezTo>
                  <a:cubicBezTo>
                    <a:pt x="1810" y="54"/>
                    <a:pt x="1801" y="51"/>
                    <a:pt x="1791" y="51"/>
                  </a:cubicBezTo>
                  <a:cubicBezTo>
                    <a:pt x="1780" y="51"/>
                    <a:pt x="1768" y="54"/>
                    <a:pt x="1751" y="60"/>
                  </a:cubicBezTo>
                  <a:cubicBezTo>
                    <a:pt x="1572" y="18"/>
                    <a:pt x="1390" y="0"/>
                    <a:pt x="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5421200" y="1845225"/>
              <a:ext cx="29200" cy="10275"/>
            </a:xfrm>
            <a:custGeom>
              <a:avLst/>
              <a:gdLst/>
              <a:ahLst/>
              <a:cxnLst/>
              <a:rect l="l" t="t" r="r" b="b"/>
              <a:pathLst>
                <a:path w="1168" h="411" extrusionOk="0">
                  <a:moveTo>
                    <a:pt x="464" y="0"/>
                  </a:moveTo>
                  <a:cubicBezTo>
                    <a:pt x="306" y="0"/>
                    <a:pt x="151" y="22"/>
                    <a:pt x="1" y="111"/>
                  </a:cubicBezTo>
                  <a:cubicBezTo>
                    <a:pt x="12" y="218"/>
                    <a:pt x="12" y="301"/>
                    <a:pt x="12" y="408"/>
                  </a:cubicBezTo>
                  <a:cubicBezTo>
                    <a:pt x="54" y="409"/>
                    <a:pt x="96" y="410"/>
                    <a:pt x="137" y="410"/>
                  </a:cubicBezTo>
                  <a:cubicBezTo>
                    <a:pt x="496" y="410"/>
                    <a:pt x="836" y="365"/>
                    <a:pt x="1167" y="301"/>
                  </a:cubicBezTo>
                  <a:cubicBezTo>
                    <a:pt x="1132" y="194"/>
                    <a:pt x="1096" y="99"/>
                    <a:pt x="1013" y="15"/>
                  </a:cubicBezTo>
                  <a:cubicBezTo>
                    <a:pt x="978" y="18"/>
                    <a:pt x="944" y="19"/>
                    <a:pt x="910" y="19"/>
                  </a:cubicBezTo>
                  <a:cubicBezTo>
                    <a:pt x="761" y="19"/>
                    <a:pt x="61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5991500" y="2026625"/>
              <a:ext cx="40825" cy="12000"/>
            </a:xfrm>
            <a:custGeom>
              <a:avLst/>
              <a:gdLst/>
              <a:ahLst/>
              <a:cxnLst/>
              <a:rect l="l" t="t" r="r" b="b"/>
              <a:pathLst>
                <a:path w="1633" h="480" extrusionOk="0">
                  <a:moveTo>
                    <a:pt x="580" y="0"/>
                  </a:moveTo>
                  <a:cubicBezTo>
                    <a:pt x="424" y="0"/>
                    <a:pt x="275" y="50"/>
                    <a:pt x="144" y="236"/>
                  </a:cubicBezTo>
                  <a:cubicBezTo>
                    <a:pt x="108" y="284"/>
                    <a:pt x="49" y="320"/>
                    <a:pt x="1" y="367"/>
                  </a:cubicBezTo>
                  <a:cubicBezTo>
                    <a:pt x="75" y="450"/>
                    <a:pt x="149" y="480"/>
                    <a:pt x="223" y="480"/>
                  </a:cubicBezTo>
                  <a:cubicBezTo>
                    <a:pt x="341" y="480"/>
                    <a:pt x="460" y="406"/>
                    <a:pt x="584" y="355"/>
                  </a:cubicBezTo>
                  <a:cubicBezTo>
                    <a:pt x="591" y="355"/>
                    <a:pt x="597" y="355"/>
                    <a:pt x="603" y="355"/>
                  </a:cubicBezTo>
                  <a:cubicBezTo>
                    <a:pt x="805" y="355"/>
                    <a:pt x="1017" y="458"/>
                    <a:pt x="1216" y="458"/>
                  </a:cubicBezTo>
                  <a:cubicBezTo>
                    <a:pt x="1365" y="458"/>
                    <a:pt x="1507" y="401"/>
                    <a:pt x="1632" y="201"/>
                  </a:cubicBezTo>
                  <a:cubicBezTo>
                    <a:pt x="1620" y="82"/>
                    <a:pt x="1561" y="22"/>
                    <a:pt x="1442" y="10"/>
                  </a:cubicBezTo>
                  <a:cubicBezTo>
                    <a:pt x="1334" y="10"/>
                    <a:pt x="1239" y="10"/>
                    <a:pt x="1144" y="70"/>
                  </a:cubicBezTo>
                  <a:cubicBezTo>
                    <a:pt x="957" y="70"/>
                    <a:pt x="764" y="0"/>
                    <a:pt x="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5387275" y="1973575"/>
              <a:ext cx="34250" cy="10125"/>
            </a:xfrm>
            <a:custGeom>
              <a:avLst/>
              <a:gdLst/>
              <a:ahLst/>
              <a:cxnLst/>
              <a:rect l="l" t="t" r="r" b="b"/>
              <a:pathLst>
                <a:path w="1370" h="405" extrusionOk="0">
                  <a:moveTo>
                    <a:pt x="1191" y="1"/>
                  </a:moveTo>
                  <a:cubicBezTo>
                    <a:pt x="905" y="25"/>
                    <a:pt x="643" y="37"/>
                    <a:pt x="357" y="37"/>
                  </a:cubicBezTo>
                  <a:cubicBezTo>
                    <a:pt x="357" y="49"/>
                    <a:pt x="346" y="49"/>
                    <a:pt x="310" y="61"/>
                  </a:cubicBezTo>
                  <a:cubicBezTo>
                    <a:pt x="286" y="61"/>
                    <a:pt x="250" y="61"/>
                    <a:pt x="226" y="13"/>
                  </a:cubicBezTo>
                  <a:cubicBezTo>
                    <a:pt x="179" y="37"/>
                    <a:pt x="119" y="37"/>
                    <a:pt x="72" y="37"/>
                  </a:cubicBezTo>
                  <a:cubicBezTo>
                    <a:pt x="0" y="132"/>
                    <a:pt x="0" y="239"/>
                    <a:pt x="107" y="334"/>
                  </a:cubicBezTo>
                  <a:cubicBezTo>
                    <a:pt x="336" y="366"/>
                    <a:pt x="562" y="405"/>
                    <a:pt x="786" y="405"/>
                  </a:cubicBezTo>
                  <a:cubicBezTo>
                    <a:pt x="981" y="405"/>
                    <a:pt x="1175" y="375"/>
                    <a:pt x="1369" y="287"/>
                  </a:cubicBezTo>
                  <a:cubicBezTo>
                    <a:pt x="1358" y="156"/>
                    <a:pt x="1310" y="6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5725400" y="2099775"/>
              <a:ext cx="41100" cy="12725"/>
            </a:xfrm>
            <a:custGeom>
              <a:avLst/>
              <a:gdLst/>
              <a:ahLst/>
              <a:cxnLst/>
              <a:rect l="l" t="t" r="r" b="b"/>
              <a:pathLst>
                <a:path w="1644" h="509" extrusionOk="0">
                  <a:moveTo>
                    <a:pt x="764" y="1"/>
                  </a:moveTo>
                  <a:cubicBezTo>
                    <a:pt x="614" y="1"/>
                    <a:pt x="462" y="11"/>
                    <a:pt x="310" y="37"/>
                  </a:cubicBezTo>
                  <a:cubicBezTo>
                    <a:pt x="251" y="168"/>
                    <a:pt x="132" y="251"/>
                    <a:pt x="1" y="311"/>
                  </a:cubicBezTo>
                  <a:cubicBezTo>
                    <a:pt x="29" y="440"/>
                    <a:pt x="80" y="509"/>
                    <a:pt x="149" y="509"/>
                  </a:cubicBezTo>
                  <a:cubicBezTo>
                    <a:pt x="195" y="509"/>
                    <a:pt x="249" y="479"/>
                    <a:pt x="310" y="418"/>
                  </a:cubicBezTo>
                  <a:cubicBezTo>
                    <a:pt x="417" y="287"/>
                    <a:pt x="584" y="335"/>
                    <a:pt x="715" y="311"/>
                  </a:cubicBezTo>
                  <a:cubicBezTo>
                    <a:pt x="864" y="352"/>
                    <a:pt x="1016" y="373"/>
                    <a:pt x="1168" y="373"/>
                  </a:cubicBezTo>
                  <a:cubicBezTo>
                    <a:pt x="1319" y="373"/>
                    <a:pt x="1471" y="352"/>
                    <a:pt x="1620" y="311"/>
                  </a:cubicBezTo>
                  <a:lnTo>
                    <a:pt x="1644" y="311"/>
                  </a:lnTo>
                  <a:cubicBezTo>
                    <a:pt x="1537" y="227"/>
                    <a:pt x="1429" y="120"/>
                    <a:pt x="1322" y="37"/>
                  </a:cubicBezTo>
                  <a:cubicBezTo>
                    <a:pt x="1142" y="17"/>
                    <a:pt x="955" y="1"/>
                    <a:pt x="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5646825" y="2060500"/>
              <a:ext cx="43775" cy="10425"/>
            </a:xfrm>
            <a:custGeom>
              <a:avLst/>
              <a:gdLst/>
              <a:ahLst/>
              <a:cxnLst/>
              <a:rect l="l" t="t" r="r" b="b"/>
              <a:pathLst>
                <a:path w="1751" h="417" extrusionOk="0">
                  <a:moveTo>
                    <a:pt x="1751" y="1"/>
                  </a:moveTo>
                  <a:lnTo>
                    <a:pt x="1751" y="1"/>
                  </a:lnTo>
                  <a:cubicBezTo>
                    <a:pt x="1274" y="12"/>
                    <a:pt x="798" y="12"/>
                    <a:pt x="298" y="12"/>
                  </a:cubicBezTo>
                  <a:cubicBezTo>
                    <a:pt x="262" y="48"/>
                    <a:pt x="203" y="120"/>
                    <a:pt x="120" y="143"/>
                  </a:cubicBezTo>
                  <a:cubicBezTo>
                    <a:pt x="84" y="167"/>
                    <a:pt x="36" y="203"/>
                    <a:pt x="0" y="251"/>
                  </a:cubicBezTo>
                  <a:lnTo>
                    <a:pt x="0" y="322"/>
                  </a:lnTo>
                  <a:cubicBezTo>
                    <a:pt x="112" y="390"/>
                    <a:pt x="219" y="417"/>
                    <a:pt x="323" y="417"/>
                  </a:cubicBezTo>
                  <a:cubicBezTo>
                    <a:pt x="655" y="417"/>
                    <a:pt x="960" y="153"/>
                    <a:pt x="1286" y="143"/>
                  </a:cubicBezTo>
                  <a:cubicBezTo>
                    <a:pt x="1453" y="132"/>
                    <a:pt x="1644" y="167"/>
                    <a:pt x="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5478650" y="1789175"/>
              <a:ext cx="33950" cy="9725"/>
            </a:xfrm>
            <a:custGeom>
              <a:avLst/>
              <a:gdLst/>
              <a:ahLst/>
              <a:cxnLst/>
              <a:rect l="l" t="t" r="r" b="b"/>
              <a:pathLst>
                <a:path w="1358" h="389" extrusionOk="0">
                  <a:moveTo>
                    <a:pt x="642" y="0"/>
                  </a:moveTo>
                  <a:cubicBezTo>
                    <a:pt x="482" y="0"/>
                    <a:pt x="319" y="32"/>
                    <a:pt x="155" y="102"/>
                  </a:cubicBezTo>
                  <a:cubicBezTo>
                    <a:pt x="96" y="198"/>
                    <a:pt x="48" y="293"/>
                    <a:pt x="0" y="388"/>
                  </a:cubicBezTo>
                  <a:cubicBezTo>
                    <a:pt x="76" y="350"/>
                    <a:pt x="155" y="341"/>
                    <a:pt x="235" y="341"/>
                  </a:cubicBezTo>
                  <a:cubicBezTo>
                    <a:pt x="308" y="341"/>
                    <a:pt x="382" y="349"/>
                    <a:pt x="454" y="349"/>
                  </a:cubicBezTo>
                  <a:cubicBezTo>
                    <a:pt x="553" y="349"/>
                    <a:pt x="649" y="335"/>
                    <a:pt x="739" y="269"/>
                  </a:cubicBezTo>
                  <a:lnTo>
                    <a:pt x="751" y="257"/>
                  </a:lnTo>
                  <a:cubicBezTo>
                    <a:pt x="916" y="311"/>
                    <a:pt x="1008" y="340"/>
                    <a:pt x="1080" y="340"/>
                  </a:cubicBezTo>
                  <a:cubicBezTo>
                    <a:pt x="1168" y="340"/>
                    <a:pt x="1227" y="296"/>
                    <a:pt x="1358" y="198"/>
                  </a:cubicBezTo>
                  <a:cubicBezTo>
                    <a:pt x="1127" y="75"/>
                    <a:pt x="887"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5941450" y="1992350"/>
              <a:ext cx="39375" cy="7775"/>
            </a:xfrm>
            <a:custGeom>
              <a:avLst/>
              <a:gdLst/>
              <a:ahLst/>
              <a:cxnLst/>
              <a:rect l="l" t="t" r="r" b="b"/>
              <a:pathLst>
                <a:path w="1575" h="311" extrusionOk="0">
                  <a:moveTo>
                    <a:pt x="122" y="0"/>
                  </a:moveTo>
                  <a:cubicBezTo>
                    <a:pt x="145" y="81"/>
                    <a:pt x="0" y="251"/>
                    <a:pt x="164" y="251"/>
                  </a:cubicBezTo>
                  <a:cubicBezTo>
                    <a:pt x="169" y="251"/>
                    <a:pt x="175" y="250"/>
                    <a:pt x="181" y="250"/>
                  </a:cubicBezTo>
                  <a:cubicBezTo>
                    <a:pt x="200" y="249"/>
                    <a:pt x="219" y="249"/>
                    <a:pt x="239" y="249"/>
                  </a:cubicBezTo>
                  <a:cubicBezTo>
                    <a:pt x="485" y="249"/>
                    <a:pt x="722" y="311"/>
                    <a:pt x="960" y="311"/>
                  </a:cubicBezTo>
                  <a:cubicBezTo>
                    <a:pt x="978" y="311"/>
                    <a:pt x="996" y="310"/>
                    <a:pt x="1015" y="310"/>
                  </a:cubicBezTo>
                  <a:cubicBezTo>
                    <a:pt x="1110" y="298"/>
                    <a:pt x="1193" y="286"/>
                    <a:pt x="1277" y="286"/>
                  </a:cubicBezTo>
                  <a:cubicBezTo>
                    <a:pt x="1372" y="191"/>
                    <a:pt x="1467" y="107"/>
                    <a:pt x="1574" y="12"/>
                  </a:cubicBezTo>
                  <a:cubicBezTo>
                    <a:pt x="1098" y="12"/>
                    <a:pt x="598"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5735225" y="2056925"/>
              <a:ext cx="32775" cy="15150"/>
            </a:xfrm>
            <a:custGeom>
              <a:avLst/>
              <a:gdLst/>
              <a:ahLst/>
              <a:cxnLst/>
              <a:rect l="l" t="t" r="r" b="b"/>
              <a:pathLst>
                <a:path w="1311" h="606" extrusionOk="0">
                  <a:moveTo>
                    <a:pt x="513" y="1"/>
                  </a:moveTo>
                  <a:cubicBezTo>
                    <a:pt x="322" y="144"/>
                    <a:pt x="1" y="215"/>
                    <a:pt x="239" y="560"/>
                  </a:cubicBezTo>
                  <a:cubicBezTo>
                    <a:pt x="392" y="530"/>
                    <a:pt x="545" y="396"/>
                    <a:pt x="698" y="396"/>
                  </a:cubicBezTo>
                  <a:cubicBezTo>
                    <a:pt x="783" y="396"/>
                    <a:pt x="868" y="437"/>
                    <a:pt x="953" y="560"/>
                  </a:cubicBezTo>
                  <a:cubicBezTo>
                    <a:pt x="953" y="572"/>
                    <a:pt x="965" y="584"/>
                    <a:pt x="989" y="596"/>
                  </a:cubicBezTo>
                  <a:cubicBezTo>
                    <a:pt x="999" y="603"/>
                    <a:pt x="1008" y="606"/>
                    <a:pt x="1017" y="606"/>
                  </a:cubicBezTo>
                  <a:cubicBezTo>
                    <a:pt x="1039" y="606"/>
                    <a:pt x="1058" y="586"/>
                    <a:pt x="1084" y="560"/>
                  </a:cubicBezTo>
                  <a:cubicBezTo>
                    <a:pt x="1310" y="346"/>
                    <a:pt x="1251" y="179"/>
                    <a:pt x="989" y="84"/>
                  </a:cubicBezTo>
                  <a:cubicBezTo>
                    <a:pt x="846" y="25"/>
                    <a:pt x="679" y="25"/>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5607825" y="1973050"/>
              <a:ext cx="32775" cy="9725"/>
            </a:xfrm>
            <a:custGeom>
              <a:avLst/>
              <a:gdLst/>
              <a:ahLst/>
              <a:cxnLst/>
              <a:rect l="l" t="t" r="r" b="b"/>
              <a:pathLst>
                <a:path w="1311" h="389" extrusionOk="0">
                  <a:moveTo>
                    <a:pt x="290" y="1"/>
                  </a:moveTo>
                  <a:cubicBezTo>
                    <a:pt x="194" y="1"/>
                    <a:pt x="98" y="16"/>
                    <a:pt x="1" y="58"/>
                  </a:cubicBezTo>
                  <a:lnTo>
                    <a:pt x="1" y="201"/>
                  </a:lnTo>
                  <a:cubicBezTo>
                    <a:pt x="225" y="284"/>
                    <a:pt x="447" y="388"/>
                    <a:pt x="679" y="388"/>
                  </a:cubicBezTo>
                  <a:cubicBezTo>
                    <a:pt x="878" y="388"/>
                    <a:pt x="1085" y="312"/>
                    <a:pt x="1310" y="82"/>
                  </a:cubicBezTo>
                  <a:lnTo>
                    <a:pt x="1310" y="82"/>
                  </a:lnTo>
                  <a:cubicBezTo>
                    <a:pt x="1233" y="98"/>
                    <a:pt x="1159" y="105"/>
                    <a:pt x="1086" y="105"/>
                  </a:cubicBezTo>
                  <a:cubicBezTo>
                    <a:pt x="798" y="105"/>
                    <a:pt x="543"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6110275" y="1884825"/>
              <a:ext cx="28600" cy="14750"/>
            </a:xfrm>
            <a:custGeom>
              <a:avLst/>
              <a:gdLst/>
              <a:ahLst/>
              <a:cxnLst/>
              <a:rect l="l" t="t" r="r" b="b"/>
              <a:pathLst>
                <a:path w="1144" h="590" extrusionOk="0">
                  <a:moveTo>
                    <a:pt x="721" y="0"/>
                  </a:moveTo>
                  <a:cubicBezTo>
                    <a:pt x="601" y="0"/>
                    <a:pt x="490" y="19"/>
                    <a:pt x="429" y="158"/>
                  </a:cubicBezTo>
                  <a:cubicBezTo>
                    <a:pt x="429" y="193"/>
                    <a:pt x="417" y="217"/>
                    <a:pt x="393" y="217"/>
                  </a:cubicBezTo>
                  <a:cubicBezTo>
                    <a:pt x="378" y="223"/>
                    <a:pt x="365" y="226"/>
                    <a:pt x="354" y="226"/>
                  </a:cubicBezTo>
                  <a:cubicBezTo>
                    <a:pt x="322" y="226"/>
                    <a:pt x="307" y="202"/>
                    <a:pt x="298" y="158"/>
                  </a:cubicBezTo>
                  <a:cubicBezTo>
                    <a:pt x="251" y="146"/>
                    <a:pt x="191" y="146"/>
                    <a:pt x="143" y="146"/>
                  </a:cubicBezTo>
                  <a:cubicBezTo>
                    <a:pt x="24" y="205"/>
                    <a:pt x="12" y="324"/>
                    <a:pt x="1" y="443"/>
                  </a:cubicBezTo>
                  <a:cubicBezTo>
                    <a:pt x="191" y="539"/>
                    <a:pt x="379" y="589"/>
                    <a:pt x="568" y="589"/>
                  </a:cubicBezTo>
                  <a:cubicBezTo>
                    <a:pt x="757" y="589"/>
                    <a:pt x="947" y="539"/>
                    <a:pt x="1144" y="432"/>
                  </a:cubicBezTo>
                  <a:cubicBezTo>
                    <a:pt x="858" y="420"/>
                    <a:pt x="858" y="205"/>
                    <a:pt x="858" y="3"/>
                  </a:cubicBezTo>
                  <a:cubicBezTo>
                    <a:pt x="812" y="3"/>
                    <a:pt x="766" y="0"/>
                    <a:pt x="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5681950" y="1988325"/>
              <a:ext cx="33950" cy="11775"/>
            </a:xfrm>
            <a:custGeom>
              <a:avLst/>
              <a:gdLst/>
              <a:ahLst/>
              <a:cxnLst/>
              <a:rect l="l" t="t" r="r" b="b"/>
              <a:pathLst>
                <a:path w="1358" h="471" extrusionOk="0">
                  <a:moveTo>
                    <a:pt x="805" y="1"/>
                  </a:moveTo>
                  <a:cubicBezTo>
                    <a:pt x="653" y="1"/>
                    <a:pt x="502" y="28"/>
                    <a:pt x="358" y="66"/>
                  </a:cubicBezTo>
                  <a:cubicBezTo>
                    <a:pt x="0" y="149"/>
                    <a:pt x="119" y="328"/>
                    <a:pt x="346" y="471"/>
                  </a:cubicBezTo>
                  <a:cubicBezTo>
                    <a:pt x="437" y="404"/>
                    <a:pt x="532" y="371"/>
                    <a:pt x="628" y="371"/>
                  </a:cubicBezTo>
                  <a:cubicBezTo>
                    <a:pt x="719" y="371"/>
                    <a:pt x="812" y="401"/>
                    <a:pt x="905" y="459"/>
                  </a:cubicBezTo>
                  <a:cubicBezTo>
                    <a:pt x="977" y="256"/>
                    <a:pt x="1143" y="173"/>
                    <a:pt x="1358" y="161"/>
                  </a:cubicBezTo>
                  <a:cubicBezTo>
                    <a:pt x="1180" y="43"/>
                    <a:pt x="992" y="1"/>
                    <a:pt x="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6044200" y="1879225"/>
              <a:ext cx="24725" cy="17000"/>
            </a:xfrm>
            <a:custGeom>
              <a:avLst/>
              <a:gdLst/>
              <a:ahLst/>
              <a:cxnLst/>
              <a:rect l="l" t="t" r="r" b="b"/>
              <a:pathLst>
                <a:path w="989" h="680" extrusionOk="0">
                  <a:moveTo>
                    <a:pt x="893" y="84"/>
                  </a:moveTo>
                  <a:cubicBezTo>
                    <a:pt x="596" y="203"/>
                    <a:pt x="96" y="1"/>
                    <a:pt x="0" y="679"/>
                  </a:cubicBezTo>
                  <a:cubicBezTo>
                    <a:pt x="322" y="406"/>
                    <a:pt x="679" y="608"/>
                    <a:pt x="917" y="370"/>
                  </a:cubicBezTo>
                  <a:cubicBezTo>
                    <a:pt x="989" y="322"/>
                    <a:pt x="989" y="263"/>
                    <a:pt x="917" y="227"/>
                  </a:cubicBezTo>
                  <a:cubicBezTo>
                    <a:pt x="917" y="179"/>
                    <a:pt x="917" y="132"/>
                    <a:pt x="893"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5366350" y="1759900"/>
              <a:ext cx="40600" cy="7500"/>
            </a:xfrm>
            <a:custGeom>
              <a:avLst/>
              <a:gdLst/>
              <a:ahLst/>
              <a:cxnLst/>
              <a:rect l="l" t="t" r="r" b="b"/>
              <a:pathLst>
                <a:path w="1624" h="300" extrusionOk="0">
                  <a:moveTo>
                    <a:pt x="127" y="0"/>
                  </a:moveTo>
                  <a:cubicBezTo>
                    <a:pt x="56" y="0"/>
                    <a:pt x="0" y="25"/>
                    <a:pt x="16" y="142"/>
                  </a:cubicBezTo>
                  <a:cubicBezTo>
                    <a:pt x="26" y="258"/>
                    <a:pt x="139" y="299"/>
                    <a:pt x="247" y="299"/>
                  </a:cubicBezTo>
                  <a:cubicBezTo>
                    <a:pt x="261" y="299"/>
                    <a:pt x="275" y="298"/>
                    <a:pt x="290" y="297"/>
                  </a:cubicBezTo>
                  <a:cubicBezTo>
                    <a:pt x="401" y="270"/>
                    <a:pt x="515" y="263"/>
                    <a:pt x="630" y="263"/>
                  </a:cubicBezTo>
                  <a:cubicBezTo>
                    <a:pt x="762" y="263"/>
                    <a:pt x="896" y="272"/>
                    <a:pt x="1029" y="272"/>
                  </a:cubicBezTo>
                  <a:cubicBezTo>
                    <a:pt x="1233" y="272"/>
                    <a:pt x="1434" y="249"/>
                    <a:pt x="1623" y="130"/>
                  </a:cubicBezTo>
                  <a:cubicBezTo>
                    <a:pt x="1159" y="83"/>
                    <a:pt x="706" y="35"/>
                    <a:pt x="242" y="11"/>
                  </a:cubicBezTo>
                  <a:cubicBezTo>
                    <a:pt x="205" y="7"/>
                    <a:pt x="164"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5429475" y="1904525"/>
              <a:ext cx="34900" cy="12225"/>
            </a:xfrm>
            <a:custGeom>
              <a:avLst/>
              <a:gdLst/>
              <a:ahLst/>
              <a:cxnLst/>
              <a:rect l="l" t="t" r="r" b="b"/>
              <a:pathLst>
                <a:path w="1396" h="489" extrusionOk="0">
                  <a:moveTo>
                    <a:pt x="576" y="0"/>
                  </a:moveTo>
                  <a:cubicBezTo>
                    <a:pt x="464" y="0"/>
                    <a:pt x="353" y="22"/>
                    <a:pt x="241" y="72"/>
                  </a:cubicBezTo>
                  <a:cubicBezTo>
                    <a:pt x="193" y="84"/>
                    <a:pt x="158" y="84"/>
                    <a:pt x="110" y="108"/>
                  </a:cubicBezTo>
                  <a:cubicBezTo>
                    <a:pt x="1" y="416"/>
                    <a:pt x="165" y="484"/>
                    <a:pt x="361" y="484"/>
                  </a:cubicBezTo>
                  <a:cubicBezTo>
                    <a:pt x="400" y="484"/>
                    <a:pt x="440" y="481"/>
                    <a:pt x="479" y="477"/>
                  </a:cubicBezTo>
                  <a:cubicBezTo>
                    <a:pt x="753" y="441"/>
                    <a:pt x="1003" y="489"/>
                    <a:pt x="1253" y="382"/>
                  </a:cubicBezTo>
                  <a:lnTo>
                    <a:pt x="1253" y="370"/>
                  </a:lnTo>
                  <a:cubicBezTo>
                    <a:pt x="1301" y="310"/>
                    <a:pt x="1348" y="263"/>
                    <a:pt x="1396" y="227"/>
                  </a:cubicBezTo>
                  <a:cubicBezTo>
                    <a:pt x="1331" y="89"/>
                    <a:pt x="1228" y="67"/>
                    <a:pt x="1116" y="67"/>
                  </a:cubicBezTo>
                  <a:cubicBezTo>
                    <a:pt x="1063" y="67"/>
                    <a:pt x="1009" y="72"/>
                    <a:pt x="955" y="72"/>
                  </a:cubicBezTo>
                  <a:cubicBezTo>
                    <a:pt x="829" y="28"/>
                    <a:pt x="703" y="0"/>
                    <a:pt x="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5734050" y="1770575"/>
              <a:ext cx="39300" cy="13275"/>
            </a:xfrm>
            <a:custGeom>
              <a:avLst/>
              <a:gdLst/>
              <a:ahLst/>
              <a:cxnLst/>
              <a:rect l="l" t="t" r="r" b="b"/>
              <a:pathLst>
                <a:path w="1572" h="531" extrusionOk="0">
                  <a:moveTo>
                    <a:pt x="857" y="60"/>
                  </a:moveTo>
                  <a:cubicBezTo>
                    <a:pt x="786" y="60"/>
                    <a:pt x="714" y="72"/>
                    <a:pt x="655" y="84"/>
                  </a:cubicBezTo>
                  <a:cubicBezTo>
                    <a:pt x="441" y="191"/>
                    <a:pt x="0" y="1"/>
                    <a:pt x="131" y="501"/>
                  </a:cubicBezTo>
                  <a:cubicBezTo>
                    <a:pt x="207" y="522"/>
                    <a:pt x="281" y="530"/>
                    <a:pt x="355" y="530"/>
                  </a:cubicBezTo>
                  <a:cubicBezTo>
                    <a:pt x="618" y="530"/>
                    <a:pt x="871" y="424"/>
                    <a:pt x="1131" y="406"/>
                  </a:cubicBezTo>
                  <a:cubicBezTo>
                    <a:pt x="1214" y="227"/>
                    <a:pt x="1488" y="299"/>
                    <a:pt x="1572" y="108"/>
                  </a:cubicBezTo>
                  <a:cubicBezTo>
                    <a:pt x="1515" y="80"/>
                    <a:pt x="1463" y="65"/>
                    <a:pt x="1412" y="65"/>
                  </a:cubicBezTo>
                  <a:cubicBezTo>
                    <a:pt x="1356" y="65"/>
                    <a:pt x="1301" y="83"/>
                    <a:pt x="1238" y="120"/>
                  </a:cubicBezTo>
                  <a:cubicBezTo>
                    <a:pt x="1220" y="114"/>
                    <a:pt x="1208" y="111"/>
                    <a:pt x="1197" y="111"/>
                  </a:cubicBezTo>
                  <a:cubicBezTo>
                    <a:pt x="1185" y="111"/>
                    <a:pt x="1173" y="114"/>
                    <a:pt x="1155" y="120"/>
                  </a:cubicBezTo>
                  <a:cubicBezTo>
                    <a:pt x="1072" y="60"/>
                    <a:pt x="964" y="60"/>
                    <a:pt x="857"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5927525" y="2049950"/>
              <a:ext cx="39300" cy="18725"/>
            </a:xfrm>
            <a:custGeom>
              <a:avLst/>
              <a:gdLst/>
              <a:ahLst/>
              <a:cxnLst/>
              <a:rect l="l" t="t" r="r" b="b"/>
              <a:pathLst>
                <a:path w="1572" h="749" extrusionOk="0">
                  <a:moveTo>
                    <a:pt x="1227" y="1"/>
                  </a:moveTo>
                  <a:cubicBezTo>
                    <a:pt x="1162" y="1"/>
                    <a:pt x="1085" y="47"/>
                    <a:pt x="1000" y="137"/>
                  </a:cubicBezTo>
                  <a:cubicBezTo>
                    <a:pt x="1012" y="161"/>
                    <a:pt x="1012" y="196"/>
                    <a:pt x="1012" y="220"/>
                  </a:cubicBezTo>
                  <a:cubicBezTo>
                    <a:pt x="949" y="380"/>
                    <a:pt x="843" y="414"/>
                    <a:pt x="727" y="414"/>
                  </a:cubicBezTo>
                  <a:cubicBezTo>
                    <a:pt x="640" y="414"/>
                    <a:pt x="549" y="395"/>
                    <a:pt x="465" y="395"/>
                  </a:cubicBezTo>
                  <a:cubicBezTo>
                    <a:pt x="427" y="395"/>
                    <a:pt x="391" y="399"/>
                    <a:pt x="357" y="411"/>
                  </a:cubicBezTo>
                  <a:cubicBezTo>
                    <a:pt x="226" y="434"/>
                    <a:pt x="83" y="458"/>
                    <a:pt x="0" y="577"/>
                  </a:cubicBezTo>
                  <a:cubicBezTo>
                    <a:pt x="258" y="695"/>
                    <a:pt x="514" y="749"/>
                    <a:pt x="771" y="749"/>
                  </a:cubicBezTo>
                  <a:cubicBezTo>
                    <a:pt x="1035" y="749"/>
                    <a:pt x="1300" y="692"/>
                    <a:pt x="1572" y="589"/>
                  </a:cubicBezTo>
                  <a:cubicBezTo>
                    <a:pt x="1453" y="518"/>
                    <a:pt x="1429" y="399"/>
                    <a:pt x="1429" y="268"/>
                  </a:cubicBezTo>
                  <a:cubicBezTo>
                    <a:pt x="1387" y="88"/>
                    <a:pt x="1318"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5812625" y="1783975"/>
              <a:ext cx="25925" cy="14625"/>
            </a:xfrm>
            <a:custGeom>
              <a:avLst/>
              <a:gdLst/>
              <a:ahLst/>
              <a:cxnLst/>
              <a:rect l="l" t="t" r="r" b="b"/>
              <a:pathLst>
                <a:path w="1037" h="585" extrusionOk="0">
                  <a:moveTo>
                    <a:pt x="143" y="1"/>
                  </a:moveTo>
                  <a:cubicBezTo>
                    <a:pt x="96" y="1"/>
                    <a:pt x="36" y="13"/>
                    <a:pt x="0" y="13"/>
                  </a:cubicBezTo>
                  <a:lnTo>
                    <a:pt x="0" y="286"/>
                  </a:lnTo>
                  <a:lnTo>
                    <a:pt x="12" y="310"/>
                  </a:lnTo>
                  <a:cubicBezTo>
                    <a:pt x="143" y="406"/>
                    <a:pt x="357" y="382"/>
                    <a:pt x="429" y="584"/>
                  </a:cubicBezTo>
                  <a:lnTo>
                    <a:pt x="715" y="584"/>
                  </a:lnTo>
                  <a:cubicBezTo>
                    <a:pt x="715" y="382"/>
                    <a:pt x="798" y="251"/>
                    <a:pt x="977" y="179"/>
                  </a:cubicBezTo>
                  <a:cubicBezTo>
                    <a:pt x="1036" y="132"/>
                    <a:pt x="1036" y="84"/>
                    <a:pt x="1012" y="13"/>
                  </a:cubicBezTo>
                  <a:cubicBezTo>
                    <a:pt x="727" y="13"/>
                    <a:pt x="429"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5314650" y="1876800"/>
              <a:ext cx="28000" cy="8400"/>
            </a:xfrm>
            <a:custGeom>
              <a:avLst/>
              <a:gdLst/>
              <a:ahLst/>
              <a:cxnLst/>
              <a:rect l="l" t="t" r="r" b="b"/>
              <a:pathLst>
                <a:path w="1120" h="336" extrusionOk="0">
                  <a:moveTo>
                    <a:pt x="304" y="0"/>
                  </a:moveTo>
                  <a:cubicBezTo>
                    <a:pt x="267" y="0"/>
                    <a:pt x="229" y="1"/>
                    <a:pt x="191" y="2"/>
                  </a:cubicBezTo>
                  <a:cubicBezTo>
                    <a:pt x="107" y="2"/>
                    <a:pt x="0" y="62"/>
                    <a:pt x="0" y="169"/>
                  </a:cubicBezTo>
                  <a:cubicBezTo>
                    <a:pt x="0" y="276"/>
                    <a:pt x="95" y="324"/>
                    <a:pt x="191" y="324"/>
                  </a:cubicBezTo>
                  <a:cubicBezTo>
                    <a:pt x="512" y="336"/>
                    <a:pt x="810" y="336"/>
                    <a:pt x="1119" y="336"/>
                  </a:cubicBezTo>
                  <a:cubicBezTo>
                    <a:pt x="1060" y="229"/>
                    <a:pt x="1012" y="145"/>
                    <a:pt x="965" y="38"/>
                  </a:cubicBezTo>
                  <a:cubicBezTo>
                    <a:pt x="749" y="28"/>
                    <a:pt x="534" y="0"/>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5"/>
            <p:cNvSpPr/>
            <p:nvPr/>
          </p:nvSpPr>
          <p:spPr>
            <a:xfrm>
              <a:off x="5265225" y="1824150"/>
              <a:ext cx="18475" cy="36350"/>
            </a:xfrm>
            <a:custGeom>
              <a:avLst/>
              <a:gdLst/>
              <a:ahLst/>
              <a:cxnLst/>
              <a:rect l="l" t="t" r="r" b="b"/>
              <a:pathLst>
                <a:path w="739" h="1454" extrusionOk="0">
                  <a:moveTo>
                    <a:pt x="283" y="0"/>
                  </a:moveTo>
                  <a:cubicBezTo>
                    <a:pt x="145" y="0"/>
                    <a:pt x="42" y="70"/>
                    <a:pt x="1" y="275"/>
                  </a:cubicBezTo>
                  <a:cubicBezTo>
                    <a:pt x="48" y="501"/>
                    <a:pt x="203" y="680"/>
                    <a:pt x="227" y="906"/>
                  </a:cubicBezTo>
                  <a:cubicBezTo>
                    <a:pt x="239" y="965"/>
                    <a:pt x="251" y="1025"/>
                    <a:pt x="286" y="1085"/>
                  </a:cubicBezTo>
                  <a:cubicBezTo>
                    <a:pt x="358" y="1192"/>
                    <a:pt x="441" y="1275"/>
                    <a:pt x="501" y="1382"/>
                  </a:cubicBezTo>
                  <a:cubicBezTo>
                    <a:pt x="525" y="1406"/>
                    <a:pt x="536" y="1430"/>
                    <a:pt x="548" y="1454"/>
                  </a:cubicBezTo>
                  <a:cubicBezTo>
                    <a:pt x="584" y="1442"/>
                    <a:pt x="620" y="1430"/>
                    <a:pt x="656" y="1394"/>
                  </a:cubicBezTo>
                  <a:cubicBezTo>
                    <a:pt x="703" y="1120"/>
                    <a:pt x="417" y="834"/>
                    <a:pt x="656" y="549"/>
                  </a:cubicBezTo>
                  <a:cubicBezTo>
                    <a:pt x="739" y="346"/>
                    <a:pt x="656" y="192"/>
                    <a:pt x="489" y="37"/>
                  </a:cubicBezTo>
                  <a:cubicBezTo>
                    <a:pt x="415" y="15"/>
                    <a:pt x="345"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5672125" y="1816500"/>
              <a:ext cx="32775" cy="7575"/>
            </a:xfrm>
            <a:custGeom>
              <a:avLst/>
              <a:gdLst/>
              <a:ahLst/>
              <a:cxnLst/>
              <a:rect l="l" t="t" r="r" b="b"/>
              <a:pathLst>
                <a:path w="1311" h="303" extrusionOk="0">
                  <a:moveTo>
                    <a:pt x="748" y="1"/>
                  </a:moveTo>
                  <a:cubicBezTo>
                    <a:pt x="594" y="1"/>
                    <a:pt x="438" y="21"/>
                    <a:pt x="286" y="21"/>
                  </a:cubicBezTo>
                  <a:cubicBezTo>
                    <a:pt x="215" y="105"/>
                    <a:pt x="60" y="33"/>
                    <a:pt x="1" y="176"/>
                  </a:cubicBezTo>
                  <a:cubicBezTo>
                    <a:pt x="271" y="258"/>
                    <a:pt x="468" y="303"/>
                    <a:pt x="674" y="303"/>
                  </a:cubicBezTo>
                  <a:cubicBezTo>
                    <a:pt x="859" y="303"/>
                    <a:pt x="1051" y="267"/>
                    <a:pt x="1310" y="188"/>
                  </a:cubicBezTo>
                  <a:cubicBezTo>
                    <a:pt x="1137" y="34"/>
                    <a:pt x="944" y="1"/>
                    <a:pt x="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5"/>
            <p:cNvSpPr/>
            <p:nvPr/>
          </p:nvSpPr>
          <p:spPr>
            <a:xfrm>
              <a:off x="5621225" y="2060800"/>
              <a:ext cx="33075" cy="9550"/>
            </a:xfrm>
            <a:custGeom>
              <a:avLst/>
              <a:gdLst/>
              <a:ahLst/>
              <a:cxnLst/>
              <a:rect l="l" t="t" r="r" b="b"/>
              <a:pathLst>
                <a:path w="1323" h="382" extrusionOk="0">
                  <a:moveTo>
                    <a:pt x="1322" y="0"/>
                  </a:moveTo>
                  <a:lnTo>
                    <a:pt x="1322" y="0"/>
                  </a:lnTo>
                  <a:cubicBezTo>
                    <a:pt x="953" y="12"/>
                    <a:pt x="572" y="12"/>
                    <a:pt x="179" y="12"/>
                  </a:cubicBezTo>
                  <a:cubicBezTo>
                    <a:pt x="1" y="381"/>
                    <a:pt x="346" y="239"/>
                    <a:pt x="477" y="298"/>
                  </a:cubicBezTo>
                  <a:cubicBezTo>
                    <a:pt x="535" y="276"/>
                    <a:pt x="594" y="218"/>
                    <a:pt x="652" y="218"/>
                  </a:cubicBezTo>
                  <a:cubicBezTo>
                    <a:pt x="689" y="218"/>
                    <a:pt x="726" y="241"/>
                    <a:pt x="763" y="310"/>
                  </a:cubicBezTo>
                  <a:cubicBezTo>
                    <a:pt x="783" y="350"/>
                    <a:pt x="808" y="363"/>
                    <a:pt x="837" y="363"/>
                  </a:cubicBezTo>
                  <a:cubicBezTo>
                    <a:pt x="888" y="363"/>
                    <a:pt x="948" y="321"/>
                    <a:pt x="1000" y="321"/>
                  </a:cubicBezTo>
                  <a:cubicBezTo>
                    <a:pt x="1004" y="321"/>
                    <a:pt x="1009" y="321"/>
                    <a:pt x="1013" y="322"/>
                  </a:cubicBezTo>
                  <a:cubicBezTo>
                    <a:pt x="1024" y="298"/>
                    <a:pt x="1048" y="262"/>
                    <a:pt x="1060" y="251"/>
                  </a:cubicBezTo>
                  <a:cubicBezTo>
                    <a:pt x="1060" y="239"/>
                    <a:pt x="1072" y="227"/>
                    <a:pt x="1108" y="227"/>
                  </a:cubicBezTo>
                  <a:cubicBezTo>
                    <a:pt x="1132" y="227"/>
                    <a:pt x="1167" y="239"/>
                    <a:pt x="1179" y="262"/>
                  </a:cubicBezTo>
                  <a:cubicBezTo>
                    <a:pt x="1298" y="227"/>
                    <a:pt x="1322" y="120"/>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5"/>
            <p:cNvSpPr/>
            <p:nvPr/>
          </p:nvSpPr>
          <p:spPr>
            <a:xfrm>
              <a:off x="5419725" y="1903450"/>
              <a:ext cx="41100" cy="15500"/>
            </a:xfrm>
            <a:custGeom>
              <a:avLst/>
              <a:gdLst/>
              <a:ahLst/>
              <a:cxnLst/>
              <a:rect l="l" t="t" r="r" b="b"/>
              <a:pathLst>
                <a:path w="1644" h="620" extrusionOk="0">
                  <a:moveTo>
                    <a:pt x="343" y="1"/>
                  </a:moveTo>
                  <a:cubicBezTo>
                    <a:pt x="254" y="1"/>
                    <a:pt x="160" y="86"/>
                    <a:pt x="71" y="115"/>
                  </a:cubicBezTo>
                  <a:cubicBezTo>
                    <a:pt x="0" y="294"/>
                    <a:pt x="119" y="401"/>
                    <a:pt x="214" y="496"/>
                  </a:cubicBezTo>
                  <a:cubicBezTo>
                    <a:pt x="364" y="581"/>
                    <a:pt x="520" y="619"/>
                    <a:pt x="678" y="619"/>
                  </a:cubicBezTo>
                  <a:cubicBezTo>
                    <a:pt x="810" y="619"/>
                    <a:pt x="942" y="592"/>
                    <a:pt x="1072" y="544"/>
                  </a:cubicBezTo>
                  <a:lnTo>
                    <a:pt x="1214" y="544"/>
                  </a:lnTo>
                  <a:cubicBezTo>
                    <a:pt x="1239" y="542"/>
                    <a:pt x="1263" y="542"/>
                    <a:pt x="1288" y="542"/>
                  </a:cubicBezTo>
                  <a:cubicBezTo>
                    <a:pt x="1308" y="542"/>
                    <a:pt x="1328" y="542"/>
                    <a:pt x="1347" y="542"/>
                  </a:cubicBezTo>
                  <a:cubicBezTo>
                    <a:pt x="1462" y="542"/>
                    <a:pt x="1574" y="533"/>
                    <a:pt x="1643" y="413"/>
                  </a:cubicBezTo>
                  <a:cubicBezTo>
                    <a:pt x="1381" y="413"/>
                    <a:pt x="1095" y="401"/>
                    <a:pt x="833" y="401"/>
                  </a:cubicBezTo>
                  <a:cubicBezTo>
                    <a:pt x="655" y="401"/>
                    <a:pt x="512" y="341"/>
                    <a:pt x="500" y="127"/>
                  </a:cubicBezTo>
                  <a:cubicBezTo>
                    <a:pt x="450" y="32"/>
                    <a:pt x="397"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5767375" y="1805400"/>
              <a:ext cx="31275" cy="12775"/>
            </a:xfrm>
            <a:custGeom>
              <a:avLst/>
              <a:gdLst/>
              <a:ahLst/>
              <a:cxnLst/>
              <a:rect l="l" t="t" r="r" b="b"/>
              <a:pathLst>
                <a:path w="1251" h="511" extrusionOk="0">
                  <a:moveTo>
                    <a:pt x="810" y="1"/>
                  </a:moveTo>
                  <a:cubicBezTo>
                    <a:pt x="590" y="34"/>
                    <a:pt x="380" y="158"/>
                    <a:pt x="153" y="158"/>
                  </a:cubicBezTo>
                  <a:cubicBezTo>
                    <a:pt x="134" y="158"/>
                    <a:pt x="115" y="158"/>
                    <a:pt x="96" y="156"/>
                  </a:cubicBezTo>
                  <a:lnTo>
                    <a:pt x="96" y="156"/>
                  </a:lnTo>
                  <a:cubicBezTo>
                    <a:pt x="1" y="311"/>
                    <a:pt x="155" y="358"/>
                    <a:pt x="227" y="430"/>
                  </a:cubicBezTo>
                  <a:cubicBezTo>
                    <a:pt x="347" y="446"/>
                    <a:pt x="474" y="511"/>
                    <a:pt x="605" y="511"/>
                  </a:cubicBezTo>
                  <a:cubicBezTo>
                    <a:pt x="668" y="511"/>
                    <a:pt x="733" y="496"/>
                    <a:pt x="798" y="453"/>
                  </a:cubicBezTo>
                  <a:cubicBezTo>
                    <a:pt x="882" y="239"/>
                    <a:pt x="1251" y="346"/>
                    <a:pt x="1239" y="37"/>
                  </a:cubicBezTo>
                  <a:cubicBezTo>
                    <a:pt x="1191" y="37"/>
                    <a:pt x="1132" y="37"/>
                    <a:pt x="1096" y="25"/>
                  </a:cubicBezTo>
                  <a:cubicBezTo>
                    <a:pt x="1065" y="51"/>
                    <a:pt x="1034" y="61"/>
                    <a:pt x="1002" y="61"/>
                  </a:cubicBezTo>
                  <a:cubicBezTo>
                    <a:pt x="935" y="61"/>
                    <a:pt x="867" y="17"/>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5708725" y="2056975"/>
              <a:ext cx="30400" cy="14275"/>
            </a:xfrm>
            <a:custGeom>
              <a:avLst/>
              <a:gdLst/>
              <a:ahLst/>
              <a:cxnLst/>
              <a:rect l="l" t="t" r="r" b="b"/>
              <a:pathLst>
                <a:path w="1216" h="571" extrusionOk="0">
                  <a:moveTo>
                    <a:pt x="677" y="0"/>
                  </a:moveTo>
                  <a:cubicBezTo>
                    <a:pt x="451" y="0"/>
                    <a:pt x="231" y="122"/>
                    <a:pt x="1" y="153"/>
                  </a:cubicBezTo>
                  <a:cubicBezTo>
                    <a:pt x="61" y="273"/>
                    <a:pt x="168" y="284"/>
                    <a:pt x="287" y="284"/>
                  </a:cubicBezTo>
                  <a:cubicBezTo>
                    <a:pt x="346" y="308"/>
                    <a:pt x="418" y="332"/>
                    <a:pt x="430" y="439"/>
                  </a:cubicBezTo>
                  <a:lnTo>
                    <a:pt x="430" y="558"/>
                  </a:lnTo>
                  <a:cubicBezTo>
                    <a:pt x="525" y="558"/>
                    <a:pt x="620" y="570"/>
                    <a:pt x="715" y="570"/>
                  </a:cubicBezTo>
                  <a:cubicBezTo>
                    <a:pt x="823" y="415"/>
                    <a:pt x="1215" y="499"/>
                    <a:pt x="1025" y="118"/>
                  </a:cubicBezTo>
                  <a:cubicBezTo>
                    <a:pt x="906" y="30"/>
                    <a:pt x="791" y="0"/>
                    <a:pt x="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5"/>
            <p:cNvSpPr/>
            <p:nvPr/>
          </p:nvSpPr>
          <p:spPr>
            <a:xfrm>
              <a:off x="5733150" y="1806000"/>
              <a:ext cx="39600" cy="11075"/>
            </a:xfrm>
            <a:custGeom>
              <a:avLst/>
              <a:gdLst/>
              <a:ahLst/>
              <a:cxnLst/>
              <a:rect l="l" t="t" r="r" b="b"/>
              <a:pathLst>
                <a:path w="1584" h="443" extrusionOk="0">
                  <a:moveTo>
                    <a:pt x="869" y="1"/>
                  </a:moveTo>
                  <a:cubicBezTo>
                    <a:pt x="738" y="120"/>
                    <a:pt x="560" y="25"/>
                    <a:pt x="417" y="120"/>
                  </a:cubicBezTo>
                  <a:lnTo>
                    <a:pt x="286" y="120"/>
                  </a:lnTo>
                  <a:cubicBezTo>
                    <a:pt x="237" y="93"/>
                    <a:pt x="193" y="78"/>
                    <a:pt x="150" y="78"/>
                  </a:cubicBezTo>
                  <a:cubicBezTo>
                    <a:pt x="100" y="78"/>
                    <a:pt x="52" y="98"/>
                    <a:pt x="0" y="144"/>
                  </a:cubicBezTo>
                  <a:cubicBezTo>
                    <a:pt x="421" y="349"/>
                    <a:pt x="851" y="442"/>
                    <a:pt x="1294" y="442"/>
                  </a:cubicBezTo>
                  <a:cubicBezTo>
                    <a:pt x="1390" y="442"/>
                    <a:pt x="1487" y="438"/>
                    <a:pt x="1584" y="429"/>
                  </a:cubicBezTo>
                  <a:cubicBezTo>
                    <a:pt x="1536" y="334"/>
                    <a:pt x="1489" y="239"/>
                    <a:pt x="1453" y="144"/>
                  </a:cubicBezTo>
                  <a:cubicBezTo>
                    <a:pt x="1425" y="116"/>
                    <a:pt x="1397" y="104"/>
                    <a:pt x="1364" y="104"/>
                  </a:cubicBezTo>
                  <a:cubicBezTo>
                    <a:pt x="1341" y="104"/>
                    <a:pt x="1316" y="110"/>
                    <a:pt x="1286" y="120"/>
                  </a:cubicBezTo>
                  <a:cubicBezTo>
                    <a:pt x="1237" y="163"/>
                    <a:pt x="1191" y="187"/>
                    <a:pt x="1145" y="187"/>
                  </a:cubicBezTo>
                  <a:cubicBezTo>
                    <a:pt x="1102" y="187"/>
                    <a:pt x="1058" y="166"/>
                    <a:pt x="1012" y="120"/>
                  </a:cubicBezTo>
                  <a:cubicBezTo>
                    <a:pt x="977" y="84"/>
                    <a:pt x="917" y="36"/>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5493525" y="1993525"/>
              <a:ext cx="15500" cy="12825"/>
            </a:xfrm>
            <a:custGeom>
              <a:avLst/>
              <a:gdLst/>
              <a:ahLst/>
              <a:cxnLst/>
              <a:rect l="l" t="t" r="r" b="b"/>
              <a:pathLst>
                <a:path w="620" h="513" extrusionOk="0">
                  <a:moveTo>
                    <a:pt x="263" y="1"/>
                  </a:moveTo>
                  <a:cubicBezTo>
                    <a:pt x="96" y="13"/>
                    <a:pt x="1" y="132"/>
                    <a:pt x="1" y="298"/>
                  </a:cubicBezTo>
                  <a:cubicBezTo>
                    <a:pt x="1" y="489"/>
                    <a:pt x="156" y="513"/>
                    <a:pt x="298" y="513"/>
                  </a:cubicBezTo>
                  <a:cubicBezTo>
                    <a:pt x="453" y="513"/>
                    <a:pt x="584" y="489"/>
                    <a:pt x="620" y="298"/>
                  </a:cubicBezTo>
                  <a:cubicBezTo>
                    <a:pt x="537" y="132"/>
                    <a:pt x="453"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5905200" y="1803550"/>
              <a:ext cx="25625" cy="13200"/>
            </a:xfrm>
            <a:custGeom>
              <a:avLst/>
              <a:gdLst/>
              <a:ahLst/>
              <a:cxnLst/>
              <a:rect l="l" t="t" r="r" b="b"/>
              <a:pathLst>
                <a:path w="1025" h="528" extrusionOk="0">
                  <a:moveTo>
                    <a:pt x="371" y="1"/>
                  </a:moveTo>
                  <a:cubicBezTo>
                    <a:pt x="355" y="1"/>
                    <a:pt x="339" y="2"/>
                    <a:pt x="322" y="4"/>
                  </a:cubicBezTo>
                  <a:cubicBezTo>
                    <a:pt x="250" y="27"/>
                    <a:pt x="203" y="63"/>
                    <a:pt x="155" y="123"/>
                  </a:cubicBezTo>
                  <a:cubicBezTo>
                    <a:pt x="107" y="206"/>
                    <a:pt x="60" y="313"/>
                    <a:pt x="0" y="408"/>
                  </a:cubicBezTo>
                  <a:cubicBezTo>
                    <a:pt x="345" y="432"/>
                    <a:pt x="679" y="396"/>
                    <a:pt x="988" y="527"/>
                  </a:cubicBezTo>
                  <a:cubicBezTo>
                    <a:pt x="1024" y="230"/>
                    <a:pt x="857" y="111"/>
                    <a:pt x="595" y="99"/>
                  </a:cubicBezTo>
                  <a:cubicBezTo>
                    <a:pt x="525" y="29"/>
                    <a:pt x="455"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5909350" y="1881325"/>
              <a:ext cx="23850" cy="10425"/>
            </a:xfrm>
            <a:custGeom>
              <a:avLst/>
              <a:gdLst/>
              <a:ahLst/>
              <a:cxnLst/>
              <a:rect l="l" t="t" r="r" b="b"/>
              <a:pathLst>
                <a:path w="954" h="417" extrusionOk="0">
                  <a:moveTo>
                    <a:pt x="858" y="0"/>
                  </a:moveTo>
                  <a:cubicBezTo>
                    <a:pt x="620" y="0"/>
                    <a:pt x="382" y="24"/>
                    <a:pt x="144" y="24"/>
                  </a:cubicBezTo>
                  <a:cubicBezTo>
                    <a:pt x="96" y="155"/>
                    <a:pt x="37" y="286"/>
                    <a:pt x="1" y="417"/>
                  </a:cubicBezTo>
                  <a:cubicBezTo>
                    <a:pt x="275" y="417"/>
                    <a:pt x="560" y="405"/>
                    <a:pt x="858" y="405"/>
                  </a:cubicBezTo>
                  <a:lnTo>
                    <a:pt x="858" y="286"/>
                  </a:lnTo>
                  <a:cubicBezTo>
                    <a:pt x="953" y="179"/>
                    <a:pt x="953" y="9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5915900" y="2051675"/>
              <a:ext cx="27700" cy="12725"/>
            </a:xfrm>
            <a:custGeom>
              <a:avLst/>
              <a:gdLst/>
              <a:ahLst/>
              <a:cxnLst/>
              <a:rect l="l" t="t" r="r" b="b"/>
              <a:pathLst>
                <a:path w="1108" h="509" extrusionOk="0">
                  <a:moveTo>
                    <a:pt x="526" y="1"/>
                  </a:moveTo>
                  <a:cubicBezTo>
                    <a:pt x="467" y="1"/>
                    <a:pt x="406" y="8"/>
                    <a:pt x="346" y="8"/>
                  </a:cubicBezTo>
                  <a:cubicBezTo>
                    <a:pt x="191" y="80"/>
                    <a:pt x="1" y="92"/>
                    <a:pt x="13" y="330"/>
                  </a:cubicBezTo>
                  <a:cubicBezTo>
                    <a:pt x="179" y="365"/>
                    <a:pt x="358" y="330"/>
                    <a:pt x="453" y="508"/>
                  </a:cubicBezTo>
                  <a:cubicBezTo>
                    <a:pt x="596" y="496"/>
                    <a:pt x="751" y="496"/>
                    <a:pt x="894" y="485"/>
                  </a:cubicBezTo>
                  <a:cubicBezTo>
                    <a:pt x="1001" y="425"/>
                    <a:pt x="1108" y="354"/>
                    <a:pt x="1108" y="211"/>
                  </a:cubicBezTo>
                  <a:cubicBezTo>
                    <a:pt x="1084" y="151"/>
                    <a:pt x="1060" y="92"/>
                    <a:pt x="1013" y="68"/>
                  </a:cubicBezTo>
                  <a:cubicBezTo>
                    <a:pt x="986" y="41"/>
                    <a:pt x="956" y="26"/>
                    <a:pt x="928" y="26"/>
                  </a:cubicBezTo>
                  <a:cubicBezTo>
                    <a:pt x="906" y="26"/>
                    <a:pt x="886" y="35"/>
                    <a:pt x="870" y="56"/>
                  </a:cubicBezTo>
                  <a:lnTo>
                    <a:pt x="727" y="56"/>
                  </a:lnTo>
                  <a:cubicBezTo>
                    <a:pt x="663" y="11"/>
                    <a:pt x="595"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5873050" y="1850250"/>
              <a:ext cx="50625" cy="5800"/>
            </a:xfrm>
            <a:custGeom>
              <a:avLst/>
              <a:gdLst/>
              <a:ahLst/>
              <a:cxnLst/>
              <a:rect l="l" t="t" r="r" b="b"/>
              <a:pathLst>
                <a:path w="2025" h="232" extrusionOk="0">
                  <a:moveTo>
                    <a:pt x="507" y="0"/>
                  </a:moveTo>
                  <a:cubicBezTo>
                    <a:pt x="328" y="0"/>
                    <a:pt x="155" y="45"/>
                    <a:pt x="0" y="219"/>
                  </a:cubicBezTo>
                  <a:cubicBezTo>
                    <a:pt x="44" y="218"/>
                    <a:pt x="87" y="218"/>
                    <a:pt x="131" y="218"/>
                  </a:cubicBezTo>
                  <a:cubicBezTo>
                    <a:pt x="408" y="218"/>
                    <a:pt x="682" y="231"/>
                    <a:pt x="953" y="231"/>
                  </a:cubicBezTo>
                  <a:cubicBezTo>
                    <a:pt x="1313" y="231"/>
                    <a:pt x="1668" y="208"/>
                    <a:pt x="2024" y="100"/>
                  </a:cubicBezTo>
                  <a:cubicBezTo>
                    <a:pt x="1922" y="26"/>
                    <a:pt x="1806" y="9"/>
                    <a:pt x="1685" y="9"/>
                  </a:cubicBezTo>
                  <a:cubicBezTo>
                    <a:pt x="1585" y="9"/>
                    <a:pt x="1481" y="21"/>
                    <a:pt x="1380" y="21"/>
                  </a:cubicBezTo>
                  <a:cubicBezTo>
                    <a:pt x="1348" y="21"/>
                    <a:pt x="1317" y="20"/>
                    <a:pt x="1286" y="17"/>
                  </a:cubicBezTo>
                  <a:cubicBezTo>
                    <a:pt x="1214" y="39"/>
                    <a:pt x="1139" y="47"/>
                    <a:pt x="1064" y="47"/>
                  </a:cubicBezTo>
                  <a:cubicBezTo>
                    <a:pt x="881" y="47"/>
                    <a:pt x="691"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5879600" y="1733000"/>
              <a:ext cx="34550" cy="13950"/>
            </a:xfrm>
            <a:custGeom>
              <a:avLst/>
              <a:gdLst/>
              <a:ahLst/>
              <a:cxnLst/>
              <a:rect l="l" t="t" r="r" b="b"/>
              <a:pathLst>
                <a:path w="1382" h="558" extrusionOk="0">
                  <a:moveTo>
                    <a:pt x="570" y="1"/>
                  </a:moveTo>
                  <a:cubicBezTo>
                    <a:pt x="414" y="1"/>
                    <a:pt x="256" y="34"/>
                    <a:pt x="95" y="99"/>
                  </a:cubicBezTo>
                  <a:cubicBezTo>
                    <a:pt x="24" y="159"/>
                    <a:pt x="0" y="218"/>
                    <a:pt x="24" y="313"/>
                  </a:cubicBezTo>
                  <a:lnTo>
                    <a:pt x="191" y="480"/>
                  </a:lnTo>
                  <a:cubicBezTo>
                    <a:pt x="280" y="536"/>
                    <a:pt x="369" y="558"/>
                    <a:pt x="461" y="558"/>
                  </a:cubicBezTo>
                  <a:cubicBezTo>
                    <a:pt x="565" y="558"/>
                    <a:pt x="672" y="530"/>
                    <a:pt x="786" y="492"/>
                  </a:cubicBezTo>
                  <a:lnTo>
                    <a:pt x="1036" y="492"/>
                  </a:lnTo>
                  <a:cubicBezTo>
                    <a:pt x="1381" y="361"/>
                    <a:pt x="1155" y="242"/>
                    <a:pt x="1036" y="99"/>
                  </a:cubicBezTo>
                  <a:cubicBezTo>
                    <a:pt x="881" y="34"/>
                    <a:pt x="726"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5332200" y="1731550"/>
              <a:ext cx="43600" cy="11500"/>
            </a:xfrm>
            <a:custGeom>
              <a:avLst/>
              <a:gdLst/>
              <a:ahLst/>
              <a:cxnLst/>
              <a:rect l="l" t="t" r="r" b="b"/>
              <a:pathLst>
                <a:path w="1744" h="460" extrusionOk="0">
                  <a:moveTo>
                    <a:pt x="824" y="1"/>
                  </a:moveTo>
                  <a:cubicBezTo>
                    <a:pt x="547" y="1"/>
                    <a:pt x="272" y="73"/>
                    <a:pt x="1" y="252"/>
                  </a:cubicBezTo>
                  <a:cubicBezTo>
                    <a:pt x="114" y="371"/>
                    <a:pt x="247" y="394"/>
                    <a:pt x="385" y="394"/>
                  </a:cubicBezTo>
                  <a:cubicBezTo>
                    <a:pt x="474" y="394"/>
                    <a:pt x="566" y="385"/>
                    <a:pt x="656" y="385"/>
                  </a:cubicBezTo>
                  <a:cubicBezTo>
                    <a:pt x="733" y="385"/>
                    <a:pt x="809" y="392"/>
                    <a:pt x="882" y="419"/>
                  </a:cubicBezTo>
                  <a:cubicBezTo>
                    <a:pt x="898" y="417"/>
                    <a:pt x="914" y="416"/>
                    <a:pt x="931" y="416"/>
                  </a:cubicBezTo>
                  <a:cubicBezTo>
                    <a:pt x="1050" y="416"/>
                    <a:pt x="1176" y="460"/>
                    <a:pt x="1304" y="460"/>
                  </a:cubicBezTo>
                  <a:cubicBezTo>
                    <a:pt x="1381" y="460"/>
                    <a:pt x="1459" y="444"/>
                    <a:pt x="1536" y="395"/>
                  </a:cubicBezTo>
                  <a:cubicBezTo>
                    <a:pt x="1573" y="404"/>
                    <a:pt x="1603" y="408"/>
                    <a:pt x="1628" y="408"/>
                  </a:cubicBezTo>
                  <a:cubicBezTo>
                    <a:pt x="1734" y="408"/>
                    <a:pt x="1744" y="330"/>
                    <a:pt x="1715" y="205"/>
                  </a:cubicBezTo>
                  <a:cubicBezTo>
                    <a:pt x="1415" y="82"/>
                    <a:pt x="1118" y="1"/>
                    <a:pt x="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5884350" y="2049700"/>
              <a:ext cx="50325" cy="7250"/>
            </a:xfrm>
            <a:custGeom>
              <a:avLst/>
              <a:gdLst/>
              <a:ahLst/>
              <a:cxnLst/>
              <a:rect l="l" t="t" r="r" b="b"/>
              <a:pathLst>
                <a:path w="2013" h="290" extrusionOk="0">
                  <a:moveTo>
                    <a:pt x="1652" y="1"/>
                  </a:moveTo>
                  <a:cubicBezTo>
                    <a:pt x="1597" y="1"/>
                    <a:pt x="1543" y="4"/>
                    <a:pt x="1489" y="4"/>
                  </a:cubicBezTo>
                  <a:lnTo>
                    <a:pt x="1" y="4"/>
                  </a:lnTo>
                  <a:cubicBezTo>
                    <a:pt x="96" y="135"/>
                    <a:pt x="215" y="162"/>
                    <a:pt x="340" y="162"/>
                  </a:cubicBezTo>
                  <a:cubicBezTo>
                    <a:pt x="427" y="162"/>
                    <a:pt x="516" y="149"/>
                    <a:pt x="602" y="149"/>
                  </a:cubicBezTo>
                  <a:cubicBezTo>
                    <a:pt x="641" y="149"/>
                    <a:pt x="678" y="151"/>
                    <a:pt x="715" y="159"/>
                  </a:cubicBezTo>
                  <a:cubicBezTo>
                    <a:pt x="763" y="206"/>
                    <a:pt x="798" y="230"/>
                    <a:pt x="858" y="266"/>
                  </a:cubicBezTo>
                  <a:cubicBezTo>
                    <a:pt x="917" y="278"/>
                    <a:pt x="977" y="290"/>
                    <a:pt x="1037" y="290"/>
                  </a:cubicBezTo>
                  <a:cubicBezTo>
                    <a:pt x="1096" y="278"/>
                    <a:pt x="1156" y="278"/>
                    <a:pt x="1215" y="266"/>
                  </a:cubicBezTo>
                  <a:cubicBezTo>
                    <a:pt x="1322" y="218"/>
                    <a:pt x="1453" y="230"/>
                    <a:pt x="1560" y="159"/>
                  </a:cubicBezTo>
                  <a:cubicBezTo>
                    <a:pt x="1715" y="147"/>
                    <a:pt x="1858" y="147"/>
                    <a:pt x="2013" y="135"/>
                  </a:cubicBezTo>
                  <a:cubicBezTo>
                    <a:pt x="1904" y="18"/>
                    <a:pt x="1779" y="1"/>
                    <a:pt x="1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6013525" y="1926725"/>
              <a:ext cx="32775" cy="12350"/>
            </a:xfrm>
            <a:custGeom>
              <a:avLst/>
              <a:gdLst/>
              <a:ahLst/>
              <a:cxnLst/>
              <a:rect l="l" t="t" r="r" b="b"/>
              <a:pathLst>
                <a:path w="1311" h="494" extrusionOk="0">
                  <a:moveTo>
                    <a:pt x="914" y="0"/>
                  </a:moveTo>
                  <a:cubicBezTo>
                    <a:pt x="847" y="0"/>
                    <a:pt x="781" y="20"/>
                    <a:pt x="715" y="77"/>
                  </a:cubicBezTo>
                  <a:cubicBezTo>
                    <a:pt x="619" y="151"/>
                    <a:pt x="519" y="184"/>
                    <a:pt x="414" y="184"/>
                  </a:cubicBezTo>
                  <a:cubicBezTo>
                    <a:pt x="349" y="184"/>
                    <a:pt x="283" y="171"/>
                    <a:pt x="215" y="149"/>
                  </a:cubicBezTo>
                  <a:cubicBezTo>
                    <a:pt x="191" y="172"/>
                    <a:pt x="180" y="184"/>
                    <a:pt x="144" y="196"/>
                  </a:cubicBezTo>
                  <a:cubicBezTo>
                    <a:pt x="96" y="291"/>
                    <a:pt x="37" y="387"/>
                    <a:pt x="1" y="482"/>
                  </a:cubicBezTo>
                  <a:cubicBezTo>
                    <a:pt x="108" y="471"/>
                    <a:pt x="215" y="465"/>
                    <a:pt x="324" y="465"/>
                  </a:cubicBezTo>
                  <a:cubicBezTo>
                    <a:pt x="458" y="465"/>
                    <a:pt x="595" y="474"/>
                    <a:pt x="739" y="494"/>
                  </a:cubicBezTo>
                  <a:cubicBezTo>
                    <a:pt x="906" y="327"/>
                    <a:pt x="1311" y="482"/>
                    <a:pt x="1311" y="77"/>
                  </a:cubicBezTo>
                  <a:cubicBezTo>
                    <a:pt x="1170" y="69"/>
                    <a:pt x="1040" y="0"/>
                    <a:pt x="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5313450" y="1825500"/>
              <a:ext cx="25325" cy="11850"/>
            </a:xfrm>
            <a:custGeom>
              <a:avLst/>
              <a:gdLst/>
              <a:ahLst/>
              <a:cxnLst/>
              <a:rect l="l" t="t" r="r" b="b"/>
              <a:pathLst>
                <a:path w="1013" h="474" extrusionOk="0">
                  <a:moveTo>
                    <a:pt x="744" y="0"/>
                  </a:moveTo>
                  <a:cubicBezTo>
                    <a:pt x="643" y="0"/>
                    <a:pt x="542" y="28"/>
                    <a:pt x="441" y="66"/>
                  </a:cubicBezTo>
                  <a:lnTo>
                    <a:pt x="167" y="197"/>
                  </a:lnTo>
                  <a:cubicBezTo>
                    <a:pt x="96" y="233"/>
                    <a:pt x="36" y="292"/>
                    <a:pt x="0" y="376"/>
                  </a:cubicBezTo>
                  <a:cubicBezTo>
                    <a:pt x="109" y="448"/>
                    <a:pt x="219" y="474"/>
                    <a:pt x="329" y="474"/>
                  </a:cubicBezTo>
                  <a:cubicBezTo>
                    <a:pt x="510" y="474"/>
                    <a:pt x="692" y="404"/>
                    <a:pt x="870" y="352"/>
                  </a:cubicBezTo>
                  <a:cubicBezTo>
                    <a:pt x="929" y="257"/>
                    <a:pt x="977" y="173"/>
                    <a:pt x="1013" y="78"/>
                  </a:cubicBezTo>
                  <a:cubicBezTo>
                    <a:pt x="923" y="22"/>
                    <a:pt x="834"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6185275" y="1928050"/>
              <a:ext cx="23850" cy="13650"/>
            </a:xfrm>
            <a:custGeom>
              <a:avLst/>
              <a:gdLst/>
              <a:ahLst/>
              <a:cxnLst/>
              <a:rect l="l" t="t" r="r" b="b"/>
              <a:pathLst>
                <a:path w="954" h="546" extrusionOk="0">
                  <a:moveTo>
                    <a:pt x="430" y="0"/>
                  </a:moveTo>
                  <a:cubicBezTo>
                    <a:pt x="299" y="12"/>
                    <a:pt x="156" y="12"/>
                    <a:pt x="1" y="24"/>
                  </a:cubicBezTo>
                  <a:cubicBezTo>
                    <a:pt x="1" y="72"/>
                    <a:pt x="1" y="107"/>
                    <a:pt x="13" y="155"/>
                  </a:cubicBezTo>
                  <a:cubicBezTo>
                    <a:pt x="120" y="179"/>
                    <a:pt x="215" y="238"/>
                    <a:pt x="215" y="322"/>
                  </a:cubicBezTo>
                  <a:cubicBezTo>
                    <a:pt x="222" y="478"/>
                    <a:pt x="252" y="545"/>
                    <a:pt x="310" y="545"/>
                  </a:cubicBezTo>
                  <a:cubicBezTo>
                    <a:pt x="353" y="545"/>
                    <a:pt x="412" y="507"/>
                    <a:pt x="489" y="441"/>
                  </a:cubicBezTo>
                  <a:cubicBezTo>
                    <a:pt x="549" y="381"/>
                    <a:pt x="644" y="334"/>
                    <a:pt x="715" y="298"/>
                  </a:cubicBezTo>
                  <a:cubicBezTo>
                    <a:pt x="953" y="298"/>
                    <a:pt x="953" y="179"/>
                    <a:pt x="846" y="12"/>
                  </a:cubicBezTo>
                  <a:cubicBezTo>
                    <a:pt x="763" y="0"/>
                    <a:pt x="656" y="0"/>
                    <a:pt x="572" y="0"/>
                  </a:cubicBezTo>
                  <a:cubicBezTo>
                    <a:pt x="572" y="12"/>
                    <a:pt x="549" y="24"/>
                    <a:pt x="525" y="36"/>
                  </a:cubicBezTo>
                  <a:cubicBezTo>
                    <a:pt x="489" y="36"/>
                    <a:pt x="465" y="36"/>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5394700" y="1994425"/>
              <a:ext cx="25850" cy="11675"/>
            </a:xfrm>
            <a:custGeom>
              <a:avLst/>
              <a:gdLst/>
              <a:ahLst/>
              <a:cxnLst/>
              <a:rect l="l" t="t" r="r" b="b"/>
              <a:pathLst>
                <a:path w="1034" h="467" extrusionOk="0">
                  <a:moveTo>
                    <a:pt x="842" y="1"/>
                  </a:moveTo>
                  <a:cubicBezTo>
                    <a:pt x="792" y="1"/>
                    <a:pt x="730" y="12"/>
                    <a:pt x="656" y="36"/>
                  </a:cubicBezTo>
                  <a:cubicBezTo>
                    <a:pt x="560" y="36"/>
                    <a:pt x="453" y="48"/>
                    <a:pt x="370" y="48"/>
                  </a:cubicBezTo>
                  <a:cubicBezTo>
                    <a:pt x="363" y="49"/>
                    <a:pt x="355" y="49"/>
                    <a:pt x="348" y="49"/>
                  </a:cubicBezTo>
                  <a:cubicBezTo>
                    <a:pt x="283" y="49"/>
                    <a:pt x="226" y="19"/>
                    <a:pt x="166" y="19"/>
                  </a:cubicBezTo>
                  <a:cubicBezTo>
                    <a:pt x="136" y="19"/>
                    <a:pt x="105" y="26"/>
                    <a:pt x="72" y="48"/>
                  </a:cubicBezTo>
                  <a:cubicBezTo>
                    <a:pt x="25" y="96"/>
                    <a:pt x="1" y="143"/>
                    <a:pt x="1" y="203"/>
                  </a:cubicBezTo>
                  <a:cubicBezTo>
                    <a:pt x="1" y="262"/>
                    <a:pt x="25" y="298"/>
                    <a:pt x="72" y="346"/>
                  </a:cubicBezTo>
                  <a:cubicBezTo>
                    <a:pt x="218" y="429"/>
                    <a:pt x="383" y="467"/>
                    <a:pt x="550" y="467"/>
                  </a:cubicBezTo>
                  <a:cubicBezTo>
                    <a:pt x="573" y="467"/>
                    <a:pt x="597" y="466"/>
                    <a:pt x="620" y="465"/>
                  </a:cubicBezTo>
                  <a:cubicBezTo>
                    <a:pt x="715" y="417"/>
                    <a:pt x="846" y="429"/>
                    <a:pt x="953" y="334"/>
                  </a:cubicBezTo>
                  <a:cubicBezTo>
                    <a:pt x="1034" y="110"/>
                    <a:pt x="993"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5503950" y="1905725"/>
              <a:ext cx="29800" cy="11500"/>
            </a:xfrm>
            <a:custGeom>
              <a:avLst/>
              <a:gdLst/>
              <a:ahLst/>
              <a:cxnLst/>
              <a:rect l="l" t="t" r="r" b="b"/>
              <a:pathLst>
                <a:path w="1192" h="460" extrusionOk="0">
                  <a:moveTo>
                    <a:pt x="1155" y="0"/>
                  </a:moveTo>
                  <a:lnTo>
                    <a:pt x="1155" y="0"/>
                  </a:lnTo>
                  <a:cubicBezTo>
                    <a:pt x="808" y="53"/>
                    <a:pt x="489" y="161"/>
                    <a:pt x="141" y="161"/>
                  </a:cubicBezTo>
                  <a:cubicBezTo>
                    <a:pt x="94" y="161"/>
                    <a:pt x="48" y="159"/>
                    <a:pt x="0" y="155"/>
                  </a:cubicBezTo>
                  <a:lnTo>
                    <a:pt x="0" y="155"/>
                  </a:lnTo>
                  <a:cubicBezTo>
                    <a:pt x="48" y="262"/>
                    <a:pt x="108" y="358"/>
                    <a:pt x="155" y="441"/>
                  </a:cubicBezTo>
                  <a:cubicBezTo>
                    <a:pt x="210" y="454"/>
                    <a:pt x="263" y="459"/>
                    <a:pt x="315" y="459"/>
                  </a:cubicBezTo>
                  <a:cubicBezTo>
                    <a:pt x="549" y="459"/>
                    <a:pt x="767" y="349"/>
                    <a:pt x="1001" y="310"/>
                  </a:cubicBezTo>
                  <a:cubicBezTo>
                    <a:pt x="1120" y="262"/>
                    <a:pt x="1191" y="191"/>
                    <a:pt x="1132" y="36"/>
                  </a:cubicBezTo>
                  <a:lnTo>
                    <a:pt x="1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5717675" y="2081925"/>
              <a:ext cx="48825" cy="7475"/>
            </a:xfrm>
            <a:custGeom>
              <a:avLst/>
              <a:gdLst/>
              <a:ahLst/>
              <a:cxnLst/>
              <a:rect l="l" t="t" r="r" b="b"/>
              <a:pathLst>
                <a:path w="1953" h="299" extrusionOk="0">
                  <a:moveTo>
                    <a:pt x="1631" y="1"/>
                  </a:moveTo>
                  <a:cubicBezTo>
                    <a:pt x="1096" y="1"/>
                    <a:pt x="584" y="13"/>
                    <a:pt x="48" y="13"/>
                  </a:cubicBezTo>
                  <a:cubicBezTo>
                    <a:pt x="0" y="72"/>
                    <a:pt x="0" y="108"/>
                    <a:pt x="72" y="132"/>
                  </a:cubicBezTo>
                  <a:cubicBezTo>
                    <a:pt x="188" y="202"/>
                    <a:pt x="312" y="220"/>
                    <a:pt x="438" y="220"/>
                  </a:cubicBezTo>
                  <a:cubicBezTo>
                    <a:pt x="574" y="220"/>
                    <a:pt x="712" y="199"/>
                    <a:pt x="848" y="199"/>
                  </a:cubicBezTo>
                  <a:cubicBezTo>
                    <a:pt x="975" y="199"/>
                    <a:pt x="1098" y="217"/>
                    <a:pt x="1215" y="287"/>
                  </a:cubicBezTo>
                  <a:cubicBezTo>
                    <a:pt x="1250" y="298"/>
                    <a:pt x="1298" y="298"/>
                    <a:pt x="1334" y="298"/>
                  </a:cubicBezTo>
                  <a:cubicBezTo>
                    <a:pt x="1396" y="227"/>
                    <a:pt x="1478" y="214"/>
                    <a:pt x="1563" y="214"/>
                  </a:cubicBezTo>
                  <a:cubicBezTo>
                    <a:pt x="1610" y="214"/>
                    <a:pt x="1658" y="218"/>
                    <a:pt x="1704" y="218"/>
                  </a:cubicBezTo>
                  <a:cubicBezTo>
                    <a:pt x="1799" y="218"/>
                    <a:pt x="1888" y="202"/>
                    <a:pt x="1953" y="108"/>
                  </a:cubicBezTo>
                  <a:cubicBezTo>
                    <a:pt x="1858" y="13"/>
                    <a:pt x="1750" y="13"/>
                    <a:pt x="1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6069500" y="1776550"/>
              <a:ext cx="29775" cy="11575"/>
            </a:xfrm>
            <a:custGeom>
              <a:avLst/>
              <a:gdLst/>
              <a:ahLst/>
              <a:cxnLst/>
              <a:rect l="l" t="t" r="r" b="b"/>
              <a:pathLst>
                <a:path w="1191" h="463" extrusionOk="0">
                  <a:moveTo>
                    <a:pt x="714" y="0"/>
                  </a:moveTo>
                  <a:cubicBezTo>
                    <a:pt x="489" y="0"/>
                    <a:pt x="264" y="18"/>
                    <a:pt x="48" y="60"/>
                  </a:cubicBezTo>
                  <a:cubicBezTo>
                    <a:pt x="0" y="119"/>
                    <a:pt x="0" y="179"/>
                    <a:pt x="36" y="238"/>
                  </a:cubicBezTo>
                  <a:cubicBezTo>
                    <a:pt x="108" y="357"/>
                    <a:pt x="227" y="417"/>
                    <a:pt x="358" y="441"/>
                  </a:cubicBezTo>
                  <a:cubicBezTo>
                    <a:pt x="421" y="454"/>
                    <a:pt x="484" y="463"/>
                    <a:pt x="546" y="463"/>
                  </a:cubicBezTo>
                  <a:cubicBezTo>
                    <a:pt x="647" y="463"/>
                    <a:pt x="745" y="440"/>
                    <a:pt x="834" y="381"/>
                  </a:cubicBezTo>
                  <a:lnTo>
                    <a:pt x="917" y="310"/>
                  </a:lnTo>
                  <a:lnTo>
                    <a:pt x="1191" y="24"/>
                  </a:lnTo>
                  <a:cubicBezTo>
                    <a:pt x="1033" y="9"/>
                    <a:pt x="873"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6203150" y="1928050"/>
              <a:ext cx="17875" cy="12600"/>
            </a:xfrm>
            <a:custGeom>
              <a:avLst/>
              <a:gdLst/>
              <a:ahLst/>
              <a:cxnLst/>
              <a:rect l="l" t="t" r="r" b="b"/>
              <a:pathLst>
                <a:path w="715" h="504" extrusionOk="0">
                  <a:moveTo>
                    <a:pt x="429" y="0"/>
                  </a:moveTo>
                  <a:cubicBezTo>
                    <a:pt x="334" y="12"/>
                    <a:pt x="238" y="12"/>
                    <a:pt x="131" y="12"/>
                  </a:cubicBezTo>
                  <a:cubicBezTo>
                    <a:pt x="155" y="131"/>
                    <a:pt x="107" y="238"/>
                    <a:pt x="0" y="298"/>
                  </a:cubicBezTo>
                  <a:cubicBezTo>
                    <a:pt x="17" y="464"/>
                    <a:pt x="90" y="504"/>
                    <a:pt x="178" y="504"/>
                  </a:cubicBezTo>
                  <a:cubicBezTo>
                    <a:pt x="260" y="504"/>
                    <a:pt x="354" y="470"/>
                    <a:pt x="427" y="470"/>
                  </a:cubicBezTo>
                  <a:cubicBezTo>
                    <a:pt x="445" y="470"/>
                    <a:pt x="462" y="472"/>
                    <a:pt x="477" y="477"/>
                  </a:cubicBezTo>
                  <a:cubicBezTo>
                    <a:pt x="498" y="483"/>
                    <a:pt x="517" y="486"/>
                    <a:pt x="535" y="486"/>
                  </a:cubicBezTo>
                  <a:cubicBezTo>
                    <a:pt x="675" y="486"/>
                    <a:pt x="704" y="291"/>
                    <a:pt x="715" y="143"/>
                  </a:cubicBezTo>
                  <a:cubicBezTo>
                    <a:pt x="596" y="131"/>
                    <a:pt x="488" y="11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5370600" y="1731275"/>
              <a:ext cx="29200" cy="13250"/>
            </a:xfrm>
            <a:custGeom>
              <a:avLst/>
              <a:gdLst/>
              <a:ahLst/>
              <a:cxnLst/>
              <a:rect l="l" t="t" r="r" b="b"/>
              <a:pathLst>
                <a:path w="1168" h="530" extrusionOk="0">
                  <a:moveTo>
                    <a:pt x="699" y="0"/>
                  </a:moveTo>
                  <a:cubicBezTo>
                    <a:pt x="520" y="0"/>
                    <a:pt x="339" y="105"/>
                    <a:pt x="155" y="263"/>
                  </a:cubicBezTo>
                  <a:cubicBezTo>
                    <a:pt x="120" y="323"/>
                    <a:pt x="60" y="370"/>
                    <a:pt x="0" y="430"/>
                  </a:cubicBezTo>
                  <a:cubicBezTo>
                    <a:pt x="108" y="504"/>
                    <a:pt x="217" y="529"/>
                    <a:pt x="327" y="529"/>
                  </a:cubicBezTo>
                  <a:cubicBezTo>
                    <a:pt x="576" y="529"/>
                    <a:pt x="829" y="399"/>
                    <a:pt x="1073" y="399"/>
                  </a:cubicBezTo>
                  <a:cubicBezTo>
                    <a:pt x="1105" y="399"/>
                    <a:pt x="1136" y="401"/>
                    <a:pt x="1167" y="406"/>
                  </a:cubicBezTo>
                  <a:lnTo>
                    <a:pt x="1167" y="275"/>
                  </a:lnTo>
                  <a:cubicBezTo>
                    <a:pt x="1012" y="80"/>
                    <a:pt x="856"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5607400" y="1906825"/>
              <a:ext cx="27550" cy="10475"/>
            </a:xfrm>
            <a:custGeom>
              <a:avLst/>
              <a:gdLst/>
              <a:ahLst/>
              <a:cxnLst/>
              <a:rect l="l" t="t" r="r" b="b"/>
              <a:pathLst>
                <a:path w="1102" h="419" extrusionOk="0">
                  <a:moveTo>
                    <a:pt x="904" y="0"/>
                  </a:moveTo>
                  <a:cubicBezTo>
                    <a:pt x="644" y="0"/>
                    <a:pt x="461" y="269"/>
                    <a:pt x="230" y="269"/>
                  </a:cubicBezTo>
                  <a:cubicBezTo>
                    <a:pt x="215" y="269"/>
                    <a:pt x="200" y="268"/>
                    <a:pt x="184" y="266"/>
                  </a:cubicBezTo>
                  <a:cubicBezTo>
                    <a:pt x="143" y="247"/>
                    <a:pt x="110" y="238"/>
                    <a:pt x="85" y="238"/>
                  </a:cubicBezTo>
                  <a:cubicBezTo>
                    <a:pt x="15" y="238"/>
                    <a:pt x="0" y="304"/>
                    <a:pt x="18" y="409"/>
                  </a:cubicBezTo>
                  <a:cubicBezTo>
                    <a:pt x="103" y="414"/>
                    <a:pt x="189" y="419"/>
                    <a:pt x="273" y="419"/>
                  </a:cubicBezTo>
                  <a:cubicBezTo>
                    <a:pt x="577" y="419"/>
                    <a:pt x="868" y="359"/>
                    <a:pt x="1101" y="52"/>
                  </a:cubicBezTo>
                  <a:cubicBezTo>
                    <a:pt x="1030" y="15"/>
                    <a:pt x="965" y="0"/>
                    <a:pt x="9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5287550" y="1827375"/>
              <a:ext cx="30100" cy="9225"/>
            </a:xfrm>
            <a:custGeom>
              <a:avLst/>
              <a:gdLst/>
              <a:ahLst/>
              <a:cxnLst/>
              <a:rect l="l" t="t" r="r" b="b"/>
              <a:pathLst>
                <a:path w="1204" h="369" extrusionOk="0">
                  <a:moveTo>
                    <a:pt x="293" y="0"/>
                  </a:moveTo>
                  <a:cubicBezTo>
                    <a:pt x="208" y="0"/>
                    <a:pt x="132" y="25"/>
                    <a:pt x="72" y="74"/>
                  </a:cubicBezTo>
                  <a:cubicBezTo>
                    <a:pt x="24" y="122"/>
                    <a:pt x="1" y="182"/>
                    <a:pt x="13" y="241"/>
                  </a:cubicBezTo>
                  <a:cubicBezTo>
                    <a:pt x="48" y="265"/>
                    <a:pt x="60" y="289"/>
                    <a:pt x="84" y="301"/>
                  </a:cubicBezTo>
                  <a:cubicBezTo>
                    <a:pt x="121" y="294"/>
                    <a:pt x="159" y="291"/>
                    <a:pt x="196" y="291"/>
                  </a:cubicBezTo>
                  <a:cubicBezTo>
                    <a:pt x="389" y="291"/>
                    <a:pt x="582" y="368"/>
                    <a:pt x="771" y="368"/>
                  </a:cubicBezTo>
                  <a:cubicBezTo>
                    <a:pt x="860" y="368"/>
                    <a:pt x="949" y="351"/>
                    <a:pt x="1036" y="301"/>
                  </a:cubicBezTo>
                  <a:cubicBezTo>
                    <a:pt x="1084" y="241"/>
                    <a:pt x="1144" y="182"/>
                    <a:pt x="1203" y="122"/>
                  </a:cubicBezTo>
                  <a:cubicBezTo>
                    <a:pt x="1126" y="80"/>
                    <a:pt x="1047" y="68"/>
                    <a:pt x="967" y="68"/>
                  </a:cubicBezTo>
                  <a:cubicBezTo>
                    <a:pt x="850" y="68"/>
                    <a:pt x="732" y="95"/>
                    <a:pt x="619" y="95"/>
                  </a:cubicBezTo>
                  <a:cubicBezTo>
                    <a:pt x="523" y="95"/>
                    <a:pt x="430" y="75"/>
                    <a:pt x="346" y="3"/>
                  </a:cubicBezTo>
                  <a:cubicBezTo>
                    <a:pt x="328" y="1"/>
                    <a:pt x="311"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5686700" y="1873800"/>
              <a:ext cx="22650" cy="10450"/>
            </a:xfrm>
            <a:custGeom>
              <a:avLst/>
              <a:gdLst/>
              <a:ahLst/>
              <a:cxnLst/>
              <a:rect l="l" t="t" r="r" b="b"/>
              <a:pathLst>
                <a:path w="906" h="418" extrusionOk="0">
                  <a:moveTo>
                    <a:pt x="393" y="0"/>
                  </a:moveTo>
                  <a:cubicBezTo>
                    <a:pt x="261" y="0"/>
                    <a:pt x="130" y="45"/>
                    <a:pt x="1" y="158"/>
                  </a:cubicBezTo>
                  <a:cubicBezTo>
                    <a:pt x="29" y="311"/>
                    <a:pt x="89" y="417"/>
                    <a:pt x="221" y="417"/>
                  </a:cubicBezTo>
                  <a:cubicBezTo>
                    <a:pt x="254" y="417"/>
                    <a:pt x="291" y="411"/>
                    <a:pt x="334" y="396"/>
                  </a:cubicBezTo>
                  <a:cubicBezTo>
                    <a:pt x="513" y="337"/>
                    <a:pt x="668" y="289"/>
                    <a:pt x="870" y="289"/>
                  </a:cubicBezTo>
                  <a:cubicBezTo>
                    <a:pt x="906" y="242"/>
                    <a:pt x="894" y="206"/>
                    <a:pt x="870" y="158"/>
                  </a:cubicBezTo>
                  <a:cubicBezTo>
                    <a:pt x="713" y="67"/>
                    <a:pt x="553"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5725100" y="2056800"/>
              <a:ext cx="22950" cy="14450"/>
            </a:xfrm>
            <a:custGeom>
              <a:avLst/>
              <a:gdLst/>
              <a:ahLst/>
              <a:cxnLst/>
              <a:rect l="l" t="t" r="r" b="b"/>
              <a:pathLst>
                <a:path w="918" h="578" extrusionOk="0">
                  <a:moveTo>
                    <a:pt x="827" y="0"/>
                  </a:moveTo>
                  <a:cubicBezTo>
                    <a:pt x="661" y="0"/>
                    <a:pt x="510" y="54"/>
                    <a:pt x="358" y="125"/>
                  </a:cubicBezTo>
                  <a:cubicBezTo>
                    <a:pt x="418" y="399"/>
                    <a:pt x="1" y="327"/>
                    <a:pt x="48" y="577"/>
                  </a:cubicBezTo>
                  <a:cubicBezTo>
                    <a:pt x="239" y="565"/>
                    <a:pt x="441" y="565"/>
                    <a:pt x="632" y="565"/>
                  </a:cubicBezTo>
                  <a:cubicBezTo>
                    <a:pt x="608" y="303"/>
                    <a:pt x="846" y="208"/>
                    <a:pt x="918" y="6"/>
                  </a:cubicBezTo>
                  <a:cubicBezTo>
                    <a:pt x="887" y="2"/>
                    <a:pt x="85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5546800" y="2060050"/>
              <a:ext cx="38425" cy="12525"/>
            </a:xfrm>
            <a:custGeom>
              <a:avLst/>
              <a:gdLst/>
              <a:ahLst/>
              <a:cxnLst/>
              <a:rect l="l" t="t" r="r" b="b"/>
              <a:pathLst>
                <a:path w="1537" h="501" extrusionOk="0">
                  <a:moveTo>
                    <a:pt x="729" y="1"/>
                  </a:moveTo>
                  <a:cubicBezTo>
                    <a:pt x="486" y="1"/>
                    <a:pt x="245" y="54"/>
                    <a:pt x="1" y="150"/>
                  </a:cubicBezTo>
                  <a:cubicBezTo>
                    <a:pt x="69" y="165"/>
                    <a:pt x="139" y="170"/>
                    <a:pt x="210" y="170"/>
                  </a:cubicBezTo>
                  <a:cubicBezTo>
                    <a:pt x="359" y="170"/>
                    <a:pt x="511" y="147"/>
                    <a:pt x="661" y="147"/>
                  </a:cubicBezTo>
                  <a:cubicBezTo>
                    <a:pt x="827" y="147"/>
                    <a:pt x="991" y="175"/>
                    <a:pt x="1144" y="292"/>
                  </a:cubicBezTo>
                  <a:cubicBezTo>
                    <a:pt x="1146" y="292"/>
                    <a:pt x="1149" y="292"/>
                    <a:pt x="1151" y="292"/>
                  </a:cubicBezTo>
                  <a:cubicBezTo>
                    <a:pt x="1259" y="292"/>
                    <a:pt x="1253" y="500"/>
                    <a:pt x="1363" y="500"/>
                  </a:cubicBezTo>
                  <a:cubicBezTo>
                    <a:pt x="1390" y="500"/>
                    <a:pt x="1423" y="488"/>
                    <a:pt x="1465" y="459"/>
                  </a:cubicBezTo>
                  <a:cubicBezTo>
                    <a:pt x="1537" y="376"/>
                    <a:pt x="1537" y="269"/>
                    <a:pt x="1465" y="173"/>
                  </a:cubicBezTo>
                  <a:cubicBezTo>
                    <a:pt x="1215" y="54"/>
                    <a:pt x="971" y="1"/>
                    <a:pt x="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5559025" y="2010425"/>
              <a:ext cx="20250" cy="8750"/>
            </a:xfrm>
            <a:custGeom>
              <a:avLst/>
              <a:gdLst/>
              <a:ahLst/>
              <a:cxnLst/>
              <a:rect l="l" t="t" r="r" b="b"/>
              <a:pathLst>
                <a:path w="810" h="350" extrusionOk="0">
                  <a:moveTo>
                    <a:pt x="296" y="0"/>
                  </a:moveTo>
                  <a:cubicBezTo>
                    <a:pt x="257" y="0"/>
                    <a:pt x="218" y="1"/>
                    <a:pt x="179" y="3"/>
                  </a:cubicBezTo>
                  <a:cubicBezTo>
                    <a:pt x="83" y="3"/>
                    <a:pt x="0" y="63"/>
                    <a:pt x="24" y="182"/>
                  </a:cubicBezTo>
                  <a:cubicBezTo>
                    <a:pt x="35" y="281"/>
                    <a:pt x="87" y="350"/>
                    <a:pt x="189" y="350"/>
                  </a:cubicBezTo>
                  <a:cubicBezTo>
                    <a:pt x="197" y="350"/>
                    <a:pt x="206" y="349"/>
                    <a:pt x="214" y="349"/>
                  </a:cubicBezTo>
                  <a:cubicBezTo>
                    <a:pt x="322" y="337"/>
                    <a:pt x="405" y="337"/>
                    <a:pt x="500" y="313"/>
                  </a:cubicBezTo>
                  <a:cubicBezTo>
                    <a:pt x="655" y="289"/>
                    <a:pt x="810" y="241"/>
                    <a:pt x="810" y="39"/>
                  </a:cubicBezTo>
                  <a:cubicBezTo>
                    <a:pt x="635" y="20"/>
                    <a:pt x="468"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6006100" y="2031625"/>
              <a:ext cx="31275" cy="9750"/>
            </a:xfrm>
            <a:custGeom>
              <a:avLst/>
              <a:gdLst/>
              <a:ahLst/>
              <a:cxnLst/>
              <a:rect l="l" t="t" r="r" b="b"/>
              <a:pathLst>
                <a:path w="1251" h="390" extrusionOk="0">
                  <a:moveTo>
                    <a:pt x="989" y="1"/>
                  </a:moveTo>
                  <a:cubicBezTo>
                    <a:pt x="872" y="89"/>
                    <a:pt x="745" y="110"/>
                    <a:pt x="614" y="110"/>
                  </a:cubicBezTo>
                  <a:cubicBezTo>
                    <a:pt x="494" y="110"/>
                    <a:pt x="372" y="93"/>
                    <a:pt x="251" y="93"/>
                  </a:cubicBezTo>
                  <a:cubicBezTo>
                    <a:pt x="166" y="93"/>
                    <a:pt x="82" y="102"/>
                    <a:pt x="0" y="132"/>
                  </a:cubicBezTo>
                  <a:cubicBezTo>
                    <a:pt x="84" y="179"/>
                    <a:pt x="191" y="239"/>
                    <a:pt x="298" y="322"/>
                  </a:cubicBezTo>
                  <a:cubicBezTo>
                    <a:pt x="384" y="368"/>
                    <a:pt x="473" y="389"/>
                    <a:pt x="564" y="389"/>
                  </a:cubicBezTo>
                  <a:cubicBezTo>
                    <a:pt x="661" y="389"/>
                    <a:pt x="759" y="365"/>
                    <a:pt x="858" y="322"/>
                  </a:cubicBezTo>
                  <a:lnTo>
                    <a:pt x="1012" y="322"/>
                  </a:lnTo>
                  <a:cubicBezTo>
                    <a:pt x="1048" y="298"/>
                    <a:pt x="1108" y="298"/>
                    <a:pt x="1155" y="298"/>
                  </a:cubicBezTo>
                  <a:cubicBezTo>
                    <a:pt x="1250" y="120"/>
                    <a:pt x="1227" y="1"/>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5568550" y="1873525"/>
              <a:ext cx="25325" cy="8775"/>
            </a:xfrm>
            <a:custGeom>
              <a:avLst/>
              <a:gdLst/>
              <a:ahLst/>
              <a:cxnLst/>
              <a:rect l="l" t="t" r="r" b="b"/>
              <a:pathLst>
                <a:path w="1013" h="351" extrusionOk="0">
                  <a:moveTo>
                    <a:pt x="507" y="1"/>
                  </a:moveTo>
                  <a:cubicBezTo>
                    <a:pt x="331" y="1"/>
                    <a:pt x="159" y="29"/>
                    <a:pt x="0" y="157"/>
                  </a:cubicBezTo>
                  <a:cubicBezTo>
                    <a:pt x="95" y="169"/>
                    <a:pt x="191" y="169"/>
                    <a:pt x="298" y="169"/>
                  </a:cubicBezTo>
                  <a:cubicBezTo>
                    <a:pt x="390" y="312"/>
                    <a:pt x="498" y="351"/>
                    <a:pt x="615" y="351"/>
                  </a:cubicBezTo>
                  <a:cubicBezTo>
                    <a:pt x="740" y="351"/>
                    <a:pt x="876" y="306"/>
                    <a:pt x="1012" y="300"/>
                  </a:cubicBezTo>
                  <a:lnTo>
                    <a:pt x="1012" y="14"/>
                  </a:lnTo>
                  <a:cubicBezTo>
                    <a:pt x="981" y="17"/>
                    <a:pt x="949" y="17"/>
                    <a:pt x="917" y="17"/>
                  </a:cubicBezTo>
                  <a:cubicBezTo>
                    <a:pt x="780" y="17"/>
                    <a:pt x="642" y="1"/>
                    <a:pt x="5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6050750" y="1952750"/>
              <a:ext cx="20850" cy="11000"/>
            </a:xfrm>
            <a:custGeom>
              <a:avLst/>
              <a:gdLst/>
              <a:ahLst/>
              <a:cxnLst/>
              <a:rect l="l" t="t" r="r" b="b"/>
              <a:pathLst>
                <a:path w="834" h="440" extrusionOk="0">
                  <a:moveTo>
                    <a:pt x="84" y="1"/>
                  </a:moveTo>
                  <a:cubicBezTo>
                    <a:pt x="0" y="96"/>
                    <a:pt x="0" y="203"/>
                    <a:pt x="84" y="286"/>
                  </a:cubicBezTo>
                  <a:cubicBezTo>
                    <a:pt x="234" y="365"/>
                    <a:pt x="380" y="440"/>
                    <a:pt x="530" y="440"/>
                  </a:cubicBezTo>
                  <a:cubicBezTo>
                    <a:pt x="629" y="440"/>
                    <a:pt x="730" y="407"/>
                    <a:pt x="834" y="322"/>
                  </a:cubicBezTo>
                  <a:cubicBezTo>
                    <a:pt x="810" y="203"/>
                    <a:pt x="750" y="96"/>
                    <a:pt x="667" y="24"/>
                  </a:cubicBezTo>
                  <a:cubicBezTo>
                    <a:pt x="477" y="1"/>
                    <a:pt x="274"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6056100" y="1777725"/>
              <a:ext cx="23850" cy="14025"/>
            </a:xfrm>
            <a:custGeom>
              <a:avLst/>
              <a:gdLst/>
              <a:ahLst/>
              <a:cxnLst/>
              <a:rect l="l" t="t" r="r" b="b"/>
              <a:pathLst>
                <a:path w="954" h="561" extrusionOk="0">
                  <a:moveTo>
                    <a:pt x="453" y="1"/>
                  </a:moveTo>
                  <a:cubicBezTo>
                    <a:pt x="298" y="1"/>
                    <a:pt x="155" y="13"/>
                    <a:pt x="1" y="13"/>
                  </a:cubicBezTo>
                  <a:cubicBezTo>
                    <a:pt x="84" y="132"/>
                    <a:pt x="167" y="251"/>
                    <a:pt x="143" y="394"/>
                  </a:cubicBezTo>
                  <a:cubicBezTo>
                    <a:pt x="155" y="429"/>
                    <a:pt x="167" y="441"/>
                    <a:pt x="179" y="477"/>
                  </a:cubicBezTo>
                  <a:cubicBezTo>
                    <a:pt x="241" y="526"/>
                    <a:pt x="307" y="538"/>
                    <a:pt x="374" y="538"/>
                  </a:cubicBezTo>
                  <a:cubicBezTo>
                    <a:pt x="441" y="538"/>
                    <a:pt x="510" y="525"/>
                    <a:pt x="577" y="525"/>
                  </a:cubicBezTo>
                  <a:cubicBezTo>
                    <a:pt x="620" y="525"/>
                    <a:pt x="662" y="531"/>
                    <a:pt x="703" y="548"/>
                  </a:cubicBezTo>
                  <a:cubicBezTo>
                    <a:pt x="763" y="548"/>
                    <a:pt x="810" y="560"/>
                    <a:pt x="870" y="560"/>
                  </a:cubicBezTo>
                  <a:cubicBezTo>
                    <a:pt x="941" y="477"/>
                    <a:pt x="953" y="370"/>
                    <a:pt x="870" y="275"/>
                  </a:cubicBezTo>
                  <a:cubicBezTo>
                    <a:pt x="774" y="215"/>
                    <a:pt x="667" y="179"/>
                    <a:pt x="584" y="132"/>
                  </a:cubicBezTo>
                  <a:cubicBezTo>
                    <a:pt x="501" y="132"/>
                    <a:pt x="501" y="24"/>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6031400" y="1927650"/>
              <a:ext cx="21450" cy="10550"/>
            </a:xfrm>
            <a:custGeom>
              <a:avLst/>
              <a:gdLst/>
              <a:ahLst/>
              <a:cxnLst/>
              <a:rect l="l" t="t" r="r" b="b"/>
              <a:pathLst>
                <a:path w="858" h="422" extrusionOk="0">
                  <a:moveTo>
                    <a:pt x="628" y="1"/>
                  </a:moveTo>
                  <a:cubicBezTo>
                    <a:pt x="606" y="1"/>
                    <a:pt x="583" y="2"/>
                    <a:pt x="560" y="4"/>
                  </a:cubicBezTo>
                  <a:cubicBezTo>
                    <a:pt x="369" y="159"/>
                    <a:pt x="191" y="290"/>
                    <a:pt x="0" y="421"/>
                  </a:cubicBezTo>
                  <a:cubicBezTo>
                    <a:pt x="298" y="421"/>
                    <a:pt x="572" y="409"/>
                    <a:pt x="858" y="409"/>
                  </a:cubicBezTo>
                  <a:lnTo>
                    <a:pt x="858" y="112"/>
                  </a:lnTo>
                  <a:cubicBezTo>
                    <a:pt x="800" y="25"/>
                    <a:pt x="719" y="1"/>
                    <a:pt x="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5905200" y="1734050"/>
              <a:ext cx="22625" cy="14600"/>
            </a:xfrm>
            <a:custGeom>
              <a:avLst/>
              <a:gdLst/>
              <a:ahLst/>
              <a:cxnLst/>
              <a:rect l="l" t="t" r="r" b="b"/>
              <a:pathLst>
                <a:path w="905" h="584" extrusionOk="0">
                  <a:moveTo>
                    <a:pt x="377" y="0"/>
                  </a:moveTo>
                  <a:cubicBezTo>
                    <a:pt x="248" y="0"/>
                    <a:pt x="124" y="45"/>
                    <a:pt x="12" y="164"/>
                  </a:cubicBezTo>
                  <a:cubicBezTo>
                    <a:pt x="48" y="259"/>
                    <a:pt x="155" y="355"/>
                    <a:pt x="0" y="450"/>
                  </a:cubicBezTo>
                  <a:cubicBezTo>
                    <a:pt x="149" y="539"/>
                    <a:pt x="301" y="584"/>
                    <a:pt x="453" y="584"/>
                  </a:cubicBezTo>
                  <a:cubicBezTo>
                    <a:pt x="604" y="584"/>
                    <a:pt x="756" y="539"/>
                    <a:pt x="905" y="450"/>
                  </a:cubicBezTo>
                  <a:cubicBezTo>
                    <a:pt x="905" y="319"/>
                    <a:pt x="453" y="438"/>
                    <a:pt x="738" y="152"/>
                  </a:cubicBezTo>
                  <a:cubicBezTo>
                    <a:pt x="750" y="152"/>
                    <a:pt x="691" y="93"/>
                    <a:pt x="655" y="57"/>
                  </a:cubicBezTo>
                  <a:cubicBezTo>
                    <a:pt x="562" y="23"/>
                    <a:pt x="468" y="0"/>
                    <a:pt x="3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5880175" y="2019350"/>
              <a:ext cx="17300" cy="12300"/>
            </a:xfrm>
            <a:custGeom>
              <a:avLst/>
              <a:gdLst/>
              <a:ahLst/>
              <a:cxnLst/>
              <a:rect l="l" t="t" r="r" b="b"/>
              <a:pathLst>
                <a:path w="692" h="492" extrusionOk="0">
                  <a:moveTo>
                    <a:pt x="147" y="1"/>
                  </a:moveTo>
                  <a:cubicBezTo>
                    <a:pt x="100" y="1"/>
                    <a:pt x="51" y="11"/>
                    <a:pt x="1" y="39"/>
                  </a:cubicBezTo>
                  <a:cubicBezTo>
                    <a:pt x="1" y="158"/>
                    <a:pt x="13" y="254"/>
                    <a:pt x="13" y="361"/>
                  </a:cubicBezTo>
                  <a:cubicBezTo>
                    <a:pt x="132" y="373"/>
                    <a:pt x="239" y="396"/>
                    <a:pt x="311" y="492"/>
                  </a:cubicBezTo>
                  <a:lnTo>
                    <a:pt x="453" y="492"/>
                  </a:lnTo>
                  <a:cubicBezTo>
                    <a:pt x="489" y="456"/>
                    <a:pt x="549" y="408"/>
                    <a:pt x="596" y="361"/>
                  </a:cubicBezTo>
                  <a:cubicBezTo>
                    <a:pt x="692" y="254"/>
                    <a:pt x="692" y="170"/>
                    <a:pt x="596" y="63"/>
                  </a:cubicBezTo>
                  <a:cubicBezTo>
                    <a:pt x="569" y="71"/>
                    <a:pt x="543" y="74"/>
                    <a:pt x="516" y="74"/>
                  </a:cubicBezTo>
                  <a:cubicBezTo>
                    <a:pt x="392" y="74"/>
                    <a:pt x="274"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5715000" y="1770300"/>
              <a:ext cx="41375" cy="6725"/>
            </a:xfrm>
            <a:custGeom>
              <a:avLst/>
              <a:gdLst/>
              <a:ahLst/>
              <a:cxnLst/>
              <a:rect l="l" t="t" r="r" b="b"/>
              <a:pathLst>
                <a:path w="1655" h="269" extrusionOk="0">
                  <a:moveTo>
                    <a:pt x="1619" y="0"/>
                  </a:moveTo>
                  <a:cubicBezTo>
                    <a:pt x="1083" y="0"/>
                    <a:pt x="536" y="12"/>
                    <a:pt x="0" y="12"/>
                  </a:cubicBezTo>
                  <a:cubicBezTo>
                    <a:pt x="0" y="155"/>
                    <a:pt x="107" y="191"/>
                    <a:pt x="226" y="214"/>
                  </a:cubicBezTo>
                  <a:cubicBezTo>
                    <a:pt x="325" y="255"/>
                    <a:pt x="429" y="268"/>
                    <a:pt x="532" y="268"/>
                  </a:cubicBezTo>
                  <a:cubicBezTo>
                    <a:pt x="577" y="268"/>
                    <a:pt x="623" y="266"/>
                    <a:pt x="667" y="262"/>
                  </a:cubicBezTo>
                  <a:cubicBezTo>
                    <a:pt x="929" y="167"/>
                    <a:pt x="1203" y="238"/>
                    <a:pt x="1464" y="143"/>
                  </a:cubicBezTo>
                  <a:cubicBezTo>
                    <a:pt x="1488" y="131"/>
                    <a:pt x="1536" y="119"/>
                    <a:pt x="1584" y="119"/>
                  </a:cubicBezTo>
                  <a:cubicBezTo>
                    <a:pt x="1643" y="95"/>
                    <a:pt x="1655" y="60"/>
                    <a:pt x="1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5876025" y="1989075"/>
              <a:ext cx="22050" cy="11325"/>
            </a:xfrm>
            <a:custGeom>
              <a:avLst/>
              <a:gdLst/>
              <a:ahLst/>
              <a:cxnLst/>
              <a:rect l="l" t="t" r="r" b="b"/>
              <a:pathLst>
                <a:path w="882" h="453" extrusionOk="0">
                  <a:moveTo>
                    <a:pt x="179" y="0"/>
                  </a:moveTo>
                  <a:cubicBezTo>
                    <a:pt x="0" y="214"/>
                    <a:pt x="238" y="298"/>
                    <a:pt x="334" y="417"/>
                  </a:cubicBezTo>
                  <a:cubicBezTo>
                    <a:pt x="465" y="429"/>
                    <a:pt x="596" y="429"/>
                    <a:pt x="750" y="453"/>
                  </a:cubicBezTo>
                  <a:cubicBezTo>
                    <a:pt x="881" y="369"/>
                    <a:pt x="834" y="274"/>
                    <a:pt x="738" y="202"/>
                  </a:cubicBezTo>
                  <a:cubicBezTo>
                    <a:pt x="643" y="131"/>
                    <a:pt x="560" y="72"/>
                    <a:pt x="465" y="12"/>
                  </a:cubicBezTo>
                  <a:cubicBezTo>
                    <a:pt x="357" y="1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5870075" y="1848575"/>
              <a:ext cx="36925" cy="7350"/>
            </a:xfrm>
            <a:custGeom>
              <a:avLst/>
              <a:gdLst/>
              <a:ahLst/>
              <a:cxnLst/>
              <a:rect l="l" t="t" r="r" b="b"/>
              <a:pathLst>
                <a:path w="1477" h="294" extrusionOk="0">
                  <a:moveTo>
                    <a:pt x="1417" y="0"/>
                  </a:moveTo>
                  <a:cubicBezTo>
                    <a:pt x="1072" y="24"/>
                    <a:pt x="715" y="24"/>
                    <a:pt x="357" y="24"/>
                  </a:cubicBezTo>
                  <a:cubicBezTo>
                    <a:pt x="167" y="24"/>
                    <a:pt x="36" y="60"/>
                    <a:pt x="0" y="274"/>
                  </a:cubicBezTo>
                  <a:cubicBezTo>
                    <a:pt x="28" y="288"/>
                    <a:pt x="56" y="294"/>
                    <a:pt x="84" y="294"/>
                  </a:cubicBezTo>
                  <a:cubicBezTo>
                    <a:pt x="104" y="294"/>
                    <a:pt x="123" y="291"/>
                    <a:pt x="143" y="286"/>
                  </a:cubicBezTo>
                  <a:cubicBezTo>
                    <a:pt x="338" y="163"/>
                    <a:pt x="541" y="140"/>
                    <a:pt x="748" y="140"/>
                  </a:cubicBezTo>
                  <a:cubicBezTo>
                    <a:pt x="874" y="140"/>
                    <a:pt x="1002" y="149"/>
                    <a:pt x="1130" y="149"/>
                  </a:cubicBezTo>
                  <a:cubicBezTo>
                    <a:pt x="1238" y="149"/>
                    <a:pt x="1346" y="143"/>
                    <a:pt x="1453" y="119"/>
                  </a:cubicBezTo>
                  <a:cubicBezTo>
                    <a:pt x="1477" y="84"/>
                    <a:pt x="1477" y="36"/>
                    <a:pt x="1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5367025" y="1973875"/>
              <a:ext cx="22950" cy="11175"/>
            </a:xfrm>
            <a:custGeom>
              <a:avLst/>
              <a:gdLst/>
              <a:ahLst/>
              <a:cxnLst/>
              <a:rect l="l" t="t" r="r" b="b"/>
              <a:pathLst>
                <a:path w="918" h="447" extrusionOk="0">
                  <a:moveTo>
                    <a:pt x="432" y="1"/>
                  </a:moveTo>
                  <a:cubicBezTo>
                    <a:pt x="283" y="1"/>
                    <a:pt x="138" y="31"/>
                    <a:pt x="1" y="144"/>
                  </a:cubicBezTo>
                  <a:cubicBezTo>
                    <a:pt x="24" y="251"/>
                    <a:pt x="24" y="334"/>
                    <a:pt x="36" y="441"/>
                  </a:cubicBezTo>
                  <a:cubicBezTo>
                    <a:pt x="50" y="445"/>
                    <a:pt x="63" y="446"/>
                    <a:pt x="76" y="446"/>
                  </a:cubicBezTo>
                  <a:cubicBezTo>
                    <a:pt x="106" y="446"/>
                    <a:pt x="134" y="438"/>
                    <a:pt x="167" y="430"/>
                  </a:cubicBezTo>
                  <a:cubicBezTo>
                    <a:pt x="247" y="358"/>
                    <a:pt x="335" y="338"/>
                    <a:pt x="425" y="338"/>
                  </a:cubicBezTo>
                  <a:cubicBezTo>
                    <a:pt x="532" y="338"/>
                    <a:pt x="644" y="366"/>
                    <a:pt x="751" y="366"/>
                  </a:cubicBezTo>
                  <a:cubicBezTo>
                    <a:pt x="808" y="366"/>
                    <a:pt x="864" y="358"/>
                    <a:pt x="917" y="334"/>
                  </a:cubicBezTo>
                  <a:cubicBezTo>
                    <a:pt x="894" y="227"/>
                    <a:pt x="894" y="144"/>
                    <a:pt x="882" y="37"/>
                  </a:cubicBezTo>
                  <a:cubicBezTo>
                    <a:pt x="733" y="31"/>
                    <a:pt x="581"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5589675" y="1839250"/>
              <a:ext cx="21450" cy="6375"/>
            </a:xfrm>
            <a:custGeom>
              <a:avLst/>
              <a:gdLst/>
              <a:ahLst/>
              <a:cxnLst/>
              <a:rect l="l" t="t" r="r" b="b"/>
              <a:pathLst>
                <a:path w="858" h="255" extrusionOk="0">
                  <a:moveTo>
                    <a:pt x="650" y="0"/>
                  </a:moveTo>
                  <a:cubicBezTo>
                    <a:pt x="408" y="0"/>
                    <a:pt x="197" y="20"/>
                    <a:pt x="0" y="76"/>
                  </a:cubicBezTo>
                  <a:cubicBezTo>
                    <a:pt x="12" y="135"/>
                    <a:pt x="12" y="195"/>
                    <a:pt x="12" y="254"/>
                  </a:cubicBezTo>
                  <a:cubicBezTo>
                    <a:pt x="66" y="236"/>
                    <a:pt x="125" y="232"/>
                    <a:pt x="185" y="232"/>
                  </a:cubicBezTo>
                  <a:cubicBezTo>
                    <a:pt x="252" y="232"/>
                    <a:pt x="321" y="237"/>
                    <a:pt x="391" y="237"/>
                  </a:cubicBezTo>
                  <a:cubicBezTo>
                    <a:pt x="555" y="237"/>
                    <a:pt x="721" y="207"/>
                    <a:pt x="858" y="4"/>
                  </a:cubicBezTo>
                  <a:cubicBezTo>
                    <a:pt x="786" y="2"/>
                    <a:pt x="717"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6142425" y="1840825"/>
              <a:ext cx="18775" cy="11875"/>
            </a:xfrm>
            <a:custGeom>
              <a:avLst/>
              <a:gdLst/>
              <a:ahLst/>
              <a:cxnLst/>
              <a:rect l="l" t="t" r="r" b="b"/>
              <a:pathLst>
                <a:path w="751" h="475" extrusionOk="0">
                  <a:moveTo>
                    <a:pt x="596" y="1"/>
                  </a:moveTo>
                  <a:cubicBezTo>
                    <a:pt x="536" y="1"/>
                    <a:pt x="500" y="13"/>
                    <a:pt x="441" y="13"/>
                  </a:cubicBezTo>
                  <a:cubicBezTo>
                    <a:pt x="346" y="25"/>
                    <a:pt x="239" y="25"/>
                    <a:pt x="155" y="25"/>
                  </a:cubicBezTo>
                  <a:cubicBezTo>
                    <a:pt x="108" y="132"/>
                    <a:pt x="48" y="227"/>
                    <a:pt x="0" y="322"/>
                  </a:cubicBezTo>
                  <a:cubicBezTo>
                    <a:pt x="102" y="447"/>
                    <a:pt x="221" y="474"/>
                    <a:pt x="347" y="474"/>
                  </a:cubicBezTo>
                  <a:cubicBezTo>
                    <a:pt x="442" y="474"/>
                    <a:pt x="541" y="459"/>
                    <a:pt x="640" y="459"/>
                  </a:cubicBezTo>
                  <a:cubicBezTo>
                    <a:pt x="673" y="459"/>
                    <a:pt x="706" y="461"/>
                    <a:pt x="739" y="465"/>
                  </a:cubicBezTo>
                  <a:cubicBezTo>
                    <a:pt x="739" y="418"/>
                    <a:pt x="750" y="382"/>
                    <a:pt x="750" y="346"/>
                  </a:cubicBezTo>
                  <a:cubicBezTo>
                    <a:pt x="715" y="251"/>
                    <a:pt x="584" y="191"/>
                    <a:pt x="631" y="72"/>
                  </a:cubicBezTo>
                  <a:cubicBezTo>
                    <a:pt x="620" y="48"/>
                    <a:pt x="620" y="25"/>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5905500" y="1845100"/>
              <a:ext cx="32150" cy="8550"/>
            </a:xfrm>
            <a:custGeom>
              <a:avLst/>
              <a:gdLst/>
              <a:ahLst/>
              <a:cxnLst/>
              <a:rect l="l" t="t" r="r" b="b"/>
              <a:pathLst>
                <a:path w="1286" h="342" extrusionOk="0">
                  <a:moveTo>
                    <a:pt x="96" y="1"/>
                  </a:moveTo>
                  <a:cubicBezTo>
                    <a:pt x="68" y="1"/>
                    <a:pt x="40" y="6"/>
                    <a:pt x="12" y="20"/>
                  </a:cubicBezTo>
                  <a:cubicBezTo>
                    <a:pt x="12" y="56"/>
                    <a:pt x="12" y="104"/>
                    <a:pt x="0" y="139"/>
                  </a:cubicBezTo>
                  <a:cubicBezTo>
                    <a:pt x="0" y="187"/>
                    <a:pt x="12" y="223"/>
                    <a:pt x="36" y="258"/>
                  </a:cubicBezTo>
                  <a:cubicBezTo>
                    <a:pt x="274" y="282"/>
                    <a:pt x="488" y="294"/>
                    <a:pt x="750" y="306"/>
                  </a:cubicBezTo>
                  <a:lnTo>
                    <a:pt x="869" y="306"/>
                  </a:lnTo>
                  <a:cubicBezTo>
                    <a:pt x="887" y="330"/>
                    <a:pt x="911" y="342"/>
                    <a:pt x="938" y="342"/>
                  </a:cubicBezTo>
                  <a:cubicBezTo>
                    <a:pt x="964" y="342"/>
                    <a:pt x="994" y="330"/>
                    <a:pt x="1024" y="306"/>
                  </a:cubicBezTo>
                  <a:cubicBezTo>
                    <a:pt x="1107" y="294"/>
                    <a:pt x="1191" y="294"/>
                    <a:pt x="1286" y="282"/>
                  </a:cubicBezTo>
                  <a:cubicBezTo>
                    <a:pt x="1186" y="169"/>
                    <a:pt x="1068" y="149"/>
                    <a:pt x="944" y="149"/>
                  </a:cubicBezTo>
                  <a:cubicBezTo>
                    <a:pt x="874" y="149"/>
                    <a:pt x="802" y="155"/>
                    <a:pt x="731" y="155"/>
                  </a:cubicBezTo>
                  <a:cubicBezTo>
                    <a:pt x="702" y="155"/>
                    <a:pt x="672" y="154"/>
                    <a:pt x="643" y="151"/>
                  </a:cubicBezTo>
                  <a:cubicBezTo>
                    <a:pt x="583" y="151"/>
                    <a:pt x="523" y="157"/>
                    <a:pt x="463" y="157"/>
                  </a:cubicBezTo>
                  <a:cubicBezTo>
                    <a:pt x="345" y="157"/>
                    <a:pt x="234" y="135"/>
                    <a:pt x="155" y="8"/>
                  </a:cubicBezTo>
                  <a:cubicBezTo>
                    <a:pt x="135" y="3"/>
                    <a:pt x="115"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5410775" y="1992000"/>
              <a:ext cx="21750" cy="11975"/>
            </a:xfrm>
            <a:custGeom>
              <a:avLst/>
              <a:gdLst/>
              <a:ahLst/>
              <a:cxnLst/>
              <a:rect l="l" t="t" r="r" b="b"/>
              <a:pathLst>
                <a:path w="870" h="479" extrusionOk="0">
                  <a:moveTo>
                    <a:pt x="442" y="1"/>
                  </a:moveTo>
                  <a:cubicBezTo>
                    <a:pt x="297" y="1"/>
                    <a:pt x="152" y="48"/>
                    <a:pt x="1" y="145"/>
                  </a:cubicBezTo>
                  <a:cubicBezTo>
                    <a:pt x="191" y="157"/>
                    <a:pt x="310" y="240"/>
                    <a:pt x="298" y="443"/>
                  </a:cubicBezTo>
                  <a:cubicBezTo>
                    <a:pt x="322" y="455"/>
                    <a:pt x="370" y="455"/>
                    <a:pt x="394" y="478"/>
                  </a:cubicBezTo>
                  <a:cubicBezTo>
                    <a:pt x="429" y="455"/>
                    <a:pt x="441" y="455"/>
                    <a:pt x="477" y="443"/>
                  </a:cubicBezTo>
                  <a:cubicBezTo>
                    <a:pt x="537" y="419"/>
                    <a:pt x="608" y="383"/>
                    <a:pt x="679" y="371"/>
                  </a:cubicBezTo>
                  <a:lnTo>
                    <a:pt x="810" y="276"/>
                  </a:lnTo>
                  <a:cubicBezTo>
                    <a:pt x="846" y="228"/>
                    <a:pt x="870" y="193"/>
                    <a:pt x="870" y="133"/>
                  </a:cubicBezTo>
                  <a:cubicBezTo>
                    <a:pt x="724" y="45"/>
                    <a:pt x="583"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6113850" y="1992425"/>
              <a:ext cx="18175" cy="14525"/>
            </a:xfrm>
            <a:custGeom>
              <a:avLst/>
              <a:gdLst/>
              <a:ahLst/>
              <a:cxnLst/>
              <a:rect l="l" t="t" r="r" b="b"/>
              <a:pathLst>
                <a:path w="727" h="581" extrusionOk="0">
                  <a:moveTo>
                    <a:pt x="481" y="0"/>
                  </a:moveTo>
                  <a:cubicBezTo>
                    <a:pt x="308" y="0"/>
                    <a:pt x="150" y="70"/>
                    <a:pt x="0" y="140"/>
                  </a:cubicBezTo>
                  <a:cubicBezTo>
                    <a:pt x="60" y="259"/>
                    <a:pt x="167" y="295"/>
                    <a:pt x="286" y="295"/>
                  </a:cubicBezTo>
                  <a:cubicBezTo>
                    <a:pt x="286" y="342"/>
                    <a:pt x="286" y="378"/>
                    <a:pt x="298" y="438"/>
                  </a:cubicBezTo>
                  <a:cubicBezTo>
                    <a:pt x="393" y="485"/>
                    <a:pt x="489" y="533"/>
                    <a:pt x="584" y="580"/>
                  </a:cubicBezTo>
                  <a:cubicBezTo>
                    <a:pt x="715" y="378"/>
                    <a:pt x="727" y="199"/>
                    <a:pt x="584" y="9"/>
                  </a:cubicBezTo>
                  <a:cubicBezTo>
                    <a:pt x="549" y="3"/>
                    <a:pt x="514" y="0"/>
                    <a:pt x="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5866500" y="2067950"/>
              <a:ext cx="14000" cy="10425"/>
            </a:xfrm>
            <a:custGeom>
              <a:avLst/>
              <a:gdLst/>
              <a:ahLst/>
              <a:cxnLst/>
              <a:rect l="l" t="t" r="r" b="b"/>
              <a:pathLst>
                <a:path w="560" h="417" extrusionOk="0">
                  <a:moveTo>
                    <a:pt x="286" y="0"/>
                  </a:moveTo>
                  <a:cubicBezTo>
                    <a:pt x="238" y="36"/>
                    <a:pt x="179" y="84"/>
                    <a:pt x="131" y="131"/>
                  </a:cubicBezTo>
                  <a:cubicBezTo>
                    <a:pt x="84" y="179"/>
                    <a:pt x="36" y="238"/>
                    <a:pt x="0" y="274"/>
                  </a:cubicBezTo>
                  <a:lnTo>
                    <a:pt x="0" y="417"/>
                  </a:lnTo>
                  <a:lnTo>
                    <a:pt x="286" y="417"/>
                  </a:lnTo>
                  <a:cubicBezTo>
                    <a:pt x="405" y="417"/>
                    <a:pt x="524" y="381"/>
                    <a:pt x="536" y="250"/>
                  </a:cubicBezTo>
                  <a:cubicBezTo>
                    <a:pt x="560" y="60"/>
                    <a:pt x="429" y="1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5858750" y="2052600"/>
              <a:ext cx="17300" cy="11625"/>
            </a:xfrm>
            <a:custGeom>
              <a:avLst/>
              <a:gdLst/>
              <a:ahLst/>
              <a:cxnLst/>
              <a:rect l="l" t="t" r="r" b="b"/>
              <a:pathLst>
                <a:path w="692" h="465" extrusionOk="0">
                  <a:moveTo>
                    <a:pt x="237" y="1"/>
                  </a:moveTo>
                  <a:cubicBezTo>
                    <a:pt x="212" y="1"/>
                    <a:pt x="182" y="10"/>
                    <a:pt x="144" y="31"/>
                  </a:cubicBezTo>
                  <a:cubicBezTo>
                    <a:pt x="96" y="114"/>
                    <a:pt x="36" y="221"/>
                    <a:pt x="1" y="317"/>
                  </a:cubicBezTo>
                  <a:cubicBezTo>
                    <a:pt x="156" y="399"/>
                    <a:pt x="311" y="464"/>
                    <a:pt x="489" y="464"/>
                  </a:cubicBezTo>
                  <a:cubicBezTo>
                    <a:pt x="516" y="464"/>
                    <a:pt x="544" y="463"/>
                    <a:pt x="572" y="459"/>
                  </a:cubicBezTo>
                  <a:cubicBezTo>
                    <a:pt x="608" y="352"/>
                    <a:pt x="691" y="233"/>
                    <a:pt x="667" y="162"/>
                  </a:cubicBezTo>
                  <a:cubicBezTo>
                    <a:pt x="654" y="131"/>
                    <a:pt x="635" y="120"/>
                    <a:pt x="613" y="120"/>
                  </a:cubicBezTo>
                  <a:cubicBezTo>
                    <a:pt x="561" y="120"/>
                    <a:pt x="492" y="186"/>
                    <a:pt x="441" y="186"/>
                  </a:cubicBezTo>
                  <a:cubicBezTo>
                    <a:pt x="343" y="186"/>
                    <a:pt x="350" y="1"/>
                    <a:pt x="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5898050" y="1927450"/>
              <a:ext cx="19075" cy="7300"/>
            </a:xfrm>
            <a:custGeom>
              <a:avLst/>
              <a:gdLst/>
              <a:ahLst/>
              <a:cxnLst/>
              <a:rect l="l" t="t" r="r" b="b"/>
              <a:pathLst>
                <a:path w="763" h="292" extrusionOk="0">
                  <a:moveTo>
                    <a:pt x="334" y="1"/>
                  </a:moveTo>
                  <a:cubicBezTo>
                    <a:pt x="191" y="24"/>
                    <a:pt x="60" y="48"/>
                    <a:pt x="0" y="179"/>
                  </a:cubicBezTo>
                  <a:cubicBezTo>
                    <a:pt x="75" y="270"/>
                    <a:pt x="165" y="291"/>
                    <a:pt x="258" y="291"/>
                  </a:cubicBezTo>
                  <a:cubicBezTo>
                    <a:pt x="339" y="291"/>
                    <a:pt x="421" y="276"/>
                    <a:pt x="500" y="276"/>
                  </a:cubicBezTo>
                  <a:cubicBezTo>
                    <a:pt x="533" y="276"/>
                    <a:pt x="565" y="279"/>
                    <a:pt x="596" y="286"/>
                  </a:cubicBezTo>
                  <a:cubicBezTo>
                    <a:pt x="643" y="239"/>
                    <a:pt x="691" y="203"/>
                    <a:pt x="750" y="167"/>
                  </a:cubicBezTo>
                  <a:lnTo>
                    <a:pt x="762" y="179"/>
                  </a:lnTo>
                  <a:cubicBezTo>
                    <a:pt x="715" y="120"/>
                    <a:pt x="655" y="84"/>
                    <a:pt x="596" y="24"/>
                  </a:cubicBezTo>
                  <a:cubicBezTo>
                    <a:pt x="512" y="24"/>
                    <a:pt x="41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a:off x="5934650" y="1773550"/>
              <a:ext cx="21475" cy="14175"/>
            </a:xfrm>
            <a:custGeom>
              <a:avLst/>
              <a:gdLst/>
              <a:ahLst/>
              <a:cxnLst/>
              <a:rect l="l" t="t" r="r" b="b"/>
              <a:pathLst>
                <a:path w="859" h="567" extrusionOk="0">
                  <a:moveTo>
                    <a:pt x="846" y="1"/>
                  </a:moveTo>
                  <a:cubicBezTo>
                    <a:pt x="799" y="13"/>
                    <a:pt x="751" y="13"/>
                    <a:pt x="715" y="13"/>
                  </a:cubicBezTo>
                  <a:cubicBezTo>
                    <a:pt x="656" y="61"/>
                    <a:pt x="608" y="96"/>
                    <a:pt x="560" y="144"/>
                  </a:cubicBezTo>
                  <a:cubicBezTo>
                    <a:pt x="501" y="191"/>
                    <a:pt x="453" y="239"/>
                    <a:pt x="418" y="275"/>
                  </a:cubicBezTo>
                  <a:lnTo>
                    <a:pt x="132" y="275"/>
                  </a:lnTo>
                  <a:cubicBezTo>
                    <a:pt x="132" y="263"/>
                    <a:pt x="120" y="263"/>
                    <a:pt x="84" y="251"/>
                  </a:cubicBezTo>
                  <a:cubicBezTo>
                    <a:pt x="78" y="248"/>
                    <a:pt x="71" y="246"/>
                    <a:pt x="63" y="246"/>
                  </a:cubicBezTo>
                  <a:cubicBezTo>
                    <a:pt x="42" y="246"/>
                    <a:pt x="18" y="257"/>
                    <a:pt x="1" y="275"/>
                  </a:cubicBezTo>
                  <a:lnTo>
                    <a:pt x="1" y="406"/>
                  </a:lnTo>
                  <a:cubicBezTo>
                    <a:pt x="108" y="513"/>
                    <a:pt x="221" y="567"/>
                    <a:pt x="337" y="567"/>
                  </a:cubicBezTo>
                  <a:cubicBezTo>
                    <a:pt x="453" y="567"/>
                    <a:pt x="572" y="513"/>
                    <a:pt x="691" y="406"/>
                  </a:cubicBezTo>
                  <a:cubicBezTo>
                    <a:pt x="775" y="287"/>
                    <a:pt x="858" y="168"/>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a:off x="5833450" y="1804125"/>
              <a:ext cx="18475" cy="12400"/>
            </a:xfrm>
            <a:custGeom>
              <a:avLst/>
              <a:gdLst/>
              <a:ahLst/>
              <a:cxnLst/>
              <a:rect l="l" t="t" r="r" b="b"/>
              <a:pathLst>
                <a:path w="739" h="496" extrusionOk="0">
                  <a:moveTo>
                    <a:pt x="613" y="0"/>
                  </a:moveTo>
                  <a:cubicBezTo>
                    <a:pt x="600" y="0"/>
                    <a:pt x="586" y="2"/>
                    <a:pt x="572" y="4"/>
                  </a:cubicBezTo>
                  <a:cubicBezTo>
                    <a:pt x="417" y="28"/>
                    <a:pt x="322" y="147"/>
                    <a:pt x="191" y="219"/>
                  </a:cubicBezTo>
                  <a:cubicBezTo>
                    <a:pt x="120" y="254"/>
                    <a:pt x="36" y="290"/>
                    <a:pt x="1" y="385"/>
                  </a:cubicBezTo>
                  <a:cubicBezTo>
                    <a:pt x="100" y="466"/>
                    <a:pt x="197" y="495"/>
                    <a:pt x="294" y="495"/>
                  </a:cubicBezTo>
                  <a:cubicBezTo>
                    <a:pt x="441" y="495"/>
                    <a:pt x="588" y="426"/>
                    <a:pt x="739" y="362"/>
                  </a:cubicBezTo>
                  <a:lnTo>
                    <a:pt x="739" y="231"/>
                  </a:lnTo>
                  <a:cubicBezTo>
                    <a:pt x="739" y="171"/>
                    <a:pt x="727" y="111"/>
                    <a:pt x="727" y="52"/>
                  </a:cubicBezTo>
                  <a:cubicBezTo>
                    <a:pt x="691" y="16"/>
                    <a:pt x="654"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a:off x="5396500" y="1823975"/>
              <a:ext cx="10450" cy="10625"/>
            </a:xfrm>
            <a:custGeom>
              <a:avLst/>
              <a:gdLst/>
              <a:ahLst/>
              <a:cxnLst/>
              <a:rect l="l" t="t" r="r" b="b"/>
              <a:pathLst>
                <a:path w="418" h="425" extrusionOk="0">
                  <a:moveTo>
                    <a:pt x="230" y="1"/>
                  </a:moveTo>
                  <a:cubicBezTo>
                    <a:pt x="156" y="1"/>
                    <a:pt x="69" y="64"/>
                    <a:pt x="0" y="139"/>
                  </a:cubicBezTo>
                  <a:lnTo>
                    <a:pt x="0" y="425"/>
                  </a:lnTo>
                  <a:cubicBezTo>
                    <a:pt x="179" y="401"/>
                    <a:pt x="417" y="353"/>
                    <a:pt x="358" y="127"/>
                  </a:cubicBezTo>
                  <a:cubicBezTo>
                    <a:pt x="332" y="36"/>
                    <a:pt x="285"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5364050" y="1847875"/>
              <a:ext cx="17575" cy="9775"/>
            </a:xfrm>
            <a:custGeom>
              <a:avLst/>
              <a:gdLst/>
              <a:ahLst/>
              <a:cxnLst/>
              <a:rect l="l" t="t" r="r" b="b"/>
              <a:pathLst>
                <a:path w="703" h="391" extrusionOk="0">
                  <a:moveTo>
                    <a:pt x="456" y="0"/>
                  </a:moveTo>
                  <a:cubicBezTo>
                    <a:pt x="306" y="0"/>
                    <a:pt x="153" y="33"/>
                    <a:pt x="1" y="40"/>
                  </a:cubicBezTo>
                  <a:cubicBezTo>
                    <a:pt x="48" y="147"/>
                    <a:pt x="96" y="243"/>
                    <a:pt x="143" y="338"/>
                  </a:cubicBezTo>
                  <a:cubicBezTo>
                    <a:pt x="178" y="377"/>
                    <a:pt x="213" y="391"/>
                    <a:pt x="247" y="391"/>
                  </a:cubicBezTo>
                  <a:cubicBezTo>
                    <a:pt x="306" y="391"/>
                    <a:pt x="364" y="349"/>
                    <a:pt x="417" y="326"/>
                  </a:cubicBezTo>
                  <a:lnTo>
                    <a:pt x="703" y="40"/>
                  </a:lnTo>
                  <a:cubicBezTo>
                    <a:pt x="622" y="10"/>
                    <a:pt x="540"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5325050" y="1850175"/>
              <a:ext cx="10450" cy="9550"/>
            </a:xfrm>
            <a:custGeom>
              <a:avLst/>
              <a:gdLst/>
              <a:ahLst/>
              <a:cxnLst/>
              <a:rect l="l" t="t" r="r" b="b"/>
              <a:pathLst>
                <a:path w="418" h="382" extrusionOk="0">
                  <a:moveTo>
                    <a:pt x="254" y="1"/>
                  </a:moveTo>
                  <a:cubicBezTo>
                    <a:pt x="164" y="1"/>
                    <a:pt x="75" y="66"/>
                    <a:pt x="1" y="103"/>
                  </a:cubicBezTo>
                  <a:cubicBezTo>
                    <a:pt x="1" y="342"/>
                    <a:pt x="139" y="382"/>
                    <a:pt x="299" y="382"/>
                  </a:cubicBezTo>
                  <a:cubicBezTo>
                    <a:pt x="338" y="382"/>
                    <a:pt x="378" y="379"/>
                    <a:pt x="418" y="377"/>
                  </a:cubicBezTo>
                  <a:lnTo>
                    <a:pt x="418" y="91"/>
                  </a:lnTo>
                  <a:cubicBezTo>
                    <a:pt x="364" y="24"/>
                    <a:pt x="309"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a:off x="5293500" y="1945900"/>
              <a:ext cx="15200" cy="7475"/>
            </a:xfrm>
            <a:custGeom>
              <a:avLst/>
              <a:gdLst/>
              <a:ahLst/>
              <a:cxnLst/>
              <a:rect l="l" t="t" r="r" b="b"/>
              <a:pathLst>
                <a:path w="608" h="299" extrusionOk="0">
                  <a:moveTo>
                    <a:pt x="263" y="1"/>
                  </a:moveTo>
                  <a:cubicBezTo>
                    <a:pt x="144" y="13"/>
                    <a:pt x="1" y="13"/>
                    <a:pt x="25" y="179"/>
                  </a:cubicBezTo>
                  <a:cubicBezTo>
                    <a:pt x="36" y="275"/>
                    <a:pt x="167" y="298"/>
                    <a:pt x="251" y="298"/>
                  </a:cubicBezTo>
                  <a:cubicBezTo>
                    <a:pt x="346" y="298"/>
                    <a:pt x="441" y="275"/>
                    <a:pt x="537" y="275"/>
                  </a:cubicBezTo>
                  <a:cubicBezTo>
                    <a:pt x="608" y="191"/>
                    <a:pt x="608" y="96"/>
                    <a:pt x="548" y="25"/>
                  </a:cubicBezTo>
                  <a:cubicBezTo>
                    <a:pt x="453" y="13"/>
                    <a:pt x="358"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5"/>
            <p:cNvSpPr/>
            <p:nvPr/>
          </p:nvSpPr>
          <p:spPr>
            <a:xfrm>
              <a:off x="5757550" y="1959300"/>
              <a:ext cx="19375" cy="7475"/>
            </a:xfrm>
            <a:custGeom>
              <a:avLst/>
              <a:gdLst/>
              <a:ahLst/>
              <a:cxnLst/>
              <a:rect l="l" t="t" r="r" b="b"/>
              <a:pathLst>
                <a:path w="775" h="299" extrusionOk="0">
                  <a:moveTo>
                    <a:pt x="322" y="24"/>
                  </a:moveTo>
                  <a:cubicBezTo>
                    <a:pt x="304" y="28"/>
                    <a:pt x="286" y="30"/>
                    <a:pt x="267" y="30"/>
                  </a:cubicBezTo>
                  <a:cubicBezTo>
                    <a:pt x="229" y="30"/>
                    <a:pt x="191" y="24"/>
                    <a:pt x="155" y="24"/>
                  </a:cubicBezTo>
                  <a:cubicBezTo>
                    <a:pt x="102" y="24"/>
                    <a:pt x="54" y="36"/>
                    <a:pt x="24" y="96"/>
                  </a:cubicBezTo>
                  <a:cubicBezTo>
                    <a:pt x="1" y="131"/>
                    <a:pt x="132" y="215"/>
                    <a:pt x="191" y="298"/>
                  </a:cubicBezTo>
                  <a:cubicBezTo>
                    <a:pt x="270" y="224"/>
                    <a:pt x="358" y="211"/>
                    <a:pt x="448" y="211"/>
                  </a:cubicBezTo>
                  <a:cubicBezTo>
                    <a:pt x="497" y="211"/>
                    <a:pt x="547" y="215"/>
                    <a:pt x="596" y="215"/>
                  </a:cubicBezTo>
                  <a:cubicBezTo>
                    <a:pt x="659" y="215"/>
                    <a:pt x="719" y="209"/>
                    <a:pt x="775" y="179"/>
                  </a:cubicBezTo>
                  <a:cubicBezTo>
                    <a:pt x="667" y="0"/>
                    <a:pt x="489" y="36"/>
                    <a:pt x="322"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5"/>
            <p:cNvSpPr/>
            <p:nvPr/>
          </p:nvSpPr>
          <p:spPr>
            <a:xfrm>
              <a:off x="5719150" y="2085675"/>
              <a:ext cx="28600" cy="3725"/>
            </a:xfrm>
            <a:custGeom>
              <a:avLst/>
              <a:gdLst/>
              <a:ahLst/>
              <a:cxnLst/>
              <a:rect l="l" t="t" r="r" b="b"/>
              <a:pathLst>
                <a:path w="1144" h="149" extrusionOk="0">
                  <a:moveTo>
                    <a:pt x="626" y="1"/>
                  </a:moveTo>
                  <a:cubicBezTo>
                    <a:pt x="481" y="1"/>
                    <a:pt x="334" y="19"/>
                    <a:pt x="188" y="19"/>
                  </a:cubicBezTo>
                  <a:cubicBezTo>
                    <a:pt x="125" y="19"/>
                    <a:pt x="63" y="15"/>
                    <a:pt x="1" y="6"/>
                  </a:cubicBezTo>
                  <a:lnTo>
                    <a:pt x="1" y="148"/>
                  </a:lnTo>
                  <a:lnTo>
                    <a:pt x="1144" y="148"/>
                  </a:lnTo>
                  <a:cubicBezTo>
                    <a:pt x="979" y="28"/>
                    <a:pt x="804"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5643550" y="1814700"/>
              <a:ext cx="22050" cy="7000"/>
            </a:xfrm>
            <a:custGeom>
              <a:avLst/>
              <a:gdLst/>
              <a:ahLst/>
              <a:cxnLst/>
              <a:rect l="l" t="t" r="r" b="b"/>
              <a:pathLst>
                <a:path w="882" h="280" extrusionOk="0">
                  <a:moveTo>
                    <a:pt x="644" y="1"/>
                  </a:moveTo>
                  <a:cubicBezTo>
                    <a:pt x="514" y="1"/>
                    <a:pt x="384" y="51"/>
                    <a:pt x="256" y="51"/>
                  </a:cubicBezTo>
                  <a:cubicBezTo>
                    <a:pt x="234" y="51"/>
                    <a:pt x="213" y="49"/>
                    <a:pt x="191" y="46"/>
                  </a:cubicBezTo>
                  <a:cubicBezTo>
                    <a:pt x="120" y="93"/>
                    <a:pt x="1" y="58"/>
                    <a:pt x="12" y="177"/>
                  </a:cubicBezTo>
                  <a:cubicBezTo>
                    <a:pt x="12" y="200"/>
                    <a:pt x="131" y="212"/>
                    <a:pt x="191" y="224"/>
                  </a:cubicBezTo>
                  <a:cubicBezTo>
                    <a:pt x="239" y="248"/>
                    <a:pt x="286" y="248"/>
                    <a:pt x="334" y="248"/>
                  </a:cubicBezTo>
                  <a:cubicBezTo>
                    <a:pt x="405" y="248"/>
                    <a:pt x="477" y="248"/>
                    <a:pt x="572" y="224"/>
                  </a:cubicBezTo>
                  <a:cubicBezTo>
                    <a:pt x="635" y="251"/>
                    <a:pt x="703" y="279"/>
                    <a:pt x="759" y="279"/>
                  </a:cubicBezTo>
                  <a:cubicBezTo>
                    <a:pt x="830" y="279"/>
                    <a:pt x="882" y="234"/>
                    <a:pt x="882" y="81"/>
                  </a:cubicBezTo>
                  <a:cubicBezTo>
                    <a:pt x="803" y="20"/>
                    <a:pt x="724" y="1"/>
                    <a:pt x="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a:off x="6045675" y="1738975"/>
              <a:ext cx="17900" cy="9600"/>
            </a:xfrm>
            <a:custGeom>
              <a:avLst/>
              <a:gdLst/>
              <a:ahLst/>
              <a:cxnLst/>
              <a:rect l="l" t="t" r="r" b="b"/>
              <a:pathLst>
                <a:path w="716" h="384" extrusionOk="0">
                  <a:moveTo>
                    <a:pt x="317" y="0"/>
                  </a:moveTo>
                  <a:cubicBezTo>
                    <a:pt x="209" y="0"/>
                    <a:pt x="103" y="32"/>
                    <a:pt x="1" y="134"/>
                  </a:cubicBezTo>
                  <a:cubicBezTo>
                    <a:pt x="84" y="241"/>
                    <a:pt x="179" y="336"/>
                    <a:pt x="322" y="384"/>
                  </a:cubicBezTo>
                  <a:lnTo>
                    <a:pt x="406" y="384"/>
                  </a:lnTo>
                  <a:cubicBezTo>
                    <a:pt x="465" y="384"/>
                    <a:pt x="525" y="372"/>
                    <a:pt x="584" y="372"/>
                  </a:cubicBezTo>
                  <a:cubicBezTo>
                    <a:pt x="620" y="324"/>
                    <a:pt x="656" y="277"/>
                    <a:pt x="703" y="241"/>
                  </a:cubicBezTo>
                  <a:lnTo>
                    <a:pt x="703" y="122"/>
                  </a:lnTo>
                  <a:lnTo>
                    <a:pt x="715" y="74"/>
                  </a:lnTo>
                  <a:cubicBezTo>
                    <a:pt x="584" y="48"/>
                    <a:pt x="449"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a:off x="6128125" y="1992350"/>
              <a:ext cx="10750" cy="14000"/>
            </a:xfrm>
            <a:custGeom>
              <a:avLst/>
              <a:gdLst/>
              <a:ahLst/>
              <a:cxnLst/>
              <a:rect l="l" t="t" r="r" b="b"/>
              <a:pathLst>
                <a:path w="430" h="560" extrusionOk="0">
                  <a:moveTo>
                    <a:pt x="1" y="0"/>
                  </a:moveTo>
                  <a:lnTo>
                    <a:pt x="1" y="560"/>
                  </a:lnTo>
                  <a:cubicBezTo>
                    <a:pt x="37" y="560"/>
                    <a:pt x="96" y="560"/>
                    <a:pt x="144" y="548"/>
                  </a:cubicBezTo>
                  <a:lnTo>
                    <a:pt x="275" y="417"/>
                  </a:lnTo>
                  <a:cubicBezTo>
                    <a:pt x="322" y="322"/>
                    <a:pt x="382" y="214"/>
                    <a:pt x="430" y="131"/>
                  </a:cubicBezTo>
                  <a:cubicBezTo>
                    <a:pt x="370" y="83"/>
                    <a:pt x="322"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5657250" y="1816725"/>
              <a:ext cx="22050" cy="6125"/>
            </a:xfrm>
            <a:custGeom>
              <a:avLst/>
              <a:gdLst/>
              <a:ahLst/>
              <a:cxnLst/>
              <a:rect l="l" t="t" r="r" b="b"/>
              <a:pathLst>
                <a:path w="882" h="245" extrusionOk="0">
                  <a:moveTo>
                    <a:pt x="322" y="0"/>
                  </a:moveTo>
                  <a:cubicBezTo>
                    <a:pt x="262" y="119"/>
                    <a:pt x="119" y="131"/>
                    <a:pt x="0" y="143"/>
                  </a:cubicBezTo>
                  <a:cubicBezTo>
                    <a:pt x="85" y="218"/>
                    <a:pt x="169" y="245"/>
                    <a:pt x="252" y="245"/>
                  </a:cubicBezTo>
                  <a:cubicBezTo>
                    <a:pt x="369" y="245"/>
                    <a:pt x="484" y="192"/>
                    <a:pt x="596" y="143"/>
                  </a:cubicBezTo>
                  <a:cubicBezTo>
                    <a:pt x="703" y="131"/>
                    <a:pt x="822" y="119"/>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5"/>
            <p:cNvSpPr/>
            <p:nvPr/>
          </p:nvSpPr>
          <p:spPr>
            <a:xfrm>
              <a:off x="6009675" y="1952925"/>
              <a:ext cx="14900" cy="10275"/>
            </a:xfrm>
            <a:custGeom>
              <a:avLst/>
              <a:gdLst/>
              <a:ahLst/>
              <a:cxnLst/>
              <a:rect l="l" t="t" r="r" b="b"/>
              <a:pathLst>
                <a:path w="596" h="411" extrusionOk="0">
                  <a:moveTo>
                    <a:pt x="102" y="0"/>
                  </a:moveTo>
                  <a:cubicBezTo>
                    <a:pt x="70" y="0"/>
                    <a:pt x="44" y="5"/>
                    <a:pt x="12" y="5"/>
                  </a:cubicBezTo>
                  <a:cubicBezTo>
                    <a:pt x="12" y="101"/>
                    <a:pt x="0" y="184"/>
                    <a:pt x="0" y="279"/>
                  </a:cubicBezTo>
                  <a:cubicBezTo>
                    <a:pt x="191" y="327"/>
                    <a:pt x="369" y="363"/>
                    <a:pt x="572" y="410"/>
                  </a:cubicBezTo>
                  <a:cubicBezTo>
                    <a:pt x="596" y="113"/>
                    <a:pt x="250" y="184"/>
                    <a:pt x="155" y="5"/>
                  </a:cubicBezTo>
                  <a:cubicBezTo>
                    <a:pt x="135" y="1"/>
                    <a:pt x="118"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5"/>
            <p:cNvSpPr/>
            <p:nvPr/>
          </p:nvSpPr>
          <p:spPr>
            <a:xfrm>
              <a:off x="6067425" y="1845000"/>
              <a:ext cx="16975" cy="8425"/>
            </a:xfrm>
            <a:custGeom>
              <a:avLst/>
              <a:gdLst/>
              <a:ahLst/>
              <a:cxnLst/>
              <a:rect l="l" t="t" r="r" b="b"/>
              <a:pathLst>
                <a:path w="679" h="337" extrusionOk="0">
                  <a:moveTo>
                    <a:pt x="405" y="0"/>
                  </a:moveTo>
                  <a:cubicBezTo>
                    <a:pt x="321" y="48"/>
                    <a:pt x="238" y="84"/>
                    <a:pt x="179" y="120"/>
                  </a:cubicBezTo>
                  <a:cubicBezTo>
                    <a:pt x="119" y="179"/>
                    <a:pt x="60" y="227"/>
                    <a:pt x="0" y="286"/>
                  </a:cubicBezTo>
                  <a:cubicBezTo>
                    <a:pt x="95" y="322"/>
                    <a:pt x="188" y="337"/>
                    <a:pt x="280" y="337"/>
                  </a:cubicBezTo>
                  <a:cubicBezTo>
                    <a:pt x="372" y="337"/>
                    <a:pt x="464" y="322"/>
                    <a:pt x="560" y="298"/>
                  </a:cubicBezTo>
                  <a:cubicBezTo>
                    <a:pt x="679" y="108"/>
                    <a:pt x="607" y="12"/>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5622725" y="1835450"/>
              <a:ext cx="12225" cy="8075"/>
            </a:xfrm>
            <a:custGeom>
              <a:avLst/>
              <a:gdLst/>
              <a:ahLst/>
              <a:cxnLst/>
              <a:rect l="l" t="t" r="r" b="b"/>
              <a:pathLst>
                <a:path w="489" h="323" extrusionOk="0">
                  <a:moveTo>
                    <a:pt x="246" y="0"/>
                  </a:moveTo>
                  <a:cubicBezTo>
                    <a:pt x="118" y="0"/>
                    <a:pt x="47" y="124"/>
                    <a:pt x="0" y="323"/>
                  </a:cubicBezTo>
                  <a:cubicBezTo>
                    <a:pt x="167" y="275"/>
                    <a:pt x="333" y="311"/>
                    <a:pt x="453" y="168"/>
                  </a:cubicBezTo>
                  <a:cubicBezTo>
                    <a:pt x="488" y="121"/>
                    <a:pt x="417" y="49"/>
                    <a:pt x="357" y="25"/>
                  </a:cubicBezTo>
                  <a:cubicBezTo>
                    <a:pt x="316" y="8"/>
                    <a:pt x="279" y="0"/>
                    <a:pt x="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6023950" y="1804000"/>
              <a:ext cx="14325" cy="9325"/>
            </a:xfrm>
            <a:custGeom>
              <a:avLst/>
              <a:gdLst/>
              <a:ahLst/>
              <a:cxnLst/>
              <a:rect l="l" t="t" r="r" b="b"/>
              <a:pathLst>
                <a:path w="573" h="373" extrusionOk="0">
                  <a:moveTo>
                    <a:pt x="233" y="0"/>
                  </a:moveTo>
                  <a:cubicBezTo>
                    <a:pt x="158" y="0"/>
                    <a:pt x="82" y="30"/>
                    <a:pt x="13" y="93"/>
                  </a:cubicBezTo>
                  <a:cubicBezTo>
                    <a:pt x="1" y="176"/>
                    <a:pt x="1" y="271"/>
                    <a:pt x="1" y="355"/>
                  </a:cubicBezTo>
                  <a:cubicBezTo>
                    <a:pt x="96" y="367"/>
                    <a:pt x="191" y="372"/>
                    <a:pt x="286" y="372"/>
                  </a:cubicBezTo>
                  <a:cubicBezTo>
                    <a:pt x="382" y="372"/>
                    <a:pt x="477" y="367"/>
                    <a:pt x="572" y="355"/>
                  </a:cubicBezTo>
                  <a:cubicBezTo>
                    <a:pt x="536" y="271"/>
                    <a:pt x="465" y="164"/>
                    <a:pt x="429" y="69"/>
                  </a:cubicBezTo>
                  <a:cubicBezTo>
                    <a:pt x="367" y="24"/>
                    <a:pt x="300" y="0"/>
                    <a:pt x="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5751000" y="2084600"/>
              <a:ext cx="26225" cy="5000"/>
            </a:xfrm>
            <a:custGeom>
              <a:avLst/>
              <a:gdLst/>
              <a:ahLst/>
              <a:cxnLst/>
              <a:rect l="l" t="t" r="r" b="b"/>
              <a:pathLst>
                <a:path w="1049" h="200" extrusionOk="0">
                  <a:moveTo>
                    <a:pt x="620" y="1"/>
                  </a:moveTo>
                  <a:cubicBezTo>
                    <a:pt x="549" y="39"/>
                    <a:pt x="470" y="42"/>
                    <a:pt x="392" y="42"/>
                  </a:cubicBezTo>
                  <a:cubicBezTo>
                    <a:pt x="371" y="42"/>
                    <a:pt x="351" y="42"/>
                    <a:pt x="331" y="42"/>
                  </a:cubicBezTo>
                  <a:cubicBezTo>
                    <a:pt x="207" y="42"/>
                    <a:pt x="87" y="52"/>
                    <a:pt x="1" y="191"/>
                  </a:cubicBezTo>
                  <a:cubicBezTo>
                    <a:pt x="26" y="190"/>
                    <a:pt x="51" y="190"/>
                    <a:pt x="76" y="190"/>
                  </a:cubicBezTo>
                  <a:cubicBezTo>
                    <a:pt x="193" y="190"/>
                    <a:pt x="312" y="199"/>
                    <a:pt x="442" y="199"/>
                  </a:cubicBezTo>
                  <a:cubicBezTo>
                    <a:pt x="617" y="199"/>
                    <a:pt x="811" y="183"/>
                    <a:pt x="1048" y="108"/>
                  </a:cubicBezTo>
                  <a:cubicBezTo>
                    <a:pt x="798" y="49"/>
                    <a:pt x="703" y="13"/>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5374475" y="1992050"/>
              <a:ext cx="22050" cy="9600"/>
            </a:xfrm>
            <a:custGeom>
              <a:avLst/>
              <a:gdLst/>
              <a:ahLst/>
              <a:cxnLst/>
              <a:rect l="l" t="t" r="r" b="b"/>
              <a:pathLst>
                <a:path w="882" h="384" extrusionOk="0">
                  <a:moveTo>
                    <a:pt x="298" y="0"/>
                  </a:moveTo>
                  <a:cubicBezTo>
                    <a:pt x="215" y="12"/>
                    <a:pt x="107" y="12"/>
                    <a:pt x="0" y="24"/>
                  </a:cubicBezTo>
                  <a:cubicBezTo>
                    <a:pt x="154" y="258"/>
                    <a:pt x="335" y="383"/>
                    <a:pt x="551" y="383"/>
                  </a:cubicBezTo>
                  <a:cubicBezTo>
                    <a:pt x="653" y="383"/>
                    <a:pt x="763" y="355"/>
                    <a:pt x="881" y="298"/>
                  </a:cubicBezTo>
                  <a:cubicBezTo>
                    <a:pt x="869" y="250"/>
                    <a:pt x="869" y="191"/>
                    <a:pt x="869" y="143"/>
                  </a:cubicBezTo>
                  <a:cubicBezTo>
                    <a:pt x="691" y="36"/>
                    <a:pt x="512" y="1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5371200" y="1979050"/>
              <a:ext cx="18775" cy="6175"/>
            </a:xfrm>
            <a:custGeom>
              <a:avLst/>
              <a:gdLst/>
              <a:ahLst/>
              <a:cxnLst/>
              <a:rect l="l" t="t" r="r" b="b"/>
              <a:pathLst>
                <a:path w="751" h="247" extrusionOk="0">
                  <a:moveTo>
                    <a:pt x="287" y="0"/>
                  </a:moveTo>
                  <a:cubicBezTo>
                    <a:pt x="179" y="0"/>
                    <a:pt x="80" y="52"/>
                    <a:pt x="0" y="223"/>
                  </a:cubicBezTo>
                  <a:cubicBezTo>
                    <a:pt x="238" y="234"/>
                    <a:pt x="477" y="234"/>
                    <a:pt x="727" y="246"/>
                  </a:cubicBezTo>
                  <a:cubicBezTo>
                    <a:pt x="727" y="199"/>
                    <a:pt x="750" y="175"/>
                    <a:pt x="750" y="127"/>
                  </a:cubicBezTo>
                  <a:cubicBezTo>
                    <a:pt x="599" y="100"/>
                    <a:pt x="435" y="0"/>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5514375" y="1977750"/>
              <a:ext cx="18475" cy="6025"/>
            </a:xfrm>
            <a:custGeom>
              <a:avLst/>
              <a:gdLst/>
              <a:ahLst/>
              <a:cxnLst/>
              <a:rect l="l" t="t" r="r" b="b"/>
              <a:pathLst>
                <a:path w="739" h="241" extrusionOk="0">
                  <a:moveTo>
                    <a:pt x="119" y="1"/>
                  </a:moveTo>
                  <a:cubicBezTo>
                    <a:pt x="95" y="1"/>
                    <a:pt x="48" y="1"/>
                    <a:pt x="0" y="13"/>
                  </a:cubicBezTo>
                  <a:lnTo>
                    <a:pt x="0" y="167"/>
                  </a:lnTo>
                  <a:cubicBezTo>
                    <a:pt x="108" y="221"/>
                    <a:pt x="220" y="241"/>
                    <a:pt x="333" y="241"/>
                  </a:cubicBezTo>
                  <a:cubicBezTo>
                    <a:pt x="470" y="241"/>
                    <a:pt x="608" y="212"/>
                    <a:pt x="738" y="179"/>
                  </a:cubicBezTo>
                  <a:cubicBezTo>
                    <a:pt x="635" y="21"/>
                    <a:pt x="490" y="15"/>
                    <a:pt x="341" y="15"/>
                  </a:cubicBezTo>
                  <a:cubicBezTo>
                    <a:pt x="330" y="15"/>
                    <a:pt x="319" y="15"/>
                    <a:pt x="309" y="15"/>
                  </a:cubicBezTo>
                  <a:cubicBezTo>
                    <a:pt x="245" y="15"/>
                    <a:pt x="180" y="1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5410775" y="1789475"/>
              <a:ext cx="15500" cy="9700"/>
            </a:xfrm>
            <a:custGeom>
              <a:avLst/>
              <a:gdLst/>
              <a:ahLst/>
              <a:cxnLst/>
              <a:rect l="l" t="t" r="r" b="b"/>
              <a:pathLst>
                <a:path w="620" h="388" extrusionOk="0">
                  <a:moveTo>
                    <a:pt x="231" y="0"/>
                  </a:moveTo>
                  <a:cubicBezTo>
                    <a:pt x="155" y="0"/>
                    <a:pt x="78" y="23"/>
                    <a:pt x="1" y="90"/>
                  </a:cubicBezTo>
                  <a:lnTo>
                    <a:pt x="1" y="340"/>
                  </a:lnTo>
                  <a:cubicBezTo>
                    <a:pt x="37" y="364"/>
                    <a:pt x="96" y="376"/>
                    <a:pt x="132" y="388"/>
                  </a:cubicBezTo>
                  <a:lnTo>
                    <a:pt x="120" y="376"/>
                  </a:lnTo>
                  <a:cubicBezTo>
                    <a:pt x="203" y="293"/>
                    <a:pt x="322" y="316"/>
                    <a:pt x="429" y="269"/>
                  </a:cubicBezTo>
                  <a:cubicBezTo>
                    <a:pt x="477" y="257"/>
                    <a:pt x="513" y="245"/>
                    <a:pt x="560" y="245"/>
                  </a:cubicBezTo>
                  <a:cubicBezTo>
                    <a:pt x="620" y="186"/>
                    <a:pt x="620" y="138"/>
                    <a:pt x="572" y="78"/>
                  </a:cubicBezTo>
                  <a:cubicBezTo>
                    <a:pt x="459" y="50"/>
                    <a:pt x="345"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5396500" y="1906325"/>
              <a:ext cx="19075" cy="9900"/>
            </a:xfrm>
            <a:custGeom>
              <a:avLst/>
              <a:gdLst/>
              <a:ahLst/>
              <a:cxnLst/>
              <a:rect l="l" t="t" r="r" b="b"/>
              <a:pathLst>
                <a:path w="763" h="396" extrusionOk="0">
                  <a:moveTo>
                    <a:pt x="131" y="0"/>
                  </a:moveTo>
                  <a:cubicBezTo>
                    <a:pt x="96" y="84"/>
                    <a:pt x="48" y="191"/>
                    <a:pt x="0" y="286"/>
                  </a:cubicBezTo>
                  <a:cubicBezTo>
                    <a:pt x="70" y="363"/>
                    <a:pt x="149" y="395"/>
                    <a:pt x="239" y="395"/>
                  </a:cubicBezTo>
                  <a:cubicBezTo>
                    <a:pt x="288" y="395"/>
                    <a:pt x="339" y="386"/>
                    <a:pt x="393" y="369"/>
                  </a:cubicBezTo>
                  <a:cubicBezTo>
                    <a:pt x="465" y="226"/>
                    <a:pt x="762" y="286"/>
                    <a:pt x="703" y="12"/>
                  </a:cubicBezTo>
                  <a:cubicBezTo>
                    <a:pt x="512" y="0"/>
                    <a:pt x="334"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a:off x="5452750" y="2013575"/>
              <a:ext cx="11925" cy="10675"/>
            </a:xfrm>
            <a:custGeom>
              <a:avLst/>
              <a:gdLst/>
              <a:ahLst/>
              <a:cxnLst/>
              <a:rect l="l" t="t" r="r" b="b"/>
              <a:pathLst>
                <a:path w="477" h="427" extrusionOk="0">
                  <a:moveTo>
                    <a:pt x="244" y="0"/>
                  </a:moveTo>
                  <a:cubicBezTo>
                    <a:pt x="225" y="0"/>
                    <a:pt x="204" y="3"/>
                    <a:pt x="179" y="8"/>
                  </a:cubicBezTo>
                  <a:cubicBezTo>
                    <a:pt x="143" y="127"/>
                    <a:pt x="1" y="246"/>
                    <a:pt x="132" y="365"/>
                  </a:cubicBezTo>
                  <a:cubicBezTo>
                    <a:pt x="179" y="409"/>
                    <a:pt x="225" y="427"/>
                    <a:pt x="268" y="427"/>
                  </a:cubicBezTo>
                  <a:cubicBezTo>
                    <a:pt x="346" y="427"/>
                    <a:pt x="416" y="370"/>
                    <a:pt x="477" y="294"/>
                  </a:cubicBezTo>
                  <a:cubicBezTo>
                    <a:pt x="358" y="240"/>
                    <a:pt x="42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a:off x="5851900" y="2102775"/>
              <a:ext cx="22650" cy="8175"/>
            </a:xfrm>
            <a:custGeom>
              <a:avLst/>
              <a:gdLst/>
              <a:ahLst/>
              <a:cxnLst/>
              <a:rect l="l" t="t" r="r" b="b"/>
              <a:pathLst>
                <a:path w="906" h="327" extrusionOk="0">
                  <a:moveTo>
                    <a:pt x="453" y="0"/>
                  </a:moveTo>
                  <a:cubicBezTo>
                    <a:pt x="430" y="12"/>
                    <a:pt x="418" y="48"/>
                    <a:pt x="406" y="60"/>
                  </a:cubicBezTo>
                  <a:cubicBezTo>
                    <a:pt x="352" y="108"/>
                    <a:pt x="286" y="110"/>
                    <a:pt x="221" y="110"/>
                  </a:cubicBezTo>
                  <a:cubicBezTo>
                    <a:pt x="213" y="110"/>
                    <a:pt x="206" y="110"/>
                    <a:pt x="199" y="110"/>
                  </a:cubicBezTo>
                  <a:cubicBezTo>
                    <a:pt x="126" y="110"/>
                    <a:pt x="54" y="113"/>
                    <a:pt x="1" y="179"/>
                  </a:cubicBezTo>
                  <a:lnTo>
                    <a:pt x="1" y="286"/>
                  </a:lnTo>
                  <a:cubicBezTo>
                    <a:pt x="154" y="298"/>
                    <a:pt x="310" y="326"/>
                    <a:pt x="466" y="326"/>
                  </a:cubicBezTo>
                  <a:cubicBezTo>
                    <a:pt x="614" y="326"/>
                    <a:pt x="761" y="301"/>
                    <a:pt x="906" y="215"/>
                  </a:cubicBezTo>
                  <a:cubicBezTo>
                    <a:pt x="894" y="191"/>
                    <a:pt x="870" y="179"/>
                    <a:pt x="846" y="167"/>
                  </a:cubicBezTo>
                  <a:cubicBezTo>
                    <a:pt x="775" y="107"/>
                    <a:pt x="668" y="119"/>
                    <a:pt x="596" y="48"/>
                  </a:cubicBezTo>
                  <a:cubicBezTo>
                    <a:pt x="572" y="36"/>
                    <a:pt x="549" y="12"/>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a:off x="5832550" y="1800200"/>
              <a:ext cx="15800" cy="12675"/>
            </a:xfrm>
            <a:custGeom>
              <a:avLst/>
              <a:gdLst/>
              <a:ahLst/>
              <a:cxnLst/>
              <a:rect l="l" t="t" r="r" b="b"/>
              <a:pathLst>
                <a:path w="632" h="507" extrusionOk="0">
                  <a:moveTo>
                    <a:pt x="471" y="0"/>
                  </a:moveTo>
                  <a:cubicBezTo>
                    <a:pt x="391" y="0"/>
                    <a:pt x="295" y="53"/>
                    <a:pt x="215" y="78"/>
                  </a:cubicBezTo>
                  <a:cubicBezTo>
                    <a:pt x="168" y="138"/>
                    <a:pt x="108" y="185"/>
                    <a:pt x="49" y="245"/>
                  </a:cubicBezTo>
                  <a:cubicBezTo>
                    <a:pt x="1" y="495"/>
                    <a:pt x="287" y="388"/>
                    <a:pt x="358" y="507"/>
                  </a:cubicBezTo>
                  <a:cubicBezTo>
                    <a:pt x="453" y="411"/>
                    <a:pt x="537" y="316"/>
                    <a:pt x="632" y="209"/>
                  </a:cubicBezTo>
                  <a:cubicBezTo>
                    <a:pt x="609" y="47"/>
                    <a:pt x="547" y="0"/>
                    <a:pt x="4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a:off x="5998350" y="1926100"/>
              <a:ext cx="22050" cy="5250"/>
            </a:xfrm>
            <a:custGeom>
              <a:avLst/>
              <a:gdLst/>
              <a:ahLst/>
              <a:cxnLst/>
              <a:rect l="l" t="t" r="r" b="b"/>
              <a:pathLst>
                <a:path w="882" h="210" extrusionOk="0">
                  <a:moveTo>
                    <a:pt x="615" y="0"/>
                  </a:moveTo>
                  <a:cubicBezTo>
                    <a:pt x="405" y="0"/>
                    <a:pt x="203" y="93"/>
                    <a:pt x="1" y="185"/>
                  </a:cubicBezTo>
                  <a:cubicBezTo>
                    <a:pt x="251" y="185"/>
                    <a:pt x="501" y="209"/>
                    <a:pt x="739" y="209"/>
                  </a:cubicBezTo>
                  <a:cubicBezTo>
                    <a:pt x="798" y="162"/>
                    <a:pt x="882" y="150"/>
                    <a:pt x="882" y="55"/>
                  </a:cubicBezTo>
                  <a:cubicBezTo>
                    <a:pt x="791" y="16"/>
                    <a:pt x="703"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a:off x="5959950" y="1773725"/>
              <a:ext cx="19675" cy="7725"/>
            </a:xfrm>
            <a:custGeom>
              <a:avLst/>
              <a:gdLst/>
              <a:ahLst/>
              <a:cxnLst/>
              <a:rect l="l" t="t" r="r" b="b"/>
              <a:pathLst>
                <a:path w="787" h="309" extrusionOk="0">
                  <a:moveTo>
                    <a:pt x="32" y="1"/>
                  </a:moveTo>
                  <a:cubicBezTo>
                    <a:pt x="19" y="1"/>
                    <a:pt x="9" y="2"/>
                    <a:pt x="1" y="6"/>
                  </a:cubicBezTo>
                  <a:cubicBezTo>
                    <a:pt x="51" y="254"/>
                    <a:pt x="168" y="308"/>
                    <a:pt x="318" y="308"/>
                  </a:cubicBezTo>
                  <a:cubicBezTo>
                    <a:pt x="434" y="308"/>
                    <a:pt x="570" y="276"/>
                    <a:pt x="709" y="276"/>
                  </a:cubicBezTo>
                  <a:cubicBezTo>
                    <a:pt x="735" y="276"/>
                    <a:pt x="761" y="277"/>
                    <a:pt x="787" y="280"/>
                  </a:cubicBezTo>
                  <a:cubicBezTo>
                    <a:pt x="537" y="77"/>
                    <a:pt x="263" y="232"/>
                    <a:pt x="132" y="6"/>
                  </a:cubicBezTo>
                  <a:cubicBezTo>
                    <a:pt x="92" y="6"/>
                    <a:pt x="58" y="1"/>
                    <a:pt x="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a:off x="5882875" y="1807850"/>
              <a:ext cx="19375" cy="8000"/>
            </a:xfrm>
            <a:custGeom>
              <a:avLst/>
              <a:gdLst/>
              <a:ahLst/>
              <a:cxnLst/>
              <a:rect l="l" t="t" r="r" b="b"/>
              <a:pathLst>
                <a:path w="775" h="320" extrusionOk="0">
                  <a:moveTo>
                    <a:pt x="216" y="0"/>
                  </a:moveTo>
                  <a:cubicBezTo>
                    <a:pt x="163" y="0"/>
                    <a:pt x="111" y="12"/>
                    <a:pt x="60" y="46"/>
                  </a:cubicBezTo>
                  <a:cubicBezTo>
                    <a:pt x="0" y="82"/>
                    <a:pt x="0" y="129"/>
                    <a:pt x="48" y="177"/>
                  </a:cubicBezTo>
                  <a:cubicBezTo>
                    <a:pt x="83" y="224"/>
                    <a:pt x="143" y="284"/>
                    <a:pt x="203" y="320"/>
                  </a:cubicBezTo>
                  <a:cubicBezTo>
                    <a:pt x="405" y="296"/>
                    <a:pt x="584" y="248"/>
                    <a:pt x="774" y="201"/>
                  </a:cubicBezTo>
                  <a:lnTo>
                    <a:pt x="607" y="46"/>
                  </a:lnTo>
                  <a:cubicBezTo>
                    <a:pt x="588" y="50"/>
                    <a:pt x="569" y="51"/>
                    <a:pt x="549" y="51"/>
                  </a:cubicBezTo>
                  <a:cubicBezTo>
                    <a:pt x="440" y="51"/>
                    <a:pt x="327"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a:off x="5641775" y="1906625"/>
              <a:ext cx="8050" cy="5975"/>
            </a:xfrm>
            <a:custGeom>
              <a:avLst/>
              <a:gdLst/>
              <a:ahLst/>
              <a:cxnLst/>
              <a:rect l="l" t="t" r="r" b="b"/>
              <a:pathLst>
                <a:path w="322" h="239" extrusionOk="0">
                  <a:moveTo>
                    <a:pt x="167" y="0"/>
                  </a:moveTo>
                  <a:cubicBezTo>
                    <a:pt x="72" y="24"/>
                    <a:pt x="12" y="48"/>
                    <a:pt x="0" y="119"/>
                  </a:cubicBezTo>
                  <a:cubicBezTo>
                    <a:pt x="0" y="202"/>
                    <a:pt x="60" y="238"/>
                    <a:pt x="131" y="238"/>
                  </a:cubicBezTo>
                  <a:cubicBezTo>
                    <a:pt x="226" y="238"/>
                    <a:pt x="322" y="214"/>
                    <a:pt x="298" y="95"/>
                  </a:cubicBezTo>
                  <a:cubicBezTo>
                    <a:pt x="286" y="48"/>
                    <a:pt x="191" y="36"/>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a:off x="5916200" y="1737300"/>
              <a:ext cx="14900" cy="8000"/>
            </a:xfrm>
            <a:custGeom>
              <a:avLst/>
              <a:gdLst/>
              <a:ahLst/>
              <a:cxnLst/>
              <a:rect l="l" t="t" r="r" b="b"/>
              <a:pathLst>
                <a:path w="596" h="320" extrusionOk="0">
                  <a:moveTo>
                    <a:pt x="382" y="0"/>
                  </a:moveTo>
                  <a:cubicBezTo>
                    <a:pt x="362" y="0"/>
                    <a:pt x="339" y="17"/>
                    <a:pt x="322" y="34"/>
                  </a:cubicBezTo>
                  <a:cubicBezTo>
                    <a:pt x="263" y="165"/>
                    <a:pt x="48" y="106"/>
                    <a:pt x="1" y="272"/>
                  </a:cubicBezTo>
                  <a:cubicBezTo>
                    <a:pt x="155" y="284"/>
                    <a:pt x="322" y="308"/>
                    <a:pt x="465" y="320"/>
                  </a:cubicBezTo>
                  <a:cubicBezTo>
                    <a:pt x="513" y="320"/>
                    <a:pt x="536" y="320"/>
                    <a:pt x="596" y="308"/>
                  </a:cubicBezTo>
                  <a:cubicBezTo>
                    <a:pt x="560" y="213"/>
                    <a:pt x="501" y="129"/>
                    <a:pt x="453" y="34"/>
                  </a:cubicBezTo>
                  <a:cubicBezTo>
                    <a:pt x="453" y="22"/>
                    <a:pt x="441" y="22"/>
                    <a:pt x="405" y="10"/>
                  </a:cubicBezTo>
                  <a:cubicBezTo>
                    <a:pt x="398" y="3"/>
                    <a:pt x="390"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a:off x="6067125" y="1953050"/>
              <a:ext cx="14000" cy="7475"/>
            </a:xfrm>
            <a:custGeom>
              <a:avLst/>
              <a:gdLst/>
              <a:ahLst/>
              <a:cxnLst/>
              <a:rect l="l" t="t" r="r" b="b"/>
              <a:pathLst>
                <a:path w="560" h="299" extrusionOk="0">
                  <a:moveTo>
                    <a:pt x="0" y="0"/>
                  </a:moveTo>
                  <a:cubicBezTo>
                    <a:pt x="0" y="143"/>
                    <a:pt x="36" y="250"/>
                    <a:pt x="155" y="298"/>
                  </a:cubicBezTo>
                  <a:cubicBezTo>
                    <a:pt x="203" y="298"/>
                    <a:pt x="250" y="286"/>
                    <a:pt x="274" y="286"/>
                  </a:cubicBezTo>
                  <a:lnTo>
                    <a:pt x="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a:off x="5425075" y="1791125"/>
              <a:ext cx="18775" cy="8125"/>
            </a:xfrm>
            <a:custGeom>
              <a:avLst/>
              <a:gdLst/>
              <a:ahLst/>
              <a:cxnLst/>
              <a:rect l="l" t="t" r="r" b="b"/>
              <a:pathLst>
                <a:path w="751" h="325" extrusionOk="0">
                  <a:moveTo>
                    <a:pt x="12" y="0"/>
                  </a:moveTo>
                  <a:cubicBezTo>
                    <a:pt x="12" y="60"/>
                    <a:pt x="0" y="96"/>
                    <a:pt x="0" y="155"/>
                  </a:cubicBezTo>
                  <a:cubicBezTo>
                    <a:pt x="119" y="274"/>
                    <a:pt x="244" y="325"/>
                    <a:pt x="371" y="325"/>
                  </a:cubicBezTo>
                  <a:cubicBezTo>
                    <a:pt x="497" y="325"/>
                    <a:pt x="625" y="274"/>
                    <a:pt x="750" y="191"/>
                  </a:cubicBezTo>
                  <a:lnTo>
                    <a:pt x="715" y="143"/>
                  </a:lnTo>
                  <a:cubicBezTo>
                    <a:pt x="661" y="94"/>
                    <a:pt x="596" y="83"/>
                    <a:pt x="527" y="83"/>
                  </a:cubicBezTo>
                  <a:cubicBezTo>
                    <a:pt x="474" y="83"/>
                    <a:pt x="418" y="89"/>
                    <a:pt x="364" y="89"/>
                  </a:cubicBezTo>
                  <a:cubicBezTo>
                    <a:pt x="288" y="89"/>
                    <a:pt x="214" y="76"/>
                    <a:pt x="155" y="12"/>
                  </a:cubicBezTo>
                  <a:cubicBezTo>
                    <a:pt x="107" y="0"/>
                    <a:pt x="60" y="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a:off x="5596225" y="1730800"/>
              <a:ext cx="19075" cy="10150"/>
            </a:xfrm>
            <a:custGeom>
              <a:avLst/>
              <a:gdLst/>
              <a:ahLst/>
              <a:cxnLst/>
              <a:rect l="l" t="t" r="r" b="b"/>
              <a:pathLst>
                <a:path w="763" h="406" extrusionOk="0">
                  <a:moveTo>
                    <a:pt x="444" y="1"/>
                  </a:moveTo>
                  <a:cubicBezTo>
                    <a:pt x="373" y="1"/>
                    <a:pt x="301" y="14"/>
                    <a:pt x="227" y="32"/>
                  </a:cubicBezTo>
                  <a:cubicBezTo>
                    <a:pt x="84" y="116"/>
                    <a:pt x="0" y="223"/>
                    <a:pt x="48" y="401"/>
                  </a:cubicBezTo>
                  <a:cubicBezTo>
                    <a:pt x="68" y="404"/>
                    <a:pt x="87" y="405"/>
                    <a:pt x="106" y="405"/>
                  </a:cubicBezTo>
                  <a:cubicBezTo>
                    <a:pt x="243" y="405"/>
                    <a:pt x="349" y="335"/>
                    <a:pt x="465" y="282"/>
                  </a:cubicBezTo>
                  <a:cubicBezTo>
                    <a:pt x="584" y="270"/>
                    <a:pt x="703" y="270"/>
                    <a:pt x="762" y="127"/>
                  </a:cubicBezTo>
                  <a:cubicBezTo>
                    <a:pt x="661" y="33"/>
                    <a:pt x="554"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a:off x="5812625" y="1790850"/>
              <a:ext cx="12125" cy="8050"/>
            </a:xfrm>
            <a:custGeom>
              <a:avLst/>
              <a:gdLst/>
              <a:ahLst/>
              <a:cxnLst/>
              <a:rect l="l" t="t" r="r" b="b"/>
              <a:pathLst>
                <a:path w="485" h="322" extrusionOk="0">
                  <a:moveTo>
                    <a:pt x="337" y="0"/>
                  </a:moveTo>
                  <a:cubicBezTo>
                    <a:pt x="251" y="0"/>
                    <a:pt x="131" y="55"/>
                    <a:pt x="47" y="55"/>
                  </a:cubicBezTo>
                  <a:cubicBezTo>
                    <a:pt x="30" y="55"/>
                    <a:pt x="14" y="52"/>
                    <a:pt x="0" y="47"/>
                  </a:cubicBezTo>
                  <a:lnTo>
                    <a:pt x="0" y="47"/>
                  </a:lnTo>
                  <a:cubicBezTo>
                    <a:pt x="60" y="142"/>
                    <a:pt x="96" y="226"/>
                    <a:pt x="131" y="321"/>
                  </a:cubicBezTo>
                  <a:lnTo>
                    <a:pt x="417" y="321"/>
                  </a:lnTo>
                  <a:cubicBezTo>
                    <a:pt x="484" y="63"/>
                    <a:pt x="430"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a:off x="6016800" y="1927450"/>
              <a:ext cx="13725" cy="6575"/>
            </a:xfrm>
            <a:custGeom>
              <a:avLst/>
              <a:gdLst/>
              <a:ahLst/>
              <a:cxnLst/>
              <a:rect l="l" t="t" r="r" b="b"/>
              <a:pathLst>
                <a:path w="549" h="263" extrusionOk="0">
                  <a:moveTo>
                    <a:pt x="144" y="1"/>
                  </a:moveTo>
                  <a:lnTo>
                    <a:pt x="1" y="155"/>
                  </a:lnTo>
                  <a:cubicBezTo>
                    <a:pt x="108" y="220"/>
                    <a:pt x="206" y="262"/>
                    <a:pt x="292" y="262"/>
                  </a:cubicBezTo>
                  <a:cubicBezTo>
                    <a:pt x="397" y="262"/>
                    <a:pt x="483" y="199"/>
                    <a:pt x="549" y="36"/>
                  </a:cubicBezTo>
                  <a:cubicBezTo>
                    <a:pt x="418" y="24"/>
                    <a:pt x="287" y="2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5722725" y="1792175"/>
              <a:ext cx="21750" cy="6850"/>
            </a:xfrm>
            <a:custGeom>
              <a:avLst/>
              <a:gdLst/>
              <a:ahLst/>
              <a:cxnLst/>
              <a:rect l="l" t="t" r="r" b="b"/>
              <a:pathLst>
                <a:path w="870" h="274" extrusionOk="0">
                  <a:moveTo>
                    <a:pt x="613" y="0"/>
                  </a:moveTo>
                  <a:cubicBezTo>
                    <a:pt x="570" y="0"/>
                    <a:pt x="525" y="7"/>
                    <a:pt x="477" y="18"/>
                  </a:cubicBezTo>
                  <a:cubicBezTo>
                    <a:pt x="442" y="28"/>
                    <a:pt x="402" y="32"/>
                    <a:pt x="360" y="32"/>
                  </a:cubicBezTo>
                  <a:cubicBezTo>
                    <a:pt x="303" y="32"/>
                    <a:pt x="241" y="25"/>
                    <a:pt x="179" y="18"/>
                  </a:cubicBezTo>
                  <a:cubicBezTo>
                    <a:pt x="108" y="30"/>
                    <a:pt x="48" y="54"/>
                    <a:pt x="1" y="101"/>
                  </a:cubicBezTo>
                  <a:lnTo>
                    <a:pt x="1" y="113"/>
                  </a:lnTo>
                  <a:cubicBezTo>
                    <a:pt x="143" y="220"/>
                    <a:pt x="289" y="274"/>
                    <a:pt x="435" y="274"/>
                  </a:cubicBezTo>
                  <a:cubicBezTo>
                    <a:pt x="581" y="274"/>
                    <a:pt x="727" y="220"/>
                    <a:pt x="870" y="113"/>
                  </a:cubicBezTo>
                  <a:cubicBezTo>
                    <a:pt x="788" y="32"/>
                    <a:pt x="706"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a:off x="6185575" y="1956725"/>
              <a:ext cx="14625" cy="3500"/>
            </a:xfrm>
            <a:custGeom>
              <a:avLst/>
              <a:gdLst/>
              <a:ahLst/>
              <a:cxnLst/>
              <a:rect l="l" t="t" r="r" b="b"/>
              <a:pathLst>
                <a:path w="585" h="140" extrusionOk="0">
                  <a:moveTo>
                    <a:pt x="284" y="1"/>
                  </a:moveTo>
                  <a:cubicBezTo>
                    <a:pt x="194" y="1"/>
                    <a:pt x="106" y="45"/>
                    <a:pt x="1" y="139"/>
                  </a:cubicBezTo>
                  <a:lnTo>
                    <a:pt x="584" y="139"/>
                  </a:lnTo>
                  <a:cubicBezTo>
                    <a:pt x="469" y="48"/>
                    <a:pt x="376" y="1"/>
                    <a:pt x="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a:off x="5460800" y="1971325"/>
              <a:ext cx="7450" cy="10625"/>
            </a:xfrm>
            <a:custGeom>
              <a:avLst/>
              <a:gdLst/>
              <a:ahLst/>
              <a:cxnLst/>
              <a:rect l="l" t="t" r="r" b="b"/>
              <a:pathLst>
                <a:path w="298" h="425" extrusionOk="0">
                  <a:moveTo>
                    <a:pt x="232" y="1"/>
                  </a:moveTo>
                  <a:cubicBezTo>
                    <a:pt x="207" y="1"/>
                    <a:pt x="189" y="9"/>
                    <a:pt x="167" y="31"/>
                  </a:cubicBezTo>
                  <a:cubicBezTo>
                    <a:pt x="95" y="151"/>
                    <a:pt x="0" y="270"/>
                    <a:pt x="12" y="424"/>
                  </a:cubicBezTo>
                  <a:lnTo>
                    <a:pt x="298" y="424"/>
                  </a:lnTo>
                  <a:cubicBezTo>
                    <a:pt x="286" y="270"/>
                    <a:pt x="286" y="139"/>
                    <a:pt x="286" y="8"/>
                  </a:cubicBezTo>
                  <a:cubicBezTo>
                    <a:pt x="264" y="3"/>
                    <a:pt x="247" y="1"/>
                    <a:pt x="2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a:off x="5436075" y="1902225"/>
              <a:ext cx="17900" cy="3825"/>
            </a:xfrm>
            <a:custGeom>
              <a:avLst/>
              <a:gdLst/>
              <a:ahLst/>
              <a:cxnLst/>
              <a:rect l="l" t="t" r="r" b="b"/>
              <a:pathLst>
                <a:path w="716" h="153" extrusionOk="0">
                  <a:moveTo>
                    <a:pt x="349" y="0"/>
                  </a:moveTo>
                  <a:cubicBezTo>
                    <a:pt x="227" y="0"/>
                    <a:pt x="108" y="51"/>
                    <a:pt x="1" y="152"/>
                  </a:cubicBezTo>
                  <a:lnTo>
                    <a:pt x="715" y="152"/>
                  </a:lnTo>
                  <a:cubicBezTo>
                    <a:pt x="596" y="51"/>
                    <a:pt x="471"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a:off x="5306900" y="1945300"/>
              <a:ext cx="9550" cy="7475"/>
            </a:xfrm>
            <a:custGeom>
              <a:avLst/>
              <a:gdLst/>
              <a:ahLst/>
              <a:cxnLst/>
              <a:rect l="l" t="t" r="r" b="b"/>
              <a:pathLst>
                <a:path w="382" h="299" extrusionOk="0">
                  <a:moveTo>
                    <a:pt x="120" y="1"/>
                  </a:moveTo>
                  <a:cubicBezTo>
                    <a:pt x="72" y="1"/>
                    <a:pt x="24" y="13"/>
                    <a:pt x="1" y="37"/>
                  </a:cubicBezTo>
                  <a:lnTo>
                    <a:pt x="1" y="299"/>
                  </a:lnTo>
                  <a:cubicBezTo>
                    <a:pt x="84" y="299"/>
                    <a:pt x="179" y="287"/>
                    <a:pt x="274" y="287"/>
                  </a:cubicBezTo>
                  <a:cubicBezTo>
                    <a:pt x="382" y="108"/>
                    <a:pt x="322"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5415850" y="1906325"/>
              <a:ext cx="10000" cy="10975"/>
            </a:xfrm>
            <a:custGeom>
              <a:avLst/>
              <a:gdLst/>
              <a:ahLst/>
              <a:cxnLst/>
              <a:rect l="l" t="t" r="r" b="b"/>
              <a:pathLst>
                <a:path w="400" h="439" extrusionOk="0">
                  <a:moveTo>
                    <a:pt x="107" y="0"/>
                  </a:moveTo>
                  <a:cubicBezTo>
                    <a:pt x="0" y="84"/>
                    <a:pt x="0" y="179"/>
                    <a:pt x="72" y="286"/>
                  </a:cubicBezTo>
                  <a:cubicBezTo>
                    <a:pt x="131" y="322"/>
                    <a:pt x="179" y="369"/>
                    <a:pt x="238" y="417"/>
                  </a:cubicBezTo>
                  <a:cubicBezTo>
                    <a:pt x="271" y="432"/>
                    <a:pt x="297" y="438"/>
                    <a:pt x="318" y="438"/>
                  </a:cubicBezTo>
                  <a:cubicBezTo>
                    <a:pt x="383" y="438"/>
                    <a:pt x="399" y="376"/>
                    <a:pt x="381" y="286"/>
                  </a:cubicBezTo>
                  <a:cubicBezTo>
                    <a:pt x="334" y="191"/>
                    <a:pt x="286" y="95"/>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5826600" y="1806000"/>
              <a:ext cx="14625" cy="7475"/>
            </a:xfrm>
            <a:custGeom>
              <a:avLst/>
              <a:gdLst/>
              <a:ahLst/>
              <a:cxnLst/>
              <a:rect l="l" t="t" r="r" b="b"/>
              <a:pathLst>
                <a:path w="585" h="299" extrusionOk="0">
                  <a:moveTo>
                    <a:pt x="168" y="1"/>
                  </a:moveTo>
                  <a:cubicBezTo>
                    <a:pt x="108" y="25"/>
                    <a:pt x="13" y="36"/>
                    <a:pt x="1" y="132"/>
                  </a:cubicBezTo>
                  <a:lnTo>
                    <a:pt x="168" y="298"/>
                  </a:lnTo>
                  <a:lnTo>
                    <a:pt x="251" y="298"/>
                  </a:lnTo>
                  <a:cubicBezTo>
                    <a:pt x="370" y="298"/>
                    <a:pt x="477" y="275"/>
                    <a:pt x="584" y="275"/>
                  </a:cubicBezTo>
                  <a:cubicBezTo>
                    <a:pt x="537" y="108"/>
                    <a:pt x="358" y="132"/>
                    <a:pt x="275" y="13"/>
                  </a:cubicBezTo>
                  <a:cubicBezTo>
                    <a:pt x="239" y="13"/>
                    <a:pt x="215" y="13"/>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5"/>
            <p:cNvSpPr/>
            <p:nvPr/>
          </p:nvSpPr>
          <p:spPr>
            <a:xfrm>
              <a:off x="6067125" y="1884700"/>
              <a:ext cx="12025" cy="10625"/>
            </a:xfrm>
            <a:custGeom>
              <a:avLst/>
              <a:gdLst/>
              <a:ahLst/>
              <a:cxnLst/>
              <a:rect l="l" t="t" r="r" b="b"/>
              <a:pathLst>
                <a:path w="481" h="425" extrusionOk="0">
                  <a:moveTo>
                    <a:pt x="120" y="0"/>
                  </a:moveTo>
                  <a:cubicBezTo>
                    <a:pt x="82" y="0"/>
                    <a:pt x="42" y="3"/>
                    <a:pt x="0" y="8"/>
                  </a:cubicBezTo>
                  <a:lnTo>
                    <a:pt x="0" y="151"/>
                  </a:lnTo>
                  <a:cubicBezTo>
                    <a:pt x="10" y="150"/>
                    <a:pt x="19" y="149"/>
                    <a:pt x="28" y="149"/>
                  </a:cubicBezTo>
                  <a:cubicBezTo>
                    <a:pt x="219" y="149"/>
                    <a:pt x="270" y="379"/>
                    <a:pt x="429" y="425"/>
                  </a:cubicBezTo>
                  <a:cubicBezTo>
                    <a:pt x="480" y="106"/>
                    <a:pt x="354"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5"/>
            <p:cNvSpPr/>
            <p:nvPr/>
          </p:nvSpPr>
          <p:spPr>
            <a:xfrm>
              <a:off x="5837325" y="1798675"/>
              <a:ext cx="14600" cy="6750"/>
            </a:xfrm>
            <a:custGeom>
              <a:avLst/>
              <a:gdLst/>
              <a:ahLst/>
              <a:cxnLst/>
              <a:rect l="l" t="t" r="r" b="b"/>
              <a:pathLst>
                <a:path w="584" h="270" extrusionOk="0">
                  <a:moveTo>
                    <a:pt x="283" y="1"/>
                  </a:moveTo>
                  <a:cubicBezTo>
                    <a:pt x="211" y="1"/>
                    <a:pt x="134" y="11"/>
                    <a:pt x="61" y="11"/>
                  </a:cubicBezTo>
                  <a:cubicBezTo>
                    <a:pt x="40" y="11"/>
                    <a:pt x="20" y="10"/>
                    <a:pt x="0" y="8"/>
                  </a:cubicBezTo>
                  <a:lnTo>
                    <a:pt x="0" y="8"/>
                  </a:lnTo>
                  <a:cubicBezTo>
                    <a:pt x="24" y="56"/>
                    <a:pt x="24" y="91"/>
                    <a:pt x="24" y="139"/>
                  </a:cubicBezTo>
                  <a:cubicBezTo>
                    <a:pt x="47" y="141"/>
                    <a:pt x="69" y="141"/>
                    <a:pt x="93" y="141"/>
                  </a:cubicBezTo>
                  <a:cubicBezTo>
                    <a:pt x="111" y="141"/>
                    <a:pt x="129" y="141"/>
                    <a:pt x="148" y="141"/>
                  </a:cubicBezTo>
                  <a:cubicBezTo>
                    <a:pt x="256" y="141"/>
                    <a:pt x="364" y="150"/>
                    <a:pt x="441" y="270"/>
                  </a:cubicBezTo>
                  <a:lnTo>
                    <a:pt x="584" y="270"/>
                  </a:lnTo>
                  <a:cubicBezTo>
                    <a:pt x="548" y="40"/>
                    <a:pt x="425" y="1"/>
                    <a:pt x="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a:off x="5804875" y="1803275"/>
              <a:ext cx="14625" cy="6175"/>
            </a:xfrm>
            <a:custGeom>
              <a:avLst/>
              <a:gdLst/>
              <a:ahLst/>
              <a:cxnLst/>
              <a:rect l="l" t="t" r="r" b="b"/>
              <a:pathLst>
                <a:path w="585" h="247" extrusionOk="0">
                  <a:moveTo>
                    <a:pt x="409" y="1"/>
                  </a:moveTo>
                  <a:cubicBezTo>
                    <a:pt x="287" y="1"/>
                    <a:pt x="168" y="126"/>
                    <a:pt x="42" y="126"/>
                  </a:cubicBezTo>
                  <a:cubicBezTo>
                    <a:pt x="28" y="126"/>
                    <a:pt x="15" y="125"/>
                    <a:pt x="1" y="122"/>
                  </a:cubicBezTo>
                  <a:lnTo>
                    <a:pt x="1" y="122"/>
                  </a:lnTo>
                  <a:cubicBezTo>
                    <a:pt x="76" y="215"/>
                    <a:pt x="149" y="247"/>
                    <a:pt x="222" y="247"/>
                  </a:cubicBezTo>
                  <a:cubicBezTo>
                    <a:pt x="345" y="247"/>
                    <a:pt x="464" y="155"/>
                    <a:pt x="584" y="110"/>
                  </a:cubicBezTo>
                  <a:cubicBezTo>
                    <a:pt x="524" y="28"/>
                    <a:pt x="466" y="1"/>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5528950" y="1907200"/>
              <a:ext cx="7175" cy="8900"/>
            </a:xfrm>
            <a:custGeom>
              <a:avLst/>
              <a:gdLst/>
              <a:ahLst/>
              <a:cxnLst/>
              <a:rect l="l" t="t" r="r" b="b"/>
              <a:pathLst>
                <a:path w="287" h="356" extrusionOk="0">
                  <a:moveTo>
                    <a:pt x="132" y="1"/>
                  </a:moveTo>
                  <a:lnTo>
                    <a:pt x="1" y="263"/>
                  </a:lnTo>
                  <a:cubicBezTo>
                    <a:pt x="52" y="325"/>
                    <a:pt x="97" y="355"/>
                    <a:pt x="142" y="355"/>
                  </a:cubicBezTo>
                  <a:cubicBezTo>
                    <a:pt x="190" y="355"/>
                    <a:pt x="237" y="319"/>
                    <a:pt x="286" y="251"/>
                  </a:cubicBezTo>
                  <a:cubicBezTo>
                    <a:pt x="286" y="144"/>
                    <a:pt x="286" y="25"/>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5542050" y="1906025"/>
              <a:ext cx="15200" cy="4075"/>
            </a:xfrm>
            <a:custGeom>
              <a:avLst/>
              <a:gdLst/>
              <a:ahLst/>
              <a:cxnLst/>
              <a:rect l="l" t="t" r="r" b="b"/>
              <a:pathLst>
                <a:path w="608" h="163" extrusionOk="0">
                  <a:moveTo>
                    <a:pt x="191" y="0"/>
                  </a:moveTo>
                  <a:cubicBezTo>
                    <a:pt x="143" y="24"/>
                    <a:pt x="72" y="36"/>
                    <a:pt x="24" y="84"/>
                  </a:cubicBezTo>
                  <a:cubicBezTo>
                    <a:pt x="0" y="119"/>
                    <a:pt x="36" y="155"/>
                    <a:pt x="96" y="155"/>
                  </a:cubicBezTo>
                  <a:cubicBezTo>
                    <a:pt x="110" y="154"/>
                    <a:pt x="124" y="154"/>
                    <a:pt x="138" y="154"/>
                  </a:cubicBezTo>
                  <a:cubicBezTo>
                    <a:pt x="205" y="154"/>
                    <a:pt x="271" y="162"/>
                    <a:pt x="335" y="162"/>
                  </a:cubicBezTo>
                  <a:cubicBezTo>
                    <a:pt x="438" y="162"/>
                    <a:pt x="533" y="140"/>
                    <a:pt x="608" y="24"/>
                  </a:cubicBezTo>
                  <a:cubicBezTo>
                    <a:pt x="477" y="12"/>
                    <a:pt x="35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5848625" y="1923275"/>
              <a:ext cx="10750" cy="8675"/>
            </a:xfrm>
            <a:custGeom>
              <a:avLst/>
              <a:gdLst/>
              <a:ahLst/>
              <a:cxnLst/>
              <a:rect l="l" t="t" r="r" b="b"/>
              <a:pathLst>
                <a:path w="430" h="347" extrusionOk="0">
                  <a:moveTo>
                    <a:pt x="199" y="1"/>
                  </a:moveTo>
                  <a:cubicBezTo>
                    <a:pt x="171" y="1"/>
                    <a:pt x="144" y="13"/>
                    <a:pt x="120" y="37"/>
                  </a:cubicBezTo>
                  <a:cubicBezTo>
                    <a:pt x="72" y="25"/>
                    <a:pt x="37" y="25"/>
                    <a:pt x="1" y="25"/>
                  </a:cubicBezTo>
                  <a:cubicBezTo>
                    <a:pt x="49" y="108"/>
                    <a:pt x="84" y="215"/>
                    <a:pt x="132" y="322"/>
                  </a:cubicBezTo>
                  <a:cubicBezTo>
                    <a:pt x="180" y="334"/>
                    <a:pt x="203" y="346"/>
                    <a:pt x="251" y="346"/>
                  </a:cubicBezTo>
                  <a:cubicBezTo>
                    <a:pt x="430" y="263"/>
                    <a:pt x="299" y="144"/>
                    <a:pt x="287" y="37"/>
                  </a:cubicBezTo>
                  <a:cubicBezTo>
                    <a:pt x="257" y="13"/>
                    <a:pt x="227" y="1"/>
                    <a:pt x="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6106700" y="1886625"/>
              <a:ext cx="7175" cy="9300"/>
            </a:xfrm>
            <a:custGeom>
              <a:avLst/>
              <a:gdLst/>
              <a:ahLst/>
              <a:cxnLst/>
              <a:rect l="l" t="t" r="r" b="b"/>
              <a:pathLst>
                <a:path w="287" h="372" extrusionOk="0">
                  <a:moveTo>
                    <a:pt x="134" y="1"/>
                  </a:moveTo>
                  <a:cubicBezTo>
                    <a:pt x="90" y="1"/>
                    <a:pt x="47" y="22"/>
                    <a:pt x="1" y="62"/>
                  </a:cubicBezTo>
                  <a:lnTo>
                    <a:pt x="1" y="360"/>
                  </a:lnTo>
                  <a:cubicBezTo>
                    <a:pt x="48" y="371"/>
                    <a:pt x="96" y="371"/>
                    <a:pt x="144" y="371"/>
                  </a:cubicBezTo>
                  <a:cubicBezTo>
                    <a:pt x="239" y="300"/>
                    <a:pt x="286" y="193"/>
                    <a:pt x="286" y="74"/>
                  </a:cubicBezTo>
                  <a:cubicBezTo>
                    <a:pt x="231" y="25"/>
                    <a:pt x="182"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5"/>
            <p:cNvSpPr/>
            <p:nvPr/>
          </p:nvSpPr>
          <p:spPr>
            <a:xfrm>
              <a:off x="6092725" y="1890425"/>
              <a:ext cx="10725" cy="6425"/>
            </a:xfrm>
            <a:custGeom>
              <a:avLst/>
              <a:gdLst/>
              <a:ahLst/>
              <a:cxnLst/>
              <a:rect l="l" t="t" r="r" b="b"/>
              <a:pathLst>
                <a:path w="429" h="257" extrusionOk="0">
                  <a:moveTo>
                    <a:pt x="146" y="1"/>
                  </a:moveTo>
                  <a:cubicBezTo>
                    <a:pt x="92" y="1"/>
                    <a:pt x="59" y="66"/>
                    <a:pt x="0" y="196"/>
                  </a:cubicBezTo>
                  <a:cubicBezTo>
                    <a:pt x="24" y="208"/>
                    <a:pt x="71" y="208"/>
                    <a:pt x="119" y="208"/>
                  </a:cubicBezTo>
                  <a:cubicBezTo>
                    <a:pt x="170" y="242"/>
                    <a:pt x="216" y="257"/>
                    <a:pt x="261" y="257"/>
                  </a:cubicBezTo>
                  <a:cubicBezTo>
                    <a:pt x="311" y="257"/>
                    <a:pt x="361" y="239"/>
                    <a:pt x="417" y="208"/>
                  </a:cubicBezTo>
                  <a:lnTo>
                    <a:pt x="429" y="208"/>
                  </a:lnTo>
                  <a:cubicBezTo>
                    <a:pt x="278" y="69"/>
                    <a:pt x="201"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5"/>
            <p:cNvSpPr/>
            <p:nvPr/>
          </p:nvSpPr>
          <p:spPr>
            <a:xfrm>
              <a:off x="5582825" y="2063775"/>
              <a:ext cx="8075" cy="7775"/>
            </a:xfrm>
            <a:custGeom>
              <a:avLst/>
              <a:gdLst/>
              <a:ahLst/>
              <a:cxnLst/>
              <a:rect l="l" t="t" r="r" b="b"/>
              <a:pathLst>
                <a:path w="323" h="311" extrusionOk="0">
                  <a:moveTo>
                    <a:pt x="144" y="1"/>
                  </a:moveTo>
                  <a:cubicBezTo>
                    <a:pt x="96" y="1"/>
                    <a:pt x="48" y="1"/>
                    <a:pt x="1" y="12"/>
                  </a:cubicBezTo>
                  <a:lnTo>
                    <a:pt x="1" y="298"/>
                  </a:lnTo>
                  <a:cubicBezTo>
                    <a:pt x="48" y="298"/>
                    <a:pt x="96" y="310"/>
                    <a:pt x="144" y="310"/>
                  </a:cubicBezTo>
                  <a:cubicBezTo>
                    <a:pt x="322" y="203"/>
                    <a:pt x="286" y="10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5"/>
            <p:cNvSpPr/>
            <p:nvPr/>
          </p:nvSpPr>
          <p:spPr>
            <a:xfrm>
              <a:off x="5428650" y="1791425"/>
              <a:ext cx="14300" cy="4100"/>
            </a:xfrm>
            <a:custGeom>
              <a:avLst/>
              <a:gdLst/>
              <a:ahLst/>
              <a:cxnLst/>
              <a:rect l="l" t="t" r="r" b="b"/>
              <a:pathLst>
                <a:path w="572" h="164" extrusionOk="0">
                  <a:moveTo>
                    <a:pt x="572" y="0"/>
                  </a:moveTo>
                  <a:lnTo>
                    <a:pt x="572" y="0"/>
                  </a:lnTo>
                  <a:cubicBezTo>
                    <a:pt x="381" y="12"/>
                    <a:pt x="191" y="12"/>
                    <a:pt x="0" y="12"/>
                  </a:cubicBezTo>
                  <a:cubicBezTo>
                    <a:pt x="78" y="135"/>
                    <a:pt x="180" y="163"/>
                    <a:pt x="288" y="163"/>
                  </a:cubicBezTo>
                  <a:cubicBezTo>
                    <a:pt x="378" y="163"/>
                    <a:pt x="473" y="143"/>
                    <a:pt x="560" y="143"/>
                  </a:cubicBezTo>
                  <a:cubicBezTo>
                    <a:pt x="572" y="84"/>
                    <a:pt x="572" y="48"/>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5"/>
            <p:cNvSpPr/>
            <p:nvPr/>
          </p:nvSpPr>
          <p:spPr>
            <a:xfrm>
              <a:off x="5930800" y="1880975"/>
              <a:ext cx="7450" cy="7500"/>
            </a:xfrm>
            <a:custGeom>
              <a:avLst/>
              <a:gdLst/>
              <a:ahLst/>
              <a:cxnLst/>
              <a:rect l="l" t="t" r="r" b="b"/>
              <a:pathLst>
                <a:path w="298" h="300" extrusionOk="0">
                  <a:moveTo>
                    <a:pt x="90" y="1"/>
                  </a:moveTo>
                  <a:cubicBezTo>
                    <a:pt x="62" y="1"/>
                    <a:pt x="32" y="5"/>
                    <a:pt x="0" y="14"/>
                  </a:cubicBezTo>
                  <a:lnTo>
                    <a:pt x="0" y="300"/>
                  </a:lnTo>
                  <a:cubicBezTo>
                    <a:pt x="119" y="288"/>
                    <a:pt x="238" y="252"/>
                    <a:pt x="298" y="133"/>
                  </a:cubicBezTo>
                  <a:cubicBezTo>
                    <a:pt x="244" y="43"/>
                    <a:pt x="176"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5"/>
            <p:cNvSpPr/>
            <p:nvPr/>
          </p:nvSpPr>
          <p:spPr>
            <a:xfrm>
              <a:off x="5941500" y="2051525"/>
              <a:ext cx="11625" cy="7675"/>
            </a:xfrm>
            <a:custGeom>
              <a:avLst/>
              <a:gdLst/>
              <a:ahLst/>
              <a:cxnLst/>
              <a:rect l="l" t="t" r="r" b="b"/>
              <a:pathLst>
                <a:path w="465" h="307" extrusionOk="0">
                  <a:moveTo>
                    <a:pt x="224" y="1"/>
                  </a:moveTo>
                  <a:cubicBezTo>
                    <a:pt x="148" y="1"/>
                    <a:pt x="74" y="25"/>
                    <a:pt x="1" y="74"/>
                  </a:cubicBezTo>
                  <a:lnTo>
                    <a:pt x="1" y="217"/>
                  </a:lnTo>
                  <a:cubicBezTo>
                    <a:pt x="91" y="270"/>
                    <a:pt x="171" y="306"/>
                    <a:pt x="243" y="306"/>
                  </a:cubicBezTo>
                  <a:cubicBezTo>
                    <a:pt x="331" y="306"/>
                    <a:pt x="406" y="250"/>
                    <a:pt x="465" y="98"/>
                  </a:cubicBezTo>
                  <a:lnTo>
                    <a:pt x="441" y="62"/>
                  </a:lnTo>
                  <a:cubicBezTo>
                    <a:pt x="366" y="22"/>
                    <a:pt x="294"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5"/>
            <p:cNvSpPr/>
            <p:nvPr/>
          </p:nvSpPr>
          <p:spPr>
            <a:xfrm>
              <a:off x="5862325" y="2050375"/>
              <a:ext cx="7475" cy="7725"/>
            </a:xfrm>
            <a:custGeom>
              <a:avLst/>
              <a:gdLst/>
              <a:ahLst/>
              <a:cxnLst/>
              <a:rect l="l" t="t" r="r" b="b"/>
              <a:pathLst>
                <a:path w="299" h="309" extrusionOk="0">
                  <a:moveTo>
                    <a:pt x="1" y="1"/>
                  </a:moveTo>
                  <a:lnTo>
                    <a:pt x="1" y="120"/>
                  </a:lnTo>
                  <a:cubicBezTo>
                    <a:pt x="107" y="120"/>
                    <a:pt x="111" y="309"/>
                    <a:pt x="212" y="309"/>
                  </a:cubicBezTo>
                  <a:cubicBezTo>
                    <a:pt x="235" y="309"/>
                    <a:pt x="263" y="299"/>
                    <a:pt x="298" y="275"/>
                  </a:cubicBezTo>
                  <a:cubicBezTo>
                    <a:pt x="298" y="179"/>
                    <a:pt x="298" y="8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5"/>
            <p:cNvSpPr/>
            <p:nvPr/>
          </p:nvSpPr>
          <p:spPr>
            <a:xfrm>
              <a:off x="5884350" y="1744975"/>
              <a:ext cx="14900" cy="3200"/>
            </a:xfrm>
            <a:custGeom>
              <a:avLst/>
              <a:gdLst/>
              <a:ahLst/>
              <a:cxnLst/>
              <a:rect l="l" t="t" r="r" b="b"/>
              <a:pathLst>
                <a:path w="596" h="128" extrusionOk="0">
                  <a:moveTo>
                    <a:pt x="1" y="1"/>
                  </a:moveTo>
                  <a:cubicBezTo>
                    <a:pt x="91" y="91"/>
                    <a:pt x="181" y="128"/>
                    <a:pt x="273" y="128"/>
                  </a:cubicBezTo>
                  <a:cubicBezTo>
                    <a:pt x="377" y="128"/>
                    <a:pt x="483" y="82"/>
                    <a:pt x="596" y="13"/>
                  </a:cubicBezTo>
                  <a:cubicBezTo>
                    <a:pt x="382" y="13"/>
                    <a:pt x="19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5"/>
            <p:cNvSpPr/>
            <p:nvPr/>
          </p:nvSpPr>
          <p:spPr>
            <a:xfrm>
              <a:off x="5401250" y="2042350"/>
              <a:ext cx="9550" cy="8775"/>
            </a:xfrm>
            <a:custGeom>
              <a:avLst/>
              <a:gdLst/>
              <a:ahLst/>
              <a:cxnLst/>
              <a:rect l="l" t="t" r="r" b="b"/>
              <a:pathLst>
                <a:path w="382" h="351" extrusionOk="0">
                  <a:moveTo>
                    <a:pt x="382" y="0"/>
                  </a:moveTo>
                  <a:cubicBezTo>
                    <a:pt x="334" y="0"/>
                    <a:pt x="287" y="0"/>
                    <a:pt x="239" y="24"/>
                  </a:cubicBezTo>
                  <a:cubicBezTo>
                    <a:pt x="239" y="143"/>
                    <a:pt x="1" y="262"/>
                    <a:pt x="215" y="346"/>
                  </a:cubicBezTo>
                  <a:cubicBezTo>
                    <a:pt x="222" y="349"/>
                    <a:pt x="230" y="350"/>
                    <a:pt x="237" y="350"/>
                  </a:cubicBezTo>
                  <a:cubicBezTo>
                    <a:pt x="309" y="350"/>
                    <a:pt x="360" y="192"/>
                    <a:pt x="382" y="84"/>
                  </a:cubicBezTo>
                  <a:lnTo>
                    <a:pt x="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5"/>
            <p:cNvSpPr/>
            <p:nvPr/>
          </p:nvSpPr>
          <p:spPr>
            <a:xfrm>
              <a:off x="5406625" y="1906625"/>
              <a:ext cx="11625" cy="7825"/>
            </a:xfrm>
            <a:custGeom>
              <a:avLst/>
              <a:gdLst/>
              <a:ahLst/>
              <a:cxnLst/>
              <a:rect l="l" t="t" r="r" b="b"/>
              <a:pathLst>
                <a:path w="465" h="313" extrusionOk="0">
                  <a:moveTo>
                    <a:pt x="286" y="0"/>
                  </a:moveTo>
                  <a:cubicBezTo>
                    <a:pt x="191" y="95"/>
                    <a:pt x="83" y="179"/>
                    <a:pt x="0" y="274"/>
                  </a:cubicBezTo>
                  <a:cubicBezTo>
                    <a:pt x="36" y="295"/>
                    <a:pt x="67" y="312"/>
                    <a:pt x="100" y="312"/>
                  </a:cubicBezTo>
                  <a:cubicBezTo>
                    <a:pt x="121" y="312"/>
                    <a:pt x="143" y="305"/>
                    <a:pt x="167" y="286"/>
                  </a:cubicBezTo>
                  <a:lnTo>
                    <a:pt x="429" y="286"/>
                  </a:lnTo>
                  <a:cubicBezTo>
                    <a:pt x="441" y="202"/>
                    <a:pt x="441" y="95"/>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5"/>
            <p:cNvSpPr/>
            <p:nvPr/>
          </p:nvSpPr>
          <p:spPr>
            <a:xfrm>
              <a:off x="5708725" y="1770575"/>
              <a:ext cx="11650" cy="7175"/>
            </a:xfrm>
            <a:custGeom>
              <a:avLst/>
              <a:gdLst/>
              <a:ahLst/>
              <a:cxnLst/>
              <a:rect l="l" t="t" r="r" b="b"/>
              <a:pathLst>
                <a:path w="466" h="287" extrusionOk="0">
                  <a:moveTo>
                    <a:pt x="168" y="1"/>
                  </a:moveTo>
                  <a:cubicBezTo>
                    <a:pt x="108" y="25"/>
                    <a:pt x="25" y="25"/>
                    <a:pt x="1" y="120"/>
                  </a:cubicBezTo>
                  <a:cubicBezTo>
                    <a:pt x="49" y="180"/>
                    <a:pt x="108" y="227"/>
                    <a:pt x="168" y="287"/>
                  </a:cubicBezTo>
                  <a:lnTo>
                    <a:pt x="418" y="287"/>
                  </a:lnTo>
                  <a:cubicBezTo>
                    <a:pt x="465" y="239"/>
                    <a:pt x="465" y="191"/>
                    <a:pt x="418" y="144"/>
                  </a:cubicBezTo>
                  <a:cubicBezTo>
                    <a:pt x="358" y="108"/>
                    <a:pt x="299" y="49"/>
                    <a:pt x="239" y="1"/>
                  </a:cubicBezTo>
                  <a:cubicBezTo>
                    <a:pt x="221" y="7"/>
                    <a:pt x="206" y="10"/>
                    <a:pt x="194" y="10"/>
                  </a:cubicBezTo>
                  <a:cubicBezTo>
                    <a:pt x="183" y="10"/>
                    <a:pt x="174" y="7"/>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5718250" y="1873875"/>
              <a:ext cx="8675" cy="8775"/>
            </a:xfrm>
            <a:custGeom>
              <a:avLst/>
              <a:gdLst/>
              <a:ahLst/>
              <a:cxnLst/>
              <a:rect l="l" t="t" r="r" b="b"/>
              <a:pathLst>
                <a:path w="347" h="351" extrusionOk="0">
                  <a:moveTo>
                    <a:pt x="180" y="0"/>
                  </a:moveTo>
                  <a:cubicBezTo>
                    <a:pt x="84" y="60"/>
                    <a:pt x="1" y="155"/>
                    <a:pt x="49" y="286"/>
                  </a:cubicBezTo>
                  <a:cubicBezTo>
                    <a:pt x="66" y="332"/>
                    <a:pt x="86" y="350"/>
                    <a:pt x="108" y="350"/>
                  </a:cubicBezTo>
                  <a:cubicBezTo>
                    <a:pt x="133" y="350"/>
                    <a:pt x="161" y="329"/>
                    <a:pt x="191" y="298"/>
                  </a:cubicBezTo>
                  <a:cubicBezTo>
                    <a:pt x="191" y="203"/>
                    <a:pt x="346" y="96"/>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5722425" y="2021200"/>
              <a:ext cx="8075" cy="6075"/>
            </a:xfrm>
            <a:custGeom>
              <a:avLst/>
              <a:gdLst/>
              <a:ahLst/>
              <a:cxnLst/>
              <a:rect l="l" t="t" r="r" b="b"/>
              <a:pathLst>
                <a:path w="323" h="243" extrusionOk="0">
                  <a:moveTo>
                    <a:pt x="167" y="1"/>
                  </a:moveTo>
                  <a:cubicBezTo>
                    <a:pt x="108" y="49"/>
                    <a:pt x="60" y="108"/>
                    <a:pt x="1" y="156"/>
                  </a:cubicBezTo>
                  <a:cubicBezTo>
                    <a:pt x="51" y="218"/>
                    <a:pt x="105" y="242"/>
                    <a:pt x="157" y="242"/>
                  </a:cubicBezTo>
                  <a:cubicBezTo>
                    <a:pt x="215" y="242"/>
                    <a:pt x="272" y="212"/>
                    <a:pt x="322" y="168"/>
                  </a:cubicBezTo>
                  <a:lnTo>
                    <a:pt x="286" y="132"/>
                  </a:lnTo>
                  <a:cubicBezTo>
                    <a:pt x="239" y="96"/>
                    <a:pt x="215" y="49"/>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5792375" y="1876250"/>
              <a:ext cx="4200" cy="3600"/>
            </a:xfrm>
            <a:custGeom>
              <a:avLst/>
              <a:gdLst/>
              <a:ahLst/>
              <a:cxnLst/>
              <a:rect l="l" t="t" r="r" b="b"/>
              <a:pathLst>
                <a:path w="168" h="144" extrusionOk="0">
                  <a:moveTo>
                    <a:pt x="155" y="1"/>
                  </a:moveTo>
                  <a:cubicBezTo>
                    <a:pt x="120" y="24"/>
                    <a:pt x="60" y="24"/>
                    <a:pt x="24" y="60"/>
                  </a:cubicBezTo>
                  <a:cubicBezTo>
                    <a:pt x="1" y="96"/>
                    <a:pt x="24" y="144"/>
                    <a:pt x="96" y="144"/>
                  </a:cubicBezTo>
                  <a:cubicBezTo>
                    <a:pt x="120" y="144"/>
                    <a:pt x="155" y="132"/>
                    <a:pt x="155" y="120"/>
                  </a:cubicBezTo>
                  <a:cubicBezTo>
                    <a:pt x="167" y="72"/>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5787625" y="1803950"/>
              <a:ext cx="7150" cy="4875"/>
            </a:xfrm>
            <a:custGeom>
              <a:avLst/>
              <a:gdLst/>
              <a:ahLst/>
              <a:cxnLst/>
              <a:rect l="l" t="t" r="r" b="b"/>
              <a:pathLst>
                <a:path w="286" h="195" extrusionOk="0">
                  <a:moveTo>
                    <a:pt x="89" y="0"/>
                  </a:moveTo>
                  <a:cubicBezTo>
                    <a:pt x="58" y="0"/>
                    <a:pt x="28" y="19"/>
                    <a:pt x="0" y="71"/>
                  </a:cubicBezTo>
                  <a:cubicBezTo>
                    <a:pt x="38" y="153"/>
                    <a:pt x="86" y="195"/>
                    <a:pt x="138" y="195"/>
                  </a:cubicBezTo>
                  <a:cubicBezTo>
                    <a:pt x="185" y="195"/>
                    <a:pt x="236" y="162"/>
                    <a:pt x="286" y="95"/>
                  </a:cubicBezTo>
                  <a:cubicBezTo>
                    <a:pt x="215" y="71"/>
                    <a:pt x="149"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5810250" y="2062575"/>
              <a:ext cx="4775" cy="4200"/>
            </a:xfrm>
            <a:custGeom>
              <a:avLst/>
              <a:gdLst/>
              <a:ahLst/>
              <a:cxnLst/>
              <a:rect l="l" t="t" r="r" b="b"/>
              <a:pathLst>
                <a:path w="191" h="168" extrusionOk="0">
                  <a:moveTo>
                    <a:pt x="155" y="1"/>
                  </a:moveTo>
                  <a:cubicBezTo>
                    <a:pt x="119" y="13"/>
                    <a:pt x="71" y="37"/>
                    <a:pt x="48" y="60"/>
                  </a:cubicBezTo>
                  <a:cubicBezTo>
                    <a:pt x="0" y="108"/>
                    <a:pt x="12" y="132"/>
                    <a:pt x="71" y="168"/>
                  </a:cubicBezTo>
                  <a:cubicBezTo>
                    <a:pt x="107" y="156"/>
                    <a:pt x="167" y="156"/>
                    <a:pt x="179" y="120"/>
                  </a:cubicBezTo>
                  <a:cubicBezTo>
                    <a:pt x="191" y="96"/>
                    <a:pt x="167" y="4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5859650" y="1811375"/>
              <a:ext cx="7175" cy="5075"/>
            </a:xfrm>
            <a:custGeom>
              <a:avLst/>
              <a:gdLst/>
              <a:ahLst/>
              <a:cxnLst/>
              <a:rect l="l" t="t" r="r" b="b"/>
              <a:pathLst>
                <a:path w="287" h="203" extrusionOk="0">
                  <a:moveTo>
                    <a:pt x="155" y="0"/>
                  </a:moveTo>
                  <a:cubicBezTo>
                    <a:pt x="60" y="0"/>
                    <a:pt x="24" y="107"/>
                    <a:pt x="0" y="202"/>
                  </a:cubicBezTo>
                  <a:lnTo>
                    <a:pt x="239" y="202"/>
                  </a:lnTo>
                  <a:cubicBezTo>
                    <a:pt x="239" y="119"/>
                    <a:pt x="286"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5744150" y="1806025"/>
              <a:ext cx="11050" cy="3575"/>
            </a:xfrm>
            <a:custGeom>
              <a:avLst/>
              <a:gdLst/>
              <a:ahLst/>
              <a:cxnLst/>
              <a:rect l="l" t="t" r="r" b="b"/>
              <a:pathLst>
                <a:path w="442" h="143" extrusionOk="0">
                  <a:moveTo>
                    <a:pt x="268" y="0"/>
                  </a:moveTo>
                  <a:cubicBezTo>
                    <a:pt x="169" y="0"/>
                    <a:pt x="77" y="24"/>
                    <a:pt x="1" y="131"/>
                  </a:cubicBezTo>
                  <a:cubicBezTo>
                    <a:pt x="56" y="135"/>
                    <a:pt x="113" y="142"/>
                    <a:pt x="169" y="142"/>
                  </a:cubicBezTo>
                  <a:cubicBezTo>
                    <a:pt x="269" y="142"/>
                    <a:pt x="365" y="119"/>
                    <a:pt x="441" y="12"/>
                  </a:cubicBezTo>
                  <a:cubicBezTo>
                    <a:pt x="382" y="7"/>
                    <a:pt x="324"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6102825" y="1953025"/>
              <a:ext cx="11050" cy="3400"/>
            </a:xfrm>
            <a:custGeom>
              <a:avLst/>
              <a:gdLst/>
              <a:ahLst/>
              <a:cxnLst/>
              <a:rect l="l" t="t" r="r" b="b"/>
              <a:pathLst>
                <a:path w="442" h="136" extrusionOk="0">
                  <a:moveTo>
                    <a:pt x="111" y="0"/>
                  </a:moveTo>
                  <a:cubicBezTo>
                    <a:pt x="74" y="0"/>
                    <a:pt x="37" y="1"/>
                    <a:pt x="1" y="1"/>
                  </a:cubicBezTo>
                  <a:cubicBezTo>
                    <a:pt x="84" y="118"/>
                    <a:pt x="185" y="136"/>
                    <a:pt x="295" y="136"/>
                  </a:cubicBezTo>
                  <a:cubicBezTo>
                    <a:pt x="342" y="136"/>
                    <a:pt x="391" y="132"/>
                    <a:pt x="441" y="132"/>
                  </a:cubicBezTo>
                  <a:cubicBezTo>
                    <a:pt x="350" y="14"/>
                    <a:pt x="231"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6116825" y="1752425"/>
              <a:ext cx="12825" cy="5050"/>
            </a:xfrm>
            <a:custGeom>
              <a:avLst/>
              <a:gdLst/>
              <a:ahLst/>
              <a:cxnLst/>
              <a:rect l="l" t="t" r="r" b="b"/>
              <a:pathLst>
                <a:path w="513" h="202" extrusionOk="0">
                  <a:moveTo>
                    <a:pt x="0" y="1"/>
                  </a:moveTo>
                  <a:cubicBezTo>
                    <a:pt x="12" y="36"/>
                    <a:pt x="12" y="72"/>
                    <a:pt x="12" y="120"/>
                  </a:cubicBezTo>
                  <a:cubicBezTo>
                    <a:pt x="82" y="177"/>
                    <a:pt x="151" y="202"/>
                    <a:pt x="222" y="202"/>
                  </a:cubicBezTo>
                  <a:cubicBezTo>
                    <a:pt x="297" y="202"/>
                    <a:pt x="373" y="175"/>
                    <a:pt x="453" y="132"/>
                  </a:cubicBezTo>
                  <a:cubicBezTo>
                    <a:pt x="489" y="96"/>
                    <a:pt x="512" y="60"/>
                    <a:pt x="477" y="13"/>
                  </a:cubicBezTo>
                  <a:cubicBezTo>
                    <a:pt x="310" y="13"/>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6117425" y="1888450"/>
              <a:ext cx="6575" cy="5900"/>
            </a:xfrm>
            <a:custGeom>
              <a:avLst/>
              <a:gdLst/>
              <a:ahLst/>
              <a:cxnLst/>
              <a:rect l="l" t="t" r="r" b="b"/>
              <a:pathLst>
                <a:path w="263" h="236" extrusionOk="0">
                  <a:moveTo>
                    <a:pt x="0" y="1"/>
                  </a:moveTo>
                  <a:cubicBezTo>
                    <a:pt x="21" y="95"/>
                    <a:pt x="5" y="235"/>
                    <a:pt x="107" y="235"/>
                  </a:cubicBezTo>
                  <a:cubicBezTo>
                    <a:pt x="120" y="235"/>
                    <a:pt x="136" y="233"/>
                    <a:pt x="155" y="227"/>
                  </a:cubicBezTo>
                  <a:cubicBezTo>
                    <a:pt x="262" y="191"/>
                    <a:pt x="143"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6056700" y="1846350"/>
              <a:ext cx="7475" cy="5825"/>
            </a:xfrm>
            <a:custGeom>
              <a:avLst/>
              <a:gdLst/>
              <a:ahLst/>
              <a:cxnLst/>
              <a:rect l="l" t="t" r="r" b="b"/>
              <a:pathLst>
                <a:path w="299" h="233" extrusionOk="0">
                  <a:moveTo>
                    <a:pt x="99" y="1"/>
                  </a:moveTo>
                  <a:cubicBezTo>
                    <a:pt x="12" y="1"/>
                    <a:pt x="11" y="133"/>
                    <a:pt x="0" y="208"/>
                  </a:cubicBezTo>
                  <a:cubicBezTo>
                    <a:pt x="36" y="232"/>
                    <a:pt x="84" y="232"/>
                    <a:pt x="143" y="232"/>
                  </a:cubicBezTo>
                  <a:cubicBezTo>
                    <a:pt x="143" y="149"/>
                    <a:pt x="298" y="30"/>
                    <a:pt x="131" y="6"/>
                  </a:cubicBezTo>
                  <a:cubicBezTo>
                    <a:pt x="119" y="2"/>
                    <a:pt x="109" y="1"/>
                    <a:pt x="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6045375" y="1951950"/>
              <a:ext cx="7475" cy="8275"/>
            </a:xfrm>
            <a:custGeom>
              <a:avLst/>
              <a:gdLst/>
              <a:ahLst/>
              <a:cxnLst/>
              <a:rect l="l" t="t" r="r" b="b"/>
              <a:pathLst>
                <a:path w="299" h="331" extrusionOk="0">
                  <a:moveTo>
                    <a:pt x="103" y="1"/>
                  </a:moveTo>
                  <a:cubicBezTo>
                    <a:pt x="71" y="1"/>
                    <a:pt x="36" y="7"/>
                    <a:pt x="1" y="21"/>
                  </a:cubicBezTo>
                  <a:cubicBezTo>
                    <a:pt x="60" y="128"/>
                    <a:pt x="108" y="235"/>
                    <a:pt x="168" y="330"/>
                  </a:cubicBezTo>
                  <a:cubicBezTo>
                    <a:pt x="215" y="330"/>
                    <a:pt x="251" y="330"/>
                    <a:pt x="299" y="318"/>
                  </a:cubicBezTo>
                  <a:lnTo>
                    <a:pt x="299" y="33"/>
                  </a:lnTo>
                  <a:cubicBezTo>
                    <a:pt x="251" y="21"/>
                    <a:pt x="215" y="21"/>
                    <a:pt x="168" y="9"/>
                  </a:cubicBezTo>
                  <a:cubicBezTo>
                    <a:pt x="148" y="4"/>
                    <a:pt x="126"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5998950" y="2083925"/>
              <a:ext cx="11050" cy="5550"/>
            </a:xfrm>
            <a:custGeom>
              <a:avLst/>
              <a:gdLst/>
              <a:ahLst/>
              <a:cxnLst/>
              <a:rect l="l" t="t" r="r" b="b"/>
              <a:pathLst>
                <a:path w="442" h="222" extrusionOk="0">
                  <a:moveTo>
                    <a:pt x="283" y="0"/>
                  </a:moveTo>
                  <a:cubicBezTo>
                    <a:pt x="230" y="0"/>
                    <a:pt x="180" y="24"/>
                    <a:pt x="143" y="76"/>
                  </a:cubicBezTo>
                  <a:lnTo>
                    <a:pt x="1" y="76"/>
                  </a:lnTo>
                  <a:cubicBezTo>
                    <a:pt x="77" y="203"/>
                    <a:pt x="178" y="221"/>
                    <a:pt x="290" y="221"/>
                  </a:cubicBezTo>
                  <a:cubicBezTo>
                    <a:pt x="335" y="221"/>
                    <a:pt x="382" y="218"/>
                    <a:pt x="429" y="218"/>
                  </a:cubicBezTo>
                  <a:cubicBezTo>
                    <a:pt x="429" y="171"/>
                    <a:pt x="441" y="135"/>
                    <a:pt x="441" y="88"/>
                  </a:cubicBezTo>
                  <a:lnTo>
                    <a:pt x="382" y="28"/>
                  </a:lnTo>
                  <a:cubicBezTo>
                    <a:pt x="349" y="10"/>
                    <a:pt x="316"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5453950" y="1877750"/>
              <a:ext cx="10425" cy="3400"/>
            </a:xfrm>
            <a:custGeom>
              <a:avLst/>
              <a:gdLst/>
              <a:ahLst/>
              <a:cxnLst/>
              <a:rect l="l" t="t" r="r" b="b"/>
              <a:pathLst>
                <a:path w="417" h="136" extrusionOk="0">
                  <a:moveTo>
                    <a:pt x="0" y="0"/>
                  </a:moveTo>
                  <a:lnTo>
                    <a:pt x="0" y="0"/>
                  </a:lnTo>
                  <a:cubicBezTo>
                    <a:pt x="67" y="91"/>
                    <a:pt x="133" y="136"/>
                    <a:pt x="203" y="136"/>
                  </a:cubicBezTo>
                  <a:cubicBezTo>
                    <a:pt x="271" y="136"/>
                    <a:pt x="341" y="94"/>
                    <a:pt x="417" y="12"/>
                  </a:cubicBezTo>
                  <a:cubicBezTo>
                    <a:pt x="274" y="12"/>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5472100" y="1974475"/>
              <a:ext cx="10450" cy="5125"/>
            </a:xfrm>
            <a:custGeom>
              <a:avLst/>
              <a:gdLst/>
              <a:ahLst/>
              <a:cxnLst/>
              <a:rect l="l" t="t" r="r" b="b"/>
              <a:pathLst>
                <a:path w="418" h="205" extrusionOk="0">
                  <a:moveTo>
                    <a:pt x="209" y="1"/>
                  </a:moveTo>
                  <a:cubicBezTo>
                    <a:pt x="137" y="1"/>
                    <a:pt x="66" y="48"/>
                    <a:pt x="1" y="144"/>
                  </a:cubicBezTo>
                  <a:cubicBezTo>
                    <a:pt x="40" y="189"/>
                    <a:pt x="86" y="205"/>
                    <a:pt x="135" y="205"/>
                  </a:cubicBezTo>
                  <a:cubicBezTo>
                    <a:pt x="189" y="205"/>
                    <a:pt x="248" y="186"/>
                    <a:pt x="310" y="167"/>
                  </a:cubicBezTo>
                  <a:cubicBezTo>
                    <a:pt x="320" y="171"/>
                    <a:pt x="329" y="172"/>
                    <a:pt x="339" y="172"/>
                  </a:cubicBezTo>
                  <a:cubicBezTo>
                    <a:pt x="365" y="172"/>
                    <a:pt x="391" y="161"/>
                    <a:pt x="417" y="144"/>
                  </a:cubicBezTo>
                  <a:cubicBezTo>
                    <a:pt x="352" y="48"/>
                    <a:pt x="280"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5579550" y="1976775"/>
              <a:ext cx="6875" cy="4775"/>
            </a:xfrm>
            <a:custGeom>
              <a:avLst/>
              <a:gdLst/>
              <a:ahLst/>
              <a:cxnLst/>
              <a:rect l="l" t="t" r="r" b="b"/>
              <a:pathLst>
                <a:path w="275" h="191" extrusionOk="0">
                  <a:moveTo>
                    <a:pt x="96" y="1"/>
                  </a:moveTo>
                  <a:cubicBezTo>
                    <a:pt x="85" y="1"/>
                    <a:pt x="73" y="2"/>
                    <a:pt x="60" y="4"/>
                  </a:cubicBezTo>
                  <a:cubicBezTo>
                    <a:pt x="36" y="4"/>
                    <a:pt x="13" y="111"/>
                    <a:pt x="1" y="171"/>
                  </a:cubicBezTo>
                  <a:cubicBezTo>
                    <a:pt x="56" y="185"/>
                    <a:pt x="108" y="190"/>
                    <a:pt x="161" y="190"/>
                  </a:cubicBezTo>
                  <a:cubicBezTo>
                    <a:pt x="198" y="190"/>
                    <a:pt x="235" y="187"/>
                    <a:pt x="275" y="183"/>
                  </a:cubicBezTo>
                  <a:cubicBezTo>
                    <a:pt x="242" y="96"/>
                    <a:pt x="200"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5"/>
            <p:cNvSpPr/>
            <p:nvPr/>
          </p:nvSpPr>
          <p:spPr>
            <a:xfrm>
              <a:off x="5503950" y="1766750"/>
              <a:ext cx="11025" cy="2975"/>
            </a:xfrm>
            <a:custGeom>
              <a:avLst/>
              <a:gdLst/>
              <a:ahLst/>
              <a:cxnLst/>
              <a:rect l="l" t="t" r="r" b="b"/>
              <a:pathLst>
                <a:path w="441" h="119" extrusionOk="0">
                  <a:moveTo>
                    <a:pt x="221" y="1"/>
                  </a:moveTo>
                  <a:cubicBezTo>
                    <a:pt x="146" y="1"/>
                    <a:pt x="73" y="39"/>
                    <a:pt x="0" y="118"/>
                  </a:cubicBezTo>
                  <a:cubicBezTo>
                    <a:pt x="143" y="118"/>
                    <a:pt x="286" y="118"/>
                    <a:pt x="441" y="106"/>
                  </a:cubicBezTo>
                  <a:cubicBezTo>
                    <a:pt x="365" y="36"/>
                    <a:pt x="292"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5396200" y="1993225"/>
              <a:ext cx="7475" cy="4825"/>
            </a:xfrm>
            <a:custGeom>
              <a:avLst/>
              <a:gdLst/>
              <a:ahLst/>
              <a:cxnLst/>
              <a:rect l="l" t="t" r="r" b="b"/>
              <a:pathLst>
                <a:path w="299" h="193" extrusionOk="0">
                  <a:moveTo>
                    <a:pt x="154" y="1"/>
                  </a:moveTo>
                  <a:cubicBezTo>
                    <a:pt x="105" y="1"/>
                    <a:pt x="54" y="36"/>
                    <a:pt x="0" y="108"/>
                  </a:cubicBezTo>
                  <a:cubicBezTo>
                    <a:pt x="69" y="123"/>
                    <a:pt x="129" y="193"/>
                    <a:pt x="190" y="193"/>
                  </a:cubicBezTo>
                  <a:cubicBezTo>
                    <a:pt x="225" y="193"/>
                    <a:pt x="260" y="172"/>
                    <a:pt x="298" y="108"/>
                  </a:cubicBezTo>
                  <a:cubicBezTo>
                    <a:pt x="250" y="36"/>
                    <a:pt x="203"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5428650" y="1995325"/>
              <a:ext cx="7150" cy="9550"/>
            </a:xfrm>
            <a:custGeom>
              <a:avLst/>
              <a:gdLst/>
              <a:ahLst/>
              <a:cxnLst/>
              <a:rect l="l" t="t" r="r" b="b"/>
              <a:pathLst>
                <a:path w="286" h="382" extrusionOk="0">
                  <a:moveTo>
                    <a:pt x="155" y="0"/>
                  </a:moveTo>
                  <a:cubicBezTo>
                    <a:pt x="95" y="60"/>
                    <a:pt x="60" y="119"/>
                    <a:pt x="0" y="179"/>
                  </a:cubicBezTo>
                  <a:cubicBezTo>
                    <a:pt x="0" y="262"/>
                    <a:pt x="84" y="262"/>
                    <a:pt x="143" y="322"/>
                  </a:cubicBezTo>
                  <a:cubicBezTo>
                    <a:pt x="167" y="333"/>
                    <a:pt x="191" y="369"/>
                    <a:pt x="215" y="381"/>
                  </a:cubicBezTo>
                  <a:cubicBezTo>
                    <a:pt x="250" y="357"/>
                    <a:pt x="262" y="345"/>
                    <a:pt x="286" y="322"/>
                  </a:cubicBezTo>
                  <a:cubicBezTo>
                    <a:pt x="286" y="238"/>
                    <a:pt x="274" y="131"/>
                    <a:pt x="274" y="48"/>
                  </a:cubicBezTo>
                  <a:cubicBezTo>
                    <a:pt x="238" y="24"/>
                    <a:pt x="203" y="1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5446800" y="1845000"/>
              <a:ext cx="7175" cy="7875"/>
            </a:xfrm>
            <a:custGeom>
              <a:avLst/>
              <a:gdLst/>
              <a:ahLst/>
              <a:cxnLst/>
              <a:rect l="l" t="t" r="r" b="b"/>
              <a:pathLst>
                <a:path w="287" h="315" extrusionOk="0">
                  <a:moveTo>
                    <a:pt x="143" y="0"/>
                  </a:moveTo>
                  <a:cubicBezTo>
                    <a:pt x="108" y="12"/>
                    <a:pt x="48" y="12"/>
                    <a:pt x="0" y="24"/>
                  </a:cubicBezTo>
                  <a:cubicBezTo>
                    <a:pt x="0" y="143"/>
                    <a:pt x="48" y="251"/>
                    <a:pt x="167" y="310"/>
                  </a:cubicBezTo>
                  <a:cubicBezTo>
                    <a:pt x="177" y="313"/>
                    <a:pt x="186" y="315"/>
                    <a:pt x="196" y="315"/>
                  </a:cubicBezTo>
                  <a:cubicBezTo>
                    <a:pt x="223" y="315"/>
                    <a:pt x="251" y="304"/>
                    <a:pt x="286" y="286"/>
                  </a:cubicBezTo>
                  <a:cubicBezTo>
                    <a:pt x="239" y="191"/>
                    <a:pt x="191" y="8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5658125" y="1791575"/>
              <a:ext cx="10450" cy="3575"/>
            </a:xfrm>
            <a:custGeom>
              <a:avLst/>
              <a:gdLst/>
              <a:ahLst/>
              <a:cxnLst/>
              <a:rect l="l" t="t" r="r" b="b"/>
              <a:pathLst>
                <a:path w="418" h="143" extrusionOk="0">
                  <a:moveTo>
                    <a:pt x="155" y="1"/>
                  </a:moveTo>
                  <a:cubicBezTo>
                    <a:pt x="103" y="1"/>
                    <a:pt x="51" y="6"/>
                    <a:pt x="1" y="6"/>
                  </a:cubicBezTo>
                  <a:cubicBezTo>
                    <a:pt x="71" y="123"/>
                    <a:pt x="161" y="143"/>
                    <a:pt x="258" y="143"/>
                  </a:cubicBezTo>
                  <a:cubicBezTo>
                    <a:pt x="310" y="143"/>
                    <a:pt x="364" y="137"/>
                    <a:pt x="418" y="137"/>
                  </a:cubicBezTo>
                  <a:cubicBezTo>
                    <a:pt x="348" y="21"/>
                    <a:pt x="25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5633125" y="1769175"/>
              <a:ext cx="10750" cy="4500"/>
            </a:xfrm>
            <a:custGeom>
              <a:avLst/>
              <a:gdLst/>
              <a:ahLst/>
              <a:cxnLst/>
              <a:rect l="l" t="t" r="r" b="b"/>
              <a:pathLst>
                <a:path w="430" h="180" extrusionOk="0">
                  <a:moveTo>
                    <a:pt x="211" y="0"/>
                  </a:moveTo>
                  <a:cubicBezTo>
                    <a:pt x="138" y="0"/>
                    <a:pt x="66" y="15"/>
                    <a:pt x="1" y="45"/>
                  </a:cubicBezTo>
                  <a:cubicBezTo>
                    <a:pt x="81" y="131"/>
                    <a:pt x="154" y="179"/>
                    <a:pt x="227" y="179"/>
                  </a:cubicBezTo>
                  <a:cubicBezTo>
                    <a:pt x="294" y="179"/>
                    <a:pt x="360" y="137"/>
                    <a:pt x="429" y="45"/>
                  </a:cubicBezTo>
                  <a:cubicBezTo>
                    <a:pt x="358" y="15"/>
                    <a:pt x="284"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5647725" y="1769400"/>
              <a:ext cx="7450" cy="3925"/>
            </a:xfrm>
            <a:custGeom>
              <a:avLst/>
              <a:gdLst/>
              <a:ahLst/>
              <a:cxnLst/>
              <a:rect l="l" t="t" r="r" b="b"/>
              <a:pathLst>
                <a:path w="298" h="157" extrusionOk="0">
                  <a:moveTo>
                    <a:pt x="107" y="0"/>
                  </a:moveTo>
                  <a:cubicBezTo>
                    <a:pt x="60" y="0"/>
                    <a:pt x="24" y="0"/>
                    <a:pt x="0" y="36"/>
                  </a:cubicBezTo>
                  <a:cubicBezTo>
                    <a:pt x="32" y="111"/>
                    <a:pt x="103" y="157"/>
                    <a:pt x="194" y="157"/>
                  </a:cubicBezTo>
                  <a:cubicBezTo>
                    <a:pt x="205" y="157"/>
                    <a:pt x="215" y="156"/>
                    <a:pt x="226" y="155"/>
                  </a:cubicBezTo>
                  <a:cubicBezTo>
                    <a:pt x="250" y="155"/>
                    <a:pt x="262" y="107"/>
                    <a:pt x="298" y="72"/>
                  </a:cubicBezTo>
                  <a:cubicBezTo>
                    <a:pt x="238" y="48"/>
                    <a:pt x="167" y="36"/>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5593250" y="1732700"/>
              <a:ext cx="7450" cy="8750"/>
            </a:xfrm>
            <a:custGeom>
              <a:avLst/>
              <a:gdLst/>
              <a:ahLst/>
              <a:cxnLst/>
              <a:rect l="l" t="t" r="r" b="b"/>
              <a:pathLst>
                <a:path w="298" h="350" extrusionOk="0">
                  <a:moveTo>
                    <a:pt x="164" y="1"/>
                  </a:moveTo>
                  <a:cubicBezTo>
                    <a:pt x="112" y="1"/>
                    <a:pt x="58" y="24"/>
                    <a:pt x="0" y="75"/>
                  </a:cubicBezTo>
                  <a:lnTo>
                    <a:pt x="0" y="349"/>
                  </a:lnTo>
                  <a:cubicBezTo>
                    <a:pt x="48" y="337"/>
                    <a:pt x="108" y="337"/>
                    <a:pt x="155" y="337"/>
                  </a:cubicBezTo>
                  <a:cubicBezTo>
                    <a:pt x="215" y="254"/>
                    <a:pt x="262" y="147"/>
                    <a:pt x="298" y="51"/>
                  </a:cubicBezTo>
                  <a:cubicBezTo>
                    <a:pt x="254" y="18"/>
                    <a:pt x="210"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5603675" y="1910775"/>
              <a:ext cx="8350" cy="6275"/>
            </a:xfrm>
            <a:custGeom>
              <a:avLst/>
              <a:gdLst/>
              <a:ahLst/>
              <a:cxnLst/>
              <a:rect l="l" t="t" r="r" b="b"/>
              <a:pathLst>
                <a:path w="334" h="251" extrusionOk="0">
                  <a:moveTo>
                    <a:pt x="201" y="0"/>
                  </a:moveTo>
                  <a:cubicBezTo>
                    <a:pt x="172" y="0"/>
                    <a:pt x="141" y="14"/>
                    <a:pt x="107" y="48"/>
                  </a:cubicBezTo>
                  <a:cubicBezTo>
                    <a:pt x="0" y="132"/>
                    <a:pt x="60" y="203"/>
                    <a:pt x="167" y="251"/>
                  </a:cubicBezTo>
                  <a:cubicBezTo>
                    <a:pt x="226" y="203"/>
                    <a:pt x="274" y="156"/>
                    <a:pt x="333" y="108"/>
                  </a:cubicBezTo>
                  <a:cubicBezTo>
                    <a:pt x="295" y="47"/>
                    <a:pt x="252"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095700" y="1895900"/>
              <a:ext cx="7450" cy="2375"/>
            </a:xfrm>
            <a:custGeom>
              <a:avLst/>
              <a:gdLst/>
              <a:ahLst/>
              <a:cxnLst/>
              <a:rect l="l" t="t" r="r" b="b"/>
              <a:pathLst>
                <a:path w="298" h="95" extrusionOk="0">
                  <a:moveTo>
                    <a:pt x="0" y="0"/>
                  </a:moveTo>
                  <a:cubicBezTo>
                    <a:pt x="55" y="61"/>
                    <a:pt x="104" y="94"/>
                    <a:pt x="152" y="94"/>
                  </a:cubicBezTo>
                  <a:cubicBezTo>
                    <a:pt x="199" y="94"/>
                    <a:pt x="245"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6067425" y="1776950"/>
              <a:ext cx="3275" cy="5700"/>
            </a:xfrm>
            <a:custGeom>
              <a:avLst/>
              <a:gdLst/>
              <a:ahLst/>
              <a:cxnLst/>
              <a:rect l="l" t="t" r="r" b="b"/>
              <a:pathLst>
                <a:path w="131" h="228" extrusionOk="0">
                  <a:moveTo>
                    <a:pt x="43" y="1"/>
                  </a:moveTo>
                  <a:cubicBezTo>
                    <a:pt x="28" y="1"/>
                    <a:pt x="13" y="4"/>
                    <a:pt x="0" y="8"/>
                  </a:cubicBezTo>
                  <a:cubicBezTo>
                    <a:pt x="0" y="67"/>
                    <a:pt x="0" y="163"/>
                    <a:pt x="24" y="210"/>
                  </a:cubicBezTo>
                  <a:cubicBezTo>
                    <a:pt x="35" y="222"/>
                    <a:pt x="49" y="227"/>
                    <a:pt x="63" y="227"/>
                  </a:cubicBezTo>
                  <a:cubicBezTo>
                    <a:pt x="93" y="227"/>
                    <a:pt x="123" y="203"/>
                    <a:pt x="131" y="163"/>
                  </a:cubicBezTo>
                  <a:lnTo>
                    <a:pt x="131" y="32"/>
                  </a:lnTo>
                  <a:cubicBezTo>
                    <a:pt x="101" y="9"/>
                    <a:pt x="71"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6128125" y="1928950"/>
              <a:ext cx="6875" cy="2700"/>
            </a:xfrm>
            <a:custGeom>
              <a:avLst/>
              <a:gdLst/>
              <a:ahLst/>
              <a:cxnLst/>
              <a:rect l="l" t="t" r="r" b="b"/>
              <a:pathLst>
                <a:path w="275" h="108" extrusionOk="0">
                  <a:moveTo>
                    <a:pt x="142" y="0"/>
                  </a:moveTo>
                  <a:cubicBezTo>
                    <a:pt x="96" y="0"/>
                    <a:pt x="49" y="36"/>
                    <a:pt x="1" y="107"/>
                  </a:cubicBezTo>
                  <a:lnTo>
                    <a:pt x="275" y="107"/>
                  </a:lnTo>
                  <a:cubicBezTo>
                    <a:pt x="233" y="36"/>
                    <a:pt x="188" y="0"/>
                    <a:pt x="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106400" y="1885525"/>
              <a:ext cx="7475" cy="2950"/>
            </a:xfrm>
            <a:custGeom>
              <a:avLst/>
              <a:gdLst/>
              <a:ahLst/>
              <a:cxnLst/>
              <a:rect l="l" t="t" r="r" b="b"/>
              <a:pathLst>
                <a:path w="299" h="118" extrusionOk="0">
                  <a:moveTo>
                    <a:pt x="152" y="0"/>
                  </a:moveTo>
                  <a:cubicBezTo>
                    <a:pt x="104" y="0"/>
                    <a:pt x="55" y="39"/>
                    <a:pt x="1" y="106"/>
                  </a:cubicBezTo>
                  <a:cubicBezTo>
                    <a:pt x="108" y="118"/>
                    <a:pt x="191" y="118"/>
                    <a:pt x="298" y="118"/>
                  </a:cubicBezTo>
                  <a:cubicBezTo>
                    <a:pt x="246" y="36"/>
                    <a:pt x="199"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120175" y="1848250"/>
              <a:ext cx="5000" cy="4525"/>
            </a:xfrm>
            <a:custGeom>
              <a:avLst/>
              <a:gdLst/>
              <a:ahLst/>
              <a:cxnLst/>
              <a:rect l="l" t="t" r="r" b="b"/>
              <a:pathLst>
                <a:path w="200" h="181" extrusionOk="0">
                  <a:moveTo>
                    <a:pt x="121" y="1"/>
                  </a:moveTo>
                  <a:cubicBezTo>
                    <a:pt x="1" y="1"/>
                    <a:pt x="33" y="112"/>
                    <a:pt x="21" y="180"/>
                  </a:cubicBezTo>
                  <a:lnTo>
                    <a:pt x="200" y="180"/>
                  </a:lnTo>
                  <a:cubicBezTo>
                    <a:pt x="176" y="121"/>
                    <a:pt x="164" y="1"/>
                    <a:pt x="140" y="1"/>
                  </a:cubicBezTo>
                  <a:cubicBezTo>
                    <a:pt x="134" y="1"/>
                    <a:pt x="127" y="1"/>
                    <a:pt x="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5808750" y="1988775"/>
              <a:ext cx="7475" cy="3375"/>
            </a:xfrm>
            <a:custGeom>
              <a:avLst/>
              <a:gdLst/>
              <a:ahLst/>
              <a:cxnLst/>
              <a:rect l="l" t="t" r="r" b="b"/>
              <a:pathLst>
                <a:path w="299" h="135" extrusionOk="0">
                  <a:moveTo>
                    <a:pt x="110" y="0"/>
                  </a:moveTo>
                  <a:cubicBezTo>
                    <a:pt x="75" y="0"/>
                    <a:pt x="38" y="5"/>
                    <a:pt x="0" y="12"/>
                  </a:cubicBezTo>
                  <a:cubicBezTo>
                    <a:pt x="58" y="109"/>
                    <a:pt x="140" y="135"/>
                    <a:pt x="232" y="135"/>
                  </a:cubicBezTo>
                  <a:cubicBezTo>
                    <a:pt x="254" y="135"/>
                    <a:pt x="276" y="133"/>
                    <a:pt x="298" y="131"/>
                  </a:cubicBezTo>
                  <a:cubicBezTo>
                    <a:pt x="264" y="30"/>
                    <a:pt x="194" y="0"/>
                    <a:pt x="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5822450" y="1806300"/>
              <a:ext cx="8350" cy="3300"/>
            </a:xfrm>
            <a:custGeom>
              <a:avLst/>
              <a:gdLst/>
              <a:ahLst/>
              <a:cxnLst/>
              <a:rect l="l" t="t" r="r" b="b"/>
              <a:pathLst>
                <a:path w="334" h="132" extrusionOk="0">
                  <a:moveTo>
                    <a:pt x="0" y="1"/>
                  </a:moveTo>
                  <a:cubicBezTo>
                    <a:pt x="24" y="36"/>
                    <a:pt x="24" y="84"/>
                    <a:pt x="24" y="132"/>
                  </a:cubicBezTo>
                  <a:lnTo>
                    <a:pt x="167" y="132"/>
                  </a:lnTo>
                  <a:cubicBezTo>
                    <a:pt x="226" y="84"/>
                    <a:pt x="274" y="48"/>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5816200" y="1991600"/>
              <a:ext cx="7150" cy="4325"/>
            </a:xfrm>
            <a:custGeom>
              <a:avLst/>
              <a:gdLst/>
              <a:ahLst/>
              <a:cxnLst/>
              <a:rect l="l" t="t" r="r" b="b"/>
              <a:pathLst>
                <a:path w="286" h="173" extrusionOk="0">
                  <a:moveTo>
                    <a:pt x="54" y="0"/>
                  </a:moveTo>
                  <a:cubicBezTo>
                    <a:pt x="36" y="0"/>
                    <a:pt x="18" y="6"/>
                    <a:pt x="0" y="18"/>
                  </a:cubicBezTo>
                  <a:cubicBezTo>
                    <a:pt x="48" y="149"/>
                    <a:pt x="167" y="173"/>
                    <a:pt x="286" y="173"/>
                  </a:cubicBezTo>
                  <a:cubicBezTo>
                    <a:pt x="226" y="113"/>
                    <a:pt x="167" y="78"/>
                    <a:pt x="107" y="18"/>
                  </a:cubicBezTo>
                  <a:cubicBezTo>
                    <a:pt x="89" y="6"/>
                    <a:pt x="72"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5866200" y="1989075"/>
              <a:ext cx="6575" cy="2725"/>
            </a:xfrm>
            <a:custGeom>
              <a:avLst/>
              <a:gdLst/>
              <a:ahLst/>
              <a:cxnLst/>
              <a:rect l="l" t="t" r="r" b="b"/>
              <a:pathLst>
                <a:path w="263" h="109" extrusionOk="0">
                  <a:moveTo>
                    <a:pt x="0" y="0"/>
                  </a:moveTo>
                  <a:cubicBezTo>
                    <a:pt x="43" y="73"/>
                    <a:pt x="89" y="109"/>
                    <a:pt x="134" y="109"/>
                  </a:cubicBezTo>
                  <a:cubicBezTo>
                    <a:pt x="178" y="109"/>
                    <a:pt x="222" y="76"/>
                    <a:pt x="262" y="12"/>
                  </a:cubicBezTo>
                  <a:cubicBezTo>
                    <a:pt x="191" y="12"/>
                    <a:pt x="9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5565575" y="1948275"/>
              <a:ext cx="3575" cy="4500"/>
            </a:xfrm>
            <a:custGeom>
              <a:avLst/>
              <a:gdLst/>
              <a:ahLst/>
              <a:cxnLst/>
              <a:rect l="l" t="t" r="r" b="b"/>
              <a:pathLst>
                <a:path w="143" h="180" extrusionOk="0">
                  <a:moveTo>
                    <a:pt x="24" y="1"/>
                  </a:moveTo>
                  <a:cubicBezTo>
                    <a:pt x="24" y="1"/>
                    <a:pt x="12" y="108"/>
                    <a:pt x="0" y="168"/>
                  </a:cubicBezTo>
                  <a:cubicBezTo>
                    <a:pt x="24" y="180"/>
                    <a:pt x="72" y="180"/>
                    <a:pt x="95" y="180"/>
                  </a:cubicBezTo>
                  <a:cubicBezTo>
                    <a:pt x="83" y="108"/>
                    <a:pt x="143"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5536400" y="1873875"/>
              <a:ext cx="3300" cy="6875"/>
            </a:xfrm>
            <a:custGeom>
              <a:avLst/>
              <a:gdLst/>
              <a:ahLst/>
              <a:cxnLst/>
              <a:rect l="l" t="t" r="r" b="b"/>
              <a:pathLst>
                <a:path w="132" h="275" extrusionOk="0">
                  <a:moveTo>
                    <a:pt x="0" y="0"/>
                  </a:moveTo>
                  <a:lnTo>
                    <a:pt x="48" y="274"/>
                  </a:lnTo>
                  <a:cubicBezTo>
                    <a:pt x="119" y="215"/>
                    <a:pt x="131" y="143"/>
                    <a:pt x="131" y="36"/>
                  </a:cubicBezTo>
                  <a:cubicBezTo>
                    <a:pt x="96" y="36"/>
                    <a:pt x="48"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5549200" y="1941750"/>
              <a:ext cx="4775" cy="3475"/>
            </a:xfrm>
            <a:custGeom>
              <a:avLst/>
              <a:gdLst/>
              <a:ahLst/>
              <a:cxnLst/>
              <a:rect l="l" t="t" r="r" b="b"/>
              <a:pathLst>
                <a:path w="191" h="139" extrusionOk="0">
                  <a:moveTo>
                    <a:pt x="60" y="0"/>
                  </a:moveTo>
                  <a:cubicBezTo>
                    <a:pt x="36" y="48"/>
                    <a:pt x="0" y="107"/>
                    <a:pt x="0" y="107"/>
                  </a:cubicBezTo>
                  <a:cubicBezTo>
                    <a:pt x="29" y="129"/>
                    <a:pt x="54" y="139"/>
                    <a:pt x="76" y="139"/>
                  </a:cubicBezTo>
                  <a:cubicBezTo>
                    <a:pt x="125" y="139"/>
                    <a:pt x="158" y="90"/>
                    <a:pt x="191" y="24"/>
                  </a:cubicBezTo>
                  <a:cubicBezTo>
                    <a:pt x="143" y="24"/>
                    <a:pt x="95"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5733750" y="1806600"/>
              <a:ext cx="6850" cy="3000"/>
            </a:xfrm>
            <a:custGeom>
              <a:avLst/>
              <a:gdLst/>
              <a:ahLst/>
              <a:cxnLst/>
              <a:rect l="l" t="t" r="r" b="b"/>
              <a:pathLst>
                <a:path w="274" h="120" extrusionOk="0">
                  <a:moveTo>
                    <a:pt x="128" y="1"/>
                  </a:moveTo>
                  <a:cubicBezTo>
                    <a:pt x="80" y="1"/>
                    <a:pt x="36" y="36"/>
                    <a:pt x="0" y="120"/>
                  </a:cubicBezTo>
                  <a:cubicBezTo>
                    <a:pt x="83" y="108"/>
                    <a:pt x="191" y="108"/>
                    <a:pt x="274" y="96"/>
                  </a:cubicBezTo>
                  <a:cubicBezTo>
                    <a:pt x="226" y="36"/>
                    <a:pt x="176"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5704275" y="1770575"/>
              <a:ext cx="8650" cy="3000"/>
            </a:xfrm>
            <a:custGeom>
              <a:avLst/>
              <a:gdLst/>
              <a:ahLst/>
              <a:cxnLst/>
              <a:rect l="l" t="t" r="r" b="b"/>
              <a:pathLst>
                <a:path w="346" h="120" extrusionOk="0">
                  <a:moveTo>
                    <a:pt x="0" y="1"/>
                  </a:moveTo>
                  <a:cubicBezTo>
                    <a:pt x="60" y="25"/>
                    <a:pt x="119" y="72"/>
                    <a:pt x="179" y="120"/>
                  </a:cubicBezTo>
                  <a:cubicBezTo>
                    <a:pt x="227" y="84"/>
                    <a:pt x="286" y="49"/>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5704875" y="1791425"/>
              <a:ext cx="7450" cy="3600"/>
            </a:xfrm>
            <a:custGeom>
              <a:avLst/>
              <a:gdLst/>
              <a:ahLst/>
              <a:cxnLst/>
              <a:rect l="l" t="t" r="r" b="b"/>
              <a:pathLst>
                <a:path w="298" h="144" extrusionOk="0">
                  <a:moveTo>
                    <a:pt x="0" y="0"/>
                  </a:moveTo>
                  <a:lnTo>
                    <a:pt x="0" y="143"/>
                  </a:lnTo>
                  <a:lnTo>
                    <a:pt x="298" y="143"/>
                  </a:lnTo>
                  <a:cubicBezTo>
                    <a:pt x="238" y="24"/>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5759050" y="1809275"/>
              <a:ext cx="6575" cy="2925"/>
            </a:xfrm>
            <a:custGeom>
              <a:avLst/>
              <a:gdLst/>
              <a:ahLst/>
              <a:cxnLst/>
              <a:rect l="l" t="t" r="r" b="b"/>
              <a:pathLst>
                <a:path w="263" h="117" extrusionOk="0">
                  <a:moveTo>
                    <a:pt x="0" y="1"/>
                  </a:moveTo>
                  <a:cubicBezTo>
                    <a:pt x="40" y="81"/>
                    <a:pt x="83" y="117"/>
                    <a:pt x="126" y="117"/>
                  </a:cubicBezTo>
                  <a:cubicBezTo>
                    <a:pt x="172" y="117"/>
                    <a:pt x="219" y="75"/>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5754575" y="1770300"/>
              <a:ext cx="8350" cy="3000"/>
            </a:xfrm>
            <a:custGeom>
              <a:avLst/>
              <a:gdLst/>
              <a:ahLst/>
              <a:cxnLst/>
              <a:rect l="l" t="t" r="r" b="b"/>
              <a:pathLst>
                <a:path w="334" h="120" extrusionOk="0">
                  <a:moveTo>
                    <a:pt x="36" y="0"/>
                  </a:moveTo>
                  <a:cubicBezTo>
                    <a:pt x="24" y="36"/>
                    <a:pt x="12" y="71"/>
                    <a:pt x="1" y="119"/>
                  </a:cubicBezTo>
                  <a:lnTo>
                    <a:pt x="334" y="119"/>
                  </a:lnTo>
                  <a:cubicBezTo>
                    <a:pt x="262" y="24"/>
                    <a:pt x="155"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5765000" y="1771100"/>
              <a:ext cx="8350" cy="2475"/>
            </a:xfrm>
            <a:custGeom>
              <a:avLst/>
              <a:gdLst/>
              <a:ahLst/>
              <a:cxnLst/>
              <a:rect l="l" t="t" r="r" b="b"/>
              <a:pathLst>
                <a:path w="334" h="99" extrusionOk="0">
                  <a:moveTo>
                    <a:pt x="167" y="1"/>
                  </a:moveTo>
                  <a:cubicBezTo>
                    <a:pt x="113" y="1"/>
                    <a:pt x="60" y="34"/>
                    <a:pt x="0" y="99"/>
                  </a:cubicBezTo>
                  <a:lnTo>
                    <a:pt x="334" y="99"/>
                  </a:lnTo>
                  <a:cubicBezTo>
                    <a:pt x="274" y="34"/>
                    <a:pt x="22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5764100" y="2047100"/>
              <a:ext cx="3900" cy="1825"/>
            </a:xfrm>
            <a:custGeom>
              <a:avLst/>
              <a:gdLst/>
              <a:ahLst/>
              <a:cxnLst/>
              <a:rect l="l" t="t" r="r" b="b"/>
              <a:pathLst>
                <a:path w="156" h="73" extrusionOk="0">
                  <a:moveTo>
                    <a:pt x="108" y="1"/>
                  </a:moveTo>
                  <a:cubicBezTo>
                    <a:pt x="60" y="13"/>
                    <a:pt x="36" y="13"/>
                    <a:pt x="1" y="25"/>
                  </a:cubicBezTo>
                  <a:cubicBezTo>
                    <a:pt x="12" y="37"/>
                    <a:pt x="36" y="72"/>
                    <a:pt x="48" y="72"/>
                  </a:cubicBezTo>
                  <a:cubicBezTo>
                    <a:pt x="72" y="72"/>
                    <a:pt x="120" y="60"/>
                    <a:pt x="155" y="37"/>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5414050" y="1795750"/>
              <a:ext cx="7775" cy="2925"/>
            </a:xfrm>
            <a:custGeom>
              <a:avLst/>
              <a:gdLst/>
              <a:ahLst/>
              <a:cxnLst/>
              <a:rect l="l" t="t" r="r" b="b"/>
              <a:pathLst>
                <a:path w="311" h="117" extrusionOk="0">
                  <a:moveTo>
                    <a:pt x="225" y="1"/>
                  </a:moveTo>
                  <a:cubicBezTo>
                    <a:pt x="137" y="1"/>
                    <a:pt x="55" y="23"/>
                    <a:pt x="1" y="113"/>
                  </a:cubicBezTo>
                  <a:cubicBezTo>
                    <a:pt x="24" y="115"/>
                    <a:pt x="47" y="117"/>
                    <a:pt x="70" y="117"/>
                  </a:cubicBezTo>
                  <a:cubicBezTo>
                    <a:pt x="164" y="117"/>
                    <a:pt x="253" y="92"/>
                    <a:pt x="310" y="6"/>
                  </a:cubicBezTo>
                  <a:cubicBezTo>
                    <a:pt x="282" y="3"/>
                    <a:pt x="253"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5418225" y="1948000"/>
              <a:ext cx="3300" cy="4800"/>
            </a:xfrm>
            <a:custGeom>
              <a:avLst/>
              <a:gdLst/>
              <a:ahLst/>
              <a:cxnLst/>
              <a:rect l="l" t="t" r="r" b="b"/>
              <a:pathLst>
                <a:path w="132" h="192" extrusionOk="0">
                  <a:moveTo>
                    <a:pt x="60" y="0"/>
                  </a:moveTo>
                  <a:cubicBezTo>
                    <a:pt x="36" y="60"/>
                    <a:pt x="12" y="119"/>
                    <a:pt x="0" y="179"/>
                  </a:cubicBezTo>
                  <a:cubicBezTo>
                    <a:pt x="14" y="188"/>
                    <a:pt x="30" y="192"/>
                    <a:pt x="46" y="192"/>
                  </a:cubicBezTo>
                  <a:cubicBezTo>
                    <a:pt x="73" y="192"/>
                    <a:pt x="102" y="181"/>
                    <a:pt x="131" y="167"/>
                  </a:cubicBezTo>
                  <a:cubicBezTo>
                    <a:pt x="131" y="107"/>
                    <a:pt x="131"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5411075" y="1946200"/>
              <a:ext cx="3300" cy="6500"/>
            </a:xfrm>
            <a:custGeom>
              <a:avLst/>
              <a:gdLst/>
              <a:ahLst/>
              <a:cxnLst/>
              <a:rect l="l" t="t" r="r" b="b"/>
              <a:pathLst>
                <a:path w="132" h="260" extrusionOk="0">
                  <a:moveTo>
                    <a:pt x="13" y="1"/>
                  </a:moveTo>
                  <a:cubicBezTo>
                    <a:pt x="1" y="84"/>
                    <a:pt x="1" y="179"/>
                    <a:pt x="1" y="251"/>
                  </a:cubicBezTo>
                  <a:cubicBezTo>
                    <a:pt x="25" y="257"/>
                    <a:pt x="45" y="260"/>
                    <a:pt x="66" y="260"/>
                  </a:cubicBezTo>
                  <a:cubicBezTo>
                    <a:pt x="87" y="260"/>
                    <a:pt x="108" y="257"/>
                    <a:pt x="132" y="251"/>
                  </a:cubicBezTo>
                  <a:cubicBezTo>
                    <a:pt x="120" y="143"/>
                    <a:pt x="120" y="60"/>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5353325" y="1974550"/>
              <a:ext cx="3300" cy="4725"/>
            </a:xfrm>
            <a:custGeom>
              <a:avLst/>
              <a:gdLst/>
              <a:ahLst/>
              <a:cxnLst/>
              <a:rect l="l" t="t" r="r" b="b"/>
              <a:pathLst>
                <a:path w="132" h="189" extrusionOk="0">
                  <a:moveTo>
                    <a:pt x="72" y="1"/>
                  </a:moveTo>
                  <a:cubicBezTo>
                    <a:pt x="52" y="1"/>
                    <a:pt x="31" y="4"/>
                    <a:pt x="13" y="10"/>
                  </a:cubicBezTo>
                  <a:cubicBezTo>
                    <a:pt x="13" y="81"/>
                    <a:pt x="1" y="141"/>
                    <a:pt x="72" y="188"/>
                  </a:cubicBezTo>
                  <a:cubicBezTo>
                    <a:pt x="96" y="129"/>
                    <a:pt x="120" y="69"/>
                    <a:pt x="132" y="10"/>
                  </a:cubicBezTo>
                  <a:cubicBezTo>
                    <a:pt x="114" y="4"/>
                    <a:pt x="9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5471800" y="1978050"/>
              <a:ext cx="8075" cy="3600"/>
            </a:xfrm>
            <a:custGeom>
              <a:avLst/>
              <a:gdLst/>
              <a:ahLst/>
              <a:cxnLst/>
              <a:rect l="l" t="t" r="r" b="b"/>
              <a:pathLst>
                <a:path w="323" h="144" extrusionOk="0">
                  <a:moveTo>
                    <a:pt x="13" y="1"/>
                  </a:moveTo>
                  <a:cubicBezTo>
                    <a:pt x="1" y="48"/>
                    <a:pt x="1" y="84"/>
                    <a:pt x="13" y="143"/>
                  </a:cubicBezTo>
                  <a:cubicBezTo>
                    <a:pt x="132" y="143"/>
                    <a:pt x="239" y="108"/>
                    <a:pt x="322" y="24"/>
                  </a:cubicBezTo>
                  <a:cubicBezTo>
                    <a:pt x="215" y="24"/>
                    <a:pt x="120" y="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5922750" y="1776400"/>
              <a:ext cx="8075" cy="4325"/>
            </a:xfrm>
            <a:custGeom>
              <a:avLst/>
              <a:gdLst/>
              <a:ahLst/>
              <a:cxnLst/>
              <a:rect l="l" t="t" r="r" b="b"/>
              <a:pathLst>
                <a:path w="323" h="173" extrusionOk="0">
                  <a:moveTo>
                    <a:pt x="260" y="1"/>
                  </a:moveTo>
                  <a:cubicBezTo>
                    <a:pt x="251" y="1"/>
                    <a:pt x="243" y="2"/>
                    <a:pt x="239" y="6"/>
                  </a:cubicBezTo>
                  <a:cubicBezTo>
                    <a:pt x="155" y="6"/>
                    <a:pt x="96" y="18"/>
                    <a:pt x="36" y="30"/>
                  </a:cubicBezTo>
                  <a:cubicBezTo>
                    <a:pt x="1" y="77"/>
                    <a:pt x="1" y="125"/>
                    <a:pt x="36" y="173"/>
                  </a:cubicBezTo>
                  <a:cubicBezTo>
                    <a:pt x="155" y="173"/>
                    <a:pt x="274" y="137"/>
                    <a:pt x="322" y="6"/>
                  </a:cubicBezTo>
                  <a:cubicBezTo>
                    <a:pt x="306" y="6"/>
                    <a:pt x="280" y="1"/>
                    <a:pt x="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5923350" y="1926550"/>
              <a:ext cx="3900" cy="2925"/>
            </a:xfrm>
            <a:custGeom>
              <a:avLst/>
              <a:gdLst/>
              <a:ahLst/>
              <a:cxnLst/>
              <a:rect l="l" t="t" r="r" b="b"/>
              <a:pathLst>
                <a:path w="156" h="117" extrusionOk="0">
                  <a:moveTo>
                    <a:pt x="108" y="1"/>
                  </a:moveTo>
                  <a:cubicBezTo>
                    <a:pt x="72" y="13"/>
                    <a:pt x="36" y="25"/>
                    <a:pt x="0" y="37"/>
                  </a:cubicBezTo>
                  <a:cubicBezTo>
                    <a:pt x="24" y="90"/>
                    <a:pt x="48" y="117"/>
                    <a:pt x="73" y="117"/>
                  </a:cubicBezTo>
                  <a:cubicBezTo>
                    <a:pt x="99" y="117"/>
                    <a:pt x="125" y="90"/>
                    <a:pt x="155" y="37"/>
                  </a:cubicBezTo>
                  <a:cubicBezTo>
                    <a:pt x="131" y="25"/>
                    <a:pt x="119"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5421500" y="1768275"/>
              <a:ext cx="3600" cy="2325"/>
            </a:xfrm>
            <a:custGeom>
              <a:avLst/>
              <a:gdLst/>
              <a:ahLst/>
              <a:cxnLst/>
              <a:rect l="l" t="t" r="r" b="b"/>
              <a:pathLst>
                <a:path w="144" h="93" extrusionOk="0">
                  <a:moveTo>
                    <a:pt x="72" y="1"/>
                  </a:moveTo>
                  <a:cubicBezTo>
                    <a:pt x="50" y="1"/>
                    <a:pt x="26" y="24"/>
                    <a:pt x="0" y="81"/>
                  </a:cubicBezTo>
                  <a:cubicBezTo>
                    <a:pt x="48" y="81"/>
                    <a:pt x="108" y="81"/>
                    <a:pt x="143" y="93"/>
                  </a:cubicBezTo>
                  <a:cubicBezTo>
                    <a:pt x="123" y="39"/>
                    <a:pt x="99"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5432225" y="2003050"/>
              <a:ext cx="3875" cy="3900"/>
            </a:xfrm>
            <a:custGeom>
              <a:avLst/>
              <a:gdLst/>
              <a:ahLst/>
              <a:cxnLst/>
              <a:rect l="l" t="t" r="r" b="b"/>
              <a:pathLst>
                <a:path w="155" h="156" extrusionOk="0">
                  <a:moveTo>
                    <a:pt x="0" y="1"/>
                  </a:moveTo>
                  <a:lnTo>
                    <a:pt x="0" y="155"/>
                  </a:lnTo>
                  <a:lnTo>
                    <a:pt x="155" y="155"/>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5593250" y="1766725"/>
              <a:ext cx="3900" cy="3600"/>
            </a:xfrm>
            <a:custGeom>
              <a:avLst/>
              <a:gdLst/>
              <a:ahLst/>
              <a:cxnLst/>
              <a:rect l="l" t="t" r="r" b="b"/>
              <a:pathLst>
                <a:path w="156" h="144" extrusionOk="0">
                  <a:moveTo>
                    <a:pt x="0" y="0"/>
                  </a:moveTo>
                  <a:cubicBezTo>
                    <a:pt x="60" y="48"/>
                    <a:pt x="108" y="95"/>
                    <a:pt x="155" y="143"/>
                  </a:cubicBezTo>
                  <a:lnTo>
                    <a:pt x="155" y="83"/>
                  </a:ln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5543550" y="1882800"/>
              <a:ext cx="3000" cy="1875"/>
            </a:xfrm>
            <a:custGeom>
              <a:avLst/>
              <a:gdLst/>
              <a:ahLst/>
              <a:cxnLst/>
              <a:rect l="l" t="t" r="r" b="b"/>
              <a:pathLst>
                <a:path w="120" h="75" extrusionOk="0">
                  <a:moveTo>
                    <a:pt x="83" y="1"/>
                  </a:moveTo>
                  <a:lnTo>
                    <a:pt x="0" y="48"/>
                  </a:lnTo>
                  <a:cubicBezTo>
                    <a:pt x="24" y="66"/>
                    <a:pt x="45" y="75"/>
                    <a:pt x="64" y="75"/>
                  </a:cubicBezTo>
                  <a:cubicBezTo>
                    <a:pt x="83" y="75"/>
                    <a:pt x="101" y="66"/>
                    <a:pt x="119" y="48"/>
                  </a:cubicBezTo>
                  <a:cubicBezTo>
                    <a:pt x="119" y="36"/>
                    <a:pt x="107"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5392925" y="1974275"/>
              <a:ext cx="3300" cy="2000"/>
            </a:xfrm>
            <a:custGeom>
              <a:avLst/>
              <a:gdLst/>
              <a:ahLst/>
              <a:cxnLst/>
              <a:rect l="l" t="t" r="r" b="b"/>
              <a:pathLst>
                <a:path w="132" h="80" extrusionOk="0">
                  <a:moveTo>
                    <a:pt x="50" y="1"/>
                  </a:moveTo>
                  <a:cubicBezTo>
                    <a:pt x="32" y="1"/>
                    <a:pt x="15" y="4"/>
                    <a:pt x="0" y="9"/>
                  </a:cubicBezTo>
                  <a:cubicBezTo>
                    <a:pt x="0" y="33"/>
                    <a:pt x="12" y="44"/>
                    <a:pt x="24" y="68"/>
                  </a:cubicBezTo>
                  <a:cubicBezTo>
                    <a:pt x="39" y="76"/>
                    <a:pt x="52" y="80"/>
                    <a:pt x="63" y="80"/>
                  </a:cubicBezTo>
                  <a:cubicBezTo>
                    <a:pt x="88" y="80"/>
                    <a:pt x="107" y="61"/>
                    <a:pt x="131" y="21"/>
                  </a:cubicBezTo>
                  <a:cubicBezTo>
                    <a:pt x="104" y="7"/>
                    <a:pt x="76" y="1"/>
                    <a:pt x="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5"/>
            <p:cNvSpPr/>
            <p:nvPr/>
          </p:nvSpPr>
          <p:spPr>
            <a:xfrm>
              <a:off x="5285175" y="1834575"/>
              <a:ext cx="4475" cy="4800"/>
            </a:xfrm>
            <a:custGeom>
              <a:avLst/>
              <a:gdLst/>
              <a:ahLst/>
              <a:cxnLst/>
              <a:rect l="l" t="t" r="r" b="b"/>
              <a:pathLst>
                <a:path w="179" h="192" extrusionOk="0">
                  <a:moveTo>
                    <a:pt x="119" y="1"/>
                  </a:moveTo>
                  <a:cubicBezTo>
                    <a:pt x="48" y="1"/>
                    <a:pt x="24" y="25"/>
                    <a:pt x="0" y="108"/>
                  </a:cubicBezTo>
                  <a:cubicBezTo>
                    <a:pt x="0" y="132"/>
                    <a:pt x="24" y="167"/>
                    <a:pt x="24" y="191"/>
                  </a:cubicBezTo>
                  <a:cubicBezTo>
                    <a:pt x="60" y="132"/>
                    <a:pt x="119" y="72"/>
                    <a:pt x="179" y="13"/>
                  </a:cubicBezTo>
                  <a:cubicBezTo>
                    <a:pt x="155" y="13"/>
                    <a:pt x="143"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6045375" y="1950700"/>
              <a:ext cx="4200" cy="2075"/>
            </a:xfrm>
            <a:custGeom>
              <a:avLst/>
              <a:gdLst/>
              <a:ahLst/>
              <a:cxnLst/>
              <a:rect l="l" t="t" r="r" b="b"/>
              <a:pathLst>
                <a:path w="168" h="83" extrusionOk="0">
                  <a:moveTo>
                    <a:pt x="77" y="1"/>
                  </a:moveTo>
                  <a:cubicBezTo>
                    <a:pt x="50" y="1"/>
                    <a:pt x="24" y="25"/>
                    <a:pt x="1" y="83"/>
                  </a:cubicBezTo>
                  <a:cubicBezTo>
                    <a:pt x="49" y="83"/>
                    <a:pt x="108" y="71"/>
                    <a:pt x="168" y="71"/>
                  </a:cubicBezTo>
                  <a:cubicBezTo>
                    <a:pt x="137" y="28"/>
                    <a:pt x="106"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5"/>
            <p:cNvSpPr/>
            <p:nvPr/>
          </p:nvSpPr>
          <p:spPr>
            <a:xfrm>
              <a:off x="6038850" y="1750350"/>
              <a:ext cx="3275" cy="1875"/>
            </a:xfrm>
            <a:custGeom>
              <a:avLst/>
              <a:gdLst/>
              <a:ahLst/>
              <a:cxnLst/>
              <a:rect l="l" t="t" r="r" b="b"/>
              <a:pathLst>
                <a:path w="131" h="75" extrusionOk="0">
                  <a:moveTo>
                    <a:pt x="83" y="0"/>
                  </a:moveTo>
                  <a:lnTo>
                    <a:pt x="0" y="48"/>
                  </a:lnTo>
                  <a:cubicBezTo>
                    <a:pt x="12" y="66"/>
                    <a:pt x="30" y="75"/>
                    <a:pt x="52" y="75"/>
                  </a:cubicBezTo>
                  <a:cubicBezTo>
                    <a:pt x="74" y="75"/>
                    <a:pt x="101" y="66"/>
                    <a:pt x="131" y="48"/>
                  </a:cubicBezTo>
                  <a:cubicBezTo>
                    <a:pt x="119" y="36"/>
                    <a:pt x="95"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5"/>
            <p:cNvSpPr/>
            <p:nvPr/>
          </p:nvSpPr>
          <p:spPr>
            <a:xfrm>
              <a:off x="6027525" y="1961750"/>
              <a:ext cx="3300" cy="2250"/>
            </a:xfrm>
            <a:custGeom>
              <a:avLst/>
              <a:gdLst/>
              <a:ahLst/>
              <a:cxnLst/>
              <a:rect l="l" t="t" r="r" b="b"/>
              <a:pathLst>
                <a:path w="132" h="90" extrusionOk="0">
                  <a:moveTo>
                    <a:pt x="71" y="1"/>
                  </a:moveTo>
                  <a:cubicBezTo>
                    <a:pt x="48" y="1"/>
                    <a:pt x="24" y="27"/>
                    <a:pt x="1" y="81"/>
                  </a:cubicBezTo>
                  <a:cubicBezTo>
                    <a:pt x="24" y="87"/>
                    <a:pt x="48" y="90"/>
                    <a:pt x="71" y="90"/>
                  </a:cubicBezTo>
                  <a:cubicBezTo>
                    <a:pt x="93" y="90"/>
                    <a:pt x="114" y="87"/>
                    <a:pt x="132" y="81"/>
                  </a:cubicBezTo>
                  <a:cubicBezTo>
                    <a:pt x="114" y="27"/>
                    <a:pt x="93"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5995075" y="2083800"/>
              <a:ext cx="3900" cy="2025"/>
            </a:xfrm>
            <a:custGeom>
              <a:avLst/>
              <a:gdLst/>
              <a:ahLst/>
              <a:cxnLst/>
              <a:rect l="l" t="t" r="r" b="b"/>
              <a:pathLst>
                <a:path w="156" h="81" extrusionOk="0">
                  <a:moveTo>
                    <a:pt x="74" y="0"/>
                  </a:moveTo>
                  <a:cubicBezTo>
                    <a:pt x="48" y="0"/>
                    <a:pt x="25" y="27"/>
                    <a:pt x="1" y="81"/>
                  </a:cubicBezTo>
                  <a:lnTo>
                    <a:pt x="156" y="81"/>
                  </a:lnTo>
                  <a:cubicBezTo>
                    <a:pt x="126" y="27"/>
                    <a:pt x="99" y="0"/>
                    <a:pt x="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5"/>
            <p:cNvSpPr/>
            <p:nvPr/>
          </p:nvSpPr>
          <p:spPr>
            <a:xfrm>
              <a:off x="6006100" y="2053350"/>
              <a:ext cx="3600" cy="2150"/>
            </a:xfrm>
            <a:custGeom>
              <a:avLst/>
              <a:gdLst/>
              <a:ahLst/>
              <a:cxnLst/>
              <a:rect l="l" t="t" r="r" b="b"/>
              <a:pathLst>
                <a:path w="144" h="86" extrusionOk="0">
                  <a:moveTo>
                    <a:pt x="0" y="1"/>
                  </a:moveTo>
                  <a:cubicBezTo>
                    <a:pt x="19" y="56"/>
                    <a:pt x="43" y="86"/>
                    <a:pt x="69" y="86"/>
                  </a:cubicBezTo>
                  <a:cubicBezTo>
                    <a:pt x="94" y="86"/>
                    <a:pt x="120" y="59"/>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5"/>
            <p:cNvSpPr/>
            <p:nvPr/>
          </p:nvSpPr>
          <p:spPr>
            <a:xfrm>
              <a:off x="6134975" y="1992650"/>
              <a:ext cx="3900" cy="3275"/>
            </a:xfrm>
            <a:custGeom>
              <a:avLst/>
              <a:gdLst/>
              <a:ahLst/>
              <a:cxnLst/>
              <a:rect l="l" t="t" r="r" b="b"/>
              <a:pathLst>
                <a:path w="156" h="131" extrusionOk="0">
                  <a:moveTo>
                    <a:pt x="1" y="0"/>
                  </a:moveTo>
                  <a:cubicBezTo>
                    <a:pt x="60" y="48"/>
                    <a:pt x="108" y="95"/>
                    <a:pt x="156" y="131"/>
                  </a:cubicBezTo>
                  <a:cubicBezTo>
                    <a:pt x="108" y="83"/>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65600" y="1807500"/>
              <a:ext cx="3875" cy="1800"/>
            </a:xfrm>
            <a:custGeom>
              <a:avLst/>
              <a:gdLst/>
              <a:ahLst/>
              <a:cxnLst/>
              <a:rect l="l" t="t" r="r" b="b"/>
              <a:pathLst>
                <a:path w="155" h="72" extrusionOk="0">
                  <a:moveTo>
                    <a:pt x="77" y="0"/>
                  </a:moveTo>
                  <a:cubicBezTo>
                    <a:pt x="51" y="0"/>
                    <a:pt x="24" y="24"/>
                    <a:pt x="0" y="72"/>
                  </a:cubicBezTo>
                  <a:lnTo>
                    <a:pt x="155" y="72"/>
                  </a:lnTo>
                  <a:cubicBezTo>
                    <a:pt x="131" y="24"/>
                    <a:pt x="104"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87325" y="1773550"/>
              <a:ext cx="3600" cy="1225"/>
            </a:xfrm>
            <a:custGeom>
              <a:avLst/>
              <a:gdLst/>
              <a:ahLst/>
              <a:cxnLst/>
              <a:rect l="l" t="t" r="r" b="b"/>
              <a:pathLst>
                <a:path w="144" h="49" extrusionOk="0">
                  <a:moveTo>
                    <a:pt x="0" y="1"/>
                  </a:moveTo>
                  <a:cubicBezTo>
                    <a:pt x="12" y="13"/>
                    <a:pt x="24" y="49"/>
                    <a:pt x="36" y="49"/>
                  </a:cubicBezTo>
                  <a:cubicBezTo>
                    <a:pt x="72" y="25"/>
                    <a:pt x="119" y="13"/>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15275" y="1793200"/>
              <a:ext cx="3900" cy="1825"/>
            </a:xfrm>
            <a:custGeom>
              <a:avLst/>
              <a:gdLst/>
              <a:ahLst/>
              <a:cxnLst/>
              <a:rect l="l" t="t" r="r" b="b"/>
              <a:pathLst>
                <a:path w="156" h="73" extrusionOk="0">
                  <a:moveTo>
                    <a:pt x="74" y="1"/>
                  </a:moveTo>
                  <a:cubicBezTo>
                    <a:pt x="49" y="1"/>
                    <a:pt x="25" y="25"/>
                    <a:pt x="1" y="72"/>
                  </a:cubicBezTo>
                  <a:lnTo>
                    <a:pt x="156" y="72"/>
                  </a:lnTo>
                  <a:cubicBezTo>
                    <a:pt x="126" y="25"/>
                    <a:pt x="99"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708450" y="1877750"/>
              <a:ext cx="2400" cy="3300"/>
            </a:xfrm>
            <a:custGeom>
              <a:avLst/>
              <a:gdLst/>
              <a:ahLst/>
              <a:cxnLst/>
              <a:rect l="l" t="t" r="r" b="b"/>
              <a:pathLst>
                <a:path w="96" h="132" extrusionOk="0">
                  <a:moveTo>
                    <a:pt x="0" y="0"/>
                  </a:moveTo>
                  <a:lnTo>
                    <a:pt x="0" y="131"/>
                  </a:lnTo>
                  <a:cubicBezTo>
                    <a:pt x="36" y="119"/>
                    <a:pt x="72" y="84"/>
                    <a:pt x="95" y="72"/>
                  </a:cubicBezTo>
                  <a:cubicBezTo>
                    <a:pt x="72" y="48"/>
                    <a:pt x="24"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5912925" y="1931625"/>
              <a:ext cx="3900" cy="3025"/>
            </a:xfrm>
            <a:custGeom>
              <a:avLst/>
              <a:gdLst/>
              <a:ahLst/>
              <a:cxnLst/>
              <a:rect l="l" t="t" r="r" b="b"/>
              <a:pathLst>
                <a:path w="156" h="121" extrusionOk="0">
                  <a:moveTo>
                    <a:pt x="155" y="0"/>
                  </a:moveTo>
                  <a:cubicBezTo>
                    <a:pt x="108" y="24"/>
                    <a:pt x="48" y="72"/>
                    <a:pt x="1" y="119"/>
                  </a:cubicBezTo>
                  <a:cubicBezTo>
                    <a:pt x="10" y="120"/>
                    <a:pt x="19" y="121"/>
                    <a:pt x="27" y="121"/>
                  </a:cubicBezTo>
                  <a:cubicBezTo>
                    <a:pt x="112" y="121"/>
                    <a:pt x="134" y="6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5895075" y="1776550"/>
              <a:ext cx="3300" cy="2350"/>
            </a:xfrm>
            <a:custGeom>
              <a:avLst/>
              <a:gdLst/>
              <a:ahLst/>
              <a:cxnLst/>
              <a:rect l="l" t="t" r="r" b="b"/>
              <a:pathLst>
                <a:path w="132" h="94" extrusionOk="0">
                  <a:moveTo>
                    <a:pt x="0" y="0"/>
                  </a:moveTo>
                  <a:cubicBezTo>
                    <a:pt x="20" y="60"/>
                    <a:pt x="40" y="93"/>
                    <a:pt x="64" y="93"/>
                  </a:cubicBezTo>
                  <a:cubicBezTo>
                    <a:pt x="83" y="93"/>
                    <a:pt x="105" y="72"/>
                    <a:pt x="131" y="24"/>
                  </a:cubicBezTo>
                  <a:cubicBezTo>
                    <a:pt x="96" y="12"/>
                    <a:pt x="48"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5926625" y="1852750"/>
              <a:ext cx="4200" cy="1800"/>
            </a:xfrm>
            <a:custGeom>
              <a:avLst/>
              <a:gdLst/>
              <a:ahLst/>
              <a:cxnLst/>
              <a:rect l="l" t="t" r="r" b="b"/>
              <a:pathLst>
                <a:path w="168" h="72" extrusionOk="0">
                  <a:moveTo>
                    <a:pt x="0" y="0"/>
                  </a:moveTo>
                  <a:cubicBezTo>
                    <a:pt x="30" y="48"/>
                    <a:pt x="60" y="71"/>
                    <a:pt x="88" y="71"/>
                  </a:cubicBezTo>
                  <a:cubicBezTo>
                    <a:pt x="116" y="71"/>
                    <a:pt x="143"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5937925" y="2051450"/>
              <a:ext cx="3600" cy="1925"/>
            </a:xfrm>
            <a:custGeom>
              <a:avLst/>
              <a:gdLst/>
              <a:ahLst/>
              <a:cxnLst/>
              <a:rect l="l" t="t" r="r" b="b"/>
              <a:pathLst>
                <a:path w="144" h="77" extrusionOk="0">
                  <a:moveTo>
                    <a:pt x="66" y="1"/>
                  </a:moveTo>
                  <a:cubicBezTo>
                    <a:pt x="39" y="1"/>
                    <a:pt x="17" y="24"/>
                    <a:pt x="1" y="65"/>
                  </a:cubicBezTo>
                  <a:cubicBezTo>
                    <a:pt x="60" y="65"/>
                    <a:pt x="108" y="77"/>
                    <a:pt x="144" y="77"/>
                  </a:cubicBezTo>
                  <a:cubicBezTo>
                    <a:pt x="132" y="65"/>
                    <a:pt x="120" y="29"/>
                    <a:pt x="108" y="17"/>
                  </a:cubicBezTo>
                  <a:cubicBezTo>
                    <a:pt x="93" y="6"/>
                    <a:pt x="79"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5830475" y="1798875"/>
              <a:ext cx="3600" cy="1800"/>
            </a:xfrm>
            <a:custGeom>
              <a:avLst/>
              <a:gdLst/>
              <a:ahLst/>
              <a:cxnLst/>
              <a:rect l="l" t="t" r="r" b="b"/>
              <a:pathLst>
                <a:path w="144" h="72" extrusionOk="0">
                  <a:moveTo>
                    <a:pt x="1" y="0"/>
                  </a:moveTo>
                  <a:cubicBezTo>
                    <a:pt x="13" y="12"/>
                    <a:pt x="13" y="48"/>
                    <a:pt x="36" y="60"/>
                  </a:cubicBezTo>
                  <a:cubicBezTo>
                    <a:pt x="51" y="67"/>
                    <a:pt x="65" y="71"/>
                    <a:pt x="78" y="71"/>
                  </a:cubicBezTo>
                  <a:cubicBezTo>
                    <a:pt x="105" y="71"/>
                    <a:pt x="127" y="53"/>
                    <a:pt x="144" y="12"/>
                  </a:cubicBezTo>
                  <a:cubicBezTo>
                    <a:pt x="84" y="0"/>
                    <a:pt x="3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869775" y="2067950"/>
              <a:ext cx="3900" cy="3300"/>
            </a:xfrm>
            <a:custGeom>
              <a:avLst/>
              <a:gdLst/>
              <a:ahLst/>
              <a:cxnLst/>
              <a:rect l="l" t="t" r="r" b="b"/>
              <a:pathLst>
                <a:path w="156" h="132" extrusionOk="0">
                  <a:moveTo>
                    <a:pt x="155" y="0"/>
                  </a:moveTo>
                  <a:cubicBezTo>
                    <a:pt x="107" y="36"/>
                    <a:pt x="48" y="84"/>
                    <a:pt x="0" y="131"/>
                  </a:cubicBezTo>
                  <a:cubicBezTo>
                    <a:pt x="48" y="84"/>
                    <a:pt x="10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851325" y="1922350"/>
              <a:ext cx="4475" cy="1850"/>
            </a:xfrm>
            <a:custGeom>
              <a:avLst/>
              <a:gdLst/>
              <a:ahLst/>
              <a:cxnLst/>
              <a:rect l="l" t="t" r="r" b="b"/>
              <a:pathLst>
                <a:path w="179" h="74" extrusionOk="0">
                  <a:moveTo>
                    <a:pt x="92" y="1"/>
                  </a:moveTo>
                  <a:cubicBezTo>
                    <a:pt x="62" y="1"/>
                    <a:pt x="31" y="25"/>
                    <a:pt x="0" y="62"/>
                  </a:cubicBezTo>
                  <a:cubicBezTo>
                    <a:pt x="60" y="74"/>
                    <a:pt x="119" y="74"/>
                    <a:pt x="179" y="74"/>
                  </a:cubicBezTo>
                  <a:cubicBezTo>
                    <a:pt x="150" y="22"/>
                    <a:pt x="12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5866500" y="2071225"/>
              <a:ext cx="3300" cy="3600"/>
            </a:xfrm>
            <a:custGeom>
              <a:avLst/>
              <a:gdLst/>
              <a:ahLst/>
              <a:cxnLst/>
              <a:rect l="l" t="t" r="r" b="b"/>
              <a:pathLst>
                <a:path w="132" h="144" extrusionOk="0">
                  <a:moveTo>
                    <a:pt x="131" y="0"/>
                  </a:moveTo>
                  <a:cubicBezTo>
                    <a:pt x="84" y="48"/>
                    <a:pt x="48" y="107"/>
                    <a:pt x="0" y="143"/>
                  </a:cubicBezTo>
                  <a:cubicBezTo>
                    <a:pt x="48" y="107"/>
                    <a:pt x="84" y="6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5"/>
            <p:cNvSpPr/>
            <p:nvPr/>
          </p:nvSpPr>
          <p:spPr>
            <a:xfrm>
              <a:off x="5395900" y="2309350"/>
              <a:ext cx="184575" cy="34850"/>
            </a:xfrm>
            <a:custGeom>
              <a:avLst/>
              <a:gdLst/>
              <a:ahLst/>
              <a:cxnLst/>
              <a:rect l="l" t="t" r="r" b="b"/>
              <a:pathLst>
                <a:path w="7383" h="1394" extrusionOk="0">
                  <a:moveTo>
                    <a:pt x="512" y="0"/>
                  </a:moveTo>
                  <a:cubicBezTo>
                    <a:pt x="274" y="12"/>
                    <a:pt x="1" y="24"/>
                    <a:pt x="24" y="345"/>
                  </a:cubicBezTo>
                  <a:cubicBezTo>
                    <a:pt x="60" y="560"/>
                    <a:pt x="322" y="524"/>
                    <a:pt x="501" y="536"/>
                  </a:cubicBezTo>
                  <a:cubicBezTo>
                    <a:pt x="751" y="560"/>
                    <a:pt x="1013" y="560"/>
                    <a:pt x="1263" y="643"/>
                  </a:cubicBezTo>
                  <a:cubicBezTo>
                    <a:pt x="1394" y="667"/>
                    <a:pt x="1513" y="679"/>
                    <a:pt x="1644" y="703"/>
                  </a:cubicBezTo>
                  <a:cubicBezTo>
                    <a:pt x="1727" y="715"/>
                    <a:pt x="1775" y="726"/>
                    <a:pt x="1846" y="726"/>
                  </a:cubicBezTo>
                  <a:cubicBezTo>
                    <a:pt x="1929" y="762"/>
                    <a:pt x="2025" y="774"/>
                    <a:pt x="2108" y="798"/>
                  </a:cubicBezTo>
                  <a:cubicBezTo>
                    <a:pt x="2453" y="905"/>
                    <a:pt x="2834" y="822"/>
                    <a:pt x="3179" y="965"/>
                  </a:cubicBezTo>
                  <a:lnTo>
                    <a:pt x="3215" y="1000"/>
                  </a:lnTo>
                  <a:lnTo>
                    <a:pt x="3251" y="977"/>
                  </a:lnTo>
                  <a:cubicBezTo>
                    <a:pt x="3846" y="1012"/>
                    <a:pt x="4442" y="977"/>
                    <a:pt x="5037" y="1096"/>
                  </a:cubicBezTo>
                  <a:cubicBezTo>
                    <a:pt x="5799" y="1262"/>
                    <a:pt x="6561" y="1369"/>
                    <a:pt x="7335" y="1393"/>
                  </a:cubicBezTo>
                  <a:cubicBezTo>
                    <a:pt x="7344" y="1375"/>
                    <a:pt x="7353" y="1350"/>
                    <a:pt x="7368" y="1350"/>
                  </a:cubicBezTo>
                  <a:cubicBezTo>
                    <a:pt x="7372" y="1350"/>
                    <a:pt x="7377" y="1352"/>
                    <a:pt x="7382" y="1358"/>
                  </a:cubicBezTo>
                  <a:cubicBezTo>
                    <a:pt x="7299" y="977"/>
                    <a:pt x="6906" y="893"/>
                    <a:pt x="6751" y="584"/>
                  </a:cubicBezTo>
                  <a:cubicBezTo>
                    <a:pt x="6437" y="501"/>
                    <a:pt x="6118" y="482"/>
                    <a:pt x="5797" y="482"/>
                  </a:cubicBezTo>
                  <a:cubicBezTo>
                    <a:pt x="5527" y="482"/>
                    <a:pt x="5255" y="496"/>
                    <a:pt x="4985" y="496"/>
                  </a:cubicBezTo>
                  <a:cubicBezTo>
                    <a:pt x="4883" y="496"/>
                    <a:pt x="4781" y="494"/>
                    <a:pt x="4680" y="488"/>
                  </a:cubicBezTo>
                  <a:cubicBezTo>
                    <a:pt x="4552" y="488"/>
                    <a:pt x="4425" y="495"/>
                    <a:pt x="4299" y="495"/>
                  </a:cubicBezTo>
                  <a:cubicBezTo>
                    <a:pt x="4131" y="495"/>
                    <a:pt x="3967" y="483"/>
                    <a:pt x="3811" y="429"/>
                  </a:cubicBezTo>
                  <a:cubicBezTo>
                    <a:pt x="3751" y="405"/>
                    <a:pt x="3668" y="381"/>
                    <a:pt x="3596" y="381"/>
                  </a:cubicBezTo>
                  <a:cubicBezTo>
                    <a:pt x="3489" y="369"/>
                    <a:pt x="3378" y="368"/>
                    <a:pt x="3265" y="368"/>
                  </a:cubicBezTo>
                  <a:cubicBezTo>
                    <a:pt x="3233" y="368"/>
                    <a:pt x="3200" y="368"/>
                    <a:pt x="3168" y="368"/>
                  </a:cubicBezTo>
                  <a:cubicBezTo>
                    <a:pt x="2973" y="368"/>
                    <a:pt x="2775" y="364"/>
                    <a:pt x="2584" y="310"/>
                  </a:cubicBezTo>
                  <a:cubicBezTo>
                    <a:pt x="2525" y="298"/>
                    <a:pt x="2453" y="286"/>
                    <a:pt x="2394" y="262"/>
                  </a:cubicBezTo>
                  <a:cubicBezTo>
                    <a:pt x="2239" y="238"/>
                    <a:pt x="2096" y="203"/>
                    <a:pt x="1941" y="167"/>
                  </a:cubicBezTo>
                  <a:lnTo>
                    <a:pt x="1763" y="119"/>
                  </a:lnTo>
                  <a:cubicBezTo>
                    <a:pt x="1584" y="84"/>
                    <a:pt x="1405" y="84"/>
                    <a:pt x="1227" y="48"/>
                  </a:cubicBezTo>
                  <a:cubicBezTo>
                    <a:pt x="1167" y="24"/>
                    <a:pt x="1108" y="24"/>
                    <a:pt x="1048" y="24"/>
                  </a:cubicBezTo>
                  <a:cubicBezTo>
                    <a:pt x="1011" y="31"/>
                    <a:pt x="974" y="34"/>
                    <a:pt x="937" y="34"/>
                  </a:cubicBezTo>
                  <a:cubicBezTo>
                    <a:pt x="855" y="34"/>
                    <a:pt x="773" y="20"/>
                    <a:pt x="691" y="12"/>
                  </a:cubicBezTo>
                  <a:cubicBezTo>
                    <a:pt x="632" y="12"/>
                    <a:pt x="572" y="0"/>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5"/>
            <p:cNvSpPr/>
            <p:nvPr/>
          </p:nvSpPr>
          <p:spPr>
            <a:xfrm>
              <a:off x="5863825" y="2637075"/>
              <a:ext cx="167900" cy="18775"/>
            </a:xfrm>
            <a:custGeom>
              <a:avLst/>
              <a:gdLst/>
              <a:ahLst/>
              <a:cxnLst/>
              <a:rect l="l" t="t" r="r" b="b"/>
              <a:pathLst>
                <a:path w="6716" h="751" extrusionOk="0">
                  <a:moveTo>
                    <a:pt x="391" y="0"/>
                  </a:moveTo>
                  <a:cubicBezTo>
                    <a:pt x="290" y="0"/>
                    <a:pt x="190" y="11"/>
                    <a:pt x="95" y="36"/>
                  </a:cubicBezTo>
                  <a:cubicBezTo>
                    <a:pt x="0" y="190"/>
                    <a:pt x="155" y="238"/>
                    <a:pt x="238" y="310"/>
                  </a:cubicBezTo>
                  <a:lnTo>
                    <a:pt x="3370" y="536"/>
                  </a:lnTo>
                  <a:cubicBezTo>
                    <a:pt x="4344" y="605"/>
                    <a:pt x="5308" y="751"/>
                    <a:pt x="6304" y="751"/>
                  </a:cubicBezTo>
                  <a:cubicBezTo>
                    <a:pt x="6342" y="751"/>
                    <a:pt x="6380" y="750"/>
                    <a:pt x="6418" y="750"/>
                  </a:cubicBezTo>
                  <a:cubicBezTo>
                    <a:pt x="6537" y="643"/>
                    <a:pt x="6715" y="571"/>
                    <a:pt x="6465" y="393"/>
                  </a:cubicBezTo>
                  <a:cubicBezTo>
                    <a:pt x="6028" y="238"/>
                    <a:pt x="5576" y="232"/>
                    <a:pt x="5124" y="232"/>
                  </a:cubicBezTo>
                  <a:cubicBezTo>
                    <a:pt x="5082" y="232"/>
                    <a:pt x="5040" y="232"/>
                    <a:pt x="4998" y="232"/>
                  </a:cubicBezTo>
                  <a:cubicBezTo>
                    <a:pt x="4691" y="232"/>
                    <a:pt x="4385" y="229"/>
                    <a:pt x="4084" y="179"/>
                  </a:cubicBezTo>
                  <a:cubicBezTo>
                    <a:pt x="3994" y="197"/>
                    <a:pt x="3906" y="203"/>
                    <a:pt x="3818" y="203"/>
                  </a:cubicBezTo>
                  <a:cubicBezTo>
                    <a:pt x="3674" y="203"/>
                    <a:pt x="3530" y="186"/>
                    <a:pt x="3382" y="179"/>
                  </a:cubicBezTo>
                  <a:cubicBezTo>
                    <a:pt x="2755" y="130"/>
                    <a:pt x="2129" y="32"/>
                    <a:pt x="1496" y="32"/>
                  </a:cubicBezTo>
                  <a:cubicBezTo>
                    <a:pt x="1359" y="32"/>
                    <a:pt x="1221" y="37"/>
                    <a:pt x="1084" y="48"/>
                  </a:cubicBezTo>
                  <a:cubicBezTo>
                    <a:pt x="1042" y="83"/>
                    <a:pt x="994" y="101"/>
                    <a:pt x="947" y="101"/>
                  </a:cubicBezTo>
                  <a:cubicBezTo>
                    <a:pt x="899" y="101"/>
                    <a:pt x="851" y="83"/>
                    <a:pt x="810" y="48"/>
                  </a:cubicBezTo>
                  <a:cubicBezTo>
                    <a:pt x="672" y="20"/>
                    <a:pt x="530"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5905200" y="2379000"/>
              <a:ext cx="146175" cy="15500"/>
            </a:xfrm>
            <a:custGeom>
              <a:avLst/>
              <a:gdLst/>
              <a:ahLst/>
              <a:cxnLst/>
              <a:rect l="l" t="t" r="r" b="b"/>
              <a:pathLst>
                <a:path w="5847" h="620" extrusionOk="0">
                  <a:moveTo>
                    <a:pt x="3262" y="0"/>
                  </a:moveTo>
                  <a:cubicBezTo>
                    <a:pt x="3154" y="24"/>
                    <a:pt x="3045" y="30"/>
                    <a:pt x="2935" y="30"/>
                  </a:cubicBezTo>
                  <a:cubicBezTo>
                    <a:pt x="2807" y="30"/>
                    <a:pt x="2679" y="22"/>
                    <a:pt x="2551" y="22"/>
                  </a:cubicBezTo>
                  <a:cubicBezTo>
                    <a:pt x="2402" y="22"/>
                    <a:pt x="2254" y="33"/>
                    <a:pt x="2108" y="84"/>
                  </a:cubicBezTo>
                  <a:cubicBezTo>
                    <a:pt x="2071" y="215"/>
                    <a:pt x="2039" y="259"/>
                    <a:pt x="2009" y="259"/>
                  </a:cubicBezTo>
                  <a:cubicBezTo>
                    <a:pt x="1947" y="259"/>
                    <a:pt x="1894" y="67"/>
                    <a:pt x="1828" y="67"/>
                  </a:cubicBezTo>
                  <a:cubicBezTo>
                    <a:pt x="1822" y="67"/>
                    <a:pt x="1816" y="68"/>
                    <a:pt x="1810" y="72"/>
                  </a:cubicBezTo>
                  <a:cubicBezTo>
                    <a:pt x="1710" y="42"/>
                    <a:pt x="1616" y="20"/>
                    <a:pt x="1527" y="20"/>
                  </a:cubicBezTo>
                  <a:cubicBezTo>
                    <a:pt x="1404" y="20"/>
                    <a:pt x="1289" y="61"/>
                    <a:pt x="1179" y="179"/>
                  </a:cubicBezTo>
                  <a:cubicBezTo>
                    <a:pt x="1143" y="274"/>
                    <a:pt x="1191" y="322"/>
                    <a:pt x="1262" y="357"/>
                  </a:cubicBezTo>
                  <a:cubicBezTo>
                    <a:pt x="1131" y="357"/>
                    <a:pt x="1143" y="215"/>
                    <a:pt x="1072" y="155"/>
                  </a:cubicBezTo>
                  <a:cubicBezTo>
                    <a:pt x="916" y="55"/>
                    <a:pt x="760" y="4"/>
                    <a:pt x="604" y="4"/>
                  </a:cubicBezTo>
                  <a:cubicBezTo>
                    <a:pt x="462" y="4"/>
                    <a:pt x="320" y="46"/>
                    <a:pt x="179" y="131"/>
                  </a:cubicBezTo>
                  <a:cubicBezTo>
                    <a:pt x="0" y="560"/>
                    <a:pt x="548" y="238"/>
                    <a:pt x="548" y="488"/>
                  </a:cubicBezTo>
                  <a:cubicBezTo>
                    <a:pt x="645" y="563"/>
                    <a:pt x="741" y="577"/>
                    <a:pt x="841" y="577"/>
                  </a:cubicBezTo>
                  <a:cubicBezTo>
                    <a:pt x="901" y="577"/>
                    <a:pt x="962" y="572"/>
                    <a:pt x="1024" y="572"/>
                  </a:cubicBezTo>
                  <a:lnTo>
                    <a:pt x="5763" y="619"/>
                  </a:lnTo>
                  <a:cubicBezTo>
                    <a:pt x="5846" y="500"/>
                    <a:pt x="5846" y="393"/>
                    <a:pt x="5775" y="274"/>
                  </a:cubicBezTo>
                  <a:cubicBezTo>
                    <a:pt x="5411" y="54"/>
                    <a:pt x="5025" y="7"/>
                    <a:pt x="4633" y="7"/>
                  </a:cubicBezTo>
                  <a:cubicBezTo>
                    <a:pt x="4338" y="7"/>
                    <a:pt x="4040" y="33"/>
                    <a:pt x="3746" y="33"/>
                  </a:cubicBezTo>
                  <a:cubicBezTo>
                    <a:pt x="3583" y="33"/>
                    <a:pt x="3422" y="25"/>
                    <a:pt x="3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5232475" y="2373050"/>
              <a:ext cx="47650" cy="135775"/>
            </a:xfrm>
            <a:custGeom>
              <a:avLst/>
              <a:gdLst/>
              <a:ahLst/>
              <a:cxnLst/>
              <a:rect l="l" t="t" r="r" b="b"/>
              <a:pathLst>
                <a:path w="1906" h="5431" extrusionOk="0">
                  <a:moveTo>
                    <a:pt x="1418" y="0"/>
                  </a:moveTo>
                  <a:cubicBezTo>
                    <a:pt x="1275" y="0"/>
                    <a:pt x="1180" y="12"/>
                    <a:pt x="1120" y="143"/>
                  </a:cubicBezTo>
                  <a:cubicBezTo>
                    <a:pt x="942" y="834"/>
                    <a:pt x="620" y="1453"/>
                    <a:pt x="370" y="2108"/>
                  </a:cubicBezTo>
                  <a:cubicBezTo>
                    <a:pt x="108" y="2870"/>
                    <a:pt x="1" y="3655"/>
                    <a:pt x="49" y="4465"/>
                  </a:cubicBezTo>
                  <a:cubicBezTo>
                    <a:pt x="84" y="4786"/>
                    <a:pt x="1" y="5120"/>
                    <a:pt x="203" y="5417"/>
                  </a:cubicBezTo>
                  <a:cubicBezTo>
                    <a:pt x="248" y="5427"/>
                    <a:pt x="287" y="5431"/>
                    <a:pt x="322" y="5431"/>
                  </a:cubicBezTo>
                  <a:cubicBezTo>
                    <a:pt x="596" y="5431"/>
                    <a:pt x="551" y="5157"/>
                    <a:pt x="572" y="4977"/>
                  </a:cubicBezTo>
                  <a:cubicBezTo>
                    <a:pt x="620" y="4584"/>
                    <a:pt x="727" y="4191"/>
                    <a:pt x="787" y="3810"/>
                  </a:cubicBezTo>
                  <a:cubicBezTo>
                    <a:pt x="799" y="3727"/>
                    <a:pt x="823" y="3655"/>
                    <a:pt x="823" y="3584"/>
                  </a:cubicBezTo>
                  <a:cubicBezTo>
                    <a:pt x="918" y="3036"/>
                    <a:pt x="1073" y="2500"/>
                    <a:pt x="1204" y="1941"/>
                  </a:cubicBezTo>
                  <a:cubicBezTo>
                    <a:pt x="1215" y="1881"/>
                    <a:pt x="1251" y="1822"/>
                    <a:pt x="1263" y="1750"/>
                  </a:cubicBezTo>
                  <a:cubicBezTo>
                    <a:pt x="1370" y="1405"/>
                    <a:pt x="1465" y="1048"/>
                    <a:pt x="1656" y="738"/>
                  </a:cubicBezTo>
                  <a:cubicBezTo>
                    <a:pt x="1906" y="381"/>
                    <a:pt x="1656" y="191"/>
                    <a:pt x="1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5717975" y="2552525"/>
              <a:ext cx="102700" cy="16325"/>
            </a:xfrm>
            <a:custGeom>
              <a:avLst/>
              <a:gdLst/>
              <a:ahLst/>
              <a:cxnLst/>
              <a:rect l="l" t="t" r="r" b="b"/>
              <a:pathLst>
                <a:path w="4108" h="653" extrusionOk="0">
                  <a:moveTo>
                    <a:pt x="488" y="1"/>
                  </a:moveTo>
                  <a:cubicBezTo>
                    <a:pt x="369" y="203"/>
                    <a:pt x="107" y="48"/>
                    <a:pt x="0" y="239"/>
                  </a:cubicBezTo>
                  <a:cubicBezTo>
                    <a:pt x="12" y="263"/>
                    <a:pt x="12" y="298"/>
                    <a:pt x="36" y="298"/>
                  </a:cubicBezTo>
                  <a:cubicBezTo>
                    <a:pt x="425" y="433"/>
                    <a:pt x="819" y="554"/>
                    <a:pt x="1215" y="554"/>
                  </a:cubicBezTo>
                  <a:cubicBezTo>
                    <a:pt x="1448" y="554"/>
                    <a:pt x="1683" y="511"/>
                    <a:pt x="1917" y="405"/>
                  </a:cubicBezTo>
                  <a:cubicBezTo>
                    <a:pt x="1957" y="389"/>
                    <a:pt x="1992" y="382"/>
                    <a:pt x="2023" y="382"/>
                  </a:cubicBezTo>
                  <a:cubicBezTo>
                    <a:pt x="2103" y="382"/>
                    <a:pt x="2161" y="424"/>
                    <a:pt x="2238" y="441"/>
                  </a:cubicBezTo>
                  <a:cubicBezTo>
                    <a:pt x="2649" y="499"/>
                    <a:pt x="3065" y="652"/>
                    <a:pt x="3487" y="652"/>
                  </a:cubicBezTo>
                  <a:cubicBezTo>
                    <a:pt x="3677" y="652"/>
                    <a:pt x="3868" y="621"/>
                    <a:pt x="4060" y="536"/>
                  </a:cubicBezTo>
                  <a:cubicBezTo>
                    <a:pt x="4108" y="477"/>
                    <a:pt x="4108" y="441"/>
                    <a:pt x="4060" y="417"/>
                  </a:cubicBezTo>
                  <a:cubicBezTo>
                    <a:pt x="3929" y="322"/>
                    <a:pt x="3870" y="155"/>
                    <a:pt x="3620" y="155"/>
                  </a:cubicBezTo>
                  <a:cubicBezTo>
                    <a:pt x="2774" y="155"/>
                    <a:pt x="1929" y="84"/>
                    <a:pt x="1095" y="48"/>
                  </a:cubicBezTo>
                  <a:cubicBezTo>
                    <a:pt x="1086" y="48"/>
                    <a:pt x="1077" y="47"/>
                    <a:pt x="1068" y="47"/>
                  </a:cubicBezTo>
                  <a:cubicBezTo>
                    <a:pt x="955" y="47"/>
                    <a:pt x="842" y="86"/>
                    <a:pt x="729" y="86"/>
                  </a:cubicBezTo>
                  <a:cubicBezTo>
                    <a:pt x="649" y="86"/>
                    <a:pt x="568" y="67"/>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680450" y="2421500"/>
              <a:ext cx="169100" cy="9275"/>
            </a:xfrm>
            <a:custGeom>
              <a:avLst/>
              <a:gdLst/>
              <a:ahLst/>
              <a:cxnLst/>
              <a:rect l="l" t="t" r="r" b="b"/>
              <a:pathLst>
                <a:path w="6764" h="371" extrusionOk="0">
                  <a:moveTo>
                    <a:pt x="3200" y="1"/>
                  </a:moveTo>
                  <a:cubicBezTo>
                    <a:pt x="2412" y="1"/>
                    <a:pt x="1623" y="29"/>
                    <a:pt x="834" y="62"/>
                  </a:cubicBezTo>
                  <a:cubicBezTo>
                    <a:pt x="769" y="110"/>
                    <a:pt x="697" y="134"/>
                    <a:pt x="626" y="134"/>
                  </a:cubicBezTo>
                  <a:cubicBezTo>
                    <a:pt x="555" y="134"/>
                    <a:pt x="483" y="110"/>
                    <a:pt x="418" y="62"/>
                  </a:cubicBezTo>
                  <a:lnTo>
                    <a:pt x="251" y="62"/>
                  </a:lnTo>
                  <a:cubicBezTo>
                    <a:pt x="179" y="158"/>
                    <a:pt x="25" y="98"/>
                    <a:pt x="1" y="217"/>
                  </a:cubicBezTo>
                  <a:cubicBezTo>
                    <a:pt x="140" y="339"/>
                    <a:pt x="291" y="370"/>
                    <a:pt x="448" y="370"/>
                  </a:cubicBezTo>
                  <a:cubicBezTo>
                    <a:pt x="612" y="370"/>
                    <a:pt x="783" y="336"/>
                    <a:pt x="953" y="336"/>
                  </a:cubicBezTo>
                  <a:cubicBezTo>
                    <a:pt x="1391" y="336"/>
                    <a:pt x="1838" y="272"/>
                    <a:pt x="2293" y="272"/>
                  </a:cubicBezTo>
                  <a:cubicBezTo>
                    <a:pt x="2359" y="272"/>
                    <a:pt x="2424" y="274"/>
                    <a:pt x="2489" y="277"/>
                  </a:cubicBezTo>
                  <a:cubicBezTo>
                    <a:pt x="3568" y="313"/>
                    <a:pt x="4653" y="364"/>
                    <a:pt x="5740" y="364"/>
                  </a:cubicBezTo>
                  <a:cubicBezTo>
                    <a:pt x="6069" y="364"/>
                    <a:pt x="6399" y="359"/>
                    <a:pt x="6728" y="348"/>
                  </a:cubicBezTo>
                  <a:cubicBezTo>
                    <a:pt x="6764" y="300"/>
                    <a:pt x="6764" y="265"/>
                    <a:pt x="6728" y="217"/>
                  </a:cubicBezTo>
                  <a:cubicBezTo>
                    <a:pt x="6625" y="123"/>
                    <a:pt x="6516" y="96"/>
                    <a:pt x="6406" y="96"/>
                  </a:cubicBezTo>
                  <a:cubicBezTo>
                    <a:pt x="6254" y="96"/>
                    <a:pt x="6100" y="148"/>
                    <a:pt x="5955" y="148"/>
                  </a:cubicBezTo>
                  <a:cubicBezTo>
                    <a:pt x="5939" y="148"/>
                    <a:pt x="5922" y="147"/>
                    <a:pt x="5906" y="146"/>
                  </a:cubicBezTo>
                  <a:cubicBezTo>
                    <a:pt x="5004" y="38"/>
                    <a:pt x="4102" y="1"/>
                    <a:pt x="3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758150" y="2368500"/>
              <a:ext cx="99150" cy="18250"/>
            </a:xfrm>
            <a:custGeom>
              <a:avLst/>
              <a:gdLst/>
              <a:ahLst/>
              <a:cxnLst/>
              <a:rect l="l" t="t" r="r" b="b"/>
              <a:pathLst>
                <a:path w="3966" h="730" extrusionOk="0">
                  <a:moveTo>
                    <a:pt x="2826" y="1"/>
                  </a:moveTo>
                  <a:cubicBezTo>
                    <a:pt x="2732" y="1"/>
                    <a:pt x="2636" y="13"/>
                    <a:pt x="2536" y="39"/>
                  </a:cubicBezTo>
                  <a:cubicBezTo>
                    <a:pt x="2334" y="206"/>
                    <a:pt x="2072" y="146"/>
                    <a:pt x="1882" y="301"/>
                  </a:cubicBezTo>
                  <a:cubicBezTo>
                    <a:pt x="1715" y="332"/>
                    <a:pt x="1552" y="349"/>
                    <a:pt x="1390" y="349"/>
                  </a:cubicBezTo>
                  <a:cubicBezTo>
                    <a:pt x="1171" y="349"/>
                    <a:pt x="953" y="317"/>
                    <a:pt x="727" y="242"/>
                  </a:cubicBezTo>
                  <a:cubicBezTo>
                    <a:pt x="613" y="202"/>
                    <a:pt x="494" y="173"/>
                    <a:pt x="376" y="173"/>
                  </a:cubicBezTo>
                  <a:cubicBezTo>
                    <a:pt x="247" y="173"/>
                    <a:pt x="119" y="208"/>
                    <a:pt x="0" y="301"/>
                  </a:cubicBezTo>
                  <a:cubicBezTo>
                    <a:pt x="12" y="480"/>
                    <a:pt x="250" y="444"/>
                    <a:pt x="286" y="587"/>
                  </a:cubicBezTo>
                  <a:cubicBezTo>
                    <a:pt x="358" y="623"/>
                    <a:pt x="417" y="682"/>
                    <a:pt x="477" y="682"/>
                  </a:cubicBezTo>
                  <a:cubicBezTo>
                    <a:pt x="1608" y="694"/>
                    <a:pt x="2751" y="706"/>
                    <a:pt x="3882" y="730"/>
                  </a:cubicBezTo>
                  <a:cubicBezTo>
                    <a:pt x="3965" y="575"/>
                    <a:pt x="3870" y="456"/>
                    <a:pt x="3787" y="361"/>
                  </a:cubicBezTo>
                  <a:cubicBezTo>
                    <a:pt x="3703" y="277"/>
                    <a:pt x="3620" y="218"/>
                    <a:pt x="3525" y="182"/>
                  </a:cubicBezTo>
                  <a:cubicBezTo>
                    <a:pt x="3293" y="79"/>
                    <a:pt x="3067" y="1"/>
                    <a:pt x="2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5403350" y="2369175"/>
              <a:ext cx="206300" cy="10875"/>
            </a:xfrm>
            <a:custGeom>
              <a:avLst/>
              <a:gdLst/>
              <a:ahLst/>
              <a:cxnLst/>
              <a:rect l="l" t="t" r="r" b="b"/>
              <a:pathLst>
                <a:path w="8252" h="435" extrusionOk="0">
                  <a:moveTo>
                    <a:pt x="1012" y="0"/>
                  </a:moveTo>
                  <a:cubicBezTo>
                    <a:pt x="965" y="12"/>
                    <a:pt x="905" y="12"/>
                    <a:pt x="857" y="36"/>
                  </a:cubicBezTo>
                  <a:cubicBezTo>
                    <a:pt x="803" y="73"/>
                    <a:pt x="741" y="85"/>
                    <a:pt x="675" y="85"/>
                  </a:cubicBezTo>
                  <a:cubicBezTo>
                    <a:pt x="557" y="85"/>
                    <a:pt x="427" y="46"/>
                    <a:pt x="309" y="46"/>
                  </a:cubicBezTo>
                  <a:cubicBezTo>
                    <a:pt x="179" y="46"/>
                    <a:pt x="65" y="94"/>
                    <a:pt x="0" y="298"/>
                  </a:cubicBezTo>
                  <a:lnTo>
                    <a:pt x="12" y="298"/>
                  </a:lnTo>
                  <a:cubicBezTo>
                    <a:pt x="191" y="334"/>
                    <a:pt x="369" y="352"/>
                    <a:pt x="548" y="352"/>
                  </a:cubicBezTo>
                  <a:cubicBezTo>
                    <a:pt x="726" y="352"/>
                    <a:pt x="905" y="334"/>
                    <a:pt x="1084" y="298"/>
                  </a:cubicBezTo>
                  <a:lnTo>
                    <a:pt x="1107" y="298"/>
                  </a:lnTo>
                  <a:cubicBezTo>
                    <a:pt x="1428" y="345"/>
                    <a:pt x="1751" y="358"/>
                    <a:pt x="2073" y="358"/>
                  </a:cubicBezTo>
                  <a:cubicBezTo>
                    <a:pt x="2477" y="358"/>
                    <a:pt x="2881" y="338"/>
                    <a:pt x="3286" y="338"/>
                  </a:cubicBezTo>
                  <a:cubicBezTo>
                    <a:pt x="3627" y="338"/>
                    <a:pt x="3969" y="352"/>
                    <a:pt x="4310" y="405"/>
                  </a:cubicBezTo>
                  <a:cubicBezTo>
                    <a:pt x="4705" y="427"/>
                    <a:pt x="5099" y="434"/>
                    <a:pt x="5494" y="434"/>
                  </a:cubicBezTo>
                  <a:cubicBezTo>
                    <a:pt x="6298" y="434"/>
                    <a:pt x="7103" y="404"/>
                    <a:pt x="7912" y="404"/>
                  </a:cubicBezTo>
                  <a:cubicBezTo>
                    <a:pt x="8002" y="404"/>
                    <a:pt x="8091" y="404"/>
                    <a:pt x="8180" y="405"/>
                  </a:cubicBezTo>
                  <a:cubicBezTo>
                    <a:pt x="8251" y="250"/>
                    <a:pt x="8108" y="215"/>
                    <a:pt x="8037" y="131"/>
                  </a:cubicBezTo>
                  <a:lnTo>
                    <a:pt x="7882" y="131"/>
                  </a:lnTo>
                  <a:cubicBezTo>
                    <a:pt x="7648" y="153"/>
                    <a:pt x="7414" y="193"/>
                    <a:pt x="7181" y="193"/>
                  </a:cubicBezTo>
                  <a:cubicBezTo>
                    <a:pt x="7033" y="193"/>
                    <a:pt x="6886" y="177"/>
                    <a:pt x="6739" y="131"/>
                  </a:cubicBezTo>
                  <a:cubicBezTo>
                    <a:pt x="6711" y="117"/>
                    <a:pt x="6683" y="112"/>
                    <a:pt x="6658" y="112"/>
                  </a:cubicBezTo>
                  <a:cubicBezTo>
                    <a:pt x="6640" y="112"/>
                    <a:pt x="6623" y="114"/>
                    <a:pt x="6608" y="119"/>
                  </a:cubicBezTo>
                  <a:cubicBezTo>
                    <a:pt x="6430" y="141"/>
                    <a:pt x="6255" y="171"/>
                    <a:pt x="6080" y="171"/>
                  </a:cubicBezTo>
                  <a:cubicBezTo>
                    <a:pt x="5963" y="171"/>
                    <a:pt x="5846" y="158"/>
                    <a:pt x="5727" y="119"/>
                  </a:cubicBezTo>
                  <a:cubicBezTo>
                    <a:pt x="5227" y="119"/>
                    <a:pt x="4727" y="61"/>
                    <a:pt x="4223" y="61"/>
                  </a:cubicBezTo>
                  <a:cubicBezTo>
                    <a:pt x="3972" y="61"/>
                    <a:pt x="3719" y="76"/>
                    <a:pt x="3465" y="119"/>
                  </a:cubicBezTo>
                  <a:cubicBezTo>
                    <a:pt x="3211" y="68"/>
                    <a:pt x="2957" y="54"/>
                    <a:pt x="2703" y="54"/>
                  </a:cubicBezTo>
                  <a:cubicBezTo>
                    <a:pt x="2402" y="54"/>
                    <a:pt x="2102" y="74"/>
                    <a:pt x="1803" y="74"/>
                  </a:cubicBezTo>
                  <a:cubicBezTo>
                    <a:pt x="1538" y="74"/>
                    <a:pt x="1275" y="58"/>
                    <a:pt x="1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5"/>
            <p:cNvSpPr/>
            <p:nvPr/>
          </p:nvSpPr>
          <p:spPr>
            <a:xfrm>
              <a:off x="5247075" y="2474850"/>
              <a:ext cx="93200" cy="22375"/>
            </a:xfrm>
            <a:custGeom>
              <a:avLst/>
              <a:gdLst/>
              <a:ahLst/>
              <a:cxnLst/>
              <a:rect l="l" t="t" r="r" b="b"/>
              <a:pathLst>
                <a:path w="3728" h="895" extrusionOk="0">
                  <a:moveTo>
                    <a:pt x="322" y="0"/>
                  </a:moveTo>
                  <a:cubicBezTo>
                    <a:pt x="72" y="179"/>
                    <a:pt x="0" y="405"/>
                    <a:pt x="119" y="691"/>
                  </a:cubicBezTo>
                  <a:cubicBezTo>
                    <a:pt x="239" y="774"/>
                    <a:pt x="369" y="833"/>
                    <a:pt x="500" y="869"/>
                  </a:cubicBezTo>
                  <a:cubicBezTo>
                    <a:pt x="572" y="881"/>
                    <a:pt x="631" y="881"/>
                    <a:pt x="715" y="881"/>
                  </a:cubicBezTo>
                  <a:cubicBezTo>
                    <a:pt x="852" y="865"/>
                    <a:pt x="990" y="859"/>
                    <a:pt x="1129" y="859"/>
                  </a:cubicBezTo>
                  <a:cubicBezTo>
                    <a:pt x="1473" y="859"/>
                    <a:pt x="1820" y="894"/>
                    <a:pt x="2167" y="894"/>
                  </a:cubicBezTo>
                  <a:cubicBezTo>
                    <a:pt x="2203" y="894"/>
                    <a:pt x="2239" y="894"/>
                    <a:pt x="2274" y="893"/>
                  </a:cubicBezTo>
                  <a:cubicBezTo>
                    <a:pt x="2465" y="845"/>
                    <a:pt x="2679" y="822"/>
                    <a:pt x="2822" y="667"/>
                  </a:cubicBezTo>
                  <a:cubicBezTo>
                    <a:pt x="2834" y="476"/>
                    <a:pt x="2941" y="369"/>
                    <a:pt x="3132" y="369"/>
                  </a:cubicBezTo>
                  <a:cubicBezTo>
                    <a:pt x="3310" y="369"/>
                    <a:pt x="3513" y="357"/>
                    <a:pt x="3691" y="357"/>
                  </a:cubicBezTo>
                  <a:cubicBezTo>
                    <a:pt x="3727" y="250"/>
                    <a:pt x="3703" y="191"/>
                    <a:pt x="3608" y="167"/>
                  </a:cubicBezTo>
                  <a:cubicBezTo>
                    <a:pt x="3170" y="79"/>
                    <a:pt x="2723" y="71"/>
                    <a:pt x="2282" y="71"/>
                  </a:cubicBezTo>
                  <a:cubicBezTo>
                    <a:pt x="2184" y="71"/>
                    <a:pt x="2086" y="71"/>
                    <a:pt x="1989" y="71"/>
                  </a:cubicBezTo>
                  <a:cubicBezTo>
                    <a:pt x="1806" y="71"/>
                    <a:pt x="1621" y="74"/>
                    <a:pt x="1435" y="74"/>
                  </a:cubicBezTo>
                  <a:cubicBezTo>
                    <a:pt x="1063" y="74"/>
                    <a:pt x="687" y="64"/>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5"/>
            <p:cNvSpPr/>
            <p:nvPr/>
          </p:nvSpPr>
          <p:spPr>
            <a:xfrm>
              <a:off x="5656350" y="2330950"/>
              <a:ext cx="82475" cy="31700"/>
            </a:xfrm>
            <a:custGeom>
              <a:avLst/>
              <a:gdLst/>
              <a:ahLst/>
              <a:cxnLst/>
              <a:rect l="l" t="t" r="r" b="b"/>
              <a:pathLst>
                <a:path w="3299" h="1268" extrusionOk="0">
                  <a:moveTo>
                    <a:pt x="1389" y="1"/>
                  </a:moveTo>
                  <a:cubicBezTo>
                    <a:pt x="1103" y="1"/>
                    <a:pt x="815" y="46"/>
                    <a:pt x="524" y="89"/>
                  </a:cubicBezTo>
                  <a:cubicBezTo>
                    <a:pt x="453" y="113"/>
                    <a:pt x="393" y="160"/>
                    <a:pt x="346" y="208"/>
                  </a:cubicBezTo>
                  <a:cubicBezTo>
                    <a:pt x="274" y="410"/>
                    <a:pt x="465" y="398"/>
                    <a:pt x="572" y="470"/>
                  </a:cubicBezTo>
                  <a:cubicBezTo>
                    <a:pt x="554" y="496"/>
                    <a:pt x="539" y="506"/>
                    <a:pt x="526" y="506"/>
                  </a:cubicBezTo>
                  <a:cubicBezTo>
                    <a:pt x="491" y="506"/>
                    <a:pt x="466" y="441"/>
                    <a:pt x="425" y="441"/>
                  </a:cubicBezTo>
                  <a:cubicBezTo>
                    <a:pt x="419" y="441"/>
                    <a:pt x="412" y="442"/>
                    <a:pt x="405" y="446"/>
                  </a:cubicBezTo>
                  <a:cubicBezTo>
                    <a:pt x="387" y="443"/>
                    <a:pt x="368" y="442"/>
                    <a:pt x="350" y="442"/>
                  </a:cubicBezTo>
                  <a:cubicBezTo>
                    <a:pt x="207" y="442"/>
                    <a:pt x="88" y="524"/>
                    <a:pt x="24" y="672"/>
                  </a:cubicBezTo>
                  <a:cubicBezTo>
                    <a:pt x="0" y="767"/>
                    <a:pt x="12" y="875"/>
                    <a:pt x="84" y="946"/>
                  </a:cubicBezTo>
                  <a:cubicBezTo>
                    <a:pt x="1084" y="994"/>
                    <a:pt x="2060" y="1244"/>
                    <a:pt x="3060" y="1267"/>
                  </a:cubicBezTo>
                  <a:cubicBezTo>
                    <a:pt x="3096" y="1244"/>
                    <a:pt x="3120" y="1232"/>
                    <a:pt x="3132" y="1232"/>
                  </a:cubicBezTo>
                  <a:cubicBezTo>
                    <a:pt x="3299" y="1065"/>
                    <a:pt x="3251" y="934"/>
                    <a:pt x="3060" y="851"/>
                  </a:cubicBezTo>
                  <a:cubicBezTo>
                    <a:pt x="2870" y="755"/>
                    <a:pt x="2656" y="744"/>
                    <a:pt x="2453" y="684"/>
                  </a:cubicBezTo>
                  <a:cubicBezTo>
                    <a:pt x="2275" y="648"/>
                    <a:pt x="2096" y="636"/>
                    <a:pt x="1917" y="613"/>
                  </a:cubicBezTo>
                  <a:cubicBezTo>
                    <a:pt x="1870" y="613"/>
                    <a:pt x="1810" y="589"/>
                    <a:pt x="1751" y="589"/>
                  </a:cubicBezTo>
                  <a:lnTo>
                    <a:pt x="1679" y="589"/>
                  </a:lnTo>
                  <a:cubicBezTo>
                    <a:pt x="1632" y="601"/>
                    <a:pt x="1572" y="601"/>
                    <a:pt x="1524" y="624"/>
                  </a:cubicBezTo>
                  <a:lnTo>
                    <a:pt x="1394" y="624"/>
                  </a:lnTo>
                  <a:cubicBezTo>
                    <a:pt x="1370" y="601"/>
                    <a:pt x="1322" y="589"/>
                    <a:pt x="1286" y="577"/>
                  </a:cubicBezTo>
                  <a:lnTo>
                    <a:pt x="1274" y="529"/>
                  </a:lnTo>
                  <a:lnTo>
                    <a:pt x="1322" y="517"/>
                  </a:lnTo>
                  <a:cubicBezTo>
                    <a:pt x="1346" y="529"/>
                    <a:pt x="1394" y="529"/>
                    <a:pt x="1441" y="529"/>
                  </a:cubicBezTo>
                  <a:cubicBezTo>
                    <a:pt x="1524" y="541"/>
                    <a:pt x="1608" y="565"/>
                    <a:pt x="1691" y="565"/>
                  </a:cubicBezTo>
                  <a:lnTo>
                    <a:pt x="1775" y="565"/>
                  </a:lnTo>
                  <a:cubicBezTo>
                    <a:pt x="1834" y="565"/>
                    <a:pt x="1917" y="553"/>
                    <a:pt x="1977" y="529"/>
                  </a:cubicBezTo>
                  <a:cubicBezTo>
                    <a:pt x="2120" y="458"/>
                    <a:pt x="2370" y="446"/>
                    <a:pt x="2215" y="172"/>
                  </a:cubicBezTo>
                  <a:cubicBezTo>
                    <a:pt x="1940" y="43"/>
                    <a:pt x="1665"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5753975" y="2630050"/>
              <a:ext cx="115825" cy="14950"/>
            </a:xfrm>
            <a:custGeom>
              <a:avLst/>
              <a:gdLst/>
              <a:ahLst/>
              <a:cxnLst/>
              <a:rect l="l" t="t" r="r" b="b"/>
              <a:pathLst>
                <a:path w="4633" h="598" extrusionOk="0">
                  <a:moveTo>
                    <a:pt x="950" y="0"/>
                  </a:moveTo>
                  <a:cubicBezTo>
                    <a:pt x="758" y="0"/>
                    <a:pt x="564" y="9"/>
                    <a:pt x="370" y="31"/>
                  </a:cubicBezTo>
                  <a:cubicBezTo>
                    <a:pt x="310" y="31"/>
                    <a:pt x="251" y="31"/>
                    <a:pt x="191" y="43"/>
                  </a:cubicBezTo>
                  <a:cubicBezTo>
                    <a:pt x="108" y="79"/>
                    <a:pt x="36" y="114"/>
                    <a:pt x="1" y="210"/>
                  </a:cubicBezTo>
                  <a:cubicBezTo>
                    <a:pt x="195" y="326"/>
                    <a:pt x="409" y="346"/>
                    <a:pt x="624" y="346"/>
                  </a:cubicBezTo>
                  <a:cubicBezTo>
                    <a:pt x="739" y="346"/>
                    <a:pt x="853" y="340"/>
                    <a:pt x="965" y="340"/>
                  </a:cubicBezTo>
                  <a:cubicBezTo>
                    <a:pt x="1049" y="339"/>
                    <a:pt x="1134" y="338"/>
                    <a:pt x="1218" y="338"/>
                  </a:cubicBezTo>
                  <a:cubicBezTo>
                    <a:pt x="1845" y="338"/>
                    <a:pt x="2465" y="380"/>
                    <a:pt x="3084" y="495"/>
                  </a:cubicBezTo>
                  <a:cubicBezTo>
                    <a:pt x="3501" y="562"/>
                    <a:pt x="3903" y="598"/>
                    <a:pt x="4314" y="598"/>
                  </a:cubicBezTo>
                  <a:cubicBezTo>
                    <a:pt x="4419" y="598"/>
                    <a:pt x="4525" y="595"/>
                    <a:pt x="4632" y="591"/>
                  </a:cubicBezTo>
                  <a:cubicBezTo>
                    <a:pt x="4573" y="507"/>
                    <a:pt x="4525" y="400"/>
                    <a:pt x="4489" y="317"/>
                  </a:cubicBezTo>
                  <a:cubicBezTo>
                    <a:pt x="4285" y="211"/>
                    <a:pt x="4075" y="191"/>
                    <a:pt x="3864" y="191"/>
                  </a:cubicBezTo>
                  <a:cubicBezTo>
                    <a:pt x="3744" y="191"/>
                    <a:pt x="3622" y="198"/>
                    <a:pt x="3501" y="198"/>
                  </a:cubicBezTo>
                  <a:cubicBezTo>
                    <a:pt x="2646" y="178"/>
                    <a:pt x="1806" y="0"/>
                    <a:pt x="9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5822750" y="2556125"/>
              <a:ext cx="92000" cy="14525"/>
            </a:xfrm>
            <a:custGeom>
              <a:avLst/>
              <a:gdLst/>
              <a:ahLst/>
              <a:cxnLst/>
              <a:rect l="l" t="t" r="r" b="b"/>
              <a:pathLst>
                <a:path w="3680" h="581" extrusionOk="0">
                  <a:moveTo>
                    <a:pt x="2463" y="1"/>
                  </a:moveTo>
                  <a:cubicBezTo>
                    <a:pt x="2413" y="1"/>
                    <a:pt x="2363" y="25"/>
                    <a:pt x="2310" y="95"/>
                  </a:cubicBezTo>
                  <a:cubicBezTo>
                    <a:pt x="2238" y="190"/>
                    <a:pt x="2156" y="232"/>
                    <a:pt x="2071" y="232"/>
                  </a:cubicBezTo>
                  <a:cubicBezTo>
                    <a:pt x="2028" y="232"/>
                    <a:pt x="1984" y="222"/>
                    <a:pt x="1941" y="202"/>
                  </a:cubicBezTo>
                  <a:cubicBezTo>
                    <a:pt x="1667" y="68"/>
                    <a:pt x="1387" y="23"/>
                    <a:pt x="1107" y="23"/>
                  </a:cubicBezTo>
                  <a:cubicBezTo>
                    <a:pt x="789" y="23"/>
                    <a:pt x="470" y="80"/>
                    <a:pt x="155" y="130"/>
                  </a:cubicBezTo>
                  <a:cubicBezTo>
                    <a:pt x="72" y="214"/>
                    <a:pt x="24" y="309"/>
                    <a:pt x="0" y="428"/>
                  </a:cubicBezTo>
                  <a:cubicBezTo>
                    <a:pt x="72" y="476"/>
                    <a:pt x="119" y="535"/>
                    <a:pt x="179" y="535"/>
                  </a:cubicBezTo>
                  <a:lnTo>
                    <a:pt x="3441" y="571"/>
                  </a:lnTo>
                  <a:cubicBezTo>
                    <a:pt x="3471" y="577"/>
                    <a:pt x="3497" y="580"/>
                    <a:pt x="3519" y="580"/>
                  </a:cubicBezTo>
                  <a:cubicBezTo>
                    <a:pt x="3665" y="580"/>
                    <a:pt x="3658" y="455"/>
                    <a:pt x="3679" y="321"/>
                  </a:cubicBezTo>
                  <a:cubicBezTo>
                    <a:pt x="3585" y="231"/>
                    <a:pt x="3473" y="210"/>
                    <a:pt x="3357" y="210"/>
                  </a:cubicBezTo>
                  <a:cubicBezTo>
                    <a:pt x="3259" y="210"/>
                    <a:pt x="3157" y="225"/>
                    <a:pt x="3059" y="225"/>
                  </a:cubicBezTo>
                  <a:cubicBezTo>
                    <a:pt x="2949" y="225"/>
                    <a:pt x="2843" y="207"/>
                    <a:pt x="2750" y="130"/>
                  </a:cubicBezTo>
                  <a:cubicBezTo>
                    <a:pt x="2649" y="91"/>
                    <a:pt x="2557" y="1"/>
                    <a:pt x="2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5"/>
            <p:cNvSpPr/>
            <p:nvPr/>
          </p:nvSpPr>
          <p:spPr>
            <a:xfrm>
              <a:off x="5218800" y="2417975"/>
              <a:ext cx="27700" cy="82900"/>
            </a:xfrm>
            <a:custGeom>
              <a:avLst/>
              <a:gdLst/>
              <a:ahLst/>
              <a:cxnLst/>
              <a:rect l="l" t="t" r="r" b="b"/>
              <a:pathLst>
                <a:path w="1108" h="3316" extrusionOk="0">
                  <a:moveTo>
                    <a:pt x="846" y="1"/>
                  </a:moveTo>
                  <a:cubicBezTo>
                    <a:pt x="738" y="49"/>
                    <a:pt x="715" y="132"/>
                    <a:pt x="679" y="227"/>
                  </a:cubicBezTo>
                  <a:cubicBezTo>
                    <a:pt x="679" y="251"/>
                    <a:pt x="667" y="299"/>
                    <a:pt x="643" y="322"/>
                  </a:cubicBezTo>
                  <a:cubicBezTo>
                    <a:pt x="346" y="644"/>
                    <a:pt x="334" y="1037"/>
                    <a:pt x="227" y="1430"/>
                  </a:cubicBezTo>
                  <a:cubicBezTo>
                    <a:pt x="167" y="1692"/>
                    <a:pt x="215" y="1965"/>
                    <a:pt x="131" y="2227"/>
                  </a:cubicBezTo>
                  <a:cubicBezTo>
                    <a:pt x="84" y="2370"/>
                    <a:pt x="36" y="2489"/>
                    <a:pt x="12" y="2620"/>
                  </a:cubicBezTo>
                  <a:cubicBezTo>
                    <a:pt x="0" y="2692"/>
                    <a:pt x="0" y="2751"/>
                    <a:pt x="12" y="2823"/>
                  </a:cubicBezTo>
                  <a:cubicBezTo>
                    <a:pt x="48" y="3001"/>
                    <a:pt x="96" y="3168"/>
                    <a:pt x="262" y="3275"/>
                  </a:cubicBezTo>
                  <a:cubicBezTo>
                    <a:pt x="318" y="3301"/>
                    <a:pt x="378" y="3315"/>
                    <a:pt x="438" y="3315"/>
                  </a:cubicBezTo>
                  <a:cubicBezTo>
                    <a:pt x="519" y="3315"/>
                    <a:pt x="599" y="3289"/>
                    <a:pt x="667" y="3228"/>
                  </a:cubicBezTo>
                  <a:cubicBezTo>
                    <a:pt x="774" y="3037"/>
                    <a:pt x="655" y="2799"/>
                    <a:pt x="774" y="2608"/>
                  </a:cubicBezTo>
                  <a:cubicBezTo>
                    <a:pt x="679" y="1775"/>
                    <a:pt x="929" y="977"/>
                    <a:pt x="1108" y="191"/>
                  </a:cubicBezTo>
                  <a:cubicBezTo>
                    <a:pt x="1072" y="60"/>
                    <a:pt x="965" y="1"/>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5"/>
            <p:cNvSpPr/>
            <p:nvPr/>
          </p:nvSpPr>
          <p:spPr>
            <a:xfrm>
              <a:off x="5232775" y="2465900"/>
              <a:ext cx="33075" cy="88150"/>
            </a:xfrm>
            <a:custGeom>
              <a:avLst/>
              <a:gdLst/>
              <a:ahLst/>
              <a:cxnLst/>
              <a:rect l="l" t="t" r="r" b="b"/>
              <a:pathLst>
                <a:path w="1323" h="3526" extrusionOk="0">
                  <a:moveTo>
                    <a:pt x="691" y="1"/>
                  </a:moveTo>
                  <a:cubicBezTo>
                    <a:pt x="489" y="382"/>
                    <a:pt x="430" y="810"/>
                    <a:pt x="430" y="1239"/>
                  </a:cubicBezTo>
                  <a:cubicBezTo>
                    <a:pt x="430" y="1418"/>
                    <a:pt x="489" y="1620"/>
                    <a:pt x="251" y="1727"/>
                  </a:cubicBezTo>
                  <a:cubicBezTo>
                    <a:pt x="1" y="2323"/>
                    <a:pt x="287" y="2858"/>
                    <a:pt x="453" y="3406"/>
                  </a:cubicBezTo>
                  <a:cubicBezTo>
                    <a:pt x="489" y="3489"/>
                    <a:pt x="572" y="3513"/>
                    <a:pt x="644" y="3525"/>
                  </a:cubicBezTo>
                  <a:cubicBezTo>
                    <a:pt x="775" y="3513"/>
                    <a:pt x="870" y="3454"/>
                    <a:pt x="930" y="3347"/>
                  </a:cubicBezTo>
                  <a:cubicBezTo>
                    <a:pt x="965" y="3227"/>
                    <a:pt x="989" y="3132"/>
                    <a:pt x="965" y="3013"/>
                  </a:cubicBezTo>
                  <a:cubicBezTo>
                    <a:pt x="953" y="2906"/>
                    <a:pt x="894" y="2799"/>
                    <a:pt x="834" y="2715"/>
                  </a:cubicBezTo>
                  <a:lnTo>
                    <a:pt x="834" y="2192"/>
                  </a:lnTo>
                  <a:cubicBezTo>
                    <a:pt x="953" y="2037"/>
                    <a:pt x="882" y="1846"/>
                    <a:pt x="930" y="1680"/>
                  </a:cubicBezTo>
                  <a:cubicBezTo>
                    <a:pt x="941" y="1620"/>
                    <a:pt x="965" y="1584"/>
                    <a:pt x="1001" y="1537"/>
                  </a:cubicBezTo>
                  <a:cubicBezTo>
                    <a:pt x="1084" y="1406"/>
                    <a:pt x="1322" y="1370"/>
                    <a:pt x="1239" y="1132"/>
                  </a:cubicBezTo>
                  <a:cubicBezTo>
                    <a:pt x="1215" y="1126"/>
                    <a:pt x="1197" y="1123"/>
                    <a:pt x="1181" y="1123"/>
                  </a:cubicBezTo>
                  <a:cubicBezTo>
                    <a:pt x="1165" y="1123"/>
                    <a:pt x="1150" y="1126"/>
                    <a:pt x="1132" y="1132"/>
                  </a:cubicBezTo>
                  <a:cubicBezTo>
                    <a:pt x="1025" y="1072"/>
                    <a:pt x="894" y="1084"/>
                    <a:pt x="846" y="1049"/>
                  </a:cubicBezTo>
                  <a:cubicBezTo>
                    <a:pt x="727" y="846"/>
                    <a:pt x="846" y="656"/>
                    <a:pt x="882" y="477"/>
                  </a:cubicBezTo>
                  <a:lnTo>
                    <a:pt x="882" y="382"/>
                  </a:lnTo>
                  <a:cubicBezTo>
                    <a:pt x="846" y="239"/>
                    <a:pt x="834" y="84"/>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5"/>
            <p:cNvSpPr/>
            <p:nvPr/>
          </p:nvSpPr>
          <p:spPr>
            <a:xfrm>
              <a:off x="5832275" y="2588875"/>
              <a:ext cx="79500" cy="17800"/>
            </a:xfrm>
            <a:custGeom>
              <a:avLst/>
              <a:gdLst/>
              <a:ahLst/>
              <a:cxnLst/>
              <a:rect l="l" t="t" r="r" b="b"/>
              <a:pathLst>
                <a:path w="3180" h="712" extrusionOk="0">
                  <a:moveTo>
                    <a:pt x="1094" y="1"/>
                  </a:moveTo>
                  <a:cubicBezTo>
                    <a:pt x="985" y="1"/>
                    <a:pt x="874" y="10"/>
                    <a:pt x="762" y="35"/>
                  </a:cubicBezTo>
                  <a:cubicBezTo>
                    <a:pt x="596" y="70"/>
                    <a:pt x="430" y="162"/>
                    <a:pt x="260" y="162"/>
                  </a:cubicBezTo>
                  <a:cubicBezTo>
                    <a:pt x="198" y="162"/>
                    <a:pt x="135" y="150"/>
                    <a:pt x="72" y="118"/>
                  </a:cubicBezTo>
                  <a:cubicBezTo>
                    <a:pt x="0" y="202"/>
                    <a:pt x="0" y="273"/>
                    <a:pt x="72" y="368"/>
                  </a:cubicBezTo>
                  <a:cubicBezTo>
                    <a:pt x="119" y="428"/>
                    <a:pt x="179" y="475"/>
                    <a:pt x="226" y="535"/>
                  </a:cubicBezTo>
                  <a:cubicBezTo>
                    <a:pt x="306" y="536"/>
                    <a:pt x="386" y="536"/>
                    <a:pt x="465" y="536"/>
                  </a:cubicBezTo>
                  <a:cubicBezTo>
                    <a:pt x="728" y="536"/>
                    <a:pt x="991" y="532"/>
                    <a:pt x="1255" y="532"/>
                  </a:cubicBezTo>
                  <a:cubicBezTo>
                    <a:pt x="1820" y="532"/>
                    <a:pt x="2388" y="552"/>
                    <a:pt x="2965" y="678"/>
                  </a:cubicBezTo>
                  <a:cubicBezTo>
                    <a:pt x="2965" y="678"/>
                    <a:pt x="2977" y="690"/>
                    <a:pt x="3024" y="702"/>
                  </a:cubicBezTo>
                  <a:cubicBezTo>
                    <a:pt x="3035" y="709"/>
                    <a:pt x="3045" y="711"/>
                    <a:pt x="3056" y="711"/>
                  </a:cubicBezTo>
                  <a:cubicBezTo>
                    <a:pt x="3082" y="711"/>
                    <a:pt x="3110" y="695"/>
                    <a:pt x="3143" y="678"/>
                  </a:cubicBezTo>
                  <a:cubicBezTo>
                    <a:pt x="3179" y="571"/>
                    <a:pt x="3179" y="487"/>
                    <a:pt x="3096" y="392"/>
                  </a:cubicBezTo>
                  <a:cubicBezTo>
                    <a:pt x="2946" y="311"/>
                    <a:pt x="2807" y="141"/>
                    <a:pt x="2690" y="141"/>
                  </a:cubicBezTo>
                  <a:cubicBezTo>
                    <a:pt x="2687" y="141"/>
                    <a:pt x="2683" y="142"/>
                    <a:pt x="2679" y="142"/>
                  </a:cubicBezTo>
                  <a:cubicBezTo>
                    <a:pt x="2591" y="156"/>
                    <a:pt x="2504" y="162"/>
                    <a:pt x="2418" y="162"/>
                  </a:cubicBezTo>
                  <a:cubicBezTo>
                    <a:pt x="1971" y="162"/>
                    <a:pt x="1540" y="1"/>
                    <a:pt x="1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5"/>
            <p:cNvSpPr/>
            <p:nvPr/>
          </p:nvSpPr>
          <p:spPr>
            <a:xfrm>
              <a:off x="5314950" y="2544500"/>
              <a:ext cx="92275" cy="14600"/>
            </a:xfrm>
            <a:custGeom>
              <a:avLst/>
              <a:gdLst/>
              <a:ahLst/>
              <a:cxnLst/>
              <a:rect l="l" t="t" r="r" b="b"/>
              <a:pathLst>
                <a:path w="3691" h="584" extrusionOk="0">
                  <a:moveTo>
                    <a:pt x="2536" y="0"/>
                  </a:moveTo>
                  <a:cubicBezTo>
                    <a:pt x="2456" y="51"/>
                    <a:pt x="2372" y="66"/>
                    <a:pt x="2288" y="66"/>
                  </a:cubicBezTo>
                  <a:cubicBezTo>
                    <a:pt x="2172" y="66"/>
                    <a:pt x="2054" y="38"/>
                    <a:pt x="1940" y="38"/>
                  </a:cubicBezTo>
                  <a:cubicBezTo>
                    <a:pt x="1904" y="38"/>
                    <a:pt x="1869" y="40"/>
                    <a:pt x="1834" y="48"/>
                  </a:cubicBezTo>
                  <a:cubicBezTo>
                    <a:pt x="1623" y="25"/>
                    <a:pt x="1411" y="10"/>
                    <a:pt x="1198" y="10"/>
                  </a:cubicBezTo>
                  <a:cubicBezTo>
                    <a:pt x="964" y="10"/>
                    <a:pt x="730" y="28"/>
                    <a:pt x="500" y="72"/>
                  </a:cubicBezTo>
                  <a:cubicBezTo>
                    <a:pt x="333" y="119"/>
                    <a:pt x="167" y="167"/>
                    <a:pt x="48" y="298"/>
                  </a:cubicBezTo>
                  <a:cubicBezTo>
                    <a:pt x="0" y="405"/>
                    <a:pt x="0" y="488"/>
                    <a:pt x="95" y="584"/>
                  </a:cubicBezTo>
                  <a:cubicBezTo>
                    <a:pt x="953" y="584"/>
                    <a:pt x="1810" y="560"/>
                    <a:pt x="2667" y="560"/>
                  </a:cubicBezTo>
                  <a:cubicBezTo>
                    <a:pt x="2774" y="483"/>
                    <a:pt x="2885" y="461"/>
                    <a:pt x="2996" y="461"/>
                  </a:cubicBezTo>
                  <a:cubicBezTo>
                    <a:pt x="3156" y="461"/>
                    <a:pt x="3317" y="507"/>
                    <a:pt x="3472" y="507"/>
                  </a:cubicBezTo>
                  <a:cubicBezTo>
                    <a:pt x="3547" y="507"/>
                    <a:pt x="3620" y="496"/>
                    <a:pt x="3691" y="464"/>
                  </a:cubicBezTo>
                  <a:cubicBezTo>
                    <a:pt x="3680" y="181"/>
                    <a:pt x="3503" y="129"/>
                    <a:pt x="3297" y="129"/>
                  </a:cubicBezTo>
                  <a:cubicBezTo>
                    <a:pt x="3270" y="129"/>
                    <a:pt x="3242" y="130"/>
                    <a:pt x="3215" y="131"/>
                  </a:cubicBezTo>
                  <a:cubicBezTo>
                    <a:pt x="3000" y="60"/>
                    <a:pt x="2738" y="131"/>
                    <a:pt x="2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5"/>
            <p:cNvSpPr/>
            <p:nvPr/>
          </p:nvSpPr>
          <p:spPr>
            <a:xfrm>
              <a:off x="5636100" y="2373025"/>
              <a:ext cx="96175" cy="10450"/>
            </a:xfrm>
            <a:custGeom>
              <a:avLst/>
              <a:gdLst/>
              <a:ahLst/>
              <a:cxnLst/>
              <a:rect l="l" t="t" r="r" b="b"/>
              <a:pathLst>
                <a:path w="3847" h="418" extrusionOk="0">
                  <a:moveTo>
                    <a:pt x="1892" y="1"/>
                  </a:moveTo>
                  <a:cubicBezTo>
                    <a:pt x="1659" y="1"/>
                    <a:pt x="1426" y="3"/>
                    <a:pt x="1194" y="3"/>
                  </a:cubicBezTo>
                  <a:cubicBezTo>
                    <a:pt x="1090" y="3"/>
                    <a:pt x="986" y="2"/>
                    <a:pt x="882" y="1"/>
                  </a:cubicBezTo>
                  <a:cubicBezTo>
                    <a:pt x="846" y="13"/>
                    <a:pt x="834" y="37"/>
                    <a:pt x="822" y="61"/>
                  </a:cubicBezTo>
                  <a:cubicBezTo>
                    <a:pt x="822" y="73"/>
                    <a:pt x="834" y="96"/>
                    <a:pt x="834" y="132"/>
                  </a:cubicBezTo>
                  <a:cubicBezTo>
                    <a:pt x="882" y="180"/>
                    <a:pt x="918" y="192"/>
                    <a:pt x="989" y="192"/>
                  </a:cubicBezTo>
                  <a:cubicBezTo>
                    <a:pt x="1002" y="199"/>
                    <a:pt x="1012" y="202"/>
                    <a:pt x="1021" y="202"/>
                  </a:cubicBezTo>
                  <a:cubicBezTo>
                    <a:pt x="1035" y="202"/>
                    <a:pt x="1044" y="194"/>
                    <a:pt x="1050" y="185"/>
                  </a:cubicBezTo>
                  <a:lnTo>
                    <a:pt x="1050" y="185"/>
                  </a:lnTo>
                  <a:cubicBezTo>
                    <a:pt x="1049" y="187"/>
                    <a:pt x="1049" y="189"/>
                    <a:pt x="1049" y="192"/>
                  </a:cubicBezTo>
                  <a:cubicBezTo>
                    <a:pt x="1041" y="210"/>
                    <a:pt x="1028" y="216"/>
                    <a:pt x="1010" y="216"/>
                  </a:cubicBezTo>
                  <a:cubicBezTo>
                    <a:pt x="975" y="216"/>
                    <a:pt x="925" y="190"/>
                    <a:pt x="885" y="190"/>
                  </a:cubicBezTo>
                  <a:cubicBezTo>
                    <a:pt x="880" y="190"/>
                    <a:pt x="875" y="191"/>
                    <a:pt x="870" y="192"/>
                  </a:cubicBezTo>
                  <a:lnTo>
                    <a:pt x="691" y="144"/>
                  </a:lnTo>
                  <a:cubicBezTo>
                    <a:pt x="674" y="145"/>
                    <a:pt x="656" y="145"/>
                    <a:pt x="638" y="145"/>
                  </a:cubicBezTo>
                  <a:cubicBezTo>
                    <a:pt x="560" y="145"/>
                    <a:pt x="481" y="138"/>
                    <a:pt x="403" y="138"/>
                  </a:cubicBezTo>
                  <a:cubicBezTo>
                    <a:pt x="257" y="138"/>
                    <a:pt x="116" y="162"/>
                    <a:pt x="1" y="299"/>
                  </a:cubicBezTo>
                  <a:cubicBezTo>
                    <a:pt x="96" y="375"/>
                    <a:pt x="199" y="383"/>
                    <a:pt x="316" y="383"/>
                  </a:cubicBezTo>
                  <a:cubicBezTo>
                    <a:pt x="345" y="383"/>
                    <a:pt x="375" y="382"/>
                    <a:pt x="406" y="382"/>
                  </a:cubicBezTo>
                  <a:cubicBezTo>
                    <a:pt x="1525" y="382"/>
                    <a:pt x="2632" y="394"/>
                    <a:pt x="3751" y="418"/>
                  </a:cubicBezTo>
                  <a:cubicBezTo>
                    <a:pt x="3847" y="323"/>
                    <a:pt x="3847" y="239"/>
                    <a:pt x="3751" y="132"/>
                  </a:cubicBezTo>
                  <a:cubicBezTo>
                    <a:pt x="3134" y="16"/>
                    <a:pt x="2513" y="1"/>
                    <a:pt x="1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5"/>
            <p:cNvSpPr/>
            <p:nvPr/>
          </p:nvSpPr>
          <p:spPr>
            <a:xfrm>
              <a:off x="5792975" y="2473150"/>
              <a:ext cx="100625" cy="15600"/>
            </a:xfrm>
            <a:custGeom>
              <a:avLst/>
              <a:gdLst/>
              <a:ahLst/>
              <a:cxnLst/>
              <a:rect l="l" t="t" r="r" b="b"/>
              <a:pathLst>
                <a:path w="4025" h="624" extrusionOk="0">
                  <a:moveTo>
                    <a:pt x="612" y="0"/>
                  </a:moveTo>
                  <a:cubicBezTo>
                    <a:pt x="536" y="0"/>
                    <a:pt x="460" y="10"/>
                    <a:pt x="388" y="10"/>
                  </a:cubicBezTo>
                  <a:cubicBezTo>
                    <a:pt x="374" y="10"/>
                    <a:pt x="360" y="9"/>
                    <a:pt x="346" y="9"/>
                  </a:cubicBezTo>
                  <a:lnTo>
                    <a:pt x="346" y="9"/>
                  </a:lnTo>
                  <a:cubicBezTo>
                    <a:pt x="381" y="259"/>
                    <a:pt x="96" y="128"/>
                    <a:pt x="36" y="259"/>
                  </a:cubicBezTo>
                  <a:cubicBezTo>
                    <a:pt x="0" y="318"/>
                    <a:pt x="24" y="378"/>
                    <a:pt x="60" y="425"/>
                  </a:cubicBezTo>
                  <a:cubicBezTo>
                    <a:pt x="108" y="461"/>
                    <a:pt x="158" y="479"/>
                    <a:pt x="207" y="479"/>
                  </a:cubicBezTo>
                  <a:cubicBezTo>
                    <a:pt x="256" y="479"/>
                    <a:pt x="304" y="461"/>
                    <a:pt x="346" y="425"/>
                  </a:cubicBezTo>
                  <a:cubicBezTo>
                    <a:pt x="501" y="425"/>
                    <a:pt x="631" y="437"/>
                    <a:pt x="774" y="437"/>
                  </a:cubicBezTo>
                  <a:cubicBezTo>
                    <a:pt x="944" y="437"/>
                    <a:pt x="1115" y="445"/>
                    <a:pt x="1285" y="445"/>
                  </a:cubicBezTo>
                  <a:cubicBezTo>
                    <a:pt x="1412" y="445"/>
                    <a:pt x="1540" y="441"/>
                    <a:pt x="1667" y="425"/>
                  </a:cubicBezTo>
                  <a:cubicBezTo>
                    <a:pt x="1801" y="415"/>
                    <a:pt x="1926" y="399"/>
                    <a:pt x="2046" y="399"/>
                  </a:cubicBezTo>
                  <a:cubicBezTo>
                    <a:pt x="2214" y="399"/>
                    <a:pt x="2372" y="431"/>
                    <a:pt x="2525" y="556"/>
                  </a:cubicBezTo>
                  <a:cubicBezTo>
                    <a:pt x="2534" y="593"/>
                    <a:pt x="2565" y="623"/>
                    <a:pt x="2595" y="623"/>
                  </a:cubicBezTo>
                  <a:cubicBezTo>
                    <a:pt x="2604" y="623"/>
                    <a:pt x="2612" y="621"/>
                    <a:pt x="2620" y="616"/>
                  </a:cubicBezTo>
                  <a:cubicBezTo>
                    <a:pt x="2656" y="604"/>
                    <a:pt x="2703" y="592"/>
                    <a:pt x="2727" y="556"/>
                  </a:cubicBezTo>
                  <a:lnTo>
                    <a:pt x="2787" y="556"/>
                  </a:lnTo>
                  <a:cubicBezTo>
                    <a:pt x="2929" y="556"/>
                    <a:pt x="3072" y="544"/>
                    <a:pt x="3227" y="544"/>
                  </a:cubicBezTo>
                  <a:cubicBezTo>
                    <a:pt x="3269" y="518"/>
                    <a:pt x="3311" y="503"/>
                    <a:pt x="3352" y="503"/>
                  </a:cubicBezTo>
                  <a:cubicBezTo>
                    <a:pt x="3404" y="503"/>
                    <a:pt x="3454" y="527"/>
                    <a:pt x="3501" y="580"/>
                  </a:cubicBezTo>
                  <a:lnTo>
                    <a:pt x="3941" y="580"/>
                  </a:lnTo>
                  <a:cubicBezTo>
                    <a:pt x="4025" y="294"/>
                    <a:pt x="3739" y="378"/>
                    <a:pt x="3656" y="259"/>
                  </a:cubicBezTo>
                  <a:cubicBezTo>
                    <a:pt x="3402" y="170"/>
                    <a:pt x="3169" y="42"/>
                    <a:pt x="2910" y="42"/>
                  </a:cubicBezTo>
                  <a:cubicBezTo>
                    <a:pt x="2889" y="42"/>
                    <a:pt x="2867" y="42"/>
                    <a:pt x="2846" y="44"/>
                  </a:cubicBezTo>
                  <a:lnTo>
                    <a:pt x="929" y="128"/>
                  </a:lnTo>
                  <a:cubicBezTo>
                    <a:pt x="836" y="22"/>
                    <a:pt x="725"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5"/>
            <p:cNvSpPr/>
            <p:nvPr/>
          </p:nvSpPr>
          <p:spPr>
            <a:xfrm>
              <a:off x="5623600" y="2616525"/>
              <a:ext cx="117000" cy="14675"/>
            </a:xfrm>
            <a:custGeom>
              <a:avLst/>
              <a:gdLst/>
              <a:ahLst/>
              <a:cxnLst/>
              <a:rect l="l" t="t" r="r" b="b"/>
              <a:pathLst>
                <a:path w="4680" h="587" extrusionOk="0">
                  <a:moveTo>
                    <a:pt x="668" y="0"/>
                  </a:moveTo>
                  <a:cubicBezTo>
                    <a:pt x="620" y="24"/>
                    <a:pt x="560" y="24"/>
                    <a:pt x="513" y="24"/>
                  </a:cubicBezTo>
                  <a:cubicBezTo>
                    <a:pt x="469" y="62"/>
                    <a:pt x="419" y="79"/>
                    <a:pt x="369" y="79"/>
                  </a:cubicBezTo>
                  <a:cubicBezTo>
                    <a:pt x="324" y="79"/>
                    <a:pt x="279" y="65"/>
                    <a:pt x="239" y="36"/>
                  </a:cubicBezTo>
                  <a:cubicBezTo>
                    <a:pt x="191" y="36"/>
                    <a:pt x="132" y="24"/>
                    <a:pt x="84" y="24"/>
                  </a:cubicBezTo>
                  <a:cubicBezTo>
                    <a:pt x="1" y="96"/>
                    <a:pt x="1" y="179"/>
                    <a:pt x="84" y="274"/>
                  </a:cubicBezTo>
                  <a:cubicBezTo>
                    <a:pt x="1057" y="379"/>
                    <a:pt x="2011" y="585"/>
                    <a:pt x="2988" y="585"/>
                  </a:cubicBezTo>
                  <a:cubicBezTo>
                    <a:pt x="3123" y="585"/>
                    <a:pt x="3258" y="581"/>
                    <a:pt x="3394" y="572"/>
                  </a:cubicBezTo>
                  <a:cubicBezTo>
                    <a:pt x="3484" y="526"/>
                    <a:pt x="3576" y="510"/>
                    <a:pt x="3671" y="510"/>
                  </a:cubicBezTo>
                  <a:cubicBezTo>
                    <a:pt x="3878" y="510"/>
                    <a:pt x="4093" y="586"/>
                    <a:pt x="4296" y="586"/>
                  </a:cubicBezTo>
                  <a:cubicBezTo>
                    <a:pt x="4431" y="586"/>
                    <a:pt x="4561" y="553"/>
                    <a:pt x="4680" y="441"/>
                  </a:cubicBezTo>
                  <a:cubicBezTo>
                    <a:pt x="3466" y="262"/>
                    <a:pt x="2239" y="167"/>
                    <a:pt x="1013" y="119"/>
                  </a:cubicBezTo>
                  <a:cubicBezTo>
                    <a:pt x="894" y="84"/>
                    <a:pt x="775" y="96"/>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5"/>
            <p:cNvSpPr/>
            <p:nvPr/>
          </p:nvSpPr>
          <p:spPr>
            <a:xfrm>
              <a:off x="5597700" y="2327425"/>
              <a:ext cx="67900" cy="24525"/>
            </a:xfrm>
            <a:custGeom>
              <a:avLst/>
              <a:gdLst/>
              <a:ahLst/>
              <a:cxnLst/>
              <a:rect l="l" t="t" r="r" b="b"/>
              <a:pathLst>
                <a:path w="2716" h="981" extrusionOk="0">
                  <a:moveTo>
                    <a:pt x="1485" y="0"/>
                  </a:moveTo>
                  <a:cubicBezTo>
                    <a:pt x="1077" y="0"/>
                    <a:pt x="660" y="76"/>
                    <a:pt x="239" y="111"/>
                  </a:cubicBezTo>
                  <a:cubicBezTo>
                    <a:pt x="37" y="230"/>
                    <a:pt x="1" y="373"/>
                    <a:pt x="156" y="575"/>
                  </a:cubicBezTo>
                  <a:cubicBezTo>
                    <a:pt x="239" y="635"/>
                    <a:pt x="334" y="658"/>
                    <a:pt x="418" y="706"/>
                  </a:cubicBezTo>
                  <a:cubicBezTo>
                    <a:pt x="465" y="730"/>
                    <a:pt x="513" y="777"/>
                    <a:pt x="537" y="837"/>
                  </a:cubicBezTo>
                  <a:cubicBezTo>
                    <a:pt x="727" y="951"/>
                    <a:pt x="928" y="974"/>
                    <a:pt x="1132" y="974"/>
                  </a:cubicBezTo>
                  <a:cubicBezTo>
                    <a:pt x="1267" y="974"/>
                    <a:pt x="1403" y="964"/>
                    <a:pt x="1538" y="964"/>
                  </a:cubicBezTo>
                  <a:cubicBezTo>
                    <a:pt x="1582" y="964"/>
                    <a:pt x="1625" y="965"/>
                    <a:pt x="1668" y="968"/>
                  </a:cubicBezTo>
                  <a:cubicBezTo>
                    <a:pt x="1702" y="976"/>
                    <a:pt x="1731" y="980"/>
                    <a:pt x="1754" y="980"/>
                  </a:cubicBezTo>
                  <a:cubicBezTo>
                    <a:pt x="1896" y="980"/>
                    <a:pt x="1865" y="842"/>
                    <a:pt x="1835" y="730"/>
                  </a:cubicBezTo>
                  <a:cubicBezTo>
                    <a:pt x="1811" y="694"/>
                    <a:pt x="1787" y="658"/>
                    <a:pt x="1811" y="611"/>
                  </a:cubicBezTo>
                  <a:lnTo>
                    <a:pt x="1811" y="611"/>
                  </a:lnTo>
                  <a:cubicBezTo>
                    <a:pt x="1846" y="623"/>
                    <a:pt x="1882" y="646"/>
                    <a:pt x="1906" y="670"/>
                  </a:cubicBezTo>
                  <a:cubicBezTo>
                    <a:pt x="1954" y="706"/>
                    <a:pt x="2001" y="718"/>
                    <a:pt x="2061" y="718"/>
                  </a:cubicBezTo>
                  <a:cubicBezTo>
                    <a:pt x="2099" y="680"/>
                    <a:pt x="2137" y="655"/>
                    <a:pt x="2177" y="655"/>
                  </a:cubicBezTo>
                  <a:cubicBezTo>
                    <a:pt x="2212" y="655"/>
                    <a:pt x="2248" y="674"/>
                    <a:pt x="2287" y="718"/>
                  </a:cubicBezTo>
                  <a:cubicBezTo>
                    <a:pt x="2346" y="718"/>
                    <a:pt x="2406" y="718"/>
                    <a:pt x="2442" y="694"/>
                  </a:cubicBezTo>
                  <a:cubicBezTo>
                    <a:pt x="2525" y="611"/>
                    <a:pt x="2644" y="599"/>
                    <a:pt x="2716" y="515"/>
                  </a:cubicBezTo>
                  <a:lnTo>
                    <a:pt x="2716" y="373"/>
                  </a:lnTo>
                  <a:cubicBezTo>
                    <a:pt x="2321" y="81"/>
                    <a:pt x="1909" y="0"/>
                    <a:pt x="1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5"/>
            <p:cNvSpPr/>
            <p:nvPr/>
          </p:nvSpPr>
          <p:spPr>
            <a:xfrm>
              <a:off x="5877500" y="2501400"/>
              <a:ext cx="61650" cy="18400"/>
            </a:xfrm>
            <a:custGeom>
              <a:avLst/>
              <a:gdLst/>
              <a:ahLst/>
              <a:cxnLst/>
              <a:rect l="l" t="t" r="r" b="b"/>
              <a:pathLst>
                <a:path w="2466" h="736" extrusionOk="0">
                  <a:moveTo>
                    <a:pt x="935" y="1"/>
                  </a:moveTo>
                  <a:cubicBezTo>
                    <a:pt x="674" y="1"/>
                    <a:pt x="408" y="58"/>
                    <a:pt x="144" y="141"/>
                  </a:cubicBezTo>
                  <a:cubicBezTo>
                    <a:pt x="1" y="283"/>
                    <a:pt x="120" y="414"/>
                    <a:pt x="120" y="545"/>
                  </a:cubicBezTo>
                  <a:lnTo>
                    <a:pt x="120" y="605"/>
                  </a:lnTo>
                  <a:cubicBezTo>
                    <a:pt x="247" y="585"/>
                    <a:pt x="372" y="577"/>
                    <a:pt x="497" y="577"/>
                  </a:cubicBezTo>
                  <a:cubicBezTo>
                    <a:pt x="1051" y="577"/>
                    <a:pt x="1588" y="736"/>
                    <a:pt x="2132" y="736"/>
                  </a:cubicBezTo>
                  <a:cubicBezTo>
                    <a:pt x="2168" y="557"/>
                    <a:pt x="2465" y="676"/>
                    <a:pt x="2465" y="498"/>
                  </a:cubicBezTo>
                  <a:cubicBezTo>
                    <a:pt x="2394" y="339"/>
                    <a:pt x="2302" y="303"/>
                    <a:pt x="2203" y="303"/>
                  </a:cubicBezTo>
                  <a:cubicBezTo>
                    <a:pt x="2125" y="303"/>
                    <a:pt x="2043" y="326"/>
                    <a:pt x="1964" y="326"/>
                  </a:cubicBezTo>
                  <a:cubicBezTo>
                    <a:pt x="1911" y="326"/>
                    <a:pt x="1859" y="316"/>
                    <a:pt x="1811" y="283"/>
                  </a:cubicBezTo>
                  <a:cubicBezTo>
                    <a:pt x="1535" y="78"/>
                    <a:pt x="1239" y="1"/>
                    <a:pt x="9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5"/>
            <p:cNvSpPr/>
            <p:nvPr/>
          </p:nvSpPr>
          <p:spPr>
            <a:xfrm>
              <a:off x="5603825" y="2467850"/>
              <a:ext cx="100475" cy="10875"/>
            </a:xfrm>
            <a:custGeom>
              <a:avLst/>
              <a:gdLst/>
              <a:ahLst/>
              <a:cxnLst/>
              <a:rect l="l" t="t" r="r" b="b"/>
              <a:pathLst>
                <a:path w="4019" h="435" extrusionOk="0">
                  <a:moveTo>
                    <a:pt x="1889" y="0"/>
                  </a:moveTo>
                  <a:cubicBezTo>
                    <a:pt x="1363" y="0"/>
                    <a:pt x="839" y="18"/>
                    <a:pt x="316" y="54"/>
                  </a:cubicBezTo>
                  <a:cubicBezTo>
                    <a:pt x="274" y="43"/>
                    <a:pt x="237" y="38"/>
                    <a:pt x="205" y="38"/>
                  </a:cubicBezTo>
                  <a:cubicBezTo>
                    <a:pt x="52" y="38"/>
                    <a:pt x="0" y="149"/>
                    <a:pt x="30" y="316"/>
                  </a:cubicBezTo>
                  <a:cubicBezTo>
                    <a:pt x="518" y="328"/>
                    <a:pt x="994" y="340"/>
                    <a:pt x="1470" y="351"/>
                  </a:cubicBezTo>
                  <a:cubicBezTo>
                    <a:pt x="1773" y="412"/>
                    <a:pt x="2078" y="426"/>
                    <a:pt x="2383" y="426"/>
                  </a:cubicBezTo>
                  <a:cubicBezTo>
                    <a:pt x="2629" y="426"/>
                    <a:pt x="2876" y="417"/>
                    <a:pt x="3121" y="417"/>
                  </a:cubicBezTo>
                  <a:cubicBezTo>
                    <a:pt x="3290" y="417"/>
                    <a:pt x="3458" y="421"/>
                    <a:pt x="3625" y="435"/>
                  </a:cubicBezTo>
                  <a:cubicBezTo>
                    <a:pt x="4018" y="101"/>
                    <a:pt x="3542" y="173"/>
                    <a:pt x="3471" y="54"/>
                  </a:cubicBezTo>
                  <a:cubicBezTo>
                    <a:pt x="2941" y="18"/>
                    <a:pt x="241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5"/>
            <p:cNvSpPr/>
            <p:nvPr/>
          </p:nvSpPr>
          <p:spPr>
            <a:xfrm>
              <a:off x="5993000" y="2597550"/>
              <a:ext cx="66100" cy="19375"/>
            </a:xfrm>
            <a:custGeom>
              <a:avLst/>
              <a:gdLst/>
              <a:ahLst/>
              <a:cxnLst/>
              <a:rect l="l" t="t" r="r" b="b"/>
              <a:pathLst>
                <a:path w="2644" h="775" extrusionOk="0">
                  <a:moveTo>
                    <a:pt x="1691" y="299"/>
                  </a:moveTo>
                  <a:cubicBezTo>
                    <a:pt x="1699" y="299"/>
                    <a:pt x="1707" y="307"/>
                    <a:pt x="1715" y="315"/>
                  </a:cubicBezTo>
                  <a:lnTo>
                    <a:pt x="1715" y="315"/>
                  </a:lnTo>
                  <a:cubicBezTo>
                    <a:pt x="1712" y="314"/>
                    <a:pt x="1709" y="314"/>
                    <a:pt x="1707" y="314"/>
                  </a:cubicBezTo>
                  <a:cubicBezTo>
                    <a:pt x="1691" y="314"/>
                    <a:pt x="1678" y="320"/>
                    <a:pt x="1667" y="331"/>
                  </a:cubicBezTo>
                  <a:cubicBezTo>
                    <a:pt x="1675" y="307"/>
                    <a:pt x="1683" y="299"/>
                    <a:pt x="1691" y="299"/>
                  </a:cubicBezTo>
                  <a:close/>
                  <a:moveTo>
                    <a:pt x="705" y="0"/>
                  </a:moveTo>
                  <a:cubicBezTo>
                    <a:pt x="597" y="0"/>
                    <a:pt x="481" y="21"/>
                    <a:pt x="370" y="21"/>
                  </a:cubicBezTo>
                  <a:cubicBezTo>
                    <a:pt x="310" y="57"/>
                    <a:pt x="310" y="105"/>
                    <a:pt x="358" y="152"/>
                  </a:cubicBezTo>
                  <a:cubicBezTo>
                    <a:pt x="405" y="188"/>
                    <a:pt x="429" y="212"/>
                    <a:pt x="477" y="247"/>
                  </a:cubicBezTo>
                  <a:cubicBezTo>
                    <a:pt x="405" y="212"/>
                    <a:pt x="358" y="152"/>
                    <a:pt x="262" y="140"/>
                  </a:cubicBezTo>
                  <a:cubicBezTo>
                    <a:pt x="84" y="212"/>
                    <a:pt x="0" y="331"/>
                    <a:pt x="24" y="521"/>
                  </a:cubicBezTo>
                  <a:cubicBezTo>
                    <a:pt x="76" y="618"/>
                    <a:pt x="143" y="664"/>
                    <a:pt x="220" y="664"/>
                  </a:cubicBezTo>
                  <a:cubicBezTo>
                    <a:pt x="266" y="664"/>
                    <a:pt x="316" y="648"/>
                    <a:pt x="370" y="617"/>
                  </a:cubicBezTo>
                  <a:cubicBezTo>
                    <a:pt x="417" y="605"/>
                    <a:pt x="465" y="605"/>
                    <a:pt x="501" y="605"/>
                  </a:cubicBezTo>
                  <a:cubicBezTo>
                    <a:pt x="527" y="604"/>
                    <a:pt x="554" y="603"/>
                    <a:pt x="581" y="603"/>
                  </a:cubicBezTo>
                  <a:cubicBezTo>
                    <a:pt x="1108" y="603"/>
                    <a:pt x="1615" y="775"/>
                    <a:pt x="2130" y="775"/>
                  </a:cubicBezTo>
                  <a:cubicBezTo>
                    <a:pt x="2261" y="775"/>
                    <a:pt x="2392" y="763"/>
                    <a:pt x="2525" y="736"/>
                  </a:cubicBezTo>
                  <a:lnTo>
                    <a:pt x="2513" y="736"/>
                  </a:lnTo>
                  <a:cubicBezTo>
                    <a:pt x="2513" y="688"/>
                    <a:pt x="2525" y="628"/>
                    <a:pt x="2525" y="581"/>
                  </a:cubicBezTo>
                  <a:cubicBezTo>
                    <a:pt x="2644" y="462"/>
                    <a:pt x="2644" y="331"/>
                    <a:pt x="2548" y="188"/>
                  </a:cubicBezTo>
                  <a:cubicBezTo>
                    <a:pt x="2501" y="164"/>
                    <a:pt x="2441" y="164"/>
                    <a:pt x="2394" y="164"/>
                  </a:cubicBezTo>
                  <a:cubicBezTo>
                    <a:pt x="2275" y="224"/>
                    <a:pt x="2382" y="390"/>
                    <a:pt x="2263" y="450"/>
                  </a:cubicBezTo>
                  <a:cubicBezTo>
                    <a:pt x="2346" y="343"/>
                    <a:pt x="2310" y="259"/>
                    <a:pt x="2251" y="152"/>
                  </a:cubicBezTo>
                  <a:cubicBezTo>
                    <a:pt x="2222" y="112"/>
                    <a:pt x="2193" y="91"/>
                    <a:pt x="2167" y="91"/>
                  </a:cubicBezTo>
                  <a:cubicBezTo>
                    <a:pt x="2139" y="91"/>
                    <a:pt x="2114" y="115"/>
                    <a:pt x="2096" y="164"/>
                  </a:cubicBezTo>
                  <a:cubicBezTo>
                    <a:pt x="2013" y="259"/>
                    <a:pt x="1905" y="319"/>
                    <a:pt x="1774" y="343"/>
                  </a:cubicBezTo>
                  <a:cubicBezTo>
                    <a:pt x="1767" y="337"/>
                    <a:pt x="1760" y="333"/>
                    <a:pt x="1754" y="329"/>
                  </a:cubicBezTo>
                  <a:lnTo>
                    <a:pt x="1754" y="329"/>
                  </a:lnTo>
                  <a:cubicBezTo>
                    <a:pt x="1854" y="314"/>
                    <a:pt x="1931" y="266"/>
                    <a:pt x="1965" y="152"/>
                  </a:cubicBezTo>
                  <a:cubicBezTo>
                    <a:pt x="1862" y="57"/>
                    <a:pt x="1722" y="4"/>
                    <a:pt x="1601" y="4"/>
                  </a:cubicBezTo>
                  <a:cubicBezTo>
                    <a:pt x="1540" y="4"/>
                    <a:pt x="1485" y="17"/>
                    <a:pt x="1441" y="45"/>
                  </a:cubicBezTo>
                  <a:cubicBezTo>
                    <a:pt x="1355" y="99"/>
                    <a:pt x="1282" y="119"/>
                    <a:pt x="1211" y="119"/>
                  </a:cubicBezTo>
                  <a:cubicBezTo>
                    <a:pt x="1096" y="119"/>
                    <a:pt x="991" y="66"/>
                    <a:pt x="858" y="21"/>
                  </a:cubicBezTo>
                  <a:cubicBezTo>
                    <a:pt x="810" y="5"/>
                    <a:pt x="758" y="0"/>
                    <a:pt x="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5"/>
            <p:cNvSpPr/>
            <p:nvPr/>
          </p:nvSpPr>
          <p:spPr>
            <a:xfrm>
              <a:off x="5851600" y="2375000"/>
              <a:ext cx="71925" cy="16625"/>
            </a:xfrm>
            <a:custGeom>
              <a:avLst/>
              <a:gdLst/>
              <a:ahLst/>
              <a:cxnLst/>
              <a:rect l="l" t="t" r="r" b="b"/>
              <a:pathLst>
                <a:path w="2877" h="665" extrusionOk="0">
                  <a:moveTo>
                    <a:pt x="671" y="1"/>
                  </a:moveTo>
                  <a:cubicBezTo>
                    <a:pt x="434" y="1"/>
                    <a:pt x="204" y="36"/>
                    <a:pt x="1" y="220"/>
                  </a:cubicBezTo>
                  <a:cubicBezTo>
                    <a:pt x="61" y="303"/>
                    <a:pt x="108" y="398"/>
                    <a:pt x="144" y="482"/>
                  </a:cubicBezTo>
                  <a:cubicBezTo>
                    <a:pt x="843" y="569"/>
                    <a:pt x="1533" y="664"/>
                    <a:pt x="2216" y="664"/>
                  </a:cubicBezTo>
                  <a:cubicBezTo>
                    <a:pt x="2371" y="664"/>
                    <a:pt x="2526" y="659"/>
                    <a:pt x="2680" y="648"/>
                  </a:cubicBezTo>
                  <a:cubicBezTo>
                    <a:pt x="2739" y="613"/>
                    <a:pt x="2847" y="601"/>
                    <a:pt x="2858" y="553"/>
                  </a:cubicBezTo>
                  <a:cubicBezTo>
                    <a:pt x="2877" y="488"/>
                    <a:pt x="2831" y="481"/>
                    <a:pt x="2781" y="481"/>
                  </a:cubicBezTo>
                  <a:cubicBezTo>
                    <a:pt x="2767" y="481"/>
                    <a:pt x="2753" y="482"/>
                    <a:pt x="2739" y="482"/>
                  </a:cubicBezTo>
                  <a:cubicBezTo>
                    <a:pt x="2585" y="470"/>
                    <a:pt x="2406" y="494"/>
                    <a:pt x="2311" y="339"/>
                  </a:cubicBezTo>
                  <a:cubicBezTo>
                    <a:pt x="2175" y="60"/>
                    <a:pt x="1958" y="30"/>
                    <a:pt x="1734" y="30"/>
                  </a:cubicBezTo>
                  <a:cubicBezTo>
                    <a:pt x="1672" y="30"/>
                    <a:pt x="1610" y="32"/>
                    <a:pt x="1549" y="32"/>
                  </a:cubicBezTo>
                  <a:cubicBezTo>
                    <a:pt x="1462" y="32"/>
                    <a:pt x="1377" y="28"/>
                    <a:pt x="1299" y="5"/>
                  </a:cubicBezTo>
                  <a:cubicBezTo>
                    <a:pt x="1239" y="12"/>
                    <a:pt x="1178" y="14"/>
                    <a:pt x="1118" y="14"/>
                  </a:cubicBezTo>
                  <a:cubicBezTo>
                    <a:pt x="969" y="14"/>
                    <a:pt x="819" y="1"/>
                    <a:pt x="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5"/>
            <p:cNvSpPr/>
            <p:nvPr/>
          </p:nvSpPr>
          <p:spPr>
            <a:xfrm>
              <a:off x="5271775" y="2507575"/>
              <a:ext cx="81575" cy="16075"/>
            </a:xfrm>
            <a:custGeom>
              <a:avLst/>
              <a:gdLst/>
              <a:ahLst/>
              <a:cxnLst/>
              <a:rect l="l" t="t" r="r" b="b"/>
              <a:pathLst>
                <a:path w="3263" h="643" extrusionOk="0">
                  <a:moveTo>
                    <a:pt x="2686" y="313"/>
                  </a:moveTo>
                  <a:cubicBezTo>
                    <a:pt x="2693" y="313"/>
                    <a:pt x="2712" y="326"/>
                    <a:pt x="2739" y="358"/>
                  </a:cubicBezTo>
                  <a:cubicBezTo>
                    <a:pt x="2753" y="368"/>
                    <a:pt x="2764" y="372"/>
                    <a:pt x="2773" y="372"/>
                  </a:cubicBezTo>
                  <a:cubicBezTo>
                    <a:pt x="2788" y="372"/>
                    <a:pt x="2795" y="361"/>
                    <a:pt x="2799" y="350"/>
                  </a:cubicBezTo>
                  <a:lnTo>
                    <a:pt x="2799" y="350"/>
                  </a:lnTo>
                  <a:cubicBezTo>
                    <a:pt x="2799" y="355"/>
                    <a:pt x="2799" y="362"/>
                    <a:pt x="2799" y="370"/>
                  </a:cubicBezTo>
                  <a:cubicBezTo>
                    <a:pt x="2799" y="376"/>
                    <a:pt x="2799" y="382"/>
                    <a:pt x="2800" y="386"/>
                  </a:cubicBezTo>
                  <a:lnTo>
                    <a:pt x="2800" y="386"/>
                  </a:lnTo>
                  <a:cubicBezTo>
                    <a:pt x="2774" y="382"/>
                    <a:pt x="2749" y="374"/>
                    <a:pt x="2727" y="358"/>
                  </a:cubicBezTo>
                  <a:cubicBezTo>
                    <a:pt x="2688" y="332"/>
                    <a:pt x="2677" y="313"/>
                    <a:pt x="2686" y="313"/>
                  </a:cubicBezTo>
                  <a:close/>
                  <a:moveTo>
                    <a:pt x="715" y="1"/>
                  </a:moveTo>
                  <a:cubicBezTo>
                    <a:pt x="513" y="13"/>
                    <a:pt x="286" y="1"/>
                    <a:pt x="108" y="156"/>
                  </a:cubicBezTo>
                  <a:cubicBezTo>
                    <a:pt x="1" y="453"/>
                    <a:pt x="334" y="358"/>
                    <a:pt x="405" y="489"/>
                  </a:cubicBezTo>
                  <a:cubicBezTo>
                    <a:pt x="443" y="481"/>
                    <a:pt x="480" y="478"/>
                    <a:pt x="517" y="478"/>
                  </a:cubicBezTo>
                  <a:cubicBezTo>
                    <a:pt x="716" y="478"/>
                    <a:pt x="913" y="575"/>
                    <a:pt x="1111" y="575"/>
                  </a:cubicBezTo>
                  <a:cubicBezTo>
                    <a:pt x="1204" y="575"/>
                    <a:pt x="1299" y="553"/>
                    <a:pt x="1394" y="489"/>
                  </a:cubicBezTo>
                  <a:cubicBezTo>
                    <a:pt x="1417" y="465"/>
                    <a:pt x="1453" y="429"/>
                    <a:pt x="1477" y="417"/>
                  </a:cubicBezTo>
                  <a:lnTo>
                    <a:pt x="1477" y="417"/>
                  </a:lnTo>
                  <a:cubicBezTo>
                    <a:pt x="1453" y="453"/>
                    <a:pt x="1417" y="477"/>
                    <a:pt x="1394" y="489"/>
                  </a:cubicBezTo>
                  <a:cubicBezTo>
                    <a:pt x="1661" y="610"/>
                    <a:pt x="1936" y="642"/>
                    <a:pt x="2212" y="642"/>
                  </a:cubicBezTo>
                  <a:cubicBezTo>
                    <a:pt x="2542" y="642"/>
                    <a:pt x="2875" y="595"/>
                    <a:pt x="3201" y="595"/>
                  </a:cubicBezTo>
                  <a:cubicBezTo>
                    <a:pt x="3222" y="595"/>
                    <a:pt x="3242" y="596"/>
                    <a:pt x="3263" y="596"/>
                  </a:cubicBezTo>
                  <a:cubicBezTo>
                    <a:pt x="3241" y="408"/>
                    <a:pt x="3160" y="369"/>
                    <a:pt x="3063" y="369"/>
                  </a:cubicBezTo>
                  <a:cubicBezTo>
                    <a:pt x="2995" y="369"/>
                    <a:pt x="2919" y="389"/>
                    <a:pt x="2849" y="390"/>
                  </a:cubicBezTo>
                  <a:lnTo>
                    <a:pt x="2849" y="390"/>
                  </a:lnTo>
                  <a:cubicBezTo>
                    <a:pt x="2873" y="370"/>
                    <a:pt x="2894" y="338"/>
                    <a:pt x="2879" y="338"/>
                  </a:cubicBezTo>
                  <a:cubicBezTo>
                    <a:pt x="2875" y="338"/>
                    <a:pt x="2868" y="340"/>
                    <a:pt x="2858" y="346"/>
                  </a:cubicBezTo>
                  <a:cubicBezTo>
                    <a:pt x="2894" y="286"/>
                    <a:pt x="2882" y="239"/>
                    <a:pt x="2822" y="191"/>
                  </a:cubicBezTo>
                  <a:cubicBezTo>
                    <a:pt x="2771" y="146"/>
                    <a:pt x="2723" y="125"/>
                    <a:pt x="2672" y="125"/>
                  </a:cubicBezTo>
                  <a:cubicBezTo>
                    <a:pt x="2630" y="125"/>
                    <a:pt x="2586" y="140"/>
                    <a:pt x="2537" y="167"/>
                  </a:cubicBezTo>
                  <a:cubicBezTo>
                    <a:pt x="2489" y="167"/>
                    <a:pt x="2429" y="179"/>
                    <a:pt x="2382" y="179"/>
                  </a:cubicBezTo>
                  <a:cubicBezTo>
                    <a:pt x="2302" y="129"/>
                    <a:pt x="2216" y="117"/>
                    <a:pt x="2128" y="117"/>
                  </a:cubicBezTo>
                  <a:cubicBezTo>
                    <a:pt x="2043" y="117"/>
                    <a:pt x="1957" y="128"/>
                    <a:pt x="1873" y="128"/>
                  </a:cubicBezTo>
                  <a:cubicBezTo>
                    <a:pt x="1836" y="128"/>
                    <a:pt x="1799" y="126"/>
                    <a:pt x="1763" y="120"/>
                  </a:cubicBezTo>
                  <a:cubicBezTo>
                    <a:pt x="1656" y="120"/>
                    <a:pt x="1548" y="108"/>
                    <a:pt x="1453" y="60"/>
                  </a:cubicBezTo>
                  <a:cubicBezTo>
                    <a:pt x="1370" y="36"/>
                    <a:pt x="1310" y="13"/>
                    <a:pt x="1239" y="13"/>
                  </a:cubicBezTo>
                  <a:cubicBezTo>
                    <a:pt x="1132" y="1"/>
                    <a:pt x="1036"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5"/>
            <p:cNvSpPr/>
            <p:nvPr/>
          </p:nvSpPr>
          <p:spPr>
            <a:xfrm>
              <a:off x="5432225" y="2546225"/>
              <a:ext cx="79775" cy="14975"/>
            </a:xfrm>
            <a:custGeom>
              <a:avLst/>
              <a:gdLst/>
              <a:ahLst/>
              <a:cxnLst/>
              <a:rect l="l" t="t" r="r" b="b"/>
              <a:pathLst>
                <a:path w="3191" h="599" extrusionOk="0">
                  <a:moveTo>
                    <a:pt x="1541" y="0"/>
                  </a:moveTo>
                  <a:cubicBezTo>
                    <a:pt x="1421" y="0"/>
                    <a:pt x="1298" y="117"/>
                    <a:pt x="1180" y="117"/>
                  </a:cubicBezTo>
                  <a:cubicBezTo>
                    <a:pt x="1164" y="117"/>
                    <a:pt x="1147" y="115"/>
                    <a:pt x="1131" y="110"/>
                  </a:cubicBezTo>
                  <a:cubicBezTo>
                    <a:pt x="1131" y="134"/>
                    <a:pt x="1131" y="169"/>
                    <a:pt x="1107" y="169"/>
                  </a:cubicBezTo>
                  <a:cubicBezTo>
                    <a:pt x="1100" y="171"/>
                    <a:pt x="1092" y="172"/>
                    <a:pt x="1085" y="172"/>
                  </a:cubicBezTo>
                  <a:cubicBezTo>
                    <a:pt x="1039" y="172"/>
                    <a:pt x="1011" y="139"/>
                    <a:pt x="1000" y="98"/>
                  </a:cubicBezTo>
                  <a:lnTo>
                    <a:pt x="0" y="98"/>
                  </a:lnTo>
                  <a:cubicBezTo>
                    <a:pt x="0" y="273"/>
                    <a:pt x="75" y="311"/>
                    <a:pt x="172" y="311"/>
                  </a:cubicBezTo>
                  <a:cubicBezTo>
                    <a:pt x="245" y="311"/>
                    <a:pt x="332" y="288"/>
                    <a:pt x="407" y="288"/>
                  </a:cubicBezTo>
                  <a:cubicBezTo>
                    <a:pt x="480" y="288"/>
                    <a:pt x="543" y="310"/>
                    <a:pt x="572" y="395"/>
                  </a:cubicBezTo>
                  <a:cubicBezTo>
                    <a:pt x="572" y="431"/>
                    <a:pt x="583" y="467"/>
                    <a:pt x="583" y="515"/>
                  </a:cubicBezTo>
                  <a:cubicBezTo>
                    <a:pt x="1238" y="515"/>
                    <a:pt x="1905" y="526"/>
                    <a:pt x="2572" y="526"/>
                  </a:cubicBezTo>
                  <a:cubicBezTo>
                    <a:pt x="2679" y="571"/>
                    <a:pt x="2787" y="598"/>
                    <a:pt x="2896" y="598"/>
                  </a:cubicBezTo>
                  <a:cubicBezTo>
                    <a:pt x="2992" y="598"/>
                    <a:pt x="3090" y="577"/>
                    <a:pt x="3191" y="526"/>
                  </a:cubicBezTo>
                  <a:cubicBezTo>
                    <a:pt x="3145" y="412"/>
                    <a:pt x="3056" y="288"/>
                    <a:pt x="2965" y="288"/>
                  </a:cubicBezTo>
                  <a:cubicBezTo>
                    <a:pt x="2961" y="288"/>
                    <a:pt x="2957" y="288"/>
                    <a:pt x="2953" y="288"/>
                  </a:cubicBezTo>
                  <a:cubicBezTo>
                    <a:pt x="2900" y="298"/>
                    <a:pt x="2848" y="303"/>
                    <a:pt x="2797" y="303"/>
                  </a:cubicBezTo>
                  <a:cubicBezTo>
                    <a:pt x="2454" y="303"/>
                    <a:pt x="2148" y="105"/>
                    <a:pt x="1816" y="105"/>
                  </a:cubicBezTo>
                  <a:cubicBezTo>
                    <a:pt x="1786" y="105"/>
                    <a:pt x="1757" y="106"/>
                    <a:pt x="1726" y="110"/>
                  </a:cubicBezTo>
                  <a:lnTo>
                    <a:pt x="1703" y="157"/>
                  </a:lnTo>
                  <a:lnTo>
                    <a:pt x="1715" y="110"/>
                  </a:lnTo>
                  <a:cubicBezTo>
                    <a:pt x="1658" y="28"/>
                    <a:pt x="1599" y="0"/>
                    <a:pt x="1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5"/>
            <p:cNvSpPr/>
            <p:nvPr/>
          </p:nvSpPr>
          <p:spPr>
            <a:xfrm>
              <a:off x="5575375" y="2441425"/>
              <a:ext cx="90375" cy="10525"/>
            </a:xfrm>
            <a:custGeom>
              <a:avLst/>
              <a:gdLst/>
              <a:ahLst/>
              <a:cxnLst/>
              <a:rect l="l" t="t" r="r" b="b"/>
              <a:pathLst>
                <a:path w="3615" h="421" extrusionOk="0">
                  <a:moveTo>
                    <a:pt x="717" y="0"/>
                  </a:moveTo>
                  <a:cubicBezTo>
                    <a:pt x="477" y="0"/>
                    <a:pt x="238" y="27"/>
                    <a:pt x="1" y="123"/>
                  </a:cubicBezTo>
                  <a:lnTo>
                    <a:pt x="1" y="254"/>
                  </a:lnTo>
                  <a:cubicBezTo>
                    <a:pt x="145" y="378"/>
                    <a:pt x="303" y="402"/>
                    <a:pt x="466" y="402"/>
                  </a:cubicBezTo>
                  <a:cubicBezTo>
                    <a:pt x="566" y="402"/>
                    <a:pt x="667" y="393"/>
                    <a:pt x="768" y="393"/>
                  </a:cubicBezTo>
                  <a:cubicBezTo>
                    <a:pt x="802" y="393"/>
                    <a:pt x="836" y="394"/>
                    <a:pt x="870" y="396"/>
                  </a:cubicBezTo>
                  <a:lnTo>
                    <a:pt x="1001" y="396"/>
                  </a:lnTo>
                  <a:cubicBezTo>
                    <a:pt x="1079" y="301"/>
                    <a:pt x="1176" y="262"/>
                    <a:pt x="1279" y="262"/>
                  </a:cubicBezTo>
                  <a:cubicBezTo>
                    <a:pt x="1317" y="262"/>
                    <a:pt x="1355" y="268"/>
                    <a:pt x="1394" y="277"/>
                  </a:cubicBezTo>
                  <a:cubicBezTo>
                    <a:pt x="1714" y="397"/>
                    <a:pt x="2040" y="417"/>
                    <a:pt x="2371" y="417"/>
                  </a:cubicBezTo>
                  <a:cubicBezTo>
                    <a:pt x="2528" y="417"/>
                    <a:pt x="2686" y="412"/>
                    <a:pt x="2845" y="412"/>
                  </a:cubicBezTo>
                  <a:cubicBezTo>
                    <a:pt x="2948" y="412"/>
                    <a:pt x="3052" y="414"/>
                    <a:pt x="3156" y="420"/>
                  </a:cubicBezTo>
                  <a:cubicBezTo>
                    <a:pt x="3193" y="343"/>
                    <a:pt x="3269" y="335"/>
                    <a:pt x="3349" y="335"/>
                  </a:cubicBezTo>
                  <a:cubicBezTo>
                    <a:pt x="3369" y="335"/>
                    <a:pt x="3389" y="336"/>
                    <a:pt x="3408" y="336"/>
                  </a:cubicBezTo>
                  <a:cubicBezTo>
                    <a:pt x="3517" y="336"/>
                    <a:pt x="3615" y="321"/>
                    <a:pt x="3609" y="135"/>
                  </a:cubicBezTo>
                  <a:cubicBezTo>
                    <a:pt x="2906" y="87"/>
                    <a:pt x="2204" y="75"/>
                    <a:pt x="1513" y="39"/>
                  </a:cubicBezTo>
                  <a:cubicBezTo>
                    <a:pt x="1250" y="33"/>
                    <a:pt x="983" y="0"/>
                    <a:pt x="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5"/>
            <p:cNvSpPr/>
            <p:nvPr/>
          </p:nvSpPr>
          <p:spPr>
            <a:xfrm>
              <a:off x="5317025" y="2448200"/>
              <a:ext cx="94100" cy="7900"/>
            </a:xfrm>
            <a:custGeom>
              <a:avLst/>
              <a:gdLst/>
              <a:ahLst/>
              <a:cxnLst/>
              <a:rect l="l" t="t" r="r" b="b"/>
              <a:pathLst>
                <a:path w="3764" h="316" extrusionOk="0">
                  <a:moveTo>
                    <a:pt x="1911" y="0"/>
                  </a:moveTo>
                  <a:cubicBezTo>
                    <a:pt x="1584" y="0"/>
                    <a:pt x="1256" y="6"/>
                    <a:pt x="929" y="30"/>
                  </a:cubicBezTo>
                  <a:cubicBezTo>
                    <a:pt x="915" y="31"/>
                    <a:pt x="901" y="31"/>
                    <a:pt x="887" y="31"/>
                  </a:cubicBezTo>
                  <a:cubicBezTo>
                    <a:pt x="732" y="31"/>
                    <a:pt x="570" y="1"/>
                    <a:pt x="413" y="1"/>
                  </a:cubicBezTo>
                  <a:cubicBezTo>
                    <a:pt x="267" y="1"/>
                    <a:pt x="126" y="27"/>
                    <a:pt x="0" y="125"/>
                  </a:cubicBezTo>
                  <a:cubicBezTo>
                    <a:pt x="72" y="268"/>
                    <a:pt x="238" y="185"/>
                    <a:pt x="310" y="292"/>
                  </a:cubicBezTo>
                  <a:cubicBezTo>
                    <a:pt x="635" y="292"/>
                    <a:pt x="961" y="297"/>
                    <a:pt x="1290" y="297"/>
                  </a:cubicBezTo>
                  <a:cubicBezTo>
                    <a:pt x="1454" y="297"/>
                    <a:pt x="1620" y="296"/>
                    <a:pt x="1786" y="292"/>
                  </a:cubicBezTo>
                  <a:cubicBezTo>
                    <a:pt x="1860" y="289"/>
                    <a:pt x="1934" y="288"/>
                    <a:pt x="2009" y="288"/>
                  </a:cubicBezTo>
                  <a:cubicBezTo>
                    <a:pt x="2369" y="288"/>
                    <a:pt x="2736" y="315"/>
                    <a:pt x="3105" y="315"/>
                  </a:cubicBezTo>
                  <a:cubicBezTo>
                    <a:pt x="3312" y="315"/>
                    <a:pt x="3519" y="307"/>
                    <a:pt x="3727" y="280"/>
                  </a:cubicBezTo>
                  <a:cubicBezTo>
                    <a:pt x="3763" y="108"/>
                    <a:pt x="3676" y="88"/>
                    <a:pt x="3579" y="88"/>
                  </a:cubicBezTo>
                  <a:cubicBezTo>
                    <a:pt x="3549" y="88"/>
                    <a:pt x="3517" y="90"/>
                    <a:pt x="3489" y="90"/>
                  </a:cubicBezTo>
                  <a:cubicBezTo>
                    <a:pt x="3458" y="84"/>
                    <a:pt x="3426" y="82"/>
                    <a:pt x="3394" y="82"/>
                  </a:cubicBezTo>
                  <a:cubicBezTo>
                    <a:pt x="3317" y="82"/>
                    <a:pt x="3238" y="93"/>
                    <a:pt x="3160" y="93"/>
                  </a:cubicBezTo>
                  <a:cubicBezTo>
                    <a:pt x="3067" y="93"/>
                    <a:pt x="2975" y="77"/>
                    <a:pt x="2894" y="6"/>
                  </a:cubicBezTo>
                  <a:cubicBezTo>
                    <a:pt x="2566" y="6"/>
                    <a:pt x="2239" y="0"/>
                    <a:pt x="1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5"/>
            <p:cNvSpPr/>
            <p:nvPr/>
          </p:nvSpPr>
          <p:spPr>
            <a:xfrm>
              <a:off x="5372975" y="2303350"/>
              <a:ext cx="55700" cy="23475"/>
            </a:xfrm>
            <a:custGeom>
              <a:avLst/>
              <a:gdLst/>
              <a:ahLst/>
              <a:cxnLst/>
              <a:rect l="l" t="t" r="r" b="b"/>
              <a:pathLst>
                <a:path w="2228" h="939" extrusionOk="0">
                  <a:moveTo>
                    <a:pt x="1070" y="0"/>
                  </a:moveTo>
                  <a:cubicBezTo>
                    <a:pt x="990" y="0"/>
                    <a:pt x="908" y="2"/>
                    <a:pt x="822" y="2"/>
                  </a:cubicBezTo>
                  <a:cubicBezTo>
                    <a:pt x="560" y="14"/>
                    <a:pt x="298" y="74"/>
                    <a:pt x="108" y="288"/>
                  </a:cubicBezTo>
                  <a:cubicBezTo>
                    <a:pt x="60" y="324"/>
                    <a:pt x="36" y="383"/>
                    <a:pt x="1" y="443"/>
                  </a:cubicBezTo>
                  <a:cubicBezTo>
                    <a:pt x="1" y="502"/>
                    <a:pt x="1" y="562"/>
                    <a:pt x="48" y="621"/>
                  </a:cubicBezTo>
                  <a:cubicBezTo>
                    <a:pt x="179" y="705"/>
                    <a:pt x="358" y="621"/>
                    <a:pt x="501" y="728"/>
                  </a:cubicBezTo>
                  <a:cubicBezTo>
                    <a:pt x="742" y="892"/>
                    <a:pt x="1006" y="908"/>
                    <a:pt x="1281" y="908"/>
                  </a:cubicBezTo>
                  <a:cubicBezTo>
                    <a:pt x="1346" y="908"/>
                    <a:pt x="1411" y="907"/>
                    <a:pt x="1477" y="907"/>
                  </a:cubicBezTo>
                  <a:cubicBezTo>
                    <a:pt x="1559" y="927"/>
                    <a:pt x="1639" y="938"/>
                    <a:pt x="1715" y="938"/>
                  </a:cubicBezTo>
                  <a:cubicBezTo>
                    <a:pt x="1904" y="938"/>
                    <a:pt x="2075" y="873"/>
                    <a:pt x="2227" y="728"/>
                  </a:cubicBezTo>
                  <a:cubicBezTo>
                    <a:pt x="2103" y="626"/>
                    <a:pt x="1962" y="601"/>
                    <a:pt x="1815" y="601"/>
                  </a:cubicBezTo>
                  <a:cubicBezTo>
                    <a:pt x="1684" y="601"/>
                    <a:pt x="1547" y="621"/>
                    <a:pt x="1414" y="621"/>
                  </a:cubicBezTo>
                  <a:cubicBezTo>
                    <a:pt x="1283" y="621"/>
                    <a:pt x="1154" y="602"/>
                    <a:pt x="1037" y="526"/>
                  </a:cubicBezTo>
                  <a:cubicBezTo>
                    <a:pt x="1092" y="398"/>
                    <a:pt x="1175" y="368"/>
                    <a:pt x="1265" y="368"/>
                  </a:cubicBezTo>
                  <a:cubicBezTo>
                    <a:pt x="1342" y="368"/>
                    <a:pt x="1425" y="390"/>
                    <a:pt x="1499" y="390"/>
                  </a:cubicBezTo>
                  <a:cubicBezTo>
                    <a:pt x="1564" y="390"/>
                    <a:pt x="1623" y="373"/>
                    <a:pt x="1668" y="312"/>
                  </a:cubicBezTo>
                  <a:cubicBezTo>
                    <a:pt x="1691" y="252"/>
                    <a:pt x="1691" y="193"/>
                    <a:pt x="1632" y="121"/>
                  </a:cubicBezTo>
                  <a:cubicBezTo>
                    <a:pt x="1572" y="74"/>
                    <a:pt x="1513" y="50"/>
                    <a:pt x="1429" y="26"/>
                  </a:cubicBezTo>
                  <a:cubicBezTo>
                    <a:pt x="1308" y="4"/>
                    <a:pt x="1191" y="0"/>
                    <a:pt x="1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5"/>
            <p:cNvSpPr/>
            <p:nvPr/>
          </p:nvSpPr>
          <p:spPr>
            <a:xfrm>
              <a:off x="5497400" y="2409350"/>
              <a:ext cx="92725" cy="10850"/>
            </a:xfrm>
            <a:custGeom>
              <a:avLst/>
              <a:gdLst/>
              <a:ahLst/>
              <a:cxnLst/>
              <a:rect l="l" t="t" r="r" b="b"/>
              <a:pathLst>
                <a:path w="3709" h="434" extrusionOk="0">
                  <a:moveTo>
                    <a:pt x="1" y="1"/>
                  </a:moveTo>
                  <a:cubicBezTo>
                    <a:pt x="417" y="310"/>
                    <a:pt x="810" y="405"/>
                    <a:pt x="1251" y="405"/>
                  </a:cubicBezTo>
                  <a:lnTo>
                    <a:pt x="3537" y="405"/>
                  </a:lnTo>
                  <a:cubicBezTo>
                    <a:pt x="3582" y="425"/>
                    <a:pt x="3616" y="434"/>
                    <a:pt x="3641" y="434"/>
                  </a:cubicBezTo>
                  <a:cubicBezTo>
                    <a:pt x="3707" y="434"/>
                    <a:pt x="3709" y="370"/>
                    <a:pt x="3691" y="275"/>
                  </a:cubicBezTo>
                  <a:cubicBezTo>
                    <a:pt x="2477" y="179"/>
                    <a:pt x="1275"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5"/>
            <p:cNvSpPr/>
            <p:nvPr/>
          </p:nvSpPr>
          <p:spPr>
            <a:xfrm>
              <a:off x="5266425" y="2306950"/>
              <a:ext cx="41700" cy="53300"/>
            </a:xfrm>
            <a:custGeom>
              <a:avLst/>
              <a:gdLst/>
              <a:ahLst/>
              <a:cxnLst/>
              <a:rect l="l" t="t" r="r" b="b"/>
              <a:pathLst>
                <a:path w="1668" h="2132" extrusionOk="0">
                  <a:moveTo>
                    <a:pt x="1244" y="0"/>
                  </a:moveTo>
                  <a:cubicBezTo>
                    <a:pt x="1210" y="0"/>
                    <a:pt x="1177" y="15"/>
                    <a:pt x="1143" y="49"/>
                  </a:cubicBezTo>
                  <a:cubicBezTo>
                    <a:pt x="1084" y="84"/>
                    <a:pt x="1036" y="120"/>
                    <a:pt x="989" y="168"/>
                  </a:cubicBezTo>
                  <a:cubicBezTo>
                    <a:pt x="750" y="441"/>
                    <a:pt x="560" y="715"/>
                    <a:pt x="477" y="1073"/>
                  </a:cubicBezTo>
                  <a:cubicBezTo>
                    <a:pt x="429" y="1120"/>
                    <a:pt x="381" y="1180"/>
                    <a:pt x="334" y="1227"/>
                  </a:cubicBezTo>
                  <a:cubicBezTo>
                    <a:pt x="298" y="1275"/>
                    <a:pt x="238" y="1311"/>
                    <a:pt x="203" y="1370"/>
                  </a:cubicBezTo>
                  <a:cubicBezTo>
                    <a:pt x="96" y="1430"/>
                    <a:pt x="143" y="1584"/>
                    <a:pt x="36" y="1644"/>
                  </a:cubicBezTo>
                  <a:lnTo>
                    <a:pt x="36" y="1656"/>
                  </a:lnTo>
                  <a:cubicBezTo>
                    <a:pt x="12" y="1692"/>
                    <a:pt x="0" y="1727"/>
                    <a:pt x="12" y="1787"/>
                  </a:cubicBezTo>
                  <a:cubicBezTo>
                    <a:pt x="36" y="1846"/>
                    <a:pt x="96" y="1894"/>
                    <a:pt x="119" y="1965"/>
                  </a:cubicBezTo>
                  <a:cubicBezTo>
                    <a:pt x="119" y="2013"/>
                    <a:pt x="143" y="2061"/>
                    <a:pt x="191" y="2073"/>
                  </a:cubicBezTo>
                  <a:cubicBezTo>
                    <a:pt x="238" y="2073"/>
                    <a:pt x="274" y="2085"/>
                    <a:pt x="322" y="2085"/>
                  </a:cubicBezTo>
                  <a:cubicBezTo>
                    <a:pt x="385" y="2109"/>
                    <a:pt x="448" y="2131"/>
                    <a:pt x="500" y="2131"/>
                  </a:cubicBezTo>
                  <a:cubicBezTo>
                    <a:pt x="575" y="2131"/>
                    <a:pt x="626" y="2085"/>
                    <a:pt x="619" y="1930"/>
                  </a:cubicBezTo>
                  <a:cubicBezTo>
                    <a:pt x="453" y="1811"/>
                    <a:pt x="536" y="1692"/>
                    <a:pt x="619" y="1573"/>
                  </a:cubicBezTo>
                  <a:cubicBezTo>
                    <a:pt x="953" y="1096"/>
                    <a:pt x="1262" y="620"/>
                    <a:pt x="1631" y="180"/>
                  </a:cubicBezTo>
                  <a:cubicBezTo>
                    <a:pt x="1667" y="144"/>
                    <a:pt x="1643" y="96"/>
                    <a:pt x="1608" y="60"/>
                  </a:cubicBezTo>
                  <a:cubicBezTo>
                    <a:pt x="1500" y="49"/>
                    <a:pt x="1405" y="37"/>
                    <a:pt x="1322" y="25"/>
                  </a:cubicBezTo>
                  <a:cubicBezTo>
                    <a:pt x="1296" y="9"/>
                    <a:pt x="1270" y="0"/>
                    <a:pt x="1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5"/>
            <p:cNvSpPr/>
            <p:nvPr/>
          </p:nvSpPr>
          <p:spPr>
            <a:xfrm>
              <a:off x="5251825" y="2498350"/>
              <a:ext cx="63725" cy="17525"/>
            </a:xfrm>
            <a:custGeom>
              <a:avLst/>
              <a:gdLst/>
              <a:ahLst/>
              <a:cxnLst/>
              <a:rect l="l" t="t" r="r" b="b"/>
              <a:pathLst>
                <a:path w="2549" h="701" extrusionOk="0">
                  <a:moveTo>
                    <a:pt x="2251" y="1"/>
                  </a:moveTo>
                  <a:cubicBezTo>
                    <a:pt x="2192" y="1"/>
                    <a:pt x="2132" y="1"/>
                    <a:pt x="2073" y="24"/>
                  </a:cubicBezTo>
                  <a:cubicBezTo>
                    <a:pt x="2013" y="48"/>
                    <a:pt x="1954" y="48"/>
                    <a:pt x="1894" y="48"/>
                  </a:cubicBezTo>
                  <a:cubicBezTo>
                    <a:pt x="1811" y="30"/>
                    <a:pt x="1727" y="30"/>
                    <a:pt x="1644" y="30"/>
                  </a:cubicBezTo>
                  <a:cubicBezTo>
                    <a:pt x="1561" y="30"/>
                    <a:pt x="1477" y="30"/>
                    <a:pt x="1394" y="13"/>
                  </a:cubicBezTo>
                  <a:cubicBezTo>
                    <a:pt x="1334" y="7"/>
                    <a:pt x="1281" y="4"/>
                    <a:pt x="1229" y="4"/>
                  </a:cubicBezTo>
                  <a:cubicBezTo>
                    <a:pt x="1177" y="4"/>
                    <a:pt x="1126" y="7"/>
                    <a:pt x="1072" y="13"/>
                  </a:cubicBezTo>
                  <a:cubicBezTo>
                    <a:pt x="1032" y="10"/>
                    <a:pt x="992" y="8"/>
                    <a:pt x="952" y="8"/>
                  </a:cubicBezTo>
                  <a:cubicBezTo>
                    <a:pt x="647" y="8"/>
                    <a:pt x="344" y="85"/>
                    <a:pt x="60" y="179"/>
                  </a:cubicBezTo>
                  <a:cubicBezTo>
                    <a:pt x="49" y="227"/>
                    <a:pt x="49" y="263"/>
                    <a:pt x="25" y="310"/>
                  </a:cubicBezTo>
                  <a:cubicBezTo>
                    <a:pt x="1" y="417"/>
                    <a:pt x="60" y="489"/>
                    <a:pt x="132" y="548"/>
                  </a:cubicBezTo>
                  <a:cubicBezTo>
                    <a:pt x="203" y="608"/>
                    <a:pt x="287" y="655"/>
                    <a:pt x="382" y="679"/>
                  </a:cubicBezTo>
                  <a:cubicBezTo>
                    <a:pt x="427" y="694"/>
                    <a:pt x="472" y="701"/>
                    <a:pt x="515" y="701"/>
                  </a:cubicBezTo>
                  <a:cubicBezTo>
                    <a:pt x="575" y="701"/>
                    <a:pt x="631" y="688"/>
                    <a:pt x="680" y="667"/>
                  </a:cubicBezTo>
                  <a:cubicBezTo>
                    <a:pt x="842" y="542"/>
                    <a:pt x="1019" y="522"/>
                    <a:pt x="1195" y="522"/>
                  </a:cubicBezTo>
                  <a:cubicBezTo>
                    <a:pt x="1277" y="522"/>
                    <a:pt x="1359" y="526"/>
                    <a:pt x="1440" y="526"/>
                  </a:cubicBezTo>
                  <a:cubicBezTo>
                    <a:pt x="1465" y="526"/>
                    <a:pt x="1489" y="526"/>
                    <a:pt x="1513" y="525"/>
                  </a:cubicBezTo>
                  <a:cubicBezTo>
                    <a:pt x="1548" y="525"/>
                    <a:pt x="1584" y="521"/>
                    <a:pt x="1619" y="521"/>
                  </a:cubicBezTo>
                  <a:cubicBezTo>
                    <a:pt x="1681" y="521"/>
                    <a:pt x="1741" y="531"/>
                    <a:pt x="1787" y="584"/>
                  </a:cubicBezTo>
                  <a:cubicBezTo>
                    <a:pt x="1870" y="584"/>
                    <a:pt x="1977" y="560"/>
                    <a:pt x="2073" y="560"/>
                  </a:cubicBezTo>
                  <a:cubicBezTo>
                    <a:pt x="2073" y="548"/>
                    <a:pt x="2084" y="548"/>
                    <a:pt x="2108" y="536"/>
                  </a:cubicBezTo>
                  <a:cubicBezTo>
                    <a:pt x="2118" y="533"/>
                    <a:pt x="2127" y="532"/>
                    <a:pt x="2135" y="532"/>
                  </a:cubicBezTo>
                  <a:cubicBezTo>
                    <a:pt x="2158" y="532"/>
                    <a:pt x="2177" y="543"/>
                    <a:pt x="2204" y="560"/>
                  </a:cubicBezTo>
                  <a:lnTo>
                    <a:pt x="2489" y="560"/>
                  </a:lnTo>
                  <a:cubicBezTo>
                    <a:pt x="2549" y="525"/>
                    <a:pt x="2549" y="477"/>
                    <a:pt x="2501" y="477"/>
                  </a:cubicBezTo>
                  <a:cubicBezTo>
                    <a:pt x="2442" y="429"/>
                    <a:pt x="2394" y="370"/>
                    <a:pt x="2346" y="322"/>
                  </a:cubicBezTo>
                  <a:cubicBezTo>
                    <a:pt x="2394" y="298"/>
                    <a:pt x="2430" y="239"/>
                    <a:pt x="2430" y="179"/>
                  </a:cubicBezTo>
                  <a:cubicBezTo>
                    <a:pt x="2394" y="84"/>
                    <a:pt x="2346" y="24"/>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5"/>
            <p:cNvSpPr/>
            <p:nvPr/>
          </p:nvSpPr>
          <p:spPr>
            <a:xfrm>
              <a:off x="5750400" y="2587950"/>
              <a:ext cx="65825" cy="10150"/>
            </a:xfrm>
            <a:custGeom>
              <a:avLst/>
              <a:gdLst/>
              <a:ahLst/>
              <a:cxnLst/>
              <a:rect l="l" t="t" r="r" b="b"/>
              <a:pathLst>
                <a:path w="2633" h="406" extrusionOk="0">
                  <a:moveTo>
                    <a:pt x="322" y="0"/>
                  </a:moveTo>
                  <a:cubicBezTo>
                    <a:pt x="239" y="108"/>
                    <a:pt x="48" y="36"/>
                    <a:pt x="1" y="179"/>
                  </a:cubicBezTo>
                  <a:cubicBezTo>
                    <a:pt x="13" y="250"/>
                    <a:pt x="60" y="298"/>
                    <a:pt x="120" y="334"/>
                  </a:cubicBezTo>
                  <a:cubicBezTo>
                    <a:pt x="198" y="345"/>
                    <a:pt x="277" y="349"/>
                    <a:pt x="356" y="349"/>
                  </a:cubicBezTo>
                  <a:cubicBezTo>
                    <a:pt x="528" y="349"/>
                    <a:pt x="702" y="330"/>
                    <a:pt x="874" y="330"/>
                  </a:cubicBezTo>
                  <a:cubicBezTo>
                    <a:pt x="1029" y="330"/>
                    <a:pt x="1184" y="346"/>
                    <a:pt x="1334" y="405"/>
                  </a:cubicBezTo>
                  <a:lnTo>
                    <a:pt x="1727" y="405"/>
                  </a:lnTo>
                  <a:cubicBezTo>
                    <a:pt x="1805" y="336"/>
                    <a:pt x="1883" y="314"/>
                    <a:pt x="1961" y="314"/>
                  </a:cubicBezTo>
                  <a:cubicBezTo>
                    <a:pt x="2086" y="314"/>
                    <a:pt x="2210" y="371"/>
                    <a:pt x="2334" y="393"/>
                  </a:cubicBezTo>
                  <a:cubicBezTo>
                    <a:pt x="2347" y="394"/>
                    <a:pt x="2360" y="395"/>
                    <a:pt x="2373" y="395"/>
                  </a:cubicBezTo>
                  <a:cubicBezTo>
                    <a:pt x="2488" y="395"/>
                    <a:pt x="2587" y="345"/>
                    <a:pt x="2608" y="227"/>
                  </a:cubicBezTo>
                  <a:cubicBezTo>
                    <a:pt x="2632" y="12"/>
                    <a:pt x="2489" y="0"/>
                    <a:pt x="2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5"/>
            <p:cNvSpPr/>
            <p:nvPr/>
          </p:nvSpPr>
          <p:spPr>
            <a:xfrm>
              <a:off x="5352150" y="2425725"/>
              <a:ext cx="78300" cy="10550"/>
            </a:xfrm>
            <a:custGeom>
              <a:avLst/>
              <a:gdLst/>
              <a:ahLst/>
              <a:cxnLst/>
              <a:rect l="l" t="t" r="r" b="b"/>
              <a:pathLst>
                <a:path w="3132" h="422" extrusionOk="0">
                  <a:moveTo>
                    <a:pt x="1677" y="1"/>
                  </a:moveTo>
                  <a:cubicBezTo>
                    <a:pt x="1118" y="1"/>
                    <a:pt x="559" y="42"/>
                    <a:pt x="0" y="167"/>
                  </a:cubicBezTo>
                  <a:cubicBezTo>
                    <a:pt x="24" y="334"/>
                    <a:pt x="286" y="155"/>
                    <a:pt x="286" y="358"/>
                  </a:cubicBezTo>
                  <a:cubicBezTo>
                    <a:pt x="347" y="394"/>
                    <a:pt x="405" y="422"/>
                    <a:pt x="462" y="422"/>
                  </a:cubicBezTo>
                  <a:cubicBezTo>
                    <a:pt x="515" y="422"/>
                    <a:pt x="567" y="397"/>
                    <a:pt x="619" y="334"/>
                  </a:cubicBezTo>
                  <a:cubicBezTo>
                    <a:pt x="715" y="262"/>
                    <a:pt x="810" y="227"/>
                    <a:pt x="905" y="227"/>
                  </a:cubicBezTo>
                  <a:cubicBezTo>
                    <a:pt x="1000" y="227"/>
                    <a:pt x="1096" y="262"/>
                    <a:pt x="1191" y="334"/>
                  </a:cubicBezTo>
                  <a:cubicBezTo>
                    <a:pt x="1810" y="310"/>
                    <a:pt x="2429" y="310"/>
                    <a:pt x="3036" y="298"/>
                  </a:cubicBezTo>
                  <a:cubicBezTo>
                    <a:pt x="3132" y="227"/>
                    <a:pt x="3132" y="131"/>
                    <a:pt x="3036" y="60"/>
                  </a:cubicBezTo>
                  <a:cubicBezTo>
                    <a:pt x="2583" y="28"/>
                    <a:pt x="2130" y="1"/>
                    <a:pt x="1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5"/>
            <p:cNvSpPr/>
            <p:nvPr/>
          </p:nvSpPr>
          <p:spPr>
            <a:xfrm>
              <a:off x="5698625" y="2440225"/>
              <a:ext cx="67875" cy="11425"/>
            </a:xfrm>
            <a:custGeom>
              <a:avLst/>
              <a:gdLst/>
              <a:ahLst/>
              <a:cxnLst/>
              <a:rect l="l" t="t" r="r" b="b"/>
              <a:pathLst>
                <a:path w="2715" h="457" extrusionOk="0">
                  <a:moveTo>
                    <a:pt x="2211" y="1"/>
                  </a:moveTo>
                  <a:cubicBezTo>
                    <a:pt x="2069" y="1"/>
                    <a:pt x="1926" y="22"/>
                    <a:pt x="1786" y="28"/>
                  </a:cubicBezTo>
                  <a:cubicBezTo>
                    <a:pt x="1746" y="74"/>
                    <a:pt x="1702" y="98"/>
                    <a:pt x="1659" y="98"/>
                  </a:cubicBezTo>
                  <a:cubicBezTo>
                    <a:pt x="1613" y="98"/>
                    <a:pt x="1567" y="71"/>
                    <a:pt x="1524" y="16"/>
                  </a:cubicBezTo>
                  <a:cubicBezTo>
                    <a:pt x="1466" y="10"/>
                    <a:pt x="1407" y="8"/>
                    <a:pt x="1349" y="8"/>
                  </a:cubicBezTo>
                  <a:cubicBezTo>
                    <a:pt x="1054" y="8"/>
                    <a:pt x="758" y="69"/>
                    <a:pt x="456" y="69"/>
                  </a:cubicBezTo>
                  <a:cubicBezTo>
                    <a:pt x="329" y="69"/>
                    <a:pt x="201" y="59"/>
                    <a:pt x="72" y="28"/>
                  </a:cubicBezTo>
                  <a:lnTo>
                    <a:pt x="72" y="28"/>
                  </a:lnTo>
                  <a:cubicBezTo>
                    <a:pt x="12" y="123"/>
                    <a:pt x="0" y="206"/>
                    <a:pt x="95" y="302"/>
                  </a:cubicBezTo>
                  <a:cubicBezTo>
                    <a:pt x="423" y="427"/>
                    <a:pt x="756" y="456"/>
                    <a:pt x="1091" y="456"/>
                  </a:cubicBezTo>
                  <a:cubicBezTo>
                    <a:pt x="1395" y="456"/>
                    <a:pt x="1701" y="432"/>
                    <a:pt x="2005" y="432"/>
                  </a:cubicBezTo>
                  <a:cubicBezTo>
                    <a:pt x="2035" y="432"/>
                    <a:pt x="2065" y="432"/>
                    <a:pt x="2096" y="433"/>
                  </a:cubicBezTo>
                  <a:cubicBezTo>
                    <a:pt x="2145" y="378"/>
                    <a:pt x="2191" y="356"/>
                    <a:pt x="2235" y="356"/>
                  </a:cubicBezTo>
                  <a:cubicBezTo>
                    <a:pt x="2287" y="356"/>
                    <a:pt x="2336" y="387"/>
                    <a:pt x="2381" y="433"/>
                  </a:cubicBezTo>
                  <a:lnTo>
                    <a:pt x="2548" y="433"/>
                  </a:lnTo>
                  <a:cubicBezTo>
                    <a:pt x="2631" y="361"/>
                    <a:pt x="2715" y="266"/>
                    <a:pt x="2679" y="135"/>
                  </a:cubicBezTo>
                  <a:cubicBezTo>
                    <a:pt x="2528" y="28"/>
                    <a:pt x="2370" y="1"/>
                    <a:pt x="2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5"/>
            <p:cNvSpPr/>
            <p:nvPr/>
          </p:nvSpPr>
          <p:spPr>
            <a:xfrm>
              <a:off x="5896850" y="2426025"/>
              <a:ext cx="76825" cy="16525"/>
            </a:xfrm>
            <a:custGeom>
              <a:avLst/>
              <a:gdLst/>
              <a:ahLst/>
              <a:cxnLst/>
              <a:rect l="l" t="t" r="r" b="b"/>
              <a:pathLst>
                <a:path w="3073" h="661" extrusionOk="0">
                  <a:moveTo>
                    <a:pt x="215" y="0"/>
                  </a:moveTo>
                  <a:cubicBezTo>
                    <a:pt x="156" y="60"/>
                    <a:pt x="84" y="84"/>
                    <a:pt x="25" y="143"/>
                  </a:cubicBezTo>
                  <a:cubicBezTo>
                    <a:pt x="1" y="179"/>
                    <a:pt x="25" y="239"/>
                    <a:pt x="60" y="274"/>
                  </a:cubicBezTo>
                  <a:cubicBezTo>
                    <a:pt x="537" y="393"/>
                    <a:pt x="1013" y="453"/>
                    <a:pt x="1513" y="453"/>
                  </a:cubicBezTo>
                  <a:cubicBezTo>
                    <a:pt x="1736" y="602"/>
                    <a:pt x="1962" y="660"/>
                    <a:pt x="2193" y="660"/>
                  </a:cubicBezTo>
                  <a:cubicBezTo>
                    <a:pt x="2406" y="660"/>
                    <a:pt x="2624" y="610"/>
                    <a:pt x="2846" y="536"/>
                  </a:cubicBezTo>
                  <a:cubicBezTo>
                    <a:pt x="3073" y="381"/>
                    <a:pt x="2942" y="262"/>
                    <a:pt x="2787" y="155"/>
                  </a:cubicBezTo>
                  <a:cubicBezTo>
                    <a:pt x="2577" y="117"/>
                    <a:pt x="2366" y="104"/>
                    <a:pt x="2155" y="104"/>
                  </a:cubicBezTo>
                  <a:cubicBezTo>
                    <a:pt x="1838" y="104"/>
                    <a:pt x="1522" y="134"/>
                    <a:pt x="1215" y="155"/>
                  </a:cubicBezTo>
                  <a:cubicBezTo>
                    <a:pt x="1145" y="204"/>
                    <a:pt x="1079" y="226"/>
                    <a:pt x="1014" y="226"/>
                  </a:cubicBezTo>
                  <a:cubicBezTo>
                    <a:pt x="936" y="226"/>
                    <a:pt x="859" y="195"/>
                    <a:pt x="775" y="143"/>
                  </a:cubicBezTo>
                  <a:cubicBezTo>
                    <a:pt x="584" y="96"/>
                    <a:pt x="406" y="48"/>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5"/>
            <p:cNvSpPr/>
            <p:nvPr/>
          </p:nvSpPr>
          <p:spPr>
            <a:xfrm>
              <a:off x="5541750" y="2505500"/>
              <a:ext cx="74450" cy="8275"/>
            </a:xfrm>
            <a:custGeom>
              <a:avLst/>
              <a:gdLst/>
              <a:ahLst/>
              <a:cxnLst/>
              <a:rect l="l" t="t" r="r" b="b"/>
              <a:pathLst>
                <a:path w="2978" h="331" extrusionOk="0">
                  <a:moveTo>
                    <a:pt x="203" y="0"/>
                  </a:moveTo>
                  <a:cubicBezTo>
                    <a:pt x="132" y="72"/>
                    <a:pt x="1" y="119"/>
                    <a:pt x="60" y="262"/>
                  </a:cubicBezTo>
                  <a:cubicBezTo>
                    <a:pt x="223" y="266"/>
                    <a:pt x="387" y="266"/>
                    <a:pt x="552" y="266"/>
                  </a:cubicBezTo>
                  <a:cubicBezTo>
                    <a:pt x="882" y="266"/>
                    <a:pt x="1215" y="266"/>
                    <a:pt x="1548" y="298"/>
                  </a:cubicBezTo>
                  <a:cubicBezTo>
                    <a:pt x="1787" y="310"/>
                    <a:pt x="2025" y="331"/>
                    <a:pt x="2263" y="331"/>
                  </a:cubicBezTo>
                  <a:cubicBezTo>
                    <a:pt x="2501" y="331"/>
                    <a:pt x="2739" y="310"/>
                    <a:pt x="2977" y="239"/>
                  </a:cubicBezTo>
                  <a:cubicBezTo>
                    <a:pt x="2394" y="24"/>
                    <a:pt x="1798" y="36"/>
                    <a:pt x="1203" y="0"/>
                  </a:cubicBezTo>
                  <a:cubicBezTo>
                    <a:pt x="1157" y="40"/>
                    <a:pt x="1114" y="59"/>
                    <a:pt x="1071" y="59"/>
                  </a:cubicBezTo>
                  <a:cubicBezTo>
                    <a:pt x="1025" y="59"/>
                    <a:pt x="979" y="37"/>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5"/>
            <p:cNvSpPr/>
            <p:nvPr/>
          </p:nvSpPr>
          <p:spPr>
            <a:xfrm>
              <a:off x="5236650" y="2376600"/>
              <a:ext cx="26825" cy="46175"/>
            </a:xfrm>
            <a:custGeom>
              <a:avLst/>
              <a:gdLst/>
              <a:ahLst/>
              <a:cxnLst/>
              <a:rect l="l" t="t" r="r" b="b"/>
              <a:pathLst>
                <a:path w="1073" h="1847" extrusionOk="0">
                  <a:moveTo>
                    <a:pt x="929" y="1"/>
                  </a:moveTo>
                  <a:cubicBezTo>
                    <a:pt x="798" y="61"/>
                    <a:pt x="727" y="168"/>
                    <a:pt x="632" y="275"/>
                  </a:cubicBezTo>
                  <a:cubicBezTo>
                    <a:pt x="513" y="727"/>
                    <a:pt x="275" y="1144"/>
                    <a:pt x="60" y="1561"/>
                  </a:cubicBezTo>
                  <a:cubicBezTo>
                    <a:pt x="1" y="1620"/>
                    <a:pt x="13" y="1668"/>
                    <a:pt x="84" y="1715"/>
                  </a:cubicBezTo>
                  <a:lnTo>
                    <a:pt x="394" y="1846"/>
                  </a:lnTo>
                  <a:cubicBezTo>
                    <a:pt x="667" y="1382"/>
                    <a:pt x="834" y="882"/>
                    <a:pt x="1013" y="370"/>
                  </a:cubicBezTo>
                  <a:cubicBezTo>
                    <a:pt x="1072" y="239"/>
                    <a:pt x="1072" y="108"/>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5"/>
            <p:cNvSpPr/>
            <p:nvPr/>
          </p:nvSpPr>
          <p:spPr>
            <a:xfrm>
              <a:off x="5260475" y="2390150"/>
              <a:ext cx="65800" cy="27925"/>
            </a:xfrm>
            <a:custGeom>
              <a:avLst/>
              <a:gdLst/>
              <a:ahLst/>
              <a:cxnLst/>
              <a:rect l="l" t="t" r="r" b="b"/>
              <a:pathLst>
                <a:path w="2632" h="1117" extrusionOk="0">
                  <a:moveTo>
                    <a:pt x="488" y="1"/>
                  </a:moveTo>
                  <a:cubicBezTo>
                    <a:pt x="470" y="1"/>
                    <a:pt x="450" y="3"/>
                    <a:pt x="429" y="7"/>
                  </a:cubicBezTo>
                  <a:cubicBezTo>
                    <a:pt x="143" y="292"/>
                    <a:pt x="72" y="662"/>
                    <a:pt x="0" y="1019"/>
                  </a:cubicBezTo>
                  <a:cubicBezTo>
                    <a:pt x="36" y="1066"/>
                    <a:pt x="95" y="1102"/>
                    <a:pt x="155" y="1114"/>
                  </a:cubicBezTo>
                  <a:cubicBezTo>
                    <a:pt x="172" y="1116"/>
                    <a:pt x="188" y="1117"/>
                    <a:pt x="205" y="1117"/>
                  </a:cubicBezTo>
                  <a:cubicBezTo>
                    <a:pt x="294" y="1117"/>
                    <a:pt x="378" y="1087"/>
                    <a:pt x="429" y="1007"/>
                  </a:cubicBezTo>
                  <a:cubicBezTo>
                    <a:pt x="429" y="935"/>
                    <a:pt x="441" y="840"/>
                    <a:pt x="441" y="769"/>
                  </a:cubicBezTo>
                  <a:cubicBezTo>
                    <a:pt x="504" y="667"/>
                    <a:pt x="572" y="636"/>
                    <a:pt x="644" y="636"/>
                  </a:cubicBezTo>
                  <a:cubicBezTo>
                    <a:pt x="748" y="636"/>
                    <a:pt x="859" y="702"/>
                    <a:pt x="965" y="709"/>
                  </a:cubicBezTo>
                  <a:cubicBezTo>
                    <a:pt x="1500" y="662"/>
                    <a:pt x="2024" y="626"/>
                    <a:pt x="2560" y="578"/>
                  </a:cubicBezTo>
                  <a:cubicBezTo>
                    <a:pt x="2631" y="531"/>
                    <a:pt x="2631" y="471"/>
                    <a:pt x="2572" y="423"/>
                  </a:cubicBezTo>
                  <a:lnTo>
                    <a:pt x="976" y="423"/>
                  </a:lnTo>
                  <a:cubicBezTo>
                    <a:pt x="941" y="423"/>
                    <a:pt x="904" y="425"/>
                    <a:pt x="868" y="425"/>
                  </a:cubicBezTo>
                  <a:cubicBezTo>
                    <a:pt x="725" y="425"/>
                    <a:pt x="595" y="402"/>
                    <a:pt x="595" y="173"/>
                  </a:cubicBezTo>
                  <a:cubicBezTo>
                    <a:pt x="625" y="54"/>
                    <a:pt x="580"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5"/>
            <p:cNvSpPr/>
            <p:nvPr/>
          </p:nvSpPr>
          <p:spPr>
            <a:xfrm>
              <a:off x="6013150" y="2572200"/>
              <a:ext cx="55475" cy="14775"/>
            </a:xfrm>
            <a:custGeom>
              <a:avLst/>
              <a:gdLst/>
              <a:ahLst/>
              <a:cxnLst/>
              <a:rect l="l" t="t" r="r" b="b"/>
              <a:pathLst>
                <a:path w="2219" h="591" extrusionOk="0">
                  <a:moveTo>
                    <a:pt x="285" y="0"/>
                  </a:moveTo>
                  <a:cubicBezTo>
                    <a:pt x="171" y="0"/>
                    <a:pt x="121" y="179"/>
                    <a:pt x="28" y="226"/>
                  </a:cubicBezTo>
                  <a:cubicBezTo>
                    <a:pt x="1" y="316"/>
                    <a:pt x="15" y="393"/>
                    <a:pt x="86" y="393"/>
                  </a:cubicBezTo>
                  <a:cubicBezTo>
                    <a:pt x="109" y="393"/>
                    <a:pt x="137" y="386"/>
                    <a:pt x="171" y="368"/>
                  </a:cubicBezTo>
                  <a:cubicBezTo>
                    <a:pt x="300" y="401"/>
                    <a:pt x="428" y="491"/>
                    <a:pt x="540" y="491"/>
                  </a:cubicBezTo>
                  <a:cubicBezTo>
                    <a:pt x="552" y="491"/>
                    <a:pt x="564" y="490"/>
                    <a:pt x="576" y="488"/>
                  </a:cubicBezTo>
                  <a:cubicBezTo>
                    <a:pt x="722" y="448"/>
                    <a:pt x="865" y="433"/>
                    <a:pt x="1006" y="433"/>
                  </a:cubicBezTo>
                  <a:cubicBezTo>
                    <a:pt x="1380" y="433"/>
                    <a:pt x="1740" y="540"/>
                    <a:pt x="2111" y="583"/>
                  </a:cubicBezTo>
                  <a:cubicBezTo>
                    <a:pt x="2124" y="588"/>
                    <a:pt x="2135" y="590"/>
                    <a:pt x="2145" y="590"/>
                  </a:cubicBezTo>
                  <a:cubicBezTo>
                    <a:pt x="2181" y="590"/>
                    <a:pt x="2200" y="558"/>
                    <a:pt x="2219" y="511"/>
                  </a:cubicBezTo>
                  <a:cubicBezTo>
                    <a:pt x="2179" y="324"/>
                    <a:pt x="2099" y="210"/>
                    <a:pt x="1931" y="210"/>
                  </a:cubicBezTo>
                  <a:cubicBezTo>
                    <a:pt x="1896" y="210"/>
                    <a:pt x="1857" y="215"/>
                    <a:pt x="1814" y="226"/>
                  </a:cubicBezTo>
                  <a:cubicBezTo>
                    <a:pt x="1743" y="242"/>
                    <a:pt x="1674" y="252"/>
                    <a:pt x="1608" y="252"/>
                  </a:cubicBezTo>
                  <a:cubicBezTo>
                    <a:pt x="1440" y="252"/>
                    <a:pt x="1287" y="192"/>
                    <a:pt x="1159" y="47"/>
                  </a:cubicBezTo>
                  <a:cubicBezTo>
                    <a:pt x="997" y="62"/>
                    <a:pt x="831" y="143"/>
                    <a:pt x="666" y="143"/>
                  </a:cubicBezTo>
                  <a:cubicBezTo>
                    <a:pt x="575" y="143"/>
                    <a:pt x="485" y="119"/>
                    <a:pt x="397" y="47"/>
                  </a:cubicBezTo>
                  <a:cubicBezTo>
                    <a:pt x="353" y="14"/>
                    <a:pt x="317"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5"/>
            <p:cNvSpPr/>
            <p:nvPr/>
          </p:nvSpPr>
          <p:spPr>
            <a:xfrm>
              <a:off x="5552475" y="2464175"/>
              <a:ext cx="59250" cy="11875"/>
            </a:xfrm>
            <a:custGeom>
              <a:avLst/>
              <a:gdLst/>
              <a:ahLst/>
              <a:cxnLst/>
              <a:rect l="l" t="t" r="r" b="b"/>
              <a:pathLst>
                <a:path w="2370" h="475" extrusionOk="0">
                  <a:moveTo>
                    <a:pt x="1200" y="1"/>
                  </a:moveTo>
                  <a:cubicBezTo>
                    <a:pt x="1062" y="1"/>
                    <a:pt x="924" y="18"/>
                    <a:pt x="786" y="70"/>
                  </a:cubicBezTo>
                  <a:cubicBezTo>
                    <a:pt x="736" y="104"/>
                    <a:pt x="679" y="114"/>
                    <a:pt x="618" y="114"/>
                  </a:cubicBezTo>
                  <a:cubicBezTo>
                    <a:pt x="526" y="114"/>
                    <a:pt x="425" y="90"/>
                    <a:pt x="328" y="90"/>
                  </a:cubicBezTo>
                  <a:cubicBezTo>
                    <a:pt x="203" y="90"/>
                    <a:pt x="84" y="131"/>
                    <a:pt x="0" y="320"/>
                  </a:cubicBezTo>
                  <a:cubicBezTo>
                    <a:pt x="726" y="368"/>
                    <a:pt x="1393" y="427"/>
                    <a:pt x="2084" y="475"/>
                  </a:cubicBezTo>
                  <a:cubicBezTo>
                    <a:pt x="2143" y="344"/>
                    <a:pt x="2227" y="248"/>
                    <a:pt x="2370" y="201"/>
                  </a:cubicBezTo>
                  <a:cubicBezTo>
                    <a:pt x="2310" y="106"/>
                    <a:pt x="2203" y="82"/>
                    <a:pt x="2084" y="82"/>
                  </a:cubicBezTo>
                  <a:lnTo>
                    <a:pt x="2084" y="70"/>
                  </a:lnTo>
                  <a:cubicBezTo>
                    <a:pt x="2054" y="94"/>
                    <a:pt x="2027" y="106"/>
                    <a:pt x="2000" y="106"/>
                  </a:cubicBezTo>
                  <a:cubicBezTo>
                    <a:pt x="1974" y="106"/>
                    <a:pt x="1947" y="94"/>
                    <a:pt x="1917" y="70"/>
                  </a:cubicBezTo>
                  <a:lnTo>
                    <a:pt x="1929" y="70"/>
                  </a:lnTo>
                  <a:cubicBezTo>
                    <a:pt x="1686" y="55"/>
                    <a:pt x="1443"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5"/>
            <p:cNvSpPr/>
            <p:nvPr/>
          </p:nvSpPr>
          <p:spPr>
            <a:xfrm>
              <a:off x="5703375" y="2579075"/>
              <a:ext cx="50025" cy="15750"/>
            </a:xfrm>
            <a:custGeom>
              <a:avLst/>
              <a:gdLst/>
              <a:ahLst/>
              <a:cxnLst/>
              <a:rect l="l" t="t" r="r" b="b"/>
              <a:pathLst>
                <a:path w="2001" h="630" extrusionOk="0">
                  <a:moveTo>
                    <a:pt x="678" y="0"/>
                  </a:moveTo>
                  <a:cubicBezTo>
                    <a:pt x="526" y="0"/>
                    <a:pt x="372" y="15"/>
                    <a:pt x="215" y="46"/>
                  </a:cubicBezTo>
                  <a:cubicBezTo>
                    <a:pt x="84" y="93"/>
                    <a:pt x="1" y="177"/>
                    <a:pt x="1" y="308"/>
                  </a:cubicBezTo>
                  <a:cubicBezTo>
                    <a:pt x="36" y="367"/>
                    <a:pt x="72" y="403"/>
                    <a:pt x="132" y="415"/>
                  </a:cubicBezTo>
                  <a:cubicBezTo>
                    <a:pt x="154" y="417"/>
                    <a:pt x="176" y="418"/>
                    <a:pt x="198" y="418"/>
                  </a:cubicBezTo>
                  <a:cubicBezTo>
                    <a:pt x="222" y="418"/>
                    <a:pt x="245" y="417"/>
                    <a:pt x="269" y="417"/>
                  </a:cubicBezTo>
                  <a:cubicBezTo>
                    <a:pt x="341" y="417"/>
                    <a:pt x="411" y="423"/>
                    <a:pt x="477" y="474"/>
                  </a:cubicBezTo>
                  <a:lnTo>
                    <a:pt x="632" y="474"/>
                  </a:lnTo>
                  <a:cubicBezTo>
                    <a:pt x="703" y="439"/>
                    <a:pt x="778" y="412"/>
                    <a:pt x="850" y="412"/>
                  </a:cubicBezTo>
                  <a:cubicBezTo>
                    <a:pt x="923" y="412"/>
                    <a:pt x="995" y="439"/>
                    <a:pt x="1060" y="510"/>
                  </a:cubicBezTo>
                  <a:cubicBezTo>
                    <a:pt x="1298" y="534"/>
                    <a:pt x="1537" y="582"/>
                    <a:pt x="1775" y="629"/>
                  </a:cubicBezTo>
                  <a:cubicBezTo>
                    <a:pt x="1846" y="605"/>
                    <a:pt x="1894" y="570"/>
                    <a:pt x="1906" y="510"/>
                  </a:cubicBezTo>
                  <a:lnTo>
                    <a:pt x="1965" y="486"/>
                  </a:lnTo>
                  <a:cubicBezTo>
                    <a:pt x="2001" y="427"/>
                    <a:pt x="1989" y="391"/>
                    <a:pt x="1929" y="344"/>
                  </a:cubicBezTo>
                  <a:cubicBezTo>
                    <a:pt x="1532" y="123"/>
                    <a:pt x="1115" y="0"/>
                    <a:pt x="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5"/>
            <p:cNvSpPr/>
            <p:nvPr/>
          </p:nvSpPr>
          <p:spPr>
            <a:xfrm>
              <a:off x="5965325" y="2484375"/>
              <a:ext cx="46150" cy="13700"/>
            </a:xfrm>
            <a:custGeom>
              <a:avLst/>
              <a:gdLst/>
              <a:ahLst/>
              <a:cxnLst/>
              <a:rect l="l" t="t" r="r" b="b"/>
              <a:pathLst>
                <a:path w="1846" h="548" extrusionOk="0">
                  <a:moveTo>
                    <a:pt x="919" y="0"/>
                  </a:moveTo>
                  <a:cubicBezTo>
                    <a:pt x="859" y="0"/>
                    <a:pt x="802" y="19"/>
                    <a:pt x="750" y="71"/>
                  </a:cubicBezTo>
                  <a:cubicBezTo>
                    <a:pt x="695" y="119"/>
                    <a:pt x="641" y="137"/>
                    <a:pt x="588" y="137"/>
                  </a:cubicBezTo>
                  <a:cubicBezTo>
                    <a:pt x="443" y="137"/>
                    <a:pt x="306" y="5"/>
                    <a:pt x="182" y="5"/>
                  </a:cubicBezTo>
                  <a:cubicBezTo>
                    <a:pt x="127" y="5"/>
                    <a:pt x="74" y="31"/>
                    <a:pt x="24" y="107"/>
                  </a:cubicBezTo>
                  <a:cubicBezTo>
                    <a:pt x="0" y="250"/>
                    <a:pt x="95" y="322"/>
                    <a:pt x="179" y="405"/>
                  </a:cubicBezTo>
                  <a:lnTo>
                    <a:pt x="357" y="548"/>
                  </a:lnTo>
                  <a:cubicBezTo>
                    <a:pt x="445" y="497"/>
                    <a:pt x="532" y="441"/>
                    <a:pt x="617" y="441"/>
                  </a:cubicBezTo>
                  <a:cubicBezTo>
                    <a:pt x="670" y="441"/>
                    <a:pt x="723" y="464"/>
                    <a:pt x="774" y="524"/>
                  </a:cubicBezTo>
                  <a:cubicBezTo>
                    <a:pt x="1107" y="524"/>
                    <a:pt x="1453" y="548"/>
                    <a:pt x="1774" y="548"/>
                  </a:cubicBezTo>
                  <a:cubicBezTo>
                    <a:pt x="1846" y="286"/>
                    <a:pt x="1584" y="250"/>
                    <a:pt x="1477" y="131"/>
                  </a:cubicBezTo>
                  <a:cubicBezTo>
                    <a:pt x="1462" y="133"/>
                    <a:pt x="1448" y="134"/>
                    <a:pt x="1433" y="134"/>
                  </a:cubicBezTo>
                  <a:cubicBezTo>
                    <a:pt x="1260" y="134"/>
                    <a:pt x="1079" y="0"/>
                    <a:pt x="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5"/>
            <p:cNvSpPr/>
            <p:nvPr/>
          </p:nvSpPr>
          <p:spPr>
            <a:xfrm>
              <a:off x="5966500" y="2429575"/>
              <a:ext cx="59275" cy="13875"/>
            </a:xfrm>
            <a:custGeom>
              <a:avLst/>
              <a:gdLst/>
              <a:ahLst/>
              <a:cxnLst/>
              <a:rect l="l" t="t" r="r" b="b"/>
              <a:pathLst>
                <a:path w="2371" h="555" extrusionOk="0">
                  <a:moveTo>
                    <a:pt x="323" y="1"/>
                  </a:moveTo>
                  <a:cubicBezTo>
                    <a:pt x="215" y="1"/>
                    <a:pt x="108" y="4"/>
                    <a:pt x="1" y="13"/>
                  </a:cubicBezTo>
                  <a:cubicBezTo>
                    <a:pt x="60" y="97"/>
                    <a:pt x="108" y="204"/>
                    <a:pt x="156" y="299"/>
                  </a:cubicBezTo>
                  <a:cubicBezTo>
                    <a:pt x="191" y="335"/>
                    <a:pt x="251" y="358"/>
                    <a:pt x="310" y="358"/>
                  </a:cubicBezTo>
                  <a:cubicBezTo>
                    <a:pt x="343" y="354"/>
                    <a:pt x="374" y="351"/>
                    <a:pt x="406" y="351"/>
                  </a:cubicBezTo>
                  <a:cubicBezTo>
                    <a:pt x="525" y="351"/>
                    <a:pt x="638" y="385"/>
                    <a:pt x="751" y="442"/>
                  </a:cubicBezTo>
                  <a:cubicBezTo>
                    <a:pt x="977" y="525"/>
                    <a:pt x="1212" y="555"/>
                    <a:pt x="1450" y="555"/>
                  </a:cubicBezTo>
                  <a:cubicBezTo>
                    <a:pt x="1689" y="555"/>
                    <a:pt x="1930" y="525"/>
                    <a:pt x="2168" y="489"/>
                  </a:cubicBezTo>
                  <a:cubicBezTo>
                    <a:pt x="2299" y="394"/>
                    <a:pt x="2370" y="311"/>
                    <a:pt x="2311" y="144"/>
                  </a:cubicBezTo>
                  <a:cubicBezTo>
                    <a:pt x="2263" y="120"/>
                    <a:pt x="2239" y="61"/>
                    <a:pt x="2203" y="61"/>
                  </a:cubicBezTo>
                  <a:cubicBezTo>
                    <a:pt x="2079" y="73"/>
                    <a:pt x="1953" y="78"/>
                    <a:pt x="1828" y="78"/>
                  </a:cubicBezTo>
                  <a:cubicBezTo>
                    <a:pt x="1328" y="78"/>
                    <a:pt x="822"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5"/>
            <p:cNvSpPr/>
            <p:nvPr/>
          </p:nvSpPr>
          <p:spPr>
            <a:xfrm>
              <a:off x="5389050" y="2448050"/>
              <a:ext cx="68775" cy="10400"/>
            </a:xfrm>
            <a:custGeom>
              <a:avLst/>
              <a:gdLst/>
              <a:ahLst/>
              <a:cxnLst/>
              <a:rect l="l" t="t" r="r" b="b"/>
              <a:pathLst>
                <a:path w="2751" h="416" extrusionOk="0">
                  <a:moveTo>
                    <a:pt x="1" y="0"/>
                  </a:moveTo>
                  <a:cubicBezTo>
                    <a:pt x="59" y="117"/>
                    <a:pt x="164" y="135"/>
                    <a:pt x="275" y="135"/>
                  </a:cubicBezTo>
                  <a:cubicBezTo>
                    <a:pt x="322" y="135"/>
                    <a:pt x="371" y="131"/>
                    <a:pt x="417" y="131"/>
                  </a:cubicBezTo>
                  <a:cubicBezTo>
                    <a:pt x="584" y="155"/>
                    <a:pt x="751" y="120"/>
                    <a:pt x="846" y="286"/>
                  </a:cubicBezTo>
                  <a:cubicBezTo>
                    <a:pt x="1107" y="390"/>
                    <a:pt x="1372" y="416"/>
                    <a:pt x="1637" y="416"/>
                  </a:cubicBezTo>
                  <a:cubicBezTo>
                    <a:pt x="1905" y="416"/>
                    <a:pt x="2173" y="389"/>
                    <a:pt x="2437" y="389"/>
                  </a:cubicBezTo>
                  <a:cubicBezTo>
                    <a:pt x="2542" y="389"/>
                    <a:pt x="2647" y="393"/>
                    <a:pt x="2751" y="405"/>
                  </a:cubicBezTo>
                  <a:cubicBezTo>
                    <a:pt x="1858" y="108"/>
                    <a:pt x="94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5"/>
            <p:cNvSpPr/>
            <p:nvPr/>
          </p:nvSpPr>
          <p:spPr>
            <a:xfrm>
              <a:off x="5908750" y="2559375"/>
              <a:ext cx="45275" cy="16575"/>
            </a:xfrm>
            <a:custGeom>
              <a:avLst/>
              <a:gdLst/>
              <a:ahLst/>
              <a:cxnLst/>
              <a:rect l="l" t="t" r="r" b="b"/>
              <a:pathLst>
                <a:path w="1811" h="663" extrusionOk="0">
                  <a:moveTo>
                    <a:pt x="311" y="0"/>
                  </a:moveTo>
                  <a:cubicBezTo>
                    <a:pt x="239" y="24"/>
                    <a:pt x="203" y="72"/>
                    <a:pt x="168" y="131"/>
                  </a:cubicBezTo>
                  <a:cubicBezTo>
                    <a:pt x="168" y="262"/>
                    <a:pt x="120" y="381"/>
                    <a:pt x="1" y="441"/>
                  </a:cubicBezTo>
                  <a:cubicBezTo>
                    <a:pt x="248" y="473"/>
                    <a:pt x="485" y="563"/>
                    <a:pt x="748" y="563"/>
                  </a:cubicBezTo>
                  <a:cubicBezTo>
                    <a:pt x="776" y="563"/>
                    <a:pt x="805" y="562"/>
                    <a:pt x="834" y="560"/>
                  </a:cubicBezTo>
                  <a:cubicBezTo>
                    <a:pt x="851" y="559"/>
                    <a:pt x="868" y="558"/>
                    <a:pt x="885" y="558"/>
                  </a:cubicBezTo>
                  <a:cubicBezTo>
                    <a:pt x="1114" y="558"/>
                    <a:pt x="1332" y="662"/>
                    <a:pt x="1556" y="662"/>
                  </a:cubicBezTo>
                  <a:cubicBezTo>
                    <a:pt x="1640" y="662"/>
                    <a:pt x="1725" y="648"/>
                    <a:pt x="1811" y="608"/>
                  </a:cubicBezTo>
                  <a:cubicBezTo>
                    <a:pt x="1811" y="548"/>
                    <a:pt x="1787" y="489"/>
                    <a:pt x="1763" y="441"/>
                  </a:cubicBezTo>
                  <a:cubicBezTo>
                    <a:pt x="1715" y="405"/>
                    <a:pt x="1668" y="358"/>
                    <a:pt x="1632" y="322"/>
                  </a:cubicBezTo>
                  <a:cubicBezTo>
                    <a:pt x="1572" y="195"/>
                    <a:pt x="1499" y="148"/>
                    <a:pt x="1408" y="148"/>
                  </a:cubicBezTo>
                  <a:cubicBezTo>
                    <a:pt x="1354" y="148"/>
                    <a:pt x="1294" y="164"/>
                    <a:pt x="1227" y="191"/>
                  </a:cubicBezTo>
                  <a:cubicBezTo>
                    <a:pt x="1169" y="220"/>
                    <a:pt x="1119" y="233"/>
                    <a:pt x="1077" y="233"/>
                  </a:cubicBezTo>
                  <a:cubicBezTo>
                    <a:pt x="965" y="233"/>
                    <a:pt x="908" y="139"/>
                    <a:pt x="882" y="0"/>
                  </a:cubicBezTo>
                  <a:lnTo>
                    <a:pt x="620" y="0"/>
                  </a:lnTo>
                  <a:cubicBezTo>
                    <a:pt x="620" y="12"/>
                    <a:pt x="584" y="12"/>
                    <a:pt x="561" y="24"/>
                  </a:cubicBezTo>
                  <a:cubicBezTo>
                    <a:pt x="550" y="31"/>
                    <a:pt x="539" y="34"/>
                    <a:pt x="527" y="34"/>
                  </a:cubicBezTo>
                  <a:cubicBezTo>
                    <a:pt x="499" y="34"/>
                    <a:pt x="470" y="17"/>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5"/>
            <p:cNvSpPr/>
            <p:nvPr/>
          </p:nvSpPr>
          <p:spPr>
            <a:xfrm>
              <a:off x="5334000" y="2491525"/>
              <a:ext cx="55375" cy="12350"/>
            </a:xfrm>
            <a:custGeom>
              <a:avLst/>
              <a:gdLst/>
              <a:ahLst/>
              <a:cxnLst/>
              <a:rect l="l" t="t" r="r" b="b"/>
              <a:pathLst>
                <a:path w="2215" h="494" extrusionOk="0">
                  <a:moveTo>
                    <a:pt x="677" y="1"/>
                  </a:moveTo>
                  <a:cubicBezTo>
                    <a:pt x="513" y="1"/>
                    <a:pt x="350" y="31"/>
                    <a:pt x="191" y="119"/>
                  </a:cubicBezTo>
                  <a:cubicBezTo>
                    <a:pt x="191" y="238"/>
                    <a:pt x="0" y="250"/>
                    <a:pt x="60" y="405"/>
                  </a:cubicBezTo>
                  <a:cubicBezTo>
                    <a:pt x="107" y="417"/>
                    <a:pt x="167" y="417"/>
                    <a:pt x="214" y="428"/>
                  </a:cubicBezTo>
                  <a:cubicBezTo>
                    <a:pt x="460" y="480"/>
                    <a:pt x="710" y="493"/>
                    <a:pt x="962" y="493"/>
                  </a:cubicBezTo>
                  <a:cubicBezTo>
                    <a:pt x="1255" y="493"/>
                    <a:pt x="1549" y="475"/>
                    <a:pt x="1842" y="475"/>
                  </a:cubicBezTo>
                  <a:cubicBezTo>
                    <a:pt x="1883" y="475"/>
                    <a:pt x="1924" y="475"/>
                    <a:pt x="1965" y="476"/>
                  </a:cubicBezTo>
                  <a:cubicBezTo>
                    <a:pt x="2215" y="333"/>
                    <a:pt x="2036" y="226"/>
                    <a:pt x="1917" y="119"/>
                  </a:cubicBezTo>
                  <a:cubicBezTo>
                    <a:pt x="1857" y="119"/>
                    <a:pt x="1822" y="143"/>
                    <a:pt x="1774" y="143"/>
                  </a:cubicBezTo>
                  <a:cubicBezTo>
                    <a:pt x="1774" y="155"/>
                    <a:pt x="1762" y="155"/>
                    <a:pt x="1726" y="166"/>
                  </a:cubicBezTo>
                  <a:cubicBezTo>
                    <a:pt x="1720" y="170"/>
                    <a:pt x="1713" y="171"/>
                    <a:pt x="1705" y="171"/>
                  </a:cubicBezTo>
                  <a:cubicBezTo>
                    <a:pt x="1684" y="171"/>
                    <a:pt x="1661" y="160"/>
                    <a:pt x="1643" y="143"/>
                  </a:cubicBezTo>
                  <a:cubicBezTo>
                    <a:pt x="1327" y="119"/>
                    <a:pt x="1000" y="1"/>
                    <a:pt x="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5"/>
            <p:cNvSpPr/>
            <p:nvPr/>
          </p:nvSpPr>
          <p:spPr>
            <a:xfrm>
              <a:off x="5276250" y="2533050"/>
              <a:ext cx="61025" cy="13025"/>
            </a:xfrm>
            <a:custGeom>
              <a:avLst/>
              <a:gdLst/>
              <a:ahLst/>
              <a:cxnLst/>
              <a:rect l="l" t="t" r="r" b="b"/>
              <a:pathLst>
                <a:path w="2441" h="521" extrusionOk="0">
                  <a:moveTo>
                    <a:pt x="1161" y="0"/>
                  </a:moveTo>
                  <a:cubicBezTo>
                    <a:pt x="910" y="0"/>
                    <a:pt x="657" y="17"/>
                    <a:pt x="405" y="77"/>
                  </a:cubicBezTo>
                  <a:cubicBezTo>
                    <a:pt x="381" y="85"/>
                    <a:pt x="357" y="88"/>
                    <a:pt x="332" y="88"/>
                  </a:cubicBezTo>
                  <a:cubicBezTo>
                    <a:pt x="245" y="88"/>
                    <a:pt x="152" y="48"/>
                    <a:pt x="60" y="29"/>
                  </a:cubicBezTo>
                  <a:lnTo>
                    <a:pt x="60" y="29"/>
                  </a:lnTo>
                  <a:cubicBezTo>
                    <a:pt x="0" y="232"/>
                    <a:pt x="107" y="351"/>
                    <a:pt x="262" y="422"/>
                  </a:cubicBezTo>
                  <a:cubicBezTo>
                    <a:pt x="491" y="506"/>
                    <a:pt x="728" y="520"/>
                    <a:pt x="968" y="520"/>
                  </a:cubicBezTo>
                  <a:cubicBezTo>
                    <a:pt x="1097" y="520"/>
                    <a:pt x="1228" y="516"/>
                    <a:pt x="1358" y="516"/>
                  </a:cubicBezTo>
                  <a:cubicBezTo>
                    <a:pt x="1402" y="516"/>
                    <a:pt x="1445" y="516"/>
                    <a:pt x="1488" y="518"/>
                  </a:cubicBezTo>
                  <a:cubicBezTo>
                    <a:pt x="1774" y="506"/>
                    <a:pt x="2072" y="506"/>
                    <a:pt x="2346" y="363"/>
                  </a:cubicBezTo>
                  <a:cubicBezTo>
                    <a:pt x="2441" y="244"/>
                    <a:pt x="2429" y="149"/>
                    <a:pt x="2358" y="29"/>
                  </a:cubicBezTo>
                  <a:lnTo>
                    <a:pt x="2358" y="29"/>
                  </a:lnTo>
                  <a:cubicBezTo>
                    <a:pt x="2301" y="32"/>
                    <a:pt x="2244" y="32"/>
                    <a:pt x="2188" y="32"/>
                  </a:cubicBezTo>
                  <a:cubicBezTo>
                    <a:pt x="1848" y="32"/>
                    <a:pt x="1505" y="0"/>
                    <a:pt x="1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5"/>
            <p:cNvSpPr/>
            <p:nvPr/>
          </p:nvSpPr>
          <p:spPr>
            <a:xfrm>
              <a:off x="6127750" y="2463775"/>
              <a:ext cx="47150" cy="13050"/>
            </a:xfrm>
            <a:custGeom>
              <a:avLst/>
              <a:gdLst/>
              <a:ahLst/>
              <a:cxnLst/>
              <a:rect l="l" t="t" r="r" b="b"/>
              <a:pathLst>
                <a:path w="1886" h="522" extrusionOk="0">
                  <a:moveTo>
                    <a:pt x="1001" y="1"/>
                  </a:moveTo>
                  <a:cubicBezTo>
                    <a:pt x="720" y="1"/>
                    <a:pt x="450" y="111"/>
                    <a:pt x="171" y="217"/>
                  </a:cubicBezTo>
                  <a:cubicBezTo>
                    <a:pt x="138" y="203"/>
                    <a:pt x="112" y="197"/>
                    <a:pt x="90" y="197"/>
                  </a:cubicBezTo>
                  <a:cubicBezTo>
                    <a:pt x="15" y="197"/>
                    <a:pt x="0" y="270"/>
                    <a:pt x="28" y="372"/>
                  </a:cubicBezTo>
                  <a:cubicBezTo>
                    <a:pt x="327" y="478"/>
                    <a:pt x="642" y="521"/>
                    <a:pt x="953" y="521"/>
                  </a:cubicBezTo>
                  <a:cubicBezTo>
                    <a:pt x="1026" y="521"/>
                    <a:pt x="1099" y="519"/>
                    <a:pt x="1171" y="514"/>
                  </a:cubicBezTo>
                  <a:cubicBezTo>
                    <a:pt x="1254" y="385"/>
                    <a:pt x="1373" y="370"/>
                    <a:pt x="1490" y="370"/>
                  </a:cubicBezTo>
                  <a:cubicBezTo>
                    <a:pt x="1523" y="370"/>
                    <a:pt x="1556" y="372"/>
                    <a:pt x="1588" y="372"/>
                  </a:cubicBezTo>
                  <a:cubicBezTo>
                    <a:pt x="1778" y="372"/>
                    <a:pt x="1873" y="264"/>
                    <a:pt x="1885" y="86"/>
                  </a:cubicBezTo>
                  <a:lnTo>
                    <a:pt x="1885" y="86"/>
                  </a:lnTo>
                  <a:cubicBezTo>
                    <a:pt x="1785" y="95"/>
                    <a:pt x="1657" y="153"/>
                    <a:pt x="1570" y="153"/>
                  </a:cubicBezTo>
                  <a:cubicBezTo>
                    <a:pt x="1544" y="153"/>
                    <a:pt x="1521" y="147"/>
                    <a:pt x="1504" y="133"/>
                  </a:cubicBezTo>
                  <a:cubicBezTo>
                    <a:pt x="1330" y="38"/>
                    <a:pt x="1163" y="1"/>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5"/>
            <p:cNvSpPr/>
            <p:nvPr/>
          </p:nvSpPr>
          <p:spPr>
            <a:xfrm>
              <a:off x="5542750" y="2580250"/>
              <a:ext cx="55575" cy="11125"/>
            </a:xfrm>
            <a:custGeom>
              <a:avLst/>
              <a:gdLst/>
              <a:ahLst/>
              <a:cxnLst/>
              <a:rect l="l" t="t" r="r" b="b"/>
              <a:pathLst>
                <a:path w="2223" h="445" extrusionOk="0">
                  <a:moveTo>
                    <a:pt x="301" y="0"/>
                  </a:moveTo>
                  <a:cubicBezTo>
                    <a:pt x="205" y="0"/>
                    <a:pt x="115" y="11"/>
                    <a:pt x="20" y="11"/>
                  </a:cubicBezTo>
                  <a:cubicBezTo>
                    <a:pt x="1" y="210"/>
                    <a:pt x="100" y="225"/>
                    <a:pt x="210" y="225"/>
                  </a:cubicBezTo>
                  <a:cubicBezTo>
                    <a:pt x="230" y="225"/>
                    <a:pt x="250" y="225"/>
                    <a:pt x="269" y="225"/>
                  </a:cubicBezTo>
                  <a:cubicBezTo>
                    <a:pt x="344" y="225"/>
                    <a:pt x="414" y="232"/>
                    <a:pt x="449" y="297"/>
                  </a:cubicBezTo>
                  <a:cubicBezTo>
                    <a:pt x="568" y="308"/>
                    <a:pt x="687" y="320"/>
                    <a:pt x="746" y="439"/>
                  </a:cubicBezTo>
                  <a:cubicBezTo>
                    <a:pt x="794" y="443"/>
                    <a:pt x="842" y="445"/>
                    <a:pt x="890" y="445"/>
                  </a:cubicBezTo>
                  <a:cubicBezTo>
                    <a:pt x="1180" y="445"/>
                    <a:pt x="1469" y="388"/>
                    <a:pt x="1759" y="388"/>
                  </a:cubicBezTo>
                  <a:cubicBezTo>
                    <a:pt x="1898" y="388"/>
                    <a:pt x="2036" y="401"/>
                    <a:pt x="2175" y="439"/>
                  </a:cubicBezTo>
                  <a:cubicBezTo>
                    <a:pt x="2223" y="404"/>
                    <a:pt x="2223" y="344"/>
                    <a:pt x="2175" y="297"/>
                  </a:cubicBezTo>
                  <a:lnTo>
                    <a:pt x="2175" y="11"/>
                  </a:lnTo>
                  <a:cubicBezTo>
                    <a:pt x="1841" y="46"/>
                    <a:pt x="1506" y="85"/>
                    <a:pt x="1169" y="85"/>
                  </a:cubicBezTo>
                  <a:cubicBezTo>
                    <a:pt x="930" y="85"/>
                    <a:pt x="691" y="65"/>
                    <a:pt x="449" y="11"/>
                  </a:cubicBezTo>
                  <a:cubicBezTo>
                    <a:pt x="397" y="3"/>
                    <a:pt x="348"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5"/>
            <p:cNvSpPr/>
            <p:nvPr/>
          </p:nvSpPr>
          <p:spPr>
            <a:xfrm>
              <a:off x="5513175" y="2607475"/>
              <a:ext cx="57475" cy="12200"/>
            </a:xfrm>
            <a:custGeom>
              <a:avLst/>
              <a:gdLst/>
              <a:ahLst/>
              <a:cxnLst/>
              <a:rect l="l" t="t" r="r" b="b"/>
              <a:pathLst>
                <a:path w="2299" h="488" extrusionOk="0">
                  <a:moveTo>
                    <a:pt x="293" y="1"/>
                  </a:moveTo>
                  <a:cubicBezTo>
                    <a:pt x="225" y="1"/>
                    <a:pt x="158" y="12"/>
                    <a:pt x="96" y="29"/>
                  </a:cubicBezTo>
                  <a:cubicBezTo>
                    <a:pt x="24" y="89"/>
                    <a:pt x="1" y="148"/>
                    <a:pt x="60" y="220"/>
                  </a:cubicBezTo>
                  <a:cubicBezTo>
                    <a:pt x="85" y="228"/>
                    <a:pt x="111" y="236"/>
                    <a:pt x="136" y="236"/>
                  </a:cubicBezTo>
                  <a:cubicBezTo>
                    <a:pt x="146" y="236"/>
                    <a:pt x="157" y="235"/>
                    <a:pt x="167" y="231"/>
                  </a:cubicBezTo>
                  <a:cubicBezTo>
                    <a:pt x="322" y="327"/>
                    <a:pt x="501" y="231"/>
                    <a:pt x="632" y="339"/>
                  </a:cubicBezTo>
                  <a:cubicBezTo>
                    <a:pt x="1028" y="438"/>
                    <a:pt x="1425" y="487"/>
                    <a:pt x="1829" y="487"/>
                  </a:cubicBezTo>
                  <a:cubicBezTo>
                    <a:pt x="1910" y="487"/>
                    <a:pt x="1991" y="485"/>
                    <a:pt x="2072" y="481"/>
                  </a:cubicBezTo>
                  <a:cubicBezTo>
                    <a:pt x="2144" y="410"/>
                    <a:pt x="2298" y="386"/>
                    <a:pt x="2215" y="220"/>
                  </a:cubicBezTo>
                  <a:cubicBezTo>
                    <a:pt x="1977" y="172"/>
                    <a:pt x="1739" y="112"/>
                    <a:pt x="1501" y="65"/>
                  </a:cubicBezTo>
                  <a:cubicBezTo>
                    <a:pt x="1422" y="88"/>
                    <a:pt x="1343" y="96"/>
                    <a:pt x="1265" y="96"/>
                  </a:cubicBezTo>
                  <a:cubicBezTo>
                    <a:pt x="1066" y="96"/>
                    <a:pt x="867" y="44"/>
                    <a:pt x="663" y="44"/>
                  </a:cubicBezTo>
                  <a:cubicBezTo>
                    <a:pt x="617" y="44"/>
                    <a:pt x="571" y="46"/>
                    <a:pt x="524" y="53"/>
                  </a:cubicBezTo>
                  <a:cubicBezTo>
                    <a:pt x="449" y="15"/>
                    <a:pt x="370"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5"/>
            <p:cNvSpPr/>
            <p:nvPr/>
          </p:nvSpPr>
          <p:spPr>
            <a:xfrm>
              <a:off x="5210175" y="2419175"/>
              <a:ext cx="19050" cy="64625"/>
            </a:xfrm>
            <a:custGeom>
              <a:avLst/>
              <a:gdLst/>
              <a:ahLst/>
              <a:cxnLst/>
              <a:rect l="l" t="t" r="r" b="b"/>
              <a:pathLst>
                <a:path w="762" h="2585" extrusionOk="0">
                  <a:moveTo>
                    <a:pt x="310" y="1"/>
                  </a:moveTo>
                  <a:cubicBezTo>
                    <a:pt x="0" y="310"/>
                    <a:pt x="191" y="715"/>
                    <a:pt x="131" y="1060"/>
                  </a:cubicBezTo>
                  <a:cubicBezTo>
                    <a:pt x="131" y="1406"/>
                    <a:pt x="119" y="1763"/>
                    <a:pt x="131" y="2120"/>
                  </a:cubicBezTo>
                  <a:cubicBezTo>
                    <a:pt x="131" y="2322"/>
                    <a:pt x="83" y="2584"/>
                    <a:pt x="417" y="2584"/>
                  </a:cubicBezTo>
                  <a:cubicBezTo>
                    <a:pt x="536" y="2513"/>
                    <a:pt x="524" y="2394"/>
                    <a:pt x="560" y="2287"/>
                  </a:cubicBezTo>
                  <a:cubicBezTo>
                    <a:pt x="607" y="2239"/>
                    <a:pt x="619" y="2179"/>
                    <a:pt x="595" y="2156"/>
                  </a:cubicBezTo>
                  <a:cubicBezTo>
                    <a:pt x="512" y="1977"/>
                    <a:pt x="595" y="1798"/>
                    <a:pt x="619" y="1620"/>
                  </a:cubicBezTo>
                  <a:cubicBezTo>
                    <a:pt x="619" y="1513"/>
                    <a:pt x="619" y="1417"/>
                    <a:pt x="655" y="1322"/>
                  </a:cubicBezTo>
                  <a:cubicBezTo>
                    <a:pt x="714" y="1060"/>
                    <a:pt x="762" y="810"/>
                    <a:pt x="560" y="584"/>
                  </a:cubicBezTo>
                  <a:lnTo>
                    <a:pt x="536" y="524"/>
                  </a:lnTo>
                  <a:lnTo>
                    <a:pt x="548" y="465"/>
                  </a:lnTo>
                  <a:cubicBezTo>
                    <a:pt x="393" y="334"/>
                    <a:pt x="643" y="24"/>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5"/>
            <p:cNvSpPr/>
            <p:nvPr/>
          </p:nvSpPr>
          <p:spPr>
            <a:xfrm>
              <a:off x="5324475" y="2396850"/>
              <a:ext cx="71750" cy="7925"/>
            </a:xfrm>
            <a:custGeom>
              <a:avLst/>
              <a:gdLst/>
              <a:ahLst/>
              <a:cxnLst/>
              <a:rect l="l" t="t" r="r" b="b"/>
              <a:pathLst>
                <a:path w="2870" h="317" extrusionOk="0">
                  <a:moveTo>
                    <a:pt x="1492" y="0"/>
                  </a:moveTo>
                  <a:cubicBezTo>
                    <a:pt x="999" y="0"/>
                    <a:pt x="505" y="44"/>
                    <a:pt x="12" y="155"/>
                  </a:cubicBezTo>
                  <a:cubicBezTo>
                    <a:pt x="0" y="215"/>
                    <a:pt x="0" y="263"/>
                    <a:pt x="0" y="310"/>
                  </a:cubicBezTo>
                  <a:cubicBezTo>
                    <a:pt x="87" y="314"/>
                    <a:pt x="174" y="316"/>
                    <a:pt x="262" y="316"/>
                  </a:cubicBezTo>
                  <a:cubicBezTo>
                    <a:pt x="1137" y="316"/>
                    <a:pt x="2003" y="118"/>
                    <a:pt x="2869" y="96"/>
                  </a:cubicBezTo>
                  <a:cubicBezTo>
                    <a:pt x="2410" y="38"/>
                    <a:pt x="1951"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5"/>
            <p:cNvSpPr/>
            <p:nvPr/>
          </p:nvSpPr>
          <p:spPr>
            <a:xfrm>
              <a:off x="6079625" y="2577225"/>
              <a:ext cx="43175" cy="14400"/>
            </a:xfrm>
            <a:custGeom>
              <a:avLst/>
              <a:gdLst/>
              <a:ahLst/>
              <a:cxnLst/>
              <a:rect l="l" t="t" r="r" b="b"/>
              <a:pathLst>
                <a:path w="1727" h="576" extrusionOk="0">
                  <a:moveTo>
                    <a:pt x="60" y="1"/>
                  </a:moveTo>
                  <a:cubicBezTo>
                    <a:pt x="12" y="48"/>
                    <a:pt x="0" y="84"/>
                    <a:pt x="12" y="144"/>
                  </a:cubicBezTo>
                  <a:cubicBezTo>
                    <a:pt x="60" y="239"/>
                    <a:pt x="131" y="275"/>
                    <a:pt x="226" y="298"/>
                  </a:cubicBezTo>
                  <a:cubicBezTo>
                    <a:pt x="370" y="527"/>
                    <a:pt x="587" y="575"/>
                    <a:pt x="811" y="575"/>
                  </a:cubicBezTo>
                  <a:cubicBezTo>
                    <a:pt x="902" y="575"/>
                    <a:pt x="994" y="567"/>
                    <a:pt x="1084" y="560"/>
                  </a:cubicBezTo>
                  <a:cubicBezTo>
                    <a:pt x="1144" y="500"/>
                    <a:pt x="1204" y="478"/>
                    <a:pt x="1263" y="478"/>
                  </a:cubicBezTo>
                  <a:cubicBezTo>
                    <a:pt x="1343" y="478"/>
                    <a:pt x="1420" y="519"/>
                    <a:pt x="1488" y="560"/>
                  </a:cubicBezTo>
                  <a:cubicBezTo>
                    <a:pt x="1548" y="513"/>
                    <a:pt x="1596" y="453"/>
                    <a:pt x="1631" y="418"/>
                  </a:cubicBezTo>
                  <a:cubicBezTo>
                    <a:pt x="1727" y="322"/>
                    <a:pt x="1727" y="227"/>
                    <a:pt x="1631" y="132"/>
                  </a:cubicBezTo>
                  <a:cubicBezTo>
                    <a:pt x="1601" y="132"/>
                    <a:pt x="1571" y="133"/>
                    <a:pt x="1540" y="133"/>
                  </a:cubicBezTo>
                  <a:cubicBezTo>
                    <a:pt x="1047" y="133"/>
                    <a:pt x="553" y="4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5"/>
            <p:cNvSpPr/>
            <p:nvPr/>
          </p:nvSpPr>
          <p:spPr>
            <a:xfrm>
              <a:off x="5496500" y="2552125"/>
              <a:ext cx="57775" cy="11125"/>
            </a:xfrm>
            <a:custGeom>
              <a:avLst/>
              <a:gdLst/>
              <a:ahLst/>
              <a:cxnLst/>
              <a:rect l="l" t="t" r="r" b="b"/>
              <a:pathLst>
                <a:path w="2311" h="445" extrusionOk="0">
                  <a:moveTo>
                    <a:pt x="1039" y="0"/>
                  </a:moveTo>
                  <a:cubicBezTo>
                    <a:pt x="863" y="0"/>
                    <a:pt x="717" y="114"/>
                    <a:pt x="596" y="279"/>
                  </a:cubicBezTo>
                  <a:cubicBezTo>
                    <a:pt x="406" y="279"/>
                    <a:pt x="203" y="290"/>
                    <a:pt x="1" y="290"/>
                  </a:cubicBezTo>
                  <a:cubicBezTo>
                    <a:pt x="310" y="414"/>
                    <a:pt x="624" y="444"/>
                    <a:pt x="950" y="444"/>
                  </a:cubicBezTo>
                  <a:cubicBezTo>
                    <a:pt x="1256" y="444"/>
                    <a:pt x="1573" y="418"/>
                    <a:pt x="1907" y="418"/>
                  </a:cubicBezTo>
                  <a:cubicBezTo>
                    <a:pt x="2039" y="418"/>
                    <a:pt x="2173" y="422"/>
                    <a:pt x="2311" y="433"/>
                  </a:cubicBezTo>
                  <a:cubicBezTo>
                    <a:pt x="2073" y="279"/>
                    <a:pt x="1965" y="219"/>
                    <a:pt x="1882" y="136"/>
                  </a:cubicBezTo>
                  <a:cubicBezTo>
                    <a:pt x="1668" y="124"/>
                    <a:pt x="1465" y="136"/>
                    <a:pt x="1251" y="52"/>
                  </a:cubicBezTo>
                  <a:cubicBezTo>
                    <a:pt x="1176" y="16"/>
                    <a:pt x="1105" y="0"/>
                    <a:pt x="10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5"/>
            <p:cNvSpPr/>
            <p:nvPr/>
          </p:nvSpPr>
          <p:spPr>
            <a:xfrm>
              <a:off x="5335175" y="2534075"/>
              <a:ext cx="43200" cy="16650"/>
            </a:xfrm>
            <a:custGeom>
              <a:avLst/>
              <a:gdLst/>
              <a:ahLst/>
              <a:cxnLst/>
              <a:rect l="l" t="t" r="r" b="b"/>
              <a:pathLst>
                <a:path w="1728" h="666" extrusionOk="0">
                  <a:moveTo>
                    <a:pt x="1" y="0"/>
                  </a:moveTo>
                  <a:lnTo>
                    <a:pt x="1" y="262"/>
                  </a:lnTo>
                  <a:cubicBezTo>
                    <a:pt x="116" y="430"/>
                    <a:pt x="270" y="457"/>
                    <a:pt x="432" y="457"/>
                  </a:cubicBezTo>
                  <a:cubicBezTo>
                    <a:pt x="508" y="457"/>
                    <a:pt x="586" y="451"/>
                    <a:pt x="662" y="451"/>
                  </a:cubicBezTo>
                  <a:cubicBezTo>
                    <a:pt x="790" y="451"/>
                    <a:pt x="912" y="468"/>
                    <a:pt x="1013" y="560"/>
                  </a:cubicBezTo>
                  <a:cubicBezTo>
                    <a:pt x="1153" y="573"/>
                    <a:pt x="1313" y="666"/>
                    <a:pt x="1453" y="666"/>
                  </a:cubicBezTo>
                  <a:cubicBezTo>
                    <a:pt x="1562" y="666"/>
                    <a:pt x="1659" y="610"/>
                    <a:pt x="1727" y="417"/>
                  </a:cubicBezTo>
                  <a:cubicBezTo>
                    <a:pt x="1548" y="250"/>
                    <a:pt x="1358" y="143"/>
                    <a:pt x="1096" y="131"/>
                  </a:cubicBezTo>
                  <a:cubicBezTo>
                    <a:pt x="727" y="108"/>
                    <a:pt x="37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5"/>
            <p:cNvSpPr/>
            <p:nvPr/>
          </p:nvSpPr>
          <p:spPr>
            <a:xfrm>
              <a:off x="5754575" y="2355350"/>
              <a:ext cx="52425" cy="17725"/>
            </a:xfrm>
            <a:custGeom>
              <a:avLst/>
              <a:gdLst/>
              <a:ahLst/>
              <a:cxnLst/>
              <a:rect l="l" t="t" r="r" b="b"/>
              <a:pathLst>
                <a:path w="2097" h="709" extrusionOk="0">
                  <a:moveTo>
                    <a:pt x="1089" y="1"/>
                  </a:moveTo>
                  <a:cubicBezTo>
                    <a:pt x="1043" y="1"/>
                    <a:pt x="995" y="9"/>
                    <a:pt x="953" y="18"/>
                  </a:cubicBezTo>
                  <a:cubicBezTo>
                    <a:pt x="632" y="149"/>
                    <a:pt x="251" y="125"/>
                    <a:pt x="1" y="410"/>
                  </a:cubicBezTo>
                  <a:cubicBezTo>
                    <a:pt x="110" y="513"/>
                    <a:pt x="240" y="533"/>
                    <a:pt x="376" y="533"/>
                  </a:cubicBezTo>
                  <a:cubicBezTo>
                    <a:pt x="459" y="533"/>
                    <a:pt x="545" y="525"/>
                    <a:pt x="630" y="525"/>
                  </a:cubicBezTo>
                  <a:cubicBezTo>
                    <a:pt x="663" y="525"/>
                    <a:pt x="695" y="526"/>
                    <a:pt x="727" y="530"/>
                  </a:cubicBezTo>
                  <a:cubicBezTo>
                    <a:pt x="1155" y="553"/>
                    <a:pt x="1608" y="530"/>
                    <a:pt x="2025" y="708"/>
                  </a:cubicBezTo>
                  <a:cubicBezTo>
                    <a:pt x="2048" y="684"/>
                    <a:pt x="2060" y="660"/>
                    <a:pt x="2084" y="613"/>
                  </a:cubicBezTo>
                  <a:cubicBezTo>
                    <a:pt x="2096" y="553"/>
                    <a:pt x="2096" y="482"/>
                    <a:pt x="2084" y="422"/>
                  </a:cubicBezTo>
                  <a:cubicBezTo>
                    <a:pt x="2015" y="84"/>
                    <a:pt x="1809" y="46"/>
                    <a:pt x="1591" y="46"/>
                  </a:cubicBezTo>
                  <a:cubicBezTo>
                    <a:pt x="1528" y="46"/>
                    <a:pt x="1465" y="49"/>
                    <a:pt x="1403" y="49"/>
                  </a:cubicBezTo>
                  <a:cubicBezTo>
                    <a:pt x="1309" y="49"/>
                    <a:pt x="1219" y="42"/>
                    <a:pt x="1144" y="6"/>
                  </a:cubicBezTo>
                  <a:cubicBezTo>
                    <a:pt x="1126" y="2"/>
                    <a:pt x="1108" y="1"/>
                    <a:pt x="10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5"/>
            <p:cNvSpPr/>
            <p:nvPr/>
          </p:nvSpPr>
          <p:spPr>
            <a:xfrm>
              <a:off x="5567050" y="2324250"/>
              <a:ext cx="44675" cy="24100"/>
            </a:xfrm>
            <a:custGeom>
              <a:avLst/>
              <a:gdLst/>
              <a:ahLst/>
              <a:cxnLst/>
              <a:rect l="l" t="t" r="r" b="b"/>
              <a:pathLst>
                <a:path w="1787" h="964" extrusionOk="0">
                  <a:moveTo>
                    <a:pt x="888" y="1"/>
                  </a:moveTo>
                  <a:cubicBezTo>
                    <a:pt x="710" y="1"/>
                    <a:pt x="518" y="60"/>
                    <a:pt x="334" y="83"/>
                  </a:cubicBezTo>
                  <a:cubicBezTo>
                    <a:pt x="1" y="369"/>
                    <a:pt x="263" y="392"/>
                    <a:pt x="489" y="440"/>
                  </a:cubicBezTo>
                  <a:cubicBezTo>
                    <a:pt x="810" y="511"/>
                    <a:pt x="548" y="654"/>
                    <a:pt x="513" y="750"/>
                  </a:cubicBezTo>
                  <a:lnTo>
                    <a:pt x="489" y="797"/>
                  </a:lnTo>
                  <a:cubicBezTo>
                    <a:pt x="724" y="929"/>
                    <a:pt x="972" y="940"/>
                    <a:pt x="1222" y="940"/>
                  </a:cubicBezTo>
                  <a:cubicBezTo>
                    <a:pt x="1271" y="940"/>
                    <a:pt x="1319" y="939"/>
                    <a:pt x="1368" y="939"/>
                  </a:cubicBezTo>
                  <a:cubicBezTo>
                    <a:pt x="1500" y="939"/>
                    <a:pt x="1632" y="942"/>
                    <a:pt x="1763" y="964"/>
                  </a:cubicBezTo>
                  <a:cubicBezTo>
                    <a:pt x="1763" y="904"/>
                    <a:pt x="1787" y="845"/>
                    <a:pt x="1787" y="785"/>
                  </a:cubicBezTo>
                  <a:cubicBezTo>
                    <a:pt x="1727" y="738"/>
                    <a:pt x="1679" y="702"/>
                    <a:pt x="1667" y="642"/>
                  </a:cubicBezTo>
                  <a:cubicBezTo>
                    <a:pt x="1465" y="619"/>
                    <a:pt x="1370" y="523"/>
                    <a:pt x="1382" y="321"/>
                  </a:cubicBezTo>
                  <a:cubicBezTo>
                    <a:pt x="1252" y="69"/>
                    <a:pt x="1079"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5"/>
            <p:cNvSpPr/>
            <p:nvPr/>
          </p:nvSpPr>
          <p:spPr>
            <a:xfrm>
              <a:off x="6049250" y="2381425"/>
              <a:ext cx="48550" cy="16050"/>
            </a:xfrm>
            <a:custGeom>
              <a:avLst/>
              <a:gdLst/>
              <a:ahLst/>
              <a:cxnLst/>
              <a:rect l="l" t="t" r="r" b="b"/>
              <a:pathLst>
                <a:path w="1942" h="642" extrusionOk="0">
                  <a:moveTo>
                    <a:pt x="491" y="1"/>
                  </a:moveTo>
                  <a:cubicBezTo>
                    <a:pt x="325" y="1"/>
                    <a:pt x="162" y="58"/>
                    <a:pt x="1" y="225"/>
                  </a:cubicBezTo>
                  <a:lnTo>
                    <a:pt x="1" y="522"/>
                  </a:lnTo>
                  <a:cubicBezTo>
                    <a:pt x="429" y="570"/>
                    <a:pt x="858" y="618"/>
                    <a:pt x="1287" y="641"/>
                  </a:cubicBezTo>
                  <a:cubicBezTo>
                    <a:pt x="1489" y="630"/>
                    <a:pt x="1680" y="630"/>
                    <a:pt x="1870" y="618"/>
                  </a:cubicBezTo>
                  <a:cubicBezTo>
                    <a:pt x="1918" y="570"/>
                    <a:pt x="1941" y="510"/>
                    <a:pt x="1941" y="451"/>
                  </a:cubicBezTo>
                  <a:cubicBezTo>
                    <a:pt x="1930" y="391"/>
                    <a:pt x="1906" y="344"/>
                    <a:pt x="1858" y="296"/>
                  </a:cubicBezTo>
                  <a:cubicBezTo>
                    <a:pt x="1813" y="274"/>
                    <a:pt x="1758" y="265"/>
                    <a:pt x="1703" y="265"/>
                  </a:cubicBezTo>
                  <a:cubicBezTo>
                    <a:pt x="1671" y="265"/>
                    <a:pt x="1639" y="268"/>
                    <a:pt x="1608" y="272"/>
                  </a:cubicBezTo>
                  <a:cubicBezTo>
                    <a:pt x="1513" y="284"/>
                    <a:pt x="1441" y="320"/>
                    <a:pt x="1346" y="332"/>
                  </a:cubicBezTo>
                  <a:cubicBezTo>
                    <a:pt x="1321" y="342"/>
                    <a:pt x="1300" y="347"/>
                    <a:pt x="1281" y="347"/>
                  </a:cubicBezTo>
                  <a:cubicBezTo>
                    <a:pt x="1190" y="347"/>
                    <a:pt x="1157" y="244"/>
                    <a:pt x="1108" y="165"/>
                  </a:cubicBezTo>
                  <a:cubicBezTo>
                    <a:pt x="899" y="87"/>
                    <a:pt x="693"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5"/>
            <p:cNvSpPr/>
            <p:nvPr/>
          </p:nvSpPr>
          <p:spPr>
            <a:xfrm>
              <a:off x="5249450" y="2418275"/>
              <a:ext cx="17000" cy="52125"/>
            </a:xfrm>
            <a:custGeom>
              <a:avLst/>
              <a:gdLst/>
              <a:ahLst/>
              <a:cxnLst/>
              <a:rect l="l" t="t" r="r" b="b"/>
              <a:pathLst>
                <a:path w="680" h="2085" extrusionOk="0">
                  <a:moveTo>
                    <a:pt x="405" y="1"/>
                  </a:moveTo>
                  <a:cubicBezTo>
                    <a:pt x="227" y="584"/>
                    <a:pt x="96" y="1168"/>
                    <a:pt x="1" y="1763"/>
                  </a:cubicBezTo>
                  <a:cubicBezTo>
                    <a:pt x="108" y="1846"/>
                    <a:pt x="24" y="2061"/>
                    <a:pt x="263" y="2084"/>
                  </a:cubicBezTo>
                  <a:cubicBezTo>
                    <a:pt x="286" y="2073"/>
                    <a:pt x="298" y="2061"/>
                    <a:pt x="334" y="2037"/>
                  </a:cubicBezTo>
                  <a:cubicBezTo>
                    <a:pt x="298" y="1787"/>
                    <a:pt x="334" y="1537"/>
                    <a:pt x="453" y="1311"/>
                  </a:cubicBezTo>
                  <a:cubicBezTo>
                    <a:pt x="525" y="1263"/>
                    <a:pt x="536" y="1227"/>
                    <a:pt x="465" y="1168"/>
                  </a:cubicBezTo>
                  <a:lnTo>
                    <a:pt x="596" y="763"/>
                  </a:lnTo>
                  <a:cubicBezTo>
                    <a:pt x="679" y="656"/>
                    <a:pt x="679" y="549"/>
                    <a:pt x="596" y="429"/>
                  </a:cubicBezTo>
                  <a:lnTo>
                    <a:pt x="620" y="394"/>
                  </a:lnTo>
                  <a:lnTo>
                    <a:pt x="596" y="346"/>
                  </a:lnTo>
                  <a:cubicBezTo>
                    <a:pt x="584" y="203"/>
                    <a:pt x="560" y="60"/>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5"/>
            <p:cNvSpPr/>
            <p:nvPr/>
          </p:nvSpPr>
          <p:spPr>
            <a:xfrm>
              <a:off x="5284700" y="2472725"/>
              <a:ext cx="58400" cy="8200"/>
            </a:xfrm>
            <a:custGeom>
              <a:avLst/>
              <a:gdLst/>
              <a:ahLst/>
              <a:cxnLst/>
              <a:rect l="l" t="t" r="r" b="b"/>
              <a:pathLst>
                <a:path w="2336" h="328" extrusionOk="0">
                  <a:moveTo>
                    <a:pt x="652" y="1"/>
                  </a:moveTo>
                  <a:cubicBezTo>
                    <a:pt x="442" y="1"/>
                    <a:pt x="231" y="9"/>
                    <a:pt x="19" y="26"/>
                  </a:cubicBezTo>
                  <a:cubicBezTo>
                    <a:pt x="0" y="218"/>
                    <a:pt x="99" y="234"/>
                    <a:pt x="207" y="234"/>
                  </a:cubicBezTo>
                  <a:cubicBezTo>
                    <a:pt x="228" y="234"/>
                    <a:pt x="250" y="234"/>
                    <a:pt x="271" y="234"/>
                  </a:cubicBezTo>
                  <a:cubicBezTo>
                    <a:pt x="341" y="234"/>
                    <a:pt x="407" y="240"/>
                    <a:pt x="436" y="299"/>
                  </a:cubicBezTo>
                  <a:cubicBezTo>
                    <a:pt x="1020" y="299"/>
                    <a:pt x="1591" y="311"/>
                    <a:pt x="2163" y="311"/>
                  </a:cubicBezTo>
                  <a:cubicBezTo>
                    <a:pt x="2199" y="322"/>
                    <a:pt x="2228" y="328"/>
                    <a:pt x="2251" y="328"/>
                  </a:cubicBezTo>
                  <a:cubicBezTo>
                    <a:pt x="2326" y="328"/>
                    <a:pt x="2336" y="271"/>
                    <a:pt x="2317" y="180"/>
                  </a:cubicBezTo>
                  <a:cubicBezTo>
                    <a:pt x="1764" y="59"/>
                    <a:pt x="1210" y="1"/>
                    <a:pt x="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5"/>
            <p:cNvSpPr/>
            <p:nvPr/>
          </p:nvSpPr>
          <p:spPr>
            <a:xfrm>
              <a:off x="5715275" y="2503550"/>
              <a:ext cx="43800" cy="9375"/>
            </a:xfrm>
            <a:custGeom>
              <a:avLst/>
              <a:gdLst/>
              <a:ahLst/>
              <a:cxnLst/>
              <a:rect l="l" t="t" r="r" b="b"/>
              <a:pathLst>
                <a:path w="1752" h="375" extrusionOk="0">
                  <a:moveTo>
                    <a:pt x="1288" y="0"/>
                  </a:moveTo>
                  <a:cubicBezTo>
                    <a:pt x="1029" y="0"/>
                    <a:pt x="770" y="74"/>
                    <a:pt x="511" y="74"/>
                  </a:cubicBezTo>
                  <a:cubicBezTo>
                    <a:pt x="440" y="74"/>
                    <a:pt x="369" y="69"/>
                    <a:pt x="299" y="55"/>
                  </a:cubicBezTo>
                  <a:cubicBezTo>
                    <a:pt x="275" y="55"/>
                    <a:pt x="239" y="55"/>
                    <a:pt x="227" y="78"/>
                  </a:cubicBezTo>
                  <a:cubicBezTo>
                    <a:pt x="120" y="102"/>
                    <a:pt x="49" y="150"/>
                    <a:pt x="1" y="233"/>
                  </a:cubicBezTo>
                  <a:cubicBezTo>
                    <a:pt x="175" y="343"/>
                    <a:pt x="355" y="375"/>
                    <a:pt x="537" y="375"/>
                  </a:cubicBezTo>
                  <a:cubicBezTo>
                    <a:pt x="797" y="375"/>
                    <a:pt x="1061" y="309"/>
                    <a:pt x="1321" y="309"/>
                  </a:cubicBezTo>
                  <a:cubicBezTo>
                    <a:pt x="1413" y="309"/>
                    <a:pt x="1505" y="318"/>
                    <a:pt x="1596" y="340"/>
                  </a:cubicBezTo>
                  <a:cubicBezTo>
                    <a:pt x="1632" y="340"/>
                    <a:pt x="1704" y="257"/>
                    <a:pt x="1715" y="197"/>
                  </a:cubicBezTo>
                  <a:cubicBezTo>
                    <a:pt x="1751" y="78"/>
                    <a:pt x="1656" y="55"/>
                    <a:pt x="1549" y="31"/>
                  </a:cubicBezTo>
                  <a:cubicBezTo>
                    <a:pt x="1462" y="8"/>
                    <a:pt x="1375" y="0"/>
                    <a:pt x="1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5"/>
            <p:cNvSpPr/>
            <p:nvPr/>
          </p:nvSpPr>
          <p:spPr>
            <a:xfrm>
              <a:off x="5410200" y="2321825"/>
              <a:ext cx="41675" cy="11825"/>
            </a:xfrm>
            <a:custGeom>
              <a:avLst/>
              <a:gdLst/>
              <a:ahLst/>
              <a:cxnLst/>
              <a:rect l="l" t="t" r="r" b="b"/>
              <a:pathLst>
                <a:path w="1667" h="473" extrusionOk="0">
                  <a:moveTo>
                    <a:pt x="715" y="0"/>
                  </a:moveTo>
                  <a:cubicBezTo>
                    <a:pt x="458" y="0"/>
                    <a:pt x="251" y="123"/>
                    <a:pt x="0" y="180"/>
                  </a:cubicBezTo>
                  <a:cubicBezTo>
                    <a:pt x="385" y="377"/>
                    <a:pt x="784" y="473"/>
                    <a:pt x="1196" y="473"/>
                  </a:cubicBezTo>
                  <a:cubicBezTo>
                    <a:pt x="1331" y="473"/>
                    <a:pt x="1469" y="462"/>
                    <a:pt x="1607" y="442"/>
                  </a:cubicBezTo>
                  <a:cubicBezTo>
                    <a:pt x="1667" y="287"/>
                    <a:pt x="1536" y="239"/>
                    <a:pt x="1464" y="168"/>
                  </a:cubicBezTo>
                  <a:cubicBezTo>
                    <a:pt x="1429" y="120"/>
                    <a:pt x="1393" y="85"/>
                    <a:pt x="1345" y="37"/>
                  </a:cubicBezTo>
                  <a:cubicBezTo>
                    <a:pt x="1345" y="49"/>
                    <a:pt x="1322" y="61"/>
                    <a:pt x="1286" y="85"/>
                  </a:cubicBezTo>
                  <a:cubicBezTo>
                    <a:pt x="1275" y="87"/>
                    <a:pt x="1263" y="89"/>
                    <a:pt x="1252" y="89"/>
                  </a:cubicBezTo>
                  <a:cubicBezTo>
                    <a:pt x="1217" y="89"/>
                    <a:pt x="1185" y="73"/>
                    <a:pt x="1167" y="37"/>
                  </a:cubicBezTo>
                  <a:cubicBezTo>
                    <a:pt x="1036" y="25"/>
                    <a:pt x="881" y="25"/>
                    <a:pt x="750" y="1"/>
                  </a:cubicBezTo>
                  <a:cubicBezTo>
                    <a:pt x="738" y="1"/>
                    <a:pt x="727" y="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5"/>
            <p:cNvSpPr/>
            <p:nvPr/>
          </p:nvSpPr>
          <p:spPr>
            <a:xfrm>
              <a:off x="5395900" y="2545675"/>
              <a:ext cx="55100" cy="10975"/>
            </a:xfrm>
            <a:custGeom>
              <a:avLst/>
              <a:gdLst/>
              <a:ahLst/>
              <a:cxnLst/>
              <a:rect l="l" t="t" r="r" b="b"/>
              <a:pathLst>
                <a:path w="2204" h="439" extrusionOk="0">
                  <a:moveTo>
                    <a:pt x="429" y="1"/>
                  </a:moveTo>
                  <a:cubicBezTo>
                    <a:pt x="285" y="1"/>
                    <a:pt x="142" y="25"/>
                    <a:pt x="1" y="96"/>
                  </a:cubicBezTo>
                  <a:cubicBezTo>
                    <a:pt x="155" y="191"/>
                    <a:pt x="370" y="239"/>
                    <a:pt x="477" y="429"/>
                  </a:cubicBezTo>
                  <a:cubicBezTo>
                    <a:pt x="495" y="435"/>
                    <a:pt x="512" y="438"/>
                    <a:pt x="532" y="438"/>
                  </a:cubicBezTo>
                  <a:cubicBezTo>
                    <a:pt x="551" y="438"/>
                    <a:pt x="572" y="435"/>
                    <a:pt x="596" y="429"/>
                  </a:cubicBezTo>
                  <a:cubicBezTo>
                    <a:pt x="652" y="394"/>
                    <a:pt x="708" y="363"/>
                    <a:pt x="767" y="363"/>
                  </a:cubicBezTo>
                  <a:cubicBezTo>
                    <a:pt x="807" y="363"/>
                    <a:pt x="849" y="378"/>
                    <a:pt x="893" y="417"/>
                  </a:cubicBezTo>
                  <a:cubicBezTo>
                    <a:pt x="1263" y="429"/>
                    <a:pt x="1644" y="429"/>
                    <a:pt x="2025" y="429"/>
                  </a:cubicBezTo>
                  <a:cubicBezTo>
                    <a:pt x="2060" y="417"/>
                    <a:pt x="2108" y="417"/>
                    <a:pt x="2144" y="382"/>
                  </a:cubicBezTo>
                  <a:cubicBezTo>
                    <a:pt x="2203" y="310"/>
                    <a:pt x="2156" y="275"/>
                    <a:pt x="2084" y="263"/>
                  </a:cubicBezTo>
                  <a:cubicBezTo>
                    <a:pt x="2051" y="259"/>
                    <a:pt x="2017" y="258"/>
                    <a:pt x="1983" y="258"/>
                  </a:cubicBezTo>
                  <a:cubicBezTo>
                    <a:pt x="1931" y="258"/>
                    <a:pt x="1879" y="260"/>
                    <a:pt x="1827" y="260"/>
                  </a:cubicBezTo>
                  <a:cubicBezTo>
                    <a:pt x="1693" y="260"/>
                    <a:pt x="1562" y="243"/>
                    <a:pt x="1453" y="120"/>
                  </a:cubicBezTo>
                  <a:cubicBezTo>
                    <a:pt x="1433" y="121"/>
                    <a:pt x="1413" y="121"/>
                    <a:pt x="1393" y="121"/>
                  </a:cubicBezTo>
                  <a:cubicBezTo>
                    <a:pt x="1071" y="121"/>
                    <a:pt x="748"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5"/>
            <p:cNvSpPr/>
            <p:nvPr/>
          </p:nvSpPr>
          <p:spPr>
            <a:xfrm>
              <a:off x="5506025" y="2501625"/>
              <a:ext cx="40800" cy="10450"/>
            </a:xfrm>
            <a:custGeom>
              <a:avLst/>
              <a:gdLst/>
              <a:ahLst/>
              <a:cxnLst/>
              <a:rect l="l" t="t" r="r" b="b"/>
              <a:pathLst>
                <a:path w="1632" h="418" extrusionOk="0">
                  <a:moveTo>
                    <a:pt x="742" y="1"/>
                  </a:moveTo>
                  <a:cubicBezTo>
                    <a:pt x="496" y="1"/>
                    <a:pt x="250" y="49"/>
                    <a:pt x="1" y="179"/>
                  </a:cubicBezTo>
                  <a:cubicBezTo>
                    <a:pt x="477" y="370"/>
                    <a:pt x="1013" y="191"/>
                    <a:pt x="1489" y="417"/>
                  </a:cubicBezTo>
                  <a:cubicBezTo>
                    <a:pt x="1525" y="334"/>
                    <a:pt x="1584" y="239"/>
                    <a:pt x="1632" y="155"/>
                  </a:cubicBezTo>
                  <a:cubicBezTo>
                    <a:pt x="1333" y="71"/>
                    <a:pt x="1038" y="1"/>
                    <a:pt x="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5"/>
            <p:cNvSpPr/>
            <p:nvPr/>
          </p:nvSpPr>
          <p:spPr>
            <a:xfrm>
              <a:off x="5365550" y="2510750"/>
              <a:ext cx="47350" cy="12975"/>
            </a:xfrm>
            <a:custGeom>
              <a:avLst/>
              <a:gdLst/>
              <a:ahLst/>
              <a:cxnLst/>
              <a:rect l="l" t="t" r="r" b="b"/>
              <a:pathLst>
                <a:path w="1894" h="519" extrusionOk="0">
                  <a:moveTo>
                    <a:pt x="294" y="0"/>
                  </a:moveTo>
                  <a:cubicBezTo>
                    <a:pt x="224" y="0"/>
                    <a:pt x="152" y="18"/>
                    <a:pt x="83" y="52"/>
                  </a:cubicBezTo>
                  <a:cubicBezTo>
                    <a:pt x="36" y="100"/>
                    <a:pt x="12" y="124"/>
                    <a:pt x="12" y="183"/>
                  </a:cubicBezTo>
                  <a:cubicBezTo>
                    <a:pt x="36" y="290"/>
                    <a:pt x="0" y="398"/>
                    <a:pt x="83" y="481"/>
                  </a:cubicBezTo>
                  <a:cubicBezTo>
                    <a:pt x="523" y="503"/>
                    <a:pt x="829" y="519"/>
                    <a:pt x="1054" y="519"/>
                  </a:cubicBezTo>
                  <a:cubicBezTo>
                    <a:pt x="1548" y="519"/>
                    <a:pt x="1648" y="444"/>
                    <a:pt x="1893" y="207"/>
                  </a:cubicBezTo>
                  <a:lnTo>
                    <a:pt x="1893" y="207"/>
                  </a:lnTo>
                  <a:cubicBezTo>
                    <a:pt x="1645" y="273"/>
                    <a:pt x="1412" y="324"/>
                    <a:pt x="1196" y="324"/>
                  </a:cubicBezTo>
                  <a:cubicBezTo>
                    <a:pt x="945" y="324"/>
                    <a:pt x="717" y="256"/>
                    <a:pt x="512" y="64"/>
                  </a:cubicBezTo>
                  <a:cubicBezTo>
                    <a:pt x="444" y="21"/>
                    <a:pt x="370"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5"/>
            <p:cNvSpPr/>
            <p:nvPr/>
          </p:nvSpPr>
          <p:spPr>
            <a:xfrm>
              <a:off x="5708450" y="2626825"/>
              <a:ext cx="55075" cy="7650"/>
            </a:xfrm>
            <a:custGeom>
              <a:avLst/>
              <a:gdLst/>
              <a:ahLst/>
              <a:cxnLst/>
              <a:rect l="l" t="t" r="r" b="b"/>
              <a:pathLst>
                <a:path w="2203" h="306" extrusionOk="0">
                  <a:moveTo>
                    <a:pt x="1734" y="1"/>
                  </a:moveTo>
                  <a:cubicBezTo>
                    <a:pt x="1626" y="1"/>
                    <a:pt x="1517" y="12"/>
                    <a:pt x="1411" y="12"/>
                  </a:cubicBezTo>
                  <a:cubicBezTo>
                    <a:pt x="1369" y="12"/>
                    <a:pt x="1327" y="10"/>
                    <a:pt x="1286" y="5"/>
                  </a:cubicBezTo>
                  <a:cubicBezTo>
                    <a:pt x="1195" y="28"/>
                    <a:pt x="1103" y="35"/>
                    <a:pt x="1010" y="35"/>
                  </a:cubicBezTo>
                  <a:cubicBezTo>
                    <a:pt x="847" y="35"/>
                    <a:pt x="682" y="13"/>
                    <a:pt x="521" y="13"/>
                  </a:cubicBezTo>
                  <a:cubicBezTo>
                    <a:pt x="340" y="13"/>
                    <a:pt x="164" y="41"/>
                    <a:pt x="0" y="160"/>
                  </a:cubicBezTo>
                  <a:cubicBezTo>
                    <a:pt x="373" y="244"/>
                    <a:pt x="746" y="306"/>
                    <a:pt x="1125" y="306"/>
                  </a:cubicBezTo>
                  <a:cubicBezTo>
                    <a:pt x="1230" y="306"/>
                    <a:pt x="1335" y="301"/>
                    <a:pt x="1441" y="291"/>
                  </a:cubicBezTo>
                  <a:cubicBezTo>
                    <a:pt x="1441" y="279"/>
                    <a:pt x="1453" y="279"/>
                    <a:pt x="1488" y="255"/>
                  </a:cubicBezTo>
                  <a:cubicBezTo>
                    <a:pt x="1512" y="255"/>
                    <a:pt x="1548" y="279"/>
                    <a:pt x="1572" y="303"/>
                  </a:cubicBezTo>
                  <a:lnTo>
                    <a:pt x="1726" y="303"/>
                  </a:lnTo>
                  <a:cubicBezTo>
                    <a:pt x="1810" y="184"/>
                    <a:pt x="1988" y="279"/>
                    <a:pt x="2096" y="172"/>
                  </a:cubicBezTo>
                  <a:cubicBezTo>
                    <a:pt x="2119" y="148"/>
                    <a:pt x="2155" y="148"/>
                    <a:pt x="2203" y="148"/>
                  </a:cubicBezTo>
                  <a:cubicBezTo>
                    <a:pt x="2055" y="25"/>
                    <a:pt x="1896" y="1"/>
                    <a:pt x="1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5"/>
            <p:cNvSpPr/>
            <p:nvPr/>
          </p:nvSpPr>
          <p:spPr>
            <a:xfrm>
              <a:off x="5811725" y="2444475"/>
              <a:ext cx="48550" cy="11100"/>
            </a:xfrm>
            <a:custGeom>
              <a:avLst/>
              <a:gdLst/>
              <a:ahLst/>
              <a:cxnLst/>
              <a:rect l="l" t="t" r="r" b="b"/>
              <a:pathLst>
                <a:path w="1942" h="444" extrusionOk="0">
                  <a:moveTo>
                    <a:pt x="1441" y="1"/>
                  </a:moveTo>
                  <a:cubicBezTo>
                    <a:pt x="1203" y="60"/>
                    <a:pt x="953" y="24"/>
                    <a:pt x="727" y="143"/>
                  </a:cubicBezTo>
                  <a:cubicBezTo>
                    <a:pt x="668" y="192"/>
                    <a:pt x="601" y="207"/>
                    <a:pt x="531" y="207"/>
                  </a:cubicBezTo>
                  <a:cubicBezTo>
                    <a:pt x="437" y="207"/>
                    <a:pt x="337" y="181"/>
                    <a:pt x="244" y="181"/>
                  </a:cubicBezTo>
                  <a:cubicBezTo>
                    <a:pt x="153" y="181"/>
                    <a:pt x="68" y="205"/>
                    <a:pt x="1" y="298"/>
                  </a:cubicBezTo>
                  <a:cubicBezTo>
                    <a:pt x="280" y="414"/>
                    <a:pt x="560" y="444"/>
                    <a:pt x="840" y="444"/>
                  </a:cubicBezTo>
                  <a:cubicBezTo>
                    <a:pt x="1129" y="444"/>
                    <a:pt x="1419" y="412"/>
                    <a:pt x="1708" y="412"/>
                  </a:cubicBezTo>
                  <a:cubicBezTo>
                    <a:pt x="1770" y="412"/>
                    <a:pt x="1832" y="414"/>
                    <a:pt x="1894" y="417"/>
                  </a:cubicBezTo>
                  <a:cubicBezTo>
                    <a:pt x="1941" y="370"/>
                    <a:pt x="1917" y="310"/>
                    <a:pt x="1882" y="263"/>
                  </a:cubicBezTo>
                  <a:cubicBezTo>
                    <a:pt x="1727" y="191"/>
                    <a:pt x="1548" y="143"/>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5"/>
            <p:cNvSpPr/>
            <p:nvPr/>
          </p:nvSpPr>
          <p:spPr>
            <a:xfrm>
              <a:off x="5819475" y="2501625"/>
              <a:ext cx="39300" cy="14625"/>
            </a:xfrm>
            <a:custGeom>
              <a:avLst/>
              <a:gdLst/>
              <a:ahLst/>
              <a:cxnLst/>
              <a:rect l="l" t="t" r="r" b="b"/>
              <a:pathLst>
                <a:path w="1572" h="585" extrusionOk="0">
                  <a:moveTo>
                    <a:pt x="0" y="1"/>
                  </a:moveTo>
                  <a:lnTo>
                    <a:pt x="0" y="132"/>
                  </a:lnTo>
                  <a:lnTo>
                    <a:pt x="0" y="227"/>
                  </a:lnTo>
                  <a:cubicBezTo>
                    <a:pt x="12" y="310"/>
                    <a:pt x="72" y="370"/>
                    <a:pt x="155" y="429"/>
                  </a:cubicBezTo>
                  <a:cubicBezTo>
                    <a:pt x="203" y="429"/>
                    <a:pt x="238" y="453"/>
                    <a:pt x="286" y="453"/>
                  </a:cubicBezTo>
                  <a:cubicBezTo>
                    <a:pt x="310" y="453"/>
                    <a:pt x="333" y="429"/>
                    <a:pt x="357" y="429"/>
                  </a:cubicBezTo>
                  <a:cubicBezTo>
                    <a:pt x="387" y="423"/>
                    <a:pt x="417" y="420"/>
                    <a:pt x="445" y="420"/>
                  </a:cubicBezTo>
                  <a:cubicBezTo>
                    <a:pt x="473" y="420"/>
                    <a:pt x="500" y="423"/>
                    <a:pt x="524" y="429"/>
                  </a:cubicBezTo>
                  <a:cubicBezTo>
                    <a:pt x="536" y="429"/>
                    <a:pt x="572" y="453"/>
                    <a:pt x="595" y="453"/>
                  </a:cubicBezTo>
                  <a:cubicBezTo>
                    <a:pt x="755" y="526"/>
                    <a:pt x="914" y="584"/>
                    <a:pt x="1072" y="584"/>
                  </a:cubicBezTo>
                  <a:cubicBezTo>
                    <a:pt x="1196" y="584"/>
                    <a:pt x="1320" y="548"/>
                    <a:pt x="1441" y="453"/>
                  </a:cubicBezTo>
                  <a:cubicBezTo>
                    <a:pt x="1388" y="401"/>
                    <a:pt x="1334" y="371"/>
                    <a:pt x="1278" y="361"/>
                  </a:cubicBezTo>
                  <a:lnTo>
                    <a:pt x="1278" y="361"/>
                  </a:lnTo>
                  <a:cubicBezTo>
                    <a:pt x="1397" y="345"/>
                    <a:pt x="1513" y="318"/>
                    <a:pt x="1572" y="179"/>
                  </a:cubicBezTo>
                  <a:cubicBezTo>
                    <a:pt x="1048" y="72"/>
                    <a:pt x="52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5"/>
            <p:cNvSpPr/>
            <p:nvPr/>
          </p:nvSpPr>
          <p:spPr>
            <a:xfrm>
              <a:off x="5430725" y="2376325"/>
              <a:ext cx="80100" cy="3350"/>
            </a:xfrm>
            <a:custGeom>
              <a:avLst/>
              <a:gdLst/>
              <a:ahLst/>
              <a:cxnLst/>
              <a:rect l="l" t="t" r="r" b="b"/>
              <a:pathLst>
                <a:path w="3204" h="134" extrusionOk="0">
                  <a:moveTo>
                    <a:pt x="2810" y="0"/>
                  </a:moveTo>
                  <a:cubicBezTo>
                    <a:pt x="1870" y="0"/>
                    <a:pt x="941" y="12"/>
                    <a:pt x="1" y="12"/>
                  </a:cubicBezTo>
                  <a:cubicBezTo>
                    <a:pt x="596" y="111"/>
                    <a:pt x="1191" y="133"/>
                    <a:pt x="1784" y="133"/>
                  </a:cubicBezTo>
                  <a:cubicBezTo>
                    <a:pt x="2259" y="133"/>
                    <a:pt x="2732" y="119"/>
                    <a:pt x="3203" y="119"/>
                  </a:cubicBezTo>
                  <a:cubicBezTo>
                    <a:pt x="3096" y="0"/>
                    <a:pt x="2965" y="0"/>
                    <a:pt x="2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5"/>
            <p:cNvSpPr/>
            <p:nvPr/>
          </p:nvSpPr>
          <p:spPr>
            <a:xfrm>
              <a:off x="6020375" y="2432350"/>
              <a:ext cx="36350" cy="15000"/>
            </a:xfrm>
            <a:custGeom>
              <a:avLst/>
              <a:gdLst/>
              <a:ahLst/>
              <a:cxnLst/>
              <a:rect l="l" t="t" r="r" b="b"/>
              <a:pathLst>
                <a:path w="1454" h="600" extrusionOk="0">
                  <a:moveTo>
                    <a:pt x="978" y="0"/>
                  </a:moveTo>
                  <a:cubicBezTo>
                    <a:pt x="864" y="0"/>
                    <a:pt x="745" y="23"/>
                    <a:pt x="632" y="45"/>
                  </a:cubicBezTo>
                  <a:cubicBezTo>
                    <a:pt x="531" y="67"/>
                    <a:pt x="434" y="102"/>
                    <a:pt x="339" y="102"/>
                  </a:cubicBezTo>
                  <a:cubicBezTo>
                    <a:pt x="277" y="102"/>
                    <a:pt x="216" y="87"/>
                    <a:pt x="156" y="45"/>
                  </a:cubicBezTo>
                  <a:cubicBezTo>
                    <a:pt x="108" y="140"/>
                    <a:pt x="48" y="236"/>
                    <a:pt x="1" y="331"/>
                  </a:cubicBezTo>
                  <a:cubicBezTo>
                    <a:pt x="198" y="533"/>
                    <a:pt x="402" y="600"/>
                    <a:pt x="611" y="600"/>
                  </a:cubicBezTo>
                  <a:cubicBezTo>
                    <a:pt x="868" y="600"/>
                    <a:pt x="1131" y="498"/>
                    <a:pt x="1394" y="426"/>
                  </a:cubicBezTo>
                  <a:cubicBezTo>
                    <a:pt x="1406" y="390"/>
                    <a:pt x="1430" y="378"/>
                    <a:pt x="1453" y="343"/>
                  </a:cubicBezTo>
                  <a:cubicBezTo>
                    <a:pt x="1355" y="71"/>
                    <a:pt x="1175" y="0"/>
                    <a:pt x="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5"/>
            <p:cNvSpPr/>
            <p:nvPr/>
          </p:nvSpPr>
          <p:spPr>
            <a:xfrm>
              <a:off x="5985850" y="2566425"/>
              <a:ext cx="31275" cy="15800"/>
            </a:xfrm>
            <a:custGeom>
              <a:avLst/>
              <a:gdLst/>
              <a:ahLst/>
              <a:cxnLst/>
              <a:rect l="l" t="t" r="r" b="b"/>
              <a:pathLst>
                <a:path w="1251" h="632" extrusionOk="0">
                  <a:moveTo>
                    <a:pt x="581" y="1"/>
                  </a:moveTo>
                  <a:cubicBezTo>
                    <a:pt x="470" y="1"/>
                    <a:pt x="328" y="52"/>
                    <a:pt x="96" y="135"/>
                  </a:cubicBezTo>
                  <a:cubicBezTo>
                    <a:pt x="1" y="290"/>
                    <a:pt x="132" y="338"/>
                    <a:pt x="227" y="409"/>
                  </a:cubicBezTo>
                  <a:cubicBezTo>
                    <a:pt x="466" y="497"/>
                    <a:pt x="711" y="632"/>
                    <a:pt x="972" y="632"/>
                  </a:cubicBezTo>
                  <a:cubicBezTo>
                    <a:pt x="1063" y="632"/>
                    <a:pt x="1156" y="616"/>
                    <a:pt x="1251" y="576"/>
                  </a:cubicBezTo>
                  <a:cubicBezTo>
                    <a:pt x="1203" y="540"/>
                    <a:pt x="1144" y="492"/>
                    <a:pt x="1108" y="445"/>
                  </a:cubicBezTo>
                  <a:cubicBezTo>
                    <a:pt x="854" y="125"/>
                    <a:pt x="755" y="1"/>
                    <a:pt x="5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5"/>
            <p:cNvSpPr/>
            <p:nvPr/>
          </p:nvSpPr>
          <p:spPr>
            <a:xfrm>
              <a:off x="5712000" y="2468450"/>
              <a:ext cx="34575" cy="11775"/>
            </a:xfrm>
            <a:custGeom>
              <a:avLst/>
              <a:gdLst/>
              <a:ahLst/>
              <a:cxnLst/>
              <a:rect l="l" t="t" r="r" b="b"/>
              <a:pathLst>
                <a:path w="1383" h="471" extrusionOk="0">
                  <a:moveTo>
                    <a:pt x="635" y="0"/>
                  </a:moveTo>
                  <a:cubicBezTo>
                    <a:pt x="470" y="0"/>
                    <a:pt x="302" y="26"/>
                    <a:pt x="132" y="66"/>
                  </a:cubicBezTo>
                  <a:cubicBezTo>
                    <a:pt x="1" y="137"/>
                    <a:pt x="418" y="268"/>
                    <a:pt x="108" y="316"/>
                  </a:cubicBezTo>
                  <a:cubicBezTo>
                    <a:pt x="72" y="375"/>
                    <a:pt x="96" y="423"/>
                    <a:pt x="156" y="470"/>
                  </a:cubicBezTo>
                  <a:cubicBezTo>
                    <a:pt x="287" y="447"/>
                    <a:pt x="430" y="447"/>
                    <a:pt x="572" y="447"/>
                  </a:cubicBezTo>
                  <a:cubicBezTo>
                    <a:pt x="628" y="425"/>
                    <a:pt x="683" y="418"/>
                    <a:pt x="737" y="418"/>
                  </a:cubicBezTo>
                  <a:cubicBezTo>
                    <a:pt x="879" y="418"/>
                    <a:pt x="1018" y="469"/>
                    <a:pt x="1156" y="469"/>
                  </a:cubicBezTo>
                  <a:cubicBezTo>
                    <a:pt x="1203" y="469"/>
                    <a:pt x="1251" y="463"/>
                    <a:pt x="1299" y="447"/>
                  </a:cubicBezTo>
                  <a:cubicBezTo>
                    <a:pt x="1370" y="363"/>
                    <a:pt x="1382" y="268"/>
                    <a:pt x="1299" y="173"/>
                  </a:cubicBezTo>
                  <a:cubicBezTo>
                    <a:pt x="1085" y="48"/>
                    <a:pt x="863"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5"/>
            <p:cNvSpPr/>
            <p:nvPr/>
          </p:nvSpPr>
          <p:spPr>
            <a:xfrm>
              <a:off x="5613775" y="2583475"/>
              <a:ext cx="39025" cy="10775"/>
            </a:xfrm>
            <a:custGeom>
              <a:avLst/>
              <a:gdLst/>
              <a:ahLst/>
              <a:cxnLst/>
              <a:rect l="l" t="t" r="r" b="b"/>
              <a:pathLst>
                <a:path w="1561" h="431" extrusionOk="0">
                  <a:moveTo>
                    <a:pt x="234" y="0"/>
                  </a:moveTo>
                  <a:cubicBezTo>
                    <a:pt x="195" y="0"/>
                    <a:pt x="105" y="122"/>
                    <a:pt x="49" y="179"/>
                  </a:cubicBezTo>
                  <a:cubicBezTo>
                    <a:pt x="1" y="227"/>
                    <a:pt x="1" y="251"/>
                    <a:pt x="49" y="298"/>
                  </a:cubicBezTo>
                  <a:cubicBezTo>
                    <a:pt x="347" y="343"/>
                    <a:pt x="645" y="430"/>
                    <a:pt x="947" y="430"/>
                  </a:cubicBezTo>
                  <a:cubicBezTo>
                    <a:pt x="1126" y="430"/>
                    <a:pt x="1307" y="399"/>
                    <a:pt x="1489" y="310"/>
                  </a:cubicBezTo>
                  <a:cubicBezTo>
                    <a:pt x="1549" y="275"/>
                    <a:pt x="1561" y="227"/>
                    <a:pt x="1489" y="179"/>
                  </a:cubicBezTo>
                  <a:cubicBezTo>
                    <a:pt x="1300" y="102"/>
                    <a:pt x="1104" y="99"/>
                    <a:pt x="906" y="99"/>
                  </a:cubicBezTo>
                  <a:cubicBezTo>
                    <a:pt x="892" y="99"/>
                    <a:pt x="878" y="99"/>
                    <a:pt x="864" y="99"/>
                  </a:cubicBezTo>
                  <a:cubicBezTo>
                    <a:pt x="653" y="99"/>
                    <a:pt x="441" y="96"/>
                    <a:pt x="239" y="1"/>
                  </a:cubicBezTo>
                  <a:cubicBezTo>
                    <a:pt x="237" y="0"/>
                    <a:pt x="236"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5"/>
            <p:cNvSpPr/>
            <p:nvPr/>
          </p:nvSpPr>
          <p:spPr>
            <a:xfrm>
              <a:off x="5603675" y="2372450"/>
              <a:ext cx="54475" cy="7800"/>
            </a:xfrm>
            <a:custGeom>
              <a:avLst/>
              <a:gdLst/>
              <a:ahLst/>
              <a:cxnLst/>
              <a:rect l="l" t="t" r="r" b="b"/>
              <a:pathLst>
                <a:path w="2179" h="312" extrusionOk="0">
                  <a:moveTo>
                    <a:pt x="0" y="0"/>
                  </a:moveTo>
                  <a:cubicBezTo>
                    <a:pt x="60" y="96"/>
                    <a:pt x="107" y="179"/>
                    <a:pt x="155" y="274"/>
                  </a:cubicBezTo>
                  <a:cubicBezTo>
                    <a:pt x="340" y="300"/>
                    <a:pt x="518" y="312"/>
                    <a:pt x="697" y="312"/>
                  </a:cubicBezTo>
                  <a:cubicBezTo>
                    <a:pt x="852" y="312"/>
                    <a:pt x="1007" y="303"/>
                    <a:pt x="1167" y="286"/>
                  </a:cubicBezTo>
                  <a:cubicBezTo>
                    <a:pt x="1274" y="223"/>
                    <a:pt x="1388" y="207"/>
                    <a:pt x="1503" y="207"/>
                  </a:cubicBezTo>
                  <a:cubicBezTo>
                    <a:pt x="1619" y="207"/>
                    <a:pt x="1736" y="223"/>
                    <a:pt x="1850" y="223"/>
                  </a:cubicBezTo>
                  <a:cubicBezTo>
                    <a:pt x="1965" y="223"/>
                    <a:pt x="2076" y="207"/>
                    <a:pt x="2179" y="143"/>
                  </a:cubicBezTo>
                  <a:lnTo>
                    <a:pt x="2179" y="24"/>
                  </a:lnTo>
                  <a:cubicBezTo>
                    <a:pt x="1465" y="24"/>
                    <a:pt x="75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5"/>
            <p:cNvSpPr/>
            <p:nvPr/>
          </p:nvSpPr>
          <p:spPr>
            <a:xfrm>
              <a:off x="5732550" y="2349950"/>
              <a:ext cx="47650" cy="16575"/>
            </a:xfrm>
            <a:custGeom>
              <a:avLst/>
              <a:gdLst/>
              <a:ahLst/>
              <a:cxnLst/>
              <a:rect l="l" t="t" r="r" b="b"/>
              <a:pathLst>
                <a:path w="1906" h="663" extrusionOk="0">
                  <a:moveTo>
                    <a:pt x="669" y="0"/>
                  </a:moveTo>
                  <a:cubicBezTo>
                    <a:pt x="428" y="0"/>
                    <a:pt x="268" y="270"/>
                    <a:pt x="72" y="424"/>
                  </a:cubicBezTo>
                  <a:cubicBezTo>
                    <a:pt x="60" y="460"/>
                    <a:pt x="24" y="472"/>
                    <a:pt x="0" y="507"/>
                  </a:cubicBezTo>
                  <a:cubicBezTo>
                    <a:pt x="262" y="662"/>
                    <a:pt x="584" y="591"/>
                    <a:pt x="858" y="638"/>
                  </a:cubicBezTo>
                  <a:cubicBezTo>
                    <a:pt x="1239" y="603"/>
                    <a:pt x="1608" y="591"/>
                    <a:pt x="1905" y="341"/>
                  </a:cubicBezTo>
                  <a:cubicBezTo>
                    <a:pt x="1834" y="222"/>
                    <a:pt x="1715" y="210"/>
                    <a:pt x="1560" y="174"/>
                  </a:cubicBezTo>
                  <a:cubicBezTo>
                    <a:pt x="1501" y="186"/>
                    <a:pt x="1441" y="186"/>
                    <a:pt x="1382" y="210"/>
                  </a:cubicBezTo>
                  <a:cubicBezTo>
                    <a:pt x="1337" y="230"/>
                    <a:pt x="1292" y="239"/>
                    <a:pt x="1248" y="239"/>
                  </a:cubicBezTo>
                  <a:cubicBezTo>
                    <a:pt x="1163" y="239"/>
                    <a:pt x="1079" y="205"/>
                    <a:pt x="1001" y="150"/>
                  </a:cubicBezTo>
                  <a:cubicBezTo>
                    <a:pt x="873" y="42"/>
                    <a:pt x="765"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5"/>
            <p:cNvSpPr/>
            <p:nvPr/>
          </p:nvSpPr>
          <p:spPr>
            <a:xfrm>
              <a:off x="5761425" y="2502575"/>
              <a:ext cx="35450" cy="11500"/>
            </a:xfrm>
            <a:custGeom>
              <a:avLst/>
              <a:gdLst/>
              <a:ahLst/>
              <a:cxnLst/>
              <a:rect l="l" t="t" r="r" b="b"/>
              <a:pathLst>
                <a:path w="1418" h="460" extrusionOk="0">
                  <a:moveTo>
                    <a:pt x="725" y="1"/>
                  </a:moveTo>
                  <a:cubicBezTo>
                    <a:pt x="590" y="1"/>
                    <a:pt x="456" y="31"/>
                    <a:pt x="322" y="117"/>
                  </a:cubicBezTo>
                  <a:cubicBezTo>
                    <a:pt x="119" y="117"/>
                    <a:pt x="0" y="189"/>
                    <a:pt x="36" y="379"/>
                  </a:cubicBezTo>
                  <a:cubicBezTo>
                    <a:pt x="102" y="433"/>
                    <a:pt x="170" y="457"/>
                    <a:pt x="241" y="457"/>
                  </a:cubicBezTo>
                  <a:cubicBezTo>
                    <a:pt x="313" y="457"/>
                    <a:pt x="387" y="433"/>
                    <a:pt x="465" y="391"/>
                  </a:cubicBezTo>
                  <a:lnTo>
                    <a:pt x="596" y="391"/>
                  </a:lnTo>
                  <a:cubicBezTo>
                    <a:pt x="596" y="403"/>
                    <a:pt x="608" y="403"/>
                    <a:pt x="643" y="427"/>
                  </a:cubicBezTo>
                  <a:cubicBezTo>
                    <a:pt x="655" y="430"/>
                    <a:pt x="666" y="431"/>
                    <a:pt x="675" y="431"/>
                  </a:cubicBezTo>
                  <a:cubicBezTo>
                    <a:pt x="704" y="431"/>
                    <a:pt x="724" y="418"/>
                    <a:pt x="750" y="391"/>
                  </a:cubicBezTo>
                  <a:cubicBezTo>
                    <a:pt x="834" y="391"/>
                    <a:pt x="941" y="415"/>
                    <a:pt x="1036" y="415"/>
                  </a:cubicBezTo>
                  <a:cubicBezTo>
                    <a:pt x="1084" y="445"/>
                    <a:pt x="1131" y="460"/>
                    <a:pt x="1181" y="460"/>
                  </a:cubicBezTo>
                  <a:cubicBezTo>
                    <a:pt x="1230" y="460"/>
                    <a:pt x="1280" y="445"/>
                    <a:pt x="1334" y="415"/>
                  </a:cubicBezTo>
                  <a:lnTo>
                    <a:pt x="1346" y="415"/>
                  </a:lnTo>
                  <a:cubicBezTo>
                    <a:pt x="1417" y="308"/>
                    <a:pt x="1417" y="201"/>
                    <a:pt x="1334" y="117"/>
                  </a:cubicBezTo>
                  <a:cubicBezTo>
                    <a:pt x="1128" y="68"/>
                    <a:pt x="926"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5"/>
            <p:cNvSpPr/>
            <p:nvPr/>
          </p:nvSpPr>
          <p:spPr>
            <a:xfrm>
              <a:off x="5301250" y="2429325"/>
              <a:ext cx="43475" cy="8400"/>
            </a:xfrm>
            <a:custGeom>
              <a:avLst/>
              <a:gdLst/>
              <a:ahLst/>
              <a:cxnLst/>
              <a:rect l="l" t="t" r="r" b="b"/>
              <a:pathLst>
                <a:path w="1739" h="336" extrusionOk="0">
                  <a:moveTo>
                    <a:pt x="1080" y="0"/>
                  </a:moveTo>
                  <a:cubicBezTo>
                    <a:pt x="738" y="0"/>
                    <a:pt x="400" y="44"/>
                    <a:pt x="72" y="166"/>
                  </a:cubicBezTo>
                  <a:cubicBezTo>
                    <a:pt x="12" y="202"/>
                    <a:pt x="0" y="249"/>
                    <a:pt x="72" y="285"/>
                  </a:cubicBezTo>
                  <a:cubicBezTo>
                    <a:pt x="300" y="321"/>
                    <a:pt x="530" y="335"/>
                    <a:pt x="761" y="335"/>
                  </a:cubicBezTo>
                  <a:cubicBezTo>
                    <a:pt x="1060" y="335"/>
                    <a:pt x="1359" y="312"/>
                    <a:pt x="1655" y="285"/>
                  </a:cubicBezTo>
                  <a:cubicBezTo>
                    <a:pt x="1739" y="214"/>
                    <a:pt x="1739" y="130"/>
                    <a:pt x="1655" y="35"/>
                  </a:cubicBezTo>
                  <a:cubicBezTo>
                    <a:pt x="1463" y="14"/>
                    <a:pt x="1271" y="0"/>
                    <a:pt x="1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5"/>
            <p:cNvSpPr/>
            <p:nvPr/>
          </p:nvSpPr>
          <p:spPr>
            <a:xfrm>
              <a:off x="5729875" y="2374975"/>
              <a:ext cx="37825" cy="9850"/>
            </a:xfrm>
            <a:custGeom>
              <a:avLst/>
              <a:gdLst/>
              <a:ahLst/>
              <a:cxnLst/>
              <a:rect l="l" t="t" r="r" b="b"/>
              <a:pathLst>
                <a:path w="1513" h="394" extrusionOk="0">
                  <a:moveTo>
                    <a:pt x="468" y="0"/>
                  </a:moveTo>
                  <a:cubicBezTo>
                    <a:pt x="310" y="0"/>
                    <a:pt x="153" y="17"/>
                    <a:pt x="0" y="66"/>
                  </a:cubicBezTo>
                  <a:lnTo>
                    <a:pt x="0" y="340"/>
                  </a:lnTo>
                  <a:cubicBezTo>
                    <a:pt x="278" y="375"/>
                    <a:pt x="555" y="393"/>
                    <a:pt x="830" y="393"/>
                  </a:cubicBezTo>
                  <a:cubicBezTo>
                    <a:pt x="1027" y="393"/>
                    <a:pt x="1223" y="384"/>
                    <a:pt x="1417" y="364"/>
                  </a:cubicBezTo>
                  <a:cubicBezTo>
                    <a:pt x="1512" y="78"/>
                    <a:pt x="1215" y="149"/>
                    <a:pt x="1131" y="54"/>
                  </a:cubicBezTo>
                  <a:cubicBezTo>
                    <a:pt x="915" y="33"/>
                    <a:pt x="691" y="0"/>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5"/>
            <p:cNvSpPr/>
            <p:nvPr/>
          </p:nvSpPr>
          <p:spPr>
            <a:xfrm>
              <a:off x="5441450" y="2498650"/>
              <a:ext cx="45250" cy="9075"/>
            </a:xfrm>
            <a:custGeom>
              <a:avLst/>
              <a:gdLst/>
              <a:ahLst/>
              <a:cxnLst/>
              <a:rect l="l" t="t" r="r" b="b"/>
              <a:pathLst>
                <a:path w="1810" h="363" extrusionOk="0">
                  <a:moveTo>
                    <a:pt x="334" y="1"/>
                  </a:moveTo>
                  <a:cubicBezTo>
                    <a:pt x="238" y="72"/>
                    <a:pt x="107" y="36"/>
                    <a:pt x="36" y="108"/>
                  </a:cubicBezTo>
                  <a:cubicBezTo>
                    <a:pt x="0" y="167"/>
                    <a:pt x="24" y="215"/>
                    <a:pt x="60" y="251"/>
                  </a:cubicBezTo>
                  <a:cubicBezTo>
                    <a:pt x="102" y="246"/>
                    <a:pt x="144" y="244"/>
                    <a:pt x="186" y="244"/>
                  </a:cubicBezTo>
                  <a:cubicBezTo>
                    <a:pt x="511" y="244"/>
                    <a:pt x="835" y="363"/>
                    <a:pt x="1178" y="363"/>
                  </a:cubicBezTo>
                  <a:cubicBezTo>
                    <a:pt x="1381" y="363"/>
                    <a:pt x="1590" y="322"/>
                    <a:pt x="1810" y="191"/>
                  </a:cubicBezTo>
                  <a:cubicBezTo>
                    <a:pt x="1250" y="12"/>
                    <a:pt x="798" y="72"/>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5"/>
            <p:cNvSpPr/>
            <p:nvPr/>
          </p:nvSpPr>
          <p:spPr>
            <a:xfrm>
              <a:off x="5359300" y="2367975"/>
              <a:ext cx="42875" cy="8525"/>
            </a:xfrm>
            <a:custGeom>
              <a:avLst/>
              <a:gdLst/>
              <a:ahLst/>
              <a:cxnLst/>
              <a:rect l="l" t="t" r="r" b="b"/>
              <a:pathLst>
                <a:path w="1715" h="341" extrusionOk="0">
                  <a:moveTo>
                    <a:pt x="1191" y="0"/>
                  </a:moveTo>
                  <a:cubicBezTo>
                    <a:pt x="934" y="0"/>
                    <a:pt x="675" y="37"/>
                    <a:pt x="415" y="37"/>
                  </a:cubicBezTo>
                  <a:cubicBezTo>
                    <a:pt x="392" y="37"/>
                    <a:pt x="369" y="37"/>
                    <a:pt x="345" y="36"/>
                  </a:cubicBezTo>
                  <a:cubicBezTo>
                    <a:pt x="250" y="155"/>
                    <a:pt x="60" y="60"/>
                    <a:pt x="0" y="215"/>
                  </a:cubicBezTo>
                  <a:cubicBezTo>
                    <a:pt x="333" y="321"/>
                    <a:pt x="676" y="340"/>
                    <a:pt x="1023" y="340"/>
                  </a:cubicBezTo>
                  <a:cubicBezTo>
                    <a:pt x="1221" y="340"/>
                    <a:pt x="1420" y="334"/>
                    <a:pt x="1619" y="334"/>
                  </a:cubicBezTo>
                  <a:cubicBezTo>
                    <a:pt x="1715" y="239"/>
                    <a:pt x="1715" y="155"/>
                    <a:pt x="1619" y="48"/>
                  </a:cubicBezTo>
                  <a:cubicBezTo>
                    <a:pt x="1478" y="12"/>
                    <a:pt x="1335" y="0"/>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5"/>
            <p:cNvSpPr/>
            <p:nvPr/>
          </p:nvSpPr>
          <p:spPr>
            <a:xfrm>
              <a:off x="5784925" y="2443975"/>
              <a:ext cx="44975" cy="7975"/>
            </a:xfrm>
            <a:custGeom>
              <a:avLst/>
              <a:gdLst/>
              <a:ahLst/>
              <a:cxnLst/>
              <a:rect l="l" t="t" r="r" b="b"/>
              <a:pathLst>
                <a:path w="1799" h="319" extrusionOk="0">
                  <a:moveTo>
                    <a:pt x="681" y="0"/>
                  </a:moveTo>
                  <a:cubicBezTo>
                    <a:pt x="486" y="0"/>
                    <a:pt x="290" y="12"/>
                    <a:pt x="96" y="33"/>
                  </a:cubicBezTo>
                  <a:cubicBezTo>
                    <a:pt x="13" y="116"/>
                    <a:pt x="1" y="211"/>
                    <a:pt x="96" y="294"/>
                  </a:cubicBezTo>
                  <a:cubicBezTo>
                    <a:pt x="418" y="294"/>
                    <a:pt x="751" y="318"/>
                    <a:pt x="1073" y="318"/>
                  </a:cubicBezTo>
                  <a:cubicBezTo>
                    <a:pt x="1123" y="306"/>
                    <a:pt x="1175" y="302"/>
                    <a:pt x="1229" y="302"/>
                  </a:cubicBezTo>
                  <a:cubicBezTo>
                    <a:pt x="1297" y="302"/>
                    <a:pt x="1367" y="308"/>
                    <a:pt x="1436" y="308"/>
                  </a:cubicBezTo>
                  <a:cubicBezTo>
                    <a:pt x="1567" y="308"/>
                    <a:pt x="1694" y="287"/>
                    <a:pt x="1799" y="163"/>
                  </a:cubicBezTo>
                  <a:cubicBezTo>
                    <a:pt x="1437" y="46"/>
                    <a:pt x="1060" y="0"/>
                    <a:pt x="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5"/>
            <p:cNvSpPr/>
            <p:nvPr/>
          </p:nvSpPr>
          <p:spPr>
            <a:xfrm>
              <a:off x="5564975" y="2613250"/>
              <a:ext cx="60750" cy="10150"/>
            </a:xfrm>
            <a:custGeom>
              <a:avLst/>
              <a:gdLst/>
              <a:ahLst/>
              <a:cxnLst/>
              <a:rect l="l" t="t" r="r" b="b"/>
              <a:pathLst>
                <a:path w="2430" h="406" extrusionOk="0">
                  <a:moveTo>
                    <a:pt x="143" y="0"/>
                  </a:moveTo>
                  <a:lnTo>
                    <a:pt x="0" y="274"/>
                  </a:lnTo>
                  <a:cubicBezTo>
                    <a:pt x="141" y="298"/>
                    <a:pt x="277" y="326"/>
                    <a:pt x="414" y="326"/>
                  </a:cubicBezTo>
                  <a:cubicBezTo>
                    <a:pt x="486" y="326"/>
                    <a:pt x="558" y="319"/>
                    <a:pt x="631" y="298"/>
                  </a:cubicBezTo>
                  <a:cubicBezTo>
                    <a:pt x="784" y="339"/>
                    <a:pt x="941" y="350"/>
                    <a:pt x="1099" y="350"/>
                  </a:cubicBezTo>
                  <a:cubicBezTo>
                    <a:pt x="1268" y="350"/>
                    <a:pt x="1438" y="338"/>
                    <a:pt x="1608" y="338"/>
                  </a:cubicBezTo>
                  <a:cubicBezTo>
                    <a:pt x="1785" y="338"/>
                    <a:pt x="1960" y="351"/>
                    <a:pt x="2131" y="405"/>
                  </a:cubicBezTo>
                  <a:lnTo>
                    <a:pt x="2429" y="405"/>
                  </a:lnTo>
                  <a:lnTo>
                    <a:pt x="2429" y="155"/>
                  </a:lnTo>
                  <a:cubicBezTo>
                    <a:pt x="2245" y="107"/>
                    <a:pt x="2059" y="92"/>
                    <a:pt x="1872" y="92"/>
                  </a:cubicBezTo>
                  <a:cubicBezTo>
                    <a:pt x="1646" y="92"/>
                    <a:pt x="1418" y="113"/>
                    <a:pt x="1191" y="120"/>
                  </a:cubicBezTo>
                  <a:cubicBezTo>
                    <a:pt x="1083" y="73"/>
                    <a:pt x="969" y="63"/>
                    <a:pt x="851" y="63"/>
                  </a:cubicBezTo>
                  <a:cubicBezTo>
                    <a:pt x="762" y="63"/>
                    <a:pt x="671" y="68"/>
                    <a:pt x="581" y="68"/>
                  </a:cubicBezTo>
                  <a:cubicBezTo>
                    <a:pt x="486" y="68"/>
                    <a:pt x="391" y="62"/>
                    <a:pt x="298" y="36"/>
                  </a:cubicBezTo>
                  <a:cubicBezTo>
                    <a:pt x="238" y="36"/>
                    <a:pt x="203"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5"/>
            <p:cNvSpPr/>
            <p:nvPr/>
          </p:nvSpPr>
          <p:spPr>
            <a:xfrm>
              <a:off x="5687900" y="2498375"/>
              <a:ext cx="34850" cy="10425"/>
            </a:xfrm>
            <a:custGeom>
              <a:avLst/>
              <a:gdLst/>
              <a:ahLst/>
              <a:cxnLst/>
              <a:rect l="l" t="t" r="r" b="b"/>
              <a:pathLst>
                <a:path w="1394" h="417" extrusionOk="0">
                  <a:moveTo>
                    <a:pt x="256" y="0"/>
                  </a:moveTo>
                  <a:cubicBezTo>
                    <a:pt x="163" y="0"/>
                    <a:pt x="68" y="93"/>
                    <a:pt x="48" y="202"/>
                  </a:cubicBezTo>
                  <a:cubicBezTo>
                    <a:pt x="1" y="369"/>
                    <a:pt x="132" y="416"/>
                    <a:pt x="251" y="416"/>
                  </a:cubicBezTo>
                  <a:lnTo>
                    <a:pt x="822" y="416"/>
                  </a:lnTo>
                  <a:cubicBezTo>
                    <a:pt x="1001" y="321"/>
                    <a:pt x="1203" y="381"/>
                    <a:pt x="1394" y="285"/>
                  </a:cubicBezTo>
                  <a:lnTo>
                    <a:pt x="1394" y="250"/>
                  </a:lnTo>
                  <a:cubicBezTo>
                    <a:pt x="1072" y="12"/>
                    <a:pt x="667" y="166"/>
                    <a:pt x="310" y="12"/>
                  </a:cubicBezTo>
                  <a:cubicBezTo>
                    <a:pt x="292" y="4"/>
                    <a:pt x="274"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5"/>
            <p:cNvSpPr/>
            <p:nvPr/>
          </p:nvSpPr>
          <p:spPr>
            <a:xfrm>
              <a:off x="5250950" y="2469175"/>
              <a:ext cx="44675" cy="10925"/>
            </a:xfrm>
            <a:custGeom>
              <a:avLst/>
              <a:gdLst/>
              <a:ahLst/>
              <a:cxnLst/>
              <a:rect l="l" t="t" r="r" b="b"/>
              <a:pathLst>
                <a:path w="1787" h="437" extrusionOk="0">
                  <a:moveTo>
                    <a:pt x="226" y="1"/>
                  </a:moveTo>
                  <a:lnTo>
                    <a:pt x="179" y="37"/>
                  </a:lnTo>
                  <a:cubicBezTo>
                    <a:pt x="95" y="96"/>
                    <a:pt x="0" y="156"/>
                    <a:pt x="60" y="287"/>
                  </a:cubicBezTo>
                  <a:lnTo>
                    <a:pt x="107" y="322"/>
                  </a:lnTo>
                  <a:cubicBezTo>
                    <a:pt x="551" y="369"/>
                    <a:pt x="981" y="436"/>
                    <a:pt x="1413" y="436"/>
                  </a:cubicBezTo>
                  <a:cubicBezTo>
                    <a:pt x="1537" y="436"/>
                    <a:pt x="1661" y="431"/>
                    <a:pt x="1786" y="418"/>
                  </a:cubicBezTo>
                  <a:cubicBezTo>
                    <a:pt x="1715" y="239"/>
                    <a:pt x="1453" y="334"/>
                    <a:pt x="1369" y="156"/>
                  </a:cubicBezTo>
                  <a:cubicBezTo>
                    <a:pt x="1281" y="139"/>
                    <a:pt x="1192" y="135"/>
                    <a:pt x="1103" y="135"/>
                  </a:cubicBezTo>
                  <a:cubicBezTo>
                    <a:pt x="998" y="135"/>
                    <a:pt x="893" y="141"/>
                    <a:pt x="789" y="141"/>
                  </a:cubicBezTo>
                  <a:cubicBezTo>
                    <a:pt x="595" y="141"/>
                    <a:pt x="405" y="120"/>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5"/>
            <p:cNvSpPr/>
            <p:nvPr/>
          </p:nvSpPr>
          <p:spPr>
            <a:xfrm>
              <a:off x="5320425" y="2366850"/>
              <a:ext cx="47225" cy="7725"/>
            </a:xfrm>
            <a:custGeom>
              <a:avLst/>
              <a:gdLst/>
              <a:ahLst/>
              <a:cxnLst/>
              <a:rect l="l" t="t" r="r" b="b"/>
              <a:pathLst>
                <a:path w="1889" h="309" extrusionOk="0">
                  <a:moveTo>
                    <a:pt x="1354" y="1"/>
                  </a:moveTo>
                  <a:cubicBezTo>
                    <a:pt x="1065" y="1"/>
                    <a:pt x="775" y="51"/>
                    <a:pt x="488" y="51"/>
                  </a:cubicBezTo>
                  <a:cubicBezTo>
                    <a:pt x="438" y="51"/>
                    <a:pt x="389" y="49"/>
                    <a:pt x="341" y="46"/>
                  </a:cubicBezTo>
                  <a:cubicBezTo>
                    <a:pt x="275" y="36"/>
                    <a:pt x="207" y="19"/>
                    <a:pt x="150" y="19"/>
                  </a:cubicBezTo>
                  <a:cubicBezTo>
                    <a:pt x="62" y="19"/>
                    <a:pt x="0" y="59"/>
                    <a:pt x="7" y="224"/>
                  </a:cubicBezTo>
                  <a:cubicBezTo>
                    <a:pt x="24" y="224"/>
                    <a:pt x="41" y="224"/>
                    <a:pt x="57" y="224"/>
                  </a:cubicBezTo>
                  <a:cubicBezTo>
                    <a:pt x="414" y="224"/>
                    <a:pt x="771" y="308"/>
                    <a:pt x="1127" y="308"/>
                  </a:cubicBezTo>
                  <a:cubicBezTo>
                    <a:pt x="1266" y="308"/>
                    <a:pt x="1405" y="295"/>
                    <a:pt x="1543" y="260"/>
                  </a:cubicBezTo>
                  <a:cubicBezTo>
                    <a:pt x="1674" y="224"/>
                    <a:pt x="1805" y="212"/>
                    <a:pt x="1888" y="81"/>
                  </a:cubicBezTo>
                  <a:cubicBezTo>
                    <a:pt x="1712" y="20"/>
                    <a:pt x="1533"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5"/>
            <p:cNvSpPr/>
            <p:nvPr/>
          </p:nvSpPr>
          <p:spPr>
            <a:xfrm>
              <a:off x="6128125" y="2580500"/>
              <a:ext cx="34550" cy="15225"/>
            </a:xfrm>
            <a:custGeom>
              <a:avLst/>
              <a:gdLst/>
              <a:ahLst/>
              <a:cxnLst/>
              <a:rect l="l" t="t" r="r" b="b"/>
              <a:pathLst>
                <a:path w="1382" h="609" extrusionOk="0">
                  <a:moveTo>
                    <a:pt x="989" y="1"/>
                  </a:moveTo>
                  <a:cubicBezTo>
                    <a:pt x="806" y="193"/>
                    <a:pt x="608" y="323"/>
                    <a:pt x="363" y="323"/>
                  </a:cubicBezTo>
                  <a:cubicBezTo>
                    <a:pt x="291" y="323"/>
                    <a:pt x="214" y="311"/>
                    <a:pt x="132" y="287"/>
                  </a:cubicBezTo>
                  <a:cubicBezTo>
                    <a:pt x="122" y="284"/>
                    <a:pt x="113" y="283"/>
                    <a:pt x="103" y="283"/>
                  </a:cubicBezTo>
                  <a:cubicBezTo>
                    <a:pt x="66" y="283"/>
                    <a:pt x="29" y="298"/>
                    <a:pt x="1" y="298"/>
                  </a:cubicBezTo>
                  <a:cubicBezTo>
                    <a:pt x="159" y="532"/>
                    <a:pt x="339" y="608"/>
                    <a:pt x="530" y="608"/>
                  </a:cubicBezTo>
                  <a:cubicBezTo>
                    <a:pt x="728" y="608"/>
                    <a:pt x="938" y="526"/>
                    <a:pt x="1144" y="453"/>
                  </a:cubicBezTo>
                  <a:cubicBezTo>
                    <a:pt x="1192" y="453"/>
                    <a:pt x="1251" y="429"/>
                    <a:pt x="1287" y="429"/>
                  </a:cubicBezTo>
                  <a:cubicBezTo>
                    <a:pt x="1382" y="167"/>
                    <a:pt x="1108" y="120"/>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5"/>
            <p:cNvSpPr/>
            <p:nvPr/>
          </p:nvSpPr>
          <p:spPr>
            <a:xfrm>
              <a:off x="5430125" y="2424600"/>
              <a:ext cx="41700" cy="9300"/>
            </a:xfrm>
            <a:custGeom>
              <a:avLst/>
              <a:gdLst/>
              <a:ahLst/>
              <a:cxnLst/>
              <a:rect l="l" t="t" r="r" b="b"/>
              <a:pathLst>
                <a:path w="1668" h="372" extrusionOk="0">
                  <a:moveTo>
                    <a:pt x="1156" y="1"/>
                  </a:moveTo>
                  <a:cubicBezTo>
                    <a:pt x="1008" y="1"/>
                    <a:pt x="864" y="85"/>
                    <a:pt x="712" y="85"/>
                  </a:cubicBezTo>
                  <a:cubicBezTo>
                    <a:pt x="693" y="85"/>
                    <a:pt x="674" y="84"/>
                    <a:pt x="656" y="81"/>
                  </a:cubicBezTo>
                  <a:cubicBezTo>
                    <a:pt x="576" y="26"/>
                    <a:pt x="499" y="2"/>
                    <a:pt x="420" y="2"/>
                  </a:cubicBezTo>
                  <a:cubicBezTo>
                    <a:pt x="347" y="2"/>
                    <a:pt x="272" y="23"/>
                    <a:pt x="191" y="57"/>
                  </a:cubicBezTo>
                  <a:cubicBezTo>
                    <a:pt x="156" y="57"/>
                    <a:pt x="120" y="81"/>
                    <a:pt x="84" y="93"/>
                  </a:cubicBezTo>
                  <a:cubicBezTo>
                    <a:pt x="1" y="176"/>
                    <a:pt x="1" y="272"/>
                    <a:pt x="72" y="343"/>
                  </a:cubicBezTo>
                  <a:cubicBezTo>
                    <a:pt x="108" y="343"/>
                    <a:pt x="179" y="331"/>
                    <a:pt x="215" y="331"/>
                  </a:cubicBezTo>
                  <a:cubicBezTo>
                    <a:pt x="281" y="302"/>
                    <a:pt x="352" y="287"/>
                    <a:pt x="423" y="287"/>
                  </a:cubicBezTo>
                  <a:cubicBezTo>
                    <a:pt x="495" y="287"/>
                    <a:pt x="566" y="302"/>
                    <a:pt x="632" y="331"/>
                  </a:cubicBezTo>
                  <a:cubicBezTo>
                    <a:pt x="809" y="344"/>
                    <a:pt x="990" y="372"/>
                    <a:pt x="1169" y="372"/>
                  </a:cubicBezTo>
                  <a:cubicBezTo>
                    <a:pt x="1338" y="372"/>
                    <a:pt x="1506" y="347"/>
                    <a:pt x="1668" y="260"/>
                  </a:cubicBezTo>
                  <a:cubicBezTo>
                    <a:pt x="1668" y="200"/>
                    <a:pt x="1644" y="153"/>
                    <a:pt x="1572" y="153"/>
                  </a:cubicBezTo>
                  <a:cubicBezTo>
                    <a:pt x="1501" y="153"/>
                    <a:pt x="1406" y="141"/>
                    <a:pt x="1346" y="57"/>
                  </a:cubicBezTo>
                  <a:cubicBezTo>
                    <a:pt x="1281" y="15"/>
                    <a:pt x="1219"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5"/>
            <p:cNvSpPr/>
            <p:nvPr/>
          </p:nvSpPr>
          <p:spPr>
            <a:xfrm>
              <a:off x="5491150" y="2426625"/>
              <a:ext cx="45275" cy="6875"/>
            </a:xfrm>
            <a:custGeom>
              <a:avLst/>
              <a:gdLst/>
              <a:ahLst/>
              <a:cxnLst/>
              <a:rect l="l" t="t" r="r" b="b"/>
              <a:pathLst>
                <a:path w="1811" h="275" extrusionOk="0">
                  <a:moveTo>
                    <a:pt x="84" y="0"/>
                  </a:moveTo>
                  <a:lnTo>
                    <a:pt x="84" y="0"/>
                  </a:lnTo>
                  <a:cubicBezTo>
                    <a:pt x="1" y="262"/>
                    <a:pt x="298" y="155"/>
                    <a:pt x="370" y="274"/>
                  </a:cubicBezTo>
                  <a:lnTo>
                    <a:pt x="1810" y="274"/>
                  </a:lnTo>
                  <a:lnTo>
                    <a:pt x="1810" y="119"/>
                  </a:lnTo>
                  <a:cubicBezTo>
                    <a:pt x="1251" y="72"/>
                    <a:pt x="667"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5"/>
            <p:cNvSpPr/>
            <p:nvPr/>
          </p:nvSpPr>
          <p:spPr>
            <a:xfrm>
              <a:off x="5381900" y="2494250"/>
              <a:ext cx="30400" cy="11275"/>
            </a:xfrm>
            <a:custGeom>
              <a:avLst/>
              <a:gdLst/>
              <a:ahLst/>
              <a:cxnLst/>
              <a:rect l="l" t="t" r="r" b="b"/>
              <a:pathLst>
                <a:path w="1216" h="451" extrusionOk="0">
                  <a:moveTo>
                    <a:pt x="558" y="1"/>
                  </a:moveTo>
                  <a:cubicBezTo>
                    <a:pt x="413" y="1"/>
                    <a:pt x="266" y="13"/>
                    <a:pt x="121" y="13"/>
                  </a:cubicBezTo>
                  <a:cubicBezTo>
                    <a:pt x="81" y="13"/>
                    <a:pt x="41" y="12"/>
                    <a:pt x="1" y="10"/>
                  </a:cubicBezTo>
                  <a:lnTo>
                    <a:pt x="1" y="10"/>
                  </a:lnTo>
                  <a:cubicBezTo>
                    <a:pt x="60" y="105"/>
                    <a:pt x="108" y="212"/>
                    <a:pt x="156" y="296"/>
                  </a:cubicBezTo>
                  <a:cubicBezTo>
                    <a:pt x="168" y="391"/>
                    <a:pt x="263" y="403"/>
                    <a:pt x="322" y="450"/>
                  </a:cubicBezTo>
                  <a:cubicBezTo>
                    <a:pt x="596" y="403"/>
                    <a:pt x="870" y="367"/>
                    <a:pt x="1156" y="331"/>
                  </a:cubicBezTo>
                  <a:cubicBezTo>
                    <a:pt x="1215" y="272"/>
                    <a:pt x="1215" y="212"/>
                    <a:pt x="1168" y="153"/>
                  </a:cubicBezTo>
                  <a:cubicBezTo>
                    <a:pt x="972" y="27"/>
                    <a:pt x="767" y="1"/>
                    <a:pt x="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5"/>
            <p:cNvSpPr/>
            <p:nvPr/>
          </p:nvSpPr>
          <p:spPr>
            <a:xfrm>
              <a:off x="6097775" y="2496625"/>
              <a:ext cx="36325" cy="12175"/>
            </a:xfrm>
            <a:custGeom>
              <a:avLst/>
              <a:gdLst/>
              <a:ahLst/>
              <a:cxnLst/>
              <a:rect l="l" t="t" r="r" b="b"/>
              <a:pathLst>
                <a:path w="1453" h="487" extrusionOk="0">
                  <a:moveTo>
                    <a:pt x="435" y="1"/>
                  </a:moveTo>
                  <a:cubicBezTo>
                    <a:pt x="350" y="1"/>
                    <a:pt x="268" y="52"/>
                    <a:pt x="179" y="70"/>
                  </a:cubicBezTo>
                  <a:cubicBezTo>
                    <a:pt x="120" y="93"/>
                    <a:pt x="84" y="129"/>
                    <a:pt x="36" y="177"/>
                  </a:cubicBezTo>
                  <a:cubicBezTo>
                    <a:pt x="12" y="201"/>
                    <a:pt x="12" y="236"/>
                    <a:pt x="0" y="260"/>
                  </a:cubicBezTo>
                  <a:cubicBezTo>
                    <a:pt x="36" y="296"/>
                    <a:pt x="48" y="308"/>
                    <a:pt x="60" y="332"/>
                  </a:cubicBezTo>
                  <a:lnTo>
                    <a:pt x="215" y="486"/>
                  </a:lnTo>
                  <a:cubicBezTo>
                    <a:pt x="262" y="486"/>
                    <a:pt x="298" y="486"/>
                    <a:pt x="358" y="474"/>
                  </a:cubicBezTo>
                  <a:cubicBezTo>
                    <a:pt x="503" y="353"/>
                    <a:pt x="662" y="324"/>
                    <a:pt x="827" y="324"/>
                  </a:cubicBezTo>
                  <a:cubicBezTo>
                    <a:pt x="972" y="324"/>
                    <a:pt x="1123" y="346"/>
                    <a:pt x="1272" y="346"/>
                  </a:cubicBezTo>
                  <a:cubicBezTo>
                    <a:pt x="1300" y="346"/>
                    <a:pt x="1329" y="345"/>
                    <a:pt x="1358" y="343"/>
                  </a:cubicBezTo>
                  <a:cubicBezTo>
                    <a:pt x="1453" y="260"/>
                    <a:pt x="1453" y="177"/>
                    <a:pt x="1370" y="70"/>
                  </a:cubicBezTo>
                  <a:lnTo>
                    <a:pt x="524" y="22"/>
                  </a:lnTo>
                  <a:cubicBezTo>
                    <a:pt x="494" y="7"/>
                    <a:pt x="465"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5"/>
            <p:cNvSpPr/>
            <p:nvPr/>
          </p:nvSpPr>
          <p:spPr>
            <a:xfrm>
              <a:off x="5428950" y="2368875"/>
              <a:ext cx="61325" cy="3450"/>
            </a:xfrm>
            <a:custGeom>
              <a:avLst/>
              <a:gdLst/>
              <a:ahLst/>
              <a:cxnLst/>
              <a:rect l="l" t="t" r="r" b="b"/>
              <a:pathLst>
                <a:path w="2453" h="138" extrusionOk="0">
                  <a:moveTo>
                    <a:pt x="0" y="0"/>
                  </a:moveTo>
                  <a:cubicBezTo>
                    <a:pt x="93" y="117"/>
                    <a:pt x="217" y="137"/>
                    <a:pt x="341" y="137"/>
                  </a:cubicBezTo>
                  <a:cubicBezTo>
                    <a:pt x="407" y="137"/>
                    <a:pt x="474" y="131"/>
                    <a:pt x="536" y="131"/>
                  </a:cubicBezTo>
                  <a:cubicBezTo>
                    <a:pt x="750" y="135"/>
                    <a:pt x="963" y="137"/>
                    <a:pt x="1176" y="137"/>
                  </a:cubicBezTo>
                  <a:cubicBezTo>
                    <a:pt x="1601" y="137"/>
                    <a:pt x="2024" y="131"/>
                    <a:pt x="2453" y="131"/>
                  </a:cubicBezTo>
                  <a:cubicBezTo>
                    <a:pt x="2334" y="48"/>
                    <a:pt x="2203" y="12"/>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5"/>
            <p:cNvSpPr/>
            <p:nvPr/>
          </p:nvSpPr>
          <p:spPr>
            <a:xfrm>
              <a:off x="5259875" y="2447450"/>
              <a:ext cx="34250" cy="8450"/>
            </a:xfrm>
            <a:custGeom>
              <a:avLst/>
              <a:gdLst/>
              <a:ahLst/>
              <a:cxnLst/>
              <a:rect l="l" t="t" r="r" b="b"/>
              <a:pathLst>
                <a:path w="1370" h="338" extrusionOk="0">
                  <a:moveTo>
                    <a:pt x="24" y="1"/>
                  </a:moveTo>
                  <a:cubicBezTo>
                    <a:pt x="24" y="36"/>
                    <a:pt x="0" y="96"/>
                    <a:pt x="0" y="144"/>
                  </a:cubicBezTo>
                  <a:cubicBezTo>
                    <a:pt x="219" y="298"/>
                    <a:pt x="452" y="338"/>
                    <a:pt x="688" y="338"/>
                  </a:cubicBezTo>
                  <a:cubicBezTo>
                    <a:pt x="888" y="338"/>
                    <a:pt x="1090" y="309"/>
                    <a:pt x="1286" y="298"/>
                  </a:cubicBezTo>
                  <a:cubicBezTo>
                    <a:pt x="1370" y="203"/>
                    <a:pt x="1370" y="120"/>
                    <a:pt x="1286" y="36"/>
                  </a:cubicBezTo>
                  <a:cubicBezTo>
                    <a:pt x="870" y="24"/>
                    <a:pt x="441" y="13"/>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5"/>
            <p:cNvSpPr/>
            <p:nvPr/>
          </p:nvSpPr>
          <p:spPr>
            <a:xfrm>
              <a:off x="5214925" y="2374375"/>
              <a:ext cx="12525" cy="56150"/>
            </a:xfrm>
            <a:custGeom>
              <a:avLst/>
              <a:gdLst/>
              <a:ahLst/>
              <a:cxnLst/>
              <a:rect l="l" t="t" r="r" b="b"/>
              <a:pathLst>
                <a:path w="501" h="2246" extrusionOk="0">
                  <a:moveTo>
                    <a:pt x="371" y="0"/>
                  </a:moveTo>
                  <a:cubicBezTo>
                    <a:pt x="301" y="0"/>
                    <a:pt x="237" y="32"/>
                    <a:pt x="167" y="78"/>
                  </a:cubicBezTo>
                  <a:cubicBezTo>
                    <a:pt x="120" y="150"/>
                    <a:pt x="84" y="221"/>
                    <a:pt x="72" y="304"/>
                  </a:cubicBezTo>
                  <a:cubicBezTo>
                    <a:pt x="1" y="733"/>
                    <a:pt x="1" y="1162"/>
                    <a:pt x="72" y="1590"/>
                  </a:cubicBezTo>
                  <a:cubicBezTo>
                    <a:pt x="108" y="1662"/>
                    <a:pt x="155" y="1733"/>
                    <a:pt x="215" y="1793"/>
                  </a:cubicBezTo>
                  <a:cubicBezTo>
                    <a:pt x="286" y="1935"/>
                    <a:pt x="215" y="2126"/>
                    <a:pt x="358" y="2245"/>
                  </a:cubicBezTo>
                  <a:cubicBezTo>
                    <a:pt x="405" y="2102"/>
                    <a:pt x="465" y="1947"/>
                    <a:pt x="501" y="1793"/>
                  </a:cubicBezTo>
                  <a:cubicBezTo>
                    <a:pt x="239" y="1209"/>
                    <a:pt x="358" y="626"/>
                    <a:pt x="489" y="30"/>
                  </a:cubicBezTo>
                  <a:cubicBezTo>
                    <a:pt x="447" y="10"/>
                    <a:pt x="408"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5"/>
            <p:cNvSpPr/>
            <p:nvPr/>
          </p:nvSpPr>
          <p:spPr>
            <a:xfrm>
              <a:off x="5263750" y="2415300"/>
              <a:ext cx="44375" cy="7300"/>
            </a:xfrm>
            <a:custGeom>
              <a:avLst/>
              <a:gdLst/>
              <a:ahLst/>
              <a:cxnLst/>
              <a:rect l="l" t="t" r="r" b="b"/>
              <a:pathLst>
                <a:path w="1775" h="292" extrusionOk="0">
                  <a:moveTo>
                    <a:pt x="1396" y="0"/>
                  </a:moveTo>
                  <a:cubicBezTo>
                    <a:pt x="1148" y="0"/>
                    <a:pt x="904" y="50"/>
                    <a:pt x="660" y="50"/>
                  </a:cubicBezTo>
                  <a:cubicBezTo>
                    <a:pt x="539" y="50"/>
                    <a:pt x="419" y="38"/>
                    <a:pt x="298" y="1"/>
                  </a:cubicBezTo>
                  <a:cubicBezTo>
                    <a:pt x="191" y="13"/>
                    <a:pt x="107" y="13"/>
                    <a:pt x="0" y="37"/>
                  </a:cubicBezTo>
                  <a:cubicBezTo>
                    <a:pt x="43" y="208"/>
                    <a:pt x="135" y="248"/>
                    <a:pt x="243" y="248"/>
                  </a:cubicBezTo>
                  <a:cubicBezTo>
                    <a:pt x="337" y="248"/>
                    <a:pt x="443" y="217"/>
                    <a:pt x="538" y="217"/>
                  </a:cubicBezTo>
                  <a:cubicBezTo>
                    <a:pt x="605" y="217"/>
                    <a:pt x="667" y="233"/>
                    <a:pt x="715" y="287"/>
                  </a:cubicBezTo>
                  <a:cubicBezTo>
                    <a:pt x="745" y="286"/>
                    <a:pt x="776" y="285"/>
                    <a:pt x="806" y="285"/>
                  </a:cubicBezTo>
                  <a:cubicBezTo>
                    <a:pt x="930" y="285"/>
                    <a:pt x="1054" y="292"/>
                    <a:pt x="1178" y="292"/>
                  </a:cubicBezTo>
                  <a:cubicBezTo>
                    <a:pt x="1379" y="292"/>
                    <a:pt x="1578" y="274"/>
                    <a:pt x="1774" y="179"/>
                  </a:cubicBezTo>
                  <a:cubicBezTo>
                    <a:pt x="1750" y="72"/>
                    <a:pt x="1655" y="60"/>
                    <a:pt x="1596" y="13"/>
                  </a:cubicBezTo>
                  <a:cubicBezTo>
                    <a:pt x="1529" y="4"/>
                    <a:pt x="1463" y="0"/>
                    <a:pt x="1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5"/>
            <p:cNvSpPr/>
            <p:nvPr/>
          </p:nvSpPr>
          <p:spPr>
            <a:xfrm>
              <a:off x="6102075" y="2462450"/>
              <a:ext cx="29650" cy="11200"/>
            </a:xfrm>
            <a:custGeom>
              <a:avLst/>
              <a:gdLst/>
              <a:ahLst/>
              <a:cxnLst/>
              <a:rect l="l" t="t" r="r" b="b"/>
              <a:pathLst>
                <a:path w="1186" h="448" extrusionOk="0">
                  <a:moveTo>
                    <a:pt x="131" y="0"/>
                  </a:moveTo>
                  <a:cubicBezTo>
                    <a:pt x="60" y="0"/>
                    <a:pt x="1" y="11"/>
                    <a:pt x="7" y="56"/>
                  </a:cubicBezTo>
                  <a:cubicBezTo>
                    <a:pt x="40" y="167"/>
                    <a:pt x="53" y="392"/>
                    <a:pt x="190" y="392"/>
                  </a:cubicBezTo>
                  <a:cubicBezTo>
                    <a:pt x="200" y="392"/>
                    <a:pt x="210" y="391"/>
                    <a:pt x="221" y="389"/>
                  </a:cubicBezTo>
                  <a:cubicBezTo>
                    <a:pt x="264" y="380"/>
                    <a:pt x="305" y="376"/>
                    <a:pt x="347" y="376"/>
                  </a:cubicBezTo>
                  <a:cubicBezTo>
                    <a:pt x="530" y="376"/>
                    <a:pt x="706" y="447"/>
                    <a:pt x="883" y="447"/>
                  </a:cubicBezTo>
                  <a:cubicBezTo>
                    <a:pt x="936" y="447"/>
                    <a:pt x="989" y="441"/>
                    <a:pt x="1043" y="425"/>
                  </a:cubicBezTo>
                  <a:cubicBezTo>
                    <a:pt x="1079" y="365"/>
                    <a:pt x="1138" y="317"/>
                    <a:pt x="1186" y="270"/>
                  </a:cubicBezTo>
                  <a:cubicBezTo>
                    <a:pt x="1122" y="169"/>
                    <a:pt x="1023" y="146"/>
                    <a:pt x="915" y="146"/>
                  </a:cubicBezTo>
                  <a:cubicBezTo>
                    <a:pt x="883" y="146"/>
                    <a:pt x="850" y="148"/>
                    <a:pt x="817" y="151"/>
                  </a:cubicBezTo>
                  <a:cubicBezTo>
                    <a:pt x="787" y="149"/>
                    <a:pt x="757" y="148"/>
                    <a:pt x="727" y="148"/>
                  </a:cubicBezTo>
                  <a:cubicBezTo>
                    <a:pt x="712" y="148"/>
                    <a:pt x="696" y="149"/>
                    <a:pt x="681" y="149"/>
                  </a:cubicBezTo>
                  <a:cubicBezTo>
                    <a:pt x="546" y="149"/>
                    <a:pt x="412" y="142"/>
                    <a:pt x="305" y="8"/>
                  </a:cubicBezTo>
                  <a:cubicBezTo>
                    <a:pt x="261" y="8"/>
                    <a:pt x="191"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5"/>
            <p:cNvSpPr/>
            <p:nvPr/>
          </p:nvSpPr>
          <p:spPr>
            <a:xfrm>
              <a:off x="5585800" y="2416200"/>
              <a:ext cx="43050" cy="8175"/>
            </a:xfrm>
            <a:custGeom>
              <a:avLst/>
              <a:gdLst/>
              <a:ahLst/>
              <a:cxnLst/>
              <a:rect l="l" t="t" r="r" b="b"/>
              <a:pathLst>
                <a:path w="1722" h="327" extrusionOk="0">
                  <a:moveTo>
                    <a:pt x="155" y="1"/>
                  </a:moveTo>
                  <a:cubicBezTo>
                    <a:pt x="108" y="36"/>
                    <a:pt x="48" y="84"/>
                    <a:pt x="1" y="131"/>
                  </a:cubicBezTo>
                  <a:cubicBezTo>
                    <a:pt x="220" y="249"/>
                    <a:pt x="449" y="275"/>
                    <a:pt x="678" y="275"/>
                  </a:cubicBezTo>
                  <a:cubicBezTo>
                    <a:pt x="850" y="275"/>
                    <a:pt x="1021" y="260"/>
                    <a:pt x="1187" y="260"/>
                  </a:cubicBezTo>
                  <a:cubicBezTo>
                    <a:pt x="1269" y="260"/>
                    <a:pt x="1350" y="264"/>
                    <a:pt x="1429" y="274"/>
                  </a:cubicBezTo>
                  <a:cubicBezTo>
                    <a:pt x="1497" y="300"/>
                    <a:pt x="1563" y="327"/>
                    <a:pt x="1614" y="327"/>
                  </a:cubicBezTo>
                  <a:cubicBezTo>
                    <a:pt x="1680" y="327"/>
                    <a:pt x="1722" y="284"/>
                    <a:pt x="1715" y="143"/>
                  </a:cubicBezTo>
                  <a:cubicBezTo>
                    <a:pt x="1191" y="96"/>
                    <a:pt x="679"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5"/>
            <p:cNvSpPr/>
            <p:nvPr/>
          </p:nvSpPr>
          <p:spPr>
            <a:xfrm>
              <a:off x="5263750" y="2429000"/>
              <a:ext cx="39300" cy="9600"/>
            </a:xfrm>
            <a:custGeom>
              <a:avLst/>
              <a:gdLst/>
              <a:ahLst/>
              <a:cxnLst/>
              <a:rect l="l" t="t" r="r" b="b"/>
              <a:pathLst>
                <a:path w="1572" h="384" extrusionOk="0">
                  <a:moveTo>
                    <a:pt x="0" y="0"/>
                  </a:moveTo>
                  <a:lnTo>
                    <a:pt x="0" y="334"/>
                  </a:lnTo>
                  <a:cubicBezTo>
                    <a:pt x="241" y="366"/>
                    <a:pt x="479" y="384"/>
                    <a:pt x="715" y="384"/>
                  </a:cubicBezTo>
                  <a:cubicBezTo>
                    <a:pt x="1004" y="384"/>
                    <a:pt x="1290" y="357"/>
                    <a:pt x="1572" y="298"/>
                  </a:cubicBezTo>
                  <a:lnTo>
                    <a:pt x="1572" y="179"/>
                  </a:lnTo>
                  <a:cubicBezTo>
                    <a:pt x="1470" y="147"/>
                    <a:pt x="1368" y="136"/>
                    <a:pt x="1264" y="136"/>
                  </a:cubicBezTo>
                  <a:cubicBezTo>
                    <a:pt x="1082" y="136"/>
                    <a:pt x="897" y="168"/>
                    <a:pt x="711" y="168"/>
                  </a:cubicBezTo>
                  <a:cubicBezTo>
                    <a:pt x="693" y="168"/>
                    <a:pt x="674" y="168"/>
                    <a:pt x="655" y="167"/>
                  </a:cubicBezTo>
                  <a:cubicBezTo>
                    <a:pt x="573" y="167"/>
                    <a:pt x="491" y="174"/>
                    <a:pt x="411" y="174"/>
                  </a:cubicBezTo>
                  <a:cubicBezTo>
                    <a:pt x="260" y="174"/>
                    <a:pt x="117" y="14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5"/>
            <p:cNvSpPr/>
            <p:nvPr/>
          </p:nvSpPr>
          <p:spPr>
            <a:xfrm>
              <a:off x="5247075" y="2505500"/>
              <a:ext cx="34850" cy="15200"/>
            </a:xfrm>
            <a:custGeom>
              <a:avLst/>
              <a:gdLst/>
              <a:ahLst/>
              <a:cxnLst/>
              <a:rect l="l" t="t" r="r" b="b"/>
              <a:pathLst>
                <a:path w="1394" h="608" extrusionOk="0">
                  <a:moveTo>
                    <a:pt x="203" y="0"/>
                  </a:moveTo>
                  <a:cubicBezTo>
                    <a:pt x="0" y="215"/>
                    <a:pt x="298" y="393"/>
                    <a:pt x="250" y="608"/>
                  </a:cubicBezTo>
                  <a:cubicBezTo>
                    <a:pt x="631" y="608"/>
                    <a:pt x="1012" y="596"/>
                    <a:pt x="1393" y="596"/>
                  </a:cubicBezTo>
                  <a:lnTo>
                    <a:pt x="1096" y="298"/>
                  </a:lnTo>
                  <a:cubicBezTo>
                    <a:pt x="1051" y="247"/>
                    <a:pt x="1003" y="223"/>
                    <a:pt x="952" y="223"/>
                  </a:cubicBezTo>
                  <a:cubicBezTo>
                    <a:pt x="907" y="223"/>
                    <a:pt x="860" y="241"/>
                    <a:pt x="810" y="274"/>
                  </a:cubicBezTo>
                  <a:lnTo>
                    <a:pt x="512" y="274"/>
                  </a:lnTo>
                  <a:cubicBezTo>
                    <a:pt x="429" y="274"/>
                    <a:pt x="417" y="179"/>
                    <a:pt x="334" y="155"/>
                  </a:cubicBezTo>
                  <a:cubicBezTo>
                    <a:pt x="298" y="96"/>
                    <a:pt x="250" y="6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5"/>
            <p:cNvSpPr/>
            <p:nvPr/>
          </p:nvSpPr>
          <p:spPr>
            <a:xfrm>
              <a:off x="5253025" y="2533175"/>
              <a:ext cx="28300" cy="12975"/>
            </a:xfrm>
            <a:custGeom>
              <a:avLst/>
              <a:gdLst/>
              <a:ahLst/>
              <a:cxnLst/>
              <a:rect l="l" t="t" r="r" b="b"/>
              <a:pathLst>
                <a:path w="1132" h="519" extrusionOk="0">
                  <a:moveTo>
                    <a:pt x="1" y="1"/>
                  </a:moveTo>
                  <a:cubicBezTo>
                    <a:pt x="12" y="120"/>
                    <a:pt x="12" y="227"/>
                    <a:pt x="12" y="346"/>
                  </a:cubicBezTo>
                  <a:cubicBezTo>
                    <a:pt x="193" y="456"/>
                    <a:pt x="379" y="519"/>
                    <a:pt x="564" y="519"/>
                  </a:cubicBezTo>
                  <a:cubicBezTo>
                    <a:pt x="757" y="519"/>
                    <a:pt x="949" y="451"/>
                    <a:pt x="1132" y="298"/>
                  </a:cubicBezTo>
                  <a:cubicBezTo>
                    <a:pt x="1084" y="215"/>
                    <a:pt x="1036" y="108"/>
                    <a:pt x="989" y="24"/>
                  </a:cubicBezTo>
                  <a:cubicBezTo>
                    <a:pt x="796" y="24"/>
                    <a:pt x="599" y="50"/>
                    <a:pt x="400" y="50"/>
                  </a:cubicBezTo>
                  <a:cubicBezTo>
                    <a:pt x="267" y="50"/>
                    <a:pt x="134" y="3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5"/>
            <p:cNvSpPr/>
            <p:nvPr/>
          </p:nvSpPr>
          <p:spPr>
            <a:xfrm>
              <a:off x="5222075" y="2426525"/>
              <a:ext cx="12525" cy="30000"/>
            </a:xfrm>
            <a:custGeom>
              <a:avLst/>
              <a:gdLst/>
              <a:ahLst/>
              <a:cxnLst/>
              <a:rect l="l" t="t" r="r" b="b"/>
              <a:pathLst>
                <a:path w="501" h="1200" extrusionOk="0">
                  <a:moveTo>
                    <a:pt x="456" y="0"/>
                  </a:moveTo>
                  <a:cubicBezTo>
                    <a:pt x="279" y="0"/>
                    <a:pt x="227" y="201"/>
                    <a:pt x="84" y="278"/>
                  </a:cubicBezTo>
                  <a:cubicBezTo>
                    <a:pt x="0" y="564"/>
                    <a:pt x="60" y="861"/>
                    <a:pt x="84" y="1147"/>
                  </a:cubicBezTo>
                  <a:cubicBezTo>
                    <a:pt x="84" y="1159"/>
                    <a:pt x="107" y="1171"/>
                    <a:pt x="131" y="1195"/>
                  </a:cubicBezTo>
                  <a:cubicBezTo>
                    <a:pt x="137" y="1198"/>
                    <a:pt x="143" y="1199"/>
                    <a:pt x="150" y="1199"/>
                  </a:cubicBezTo>
                  <a:cubicBezTo>
                    <a:pt x="171" y="1199"/>
                    <a:pt x="196" y="1184"/>
                    <a:pt x="215" y="1147"/>
                  </a:cubicBezTo>
                  <a:cubicBezTo>
                    <a:pt x="393" y="790"/>
                    <a:pt x="393" y="385"/>
                    <a:pt x="500" y="4"/>
                  </a:cubicBezTo>
                  <a:cubicBezTo>
                    <a:pt x="485" y="2"/>
                    <a:pt x="470"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5"/>
            <p:cNvSpPr/>
            <p:nvPr/>
          </p:nvSpPr>
          <p:spPr>
            <a:xfrm>
              <a:off x="5477150" y="2331275"/>
              <a:ext cx="44675" cy="5475"/>
            </a:xfrm>
            <a:custGeom>
              <a:avLst/>
              <a:gdLst/>
              <a:ahLst/>
              <a:cxnLst/>
              <a:rect l="l" t="t" r="r" b="b"/>
              <a:pathLst>
                <a:path w="1787" h="219" extrusionOk="0">
                  <a:moveTo>
                    <a:pt x="626" y="1"/>
                  </a:moveTo>
                  <a:cubicBezTo>
                    <a:pt x="420" y="1"/>
                    <a:pt x="212" y="29"/>
                    <a:pt x="1" y="100"/>
                  </a:cubicBezTo>
                  <a:cubicBezTo>
                    <a:pt x="359" y="202"/>
                    <a:pt x="725" y="214"/>
                    <a:pt x="1093" y="214"/>
                  </a:cubicBezTo>
                  <a:cubicBezTo>
                    <a:pt x="1214" y="214"/>
                    <a:pt x="1335" y="213"/>
                    <a:pt x="1456" y="213"/>
                  </a:cubicBezTo>
                  <a:cubicBezTo>
                    <a:pt x="1567" y="213"/>
                    <a:pt x="1677" y="214"/>
                    <a:pt x="1787" y="219"/>
                  </a:cubicBezTo>
                  <a:cubicBezTo>
                    <a:pt x="1398" y="102"/>
                    <a:pt x="1015"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5"/>
            <p:cNvSpPr/>
            <p:nvPr/>
          </p:nvSpPr>
          <p:spPr>
            <a:xfrm>
              <a:off x="5410775" y="2497175"/>
              <a:ext cx="32775" cy="8175"/>
            </a:xfrm>
            <a:custGeom>
              <a:avLst/>
              <a:gdLst/>
              <a:ahLst/>
              <a:cxnLst/>
              <a:rect l="l" t="t" r="r" b="b"/>
              <a:pathLst>
                <a:path w="1311" h="327" extrusionOk="0">
                  <a:moveTo>
                    <a:pt x="165" y="1"/>
                  </a:moveTo>
                  <a:cubicBezTo>
                    <a:pt x="114" y="1"/>
                    <a:pt x="63" y="4"/>
                    <a:pt x="13" y="12"/>
                  </a:cubicBezTo>
                  <a:cubicBezTo>
                    <a:pt x="1" y="71"/>
                    <a:pt x="1" y="131"/>
                    <a:pt x="1" y="191"/>
                  </a:cubicBezTo>
                  <a:cubicBezTo>
                    <a:pt x="247" y="296"/>
                    <a:pt x="498" y="327"/>
                    <a:pt x="753" y="327"/>
                  </a:cubicBezTo>
                  <a:cubicBezTo>
                    <a:pt x="929" y="327"/>
                    <a:pt x="1107" y="312"/>
                    <a:pt x="1287" y="298"/>
                  </a:cubicBezTo>
                  <a:cubicBezTo>
                    <a:pt x="1311" y="250"/>
                    <a:pt x="1311" y="226"/>
                    <a:pt x="1311" y="179"/>
                  </a:cubicBezTo>
                  <a:cubicBezTo>
                    <a:pt x="1311" y="95"/>
                    <a:pt x="1203" y="95"/>
                    <a:pt x="1156" y="48"/>
                  </a:cubicBezTo>
                  <a:cubicBezTo>
                    <a:pt x="1073" y="71"/>
                    <a:pt x="991" y="80"/>
                    <a:pt x="909" y="80"/>
                  </a:cubicBezTo>
                  <a:cubicBezTo>
                    <a:pt x="661" y="80"/>
                    <a:pt x="413"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5"/>
            <p:cNvSpPr/>
            <p:nvPr/>
          </p:nvSpPr>
          <p:spPr>
            <a:xfrm>
              <a:off x="5273850" y="2306600"/>
              <a:ext cx="22350" cy="26575"/>
            </a:xfrm>
            <a:custGeom>
              <a:avLst/>
              <a:gdLst/>
              <a:ahLst/>
              <a:cxnLst/>
              <a:rect l="l" t="t" r="r" b="b"/>
              <a:pathLst>
                <a:path w="894" h="1063" extrusionOk="0">
                  <a:moveTo>
                    <a:pt x="722" y="1"/>
                  </a:moveTo>
                  <a:cubicBezTo>
                    <a:pt x="610" y="1"/>
                    <a:pt x="535" y="94"/>
                    <a:pt x="477" y="194"/>
                  </a:cubicBezTo>
                  <a:cubicBezTo>
                    <a:pt x="430" y="253"/>
                    <a:pt x="358" y="301"/>
                    <a:pt x="358" y="372"/>
                  </a:cubicBezTo>
                  <a:cubicBezTo>
                    <a:pt x="275" y="396"/>
                    <a:pt x="215" y="432"/>
                    <a:pt x="191" y="515"/>
                  </a:cubicBezTo>
                  <a:cubicBezTo>
                    <a:pt x="84" y="551"/>
                    <a:pt x="13" y="610"/>
                    <a:pt x="1" y="729"/>
                  </a:cubicBezTo>
                  <a:cubicBezTo>
                    <a:pt x="25" y="753"/>
                    <a:pt x="37" y="777"/>
                    <a:pt x="72" y="813"/>
                  </a:cubicBezTo>
                  <a:cubicBezTo>
                    <a:pt x="180" y="872"/>
                    <a:pt x="156" y="967"/>
                    <a:pt x="180" y="1063"/>
                  </a:cubicBezTo>
                  <a:cubicBezTo>
                    <a:pt x="441" y="765"/>
                    <a:pt x="727" y="455"/>
                    <a:pt x="894" y="63"/>
                  </a:cubicBezTo>
                  <a:cubicBezTo>
                    <a:pt x="828" y="19"/>
                    <a:pt x="772" y="1"/>
                    <a:pt x="7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5"/>
            <p:cNvSpPr/>
            <p:nvPr/>
          </p:nvSpPr>
          <p:spPr>
            <a:xfrm>
              <a:off x="5266725" y="2373050"/>
              <a:ext cx="24125" cy="21750"/>
            </a:xfrm>
            <a:custGeom>
              <a:avLst/>
              <a:gdLst/>
              <a:ahLst/>
              <a:cxnLst/>
              <a:rect l="l" t="t" r="r" b="b"/>
              <a:pathLst>
                <a:path w="965" h="870" extrusionOk="0">
                  <a:moveTo>
                    <a:pt x="24" y="0"/>
                  </a:moveTo>
                  <a:cubicBezTo>
                    <a:pt x="0" y="250"/>
                    <a:pt x="441" y="417"/>
                    <a:pt x="167" y="714"/>
                  </a:cubicBezTo>
                  <a:lnTo>
                    <a:pt x="322" y="869"/>
                  </a:lnTo>
                  <a:cubicBezTo>
                    <a:pt x="476" y="655"/>
                    <a:pt x="667" y="536"/>
                    <a:pt x="965" y="524"/>
                  </a:cubicBezTo>
                  <a:cubicBezTo>
                    <a:pt x="857" y="333"/>
                    <a:pt x="726" y="322"/>
                    <a:pt x="596" y="274"/>
                  </a:cubicBezTo>
                  <a:cubicBezTo>
                    <a:pt x="596" y="286"/>
                    <a:pt x="560" y="310"/>
                    <a:pt x="536" y="310"/>
                  </a:cubicBezTo>
                  <a:cubicBezTo>
                    <a:pt x="488" y="310"/>
                    <a:pt x="465" y="298"/>
                    <a:pt x="441" y="250"/>
                  </a:cubicBezTo>
                  <a:cubicBezTo>
                    <a:pt x="357" y="83"/>
                    <a:pt x="226"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5"/>
            <p:cNvSpPr/>
            <p:nvPr/>
          </p:nvSpPr>
          <p:spPr>
            <a:xfrm>
              <a:off x="5639375" y="2342300"/>
              <a:ext cx="20575" cy="12875"/>
            </a:xfrm>
            <a:custGeom>
              <a:avLst/>
              <a:gdLst/>
              <a:ahLst/>
              <a:cxnLst/>
              <a:rect l="l" t="t" r="r" b="b"/>
              <a:pathLst>
                <a:path w="823" h="515" extrusionOk="0">
                  <a:moveTo>
                    <a:pt x="179" y="0"/>
                  </a:moveTo>
                  <a:cubicBezTo>
                    <a:pt x="127" y="0"/>
                    <a:pt x="76" y="25"/>
                    <a:pt x="25" y="63"/>
                  </a:cubicBezTo>
                  <a:cubicBezTo>
                    <a:pt x="48" y="170"/>
                    <a:pt x="168" y="290"/>
                    <a:pt x="1" y="373"/>
                  </a:cubicBezTo>
                  <a:cubicBezTo>
                    <a:pt x="155" y="481"/>
                    <a:pt x="320" y="514"/>
                    <a:pt x="485" y="514"/>
                  </a:cubicBezTo>
                  <a:cubicBezTo>
                    <a:pt x="574" y="514"/>
                    <a:pt x="663" y="504"/>
                    <a:pt x="751" y="492"/>
                  </a:cubicBezTo>
                  <a:lnTo>
                    <a:pt x="751" y="218"/>
                  </a:lnTo>
                  <a:cubicBezTo>
                    <a:pt x="822" y="170"/>
                    <a:pt x="810" y="123"/>
                    <a:pt x="739" y="99"/>
                  </a:cubicBezTo>
                  <a:cubicBezTo>
                    <a:pt x="691" y="75"/>
                    <a:pt x="644" y="75"/>
                    <a:pt x="596" y="63"/>
                  </a:cubicBezTo>
                  <a:cubicBezTo>
                    <a:pt x="577" y="38"/>
                    <a:pt x="554" y="26"/>
                    <a:pt x="530" y="26"/>
                  </a:cubicBezTo>
                  <a:cubicBezTo>
                    <a:pt x="509" y="26"/>
                    <a:pt x="487" y="35"/>
                    <a:pt x="465" y="51"/>
                  </a:cubicBezTo>
                  <a:cubicBezTo>
                    <a:pt x="418" y="63"/>
                    <a:pt x="358" y="63"/>
                    <a:pt x="322" y="63"/>
                  </a:cubicBezTo>
                  <a:cubicBezTo>
                    <a:pt x="272" y="19"/>
                    <a:pt x="225"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5"/>
            <p:cNvSpPr/>
            <p:nvPr/>
          </p:nvSpPr>
          <p:spPr>
            <a:xfrm>
              <a:off x="5641775" y="2420950"/>
              <a:ext cx="36025" cy="6125"/>
            </a:xfrm>
            <a:custGeom>
              <a:avLst/>
              <a:gdLst/>
              <a:ahLst/>
              <a:cxnLst/>
              <a:rect l="l" t="t" r="r" b="b"/>
              <a:pathLst>
                <a:path w="1441" h="245" extrusionOk="0">
                  <a:moveTo>
                    <a:pt x="495" y="1"/>
                  </a:moveTo>
                  <a:cubicBezTo>
                    <a:pt x="349" y="1"/>
                    <a:pt x="205" y="16"/>
                    <a:pt x="60" y="61"/>
                  </a:cubicBezTo>
                  <a:cubicBezTo>
                    <a:pt x="0" y="120"/>
                    <a:pt x="0" y="180"/>
                    <a:pt x="72" y="227"/>
                  </a:cubicBezTo>
                  <a:cubicBezTo>
                    <a:pt x="137" y="222"/>
                    <a:pt x="203" y="220"/>
                    <a:pt x="270" y="220"/>
                  </a:cubicBezTo>
                  <a:cubicBezTo>
                    <a:pt x="494" y="220"/>
                    <a:pt x="721" y="244"/>
                    <a:pt x="947" y="244"/>
                  </a:cubicBezTo>
                  <a:cubicBezTo>
                    <a:pt x="1089" y="244"/>
                    <a:pt x="1230" y="234"/>
                    <a:pt x="1369" y="203"/>
                  </a:cubicBezTo>
                  <a:cubicBezTo>
                    <a:pt x="1441" y="168"/>
                    <a:pt x="1441" y="132"/>
                    <a:pt x="1357" y="84"/>
                  </a:cubicBezTo>
                  <a:cubicBezTo>
                    <a:pt x="1066" y="61"/>
                    <a:pt x="779" y="1"/>
                    <a:pt x="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5"/>
            <p:cNvSpPr/>
            <p:nvPr/>
          </p:nvSpPr>
          <p:spPr>
            <a:xfrm>
              <a:off x="6055600" y="2437025"/>
              <a:ext cx="36250" cy="10750"/>
            </a:xfrm>
            <a:custGeom>
              <a:avLst/>
              <a:gdLst/>
              <a:ahLst/>
              <a:cxnLst/>
              <a:rect l="l" t="t" r="r" b="b"/>
              <a:pathLst>
                <a:path w="1450" h="430" extrusionOk="0">
                  <a:moveTo>
                    <a:pt x="515" y="1"/>
                  </a:moveTo>
                  <a:cubicBezTo>
                    <a:pt x="351" y="1"/>
                    <a:pt x="186" y="37"/>
                    <a:pt x="21" y="144"/>
                  </a:cubicBezTo>
                  <a:cubicBezTo>
                    <a:pt x="1" y="253"/>
                    <a:pt x="22" y="305"/>
                    <a:pt x="113" y="305"/>
                  </a:cubicBezTo>
                  <a:cubicBezTo>
                    <a:pt x="131" y="305"/>
                    <a:pt x="152" y="303"/>
                    <a:pt x="175" y="299"/>
                  </a:cubicBezTo>
                  <a:lnTo>
                    <a:pt x="461" y="299"/>
                  </a:lnTo>
                  <a:cubicBezTo>
                    <a:pt x="652" y="322"/>
                    <a:pt x="830" y="430"/>
                    <a:pt x="1021" y="430"/>
                  </a:cubicBezTo>
                  <a:cubicBezTo>
                    <a:pt x="1164" y="346"/>
                    <a:pt x="1342" y="311"/>
                    <a:pt x="1449" y="144"/>
                  </a:cubicBezTo>
                  <a:cubicBezTo>
                    <a:pt x="1138" y="128"/>
                    <a:pt x="827" y="1"/>
                    <a:pt x="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5"/>
            <p:cNvSpPr/>
            <p:nvPr/>
          </p:nvSpPr>
          <p:spPr>
            <a:xfrm>
              <a:off x="5339350" y="2501575"/>
              <a:ext cx="50625" cy="3950"/>
            </a:xfrm>
            <a:custGeom>
              <a:avLst/>
              <a:gdLst/>
              <a:ahLst/>
              <a:cxnLst/>
              <a:rect l="l" t="t" r="r" b="b"/>
              <a:pathLst>
                <a:path w="2025" h="158" extrusionOk="0">
                  <a:moveTo>
                    <a:pt x="314" y="0"/>
                  </a:moveTo>
                  <a:cubicBezTo>
                    <a:pt x="209" y="0"/>
                    <a:pt x="105" y="4"/>
                    <a:pt x="0" y="15"/>
                  </a:cubicBezTo>
                  <a:cubicBezTo>
                    <a:pt x="104" y="149"/>
                    <a:pt x="251" y="158"/>
                    <a:pt x="390" y="158"/>
                  </a:cubicBezTo>
                  <a:cubicBezTo>
                    <a:pt x="411" y="158"/>
                    <a:pt x="432" y="157"/>
                    <a:pt x="453" y="157"/>
                  </a:cubicBezTo>
                  <a:cubicBezTo>
                    <a:pt x="977" y="157"/>
                    <a:pt x="1501" y="134"/>
                    <a:pt x="2024" y="134"/>
                  </a:cubicBezTo>
                  <a:cubicBezTo>
                    <a:pt x="1977" y="98"/>
                    <a:pt x="1917" y="50"/>
                    <a:pt x="1858" y="3"/>
                  </a:cubicBezTo>
                  <a:cubicBezTo>
                    <a:pt x="1686" y="32"/>
                    <a:pt x="1516" y="41"/>
                    <a:pt x="1346" y="41"/>
                  </a:cubicBezTo>
                  <a:cubicBezTo>
                    <a:pt x="998" y="41"/>
                    <a:pt x="654" y="0"/>
                    <a:pt x="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5"/>
            <p:cNvSpPr/>
            <p:nvPr/>
          </p:nvSpPr>
          <p:spPr>
            <a:xfrm>
              <a:off x="5338750" y="2473750"/>
              <a:ext cx="26225" cy="10050"/>
            </a:xfrm>
            <a:custGeom>
              <a:avLst/>
              <a:gdLst/>
              <a:ahLst/>
              <a:cxnLst/>
              <a:rect l="l" t="t" r="r" b="b"/>
              <a:pathLst>
                <a:path w="1049" h="402" extrusionOk="0">
                  <a:moveTo>
                    <a:pt x="492" y="1"/>
                  </a:moveTo>
                  <a:cubicBezTo>
                    <a:pt x="380" y="1"/>
                    <a:pt x="269" y="34"/>
                    <a:pt x="155" y="115"/>
                  </a:cubicBezTo>
                  <a:lnTo>
                    <a:pt x="1" y="270"/>
                  </a:lnTo>
                  <a:cubicBezTo>
                    <a:pt x="1" y="318"/>
                    <a:pt x="1" y="354"/>
                    <a:pt x="24" y="401"/>
                  </a:cubicBezTo>
                  <a:cubicBezTo>
                    <a:pt x="346" y="330"/>
                    <a:pt x="679" y="270"/>
                    <a:pt x="1048" y="199"/>
                  </a:cubicBezTo>
                  <a:cubicBezTo>
                    <a:pt x="857" y="88"/>
                    <a:pt x="674" y="1"/>
                    <a:pt x="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5"/>
            <p:cNvSpPr/>
            <p:nvPr/>
          </p:nvSpPr>
          <p:spPr>
            <a:xfrm>
              <a:off x="5302725" y="2365150"/>
              <a:ext cx="26525" cy="7950"/>
            </a:xfrm>
            <a:custGeom>
              <a:avLst/>
              <a:gdLst/>
              <a:ahLst/>
              <a:cxnLst/>
              <a:rect l="l" t="t" r="r" b="b"/>
              <a:pathLst>
                <a:path w="1061" h="318" extrusionOk="0">
                  <a:moveTo>
                    <a:pt x="531" y="1"/>
                  </a:moveTo>
                  <a:cubicBezTo>
                    <a:pt x="355" y="1"/>
                    <a:pt x="179" y="60"/>
                    <a:pt x="1" y="221"/>
                  </a:cubicBezTo>
                  <a:cubicBezTo>
                    <a:pt x="144" y="302"/>
                    <a:pt x="278" y="318"/>
                    <a:pt x="404" y="318"/>
                  </a:cubicBezTo>
                  <a:cubicBezTo>
                    <a:pt x="483" y="318"/>
                    <a:pt x="559" y="311"/>
                    <a:pt x="632" y="311"/>
                  </a:cubicBezTo>
                  <a:cubicBezTo>
                    <a:pt x="664" y="311"/>
                    <a:pt x="696" y="313"/>
                    <a:pt x="727" y="316"/>
                  </a:cubicBezTo>
                  <a:cubicBezTo>
                    <a:pt x="787" y="161"/>
                    <a:pt x="941" y="161"/>
                    <a:pt x="1061" y="138"/>
                  </a:cubicBezTo>
                  <a:cubicBezTo>
                    <a:pt x="882" y="60"/>
                    <a:pt x="70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5"/>
            <p:cNvSpPr/>
            <p:nvPr/>
          </p:nvSpPr>
          <p:spPr>
            <a:xfrm>
              <a:off x="5597125" y="2577975"/>
              <a:ext cx="14600" cy="17250"/>
            </a:xfrm>
            <a:custGeom>
              <a:avLst/>
              <a:gdLst/>
              <a:ahLst/>
              <a:cxnLst/>
              <a:rect l="l" t="t" r="r" b="b"/>
              <a:pathLst>
                <a:path w="584" h="690" extrusionOk="0">
                  <a:moveTo>
                    <a:pt x="349" y="0"/>
                  </a:moveTo>
                  <a:cubicBezTo>
                    <a:pt x="298" y="0"/>
                    <a:pt x="248" y="69"/>
                    <a:pt x="203" y="257"/>
                  </a:cubicBezTo>
                  <a:cubicBezTo>
                    <a:pt x="179" y="388"/>
                    <a:pt x="83" y="364"/>
                    <a:pt x="0" y="388"/>
                  </a:cubicBezTo>
                  <a:lnTo>
                    <a:pt x="0" y="530"/>
                  </a:lnTo>
                  <a:cubicBezTo>
                    <a:pt x="97" y="639"/>
                    <a:pt x="194" y="690"/>
                    <a:pt x="292" y="690"/>
                  </a:cubicBezTo>
                  <a:cubicBezTo>
                    <a:pt x="387" y="690"/>
                    <a:pt x="484" y="642"/>
                    <a:pt x="584" y="554"/>
                  </a:cubicBezTo>
                  <a:cubicBezTo>
                    <a:pt x="560" y="447"/>
                    <a:pt x="560" y="352"/>
                    <a:pt x="560" y="257"/>
                  </a:cubicBezTo>
                  <a:cubicBezTo>
                    <a:pt x="491" y="126"/>
                    <a:pt x="419"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5"/>
            <p:cNvSpPr/>
            <p:nvPr/>
          </p:nvSpPr>
          <p:spPr>
            <a:xfrm>
              <a:off x="5572125" y="2369775"/>
              <a:ext cx="28575" cy="6725"/>
            </a:xfrm>
            <a:custGeom>
              <a:avLst/>
              <a:gdLst/>
              <a:ahLst/>
              <a:cxnLst/>
              <a:rect l="l" t="t" r="r" b="b"/>
              <a:pathLst>
                <a:path w="1143" h="269" extrusionOk="0">
                  <a:moveTo>
                    <a:pt x="676" y="1"/>
                  </a:moveTo>
                  <a:cubicBezTo>
                    <a:pt x="454" y="1"/>
                    <a:pt x="231" y="58"/>
                    <a:pt x="0" y="107"/>
                  </a:cubicBezTo>
                  <a:cubicBezTo>
                    <a:pt x="196" y="214"/>
                    <a:pt x="387" y="268"/>
                    <a:pt x="576" y="268"/>
                  </a:cubicBezTo>
                  <a:cubicBezTo>
                    <a:pt x="765" y="268"/>
                    <a:pt x="953" y="214"/>
                    <a:pt x="1143" y="107"/>
                  </a:cubicBezTo>
                  <a:cubicBezTo>
                    <a:pt x="986" y="29"/>
                    <a:pt x="832" y="1"/>
                    <a:pt x="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5"/>
            <p:cNvSpPr/>
            <p:nvPr/>
          </p:nvSpPr>
          <p:spPr>
            <a:xfrm>
              <a:off x="5308400" y="2413600"/>
              <a:ext cx="30375" cy="6200"/>
            </a:xfrm>
            <a:custGeom>
              <a:avLst/>
              <a:gdLst/>
              <a:ahLst/>
              <a:cxnLst/>
              <a:rect l="l" t="t" r="r" b="b"/>
              <a:pathLst>
                <a:path w="1215" h="248" extrusionOk="0">
                  <a:moveTo>
                    <a:pt x="396" y="1"/>
                  </a:moveTo>
                  <a:cubicBezTo>
                    <a:pt x="289" y="1"/>
                    <a:pt x="181" y="19"/>
                    <a:pt x="72" y="69"/>
                  </a:cubicBezTo>
                  <a:cubicBezTo>
                    <a:pt x="0" y="128"/>
                    <a:pt x="0" y="188"/>
                    <a:pt x="83" y="247"/>
                  </a:cubicBezTo>
                  <a:cubicBezTo>
                    <a:pt x="147" y="247"/>
                    <a:pt x="210" y="248"/>
                    <a:pt x="274" y="248"/>
                  </a:cubicBezTo>
                  <a:cubicBezTo>
                    <a:pt x="591" y="248"/>
                    <a:pt x="907" y="239"/>
                    <a:pt x="1215" y="140"/>
                  </a:cubicBezTo>
                  <a:cubicBezTo>
                    <a:pt x="940" y="123"/>
                    <a:pt x="671"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5"/>
            <p:cNvSpPr/>
            <p:nvPr/>
          </p:nvSpPr>
          <p:spPr>
            <a:xfrm>
              <a:off x="5292325" y="2447450"/>
              <a:ext cx="22050" cy="7600"/>
            </a:xfrm>
            <a:custGeom>
              <a:avLst/>
              <a:gdLst/>
              <a:ahLst/>
              <a:cxnLst/>
              <a:rect l="l" t="t" r="r" b="b"/>
              <a:pathLst>
                <a:path w="882" h="304" extrusionOk="0">
                  <a:moveTo>
                    <a:pt x="450" y="1"/>
                  </a:moveTo>
                  <a:cubicBezTo>
                    <a:pt x="301" y="1"/>
                    <a:pt x="149" y="30"/>
                    <a:pt x="0" y="36"/>
                  </a:cubicBezTo>
                  <a:lnTo>
                    <a:pt x="0" y="298"/>
                  </a:lnTo>
                  <a:cubicBezTo>
                    <a:pt x="159" y="298"/>
                    <a:pt x="318" y="304"/>
                    <a:pt x="480" y="304"/>
                  </a:cubicBezTo>
                  <a:cubicBezTo>
                    <a:pt x="561" y="304"/>
                    <a:pt x="643" y="302"/>
                    <a:pt x="726" y="298"/>
                  </a:cubicBezTo>
                  <a:cubicBezTo>
                    <a:pt x="774" y="251"/>
                    <a:pt x="869" y="239"/>
                    <a:pt x="881" y="144"/>
                  </a:cubicBezTo>
                  <a:cubicBezTo>
                    <a:pt x="744" y="30"/>
                    <a:pt x="598" y="1"/>
                    <a:pt x="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5"/>
            <p:cNvSpPr/>
            <p:nvPr/>
          </p:nvSpPr>
          <p:spPr>
            <a:xfrm>
              <a:off x="5690575" y="2469775"/>
              <a:ext cx="22950" cy="10750"/>
            </a:xfrm>
            <a:custGeom>
              <a:avLst/>
              <a:gdLst/>
              <a:ahLst/>
              <a:cxnLst/>
              <a:rect l="l" t="t" r="r" b="b"/>
              <a:pathLst>
                <a:path w="918" h="430" extrusionOk="0">
                  <a:moveTo>
                    <a:pt x="1" y="1"/>
                  </a:moveTo>
                  <a:cubicBezTo>
                    <a:pt x="84" y="96"/>
                    <a:pt x="191" y="191"/>
                    <a:pt x="275" y="274"/>
                  </a:cubicBezTo>
                  <a:cubicBezTo>
                    <a:pt x="394" y="298"/>
                    <a:pt x="513" y="310"/>
                    <a:pt x="596" y="417"/>
                  </a:cubicBezTo>
                  <a:cubicBezTo>
                    <a:pt x="679" y="417"/>
                    <a:pt x="775" y="417"/>
                    <a:pt x="846" y="429"/>
                  </a:cubicBezTo>
                  <a:cubicBezTo>
                    <a:pt x="894" y="382"/>
                    <a:pt x="906" y="358"/>
                    <a:pt x="906" y="298"/>
                  </a:cubicBezTo>
                  <a:cubicBezTo>
                    <a:pt x="894" y="191"/>
                    <a:pt x="917" y="84"/>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5"/>
            <p:cNvSpPr/>
            <p:nvPr/>
          </p:nvSpPr>
          <p:spPr>
            <a:xfrm>
              <a:off x="5546800" y="2370225"/>
              <a:ext cx="22075" cy="6425"/>
            </a:xfrm>
            <a:custGeom>
              <a:avLst/>
              <a:gdLst/>
              <a:ahLst/>
              <a:cxnLst/>
              <a:rect l="l" t="t" r="r" b="b"/>
              <a:pathLst>
                <a:path w="883" h="257" extrusionOk="0">
                  <a:moveTo>
                    <a:pt x="479" y="1"/>
                  </a:moveTo>
                  <a:cubicBezTo>
                    <a:pt x="321" y="1"/>
                    <a:pt x="163" y="32"/>
                    <a:pt x="1" y="77"/>
                  </a:cubicBezTo>
                  <a:cubicBezTo>
                    <a:pt x="146" y="199"/>
                    <a:pt x="288" y="256"/>
                    <a:pt x="431" y="256"/>
                  </a:cubicBezTo>
                  <a:cubicBezTo>
                    <a:pt x="580" y="256"/>
                    <a:pt x="729" y="193"/>
                    <a:pt x="882" y="77"/>
                  </a:cubicBezTo>
                  <a:cubicBezTo>
                    <a:pt x="746" y="23"/>
                    <a:pt x="613"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5"/>
            <p:cNvSpPr/>
            <p:nvPr/>
          </p:nvSpPr>
          <p:spPr>
            <a:xfrm>
              <a:off x="5342325" y="2311125"/>
              <a:ext cx="32775" cy="8950"/>
            </a:xfrm>
            <a:custGeom>
              <a:avLst/>
              <a:gdLst/>
              <a:ahLst/>
              <a:cxnLst/>
              <a:rect l="l" t="t" r="r" b="b"/>
              <a:pathLst>
                <a:path w="1311" h="358" extrusionOk="0">
                  <a:moveTo>
                    <a:pt x="893" y="13"/>
                  </a:moveTo>
                  <a:cubicBezTo>
                    <a:pt x="791" y="110"/>
                    <a:pt x="680" y="133"/>
                    <a:pt x="565" y="133"/>
                  </a:cubicBezTo>
                  <a:cubicBezTo>
                    <a:pt x="461" y="133"/>
                    <a:pt x="354" y="114"/>
                    <a:pt x="251" y="114"/>
                  </a:cubicBezTo>
                  <a:cubicBezTo>
                    <a:pt x="164" y="114"/>
                    <a:pt x="79" y="128"/>
                    <a:pt x="0" y="179"/>
                  </a:cubicBezTo>
                  <a:cubicBezTo>
                    <a:pt x="417" y="358"/>
                    <a:pt x="846" y="322"/>
                    <a:pt x="1286" y="346"/>
                  </a:cubicBezTo>
                  <a:cubicBezTo>
                    <a:pt x="1286" y="286"/>
                    <a:pt x="1310" y="227"/>
                    <a:pt x="1310" y="167"/>
                  </a:cubicBezTo>
                  <a:cubicBezTo>
                    <a:pt x="1203" y="1"/>
                    <a:pt x="989" y="120"/>
                    <a:pt x="893"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5654275" y="2442900"/>
              <a:ext cx="25900" cy="9050"/>
            </a:xfrm>
            <a:custGeom>
              <a:avLst/>
              <a:gdLst/>
              <a:ahLst/>
              <a:cxnLst/>
              <a:rect l="l" t="t" r="r" b="b"/>
              <a:pathLst>
                <a:path w="1036" h="362" extrusionOk="0">
                  <a:moveTo>
                    <a:pt x="840" y="1"/>
                  </a:moveTo>
                  <a:cubicBezTo>
                    <a:pt x="708" y="1"/>
                    <a:pt x="580" y="68"/>
                    <a:pt x="453" y="76"/>
                  </a:cubicBezTo>
                  <a:cubicBezTo>
                    <a:pt x="357" y="254"/>
                    <a:pt x="95" y="159"/>
                    <a:pt x="0" y="361"/>
                  </a:cubicBezTo>
                  <a:cubicBezTo>
                    <a:pt x="298" y="326"/>
                    <a:pt x="619" y="326"/>
                    <a:pt x="917" y="302"/>
                  </a:cubicBezTo>
                  <a:cubicBezTo>
                    <a:pt x="1000" y="278"/>
                    <a:pt x="1012" y="147"/>
                    <a:pt x="1036" y="64"/>
                  </a:cubicBezTo>
                  <a:cubicBezTo>
                    <a:pt x="969" y="17"/>
                    <a:pt x="90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5311950" y="2492550"/>
              <a:ext cx="31000" cy="11275"/>
            </a:xfrm>
            <a:custGeom>
              <a:avLst/>
              <a:gdLst/>
              <a:ahLst/>
              <a:cxnLst/>
              <a:rect l="l" t="t" r="r" b="b"/>
              <a:pathLst>
                <a:path w="1240" h="451" extrusionOk="0">
                  <a:moveTo>
                    <a:pt x="589" y="0"/>
                  </a:moveTo>
                  <a:cubicBezTo>
                    <a:pt x="497" y="0"/>
                    <a:pt x="406" y="22"/>
                    <a:pt x="322" y="54"/>
                  </a:cubicBezTo>
                  <a:lnTo>
                    <a:pt x="263" y="54"/>
                  </a:lnTo>
                  <a:cubicBezTo>
                    <a:pt x="226" y="43"/>
                    <a:pt x="195" y="38"/>
                    <a:pt x="169" y="38"/>
                  </a:cubicBezTo>
                  <a:cubicBezTo>
                    <a:pt x="48" y="38"/>
                    <a:pt x="20" y="139"/>
                    <a:pt x="1" y="256"/>
                  </a:cubicBezTo>
                  <a:cubicBezTo>
                    <a:pt x="25" y="328"/>
                    <a:pt x="49" y="376"/>
                    <a:pt x="108" y="423"/>
                  </a:cubicBezTo>
                  <a:lnTo>
                    <a:pt x="215" y="423"/>
                  </a:lnTo>
                  <a:cubicBezTo>
                    <a:pt x="283" y="401"/>
                    <a:pt x="355" y="389"/>
                    <a:pt x="430" y="389"/>
                  </a:cubicBezTo>
                  <a:cubicBezTo>
                    <a:pt x="513" y="389"/>
                    <a:pt x="598" y="404"/>
                    <a:pt x="680" y="435"/>
                  </a:cubicBezTo>
                  <a:cubicBezTo>
                    <a:pt x="714" y="445"/>
                    <a:pt x="751" y="451"/>
                    <a:pt x="788" y="451"/>
                  </a:cubicBezTo>
                  <a:cubicBezTo>
                    <a:pt x="840" y="451"/>
                    <a:pt x="893" y="439"/>
                    <a:pt x="942" y="411"/>
                  </a:cubicBezTo>
                  <a:lnTo>
                    <a:pt x="942" y="364"/>
                  </a:lnTo>
                  <a:cubicBezTo>
                    <a:pt x="930" y="233"/>
                    <a:pt x="1239" y="280"/>
                    <a:pt x="1073" y="78"/>
                  </a:cubicBezTo>
                  <a:cubicBezTo>
                    <a:pt x="989" y="66"/>
                    <a:pt x="918" y="66"/>
                    <a:pt x="822" y="54"/>
                  </a:cubicBezTo>
                  <a:cubicBezTo>
                    <a:pt x="746" y="16"/>
                    <a:pt x="667"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5686700" y="2576600"/>
              <a:ext cx="22050" cy="12375"/>
            </a:xfrm>
            <a:custGeom>
              <a:avLst/>
              <a:gdLst/>
              <a:ahLst/>
              <a:cxnLst/>
              <a:rect l="l" t="t" r="r" b="b"/>
              <a:pathLst>
                <a:path w="882" h="495" extrusionOk="0">
                  <a:moveTo>
                    <a:pt x="736" y="0"/>
                  </a:moveTo>
                  <a:cubicBezTo>
                    <a:pt x="623" y="0"/>
                    <a:pt x="507" y="14"/>
                    <a:pt x="418" y="121"/>
                  </a:cubicBezTo>
                  <a:cubicBezTo>
                    <a:pt x="413" y="181"/>
                    <a:pt x="398" y="200"/>
                    <a:pt x="379" y="200"/>
                  </a:cubicBezTo>
                  <a:cubicBezTo>
                    <a:pt x="348" y="200"/>
                    <a:pt x="309" y="152"/>
                    <a:pt x="287" y="145"/>
                  </a:cubicBezTo>
                  <a:cubicBezTo>
                    <a:pt x="168" y="145"/>
                    <a:pt x="60" y="169"/>
                    <a:pt x="1" y="288"/>
                  </a:cubicBezTo>
                  <a:cubicBezTo>
                    <a:pt x="49" y="335"/>
                    <a:pt x="84" y="395"/>
                    <a:pt x="132" y="443"/>
                  </a:cubicBezTo>
                  <a:cubicBezTo>
                    <a:pt x="287" y="443"/>
                    <a:pt x="418" y="454"/>
                    <a:pt x="561" y="454"/>
                  </a:cubicBezTo>
                  <a:cubicBezTo>
                    <a:pt x="561" y="466"/>
                    <a:pt x="596" y="466"/>
                    <a:pt x="632" y="490"/>
                  </a:cubicBezTo>
                  <a:cubicBezTo>
                    <a:pt x="640" y="493"/>
                    <a:pt x="649" y="494"/>
                    <a:pt x="657" y="494"/>
                  </a:cubicBezTo>
                  <a:cubicBezTo>
                    <a:pt x="684" y="494"/>
                    <a:pt x="709" y="479"/>
                    <a:pt x="727" y="443"/>
                  </a:cubicBezTo>
                  <a:cubicBezTo>
                    <a:pt x="775" y="335"/>
                    <a:pt x="834" y="252"/>
                    <a:pt x="882" y="145"/>
                  </a:cubicBezTo>
                  <a:cubicBezTo>
                    <a:pt x="870" y="109"/>
                    <a:pt x="870" y="73"/>
                    <a:pt x="846" y="2"/>
                  </a:cubicBezTo>
                  <a:cubicBezTo>
                    <a:pt x="811" y="2"/>
                    <a:pt x="773" y="0"/>
                    <a:pt x="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5"/>
            <p:cNvSpPr/>
            <p:nvPr/>
          </p:nvSpPr>
          <p:spPr>
            <a:xfrm>
              <a:off x="5843875" y="2506100"/>
              <a:ext cx="25625" cy="10150"/>
            </a:xfrm>
            <a:custGeom>
              <a:avLst/>
              <a:gdLst/>
              <a:ahLst/>
              <a:cxnLst/>
              <a:rect l="l" t="t" r="r" b="b"/>
              <a:pathLst>
                <a:path w="1025" h="406" extrusionOk="0">
                  <a:moveTo>
                    <a:pt x="596" y="0"/>
                  </a:moveTo>
                  <a:cubicBezTo>
                    <a:pt x="393" y="60"/>
                    <a:pt x="203" y="119"/>
                    <a:pt x="0" y="179"/>
                  </a:cubicBezTo>
                  <a:cubicBezTo>
                    <a:pt x="155" y="298"/>
                    <a:pt x="322" y="238"/>
                    <a:pt x="477" y="274"/>
                  </a:cubicBezTo>
                  <a:cubicBezTo>
                    <a:pt x="500" y="274"/>
                    <a:pt x="530" y="263"/>
                    <a:pt x="560" y="263"/>
                  </a:cubicBezTo>
                  <a:cubicBezTo>
                    <a:pt x="576" y="263"/>
                    <a:pt x="592" y="266"/>
                    <a:pt x="608" y="274"/>
                  </a:cubicBezTo>
                  <a:cubicBezTo>
                    <a:pt x="643" y="310"/>
                    <a:pt x="715" y="357"/>
                    <a:pt x="751" y="405"/>
                  </a:cubicBezTo>
                  <a:cubicBezTo>
                    <a:pt x="858" y="393"/>
                    <a:pt x="989" y="405"/>
                    <a:pt x="1012" y="250"/>
                  </a:cubicBezTo>
                  <a:cubicBezTo>
                    <a:pt x="1024" y="131"/>
                    <a:pt x="917" y="131"/>
                    <a:pt x="822" y="107"/>
                  </a:cubicBezTo>
                  <a:cubicBezTo>
                    <a:pt x="739" y="72"/>
                    <a:pt x="667" y="36"/>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5"/>
            <p:cNvSpPr/>
            <p:nvPr/>
          </p:nvSpPr>
          <p:spPr>
            <a:xfrm>
              <a:off x="5446800" y="2326000"/>
              <a:ext cx="28600" cy="7475"/>
            </a:xfrm>
            <a:custGeom>
              <a:avLst/>
              <a:gdLst/>
              <a:ahLst/>
              <a:cxnLst/>
              <a:rect l="l" t="t" r="r" b="b"/>
              <a:pathLst>
                <a:path w="1144" h="299" extrusionOk="0">
                  <a:moveTo>
                    <a:pt x="0" y="1"/>
                  </a:moveTo>
                  <a:cubicBezTo>
                    <a:pt x="48" y="96"/>
                    <a:pt x="108" y="180"/>
                    <a:pt x="143" y="275"/>
                  </a:cubicBezTo>
                  <a:cubicBezTo>
                    <a:pt x="477" y="275"/>
                    <a:pt x="798" y="287"/>
                    <a:pt x="1143" y="299"/>
                  </a:cubicBezTo>
                  <a:cubicBezTo>
                    <a:pt x="1120" y="239"/>
                    <a:pt x="1084" y="120"/>
                    <a:pt x="1072" y="120"/>
                  </a:cubicBezTo>
                  <a:cubicBezTo>
                    <a:pt x="1009" y="134"/>
                    <a:pt x="947" y="140"/>
                    <a:pt x="885" y="140"/>
                  </a:cubicBezTo>
                  <a:cubicBezTo>
                    <a:pt x="585" y="140"/>
                    <a:pt x="29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5848350" y="2425050"/>
              <a:ext cx="18475" cy="9625"/>
            </a:xfrm>
            <a:custGeom>
              <a:avLst/>
              <a:gdLst/>
              <a:ahLst/>
              <a:cxnLst/>
              <a:rect l="l" t="t" r="r" b="b"/>
              <a:pathLst>
                <a:path w="739" h="385" extrusionOk="0">
                  <a:moveTo>
                    <a:pt x="193" y="1"/>
                  </a:moveTo>
                  <a:cubicBezTo>
                    <a:pt x="129" y="1"/>
                    <a:pt x="64" y="19"/>
                    <a:pt x="0" y="75"/>
                  </a:cubicBezTo>
                  <a:lnTo>
                    <a:pt x="0" y="206"/>
                  </a:lnTo>
                  <a:cubicBezTo>
                    <a:pt x="60" y="313"/>
                    <a:pt x="179" y="337"/>
                    <a:pt x="298" y="361"/>
                  </a:cubicBezTo>
                  <a:cubicBezTo>
                    <a:pt x="441" y="337"/>
                    <a:pt x="619" y="385"/>
                    <a:pt x="738" y="242"/>
                  </a:cubicBezTo>
                  <a:cubicBezTo>
                    <a:pt x="726" y="135"/>
                    <a:pt x="631" y="123"/>
                    <a:pt x="572" y="63"/>
                  </a:cubicBezTo>
                  <a:cubicBezTo>
                    <a:pt x="565" y="64"/>
                    <a:pt x="558" y="64"/>
                    <a:pt x="551" y="64"/>
                  </a:cubicBezTo>
                  <a:cubicBezTo>
                    <a:pt x="432" y="64"/>
                    <a:pt x="312"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5416725" y="2518000"/>
              <a:ext cx="14925" cy="8875"/>
            </a:xfrm>
            <a:custGeom>
              <a:avLst/>
              <a:gdLst/>
              <a:ahLst/>
              <a:cxnLst/>
              <a:rect l="l" t="t" r="r" b="b"/>
              <a:pathLst>
                <a:path w="597" h="355" extrusionOk="0">
                  <a:moveTo>
                    <a:pt x="132" y="12"/>
                  </a:moveTo>
                  <a:cubicBezTo>
                    <a:pt x="56" y="12"/>
                    <a:pt x="12" y="125"/>
                    <a:pt x="1" y="239"/>
                  </a:cubicBezTo>
                  <a:cubicBezTo>
                    <a:pt x="49" y="328"/>
                    <a:pt x="117" y="355"/>
                    <a:pt x="193" y="355"/>
                  </a:cubicBezTo>
                  <a:cubicBezTo>
                    <a:pt x="269" y="355"/>
                    <a:pt x="352" y="328"/>
                    <a:pt x="430" y="310"/>
                  </a:cubicBezTo>
                  <a:cubicBezTo>
                    <a:pt x="489" y="310"/>
                    <a:pt x="596" y="286"/>
                    <a:pt x="561" y="191"/>
                  </a:cubicBezTo>
                  <a:cubicBezTo>
                    <a:pt x="501" y="0"/>
                    <a:pt x="299" y="48"/>
                    <a:pt x="144" y="12"/>
                  </a:cubicBezTo>
                  <a:cubicBezTo>
                    <a:pt x="140" y="12"/>
                    <a:pt x="136" y="12"/>
                    <a:pt x="132"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5"/>
            <p:cNvSpPr/>
            <p:nvPr/>
          </p:nvSpPr>
          <p:spPr>
            <a:xfrm>
              <a:off x="5342625" y="2429600"/>
              <a:ext cx="17875" cy="7175"/>
            </a:xfrm>
            <a:custGeom>
              <a:avLst/>
              <a:gdLst/>
              <a:ahLst/>
              <a:cxnLst/>
              <a:rect l="l" t="t" r="r" b="b"/>
              <a:pathLst>
                <a:path w="715" h="287" extrusionOk="0">
                  <a:moveTo>
                    <a:pt x="381" y="0"/>
                  </a:moveTo>
                  <a:cubicBezTo>
                    <a:pt x="262" y="12"/>
                    <a:pt x="131" y="12"/>
                    <a:pt x="0" y="24"/>
                  </a:cubicBezTo>
                  <a:lnTo>
                    <a:pt x="0" y="274"/>
                  </a:lnTo>
                  <a:cubicBezTo>
                    <a:pt x="56" y="283"/>
                    <a:pt x="111" y="286"/>
                    <a:pt x="165" y="286"/>
                  </a:cubicBezTo>
                  <a:cubicBezTo>
                    <a:pt x="343" y="286"/>
                    <a:pt x="512" y="246"/>
                    <a:pt x="667" y="191"/>
                  </a:cubicBezTo>
                  <a:cubicBezTo>
                    <a:pt x="715" y="24"/>
                    <a:pt x="715" y="24"/>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5"/>
            <p:cNvSpPr/>
            <p:nvPr/>
          </p:nvSpPr>
          <p:spPr>
            <a:xfrm>
              <a:off x="5259575" y="2415600"/>
              <a:ext cx="22050" cy="11350"/>
            </a:xfrm>
            <a:custGeom>
              <a:avLst/>
              <a:gdLst/>
              <a:ahLst/>
              <a:cxnLst/>
              <a:rect l="l" t="t" r="r" b="b"/>
              <a:pathLst>
                <a:path w="882" h="454" extrusionOk="0">
                  <a:moveTo>
                    <a:pt x="36" y="1"/>
                  </a:moveTo>
                  <a:cubicBezTo>
                    <a:pt x="12" y="36"/>
                    <a:pt x="0" y="60"/>
                    <a:pt x="0" y="108"/>
                  </a:cubicBezTo>
                  <a:cubicBezTo>
                    <a:pt x="36" y="239"/>
                    <a:pt x="48" y="382"/>
                    <a:pt x="191" y="453"/>
                  </a:cubicBezTo>
                  <a:cubicBezTo>
                    <a:pt x="393" y="263"/>
                    <a:pt x="655" y="334"/>
                    <a:pt x="882" y="275"/>
                  </a:cubicBezTo>
                  <a:cubicBezTo>
                    <a:pt x="703" y="36"/>
                    <a:pt x="346" y="263"/>
                    <a:pt x="167" y="25"/>
                  </a:cubicBezTo>
                  <a:cubicBezTo>
                    <a:pt x="120" y="1"/>
                    <a:pt x="72" y="1"/>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5765600" y="2440900"/>
              <a:ext cx="21750" cy="10450"/>
            </a:xfrm>
            <a:custGeom>
              <a:avLst/>
              <a:gdLst/>
              <a:ahLst/>
              <a:cxnLst/>
              <a:rect l="l" t="t" r="r" b="b"/>
              <a:pathLst>
                <a:path w="870" h="418" extrusionOk="0">
                  <a:moveTo>
                    <a:pt x="572" y="1"/>
                  </a:moveTo>
                  <a:cubicBezTo>
                    <a:pt x="464" y="263"/>
                    <a:pt x="48" y="60"/>
                    <a:pt x="0" y="406"/>
                  </a:cubicBezTo>
                  <a:cubicBezTo>
                    <a:pt x="286" y="406"/>
                    <a:pt x="583" y="417"/>
                    <a:pt x="869" y="417"/>
                  </a:cubicBezTo>
                  <a:lnTo>
                    <a:pt x="869" y="156"/>
                  </a:lnTo>
                  <a:cubicBezTo>
                    <a:pt x="810" y="36"/>
                    <a:pt x="703"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5762325" y="2441500"/>
              <a:ext cx="20550" cy="9850"/>
            </a:xfrm>
            <a:custGeom>
              <a:avLst/>
              <a:gdLst/>
              <a:ahLst/>
              <a:cxnLst/>
              <a:rect l="l" t="t" r="r" b="b"/>
              <a:pathLst>
                <a:path w="822" h="394" extrusionOk="0">
                  <a:moveTo>
                    <a:pt x="714" y="1"/>
                  </a:moveTo>
                  <a:cubicBezTo>
                    <a:pt x="524" y="24"/>
                    <a:pt x="345" y="60"/>
                    <a:pt x="143" y="96"/>
                  </a:cubicBezTo>
                  <a:cubicBezTo>
                    <a:pt x="36" y="155"/>
                    <a:pt x="0" y="262"/>
                    <a:pt x="0" y="393"/>
                  </a:cubicBezTo>
                  <a:lnTo>
                    <a:pt x="131" y="393"/>
                  </a:lnTo>
                  <a:cubicBezTo>
                    <a:pt x="233" y="271"/>
                    <a:pt x="370" y="262"/>
                    <a:pt x="512" y="262"/>
                  </a:cubicBezTo>
                  <a:cubicBezTo>
                    <a:pt x="536" y="262"/>
                    <a:pt x="560" y="262"/>
                    <a:pt x="584" y="262"/>
                  </a:cubicBezTo>
                  <a:cubicBezTo>
                    <a:pt x="822" y="262"/>
                    <a:pt x="786" y="143"/>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5274150" y="2352250"/>
              <a:ext cx="18500" cy="9850"/>
            </a:xfrm>
            <a:custGeom>
              <a:avLst/>
              <a:gdLst/>
              <a:ahLst/>
              <a:cxnLst/>
              <a:rect l="l" t="t" r="r" b="b"/>
              <a:pathLst>
                <a:path w="740" h="394" extrusionOk="0">
                  <a:moveTo>
                    <a:pt x="545" y="0"/>
                  </a:moveTo>
                  <a:cubicBezTo>
                    <a:pt x="466" y="0"/>
                    <a:pt x="377" y="78"/>
                    <a:pt x="299" y="94"/>
                  </a:cubicBezTo>
                  <a:cubicBezTo>
                    <a:pt x="239" y="237"/>
                    <a:pt x="120" y="237"/>
                    <a:pt x="1" y="261"/>
                  </a:cubicBezTo>
                  <a:cubicBezTo>
                    <a:pt x="85" y="345"/>
                    <a:pt x="193" y="393"/>
                    <a:pt x="300" y="393"/>
                  </a:cubicBezTo>
                  <a:cubicBezTo>
                    <a:pt x="344" y="393"/>
                    <a:pt x="388" y="385"/>
                    <a:pt x="429" y="368"/>
                  </a:cubicBezTo>
                  <a:cubicBezTo>
                    <a:pt x="560" y="320"/>
                    <a:pt x="739" y="249"/>
                    <a:pt x="656" y="82"/>
                  </a:cubicBezTo>
                  <a:cubicBezTo>
                    <a:pt x="623" y="21"/>
                    <a:pt x="585" y="0"/>
                    <a:pt x="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5"/>
            <p:cNvSpPr/>
            <p:nvPr/>
          </p:nvSpPr>
          <p:spPr>
            <a:xfrm>
              <a:off x="5867975" y="2426625"/>
              <a:ext cx="21475" cy="7200"/>
            </a:xfrm>
            <a:custGeom>
              <a:avLst/>
              <a:gdLst/>
              <a:ahLst/>
              <a:cxnLst/>
              <a:rect l="l" t="t" r="r" b="b"/>
              <a:pathLst>
                <a:path w="859" h="288" extrusionOk="0">
                  <a:moveTo>
                    <a:pt x="72" y="0"/>
                  </a:moveTo>
                  <a:cubicBezTo>
                    <a:pt x="1" y="36"/>
                    <a:pt x="13" y="84"/>
                    <a:pt x="72" y="131"/>
                  </a:cubicBezTo>
                  <a:cubicBezTo>
                    <a:pt x="170" y="260"/>
                    <a:pt x="293" y="288"/>
                    <a:pt x="422" y="288"/>
                  </a:cubicBezTo>
                  <a:cubicBezTo>
                    <a:pt x="521" y="288"/>
                    <a:pt x="623" y="271"/>
                    <a:pt x="720" y="271"/>
                  </a:cubicBezTo>
                  <a:cubicBezTo>
                    <a:pt x="743" y="271"/>
                    <a:pt x="765" y="272"/>
                    <a:pt x="787" y="274"/>
                  </a:cubicBezTo>
                  <a:cubicBezTo>
                    <a:pt x="834" y="250"/>
                    <a:pt x="858" y="203"/>
                    <a:pt x="846" y="143"/>
                  </a:cubicBezTo>
                  <a:cubicBezTo>
                    <a:pt x="787" y="84"/>
                    <a:pt x="715" y="60"/>
                    <a:pt x="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5354525" y="2511725"/>
              <a:ext cx="17575" cy="11050"/>
            </a:xfrm>
            <a:custGeom>
              <a:avLst/>
              <a:gdLst/>
              <a:ahLst/>
              <a:cxnLst/>
              <a:rect l="l" t="t" r="r" b="b"/>
              <a:pathLst>
                <a:path w="703" h="442" extrusionOk="0">
                  <a:moveTo>
                    <a:pt x="166" y="0"/>
                  </a:moveTo>
                  <a:cubicBezTo>
                    <a:pt x="91" y="0"/>
                    <a:pt x="48" y="70"/>
                    <a:pt x="12" y="132"/>
                  </a:cubicBezTo>
                  <a:cubicBezTo>
                    <a:pt x="1" y="240"/>
                    <a:pt x="24" y="323"/>
                    <a:pt x="108" y="418"/>
                  </a:cubicBezTo>
                  <a:cubicBezTo>
                    <a:pt x="251" y="430"/>
                    <a:pt x="382" y="430"/>
                    <a:pt x="536" y="442"/>
                  </a:cubicBezTo>
                  <a:cubicBezTo>
                    <a:pt x="584" y="347"/>
                    <a:pt x="703" y="240"/>
                    <a:pt x="501" y="144"/>
                  </a:cubicBezTo>
                  <a:cubicBezTo>
                    <a:pt x="465" y="109"/>
                    <a:pt x="417" y="61"/>
                    <a:pt x="370" y="49"/>
                  </a:cubicBezTo>
                  <a:cubicBezTo>
                    <a:pt x="322" y="49"/>
                    <a:pt x="298" y="49"/>
                    <a:pt x="251" y="25"/>
                  </a:cubicBezTo>
                  <a:cubicBezTo>
                    <a:pt x="218" y="8"/>
                    <a:pt x="190"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5399775" y="2368975"/>
              <a:ext cx="25025" cy="7950"/>
            </a:xfrm>
            <a:custGeom>
              <a:avLst/>
              <a:gdLst/>
              <a:ahLst/>
              <a:cxnLst/>
              <a:rect l="l" t="t" r="r" b="b"/>
              <a:pathLst>
                <a:path w="1001" h="318" extrusionOk="0">
                  <a:moveTo>
                    <a:pt x="378" y="0"/>
                  </a:moveTo>
                  <a:cubicBezTo>
                    <a:pt x="252" y="0"/>
                    <a:pt x="125" y="7"/>
                    <a:pt x="0" y="20"/>
                  </a:cubicBezTo>
                  <a:lnTo>
                    <a:pt x="0" y="294"/>
                  </a:lnTo>
                  <a:cubicBezTo>
                    <a:pt x="48" y="318"/>
                    <a:pt x="84" y="318"/>
                    <a:pt x="119" y="318"/>
                  </a:cubicBezTo>
                  <a:cubicBezTo>
                    <a:pt x="219" y="176"/>
                    <a:pt x="356" y="155"/>
                    <a:pt x="498" y="155"/>
                  </a:cubicBezTo>
                  <a:cubicBezTo>
                    <a:pt x="559" y="155"/>
                    <a:pt x="622" y="159"/>
                    <a:pt x="683" y="159"/>
                  </a:cubicBezTo>
                  <a:cubicBezTo>
                    <a:pt x="800" y="159"/>
                    <a:pt x="913" y="144"/>
                    <a:pt x="1000" y="56"/>
                  </a:cubicBezTo>
                  <a:cubicBezTo>
                    <a:pt x="799" y="19"/>
                    <a:pt x="589"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5480725" y="2426625"/>
              <a:ext cx="19675" cy="6875"/>
            </a:xfrm>
            <a:custGeom>
              <a:avLst/>
              <a:gdLst/>
              <a:ahLst/>
              <a:cxnLst/>
              <a:rect l="l" t="t" r="r" b="b"/>
              <a:pathLst>
                <a:path w="787" h="275" extrusionOk="0">
                  <a:moveTo>
                    <a:pt x="501" y="0"/>
                  </a:moveTo>
                  <a:cubicBezTo>
                    <a:pt x="358" y="12"/>
                    <a:pt x="203" y="12"/>
                    <a:pt x="72" y="24"/>
                  </a:cubicBezTo>
                  <a:cubicBezTo>
                    <a:pt x="1" y="95"/>
                    <a:pt x="1" y="179"/>
                    <a:pt x="72" y="250"/>
                  </a:cubicBezTo>
                  <a:cubicBezTo>
                    <a:pt x="310" y="250"/>
                    <a:pt x="548" y="262"/>
                    <a:pt x="787" y="274"/>
                  </a:cubicBezTo>
                  <a:cubicBezTo>
                    <a:pt x="691" y="179"/>
                    <a:pt x="596" y="84"/>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5219100" y="2364700"/>
              <a:ext cx="12525" cy="12825"/>
            </a:xfrm>
            <a:custGeom>
              <a:avLst/>
              <a:gdLst/>
              <a:ahLst/>
              <a:cxnLst/>
              <a:rect l="l" t="t" r="r" b="b"/>
              <a:pathLst>
                <a:path w="501" h="513" extrusionOk="0">
                  <a:moveTo>
                    <a:pt x="322" y="0"/>
                  </a:moveTo>
                  <a:cubicBezTo>
                    <a:pt x="174" y="0"/>
                    <a:pt x="138" y="211"/>
                    <a:pt x="48" y="310"/>
                  </a:cubicBezTo>
                  <a:cubicBezTo>
                    <a:pt x="0" y="394"/>
                    <a:pt x="0" y="453"/>
                    <a:pt x="72" y="513"/>
                  </a:cubicBezTo>
                  <a:cubicBezTo>
                    <a:pt x="167" y="477"/>
                    <a:pt x="238" y="453"/>
                    <a:pt x="322" y="417"/>
                  </a:cubicBezTo>
                  <a:cubicBezTo>
                    <a:pt x="405" y="310"/>
                    <a:pt x="465" y="191"/>
                    <a:pt x="500" y="72"/>
                  </a:cubicBezTo>
                  <a:cubicBezTo>
                    <a:pt x="426" y="21"/>
                    <a:pt x="369"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5794175" y="2502475"/>
              <a:ext cx="11625" cy="12825"/>
            </a:xfrm>
            <a:custGeom>
              <a:avLst/>
              <a:gdLst/>
              <a:ahLst/>
              <a:cxnLst/>
              <a:rect l="l" t="t" r="r" b="b"/>
              <a:pathLst>
                <a:path w="465" h="513" extrusionOk="0">
                  <a:moveTo>
                    <a:pt x="291" y="0"/>
                  </a:moveTo>
                  <a:cubicBezTo>
                    <a:pt x="195" y="0"/>
                    <a:pt x="100" y="83"/>
                    <a:pt x="0" y="121"/>
                  </a:cubicBezTo>
                  <a:cubicBezTo>
                    <a:pt x="0" y="217"/>
                    <a:pt x="24" y="312"/>
                    <a:pt x="24" y="419"/>
                  </a:cubicBezTo>
                  <a:cubicBezTo>
                    <a:pt x="114" y="442"/>
                    <a:pt x="200" y="512"/>
                    <a:pt x="287" y="512"/>
                  </a:cubicBezTo>
                  <a:cubicBezTo>
                    <a:pt x="338" y="512"/>
                    <a:pt x="388" y="489"/>
                    <a:pt x="441" y="419"/>
                  </a:cubicBezTo>
                  <a:cubicBezTo>
                    <a:pt x="441" y="336"/>
                    <a:pt x="464" y="252"/>
                    <a:pt x="453" y="181"/>
                  </a:cubicBezTo>
                  <a:lnTo>
                    <a:pt x="453" y="98"/>
                  </a:lnTo>
                  <a:cubicBezTo>
                    <a:pt x="397" y="26"/>
                    <a:pt x="344"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5682300" y="2441500"/>
              <a:ext cx="19025" cy="8975"/>
            </a:xfrm>
            <a:custGeom>
              <a:avLst/>
              <a:gdLst/>
              <a:ahLst/>
              <a:cxnLst/>
              <a:rect l="l" t="t" r="r" b="b"/>
              <a:pathLst>
                <a:path w="761" h="359" extrusionOk="0">
                  <a:moveTo>
                    <a:pt x="748" y="1"/>
                  </a:moveTo>
                  <a:cubicBezTo>
                    <a:pt x="591" y="53"/>
                    <a:pt x="434" y="124"/>
                    <a:pt x="253" y="124"/>
                  </a:cubicBezTo>
                  <a:cubicBezTo>
                    <a:pt x="228" y="124"/>
                    <a:pt x="203" y="122"/>
                    <a:pt x="177" y="120"/>
                  </a:cubicBezTo>
                  <a:lnTo>
                    <a:pt x="177" y="120"/>
                  </a:lnTo>
                  <a:cubicBezTo>
                    <a:pt x="188" y="200"/>
                    <a:pt x="0" y="358"/>
                    <a:pt x="202" y="358"/>
                  </a:cubicBezTo>
                  <a:cubicBezTo>
                    <a:pt x="209" y="358"/>
                    <a:pt x="216" y="358"/>
                    <a:pt x="225" y="358"/>
                  </a:cubicBezTo>
                  <a:cubicBezTo>
                    <a:pt x="265" y="352"/>
                    <a:pt x="307" y="351"/>
                    <a:pt x="349" y="351"/>
                  </a:cubicBezTo>
                  <a:cubicBezTo>
                    <a:pt x="376" y="351"/>
                    <a:pt x="404" y="352"/>
                    <a:pt x="431" y="352"/>
                  </a:cubicBezTo>
                  <a:cubicBezTo>
                    <a:pt x="544" y="352"/>
                    <a:pt x="657" y="344"/>
                    <a:pt x="760" y="262"/>
                  </a:cubicBezTo>
                  <a:cubicBezTo>
                    <a:pt x="760" y="179"/>
                    <a:pt x="748" y="84"/>
                    <a:pt x="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5642050" y="2510850"/>
              <a:ext cx="19075" cy="7000"/>
            </a:xfrm>
            <a:custGeom>
              <a:avLst/>
              <a:gdLst/>
              <a:ahLst/>
              <a:cxnLst/>
              <a:rect l="l" t="t" r="r" b="b"/>
              <a:pathLst>
                <a:path w="763" h="280" extrusionOk="0">
                  <a:moveTo>
                    <a:pt x="294" y="1"/>
                  </a:moveTo>
                  <a:cubicBezTo>
                    <a:pt x="222" y="1"/>
                    <a:pt x="149" y="18"/>
                    <a:pt x="72" y="60"/>
                  </a:cubicBezTo>
                  <a:cubicBezTo>
                    <a:pt x="1" y="108"/>
                    <a:pt x="1" y="155"/>
                    <a:pt x="72" y="203"/>
                  </a:cubicBezTo>
                  <a:cubicBezTo>
                    <a:pt x="182" y="246"/>
                    <a:pt x="289" y="279"/>
                    <a:pt x="403" y="279"/>
                  </a:cubicBezTo>
                  <a:cubicBezTo>
                    <a:pt x="513" y="279"/>
                    <a:pt x="629" y="249"/>
                    <a:pt x="763" y="167"/>
                  </a:cubicBezTo>
                  <a:cubicBezTo>
                    <a:pt x="593" y="79"/>
                    <a:pt x="446" y="1"/>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5621825" y="2419750"/>
              <a:ext cx="22050" cy="6975"/>
            </a:xfrm>
            <a:custGeom>
              <a:avLst/>
              <a:gdLst/>
              <a:ahLst/>
              <a:cxnLst/>
              <a:rect l="l" t="t" r="r" b="b"/>
              <a:pathLst>
                <a:path w="882" h="279" extrusionOk="0">
                  <a:moveTo>
                    <a:pt x="381" y="0"/>
                  </a:moveTo>
                  <a:cubicBezTo>
                    <a:pt x="350" y="0"/>
                    <a:pt x="319" y="4"/>
                    <a:pt x="286" y="13"/>
                  </a:cubicBezTo>
                  <a:cubicBezTo>
                    <a:pt x="227" y="120"/>
                    <a:pt x="108" y="132"/>
                    <a:pt x="0" y="156"/>
                  </a:cubicBezTo>
                  <a:cubicBezTo>
                    <a:pt x="128" y="256"/>
                    <a:pt x="264" y="279"/>
                    <a:pt x="403" y="279"/>
                  </a:cubicBezTo>
                  <a:cubicBezTo>
                    <a:pt x="513" y="279"/>
                    <a:pt x="624" y="265"/>
                    <a:pt x="735" y="265"/>
                  </a:cubicBezTo>
                  <a:cubicBezTo>
                    <a:pt x="784" y="265"/>
                    <a:pt x="833" y="267"/>
                    <a:pt x="881" y="275"/>
                  </a:cubicBezTo>
                  <a:cubicBezTo>
                    <a:pt x="881" y="216"/>
                    <a:pt x="870" y="168"/>
                    <a:pt x="870" y="109"/>
                  </a:cubicBezTo>
                  <a:cubicBezTo>
                    <a:pt x="862" y="109"/>
                    <a:pt x="856" y="109"/>
                    <a:pt x="849" y="109"/>
                  </a:cubicBezTo>
                  <a:cubicBezTo>
                    <a:pt x="686" y="109"/>
                    <a:pt x="545"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5622725" y="2510900"/>
              <a:ext cx="21150" cy="5050"/>
            </a:xfrm>
            <a:custGeom>
              <a:avLst/>
              <a:gdLst/>
              <a:ahLst/>
              <a:cxnLst/>
              <a:rect l="l" t="t" r="r" b="b"/>
              <a:pathLst>
                <a:path w="846" h="202" extrusionOk="0">
                  <a:moveTo>
                    <a:pt x="299" y="0"/>
                  </a:moveTo>
                  <a:cubicBezTo>
                    <a:pt x="202" y="0"/>
                    <a:pt x="103" y="23"/>
                    <a:pt x="0" y="94"/>
                  </a:cubicBezTo>
                  <a:cubicBezTo>
                    <a:pt x="149" y="183"/>
                    <a:pt x="295" y="201"/>
                    <a:pt x="436" y="201"/>
                  </a:cubicBezTo>
                  <a:cubicBezTo>
                    <a:pt x="530" y="201"/>
                    <a:pt x="623" y="193"/>
                    <a:pt x="713" y="193"/>
                  </a:cubicBezTo>
                  <a:cubicBezTo>
                    <a:pt x="757" y="193"/>
                    <a:pt x="802" y="195"/>
                    <a:pt x="845" y="201"/>
                  </a:cubicBezTo>
                  <a:lnTo>
                    <a:pt x="845" y="58"/>
                  </a:lnTo>
                  <a:cubicBezTo>
                    <a:pt x="819" y="63"/>
                    <a:pt x="793" y="65"/>
                    <a:pt x="766" y="65"/>
                  </a:cubicBezTo>
                  <a:cubicBezTo>
                    <a:pt x="617" y="65"/>
                    <a:pt x="462"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633125" y="2376000"/>
              <a:ext cx="26825" cy="4325"/>
            </a:xfrm>
            <a:custGeom>
              <a:avLst/>
              <a:gdLst/>
              <a:ahLst/>
              <a:cxnLst/>
              <a:rect l="l" t="t" r="r" b="b"/>
              <a:pathLst>
                <a:path w="1073" h="173" extrusionOk="0">
                  <a:moveTo>
                    <a:pt x="459" y="1"/>
                  </a:moveTo>
                  <a:cubicBezTo>
                    <a:pt x="297" y="1"/>
                    <a:pt x="141" y="26"/>
                    <a:pt x="1" y="144"/>
                  </a:cubicBezTo>
                  <a:cubicBezTo>
                    <a:pt x="20" y="164"/>
                    <a:pt x="40" y="173"/>
                    <a:pt x="64" y="173"/>
                  </a:cubicBezTo>
                  <a:cubicBezTo>
                    <a:pt x="83" y="173"/>
                    <a:pt x="105" y="167"/>
                    <a:pt x="132" y="156"/>
                  </a:cubicBezTo>
                  <a:cubicBezTo>
                    <a:pt x="429" y="156"/>
                    <a:pt x="715" y="144"/>
                    <a:pt x="1013" y="144"/>
                  </a:cubicBezTo>
                  <a:cubicBezTo>
                    <a:pt x="1072" y="85"/>
                    <a:pt x="1072" y="37"/>
                    <a:pt x="1013" y="1"/>
                  </a:cubicBezTo>
                  <a:cubicBezTo>
                    <a:pt x="952" y="12"/>
                    <a:pt x="891" y="15"/>
                    <a:pt x="830" y="15"/>
                  </a:cubicBezTo>
                  <a:cubicBezTo>
                    <a:pt x="706" y="15"/>
                    <a:pt x="58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803100" y="2504900"/>
              <a:ext cx="19375" cy="10575"/>
            </a:xfrm>
            <a:custGeom>
              <a:avLst/>
              <a:gdLst/>
              <a:ahLst/>
              <a:cxnLst/>
              <a:rect l="l" t="t" r="r" b="b"/>
              <a:pathLst>
                <a:path w="775" h="423" extrusionOk="0">
                  <a:moveTo>
                    <a:pt x="107" y="1"/>
                  </a:moveTo>
                  <a:lnTo>
                    <a:pt x="96" y="36"/>
                  </a:lnTo>
                  <a:cubicBezTo>
                    <a:pt x="0" y="203"/>
                    <a:pt x="143" y="227"/>
                    <a:pt x="226" y="298"/>
                  </a:cubicBezTo>
                  <a:cubicBezTo>
                    <a:pt x="267" y="379"/>
                    <a:pt x="319" y="422"/>
                    <a:pt x="378" y="422"/>
                  </a:cubicBezTo>
                  <a:cubicBezTo>
                    <a:pt x="423" y="422"/>
                    <a:pt x="473" y="397"/>
                    <a:pt x="524" y="346"/>
                  </a:cubicBezTo>
                  <a:cubicBezTo>
                    <a:pt x="453" y="203"/>
                    <a:pt x="774" y="227"/>
                    <a:pt x="679" y="48"/>
                  </a:cubicBezTo>
                  <a:lnTo>
                    <a:pt x="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5666175" y="2512900"/>
              <a:ext cx="11025" cy="6600"/>
            </a:xfrm>
            <a:custGeom>
              <a:avLst/>
              <a:gdLst/>
              <a:ahLst/>
              <a:cxnLst/>
              <a:rect l="l" t="t" r="r" b="b"/>
              <a:pathLst>
                <a:path w="441" h="264" extrusionOk="0">
                  <a:moveTo>
                    <a:pt x="225" y="1"/>
                  </a:moveTo>
                  <a:cubicBezTo>
                    <a:pt x="199" y="1"/>
                    <a:pt x="172" y="5"/>
                    <a:pt x="143" y="14"/>
                  </a:cubicBezTo>
                  <a:cubicBezTo>
                    <a:pt x="60" y="38"/>
                    <a:pt x="0" y="97"/>
                    <a:pt x="48" y="181"/>
                  </a:cubicBezTo>
                  <a:cubicBezTo>
                    <a:pt x="96" y="264"/>
                    <a:pt x="215" y="264"/>
                    <a:pt x="298" y="264"/>
                  </a:cubicBezTo>
                  <a:cubicBezTo>
                    <a:pt x="358" y="264"/>
                    <a:pt x="441" y="252"/>
                    <a:pt x="417" y="145"/>
                  </a:cubicBezTo>
                  <a:cubicBezTo>
                    <a:pt x="372" y="45"/>
                    <a:pt x="306"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5337850" y="2514200"/>
              <a:ext cx="18775" cy="8575"/>
            </a:xfrm>
            <a:custGeom>
              <a:avLst/>
              <a:gdLst/>
              <a:ahLst/>
              <a:cxnLst/>
              <a:rect l="l" t="t" r="r" b="b"/>
              <a:pathLst>
                <a:path w="751" h="343" extrusionOk="0">
                  <a:moveTo>
                    <a:pt x="492" y="0"/>
                  </a:moveTo>
                  <a:cubicBezTo>
                    <a:pt x="395" y="0"/>
                    <a:pt x="297" y="30"/>
                    <a:pt x="203" y="93"/>
                  </a:cubicBezTo>
                  <a:cubicBezTo>
                    <a:pt x="156" y="93"/>
                    <a:pt x="96" y="93"/>
                    <a:pt x="72" y="129"/>
                  </a:cubicBezTo>
                  <a:cubicBezTo>
                    <a:pt x="1" y="188"/>
                    <a:pt x="37" y="212"/>
                    <a:pt x="120" y="224"/>
                  </a:cubicBezTo>
                  <a:cubicBezTo>
                    <a:pt x="275" y="248"/>
                    <a:pt x="477" y="188"/>
                    <a:pt x="608" y="343"/>
                  </a:cubicBezTo>
                  <a:cubicBezTo>
                    <a:pt x="668" y="331"/>
                    <a:pt x="715" y="331"/>
                    <a:pt x="751" y="331"/>
                  </a:cubicBezTo>
                  <a:lnTo>
                    <a:pt x="751" y="69"/>
                  </a:lnTo>
                  <a:cubicBezTo>
                    <a:pt x="667" y="24"/>
                    <a:pt x="580" y="0"/>
                    <a:pt x="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5302725" y="2491475"/>
              <a:ext cx="15800" cy="11375"/>
            </a:xfrm>
            <a:custGeom>
              <a:avLst/>
              <a:gdLst/>
              <a:ahLst/>
              <a:cxnLst/>
              <a:rect l="l" t="t" r="r" b="b"/>
              <a:pathLst>
                <a:path w="632" h="455" extrusionOk="0">
                  <a:moveTo>
                    <a:pt x="436" y="0"/>
                  </a:moveTo>
                  <a:cubicBezTo>
                    <a:pt x="284" y="0"/>
                    <a:pt x="126" y="14"/>
                    <a:pt x="1" y="121"/>
                  </a:cubicBezTo>
                  <a:cubicBezTo>
                    <a:pt x="13" y="204"/>
                    <a:pt x="72" y="240"/>
                    <a:pt x="156" y="252"/>
                  </a:cubicBezTo>
                  <a:cubicBezTo>
                    <a:pt x="215" y="288"/>
                    <a:pt x="251" y="335"/>
                    <a:pt x="310" y="383"/>
                  </a:cubicBezTo>
                  <a:cubicBezTo>
                    <a:pt x="334" y="430"/>
                    <a:pt x="358" y="454"/>
                    <a:pt x="382" y="454"/>
                  </a:cubicBezTo>
                  <a:cubicBezTo>
                    <a:pt x="406" y="454"/>
                    <a:pt x="429" y="430"/>
                    <a:pt x="453" y="383"/>
                  </a:cubicBezTo>
                  <a:cubicBezTo>
                    <a:pt x="453" y="240"/>
                    <a:pt x="513" y="157"/>
                    <a:pt x="632" y="97"/>
                  </a:cubicBezTo>
                  <a:cubicBezTo>
                    <a:pt x="608" y="61"/>
                    <a:pt x="596" y="26"/>
                    <a:pt x="584" y="2"/>
                  </a:cubicBezTo>
                  <a:cubicBezTo>
                    <a:pt x="537" y="2"/>
                    <a:pt x="4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5403350" y="2376600"/>
              <a:ext cx="26800" cy="2725"/>
            </a:xfrm>
            <a:custGeom>
              <a:avLst/>
              <a:gdLst/>
              <a:ahLst/>
              <a:cxnLst/>
              <a:rect l="l" t="t" r="r" b="b"/>
              <a:pathLst>
                <a:path w="1072" h="109" extrusionOk="0">
                  <a:moveTo>
                    <a:pt x="0" y="1"/>
                  </a:moveTo>
                  <a:cubicBezTo>
                    <a:pt x="164" y="78"/>
                    <a:pt x="328" y="109"/>
                    <a:pt x="492" y="109"/>
                  </a:cubicBezTo>
                  <a:cubicBezTo>
                    <a:pt x="685" y="109"/>
                    <a:pt x="879" y="65"/>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342325" y="2510250"/>
              <a:ext cx="18175" cy="6000"/>
            </a:xfrm>
            <a:custGeom>
              <a:avLst/>
              <a:gdLst/>
              <a:ahLst/>
              <a:cxnLst/>
              <a:rect l="l" t="t" r="r" b="b"/>
              <a:pathLst>
                <a:path w="727" h="240" extrusionOk="0">
                  <a:moveTo>
                    <a:pt x="510" y="1"/>
                  </a:moveTo>
                  <a:cubicBezTo>
                    <a:pt x="361" y="1"/>
                    <a:pt x="215" y="118"/>
                    <a:pt x="70" y="118"/>
                  </a:cubicBezTo>
                  <a:cubicBezTo>
                    <a:pt x="47" y="118"/>
                    <a:pt x="24" y="115"/>
                    <a:pt x="0" y="108"/>
                  </a:cubicBezTo>
                  <a:lnTo>
                    <a:pt x="0" y="108"/>
                  </a:lnTo>
                  <a:cubicBezTo>
                    <a:pt x="0" y="144"/>
                    <a:pt x="0" y="191"/>
                    <a:pt x="12" y="239"/>
                  </a:cubicBezTo>
                  <a:cubicBezTo>
                    <a:pt x="203" y="239"/>
                    <a:pt x="381" y="227"/>
                    <a:pt x="572" y="227"/>
                  </a:cubicBezTo>
                  <a:cubicBezTo>
                    <a:pt x="631" y="179"/>
                    <a:pt x="679" y="132"/>
                    <a:pt x="727" y="108"/>
                  </a:cubicBezTo>
                  <a:cubicBezTo>
                    <a:pt x="653" y="28"/>
                    <a:pt x="581" y="1"/>
                    <a:pt x="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564075" y="2429600"/>
              <a:ext cx="9850" cy="6300"/>
            </a:xfrm>
            <a:custGeom>
              <a:avLst/>
              <a:gdLst/>
              <a:ahLst/>
              <a:cxnLst/>
              <a:rect l="l" t="t" r="r" b="b"/>
              <a:pathLst>
                <a:path w="394" h="252" extrusionOk="0">
                  <a:moveTo>
                    <a:pt x="203" y="12"/>
                  </a:moveTo>
                  <a:cubicBezTo>
                    <a:pt x="120" y="24"/>
                    <a:pt x="1" y="0"/>
                    <a:pt x="1" y="96"/>
                  </a:cubicBezTo>
                  <a:cubicBezTo>
                    <a:pt x="1" y="194"/>
                    <a:pt x="70" y="252"/>
                    <a:pt x="164" y="252"/>
                  </a:cubicBezTo>
                  <a:cubicBezTo>
                    <a:pt x="173" y="252"/>
                    <a:pt x="182" y="251"/>
                    <a:pt x="191" y="250"/>
                  </a:cubicBezTo>
                  <a:cubicBezTo>
                    <a:pt x="251" y="250"/>
                    <a:pt x="334" y="203"/>
                    <a:pt x="358" y="155"/>
                  </a:cubicBezTo>
                  <a:cubicBezTo>
                    <a:pt x="393" y="24"/>
                    <a:pt x="274" y="24"/>
                    <a:pt x="203"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572400" y="2613400"/>
              <a:ext cx="22350" cy="3500"/>
            </a:xfrm>
            <a:custGeom>
              <a:avLst/>
              <a:gdLst/>
              <a:ahLst/>
              <a:cxnLst/>
              <a:rect l="l" t="t" r="r" b="b"/>
              <a:pathLst>
                <a:path w="894" h="140" extrusionOk="0">
                  <a:moveTo>
                    <a:pt x="426" y="0"/>
                  </a:moveTo>
                  <a:cubicBezTo>
                    <a:pt x="284" y="0"/>
                    <a:pt x="140" y="19"/>
                    <a:pt x="1" y="30"/>
                  </a:cubicBezTo>
                  <a:cubicBezTo>
                    <a:pt x="131" y="117"/>
                    <a:pt x="266" y="139"/>
                    <a:pt x="402" y="139"/>
                  </a:cubicBezTo>
                  <a:cubicBezTo>
                    <a:pt x="551" y="139"/>
                    <a:pt x="702" y="113"/>
                    <a:pt x="850" y="113"/>
                  </a:cubicBezTo>
                  <a:cubicBezTo>
                    <a:pt x="864" y="113"/>
                    <a:pt x="879" y="113"/>
                    <a:pt x="894" y="114"/>
                  </a:cubicBezTo>
                  <a:cubicBezTo>
                    <a:pt x="748" y="25"/>
                    <a:pt x="589"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5805175" y="2369500"/>
              <a:ext cx="14025" cy="9100"/>
            </a:xfrm>
            <a:custGeom>
              <a:avLst/>
              <a:gdLst/>
              <a:ahLst/>
              <a:cxnLst/>
              <a:rect l="l" t="t" r="r" b="b"/>
              <a:pathLst>
                <a:path w="561" h="364" extrusionOk="0">
                  <a:moveTo>
                    <a:pt x="263" y="1"/>
                  </a:moveTo>
                  <a:cubicBezTo>
                    <a:pt x="181" y="1"/>
                    <a:pt x="97" y="30"/>
                    <a:pt x="13" y="83"/>
                  </a:cubicBezTo>
                  <a:cubicBezTo>
                    <a:pt x="1" y="106"/>
                    <a:pt x="1" y="118"/>
                    <a:pt x="13" y="154"/>
                  </a:cubicBezTo>
                  <a:lnTo>
                    <a:pt x="13" y="273"/>
                  </a:lnTo>
                  <a:cubicBezTo>
                    <a:pt x="120" y="285"/>
                    <a:pt x="215" y="321"/>
                    <a:pt x="322" y="345"/>
                  </a:cubicBezTo>
                  <a:cubicBezTo>
                    <a:pt x="361" y="358"/>
                    <a:pt x="394" y="364"/>
                    <a:pt x="423" y="364"/>
                  </a:cubicBezTo>
                  <a:cubicBezTo>
                    <a:pt x="524" y="364"/>
                    <a:pt x="560" y="284"/>
                    <a:pt x="560" y="154"/>
                  </a:cubicBezTo>
                  <a:cubicBezTo>
                    <a:pt x="467" y="48"/>
                    <a:pt x="367"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5980800" y="2567100"/>
              <a:ext cx="10725" cy="10125"/>
            </a:xfrm>
            <a:custGeom>
              <a:avLst/>
              <a:gdLst/>
              <a:ahLst/>
              <a:cxnLst/>
              <a:rect l="l" t="t" r="r" b="b"/>
              <a:pathLst>
                <a:path w="429" h="405" extrusionOk="0">
                  <a:moveTo>
                    <a:pt x="274" y="1"/>
                  </a:moveTo>
                  <a:cubicBezTo>
                    <a:pt x="155" y="61"/>
                    <a:pt x="0" y="108"/>
                    <a:pt x="72" y="287"/>
                  </a:cubicBezTo>
                  <a:cubicBezTo>
                    <a:pt x="106" y="384"/>
                    <a:pt x="178" y="404"/>
                    <a:pt x="257" y="404"/>
                  </a:cubicBezTo>
                  <a:cubicBezTo>
                    <a:pt x="314" y="404"/>
                    <a:pt x="374" y="394"/>
                    <a:pt x="429" y="394"/>
                  </a:cubicBezTo>
                  <a:cubicBezTo>
                    <a:pt x="381" y="299"/>
                    <a:pt x="334" y="191"/>
                    <a:pt x="298" y="108"/>
                  </a:cubicBezTo>
                  <a:cubicBezTo>
                    <a:pt x="298" y="72"/>
                    <a:pt x="274" y="37"/>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5314050" y="2508800"/>
              <a:ext cx="17875" cy="3575"/>
            </a:xfrm>
            <a:custGeom>
              <a:avLst/>
              <a:gdLst/>
              <a:ahLst/>
              <a:cxnLst/>
              <a:rect l="l" t="t" r="r" b="b"/>
              <a:pathLst>
                <a:path w="715" h="143" extrusionOk="0">
                  <a:moveTo>
                    <a:pt x="381" y="1"/>
                  </a:moveTo>
                  <a:cubicBezTo>
                    <a:pt x="285" y="1"/>
                    <a:pt x="186" y="17"/>
                    <a:pt x="90" y="17"/>
                  </a:cubicBezTo>
                  <a:cubicBezTo>
                    <a:pt x="60" y="17"/>
                    <a:pt x="30" y="16"/>
                    <a:pt x="0" y="11"/>
                  </a:cubicBezTo>
                  <a:lnTo>
                    <a:pt x="0" y="142"/>
                  </a:lnTo>
                  <a:lnTo>
                    <a:pt x="715" y="142"/>
                  </a:lnTo>
                  <a:cubicBezTo>
                    <a:pt x="616" y="27"/>
                    <a:pt x="501"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5940900" y="2600125"/>
              <a:ext cx="11925" cy="8975"/>
            </a:xfrm>
            <a:custGeom>
              <a:avLst/>
              <a:gdLst/>
              <a:ahLst/>
              <a:cxnLst/>
              <a:rect l="l" t="t" r="r" b="b"/>
              <a:pathLst>
                <a:path w="477" h="359" extrusionOk="0">
                  <a:moveTo>
                    <a:pt x="242" y="0"/>
                  </a:moveTo>
                  <a:cubicBezTo>
                    <a:pt x="230" y="0"/>
                    <a:pt x="217" y="1"/>
                    <a:pt x="203" y="2"/>
                  </a:cubicBezTo>
                  <a:cubicBezTo>
                    <a:pt x="72" y="2"/>
                    <a:pt x="1" y="85"/>
                    <a:pt x="13" y="228"/>
                  </a:cubicBezTo>
                  <a:cubicBezTo>
                    <a:pt x="120" y="275"/>
                    <a:pt x="203" y="323"/>
                    <a:pt x="310" y="359"/>
                  </a:cubicBezTo>
                  <a:cubicBezTo>
                    <a:pt x="358" y="347"/>
                    <a:pt x="406" y="335"/>
                    <a:pt x="429" y="335"/>
                  </a:cubicBezTo>
                  <a:cubicBezTo>
                    <a:pt x="429" y="299"/>
                    <a:pt x="441" y="275"/>
                    <a:pt x="465" y="240"/>
                  </a:cubicBezTo>
                  <a:cubicBezTo>
                    <a:pt x="476" y="65"/>
                    <a:pt x="386"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268200" y="2404525"/>
              <a:ext cx="16400" cy="4850"/>
            </a:xfrm>
            <a:custGeom>
              <a:avLst/>
              <a:gdLst/>
              <a:ahLst/>
              <a:cxnLst/>
              <a:rect l="l" t="t" r="r" b="b"/>
              <a:pathLst>
                <a:path w="656" h="194" extrusionOk="0">
                  <a:moveTo>
                    <a:pt x="357" y="0"/>
                  </a:moveTo>
                  <a:cubicBezTo>
                    <a:pt x="286" y="0"/>
                    <a:pt x="213" y="10"/>
                    <a:pt x="144" y="15"/>
                  </a:cubicBezTo>
                  <a:cubicBezTo>
                    <a:pt x="1" y="27"/>
                    <a:pt x="60" y="134"/>
                    <a:pt x="132" y="194"/>
                  </a:cubicBezTo>
                  <a:cubicBezTo>
                    <a:pt x="310" y="182"/>
                    <a:pt x="477" y="146"/>
                    <a:pt x="656" y="134"/>
                  </a:cubicBezTo>
                  <a:cubicBezTo>
                    <a:pt x="576" y="25"/>
                    <a:pt x="469"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90550" y="2501625"/>
              <a:ext cx="8375" cy="6050"/>
            </a:xfrm>
            <a:custGeom>
              <a:avLst/>
              <a:gdLst/>
              <a:ahLst/>
              <a:cxnLst/>
              <a:rect l="l" t="t" r="r" b="b"/>
              <a:pathLst>
                <a:path w="335" h="242" extrusionOk="0">
                  <a:moveTo>
                    <a:pt x="179" y="1"/>
                  </a:moveTo>
                  <a:cubicBezTo>
                    <a:pt x="108" y="13"/>
                    <a:pt x="1" y="13"/>
                    <a:pt x="1" y="155"/>
                  </a:cubicBezTo>
                  <a:cubicBezTo>
                    <a:pt x="21" y="215"/>
                    <a:pt x="74" y="242"/>
                    <a:pt x="126" y="242"/>
                  </a:cubicBezTo>
                  <a:cubicBezTo>
                    <a:pt x="136" y="242"/>
                    <a:pt x="146" y="241"/>
                    <a:pt x="155" y="239"/>
                  </a:cubicBezTo>
                  <a:cubicBezTo>
                    <a:pt x="215" y="227"/>
                    <a:pt x="286" y="167"/>
                    <a:pt x="298" y="120"/>
                  </a:cubicBezTo>
                  <a:cubicBezTo>
                    <a:pt x="334" y="36"/>
                    <a:pt x="263" y="13"/>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08450" y="2505150"/>
              <a:ext cx="14000" cy="5550"/>
            </a:xfrm>
            <a:custGeom>
              <a:avLst/>
              <a:gdLst/>
              <a:ahLst/>
              <a:cxnLst/>
              <a:rect l="l" t="t" r="r" b="b"/>
              <a:pathLst>
                <a:path w="560" h="222" extrusionOk="0">
                  <a:moveTo>
                    <a:pt x="287" y="0"/>
                  </a:moveTo>
                  <a:cubicBezTo>
                    <a:pt x="180" y="0"/>
                    <a:pt x="78" y="29"/>
                    <a:pt x="0" y="145"/>
                  </a:cubicBezTo>
                  <a:cubicBezTo>
                    <a:pt x="33" y="203"/>
                    <a:pt x="69" y="222"/>
                    <a:pt x="104" y="222"/>
                  </a:cubicBezTo>
                  <a:cubicBezTo>
                    <a:pt x="158" y="222"/>
                    <a:pt x="212" y="179"/>
                    <a:pt x="262" y="157"/>
                  </a:cubicBezTo>
                  <a:cubicBezTo>
                    <a:pt x="369" y="145"/>
                    <a:pt x="488" y="133"/>
                    <a:pt x="560" y="26"/>
                  </a:cubicBezTo>
                  <a:cubicBezTo>
                    <a:pt x="472" y="21"/>
                    <a:pt x="378" y="0"/>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5471200" y="2426425"/>
              <a:ext cx="11350" cy="6975"/>
            </a:xfrm>
            <a:custGeom>
              <a:avLst/>
              <a:gdLst/>
              <a:ahLst/>
              <a:cxnLst/>
              <a:rect l="l" t="t" r="r" b="b"/>
              <a:pathLst>
                <a:path w="454" h="279" extrusionOk="0">
                  <a:moveTo>
                    <a:pt x="279" y="0"/>
                  </a:moveTo>
                  <a:cubicBezTo>
                    <a:pt x="189" y="0"/>
                    <a:pt x="105" y="22"/>
                    <a:pt x="25" y="44"/>
                  </a:cubicBezTo>
                  <a:lnTo>
                    <a:pt x="1" y="103"/>
                  </a:lnTo>
                  <a:cubicBezTo>
                    <a:pt x="25" y="139"/>
                    <a:pt x="37" y="163"/>
                    <a:pt x="37" y="199"/>
                  </a:cubicBezTo>
                  <a:cubicBezTo>
                    <a:pt x="42" y="198"/>
                    <a:pt x="48" y="198"/>
                    <a:pt x="54" y="198"/>
                  </a:cubicBezTo>
                  <a:cubicBezTo>
                    <a:pt x="161" y="198"/>
                    <a:pt x="255" y="278"/>
                    <a:pt x="363" y="278"/>
                  </a:cubicBezTo>
                  <a:cubicBezTo>
                    <a:pt x="392" y="278"/>
                    <a:pt x="422" y="273"/>
                    <a:pt x="453" y="258"/>
                  </a:cubicBezTo>
                  <a:lnTo>
                    <a:pt x="453" y="32"/>
                  </a:lnTo>
                  <a:cubicBezTo>
                    <a:pt x="393" y="9"/>
                    <a:pt x="335"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5367625" y="2429925"/>
              <a:ext cx="14300" cy="4150"/>
            </a:xfrm>
            <a:custGeom>
              <a:avLst/>
              <a:gdLst/>
              <a:ahLst/>
              <a:cxnLst/>
              <a:rect l="l" t="t" r="r" b="b"/>
              <a:pathLst>
                <a:path w="572" h="166" extrusionOk="0">
                  <a:moveTo>
                    <a:pt x="282" y="1"/>
                  </a:moveTo>
                  <a:cubicBezTo>
                    <a:pt x="188" y="1"/>
                    <a:pt x="94" y="54"/>
                    <a:pt x="0" y="166"/>
                  </a:cubicBezTo>
                  <a:cubicBezTo>
                    <a:pt x="96" y="154"/>
                    <a:pt x="191" y="148"/>
                    <a:pt x="286" y="148"/>
                  </a:cubicBezTo>
                  <a:cubicBezTo>
                    <a:pt x="381" y="148"/>
                    <a:pt x="477" y="154"/>
                    <a:pt x="572" y="166"/>
                  </a:cubicBezTo>
                  <a:cubicBezTo>
                    <a:pt x="475" y="57"/>
                    <a:pt x="379" y="1"/>
                    <a:pt x="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5538775" y="2465900"/>
              <a:ext cx="6875" cy="4900"/>
            </a:xfrm>
            <a:custGeom>
              <a:avLst/>
              <a:gdLst/>
              <a:ahLst/>
              <a:cxnLst/>
              <a:rect l="l" t="t" r="r" b="b"/>
              <a:pathLst>
                <a:path w="275" h="196" extrusionOk="0">
                  <a:moveTo>
                    <a:pt x="143" y="1"/>
                  </a:moveTo>
                  <a:cubicBezTo>
                    <a:pt x="84" y="1"/>
                    <a:pt x="1" y="1"/>
                    <a:pt x="1" y="72"/>
                  </a:cubicBezTo>
                  <a:cubicBezTo>
                    <a:pt x="1" y="108"/>
                    <a:pt x="84" y="156"/>
                    <a:pt x="143" y="179"/>
                  </a:cubicBezTo>
                  <a:cubicBezTo>
                    <a:pt x="161" y="190"/>
                    <a:pt x="180" y="196"/>
                    <a:pt x="198" y="196"/>
                  </a:cubicBezTo>
                  <a:cubicBezTo>
                    <a:pt x="239" y="196"/>
                    <a:pt x="274" y="166"/>
                    <a:pt x="274" y="108"/>
                  </a:cubicBezTo>
                  <a:cubicBezTo>
                    <a:pt x="274" y="37"/>
                    <a:pt x="215" y="13"/>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5810525" y="2506100"/>
              <a:ext cx="12825" cy="7750"/>
            </a:xfrm>
            <a:custGeom>
              <a:avLst/>
              <a:gdLst/>
              <a:ahLst/>
              <a:cxnLst/>
              <a:rect l="l" t="t" r="r" b="b"/>
              <a:pathLst>
                <a:path w="513" h="310" extrusionOk="0">
                  <a:moveTo>
                    <a:pt x="382" y="0"/>
                  </a:moveTo>
                  <a:cubicBezTo>
                    <a:pt x="382" y="119"/>
                    <a:pt x="1" y="60"/>
                    <a:pt x="227" y="298"/>
                  </a:cubicBezTo>
                  <a:cubicBezTo>
                    <a:pt x="251" y="286"/>
                    <a:pt x="275" y="280"/>
                    <a:pt x="297" y="280"/>
                  </a:cubicBezTo>
                  <a:cubicBezTo>
                    <a:pt x="319" y="280"/>
                    <a:pt x="340" y="286"/>
                    <a:pt x="358" y="298"/>
                  </a:cubicBezTo>
                  <a:cubicBezTo>
                    <a:pt x="358" y="298"/>
                    <a:pt x="394" y="310"/>
                    <a:pt x="418" y="310"/>
                  </a:cubicBezTo>
                  <a:cubicBezTo>
                    <a:pt x="453" y="310"/>
                    <a:pt x="477" y="298"/>
                    <a:pt x="513" y="274"/>
                  </a:cubicBezTo>
                  <a:cubicBezTo>
                    <a:pt x="513" y="167"/>
                    <a:pt x="501" y="48"/>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310175" y="2451325"/>
              <a:ext cx="14600" cy="4650"/>
            </a:xfrm>
            <a:custGeom>
              <a:avLst/>
              <a:gdLst/>
              <a:ahLst/>
              <a:cxnLst/>
              <a:rect l="l" t="t" r="r" b="b"/>
              <a:pathLst>
                <a:path w="584" h="186" extrusionOk="0">
                  <a:moveTo>
                    <a:pt x="155" y="0"/>
                  </a:moveTo>
                  <a:lnTo>
                    <a:pt x="1" y="155"/>
                  </a:lnTo>
                  <a:cubicBezTo>
                    <a:pt x="121" y="170"/>
                    <a:pt x="246" y="185"/>
                    <a:pt x="370" y="185"/>
                  </a:cubicBezTo>
                  <a:cubicBezTo>
                    <a:pt x="442" y="185"/>
                    <a:pt x="514" y="180"/>
                    <a:pt x="584" y="167"/>
                  </a:cubicBezTo>
                  <a:cubicBezTo>
                    <a:pt x="524" y="24"/>
                    <a:pt x="393" y="3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945375" y="2510525"/>
              <a:ext cx="5075" cy="9275"/>
            </a:xfrm>
            <a:custGeom>
              <a:avLst/>
              <a:gdLst/>
              <a:ahLst/>
              <a:cxnLst/>
              <a:rect l="l" t="t" r="r" b="b"/>
              <a:pathLst>
                <a:path w="203" h="371" extrusionOk="0">
                  <a:moveTo>
                    <a:pt x="92" y="1"/>
                  </a:moveTo>
                  <a:cubicBezTo>
                    <a:pt x="21" y="1"/>
                    <a:pt x="0" y="79"/>
                    <a:pt x="0" y="157"/>
                  </a:cubicBezTo>
                  <a:lnTo>
                    <a:pt x="0" y="359"/>
                  </a:lnTo>
                  <a:cubicBezTo>
                    <a:pt x="48" y="359"/>
                    <a:pt x="84" y="359"/>
                    <a:pt x="108" y="371"/>
                  </a:cubicBezTo>
                  <a:cubicBezTo>
                    <a:pt x="120" y="299"/>
                    <a:pt x="131" y="240"/>
                    <a:pt x="143" y="168"/>
                  </a:cubicBezTo>
                  <a:cubicBezTo>
                    <a:pt x="167" y="97"/>
                    <a:pt x="203" y="14"/>
                    <a:pt x="108" y="2"/>
                  </a:cubicBezTo>
                  <a:cubicBezTo>
                    <a:pt x="102" y="1"/>
                    <a:pt x="97"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37300" y="2440600"/>
              <a:ext cx="6875" cy="5700"/>
            </a:xfrm>
            <a:custGeom>
              <a:avLst/>
              <a:gdLst/>
              <a:ahLst/>
              <a:cxnLst/>
              <a:rect l="l" t="t" r="r" b="b"/>
              <a:pathLst>
                <a:path w="275" h="228" extrusionOk="0">
                  <a:moveTo>
                    <a:pt x="1" y="1"/>
                  </a:moveTo>
                  <a:cubicBezTo>
                    <a:pt x="12" y="103"/>
                    <a:pt x="2" y="228"/>
                    <a:pt x="147" y="228"/>
                  </a:cubicBezTo>
                  <a:cubicBezTo>
                    <a:pt x="154" y="228"/>
                    <a:pt x="161" y="228"/>
                    <a:pt x="168" y="227"/>
                  </a:cubicBezTo>
                  <a:cubicBezTo>
                    <a:pt x="251" y="215"/>
                    <a:pt x="275" y="108"/>
                    <a:pt x="275" y="13"/>
                  </a:cubicBezTo>
                  <a:cubicBezTo>
                    <a:pt x="180" y="13"/>
                    <a:pt x="96"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5261050" y="2347750"/>
              <a:ext cx="10150" cy="10725"/>
            </a:xfrm>
            <a:custGeom>
              <a:avLst/>
              <a:gdLst/>
              <a:ahLst/>
              <a:cxnLst/>
              <a:rect l="l" t="t" r="r" b="b"/>
              <a:pathLst>
                <a:path w="406" h="429" extrusionOk="0">
                  <a:moveTo>
                    <a:pt x="239" y="0"/>
                  </a:moveTo>
                  <a:lnTo>
                    <a:pt x="239" y="0"/>
                  </a:lnTo>
                  <a:cubicBezTo>
                    <a:pt x="1" y="238"/>
                    <a:pt x="96" y="369"/>
                    <a:pt x="406" y="429"/>
                  </a:cubicBezTo>
                  <a:cubicBezTo>
                    <a:pt x="394" y="381"/>
                    <a:pt x="370" y="357"/>
                    <a:pt x="370" y="310"/>
                  </a:cubicBezTo>
                  <a:cubicBezTo>
                    <a:pt x="358" y="238"/>
                    <a:pt x="334" y="179"/>
                    <a:pt x="275" y="143"/>
                  </a:cubicBezTo>
                  <a:cubicBezTo>
                    <a:pt x="251" y="95"/>
                    <a:pt x="251" y="36"/>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5801000" y="2505500"/>
              <a:ext cx="7475" cy="7475"/>
            </a:xfrm>
            <a:custGeom>
              <a:avLst/>
              <a:gdLst/>
              <a:ahLst/>
              <a:cxnLst/>
              <a:rect l="l" t="t" r="r" b="b"/>
              <a:pathLst>
                <a:path w="299" h="299" extrusionOk="0">
                  <a:moveTo>
                    <a:pt x="168" y="0"/>
                  </a:moveTo>
                  <a:cubicBezTo>
                    <a:pt x="1" y="96"/>
                    <a:pt x="13" y="203"/>
                    <a:pt x="168" y="298"/>
                  </a:cubicBezTo>
                  <a:cubicBezTo>
                    <a:pt x="203" y="274"/>
                    <a:pt x="251" y="262"/>
                    <a:pt x="299" y="262"/>
                  </a:cubicBezTo>
                  <a:lnTo>
                    <a:pt x="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5704875" y="2587925"/>
              <a:ext cx="11025" cy="3325"/>
            </a:xfrm>
            <a:custGeom>
              <a:avLst/>
              <a:gdLst/>
              <a:ahLst/>
              <a:cxnLst/>
              <a:rect l="l" t="t" r="r" b="b"/>
              <a:pathLst>
                <a:path w="441" h="133" extrusionOk="0">
                  <a:moveTo>
                    <a:pt x="111" y="0"/>
                  </a:moveTo>
                  <a:cubicBezTo>
                    <a:pt x="74" y="0"/>
                    <a:pt x="37" y="1"/>
                    <a:pt x="0" y="1"/>
                  </a:cubicBezTo>
                  <a:lnTo>
                    <a:pt x="0" y="132"/>
                  </a:lnTo>
                  <a:cubicBezTo>
                    <a:pt x="95" y="132"/>
                    <a:pt x="191" y="127"/>
                    <a:pt x="289" y="127"/>
                  </a:cubicBezTo>
                  <a:cubicBezTo>
                    <a:pt x="339" y="127"/>
                    <a:pt x="389" y="128"/>
                    <a:pt x="441" y="132"/>
                  </a:cubicBezTo>
                  <a:cubicBezTo>
                    <a:pt x="350" y="14"/>
                    <a:pt x="231"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5719150" y="2587900"/>
              <a:ext cx="10750" cy="3950"/>
            </a:xfrm>
            <a:custGeom>
              <a:avLst/>
              <a:gdLst/>
              <a:ahLst/>
              <a:cxnLst/>
              <a:rect l="l" t="t" r="r" b="b"/>
              <a:pathLst>
                <a:path w="430" h="158" extrusionOk="0">
                  <a:moveTo>
                    <a:pt x="209" y="1"/>
                  </a:moveTo>
                  <a:cubicBezTo>
                    <a:pt x="139" y="1"/>
                    <a:pt x="69" y="42"/>
                    <a:pt x="1" y="121"/>
                  </a:cubicBezTo>
                  <a:cubicBezTo>
                    <a:pt x="144" y="121"/>
                    <a:pt x="286" y="133"/>
                    <a:pt x="429" y="157"/>
                  </a:cubicBezTo>
                  <a:cubicBezTo>
                    <a:pt x="361" y="51"/>
                    <a:pt x="285"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p:nvPr/>
          </p:nvSpPr>
          <p:spPr>
            <a:xfrm>
              <a:off x="5762325" y="2512350"/>
              <a:ext cx="10725" cy="3675"/>
            </a:xfrm>
            <a:custGeom>
              <a:avLst/>
              <a:gdLst/>
              <a:ahLst/>
              <a:cxnLst/>
              <a:rect l="l" t="t" r="r" b="b"/>
              <a:pathLst>
                <a:path w="429" h="147" extrusionOk="0">
                  <a:moveTo>
                    <a:pt x="0" y="0"/>
                  </a:moveTo>
                  <a:cubicBezTo>
                    <a:pt x="66" y="101"/>
                    <a:pt x="137" y="146"/>
                    <a:pt x="210" y="146"/>
                  </a:cubicBezTo>
                  <a:cubicBezTo>
                    <a:pt x="283" y="146"/>
                    <a:pt x="357" y="101"/>
                    <a:pt x="429" y="24"/>
                  </a:cubicBezTo>
                  <a:cubicBezTo>
                    <a:pt x="286" y="24"/>
                    <a:pt x="14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5819175" y="2559150"/>
              <a:ext cx="7450" cy="7700"/>
            </a:xfrm>
            <a:custGeom>
              <a:avLst/>
              <a:gdLst/>
              <a:ahLst/>
              <a:cxnLst/>
              <a:rect l="l" t="t" r="r" b="b"/>
              <a:pathLst>
                <a:path w="298" h="308" extrusionOk="0">
                  <a:moveTo>
                    <a:pt x="231" y="0"/>
                  </a:moveTo>
                  <a:cubicBezTo>
                    <a:pt x="209" y="0"/>
                    <a:pt x="185" y="3"/>
                    <a:pt x="155" y="9"/>
                  </a:cubicBezTo>
                  <a:cubicBezTo>
                    <a:pt x="107" y="57"/>
                    <a:pt x="60" y="117"/>
                    <a:pt x="0" y="140"/>
                  </a:cubicBezTo>
                  <a:cubicBezTo>
                    <a:pt x="12" y="188"/>
                    <a:pt x="12" y="236"/>
                    <a:pt x="12" y="271"/>
                  </a:cubicBezTo>
                  <a:cubicBezTo>
                    <a:pt x="60" y="295"/>
                    <a:pt x="107" y="307"/>
                    <a:pt x="155" y="307"/>
                  </a:cubicBezTo>
                  <a:cubicBezTo>
                    <a:pt x="274" y="236"/>
                    <a:pt x="298" y="128"/>
                    <a:pt x="298" y="9"/>
                  </a:cubicBezTo>
                  <a:cubicBezTo>
                    <a:pt x="274" y="3"/>
                    <a:pt x="253"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6121000" y="2580500"/>
              <a:ext cx="7450" cy="7175"/>
            </a:xfrm>
            <a:custGeom>
              <a:avLst/>
              <a:gdLst/>
              <a:ahLst/>
              <a:cxnLst/>
              <a:rect l="l" t="t" r="r" b="b"/>
              <a:pathLst>
                <a:path w="298" h="287" extrusionOk="0">
                  <a:moveTo>
                    <a:pt x="0" y="1"/>
                  </a:moveTo>
                  <a:lnTo>
                    <a:pt x="0" y="287"/>
                  </a:lnTo>
                  <a:lnTo>
                    <a:pt x="298" y="287"/>
                  </a:lnTo>
                  <a:cubicBezTo>
                    <a:pt x="238" y="156"/>
                    <a:pt x="143"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5916200" y="2429600"/>
              <a:ext cx="11050" cy="3750"/>
            </a:xfrm>
            <a:custGeom>
              <a:avLst/>
              <a:gdLst/>
              <a:ahLst/>
              <a:cxnLst/>
              <a:rect l="l" t="t" r="r" b="b"/>
              <a:pathLst>
                <a:path w="442" h="150" extrusionOk="0">
                  <a:moveTo>
                    <a:pt x="1" y="0"/>
                  </a:moveTo>
                  <a:cubicBezTo>
                    <a:pt x="72" y="102"/>
                    <a:pt x="144" y="149"/>
                    <a:pt x="216" y="149"/>
                  </a:cubicBezTo>
                  <a:cubicBezTo>
                    <a:pt x="289" y="149"/>
                    <a:pt x="364" y="102"/>
                    <a:pt x="441" y="12"/>
                  </a:cubicBezTo>
                  <a:cubicBezTo>
                    <a:pt x="286" y="12"/>
                    <a:pt x="144"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5253025" y="2376325"/>
              <a:ext cx="7475" cy="6575"/>
            </a:xfrm>
            <a:custGeom>
              <a:avLst/>
              <a:gdLst/>
              <a:ahLst/>
              <a:cxnLst/>
              <a:rect l="l" t="t" r="r" b="b"/>
              <a:pathLst>
                <a:path w="299" h="263" extrusionOk="0">
                  <a:moveTo>
                    <a:pt x="298" y="0"/>
                  </a:moveTo>
                  <a:cubicBezTo>
                    <a:pt x="96" y="0"/>
                    <a:pt x="1" y="83"/>
                    <a:pt x="1" y="262"/>
                  </a:cubicBezTo>
                  <a:cubicBezTo>
                    <a:pt x="131" y="202"/>
                    <a:pt x="239" y="131"/>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5570025" y="2441750"/>
              <a:ext cx="5975" cy="4075"/>
            </a:xfrm>
            <a:custGeom>
              <a:avLst/>
              <a:gdLst/>
              <a:ahLst/>
              <a:cxnLst/>
              <a:rect l="l" t="t" r="r" b="b"/>
              <a:pathLst>
                <a:path w="239" h="163" extrusionOk="0">
                  <a:moveTo>
                    <a:pt x="106" y="0"/>
                  </a:moveTo>
                  <a:cubicBezTo>
                    <a:pt x="85" y="0"/>
                    <a:pt x="62" y="8"/>
                    <a:pt x="36" y="26"/>
                  </a:cubicBezTo>
                  <a:cubicBezTo>
                    <a:pt x="13" y="38"/>
                    <a:pt x="1" y="122"/>
                    <a:pt x="13" y="133"/>
                  </a:cubicBezTo>
                  <a:cubicBezTo>
                    <a:pt x="34" y="154"/>
                    <a:pt x="55" y="162"/>
                    <a:pt x="76" y="162"/>
                  </a:cubicBezTo>
                  <a:cubicBezTo>
                    <a:pt x="127" y="162"/>
                    <a:pt x="180" y="118"/>
                    <a:pt x="239" y="110"/>
                  </a:cubicBezTo>
                  <a:cubicBezTo>
                    <a:pt x="197" y="43"/>
                    <a:pt x="156" y="0"/>
                    <a:pt x="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5320000" y="2491725"/>
              <a:ext cx="12525" cy="2475"/>
            </a:xfrm>
            <a:custGeom>
              <a:avLst/>
              <a:gdLst/>
              <a:ahLst/>
              <a:cxnLst/>
              <a:rect l="l" t="t" r="r" b="b"/>
              <a:pathLst>
                <a:path w="501" h="99" extrusionOk="0">
                  <a:moveTo>
                    <a:pt x="244" y="1"/>
                  </a:moveTo>
                  <a:cubicBezTo>
                    <a:pt x="166" y="1"/>
                    <a:pt x="86" y="31"/>
                    <a:pt x="0" y="99"/>
                  </a:cubicBezTo>
                  <a:lnTo>
                    <a:pt x="500" y="99"/>
                  </a:lnTo>
                  <a:cubicBezTo>
                    <a:pt x="413" y="37"/>
                    <a:pt x="330"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5323275" y="2500425"/>
              <a:ext cx="12225" cy="5125"/>
            </a:xfrm>
            <a:custGeom>
              <a:avLst/>
              <a:gdLst/>
              <a:ahLst/>
              <a:cxnLst/>
              <a:rect l="l" t="t" r="r" b="b"/>
              <a:pathLst>
                <a:path w="489" h="205" extrusionOk="0">
                  <a:moveTo>
                    <a:pt x="108" y="1"/>
                  </a:moveTo>
                  <a:cubicBezTo>
                    <a:pt x="81" y="1"/>
                    <a:pt x="54" y="13"/>
                    <a:pt x="24" y="37"/>
                  </a:cubicBezTo>
                  <a:cubicBezTo>
                    <a:pt x="0" y="96"/>
                    <a:pt x="12" y="156"/>
                    <a:pt x="60" y="203"/>
                  </a:cubicBezTo>
                  <a:cubicBezTo>
                    <a:pt x="96" y="203"/>
                    <a:pt x="133" y="205"/>
                    <a:pt x="170" y="205"/>
                  </a:cubicBezTo>
                  <a:cubicBezTo>
                    <a:pt x="283" y="205"/>
                    <a:pt x="399" y="191"/>
                    <a:pt x="489" y="84"/>
                  </a:cubicBezTo>
                  <a:cubicBezTo>
                    <a:pt x="381" y="61"/>
                    <a:pt x="298" y="49"/>
                    <a:pt x="191" y="37"/>
                  </a:cubicBezTo>
                  <a:cubicBezTo>
                    <a:pt x="161" y="13"/>
                    <a:pt x="134"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5"/>
            <p:cNvSpPr/>
            <p:nvPr/>
          </p:nvSpPr>
          <p:spPr>
            <a:xfrm>
              <a:off x="5312850" y="2310725"/>
              <a:ext cx="11925" cy="4400"/>
            </a:xfrm>
            <a:custGeom>
              <a:avLst/>
              <a:gdLst/>
              <a:ahLst/>
              <a:cxnLst/>
              <a:rect l="l" t="t" r="r" b="b"/>
              <a:pathLst>
                <a:path w="477" h="176" extrusionOk="0">
                  <a:moveTo>
                    <a:pt x="254" y="0"/>
                  </a:moveTo>
                  <a:cubicBezTo>
                    <a:pt x="234" y="0"/>
                    <a:pt x="213" y="6"/>
                    <a:pt x="191" y="17"/>
                  </a:cubicBezTo>
                  <a:cubicBezTo>
                    <a:pt x="132" y="29"/>
                    <a:pt x="60" y="40"/>
                    <a:pt x="1" y="64"/>
                  </a:cubicBezTo>
                  <a:cubicBezTo>
                    <a:pt x="106" y="151"/>
                    <a:pt x="235" y="175"/>
                    <a:pt x="375" y="175"/>
                  </a:cubicBezTo>
                  <a:cubicBezTo>
                    <a:pt x="408" y="175"/>
                    <a:pt x="442" y="174"/>
                    <a:pt x="477" y="171"/>
                  </a:cubicBezTo>
                  <a:cubicBezTo>
                    <a:pt x="417" y="124"/>
                    <a:pt x="370" y="76"/>
                    <a:pt x="322" y="29"/>
                  </a:cubicBezTo>
                  <a:cubicBezTo>
                    <a:pt x="302" y="9"/>
                    <a:pt x="279"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5"/>
            <p:cNvSpPr/>
            <p:nvPr/>
          </p:nvSpPr>
          <p:spPr>
            <a:xfrm>
              <a:off x="5374175" y="2318800"/>
              <a:ext cx="11325" cy="3450"/>
            </a:xfrm>
            <a:custGeom>
              <a:avLst/>
              <a:gdLst/>
              <a:ahLst/>
              <a:cxnLst/>
              <a:rect l="l" t="t" r="r" b="b"/>
              <a:pathLst>
                <a:path w="453" h="138" extrusionOk="0">
                  <a:moveTo>
                    <a:pt x="196" y="1"/>
                  </a:moveTo>
                  <a:cubicBezTo>
                    <a:pt x="133" y="1"/>
                    <a:pt x="67" y="13"/>
                    <a:pt x="0" y="27"/>
                  </a:cubicBezTo>
                  <a:cubicBezTo>
                    <a:pt x="86" y="113"/>
                    <a:pt x="187" y="137"/>
                    <a:pt x="290" y="137"/>
                  </a:cubicBezTo>
                  <a:cubicBezTo>
                    <a:pt x="345" y="137"/>
                    <a:pt x="399" y="130"/>
                    <a:pt x="453" y="122"/>
                  </a:cubicBezTo>
                  <a:cubicBezTo>
                    <a:pt x="381" y="29"/>
                    <a:pt x="292" y="1"/>
                    <a:pt x="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5328025" y="2311650"/>
              <a:ext cx="10750" cy="3600"/>
            </a:xfrm>
            <a:custGeom>
              <a:avLst/>
              <a:gdLst/>
              <a:ahLst/>
              <a:cxnLst/>
              <a:rect l="l" t="t" r="r" b="b"/>
              <a:pathLst>
                <a:path w="430" h="144" extrusionOk="0">
                  <a:moveTo>
                    <a:pt x="220" y="0"/>
                  </a:moveTo>
                  <a:cubicBezTo>
                    <a:pt x="150" y="0"/>
                    <a:pt x="78" y="45"/>
                    <a:pt x="1" y="134"/>
                  </a:cubicBezTo>
                  <a:cubicBezTo>
                    <a:pt x="78" y="140"/>
                    <a:pt x="153" y="143"/>
                    <a:pt x="224" y="143"/>
                  </a:cubicBezTo>
                  <a:cubicBezTo>
                    <a:pt x="296" y="143"/>
                    <a:pt x="364" y="140"/>
                    <a:pt x="430" y="134"/>
                  </a:cubicBezTo>
                  <a:cubicBezTo>
                    <a:pt x="358" y="45"/>
                    <a:pt x="290"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5367625" y="2509000"/>
              <a:ext cx="10750" cy="3375"/>
            </a:xfrm>
            <a:custGeom>
              <a:avLst/>
              <a:gdLst/>
              <a:ahLst/>
              <a:cxnLst/>
              <a:rect l="l" t="t" r="r" b="b"/>
              <a:pathLst>
                <a:path w="430" h="135" extrusionOk="0">
                  <a:moveTo>
                    <a:pt x="219" y="0"/>
                  </a:moveTo>
                  <a:cubicBezTo>
                    <a:pt x="146" y="0"/>
                    <a:pt x="72" y="45"/>
                    <a:pt x="0" y="134"/>
                  </a:cubicBezTo>
                  <a:lnTo>
                    <a:pt x="429" y="134"/>
                  </a:lnTo>
                  <a:cubicBezTo>
                    <a:pt x="364" y="45"/>
                    <a:pt x="292"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5"/>
            <p:cNvSpPr/>
            <p:nvPr/>
          </p:nvSpPr>
          <p:spPr>
            <a:xfrm>
              <a:off x="5439350" y="2497800"/>
              <a:ext cx="10150" cy="4150"/>
            </a:xfrm>
            <a:custGeom>
              <a:avLst/>
              <a:gdLst/>
              <a:ahLst/>
              <a:cxnLst/>
              <a:rect l="l" t="t" r="r" b="b"/>
              <a:pathLst>
                <a:path w="406" h="166" extrusionOk="0">
                  <a:moveTo>
                    <a:pt x="188" y="0"/>
                  </a:moveTo>
                  <a:cubicBezTo>
                    <a:pt x="124" y="0"/>
                    <a:pt x="63" y="12"/>
                    <a:pt x="1" y="35"/>
                  </a:cubicBezTo>
                  <a:cubicBezTo>
                    <a:pt x="48" y="82"/>
                    <a:pt x="108" y="130"/>
                    <a:pt x="144" y="166"/>
                  </a:cubicBezTo>
                  <a:cubicBezTo>
                    <a:pt x="251" y="154"/>
                    <a:pt x="358" y="142"/>
                    <a:pt x="406" y="46"/>
                  </a:cubicBezTo>
                  <a:cubicBezTo>
                    <a:pt x="330" y="15"/>
                    <a:pt x="258"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5"/>
            <p:cNvSpPr/>
            <p:nvPr/>
          </p:nvSpPr>
          <p:spPr>
            <a:xfrm>
              <a:off x="5435200" y="2423200"/>
              <a:ext cx="11625" cy="3450"/>
            </a:xfrm>
            <a:custGeom>
              <a:avLst/>
              <a:gdLst/>
              <a:ahLst/>
              <a:cxnLst/>
              <a:rect l="l" t="t" r="r" b="b"/>
              <a:pathLst>
                <a:path w="465" h="138" extrusionOk="0">
                  <a:moveTo>
                    <a:pt x="241" y="0"/>
                  </a:moveTo>
                  <a:cubicBezTo>
                    <a:pt x="160" y="0"/>
                    <a:pt x="80" y="46"/>
                    <a:pt x="0" y="113"/>
                  </a:cubicBezTo>
                  <a:cubicBezTo>
                    <a:pt x="155" y="113"/>
                    <a:pt x="310" y="137"/>
                    <a:pt x="464" y="137"/>
                  </a:cubicBezTo>
                  <a:cubicBezTo>
                    <a:pt x="390" y="40"/>
                    <a:pt x="315"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5"/>
            <p:cNvSpPr/>
            <p:nvPr/>
          </p:nvSpPr>
          <p:spPr>
            <a:xfrm>
              <a:off x="5436075" y="2429975"/>
              <a:ext cx="10450" cy="2925"/>
            </a:xfrm>
            <a:custGeom>
              <a:avLst/>
              <a:gdLst/>
              <a:ahLst/>
              <a:cxnLst/>
              <a:rect l="l" t="t" r="r" b="b"/>
              <a:pathLst>
                <a:path w="418" h="117" extrusionOk="0">
                  <a:moveTo>
                    <a:pt x="205" y="0"/>
                  </a:moveTo>
                  <a:cubicBezTo>
                    <a:pt x="135" y="0"/>
                    <a:pt x="66" y="39"/>
                    <a:pt x="1" y="116"/>
                  </a:cubicBezTo>
                  <a:lnTo>
                    <a:pt x="418" y="116"/>
                  </a:lnTo>
                  <a:cubicBezTo>
                    <a:pt x="346" y="39"/>
                    <a:pt x="275"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5"/>
            <p:cNvSpPr/>
            <p:nvPr/>
          </p:nvSpPr>
          <p:spPr>
            <a:xfrm>
              <a:off x="5676000" y="2423050"/>
              <a:ext cx="10725" cy="3600"/>
            </a:xfrm>
            <a:custGeom>
              <a:avLst/>
              <a:gdLst/>
              <a:ahLst/>
              <a:cxnLst/>
              <a:rect l="l" t="t" r="r" b="b"/>
              <a:pathLst>
                <a:path w="429" h="144" extrusionOk="0">
                  <a:moveTo>
                    <a:pt x="0" y="0"/>
                  </a:moveTo>
                  <a:lnTo>
                    <a:pt x="0" y="119"/>
                  </a:lnTo>
                  <a:cubicBezTo>
                    <a:pt x="48" y="119"/>
                    <a:pt x="107" y="143"/>
                    <a:pt x="143" y="143"/>
                  </a:cubicBezTo>
                  <a:cubicBezTo>
                    <a:pt x="262" y="119"/>
                    <a:pt x="369" y="108"/>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5"/>
            <p:cNvSpPr/>
            <p:nvPr/>
          </p:nvSpPr>
          <p:spPr>
            <a:xfrm>
              <a:off x="5607525" y="2584375"/>
              <a:ext cx="7475" cy="7475"/>
            </a:xfrm>
            <a:custGeom>
              <a:avLst/>
              <a:gdLst/>
              <a:ahLst/>
              <a:cxnLst/>
              <a:rect l="l" t="t" r="r" b="b"/>
              <a:pathLst>
                <a:path w="299" h="299" extrusionOk="0">
                  <a:moveTo>
                    <a:pt x="144" y="1"/>
                  </a:moveTo>
                  <a:lnTo>
                    <a:pt x="144" y="1"/>
                  </a:lnTo>
                  <a:cubicBezTo>
                    <a:pt x="1" y="96"/>
                    <a:pt x="13" y="203"/>
                    <a:pt x="168" y="298"/>
                  </a:cubicBezTo>
                  <a:cubicBezTo>
                    <a:pt x="203" y="274"/>
                    <a:pt x="251" y="274"/>
                    <a:pt x="299" y="262"/>
                  </a:cubicBezTo>
                  <a:lnTo>
                    <a:pt x="299" y="143"/>
                  </a:lnTo>
                  <a:cubicBezTo>
                    <a:pt x="239" y="96"/>
                    <a:pt x="191" y="3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5"/>
            <p:cNvSpPr/>
            <p:nvPr/>
          </p:nvSpPr>
          <p:spPr>
            <a:xfrm>
              <a:off x="5690575" y="2423050"/>
              <a:ext cx="10450" cy="3250"/>
            </a:xfrm>
            <a:custGeom>
              <a:avLst/>
              <a:gdLst/>
              <a:ahLst/>
              <a:cxnLst/>
              <a:rect l="l" t="t" r="r" b="b"/>
              <a:pathLst>
                <a:path w="418" h="130" extrusionOk="0">
                  <a:moveTo>
                    <a:pt x="1" y="0"/>
                  </a:moveTo>
                  <a:cubicBezTo>
                    <a:pt x="65" y="88"/>
                    <a:pt x="132" y="130"/>
                    <a:pt x="201" y="130"/>
                  </a:cubicBezTo>
                  <a:cubicBezTo>
                    <a:pt x="272" y="130"/>
                    <a:pt x="345" y="8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5"/>
            <p:cNvSpPr/>
            <p:nvPr/>
          </p:nvSpPr>
          <p:spPr>
            <a:xfrm>
              <a:off x="5303025" y="2415300"/>
              <a:ext cx="7175" cy="4625"/>
            </a:xfrm>
            <a:custGeom>
              <a:avLst/>
              <a:gdLst/>
              <a:ahLst/>
              <a:cxnLst/>
              <a:rect l="l" t="t" r="r" b="b"/>
              <a:pathLst>
                <a:path w="287" h="185" extrusionOk="0">
                  <a:moveTo>
                    <a:pt x="287" y="1"/>
                  </a:moveTo>
                  <a:cubicBezTo>
                    <a:pt x="203" y="13"/>
                    <a:pt x="108" y="13"/>
                    <a:pt x="1" y="13"/>
                  </a:cubicBezTo>
                  <a:cubicBezTo>
                    <a:pt x="60" y="72"/>
                    <a:pt x="120" y="120"/>
                    <a:pt x="179" y="179"/>
                  </a:cubicBezTo>
                  <a:cubicBezTo>
                    <a:pt x="190" y="183"/>
                    <a:pt x="201" y="184"/>
                    <a:pt x="213" y="184"/>
                  </a:cubicBezTo>
                  <a:cubicBezTo>
                    <a:pt x="241" y="184"/>
                    <a:pt x="270" y="176"/>
                    <a:pt x="287" y="167"/>
                  </a:cubicBezTo>
                  <a:lnTo>
                    <a:pt x="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5"/>
            <p:cNvSpPr/>
            <p:nvPr/>
          </p:nvSpPr>
          <p:spPr>
            <a:xfrm>
              <a:off x="5335475" y="2509800"/>
              <a:ext cx="7175" cy="3175"/>
            </a:xfrm>
            <a:custGeom>
              <a:avLst/>
              <a:gdLst/>
              <a:ahLst/>
              <a:cxnLst/>
              <a:rect l="l" t="t" r="r" b="b"/>
              <a:pathLst>
                <a:path w="287" h="127" extrusionOk="0">
                  <a:moveTo>
                    <a:pt x="136" y="0"/>
                  </a:moveTo>
                  <a:cubicBezTo>
                    <a:pt x="94" y="0"/>
                    <a:pt x="50" y="30"/>
                    <a:pt x="1" y="90"/>
                  </a:cubicBezTo>
                  <a:cubicBezTo>
                    <a:pt x="96" y="102"/>
                    <a:pt x="191" y="102"/>
                    <a:pt x="286" y="126"/>
                  </a:cubicBezTo>
                  <a:cubicBezTo>
                    <a:pt x="235" y="42"/>
                    <a:pt x="187"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5"/>
            <p:cNvSpPr/>
            <p:nvPr/>
          </p:nvSpPr>
          <p:spPr>
            <a:xfrm>
              <a:off x="5310175" y="2501025"/>
              <a:ext cx="8350" cy="4500"/>
            </a:xfrm>
            <a:custGeom>
              <a:avLst/>
              <a:gdLst/>
              <a:ahLst/>
              <a:cxnLst/>
              <a:rect l="l" t="t" r="r" b="b"/>
              <a:pathLst>
                <a:path w="334" h="180" extrusionOk="0">
                  <a:moveTo>
                    <a:pt x="12" y="1"/>
                  </a:moveTo>
                  <a:cubicBezTo>
                    <a:pt x="12" y="60"/>
                    <a:pt x="12" y="120"/>
                    <a:pt x="1" y="179"/>
                  </a:cubicBezTo>
                  <a:lnTo>
                    <a:pt x="286" y="179"/>
                  </a:lnTo>
                  <a:cubicBezTo>
                    <a:pt x="334" y="132"/>
                    <a:pt x="334" y="84"/>
                    <a:pt x="286" y="37"/>
                  </a:cubicBezTo>
                  <a:lnTo>
                    <a:pt x="155" y="1"/>
                  </a:lnTo>
                  <a:cubicBezTo>
                    <a:pt x="131" y="7"/>
                    <a:pt x="108" y="10"/>
                    <a:pt x="84" y="10"/>
                  </a:cubicBezTo>
                  <a:cubicBezTo>
                    <a:pt x="60" y="10"/>
                    <a:pt x="36" y="7"/>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5"/>
            <p:cNvSpPr/>
            <p:nvPr/>
          </p:nvSpPr>
          <p:spPr>
            <a:xfrm>
              <a:off x="5235175" y="2415600"/>
              <a:ext cx="3875" cy="8075"/>
            </a:xfrm>
            <a:custGeom>
              <a:avLst/>
              <a:gdLst/>
              <a:ahLst/>
              <a:cxnLst/>
              <a:rect l="l" t="t" r="r" b="b"/>
              <a:pathLst>
                <a:path w="155" h="323" extrusionOk="0">
                  <a:moveTo>
                    <a:pt x="131" y="1"/>
                  </a:moveTo>
                  <a:cubicBezTo>
                    <a:pt x="12" y="84"/>
                    <a:pt x="0" y="203"/>
                    <a:pt x="12" y="322"/>
                  </a:cubicBezTo>
                  <a:cubicBezTo>
                    <a:pt x="60" y="275"/>
                    <a:pt x="119" y="215"/>
                    <a:pt x="155" y="155"/>
                  </a:cubicBezTo>
                  <a:cubicBezTo>
                    <a:pt x="143" y="108"/>
                    <a:pt x="143" y="4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5"/>
            <p:cNvSpPr/>
            <p:nvPr/>
          </p:nvSpPr>
          <p:spPr>
            <a:xfrm>
              <a:off x="5267025" y="2340600"/>
              <a:ext cx="4175" cy="6575"/>
            </a:xfrm>
            <a:custGeom>
              <a:avLst/>
              <a:gdLst/>
              <a:ahLst/>
              <a:cxnLst/>
              <a:rect l="l" t="t" r="r" b="b"/>
              <a:pathLst>
                <a:path w="167" h="263" extrusionOk="0">
                  <a:moveTo>
                    <a:pt x="167" y="0"/>
                  </a:moveTo>
                  <a:lnTo>
                    <a:pt x="167" y="0"/>
                  </a:lnTo>
                  <a:cubicBezTo>
                    <a:pt x="48" y="48"/>
                    <a:pt x="0" y="143"/>
                    <a:pt x="0" y="262"/>
                  </a:cubicBezTo>
                  <a:cubicBezTo>
                    <a:pt x="119" y="227"/>
                    <a:pt x="167" y="119"/>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5"/>
            <p:cNvSpPr/>
            <p:nvPr/>
          </p:nvSpPr>
          <p:spPr>
            <a:xfrm>
              <a:off x="5826600" y="2511300"/>
              <a:ext cx="7775" cy="4300"/>
            </a:xfrm>
            <a:custGeom>
              <a:avLst/>
              <a:gdLst/>
              <a:ahLst/>
              <a:cxnLst/>
              <a:rect l="l" t="t" r="r" b="b"/>
              <a:pathLst>
                <a:path w="311" h="172" extrusionOk="0">
                  <a:moveTo>
                    <a:pt x="165" y="1"/>
                  </a:moveTo>
                  <a:cubicBezTo>
                    <a:pt x="117" y="1"/>
                    <a:pt x="66" y="18"/>
                    <a:pt x="13" y="54"/>
                  </a:cubicBezTo>
                  <a:lnTo>
                    <a:pt x="1" y="78"/>
                  </a:lnTo>
                  <a:cubicBezTo>
                    <a:pt x="53" y="142"/>
                    <a:pt x="105" y="172"/>
                    <a:pt x="156" y="172"/>
                  </a:cubicBezTo>
                  <a:cubicBezTo>
                    <a:pt x="210" y="172"/>
                    <a:pt x="262" y="139"/>
                    <a:pt x="310" y="78"/>
                  </a:cubicBezTo>
                  <a:lnTo>
                    <a:pt x="299" y="54"/>
                  </a:lnTo>
                  <a:cubicBezTo>
                    <a:pt x="257" y="18"/>
                    <a:pt x="212"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5"/>
            <p:cNvSpPr/>
            <p:nvPr/>
          </p:nvSpPr>
          <p:spPr>
            <a:xfrm>
              <a:off x="5787325" y="2512950"/>
              <a:ext cx="7450" cy="2475"/>
            </a:xfrm>
            <a:custGeom>
              <a:avLst/>
              <a:gdLst/>
              <a:ahLst/>
              <a:cxnLst/>
              <a:rect l="l" t="t" r="r" b="b"/>
              <a:pathLst>
                <a:path w="298" h="99" extrusionOk="0">
                  <a:moveTo>
                    <a:pt x="0" y="0"/>
                  </a:moveTo>
                  <a:cubicBezTo>
                    <a:pt x="48" y="66"/>
                    <a:pt x="95" y="98"/>
                    <a:pt x="145" y="98"/>
                  </a:cubicBezTo>
                  <a:cubicBezTo>
                    <a:pt x="194" y="98"/>
                    <a:pt x="244" y="6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5"/>
            <p:cNvSpPr/>
            <p:nvPr/>
          </p:nvSpPr>
          <p:spPr>
            <a:xfrm>
              <a:off x="5862325" y="2426025"/>
              <a:ext cx="7475" cy="4500"/>
            </a:xfrm>
            <a:custGeom>
              <a:avLst/>
              <a:gdLst/>
              <a:ahLst/>
              <a:cxnLst/>
              <a:rect l="l" t="t" r="r" b="b"/>
              <a:pathLst>
                <a:path w="299" h="180" extrusionOk="0">
                  <a:moveTo>
                    <a:pt x="1" y="0"/>
                  </a:moveTo>
                  <a:lnTo>
                    <a:pt x="1" y="0"/>
                  </a:lnTo>
                  <a:cubicBezTo>
                    <a:pt x="60" y="60"/>
                    <a:pt x="108" y="119"/>
                    <a:pt x="167" y="179"/>
                  </a:cubicBezTo>
                  <a:cubicBezTo>
                    <a:pt x="215" y="167"/>
                    <a:pt x="251" y="155"/>
                    <a:pt x="298" y="155"/>
                  </a:cubicBezTo>
                  <a:lnTo>
                    <a:pt x="298" y="24"/>
                  </a:lnTo>
                  <a:cubicBezTo>
                    <a:pt x="191" y="24"/>
                    <a:pt x="108"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5"/>
            <p:cNvSpPr/>
            <p:nvPr/>
          </p:nvSpPr>
          <p:spPr>
            <a:xfrm>
              <a:off x="5564975" y="2504900"/>
              <a:ext cx="6875" cy="3125"/>
            </a:xfrm>
            <a:custGeom>
              <a:avLst/>
              <a:gdLst/>
              <a:ahLst/>
              <a:cxnLst/>
              <a:rect l="l" t="t" r="r" b="b"/>
              <a:pathLst>
                <a:path w="275" h="125" extrusionOk="0">
                  <a:moveTo>
                    <a:pt x="0" y="1"/>
                  </a:moveTo>
                  <a:lnTo>
                    <a:pt x="0" y="1"/>
                  </a:lnTo>
                  <a:cubicBezTo>
                    <a:pt x="51" y="83"/>
                    <a:pt x="98" y="125"/>
                    <a:pt x="145" y="125"/>
                  </a:cubicBezTo>
                  <a:cubicBezTo>
                    <a:pt x="187" y="125"/>
                    <a:pt x="229" y="92"/>
                    <a:pt x="274" y="24"/>
                  </a:cubicBezTo>
                  <a:cubicBezTo>
                    <a:pt x="179" y="24"/>
                    <a:pt x="96"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5"/>
            <p:cNvSpPr/>
            <p:nvPr/>
          </p:nvSpPr>
          <p:spPr>
            <a:xfrm>
              <a:off x="5694150" y="2580200"/>
              <a:ext cx="4800" cy="3500"/>
            </a:xfrm>
            <a:custGeom>
              <a:avLst/>
              <a:gdLst/>
              <a:ahLst/>
              <a:cxnLst/>
              <a:rect l="l" t="t" r="r" b="b"/>
              <a:pathLst>
                <a:path w="192" h="140" extrusionOk="0">
                  <a:moveTo>
                    <a:pt x="120" y="1"/>
                  </a:moveTo>
                  <a:cubicBezTo>
                    <a:pt x="72" y="1"/>
                    <a:pt x="48" y="13"/>
                    <a:pt x="1" y="13"/>
                  </a:cubicBezTo>
                  <a:cubicBezTo>
                    <a:pt x="26" y="88"/>
                    <a:pt x="62" y="139"/>
                    <a:pt x="114" y="139"/>
                  </a:cubicBezTo>
                  <a:cubicBezTo>
                    <a:pt x="137" y="139"/>
                    <a:pt x="162" y="130"/>
                    <a:pt x="191" y="108"/>
                  </a:cubicBezTo>
                  <a:cubicBezTo>
                    <a:pt x="191" y="108"/>
                    <a:pt x="155"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5"/>
            <p:cNvSpPr/>
            <p:nvPr/>
          </p:nvSpPr>
          <p:spPr>
            <a:xfrm>
              <a:off x="5629550" y="2617125"/>
              <a:ext cx="6875" cy="2625"/>
            </a:xfrm>
            <a:custGeom>
              <a:avLst/>
              <a:gdLst/>
              <a:ahLst/>
              <a:cxnLst/>
              <a:rect l="l" t="t" r="r" b="b"/>
              <a:pathLst>
                <a:path w="275" h="105" extrusionOk="0">
                  <a:moveTo>
                    <a:pt x="275" y="0"/>
                  </a:moveTo>
                  <a:cubicBezTo>
                    <a:pt x="191" y="0"/>
                    <a:pt x="96" y="0"/>
                    <a:pt x="1" y="12"/>
                  </a:cubicBezTo>
                  <a:cubicBezTo>
                    <a:pt x="46" y="75"/>
                    <a:pt x="92" y="105"/>
                    <a:pt x="136" y="105"/>
                  </a:cubicBezTo>
                  <a:cubicBezTo>
                    <a:pt x="184" y="105"/>
                    <a:pt x="231" y="69"/>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5"/>
            <p:cNvSpPr/>
            <p:nvPr/>
          </p:nvSpPr>
          <p:spPr>
            <a:xfrm>
              <a:off x="5640275" y="2616375"/>
              <a:ext cx="8650" cy="3450"/>
            </a:xfrm>
            <a:custGeom>
              <a:avLst/>
              <a:gdLst/>
              <a:ahLst/>
              <a:cxnLst/>
              <a:rect l="l" t="t" r="r" b="b"/>
              <a:pathLst>
                <a:path w="346" h="138" extrusionOk="0">
                  <a:moveTo>
                    <a:pt x="67" y="0"/>
                  </a:moveTo>
                  <a:cubicBezTo>
                    <a:pt x="45" y="0"/>
                    <a:pt x="23" y="2"/>
                    <a:pt x="1" y="6"/>
                  </a:cubicBezTo>
                  <a:cubicBezTo>
                    <a:pt x="51" y="108"/>
                    <a:pt x="132" y="137"/>
                    <a:pt x="226" y="137"/>
                  </a:cubicBezTo>
                  <a:cubicBezTo>
                    <a:pt x="264" y="137"/>
                    <a:pt x="304" y="132"/>
                    <a:pt x="346" y="125"/>
                  </a:cubicBezTo>
                  <a:cubicBezTo>
                    <a:pt x="267" y="47"/>
                    <a:pt x="172"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5"/>
            <p:cNvSpPr/>
            <p:nvPr/>
          </p:nvSpPr>
          <p:spPr>
            <a:xfrm>
              <a:off x="5405125" y="2398350"/>
              <a:ext cx="3600" cy="2100"/>
            </a:xfrm>
            <a:custGeom>
              <a:avLst/>
              <a:gdLst/>
              <a:ahLst/>
              <a:cxnLst/>
              <a:rect l="l" t="t" r="r" b="b"/>
              <a:pathLst>
                <a:path w="144" h="84" extrusionOk="0">
                  <a:moveTo>
                    <a:pt x="48" y="0"/>
                  </a:moveTo>
                  <a:lnTo>
                    <a:pt x="1" y="36"/>
                  </a:lnTo>
                  <a:cubicBezTo>
                    <a:pt x="24" y="60"/>
                    <a:pt x="72" y="72"/>
                    <a:pt x="108" y="83"/>
                  </a:cubicBezTo>
                  <a:cubicBezTo>
                    <a:pt x="120" y="83"/>
                    <a:pt x="132" y="60"/>
                    <a:pt x="143" y="36"/>
                  </a:cubicBezTo>
                  <a:cubicBezTo>
                    <a:pt x="120" y="24"/>
                    <a:pt x="72"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5"/>
            <p:cNvSpPr/>
            <p:nvPr/>
          </p:nvSpPr>
          <p:spPr>
            <a:xfrm>
              <a:off x="5884350" y="2638325"/>
              <a:ext cx="7175" cy="2700"/>
            </a:xfrm>
            <a:custGeom>
              <a:avLst/>
              <a:gdLst/>
              <a:ahLst/>
              <a:cxnLst/>
              <a:rect l="l" t="t" r="r" b="b"/>
              <a:pathLst>
                <a:path w="287" h="108" extrusionOk="0">
                  <a:moveTo>
                    <a:pt x="135" y="1"/>
                  </a:moveTo>
                  <a:cubicBezTo>
                    <a:pt x="87" y="1"/>
                    <a:pt x="42" y="4"/>
                    <a:pt x="1" y="9"/>
                  </a:cubicBezTo>
                  <a:cubicBezTo>
                    <a:pt x="42" y="75"/>
                    <a:pt x="90" y="108"/>
                    <a:pt x="139" y="108"/>
                  </a:cubicBezTo>
                  <a:cubicBezTo>
                    <a:pt x="188" y="108"/>
                    <a:pt x="239" y="75"/>
                    <a:pt x="286" y="9"/>
                  </a:cubicBezTo>
                  <a:cubicBezTo>
                    <a:pt x="233" y="4"/>
                    <a:pt x="182"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5"/>
            <p:cNvSpPr/>
            <p:nvPr/>
          </p:nvSpPr>
          <p:spPr>
            <a:xfrm>
              <a:off x="5428650" y="2426925"/>
              <a:ext cx="3600" cy="6575"/>
            </a:xfrm>
            <a:custGeom>
              <a:avLst/>
              <a:gdLst/>
              <a:ahLst/>
              <a:cxnLst/>
              <a:rect l="l" t="t" r="r" b="b"/>
              <a:pathLst>
                <a:path w="144" h="263" extrusionOk="0">
                  <a:moveTo>
                    <a:pt x="143" y="0"/>
                  </a:moveTo>
                  <a:cubicBezTo>
                    <a:pt x="95" y="0"/>
                    <a:pt x="36" y="0"/>
                    <a:pt x="0" y="12"/>
                  </a:cubicBezTo>
                  <a:lnTo>
                    <a:pt x="0" y="250"/>
                  </a:lnTo>
                  <a:cubicBezTo>
                    <a:pt x="36" y="250"/>
                    <a:pt x="95" y="262"/>
                    <a:pt x="143" y="262"/>
                  </a:cubicBez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5"/>
            <p:cNvSpPr/>
            <p:nvPr/>
          </p:nvSpPr>
          <p:spPr>
            <a:xfrm>
              <a:off x="5463775" y="2425800"/>
              <a:ext cx="7450" cy="3425"/>
            </a:xfrm>
            <a:custGeom>
              <a:avLst/>
              <a:gdLst/>
              <a:ahLst/>
              <a:cxnLst/>
              <a:rect l="l" t="t" r="r" b="b"/>
              <a:pathLst>
                <a:path w="298" h="137" extrusionOk="0">
                  <a:moveTo>
                    <a:pt x="91" y="0"/>
                  </a:moveTo>
                  <a:cubicBezTo>
                    <a:pt x="62" y="0"/>
                    <a:pt x="32" y="3"/>
                    <a:pt x="0" y="9"/>
                  </a:cubicBezTo>
                  <a:cubicBezTo>
                    <a:pt x="43" y="94"/>
                    <a:pt x="103" y="137"/>
                    <a:pt x="182" y="137"/>
                  </a:cubicBezTo>
                  <a:cubicBezTo>
                    <a:pt x="214" y="137"/>
                    <a:pt x="248" y="130"/>
                    <a:pt x="286" y="117"/>
                  </a:cubicBezTo>
                  <a:lnTo>
                    <a:pt x="298" y="57"/>
                  </a:lnTo>
                  <a:cubicBezTo>
                    <a:pt x="237" y="22"/>
                    <a:pt x="169"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5"/>
            <p:cNvSpPr/>
            <p:nvPr/>
          </p:nvSpPr>
          <p:spPr>
            <a:xfrm>
              <a:off x="5456325" y="2547950"/>
              <a:ext cx="4200" cy="4600"/>
            </a:xfrm>
            <a:custGeom>
              <a:avLst/>
              <a:gdLst/>
              <a:ahLst/>
              <a:cxnLst/>
              <a:rect l="l" t="t" r="r" b="b"/>
              <a:pathLst>
                <a:path w="168" h="184" extrusionOk="0">
                  <a:moveTo>
                    <a:pt x="72" y="0"/>
                  </a:moveTo>
                  <a:cubicBezTo>
                    <a:pt x="61" y="0"/>
                    <a:pt x="49" y="2"/>
                    <a:pt x="36" y="5"/>
                  </a:cubicBezTo>
                  <a:cubicBezTo>
                    <a:pt x="48" y="65"/>
                    <a:pt x="0" y="172"/>
                    <a:pt x="120" y="184"/>
                  </a:cubicBezTo>
                  <a:cubicBezTo>
                    <a:pt x="120" y="184"/>
                    <a:pt x="155" y="76"/>
                    <a:pt x="167" y="29"/>
                  </a:cubicBezTo>
                  <a:cubicBezTo>
                    <a:pt x="132" y="11"/>
                    <a:pt x="104"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5"/>
            <p:cNvSpPr/>
            <p:nvPr/>
          </p:nvSpPr>
          <p:spPr>
            <a:xfrm>
              <a:off x="5611100" y="2584375"/>
              <a:ext cx="3900" cy="3600"/>
            </a:xfrm>
            <a:custGeom>
              <a:avLst/>
              <a:gdLst/>
              <a:ahLst/>
              <a:cxnLst/>
              <a:rect l="l" t="t" r="r" b="b"/>
              <a:pathLst>
                <a:path w="156" h="144" extrusionOk="0">
                  <a:moveTo>
                    <a:pt x="1" y="1"/>
                  </a:moveTo>
                  <a:lnTo>
                    <a:pt x="156" y="143"/>
                  </a:lnTo>
                  <a:cubicBezTo>
                    <a:pt x="108" y="96"/>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5"/>
            <p:cNvSpPr/>
            <p:nvPr/>
          </p:nvSpPr>
          <p:spPr>
            <a:xfrm>
              <a:off x="5227725" y="2417700"/>
              <a:ext cx="2100" cy="1500"/>
            </a:xfrm>
            <a:custGeom>
              <a:avLst/>
              <a:gdLst/>
              <a:ahLst/>
              <a:cxnLst/>
              <a:rect l="l" t="t" r="r" b="b"/>
              <a:pathLst>
                <a:path w="84" h="60" extrusionOk="0">
                  <a:moveTo>
                    <a:pt x="24" y="0"/>
                  </a:moveTo>
                  <a:cubicBezTo>
                    <a:pt x="24" y="0"/>
                    <a:pt x="12" y="36"/>
                    <a:pt x="0" y="60"/>
                  </a:cubicBezTo>
                  <a:cubicBezTo>
                    <a:pt x="72" y="36"/>
                    <a:pt x="84" y="12"/>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5"/>
            <p:cNvSpPr/>
            <p:nvPr/>
          </p:nvSpPr>
          <p:spPr>
            <a:xfrm>
              <a:off x="5242600" y="2351300"/>
              <a:ext cx="3300" cy="3900"/>
            </a:xfrm>
            <a:custGeom>
              <a:avLst/>
              <a:gdLst/>
              <a:ahLst/>
              <a:cxnLst/>
              <a:rect l="l" t="t" r="r" b="b"/>
              <a:pathLst>
                <a:path w="132" h="156" extrusionOk="0">
                  <a:moveTo>
                    <a:pt x="132" y="1"/>
                  </a:moveTo>
                  <a:lnTo>
                    <a:pt x="132" y="1"/>
                  </a:lnTo>
                  <a:cubicBezTo>
                    <a:pt x="60" y="13"/>
                    <a:pt x="13" y="72"/>
                    <a:pt x="1" y="156"/>
                  </a:cubicBezTo>
                  <a:cubicBezTo>
                    <a:pt x="84" y="132"/>
                    <a:pt x="132" y="72"/>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5"/>
            <p:cNvSpPr/>
            <p:nvPr/>
          </p:nvSpPr>
          <p:spPr>
            <a:xfrm>
              <a:off x="5253025" y="2340300"/>
              <a:ext cx="4775" cy="3600"/>
            </a:xfrm>
            <a:custGeom>
              <a:avLst/>
              <a:gdLst/>
              <a:ahLst/>
              <a:cxnLst/>
              <a:rect l="l" t="t" r="r" b="b"/>
              <a:pathLst>
                <a:path w="191" h="144" extrusionOk="0">
                  <a:moveTo>
                    <a:pt x="143" y="0"/>
                  </a:moveTo>
                  <a:lnTo>
                    <a:pt x="143" y="0"/>
                  </a:lnTo>
                  <a:cubicBezTo>
                    <a:pt x="72" y="24"/>
                    <a:pt x="12" y="72"/>
                    <a:pt x="1" y="143"/>
                  </a:cubicBezTo>
                  <a:cubicBezTo>
                    <a:pt x="36" y="143"/>
                    <a:pt x="84" y="143"/>
                    <a:pt x="131" y="131"/>
                  </a:cubicBezTo>
                  <a:cubicBezTo>
                    <a:pt x="191" y="84"/>
                    <a:pt x="191"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5"/>
            <p:cNvSpPr/>
            <p:nvPr/>
          </p:nvSpPr>
          <p:spPr>
            <a:xfrm>
              <a:off x="5249150" y="2344175"/>
              <a:ext cx="3900" cy="3600"/>
            </a:xfrm>
            <a:custGeom>
              <a:avLst/>
              <a:gdLst/>
              <a:ahLst/>
              <a:cxnLst/>
              <a:rect l="l" t="t" r="r" b="b"/>
              <a:pathLst>
                <a:path w="156" h="144" extrusionOk="0">
                  <a:moveTo>
                    <a:pt x="156" y="0"/>
                  </a:moveTo>
                  <a:lnTo>
                    <a:pt x="156" y="0"/>
                  </a:lnTo>
                  <a:cubicBezTo>
                    <a:pt x="72" y="24"/>
                    <a:pt x="36" y="60"/>
                    <a:pt x="1" y="143"/>
                  </a:cubicBezTo>
                  <a:cubicBezTo>
                    <a:pt x="96" y="119"/>
                    <a:pt x="132" y="8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5"/>
            <p:cNvSpPr/>
            <p:nvPr/>
          </p:nvSpPr>
          <p:spPr>
            <a:xfrm>
              <a:off x="5245875" y="2347750"/>
              <a:ext cx="3300" cy="3575"/>
            </a:xfrm>
            <a:custGeom>
              <a:avLst/>
              <a:gdLst/>
              <a:ahLst/>
              <a:cxnLst/>
              <a:rect l="l" t="t" r="r" b="b"/>
              <a:pathLst>
                <a:path w="132" h="143" extrusionOk="0">
                  <a:moveTo>
                    <a:pt x="132" y="0"/>
                  </a:moveTo>
                  <a:cubicBezTo>
                    <a:pt x="60" y="12"/>
                    <a:pt x="13" y="72"/>
                    <a:pt x="1" y="143"/>
                  </a:cubicBezTo>
                  <a:cubicBezTo>
                    <a:pt x="48" y="83"/>
                    <a:pt x="84"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5"/>
            <p:cNvSpPr/>
            <p:nvPr/>
          </p:nvSpPr>
          <p:spPr>
            <a:xfrm>
              <a:off x="5363450" y="2512350"/>
              <a:ext cx="4200" cy="3000"/>
            </a:xfrm>
            <a:custGeom>
              <a:avLst/>
              <a:gdLst/>
              <a:ahLst/>
              <a:cxnLst/>
              <a:rect l="l" t="t" r="r" b="b"/>
              <a:pathLst>
                <a:path w="168" h="120" extrusionOk="0">
                  <a:moveTo>
                    <a:pt x="167" y="0"/>
                  </a:moveTo>
                  <a:cubicBezTo>
                    <a:pt x="108" y="0"/>
                    <a:pt x="60" y="24"/>
                    <a:pt x="1" y="24"/>
                  </a:cubicBezTo>
                  <a:cubicBezTo>
                    <a:pt x="60" y="60"/>
                    <a:pt x="108" y="95"/>
                    <a:pt x="144" y="119"/>
                  </a:cubicBezTo>
                  <a:cubicBezTo>
                    <a:pt x="144" y="84"/>
                    <a:pt x="167"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5"/>
            <p:cNvSpPr/>
            <p:nvPr/>
          </p:nvSpPr>
          <p:spPr>
            <a:xfrm>
              <a:off x="5374475" y="2494475"/>
              <a:ext cx="3900" cy="2025"/>
            </a:xfrm>
            <a:custGeom>
              <a:avLst/>
              <a:gdLst/>
              <a:ahLst/>
              <a:cxnLst/>
              <a:rect l="l" t="t" r="r" b="b"/>
              <a:pathLst>
                <a:path w="156" h="81" extrusionOk="0">
                  <a:moveTo>
                    <a:pt x="0" y="1"/>
                  </a:moveTo>
                  <a:cubicBezTo>
                    <a:pt x="24" y="37"/>
                    <a:pt x="36" y="48"/>
                    <a:pt x="48" y="60"/>
                  </a:cubicBezTo>
                  <a:cubicBezTo>
                    <a:pt x="66" y="74"/>
                    <a:pt x="84" y="80"/>
                    <a:pt x="100" y="80"/>
                  </a:cubicBezTo>
                  <a:cubicBezTo>
                    <a:pt x="126" y="80"/>
                    <a:pt x="148" y="62"/>
                    <a:pt x="155" y="25"/>
                  </a:cubicBezTo>
                  <a:cubicBezTo>
                    <a:pt x="107" y="1"/>
                    <a:pt x="6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5"/>
            <p:cNvSpPr/>
            <p:nvPr/>
          </p:nvSpPr>
          <p:spPr>
            <a:xfrm>
              <a:off x="5278325" y="2379300"/>
              <a:ext cx="3300" cy="2675"/>
            </a:xfrm>
            <a:custGeom>
              <a:avLst/>
              <a:gdLst/>
              <a:ahLst/>
              <a:cxnLst/>
              <a:rect l="l" t="t" r="r" b="b"/>
              <a:pathLst>
                <a:path w="132" h="107" extrusionOk="0">
                  <a:moveTo>
                    <a:pt x="1" y="0"/>
                  </a:moveTo>
                  <a:cubicBezTo>
                    <a:pt x="15" y="51"/>
                    <a:pt x="34" y="107"/>
                    <a:pt x="63" y="107"/>
                  </a:cubicBezTo>
                  <a:cubicBezTo>
                    <a:pt x="81" y="107"/>
                    <a:pt x="104" y="84"/>
                    <a:pt x="132" y="24"/>
                  </a:cubicBezTo>
                  <a:cubicBezTo>
                    <a:pt x="84" y="0"/>
                    <a:pt x="3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5"/>
            <p:cNvSpPr/>
            <p:nvPr/>
          </p:nvSpPr>
          <p:spPr>
            <a:xfrm>
              <a:off x="5262550" y="2331675"/>
              <a:ext cx="5675" cy="5975"/>
            </a:xfrm>
            <a:custGeom>
              <a:avLst/>
              <a:gdLst/>
              <a:ahLst/>
              <a:cxnLst/>
              <a:rect l="l" t="t" r="r" b="b"/>
              <a:pathLst>
                <a:path w="227" h="239" extrusionOk="0">
                  <a:moveTo>
                    <a:pt x="155" y="0"/>
                  </a:moveTo>
                  <a:cubicBezTo>
                    <a:pt x="120" y="12"/>
                    <a:pt x="96" y="48"/>
                    <a:pt x="60" y="60"/>
                  </a:cubicBezTo>
                  <a:cubicBezTo>
                    <a:pt x="12" y="107"/>
                    <a:pt x="1" y="143"/>
                    <a:pt x="1" y="203"/>
                  </a:cubicBezTo>
                  <a:cubicBezTo>
                    <a:pt x="12" y="226"/>
                    <a:pt x="48" y="226"/>
                    <a:pt x="72" y="238"/>
                  </a:cubicBezTo>
                  <a:cubicBezTo>
                    <a:pt x="131" y="191"/>
                    <a:pt x="179" y="131"/>
                    <a:pt x="227" y="84"/>
                  </a:cubicBezTo>
                  <a:cubicBezTo>
                    <a:pt x="191" y="60"/>
                    <a:pt x="16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5"/>
            <p:cNvSpPr/>
            <p:nvPr/>
          </p:nvSpPr>
          <p:spPr>
            <a:xfrm>
              <a:off x="5258975" y="2335825"/>
              <a:ext cx="5375" cy="5400"/>
            </a:xfrm>
            <a:custGeom>
              <a:avLst/>
              <a:gdLst/>
              <a:ahLst/>
              <a:cxnLst/>
              <a:rect l="l" t="t" r="r" b="b"/>
              <a:pathLst>
                <a:path w="215" h="216" extrusionOk="0">
                  <a:moveTo>
                    <a:pt x="144" y="1"/>
                  </a:moveTo>
                  <a:cubicBezTo>
                    <a:pt x="120" y="1"/>
                    <a:pt x="84" y="13"/>
                    <a:pt x="60" y="37"/>
                  </a:cubicBezTo>
                  <a:cubicBezTo>
                    <a:pt x="13" y="84"/>
                    <a:pt x="1" y="132"/>
                    <a:pt x="1" y="191"/>
                  </a:cubicBezTo>
                  <a:cubicBezTo>
                    <a:pt x="13" y="203"/>
                    <a:pt x="36" y="203"/>
                    <a:pt x="72" y="215"/>
                  </a:cubicBezTo>
                  <a:lnTo>
                    <a:pt x="215" y="72"/>
                  </a:lnTo>
                  <a:lnTo>
                    <a:pt x="191" y="25"/>
                  </a:lnTo>
                  <a:cubicBezTo>
                    <a:pt x="191" y="13"/>
                    <a:pt x="17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5"/>
            <p:cNvSpPr/>
            <p:nvPr/>
          </p:nvSpPr>
          <p:spPr>
            <a:xfrm>
              <a:off x="5256300" y="2339400"/>
              <a:ext cx="4500" cy="4500"/>
            </a:xfrm>
            <a:custGeom>
              <a:avLst/>
              <a:gdLst/>
              <a:ahLst/>
              <a:cxnLst/>
              <a:rect l="l" t="t" r="r" b="b"/>
              <a:pathLst>
                <a:path w="180" h="180" extrusionOk="0">
                  <a:moveTo>
                    <a:pt x="108" y="1"/>
                  </a:moveTo>
                  <a:cubicBezTo>
                    <a:pt x="72" y="1"/>
                    <a:pt x="48" y="13"/>
                    <a:pt x="12" y="48"/>
                  </a:cubicBezTo>
                  <a:cubicBezTo>
                    <a:pt x="12" y="84"/>
                    <a:pt x="12" y="132"/>
                    <a:pt x="0" y="179"/>
                  </a:cubicBezTo>
                  <a:cubicBezTo>
                    <a:pt x="60" y="132"/>
                    <a:pt x="120" y="108"/>
                    <a:pt x="179" y="72"/>
                  </a:cubicBezTo>
                  <a:lnTo>
                    <a:pt x="143" y="36"/>
                  </a:lnTo>
                  <a:cubicBezTo>
                    <a:pt x="143" y="13"/>
                    <a:pt x="131"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5"/>
            <p:cNvSpPr/>
            <p:nvPr/>
          </p:nvSpPr>
          <p:spPr>
            <a:xfrm>
              <a:off x="5274450" y="2333150"/>
              <a:ext cx="3300" cy="3600"/>
            </a:xfrm>
            <a:custGeom>
              <a:avLst/>
              <a:gdLst/>
              <a:ahLst/>
              <a:cxnLst/>
              <a:rect l="l" t="t" r="r" b="b"/>
              <a:pathLst>
                <a:path w="132" h="144" extrusionOk="0">
                  <a:moveTo>
                    <a:pt x="132" y="1"/>
                  </a:moveTo>
                  <a:lnTo>
                    <a:pt x="132" y="1"/>
                  </a:lnTo>
                  <a:cubicBezTo>
                    <a:pt x="60" y="13"/>
                    <a:pt x="13" y="72"/>
                    <a:pt x="1" y="144"/>
                  </a:cubicBezTo>
                  <a:cubicBezTo>
                    <a:pt x="72" y="132"/>
                    <a:pt x="120" y="72"/>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5"/>
            <p:cNvSpPr/>
            <p:nvPr/>
          </p:nvSpPr>
          <p:spPr>
            <a:xfrm>
              <a:off x="5269700" y="2325600"/>
              <a:ext cx="5675" cy="4900"/>
            </a:xfrm>
            <a:custGeom>
              <a:avLst/>
              <a:gdLst/>
              <a:ahLst/>
              <a:cxnLst/>
              <a:rect l="l" t="t" r="r" b="b"/>
              <a:pathLst>
                <a:path w="227" h="196" extrusionOk="0">
                  <a:moveTo>
                    <a:pt x="106" y="0"/>
                  </a:moveTo>
                  <a:cubicBezTo>
                    <a:pt x="39" y="0"/>
                    <a:pt x="9" y="54"/>
                    <a:pt x="0" y="136"/>
                  </a:cubicBezTo>
                  <a:cubicBezTo>
                    <a:pt x="24" y="148"/>
                    <a:pt x="48" y="184"/>
                    <a:pt x="72" y="196"/>
                  </a:cubicBezTo>
                  <a:cubicBezTo>
                    <a:pt x="119" y="136"/>
                    <a:pt x="179" y="88"/>
                    <a:pt x="226" y="53"/>
                  </a:cubicBezTo>
                  <a:lnTo>
                    <a:pt x="179" y="17"/>
                  </a:lnTo>
                  <a:cubicBezTo>
                    <a:pt x="151" y="6"/>
                    <a:pt x="126" y="0"/>
                    <a:pt x="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5"/>
            <p:cNvSpPr/>
            <p:nvPr/>
          </p:nvSpPr>
          <p:spPr>
            <a:xfrm>
              <a:off x="5271175" y="2336725"/>
              <a:ext cx="3300" cy="3900"/>
            </a:xfrm>
            <a:custGeom>
              <a:avLst/>
              <a:gdLst/>
              <a:ahLst/>
              <a:cxnLst/>
              <a:rect l="l" t="t" r="r" b="b"/>
              <a:pathLst>
                <a:path w="132" h="156" extrusionOk="0">
                  <a:moveTo>
                    <a:pt x="132" y="1"/>
                  </a:moveTo>
                  <a:cubicBezTo>
                    <a:pt x="60" y="24"/>
                    <a:pt x="13" y="84"/>
                    <a:pt x="1" y="155"/>
                  </a:cubicBezTo>
                  <a:cubicBezTo>
                    <a:pt x="72" y="143"/>
                    <a:pt x="120" y="96"/>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5"/>
            <p:cNvSpPr/>
            <p:nvPr/>
          </p:nvSpPr>
          <p:spPr>
            <a:xfrm>
              <a:off x="5266575" y="2329150"/>
              <a:ext cx="4925" cy="4625"/>
            </a:xfrm>
            <a:custGeom>
              <a:avLst/>
              <a:gdLst/>
              <a:ahLst/>
              <a:cxnLst/>
              <a:rect l="l" t="t" r="r" b="b"/>
              <a:pathLst>
                <a:path w="197" h="185" extrusionOk="0">
                  <a:moveTo>
                    <a:pt x="122" y="0"/>
                  </a:moveTo>
                  <a:cubicBezTo>
                    <a:pt x="29" y="0"/>
                    <a:pt x="0" y="51"/>
                    <a:pt x="30" y="161"/>
                  </a:cubicBezTo>
                  <a:lnTo>
                    <a:pt x="66" y="185"/>
                  </a:lnTo>
                  <a:lnTo>
                    <a:pt x="197" y="54"/>
                  </a:lnTo>
                  <a:lnTo>
                    <a:pt x="185" y="6"/>
                  </a:lnTo>
                  <a:cubicBezTo>
                    <a:pt x="161" y="2"/>
                    <a:pt x="140"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5"/>
            <p:cNvSpPr/>
            <p:nvPr/>
          </p:nvSpPr>
          <p:spPr>
            <a:xfrm>
              <a:off x="5319700" y="2500525"/>
              <a:ext cx="5075" cy="4400"/>
            </a:xfrm>
            <a:custGeom>
              <a:avLst/>
              <a:gdLst/>
              <a:ahLst/>
              <a:cxnLst/>
              <a:rect l="l" t="t" r="r" b="b"/>
              <a:pathLst>
                <a:path w="203" h="176" extrusionOk="0">
                  <a:moveTo>
                    <a:pt x="105" y="1"/>
                  </a:moveTo>
                  <a:cubicBezTo>
                    <a:pt x="86" y="1"/>
                    <a:pt x="66" y="7"/>
                    <a:pt x="48" y="21"/>
                  </a:cubicBezTo>
                  <a:cubicBezTo>
                    <a:pt x="1" y="80"/>
                    <a:pt x="1" y="140"/>
                    <a:pt x="60" y="176"/>
                  </a:cubicBezTo>
                  <a:lnTo>
                    <a:pt x="203" y="176"/>
                  </a:lnTo>
                  <a:lnTo>
                    <a:pt x="203" y="57"/>
                  </a:lnTo>
                  <a:cubicBezTo>
                    <a:pt x="173" y="19"/>
                    <a:pt x="139"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5"/>
            <p:cNvSpPr/>
            <p:nvPr/>
          </p:nvSpPr>
          <p:spPr>
            <a:xfrm>
              <a:off x="5306000" y="2308150"/>
              <a:ext cx="4200" cy="3225"/>
            </a:xfrm>
            <a:custGeom>
              <a:avLst/>
              <a:gdLst/>
              <a:ahLst/>
              <a:cxnLst/>
              <a:rect l="l" t="t" r="r" b="b"/>
              <a:pathLst>
                <a:path w="168" h="129" extrusionOk="0">
                  <a:moveTo>
                    <a:pt x="1" y="1"/>
                  </a:moveTo>
                  <a:lnTo>
                    <a:pt x="1" y="1"/>
                  </a:lnTo>
                  <a:cubicBezTo>
                    <a:pt x="25" y="48"/>
                    <a:pt x="37" y="72"/>
                    <a:pt x="37" y="120"/>
                  </a:cubicBezTo>
                  <a:cubicBezTo>
                    <a:pt x="60" y="126"/>
                    <a:pt x="81" y="129"/>
                    <a:pt x="102" y="129"/>
                  </a:cubicBezTo>
                  <a:cubicBezTo>
                    <a:pt x="123" y="129"/>
                    <a:pt x="144" y="126"/>
                    <a:pt x="168" y="120"/>
                  </a:cubicBezTo>
                  <a:cubicBezTo>
                    <a:pt x="144" y="48"/>
                    <a:pt x="84" y="1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5"/>
            <p:cNvSpPr/>
            <p:nvPr/>
          </p:nvSpPr>
          <p:spPr>
            <a:xfrm>
              <a:off x="5317325" y="2500525"/>
              <a:ext cx="3600" cy="4700"/>
            </a:xfrm>
            <a:custGeom>
              <a:avLst/>
              <a:gdLst/>
              <a:ahLst/>
              <a:cxnLst/>
              <a:rect l="l" t="t" r="r" b="b"/>
              <a:pathLst>
                <a:path w="144" h="188" extrusionOk="0">
                  <a:moveTo>
                    <a:pt x="65" y="1"/>
                  </a:moveTo>
                  <a:cubicBezTo>
                    <a:pt x="45" y="1"/>
                    <a:pt x="23" y="7"/>
                    <a:pt x="0" y="21"/>
                  </a:cubicBezTo>
                  <a:lnTo>
                    <a:pt x="0" y="57"/>
                  </a:lnTo>
                  <a:lnTo>
                    <a:pt x="0" y="187"/>
                  </a:lnTo>
                  <a:lnTo>
                    <a:pt x="143" y="187"/>
                  </a:lnTo>
                  <a:lnTo>
                    <a:pt x="143" y="57"/>
                  </a:lnTo>
                  <a:cubicBezTo>
                    <a:pt x="128" y="19"/>
                    <a:pt x="99" y="1"/>
                    <a:pt x="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5"/>
            <p:cNvSpPr/>
            <p:nvPr/>
          </p:nvSpPr>
          <p:spPr>
            <a:xfrm>
              <a:off x="5776300" y="2512950"/>
              <a:ext cx="3900" cy="1600"/>
            </a:xfrm>
            <a:custGeom>
              <a:avLst/>
              <a:gdLst/>
              <a:ahLst/>
              <a:cxnLst/>
              <a:rect l="l" t="t" r="r" b="b"/>
              <a:pathLst>
                <a:path w="156" h="64" extrusionOk="0">
                  <a:moveTo>
                    <a:pt x="1" y="0"/>
                  </a:moveTo>
                  <a:cubicBezTo>
                    <a:pt x="25" y="12"/>
                    <a:pt x="36" y="36"/>
                    <a:pt x="48" y="60"/>
                  </a:cubicBezTo>
                  <a:cubicBezTo>
                    <a:pt x="59" y="62"/>
                    <a:pt x="70" y="64"/>
                    <a:pt x="80" y="64"/>
                  </a:cubicBezTo>
                  <a:cubicBezTo>
                    <a:pt x="116" y="64"/>
                    <a:pt x="146" y="4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5"/>
            <p:cNvSpPr/>
            <p:nvPr/>
          </p:nvSpPr>
          <p:spPr>
            <a:xfrm>
              <a:off x="5819475" y="2512650"/>
              <a:ext cx="3875" cy="1500"/>
            </a:xfrm>
            <a:custGeom>
              <a:avLst/>
              <a:gdLst/>
              <a:ahLst/>
              <a:cxnLst/>
              <a:rect l="l" t="t" r="r" b="b"/>
              <a:pathLst>
                <a:path w="155" h="60" extrusionOk="0">
                  <a:moveTo>
                    <a:pt x="155" y="0"/>
                  </a:moveTo>
                  <a:cubicBezTo>
                    <a:pt x="107" y="0"/>
                    <a:pt x="48" y="24"/>
                    <a:pt x="0" y="24"/>
                  </a:cubicBezTo>
                  <a:lnTo>
                    <a:pt x="48" y="60"/>
                  </a:lnTo>
                  <a:cubicBezTo>
                    <a:pt x="95" y="48"/>
                    <a:pt x="119"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5"/>
            <p:cNvSpPr/>
            <p:nvPr/>
          </p:nvSpPr>
          <p:spPr>
            <a:xfrm>
              <a:off x="5819475" y="2559375"/>
              <a:ext cx="3875" cy="3300"/>
            </a:xfrm>
            <a:custGeom>
              <a:avLst/>
              <a:gdLst/>
              <a:ahLst/>
              <a:cxnLst/>
              <a:rect l="l" t="t" r="r" b="b"/>
              <a:pathLst>
                <a:path w="155" h="132" extrusionOk="0">
                  <a:moveTo>
                    <a:pt x="155" y="0"/>
                  </a:moveTo>
                  <a:cubicBezTo>
                    <a:pt x="60" y="0"/>
                    <a:pt x="24" y="48"/>
                    <a:pt x="0" y="131"/>
                  </a:cubicBezTo>
                  <a:cubicBezTo>
                    <a:pt x="48" y="84"/>
                    <a:pt x="10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5"/>
            <p:cNvSpPr/>
            <p:nvPr/>
          </p:nvSpPr>
          <p:spPr>
            <a:xfrm>
              <a:off x="5859050" y="2512950"/>
              <a:ext cx="3600" cy="3300"/>
            </a:xfrm>
            <a:custGeom>
              <a:avLst/>
              <a:gdLst/>
              <a:ahLst/>
              <a:cxnLst/>
              <a:rect l="l" t="t" r="r" b="b"/>
              <a:pathLst>
                <a:path w="144" h="132" extrusionOk="0">
                  <a:moveTo>
                    <a:pt x="1" y="0"/>
                  </a:moveTo>
                  <a:lnTo>
                    <a:pt x="1" y="131"/>
                  </a:lnTo>
                  <a:lnTo>
                    <a:pt x="144" y="131"/>
                  </a:lnTo>
                  <a:cubicBezTo>
                    <a:pt x="120" y="60"/>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5"/>
            <p:cNvSpPr/>
            <p:nvPr/>
          </p:nvSpPr>
          <p:spPr>
            <a:xfrm>
              <a:off x="5856375" y="3881650"/>
              <a:ext cx="135750" cy="38450"/>
            </a:xfrm>
            <a:custGeom>
              <a:avLst/>
              <a:gdLst/>
              <a:ahLst/>
              <a:cxnLst/>
              <a:rect l="l" t="t" r="r" b="b"/>
              <a:pathLst>
                <a:path w="5430" h="1538" extrusionOk="0">
                  <a:moveTo>
                    <a:pt x="604" y="0"/>
                  </a:moveTo>
                  <a:cubicBezTo>
                    <a:pt x="434" y="0"/>
                    <a:pt x="267" y="37"/>
                    <a:pt x="108" y="164"/>
                  </a:cubicBezTo>
                  <a:cubicBezTo>
                    <a:pt x="0" y="497"/>
                    <a:pt x="429" y="497"/>
                    <a:pt x="465" y="735"/>
                  </a:cubicBezTo>
                  <a:cubicBezTo>
                    <a:pt x="512" y="806"/>
                    <a:pt x="596" y="830"/>
                    <a:pt x="667" y="890"/>
                  </a:cubicBezTo>
                  <a:cubicBezTo>
                    <a:pt x="822" y="937"/>
                    <a:pt x="953" y="985"/>
                    <a:pt x="1108" y="1033"/>
                  </a:cubicBezTo>
                  <a:cubicBezTo>
                    <a:pt x="2256" y="1222"/>
                    <a:pt x="3395" y="1537"/>
                    <a:pt x="4552" y="1537"/>
                  </a:cubicBezTo>
                  <a:cubicBezTo>
                    <a:pt x="4630" y="1537"/>
                    <a:pt x="4708" y="1536"/>
                    <a:pt x="4787" y="1533"/>
                  </a:cubicBezTo>
                  <a:cubicBezTo>
                    <a:pt x="5061" y="1509"/>
                    <a:pt x="5299" y="1426"/>
                    <a:pt x="5382" y="1128"/>
                  </a:cubicBezTo>
                  <a:cubicBezTo>
                    <a:pt x="5430" y="973"/>
                    <a:pt x="5418" y="818"/>
                    <a:pt x="5346" y="676"/>
                  </a:cubicBezTo>
                  <a:cubicBezTo>
                    <a:pt x="5227" y="497"/>
                    <a:pt x="5025" y="497"/>
                    <a:pt x="4834" y="473"/>
                  </a:cubicBezTo>
                  <a:cubicBezTo>
                    <a:pt x="3560" y="402"/>
                    <a:pt x="2275" y="271"/>
                    <a:pt x="1013" y="44"/>
                  </a:cubicBezTo>
                  <a:cubicBezTo>
                    <a:pt x="876" y="23"/>
                    <a:pt x="739" y="0"/>
                    <a:pt x="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5"/>
            <p:cNvSpPr/>
            <p:nvPr/>
          </p:nvSpPr>
          <p:spPr>
            <a:xfrm>
              <a:off x="5908175" y="3921725"/>
              <a:ext cx="158975" cy="25575"/>
            </a:xfrm>
            <a:custGeom>
              <a:avLst/>
              <a:gdLst/>
              <a:ahLst/>
              <a:cxnLst/>
              <a:rect l="l" t="t" r="r" b="b"/>
              <a:pathLst>
                <a:path w="6359" h="1023" extrusionOk="0">
                  <a:moveTo>
                    <a:pt x="559" y="1"/>
                  </a:moveTo>
                  <a:cubicBezTo>
                    <a:pt x="379" y="1"/>
                    <a:pt x="200" y="42"/>
                    <a:pt x="24" y="168"/>
                  </a:cubicBezTo>
                  <a:cubicBezTo>
                    <a:pt x="36" y="335"/>
                    <a:pt x="0" y="513"/>
                    <a:pt x="191" y="597"/>
                  </a:cubicBezTo>
                  <a:cubicBezTo>
                    <a:pt x="235" y="579"/>
                    <a:pt x="278" y="571"/>
                    <a:pt x="319" y="571"/>
                  </a:cubicBezTo>
                  <a:cubicBezTo>
                    <a:pt x="497" y="571"/>
                    <a:pt x="648" y="710"/>
                    <a:pt x="822" y="739"/>
                  </a:cubicBezTo>
                  <a:cubicBezTo>
                    <a:pt x="869" y="739"/>
                    <a:pt x="953" y="751"/>
                    <a:pt x="1012" y="751"/>
                  </a:cubicBezTo>
                  <a:cubicBezTo>
                    <a:pt x="1357" y="811"/>
                    <a:pt x="1715" y="739"/>
                    <a:pt x="2036" y="870"/>
                  </a:cubicBezTo>
                  <a:cubicBezTo>
                    <a:pt x="2156" y="890"/>
                    <a:pt x="2277" y="896"/>
                    <a:pt x="2398" y="896"/>
                  </a:cubicBezTo>
                  <a:cubicBezTo>
                    <a:pt x="2633" y="896"/>
                    <a:pt x="2868" y="872"/>
                    <a:pt x="3100" y="872"/>
                  </a:cubicBezTo>
                  <a:cubicBezTo>
                    <a:pt x="3328" y="872"/>
                    <a:pt x="3554" y="896"/>
                    <a:pt x="3774" y="989"/>
                  </a:cubicBezTo>
                  <a:cubicBezTo>
                    <a:pt x="3929" y="1013"/>
                    <a:pt x="4096" y="1013"/>
                    <a:pt x="4239" y="1013"/>
                  </a:cubicBezTo>
                  <a:cubicBezTo>
                    <a:pt x="4272" y="1012"/>
                    <a:pt x="4306" y="1011"/>
                    <a:pt x="4340" y="1011"/>
                  </a:cubicBezTo>
                  <a:cubicBezTo>
                    <a:pt x="4429" y="1011"/>
                    <a:pt x="4520" y="1015"/>
                    <a:pt x="4612" y="1015"/>
                  </a:cubicBezTo>
                  <a:cubicBezTo>
                    <a:pt x="4761" y="1015"/>
                    <a:pt x="4913" y="1005"/>
                    <a:pt x="5060" y="954"/>
                  </a:cubicBezTo>
                  <a:cubicBezTo>
                    <a:pt x="5200" y="974"/>
                    <a:pt x="5323" y="1019"/>
                    <a:pt x="5457" y="1019"/>
                  </a:cubicBezTo>
                  <a:cubicBezTo>
                    <a:pt x="5483" y="1019"/>
                    <a:pt x="5510" y="1017"/>
                    <a:pt x="5537" y="1013"/>
                  </a:cubicBezTo>
                  <a:cubicBezTo>
                    <a:pt x="5566" y="1011"/>
                    <a:pt x="5595" y="1010"/>
                    <a:pt x="5624" y="1010"/>
                  </a:cubicBezTo>
                  <a:cubicBezTo>
                    <a:pt x="5730" y="1010"/>
                    <a:pt x="5836" y="1022"/>
                    <a:pt x="5940" y="1022"/>
                  </a:cubicBezTo>
                  <a:cubicBezTo>
                    <a:pt x="6089" y="1022"/>
                    <a:pt x="6232" y="997"/>
                    <a:pt x="6358" y="870"/>
                  </a:cubicBezTo>
                  <a:lnTo>
                    <a:pt x="6358" y="585"/>
                  </a:lnTo>
                  <a:cubicBezTo>
                    <a:pt x="6251" y="406"/>
                    <a:pt x="6072" y="335"/>
                    <a:pt x="5858" y="323"/>
                  </a:cubicBezTo>
                  <a:cubicBezTo>
                    <a:pt x="5632" y="275"/>
                    <a:pt x="5418" y="275"/>
                    <a:pt x="5191" y="275"/>
                  </a:cubicBezTo>
                  <a:lnTo>
                    <a:pt x="2977" y="275"/>
                  </a:lnTo>
                  <a:cubicBezTo>
                    <a:pt x="2739" y="275"/>
                    <a:pt x="2512" y="263"/>
                    <a:pt x="2286" y="180"/>
                  </a:cubicBezTo>
                  <a:cubicBezTo>
                    <a:pt x="2119" y="144"/>
                    <a:pt x="1977" y="120"/>
                    <a:pt x="1810" y="120"/>
                  </a:cubicBezTo>
                  <a:cubicBezTo>
                    <a:pt x="1733" y="139"/>
                    <a:pt x="1656" y="146"/>
                    <a:pt x="1578" y="146"/>
                  </a:cubicBezTo>
                  <a:cubicBezTo>
                    <a:pt x="1239" y="146"/>
                    <a:pt x="896"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5"/>
            <p:cNvSpPr/>
            <p:nvPr/>
          </p:nvSpPr>
          <p:spPr>
            <a:xfrm>
              <a:off x="5765000" y="3799100"/>
              <a:ext cx="57175" cy="115525"/>
            </a:xfrm>
            <a:custGeom>
              <a:avLst/>
              <a:gdLst/>
              <a:ahLst/>
              <a:cxnLst/>
              <a:rect l="l" t="t" r="r" b="b"/>
              <a:pathLst>
                <a:path w="2287" h="4621" extrusionOk="0">
                  <a:moveTo>
                    <a:pt x="1077" y="5"/>
                  </a:moveTo>
                  <a:cubicBezTo>
                    <a:pt x="1038" y="5"/>
                    <a:pt x="1000" y="11"/>
                    <a:pt x="965" y="25"/>
                  </a:cubicBezTo>
                  <a:cubicBezTo>
                    <a:pt x="691" y="275"/>
                    <a:pt x="155" y="1"/>
                    <a:pt x="0" y="477"/>
                  </a:cubicBezTo>
                  <a:cubicBezTo>
                    <a:pt x="24" y="572"/>
                    <a:pt x="96" y="656"/>
                    <a:pt x="191" y="715"/>
                  </a:cubicBezTo>
                  <a:cubicBezTo>
                    <a:pt x="548" y="846"/>
                    <a:pt x="917" y="846"/>
                    <a:pt x="1274" y="977"/>
                  </a:cubicBezTo>
                  <a:cubicBezTo>
                    <a:pt x="1584" y="1334"/>
                    <a:pt x="1215" y="1703"/>
                    <a:pt x="1286" y="2084"/>
                  </a:cubicBezTo>
                  <a:cubicBezTo>
                    <a:pt x="1286" y="2323"/>
                    <a:pt x="1274" y="2561"/>
                    <a:pt x="1203" y="2799"/>
                  </a:cubicBezTo>
                  <a:cubicBezTo>
                    <a:pt x="1155" y="3001"/>
                    <a:pt x="1143" y="3216"/>
                    <a:pt x="1250" y="3418"/>
                  </a:cubicBezTo>
                  <a:cubicBezTo>
                    <a:pt x="1274" y="3477"/>
                    <a:pt x="1334" y="3525"/>
                    <a:pt x="1405" y="3525"/>
                  </a:cubicBezTo>
                  <a:cubicBezTo>
                    <a:pt x="1465" y="3477"/>
                    <a:pt x="1512" y="3406"/>
                    <a:pt x="1524" y="3335"/>
                  </a:cubicBezTo>
                  <a:lnTo>
                    <a:pt x="1524" y="3335"/>
                  </a:lnTo>
                  <a:cubicBezTo>
                    <a:pt x="1548" y="3418"/>
                    <a:pt x="1489" y="3454"/>
                    <a:pt x="1441" y="3513"/>
                  </a:cubicBezTo>
                  <a:cubicBezTo>
                    <a:pt x="1334" y="3632"/>
                    <a:pt x="1262" y="3775"/>
                    <a:pt x="1227" y="3942"/>
                  </a:cubicBezTo>
                  <a:cubicBezTo>
                    <a:pt x="1227" y="4049"/>
                    <a:pt x="1227" y="4132"/>
                    <a:pt x="1274" y="4239"/>
                  </a:cubicBezTo>
                  <a:cubicBezTo>
                    <a:pt x="1393" y="4418"/>
                    <a:pt x="1489" y="4609"/>
                    <a:pt x="1739" y="4620"/>
                  </a:cubicBezTo>
                  <a:cubicBezTo>
                    <a:pt x="1929" y="4478"/>
                    <a:pt x="1739" y="4216"/>
                    <a:pt x="1905" y="4049"/>
                  </a:cubicBezTo>
                  <a:cubicBezTo>
                    <a:pt x="1941" y="4001"/>
                    <a:pt x="2001" y="3954"/>
                    <a:pt x="2048" y="3918"/>
                  </a:cubicBezTo>
                  <a:cubicBezTo>
                    <a:pt x="2084" y="3870"/>
                    <a:pt x="2084" y="3811"/>
                    <a:pt x="2048" y="3763"/>
                  </a:cubicBezTo>
                  <a:cubicBezTo>
                    <a:pt x="1846" y="3501"/>
                    <a:pt x="2286" y="3573"/>
                    <a:pt x="2227" y="3394"/>
                  </a:cubicBezTo>
                  <a:cubicBezTo>
                    <a:pt x="2227" y="3239"/>
                    <a:pt x="2120" y="3120"/>
                    <a:pt x="2096" y="2977"/>
                  </a:cubicBezTo>
                  <a:cubicBezTo>
                    <a:pt x="2060" y="2870"/>
                    <a:pt x="2060" y="2751"/>
                    <a:pt x="2084" y="2632"/>
                  </a:cubicBezTo>
                  <a:cubicBezTo>
                    <a:pt x="2155" y="2430"/>
                    <a:pt x="2024" y="2275"/>
                    <a:pt x="1929" y="2132"/>
                  </a:cubicBezTo>
                  <a:cubicBezTo>
                    <a:pt x="1977" y="1775"/>
                    <a:pt x="2001" y="1418"/>
                    <a:pt x="2048" y="1061"/>
                  </a:cubicBezTo>
                  <a:cubicBezTo>
                    <a:pt x="2096" y="1013"/>
                    <a:pt x="2108" y="953"/>
                    <a:pt x="2096" y="906"/>
                  </a:cubicBezTo>
                  <a:cubicBezTo>
                    <a:pt x="2001" y="691"/>
                    <a:pt x="1929" y="477"/>
                    <a:pt x="1762" y="310"/>
                  </a:cubicBezTo>
                  <a:cubicBezTo>
                    <a:pt x="1722" y="318"/>
                    <a:pt x="1682" y="321"/>
                    <a:pt x="1644" y="321"/>
                  </a:cubicBezTo>
                  <a:cubicBezTo>
                    <a:pt x="1436" y="321"/>
                    <a:pt x="1266" y="214"/>
                    <a:pt x="1155" y="13"/>
                  </a:cubicBezTo>
                  <a:cubicBezTo>
                    <a:pt x="1131" y="8"/>
                    <a:pt x="1104" y="5"/>
                    <a:pt x="1077"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5"/>
            <p:cNvSpPr/>
            <p:nvPr/>
          </p:nvSpPr>
          <p:spPr>
            <a:xfrm>
              <a:off x="6018300" y="3917275"/>
              <a:ext cx="158850" cy="23600"/>
            </a:xfrm>
            <a:custGeom>
              <a:avLst/>
              <a:gdLst/>
              <a:ahLst/>
              <a:cxnLst/>
              <a:rect l="l" t="t" r="r" b="b"/>
              <a:pathLst>
                <a:path w="6354" h="944" extrusionOk="0">
                  <a:moveTo>
                    <a:pt x="1191" y="1"/>
                  </a:moveTo>
                  <a:cubicBezTo>
                    <a:pt x="1120" y="1"/>
                    <a:pt x="1060" y="1"/>
                    <a:pt x="977" y="13"/>
                  </a:cubicBezTo>
                  <a:cubicBezTo>
                    <a:pt x="882" y="36"/>
                    <a:pt x="786" y="60"/>
                    <a:pt x="691" y="108"/>
                  </a:cubicBezTo>
                  <a:cubicBezTo>
                    <a:pt x="657" y="230"/>
                    <a:pt x="621" y="270"/>
                    <a:pt x="583" y="270"/>
                  </a:cubicBezTo>
                  <a:cubicBezTo>
                    <a:pt x="513" y="270"/>
                    <a:pt x="439" y="135"/>
                    <a:pt x="370" y="120"/>
                  </a:cubicBezTo>
                  <a:cubicBezTo>
                    <a:pt x="342" y="112"/>
                    <a:pt x="313" y="108"/>
                    <a:pt x="283" y="108"/>
                  </a:cubicBezTo>
                  <a:cubicBezTo>
                    <a:pt x="223" y="108"/>
                    <a:pt x="159" y="124"/>
                    <a:pt x="96" y="155"/>
                  </a:cubicBezTo>
                  <a:cubicBezTo>
                    <a:pt x="24" y="215"/>
                    <a:pt x="0" y="286"/>
                    <a:pt x="0" y="394"/>
                  </a:cubicBezTo>
                  <a:cubicBezTo>
                    <a:pt x="12" y="453"/>
                    <a:pt x="36" y="489"/>
                    <a:pt x="96" y="524"/>
                  </a:cubicBezTo>
                  <a:cubicBezTo>
                    <a:pt x="191" y="536"/>
                    <a:pt x="286" y="536"/>
                    <a:pt x="358" y="596"/>
                  </a:cubicBezTo>
                  <a:cubicBezTo>
                    <a:pt x="501" y="596"/>
                    <a:pt x="655" y="620"/>
                    <a:pt x="798" y="620"/>
                  </a:cubicBezTo>
                  <a:cubicBezTo>
                    <a:pt x="917" y="566"/>
                    <a:pt x="1036" y="539"/>
                    <a:pt x="1155" y="539"/>
                  </a:cubicBezTo>
                  <a:cubicBezTo>
                    <a:pt x="1274" y="539"/>
                    <a:pt x="1394" y="566"/>
                    <a:pt x="1513" y="620"/>
                  </a:cubicBezTo>
                  <a:cubicBezTo>
                    <a:pt x="1667" y="655"/>
                    <a:pt x="1798" y="715"/>
                    <a:pt x="1953" y="763"/>
                  </a:cubicBezTo>
                  <a:cubicBezTo>
                    <a:pt x="2029" y="706"/>
                    <a:pt x="2108" y="679"/>
                    <a:pt x="2186" y="679"/>
                  </a:cubicBezTo>
                  <a:cubicBezTo>
                    <a:pt x="2254" y="679"/>
                    <a:pt x="2320" y="700"/>
                    <a:pt x="2382" y="739"/>
                  </a:cubicBezTo>
                  <a:lnTo>
                    <a:pt x="2667" y="739"/>
                  </a:lnTo>
                  <a:cubicBezTo>
                    <a:pt x="2697" y="715"/>
                    <a:pt x="2721" y="703"/>
                    <a:pt x="2745" y="703"/>
                  </a:cubicBezTo>
                  <a:cubicBezTo>
                    <a:pt x="2769" y="703"/>
                    <a:pt x="2792" y="715"/>
                    <a:pt x="2822" y="739"/>
                  </a:cubicBezTo>
                  <a:cubicBezTo>
                    <a:pt x="3073" y="805"/>
                    <a:pt x="3329" y="823"/>
                    <a:pt x="3587" y="823"/>
                  </a:cubicBezTo>
                  <a:cubicBezTo>
                    <a:pt x="3875" y="823"/>
                    <a:pt x="4164" y="801"/>
                    <a:pt x="4451" y="801"/>
                  </a:cubicBezTo>
                  <a:cubicBezTo>
                    <a:pt x="4685" y="801"/>
                    <a:pt x="4917" y="816"/>
                    <a:pt x="5144" y="870"/>
                  </a:cubicBezTo>
                  <a:cubicBezTo>
                    <a:pt x="5192" y="870"/>
                    <a:pt x="5239" y="870"/>
                    <a:pt x="5263" y="882"/>
                  </a:cubicBezTo>
                  <a:cubicBezTo>
                    <a:pt x="5263" y="882"/>
                    <a:pt x="5287" y="894"/>
                    <a:pt x="5311" y="917"/>
                  </a:cubicBezTo>
                  <a:cubicBezTo>
                    <a:pt x="5320" y="920"/>
                    <a:pt x="5328" y="922"/>
                    <a:pt x="5336" y="922"/>
                  </a:cubicBezTo>
                  <a:cubicBezTo>
                    <a:pt x="5359" y="922"/>
                    <a:pt x="5379" y="908"/>
                    <a:pt x="5406" y="882"/>
                  </a:cubicBezTo>
                  <a:cubicBezTo>
                    <a:pt x="5464" y="838"/>
                    <a:pt x="5518" y="822"/>
                    <a:pt x="5569" y="822"/>
                  </a:cubicBezTo>
                  <a:cubicBezTo>
                    <a:pt x="5687" y="822"/>
                    <a:pt x="5794" y="904"/>
                    <a:pt x="5918" y="929"/>
                  </a:cubicBezTo>
                  <a:cubicBezTo>
                    <a:pt x="5981" y="936"/>
                    <a:pt x="6044" y="943"/>
                    <a:pt x="6101" y="943"/>
                  </a:cubicBezTo>
                  <a:cubicBezTo>
                    <a:pt x="6248" y="943"/>
                    <a:pt x="6354" y="893"/>
                    <a:pt x="6311" y="644"/>
                  </a:cubicBezTo>
                  <a:cubicBezTo>
                    <a:pt x="6132" y="394"/>
                    <a:pt x="5858" y="417"/>
                    <a:pt x="5608" y="405"/>
                  </a:cubicBezTo>
                  <a:cubicBezTo>
                    <a:pt x="5571" y="404"/>
                    <a:pt x="5535" y="404"/>
                    <a:pt x="5498" y="404"/>
                  </a:cubicBezTo>
                  <a:cubicBezTo>
                    <a:pt x="5350" y="404"/>
                    <a:pt x="5202" y="411"/>
                    <a:pt x="5053" y="411"/>
                  </a:cubicBezTo>
                  <a:cubicBezTo>
                    <a:pt x="4867" y="411"/>
                    <a:pt x="4680" y="399"/>
                    <a:pt x="4489" y="346"/>
                  </a:cubicBezTo>
                  <a:cubicBezTo>
                    <a:pt x="3620" y="155"/>
                    <a:pt x="2703" y="167"/>
                    <a:pt x="1834" y="36"/>
                  </a:cubicBezTo>
                  <a:cubicBezTo>
                    <a:pt x="1620" y="1"/>
                    <a:pt x="1394"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5"/>
            <p:cNvSpPr/>
            <p:nvPr/>
          </p:nvSpPr>
          <p:spPr>
            <a:xfrm>
              <a:off x="5791200" y="3900600"/>
              <a:ext cx="32450" cy="67175"/>
            </a:xfrm>
            <a:custGeom>
              <a:avLst/>
              <a:gdLst/>
              <a:ahLst/>
              <a:cxnLst/>
              <a:rect l="l" t="t" r="r" b="b"/>
              <a:pathLst>
                <a:path w="1298" h="2687" extrusionOk="0">
                  <a:moveTo>
                    <a:pt x="845" y="1"/>
                  </a:moveTo>
                  <a:lnTo>
                    <a:pt x="845" y="1"/>
                  </a:lnTo>
                  <a:cubicBezTo>
                    <a:pt x="655" y="96"/>
                    <a:pt x="774" y="334"/>
                    <a:pt x="619" y="477"/>
                  </a:cubicBezTo>
                  <a:cubicBezTo>
                    <a:pt x="524" y="346"/>
                    <a:pt x="441" y="215"/>
                    <a:pt x="298" y="132"/>
                  </a:cubicBezTo>
                  <a:cubicBezTo>
                    <a:pt x="36" y="334"/>
                    <a:pt x="107" y="632"/>
                    <a:pt x="71" y="894"/>
                  </a:cubicBezTo>
                  <a:cubicBezTo>
                    <a:pt x="71" y="1144"/>
                    <a:pt x="95" y="1406"/>
                    <a:pt x="60" y="1656"/>
                  </a:cubicBezTo>
                  <a:cubicBezTo>
                    <a:pt x="0" y="2001"/>
                    <a:pt x="619" y="2037"/>
                    <a:pt x="405" y="2454"/>
                  </a:cubicBezTo>
                  <a:cubicBezTo>
                    <a:pt x="508" y="2612"/>
                    <a:pt x="636" y="2687"/>
                    <a:pt x="771" y="2687"/>
                  </a:cubicBezTo>
                  <a:cubicBezTo>
                    <a:pt x="869" y="2687"/>
                    <a:pt x="971" y="2648"/>
                    <a:pt x="1072" y="2573"/>
                  </a:cubicBezTo>
                  <a:cubicBezTo>
                    <a:pt x="1298" y="2394"/>
                    <a:pt x="988" y="2251"/>
                    <a:pt x="964" y="2084"/>
                  </a:cubicBezTo>
                  <a:lnTo>
                    <a:pt x="964" y="2013"/>
                  </a:lnTo>
                  <a:cubicBezTo>
                    <a:pt x="714" y="1358"/>
                    <a:pt x="869" y="668"/>
                    <a:pt x="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5"/>
            <p:cNvSpPr/>
            <p:nvPr/>
          </p:nvSpPr>
          <p:spPr>
            <a:xfrm>
              <a:off x="6127550" y="3920600"/>
              <a:ext cx="106275" cy="22175"/>
            </a:xfrm>
            <a:custGeom>
              <a:avLst/>
              <a:gdLst/>
              <a:ahLst/>
              <a:cxnLst/>
              <a:rect l="l" t="t" r="r" b="b"/>
              <a:pathLst>
                <a:path w="4251" h="887" extrusionOk="0">
                  <a:moveTo>
                    <a:pt x="3468" y="0"/>
                  </a:moveTo>
                  <a:cubicBezTo>
                    <a:pt x="3435" y="0"/>
                    <a:pt x="3401" y="9"/>
                    <a:pt x="3370" y="22"/>
                  </a:cubicBezTo>
                  <a:cubicBezTo>
                    <a:pt x="3242" y="104"/>
                    <a:pt x="3239" y="332"/>
                    <a:pt x="3028" y="332"/>
                  </a:cubicBezTo>
                  <a:cubicBezTo>
                    <a:pt x="3023" y="332"/>
                    <a:pt x="3018" y="332"/>
                    <a:pt x="3012" y="332"/>
                  </a:cubicBezTo>
                  <a:cubicBezTo>
                    <a:pt x="2983" y="334"/>
                    <a:pt x="2954" y="335"/>
                    <a:pt x="2925" y="335"/>
                  </a:cubicBezTo>
                  <a:cubicBezTo>
                    <a:pt x="2776" y="335"/>
                    <a:pt x="2628" y="308"/>
                    <a:pt x="2488" y="249"/>
                  </a:cubicBezTo>
                  <a:cubicBezTo>
                    <a:pt x="2429" y="213"/>
                    <a:pt x="2369" y="189"/>
                    <a:pt x="2310" y="165"/>
                  </a:cubicBezTo>
                  <a:cubicBezTo>
                    <a:pt x="2082" y="116"/>
                    <a:pt x="1847" y="112"/>
                    <a:pt x="1612" y="112"/>
                  </a:cubicBezTo>
                  <a:cubicBezTo>
                    <a:pt x="1565" y="112"/>
                    <a:pt x="1518" y="112"/>
                    <a:pt x="1470" y="112"/>
                  </a:cubicBezTo>
                  <a:cubicBezTo>
                    <a:pt x="1188" y="112"/>
                    <a:pt x="905" y="106"/>
                    <a:pt x="631" y="22"/>
                  </a:cubicBezTo>
                  <a:cubicBezTo>
                    <a:pt x="581" y="8"/>
                    <a:pt x="531" y="1"/>
                    <a:pt x="481" y="1"/>
                  </a:cubicBezTo>
                  <a:cubicBezTo>
                    <a:pt x="279" y="1"/>
                    <a:pt x="86" y="117"/>
                    <a:pt x="0" y="356"/>
                  </a:cubicBezTo>
                  <a:cubicBezTo>
                    <a:pt x="70" y="447"/>
                    <a:pt x="160" y="460"/>
                    <a:pt x="254" y="460"/>
                  </a:cubicBezTo>
                  <a:cubicBezTo>
                    <a:pt x="292" y="460"/>
                    <a:pt x="330" y="457"/>
                    <a:pt x="367" y="457"/>
                  </a:cubicBezTo>
                  <a:cubicBezTo>
                    <a:pt x="396" y="457"/>
                    <a:pt x="425" y="459"/>
                    <a:pt x="453" y="463"/>
                  </a:cubicBezTo>
                  <a:cubicBezTo>
                    <a:pt x="568" y="486"/>
                    <a:pt x="685" y="492"/>
                    <a:pt x="803" y="492"/>
                  </a:cubicBezTo>
                  <a:cubicBezTo>
                    <a:pt x="942" y="492"/>
                    <a:pt x="1082" y="483"/>
                    <a:pt x="1221" y="483"/>
                  </a:cubicBezTo>
                  <a:cubicBezTo>
                    <a:pt x="1447" y="483"/>
                    <a:pt x="1669" y="507"/>
                    <a:pt x="1881" y="630"/>
                  </a:cubicBezTo>
                  <a:cubicBezTo>
                    <a:pt x="2238" y="844"/>
                    <a:pt x="2613" y="887"/>
                    <a:pt x="2991" y="887"/>
                  </a:cubicBezTo>
                  <a:cubicBezTo>
                    <a:pt x="3244" y="887"/>
                    <a:pt x="3498" y="868"/>
                    <a:pt x="3751" y="868"/>
                  </a:cubicBezTo>
                  <a:cubicBezTo>
                    <a:pt x="3777" y="860"/>
                    <a:pt x="3805" y="858"/>
                    <a:pt x="3835" y="858"/>
                  </a:cubicBezTo>
                  <a:cubicBezTo>
                    <a:pt x="3891" y="858"/>
                    <a:pt x="3950" y="867"/>
                    <a:pt x="4006" y="867"/>
                  </a:cubicBezTo>
                  <a:cubicBezTo>
                    <a:pt x="4104" y="867"/>
                    <a:pt x="4189" y="838"/>
                    <a:pt x="4215" y="677"/>
                  </a:cubicBezTo>
                  <a:cubicBezTo>
                    <a:pt x="4251" y="356"/>
                    <a:pt x="3929" y="344"/>
                    <a:pt x="3774" y="201"/>
                  </a:cubicBezTo>
                  <a:cubicBezTo>
                    <a:pt x="3727" y="153"/>
                    <a:pt x="3667" y="118"/>
                    <a:pt x="3620" y="82"/>
                  </a:cubicBezTo>
                  <a:cubicBezTo>
                    <a:pt x="3575" y="23"/>
                    <a:pt x="3522" y="0"/>
                    <a:pt x="3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5"/>
            <p:cNvSpPr/>
            <p:nvPr/>
          </p:nvSpPr>
          <p:spPr>
            <a:xfrm>
              <a:off x="5884050" y="3907175"/>
              <a:ext cx="104800" cy="19175"/>
            </a:xfrm>
            <a:custGeom>
              <a:avLst/>
              <a:gdLst/>
              <a:ahLst/>
              <a:cxnLst/>
              <a:rect l="l" t="t" r="r" b="b"/>
              <a:pathLst>
                <a:path w="4192" h="767" extrusionOk="0">
                  <a:moveTo>
                    <a:pt x="597" y="1"/>
                  </a:moveTo>
                  <a:cubicBezTo>
                    <a:pt x="397" y="1"/>
                    <a:pt x="198" y="5"/>
                    <a:pt x="1" y="12"/>
                  </a:cubicBezTo>
                  <a:cubicBezTo>
                    <a:pt x="132" y="262"/>
                    <a:pt x="489" y="83"/>
                    <a:pt x="608" y="333"/>
                  </a:cubicBezTo>
                  <a:cubicBezTo>
                    <a:pt x="989" y="678"/>
                    <a:pt x="1501" y="500"/>
                    <a:pt x="1930" y="678"/>
                  </a:cubicBezTo>
                  <a:cubicBezTo>
                    <a:pt x="1989" y="702"/>
                    <a:pt x="2061" y="726"/>
                    <a:pt x="2144" y="726"/>
                  </a:cubicBezTo>
                  <a:lnTo>
                    <a:pt x="3120" y="726"/>
                  </a:lnTo>
                  <a:cubicBezTo>
                    <a:pt x="3140" y="725"/>
                    <a:pt x="3159" y="724"/>
                    <a:pt x="3179" y="724"/>
                  </a:cubicBezTo>
                  <a:cubicBezTo>
                    <a:pt x="3349" y="724"/>
                    <a:pt x="3527" y="766"/>
                    <a:pt x="3696" y="766"/>
                  </a:cubicBezTo>
                  <a:cubicBezTo>
                    <a:pt x="3878" y="766"/>
                    <a:pt x="4051" y="717"/>
                    <a:pt x="4192" y="512"/>
                  </a:cubicBezTo>
                  <a:cubicBezTo>
                    <a:pt x="4150" y="387"/>
                    <a:pt x="4061" y="372"/>
                    <a:pt x="3966" y="372"/>
                  </a:cubicBezTo>
                  <a:cubicBezTo>
                    <a:pt x="3936" y="372"/>
                    <a:pt x="3905" y="373"/>
                    <a:pt x="3876" y="373"/>
                  </a:cubicBezTo>
                  <a:cubicBezTo>
                    <a:pt x="3811" y="373"/>
                    <a:pt x="3749" y="366"/>
                    <a:pt x="3704" y="321"/>
                  </a:cubicBezTo>
                  <a:cubicBezTo>
                    <a:pt x="3215" y="274"/>
                    <a:pt x="2703" y="286"/>
                    <a:pt x="2227" y="166"/>
                  </a:cubicBezTo>
                  <a:cubicBezTo>
                    <a:pt x="1695" y="36"/>
                    <a:pt x="1144"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5"/>
            <p:cNvSpPr/>
            <p:nvPr/>
          </p:nvSpPr>
          <p:spPr>
            <a:xfrm>
              <a:off x="6132000" y="3898150"/>
              <a:ext cx="70575" cy="22725"/>
            </a:xfrm>
            <a:custGeom>
              <a:avLst/>
              <a:gdLst/>
              <a:ahLst/>
              <a:cxnLst/>
              <a:rect l="l" t="t" r="r" b="b"/>
              <a:pathLst>
                <a:path w="2823" h="909" extrusionOk="0">
                  <a:moveTo>
                    <a:pt x="689" y="1"/>
                  </a:moveTo>
                  <a:cubicBezTo>
                    <a:pt x="481" y="1"/>
                    <a:pt x="273" y="29"/>
                    <a:pt x="72" y="135"/>
                  </a:cubicBezTo>
                  <a:cubicBezTo>
                    <a:pt x="13" y="230"/>
                    <a:pt x="1" y="349"/>
                    <a:pt x="36" y="468"/>
                  </a:cubicBezTo>
                  <a:cubicBezTo>
                    <a:pt x="167" y="754"/>
                    <a:pt x="405" y="908"/>
                    <a:pt x="715" y="908"/>
                  </a:cubicBezTo>
                  <a:cubicBezTo>
                    <a:pt x="836" y="890"/>
                    <a:pt x="949" y="850"/>
                    <a:pt x="1072" y="850"/>
                  </a:cubicBezTo>
                  <a:cubicBezTo>
                    <a:pt x="1107" y="850"/>
                    <a:pt x="1143" y="853"/>
                    <a:pt x="1179" y="861"/>
                  </a:cubicBezTo>
                  <a:cubicBezTo>
                    <a:pt x="1239" y="873"/>
                    <a:pt x="1298" y="885"/>
                    <a:pt x="1358" y="885"/>
                  </a:cubicBezTo>
                  <a:cubicBezTo>
                    <a:pt x="1418" y="885"/>
                    <a:pt x="1465" y="873"/>
                    <a:pt x="1525" y="861"/>
                  </a:cubicBezTo>
                  <a:cubicBezTo>
                    <a:pt x="1560" y="849"/>
                    <a:pt x="1608" y="813"/>
                    <a:pt x="1644" y="766"/>
                  </a:cubicBezTo>
                  <a:cubicBezTo>
                    <a:pt x="1666" y="728"/>
                    <a:pt x="1698" y="710"/>
                    <a:pt x="1739" y="710"/>
                  </a:cubicBezTo>
                  <a:cubicBezTo>
                    <a:pt x="1763" y="710"/>
                    <a:pt x="1791" y="717"/>
                    <a:pt x="1822" y="730"/>
                  </a:cubicBezTo>
                  <a:cubicBezTo>
                    <a:pt x="1846" y="754"/>
                    <a:pt x="1894" y="789"/>
                    <a:pt x="1918" y="813"/>
                  </a:cubicBezTo>
                  <a:cubicBezTo>
                    <a:pt x="1977" y="861"/>
                    <a:pt x="2060" y="885"/>
                    <a:pt x="2132" y="885"/>
                  </a:cubicBezTo>
                  <a:cubicBezTo>
                    <a:pt x="2180" y="885"/>
                    <a:pt x="2215" y="885"/>
                    <a:pt x="2263" y="861"/>
                  </a:cubicBezTo>
                  <a:lnTo>
                    <a:pt x="2322" y="825"/>
                  </a:lnTo>
                  <a:cubicBezTo>
                    <a:pt x="2346" y="819"/>
                    <a:pt x="2370" y="816"/>
                    <a:pt x="2394" y="816"/>
                  </a:cubicBezTo>
                  <a:cubicBezTo>
                    <a:pt x="2418" y="816"/>
                    <a:pt x="2441" y="819"/>
                    <a:pt x="2465" y="825"/>
                  </a:cubicBezTo>
                  <a:cubicBezTo>
                    <a:pt x="2511" y="848"/>
                    <a:pt x="2558" y="861"/>
                    <a:pt x="2604" y="861"/>
                  </a:cubicBezTo>
                  <a:cubicBezTo>
                    <a:pt x="2629" y="861"/>
                    <a:pt x="2654" y="857"/>
                    <a:pt x="2680" y="849"/>
                  </a:cubicBezTo>
                  <a:cubicBezTo>
                    <a:pt x="2727" y="813"/>
                    <a:pt x="2763" y="766"/>
                    <a:pt x="2787" y="730"/>
                  </a:cubicBezTo>
                  <a:cubicBezTo>
                    <a:pt x="2822" y="587"/>
                    <a:pt x="2822" y="492"/>
                    <a:pt x="2703" y="397"/>
                  </a:cubicBezTo>
                  <a:lnTo>
                    <a:pt x="2561" y="266"/>
                  </a:lnTo>
                  <a:cubicBezTo>
                    <a:pt x="2287" y="27"/>
                    <a:pt x="1929" y="135"/>
                    <a:pt x="1608" y="27"/>
                  </a:cubicBezTo>
                  <a:cubicBezTo>
                    <a:pt x="1542" y="35"/>
                    <a:pt x="1474" y="38"/>
                    <a:pt x="1407" y="38"/>
                  </a:cubicBezTo>
                  <a:cubicBezTo>
                    <a:pt x="1171" y="38"/>
                    <a:pt x="929" y="1"/>
                    <a:pt x="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5"/>
            <p:cNvSpPr/>
            <p:nvPr/>
          </p:nvSpPr>
          <p:spPr>
            <a:xfrm>
              <a:off x="5812625" y="3873675"/>
              <a:ext cx="72050" cy="27850"/>
            </a:xfrm>
            <a:custGeom>
              <a:avLst/>
              <a:gdLst/>
              <a:ahLst/>
              <a:cxnLst/>
              <a:rect l="l" t="t" r="r" b="b"/>
              <a:pathLst>
                <a:path w="2882" h="1114" extrusionOk="0">
                  <a:moveTo>
                    <a:pt x="882" y="1"/>
                  </a:moveTo>
                  <a:cubicBezTo>
                    <a:pt x="590" y="1"/>
                    <a:pt x="296" y="22"/>
                    <a:pt x="0" y="66"/>
                  </a:cubicBezTo>
                  <a:cubicBezTo>
                    <a:pt x="36" y="233"/>
                    <a:pt x="155" y="304"/>
                    <a:pt x="298" y="375"/>
                  </a:cubicBezTo>
                  <a:cubicBezTo>
                    <a:pt x="322" y="411"/>
                    <a:pt x="357" y="459"/>
                    <a:pt x="381" y="494"/>
                  </a:cubicBezTo>
                  <a:cubicBezTo>
                    <a:pt x="417" y="649"/>
                    <a:pt x="274" y="649"/>
                    <a:pt x="203" y="721"/>
                  </a:cubicBezTo>
                  <a:cubicBezTo>
                    <a:pt x="191" y="756"/>
                    <a:pt x="155" y="768"/>
                    <a:pt x="143" y="792"/>
                  </a:cubicBezTo>
                  <a:lnTo>
                    <a:pt x="143" y="947"/>
                  </a:lnTo>
                  <a:cubicBezTo>
                    <a:pt x="655" y="995"/>
                    <a:pt x="1167" y="1054"/>
                    <a:pt x="1691" y="1114"/>
                  </a:cubicBezTo>
                  <a:cubicBezTo>
                    <a:pt x="1739" y="1078"/>
                    <a:pt x="1750" y="1018"/>
                    <a:pt x="1739" y="959"/>
                  </a:cubicBezTo>
                  <a:cubicBezTo>
                    <a:pt x="1620" y="816"/>
                    <a:pt x="1727" y="709"/>
                    <a:pt x="1846" y="637"/>
                  </a:cubicBezTo>
                  <a:cubicBezTo>
                    <a:pt x="1989" y="533"/>
                    <a:pt x="2140" y="504"/>
                    <a:pt x="2294" y="504"/>
                  </a:cubicBezTo>
                  <a:cubicBezTo>
                    <a:pt x="2473" y="504"/>
                    <a:pt x="2655" y="542"/>
                    <a:pt x="2834" y="542"/>
                  </a:cubicBezTo>
                  <a:cubicBezTo>
                    <a:pt x="2882" y="471"/>
                    <a:pt x="2882" y="399"/>
                    <a:pt x="2822" y="316"/>
                  </a:cubicBezTo>
                  <a:cubicBezTo>
                    <a:pt x="2187" y="110"/>
                    <a:pt x="1540"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5"/>
            <p:cNvSpPr/>
            <p:nvPr/>
          </p:nvSpPr>
          <p:spPr>
            <a:xfrm>
              <a:off x="5829875" y="3982500"/>
              <a:ext cx="83075" cy="9425"/>
            </a:xfrm>
            <a:custGeom>
              <a:avLst/>
              <a:gdLst/>
              <a:ahLst/>
              <a:cxnLst/>
              <a:rect l="l" t="t" r="r" b="b"/>
              <a:pathLst>
                <a:path w="3323" h="377" extrusionOk="0">
                  <a:moveTo>
                    <a:pt x="2458" y="0"/>
                  </a:moveTo>
                  <a:cubicBezTo>
                    <a:pt x="2118" y="0"/>
                    <a:pt x="1775" y="37"/>
                    <a:pt x="1440" y="37"/>
                  </a:cubicBezTo>
                  <a:cubicBezTo>
                    <a:pt x="1392" y="37"/>
                    <a:pt x="1345" y="36"/>
                    <a:pt x="1299" y="35"/>
                  </a:cubicBezTo>
                  <a:cubicBezTo>
                    <a:pt x="1176" y="78"/>
                    <a:pt x="1056" y="102"/>
                    <a:pt x="936" y="102"/>
                  </a:cubicBezTo>
                  <a:cubicBezTo>
                    <a:pt x="824" y="102"/>
                    <a:pt x="711" y="81"/>
                    <a:pt x="596" y="35"/>
                  </a:cubicBezTo>
                  <a:lnTo>
                    <a:pt x="441" y="35"/>
                  </a:lnTo>
                  <a:cubicBezTo>
                    <a:pt x="408" y="64"/>
                    <a:pt x="370" y="72"/>
                    <a:pt x="329" y="72"/>
                  </a:cubicBezTo>
                  <a:cubicBezTo>
                    <a:pt x="281" y="72"/>
                    <a:pt x="229" y="61"/>
                    <a:pt x="179" y="61"/>
                  </a:cubicBezTo>
                  <a:cubicBezTo>
                    <a:pt x="133" y="61"/>
                    <a:pt x="88" y="71"/>
                    <a:pt x="48" y="106"/>
                  </a:cubicBezTo>
                  <a:cubicBezTo>
                    <a:pt x="37" y="130"/>
                    <a:pt x="25" y="154"/>
                    <a:pt x="1" y="178"/>
                  </a:cubicBezTo>
                  <a:cubicBezTo>
                    <a:pt x="190" y="291"/>
                    <a:pt x="389" y="318"/>
                    <a:pt x="589" y="318"/>
                  </a:cubicBezTo>
                  <a:cubicBezTo>
                    <a:pt x="767" y="318"/>
                    <a:pt x="946" y="297"/>
                    <a:pt x="1120" y="297"/>
                  </a:cubicBezTo>
                  <a:cubicBezTo>
                    <a:pt x="1551" y="305"/>
                    <a:pt x="1972" y="377"/>
                    <a:pt x="2396" y="377"/>
                  </a:cubicBezTo>
                  <a:cubicBezTo>
                    <a:pt x="2604" y="377"/>
                    <a:pt x="2813" y="360"/>
                    <a:pt x="3025" y="309"/>
                  </a:cubicBezTo>
                  <a:cubicBezTo>
                    <a:pt x="3096" y="237"/>
                    <a:pt x="3192" y="237"/>
                    <a:pt x="3275" y="213"/>
                  </a:cubicBezTo>
                  <a:cubicBezTo>
                    <a:pt x="3287" y="178"/>
                    <a:pt x="3311" y="166"/>
                    <a:pt x="3323" y="130"/>
                  </a:cubicBezTo>
                  <a:cubicBezTo>
                    <a:pt x="3041" y="28"/>
                    <a:pt x="2750" y="0"/>
                    <a:pt x="2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5"/>
            <p:cNvSpPr/>
            <p:nvPr/>
          </p:nvSpPr>
          <p:spPr>
            <a:xfrm>
              <a:off x="5924825" y="3936775"/>
              <a:ext cx="78925" cy="11625"/>
            </a:xfrm>
            <a:custGeom>
              <a:avLst/>
              <a:gdLst/>
              <a:ahLst/>
              <a:cxnLst/>
              <a:rect l="l" t="t" r="r" b="b"/>
              <a:pathLst>
                <a:path w="3157" h="465" extrusionOk="0">
                  <a:moveTo>
                    <a:pt x="174" y="0"/>
                  </a:moveTo>
                  <a:cubicBezTo>
                    <a:pt x="153" y="0"/>
                    <a:pt x="132" y="6"/>
                    <a:pt x="108" y="18"/>
                  </a:cubicBezTo>
                  <a:cubicBezTo>
                    <a:pt x="1" y="102"/>
                    <a:pt x="13" y="197"/>
                    <a:pt x="120" y="280"/>
                  </a:cubicBezTo>
                  <a:cubicBezTo>
                    <a:pt x="729" y="400"/>
                    <a:pt x="1350" y="465"/>
                    <a:pt x="1970" y="465"/>
                  </a:cubicBezTo>
                  <a:cubicBezTo>
                    <a:pt x="2211" y="465"/>
                    <a:pt x="2452" y="455"/>
                    <a:pt x="2692" y="435"/>
                  </a:cubicBezTo>
                  <a:cubicBezTo>
                    <a:pt x="2747" y="357"/>
                    <a:pt x="2829" y="355"/>
                    <a:pt x="2911" y="355"/>
                  </a:cubicBezTo>
                  <a:cubicBezTo>
                    <a:pt x="2917" y="355"/>
                    <a:pt x="2923" y="355"/>
                    <a:pt x="2928" y="355"/>
                  </a:cubicBezTo>
                  <a:cubicBezTo>
                    <a:pt x="3016" y="355"/>
                    <a:pt x="3102" y="352"/>
                    <a:pt x="3156" y="256"/>
                  </a:cubicBezTo>
                  <a:cubicBezTo>
                    <a:pt x="3049" y="169"/>
                    <a:pt x="2910" y="161"/>
                    <a:pt x="2772" y="161"/>
                  </a:cubicBezTo>
                  <a:cubicBezTo>
                    <a:pt x="2741" y="161"/>
                    <a:pt x="2710" y="161"/>
                    <a:pt x="2680" y="161"/>
                  </a:cubicBezTo>
                  <a:cubicBezTo>
                    <a:pt x="2251" y="149"/>
                    <a:pt x="1834" y="149"/>
                    <a:pt x="1406" y="137"/>
                  </a:cubicBezTo>
                  <a:cubicBezTo>
                    <a:pt x="1277" y="81"/>
                    <a:pt x="1144" y="67"/>
                    <a:pt x="1010" y="67"/>
                  </a:cubicBezTo>
                  <a:cubicBezTo>
                    <a:pt x="876" y="67"/>
                    <a:pt x="741" y="81"/>
                    <a:pt x="608" y="81"/>
                  </a:cubicBezTo>
                  <a:cubicBezTo>
                    <a:pt x="482" y="81"/>
                    <a:pt x="358" y="68"/>
                    <a:pt x="239" y="18"/>
                  </a:cubicBezTo>
                  <a:cubicBezTo>
                    <a:pt x="215" y="6"/>
                    <a:pt x="194" y="0"/>
                    <a:pt x="1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5"/>
            <p:cNvSpPr/>
            <p:nvPr/>
          </p:nvSpPr>
          <p:spPr>
            <a:xfrm>
              <a:off x="6152550" y="3936325"/>
              <a:ext cx="69975" cy="10400"/>
            </a:xfrm>
            <a:custGeom>
              <a:avLst/>
              <a:gdLst/>
              <a:ahLst/>
              <a:cxnLst/>
              <a:rect l="l" t="t" r="r" b="b"/>
              <a:pathLst>
                <a:path w="2799" h="416" extrusionOk="0">
                  <a:moveTo>
                    <a:pt x="881" y="1"/>
                  </a:moveTo>
                  <a:cubicBezTo>
                    <a:pt x="832" y="80"/>
                    <a:pt x="774" y="106"/>
                    <a:pt x="709" y="106"/>
                  </a:cubicBezTo>
                  <a:cubicBezTo>
                    <a:pt x="648" y="106"/>
                    <a:pt x="581" y="83"/>
                    <a:pt x="512" y="60"/>
                  </a:cubicBezTo>
                  <a:cubicBezTo>
                    <a:pt x="439" y="36"/>
                    <a:pt x="365" y="19"/>
                    <a:pt x="293" y="19"/>
                  </a:cubicBezTo>
                  <a:cubicBezTo>
                    <a:pt x="190" y="19"/>
                    <a:pt x="91" y="53"/>
                    <a:pt x="0" y="143"/>
                  </a:cubicBezTo>
                  <a:cubicBezTo>
                    <a:pt x="174" y="222"/>
                    <a:pt x="323" y="415"/>
                    <a:pt x="521" y="415"/>
                  </a:cubicBezTo>
                  <a:cubicBezTo>
                    <a:pt x="594" y="415"/>
                    <a:pt x="673" y="389"/>
                    <a:pt x="762" y="322"/>
                  </a:cubicBezTo>
                  <a:cubicBezTo>
                    <a:pt x="770" y="318"/>
                    <a:pt x="780" y="316"/>
                    <a:pt x="790" y="316"/>
                  </a:cubicBezTo>
                  <a:cubicBezTo>
                    <a:pt x="835" y="316"/>
                    <a:pt x="899" y="347"/>
                    <a:pt x="947" y="347"/>
                  </a:cubicBezTo>
                  <a:cubicBezTo>
                    <a:pt x="953" y="347"/>
                    <a:pt x="959" y="347"/>
                    <a:pt x="965" y="346"/>
                  </a:cubicBezTo>
                  <a:cubicBezTo>
                    <a:pt x="1059" y="331"/>
                    <a:pt x="1155" y="325"/>
                    <a:pt x="1250" y="325"/>
                  </a:cubicBezTo>
                  <a:cubicBezTo>
                    <a:pt x="1560" y="325"/>
                    <a:pt x="1873" y="387"/>
                    <a:pt x="2182" y="387"/>
                  </a:cubicBezTo>
                  <a:cubicBezTo>
                    <a:pt x="2373" y="387"/>
                    <a:pt x="2563" y="363"/>
                    <a:pt x="2751" y="286"/>
                  </a:cubicBezTo>
                  <a:cubicBezTo>
                    <a:pt x="2798" y="227"/>
                    <a:pt x="2786" y="179"/>
                    <a:pt x="2715" y="167"/>
                  </a:cubicBezTo>
                  <a:cubicBezTo>
                    <a:pt x="2096" y="167"/>
                    <a:pt x="1488" y="72"/>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5"/>
            <p:cNvSpPr/>
            <p:nvPr/>
          </p:nvSpPr>
          <p:spPr>
            <a:xfrm>
              <a:off x="6066225" y="3943775"/>
              <a:ext cx="62825" cy="13125"/>
            </a:xfrm>
            <a:custGeom>
              <a:avLst/>
              <a:gdLst/>
              <a:ahLst/>
              <a:cxnLst/>
              <a:rect l="l" t="t" r="r" b="b"/>
              <a:pathLst>
                <a:path w="2513" h="525" extrusionOk="0">
                  <a:moveTo>
                    <a:pt x="477" y="0"/>
                  </a:moveTo>
                  <a:cubicBezTo>
                    <a:pt x="393" y="72"/>
                    <a:pt x="250" y="60"/>
                    <a:pt x="155" y="72"/>
                  </a:cubicBezTo>
                  <a:cubicBezTo>
                    <a:pt x="60" y="119"/>
                    <a:pt x="12" y="191"/>
                    <a:pt x="0" y="286"/>
                  </a:cubicBezTo>
                  <a:cubicBezTo>
                    <a:pt x="155" y="399"/>
                    <a:pt x="328" y="420"/>
                    <a:pt x="503" y="420"/>
                  </a:cubicBezTo>
                  <a:cubicBezTo>
                    <a:pt x="606" y="420"/>
                    <a:pt x="709" y="413"/>
                    <a:pt x="811" y="413"/>
                  </a:cubicBezTo>
                  <a:cubicBezTo>
                    <a:pt x="883" y="413"/>
                    <a:pt x="955" y="416"/>
                    <a:pt x="1024" y="429"/>
                  </a:cubicBezTo>
                  <a:cubicBezTo>
                    <a:pt x="1175" y="476"/>
                    <a:pt x="1327" y="486"/>
                    <a:pt x="1480" y="486"/>
                  </a:cubicBezTo>
                  <a:cubicBezTo>
                    <a:pt x="1606" y="486"/>
                    <a:pt x="1733" y="479"/>
                    <a:pt x="1859" y="479"/>
                  </a:cubicBezTo>
                  <a:cubicBezTo>
                    <a:pt x="1931" y="479"/>
                    <a:pt x="2002" y="481"/>
                    <a:pt x="2072" y="488"/>
                  </a:cubicBezTo>
                  <a:cubicBezTo>
                    <a:pt x="2203" y="465"/>
                    <a:pt x="2382" y="524"/>
                    <a:pt x="2489" y="369"/>
                  </a:cubicBezTo>
                  <a:cubicBezTo>
                    <a:pt x="2513" y="226"/>
                    <a:pt x="2417" y="179"/>
                    <a:pt x="2310" y="131"/>
                  </a:cubicBezTo>
                  <a:cubicBezTo>
                    <a:pt x="2310" y="119"/>
                    <a:pt x="2298" y="107"/>
                    <a:pt x="2263" y="96"/>
                  </a:cubicBezTo>
                  <a:cubicBezTo>
                    <a:pt x="2253" y="86"/>
                    <a:pt x="2241" y="80"/>
                    <a:pt x="2229" y="80"/>
                  </a:cubicBezTo>
                  <a:cubicBezTo>
                    <a:pt x="2211" y="80"/>
                    <a:pt x="2193" y="91"/>
                    <a:pt x="2179" y="119"/>
                  </a:cubicBezTo>
                  <a:lnTo>
                    <a:pt x="1893" y="119"/>
                  </a:lnTo>
                  <a:cubicBezTo>
                    <a:pt x="1893" y="107"/>
                    <a:pt x="1882" y="107"/>
                    <a:pt x="1846" y="96"/>
                  </a:cubicBezTo>
                  <a:cubicBezTo>
                    <a:pt x="1839" y="89"/>
                    <a:pt x="1832" y="86"/>
                    <a:pt x="1824" y="86"/>
                  </a:cubicBezTo>
                  <a:cubicBezTo>
                    <a:pt x="1803" y="86"/>
                    <a:pt x="1780" y="105"/>
                    <a:pt x="1763" y="131"/>
                  </a:cubicBezTo>
                  <a:cubicBezTo>
                    <a:pt x="1707" y="174"/>
                    <a:pt x="1655" y="198"/>
                    <a:pt x="1604" y="198"/>
                  </a:cubicBezTo>
                  <a:cubicBezTo>
                    <a:pt x="1557" y="198"/>
                    <a:pt x="1511" y="177"/>
                    <a:pt x="1465" y="131"/>
                  </a:cubicBezTo>
                  <a:cubicBezTo>
                    <a:pt x="1371" y="70"/>
                    <a:pt x="1271" y="55"/>
                    <a:pt x="1169" y="55"/>
                  </a:cubicBezTo>
                  <a:cubicBezTo>
                    <a:pt x="1072" y="55"/>
                    <a:pt x="972" y="69"/>
                    <a:pt x="874" y="69"/>
                  </a:cubicBezTo>
                  <a:cubicBezTo>
                    <a:pt x="775" y="69"/>
                    <a:pt x="678" y="55"/>
                    <a:pt x="584" y="0"/>
                  </a:cubicBezTo>
                  <a:cubicBezTo>
                    <a:pt x="566" y="6"/>
                    <a:pt x="548" y="9"/>
                    <a:pt x="530" y="9"/>
                  </a:cubicBezTo>
                  <a:cubicBezTo>
                    <a:pt x="512" y="9"/>
                    <a:pt x="494" y="6"/>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5"/>
            <p:cNvSpPr/>
            <p:nvPr/>
          </p:nvSpPr>
          <p:spPr>
            <a:xfrm>
              <a:off x="5898350" y="3915500"/>
              <a:ext cx="62525" cy="13425"/>
            </a:xfrm>
            <a:custGeom>
              <a:avLst/>
              <a:gdLst/>
              <a:ahLst/>
              <a:cxnLst/>
              <a:rect l="l" t="t" r="r" b="b"/>
              <a:pathLst>
                <a:path w="2501" h="537" extrusionOk="0">
                  <a:moveTo>
                    <a:pt x="0" y="0"/>
                  </a:moveTo>
                  <a:lnTo>
                    <a:pt x="0" y="72"/>
                  </a:lnTo>
                  <a:cubicBezTo>
                    <a:pt x="36" y="155"/>
                    <a:pt x="84" y="214"/>
                    <a:pt x="143" y="250"/>
                  </a:cubicBezTo>
                  <a:cubicBezTo>
                    <a:pt x="226" y="298"/>
                    <a:pt x="334" y="345"/>
                    <a:pt x="417" y="393"/>
                  </a:cubicBezTo>
                  <a:cubicBezTo>
                    <a:pt x="474" y="389"/>
                    <a:pt x="530" y="387"/>
                    <a:pt x="586" y="387"/>
                  </a:cubicBezTo>
                  <a:cubicBezTo>
                    <a:pt x="1086" y="387"/>
                    <a:pt x="1568" y="537"/>
                    <a:pt x="2060" y="537"/>
                  </a:cubicBezTo>
                  <a:cubicBezTo>
                    <a:pt x="2139" y="537"/>
                    <a:pt x="2218" y="533"/>
                    <a:pt x="2298" y="524"/>
                  </a:cubicBezTo>
                  <a:cubicBezTo>
                    <a:pt x="2358" y="476"/>
                    <a:pt x="2441" y="465"/>
                    <a:pt x="2489" y="393"/>
                  </a:cubicBezTo>
                  <a:cubicBezTo>
                    <a:pt x="2501" y="334"/>
                    <a:pt x="2489" y="298"/>
                    <a:pt x="2429" y="274"/>
                  </a:cubicBezTo>
                  <a:cubicBezTo>
                    <a:pt x="2346" y="274"/>
                    <a:pt x="2239" y="286"/>
                    <a:pt x="2143" y="286"/>
                  </a:cubicBezTo>
                  <a:cubicBezTo>
                    <a:pt x="2076" y="319"/>
                    <a:pt x="2007" y="340"/>
                    <a:pt x="1937" y="340"/>
                  </a:cubicBezTo>
                  <a:cubicBezTo>
                    <a:pt x="1858" y="340"/>
                    <a:pt x="1779" y="314"/>
                    <a:pt x="1703" y="250"/>
                  </a:cubicBezTo>
                  <a:cubicBezTo>
                    <a:pt x="1673" y="244"/>
                    <a:pt x="1646" y="241"/>
                    <a:pt x="1621" y="241"/>
                  </a:cubicBezTo>
                  <a:cubicBezTo>
                    <a:pt x="1596" y="241"/>
                    <a:pt x="1572" y="244"/>
                    <a:pt x="1548" y="250"/>
                  </a:cubicBezTo>
                  <a:cubicBezTo>
                    <a:pt x="1548" y="262"/>
                    <a:pt x="1536" y="286"/>
                    <a:pt x="1512" y="298"/>
                  </a:cubicBezTo>
                  <a:cubicBezTo>
                    <a:pt x="1503" y="301"/>
                    <a:pt x="1495" y="302"/>
                    <a:pt x="1487" y="302"/>
                  </a:cubicBezTo>
                  <a:cubicBezTo>
                    <a:pt x="1464" y="302"/>
                    <a:pt x="1444" y="289"/>
                    <a:pt x="1417" y="262"/>
                  </a:cubicBezTo>
                  <a:cubicBezTo>
                    <a:pt x="977" y="72"/>
                    <a:pt x="477"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5"/>
            <p:cNvSpPr/>
            <p:nvPr/>
          </p:nvSpPr>
          <p:spPr>
            <a:xfrm>
              <a:off x="6075450" y="3994075"/>
              <a:ext cx="47350" cy="11075"/>
            </a:xfrm>
            <a:custGeom>
              <a:avLst/>
              <a:gdLst/>
              <a:ahLst/>
              <a:cxnLst/>
              <a:rect l="l" t="t" r="r" b="b"/>
              <a:pathLst>
                <a:path w="1894" h="443" extrusionOk="0">
                  <a:moveTo>
                    <a:pt x="84" y="0"/>
                  </a:moveTo>
                  <a:lnTo>
                    <a:pt x="84" y="0"/>
                  </a:lnTo>
                  <a:cubicBezTo>
                    <a:pt x="0" y="143"/>
                    <a:pt x="155" y="191"/>
                    <a:pt x="227" y="262"/>
                  </a:cubicBezTo>
                  <a:cubicBezTo>
                    <a:pt x="469" y="403"/>
                    <a:pt x="720" y="443"/>
                    <a:pt x="972" y="443"/>
                  </a:cubicBezTo>
                  <a:cubicBezTo>
                    <a:pt x="1252" y="443"/>
                    <a:pt x="1534" y="394"/>
                    <a:pt x="1810" y="381"/>
                  </a:cubicBezTo>
                  <a:cubicBezTo>
                    <a:pt x="1894" y="381"/>
                    <a:pt x="1834" y="239"/>
                    <a:pt x="1810" y="143"/>
                  </a:cubicBezTo>
                  <a:cubicBezTo>
                    <a:pt x="1239" y="84"/>
                    <a:pt x="655" y="48"/>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5"/>
            <p:cNvSpPr/>
            <p:nvPr/>
          </p:nvSpPr>
          <p:spPr>
            <a:xfrm>
              <a:off x="5977225" y="3987150"/>
              <a:ext cx="63125" cy="10225"/>
            </a:xfrm>
            <a:custGeom>
              <a:avLst/>
              <a:gdLst/>
              <a:ahLst/>
              <a:cxnLst/>
              <a:rect l="l" t="t" r="r" b="b"/>
              <a:pathLst>
                <a:path w="2525" h="409" extrusionOk="0">
                  <a:moveTo>
                    <a:pt x="486" y="0"/>
                  </a:moveTo>
                  <a:cubicBezTo>
                    <a:pt x="471" y="0"/>
                    <a:pt x="456" y="1"/>
                    <a:pt x="441" y="4"/>
                  </a:cubicBezTo>
                  <a:cubicBezTo>
                    <a:pt x="334" y="170"/>
                    <a:pt x="108" y="111"/>
                    <a:pt x="0" y="277"/>
                  </a:cubicBezTo>
                  <a:cubicBezTo>
                    <a:pt x="108" y="396"/>
                    <a:pt x="239" y="408"/>
                    <a:pt x="393" y="408"/>
                  </a:cubicBezTo>
                  <a:lnTo>
                    <a:pt x="2441" y="408"/>
                  </a:lnTo>
                  <a:cubicBezTo>
                    <a:pt x="2525" y="349"/>
                    <a:pt x="2525" y="301"/>
                    <a:pt x="2429" y="266"/>
                  </a:cubicBezTo>
                  <a:cubicBezTo>
                    <a:pt x="2191" y="177"/>
                    <a:pt x="1939" y="128"/>
                    <a:pt x="1684" y="128"/>
                  </a:cubicBezTo>
                  <a:cubicBezTo>
                    <a:pt x="1596" y="128"/>
                    <a:pt x="1506" y="134"/>
                    <a:pt x="1417" y="146"/>
                  </a:cubicBezTo>
                  <a:cubicBezTo>
                    <a:pt x="1328" y="188"/>
                    <a:pt x="1236" y="209"/>
                    <a:pt x="1143" y="209"/>
                  </a:cubicBezTo>
                  <a:cubicBezTo>
                    <a:pt x="1051" y="209"/>
                    <a:pt x="959" y="188"/>
                    <a:pt x="870" y="146"/>
                  </a:cubicBezTo>
                  <a:cubicBezTo>
                    <a:pt x="751" y="93"/>
                    <a:pt x="623"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5"/>
            <p:cNvSpPr/>
            <p:nvPr/>
          </p:nvSpPr>
          <p:spPr>
            <a:xfrm>
              <a:off x="6220700" y="3924725"/>
              <a:ext cx="28300" cy="19125"/>
            </a:xfrm>
            <a:custGeom>
              <a:avLst/>
              <a:gdLst/>
              <a:ahLst/>
              <a:cxnLst/>
              <a:rect l="l" t="t" r="r" b="b"/>
              <a:pathLst>
                <a:path w="1132" h="765" extrusionOk="0">
                  <a:moveTo>
                    <a:pt x="48" y="0"/>
                  </a:moveTo>
                  <a:cubicBezTo>
                    <a:pt x="84" y="60"/>
                    <a:pt x="120" y="119"/>
                    <a:pt x="167" y="167"/>
                  </a:cubicBezTo>
                  <a:cubicBezTo>
                    <a:pt x="465" y="524"/>
                    <a:pt x="465" y="524"/>
                    <a:pt x="1" y="631"/>
                  </a:cubicBezTo>
                  <a:cubicBezTo>
                    <a:pt x="13" y="679"/>
                    <a:pt x="25" y="703"/>
                    <a:pt x="48" y="750"/>
                  </a:cubicBezTo>
                  <a:cubicBezTo>
                    <a:pt x="172" y="757"/>
                    <a:pt x="304" y="764"/>
                    <a:pt x="439" y="764"/>
                  </a:cubicBezTo>
                  <a:cubicBezTo>
                    <a:pt x="538" y="764"/>
                    <a:pt x="638" y="760"/>
                    <a:pt x="739" y="750"/>
                  </a:cubicBezTo>
                  <a:cubicBezTo>
                    <a:pt x="894" y="750"/>
                    <a:pt x="1037" y="738"/>
                    <a:pt x="1084" y="572"/>
                  </a:cubicBezTo>
                  <a:cubicBezTo>
                    <a:pt x="1132" y="381"/>
                    <a:pt x="1013" y="250"/>
                    <a:pt x="846" y="191"/>
                  </a:cubicBezTo>
                  <a:cubicBezTo>
                    <a:pt x="596" y="119"/>
                    <a:pt x="310" y="6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5"/>
            <p:cNvSpPr/>
            <p:nvPr/>
          </p:nvSpPr>
          <p:spPr>
            <a:xfrm>
              <a:off x="5789700" y="3977250"/>
              <a:ext cx="48250" cy="10375"/>
            </a:xfrm>
            <a:custGeom>
              <a:avLst/>
              <a:gdLst/>
              <a:ahLst/>
              <a:cxnLst/>
              <a:rect l="l" t="t" r="r" b="b"/>
              <a:pathLst>
                <a:path w="1930" h="415" extrusionOk="0">
                  <a:moveTo>
                    <a:pt x="328" y="1"/>
                  </a:moveTo>
                  <a:cubicBezTo>
                    <a:pt x="222" y="1"/>
                    <a:pt x="114" y="9"/>
                    <a:pt x="0" y="30"/>
                  </a:cubicBezTo>
                  <a:cubicBezTo>
                    <a:pt x="497" y="289"/>
                    <a:pt x="927" y="414"/>
                    <a:pt x="1354" y="414"/>
                  </a:cubicBezTo>
                  <a:cubicBezTo>
                    <a:pt x="1438" y="414"/>
                    <a:pt x="1523" y="409"/>
                    <a:pt x="1608" y="400"/>
                  </a:cubicBezTo>
                  <a:lnTo>
                    <a:pt x="1655" y="340"/>
                  </a:lnTo>
                  <a:cubicBezTo>
                    <a:pt x="1727" y="269"/>
                    <a:pt x="1870" y="328"/>
                    <a:pt x="1929" y="221"/>
                  </a:cubicBezTo>
                  <a:cubicBezTo>
                    <a:pt x="1882" y="185"/>
                    <a:pt x="1822" y="138"/>
                    <a:pt x="1775" y="90"/>
                  </a:cubicBezTo>
                  <a:cubicBezTo>
                    <a:pt x="1669" y="123"/>
                    <a:pt x="1564" y="135"/>
                    <a:pt x="1458" y="135"/>
                  </a:cubicBezTo>
                  <a:cubicBezTo>
                    <a:pt x="1109" y="135"/>
                    <a:pt x="747" y="1"/>
                    <a:pt x="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5"/>
            <p:cNvSpPr/>
            <p:nvPr/>
          </p:nvSpPr>
          <p:spPr>
            <a:xfrm>
              <a:off x="6119500" y="3948600"/>
              <a:ext cx="56575" cy="13425"/>
            </a:xfrm>
            <a:custGeom>
              <a:avLst/>
              <a:gdLst/>
              <a:ahLst/>
              <a:cxnLst/>
              <a:rect l="l" t="t" r="r" b="b"/>
              <a:pathLst>
                <a:path w="2263" h="537" extrusionOk="0">
                  <a:moveTo>
                    <a:pt x="556" y="1"/>
                  </a:moveTo>
                  <a:cubicBezTo>
                    <a:pt x="486" y="1"/>
                    <a:pt x="417" y="28"/>
                    <a:pt x="346" y="81"/>
                  </a:cubicBezTo>
                  <a:cubicBezTo>
                    <a:pt x="286" y="224"/>
                    <a:pt x="143" y="224"/>
                    <a:pt x="24" y="260"/>
                  </a:cubicBezTo>
                  <a:cubicBezTo>
                    <a:pt x="1" y="319"/>
                    <a:pt x="1" y="343"/>
                    <a:pt x="60" y="367"/>
                  </a:cubicBezTo>
                  <a:cubicBezTo>
                    <a:pt x="143" y="367"/>
                    <a:pt x="251" y="391"/>
                    <a:pt x="346" y="391"/>
                  </a:cubicBezTo>
                  <a:cubicBezTo>
                    <a:pt x="503" y="447"/>
                    <a:pt x="665" y="462"/>
                    <a:pt x="830" y="462"/>
                  </a:cubicBezTo>
                  <a:cubicBezTo>
                    <a:pt x="1016" y="462"/>
                    <a:pt x="1206" y="443"/>
                    <a:pt x="1395" y="443"/>
                  </a:cubicBezTo>
                  <a:cubicBezTo>
                    <a:pt x="1570" y="443"/>
                    <a:pt x="1745" y="459"/>
                    <a:pt x="1918" y="522"/>
                  </a:cubicBezTo>
                  <a:cubicBezTo>
                    <a:pt x="1971" y="522"/>
                    <a:pt x="2040" y="537"/>
                    <a:pt x="2098" y="537"/>
                  </a:cubicBezTo>
                  <a:cubicBezTo>
                    <a:pt x="2156" y="537"/>
                    <a:pt x="2203" y="522"/>
                    <a:pt x="2215" y="462"/>
                  </a:cubicBezTo>
                  <a:cubicBezTo>
                    <a:pt x="2263" y="284"/>
                    <a:pt x="2084" y="272"/>
                    <a:pt x="1965" y="236"/>
                  </a:cubicBezTo>
                  <a:lnTo>
                    <a:pt x="1775" y="236"/>
                  </a:lnTo>
                  <a:cubicBezTo>
                    <a:pt x="1775" y="224"/>
                    <a:pt x="1751" y="224"/>
                    <a:pt x="1727" y="212"/>
                  </a:cubicBezTo>
                  <a:cubicBezTo>
                    <a:pt x="1717" y="205"/>
                    <a:pt x="1707" y="202"/>
                    <a:pt x="1698" y="202"/>
                  </a:cubicBezTo>
                  <a:cubicBezTo>
                    <a:pt x="1676" y="202"/>
                    <a:pt x="1657" y="219"/>
                    <a:pt x="1632" y="236"/>
                  </a:cubicBezTo>
                  <a:lnTo>
                    <a:pt x="1489" y="236"/>
                  </a:lnTo>
                  <a:cubicBezTo>
                    <a:pt x="1429" y="188"/>
                    <a:pt x="1382" y="153"/>
                    <a:pt x="1322" y="105"/>
                  </a:cubicBezTo>
                  <a:lnTo>
                    <a:pt x="1203" y="105"/>
                  </a:lnTo>
                  <a:cubicBezTo>
                    <a:pt x="1203" y="105"/>
                    <a:pt x="1191" y="117"/>
                    <a:pt x="1156" y="129"/>
                  </a:cubicBezTo>
                  <a:cubicBezTo>
                    <a:pt x="1120" y="129"/>
                    <a:pt x="1084" y="117"/>
                    <a:pt x="1060" y="93"/>
                  </a:cubicBezTo>
                  <a:lnTo>
                    <a:pt x="917" y="93"/>
                  </a:lnTo>
                  <a:cubicBezTo>
                    <a:pt x="917" y="93"/>
                    <a:pt x="905" y="105"/>
                    <a:pt x="882" y="117"/>
                  </a:cubicBezTo>
                  <a:cubicBezTo>
                    <a:pt x="834" y="117"/>
                    <a:pt x="798" y="105"/>
                    <a:pt x="775" y="81"/>
                  </a:cubicBezTo>
                  <a:cubicBezTo>
                    <a:pt x="697" y="28"/>
                    <a:pt x="626" y="1"/>
                    <a:pt x="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5"/>
            <p:cNvSpPr/>
            <p:nvPr/>
          </p:nvSpPr>
          <p:spPr>
            <a:xfrm>
              <a:off x="5942700" y="3986925"/>
              <a:ext cx="46525" cy="7450"/>
            </a:xfrm>
            <a:custGeom>
              <a:avLst/>
              <a:gdLst/>
              <a:ahLst/>
              <a:cxnLst/>
              <a:rect l="l" t="t" r="r" b="b"/>
              <a:pathLst>
                <a:path w="1861" h="298" extrusionOk="0">
                  <a:moveTo>
                    <a:pt x="96" y="1"/>
                  </a:moveTo>
                  <a:cubicBezTo>
                    <a:pt x="12" y="84"/>
                    <a:pt x="0" y="179"/>
                    <a:pt x="96" y="275"/>
                  </a:cubicBezTo>
                  <a:cubicBezTo>
                    <a:pt x="393" y="275"/>
                    <a:pt x="667" y="286"/>
                    <a:pt x="953" y="286"/>
                  </a:cubicBezTo>
                  <a:cubicBezTo>
                    <a:pt x="1007" y="246"/>
                    <a:pt x="1057" y="217"/>
                    <a:pt x="1110" y="217"/>
                  </a:cubicBezTo>
                  <a:cubicBezTo>
                    <a:pt x="1151" y="217"/>
                    <a:pt x="1192" y="233"/>
                    <a:pt x="1239" y="275"/>
                  </a:cubicBezTo>
                  <a:cubicBezTo>
                    <a:pt x="1286" y="275"/>
                    <a:pt x="1346" y="286"/>
                    <a:pt x="1381" y="286"/>
                  </a:cubicBezTo>
                  <a:cubicBezTo>
                    <a:pt x="1404" y="270"/>
                    <a:pt x="1432" y="264"/>
                    <a:pt x="1464" y="264"/>
                  </a:cubicBezTo>
                  <a:cubicBezTo>
                    <a:pt x="1539" y="264"/>
                    <a:pt x="1633" y="298"/>
                    <a:pt x="1707" y="298"/>
                  </a:cubicBezTo>
                  <a:cubicBezTo>
                    <a:pt x="1799" y="298"/>
                    <a:pt x="1861" y="246"/>
                    <a:pt x="1822" y="13"/>
                  </a:cubicBezTo>
                  <a:cubicBezTo>
                    <a:pt x="1250" y="1"/>
                    <a:pt x="667"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5"/>
            <p:cNvSpPr/>
            <p:nvPr/>
          </p:nvSpPr>
          <p:spPr>
            <a:xfrm>
              <a:off x="6199875" y="3907750"/>
              <a:ext cx="30375" cy="16100"/>
            </a:xfrm>
            <a:custGeom>
              <a:avLst/>
              <a:gdLst/>
              <a:ahLst/>
              <a:cxnLst/>
              <a:rect l="l" t="t" r="r" b="b"/>
              <a:pathLst>
                <a:path w="1215" h="644" extrusionOk="0">
                  <a:moveTo>
                    <a:pt x="174" y="1"/>
                  </a:moveTo>
                  <a:cubicBezTo>
                    <a:pt x="117" y="1"/>
                    <a:pt x="59" y="5"/>
                    <a:pt x="0" y="13"/>
                  </a:cubicBezTo>
                  <a:cubicBezTo>
                    <a:pt x="0" y="143"/>
                    <a:pt x="12" y="286"/>
                    <a:pt x="12" y="417"/>
                  </a:cubicBezTo>
                  <a:cubicBezTo>
                    <a:pt x="12" y="441"/>
                    <a:pt x="24" y="477"/>
                    <a:pt x="60" y="489"/>
                  </a:cubicBezTo>
                  <a:cubicBezTo>
                    <a:pt x="131" y="548"/>
                    <a:pt x="191" y="596"/>
                    <a:pt x="286" y="620"/>
                  </a:cubicBezTo>
                  <a:cubicBezTo>
                    <a:pt x="310" y="644"/>
                    <a:pt x="346" y="644"/>
                    <a:pt x="369" y="644"/>
                  </a:cubicBezTo>
                  <a:cubicBezTo>
                    <a:pt x="405" y="620"/>
                    <a:pt x="417" y="608"/>
                    <a:pt x="441" y="596"/>
                  </a:cubicBezTo>
                  <a:cubicBezTo>
                    <a:pt x="536" y="596"/>
                    <a:pt x="643" y="584"/>
                    <a:pt x="727" y="584"/>
                  </a:cubicBezTo>
                  <a:cubicBezTo>
                    <a:pt x="798" y="358"/>
                    <a:pt x="1072" y="501"/>
                    <a:pt x="1215" y="322"/>
                  </a:cubicBezTo>
                  <a:cubicBezTo>
                    <a:pt x="885" y="157"/>
                    <a:pt x="54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5"/>
            <p:cNvSpPr/>
            <p:nvPr/>
          </p:nvSpPr>
          <p:spPr>
            <a:xfrm>
              <a:off x="6119500" y="4022350"/>
              <a:ext cx="52125" cy="7925"/>
            </a:xfrm>
            <a:custGeom>
              <a:avLst/>
              <a:gdLst/>
              <a:ahLst/>
              <a:cxnLst/>
              <a:rect l="l" t="t" r="r" b="b"/>
              <a:pathLst>
                <a:path w="2085" h="317" extrusionOk="0">
                  <a:moveTo>
                    <a:pt x="1370" y="1"/>
                  </a:moveTo>
                  <a:cubicBezTo>
                    <a:pt x="1025" y="12"/>
                    <a:pt x="703" y="12"/>
                    <a:pt x="358" y="12"/>
                  </a:cubicBezTo>
                  <a:cubicBezTo>
                    <a:pt x="227" y="12"/>
                    <a:pt x="120" y="48"/>
                    <a:pt x="24" y="143"/>
                  </a:cubicBezTo>
                  <a:cubicBezTo>
                    <a:pt x="1" y="203"/>
                    <a:pt x="13" y="262"/>
                    <a:pt x="72" y="298"/>
                  </a:cubicBezTo>
                  <a:cubicBezTo>
                    <a:pt x="203" y="298"/>
                    <a:pt x="358" y="310"/>
                    <a:pt x="489" y="310"/>
                  </a:cubicBezTo>
                  <a:cubicBezTo>
                    <a:pt x="613" y="240"/>
                    <a:pt x="742" y="186"/>
                    <a:pt x="876" y="186"/>
                  </a:cubicBezTo>
                  <a:cubicBezTo>
                    <a:pt x="948" y="186"/>
                    <a:pt x="1021" y="201"/>
                    <a:pt x="1096" y="239"/>
                  </a:cubicBezTo>
                  <a:cubicBezTo>
                    <a:pt x="1225" y="297"/>
                    <a:pt x="1369" y="316"/>
                    <a:pt x="1513" y="316"/>
                  </a:cubicBezTo>
                  <a:cubicBezTo>
                    <a:pt x="1634" y="316"/>
                    <a:pt x="1756" y="303"/>
                    <a:pt x="1870" y="286"/>
                  </a:cubicBezTo>
                  <a:cubicBezTo>
                    <a:pt x="2084" y="239"/>
                    <a:pt x="1929" y="108"/>
                    <a:pt x="1906" y="12"/>
                  </a:cubicBezTo>
                  <a:lnTo>
                    <a:pt x="1667" y="12"/>
                  </a:lnTo>
                  <a:cubicBezTo>
                    <a:pt x="1610" y="44"/>
                    <a:pt x="1553" y="69"/>
                    <a:pt x="1499" y="69"/>
                  </a:cubicBezTo>
                  <a:cubicBezTo>
                    <a:pt x="1453" y="69"/>
                    <a:pt x="1409" y="50"/>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5"/>
            <p:cNvSpPr/>
            <p:nvPr/>
          </p:nvSpPr>
          <p:spPr>
            <a:xfrm>
              <a:off x="5912325" y="3985750"/>
              <a:ext cx="32775" cy="7575"/>
            </a:xfrm>
            <a:custGeom>
              <a:avLst/>
              <a:gdLst/>
              <a:ahLst/>
              <a:cxnLst/>
              <a:rect l="l" t="t" r="r" b="b"/>
              <a:pathLst>
                <a:path w="1311" h="303" extrusionOk="0">
                  <a:moveTo>
                    <a:pt x="25" y="0"/>
                  </a:moveTo>
                  <a:lnTo>
                    <a:pt x="1" y="60"/>
                  </a:lnTo>
                  <a:cubicBezTo>
                    <a:pt x="1" y="95"/>
                    <a:pt x="13" y="119"/>
                    <a:pt x="13" y="155"/>
                  </a:cubicBezTo>
                  <a:cubicBezTo>
                    <a:pt x="242" y="279"/>
                    <a:pt x="478" y="303"/>
                    <a:pt x="718" y="303"/>
                  </a:cubicBezTo>
                  <a:cubicBezTo>
                    <a:pt x="864" y="303"/>
                    <a:pt x="1012" y="294"/>
                    <a:pt x="1160" y="294"/>
                  </a:cubicBezTo>
                  <a:cubicBezTo>
                    <a:pt x="1210" y="294"/>
                    <a:pt x="1260" y="295"/>
                    <a:pt x="1311" y="298"/>
                  </a:cubicBezTo>
                  <a:lnTo>
                    <a:pt x="1311" y="36"/>
                  </a:lnTo>
                  <a:cubicBezTo>
                    <a:pt x="894" y="36"/>
                    <a:pt x="453" y="24"/>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5"/>
            <p:cNvSpPr/>
            <p:nvPr/>
          </p:nvSpPr>
          <p:spPr>
            <a:xfrm>
              <a:off x="6047175" y="3993775"/>
              <a:ext cx="34250" cy="6875"/>
            </a:xfrm>
            <a:custGeom>
              <a:avLst/>
              <a:gdLst/>
              <a:ahLst/>
              <a:cxnLst/>
              <a:rect l="l" t="t" r="r" b="b"/>
              <a:pathLst>
                <a:path w="1370" h="275" extrusionOk="0">
                  <a:moveTo>
                    <a:pt x="96" y="1"/>
                  </a:moveTo>
                  <a:cubicBezTo>
                    <a:pt x="0" y="84"/>
                    <a:pt x="0" y="167"/>
                    <a:pt x="84" y="262"/>
                  </a:cubicBezTo>
                  <a:cubicBezTo>
                    <a:pt x="512" y="262"/>
                    <a:pt x="941" y="274"/>
                    <a:pt x="1370" y="274"/>
                  </a:cubicBezTo>
                  <a:cubicBezTo>
                    <a:pt x="1334" y="191"/>
                    <a:pt x="1274" y="96"/>
                    <a:pt x="1227" y="12"/>
                  </a:cubicBezTo>
                  <a:cubicBezTo>
                    <a:pt x="834" y="12"/>
                    <a:pt x="465"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5"/>
            <p:cNvSpPr/>
            <p:nvPr/>
          </p:nvSpPr>
          <p:spPr>
            <a:xfrm>
              <a:off x="5998050" y="3942800"/>
              <a:ext cx="38725" cy="7675"/>
            </a:xfrm>
            <a:custGeom>
              <a:avLst/>
              <a:gdLst/>
              <a:ahLst/>
              <a:cxnLst/>
              <a:rect l="l" t="t" r="r" b="b"/>
              <a:pathLst>
                <a:path w="1549" h="307" extrusionOk="0">
                  <a:moveTo>
                    <a:pt x="1158" y="0"/>
                  </a:moveTo>
                  <a:cubicBezTo>
                    <a:pt x="1003" y="0"/>
                    <a:pt x="848" y="31"/>
                    <a:pt x="699" y="31"/>
                  </a:cubicBezTo>
                  <a:cubicBezTo>
                    <a:pt x="673" y="31"/>
                    <a:pt x="646" y="30"/>
                    <a:pt x="620" y="27"/>
                  </a:cubicBezTo>
                  <a:cubicBezTo>
                    <a:pt x="554" y="94"/>
                    <a:pt x="474" y="106"/>
                    <a:pt x="392" y="106"/>
                  </a:cubicBezTo>
                  <a:cubicBezTo>
                    <a:pt x="345" y="106"/>
                    <a:pt x="296" y="102"/>
                    <a:pt x="249" y="102"/>
                  </a:cubicBezTo>
                  <a:cubicBezTo>
                    <a:pt x="158" y="102"/>
                    <a:pt x="70" y="117"/>
                    <a:pt x="1" y="206"/>
                  </a:cubicBezTo>
                  <a:cubicBezTo>
                    <a:pt x="275" y="258"/>
                    <a:pt x="545" y="307"/>
                    <a:pt x="814" y="307"/>
                  </a:cubicBezTo>
                  <a:cubicBezTo>
                    <a:pt x="1036" y="307"/>
                    <a:pt x="1257" y="274"/>
                    <a:pt x="1477" y="182"/>
                  </a:cubicBezTo>
                  <a:cubicBezTo>
                    <a:pt x="1549" y="146"/>
                    <a:pt x="1549" y="111"/>
                    <a:pt x="1477" y="63"/>
                  </a:cubicBezTo>
                  <a:cubicBezTo>
                    <a:pt x="1372" y="15"/>
                    <a:pt x="1265" y="0"/>
                    <a:pt x="1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5"/>
            <p:cNvSpPr/>
            <p:nvPr/>
          </p:nvSpPr>
          <p:spPr>
            <a:xfrm>
              <a:off x="6088550" y="3936025"/>
              <a:ext cx="57775" cy="4225"/>
            </a:xfrm>
            <a:custGeom>
              <a:avLst/>
              <a:gdLst/>
              <a:ahLst/>
              <a:cxnLst/>
              <a:rect l="l" t="t" r="r" b="b"/>
              <a:pathLst>
                <a:path w="2311" h="169" extrusionOk="0">
                  <a:moveTo>
                    <a:pt x="0" y="1"/>
                  </a:moveTo>
                  <a:lnTo>
                    <a:pt x="0" y="1"/>
                  </a:lnTo>
                  <a:cubicBezTo>
                    <a:pt x="105" y="153"/>
                    <a:pt x="256" y="168"/>
                    <a:pt x="391" y="168"/>
                  </a:cubicBezTo>
                  <a:cubicBezTo>
                    <a:pt x="425" y="168"/>
                    <a:pt x="458" y="167"/>
                    <a:pt x="489" y="167"/>
                  </a:cubicBezTo>
                  <a:cubicBezTo>
                    <a:pt x="1108" y="167"/>
                    <a:pt x="1703" y="144"/>
                    <a:pt x="2310" y="144"/>
                  </a:cubicBezTo>
                  <a:cubicBezTo>
                    <a:pt x="2221" y="36"/>
                    <a:pt x="2098" y="23"/>
                    <a:pt x="1972" y="23"/>
                  </a:cubicBezTo>
                  <a:cubicBezTo>
                    <a:pt x="1930" y="23"/>
                    <a:pt x="1887" y="25"/>
                    <a:pt x="1846" y="25"/>
                  </a:cubicBezTo>
                  <a:cubicBezTo>
                    <a:pt x="1239" y="13"/>
                    <a:pt x="608"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5"/>
            <p:cNvSpPr/>
            <p:nvPr/>
          </p:nvSpPr>
          <p:spPr>
            <a:xfrm>
              <a:off x="6043600" y="3943475"/>
              <a:ext cx="28300" cy="7750"/>
            </a:xfrm>
            <a:custGeom>
              <a:avLst/>
              <a:gdLst/>
              <a:ahLst/>
              <a:cxnLst/>
              <a:rect l="l" t="t" r="r" b="b"/>
              <a:pathLst>
                <a:path w="1132" h="310" extrusionOk="0">
                  <a:moveTo>
                    <a:pt x="953" y="0"/>
                  </a:moveTo>
                  <a:cubicBezTo>
                    <a:pt x="831" y="26"/>
                    <a:pt x="707" y="34"/>
                    <a:pt x="583" y="34"/>
                  </a:cubicBezTo>
                  <a:cubicBezTo>
                    <a:pt x="416" y="34"/>
                    <a:pt x="248" y="19"/>
                    <a:pt x="84" y="12"/>
                  </a:cubicBezTo>
                  <a:cubicBezTo>
                    <a:pt x="1" y="96"/>
                    <a:pt x="1" y="191"/>
                    <a:pt x="84" y="286"/>
                  </a:cubicBezTo>
                  <a:cubicBezTo>
                    <a:pt x="358" y="298"/>
                    <a:pt x="643" y="298"/>
                    <a:pt x="917" y="310"/>
                  </a:cubicBezTo>
                  <a:cubicBezTo>
                    <a:pt x="977" y="238"/>
                    <a:pt x="1036" y="179"/>
                    <a:pt x="1096" y="119"/>
                  </a:cubicBezTo>
                  <a:cubicBezTo>
                    <a:pt x="1132" y="60"/>
                    <a:pt x="1120" y="24"/>
                    <a:pt x="1060" y="12"/>
                  </a:cubicBezTo>
                  <a:cubicBezTo>
                    <a:pt x="1045" y="17"/>
                    <a:pt x="1029" y="20"/>
                    <a:pt x="1012" y="20"/>
                  </a:cubicBezTo>
                  <a:cubicBezTo>
                    <a:pt x="989" y="20"/>
                    <a:pt x="967" y="14"/>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5"/>
            <p:cNvSpPr/>
            <p:nvPr/>
          </p:nvSpPr>
          <p:spPr>
            <a:xfrm>
              <a:off x="6152550" y="3828875"/>
              <a:ext cx="18175" cy="10675"/>
            </a:xfrm>
            <a:custGeom>
              <a:avLst/>
              <a:gdLst/>
              <a:ahLst/>
              <a:cxnLst/>
              <a:rect l="l" t="t" r="r" b="b"/>
              <a:pathLst>
                <a:path w="727" h="427" extrusionOk="0">
                  <a:moveTo>
                    <a:pt x="167" y="0"/>
                  </a:moveTo>
                  <a:cubicBezTo>
                    <a:pt x="107" y="48"/>
                    <a:pt x="12" y="60"/>
                    <a:pt x="0" y="167"/>
                  </a:cubicBezTo>
                  <a:cubicBezTo>
                    <a:pt x="213" y="337"/>
                    <a:pt x="357" y="427"/>
                    <a:pt x="462" y="427"/>
                  </a:cubicBezTo>
                  <a:cubicBezTo>
                    <a:pt x="591" y="427"/>
                    <a:pt x="661" y="290"/>
                    <a:pt x="726" y="0"/>
                  </a:cubicBezTo>
                  <a:lnTo>
                    <a:pt x="596" y="0"/>
                  </a:lnTo>
                  <a:cubicBezTo>
                    <a:pt x="545" y="80"/>
                    <a:pt x="495" y="107"/>
                    <a:pt x="445" y="107"/>
                  </a:cubicBezTo>
                  <a:cubicBezTo>
                    <a:pt x="352" y="107"/>
                    <a:pt x="260" y="16"/>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5"/>
            <p:cNvSpPr/>
            <p:nvPr/>
          </p:nvSpPr>
          <p:spPr>
            <a:xfrm>
              <a:off x="6148075" y="3804175"/>
              <a:ext cx="23250" cy="10675"/>
            </a:xfrm>
            <a:custGeom>
              <a:avLst/>
              <a:gdLst/>
              <a:ahLst/>
              <a:cxnLst/>
              <a:rect l="l" t="t" r="r" b="b"/>
              <a:pathLst>
                <a:path w="930" h="427" extrusionOk="0">
                  <a:moveTo>
                    <a:pt x="227" y="0"/>
                  </a:moveTo>
                  <a:cubicBezTo>
                    <a:pt x="155" y="48"/>
                    <a:pt x="60" y="84"/>
                    <a:pt x="13" y="155"/>
                  </a:cubicBezTo>
                  <a:cubicBezTo>
                    <a:pt x="1" y="215"/>
                    <a:pt x="13" y="262"/>
                    <a:pt x="72" y="286"/>
                  </a:cubicBezTo>
                  <a:cubicBezTo>
                    <a:pt x="236" y="354"/>
                    <a:pt x="399" y="426"/>
                    <a:pt x="563" y="426"/>
                  </a:cubicBezTo>
                  <a:cubicBezTo>
                    <a:pt x="685" y="426"/>
                    <a:pt x="807" y="386"/>
                    <a:pt x="929" y="274"/>
                  </a:cubicBezTo>
                  <a:cubicBezTo>
                    <a:pt x="870" y="226"/>
                    <a:pt x="834" y="167"/>
                    <a:pt x="786" y="143"/>
                  </a:cubicBezTo>
                  <a:cubicBezTo>
                    <a:pt x="667" y="24"/>
                    <a:pt x="465" y="119"/>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5"/>
            <p:cNvSpPr/>
            <p:nvPr/>
          </p:nvSpPr>
          <p:spPr>
            <a:xfrm>
              <a:off x="6128125" y="3957850"/>
              <a:ext cx="39325" cy="4250"/>
            </a:xfrm>
            <a:custGeom>
              <a:avLst/>
              <a:gdLst/>
              <a:ahLst/>
              <a:cxnLst/>
              <a:rect l="l" t="t" r="r" b="b"/>
              <a:pathLst>
                <a:path w="1573" h="170" extrusionOk="0">
                  <a:moveTo>
                    <a:pt x="848" y="1"/>
                  </a:moveTo>
                  <a:cubicBezTo>
                    <a:pt x="619" y="1"/>
                    <a:pt x="389" y="26"/>
                    <a:pt x="165" y="26"/>
                  </a:cubicBezTo>
                  <a:cubicBezTo>
                    <a:pt x="110" y="26"/>
                    <a:pt x="55" y="24"/>
                    <a:pt x="1" y="21"/>
                  </a:cubicBezTo>
                  <a:lnTo>
                    <a:pt x="1" y="21"/>
                  </a:lnTo>
                  <a:cubicBezTo>
                    <a:pt x="209" y="139"/>
                    <a:pt x="425" y="170"/>
                    <a:pt x="644" y="170"/>
                  </a:cubicBezTo>
                  <a:cubicBezTo>
                    <a:pt x="873" y="170"/>
                    <a:pt x="1104" y="137"/>
                    <a:pt x="1334" y="137"/>
                  </a:cubicBezTo>
                  <a:cubicBezTo>
                    <a:pt x="1414" y="137"/>
                    <a:pt x="1493" y="141"/>
                    <a:pt x="1573" y="152"/>
                  </a:cubicBezTo>
                  <a:cubicBezTo>
                    <a:pt x="1340" y="30"/>
                    <a:pt x="1096" y="1"/>
                    <a:pt x="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5"/>
            <p:cNvSpPr/>
            <p:nvPr/>
          </p:nvSpPr>
          <p:spPr>
            <a:xfrm>
              <a:off x="6215350" y="4050025"/>
              <a:ext cx="22350" cy="8375"/>
            </a:xfrm>
            <a:custGeom>
              <a:avLst/>
              <a:gdLst/>
              <a:ahLst/>
              <a:cxnLst/>
              <a:rect l="l" t="t" r="r" b="b"/>
              <a:pathLst>
                <a:path w="894" h="335" extrusionOk="0">
                  <a:moveTo>
                    <a:pt x="137" y="1"/>
                  </a:moveTo>
                  <a:cubicBezTo>
                    <a:pt x="108" y="1"/>
                    <a:pt x="78" y="13"/>
                    <a:pt x="48" y="37"/>
                  </a:cubicBezTo>
                  <a:cubicBezTo>
                    <a:pt x="0" y="132"/>
                    <a:pt x="0" y="227"/>
                    <a:pt x="60" y="322"/>
                  </a:cubicBezTo>
                  <a:cubicBezTo>
                    <a:pt x="215" y="322"/>
                    <a:pt x="381" y="334"/>
                    <a:pt x="524" y="334"/>
                  </a:cubicBezTo>
                  <a:lnTo>
                    <a:pt x="810" y="334"/>
                  </a:lnTo>
                  <a:cubicBezTo>
                    <a:pt x="893" y="251"/>
                    <a:pt x="893" y="144"/>
                    <a:pt x="810" y="48"/>
                  </a:cubicBezTo>
                  <a:cubicBezTo>
                    <a:pt x="751" y="48"/>
                    <a:pt x="703" y="37"/>
                    <a:pt x="655" y="37"/>
                  </a:cubicBezTo>
                  <a:cubicBezTo>
                    <a:pt x="655" y="25"/>
                    <a:pt x="643" y="25"/>
                    <a:pt x="620" y="13"/>
                  </a:cubicBezTo>
                  <a:cubicBezTo>
                    <a:pt x="609" y="6"/>
                    <a:pt x="600" y="3"/>
                    <a:pt x="591" y="3"/>
                  </a:cubicBezTo>
                  <a:cubicBezTo>
                    <a:pt x="569" y="3"/>
                    <a:pt x="550" y="20"/>
                    <a:pt x="524" y="37"/>
                  </a:cubicBezTo>
                  <a:lnTo>
                    <a:pt x="227" y="37"/>
                  </a:lnTo>
                  <a:cubicBezTo>
                    <a:pt x="197" y="13"/>
                    <a:pt x="167"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5"/>
            <p:cNvSpPr/>
            <p:nvPr/>
          </p:nvSpPr>
          <p:spPr>
            <a:xfrm>
              <a:off x="6091825" y="3955075"/>
              <a:ext cx="28900" cy="3425"/>
            </a:xfrm>
            <a:custGeom>
              <a:avLst/>
              <a:gdLst/>
              <a:ahLst/>
              <a:cxnLst/>
              <a:rect l="l" t="t" r="r" b="b"/>
              <a:pathLst>
                <a:path w="1156" h="137" extrusionOk="0">
                  <a:moveTo>
                    <a:pt x="0" y="1"/>
                  </a:moveTo>
                  <a:cubicBezTo>
                    <a:pt x="196" y="112"/>
                    <a:pt x="406" y="137"/>
                    <a:pt x="621" y="137"/>
                  </a:cubicBezTo>
                  <a:cubicBezTo>
                    <a:pt x="798" y="137"/>
                    <a:pt x="978" y="120"/>
                    <a:pt x="1155" y="120"/>
                  </a:cubicBezTo>
                  <a:cubicBezTo>
                    <a:pt x="1155" y="72"/>
                    <a:pt x="1155" y="25"/>
                    <a:pt x="1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5"/>
            <p:cNvSpPr/>
            <p:nvPr/>
          </p:nvSpPr>
          <p:spPr>
            <a:xfrm>
              <a:off x="5913225" y="3933150"/>
              <a:ext cx="14325" cy="10650"/>
            </a:xfrm>
            <a:custGeom>
              <a:avLst/>
              <a:gdLst/>
              <a:ahLst/>
              <a:cxnLst/>
              <a:rect l="l" t="t" r="r" b="b"/>
              <a:pathLst>
                <a:path w="573" h="426" extrusionOk="0">
                  <a:moveTo>
                    <a:pt x="222" y="1"/>
                  </a:moveTo>
                  <a:cubicBezTo>
                    <a:pt x="150" y="1"/>
                    <a:pt x="76" y="34"/>
                    <a:pt x="1" y="128"/>
                  </a:cubicBezTo>
                  <a:cubicBezTo>
                    <a:pt x="155" y="282"/>
                    <a:pt x="346" y="366"/>
                    <a:pt x="560" y="425"/>
                  </a:cubicBezTo>
                  <a:cubicBezTo>
                    <a:pt x="560" y="342"/>
                    <a:pt x="572" y="247"/>
                    <a:pt x="572" y="163"/>
                  </a:cubicBezTo>
                  <a:cubicBezTo>
                    <a:pt x="460" y="96"/>
                    <a:pt x="343"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5"/>
            <p:cNvSpPr/>
            <p:nvPr/>
          </p:nvSpPr>
          <p:spPr>
            <a:xfrm>
              <a:off x="6080800" y="3943400"/>
              <a:ext cx="22050" cy="4275"/>
            </a:xfrm>
            <a:custGeom>
              <a:avLst/>
              <a:gdLst/>
              <a:ahLst/>
              <a:cxnLst/>
              <a:rect l="l" t="t" r="r" b="b"/>
              <a:pathLst>
                <a:path w="882" h="171" extrusionOk="0">
                  <a:moveTo>
                    <a:pt x="474" y="0"/>
                  </a:moveTo>
                  <a:cubicBezTo>
                    <a:pt x="339" y="0"/>
                    <a:pt x="200" y="30"/>
                    <a:pt x="65" y="30"/>
                  </a:cubicBezTo>
                  <a:cubicBezTo>
                    <a:pt x="43" y="30"/>
                    <a:pt x="22" y="29"/>
                    <a:pt x="1" y="27"/>
                  </a:cubicBezTo>
                  <a:lnTo>
                    <a:pt x="1" y="27"/>
                  </a:lnTo>
                  <a:cubicBezTo>
                    <a:pt x="122" y="132"/>
                    <a:pt x="257" y="153"/>
                    <a:pt x="396" y="153"/>
                  </a:cubicBezTo>
                  <a:cubicBezTo>
                    <a:pt x="484" y="153"/>
                    <a:pt x="573" y="144"/>
                    <a:pt x="663" y="144"/>
                  </a:cubicBezTo>
                  <a:cubicBezTo>
                    <a:pt x="736" y="144"/>
                    <a:pt x="810" y="150"/>
                    <a:pt x="882" y="170"/>
                  </a:cubicBezTo>
                  <a:cubicBezTo>
                    <a:pt x="757" y="33"/>
                    <a:pt x="618"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5"/>
            <p:cNvSpPr/>
            <p:nvPr/>
          </p:nvSpPr>
          <p:spPr>
            <a:xfrm>
              <a:off x="6135575" y="3999900"/>
              <a:ext cx="16400" cy="8200"/>
            </a:xfrm>
            <a:custGeom>
              <a:avLst/>
              <a:gdLst/>
              <a:ahLst/>
              <a:cxnLst/>
              <a:rect l="l" t="t" r="r" b="b"/>
              <a:pathLst>
                <a:path w="656" h="328" extrusionOk="0">
                  <a:moveTo>
                    <a:pt x="63" y="1"/>
                  </a:moveTo>
                  <a:cubicBezTo>
                    <a:pt x="42" y="1"/>
                    <a:pt x="18" y="12"/>
                    <a:pt x="1" y="29"/>
                  </a:cubicBezTo>
                  <a:cubicBezTo>
                    <a:pt x="36" y="184"/>
                    <a:pt x="143" y="267"/>
                    <a:pt x="274" y="327"/>
                  </a:cubicBezTo>
                  <a:cubicBezTo>
                    <a:pt x="322" y="327"/>
                    <a:pt x="370" y="327"/>
                    <a:pt x="429" y="315"/>
                  </a:cubicBezTo>
                  <a:cubicBezTo>
                    <a:pt x="501" y="244"/>
                    <a:pt x="655" y="196"/>
                    <a:pt x="560" y="29"/>
                  </a:cubicBezTo>
                  <a:lnTo>
                    <a:pt x="132" y="29"/>
                  </a:lnTo>
                  <a:cubicBezTo>
                    <a:pt x="132" y="17"/>
                    <a:pt x="120" y="17"/>
                    <a:pt x="84" y="6"/>
                  </a:cubicBezTo>
                  <a:cubicBezTo>
                    <a:pt x="78" y="2"/>
                    <a:pt x="70" y="1"/>
                    <a:pt x="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5"/>
            <p:cNvSpPr/>
            <p:nvPr/>
          </p:nvSpPr>
          <p:spPr>
            <a:xfrm>
              <a:off x="6153425" y="3854175"/>
              <a:ext cx="10750" cy="8775"/>
            </a:xfrm>
            <a:custGeom>
              <a:avLst/>
              <a:gdLst/>
              <a:ahLst/>
              <a:cxnLst/>
              <a:rect l="l" t="t" r="r" b="b"/>
              <a:pathLst>
                <a:path w="430" h="351" extrusionOk="0">
                  <a:moveTo>
                    <a:pt x="275" y="1"/>
                  </a:moveTo>
                  <a:cubicBezTo>
                    <a:pt x="96" y="1"/>
                    <a:pt x="1" y="84"/>
                    <a:pt x="1" y="286"/>
                  </a:cubicBezTo>
                  <a:cubicBezTo>
                    <a:pt x="69" y="330"/>
                    <a:pt x="140" y="350"/>
                    <a:pt x="215" y="350"/>
                  </a:cubicBezTo>
                  <a:cubicBezTo>
                    <a:pt x="283" y="350"/>
                    <a:pt x="355" y="332"/>
                    <a:pt x="430" y="298"/>
                  </a:cubicBezTo>
                  <a:cubicBezTo>
                    <a:pt x="430" y="179"/>
                    <a:pt x="394" y="60"/>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5"/>
            <p:cNvSpPr/>
            <p:nvPr/>
          </p:nvSpPr>
          <p:spPr>
            <a:xfrm>
              <a:off x="5991800" y="3943175"/>
              <a:ext cx="21750" cy="5975"/>
            </a:xfrm>
            <a:custGeom>
              <a:avLst/>
              <a:gdLst/>
              <a:ahLst/>
              <a:cxnLst/>
              <a:rect l="l" t="t" r="r" b="b"/>
              <a:pathLst>
                <a:path w="870" h="239" extrusionOk="0">
                  <a:moveTo>
                    <a:pt x="465" y="0"/>
                  </a:moveTo>
                  <a:cubicBezTo>
                    <a:pt x="310" y="60"/>
                    <a:pt x="108" y="0"/>
                    <a:pt x="1" y="179"/>
                  </a:cubicBezTo>
                  <a:cubicBezTo>
                    <a:pt x="96" y="179"/>
                    <a:pt x="168" y="191"/>
                    <a:pt x="251" y="191"/>
                  </a:cubicBezTo>
                  <a:cubicBezTo>
                    <a:pt x="453" y="120"/>
                    <a:pt x="703" y="239"/>
                    <a:pt x="870" y="12"/>
                  </a:cubicBezTo>
                  <a:cubicBezTo>
                    <a:pt x="727" y="12"/>
                    <a:pt x="596"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5"/>
            <p:cNvSpPr/>
            <p:nvPr/>
          </p:nvSpPr>
          <p:spPr>
            <a:xfrm>
              <a:off x="6034675" y="3943200"/>
              <a:ext cx="10725" cy="7900"/>
            </a:xfrm>
            <a:custGeom>
              <a:avLst/>
              <a:gdLst/>
              <a:ahLst/>
              <a:cxnLst/>
              <a:rect l="l" t="t" r="r" b="b"/>
              <a:pathLst>
                <a:path w="429" h="316" extrusionOk="0">
                  <a:moveTo>
                    <a:pt x="286" y="1"/>
                  </a:moveTo>
                  <a:cubicBezTo>
                    <a:pt x="191" y="1"/>
                    <a:pt x="96" y="27"/>
                    <a:pt x="0" y="59"/>
                  </a:cubicBezTo>
                  <a:lnTo>
                    <a:pt x="0" y="178"/>
                  </a:lnTo>
                  <a:cubicBezTo>
                    <a:pt x="117" y="207"/>
                    <a:pt x="210" y="316"/>
                    <a:pt x="337" y="316"/>
                  </a:cubicBezTo>
                  <a:cubicBezTo>
                    <a:pt x="366" y="316"/>
                    <a:pt x="396" y="310"/>
                    <a:pt x="429" y="297"/>
                  </a:cubicBezTo>
                  <a:lnTo>
                    <a:pt x="429" y="23"/>
                  </a:lnTo>
                  <a:cubicBezTo>
                    <a:pt x="381" y="7"/>
                    <a:pt x="33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5"/>
            <p:cNvSpPr/>
            <p:nvPr/>
          </p:nvSpPr>
          <p:spPr>
            <a:xfrm>
              <a:off x="5844775" y="3982425"/>
              <a:ext cx="17575" cy="4725"/>
            </a:xfrm>
            <a:custGeom>
              <a:avLst/>
              <a:gdLst/>
              <a:ahLst/>
              <a:cxnLst/>
              <a:rect l="l" t="t" r="r" b="b"/>
              <a:pathLst>
                <a:path w="703" h="189" extrusionOk="0">
                  <a:moveTo>
                    <a:pt x="336" y="0"/>
                  </a:moveTo>
                  <a:cubicBezTo>
                    <a:pt x="225" y="0"/>
                    <a:pt x="114" y="16"/>
                    <a:pt x="0" y="50"/>
                  </a:cubicBezTo>
                  <a:cubicBezTo>
                    <a:pt x="121" y="140"/>
                    <a:pt x="239" y="188"/>
                    <a:pt x="357" y="188"/>
                  </a:cubicBezTo>
                  <a:cubicBezTo>
                    <a:pt x="471" y="188"/>
                    <a:pt x="585" y="143"/>
                    <a:pt x="703" y="50"/>
                  </a:cubicBezTo>
                  <a:cubicBezTo>
                    <a:pt x="578" y="19"/>
                    <a:pt x="457" y="0"/>
                    <a:pt x="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5"/>
            <p:cNvSpPr/>
            <p:nvPr/>
          </p:nvSpPr>
          <p:spPr>
            <a:xfrm>
              <a:off x="5854875" y="3897325"/>
              <a:ext cx="18800" cy="7875"/>
            </a:xfrm>
            <a:custGeom>
              <a:avLst/>
              <a:gdLst/>
              <a:ahLst/>
              <a:cxnLst/>
              <a:rect l="l" t="t" r="r" b="b"/>
              <a:pathLst>
                <a:path w="752" h="315" extrusionOk="0">
                  <a:moveTo>
                    <a:pt x="315" y="0"/>
                  </a:moveTo>
                  <a:cubicBezTo>
                    <a:pt x="232" y="0"/>
                    <a:pt x="148" y="30"/>
                    <a:pt x="60" y="84"/>
                  </a:cubicBezTo>
                  <a:cubicBezTo>
                    <a:pt x="49" y="120"/>
                    <a:pt x="13" y="144"/>
                    <a:pt x="1" y="179"/>
                  </a:cubicBezTo>
                  <a:cubicBezTo>
                    <a:pt x="165" y="270"/>
                    <a:pt x="328" y="315"/>
                    <a:pt x="504" y="315"/>
                  </a:cubicBezTo>
                  <a:cubicBezTo>
                    <a:pt x="583" y="315"/>
                    <a:pt x="665" y="305"/>
                    <a:pt x="751" y="287"/>
                  </a:cubicBezTo>
                  <a:cubicBezTo>
                    <a:pt x="703" y="227"/>
                    <a:pt x="644" y="179"/>
                    <a:pt x="596" y="132"/>
                  </a:cubicBezTo>
                  <a:cubicBezTo>
                    <a:pt x="506" y="42"/>
                    <a:pt x="412"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5"/>
            <p:cNvSpPr/>
            <p:nvPr/>
          </p:nvSpPr>
          <p:spPr>
            <a:xfrm>
              <a:off x="6038250" y="3993775"/>
              <a:ext cx="11025" cy="6750"/>
            </a:xfrm>
            <a:custGeom>
              <a:avLst/>
              <a:gdLst/>
              <a:ahLst/>
              <a:cxnLst/>
              <a:rect l="l" t="t" r="r" b="b"/>
              <a:pathLst>
                <a:path w="441" h="270" extrusionOk="0">
                  <a:moveTo>
                    <a:pt x="0" y="1"/>
                  </a:moveTo>
                  <a:lnTo>
                    <a:pt x="0" y="143"/>
                  </a:lnTo>
                  <a:cubicBezTo>
                    <a:pt x="123" y="184"/>
                    <a:pt x="229" y="270"/>
                    <a:pt x="354" y="270"/>
                  </a:cubicBezTo>
                  <a:cubicBezTo>
                    <a:pt x="375" y="270"/>
                    <a:pt x="395" y="267"/>
                    <a:pt x="417" y="262"/>
                  </a:cubicBezTo>
                  <a:cubicBezTo>
                    <a:pt x="441" y="179"/>
                    <a:pt x="441" y="84"/>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5"/>
            <p:cNvSpPr/>
            <p:nvPr/>
          </p:nvSpPr>
          <p:spPr>
            <a:xfrm>
              <a:off x="5999250" y="3989800"/>
              <a:ext cx="13725" cy="4600"/>
            </a:xfrm>
            <a:custGeom>
              <a:avLst/>
              <a:gdLst/>
              <a:ahLst/>
              <a:cxnLst/>
              <a:rect l="l" t="t" r="r" b="b"/>
              <a:pathLst>
                <a:path w="549" h="184" extrusionOk="0">
                  <a:moveTo>
                    <a:pt x="259" y="0"/>
                  </a:moveTo>
                  <a:cubicBezTo>
                    <a:pt x="172" y="0"/>
                    <a:pt x="85" y="12"/>
                    <a:pt x="0" y="40"/>
                  </a:cubicBezTo>
                  <a:cubicBezTo>
                    <a:pt x="90" y="136"/>
                    <a:pt x="182" y="183"/>
                    <a:pt x="274" y="183"/>
                  </a:cubicBezTo>
                  <a:cubicBezTo>
                    <a:pt x="367" y="183"/>
                    <a:pt x="459" y="136"/>
                    <a:pt x="548" y="40"/>
                  </a:cubicBezTo>
                  <a:cubicBezTo>
                    <a:pt x="454" y="15"/>
                    <a:pt x="356"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5"/>
            <p:cNvSpPr/>
            <p:nvPr/>
          </p:nvSpPr>
          <p:spPr>
            <a:xfrm>
              <a:off x="6123975" y="3947250"/>
              <a:ext cx="14900" cy="3700"/>
            </a:xfrm>
            <a:custGeom>
              <a:avLst/>
              <a:gdLst/>
              <a:ahLst/>
              <a:cxnLst/>
              <a:rect l="l" t="t" r="r" b="b"/>
              <a:pathLst>
                <a:path w="596" h="148" extrusionOk="0">
                  <a:moveTo>
                    <a:pt x="273" y="0"/>
                  </a:moveTo>
                  <a:cubicBezTo>
                    <a:pt x="182" y="0"/>
                    <a:pt x="89" y="16"/>
                    <a:pt x="0" y="16"/>
                  </a:cubicBezTo>
                  <a:cubicBezTo>
                    <a:pt x="60" y="52"/>
                    <a:pt x="107" y="99"/>
                    <a:pt x="167" y="147"/>
                  </a:cubicBezTo>
                  <a:lnTo>
                    <a:pt x="596" y="147"/>
                  </a:lnTo>
                  <a:cubicBezTo>
                    <a:pt x="502" y="26"/>
                    <a:pt x="389"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5"/>
            <p:cNvSpPr/>
            <p:nvPr/>
          </p:nvSpPr>
          <p:spPr>
            <a:xfrm>
              <a:off x="5831075" y="3982750"/>
              <a:ext cx="9850" cy="3600"/>
            </a:xfrm>
            <a:custGeom>
              <a:avLst/>
              <a:gdLst/>
              <a:ahLst/>
              <a:cxnLst/>
              <a:rect l="l" t="t" r="r" b="b"/>
              <a:pathLst>
                <a:path w="394" h="144" extrusionOk="0">
                  <a:moveTo>
                    <a:pt x="274" y="1"/>
                  </a:moveTo>
                  <a:cubicBezTo>
                    <a:pt x="167" y="25"/>
                    <a:pt x="60" y="1"/>
                    <a:pt x="0" y="120"/>
                  </a:cubicBezTo>
                  <a:cubicBezTo>
                    <a:pt x="51" y="134"/>
                    <a:pt x="104" y="144"/>
                    <a:pt x="157" y="144"/>
                  </a:cubicBezTo>
                  <a:cubicBezTo>
                    <a:pt x="243" y="144"/>
                    <a:pt x="327" y="118"/>
                    <a:pt x="393" y="37"/>
                  </a:cubicBezTo>
                  <a:cubicBezTo>
                    <a:pt x="358" y="1"/>
                    <a:pt x="31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5"/>
            <p:cNvSpPr/>
            <p:nvPr/>
          </p:nvSpPr>
          <p:spPr>
            <a:xfrm>
              <a:off x="6157000" y="4001225"/>
              <a:ext cx="7175" cy="8150"/>
            </a:xfrm>
            <a:custGeom>
              <a:avLst/>
              <a:gdLst/>
              <a:ahLst/>
              <a:cxnLst/>
              <a:rect l="l" t="t" r="r" b="b"/>
              <a:pathLst>
                <a:path w="287" h="326" extrusionOk="0">
                  <a:moveTo>
                    <a:pt x="132" y="0"/>
                  </a:moveTo>
                  <a:cubicBezTo>
                    <a:pt x="96" y="84"/>
                    <a:pt x="48" y="191"/>
                    <a:pt x="1" y="274"/>
                  </a:cubicBezTo>
                  <a:lnTo>
                    <a:pt x="132" y="274"/>
                  </a:lnTo>
                  <a:cubicBezTo>
                    <a:pt x="132" y="286"/>
                    <a:pt x="156" y="310"/>
                    <a:pt x="179" y="322"/>
                  </a:cubicBezTo>
                  <a:cubicBezTo>
                    <a:pt x="191" y="324"/>
                    <a:pt x="201" y="326"/>
                    <a:pt x="210" y="326"/>
                  </a:cubicBezTo>
                  <a:cubicBezTo>
                    <a:pt x="239" y="326"/>
                    <a:pt x="259" y="310"/>
                    <a:pt x="287" y="274"/>
                  </a:cubicBezTo>
                  <a:lnTo>
                    <a:pt x="2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5"/>
            <p:cNvSpPr/>
            <p:nvPr/>
          </p:nvSpPr>
          <p:spPr>
            <a:xfrm>
              <a:off x="6067125" y="3933425"/>
              <a:ext cx="10725" cy="2925"/>
            </a:xfrm>
            <a:custGeom>
              <a:avLst/>
              <a:gdLst/>
              <a:ahLst/>
              <a:cxnLst/>
              <a:rect l="l" t="t" r="r" b="b"/>
              <a:pathLst>
                <a:path w="429" h="117" extrusionOk="0">
                  <a:moveTo>
                    <a:pt x="210" y="0"/>
                  </a:moveTo>
                  <a:cubicBezTo>
                    <a:pt x="140" y="0"/>
                    <a:pt x="69" y="36"/>
                    <a:pt x="0" y="117"/>
                  </a:cubicBezTo>
                  <a:lnTo>
                    <a:pt x="429" y="117"/>
                  </a:lnTo>
                  <a:cubicBezTo>
                    <a:pt x="361" y="42"/>
                    <a:pt x="286"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5"/>
            <p:cNvSpPr/>
            <p:nvPr/>
          </p:nvSpPr>
          <p:spPr>
            <a:xfrm>
              <a:off x="6070100" y="3943775"/>
              <a:ext cx="8050" cy="2700"/>
            </a:xfrm>
            <a:custGeom>
              <a:avLst/>
              <a:gdLst/>
              <a:ahLst/>
              <a:cxnLst/>
              <a:rect l="l" t="t" r="r" b="b"/>
              <a:pathLst>
                <a:path w="322" h="108" extrusionOk="0">
                  <a:moveTo>
                    <a:pt x="0" y="0"/>
                  </a:moveTo>
                  <a:cubicBezTo>
                    <a:pt x="12" y="36"/>
                    <a:pt x="24" y="72"/>
                    <a:pt x="36" y="107"/>
                  </a:cubicBezTo>
                  <a:cubicBezTo>
                    <a:pt x="143" y="107"/>
                    <a:pt x="250" y="96"/>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5"/>
            <p:cNvSpPr/>
            <p:nvPr/>
          </p:nvSpPr>
          <p:spPr>
            <a:xfrm>
              <a:off x="6103125" y="3947650"/>
              <a:ext cx="7475" cy="2350"/>
            </a:xfrm>
            <a:custGeom>
              <a:avLst/>
              <a:gdLst/>
              <a:ahLst/>
              <a:cxnLst/>
              <a:rect l="l" t="t" r="r" b="b"/>
              <a:pathLst>
                <a:path w="299" h="94" extrusionOk="0">
                  <a:moveTo>
                    <a:pt x="1" y="0"/>
                  </a:moveTo>
                  <a:cubicBezTo>
                    <a:pt x="43" y="61"/>
                    <a:pt x="92" y="94"/>
                    <a:pt x="144" y="94"/>
                  </a:cubicBezTo>
                  <a:cubicBezTo>
                    <a:pt x="194" y="94"/>
                    <a:pt x="246"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5"/>
            <p:cNvSpPr/>
            <p:nvPr/>
          </p:nvSpPr>
          <p:spPr>
            <a:xfrm>
              <a:off x="6084975" y="3934525"/>
              <a:ext cx="3900" cy="1825"/>
            </a:xfrm>
            <a:custGeom>
              <a:avLst/>
              <a:gdLst/>
              <a:ahLst/>
              <a:cxnLst/>
              <a:rect l="l" t="t" r="r" b="b"/>
              <a:pathLst>
                <a:path w="156" h="73" extrusionOk="0">
                  <a:moveTo>
                    <a:pt x="74" y="1"/>
                  </a:moveTo>
                  <a:cubicBezTo>
                    <a:pt x="45" y="1"/>
                    <a:pt x="19" y="28"/>
                    <a:pt x="0" y="73"/>
                  </a:cubicBezTo>
                  <a:lnTo>
                    <a:pt x="155" y="73"/>
                  </a:lnTo>
                  <a:cubicBezTo>
                    <a:pt x="127" y="22"/>
                    <a:pt x="99"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5"/>
            <p:cNvSpPr/>
            <p:nvPr/>
          </p:nvSpPr>
          <p:spPr>
            <a:xfrm>
              <a:off x="6110575" y="3945425"/>
              <a:ext cx="3300" cy="2250"/>
            </a:xfrm>
            <a:custGeom>
              <a:avLst/>
              <a:gdLst/>
              <a:ahLst/>
              <a:cxnLst/>
              <a:rect l="l" t="t" r="r" b="b"/>
              <a:pathLst>
                <a:path w="132" h="90" extrusionOk="0">
                  <a:moveTo>
                    <a:pt x="59" y="1"/>
                  </a:moveTo>
                  <a:cubicBezTo>
                    <a:pt x="33" y="1"/>
                    <a:pt x="13" y="31"/>
                    <a:pt x="0" y="89"/>
                  </a:cubicBezTo>
                  <a:cubicBezTo>
                    <a:pt x="48" y="89"/>
                    <a:pt x="84" y="89"/>
                    <a:pt x="131" y="65"/>
                  </a:cubicBezTo>
                  <a:cubicBezTo>
                    <a:pt x="104" y="22"/>
                    <a:pt x="80" y="1"/>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5"/>
            <p:cNvSpPr/>
            <p:nvPr/>
          </p:nvSpPr>
          <p:spPr>
            <a:xfrm>
              <a:off x="6121000" y="3945675"/>
              <a:ext cx="3300" cy="2275"/>
            </a:xfrm>
            <a:custGeom>
              <a:avLst/>
              <a:gdLst/>
              <a:ahLst/>
              <a:cxnLst/>
              <a:rect l="l" t="t" r="r" b="b"/>
              <a:pathLst>
                <a:path w="132" h="91" extrusionOk="0">
                  <a:moveTo>
                    <a:pt x="64" y="0"/>
                  </a:moveTo>
                  <a:cubicBezTo>
                    <a:pt x="44" y="0"/>
                    <a:pt x="23" y="27"/>
                    <a:pt x="0" y="79"/>
                  </a:cubicBezTo>
                  <a:cubicBezTo>
                    <a:pt x="48" y="91"/>
                    <a:pt x="83" y="91"/>
                    <a:pt x="131" y="91"/>
                  </a:cubicBezTo>
                  <a:cubicBezTo>
                    <a:pt x="107" y="30"/>
                    <a:pt x="85"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5"/>
            <p:cNvSpPr/>
            <p:nvPr/>
          </p:nvSpPr>
          <p:spPr>
            <a:xfrm>
              <a:off x="6160275" y="3952700"/>
              <a:ext cx="3900" cy="1500"/>
            </a:xfrm>
            <a:custGeom>
              <a:avLst/>
              <a:gdLst/>
              <a:ahLst/>
              <a:cxnLst/>
              <a:rect l="l" t="t" r="r" b="b"/>
              <a:pathLst>
                <a:path w="156" h="60" extrusionOk="0">
                  <a:moveTo>
                    <a:pt x="108" y="0"/>
                  </a:moveTo>
                  <a:cubicBezTo>
                    <a:pt x="60" y="12"/>
                    <a:pt x="36" y="48"/>
                    <a:pt x="1" y="60"/>
                  </a:cubicBezTo>
                  <a:lnTo>
                    <a:pt x="156" y="60"/>
                  </a:lnTo>
                  <a:cubicBezTo>
                    <a:pt x="144" y="48"/>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5"/>
            <p:cNvSpPr/>
            <p:nvPr/>
          </p:nvSpPr>
          <p:spPr>
            <a:xfrm>
              <a:off x="6138850" y="3950925"/>
              <a:ext cx="3600" cy="2025"/>
            </a:xfrm>
            <a:custGeom>
              <a:avLst/>
              <a:gdLst/>
              <a:ahLst/>
              <a:cxnLst/>
              <a:rect l="l" t="t" r="r" b="b"/>
              <a:pathLst>
                <a:path w="144" h="81" extrusionOk="0">
                  <a:moveTo>
                    <a:pt x="1" y="0"/>
                  </a:moveTo>
                  <a:cubicBezTo>
                    <a:pt x="24" y="54"/>
                    <a:pt x="45" y="80"/>
                    <a:pt x="67" y="80"/>
                  </a:cubicBezTo>
                  <a:cubicBezTo>
                    <a:pt x="90" y="80"/>
                    <a:pt x="114" y="5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5"/>
            <p:cNvSpPr/>
            <p:nvPr/>
          </p:nvSpPr>
          <p:spPr>
            <a:xfrm>
              <a:off x="6152550" y="3950925"/>
              <a:ext cx="4175" cy="3275"/>
            </a:xfrm>
            <a:custGeom>
              <a:avLst/>
              <a:gdLst/>
              <a:ahLst/>
              <a:cxnLst/>
              <a:rect l="l" t="t" r="r" b="b"/>
              <a:pathLst>
                <a:path w="167" h="131" extrusionOk="0">
                  <a:moveTo>
                    <a:pt x="167" y="131"/>
                  </a:moveTo>
                  <a:cubicBezTo>
                    <a:pt x="119" y="83"/>
                    <a:pt x="60" y="48"/>
                    <a:pt x="0" y="0"/>
                  </a:cubicBezTo>
                  <a:cubicBezTo>
                    <a:pt x="60" y="48"/>
                    <a:pt x="119" y="83"/>
                    <a:pt x="167"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5"/>
            <p:cNvSpPr/>
            <p:nvPr/>
          </p:nvSpPr>
          <p:spPr>
            <a:xfrm>
              <a:off x="6146000" y="3950925"/>
              <a:ext cx="3600" cy="1575"/>
            </a:xfrm>
            <a:custGeom>
              <a:avLst/>
              <a:gdLst/>
              <a:ahLst/>
              <a:cxnLst/>
              <a:rect l="l" t="t" r="r" b="b"/>
              <a:pathLst>
                <a:path w="144" h="63" extrusionOk="0">
                  <a:moveTo>
                    <a:pt x="0" y="0"/>
                  </a:moveTo>
                  <a:cubicBezTo>
                    <a:pt x="18" y="42"/>
                    <a:pt x="39" y="63"/>
                    <a:pt x="63" y="63"/>
                  </a:cubicBezTo>
                  <a:cubicBezTo>
                    <a:pt x="87" y="63"/>
                    <a:pt x="113" y="4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5"/>
            <p:cNvSpPr/>
            <p:nvPr/>
          </p:nvSpPr>
          <p:spPr>
            <a:xfrm>
              <a:off x="6149575" y="3939750"/>
              <a:ext cx="3875" cy="2025"/>
            </a:xfrm>
            <a:custGeom>
              <a:avLst/>
              <a:gdLst/>
              <a:ahLst/>
              <a:cxnLst/>
              <a:rect l="l" t="t" r="r" b="b"/>
              <a:pathLst>
                <a:path w="155" h="81" extrusionOk="0">
                  <a:moveTo>
                    <a:pt x="73" y="1"/>
                  </a:moveTo>
                  <a:cubicBezTo>
                    <a:pt x="48" y="1"/>
                    <a:pt x="24" y="6"/>
                    <a:pt x="0" y="18"/>
                  </a:cubicBezTo>
                  <a:cubicBezTo>
                    <a:pt x="24" y="60"/>
                    <a:pt x="48" y="81"/>
                    <a:pt x="73" y="81"/>
                  </a:cubicBezTo>
                  <a:cubicBezTo>
                    <a:pt x="98" y="81"/>
                    <a:pt x="125" y="60"/>
                    <a:pt x="155" y="18"/>
                  </a:cubicBezTo>
                  <a:cubicBezTo>
                    <a:pt x="125" y="6"/>
                    <a:pt x="98" y="1"/>
                    <a:pt x="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5"/>
            <p:cNvSpPr/>
            <p:nvPr/>
          </p:nvSpPr>
          <p:spPr>
            <a:xfrm>
              <a:off x="5898950" y="3917875"/>
              <a:ext cx="3300" cy="4500"/>
            </a:xfrm>
            <a:custGeom>
              <a:avLst/>
              <a:gdLst/>
              <a:ahLst/>
              <a:cxnLst/>
              <a:rect l="l" t="t" r="r" b="b"/>
              <a:pathLst>
                <a:path w="132" h="180" extrusionOk="0">
                  <a:moveTo>
                    <a:pt x="0" y="0"/>
                  </a:moveTo>
                  <a:lnTo>
                    <a:pt x="0" y="0"/>
                  </a:lnTo>
                  <a:cubicBezTo>
                    <a:pt x="12" y="84"/>
                    <a:pt x="60" y="131"/>
                    <a:pt x="131" y="179"/>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5"/>
            <p:cNvSpPr/>
            <p:nvPr/>
          </p:nvSpPr>
          <p:spPr>
            <a:xfrm>
              <a:off x="5778975" y="3207800"/>
              <a:ext cx="266725" cy="48525"/>
            </a:xfrm>
            <a:custGeom>
              <a:avLst/>
              <a:gdLst/>
              <a:ahLst/>
              <a:cxnLst/>
              <a:rect l="l" t="t" r="r" b="b"/>
              <a:pathLst>
                <a:path w="10669" h="1941" extrusionOk="0">
                  <a:moveTo>
                    <a:pt x="2149" y="0"/>
                  </a:moveTo>
                  <a:cubicBezTo>
                    <a:pt x="1976" y="0"/>
                    <a:pt x="1805" y="37"/>
                    <a:pt x="1644" y="162"/>
                  </a:cubicBezTo>
                  <a:cubicBezTo>
                    <a:pt x="1537" y="317"/>
                    <a:pt x="1358" y="317"/>
                    <a:pt x="1191" y="317"/>
                  </a:cubicBezTo>
                  <a:lnTo>
                    <a:pt x="48" y="317"/>
                  </a:lnTo>
                  <a:cubicBezTo>
                    <a:pt x="1" y="400"/>
                    <a:pt x="13" y="471"/>
                    <a:pt x="108" y="555"/>
                  </a:cubicBezTo>
                  <a:cubicBezTo>
                    <a:pt x="346" y="698"/>
                    <a:pt x="608" y="662"/>
                    <a:pt x="882" y="674"/>
                  </a:cubicBezTo>
                  <a:cubicBezTo>
                    <a:pt x="942" y="675"/>
                    <a:pt x="1002" y="676"/>
                    <a:pt x="1063" y="676"/>
                  </a:cubicBezTo>
                  <a:cubicBezTo>
                    <a:pt x="1213" y="676"/>
                    <a:pt x="1364" y="673"/>
                    <a:pt x="1515" y="673"/>
                  </a:cubicBezTo>
                  <a:cubicBezTo>
                    <a:pt x="1873" y="673"/>
                    <a:pt x="2233" y="688"/>
                    <a:pt x="2585" y="793"/>
                  </a:cubicBezTo>
                  <a:cubicBezTo>
                    <a:pt x="3466" y="852"/>
                    <a:pt x="4311" y="1091"/>
                    <a:pt x="5180" y="1162"/>
                  </a:cubicBezTo>
                  <a:cubicBezTo>
                    <a:pt x="6144" y="1233"/>
                    <a:pt x="7085" y="1388"/>
                    <a:pt x="8038" y="1579"/>
                  </a:cubicBezTo>
                  <a:cubicBezTo>
                    <a:pt x="8169" y="1614"/>
                    <a:pt x="8323" y="1638"/>
                    <a:pt x="8454" y="1638"/>
                  </a:cubicBezTo>
                  <a:cubicBezTo>
                    <a:pt x="8621" y="1638"/>
                    <a:pt x="8776" y="1674"/>
                    <a:pt x="8942" y="1710"/>
                  </a:cubicBezTo>
                  <a:cubicBezTo>
                    <a:pt x="9038" y="1745"/>
                    <a:pt x="9121" y="1769"/>
                    <a:pt x="9228" y="1793"/>
                  </a:cubicBezTo>
                  <a:cubicBezTo>
                    <a:pt x="9359" y="1817"/>
                    <a:pt x="9490" y="1864"/>
                    <a:pt x="9633" y="1888"/>
                  </a:cubicBezTo>
                  <a:cubicBezTo>
                    <a:pt x="9788" y="1925"/>
                    <a:pt x="9949" y="1940"/>
                    <a:pt x="10112" y="1940"/>
                  </a:cubicBezTo>
                  <a:cubicBezTo>
                    <a:pt x="10163" y="1940"/>
                    <a:pt x="10213" y="1939"/>
                    <a:pt x="10264" y="1936"/>
                  </a:cubicBezTo>
                  <a:cubicBezTo>
                    <a:pt x="10419" y="1924"/>
                    <a:pt x="10562" y="1888"/>
                    <a:pt x="10669" y="1769"/>
                  </a:cubicBezTo>
                  <a:cubicBezTo>
                    <a:pt x="10538" y="1519"/>
                    <a:pt x="10240" y="1698"/>
                    <a:pt x="10062" y="1555"/>
                  </a:cubicBezTo>
                  <a:cubicBezTo>
                    <a:pt x="10109" y="1341"/>
                    <a:pt x="10288" y="1352"/>
                    <a:pt x="10431" y="1317"/>
                  </a:cubicBezTo>
                  <a:cubicBezTo>
                    <a:pt x="10312" y="960"/>
                    <a:pt x="9978" y="1031"/>
                    <a:pt x="9716" y="995"/>
                  </a:cubicBezTo>
                  <a:cubicBezTo>
                    <a:pt x="8728" y="864"/>
                    <a:pt x="7728" y="733"/>
                    <a:pt x="6728" y="567"/>
                  </a:cubicBezTo>
                  <a:cubicBezTo>
                    <a:pt x="6133" y="460"/>
                    <a:pt x="5537" y="400"/>
                    <a:pt x="4954" y="281"/>
                  </a:cubicBezTo>
                  <a:cubicBezTo>
                    <a:pt x="4299" y="186"/>
                    <a:pt x="3644" y="102"/>
                    <a:pt x="2977" y="79"/>
                  </a:cubicBezTo>
                  <a:cubicBezTo>
                    <a:pt x="2958" y="80"/>
                    <a:pt x="2938" y="80"/>
                    <a:pt x="2918" y="80"/>
                  </a:cubicBezTo>
                  <a:cubicBezTo>
                    <a:pt x="2666" y="80"/>
                    <a:pt x="2404" y="0"/>
                    <a:pt x="2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5"/>
            <p:cNvSpPr/>
            <p:nvPr/>
          </p:nvSpPr>
          <p:spPr>
            <a:xfrm>
              <a:off x="5943450" y="3218025"/>
              <a:ext cx="203450" cy="29550"/>
            </a:xfrm>
            <a:custGeom>
              <a:avLst/>
              <a:gdLst/>
              <a:ahLst/>
              <a:cxnLst/>
              <a:rect l="l" t="t" r="r" b="b"/>
              <a:pathLst>
                <a:path w="8138" h="1182" extrusionOk="0">
                  <a:moveTo>
                    <a:pt x="161" y="1"/>
                  </a:moveTo>
                  <a:cubicBezTo>
                    <a:pt x="28" y="1"/>
                    <a:pt x="0" y="110"/>
                    <a:pt x="77" y="324"/>
                  </a:cubicBezTo>
                  <a:cubicBezTo>
                    <a:pt x="1316" y="586"/>
                    <a:pt x="2590" y="658"/>
                    <a:pt x="3840" y="884"/>
                  </a:cubicBezTo>
                  <a:cubicBezTo>
                    <a:pt x="3944" y="877"/>
                    <a:pt x="4049" y="874"/>
                    <a:pt x="4153" y="874"/>
                  </a:cubicBezTo>
                  <a:cubicBezTo>
                    <a:pt x="4593" y="874"/>
                    <a:pt x="5030" y="926"/>
                    <a:pt x="5483" y="955"/>
                  </a:cubicBezTo>
                  <a:cubicBezTo>
                    <a:pt x="6221" y="1051"/>
                    <a:pt x="6947" y="1110"/>
                    <a:pt x="7686" y="1182"/>
                  </a:cubicBezTo>
                  <a:cubicBezTo>
                    <a:pt x="7713" y="1123"/>
                    <a:pt x="7773" y="1113"/>
                    <a:pt x="7840" y="1113"/>
                  </a:cubicBezTo>
                  <a:cubicBezTo>
                    <a:pt x="7876" y="1113"/>
                    <a:pt x="7913" y="1116"/>
                    <a:pt x="7949" y="1116"/>
                  </a:cubicBezTo>
                  <a:cubicBezTo>
                    <a:pt x="8052" y="1116"/>
                    <a:pt x="8138" y="1092"/>
                    <a:pt x="8114" y="908"/>
                  </a:cubicBezTo>
                  <a:cubicBezTo>
                    <a:pt x="6995" y="646"/>
                    <a:pt x="5876" y="491"/>
                    <a:pt x="4733" y="455"/>
                  </a:cubicBezTo>
                  <a:cubicBezTo>
                    <a:pt x="4173" y="443"/>
                    <a:pt x="3602" y="372"/>
                    <a:pt x="3042" y="336"/>
                  </a:cubicBezTo>
                  <a:cubicBezTo>
                    <a:pt x="2241" y="294"/>
                    <a:pt x="1449" y="40"/>
                    <a:pt x="641" y="40"/>
                  </a:cubicBezTo>
                  <a:cubicBezTo>
                    <a:pt x="549" y="40"/>
                    <a:pt x="456" y="43"/>
                    <a:pt x="363" y="51"/>
                  </a:cubicBezTo>
                  <a:cubicBezTo>
                    <a:pt x="280" y="17"/>
                    <a:pt x="21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5"/>
            <p:cNvSpPr/>
            <p:nvPr/>
          </p:nvSpPr>
          <p:spPr>
            <a:xfrm>
              <a:off x="5247975" y="3081175"/>
              <a:ext cx="155975" cy="33075"/>
            </a:xfrm>
            <a:custGeom>
              <a:avLst/>
              <a:gdLst/>
              <a:ahLst/>
              <a:cxnLst/>
              <a:rect l="l" t="t" r="r" b="b"/>
              <a:pathLst>
                <a:path w="6239" h="1323" extrusionOk="0">
                  <a:moveTo>
                    <a:pt x="369" y="0"/>
                  </a:moveTo>
                  <a:cubicBezTo>
                    <a:pt x="191" y="83"/>
                    <a:pt x="119" y="226"/>
                    <a:pt x="72" y="393"/>
                  </a:cubicBezTo>
                  <a:cubicBezTo>
                    <a:pt x="48" y="524"/>
                    <a:pt x="12" y="643"/>
                    <a:pt x="0" y="774"/>
                  </a:cubicBezTo>
                  <a:cubicBezTo>
                    <a:pt x="0" y="833"/>
                    <a:pt x="36" y="893"/>
                    <a:pt x="60" y="953"/>
                  </a:cubicBezTo>
                  <a:cubicBezTo>
                    <a:pt x="173" y="1059"/>
                    <a:pt x="301" y="1112"/>
                    <a:pt x="435" y="1112"/>
                  </a:cubicBezTo>
                  <a:cubicBezTo>
                    <a:pt x="511" y="1112"/>
                    <a:pt x="589" y="1094"/>
                    <a:pt x="667" y="1060"/>
                  </a:cubicBezTo>
                  <a:cubicBezTo>
                    <a:pt x="738" y="1036"/>
                    <a:pt x="774" y="1000"/>
                    <a:pt x="822" y="953"/>
                  </a:cubicBezTo>
                  <a:cubicBezTo>
                    <a:pt x="822" y="929"/>
                    <a:pt x="834" y="917"/>
                    <a:pt x="834" y="893"/>
                  </a:cubicBezTo>
                  <a:cubicBezTo>
                    <a:pt x="834" y="890"/>
                    <a:pt x="834" y="889"/>
                    <a:pt x="836" y="889"/>
                  </a:cubicBezTo>
                  <a:cubicBezTo>
                    <a:pt x="840" y="889"/>
                    <a:pt x="854" y="904"/>
                    <a:pt x="881" y="941"/>
                  </a:cubicBezTo>
                  <a:cubicBezTo>
                    <a:pt x="929" y="988"/>
                    <a:pt x="965" y="1012"/>
                    <a:pt x="1024" y="1036"/>
                  </a:cubicBezTo>
                  <a:cubicBezTo>
                    <a:pt x="1072" y="1060"/>
                    <a:pt x="1131" y="1060"/>
                    <a:pt x="1191" y="1072"/>
                  </a:cubicBezTo>
                  <a:cubicBezTo>
                    <a:pt x="1310" y="1095"/>
                    <a:pt x="1417" y="1119"/>
                    <a:pt x="1536" y="1131"/>
                  </a:cubicBezTo>
                  <a:cubicBezTo>
                    <a:pt x="1715" y="1131"/>
                    <a:pt x="1881" y="1131"/>
                    <a:pt x="2036" y="1226"/>
                  </a:cubicBezTo>
                  <a:cubicBezTo>
                    <a:pt x="2166" y="1299"/>
                    <a:pt x="2296" y="1322"/>
                    <a:pt x="2427" y="1322"/>
                  </a:cubicBezTo>
                  <a:cubicBezTo>
                    <a:pt x="2620" y="1322"/>
                    <a:pt x="2814" y="1271"/>
                    <a:pt x="3012" y="1250"/>
                  </a:cubicBezTo>
                  <a:cubicBezTo>
                    <a:pt x="3070" y="1247"/>
                    <a:pt x="3128" y="1246"/>
                    <a:pt x="3186" y="1246"/>
                  </a:cubicBezTo>
                  <a:cubicBezTo>
                    <a:pt x="3450" y="1246"/>
                    <a:pt x="3717" y="1272"/>
                    <a:pt x="3982" y="1272"/>
                  </a:cubicBezTo>
                  <a:cubicBezTo>
                    <a:pt x="4104" y="1272"/>
                    <a:pt x="4225" y="1266"/>
                    <a:pt x="4346" y="1250"/>
                  </a:cubicBezTo>
                  <a:lnTo>
                    <a:pt x="4977" y="1250"/>
                  </a:lnTo>
                  <a:cubicBezTo>
                    <a:pt x="5179" y="1250"/>
                    <a:pt x="5394" y="1238"/>
                    <a:pt x="5596" y="1191"/>
                  </a:cubicBezTo>
                  <a:cubicBezTo>
                    <a:pt x="5798" y="1119"/>
                    <a:pt x="6001" y="1095"/>
                    <a:pt x="6179" y="988"/>
                  </a:cubicBezTo>
                  <a:cubicBezTo>
                    <a:pt x="6191" y="976"/>
                    <a:pt x="6227" y="941"/>
                    <a:pt x="6239" y="917"/>
                  </a:cubicBezTo>
                  <a:cubicBezTo>
                    <a:pt x="6227" y="869"/>
                    <a:pt x="6227" y="822"/>
                    <a:pt x="6227" y="774"/>
                  </a:cubicBezTo>
                  <a:cubicBezTo>
                    <a:pt x="5918" y="476"/>
                    <a:pt x="5525" y="429"/>
                    <a:pt x="5120" y="417"/>
                  </a:cubicBezTo>
                  <a:cubicBezTo>
                    <a:pt x="4785" y="417"/>
                    <a:pt x="4443" y="446"/>
                    <a:pt x="4101" y="446"/>
                  </a:cubicBezTo>
                  <a:cubicBezTo>
                    <a:pt x="3824" y="446"/>
                    <a:pt x="3547" y="427"/>
                    <a:pt x="3274" y="357"/>
                  </a:cubicBezTo>
                  <a:cubicBezTo>
                    <a:pt x="3048" y="321"/>
                    <a:pt x="2834" y="298"/>
                    <a:pt x="2608" y="298"/>
                  </a:cubicBezTo>
                  <a:lnTo>
                    <a:pt x="2298" y="298"/>
                  </a:lnTo>
                  <a:cubicBezTo>
                    <a:pt x="2155" y="286"/>
                    <a:pt x="2024" y="262"/>
                    <a:pt x="1893" y="238"/>
                  </a:cubicBezTo>
                  <a:cubicBezTo>
                    <a:pt x="1780" y="275"/>
                    <a:pt x="1671" y="290"/>
                    <a:pt x="1564" y="290"/>
                  </a:cubicBezTo>
                  <a:cubicBezTo>
                    <a:pt x="1152" y="290"/>
                    <a:pt x="776" y="66"/>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5"/>
            <p:cNvSpPr/>
            <p:nvPr/>
          </p:nvSpPr>
          <p:spPr>
            <a:xfrm>
              <a:off x="6055200" y="3256475"/>
              <a:ext cx="226550" cy="31925"/>
            </a:xfrm>
            <a:custGeom>
              <a:avLst/>
              <a:gdLst/>
              <a:ahLst/>
              <a:cxnLst/>
              <a:rect l="l" t="t" r="r" b="b"/>
              <a:pathLst>
                <a:path w="9062" h="1277" extrusionOk="0">
                  <a:moveTo>
                    <a:pt x="84" y="1"/>
                  </a:moveTo>
                  <a:cubicBezTo>
                    <a:pt x="13" y="48"/>
                    <a:pt x="1" y="108"/>
                    <a:pt x="13" y="203"/>
                  </a:cubicBezTo>
                  <a:cubicBezTo>
                    <a:pt x="203" y="406"/>
                    <a:pt x="501" y="358"/>
                    <a:pt x="739" y="465"/>
                  </a:cubicBezTo>
                  <a:cubicBezTo>
                    <a:pt x="810" y="477"/>
                    <a:pt x="894" y="513"/>
                    <a:pt x="965" y="513"/>
                  </a:cubicBezTo>
                  <a:cubicBezTo>
                    <a:pt x="1263" y="537"/>
                    <a:pt x="1572" y="548"/>
                    <a:pt x="1858" y="644"/>
                  </a:cubicBezTo>
                  <a:cubicBezTo>
                    <a:pt x="3354" y="777"/>
                    <a:pt x="4839" y="1126"/>
                    <a:pt x="6352" y="1126"/>
                  </a:cubicBezTo>
                  <a:cubicBezTo>
                    <a:pt x="6465" y="1126"/>
                    <a:pt x="6579" y="1124"/>
                    <a:pt x="6692" y="1120"/>
                  </a:cubicBezTo>
                  <a:cubicBezTo>
                    <a:pt x="6896" y="1120"/>
                    <a:pt x="7096" y="1112"/>
                    <a:pt x="7297" y="1112"/>
                  </a:cubicBezTo>
                  <a:cubicBezTo>
                    <a:pt x="7448" y="1112"/>
                    <a:pt x="7599" y="1117"/>
                    <a:pt x="7752" y="1132"/>
                  </a:cubicBezTo>
                  <a:cubicBezTo>
                    <a:pt x="7811" y="1156"/>
                    <a:pt x="7883" y="1156"/>
                    <a:pt x="7942" y="1156"/>
                  </a:cubicBezTo>
                  <a:cubicBezTo>
                    <a:pt x="8000" y="1116"/>
                    <a:pt x="8053" y="1100"/>
                    <a:pt x="8103" y="1100"/>
                  </a:cubicBezTo>
                  <a:cubicBezTo>
                    <a:pt x="8186" y="1100"/>
                    <a:pt x="8261" y="1142"/>
                    <a:pt x="8335" y="1180"/>
                  </a:cubicBezTo>
                  <a:lnTo>
                    <a:pt x="8514" y="1227"/>
                  </a:lnTo>
                  <a:cubicBezTo>
                    <a:pt x="8620" y="1238"/>
                    <a:pt x="8726" y="1277"/>
                    <a:pt x="8832" y="1277"/>
                  </a:cubicBezTo>
                  <a:cubicBezTo>
                    <a:pt x="8845" y="1277"/>
                    <a:pt x="8858" y="1276"/>
                    <a:pt x="8871" y="1275"/>
                  </a:cubicBezTo>
                  <a:cubicBezTo>
                    <a:pt x="8931" y="1251"/>
                    <a:pt x="8966" y="1215"/>
                    <a:pt x="9002" y="1156"/>
                  </a:cubicBezTo>
                  <a:cubicBezTo>
                    <a:pt x="9062" y="858"/>
                    <a:pt x="8776" y="894"/>
                    <a:pt x="8645" y="799"/>
                  </a:cubicBezTo>
                  <a:cubicBezTo>
                    <a:pt x="8573" y="799"/>
                    <a:pt x="8478" y="775"/>
                    <a:pt x="8395" y="775"/>
                  </a:cubicBezTo>
                  <a:cubicBezTo>
                    <a:pt x="8353" y="763"/>
                    <a:pt x="8317" y="757"/>
                    <a:pt x="8283" y="757"/>
                  </a:cubicBezTo>
                  <a:cubicBezTo>
                    <a:pt x="8249" y="757"/>
                    <a:pt x="8216" y="763"/>
                    <a:pt x="8180" y="775"/>
                  </a:cubicBezTo>
                  <a:cubicBezTo>
                    <a:pt x="8169" y="769"/>
                    <a:pt x="8157" y="766"/>
                    <a:pt x="8145" y="766"/>
                  </a:cubicBezTo>
                  <a:cubicBezTo>
                    <a:pt x="8133" y="766"/>
                    <a:pt x="8121" y="769"/>
                    <a:pt x="8109" y="775"/>
                  </a:cubicBezTo>
                  <a:cubicBezTo>
                    <a:pt x="8014" y="735"/>
                    <a:pt x="7915" y="726"/>
                    <a:pt x="7814" y="726"/>
                  </a:cubicBezTo>
                  <a:cubicBezTo>
                    <a:pt x="7726" y="726"/>
                    <a:pt x="7637" y="733"/>
                    <a:pt x="7549" y="733"/>
                  </a:cubicBezTo>
                  <a:cubicBezTo>
                    <a:pt x="7435" y="733"/>
                    <a:pt x="7323" y="721"/>
                    <a:pt x="7216" y="668"/>
                  </a:cubicBezTo>
                  <a:cubicBezTo>
                    <a:pt x="6633" y="572"/>
                    <a:pt x="6049" y="513"/>
                    <a:pt x="5478" y="465"/>
                  </a:cubicBezTo>
                  <a:cubicBezTo>
                    <a:pt x="4549" y="394"/>
                    <a:pt x="3608" y="287"/>
                    <a:pt x="2692" y="203"/>
                  </a:cubicBezTo>
                  <a:cubicBezTo>
                    <a:pt x="2554" y="160"/>
                    <a:pt x="2414" y="148"/>
                    <a:pt x="2274" y="148"/>
                  </a:cubicBezTo>
                  <a:cubicBezTo>
                    <a:pt x="2117" y="148"/>
                    <a:pt x="1959" y="163"/>
                    <a:pt x="1804" y="163"/>
                  </a:cubicBezTo>
                  <a:cubicBezTo>
                    <a:pt x="1643" y="163"/>
                    <a:pt x="1486" y="147"/>
                    <a:pt x="1334" y="84"/>
                  </a:cubicBezTo>
                  <a:cubicBezTo>
                    <a:pt x="1239" y="52"/>
                    <a:pt x="1139" y="41"/>
                    <a:pt x="1040" y="41"/>
                  </a:cubicBezTo>
                  <a:cubicBezTo>
                    <a:pt x="955" y="41"/>
                    <a:pt x="869" y="49"/>
                    <a:pt x="787" y="60"/>
                  </a:cubicBezTo>
                  <a:cubicBezTo>
                    <a:pt x="648" y="9"/>
                    <a:pt x="505" y="3"/>
                    <a:pt x="360" y="3"/>
                  </a:cubicBezTo>
                  <a:cubicBezTo>
                    <a:pt x="312" y="3"/>
                    <a:pt x="264" y="4"/>
                    <a:pt x="216" y="4"/>
                  </a:cubicBezTo>
                  <a:cubicBezTo>
                    <a:pt x="172" y="4"/>
                    <a:pt x="128" y="3"/>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5"/>
            <p:cNvSpPr/>
            <p:nvPr/>
          </p:nvSpPr>
          <p:spPr>
            <a:xfrm>
              <a:off x="5867975" y="3171000"/>
              <a:ext cx="202725" cy="25175"/>
            </a:xfrm>
            <a:custGeom>
              <a:avLst/>
              <a:gdLst/>
              <a:ahLst/>
              <a:cxnLst/>
              <a:rect l="l" t="t" r="r" b="b"/>
              <a:pathLst>
                <a:path w="8109" h="1007" extrusionOk="0">
                  <a:moveTo>
                    <a:pt x="341" y="1"/>
                  </a:moveTo>
                  <a:cubicBezTo>
                    <a:pt x="251" y="1"/>
                    <a:pt x="161" y="16"/>
                    <a:pt x="72" y="62"/>
                  </a:cubicBezTo>
                  <a:cubicBezTo>
                    <a:pt x="13" y="146"/>
                    <a:pt x="1" y="241"/>
                    <a:pt x="84" y="324"/>
                  </a:cubicBezTo>
                  <a:cubicBezTo>
                    <a:pt x="108" y="336"/>
                    <a:pt x="132" y="342"/>
                    <a:pt x="156" y="342"/>
                  </a:cubicBezTo>
                  <a:cubicBezTo>
                    <a:pt x="179" y="342"/>
                    <a:pt x="203" y="336"/>
                    <a:pt x="227" y="324"/>
                  </a:cubicBezTo>
                  <a:cubicBezTo>
                    <a:pt x="227" y="312"/>
                    <a:pt x="239" y="312"/>
                    <a:pt x="263" y="300"/>
                  </a:cubicBezTo>
                  <a:cubicBezTo>
                    <a:pt x="272" y="297"/>
                    <a:pt x="281" y="296"/>
                    <a:pt x="289" y="296"/>
                  </a:cubicBezTo>
                  <a:cubicBezTo>
                    <a:pt x="312" y="296"/>
                    <a:pt x="332" y="307"/>
                    <a:pt x="358" y="324"/>
                  </a:cubicBezTo>
                  <a:cubicBezTo>
                    <a:pt x="1203" y="419"/>
                    <a:pt x="2049" y="527"/>
                    <a:pt x="2906" y="586"/>
                  </a:cubicBezTo>
                  <a:cubicBezTo>
                    <a:pt x="4299" y="681"/>
                    <a:pt x="5680" y="896"/>
                    <a:pt x="7085" y="919"/>
                  </a:cubicBezTo>
                  <a:cubicBezTo>
                    <a:pt x="7273" y="938"/>
                    <a:pt x="7467" y="1006"/>
                    <a:pt x="7650" y="1006"/>
                  </a:cubicBezTo>
                  <a:cubicBezTo>
                    <a:pt x="7816" y="1006"/>
                    <a:pt x="7973" y="951"/>
                    <a:pt x="8109" y="753"/>
                  </a:cubicBezTo>
                  <a:cubicBezTo>
                    <a:pt x="8035" y="699"/>
                    <a:pt x="7954" y="689"/>
                    <a:pt x="7871" y="689"/>
                  </a:cubicBezTo>
                  <a:cubicBezTo>
                    <a:pt x="7826" y="689"/>
                    <a:pt x="7780" y="692"/>
                    <a:pt x="7735" y="692"/>
                  </a:cubicBezTo>
                  <a:cubicBezTo>
                    <a:pt x="7662" y="692"/>
                    <a:pt x="7591" y="685"/>
                    <a:pt x="7526" y="646"/>
                  </a:cubicBezTo>
                  <a:cubicBezTo>
                    <a:pt x="7508" y="634"/>
                    <a:pt x="7487" y="628"/>
                    <a:pt x="7465" y="628"/>
                  </a:cubicBezTo>
                  <a:cubicBezTo>
                    <a:pt x="7442" y="628"/>
                    <a:pt x="7418" y="634"/>
                    <a:pt x="7395" y="646"/>
                  </a:cubicBezTo>
                  <a:cubicBezTo>
                    <a:pt x="7339" y="683"/>
                    <a:pt x="7289" y="701"/>
                    <a:pt x="7239" y="701"/>
                  </a:cubicBezTo>
                  <a:cubicBezTo>
                    <a:pt x="7194" y="701"/>
                    <a:pt x="7148" y="686"/>
                    <a:pt x="7097" y="658"/>
                  </a:cubicBezTo>
                  <a:cubicBezTo>
                    <a:pt x="6895" y="598"/>
                    <a:pt x="6668" y="646"/>
                    <a:pt x="6490" y="503"/>
                  </a:cubicBezTo>
                  <a:cubicBezTo>
                    <a:pt x="6410" y="503"/>
                    <a:pt x="6331" y="513"/>
                    <a:pt x="6255" y="513"/>
                  </a:cubicBezTo>
                  <a:cubicBezTo>
                    <a:pt x="6217" y="513"/>
                    <a:pt x="6180" y="511"/>
                    <a:pt x="6144" y="503"/>
                  </a:cubicBezTo>
                  <a:cubicBezTo>
                    <a:pt x="4955" y="386"/>
                    <a:pt x="3756" y="184"/>
                    <a:pt x="2547" y="184"/>
                  </a:cubicBezTo>
                  <a:cubicBezTo>
                    <a:pt x="2401" y="184"/>
                    <a:pt x="2255" y="187"/>
                    <a:pt x="2108" y="193"/>
                  </a:cubicBezTo>
                  <a:cubicBezTo>
                    <a:pt x="1993" y="141"/>
                    <a:pt x="1871" y="127"/>
                    <a:pt x="1748" y="127"/>
                  </a:cubicBezTo>
                  <a:cubicBezTo>
                    <a:pt x="1612" y="127"/>
                    <a:pt x="1473" y="144"/>
                    <a:pt x="1337" y="144"/>
                  </a:cubicBezTo>
                  <a:cubicBezTo>
                    <a:pt x="1201" y="144"/>
                    <a:pt x="1068" y="128"/>
                    <a:pt x="941" y="62"/>
                  </a:cubicBezTo>
                  <a:cubicBezTo>
                    <a:pt x="922" y="43"/>
                    <a:pt x="898" y="34"/>
                    <a:pt x="876" y="34"/>
                  </a:cubicBezTo>
                  <a:cubicBezTo>
                    <a:pt x="857" y="34"/>
                    <a:pt x="838" y="40"/>
                    <a:pt x="822" y="50"/>
                  </a:cubicBezTo>
                  <a:cubicBezTo>
                    <a:pt x="669" y="50"/>
                    <a:pt x="505"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5"/>
            <p:cNvSpPr/>
            <p:nvPr/>
          </p:nvSpPr>
          <p:spPr>
            <a:xfrm>
              <a:off x="5292325" y="3039500"/>
              <a:ext cx="187250" cy="16275"/>
            </a:xfrm>
            <a:custGeom>
              <a:avLst/>
              <a:gdLst/>
              <a:ahLst/>
              <a:cxnLst/>
              <a:rect l="l" t="t" r="r" b="b"/>
              <a:pathLst>
                <a:path w="7490" h="651" extrusionOk="0">
                  <a:moveTo>
                    <a:pt x="286" y="0"/>
                  </a:moveTo>
                  <a:cubicBezTo>
                    <a:pt x="238" y="24"/>
                    <a:pt x="214" y="60"/>
                    <a:pt x="226" y="107"/>
                  </a:cubicBezTo>
                  <a:cubicBezTo>
                    <a:pt x="179" y="107"/>
                    <a:pt x="155" y="119"/>
                    <a:pt x="107" y="143"/>
                  </a:cubicBezTo>
                  <a:cubicBezTo>
                    <a:pt x="48" y="191"/>
                    <a:pt x="0" y="226"/>
                    <a:pt x="0" y="310"/>
                  </a:cubicBezTo>
                  <a:cubicBezTo>
                    <a:pt x="238" y="476"/>
                    <a:pt x="512" y="417"/>
                    <a:pt x="762" y="441"/>
                  </a:cubicBezTo>
                  <a:cubicBezTo>
                    <a:pt x="1369" y="465"/>
                    <a:pt x="2000" y="465"/>
                    <a:pt x="2608" y="512"/>
                  </a:cubicBezTo>
                  <a:cubicBezTo>
                    <a:pt x="3817" y="588"/>
                    <a:pt x="5027" y="611"/>
                    <a:pt x="6237" y="611"/>
                  </a:cubicBezTo>
                  <a:cubicBezTo>
                    <a:pt x="6539" y="611"/>
                    <a:pt x="6841" y="610"/>
                    <a:pt x="7144" y="607"/>
                  </a:cubicBezTo>
                  <a:cubicBezTo>
                    <a:pt x="7202" y="625"/>
                    <a:pt x="7271" y="651"/>
                    <a:pt x="7330" y="651"/>
                  </a:cubicBezTo>
                  <a:cubicBezTo>
                    <a:pt x="7391" y="651"/>
                    <a:pt x="7441" y="622"/>
                    <a:pt x="7453" y="524"/>
                  </a:cubicBezTo>
                  <a:cubicBezTo>
                    <a:pt x="7489" y="345"/>
                    <a:pt x="7251" y="405"/>
                    <a:pt x="7180" y="310"/>
                  </a:cubicBezTo>
                  <a:cubicBezTo>
                    <a:pt x="7084" y="310"/>
                    <a:pt x="6977" y="286"/>
                    <a:pt x="6894" y="286"/>
                  </a:cubicBezTo>
                  <a:cubicBezTo>
                    <a:pt x="6845" y="344"/>
                    <a:pt x="6797" y="403"/>
                    <a:pt x="6716" y="403"/>
                  </a:cubicBezTo>
                  <a:cubicBezTo>
                    <a:pt x="6697" y="403"/>
                    <a:pt x="6678" y="400"/>
                    <a:pt x="6656" y="393"/>
                  </a:cubicBezTo>
                  <a:cubicBezTo>
                    <a:pt x="6072" y="208"/>
                    <a:pt x="5465" y="103"/>
                    <a:pt x="4854" y="103"/>
                  </a:cubicBezTo>
                  <a:cubicBezTo>
                    <a:pt x="4716" y="103"/>
                    <a:pt x="4579" y="108"/>
                    <a:pt x="4441" y="119"/>
                  </a:cubicBezTo>
                  <a:cubicBezTo>
                    <a:pt x="4363" y="259"/>
                    <a:pt x="4263" y="296"/>
                    <a:pt x="4156" y="296"/>
                  </a:cubicBezTo>
                  <a:cubicBezTo>
                    <a:pt x="4032" y="296"/>
                    <a:pt x="3897" y="247"/>
                    <a:pt x="3770" y="247"/>
                  </a:cubicBezTo>
                  <a:cubicBezTo>
                    <a:pt x="3705" y="247"/>
                    <a:pt x="3642" y="260"/>
                    <a:pt x="3584" y="298"/>
                  </a:cubicBezTo>
                  <a:cubicBezTo>
                    <a:pt x="3580" y="302"/>
                    <a:pt x="3577" y="304"/>
                    <a:pt x="3576" y="304"/>
                  </a:cubicBezTo>
                  <a:cubicBezTo>
                    <a:pt x="3568" y="304"/>
                    <a:pt x="3635" y="196"/>
                    <a:pt x="3572" y="143"/>
                  </a:cubicBezTo>
                  <a:cubicBezTo>
                    <a:pt x="2727" y="95"/>
                    <a:pt x="1858" y="48"/>
                    <a:pt x="1000" y="0"/>
                  </a:cubicBezTo>
                  <a:cubicBezTo>
                    <a:pt x="976" y="79"/>
                    <a:pt x="952" y="115"/>
                    <a:pt x="926" y="115"/>
                  </a:cubicBezTo>
                  <a:cubicBezTo>
                    <a:pt x="901" y="115"/>
                    <a:pt x="875" y="82"/>
                    <a:pt x="845" y="24"/>
                  </a:cubicBezTo>
                  <a:cubicBezTo>
                    <a:pt x="667" y="24"/>
                    <a:pt x="476"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5"/>
            <p:cNvSpPr/>
            <p:nvPr/>
          </p:nvSpPr>
          <p:spPr>
            <a:xfrm>
              <a:off x="5743275" y="2963875"/>
              <a:ext cx="131575" cy="134250"/>
            </a:xfrm>
            <a:custGeom>
              <a:avLst/>
              <a:gdLst/>
              <a:ahLst/>
              <a:cxnLst/>
              <a:rect l="l" t="t" r="r" b="b"/>
              <a:pathLst>
                <a:path w="5263" h="5370" extrusionOk="0">
                  <a:moveTo>
                    <a:pt x="405" y="1"/>
                  </a:moveTo>
                  <a:cubicBezTo>
                    <a:pt x="226" y="37"/>
                    <a:pt x="107" y="156"/>
                    <a:pt x="12" y="311"/>
                  </a:cubicBezTo>
                  <a:cubicBezTo>
                    <a:pt x="0" y="382"/>
                    <a:pt x="12" y="442"/>
                    <a:pt x="72" y="501"/>
                  </a:cubicBezTo>
                  <a:cubicBezTo>
                    <a:pt x="726" y="870"/>
                    <a:pt x="1488" y="703"/>
                    <a:pt x="2191" y="918"/>
                  </a:cubicBezTo>
                  <a:cubicBezTo>
                    <a:pt x="2229" y="915"/>
                    <a:pt x="2267" y="913"/>
                    <a:pt x="2304" y="913"/>
                  </a:cubicBezTo>
                  <a:cubicBezTo>
                    <a:pt x="2681" y="913"/>
                    <a:pt x="3050" y="1061"/>
                    <a:pt x="3429" y="1061"/>
                  </a:cubicBezTo>
                  <a:cubicBezTo>
                    <a:pt x="3596" y="1061"/>
                    <a:pt x="3774" y="1049"/>
                    <a:pt x="3953" y="1049"/>
                  </a:cubicBezTo>
                  <a:cubicBezTo>
                    <a:pt x="4072" y="1049"/>
                    <a:pt x="4215" y="1049"/>
                    <a:pt x="4334" y="1061"/>
                  </a:cubicBezTo>
                  <a:cubicBezTo>
                    <a:pt x="4417" y="1096"/>
                    <a:pt x="4477" y="1144"/>
                    <a:pt x="4536" y="1215"/>
                  </a:cubicBezTo>
                  <a:cubicBezTo>
                    <a:pt x="4620" y="1334"/>
                    <a:pt x="4644" y="1465"/>
                    <a:pt x="4679" y="1596"/>
                  </a:cubicBezTo>
                  <a:cubicBezTo>
                    <a:pt x="4775" y="2489"/>
                    <a:pt x="4584" y="3418"/>
                    <a:pt x="4775" y="4323"/>
                  </a:cubicBezTo>
                  <a:cubicBezTo>
                    <a:pt x="4894" y="4549"/>
                    <a:pt x="4894" y="4787"/>
                    <a:pt x="4894" y="5025"/>
                  </a:cubicBezTo>
                  <a:cubicBezTo>
                    <a:pt x="4834" y="5133"/>
                    <a:pt x="4834" y="5240"/>
                    <a:pt x="4941" y="5335"/>
                  </a:cubicBezTo>
                  <a:cubicBezTo>
                    <a:pt x="4969" y="5357"/>
                    <a:pt x="5000" y="5369"/>
                    <a:pt x="5031" y="5369"/>
                  </a:cubicBezTo>
                  <a:cubicBezTo>
                    <a:pt x="5066" y="5369"/>
                    <a:pt x="5100" y="5354"/>
                    <a:pt x="5132" y="5323"/>
                  </a:cubicBezTo>
                  <a:cubicBezTo>
                    <a:pt x="5215" y="5216"/>
                    <a:pt x="5239" y="5121"/>
                    <a:pt x="5251" y="5013"/>
                  </a:cubicBezTo>
                  <a:cubicBezTo>
                    <a:pt x="5263" y="4883"/>
                    <a:pt x="5263" y="4728"/>
                    <a:pt x="5263" y="4585"/>
                  </a:cubicBezTo>
                  <a:cubicBezTo>
                    <a:pt x="5263" y="4430"/>
                    <a:pt x="5239" y="4299"/>
                    <a:pt x="5203" y="4144"/>
                  </a:cubicBezTo>
                  <a:cubicBezTo>
                    <a:pt x="5132" y="3942"/>
                    <a:pt x="5132" y="3716"/>
                    <a:pt x="5144" y="3490"/>
                  </a:cubicBezTo>
                  <a:lnTo>
                    <a:pt x="5144" y="2335"/>
                  </a:lnTo>
                  <a:cubicBezTo>
                    <a:pt x="5132" y="1942"/>
                    <a:pt x="5084" y="1561"/>
                    <a:pt x="5203" y="1192"/>
                  </a:cubicBezTo>
                  <a:cubicBezTo>
                    <a:pt x="5239" y="918"/>
                    <a:pt x="5263" y="656"/>
                    <a:pt x="4941" y="513"/>
                  </a:cubicBezTo>
                  <a:cubicBezTo>
                    <a:pt x="4179" y="358"/>
                    <a:pt x="3417" y="299"/>
                    <a:pt x="2643" y="251"/>
                  </a:cubicBezTo>
                  <a:cubicBezTo>
                    <a:pt x="2566" y="298"/>
                    <a:pt x="2483" y="339"/>
                    <a:pt x="2398" y="339"/>
                  </a:cubicBezTo>
                  <a:cubicBezTo>
                    <a:pt x="2353" y="339"/>
                    <a:pt x="2308" y="328"/>
                    <a:pt x="2262" y="299"/>
                  </a:cubicBezTo>
                  <a:cubicBezTo>
                    <a:pt x="2215" y="275"/>
                    <a:pt x="2155" y="263"/>
                    <a:pt x="2096" y="263"/>
                  </a:cubicBezTo>
                  <a:cubicBezTo>
                    <a:pt x="2092" y="261"/>
                    <a:pt x="2088" y="261"/>
                    <a:pt x="2084" y="261"/>
                  </a:cubicBezTo>
                  <a:cubicBezTo>
                    <a:pt x="2046" y="261"/>
                    <a:pt x="2004" y="327"/>
                    <a:pt x="1967" y="327"/>
                  </a:cubicBezTo>
                  <a:cubicBezTo>
                    <a:pt x="1949" y="327"/>
                    <a:pt x="1932" y="311"/>
                    <a:pt x="1917" y="263"/>
                  </a:cubicBezTo>
                  <a:cubicBezTo>
                    <a:pt x="1869" y="215"/>
                    <a:pt x="1834" y="191"/>
                    <a:pt x="1774" y="156"/>
                  </a:cubicBezTo>
                  <a:cubicBezTo>
                    <a:pt x="1568" y="184"/>
                    <a:pt x="1362" y="234"/>
                    <a:pt x="1161" y="234"/>
                  </a:cubicBezTo>
                  <a:cubicBezTo>
                    <a:pt x="1025" y="234"/>
                    <a:pt x="892" y="211"/>
                    <a:pt x="762" y="144"/>
                  </a:cubicBezTo>
                  <a:cubicBezTo>
                    <a:pt x="619" y="108"/>
                    <a:pt x="536" y="13"/>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5"/>
            <p:cNvSpPr/>
            <p:nvPr/>
          </p:nvSpPr>
          <p:spPr>
            <a:xfrm>
              <a:off x="5581925" y="2970350"/>
              <a:ext cx="156000" cy="21250"/>
            </a:xfrm>
            <a:custGeom>
              <a:avLst/>
              <a:gdLst/>
              <a:ahLst/>
              <a:cxnLst/>
              <a:rect l="l" t="t" r="r" b="b"/>
              <a:pathLst>
                <a:path w="6240" h="850" extrusionOk="0">
                  <a:moveTo>
                    <a:pt x="2143" y="1"/>
                  </a:moveTo>
                  <a:cubicBezTo>
                    <a:pt x="1849" y="1"/>
                    <a:pt x="1555" y="10"/>
                    <a:pt x="1263" y="28"/>
                  </a:cubicBezTo>
                  <a:cubicBezTo>
                    <a:pt x="1109" y="66"/>
                    <a:pt x="947" y="136"/>
                    <a:pt x="784" y="136"/>
                  </a:cubicBezTo>
                  <a:cubicBezTo>
                    <a:pt x="745" y="136"/>
                    <a:pt x="706" y="132"/>
                    <a:pt x="668" y="123"/>
                  </a:cubicBezTo>
                  <a:cubicBezTo>
                    <a:pt x="638" y="117"/>
                    <a:pt x="605" y="114"/>
                    <a:pt x="572" y="114"/>
                  </a:cubicBezTo>
                  <a:cubicBezTo>
                    <a:pt x="540" y="114"/>
                    <a:pt x="507" y="117"/>
                    <a:pt x="477" y="123"/>
                  </a:cubicBezTo>
                  <a:cubicBezTo>
                    <a:pt x="322" y="171"/>
                    <a:pt x="180" y="194"/>
                    <a:pt x="37" y="302"/>
                  </a:cubicBezTo>
                  <a:cubicBezTo>
                    <a:pt x="1" y="361"/>
                    <a:pt x="1" y="409"/>
                    <a:pt x="37" y="468"/>
                  </a:cubicBezTo>
                  <a:cubicBezTo>
                    <a:pt x="1799" y="492"/>
                    <a:pt x="3549" y="647"/>
                    <a:pt x="5311" y="790"/>
                  </a:cubicBezTo>
                  <a:cubicBezTo>
                    <a:pt x="5439" y="837"/>
                    <a:pt x="5562" y="842"/>
                    <a:pt x="5687" y="842"/>
                  </a:cubicBezTo>
                  <a:cubicBezTo>
                    <a:pt x="5723" y="842"/>
                    <a:pt x="5760" y="842"/>
                    <a:pt x="5797" y="842"/>
                  </a:cubicBezTo>
                  <a:cubicBezTo>
                    <a:pt x="5857" y="842"/>
                    <a:pt x="5917" y="843"/>
                    <a:pt x="5978" y="849"/>
                  </a:cubicBezTo>
                  <a:cubicBezTo>
                    <a:pt x="6049" y="849"/>
                    <a:pt x="6133" y="837"/>
                    <a:pt x="6204" y="802"/>
                  </a:cubicBezTo>
                  <a:cubicBezTo>
                    <a:pt x="6240" y="730"/>
                    <a:pt x="6240" y="671"/>
                    <a:pt x="6204" y="599"/>
                  </a:cubicBezTo>
                  <a:cubicBezTo>
                    <a:pt x="6109" y="528"/>
                    <a:pt x="6014" y="480"/>
                    <a:pt x="5895" y="468"/>
                  </a:cubicBezTo>
                  <a:cubicBezTo>
                    <a:pt x="5621" y="433"/>
                    <a:pt x="5347" y="421"/>
                    <a:pt x="5121" y="313"/>
                  </a:cubicBezTo>
                  <a:cubicBezTo>
                    <a:pt x="4442" y="28"/>
                    <a:pt x="3704" y="254"/>
                    <a:pt x="3013" y="28"/>
                  </a:cubicBezTo>
                  <a:cubicBezTo>
                    <a:pt x="2727" y="10"/>
                    <a:pt x="2436" y="1"/>
                    <a:pt x="2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5"/>
            <p:cNvSpPr/>
            <p:nvPr/>
          </p:nvSpPr>
          <p:spPr>
            <a:xfrm>
              <a:off x="5768575" y="3190025"/>
              <a:ext cx="85750" cy="24050"/>
            </a:xfrm>
            <a:custGeom>
              <a:avLst/>
              <a:gdLst/>
              <a:ahLst/>
              <a:cxnLst/>
              <a:rect l="l" t="t" r="r" b="b"/>
              <a:pathLst>
                <a:path w="3430" h="962" extrusionOk="0">
                  <a:moveTo>
                    <a:pt x="588" y="0"/>
                  </a:moveTo>
                  <a:cubicBezTo>
                    <a:pt x="488" y="0"/>
                    <a:pt x="390" y="13"/>
                    <a:pt x="310" y="39"/>
                  </a:cubicBezTo>
                  <a:cubicBezTo>
                    <a:pt x="0" y="147"/>
                    <a:pt x="60" y="325"/>
                    <a:pt x="334" y="456"/>
                  </a:cubicBezTo>
                  <a:cubicBezTo>
                    <a:pt x="667" y="516"/>
                    <a:pt x="1024" y="563"/>
                    <a:pt x="1357" y="706"/>
                  </a:cubicBezTo>
                  <a:cubicBezTo>
                    <a:pt x="1370" y="703"/>
                    <a:pt x="1382" y="702"/>
                    <a:pt x="1393" y="702"/>
                  </a:cubicBezTo>
                  <a:cubicBezTo>
                    <a:pt x="1424" y="702"/>
                    <a:pt x="1450" y="713"/>
                    <a:pt x="1477" y="730"/>
                  </a:cubicBezTo>
                  <a:cubicBezTo>
                    <a:pt x="1550" y="798"/>
                    <a:pt x="1639" y="806"/>
                    <a:pt x="1730" y="806"/>
                  </a:cubicBezTo>
                  <a:cubicBezTo>
                    <a:pt x="1760" y="806"/>
                    <a:pt x="1789" y="805"/>
                    <a:pt x="1818" y="805"/>
                  </a:cubicBezTo>
                  <a:cubicBezTo>
                    <a:pt x="1905" y="805"/>
                    <a:pt x="1990" y="813"/>
                    <a:pt x="2060" y="873"/>
                  </a:cubicBezTo>
                  <a:cubicBezTo>
                    <a:pt x="2115" y="862"/>
                    <a:pt x="2170" y="857"/>
                    <a:pt x="2225" y="857"/>
                  </a:cubicBezTo>
                  <a:cubicBezTo>
                    <a:pt x="2490" y="857"/>
                    <a:pt x="2755" y="962"/>
                    <a:pt x="3023" y="962"/>
                  </a:cubicBezTo>
                  <a:cubicBezTo>
                    <a:pt x="3122" y="962"/>
                    <a:pt x="3222" y="948"/>
                    <a:pt x="3322" y="909"/>
                  </a:cubicBezTo>
                  <a:cubicBezTo>
                    <a:pt x="3405" y="801"/>
                    <a:pt x="3429" y="682"/>
                    <a:pt x="3334" y="575"/>
                  </a:cubicBezTo>
                  <a:cubicBezTo>
                    <a:pt x="3251" y="551"/>
                    <a:pt x="3167" y="468"/>
                    <a:pt x="3084" y="468"/>
                  </a:cubicBezTo>
                  <a:cubicBezTo>
                    <a:pt x="2358" y="409"/>
                    <a:pt x="1643" y="289"/>
                    <a:pt x="941" y="51"/>
                  </a:cubicBezTo>
                  <a:cubicBezTo>
                    <a:pt x="836" y="19"/>
                    <a:pt x="710" y="0"/>
                    <a:pt x="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5"/>
            <p:cNvSpPr/>
            <p:nvPr/>
          </p:nvSpPr>
          <p:spPr>
            <a:xfrm>
              <a:off x="5725100" y="3209675"/>
              <a:ext cx="126825" cy="24600"/>
            </a:xfrm>
            <a:custGeom>
              <a:avLst/>
              <a:gdLst/>
              <a:ahLst/>
              <a:cxnLst/>
              <a:rect l="l" t="t" r="r" b="b"/>
              <a:pathLst>
                <a:path w="5073" h="984" extrusionOk="0">
                  <a:moveTo>
                    <a:pt x="480" y="0"/>
                  </a:moveTo>
                  <a:cubicBezTo>
                    <a:pt x="321" y="0"/>
                    <a:pt x="163" y="35"/>
                    <a:pt x="1" y="123"/>
                  </a:cubicBezTo>
                  <a:cubicBezTo>
                    <a:pt x="108" y="385"/>
                    <a:pt x="346" y="396"/>
                    <a:pt x="525" y="492"/>
                  </a:cubicBezTo>
                  <a:cubicBezTo>
                    <a:pt x="668" y="539"/>
                    <a:pt x="822" y="563"/>
                    <a:pt x="977" y="563"/>
                  </a:cubicBezTo>
                  <a:cubicBezTo>
                    <a:pt x="1007" y="564"/>
                    <a:pt x="1038" y="565"/>
                    <a:pt x="1068" y="565"/>
                  </a:cubicBezTo>
                  <a:cubicBezTo>
                    <a:pt x="1151" y="565"/>
                    <a:pt x="1235" y="561"/>
                    <a:pt x="1319" y="561"/>
                  </a:cubicBezTo>
                  <a:cubicBezTo>
                    <a:pt x="1494" y="561"/>
                    <a:pt x="1669" y="577"/>
                    <a:pt x="1834" y="670"/>
                  </a:cubicBezTo>
                  <a:cubicBezTo>
                    <a:pt x="1918" y="730"/>
                    <a:pt x="2025" y="777"/>
                    <a:pt x="2132" y="801"/>
                  </a:cubicBezTo>
                  <a:cubicBezTo>
                    <a:pt x="2645" y="841"/>
                    <a:pt x="3141" y="984"/>
                    <a:pt x="3656" y="984"/>
                  </a:cubicBezTo>
                  <a:cubicBezTo>
                    <a:pt x="3751" y="984"/>
                    <a:pt x="3846" y="979"/>
                    <a:pt x="3942" y="968"/>
                  </a:cubicBezTo>
                  <a:cubicBezTo>
                    <a:pt x="4037" y="932"/>
                    <a:pt x="4120" y="896"/>
                    <a:pt x="4216" y="873"/>
                  </a:cubicBezTo>
                  <a:lnTo>
                    <a:pt x="4394" y="873"/>
                  </a:lnTo>
                  <a:cubicBezTo>
                    <a:pt x="4418" y="873"/>
                    <a:pt x="4430" y="861"/>
                    <a:pt x="4466" y="861"/>
                  </a:cubicBezTo>
                  <a:cubicBezTo>
                    <a:pt x="4487" y="836"/>
                    <a:pt x="4507" y="827"/>
                    <a:pt x="4526" y="827"/>
                  </a:cubicBezTo>
                  <a:cubicBezTo>
                    <a:pt x="4572" y="827"/>
                    <a:pt x="4614" y="880"/>
                    <a:pt x="4656" y="896"/>
                  </a:cubicBezTo>
                  <a:cubicBezTo>
                    <a:pt x="4704" y="908"/>
                    <a:pt x="4763" y="920"/>
                    <a:pt x="4823" y="920"/>
                  </a:cubicBezTo>
                  <a:cubicBezTo>
                    <a:pt x="4930" y="896"/>
                    <a:pt x="5061" y="873"/>
                    <a:pt x="5061" y="742"/>
                  </a:cubicBezTo>
                  <a:cubicBezTo>
                    <a:pt x="5073" y="563"/>
                    <a:pt x="4870" y="646"/>
                    <a:pt x="4775" y="551"/>
                  </a:cubicBezTo>
                  <a:cubicBezTo>
                    <a:pt x="3954" y="313"/>
                    <a:pt x="3096" y="420"/>
                    <a:pt x="2263" y="361"/>
                  </a:cubicBezTo>
                  <a:cubicBezTo>
                    <a:pt x="2192" y="349"/>
                    <a:pt x="2132" y="301"/>
                    <a:pt x="2037" y="254"/>
                  </a:cubicBezTo>
                  <a:cubicBezTo>
                    <a:pt x="1953" y="254"/>
                    <a:pt x="1858" y="242"/>
                    <a:pt x="1775" y="218"/>
                  </a:cubicBezTo>
                  <a:cubicBezTo>
                    <a:pt x="1708" y="174"/>
                    <a:pt x="1634" y="166"/>
                    <a:pt x="1557" y="166"/>
                  </a:cubicBezTo>
                  <a:cubicBezTo>
                    <a:pt x="1513" y="166"/>
                    <a:pt x="1468" y="168"/>
                    <a:pt x="1424" y="168"/>
                  </a:cubicBezTo>
                  <a:cubicBezTo>
                    <a:pt x="1338" y="168"/>
                    <a:pt x="1254" y="158"/>
                    <a:pt x="1180" y="99"/>
                  </a:cubicBezTo>
                  <a:cubicBezTo>
                    <a:pt x="1084" y="87"/>
                    <a:pt x="1013" y="87"/>
                    <a:pt x="918" y="75"/>
                  </a:cubicBezTo>
                  <a:cubicBezTo>
                    <a:pt x="770" y="30"/>
                    <a:pt x="625" y="0"/>
                    <a:pt x="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5"/>
            <p:cNvSpPr/>
            <p:nvPr/>
          </p:nvSpPr>
          <p:spPr>
            <a:xfrm>
              <a:off x="5398575" y="3118375"/>
              <a:ext cx="103325" cy="20000"/>
            </a:xfrm>
            <a:custGeom>
              <a:avLst/>
              <a:gdLst/>
              <a:ahLst/>
              <a:cxnLst/>
              <a:rect l="l" t="t" r="r" b="b"/>
              <a:pathLst>
                <a:path w="4133" h="800" extrusionOk="0">
                  <a:moveTo>
                    <a:pt x="2060" y="0"/>
                  </a:moveTo>
                  <a:cubicBezTo>
                    <a:pt x="1941" y="0"/>
                    <a:pt x="1822" y="24"/>
                    <a:pt x="1703" y="60"/>
                  </a:cubicBezTo>
                  <a:cubicBezTo>
                    <a:pt x="1701" y="60"/>
                    <a:pt x="1699" y="59"/>
                    <a:pt x="1698" y="59"/>
                  </a:cubicBezTo>
                  <a:cubicBezTo>
                    <a:pt x="1648" y="59"/>
                    <a:pt x="1648" y="179"/>
                    <a:pt x="1602" y="179"/>
                  </a:cubicBezTo>
                  <a:cubicBezTo>
                    <a:pt x="1589" y="179"/>
                    <a:pt x="1572" y="169"/>
                    <a:pt x="1548" y="143"/>
                  </a:cubicBezTo>
                  <a:cubicBezTo>
                    <a:pt x="1513" y="107"/>
                    <a:pt x="1465" y="84"/>
                    <a:pt x="1406" y="60"/>
                  </a:cubicBezTo>
                  <a:cubicBezTo>
                    <a:pt x="1388" y="57"/>
                    <a:pt x="1368" y="55"/>
                    <a:pt x="1348" y="55"/>
                  </a:cubicBezTo>
                  <a:cubicBezTo>
                    <a:pt x="1288" y="55"/>
                    <a:pt x="1221" y="69"/>
                    <a:pt x="1167" y="96"/>
                  </a:cubicBezTo>
                  <a:cubicBezTo>
                    <a:pt x="1092" y="121"/>
                    <a:pt x="1028" y="146"/>
                    <a:pt x="959" y="146"/>
                  </a:cubicBezTo>
                  <a:cubicBezTo>
                    <a:pt x="931" y="146"/>
                    <a:pt x="901" y="142"/>
                    <a:pt x="870" y="131"/>
                  </a:cubicBezTo>
                  <a:cubicBezTo>
                    <a:pt x="822" y="107"/>
                    <a:pt x="763" y="96"/>
                    <a:pt x="715" y="96"/>
                  </a:cubicBezTo>
                  <a:cubicBezTo>
                    <a:pt x="691" y="96"/>
                    <a:pt x="679" y="96"/>
                    <a:pt x="644" y="107"/>
                  </a:cubicBezTo>
                  <a:cubicBezTo>
                    <a:pt x="621" y="133"/>
                    <a:pt x="602" y="142"/>
                    <a:pt x="584" y="142"/>
                  </a:cubicBezTo>
                  <a:cubicBezTo>
                    <a:pt x="534" y="142"/>
                    <a:pt x="497" y="72"/>
                    <a:pt x="453" y="72"/>
                  </a:cubicBezTo>
                  <a:cubicBezTo>
                    <a:pt x="418" y="57"/>
                    <a:pt x="381" y="50"/>
                    <a:pt x="343" y="50"/>
                  </a:cubicBezTo>
                  <a:cubicBezTo>
                    <a:pt x="290" y="50"/>
                    <a:pt x="235" y="63"/>
                    <a:pt x="179" y="84"/>
                  </a:cubicBezTo>
                  <a:cubicBezTo>
                    <a:pt x="144" y="107"/>
                    <a:pt x="84" y="155"/>
                    <a:pt x="48" y="215"/>
                  </a:cubicBezTo>
                  <a:cubicBezTo>
                    <a:pt x="24" y="274"/>
                    <a:pt x="1" y="334"/>
                    <a:pt x="24" y="405"/>
                  </a:cubicBezTo>
                  <a:cubicBezTo>
                    <a:pt x="84" y="536"/>
                    <a:pt x="179" y="619"/>
                    <a:pt x="334" y="631"/>
                  </a:cubicBezTo>
                  <a:cubicBezTo>
                    <a:pt x="487" y="631"/>
                    <a:pt x="640" y="633"/>
                    <a:pt x="793" y="633"/>
                  </a:cubicBezTo>
                  <a:cubicBezTo>
                    <a:pt x="1175" y="633"/>
                    <a:pt x="1555" y="621"/>
                    <a:pt x="1929" y="536"/>
                  </a:cubicBezTo>
                  <a:cubicBezTo>
                    <a:pt x="1953" y="584"/>
                    <a:pt x="2001" y="619"/>
                    <a:pt x="2060" y="631"/>
                  </a:cubicBezTo>
                  <a:cubicBezTo>
                    <a:pt x="2108" y="631"/>
                    <a:pt x="2156" y="619"/>
                    <a:pt x="2191" y="584"/>
                  </a:cubicBezTo>
                  <a:lnTo>
                    <a:pt x="2191" y="524"/>
                  </a:lnTo>
                  <a:lnTo>
                    <a:pt x="2251" y="548"/>
                  </a:lnTo>
                  <a:cubicBezTo>
                    <a:pt x="2227" y="560"/>
                    <a:pt x="2180" y="584"/>
                    <a:pt x="2168" y="619"/>
                  </a:cubicBezTo>
                  <a:lnTo>
                    <a:pt x="2156" y="679"/>
                  </a:lnTo>
                  <a:lnTo>
                    <a:pt x="2191" y="727"/>
                  </a:lnTo>
                  <a:cubicBezTo>
                    <a:pt x="2287" y="703"/>
                    <a:pt x="2370" y="703"/>
                    <a:pt x="2465" y="703"/>
                  </a:cubicBezTo>
                  <a:cubicBezTo>
                    <a:pt x="2519" y="667"/>
                    <a:pt x="2575" y="649"/>
                    <a:pt x="2630" y="649"/>
                  </a:cubicBezTo>
                  <a:cubicBezTo>
                    <a:pt x="2686" y="649"/>
                    <a:pt x="2739" y="667"/>
                    <a:pt x="2787" y="703"/>
                  </a:cubicBezTo>
                  <a:cubicBezTo>
                    <a:pt x="2811" y="697"/>
                    <a:pt x="2831" y="694"/>
                    <a:pt x="2849" y="694"/>
                  </a:cubicBezTo>
                  <a:cubicBezTo>
                    <a:pt x="2867" y="694"/>
                    <a:pt x="2882" y="697"/>
                    <a:pt x="2894" y="703"/>
                  </a:cubicBezTo>
                  <a:cubicBezTo>
                    <a:pt x="2951" y="674"/>
                    <a:pt x="3005" y="660"/>
                    <a:pt x="3059" y="660"/>
                  </a:cubicBezTo>
                  <a:cubicBezTo>
                    <a:pt x="3118" y="660"/>
                    <a:pt x="3177" y="677"/>
                    <a:pt x="3239" y="715"/>
                  </a:cubicBezTo>
                  <a:lnTo>
                    <a:pt x="3489" y="715"/>
                  </a:lnTo>
                  <a:cubicBezTo>
                    <a:pt x="3515" y="688"/>
                    <a:pt x="3542" y="678"/>
                    <a:pt x="3568" y="678"/>
                  </a:cubicBezTo>
                  <a:cubicBezTo>
                    <a:pt x="3601" y="678"/>
                    <a:pt x="3634" y="695"/>
                    <a:pt x="3668" y="715"/>
                  </a:cubicBezTo>
                  <a:cubicBezTo>
                    <a:pt x="3715" y="715"/>
                    <a:pt x="3739" y="715"/>
                    <a:pt x="3787" y="738"/>
                  </a:cubicBezTo>
                  <a:cubicBezTo>
                    <a:pt x="3849" y="780"/>
                    <a:pt x="3902" y="799"/>
                    <a:pt x="3947" y="799"/>
                  </a:cubicBezTo>
                  <a:cubicBezTo>
                    <a:pt x="4034" y="799"/>
                    <a:pt x="4093" y="728"/>
                    <a:pt x="4132" y="596"/>
                  </a:cubicBezTo>
                  <a:cubicBezTo>
                    <a:pt x="4049" y="215"/>
                    <a:pt x="3692" y="357"/>
                    <a:pt x="3477" y="238"/>
                  </a:cubicBezTo>
                  <a:cubicBezTo>
                    <a:pt x="3413" y="227"/>
                    <a:pt x="3349" y="223"/>
                    <a:pt x="3285" y="223"/>
                  </a:cubicBezTo>
                  <a:cubicBezTo>
                    <a:pt x="3146" y="223"/>
                    <a:pt x="3008" y="242"/>
                    <a:pt x="2869" y="242"/>
                  </a:cubicBezTo>
                  <a:cubicBezTo>
                    <a:pt x="2743" y="242"/>
                    <a:pt x="2617" y="226"/>
                    <a:pt x="2489" y="167"/>
                  </a:cubicBezTo>
                  <a:cubicBezTo>
                    <a:pt x="2453" y="119"/>
                    <a:pt x="2406" y="84"/>
                    <a:pt x="2346" y="48"/>
                  </a:cubicBezTo>
                  <a:cubicBezTo>
                    <a:pt x="2251" y="24"/>
                    <a:pt x="2144"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5"/>
            <p:cNvSpPr/>
            <p:nvPr/>
          </p:nvSpPr>
          <p:spPr>
            <a:xfrm>
              <a:off x="5777225" y="3139250"/>
              <a:ext cx="126500" cy="19625"/>
            </a:xfrm>
            <a:custGeom>
              <a:avLst/>
              <a:gdLst/>
              <a:ahLst/>
              <a:cxnLst/>
              <a:rect l="l" t="t" r="r" b="b"/>
              <a:pathLst>
                <a:path w="5060" h="785" extrusionOk="0">
                  <a:moveTo>
                    <a:pt x="475" y="0"/>
                  </a:moveTo>
                  <a:cubicBezTo>
                    <a:pt x="443" y="0"/>
                    <a:pt x="412" y="15"/>
                    <a:pt x="380" y="46"/>
                  </a:cubicBezTo>
                  <a:cubicBezTo>
                    <a:pt x="380" y="58"/>
                    <a:pt x="369" y="82"/>
                    <a:pt x="345" y="94"/>
                  </a:cubicBezTo>
                  <a:cubicBezTo>
                    <a:pt x="336" y="97"/>
                    <a:pt x="328" y="98"/>
                    <a:pt x="321" y="98"/>
                  </a:cubicBezTo>
                  <a:cubicBezTo>
                    <a:pt x="297" y="98"/>
                    <a:pt x="277" y="83"/>
                    <a:pt x="249" y="46"/>
                  </a:cubicBezTo>
                  <a:cubicBezTo>
                    <a:pt x="239" y="46"/>
                    <a:pt x="229" y="46"/>
                    <a:pt x="219" y="46"/>
                  </a:cubicBezTo>
                  <a:cubicBezTo>
                    <a:pt x="1" y="46"/>
                    <a:pt x="15" y="172"/>
                    <a:pt x="107" y="332"/>
                  </a:cubicBezTo>
                  <a:cubicBezTo>
                    <a:pt x="535" y="404"/>
                    <a:pt x="952" y="392"/>
                    <a:pt x="1381" y="439"/>
                  </a:cubicBezTo>
                  <a:cubicBezTo>
                    <a:pt x="2109" y="511"/>
                    <a:pt x="2846" y="654"/>
                    <a:pt x="3584" y="654"/>
                  </a:cubicBezTo>
                  <a:cubicBezTo>
                    <a:pt x="3703" y="654"/>
                    <a:pt x="3822" y="650"/>
                    <a:pt x="3940" y="642"/>
                  </a:cubicBezTo>
                  <a:cubicBezTo>
                    <a:pt x="4043" y="693"/>
                    <a:pt x="4153" y="700"/>
                    <a:pt x="4263" y="700"/>
                  </a:cubicBezTo>
                  <a:cubicBezTo>
                    <a:pt x="4304" y="700"/>
                    <a:pt x="4346" y="699"/>
                    <a:pt x="4387" y="699"/>
                  </a:cubicBezTo>
                  <a:cubicBezTo>
                    <a:pt x="4491" y="699"/>
                    <a:pt x="4594" y="705"/>
                    <a:pt x="4690" y="749"/>
                  </a:cubicBezTo>
                  <a:cubicBezTo>
                    <a:pt x="4786" y="761"/>
                    <a:pt x="4881" y="761"/>
                    <a:pt x="4988" y="785"/>
                  </a:cubicBezTo>
                  <a:cubicBezTo>
                    <a:pt x="5060" y="594"/>
                    <a:pt x="4952" y="499"/>
                    <a:pt x="4833" y="404"/>
                  </a:cubicBezTo>
                  <a:cubicBezTo>
                    <a:pt x="4703" y="347"/>
                    <a:pt x="4564" y="328"/>
                    <a:pt x="4425" y="328"/>
                  </a:cubicBezTo>
                  <a:cubicBezTo>
                    <a:pt x="4386" y="328"/>
                    <a:pt x="4348" y="330"/>
                    <a:pt x="4309" y="332"/>
                  </a:cubicBezTo>
                  <a:cubicBezTo>
                    <a:pt x="4206" y="340"/>
                    <a:pt x="4102" y="412"/>
                    <a:pt x="3994" y="412"/>
                  </a:cubicBezTo>
                  <a:cubicBezTo>
                    <a:pt x="3942" y="412"/>
                    <a:pt x="3888" y="395"/>
                    <a:pt x="3833" y="344"/>
                  </a:cubicBezTo>
                  <a:cubicBezTo>
                    <a:pt x="3750" y="332"/>
                    <a:pt x="3643" y="332"/>
                    <a:pt x="3559" y="332"/>
                  </a:cubicBezTo>
                  <a:cubicBezTo>
                    <a:pt x="3510" y="381"/>
                    <a:pt x="3464" y="405"/>
                    <a:pt x="3416" y="405"/>
                  </a:cubicBezTo>
                  <a:cubicBezTo>
                    <a:pt x="3372" y="405"/>
                    <a:pt x="3325" y="384"/>
                    <a:pt x="3274" y="344"/>
                  </a:cubicBezTo>
                  <a:cubicBezTo>
                    <a:pt x="2381" y="142"/>
                    <a:pt x="1476" y="154"/>
                    <a:pt x="559" y="34"/>
                  </a:cubicBezTo>
                  <a:cubicBezTo>
                    <a:pt x="531" y="12"/>
                    <a:pt x="503" y="0"/>
                    <a:pt x="4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5"/>
            <p:cNvSpPr/>
            <p:nvPr/>
          </p:nvSpPr>
          <p:spPr>
            <a:xfrm>
              <a:off x="5231300" y="3042475"/>
              <a:ext cx="36925" cy="73300"/>
            </a:xfrm>
            <a:custGeom>
              <a:avLst/>
              <a:gdLst/>
              <a:ahLst/>
              <a:cxnLst/>
              <a:rect l="l" t="t" r="r" b="b"/>
              <a:pathLst>
                <a:path w="1477" h="2932" extrusionOk="0">
                  <a:moveTo>
                    <a:pt x="1210" y="1"/>
                  </a:moveTo>
                  <a:cubicBezTo>
                    <a:pt x="1112" y="1"/>
                    <a:pt x="1025" y="88"/>
                    <a:pt x="953" y="226"/>
                  </a:cubicBezTo>
                  <a:cubicBezTo>
                    <a:pt x="911" y="310"/>
                    <a:pt x="934" y="449"/>
                    <a:pt x="818" y="449"/>
                  </a:cubicBezTo>
                  <a:cubicBezTo>
                    <a:pt x="802" y="449"/>
                    <a:pt x="784" y="447"/>
                    <a:pt x="762" y="441"/>
                  </a:cubicBezTo>
                  <a:cubicBezTo>
                    <a:pt x="346" y="893"/>
                    <a:pt x="346" y="1524"/>
                    <a:pt x="119" y="2048"/>
                  </a:cubicBezTo>
                  <a:cubicBezTo>
                    <a:pt x="96" y="2155"/>
                    <a:pt x="60" y="2239"/>
                    <a:pt x="48" y="2346"/>
                  </a:cubicBezTo>
                  <a:cubicBezTo>
                    <a:pt x="12" y="2453"/>
                    <a:pt x="0" y="2536"/>
                    <a:pt x="12" y="2643"/>
                  </a:cubicBezTo>
                  <a:cubicBezTo>
                    <a:pt x="88" y="2859"/>
                    <a:pt x="160" y="2932"/>
                    <a:pt x="229" y="2932"/>
                  </a:cubicBezTo>
                  <a:cubicBezTo>
                    <a:pt x="355" y="2932"/>
                    <a:pt x="473" y="2689"/>
                    <a:pt x="596" y="2620"/>
                  </a:cubicBezTo>
                  <a:cubicBezTo>
                    <a:pt x="655" y="2584"/>
                    <a:pt x="691" y="2536"/>
                    <a:pt x="715" y="2477"/>
                  </a:cubicBezTo>
                  <a:cubicBezTo>
                    <a:pt x="715" y="2429"/>
                    <a:pt x="727" y="2381"/>
                    <a:pt x="727" y="2346"/>
                  </a:cubicBezTo>
                  <a:cubicBezTo>
                    <a:pt x="810" y="2239"/>
                    <a:pt x="810" y="2108"/>
                    <a:pt x="846" y="2000"/>
                  </a:cubicBezTo>
                  <a:cubicBezTo>
                    <a:pt x="834" y="1834"/>
                    <a:pt x="953" y="1727"/>
                    <a:pt x="1012" y="1619"/>
                  </a:cubicBezTo>
                  <a:lnTo>
                    <a:pt x="1143" y="1477"/>
                  </a:lnTo>
                  <a:cubicBezTo>
                    <a:pt x="1477" y="1227"/>
                    <a:pt x="1143" y="869"/>
                    <a:pt x="1298" y="607"/>
                  </a:cubicBezTo>
                  <a:cubicBezTo>
                    <a:pt x="1358" y="465"/>
                    <a:pt x="1405" y="322"/>
                    <a:pt x="1465" y="191"/>
                  </a:cubicBezTo>
                  <a:cubicBezTo>
                    <a:pt x="1374" y="58"/>
                    <a:pt x="1289"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5"/>
            <p:cNvSpPr/>
            <p:nvPr/>
          </p:nvSpPr>
          <p:spPr>
            <a:xfrm>
              <a:off x="5479250" y="2963500"/>
              <a:ext cx="104800" cy="18875"/>
            </a:xfrm>
            <a:custGeom>
              <a:avLst/>
              <a:gdLst/>
              <a:ahLst/>
              <a:cxnLst/>
              <a:rect l="l" t="t" r="r" b="b"/>
              <a:pathLst>
                <a:path w="4192" h="755" extrusionOk="0">
                  <a:moveTo>
                    <a:pt x="381" y="0"/>
                  </a:moveTo>
                  <a:cubicBezTo>
                    <a:pt x="322" y="0"/>
                    <a:pt x="262" y="4"/>
                    <a:pt x="203" y="16"/>
                  </a:cubicBezTo>
                  <a:cubicBezTo>
                    <a:pt x="0" y="135"/>
                    <a:pt x="0" y="290"/>
                    <a:pt x="131" y="468"/>
                  </a:cubicBezTo>
                  <a:cubicBezTo>
                    <a:pt x="1012" y="552"/>
                    <a:pt x="1881" y="516"/>
                    <a:pt x="2739" y="754"/>
                  </a:cubicBezTo>
                  <a:cubicBezTo>
                    <a:pt x="3108" y="742"/>
                    <a:pt x="3489" y="742"/>
                    <a:pt x="3870" y="742"/>
                  </a:cubicBezTo>
                  <a:cubicBezTo>
                    <a:pt x="3870" y="718"/>
                    <a:pt x="3882" y="718"/>
                    <a:pt x="3906" y="707"/>
                  </a:cubicBezTo>
                  <a:cubicBezTo>
                    <a:pt x="3914" y="704"/>
                    <a:pt x="3923" y="702"/>
                    <a:pt x="3930" y="702"/>
                  </a:cubicBezTo>
                  <a:cubicBezTo>
                    <a:pt x="3954" y="702"/>
                    <a:pt x="3974" y="715"/>
                    <a:pt x="4001" y="742"/>
                  </a:cubicBezTo>
                  <a:lnTo>
                    <a:pt x="4144" y="742"/>
                  </a:lnTo>
                  <a:lnTo>
                    <a:pt x="4144" y="611"/>
                  </a:lnTo>
                  <a:cubicBezTo>
                    <a:pt x="4191" y="528"/>
                    <a:pt x="4191" y="468"/>
                    <a:pt x="4120" y="409"/>
                  </a:cubicBezTo>
                  <a:cubicBezTo>
                    <a:pt x="3775" y="206"/>
                    <a:pt x="3394" y="337"/>
                    <a:pt x="3036" y="230"/>
                  </a:cubicBezTo>
                  <a:cubicBezTo>
                    <a:pt x="2274" y="123"/>
                    <a:pt x="1500" y="111"/>
                    <a:pt x="738" y="16"/>
                  </a:cubicBezTo>
                  <a:cubicBezTo>
                    <a:pt x="619" y="16"/>
                    <a:pt x="500"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5"/>
            <p:cNvSpPr/>
            <p:nvPr/>
          </p:nvSpPr>
          <p:spPr>
            <a:xfrm>
              <a:off x="5580750" y="3170925"/>
              <a:ext cx="88125" cy="26950"/>
            </a:xfrm>
            <a:custGeom>
              <a:avLst/>
              <a:gdLst/>
              <a:ahLst/>
              <a:cxnLst/>
              <a:rect l="l" t="t" r="r" b="b"/>
              <a:pathLst>
                <a:path w="3525" h="1078" extrusionOk="0">
                  <a:moveTo>
                    <a:pt x="249" y="0"/>
                  </a:moveTo>
                  <a:cubicBezTo>
                    <a:pt x="222" y="0"/>
                    <a:pt x="195" y="2"/>
                    <a:pt x="167" y="6"/>
                  </a:cubicBezTo>
                  <a:cubicBezTo>
                    <a:pt x="48" y="53"/>
                    <a:pt x="0" y="137"/>
                    <a:pt x="12" y="256"/>
                  </a:cubicBezTo>
                  <a:cubicBezTo>
                    <a:pt x="72" y="446"/>
                    <a:pt x="238" y="541"/>
                    <a:pt x="405" y="613"/>
                  </a:cubicBezTo>
                  <a:cubicBezTo>
                    <a:pt x="786" y="792"/>
                    <a:pt x="1203" y="792"/>
                    <a:pt x="1596" y="922"/>
                  </a:cubicBezTo>
                  <a:cubicBezTo>
                    <a:pt x="1886" y="922"/>
                    <a:pt x="2187" y="1078"/>
                    <a:pt x="2485" y="1078"/>
                  </a:cubicBezTo>
                  <a:cubicBezTo>
                    <a:pt x="2638" y="1078"/>
                    <a:pt x="2791" y="1036"/>
                    <a:pt x="2941" y="911"/>
                  </a:cubicBezTo>
                  <a:cubicBezTo>
                    <a:pt x="3084" y="708"/>
                    <a:pt x="3405" y="887"/>
                    <a:pt x="3525" y="649"/>
                  </a:cubicBezTo>
                  <a:cubicBezTo>
                    <a:pt x="3179" y="530"/>
                    <a:pt x="2786" y="530"/>
                    <a:pt x="2501" y="196"/>
                  </a:cubicBezTo>
                  <a:cubicBezTo>
                    <a:pt x="2340" y="86"/>
                    <a:pt x="2168" y="49"/>
                    <a:pt x="1992" y="49"/>
                  </a:cubicBezTo>
                  <a:cubicBezTo>
                    <a:pt x="1920" y="49"/>
                    <a:pt x="1847" y="55"/>
                    <a:pt x="1774" y="65"/>
                  </a:cubicBezTo>
                  <a:cubicBezTo>
                    <a:pt x="1621" y="172"/>
                    <a:pt x="1462" y="210"/>
                    <a:pt x="1300" y="210"/>
                  </a:cubicBezTo>
                  <a:cubicBezTo>
                    <a:pt x="1085" y="210"/>
                    <a:pt x="866" y="143"/>
                    <a:pt x="655" y="89"/>
                  </a:cubicBezTo>
                  <a:cubicBezTo>
                    <a:pt x="515" y="49"/>
                    <a:pt x="391"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5"/>
            <p:cNvSpPr/>
            <p:nvPr/>
          </p:nvSpPr>
          <p:spPr>
            <a:xfrm>
              <a:off x="5712900" y="3129075"/>
              <a:ext cx="70875" cy="17600"/>
            </a:xfrm>
            <a:custGeom>
              <a:avLst/>
              <a:gdLst/>
              <a:ahLst/>
              <a:cxnLst/>
              <a:rect l="l" t="t" r="r" b="b"/>
              <a:pathLst>
                <a:path w="2835" h="704" extrusionOk="0">
                  <a:moveTo>
                    <a:pt x="203" y="1"/>
                  </a:moveTo>
                  <a:cubicBezTo>
                    <a:pt x="120" y="1"/>
                    <a:pt x="13" y="25"/>
                    <a:pt x="13" y="144"/>
                  </a:cubicBezTo>
                  <a:cubicBezTo>
                    <a:pt x="1" y="215"/>
                    <a:pt x="36" y="275"/>
                    <a:pt x="120" y="310"/>
                  </a:cubicBezTo>
                  <a:cubicBezTo>
                    <a:pt x="275" y="346"/>
                    <a:pt x="429" y="406"/>
                    <a:pt x="596" y="441"/>
                  </a:cubicBezTo>
                  <a:lnTo>
                    <a:pt x="2691" y="703"/>
                  </a:lnTo>
                  <a:cubicBezTo>
                    <a:pt x="2691" y="596"/>
                    <a:pt x="2739" y="489"/>
                    <a:pt x="2834" y="430"/>
                  </a:cubicBezTo>
                  <a:cubicBezTo>
                    <a:pt x="2751" y="334"/>
                    <a:pt x="2644" y="310"/>
                    <a:pt x="2525" y="299"/>
                  </a:cubicBezTo>
                  <a:cubicBezTo>
                    <a:pt x="1882" y="275"/>
                    <a:pt x="1263" y="168"/>
                    <a:pt x="632" y="37"/>
                  </a:cubicBezTo>
                  <a:cubicBezTo>
                    <a:pt x="489" y="13"/>
                    <a:pt x="358"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5"/>
            <p:cNvSpPr/>
            <p:nvPr/>
          </p:nvSpPr>
          <p:spPr>
            <a:xfrm>
              <a:off x="5606950" y="3188500"/>
              <a:ext cx="91400" cy="23375"/>
            </a:xfrm>
            <a:custGeom>
              <a:avLst/>
              <a:gdLst/>
              <a:ahLst/>
              <a:cxnLst/>
              <a:rect l="l" t="t" r="r" b="b"/>
              <a:pathLst>
                <a:path w="3656" h="935" extrusionOk="0">
                  <a:moveTo>
                    <a:pt x="247" y="1"/>
                  </a:moveTo>
                  <a:cubicBezTo>
                    <a:pt x="160" y="1"/>
                    <a:pt x="76" y="31"/>
                    <a:pt x="0" y="136"/>
                  </a:cubicBezTo>
                  <a:cubicBezTo>
                    <a:pt x="48" y="350"/>
                    <a:pt x="226" y="458"/>
                    <a:pt x="405" y="493"/>
                  </a:cubicBezTo>
                  <a:cubicBezTo>
                    <a:pt x="1199" y="645"/>
                    <a:pt x="1970" y="934"/>
                    <a:pt x="2785" y="934"/>
                  </a:cubicBezTo>
                  <a:cubicBezTo>
                    <a:pt x="2801" y="934"/>
                    <a:pt x="2817" y="934"/>
                    <a:pt x="2834" y="934"/>
                  </a:cubicBezTo>
                  <a:cubicBezTo>
                    <a:pt x="2905" y="922"/>
                    <a:pt x="2977" y="910"/>
                    <a:pt x="3048" y="886"/>
                  </a:cubicBezTo>
                  <a:cubicBezTo>
                    <a:pt x="3119" y="874"/>
                    <a:pt x="3179" y="862"/>
                    <a:pt x="3239" y="827"/>
                  </a:cubicBezTo>
                  <a:cubicBezTo>
                    <a:pt x="3358" y="791"/>
                    <a:pt x="3489" y="767"/>
                    <a:pt x="3596" y="696"/>
                  </a:cubicBezTo>
                  <a:cubicBezTo>
                    <a:pt x="3608" y="672"/>
                    <a:pt x="3643" y="648"/>
                    <a:pt x="3655" y="624"/>
                  </a:cubicBezTo>
                  <a:cubicBezTo>
                    <a:pt x="3499" y="515"/>
                    <a:pt x="3331" y="492"/>
                    <a:pt x="3160" y="492"/>
                  </a:cubicBezTo>
                  <a:cubicBezTo>
                    <a:pt x="3032" y="492"/>
                    <a:pt x="2902" y="505"/>
                    <a:pt x="2774" y="505"/>
                  </a:cubicBezTo>
                  <a:cubicBezTo>
                    <a:pt x="2774" y="517"/>
                    <a:pt x="2762" y="529"/>
                    <a:pt x="2715" y="553"/>
                  </a:cubicBezTo>
                  <a:cubicBezTo>
                    <a:pt x="2667" y="553"/>
                    <a:pt x="2655" y="553"/>
                    <a:pt x="2643" y="529"/>
                  </a:cubicBezTo>
                  <a:cubicBezTo>
                    <a:pt x="2643" y="529"/>
                    <a:pt x="2655" y="517"/>
                    <a:pt x="2667" y="470"/>
                  </a:cubicBezTo>
                  <a:cubicBezTo>
                    <a:pt x="2453" y="279"/>
                    <a:pt x="2131" y="386"/>
                    <a:pt x="1917" y="208"/>
                  </a:cubicBezTo>
                  <a:cubicBezTo>
                    <a:pt x="1866" y="214"/>
                    <a:pt x="1815" y="217"/>
                    <a:pt x="1765" y="217"/>
                  </a:cubicBezTo>
                  <a:cubicBezTo>
                    <a:pt x="1377" y="217"/>
                    <a:pt x="1009" y="49"/>
                    <a:pt x="619" y="49"/>
                  </a:cubicBezTo>
                  <a:cubicBezTo>
                    <a:pt x="588" y="49"/>
                    <a:pt x="556" y="50"/>
                    <a:pt x="524" y="53"/>
                  </a:cubicBezTo>
                  <a:cubicBezTo>
                    <a:pt x="433" y="35"/>
                    <a:pt x="33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5"/>
            <p:cNvSpPr/>
            <p:nvPr/>
          </p:nvSpPr>
          <p:spPr>
            <a:xfrm>
              <a:off x="5360050" y="2982025"/>
              <a:ext cx="104925" cy="13175"/>
            </a:xfrm>
            <a:custGeom>
              <a:avLst/>
              <a:gdLst/>
              <a:ahLst/>
              <a:cxnLst/>
              <a:rect l="l" t="t" r="r" b="b"/>
              <a:pathLst>
                <a:path w="4197" h="527" extrusionOk="0">
                  <a:moveTo>
                    <a:pt x="1137" y="1"/>
                  </a:moveTo>
                  <a:cubicBezTo>
                    <a:pt x="765" y="1"/>
                    <a:pt x="392" y="14"/>
                    <a:pt x="18" y="25"/>
                  </a:cubicBezTo>
                  <a:cubicBezTo>
                    <a:pt x="1" y="195"/>
                    <a:pt x="72" y="225"/>
                    <a:pt x="164" y="225"/>
                  </a:cubicBezTo>
                  <a:cubicBezTo>
                    <a:pt x="214" y="225"/>
                    <a:pt x="269" y="216"/>
                    <a:pt x="320" y="216"/>
                  </a:cubicBezTo>
                  <a:cubicBezTo>
                    <a:pt x="372" y="216"/>
                    <a:pt x="418" y="225"/>
                    <a:pt x="446" y="263"/>
                  </a:cubicBezTo>
                  <a:cubicBezTo>
                    <a:pt x="673" y="299"/>
                    <a:pt x="893" y="314"/>
                    <a:pt x="1110" y="314"/>
                  </a:cubicBezTo>
                  <a:cubicBezTo>
                    <a:pt x="1327" y="314"/>
                    <a:pt x="1542" y="299"/>
                    <a:pt x="1756" y="275"/>
                  </a:cubicBezTo>
                  <a:cubicBezTo>
                    <a:pt x="1829" y="230"/>
                    <a:pt x="1899" y="206"/>
                    <a:pt x="1967" y="206"/>
                  </a:cubicBezTo>
                  <a:cubicBezTo>
                    <a:pt x="2043" y="206"/>
                    <a:pt x="2115" y="236"/>
                    <a:pt x="2185" y="299"/>
                  </a:cubicBezTo>
                  <a:cubicBezTo>
                    <a:pt x="2578" y="323"/>
                    <a:pt x="2947" y="370"/>
                    <a:pt x="3340" y="406"/>
                  </a:cubicBezTo>
                  <a:cubicBezTo>
                    <a:pt x="3479" y="479"/>
                    <a:pt x="3618" y="527"/>
                    <a:pt x="3755" y="527"/>
                  </a:cubicBezTo>
                  <a:cubicBezTo>
                    <a:pt x="3889" y="527"/>
                    <a:pt x="4020" y="482"/>
                    <a:pt x="4149" y="370"/>
                  </a:cubicBezTo>
                  <a:cubicBezTo>
                    <a:pt x="4197" y="311"/>
                    <a:pt x="4197" y="239"/>
                    <a:pt x="4173" y="168"/>
                  </a:cubicBezTo>
                  <a:lnTo>
                    <a:pt x="4185" y="168"/>
                  </a:lnTo>
                  <a:cubicBezTo>
                    <a:pt x="4023" y="89"/>
                    <a:pt x="3853" y="69"/>
                    <a:pt x="3682" y="69"/>
                  </a:cubicBezTo>
                  <a:cubicBezTo>
                    <a:pt x="3516" y="69"/>
                    <a:pt x="3348" y="88"/>
                    <a:pt x="3183" y="88"/>
                  </a:cubicBezTo>
                  <a:cubicBezTo>
                    <a:pt x="3033" y="88"/>
                    <a:pt x="2885" y="72"/>
                    <a:pt x="2744" y="13"/>
                  </a:cubicBezTo>
                  <a:lnTo>
                    <a:pt x="2744" y="25"/>
                  </a:lnTo>
                  <a:cubicBezTo>
                    <a:pt x="2667" y="54"/>
                    <a:pt x="2597" y="91"/>
                    <a:pt x="2523" y="91"/>
                  </a:cubicBezTo>
                  <a:cubicBezTo>
                    <a:pt x="2506" y="91"/>
                    <a:pt x="2488" y="89"/>
                    <a:pt x="2470" y="85"/>
                  </a:cubicBezTo>
                  <a:cubicBezTo>
                    <a:pt x="2024" y="20"/>
                    <a:pt x="158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5"/>
            <p:cNvSpPr/>
            <p:nvPr/>
          </p:nvSpPr>
          <p:spPr>
            <a:xfrm>
              <a:off x="5404825" y="3102675"/>
              <a:ext cx="83675" cy="16025"/>
            </a:xfrm>
            <a:custGeom>
              <a:avLst/>
              <a:gdLst/>
              <a:ahLst/>
              <a:cxnLst/>
              <a:rect l="l" t="t" r="r" b="b"/>
              <a:pathLst>
                <a:path w="3347" h="641" extrusionOk="0">
                  <a:moveTo>
                    <a:pt x="2844" y="1"/>
                  </a:moveTo>
                  <a:cubicBezTo>
                    <a:pt x="2572" y="1"/>
                    <a:pt x="2312" y="79"/>
                    <a:pt x="2043" y="79"/>
                  </a:cubicBezTo>
                  <a:cubicBezTo>
                    <a:pt x="1966" y="79"/>
                    <a:pt x="1889" y="73"/>
                    <a:pt x="1810" y="57"/>
                  </a:cubicBezTo>
                  <a:cubicBezTo>
                    <a:pt x="1287" y="57"/>
                    <a:pt x="775" y="69"/>
                    <a:pt x="251" y="69"/>
                  </a:cubicBezTo>
                  <a:cubicBezTo>
                    <a:pt x="179" y="116"/>
                    <a:pt x="96" y="140"/>
                    <a:pt x="25" y="200"/>
                  </a:cubicBezTo>
                  <a:cubicBezTo>
                    <a:pt x="13" y="247"/>
                    <a:pt x="1" y="307"/>
                    <a:pt x="1" y="366"/>
                  </a:cubicBezTo>
                  <a:cubicBezTo>
                    <a:pt x="13" y="426"/>
                    <a:pt x="36" y="485"/>
                    <a:pt x="72" y="533"/>
                  </a:cubicBezTo>
                  <a:cubicBezTo>
                    <a:pt x="132" y="569"/>
                    <a:pt x="179" y="593"/>
                    <a:pt x="239" y="604"/>
                  </a:cubicBezTo>
                  <a:cubicBezTo>
                    <a:pt x="259" y="606"/>
                    <a:pt x="279" y="607"/>
                    <a:pt x="298" y="607"/>
                  </a:cubicBezTo>
                  <a:cubicBezTo>
                    <a:pt x="397" y="607"/>
                    <a:pt x="493" y="583"/>
                    <a:pt x="572" y="533"/>
                  </a:cubicBezTo>
                  <a:cubicBezTo>
                    <a:pt x="711" y="468"/>
                    <a:pt x="845" y="442"/>
                    <a:pt x="977" y="442"/>
                  </a:cubicBezTo>
                  <a:cubicBezTo>
                    <a:pt x="1231" y="442"/>
                    <a:pt x="1476" y="538"/>
                    <a:pt x="1727" y="640"/>
                  </a:cubicBezTo>
                  <a:cubicBezTo>
                    <a:pt x="2215" y="604"/>
                    <a:pt x="2715" y="557"/>
                    <a:pt x="3215" y="557"/>
                  </a:cubicBezTo>
                  <a:cubicBezTo>
                    <a:pt x="3311" y="485"/>
                    <a:pt x="3346" y="378"/>
                    <a:pt x="3346" y="259"/>
                  </a:cubicBezTo>
                  <a:cubicBezTo>
                    <a:pt x="3299" y="57"/>
                    <a:pt x="3180" y="21"/>
                    <a:pt x="2989" y="9"/>
                  </a:cubicBezTo>
                  <a:cubicBezTo>
                    <a:pt x="2940" y="3"/>
                    <a:pt x="2892" y="1"/>
                    <a:pt x="2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5"/>
            <p:cNvSpPr/>
            <p:nvPr/>
          </p:nvSpPr>
          <p:spPr>
            <a:xfrm>
              <a:off x="5359300" y="3068425"/>
              <a:ext cx="53900" cy="25750"/>
            </a:xfrm>
            <a:custGeom>
              <a:avLst/>
              <a:gdLst/>
              <a:ahLst/>
              <a:cxnLst/>
              <a:rect l="l" t="t" r="r" b="b"/>
              <a:pathLst>
                <a:path w="2156" h="1030" extrusionOk="0">
                  <a:moveTo>
                    <a:pt x="750" y="1"/>
                  </a:moveTo>
                  <a:cubicBezTo>
                    <a:pt x="651" y="1"/>
                    <a:pt x="548" y="22"/>
                    <a:pt x="452" y="22"/>
                  </a:cubicBezTo>
                  <a:cubicBezTo>
                    <a:pt x="393" y="236"/>
                    <a:pt x="131" y="260"/>
                    <a:pt x="12" y="415"/>
                  </a:cubicBezTo>
                  <a:cubicBezTo>
                    <a:pt x="0" y="474"/>
                    <a:pt x="0" y="546"/>
                    <a:pt x="12" y="605"/>
                  </a:cubicBezTo>
                  <a:cubicBezTo>
                    <a:pt x="177" y="876"/>
                    <a:pt x="353" y="1029"/>
                    <a:pt x="546" y="1029"/>
                  </a:cubicBezTo>
                  <a:cubicBezTo>
                    <a:pt x="701" y="1029"/>
                    <a:pt x="867" y="930"/>
                    <a:pt x="1048" y="712"/>
                  </a:cubicBezTo>
                  <a:cubicBezTo>
                    <a:pt x="1120" y="576"/>
                    <a:pt x="1207" y="461"/>
                    <a:pt x="1344" y="461"/>
                  </a:cubicBezTo>
                  <a:cubicBezTo>
                    <a:pt x="1386" y="461"/>
                    <a:pt x="1434" y="473"/>
                    <a:pt x="1488" y="498"/>
                  </a:cubicBezTo>
                  <a:cubicBezTo>
                    <a:pt x="1563" y="535"/>
                    <a:pt x="1635" y="552"/>
                    <a:pt x="1706" y="552"/>
                  </a:cubicBezTo>
                  <a:cubicBezTo>
                    <a:pt x="1861" y="552"/>
                    <a:pt x="2008" y="473"/>
                    <a:pt x="2155" y="367"/>
                  </a:cubicBezTo>
                  <a:cubicBezTo>
                    <a:pt x="1917" y="248"/>
                    <a:pt x="1667" y="284"/>
                    <a:pt x="1488" y="105"/>
                  </a:cubicBezTo>
                  <a:cubicBezTo>
                    <a:pt x="1439" y="52"/>
                    <a:pt x="1388" y="32"/>
                    <a:pt x="1337" y="32"/>
                  </a:cubicBezTo>
                  <a:cubicBezTo>
                    <a:pt x="1240" y="32"/>
                    <a:pt x="1141" y="102"/>
                    <a:pt x="1048" y="141"/>
                  </a:cubicBezTo>
                  <a:cubicBezTo>
                    <a:pt x="966" y="27"/>
                    <a:pt x="861"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5"/>
            <p:cNvSpPr/>
            <p:nvPr/>
          </p:nvSpPr>
          <p:spPr>
            <a:xfrm>
              <a:off x="5981100" y="3156550"/>
              <a:ext cx="93475" cy="16325"/>
            </a:xfrm>
            <a:custGeom>
              <a:avLst/>
              <a:gdLst/>
              <a:ahLst/>
              <a:cxnLst/>
              <a:rect l="l" t="t" r="r" b="b"/>
              <a:pathLst>
                <a:path w="3739" h="653" extrusionOk="0">
                  <a:moveTo>
                    <a:pt x="372" y="0"/>
                  </a:moveTo>
                  <a:cubicBezTo>
                    <a:pt x="307" y="0"/>
                    <a:pt x="238" y="21"/>
                    <a:pt x="167" y="33"/>
                  </a:cubicBezTo>
                  <a:cubicBezTo>
                    <a:pt x="0" y="343"/>
                    <a:pt x="381" y="235"/>
                    <a:pt x="429" y="390"/>
                  </a:cubicBezTo>
                  <a:cubicBezTo>
                    <a:pt x="619" y="545"/>
                    <a:pt x="881" y="485"/>
                    <a:pt x="1096" y="509"/>
                  </a:cubicBezTo>
                  <a:cubicBezTo>
                    <a:pt x="1243" y="521"/>
                    <a:pt x="1391" y="524"/>
                    <a:pt x="1539" y="524"/>
                  </a:cubicBezTo>
                  <a:cubicBezTo>
                    <a:pt x="1794" y="524"/>
                    <a:pt x="2050" y="514"/>
                    <a:pt x="2306" y="514"/>
                  </a:cubicBezTo>
                  <a:cubicBezTo>
                    <a:pt x="2686" y="514"/>
                    <a:pt x="3066" y="537"/>
                    <a:pt x="3441" y="652"/>
                  </a:cubicBezTo>
                  <a:cubicBezTo>
                    <a:pt x="3620" y="605"/>
                    <a:pt x="3739" y="545"/>
                    <a:pt x="3524" y="402"/>
                  </a:cubicBezTo>
                  <a:cubicBezTo>
                    <a:pt x="3382" y="295"/>
                    <a:pt x="3120" y="402"/>
                    <a:pt x="3001" y="212"/>
                  </a:cubicBezTo>
                  <a:lnTo>
                    <a:pt x="1238" y="212"/>
                  </a:lnTo>
                  <a:cubicBezTo>
                    <a:pt x="1210" y="209"/>
                    <a:pt x="1180" y="207"/>
                    <a:pt x="1151" y="207"/>
                  </a:cubicBezTo>
                  <a:cubicBezTo>
                    <a:pt x="1074" y="207"/>
                    <a:pt x="995" y="215"/>
                    <a:pt x="918" y="215"/>
                  </a:cubicBezTo>
                  <a:cubicBezTo>
                    <a:pt x="792" y="215"/>
                    <a:pt x="669" y="195"/>
                    <a:pt x="560" y="93"/>
                  </a:cubicBezTo>
                  <a:cubicBezTo>
                    <a:pt x="500" y="21"/>
                    <a:pt x="438"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5"/>
            <p:cNvSpPr/>
            <p:nvPr/>
          </p:nvSpPr>
          <p:spPr>
            <a:xfrm>
              <a:off x="5660225" y="3090400"/>
              <a:ext cx="91400" cy="16350"/>
            </a:xfrm>
            <a:custGeom>
              <a:avLst/>
              <a:gdLst/>
              <a:ahLst/>
              <a:cxnLst/>
              <a:rect l="l" t="t" r="r" b="b"/>
              <a:pathLst>
                <a:path w="3656" h="654" extrusionOk="0">
                  <a:moveTo>
                    <a:pt x="643" y="0"/>
                  </a:moveTo>
                  <a:cubicBezTo>
                    <a:pt x="596" y="12"/>
                    <a:pt x="536" y="12"/>
                    <a:pt x="500" y="12"/>
                  </a:cubicBezTo>
                  <a:cubicBezTo>
                    <a:pt x="381" y="83"/>
                    <a:pt x="262" y="60"/>
                    <a:pt x="119" y="72"/>
                  </a:cubicBezTo>
                  <a:cubicBezTo>
                    <a:pt x="60" y="83"/>
                    <a:pt x="24" y="131"/>
                    <a:pt x="0" y="191"/>
                  </a:cubicBezTo>
                  <a:cubicBezTo>
                    <a:pt x="36" y="214"/>
                    <a:pt x="48" y="238"/>
                    <a:pt x="60" y="262"/>
                  </a:cubicBezTo>
                  <a:cubicBezTo>
                    <a:pt x="298" y="274"/>
                    <a:pt x="524" y="274"/>
                    <a:pt x="750" y="298"/>
                  </a:cubicBezTo>
                  <a:cubicBezTo>
                    <a:pt x="881" y="381"/>
                    <a:pt x="1072" y="298"/>
                    <a:pt x="1215" y="393"/>
                  </a:cubicBezTo>
                  <a:cubicBezTo>
                    <a:pt x="1822" y="476"/>
                    <a:pt x="2429" y="536"/>
                    <a:pt x="3036" y="595"/>
                  </a:cubicBezTo>
                  <a:cubicBezTo>
                    <a:pt x="3154" y="595"/>
                    <a:pt x="3289" y="654"/>
                    <a:pt x="3405" y="654"/>
                  </a:cubicBezTo>
                  <a:cubicBezTo>
                    <a:pt x="3512" y="654"/>
                    <a:pt x="3604" y="605"/>
                    <a:pt x="3655" y="417"/>
                  </a:cubicBezTo>
                  <a:cubicBezTo>
                    <a:pt x="2883" y="229"/>
                    <a:pt x="2111" y="93"/>
                    <a:pt x="1310" y="93"/>
                  </a:cubicBezTo>
                  <a:cubicBezTo>
                    <a:pt x="1246" y="93"/>
                    <a:pt x="1183" y="94"/>
                    <a:pt x="1119" y="95"/>
                  </a:cubicBezTo>
                  <a:cubicBezTo>
                    <a:pt x="977" y="24"/>
                    <a:pt x="798" y="95"/>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5"/>
            <p:cNvSpPr/>
            <p:nvPr/>
          </p:nvSpPr>
          <p:spPr>
            <a:xfrm>
              <a:off x="5327725" y="3082950"/>
              <a:ext cx="75650" cy="17575"/>
            </a:xfrm>
            <a:custGeom>
              <a:avLst/>
              <a:gdLst/>
              <a:ahLst/>
              <a:cxnLst/>
              <a:rect l="l" t="t" r="r" b="b"/>
              <a:pathLst>
                <a:path w="3026" h="703" extrusionOk="0">
                  <a:moveTo>
                    <a:pt x="1311" y="0"/>
                  </a:moveTo>
                  <a:cubicBezTo>
                    <a:pt x="1275" y="0"/>
                    <a:pt x="1263" y="0"/>
                    <a:pt x="1204" y="12"/>
                  </a:cubicBezTo>
                  <a:cubicBezTo>
                    <a:pt x="1156" y="24"/>
                    <a:pt x="1132" y="48"/>
                    <a:pt x="1084" y="84"/>
                  </a:cubicBezTo>
                  <a:cubicBezTo>
                    <a:pt x="1061" y="108"/>
                    <a:pt x="1013" y="143"/>
                    <a:pt x="977" y="167"/>
                  </a:cubicBezTo>
                  <a:cubicBezTo>
                    <a:pt x="960" y="178"/>
                    <a:pt x="946" y="183"/>
                    <a:pt x="936" y="183"/>
                  </a:cubicBezTo>
                  <a:cubicBezTo>
                    <a:pt x="888" y="183"/>
                    <a:pt x="897" y="94"/>
                    <a:pt x="858" y="84"/>
                  </a:cubicBezTo>
                  <a:cubicBezTo>
                    <a:pt x="823" y="60"/>
                    <a:pt x="775" y="36"/>
                    <a:pt x="715" y="24"/>
                  </a:cubicBezTo>
                  <a:cubicBezTo>
                    <a:pt x="692" y="22"/>
                    <a:pt x="670" y="21"/>
                    <a:pt x="648" y="21"/>
                  </a:cubicBezTo>
                  <a:cubicBezTo>
                    <a:pt x="556" y="21"/>
                    <a:pt x="473" y="45"/>
                    <a:pt x="406" y="131"/>
                  </a:cubicBezTo>
                  <a:cubicBezTo>
                    <a:pt x="499" y="283"/>
                    <a:pt x="481" y="318"/>
                    <a:pt x="429" y="318"/>
                  </a:cubicBezTo>
                  <a:cubicBezTo>
                    <a:pt x="385" y="318"/>
                    <a:pt x="316" y="293"/>
                    <a:pt x="269" y="293"/>
                  </a:cubicBezTo>
                  <a:cubicBezTo>
                    <a:pt x="258" y="293"/>
                    <a:pt x="247" y="295"/>
                    <a:pt x="239" y="298"/>
                  </a:cubicBezTo>
                  <a:cubicBezTo>
                    <a:pt x="144" y="310"/>
                    <a:pt x="61" y="334"/>
                    <a:pt x="1" y="429"/>
                  </a:cubicBezTo>
                  <a:cubicBezTo>
                    <a:pt x="121" y="549"/>
                    <a:pt x="251" y="575"/>
                    <a:pt x="383" y="575"/>
                  </a:cubicBezTo>
                  <a:cubicBezTo>
                    <a:pt x="487" y="575"/>
                    <a:pt x="593" y="559"/>
                    <a:pt x="697" y="559"/>
                  </a:cubicBezTo>
                  <a:cubicBezTo>
                    <a:pt x="711" y="559"/>
                    <a:pt x="725" y="559"/>
                    <a:pt x="739" y="560"/>
                  </a:cubicBezTo>
                  <a:cubicBezTo>
                    <a:pt x="844" y="565"/>
                    <a:pt x="949" y="567"/>
                    <a:pt x="1054" y="567"/>
                  </a:cubicBezTo>
                  <a:cubicBezTo>
                    <a:pt x="1320" y="567"/>
                    <a:pt x="1586" y="556"/>
                    <a:pt x="1851" y="556"/>
                  </a:cubicBezTo>
                  <a:cubicBezTo>
                    <a:pt x="2246" y="556"/>
                    <a:pt x="2639" y="580"/>
                    <a:pt x="3025" y="703"/>
                  </a:cubicBezTo>
                  <a:lnTo>
                    <a:pt x="3025" y="429"/>
                  </a:lnTo>
                  <a:cubicBezTo>
                    <a:pt x="2943" y="311"/>
                    <a:pt x="2826" y="297"/>
                    <a:pt x="2702" y="297"/>
                  </a:cubicBezTo>
                  <a:cubicBezTo>
                    <a:pt x="2663" y="297"/>
                    <a:pt x="2624" y="298"/>
                    <a:pt x="2585" y="298"/>
                  </a:cubicBezTo>
                  <a:cubicBezTo>
                    <a:pt x="2549" y="298"/>
                    <a:pt x="2501" y="274"/>
                    <a:pt x="2454" y="274"/>
                  </a:cubicBezTo>
                  <a:cubicBezTo>
                    <a:pt x="2394" y="239"/>
                    <a:pt x="2347" y="191"/>
                    <a:pt x="2311" y="143"/>
                  </a:cubicBezTo>
                  <a:cubicBezTo>
                    <a:pt x="2150" y="234"/>
                    <a:pt x="1999" y="282"/>
                    <a:pt x="1856" y="282"/>
                  </a:cubicBezTo>
                  <a:cubicBezTo>
                    <a:pt x="1662" y="282"/>
                    <a:pt x="1482" y="193"/>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5"/>
            <p:cNvSpPr/>
            <p:nvPr/>
          </p:nvSpPr>
          <p:spPr>
            <a:xfrm>
              <a:off x="5338750" y="3000475"/>
              <a:ext cx="72050" cy="19350"/>
            </a:xfrm>
            <a:custGeom>
              <a:avLst/>
              <a:gdLst/>
              <a:ahLst/>
              <a:cxnLst/>
              <a:rect l="l" t="t" r="r" b="b"/>
              <a:pathLst>
                <a:path w="2882" h="774" extrusionOk="0">
                  <a:moveTo>
                    <a:pt x="515" y="0"/>
                  </a:moveTo>
                  <a:cubicBezTo>
                    <a:pt x="345" y="0"/>
                    <a:pt x="174" y="11"/>
                    <a:pt x="1" y="37"/>
                  </a:cubicBezTo>
                  <a:cubicBezTo>
                    <a:pt x="91" y="232"/>
                    <a:pt x="206" y="287"/>
                    <a:pt x="331" y="287"/>
                  </a:cubicBezTo>
                  <a:cubicBezTo>
                    <a:pt x="489" y="287"/>
                    <a:pt x="662" y="201"/>
                    <a:pt x="822" y="201"/>
                  </a:cubicBezTo>
                  <a:cubicBezTo>
                    <a:pt x="838" y="201"/>
                    <a:pt x="854" y="202"/>
                    <a:pt x="870" y="204"/>
                  </a:cubicBezTo>
                  <a:cubicBezTo>
                    <a:pt x="739" y="228"/>
                    <a:pt x="572" y="180"/>
                    <a:pt x="560" y="394"/>
                  </a:cubicBezTo>
                  <a:cubicBezTo>
                    <a:pt x="703" y="621"/>
                    <a:pt x="953" y="573"/>
                    <a:pt x="1167" y="632"/>
                  </a:cubicBezTo>
                  <a:cubicBezTo>
                    <a:pt x="1227" y="644"/>
                    <a:pt x="1286" y="644"/>
                    <a:pt x="1346" y="644"/>
                  </a:cubicBezTo>
                  <a:cubicBezTo>
                    <a:pt x="1405" y="638"/>
                    <a:pt x="1462" y="635"/>
                    <a:pt x="1519" y="635"/>
                  </a:cubicBezTo>
                  <a:cubicBezTo>
                    <a:pt x="1575" y="635"/>
                    <a:pt x="1632" y="638"/>
                    <a:pt x="1691" y="644"/>
                  </a:cubicBezTo>
                  <a:cubicBezTo>
                    <a:pt x="1703" y="644"/>
                    <a:pt x="1727" y="656"/>
                    <a:pt x="1763" y="656"/>
                  </a:cubicBezTo>
                  <a:cubicBezTo>
                    <a:pt x="1810" y="680"/>
                    <a:pt x="1870" y="692"/>
                    <a:pt x="1929" y="692"/>
                  </a:cubicBezTo>
                  <a:cubicBezTo>
                    <a:pt x="2013" y="704"/>
                    <a:pt x="2108" y="704"/>
                    <a:pt x="2191" y="740"/>
                  </a:cubicBezTo>
                  <a:cubicBezTo>
                    <a:pt x="2298" y="750"/>
                    <a:pt x="2409" y="773"/>
                    <a:pt x="2515" y="773"/>
                  </a:cubicBezTo>
                  <a:cubicBezTo>
                    <a:pt x="2656" y="773"/>
                    <a:pt x="2786" y="731"/>
                    <a:pt x="2882" y="561"/>
                  </a:cubicBezTo>
                  <a:cubicBezTo>
                    <a:pt x="2798" y="430"/>
                    <a:pt x="2715" y="335"/>
                    <a:pt x="2560" y="299"/>
                  </a:cubicBezTo>
                  <a:cubicBezTo>
                    <a:pt x="1881" y="184"/>
                    <a:pt x="1210"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5"/>
            <p:cNvSpPr/>
            <p:nvPr/>
          </p:nvSpPr>
          <p:spPr>
            <a:xfrm>
              <a:off x="5892100" y="3207400"/>
              <a:ext cx="59850" cy="18450"/>
            </a:xfrm>
            <a:custGeom>
              <a:avLst/>
              <a:gdLst/>
              <a:ahLst/>
              <a:cxnLst/>
              <a:rect l="l" t="t" r="r" b="b"/>
              <a:pathLst>
                <a:path w="2394" h="738" extrusionOk="0">
                  <a:moveTo>
                    <a:pt x="378" y="1"/>
                  </a:moveTo>
                  <a:cubicBezTo>
                    <a:pt x="287" y="1"/>
                    <a:pt x="197" y="13"/>
                    <a:pt x="107" y="35"/>
                  </a:cubicBezTo>
                  <a:cubicBezTo>
                    <a:pt x="0" y="321"/>
                    <a:pt x="250" y="345"/>
                    <a:pt x="393" y="452"/>
                  </a:cubicBezTo>
                  <a:cubicBezTo>
                    <a:pt x="953" y="618"/>
                    <a:pt x="1536" y="654"/>
                    <a:pt x="2120" y="737"/>
                  </a:cubicBezTo>
                  <a:cubicBezTo>
                    <a:pt x="2120" y="559"/>
                    <a:pt x="2215" y="464"/>
                    <a:pt x="2393" y="464"/>
                  </a:cubicBezTo>
                  <a:cubicBezTo>
                    <a:pt x="2012" y="261"/>
                    <a:pt x="1584" y="214"/>
                    <a:pt x="1143" y="154"/>
                  </a:cubicBezTo>
                  <a:cubicBezTo>
                    <a:pt x="1000" y="59"/>
                    <a:pt x="822" y="142"/>
                    <a:pt x="691" y="47"/>
                  </a:cubicBezTo>
                  <a:cubicBezTo>
                    <a:pt x="584" y="15"/>
                    <a:pt x="480"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5"/>
            <p:cNvSpPr/>
            <p:nvPr/>
          </p:nvSpPr>
          <p:spPr>
            <a:xfrm>
              <a:off x="6084375" y="3193675"/>
              <a:ext cx="79500" cy="13425"/>
            </a:xfrm>
            <a:custGeom>
              <a:avLst/>
              <a:gdLst/>
              <a:ahLst/>
              <a:cxnLst/>
              <a:rect l="l" t="t" r="r" b="b"/>
              <a:pathLst>
                <a:path w="3180" h="537" extrusionOk="0">
                  <a:moveTo>
                    <a:pt x="894" y="1"/>
                  </a:moveTo>
                  <a:cubicBezTo>
                    <a:pt x="830" y="64"/>
                    <a:pt x="763" y="84"/>
                    <a:pt x="694" y="84"/>
                  </a:cubicBezTo>
                  <a:cubicBezTo>
                    <a:pt x="579" y="84"/>
                    <a:pt x="461" y="29"/>
                    <a:pt x="351" y="29"/>
                  </a:cubicBezTo>
                  <a:cubicBezTo>
                    <a:pt x="329" y="29"/>
                    <a:pt x="308" y="31"/>
                    <a:pt x="286" y="36"/>
                  </a:cubicBezTo>
                  <a:cubicBezTo>
                    <a:pt x="167" y="48"/>
                    <a:pt x="60" y="72"/>
                    <a:pt x="1" y="179"/>
                  </a:cubicBezTo>
                  <a:cubicBezTo>
                    <a:pt x="186" y="285"/>
                    <a:pt x="379" y="306"/>
                    <a:pt x="573" y="306"/>
                  </a:cubicBezTo>
                  <a:cubicBezTo>
                    <a:pt x="703" y="306"/>
                    <a:pt x="832" y="297"/>
                    <a:pt x="961" y="297"/>
                  </a:cubicBezTo>
                  <a:cubicBezTo>
                    <a:pt x="986" y="297"/>
                    <a:pt x="1011" y="297"/>
                    <a:pt x="1037" y="298"/>
                  </a:cubicBezTo>
                  <a:cubicBezTo>
                    <a:pt x="1216" y="424"/>
                    <a:pt x="1411" y="449"/>
                    <a:pt x="1610" y="449"/>
                  </a:cubicBezTo>
                  <a:cubicBezTo>
                    <a:pt x="1746" y="449"/>
                    <a:pt x="1884" y="437"/>
                    <a:pt x="2021" y="437"/>
                  </a:cubicBezTo>
                  <a:cubicBezTo>
                    <a:pt x="2119" y="437"/>
                    <a:pt x="2216" y="443"/>
                    <a:pt x="2310" y="465"/>
                  </a:cubicBezTo>
                  <a:cubicBezTo>
                    <a:pt x="2322" y="464"/>
                    <a:pt x="2334" y="463"/>
                    <a:pt x="2346" y="463"/>
                  </a:cubicBezTo>
                  <a:cubicBezTo>
                    <a:pt x="2498" y="463"/>
                    <a:pt x="2668" y="536"/>
                    <a:pt x="2825" y="536"/>
                  </a:cubicBezTo>
                  <a:cubicBezTo>
                    <a:pt x="2957" y="536"/>
                    <a:pt x="3081" y="485"/>
                    <a:pt x="3180" y="298"/>
                  </a:cubicBezTo>
                  <a:cubicBezTo>
                    <a:pt x="2668" y="60"/>
                    <a:pt x="2108" y="203"/>
                    <a:pt x="1596" y="12"/>
                  </a:cubicBezTo>
                  <a:cubicBezTo>
                    <a:pt x="1370" y="1"/>
                    <a:pt x="1132" y="1"/>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5"/>
            <p:cNvSpPr/>
            <p:nvPr/>
          </p:nvSpPr>
          <p:spPr>
            <a:xfrm>
              <a:off x="5290225" y="2971475"/>
              <a:ext cx="80700" cy="18725"/>
            </a:xfrm>
            <a:custGeom>
              <a:avLst/>
              <a:gdLst/>
              <a:ahLst/>
              <a:cxnLst/>
              <a:rect l="l" t="t" r="r" b="b"/>
              <a:pathLst>
                <a:path w="3228" h="749" extrusionOk="0">
                  <a:moveTo>
                    <a:pt x="168" y="0"/>
                  </a:moveTo>
                  <a:cubicBezTo>
                    <a:pt x="105" y="0"/>
                    <a:pt x="50" y="63"/>
                    <a:pt x="1" y="197"/>
                  </a:cubicBezTo>
                  <a:cubicBezTo>
                    <a:pt x="11" y="331"/>
                    <a:pt x="12" y="456"/>
                    <a:pt x="160" y="456"/>
                  </a:cubicBezTo>
                  <a:cubicBezTo>
                    <a:pt x="183" y="456"/>
                    <a:pt x="209" y="453"/>
                    <a:pt x="239" y="447"/>
                  </a:cubicBezTo>
                  <a:cubicBezTo>
                    <a:pt x="971" y="661"/>
                    <a:pt x="1717" y="748"/>
                    <a:pt x="2471" y="748"/>
                  </a:cubicBezTo>
                  <a:cubicBezTo>
                    <a:pt x="2722" y="748"/>
                    <a:pt x="2974" y="739"/>
                    <a:pt x="3227" y="721"/>
                  </a:cubicBezTo>
                  <a:cubicBezTo>
                    <a:pt x="3096" y="626"/>
                    <a:pt x="2942" y="542"/>
                    <a:pt x="2811" y="447"/>
                  </a:cubicBezTo>
                  <a:cubicBezTo>
                    <a:pt x="2406" y="435"/>
                    <a:pt x="2001" y="423"/>
                    <a:pt x="1608" y="423"/>
                  </a:cubicBezTo>
                  <a:cubicBezTo>
                    <a:pt x="1168" y="399"/>
                    <a:pt x="751" y="376"/>
                    <a:pt x="370" y="161"/>
                  </a:cubicBezTo>
                  <a:cubicBezTo>
                    <a:pt x="294" y="57"/>
                    <a:pt x="227"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5"/>
            <p:cNvSpPr/>
            <p:nvPr/>
          </p:nvSpPr>
          <p:spPr>
            <a:xfrm>
              <a:off x="5851600" y="3203225"/>
              <a:ext cx="50650" cy="15775"/>
            </a:xfrm>
            <a:custGeom>
              <a:avLst/>
              <a:gdLst/>
              <a:ahLst/>
              <a:cxnLst/>
              <a:rect l="l" t="t" r="r" b="b"/>
              <a:pathLst>
                <a:path w="2026" h="631" extrusionOk="0">
                  <a:moveTo>
                    <a:pt x="418" y="1"/>
                  </a:moveTo>
                  <a:cubicBezTo>
                    <a:pt x="285" y="1"/>
                    <a:pt x="150" y="14"/>
                    <a:pt x="13" y="47"/>
                  </a:cubicBezTo>
                  <a:cubicBezTo>
                    <a:pt x="13" y="154"/>
                    <a:pt x="1" y="273"/>
                    <a:pt x="1" y="381"/>
                  </a:cubicBezTo>
                  <a:cubicBezTo>
                    <a:pt x="656" y="583"/>
                    <a:pt x="1358" y="512"/>
                    <a:pt x="2025" y="631"/>
                  </a:cubicBezTo>
                  <a:cubicBezTo>
                    <a:pt x="1930" y="476"/>
                    <a:pt x="1835" y="345"/>
                    <a:pt x="1739" y="214"/>
                  </a:cubicBezTo>
                  <a:cubicBezTo>
                    <a:pt x="1290" y="150"/>
                    <a:pt x="862" y="1"/>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5"/>
            <p:cNvSpPr/>
            <p:nvPr/>
          </p:nvSpPr>
          <p:spPr>
            <a:xfrm>
              <a:off x="5246175" y="3025425"/>
              <a:ext cx="52725" cy="29650"/>
            </a:xfrm>
            <a:custGeom>
              <a:avLst/>
              <a:gdLst/>
              <a:ahLst/>
              <a:cxnLst/>
              <a:rect l="l" t="t" r="r" b="b"/>
              <a:pathLst>
                <a:path w="2109" h="1186" extrusionOk="0">
                  <a:moveTo>
                    <a:pt x="520" y="0"/>
                  </a:moveTo>
                  <a:cubicBezTo>
                    <a:pt x="502" y="0"/>
                    <a:pt x="484" y="1"/>
                    <a:pt x="465" y="4"/>
                  </a:cubicBezTo>
                  <a:cubicBezTo>
                    <a:pt x="191" y="325"/>
                    <a:pt x="1" y="670"/>
                    <a:pt x="239" y="1111"/>
                  </a:cubicBezTo>
                  <a:cubicBezTo>
                    <a:pt x="289" y="1165"/>
                    <a:pt x="324" y="1185"/>
                    <a:pt x="348" y="1185"/>
                  </a:cubicBezTo>
                  <a:cubicBezTo>
                    <a:pt x="408" y="1185"/>
                    <a:pt x="400" y="1055"/>
                    <a:pt x="417" y="1004"/>
                  </a:cubicBezTo>
                  <a:cubicBezTo>
                    <a:pt x="473" y="858"/>
                    <a:pt x="544" y="806"/>
                    <a:pt x="632" y="806"/>
                  </a:cubicBezTo>
                  <a:cubicBezTo>
                    <a:pt x="695" y="806"/>
                    <a:pt x="766" y="833"/>
                    <a:pt x="846" y="873"/>
                  </a:cubicBezTo>
                  <a:lnTo>
                    <a:pt x="1810" y="873"/>
                  </a:lnTo>
                  <a:cubicBezTo>
                    <a:pt x="1918" y="825"/>
                    <a:pt x="2013" y="766"/>
                    <a:pt x="2108" y="718"/>
                  </a:cubicBezTo>
                  <a:lnTo>
                    <a:pt x="2108" y="647"/>
                  </a:lnTo>
                  <a:lnTo>
                    <a:pt x="2108" y="575"/>
                  </a:lnTo>
                  <a:cubicBezTo>
                    <a:pt x="1846" y="575"/>
                    <a:pt x="1560" y="551"/>
                    <a:pt x="1287" y="551"/>
                  </a:cubicBezTo>
                  <a:cubicBezTo>
                    <a:pt x="968" y="472"/>
                    <a:pt x="899"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5"/>
            <p:cNvSpPr/>
            <p:nvPr/>
          </p:nvSpPr>
          <p:spPr>
            <a:xfrm>
              <a:off x="5509300" y="3050700"/>
              <a:ext cx="77300" cy="15925"/>
            </a:xfrm>
            <a:custGeom>
              <a:avLst/>
              <a:gdLst/>
              <a:ahLst/>
              <a:cxnLst/>
              <a:rect l="l" t="t" r="r" b="b"/>
              <a:pathLst>
                <a:path w="3092" h="637" extrusionOk="0">
                  <a:moveTo>
                    <a:pt x="600" y="0"/>
                  </a:moveTo>
                  <a:cubicBezTo>
                    <a:pt x="515" y="0"/>
                    <a:pt x="430" y="5"/>
                    <a:pt x="346" y="17"/>
                  </a:cubicBezTo>
                  <a:cubicBezTo>
                    <a:pt x="263" y="112"/>
                    <a:pt x="1" y="17"/>
                    <a:pt x="72" y="278"/>
                  </a:cubicBezTo>
                  <a:cubicBezTo>
                    <a:pt x="203" y="290"/>
                    <a:pt x="358" y="290"/>
                    <a:pt x="489" y="302"/>
                  </a:cubicBezTo>
                  <a:cubicBezTo>
                    <a:pt x="543" y="296"/>
                    <a:pt x="596" y="293"/>
                    <a:pt x="648" y="293"/>
                  </a:cubicBezTo>
                  <a:cubicBezTo>
                    <a:pt x="700" y="293"/>
                    <a:pt x="751" y="296"/>
                    <a:pt x="799" y="302"/>
                  </a:cubicBezTo>
                  <a:cubicBezTo>
                    <a:pt x="1441" y="540"/>
                    <a:pt x="2132" y="517"/>
                    <a:pt x="2799" y="576"/>
                  </a:cubicBezTo>
                  <a:cubicBezTo>
                    <a:pt x="2867" y="610"/>
                    <a:pt x="2930" y="637"/>
                    <a:pt x="2979" y="637"/>
                  </a:cubicBezTo>
                  <a:cubicBezTo>
                    <a:pt x="3049" y="637"/>
                    <a:pt x="3092" y="583"/>
                    <a:pt x="3085" y="421"/>
                  </a:cubicBezTo>
                  <a:cubicBezTo>
                    <a:pt x="2620" y="326"/>
                    <a:pt x="2144" y="207"/>
                    <a:pt x="1668" y="136"/>
                  </a:cubicBezTo>
                  <a:cubicBezTo>
                    <a:pt x="1321" y="87"/>
                    <a:pt x="959"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5"/>
            <p:cNvSpPr/>
            <p:nvPr/>
          </p:nvSpPr>
          <p:spPr>
            <a:xfrm>
              <a:off x="6271600" y="3276550"/>
              <a:ext cx="56275" cy="18525"/>
            </a:xfrm>
            <a:custGeom>
              <a:avLst/>
              <a:gdLst/>
              <a:ahLst/>
              <a:cxnLst/>
              <a:rect l="l" t="t" r="r" b="b"/>
              <a:pathLst>
                <a:path w="2251" h="741" extrusionOk="0">
                  <a:moveTo>
                    <a:pt x="167" y="1"/>
                  </a:moveTo>
                  <a:cubicBezTo>
                    <a:pt x="112" y="1"/>
                    <a:pt x="57" y="3"/>
                    <a:pt x="1" y="7"/>
                  </a:cubicBezTo>
                  <a:cubicBezTo>
                    <a:pt x="96" y="150"/>
                    <a:pt x="310" y="198"/>
                    <a:pt x="286" y="424"/>
                  </a:cubicBezTo>
                  <a:cubicBezTo>
                    <a:pt x="467" y="687"/>
                    <a:pt x="715" y="740"/>
                    <a:pt x="985" y="740"/>
                  </a:cubicBezTo>
                  <a:cubicBezTo>
                    <a:pt x="1106" y="740"/>
                    <a:pt x="1232" y="729"/>
                    <a:pt x="1358" y="722"/>
                  </a:cubicBezTo>
                  <a:cubicBezTo>
                    <a:pt x="1477" y="710"/>
                    <a:pt x="1596" y="662"/>
                    <a:pt x="1715" y="627"/>
                  </a:cubicBezTo>
                  <a:cubicBezTo>
                    <a:pt x="1775" y="650"/>
                    <a:pt x="1834" y="662"/>
                    <a:pt x="1882" y="686"/>
                  </a:cubicBezTo>
                  <a:cubicBezTo>
                    <a:pt x="1965" y="650"/>
                    <a:pt x="2060" y="615"/>
                    <a:pt x="2144" y="567"/>
                  </a:cubicBezTo>
                  <a:cubicBezTo>
                    <a:pt x="2251" y="412"/>
                    <a:pt x="2096" y="365"/>
                    <a:pt x="2013" y="305"/>
                  </a:cubicBezTo>
                  <a:cubicBezTo>
                    <a:pt x="1906" y="257"/>
                    <a:pt x="1822" y="198"/>
                    <a:pt x="1715" y="150"/>
                  </a:cubicBezTo>
                  <a:cubicBezTo>
                    <a:pt x="1618" y="191"/>
                    <a:pt x="1538" y="220"/>
                    <a:pt x="1448" y="220"/>
                  </a:cubicBezTo>
                  <a:cubicBezTo>
                    <a:pt x="1405" y="220"/>
                    <a:pt x="1360" y="213"/>
                    <a:pt x="1310" y="198"/>
                  </a:cubicBezTo>
                  <a:cubicBezTo>
                    <a:pt x="935" y="104"/>
                    <a:pt x="559"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5"/>
            <p:cNvSpPr/>
            <p:nvPr/>
          </p:nvSpPr>
          <p:spPr>
            <a:xfrm>
              <a:off x="5276250" y="3011400"/>
              <a:ext cx="70850" cy="14550"/>
            </a:xfrm>
            <a:custGeom>
              <a:avLst/>
              <a:gdLst/>
              <a:ahLst/>
              <a:cxnLst/>
              <a:rect l="l" t="t" r="r" b="b"/>
              <a:pathLst>
                <a:path w="2834" h="582" extrusionOk="0">
                  <a:moveTo>
                    <a:pt x="1581" y="0"/>
                  </a:moveTo>
                  <a:cubicBezTo>
                    <a:pt x="1515" y="0"/>
                    <a:pt x="1452" y="9"/>
                    <a:pt x="1393" y="29"/>
                  </a:cubicBezTo>
                  <a:cubicBezTo>
                    <a:pt x="1286" y="76"/>
                    <a:pt x="1167" y="100"/>
                    <a:pt x="1060" y="148"/>
                  </a:cubicBezTo>
                  <a:cubicBezTo>
                    <a:pt x="1012" y="160"/>
                    <a:pt x="965" y="195"/>
                    <a:pt x="929" y="243"/>
                  </a:cubicBezTo>
                  <a:cubicBezTo>
                    <a:pt x="923" y="268"/>
                    <a:pt x="925" y="283"/>
                    <a:pt x="932" y="290"/>
                  </a:cubicBezTo>
                  <a:lnTo>
                    <a:pt x="932" y="290"/>
                  </a:lnTo>
                  <a:cubicBezTo>
                    <a:pt x="931" y="290"/>
                    <a:pt x="930" y="291"/>
                    <a:pt x="929" y="291"/>
                  </a:cubicBezTo>
                  <a:cubicBezTo>
                    <a:pt x="869" y="291"/>
                    <a:pt x="846" y="243"/>
                    <a:pt x="810" y="207"/>
                  </a:cubicBezTo>
                  <a:cubicBezTo>
                    <a:pt x="762" y="195"/>
                    <a:pt x="715" y="160"/>
                    <a:pt x="655" y="148"/>
                  </a:cubicBezTo>
                  <a:cubicBezTo>
                    <a:pt x="584" y="136"/>
                    <a:pt x="500" y="100"/>
                    <a:pt x="417" y="88"/>
                  </a:cubicBezTo>
                  <a:cubicBezTo>
                    <a:pt x="393" y="88"/>
                    <a:pt x="357" y="76"/>
                    <a:pt x="334" y="76"/>
                  </a:cubicBezTo>
                  <a:cubicBezTo>
                    <a:pt x="298" y="88"/>
                    <a:pt x="274" y="88"/>
                    <a:pt x="238" y="88"/>
                  </a:cubicBezTo>
                  <a:cubicBezTo>
                    <a:pt x="203" y="124"/>
                    <a:pt x="155" y="148"/>
                    <a:pt x="119" y="195"/>
                  </a:cubicBezTo>
                  <a:cubicBezTo>
                    <a:pt x="84" y="255"/>
                    <a:pt x="36" y="326"/>
                    <a:pt x="24" y="422"/>
                  </a:cubicBezTo>
                  <a:cubicBezTo>
                    <a:pt x="0" y="481"/>
                    <a:pt x="24" y="517"/>
                    <a:pt x="60" y="565"/>
                  </a:cubicBezTo>
                  <a:cubicBezTo>
                    <a:pt x="134" y="564"/>
                    <a:pt x="208" y="563"/>
                    <a:pt x="282" y="563"/>
                  </a:cubicBezTo>
                  <a:cubicBezTo>
                    <a:pt x="774" y="563"/>
                    <a:pt x="1264" y="582"/>
                    <a:pt x="1752" y="582"/>
                  </a:cubicBezTo>
                  <a:cubicBezTo>
                    <a:pt x="2097" y="582"/>
                    <a:pt x="2442" y="572"/>
                    <a:pt x="2786" y="541"/>
                  </a:cubicBezTo>
                  <a:cubicBezTo>
                    <a:pt x="2834" y="481"/>
                    <a:pt x="2834" y="434"/>
                    <a:pt x="2822" y="374"/>
                  </a:cubicBezTo>
                  <a:cubicBezTo>
                    <a:pt x="2643" y="243"/>
                    <a:pt x="2429" y="279"/>
                    <a:pt x="2239" y="207"/>
                  </a:cubicBezTo>
                  <a:cubicBezTo>
                    <a:pt x="2179" y="195"/>
                    <a:pt x="2131" y="160"/>
                    <a:pt x="2072" y="148"/>
                  </a:cubicBezTo>
                  <a:cubicBezTo>
                    <a:pt x="1965" y="100"/>
                    <a:pt x="1869" y="41"/>
                    <a:pt x="1750" y="17"/>
                  </a:cubicBezTo>
                  <a:cubicBezTo>
                    <a:pt x="1692" y="6"/>
                    <a:pt x="1635"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5"/>
            <p:cNvSpPr/>
            <p:nvPr/>
          </p:nvSpPr>
          <p:spPr>
            <a:xfrm>
              <a:off x="5256600" y="3077000"/>
              <a:ext cx="55375" cy="16975"/>
            </a:xfrm>
            <a:custGeom>
              <a:avLst/>
              <a:gdLst/>
              <a:ahLst/>
              <a:cxnLst/>
              <a:rect l="l" t="t" r="r" b="b"/>
              <a:pathLst>
                <a:path w="2215" h="679" extrusionOk="0">
                  <a:moveTo>
                    <a:pt x="167" y="0"/>
                  </a:moveTo>
                  <a:cubicBezTo>
                    <a:pt x="108" y="12"/>
                    <a:pt x="48" y="36"/>
                    <a:pt x="0" y="84"/>
                  </a:cubicBezTo>
                  <a:lnTo>
                    <a:pt x="0" y="238"/>
                  </a:lnTo>
                  <a:cubicBezTo>
                    <a:pt x="352" y="435"/>
                    <a:pt x="709" y="645"/>
                    <a:pt x="1095" y="645"/>
                  </a:cubicBezTo>
                  <a:cubicBezTo>
                    <a:pt x="1245" y="645"/>
                    <a:pt x="1400" y="613"/>
                    <a:pt x="1560" y="536"/>
                  </a:cubicBezTo>
                  <a:cubicBezTo>
                    <a:pt x="1643" y="619"/>
                    <a:pt x="1774" y="596"/>
                    <a:pt x="1846" y="679"/>
                  </a:cubicBezTo>
                  <a:cubicBezTo>
                    <a:pt x="1941" y="679"/>
                    <a:pt x="2036" y="667"/>
                    <a:pt x="2132" y="667"/>
                  </a:cubicBezTo>
                  <a:cubicBezTo>
                    <a:pt x="2215" y="512"/>
                    <a:pt x="2132" y="381"/>
                    <a:pt x="2060" y="262"/>
                  </a:cubicBezTo>
                  <a:cubicBezTo>
                    <a:pt x="2013" y="238"/>
                    <a:pt x="1965" y="203"/>
                    <a:pt x="1905" y="203"/>
                  </a:cubicBezTo>
                  <a:cubicBezTo>
                    <a:pt x="1893" y="203"/>
                    <a:pt x="1882" y="250"/>
                    <a:pt x="1846" y="250"/>
                  </a:cubicBezTo>
                  <a:cubicBezTo>
                    <a:pt x="1849" y="220"/>
                    <a:pt x="1851" y="211"/>
                    <a:pt x="1852" y="211"/>
                  </a:cubicBezTo>
                  <a:cubicBezTo>
                    <a:pt x="1854" y="211"/>
                    <a:pt x="1857" y="235"/>
                    <a:pt x="1867" y="235"/>
                  </a:cubicBezTo>
                  <a:cubicBezTo>
                    <a:pt x="1873" y="235"/>
                    <a:pt x="1881" y="227"/>
                    <a:pt x="1893" y="203"/>
                  </a:cubicBezTo>
                  <a:cubicBezTo>
                    <a:pt x="1893" y="143"/>
                    <a:pt x="1882" y="96"/>
                    <a:pt x="1834" y="60"/>
                  </a:cubicBezTo>
                  <a:cubicBezTo>
                    <a:pt x="1817" y="53"/>
                    <a:pt x="1802" y="50"/>
                    <a:pt x="1787" y="50"/>
                  </a:cubicBezTo>
                  <a:cubicBezTo>
                    <a:pt x="1749" y="50"/>
                    <a:pt x="1717" y="70"/>
                    <a:pt x="1691" y="96"/>
                  </a:cubicBezTo>
                  <a:lnTo>
                    <a:pt x="1560" y="96"/>
                  </a:lnTo>
                  <a:cubicBezTo>
                    <a:pt x="1513" y="30"/>
                    <a:pt x="1451" y="8"/>
                    <a:pt x="1380" y="8"/>
                  </a:cubicBezTo>
                  <a:cubicBezTo>
                    <a:pt x="1361" y="8"/>
                    <a:pt x="1342" y="10"/>
                    <a:pt x="1322" y="12"/>
                  </a:cubicBezTo>
                  <a:cubicBezTo>
                    <a:pt x="1286" y="24"/>
                    <a:pt x="1227" y="36"/>
                    <a:pt x="1167" y="72"/>
                  </a:cubicBezTo>
                  <a:cubicBezTo>
                    <a:pt x="1094" y="89"/>
                    <a:pt x="1022" y="96"/>
                    <a:pt x="950" y="96"/>
                  </a:cubicBezTo>
                  <a:cubicBezTo>
                    <a:pt x="685" y="96"/>
                    <a:pt x="43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5"/>
            <p:cNvSpPr/>
            <p:nvPr/>
          </p:nvSpPr>
          <p:spPr>
            <a:xfrm>
              <a:off x="5736125" y="3100100"/>
              <a:ext cx="69550" cy="11950"/>
            </a:xfrm>
            <a:custGeom>
              <a:avLst/>
              <a:gdLst/>
              <a:ahLst/>
              <a:cxnLst/>
              <a:rect l="l" t="t" r="r" b="b"/>
              <a:pathLst>
                <a:path w="2782" h="478" extrusionOk="0">
                  <a:moveTo>
                    <a:pt x="800" y="1"/>
                  </a:moveTo>
                  <a:cubicBezTo>
                    <a:pt x="740" y="1"/>
                    <a:pt x="680" y="2"/>
                    <a:pt x="619" y="5"/>
                  </a:cubicBezTo>
                  <a:cubicBezTo>
                    <a:pt x="523" y="154"/>
                    <a:pt x="384" y="159"/>
                    <a:pt x="244" y="159"/>
                  </a:cubicBezTo>
                  <a:cubicBezTo>
                    <a:pt x="235" y="159"/>
                    <a:pt x="226" y="158"/>
                    <a:pt x="216" y="158"/>
                  </a:cubicBezTo>
                  <a:cubicBezTo>
                    <a:pt x="142" y="158"/>
                    <a:pt x="68" y="160"/>
                    <a:pt x="0" y="184"/>
                  </a:cubicBezTo>
                  <a:cubicBezTo>
                    <a:pt x="730" y="356"/>
                    <a:pt x="1469" y="468"/>
                    <a:pt x="2216" y="468"/>
                  </a:cubicBezTo>
                  <a:cubicBezTo>
                    <a:pt x="2347" y="468"/>
                    <a:pt x="2477" y="465"/>
                    <a:pt x="2608" y="457"/>
                  </a:cubicBezTo>
                  <a:cubicBezTo>
                    <a:pt x="2643" y="471"/>
                    <a:pt x="2671" y="477"/>
                    <a:pt x="2693" y="477"/>
                  </a:cubicBezTo>
                  <a:cubicBezTo>
                    <a:pt x="2771" y="477"/>
                    <a:pt x="2781" y="404"/>
                    <a:pt x="2763" y="303"/>
                  </a:cubicBezTo>
                  <a:cubicBezTo>
                    <a:pt x="2119" y="172"/>
                    <a:pt x="1464"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5"/>
            <p:cNvSpPr/>
            <p:nvPr/>
          </p:nvSpPr>
          <p:spPr>
            <a:xfrm>
              <a:off x="5596450" y="3084575"/>
              <a:ext cx="66775" cy="12100"/>
            </a:xfrm>
            <a:custGeom>
              <a:avLst/>
              <a:gdLst/>
              <a:ahLst/>
              <a:cxnLst/>
              <a:rect l="l" t="t" r="r" b="b"/>
              <a:pathLst>
                <a:path w="2671" h="484" extrusionOk="0">
                  <a:moveTo>
                    <a:pt x="169" y="1"/>
                  </a:moveTo>
                  <a:cubicBezTo>
                    <a:pt x="74" y="1"/>
                    <a:pt x="0" y="47"/>
                    <a:pt x="15" y="233"/>
                  </a:cubicBezTo>
                  <a:cubicBezTo>
                    <a:pt x="380" y="360"/>
                    <a:pt x="751" y="381"/>
                    <a:pt x="1126" y="381"/>
                  </a:cubicBezTo>
                  <a:cubicBezTo>
                    <a:pt x="1314" y="381"/>
                    <a:pt x="1504" y="376"/>
                    <a:pt x="1694" y="376"/>
                  </a:cubicBezTo>
                  <a:cubicBezTo>
                    <a:pt x="1795" y="424"/>
                    <a:pt x="1902" y="424"/>
                    <a:pt x="2008" y="424"/>
                  </a:cubicBezTo>
                  <a:cubicBezTo>
                    <a:pt x="2114" y="424"/>
                    <a:pt x="2218" y="424"/>
                    <a:pt x="2313" y="471"/>
                  </a:cubicBezTo>
                  <a:cubicBezTo>
                    <a:pt x="2361" y="483"/>
                    <a:pt x="2420" y="483"/>
                    <a:pt x="2468" y="483"/>
                  </a:cubicBezTo>
                  <a:cubicBezTo>
                    <a:pt x="2527" y="447"/>
                    <a:pt x="2575" y="412"/>
                    <a:pt x="2599" y="340"/>
                  </a:cubicBezTo>
                  <a:cubicBezTo>
                    <a:pt x="2670" y="305"/>
                    <a:pt x="2658" y="257"/>
                    <a:pt x="2599" y="233"/>
                  </a:cubicBezTo>
                  <a:cubicBezTo>
                    <a:pt x="1873" y="7"/>
                    <a:pt x="1111" y="66"/>
                    <a:pt x="349" y="31"/>
                  </a:cubicBezTo>
                  <a:cubicBezTo>
                    <a:pt x="291" y="17"/>
                    <a:pt x="226"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5"/>
            <p:cNvSpPr/>
            <p:nvPr/>
          </p:nvSpPr>
          <p:spPr>
            <a:xfrm>
              <a:off x="5391725" y="3141450"/>
              <a:ext cx="51225" cy="17425"/>
            </a:xfrm>
            <a:custGeom>
              <a:avLst/>
              <a:gdLst/>
              <a:ahLst/>
              <a:cxnLst/>
              <a:rect l="l" t="t" r="r" b="b"/>
              <a:pathLst>
                <a:path w="2049" h="697" extrusionOk="0">
                  <a:moveTo>
                    <a:pt x="522" y="0"/>
                  </a:moveTo>
                  <a:cubicBezTo>
                    <a:pt x="460" y="0"/>
                    <a:pt x="396" y="8"/>
                    <a:pt x="333" y="8"/>
                  </a:cubicBezTo>
                  <a:cubicBezTo>
                    <a:pt x="318" y="8"/>
                    <a:pt x="302" y="7"/>
                    <a:pt x="287" y="6"/>
                  </a:cubicBezTo>
                  <a:cubicBezTo>
                    <a:pt x="60" y="77"/>
                    <a:pt x="60" y="292"/>
                    <a:pt x="1" y="447"/>
                  </a:cubicBezTo>
                  <a:cubicBezTo>
                    <a:pt x="25" y="506"/>
                    <a:pt x="72" y="566"/>
                    <a:pt x="132" y="601"/>
                  </a:cubicBezTo>
                  <a:cubicBezTo>
                    <a:pt x="351" y="681"/>
                    <a:pt x="571" y="694"/>
                    <a:pt x="791" y="694"/>
                  </a:cubicBezTo>
                  <a:cubicBezTo>
                    <a:pt x="895" y="694"/>
                    <a:pt x="1000" y="691"/>
                    <a:pt x="1105" y="691"/>
                  </a:cubicBezTo>
                  <a:cubicBezTo>
                    <a:pt x="1173" y="691"/>
                    <a:pt x="1242" y="692"/>
                    <a:pt x="1311" y="697"/>
                  </a:cubicBezTo>
                  <a:cubicBezTo>
                    <a:pt x="1501" y="697"/>
                    <a:pt x="1680" y="673"/>
                    <a:pt x="1846" y="577"/>
                  </a:cubicBezTo>
                  <a:cubicBezTo>
                    <a:pt x="2049" y="280"/>
                    <a:pt x="1799" y="220"/>
                    <a:pt x="1608" y="113"/>
                  </a:cubicBezTo>
                  <a:lnTo>
                    <a:pt x="1620" y="101"/>
                  </a:lnTo>
                  <a:cubicBezTo>
                    <a:pt x="1576" y="44"/>
                    <a:pt x="1528" y="18"/>
                    <a:pt x="1477" y="18"/>
                  </a:cubicBezTo>
                  <a:cubicBezTo>
                    <a:pt x="1432" y="18"/>
                    <a:pt x="1385" y="38"/>
                    <a:pt x="1334" y="77"/>
                  </a:cubicBezTo>
                  <a:lnTo>
                    <a:pt x="1191" y="77"/>
                  </a:lnTo>
                  <a:cubicBezTo>
                    <a:pt x="1138" y="42"/>
                    <a:pt x="1090" y="24"/>
                    <a:pt x="1043" y="24"/>
                  </a:cubicBezTo>
                  <a:cubicBezTo>
                    <a:pt x="995" y="24"/>
                    <a:pt x="947" y="42"/>
                    <a:pt x="894" y="77"/>
                  </a:cubicBezTo>
                  <a:cubicBezTo>
                    <a:pt x="834" y="66"/>
                    <a:pt x="787" y="66"/>
                    <a:pt x="739" y="66"/>
                  </a:cubicBezTo>
                  <a:cubicBezTo>
                    <a:pt x="674" y="12"/>
                    <a:pt x="599"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5"/>
            <p:cNvSpPr/>
            <p:nvPr/>
          </p:nvSpPr>
          <p:spPr>
            <a:xfrm>
              <a:off x="5791775" y="2981850"/>
              <a:ext cx="72075" cy="18375"/>
            </a:xfrm>
            <a:custGeom>
              <a:avLst/>
              <a:gdLst/>
              <a:ahLst/>
              <a:cxnLst/>
              <a:rect l="l" t="t" r="r" b="b"/>
              <a:pathLst>
                <a:path w="2883" h="735" extrusionOk="0">
                  <a:moveTo>
                    <a:pt x="464" y="1"/>
                  </a:moveTo>
                  <a:cubicBezTo>
                    <a:pt x="394" y="1"/>
                    <a:pt x="323" y="7"/>
                    <a:pt x="251" y="20"/>
                  </a:cubicBezTo>
                  <a:cubicBezTo>
                    <a:pt x="132" y="115"/>
                    <a:pt x="1" y="187"/>
                    <a:pt x="132" y="318"/>
                  </a:cubicBezTo>
                  <a:cubicBezTo>
                    <a:pt x="215" y="377"/>
                    <a:pt x="322" y="401"/>
                    <a:pt x="429" y="425"/>
                  </a:cubicBezTo>
                  <a:cubicBezTo>
                    <a:pt x="596" y="437"/>
                    <a:pt x="775" y="437"/>
                    <a:pt x="930" y="437"/>
                  </a:cubicBezTo>
                  <a:cubicBezTo>
                    <a:pt x="1084" y="437"/>
                    <a:pt x="1239" y="473"/>
                    <a:pt x="1394" y="508"/>
                  </a:cubicBezTo>
                  <a:cubicBezTo>
                    <a:pt x="1513" y="556"/>
                    <a:pt x="1632" y="556"/>
                    <a:pt x="1751" y="556"/>
                  </a:cubicBezTo>
                  <a:cubicBezTo>
                    <a:pt x="1882" y="568"/>
                    <a:pt x="2037" y="556"/>
                    <a:pt x="2168" y="580"/>
                  </a:cubicBezTo>
                  <a:cubicBezTo>
                    <a:pt x="2239" y="615"/>
                    <a:pt x="2311" y="627"/>
                    <a:pt x="2382" y="687"/>
                  </a:cubicBezTo>
                  <a:cubicBezTo>
                    <a:pt x="2430" y="699"/>
                    <a:pt x="2477" y="723"/>
                    <a:pt x="2537" y="735"/>
                  </a:cubicBezTo>
                  <a:cubicBezTo>
                    <a:pt x="2656" y="723"/>
                    <a:pt x="2751" y="663"/>
                    <a:pt x="2823" y="568"/>
                  </a:cubicBezTo>
                  <a:cubicBezTo>
                    <a:pt x="2870" y="449"/>
                    <a:pt x="2882" y="330"/>
                    <a:pt x="2739" y="270"/>
                  </a:cubicBezTo>
                  <a:cubicBezTo>
                    <a:pt x="2680" y="258"/>
                    <a:pt x="2632" y="234"/>
                    <a:pt x="2573" y="211"/>
                  </a:cubicBezTo>
                  <a:cubicBezTo>
                    <a:pt x="2490" y="150"/>
                    <a:pt x="2397" y="119"/>
                    <a:pt x="2298" y="119"/>
                  </a:cubicBezTo>
                  <a:cubicBezTo>
                    <a:pt x="2241" y="119"/>
                    <a:pt x="2181" y="129"/>
                    <a:pt x="2120" y="151"/>
                  </a:cubicBezTo>
                  <a:cubicBezTo>
                    <a:pt x="2025" y="211"/>
                    <a:pt x="1930" y="240"/>
                    <a:pt x="1834" y="240"/>
                  </a:cubicBezTo>
                  <a:cubicBezTo>
                    <a:pt x="1739" y="240"/>
                    <a:pt x="1644" y="211"/>
                    <a:pt x="1549" y="151"/>
                  </a:cubicBezTo>
                  <a:cubicBezTo>
                    <a:pt x="1180" y="151"/>
                    <a:pt x="828"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5"/>
            <p:cNvSpPr/>
            <p:nvPr/>
          </p:nvSpPr>
          <p:spPr>
            <a:xfrm>
              <a:off x="5806675" y="3162375"/>
              <a:ext cx="40800" cy="14375"/>
            </a:xfrm>
            <a:custGeom>
              <a:avLst/>
              <a:gdLst/>
              <a:ahLst/>
              <a:cxnLst/>
              <a:rect l="l" t="t" r="r" b="b"/>
              <a:pathLst>
                <a:path w="1632" h="575" extrusionOk="0">
                  <a:moveTo>
                    <a:pt x="319" y="1"/>
                  </a:moveTo>
                  <a:cubicBezTo>
                    <a:pt x="280" y="1"/>
                    <a:pt x="241" y="1"/>
                    <a:pt x="203" y="2"/>
                  </a:cubicBezTo>
                  <a:cubicBezTo>
                    <a:pt x="95" y="14"/>
                    <a:pt x="24" y="98"/>
                    <a:pt x="12" y="181"/>
                  </a:cubicBezTo>
                  <a:cubicBezTo>
                    <a:pt x="0" y="288"/>
                    <a:pt x="72" y="360"/>
                    <a:pt x="179" y="395"/>
                  </a:cubicBezTo>
                  <a:cubicBezTo>
                    <a:pt x="538" y="485"/>
                    <a:pt x="908" y="575"/>
                    <a:pt x="1298" y="575"/>
                  </a:cubicBezTo>
                  <a:cubicBezTo>
                    <a:pt x="1322" y="575"/>
                    <a:pt x="1346" y="575"/>
                    <a:pt x="1369" y="574"/>
                  </a:cubicBezTo>
                  <a:cubicBezTo>
                    <a:pt x="1465" y="467"/>
                    <a:pt x="1607" y="419"/>
                    <a:pt x="1631" y="264"/>
                  </a:cubicBezTo>
                  <a:cubicBezTo>
                    <a:pt x="1226" y="67"/>
                    <a:pt x="770" y="1"/>
                    <a:pt x="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5"/>
            <p:cNvSpPr/>
            <p:nvPr/>
          </p:nvSpPr>
          <p:spPr>
            <a:xfrm>
              <a:off x="5406925" y="3112300"/>
              <a:ext cx="83350" cy="12425"/>
            </a:xfrm>
            <a:custGeom>
              <a:avLst/>
              <a:gdLst/>
              <a:ahLst/>
              <a:cxnLst/>
              <a:rect l="l" t="t" r="r" b="b"/>
              <a:pathLst>
                <a:path w="3334" h="497" extrusionOk="0">
                  <a:moveTo>
                    <a:pt x="1048" y="0"/>
                  </a:moveTo>
                  <a:cubicBezTo>
                    <a:pt x="848" y="0"/>
                    <a:pt x="652" y="60"/>
                    <a:pt x="464" y="89"/>
                  </a:cubicBezTo>
                  <a:cubicBezTo>
                    <a:pt x="310" y="100"/>
                    <a:pt x="179" y="112"/>
                    <a:pt x="36" y="136"/>
                  </a:cubicBezTo>
                  <a:cubicBezTo>
                    <a:pt x="0" y="172"/>
                    <a:pt x="0" y="219"/>
                    <a:pt x="36" y="279"/>
                  </a:cubicBezTo>
                  <a:lnTo>
                    <a:pt x="345" y="410"/>
                  </a:lnTo>
                  <a:cubicBezTo>
                    <a:pt x="369" y="434"/>
                    <a:pt x="417" y="446"/>
                    <a:pt x="464" y="446"/>
                  </a:cubicBezTo>
                  <a:cubicBezTo>
                    <a:pt x="524" y="481"/>
                    <a:pt x="584" y="497"/>
                    <a:pt x="643" y="497"/>
                  </a:cubicBezTo>
                  <a:cubicBezTo>
                    <a:pt x="725" y="497"/>
                    <a:pt x="805" y="465"/>
                    <a:pt x="881" y="410"/>
                  </a:cubicBezTo>
                  <a:cubicBezTo>
                    <a:pt x="988" y="410"/>
                    <a:pt x="1072" y="398"/>
                    <a:pt x="1179" y="398"/>
                  </a:cubicBezTo>
                  <a:cubicBezTo>
                    <a:pt x="1287" y="357"/>
                    <a:pt x="1392" y="321"/>
                    <a:pt x="1497" y="321"/>
                  </a:cubicBezTo>
                  <a:cubicBezTo>
                    <a:pt x="1576" y="321"/>
                    <a:pt x="1656" y="342"/>
                    <a:pt x="1738" y="398"/>
                  </a:cubicBezTo>
                  <a:lnTo>
                    <a:pt x="2024" y="398"/>
                  </a:lnTo>
                  <a:cubicBezTo>
                    <a:pt x="2072" y="350"/>
                    <a:pt x="2131" y="315"/>
                    <a:pt x="2179" y="267"/>
                  </a:cubicBezTo>
                  <a:cubicBezTo>
                    <a:pt x="2560" y="255"/>
                    <a:pt x="2953" y="255"/>
                    <a:pt x="3334" y="231"/>
                  </a:cubicBezTo>
                  <a:cubicBezTo>
                    <a:pt x="3323" y="135"/>
                    <a:pt x="3283" y="87"/>
                    <a:pt x="3189" y="87"/>
                  </a:cubicBezTo>
                  <a:cubicBezTo>
                    <a:pt x="3178" y="87"/>
                    <a:pt x="3167" y="87"/>
                    <a:pt x="3155" y="89"/>
                  </a:cubicBezTo>
                  <a:cubicBezTo>
                    <a:pt x="2860" y="120"/>
                    <a:pt x="2558" y="135"/>
                    <a:pt x="2254" y="135"/>
                  </a:cubicBezTo>
                  <a:cubicBezTo>
                    <a:pt x="1983" y="135"/>
                    <a:pt x="1711" y="123"/>
                    <a:pt x="1441" y="100"/>
                  </a:cubicBezTo>
                  <a:cubicBezTo>
                    <a:pt x="1309" y="25"/>
                    <a:pt x="1178"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5"/>
            <p:cNvSpPr/>
            <p:nvPr/>
          </p:nvSpPr>
          <p:spPr>
            <a:xfrm>
              <a:off x="5268200" y="2974625"/>
              <a:ext cx="39025" cy="42400"/>
            </a:xfrm>
            <a:custGeom>
              <a:avLst/>
              <a:gdLst/>
              <a:ahLst/>
              <a:cxnLst/>
              <a:rect l="l" t="t" r="r" b="b"/>
              <a:pathLst>
                <a:path w="1561" h="1696" extrusionOk="0">
                  <a:moveTo>
                    <a:pt x="887" y="1"/>
                  </a:moveTo>
                  <a:cubicBezTo>
                    <a:pt x="779" y="1"/>
                    <a:pt x="726" y="96"/>
                    <a:pt x="656" y="166"/>
                  </a:cubicBezTo>
                  <a:cubicBezTo>
                    <a:pt x="596" y="238"/>
                    <a:pt x="537" y="297"/>
                    <a:pt x="489" y="369"/>
                  </a:cubicBezTo>
                  <a:cubicBezTo>
                    <a:pt x="465" y="416"/>
                    <a:pt x="429" y="476"/>
                    <a:pt x="406" y="523"/>
                  </a:cubicBezTo>
                  <a:cubicBezTo>
                    <a:pt x="370" y="595"/>
                    <a:pt x="322" y="666"/>
                    <a:pt x="298" y="738"/>
                  </a:cubicBezTo>
                  <a:cubicBezTo>
                    <a:pt x="263" y="797"/>
                    <a:pt x="251" y="845"/>
                    <a:pt x="239" y="904"/>
                  </a:cubicBezTo>
                  <a:cubicBezTo>
                    <a:pt x="203" y="1035"/>
                    <a:pt x="132" y="1178"/>
                    <a:pt x="84" y="1309"/>
                  </a:cubicBezTo>
                  <a:cubicBezTo>
                    <a:pt x="48" y="1428"/>
                    <a:pt x="1" y="1547"/>
                    <a:pt x="132" y="1655"/>
                  </a:cubicBezTo>
                  <a:cubicBezTo>
                    <a:pt x="190" y="1681"/>
                    <a:pt x="245" y="1696"/>
                    <a:pt x="299" y="1696"/>
                  </a:cubicBezTo>
                  <a:cubicBezTo>
                    <a:pt x="368" y="1696"/>
                    <a:pt x="434" y="1672"/>
                    <a:pt x="501" y="1619"/>
                  </a:cubicBezTo>
                  <a:cubicBezTo>
                    <a:pt x="525" y="1607"/>
                    <a:pt x="537" y="1571"/>
                    <a:pt x="548" y="1559"/>
                  </a:cubicBezTo>
                  <a:cubicBezTo>
                    <a:pt x="620" y="1524"/>
                    <a:pt x="703" y="1500"/>
                    <a:pt x="727" y="1416"/>
                  </a:cubicBezTo>
                  <a:cubicBezTo>
                    <a:pt x="739" y="1369"/>
                    <a:pt x="763" y="1321"/>
                    <a:pt x="775" y="1262"/>
                  </a:cubicBezTo>
                  <a:cubicBezTo>
                    <a:pt x="865" y="1171"/>
                    <a:pt x="981" y="1162"/>
                    <a:pt x="1100" y="1162"/>
                  </a:cubicBezTo>
                  <a:cubicBezTo>
                    <a:pt x="1133" y="1162"/>
                    <a:pt x="1166" y="1162"/>
                    <a:pt x="1199" y="1162"/>
                  </a:cubicBezTo>
                  <a:cubicBezTo>
                    <a:pt x="1314" y="1162"/>
                    <a:pt x="1426" y="1153"/>
                    <a:pt x="1513" y="1071"/>
                  </a:cubicBezTo>
                  <a:lnTo>
                    <a:pt x="1560" y="976"/>
                  </a:lnTo>
                  <a:cubicBezTo>
                    <a:pt x="906" y="797"/>
                    <a:pt x="906" y="797"/>
                    <a:pt x="1120" y="309"/>
                  </a:cubicBezTo>
                  <a:cubicBezTo>
                    <a:pt x="1013" y="238"/>
                    <a:pt x="965" y="131"/>
                    <a:pt x="953" y="12"/>
                  </a:cubicBezTo>
                  <a:cubicBezTo>
                    <a:pt x="929" y="4"/>
                    <a:pt x="907" y="1"/>
                    <a:pt x="8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5"/>
            <p:cNvSpPr/>
            <p:nvPr/>
          </p:nvSpPr>
          <p:spPr>
            <a:xfrm>
              <a:off x="5362275" y="3128500"/>
              <a:ext cx="84550" cy="18050"/>
            </a:xfrm>
            <a:custGeom>
              <a:avLst/>
              <a:gdLst/>
              <a:ahLst/>
              <a:cxnLst/>
              <a:rect l="l" t="t" r="r" b="b"/>
              <a:pathLst>
                <a:path w="3382" h="722" extrusionOk="0">
                  <a:moveTo>
                    <a:pt x="893" y="0"/>
                  </a:moveTo>
                  <a:cubicBezTo>
                    <a:pt x="667" y="0"/>
                    <a:pt x="429" y="0"/>
                    <a:pt x="226" y="95"/>
                  </a:cubicBezTo>
                  <a:cubicBezTo>
                    <a:pt x="72" y="179"/>
                    <a:pt x="0" y="286"/>
                    <a:pt x="12" y="464"/>
                  </a:cubicBezTo>
                  <a:cubicBezTo>
                    <a:pt x="107" y="595"/>
                    <a:pt x="226" y="667"/>
                    <a:pt x="369" y="714"/>
                  </a:cubicBezTo>
                  <a:cubicBezTo>
                    <a:pt x="419" y="717"/>
                    <a:pt x="467" y="721"/>
                    <a:pt x="512" y="721"/>
                  </a:cubicBezTo>
                  <a:cubicBezTo>
                    <a:pt x="652" y="721"/>
                    <a:pt x="765" y="686"/>
                    <a:pt x="810" y="488"/>
                  </a:cubicBezTo>
                  <a:cubicBezTo>
                    <a:pt x="810" y="476"/>
                    <a:pt x="774" y="453"/>
                    <a:pt x="774" y="429"/>
                  </a:cubicBezTo>
                  <a:cubicBezTo>
                    <a:pt x="774" y="417"/>
                    <a:pt x="774" y="369"/>
                    <a:pt x="786" y="369"/>
                  </a:cubicBezTo>
                  <a:cubicBezTo>
                    <a:pt x="1023" y="330"/>
                    <a:pt x="1258" y="319"/>
                    <a:pt x="1492" y="319"/>
                  </a:cubicBezTo>
                  <a:cubicBezTo>
                    <a:pt x="1778" y="319"/>
                    <a:pt x="2062" y="335"/>
                    <a:pt x="2349" y="335"/>
                  </a:cubicBezTo>
                  <a:cubicBezTo>
                    <a:pt x="2396" y="335"/>
                    <a:pt x="2442" y="334"/>
                    <a:pt x="2489" y="333"/>
                  </a:cubicBezTo>
                  <a:cubicBezTo>
                    <a:pt x="2550" y="333"/>
                    <a:pt x="2612" y="334"/>
                    <a:pt x="2674" y="334"/>
                  </a:cubicBezTo>
                  <a:cubicBezTo>
                    <a:pt x="2920" y="334"/>
                    <a:pt x="3162" y="319"/>
                    <a:pt x="3381" y="167"/>
                  </a:cubicBezTo>
                  <a:lnTo>
                    <a:pt x="1667" y="167"/>
                  </a:lnTo>
                  <a:cubicBezTo>
                    <a:pt x="1536" y="107"/>
                    <a:pt x="1405" y="36"/>
                    <a:pt x="1238" y="12"/>
                  </a:cubicBezTo>
                  <a:cubicBezTo>
                    <a:pt x="1119" y="0"/>
                    <a:pt x="1012"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5"/>
            <p:cNvSpPr/>
            <p:nvPr/>
          </p:nvSpPr>
          <p:spPr>
            <a:xfrm>
              <a:off x="5297975" y="2999000"/>
              <a:ext cx="65800" cy="13425"/>
            </a:xfrm>
            <a:custGeom>
              <a:avLst/>
              <a:gdLst/>
              <a:ahLst/>
              <a:cxnLst/>
              <a:rect l="l" t="t" r="r" b="b"/>
              <a:pathLst>
                <a:path w="2632" h="537" extrusionOk="0">
                  <a:moveTo>
                    <a:pt x="369" y="1"/>
                  </a:moveTo>
                  <a:cubicBezTo>
                    <a:pt x="358" y="37"/>
                    <a:pt x="322" y="60"/>
                    <a:pt x="310" y="84"/>
                  </a:cubicBezTo>
                  <a:cubicBezTo>
                    <a:pt x="203" y="156"/>
                    <a:pt x="0" y="84"/>
                    <a:pt x="12" y="299"/>
                  </a:cubicBezTo>
                  <a:cubicBezTo>
                    <a:pt x="48" y="382"/>
                    <a:pt x="84" y="418"/>
                    <a:pt x="167" y="453"/>
                  </a:cubicBezTo>
                  <a:cubicBezTo>
                    <a:pt x="257" y="474"/>
                    <a:pt x="347" y="480"/>
                    <a:pt x="438" y="480"/>
                  </a:cubicBezTo>
                  <a:cubicBezTo>
                    <a:pt x="552" y="480"/>
                    <a:pt x="666" y="471"/>
                    <a:pt x="781" y="471"/>
                  </a:cubicBezTo>
                  <a:cubicBezTo>
                    <a:pt x="893" y="471"/>
                    <a:pt x="1006" y="479"/>
                    <a:pt x="1120" y="513"/>
                  </a:cubicBezTo>
                  <a:lnTo>
                    <a:pt x="1429" y="513"/>
                  </a:lnTo>
                  <a:cubicBezTo>
                    <a:pt x="1632" y="513"/>
                    <a:pt x="1834" y="525"/>
                    <a:pt x="2024" y="537"/>
                  </a:cubicBezTo>
                  <a:cubicBezTo>
                    <a:pt x="2096" y="537"/>
                    <a:pt x="2155" y="513"/>
                    <a:pt x="2203" y="465"/>
                  </a:cubicBezTo>
                  <a:cubicBezTo>
                    <a:pt x="2286" y="287"/>
                    <a:pt x="2548" y="406"/>
                    <a:pt x="2632" y="239"/>
                  </a:cubicBezTo>
                  <a:cubicBezTo>
                    <a:pt x="2547" y="205"/>
                    <a:pt x="2460" y="195"/>
                    <a:pt x="2372" y="195"/>
                  </a:cubicBezTo>
                  <a:cubicBezTo>
                    <a:pt x="2257" y="195"/>
                    <a:pt x="2139" y="212"/>
                    <a:pt x="2023" y="212"/>
                  </a:cubicBezTo>
                  <a:cubicBezTo>
                    <a:pt x="1890" y="212"/>
                    <a:pt x="1758" y="190"/>
                    <a:pt x="1632" y="96"/>
                  </a:cubicBezTo>
                  <a:cubicBezTo>
                    <a:pt x="1215" y="60"/>
                    <a:pt x="786" y="37"/>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5"/>
            <p:cNvSpPr/>
            <p:nvPr/>
          </p:nvSpPr>
          <p:spPr>
            <a:xfrm>
              <a:off x="5485800" y="3103525"/>
              <a:ext cx="41700" cy="15475"/>
            </a:xfrm>
            <a:custGeom>
              <a:avLst/>
              <a:gdLst/>
              <a:ahLst/>
              <a:cxnLst/>
              <a:rect l="l" t="t" r="r" b="b"/>
              <a:pathLst>
                <a:path w="1668" h="619" extrusionOk="0">
                  <a:moveTo>
                    <a:pt x="500" y="0"/>
                  </a:moveTo>
                  <a:cubicBezTo>
                    <a:pt x="439" y="0"/>
                    <a:pt x="376" y="10"/>
                    <a:pt x="310" y="35"/>
                  </a:cubicBezTo>
                  <a:cubicBezTo>
                    <a:pt x="226" y="94"/>
                    <a:pt x="107" y="70"/>
                    <a:pt x="36" y="142"/>
                  </a:cubicBezTo>
                  <a:cubicBezTo>
                    <a:pt x="12" y="249"/>
                    <a:pt x="12" y="332"/>
                    <a:pt x="0" y="440"/>
                  </a:cubicBezTo>
                  <a:cubicBezTo>
                    <a:pt x="60" y="475"/>
                    <a:pt x="119" y="547"/>
                    <a:pt x="179" y="582"/>
                  </a:cubicBezTo>
                  <a:lnTo>
                    <a:pt x="572" y="582"/>
                  </a:lnTo>
                  <a:cubicBezTo>
                    <a:pt x="634" y="551"/>
                    <a:pt x="690" y="533"/>
                    <a:pt x="746" y="533"/>
                  </a:cubicBezTo>
                  <a:cubicBezTo>
                    <a:pt x="797" y="533"/>
                    <a:pt x="848" y="548"/>
                    <a:pt x="905" y="582"/>
                  </a:cubicBezTo>
                  <a:lnTo>
                    <a:pt x="1143" y="582"/>
                  </a:lnTo>
                  <a:cubicBezTo>
                    <a:pt x="1286" y="463"/>
                    <a:pt x="1548" y="618"/>
                    <a:pt x="1655" y="392"/>
                  </a:cubicBezTo>
                  <a:cubicBezTo>
                    <a:pt x="1667" y="320"/>
                    <a:pt x="1667" y="261"/>
                    <a:pt x="1655" y="201"/>
                  </a:cubicBezTo>
                  <a:cubicBezTo>
                    <a:pt x="1615" y="146"/>
                    <a:pt x="1573" y="127"/>
                    <a:pt x="1529" y="127"/>
                  </a:cubicBezTo>
                  <a:cubicBezTo>
                    <a:pt x="1439" y="127"/>
                    <a:pt x="1344" y="208"/>
                    <a:pt x="1259" y="208"/>
                  </a:cubicBezTo>
                  <a:cubicBezTo>
                    <a:pt x="1227" y="208"/>
                    <a:pt x="1196" y="197"/>
                    <a:pt x="1167" y="166"/>
                  </a:cubicBezTo>
                  <a:cubicBezTo>
                    <a:pt x="940" y="147"/>
                    <a:pt x="736"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5"/>
            <p:cNvSpPr/>
            <p:nvPr/>
          </p:nvSpPr>
          <p:spPr>
            <a:xfrm>
              <a:off x="5493225" y="3125225"/>
              <a:ext cx="51825" cy="15200"/>
            </a:xfrm>
            <a:custGeom>
              <a:avLst/>
              <a:gdLst/>
              <a:ahLst/>
              <a:cxnLst/>
              <a:rect l="l" t="t" r="r" b="b"/>
              <a:pathLst>
                <a:path w="2073" h="608" extrusionOk="0">
                  <a:moveTo>
                    <a:pt x="1013" y="0"/>
                  </a:moveTo>
                  <a:lnTo>
                    <a:pt x="965" y="48"/>
                  </a:lnTo>
                  <a:cubicBezTo>
                    <a:pt x="953" y="83"/>
                    <a:pt x="953" y="119"/>
                    <a:pt x="965" y="167"/>
                  </a:cubicBezTo>
                  <a:cubicBezTo>
                    <a:pt x="1001" y="191"/>
                    <a:pt x="1013" y="226"/>
                    <a:pt x="1013" y="262"/>
                  </a:cubicBezTo>
                  <a:cubicBezTo>
                    <a:pt x="999" y="265"/>
                    <a:pt x="986" y="266"/>
                    <a:pt x="974" y="266"/>
                  </a:cubicBezTo>
                  <a:cubicBezTo>
                    <a:pt x="900" y="266"/>
                    <a:pt x="840" y="222"/>
                    <a:pt x="766" y="222"/>
                  </a:cubicBezTo>
                  <a:cubicBezTo>
                    <a:pt x="754" y="222"/>
                    <a:pt x="741" y="223"/>
                    <a:pt x="727" y="226"/>
                  </a:cubicBezTo>
                  <a:cubicBezTo>
                    <a:pt x="657" y="235"/>
                    <a:pt x="580" y="263"/>
                    <a:pt x="502" y="263"/>
                  </a:cubicBezTo>
                  <a:cubicBezTo>
                    <a:pt x="474" y="263"/>
                    <a:pt x="446" y="260"/>
                    <a:pt x="418" y="250"/>
                  </a:cubicBezTo>
                  <a:cubicBezTo>
                    <a:pt x="410" y="249"/>
                    <a:pt x="402" y="248"/>
                    <a:pt x="395" y="248"/>
                  </a:cubicBezTo>
                  <a:cubicBezTo>
                    <a:pt x="346" y="248"/>
                    <a:pt x="309" y="282"/>
                    <a:pt x="299" y="334"/>
                  </a:cubicBezTo>
                  <a:cubicBezTo>
                    <a:pt x="227" y="429"/>
                    <a:pt x="108" y="405"/>
                    <a:pt x="1" y="453"/>
                  </a:cubicBezTo>
                  <a:cubicBezTo>
                    <a:pt x="94" y="580"/>
                    <a:pt x="224" y="598"/>
                    <a:pt x="360" y="598"/>
                  </a:cubicBezTo>
                  <a:cubicBezTo>
                    <a:pt x="415" y="598"/>
                    <a:pt x="470" y="595"/>
                    <a:pt x="525" y="595"/>
                  </a:cubicBezTo>
                  <a:cubicBezTo>
                    <a:pt x="1013" y="607"/>
                    <a:pt x="1501" y="607"/>
                    <a:pt x="2001" y="607"/>
                  </a:cubicBezTo>
                  <a:cubicBezTo>
                    <a:pt x="2037" y="595"/>
                    <a:pt x="2073" y="560"/>
                    <a:pt x="2073" y="500"/>
                  </a:cubicBezTo>
                  <a:cubicBezTo>
                    <a:pt x="2061" y="453"/>
                    <a:pt x="2013" y="369"/>
                    <a:pt x="2061" y="310"/>
                  </a:cubicBezTo>
                  <a:lnTo>
                    <a:pt x="2073" y="238"/>
                  </a:lnTo>
                  <a:lnTo>
                    <a:pt x="2025" y="179"/>
                  </a:lnTo>
                  <a:cubicBezTo>
                    <a:pt x="1977" y="167"/>
                    <a:pt x="1918" y="167"/>
                    <a:pt x="1882" y="155"/>
                  </a:cubicBezTo>
                  <a:cubicBezTo>
                    <a:pt x="1823" y="119"/>
                    <a:pt x="1775" y="95"/>
                    <a:pt x="1727" y="36"/>
                  </a:cubicBezTo>
                  <a:cubicBezTo>
                    <a:pt x="1489" y="12"/>
                    <a:pt x="1251" y="12"/>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5"/>
            <p:cNvSpPr/>
            <p:nvPr/>
          </p:nvSpPr>
          <p:spPr>
            <a:xfrm>
              <a:off x="5934075" y="3152375"/>
              <a:ext cx="57450" cy="13550"/>
            </a:xfrm>
            <a:custGeom>
              <a:avLst/>
              <a:gdLst/>
              <a:ahLst/>
              <a:cxnLst/>
              <a:rect l="l" t="t" r="r" b="b"/>
              <a:pathLst>
                <a:path w="2298" h="542" extrusionOk="0">
                  <a:moveTo>
                    <a:pt x="542" y="1"/>
                  </a:moveTo>
                  <a:cubicBezTo>
                    <a:pt x="435" y="1"/>
                    <a:pt x="327" y="10"/>
                    <a:pt x="214" y="10"/>
                  </a:cubicBezTo>
                  <a:cubicBezTo>
                    <a:pt x="0" y="176"/>
                    <a:pt x="167" y="260"/>
                    <a:pt x="286" y="343"/>
                  </a:cubicBezTo>
                  <a:cubicBezTo>
                    <a:pt x="871" y="406"/>
                    <a:pt x="1448" y="542"/>
                    <a:pt x="2047" y="542"/>
                  </a:cubicBezTo>
                  <a:cubicBezTo>
                    <a:pt x="2130" y="542"/>
                    <a:pt x="2214" y="539"/>
                    <a:pt x="2298" y="533"/>
                  </a:cubicBezTo>
                  <a:cubicBezTo>
                    <a:pt x="2203" y="426"/>
                    <a:pt x="2107" y="343"/>
                    <a:pt x="2012" y="236"/>
                  </a:cubicBezTo>
                  <a:cubicBezTo>
                    <a:pt x="1917" y="166"/>
                    <a:pt x="1811" y="151"/>
                    <a:pt x="1701" y="151"/>
                  </a:cubicBezTo>
                  <a:cubicBezTo>
                    <a:pt x="1609" y="151"/>
                    <a:pt x="1515" y="162"/>
                    <a:pt x="1423" y="162"/>
                  </a:cubicBezTo>
                  <a:cubicBezTo>
                    <a:pt x="1322" y="162"/>
                    <a:pt x="1222" y="148"/>
                    <a:pt x="1131" y="93"/>
                  </a:cubicBezTo>
                  <a:lnTo>
                    <a:pt x="869" y="45"/>
                  </a:lnTo>
                  <a:cubicBezTo>
                    <a:pt x="756" y="10"/>
                    <a:pt x="649"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5"/>
            <p:cNvSpPr/>
            <p:nvPr/>
          </p:nvSpPr>
          <p:spPr>
            <a:xfrm>
              <a:off x="5256300" y="3057650"/>
              <a:ext cx="36925" cy="23900"/>
            </a:xfrm>
            <a:custGeom>
              <a:avLst/>
              <a:gdLst/>
              <a:ahLst/>
              <a:cxnLst/>
              <a:rect l="l" t="t" r="r" b="b"/>
              <a:pathLst>
                <a:path w="1477" h="956" extrusionOk="0">
                  <a:moveTo>
                    <a:pt x="298" y="0"/>
                  </a:moveTo>
                  <a:cubicBezTo>
                    <a:pt x="191" y="274"/>
                    <a:pt x="108" y="572"/>
                    <a:pt x="0" y="858"/>
                  </a:cubicBezTo>
                  <a:lnTo>
                    <a:pt x="131" y="858"/>
                  </a:lnTo>
                  <a:cubicBezTo>
                    <a:pt x="168" y="852"/>
                    <a:pt x="205" y="850"/>
                    <a:pt x="242" y="850"/>
                  </a:cubicBezTo>
                  <a:cubicBezTo>
                    <a:pt x="486" y="850"/>
                    <a:pt x="725" y="956"/>
                    <a:pt x="966" y="956"/>
                  </a:cubicBezTo>
                  <a:cubicBezTo>
                    <a:pt x="1076" y="956"/>
                    <a:pt x="1187" y="934"/>
                    <a:pt x="1298" y="870"/>
                  </a:cubicBezTo>
                  <a:lnTo>
                    <a:pt x="1310" y="846"/>
                  </a:lnTo>
                  <a:cubicBezTo>
                    <a:pt x="1394" y="774"/>
                    <a:pt x="1453" y="679"/>
                    <a:pt x="1477" y="560"/>
                  </a:cubicBezTo>
                  <a:cubicBezTo>
                    <a:pt x="1251" y="393"/>
                    <a:pt x="977" y="477"/>
                    <a:pt x="727" y="429"/>
                  </a:cubicBezTo>
                  <a:cubicBezTo>
                    <a:pt x="477" y="381"/>
                    <a:pt x="298" y="298"/>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5"/>
            <p:cNvSpPr/>
            <p:nvPr/>
          </p:nvSpPr>
          <p:spPr>
            <a:xfrm>
              <a:off x="5801000" y="3086475"/>
              <a:ext cx="64625" cy="10775"/>
            </a:xfrm>
            <a:custGeom>
              <a:avLst/>
              <a:gdLst/>
              <a:ahLst/>
              <a:cxnLst/>
              <a:rect l="l" t="t" r="r" b="b"/>
              <a:pathLst>
                <a:path w="2585" h="431" extrusionOk="0">
                  <a:moveTo>
                    <a:pt x="1002" y="1"/>
                  </a:moveTo>
                  <a:cubicBezTo>
                    <a:pt x="911" y="1"/>
                    <a:pt x="819" y="8"/>
                    <a:pt x="727" y="26"/>
                  </a:cubicBezTo>
                  <a:cubicBezTo>
                    <a:pt x="656" y="71"/>
                    <a:pt x="578" y="82"/>
                    <a:pt x="498" y="82"/>
                  </a:cubicBezTo>
                  <a:cubicBezTo>
                    <a:pt x="424" y="82"/>
                    <a:pt x="347" y="72"/>
                    <a:pt x="274" y="72"/>
                  </a:cubicBezTo>
                  <a:cubicBezTo>
                    <a:pt x="175" y="72"/>
                    <a:pt x="81" y="89"/>
                    <a:pt x="1" y="169"/>
                  </a:cubicBezTo>
                  <a:cubicBezTo>
                    <a:pt x="130" y="253"/>
                    <a:pt x="274" y="263"/>
                    <a:pt x="423" y="263"/>
                  </a:cubicBezTo>
                  <a:cubicBezTo>
                    <a:pt x="475" y="263"/>
                    <a:pt x="528" y="262"/>
                    <a:pt x="581" y="262"/>
                  </a:cubicBezTo>
                  <a:cubicBezTo>
                    <a:pt x="614" y="262"/>
                    <a:pt x="647" y="263"/>
                    <a:pt x="680" y="264"/>
                  </a:cubicBezTo>
                  <a:cubicBezTo>
                    <a:pt x="1323" y="288"/>
                    <a:pt x="1965" y="300"/>
                    <a:pt x="2585" y="431"/>
                  </a:cubicBezTo>
                  <a:lnTo>
                    <a:pt x="2585" y="121"/>
                  </a:lnTo>
                  <a:cubicBezTo>
                    <a:pt x="2418" y="121"/>
                    <a:pt x="2251" y="137"/>
                    <a:pt x="2085" y="137"/>
                  </a:cubicBezTo>
                  <a:cubicBezTo>
                    <a:pt x="2001" y="137"/>
                    <a:pt x="1918" y="133"/>
                    <a:pt x="1834" y="121"/>
                  </a:cubicBezTo>
                  <a:cubicBezTo>
                    <a:pt x="1549" y="68"/>
                    <a:pt x="1276" y="1"/>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5"/>
            <p:cNvSpPr/>
            <p:nvPr/>
          </p:nvSpPr>
          <p:spPr>
            <a:xfrm>
              <a:off x="6134975" y="3240100"/>
              <a:ext cx="43775" cy="11650"/>
            </a:xfrm>
            <a:custGeom>
              <a:avLst/>
              <a:gdLst/>
              <a:ahLst/>
              <a:cxnLst/>
              <a:rect l="l" t="t" r="r" b="b"/>
              <a:pathLst>
                <a:path w="1751" h="466" extrusionOk="0">
                  <a:moveTo>
                    <a:pt x="1538" y="358"/>
                  </a:moveTo>
                  <a:cubicBezTo>
                    <a:pt x="1538" y="358"/>
                    <a:pt x="1537" y="358"/>
                    <a:pt x="1537" y="358"/>
                  </a:cubicBezTo>
                  <a:cubicBezTo>
                    <a:pt x="1538" y="358"/>
                    <a:pt x="1538" y="358"/>
                    <a:pt x="1538" y="358"/>
                  </a:cubicBezTo>
                  <a:close/>
                  <a:moveTo>
                    <a:pt x="865" y="0"/>
                  </a:moveTo>
                  <a:cubicBezTo>
                    <a:pt x="723" y="0"/>
                    <a:pt x="582" y="10"/>
                    <a:pt x="441" y="25"/>
                  </a:cubicBezTo>
                  <a:cubicBezTo>
                    <a:pt x="346" y="191"/>
                    <a:pt x="96" y="120"/>
                    <a:pt x="1" y="299"/>
                  </a:cubicBezTo>
                  <a:cubicBezTo>
                    <a:pt x="477" y="358"/>
                    <a:pt x="977" y="406"/>
                    <a:pt x="1429" y="465"/>
                  </a:cubicBezTo>
                  <a:lnTo>
                    <a:pt x="1477" y="430"/>
                  </a:lnTo>
                  <a:lnTo>
                    <a:pt x="1489" y="394"/>
                  </a:lnTo>
                  <a:lnTo>
                    <a:pt x="1489" y="346"/>
                  </a:lnTo>
                  <a:cubicBezTo>
                    <a:pt x="1489" y="346"/>
                    <a:pt x="1537" y="356"/>
                    <a:pt x="1538" y="358"/>
                  </a:cubicBezTo>
                  <a:lnTo>
                    <a:pt x="1538" y="358"/>
                  </a:lnTo>
                  <a:cubicBezTo>
                    <a:pt x="1644" y="334"/>
                    <a:pt x="1715" y="274"/>
                    <a:pt x="1751" y="156"/>
                  </a:cubicBezTo>
                  <a:cubicBezTo>
                    <a:pt x="1467" y="42"/>
                    <a:pt x="1167"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5"/>
            <p:cNvSpPr/>
            <p:nvPr/>
          </p:nvSpPr>
          <p:spPr>
            <a:xfrm>
              <a:off x="6171300" y="3243625"/>
              <a:ext cx="52100" cy="12425"/>
            </a:xfrm>
            <a:custGeom>
              <a:avLst/>
              <a:gdLst/>
              <a:ahLst/>
              <a:cxnLst/>
              <a:rect l="l" t="t" r="r" b="b"/>
              <a:pathLst>
                <a:path w="2084" h="497" extrusionOk="0">
                  <a:moveTo>
                    <a:pt x="640" y="1"/>
                  </a:moveTo>
                  <a:cubicBezTo>
                    <a:pt x="566" y="1"/>
                    <a:pt x="492" y="8"/>
                    <a:pt x="417" y="27"/>
                  </a:cubicBezTo>
                  <a:cubicBezTo>
                    <a:pt x="310" y="146"/>
                    <a:pt x="155" y="217"/>
                    <a:pt x="12" y="253"/>
                  </a:cubicBezTo>
                  <a:cubicBezTo>
                    <a:pt x="0" y="277"/>
                    <a:pt x="0" y="289"/>
                    <a:pt x="0" y="324"/>
                  </a:cubicBezTo>
                  <a:cubicBezTo>
                    <a:pt x="608" y="491"/>
                    <a:pt x="1227" y="443"/>
                    <a:pt x="1846" y="479"/>
                  </a:cubicBezTo>
                  <a:cubicBezTo>
                    <a:pt x="1876" y="491"/>
                    <a:pt x="1905" y="497"/>
                    <a:pt x="1935" y="497"/>
                  </a:cubicBezTo>
                  <a:cubicBezTo>
                    <a:pt x="1965" y="497"/>
                    <a:pt x="1995" y="491"/>
                    <a:pt x="2024" y="479"/>
                  </a:cubicBezTo>
                  <a:cubicBezTo>
                    <a:pt x="2084" y="205"/>
                    <a:pt x="1810" y="277"/>
                    <a:pt x="1703" y="181"/>
                  </a:cubicBezTo>
                  <a:cubicBezTo>
                    <a:pt x="1347" y="181"/>
                    <a:pt x="999"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5"/>
            <p:cNvSpPr/>
            <p:nvPr/>
          </p:nvSpPr>
          <p:spPr>
            <a:xfrm>
              <a:off x="5651000" y="3034175"/>
              <a:ext cx="50325" cy="9800"/>
            </a:xfrm>
            <a:custGeom>
              <a:avLst/>
              <a:gdLst/>
              <a:ahLst/>
              <a:cxnLst/>
              <a:rect l="l" t="t" r="r" b="b"/>
              <a:pathLst>
                <a:path w="2013" h="392" extrusionOk="0">
                  <a:moveTo>
                    <a:pt x="865" y="0"/>
                  </a:moveTo>
                  <a:cubicBezTo>
                    <a:pt x="721" y="0"/>
                    <a:pt x="576" y="23"/>
                    <a:pt x="429" y="82"/>
                  </a:cubicBezTo>
                  <a:cubicBezTo>
                    <a:pt x="310" y="201"/>
                    <a:pt x="167" y="118"/>
                    <a:pt x="48" y="189"/>
                  </a:cubicBezTo>
                  <a:cubicBezTo>
                    <a:pt x="36" y="225"/>
                    <a:pt x="12" y="237"/>
                    <a:pt x="0" y="261"/>
                  </a:cubicBezTo>
                  <a:cubicBezTo>
                    <a:pt x="323" y="347"/>
                    <a:pt x="691" y="392"/>
                    <a:pt x="1039" y="392"/>
                  </a:cubicBezTo>
                  <a:cubicBezTo>
                    <a:pt x="1411" y="392"/>
                    <a:pt x="1761" y="341"/>
                    <a:pt x="2012" y="237"/>
                  </a:cubicBezTo>
                  <a:cubicBezTo>
                    <a:pt x="1615" y="159"/>
                    <a:pt x="1243"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5"/>
            <p:cNvSpPr/>
            <p:nvPr/>
          </p:nvSpPr>
          <p:spPr>
            <a:xfrm>
              <a:off x="5731650" y="2984800"/>
              <a:ext cx="72350" cy="13725"/>
            </a:xfrm>
            <a:custGeom>
              <a:avLst/>
              <a:gdLst/>
              <a:ahLst/>
              <a:cxnLst/>
              <a:rect l="l" t="t" r="r" b="b"/>
              <a:pathLst>
                <a:path w="2894" h="549" extrusionOk="0">
                  <a:moveTo>
                    <a:pt x="483" y="0"/>
                  </a:moveTo>
                  <a:cubicBezTo>
                    <a:pt x="453" y="0"/>
                    <a:pt x="423" y="3"/>
                    <a:pt x="394" y="9"/>
                  </a:cubicBezTo>
                  <a:cubicBezTo>
                    <a:pt x="298" y="33"/>
                    <a:pt x="287" y="140"/>
                    <a:pt x="227" y="200"/>
                  </a:cubicBezTo>
                  <a:lnTo>
                    <a:pt x="84" y="200"/>
                  </a:lnTo>
                  <a:cubicBezTo>
                    <a:pt x="1" y="224"/>
                    <a:pt x="25" y="271"/>
                    <a:pt x="84" y="319"/>
                  </a:cubicBezTo>
                  <a:cubicBezTo>
                    <a:pt x="267" y="354"/>
                    <a:pt x="455" y="364"/>
                    <a:pt x="644" y="364"/>
                  </a:cubicBezTo>
                  <a:cubicBezTo>
                    <a:pt x="774" y="364"/>
                    <a:pt x="905" y="359"/>
                    <a:pt x="1037" y="355"/>
                  </a:cubicBezTo>
                  <a:cubicBezTo>
                    <a:pt x="1130" y="385"/>
                    <a:pt x="1226" y="392"/>
                    <a:pt x="1323" y="392"/>
                  </a:cubicBezTo>
                  <a:cubicBezTo>
                    <a:pt x="1422" y="392"/>
                    <a:pt x="1521" y="384"/>
                    <a:pt x="1620" y="384"/>
                  </a:cubicBezTo>
                  <a:cubicBezTo>
                    <a:pt x="1733" y="384"/>
                    <a:pt x="1845" y="394"/>
                    <a:pt x="1953" y="438"/>
                  </a:cubicBezTo>
                  <a:lnTo>
                    <a:pt x="1941" y="486"/>
                  </a:lnTo>
                  <a:cubicBezTo>
                    <a:pt x="2084" y="533"/>
                    <a:pt x="2221" y="548"/>
                    <a:pt x="2358" y="548"/>
                  </a:cubicBezTo>
                  <a:cubicBezTo>
                    <a:pt x="2495" y="548"/>
                    <a:pt x="2632" y="533"/>
                    <a:pt x="2775" y="521"/>
                  </a:cubicBezTo>
                  <a:cubicBezTo>
                    <a:pt x="2894" y="438"/>
                    <a:pt x="2894" y="331"/>
                    <a:pt x="2799" y="212"/>
                  </a:cubicBezTo>
                  <a:cubicBezTo>
                    <a:pt x="2715" y="200"/>
                    <a:pt x="2608" y="188"/>
                    <a:pt x="2525" y="164"/>
                  </a:cubicBezTo>
                  <a:cubicBezTo>
                    <a:pt x="2465" y="128"/>
                    <a:pt x="2418" y="93"/>
                    <a:pt x="2358" y="81"/>
                  </a:cubicBezTo>
                  <a:cubicBezTo>
                    <a:pt x="2239" y="57"/>
                    <a:pt x="2108" y="57"/>
                    <a:pt x="1989" y="57"/>
                  </a:cubicBezTo>
                  <a:lnTo>
                    <a:pt x="1179" y="57"/>
                  </a:lnTo>
                  <a:cubicBezTo>
                    <a:pt x="1132" y="60"/>
                    <a:pt x="1083" y="61"/>
                    <a:pt x="1035" y="61"/>
                  </a:cubicBezTo>
                  <a:cubicBezTo>
                    <a:pt x="877" y="61"/>
                    <a:pt x="718" y="46"/>
                    <a:pt x="572" y="9"/>
                  </a:cubicBezTo>
                  <a:cubicBezTo>
                    <a:pt x="542" y="3"/>
                    <a:pt x="513"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5"/>
            <p:cNvSpPr/>
            <p:nvPr/>
          </p:nvSpPr>
          <p:spPr>
            <a:xfrm>
              <a:off x="5564075" y="3131250"/>
              <a:ext cx="42300" cy="14000"/>
            </a:xfrm>
            <a:custGeom>
              <a:avLst/>
              <a:gdLst/>
              <a:ahLst/>
              <a:cxnLst/>
              <a:rect l="l" t="t" r="r" b="b"/>
              <a:pathLst>
                <a:path w="1692" h="560" extrusionOk="0">
                  <a:moveTo>
                    <a:pt x="309" y="1"/>
                  </a:moveTo>
                  <a:cubicBezTo>
                    <a:pt x="276" y="1"/>
                    <a:pt x="241" y="5"/>
                    <a:pt x="203" y="9"/>
                  </a:cubicBezTo>
                  <a:cubicBezTo>
                    <a:pt x="72" y="81"/>
                    <a:pt x="1" y="176"/>
                    <a:pt x="36" y="319"/>
                  </a:cubicBezTo>
                  <a:cubicBezTo>
                    <a:pt x="390" y="450"/>
                    <a:pt x="749" y="559"/>
                    <a:pt x="1117" y="559"/>
                  </a:cubicBezTo>
                  <a:cubicBezTo>
                    <a:pt x="1283" y="559"/>
                    <a:pt x="1450" y="537"/>
                    <a:pt x="1620" y="485"/>
                  </a:cubicBezTo>
                  <a:cubicBezTo>
                    <a:pt x="1691" y="390"/>
                    <a:pt x="1691" y="283"/>
                    <a:pt x="1620" y="176"/>
                  </a:cubicBezTo>
                  <a:cubicBezTo>
                    <a:pt x="1286" y="128"/>
                    <a:pt x="953" y="116"/>
                    <a:pt x="620" y="69"/>
                  </a:cubicBezTo>
                  <a:cubicBezTo>
                    <a:pt x="620" y="69"/>
                    <a:pt x="608" y="81"/>
                    <a:pt x="572" y="104"/>
                  </a:cubicBezTo>
                  <a:cubicBezTo>
                    <a:pt x="566" y="107"/>
                    <a:pt x="559" y="109"/>
                    <a:pt x="550" y="109"/>
                  </a:cubicBezTo>
                  <a:cubicBezTo>
                    <a:pt x="526" y="109"/>
                    <a:pt x="495" y="96"/>
                    <a:pt x="477" y="69"/>
                  </a:cubicBezTo>
                  <a:cubicBezTo>
                    <a:pt x="423" y="15"/>
                    <a:pt x="369"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5"/>
            <p:cNvSpPr/>
            <p:nvPr/>
          </p:nvSpPr>
          <p:spPr>
            <a:xfrm>
              <a:off x="5514375" y="3103400"/>
              <a:ext cx="43475" cy="14700"/>
            </a:xfrm>
            <a:custGeom>
              <a:avLst/>
              <a:gdLst/>
              <a:ahLst/>
              <a:cxnLst/>
              <a:rect l="l" t="t" r="r" b="b"/>
              <a:pathLst>
                <a:path w="1739" h="588" extrusionOk="0">
                  <a:moveTo>
                    <a:pt x="925" y="1"/>
                  </a:moveTo>
                  <a:cubicBezTo>
                    <a:pt x="623" y="1"/>
                    <a:pt x="319" y="64"/>
                    <a:pt x="12" y="171"/>
                  </a:cubicBezTo>
                  <a:cubicBezTo>
                    <a:pt x="66" y="255"/>
                    <a:pt x="119" y="283"/>
                    <a:pt x="173" y="283"/>
                  </a:cubicBezTo>
                  <a:cubicBezTo>
                    <a:pt x="264" y="283"/>
                    <a:pt x="356" y="205"/>
                    <a:pt x="453" y="183"/>
                  </a:cubicBezTo>
                  <a:cubicBezTo>
                    <a:pt x="524" y="230"/>
                    <a:pt x="560" y="278"/>
                    <a:pt x="453" y="302"/>
                  </a:cubicBezTo>
                  <a:cubicBezTo>
                    <a:pt x="357" y="504"/>
                    <a:pt x="119" y="445"/>
                    <a:pt x="0" y="587"/>
                  </a:cubicBezTo>
                  <a:lnTo>
                    <a:pt x="1048" y="587"/>
                  </a:lnTo>
                  <a:cubicBezTo>
                    <a:pt x="1167" y="397"/>
                    <a:pt x="1381" y="349"/>
                    <a:pt x="1596" y="290"/>
                  </a:cubicBezTo>
                  <a:cubicBezTo>
                    <a:pt x="1655" y="266"/>
                    <a:pt x="1703" y="218"/>
                    <a:pt x="1739" y="171"/>
                  </a:cubicBezTo>
                  <a:cubicBezTo>
                    <a:pt x="1468" y="52"/>
                    <a:pt x="1197"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5"/>
            <p:cNvSpPr/>
            <p:nvPr/>
          </p:nvSpPr>
          <p:spPr>
            <a:xfrm>
              <a:off x="5387275" y="3014200"/>
              <a:ext cx="39600" cy="10725"/>
            </a:xfrm>
            <a:custGeom>
              <a:avLst/>
              <a:gdLst/>
              <a:ahLst/>
              <a:cxnLst/>
              <a:rect l="l" t="t" r="r" b="b"/>
              <a:pathLst>
                <a:path w="1584" h="429" extrusionOk="0">
                  <a:moveTo>
                    <a:pt x="929" y="0"/>
                  </a:moveTo>
                  <a:cubicBezTo>
                    <a:pt x="808" y="69"/>
                    <a:pt x="686" y="94"/>
                    <a:pt x="565" y="94"/>
                  </a:cubicBezTo>
                  <a:cubicBezTo>
                    <a:pt x="436" y="94"/>
                    <a:pt x="307" y="66"/>
                    <a:pt x="179" y="36"/>
                  </a:cubicBezTo>
                  <a:cubicBezTo>
                    <a:pt x="84" y="107"/>
                    <a:pt x="0" y="167"/>
                    <a:pt x="72" y="298"/>
                  </a:cubicBezTo>
                  <a:cubicBezTo>
                    <a:pt x="304" y="405"/>
                    <a:pt x="542" y="429"/>
                    <a:pt x="782" y="429"/>
                  </a:cubicBezTo>
                  <a:cubicBezTo>
                    <a:pt x="973" y="429"/>
                    <a:pt x="1166" y="414"/>
                    <a:pt x="1357" y="414"/>
                  </a:cubicBezTo>
                  <a:cubicBezTo>
                    <a:pt x="1405" y="414"/>
                    <a:pt x="1453" y="414"/>
                    <a:pt x="1500" y="417"/>
                  </a:cubicBezTo>
                  <a:cubicBezTo>
                    <a:pt x="1584" y="334"/>
                    <a:pt x="1584" y="238"/>
                    <a:pt x="1500" y="155"/>
                  </a:cubicBezTo>
                  <a:cubicBezTo>
                    <a:pt x="1310" y="95"/>
                    <a:pt x="1131" y="48"/>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5"/>
            <p:cNvSpPr/>
            <p:nvPr/>
          </p:nvSpPr>
          <p:spPr>
            <a:xfrm>
              <a:off x="5558425" y="3082050"/>
              <a:ext cx="47350" cy="8675"/>
            </a:xfrm>
            <a:custGeom>
              <a:avLst/>
              <a:gdLst/>
              <a:ahLst/>
              <a:cxnLst/>
              <a:rect l="l" t="t" r="r" b="b"/>
              <a:pathLst>
                <a:path w="1894" h="347" extrusionOk="0">
                  <a:moveTo>
                    <a:pt x="777" y="1"/>
                  </a:moveTo>
                  <a:cubicBezTo>
                    <a:pt x="447" y="1"/>
                    <a:pt x="173" y="48"/>
                    <a:pt x="0" y="144"/>
                  </a:cubicBezTo>
                  <a:cubicBezTo>
                    <a:pt x="433" y="331"/>
                    <a:pt x="850" y="347"/>
                    <a:pt x="1277" y="347"/>
                  </a:cubicBezTo>
                  <a:cubicBezTo>
                    <a:pt x="1367" y="347"/>
                    <a:pt x="1457" y="346"/>
                    <a:pt x="1548" y="346"/>
                  </a:cubicBezTo>
                  <a:cubicBezTo>
                    <a:pt x="1608" y="191"/>
                    <a:pt x="1751" y="179"/>
                    <a:pt x="1893" y="144"/>
                  </a:cubicBezTo>
                  <a:cubicBezTo>
                    <a:pt x="1495" y="48"/>
                    <a:pt x="1108" y="1"/>
                    <a:pt x="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5"/>
            <p:cNvSpPr/>
            <p:nvPr/>
          </p:nvSpPr>
          <p:spPr>
            <a:xfrm>
              <a:off x="5855175" y="2996925"/>
              <a:ext cx="7475" cy="75325"/>
            </a:xfrm>
            <a:custGeom>
              <a:avLst/>
              <a:gdLst/>
              <a:ahLst/>
              <a:cxnLst/>
              <a:rect l="l" t="t" r="r" b="b"/>
              <a:pathLst>
                <a:path w="299" h="3013" extrusionOk="0">
                  <a:moveTo>
                    <a:pt x="287" y="1"/>
                  </a:moveTo>
                  <a:cubicBezTo>
                    <a:pt x="168" y="1"/>
                    <a:pt x="60" y="48"/>
                    <a:pt x="1" y="167"/>
                  </a:cubicBezTo>
                  <a:cubicBezTo>
                    <a:pt x="168" y="382"/>
                    <a:pt x="144" y="655"/>
                    <a:pt x="144" y="917"/>
                  </a:cubicBezTo>
                  <a:cubicBezTo>
                    <a:pt x="156" y="1453"/>
                    <a:pt x="156" y="1977"/>
                    <a:pt x="156" y="2501"/>
                  </a:cubicBezTo>
                  <a:cubicBezTo>
                    <a:pt x="156" y="2679"/>
                    <a:pt x="120" y="2882"/>
                    <a:pt x="299" y="3013"/>
                  </a:cubicBezTo>
                  <a:cubicBezTo>
                    <a:pt x="299" y="2013"/>
                    <a:pt x="287" y="1013"/>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5"/>
            <p:cNvSpPr/>
            <p:nvPr/>
          </p:nvSpPr>
          <p:spPr>
            <a:xfrm>
              <a:off x="5898350" y="3148675"/>
              <a:ext cx="42875" cy="12575"/>
            </a:xfrm>
            <a:custGeom>
              <a:avLst/>
              <a:gdLst/>
              <a:ahLst/>
              <a:cxnLst/>
              <a:rect l="l" t="t" r="r" b="b"/>
              <a:pathLst>
                <a:path w="1715" h="503" extrusionOk="0">
                  <a:moveTo>
                    <a:pt x="445" y="1"/>
                  </a:moveTo>
                  <a:cubicBezTo>
                    <a:pt x="300" y="1"/>
                    <a:pt x="153" y="36"/>
                    <a:pt x="0" y="134"/>
                  </a:cubicBezTo>
                  <a:cubicBezTo>
                    <a:pt x="48" y="229"/>
                    <a:pt x="107" y="300"/>
                    <a:pt x="155" y="384"/>
                  </a:cubicBezTo>
                  <a:cubicBezTo>
                    <a:pt x="655" y="491"/>
                    <a:pt x="1191" y="491"/>
                    <a:pt x="1715" y="503"/>
                  </a:cubicBezTo>
                  <a:cubicBezTo>
                    <a:pt x="1667" y="419"/>
                    <a:pt x="1631" y="348"/>
                    <a:pt x="1584" y="253"/>
                  </a:cubicBezTo>
                  <a:cubicBezTo>
                    <a:pt x="1194" y="253"/>
                    <a:pt x="830"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5"/>
            <p:cNvSpPr/>
            <p:nvPr/>
          </p:nvSpPr>
          <p:spPr>
            <a:xfrm>
              <a:off x="5254800" y="3006575"/>
              <a:ext cx="23550" cy="32650"/>
            </a:xfrm>
            <a:custGeom>
              <a:avLst/>
              <a:gdLst/>
              <a:ahLst/>
              <a:cxnLst/>
              <a:rect l="l" t="t" r="r" b="b"/>
              <a:pathLst>
                <a:path w="942" h="1306" extrusionOk="0">
                  <a:moveTo>
                    <a:pt x="297" y="0"/>
                  </a:moveTo>
                  <a:cubicBezTo>
                    <a:pt x="267" y="0"/>
                    <a:pt x="232" y="9"/>
                    <a:pt x="191" y="31"/>
                  </a:cubicBezTo>
                  <a:cubicBezTo>
                    <a:pt x="13" y="269"/>
                    <a:pt x="1" y="508"/>
                    <a:pt x="191" y="746"/>
                  </a:cubicBezTo>
                  <a:cubicBezTo>
                    <a:pt x="382" y="1008"/>
                    <a:pt x="549" y="1293"/>
                    <a:pt x="942" y="1305"/>
                  </a:cubicBezTo>
                  <a:cubicBezTo>
                    <a:pt x="727" y="1127"/>
                    <a:pt x="775" y="936"/>
                    <a:pt x="918" y="746"/>
                  </a:cubicBezTo>
                  <a:lnTo>
                    <a:pt x="918" y="627"/>
                  </a:lnTo>
                  <a:cubicBezTo>
                    <a:pt x="858" y="531"/>
                    <a:pt x="763" y="484"/>
                    <a:pt x="656" y="412"/>
                  </a:cubicBezTo>
                  <a:cubicBezTo>
                    <a:pt x="572" y="353"/>
                    <a:pt x="537" y="281"/>
                    <a:pt x="501" y="198"/>
                  </a:cubicBezTo>
                  <a:cubicBezTo>
                    <a:pt x="446" y="106"/>
                    <a:pt x="398"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5"/>
            <p:cNvSpPr/>
            <p:nvPr/>
          </p:nvSpPr>
          <p:spPr>
            <a:xfrm>
              <a:off x="5606050" y="3032000"/>
              <a:ext cx="46150" cy="8700"/>
            </a:xfrm>
            <a:custGeom>
              <a:avLst/>
              <a:gdLst/>
              <a:ahLst/>
              <a:cxnLst/>
              <a:rect l="l" t="t" r="r" b="b"/>
              <a:pathLst>
                <a:path w="1846" h="348" extrusionOk="0">
                  <a:moveTo>
                    <a:pt x="1057" y="1"/>
                  </a:moveTo>
                  <a:cubicBezTo>
                    <a:pt x="824" y="1"/>
                    <a:pt x="589" y="27"/>
                    <a:pt x="358" y="38"/>
                  </a:cubicBezTo>
                  <a:cubicBezTo>
                    <a:pt x="358" y="47"/>
                    <a:pt x="352" y="55"/>
                    <a:pt x="335" y="55"/>
                  </a:cubicBezTo>
                  <a:cubicBezTo>
                    <a:pt x="329" y="55"/>
                    <a:pt x="320" y="54"/>
                    <a:pt x="310" y="50"/>
                  </a:cubicBezTo>
                  <a:cubicBezTo>
                    <a:pt x="286" y="50"/>
                    <a:pt x="250" y="38"/>
                    <a:pt x="215" y="14"/>
                  </a:cubicBezTo>
                  <a:lnTo>
                    <a:pt x="72" y="14"/>
                  </a:lnTo>
                  <a:cubicBezTo>
                    <a:pt x="0" y="62"/>
                    <a:pt x="0" y="110"/>
                    <a:pt x="72" y="169"/>
                  </a:cubicBezTo>
                  <a:cubicBezTo>
                    <a:pt x="631" y="348"/>
                    <a:pt x="1215" y="288"/>
                    <a:pt x="1798" y="324"/>
                  </a:cubicBezTo>
                  <a:lnTo>
                    <a:pt x="1798" y="264"/>
                  </a:lnTo>
                  <a:cubicBezTo>
                    <a:pt x="1846" y="217"/>
                    <a:pt x="1846" y="169"/>
                    <a:pt x="1786" y="133"/>
                  </a:cubicBezTo>
                  <a:cubicBezTo>
                    <a:pt x="1548" y="30"/>
                    <a:pt x="1303"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5"/>
            <p:cNvSpPr/>
            <p:nvPr/>
          </p:nvSpPr>
          <p:spPr>
            <a:xfrm>
              <a:off x="5682550" y="3204400"/>
              <a:ext cx="41700" cy="15350"/>
            </a:xfrm>
            <a:custGeom>
              <a:avLst/>
              <a:gdLst/>
              <a:ahLst/>
              <a:cxnLst/>
              <a:rect l="l" t="t" r="r" b="b"/>
              <a:pathLst>
                <a:path w="1668" h="614" extrusionOk="0">
                  <a:moveTo>
                    <a:pt x="619" y="0"/>
                  </a:moveTo>
                  <a:cubicBezTo>
                    <a:pt x="596" y="12"/>
                    <a:pt x="572" y="36"/>
                    <a:pt x="560" y="48"/>
                  </a:cubicBezTo>
                  <a:cubicBezTo>
                    <a:pt x="453" y="107"/>
                    <a:pt x="334" y="84"/>
                    <a:pt x="226" y="95"/>
                  </a:cubicBezTo>
                  <a:cubicBezTo>
                    <a:pt x="167" y="95"/>
                    <a:pt x="107" y="107"/>
                    <a:pt x="60" y="143"/>
                  </a:cubicBezTo>
                  <a:cubicBezTo>
                    <a:pt x="48" y="155"/>
                    <a:pt x="24" y="167"/>
                    <a:pt x="0" y="203"/>
                  </a:cubicBezTo>
                  <a:cubicBezTo>
                    <a:pt x="36" y="393"/>
                    <a:pt x="179" y="441"/>
                    <a:pt x="334" y="476"/>
                  </a:cubicBezTo>
                  <a:cubicBezTo>
                    <a:pt x="600" y="512"/>
                    <a:pt x="866" y="614"/>
                    <a:pt x="1143" y="614"/>
                  </a:cubicBezTo>
                  <a:cubicBezTo>
                    <a:pt x="1237" y="614"/>
                    <a:pt x="1332" y="602"/>
                    <a:pt x="1429" y="572"/>
                  </a:cubicBezTo>
                  <a:cubicBezTo>
                    <a:pt x="1667" y="453"/>
                    <a:pt x="1655" y="298"/>
                    <a:pt x="1465" y="155"/>
                  </a:cubicBezTo>
                  <a:cubicBezTo>
                    <a:pt x="1191" y="0"/>
                    <a:pt x="917"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5"/>
            <p:cNvSpPr/>
            <p:nvPr/>
          </p:nvSpPr>
          <p:spPr>
            <a:xfrm>
              <a:off x="6045375" y="3189975"/>
              <a:ext cx="54800" cy="7900"/>
            </a:xfrm>
            <a:custGeom>
              <a:avLst/>
              <a:gdLst/>
              <a:ahLst/>
              <a:cxnLst/>
              <a:rect l="l" t="t" r="r" b="b"/>
              <a:pathLst>
                <a:path w="2192" h="316" extrusionOk="0">
                  <a:moveTo>
                    <a:pt x="1558" y="1"/>
                  </a:moveTo>
                  <a:cubicBezTo>
                    <a:pt x="1426" y="1"/>
                    <a:pt x="1292" y="9"/>
                    <a:pt x="1160" y="9"/>
                  </a:cubicBezTo>
                  <a:cubicBezTo>
                    <a:pt x="1115" y="9"/>
                    <a:pt x="1070" y="8"/>
                    <a:pt x="1025" y="6"/>
                  </a:cubicBezTo>
                  <a:cubicBezTo>
                    <a:pt x="891" y="128"/>
                    <a:pt x="741" y="156"/>
                    <a:pt x="585" y="156"/>
                  </a:cubicBezTo>
                  <a:cubicBezTo>
                    <a:pt x="462" y="156"/>
                    <a:pt x="335" y="139"/>
                    <a:pt x="210" y="139"/>
                  </a:cubicBezTo>
                  <a:cubicBezTo>
                    <a:pt x="139" y="139"/>
                    <a:pt x="69" y="144"/>
                    <a:pt x="1" y="160"/>
                  </a:cubicBezTo>
                  <a:cubicBezTo>
                    <a:pt x="308" y="289"/>
                    <a:pt x="624" y="302"/>
                    <a:pt x="938" y="302"/>
                  </a:cubicBezTo>
                  <a:cubicBezTo>
                    <a:pt x="1016" y="302"/>
                    <a:pt x="1095" y="301"/>
                    <a:pt x="1173" y="301"/>
                  </a:cubicBezTo>
                  <a:cubicBezTo>
                    <a:pt x="1303" y="301"/>
                    <a:pt x="1433" y="303"/>
                    <a:pt x="1561" y="315"/>
                  </a:cubicBezTo>
                  <a:cubicBezTo>
                    <a:pt x="1668" y="303"/>
                    <a:pt x="1787" y="303"/>
                    <a:pt x="1894" y="280"/>
                  </a:cubicBezTo>
                  <a:cubicBezTo>
                    <a:pt x="1965" y="196"/>
                    <a:pt x="2120" y="268"/>
                    <a:pt x="2192" y="149"/>
                  </a:cubicBezTo>
                  <a:cubicBezTo>
                    <a:pt x="1989" y="24"/>
                    <a:pt x="1775"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5"/>
            <p:cNvSpPr/>
            <p:nvPr/>
          </p:nvSpPr>
          <p:spPr>
            <a:xfrm>
              <a:off x="5561700" y="3162725"/>
              <a:ext cx="30900" cy="17100"/>
            </a:xfrm>
            <a:custGeom>
              <a:avLst/>
              <a:gdLst/>
              <a:ahLst/>
              <a:cxnLst/>
              <a:rect l="l" t="t" r="r" b="b"/>
              <a:pathLst>
                <a:path w="1236" h="684" extrusionOk="0">
                  <a:moveTo>
                    <a:pt x="107" y="0"/>
                  </a:moveTo>
                  <a:cubicBezTo>
                    <a:pt x="60" y="48"/>
                    <a:pt x="12" y="107"/>
                    <a:pt x="0" y="179"/>
                  </a:cubicBezTo>
                  <a:cubicBezTo>
                    <a:pt x="0" y="262"/>
                    <a:pt x="0" y="322"/>
                    <a:pt x="12" y="393"/>
                  </a:cubicBezTo>
                  <a:cubicBezTo>
                    <a:pt x="48" y="465"/>
                    <a:pt x="72" y="524"/>
                    <a:pt x="131" y="572"/>
                  </a:cubicBezTo>
                  <a:cubicBezTo>
                    <a:pt x="260" y="642"/>
                    <a:pt x="383" y="683"/>
                    <a:pt x="500" y="683"/>
                  </a:cubicBezTo>
                  <a:cubicBezTo>
                    <a:pt x="621" y="683"/>
                    <a:pt x="737" y="639"/>
                    <a:pt x="846" y="536"/>
                  </a:cubicBezTo>
                  <a:cubicBezTo>
                    <a:pt x="893" y="500"/>
                    <a:pt x="929" y="453"/>
                    <a:pt x="965" y="405"/>
                  </a:cubicBezTo>
                  <a:cubicBezTo>
                    <a:pt x="993" y="409"/>
                    <a:pt x="1019" y="411"/>
                    <a:pt x="1041" y="411"/>
                  </a:cubicBezTo>
                  <a:cubicBezTo>
                    <a:pt x="1235" y="411"/>
                    <a:pt x="1215" y="279"/>
                    <a:pt x="1119" y="119"/>
                  </a:cubicBezTo>
                  <a:cubicBezTo>
                    <a:pt x="774" y="107"/>
                    <a:pt x="429" y="119"/>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5"/>
            <p:cNvSpPr/>
            <p:nvPr/>
          </p:nvSpPr>
          <p:spPr>
            <a:xfrm>
              <a:off x="5695950" y="3074600"/>
              <a:ext cx="43175" cy="10900"/>
            </a:xfrm>
            <a:custGeom>
              <a:avLst/>
              <a:gdLst/>
              <a:ahLst/>
              <a:cxnLst/>
              <a:rect l="l" t="t" r="r" b="b"/>
              <a:pathLst>
                <a:path w="1727" h="436" extrusionOk="0">
                  <a:moveTo>
                    <a:pt x="101" y="1"/>
                  </a:moveTo>
                  <a:cubicBezTo>
                    <a:pt x="87" y="1"/>
                    <a:pt x="73" y="1"/>
                    <a:pt x="60" y="1"/>
                  </a:cubicBezTo>
                  <a:cubicBezTo>
                    <a:pt x="0" y="49"/>
                    <a:pt x="0" y="96"/>
                    <a:pt x="60" y="156"/>
                  </a:cubicBezTo>
                  <a:cubicBezTo>
                    <a:pt x="525" y="315"/>
                    <a:pt x="981" y="436"/>
                    <a:pt x="1461" y="436"/>
                  </a:cubicBezTo>
                  <a:cubicBezTo>
                    <a:pt x="1521" y="436"/>
                    <a:pt x="1582" y="434"/>
                    <a:pt x="1643" y="430"/>
                  </a:cubicBezTo>
                  <a:cubicBezTo>
                    <a:pt x="1726" y="358"/>
                    <a:pt x="1726" y="287"/>
                    <a:pt x="1631" y="215"/>
                  </a:cubicBezTo>
                  <a:cubicBezTo>
                    <a:pt x="1121" y="215"/>
                    <a:pt x="622"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5"/>
            <p:cNvSpPr/>
            <p:nvPr/>
          </p:nvSpPr>
          <p:spPr>
            <a:xfrm>
              <a:off x="6012350" y="3250125"/>
              <a:ext cx="44375" cy="15275"/>
            </a:xfrm>
            <a:custGeom>
              <a:avLst/>
              <a:gdLst/>
              <a:ahLst/>
              <a:cxnLst/>
              <a:rect l="l" t="t" r="r" b="b"/>
              <a:pathLst>
                <a:path w="1775" h="611" extrusionOk="0">
                  <a:moveTo>
                    <a:pt x="131" y="0"/>
                  </a:moveTo>
                  <a:cubicBezTo>
                    <a:pt x="100" y="0"/>
                    <a:pt x="68" y="6"/>
                    <a:pt x="36" y="17"/>
                  </a:cubicBezTo>
                  <a:cubicBezTo>
                    <a:pt x="12" y="76"/>
                    <a:pt x="0" y="148"/>
                    <a:pt x="24" y="207"/>
                  </a:cubicBezTo>
                  <a:cubicBezTo>
                    <a:pt x="119" y="314"/>
                    <a:pt x="227" y="386"/>
                    <a:pt x="358" y="433"/>
                  </a:cubicBezTo>
                  <a:cubicBezTo>
                    <a:pt x="441" y="469"/>
                    <a:pt x="536" y="481"/>
                    <a:pt x="643" y="493"/>
                  </a:cubicBezTo>
                  <a:cubicBezTo>
                    <a:pt x="834" y="493"/>
                    <a:pt x="1012" y="529"/>
                    <a:pt x="1203" y="588"/>
                  </a:cubicBezTo>
                  <a:cubicBezTo>
                    <a:pt x="1275" y="601"/>
                    <a:pt x="1350" y="611"/>
                    <a:pt x="1425" y="611"/>
                  </a:cubicBezTo>
                  <a:cubicBezTo>
                    <a:pt x="1487" y="611"/>
                    <a:pt x="1549" y="604"/>
                    <a:pt x="1608" y="588"/>
                  </a:cubicBezTo>
                  <a:cubicBezTo>
                    <a:pt x="1667" y="552"/>
                    <a:pt x="1727" y="529"/>
                    <a:pt x="1774" y="469"/>
                  </a:cubicBezTo>
                  <a:lnTo>
                    <a:pt x="1774" y="410"/>
                  </a:lnTo>
                  <a:lnTo>
                    <a:pt x="1774" y="350"/>
                  </a:lnTo>
                  <a:cubicBezTo>
                    <a:pt x="1751" y="255"/>
                    <a:pt x="1667" y="243"/>
                    <a:pt x="1632" y="219"/>
                  </a:cubicBezTo>
                  <a:cubicBezTo>
                    <a:pt x="1616" y="187"/>
                    <a:pt x="1594" y="177"/>
                    <a:pt x="1568" y="177"/>
                  </a:cubicBezTo>
                  <a:cubicBezTo>
                    <a:pt x="1555" y="177"/>
                    <a:pt x="1540" y="179"/>
                    <a:pt x="1524" y="183"/>
                  </a:cubicBezTo>
                  <a:cubicBezTo>
                    <a:pt x="1334" y="76"/>
                    <a:pt x="1108" y="171"/>
                    <a:pt x="917" y="76"/>
                  </a:cubicBezTo>
                  <a:cubicBezTo>
                    <a:pt x="774" y="31"/>
                    <a:pt x="635" y="14"/>
                    <a:pt x="492" y="14"/>
                  </a:cubicBezTo>
                  <a:cubicBezTo>
                    <a:pt x="410" y="14"/>
                    <a:pt x="326" y="20"/>
                    <a:pt x="238" y="29"/>
                  </a:cubicBezTo>
                  <a:cubicBezTo>
                    <a:pt x="206" y="9"/>
                    <a:pt x="169"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5"/>
            <p:cNvSpPr/>
            <p:nvPr/>
          </p:nvSpPr>
          <p:spPr>
            <a:xfrm>
              <a:off x="5553950" y="3027000"/>
              <a:ext cx="40225" cy="9250"/>
            </a:xfrm>
            <a:custGeom>
              <a:avLst/>
              <a:gdLst/>
              <a:ahLst/>
              <a:cxnLst/>
              <a:rect l="l" t="t" r="r" b="b"/>
              <a:pathLst>
                <a:path w="1609" h="370" extrusionOk="0">
                  <a:moveTo>
                    <a:pt x="809" y="0"/>
                  </a:moveTo>
                  <a:cubicBezTo>
                    <a:pt x="539" y="0"/>
                    <a:pt x="269" y="60"/>
                    <a:pt x="1" y="167"/>
                  </a:cubicBezTo>
                  <a:cubicBezTo>
                    <a:pt x="351" y="187"/>
                    <a:pt x="665" y="359"/>
                    <a:pt x="1013" y="359"/>
                  </a:cubicBezTo>
                  <a:cubicBezTo>
                    <a:pt x="1068" y="359"/>
                    <a:pt x="1123" y="355"/>
                    <a:pt x="1179" y="345"/>
                  </a:cubicBezTo>
                  <a:cubicBezTo>
                    <a:pt x="1299" y="226"/>
                    <a:pt x="1501" y="369"/>
                    <a:pt x="1608" y="191"/>
                  </a:cubicBezTo>
                  <a:cubicBezTo>
                    <a:pt x="1346" y="60"/>
                    <a:pt x="1078"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5"/>
            <p:cNvSpPr/>
            <p:nvPr/>
          </p:nvSpPr>
          <p:spPr>
            <a:xfrm>
              <a:off x="6142125" y="3201100"/>
              <a:ext cx="42250" cy="9900"/>
            </a:xfrm>
            <a:custGeom>
              <a:avLst/>
              <a:gdLst/>
              <a:ahLst/>
              <a:cxnLst/>
              <a:rect l="l" t="t" r="r" b="b"/>
              <a:pathLst>
                <a:path w="1690" h="396" extrusionOk="0">
                  <a:moveTo>
                    <a:pt x="889" y="1"/>
                  </a:moveTo>
                  <a:cubicBezTo>
                    <a:pt x="883" y="1"/>
                    <a:pt x="876" y="1"/>
                    <a:pt x="870" y="1"/>
                  </a:cubicBezTo>
                  <a:cubicBezTo>
                    <a:pt x="754" y="134"/>
                    <a:pt x="613" y="161"/>
                    <a:pt x="466" y="161"/>
                  </a:cubicBezTo>
                  <a:cubicBezTo>
                    <a:pt x="370" y="161"/>
                    <a:pt x="272" y="149"/>
                    <a:pt x="176" y="149"/>
                  </a:cubicBezTo>
                  <a:cubicBezTo>
                    <a:pt x="116" y="149"/>
                    <a:pt x="57" y="154"/>
                    <a:pt x="0" y="168"/>
                  </a:cubicBezTo>
                  <a:cubicBezTo>
                    <a:pt x="489" y="358"/>
                    <a:pt x="1001" y="335"/>
                    <a:pt x="1501" y="394"/>
                  </a:cubicBezTo>
                  <a:cubicBezTo>
                    <a:pt x="1511" y="395"/>
                    <a:pt x="1522" y="396"/>
                    <a:pt x="1532" y="396"/>
                  </a:cubicBezTo>
                  <a:cubicBezTo>
                    <a:pt x="1623" y="396"/>
                    <a:pt x="1690" y="347"/>
                    <a:pt x="1679" y="239"/>
                  </a:cubicBezTo>
                  <a:cubicBezTo>
                    <a:pt x="1669" y="154"/>
                    <a:pt x="1601" y="69"/>
                    <a:pt x="1518" y="69"/>
                  </a:cubicBezTo>
                  <a:cubicBezTo>
                    <a:pt x="1509" y="69"/>
                    <a:pt x="1499" y="70"/>
                    <a:pt x="1489" y="73"/>
                  </a:cubicBezTo>
                  <a:cubicBezTo>
                    <a:pt x="1438" y="93"/>
                    <a:pt x="1390" y="101"/>
                    <a:pt x="1345" y="101"/>
                  </a:cubicBezTo>
                  <a:cubicBezTo>
                    <a:pt x="1181" y="101"/>
                    <a:pt x="1041"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5"/>
            <p:cNvSpPr/>
            <p:nvPr/>
          </p:nvSpPr>
          <p:spPr>
            <a:xfrm>
              <a:off x="5491450" y="3153125"/>
              <a:ext cx="37825" cy="16525"/>
            </a:xfrm>
            <a:custGeom>
              <a:avLst/>
              <a:gdLst/>
              <a:ahLst/>
              <a:cxnLst/>
              <a:rect l="l" t="t" r="r" b="b"/>
              <a:pathLst>
                <a:path w="1513" h="661" extrusionOk="0">
                  <a:moveTo>
                    <a:pt x="289" y="0"/>
                  </a:moveTo>
                  <a:cubicBezTo>
                    <a:pt x="221" y="0"/>
                    <a:pt x="149" y="15"/>
                    <a:pt x="72" y="27"/>
                  </a:cubicBezTo>
                  <a:cubicBezTo>
                    <a:pt x="12" y="87"/>
                    <a:pt x="0" y="170"/>
                    <a:pt x="12" y="241"/>
                  </a:cubicBezTo>
                  <a:cubicBezTo>
                    <a:pt x="24" y="313"/>
                    <a:pt x="72" y="372"/>
                    <a:pt x="119" y="432"/>
                  </a:cubicBezTo>
                  <a:cubicBezTo>
                    <a:pt x="143" y="468"/>
                    <a:pt x="179" y="480"/>
                    <a:pt x="203" y="503"/>
                  </a:cubicBezTo>
                  <a:cubicBezTo>
                    <a:pt x="262" y="551"/>
                    <a:pt x="322" y="575"/>
                    <a:pt x="405" y="611"/>
                  </a:cubicBezTo>
                  <a:cubicBezTo>
                    <a:pt x="523" y="643"/>
                    <a:pt x="638" y="660"/>
                    <a:pt x="753" y="660"/>
                  </a:cubicBezTo>
                  <a:cubicBezTo>
                    <a:pt x="894" y="660"/>
                    <a:pt x="1035" y="634"/>
                    <a:pt x="1179" y="575"/>
                  </a:cubicBezTo>
                  <a:cubicBezTo>
                    <a:pt x="1513" y="313"/>
                    <a:pt x="1382" y="182"/>
                    <a:pt x="1060" y="75"/>
                  </a:cubicBezTo>
                  <a:cubicBezTo>
                    <a:pt x="1048" y="71"/>
                    <a:pt x="1035" y="69"/>
                    <a:pt x="1021" y="69"/>
                  </a:cubicBezTo>
                  <a:cubicBezTo>
                    <a:pt x="994" y="69"/>
                    <a:pt x="965" y="75"/>
                    <a:pt x="941" y="75"/>
                  </a:cubicBezTo>
                  <a:cubicBezTo>
                    <a:pt x="917" y="93"/>
                    <a:pt x="890" y="102"/>
                    <a:pt x="861" y="102"/>
                  </a:cubicBezTo>
                  <a:cubicBezTo>
                    <a:pt x="831" y="102"/>
                    <a:pt x="798" y="93"/>
                    <a:pt x="762" y="75"/>
                  </a:cubicBezTo>
                  <a:lnTo>
                    <a:pt x="643" y="75"/>
                  </a:lnTo>
                  <a:cubicBezTo>
                    <a:pt x="614" y="99"/>
                    <a:pt x="587" y="110"/>
                    <a:pt x="560" y="110"/>
                  </a:cubicBezTo>
                  <a:cubicBezTo>
                    <a:pt x="533" y="110"/>
                    <a:pt x="506" y="99"/>
                    <a:pt x="477" y="75"/>
                  </a:cubicBezTo>
                  <a:lnTo>
                    <a:pt x="489" y="63"/>
                  </a:lnTo>
                  <a:cubicBezTo>
                    <a:pt x="423" y="15"/>
                    <a:pt x="358"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5"/>
            <p:cNvSpPr/>
            <p:nvPr/>
          </p:nvSpPr>
          <p:spPr>
            <a:xfrm>
              <a:off x="5595925" y="3169450"/>
              <a:ext cx="29750" cy="12650"/>
            </a:xfrm>
            <a:custGeom>
              <a:avLst/>
              <a:gdLst/>
              <a:ahLst/>
              <a:cxnLst/>
              <a:rect l="l" t="t" r="r" b="b"/>
              <a:pathLst>
                <a:path w="1190" h="506" extrusionOk="0">
                  <a:moveTo>
                    <a:pt x="644" y="0"/>
                  </a:moveTo>
                  <a:cubicBezTo>
                    <a:pt x="549" y="0"/>
                    <a:pt x="451" y="24"/>
                    <a:pt x="346" y="89"/>
                  </a:cubicBezTo>
                  <a:cubicBezTo>
                    <a:pt x="310" y="89"/>
                    <a:pt x="298" y="112"/>
                    <a:pt x="274" y="112"/>
                  </a:cubicBezTo>
                  <a:cubicBezTo>
                    <a:pt x="191" y="124"/>
                    <a:pt x="120" y="136"/>
                    <a:pt x="60" y="184"/>
                  </a:cubicBezTo>
                  <a:cubicBezTo>
                    <a:pt x="12" y="208"/>
                    <a:pt x="1" y="243"/>
                    <a:pt x="1" y="303"/>
                  </a:cubicBezTo>
                  <a:cubicBezTo>
                    <a:pt x="286" y="505"/>
                    <a:pt x="632" y="362"/>
                    <a:pt x="941" y="470"/>
                  </a:cubicBezTo>
                  <a:cubicBezTo>
                    <a:pt x="964" y="479"/>
                    <a:pt x="986" y="483"/>
                    <a:pt x="1005" y="483"/>
                  </a:cubicBezTo>
                  <a:cubicBezTo>
                    <a:pt x="1137" y="483"/>
                    <a:pt x="1190" y="292"/>
                    <a:pt x="1179" y="136"/>
                  </a:cubicBezTo>
                  <a:cubicBezTo>
                    <a:pt x="998" y="89"/>
                    <a:pt x="828" y="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5"/>
            <p:cNvSpPr/>
            <p:nvPr/>
          </p:nvSpPr>
          <p:spPr>
            <a:xfrm>
              <a:off x="5553075" y="3107650"/>
              <a:ext cx="36625" cy="12800"/>
            </a:xfrm>
            <a:custGeom>
              <a:avLst/>
              <a:gdLst/>
              <a:ahLst/>
              <a:cxnLst/>
              <a:rect l="l" t="t" r="r" b="b"/>
              <a:pathLst>
                <a:path w="1465" h="512" extrusionOk="0">
                  <a:moveTo>
                    <a:pt x="179" y="1"/>
                  </a:moveTo>
                  <a:cubicBezTo>
                    <a:pt x="143" y="13"/>
                    <a:pt x="83" y="13"/>
                    <a:pt x="36" y="36"/>
                  </a:cubicBezTo>
                  <a:cubicBezTo>
                    <a:pt x="0" y="96"/>
                    <a:pt x="0" y="155"/>
                    <a:pt x="12" y="215"/>
                  </a:cubicBezTo>
                  <a:cubicBezTo>
                    <a:pt x="95" y="334"/>
                    <a:pt x="226" y="346"/>
                    <a:pt x="310" y="453"/>
                  </a:cubicBezTo>
                  <a:cubicBezTo>
                    <a:pt x="333" y="465"/>
                    <a:pt x="360" y="471"/>
                    <a:pt x="387" y="471"/>
                  </a:cubicBezTo>
                  <a:cubicBezTo>
                    <a:pt x="414" y="471"/>
                    <a:pt x="441" y="465"/>
                    <a:pt x="464" y="453"/>
                  </a:cubicBezTo>
                  <a:cubicBezTo>
                    <a:pt x="488" y="441"/>
                    <a:pt x="509" y="435"/>
                    <a:pt x="530" y="435"/>
                  </a:cubicBezTo>
                  <a:cubicBezTo>
                    <a:pt x="551" y="435"/>
                    <a:pt x="572" y="441"/>
                    <a:pt x="595" y="453"/>
                  </a:cubicBezTo>
                  <a:cubicBezTo>
                    <a:pt x="643" y="483"/>
                    <a:pt x="688" y="498"/>
                    <a:pt x="734" y="498"/>
                  </a:cubicBezTo>
                  <a:cubicBezTo>
                    <a:pt x="780" y="498"/>
                    <a:pt x="827" y="483"/>
                    <a:pt x="881" y="453"/>
                  </a:cubicBezTo>
                  <a:cubicBezTo>
                    <a:pt x="911" y="441"/>
                    <a:pt x="938" y="435"/>
                    <a:pt x="963" y="435"/>
                  </a:cubicBezTo>
                  <a:cubicBezTo>
                    <a:pt x="988" y="435"/>
                    <a:pt x="1012" y="441"/>
                    <a:pt x="1036" y="453"/>
                  </a:cubicBezTo>
                  <a:cubicBezTo>
                    <a:pt x="1105" y="488"/>
                    <a:pt x="1177" y="511"/>
                    <a:pt x="1248" y="511"/>
                  </a:cubicBezTo>
                  <a:cubicBezTo>
                    <a:pt x="1323" y="511"/>
                    <a:pt x="1397" y="485"/>
                    <a:pt x="1464" y="417"/>
                  </a:cubicBezTo>
                  <a:cubicBezTo>
                    <a:pt x="1464" y="273"/>
                    <a:pt x="1411" y="120"/>
                    <a:pt x="1296" y="120"/>
                  </a:cubicBezTo>
                  <a:cubicBezTo>
                    <a:pt x="1278" y="120"/>
                    <a:pt x="1259" y="124"/>
                    <a:pt x="1238" y="132"/>
                  </a:cubicBezTo>
                  <a:cubicBezTo>
                    <a:pt x="1127" y="184"/>
                    <a:pt x="1019" y="205"/>
                    <a:pt x="914" y="205"/>
                  </a:cubicBezTo>
                  <a:cubicBezTo>
                    <a:pt x="661" y="205"/>
                    <a:pt x="423" y="8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5"/>
            <p:cNvSpPr/>
            <p:nvPr/>
          </p:nvSpPr>
          <p:spPr>
            <a:xfrm>
              <a:off x="6217425" y="3248175"/>
              <a:ext cx="43200" cy="10700"/>
            </a:xfrm>
            <a:custGeom>
              <a:avLst/>
              <a:gdLst/>
              <a:ahLst/>
              <a:cxnLst/>
              <a:rect l="l" t="t" r="r" b="b"/>
              <a:pathLst>
                <a:path w="1728" h="428" extrusionOk="0">
                  <a:moveTo>
                    <a:pt x="1023" y="1"/>
                  </a:moveTo>
                  <a:cubicBezTo>
                    <a:pt x="975" y="1"/>
                    <a:pt x="922" y="36"/>
                    <a:pt x="870" y="95"/>
                  </a:cubicBezTo>
                  <a:cubicBezTo>
                    <a:pt x="804" y="143"/>
                    <a:pt x="729" y="154"/>
                    <a:pt x="652" y="154"/>
                  </a:cubicBezTo>
                  <a:cubicBezTo>
                    <a:pt x="581" y="154"/>
                    <a:pt x="508" y="144"/>
                    <a:pt x="436" y="144"/>
                  </a:cubicBezTo>
                  <a:cubicBezTo>
                    <a:pt x="332" y="144"/>
                    <a:pt x="231" y="164"/>
                    <a:pt x="144" y="261"/>
                  </a:cubicBezTo>
                  <a:cubicBezTo>
                    <a:pt x="96" y="261"/>
                    <a:pt x="36" y="273"/>
                    <a:pt x="1" y="297"/>
                  </a:cubicBezTo>
                  <a:cubicBezTo>
                    <a:pt x="214" y="392"/>
                    <a:pt x="425" y="427"/>
                    <a:pt x="639" y="427"/>
                  </a:cubicBezTo>
                  <a:cubicBezTo>
                    <a:pt x="988" y="427"/>
                    <a:pt x="1344" y="335"/>
                    <a:pt x="1727" y="261"/>
                  </a:cubicBezTo>
                  <a:cubicBezTo>
                    <a:pt x="1623" y="145"/>
                    <a:pt x="1522" y="120"/>
                    <a:pt x="1424" y="120"/>
                  </a:cubicBezTo>
                  <a:cubicBezTo>
                    <a:pt x="1351" y="120"/>
                    <a:pt x="1279" y="134"/>
                    <a:pt x="1210" y="134"/>
                  </a:cubicBezTo>
                  <a:cubicBezTo>
                    <a:pt x="1192" y="134"/>
                    <a:pt x="1174" y="133"/>
                    <a:pt x="1156" y="130"/>
                  </a:cubicBezTo>
                  <a:cubicBezTo>
                    <a:pt x="1119" y="39"/>
                    <a:pt x="1074" y="1"/>
                    <a:pt x="1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5"/>
            <p:cNvSpPr/>
            <p:nvPr/>
          </p:nvSpPr>
          <p:spPr>
            <a:xfrm>
              <a:off x="5362100" y="3141000"/>
              <a:ext cx="32325" cy="14725"/>
            </a:xfrm>
            <a:custGeom>
              <a:avLst/>
              <a:gdLst/>
              <a:ahLst/>
              <a:cxnLst/>
              <a:rect l="l" t="t" r="r" b="b"/>
              <a:pathLst>
                <a:path w="1293" h="589" extrusionOk="0">
                  <a:moveTo>
                    <a:pt x="829" y="0"/>
                  </a:moveTo>
                  <a:cubicBezTo>
                    <a:pt x="756" y="73"/>
                    <a:pt x="666" y="83"/>
                    <a:pt x="575" y="83"/>
                  </a:cubicBezTo>
                  <a:cubicBezTo>
                    <a:pt x="536" y="83"/>
                    <a:pt x="497" y="81"/>
                    <a:pt x="459" y="81"/>
                  </a:cubicBezTo>
                  <a:cubicBezTo>
                    <a:pt x="439" y="81"/>
                    <a:pt x="419" y="82"/>
                    <a:pt x="400" y="84"/>
                  </a:cubicBezTo>
                  <a:cubicBezTo>
                    <a:pt x="331" y="66"/>
                    <a:pt x="270" y="57"/>
                    <a:pt x="220" y="57"/>
                  </a:cubicBezTo>
                  <a:cubicBezTo>
                    <a:pt x="63" y="57"/>
                    <a:pt x="1" y="150"/>
                    <a:pt x="55" y="393"/>
                  </a:cubicBezTo>
                  <a:cubicBezTo>
                    <a:pt x="213" y="552"/>
                    <a:pt x="399" y="589"/>
                    <a:pt x="593" y="589"/>
                  </a:cubicBezTo>
                  <a:cubicBezTo>
                    <a:pt x="690" y="589"/>
                    <a:pt x="789" y="580"/>
                    <a:pt x="888" y="572"/>
                  </a:cubicBezTo>
                  <a:cubicBezTo>
                    <a:pt x="1019" y="560"/>
                    <a:pt x="1126" y="500"/>
                    <a:pt x="1210" y="417"/>
                  </a:cubicBezTo>
                  <a:lnTo>
                    <a:pt x="1245" y="381"/>
                  </a:lnTo>
                  <a:cubicBezTo>
                    <a:pt x="1293" y="298"/>
                    <a:pt x="1293" y="203"/>
                    <a:pt x="1245" y="119"/>
                  </a:cubicBezTo>
                  <a:cubicBezTo>
                    <a:pt x="1150" y="24"/>
                    <a:pt x="1007" y="60"/>
                    <a:pt x="900" y="0"/>
                  </a:cubicBezTo>
                  <a:cubicBezTo>
                    <a:pt x="894" y="6"/>
                    <a:pt x="882" y="9"/>
                    <a:pt x="869" y="9"/>
                  </a:cubicBezTo>
                  <a:cubicBezTo>
                    <a:pt x="855" y="9"/>
                    <a:pt x="841" y="6"/>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5"/>
            <p:cNvSpPr/>
            <p:nvPr/>
          </p:nvSpPr>
          <p:spPr>
            <a:xfrm>
              <a:off x="5801300" y="3107050"/>
              <a:ext cx="34275" cy="9650"/>
            </a:xfrm>
            <a:custGeom>
              <a:avLst/>
              <a:gdLst/>
              <a:ahLst/>
              <a:cxnLst/>
              <a:rect l="l" t="t" r="r" b="b"/>
              <a:pathLst>
                <a:path w="1371" h="386" extrusionOk="0">
                  <a:moveTo>
                    <a:pt x="156" y="37"/>
                  </a:moveTo>
                  <a:cubicBezTo>
                    <a:pt x="108" y="96"/>
                    <a:pt x="48" y="144"/>
                    <a:pt x="1" y="191"/>
                  </a:cubicBezTo>
                  <a:cubicBezTo>
                    <a:pt x="316" y="321"/>
                    <a:pt x="631" y="386"/>
                    <a:pt x="1018" y="386"/>
                  </a:cubicBezTo>
                  <a:cubicBezTo>
                    <a:pt x="1129" y="386"/>
                    <a:pt x="1246" y="381"/>
                    <a:pt x="1370" y="370"/>
                  </a:cubicBezTo>
                  <a:cubicBezTo>
                    <a:pt x="930" y="1"/>
                    <a:pt x="525" y="72"/>
                    <a:pt x="156"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5"/>
            <p:cNvSpPr/>
            <p:nvPr/>
          </p:nvSpPr>
          <p:spPr>
            <a:xfrm>
              <a:off x="5840900" y="3169275"/>
              <a:ext cx="28900" cy="10225"/>
            </a:xfrm>
            <a:custGeom>
              <a:avLst/>
              <a:gdLst/>
              <a:ahLst/>
              <a:cxnLst/>
              <a:rect l="l" t="t" r="r" b="b"/>
              <a:pathLst>
                <a:path w="1156" h="409" extrusionOk="0">
                  <a:moveTo>
                    <a:pt x="274" y="0"/>
                  </a:moveTo>
                  <a:cubicBezTo>
                    <a:pt x="84" y="0"/>
                    <a:pt x="0" y="96"/>
                    <a:pt x="0" y="298"/>
                  </a:cubicBezTo>
                  <a:cubicBezTo>
                    <a:pt x="250" y="384"/>
                    <a:pt x="505" y="408"/>
                    <a:pt x="758" y="408"/>
                  </a:cubicBezTo>
                  <a:cubicBezTo>
                    <a:pt x="891" y="408"/>
                    <a:pt x="1024" y="401"/>
                    <a:pt x="1155" y="393"/>
                  </a:cubicBezTo>
                  <a:lnTo>
                    <a:pt x="1155" y="131"/>
                  </a:lnTo>
                  <a:cubicBezTo>
                    <a:pt x="1143" y="119"/>
                    <a:pt x="1108" y="84"/>
                    <a:pt x="1084" y="72"/>
                  </a:cubicBezTo>
                  <a:cubicBezTo>
                    <a:pt x="1021" y="58"/>
                    <a:pt x="958" y="54"/>
                    <a:pt x="896" y="54"/>
                  </a:cubicBezTo>
                  <a:cubicBezTo>
                    <a:pt x="796" y="54"/>
                    <a:pt x="698" y="65"/>
                    <a:pt x="601" y="65"/>
                  </a:cubicBezTo>
                  <a:cubicBezTo>
                    <a:pt x="498" y="65"/>
                    <a:pt x="397" y="5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5"/>
            <p:cNvSpPr/>
            <p:nvPr/>
          </p:nvSpPr>
          <p:spPr>
            <a:xfrm>
              <a:off x="5311950" y="3069650"/>
              <a:ext cx="35450" cy="13325"/>
            </a:xfrm>
            <a:custGeom>
              <a:avLst/>
              <a:gdLst/>
              <a:ahLst/>
              <a:cxnLst/>
              <a:rect l="l" t="t" r="r" b="b"/>
              <a:pathLst>
                <a:path w="1418" h="533" extrusionOk="0">
                  <a:moveTo>
                    <a:pt x="519" y="0"/>
                  </a:moveTo>
                  <a:cubicBezTo>
                    <a:pt x="422" y="0"/>
                    <a:pt x="325" y="20"/>
                    <a:pt x="227" y="80"/>
                  </a:cubicBezTo>
                  <a:cubicBezTo>
                    <a:pt x="96" y="151"/>
                    <a:pt x="1" y="247"/>
                    <a:pt x="84" y="390"/>
                  </a:cubicBezTo>
                  <a:cubicBezTo>
                    <a:pt x="240" y="500"/>
                    <a:pt x="403" y="532"/>
                    <a:pt x="567" y="532"/>
                  </a:cubicBezTo>
                  <a:cubicBezTo>
                    <a:pt x="792" y="532"/>
                    <a:pt x="1019" y="473"/>
                    <a:pt x="1239" y="473"/>
                  </a:cubicBezTo>
                  <a:cubicBezTo>
                    <a:pt x="1299" y="449"/>
                    <a:pt x="1358" y="425"/>
                    <a:pt x="1406" y="378"/>
                  </a:cubicBezTo>
                  <a:cubicBezTo>
                    <a:pt x="1406" y="342"/>
                    <a:pt x="1418" y="318"/>
                    <a:pt x="1418" y="294"/>
                  </a:cubicBezTo>
                  <a:cubicBezTo>
                    <a:pt x="1406" y="187"/>
                    <a:pt x="1299" y="151"/>
                    <a:pt x="1227" y="92"/>
                  </a:cubicBezTo>
                  <a:cubicBezTo>
                    <a:pt x="1204" y="94"/>
                    <a:pt x="1180" y="95"/>
                    <a:pt x="1157" y="95"/>
                  </a:cubicBezTo>
                  <a:cubicBezTo>
                    <a:pt x="939" y="95"/>
                    <a:pt x="729"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5"/>
            <p:cNvSpPr/>
            <p:nvPr/>
          </p:nvSpPr>
          <p:spPr>
            <a:xfrm>
              <a:off x="5579250" y="3061050"/>
              <a:ext cx="32475" cy="7650"/>
            </a:xfrm>
            <a:custGeom>
              <a:avLst/>
              <a:gdLst/>
              <a:ahLst/>
              <a:cxnLst/>
              <a:rect l="l" t="t" r="r" b="b"/>
              <a:pathLst>
                <a:path w="1299" h="306" extrusionOk="0">
                  <a:moveTo>
                    <a:pt x="699" y="1"/>
                  </a:moveTo>
                  <a:cubicBezTo>
                    <a:pt x="588" y="1"/>
                    <a:pt x="477" y="8"/>
                    <a:pt x="366" y="8"/>
                  </a:cubicBezTo>
                  <a:cubicBezTo>
                    <a:pt x="343" y="8"/>
                    <a:pt x="321" y="8"/>
                    <a:pt x="298" y="7"/>
                  </a:cubicBezTo>
                  <a:cubicBezTo>
                    <a:pt x="239" y="138"/>
                    <a:pt x="120" y="138"/>
                    <a:pt x="1" y="162"/>
                  </a:cubicBezTo>
                  <a:cubicBezTo>
                    <a:pt x="262" y="258"/>
                    <a:pt x="428" y="306"/>
                    <a:pt x="626" y="306"/>
                  </a:cubicBezTo>
                  <a:cubicBezTo>
                    <a:pt x="798" y="306"/>
                    <a:pt x="995" y="270"/>
                    <a:pt x="1299" y="198"/>
                  </a:cubicBezTo>
                  <a:cubicBezTo>
                    <a:pt x="1116" y="29"/>
                    <a:pt x="910"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5"/>
            <p:cNvSpPr/>
            <p:nvPr/>
          </p:nvSpPr>
          <p:spPr>
            <a:xfrm>
              <a:off x="5543250" y="3129075"/>
              <a:ext cx="26800" cy="11500"/>
            </a:xfrm>
            <a:custGeom>
              <a:avLst/>
              <a:gdLst/>
              <a:ahLst/>
              <a:cxnLst/>
              <a:rect l="l" t="t" r="r" b="b"/>
              <a:pathLst>
                <a:path w="1072" h="460" extrusionOk="0">
                  <a:moveTo>
                    <a:pt x="441" y="1"/>
                  </a:moveTo>
                  <a:cubicBezTo>
                    <a:pt x="413" y="22"/>
                    <a:pt x="381" y="34"/>
                    <a:pt x="348" y="34"/>
                  </a:cubicBezTo>
                  <a:cubicBezTo>
                    <a:pt x="324" y="34"/>
                    <a:pt x="299" y="28"/>
                    <a:pt x="274" y="13"/>
                  </a:cubicBezTo>
                  <a:lnTo>
                    <a:pt x="24" y="13"/>
                  </a:lnTo>
                  <a:cubicBezTo>
                    <a:pt x="24" y="49"/>
                    <a:pt x="12" y="96"/>
                    <a:pt x="12" y="144"/>
                  </a:cubicBezTo>
                  <a:cubicBezTo>
                    <a:pt x="24" y="203"/>
                    <a:pt x="12" y="251"/>
                    <a:pt x="0" y="310"/>
                  </a:cubicBezTo>
                  <a:lnTo>
                    <a:pt x="0" y="441"/>
                  </a:lnTo>
                  <a:cubicBezTo>
                    <a:pt x="165" y="441"/>
                    <a:pt x="331" y="460"/>
                    <a:pt x="492" y="460"/>
                  </a:cubicBezTo>
                  <a:cubicBezTo>
                    <a:pt x="621" y="460"/>
                    <a:pt x="748" y="448"/>
                    <a:pt x="869" y="406"/>
                  </a:cubicBezTo>
                  <a:cubicBezTo>
                    <a:pt x="917" y="322"/>
                    <a:pt x="976" y="239"/>
                    <a:pt x="1024" y="144"/>
                  </a:cubicBezTo>
                  <a:cubicBezTo>
                    <a:pt x="1072" y="84"/>
                    <a:pt x="1048" y="37"/>
                    <a:pt x="976" y="13"/>
                  </a:cubicBezTo>
                  <a:cubicBezTo>
                    <a:pt x="941" y="13"/>
                    <a:pt x="929" y="13"/>
                    <a:pt x="905" y="1"/>
                  </a:cubicBezTo>
                  <a:cubicBezTo>
                    <a:pt x="843" y="38"/>
                    <a:pt x="785" y="59"/>
                    <a:pt x="728" y="59"/>
                  </a:cubicBezTo>
                  <a:cubicBezTo>
                    <a:pt x="675" y="59"/>
                    <a:pt x="623" y="4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5"/>
            <p:cNvSpPr/>
            <p:nvPr/>
          </p:nvSpPr>
          <p:spPr>
            <a:xfrm>
              <a:off x="5347375" y="3012850"/>
              <a:ext cx="44375" cy="10725"/>
            </a:xfrm>
            <a:custGeom>
              <a:avLst/>
              <a:gdLst/>
              <a:ahLst/>
              <a:cxnLst/>
              <a:rect l="l" t="t" r="r" b="b"/>
              <a:pathLst>
                <a:path w="1775" h="429" extrusionOk="0">
                  <a:moveTo>
                    <a:pt x="721" y="1"/>
                  </a:moveTo>
                  <a:cubicBezTo>
                    <a:pt x="691" y="1"/>
                    <a:pt x="662" y="7"/>
                    <a:pt x="632" y="18"/>
                  </a:cubicBezTo>
                  <a:cubicBezTo>
                    <a:pt x="583" y="39"/>
                    <a:pt x="534" y="46"/>
                    <a:pt x="486" y="46"/>
                  </a:cubicBezTo>
                  <a:cubicBezTo>
                    <a:pt x="385" y="46"/>
                    <a:pt x="286" y="15"/>
                    <a:pt x="188" y="15"/>
                  </a:cubicBezTo>
                  <a:cubicBezTo>
                    <a:pt x="141" y="15"/>
                    <a:pt x="95" y="22"/>
                    <a:pt x="48" y="42"/>
                  </a:cubicBezTo>
                  <a:cubicBezTo>
                    <a:pt x="13" y="126"/>
                    <a:pt x="1" y="185"/>
                    <a:pt x="13" y="257"/>
                  </a:cubicBezTo>
                  <a:cubicBezTo>
                    <a:pt x="143" y="392"/>
                    <a:pt x="285" y="429"/>
                    <a:pt x="431" y="429"/>
                  </a:cubicBezTo>
                  <a:cubicBezTo>
                    <a:pt x="607" y="429"/>
                    <a:pt x="790" y="376"/>
                    <a:pt x="965" y="376"/>
                  </a:cubicBezTo>
                  <a:lnTo>
                    <a:pt x="1060" y="376"/>
                  </a:lnTo>
                  <a:cubicBezTo>
                    <a:pt x="1158" y="404"/>
                    <a:pt x="1258" y="422"/>
                    <a:pt x="1357" y="422"/>
                  </a:cubicBezTo>
                  <a:cubicBezTo>
                    <a:pt x="1463" y="422"/>
                    <a:pt x="1569" y="401"/>
                    <a:pt x="1668" y="352"/>
                  </a:cubicBezTo>
                  <a:cubicBezTo>
                    <a:pt x="1715" y="268"/>
                    <a:pt x="1739" y="185"/>
                    <a:pt x="1775" y="90"/>
                  </a:cubicBezTo>
                  <a:cubicBezTo>
                    <a:pt x="1703" y="90"/>
                    <a:pt x="1608" y="78"/>
                    <a:pt x="1525" y="66"/>
                  </a:cubicBezTo>
                  <a:cubicBezTo>
                    <a:pt x="1492" y="86"/>
                    <a:pt x="1463" y="95"/>
                    <a:pt x="1433" y="95"/>
                  </a:cubicBezTo>
                  <a:cubicBezTo>
                    <a:pt x="1409" y="95"/>
                    <a:pt x="1385" y="89"/>
                    <a:pt x="1358" y="78"/>
                  </a:cubicBezTo>
                  <a:lnTo>
                    <a:pt x="1370" y="66"/>
                  </a:lnTo>
                  <a:cubicBezTo>
                    <a:pt x="1338" y="34"/>
                    <a:pt x="1301" y="13"/>
                    <a:pt x="1262" y="13"/>
                  </a:cubicBezTo>
                  <a:cubicBezTo>
                    <a:pt x="1243" y="13"/>
                    <a:pt x="1223" y="18"/>
                    <a:pt x="1203" y="30"/>
                  </a:cubicBezTo>
                  <a:cubicBezTo>
                    <a:pt x="1141" y="87"/>
                    <a:pt x="1079" y="114"/>
                    <a:pt x="1017" y="114"/>
                  </a:cubicBezTo>
                  <a:cubicBezTo>
                    <a:pt x="948" y="114"/>
                    <a:pt x="879" y="81"/>
                    <a:pt x="810" y="18"/>
                  </a:cubicBezTo>
                  <a:cubicBezTo>
                    <a:pt x="781" y="7"/>
                    <a:pt x="751" y="1"/>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5460800" y="3122225"/>
              <a:ext cx="57750" cy="7050"/>
            </a:xfrm>
            <a:custGeom>
              <a:avLst/>
              <a:gdLst/>
              <a:ahLst/>
              <a:cxnLst/>
              <a:rect l="l" t="t" r="r" b="b"/>
              <a:pathLst>
                <a:path w="2310" h="282" extrusionOk="0">
                  <a:moveTo>
                    <a:pt x="1922" y="1"/>
                  </a:moveTo>
                  <a:cubicBezTo>
                    <a:pt x="1897" y="1"/>
                    <a:pt x="1871" y="1"/>
                    <a:pt x="1846" y="1"/>
                  </a:cubicBezTo>
                  <a:lnTo>
                    <a:pt x="0" y="1"/>
                  </a:lnTo>
                  <a:cubicBezTo>
                    <a:pt x="119" y="121"/>
                    <a:pt x="254" y="152"/>
                    <a:pt x="394" y="152"/>
                  </a:cubicBezTo>
                  <a:cubicBezTo>
                    <a:pt x="547" y="152"/>
                    <a:pt x="705" y="114"/>
                    <a:pt x="855" y="114"/>
                  </a:cubicBezTo>
                  <a:cubicBezTo>
                    <a:pt x="909" y="114"/>
                    <a:pt x="961" y="119"/>
                    <a:pt x="1012" y="132"/>
                  </a:cubicBezTo>
                  <a:cubicBezTo>
                    <a:pt x="1284" y="186"/>
                    <a:pt x="1556" y="281"/>
                    <a:pt x="1834" y="281"/>
                  </a:cubicBezTo>
                  <a:cubicBezTo>
                    <a:pt x="1982" y="281"/>
                    <a:pt x="2133" y="254"/>
                    <a:pt x="2286" y="180"/>
                  </a:cubicBezTo>
                  <a:lnTo>
                    <a:pt x="2310" y="120"/>
                  </a:lnTo>
                  <a:cubicBezTo>
                    <a:pt x="2199" y="9"/>
                    <a:pt x="2063" y="1"/>
                    <a:pt x="1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5450075" y="3100325"/>
              <a:ext cx="43475" cy="7125"/>
            </a:xfrm>
            <a:custGeom>
              <a:avLst/>
              <a:gdLst/>
              <a:ahLst/>
              <a:cxnLst/>
              <a:rect l="l" t="t" r="r" b="b"/>
              <a:pathLst>
                <a:path w="1739" h="285" extrusionOk="0">
                  <a:moveTo>
                    <a:pt x="841" y="0"/>
                  </a:moveTo>
                  <a:cubicBezTo>
                    <a:pt x="562" y="0"/>
                    <a:pt x="281" y="54"/>
                    <a:pt x="0" y="175"/>
                  </a:cubicBezTo>
                  <a:cubicBezTo>
                    <a:pt x="12" y="173"/>
                    <a:pt x="23" y="173"/>
                    <a:pt x="34" y="173"/>
                  </a:cubicBezTo>
                  <a:cubicBezTo>
                    <a:pt x="171" y="173"/>
                    <a:pt x="283" y="267"/>
                    <a:pt x="432" y="267"/>
                  </a:cubicBezTo>
                  <a:cubicBezTo>
                    <a:pt x="485" y="267"/>
                    <a:pt x="543" y="255"/>
                    <a:pt x="608" y="222"/>
                  </a:cubicBezTo>
                  <a:cubicBezTo>
                    <a:pt x="703" y="175"/>
                    <a:pt x="829" y="148"/>
                    <a:pt x="964" y="148"/>
                  </a:cubicBezTo>
                  <a:cubicBezTo>
                    <a:pt x="1132" y="148"/>
                    <a:pt x="1313" y="189"/>
                    <a:pt x="1465" y="282"/>
                  </a:cubicBezTo>
                  <a:cubicBezTo>
                    <a:pt x="1483" y="284"/>
                    <a:pt x="1501" y="285"/>
                    <a:pt x="1518" y="285"/>
                  </a:cubicBezTo>
                  <a:cubicBezTo>
                    <a:pt x="1609" y="285"/>
                    <a:pt x="1678" y="255"/>
                    <a:pt x="1739" y="175"/>
                  </a:cubicBezTo>
                  <a:cubicBezTo>
                    <a:pt x="1442" y="63"/>
                    <a:pt x="1142"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5"/>
            <p:cNvSpPr/>
            <p:nvPr/>
          </p:nvSpPr>
          <p:spPr>
            <a:xfrm>
              <a:off x="5737025" y="3079675"/>
              <a:ext cx="35425" cy="9100"/>
            </a:xfrm>
            <a:custGeom>
              <a:avLst/>
              <a:gdLst/>
              <a:ahLst/>
              <a:cxnLst/>
              <a:rect l="l" t="t" r="r" b="b"/>
              <a:pathLst>
                <a:path w="1417" h="364" extrusionOk="0">
                  <a:moveTo>
                    <a:pt x="202" y="0"/>
                  </a:moveTo>
                  <a:cubicBezTo>
                    <a:pt x="135" y="0"/>
                    <a:pt x="67" y="4"/>
                    <a:pt x="0" y="12"/>
                  </a:cubicBezTo>
                  <a:lnTo>
                    <a:pt x="0" y="227"/>
                  </a:lnTo>
                  <a:cubicBezTo>
                    <a:pt x="238" y="239"/>
                    <a:pt x="464" y="274"/>
                    <a:pt x="679" y="310"/>
                  </a:cubicBezTo>
                  <a:cubicBezTo>
                    <a:pt x="692" y="309"/>
                    <a:pt x="705" y="308"/>
                    <a:pt x="718" y="308"/>
                  </a:cubicBezTo>
                  <a:cubicBezTo>
                    <a:pt x="851" y="308"/>
                    <a:pt x="992" y="364"/>
                    <a:pt x="1120" y="364"/>
                  </a:cubicBezTo>
                  <a:cubicBezTo>
                    <a:pt x="1234" y="364"/>
                    <a:pt x="1337" y="320"/>
                    <a:pt x="1417" y="155"/>
                  </a:cubicBezTo>
                  <a:cubicBezTo>
                    <a:pt x="1008" y="135"/>
                    <a:pt x="608"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5718250" y="3207375"/>
              <a:ext cx="30400" cy="16200"/>
            </a:xfrm>
            <a:custGeom>
              <a:avLst/>
              <a:gdLst/>
              <a:ahLst/>
              <a:cxnLst/>
              <a:rect l="l" t="t" r="r" b="b"/>
              <a:pathLst>
                <a:path w="1216" h="648" extrusionOk="0">
                  <a:moveTo>
                    <a:pt x="37" y="24"/>
                  </a:moveTo>
                  <a:lnTo>
                    <a:pt x="37" y="24"/>
                  </a:lnTo>
                  <a:cubicBezTo>
                    <a:pt x="49" y="119"/>
                    <a:pt x="180" y="238"/>
                    <a:pt x="1" y="334"/>
                  </a:cubicBezTo>
                  <a:cubicBezTo>
                    <a:pt x="123" y="560"/>
                    <a:pt x="271" y="648"/>
                    <a:pt x="428" y="648"/>
                  </a:cubicBezTo>
                  <a:cubicBezTo>
                    <a:pt x="578" y="648"/>
                    <a:pt x="737" y="569"/>
                    <a:pt x="894" y="453"/>
                  </a:cubicBezTo>
                  <a:cubicBezTo>
                    <a:pt x="811" y="262"/>
                    <a:pt x="537" y="393"/>
                    <a:pt x="442" y="155"/>
                  </a:cubicBezTo>
                  <a:lnTo>
                    <a:pt x="1215" y="155"/>
                  </a:lnTo>
                  <a:cubicBezTo>
                    <a:pt x="834" y="0"/>
                    <a:pt x="442" y="36"/>
                    <a:pt x="3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5342625" y="3069000"/>
              <a:ext cx="20550" cy="20825"/>
            </a:xfrm>
            <a:custGeom>
              <a:avLst/>
              <a:gdLst/>
              <a:ahLst/>
              <a:cxnLst/>
              <a:rect l="l" t="t" r="r" b="b"/>
              <a:pathLst>
                <a:path w="822" h="833" extrusionOk="0">
                  <a:moveTo>
                    <a:pt x="511" y="0"/>
                  </a:moveTo>
                  <a:cubicBezTo>
                    <a:pt x="344" y="0"/>
                    <a:pt x="184" y="142"/>
                    <a:pt x="15" y="142"/>
                  </a:cubicBezTo>
                  <a:cubicBezTo>
                    <a:pt x="10" y="142"/>
                    <a:pt x="5" y="142"/>
                    <a:pt x="0" y="142"/>
                  </a:cubicBezTo>
                  <a:lnTo>
                    <a:pt x="0" y="142"/>
                  </a:lnTo>
                  <a:cubicBezTo>
                    <a:pt x="48" y="177"/>
                    <a:pt x="107" y="225"/>
                    <a:pt x="143" y="273"/>
                  </a:cubicBezTo>
                  <a:cubicBezTo>
                    <a:pt x="191" y="320"/>
                    <a:pt x="191" y="356"/>
                    <a:pt x="131" y="392"/>
                  </a:cubicBezTo>
                  <a:lnTo>
                    <a:pt x="143" y="451"/>
                  </a:lnTo>
                  <a:cubicBezTo>
                    <a:pt x="107" y="558"/>
                    <a:pt x="167" y="618"/>
                    <a:pt x="250" y="654"/>
                  </a:cubicBezTo>
                  <a:lnTo>
                    <a:pt x="298" y="701"/>
                  </a:lnTo>
                  <a:cubicBezTo>
                    <a:pt x="322" y="761"/>
                    <a:pt x="357" y="832"/>
                    <a:pt x="441" y="832"/>
                  </a:cubicBezTo>
                  <a:cubicBezTo>
                    <a:pt x="488" y="797"/>
                    <a:pt x="536" y="725"/>
                    <a:pt x="584" y="689"/>
                  </a:cubicBezTo>
                  <a:cubicBezTo>
                    <a:pt x="643" y="642"/>
                    <a:pt x="679" y="594"/>
                    <a:pt x="727" y="558"/>
                  </a:cubicBezTo>
                  <a:lnTo>
                    <a:pt x="727" y="416"/>
                  </a:lnTo>
                  <a:cubicBezTo>
                    <a:pt x="357" y="297"/>
                    <a:pt x="822" y="213"/>
                    <a:pt x="738" y="106"/>
                  </a:cubicBezTo>
                  <a:cubicBezTo>
                    <a:pt x="660" y="28"/>
                    <a:pt x="585" y="0"/>
                    <a:pt x="5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5"/>
            <p:cNvSpPr/>
            <p:nvPr/>
          </p:nvSpPr>
          <p:spPr>
            <a:xfrm>
              <a:off x="5488175" y="3047475"/>
              <a:ext cx="29800" cy="10900"/>
            </a:xfrm>
            <a:custGeom>
              <a:avLst/>
              <a:gdLst/>
              <a:ahLst/>
              <a:cxnLst/>
              <a:rect l="l" t="t" r="r" b="b"/>
              <a:pathLst>
                <a:path w="1192" h="436" extrusionOk="0">
                  <a:moveTo>
                    <a:pt x="694" y="1"/>
                  </a:moveTo>
                  <a:cubicBezTo>
                    <a:pt x="582" y="1"/>
                    <a:pt x="470" y="36"/>
                    <a:pt x="358" y="134"/>
                  </a:cubicBezTo>
                  <a:cubicBezTo>
                    <a:pt x="298" y="253"/>
                    <a:pt x="0" y="134"/>
                    <a:pt x="72" y="384"/>
                  </a:cubicBezTo>
                  <a:cubicBezTo>
                    <a:pt x="207" y="423"/>
                    <a:pt x="340" y="436"/>
                    <a:pt x="472" y="436"/>
                  </a:cubicBezTo>
                  <a:cubicBezTo>
                    <a:pt x="619" y="436"/>
                    <a:pt x="767" y="420"/>
                    <a:pt x="917" y="407"/>
                  </a:cubicBezTo>
                  <a:cubicBezTo>
                    <a:pt x="1012" y="324"/>
                    <a:pt x="1096" y="241"/>
                    <a:pt x="1191" y="146"/>
                  </a:cubicBezTo>
                  <a:cubicBezTo>
                    <a:pt x="1022" y="75"/>
                    <a:pt x="857"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5327450" y="3011050"/>
              <a:ext cx="44650" cy="14525"/>
            </a:xfrm>
            <a:custGeom>
              <a:avLst/>
              <a:gdLst/>
              <a:ahLst/>
              <a:cxnLst/>
              <a:rect l="l" t="t" r="r" b="b"/>
              <a:pathLst>
                <a:path w="1786" h="581" extrusionOk="0">
                  <a:moveTo>
                    <a:pt x="486" y="0"/>
                  </a:moveTo>
                  <a:cubicBezTo>
                    <a:pt x="363" y="0"/>
                    <a:pt x="239" y="28"/>
                    <a:pt x="119" y="55"/>
                  </a:cubicBezTo>
                  <a:cubicBezTo>
                    <a:pt x="24" y="102"/>
                    <a:pt x="0" y="162"/>
                    <a:pt x="24" y="257"/>
                  </a:cubicBezTo>
                  <a:lnTo>
                    <a:pt x="60" y="305"/>
                  </a:lnTo>
                  <a:cubicBezTo>
                    <a:pt x="127" y="340"/>
                    <a:pt x="202" y="348"/>
                    <a:pt x="281" y="348"/>
                  </a:cubicBezTo>
                  <a:cubicBezTo>
                    <a:pt x="343" y="348"/>
                    <a:pt x="407" y="343"/>
                    <a:pt x="470" y="343"/>
                  </a:cubicBezTo>
                  <a:cubicBezTo>
                    <a:pt x="565" y="343"/>
                    <a:pt x="657" y="355"/>
                    <a:pt x="738" y="412"/>
                  </a:cubicBezTo>
                  <a:lnTo>
                    <a:pt x="738" y="531"/>
                  </a:lnTo>
                  <a:cubicBezTo>
                    <a:pt x="921" y="549"/>
                    <a:pt x="1105" y="580"/>
                    <a:pt x="1285" y="580"/>
                  </a:cubicBezTo>
                  <a:cubicBezTo>
                    <a:pt x="1456" y="580"/>
                    <a:pt x="1624" y="552"/>
                    <a:pt x="1786" y="460"/>
                  </a:cubicBezTo>
                  <a:cubicBezTo>
                    <a:pt x="1572" y="460"/>
                    <a:pt x="1369" y="448"/>
                    <a:pt x="1155" y="424"/>
                  </a:cubicBezTo>
                  <a:cubicBezTo>
                    <a:pt x="976" y="412"/>
                    <a:pt x="905" y="329"/>
                    <a:pt x="905" y="162"/>
                  </a:cubicBezTo>
                  <a:cubicBezTo>
                    <a:pt x="776" y="39"/>
                    <a:pt x="632"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5640575" y="3175450"/>
              <a:ext cx="31875" cy="11825"/>
            </a:xfrm>
            <a:custGeom>
              <a:avLst/>
              <a:gdLst/>
              <a:ahLst/>
              <a:cxnLst/>
              <a:rect l="l" t="t" r="r" b="b"/>
              <a:pathLst>
                <a:path w="1275" h="473" extrusionOk="0">
                  <a:moveTo>
                    <a:pt x="195" y="0"/>
                  </a:moveTo>
                  <a:cubicBezTo>
                    <a:pt x="170" y="0"/>
                    <a:pt x="143" y="9"/>
                    <a:pt x="120" y="27"/>
                  </a:cubicBezTo>
                  <a:cubicBezTo>
                    <a:pt x="120" y="134"/>
                    <a:pt x="0" y="253"/>
                    <a:pt x="179" y="313"/>
                  </a:cubicBezTo>
                  <a:cubicBezTo>
                    <a:pt x="433" y="415"/>
                    <a:pt x="714" y="473"/>
                    <a:pt x="990" y="473"/>
                  </a:cubicBezTo>
                  <a:cubicBezTo>
                    <a:pt x="1037" y="473"/>
                    <a:pt x="1085" y="471"/>
                    <a:pt x="1132" y="468"/>
                  </a:cubicBezTo>
                  <a:cubicBezTo>
                    <a:pt x="1166" y="450"/>
                    <a:pt x="1201" y="439"/>
                    <a:pt x="1231" y="439"/>
                  </a:cubicBezTo>
                  <a:cubicBezTo>
                    <a:pt x="1243" y="439"/>
                    <a:pt x="1253" y="441"/>
                    <a:pt x="1263" y="444"/>
                  </a:cubicBezTo>
                  <a:cubicBezTo>
                    <a:pt x="1274" y="432"/>
                    <a:pt x="1274" y="408"/>
                    <a:pt x="1274" y="384"/>
                  </a:cubicBezTo>
                  <a:cubicBezTo>
                    <a:pt x="905" y="325"/>
                    <a:pt x="560" y="241"/>
                    <a:pt x="262" y="27"/>
                  </a:cubicBezTo>
                  <a:cubicBezTo>
                    <a:pt x="245" y="9"/>
                    <a:pt x="221"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5"/>
            <p:cNvSpPr/>
            <p:nvPr/>
          </p:nvSpPr>
          <p:spPr>
            <a:xfrm>
              <a:off x="5518225" y="3154675"/>
              <a:ext cx="25925" cy="16425"/>
            </a:xfrm>
            <a:custGeom>
              <a:avLst/>
              <a:gdLst/>
              <a:ahLst/>
              <a:cxnLst/>
              <a:rect l="l" t="t" r="r" b="b"/>
              <a:pathLst>
                <a:path w="1037" h="657" extrusionOk="0">
                  <a:moveTo>
                    <a:pt x="1" y="1"/>
                  </a:moveTo>
                  <a:lnTo>
                    <a:pt x="1" y="1"/>
                  </a:lnTo>
                  <a:cubicBezTo>
                    <a:pt x="108" y="120"/>
                    <a:pt x="299" y="227"/>
                    <a:pt x="144" y="429"/>
                  </a:cubicBezTo>
                  <a:cubicBezTo>
                    <a:pt x="124" y="640"/>
                    <a:pt x="247" y="656"/>
                    <a:pt x="378" y="656"/>
                  </a:cubicBezTo>
                  <a:cubicBezTo>
                    <a:pt x="403" y="656"/>
                    <a:pt x="429" y="656"/>
                    <a:pt x="453" y="656"/>
                  </a:cubicBezTo>
                  <a:cubicBezTo>
                    <a:pt x="525" y="644"/>
                    <a:pt x="561" y="620"/>
                    <a:pt x="608" y="584"/>
                  </a:cubicBezTo>
                  <a:cubicBezTo>
                    <a:pt x="664" y="562"/>
                    <a:pt x="562" y="476"/>
                    <a:pt x="649" y="476"/>
                  </a:cubicBezTo>
                  <a:cubicBezTo>
                    <a:pt x="655" y="476"/>
                    <a:pt x="661" y="476"/>
                    <a:pt x="668" y="477"/>
                  </a:cubicBezTo>
                  <a:cubicBezTo>
                    <a:pt x="727" y="477"/>
                    <a:pt x="775" y="465"/>
                    <a:pt x="823" y="441"/>
                  </a:cubicBezTo>
                  <a:cubicBezTo>
                    <a:pt x="906" y="406"/>
                    <a:pt x="1013" y="358"/>
                    <a:pt x="1037" y="239"/>
                  </a:cubicBezTo>
                  <a:cubicBezTo>
                    <a:pt x="715" y="72"/>
                    <a:pt x="35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5"/>
            <p:cNvSpPr/>
            <p:nvPr/>
          </p:nvSpPr>
          <p:spPr>
            <a:xfrm>
              <a:off x="5470600" y="3046275"/>
              <a:ext cx="25925" cy="11075"/>
            </a:xfrm>
            <a:custGeom>
              <a:avLst/>
              <a:gdLst/>
              <a:ahLst/>
              <a:cxnLst/>
              <a:rect l="l" t="t" r="r" b="b"/>
              <a:pathLst>
                <a:path w="1037" h="443" extrusionOk="0">
                  <a:moveTo>
                    <a:pt x="198" y="0"/>
                  </a:moveTo>
                  <a:cubicBezTo>
                    <a:pt x="149" y="0"/>
                    <a:pt x="99" y="5"/>
                    <a:pt x="49" y="15"/>
                  </a:cubicBezTo>
                  <a:cubicBezTo>
                    <a:pt x="72" y="122"/>
                    <a:pt x="430" y="277"/>
                    <a:pt x="1" y="313"/>
                  </a:cubicBezTo>
                  <a:cubicBezTo>
                    <a:pt x="153" y="412"/>
                    <a:pt x="310" y="442"/>
                    <a:pt x="476" y="442"/>
                  </a:cubicBezTo>
                  <a:cubicBezTo>
                    <a:pt x="569" y="442"/>
                    <a:pt x="664" y="433"/>
                    <a:pt x="763" y="420"/>
                  </a:cubicBezTo>
                  <a:cubicBezTo>
                    <a:pt x="858" y="336"/>
                    <a:pt x="953" y="253"/>
                    <a:pt x="1037" y="170"/>
                  </a:cubicBezTo>
                  <a:cubicBezTo>
                    <a:pt x="761" y="159"/>
                    <a:pt x="494"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5"/>
            <p:cNvSpPr/>
            <p:nvPr/>
          </p:nvSpPr>
          <p:spPr>
            <a:xfrm>
              <a:off x="5687000" y="3149950"/>
              <a:ext cx="26225" cy="9600"/>
            </a:xfrm>
            <a:custGeom>
              <a:avLst/>
              <a:gdLst/>
              <a:ahLst/>
              <a:cxnLst/>
              <a:rect l="l" t="t" r="r" b="b"/>
              <a:pathLst>
                <a:path w="1049" h="384" extrusionOk="0">
                  <a:moveTo>
                    <a:pt x="222" y="1"/>
                  </a:moveTo>
                  <a:cubicBezTo>
                    <a:pt x="154" y="1"/>
                    <a:pt x="81" y="11"/>
                    <a:pt x="1" y="35"/>
                  </a:cubicBezTo>
                  <a:cubicBezTo>
                    <a:pt x="343" y="337"/>
                    <a:pt x="396" y="384"/>
                    <a:pt x="793" y="384"/>
                  </a:cubicBezTo>
                  <a:cubicBezTo>
                    <a:pt x="865" y="384"/>
                    <a:pt x="949" y="382"/>
                    <a:pt x="1049" y="380"/>
                  </a:cubicBezTo>
                  <a:cubicBezTo>
                    <a:pt x="746" y="215"/>
                    <a:pt x="532"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5"/>
            <p:cNvSpPr/>
            <p:nvPr/>
          </p:nvSpPr>
          <p:spPr>
            <a:xfrm>
              <a:off x="5814400" y="2991450"/>
              <a:ext cx="36950" cy="9150"/>
            </a:xfrm>
            <a:custGeom>
              <a:avLst/>
              <a:gdLst/>
              <a:ahLst/>
              <a:cxnLst/>
              <a:rect l="l" t="t" r="r" b="b"/>
              <a:pathLst>
                <a:path w="1478" h="366" extrusionOk="0">
                  <a:moveTo>
                    <a:pt x="381" y="1"/>
                  </a:moveTo>
                  <a:cubicBezTo>
                    <a:pt x="366" y="1"/>
                    <a:pt x="351" y="2"/>
                    <a:pt x="334" y="5"/>
                  </a:cubicBezTo>
                  <a:cubicBezTo>
                    <a:pt x="215" y="53"/>
                    <a:pt x="108" y="77"/>
                    <a:pt x="25" y="184"/>
                  </a:cubicBezTo>
                  <a:cubicBezTo>
                    <a:pt x="1" y="255"/>
                    <a:pt x="13" y="303"/>
                    <a:pt x="84" y="315"/>
                  </a:cubicBezTo>
                  <a:cubicBezTo>
                    <a:pt x="215" y="339"/>
                    <a:pt x="334" y="339"/>
                    <a:pt x="477" y="339"/>
                  </a:cubicBezTo>
                  <a:cubicBezTo>
                    <a:pt x="507" y="321"/>
                    <a:pt x="536" y="312"/>
                    <a:pt x="566" y="312"/>
                  </a:cubicBezTo>
                  <a:cubicBezTo>
                    <a:pt x="596" y="312"/>
                    <a:pt x="626" y="321"/>
                    <a:pt x="656" y="339"/>
                  </a:cubicBezTo>
                  <a:cubicBezTo>
                    <a:pt x="689" y="336"/>
                    <a:pt x="722" y="335"/>
                    <a:pt x="754" y="335"/>
                  </a:cubicBezTo>
                  <a:cubicBezTo>
                    <a:pt x="923" y="335"/>
                    <a:pt x="1085" y="366"/>
                    <a:pt x="1247" y="366"/>
                  </a:cubicBezTo>
                  <a:cubicBezTo>
                    <a:pt x="1323" y="366"/>
                    <a:pt x="1400" y="359"/>
                    <a:pt x="1477" y="339"/>
                  </a:cubicBezTo>
                  <a:cubicBezTo>
                    <a:pt x="1429" y="303"/>
                    <a:pt x="1394" y="255"/>
                    <a:pt x="1358" y="220"/>
                  </a:cubicBezTo>
                  <a:cubicBezTo>
                    <a:pt x="1215" y="89"/>
                    <a:pt x="1025" y="172"/>
                    <a:pt x="894" y="65"/>
                  </a:cubicBezTo>
                  <a:cubicBezTo>
                    <a:pt x="751" y="65"/>
                    <a:pt x="632" y="53"/>
                    <a:pt x="501" y="53"/>
                  </a:cubicBezTo>
                  <a:cubicBezTo>
                    <a:pt x="464" y="17"/>
                    <a:pt x="428"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5"/>
            <p:cNvSpPr/>
            <p:nvPr/>
          </p:nvSpPr>
          <p:spPr>
            <a:xfrm>
              <a:off x="5579250" y="3132250"/>
              <a:ext cx="43200" cy="7250"/>
            </a:xfrm>
            <a:custGeom>
              <a:avLst/>
              <a:gdLst/>
              <a:ahLst/>
              <a:cxnLst/>
              <a:rect l="l" t="t" r="r" b="b"/>
              <a:pathLst>
                <a:path w="1728" h="290" extrusionOk="0">
                  <a:moveTo>
                    <a:pt x="416" y="1"/>
                  </a:moveTo>
                  <a:cubicBezTo>
                    <a:pt x="249" y="1"/>
                    <a:pt x="103" y="10"/>
                    <a:pt x="1" y="29"/>
                  </a:cubicBezTo>
                  <a:cubicBezTo>
                    <a:pt x="310" y="243"/>
                    <a:pt x="679" y="112"/>
                    <a:pt x="1013" y="207"/>
                  </a:cubicBezTo>
                  <a:cubicBezTo>
                    <a:pt x="1108" y="267"/>
                    <a:pt x="1201" y="289"/>
                    <a:pt x="1291" y="289"/>
                  </a:cubicBezTo>
                  <a:cubicBezTo>
                    <a:pt x="1438" y="289"/>
                    <a:pt x="1580" y="230"/>
                    <a:pt x="1727" y="172"/>
                  </a:cubicBezTo>
                  <a:cubicBezTo>
                    <a:pt x="1474" y="67"/>
                    <a:pt x="871"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5"/>
            <p:cNvSpPr/>
            <p:nvPr/>
          </p:nvSpPr>
          <p:spPr>
            <a:xfrm>
              <a:off x="5709925" y="3039675"/>
              <a:ext cx="33650" cy="7850"/>
            </a:xfrm>
            <a:custGeom>
              <a:avLst/>
              <a:gdLst/>
              <a:ahLst/>
              <a:cxnLst/>
              <a:rect l="l" t="t" r="r" b="b"/>
              <a:pathLst>
                <a:path w="1346" h="314" extrusionOk="0">
                  <a:moveTo>
                    <a:pt x="887" y="0"/>
                  </a:moveTo>
                  <a:cubicBezTo>
                    <a:pt x="818" y="0"/>
                    <a:pt x="750" y="17"/>
                    <a:pt x="679" y="53"/>
                  </a:cubicBezTo>
                  <a:cubicBezTo>
                    <a:pt x="607" y="99"/>
                    <a:pt x="535" y="117"/>
                    <a:pt x="463" y="117"/>
                  </a:cubicBezTo>
                  <a:cubicBezTo>
                    <a:pt x="334" y="117"/>
                    <a:pt x="207" y="59"/>
                    <a:pt x="84" y="5"/>
                  </a:cubicBezTo>
                  <a:cubicBezTo>
                    <a:pt x="1" y="88"/>
                    <a:pt x="1" y="184"/>
                    <a:pt x="72" y="303"/>
                  </a:cubicBezTo>
                  <a:cubicBezTo>
                    <a:pt x="158" y="310"/>
                    <a:pt x="242" y="313"/>
                    <a:pt x="326" y="313"/>
                  </a:cubicBezTo>
                  <a:cubicBezTo>
                    <a:pt x="650" y="313"/>
                    <a:pt x="968" y="264"/>
                    <a:pt x="1346" y="207"/>
                  </a:cubicBezTo>
                  <a:cubicBezTo>
                    <a:pt x="1170" y="72"/>
                    <a:pt x="1027"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5"/>
            <p:cNvSpPr/>
            <p:nvPr/>
          </p:nvSpPr>
          <p:spPr>
            <a:xfrm>
              <a:off x="5542050" y="3161225"/>
              <a:ext cx="22650" cy="15450"/>
            </a:xfrm>
            <a:custGeom>
              <a:avLst/>
              <a:gdLst/>
              <a:ahLst/>
              <a:cxnLst/>
              <a:rect l="l" t="t" r="r" b="b"/>
              <a:pathLst>
                <a:path w="906" h="618" extrusionOk="0">
                  <a:moveTo>
                    <a:pt x="322" y="1"/>
                  </a:moveTo>
                  <a:cubicBezTo>
                    <a:pt x="298" y="48"/>
                    <a:pt x="251" y="96"/>
                    <a:pt x="203" y="120"/>
                  </a:cubicBezTo>
                  <a:cubicBezTo>
                    <a:pt x="131" y="167"/>
                    <a:pt x="60" y="227"/>
                    <a:pt x="12" y="298"/>
                  </a:cubicBezTo>
                  <a:cubicBezTo>
                    <a:pt x="0" y="358"/>
                    <a:pt x="0" y="418"/>
                    <a:pt x="24" y="477"/>
                  </a:cubicBezTo>
                  <a:cubicBezTo>
                    <a:pt x="84" y="525"/>
                    <a:pt x="143" y="572"/>
                    <a:pt x="203" y="584"/>
                  </a:cubicBezTo>
                  <a:cubicBezTo>
                    <a:pt x="303" y="602"/>
                    <a:pt x="398" y="617"/>
                    <a:pt x="488" y="617"/>
                  </a:cubicBezTo>
                  <a:cubicBezTo>
                    <a:pt x="636" y="617"/>
                    <a:pt x="773" y="578"/>
                    <a:pt x="905" y="453"/>
                  </a:cubicBezTo>
                  <a:cubicBezTo>
                    <a:pt x="905" y="394"/>
                    <a:pt x="893" y="346"/>
                    <a:pt x="893" y="287"/>
                  </a:cubicBezTo>
                  <a:lnTo>
                    <a:pt x="846" y="239"/>
                  </a:lnTo>
                  <a:lnTo>
                    <a:pt x="893" y="203"/>
                  </a:lnTo>
                  <a:cubicBezTo>
                    <a:pt x="893" y="156"/>
                    <a:pt x="905" y="108"/>
                    <a:pt x="905" y="60"/>
                  </a:cubicBezTo>
                  <a:cubicBezTo>
                    <a:pt x="727" y="48"/>
                    <a:pt x="536" y="37"/>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5"/>
            <p:cNvSpPr/>
            <p:nvPr/>
          </p:nvSpPr>
          <p:spPr>
            <a:xfrm>
              <a:off x="5377450" y="3043150"/>
              <a:ext cx="30675" cy="6200"/>
            </a:xfrm>
            <a:custGeom>
              <a:avLst/>
              <a:gdLst/>
              <a:ahLst/>
              <a:cxnLst/>
              <a:rect l="l" t="t" r="r" b="b"/>
              <a:pathLst>
                <a:path w="1227" h="248" extrusionOk="0">
                  <a:moveTo>
                    <a:pt x="264" y="0"/>
                  </a:moveTo>
                  <a:cubicBezTo>
                    <a:pt x="241" y="0"/>
                    <a:pt x="221" y="3"/>
                    <a:pt x="203" y="9"/>
                  </a:cubicBezTo>
                  <a:cubicBezTo>
                    <a:pt x="155" y="68"/>
                    <a:pt x="96" y="140"/>
                    <a:pt x="0" y="247"/>
                  </a:cubicBezTo>
                  <a:lnTo>
                    <a:pt x="1227" y="247"/>
                  </a:lnTo>
                  <a:cubicBezTo>
                    <a:pt x="1155" y="164"/>
                    <a:pt x="1096" y="80"/>
                    <a:pt x="1048" y="9"/>
                  </a:cubicBezTo>
                  <a:lnTo>
                    <a:pt x="917" y="9"/>
                  </a:lnTo>
                  <a:cubicBezTo>
                    <a:pt x="795" y="38"/>
                    <a:pt x="678" y="79"/>
                    <a:pt x="562" y="79"/>
                  </a:cubicBezTo>
                  <a:cubicBezTo>
                    <a:pt x="485" y="79"/>
                    <a:pt x="409" y="61"/>
                    <a:pt x="334" y="9"/>
                  </a:cubicBezTo>
                  <a:cubicBezTo>
                    <a:pt x="310" y="3"/>
                    <a:pt x="286"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5"/>
            <p:cNvSpPr/>
            <p:nvPr/>
          </p:nvSpPr>
          <p:spPr>
            <a:xfrm>
              <a:off x="5618550" y="3140400"/>
              <a:ext cx="23825" cy="9425"/>
            </a:xfrm>
            <a:custGeom>
              <a:avLst/>
              <a:gdLst/>
              <a:ahLst/>
              <a:cxnLst/>
              <a:rect l="l" t="t" r="r" b="b"/>
              <a:pathLst>
                <a:path w="953" h="377" extrusionOk="0">
                  <a:moveTo>
                    <a:pt x="286" y="0"/>
                  </a:moveTo>
                  <a:cubicBezTo>
                    <a:pt x="215" y="96"/>
                    <a:pt x="60" y="36"/>
                    <a:pt x="0" y="143"/>
                  </a:cubicBezTo>
                  <a:cubicBezTo>
                    <a:pt x="176" y="279"/>
                    <a:pt x="351" y="377"/>
                    <a:pt x="548" y="377"/>
                  </a:cubicBezTo>
                  <a:cubicBezTo>
                    <a:pt x="645" y="377"/>
                    <a:pt x="748" y="353"/>
                    <a:pt x="858" y="298"/>
                  </a:cubicBezTo>
                  <a:cubicBezTo>
                    <a:pt x="953" y="215"/>
                    <a:pt x="941" y="119"/>
                    <a:pt x="870" y="36"/>
                  </a:cubicBezTo>
                  <a:cubicBezTo>
                    <a:pt x="679" y="24"/>
                    <a:pt x="477" y="24"/>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5"/>
            <p:cNvSpPr/>
            <p:nvPr/>
          </p:nvSpPr>
          <p:spPr>
            <a:xfrm>
              <a:off x="5781675" y="3083250"/>
              <a:ext cx="37525" cy="7175"/>
            </a:xfrm>
            <a:custGeom>
              <a:avLst/>
              <a:gdLst/>
              <a:ahLst/>
              <a:cxnLst/>
              <a:rect l="l" t="t" r="r" b="b"/>
              <a:pathLst>
                <a:path w="1501" h="287" extrusionOk="0">
                  <a:moveTo>
                    <a:pt x="83" y="0"/>
                  </a:moveTo>
                  <a:cubicBezTo>
                    <a:pt x="0" y="72"/>
                    <a:pt x="0" y="155"/>
                    <a:pt x="83" y="250"/>
                  </a:cubicBezTo>
                  <a:cubicBezTo>
                    <a:pt x="310" y="250"/>
                    <a:pt x="548" y="262"/>
                    <a:pt x="774" y="286"/>
                  </a:cubicBezTo>
                  <a:cubicBezTo>
                    <a:pt x="843" y="262"/>
                    <a:pt x="917" y="257"/>
                    <a:pt x="991" y="257"/>
                  </a:cubicBezTo>
                  <a:cubicBezTo>
                    <a:pt x="1044" y="257"/>
                    <a:pt x="1098" y="259"/>
                    <a:pt x="1150" y="259"/>
                  </a:cubicBezTo>
                  <a:cubicBezTo>
                    <a:pt x="1277" y="259"/>
                    <a:pt x="1399" y="244"/>
                    <a:pt x="1500" y="143"/>
                  </a:cubicBezTo>
                  <a:cubicBezTo>
                    <a:pt x="1024" y="96"/>
                    <a:pt x="560" y="48"/>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5"/>
            <p:cNvSpPr/>
            <p:nvPr/>
          </p:nvSpPr>
          <p:spPr>
            <a:xfrm>
              <a:off x="6214450" y="3247625"/>
              <a:ext cx="24725" cy="7475"/>
            </a:xfrm>
            <a:custGeom>
              <a:avLst/>
              <a:gdLst/>
              <a:ahLst/>
              <a:cxnLst/>
              <a:rect l="l" t="t" r="r" b="b"/>
              <a:pathLst>
                <a:path w="989" h="299" extrusionOk="0">
                  <a:moveTo>
                    <a:pt x="402" y="0"/>
                  </a:moveTo>
                  <a:cubicBezTo>
                    <a:pt x="266" y="0"/>
                    <a:pt x="131" y="12"/>
                    <a:pt x="1" y="21"/>
                  </a:cubicBezTo>
                  <a:lnTo>
                    <a:pt x="263" y="283"/>
                  </a:lnTo>
                  <a:cubicBezTo>
                    <a:pt x="284" y="281"/>
                    <a:pt x="305" y="281"/>
                    <a:pt x="326" y="281"/>
                  </a:cubicBezTo>
                  <a:cubicBezTo>
                    <a:pt x="426" y="281"/>
                    <a:pt x="530" y="298"/>
                    <a:pt x="630" y="298"/>
                  </a:cubicBezTo>
                  <a:cubicBezTo>
                    <a:pt x="763" y="298"/>
                    <a:pt x="889" y="266"/>
                    <a:pt x="989" y="117"/>
                  </a:cubicBezTo>
                  <a:cubicBezTo>
                    <a:pt x="798" y="25"/>
                    <a:pt x="599" y="0"/>
                    <a:pt x="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5"/>
            <p:cNvSpPr/>
            <p:nvPr/>
          </p:nvSpPr>
          <p:spPr>
            <a:xfrm>
              <a:off x="5753975" y="3082950"/>
              <a:ext cx="29800" cy="6750"/>
            </a:xfrm>
            <a:custGeom>
              <a:avLst/>
              <a:gdLst/>
              <a:ahLst/>
              <a:cxnLst/>
              <a:rect l="l" t="t" r="r" b="b"/>
              <a:pathLst>
                <a:path w="1192" h="270" extrusionOk="0">
                  <a:moveTo>
                    <a:pt x="739" y="0"/>
                  </a:moveTo>
                  <a:cubicBezTo>
                    <a:pt x="626" y="107"/>
                    <a:pt x="494" y="121"/>
                    <a:pt x="359" y="121"/>
                  </a:cubicBezTo>
                  <a:cubicBezTo>
                    <a:pt x="310" y="121"/>
                    <a:pt x="260" y="119"/>
                    <a:pt x="210" y="119"/>
                  </a:cubicBezTo>
                  <a:cubicBezTo>
                    <a:pt x="138" y="119"/>
                    <a:pt x="68" y="123"/>
                    <a:pt x="1" y="143"/>
                  </a:cubicBezTo>
                  <a:cubicBezTo>
                    <a:pt x="225" y="245"/>
                    <a:pt x="452" y="270"/>
                    <a:pt x="680" y="270"/>
                  </a:cubicBezTo>
                  <a:cubicBezTo>
                    <a:pt x="851" y="270"/>
                    <a:pt x="1022" y="256"/>
                    <a:pt x="1191" y="250"/>
                  </a:cubicBezTo>
                  <a:lnTo>
                    <a:pt x="1191" y="0"/>
                  </a:lnTo>
                  <a:cubicBezTo>
                    <a:pt x="1120" y="6"/>
                    <a:pt x="1046" y="9"/>
                    <a:pt x="970" y="9"/>
                  </a:cubicBezTo>
                  <a:cubicBezTo>
                    <a:pt x="894" y="9"/>
                    <a:pt x="816" y="6"/>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5"/>
            <p:cNvSpPr/>
            <p:nvPr/>
          </p:nvSpPr>
          <p:spPr>
            <a:xfrm>
              <a:off x="5876625" y="3121050"/>
              <a:ext cx="16375" cy="25325"/>
            </a:xfrm>
            <a:custGeom>
              <a:avLst/>
              <a:gdLst/>
              <a:ahLst/>
              <a:cxnLst/>
              <a:rect l="l" t="t" r="r" b="b"/>
              <a:pathLst>
                <a:path w="655" h="1013" extrusionOk="0">
                  <a:moveTo>
                    <a:pt x="72" y="0"/>
                  </a:moveTo>
                  <a:cubicBezTo>
                    <a:pt x="36" y="24"/>
                    <a:pt x="24" y="48"/>
                    <a:pt x="0" y="60"/>
                  </a:cubicBezTo>
                  <a:cubicBezTo>
                    <a:pt x="0" y="346"/>
                    <a:pt x="119" y="620"/>
                    <a:pt x="191" y="882"/>
                  </a:cubicBezTo>
                  <a:cubicBezTo>
                    <a:pt x="250" y="989"/>
                    <a:pt x="333" y="1012"/>
                    <a:pt x="453" y="1012"/>
                  </a:cubicBezTo>
                  <a:cubicBezTo>
                    <a:pt x="560" y="989"/>
                    <a:pt x="631" y="917"/>
                    <a:pt x="655" y="810"/>
                  </a:cubicBezTo>
                  <a:cubicBezTo>
                    <a:pt x="607" y="620"/>
                    <a:pt x="500" y="453"/>
                    <a:pt x="429" y="274"/>
                  </a:cubicBezTo>
                  <a:cubicBezTo>
                    <a:pt x="381" y="179"/>
                    <a:pt x="322" y="108"/>
                    <a:pt x="250" y="48"/>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5"/>
            <p:cNvSpPr/>
            <p:nvPr/>
          </p:nvSpPr>
          <p:spPr>
            <a:xfrm>
              <a:off x="5867675" y="3089075"/>
              <a:ext cx="12525" cy="33475"/>
            </a:xfrm>
            <a:custGeom>
              <a:avLst/>
              <a:gdLst/>
              <a:ahLst/>
              <a:cxnLst/>
              <a:rect l="l" t="t" r="r" b="b"/>
              <a:pathLst>
                <a:path w="501" h="1339" extrusionOk="0">
                  <a:moveTo>
                    <a:pt x="156" y="0"/>
                  </a:moveTo>
                  <a:cubicBezTo>
                    <a:pt x="136" y="0"/>
                    <a:pt x="116" y="5"/>
                    <a:pt x="96" y="17"/>
                  </a:cubicBezTo>
                  <a:cubicBezTo>
                    <a:pt x="96" y="125"/>
                    <a:pt x="84" y="220"/>
                    <a:pt x="84" y="327"/>
                  </a:cubicBezTo>
                  <a:cubicBezTo>
                    <a:pt x="1" y="422"/>
                    <a:pt x="13" y="529"/>
                    <a:pt x="72" y="625"/>
                  </a:cubicBezTo>
                  <a:cubicBezTo>
                    <a:pt x="132" y="863"/>
                    <a:pt x="72" y="1172"/>
                    <a:pt x="358" y="1339"/>
                  </a:cubicBezTo>
                  <a:cubicBezTo>
                    <a:pt x="382" y="1327"/>
                    <a:pt x="394" y="1315"/>
                    <a:pt x="418" y="1303"/>
                  </a:cubicBezTo>
                  <a:cubicBezTo>
                    <a:pt x="453" y="1256"/>
                    <a:pt x="477" y="1196"/>
                    <a:pt x="489" y="1137"/>
                  </a:cubicBezTo>
                  <a:cubicBezTo>
                    <a:pt x="501" y="1041"/>
                    <a:pt x="489" y="958"/>
                    <a:pt x="453" y="863"/>
                  </a:cubicBezTo>
                  <a:cubicBezTo>
                    <a:pt x="418" y="720"/>
                    <a:pt x="382" y="565"/>
                    <a:pt x="382" y="422"/>
                  </a:cubicBezTo>
                  <a:cubicBezTo>
                    <a:pt x="382" y="291"/>
                    <a:pt x="358" y="148"/>
                    <a:pt x="275" y="53"/>
                  </a:cubicBezTo>
                  <a:cubicBezTo>
                    <a:pt x="235" y="21"/>
                    <a:pt x="195"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5"/>
            <p:cNvSpPr/>
            <p:nvPr/>
          </p:nvSpPr>
          <p:spPr>
            <a:xfrm>
              <a:off x="5540275" y="3107850"/>
              <a:ext cx="15500" cy="11150"/>
            </a:xfrm>
            <a:custGeom>
              <a:avLst/>
              <a:gdLst/>
              <a:ahLst/>
              <a:cxnLst/>
              <a:rect l="l" t="t" r="r" b="b"/>
              <a:pathLst>
                <a:path w="620" h="446" extrusionOk="0">
                  <a:moveTo>
                    <a:pt x="230" y="1"/>
                  </a:moveTo>
                  <a:cubicBezTo>
                    <a:pt x="22" y="1"/>
                    <a:pt x="18" y="89"/>
                    <a:pt x="0" y="421"/>
                  </a:cubicBezTo>
                  <a:cubicBezTo>
                    <a:pt x="83" y="445"/>
                    <a:pt x="179" y="445"/>
                    <a:pt x="262" y="445"/>
                  </a:cubicBezTo>
                  <a:cubicBezTo>
                    <a:pt x="322" y="302"/>
                    <a:pt x="619" y="421"/>
                    <a:pt x="548" y="159"/>
                  </a:cubicBezTo>
                  <a:lnTo>
                    <a:pt x="548" y="28"/>
                  </a:lnTo>
                  <a:cubicBezTo>
                    <a:pt x="408" y="13"/>
                    <a:pt x="306"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5"/>
            <p:cNvSpPr/>
            <p:nvPr/>
          </p:nvSpPr>
          <p:spPr>
            <a:xfrm>
              <a:off x="5780175" y="2993775"/>
              <a:ext cx="36925" cy="7175"/>
            </a:xfrm>
            <a:custGeom>
              <a:avLst/>
              <a:gdLst/>
              <a:ahLst/>
              <a:cxnLst/>
              <a:rect l="l" t="t" r="r" b="b"/>
              <a:pathLst>
                <a:path w="1477" h="287" extrusionOk="0">
                  <a:moveTo>
                    <a:pt x="1141" y="0"/>
                  </a:moveTo>
                  <a:cubicBezTo>
                    <a:pt x="1051" y="0"/>
                    <a:pt x="957" y="38"/>
                    <a:pt x="858" y="103"/>
                  </a:cubicBezTo>
                  <a:cubicBezTo>
                    <a:pt x="584" y="103"/>
                    <a:pt x="286" y="127"/>
                    <a:pt x="0" y="138"/>
                  </a:cubicBezTo>
                  <a:cubicBezTo>
                    <a:pt x="223" y="255"/>
                    <a:pt x="450" y="286"/>
                    <a:pt x="680" y="286"/>
                  </a:cubicBezTo>
                  <a:cubicBezTo>
                    <a:pt x="943" y="286"/>
                    <a:pt x="1210" y="246"/>
                    <a:pt x="1477" y="246"/>
                  </a:cubicBezTo>
                  <a:cubicBezTo>
                    <a:pt x="1453" y="198"/>
                    <a:pt x="1429" y="174"/>
                    <a:pt x="1417" y="138"/>
                  </a:cubicBezTo>
                  <a:cubicBezTo>
                    <a:pt x="1326" y="41"/>
                    <a:pt x="1235"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5"/>
            <p:cNvSpPr/>
            <p:nvPr/>
          </p:nvSpPr>
          <p:spPr>
            <a:xfrm>
              <a:off x="5657850" y="3146200"/>
              <a:ext cx="20250" cy="6075"/>
            </a:xfrm>
            <a:custGeom>
              <a:avLst/>
              <a:gdLst/>
              <a:ahLst/>
              <a:cxnLst/>
              <a:rect l="l" t="t" r="r" b="b"/>
              <a:pathLst>
                <a:path w="810" h="243" extrusionOk="0">
                  <a:moveTo>
                    <a:pt x="235" y="0"/>
                  </a:moveTo>
                  <a:cubicBezTo>
                    <a:pt x="162" y="0"/>
                    <a:pt x="84" y="12"/>
                    <a:pt x="0" y="42"/>
                  </a:cubicBezTo>
                  <a:cubicBezTo>
                    <a:pt x="179" y="180"/>
                    <a:pt x="335" y="242"/>
                    <a:pt x="485" y="242"/>
                  </a:cubicBezTo>
                  <a:cubicBezTo>
                    <a:pt x="593" y="242"/>
                    <a:pt x="699" y="209"/>
                    <a:pt x="810" y="149"/>
                  </a:cubicBezTo>
                  <a:cubicBezTo>
                    <a:pt x="632" y="105"/>
                    <a:pt x="453" y="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5"/>
            <p:cNvSpPr/>
            <p:nvPr/>
          </p:nvSpPr>
          <p:spPr>
            <a:xfrm>
              <a:off x="5604550" y="3136400"/>
              <a:ext cx="19075" cy="9275"/>
            </a:xfrm>
            <a:custGeom>
              <a:avLst/>
              <a:gdLst/>
              <a:ahLst/>
              <a:cxnLst/>
              <a:rect l="l" t="t" r="r" b="b"/>
              <a:pathLst>
                <a:path w="763" h="371" extrusionOk="0">
                  <a:moveTo>
                    <a:pt x="326" y="1"/>
                  </a:moveTo>
                  <a:cubicBezTo>
                    <a:pt x="218" y="1"/>
                    <a:pt x="109" y="9"/>
                    <a:pt x="1" y="41"/>
                  </a:cubicBezTo>
                  <a:lnTo>
                    <a:pt x="1" y="268"/>
                  </a:lnTo>
                  <a:cubicBezTo>
                    <a:pt x="75" y="342"/>
                    <a:pt x="138" y="370"/>
                    <a:pt x="194" y="370"/>
                  </a:cubicBezTo>
                  <a:cubicBezTo>
                    <a:pt x="326" y="370"/>
                    <a:pt x="420" y="215"/>
                    <a:pt x="537" y="148"/>
                  </a:cubicBezTo>
                  <a:cubicBezTo>
                    <a:pt x="573" y="180"/>
                    <a:pt x="608" y="195"/>
                    <a:pt x="641" y="195"/>
                  </a:cubicBezTo>
                  <a:cubicBezTo>
                    <a:pt x="683" y="195"/>
                    <a:pt x="723" y="171"/>
                    <a:pt x="763" y="125"/>
                  </a:cubicBezTo>
                  <a:cubicBezTo>
                    <a:pt x="739" y="77"/>
                    <a:pt x="727" y="41"/>
                    <a:pt x="715" y="6"/>
                  </a:cubicBezTo>
                  <a:cubicBezTo>
                    <a:pt x="686" y="7"/>
                    <a:pt x="657" y="8"/>
                    <a:pt x="628" y="8"/>
                  </a:cubicBezTo>
                  <a:cubicBezTo>
                    <a:pt x="527" y="8"/>
                    <a:pt x="427"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5"/>
            <p:cNvSpPr/>
            <p:nvPr/>
          </p:nvSpPr>
          <p:spPr>
            <a:xfrm>
              <a:off x="5299450" y="3070750"/>
              <a:ext cx="18200" cy="10025"/>
            </a:xfrm>
            <a:custGeom>
              <a:avLst/>
              <a:gdLst/>
              <a:ahLst/>
              <a:cxnLst/>
              <a:rect l="l" t="t" r="r" b="b"/>
              <a:pathLst>
                <a:path w="728" h="401" extrusionOk="0">
                  <a:moveTo>
                    <a:pt x="294" y="0"/>
                  </a:moveTo>
                  <a:cubicBezTo>
                    <a:pt x="152" y="0"/>
                    <a:pt x="38" y="59"/>
                    <a:pt x="1" y="322"/>
                  </a:cubicBezTo>
                  <a:cubicBezTo>
                    <a:pt x="60" y="334"/>
                    <a:pt x="120" y="334"/>
                    <a:pt x="179" y="346"/>
                  </a:cubicBezTo>
                  <a:cubicBezTo>
                    <a:pt x="243" y="375"/>
                    <a:pt x="313" y="401"/>
                    <a:pt x="378" y="401"/>
                  </a:cubicBezTo>
                  <a:cubicBezTo>
                    <a:pt x="447" y="401"/>
                    <a:pt x="512" y="372"/>
                    <a:pt x="560" y="286"/>
                  </a:cubicBezTo>
                  <a:cubicBezTo>
                    <a:pt x="620" y="215"/>
                    <a:pt x="668" y="131"/>
                    <a:pt x="727" y="36"/>
                  </a:cubicBezTo>
                  <a:lnTo>
                    <a:pt x="727" y="36"/>
                  </a:lnTo>
                  <a:cubicBezTo>
                    <a:pt x="708" y="38"/>
                    <a:pt x="688" y="40"/>
                    <a:pt x="667" y="40"/>
                  </a:cubicBezTo>
                  <a:cubicBezTo>
                    <a:pt x="544" y="40"/>
                    <a:pt x="410"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5"/>
            <p:cNvSpPr/>
            <p:nvPr/>
          </p:nvSpPr>
          <p:spPr>
            <a:xfrm>
              <a:off x="5456325" y="3146050"/>
              <a:ext cx="21750" cy="16825"/>
            </a:xfrm>
            <a:custGeom>
              <a:avLst/>
              <a:gdLst/>
              <a:ahLst/>
              <a:cxnLst/>
              <a:rect l="l" t="t" r="r" b="b"/>
              <a:pathLst>
                <a:path w="870" h="673" extrusionOk="0">
                  <a:moveTo>
                    <a:pt x="120" y="1"/>
                  </a:moveTo>
                  <a:cubicBezTo>
                    <a:pt x="84" y="1"/>
                    <a:pt x="36" y="12"/>
                    <a:pt x="0" y="48"/>
                  </a:cubicBezTo>
                  <a:cubicBezTo>
                    <a:pt x="0" y="346"/>
                    <a:pt x="286" y="370"/>
                    <a:pt x="417" y="548"/>
                  </a:cubicBezTo>
                  <a:cubicBezTo>
                    <a:pt x="494" y="617"/>
                    <a:pt x="571" y="673"/>
                    <a:pt x="661" y="673"/>
                  </a:cubicBezTo>
                  <a:cubicBezTo>
                    <a:pt x="696" y="673"/>
                    <a:pt x="734" y="664"/>
                    <a:pt x="774" y="644"/>
                  </a:cubicBezTo>
                  <a:cubicBezTo>
                    <a:pt x="870" y="524"/>
                    <a:pt x="870" y="382"/>
                    <a:pt x="822" y="251"/>
                  </a:cubicBezTo>
                  <a:cubicBezTo>
                    <a:pt x="774" y="155"/>
                    <a:pt x="679" y="120"/>
                    <a:pt x="596" y="60"/>
                  </a:cubicBezTo>
                  <a:cubicBezTo>
                    <a:pt x="465" y="48"/>
                    <a:pt x="322" y="36"/>
                    <a:pt x="179" y="12"/>
                  </a:cubicBezTo>
                  <a:cubicBezTo>
                    <a:pt x="179" y="1"/>
                    <a:pt x="167"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5"/>
            <p:cNvSpPr/>
            <p:nvPr/>
          </p:nvSpPr>
          <p:spPr>
            <a:xfrm>
              <a:off x="5355725" y="3069550"/>
              <a:ext cx="16375" cy="9850"/>
            </a:xfrm>
            <a:custGeom>
              <a:avLst/>
              <a:gdLst/>
              <a:ahLst/>
              <a:cxnLst/>
              <a:rect l="l" t="t" r="r" b="b"/>
              <a:pathLst>
                <a:path w="655" h="394" extrusionOk="0">
                  <a:moveTo>
                    <a:pt x="595" y="1"/>
                  </a:moveTo>
                  <a:cubicBezTo>
                    <a:pt x="477" y="30"/>
                    <a:pt x="375" y="93"/>
                    <a:pt x="269" y="93"/>
                  </a:cubicBezTo>
                  <a:cubicBezTo>
                    <a:pt x="247" y="93"/>
                    <a:pt x="225" y="90"/>
                    <a:pt x="203" y="84"/>
                  </a:cubicBezTo>
                  <a:cubicBezTo>
                    <a:pt x="119" y="132"/>
                    <a:pt x="0" y="179"/>
                    <a:pt x="0" y="298"/>
                  </a:cubicBezTo>
                  <a:cubicBezTo>
                    <a:pt x="0" y="394"/>
                    <a:pt x="119" y="382"/>
                    <a:pt x="191" y="394"/>
                  </a:cubicBezTo>
                  <a:cubicBezTo>
                    <a:pt x="429" y="346"/>
                    <a:pt x="655" y="310"/>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5"/>
            <p:cNvSpPr/>
            <p:nvPr/>
          </p:nvSpPr>
          <p:spPr>
            <a:xfrm>
              <a:off x="5639975" y="3141000"/>
              <a:ext cx="14325" cy="9900"/>
            </a:xfrm>
            <a:custGeom>
              <a:avLst/>
              <a:gdLst/>
              <a:ahLst/>
              <a:cxnLst/>
              <a:rect l="l" t="t" r="r" b="b"/>
              <a:pathLst>
                <a:path w="573" h="396" extrusionOk="0">
                  <a:moveTo>
                    <a:pt x="13" y="0"/>
                  </a:moveTo>
                  <a:cubicBezTo>
                    <a:pt x="13" y="84"/>
                    <a:pt x="1" y="191"/>
                    <a:pt x="1" y="274"/>
                  </a:cubicBezTo>
                  <a:cubicBezTo>
                    <a:pt x="95" y="359"/>
                    <a:pt x="175" y="396"/>
                    <a:pt x="246" y="396"/>
                  </a:cubicBezTo>
                  <a:cubicBezTo>
                    <a:pt x="374" y="396"/>
                    <a:pt x="473" y="280"/>
                    <a:pt x="572" y="119"/>
                  </a:cubicBezTo>
                  <a:cubicBezTo>
                    <a:pt x="370" y="72"/>
                    <a:pt x="191" y="24"/>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5"/>
            <p:cNvSpPr/>
            <p:nvPr/>
          </p:nvSpPr>
          <p:spPr>
            <a:xfrm>
              <a:off x="6088550" y="3258575"/>
              <a:ext cx="33950" cy="4075"/>
            </a:xfrm>
            <a:custGeom>
              <a:avLst/>
              <a:gdLst/>
              <a:ahLst/>
              <a:cxnLst/>
              <a:rect l="l" t="t" r="r" b="b"/>
              <a:pathLst>
                <a:path w="1358" h="163" extrusionOk="0">
                  <a:moveTo>
                    <a:pt x="0" y="0"/>
                  </a:moveTo>
                  <a:lnTo>
                    <a:pt x="0" y="0"/>
                  </a:lnTo>
                  <a:cubicBezTo>
                    <a:pt x="202" y="129"/>
                    <a:pt x="411" y="163"/>
                    <a:pt x="624" y="163"/>
                  </a:cubicBezTo>
                  <a:cubicBezTo>
                    <a:pt x="865" y="163"/>
                    <a:pt x="1111" y="119"/>
                    <a:pt x="1358" y="119"/>
                  </a:cubicBezTo>
                  <a:cubicBezTo>
                    <a:pt x="905" y="0"/>
                    <a:pt x="45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5"/>
            <p:cNvSpPr/>
            <p:nvPr/>
          </p:nvSpPr>
          <p:spPr>
            <a:xfrm>
              <a:off x="5891500" y="3171825"/>
              <a:ext cx="29200" cy="4650"/>
            </a:xfrm>
            <a:custGeom>
              <a:avLst/>
              <a:gdLst/>
              <a:ahLst/>
              <a:cxnLst/>
              <a:rect l="l" t="t" r="r" b="b"/>
              <a:pathLst>
                <a:path w="1168" h="186" extrusionOk="0">
                  <a:moveTo>
                    <a:pt x="574" y="1"/>
                  </a:moveTo>
                  <a:cubicBezTo>
                    <a:pt x="381" y="1"/>
                    <a:pt x="186" y="29"/>
                    <a:pt x="0" y="29"/>
                  </a:cubicBezTo>
                  <a:cubicBezTo>
                    <a:pt x="162" y="154"/>
                    <a:pt x="332" y="186"/>
                    <a:pt x="505" y="186"/>
                  </a:cubicBezTo>
                  <a:cubicBezTo>
                    <a:pt x="682" y="186"/>
                    <a:pt x="861" y="153"/>
                    <a:pt x="1035" y="153"/>
                  </a:cubicBezTo>
                  <a:cubicBezTo>
                    <a:pt x="1079" y="153"/>
                    <a:pt x="1124" y="155"/>
                    <a:pt x="1167" y="160"/>
                  </a:cubicBezTo>
                  <a:cubicBezTo>
                    <a:pt x="978" y="32"/>
                    <a:pt x="777" y="1"/>
                    <a:pt x="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5"/>
            <p:cNvSpPr/>
            <p:nvPr/>
          </p:nvSpPr>
          <p:spPr>
            <a:xfrm>
              <a:off x="5776900" y="3201125"/>
              <a:ext cx="25625" cy="6875"/>
            </a:xfrm>
            <a:custGeom>
              <a:avLst/>
              <a:gdLst/>
              <a:ahLst/>
              <a:cxnLst/>
              <a:rect l="l" t="t" r="r" b="b"/>
              <a:pathLst>
                <a:path w="1025" h="275" extrusionOk="0">
                  <a:moveTo>
                    <a:pt x="225" y="1"/>
                  </a:moveTo>
                  <a:cubicBezTo>
                    <a:pt x="151" y="1"/>
                    <a:pt x="76" y="5"/>
                    <a:pt x="1" y="12"/>
                  </a:cubicBezTo>
                  <a:cubicBezTo>
                    <a:pt x="294" y="170"/>
                    <a:pt x="620" y="275"/>
                    <a:pt x="969" y="275"/>
                  </a:cubicBezTo>
                  <a:cubicBezTo>
                    <a:pt x="987" y="275"/>
                    <a:pt x="1006" y="275"/>
                    <a:pt x="1024" y="274"/>
                  </a:cubicBezTo>
                  <a:cubicBezTo>
                    <a:pt x="788" y="66"/>
                    <a:pt x="513"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5"/>
            <p:cNvSpPr/>
            <p:nvPr/>
          </p:nvSpPr>
          <p:spPr>
            <a:xfrm>
              <a:off x="5585800" y="3165700"/>
              <a:ext cx="19375" cy="11325"/>
            </a:xfrm>
            <a:custGeom>
              <a:avLst/>
              <a:gdLst/>
              <a:ahLst/>
              <a:cxnLst/>
              <a:rect l="l" t="t" r="r" b="b"/>
              <a:pathLst>
                <a:path w="775" h="453" extrusionOk="0">
                  <a:moveTo>
                    <a:pt x="167" y="0"/>
                  </a:moveTo>
                  <a:cubicBezTo>
                    <a:pt x="167" y="119"/>
                    <a:pt x="120" y="227"/>
                    <a:pt x="1" y="286"/>
                  </a:cubicBezTo>
                  <a:cubicBezTo>
                    <a:pt x="108" y="417"/>
                    <a:pt x="275" y="405"/>
                    <a:pt x="417" y="453"/>
                  </a:cubicBezTo>
                  <a:lnTo>
                    <a:pt x="465" y="405"/>
                  </a:lnTo>
                  <a:cubicBezTo>
                    <a:pt x="525" y="334"/>
                    <a:pt x="632" y="346"/>
                    <a:pt x="703" y="298"/>
                  </a:cubicBezTo>
                  <a:cubicBezTo>
                    <a:pt x="727" y="286"/>
                    <a:pt x="751" y="262"/>
                    <a:pt x="775" y="239"/>
                  </a:cubicBezTo>
                  <a:cubicBezTo>
                    <a:pt x="620" y="36"/>
                    <a:pt x="358" y="10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5"/>
            <p:cNvSpPr/>
            <p:nvPr/>
          </p:nvSpPr>
          <p:spPr>
            <a:xfrm>
              <a:off x="5731050" y="3154975"/>
              <a:ext cx="10750" cy="8400"/>
            </a:xfrm>
            <a:custGeom>
              <a:avLst/>
              <a:gdLst/>
              <a:ahLst/>
              <a:cxnLst/>
              <a:rect l="l" t="t" r="r" b="b"/>
              <a:pathLst>
                <a:path w="430" h="336" extrusionOk="0">
                  <a:moveTo>
                    <a:pt x="227" y="1"/>
                  </a:moveTo>
                  <a:cubicBezTo>
                    <a:pt x="120" y="1"/>
                    <a:pt x="13" y="1"/>
                    <a:pt x="13" y="132"/>
                  </a:cubicBezTo>
                  <a:cubicBezTo>
                    <a:pt x="1" y="227"/>
                    <a:pt x="72" y="334"/>
                    <a:pt x="168" y="334"/>
                  </a:cubicBezTo>
                  <a:cubicBezTo>
                    <a:pt x="179" y="335"/>
                    <a:pt x="191" y="336"/>
                    <a:pt x="203" y="336"/>
                  </a:cubicBezTo>
                  <a:cubicBezTo>
                    <a:pt x="311" y="336"/>
                    <a:pt x="419" y="286"/>
                    <a:pt x="430" y="167"/>
                  </a:cubicBezTo>
                  <a:cubicBezTo>
                    <a:pt x="430" y="60"/>
                    <a:pt x="311" y="13"/>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5"/>
            <p:cNvSpPr/>
            <p:nvPr/>
          </p:nvSpPr>
          <p:spPr>
            <a:xfrm>
              <a:off x="5595650" y="3113525"/>
              <a:ext cx="11900" cy="6975"/>
            </a:xfrm>
            <a:custGeom>
              <a:avLst/>
              <a:gdLst/>
              <a:ahLst/>
              <a:cxnLst/>
              <a:rect l="l" t="t" r="r" b="b"/>
              <a:pathLst>
                <a:path w="476" h="279" extrusionOk="0">
                  <a:moveTo>
                    <a:pt x="225" y="0"/>
                  </a:moveTo>
                  <a:cubicBezTo>
                    <a:pt x="130" y="0"/>
                    <a:pt x="53" y="50"/>
                    <a:pt x="12" y="159"/>
                  </a:cubicBezTo>
                  <a:cubicBezTo>
                    <a:pt x="0" y="214"/>
                    <a:pt x="71" y="279"/>
                    <a:pt x="129" y="279"/>
                  </a:cubicBezTo>
                  <a:cubicBezTo>
                    <a:pt x="133" y="279"/>
                    <a:pt x="138" y="279"/>
                    <a:pt x="142" y="278"/>
                  </a:cubicBezTo>
                  <a:cubicBezTo>
                    <a:pt x="165" y="270"/>
                    <a:pt x="188" y="268"/>
                    <a:pt x="212" y="268"/>
                  </a:cubicBezTo>
                  <a:cubicBezTo>
                    <a:pt x="249" y="268"/>
                    <a:pt x="287" y="273"/>
                    <a:pt x="323" y="273"/>
                  </a:cubicBezTo>
                  <a:cubicBezTo>
                    <a:pt x="375" y="273"/>
                    <a:pt x="425" y="262"/>
                    <a:pt x="464" y="206"/>
                  </a:cubicBezTo>
                  <a:cubicBezTo>
                    <a:pt x="476" y="111"/>
                    <a:pt x="416" y="51"/>
                    <a:pt x="357" y="28"/>
                  </a:cubicBezTo>
                  <a:cubicBezTo>
                    <a:pt x="310" y="10"/>
                    <a:pt x="266"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5"/>
            <p:cNvSpPr/>
            <p:nvPr/>
          </p:nvSpPr>
          <p:spPr>
            <a:xfrm>
              <a:off x="5392925" y="3086675"/>
              <a:ext cx="14025" cy="7600"/>
            </a:xfrm>
            <a:custGeom>
              <a:avLst/>
              <a:gdLst/>
              <a:ahLst/>
              <a:cxnLst/>
              <a:rect l="l" t="t" r="r" b="b"/>
              <a:pathLst>
                <a:path w="561" h="304" extrusionOk="0">
                  <a:moveTo>
                    <a:pt x="208" y="1"/>
                  </a:moveTo>
                  <a:cubicBezTo>
                    <a:pt x="127" y="1"/>
                    <a:pt x="56" y="54"/>
                    <a:pt x="0" y="149"/>
                  </a:cubicBezTo>
                  <a:cubicBezTo>
                    <a:pt x="96" y="304"/>
                    <a:pt x="274" y="256"/>
                    <a:pt x="429" y="280"/>
                  </a:cubicBezTo>
                  <a:cubicBezTo>
                    <a:pt x="560" y="149"/>
                    <a:pt x="441" y="66"/>
                    <a:pt x="334" y="42"/>
                  </a:cubicBezTo>
                  <a:cubicBezTo>
                    <a:pt x="290" y="14"/>
                    <a:pt x="248"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5"/>
            <p:cNvSpPr/>
            <p:nvPr/>
          </p:nvSpPr>
          <p:spPr>
            <a:xfrm>
              <a:off x="5535200" y="3160625"/>
              <a:ext cx="15500" cy="9825"/>
            </a:xfrm>
            <a:custGeom>
              <a:avLst/>
              <a:gdLst/>
              <a:ahLst/>
              <a:cxnLst/>
              <a:rect l="l" t="t" r="r" b="b"/>
              <a:pathLst>
                <a:path w="620" h="393" extrusionOk="0">
                  <a:moveTo>
                    <a:pt x="346" y="1"/>
                  </a:moveTo>
                  <a:cubicBezTo>
                    <a:pt x="215" y="25"/>
                    <a:pt x="84" y="72"/>
                    <a:pt x="36" y="227"/>
                  </a:cubicBezTo>
                  <a:cubicBezTo>
                    <a:pt x="1" y="275"/>
                    <a:pt x="24" y="322"/>
                    <a:pt x="84" y="370"/>
                  </a:cubicBezTo>
                  <a:cubicBezTo>
                    <a:pt x="117" y="384"/>
                    <a:pt x="148" y="393"/>
                    <a:pt x="179" y="393"/>
                  </a:cubicBezTo>
                  <a:cubicBezTo>
                    <a:pt x="226" y="393"/>
                    <a:pt x="272" y="373"/>
                    <a:pt x="322" y="322"/>
                  </a:cubicBezTo>
                  <a:cubicBezTo>
                    <a:pt x="382" y="322"/>
                    <a:pt x="417" y="311"/>
                    <a:pt x="477" y="311"/>
                  </a:cubicBezTo>
                  <a:cubicBezTo>
                    <a:pt x="513" y="263"/>
                    <a:pt x="560" y="239"/>
                    <a:pt x="596" y="191"/>
                  </a:cubicBezTo>
                  <a:cubicBezTo>
                    <a:pt x="620" y="132"/>
                    <a:pt x="620" y="84"/>
                    <a:pt x="620" y="25"/>
                  </a:cubicBezTo>
                  <a:cubicBezTo>
                    <a:pt x="525" y="25"/>
                    <a:pt x="441" y="13"/>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5"/>
            <p:cNvSpPr/>
            <p:nvPr/>
          </p:nvSpPr>
          <p:spPr>
            <a:xfrm>
              <a:off x="5481625" y="3150225"/>
              <a:ext cx="22350" cy="6625"/>
            </a:xfrm>
            <a:custGeom>
              <a:avLst/>
              <a:gdLst/>
              <a:ahLst/>
              <a:cxnLst/>
              <a:rect l="l" t="t" r="r" b="b"/>
              <a:pathLst>
                <a:path w="894" h="265" extrusionOk="0">
                  <a:moveTo>
                    <a:pt x="48" y="0"/>
                  </a:moveTo>
                  <a:cubicBezTo>
                    <a:pt x="36" y="48"/>
                    <a:pt x="24" y="72"/>
                    <a:pt x="1" y="107"/>
                  </a:cubicBezTo>
                  <a:cubicBezTo>
                    <a:pt x="66" y="218"/>
                    <a:pt x="145" y="265"/>
                    <a:pt x="233" y="265"/>
                  </a:cubicBezTo>
                  <a:cubicBezTo>
                    <a:pt x="306" y="265"/>
                    <a:pt x="384" y="233"/>
                    <a:pt x="465" y="179"/>
                  </a:cubicBezTo>
                  <a:cubicBezTo>
                    <a:pt x="620" y="179"/>
                    <a:pt x="751" y="167"/>
                    <a:pt x="893" y="167"/>
                  </a:cubicBezTo>
                  <a:cubicBezTo>
                    <a:pt x="774" y="36"/>
                    <a:pt x="635" y="12"/>
                    <a:pt x="489" y="12"/>
                  </a:cubicBezTo>
                  <a:cubicBezTo>
                    <a:pt x="405" y="12"/>
                    <a:pt x="320" y="20"/>
                    <a:pt x="236" y="20"/>
                  </a:cubicBezTo>
                  <a:cubicBezTo>
                    <a:pt x="172" y="20"/>
                    <a:pt x="109" y="16"/>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5"/>
            <p:cNvSpPr/>
            <p:nvPr/>
          </p:nvSpPr>
          <p:spPr>
            <a:xfrm>
              <a:off x="5433700" y="3018050"/>
              <a:ext cx="11925" cy="7300"/>
            </a:xfrm>
            <a:custGeom>
              <a:avLst/>
              <a:gdLst/>
              <a:ahLst/>
              <a:cxnLst/>
              <a:rect l="l" t="t" r="r" b="b"/>
              <a:pathLst>
                <a:path w="477" h="292" extrusionOk="0">
                  <a:moveTo>
                    <a:pt x="72" y="1"/>
                  </a:moveTo>
                  <a:cubicBezTo>
                    <a:pt x="1" y="96"/>
                    <a:pt x="1" y="191"/>
                    <a:pt x="60" y="287"/>
                  </a:cubicBezTo>
                  <a:cubicBezTo>
                    <a:pt x="108" y="287"/>
                    <a:pt x="161" y="292"/>
                    <a:pt x="208" y="292"/>
                  </a:cubicBezTo>
                  <a:cubicBezTo>
                    <a:pt x="232" y="292"/>
                    <a:pt x="255" y="291"/>
                    <a:pt x="274" y="287"/>
                  </a:cubicBezTo>
                  <a:cubicBezTo>
                    <a:pt x="334" y="275"/>
                    <a:pt x="417" y="239"/>
                    <a:pt x="429" y="191"/>
                  </a:cubicBezTo>
                  <a:cubicBezTo>
                    <a:pt x="477" y="72"/>
                    <a:pt x="370" y="37"/>
                    <a:pt x="286" y="13"/>
                  </a:cubicBezTo>
                  <a:cubicBezTo>
                    <a:pt x="215" y="1"/>
                    <a:pt x="155"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5"/>
            <p:cNvSpPr/>
            <p:nvPr/>
          </p:nvSpPr>
          <p:spPr>
            <a:xfrm>
              <a:off x="5424775" y="3018050"/>
              <a:ext cx="10750" cy="7175"/>
            </a:xfrm>
            <a:custGeom>
              <a:avLst/>
              <a:gdLst/>
              <a:ahLst/>
              <a:cxnLst/>
              <a:rect l="l" t="t" r="r" b="b"/>
              <a:pathLst>
                <a:path w="430" h="287" extrusionOk="0">
                  <a:moveTo>
                    <a:pt x="0" y="1"/>
                  </a:moveTo>
                  <a:lnTo>
                    <a:pt x="0" y="275"/>
                  </a:lnTo>
                  <a:cubicBezTo>
                    <a:pt x="131" y="287"/>
                    <a:pt x="286" y="287"/>
                    <a:pt x="417" y="287"/>
                  </a:cubicBezTo>
                  <a:cubicBezTo>
                    <a:pt x="429" y="180"/>
                    <a:pt x="429" y="96"/>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5"/>
            <p:cNvSpPr/>
            <p:nvPr/>
          </p:nvSpPr>
          <p:spPr>
            <a:xfrm>
              <a:off x="5868275" y="3168675"/>
              <a:ext cx="20275" cy="5400"/>
            </a:xfrm>
            <a:custGeom>
              <a:avLst/>
              <a:gdLst/>
              <a:ahLst/>
              <a:cxnLst/>
              <a:rect l="l" t="t" r="r" b="b"/>
              <a:pathLst>
                <a:path w="811" h="216" extrusionOk="0">
                  <a:moveTo>
                    <a:pt x="169" y="0"/>
                  </a:moveTo>
                  <a:cubicBezTo>
                    <a:pt x="136" y="0"/>
                    <a:pt x="104" y="0"/>
                    <a:pt x="72" y="0"/>
                  </a:cubicBezTo>
                  <a:cubicBezTo>
                    <a:pt x="1" y="48"/>
                    <a:pt x="1" y="96"/>
                    <a:pt x="60" y="143"/>
                  </a:cubicBezTo>
                  <a:lnTo>
                    <a:pt x="72" y="155"/>
                  </a:lnTo>
                  <a:cubicBezTo>
                    <a:pt x="97" y="150"/>
                    <a:pt x="122" y="148"/>
                    <a:pt x="148" y="148"/>
                  </a:cubicBezTo>
                  <a:cubicBezTo>
                    <a:pt x="291" y="148"/>
                    <a:pt x="441" y="216"/>
                    <a:pt x="587" y="216"/>
                  </a:cubicBezTo>
                  <a:cubicBezTo>
                    <a:pt x="663" y="216"/>
                    <a:pt x="738" y="198"/>
                    <a:pt x="810" y="143"/>
                  </a:cubicBezTo>
                  <a:cubicBezTo>
                    <a:pt x="604" y="9"/>
                    <a:pt x="380"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5"/>
            <p:cNvSpPr/>
            <p:nvPr/>
          </p:nvSpPr>
          <p:spPr>
            <a:xfrm>
              <a:off x="5757550" y="2992875"/>
              <a:ext cx="22950" cy="3175"/>
            </a:xfrm>
            <a:custGeom>
              <a:avLst/>
              <a:gdLst/>
              <a:ahLst/>
              <a:cxnLst/>
              <a:rect l="l" t="t" r="r" b="b"/>
              <a:pathLst>
                <a:path w="918" h="127" extrusionOk="0">
                  <a:moveTo>
                    <a:pt x="514" y="1"/>
                  </a:moveTo>
                  <a:cubicBezTo>
                    <a:pt x="358" y="1"/>
                    <a:pt x="200" y="32"/>
                    <a:pt x="42" y="32"/>
                  </a:cubicBezTo>
                  <a:cubicBezTo>
                    <a:pt x="28" y="32"/>
                    <a:pt x="15" y="32"/>
                    <a:pt x="1" y="32"/>
                  </a:cubicBezTo>
                  <a:lnTo>
                    <a:pt x="1" y="32"/>
                  </a:lnTo>
                  <a:cubicBezTo>
                    <a:pt x="138" y="109"/>
                    <a:pt x="289" y="127"/>
                    <a:pt x="446" y="127"/>
                  </a:cubicBezTo>
                  <a:cubicBezTo>
                    <a:pt x="580" y="127"/>
                    <a:pt x="717" y="114"/>
                    <a:pt x="851" y="114"/>
                  </a:cubicBezTo>
                  <a:cubicBezTo>
                    <a:pt x="873" y="114"/>
                    <a:pt x="895" y="114"/>
                    <a:pt x="917" y="115"/>
                  </a:cubicBezTo>
                  <a:cubicBezTo>
                    <a:pt x="785" y="25"/>
                    <a:pt x="650" y="1"/>
                    <a:pt x="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5"/>
            <p:cNvSpPr/>
            <p:nvPr/>
          </p:nvSpPr>
          <p:spPr>
            <a:xfrm>
              <a:off x="6192125" y="3204625"/>
              <a:ext cx="11350" cy="7100"/>
            </a:xfrm>
            <a:custGeom>
              <a:avLst/>
              <a:gdLst/>
              <a:ahLst/>
              <a:cxnLst/>
              <a:rect l="l" t="t" r="r" b="b"/>
              <a:pathLst>
                <a:path w="454" h="284" extrusionOk="0">
                  <a:moveTo>
                    <a:pt x="111" y="0"/>
                  </a:moveTo>
                  <a:cubicBezTo>
                    <a:pt x="48" y="0"/>
                    <a:pt x="1" y="21"/>
                    <a:pt x="1" y="122"/>
                  </a:cubicBezTo>
                  <a:cubicBezTo>
                    <a:pt x="1" y="238"/>
                    <a:pt x="95" y="284"/>
                    <a:pt x="195" y="284"/>
                  </a:cubicBezTo>
                  <a:cubicBezTo>
                    <a:pt x="218" y="284"/>
                    <a:pt x="241" y="281"/>
                    <a:pt x="263" y="277"/>
                  </a:cubicBezTo>
                  <a:cubicBezTo>
                    <a:pt x="453" y="229"/>
                    <a:pt x="322" y="110"/>
                    <a:pt x="310" y="3"/>
                  </a:cubicBezTo>
                  <a:lnTo>
                    <a:pt x="310" y="3"/>
                  </a:lnTo>
                  <a:cubicBezTo>
                    <a:pt x="292" y="8"/>
                    <a:pt x="273" y="10"/>
                    <a:pt x="253" y="10"/>
                  </a:cubicBezTo>
                  <a:cubicBezTo>
                    <a:pt x="206" y="10"/>
                    <a:pt x="155"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5"/>
            <p:cNvSpPr/>
            <p:nvPr/>
          </p:nvSpPr>
          <p:spPr>
            <a:xfrm>
              <a:off x="5848350" y="3169275"/>
              <a:ext cx="21450" cy="3825"/>
            </a:xfrm>
            <a:custGeom>
              <a:avLst/>
              <a:gdLst/>
              <a:ahLst/>
              <a:cxnLst/>
              <a:rect l="l" t="t" r="r" b="b"/>
              <a:pathLst>
                <a:path w="858" h="153" extrusionOk="0">
                  <a:moveTo>
                    <a:pt x="857" y="0"/>
                  </a:moveTo>
                  <a:cubicBezTo>
                    <a:pt x="572" y="0"/>
                    <a:pt x="274" y="0"/>
                    <a:pt x="0" y="12"/>
                  </a:cubicBezTo>
                  <a:cubicBezTo>
                    <a:pt x="125" y="125"/>
                    <a:pt x="265" y="152"/>
                    <a:pt x="409" y="152"/>
                  </a:cubicBezTo>
                  <a:cubicBezTo>
                    <a:pt x="539" y="152"/>
                    <a:pt x="673" y="130"/>
                    <a:pt x="802" y="130"/>
                  </a:cubicBezTo>
                  <a:cubicBezTo>
                    <a:pt x="817" y="130"/>
                    <a:pt x="831" y="131"/>
                    <a:pt x="845" y="131"/>
                  </a:cubicBezTo>
                  <a:cubicBezTo>
                    <a:pt x="857" y="84"/>
                    <a:pt x="857" y="36"/>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5"/>
            <p:cNvSpPr/>
            <p:nvPr/>
          </p:nvSpPr>
          <p:spPr>
            <a:xfrm>
              <a:off x="6052825" y="3255000"/>
              <a:ext cx="22050" cy="3900"/>
            </a:xfrm>
            <a:custGeom>
              <a:avLst/>
              <a:gdLst/>
              <a:ahLst/>
              <a:cxnLst/>
              <a:rect l="l" t="t" r="r" b="b"/>
              <a:pathLst>
                <a:path w="882" h="156" extrusionOk="0">
                  <a:moveTo>
                    <a:pt x="1" y="0"/>
                  </a:moveTo>
                  <a:lnTo>
                    <a:pt x="155" y="155"/>
                  </a:lnTo>
                  <a:cubicBezTo>
                    <a:pt x="394" y="143"/>
                    <a:pt x="644" y="143"/>
                    <a:pt x="882" y="119"/>
                  </a:cubicBezTo>
                  <a:cubicBezTo>
                    <a:pt x="755" y="26"/>
                    <a:pt x="620" y="6"/>
                    <a:pt x="483" y="6"/>
                  </a:cubicBezTo>
                  <a:cubicBezTo>
                    <a:pt x="384" y="6"/>
                    <a:pt x="283" y="16"/>
                    <a:pt x="183" y="16"/>
                  </a:cubicBezTo>
                  <a:cubicBezTo>
                    <a:pt x="122" y="16"/>
                    <a:pt x="61"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5"/>
            <p:cNvSpPr/>
            <p:nvPr/>
          </p:nvSpPr>
          <p:spPr>
            <a:xfrm>
              <a:off x="6235875" y="3272550"/>
              <a:ext cx="22350" cy="4100"/>
            </a:xfrm>
            <a:custGeom>
              <a:avLst/>
              <a:gdLst/>
              <a:ahLst/>
              <a:cxnLst/>
              <a:rect l="l" t="t" r="r" b="b"/>
              <a:pathLst>
                <a:path w="894" h="164" extrusionOk="0">
                  <a:moveTo>
                    <a:pt x="378" y="0"/>
                  </a:moveTo>
                  <a:cubicBezTo>
                    <a:pt x="252" y="0"/>
                    <a:pt x="125" y="15"/>
                    <a:pt x="1" y="25"/>
                  </a:cubicBezTo>
                  <a:cubicBezTo>
                    <a:pt x="134" y="135"/>
                    <a:pt x="279" y="163"/>
                    <a:pt x="427" y="163"/>
                  </a:cubicBezTo>
                  <a:cubicBezTo>
                    <a:pt x="582" y="163"/>
                    <a:pt x="741" y="132"/>
                    <a:pt x="894" y="132"/>
                  </a:cubicBezTo>
                  <a:cubicBezTo>
                    <a:pt x="728" y="28"/>
                    <a:pt x="553"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5"/>
            <p:cNvSpPr/>
            <p:nvPr/>
          </p:nvSpPr>
          <p:spPr>
            <a:xfrm>
              <a:off x="5431625" y="3144275"/>
              <a:ext cx="12825" cy="10725"/>
            </a:xfrm>
            <a:custGeom>
              <a:avLst/>
              <a:gdLst/>
              <a:ahLst/>
              <a:cxnLst/>
              <a:rect l="l" t="t" r="r" b="b"/>
              <a:pathLst>
                <a:path w="513" h="429" extrusionOk="0">
                  <a:moveTo>
                    <a:pt x="298" y="0"/>
                  </a:moveTo>
                  <a:cubicBezTo>
                    <a:pt x="203" y="0"/>
                    <a:pt x="96" y="12"/>
                    <a:pt x="0" y="12"/>
                  </a:cubicBezTo>
                  <a:cubicBezTo>
                    <a:pt x="96" y="131"/>
                    <a:pt x="191" y="262"/>
                    <a:pt x="298" y="405"/>
                  </a:cubicBezTo>
                  <a:lnTo>
                    <a:pt x="357" y="429"/>
                  </a:lnTo>
                  <a:cubicBezTo>
                    <a:pt x="369" y="429"/>
                    <a:pt x="393" y="417"/>
                    <a:pt x="429" y="417"/>
                  </a:cubicBezTo>
                  <a:cubicBezTo>
                    <a:pt x="500" y="369"/>
                    <a:pt x="512" y="298"/>
                    <a:pt x="512" y="203"/>
                  </a:cubicBezTo>
                  <a:cubicBezTo>
                    <a:pt x="500" y="143"/>
                    <a:pt x="477" y="107"/>
                    <a:pt x="429" y="72"/>
                  </a:cubicBezTo>
                  <a:cubicBezTo>
                    <a:pt x="381" y="60"/>
                    <a:pt x="334" y="2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5"/>
            <p:cNvSpPr/>
            <p:nvPr/>
          </p:nvSpPr>
          <p:spPr>
            <a:xfrm>
              <a:off x="5311075" y="3040075"/>
              <a:ext cx="10725" cy="7100"/>
            </a:xfrm>
            <a:custGeom>
              <a:avLst/>
              <a:gdLst/>
              <a:ahLst/>
              <a:cxnLst/>
              <a:rect l="l" t="t" r="r" b="b"/>
              <a:pathLst>
                <a:path w="429" h="284" extrusionOk="0">
                  <a:moveTo>
                    <a:pt x="262" y="1"/>
                  </a:moveTo>
                  <a:cubicBezTo>
                    <a:pt x="203" y="1"/>
                    <a:pt x="155" y="13"/>
                    <a:pt x="119" y="13"/>
                  </a:cubicBezTo>
                  <a:cubicBezTo>
                    <a:pt x="84" y="120"/>
                    <a:pt x="0" y="239"/>
                    <a:pt x="191" y="263"/>
                  </a:cubicBezTo>
                  <a:cubicBezTo>
                    <a:pt x="226" y="273"/>
                    <a:pt x="273" y="283"/>
                    <a:pt x="315" y="283"/>
                  </a:cubicBezTo>
                  <a:cubicBezTo>
                    <a:pt x="372" y="283"/>
                    <a:pt x="422" y="265"/>
                    <a:pt x="429" y="203"/>
                  </a:cubicBezTo>
                  <a:cubicBezTo>
                    <a:pt x="429" y="144"/>
                    <a:pt x="322" y="72"/>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5"/>
            <p:cNvSpPr/>
            <p:nvPr/>
          </p:nvSpPr>
          <p:spPr>
            <a:xfrm>
              <a:off x="6171300" y="3243375"/>
              <a:ext cx="10425" cy="7500"/>
            </a:xfrm>
            <a:custGeom>
              <a:avLst/>
              <a:gdLst/>
              <a:ahLst/>
              <a:cxnLst/>
              <a:rect l="l" t="t" r="r" b="b"/>
              <a:pathLst>
                <a:path w="417" h="300" extrusionOk="0">
                  <a:moveTo>
                    <a:pt x="310" y="1"/>
                  </a:moveTo>
                  <a:cubicBezTo>
                    <a:pt x="203" y="60"/>
                    <a:pt x="96" y="108"/>
                    <a:pt x="0" y="168"/>
                  </a:cubicBezTo>
                  <a:lnTo>
                    <a:pt x="0" y="263"/>
                  </a:lnTo>
                  <a:cubicBezTo>
                    <a:pt x="70" y="283"/>
                    <a:pt x="138" y="300"/>
                    <a:pt x="198" y="300"/>
                  </a:cubicBezTo>
                  <a:cubicBezTo>
                    <a:pt x="314" y="300"/>
                    <a:pt x="401" y="240"/>
                    <a:pt x="417" y="37"/>
                  </a:cubicBezTo>
                  <a:cubicBezTo>
                    <a:pt x="381" y="13"/>
                    <a:pt x="334" y="1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5"/>
            <p:cNvSpPr/>
            <p:nvPr/>
          </p:nvSpPr>
          <p:spPr>
            <a:xfrm>
              <a:off x="5442025" y="3143675"/>
              <a:ext cx="18800" cy="6775"/>
            </a:xfrm>
            <a:custGeom>
              <a:avLst/>
              <a:gdLst/>
              <a:ahLst/>
              <a:cxnLst/>
              <a:rect l="l" t="t" r="r" b="b"/>
              <a:pathLst>
                <a:path w="752" h="271" extrusionOk="0">
                  <a:moveTo>
                    <a:pt x="423" y="0"/>
                  </a:moveTo>
                  <a:cubicBezTo>
                    <a:pt x="293" y="0"/>
                    <a:pt x="157" y="30"/>
                    <a:pt x="25" y="36"/>
                  </a:cubicBezTo>
                  <a:lnTo>
                    <a:pt x="1" y="96"/>
                  </a:lnTo>
                  <a:lnTo>
                    <a:pt x="37" y="143"/>
                  </a:lnTo>
                  <a:lnTo>
                    <a:pt x="37" y="167"/>
                  </a:lnTo>
                  <a:cubicBezTo>
                    <a:pt x="132" y="230"/>
                    <a:pt x="227" y="270"/>
                    <a:pt x="322" y="270"/>
                  </a:cubicBezTo>
                  <a:cubicBezTo>
                    <a:pt x="405" y="270"/>
                    <a:pt x="489" y="239"/>
                    <a:pt x="572" y="167"/>
                  </a:cubicBezTo>
                  <a:cubicBezTo>
                    <a:pt x="632" y="155"/>
                    <a:pt x="692" y="131"/>
                    <a:pt x="751" y="107"/>
                  </a:cubicBezTo>
                  <a:cubicBezTo>
                    <a:pt x="650" y="23"/>
                    <a:pt x="539" y="0"/>
                    <a:pt x="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5"/>
            <p:cNvSpPr/>
            <p:nvPr/>
          </p:nvSpPr>
          <p:spPr>
            <a:xfrm>
              <a:off x="5385475" y="3041675"/>
              <a:ext cx="14325" cy="5500"/>
            </a:xfrm>
            <a:custGeom>
              <a:avLst/>
              <a:gdLst/>
              <a:ahLst/>
              <a:cxnLst/>
              <a:rect l="l" t="t" r="r" b="b"/>
              <a:pathLst>
                <a:path w="573" h="220" extrusionOk="0">
                  <a:moveTo>
                    <a:pt x="314" y="0"/>
                  </a:moveTo>
                  <a:cubicBezTo>
                    <a:pt x="210" y="0"/>
                    <a:pt x="105" y="29"/>
                    <a:pt x="1" y="68"/>
                  </a:cubicBezTo>
                  <a:cubicBezTo>
                    <a:pt x="96" y="169"/>
                    <a:pt x="191" y="220"/>
                    <a:pt x="287" y="220"/>
                  </a:cubicBezTo>
                  <a:cubicBezTo>
                    <a:pt x="382" y="220"/>
                    <a:pt x="477" y="169"/>
                    <a:pt x="572" y="68"/>
                  </a:cubicBezTo>
                  <a:cubicBezTo>
                    <a:pt x="486" y="20"/>
                    <a:pt x="400" y="0"/>
                    <a:pt x="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5"/>
            <p:cNvSpPr/>
            <p:nvPr/>
          </p:nvSpPr>
          <p:spPr>
            <a:xfrm>
              <a:off x="5546800" y="3111525"/>
              <a:ext cx="14325" cy="7175"/>
            </a:xfrm>
            <a:custGeom>
              <a:avLst/>
              <a:gdLst/>
              <a:ahLst/>
              <a:cxnLst/>
              <a:rect l="l" t="t" r="r" b="b"/>
              <a:pathLst>
                <a:path w="573" h="287" extrusionOk="0">
                  <a:moveTo>
                    <a:pt x="287" y="0"/>
                  </a:moveTo>
                  <a:cubicBezTo>
                    <a:pt x="191" y="108"/>
                    <a:pt x="96" y="191"/>
                    <a:pt x="1" y="286"/>
                  </a:cubicBezTo>
                  <a:lnTo>
                    <a:pt x="572" y="286"/>
                  </a:lnTo>
                  <a:cubicBezTo>
                    <a:pt x="489" y="167"/>
                    <a:pt x="430" y="48"/>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5"/>
            <p:cNvSpPr/>
            <p:nvPr/>
          </p:nvSpPr>
          <p:spPr>
            <a:xfrm>
              <a:off x="5873650" y="3143075"/>
              <a:ext cx="15500" cy="7525"/>
            </a:xfrm>
            <a:custGeom>
              <a:avLst/>
              <a:gdLst/>
              <a:ahLst/>
              <a:cxnLst/>
              <a:rect l="l" t="t" r="r" b="b"/>
              <a:pathLst>
                <a:path w="620" h="301" extrusionOk="0">
                  <a:moveTo>
                    <a:pt x="310" y="1"/>
                  </a:moveTo>
                  <a:cubicBezTo>
                    <a:pt x="250" y="155"/>
                    <a:pt x="119" y="155"/>
                    <a:pt x="0" y="167"/>
                  </a:cubicBezTo>
                  <a:cubicBezTo>
                    <a:pt x="80" y="276"/>
                    <a:pt x="178" y="301"/>
                    <a:pt x="280" y="301"/>
                  </a:cubicBezTo>
                  <a:cubicBezTo>
                    <a:pt x="345" y="301"/>
                    <a:pt x="411" y="291"/>
                    <a:pt x="476" y="286"/>
                  </a:cubicBezTo>
                  <a:cubicBezTo>
                    <a:pt x="548" y="227"/>
                    <a:pt x="619" y="155"/>
                    <a:pt x="595" y="48"/>
                  </a:cubicBezTo>
                  <a:cubicBezTo>
                    <a:pt x="500" y="36"/>
                    <a:pt x="393" y="12"/>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5"/>
            <p:cNvSpPr/>
            <p:nvPr/>
          </p:nvSpPr>
          <p:spPr>
            <a:xfrm>
              <a:off x="5714700" y="2989475"/>
              <a:ext cx="19075" cy="3275"/>
            </a:xfrm>
            <a:custGeom>
              <a:avLst/>
              <a:gdLst/>
              <a:ahLst/>
              <a:cxnLst/>
              <a:rect l="l" t="t" r="r" b="b"/>
              <a:pathLst>
                <a:path w="763" h="131" extrusionOk="0">
                  <a:moveTo>
                    <a:pt x="762" y="1"/>
                  </a:moveTo>
                  <a:cubicBezTo>
                    <a:pt x="500" y="13"/>
                    <a:pt x="250" y="13"/>
                    <a:pt x="0" y="13"/>
                  </a:cubicBezTo>
                  <a:cubicBezTo>
                    <a:pt x="139" y="110"/>
                    <a:pt x="286" y="130"/>
                    <a:pt x="436" y="130"/>
                  </a:cubicBezTo>
                  <a:cubicBezTo>
                    <a:pt x="544" y="130"/>
                    <a:pt x="653" y="120"/>
                    <a:pt x="762" y="120"/>
                  </a:cubicBez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5"/>
            <p:cNvSpPr/>
            <p:nvPr/>
          </p:nvSpPr>
          <p:spPr>
            <a:xfrm>
              <a:off x="5876025" y="3154300"/>
              <a:ext cx="18775" cy="3775"/>
            </a:xfrm>
            <a:custGeom>
              <a:avLst/>
              <a:gdLst/>
              <a:ahLst/>
              <a:cxnLst/>
              <a:rect l="l" t="t" r="r" b="b"/>
              <a:pathLst>
                <a:path w="751" h="151" extrusionOk="0">
                  <a:moveTo>
                    <a:pt x="389" y="1"/>
                  </a:moveTo>
                  <a:cubicBezTo>
                    <a:pt x="262" y="1"/>
                    <a:pt x="131" y="28"/>
                    <a:pt x="0" y="28"/>
                  </a:cubicBezTo>
                  <a:cubicBezTo>
                    <a:pt x="135" y="127"/>
                    <a:pt x="287" y="150"/>
                    <a:pt x="441" y="150"/>
                  </a:cubicBezTo>
                  <a:cubicBezTo>
                    <a:pt x="545" y="150"/>
                    <a:pt x="649" y="140"/>
                    <a:pt x="750" y="135"/>
                  </a:cubicBezTo>
                  <a:cubicBezTo>
                    <a:pt x="637" y="28"/>
                    <a:pt x="515" y="1"/>
                    <a:pt x="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5"/>
            <p:cNvSpPr/>
            <p:nvPr/>
          </p:nvSpPr>
          <p:spPr>
            <a:xfrm>
              <a:off x="6034975" y="3251425"/>
              <a:ext cx="15200" cy="3650"/>
            </a:xfrm>
            <a:custGeom>
              <a:avLst/>
              <a:gdLst/>
              <a:ahLst/>
              <a:cxnLst/>
              <a:rect l="l" t="t" r="r" b="b"/>
              <a:pathLst>
                <a:path w="608" h="146" extrusionOk="0">
                  <a:moveTo>
                    <a:pt x="417" y="0"/>
                  </a:moveTo>
                  <a:cubicBezTo>
                    <a:pt x="286" y="12"/>
                    <a:pt x="131" y="12"/>
                    <a:pt x="0" y="24"/>
                  </a:cubicBezTo>
                  <a:cubicBezTo>
                    <a:pt x="99" y="123"/>
                    <a:pt x="213" y="145"/>
                    <a:pt x="330" y="145"/>
                  </a:cubicBezTo>
                  <a:cubicBezTo>
                    <a:pt x="423" y="145"/>
                    <a:pt x="517" y="131"/>
                    <a:pt x="607" y="131"/>
                  </a:cubicBezTo>
                  <a:cubicBezTo>
                    <a:pt x="548" y="84"/>
                    <a:pt x="488" y="4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5"/>
            <p:cNvSpPr/>
            <p:nvPr/>
          </p:nvSpPr>
          <p:spPr>
            <a:xfrm>
              <a:off x="5374175" y="3021475"/>
              <a:ext cx="15200" cy="3725"/>
            </a:xfrm>
            <a:custGeom>
              <a:avLst/>
              <a:gdLst/>
              <a:ahLst/>
              <a:cxnLst/>
              <a:rect l="l" t="t" r="r" b="b"/>
              <a:pathLst>
                <a:path w="608" h="149" extrusionOk="0">
                  <a:moveTo>
                    <a:pt x="299" y="1"/>
                  </a:moveTo>
                  <a:cubicBezTo>
                    <a:pt x="197" y="1"/>
                    <a:pt x="96" y="13"/>
                    <a:pt x="0" y="43"/>
                  </a:cubicBezTo>
                  <a:cubicBezTo>
                    <a:pt x="105" y="113"/>
                    <a:pt x="205" y="148"/>
                    <a:pt x="302" y="148"/>
                  </a:cubicBezTo>
                  <a:cubicBezTo>
                    <a:pt x="404" y="148"/>
                    <a:pt x="504" y="110"/>
                    <a:pt x="608" y="31"/>
                  </a:cubicBezTo>
                  <a:cubicBezTo>
                    <a:pt x="506" y="13"/>
                    <a:pt x="402"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5"/>
            <p:cNvSpPr/>
            <p:nvPr/>
          </p:nvSpPr>
          <p:spPr>
            <a:xfrm>
              <a:off x="5288750" y="3071650"/>
              <a:ext cx="8050" cy="7450"/>
            </a:xfrm>
            <a:custGeom>
              <a:avLst/>
              <a:gdLst/>
              <a:ahLst/>
              <a:cxnLst/>
              <a:rect l="l" t="t" r="r" b="b"/>
              <a:pathLst>
                <a:path w="322" h="298" extrusionOk="0">
                  <a:moveTo>
                    <a:pt x="179" y="0"/>
                  </a:moveTo>
                  <a:cubicBezTo>
                    <a:pt x="60" y="60"/>
                    <a:pt x="0" y="155"/>
                    <a:pt x="12" y="286"/>
                  </a:cubicBezTo>
                  <a:cubicBezTo>
                    <a:pt x="96" y="286"/>
                    <a:pt x="191" y="298"/>
                    <a:pt x="298" y="298"/>
                  </a:cubicBezTo>
                  <a:cubicBezTo>
                    <a:pt x="322" y="179"/>
                    <a:pt x="310" y="6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p:nvPr/>
          </p:nvSpPr>
          <p:spPr>
            <a:xfrm>
              <a:off x="5805175" y="3208250"/>
              <a:ext cx="14325" cy="3675"/>
            </a:xfrm>
            <a:custGeom>
              <a:avLst/>
              <a:gdLst/>
              <a:ahLst/>
              <a:cxnLst/>
              <a:rect l="l" t="t" r="r" b="b"/>
              <a:pathLst>
                <a:path w="573" h="147" extrusionOk="0">
                  <a:moveTo>
                    <a:pt x="204" y="1"/>
                  </a:moveTo>
                  <a:cubicBezTo>
                    <a:pt x="159" y="1"/>
                    <a:pt x="114" y="3"/>
                    <a:pt x="68" y="3"/>
                  </a:cubicBezTo>
                  <a:cubicBezTo>
                    <a:pt x="46" y="3"/>
                    <a:pt x="23" y="2"/>
                    <a:pt x="1" y="1"/>
                  </a:cubicBezTo>
                  <a:lnTo>
                    <a:pt x="1" y="1"/>
                  </a:lnTo>
                  <a:cubicBezTo>
                    <a:pt x="97" y="127"/>
                    <a:pt x="221" y="147"/>
                    <a:pt x="346" y="147"/>
                  </a:cubicBezTo>
                  <a:cubicBezTo>
                    <a:pt x="405" y="147"/>
                    <a:pt x="464" y="142"/>
                    <a:pt x="521" y="142"/>
                  </a:cubicBezTo>
                  <a:cubicBezTo>
                    <a:pt x="538" y="142"/>
                    <a:pt x="555" y="143"/>
                    <a:pt x="572" y="144"/>
                  </a:cubicBezTo>
                  <a:cubicBezTo>
                    <a:pt x="469" y="17"/>
                    <a:pt x="339"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5"/>
            <p:cNvSpPr/>
            <p:nvPr/>
          </p:nvSpPr>
          <p:spPr>
            <a:xfrm>
              <a:off x="5485800" y="2988175"/>
              <a:ext cx="11925" cy="7850"/>
            </a:xfrm>
            <a:custGeom>
              <a:avLst/>
              <a:gdLst/>
              <a:ahLst/>
              <a:cxnLst/>
              <a:rect l="l" t="t" r="r" b="b"/>
              <a:pathLst>
                <a:path w="477" h="314" extrusionOk="0">
                  <a:moveTo>
                    <a:pt x="291" y="1"/>
                  </a:moveTo>
                  <a:cubicBezTo>
                    <a:pt x="247" y="1"/>
                    <a:pt x="201" y="19"/>
                    <a:pt x="155" y="53"/>
                  </a:cubicBezTo>
                  <a:cubicBezTo>
                    <a:pt x="95" y="89"/>
                    <a:pt x="48" y="160"/>
                    <a:pt x="0" y="196"/>
                  </a:cubicBezTo>
                  <a:cubicBezTo>
                    <a:pt x="57" y="283"/>
                    <a:pt x="111" y="313"/>
                    <a:pt x="163" y="313"/>
                  </a:cubicBezTo>
                  <a:cubicBezTo>
                    <a:pt x="253" y="313"/>
                    <a:pt x="339" y="226"/>
                    <a:pt x="429" y="196"/>
                  </a:cubicBezTo>
                  <a:cubicBezTo>
                    <a:pt x="476" y="160"/>
                    <a:pt x="476" y="112"/>
                    <a:pt x="429" y="65"/>
                  </a:cubicBezTo>
                  <a:cubicBezTo>
                    <a:pt x="386" y="22"/>
                    <a:pt x="339"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5"/>
            <p:cNvSpPr/>
            <p:nvPr/>
          </p:nvSpPr>
          <p:spPr>
            <a:xfrm>
              <a:off x="5390850" y="3141000"/>
              <a:ext cx="9625" cy="9300"/>
            </a:xfrm>
            <a:custGeom>
              <a:avLst/>
              <a:gdLst/>
              <a:ahLst/>
              <a:cxnLst/>
              <a:rect l="l" t="t" r="r" b="b"/>
              <a:pathLst>
                <a:path w="385" h="372" extrusionOk="0">
                  <a:moveTo>
                    <a:pt x="119" y="0"/>
                  </a:moveTo>
                  <a:cubicBezTo>
                    <a:pt x="12" y="12"/>
                    <a:pt x="0" y="36"/>
                    <a:pt x="83" y="119"/>
                  </a:cubicBezTo>
                  <a:cubicBezTo>
                    <a:pt x="95" y="191"/>
                    <a:pt x="95" y="274"/>
                    <a:pt x="107" y="369"/>
                  </a:cubicBezTo>
                  <a:cubicBezTo>
                    <a:pt x="126" y="371"/>
                    <a:pt x="142" y="371"/>
                    <a:pt x="157" y="371"/>
                  </a:cubicBezTo>
                  <a:cubicBezTo>
                    <a:pt x="385" y="371"/>
                    <a:pt x="237" y="209"/>
                    <a:pt x="226" y="119"/>
                  </a:cubicBezTo>
                  <a:cubicBezTo>
                    <a:pt x="298" y="36"/>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5"/>
            <p:cNvSpPr/>
            <p:nvPr/>
          </p:nvSpPr>
          <p:spPr>
            <a:xfrm>
              <a:off x="5395300" y="3139950"/>
              <a:ext cx="15800" cy="4050"/>
            </a:xfrm>
            <a:custGeom>
              <a:avLst/>
              <a:gdLst/>
              <a:ahLst/>
              <a:cxnLst/>
              <a:rect l="l" t="t" r="r" b="b"/>
              <a:pathLst>
                <a:path w="632" h="162" extrusionOk="0">
                  <a:moveTo>
                    <a:pt x="334" y="1"/>
                  </a:moveTo>
                  <a:cubicBezTo>
                    <a:pt x="227" y="1"/>
                    <a:pt x="114" y="30"/>
                    <a:pt x="1" y="42"/>
                  </a:cubicBezTo>
                  <a:cubicBezTo>
                    <a:pt x="1" y="78"/>
                    <a:pt x="25" y="126"/>
                    <a:pt x="48" y="161"/>
                  </a:cubicBezTo>
                  <a:cubicBezTo>
                    <a:pt x="227" y="161"/>
                    <a:pt x="417" y="137"/>
                    <a:pt x="632" y="137"/>
                  </a:cubicBezTo>
                  <a:cubicBezTo>
                    <a:pt x="542" y="30"/>
                    <a:pt x="441"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5"/>
            <p:cNvSpPr/>
            <p:nvPr/>
          </p:nvSpPr>
          <p:spPr>
            <a:xfrm>
              <a:off x="5521500" y="3054825"/>
              <a:ext cx="7775" cy="5275"/>
            </a:xfrm>
            <a:custGeom>
              <a:avLst/>
              <a:gdLst/>
              <a:ahLst/>
              <a:cxnLst/>
              <a:rect l="l" t="t" r="r" b="b"/>
              <a:pathLst>
                <a:path w="311" h="211" extrusionOk="0">
                  <a:moveTo>
                    <a:pt x="155" y="0"/>
                  </a:moveTo>
                  <a:cubicBezTo>
                    <a:pt x="104" y="0"/>
                    <a:pt x="53" y="39"/>
                    <a:pt x="1" y="125"/>
                  </a:cubicBezTo>
                  <a:cubicBezTo>
                    <a:pt x="56" y="180"/>
                    <a:pt x="111" y="210"/>
                    <a:pt x="164" y="210"/>
                  </a:cubicBezTo>
                  <a:cubicBezTo>
                    <a:pt x="215" y="210"/>
                    <a:pt x="264" y="183"/>
                    <a:pt x="311" y="125"/>
                  </a:cubicBezTo>
                  <a:cubicBezTo>
                    <a:pt x="261" y="45"/>
                    <a:pt x="209"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5"/>
            <p:cNvSpPr/>
            <p:nvPr/>
          </p:nvSpPr>
          <p:spPr>
            <a:xfrm>
              <a:off x="5650700" y="3033700"/>
              <a:ext cx="11025" cy="5775"/>
            </a:xfrm>
            <a:custGeom>
              <a:avLst/>
              <a:gdLst/>
              <a:ahLst/>
              <a:cxnLst/>
              <a:rect l="l" t="t" r="r" b="b"/>
              <a:pathLst>
                <a:path w="441" h="231" extrusionOk="0">
                  <a:moveTo>
                    <a:pt x="137" y="0"/>
                  </a:moveTo>
                  <a:cubicBezTo>
                    <a:pt x="91" y="0"/>
                    <a:pt x="45" y="17"/>
                    <a:pt x="0" y="65"/>
                  </a:cubicBezTo>
                  <a:cubicBezTo>
                    <a:pt x="12" y="101"/>
                    <a:pt x="12" y="149"/>
                    <a:pt x="12" y="196"/>
                  </a:cubicBezTo>
                  <a:cubicBezTo>
                    <a:pt x="79" y="215"/>
                    <a:pt x="142" y="231"/>
                    <a:pt x="201" y="231"/>
                  </a:cubicBezTo>
                  <a:cubicBezTo>
                    <a:pt x="289" y="231"/>
                    <a:pt x="369" y="196"/>
                    <a:pt x="441" y="89"/>
                  </a:cubicBezTo>
                  <a:cubicBezTo>
                    <a:pt x="343" y="81"/>
                    <a:pt x="23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5"/>
            <p:cNvSpPr/>
            <p:nvPr/>
          </p:nvSpPr>
          <p:spPr>
            <a:xfrm>
              <a:off x="5755175" y="3212175"/>
              <a:ext cx="14900" cy="3575"/>
            </a:xfrm>
            <a:custGeom>
              <a:avLst/>
              <a:gdLst/>
              <a:ahLst/>
              <a:cxnLst/>
              <a:rect l="l" t="t" r="r" b="b"/>
              <a:pathLst>
                <a:path w="596" h="143" extrusionOk="0">
                  <a:moveTo>
                    <a:pt x="161" y="1"/>
                  </a:moveTo>
                  <a:cubicBezTo>
                    <a:pt x="109" y="1"/>
                    <a:pt x="55" y="5"/>
                    <a:pt x="0" y="11"/>
                  </a:cubicBezTo>
                  <a:cubicBezTo>
                    <a:pt x="96" y="120"/>
                    <a:pt x="210" y="143"/>
                    <a:pt x="329" y="143"/>
                  </a:cubicBezTo>
                  <a:cubicBezTo>
                    <a:pt x="418" y="143"/>
                    <a:pt x="509" y="130"/>
                    <a:pt x="596" y="130"/>
                  </a:cubicBezTo>
                  <a:cubicBezTo>
                    <a:pt x="454" y="32"/>
                    <a:pt x="31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5"/>
            <p:cNvSpPr/>
            <p:nvPr/>
          </p:nvSpPr>
          <p:spPr>
            <a:xfrm>
              <a:off x="5638800" y="3093350"/>
              <a:ext cx="15500" cy="3200"/>
            </a:xfrm>
            <a:custGeom>
              <a:avLst/>
              <a:gdLst/>
              <a:ahLst/>
              <a:cxnLst/>
              <a:rect l="l" t="t" r="r" b="b"/>
              <a:pathLst>
                <a:path w="620" h="128" extrusionOk="0">
                  <a:moveTo>
                    <a:pt x="293" y="1"/>
                  </a:moveTo>
                  <a:cubicBezTo>
                    <a:pt x="194" y="1"/>
                    <a:pt x="95" y="19"/>
                    <a:pt x="0" y="25"/>
                  </a:cubicBezTo>
                  <a:cubicBezTo>
                    <a:pt x="133" y="108"/>
                    <a:pt x="284" y="127"/>
                    <a:pt x="431" y="127"/>
                  </a:cubicBezTo>
                  <a:cubicBezTo>
                    <a:pt x="495" y="127"/>
                    <a:pt x="558" y="124"/>
                    <a:pt x="619" y="120"/>
                  </a:cubicBezTo>
                  <a:cubicBezTo>
                    <a:pt x="518" y="25"/>
                    <a:pt x="406"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5"/>
            <p:cNvSpPr/>
            <p:nvPr/>
          </p:nvSpPr>
          <p:spPr>
            <a:xfrm>
              <a:off x="5705750" y="3039700"/>
              <a:ext cx="6275" cy="6950"/>
            </a:xfrm>
            <a:custGeom>
              <a:avLst/>
              <a:gdLst/>
              <a:ahLst/>
              <a:cxnLst/>
              <a:rect l="l" t="t" r="r" b="b"/>
              <a:pathLst>
                <a:path w="251" h="278" extrusionOk="0">
                  <a:moveTo>
                    <a:pt x="152" y="1"/>
                  </a:moveTo>
                  <a:cubicBezTo>
                    <a:pt x="76" y="1"/>
                    <a:pt x="9" y="18"/>
                    <a:pt x="1" y="135"/>
                  </a:cubicBezTo>
                  <a:cubicBezTo>
                    <a:pt x="1" y="266"/>
                    <a:pt x="132" y="278"/>
                    <a:pt x="239" y="278"/>
                  </a:cubicBezTo>
                  <a:cubicBezTo>
                    <a:pt x="251" y="195"/>
                    <a:pt x="251" y="87"/>
                    <a:pt x="251" y="4"/>
                  </a:cubicBezTo>
                  <a:cubicBezTo>
                    <a:pt x="219" y="4"/>
                    <a:pt x="185"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5"/>
            <p:cNvSpPr/>
            <p:nvPr/>
          </p:nvSpPr>
          <p:spPr>
            <a:xfrm>
              <a:off x="5909350" y="3208850"/>
              <a:ext cx="11350" cy="3025"/>
            </a:xfrm>
            <a:custGeom>
              <a:avLst/>
              <a:gdLst/>
              <a:ahLst/>
              <a:cxnLst/>
              <a:rect l="l" t="t" r="r" b="b"/>
              <a:pathLst>
                <a:path w="454" h="121" extrusionOk="0">
                  <a:moveTo>
                    <a:pt x="1" y="1"/>
                  </a:moveTo>
                  <a:cubicBezTo>
                    <a:pt x="83" y="98"/>
                    <a:pt x="179" y="120"/>
                    <a:pt x="278" y="120"/>
                  </a:cubicBezTo>
                  <a:cubicBezTo>
                    <a:pt x="337" y="120"/>
                    <a:pt x="396" y="112"/>
                    <a:pt x="453" y="108"/>
                  </a:cubicBezTo>
                  <a:cubicBezTo>
                    <a:pt x="322" y="1"/>
                    <a:pt x="15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5"/>
            <p:cNvSpPr/>
            <p:nvPr/>
          </p:nvSpPr>
          <p:spPr>
            <a:xfrm>
              <a:off x="5471800" y="3147125"/>
              <a:ext cx="11350" cy="5550"/>
            </a:xfrm>
            <a:custGeom>
              <a:avLst/>
              <a:gdLst/>
              <a:ahLst/>
              <a:cxnLst/>
              <a:rect l="l" t="t" r="r" b="b"/>
              <a:pathLst>
                <a:path w="454" h="222" extrusionOk="0">
                  <a:moveTo>
                    <a:pt x="109" y="0"/>
                  </a:moveTo>
                  <a:cubicBezTo>
                    <a:pt x="73" y="0"/>
                    <a:pt x="36" y="2"/>
                    <a:pt x="1" y="5"/>
                  </a:cubicBezTo>
                  <a:lnTo>
                    <a:pt x="132" y="136"/>
                  </a:lnTo>
                  <a:cubicBezTo>
                    <a:pt x="177" y="195"/>
                    <a:pt x="227" y="222"/>
                    <a:pt x="282" y="222"/>
                  </a:cubicBezTo>
                  <a:cubicBezTo>
                    <a:pt x="327" y="222"/>
                    <a:pt x="376" y="204"/>
                    <a:pt x="429" y="172"/>
                  </a:cubicBezTo>
                  <a:lnTo>
                    <a:pt x="453" y="124"/>
                  </a:lnTo>
                  <a:cubicBezTo>
                    <a:pt x="352" y="24"/>
                    <a:pt x="231"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5"/>
            <p:cNvSpPr/>
            <p:nvPr/>
          </p:nvSpPr>
          <p:spPr>
            <a:xfrm>
              <a:off x="5579250" y="3118075"/>
              <a:ext cx="10750" cy="3925"/>
            </a:xfrm>
            <a:custGeom>
              <a:avLst/>
              <a:gdLst/>
              <a:ahLst/>
              <a:cxnLst/>
              <a:rect l="l" t="t" r="r" b="b"/>
              <a:pathLst>
                <a:path w="430" h="157" extrusionOk="0">
                  <a:moveTo>
                    <a:pt x="429" y="0"/>
                  </a:moveTo>
                  <a:lnTo>
                    <a:pt x="429" y="0"/>
                  </a:lnTo>
                  <a:cubicBezTo>
                    <a:pt x="287" y="24"/>
                    <a:pt x="144" y="24"/>
                    <a:pt x="1" y="36"/>
                  </a:cubicBezTo>
                  <a:cubicBezTo>
                    <a:pt x="71" y="112"/>
                    <a:pt x="144" y="157"/>
                    <a:pt x="216" y="157"/>
                  </a:cubicBezTo>
                  <a:cubicBezTo>
                    <a:pt x="290" y="157"/>
                    <a:pt x="363" y="10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5"/>
            <p:cNvSpPr/>
            <p:nvPr/>
          </p:nvSpPr>
          <p:spPr>
            <a:xfrm>
              <a:off x="5403650" y="2986175"/>
              <a:ext cx="10725" cy="3625"/>
            </a:xfrm>
            <a:custGeom>
              <a:avLst/>
              <a:gdLst/>
              <a:ahLst/>
              <a:cxnLst/>
              <a:rect l="l" t="t" r="r" b="b"/>
              <a:pathLst>
                <a:path w="429" h="145" extrusionOk="0">
                  <a:moveTo>
                    <a:pt x="215" y="0"/>
                  </a:moveTo>
                  <a:cubicBezTo>
                    <a:pt x="144" y="0"/>
                    <a:pt x="70" y="45"/>
                    <a:pt x="0" y="133"/>
                  </a:cubicBezTo>
                  <a:cubicBezTo>
                    <a:pt x="143" y="133"/>
                    <a:pt x="286" y="145"/>
                    <a:pt x="429" y="145"/>
                  </a:cubicBezTo>
                  <a:cubicBezTo>
                    <a:pt x="362" y="48"/>
                    <a:pt x="28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5"/>
            <p:cNvSpPr/>
            <p:nvPr/>
          </p:nvSpPr>
          <p:spPr>
            <a:xfrm>
              <a:off x="5668550" y="3199925"/>
              <a:ext cx="7475" cy="4025"/>
            </a:xfrm>
            <a:custGeom>
              <a:avLst/>
              <a:gdLst/>
              <a:ahLst/>
              <a:cxnLst/>
              <a:rect l="l" t="t" r="r" b="b"/>
              <a:pathLst>
                <a:path w="299" h="161" extrusionOk="0">
                  <a:moveTo>
                    <a:pt x="191" y="24"/>
                  </a:moveTo>
                  <a:cubicBezTo>
                    <a:pt x="132" y="60"/>
                    <a:pt x="1" y="1"/>
                    <a:pt x="13" y="143"/>
                  </a:cubicBezTo>
                  <a:cubicBezTo>
                    <a:pt x="13" y="152"/>
                    <a:pt x="72" y="160"/>
                    <a:pt x="128" y="160"/>
                  </a:cubicBezTo>
                  <a:cubicBezTo>
                    <a:pt x="151" y="160"/>
                    <a:pt x="174" y="159"/>
                    <a:pt x="191" y="155"/>
                  </a:cubicBezTo>
                  <a:cubicBezTo>
                    <a:pt x="239" y="143"/>
                    <a:pt x="263" y="96"/>
                    <a:pt x="298" y="60"/>
                  </a:cubicBezTo>
                  <a:cubicBezTo>
                    <a:pt x="263" y="36"/>
                    <a:pt x="239" y="24"/>
                    <a:pt x="19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5"/>
            <p:cNvSpPr/>
            <p:nvPr/>
          </p:nvSpPr>
          <p:spPr>
            <a:xfrm>
              <a:off x="5661700" y="3090700"/>
              <a:ext cx="11050" cy="3575"/>
            </a:xfrm>
            <a:custGeom>
              <a:avLst/>
              <a:gdLst/>
              <a:ahLst/>
              <a:cxnLst/>
              <a:rect l="l" t="t" r="r" b="b"/>
              <a:pathLst>
                <a:path w="442" h="143" extrusionOk="0">
                  <a:moveTo>
                    <a:pt x="1" y="0"/>
                  </a:moveTo>
                  <a:lnTo>
                    <a:pt x="1" y="119"/>
                  </a:lnTo>
                  <a:cubicBezTo>
                    <a:pt x="156" y="95"/>
                    <a:pt x="322" y="143"/>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5"/>
            <p:cNvSpPr/>
            <p:nvPr/>
          </p:nvSpPr>
          <p:spPr>
            <a:xfrm>
              <a:off x="5676300" y="3089875"/>
              <a:ext cx="11925" cy="3450"/>
            </a:xfrm>
            <a:custGeom>
              <a:avLst/>
              <a:gdLst/>
              <a:ahLst/>
              <a:cxnLst/>
              <a:rect l="l" t="t" r="r" b="b"/>
              <a:pathLst>
                <a:path w="477" h="138" extrusionOk="0">
                  <a:moveTo>
                    <a:pt x="171" y="1"/>
                  </a:moveTo>
                  <a:cubicBezTo>
                    <a:pt x="115" y="1"/>
                    <a:pt x="57" y="9"/>
                    <a:pt x="0" y="21"/>
                  </a:cubicBezTo>
                  <a:cubicBezTo>
                    <a:pt x="78" y="113"/>
                    <a:pt x="168" y="138"/>
                    <a:pt x="266" y="138"/>
                  </a:cubicBezTo>
                  <a:cubicBezTo>
                    <a:pt x="333" y="138"/>
                    <a:pt x="404" y="126"/>
                    <a:pt x="476" y="116"/>
                  </a:cubicBezTo>
                  <a:cubicBezTo>
                    <a:pt x="383" y="30"/>
                    <a:pt x="278"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5"/>
            <p:cNvSpPr/>
            <p:nvPr/>
          </p:nvSpPr>
          <p:spPr>
            <a:xfrm>
              <a:off x="5678975" y="3097375"/>
              <a:ext cx="11625" cy="3250"/>
            </a:xfrm>
            <a:custGeom>
              <a:avLst/>
              <a:gdLst/>
              <a:ahLst/>
              <a:cxnLst/>
              <a:rect l="l" t="t" r="r" b="b"/>
              <a:pathLst>
                <a:path w="465" h="130" extrusionOk="0">
                  <a:moveTo>
                    <a:pt x="191" y="1"/>
                  </a:moveTo>
                  <a:cubicBezTo>
                    <a:pt x="128" y="1"/>
                    <a:pt x="63" y="10"/>
                    <a:pt x="0" y="19"/>
                  </a:cubicBezTo>
                  <a:cubicBezTo>
                    <a:pt x="94" y="96"/>
                    <a:pt x="200" y="130"/>
                    <a:pt x="318" y="130"/>
                  </a:cubicBezTo>
                  <a:cubicBezTo>
                    <a:pt x="365" y="130"/>
                    <a:pt x="414" y="124"/>
                    <a:pt x="465" y="114"/>
                  </a:cubicBezTo>
                  <a:cubicBezTo>
                    <a:pt x="391" y="25"/>
                    <a:pt x="294"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5"/>
            <p:cNvSpPr/>
            <p:nvPr/>
          </p:nvSpPr>
          <p:spPr>
            <a:xfrm>
              <a:off x="5595625" y="3030600"/>
              <a:ext cx="12225" cy="6650"/>
            </a:xfrm>
            <a:custGeom>
              <a:avLst/>
              <a:gdLst/>
              <a:ahLst/>
              <a:cxnLst/>
              <a:rect l="l" t="t" r="r" b="b"/>
              <a:pathLst>
                <a:path w="489" h="266" extrusionOk="0">
                  <a:moveTo>
                    <a:pt x="215" y="0"/>
                  </a:moveTo>
                  <a:cubicBezTo>
                    <a:pt x="155" y="0"/>
                    <a:pt x="99" y="15"/>
                    <a:pt x="48" y="47"/>
                  </a:cubicBezTo>
                  <a:cubicBezTo>
                    <a:pt x="1" y="106"/>
                    <a:pt x="13" y="154"/>
                    <a:pt x="72" y="201"/>
                  </a:cubicBezTo>
                  <a:cubicBezTo>
                    <a:pt x="161" y="242"/>
                    <a:pt x="256" y="266"/>
                    <a:pt x="352" y="266"/>
                  </a:cubicBezTo>
                  <a:cubicBezTo>
                    <a:pt x="397" y="266"/>
                    <a:pt x="443" y="260"/>
                    <a:pt x="489" y="249"/>
                  </a:cubicBezTo>
                  <a:lnTo>
                    <a:pt x="489" y="82"/>
                  </a:lnTo>
                  <a:cubicBezTo>
                    <a:pt x="465" y="70"/>
                    <a:pt x="429" y="47"/>
                    <a:pt x="382" y="35"/>
                  </a:cubicBezTo>
                  <a:cubicBezTo>
                    <a:pt x="325" y="12"/>
                    <a:pt x="26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5"/>
            <p:cNvSpPr/>
            <p:nvPr/>
          </p:nvSpPr>
          <p:spPr>
            <a:xfrm>
              <a:off x="5583425" y="3031450"/>
              <a:ext cx="11925" cy="4425"/>
            </a:xfrm>
            <a:custGeom>
              <a:avLst/>
              <a:gdLst/>
              <a:ahLst/>
              <a:cxnLst/>
              <a:rect l="l" t="t" r="r" b="b"/>
              <a:pathLst>
                <a:path w="477" h="177" extrusionOk="0">
                  <a:moveTo>
                    <a:pt x="429" y="13"/>
                  </a:moveTo>
                  <a:lnTo>
                    <a:pt x="429" y="13"/>
                  </a:lnTo>
                  <a:cubicBezTo>
                    <a:pt x="274" y="60"/>
                    <a:pt x="96" y="1"/>
                    <a:pt x="0" y="167"/>
                  </a:cubicBezTo>
                  <a:cubicBezTo>
                    <a:pt x="66" y="173"/>
                    <a:pt x="131" y="176"/>
                    <a:pt x="200" y="176"/>
                  </a:cubicBezTo>
                  <a:cubicBezTo>
                    <a:pt x="268" y="176"/>
                    <a:pt x="340" y="173"/>
                    <a:pt x="417" y="167"/>
                  </a:cubicBezTo>
                  <a:cubicBezTo>
                    <a:pt x="453" y="120"/>
                    <a:pt x="477" y="72"/>
                    <a:pt x="429"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5"/>
            <p:cNvSpPr/>
            <p:nvPr/>
          </p:nvSpPr>
          <p:spPr>
            <a:xfrm>
              <a:off x="5596825" y="3029100"/>
              <a:ext cx="8350" cy="3275"/>
            </a:xfrm>
            <a:custGeom>
              <a:avLst/>
              <a:gdLst/>
              <a:ahLst/>
              <a:cxnLst/>
              <a:rect l="l" t="t" r="r" b="b"/>
              <a:pathLst>
                <a:path w="334" h="131" extrusionOk="0">
                  <a:moveTo>
                    <a:pt x="140" y="1"/>
                  </a:moveTo>
                  <a:cubicBezTo>
                    <a:pt x="90" y="1"/>
                    <a:pt x="43" y="35"/>
                    <a:pt x="0" y="130"/>
                  </a:cubicBezTo>
                  <a:cubicBezTo>
                    <a:pt x="119" y="107"/>
                    <a:pt x="215" y="107"/>
                    <a:pt x="334" y="107"/>
                  </a:cubicBezTo>
                  <a:cubicBezTo>
                    <a:pt x="268" y="54"/>
                    <a:pt x="202"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5"/>
            <p:cNvSpPr/>
            <p:nvPr/>
          </p:nvSpPr>
          <p:spPr>
            <a:xfrm>
              <a:off x="5859050" y="3147250"/>
              <a:ext cx="7175" cy="2875"/>
            </a:xfrm>
            <a:custGeom>
              <a:avLst/>
              <a:gdLst/>
              <a:ahLst/>
              <a:cxnLst/>
              <a:rect l="l" t="t" r="r" b="b"/>
              <a:pathLst>
                <a:path w="287" h="115" extrusionOk="0">
                  <a:moveTo>
                    <a:pt x="286" y="0"/>
                  </a:moveTo>
                  <a:lnTo>
                    <a:pt x="286" y="0"/>
                  </a:lnTo>
                  <a:cubicBezTo>
                    <a:pt x="191" y="12"/>
                    <a:pt x="108" y="12"/>
                    <a:pt x="1" y="12"/>
                  </a:cubicBezTo>
                  <a:cubicBezTo>
                    <a:pt x="50" y="83"/>
                    <a:pt x="94" y="114"/>
                    <a:pt x="137" y="114"/>
                  </a:cubicBezTo>
                  <a:cubicBezTo>
                    <a:pt x="187" y="114"/>
                    <a:pt x="235" y="7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5"/>
            <p:cNvSpPr/>
            <p:nvPr/>
          </p:nvSpPr>
          <p:spPr>
            <a:xfrm>
              <a:off x="5866200" y="3097225"/>
              <a:ext cx="3600" cy="7475"/>
            </a:xfrm>
            <a:custGeom>
              <a:avLst/>
              <a:gdLst/>
              <a:ahLst/>
              <a:cxnLst/>
              <a:rect l="l" t="t" r="r" b="b"/>
              <a:pathLst>
                <a:path w="144" h="299" extrusionOk="0">
                  <a:moveTo>
                    <a:pt x="0" y="1"/>
                  </a:moveTo>
                  <a:cubicBezTo>
                    <a:pt x="0" y="120"/>
                    <a:pt x="24" y="227"/>
                    <a:pt x="131" y="299"/>
                  </a:cubicBezTo>
                  <a:cubicBezTo>
                    <a:pt x="131" y="191"/>
                    <a:pt x="143" y="10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5"/>
            <p:cNvSpPr/>
            <p:nvPr/>
          </p:nvSpPr>
          <p:spPr>
            <a:xfrm>
              <a:off x="5557225" y="3129675"/>
              <a:ext cx="8375" cy="2275"/>
            </a:xfrm>
            <a:custGeom>
              <a:avLst/>
              <a:gdLst/>
              <a:ahLst/>
              <a:cxnLst/>
              <a:rect l="l" t="t" r="r" b="b"/>
              <a:pathLst>
                <a:path w="335" h="91" extrusionOk="0">
                  <a:moveTo>
                    <a:pt x="1" y="1"/>
                  </a:moveTo>
                  <a:cubicBezTo>
                    <a:pt x="52" y="63"/>
                    <a:pt x="105" y="90"/>
                    <a:pt x="159" y="90"/>
                  </a:cubicBezTo>
                  <a:cubicBezTo>
                    <a:pt x="218" y="90"/>
                    <a:pt x="278" y="57"/>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5"/>
            <p:cNvSpPr/>
            <p:nvPr/>
          </p:nvSpPr>
          <p:spPr>
            <a:xfrm>
              <a:off x="5567650" y="3129575"/>
              <a:ext cx="8350" cy="3400"/>
            </a:xfrm>
            <a:custGeom>
              <a:avLst/>
              <a:gdLst/>
              <a:ahLst/>
              <a:cxnLst/>
              <a:rect l="l" t="t" r="r" b="b"/>
              <a:pathLst>
                <a:path w="334" h="136" extrusionOk="0">
                  <a:moveTo>
                    <a:pt x="86" y="0"/>
                  </a:moveTo>
                  <a:cubicBezTo>
                    <a:pt x="58" y="0"/>
                    <a:pt x="30" y="2"/>
                    <a:pt x="0" y="5"/>
                  </a:cubicBezTo>
                  <a:cubicBezTo>
                    <a:pt x="12" y="52"/>
                    <a:pt x="36" y="88"/>
                    <a:pt x="48" y="124"/>
                  </a:cubicBezTo>
                  <a:cubicBezTo>
                    <a:pt x="131" y="136"/>
                    <a:pt x="227" y="136"/>
                    <a:pt x="334" y="136"/>
                  </a:cubicBezTo>
                  <a:cubicBezTo>
                    <a:pt x="269" y="25"/>
                    <a:pt x="183"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5"/>
            <p:cNvSpPr/>
            <p:nvPr/>
          </p:nvSpPr>
          <p:spPr>
            <a:xfrm>
              <a:off x="5568550" y="3118975"/>
              <a:ext cx="6850" cy="2475"/>
            </a:xfrm>
            <a:custGeom>
              <a:avLst/>
              <a:gdLst/>
              <a:ahLst/>
              <a:cxnLst/>
              <a:rect l="l" t="t" r="r" b="b"/>
              <a:pathLst>
                <a:path w="274" h="99" extrusionOk="0">
                  <a:moveTo>
                    <a:pt x="0" y="0"/>
                  </a:moveTo>
                  <a:cubicBezTo>
                    <a:pt x="42" y="66"/>
                    <a:pt x="89" y="98"/>
                    <a:pt x="137" y="98"/>
                  </a:cubicBezTo>
                  <a:cubicBezTo>
                    <a:pt x="185" y="98"/>
                    <a:pt x="232" y="6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5"/>
            <p:cNvSpPr/>
            <p:nvPr/>
          </p:nvSpPr>
          <p:spPr>
            <a:xfrm>
              <a:off x="5693550" y="3073125"/>
              <a:ext cx="4500" cy="5075"/>
            </a:xfrm>
            <a:custGeom>
              <a:avLst/>
              <a:gdLst/>
              <a:ahLst/>
              <a:cxnLst/>
              <a:rect l="l" t="t" r="r" b="b"/>
              <a:pathLst>
                <a:path w="180" h="203" extrusionOk="0">
                  <a:moveTo>
                    <a:pt x="96" y="1"/>
                  </a:moveTo>
                  <a:cubicBezTo>
                    <a:pt x="85" y="1"/>
                    <a:pt x="76" y="5"/>
                    <a:pt x="72" y="12"/>
                  </a:cubicBezTo>
                  <a:cubicBezTo>
                    <a:pt x="1" y="120"/>
                    <a:pt x="36" y="191"/>
                    <a:pt x="179" y="203"/>
                  </a:cubicBezTo>
                  <a:lnTo>
                    <a:pt x="179" y="60"/>
                  </a:lnTo>
                  <a:cubicBezTo>
                    <a:pt x="155" y="19"/>
                    <a:pt x="119"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5"/>
            <p:cNvSpPr/>
            <p:nvPr/>
          </p:nvSpPr>
          <p:spPr>
            <a:xfrm>
              <a:off x="5617950" y="3139800"/>
              <a:ext cx="7775" cy="4200"/>
            </a:xfrm>
            <a:custGeom>
              <a:avLst/>
              <a:gdLst/>
              <a:ahLst/>
              <a:cxnLst/>
              <a:rect l="l" t="t" r="r" b="b"/>
              <a:pathLst>
                <a:path w="311" h="168" extrusionOk="0">
                  <a:moveTo>
                    <a:pt x="227" y="1"/>
                  </a:moveTo>
                  <a:cubicBezTo>
                    <a:pt x="143" y="1"/>
                    <a:pt x="72" y="12"/>
                    <a:pt x="1" y="24"/>
                  </a:cubicBezTo>
                  <a:cubicBezTo>
                    <a:pt x="1" y="72"/>
                    <a:pt x="12" y="120"/>
                    <a:pt x="24" y="167"/>
                  </a:cubicBezTo>
                  <a:cubicBezTo>
                    <a:pt x="143" y="167"/>
                    <a:pt x="251" y="143"/>
                    <a:pt x="310" y="24"/>
                  </a:cubicBezTo>
                  <a:cubicBezTo>
                    <a:pt x="286" y="12"/>
                    <a:pt x="251"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5"/>
            <p:cNvSpPr/>
            <p:nvPr/>
          </p:nvSpPr>
          <p:spPr>
            <a:xfrm>
              <a:off x="5402150" y="3103475"/>
              <a:ext cx="8950" cy="5175"/>
            </a:xfrm>
            <a:custGeom>
              <a:avLst/>
              <a:gdLst/>
              <a:ahLst/>
              <a:cxnLst/>
              <a:rect l="l" t="t" r="r" b="b"/>
              <a:pathLst>
                <a:path w="358" h="207" extrusionOk="0">
                  <a:moveTo>
                    <a:pt x="72" y="1"/>
                  </a:moveTo>
                  <a:lnTo>
                    <a:pt x="60" y="25"/>
                  </a:lnTo>
                  <a:cubicBezTo>
                    <a:pt x="1" y="84"/>
                    <a:pt x="1" y="132"/>
                    <a:pt x="24" y="180"/>
                  </a:cubicBezTo>
                  <a:cubicBezTo>
                    <a:pt x="54" y="197"/>
                    <a:pt x="81" y="206"/>
                    <a:pt x="108" y="206"/>
                  </a:cubicBezTo>
                  <a:cubicBezTo>
                    <a:pt x="134" y="206"/>
                    <a:pt x="161" y="197"/>
                    <a:pt x="191" y="180"/>
                  </a:cubicBezTo>
                  <a:cubicBezTo>
                    <a:pt x="251" y="144"/>
                    <a:pt x="298" y="84"/>
                    <a:pt x="358" y="37"/>
                  </a:cubicBezTo>
                  <a:cubicBezTo>
                    <a:pt x="262" y="37"/>
                    <a:pt x="167"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5"/>
            <p:cNvSpPr/>
            <p:nvPr/>
          </p:nvSpPr>
          <p:spPr>
            <a:xfrm>
              <a:off x="5425075" y="3140875"/>
              <a:ext cx="7175" cy="3125"/>
            </a:xfrm>
            <a:custGeom>
              <a:avLst/>
              <a:gdLst/>
              <a:ahLst/>
              <a:cxnLst/>
              <a:rect l="l" t="t" r="r" b="b"/>
              <a:pathLst>
                <a:path w="287" h="125" extrusionOk="0">
                  <a:moveTo>
                    <a:pt x="145" y="1"/>
                  </a:moveTo>
                  <a:cubicBezTo>
                    <a:pt x="97" y="1"/>
                    <a:pt x="47" y="36"/>
                    <a:pt x="0" y="100"/>
                  </a:cubicBezTo>
                  <a:cubicBezTo>
                    <a:pt x="96" y="124"/>
                    <a:pt x="203" y="124"/>
                    <a:pt x="286" y="124"/>
                  </a:cubicBezTo>
                  <a:cubicBezTo>
                    <a:pt x="244" y="39"/>
                    <a:pt x="19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5"/>
            <p:cNvSpPr/>
            <p:nvPr/>
          </p:nvSpPr>
          <p:spPr>
            <a:xfrm>
              <a:off x="5414350" y="3140975"/>
              <a:ext cx="7175" cy="3025"/>
            </a:xfrm>
            <a:custGeom>
              <a:avLst/>
              <a:gdLst/>
              <a:ahLst/>
              <a:cxnLst/>
              <a:rect l="l" t="t" r="r" b="b"/>
              <a:pathLst>
                <a:path w="287" h="121" extrusionOk="0">
                  <a:moveTo>
                    <a:pt x="145" y="1"/>
                  </a:moveTo>
                  <a:cubicBezTo>
                    <a:pt x="97" y="1"/>
                    <a:pt x="50" y="40"/>
                    <a:pt x="1" y="120"/>
                  </a:cubicBezTo>
                  <a:cubicBezTo>
                    <a:pt x="96" y="96"/>
                    <a:pt x="191" y="96"/>
                    <a:pt x="286" y="96"/>
                  </a:cubicBezTo>
                  <a:cubicBezTo>
                    <a:pt x="235" y="34"/>
                    <a:pt x="189"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5"/>
            <p:cNvSpPr/>
            <p:nvPr/>
          </p:nvSpPr>
          <p:spPr>
            <a:xfrm>
              <a:off x="5384600" y="3140725"/>
              <a:ext cx="8950" cy="3275"/>
            </a:xfrm>
            <a:custGeom>
              <a:avLst/>
              <a:gdLst/>
              <a:ahLst/>
              <a:cxnLst/>
              <a:rect l="l" t="t" r="r" b="b"/>
              <a:pathLst>
                <a:path w="358" h="131" extrusionOk="0">
                  <a:moveTo>
                    <a:pt x="127" y="1"/>
                  </a:moveTo>
                  <a:cubicBezTo>
                    <a:pt x="86" y="1"/>
                    <a:pt x="44" y="3"/>
                    <a:pt x="0" y="11"/>
                  </a:cubicBezTo>
                  <a:cubicBezTo>
                    <a:pt x="107" y="35"/>
                    <a:pt x="214" y="83"/>
                    <a:pt x="310" y="130"/>
                  </a:cubicBezTo>
                  <a:cubicBezTo>
                    <a:pt x="333" y="83"/>
                    <a:pt x="345" y="47"/>
                    <a:pt x="357" y="11"/>
                  </a:cubicBezTo>
                  <a:cubicBezTo>
                    <a:pt x="286" y="11"/>
                    <a:pt x="209" y="1"/>
                    <a:pt x="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5"/>
            <p:cNvSpPr/>
            <p:nvPr/>
          </p:nvSpPr>
          <p:spPr>
            <a:xfrm>
              <a:off x="5470900" y="3133925"/>
              <a:ext cx="8375" cy="2475"/>
            </a:xfrm>
            <a:custGeom>
              <a:avLst/>
              <a:gdLst/>
              <a:ahLst/>
              <a:cxnLst/>
              <a:rect l="l" t="t" r="r" b="b"/>
              <a:pathLst>
                <a:path w="335" h="99" extrusionOk="0">
                  <a:moveTo>
                    <a:pt x="168" y="0"/>
                  </a:moveTo>
                  <a:cubicBezTo>
                    <a:pt x="111" y="0"/>
                    <a:pt x="54" y="27"/>
                    <a:pt x="1" y="81"/>
                  </a:cubicBezTo>
                  <a:cubicBezTo>
                    <a:pt x="60" y="93"/>
                    <a:pt x="117" y="99"/>
                    <a:pt x="172" y="99"/>
                  </a:cubicBezTo>
                  <a:cubicBezTo>
                    <a:pt x="227" y="99"/>
                    <a:pt x="281" y="93"/>
                    <a:pt x="334" y="81"/>
                  </a:cubicBezTo>
                  <a:cubicBezTo>
                    <a:pt x="281" y="27"/>
                    <a:pt x="224"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5"/>
            <p:cNvSpPr/>
            <p:nvPr/>
          </p:nvSpPr>
          <p:spPr>
            <a:xfrm>
              <a:off x="5499475" y="3115725"/>
              <a:ext cx="8675" cy="2375"/>
            </a:xfrm>
            <a:custGeom>
              <a:avLst/>
              <a:gdLst/>
              <a:ahLst/>
              <a:cxnLst/>
              <a:rect l="l" t="t" r="r" b="b"/>
              <a:pathLst>
                <a:path w="347" h="95" extrusionOk="0">
                  <a:moveTo>
                    <a:pt x="190" y="0"/>
                  </a:moveTo>
                  <a:cubicBezTo>
                    <a:pt x="128" y="0"/>
                    <a:pt x="65" y="37"/>
                    <a:pt x="1" y="94"/>
                  </a:cubicBezTo>
                  <a:lnTo>
                    <a:pt x="346" y="94"/>
                  </a:lnTo>
                  <a:cubicBezTo>
                    <a:pt x="296" y="28"/>
                    <a:pt x="244" y="0"/>
                    <a:pt x="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5"/>
            <p:cNvSpPr/>
            <p:nvPr/>
          </p:nvSpPr>
          <p:spPr>
            <a:xfrm>
              <a:off x="5446800" y="3132650"/>
              <a:ext cx="6575" cy="4200"/>
            </a:xfrm>
            <a:custGeom>
              <a:avLst/>
              <a:gdLst/>
              <a:ahLst/>
              <a:cxnLst/>
              <a:rect l="l" t="t" r="r" b="b"/>
              <a:pathLst>
                <a:path w="263" h="168" extrusionOk="0">
                  <a:moveTo>
                    <a:pt x="0" y="1"/>
                  </a:moveTo>
                  <a:lnTo>
                    <a:pt x="0" y="1"/>
                  </a:lnTo>
                  <a:cubicBezTo>
                    <a:pt x="48" y="120"/>
                    <a:pt x="143" y="167"/>
                    <a:pt x="262" y="167"/>
                  </a:cubicBezTo>
                  <a:cubicBezTo>
                    <a:pt x="262" y="120"/>
                    <a:pt x="251" y="84"/>
                    <a:pt x="251" y="48"/>
                  </a:cubicBezTo>
                  <a:cubicBezTo>
                    <a:pt x="167" y="37"/>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5"/>
            <p:cNvSpPr/>
            <p:nvPr/>
          </p:nvSpPr>
          <p:spPr>
            <a:xfrm>
              <a:off x="5460500" y="3134525"/>
              <a:ext cx="8350" cy="2025"/>
            </a:xfrm>
            <a:custGeom>
              <a:avLst/>
              <a:gdLst/>
              <a:ahLst/>
              <a:cxnLst/>
              <a:rect l="l" t="t" r="r" b="b"/>
              <a:pathLst>
                <a:path w="334" h="81" extrusionOk="0">
                  <a:moveTo>
                    <a:pt x="167" y="0"/>
                  </a:moveTo>
                  <a:cubicBezTo>
                    <a:pt x="110" y="0"/>
                    <a:pt x="54" y="27"/>
                    <a:pt x="0" y="81"/>
                  </a:cubicBezTo>
                  <a:lnTo>
                    <a:pt x="334" y="81"/>
                  </a:lnTo>
                  <a:cubicBezTo>
                    <a:pt x="280" y="27"/>
                    <a:pt x="223"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5"/>
            <p:cNvSpPr/>
            <p:nvPr/>
          </p:nvSpPr>
          <p:spPr>
            <a:xfrm>
              <a:off x="5439350" y="3144125"/>
              <a:ext cx="3600" cy="3150"/>
            </a:xfrm>
            <a:custGeom>
              <a:avLst/>
              <a:gdLst/>
              <a:ahLst/>
              <a:cxnLst/>
              <a:rect l="l" t="t" r="r" b="b"/>
              <a:pathLst>
                <a:path w="144" h="126" extrusionOk="0">
                  <a:moveTo>
                    <a:pt x="45" y="1"/>
                  </a:moveTo>
                  <a:cubicBezTo>
                    <a:pt x="31" y="1"/>
                    <a:pt x="17" y="2"/>
                    <a:pt x="1" y="6"/>
                  </a:cubicBezTo>
                  <a:cubicBezTo>
                    <a:pt x="37" y="42"/>
                    <a:pt x="108" y="78"/>
                    <a:pt x="144" y="125"/>
                  </a:cubicBezTo>
                  <a:cubicBezTo>
                    <a:pt x="144" y="78"/>
                    <a:pt x="132" y="42"/>
                    <a:pt x="132" y="6"/>
                  </a:cubicBezTo>
                  <a:cubicBezTo>
                    <a:pt x="100" y="6"/>
                    <a:pt x="74" y="1"/>
                    <a:pt x="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5"/>
            <p:cNvSpPr/>
            <p:nvPr/>
          </p:nvSpPr>
          <p:spPr>
            <a:xfrm>
              <a:off x="5457225" y="3118975"/>
              <a:ext cx="3600" cy="3700"/>
            </a:xfrm>
            <a:custGeom>
              <a:avLst/>
              <a:gdLst/>
              <a:ahLst/>
              <a:cxnLst/>
              <a:rect l="l" t="t" r="r" b="b"/>
              <a:pathLst>
                <a:path w="144" h="148" extrusionOk="0">
                  <a:moveTo>
                    <a:pt x="143" y="0"/>
                  </a:moveTo>
                  <a:lnTo>
                    <a:pt x="143" y="0"/>
                  </a:lnTo>
                  <a:cubicBezTo>
                    <a:pt x="107" y="48"/>
                    <a:pt x="48" y="83"/>
                    <a:pt x="0" y="131"/>
                  </a:cubicBezTo>
                  <a:cubicBezTo>
                    <a:pt x="34" y="140"/>
                    <a:pt x="62" y="148"/>
                    <a:pt x="92" y="148"/>
                  </a:cubicBezTo>
                  <a:cubicBezTo>
                    <a:pt x="104" y="148"/>
                    <a:pt x="117" y="146"/>
                    <a:pt x="131" y="143"/>
                  </a:cubicBezTo>
                  <a:cubicBezTo>
                    <a:pt x="131" y="107"/>
                    <a:pt x="143"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5"/>
            <p:cNvSpPr/>
            <p:nvPr/>
          </p:nvSpPr>
          <p:spPr>
            <a:xfrm>
              <a:off x="5575975" y="2980850"/>
              <a:ext cx="3600" cy="1225"/>
            </a:xfrm>
            <a:custGeom>
              <a:avLst/>
              <a:gdLst/>
              <a:ahLst/>
              <a:cxnLst/>
              <a:rect l="l" t="t" r="r" b="b"/>
              <a:pathLst>
                <a:path w="144" h="49" extrusionOk="0">
                  <a:moveTo>
                    <a:pt x="96" y="1"/>
                  </a:moveTo>
                  <a:cubicBezTo>
                    <a:pt x="60" y="13"/>
                    <a:pt x="25" y="24"/>
                    <a:pt x="1" y="48"/>
                  </a:cubicBezTo>
                  <a:lnTo>
                    <a:pt x="144" y="48"/>
                  </a:lnTo>
                  <a:cubicBezTo>
                    <a:pt x="132" y="36"/>
                    <a:pt x="120"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5"/>
            <p:cNvSpPr/>
            <p:nvPr/>
          </p:nvSpPr>
          <p:spPr>
            <a:xfrm>
              <a:off x="5575375" y="3132950"/>
              <a:ext cx="3900" cy="1925"/>
            </a:xfrm>
            <a:custGeom>
              <a:avLst/>
              <a:gdLst/>
              <a:ahLst/>
              <a:cxnLst/>
              <a:rect l="l" t="t" r="r" b="b"/>
              <a:pathLst>
                <a:path w="156" h="77" extrusionOk="0">
                  <a:moveTo>
                    <a:pt x="1" y="1"/>
                  </a:moveTo>
                  <a:cubicBezTo>
                    <a:pt x="24" y="53"/>
                    <a:pt x="50" y="77"/>
                    <a:pt x="76" y="77"/>
                  </a:cubicBezTo>
                  <a:cubicBezTo>
                    <a:pt x="104" y="77"/>
                    <a:pt x="131" y="50"/>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5"/>
            <p:cNvSpPr/>
            <p:nvPr/>
          </p:nvSpPr>
          <p:spPr>
            <a:xfrm>
              <a:off x="5593250" y="3032350"/>
              <a:ext cx="3900" cy="3600"/>
            </a:xfrm>
            <a:custGeom>
              <a:avLst/>
              <a:gdLst/>
              <a:ahLst/>
              <a:cxnLst/>
              <a:rect l="l" t="t" r="r" b="b"/>
              <a:pathLst>
                <a:path w="156" h="144" extrusionOk="0">
                  <a:moveTo>
                    <a:pt x="24" y="0"/>
                  </a:moveTo>
                  <a:cubicBezTo>
                    <a:pt x="24" y="36"/>
                    <a:pt x="0" y="96"/>
                    <a:pt x="0" y="143"/>
                  </a:cubicBezTo>
                  <a:lnTo>
                    <a:pt x="155" y="143"/>
                  </a:lnTo>
                  <a:cubicBezTo>
                    <a:pt x="131" y="84"/>
                    <a:pt x="131" y="36"/>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5"/>
            <p:cNvSpPr/>
            <p:nvPr/>
          </p:nvSpPr>
          <p:spPr>
            <a:xfrm>
              <a:off x="5550075" y="3129375"/>
              <a:ext cx="4200" cy="1625"/>
            </a:xfrm>
            <a:custGeom>
              <a:avLst/>
              <a:gdLst/>
              <a:ahLst/>
              <a:cxnLst/>
              <a:rect l="l" t="t" r="r" b="b"/>
              <a:pathLst>
                <a:path w="168" h="65" extrusionOk="0">
                  <a:moveTo>
                    <a:pt x="168" y="1"/>
                  </a:moveTo>
                  <a:cubicBezTo>
                    <a:pt x="108" y="1"/>
                    <a:pt x="49" y="13"/>
                    <a:pt x="1" y="13"/>
                  </a:cubicBezTo>
                  <a:cubicBezTo>
                    <a:pt x="30" y="47"/>
                    <a:pt x="58" y="65"/>
                    <a:pt x="85" y="65"/>
                  </a:cubicBezTo>
                  <a:cubicBezTo>
                    <a:pt x="115" y="65"/>
                    <a:pt x="143" y="44"/>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5"/>
            <p:cNvSpPr/>
            <p:nvPr/>
          </p:nvSpPr>
          <p:spPr>
            <a:xfrm>
              <a:off x="5561400" y="3118975"/>
              <a:ext cx="3600" cy="1200"/>
            </a:xfrm>
            <a:custGeom>
              <a:avLst/>
              <a:gdLst/>
              <a:ahLst/>
              <a:cxnLst/>
              <a:rect l="l" t="t" r="r" b="b"/>
              <a:pathLst>
                <a:path w="144" h="48" extrusionOk="0">
                  <a:moveTo>
                    <a:pt x="0" y="0"/>
                  </a:moveTo>
                  <a:cubicBezTo>
                    <a:pt x="12" y="12"/>
                    <a:pt x="24" y="48"/>
                    <a:pt x="48" y="48"/>
                  </a:cubicBezTo>
                  <a:cubicBezTo>
                    <a:pt x="72" y="24"/>
                    <a:pt x="119"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5"/>
            <p:cNvSpPr/>
            <p:nvPr/>
          </p:nvSpPr>
          <p:spPr>
            <a:xfrm>
              <a:off x="5611400" y="3032350"/>
              <a:ext cx="3600" cy="1800"/>
            </a:xfrm>
            <a:custGeom>
              <a:avLst/>
              <a:gdLst/>
              <a:ahLst/>
              <a:cxnLst/>
              <a:rect l="l" t="t" r="r" b="b"/>
              <a:pathLst>
                <a:path w="144" h="72" extrusionOk="0">
                  <a:moveTo>
                    <a:pt x="1" y="0"/>
                  </a:moveTo>
                  <a:cubicBezTo>
                    <a:pt x="1" y="24"/>
                    <a:pt x="24" y="36"/>
                    <a:pt x="36" y="60"/>
                  </a:cubicBezTo>
                  <a:cubicBezTo>
                    <a:pt x="52" y="68"/>
                    <a:pt x="65" y="72"/>
                    <a:pt x="77" y="72"/>
                  </a:cubicBezTo>
                  <a:cubicBezTo>
                    <a:pt x="101" y="72"/>
                    <a:pt x="120" y="56"/>
                    <a:pt x="144" y="24"/>
                  </a:cubicBezTo>
                  <a:cubicBezTo>
                    <a:pt x="96" y="24"/>
                    <a:pt x="48"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5"/>
            <p:cNvSpPr/>
            <p:nvPr/>
          </p:nvSpPr>
          <p:spPr>
            <a:xfrm>
              <a:off x="5485500" y="3134525"/>
              <a:ext cx="4475" cy="2025"/>
            </a:xfrm>
            <a:custGeom>
              <a:avLst/>
              <a:gdLst/>
              <a:ahLst/>
              <a:cxnLst/>
              <a:rect l="l" t="t" r="r" b="b"/>
              <a:pathLst>
                <a:path w="179" h="81" extrusionOk="0">
                  <a:moveTo>
                    <a:pt x="90" y="0"/>
                  </a:moveTo>
                  <a:cubicBezTo>
                    <a:pt x="60" y="0"/>
                    <a:pt x="30" y="27"/>
                    <a:pt x="0" y="81"/>
                  </a:cubicBezTo>
                  <a:cubicBezTo>
                    <a:pt x="48" y="81"/>
                    <a:pt x="90" y="70"/>
                    <a:pt x="127" y="70"/>
                  </a:cubicBezTo>
                  <a:cubicBezTo>
                    <a:pt x="146" y="70"/>
                    <a:pt x="163" y="73"/>
                    <a:pt x="179" y="81"/>
                  </a:cubicBezTo>
                  <a:cubicBezTo>
                    <a:pt x="149" y="27"/>
                    <a:pt x="119"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5"/>
            <p:cNvSpPr/>
            <p:nvPr/>
          </p:nvSpPr>
          <p:spPr>
            <a:xfrm>
              <a:off x="5459000" y="3046600"/>
              <a:ext cx="5675" cy="3325"/>
            </a:xfrm>
            <a:custGeom>
              <a:avLst/>
              <a:gdLst/>
              <a:ahLst/>
              <a:cxnLst/>
              <a:rect l="l" t="t" r="r" b="b"/>
              <a:pathLst>
                <a:path w="227" h="133" extrusionOk="0">
                  <a:moveTo>
                    <a:pt x="204" y="1"/>
                  </a:moveTo>
                  <a:cubicBezTo>
                    <a:pt x="111" y="1"/>
                    <a:pt x="56" y="67"/>
                    <a:pt x="1" y="133"/>
                  </a:cubicBezTo>
                  <a:cubicBezTo>
                    <a:pt x="108" y="133"/>
                    <a:pt x="179" y="97"/>
                    <a:pt x="227" y="2"/>
                  </a:cubicBezTo>
                  <a:cubicBezTo>
                    <a:pt x="219" y="1"/>
                    <a:pt x="211"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5"/>
            <p:cNvSpPr/>
            <p:nvPr/>
          </p:nvSpPr>
          <p:spPr>
            <a:xfrm>
              <a:off x="5536400" y="3126100"/>
              <a:ext cx="3900" cy="3000"/>
            </a:xfrm>
            <a:custGeom>
              <a:avLst/>
              <a:gdLst/>
              <a:ahLst/>
              <a:cxnLst/>
              <a:rect l="l" t="t" r="r" b="b"/>
              <a:pathLst>
                <a:path w="156" h="120" extrusionOk="0">
                  <a:moveTo>
                    <a:pt x="0" y="1"/>
                  </a:moveTo>
                  <a:cubicBezTo>
                    <a:pt x="48" y="25"/>
                    <a:pt x="96" y="72"/>
                    <a:pt x="155" y="120"/>
                  </a:cubicBezTo>
                  <a:cubicBezTo>
                    <a:pt x="107" y="72"/>
                    <a:pt x="48"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5"/>
            <p:cNvSpPr/>
            <p:nvPr/>
          </p:nvSpPr>
          <p:spPr>
            <a:xfrm>
              <a:off x="5510800" y="3154975"/>
              <a:ext cx="4175" cy="1825"/>
            </a:xfrm>
            <a:custGeom>
              <a:avLst/>
              <a:gdLst/>
              <a:ahLst/>
              <a:cxnLst/>
              <a:rect l="l" t="t" r="r" b="b"/>
              <a:pathLst>
                <a:path w="167" h="73" extrusionOk="0">
                  <a:moveTo>
                    <a:pt x="0" y="1"/>
                  </a:moveTo>
                  <a:cubicBezTo>
                    <a:pt x="30" y="48"/>
                    <a:pt x="57" y="72"/>
                    <a:pt x="84" y="72"/>
                  </a:cubicBezTo>
                  <a:cubicBezTo>
                    <a:pt x="110" y="72"/>
                    <a:pt x="137"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5"/>
            <p:cNvSpPr/>
            <p:nvPr/>
          </p:nvSpPr>
          <p:spPr>
            <a:xfrm>
              <a:off x="5503650" y="3154975"/>
              <a:ext cx="4200" cy="1825"/>
            </a:xfrm>
            <a:custGeom>
              <a:avLst/>
              <a:gdLst/>
              <a:ahLst/>
              <a:cxnLst/>
              <a:rect l="l" t="t" r="r" b="b"/>
              <a:pathLst>
                <a:path w="168" h="73" extrusionOk="0">
                  <a:moveTo>
                    <a:pt x="1" y="1"/>
                  </a:moveTo>
                  <a:cubicBezTo>
                    <a:pt x="30" y="48"/>
                    <a:pt x="57" y="72"/>
                    <a:pt x="84" y="72"/>
                  </a:cubicBezTo>
                  <a:cubicBezTo>
                    <a:pt x="111" y="72"/>
                    <a:pt x="137"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5"/>
            <p:cNvSpPr/>
            <p:nvPr/>
          </p:nvSpPr>
          <p:spPr>
            <a:xfrm>
              <a:off x="5385475" y="3086225"/>
              <a:ext cx="3600" cy="3300"/>
            </a:xfrm>
            <a:custGeom>
              <a:avLst/>
              <a:gdLst/>
              <a:ahLst/>
              <a:cxnLst/>
              <a:rect l="l" t="t" r="r" b="b"/>
              <a:pathLst>
                <a:path w="144" h="132" extrusionOk="0">
                  <a:moveTo>
                    <a:pt x="1" y="0"/>
                  </a:moveTo>
                  <a:lnTo>
                    <a:pt x="1" y="0"/>
                  </a:lnTo>
                  <a:cubicBezTo>
                    <a:pt x="37" y="36"/>
                    <a:pt x="96" y="84"/>
                    <a:pt x="144" y="131"/>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5"/>
            <p:cNvSpPr/>
            <p:nvPr/>
          </p:nvSpPr>
          <p:spPr>
            <a:xfrm>
              <a:off x="6259700" y="3274500"/>
              <a:ext cx="5375" cy="1350"/>
            </a:xfrm>
            <a:custGeom>
              <a:avLst/>
              <a:gdLst/>
              <a:ahLst/>
              <a:cxnLst/>
              <a:rect l="l" t="t" r="r" b="b"/>
              <a:pathLst>
                <a:path w="215" h="54" extrusionOk="0">
                  <a:moveTo>
                    <a:pt x="112" y="0"/>
                  </a:moveTo>
                  <a:cubicBezTo>
                    <a:pt x="75" y="0"/>
                    <a:pt x="36" y="18"/>
                    <a:pt x="0" y="54"/>
                  </a:cubicBezTo>
                  <a:lnTo>
                    <a:pt x="215" y="54"/>
                  </a:lnTo>
                  <a:cubicBezTo>
                    <a:pt x="185" y="18"/>
                    <a:pt x="149"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5"/>
            <p:cNvSpPr/>
            <p:nvPr/>
          </p:nvSpPr>
          <p:spPr>
            <a:xfrm>
              <a:off x="5776300" y="3215700"/>
              <a:ext cx="5375" cy="3000"/>
            </a:xfrm>
            <a:custGeom>
              <a:avLst/>
              <a:gdLst/>
              <a:ahLst/>
              <a:cxnLst/>
              <a:rect l="l" t="t" r="r" b="b"/>
              <a:pathLst>
                <a:path w="215" h="120" extrusionOk="0">
                  <a:moveTo>
                    <a:pt x="144" y="1"/>
                  </a:moveTo>
                  <a:cubicBezTo>
                    <a:pt x="96" y="1"/>
                    <a:pt x="48" y="13"/>
                    <a:pt x="1" y="24"/>
                  </a:cubicBezTo>
                  <a:cubicBezTo>
                    <a:pt x="60" y="84"/>
                    <a:pt x="120" y="120"/>
                    <a:pt x="215" y="120"/>
                  </a:cubicBezTo>
                  <a:cubicBezTo>
                    <a:pt x="179" y="72"/>
                    <a:pt x="167" y="2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5"/>
            <p:cNvSpPr/>
            <p:nvPr/>
          </p:nvSpPr>
          <p:spPr>
            <a:xfrm>
              <a:off x="5786725" y="3138400"/>
              <a:ext cx="4475" cy="1725"/>
            </a:xfrm>
            <a:custGeom>
              <a:avLst/>
              <a:gdLst/>
              <a:ahLst/>
              <a:cxnLst/>
              <a:rect l="l" t="t" r="r" b="b"/>
              <a:pathLst>
                <a:path w="179" h="69" extrusionOk="0">
                  <a:moveTo>
                    <a:pt x="81" y="1"/>
                  </a:moveTo>
                  <a:cubicBezTo>
                    <a:pt x="54" y="1"/>
                    <a:pt x="27" y="20"/>
                    <a:pt x="0" y="68"/>
                  </a:cubicBezTo>
                  <a:lnTo>
                    <a:pt x="179" y="68"/>
                  </a:lnTo>
                  <a:cubicBezTo>
                    <a:pt x="146" y="29"/>
                    <a:pt x="114"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5"/>
            <p:cNvSpPr/>
            <p:nvPr/>
          </p:nvSpPr>
          <p:spPr>
            <a:xfrm>
              <a:off x="5783750" y="3139800"/>
              <a:ext cx="3600" cy="2150"/>
            </a:xfrm>
            <a:custGeom>
              <a:avLst/>
              <a:gdLst/>
              <a:ahLst/>
              <a:cxnLst/>
              <a:rect l="l" t="t" r="r" b="b"/>
              <a:pathLst>
                <a:path w="144" h="86" extrusionOk="0">
                  <a:moveTo>
                    <a:pt x="0" y="1"/>
                  </a:moveTo>
                  <a:cubicBezTo>
                    <a:pt x="24" y="59"/>
                    <a:pt x="47" y="85"/>
                    <a:pt x="70" y="85"/>
                  </a:cubicBezTo>
                  <a:cubicBezTo>
                    <a:pt x="94" y="85"/>
                    <a:pt x="119" y="5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5"/>
            <p:cNvSpPr/>
            <p:nvPr/>
          </p:nvSpPr>
          <p:spPr>
            <a:xfrm>
              <a:off x="5643850" y="3174325"/>
              <a:ext cx="3900" cy="1525"/>
            </a:xfrm>
            <a:custGeom>
              <a:avLst/>
              <a:gdLst/>
              <a:ahLst/>
              <a:cxnLst/>
              <a:rect l="l" t="t" r="r" b="b"/>
              <a:pathLst>
                <a:path w="156" h="61" extrusionOk="0">
                  <a:moveTo>
                    <a:pt x="108" y="1"/>
                  </a:moveTo>
                  <a:cubicBezTo>
                    <a:pt x="84" y="13"/>
                    <a:pt x="36" y="48"/>
                    <a:pt x="0" y="60"/>
                  </a:cubicBezTo>
                  <a:lnTo>
                    <a:pt x="155" y="60"/>
                  </a:lnTo>
                  <a:cubicBezTo>
                    <a:pt x="143" y="48"/>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5"/>
            <p:cNvSpPr/>
            <p:nvPr/>
          </p:nvSpPr>
          <p:spPr>
            <a:xfrm>
              <a:off x="5658125" y="3093675"/>
              <a:ext cx="3600" cy="3125"/>
            </a:xfrm>
            <a:custGeom>
              <a:avLst/>
              <a:gdLst/>
              <a:ahLst/>
              <a:cxnLst/>
              <a:rect l="l" t="t" r="r" b="b"/>
              <a:pathLst>
                <a:path w="144" h="125" extrusionOk="0">
                  <a:moveTo>
                    <a:pt x="144" y="0"/>
                  </a:moveTo>
                  <a:cubicBezTo>
                    <a:pt x="84" y="24"/>
                    <a:pt x="49" y="72"/>
                    <a:pt x="1" y="119"/>
                  </a:cubicBezTo>
                  <a:cubicBezTo>
                    <a:pt x="41" y="119"/>
                    <a:pt x="75" y="124"/>
                    <a:pt x="104" y="124"/>
                  </a:cubicBezTo>
                  <a:cubicBezTo>
                    <a:pt x="119" y="124"/>
                    <a:pt x="132" y="123"/>
                    <a:pt x="144" y="119"/>
                  </a:cubicBezTo>
                  <a:lnTo>
                    <a:pt x="144" y="60"/>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5"/>
            <p:cNvSpPr/>
            <p:nvPr/>
          </p:nvSpPr>
          <p:spPr>
            <a:xfrm>
              <a:off x="5826300" y="2997900"/>
              <a:ext cx="4500" cy="2025"/>
            </a:xfrm>
            <a:custGeom>
              <a:avLst/>
              <a:gdLst/>
              <a:ahLst/>
              <a:cxnLst/>
              <a:rect l="l" t="t" r="r" b="b"/>
              <a:pathLst>
                <a:path w="180" h="81" extrusionOk="0">
                  <a:moveTo>
                    <a:pt x="90" y="0"/>
                  </a:moveTo>
                  <a:cubicBezTo>
                    <a:pt x="60" y="0"/>
                    <a:pt x="31" y="27"/>
                    <a:pt x="1" y="81"/>
                  </a:cubicBezTo>
                  <a:lnTo>
                    <a:pt x="180" y="81"/>
                  </a:lnTo>
                  <a:cubicBezTo>
                    <a:pt x="150" y="27"/>
                    <a:pt x="120"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5"/>
            <p:cNvSpPr/>
            <p:nvPr/>
          </p:nvSpPr>
          <p:spPr>
            <a:xfrm>
              <a:off x="5873650" y="3178200"/>
              <a:ext cx="3575" cy="925"/>
            </a:xfrm>
            <a:custGeom>
              <a:avLst/>
              <a:gdLst/>
              <a:ahLst/>
              <a:cxnLst/>
              <a:rect l="l" t="t" r="r" b="b"/>
              <a:pathLst>
                <a:path w="143" h="37" extrusionOk="0">
                  <a:moveTo>
                    <a:pt x="95" y="0"/>
                  </a:moveTo>
                  <a:cubicBezTo>
                    <a:pt x="71" y="12"/>
                    <a:pt x="24" y="24"/>
                    <a:pt x="0" y="36"/>
                  </a:cubicBezTo>
                  <a:lnTo>
                    <a:pt x="143" y="36"/>
                  </a:lnTo>
                  <a:cubicBezTo>
                    <a:pt x="131" y="24"/>
                    <a:pt x="119"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5"/>
            <p:cNvSpPr/>
            <p:nvPr/>
          </p:nvSpPr>
          <p:spPr>
            <a:xfrm>
              <a:off x="5608125" y="3278000"/>
              <a:ext cx="142900" cy="20100"/>
            </a:xfrm>
            <a:custGeom>
              <a:avLst/>
              <a:gdLst/>
              <a:ahLst/>
              <a:cxnLst/>
              <a:rect l="l" t="t" r="r" b="b"/>
              <a:pathLst>
                <a:path w="5716" h="804" extrusionOk="0">
                  <a:moveTo>
                    <a:pt x="2811" y="0"/>
                  </a:moveTo>
                  <a:cubicBezTo>
                    <a:pt x="2102" y="0"/>
                    <a:pt x="1394" y="3"/>
                    <a:pt x="679" y="9"/>
                  </a:cubicBezTo>
                  <a:cubicBezTo>
                    <a:pt x="441" y="9"/>
                    <a:pt x="203" y="21"/>
                    <a:pt x="1" y="199"/>
                  </a:cubicBezTo>
                  <a:cubicBezTo>
                    <a:pt x="24" y="652"/>
                    <a:pt x="453" y="569"/>
                    <a:pt x="679" y="771"/>
                  </a:cubicBezTo>
                  <a:cubicBezTo>
                    <a:pt x="738" y="795"/>
                    <a:pt x="797" y="803"/>
                    <a:pt x="856" y="803"/>
                  </a:cubicBezTo>
                  <a:cubicBezTo>
                    <a:pt x="1018" y="803"/>
                    <a:pt x="1181" y="737"/>
                    <a:pt x="1343" y="737"/>
                  </a:cubicBezTo>
                  <a:cubicBezTo>
                    <a:pt x="1419" y="737"/>
                    <a:pt x="1496" y="752"/>
                    <a:pt x="1572" y="795"/>
                  </a:cubicBezTo>
                  <a:cubicBezTo>
                    <a:pt x="2310" y="795"/>
                    <a:pt x="3037" y="783"/>
                    <a:pt x="3775" y="783"/>
                  </a:cubicBezTo>
                  <a:cubicBezTo>
                    <a:pt x="3876" y="783"/>
                    <a:pt x="3977" y="783"/>
                    <a:pt x="4079" y="783"/>
                  </a:cubicBezTo>
                  <a:cubicBezTo>
                    <a:pt x="4585" y="783"/>
                    <a:pt x="5091" y="775"/>
                    <a:pt x="5597" y="676"/>
                  </a:cubicBezTo>
                  <a:cubicBezTo>
                    <a:pt x="5704" y="497"/>
                    <a:pt x="5716" y="319"/>
                    <a:pt x="5561" y="152"/>
                  </a:cubicBezTo>
                  <a:cubicBezTo>
                    <a:pt x="5382" y="33"/>
                    <a:pt x="5156" y="9"/>
                    <a:pt x="4942" y="9"/>
                  </a:cubicBezTo>
                  <a:cubicBezTo>
                    <a:pt x="4227" y="3"/>
                    <a:pt x="3519" y="0"/>
                    <a:pt x="2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5"/>
            <p:cNvSpPr/>
            <p:nvPr/>
          </p:nvSpPr>
          <p:spPr>
            <a:xfrm>
              <a:off x="5448875" y="3389525"/>
              <a:ext cx="64625" cy="78925"/>
            </a:xfrm>
            <a:custGeom>
              <a:avLst/>
              <a:gdLst/>
              <a:ahLst/>
              <a:cxnLst/>
              <a:rect l="l" t="t" r="r" b="b"/>
              <a:pathLst>
                <a:path w="2585" h="3157" extrusionOk="0">
                  <a:moveTo>
                    <a:pt x="632" y="1"/>
                  </a:moveTo>
                  <a:cubicBezTo>
                    <a:pt x="513" y="1"/>
                    <a:pt x="394" y="1"/>
                    <a:pt x="298" y="96"/>
                  </a:cubicBezTo>
                  <a:cubicBezTo>
                    <a:pt x="346" y="513"/>
                    <a:pt x="322" y="930"/>
                    <a:pt x="346" y="1334"/>
                  </a:cubicBezTo>
                  <a:lnTo>
                    <a:pt x="394" y="1513"/>
                  </a:lnTo>
                  <a:cubicBezTo>
                    <a:pt x="453" y="1668"/>
                    <a:pt x="465" y="1846"/>
                    <a:pt x="465" y="2001"/>
                  </a:cubicBezTo>
                  <a:cubicBezTo>
                    <a:pt x="453" y="2084"/>
                    <a:pt x="441" y="2156"/>
                    <a:pt x="406" y="2227"/>
                  </a:cubicBezTo>
                  <a:cubicBezTo>
                    <a:pt x="334" y="2323"/>
                    <a:pt x="215" y="2335"/>
                    <a:pt x="108" y="2394"/>
                  </a:cubicBezTo>
                  <a:cubicBezTo>
                    <a:pt x="48" y="2418"/>
                    <a:pt x="25" y="2477"/>
                    <a:pt x="1" y="2537"/>
                  </a:cubicBezTo>
                  <a:cubicBezTo>
                    <a:pt x="48" y="2692"/>
                    <a:pt x="179" y="2739"/>
                    <a:pt x="322" y="2763"/>
                  </a:cubicBezTo>
                  <a:cubicBezTo>
                    <a:pt x="362" y="2768"/>
                    <a:pt x="401" y="2771"/>
                    <a:pt x="441" y="2771"/>
                  </a:cubicBezTo>
                  <a:cubicBezTo>
                    <a:pt x="498" y="2771"/>
                    <a:pt x="557" y="2765"/>
                    <a:pt x="620" y="2751"/>
                  </a:cubicBezTo>
                  <a:cubicBezTo>
                    <a:pt x="679" y="2739"/>
                    <a:pt x="739" y="2704"/>
                    <a:pt x="775" y="2656"/>
                  </a:cubicBezTo>
                  <a:cubicBezTo>
                    <a:pt x="779" y="2658"/>
                    <a:pt x="784" y="2659"/>
                    <a:pt x="787" y="2659"/>
                  </a:cubicBezTo>
                  <a:cubicBezTo>
                    <a:pt x="834" y="2659"/>
                    <a:pt x="823" y="2520"/>
                    <a:pt x="865" y="2520"/>
                  </a:cubicBezTo>
                  <a:cubicBezTo>
                    <a:pt x="881" y="2520"/>
                    <a:pt x="904" y="2540"/>
                    <a:pt x="941" y="2596"/>
                  </a:cubicBezTo>
                  <a:cubicBezTo>
                    <a:pt x="1013" y="2704"/>
                    <a:pt x="1096" y="2823"/>
                    <a:pt x="1168" y="2930"/>
                  </a:cubicBezTo>
                  <a:cubicBezTo>
                    <a:pt x="1227" y="3001"/>
                    <a:pt x="1287" y="3073"/>
                    <a:pt x="1370" y="3120"/>
                  </a:cubicBezTo>
                  <a:cubicBezTo>
                    <a:pt x="1430" y="3156"/>
                    <a:pt x="1489" y="3156"/>
                    <a:pt x="1549" y="3156"/>
                  </a:cubicBezTo>
                  <a:cubicBezTo>
                    <a:pt x="1584" y="3132"/>
                    <a:pt x="1608" y="3132"/>
                    <a:pt x="1644" y="3120"/>
                  </a:cubicBezTo>
                  <a:cubicBezTo>
                    <a:pt x="1692" y="3097"/>
                    <a:pt x="1751" y="3061"/>
                    <a:pt x="1787" y="3037"/>
                  </a:cubicBezTo>
                  <a:cubicBezTo>
                    <a:pt x="1834" y="3001"/>
                    <a:pt x="1894" y="2977"/>
                    <a:pt x="1942" y="2942"/>
                  </a:cubicBezTo>
                  <a:cubicBezTo>
                    <a:pt x="2025" y="2894"/>
                    <a:pt x="2108" y="2858"/>
                    <a:pt x="2180" y="2811"/>
                  </a:cubicBezTo>
                  <a:cubicBezTo>
                    <a:pt x="2239" y="2692"/>
                    <a:pt x="2584" y="2585"/>
                    <a:pt x="2180" y="2477"/>
                  </a:cubicBezTo>
                  <a:lnTo>
                    <a:pt x="1942" y="2477"/>
                  </a:lnTo>
                  <a:cubicBezTo>
                    <a:pt x="1870" y="2454"/>
                    <a:pt x="1787" y="2442"/>
                    <a:pt x="1715" y="2418"/>
                  </a:cubicBezTo>
                  <a:cubicBezTo>
                    <a:pt x="1656" y="2442"/>
                    <a:pt x="1632" y="2454"/>
                    <a:pt x="1584" y="2465"/>
                  </a:cubicBezTo>
                  <a:cubicBezTo>
                    <a:pt x="1572" y="2394"/>
                    <a:pt x="1632" y="2346"/>
                    <a:pt x="1644" y="2287"/>
                  </a:cubicBezTo>
                  <a:cubicBezTo>
                    <a:pt x="1656" y="2275"/>
                    <a:pt x="1656" y="2239"/>
                    <a:pt x="1668" y="2215"/>
                  </a:cubicBezTo>
                  <a:cubicBezTo>
                    <a:pt x="1692" y="1823"/>
                    <a:pt x="1430" y="1465"/>
                    <a:pt x="1632" y="1084"/>
                  </a:cubicBezTo>
                  <a:cubicBezTo>
                    <a:pt x="1692" y="1037"/>
                    <a:pt x="1703" y="989"/>
                    <a:pt x="1715" y="906"/>
                  </a:cubicBezTo>
                  <a:cubicBezTo>
                    <a:pt x="1692" y="799"/>
                    <a:pt x="1656" y="680"/>
                    <a:pt x="1644" y="572"/>
                  </a:cubicBezTo>
                  <a:cubicBezTo>
                    <a:pt x="1632" y="513"/>
                    <a:pt x="1608" y="477"/>
                    <a:pt x="1596" y="418"/>
                  </a:cubicBezTo>
                  <a:cubicBezTo>
                    <a:pt x="1584" y="358"/>
                    <a:pt x="1549" y="310"/>
                    <a:pt x="1513" y="263"/>
                  </a:cubicBezTo>
                  <a:cubicBezTo>
                    <a:pt x="1391" y="161"/>
                    <a:pt x="1261" y="129"/>
                    <a:pt x="1115" y="129"/>
                  </a:cubicBezTo>
                  <a:cubicBezTo>
                    <a:pt x="1089" y="129"/>
                    <a:pt x="1063" y="130"/>
                    <a:pt x="1037" y="132"/>
                  </a:cubicBezTo>
                  <a:cubicBezTo>
                    <a:pt x="1031" y="131"/>
                    <a:pt x="1025" y="131"/>
                    <a:pt x="1019" y="131"/>
                  </a:cubicBezTo>
                  <a:cubicBezTo>
                    <a:pt x="976" y="131"/>
                    <a:pt x="937" y="152"/>
                    <a:pt x="903" y="152"/>
                  </a:cubicBezTo>
                  <a:cubicBezTo>
                    <a:pt x="877" y="152"/>
                    <a:pt x="853" y="139"/>
                    <a:pt x="834" y="96"/>
                  </a:cubicBezTo>
                  <a:cubicBezTo>
                    <a:pt x="799" y="25"/>
                    <a:pt x="715" y="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5"/>
            <p:cNvSpPr/>
            <p:nvPr/>
          </p:nvSpPr>
          <p:spPr>
            <a:xfrm>
              <a:off x="5540550" y="3420450"/>
              <a:ext cx="199175" cy="29050"/>
            </a:xfrm>
            <a:custGeom>
              <a:avLst/>
              <a:gdLst/>
              <a:ahLst/>
              <a:cxnLst/>
              <a:rect l="l" t="t" r="r" b="b"/>
              <a:pathLst>
                <a:path w="7967" h="1162" extrusionOk="0">
                  <a:moveTo>
                    <a:pt x="4067" y="1"/>
                  </a:moveTo>
                  <a:cubicBezTo>
                    <a:pt x="3995" y="1"/>
                    <a:pt x="3925" y="48"/>
                    <a:pt x="3859" y="145"/>
                  </a:cubicBezTo>
                  <a:cubicBezTo>
                    <a:pt x="3775" y="268"/>
                    <a:pt x="3669" y="296"/>
                    <a:pt x="3559" y="296"/>
                  </a:cubicBezTo>
                  <a:cubicBezTo>
                    <a:pt x="3465" y="296"/>
                    <a:pt x="3368" y="276"/>
                    <a:pt x="3275" y="276"/>
                  </a:cubicBezTo>
                  <a:lnTo>
                    <a:pt x="3120" y="276"/>
                  </a:lnTo>
                  <a:cubicBezTo>
                    <a:pt x="3049" y="359"/>
                    <a:pt x="2980" y="398"/>
                    <a:pt x="2915" y="398"/>
                  </a:cubicBezTo>
                  <a:cubicBezTo>
                    <a:pt x="2850" y="398"/>
                    <a:pt x="2787" y="359"/>
                    <a:pt x="2727" y="288"/>
                  </a:cubicBezTo>
                  <a:lnTo>
                    <a:pt x="2573" y="288"/>
                  </a:lnTo>
                  <a:cubicBezTo>
                    <a:pt x="2519" y="357"/>
                    <a:pt x="2456" y="379"/>
                    <a:pt x="2389" y="379"/>
                  </a:cubicBezTo>
                  <a:cubicBezTo>
                    <a:pt x="2277" y="379"/>
                    <a:pt x="2153" y="318"/>
                    <a:pt x="2042" y="318"/>
                  </a:cubicBezTo>
                  <a:cubicBezTo>
                    <a:pt x="1969" y="318"/>
                    <a:pt x="1902" y="344"/>
                    <a:pt x="1846" y="431"/>
                  </a:cubicBezTo>
                  <a:cubicBezTo>
                    <a:pt x="1615" y="283"/>
                    <a:pt x="1391" y="227"/>
                    <a:pt x="1172" y="227"/>
                  </a:cubicBezTo>
                  <a:cubicBezTo>
                    <a:pt x="771" y="227"/>
                    <a:pt x="386" y="416"/>
                    <a:pt x="1" y="586"/>
                  </a:cubicBezTo>
                  <a:cubicBezTo>
                    <a:pt x="203" y="788"/>
                    <a:pt x="489" y="740"/>
                    <a:pt x="739" y="752"/>
                  </a:cubicBezTo>
                  <a:cubicBezTo>
                    <a:pt x="754" y="753"/>
                    <a:pt x="769" y="753"/>
                    <a:pt x="783" y="753"/>
                  </a:cubicBezTo>
                  <a:cubicBezTo>
                    <a:pt x="937" y="753"/>
                    <a:pt x="1096" y="724"/>
                    <a:pt x="1255" y="724"/>
                  </a:cubicBezTo>
                  <a:cubicBezTo>
                    <a:pt x="1390" y="724"/>
                    <a:pt x="1525" y="745"/>
                    <a:pt x="1656" y="824"/>
                  </a:cubicBezTo>
                  <a:cubicBezTo>
                    <a:pt x="2634" y="1049"/>
                    <a:pt x="3612" y="1161"/>
                    <a:pt x="4597" y="1161"/>
                  </a:cubicBezTo>
                  <a:cubicBezTo>
                    <a:pt x="4811" y="1161"/>
                    <a:pt x="5025" y="1156"/>
                    <a:pt x="5240" y="1145"/>
                  </a:cubicBezTo>
                  <a:cubicBezTo>
                    <a:pt x="5486" y="1060"/>
                    <a:pt x="5733" y="1048"/>
                    <a:pt x="5988" y="1048"/>
                  </a:cubicBezTo>
                  <a:cubicBezTo>
                    <a:pt x="6090" y="1048"/>
                    <a:pt x="6194" y="1050"/>
                    <a:pt x="6299" y="1050"/>
                  </a:cubicBezTo>
                  <a:cubicBezTo>
                    <a:pt x="6505" y="1055"/>
                    <a:pt x="6718" y="1072"/>
                    <a:pt x="6930" y="1072"/>
                  </a:cubicBezTo>
                  <a:cubicBezTo>
                    <a:pt x="7233" y="1072"/>
                    <a:pt x="7536" y="1037"/>
                    <a:pt x="7823" y="883"/>
                  </a:cubicBezTo>
                  <a:cubicBezTo>
                    <a:pt x="7966" y="562"/>
                    <a:pt x="7680" y="609"/>
                    <a:pt x="7514" y="526"/>
                  </a:cubicBezTo>
                  <a:cubicBezTo>
                    <a:pt x="7442" y="514"/>
                    <a:pt x="7347" y="514"/>
                    <a:pt x="7276" y="514"/>
                  </a:cubicBezTo>
                  <a:lnTo>
                    <a:pt x="5799" y="514"/>
                  </a:lnTo>
                  <a:cubicBezTo>
                    <a:pt x="5675" y="514"/>
                    <a:pt x="5544" y="528"/>
                    <a:pt x="5415" y="528"/>
                  </a:cubicBezTo>
                  <a:cubicBezTo>
                    <a:pt x="5273" y="528"/>
                    <a:pt x="5133" y="511"/>
                    <a:pt x="5002" y="443"/>
                  </a:cubicBezTo>
                  <a:cubicBezTo>
                    <a:pt x="4787" y="252"/>
                    <a:pt x="4466" y="347"/>
                    <a:pt x="4287" y="133"/>
                  </a:cubicBezTo>
                  <a:cubicBezTo>
                    <a:pt x="4211" y="45"/>
                    <a:pt x="4138" y="1"/>
                    <a:pt x="4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5"/>
            <p:cNvSpPr/>
            <p:nvPr/>
          </p:nvSpPr>
          <p:spPr>
            <a:xfrm>
              <a:off x="5837925" y="3320450"/>
              <a:ext cx="176300" cy="14825"/>
            </a:xfrm>
            <a:custGeom>
              <a:avLst/>
              <a:gdLst/>
              <a:ahLst/>
              <a:cxnLst/>
              <a:rect l="l" t="t" r="r" b="b"/>
              <a:pathLst>
                <a:path w="7052" h="593" extrusionOk="0">
                  <a:moveTo>
                    <a:pt x="6609" y="0"/>
                  </a:moveTo>
                  <a:cubicBezTo>
                    <a:pt x="6601" y="0"/>
                    <a:pt x="6593" y="1"/>
                    <a:pt x="6584" y="2"/>
                  </a:cubicBezTo>
                  <a:cubicBezTo>
                    <a:pt x="6238" y="66"/>
                    <a:pt x="5892" y="84"/>
                    <a:pt x="5545" y="84"/>
                  </a:cubicBezTo>
                  <a:cubicBezTo>
                    <a:pt x="5118" y="84"/>
                    <a:pt x="4690" y="56"/>
                    <a:pt x="4263" y="49"/>
                  </a:cubicBezTo>
                  <a:cubicBezTo>
                    <a:pt x="4055" y="49"/>
                    <a:pt x="3904" y="217"/>
                    <a:pt x="3678" y="217"/>
                  </a:cubicBezTo>
                  <a:cubicBezTo>
                    <a:pt x="3671" y="217"/>
                    <a:pt x="3663" y="216"/>
                    <a:pt x="3656" y="216"/>
                  </a:cubicBezTo>
                  <a:cubicBezTo>
                    <a:pt x="3436" y="197"/>
                    <a:pt x="3217" y="192"/>
                    <a:pt x="2999" y="192"/>
                  </a:cubicBezTo>
                  <a:cubicBezTo>
                    <a:pt x="2678" y="192"/>
                    <a:pt x="2357" y="204"/>
                    <a:pt x="2037" y="204"/>
                  </a:cubicBezTo>
                  <a:cubicBezTo>
                    <a:pt x="1748" y="204"/>
                    <a:pt x="1458" y="194"/>
                    <a:pt x="1167" y="156"/>
                  </a:cubicBezTo>
                  <a:cubicBezTo>
                    <a:pt x="1101" y="146"/>
                    <a:pt x="1033" y="141"/>
                    <a:pt x="964" y="141"/>
                  </a:cubicBezTo>
                  <a:cubicBezTo>
                    <a:pt x="650" y="141"/>
                    <a:pt x="313" y="236"/>
                    <a:pt x="0" y="275"/>
                  </a:cubicBezTo>
                  <a:cubicBezTo>
                    <a:pt x="1703" y="561"/>
                    <a:pt x="3429" y="561"/>
                    <a:pt x="5144" y="561"/>
                  </a:cubicBezTo>
                  <a:cubicBezTo>
                    <a:pt x="5239" y="537"/>
                    <a:pt x="5310" y="514"/>
                    <a:pt x="5418" y="478"/>
                  </a:cubicBezTo>
                  <a:cubicBezTo>
                    <a:pt x="5483" y="452"/>
                    <a:pt x="5549" y="441"/>
                    <a:pt x="5615" y="441"/>
                  </a:cubicBezTo>
                  <a:cubicBezTo>
                    <a:pt x="5728" y="441"/>
                    <a:pt x="5840" y="472"/>
                    <a:pt x="5953" y="502"/>
                  </a:cubicBezTo>
                  <a:cubicBezTo>
                    <a:pt x="6156" y="514"/>
                    <a:pt x="6346" y="561"/>
                    <a:pt x="6561" y="585"/>
                  </a:cubicBezTo>
                  <a:cubicBezTo>
                    <a:pt x="6587" y="590"/>
                    <a:pt x="6612" y="593"/>
                    <a:pt x="6636" y="593"/>
                  </a:cubicBezTo>
                  <a:cubicBezTo>
                    <a:pt x="6827" y="593"/>
                    <a:pt x="6939" y="433"/>
                    <a:pt x="7013" y="264"/>
                  </a:cubicBezTo>
                  <a:cubicBezTo>
                    <a:pt x="7052" y="148"/>
                    <a:pt x="7043" y="72"/>
                    <a:pt x="6945" y="72"/>
                  </a:cubicBezTo>
                  <a:cubicBezTo>
                    <a:pt x="6921" y="72"/>
                    <a:pt x="6893" y="76"/>
                    <a:pt x="6858" y="85"/>
                  </a:cubicBezTo>
                  <a:cubicBezTo>
                    <a:pt x="6771" y="52"/>
                    <a:pt x="6695" y="0"/>
                    <a:pt x="6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5"/>
            <p:cNvSpPr/>
            <p:nvPr/>
          </p:nvSpPr>
          <p:spPr>
            <a:xfrm>
              <a:off x="5830475" y="3372575"/>
              <a:ext cx="184575" cy="13550"/>
            </a:xfrm>
            <a:custGeom>
              <a:avLst/>
              <a:gdLst/>
              <a:ahLst/>
              <a:cxnLst/>
              <a:rect l="l" t="t" r="r" b="b"/>
              <a:pathLst>
                <a:path w="7383" h="542" extrusionOk="0">
                  <a:moveTo>
                    <a:pt x="7323" y="0"/>
                  </a:moveTo>
                  <a:lnTo>
                    <a:pt x="7323" y="0"/>
                  </a:lnTo>
                  <a:cubicBezTo>
                    <a:pt x="7037" y="24"/>
                    <a:pt x="6740" y="24"/>
                    <a:pt x="6454" y="36"/>
                  </a:cubicBezTo>
                  <a:cubicBezTo>
                    <a:pt x="6406" y="48"/>
                    <a:pt x="6394" y="84"/>
                    <a:pt x="6406" y="119"/>
                  </a:cubicBezTo>
                  <a:lnTo>
                    <a:pt x="6370" y="167"/>
                  </a:lnTo>
                  <a:lnTo>
                    <a:pt x="6335" y="119"/>
                  </a:lnTo>
                  <a:cubicBezTo>
                    <a:pt x="6216" y="142"/>
                    <a:pt x="6091" y="170"/>
                    <a:pt x="5970" y="170"/>
                  </a:cubicBezTo>
                  <a:cubicBezTo>
                    <a:pt x="5837" y="170"/>
                    <a:pt x="5709" y="136"/>
                    <a:pt x="5597" y="24"/>
                  </a:cubicBezTo>
                  <a:cubicBezTo>
                    <a:pt x="4954" y="48"/>
                    <a:pt x="4323" y="84"/>
                    <a:pt x="3692" y="119"/>
                  </a:cubicBezTo>
                  <a:cubicBezTo>
                    <a:pt x="2703" y="203"/>
                    <a:pt x="1703" y="179"/>
                    <a:pt x="727" y="203"/>
                  </a:cubicBezTo>
                  <a:cubicBezTo>
                    <a:pt x="682" y="234"/>
                    <a:pt x="629" y="244"/>
                    <a:pt x="573" y="244"/>
                  </a:cubicBezTo>
                  <a:cubicBezTo>
                    <a:pt x="470" y="244"/>
                    <a:pt x="355" y="210"/>
                    <a:pt x="255" y="210"/>
                  </a:cubicBezTo>
                  <a:cubicBezTo>
                    <a:pt x="136" y="210"/>
                    <a:pt x="37" y="258"/>
                    <a:pt x="1" y="465"/>
                  </a:cubicBezTo>
                  <a:cubicBezTo>
                    <a:pt x="191" y="518"/>
                    <a:pt x="388" y="542"/>
                    <a:pt x="584" y="542"/>
                  </a:cubicBezTo>
                  <a:cubicBezTo>
                    <a:pt x="780" y="542"/>
                    <a:pt x="977" y="518"/>
                    <a:pt x="1167" y="476"/>
                  </a:cubicBezTo>
                  <a:lnTo>
                    <a:pt x="1275" y="476"/>
                  </a:lnTo>
                  <a:cubicBezTo>
                    <a:pt x="1346" y="512"/>
                    <a:pt x="1429" y="524"/>
                    <a:pt x="1513" y="524"/>
                  </a:cubicBezTo>
                  <a:cubicBezTo>
                    <a:pt x="1585" y="520"/>
                    <a:pt x="1658" y="519"/>
                    <a:pt x="1730" y="519"/>
                  </a:cubicBezTo>
                  <a:cubicBezTo>
                    <a:pt x="1912" y="519"/>
                    <a:pt x="2094" y="528"/>
                    <a:pt x="2275" y="528"/>
                  </a:cubicBezTo>
                  <a:cubicBezTo>
                    <a:pt x="2468" y="528"/>
                    <a:pt x="2662" y="518"/>
                    <a:pt x="2858" y="476"/>
                  </a:cubicBezTo>
                  <a:lnTo>
                    <a:pt x="3013" y="476"/>
                  </a:lnTo>
                  <a:cubicBezTo>
                    <a:pt x="3037" y="494"/>
                    <a:pt x="3061" y="503"/>
                    <a:pt x="3084" y="503"/>
                  </a:cubicBezTo>
                  <a:cubicBezTo>
                    <a:pt x="3108" y="503"/>
                    <a:pt x="3132" y="494"/>
                    <a:pt x="3156" y="476"/>
                  </a:cubicBezTo>
                  <a:lnTo>
                    <a:pt x="3311" y="476"/>
                  </a:lnTo>
                  <a:cubicBezTo>
                    <a:pt x="3438" y="510"/>
                    <a:pt x="3566" y="525"/>
                    <a:pt x="3695" y="525"/>
                  </a:cubicBezTo>
                  <a:cubicBezTo>
                    <a:pt x="3796" y="525"/>
                    <a:pt x="3897" y="516"/>
                    <a:pt x="4001" y="500"/>
                  </a:cubicBezTo>
                  <a:cubicBezTo>
                    <a:pt x="4061" y="476"/>
                    <a:pt x="4108" y="476"/>
                    <a:pt x="4168" y="476"/>
                  </a:cubicBezTo>
                  <a:cubicBezTo>
                    <a:pt x="4209" y="500"/>
                    <a:pt x="4254" y="512"/>
                    <a:pt x="4299" y="512"/>
                  </a:cubicBezTo>
                  <a:cubicBezTo>
                    <a:pt x="4343" y="512"/>
                    <a:pt x="4388" y="500"/>
                    <a:pt x="4430" y="476"/>
                  </a:cubicBezTo>
                  <a:lnTo>
                    <a:pt x="4739" y="476"/>
                  </a:lnTo>
                  <a:cubicBezTo>
                    <a:pt x="4739" y="476"/>
                    <a:pt x="4763" y="500"/>
                    <a:pt x="4799" y="500"/>
                  </a:cubicBezTo>
                  <a:cubicBezTo>
                    <a:pt x="4846" y="500"/>
                    <a:pt x="4882" y="476"/>
                    <a:pt x="4906" y="441"/>
                  </a:cubicBezTo>
                  <a:cubicBezTo>
                    <a:pt x="4906" y="393"/>
                    <a:pt x="4906" y="346"/>
                    <a:pt x="4882" y="322"/>
                  </a:cubicBezTo>
                  <a:cubicBezTo>
                    <a:pt x="4823" y="226"/>
                    <a:pt x="4716" y="262"/>
                    <a:pt x="4644" y="215"/>
                  </a:cubicBezTo>
                  <a:lnTo>
                    <a:pt x="4644" y="215"/>
                  </a:lnTo>
                  <a:cubicBezTo>
                    <a:pt x="4716" y="226"/>
                    <a:pt x="4799" y="226"/>
                    <a:pt x="4882" y="262"/>
                  </a:cubicBezTo>
                  <a:cubicBezTo>
                    <a:pt x="4977" y="298"/>
                    <a:pt x="5037" y="393"/>
                    <a:pt x="5132" y="465"/>
                  </a:cubicBezTo>
                  <a:cubicBezTo>
                    <a:pt x="5160" y="481"/>
                    <a:pt x="5182" y="490"/>
                    <a:pt x="5206" y="490"/>
                  </a:cubicBezTo>
                  <a:cubicBezTo>
                    <a:pt x="5233" y="490"/>
                    <a:pt x="5261" y="478"/>
                    <a:pt x="5299" y="453"/>
                  </a:cubicBezTo>
                  <a:cubicBezTo>
                    <a:pt x="5966" y="453"/>
                    <a:pt x="6632" y="441"/>
                    <a:pt x="7299" y="441"/>
                  </a:cubicBezTo>
                  <a:cubicBezTo>
                    <a:pt x="7359" y="405"/>
                    <a:pt x="7383" y="357"/>
                    <a:pt x="7359" y="298"/>
                  </a:cubicBezTo>
                  <a:cubicBezTo>
                    <a:pt x="7263" y="215"/>
                    <a:pt x="7383" y="95"/>
                    <a:pt x="7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5"/>
            <p:cNvSpPr/>
            <p:nvPr/>
          </p:nvSpPr>
          <p:spPr>
            <a:xfrm>
              <a:off x="6204625" y="3293875"/>
              <a:ext cx="89025" cy="29600"/>
            </a:xfrm>
            <a:custGeom>
              <a:avLst/>
              <a:gdLst/>
              <a:ahLst/>
              <a:cxnLst/>
              <a:rect l="l" t="t" r="r" b="b"/>
              <a:pathLst>
                <a:path w="3561" h="1184" extrusionOk="0">
                  <a:moveTo>
                    <a:pt x="525" y="1"/>
                  </a:moveTo>
                  <a:cubicBezTo>
                    <a:pt x="405" y="1"/>
                    <a:pt x="285" y="36"/>
                    <a:pt x="167" y="100"/>
                  </a:cubicBezTo>
                  <a:cubicBezTo>
                    <a:pt x="1" y="291"/>
                    <a:pt x="179" y="350"/>
                    <a:pt x="298" y="446"/>
                  </a:cubicBezTo>
                  <a:cubicBezTo>
                    <a:pt x="632" y="541"/>
                    <a:pt x="965" y="541"/>
                    <a:pt x="1322" y="707"/>
                  </a:cubicBezTo>
                  <a:cubicBezTo>
                    <a:pt x="1072" y="719"/>
                    <a:pt x="870" y="707"/>
                    <a:pt x="691" y="838"/>
                  </a:cubicBezTo>
                  <a:cubicBezTo>
                    <a:pt x="644" y="898"/>
                    <a:pt x="644" y="969"/>
                    <a:pt x="703" y="1005"/>
                  </a:cubicBezTo>
                  <a:cubicBezTo>
                    <a:pt x="787" y="1017"/>
                    <a:pt x="882" y="1017"/>
                    <a:pt x="965" y="1041"/>
                  </a:cubicBezTo>
                  <a:cubicBezTo>
                    <a:pt x="1132" y="1060"/>
                    <a:pt x="1267" y="1178"/>
                    <a:pt x="1429" y="1178"/>
                  </a:cubicBezTo>
                  <a:cubicBezTo>
                    <a:pt x="1464" y="1178"/>
                    <a:pt x="1499" y="1172"/>
                    <a:pt x="1537" y="1160"/>
                  </a:cubicBezTo>
                  <a:cubicBezTo>
                    <a:pt x="1581" y="1141"/>
                    <a:pt x="1633" y="1128"/>
                    <a:pt x="1685" y="1128"/>
                  </a:cubicBezTo>
                  <a:cubicBezTo>
                    <a:pt x="1731" y="1128"/>
                    <a:pt x="1778" y="1138"/>
                    <a:pt x="1822" y="1160"/>
                  </a:cubicBezTo>
                  <a:cubicBezTo>
                    <a:pt x="1822" y="1160"/>
                    <a:pt x="1834" y="1172"/>
                    <a:pt x="1858" y="1184"/>
                  </a:cubicBezTo>
                  <a:cubicBezTo>
                    <a:pt x="1894" y="1184"/>
                    <a:pt x="1918" y="1172"/>
                    <a:pt x="1953" y="1124"/>
                  </a:cubicBezTo>
                  <a:cubicBezTo>
                    <a:pt x="2041" y="1091"/>
                    <a:pt x="2128" y="1078"/>
                    <a:pt x="2214" y="1078"/>
                  </a:cubicBezTo>
                  <a:cubicBezTo>
                    <a:pt x="2371" y="1078"/>
                    <a:pt x="2525" y="1121"/>
                    <a:pt x="2680" y="1160"/>
                  </a:cubicBezTo>
                  <a:cubicBezTo>
                    <a:pt x="2870" y="1160"/>
                    <a:pt x="3049" y="1148"/>
                    <a:pt x="3251" y="1148"/>
                  </a:cubicBezTo>
                  <a:cubicBezTo>
                    <a:pt x="3394" y="1148"/>
                    <a:pt x="3561" y="1148"/>
                    <a:pt x="3561" y="946"/>
                  </a:cubicBezTo>
                  <a:cubicBezTo>
                    <a:pt x="3561" y="791"/>
                    <a:pt x="3513" y="612"/>
                    <a:pt x="3323" y="565"/>
                  </a:cubicBezTo>
                  <a:cubicBezTo>
                    <a:pt x="3096" y="505"/>
                    <a:pt x="2858" y="493"/>
                    <a:pt x="2620" y="457"/>
                  </a:cubicBezTo>
                  <a:cubicBezTo>
                    <a:pt x="2061" y="386"/>
                    <a:pt x="1501" y="326"/>
                    <a:pt x="953" y="172"/>
                  </a:cubicBezTo>
                  <a:cubicBezTo>
                    <a:pt x="816" y="54"/>
                    <a:pt x="671"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5"/>
            <p:cNvSpPr/>
            <p:nvPr/>
          </p:nvSpPr>
          <p:spPr>
            <a:xfrm>
              <a:off x="5466450" y="3293100"/>
              <a:ext cx="53000" cy="75775"/>
            </a:xfrm>
            <a:custGeom>
              <a:avLst/>
              <a:gdLst/>
              <a:ahLst/>
              <a:cxnLst/>
              <a:rect l="l" t="t" r="r" b="b"/>
              <a:pathLst>
                <a:path w="2120" h="3031" extrusionOk="0">
                  <a:moveTo>
                    <a:pt x="1917" y="0"/>
                  </a:moveTo>
                  <a:cubicBezTo>
                    <a:pt x="1643" y="107"/>
                    <a:pt x="1286" y="0"/>
                    <a:pt x="1060" y="286"/>
                  </a:cubicBezTo>
                  <a:cubicBezTo>
                    <a:pt x="488" y="893"/>
                    <a:pt x="429" y="1739"/>
                    <a:pt x="72" y="2441"/>
                  </a:cubicBezTo>
                  <a:cubicBezTo>
                    <a:pt x="36" y="2572"/>
                    <a:pt x="0" y="2703"/>
                    <a:pt x="36" y="2858"/>
                  </a:cubicBezTo>
                  <a:cubicBezTo>
                    <a:pt x="116" y="2981"/>
                    <a:pt x="202" y="3031"/>
                    <a:pt x="294" y="3031"/>
                  </a:cubicBezTo>
                  <a:cubicBezTo>
                    <a:pt x="381" y="3031"/>
                    <a:pt x="474" y="2986"/>
                    <a:pt x="572" y="2917"/>
                  </a:cubicBezTo>
                  <a:cubicBezTo>
                    <a:pt x="822" y="2703"/>
                    <a:pt x="655" y="2227"/>
                    <a:pt x="1072" y="2108"/>
                  </a:cubicBezTo>
                  <a:cubicBezTo>
                    <a:pt x="1167" y="2024"/>
                    <a:pt x="1108" y="1858"/>
                    <a:pt x="1227" y="1786"/>
                  </a:cubicBezTo>
                  <a:cubicBezTo>
                    <a:pt x="1310" y="1727"/>
                    <a:pt x="1405" y="1679"/>
                    <a:pt x="1489" y="1620"/>
                  </a:cubicBezTo>
                  <a:cubicBezTo>
                    <a:pt x="1703" y="1405"/>
                    <a:pt x="1417" y="1108"/>
                    <a:pt x="1655" y="917"/>
                  </a:cubicBezTo>
                  <a:cubicBezTo>
                    <a:pt x="1703" y="834"/>
                    <a:pt x="1762" y="738"/>
                    <a:pt x="1798" y="655"/>
                  </a:cubicBezTo>
                  <a:cubicBezTo>
                    <a:pt x="1834" y="584"/>
                    <a:pt x="1881" y="536"/>
                    <a:pt x="1917" y="488"/>
                  </a:cubicBezTo>
                  <a:cubicBezTo>
                    <a:pt x="2012" y="381"/>
                    <a:pt x="2072" y="286"/>
                    <a:pt x="2120" y="167"/>
                  </a:cubicBezTo>
                  <a:cubicBezTo>
                    <a:pt x="2096" y="60"/>
                    <a:pt x="2024" y="12"/>
                    <a:pt x="1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5"/>
            <p:cNvSpPr/>
            <p:nvPr/>
          </p:nvSpPr>
          <p:spPr>
            <a:xfrm>
              <a:off x="5486675" y="3387325"/>
              <a:ext cx="78325" cy="25500"/>
            </a:xfrm>
            <a:custGeom>
              <a:avLst/>
              <a:gdLst/>
              <a:ahLst/>
              <a:cxnLst/>
              <a:rect l="l" t="t" r="r" b="b"/>
              <a:pathLst>
                <a:path w="3133" h="1020" extrusionOk="0">
                  <a:moveTo>
                    <a:pt x="2210" y="1"/>
                  </a:moveTo>
                  <a:cubicBezTo>
                    <a:pt x="2181" y="1"/>
                    <a:pt x="2150" y="2"/>
                    <a:pt x="2120" y="6"/>
                  </a:cubicBezTo>
                  <a:cubicBezTo>
                    <a:pt x="2102" y="141"/>
                    <a:pt x="2146" y="201"/>
                    <a:pt x="2236" y="201"/>
                  </a:cubicBezTo>
                  <a:cubicBezTo>
                    <a:pt x="2265" y="201"/>
                    <a:pt x="2298" y="196"/>
                    <a:pt x="2335" y="184"/>
                  </a:cubicBezTo>
                  <a:lnTo>
                    <a:pt x="2335" y="184"/>
                  </a:lnTo>
                  <a:cubicBezTo>
                    <a:pt x="2286" y="215"/>
                    <a:pt x="2239" y="226"/>
                    <a:pt x="2192" y="226"/>
                  </a:cubicBezTo>
                  <a:cubicBezTo>
                    <a:pt x="2079" y="226"/>
                    <a:pt x="1972" y="160"/>
                    <a:pt x="1870" y="160"/>
                  </a:cubicBezTo>
                  <a:cubicBezTo>
                    <a:pt x="1802" y="158"/>
                    <a:pt x="1734" y="157"/>
                    <a:pt x="1665" y="157"/>
                  </a:cubicBezTo>
                  <a:cubicBezTo>
                    <a:pt x="1477" y="157"/>
                    <a:pt x="1287" y="164"/>
                    <a:pt x="1099" y="164"/>
                  </a:cubicBezTo>
                  <a:cubicBezTo>
                    <a:pt x="1030" y="164"/>
                    <a:pt x="962" y="163"/>
                    <a:pt x="894" y="160"/>
                  </a:cubicBezTo>
                  <a:cubicBezTo>
                    <a:pt x="739" y="160"/>
                    <a:pt x="596" y="160"/>
                    <a:pt x="441" y="172"/>
                  </a:cubicBezTo>
                  <a:cubicBezTo>
                    <a:pt x="191" y="208"/>
                    <a:pt x="72" y="387"/>
                    <a:pt x="1" y="601"/>
                  </a:cubicBezTo>
                  <a:lnTo>
                    <a:pt x="1" y="696"/>
                  </a:lnTo>
                  <a:cubicBezTo>
                    <a:pt x="60" y="922"/>
                    <a:pt x="215" y="982"/>
                    <a:pt x="430" y="1006"/>
                  </a:cubicBezTo>
                  <a:cubicBezTo>
                    <a:pt x="497" y="1016"/>
                    <a:pt x="563" y="1020"/>
                    <a:pt x="629" y="1020"/>
                  </a:cubicBezTo>
                  <a:cubicBezTo>
                    <a:pt x="938" y="1020"/>
                    <a:pt x="1236" y="929"/>
                    <a:pt x="1544" y="929"/>
                  </a:cubicBezTo>
                  <a:cubicBezTo>
                    <a:pt x="1636" y="929"/>
                    <a:pt x="1728" y="937"/>
                    <a:pt x="1823" y="958"/>
                  </a:cubicBezTo>
                  <a:cubicBezTo>
                    <a:pt x="2049" y="958"/>
                    <a:pt x="2251" y="922"/>
                    <a:pt x="2477" y="887"/>
                  </a:cubicBezTo>
                  <a:cubicBezTo>
                    <a:pt x="2716" y="839"/>
                    <a:pt x="3013" y="899"/>
                    <a:pt x="3132" y="577"/>
                  </a:cubicBezTo>
                  <a:cubicBezTo>
                    <a:pt x="3132" y="303"/>
                    <a:pt x="3120" y="89"/>
                    <a:pt x="2727" y="65"/>
                  </a:cubicBezTo>
                  <a:cubicBezTo>
                    <a:pt x="2564" y="55"/>
                    <a:pt x="2391" y="1"/>
                    <a:pt x="2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5"/>
            <p:cNvSpPr/>
            <p:nvPr/>
          </p:nvSpPr>
          <p:spPr>
            <a:xfrm>
              <a:off x="5997750" y="3414500"/>
              <a:ext cx="100950" cy="12575"/>
            </a:xfrm>
            <a:custGeom>
              <a:avLst/>
              <a:gdLst/>
              <a:ahLst/>
              <a:cxnLst/>
              <a:rect l="l" t="t" r="r" b="b"/>
              <a:pathLst>
                <a:path w="4038" h="503" extrusionOk="0">
                  <a:moveTo>
                    <a:pt x="862" y="0"/>
                  </a:moveTo>
                  <a:cubicBezTo>
                    <a:pt x="787" y="0"/>
                    <a:pt x="712" y="19"/>
                    <a:pt x="644" y="50"/>
                  </a:cubicBezTo>
                  <a:cubicBezTo>
                    <a:pt x="596" y="73"/>
                    <a:pt x="537" y="73"/>
                    <a:pt x="489" y="85"/>
                  </a:cubicBezTo>
                  <a:cubicBezTo>
                    <a:pt x="418" y="145"/>
                    <a:pt x="346" y="169"/>
                    <a:pt x="275" y="204"/>
                  </a:cubicBezTo>
                  <a:cubicBezTo>
                    <a:pt x="168" y="276"/>
                    <a:pt x="1" y="312"/>
                    <a:pt x="60" y="502"/>
                  </a:cubicBezTo>
                  <a:lnTo>
                    <a:pt x="3787" y="502"/>
                  </a:lnTo>
                  <a:cubicBezTo>
                    <a:pt x="3870" y="431"/>
                    <a:pt x="3990" y="371"/>
                    <a:pt x="4037" y="252"/>
                  </a:cubicBezTo>
                  <a:cubicBezTo>
                    <a:pt x="4025" y="193"/>
                    <a:pt x="3990" y="145"/>
                    <a:pt x="3942" y="97"/>
                  </a:cubicBezTo>
                  <a:cubicBezTo>
                    <a:pt x="3927" y="68"/>
                    <a:pt x="3904" y="53"/>
                    <a:pt x="3875" y="53"/>
                  </a:cubicBezTo>
                  <a:cubicBezTo>
                    <a:pt x="3856" y="53"/>
                    <a:pt x="3834" y="59"/>
                    <a:pt x="3811" y="73"/>
                  </a:cubicBezTo>
                  <a:cubicBezTo>
                    <a:pt x="3751" y="85"/>
                    <a:pt x="3704" y="85"/>
                    <a:pt x="3668" y="97"/>
                  </a:cubicBezTo>
                  <a:cubicBezTo>
                    <a:pt x="3668" y="109"/>
                    <a:pt x="3644" y="133"/>
                    <a:pt x="3620" y="145"/>
                  </a:cubicBezTo>
                  <a:cubicBezTo>
                    <a:pt x="3573" y="145"/>
                    <a:pt x="3525" y="133"/>
                    <a:pt x="3501" y="97"/>
                  </a:cubicBezTo>
                  <a:cubicBezTo>
                    <a:pt x="3484" y="103"/>
                    <a:pt x="3469" y="106"/>
                    <a:pt x="3454" y="106"/>
                  </a:cubicBezTo>
                  <a:cubicBezTo>
                    <a:pt x="3439" y="106"/>
                    <a:pt x="3424" y="103"/>
                    <a:pt x="3406" y="97"/>
                  </a:cubicBezTo>
                  <a:cubicBezTo>
                    <a:pt x="3326" y="146"/>
                    <a:pt x="3244" y="173"/>
                    <a:pt x="3161" y="173"/>
                  </a:cubicBezTo>
                  <a:cubicBezTo>
                    <a:pt x="3083" y="173"/>
                    <a:pt x="3005" y="149"/>
                    <a:pt x="2930" y="97"/>
                  </a:cubicBezTo>
                  <a:cubicBezTo>
                    <a:pt x="2886" y="40"/>
                    <a:pt x="2838" y="14"/>
                    <a:pt x="2789" y="14"/>
                  </a:cubicBezTo>
                  <a:cubicBezTo>
                    <a:pt x="2745" y="14"/>
                    <a:pt x="2701" y="34"/>
                    <a:pt x="2656" y="73"/>
                  </a:cubicBezTo>
                  <a:lnTo>
                    <a:pt x="2358" y="73"/>
                  </a:lnTo>
                  <a:cubicBezTo>
                    <a:pt x="2330" y="46"/>
                    <a:pt x="2303" y="34"/>
                    <a:pt x="2275" y="34"/>
                  </a:cubicBezTo>
                  <a:cubicBezTo>
                    <a:pt x="2255" y="34"/>
                    <a:pt x="2235" y="40"/>
                    <a:pt x="2216" y="50"/>
                  </a:cubicBezTo>
                  <a:cubicBezTo>
                    <a:pt x="2156" y="50"/>
                    <a:pt x="2120" y="38"/>
                    <a:pt x="2061" y="38"/>
                  </a:cubicBezTo>
                  <a:cubicBezTo>
                    <a:pt x="1959" y="17"/>
                    <a:pt x="1858" y="9"/>
                    <a:pt x="1757" y="9"/>
                  </a:cubicBezTo>
                  <a:cubicBezTo>
                    <a:pt x="1572" y="9"/>
                    <a:pt x="1388" y="34"/>
                    <a:pt x="1203" y="50"/>
                  </a:cubicBezTo>
                  <a:lnTo>
                    <a:pt x="1061" y="50"/>
                  </a:lnTo>
                  <a:cubicBezTo>
                    <a:pt x="998" y="16"/>
                    <a:pt x="930" y="0"/>
                    <a:pt x="8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5"/>
            <p:cNvSpPr/>
            <p:nvPr/>
          </p:nvSpPr>
          <p:spPr>
            <a:xfrm>
              <a:off x="5742675" y="3375575"/>
              <a:ext cx="105975" cy="12500"/>
            </a:xfrm>
            <a:custGeom>
              <a:avLst/>
              <a:gdLst/>
              <a:ahLst/>
              <a:cxnLst/>
              <a:rect l="l" t="t" r="r" b="b"/>
              <a:pathLst>
                <a:path w="4239" h="500" extrusionOk="0">
                  <a:moveTo>
                    <a:pt x="3726" y="1"/>
                  </a:moveTo>
                  <a:cubicBezTo>
                    <a:pt x="3568" y="1"/>
                    <a:pt x="3411" y="18"/>
                    <a:pt x="3251" y="35"/>
                  </a:cubicBezTo>
                  <a:cubicBezTo>
                    <a:pt x="2703" y="106"/>
                    <a:pt x="2155" y="106"/>
                    <a:pt x="1608" y="118"/>
                  </a:cubicBezTo>
                  <a:cubicBezTo>
                    <a:pt x="1573" y="120"/>
                    <a:pt x="1537" y="121"/>
                    <a:pt x="1502" y="121"/>
                  </a:cubicBezTo>
                  <a:cubicBezTo>
                    <a:pt x="1172" y="121"/>
                    <a:pt x="835" y="56"/>
                    <a:pt x="483" y="56"/>
                  </a:cubicBezTo>
                  <a:cubicBezTo>
                    <a:pt x="326" y="56"/>
                    <a:pt x="165" y="69"/>
                    <a:pt x="0" y="106"/>
                  </a:cubicBezTo>
                  <a:cubicBezTo>
                    <a:pt x="203" y="273"/>
                    <a:pt x="357" y="333"/>
                    <a:pt x="512" y="356"/>
                  </a:cubicBezTo>
                  <a:cubicBezTo>
                    <a:pt x="655" y="452"/>
                    <a:pt x="834" y="356"/>
                    <a:pt x="953" y="476"/>
                  </a:cubicBezTo>
                  <a:lnTo>
                    <a:pt x="1084" y="476"/>
                  </a:lnTo>
                  <a:cubicBezTo>
                    <a:pt x="1084" y="464"/>
                    <a:pt x="1096" y="452"/>
                    <a:pt x="1131" y="440"/>
                  </a:cubicBezTo>
                  <a:cubicBezTo>
                    <a:pt x="1155" y="440"/>
                    <a:pt x="1191" y="440"/>
                    <a:pt x="1215" y="476"/>
                  </a:cubicBezTo>
                  <a:lnTo>
                    <a:pt x="1631" y="476"/>
                  </a:lnTo>
                  <a:cubicBezTo>
                    <a:pt x="1631" y="464"/>
                    <a:pt x="1643" y="464"/>
                    <a:pt x="1679" y="452"/>
                  </a:cubicBezTo>
                  <a:cubicBezTo>
                    <a:pt x="1727" y="452"/>
                    <a:pt x="1751" y="452"/>
                    <a:pt x="1786" y="499"/>
                  </a:cubicBezTo>
                  <a:cubicBezTo>
                    <a:pt x="1903" y="487"/>
                    <a:pt x="2021" y="483"/>
                    <a:pt x="2140" y="483"/>
                  </a:cubicBezTo>
                  <a:cubicBezTo>
                    <a:pt x="2306" y="483"/>
                    <a:pt x="2474" y="490"/>
                    <a:pt x="2642" y="490"/>
                  </a:cubicBezTo>
                  <a:cubicBezTo>
                    <a:pt x="2929" y="490"/>
                    <a:pt x="3215" y="470"/>
                    <a:pt x="3489" y="356"/>
                  </a:cubicBezTo>
                  <a:cubicBezTo>
                    <a:pt x="3567" y="211"/>
                    <a:pt x="3695" y="197"/>
                    <a:pt x="3828" y="197"/>
                  </a:cubicBezTo>
                  <a:cubicBezTo>
                    <a:pt x="3861" y="197"/>
                    <a:pt x="3894" y="198"/>
                    <a:pt x="3927" y="198"/>
                  </a:cubicBezTo>
                  <a:cubicBezTo>
                    <a:pt x="4045" y="198"/>
                    <a:pt x="4160" y="187"/>
                    <a:pt x="4239" y="83"/>
                  </a:cubicBezTo>
                  <a:cubicBezTo>
                    <a:pt x="4066" y="21"/>
                    <a:pt x="3896" y="1"/>
                    <a:pt x="3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5"/>
            <p:cNvSpPr/>
            <p:nvPr/>
          </p:nvSpPr>
          <p:spPr>
            <a:xfrm>
              <a:off x="5937925" y="3332650"/>
              <a:ext cx="131000" cy="19200"/>
            </a:xfrm>
            <a:custGeom>
              <a:avLst/>
              <a:gdLst/>
              <a:ahLst/>
              <a:cxnLst/>
              <a:rect l="l" t="t" r="r" b="b"/>
              <a:pathLst>
                <a:path w="5240" h="768" extrusionOk="0">
                  <a:moveTo>
                    <a:pt x="3372" y="0"/>
                  </a:moveTo>
                  <a:cubicBezTo>
                    <a:pt x="3196" y="0"/>
                    <a:pt x="3027" y="53"/>
                    <a:pt x="2870" y="204"/>
                  </a:cubicBezTo>
                  <a:cubicBezTo>
                    <a:pt x="2930" y="347"/>
                    <a:pt x="2942" y="466"/>
                    <a:pt x="2715" y="466"/>
                  </a:cubicBezTo>
                  <a:cubicBezTo>
                    <a:pt x="2263" y="466"/>
                    <a:pt x="1805" y="461"/>
                    <a:pt x="1349" y="461"/>
                  </a:cubicBezTo>
                  <a:cubicBezTo>
                    <a:pt x="1121" y="461"/>
                    <a:pt x="894" y="462"/>
                    <a:pt x="668" y="466"/>
                  </a:cubicBezTo>
                  <a:cubicBezTo>
                    <a:pt x="636" y="469"/>
                    <a:pt x="604" y="470"/>
                    <a:pt x="572" y="470"/>
                  </a:cubicBezTo>
                  <a:cubicBezTo>
                    <a:pt x="506" y="470"/>
                    <a:pt x="440" y="466"/>
                    <a:pt x="376" y="466"/>
                  </a:cubicBezTo>
                  <a:cubicBezTo>
                    <a:pt x="237" y="466"/>
                    <a:pt x="107" y="487"/>
                    <a:pt x="1" y="621"/>
                  </a:cubicBezTo>
                  <a:cubicBezTo>
                    <a:pt x="135" y="739"/>
                    <a:pt x="282" y="768"/>
                    <a:pt x="431" y="768"/>
                  </a:cubicBezTo>
                  <a:cubicBezTo>
                    <a:pt x="568" y="768"/>
                    <a:pt x="708" y="743"/>
                    <a:pt x="842" y="743"/>
                  </a:cubicBezTo>
                  <a:cubicBezTo>
                    <a:pt x="884" y="743"/>
                    <a:pt x="925" y="746"/>
                    <a:pt x="965" y="752"/>
                  </a:cubicBezTo>
                  <a:lnTo>
                    <a:pt x="2049" y="752"/>
                  </a:lnTo>
                  <a:cubicBezTo>
                    <a:pt x="2221" y="746"/>
                    <a:pt x="2394" y="746"/>
                    <a:pt x="2567" y="746"/>
                  </a:cubicBezTo>
                  <a:cubicBezTo>
                    <a:pt x="2739" y="746"/>
                    <a:pt x="2912" y="746"/>
                    <a:pt x="3085" y="740"/>
                  </a:cubicBezTo>
                  <a:cubicBezTo>
                    <a:pt x="3181" y="713"/>
                    <a:pt x="3276" y="703"/>
                    <a:pt x="3371" y="703"/>
                  </a:cubicBezTo>
                  <a:cubicBezTo>
                    <a:pt x="3604" y="703"/>
                    <a:pt x="3836" y="761"/>
                    <a:pt x="4075" y="761"/>
                  </a:cubicBezTo>
                  <a:cubicBezTo>
                    <a:pt x="4125" y="761"/>
                    <a:pt x="4176" y="758"/>
                    <a:pt x="4228" y="752"/>
                  </a:cubicBezTo>
                  <a:cubicBezTo>
                    <a:pt x="4335" y="752"/>
                    <a:pt x="4418" y="752"/>
                    <a:pt x="4525" y="740"/>
                  </a:cubicBezTo>
                  <a:cubicBezTo>
                    <a:pt x="4644" y="704"/>
                    <a:pt x="4775" y="669"/>
                    <a:pt x="4894" y="633"/>
                  </a:cubicBezTo>
                  <a:cubicBezTo>
                    <a:pt x="4954" y="621"/>
                    <a:pt x="5013" y="609"/>
                    <a:pt x="5073" y="573"/>
                  </a:cubicBezTo>
                  <a:cubicBezTo>
                    <a:pt x="5168" y="526"/>
                    <a:pt x="5228" y="454"/>
                    <a:pt x="5240" y="347"/>
                  </a:cubicBezTo>
                  <a:cubicBezTo>
                    <a:pt x="5240" y="276"/>
                    <a:pt x="5204" y="228"/>
                    <a:pt x="5144" y="192"/>
                  </a:cubicBezTo>
                  <a:lnTo>
                    <a:pt x="5025" y="192"/>
                  </a:lnTo>
                  <a:cubicBezTo>
                    <a:pt x="4949" y="195"/>
                    <a:pt x="4872" y="196"/>
                    <a:pt x="4794" y="196"/>
                  </a:cubicBezTo>
                  <a:cubicBezTo>
                    <a:pt x="4498" y="196"/>
                    <a:pt x="4196" y="175"/>
                    <a:pt x="3894" y="109"/>
                  </a:cubicBezTo>
                  <a:cubicBezTo>
                    <a:pt x="3718" y="50"/>
                    <a:pt x="3542" y="0"/>
                    <a:pt x="3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5"/>
            <p:cNvSpPr/>
            <p:nvPr/>
          </p:nvSpPr>
          <p:spPr>
            <a:xfrm>
              <a:off x="5783750" y="3276600"/>
              <a:ext cx="158675" cy="20975"/>
            </a:xfrm>
            <a:custGeom>
              <a:avLst/>
              <a:gdLst/>
              <a:ahLst/>
              <a:cxnLst/>
              <a:rect l="l" t="t" r="r" b="b"/>
              <a:pathLst>
                <a:path w="6347" h="839" extrusionOk="0">
                  <a:moveTo>
                    <a:pt x="389" y="0"/>
                  </a:moveTo>
                  <a:cubicBezTo>
                    <a:pt x="259" y="0"/>
                    <a:pt x="128" y="51"/>
                    <a:pt x="0" y="184"/>
                  </a:cubicBezTo>
                  <a:cubicBezTo>
                    <a:pt x="108" y="470"/>
                    <a:pt x="441" y="505"/>
                    <a:pt x="584" y="732"/>
                  </a:cubicBezTo>
                  <a:cubicBezTo>
                    <a:pt x="762" y="803"/>
                    <a:pt x="941" y="839"/>
                    <a:pt x="1131" y="839"/>
                  </a:cubicBezTo>
                  <a:lnTo>
                    <a:pt x="6311" y="839"/>
                  </a:lnTo>
                  <a:cubicBezTo>
                    <a:pt x="6346" y="732"/>
                    <a:pt x="6311" y="672"/>
                    <a:pt x="6251" y="636"/>
                  </a:cubicBezTo>
                  <a:cubicBezTo>
                    <a:pt x="5895" y="547"/>
                    <a:pt x="5534" y="525"/>
                    <a:pt x="5171" y="525"/>
                  </a:cubicBezTo>
                  <a:cubicBezTo>
                    <a:pt x="4809" y="525"/>
                    <a:pt x="4444" y="547"/>
                    <a:pt x="4079" y="547"/>
                  </a:cubicBezTo>
                  <a:cubicBezTo>
                    <a:pt x="3978" y="547"/>
                    <a:pt x="3876" y="546"/>
                    <a:pt x="3775" y="541"/>
                  </a:cubicBezTo>
                  <a:cubicBezTo>
                    <a:pt x="3483" y="529"/>
                    <a:pt x="3191" y="523"/>
                    <a:pt x="2900" y="523"/>
                  </a:cubicBezTo>
                  <a:cubicBezTo>
                    <a:pt x="2608" y="523"/>
                    <a:pt x="2316" y="529"/>
                    <a:pt x="2024" y="541"/>
                  </a:cubicBezTo>
                  <a:cubicBezTo>
                    <a:pt x="1882" y="541"/>
                    <a:pt x="1727" y="541"/>
                    <a:pt x="1584" y="553"/>
                  </a:cubicBezTo>
                  <a:lnTo>
                    <a:pt x="1298" y="553"/>
                  </a:lnTo>
                  <a:lnTo>
                    <a:pt x="1120" y="505"/>
                  </a:lnTo>
                  <a:cubicBezTo>
                    <a:pt x="1000" y="410"/>
                    <a:pt x="953" y="255"/>
                    <a:pt x="834" y="148"/>
                  </a:cubicBezTo>
                  <a:cubicBezTo>
                    <a:pt x="688" y="66"/>
                    <a:pt x="538"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5"/>
            <p:cNvSpPr/>
            <p:nvPr/>
          </p:nvSpPr>
          <p:spPr>
            <a:xfrm>
              <a:off x="5559025" y="3346100"/>
              <a:ext cx="84550" cy="9000"/>
            </a:xfrm>
            <a:custGeom>
              <a:avLst/>
              <a:gdLst/>
              <a:ahLst/>
              <a:cxnLst/>
              <a:rect l="l" t="t" r="r" b="b"/>
              <a:pathLst>
                <a:path w="3382" h="360" extrusionOk="0">
                  <a:moveTo>
                    <a:pt x="3134" y="0"/>
                  </a:moveTo>
                  <a:cubicBezTo>
                    <a:pt x="3026" y="0"/>
                    <a:pt x="2904" y="49"/>
                    <a:pt x="2797" y="49"/>
                  </a:cubicBezTo>
                  <a:cubicBezTo>
                    <a:pt x="2785" y="49"/>
                    <a:pt x="2774" y="48"/>
                    <a:pt x="2762" y="47"/>
                  </a:cubicBezTo>
                  <a:cubicBezTo>
                    <a:pt x="2432" y="34"/>
                    <a:pt x="2100" y="27"/>
                    <a:pt x="1767" y="27"/>
                  </a:cubicBezTo>
                  <a:cubicBezTo>
                    <a:pt x="1212" y="27"/>
                    <a:pt x="653" y="46"/>
                    <a:pt x="95" y="83"/>
                  </a:cubicBezTo>
                  <a:cubicBezTo>
                    <a:pt x="0" y="250"/>
                    <a:pt x="143" y="285"/>
                    <a:pt x="226" y="345"/>
                  </a:cubicBezTo>
                  <a:cubicBezTo>
                    <a:pt x="323" y="343"/>
                    <a:pt x="419" y="342"/>
                    <a:pt x="515" y="342"/>
                  </a:cubicBezTo>
                  <a:cubicBezTo>
                    <a:pt x="949" y="342"/>
                    <a:pt x="1382" y="360"/>
                    <a:pt x="1813" y="360"/>
                  </a:cubicBezTo>
                  <a:cubicBezTo>
                    <a:pt x="2340" y="360"/>
                    <a:pt x="2864" y="333"/>
                    <a:pt x="3382" y="214"/>
                  </a:cubicBezTo>
                  <a:cubicBezTo>
                    <a:pt x="3327" y="44"/>
                    <a:pt x="3236" y="0"/>
                    <a:pt x="3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5"/>
            <p:cNvSpPr/>
            <p:nvPr/>
          </p:nvSpPr>
          <p:spPr>
            <a:xfrm>
              <a:off x="5671225" y="3413900"/>
              <a:ext cx="71775" cy="22050"/>
            </a:xfrm>
            <a:custGeom>
              <a:avLst/>
              <a:gdLst/>
              <a:ahLst/>
              <a:cxnLst/>
              <a:rect l="l" t="t" r="r" b="b"/>
              <a:pathLst>
                <a:path w="2871" h="882" extrusionOk="0">
                  <a:moveTo>
                    <a:pt x="481" y="0"/>
                  </a:moveTo>
                  <a:cubicBezTo>
                    <a:pt x="415" y="0"/>
                    <a:pt x="362" y="52"/>
                    <a:pt x="334" y="157"/>
                  </a:cubicBezTo>
                  <a:cubicBezTo>
                    <a:pt x="287" y="300"/>
                    <a:pt x="203" y="371"/>
                    <a:pt x="60" y="395"/>
                  </a:cubicBezTo>
                  <a:cubicBezTo>
                    <a:pt x="13" y="455"/>
                    <a:pt x="1" y="514"/>
                    <a:pt x="25" y="586"/>
                  </a:cubicBezTo>
                  <a:cubicBezTo>
                    <a:pt x="156" y="812"/>
                    <a:pt x="418" y="812"/>
                    <a:pt x="632" y="871"/>
                  </a:cubicBezTo>
                  <a:cubicBezTo>
                    <a:pt x="894" y="871"/>
                    <a:pt x="1150" y="882"/>
                    <a:pt x="1409" y="882"/>
                  </a:cubicBezTo>
                  <a:cubicBezTo>
                    <a:pt x="1538" y="882"/>
                    <a:pt x="1668" y="879"/>
                    <a:pt x="1799" y="871"/>
                  </a:cubicBezTo>
                  <a:cubicBezTo>
                    <a:pt x="1913" y="833"/>
                    <a:pt x="2030" y="822"/>
                    <a:pt x="2148" y="822"/>
                  </a:cubicBezTo>
                  <a:cubicBezTo>
                    <a:pt x="2312" y="822"/>
                    <a:pt x="2478" y="843"/>
                    <a:pt x="2643" y="843"/>
                  </a:cubicBezTo>
                  <a:cubicBezTo>
                    <a:pt x="2695" y="843"/>
                    <a:pt x="2747" y="841"/>
                    <a:pt x="2799" y="836"/>
                  </a:cubicBezTo>
                  <a:cubicBezTo>
                    <a:pt x="2858" y="752"/>
                    <a:pt x="2870" y="645"/>
                    <a:pt x="2834" y="538"/>
                  </a:cubicBezTo>
                  <a:cubicBezTo>
                    <a:pt x="2720" y="309"/>
                    <a:pt x="2522" y="302"/>
                    <a:pt x="2319" y="302"/>
                  </a:cubicBezTo>
                  <a:cubicBezTo>
                    <a:pt x="2305" y="302"/>
                    <a:pt x="2290" y="302"/>
                    <a:pt x="2276" y="302"/>
                  </a:cubicBezTo>
                  <a:cubicBezTo>
                    <a:pt x="2240" y="302"/>
                    <a:pt x="2203" y="302"/>
                    <a:pt x="2168" y="300"/>
                  </a:cubicBezTo>
                  <a:cubicBezTo>
                    <a:pt x="1644" y="288"/>
                    <a:pt x="1132" y="276"/>
                    <a:pt x="632" y="74"/>
                  </a:cubicBezTo>
                  <a:cubicBezTo>
                    <a:pt x="578" y="25"/>
                    <a:pt x="527" y="0"/>
                    <a:pt x="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5"/>
            <p:cNvSpPr/>
            <p:nvPr/>
          </p:nvSpPr>
          <p:spPr>
            <a:xfrm>
              <a:off x="5844275" y="3347050"/>
              <a:ext cx="145775" cy="10450"/>
            </a:xfrm>
            <a:custGeom>
              <a:avLst/>
              <a:gdLst/>
              <a:ahLst/>
              <a:cxnLst/>
              <a:rect l="l" t="t" r="r" b="b"/>
              <a:pathLst>
                <a:path w="5831" h="418" extrusionOk="0">
                  <a:moveTo>
                    <a:pt x="113" y="0"/>
                  </a:moveTo>
                  <a:cubicBezTo>
                    <a:pt x="13" y="0"/>
                    <a:pt x="0" y="68"/>
                    <a:pt x="20" y="176"/>
                  </a:cubicBezTo>
                  <a:cubicBezTo>
                    <a:pt x="47" y="203"/>
                    <a:pt x="67" y="216"/>
                    <a:pt x="95" y="216"/>
                  </a:cubicBezTo>
                  <a:cubicBezTo>
                    <a:pt x="105" y="216"/>
                    <a:pt x="115" y="215"/>
                    <a:pt x="127" y="212"/>
                  </a:cubicBezTo>
                  <a:cubicBezTo>
                    <a:pt x="234" y="247"/>
                    <a:pt x="330" y="247"/>
                    <a:pt x="437" y="295"/>
                  </a:cubicBezTo>
                  <a:cubicBezTo>
                    <a:pt x="682" y="344"/>
                    <a:pt x="933" y="376"/>
                    <a:pt x="1181" y="376"/>
                  </a:cubicBezTo>
                  <a:cubicBezTo>
                    <a:pt x="1295" y="376"/>
                    <a:pt x="1408" y="369"/>
                    <a:pt x="1520" y="354"/>
                  </a:cubicBezTo>
                  <a:cubicBezTo>
                    <a:pt x="1724" y="393"/>
                    <a:pt x="1925" y="417"/>
                    <a:pt x="2124" y="417"/>
                  </a:cubicBezTo>
                  <a:cubicBezTo>
                    <a:pt x="2296" y="417"/>
                    <a:pt x="2468" y="399"/>
                    <a:pt x="2640" y="354"/>
                  </a:cubicBezTo>
                  <a:lnTo>
                    <a:pt x="2973" y="354"/>
                  </a:lnTo>
                  <a:cubicBezTo>
                    <a:pt x="3074" y="384"/>
                    <a:pt x="3181" y="402"/>
                    <a:pt x="3291" y="402"/>
                  </a:cubicBezTo>
                  <a:cubicBezTo>
                    <a:pt x="3402" y="402"/>
                    <a:pt x="3515" y="384"/>
                    <a:pt x="3628" y="343"/>
                  </a:cubicBezTo>
                  <a:cubicBezTo>
                    <a:pt x="3814" y="376"/>
                    <a:pt x="4001" y="388"/>
                    <a:pt x="4188" y="388"/>
                  </a:cubicBezTo>
                  <a:cubicBezTo>
                    <a:pt x="4612" y="388"/>
                    <a:pt x="5038" y="328"/>
                    <a:pt x="5460" y="328"/>
                  </a:cubicBezTo>
                  <a:cubicBezTo>
                    <a:pt x="5508" y="328"/>
                    <a:pt x="5556" y="329"/>
                    <a:pt x="5604" y="331"/>
                  </a:cubicBezTo>
                  <a:cubicBezTo>
                    <a:pt x="5676" y="247"/>
                    <a:pt x="5830" y="224"/>
                    <a:pt x="5735" y="69"/>
                  </a:cubicBezTo>
                  <a:cubicBezTo>
                    <a:pt x="5652" y="69"/>
                    <a:pt x="5557" y="57"/>
                    <a:pt x="5473" y="57"/>
                  </a:cubicBezTo>
                  <a:cubicBezTo>
                    <a:pt x="5346" y="110"/>
                    <a:pt x="5216" y="123"/>
                    <a:pt x="5085" y="123"/>
                  </a:cubicBezTo>
                  <a:cubicBezTo>
                    <a:pt x="4964" y="123"/>
                    <a:pt x="4843" y="112"/>
                    <a:pt x="4724" y="112"/>
                  </a:cubicBezTo>
                  <a:cubicBezTo>
                    <a:pt x="4684" y="112"/>
                    <a:pt x="4644" y="113"/>
                    <a:pt x="4604" y="116"/>
                  </a:cubicBezTo>
                  <a:cubicBezTo>
                    <a:pt x="4544" y="117"/>
                    <a:pt x="4485" y="118"/>
                    <a:pt x="4425" y="118"/>
                  </a:cubicBezTo>
                  <a:cubicBezTo>
                    <a:pt x="4080" y="118"/>
                    <a:pt x="3731" y="104"/>
                    <a:pt x="3382" y="104"/>
                  </a:cubicBezTo>
                  <a:cubicBezTo>
                    <a:pt x="3053" y="104"/>
                    <a:pt x="2725" y="116"/>
                    <a:pt x="2401" y="164"/>
                  </a:cubicBezTo>
                  <a:lnTo>
                    <a:pt x="2354" y="164"/>
                  </a:lnTo>
                  <a:cubicBezTo>
                    <a:pt x="2247" y="128"/>
                    <a:pt x="2136" y="110"/>
                    <a:pt x="2025" y="110"/>
                  </a:cubicBezTo>
                  <a:cubicBezTo>
                    <a:pt x="1913" y="110"/>
                    <a:pt x="1800" y="128"/>
                    <a:pt x="1687" y="164"/>
                  </a:cubicBezTo>
                  <a:lnTo>
                    <a:pt x="1639" y="164"/>
                  </a:lnTo>
                  <a:cubicBezTo>
                    <a:pt x="1527" y="122"/>
                    <a:pt x="1409" y="113"/>
                    <a:pt x="1288" y="113"/>
                  </a:cubicBezTo>
                  <a:cubicBezTo>
                    <a:pt x="1184" y="113"/>
                    <a:pt x="1077" y="120"/>
                    <a:pt x="971" y="120"/>
                  </a:cubicBezTo>
                  <a:cubicBezTo>
                    <a:pt x="848" y="120"/>
                    <a:pt x="724" y="110"/>
                    <a:pt x="604" y="69"/>
                  </a:cubicBezTo>
                  <a:cubicBezTo>
                    <a:pt x="511" y="18"/>
                    <a:pt x="406" y="3"/>
                    <a:pt x="306" y="3"/>
                  </a:cubicBezTo>
                  <a:cubicBezTo>
                    <a:pt x="265" y="3"/>
                    <a:pt x="225" y="6"/>
                    <a:pt x="187" y="9"/>
                  </a:cubicBezTo>
                  <a:cubicBezTo>
                    <a:pt x="158" y="3"/>
                    <a:pt x="133"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5"/>
            <p:cNvSpPr/>
            <p:nvPr/>
          </p:nvSpPr>
          <p:spPr>
            <a:xfrm>
              <a:off x="6048650" y="3339600"/>
              <a:ext cx="102425" cy="16400"/>
            </a:xfrm>
            <a:custGeom>
              <a:avLst/>
              <a:gdLst/>
              <a:ahLst/>
              <a:cxnLst/>
              <a:rect l="l" t="t" r="r" b="b"/>
              <a:pathLst>
                <a:path w="4097" h="656" extrusionOk="0">
                  <a:moveTo>
                    <a:pt x="2131" y="0"/>
                  </a:moveTo>
                  <a:cubicBezTo>
                    <a:pt x="2007" y="0"/>
                    <a:pt x="1918" y="98"/>
                    <a:pt x="1834" y="248"/>
                  </a:cubicBezTo>
                  <a:cubicBezTo>
                    <a:pt x="1816" y="356"/>
                    <a:pt x="1780" y="387"/>
                    <a:pt x="1736" y="387"/>
                  </a:cubicBezTo>
                  <a:cubicBezTo>
                    <a:pt x="1675" y="387"/>
                    <a:pt x="1599" y="325"/>
                    <a:pt x="1541" y="325"/>
                  </a:cubicBezTo>
                  <a:cubicBezTo>
                    <a:pt x="1531" y="325"/>
                    <a:pt x="1522" y="327"/>
                    <a:pt x="1513" y="331"/>
                  </a:cubicBezTo>
                  <a:cubicBezTo>
                    <a:pt x="1458" y="336"/>
                    <a:pt x="1402" y="338"/>
                    <a:pt x="1345" y="338"/>
                  </a:cubicBezTo>
                  <a:cubicBezTo>
                    <a:pt x="1167" y="338"/>
                    <a:pt x="985" y="319"/>
                    <a:pt x="806" y="319"/>
                  </a:cubicBezTo>
                  <a:cubicBezTo>
                    <a:pt x="514" y="319"/>
                    <a:pt x="232" y="370"/>
                    <a:pt x="1" y="641"/>
                  </a:cubicBezTo>
                  <a:cubicBezTo>
                    <a:pt x="310" y="641"/>
                    <a:pt x="617" y="638"/>
                    <a:pt x="922" y="638"/>
                  </a:cubicBezTo>
                  <a:cubicBezTo>
                    <a:pt x="1227" y="638"/>
                    <a:pt x="1531" y="641"/>
                    <a:pt x="1834" y="652"/>
                  </a:cubicBezTo>
                  <a:cubicBezTo>
                    <a:pt x="1885" y="654"/>
                    <a:pt x="1935" y="655"/>
                    <a:pt x="1985" y="655"/>
                  </a:cubicBezTo>
                  <a:cubicBezTo>
                    <a:pt x="2389" y="655"/>
                    <a:pt x="2794" y="600"/>
                    <a:pt x="3199" y="600"/>
                  </a:cubicBezTo>
                  <a:cubicBezTo>
                    <a:pt x="3375" y="600"/>
                    <a:pt x="3551" y="611"/>
                    <a:pt x="3728" y="641"/>
                  </a:cubicBezTo>
                  <a:cubicBezTo>
                    <a:pt x="3799" y="522"/>
                    <a:pt x="4097" y="641"/>
                    <a:pt x="4025" y="355"/>
                  </a:cubicBezTo>
                  <a:cubicBezTo>
                    <a:pt x="3978" y="343"/>
                    <a:pt x="3918" y="343"/>
                    <a:pt x="3870" y="331"/>
                  </a:cubicBezTo>
                  <a:cubicBezTo>
                    <a:pt x="3821" y="300"/>
                    <a:pt x="3772" y="279"/>
                    <a:pt x="3724" y="279"/>
                  </a:cubicBezTo>
                  <a:cubicBezTo>
                    <a:pt x="3680" y="279"/>
                    <a:pt x="3637" y="297"/>
                    <a:pt x="3597" y="343"/>
                  </a:cubicBezTo>
                  <a:cubicBezTo>
                    <a:pt x="3311" y="343"/>
                    <a:pt x="3025" y="331"/>
                    <a:pt x="2739" y="331"/>
                  </a:cubicBezTo>
                  <a:cubicBezTo>
                    <a:pt x="2704" y="295"/>
                    <a:pt x="2656" y="271"/>
                    <a:pt x="2608" y="248"/>
                  </a:cubicBezTo>
                  <a:cubicBezTo>
                    <a:pt x="2604" y="241"/>
                    <a:pt x="2597" y="239"/>
                    <a:pt x="2587" y="239"/>
                  </a:cubicBezTo>
                  <a:cubicBezTo>
                    <a:pt x="2569" y="239"/>
                    <a:pt x="2543" y="248"/>
                    <a:pt x="2522" y="248"/>
                  </a:cubicBezTo>
                  <a:cubicBezTo>
                    <a:pt x="2497" y="248"/>
                    <a:pt x="2479" y="235"/>
                    <a:pt x="2489" y="176"/>
                  </a:cubicBezTo>
                  <a:cubicBezTo>
                    <a:pt x="2501" y="117"/>
                    <a:pt x="2489" y="93"/>
                    <a:pt x="2442" y="57"/>
                  </a:cubicBezTo>
                  <a:lnTo>
                    <a:pt x="2311" y="57"/>
                  </a:lnTo>
                  <a:cubicBezTo>
                    <a:pt x="2243" y="18"/>
                    <a:pt x="2184" y="0"/>
                    <a:pt x="2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5"/>
            <p:cNvSpPr/>
            <p:nvPr/>
          </p:nvSpPr>
          <p:spPr>
            <a:xfrm>
              <a:off x="6057600" y="3370300"/>
              <a:ext cx="68175" cy="11825"/>
            </a:xfrm>
            <a:custGeom>
              <a:avLst/>
              <a:gdLst/>
              <a:ahLst/>
              <a:cxnLst/>
              <a:rect l="l" t="t" r="r" b="b"/>
              <a:pathLst>
                <a:path w="2727" h="473" extrusionOk="0">
                  <a:moveTo>
                    <a:pt x="1105" y="0"/>
                  </a:moveTo>
                  <a:cubicBezTo>
                    <a:pt x="768" y="0"/>
                    <a:pt x="430" y="36"/>
                    <a:pt x="95" y="115"/>
                  </a:cubicBezTo>
                  <a:cubicBezTo>
                    <a:pt x="0" y="246"/>
                    <a:pt x="0" y="353"/>
                    <a:pt x="119" y="448"/>
                  </a:cubicBezTo>
                  <a:cubicBezTo>
                    <a:pt x="418" y="466"/>
                    <a:pt x="716" y="471"/>
                    <a:pt x="1013" y="471"/>
                  </a:cubicBezTo>
                  <a:cubicBezTo>
                    <a:pt x="1338" y="471"/>
                    <a:pt x="1662" y="465"/>
                    <a:pt x="1987" y="465"/>
                  </a:cubicBezTo>
                  <a:cubicBezTo>
                    <a:pt x="2170" y="465"/>
                    <a:pt x="2353" y="467"/>
                    <a:pt x="2536" y="472"/>
                  </a:cubicBezTo>
                  <a:cubicBezTo>
                    <a:pt x="2643" y="448"/>
                    <a:pt x="2727" y="413"/>
                    <a:pt x="2679" y="306"/>
                  </a:cubicBezTo>
                  <a:cubicBezTo>
                    <a:pt x="2584" y="91"/>
                    <a:pt x="2369" y="139"/>
                    <a:pt x="2191" y="115"/>
                  </a:cubicBezTo>
                  <a:cubicBezTo>
                    <a:pt x="2143" y="115"/>
                    <a:pt x="2119" y="91"/>
                    <a:pt x="2072" y="91"/>
                  </a:cubicBezTo>
                  <a:cubicBezTo>
                    <a:pt x="1752" y="33"/>
                    <a:pt x="1428" y="0"/>
                    <a:pt x="1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5"/>
            <p:cNvSpPr/>
            <p:nvPr/>
          </p:nvSpPr>
          <p:spPr>
            <a:xfrm>
              <a:off x="5491150" y="3337750"/>
              <a:ext cx="73550" cy="18700"/>
            </a:xfrm>
            <a:custGeom>
              <a:avLst/>
              <a:gdLst/>
              <a:ahLst/>
              <a:cxnLst/>
              <a:rect l="l" t="t" r="r" b="b"/>
              <a:pathLst>
                <a:path w="2942" h="748" extrusionOk="0">
                  <a:moveTo>
                    <a:pt x="239" y="0"/>
                  </a:moveTo>
                  <a:lnTo>
                    <a:pt x="239" y="0"/>
                  </a:lnTo>
                  <a:cubicBezTo>
                    <a:pt x="120" y="60"/>
                    <a:pt x="72" y="155"/>
                    <a:pt x="36" y="274"/>
                  </a:cubicBezTo>
                  <a:cubicBezTo>
                    <a:pt x="12" y="322"/>
                    <a:pt x="1" y="381"/>
                    <a:pt x="1" y="441"/>
                  </a:cubicBezTo>
                  <a:cubicBezTo>
                    <a:pt x="12" y="500"/>
                    <a:pt x="60" y="548"/>
                    <a:pt x="96" y="596"/>
                  </a:cubicBezTo>
                  <a:cubicBezTo>
                    <a:pt x="546" y="715"/>
                    <a:pt x="998" y="748"/>
                    <a:pt x="1452" y="748"/>
                  </a:cubicBezTo>
                  <a:cubicBezTo>
                    <a:pt x="1947" y="748"/>
                    <a:pt x="2444" y="709"/>
                    <a:pt x="2941" y="703"/>
                  </a:cubicBezTo>
                  <a:lnTo>
                    <a:pt x="2810" y="429"/>
                  </a:lnTo>
                  <a:cubicBezTo>
                    <a:pt x="2391" y="422"/>
                    <a:pt x="1964" y="415"/>
                    <a:pt x="1538" y="415"/>
                  </a:cubicBezTo>
                  <a:cubicBezTo>
                    <a:pt x="1226" y="415"/>
                    <a:pt x="915" y="419"/>
                    <a:pt x="608" y="429"/>
                  </a:cubicBezTo>
                  <a:cubicBezTo>
                    <a:pt x="274" y="429"/>
                    <a:pt x="179" y="298"/>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5"/>
            <p:cNvSpPr/>
            <p:nvPr/>
          </p:nvSpPr>
          <p:spPr>
            <a:xfrm>
              <a:off x="5875425" y="3414800"/>
              <a:ext cx="71175" cy="17000"/>
            </a:xfrm>
            <a:custGeom>
              <a:avLst/>
              <a:gdLst/>
              <a:ahLst/>
              <a:cxnLst/>
              <a:rect l="l" t="t" r="r" b="b"/>
              <a:pathLst>
                <a:path w="2847" h="680" extrusionOk="0">
                  <a:moveTo>
                    <a:pt x="1208" y="0"/>
                  </a:moveTo>
                  <a:cubicBezTo>
                    <a:pt x="1156" y="0"/>
                    <a:pt x="1104" y="24"/>
                    <a:pt x="1048" y="73"/>
                  </a:cubicBezTo>
                  <a:lnTo>
                    <a:pt x="643" y="73"/>
                  </a:lnTo>
                  <a:cubicBezTo>
                    <a:pt x="615" y="101"/>
                    <a:pt x="587" y="114"/>
                    <a:pt x="557" y="114"/>
                  </a:cubicBezTo>
                  <a:cubicBezTo>
                    <a:pt x="522" y="114"/>
                    <a:pt x="485" y="98"/>
                    <a:pt x="441" y="73"/>
                  </a:cubicBezTo>
                  <a:cubicBezTo>
                    <a:pt x="310" y="73"/>
                    <a:pt x="191" y="61"/>
                    <a:pt x="60" y="61"/>
                  </a:cubicBezTo>
                  <a:cubicBezTo>
                    <a:pt x="12" y="85"/>
                    <a:pt x="0" y="145"/>
                    <a:pt x="0" y="204"/>
                  </a:cubicBezTo>
                  <a:cubicBezTo>
                    <a:pt x="24" y="323"/>
                    <a:pt x="84" y="431"/>
                    <a:pt x="179" y="514"/>
                  </a:cubicBezTo>
                  <a:cubicBezTo>
                    <a:pt x="228" y="555"/>
                    <a:pt x="289" y="568"/>
                    <a:pt x="349" y="568"/>
                  </a:cubicBezTo>
                  <a:cubicBezTo>
                    <a:pt x="376" y="568"/>
                    <a:pt x="403" y="565"/>
                    <a:pt x="429" y="562"/>
                  </a:cubicBezTo>
                  <a:cubicBezTo>
                    <a:pt x="472" y="519"/>
                    <a:pt x="511" y="484"/>
                    <a:pt x="555" y="484"/>
                  </a:cubicBezTo>
                  <a:cubicBezTo>
                    <a:pt x="585" y="484"/>
                    <a:pt x="617" y="500"/>
                    <a:pt x="655" y="538"/>
                  </a:cubicBezTo>
                  <a:cubicBezTo>
                    <a:pt x="685" y="544"/>
                    <a:pt x="709" y="547"/>
                    <a:pt x="734" y="547"/>
                  </a:cubicBezTo>
                  <a:cubicBezTo>
                    <a:pt x="760" y="547"/>
                    <a:pt x="786" y="544"/>
                    <a:pt x="822" y="538"/>
                  </a:cubicBezTo>
                  <a:cubicBezTo>
                    <a:pt x="848" y="529"/>
                    <a:pt x="873" y="526"/>
                    <a:pt x="898" y="526"/>
                  </a:cubicBezTo>
                  <a:cubicBezTo>
                    <a:pt x="1012" y="526"/>
                    <a:pt x="1122" y="599"/>
                    <a:pt x="1239" y="609"/>
                  </a:cubicBezTo>
                  <a:cubicBezTo>
                    <a:pt x="1537" y="616"/>
                    <a:pt x="1839" y="680"/>
                    <a:pt x="2141" y="680"/>
                  </a:cubicBezTo>
                  <a:cubicBezTo>
                    <a:pt x="2357" y="680"/>
                    <a:pt x="2573" y="647"/>
                    <a:pt x="2787" y="538"/>
                  </a:cubicBezTo>
                  <a:cubicBezTo>
                    <a:pt x="2822" y="454"/>
                    <a:pt x="2846" y="395"/>
                    <a:pt x="2810" y="323"/>
                  </a:cubicBezTo>
                  <a:cubicBezTo>
                    <a:pt x="2704" y="161"/>
                    <a:pt x="2561" y="136"/>
                    <a:pt x="2409" y="136"/>
                  </a:cubicBezTo>
                  <a:cubicBezTo>
                    <a:pt x="2340" y="136"/>
                    <a:pt x="2269" y="141"/>
                    <a:pt x="2198" y="141"/>
                  </a:cubicBezTo>
                  <a:cubicBezTo>
                    <a:pt x="2096" y="141"/>
                    <a:pt x="1995" y="130"/>
                    <a:pt x="1905" y="73"/>
                  </a:cubicBezTo>
                  <a:lnTo>
                    <a:pt x="1667" y="73"/>
                  </a:lnTo>
                  <a:cubicBezTo>
                    <a:pt x="1667" y="85"/>
                    <a:pt x="1655" y="85"/>
                    <a:pt x="1608" y="97"/>
                  </a:cubicBezTo>
                  <a:cubicBezTo>
                    <a:pt x="1597" y="104"/>
                    <a:pt x="1587" y="107"/>
                    <a:pt x="1576" y="107"/>
                  </a:cubicBezTo>
                  <a:cubicBezTo>
                    <a:pt x="1551" y="107"/>
                    <a:pt x="1526" y="90"/>
                    <a:pt x="1501" y="73"/>
                  </a:cubicBezTo>
                  <a:cubicBezTo>
                    <a:pt x="1453" y="61"/>
                    <a:pt x="1394" y="61"/>
                    <a:pt x="1358" y="61"/>
                  </a:cubicBezTo>
                  <a:cubicBezTo>
                    <a:pt x="1306" y="21"/>
                    <a:pt x="1257"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5"/>
            <p:cNvSpPr/>
            <p:nvPr/>
          </p:nvSpPr>
          <p:spPr>
            <a:xfrm>
              <a:off x="5966500" y="3319950"/>
              <a:ext cx="73850" cy="18125"/>
            </a:xfrm>
            <a:custGeom>
              <a:avLst/>
              <a:gdLst/>
              <a:ahLst/>
              <a:cxnLst/>
              <a:rect l="l" t="t" r="r" b="b"/>
              <a:pathLst>
                <a:path w="2954" h="725" extrusionOk="0">
                  <a:moveTo>
                    <a:pt x="2089" y="0"/>
                  </a:moveTo>
                  <a:cubicBezTo>
                    <a:pt x="1952" y="0"/>
                    <a:pt x="1819" y="21"/>
                    <a:pt x="1703" y="117"/>
                  </a:cubicBezTo>
                  <a:cubicBezTo>
                    <a:pt x="1686" y="330"/>
                    <a:pt x="1615" y="504"/>
                    <a:pt x="1456" y="504"/>
                  </a:cubicBezTo>
                  <a:cubicBezTo>
                    <a:pt x="1402" y="504"/>
                    <a:pt x="1338" y="484"/>
                    <a:pt x="1263" y="438"/>
                  </a:cubicBezTo>
                  <a:cubicBezTo>
                    <a:pt x="1194" y="394"/>
                    <a:pt x="1131" y="380"/>
                    <a:pt x="1071" y="380"/>
                  </a:cubicBezTo>
                  <a:cubicBezTo>
                    <a:pt x="961" y="380"/>
                    <a:pt x="860" y="427"/>
                    <a:pt x="751" y="427"/>
                  </a:cubicBezTo>
                  <a:cubicBezTo>
                    <a:pt x="743" y="427"/>
                    <a:pt x="735" y="427"/>
                    <a:pt x="727" y="426"/>
                  </a:cubicBezTo>
                  <a:cubicBezTo>
                    <a:pt x="668" y="367"/>
                    <a:pt x="584" y="367"/>
                    <a:pt x="489" y="367"/>
                  </a:cubicBezTo>
                  <a:cubicBezTo>
                    <a:pt x="406" y="379"/>
                    <a:pt x="334" y="426"/>
                    <a:pt x="239" y="426"/>
                  </a:cubicBezTo>
                  <a:lnTo>
                    <a:pt x="156" y="426"/>
                  </a:lnTo>
                  <a:cubicBezTo>
                    <a:pt x="108" y="474"/>
                    <a:pt x="48" y="534"/>
                    <a:pt x="1" y="593"/>
                  </a:cubicBezTo>
                  <a:cubicBezTo>
                    <a:pt x="250" y="692"/>
                    <a:pt x="504" y="713"/>
                    <a:pt x="757" y="713"/>
                  </a:cubicBezTo>
                  <a:cubicBezTo>
                    <a:pt x="956" y="713"/>
                    <a:pt x="1154" y="700"/>
                    <a:pt x="1351" y="700"/>
                  </a:cubicBezTo>
                  <a:cubicBezTo>
                    <a:pt x="1477" y="700"/>
                    <a:pt x="1603" y="706"/>
                    <a:pt x="1727" y="724"/>
                  </a:cubicBezTo>
                  <a:cubicBezTo>
                    <a:pt x="2120" y="712"/>
                    <a:pt x="2489" y="712"/>
                    <a:pt x="2870" y="700"/>
                  </a:cubicBezTo>
                  <a:cubicBezTo>
                    <a:pt x="2954" y="653"/>
                    <a:pt x="2930" y="605"/>
                    <a:pt x="2858" y="557"/>
                  </a:cubicBezTo>
                  <a:cubicBezTo>
                    <a:pt x="2811" y="557"/>
                    <a:pt x="2787" y="546"/>
                    <a:pt x="2739" y="546"/>
                  </a:cubicBezTo>
                  <a:cubicBezTo>
                    <a:pt x="2650" y="462"/>
                    <a:pt x="2558" y="435"/>
                    <a:pt x="2464" y="435"/>
                  </a:cubicBezTo>
                  <a:cubicBezTo>
                    <a:pt x="2370" y="435"/>
                    <a:pt x="2275" y="462"/>
                    <a:pt x="2180" y="486"/>
                  </a:cubicBezTo>
                  <a:cubicBezTo>
                    <a:pt x="2143" y="486"/>
                    <a:pt x="2097" y="504"/>
                    <a:pt x="2054" y="504"/>
                  </a:cubicBezTo>
                  <a:cubicBezTo>
                    <a:pt x="2027" y="504"/>
                    <a:pt x="2000" y="497"/>
                    <a:pt x="1977" y="474"/>
                  </a:cubicBezTo>
                  <a:lnTo>
                    <a:pt x="1977" y="474"/>
                  </a:lnTo>
                  <a:cubicBezTo>
                    <a:pt x="2025" y="486"/>
                    <a:pt x="2072" y="486"/>
                    <a:pt x="2096" y="486"/>
                  </a:cubicBezTo>
                  <a:cubicBezTo>
                    <a:pt x="2215" y="486"/>
                    <a:pt x="2334" y="474"/>
                    <a:pt x="2334" y="307"/>
                  </a:cubicBezTo>
                  <a:cubicBezTo>
                    <a:pt x="2376" y="287"/>
                    <a:pt x="2103" y="167"/>
                    <a:pt x="2264" y="167"/>
                  </a:cubicBezTo>
                  <a:cubicBezTo>
                    <a:pt x="2288" y="167"/>
                    <a:pt x="2323" y="170"/>
                    <a:pt x="2370" y="176"/>
                  </a:cubicBezTo>
                  <a:cubicBezTo>
                    <a:pt x="2430" y="176"/>
                    <a:pt x="2477" y="81"/>
                    <a:pt x="2442" y="10"/>
                  </a:cubicBezTo>
                  <a:lnTo>
                    <a:pt x="2442" y="10"/>
                  </a:lnTo>
                  <a:cubicBezTo>
                    <a:pt x="2423" y="11"/>
                    <a:pt x="2405" y="11"/>
                    <a:pt x="2387" y="11"/>
                  </a:cubicBezTo>
                  <a:cubicBezTo>
                    <a:pt x="2289" y="11"/>
                    <a:pt x="2188" y="0"/>
                    <a:pt x="2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5"/>
            <p:cNvSpPr/>
            <p:nvPr/>
          </p:nvSpPr>
          <p:spPr>
            <a:xfrm>
              <a:off x="5682775" y="3411850"/>
              <a:ext cx="65875" cy="17125"/>
            </a:xfrm>
            <a:custGeom>
              <a:avLst/>
              <a:gdLst/>
              <a:ahLst/>
              <a:cxnLst/>
              <a:rect l="l" t="t" r="r" b="b"/>
              <a:pathLst>
                <a:path w="2635" h="685" extrusionOk="0">
                  <a:moveTo>
                    <a:pt x="713" y="0"/>
                  </a:moveTo>
                  <a:cubicBezTo>
                    <a:pt x="673" y="0"/>
                    <a:pt x="631" y="8"/>
                    <a:pt x="587" y="25"/>
                  </a:cubicBezTo>
                  <a:cubicBezTo>
                    <a:pt x="485" y="106"/>
                    <a:pt x="375" y="161"/>
                    <a:pt x="242" y="161"/>
                  </a:cubicBezTo>
                  <a:cubicBezTo>
                    <a:pt x="219" y="161"/>
                    <a:pt x="195" y="159"/>
                    <a:pt x="170" y="156"/>
                  </a:cubicBezTo>
                  <a:cubicBezTo>
                    <a:pt x="80" y="212"/>
                    <a:pt x="0" y="396"/>
                    <a:pt x="113" y="396"/>
                  </a:cubicBezTo>
                  <a:cubicBezTo>
                    <a:pt x="119" y="396"/>
                    <a:pt x="126" y="395"/>
                    <a:pt x="134" y="394"/>
                  </a:cubicBezTo>
                  <a:cubicBezTo>
                    <a:pt x="158" y="393"/>
                    <a:pt x="182" y="392"/>
                    <a:pt x="206" y="392"/>
                  </a:cubicBezTo>
                  <a:cubicBezTo>
                    <a:pt x="671" y="392"/>
                    <a:pt x="1109" y="566"/>
                    <a:pt x="1559" y="566"/>
                  </a:cubicBezTo>
                  <a:cubicBezTo>
                    <a:pt x="1659" y="566"/>
                    <a:pt x="1759" y="557"/>
                    <a:pt x="1861" y="537"/>
                  </a:cubicBezTo>
                  <a:cubicBezTo>
                    <a:pt x="1910" y="523"/>
                    <a:pt x="1957" y="517"/>
                    <a:pt x="2000" y="517"/>
                  </a:cubicBezTo>
                  <a:cubicBezTo>
                    <a:pt x="2113" y="517"/>
                    <a:pt x="2210" y="557"/>
                    <a:pt x="2313" y="608"/>
                  </a:cubicBezTo>
                  <a:cubicBezTo>
                    <a:pt x="2362" y="662"/>
                    <a:pt x="2411" y="685"/>
                    <a:pt x="2458" y="685"/>
                  </a:cubicBezTo>
                  <a:cubicBezTo>
                    <a:pt x="2513" y="685"/>
                    <a:pt x="2565" y="653"/>
                    <a:pt x="2611" y="608"/>
                  </a:cubicBezTo>
                  <a:cubicBezTo>
                    <a:pt x="2634" y="549"/>
                    <a:pt x="2634" y="501"/>
                    <a:pt x="2599" y="441"/>
                  </a:cubicBezTo>
                  <a:cubicBezTo>
                    <a:pt x="2527" y="370"/>
                    <a:pt x="2456" y="334"/>
                    <a:pt x="2372" y="310"/>
                  </a:cubicBezTo>
                  <a:cubicBezTo>
                    <a:pt x="2349" y="310"/>
                    <a:pt x="2337" y="299"/>
                    <a:pt x="2301" y="275"/>
                  </a:cubicBezTo>
                  <a:cubicBezTo>
                    <a:pt x="2242" y="263"/>
                    <a:pt x="2194" y="239"/>
                    <a:pt x="2170" y="191"/>
                  </a:cubicBezTo>
                  <a:lnTo>
                    <a:pt x="2158" y="179"/>
                  </a:lnTo>
                  <a:cubicBezTo>
                    <a:pt x="2107" y="143"/>
                    <a:pt x="2052" y="129"/>
                    <a:pt x="1994" y="129"/>
                  </a:cubicBezTo>
                  <a:cubicBezTo>
                    <a:pt x="1958" y="129"/>
                    <a:pt x="1921" y="135"/>
                    <a:pt x="1884" y="144"/>
                  </a:cubicBezTo>
                  <a:cubicBezTo>
                    <a:pt x="1801" y="156"/>
                    <a:pt x="1694" y="156"/>
                    <a:pt x="1587" y="179"/>
                  </a:cubicBezTo>
                  <a:cubicBezTo>
                    <a:pt x="1546" y="146"/>
                    <a:pt x="1495" y="131"/>
                    <a:pt x="1443" y="131"/>
                  </a:cubicBezTo>
                  <a:cubicBezTo>
                    <a:pt x="1402" y="131"/>
                    <a:pt x="1361" y="140"/>
                    <a:pt x="1325" y="156"/>
                  </a:cubicBezTo>
                  <a:cubicBezTo>
                    <a:pt x="1265" y="144"/>
                    <a:pt x="1218" y="144"/>
                    <a:pt x="1158" y="144"/>
                  </a:cubicBezTo>
                  <a:cubicBezTo>
                    <a:pt x="1007" y="106"/>
                    <a:pt x="870" y="0"/>
                    <a:pt x="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5"/>
            <p:cNvSpPr/>
            <p:nvPr/>
          </p:nvSpPr>
          <p:spPr>
            <a:xfrm>
              <a:off x="6129025" y="3414675"/>
              <a:ext cx="57475" cy="12400"/>
            </a:xfrm>
            <a:custGeom>
              <a:avLst/>
              <a:gdLst/>
              <a:ahLst/>
              <a:cxnLst/>
              <a:rect l="l" t="t" r="r" b="b"/>
              <a:pathLst>
                <a:path w="2299" h="496" extrusionOk="0">
                  <a:moveTo>
                    <a:pt x="540" y="1"/>
                  </a:moveTo>
                  <a:cubicBezTo>
                    <a:pt x="487" y="1"/>
                    <a:pt x="439" y="21"/>
                    <a:pt x="394" y="66"/>
                  </a:cubicBezTo>
                  <a:cubicBezTo>
                    <a:pt x="346" y="78"/>
                    <a:pt x="298" y="78"/>
                    <a:pt x="263" y="78"/>
                  </a:cubicBezTo>
                  <a:cubicBezTo>
                    <a:pt x="215" y="102"/>
                    <a:pt x="155" y="138"/>
                    <a:pt x="108" y="150"/>
                  </a:cubicBezTo>
                  <a:cubicBezTo>
                    <a:pt x="60" y="186"/>
                    <a:pt x="36" y="221"/>
                    <a:pt x="24" y="269"/>
                  </a:cubicBezTo>
                  <a:cubicBezTo>
                    <a:pt x="1" y="364"/>
                    <a:pt x="24" y="436"/>
                    <a:pt x="96" y="495"/>
                  </a:cubicBezTo>
                  <a:cubicBezTo>
                    <a:pt x="286" y="483"/>
                    <a:pt x="501" y="483"/>
                    <a:pt x="691" y="483"/>
                  </a:cubicBezTo>
                  <a:cubicBezTo>
                    <a:pt x="691" y="436"/>
                    <a:pt x="691" y="400"/>
                    <a:pt x="703" y="376"/>
                  </a:cubicBezTo>
                  <a:cubicBezTo>
                    <a:pt x="763" y="376"/>
                    <a:pt x="798" y="388"/>
                    <a:pt x="810" y="447"/>
                  </a:cubicBezTo>
                  <a:cubicBezTo>
                    <a:pt x="993" y="465"/>
                    <a:pt x="1180" y="495"/>
                    <a:pt x="1366" y="495"/>
                  </a:cubicBezTo>
                  <a:cubicBezTo>
                    <a:pt x="1568" y="495"/>
                    <a:pt x="1767" y="459"/>
                    <a:pt x="1953" y="328"/>
                  </a:cubicBezTo>
                  <a:cubicBezTo>
                    <a:pt x="2013" y="364"/>
                    <a:pt x="2072" y="388"/>
                    <a:pt x="2130" y="388"/>
                  </a:cubicBezTo>
                  <a:cubicBezTo>
                    <a:pt x="2188" y="388"/>
                    <a:pt x="2245" y="364"/>
                    <a:pt x="2299" y="305"/>
                  </a:cubicBezTo>
                  <a:cubicBezTo>
                    <a:pt x="2287" y="221"/>
                    <a:pt x="2251" y="138"/>
                    <a:pt x="2239" y="66"/>
                  </a:cubicBezTo>
                  <a:cubicBezTo>
                    <a:pt x="2221" y="72"/>
                    <a:pt x="2206" y="75"/>
                    <a:pt x="2191" y="75"/>
                  </a:cubicBezTo>
                  <a:cubicBezTo>
                    <a:pt x="2176" y="75"/>
                    <a:pt x="2162" y="72"/>
                    <a:pt x="2144" y="66"/>
                  </a:cubicBezTo>
                  <a:cubicBezTo>
                    <a:pt x="2144" y="78"/>
                    <a:pt x="2120" y="90"/>
                    <a:pt x="2084" y="102"/>
                  </a:cubicBezTo>
                  <a:cubicBezTo>
                    <a:pt x="2068" y="109"/>
                    <a:pt x="2054" y="112"/>
                    <a:pt x="2042" y="112"/>
                  </a:cubicBezTo>
                  <a:cubicBezTo>
                    <a:pt x="2010" y="112"/>
                    <a:pt x="1991" y="92"/>
                    <a:pt x="1965" y="66"/>
                  </a:cubicBezTo>
                  <a:lnTo>
                    <a:pt x="1251" y="66"/>
                  </a:lnTo>
                  <a:cubicBezTo>
                    <a:pt x="1251" y="78"/>
                    <a:pt x="1239" y="90"/>
                    <a:pt x="1215" y="102"/>
                  </a:cubicBezTo>
                  <a:cubicBezTo>
                    <a:pt x="1205" y="109"/>
                    <a:pt x="1196" y="112"/>
                    <a:pt x="1187" y="112"/>
                  </a:cubicBezTo>
                  <a:cubicBezTo>
                    <a:pt x="1165" y="112"/>
                    <a:pt x="1146" y="92"/>
                    <a:pt x="1120" y="66"/>
                  </a:cubicBezTo>
                  <a:cubicBezTo>
                    <a:pt x="977" y="66"/>
                    <a:pt x="822" y="43"/>
                    <a:pt x="679" y="43"/>
                  </a:cubicBezTo>
                  <a:cubicBezTo>
                    <a:pt x="630" y="15"/>
                    <a:pt x="584" y="1"/>
                    <a:pt x="5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5"/>
            <p:cNvSpPr/>
            <p:nvPr/>
          </p:nvSpPr>
          <p:spPr>
            <a:xfrm>
              <a:off x="6123975" y="3371750"/>
              <a:ext cx="70275" cy="12150"/>
            </a:xfrm>
            <a:custGeom>
              <a:avLst/>
              <a:gdLst/>
              <a:ahLst/>
              <a:cxnLst/>
              <a:rect l="l" t="t" r="r" b="b"/>
              <a:pathLst>
                <a:path w="2811" h="486" extrusionOk="0">
                  <a:moveTo>
                    <a:pt x="1047" y="0"/>
                  </a:moveTo>
                  <a:cubicBezTo>
                    <a:pt x="875" y="0"/>
                    <a:pt x="702" y="13"/>
                    <a:pt x="530" y="13"/>
                  </a:cubicBezTo>
                  <a:cubicBezTo>
                    <a:pt x="481" y="13"/>
                    <a:pt x="431" y="12"/>
                    <a:pt x="381" y="9"/>
                  </a:cubicBezTo>
                  <a:cubicBezTo>
                    <a:pt x="310" y="9"/>
                    <a:pt x="250" y="9"/>
                    <a:pt x="179" y="21"/>
                  </a:cubicBezTo>
                  <a:cubicBezTo>
                    <a:pt x="0" y="259"/>
                    <a:pt x="298" y="259"/>
                    <a:pt x="357" y="390"/>
                  </a:cubicBezTo>
                  <a:cubicBezTo>
                    <a:pt x="369" y="438"/>
                    <a:pt x="417" y="474"/>
                    <a:pt x="465" y="486"/>
                  </a:cubicBezTo>
                  <a:lnTo>
                    <a:pt x="679" y="486"/>
                  </a:lnTo>
                  <a:cubicBezTo>
                    <a:pt x="789" y="437"/>
                    <a:pt x="903" y="410"/>
                    <a:pt x="1014" y="410"/>
                  </a:cubicBezTo>
                  <a:cubicBezTo>
                    <a:pt x="1120" y="410"/>
                    <a:pt x="1224" y="434"/>
                    <a:pt x="1322" y="486"/>
                  </a:cubicBezTo>
                  <a:cubicBezTo>
                    <a:pt x="1334" y="480"/>
                    <a:pt x="1349" y="477"/>
                    <a:pt x="1365" y="477"/>
                  </a:cubicBezTo>
                  <a:cubicBezTo>
                    <a:pt x="1381" y="477"/>
                    <a:pt x="1399" y="480"/>
                    <a:pt x="1417" y="486"/>
                  </a:cubicBezTo>
                  <a:cubicBezTo>
                    <a:pt x="1442" y="461"/>
                    <a:pt x="1477" y="445"/>
                    <a:pt x="1513" y="445"/>
                  </a:cubicBezTo>
                  <a:cubicBezTo>
                    <a:pt x="1546" y="445"/>
                    <a:pt x="1579" y="458"/>
                    <a:pt x="1608" y="486"/>
                  </a:cubicBezTo>
                  <a:cubicBezTo>
                    <a:pt x="1619" y="480"/>
                    <a:pt x="1637" y="477"/>
                    <a:pt x="1657" y="477"/>
                  </a:cubicBezTo>
                  <a:cubicBezTo>
                    <a:pt x="1676" y="477"/>
                    <a:pt x="1697" y="480"/>
                    <a:pt x="1715" y="486"/>
                  </a:cubicBezTo>
                  <a:cubicBezTo>
                    <a:pt x="1715" y="474"/>
                    <a:pt x="1727" y="450"/>
                    <a:pt x="1774" y="438"/>
                  </a:cubicBezTo>
                  <a:cubicBezTo>
                    <a:pt x="1788" y="435"/>
                    <a:pt x="1801" y="434"/>
                    <a:pt x="1813" y="434"/>
                  </a:cubicBezTo>
                  <a:cubicBezTo>
                    <a:pt x="1851" y="434"/>
                    <a:pt x="1878" y="449"/>
                    <a:pt x="1905" y="486"/>
                  </a:cubicBezTo>
                  <a:cubicBezTo>
                    <a:pt x="1917" y="480"/>
                    <a:pt x="1935" y="477"/>
                    <a:pt x="1954" y="477"/>
                  </a:cubicBezTo>
                  <a:cubicBezTo>
                    <a:pt x="1974" y="477"/>
                    <a:pt x="1994" y="480"/>
                    <a:pt x="2012" y="486"/>
                  </a:cubicBezTo>
                  <a:cubicBezTo>
                    <a:pt x="2092" y="436"/>
                    <a:pt x="2172" y="413"/>
                    <a:pt x="2251" y="413"/>
                  </a:cubicBezTo>
                  <a:cubicBezTo>
                    <a:pt x="2324" y="413"/>
                    <a:pt x="2396" y="433"/>
                    <a:pt x="2465" y="474"/>
                  </a:cubicBezTo>
                  <a:cubicBezTo>
                    <a:pt x="2483" y="462"/>
                    <a:pt x="2498" y="456"/>
                    <a:pt x="2512" y="456"/>
                  </a:cubicBezTo>
                  <a:cubicBezTo>
                    <a:pt x="2527" y="456"/>
                    <a:pt x="2542" y="462"/>
                    <a:pt x="2560" y="474"/>
                  </a:cubicBezTo>
                  <a:cubicBezTo>
                    <a:pt x="2631" y="438"/>
                    <a:pt x="2715" y="426"/>
                    <a:pt x="2774" y="355"/>
                  </a:cubicBezTo>
                  <a:cubicBezTo>
                    <a:pt x="2810" y="307"/>
                    <a:pt x="2810" y="248"/>
                    <a:pt x="2810" y="188"/>
                  </a:cubicBezTo>
                  <a:cubicBezTo>
                    <a:pt x="2798" y="128"/>
                    <a:pt x="2751" y="93"/>
                    <a:pt x="2691" y="81"/>
                  </a:cubicBezTo>
                  <a:cubicBezTo>
                    <a:pt x="2620" y="69"/>
                    <a:pt x="2536" y="69"/>
                    <a:pt x="2465" y="69"/>
                  </a:cubicBezTo>
                  <a:cubicBezTo>
                    <a:pt x="2415" y="106"/>
                    <a:pt x="2363" y="127"/>
                    <a:pt x="2308" y="127"/>
                  </a:cubicBezTo>
                  <a:cubicBezTo>
                    <a:pt x="2258" y="127"/>
                    <a:pt x="2207" y="109"/>
                    <a:pt x="2155" y="69"/>
                  </a:cubicBezTo>
                  <a:cubicBezTo>
                    <a:pt x="2108" y="45"/>
                    <a:pt x="2048" y="45"/>
                    <a:pt x="2012" y="33"/>
                  </a:cubicBezTo>
                  <a:cubicBezTo>
                    <a:pt x="2012" y="33"/>
                    <a:pt x="1989" y="21"/>
                    <a:pt x="1965" y="21"/>
                  </a:cubicBezTo>
                  <a:cubicBezTo>
                    <a:pt x="1929" y="21"/>
                    <a:pt x="1905" y="21"/>
                    <a:pt x="1869" y="45"/>
                  </a:cubicBezTo>
                  <a:cubicBezTo>
                    <a:pt x="1852" y="72"/>
                    <a:pt x="1820" y="85"/>
                    <a:pt x="1786" y="85"/>
                  </a:cubicBezTo>
                  <a:cubicBezTo>
                    <a:pt x="1774" y="85"/>
                    <a:pt x="1762" y="84"/>
                    <a:pt x="1750" y="81"/>
                  </a:cubicBezTo>
                  <a:cubicBezTo>
                    <a:pt x="1750" y="93"/>
                    <a:pt x="1739" y="93"/>
                    <a:pt x="1691" y="117"/>
                  </a:cubicBezTo>
                  <a:cubicBezTo>
                    <a:pt x="1685" y="120"/>
                    <a:pt x="1677" y="121"/>
                    <a:pt x="1669" y="121"/>
                  </a:cubicBezTo>
                  <a:cubicBezTo>
                    <a:pt x="1645" y="121"/>
                    <a:pt x="1613" y="108"/>
                    <a:pt x="1596" y="81"/>
                  </a:cubicBezTo>
                  <a:cubicBezTo>
                    <a:pt x="1417" y="16"/>
                    <a:pt x="1232" y="0"/>
                    <a:pt x="10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5"/>
            <p:cNvSpPr/>
            <p:nvPr/>
          </p:nvSpPr>
          <p:spPr>
            <a:xfrm>
              <a:off x="5525375" y="3287150"/>
              <a:ext cx="66400" cy="15425"/>
            </a:xfrm>
            <a:custGeom>
              <a:avLst/>
              <a:gdLst/>
              <a:ahLst/>
              <a:cxnLst/>
              <a:rect l="l" t="t" r="r" b="b"/>
              <a:pathLst>
                <a:path w="2656" h="617" extrusionOk="0">
                  <a:moveTo>
                    <a:pt x="501" y="0"/>
                  </a:moveTo>
                  <a:cubicBezTo>
                    <a:pt x="275" y="60"/>
                    <a:pt x="1" y="72"/>
                    <a:pt x="215" y="429"/>
                  </a:cubicBezTo>
                  <a:cubicBezTo>
                    <a:pt x="275" y="476"/>
                    <a:pt x="334" y="500"/>
                    <a:pt x="394" y="524"/>
                  </a:cubicBezTo>
                  <a:cubicBezTo>
                    <a:pt x="520" y="587"/>
                    <a:pt x="648" y="606"/>
                    <a:pt x="775" y="606"/>
                  </a:cubicBezTo>
                  <a:cubicBezTo>
                    <a:pt x="971" y="606"/>
                    <a:pt x="1168" y="562"/>
                    <a:pt x="1363" y="562"/>
                  </a:cubicBezTo>
                  <a:cubicBezTo>
                    <a:pt x="1449" y="562"/>
                    <a:pt x="1535" y="570"/>
                    <a:pt x="1620" y="595"/>
                  </a:cubicBezTo>
                  <a:cubicBezTo>
                    <a:pt x="1723" y="602"/>
                    <a:pt x="1825" y="617"/>
                    <a:pt x="1928" y="617"/>
                  </a:cubicBezTo>
                  <a:cubicBezTo>
                    <a:pt x="2004" y="617"/>
                    <a:pt x="2080" y="609"/>
                    <a:pt x="2156" y="584"/>
                  </a:cubicBezTo>
                  <a:cubicBezTo>
                    <a:pt x="2287" y="441"/>
                    <a:pt x="2477" y="548"/>
                    <a:pt x="2632" y="453"/>
                  </a:cubicBezTo>
                  <a:cubicBezTo>
                    <a:pt x="2656" y="381"/>
                    <a:pt x="2656" y="322"/>
                    <a:pt x="2632" y="262"/>
                  </a:cubicBezTo>
                  <a:cubicBezTo>
                    <a:pt x="2475" y="86"/>
                    <a:pt x="2295" y="43"/>
                    <a:pt x="2109" y="43"/>
                  </a:cubicBezTo>
                  <a:cubicBezTo>
                    <a:pt x="1929" y="43"/>
                    <a:pt x="1742" y="83"/>
                    <a:pt x="1560" y="83"/>
                  </a:cubicBezTo>
                  <a:cubicBezTo>
                    <a:pt x="1501" y="83"/>
                    <a:pt x="1441" y="83"/>
                    <a:pt x="1382" y="95"/>
                  </a:cubicBezTo>
                  <a:cubicBezTo>
                    <a:pt x="1349" y="118"/>
                    <a:pt x="1313" y="127"/>
                    <a:pt x="1277" y="127"/>
                  </a:cubicBezTo>
                  <a:cubicBezTo>
                    <a:pt x="1236" y="127"/>
                    <a:pt x="1194" y="115"/>
                    <a:pt x="1156" y="95"/>
                  </a:cubicBezTo>
                  <a:cubicBezTo>
                    <a:pt x="1132" y="95"/>
                    <a:pt x="1108" y="83"/>
                    <a:pt x="1084" y="83"/>
                  </a:cubicBezTo>
                  <a:cubicBezTo>
                    <a:pt x="1048" y="83"/>
                    <a:pt x="1037" y="95"/>
                    <a:pt x="1013" y="95"/>
                  </a:cubicBezTo>
                  <a:cubicBezTo>
                    <a:pt x="977" y="119"/>
                    <a:pt x="965" y="119"/>
                    <a:pt x="929" y="131"/>
                  </a:cubicBezTo>
                  <a:cubicBezTo>
                    <a:pt x="913" y="141"/>
                    <a:pt x="900" y="146"/>
                    <a:pt x="889" y="146"/>
                  </a:cubicBezTo>
                  <a:cubicBezTo>
                    <a:pt x="836" y="146"/>
                    <a:pt x="834" y="48"/>
                    <a:pt x="775" y="48"/>
                  </a:cubicBezTo>
                  <a:cubicBezTo>
                    <a:pt x="679" y="12"/>
                    <a:pt x="596"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5"/>
            <p:cNvSpPr/>
            <p:nvPr/>
          </p:nvSpPr>
          <p:spPr>
            <a:xfrm>
              <a:off x="5749525" y="3280225"/>
              <a:ext cx="48825" cy="16025"/>
            </a:xfrm>
            <a:custGeom>
              <a:avLst/>
              <a:gdLst/>
              <a:ahLst/>
              <a:cxnLst/>
              <a:rect l="l" t="t" r="r" b="b"/>
              <a:pathLst>
                <a:path w="1953" h="641" extrusionOk="0">
                  <a:moveTo>
                    <a:pt x="593" y="0"/>
                  </a:moveTo>
                  <a:cubicBezTo>
                    <a:pt x="481" y="0"/>
                    <a:pt x="371" y="14"/>
                    <a:pt x="262" y="51"/>
                  </a:cubicBezTo>
                  <a:cubicBezTo>
                    <a:pt x="203" y="75"/>
                    <a:pt x="155" y="122"/>
                    <a:pt x="107" y="170"/>
                  </a:cubicBezTo>
                  <a:cubicBezTo>
                    <a:pt x="0" y="349"/>
                    <a:pt x="60" y="468"/>
                    <a:pt x="226" y="575"/>
                  </a:cubicBezTo>
                  <a:cubicBezTo>
                    <a:pt x="247" y="589"/>
                    <a:pt x="264" y="595"/>
                    <a:pt x="284" y="595"/>
                  </a:cubicBezTo>
                  <a:cubicBezTo>
                    <a:pt x="298" y="595"/>
                    <a:pt x="314" y="592"/>
                    <a:pt x="334" y="587"/>
                  </a:cubicBezTo>
                  <a:cubicBezTo>
                    <a:pt x="464" y="622"/>
                    <a:pt x="598" y="640"/>
                    <a:pt x="732" y="640"/>
                  </a:cubicBezTo>
                  <a:cubicBezTo>
                    <a:pt x="866" y="640"/>
                    <a:pt x="1000" y="622"/>
                    <a:pt x="1131" y="587"/>
                  </a:cubicBezTo>
                  <a:lnTo>
                    <a:pt x="1179" y="587"/>
                  </a:lnTo>
                  <a:cubicBezTo>
                    <a:pt x="1292" y="622"/>
                    <a:pt x="1405" y="640"/>
                    <a:pt x="1517" y="640"/>
                  </a:cubicBezTo>
                  <a:cubicBezTo>
                    <a:pt x="1628" y="640"/>
                    <a:pt x="1738" y="622"/>
                    <a:pt x="1846" y="587"/>
                  </a:cubicBezTo>
                  <a:cubicBezTo>
                    <a:pt x="1865" y="592"/>
                    <a:pt x="1883" y="595"/>
                    <a:pt x="1899" y="595"/>
                  </a:cubicBezTo>
                  <a:cubicBezTo>
                    <a:pt x="1921" y="595"/>
                    <a:pt x="1939" y="589"/>
                    <a:pt x="1953" y="575"/>
                  </a:cubicBezTo>
                  <a:cubicBezTo>
                    <a:pt x="1907" y="244"/>
                    <a:pt x="1708" y="110"/>
                    <a:pt x="1398" y="110"/>
                  </a:cubicBezTo>
                  <a:cubicBezTo>
                    <a:pt x="1385" y="110"/>
                    <a:pt x="1371" y="110"/>
                    <a:pt x="1357" y="110"/>
                  </a:cubicBezTo>
                  <a:lnTo>
                    <a:pt x="1286" y="110"/>
                  </a:lnTo>
                  <a:cubicBezTo>
                    <a:pt x="1179" y="110"/>
                    <a:pt x="1072" y="99"/>
                    <a:pt x="976" y="63"/>
                  </a:cubicBezTo>
                  <a:cubicBezTo>
                    <a:pt x="917" y="51"/>
                    <a:pt x="869" y="39"/>
                    <a:pt x="810" y="15"/>
                  </a:cubicBezTo>
                  <a:cubicBezTo>
                    <a:pt x="736" y="6"/>
                    <a:pt x="664" y="0"/>
                    <a:pt x="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5"/>
            <p:cNvSpPr/>
            <p:nvPr/>
          </p:nvSpPr>
          <p:spPr>
            <a:xfrm>
              <a:off x="6152250" y="3289775"/>
              <a:ext cx="40300" cy="21225"/>
            </a:xfrm>
            <a:custGeom>
              <a:avLst/>
              <a:gdLst/>
              <a:ahLst/>
              <a:cxnLst/>
              <a:rect l="l" t="t" r="r" b="b"/>
              <a:pathLst>
                <a:path w="1612" h="849" extrusionOk="0">
                  <a:moveTo>
                    <a:pt x="961" y="0"/>
                  </a:moveTo>
                  <a:cubicBezTo>
                    <a:pt x="819" y="0"/>
                    <a:pt x="670" y="24"/>
                    <a:pt x="524" y="38"/>
                  </a:cubicBezTo>
                  <a:cubicBezTo>
                    <a:pt x="227" y="121"/>
                    <a:pt x="227" y="443"/>
                    <a:pt x="24" y="610"/>
                  </a:cubicBezTo>
                  <a:cubicBezTo>
                    <a:pt x="0" y="681"/>
                    <a:pt x="12" y="729"/>
                    <a:pt x="84" y="740"/>
                  </a:cubicBezTo>
                  <a:cubicBezTo>
                    <a:pt x="179" y="752"/>
                    <a:pt x="250" y="752"/>
                    <a:pt x="322" y="776"/>
                  </a:cubicBezTo>
                  <a:cubicBezTo>
                    <a:pt x="431" y="820"/>
                    <a:pt x="547" y="828"/>
                    <a:pt x="663" y="828"/>
                  </a:cubicBezTo>
                  <a:cubicBezTo>
                    <a:pt x="740" y="828"/>
                    <a:pt x="816" y="825"/>
                    <a:pt x="889" y="825"/>
                  </a:cubicBezTo>
                  <a:cubicBezTo>
                    <a:pt x="948" y="825"/>
                    <a:pt x="1005" y="827"/>
                    <a:pt x="1060" y="836"/>
                  </a:cubicBezTo>
                  <a:cubicBezTo>
                    <a:pt x="1112" y="844"/>
                    <a:pt x="1161" y="848"/>
                    <a:pt x="1205" y="848"/>
                  </a:cubicBezTo>
                  <a:cubicBezTo>
                    <a:pt x="1486" y="848"/>
                    <a:pt x="1611" y="685"/>
                    <a:pt x="1560" y="336"/>
                  </a:cubicBezTo>
                  <a:cubicBezTo>
                    <a:pt x="1405" y="63"/>
                    <a:pt x="1192" y="0"/>
                    <a:pt x="9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5"/>
            <p:cNvSpPr/>
            <p:nvPr/>
          </p:nvSpPr>
          <p:spPr>
            <a:xfrm>
              <a:off x="5803100" y="3416325"/>
              <a:ext cx="58050" cy="15400"/>
            </a:xfrm>
            <a:custGeom>
              <a:avLst/>
              <a:gdLst/>
              <a:ahLst/>
              <a:cxnLst/>
              <a:rect l="l" t="t" r="r" b="b"/>
              <a:pathLst>
                <a:path w="2322" h="616" extrusionOk="0">
                  <a:moveTo>
                    <a:pt x="226" y="0"/>
                  </a:moveTo>
                  <a:cubicBezTo>
                    <a:pt x="143" y="72"/>
                    <a:pt x="24" y="120"/>
                    <a:pt x="0" y="239"/>
                  </a:cubicBezTo>
                  <a:cubicBezTo>
                    <a:pt x="0" y="346"/>
                    <a:pt x="48" y="453"/>
                    <a:pt x="167" y="512"/>
                  </a:cubicBezTo>
                  <a:cubicBezTo>
                    <a:pt x="405" y="588"/>
                    <a:pt x="645" y="615"/>
                    <a:pt x="886" y="615"/>
                  </a:cubicBezTo>
                  <a:cubicBezTo>
                    <a:pt x="1139" y="615"/>
                    <a:pt x="1393" y="585"/>
                    <a:pt x="1643" y="548"/>
                  </a:cubicBezTo>
                  <a:cubicBezTo>
                    <a:pt x="1728" y="502"/>
                    <a:pt x="1812" y="476"/>
                    <a:pt x="1900" y="476"/>
                  </a:cubicBezTo>
                  <a:cubicBezTo>
                    <a:pt x="1948" y="476"/>
                    <a:pt x="1998" y="484"/>
                    <a:pt x="2048" y="501"/>
                  </a:cubicBezTo>
                  <a:cubicBezTo>
                    <a:pt x="2167" y="501"/>
                    <a:pt x="2262" y="477"/>
                    <a:pt x="2310" y="334"/>
                  </a:cubicBezTo>
                  <a:cubicBezTo>
                    <a:pt x="2322" y="215"/>
                    <a:pt x="2310" y="120"/>
                    <a:pt x="2167" y="72"/>
                  </a:cubicBezTo>
                  <a:cubicBezTo>
                    <a:pt x="2061" y="63"/>
                    <a:pt x="1955" y="60"/>
                    <a:pt x="1849" y="60"/>
                  </a:cubicBezTo>
                  <a:cubicBezTo>
                    <a:pt x="1606" y="60"/>
                    <a:pt x="1366" y="76"/>
                    <a:pt x="1126" y="76"/>
                  </a:cubicBezTo>
                  <a:cubicBezTo>
                    <a:pt x="909" y="76"/>
                    <a:pt x="693" y="63"/>
                    <a:pt x="477" y="12"/>
                  </a:cubicBezTo>
                  <a:cubicBezTo>
                    <a:pt x="393" y="12"/>
                    <a:pt x="322"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5"/>
            <p:cNvSpPr/>
            <p:nvPr/>
          </p:nvSpPr>
          <p:spPr>
            <a:xfrm>
              <a:off x="5514075" y="3433300"/>
              <a:ext cx="65200" cy="20550"/>
            </a:xfrm>
            <a:custGeom>
              <a:avLst/>
              <a:gdLst/>
              <a:ahLst/>
              <a:cxnLst/>
              <a:rect l="l" t="t" r="r" b="b"/>
              <a:pathLst>
                <a:path w="2608" h="822" extrusionOk="0">
                  <a:moveTo>
                    <a:pt x="2548" y="0"/>
                  </a:moveTo>
                  <a:cubicBezTo>
                    <a:pt x="2388" y="43"/>
                    <a:pt x="2225" y="55"/>
                    <a:pt x="2060" y="55"/>
                  </a:cubicBezTo>
                  <a:cubicBezTo>
                    <a:pt x="1840" y="55"/>
                    <a:pt x="1618" y="34"/>
                    <a:pt x="1400" y="34"/>
                  </a:cubicBezTo>
                  <a:cubicBezTo>
                    <a:pt x="1281" y="34"/>
                    <a:pt x="1164" y="40"/>
                    <a:pt x="1048" y="60"/>
                  </a:cubicBezTo>
                  <a:cubicBezTo>
                    <a:pt x="989" y="179"/>
                    <a:pt x="881" y="179"/>
                    <a:pt x="774" y="179"/>
                  </a:cubicBezTo>
                  <a:cubicBezTo>
                    <a:pt x="715" y="226"/>
                    <a:pt x="655" y="250"/>
                    <a:pt x="596" y="286"/>
                  </a:cubicBezTo>
                  <a:cubicBezTo>
                    <a:pt x="417" y="417"/>
                    <a:pt x="167" y="417"/>
                    <a:pt x="0" y="595"/>
                  </a:cubicBezTo>
                  <a:cubicBezTo>
                    <a:pt x="60" y="726"/>
                    <a:pt x="179" y="786"/>
                    <a:pt x="334" y="822"/>
                  </a:cubicBezTo>
                  <a:cubicBezTo>
                    <a:pt x="655" y="786"/>
                    <a:pt x="965" y="655"/>
                    <a:pt x="1262" y="536"/>
                  </a:cubicBezTo>
                  <a:cubicBezTo>
                    <a:pt x="1313" y="384"/>
                    <a:pt x="1390" y="342"/>
                    <a:pt x="1475" y="342"/>
                  </a:cubicBezTo>
                  <a:cubicBezTo>
                    <a:pt x="1582" y="342"/>
                    <a:pt x="1703" y="407"/>
                    <a:pt x="1807" y="407"/>
                  </a:cubicBezTo>
                  <a:cubicBezTo>
                    <a:pt x="1816" y="407"/>
                    <a:pt x="1825" y="406"/>
                    <a:pt x="1834" y="405"/>
                  </a:cubicBezTo>
                  <a:cubicBezTo>
                    <a:pt x="2096" y="357"/>
                    <a:pt x="2393" y="405"/>
                    <a:pt x="2608" y="179"/>
                  </a:cubicBezTo>
                  <a:cubicBezTo>
                    <a:pt x="2596" y="119"/>
                    <a:pt x="2548" y="0"/>
                    <a:pt x="2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5"/>
            <p:cNvSpPr/>
            <p:nvPr/>
          </p:nvSpPr>
          <p:spPr>
            <a:xfrm>
              <a:off x="6177250" y="3292100"/>
              <a:ext cx="38725" cy="22375"/>
            </a:xfrm>
            <a:custGeom>
              <a:avLst/>
              <a:gdLst/>
              <a:ahLst/>
              <a:cxnLst/>
              <a:rect l="l" t="t" r="r" b="b"/>
              <a:pathLst>
                <a:path w="1549" h="895" extrusionOk="0">
                  <a:moveTo>
                    <a:pt x="810" y="0"/>
                  </a:moveTo>
                  <a:cubicBezTo>
                    <a:pt x="706" y="0"/>
                    <a:pt x="599" y="59"/>
                    <a:pt x="489" y="207"/>
                  </a:cubicBezTo>
                  <a:cubicBezTo>
                    <a:pt x="512" y="564"/>
                    <a:pt x="310" y="683"/>
                    <a:pt x="0" y="695"/>
                  </a:cubicBezTo>
                  <a:cubicBezTo>
                    <a:pt x="12" y="743"/>
                    <a:pt x="36" y="778"/>
                    <a:pt x="119" y="802"/>
                  </a:cubicBezTo>
                  <a:cubicBezTo>
                    <a:pt x="131" y="786"/>
                    <a:pt x="144" y="777"/>
                    <a:pt x="158" y="777"/>
                  </a:cubicBezTo>
                  <a:cubicBezTo>
                    <a:pt x="174" y="777"/>
                    <a:pt x="190" y="789"/>
                    <a:pt x="203" y="814"/>
                  </a:cubicBezTo>
                  <a:cubicBezTo>
                    <a:pt x="286" y="880"/>
                    <a:pt x="372" y="895"/>
                    <a:pt x="460" y="895"/>
                  </a:cubicBezTo>
                  <a:cubicBezTo>
                    <a:pt x="533" y="895"/>
                    <a:pt x="608" y="884"/>
                    <a:pt x="682" y="884"/>
                  </a:cubicBezTo>
                  <a:cubicBezTo>
                    <a:pt x="697" y="884"/>
                    <a:pt x="712" y="885"/>
                    <a:pt x="727" y="886"/>
                  </a:cubicBezTo>
                  <a:cubicBezTo>
                    <a:pt x="796" y="886"/>
                    <a:pt x="865" y="889"/>
                    <a:pt x="932" y="889"/>
                  </a:cubicBezTo>
                  <a:cubicBezTo>
                    <a:pt x="1109" y="889"/>
                    <a:pt x="1276" y="864"/>
                    <a:pt x="1405" y="683"/>
                  </a:cubicBezTo>
                  <a:cubicBezTo>
                    <a:pt x="1489" y="588"/>
                    <a:pt x="1548" y="505"/>
                    <a:pt x="1501" y="386"/>
                  </a:cubicBezTo>
                  <a:cubicBezTo>
                    <a:pt x="1370" y="362"/>
                    <a:pt x="1262" y="338"/>
                    <a:pt x="1203" y="219"/>
                  </a:cubicBezTo>
                  <a:cubicBezTo>
                    <a:pt x="1070" y="93"/>
                    <a:pt x="942"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5"/>
            <p:cNvSpPr/>
            <p:nvPr/>
          </p:nvSpPr>
          <p:spPr>
            <a:xfrm>
              <a:off x="5628075" y="3343775"/>
              <a:ext cx="72050" cy="10250"/>
            </a:xfrm>
            <a:custGeom>
              <a:avLst/>
              <a:gdLst/>
              <a:ahLst/>
              <a:cxnLst/>
              <a:rect l="l" t="t" r="r" b="b"/>
              <a:pathLst>
                <a:path w="2882" h="410" extrusionOk="0">
                  <a:moveTo>
                    <a:pt x="580" y="0"/>
                  </a:moveTo>
                  <a:cubicBezTo>
                    <a:pt x="384" y="0"/>
                    <a:pt x="187" y="34"/>
                    <a:pt x="0" y="140"/>
                  </a:cubicBezTo>
                  <a:cubicBezTo>
                    <a:pt x="203" y="200"/>
                    <a:pt x="453" y="104"/>
                    <a:pt x="620" y="307"/>
                  </a:cubicBezTo>
                  <a:cubicBezTo>
                    <a:pt x="829" y="341"/>
                    <a:pt x="1035" y="351"/>
                    <a:pt x="1239" y="351"/>
                  </a:cubicBezTo>
                  <a:cubicBezTo>
                    <a:pt x="1507" y="351"/>
                    <a:pt x="1772" y="334"/>
                    <a:pt x="2038" y="334"/>
                  </a:cubicBezTo>
                  <a:cubicBezTo>
                    <a:pt x="2136" y="334"/>
                    <a:pt x="2235" y="336"/>
                    <a:pt x="2334" y="343"/>
                  </a:cubicBezTo>
                  <a:cubicBezTo>
                    <a:pt x="2437" y="361"/>
                    <a:pt x="2546" y="410"/>
                    <a:pt x="2644" y="410"/>
                  </a:cubicBezTo>
                  <a:cubicBezTo>
                    <a:pt x="2739" y="410"/>
                    <a:pt x="2823" y="364"/>
                    <a:pt x="2882" y="200"/>
                  </a:cubicBezTo>
                  <a:cubicBezTo>
                    <a:pt x="2298" y="128"/>
                    <a:pt x="1703" y="164"/>
                    <a:pt x="1108" y="57"/>
                  </a:cubicBezTo>
                  <a:cubicBezTo>
                    <a:pt x="937" y="28"/>
                    <a:pt x="759" y="0"/>
                    <a:pt x="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5"/>
            <p:cNvSpPr/>
            <p:nvPr/>
          </p:nvSpPr>
          <p:spPr>
            <a:xfrm>
              <a:off x="5544725" y="3400525"/>
              <a:ext cx="47650" cy="13875"/>
            </a:xfrm>
            <a:custGeom>
              <a:avLst/>
              <a:gdLst/>
              <a:ahLst/>
              <a:cxnLst/>
              <a:rect l="l" t="t" r="r" b="b"/>
              <a:pathLst>
                <a:path w="1906" h="555" extrusionOk="0">
                  <a:moveTo>
                    <a:pt x="1478" y="1"/>
                  </a:moveTo>
                  <a:cubicBezTo>
                    <a:pt x="1400" y="1"/>
                    <a:pt x="1325" y="14"/>
                    <a:pt x="1251" y="61"/>
                  </a:cubicBezTo>
                  <a:cubicBezTo>
                    <a:pt x="1221" y="67"/>
                    <a:pt x="1194" y="70"/>
                    <a:pt x="1169" y="70"/>
                  </a:cubicBezTo>
                  <a:cubicBezTo>
                    <a:pt x="1144" y="70"/>
                    <a:pt x="1120" y="67"/>
                    <a:pt x="1096" y="61"/>
                  </a:cubicBezTo>
                  <a:cubicBezTo>
                    <a:pt x="1096" y="49"/>
                    <a:pt x="1084" y="49"/>
                    <a:pt x="1048" y="25"/>
                  </a:cubicBezTo>
                  <a:cubicBezTo>
                    <a:pt x="1039" y="22"/>
                    <a:pt x="1031" y="21"/>
                    <a:pt x="1022" y="21"/>
                  </a:cubicBezTo>
                  <a:cubicBezTo>
                    <a:pt x="996" y="21"/>
                    <a:pt x="971" y="34"/>
                    <a:pt x="953" y="61"/>
                  </a:cubicBezTo>
                  <a:cubicBezTo>
                    <a:pt x="929" y="67"/>
                    <a:pt x="906" y="70"/>
                    <a:pt x="882" y="70"/>
                  </a:cubicBezTo>
                  <a:cubicBezTo>
                    <a:pt x="858" y="70"/>
                    <a:pt x="834" y="67"/>
                    <a:pt x="810" y="61"/>
                  </a:cubicBezTo>
                  <a:cubicBezTo>
                    <a:pt x="596" y="192"/>
                    <a:pt x="322" y="168"/>
                    <a:pt x="84" y="216"/>
                  </a:cubicBezTo>
                  <a:cubicBezTo>
                    <a:pt x="13" y="287"/>
                    <a:pt x="1" y="394"/>
                    <a:pt x="72" y="513"/>
                  </a:cubicBezTo>
                  <a:cubicBezTo>
                    <a:pt x="103" y="537"/>
                    <a:pt x="139" y="555"/>
                    <a:pt x="180" y="555"/>
                  </a:cubicBezTo>
                  <a:cubicBezTo>
                    <a:pt x="202" y="555"/>
                    <a:pt x="226" y="550"/>
                    <a:pt x="251" y="537"/>
                  </a:cubicBezTo>
                  <a:cubicBezTo>
                    <a:pt x="775" y="478"/>
                    <a:pt x="1310" y="418"/>
                    <a:pt x="1822" y="359"/>
                  </a:cubicBezTo>
                  <a:cubicBezTo>
                    <a:pt x="1906" y="180"/>
                    <a:pt x="1798" y="97"/>
                    <a:pt x="1668" y="13"/>
                  </a:cubicBezTo>
                  <a:cubicBezTo>
                    <a:pt x="1601" y="8"/>
                    <a:pt x="1538" y="1"/>
                    <a:pt x="1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5"/>
            <p:cNvSpPr/>
            <p:nvPr/>
          </p:nvSpPr>
          <p:spPr>
            <a:xfrm>
              <a:off x="5964725" y="3415650"/>
              <a:ext cx="42875" cy="13225"/>
            </a:xfrm>
            <a:custGeom>
              <a:avLst/>
              <a:gdLst/>
              <a:ahLst/>
              <a:cxnLst/>
              <a:rect l="l" t="t" r="r" b="b"/>
              <a:pathLst>
                <a:path w="1715" h="529" extrusionOk="0">
                  <a:moveTo>
                    <a:pt x="862" y="1"/>
                  </a:moveTo>
                  <a:cubicBezTo>
                    <a:pt x="842" y="1"/>
                    <a:pt x="821" y="6"/>
                    <a:pt x="798" y="16"/>
                  </a:cubicBezTo>
                  <a:cubicBezTo>
                    <a:pt x="715" y="39"/>
                    <a:pt x="608" y="39"/>
                    <a:pt x="524" y="51"/>
                  </a:cubicBezTo>
                  <a:cubicBezTo>
                    <a:pt x="358" y="111"/>
                    <a:pt x="167" y="63"/>
                    <a:pt x="24" y="206"/>
                  </a:cubicBezTo>
                  <a:cubicBezTo>
                    <a:pt x="0" y="301"/>
                    <a:pt x="0" y="408"/>
                    <a:pt x="72" y="504"/>
                  </a:cubicBezTo>
                  <a:cubicBezTo>
                    <a:pt x="108" y="519"/>
                    <a:pt x="149" y="528"/>
                    <a:pt x="193" y="528"/>
                  </a:cubicBezTo>
                  <a:cubicBezTo>
                    <a:pt x="249" y="528"/>
                    <a:pt x="309" y="513"/>
                    <a:pt x="369" y="480"/>
                  </a:cubicBezTo>
                  <a:cubicBezTo>
                    <a:pt x="703" y="468"/>
                    <a:pt x="1036" y="456"/>
                    <a:pt x="1370" y="444"/>
                  </a:cubicBezTo>
                  <a:lnTo>
                    <a:pt x="1667" y="147"/>
                  </a:lnTo>
                  <a:cubicBezTo>
                    <a:pt x="1715" y="99"/>
                    <a:pt x="1691" y="51"/>
                    <a:pt x="1632" y="51"/>
                  </a:cubicBezTo>
                  <a:cubicBezTo>
                    <a:pt x="1620" y="57"/>
                    <a:pt x="1602" y="60"/>
                    <a:pt x="1584" y="60"/>
                  </a:cubicBezTo>
                  <a:cubicBezTo>
                    <a:pt x="1566" y="60"/>
                    <a:pt x="1548" y="57"/>
                    <a:pt x="1536" y="51"/>
                  </a:cubicBezTo>
                  <a:cubicBezTo>
                    <a:pt x="1536" y="63"/>
                    <a:pt x="1501" y="63"/>
                    <a:pt x="1477" y="87"/>
                  </a:cubicBezTo>
                  <a:cubicBezTo>
                    <a:pt x="1468" y="90"/>
                    <a:pt x="1458" y="91"/>
                    <a:pt x="1448" y="91"/>
                  </a:cubicBezTo>
                  <a:cubicBezTo>
                    <a:pt x="1419" y="91"/>
                    <a:pt x="1387" y="78"/>
                    <a:pt x="1370" y="51"/>
                  </a:cubicBezTo>
                  <a:cubicBezTo>
                    <a:pt x="1350" y="26"/>
                    <a:pt x="1324" y="14"/>
                    <a:pt x="1299" y="14"/>
                  </a:cubicBezTo>
                  <a:cubicBezTo>
                    <a:pt x="1277" y="14"/>
                    <a:pt x="1255" y="23"/>
                    <a:pt x="1239" y="39"/>
                  </a:cubicBezTo>
                  <a:cubicBezTo>
                    <a:pt x="1205" y="48"/>
                    <a:pt x="1171" y="56"/>
                    <a:pt x="1138" y="56"/>
                  </a:cubicBezTo>
                  <a:cubicBezTo>
                    <a:pt x="1124" y="56"/>
                    <a:pt x="1110" y="55"/>
                    <a:pt x="1096" y="51"/>
                  </a:cubicBezTo>
                  <a:cubicBezTo>
                    <a:pt x="1078" y="75"/>
                    <a:pt x="1054" y="87"/>
                    <a:pt x="1027" y="87"/>
                  </a:cubicBezTo>
                  <a:cubicBezTo>
                    <a:pt x="1000" y="87"/>
                    <a:pt x="971" y="75"/>
                    <a:pt x="941" y="51"/>
                  </a:cubicBezTo>
                  <a:cubicBezTo>
                    <a:pt x="919" y="15"/>
                    <a:pt x="893" y="1"/>
                    <a:pt x="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5"/>
            <p:cNvSpPr/>
            <p:nvPr/>
          </p:nvSpPr>
          <p:spPr>
            <a:xfrm>
              <a:off x="5543250" y="3322300"/>
              <a:ext cx="73525" cy="8250"/>
            </a:xfrm>
            <a:custGeom>
              <a:avLst/>
              <a:gdLst/>
              <a:ahLst/>
              <a:cxnLst/>
              <a:rect l="l" t="t" r="r" b="b"/>
              <a:pathLst>
                <a:path w="2941" h="330" extrusionOk="0">
                  <a:moveTo>
                    <a:pt x="670" y="1"/>
                  </a:moveTo>
                  <a:cubicBezTo>
                    <a:pt x="442" y="1"/>
                    <a:pt x="215" y="31"/>
                    <a:pt x="0" y="142"/>
                  </a:cubicBezTo>
                  <a:cubicBezTo>
                    <a:pt x="69" y="234"/>
                    <a:pt x="149" y="254"/>
                    <a:pt x="233" y="254"/>
                  </a:cubicBezTo>
                  <a:cubicBezTo>
                    <a:pt x="298" y="254"/>
                    <a:pt x="365" y="242"/>
                    <a:pt x="432" y="242"/>
                  </a:cubicBezTo>
                  <a:cubicBezTo>
                    <a:pt x="459" y="242"/>
                    <a:pt x="486" y="244"/>
                    <a:pt x="512" y="249"/>
                  </a:cubicBezTo>
                  <a:cubicBezTo>
                    <a:pt x="547" y="252"/>
                    <a:pt x="582" y="254"/>
                    <a:pt x="617" y="254"/>
                  </a:cubicBezTo>
                  <a:cubicBezTo>
                    <a:pt x="722" y="254"/>
                    <a:pt x="828" y="243"/>
                    <a:pt x="934" y="243"/>
                  </a:cubicBezTo>
                  <a:cubicBezTo>
                    <a:pt x="1048" y="243"/>
                    <a:pt x="1162" y="255"/>
                    <a:pt x="1274" y="309"/>
                  </a:cubicBezTo>
                  <a:cubicBezTo>
                    <a:pt x="1472" y="321"/>
                    <a:pt x="1670" y="329"/>
                    <a:pt x="1868" y="329"/>
                  </a:cubicBezTo>
                  <a:cubicBezTo>
                    <a:pt x="2228" y="329"/>
                    <a:pt x="2587" y="302"/>
                    <a:pt x="2941" y="225"/>
                  </a:cubicBezTo>
                  <a:cubicBezTo>
                    <a:pt x="2405" y="201"/>
                    <a:pt x="1905" y="82"/>
                    <a:pt x="1381" y="47"/>
                  </a:cubicBezTo>
                  <a:cubicBezTo>
                    <a:pt x="1150" y="35"/>
                    <a:pt x="909"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5"/>
            <p:cNvSpPr/>
            <p:nvPr/>
          </p:nvSpPr>
          <p:spPr>
            <a:xfrm>
              <a:off x="5686700" y="3347300"/>
              <a:ext cx="52425" cy="8375"/>
            </a:xfrm>
            <a:custGeom>
              <a:avLst/>
              <a:gdLst/>
              <a:ahLst/>
              <a:cxnLst/>
              <a:rect l="l" t="t" r="r" b="b"/>
              <a:pathLst>
                <a:path w="2097" h="335" extrusionOk="0">
                  <a:moveTo>
                    <a:pt x="1502" y="1"/>
                  </a:moveTo>
                  <a:cubicBezTo>
                    <a:pt x="1187" y="1"/>
                    <a:pt x="873" y="31"/>
                    <a:pt x="549" y="47"/>
                  </a:cubicBezTo>
                  <a:cubicBezTo>
                    <a:pt x="475" y="158"/>
                    <a:pt x="378" y="179"/>
                    <a:pt x="278" y="179"/>
                  </a:cubicBezTo>
                  <a:cubicBezTo>
                    <a:pt x="214" y="179"/>
                    <a:pt x="148" y="171"/>
                    <a:pt x="85" y="171"/>
                  </a:cubicBezTo>
                  <a:cubicBezTo>
                    <a:pt x="56" y="171"/>
                    <a:pt x="28" y="172"/>
                    <a:pt x="1" y="178"/>
                  </a:cubicBezTo>
                  <a:cubicBezTo>
                    <a:pt x="107" y="306"/>
                    <a:pt x="237" y="334"/>
                    <a:pt x="370" y="334"/>
                  </a:cubicBezTo>
                  <a:cubicBezTo>
                    <a:pt x="446" y="334"/>
                    <a:pt x="522" y="325"/>
                    <a:pt x="596" y="321"/>
                  </a:cubicBezTo>
                  <a:cubicBezTo>
                    <a:pt x="1072" y="321"/>
                    <a:pt x="1537" y="297"/>
                    <a:pt x="2013" y="297"/>
                  </a:cubicBezTo>
                  <a:cubicBezTo>
                    <a:pt x="2096" y="214"/>
                    <a:pt x="2096" y="118"/>
                    <a:pt x="2013" y="35"/>
                  </a:cubicBezTo>
                  <a:cubicBezTo>
                    <a:pt x="1842" y="10"/>
                    <a:pt x="1672" y="1"/>
                    <a:pt x="15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5"/>
            <p:cNvSpPr/>
            <p:nvPr/>
          </p:nvSpPr>
          <p:spPr>
            <a:xfrm>
              <a:off x="5487275" y="3369000"/>
              <a:ext cx="61950" cy="8400"/>
            </a:xfrm>
            <a:custGeom>
              <a:avLst/>
              <a:gdLst/>
              <a:ahLst/>
              <a:cxnLst/>
              <a:rect l="l" t="t" r="r" b="b"/>
              <a:pathLst>
                <a:path w="2478" h="336" extrusionOk="0">
                  <a:moveTo>
                    <a:pt x="108" y="0"/>
                  </a:moveTo>
                  <a:lnTo>
                    <a:pt x="108" y="0"/>
                  </a:lnTo>
                  <a:cubicBezTo>
                    <a:pt x="1" y="286"/>
                    <a:pt x="298" y="191"/>
                    <a:pt x="370" y="298"/>
                  </a:cubicBezTo>
                  <a:cubicBezTo>
                    <a:pt x="782" y="312"/>
                    <a:pt x="1190" y="336"/>
                    <a:pt x="1596" y="336"/>
                  </a:cubicBezTo>
                  <a:cubicBezTo>
                    <a:pt x="1859" y="336"/>
                    <a:pt x="2120" y="326"/>
                    <a:pt x="2382" y="298"/>
                  </a:cubicBezTo>
                  <a:cubicBezTo>
                    <a:pt x="2477" y="203"/>
                    <a:pt x="2477" y="131"/>
                    <a:pt x="2382" y="24"/>
                  </a:cubicBezTo>
                  <a:cubicBezTo>
                    <a:pt x="1919" y="39"/>
                    <a:pt x="1459" y="93"/>
                    <a:pt x="999" y="93"/>
                  </a:cubicBezTo>
                  <a:cubicBezTo>
                    <a:pt x="703" y="93"/>
                    <a:pt x="406" y="7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5"/>
            <p:cNvSpPr/>
            <p:nvPr/>
          </p:nvSpPr>
          <p:spPr>
            <a:xfrm>
              <a:off x="6076350" y="3318000"/>
              <a:ext cx="44675" cy="10350"/>
            </a:xfrm>
            <a:custGeom>
              <a:avLst/>
              <a:gdLst/>
              <a:ahLst/>
              <a:cxnLst/>
              <a:rect l="l" t="t" r="r" b="b"/>
              <a:pathLst>
                <a:path w="1787" h="414" extrusionOk="0">
                  <a:moveTo>
                    <a:pt x="521" y="1"/>
                  </a:moveTo>
                  <a:cubicBezTo>
                    <a:pt x="361" y="1"/>
                    <a:pt x="202" y="19"/>
                    <a:pt x="48" y="64"/>
                  </a:cubicBezTo>
                  <a:cubicBezTo>
                    <a:pt x="0" y="219"/>
                    <a:pt x="72" y="302"/>
                    <a:pt x="203" y="338"/>
                  </a:cubicBezTo>
                  <a:cubicBezTo>
                    <a:pt x="380" y="394"/>
                    <a:pt x="554" y="413"/>
                    <a:pt x="727" y="413"/>
                  </a:cubicBezTo>
                  <a:cubicBezTo>
                    <a:pt x="995" y="413"/>
                    <a:pt x="1261" y="367"/>
                    <a:pt x="1536" y="338"/>
                  </a:cubicBezTo>
                  <a:cubicBezTo>
                    <a:pt x="1715" y="326"/>
                    <a:pt x="1774" y="219"/>
                    <a:pt x="1786" y="64"/>
                  </a:cubicBezTo>
                  <a:lnTo>
                    <a:pt x="1786" y="64"/>
                  </a:lnTo>
                  <a:cubicBezTo>
                    <a:pt x="1687" y="102"/>
                    <a:pt x="1593" y="130"/>
                    <a:pt x="1489" y="130"/>
                  </a:cubicBezTo>
                  <a:cubicBezTo>
                    <a:pt x="1429" y="130"/>
                    <a:pt x="1367" y="121"/>
                    <a:pt x="1298" y="100"/>
                  </a:cubicBezTo>
                  <a:cubicBezTo>
                    <a:pt x="1047" y="48"/>
                    <a:pt x="783"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5"/>
            <p:cNvSpPr/>
            <p:nvPr/>
          </p:nvSpPr>
          <p:spPr>
            <a:xfrm>
              <a:off x="5807250" y="3390425"/>
              <a:ext cx="50350" cy="13500"/>
            </a:xfrm>
            <a:custGeom>
              <a:avLst/>
              <a:gdLst/>
              <a:ahLst/>
              <a:cxnLst/>
              <a:rect l="l" t="t" r="r" b="b"/>
              <a:pathLst>
                <a:path w="2014" h="540" extrusionOk="0">
                  <a:moveTo>
                    <a:pt x="1073" y="1"/>
                  </a:moveTo>
                  <a:cubicBezTo>
                    <a:pt x="1013" y="48"/>
                    <a:pt x="942" y="108"/>
                    <a:pt x="882" y="155"/>
                  </a:cubicBezTo>
                  <a:lnTo>
                    <a:pt x="834" y="215"/>
                  </a:lnTo>
                  <a:lnTo>
                    <a:pt x="787" y="155"/>
                  </a:lnTo>
                  <a:lnTo>
                    <a:pt x="775" y="155"/>
                  </a:lnTo>
                  <a:cubicBezTo>
                    <a:pt x="656" y="48"/>
                    <a:pt x="465" y="155"/>
                    <a:pt x="346" y="24"/>
                  </a:cubicBezTo>
                  <a:cubicBezTo>
                    <a:pt x="287" y="84"/>
                    <a:pt x="239" y="120"/>
                    <a:pt x="180" y="167"/>
                  </a:cubicBezTo>
                  <a:cubicBezTo>
                    <a:pt x="120" y="239"/>
                    <a:pt x="13" y="274"/>
                    <a:pt x="1" y="382"/>
                  </a:cubicBezTo>
                  <a:cubicBezTo>
                    <a:pt x="13" y="453"/>
                    <a:pt x="49" y="501"/>
                    <a:pt x="108" y="524"/>
                  </a:cubicBezTo>
                  <a:cubicBezTo>
                    <a:pt x="174" y="530"/>
                    <a:pt x="236" y="539"/>
                    <a:pt x="297" y="539"/>
                  </a:cubicBezTo>
                  <a:cubicBezTo>
                    <a:pt x="358" y="539"/>
                    <a:pt x="418" y="530"/>
                    <a:pt x="477" y="501"/>
                  </a:cubicBezTo>
                  <a:lnTo>
                    <a:pt x="787" y="501"/>
                  </a:lnTo>
                  <a:cubicBezTo>
                    <a:pt x="806" y="511"/>
                    <a:pt x="824" y="516"/>
                    <a:pt x="841" y="516"/>
                  </a:cubicBezTo>
                  <a:cubicBezTo>
                    <a:pt x="864" y="516"/>
                    <a:pt x="885" y="505"/>
                    <a:pt x="906" y="477"/>
                  </a:cubicBezTo>
                  <a:lnTo>
                    <a:pt x="1489" y="441"/>
                  </a:lnTo>
                  <a:cubicBezTo>
                    <a:pt x="1489" y="441"/>
                    <a:pt x="1501" y="417"/>
                    <a:pt x="1537" y="405"/>
                  </a:cubicBezTo>
                  <a:cubicBezTo>
                    <a:pt x="1542" y="403"/>
                    <a:pt x="1549" y="401"/>
                    <a:pt x="1555" y="401"/>
                  </a:cubicBezTo>
                  <a:cubicBezTo>
                    <a:pt x="1577" y="401"/>
                    <a:pt x="1602" y="417"/>
                    <a:pt x="1620" y="453"/>
                  </a:cubicBezTo>
                  <a:lnTo>
                    <a:pt x="1918" y="453"/>
                  </a:lnTo>
                  <a:cubicBezTo>
                    <a:pt x="2013" y="286"/>
                    <a:pt x="1858" y="239"/>
                    <a:pt x="1787" y="155"/>
                  </a:cubicBezTo>
                  <a:lnTo>
                    <a:pt x="1775" y="143"/>
                  </a:lnTo>
                  <a:cubicBezTo>
                    <a:pt x="1727" y="114"/>
                    <a:pt x="1677" y="99"/>
                    <a:pt x="1628" y="99"/>
                  </a:cubicBezTo>
                  <a:cubicBezTo>
                    <a:pt x="1579" y="99"/>
                    <a:pt x="1531" y="114"/>
                    <a:pt x="1489" y="143"/>
                  </a:cubicBezTo>
                  <a:lnTo>
                    <a:pt x="1334" y="143"/>
                  </a:lnTo>
                  <a:cubicBezTo>
                    <a:pt x="1263" y="60"/>
                    <a:pt x="1132" y="108"/>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5"/>
            <p:cNvSpPr/>
            <p:nvPr/>
          </p:nvSpPr>
          <p:spPr>
            <a:xfrm>
              <a:off x="5653975" y="3395775"/>
              <a:ext cx="47500" cy="9350"/>
            </a:xfrm>
            <a:custGeom>
              <a:avLst/>
              <a:gdLst/>
              <a:ahLst/>
              <a:cxnLst/>
              <a:rect l="l" t="t" r="r" b="b"/>
              <a:pathLst>
                <a:path w="1900" h="374" extrusionOk="0">
                  <a:moveTo>
                    <a:pt x="0" y="1"/>
                  </a:moveTo>
                  <a:cubicBezTo>
                    <a:pt x="547" y="325"/>
                    <a:pt x="637" y="373"/>
                    <a:pt x="1412" y="373"/>
                  </a:cubicBezTo>
                  <a:cubicBezTo>
                    <a:pt x="1549" y="373"/>
                    <a:pt x="1707" y="372"/>
                    <a:pt x="1893" y="370"/>
                  </a:cubicBezTo>
                  <a:cubicBezTo>
                    <a:pt x="1899" y="197"/>
                    <a:pt x="1813" y="177"/>
                    <a:pt x="1715" y="177"/>
                  </a:cubicBezTo>
                  <a:cubicBezTo>
                    <a:pt x="1683" y="177"/>
                    <a:pt x="1651" y="179"/>
                    <a:pt x="1620" y="179"/>
                  </a:cubicBezTo>
                  <a:cubicBezTo>
                    <a:pt x="1553" y="179"/>
                    <a:pt x="1493" y="169"/>
                    <a:pt x="1465" y="108"/>
                  </a:cubicBezTo>
                  <a:cubicBezTo>
                    <a:pt x="1417" y="84"/>
                    <a:pt x="1369" y="84"/>
                    <a:pt x="1322" y="84"/>
                  </a:cubicBezTo>
                  <a:cubicBezTo>
                    <a:pt x="1176" y="40"/>
                    <a:pt x="1029" y="28"/>
                    <a:pt x="881" y="28"/>
                  </a:cubicBezTo>
                  <a:cubicBezTo>
                    <a:pt x="722" y="28"/>
                    <a:pt x="561" y="41"/>
                    <a:pt x="399" y="41"/>
                  </a:cubicBezTo>
                  <a:cubicBezTo>
                    <a:pt x="267" y="41"/>
                    <a:pt x="134" y="3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5"/>
            <p:cNvSpPr/>
            <p:nvPr/>
          </p:nvSpPr>
          <p:spPr>
            <a:xfrm>
              <a:off x="6004000" y="3373175"/>
              <a:ext cx="51225" cy="8050"/>
            </a:xfrm>
            <a:custGeom>
              <a:avLst/>
              <a:gdLst/>
              <a:ahLst/>
              <a:cxnLst/>
              <a:rect l="l" t="t" r="r" b="b"/>
              <a:pathLst>
                <a:path w="2049" h="322" extrusionOk="0">
                  <a:moveTo>
                    <a:pt x="382" y="0"/>
                  </a:moveTo>
                  <a:cubicBezTo>
                    <a:pt x="322" y="119"/>
                    <a:pt x="1" y="274"/>
                    <a:pt x="418" y="322"/>
                  </a:cubicBezTo>
                  <a:cubicBezTo>
                    <a:pt x="942" y="310"/>
                    <a:pt x="1454" y="310"/>
                    <a:pt x="1954" y="298"/>
                  </a:cubicBezTo>
                  <a:cubicBezTo>
                    <a:pt x="2025" y="202"/>
                    <a:pt x="2049" y="95"/>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5"/>
            <p:cNvSpPr/>
            <p:nvPr/>
          </p:nvSpPr>
          <p:spPr>
            <a:xfrm>
              <a:off x="5499475" y="3316025"/>
              <a:ext cx="42300" cy="17950"/>
            </a:xfrm>
            <a:custGeom>
              <a:avLst/>
              <a:gdLst/>
              <a:ahLst/>
              <a:cxnLst/>
              <a:rect l="l" t="t" r="r" b="b"/>
              <a:pathLst>
                <a:path w="1692" h="718" extrusionOk="0">
                  <a:moveTo>
                    <a:pt x="334" y="0"/>
                  </a:moveTo>
                  <a:lnTo>
                    <a:pt x="334" y="0"/>
                  </a:lnTo>
                  <a:cubicBezTo>
                    <a:pt x="1" y="179"/>
                    <a:pt x="144" y="452"/>
                    <a:pt x="168" y="703"/>
                  </a:cubicBezTo>
                  <a:cubicBezTo>
                    <a:pt x="358" y="707"/>
                    <a:pt x="546" y="717"/>
                    <a:pt x="733" y="717"/>
                  </a:cubicBezTo>
                  <a:cubicBezTo>
                    <a:pt x="1027" y="717"/>
                    <a:pt x="1317" y="692"/>
                    <a:pt x="1608" y="583"/>
                  </a:cubicBezTo>
                  <a:cubicBezTo>
                    <a:pt x="1692" y="536"/>
                    <a:pt x="1692" y="488"/>
                    <a:pt x="1620" y="452"/>
                  </a:cubicBezTo>
                  <a:cubicBezTo>
                    <a:pt x="1299" y="429"/>
                    <a:pt x="977" y="417"/>
                    <a:pt x="644" y="417"/>
                  </a:cubicBezTo>
                  <a:cubicBezTo>
                    <a:pt x="346" y="417"/>
                    <a:pt x="299" y="238"/>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5"/>
            <p:cNvSpPr/>
            <p:nvPr/>
          </p:nvSpPr>
          <p:spPr>
            <a:xfrm>
              <a:off x="5728075" y="3395225"/>
              <a:ext cx="37825" cy="11600"/>
            </a:xfrm>
            <a:custGeom>
              <a:avLst/>
              <a:gdLst/>
              <a:ahLst/>
              <a:cxnLst/>
              <a:rect l="l" t="t" r="r" b="b"/>
              <a:pathLst>
                <a:path w="1513" h="464" extrusionOk="0">
                  <a:moveTo>
                    <a:pt x="1320" y="0"/>
                  </a:moveTo>
                  <a:cubicBezTo>
                    <a:pt x="1302" y="0"/>
                    <a:pt x="1283" y="4"/>
                    <a:pt x="1263" y="11"/>
                  </a:cubicBezTo>
                  <a:cubicBezTo>
                    <a:pt x="1050" y="91"/>
                    <a:pt x="829" y="104"/>
                    <a:pt x="606" y="104"/>
                  </a:cubicBezTo>
                  <a:cubicBezTo>
                    <a:pt x="499" y="104"/>
                    <a:pt x="392" y="101"/>
                    <a:pt x="284" y="101"/>
                  </a:cubicBezTo>
                  <a:cubicBezTo>
                    <a:pt x="214" y="101"/>
                    <a:pt x="143" y="102"/>
                    <a:pt x="72" y="106"/>
                  </a:cubicBezTo>
                  <a:cubicBezTo>
                    <a:pt x="1" y="202"/>
                    <a:pt x="1" y="309"/>
                    <a:pt x="72" y="392"/>
                  </a:cubicBezTo>
                  <a:cubicBezTo>
                    <a:pt x="310" y="404"/>
                    <a:pt x="560" y="428"/>
                    <a:pt x="799" y="440"/>
                  </a:cubicBezTo>
                  <a:cubicBezTo>
                    <a:pt x="799" y="440"/>
                    <a:pt x="822" y="452"/>
                    <a:pt x="846" y="452"/>
                  </a:cubicBezTo>
                  <a:cubicBezTo>
                    <a:pt x="882" y="452"/>
                    <a:pt x="906" y="452"/>
                    <a:pt x="941" y="428"/>
                  </a:cubicBezTo>
                  <a:cubicBezTo>
                    <a:pt x="1132" y="344"/>
                    <a:pt x="1358" y="463"/>
                    <a:pt x="1513" y="273"/>
                  </a:cubicBezTo>
                  <a:lnTo>
                    <a:pt x="1489" y="202"/>
                  </a:lnTo>
                  <a:lnTo>
                    <a:pt x="1430" y="190"/>
                  </a:lnTo>
                  <a:lnTo>
                    <a:pt x="1477" y="154"/>
                  </a:lnTo>
                  <a:lnTo>
                    <a:pt x="1501" y="106"/>
                  </a:lnTo>
                  <a:cubicBezTo>
                    <a:pt x="1454" y="50"/>
                    <a:pt x="1392" y="0"/>
                    <a:pt x="1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5"/>
            <p:cNvSpPr/>
            <p:nvPr/>
          </p:nvSpPr>
          <p:spPr>
            <a:xfrm>
              <a:off x="5506325" y="3386475"/>
              <a:ext cx="42300" cy="7550"/>
            </a:xfrm>
            <a:custGeom>
              <a:avLst/>
              <a:gdLst/>
              <a:ahLst/>
              <a:cxnLst/>
              <a:rect l="l" t="t" r="r" b="b"/>
              <a:pathLst>
                <a:path w="1692" h="302" extrusionOk="0">
                  <a:moveTo>
                    <a:pt x="656" y="1"/>
                  </a:moveTo>
                  <a:cubicBezTo>
                    <a:pt x="506" y="1"/>
                    <a:pt x="356" y="9"/>
                    <a:pt x="203" y="28"/>
                  </a:cubicBezTo>
                  <a:cubicBezTo>
                    <a:pt x="84" y="87"/>
                    <a:pt x="1" y="147"/>
                    <a:pt x="60" y="301"/>
                  </a:cubicBezTo>
                  <a:lnTo>
                    <a:pt x="1691" y="301"/>
                  </a:lnTo>
                  <a:cubicBezTo>
                    <a:pt x="1513" y="182"/>
                    <a:pt x="1429" y="99"/>
                    <a:pt x="1334" y="40"/>
                  </a:cubicBezTo>
                  <a:cubicBezTo>
                    <a:pt x="1106" y="18"/>
                    <a:pt x="881" y="1"/>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5"/>
            <p:cNvSpPr/>
            <p:nvPr/>
          </p:nvSpPr>
          <p:spPr>
            <a:xfrm>
              <a:off x="5489075" y="3405725"/>
              <a:ext cx="44075" cy="10925"/>
            </a:xfrm>
            <a:custGeom>
              <a:avLst/>
              <a:gdLst/>
              <a:ahLst/>
              <a:cxnLst/>
              <a:rect l="l" t="t" r="r" b="b"/>
              <a:pathLst>
                <a:path w="1763" h="437" extrusionOk="0">
                  <a:moveTo>
                    <a:pt x="1393" y="1"/>
                  </a:moveTo>
                  <a:cubicBezTo>
                    <a:pt x="1313" y="1"/>
                    <a:pt x="1233" y="16"/>
                    <a:pt x="1155" y="43"/>
                  </a:cubicBezTo>
                  <a:cubicBezTo>
                    <a:pt x="869" y="151"/>
                    <a:pt x="584" y="127"/>
                    <a:pt x="298" y="139"/>
                  </a:cubicBezTo>
                  <a:cubicBezTo>
                    <a:pt x="226" y="246"/>
                    <a:pt x="84" y="186"/>
                    <a:pt x="0" y="282"/>
                  </a:cubicBezTo>
                  <a:cubicBezTo>
                    <a:pt x="0" y="329"/>
                    <a:pt x="24" y="389"/>
                    <a:pt x="24" y="436"/>
                  </a:cubicBezTo>
                  <a:cubicBezTo>
                    <a:pt x="393" y="436"/>
                    <a:pt x="774" y="424"/>
                    <a:pt x="1143" y="424"/>
                  </a:cubicBezTo>
                  <a:cubicBezTo>
                    <a:pt x="1238" y="341"/>
                    <a:pt x="1369" y="377"/>
                    <a:pt x="1477" y="329"/>
                  </a:cubicBezTo>
                  <a:cubicBezTo>
                    <a:pt x="1596" y="282"/>
                    <a:pt x="1715" y="258"/>
                    <a:pt x="1762" y="127"/>
                  </a:cubicBezTo>
                  <a:cubicBezTo>
                    <a:pt x="1645" y="39"/>
                    <a:pt x="1519" y="1"/>
                    <a:pt x="1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5"/>
            <p:cNvSpPr/>
            <p:nvPr/>
          </p:nvSpPr>
          <p:spPr>
            <a:xfrm>
              <a:off x="5975725" y="3280600"/>
              <a:ext cx="41400" cy="16975"/>
            </a:xfrm>
            <a:custGeom>
              <a:avLst/>
              <a:gdLst/>
              <a:ahLst/>
              <a:cxnLst/>
              <a:rect l="l" t="t" r="r" b="b"/>
              <a:pathLst>
                <a:path w="1656" h="679" extrusionOk="0">
                  <a:moveTo>
                    <a:pt x="1130" y="0"/>
                  </a:moveTo>
                  <a:cubicBezTo>
                    <a:pt x="1020" y="0"/>
                    <a:pt x="925" y="68"/>
                    <a:pt x="858" y="250"/>
                  </a:cubicBezTo>
                  <a:cubicBezTo>
                    <a:pt x="820" y="356"/>
                    <a:pt x="768" y="386"/>
                    <a:pt x="711" y="386"/>
                  </a:cubicBezTo>
                  <a:cubicBezTo>
                    <a:pt x="635" y="386"/>
                    <a:pt x="550" y="332"/>
                    <a:pt x="476" y="332"/>
                  </a:cubicBezTo>
                  <a:cubicBezTo>
                    <a:pt x="469" y="332"/>
                    <a:pt x="461" y="332"/>
                    <a:pt x="453" y="334"/>
                  </a:cubicBezTo>
                  <a:cubicBezTo>
                    <a:pt x="424" y="328"/>
                    <a:pt x="391" y="325"/>
                    <a:pt x="358" y="325"/>
                  </a:cubicBezTo>
                  <a:cubicBezTo>
                    <a:pt x="325" y="325"/>
                    <a:pt x="293" y="328"/>
                    <a:pt x="263" y="334"/>
                  </a:cubicBezTo>
                  <a:cubicBezTo>
                    <a:pt x="168" y="369"/>
                    <a:pt x="96" y="429"/>
                    <a:pt x="37" y="500"/>
                  </a:cubicBezTo>
                  <a:cubicBezTo>
                    <a:pt x="1" y="572"/>
                    <a:pt x="25" y="631"/>
                    <a:pt x="60" y="679"/>
                  </a:cubicBezTo>
                  <a:cubicBezTo>
                    <a:pt x="572" y="667"/>
                    <a:pt x="1096" y="667"/>
                    <a:pt x="1596" y="667"/>
                  </a:cubicBezTo>
                  <a:cubicBezTo>
                    <a:pt x="1608" y="631"/>
                    <a:pt x="1632" y="607"/>
                    <a:pt x="1656" y="572"/>
                  </a:cubicBezTo>
                  <a:cubicBezTo>
                    <a:pt x="1656" y="548"/>
                    <a:pt x="1656" y="512"/>
                    <a:pt x="1644" y="476"/>
                  </a:cubicBezTo>
                  <a:cubicBezTo>
                    <a:pt x="1632" y="345"/>
                    <a:pt x="1584" y="226"/>
                    <a:pt x="1477" y="143"/>
                  </a:cubicBezTo>
                  <a:cubicBezTo>
                    <a:pt x="1355" y="62"/>
                    <a:pt x="1236" y="0"/>
                    <a:pt x="1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5"/>
            <p:cNvSpPr/>
            <p:nvPr/>
          </p:nvSpPr>
          <p:spPr>
            <a:xfrm>
              <a:off x="5690875" y="3397100"/>
              <a:ext cx="39325" cy="10325"/>
            </a:xfrm>
            <a:custGeom>
              <a:avLst/>
              <a:gdLst/>
              <a:ahLst/>
              <a:cxnLst/>
              <a:rect l="l" t="t" r="r" b="b"/>
              <a:pathLst>
                <a:path w="1573" h="413" extrusionOk="0">
                  <a:moveTo>
                    <a:pt x="601" y="0"/>
                  </a:moveTo>
                  <a:cubicBezTo>
                    <a:pt x="397" y="0"/>
                    <a:pt x="196" y="13"/>
                    <a:pt x="1" y="55"/>
                  </a:cubicBezTo>
                  <a:cubicBezTo>
                    <a:pt x="84" y="234"/>
                    <a:pt x="322" y="150"/>
                    <a:pt x="429" y="317"/>
                  </a:cubicBezTo>
                  <a:lnTo>
                    <a:pt x="417" y="365"/>
                  </a:lnTo>
                  <a:cubicBezTo>
                    <a:pt x="461" y="397"/>
                    <a:pt x="505" y="413"/>
                    <a:pt x="550" y="413"/>
                  </a:cubicBezTo>
                  <a:cubicBezTo>
                    <a:pt x="602" y="413"/>
                    <a:pt x="657" y="391"/>
                    <a:pt x="715" y="353"/>
                  </a:cubicBezTo>
                  <a:cubicBezTo>
                    <a:pt x="863" y="325"/>
                    <a:pt x="1006" y="280"/>
                    <a:pt x="1148" y="280"/>
                  </a:cubicBezTo>
                  <a:cubicBezTo>
                    <a:pt x="1246" y="280"/>
                    <a:pt x="1344" y="301"/>
                    <a:pt x="1441" y="365"/>
                  </a:cubicBezTo>
                  <a:cubicBezTo>
                    <a:pt x="1465" y="371"/>
                    <a:pt x="1489" y="374"/>
                    <a:pt x="1511" y="374"/>
                  </a:cubicBezTo>
                  <a:cubicBezTo>
                    <a:pt x="1534" y="374"/>
                    <a:pt x="1554" y="371"/>
                    <a:pt x="1572" y="365"/>
                  </a:cubicBezTo>
                  <a:lnTo>
                    <a:pt x="1560" y="317"/>
                  </a:lnTo>
                  <a:lnTo>
                    <a:pt x="1560" y="31"/>
                  </a:lnTo>
                  <a:cubicBezTo>
                    <a:pt x="1241" y="31"/>
                    <a:pt x="918"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5"/>
            <p:cNvSpPr/>
            <p:nvPr/>
          </p:nvSpPr>
          <p:spPr>
            <a:xfrm>
              <a:off x="5984375" y="3346600"/>
              <a:ext cx="41400" cy="8725"/>
            </a:xfrm>
            <a:custGeom>
              <a:avLst/>
              <a:gdLst/>
              <a:ahLst/>
              <a:cxnLst/>
              <a:rect l="l" t="t" r="r" b="b"/>
              <a:pathLst>
                <a:path w="1656" h="349" extrusionOk="0">
                  <a:moveTo>
                    <a:pt x="1448" y="0"/>
                  </a:moveTo>
                  <a:cubicBezTo>
                    <a:pt x="1393" y="0"/>
                    <a:pt x="1334" y="21"/>
                    <a:pt x="1286" y="51"/>
                  </a:cubicBezTo>
                  <a:cubicBezTo>
                    <a:pt x="893" y="63"/>
                    <a:pt x="524" y="75"/>
                    <a:pt x="131" y="87"/>
                  </a:cubicBezTo>
                  <a:cubicBezTo>
                    <a:pt x="95" y="182"/>
                    <a:pt x="48" y="253"/>
                    <a:pt x="0" y="349"/>
                  </a:cubicBezTo>
                  <a:lnTo>
                    <a:pt x="1441" y="349"/>
                  </a:lnTo>
                  <a:cubicBezTo>
                    <a:pt x="1548" y="289"/>
                    <a:pt x="1655" y="194"/>
                    <a:pt x="1584" y="75"/>
                  </a:cubicBezTo>
                  <a:cubicBezTo>
                    <a:pt x="1554" y="21"/>
                    <a:pt x="1503" y="0"/>
                    <a:pt x="1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5"/>
            <p:cNvSpPr/>
            <p:nvPr/>
          </p:nvSpPr>
          <p:spPr>
            <a:xfrm>
              <a:off x="6092425" y="3414825"/>
              <a:ext cx="40500" cy="12250"/>
            </a:xfrm>
            <a:custGeom>
              <a:avLst/>
              <a:gdLst/>
              <a:ahLst/>
              <a:cxnLst/>
              <a:rect l="l" t="t" r="r" b="b"/>
              <a:pathLst>
                <a:path w="1620" h="490" extrusionOk="0">
                  <a:moveTo>
                    <a:pt x="1372" y="1"/>
                  </a:moveTo>
                  <a:cubicBezTo>
                    <a:pt x="1304" y="1"/>
                    <a:pt x="1232" y="19"/>
                    <a:pt x="1155" y="37"/>
                  </a:cubicBezTo>
                  <a:cubicBezTo>
                    <a:pt x="1072" y="37"/>
                    <a:pt x="965" y="60"/>
                    <a:pt x="857" y="60"/>
                  </a:cubicBezTo>
                  <a:cubicBezTo>
                    <a:pt x="829" y="33"/>
                    <a:pt x="806" y="21"/>
                    <a:pt x="781" y="21"/>
                  </a:cubicBezTo>
                  <a:cubicBezTo>
                    <a:pt x="764" y="21"/>
                    <a:pt x="746" y="27"/>
                    <a:pt x="726" y="37"/>
                  </a:cubicBezTo>
                  <a:cubicBezTo>
                    <a:pt x="667" y="49"/>
                    <a:pt x="619" y="72"/>
                    <a:pt x="560" y="84"/>
                  </a:cubicBezTo>
                  <a:cubicBezTo>
                    <a:pt x="512" y="96"/>
                    <a:pt x="500" y="132"/>
                    <a:pt x="500" y="180"/>
                  </a:cubicBezTo>
                  <a:cubicBezTo>
                    <a:pt x="476" y="168"/>
                    <a:pt x="459" y="162"/>
                    <a:pt x="441" y="162"/>
                  </a:cubicBezTo>
                  <a:cubicBezTo>
                    <a:pt x="423" y="162"/>
                    <a:pt x="405" y="168"/>
                    <a:pt x="381" y="180"/>
                  </a:cubicBezTo>
                  <a:cubicBezTo>
                    <a:pt x="368" y="183"/>
                    <a:pt x="357" y="184"/>
                    <a:pt x="347" y="184"/>
                  </a:cubicBezTo>
                  <a:cubicBezTo>
                    <a:pt x="319" y="184"/>
                    <a:pt x="297" y="173"/>
                    <a:pt x="262" y="156"/>
                  </a:cubicBezTo>
                  <a:cubicBezTo>
                    <a:pt x="246" y="148"/>
                    <a:pt x="232" y="144"/>
                    <a:pt x="218" y="144"/>
                  </a:cubicBezTo>
                  <a:cubicBezTo>
                    <a:pt x="191" y="144"/>
                    <a:pt x="167" y="160"/>
                    <a:pt x="143" y="191"/>
                  </a:cubicBezTo>
                  <a:cubicBezTo>
                    <a:pt x="95" y="299"/>
                    <a:pt x="36" y="382"/>
                    <a:pt x="0" y="489"/>
                  </a:cubicBezTo>
                  <a:lnTo>
                    <a:pt x="1286" y="489"/>
                  </a:lnTo>
                  <a:cubicBezTo>
                    <a:pt x="1369" y="299"/>
                    <a:pt x="1215" y="299"/>
                    <a:pt x="1096" y="275"/>
                  </a:cubicBezTo>
                  <a:cubicBezTo>
                    <a:pt x="1083" y="280"/>
                    <a:pt x="1071" y="282"/>
                    <a:pt x="1059" y="282"/>
                  </a:cubicBezTo>
                  <a:cubicBezTo>
                    <a:pt x="1017" y="282"/>
                    <a:pt x="983" y="250"/>
                    <a:pt x="965" y="203"/>
                  </a:cubicBezTo>
                  <a:lnTo>
                    <a:pt x="965" y="203"/>
                  </a:lnTo>
                  <a:cubicBezTo>
                    <a:pt x="988" y="263"/>
                    <a:pt x="1048" y="275"/>
                    <a:pt x="1107" y="275"/>
                  </a:cubicBezTo>
                  <a:cubicBezTo>
                    <a:pt x="1199" y="275"/>
                    <a:pt x="1295" y="308"/>
                    <a:pt x="1385" y="308"/>
                  </a:cubicBezTo>
                  <a:cubicBezTo>
                    <a:pt x="1447" y="308"/>
                    <a:pt x="1506" y="292"/>
                    <a:pt x="1560" y="239"/>
                  </a:cubicBezTo>
                  <a:cubicBezTo>
                    <a:pt x="1572" y="203"/>
                    <a:pt x="1584" y="191"/>
                    <a:pt x="1607" y="180"/>
                  </a:cubicBezTo>
                  <a:lnTo>
                    <a:pt x="1619" y="120"/>
                  </a:lnTo>
                  <a:lnTo>
                    <a:pt x="1572" y="72"/>
                  </a:lnTo>
                  <a:cubicBezTo>
                    <a:pt x="1506" y="19"/>
                    <a:pt x="1441" y="1"/>
                    <a:pt x="1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5"/>
            <p:cNvSpPr/>
            <p:nvPr/>
          </p:nvSpPr>
          <p:spPr>
            <a:xfrm>
              <a:off x="6042700" y="3341850"/>
              <a:ext cx="50625" cy="13600"/>
            </a:xfrm>
            <a:custGeom>
              <a:avLst/>
              <a:gdLst/>
              <a:ahLst/>
              <a:cxnLst/>
              <a:rect l="l" t="t" r="r" b="b"/>
              <a:pathLst>
                <a:path w="2025" h="544" extrusionOk="0">
                  <a:moveTo>
                    <a:pt x="1463" y="1"/>
                  </a:moveTo>
                  <a:cubicBezTo>
                    <a:pt x="1236" y="1"/>
                    <a:pt x="1003" y="97"/>
                    <a:pt x="775" y="146"/>
                  </a:cubicBezTo>
                  <a:cubicBezTo>
                    <a:pt x="751" y="146"/>
                    <a:pt x="703" y="146"/>
                    <a:pt x="679" y="134"/>
                  </a:cubicBezTo>
                  <a:cubicBezTo>
                    <a:pt x="584" y="193"/>
                    <a:pt x="465" y="181"/>
                    <a:pt x="382" y="241"/>
                  </a:cubicBezTo>
                  <a:cubicBezTo>
                    <a:pt x="287" y="265"/>
                    <a:pt x="179" y="277"/>
                    <a:pt x="96" y="301"/>
                  </a:cubicBezTo>
                  <a:cubicBezTo>
                    <a:pt x="1" y="372"/>
                    <a:pt x="25" y="455"/>
                    <a:pt x="96" y="539"/>
                  </a:cubicBezTo>
                  <a:cubicBezTo>
                    <a:pt x="136" y="539"/>
                    <a:pt x="170" y="544"/>
                    <a:pt x="199" y="544"/>
                  </a:cubicBezTo>
                  <a:cubicBezTo>
                    <a:pt x="214" y="544"/>
                    <a:pt x="227" y="543"/>
                    <a:pt x="239" y="539"/>
                  </a:cubicBezTo>
                  <a:cubicBezTo>
                    <a:pt x="363" y="405"/>
                    <a:pt x="496" y="396"/>
                    <a:pt x="637" y="396"/>
                  </a:cubicBezTo>
                  <a:cubicBezTo>
                    <a:pt x="659" y="396"/>
                    <a:pt x="681" y="396"/>
                    <a:pt x="703" y="396"/>
                  </a:cubicBezTo>
                  <a:cubicBezTo>
                    <a:pt x="1132" y="396"/>
                    <a:pt x="1549" y="384"/>
                    <a:pt x="1989" y="384"/>
                  </a:cubicBezTo>
                  <a:cubicBezTo>
                    <a:pt x="2025" y="312"/>
                    <a:pt x="2025" y="253"/>
                    <a:pt x="1942" y="205"/>
                  </a:cubicBezTo>
                  <a:cubicBezTo>
                    <a:pt x="1787" y="51"/>
                    <a:pt x="1626" y="1"/>
                    <a:pt x="1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5"/>
            <p:cNvSpPr/>
            <p:nvPr/>
          </p:nvSpPr>
          <p:spPr>
            <a:xfrm>
              <a:off x="5768875" y="3393425"/>
              <a:ext cx="41375" cy="11900"/>
            </a:xfrm>
            <a:custGeom>
              <a:avLst/>
              <a:gdLst/>
              <a:ahLst/>
              <a:cxnLst/>
              <a:rect l="l" t="t" r="r" b="b"/>
              <a:pathLst>
                <a:path w="1655" h="476" extrusionOk="0">
                  <a:moveTo>
                    <a:pt x="631" y="1"/>
                  </a:moveTo>
                  <a:cubicBezTo>
                    <a:pt x="568" y="1"/>
                    <a:pt x="504" y="16"/>
                    <a:pt x="441" y="59"/>
                  </a:cubicBezTo>
                  <a:lnTo>
                    <a:pt x="286" y="59"/>
                  </a:lnTo>
                  <a:cubicBezTo>
                    <a:pt x="260" y="34"/>
                    <a:pt x="238" y="22"/>
                    <a:pt x="216" y="22"/>
                  </a:cubicBezTo>
                  <a:cubicBezTo>
                    <a:pt x="196" y="22"/>
                    <a:pt x="177" y="31"/>
                    <a:pt x="155" y="47"/>
                  </a:cubicBezTo>
                  <a:cubicBezTo>
                    <a:pt x="95" y="95"/>
                    <a:pt x="48" y="154"/>
                    <a:pt x="0" y="214"/>
                  </a:cubicBezTo>
                  <a:cubicBezTo>
                    <a:pt x="119" y="345"/>
                    <a:pt x="333" y="214"/>
                    <a:pt x="441" y="357"/>
                  </a:cubicBezTo>
                  <a:cubicBezTo>
                    <a:pt x="714" y="357"/>
                    <a:pt x="1000" y="393"/>
                    <a:pt x="1274" y="476"/>
                  </a:cubicBezTo>
                  <a:cubicBezTo>
                    <a:pt x="1357" y="404"/>
                    <a:pt x="1512" y="452"/>
                    <a:pt x="1584" y="333"/>
                  </a:cubicBezTo>
                  <a:cubicBezTo>
                    <a:pt x="1584" y="285"/>
                    <a:pt x="1595" y="238"/>
                    <a:pt x="1595" y="202"/>
                  </a:cubicBezTo>
                  <a:cubicBezTo>
                    <a:pt x="1655" y="143"/>
                    <a:pt x="1643" y="95"/>
                    <a:pt x="1548" y="83"/>
                  </a:cubicBezTo>
                  <a:cubicBezTo>
                    <a:pt x="1476" y="59"/>
                    <a:pt x="1393" y="59"/>
                    <a:pt x="1298" y="59"/>
                  </a:cubicBezTo>
                  <a:cubicBezTo>
                    <a:pt x="1255" y="108"/>
                    <a:pt x="1206" y="135"/>
                    <a:pt x="1155" y="135"/>
                  </a:cubicBezTo>
                  <a:cubicBezTo>
                    <a:pt x="1107" y="135"/>
                    <a:pt x="1058" y="111"/>
                    <a:pt x="1012" y="59"/>
                  </a:cubicBezTo>
                  <a:cubicBezTo>
                    <a:pt x="885" y="59"/>
                    <a:pt x="758" y="1"/>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5"/>
            <p:cNvSpPr/>
            <p:nvPr/>
          </p:nvSpPr>
          <p:spPr>
            <a:xfrm>
              <a:off x="5546800" y="3369350"/>
              <a:ext cx="36050" cy="7725"/>
            </a:xfrm>
            <a:custGeom>
              <a:avLst/>
              <a:gdLst/>
              <a:ahLst/>
              <a:cxnLst/>
              <a:rect l="l" t="t" r="r" b="b"/>
              <a:pathLst>
                <a:path w="1442" h="309" extrusionOk="0">
                  <a:moveTo>
                    <a:pt x="302" y="0"/>
                  </a:moveTo>
                  <a:cubicBezTo>
                    <a:pt x="204" y="0"/>
                    <a:pt x="104" y="10"/>
                    <a:pt x="1" y="34"/>
                  </a:cubicBezTo>
                  <a:lnTo>
                    <a:pt x="1" y="284"/>
                  </a:lnTo>
                  <a:cubicBezTo>
                    <a:pt x="218" y="295"/>
                    <a:pt x="435" y="308"/>
                    <a:pt x="654" y="308"/>
                  </a:cubicBezTo>
                  <a:cubicBezTo>
                    <a:pt x="914" y="308"/>
                    <a:pt x="1176" y="289"/>
                    <a:pt x="1442" y="224"/>
                  </a:cubicBezTo>
                  <a:cubicBezTo>
                    <a:pt x="1052" y="158"/>
                    <a:pt x="692" y="0"/>
                    <a:pt x="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5"/>
            <p:cNvSpPr/>
            <p:nvPr/>
          </p:nvSpPr>
          <p:spPr>
            <a:xfrm>
              <a:off x="6015925" y="3345575"/>
              <a:ext cx="29475" cy="9750"/>
            </a:xfrm>
            <a:custGeom>
              <a:avLst/>
              <a:gdLst/>
              <a:ahLst/>
              <a:cxnLst/>
              <a:rect l="l" t="t" r="r" b="b"/>
              <a:pathLst>
                <a:path w="1179" h="390" extrusionOk="0">
                  <a:moveTo>
                    <a:pt x="316" y="0"/>
                  </a:moveTo>
                  <a:cubicBezTo>
                    <a:pt x="213" y="0"/>
                    <a:pt x="108" y="24"/>
                    <a:pt x="0" y="92"/>
                  </a:cubicBezTo>
                  <a:cubicBezTo>
                    <a:pt x="226" y="104"/>
                    <a:pt x="286" y="187"/>
                    <a:pt x="167" y="390"/>
                  </a:cubicBezTo>
                  <a:cubicBezTo>
                    <a:pt x="512" y="366"/>
                    <a:pt x="834" y="366"/>
                    <a:pt x="1179" y="366"/>
                  </a:cubicBezTo>
                  <a:lnTo>
                    <a:pt x="1179" y="128"/>
                  </a:lnTo>
                  <a:cubicBezTo>
                    <a:pt x="1136" y="138"/>
                    <a:pt x="1093" y="143"/>
                    <a:pt x="1050" y="143"/>
                  </a:cubicBezTo>
                  <a:cubicBezTo>
                    <a:pt x="810" y="143"/>
                    <a:pt x="569" y="0"/>
                    <a:pt x="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5"/>
            <p:cNvSpPr/>
            <p:nvPr/>
          </p:nvSpPr>
          <p:spPr>
            <a:xfrm>
              <a:off x="5904300" y="3347925"/>
              <a:ext cx="60450" cy="3825"/>
            </a:xfrm>
            <a:custGeom>
              <a:avLst/>
              <a:gdLst/>
              <a:ahLst/>
              <a:cxnLst/>
              <a:rect l="l" t="t" r="r" b="b"/>
              <a:pathLst>
                <a:path w="2418" h="153" extrusionOk="0">
                  <a:moveTo>
                    <a:pt x="578" y="1"/>
                  </a:moveTo>
                  <a:cubicBezTo>
                    <a:pt x="384" y="1"/>
                    <a:pt x="191" y="26"/>
                    <a:pt x="0" y="129"/>
                  </a:cubicBezTo>
                  <a:cubicBezTo>
                    <a:pt x="774" y="141"/>
                    <a:pt x="1572" y="141"/>
                    <a:pt x="2346" y="153"/>
                  </a:cubicBezTo>
                  <a:cubicBezTo>
                    <a:pt x="2417" y="129"/>
                    <a:pt x="2417" y="81"/>
                    <a:pt x="2346" y="34"/>
                  </a:cubicBezTo>
                  <a:cubicBezTo>
                    <a:pt x="2013" y="22"/>
                    <a:pt x="1667" y="22"/>
                    <a:pt x="1346" y="10"/>
                  </a:cubicBezTo>
                  <a:cubicBezTo>
                    <a:pt x="1273" y="19"/>
                    <a:pt x="1201" y="23"/>
                    <a:pt x="1128" y="23"/>
                  </a:cubicBezTo>
                  <a:cubicBezTo>
                    <a:pt x="944" y="23"/>
                    <a:pt x="761" y="1"/>
                    <a:pt x="5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5"/>
            <p:cNvSpPr/>
            <p:nvPr/>
          </p:nvSpPr>
          <p:spPr>
            <a:xfrm>
              <a:off x="5771250" y="3416325"/>
              <a:ext cx="34250" cy="15625"/>
            </a:xfrm>
            <a:custGeom>
              <a:avLst/>
              <a:gdLst/>
              <a:ahLst/>
              <a:cxnLst/>
              <a:rect l="l" t="t" r="r" b="b"/>
              <a:pathLst>
                <a:path w="1370" h="625" extrusionOk="0">
                  <a:moveTo>
                    <a:pt x="1060" y="0"/>
                  </a:moveTo>
                  <a:cubicBezTo>
                    <a:pt x="977" y="84"/>
                    <a:pt x="846" y="60"/>
                    <a:pt x="738" y="84"/>
                  </a:cubicBezTo>
                  <a:cubicBezTo>
                    <a:pt x="674" y="116"/>
                    <a:pt x="607" y="129"/>
                    <a:pt x="540" y="129"/>
                  </a:cubicBezTo>
                  <a:cubicBezTo>
                    <a:pt x="458" y="129"/>
                    <a:pt x="376" y="110"/>
                    <a:pt x="298" y="84"/>
                  </a:cubicBezTo>
                  <a:cubicBezTo>
                    <a:pt x="238" y="84"/>
                    <a:pt x="179" y="96"/>
                    <a:pt x="119" y="143"/>
                  </a:cubicBezTo>
                  <a:cubicBezTo>
                    <a:pt x="48" y="239"/>
                    <a:pt x="0" y="322"/>
                    <a:pt x="48" y="441"/>
                  </a:cubicBezTo>
                  <a:cubicBezTo>
                    <a:pt x="107" y="489"/>
                    <a:pt x="167" y="536"/>
                    <a:pt x="238" y="560"/>
                  </a:cubicBezTo>
                  <a:cubicBezTo>
                    <a:pt x="420" y="583"/>
                    <a:pt x="607" y="624"/>
                    <a:pt x="790" y="624"/>
                  </a:cubicBezTo>
                  <a:cubicBezTo>
                    <a:pt x="992" y="624"/>
                    <a:pt x="1189" y="574"/>
                    <a:pt x="1370" y="393"/>
                  </a:cubicBezTo>
                  <a:cubicBezTo>
                    <a:pt x="1370" y="310"/>
                    <a:pt x="1358" y="215"/>
                    <a:pt x="1358" y="131"/>
                  </a:cubicBezTo>
                  <a:cubicBezTo>
                    <a:pt x="1334" y="60"/>
                    <a:pt x="1250" y="60"/>
                    <a:pt x="1191" y="0"/>
                  </a:cubicBezTo>
                  <a:cubicBezTo>
                    <a:pt x="1167" y="6"/>
                    <a:pt x="1143" y="9"/>
                    <a:pt x="1121" y="9"/>
                  </a:cubicBezTo>
                  <a:cubicBezTo>
                    <a:pt x="1099" y="9"/>
                    <a:pt x="1078" y="6"/>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5"/>
            <p:cNvSpPr/>
            <p:nvPr/>
          </p:nvSpPr>
          <p:spPr>
            <a:xfrm>
              <a:off x="6219525" y="3419600"/>
              <a:ext cx="29475" cy="12925"/>
            </a:xfrm>
            <a:custGeom>
              <a:avLst/>
              <a:gdLst/>
              <a:ahLst/>
              <a:cxnLst/>
              <a:rect l="l" t="t" r="r" b="b"/>
              <a:pathLst>
                <a:path w="1179" h="517" extrusionOk="0">
                  <a:moveTo>
                    <a:pt x="512" y="0"/>
                  </a:moveTo>
                  <a:cubicBezTo>
                    <a:pt x="357" y="12"/>
                    <a:pt x="214" y="12"/>
                    <a:pt x="60" y="24"/>
                  </a:cubicBezTo>
                  <a:cubicBezTo>
                    <a:pt x="0" y="119"/>
                    <a:pt x="0" y="203"/>
                    <a:pt x="72" y="298"/>
                  </a:cubicBezTo>
                  <a:cubicBezTo>
                    <a:pt x="226" y="322"/>
                    <a:pt x="405" y="298"/>
                    <a:pt x="512" y="441"/>
                  </a:cubicBezTo>
                  <a:cubicBezTo>
                    <a:pt x="579" y="490"/>
                    <a:pt x="650" y="517"/>
                    <a:pt x="724" y="517"/>
                  </a:cubicBezTo>
                  <a:cubicBezTo>
                    <a:pt x="793" y="517"/>
                    <a:pt x="866" y="493"/>
                    <a:pt x="941" y="441"/>
                  </a:cubicBezTo>
                  <a:cubicBezTo>
                    <a:pt x="988" y="381"/>
                    <a:pt x="1024" y="346"/>
                    <a:pt x="1072" y="298"/>
                  </a:cubicBezTo>
                  <a:cubicBezTo>
                    <a:pt x="1179" y="119"/>
                    <a:pt x="1012" y="84"/>
                    <a:pt x="929" y="12"/>
                  </a:cubicBezTo>
                  <a:cubicBezTo>
                    <a:pt x="917" y="16"/>
                    <a:pt x="904" y="18"/>
                    <a:pt x="890" y="18"/>
                  </a:cubicBezTo>
                  <a:cubicBezTo>
                    <a:pt x="863" y="18"/>
                    <a:pt x="834" y="12"/>
                    <a:pt x="810" y="12"/>
                  </a:cubicBezTo>
                  <a:lnTo>
                    <a:pt x="750" y="48"/>
                  </a:lnTo>
                  <a:cubicBezTo>
                    <a:pt x="741" y="51"/>
                    <a:pt x="732" y="53"/>
                    <a:pt x="722" y="53"/>
                  </a:cubicBezTo>
                  <a:cubicBezTo>
                    <a:pt x="692" y="53"/>
                    <a:pt x="661" y="39"/>
                    <a:pt x="643" y="12"/>
                  </a:cubicBezTo>
                  <a:cubicBezTo>
                    <a:pt x="629" y="16"/>
                    <a:pt x="615" y="17"/>
                    <a:pt x="601" y="17"/>
                  </a:cubicBezTo>
                  <a:cubicBezTo>
                    <a:pt x="569" y="17"/>
                    <a:pt x="537" y="9"/>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5"/>
            <p:cNvSpPr/>
            <p:nvPr/>
          </p:nvSpPr>
          <p:spPr>
            <a:xfrm>
              <a:off x="5586400" y="3400100"/>
              <a:ext cx="30675" cy="9100"/>
            </a:xfrm>
            <a:custGeom>
              <a:avLst/>
              <a:gdLst/>
              <a:ahLst/>
              <a:cxnLst/>
              <a:rect l="l" t="t" r="r" b="b"/>
              <a:pathLst>
                <a:path w="1227" h="364" extrusionOk="0">
                  <a:moveTo>
                    <a:pt x="337" y="0"/>
                  </a:moveTo>
                  <a:cubicBezTo>
                    <a:pt x="224" y="0"/>
                    <a:pt x="112" y="23"/>
                    <a:pt x="1" y="90"/>
                  </a:cubicBezTo>
                  <a:cubicBezTo>
                    <a:pt x="36" y="185"/>
                    <a:pt x="96" y="268"/>
                    <a:pt x="143" y="364"/>
                  </a:cubicBezTo>
                  <a:cubicBezTo>
                    <a:pt x="477" y="364"/>
                    <a:pt x="798" y="352"/>
                    <a:pt x="1132" y="328"/>
                  </a:cubicBezTo>
                  <a:cubicBezTo>
                    <a:pt x="1227" y="257"/>
                    <a:pt x="1227" y="173"/>
                    <a:pt x="1155" y="66"/>
                  </a:cubicBezTo>
                  <a:cubicBezTo>
                    <a:pt x="1024" y="66"/>
                    <a:pt x="870" y="54"/>
                    <a:pt x="727" y="54"/>
                  </a:cubicBezTo>
                  <a:cubicBezTo>
                    <a:pt x="594" y="29"/>
                    <a:pt x="465"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5"/>
            <p:cNvSpPr/>
            <p:nvPr/>
          </p:nvSpPr>
          <p:spPr>
            <a:xfrm>
              <a:off x="5643550" y="3421900"/>
              <a:ext cx="31075" cy="13200"/>
            </a:xfrm>
            <a:custGeom>
              <a:avLst/>
              <a:gdLst/>
              <a:ahLst/>
              <a:cxnLst/>
              <a:rect l="l" t="t" r="r" b="b"/>
              <a:pathLst>
                <a:path w="1243" h="528" extrusionOk="0">
                  <a:moveTo>
                    <a:pt x="500" y="0"/>
                  </a:moveTo>
                  <a:cubicBezTo>
                    <a:pt x="432" y="0"/>
                    <a:pt x="365" y="10"/>
                    <a:pt x="298" y="39"/>
                  </a:cubicBezTo>
                  <a:cubicBezTo>
                    <a:pt x="239" y="51"/>
                    <a:pt x="191" y="51"/>
                    <a:pt x="155" y="51"/>
                  </a:cubicBezTo>
                  <a:cubicBezTo>
                    <a:pt x="120" y="170"/>
                    <a:pt x="1" y="325"/>
                    <a:pt x="251" y="337"/>
                  </a:cubicBezTo>
                  <a:cubicBezTo>
                    <a:pt x="271" y="338"/>
                    <a:pt x="291" y="339"/>
                    <a:pt x="312" y="339"/>
                  </a:cubicBezTo>
                  <a:cubicBezTo>
                    <a:pt x="349" y="339"/>
                    <a:pt x="386" y="337"/>
                    <a:pt x="423" y="337"/>
                  </a:cubicBezTo>
                  <a:cubicBezTo>
                    <a:pt x="548" y="337"/>
                    <a:pt x="669" y="353"/>
                    <a:pt x="751" y="492"/>
                  </a:cubicBezTo>
                  <a:cubicBezTo>
                    <a:pt x="765" y="486"/>
                    <a:pt x="783" y="484"/>
                    <a:pt x="802" y="484"/>
                  </a:cubicBezTo>
                  <a:cubicBezTo>
                    <a:pt x="884" y="484"/>
                    <a:pt x="997" y="528"/>
                    <a:pt x="1083" y="528"/>
                  </a:cubicBezTo>
                  <a:cubicBezTo>
                    <a:pt x="1182" y="528"/>
                    <a:pt x="1243" y="467"/>
                    <a:pt x="1167" y="206"/>
                  </a:cubicBezTo>
                  <a:lnTo>
                    <a:pt x="1167" y="75"/>
                  </a:lnTo>
                  <a:cubicBezTo>
                    <a:pt x="1101" y="82"/>
                    <a:pt x="1034" y="140"/>
                    <a:pt x="973" y="140"/>
                  </a:cubicBezTo>
                  <a:cubicBezTo>
                    <a:pt x="936" y="140"/>
                    <a:pt x="901" y="119"/>
                    <a:pt x="870" y="51"/>
                  </a:cubicBezTo>
                  <a:cubicBezTo>
                    <a:pt x="753" y="36"/>
                    <a:pt x="62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5"/>
            <p:cNvSpPr/>
            <p:nvPr/>
          </p:nvSpPr>
          <p:spPr>
            <a:xfrm>
              <a:off x="6019800" y="3318700"/>
              <a:ext cx="33950" cy="10600"/>
            </a:xfrm>
            <a:custGeom>
              <a:avLst/>
              <a:gdLst/>
              <a:ahLst/>
              <a:cxnLst/>
              <a:rect l="l" t="t" r="r" b="b"/>
              <a:pathLst>
                <a:path w="1358" h="424" extrusionOk="0">
                  <a:moveTo>
                    <a:pt x="881" y="36"/>
                  </a:moveTo>
                  <a:cubicBezTo>
                    <a:pt x="702" y="36"/>
                    <a:pt x="500" y="48"/>
                    <a:pt x="310" y="48"/>
                  </a:cubicBezTo>
                  <a:cubicBezTo>
                    <a:pt x="250" y="95"/>
                    <a:pt x="202" y="131"/>
                    <a:pt x="143" y="167"/>
                  </a:cubicBezTo>
                  <a:cubicBezTo>
                    <a:pt x="83" y="191"/>
                    <a:pt x="0" y="191"/>
                    <a:pt x="12" y="274"/>
                  </a:cubicBezTo>
                  <a:cubicBezTo>
                    <a:pt x="24" y="298"/>
                    <a:pt x="131" y="310"/>
                    <a:pt x="191" y="345"/>
                  </a:cubicBezTo>
                  <a:cubicBezTo>
                    <a:pt x="294" y="404"/>
                    <a:pt x="399" y="423"/>
                    <a:pt x="505" y="423"/>
                  </a:cubicBezTo>
                  <a:cubicBezTo>
                    <a:pt x="699" y="423"/>
                    <a:pt x="896" y="359"/>
                    <a:pt x="1083" y="359"/>
                  </a:cubicBezTo>
                  <a:cubicBezTo>
                    <a:pt x="1123" y="359"/>
                    <a:pt x="1163" y="362"/>
                    <a:pt x="1203" y="369"/>
                  </a:cubicBezTo>
                  <a:cubicBezTo>
                    <a:pt x="1298" y="357"/>
                    <a:pt x="1334" y="310"/>
                    <a:pt x="1357" y="226"/>
                  </a:cubicBezTo>
                  <a:cubicBezTo>
                    <a:pt x="1262" y="0"/>
                    <a:pt x="1012" y="179"/>
                    <a:pt x="88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5"/>
            <p:cNvSpPr/>
            <p:nvPr/>
          </p:nvSpPr>
          <p:spPr>
            <a:xfrm>
              <a:off x="6209100" y="3380600"/>
              <a:ext cx="35750" cy="9550"/>
            </a:xfrm>
            <a:custGeom>
              <a:avLst/>
              <a:gdLst/>
              <a:ahLst/>
              <a:cxnLst/>
              <a:rect l="l" t="t" r="r" b="b"/>
              <a:pathLst>
                <a:path w="1430" h="382" extrusionOk="0">
                  <a:moveTo>
                    <a:pt x="489" y="1"/>
                  </a:moveTo>
                  <a:cubicBezTo>
                    <a:pt x="334" y="13"/>
                    <a:pt x="167" y="1"/>
                    <a:pt x="36" y="120"/>
                  </a:cubicBezTo>
                  <a:cubicBezTo>
                    <a:pt x="0" y="179"/>
                    <a:pt x="12" y="239"/>
                    <a:pt x="60" y="275"/>
                  </a:cubicBezTo>
                  <a:cubicBezTo>
                    <a:pt x="512" y="298"/>
                    <a:pt x="953" y="251"/>
                    <a:pt x="1429" y="382"/>
                  </a:cubicBezTo>
                  <a:cubicBezTo>
                    <a:pt x="1316" y="148"/>
                    <a:pt x="1193" y="43"/>
                    <a:pt x="1049" y="43"/>
                  </a:cubicBezTo>
                  <a:cubicBezTo>
                    <a:pt x="965" y="43"/>
                    <a:pt x="875" y="78"/>
                    <a:pt x="774" y="144"/>
                  </a:cubicBezTo>
                  <a:lnTo>
                    <a:pt x="643" y="13"/>
                  </a:lnTo>
                  <a:cubicBezTo>
                    <a:pt x="584" y="1"/>
                    <a:pt x="536" y="1"/>
                    <a:pt x="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5"/>
            <p:cNvSpPr/>
            <p:nvPr/>
          </p:nvSpPr>
          <p:spPr>
            <a:xfrm>
              <a:off x="5941500" y="3278325"/>
              <a:ext cx="26825" cy="20125"/>
            </a:xfrm>
            <a:custGeom>
              <a:avLst/>
              <a:gdLst/>
              <a:ahLst/>
              <a:cxnLst/>
              <a:rect l="l" t="t" r="r" b="b"/>
              <a:pathLst>
                <a:path w="1073" h="805" extrusionOk="0">
                  <a:moveTo>
                    <a:pt x="525" y="0"/>
                  </a:moveTo>
                  <a:cubicBezTo>
                    <a:pt x="502" y="0"/>
                    <a:pt x="478" y="3"/>
                    <a:pt x="453" y="8"/>
                  </a:cubicBezTo>
                  <a:cubicBezTo>
                    <a:pt x="405" y="44"/>
                    <a:pt x="358" y="79"/>
                    <a:pt x="346" y="139"/>
                  </a:cubicBezTo>
                  <a:cubicBezTo>
                    <a:pt x="310" y="258"/>
                    <a:pt x="310" y="377"/>
                    <a:pt x="382" y="484"/>
                  </a:cubicBezTo>
                  <a:cubicBezTo>
                    <a:pt x="405" y="520"/>
                    <a:pt x="441" y="556"/>
                    <a:pt x="441" y="603"/>
                  </a:cubicBezTo>
                  <a:cubicBezTo>
                    <a:pt x="394" y="591"/>
                    <a:pt x="358" y="544"/>
                    <a:pt x="322" y="532"/>
                  </a:cubicBezTo>
                  <a:cubicBezTo>
                    <a:pt x="304" y="530"/>
                    <a:pt x="286" y="529"/>
                    <a:pt x="268" y="529"/>
                  </a:cubicBezTo>
                  <a:cubicBezTo>
                    <a:pt x="168" y="529"/>
                    <a:pt x="71" y="560"/>
                    <a:pt x="1" y="651"/>
                  </a:cubicBezTo>
                  <a:lnTo>
                    <a:pt x="1" y="770"/>
                  </a:lnTo>
                  <a:cubicBezTo>
                    <a:pt x="158" y="792"/>
                    <a:pt x="318" y="804"/>
                    <a:pt x="478" y="804"/>
                  </a:cubicBezTo>
                  <a:cubicBezTo>
                    <a:pt x="657" y="804"/>
                    <a:pt x="837" y="789"/>
                    <a:pt x="1013" y="758"/>
                  </a:cubicBezTo>
                  <a:cubicBezTo>
                    <a:pt x="1060" y="710"/>
                    <a:pt x="1072" y="663"/>
                    <a:pt x="1060" y="603"/>
                  </a:cubicBezTo>
                  <a:cubicBezTo>
                    <a:pt x="1048" y="579"/>
                    <a:pt x="1025" y="556"/>
                    <a:pt x="1013" y="532"/>
                  </a:cubicBezTo>
                  <a:cubicBezTo>
                    <a:pt x="941" y="460"/>
                    <a:pt x="882" y="365"/>
                    <a:pt x="834" y="258"/>
                  </a:cubicBezTo>
                  <a:lnTo>
                    <a:pt x="751" y="127"/>
                  </a:lnTo>
                  <a:cubicBezTo>
                    <a:pt x="703" y="79"/>
                    <a:pt x="656" y="55"/>
                    <a:pt x="608" y="20"/>
                  </a:cubicBezTo>
                  <a:cubicBezTo>
                    <a:pt x="587" y="6"/>
                    <a:pt x="558"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5"/>
            <p:cNvSpPr/>
            <p:nvPr/>
          </p:nvSpPr>
          <p:spPr>
            <a:xfrm>
              <a:off x="5739700" y="3414175"/>
              <a:ext cx="30375" cy="13750"/>
            </a:xfrm>
            <a:custGeom>
              <a:avLst/>
              <a:gdLst/>
              <a:ahLst/>
              <a:cxnLst/>
              <a:rect l="l" t="t" r="r" b="b"/>
              <a:pathLst>
                <a:path w="1215" h="550" extrusionOk="0">
                  <a:moveTo>
                    <a:pt x="733" y="1"/>
                  </a:moveTo>
                  <a:cubicBezTo>
                    <a:pt x="601" y="1"/>
                    <a:pt x="461" y="33"/>
                    <a:pt x="322" y="63"/>
                  </a:cubicBezTo>
                  <a:cubicBezTo>
                    <a:pt x="238" y="86"/>
                    <a:pt x="143" y="86"/>
                    <a:pt x="60" y="98"/>
                  </a:cubicBezTo>
                  <a:lnTo>
                    <a:pt x="0" y="122"/>
                  </a:lnTo>
                  <a:lnTo>
                    <a:pt x="0" y="182"/>
                  </a:lnTo>
                  <a:lnTo>
                    <a:pt x="60" y="241"/>
                  </a:lnTo>
                  <a:cubicBezTo>
                    <a:pt x="119" y="289"/>
                    <a:pt x="215" y="289"/>
                    <a:pt x="274" y="348"/>
                  </a:cubicBezTo>
                  <a:lnTo>
                    <a:pt x="322" y="384"/>
                  </a:lnTo>
                  <a:cubicBezTo>
                    <a:pt x="480" y="486"/>
                    <a:pt x="633" y="550"/>
                    <a:pt x="776" y="550"/>
                  </a:cubicBezTo>
                  <a:cubicBezTo>
                    <a:pt x="935" y="550"/>
                    <a:pt x="1083" y="471"/>
                    <a:pt x="1215" y="277"/>
                  </a:cubicBezTo>
                  <a:cubicBezTo>
                    <a:pt x="1083" y="62"/>
                    <a:pt x="915" y="1"/>
                    <a:pt x="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5"/>
            <p:cNvSpPr/>
            <p:nvPr/>
          </p:nvSpPr>
          <p:spPr>
            <a:xfrm>
              <a:off x="5478350" y="3341800"/>
              <a:ext cx="14025" cy="28325"/>
            </a:xfrm>
            <a:custGeom>
              <a:avLst/>
              <a:gdLst/>
              <a:ahLst/>
              <a:cxnLst/>
              <a:rect l="l" t="t" r="r" b="b"/>
              <a:pathLst>
                <a:path w="561" h="1133" extrusionOk="0">
                  <a:moveTo>
                    <a:pt x="331" y="1"/>
                  </a:moveTo>
                  <a:cubicBezTo>
                    <a:pt x="285" y="1"/>
                    <a:pt x="244" y="41"/>
                    <a:pt x="215" y="172"/>
                  </a:cubicBezTo>
                  <a:cubicBezTo>
                    <a:pt x="179" y="398"/>
                    <a:pt x="72" y="612"/>
                    <a:pt x="1" y="826"/>
                  </a:cubicBezTo>
                  <a:cubicBezTo>
                    <a:pt x="61" y="928"/>
                    <a:pt x="36" y="1133"/>
                    <a:pt x="203" y="1133"/>
                  </a:cubicBezTo>
                  <a:cubicBezTo>
                    <a:pt x="232" y="1133"/>
                    <a:pt x="268" y="1126"/>
                    <a:pt x="310" y="1112"/>
                  </a:cubicBezTo>
                  <a:cubicBezTo>
                    <a:pt x="417" y="934"/>
                    <a:pt x="262" y="695"/>
                    <a:pt x="429" y="529"/>
                  </a:cubicBezTo>
                  <a:lnTo>
                    <a:pt x="465" y="493"/>
                  </a:lnTo>
                  <a:lnTo>
                    <a:pt x="465" y="445"/>
                  </a:lnTo>
                  <a:cubicBezTo>
                    <a:pt x="477" y="374"/>
                    <a:pt x="524" y="314"/>
                    <a:pt x="560" y="255"/>
                  </a:cubicBezTo>
                  <a:cubicBezTo>
                    <a:pt x="560" y="207"/>
                    <a:pt x="548" y="148"/>
                    <a:pt x="548" y="100"/>
                  </a:cubicBezTo>
                  <a:cubicBezTo>
                    <a:pt x="478" y="86"/>
                    <a:pt x="399" y="1"/>
                    <a:pt x="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5"/>
            <p:cNvSpPr/>
            <p:nvPr/>
          </p:nvSpPr>
          <p:spPr>
            <a:xfrm>
              <a:off x="6194800" y="3375650"/>
              <a:ext cx="26525" cy="10225"/>
            </a:xfrm>
            <a:custGeom>
              <a:avLst/>
              <a:gdLst/>
              <a:ahLst/>
              <a:cxnLst/>
              <a:rect l="l" t="t" r="r" b="b"/>
              <a:pathLst>
                <a:path w="1061" h="409" extrusionOk="0">
                  <a:moveTo>
                    <a:pt x="466" y="1"/>
                  </a:moveTo>
                  <a:cubicBezTo>
                    <a:pt x="419" y="1"/>
                    <a:pt x="374" y="16"/>
                    <a:pt x="334" y="44"/>
                  </a:cubicBezTo>
                  <a:lnTo>
                    <a:pt x="168" y="44"/>
                  </a:lnTo>
                  <a:cubicBezTo>
                    <a:pt x="168" y="32"/>
                    <a:pt x="156" y="20"/>
                    <a:pt x="108" y="20"/>
                  </a:cubicBezTo>
                  <a:cubicBezTo>
                    <a:pt x="84" y="20"/>
                    <a:pt x="37" y="32"/>
                    <a:pt x="1" y="80"/>
                  </a:cubicBezTo>
                  <a:cubicBezTo>
                    <a:pt x="1" y="234"/>
                    <a:pt x="84" y="342"/>
                    <a:pt x="215" y="401"/>
                  </a:cubicBezTo>
                  <a:cubicBezTo>
                    <a:pt x="276" y="401"/>
                    <a:pt x="341" y="409"/>
                    <a:pt x="406" y="409"/>
                  </a:cubicBezTo>
                  <a:cubicBezTo>
                    <a:pt x="481" y="409"/>
                    <a:pt x="556" y="398"/>
                    <a:pt x="620" y="353"/>
                  </a:cubicBezTo>
                  <a:cubicBezTo>
                    <a:pt x="775" y="342"/>
                    <a:pt x="965" y="377"/>
                    <a:pt x="1061" y="199"/>
                  </a:cubicBezTo>
                  <a:lnTo>
                    <a:pt x="1049" y="175"/>
                  </a:lnTo>
                  <a:cubicBezTo>
                    <a:pt x="989" y="151"/>
                    <a:pt x="941" y="103"/>
                    <a:pt x="906" y="56"/>
                  </a:cubicBezTo>
                  <a:lnTo>
                    <a:pt x="620" y="56"/>
                  </a:lnTo>
                  <a:cubicBezTo>
                    <a:pt x="570" y="18"/>
                    <a:pt x="517"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5"/>
            <p:cNvSpPr/>
            <p:nvPr/>
          </p:nvSpPr>
          <p:spPr>
            <a:xfrm>
              <a:off x="5531325" y="3297850"/>
              <a:ext cx="34550" cy="6475"/>
            </a:xfrm>
            <a:custGeom>
              <a:avLst/>
              <a:gdLst/>
              <a:ahLst/>
              <a:cxnLst/>
              <a:rect l="l" t="t" r="r" b="b"/>
              <a:pathLst>
                <a:path w="1382" h="259" extrusionOk="0">
                  <a:moveTo>
                    <a:pt x="60" y="1"/>
                  </a:moveTo>
                  <a:cubicBezTo>
                    <a:pt x="13" y="48"/>
                    <a:pt x="1" y="108"/>
                    <a:pt x="60" y="132"/>
                  </a:cubicBezTo>
                  <a:cubicBezTo>
                    <a:pt x="255" y="226"/>
                    <a:pt x="447" y="258"/>
                    <a:pt x="640" y="258"/>
                  </a:cubicBezTo>
                  <a:cubicBezTo>
                    <a:pt x="884" y="258"/>
                    <a:pt x="1129" y="207"/>
                    <a:pt x="1382" y="167"/>
                  </a:cubicBezTo>
                  <a:cubicBezTo>
                    <a:pt x="1218" y="74"/>
                    <a:pt x="1046" y="54"/>
                    <a:pt x="870" y="54"/>
                  </a:cubicBezTo>
                  <a:cubicBezTo>
                    <a:pt x="738" y="54"/>
                    <a:pt x="604" y="65"/>
                    <a:pt x="471" y="65"/>
                  </a:cubicBezTo>
                  <a:cubicBezTo>
                    <a:pt x="332" y="65"/>
                    <a:pt x="194" y="5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5"/>
            <p:cNvSpPr/>
            <p:nvPr/>
          </p:nvSpPr>
          <p:spPr>
            <a:xfrm>
              <a:off x="5618250" y="3294150"/>
              <a:ext cx="29200" cy="6250"/>
            </a:xfrm>
            <a:custGeom>
              <a:avLst/>
              <a:gdLst/>
              <a:ahLst/>
              <a:cxnLst/>
              <a:rect l="l" t="t" r="r" b="b"/>
              <a:pathLst>
                <a:path w="1168" h="250" extrusionOk="0">
                  <a:moveTo>
                    <a:pt x="775" y="1"/>
                  </a:moveTo>
                  <a:cubicBezTo>
                    <a:pt x="663" y="1"/>
                    <a:pt x="547" y="19"/>
                    <a:pt x="433" y="19"/>
                  </a:cubicBezTo>
                  <a:cubicBezTo>
                    <a:pt x="384" y="19"/>
                    <a:pt x="335" y="16"/>
                    <a:pt x="286" y="6"/>
                  </a:cubicBezTo>
                  <a:cubicBezTo>
                    <a:pt x="227" y="77"/>
                    <a:pt x="120" y="42"/>
                    <a:pt x="48" y="89"/>
                  </a:cubicBezTo>
                  <a:cubicBezTo>
                    <a:pt x="36" y="125"/>
                    <a:pt x="12" y="137"/>
                    <a:pt x="0" y="161"/>
                  </a:cubicBezTo>
                  <a:cubicBezTo>
                    <a:pt x="154" y="226"/>
                    <a:pt x="306" y="249"/>
                    <a:pt x="457" y="249"/>
                  </a:cubicBezTo>
                  <a:cubicBezTo>
                    <a:pt x="693" y="249"/>
                    <a:pt x="928" y="192"/>
                    <a:pt x="1167" y="149"/>
                  </a:cubicBezTo>
                  <a:cubicBezTo>
                    <a:pt x="1047" y="28"/>
                    <a:pt x="913"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5"/>
            <p:cNvSpPr/>
            <p:nvPr/>
          </p:nvSpPr>
          <p:spPr>
            <a:xfrm>
              <a:off x="5499475" y="3448175"/>
              <a:ext cx="22350" cy="13600"/>
            </a:xfrm>
            <a:custGeom>
              <a:avLst/>
              <a:gdLst/>
              <a:ahLst/>
              <a:cxnLst/>
              <a:rect l="l" t="t" r="r" b="b"/>
              <a:pathLst>
                <a:path w="894" h="544" extrusionOk="0">
                  <a:moveTo>
                    <a:pt x="584" y="0"/>
                  </a:moveTo>
                  <a:cubicBezTo>
                    <a:pt x="441" y="12"/>
                    <a:pt x="275" y="36"/>
                    <a:pt x="156" y="131"/>
                  </a:cubicBezTo>
                  <a:cubicBezTo>
                    <a:pt x="334" y="346"/>
                    <a:pt x="13" y="298"/>
                    <a:pt x="1" y="405"/>
                  </a:cubicBezTo>
                  <a:cubicBezTo>
                    <a:pt x="37" y="465"/>
                    <a:pt x="96" y="512"/>
                    <a:pt x="156" y="536"/>
                  </a:cubicBezTo>
                  <a:cubicBezTo>
                    <a:pt x="200" y="541"/>
                    <a:pt x="243" y="543"/>
                    <a:pt x="285" y="543"/>
                  </a:cubicBezTo>
                  <a:cubicBezTo>
                    <a:pt x="566" y="543"/>
                    <a:pt x="780" y="432"/>
                    <a:pt x="894" y="131"/>
                  </a:cubicBezTo>
                  <a:cubicBezTo>
                    <a:pt x="822" y="36"/>
                    <a:pt x="703" y="12"/>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5"/>
            <p:cNvSpPr/>
            <p:nvPr/>
          </p:nvSpPr>
          <p:spPr>
            <a:xfrm>
              <a:off x="5970375" y="3372650"/>
              <a:ext cx="21450" cy="7900"/>
            </a:xfrm>
            <a:custGeom>
              <a:avLst/>
              <a:gdLst/>
              <a:ahLst/>
              <a:cxnLst/>
              <a:rect l="l" t="t" r="r" b="b"/>
              <a:pathLst>
                <a:path w="858" h="316" extrusionOk="0">
                  <a:moveTo>
                    <a:pt x="501" y="0"/>
                  </a:moveTo>
                  <a:cubicBezTo>
                    <a:pt x="331" y="0"/>
                    <a:pt x="162" y="21"/>
                    <a:pt x="1" y="21"/>
                  </a:cubicBezTo>
                  <a:cubicBezTo>
                    <a:pt x="122" y="224"/>
                    <a:pt x="194" y="315"/>
                    <a:pt x="340" y="315"/>
                  </a:cubicBezTo>
                  <a:cubicBezTo>
                    <a:pt x="451" y="315"/>
                    <a:pt x="605" y="262"/>
                    <a:pt x="858" y="164"/>
                  </a:cubicBezTo>
                  <a:lnTo>
                    <a:pt x="858" y="45"/>
                  </a:lnTo>
                  <a:cubicBezTo>
                    <a:pt x="740" y="11"/>
                    <a:pt x="620"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5"/>
            <p:cNvSpPr/>
            <p:nvPr/>
          </p:nvSpPr>
          <p:spPr>
            <a:xfrm>
              <a:off x="5484600" y="3386375"/>
              <a:ext cx="26525" cy="8250"/>
            </a:xfrm>
            <a:custGeom>
              <a:avLst/>
              <a:gdLst/>
              <a:ahLst/>
              <a:cxnLst/>
              <a:rect l="l" t="t" r="r" b="b"/>
              <a:pathLst>
                <a:path w="1061" h="330" extrusionOk="0">
                  <a:moveTo>
                    <a:pt x="856" y="1"/>
                  </a:moveTo>
                  <a:cubicBezTo>
                    <a:pt x="661" y="1"/>
                    <a:pt x="461" y="69"/>
                    <a:pt x="257" y="69"/>
                  </a:cubicBezTo>
                  <a:cubicBezTo>
                    <a:pt x="192" y="69"/>
                    <a:pt x="126" y="62"/>
                    <a:pt x="60" y="44"/>
                  </a:cubicBezTo>
                  <a:lnTo>
                    <a:pt x="1" y="103"/>
                  </a:lnTo>
                  <a:cubicBezTo>
                    <a:pt x="1" y="163"/>
                    <a:pt x="36" y="222"/>
                    <a:pt x="84" y="258"/>
                  </a:cubicBezTo>
                  <a:cubicBezTo>
                    <a:pt x="120" y="283"/>
                    <a:pt x="159" y="290"/>
                    <a:pt x="200" y="290"/>
                  </a:cubicBezTo>
                  <a:cubicBezTo>
                    <a:pt x="245" y="290"/>
                    <a:pt x="292" y="282"/>
                    <a:pt x="338" y="282"/>
                  </a:cubicBezTo>
                  <a:cubicBezTo>
                    <a:pt x="387" y="282"/>
                    <a:pt x="434" y="291"/>
                    <a:pt x="477" y="329"/>
                  </a:cubicBezTo>
                  <a:cubicBezTo>
                    <a:pt x="620" y="329"/>
                    <a:pt x="763" y="317"/>
                    <a:pt x="917" y="294"/>
                  </a:cubicBezTo>
                  <a:cubicBezTo>
                    <a:pt x="977" y="210"/>
                    <a:pt x="1013" y="127"/>
                    <a:pt x="1060" y="32"/>
                  </a:cubicBezTo>
                  <a:cubicBezTo>
                    <a:pt x="993" y="9"/>
                    <a:pt x="925" y="1"/>
                    <a:pt x="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5"/>
            <p:cNvSpPr/>
            <p:nvPr/>
          </p:nvSpPr>
          <p:spPr>
            <a:xfrm>
              <a:off x="5585800" y="3423950"/>
              <a:ext cx="18475" cy="9550"/>
            </a:xfrm>
            <a:custGeom>
              <a:avLst/>
              <a:gdLst/>
              <a:ahLst/>
              <a:cxnLst/>
              <a:rect l="l" t="t" r="r" b="b"/>
              <a:pathLst>
                <a:path w="739" h="382" extrusionOk="0">
                  <a:moveTo>
                    <a:pt x="259" y="1"/>
                  </a:moveTo>
                  <a:cubicBezTo>
                    <a:pt x="116" y="1"/>
                    <a:pt x="37" y="102"/>
                    <a:pt x="1" y="267"/>
                  </a:cubicBezTo>
                  <a:cubicBezTo>
                    <a:pt x="167" y="267"/>
                    <a:pt x="322" y="303"/>
                    <a:pt x="477" y="362"/>
                  </a:cubicBezTo>
                  <a:cubicBezTo>
                    <a:pt x="514" y="375"/>
                    <a:pt x="545" y="381"/>
                    <a:pt x="572" y="381"/>
                  </a:cubicBezTo>
                  <a:cubicBezTo>
                    <a:pt x="692" y="381"/>
                    <a:pt x="719" y="263"/>
                    <a:pt x="739" y="136"/>
                  </a:cubicBezTo>
                  <a:cubicBezTo>
                    <a:pt x="632" y="88"/>
                    <a:pt x="513" y="76"/>
                    <a:pt x="406" y="29"/>
                  </a:cubicBezTo>
                  <a:cubicBezTo>
                    <a:pt x="351" y="10"/>
                    <a:pt x="302"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5"/>
            <p:cNvSpPr/>
            <p:nvPr/>
          </p:nvSpPr>
          <p:spPr>
            <a:xfrm>
              <a:off x="5579250" y="3293450"/>
              <a:ext cx="36350" cy="8600"/>
            </a:xfrm>
            <a:custGeom>
              <a:avLst/>
              <a:gdLst/>
              <a:ahLst/>
              <a:cxnLst/>
              <a:rect l="l" t="t" r="r" b="b"/>
              <a:pathLst>
                <a:path w="1454" h="344" extrusionOk="0">
                  <a:moveTo>
                    <a:pt x="896" y="0"/>
                  </a:moveTo>
                  <a:cubicBezTo>
                    <a:pt x="736" y="0"/>
                    <a:pt x="579" y="37"/>
                    <a:pt x="429" y="141"/>
                  </a:cubicBezTo>
                  <a:cubicBezTo>
                    <a:pt x="263" y="189"/>
                    <a:pt x="108" y="165"/>
                    <a:pt x="1" y="332"/>
                  </a:cubicBezTo>
                  <a:cubicBezTo>
                    <a:pt x="489" y="284"/>
                    <a:pt x="977" y="343"/>
                    <a:pt x="1453" y="201"/>
                  </a:cubicBezTo>
                  <a:cubicBezTo>
                    <a:pt x="1430" y="129"/>
                    <a:pt x="1370" y="93"/>
                    <a:pt x="1299" y="58"/>
                  </a:cubicBezTo>
                  <a:cubicBezTo>
                    <a:pt x="1164" y="25"/>
                    <a:pt x="1029" y="0"/>
                    <a:pt x="8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5"/>
            <p:cNvSpPr/>
            <p:nvPr/>
          </p:nvSpPr>
          <p:spPr>
            <a:xfrm>
              <a:off x="5858750" y="3416325"/>
              <a:ext cx="15500" cy="13325"/>
            </a:xfrm>
            <a:custGeom>
              <a:avLst/>
              <a:gdLst/>
              <a:ahLst/>
              <a:cxnLst/>
              <a:rect l="l" t="t" r="r" b="b"/>
              <a:pathLst>
                <a:path w="620" h="533" extrusionOk="0">
                  <a:moveTo>
                    <a:pt x="13" y="0"/>
                  </a:moveTo>
                  <a:cubicBezTo>
                    <a:pt x="13" y="36"/>
                    <a:pt x="1" y="72"/>
                    <a:pt x="1" y="120"/>
                  </a:cubicBezTo>
                  <a:cubicBezTo>
                    <a:pt x="13" y="215"/>
                    <a:pt x="13" y="322"/>
                    <a:pt x="1" y="417"/>
                  </a:cubicBezTo>
                  <a:cubicBezTo>
                    <a:pt x="63" y="503"/>
                    <a:pt x="141" y="533"/>
                    <a:pt x="231" y="533"/>
                  </a:cubicBezTo>
                  <a:cubicBezTo>
                    <a:pt x="278" y="533"/>
                    <a:pt x="329" y="525"/>
                    <a:pt x="382" y="512"/>
                  </a:cubicBezTo>
                  <a:cubicBezTo>
                    <a:pt x="513" y="441"/>
                    <a:pt x="608" y="358"/>
                    <a:pt x="620" y="191"/>
                  </a:cubicBezTo>
                  <a:cubicBezTo>
                    <a:pt x="584" y="84"/>
                    <a:pt x="501" y="36"/>
                    <a:pt x="394" y="12"/>
                  </a:cubicBezTo>
                  <a:cubicBezTo>
                    <a:pt x="263" y="12"/>
                    <a:pt x="144" y="0"/>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5"/>
            <p:cNvSpPr/>
            <p:nvPr/>
          </p:nvSpPr>
          <p:spPr>
            <a:xfrm>
              <a:off x="5865000" y="3394625"/>
              <a:ext cx="20575" cy="8925"/>
            </a:xfrm>
            <a:custGeom>
              <a:avLst/>
              <a:gdLst/>
              <a:ahLst/>
              <a:cxnLst/>
              <a:rect l="l" t="t" r="r" b="b"/>
              <a:pathLst>
                <a:path w="823" h="357" extrusionOk="0">
                  <a:moveTo>
                    <a:pt x="414" y="1"/>
                  </a:moveTo>
                  <a:cubicBezTo>
                    <a:pt x="295" y="1"/>
                    <a:pt x="178" y="54"/>
                    <a:pt x="60" y="166"/>
                  </a:cubicBezTo>
                  <a:cubicBezTo>
                    <a:pt x="1" y="214"/>
                    <a:pt x="1" y="261"/>
                    <a:pt x="25" y="321"/>
                  </a:cubicBezTo>
                  <a:cubicBezTo>
                    <a:pt x="25" y="345"/>
                    <a:pt x="48" y="356"/>
                    <a:pt x="84" y="356"/>
                  </a:cubicBezTo>
                  <a:cubicBezTo>
                    <a:pt x="120" y="356"/>
                    <a:pt x="167" y="345"/>
                    <a:pt x="191" y="309"/>
                  </a:cubicBezTo>
                  <a:cubicBezTo>
                    <a:pt x="382" y="297"/>
                    <a:pt x="584" y="297"/>
                    <a:pt x="775" y="297"/>
                  </a:cubicBezTo>
                  <a:cubicBezTo>
                    <a:pt x="798" y="249"/>
                    <a:pt x="822" y="214"/>
                    <a:pt x="787" y="166"/>
                  </a:cubicBezTo>
                  <a:cubicBezTo>
                    <a:pt x="660" y="57"/>
                    <a:pt x="536"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5"/>
            <p:cNvSpPr/>
            <p:nvPr/>
          </p:nvSpPr>
          <p:spPr>
            <a:xfrm>
              <a:off x="5737025" y="3348275"/>
              <a:ext cx="17575" cy="7075"/>
            </a:xfrm>
            <a:custGeom>
              <a:avLst/>
              <a:gdLst/>
              <a:ahLst/>
              <a:cxnLst/>
              <a:rect l="l" t="t" r="r" b="b"/>
              <a:pathLst>
                <a:path w="703" h="283" extrusionOk="0">
                  <a:moveTo>
                    <a:pt x="295" y="1"/>
                  </a:moveTo>
                  <a:cubicBezTo>
                    <a:pt x="212" y="1"/>
                    <a:pt x="131" y="9"/>
                    <a:pt x="50" y="9"/>
                  </a:cubicBezTo>
                  <a:cubicBezTo>
                    <a:pt x="33" y="9"/>
                    <a:pt x="17" y="9"/>
                    <a:pt x="0" y="8"/>
                  </a:cubicBezTo>
                  <a:lnTo>
                    <a:pt x="0" y="282"/>
                  </a:lnTo>
                  <a:cubicBezTo>
                    <a:pt x="30" y="279"/>
                    <a:pt x="59" y="277"/>
                    <a:pt x="89" y="277"/>
                  </a:cubicBezTo>
                  <a:cubicBezTo>
                    <a:pt x="157" y="277"/>
                    <a:pt x="225" y="283"/>
                    <a:pt x="294" y="283"/>
                  </a:cubicBezTo>
                  <a:cubicBezTo>
                    <a:pt x="429" y="283"/>
                    <a:pt x="566" y="262"/>
                    <a:pt x="703" y="139"/>
                  </a:cubicBezTo>
                  <a:cubicBezTo>
                    <a:pt x="566" y="23"/>
                    <a:pt x="430" y="1"/>
                    <a:pt x="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5"/>
            <p:cNvSpPr/>
            <p:nvPr/>
          </p:nvSpPr>
          <p:spPr>
            <a:xfrm>
              <a:off x="5517950" y="3409900"/>
              <a:ext cx="32750" cy="6750"/>
            </a:xfrm>
            <a:custGeom>
              <a:avLst/>
              <a:gdLst/>
              <a:ahLst/>
              <a:cxnLst/>
              <a:rect l="l" t="t" r="r" b="b"/>
              <a:pathLst>
                <a:path w="1310" h="270" extrusionOk="0">
                  <a:moveTo>
                    <a:pt x="837" y="0"/>
                  </a:moveTo>
                  <a:cubicBezTo>
                    <a:pt x="662" y="0"/>
                    <a:pt x="488" y="65"/>
                    <a:pt x="310" y="103"/>
                  </a:cubicBezTo>
                  <a:cubicBezTo>
                    <a:pt x="202" y="162"/>
                    <a:pt x="95" y="210"/>
                    <a:pt x="0" y="257"/>
                  </a:cubicBezTo>
                  <a:cubicBezTo>
                    <a:pt x="44" y="255"/>
                    <a:pt x="88" y="254"/>
                    <a:pt x="133" y="254"/>
                  </a:cubicBezTo>
                  <a:cubicBezTo>
                    <a:pt x="310" y="254"/>
                    <a:pt x="488" y="269"/>
                    <a:pt x="664" y="269"/>
                  </a:cubicBezTo>
                  <a:cubicBezTo>
                    <a:pt x="884" y="269"/>
                    <a:pt x="1101" y="246"/>
                    <a:pt x="1310" y="138"/>
                  </a:cubicBezTo>
                  <a:cubicBezTo>
                    <a:pt x="1262" y="115"/>
                    <a:pt x="1203" y="103"/>
                    <a:pt x="1155" y="91"/>
                  </a:cubicBezTo>
                  <a:cubicBezTo>
                    <a:pt x="1048" y="24"/>
                    <a:pt x="942"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5"/>
            <p:cNvSpPr/>
            <p:nvPr/>
          </p:nvSpPr>
          <p:spPr>
            <a:xfrm>
              <a:off x="5482825" y="3355600"/>
              <a:ext cx="13700" cy="25625"/>
            </a:xfrm>
            <a:custGeom>
              <a:avLst/>
              <a:gdLst/>
              <a:ahLst/>
              <a:cxnLst/>
              <a:rect l="l" t="t" r="r" b="b"/>
              <a:pathLst>
                <a:path w="548" h="1025" extrusionOk="0">
                  <a:moveTo>
                    <a:pt x="286" y="1"/>
                  </a:moveTo>
                  <a:cubicBezTo>
                    <a:pt x="95" y="143"/>
                    <a:pt x="119" y="358"/>
                    <a:pt x="107" y="560"/>
                  </a:cubicBezTo>
                  <a:cubicBezTo>
                    <a:pt x="12" y="644"/>
                    <a:pt x="0" y="739"/>
                    <a:pt x="36" y="858"/>
                  </a:cubicBezTo>
                  <a:cubicBezTo>
                    <a:pt x="48" y="941"/>
                    <a:pt x="83" y="977"/>
                    <a:pt x="155" y="1025"/>
                  </a:cubicBezTo>
                  <a:cubicBezTo>
                    <a:pt x="250" y="894"/>
                    <a:pt x="405" y="882"/>
                    <a:pt x="548" y="846"/>
                  </a:cubicBezTo>
                  <a:cubicBezTo>
                    <a:pt x="464" y="739"/>
                    <a:pt x="369" y="655"/>
                    <a:pt x="286" y="548"/>
                  </a:cubicBezTo>
                  <a:cubicBezTo>
                    <a:pt x="214" y="370"/>
                    <a:pt x="310" y="179"/>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5"/>
            <p:cNvSpPr/>
            <p:nvPr/>
          </p:nvSpPr>
          <p:spPr>
            <a:xfrm>
              <a:off x="5622125" y="3423175"/>
              <a:ext cx="14300" cy="10000"/>
            </a:xfrm>
            <a:custGeom>
              <a:avLst/>
              <a:gdLst/>
              <a:ahLst/>
              <a:cxnLst/>
              <a:rect l="l" t="t" r="r" b="b"/>
              <a:pathLst>
                <a:path w="572" h="400" extrusionOk="0">
                  <a:moveTo>
                    <a:pt x="298" y="0"/>
                  </a:moveTo>
                  <a:cubicBezTo>
                    <a:pt x="179" y="0"/>
                    <a:pt x="72" y="36"/>
                    <a:pt x="0" y="155"/>
                  </a:cubicBezTo>
                  <a:cubicBezTo>
                    <a:pt x="219" y="314"/>
                    <a:pt x="343" y="400"/>
                    <a:pt x="419" y="400"/>
                  </a:cubicBezTo>
                  <a:cubicBezTo>
                    <a:pt x="508" y="400"/>
                    <a:pt x="533" y="281"/>
                    <a:pt x="572" y="24"/>
                  </a:cubicBezTo>
                  <a:lnTo>
                    <a:pt x="429" y="12"/>
                  </a:lnTo>
                  <a:cubicBezTo>
                    <a:pt x="429" y="12"/>
                    <a:pt x="417" y="36"/>
                    <a:pt x="381" y="48"/>
                  </a:cubicBezTo>
                  <a:cubicBezTo>
                    <a:pt x="376" y="51"/>
                    <a:pt x="369" y="52"/>
                    <a:pt x="363" y="52"/>
                  </a:cubicBezTo>
                  <a:cubicBezTo>
                    <a:pt x="341" y="52"/>
                    <a:pt x="316" y="3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5"/>
            <p:cNvSpPr/>
            <p:nvPr/>
          </p:nvSpPr>
          <p:spPr>
            <a:xfrm>
              <a:off x="5614675" y="3400550"/>
              <a:ext cx="16400" cy="8850"/>
            </a:xfrm>
            <a:custGeom>
              <a:avLst/>
              <a:gdLst/>
              <a:ahLst/>
              <a:cxnLst/>
              <a:rect l="l" t="t" r="r" b="b"/>
              <a:pathLst>
                <a:path w="656" h="354" extrusionOk="0">
                  <a:moveTo>
                    <a:pt x="24" y="60"/>
                  </a:moveTo>
                  <a:cubicBezTo>
                    <a:pt x="13" y="155"/>
                    <a:pt x="13" y="239"/>
                    <a:pt x="1" y="334"/>
                  </a:cubicBezTo>
                  <a:cubicBezTo>
                    <a:pt x="112" y="334"/>
                    <a:pt x="227" y="353"/>
                    <a:pt x="342" y="353"/>
                  </a:cubicBezTo>
                  <a:cubicBezTo>
                    <a:pt x="448" y="353"/>
                    <a:pt x="553" y="337"/>
                    <a:pt x="655" y="274"/>
                  </a:cubicBezTo>
                  <a:cubicBezTo>
                    <a:pt x="453" y="0"/>
                    <a:pt x="239" y="96"/>
                    <a:pt x="24"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5"/>
            <p:cNvSpPr/>
            <p:nvPr/>
          </p:nvSpPr>
          <p:spPr>
            <a:xfrm>
              <a:off x="5829875" y="3383650"/>
              <a:ext cx="29500" cy="4175"/>
            </a:xfrm>
            <a:custGeom>
              <a:avLst/>
              <a:gdLst/>
              <a:ahLst/>
              <a:cxnLst/>
              <a:rect l="l" t="t" r="r" b="b"/>
              <a:pathLst>
                <a:path w="1180" h="167" extrusionOk="0">
                  <a:moveTo>
                    <a:pt x="683" y="0"/>
                  </a:moveTo>
                  <a:cubicBezTo>
                    <a:pt x="456" y="0"/>
                    <a:pt x="226" y="15"/>
                    <a:pt x="1" y="22"/>
                  </a:cubicBezTo>
                  <a:cubicBezTo>
                    <a:pt x="194" y="124"/>
                    <a:pt x="384" y="166"/>
                    <a:pt x="571" y="166"/>
                  </a:cubicBezTo>
                  <a:cubicBezTo>
                    <a:pt x="777" y="166"/>
                    <a:pt x="980" y="115"/>
                    <a:pt x="1180" y="33"/>
                  </a:cubicBezTo>
                  <a:cubicBezTo>
                    <a:pt x="1017" y="8"/>
                    <a:pt x="851" y="0"/>
                    <a:pt x="6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5"/>
            <p:cNvSpPr/>
            <p:nvPr/>
          </p:nvSpPr>
          <p:spPr>
            <a:xfrm>
              <a:off x="5575375" y="3397900"/>
              <a:ext cx="29200" cy="4450"/>
            </a:xfrm>
            <a:custGeom>
              <a:avLst/>
              <a:gdLst/>
              <a:ahLst/>
              <a:cxnLst/>
              <a:rect l="l" t="t" r="r" b="b"/>
              <a:pathLst>
                <a:path w="1168" h="178" extrusionOk="0">
                  <a:moveTo>
                    <a:pt x="576" y="1"/>
                  </a:moveTo>
                  <a:cubicBezTo>
                    <a:pt x="385" y="1"/>
                    <a:pt x="194" y="49"/>
                    <a:pt x="1" y="154"/>
                  </a:cubicBezTo>
                  <a:cubicBezTo>
                    <a:pt x="156" y="166"/>
                    <a:pt x="287" y="166"/>
                    <a:pt x="442" y="178"/>
                  </a:cubicBezTo>
                  <a:cubicBezTo>
                    <a:pt x="692" y="166"/>
                    <a:pt x="930" y="154"/>
                    <a:pt x="1168" y="142"/>
                  </a:cubicBezTo>
                  <a:cubicBezTo>
                    <a:pt x="968" y="51"/>
                    <a:pt x="772" y="1"/>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5"/>
            <p:cNvSpPr/>
            <p:nvPr/>
          </p:nvSpPr>
          <p:spPr>
            <a:xfrm>
              <a:off x="6041825" y="3319875"/>
              <a:ext cx="27100" cy="7175"/>
            </a:xfrm>
            <a:custGeom>
              <a:avLst/>
              <a:gdLst/>
              <a:ahLst/>
              <a:cxnLst/>
              <a:rect l="l" t="t" r="r" b="b"/>
              <a:pathLst>
                <a:path w="1084" h="287" extrusionOk="0">
                  <a:moveTo>
                    <a:pt x="0" y="1"/>
                  </a:moveTo>
                  <a:cubicBezTo>
                    <a:pt x="95" y="168"/>
                    <a:pt x="274" y="132"/>
                    <a:pt x="429" y="144"/>
                  </a:cubicBezTo>
                  <a:cubicBezTo>
                    <a:pt x="560" y="263"/>
                    <a:pt x="714" y="263"/>
                    <a:pt x="869" y="287"/>
                  </a:cubicBezTo>
                  <a:lnTo>
                    <a:pt x="988" y="287"/>
                  </a:lnTo>
                  <a:cubicBezTo>
                    <a:pt x="1084" y="191"/>
                    <a:pt x="1084" y="108"/>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6195100" y="3305000"/>
              <a:ext cx="27125" cy="12725"/>
            </a:xfrm>
            <a:custGeom>
              <a:avLst/>
              <a:gdLst/>
              <a:ahLst/>
              <a:cxnLst/>
              <a:rect l="l" t="t" r="r" b="b"/>
              <a:pathLst>
                <a:path w="1085" h="509" extrusionOk="0">
                  <a:moveTo>
                    <a:pt x="620" y="1"/>
                  </a:moveTo>
                  <a:cubicBezTo>
                    <a:pt x="472" y="149"/>
                    <a:pt x="343" y="306"/>
                    <a:pt x="124" y="306"/>
                  </a:cubicBezTo>
                  <a:cubicBezTo>
                    <a:pt x="96" y="306"/>
                    <a:pt x="67" y="303"/>
                    <a:pt x="37" y="298"/>
                  </a:cubicBezTo>
                  <a:lnTo>
                    <a:pt x="37" y="298"/>
                  </a:lnTo>
                  <a:cubicBezTo>
                    <a:pt x="1" y="370"/>
                    <a:pt x="13" y="417"/>
                    <a:pt x="96" y="417"/>
                  </a:cubicBezTo>
                  <a:cubicBezTo>
                    <a:pt x="179" y="429"/>
                    <a:pt x="251" y="429"/>
                    <a:pt x="322" y="429"/>
                  </a:cubicBezTo>
                  <a:cubicBezTo>
                    <a:pt x="402" y="492"/>
                    <a:pt x="487" y="508"/>
                    <a:pt x="574" y="508"/>
                  </a:cubicBezTo>
                  <a:cubicBezTo>
                    <a:pt x="668" y="508"/>
                    <a:pt x="765" y="489"/>
                    <a:pt x="858" y="489"/>
                  </a:cubicBezTo>
                  <a:cubicBezTo>
                    <a:pt x="1084" y="179"/>
                    <a:pt x="739" y="13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5"/>
            <p:cNvSpPr/>
            <p:nvPr/>
          </p:nvSpPr>
          <p:spPr>
            <a:xfrm>
              <a:off x="6067125" y="3319875"/>
              <a:ext cx="14600" cy="8750"/>
            </a:xfrm>
            <a:custGeom>
              <a:avLst/>
              <a:gdLst/>
              <a:ahLst/>
              <a:cxnLst/>
              <a:rect l="l" t="t" r="r" b="b"/>
              <a:pathLst>
                <a:path w="584" h="350" extrusionOk="0">
                  <a:moveTo>
                    <a:pt x="12" y="1"/>
                  </a:moveTo>
                  <a:cubicBezTo>
                    <a:pt x="12" y="84"/>
                    <a:pt x="0" y="191"/>
                    <a:pt x="0" y="287"/>
                  </a:cubicBezTo>
                  <a:cubicBezTo>
                    <a:pt x="95" y="328"/>
                    <a:pt x="191" y="349"/>
                    <a:pt x="287" y="349"/>
                  </a:cubicBezTo>
                  <a:cubicBezTo>
                    <a:pt x="384" y="349"/>
                    <a:pt x="482" y="328"/>
                    <a:pt x="584" y="287"/>
                  </a:cubicBezTo>
                  <a:cubicBezTo>
                    <a:pt x="524" y="179"/>
                    <a:pt x="464" y="8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5"/>
            <p:cNvSpPr/>
            <p:nvPr/>
          </p:nvSpPr>
          <p:spPr>
            <a:xfrm>
              <a:off x="5859350" y="3348750"/>
              <a:ext cx="26225" cy="3350"/>
            </a:xfrm>
            <a:custGeom>
              <a:avLst/>
              <a:gdLst/>
              <a:ahLst/>
              <a:cxnLst/>
              <a:rect l="l" t="t" r="r" b="b"/>
              <a:pathLst>
                <a:path w="1049" h="134" extrusionOk="0">
                  <a:moveTo>
                    <a:pt x="1" y="1"/>
                  </a:moveTo>
                  <a:lnTo>
                    <a:pt x="1" y="1"/>
                  </a:lnTo>
                  <a:cubicBezTo>
                    <a:pt x="155" y="106"/>
                    <a:pt x="315" y="134"/>
                    <a:pt x="477" y="134"/>
                  </a:cubicBezTo>
                  <a:cubicBezTo>
                    <a:pt x="665" y="134"/>
                    <a:pt x="857" y="96"/>
                    <a:pt x="1048" y="96"/>
                  </a:cubicBezTo>
                  <a:cubicBezTo>
                    <a:pt x="876" y="19"/>
                    <a:pt x="700" y="4"/>
                    <a:pt x="524" y="4"/>
                  </a:cubicBezTo>
                  <a:cubicBezTo>
                    <a:pt x="415" y="4"/>
                    <a:pt x="305" y="10"/>
                    <a:pt x="196" y="10"/>
                  </a:cubicBezTo>
                  <a:cubicBezTo>
                    <a:pt x="130" y="10"/>
                    <a:pt x="65" y="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5"/>
            <p:cNvSpPr/>
            <p:nvPr/>
          </p:nvSpPr>
          <p:spPr>
            <a:xfrm>
              <a:off x="5882575" y="3355900"/>
              <a:ext cx="27700" cy="3150"/>
            </a:xfrm>
            <a:custGeom>
              <a:avLst/>
              <a:gdLst/>
              <a:ahLst/>
              <a:cxnLst/>
              <a:rect l="l" t="t" r="r" b="b"/>
              <a:pathLst>
                <a:path w="1108" h="126" extrusionOk="0">
                  <a:moveTo>
                    <a:pt x="0" y="0"/>
                  </a:moveTo>
                  <a:cubicBezTo>
                    <a:pt x="178" y="87"/>
                    <a:pt x="356" y="126"/>
                    <a:pt x="534" y="126"/>
                  </a:cubicBezTo>
                  <a:cubicBezTo>
                    <a:pt x="725" y="126"/>
                    <a:pt x="916" y="81"/>
                    <a:pt x="1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5"/>
            <p:cNvSpPr/>
            <p:nvPr/>
          </p:nvSpPr>
          <p:spPr>
            <a:xfrm>
              <a:off x="5607825" y="3427050"/>
              <a:ext cx="10750" cy="6625"/>
            </a:xfrm>
            <a:custGeom>
              <a:avLst/>
              <a:gdLst/>
              <a:ahLst/>
              <a:cxnLst/>
              <a:rect l="l" t="t" r="r" b="b"/>
              <a:pathLst>
                <a:path w="430" h="265" extrusionOk="0">
                  <a:moveTo>
                    <a:pt x="1" y="0"/>
                  </a:moveTo>
                  <a:cubicBezTo>
                    <a:pt x="12" y="132"/>
                    <a:pt x="53" y="265"/>
                    <a:pt x="211" y="265"/>
                  </a:cubicBezTo>
                  <a:cubicBezTo>
                    <a:pt x="223" y="265"/>
                    <a:pt x="237" y="264"/>
                    <a:pt x="251" y="262"/>
                  </a:cubicBezTo>
                  <a:cubicBezTo>
                    <a:pt x="417" y="250"/>
                    <a:pt x="417" y="131"/>
                    <a:pt x="429" y="12"/>
                  </a:cubicBezTo>
                  <a:cubicBezTo>
                    <a:pt x="287" y="12"/>
                    <a:pt x="15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5"/>
            <p:cNvSpPr/>
            <p:nvPr/>
          </p:nvSpPr>
          <p:spPr>
            <a:xfrm>
              <a:off x="5539675" y="3326125"/>
              <a:ext cx="19950" cy="5675"/>
            </a:xfrm>
            <a:custGeom>
              <a:avLst/>
              <a:gdLst/>
              <a:ahLst/>
              <a:cxnLst/>
              <a:rect l="l" t="t" r="r" b="b"/>
              <a:pathLst>
                <a:path w="798" h="227" extrusionOk="0">
                  <a:moveTo>
                    <a:pt x="143" y="1"/>
                  </a:moveTo>
                  <a:cubicBezTo>
                    <a:pt x="95" y="13"/>
                    <a:pt x="60" y="37"/>
                    <a:pt x="24" y="48"/>
                  </a:cubicBezTo>
                  <a:cubicBezTo>
                    <a:pt x="24" y="96"/>
                    <a:pt x="0" y="132"/>
                    <a:pt x="0" y="179"/>
                  </a:cubicBezTo>
                  <a:cubicBezTo>
                    <a:pt x="78" y="215"/>
                    <a:pt x="156" y="227"/>
                    <a:pt x="234" y="227"/>
                  </a:cubicBezTo>
                  <a:cubicBezTo>
                    <a:pt x="394" y="227"/>
                    <a:pt x="554" y="176"/>
                    <a:pt x="715" y="168"/>
                  </a:cubicBezTo>
                  <a:cubicBezTo>
                    <a:pt x="798" y="120"/>
                    <a:pt x="798" y="96"/>
                    <a:pt x="715" y="48"/>
                  </a:cubicBez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5"/>
            <p:cNvSpPr/>
            <p:nvPr/>
          </p:nvSpPr>
          <p:spPr>
            <a:xfrm>
              <a:off x="5514075" y="3294575"/>
              <a:ext cx="18775" cy="9850"/>
            </a:xfrm>
            <a:custGeom>
              <a:avLst/>
              <a:gdLst/>
              <a:ahLst/>
              <a:cxnLst/>
              <a:rect l="l" t="t" r="r" b="b"/>
              <a:pathLst>
                <a:path w="751" h="394" extrusionOk="0">
                  <a:moveTo>
                    <a:pt x="453" y="1"/>
                  </a:moveTo>
                  <a:cubicBezTo>
                    <a:pt x="346" y="1"/>
                    <a:pt x="238" y="13"/>
                    <a:pt x="167" y="96"/>
                  </a:cubicBezTo>
                  <a:cubicBezTo>
                    <a:pt x="60" y="179"/>
                    <a:pt x="0" y="263"/>
                    <a:pt x="12" y="394"/>
                  </a:cubicBezTo>
                  <a:cubicBezTo>
                    <a:pt x="146" y="275"/>
                    <a:pt x="298" y="249"/>
                    <a:pt x="457" y="249"/>
                  </a:cubicBezTo>
                  <a:cubicBezTo>
                    <a:pt x="553" y="249"/>
                    <a:pt x="652" y="258"/>
                    <a:pt x="750" y="263"/>
                  </a:cubicBezTo>
                  <a:lnTo>
                    <a:pt x="750" y="132"/>
                  </a:lnTo>
                  <a:cubicBezTo>
                    <a:pt x="655" y="72"/>
                    <a:pt x="548" y="25"/>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5"/>
            <p:cNvSpPr/>
            <p:nvPr/>
          </p:nvSpPr>
          <p:spPr>
            <a:xfrm>
              <a:off x="5779875" y="3415725"/>
              <a:ext cx="12750" cy="7625"/>
            </a:xfrm>
            <a:custGeom>
              <a:avLst/>
              <a:gdLst/>
              <a:ahLst/>
              <a:cxnLst/>
              <a:rect l="l" t="t" r="r" b="b"/>
              <a:pathLst>
                <a:path w="510" h="305" extrusionOk="0">
                  <a:moveTo>
                    <a:pt x="376" y="0"/>
                  </a:moveTo>
                  <a:cubicBezTo>
                    <a:pt x="362" y="0"/>
                    <a:pt x="341" y="13"/>
                    <a:pt x="310" y="36"/>
                  </a:cubicBezTo>
                  <a:cubicBezTo>
                    <a:pt x="215" y="36"/>
                    <a:pt x="143" y="48"/>
                    <a:pt x="60" y="48"/>
                  </a:cubicBezTo>
                  <a:cubicBezTo>
                    <a:pt x="36" y="96"/>
                    <a:pt x="24" y="120"/>
                    <a:pt x="1" y="155"/>
                  </a:cubicBezTo>
                  <a:cubicBezTo>
                    <a:pt x="74" y="254"/>
                    <a:pt x="151" y="304"/>
                    <a:pt x="228" y="304"/>
                  </a:cubicBezTo>
                  <a:cubicBezTo>
                    <a:pt x="300" y="304"/>
                    <a:pt x="372" y="260"/>
                    <a:pt x="441" y="167"/>
                  </a:cubicBezTo>
                  <a:cubicBezTo>
                    <a:pt x="510" y="110"/>
                    <a:pt x="501" y="64"/>
                    <a:pt x="426" y="50"/>
                  </a:cubicBezTo>
                  <a:lnTo>
                    <a:pt x="426" y="50"/>
                  </a:lnTo>
                  <a:cubicBezTo>
                    <a:pt x="421" y="41"/>
                    <a:pt x="411" y="30"/>
                    <a:pt x="393" y="13"/>
                  </a:cubicBezTo>
                  <a:cubicBezTo>
                    <a:pt x="389" y="4"/>
                    <a:pt x="384" y="0"/>
                    <a:pt x="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5"/>
            <p:cNvSpPr/>
            <p:nvPr/>
          </p:nvSpPr>
          <p:spPr>
            <a:xfrm>
              <a:off x="5757850" y="3294875"/>
              <a:ext cx="19975" cy="2500"/>
            </a:xfrm>
            <a:custGeom>
              <a:avLst/>
              <a:gdLst/>
              <a:ahLst/>
              <a:cxnLst/>
              <a:rect l="l" t="t" r="r" b="b"/>
              <a:pathLst>
                <a:path w="799" h="100" extrusionOk="0">
                  <a:moveTo>
                    <a:pt x="1" y="1"/>
                  </a:moveTo>
                  <a:cubicBezTo>
                    <a:pt x="120" y="71"/>
                    <a:pt x="242" y="100"/>
                    <a:pt x="364" y="100"/>
                  </a:cubicBezTo>
                  <a:cubicBezTo>
                    <a:pt x="510" y="100"/>
                    <a:pt x="656" y="59"/>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5557525" y="3326925"/>
              <a:ext cx="17875" cy="3400"/>
            </a:xfrm>
            <a:custGeom>
              <a:avLst/>
              <a:gdLst/>
              <a:ahLst/>
              <a:cxnLst/>
              <a:rect l="l" t="t" r="r" b="b"/>
              <a:pathLst>
                <a:path w="715" h="136" extrusionOk="0">
                  <a:moveTo>
                    <a:pt x="382" y="0"/>
                  </a:moveTo>
                  <a:cubicBezTo>
                    <a:pt x="277" y="0"/>
                    <a:pt x="169" y="20"/>
                    <a:pt x="66" y="20"/>
                  </a:cubicBezTo>
                  <a:cubicBezTo>
                    <a:pt x="44" y="20"/>
                    <a:pt x="22" y="19"/>
                    <a:pt x="1" y="16"/>
                  </a:cubicBezTo>
                  <a:lnTo>
                    <a:pt x="1" y="136"/>
                  </a:lnTo>
                  <a:cubicBezTo>
                    <a:pt x="120" y="130"/>
                    <a:pt x="239" y="127"/>
                    <a:pt x="358" y="127"/>
                  </a:cubicBezTo>
                  <a:cubicBezTo>
                    <a:pt x="477" y="127"/>
                    <a:pt x="596" y="130"/>
                    <a:pt x="715" y="136"/>
                  </a:cubicBezTo>
                  <a:cubicBezTo>
                    <a:pt x="617" y="26"/>
                    <a:pt x="501"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5"/>
            <p:cNvSpPr/>
            <p:nvPr/>
          </p:nvSpPr>
          <p:spPr>
            <a:xfrm>
              <a:off x="5747425" y="3282000"/>
              <a:ext cx="7475" cy="12600"/>
            </a:xfrm>
            <a:custGeom>
              <a:avLst/>
              <a:gdLst/>
              <a:ahLst/>
              <a:cxnLst/>
              <a:rect l="l" t="t" r="r" b="b"/>
              <a:pathLst>
                <a:path w="299" h="504" extrusionOk="0">
                  <a:moveTo>
                    <a:pt x="162" y="0"/>
                  </a:moveTo>
                  <a:cubicBezTo>
                    <a:pt x="111" y="0"/>
                    <a:pt x="60" y="19"/>
                    <a:pt x="1" y="51"/>
                  </a:cubicBezTo>
                  <a:cubicBezTo>
                    <a:pt x="13" y="206"/>
                    <a:pt x="13" y="349"/>
                    <a:pt x="13" y="504"/>
                  </a:cubicBezTo>
                  <a:cubicBezTo>
                    <a:pt x="108" y="504"/>
                    <a:pt x="203" y="492"/>
                    <a:pt x="298" y="492"/>
                  </a:cubicBezTo>
                  <a:cubicBezTo>
                    <a:pt x="203" y="349"/>
                    <a:pt x="239" y="194"/>
                    <a:pt x="287" y="39"/>
                  </a:cubicBezTo>
                  <a:cubicBezTo>
                    <a:pt x="244" y="13"/>
                    <a:pt x="203"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5"/>
            <p:cNvSpPr/>
            <p:nvPr/>
          </p:nvSpPr>
          <p:spPr>
            <a:xfrm>
              <a:off x="5651300" y="3419675"/>
              <a:ext cx="14300" cy="5625"/>
            </a:xfrm>
            <a:custGeom>
              <a:avLst/>
              <a:gdLst/>
              <a:ahLst/>
              <a:cxnLst/>
              <a:rect l="l" t="t" r="r" b="b"/>
              <a:pathLst>
                <a:path w="572" h="225" extrusionOk="0">
                  <a:moveTo>
                    <a:pt x="273" y="0"/>
                  </a:moveTo>
                  <a:cubicBezTo>
                    <a:pt x="179" y="0"/>
                    <a:pt x="87" y="48"/>
                    <a:pt x="0" y="140"/>
                  </a:cubicBezTo>
                  <a:cubicBezTo>
                    <a:pt x="118" y="164"/>
                    <a:pt x="247" y="224"/>
                    <a:pt x="376" y="224"/>
                  </a:cubicBezTo>
                  <a:cubicBezTo>
                    <a:pt x="441" y="224"/>
                    <a:pt x="507" y="208"/>
                    <a:pt x="572" y="164"/>
                  </a:cubicBezTo>
                  <a:cubicBezTo>
                    <a:pt x="474" y="54"/>
                    <a:pt x="372"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6109675" y="3370100"/>
              <a:ext cx="19075" cy="4925"/>
            </a:xfrm>
            <a:custGeom>
              <a:avLst/>
              <a:gdLst/>
              <a:ahLst/>
              <a:cxnLst/>
              <a:rect l="l" t="t" r="r" b="b"/>
              <a:pathLst>
                <a:path w="763" h="197" extrusionOk="0">
                  <a:moveTo>
                    <a:pt x="384" y="1"/>
                  </a:moveTo>
                  <a:cubicBezTo>
                    <a:pt x="251" y="1"/>
                    <a:pt x="120" y="14"/>
                    <a:pt x="1" y="87"/>
                  </a:cubicBezTo>
                  <a:cubicBezTo>
                    <a:pt x="25" y="123"/>
                    <a:pt x="36" y="135"/>
                    <a:pt x="60" y="147"/>
                  </a:cubicBezTo>
                  <a:cubicBezTo>
                    <a:pt x="178" y="178"/>
                    <a:pt x="293" y="196"/>
                    <a:pt x="407" y="196"/>
                  </a:cubicBezTo>
                  <a:cubicBezTo>
                    <a:pt x="510" y="196"/>
                    <a:pt x="613" y="181"/>
                    <a:pt x="715" y="147"/>
                  </a:cubicBezTo>
                  <a:lnTo>
                    <a:pt x="763" y="99"/>
                  </a:lnTo>
                  <a:cubicBezTo>
                    <a:pt x="739" y="75"/>
                    <a:pt x="715" y="40"/>
                    <a:pt x="703" y="4"/>
                  </a:cubicBezTo>
                  <a:cubicBezTo>
                    <a:pt x="679" y="5"/>
                    <a:pt x="654" y="6"/>
                    <a:pt x="630" y="6"/>
                  </a:cubicBezTo>
                  <a:cubicBezTo>
                    <a:pt x="548" y="6"/>
                    <a:pt x="465"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5"/>
            <p:cNvSpPr/>
            <p:nvPr/>
          </p:nvSpPr>
          <p:spPr>
            <a:xfrm>
              <a:off x="6052825" y="3371750"/>
              <a:ext cx="7175" cy="9175"/>
            </a:xfrm>
            <a:custGeom>
              <a:avLst/>
              <a:gdLst/>
              <a:ahLst/>
              <a:cxnLst/>
              <a:rect l="l" t="t" r="r" b="b"/>
              <a:pathLst>
                <a:path w="287" h="367" extrusionOk="0">
                  <a:moveTo>
                    <a:pt x="166" y="0"/>
                  </a:moveTo>
                  <a:cubicBezTo>
                    <a:pt x="111" y="0"/>
                    <a:pt x="56" y="35"/>
                    <a:pt x="1" y="69"/>
                  </a:cubicBezTo>
                  <a:lnTo>
                    <a:pt x="1" y="355"/>
                  </a:lnTo>
                  <a:cubicBezTo>
                    <a:pt x="96" y="355"/>
                    <a:pt x="191" y="355"/>
                    <a:pt x="286" y="367"/>
                  </a:cubicBezTo>
                  <a:lnTo>
                    <a:pt x="286" y="69"/>
                  </a:lnTo>
                  <a:cubicBezTo>
                    <a:pt x="246" y="19"/>
                    <a:pt x="206"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5"/>
            <p:cNvSpPr/>
            <p:nvPr/>
          </p:nvSpPr>
          <p:spPr>
            <a:xfrm>
              <a:off x="5838225" y="3344400"/>
              <a:ext cx="10725" cy="7350"/>
            </a:xfrm>
            <a:custGeom>
              <a:avLst/>
              <a:gdLst/>
              <a:ahLst/>
              <a:cxnLst/>
              <a:rect l="l" t="t" r="r" b="b"/>
              <a:pathLst>
                <a:path w="429" h="294" extrusionOk="0">
                  <a:moveTo>
                    <a:pt x="188" y="1"/>
                  </a:moveTo>
                  <a:cubicBezTo>
                    <a:pt x="140" y="1"/>
                    <a:pt x="92" y="28"/>
                    <a:pt x="48" y="103"/>
                  </a:cubicBezTo>
                  <a:cubicBezTo>
                    <a:pt x="0" y="199"/>
                    <a:pt x="143" y="282"/>
                    <a:pt x="262" y="294"/>
                  </a:cubicBezTo>
                  <a:lnTo>
                    <a:pt x="429" y="139"/>
                  </a:lnTo>
                  <a:cubicBezTo>
                    <a:pt x="354" y="79"/>
                    <a:pt x="270"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5918575" y="3355600"/>
              <a:ext cx="16400" cy="2625"/>
            </a:xfrm>
            <a:custGeom>
              <a:avLst/>
              <a:gdLst/>
              <a:ahLst/>
              <a:cxnLst/>
              <a:rect l="l" t="t" r="r" b="b"/>
              <a:pathLst>
                <a:path w="656" h="105" extrusionOk="0">
                  <a:moveTo>
                    <a:pt x="656" y="1"/>
                  </a:moveTo>
                  <a:lnTo>
                    <a:pt x="656" y="1"/>
                  </a:lnTo>
                  <a:cubicBezTo>
                    <a:pt x="441" y="12"/>
                    <a:pt x="227" y="12"/>
                    <a:pt x="1" y="12"/>
                  </a:cubicBezTo>
                  <a:cubicBezTo>
                    <a:pt x="114" y="72"/>
                    <a:pt x="224" y="105"/>
                    <a:pt x="333" y="105"/>
                  </a:cubicBezTo>
                  <a:cubicBezTo>
                    <a:pt x="441" y="105"/>
                    <a:pt x="549" y="72"/>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5"/>
            <p:cNvSpPr/>
            <p:nvPr/>
          </p:nvSpPr>
          <p:spPr>
            <a:xfrm>
              <a:off x="5886450" y="3348975"/>
              <a:ext cx="16975" cy="2475"/>
            </a:xfrm>
            <a:custGeom>
              <a:avLst/>
              <a:gdLst/>
              <a:ahLst/>
              <a:cxnLst/>
              <a:rect l="l" t="t" r="r" b="b"/>
              <a:pathLst>
                <a:path w="679" h="99" extrusionOk="0">
                  <a:moveTo>
                    <a:pt x="355" y="0"/>
                  </a:moveTo>
                  <a:cubicBezTo>
                    <a:pt x="236" y="0"/>
                    <a:pt x="118" y="37"/>
                    <a:pt x="0" y="99"/>
                  </a:cubicBezTo>
                  <a:lnTo>
                    <a:pt x="679" y="99"/>
                  </a:lnTo>
                  <a:cubicBezTo>
                    <a:pt x="571" y="31"/>
                    <a:pt x="463" y="0"/>
                    <a:pt x="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5"/>
            <p:cNvSpPr/>
            <p:nvPr/>
          </p:nvSpPr>
          <p:spPr>
            <a:xfrm>
              <a:off x="5765300" y="3397875"/>
              <a:ext cx="15200" cy="4175"/>
            </a:xfrm>
            <a:custGeom>
              <a:avLst/>
              <a:gdLst/>
              <a:ahLst/>
              <a:cxnLst/>
              <a:rect l="l" t="t" r="r" b="b"/>
              <a:pathLst>
                <a:path w="608" h="167" extrusionOk="0">
                  <a:moveTo>
                    <a:pt x="24" y="0"/>
                  </a:moveTo>
                  <a:lnTo>
                    <a:pt x="0" y="48"/>
                  </a:lnTo>
                  <a:lnTo>
                    <a:pt x="0" y="107"/>
                  </a:lnTo>
                  <a:lnTo>
                    <a:pt x="24" y="167"/>
                  </a:lnTo>
                  <a:lnTo>
                    <a:pt x="607" y="167"/>
                  </a:lnTo>
                  <a:cubicBezTo>
                    <a:pt x="531" y="39"/>
                    <a:pt x="430" y="21"/>
                    <a:pt x="318" y="21"/>
                  </a:cubicBezTo>
                  <a:cubicBezTo>
                    <a:pt x="273" y="21"/>
                    <a:pt x="226" y="24"/>
                    <a:pt x="179" y="24"/>
                  </a:cubicBezTo>
                  <a:cubicBezTo>
                    <a:pt x="119" y="24"/>
                    <a:pt x="72"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5"/>
            <p:cNvSpPr/>
            <p:nvPr/>
          </p:nvSpPr>
          <p:spPr>
            <a:xfrm>
              <a:off x="5778975" y="3294875"/>
              <a:ext cx="16700" cy="2050"/>
            </a:xfrm>
            <a:custGeom>
              <a:avLst/>
              <a:gdLst/>
              <a:ahLst/>
              <a:cxnLst/>
              <a:rect l="l" t="t" r="r" b="b"/>
              <a:pathLst>
                <a:path w="668" h="82" extrusionOk="0">
                  <a:moveTo>
                    <a:pt x="1" y="1"/>
                  </a:moveTo>
                  <a:cubicBezTo>
                    <a:pt x="120" y="51"/>
                    <a:pt x="240" y="81"/>
                    <a:pt x="357" y="81"/>
                  </a:cubicBezTo>
                  <a:cubicBezTo>
                    <a:pt x="462" y="81"/>
                    <a:pt x="566" y="57"/>
                    <a:pt x="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5"/>
            <p:cNvSpPr/>
            <p:nvPr/>
          </p:nvSpPr>
          <p:spPr>
            <a:xfrm>
              <a:off x="5966500" y="3292050"/>
              <a:ext cx="11350" cy="5525"/>
            </a:xfrm>
            <a:custGeom>
              <a:avLst/>
              <a:gdLst/>
              <a:ahLst/>
              <a:cxnLst/>
              <a:rect l="l" t="t" r="r" b="b"/>
              <a:pathLst>
                <a:path w="454" h="221" extrusionOk="0">
                  <a:moveTo>
                    <a:pt x="227" y="1"/>
                  </a:moveTo>
                  <a:cubicBezTo>
                    <a:pt x="153" y="1"/>
                    <a:pt x="78" y="30"/>
                    <a:pt x="1" y="90"/>
                  </a:cubicBezTo>
                  <a:lnTo>
                    <a:pt x="1" y="221"/>
                  </a:lnTo>
                  <a:cubicBezTo>
                    <a:pt x="156" y="221"/>
                    <a:pt x="298" y="221"/>
                    <a:pt x="429" y="209"/>
                  </a:cubicBezTo>
                  <a:cubicBezTo>
                    <a:pt x="453" y="173"/>
                    <a:pt x="453" y="126"/>
                    <a:pt x="453" y="90"/>
                  </a:cubicBezTo>
                  <a:cubicBezTo>
                    <a:pt x="376" y="30"/>
                    <a:pt x="301"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5"/>
            <p:cNvSpPr/>
            <p:nvPr/>
          </p:nvSpPr>
          <p:spPr>
            <a:xfrm>
              <a:off x="6097775" y="3415300"/>
              <a:ext cx="8650" cy="6475"/>
            </a:xfrm>
            <a:custGeom>
              <a:avLst/>
              <a:gdLst/>
              <a:ahLst/>
              <a:cxnLst/>
              <a:rect l="l" t="t" r="r" b="b"/>
              <a:pathLst>
                <a:path w="346" h="259" extrusionOk="0">
                  <a:moveTo>
                    <a:pt x="292" y="1"/>
                  </a:moveTo>
                  <a:cubicBezTo>
                    <a:pt x="259" y="1"/>
                    <a:pt x="228" y="9"/>
                    <a:pt x="203" y="18"/>
                  </a:cubicBezTo>
                  <a:cubicBezTo>
                    <a:pt x="167" y="53"/>
                    <a:pt x="143" y="65"/>
                    <a:pt x="96" y="65"/>
                  </a:cubicBezTo>
                  <a:cubicBezTo>
                    <a:pt x="24" y="77"/>
                    <a:pt x="0" y="125"/>
                    <a:pt x="48" y="184"/>
                  </a:cubicBezTo>
                  <a:cubicBezTo>
                    <a:pt x="84" y="240"/>
                    <a:pt x="117" y="258"/>
                    <a:pt x="149" y="258"/>
                  </a:cubicBezTo>
                  <a:cubicBezTo>
                    <a:pt x="213" y="258"/>
                    <a:pt x="274" y="184"/>
                    <a:pt x="346" y="184"/>
                  </a:cubicBezTo>
                  <a:cubicBezTo>
                    <a:pt x="346" y="137"/>
                    <a:pt x="346" y="101"/>
                    <a:pt x="322" y="53"/>
                  </a:cubicBezTo>
                  <a:lnTo>
                    <a:pt x="334" y="6"/>
                  </a:lnTo>
                  <a:cubicBezTo>
                    <a:pt x="320" y="2"/>
                    <a:pt x="306"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5"/>
            <p:cNvSpPr/>
            <p:nvPr/>
          </p:nvSpPr>
          <p:spPr>
            <a:xfrm>
              <a:off x="5486975" y="3444900"/>
              <a:ext cx="10450" cy="7175"/>
            </a:xfrm>
            <a:custGeom>
              <a:avLst/>
              <a:gdLst/>
              <a:ahLst/>
              <a:cxnLst/>
              <a:rect l="l" t="t" r="r" b="b"/>
              <a:pathLst>
                <a:path w="418" h="287" extrusionOk="0">
                  <a:moveTo>
                    <a:pt x="144" y="0"/>
                  </a:moveTo>
                  <a:cubicBezTo>
                    <a:pt x="120" y="0"/>
                    <a:pt x="84" y="12"/>
                    <a:pt x="60" y="24"/>
                  </a:cubicBezTo>
                  <a:cubicBezTo>
                    <a:pt x="13" y="120"/>
                    <a:pt x="1" y="203"/>
                    <a:pt x="108" y="286"/>
                  </a:cubicBezTo>
                  <a:lnTo>
                    <a:pt x="418" y="286"/>
                  </a:lnTo>
                  <a:cubicBezTo>
                    <a:pt x="322" y="179"/>
                    <a:pt x="239" y="8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5"/>
            <p:cNvSpPr/>
            <p:nvPr/>
          </p:nvSpPr>
          <p:spPr>
            <a:xfrm>
              <a:off x="5477150" y="3377025"/>
              <a:ext cx="8975" cy="10450"/>
            </a:xfrm>
            <a:custGeom>
              <a:avLst/>
              <a:gdLst/>
              <a:ahLst/>
              <a:cxnLst/>
              <a:rect l="l" t="t" r="r" b="b"/>
              <a:pathLst>
                <a:path w="359" h="418" extrusionOk="0">
                  <a:moveTo>
                    <a:pt x="322" y="1"/>
                  </a:moveTo>
                  <a:cubicBezTo>
                    <a:pt x="25" y="120"/>
                    <a:pt x="1" y="263"/>
                    <a:pt x="287" y="394"/>
                  </a:cubicBezTo>
                  <a:cubicBezTo>
                    <a:pt x="296" y="391"/>
                    <a:pt x="305" y="389"/>
                    <a:pt x="313" y="389"/>
                  </a:cubicBezTo>
                  <a:cubicBezTo>
                    <a:pt x="334" y="389"/>
                    <a:pt x="349" y="400"/>
                    <a:pt x="358" y="418"/>
                  </a:cubicBezTo>
                  <a:lnTo>
                    <a:pt x="358" y="156"/>
                  </a:lnTo>
                  <a:cubicBezTo>
                    <a:pt x="346" y="108"/>
                    <a:pt x="334" y="48"/>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5"/>
            <p:cNvSpPr/>
            <p:nvPr/>
          </p:nvSpPr>
          <p:spPr>
            <a:xfrm>
              <a:off x="5859050" y="3397875"/>
              <a:ext cx="7475" cy="4175"/>
            </a:xfrm>
            <a:custGeom>
              <a:avLst/>
              <a:gdLst/>
              <a:ahLst/>
              <a:cxnLst/>
              <a:rect l="l" t="t" r="r" b="b"/>
              <a:pathLst>
                <a:path w="299" h="167" extrusionOk="0">
                  <a:moveTo>
                    <a:pt x="144" y="0"/>
                  </a:moveTo>
                  <a:cubicBezTo>
                    <a:pt x="60" y="36"/>
                    <a:pt x="13" y="84"/>
                    <a:pt x="1" y="167"/>
                  </a:cubicBezTo>
                  <a:lnTo>
                    <a:pt x="286" y="167"/>
                  </a:lnTo>
                  <a:lnTo>
                    <a:pt x="298" y="107"/>
                  </a:lnTo>
                  <a:lnTo>
                    <a:pt x="298" y="36"/>
                  </a:lnTo>
                  <a:cubicBezTo>
                    <a:pt x="239" y="24"/>
                    <a:pt x="191" y="2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5"/>
            <p:cNvSpPr/>
            <p:nvPr/>
          </p:nvSpPr>
          <p:spPr>
            <a:xfrm>
              <a:off x="5847450" y="3352100"/>
              <a:ext cx="7750" cy="2675"/>
            </a:xfrm>
            <a:custGeom>
              <a:avLst/>
              <a:gdLst/>
              <a:ahLst/>
              <a:cxnLst/>
              <a:rect l="l" t="t" r="r" b="b"/>
              <a:pathLst>
                <a:path w="310" h="107" extrusionOk="0">
                  <a:moveTo>
                    <a:pt x="85" y="1"/>
                  </a:moveTo>
                  <a:cubicBezTo>
                    <a:pt x="57" y="1"/>
                    <a:pt x="29" y="4"/>
                    <a:pt x="0" y="10"/>
                  </a:cubicBezTo>
                  <a:cubicBezTo>
                    <a:pt x="71" y="71"/>
                    <a:pt x="141" y="107"/>
                    <a:pt x="221" y="107"/>
                  </a:cubicBezTo>
                  <a:cubicBezTo>
                    <a:pt x="249" y="107"/>
                    <a:pt x="279" y="102"/>
                    <a:pt x="310" y="93"/>
                  </a:cubicBezTo>
                  <a:cubicBezTo>
                    <a:pt x="247" y="30"/>
                    <a:pt x="170"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5"/>
            <p:cNvSpPr/>
            <p:nvPr/>
          </p:nvSpPr>
          <p:spPr>
            <a:xfrm>
              <a:off x="5568550" y="3400150"/>
              <a:ext cx="3575" cy="1625"/>
            </a:xfrm>
            <a:custGeom>
              <a:avLst/>
              <a:gdLst/>
              <a:ahLst/>
              <a:cxnLst/>
              <a:rect l="l" t="t" r="r" b="b"/>
              <a:pathLst>
                <a:path w="143" h="65" extrusionOk="0">
                  <a:moveTo>
                    <a:pt x="70" y="0"/>
                  </a:moveTo>
                  <a:cubicBezTo>
                    <a:pt x="40" y="0"/>
                    <a:pt x="9" y="18"/>
                    <a:pt x="0" y="64"/>
                  </a:cubicBezTo>
                  <a:lnTo>
                    <a:pt x="143" y="64"/>
                  </a:lnTo>
                  <a:cubicBezTo>
                    <a:pt x="131" y="52"/>
                    <a:pt x="119" y="16"/>
                    <a:pt x="95" y="5"/>
                  </a:cubicBezTo>
                  <a:cubicBezTo>
                    <a:pt x="87" y="2"/>
                    <a:pt x="79"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5"/>
            <p:cNvSpPr/>
            <p:nvPr/>
          </p:nvSpPr>
          <p:spPr>
            <a:xfrm>
              <a:off x="5614675" y="3294475"/>
              <a:ext cx="4800" cy="4650"/>
            </a:xfrm>
            <a:custGeom>
              <a:avLst/>
              <a:gdLst/>
              <a:ahLst/>
              <a:cxnLst/>
              <a:rect l="l" t="t" r="r" b="b"/>
              <a:pathLst>
                <a:path w="192" h="186" extrusionOk="0">
                  <a:moveTo>
                    <a:pt x="93" y="0"/>
                  </a:moveTo>
                  <a:cubicBezTo>
                    <a:pt x="61" y="0"/>
                    <a:pt x="31" y="39"/>
                    <a:pt x="1" y="112"/>
                  </a:cubicBezTo>
                  <a:cubicBezTo>
                    <a:pt x="13" y="124"/>
                    <a:pt x="24" y="148"/>
                    <a:pt x="36" y="171"/>
                  </a:cubicBezTo>
                  <a:cubicBezTo>
                    <a:pt x="51" y="182"/>
                    <a:pt x="69" y="185"/>
                    <a:pt x="85" y="185"/>
                  </a:cubicBezTo>
                  <a:cubicBezTo>
                    <a:pt x="108" y="185"/>
                    <a:pt x="130" y="178"/>
                    <a:pt x="143" y="171"/>
                  </a:cubicBezTo>
                  <a:cubicBezTo>
                    <a:pt x="155" y="136"/>
                    <a:pt x="179" y="124"/>
                    <a:pt x="191" y="112"/>
                  </a:cubicBezTo>
                  <a:cubicBezTo>
                    <a:pt x="156" y="36"/>
                    <a:pt x="124" y="0"/>
                    <a:pt x="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5"/>
            <p:cNvSpPr/>
            <p:nvPr/>
          </p:nvSpPr>
          <p:spPr>
            <a:xfrm>
              <a:off x="5629550" y="3423775"/>
              <a:ext cx="3600" cy="1575"/>
            </a:xfrm>
            <a:custGeom>
              <a:avLst/>
              <a:gdLst/>
              <a:ahLst/>
              <a:cxnLst/>
              <a:rect l="l" t="t" r="r" b="b"/>
              <a:pathLst>
                <a:path w="144" h="63" extrusionOk="0">
                  <a:moveTo>
                    <a:pt x="1" y="0"/>
                  </a:moveTo>
                  <a:cubicBezTo>
                    <a:pt x="19" y="42"/>
                    <a:pt x="40" y="63"/>
                    <a:pt x="63" y="63"/>
                  </a:cubicBezTo>
                  <a:cubicBezTo>
                    <a:pt x="87" y="63"/>
                    <a:pt x="114" y="42"/>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5"/>
            <p:cNvSpPr/>
            <p:nvPr/>
          </p:nvSpPr>
          <p:spPr>
            <a:xfrm>
              <a:off x="5490250" y="3348450"/>
              <a:ext cx="3900" cy="4800"/>
            </a:xfrm>
            <a:custGeom>
              <a:avLst/>
              <a:gdLst/>
              <a:ahLst/>
              <a:cxnLst/>
              <a:rect l="l" t="t" r="r" b="b"/>
              <a:pathLst>
                <a:path w="156" h="192" extrusionOk="0">
                  <a:moveTo>
                    <a:pt x="108" y="1"/>
                  </a:moveTo>
                  <a:cubicBezTo>
                    <a:pt x="72" y="60"/>
                    <a:pt x="37" y="132"/>
                    <a:pt x="1" y="191"/>
                  </a:cubicBezTo>
                  <a:cubicBezTo>
                    <a:pt x="48" y="179"/>
                    <a:pt x="96" y="168"/>
                    <a:pt x="156" y="168"/>
                  </a:cubicBezTo>
                  <a:cubicBezTo>
                    <a:pt x="132" y="108"/>
                    <a:pt x="120"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5"/>
            <p:cNvSpPr/>
            <p:nvPr/>
          </p:nvSpPr>
          <p:spPr>
            <a:xfrm>
              <a:off x="5528950" y="3438050"/>
              <a:ext cx="4500" cy="2700"/>
            </a:xfrm>
            <a:custGeom>
              <a:avLst/>
              <a:gdLst/>
              <a:ahLst/>
              <a:cxnLst/>
              <a:rect l="l" t="t" r="r" b="b"/>
              <a:pathLst>
                <a:path w="180" h="108" extrusionOk="0">
                  <a:moveTo>
                    <a:pt x="179" y="1"/>
                  </a:moveTo>
                  <a:cubicBezTo>
                    <a:pt x="96" y="1"/>
                    <a:pt x="36" y="36"/>
                    <a:pt x="1" y="108"/>
                  </a:cubicBezTo>
                  <a:cubicBezTo>
                    <a:pt x="96" y="108"/>
                    <a:pt x="155"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5"/>
            <p:cNvSpPr/>
            <p:nvPr/>
          </p:nvSpPr>
          <p:spPr>
            <a:xfrm>
              <a:off x="5511400" y="3305300"/>
              <a:ext cx="3000" cy="4200"/>
            </a:xfrm>
            <a:custGeom>
              <a:avLst/>
              <a:gdLst/>
              <a:ahLst/>
              <a:cxnLst/>
              <a:rect l="l" t="t" r="r" b="b"/>
              <a:pathLst>
                <a:path w="120" h="168" extrusionOk="0">
                  <a:moveTo>
                    <a:pt x="119" y="0"/>
                  </a:moveTo>
                  <a:cubicBezTo>
                    <a:pt x="36" y="12"/>
                    <a:pt x="0" y="72"/>
                    <a:pt x="0" y="167"/>
                  </a:cubicBezTo>
                  <a:cubicBezTo>
                    <a:pt x="83" y="131"/>
                    <a:pt x="119" y="72"/>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5"/>
            <p:cNvSpPr/>
            <p:nvPr/>
          </p:nvSpPr>
          <p:spPr>
            <a:xfrm>
              <a:off x="6225175" y="3380900"/>
              <a:ext cx="3300" cy="3300"/>
            </a:xfrm>
            <a:custGeom>
              <a:avLst/>
              <a:gdLst/>
              <a:ahLst/>
              <a:cxnLst/>
              <a:rect l="l" t="t" r="r" b="b"/>
              <a:pathLst>
                <a:path w="132" h="132" extrusionOk="0">
                  <a:moveTo>
                    <a:pt x="0" y="1"/>
                  </a:moveTo>
                  <a:lnTo>
                    <a:pt x="131" y="132"/>
                  </a:lnTo>
                  <a:cubicBezTo>
                    <a:pt x="84" y="84"/>
                    <a:pt x="48"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5"/>
            <p:cNvSpPr/>
            <p:nvPr/>
          </p:nvSpPr>
          <p:spPr>
            <a:xfrm>
              <a:off x="5862325" y="3384475"/>
              <a:ext cx="4500" cy="3000"/>
            </a:xfrm>
            <a:custGeom>
              <a:avLst/>
              <a:gdLst/>
              <a:ahLst/>
              <a:cxnLst/>
              <a:rect l="l" t="t" r="r" b="b"/>
              <a:pathLst>
                <a:path w="180" h="120" extrusionOk="0">
                  <a:moveTo>
                    <a:pt x="1" y="0"/>
                  </a:moveTo>
                  <a:cubicBezTo>
                    <a:pt x="60" y="48"/>
                    <a:pt x="108" y="84"/>
                    <a:pt x="167" y="120"/>
                  </a:cubicBezTo>
                  <a:cubicBezTo>
                    <a:pt x="167" y="96"/>
                    <a:pt x="167" y="4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5"/>
            <p:cNvSpPr/>
            <p:nvPr/>
          </p:nvSpPr>
          <p:spPr>
            <a:xfrm>
              <a:off x="5509900" y="3614675"/>
              <a:ext cx="185775" cy="47525"/>
            </a:xfrm>
            <a:custGeom>
              <a:avLst/>
              <a:gdLst/>
              <a:ahLst/>
              <a:cxnLst/>
              <a:rect l="l" t="t" r="r" b="b"/>
              <a:pathLst>
                <a:path w="7431" h="1901" extrusionOk="0">
                  <a:moveTo>
                    <a:pt x="519" y="0"/>
                  </a:moveTo>
                  <a:cubicBezTo>
                    <a:pt x="479" y="0"/>
                    <a:pt x="440" y="3"/>
                    <a:pt x="405" y="8"/>
                  </a:cubicBezTo>
                  <a:cubicBezTo>
                    <a:pt x="310" y="32"/>
                    <a:pt x="239" y="91"/>
                    <a:pt x="167" y="151"/>
                  </a:cubicBezTo>
                  <a:cubicBezTo>
                    <a:pt x="155" y="186"/>
                    <a:pt x="120" y="198"/>
                    <a:pt x="108" y="234"/>
                  </a:cubicBezTo>
                  <a:cubicBezTo>
                    <a:pt x="60" y="294"/>
                    <a:pt x="36" y="329"/>
                    <a:pt x="13" y="389"/>
                  </a:cubicBezTo>
                  <a:cubicBezTo>
                    <a:pt x="1" y="472"/>
                    <a:pt x="13" y="508"/>
                    <a:pt x="48" y="567"/>
                  </a:cubicBezTo>
                  <a:cubicBezTo>
                    <a:pt x="132" y="627"/>
                    <a:pt x="274" y="591"/>
                    <a:pt x="346" y="710"/>
                  </a:cubicBezTo>
                  <a:lnTo>
                    <a:pt x="334" y="710"/>
                  </a:lnTo>
                  <a:cubicBezTo>
                    <a:pt x="404" y="749"/>
                    <a:pt x="481" y="759"/>
                    <a:pt x="562" y="759"/>
                  </a:cubicBezTo>
                  <a:cubicBezTo>
                    <a:pt x="642" y="759"/>
                    <a:pt x="726" y="749"/>
                    <a:pt x="809" y="749"/>
                  </a:cubicBezTo>
                  <a:cubicBezTo>
                    <a:pt x="896" y="749"/>
                    <a:pt x="982" y="760"/>
                    <a:pt x="1060" y="806"/>
                  </a:cubicBezTo>
                  <a:cubicBezTo>
                    <a:pt x="1108" y="829"/>
                    <a:pt x="1167" y="829"/>
                    <a:pt x="1203" y="829"/>
                  </a:cubicBezTo>
                  <a:cubicBezTo>
                    <a:pt x="1249" y="789"/>
                    <a:pt x="1298" y="768"/>
                    <a:pt x="1346" y="768"/>
                  </a:cubicBezTo>
                  <a:cubicBezTo>
                    <a:pt x="1396" y="768"/>
                    <a:pt x="1446" y="792"/>
                    <a:pt x="1489" y="841"/>
                  </a:cubicBezTo>
                  <a:cubicBezTo>
                    <a:pt x="2763" y="1199"/>
                    <a:pt x="4061" y="1341"/>
                    <a:pt x="5358" y="1556"/>
                  </a:cubicBezTo>
                  <a:cubicBezTo>
                    <a:pt x="5402" y="1550"/>
                    <a:pt x="5446" y="1548"/>
                    <a:pt x="5489" y="1548"/>
                  </a:cubicBezTo>
                  <a:cubicBezTo>
                    <a:pt x="5882" y="1548"/>
                    <a:pt x="6238" y="1760"/>
                    <a:pt x="6636" y="1760"/>
                  </a:cubicBezTo>
                  <a:cubicBezTo>
                    <a:pt x="6655" y="1760"/>
                    <a:pt x="6673" y="1759"/>
                    <a:pt x="6692" y="1758"/>
                  </a:cubicBezTo>
                  <a:cubicBezTo>
                    <a:pt x="6734" y="1744"/>
                    <a:pt x="6781" y="1692"/>
                    <a:pt x="6822" y="1692"/>
                  </a:cubicBezTo>
                  <a:cubicBezTo>
                    <a:pt x="6850" y="1692"/>
                    <a:pt x="6875" y="1716"/>
                    <a:pt x="6894" y="1794"/>
                  </a:cubicBezTo>
                  <a:cubicBezTo>
                    <a:pt x="6954" y="1865"/>
                    <a:pt x="7049" y="1901"/>
                    <a:pt x="7132" y="1901"/>
                  </a:cubicBezTo>
                  <a:cubicBezTo>
                    <a:pt x="7311" y="1865"/>
                    <a:pt x="7418" y="1770"/>
                    <a:pt x="7430" y="1580"/>
                  </a:cubicBezTo>
                  <a:cubicBezTo>
                    <a:pt x="7406" y="1484"/>
                    <a:pt x="7299" y="1449"/>
                    <a:pt x="7240" y="1389"/>
                  </a:cubicBezTo>
                  <a:cubicBezTo>
                    <a:pt x="7179" y="1333"/>
                    <a:pt x="7108" y="1322"/>
                    <a:pt x="7034" y="1322"/>
                  </a:cubicBezTo>
                  <a:cubicBezTo>
                    <a:pt x="6988" y="1322"/>
                    <a:pt x="6941" y="1326"/>
                    <a:pt x="6895" y="1326"/>
                  </a:cubicBezTo>
                  <a:cubicBezTo>
                    <a:pt x="6811" y="1326"/>
                    <a:pt x="6732" y="1313"/>
                    <a:pt x="6668" y="1234"/>
                  </a:cubicBezTo>
                  <a:cubicBezTo>
                    <a:pt x="6595" y="1186"/>
                    <a:pt x="6514" y="1174"/>
                    <a:pt x="6430" y="1174"/>
                  </a:cubicBezTo>
                  <a:cubicBezTo>
                    <a:pt x="6355" y="1174"/>
                    <a:pt x="6278" y="1183"/>
                    <a:pt x="6202" y="1183"/>
                  </a:cubicBezTo>
                  <a:cubicBezTo>
                    <a:pt x="6111" y="1183"/>
                    <a:pt x="6023" y="1171"/>
                    <a:pt x="5942" y="1115"/>
                  </a:cubicBezTo>
                  <a:cubicBezTo>
                    <a:pt x="5763" y="1056"/>
                    <a:pt x="5585" y="948"/>
                    <a:pt x="5406" y="913"/>
                  </a:cubicBezTo>
                  <a:cubicBezTo>
                    <a:pt x="4156" y="675"/>
                    <a:pt x="2894" y="472"/>
                    <a:pt x="1644" y="246"/>
                  </a:cubicBezTo>
                  <a:cubicBezTo>
                    <a:pt x="1310" y="175"/>
                    <a:pt x="977" y="175"/>
                    <a:pt x="691" y="20"/>
                  </a:cubicBezTo>
                  <a:cubicBezTo>
                    <a:pt x="635" y="6"/>
                    <a:pt x="575"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p:cNvSpPr/>
            <p:nvPr/>
          </p:nvSpPr>
          <p:spPr>
            <a:xfrm>
              <a:off x="5535800" y="3688950"/>
              <a:ext cx="199575" cy="31600"/>
            </a:xfrm>
            <a:custGeom>
              <a:avLst/>
              <a:gdLst/>
              <a:ahLst/>
              <a:cxnLst/>
              <a:rect l="l" t="t" r="r" b="b"/>
              <a:pathLst>
                <a:path w="7983" h="1264" extrusionOk="0">
                  <a:moveTo>
                    <a:pt x="525" y="1"/>
                  </a:moveTo>
                  <a:cubicBezTo>
                    <a:pt x="497" y="1"/>
                    <a:pt x="469" y="1"/>
                    <a:pt x="441" y="2"/>
                  </a:cubicBezTo>
                  <a:cubicBezTo>
                    <a:pt x="410" y="32"/>
                    <a:pt x="380" y="41"/>
                    <a:pt x="347" y="41"/>
                  </a:cubicBezTo>
                  <a:cubicBezTo>
                    <a:pt x="304" y="41"/>
                    <a:pt x="257" y="25"/>
                    <a:pt x="203" y="25"/>
                  </a:cubicBezTo>
                  <a:cubicBezTo>
                    <a:pt x="120" y="49"/>
                    <a:pt x="36" y="73"/>
                    <a:pt x="0" y="168"/>
                  </a:cubicBezTo>
                  <a:cubicBezTo>
                    <a:pt x="148" y="261"/>
                    <a:pt x="296" y="296"/>
                    <a:pt x="460" y="296"/>
                  </a:cubicBezTo>
                  <a:cubicBezTo>
                    <a:pt x="508" y="296"/>
                    <a:pt x="557" y="293"/>
                    <a:pt x="608" y="287"/>
                  </a:cubicBezTo>
                  <a:cubicBezTo>
                    <a:pt x="624" y="262"/>
                    <a:pt x="653" y="232"/>
                    <a:pt x="684" y="232"/>
                  </a:cubicBezTo>
                  <a:cubicBezTo>
                    <a:pt x="698" y="232"/>
                    <a:pt x="712" y="237"/>
                    <a:pt x="727" y="252"/>
                  </a:cubicBezTo>
                  <a:cubicBezTo>
                    <a:pt x="729" y="254"/>
                    <a:pt x="732" y="256"/>
                    <a:pt x="734" y="258"/>
                  </a:cubicBezTo>
                  <a:lnTo>
                    <a:pt x="734" y="258"/>
                  </a:lnTo>
                  <a:cubicBezTo>
                    <a:pt x="724" y="258"/>
                    <a:pt x="715" y="267"/>
                    <a:pt x="715" y="299"/>
                  </a:cubicBezTo>
                  <a:cubicBezTo>
                    <a:pt x="858" y="430"/>
                    <a:pt x="1072" y="418"/>
                    <a:pt x="1251" y="442"/>
                  </a:cubicBezTo>
                  <a:cubicBezTo>
                    <a:pt x="2263" y="597"/>
                    <a:pt x="3287" y="728"/>
                    <a:pt x="4299" y="847"/>
                  </a:cubicBezTo>
                  <a:cubicBezTo>
                    <a:pt x="4858" y="918"/>
                    <a:pt x="5442" y="954"/>
                    <a:pt x="6013" y="1014"/>
                  </a:cubicBezTo>
                  <a:cubicBezTo>
                    <a:pt x="6090" y="1057"/>
                    <a:pt x="6174" y="1063"/>
                    <a:pt x="6258" y="1063"/>
                  </a:cubicBezTo>
                  <a:cubicBezTo>
                    <a:pt x="6292" y="1063"/>
                    <a:pt x="6326" y="1062"/>
                    <a:pt x="6359" y="1062"/>
                  </a:cubicBezTo>
                  <a:cubicBezTo>
                    <a:pt x="6449" y="1062"/>
                    <a:pt x="6538" y="1069"/>
                    <a:pt x="6620" y="1121"/>
                  </a:cubicBezTo>
                  <a:cubicBezTo>
                    <a:pt x="6695" y="1158"/>
                    <a:pt x="6774" y="1177"/>
                    <a:pt x="6855" y="1177"/>
                  </a:cubicBezTo>
                  <a:cubicBezTo>
                    <a:pt x="6903" y="1177"/>
                    <a:pt x="6952" y="1170"/>
                    <a:pt x="7001" y="1156"/>
                  </a:cubicBezTo>
                  <a:cubicBezTo>
                    <a:pt x="7094" y="1203"/>
                    <a:pt x="7195" y="1211"/>
                    <a:pt x="7297" y="1211"/>
                  </a:cubicBezTo>
                  <a:cubicBezTo>
                    <a:pt x="7354" y="1211"/>
                    <a:pt x="7411" y="1209"/>
                    <a:pt x="7468" y="1209"/>
                  </a:cubicBezTo>
                  <a:cubicBezTo>
                    <a:pt x="7570" y="1209"/>
                    <a:pt x="7670" y="1217"/>
                    <a:pt x="7763" y="1264"/>
                  </a:cubicBezTo>
                  <a:lnTo>
                    <a:pt x="7918" y="1264"/>
                  </a:lnTo>
                  <a:cubicBezTo>
                    <a:pt x="7983" y="971"/>
                    <a:pt x="7871" y="926"/>
                    <a:pt x="7726" y="926"/>
                  </a:cubicBezTo>
                  <a:cubicBezTo>
                    <a:pt x="7661" y="926"/>
                    <a:pt x="7590" y="935"/>
                    <a:pt x="7524" y="935"/>
                  </a:cubicBezTo>
                  <a:cubicBezTo>
                    <a:pt x="7437" y="935"/>
                    <a:pt x="7361" y="919"/>
                    <a:pt x="7323" y="847"/>
                  </a:cubicBezTo>
                  <a:cubicBezTo>
                    <a:pt x="7269" y="811"/>
                    <a:pt x="7216" y="796"/>
                    <a:pt x="7162" y="796"/>
                  </a:cubicBezTo>
                  <a:cubicBezTo>
                    <a:pt x="7111" y="796"/>
                    <a:pt x="7059" y="810"/>
                    <a:pt x="7007" y="832"/>
                  </a:cubicBezTo>
                  <a:lnTo>
                    <a:pt x="7007" y="832"/>
                  </a:lnTo>
                  <a:cubicBezTo>
                    <a:pt x="7013" y="826"/>
                    <a:pt x="7019" y="819"/>
                    <a:pt x="7025" y="811"/>
                  </a:cubicBezTo>
                  <a:lnTo>
                    <a:pt x="7025" y="811"/>
                  </a:lnTo>
                  <a:lnTo>
                    <a:pt x="7001" y="835"/>
                  </a:lnTo>
                  <a:cubicBezTo>
                    <a:pt x="7003" y="834"/>
                    <a:pt x="7005" y="833"/>
                    <a:pt x="7007" y="832"/>
                  </a:cubicBezTo>
                  <a:lnTo>
                    <a:pt x="7007" y="832"/>
                  </a:lnTo>
                  <a:cubicBezTo>
                    <a:pt x="6964" y="882"/>
                    <a:pt x="6923" y="910"/>
                    <a:pt x="6882" y="910"/>
                  </a:cubicBezTo>
                  <a:cubicBezTo>
                    <a:pt x="6840" y="910"/>
                    <a:pt x="6797" y="879"/>
                    <a:pt x="6751" y="811"/>
                  </a:cubicBezTo>
                  <a:lnTo>
                    <a:pt x="6751" y="811"/>
                  </a:lnTo>
                  <a:lnTo>
                    <a:pt x="6763" y="835"/>
                  </a:lnTo>
                  <a:cubicBezTo>
                    <a:pt x="6668" y="784"/>
                    <a:pt x="6566" y="771"/>
                    <a:pt x="6461" y="771"/>
                  </a:cubicBezTo>
                  <a:cubicBezTo>
                    <a:pt x="6353" y="771"/>
                    <a:pt x="6242" y="785"/>
                    <a:pt x="6132" y="785"/>
                  </a:cubicBezTo>
                  <a:cubicBezTo>
                    <a:pt x="6001" y="785"/>
                    <a:pt x="5872" y="765"/>
                    <a:pt x="5751" y="680"/>
                  </a:cubicBezTo>
                  <a:cubicBezTo>
                    <a:pt x="5680" y="585"/>
                    <a:pt x="5561" y="561"/>
                    <a:pt x="5442" y="549"/>
                  </a:cubicBezTo>
                  <a:cubicBezTo>
                    <a:pt x="4644" y="490"/>
                    <a:pt x="3846" y="383"/>
                    <a:pt x="3048" y="287"/>
                  </a:cubicBezTo>
                  <a:cubicBezTo>
                    <a:pt x="2207" y="172"/>
                    <a:pt x="1377"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5"/>
            <p:cNvSpPr/>
            <p:nvPr/>
          </p:nvSpPr>
          <p:spPr>
            <a:xfrm>
              <a:off x="5338750" y="3665200"/>
              <a:ext cx="173550" cy="26150"/>
            </a:xfrm>
            <a:custGeom>
              <a:avLst/>
              <a:gdLst/>
              <a:ahLst/>
              <a:cxnLst/>
              <a:rect l="l" t="t" r="r" b="b"/>
              <a:pathLst>
                <a:path w="6942" h="1046" extrusionOk="0">
                  <a:moveTo>
                    <a:pt x="460" y="1"/>
                  </a:moveTo>
                  <a:cubicBezTo>
                    <a:pt x="294" y="1"/>
                    <a:pt x="137" y="51"/>
                    <a:pt x="1" y="237"/>
                  </a:cubicBezTo>
                  <a:cubicBezTo>
                    <a:pt x="691" y="321"/>
                    <a:pt x="1358" y="416"/>
                    <a:pt x="2048" y="487"/>
                  </a:cubicBezTo>
                  <a:cubicBezTo>
                    <a:pt x="3084" y="606"/>
                    <a:pt x="4108" y="713"/>
                    <a:pt x="5156" y="821"/>
                  </a:cubicBezTo>
                  <a:cubicBezTo>
                    <a:pt x="5287" y="916"/>
                    <a:pt x="5465" y="832"/>
                    <a:pt x="5620" y="952"/>
                  </a:cubicBezTo>
                  <a:cubicBezTo>
                    <a:pt x="5694" y="981"/>
                    <a:pt x="5767" y="1001"/>
                    <a:pt x="5841" y="1001"/>
                  </a:cubicBezTo>
                  <a:cubicBezTo>
                    <a:pt x="5886" y="1001"/>
                    <a:pt x="5932" y="994"/>
                    <a:pt x="5977" y="975"/>
                  </a:cubicBezTo>
                  <a:cubicBezTo>
                    <a:pt x="6141" y="1001"/>
                    <a:pt x="6308" y="1046"/>
                    <a:pt x="6478" y="1046"/>
                  </a:cubicBezTo>
                  <a:cubicBezTo>
                    <a:pt x="6630" y="1046"/>
                    <a:pt x="6785" y="1010"/>
                    <a:pt x="6942" y="892"/>
                  </a:cubicBezTo>
                  <a:cubicBezTo>
                    <a:pt x="6751" y="678"/>
                    <a:pt x="6489" y="809"/>
                    <a:pt x="6335" y="702"/>
                  </a:cubicBezTo>
                  <a:lnTo>
                    <a:pt x="5977" y="654"/>
                  </a:lnTo>
                  <a:cubicBezTo>
                    <a:pt x="5811" y="594"/>
                    <a:pt x="5620" y="642"/>
                    <a:pt x="5465" y="547"/>
                  </a:cubicBezTo>
                  <a:cubicBezTo>
                    <a:pt x="5370" y="502"/>
                    <a:pt x="5271" y="492"/>
                    <a:pt x="5170" y="492"/>
                  </a:cubicBezTo>
                  <a:cubicBezTo>
                    <a:pt x="5101" y="492"/>
                    <a:pt x="5032" y="497"/>
                    <a:pt x="4963" y="497"/>
                  </a:cubicBezTo>
                  <a:cubicBezTo>
                    <a:pt x="4895" y="497"/>
                    <a:pt x="4828" y="492"/>
                    <a:pt x="4763" y="475"/>
                  </a:cubicBezTo>
                  <a:cubicBezTo>
                    <a:pt x="3549" y="178"/>
                    <a:pt x="2298" y="213"/>
                    <a:pt x="1060" y="70"/>
                  </a:cubicBezTo>
                  <a:cubicBezTo>
                    <a:pt x="861" y="70"/>
                    <a:pt x="654"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5"/>
            <p:cNvSpPr/>
            <p:nvPr/>
          </p:nvSpPr>
          <p:spPr>
            <a:xfrm>
              <a:off x="6030800" y="3682725"/>
              <a:ext cx="158975" cy="33725"/>
            </a:xfrm>
            <a:custGeom>
              <a:avLst/>
              <a:gdLst/>
              <a:ahLst/>
              <a:cxnLst/>
              <a:rect l="l" t="t" r="r" b="b"/>
              <a:pathLst>
                <a:path w="6359" h="1349" extrusionOk="0">
                  <a:moveTo>
                    <a:pt x="417" y="84"/>
                  </a:moveTo>
                  <a:lnTo>
                    <a:pt x="417" y="84"/>
                  </a:lnTo>
                  <a:cubicBezTo>
                    <a:pt x="739" y="596"/>
                    <a:pt x="227" y="632"/>
                    <a:pt x="1" y="846"/>
                  </a:cubicBezTo>
                  <a:cubicBezTo>
                    <a:pt x="822" y="989"/>
                    <a:pt x="1656" y="929"/>
                    <a:pt x="2477" y="965"/>
                  </a:cubicBezTo>
                  <a:cubicBezTo>
                    <a:pt x="3441" y="1013"/>
                    <a:pt x="4406" y="1013"/>
                    <a:pt x="5346" y="1227"/>
                  </a:cubicBezTo>
                  <a:cubicBezTo>
                    <a:pt x="5519" y="1304"/>
                    <a:pt x="5692" y="1349"/>
                    <a:pt x="5861" y="1349"/>
                  </a:cubicBezTo>
                  <a:cubicBezTo>
                    <a:pt x="6031" y="1349"/>
                    <a:pt x="6198" y="1304"/>
                    <a:pt x="6358" y="1203"/>
                  </a:cubicBezTo>
                  <a:cubicBezTo>
                    <a:pt x="6287" y="905"/>
                    <a:pt x="6013" y="917"/>
                    <a:pt x="5799" y="893"/>
                  </a:cubicBezTo>
                  <a:cubicBezTo>
                    <a:pt x="5215" y="798"/>
                    <a:pt x="4620" y="786"/>
                    <a:pt x="4037" y="667"/>
                  </a:cubicBezTo>
                  <a:cubicBezTo>
                    <a:pt x="3983" y="656"/>
                    <a:pt x="3928" y="654"/>
                    <a:pt x="3873" y="654"/>
                  </a:cubicBezTo>
                  <a:cubicBezTo>
                    <a:pt x="3813" y="654"/>
                    <a:pt x="3753" y="657"/>
                    <a:pt x="3694" y="657"/>
                  </a:cubicBezTo>
                  <a:cubicBezTo>
                    <a:pt x="3569" y="657"/>
                    <a:pt x="3447" y="642"/>
                    <a:pt x="3334" y="548"/>
                  </a:cubicBezTo>
                  <a:cubicBezTo>
                    <a:pt x="3322" y="489"/>
                    <a:pt x="3322" y="441"/>
                    <a:pt x="3334" y="382"/>
                  </a:cubicBezTo>
                  <a:cubicBezTo>
                    <a:pt x="2382" y="1"/>
                    <a:pt x="1394" y="155"/>
                    <a:pt x="417"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p:cNvSpPr/>
            <p:nvPr/>
          </p:nvSpPr>
          <p:spPr>
            <a:xfrm>
              <a:off x="5372675" y="3597650"/>
              <a:ext cx="107475" cy="28475"/>
            </a:xfrm>
            <a:custGeom>
              <a:avLst/>
              <a:gdLst/>
              <a:ahLst/>
              <a:cxnLst/>
              <a:rect l="l" t="t" r="r" b="b"/>
              <a:pathLst>
                <a:path w="4299" h="1139" extrusionOk="0">
                  <a:moveTo>
                    <a:pt x="1139" y="0"/>
                  </a:moveTo>
                  <a:cubicBezTo>
                    <a:pt x="996" y="0"/>
                    <a:pt x="855" y="23"/>
                    <a:pt x="715" y="82"/>
                  </a:cubicBezTo>
                  <a:cubicBezTo>
                    <a:pt x="662" y="147"/>
                    <a:pt x="611" y="177"/>
                    <a:pt x="560" y="177"/>
                  </a:cubicBezTo>
                  <a:cubicBezTo>
                    <a:pt x="510" y="177"/>
                    <a:pt x="459" y="147"/>
                    <a:pt x="406" y="94"/>
                  </a:cubicBezTo>
                  <a:cubicBezTo>
                    <a:pt x="371" y="91"/>
                    <a:pt x="338" y="89"/>
                    <a:pt x="306" y="89"/>
                  </a:cubicBezTo>
                  <a:cubicBezTo>
                    <a:pt x="183" y="89"/>
                    <a:pt x="79" y="118"/>
                    <a:pt x="13" y="260"/>
                  </a:cubicBezTo>
                  <a:cubicBezTo>
                    <a:pt x="1" y="546"/>
                    <a:pt x="179" y="546"/>
                    <a:pt x="394" y="558"/>
                  </a:cubicBezTo>
                  <a:cubicBezTo>
                    <a:pt x="438" y="561"/>
                    <a:pt x="484" y="562"/>
                    <a:pt x="529" y="562"/>
                  </a:cubicBezTo>
                  <a:cubicBezTo>
                    <a:pt x="664" y="562"/>
                    <a:pt x="803" y="551"/>
                    <a:pt x="939" y="551"/>
                  </a:cubicBezTo>
                  <a:cubicBezTo>
                    <a:pt x="1086" y="551"/>
                    <a:pt x="1232" y="564"/>
                    <a:pt x="1370" y="617"/>
                  </a:cubicBezTo>
                  <a:cubicBezTo>
                    <a:pt x="1965" y="856"/>
                    <a:pt x="2561" y="1034"/>
                    <a:pt x="3204" y="1094"/>
                  </a:cubicBezTo>
                  <a:cubicBezTo>
                    <a:pt x="3336" y="1128"/>
                    <a:pt x="3470" y="1138"/>
                    <a:pt x="3603" y="1138"/>
                  </a:cubicBezTo>
                  <a:cubicBezTo>
                    <a:pt x="3794" y="1138"/>
                    <a:pt x="3981" y="1118"/>
                    <a:pt x="4156" y="1118"/>
                  </a:cubicBezTo>
                  <a:cubicBezTo>
                    <a:pt x="4299" y="1058"/>
                    <a:pt x="4299" y="963"/>
                    <a:pt x="4287" y="820"/>
                  </a:cubicBezTo>
                  <a:cubicBezTo>
                    <a:pt x="4144" y="463"/>
                    <a:pt x="3799" y="463"/>
                    <a:pt x="3513" y="367"/>
                  </a:cubicBezTo>
                  <a:cubicBezTo>
                    <a:pt x="3287" y="308"/>
                    <a:pt x="3085" y="260"/>
                    <a:pt x="2858" y="201"/>
                  </a:cubicBezTo>
                  <a:cubicBezTo>
                    <a:pt x="2382" y="129"/>
                    <a:pt x="1882" y="141"/>
                    <a:pt x="1406" y="22"/>
                  </a:cubicBezTo>
                  <a:cubicBezTo>
                    <a:pt x="1315" y="9"/>
                    <a:pt x="1227"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p:cNvSpPr/>
            <p:nvPr/>
          </p:nvSpPr>
          <p:spPr>
            <a:xfrm>
              <a:off x="5332500" y="3491325"/>
              <a:ext cx="75625" cy="119100"/>
            </a:xfrm>
            <a:custGeom>
              <a:avLst/>
              <a:gdLst/>
              <a:ahLst/>
              <a:cxnLst/>
              <a:rect l="l" t="t" r="r" b="b"/>
              <a:pathLst>
                <a:path w="3025" h="4764" extrusionOk="0">
                  <a:moveTo>
                    <a:pt x="215" y="1"/>
                  </a:moveTo>
                  <a:cubicBezTo>
                    <a:pt x="179" y="84"/>
                    <a:pt x="120" y="168"/>
                    <a:pt x="108" y="251"/>
                  </a:cubicBezTo>
                  <a:cubicBezTo>
                    <a:pt x="36" y="1084"/>
                    <a:pt x="0" y="1918"/>
                    <a:pt x="131" y="2739"/>
                  </a:cubicBezTo>
                  <a:cubicBezTo>
                    <a:pt x="274" y="3513"/>
                    <a:pt x="453" y="4335"/>
                    <a:pt x="1251" y="4763"/>
                  </a:cubicBezTo>
                  <a:cubicBezTo>
                    <a:pt x="1405" y="4656"/>
                    <a:pt x="1596" y="4644"/>
                    <a:pt x="1703" y="4478"/>
                  </a:cubicBezTo>
                  <a:lnTo>
                    <a:pt x="2120" y="4478"/>
                  </a:lnTo>
                  <a:lnTo>
                    <a:pt x="2156" y="4525"/>
                  </a:lnTo>
                  <a:cubicBezTo>
                    <a:pt x="2167" y="4528"/>
                    <a:pt x="2179" y="4530"/>
                    <a:pt x="2189" y="4530"/>
                  </a:cubicBezTo>
                  <a:cubicBezTo>
                    <a:pt x="2220" y="4530"/>
                    <a:pt x="2245" y="4516"/>
                    <a:pt x="2263" y="4489"/>
                  </a:cubicBezTo>
                  <a:cubicBezTo>
                    <a:pt x="2513" y="4478"/>
                    <a:pt x="2775" y="4478"/>
                    <a:pt x="3025" y="4466"/>
                  </a:cubicBezTo>
                  <a:cubicBezTo>
                    <a:pt x="2918" y="4156"/>
                    <a:pt x="2656" y="4180"/>
                    <a:pt x="2429" y="4168"/>
                  </a:cubicBezTo>
                  <a:cubicBezTo>
                    <a:pt x="2144" y="4156"/>
                    <a:pt x="1858" y="4132"/>
                    <a:pt x="1620" y="3930"/>
                  </a:cubicBezTo>
                  <a:cubicBezTo>
                    <a:pt x="1571" y="3900"/>
                    <a:pt x="1522" y="3879"/>
                    <a:pt x="1466" y="3879"/>
                  </a:cubicBezTo>
                  <a:cubicBezTo>
                    <a:pt x="1454" y="3879"/>
                    <a:pt x="1442" y="3880"/>
                    <a:pt x="1429" y="3882"/>
                  </a:cubicBezTo>
                  <a:cubicBezTo>
                    <a:pt x="1374" y="3901"/>
                    <a:pt x="1327" y="3910"/>
                    <a:pt x="1284" y="3910"/>
                  </a:cubicBezTo>
                  <a:cubicBezTo>
                    <a:pt x="1062" y="3910"/>
                    <a:pt x="1003" y="3673"/>
                    <a:pt x="953" y="3513"/>
                  </a:cubicBezTo>
                  <a:cubicBezTo>
                    <a:pt x="774" y="3025"/>
                    <a:pt x="608" y="2525"/>
                    <a:pt x="572" y="2013"/>
                  </a:cubicBezTo>
                  <a:cubicBezTo>
                    <a:pt x="512" y="1358"/>
                    <a:pt x="489" y="703"/>
                    <a:pt x="298" y="60"/>
                  </a:cubicBezTo>
                  <a:cubicBezTo>
                    <a:pt x="274" y="48"/>
                    <a:pt x="239" y="13"/>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5"/>
            <p:cNvSpPr/>
            <p:nvPr/>
          </p:nvSpPr>
          <p:spPr>
            <a:xfrm>
              <a:off x="5230700" y="3487750"/>
              <a:ext cx="46150" cy="72075"/>
            </a:xfrm>
            <a:custGeom>
              <a:avLst/>
              <a:gdLst/>
              <a:ahLst/>
              <a:cxnLst/>
              <a:rect l="l" t="t" r="r" b="b"/>
              <a:pathLst>
                <a:path w="1846" h="2883" extrusionOk="0">
                  <a:moveTo>
                    <a:pt x="1584" y="1"/>
                  </a:moveTo>
                  <a:lnTo>
                    <a:pt x="1584" y="1"/>
                  </a:lnTo>
                  <a:cubicBezTo>
                    <a:pt x="1072" y="668"/>
                    <a:pt x="382" y="1215"/>
                    <a:pt x="1" y="1989"/>
                  </a:cubicBezTo>
                  <a:cubicBezTo>
                    <a:pt x="24" y="2049"/>
                    <a:pt x="84" y="2085"/>
                    <a:pt x="167" y="2096"/>
                  </a:cubicBezTo>
                  <a:cubicBezTo>
                    <a:pt x="298" y="2085"/>
                    <a:pt x="382" y="2025"/>
                    <a:pt x="453" y="1918"/>
                  </a:cubicBezTo>
                  <a:cubicBezTo>
                    <a:pt x="477" y="1882"/>
                    <a:pt x="501" y="1870"/>
                    <a:pt x="489" y="1858"/>
                  </a:cubicBezTo>
                  <a:cubicBezTo>
                    <a:pt x="465" y="1835"/>
                    <a:pt x="469" y="1826"/>
                    <a:pt x="481" y="1826"/>
                  </a:cubicBezTo>
                  <a:cubicBezTo>
                    <a:pt x="506" y="1826"/>
                    <a:pt x="569" y="1866"/>
                    <a:pt x="513" y="1906"/>
                  </a:cubicBezTo>
                  <a:cubicBezTo>
                    <a:pt x="417" y="2168"/>
                    <a:pt x="96" y="2382"/>
                    <a:pt x="262" y="2716"/>
                  </a:cubicBezTo>
                  <a:cubicBezTo>
                    <a:pt x="334" y="2858"/>
                    <a:pt x="465" y="2882"/>
                    <a:pt x="608" y="2882"/>
                  </a:cubicBezTo>
                  <a:cubicBezTo>
                    <a:pt x="941" y="2632"/>
                    <a:pt x="1060" y="2215"/>
                    <a:pt x="1346" y="1906"/>
                  </a:cubicBezTo>
                  <a:cubicBezTo>
                    <a:pt x="1358" y="1608"/>
                    <a:pt x="1727" y="1251"/>
                    <a:pt x="1203" y="1025"/>
                  </a:cubicBezTo>
                  <a:cubicBezTo>
                    <a:pt x="1132" y="989"/>
                    <a:pt x="1286" y="918"/>
                    <a:pt x="1334" y="846"/>
                  </a:cubicBezTo>
                  <a:cubicBezTo>
                    <a:pt x="1489" y="596"/>
                    <a:pt x="1846" y="382"/>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5"/>
            <p:cNvSpPr/>
            <p:nvPr/>
          </p:nvSpPr>
          <p:spPr>
            <a:xfrm>
              <a:off x="5291050" y="3408600"/>
              <a:ext cx="59325" cy="62225"/>
            </a:xfrm>
            <a:custGeom>
              <a:avLst/>
              <a:gdLst/>
              <a:ahLst/>
              <a:cxnLst/>
              <a:rect l="l" t="t" r="r" b="b"/>
              <a:pathLst>
                <a:path w="2373" h="2489" extrusionOk="0">
                  <a:moveTo>
                    <a:pt x="1753" y="564"/>
                  </a:moveTo>
                  <a:cubicBezTo>
                    <a:pt x="1746" y="567"/>
                    <a:pt x="1738" y="569"/>
                    <a:pt x="1730" y="571"/>
                  </a:cubicBezTo>
                  <a:cubicBezTo>
                    <a:pt x="1718" y="619"/>
                    <a:pt x="1694" y="643"/>
                    <a:pt x="1647" y="643"/>
                  </a:cubicBezTo>
                  <a:cubicBezTo>
                    <a:pt x="1647" y="607"/>
                    <a:pt x="1670" y="571"/>
                    <a:pt x="1718" y="571"/>
                  </a:cubicBezTo>
                  <a:cubicBezTo>
                    <a:pt x="1711" y="571"/>
                    <a:pt x="1734" y="567"/>
                    <a:pt x="1753" y="564"/>
                  </a:cubicBezTo>
                  <a:close/>
                  <a:moveTo>
                    <a:pt x="2094" y="1"/>
                  </a:moveTo>
                  <a:cubicBezTo>
                    <a:pt x="1930" y="1"/>
                    <a:pt x="1890" y="204"/>
                    <a:pt x="1837" y="381"/>
                  </a:cubicBezTo>
                  <a:cubicBezTo>
                    <a:pt x="1828" y="446"/>
                    <a:pt x="1826" y="511"/>
                    <a:pt x="1780" y="548"/>
                  </a:cubicBezTo>
                  <a:lnTo>
                    <a:pt x="1780" y="548"/>
                  </a:lnTo>
                  <a:lnTo>
                    <a:pt x="1789" y="500"/>
                  </a:lnTo>
                  <a:cubicBezTo>
                    <a:pt x="1813" y="452"/>
                    <a:pt x="1825" y="393"/>
                    <a:pt x="1813" y="345"/>
                  </a:cubicBezTo>
                  <a:cubicBezTo>
                    <a:pt x="1648" y="198"/>
                    <a:pt x="1522" y="141"/>
                    <a:pt x="1422" y="141"/>
                  </a:cubicBezTo>
                  <a:cubicBezTo>
                    <a:pt x="1132" y="141"/>
                    <a:pt x="1058" y="618"/>
                    <a:pt x="873" y="786"/>
                  </a:cubicBezTo>
                  <a:cubicBezTo>
                    <a:pt x="575" y="1060"/>
                    <a:pt x="706" y="1286"/>
                    <a:pt x="1111" y="1333"/>
                  </a:cubicBezTo>
                  <a:cubicBezTo>
                    <a:pt x="1177" y="1322"/>
                    <a:pt x="1182" y="1200"/>
                    <a:pt x="1276" y="1200"/>
                  </a:cubicBezTo>
                  <a:cubicBezTo>
                    <a:pt x="1284" y="1200"/>
                    <a:pt x="1292" y="1201"/>
                    <a:pt x="1301" y="1202"/>
                  </a:cubicBezTo>
                  <a:cubicBezTo>
                    <a:pt x="1194" y="1214"/>
                    <a:pt x="1182" y="1321"/>
                    <a:pt x="1111" y="1357"/>
                  </a:cubicBezTo>
                  <a:cubicBezTo>
                    <a:pt x="942" y="1492"/>
                    <a:pt x="901" y="1765"/>
                    <a:pt x="626" y="1765"/>
                  </a:cubicBezTo>
                  <a:cubicBezTo>
                    <a:pt x="610" y="1765"/>
                    <a:pt x="593" y="1764"/>
                    <a:pt x="575" y="1762"/>
                  </a:cubicBezTo>
                  <a:cubicBezTo>
                    <a:pt x="525" y="1757"/>
                    <a:pt x="480" y="1755"/>
                    <a:pt x="440" y="1755"/>
                  </a:cubicBezTo>
                  <a:cubicBezTo>
                    <a:pt x="0" y="1755"/>
                    <a:pt x="116" y="2041"/>
                    <a:pt x="301" y="2357"/>
                  </a:cubicBezTo>
                  <a:cubicBezTo>
                    <a:pt x="407" y="2447"/>
                    <a:pt x="511" y="2489"/>
                    <a:pt x="612" y="2489"/>
                  </a:cubicBezTo>
                  <a:cubicBezTo>
                    <a:pt x="726" y="2489"/>
                    <a:pt x="837" y="2435"/>
                    <a:pt x="944" y="2334"/>
                  </a:cubicBezTo>
                  <a:cubicBezTo>
                    <a:pt x="1408" y="1917"/>
                    <a:pt x="1658" y="1333"/>
                    <a:pt x="2075" y="881"/>
                  </a:cubicBezTo>
                  <a:cubicBezTo>
                    <a:pt x="2123" y="821"/>
                    <a:pt x="2147" y="786"/>
                    <a:pt x="2147" y="702"/>
                  </a:cubicBezTo>
                  <a:cubicBezTo>
                    <a:pt x="2242" y="667"/>
                    <a:pt x="2242" y="571"/>
                    <a:pt x="2254" y="488"/>
                  </a:cubicBezTo>
                  <a:cubicBezTo>
                    <a:pt x="2290" y="393"/>
                    <a:pt x="2361" y="333"/>
                    <a:pt x="2373" y="250"/>
                  </a:cubicBezTo>
                  <a:cubicBezTo>
                    <a:pt x="2373" y="190"/>
                    <a:pt x="2361" y="131"/>
                    <a:pt x="2313" y="83"/>
                  </a:cubicBezTo>
                  <a:cubicBezTo>
                    <a:pt x="2222" y="25"/>
                    <a:pt x="2150" y="1"/>
                    <a:pt x="2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p:cNvSpPr/>
            <p:nvPr/>
          </p:nvSpPr>
          <p:spPr>
            <a:xfrm>
              <a:off x="5259875" y="3473475"/>
              <a:ext cx="32475" cy="61925"/>
            </a:xfrm>
            <a:custGeom>
              <a:avLst/>
              <a:gdLst/>
              <a:ahLst/>
              <a:cxnLst/>
              <a:rect l="l" t="t" r="r" b="b"/>
              <a:pathLst>
                <a:path w="1299" h="2477" extrusionOk="0">
                  <a:moveTo>
                    <a:pt x="1039" y="1"/>
                  </a:moveTo>
                  <a:cubicBezTo>
                    <a:pt x="945" y="1"/>
                    <a:pt x="831" y="56"/>
                    <a:pt x="703" y="155"/>
                  </a:cubicBezTo>
                  <a:cubicBezTo>
                    <a:pt x="536" y="239"/>
                    <a:pt x="465" y="393"/>
                    <a:pt x="417" y="572"/>
                  </a:cubicBezTo>
                  <a:cubicBezTo>
                    <a:pt x="417" y="643"/>
                    <a:pt x="441" y="715"/>
                    <a:pt x="405" y="774"/>
                  </a:cubicBezTo>
                  <a:cubicBezTo>
                    <a:pt x="179" y="1251"/>
                    <a:pt x="167" y="1239"/>
                    <a:pt x="167" y="2024"/>
                  </a:cubicBezTo>
                  <a:cubicBezTo>
                    <a:pt x="167" y="2179"/>
                    <a:pt x="0" y="2334"/>
                    <a:pt x="179" y="2477"/>
                  </a:cubicBezTo>
                  <a:cubicBezTo>
                    <a:pt x="512" y="2179"/>
                    <a:pt x="762" y="1822"/>
                    <a:pt x="1012" y="1477"/>
                  </a:cubicBezTo>
                  <a:cubicBezTo>
                    <a:pt x="881" y="1048"/>
                    <a:pt x="1298" y="762"/>
                    <a:pt x="1298" y="370"/>
                  </a:cubicBezTo>
                  <a:cubicBezTo>
                    <a:pt x="1263" y="112"/>
                    <a:pt x="1171" y="1"/>
                    <a:pt x="1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p:cNvSpPr/>
            <p:nvPr/>
          </p:nvSpPr>
          <p:spPr>
            <a:xfrm>
              <a:off x="5731350" y="3661650"/>
              <a:ext cx="91125" cy="24375"/>
            </a:xfrm>
            <a:custGeom>
              <a:avLst/>
              <a:gdLst/>
              <a:ahLst/>
              <a:cxnLst/>
              <a:rect l="l" t="t" r="r" b="b"/>
              <a:pathLst>
                <a:path w="3645" h="975" extrusionOk="0">
                  <a:moveTo>
                    <a:pt x="1615" y="428"/>
                  </a:moveTo>
                  <a:cubicBezTo>
                    <a:pt x="1682" y="428"/>
                    <a:pt x="1755" y="446"/>
                    <a:pt x="1825" y="454"/>
                  </a:cubicBezTo>
                  <a:lnTo>
                    <a:pt x="1825" y="454"/>
                  </a:lnTo>
                  <a:cubicBezTo>
                    <a:pt x="1822" y="454"/>
                    <a:pt x="1820" y="454"/>
                    <a:pt x="1817" y="454"/>
                  </a:cubicBezTo>
                  <a:cubicBezTo>
                    <a:pt x="1721" y="454"/>
                    <a:pt x="1626" y="439"/>
                    <a:pt x="1537" y="439"/>
                  </a:cubicBezTo>
                  <a:cubicBezTo>
                    <a:pt x="1561" y="431"/>
                    <a:pt x="1588" y="428"/>
                    <a:pt x="1615" y="428"/>
                  </a:cubicBezTo>
                  <a:close/>
                  <a:moveTo>
                    <a:pt x="373" y="1"/>
                  </a:moveTo>
                  <a:cubicBezTo>
                    <a:pt x="299" y="1"/>
                    <a:pt x="232" y="25"/>
                    <a:pt x="179" y="70"/>
                  </a:cubicBezTo>
                  <a:cubicBezTo>
                    <a:pt x="96" y="201"/>
                    <a:pt x="1" y="332"/>
                    <a:pt x="96" y="510"/>
                  </a:cubicBezTo>
                  <a:cubicBezTo>
                    <a:pt x="164" y="570"/>
                    <a:pt x="243" y="583"/>
                    <a:pt x="326" y="583"/>
                  </a:cubicBezTo>
                  <a:cubicBezTo>
                    <a:pt x="393" y="583"/>
                    <a:pt x="462" y="574"/>
                    <a:pt x="530" y="574"/>
                  </a:cubicBezTo>
                  <a:cubicBezTo>
                    <a:pt x="631" y="574"/>
                    <a:pt x="730" y="593"/>
                    <a:pt x="810" y="689"/>
                  </a:cubicBezTo>
                  <a:cubicBezTo>
                    <a:pt x="1644" y="915"/>
                    <a:pt x="2501" y="939"/>
                    <a:pt x="3370" y="974"/>
                  </a:cubicBezTo>
                  <a:cubicBezTo>
                    <a:pt x="3394" y="963"/>
                    <a:pt x="3430" y="939"/>
                    <a:pt x="3466" y="927"/>
                  </a:cubicBezTo>
                  <a:cubicBezTo>
                    <a:pt x="3644" y="320"/>
                    <a:pt x="3049" y="486"/>
                    <a:pt x="2811" y="272"/>
                  </a:cubicBezTo>
                  <a:cubicBezTo>
                    <a:pt x="2773" y="244"/>
                    <a:pt x="2737" y="232"/>
                    <a:pt x="2703" y="232"/>
                  </a:cubicBezTo>
                  <a:cubicBezTo>
                    <a:pt x="2544" y="232"/>
                    <a:pt x="2421" y="482"/>
                    <a:pt x="2266" y="482"/>
                  </a:cubicBezTo>
                  <a:cubicBezTo>
                    <a:pt x="2214" y="482"/>
                    <a:pt x="2158" y="454"/>
                    <a:pt x="2096" y="379"/>
                  </a:cubicBezTo>
                  <a:cubicBezTo>
                    <a:pt x="2075" y="393"/>
                    <a:pt x="2053" y="405"/>
                    <a:pt x="2032" y="415"/>
                  </a:cubicBezTo>
                  <a:lnTo>
                    <a:pt x="2032" y="415"/>
                  </a:lnTo>
                  <a:cubicBezTo>
                    <a:pt x="2071" y="385"/>
                    <a:pt x="2106" y="336"/>
                    <a:pt x="2132" y="260"/>
                  </a:cubicBezTo>
                  <a:cubicBezTo>
                    <a:pt x="1956" y="84"/>
                    <a:pt x="1767" y="41"/>
                    <a:pt x="1570" y="41"/>
                  </a:cubicBezTo>
                  <a:cubicBezTo>
                    <a:pt x="1394" y="41"/>
                    <a:pt x="1211" y="76"/>
                    <a:pt x="1025" y="82"/>
                  </a:cubicBezTo>
                  <a:cubicBezTo>
                    <a:pt x="1021" y="81"/>
                    <a:pt x="1017" y="81"/>
                    <a:pt x="1013" y="81"/>
                  </a:cubicBezTo>
                  <a:cubicBezTo>
                    <a:pt x="917" y="81"/>
                    <a:pt x="826" y="177"/>
                    <a:pt x="724" y="177"/>
                  </a:cubicBezTo>
                  <a:cubicBezTo>
                    <a:pt x="680" y="177"/>
                    <a:pt x="634" y="158"/>
                    <a:pt x="584" y="105"/>
                  </a:cubicBezTo>
                  <a:cubicBezTo>
                    <a:pt x="537" y="70"/>
                    <a:pt x="513" y="22"/>
                    <a:pt x="453" y="10"/>
                  </a:cubicBezTo>
                  <a:cubicBezTo>
                    <a:pt x="426" y="4"/>
                    <a:pt x="399" y="1"/>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p:cNvSpPr/>
            <p:nvPr/>
          </p:nvSpPr>
          <p:spPr>
            <a:xfrm>
              <a:off x="5893275" y="3729875"/>
              <a:ext cx="93800" cy="20150"/>
            </a:xfrm>
            <a:custGeom>
              <a:avLst/>
              <a:gdLst/>
              <a:ahLst/>
              <a:cxnLst/>
              <a:rect l="l" t="t" r="r" b="b"/>
              <a:pathLst>
                <a:path w="3752" h="806" extrusionOk="0">
                  <a:moveTo>
                    <a:pt x="613" y="0"/>
                  </a:moveTo>
                  <a:cubicBezTo>
                    <a:pt x="409" y="0"/>
                    <a:pt x="205" y="34"/>
                    <a:pt x="1" y="150"/>
                  </a:cubicBezTo>
                  <a:cubicBezTo>
                    <a:pt x="203" y="377"/>
                    <a:pt x="465" y="222"/>
                    <a:pt x="620" y="353"/>
                  </a:cubicBezTo>
                  <a:cubicBezTo>
                    <a:pt x="1632" y="531"/>
                    <a:pt x="2620" y="770"/>
                    <a:pt x="3644" y="805"/>
                  </a:cubicBezTo>
                  <a:cubicBezTo>
                    <a:pt x="3751" y="698"/>
                    <a:pt x="3739" y="591"/>
                    <a:pt x="3620" y="472"/>
                  </a:cubicBezTo>
                  <a:cubicBezTo>
                    <a:pt x="2858" y="198"/>
                    <a:pt x="2037" y="198"/>
                    <a:pt x="1251" y="55"/>
                  </a:cubicBezTo>
                  <a:cubicBezTo>
                    <a:pt x="1038" y="37"/>
                    <a:pt x="825"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p:cNvSpPr/>
            <p:nvPr/>
          </p:nvSpPr>
          <p:spPr>
            <a:xfrm>
              <a:off x="5202725" y="3551475"/>
              <a:ext cx="43175" cy="45200"/>
            </a:xfrm>
            <a:custGeom>
              <a:avLst/>
              <a:gdLst/>
              <a:ahLst/>
              <a:cxnLst/>
              <a:rect l="l" t="t" r="r" b="b"/>
              <a:pathLst>
                <a:path w="1727" h="1808" extrusionOk="0">
                  <a:moveTo>
                    <a:pt x="1035" y="0"/>
                  </a:moveTo>
                  <a:cubicBezTo>
                    <a:pt x="941" y="0"/>
                    <a:pt x="849" y="54"/>
                    <a:pt x="762" y="202"/>
                  </a:cubicBezTo>
                  <a:cubicBezTo>
                    <a:pt x="703" y="393"/>
                    <a:pt x="667" y="607"/>
                    <a:pt x="441" y="702"/>
                  </a:cubicBezTo>
                  <a:cubicBezTo>
                    <a:pt x="381" y="750"/>
                    <a:pt x="346" y="798"/>
                    <a:pt x="310" y="845"/>
                  </a:cubicBezTo>
                  <a:cubicBezTo>
                    <a:pt x="179" y="1095"/>
                    <a:pt x="0" y="1333"/>
                    <a:pt x="72" y="1643"/>
                  </a:cubicBezTo>
                  <a:cubicBezTo>
                    <a:pt x="126" y="1774"/>
                    <a:pt x="204" y="1807"/>
                    <a:pt x="288" y="1807"/>
                  </a:cubicBezTo>
                  <a:cubicBezTo>
                    <a:pt x="376" y="1807"/>
                    <a:pt x="472" y="1772"/>
                    <a:pt x="560" y="1772"/>
                  </a:cubicBezTo>
                  <a:cubicBezTo>
                    <a:pt x="572" y="1772"/>
                    <a:pt x="584" y="1772"/>
                    <a:pt x="596" y="1774"/>
                  </a:cubicBezTo>
                  <a:cubicBezTo>
                    <a:pt x="1024" y="1476"/>
                    <a:pt x="1179" y="929"/>
                    <a:pt x="1596" y="619"/>
                  </a:cubicBezTo>
                  <a:cubicBezTo>
                    <a:pt x="1572" y="571"/>
                    <a:pt x="1596" y="524"/>
                    <a:pt x="1596" y="488"/>
                  </a:cubicBezTo>
                  <a:cubicBezTo>
                    <a:pt x="1632" y="428"/>
                    <a:pt x="1667" y="369"/>
                    <a:pt x="1727" y="321"/>
                  </a:cubicBezTo>
                  <a:cubicBezTo>
                    <a:pt x="1655" y="214"/>
                    <a:pt x="1548" y="190"/>
                    <a:pt x="1429" y="190"/>
                  </a:cubicBezTo>
                  <a:cubicBezTo>
                    <a:pt x="1293" y="95"/>
                    <a:pt x="1161"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5"/>
            <p:cNvSpPr/>
            <p:nvPr/>
          </p:nvSpPr>
          <p:spPr>
            <a:xfrm>
              <a:off x="5685225" y="3651100"/>
              <a:ext cx="67300" cy="21350"/>
            </a:xfrm>
            <a:custGeom>
              <a:avLst/>
              <a:gdLst/>
              <a:ahLst/>
              <a:cxnLst/>
              <a:rect l="l" t="t" r="r" b="b"/>
              <a:pathLst>
                <a:path w="2692" h="854" extrusionOk="0">
                  <a:moveTo>
                    <a:pt x="842" y="0"/>
                  </a:moveTo>
                  <a:cubicBezTo>
                    <a:pt x="681" y="0"/>
                    <a:pt x="521" y="25"/>
                    <a:pt x="358" y="87"/>
                  </a:cubicBezTo>
                  <a:cubicBezTo>
                    <a:pt x="298" y="218"/>
                    <a:pt x="191" y="313"/>
                    <a:pt x="60" y="373"/>
                  </a:cubicBezTo>
                  <a:cubicBezTo>
                    <a:pt x="0" y="408"/>
                    <a:pt x="0" y="468"/>
                    <a:pt x="60" y="515"/>
                  </a:cubicBezTo>
                  <a:cubicBezTo>
                    <a:pt x="130" y="556"/>
                    <a:pt x="203" y="569"/>
                    <a:pt x="278" y="569"/>
                  </a:cubicBezTo>
                  <a:cubicBezTo>
                    <a:pt x="409" y="569"/>
                    <a:pt x="544" y="530"/>
                    <a:pt x="670" y="530"/>
                  </a:cubicBezTo>
                  <a:cubicBezTo>
                    <a:pt x="767" y="530"/>
                    <a:pt x="859" y="553"/>
                    <a:pt x="941" y="634"/>
                  </a:cubicBezTo>
                  <a:cubicBezTo>
                    <a:pt x="1094" y="744"/>
                    <a:pt x="1256" y="803"/>
                    <a:pt x="1438" y="803"/>
                  </a:cubicBezTo>
                  <a:cubicBezTo>
                    <a:pt x="1455" y="803"/>
                    <a:pt x="1472" y="802"/>
                    <a:pt x="1489" y="801"/>
                  </a:cubicBezTo>
                  <a:cubicBezTo>
                    <a:pt x="1551" y="838"/>
                    <a:pt x="1603" y="853"/>
                    <a:pt x="1647" y="853"/>
                  </a:cubicBezTo>
                  <a:cubicBezTo>
                    <a:pt x="1845" y="853"/>
                    <a:pt x="1887" y="545"/>
                    <a:pt x="2072" y="515"/>
                  </a:cubicBezTo>
                  <a:lnTo>
                    <a:pt x="2370" y="515"/>
                  </a:lnTo>
                  <a:cubicBezTo>
                    <a:pt x="2419" y="565"/>
                    <a:pt x="2468" y="591"/>
                    <a:pt x="2529" y="591"/>
                  </a:cubicBezTo>
                  <a:cubicBezTo>
                    <a:pt x="2557" y="591"/>
                    <a:pt x="2587" y="586"/>
                    <a:pt x="2620" y="575"/>
                  </a:cubicBezTo>
                  <a:cubicBezTo>
                    <a:pt x="2667" y="527"/>
                    <a:pt x="2691" y="468"/>
                    <a:pt x="2691" y="408"/>
                  </a:cubicBezTo>
                  <a:cubicBezTo>
                    <a:pt x="2667" y="313"/>
                    <a:pt x="2572" y="277"/>
                    <a:pt x="2501" y="218"/>
                  </a:cubicBezTo>
                  <a:cubicBezTo>
                    <a:pt x="2271" y="91"/>
                    <a:pt x="2024" y="59"/>
                    <a:pt x="1770" y="59"/>
                  </a:cubicBezTo>
                  <a:cubicBezTo>
                    <a:pt x="1642" y="59"/>
                    <a:pt x="1512" y="67"/>
                    <a:pt x="1382" y="75"/>
                  </a:cubicBezTo>
                  <a:cubicBezTo>
                    <a:pt x="1199" y="31"/>
                    <a:pt x="1021" y="0"/>
                    <a:pt x="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5"/>
            <p:cNvSpPr/>
            <p:nvPr/>
          </p:nvSpPr>
          <p:spPr>
            <a:xfrm>
              <a:off x="5933175" y="3675250"/>
              <a:ext cx="58650" cy="25650"/>
            </a:xfrm>
            <a:custGeom>
              <a:avLst/>
              <a:gdLst/>
              <a:ahLst/>
              <a:cxnLst/>
              <a:rect l="l" t="t" r="r" b="b"/>
              <a:pathLst>
                <a:path w="2346" h="1026" extrusionOk="0">
                  <a:moveTo>
                    <a:pt x="537" y="0"/>
                  </a:moveTo>
                  <a:cubicBezTo>
                    <a:pt x="471" y="0"/>
                    <a:pt x="404" y="2"/>
                    <a:pt x="334" y="2"/>
                  </a:cubicBezTo>
                  <a:cubicBezTo>
                    <a:pt x="250" y="192"/>
                    <a:pt x="262" y="430"/>
                    <a:pt x="96" y="597"/>
                  </a:cubicBezTo>
                  <a:cubicBezTo>
                    <a:pt x="36" y="669"/>
                    <a:pt x="0" y="740"/>
                    <a:pt x="60" y="847"/>
                  </a:cubicBezTo>
                  <a:cubicBezTo>
                    <a:pt x="492" y="968"/>
                    <a:pt x="936" y="1001"/>
                    <a:pt x="1380" y="1001"/>
                  </a:cubicBezTo>
                  <a:cubicBezTo>
                    <a:pt x="1547" y="1001"/>
                    <a:pt x="1715" y="997"/>
                    <a:pt x="1881" y="990"/>
                  </a:cubicBezTo>
                  <a:cubicBezTo>
                    <a:pt x="1923" y="1014"/>
                    <a:pt x="1959" y="1026"/>
                    <a:pt x="1993" y="1026"/>
                  </a:cubicBezTo>
                  <a:cubicBezTo>
                    <a:pt x="2027" y="1026"/>
                    <a:pt x="2060" y="1014"/>
                    <a:pt x="2096" y="990"/>
                  </a:cubicBezTo>
                  <a:cubicBezTo>
                    <a:pt x="2346" y="383"/>
                    <a:pt x="1703" y="419"/>
                    <a:pt x="1489" y="133"/>
                  </a:cubicBezTo>
                  <a:cubicBezTo>
                    <a:pt x="1435" y="106"/>
                    <a:pt x="1385" y="91"/>
                    <a:pt x="1333" y="91"/>
                  </a:cubicBezTo>
                  <a:cubicBezTo>
                    <a:pt x="1292" y="91"/>
                    <a:pt x="1250" y="100"/>
                    <a:pt x="1203" y="121"/>
                  </a:cubicBezTo>
                  <a:cubicBezTo>
                    <a:pt x="1155" y="192"/>
                    <a:pt x="1143" y="300"/>
                    <a:pt x="1131" y="383"/>
                  </a:cubicBezTo>
                  <a:cubicBezTo>
                    <a:pt x="1048" y="311"/>
                    <a:pt x="1155" y="192"/>
                    <a:pt x="1072" y="109"/>
                  </a:cubicBezTo>
                  <a:cubicBezTo>
                    <a:pt x="888" y="13"/>
                    <a:pt x="718" y="0"/>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5"/>
            <p:cNvSpPr/>
            <p:nvPr/>
          </p:nvSpPr>
          <p:spPr>
            <a:xfrm>
              <a:off x="5983775" y="3741175"/>
              <a:ext cx="79200" cy="18800"/>
            </a:xfrm>
            <a:custGeom>
              <a:avLst/>
              <a:gdLst/>
              <a:ahLst/>
              <a:cxnLst/>
              <a:rect l="l" t="t" r="r" b="b"/>
              <a:pathLst>
                <a:path w="3168" h="752" extrusionOk="0">
                  <a:moveTo>
                    <a:pt x="149" y="0"/>
                  </a:moveTo>
                  <a:cubicBezTo>
                    <a:pt x="97" y="0"/>
                    <a:pt x="46" y="15"/>
                    <a:pt x="0" y="44"/>
                  </a:cubicBezTo>
                  <a:cubicBezTo>
                    <a:pt x="12" y="139"/>
                    <a:pt x="12" y="246"/>
                    <a:pt x="24" y="353"/>
                  </a:cubicBezTo>
                  <a:cubicBezTo>
                    <a:pt x="834" y="496"/>
                    <a:pt x="1620" y="639"/>
                    <a:pt x="2405" y="663"/>
                  </a:cubicBezTo>
                  <a:cubicBezTo>
                    <a:pt x="2426" y="656"/>
                    <a:pt x="2449" y="653"/>
                    <a:pt x="2473" y="653"/>
                  </a:cubicBezTo>
                  <a:cubicBezTo>
                    <a:pt x="2611" y="653"/>
                    <a:pt x="2793" y="751"/>
                    <a:pt x="2935" y="751"/>
                  </a:cubicBezTo>
                  <a:cubicBezTo>
                    <a:pt x="3065" y="751"/>
                    <a:pt x="3162" y="671"/>
                    <a:pt x="3167" y="365"/>
                  </a:cubicBezTo>
                  <a:cubicBezTo>
                    <a:pt x="3112" y="351"/>
                    <a:pt x="3057" y="338"/>
                    <a:pt x="3002" y="338"/>
                  </a:cubicBezTo>
                  <a:cubicBezTo>
                    <a:pt x="2962" y="338"/>
                    <a:pt x="2922" y="345"/>
                    <a:pt x="2882" y="365"/>
                  </a:cubicBezTo>
                  <a:cubicBezTo>
                    <a:pt x="2560" y="306"/>
                    <a:pt x="2215" y="306"/>
                    <a:pt x="1882" y="222"/>
                  </a:cubicBezTo>
                  <a:cubicBezTo>
                    <a:pt x="1420" y="104"/>
                    <a:pt x="948" y="54"/>
                    <a:pt x="476" y="54"/>
                  </a:cubicBezTo>
                  <a:cubicBezTo>
                    <a:pt x="425" y="54"/>
                    <a:pt x="373" y="54"/>
                    <a:pt x="322" y="56"/>
                  </a:cubicBezTo>
                  <a:cubicBezTo>
                    <a:pt x="266" y="18"/>
                    <a:pt x="207"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p:cNvSpPr/>
            <p:nvPr/>
          </p:nvSpPr>
          <p:spPr>
            <a:xfrm>
              <a:off x="6000150" y="3682775"/>
              <a:ext cx="51225" cy="21250"/>
            </a:xfrm>
            <a:custGeom>
              <a:avLst/>
              <a:gdLst/>
              <a:ahLst/>
              <a:cxnLst/>
              <a:rect l="l" t="t" r="r" b="b"/>
              <a:pathLst>
                <a:path w="2049" h="850" extrusionOk="0">
                  <a:moveTo>
                    <a:pt x="659" y="1"/>
                  </a:moveTo>
                  <a:cubicBezTo>
                    <a:pt x="491" y="1"/>
                    <a:pt x="331" y="48"/>
                    <a:pt x="191" y="201"/>
                  </a:cubicBezTo>
                  <a:cubicBezTo>
                    <a:pt x="0" y="570"/>
                    <a:pt x="298" y="665"/>
                    <a:pt x="512" y="796"/>
                  </a:cubicBezTo>
                  <a:cubicBezTo>
                    <a:pt x="599" y="828"/>
                    <a:pt x="681" y="849"/>
                    <a:pt x="769" y="849"/>
                  </a:cubicBezTo>
                  <a:cubicBezTo>
                    <a:pt x="812" y="849"/>
                    <a:pt x="857" y="844"/>
                    <a:pt x="905" y="832"/>
                  </a:cubicBezTo>
                  <a:cubicBezTo>
                    <a:pt x="941" y="844"/>
                    <a:pt x="974" y="850"/>
                    <a:pt x="1006" y="850"/>
                  </a:cubicBezTo>
                  <a:cubicBezTo>
                    <a:pt x="1039" y="850"/>
                    <a:pt x="1072" y="844"/>
                    <a:pt x="1107" y="832"/>
                  </a:cubicBezTo>
                  <a:cubicBezTo>
                    <a:pt x="1131" y="796"/>
                    <a:pt x="1143" y="772"/>
                    <a:pt x="1167" y="737"/>
                  </a:cubicBezTo>
                  <a:lnTo>
                    <a:pt x="1227" y="737"/>
                  </a:lnTo>
                  <a:lnTo>
                    <a:pt x="1191" y="784"/>
                  </a:lnTo>
                  <a:lnTo>
                    <a:pt x="1215" y="832"/>
                  </a:lnTo>
                  <a:cubicBezTo>
                    <a:pt x="1310" y="832"/>
                    <a:pt x="1405" y="808"/>
                    <a:pt x="1500" y="796"/>
                  </a:cubicBezTo>
                  <a:cubicBezTo>
                    <a:pt x="1516" y="795"/>
                    <a:pt x="1533" y="795"/>
                    <a:pt x="1550" y="795"/>
                  </a:cubicBezTo>
                  <a:cubicBezTo>
                    <a:pt x="1599" y="795"/>
                    <a:pt x="1651" y="798"/>
                    <a:pt x="1702" y="798"/>
                  </a:cubicBezTo>
                  <a:cubicBezTo>
                    <a:pt x="1830" y="798"/>
                    <a:pt x="1950" y="777"/>
                    <a:pt x="1989" y="630"/>
                  </a:cubicBezTo>
                  <a:cubicBezTo>
                    <a:pt x="2048" y="415"/>
                    <a:pt x="1917" y="237"/>
                    <a:pt x="1703" y="118"/>
                  </a:cubicBezTo>
                  <a:cubicBezTo>
                    <a:pt x="1691" y="94"/>
                    <a:pt x="1667" y="94"/>
                    <a:pt x="1643" y="82"/>
                  </a:cubicBezTo>
                  <a:cubicBezTo>
                    <a:pt x="1548" y="56"/>
                    <a:pt x="1459" y="44"/>
                    <a:pt x="1366" y="44"/>
                  </a:cubicBezTo>
                  <a:cubicBezTo>
                    <a:pt x="1285" y="44"/>
                    <a:pt x="1201" y="53"/>
                    <a:pt x="1107" y="70"/>
                  </a:cubicBezTo>
                  <a:cubicBezTo>
                    <a:pt x="958" y="37"/>
                    <a:pt x="806"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p:cNvSpPr/>
            <p:nvPr/>
          </p:nvSpPr>
          <p:spPr>
            <a:xfrm>
              <a:off x="5838825" y="3665200"/>
              <a:ext cx="44650" cy="25350"/>
            </a:xfrm>
            <a:custGeom>
              <a:avLst/>
              <a:gdLst/>
              <a:ahLst/>
              <a:cxnLst/>
              <a:rect l="l" t="t" r="r" b="b"/>
              <a:pathLst>
                <a:path w="1786" h="1014" extrusionOk="0">
                  <a:moveTo>
                    <a:pt x="611" y="1"/>
                  </a:moveTo>
                  <a:cubicBezTo>
                    <a:pt x="474" y="1"/>
                    <a:pt x="330" y="23"/>
                    <a:pt x="179" y="70"/>
                  </a:cubicBezTo>
                  <a:cubicBezTo>
                    <a:pt x="48" y="273"/>
                    <a:pt x="24" y="511"/>
                    <a:pt x="0" y="749"/>
                  </a:cubicBezTo>
                  <a:cubicBezTo>
                    <a:pt x="24" y="832"/>
                    <a:pt x="48" y="892"/>
                    <a:pt x="95" y="940"/>
                  </a:cubicBezTo>
                  <a:cubicBezTo>
                    <a:pt x="216" y="975"/>
                    <a:pt x="345" y="998"/>
                    <a:pt x="478" y="998"/>
                  </a:cubicBezTo>
                  <a:cubicBezTo>
                    <a:pt x="567" y="998"/>
                    <a:pt x="659" y="987"/>
                    <a:pt x="750" y="963"/>
                  </a:cubicBezTo>
                  <a:cubicBezTo>
                    <a:pt x="847" y="1001"/>
                    <a:pt x="944" y="1013"/>
                    <a:pt x="1041" y="1013"/>
                  </a:cubicBezTo>
                  <a:cubicBezTo>
                    <a:pt x="1254" y="1013"/>
                    <a:pt x="1470" y="952"/>
                    <a:pt x="1691" y="952"/>
                  </a:cubicBezTo>
                  <a:cubicBezTo>
                    <a:pt x="1786" y="749"/>
                    <a:pt x="1726" y="606"/>
                    <a:pt x="1607" y="451"/>
                  </a:cubicBezTo>
                  <a:cubicBezTo>
                    <a:pt x="1319" y="172"/>
                    <a:pt x="991"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5"/>
            <p:cNvSpPr/>
            <p:nvPr/>
          </p:nvSpPr>
          <p:spPr>
            <a:xfrm>
              <a:off x="5886150" y="3673150"/>
              <a:ext cx="53300" cy="23300"/>
            </a:xfrm>
            <a:custGeom>
              <a:avLst/>
              <a:gdLst/>
              <a:ahLst/>
              <a:cxnLst/>
              <a:rect l="l" t="t" r="r" b="b"/>
              <a:pathLst>
                <a:path w="2132" h="932" extrusionOk="0">
                  <a:moveTo>
                    <a:pt x="1704" y="1"/>
                  </a:moveTo>
                  <a:cubicBezTo>
                    <a:pt x="1296" y="1"/>
                    <a:pt x="902" y="167"/>
                    <a:pt x="480" y="167"/>
                  </a:cubicBezTo>
                  <a:cubicBezTo>
                    <a:pt x="423" y="167"/>
                    <a:pt x="367" y="164"/>
                    <a:pt x="310" y="157"/>
                  </a:cubicBezTo>
                  <a:cubicBezTo>
                    <a:pt x="304" y="157"/>
                    <a:pt x="299" y="157"/>
                    <a:pt x="293" y="157"/>
                  </a:cubicBezTo>
                  <a:cubicBezTo>
                    <a:pt x="159" y="157"/>
                    <a:pt x="69" y="293"/>
                    <a:pt x="12" y="419"/>
                  </a:cubicBezTo>
                  <a:cubicBezTo>
                    <a:pt x="0" y="479"/>
                    <a:pt x="0" y="562"/>
                    <a:pt x="12" y="622"/>
                  </a:cubicBezTo>
                  <a:cubicBezTo>
                    <a:pt x="95" y="741"/>
                    <a:pt x="250" y="681"/>
                    <a:pt x="345" y="776"/>
                  </a:cubicBezTo>
                  <a:lnTo>
                    <a:pt x="488" y="776"/>
                  </a:lnTo>
                  <a:cubicBezTo>
                    <a:pt x="538" y="743"/>
                    <a:pt x="586" y="723"/>
                    <a:pt x="631" y="723"/>
                  </a:cubicBezTo>
                  <a:cubicBezTo>
                    <a:pt x="682" y="723"/>
                    <a:pt x="730" y="749"/>
                    <a:pt x="774" y="812"/>
                  </a:cubicBezTo>
                  <a:lnTo>
                    <a:pt x="774" y="800"/>
                  </a:lnTo>
                  <a:cubicBezTo>
                    <a:pt x="882" y="839"/>
                    <a:pt x="993" y="847"/>
                    <a:pt x="1104" y="847"/>
                  </a:cubicBezTo>
                  <a:cubicBezTo>
                    <a:pt x="1192" y="847"/>
                    <a:pt x="1280" y="842"/>
                    <a:pt x="1367" y="842"/>
                  </a:cubicBezTo>
                  <a:cubicBezTo>
                    <a:pt x="1510" y="842"/>
                    <a:pt x="1651" y="856"/>
                    <a:pt x="1786" y="931"/>
                  </a:cubicBezTo>
                  <a:lnTo>
                    <a:pt x="1941" y="931"/>
                  </a:lnTo>
                  <a:cubicBezTo>
                    <a:pt x="1977" y="884"/>
                    <a:pt x="2024" y="824"/>
                    <a:pt x="2072" y="776"/>
                  </a:cubicBezTo>
                  <a:cubicBezTo>
                    <a:pt x="2119" y="717"/>
                    <a:pt x="2131" y="657"/>
                    <a:pt x="2096" y="586"/>
                  </a:cubicBezTo>
                  <a:cubicBezTo>
                    <a:pt x="2072" y="348"/>
                    <a:pt x="2024" y="122"/>
                    <a:pt x="1774" y="3"/>
                  </a:cubicBezTo>
                  <a:cubicBezTo>
                    <a:pt x="1751" y="1"/>
                    <a:pt x="1727" y="1"/>
                    <a:pt x="17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5"/>
            <p:cNvSpPr/>
            <p:nvPr/>
          </p:nvSpPr>
          <p:spPr>
            <a:xfrm>
              <a:off x="5348275" y="3375550"/>
              <a:ext cx="33350" cy="56575"/>
            </a:xfrm>
            <a:custGeom>
              <a:avLst/>
              <a:gdLst/>
              <a:ahLst/>
              <a:cxnLst/>
              <a:rect l="l" t="t" r="r" b="b"/>
              <a:pathLst>
                <a:path w="1334" h="2263" extrusionOk="0">
                  <a:moveTo>
                    <a:pt x="1084" y="0"/>
                  </a:moveTo>
                  <a:cubicBezTo>
                    <a:pt x="274" y="262"/>
                    <a:pt x="310" y="1024"/>
                    <a:pt x="60" y="1643"/>
                  </a:cubicBezTo>
                  <a:cubicBezTo>
                    <a:pt x="12" y="1691"/>
                    <a:pt x="1" y="1751"/>
                    <a:pt x="12" y="1810"/>
                  </a:cubicBezTo>
                  <a:cubicBezTo>
                    <a:pt x="36" y="1810"/>
                    <a:pt x="72" y="1822"/>
                    <a:pt x="96" y="1822"/>
                  </a:cubicBezTo>
                  <a:cubicBezTo>
                    <a:pt x="239" y="1929"/>
                    <a:pt x="179" y="2060"/>
                    <a:pt x="179" y="2191"/>
                  </a:cubicBezTo>
                  <a:cubicBezTo>
                    <a:pt x="203" y="2203"/>
                    <a:pt x="239" y="2227"/>
                    <a:pt x="262" y="2262"/>
                  </a:cubicBezTo>
                  <a:cubicBezTo>
                    <a:pt x="739" y="1667"/>
                    <a:pt x="1155" y="1072"/>
                    <a:pt x="1334" y="334"/>
                  </a:cubicBezTo>
                  <a:cubicBezTo>
                    <a:pt x="1322" y="167"/>
                    <a:pt x="1251" y="48"/>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p:cNvSpPr/>
            <p:nvPr/>
          </p:nvSpPr>
          <p:spPr>
            <a:xfrm>
              <a:off x="5719450" y="3709725"/>
              <a:ext cx="84550" cy="18575"/>
            </a:xfrm>
            <a:custGeom>
              <a:avLst/>
              <a:gdLst/>
              <a:ahLst/>
              <a:cxnLst/>
              <a:rect l="l" t="t" r="r" b="b"/>
              <a:pathLst>
                <a:path w="3382" h="743" extrusionOk="0">
                  <a:moveTo>
                    <a:pt x="238" y="1"/>
                  </a:moveTo>
                  <a:cubicBezTo>
                    <a:pt x="159" y="1"/>
                    <a:pt x="80" y="5"/>
                    <a:pt x="1" y="16"/>
                  </a:cubicBezTo>
                  <a:cubicBezTo>
                    <a:pt x="60" y="135"/>
                    <a:pt x="179" y="171"/>
                    <a:pt x="298" y="171"/>
                  </a:cubicBezTo>
                  <a:cubicBezTo>
                    <a:pt x="477" y="171"/>
                    <a:pt x="548" y="266"/>
                    <a:pt x="572" y="433"/>
                  </a:cubicBezTo>
                  <a:cubicBezTo>
                    <a:pt x="655" y="445"/>
                    <a:pt x="763" y="445"/>
                    <a:pt x="870" y="456"/>
                  </a:cubicBezTo>
                  <a:cubicBezTo>
                    <a:pt x="913" y="419"/>
                    <a:pt x="956" y="401"/>
                    <a:pt x="997" y="401"/>
                  </a:cubicBezTo>
                  <a:cubicBezTo>
                    <a:pt x="1048" y="401"/>
                    <a:pt x="1098" y="428"/>
                    <a:pt x="1144" y="480"/>
                  </a:cubicBezTo>
                  <a:cubicBezTo>
                    <a:pt x="1166" y="495"/>
                    <a:pt x="1183" y="505"/>
                    <a:pt x="1202" y="505"/>
                  </a:cubicBezTo>
                  <a:cubicBezTo>
                    <a:pt x="1213" y="505"/>
                    <a:pt x="1225" y="501"/>
                    <a:pt x="1239" y="492"/>
                  </a:cubicBezTo>
                  <a:cubicBezTo>
                    <a:pt x="1340" y="536"/>
                    <a:pt x="1448" y="542"/>
                    <a:pt x="1556" y="542"/>
                  </a:cubicBezTo>
                  <a:cubicBezTo>
                    <a:pt x="1599" y="542"/>
                    <a:pt x="1642" y="541"/>
                    <a:pt x="1684" y="541"/>
                  </a:cubicBezTo>
                  <a:cubicBezTo>
                    <a:pt x="1798" y="541"/>
                    <a:pt x="1910" y="548"/>
                    <a:pt x="2013" y="599"/>
                  </a:cubicBezTo>
                  <a:cubicBezTo>
                    <a:pt x="2085" y="628"/>
                    <a:pt x="2157" y="644"/>
                    <a:pt x="2232" y="644"/>
                  </a:cubicBezTo>
                  <a:cubicBezTo>
                    <a:pt x="2280" y="644"/>
                    <a:pt x="2330" y="637"/>
                    <a:pt x="2382" y="623"/>
                  </a:cubicBezTo>
                  <a:cubicBezTo>
                    <a:pt x="2572" y="730"/>
                    <a:pt x="2810" y="647"/>
                    <a:pt x="3013" y="730"/>
                  </a:cubicBezTo>
                  <a:cubicBezTo>
                    <a:pt x="3108" y="730"/>
                    <a:pt x="3203" y="742"/>
                    <a:pt x="3311" y="742"/>
                  </a:cubicBezTo>
                  <a:cubicBezTo>
                    <a:pt x="3346" y="706"/>
                    <a:pt x="3382" y="659"/>
                    <a:pt x="3382" y="599"/>
                  </a:cubicBezTo>
                  <a:cubicBezTo>
                    <a:pt x="3370" y="456"/>
                    <a:pt x="3263" y="409"/>
                    <a:pt x="3156" y="349"/>
                  </a:cubicBezTo>
                  <a:cubicBezTo>
                    <a:pt x="3108" y="349"/>
                    <a:pt x="3049" y="361"/>
                    <a:pt x="3013" y="361"/>
                  </a:cubicBezTo>
                  <a:cubicBezTo>
                    <a:pt x="2941" y="383"/>
                    <a:pt x="2872" y="400"/>
                    <a:pt x="2804" y="400"/>
                  </a:cubicBezTo>
                  <a:cubicBezTo>
                    <a:pt x="2726" y="400"/>
                    <a:pt x="2649" y="377"/>
                    <a:pt x="2572" y="314"/>
                  </a:cubicBezTo>
                  <a:lnTo>
                    <a:pt x="2549" y="290"/>
                  </a:lnTo>
                  <a:lnTo>
                    <a:pt x="2513" y="302"/>
                  </a:lnTo>
                  <a:cubicBezTo>
                    <a:pt x="2390" y="250"/>
                    <a:pt x="2266" y="241"/>
                    <a:pt x="2142" y="241"/>
                  </a:cubicBezTo>
                  <a:cubicBezTo>
                    <a:pt x="2077" y="241"/>
                    <a:pt x="2011" y="243"/>
                    <a:pt x="1946" y="243"/>
                  </a:cubicBezTo>
                  <a:cubicBezTo>
                    <a:pt x="1823" y="243"/>
                    <a:pt x="1702" y="234"/>
                    <a:pt x="1584" y="183"/>
                  </a:cubicBezTo>
                  <a:cubicBezTo>
                    <a:pt x="1138" y="152"/>
                    <a:pt x="692"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p:cNvSpPr/>
            <p:nvPr/>
          </p:nvSpPr>
          <p:spPr>
            <a:xfrm>
              <a:off x="5815900" y="3663525"/>
              <a:ext cx="64025" cy="25300"/>
            </a:xfrm>
            <a:custGeom>
              <a:avLst/>
              <a:gdLst/>
              <a:ahLst/>
              <a:cxnLst/>
              <a:rect l="l" t="t" r="r" b="b"/>
              <a:pathLst>
                <a:path w="2561" h="1012" extrusionOk="0">
                  <a:moveTo>
                    <a:pt x="921" y="1"/>
                  </a:moveTo>
                  <a:cubicBezTo>
                    <a:pt x="667" y="1"/>
                    <a:pt x="412" y="7"/>
                    <a:pt x="155" y="7"/>
                  </a:cubicBezTo>
                  <a:cubicBezTo>
                    <a:pt x="274" y="280"/>
                    <a:pt x="548" y="602"/>
                    <a:pt x="72" y="816"/>
                  </a:cubicBezTo>
                  <a:lnTo>
                    <a:pt x="0" y="899"/>
                  </a:lnTo>
                  <a:cubicBezTo>
                    <a:pt x="244" y="990"/>
                    <a:pt x="509" y="1012"/>
                    <a:pt x="774" y="1012"/>
                  </a:cubicBezTo>
                  <a:cubicBezTo>
                    <a:pt x="858" y="1012"/>
                    <a:pt x="941" y="1010"/>
                    <a:pt x="1024" y="1007"/>
                  </a:cubicBezTo>
                  <a:lnTo>
                    <a:pt x="1024" y="864"/>
                  </a:lnTo>
                  <a:cubicBezTo>
                    <a:pt x="953" y="852"/>
                    <a:pt x="905" y="745"/>
                    <a:pt x="941" y="685"/>
                  </a:cubicBezTo>
                  <a:cubicBezTo>
                    <a:pt x="1036" y="518"/>
                    <a:pt x="1024" y="316"/>
                    <a:pt x="1143" y="173"/>
                  </a:cubicBezTo>
                  <a:cubicBezTo>
                    <a:pt x="1191" y="209"/>
                    <a:pt x="1244" y="222"/>
                    <a:pt x="1299" y="222"/>
                  </a:cubicBezTo>
                  <a:cubicBezTo>
                    <a:pt x="1435" y="222"/>
                    <a:pt x="1585" y="145"/>
                    <a:pt x="1713" y="145"/>
                  </a:cubicBezTo>
                  <a:cubicBezTo>
                    <a:pt x="1792" y="145"/>
                    <a:pt x="1863" y="174"/>
                    <a:pt x="1917" y="268"/>
                  </a:cubicBezTo>
                  <a:cubicBezTo>
                    <a:pt x="2048" y="507"/>
                    <a:pt x="2310" y="435"/>
                    <a:pt x="2441" y="590"/>
                  </a:cubicBezTo>
                  <a:cubicBezTo>
                    <a:pt x="2489" y="542"/>
                    <a:pt x="2512" y="495"/>
                    <a:pt x="2524" y="435"/>
                  </a:cubicBezTo>
                  <a:cubicBezTo>
                    <a:pt x="2560" y="268"/>
                    <a:pt x="2322" y="280"/>
                    <a:pt x="2334" y="137"/>
                  </a:cubicBezTo>
                  <a:cubicBezTo>
                    <a:pt x="1868" y="21"/>
                    <a:pt x="1397" y="1"/>
                    <a:pt x="9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p:cNvSpPr/>
            <p:nvPr/>
          </p:nvSpPr>
          <p:spPr>
            <a:xfrm>
              <a:off x="6090325" y="3753075"/>
              <a:ext cx="50325" cy="13400"/>
            </a:xfrm>
            <a:custGeom>
              <a:avLst/>
              <a:gdLst/>
              <a:ahLst/>
              <a:cxnLst/>
              <a:rect l="l" t="t" r="r" b="b"/>
              <a:pathLst>
                <a:path w="2013" h="536" extrusionOk="0">
                  <a:moveTo>
                    <a:pt x="467" y="1"/>
                  </a:moveTo>
                  <a:cubicBezTo>
                    <a:pt x="387" y="1"/>
                    <a:pt x="307" y="3"/>
                    <a:pt x="227" y="8"/>
                  </a:cubicBezTo>
                  <a:cubicBezTo>
                    <a:pt x="108" y="127"/>
                    <a:pt x="1" y="235"/>
                    <a:pt x="84" y="413"/>
                  </a:cubicBezTo>
                  <a:cubicBezTo>
                    <a:pt x="454" y="422"/>
                    <a:pt x="824" y="536"/>
                    <a:pt x="1198" y="536"/>
                  </a:cubicBezTo>
                  <a:cubicBezTo>
                    <a:pt x="1342" y="536"/>
                    <a:pt x="1486" y="519"/>
                    <a:pt x="1632" y="473"/>
                  </a:cubicBezTo>
                  <a:cubicBezTo>
                    <a:pt x="1685" y="494"/>
                    <a:pt x="1739" y="511"/>
                    <a:pt x="1788" y="511"/>
                  </a:cubicBezTo>
                  <a:cubicBezTo>
                    <a:pt x="1848" y="511"/>
                    <a:pt x="1902" y="485"/>
                    <a:pt x="1942" y="413"/>
                  </a:cubicBezTo>
                  <a:cubicBezTo>
                    <a:pt x="2013" y="294"/>
                    <a:pt x="1894" y="211"/>
                    <a:pt x="1799" y="139"/>
                  </a:cubicBezTo>
                  <a:cubicBezTo>
                    <a:pt x="1363" y="79"/>
                    <a:pt x="919"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p:cNvSpPr/>
            <p:nvPr/>
          </p:nvSpPr>
          <p:spPr>
            <a:xfrm>
              <a:off x="5222675" y="3599375"/>
              <a:ext cx="36925" cy="32250"/>
            </a:xfrm>
            <a:custGeom>
              <a:avLst/>
              <a:gdLst/>
              <a:ahLst/>
              <a:cxnLst/>
              <a:rect l="l" t="t" r="r" b="b"/>
              <a:pathLst>
                <a:path w="1477" h="1290" extrusionOk="0">
                  <a:moveTo>
                    <a:pt x="1072" y="25"/>
                  </a:moveTo>
                  <a:cubicBezTo>
                    <a:pt x="655" y="251"/>
                    <a:pt x="464" y="668"/>
                    <a:pt x="167" y="977"/>
                  </a:cubicBezTo>
                  <a:cubicBezTo>
                    <a:pt x="0" y="1144"/>
                    <a:pt x="107" y="1263"/>
                    <a:pt x="322" y="1287"/>
                  </a:cubicBezTo>
                  <a:cubicBezTo>
                    <a:pt x="340" y="1289"/>
                    <a:pt x="358" y="1290"/>
                    <a:pt x="376" y="1290"/>
                  </a:cubicBezTo>
                  <a:cubicBezTo>
                    <a:pt x="453" y="1290"/>
                    <a:pt x="528" y="1272"/>
                    <a:pt x="595" y="1263"/>
                  </a:cubicBezTo>
                  <a:lnTo>
                    <a:pt x="595" y="1287"/>
                  </a:lnTo>
                  <a:cubicBezTo>
                    <a:pt x="714" y="1227"/>
                    <a:pt x="667" y="1084"/>
                    <a:pt x="774" y="1025"/>
                  </a:cubicBezTo>
                  <a:cubicBezTo>
                    <a:pt x="893" y="965"/>
                    <a:pt x="988" y="846"/>
                    <a:pt x="1048" y="727"/>
                  </a:cubicBezTo>
                  <a:cubicBezTo>
                    <a:pt x="1119" y="691"/>
                    <a:pt x="1167" y="632"/>
                    <a:pt x="1191" y="572"/>
                  </a:cubicBezTo>
                  <a:cubicBezTo>
                    <a:pt x="1286" y="429"/>
                    <a:pt x="1393" y="298"/>
                    <a:pt x="1476" y="144"/>
                  </a:cubicBezTo>
                  <a:cubicBezTo>
                    <a:pt x="1369" y="1"/>
                    <a:pt x="1215" y="72"/>
                    <a:pt x="1072"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p:cNvSpPr/>
            <p:nvPr/>
          </p:nvSpPr>
          <p:spPr>
            <a:xfrm>
              <a:off x="5801600" y="3719825"/>
              <a:ext cx="51225" cy="13525"/>
            </a:xfrm>
            <a:custGeom>
              <a:avLst/>
              <a:gdLst/>
              <a:ahLst/>
              <a:cxnLst/>
              <a:rect l="l" t="t" r="r" b="b"/>
              <a:pathLst>
                <a:path w="2049" h="541" extrusionOk="0">
                  <a:moveTo>
                    <a:pt x="548" y="1"/>
                  </a:moveTo>
                  <a:cubicBezTo>
                    <a:pt x="351" y="1"/>
                    <a:pt x="183" y="122"/>
                    <a:pt x="1" y="195"/>
                  </a:cubicBezTo>
                  <a:lnTo>
                    <a:pt x="1" y="326"/>
                  </a:lnTo>
                  <a:cubicBezTo>
                    <a:pt x="572" y="386"/>
                    <a:pt x="1120" y="445"/>
                    <a:pt x="1703" y="505"/>
                  </a:cubicBezTo>
                  <a:cubicBezTo>
                    <a:pt x="1751" y="517"/>
                    <a:pt x="1810" y="541"/>
                    <a:pt x="1870" y="541"/>
                  </a:cubicBezTo>
                  <a:cubicBezTo>
                    <a:pt x="1989" y="481"/>
                    <a:pt x="2013" y="374"/>
                    <a:pt x="2049" y="255"/>
                  </a:cubicBezTo>
                  <a:lnTo>
                    <a:pt x="2049" y="160"/>
                  </a:lnTo>
                  <a:cubicBezTo>
                    <a:pt x="1800" y="43"/>
                    <a:pt x="1547" y="23"/>
                    <a:pt x="1291" y="23"/>
                  </a:cubicBezTo>
                  <a:cubicBezTo>
                    <a:pt x="1155" y="23"/>
                    <a:pt x="1018" y="29"/>
                    <a:pt x="882" y="29"/>
                  </a:cubicBezTo>
                  <a:cubicBezTo>
                    <a:pt x="882" y="41"/>
                    <a:pt x="870" y="64"/>
                    <a:pt x="834" y="76"/>
                  </a:cubicBezTo>
                  <a:cubicBezTo>
                    <a:pt x="825" y="79"/>
                    <a:pt x="816" y="81"/>
                    <a:pt x="808" y="81"/>
                  </a:cubicBezTo>
                  <a:cubicBezTo>
                    <a:pt x="781" y="81"/>
                    <a:pt x="757" y="67"/>
                    <a:pt x="739" y="41"/>
                  </a:cubicBezTo>
                  <a:cubicBezTo>
                    <a:pt x="672" y="12"/>
                    <a:pt x="608" y="1"/>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p:cNvSpPr/>
            <p:nvPr/>
          </p:nvSpPr>
          <p:spPr>
            <a:xfrm>
              <a:off x="5292325" y="3658250"/>
              <a:ext cx="72950" cy="12900"/>
            </a:xfrm>
            <a:custGeom>
              <a:avLst/>
              <a:gdLst/>
              <a:ahLst/>
              <a:cxnLst/>
              <a:rect l="l" t="t" r="r" b="b"/>
              <a:pathLst>
                <a:path w="2918" h="516" extrusionOk="0">
                  <a:moveTo>
                    <a:pt x="310" y="1"/>
                  </a:moveTo>
                  <a:cubicBezTo>
                    <a:pt x="191" y="1"/>
                    <a:pt x="83" y="47"/>
                    <a:pt x="0" y="218"/>
                  </a:cubicBezTo>
                  <a:cubicBezTo>
                    <a:pt x="616" y="287"/>
                    <a:pt x="1198" y="516"/>
                    <a:pt x="1812" y="516"/>
                  </a:cubicBezTo>
                  <a:cubicBezTo>
                    <a:pt x="1827" y="516"/>
                    <a:pt x="1842" y="515"/>
                    <a:pt x="1858" y="515"/>
                  </a:cubicBezTo>
                  <a:cubicBezTo>
                    <a:pt x="1999" y="394"/>
                    <a:pt x="2149" y="367"/>
                    <a:pt x="2301" y="367"/>
                  </a:cubicBezTo>
                  <a:cubicBezTo>
                    <a:pt x="2423" y="367"/>
                    <a:pt x="2547" y="385"/>
                    <a:pt x="2669" y="385"/>
                  </a:cubicBezTo>
                  <a:cubicBezTo>
                    <a:pt x="2753" y="385"/>
                    <a:pt x="2836" y="376"/>
                    <a:pt x="2917" y="348"/>
                  </a:cubicBezTo>
                  <a:cubicBezTo>
                    <a:pt x="2203" y="146"/>
                    <a:pt x="1465" y="265"/>
                    <a:pt x="750" y="63"/>
                  </a:cubicBezTo>
                  <a:cubicBezTo>
                    <a:pt x="603" y="63"/>
                    <a:pt x="449"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5"/>
            <p:cNvSpPr/>
            <p:nvPr/>
          </p:nvSpPr>
          <p:spPr>
            <a:xfrm>
              <a:off x="6044200" y="3749900"/>
              <a:ext cx="51800" cy="13800"/>
            </a:xfrm>
            <a:custGeom>
              <a:avLst/>
              <a:gdLst/>
              <a:ahLst/>
              <a:cxnLst/>
              <a:rect l="l" t="t" r="r" b="b"/>
              <a:pathLst>
                <a:path w="2072" h="552" extrusionOk="0">
                  <a:moveTo>
                    <a:pt x="1017" y="0"/>
                  </a:moveTo>
                  <a:cubicBezTo>
                    <a:pt x="933" y="0"/>
                    <a:pt x="848" y="5"/>
                    <a:pt x="762" y="16"/>
                  </a:cubicBezTo>
                  <a:cubicBezTo>
                    <a:pt x="739" y="231"/>
                    <a:pt x="619" y="290"/>
                    <a:pt x="417" y="290"/>
                  </a:cubicBezTo>
                  <a:cubicBezTo>
                    <a:pt x="286" y="290"/>
                    <a:pt x="143" y="302"/>
                    <a:pt x="0" y="314"/>
                  </a:cubicBezTo>
                  <a:cubicBezTo>
                    <a:pt x="283" y="408"/>
                    <a:pt x="572" y="453"/>
                    <a:pt x="858" y="453"/>
                  </a:cubicBezTo>
                  <a:cubicBezTo>
                    <a:pt x="970" y="453"/>
                    <a:pt x="1081" y="446"/>
                    <a:pt x="1191" y="433"/>
                  </a:cubicBezTo>
                  <a:cubicBezTo>
                    <a:pt x="1228" y="419"/>
                    <a:pt x="1263" y="413"/>
                    <a:pt x="1297" y="413"/>
                  </a:cubicBezTo>
                  <a:cubicBezTo>
                    <a:pt x="1463" y="413"/>
                    <a:pt x="1604" y="552"/>
                    <a:pt x="1762" y="552"/>
                  </a:cubicBezTo>
                  <a:lnTo>
                    <a:pt x="1905" y="552"/>
                  </a:lnTo>
                  <a:cubicBezTo>
                    <a:pt x="1989" y="421"/>
                    <a:pt x="2072" y="302"/>
                    <a:pt x="2060" y="147"/>
                  </a:cubicBezTo>
                  <a:cubicBezTo>
                    <a:pt x="1722" y="89"/>
                    <a:pt x="1377" y="0"/>
                    <a:pt x="1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5480725" y="3611875"/>
              <a:ext cx="32175" cy="19750"/>
            </a:xfrm>
            <a:custGeom>
              <a:avLst/>
              <a:gdLst/>
              <a:ahLst/>
              <a:cxnLst/>
              <a:rect l="l" t="t" r="r" b="b"/>
              <a:pathLst>
                <a:path w="1287" h="790" extrusionOk="0">
                  <a:moveTo>
                    <a:pt x="739" y="1"/>
                  </a:moveTo>
                  <a:cubicBezTo>
                    <a:pt x="548" y="1"/>
                    <a:pt x="370" y="48"/>
                    <a:pt x="203" y="156"/>
                  </a:cubicBezTo>
                  <a:cubicBezTo>
                    <a:pt x="96" y="239"/>
                    <a:pt x="72" y="358"/>
                    <a:pt x="25" y="477"/>
                  </a:cubicBezTo>
                  <a:cubicBezTo>
                    <a:pt x="1" y="549"/>
                    <a:pt x="13" y="596"/>
                    <a:pt x="72" y="644"/>
                  </a:cubicBezTo>
                  <a:cubicBezTo>
                    <a:pt x="419" y="687"/>
                    <a:pt x="766" y="790"/>
                    <a:pt x="1113" y="790"/>
                  </a:cubicBezTo>
                  <a:cubicBezTo>
                    <a:pt x="1147" y="790"/>
                    <a:pt x="1181" y="789"/>
                    <a:pt x="1215" y="787"/>
                  </a:cubicBezTo>
                  <a:cubicBezTo>
                    <a:pt x="1275" y="751"/>
                    <a:pt x="1287" y="691"/>
                    <a:pt x="1215" y="644"/>
                  </a:cubicBezTo>
                  <a:lnTo>
                    <a:pt x="1215" y="489"/>
                  </a:lnTo>
                  <a:cubicBezTo>
                    <a:pt x="1263" y="453"/>
                    <a:pt x="1287" y="394"/>
                    <a:pt x="1275" y="310"/>
                  </a:cubicBezTo>
                  <a:cubicBezTo>
                    <a:pt x="1251" y="227"/>
                    <a:pt x="1191" y="156"/>
                    <a:pt x="1096" y="108"/>
                  </a:cubicBezTo>
                  <a:cubicBezTo>
                    <a:pt x="989" y="60"/>
                    <a:pt x="870" y="13"/>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5487575" y="3682000"/>
              <a:ext cx="55975" cy="10750"/>
            </a:xfrm>
            <a:custGeom>
              <a:avLst/>
              <a:gdLst/>
              <a:ahLst/>
              <a:cxnLst/>
              <a:rect l="l" t="t" r="r" b="b"/>
              <a:pathLst>
                <a:path w="2239" h="430" extrusionOk="0">
                  <a:moveTo>
                    <a:pt x="662" y="0"/>
                  </a:moveTo>
                  <a:cubicBezTo>
                    <a:pt x="569" y="0"/>
                    <a:pt x="475" y="2"/>
                    <a:pt x="382" y="6"/>
                  </a:cubicBezTo>
                  <a:cubicBezTo>
                    <a:pt x="453" y="184"/>
                    <a:pt x="715" y="65"/>
                    <a:pt x="822" y="291"/>
                  </a:cubicBezTo>
                  <a:lnTo>
                    <a:pt x="1" y="291"/>
                  </a:lnTo>
                  <a:cubicBezTo>
                    <a:pt x="379" y="396"/>
                    <a:pt x="751" y="430"/>
                    <a:pt x="1126" y="430"/>
                  </a:cubicBezTo>
                  <a:cubicBezTo>
                    <a:pt x="1306" y="430"/>
                    <a:pt x="1486" y="422"/>
                    <a:pt x="1668" y="411"/>
                  </a:cubicBezTo>
                  <a:cubicBezTo>
                    <a:pt x="1740" y="359"/>
                    <a:pt x="1818" y="347"/>
                    <a:pt x="1896" y="347"/>
                  </a:cubicBezTo>
                  <a:cubicBezTo>
                    <a:pt x="1954" y="347"/>
                    <a:pt x="2012" y="354"/>
                    <a:pt x="2070" y="354"/>
                  </a:cubicBezTo>
                  <a:cubicBezTo>
                    <a:pt x="2111" y="354"/>
                    <a:pt x="2152" y="350"/>
                    <a:pt x="2191" y="339"/>
                  </a:cubicBezTo>
                  <a:cubicBezTo>
                    <a:pt x="2203" y="303"/>
                    <a:pt x="2227" y="291"/>
                    <a:pt x="2239" y="268"/>
                  </a:cubicBezTo>
                  <a:cubicBezTo>
                    <a:pt x="1732" y="65"/>
                    <a:pt x="1199"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5278625" y="3476300"/>
              <a:ext cx="21450" cy="33800"/>
            </a:xfrm>
            <a:custGeom>
              <a:avLst/>
              <a:gdLst/>
              <a:ahLst/>
              <a:cxnLst/>
              <a:rect l="l" t="t" r="r" b="b"/>
              <a:pathLst>
                <a:path w="858" h="1352" extrusionOk="0">
                  <a:moveTo>
                    <a:pt x="626" y="1"/>
                  </a:moveTo>
                  <a:cubicBezTo>
                    <a:pt x="443" y="1"/>
                    <a:pt x="515" y="239"/>
                    <a:pt x="405" y="316"/>
                  </a:cubicBezTo>
                  <a:cubicBezTo>
                    <a:pt x="405" y="483"/>
                    <a:pt x="286" y="566"/>
                    <a:pt x="191" y="673"/>
                  </a:cubicBezTo>
                  <a:cubicBezTo>
                    <a:pt x="0" y="911"/>
                    <a:pt x="48" y="1138"/>
                    <a:pt x="262" y="1352"/>
                  </a:cubicBezTo>
                  <a:cubicBezTo>
                    <a:pt x="501" y="1197"/>
                    <a:pt x="679" y="1007"/>
                    <a:pt x="786" y="757"/>
                  </a:cubicBezTo>
                  <a:cubicBezTo>
                    <a:pt x="762" y="554"/>
                    <a:pt x="858" y="364"/>
                    <a:pt x="786" y="173"/>
                  </a:cubicBezTo>
                  <a:cubicBezTo>
                    <a:pt x="774" y="114"/>
                    <a:pt x="727" y="54"/>
                    <a:pt x="679" y="7"/>
                  </a:cubicBezTo>
                  <a:cubicBezTo>
                    <a:pt x="659" y="3"/>
                    <a:pt x="642"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5294400" y="3466925"/>
              <a:ext cx="20550" cy="28300"/>
            </a:xfrm>
            <a:custGeom>
              <a:avLst/>
              <a:gdLst/>
              <a:ahLst/>
              <a:cxnLst/>
              <a:rect l="l" t="t" r="r" b="b"/>
              <a:pathLst>
                <a:path w="822" h="1132" extrusionOk="0">
                  <a:moveTo>
                    <a:pt x="215" y="1"/>
                  </a:moveTo>
                  <a:cubicBezTo>
                    <a:pt x="179" y="12"/>
                    <a:pt x="167" y="36"/>
                    <a:pt x="143" y="48"/>
                  </a:cubicBezTo>
                  <a:cubicBezTo>
                    <a:pt x="0" y="215"/>
                    <a:pt x="203" y="405"/>
                    <a:pt x="72" y="572"/>
                  </a:cubicBezTo>
                  <a:cubicBezTo>
                    <a:pt x="84" y="751"/>
                    <a:pt x="12" y="965"/>
                    <a:pt x="167" y="1132"/>
                  </a:cubicBezTo>
                  <a:cubicBezTo>
                    <a:pt x="381" y="751"/>
                    <a:pt x="608" y="370"/>
                    <a:pt x="822" y="12"/>
                  </a:cubicBezTo>
                  <a:lnTo>
                    <a:pt x="822" y="12"/>
                  </a:lnTo>
                  <a:cubicBezTo>
                    <a:pt x="756" y="44"/>
                    <a:pt x="691" y="54"/>
                    <a:pt x="626" y="54"/>
                  </a:cubicBezTo>
                  <a:cubicBezTo>
                    <a:pt x="493" y="54"/>
                    <a:pt x="359" y="9"/>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5643550" y="3650600"/>
              <a:ext cx="43175" cy="13400"/>
            </a:xfrm>
            <a:custGeom>
              <a:avLst/>
              <a:gdLst/>
              <a:ahLst/>
              <a:cxnLst/>
              <a:rect l="l" t="t" r="r" b="b"/>
              <a:pathLst>
                <a:path w="1727" h="536" extrusionOk="0">
                  <a:moveTo>
                    <a:pt x="312" y="1"/>
                  </a:moveTo>
                  <a:cubicBezTo>
                    <a:pt x="206" y="1"/>
                    <a:pt x="109" y="57"/>
                    <a:pt x="1" y="107"/>
                  </a:cubicBezTo>
                  <a:cubicBezTo>
                    <a:pt x="584" y="250"/>
                    <a:pt x="1132" y="476"/>
                    <a:pt x="1727" y="535"/>
                  </a:cubicBezTo>
                  <a:lnTo>
                    <a:pt x="1727" y="393"/>
                  </a:lnTo>
                  <a:cubicBezTo>
                    <a:pt x="1679" y="345"/>
                    <a:pt x="1620" y="297"/>
                    <a:pt x="1584" y="250"/>
                  </a:cubicBezTo>
                  <a:cubicBezTo>
                    <a:pt x="1561" y="226"/>
                    <a:pt x="1532" y="208"/>
                    <a:pt x="1499" y="208"/>
                  </a:cubicBezTo>
                  <a:cubicBezTo>
                    <a:pt x="1481" y="208"/>
                    <a:pt x="1462" y="213"/>
                    <a:pt x="1441" y="226"/>
                  </a:cubicBezTo>
                  <a:cubicBezTo>
                    <a:pt x="1108" y="166"/>
                    <a:pt x="763" y="178"/>
                    <a:pt x="453" y="35"/>
                  </a:cubicBezTo>
                  <a:cubicBezTo>
                    <a:pt x="403" y="11"/>
                    <a:pt x="357"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6131100" y="3757150"/>
              <a:ext cx="30700" cy="9800"/>
            </a:xfrm>
            <a:custGeom>
              <a:avLst/>
              <a:gdLst/>
              <a:ahLst/>
              <a:cxnLst/>
              <a:rect l="l" t="t" r="r" b="b"/>
              <a:pathLst>
                <a:path w="1228" h="392" extrusionOk="0">
                  <a:moveTo>
                    <a:pt x="156" y="0"/>
                  </a:moveTo>
                  <a:cubicBezTo>
                    <a:pt x="299" y="202"/>
                    <a:pt x="239" y="298"/>
                    <a:pt x="1" y="310"/>
                  </a:cubicBezTo>
                  <a:cubicBezTo>
                    <a:pt x="196" y="363"/>
                    <a:pt x="394" y="391"/>
                    <a:pt x="577" y="391"/>
                  </a:cubicBezTo>
                  <a:cubicBezTo>
                    <a:pt x="840" y="391"/>
                    <a:pt x="1073" y="334"/>
                    <a:pt x="1227" y="214"/>
                  </a:cubicBezTo>
                  <a:cubicBezTo>
                    <a:pt x="1084" y="119"/>
                    <a:pt x="846" y="191"/>
                    <a:pt x="727" y="12"/>
                  </a:cubicBezTo>
                  <a:cubicBezTo>
                    <a:pt x="537" y="0"/>
                    <a:pt x="346"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5363750" y="3601475"/>
              <a:ext cx="43475" cy="12875"/>
            </a:xfrm>
            <a:custGeom>
              <a:avLst/>
              <a:gdLst/>
              <a:ahLst/>
              <a:cxnLst/>
              <a:rect l="l" t="t" r="r" b="b"/>
              <a:pathLst>
                <a:path w="1739" h="515" extrusionOk="0">
                  <a:moveTo>
                    <a:pt x="465" y="60"/>
                  </a:moveTo>
                  <a:cubicBezTo>
                    <a:pt x="334" y="179"/>
                    <a:pt x="1" y="0"/>
                    <a:pt x="13" y="345"/>
                  </a:cubicBezTo>
                  <a:cubicBezTo>
                    <a:pt x="155" y="472"/>
                    <a:pt x="314" y="515"/>
                    <a:pt x="489" y="515"/>
                  </a:cubicBezTo>
                  <a:cubicBezTo>
                    <a:pt x="576" y="515"/>
                    <a:pt x="667" y="504"/>
                    <a:pt x="763" y="488"/>
                  </a:cubicBezTo>
                  <a:cubicBezTo>
                    <a:pt x="944" y="455"/>
                    <a:pt x="1129" y="440"/>
                    <a:pt x="1313" y="440"/>
                  </a:cubicBezTo>
                  <a:cubicBezTo>
                    <a:pt x="1456" y="440"/>
                    <a:pt x="1599" y="449"/>
                    <a:pt x="1739" y="464"/>
                  </a:cubicBezTo>
                  <a:cubicBezTo>
                    <a:pt x="1615" y="352"/>
                    <a:pt x="1480" y="324"/>
                    <a:pt x="1341" y="324"/>
                  </a:cubicBezTo>
                  <a:cubicBezTo>
                    <a:pt x="1211" y="324"/>
                    <a:pt x="1076" y="348"/>
                    <a:pt x="944" y="348"/>
                  </a:cubicBezTo>
                  <a:cubicBezTo>
                    <a:pt x="919" y="348"/>
                    <a:pt x="894" y="347"/>
                    <a:pt x="870" y="345"/>
                  </a:cubicBezTo>
                  <a:cubicBezTo>
                    <a:pt x="667" y="333"/>
                    <a:pt x="477" y="333"/>
                    <a:pt x="465"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5980200" y="3689950"/>
              <a:ext cx="33350" cy="13625"/>
            </a:xfrm>
            <a:custGeom>
              <a:avLst/>
              <a:gdLst/>
              <a:ahLst/>
              <a:cxnLst/>
              <a:rect l="l" t="t" r="r" b="b"/>
              <a:pathLst>
                <a:path w="1334" h="545" extrusionOk="0">
                  <a:moveTo>
                    <a:pt x="799" y="1"/>
                  </a:moveTo>
                  <a:cubicBezTo>
                    <a:pt x="771" y="1"/>
                    <a:pt x="743" y="4"/>
                    <a:pt x="715" y="9"/>
                  </a:cubicBezTo>
                  <a:cubicBezTo>
                    <a:pt x="679" y="21"/>
                    <a:pt x="620" y="45"/>
                    <a:pt x="572" y="81"/>
                  </a:cubicBezTo>
                  <a:cubicBezTo>
                    <a:pt x="477" y="152"/>
                    <a:pt x="405" y="212"/>
                    <a:pt x="322" y="271"/>
                  </a:cubicBezTo>
                  <a:cubicBezTo>
                    <a:pt x="286" y="307"/>
                    <a:pt x="239" y="331"/>
                    <a:pt x="203" y="366"/>
                  </a:cubicBezTo>
                  <a:cubicBezTo>
                    <a:pt x="120" y="378"/>
                    <a:pt x="60" y="402"/>
                    <a:pt x="0" y="426"/>
                  </a:cubicBezTo>
                  <a:cubicBezTo>
                    <a:pt x="251" y="528"/>
                    <a:pt x="502" y="544"/>
                    <a:pt x="755" y="544"/>
                  </a:cubicBezTo>
                  <a:cubicBezTo>
                    <a:pt x="880" y="544"/>
                    <a:pt x="1005" y="540"/>
                    <a:pt x="1132" y="540"/>
                  </a:cubicBezTo>
                  <a:cubicBezTo>
                    <a:pt x="1199" y="540"/>
                    <a:pt x="1266" y="541"/>
                    <a:pt x="1334" y="545"/>
                  </a:cubicBezTo>
                  <a:cubicBezTo>
                    <a:pt x="1310" y="450"/>
                    <a:pt x="1334" y="343"/>
                    <a:pt x="1215" y="331"/>
                  </a:cubicBezTo>
                  <a:cubicBezTo>
                    <a:pt x="1060" y="319"/>
                    <a:pt x="1036" y="223"/>
                    <a:pt x="1036" y="104"/>
                  </a:cubicBezTo>
                  <a:cubicBezTo>
                    <a:pt x="973" y="32"/>
                    <a:pt x="888" y="1"/>
                    <a:pt x="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5888825" y="3728225"/>
              <a:ext cx="36025" cy="11475"/>
            </a:xfrm>
            <a:custGeom>
              <a:avLst/>
              <a:gdLst/>
              <a:ahLst/>
              <a:cxnLst/>
              <a:rect l="l" t="t" r="r" b="b"/>
              <a:pathLst>
                <a:path w="1441" h="459" extrusionOk="0">
                  <a:moveTo>
                    <a:pt x="414" y="1"/>
                  </a:moveTo>
                  <a:cubicBezTo>
                    <a:pt x="316" y="1"/>
                    <a:pt x="217" y="2"/>
                    <a:pt x="119" y="2"/>
                  </a:cubicBezTo>
                  <a:lnTo>
                    <a:pt x="48" y="86"/>
                  </a:lnTo>
                  <a:cubicBezTo>
                    <a:pt x="0" y="169"/>
                    <a:pt x="24" y="264"/>
                    <a:pt x="84" y="347"/>
                  </a:cubicBezTo>
                  <a:cubicBezTo>
                    <a:pt x="215" y="437"/>
                    <a:pt x="354" y="459"/>
                    <a:pt x="499" y="459"/>
                  </a:cubicBezTo>
                  <a:cubicBezTo>
                    <a:pt x="604" y="459"/>
                    <a:pt x="712" y="448"/>
                    <a:pt x="822" y="443"/>
                  </a:cubicBezTo>
                  <a:cubicBezTo>
                    <a:pt x="738" y="240"/>
                    <a:pt x="465" y="395"/>
                    <a:pt x="381" y="145"/>
                  </a:cubicBezTo>
                  <a:lnTo>
                    <a:pt x="1441" y="145"/>
                  </a:lnTo>
                  <a:cubicBezTo>
                    <a:pt x="1108" y="15"/>
                    <a:pt x="760"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5273275" y="3652950"/>
              <a:ext cx="37825" cy="10750"/>
            </a:xfrm>
            <a:custGeom>
              <a:avLst/>
              <a:gdLst/>
              <a:ahLst/>
              <a:cxnLst/>
              <a:rect l="l" t="t" r="r" b="b"/>
              <a:pathLst>
                <a:path w="1513" h="430" extrusionOk="0">
                  <a:moveTo>
                    <a:pt x="322" y="1"/>
                  </a:moveTo>
                  <a:cubicBezTo>
                    <a:pt x="274" y="13"/>
                    <a:pt x="214" y="13"/>
                    <a:pt x="167" y="25"/>
                  </a:cubicBezTo>
                  <a:cubicBezTo>
                    <a:pt x="95" y="72"/>
                    <a:pt x="24" y="72"/>
                    <a:pt x="0" y="179"/>
                  </a:cubicBezTo>
                  <a:cubicBezTo>
                    <a:pt x="238" y="310"/>
                    <a:pt x="476" y="430"/>
                    <a:pt x="762" y="430"/>
                  </a:cubicBezTo>
                  <a:cubicBezTo>
                    <a:pt x="865" y="315"/>
                    <a:pt x="988" y="294"/>
                    <a:pt x="1114" y="294"/>
                  </a:cubicBezTo>
                  <a:cubicBezTo>
                    <a:pt x="1185" y="294"/>
                    <a:pt x="1258" y="301"/>
                    <a:pt x="1328" y="301"/>
                  </a:cubicBezTo>
                  <a:cubicBezTo>
                    <a:pt x="1392" y="301"/>
                    <a:pt x="1454" y="295"/>
                    <a:pt x="1512" y="275"/>
                  </a:cubicBezTo>
                  <a:cubicBezTo>
                    <a:pt x="1155" y="37"/>
                    <a:pt x="691" y="25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5282200" y="3557450"/>
              <a:ext cx="22050" cy="16950"/>
            </a:xfrm>
            <a:custGeom>
              <a:avLst/>
              <a:gdLst/>
              <a:ahLst/>
              <a:cxnLst/>
              <a:rect l="l" t="t" r="r" b="b"/>
              <a:pathLst>
                <a:path w="882" h="678" extrusionOk="0">
                  <a:moveTo>
                    <a:pt x="547" y="1"/>
                  </a:moveTo>
                  <a:cubicBezTo>
                    <a:pt x="407" y="1"/>
                    <a:pt x="262" y="328"/>
                    <a:pt x="84" y="368"/>
                  </a:cubicBezTo>
                  <a:cubicBezTo>
                    <a:pt x="60" y="368"/>
                    <a:pt x="36" y="380"/>
                    <a:pt x="24" y="392"/>
                  </a:cubicBezTo>
                  <a:cubicBezTo>
                    <a:pt x="0" y="440"/>
                    <a:pt x="0" y="499"/>
                    <a:pt x="0" y="547"/>
                  </a:cubicBezTo>
                  <a:cubicBezTo>
                    <a:pt x="60" y="630"/>
                    <a:pt x="155" y="678"/>
                    <a:pt x="286" y="678"/>
                  </a:cubicBezTo>
                  <a:cubicBezTo>
                    <a:pt x="512" y="523"/>
                    <a:pt x="881" y="344"/>
                    <a:pt x="631" y="47"/>
                  </a:cubicBezTo>
                  <a:cubicBezTo>
                    <a:pt x="603" y="14"/>
                    <a:pt x="575"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5257800" y="3576450"/>
              <a:ext cx="19350" cy="23850"/>
            </a:xfrm>
            <a:custGeom>
              <a:avLst/>
              <a:gdLst/>
              <a:ahLst/>
              <a:cxnLst/>
              <a:rect l="l" t="t" r="r" b="b"/>
              <a:pathLst>
                <a:path w="774" h="954" extrusionOk="0">
                  <a:moveTo>
                    <a:pt x="655" y="1"/>
                  </a:moveTo>
                  <a:cubicBezTo>
                    <a:pt x="607" y="1"/>
                    <a:pt x="583" y="25"/>
                    <a:pt x="548" y="61"/>
                  </a:cubicBezTo>
                  <a:lnTo>
                    <a:pt x="536" y="84"/>
                  </a:lnTo>
                  <a:cubicBezTo>
                    <a:pt x="476" y="108"/>
                    <a:pt x="429" y="144"/>
                    <a:pt x="381" y="203"/>
                  </a:cubicBezTo>
                  <a:cubicBezTo>
                    <a:pt x="298" y="334"/>
                    <a:pt x="191" y="453"/>
                    <a:pt x="83" y="584"/>
                  </a:cubicBezTo>
                  <a:cubicBezTo>
                    <a:pt x="0" y="715"/>
                    <a:pt x="0" y="858"/>
                    <a:pt x="131" y="953"/>
                  </a:cubicBezTo>
                  <a:cubicBezTo>
                    <a:pt x="298" y="894"/>
                    <a:pt x="429" y="799"/>
                    <a:pt x="536" y="644"/>
                  </a:cubicBezTo>
                  <a:cubicBezTo>
                    <a:pt x="595" y="525"/>
                    <a:pt x="655" y="418"/>
                    <a:pt x="726" y="322"/>
                  </a:cubicBezTo>
                  <a:cubicBezTo>
                    <a:pt x="774" y="215"/>
                    <a:pt x="774" y="120"/>
                    <a:pt x="714" y="37"/>
                  </a:cubicBezTo>
                  <a:cubicBezTo>
                    <a:pt x="714" y="25"/>
                    <a:pt x="702" y="25"/>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5272975" y="3571400"/>
              <a:ext cx="16100" cy="15025"/>
            </a:xfrm>
            <a:custGeom>
              <a:avLst/>
              <a:gdLst/>
              <a:ahLst/>
              <a:cxnLst/>
              <a:rect l="l" t="t" r="r" b="b"/>
              <a:pathLst>
                <a:path w="644" h="601" extrusionOk="0">
                  <a:moveTo>
                    <a:pt x="369" y="1"/>
                  </a:moveTo>
                  <a:cubicBezTo>
                    <a:pt x="262" y="48"/>
                    <a:pt x="179" y="108"/>
                    <a:pt x="72" y="143"/>
                  </a:cubicBezTo>
                  <a:cubicBezTo>
                    <a:pt x="12" y="179"/>
                    <a:pt x="0" y="227"/>
                    <a:pt x="60" y="263"/>
                  </a:cubicBezTo>
                  <a:lnTo>
                    <a:pt x="60" y="548"/>
                  </a:lnTo>
                  <a:cubicBezTo>
                    <a:pt x="60" y="560"/>
                    <a:pt x="72" y="560"/>
                    <a:pt x="119" y="596"/>
                  </a:cubicBezTo>
                  <a:cubicBezTo>
                    <a:pt x="125" y="599"/>
                    <a:pt x="132" y="600"/>
                    <a:pt x="139" y="600"/>
                  </a:cubicBezTo>
                  <a:cubicBezTo>
                    <a:pt x="162" y="600"/>
                    <a:pt x="191" y="587"/>
                    <a:pt x="226" y="560"/>
                  </a:cubicBezTo>
                  <a:cubicBezTo>
                    <a:pt x="357" y="429"/>
                    <a:pt x="500" y="286"/>
                    <a:pt x="643" y="132"/>
                  </a:cubicBezTo>
                  <a:cubicBezTo>
                    <a:pt x="596" y="12"/>
                    <a:pt x="476"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5857575" y="3686850"/>
              <a:ext cx="37225" cy="6350"/>
            </a:xfrm>
            <a:custGeom>
              <a:avLst/>
              <a:gdLst/>
              <a:ahLst/>
              <a:cxnLst/>
              <a:rect l="l" t="t" r="r" b="b"/>
              <a:pathLst>
                <a:path w="1489" h="254" extrusionOk="0">
                  <a:moveTo>
                    <a:pt x="646" y="1"/>
                  </a:moveTo>
                  <a:cubicBezTo>
                    <a:pt x="445" y="1"/>
                    <a:pt x="245" y="111"/>
                    <a:pt x="41" y="111"/>
                  </a:cubicBezTo>
                  <a:cubicBezTo>
                    <a:pt x="27" y="111"/>
                    <a:pt x="14" y="110"/>
                    <a:pt x="0" y="109"/>
                  </a:cubicBezTo>
                  <a:lnTo>
                    <a:pt x="0" y="109"/>
                  </a:lnTo>
                  <a:cubicBezTo>
                    <a:pt x="298" y="221"/>
                    <a:pt x="605" y="254"/>
                    <a:pt x="918" y="254"/>
                  </a:cubicBezTo>
                  <a:cubicBezTo>
                    <a:pt x="1106" y="254"/>
                    <a:pt x="1296" y="242"/>
                    <a:pt x="1488" y="228"/>
                  </a:cubicBezTo>
                  <a:cubicBezTo>
                    <a:pt x="1429" y="109"/>
                    <a:pt x="1322" y="86"/>
                    <a:pt x="1203" y="86"/>
                  </a:cubicBezTo>
                  <a:cubicBezTo>
                    <a:pt x="1161" y="38"/>
                    <a:pt x="1116" y="14"/>
                    <a:pt x="1069" y="14"/>
                  </a:cubicBezTo>
                  <a:cubicBezTo>
                    <a:pt x="1021" y="14"/>
                    <a:pt x="970" y="38"/>
                    <a:pt x="917" y="86"/>
                  </a:cubicBezTo>
                  <a:cubicBezTo>
                    <a:pt x="826" y="22"/>
                    <a:pt x="736"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5341725" y="3430025"/>
              <a:ext cx="17600" cy="33350"/>
            </a:xfrm>
            <a:custGeom>
              <a:avLst/>
              <a:gdLst/>
              <a:ahLst/>
              <a:cxnLst/>
              <a:rect l="l" t="t" r="r" b="b"/>
              <a:pathLst>
                <a:path w="704" h="1334" extrusionOk="0">
                  <a:moveTo>
                    <a:pt x="441" y="0"/>
                  </a:moveTo>
                  <a:cubicBezTo>
                    <a:pt x="227" y="417"/>
                    <a:pt x="96" y="845"/>
                    <a:pt x="1" y="1298"/>
                  </a:cubicBezTo>
                  <a:cubicBezTo>
                    <a:pt x="36" y="1310"/>
                    <a:pt x="84" y="1334"/>
                    <a:pt x="108" y="1334"/>
                  </a:cubicBezTo>
                  <a:cubicBezTo>
                    <a:pt x="536" y="988"/>
                    <a:pt x="703" y="584"/>
                    <a:pt x="501" y="36"/>
                  </a:cubicBezTo>
                  <a:cubicBezTo>
                    <a:pt x="477" y="24"/>
                    <a:pt x="453" y="12"/>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5851325" y="3723500"/>
              <a:ext cx="40200" cy="8550"/>
            </a:xfrm>
            <a:custGeom>
              <a:avLst/>
              <a:gdLst/>
              <a:ahLst/>
              <a:cxnLst/>
              <a:rect l="l" t="t" r="r" b="b"/>
              <a:pathLst>
                <a:path w="1608" h="342" extrusionOk="0">
                  <a:moveTo>
                    <a:pt x="36" y="36"/>
                  </a:moveTo>
                  <a:cubicBezTo>
                    <a:pt x="24" y="48"/>
                    <a:pt x="12" y="72"/>
                    <a:pt x="0" y="96"/>
                  </a:cubicBezTo>
                  <a:cubicBezTo>
                    <a:pt x="24" y="298"/>
                    <a:pt x="202" y="310"/>
                    <a:pt x="369" y="334"/>
                  </a:cubicBezTo>
                  <a:cubicBezTo>
                    <a:pt x="424" y="329"/>
                    <a:pt x="479" y="327"/>
                    <a:pt x="534" y="327"/>
                  </a:cubicBezTo>
                  <a:cubicBezTo>
                    <a:pt x="689" y="327"/>
                    <a:pt x="845" y="342"/>
                    <a:pt x="999" y="342"/>
                  </a:cubicBezTo>
                  <a:cubicBezTo>
                    <a:pt x="1194" y="342"/>
                    <a:pt x="1387" y="319"/>
                    <a:pt x="1572" y="215"/>
                  </a:cubicBezTo>
                  <a:lnTo>
                    <a:pt x="1607" y="179"/>
                  </a:lnTo>
                  <a:cubicBezTo>
                    <a:pt x="1095" y="1"/>
                    <a:pt x="560" y="108"/>
                    <a:pt x="36"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5722425" y="3660850"/>
              <a:ext cx="15200" cy="14025"/>
            </a:xfrm>
            <a:custGeom>
              <a:avLst/>
              <a:gdLst/>
              <a:ahLst/>
              <a:cxnLst/>
              <a:rect l="l" t="t" r="r" b="b"/>
              <a:pathLst>
                <a:path w="608" h="561" extrusionOk="0">
                  <a:moveTo>
                    <a:pt x="309" y="1"/>
                  </a:moveTo>
                  <a:cubicBezTo>
                    <a:pt x="241" y="1"/>
                    <a:pt x="198" y="65"/>
                    <a:pt x="215" y="280"/>
                  </a:cubicBezTo>
                  <a:cubicBezTo>
                    <a:pt x="215" y="399"/>
                    <a:pt x="72" y="375"/>
                    <a:pt x="1" y="411"/>
                  </a:cubicBezTo>
                  <a:cubicBezTo>
                    <a:pt x="97" y="517"/>
                    <a:pt x="217" y="561"/>
                    <a:pt x="354" y="561"/>
                  </a:cubicBezTo>
                  <a:cubicBezTo>
                    <a:pt x="386" y="561"/>
                    <a:pt x="419" y="559"/>
                    <a:pt x="453" y="554"/>
                  </a:cubicBezTo>
                  <a:cubicBezTo>
                    <a:pt x="513" y="411"/>
                    <a:pt x="608" y="292"/>
                    <a:pt x="596" y="125"/>
                  </a:cubicBezTo>
                  <a:cubicBezTo>
                    <a:pt x="500" y="87"/>
                    <a:pt x="387"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5905500" y="3691025"/>
              <a:ext cx="25325" cy="5325"/>
            </a:xfrm>
            <a:custGeom>
              <a:avLst/>
              <a:gdLst/>
              <a:ahLst/>
              <a:cxnLst/>
              <a:rect l="l" t="t" r="r" b="b"/>
              <a:pathLst>
                <a:path w="1013" h="213" extrusionOk="0">
                  <a:moveTo>
                    <a:pt x="439" y="0"/>
                  </a:moveTo>
                  <a:cubicBezTo>
                    <a:pt x="296" y="0"/>
                    <a:pt x="149" y="27"/>
                    <a:pt x="0" y="61"/>
                  </a:cubicBezTo>
                  <a:cubicBezTo>
                    <a:pt x="217" y="187"/>
                    <a:pt x="458" y="212"/>
                    <a:pt x="702" y="212"/>
                  </a:cubicBezTo>
                  <a:cubicBezTo>
                    <a:pt x="805" y="212"/>
                    <a:pt x="909" y="208"/>
                    <a:pt x="1012" y="204"/>
                  </a:cubicBezTo>
                  <a:cubicBezTo>
                    <a:pt x="832" y="52"/>
                    <a:pt x="639" y="0"/>
                    <a:pt x="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5452750" y="3623575"/>
              <a:ext cx="29800" cy="4475"/>
            </a:xfrm>
            <a:custGeom>
              <a:avLst/>
              <a:gdLst/>
              <a:ahLst/>
              <a:cxnLst/>
              <a:rect l="l" t="t" r="r" b="b"/>
              <a:pathLst>
                <a:path w="1192" h="179" extrusionOk="0">
                  <a:moveTo>
                    <a:pt x="1107" y="0"/>
                  </a:moveTo>
                  <a:cubicBezTo>
                    <a:pt x="1090" y="0"/>
                    <a:pt x="1074" y="7"/>
                    <a:pt x="1060" y="21"/>
                  </a:cubicBezTo>
                  <a:cubicBezTo>
                    <a:pt x="703" y="21"/>
                    <a:pt x="358" y="45"/>
                    <a:pt x="1" y="57"/>
                  </a:cubicBezTo>
                  <a:cubicBezTo>
                    <a:pt x="185" y="158"/>
                    <a:pt x="382" y="179"/>
                    <a:pt x="583" y="179"/>
                  </a:cubicBezTo>
                  <a:cubicBezTo>
                    <a:pt x="723" y="179"/>
                    <a:pt x="866" y="169"/>
                    <a:pt x="1008" y="169"/>
                  </a:cubicBezTo>
                  <a:cubicBezTo>
                    <a:pt x="1070" y="169"/>
                    <a:pt x="1131" y="170"/>
                    <a:pt x="1191" y="176"/>
                  </a:cubicBezTo>
                  <a:cubicBezTo>
                    <a:pt x="1191" y="128"/>
                    <a:pt x="1179" y="81"/>
                    <a:pt x="1179" y="45"/>
                  </a:cubicBezTo>
                  <a:cubicBezTo>
                    <a:pt x="1158" y="16"/>
                    <a:pt x="1132" y="0"/>
                    <a:pt x="1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5798025" y="3718250"/>
              <a:ext cx="21475" cy="6975"/>
            </a:xfrm>
            <a:custGeom>
              <a:avLst/>
              <a:gdLst/>
              <a:ahLst/>
              <a:cxnLst/>
              <a:rect l="l" t="t" r="r" b="b"/>
              <a:pathLst>
                <a:path w="859" h="279" extrusionOk="0">
                  <a:moveTo>
                    <a:pt x="562" y="1"/>
                  </a:moveTo>
                  <a:cubicBezTo>
                    <a:pt x="436" y="1"/>
                    <a:pt x="304" y="40"/>
                    <a:pt x="175" y="40"/>
                  </a:cubicBezTo>
                  <a:cubicBezTo>
                    <a:pt x="116" y="40"/>
                    <a:pt x="58" y="32"/>
                    <a:pt x="1" y="8"/>
                  </a:cubicBezTo>
                  <a:lnTo>
                    <a:pt x="1" y="8"/>
                  </a:lnTo>
                  <a:lnTo>
                    <a:pt x="132" y="270"/>
                  </a:lnTo>
                  <a:cubicBezTo>
                    <a:pt x="164" y="276"/>
                    <a:pt x="195" y="278"/>
                    <a:pt x="225" y="278"/>
                  </a:cubicBezTo>
                  <a:cubicBezTo>
                    <a:pt x="454" y="278"/>
                    <a:pt x="637" y="138"/>
                    <a:pt x="858" y="127"/>
                  </a:cubicBezTo>
                  <a:cubicBezTo>
                    <a:pt x="767" y="28"/>
                    <a:pt x="667" y="1"/>
                    <a:pt x="5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5686700" y="3662150"/>
              <a:ext cx="22050" cy="5450"/>
            </a:xfrm>
            <a:custGeom>
              <a:avLst/>
              <a:gdLst/>
              <a:ahLst/>
              <a:cxnLst/>
              <a:rect l="l" t="t" r="r" b="b"/>
              <a:pathLst>
                <a:path w="882" h="218" extrusionOk="0">
                  <a:moveTo>
                    <a:pt x="720" y="1"/>
                  </a:moveTo>
                  <a:cubicBezTo>
                    <a:pt x="711" y="1"/>
                    <a:pt x="701" y="1"/>
                    <a:pt x="691" y="2"/>
                  </a:cubicBezTo>
                  <a:cubicBezTo>
                    <a:pt x="453" y="26"/>
                    <a:pt x="227" y="50"/>
                    <a:pt x="1" y="73"/>
                  </a:cubicBezTo>
                  <a:cubicBezTo>
                    <a:pt x="196" y="167"/>
                    <a:pt x="404" y="218"/>
                    <a:pt x="619" y="218"/>
                  </a:cubicBezTo>
                  <a:cubicBezTo>
                    <a:pt x="705" y="218"/>
                    <a:pt x="793" y="210"/>
                    <a:pt x="882" y="192"/>
                  </a:cubicBezTo>
                  <a:cubicBezTo>
                    <a:pt x="882" y="81"/>
                    <a:pt x="851" y="1"/>
                    <a:pt x="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6031400" y="3746375"/>
              <a:ext cx="24725" cy="5225"/>
            </a:xfrm>
            <a:custGeom>
              <a:avLst/>
              <a:gdLst/>
              <a:ahLst/>
              <a:cxnLst/>
              <a:rect l="l" t="t" r="r" b="b"/>
              <a:pathLst>
                <a:path w="989" h="209" extrusionOk="0">
                  <a:moveTo>
                    <a:pt x="307" y="1"/>
                  </a:moveTo>
                  <a:cubicBezTo>
                    <a:pt x="204" y="1"/>
                    <a:pt x="102" y="7"/>
                    <a:pt x="0" y="14"/>
                  </a:cubicBezTo>
                  <a:cubicBezTo>
                    <a:pt x="218" y="123"/>
                    <a:pt x="441" y="208"/>
                    <a:pt x="678" y="208"/>
                  </a:cubicBezTo>
                  <a:cubicBezTo>
                    <a:pt x="779" y="208"/>
                    <a:pt x="882" y="193"/>
                    <a:pt x="989" y="157"/>
                  </a:cubicBezTo>
                  <a:cubicBezTo>
                    <a:pt x="773" y="33"/>
                    <a:pt x="541"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5680150" y="3706550"/>
              <a:ext cx="25325" cy="4500"/>
            </a:xfrm>
            <a:custGeom>
              <a:avLst/>
              <a:gdLst/>
              <a:ahLst/>
              <a:cxnLst/>
              <a:rect l="l" t="t" r="r" b="b"/>
              <a:pathLst>
                <a:path w="1013" h="180" extrusionOk="0">
                  <a:moveTo>
                    <a:pt x="1" y="0"/>
                  </a:moveTo>
                  <a:lnTo>
                    <a:pt x="1" y="0"/>
                  </a:lnTo>
                  <a:cubicBezTo>
                    <a:pt x="138" y="143"/>
                    <a:pt x="291" y="179"/>
                    <a:pt x="450" y="179"/>
                  </a:cubicBezTo>
                  <a:cubicBezTo>
                    <a:pt x="613" y="179"/>
                    <a:pt x="783" y="141"/>
                    <a:pt x="949" y="141"/>
                  </a:cubicBezTo>
                  <a:cubicBezTo>
                    <a:pt x="970" y="141"/>
                    <a:pt x="992" y="141"/>
                    <a:pt x="1013" y="143"/>
                  </a:cubicBezTo>
                  <a:cubicBezTo>
                    <a:pt x="871" y="32"/>
                    <a:pt x="719" y="8"/>
                    <a:pt x="566" y="8"/>
                  </a:cubicBezTo>
                  <a:cubicBezTo>
                    <a:pt x="446" y="8"/>
                    <a:pt x="326" y="23"/>
                    <a:pt x="208" y="23"/>
                  </a:cubicBezTo>
                  <a:cubicBezTo>
                    <a:pt x="138" y="23"/>
                    <a:pt x="68" y="1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5758450" y="3714050"/>
              <a:ext cx="23525" cy="3650"/>
            </a:xfrm>
            <a:custGeom>
              <a:avLst/>
              <a:gdLst/>
              <a:ahLst/>
              <a:cxnLst/>
              <a:rect l="l" t="t" r="r" b="b"/>
              <a:pathLst>
                <a:path w="941" h="146" extrusionOk="0">
                  <a:moveTo>
                    <a:pt x="314" y="1"/>
                  </a:moveTo>
                  <a:cubicBezTo>
                    <a:pt x="211" y="1"/>
                    <a:pt x="107" y="6"/>
                    <a:pt x="0" y="10"/>
                  </a:cubicBezTo>
                  <a:cubicBezTo>
                    <a:pt x="137" y="119"/>
                    <a:pt x="282" y="146"/>
                    <a:pt x="428" y="146"/>
                  </a:cubicBezTo>
                  <a:cubicBezTo>
                    <a:pt x="564" y="146"/>
                    <a:pt x="701" y="123"/>
                    <a:pt x="835" y="123"/>
                  </a:cubicBezTo>
                  <a:cubicBezTo>
                    <a:pt x="870" y="123"/>
                    <a:pt x="906" y="125"/>
                    <a:pt x="941" y="129"/>
                  </a:cubicBezTo>
                  <a:cubicBezTo>
                    <a:pt x="739" y="23"/>
                    <a:pt x="531"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5250050" y="3591050"/>
              <a:ext cx="11025" cy="11925"/>
            </a:xfrm>
            <a:custGeom>
              <a:avLst/>
              <a:gdLst/>
              <a:ahLst/>
              <a:cxnLst/>
              <a:rect l="l" t="t" r="r" b="b"/>
              <a:pathLst>
                <a:path w="441" h="477" extrusionOk="0">
                  <a:moveTo>
                    <a:pt x="393" y="0"/>
                  </a:moveTo>
                  <a:lnTo>
                    <a:pt x="262" y="96"/>
                  </a:lnTo>
                  <a:cubicBezTo>
                    <a:pt x="203" y="108"/>
                    <a:pt x="179" y="131"/>
                    <a:pt x="143" y="191"/>
                  </a:cubicBezTo>
                  <a:cubicBezTo>
                    <a:pt x="96" y="250"/>
                    <a:pt x="36" y="298"/>
                    <a:pt x="0" y="358"/>
                  </a:cubicBezTo>
                  <a:cubicBezTo>
                    <a:pt x="67" y="465"/>
                    <a:pt x="161" y="475"/>
                    <a:pt x="261" y="475"/>
                  </a:cubicBezTo>
                  <a:cubicBezTo>
                    <a:pt x="283" y="475"/>
                    <a:pt x="306" y="474"/>
                    <a:pt x="329" y="474"/>
                  </a:cubicBezTo>
                  <a:cubicBezTo>
                    <a:pt x="351" y="474"/>
                    <a:pt x="372" y="475"/>
                    <a:pt x="393" y="477"/>
                  </a:cubicBezTo>
                  <a:cubicBezTo>
                    <a:pt x="429" y="453"/>
                    <a:pt x="441" y="417"/>
                    <a:pt x="441" y="369"/>
                  </a:cubicBezTo>
                  <a:cubicBezTo>
                    <a:pt x="429" y="239"/>
                    <a:pt x="417" y="119"/>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5338150" y="3475250"/>
              <a:ext cx="9550" cy="16100"/>
            </a:xfrm>
            <a:custGeom>
              <a:avLst/>
              <a:gdLst/>
              <a:ahLst/>
              <a:cxnLst/>
              <a:rect l="l" t="t" r="r" b="b"/>
              <a:pathLst>
                <a:path w="382" h="644" extrusionOk="0">
                  <a:moveTo>
                    <a:pt x="179" y="1"/>
                  </a:moveTo>
                  <a:cubicBezTo>
                    <a:pt x="108" y="1"/>
                    <a:pt x="60" y="49"/>
                    <a:pt x="48" y="120"/>
                  </a:cubicBezTo>
                  <a:cubicBezTo>
                    <a:pt x="25" y="287"/>
                    <a:pt x="13" y="465"/>
                    <a:pt x="1" y="632"/>
                  </a:cubicBezTo>
                  <a:lnTo>
                    <a:pt x="48" y="644"/>
                  </a:lnTo>
                  <a:cubicBezTo>
                    <a:pt x="382" y="596"/>
                    <a:pt x="346" y="346"/>
                    <a:pt x="346" y="108"/>
                  </a:cubicBezTo>
                  <a:cubicBezTo>
                    <a:pt x="298" y="60"/>
                    <a:pt x="251" y="2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5733150" y="3674450"/>
              <a:ext cx="17875" cy="4725"/>
            </a:xfrm>
            <a:custGeom>
              <a:avLst/>
              <a:gdLst/>
              <a:ahLst/>
              <a:cxnLst/>
              <a:rect l="l" t="t" r="r" b="b"/>
              <a:pathLst>
                <a:path w="715" h="189" extrusionOk="0">
                  <a:moveTo>
                    <a:pt x="361" y="1"/>
                  </a:moveTo>
                  <a:cubicBezTo>
                    <a:pt x="270" y="1"/>
                    <a:pt x="175" y="16"/>
                    <a:pt x="86" y="16"/>
                  </a:cubicBezTo>
                  <a:cubicBezTo>
                    <a:pt x="57" y="16"/>
                    <a:pt x="28" y="14"/>
                    <a:pt x="0" y="10"/>
                  </a:cubicBezTo>
                  <a:lnTo>
                    <a:pt x="0" y="10"/>
                  </a:lnTo>
                  <a:cubicBezTo>
                    <a:pt x="227" y="177"/>
                    <a:pt x="477" y="165"/>
                    <a:pt x="715" y="189"/>
                  </a:cubicBezTo>
                  <a:cubicBezTo>
                    <a:pt x="621" y="33"/>
                    <a:pt x="495" y="1"/>
                    <a:pt x="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5517950" y="3631200"/>
              <a:ext cx="18175" cy="3550"/>
            </a:xfrm>
            <a:custGeom>
              <a:avLst/>
              <a:gdLst/>
              <a:ahLst/>
              <a:cxnLst/>
              <a:rect l="l" t="t" r="r" b="b"/>
              <a:pathLst>
                <a:path w="727" h="142" extrusionOk="0">
                  <a:moveTo>
                    <a:pt x="367" y="0"/>
                  </a:moveTo>
                  <a:cubicBezTo>
                    <a:pt x="246" y="0"/>
                    <a:pt x="122" y="26"/>
                    <a:pt x="0" y="37"/>
                  </a:cubicBezTo>
                  <a:cubicBezTo>
                    <a:pt x="182" y="110"/>
                    <a:pt x="364" y="141"/>
                    <a:pt x="551" y="141"/>
                  </a:cubicBezTo>
                  <a:cubicBezTo>
                    <a:pt x="609" y="141"/>
                    <a:pt x="667" y="138"/>
                    <a:pt x="726" y="133"/>
                  </a:cubicBezTo>
                  <a:cubicBezTo>
                    <a:pt x="616" y="29"/>
                    <a:pt x="494"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5337850" y="3462450"/>
              <a:ext cx="8950" cy="15800"/>
            </a:xfrm>
            <a:custGeom>
              <a:avLst/>
              <a:gdLst/>
              <a:ahLst/>
              <a:cxnLst/>
              <a:rect l="l" t="t" r="r" b="b"/>
              <a:pathLst>
                <a:path w="358" h="632" extrusionOk="0">
                  <a:moveTo>
                    <a:pt x="144" y="1"/>
                  </a:moveTo>
                  <a:cubicBezTo>
                    <a:pt x="1" y="191"/>
                    <a:pt x="25" y="418"/>
                    <a:pt x="60" y="632"/>
                  </a:cubicBezTo>
                  <a:lnTo>
                    <a:pt x="191" y="596"/>
                  </a:lnTo>
                  <a:cubicBezTo>
                    <a:pt x="358" y="418"/>
                    <a:pt x="358" y="239"/>
                    <a:pt x="203" y="37"/>
                  </a:cubicBez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5783450" y="3717250"/>
              <a:ext cx="10750" cy="3775"/>
            </a:xfrm>
            <a:custGeom>
              <a:avLst/>
              <a:gdLst/>
              <a:ahLst/>
              <a:cxnLst/>
              <a:rect l="l" t="t" r="r" b="b"/>
              <a:pathLst>
                <a:path w="430" h="151" extrusionOk="0">
                  <a:moveTo>
                    <a:pt x="0" y="1"/>
                  </a:moveTo>
                  <a:cubicBezTo>
                    <a:pt x="71" y="103"/>
                    <a:pt x="144" y="150"/>
                    <a:pt x="221" y="150"/>
                  </a:cubicBezTo>
                  <a:cubicBezTo>
                    <a:pt x="288" y="150"/>
                    <a:pt x="357" y="115"/>
                    <a:pt x="429" y="48"/>
                  </a:cubicBezTo>
                  <a:cubicBezTo>
                    <a:pt x="286" y="24"/>
                    <a:pt x="155"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5271175" y="3585100"/>
              <a:ext cx="7475" cy="7750"/>
            </a:xfrm>
            <a:custGeom>
              <a:avLst/>
              <a:gdLst/>
              <a:ahLst/>
              <a:cxnLst/>
              <a:rect l="l" t="t" r="r" b="b"/>
              <a:pathLst>
                <a:path w="299" h="310" extrusionOk="0">
                  <a:moveTo>
                    <a:pt x="132" y="0"/>
                  </a:moveTo>
                  <a:cubicBezTo>
                    <a:pt x="13" y="60"/>
                    <a:pt x="1" y="179"/>
                    <a:pt x="13" y="310"/>
                  </a:cubicBezTo>
                  <a:cubicBezTo>
                    <a:pt x="132" y="238"/>
                    <a:pt x="239" y="155"/>
                    <a:pt x="298" y="12"/>
                  </a:cubicBezTo>
                  <a:cubicBezTo>
                    <a:pt x="239" y="0"/>
                    <a:pt x="191"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5475375" y="3678425"/>
              <a:ext cx="12825" cy="3225"/>
            </a:xfrm>
            <a:custGeom>
              <a:avLst/>
              <a:gdLst/>
              <a:ahLst/>
              <a:cxnLst/>
              <a:rect l="l" t="t" r="r" b="b"/>
              <a:pathLst>
                <a:path w="513" h="129" extrusionOk="0">
                  <a:moveTo>
                    <a:pt x="129" y="1"/>
                  </a:moveTo>
                  <a:cubicBezTo>
                    <a:pt x="86" y="1"/>
                    <a:pt x="43" y="3"/>
                    <a:pt x="0" y="6"/>
                  </a:cubicBezTo>
                  <a:cubicBezTo>
                    <a:pt x="93" y="105"/>
                    <a:pt x="194" y="128"/>
                    <a:pt x="298" y="128"/>
                  </a:cubicBezTo>
                  <a:cubicBezTo>
                    <a:pt x="368" y="128"/>
                    <a:pt x="440" y="118"/>
                    <a:pt x="512" y="113"/>
                  </a:cubicBezTo>
                  <a:cubicBezTo>
                    <a:pt x="395" y="23"/>
                    <a:pt x="264"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5345600" y="3419600"/>
              <a:ext cx="5075" cy="7475"/>
            </a:xfrm>
            <a:custGeom>
              <a:avLst/>
              <a:gdLst/>
              <a:ahLst/>
              <a:cxnLst/>
              <a:rect l="l" t="t" r="r" b="b"/>
              <a:pathLst>
                <a:path w="203" h="299" extrusionOk="0">
                  <a:moveTo>
                    <a:pt x="108" y="0"/>
                  </a:moveTo>
                  <a:cubicBezTo>
                    <a:pt x="72" y="0"/>
                    <a:pt x="60" y="24"/>
                    <a:pt x="48" y="72"/>
                  </a:cubicBezTo>
                  <a:lnTo>
                    <a:pt x="0" y="298"/>
                  </a:lnTo>
                  <a:cubicBezTo>
                    <a:pt x="131" y="250"/>
                    <a:pt x="167" y="143"/>
                    <a:pt x="203" y="48"/>
                  </a:cubicBezTo>
                  <a:lnTo>
                    <a:pt x="167" y="12"/>
                  </a:lnTo>
                  <a:cubicBezTo>
                    <a:pt x="167" y="12"/>
                    <a:pt x="131"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5539675" y="3632350"/>
              <a:ext cx="7150" cy="3500"/>
            </a:xfrm>
            <a:custGeom>
              <a:avLst/>
              <a:gdLst/>
              <a:ahLst/>
              <a:cxnLst/>
              <a:rect l="l" t="t" r="r" b="b"/>
              <a:pathLst>
                <a:path w="286" h="140" extrusionOk="0">
                  <a:moveTo>
                    <a:pt x="147" y="0"/>
                  </a:moveTo>
                  <a:cubicBezTo>
                    <a:pt x="101" y="0"/>
                    <a:pt x="52" y="36"/>
                    <a:pt x="0" y="111"/>
                  </a:cubicBezTo>
                  <a:cubicBezTo>
                    <a:pt x="53" y="130"/>
                    <a:pt x="109" y="139"/>
                    <a:pt x="162" y="139"/>
                  </a:cubicBezTo>
                  <a:cubicBezTo>
                    <a:pt x="206" y="139"/>
                    <a:pt x="249" y="133"/>
                    <a:pt x="286" y="122"/>
                  </a:cubicBezTo>
                  <a:cubicBezTo>
                    <a:pt x="243" y="42"/>
                    <a:pt x="196"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5711425" y="3708100"/>
              <a:ext cx="7750" cy="2325"/>
            </a:xfrm>
            <a:custGeom>
              <a:avLst/>
              <a:gdLst/>
              <a:ahLst/>
              <a:cxnLst/>
              <a:rect l="l" t="t" r="r" b="b"/>
              <a:pathLst>
                <a:path w="310" h="93" extrusionOk="0">
                  <a:moveTo>
                    <a:pt x="144" y="1"/>
                  </a:moveTo>
                  <a:cubicBezTo>
                    <a:pt x="100" y="1"/>
                    <a:pt x="52" y="24"/>
                    <a:pt x="0" y="81"/>
                  </a:cubicBezTo>
                  <a:cubicBezTo>
                    <a:pt x="95" y="81"/>
                    <a:pt x="203" y="93"/>
                    <a:pt x="310" y="93"/>
                  </a:cubicBezTo>
                  <a:cubicBezTo>
                    <a:pt x="256" y="39"/>
                    <a:pt x="202"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5704875" y="3709800"/>
              <a:ext cx="6875" cy="3375"/>
            </a:xfrm>
            <a:custGeom>
              <a:avLst/>
              <a:gdLst/>
              <a:ahLst/>
              <a:cxnLst/>
              <a:rect l="l" t="t" r="r" b="b"/>
              <a:pathLst>
                <a:path w="275" h="135" extrusionOk="0">
                  <a:moveTo>
                    <a:pt x="0" y="1"/>
                  </a:moveTo>
                  <a:cubicBezTo>
                    <a:pt x="48" y="90"/>
                    <a:pt x="92" y="135"/>
                    <a:pt x="137" y="135"/>
                  </a:cubicBezTo>
                  <a:cubicBezTo>
                    <a:pt x="182" y="135"/>
                    <a:pt x="226" y="90"/>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5984075" y="3740050"/>
              <a:ext cx="8050" cy="2525"/>
            </a:xfrm>
            <a:custGeom>
              <a:avLst/>
              <a:gdLst/>
              <a:ahLst/>
              <a:cxnLst/>
              <a:rect l="l" t="t" r="r" b="b"/>
              <a:pathLst>
                <a:path w="322" h="101" extrusionOk="0">
                  <a:moveTo>
                    <a:pt x="166" y="1"/>
                  </a:moveTo>
                  <a:cubicBezTo>
                    <a:pt x="114" y="1"/>
                    <a:pt x="58" y="31"/>
                    <a:pt x="0" y="89"/>
                  </a:cubicBezTo>
                  <a:cubicBezTo>
                    <a:pt x="107" y="89"/>
                    <a:pt x="226" y="101"/>
                    <a:pt x="322" y="101"/>
                  </a:cubicBezTo>
                  <a:cubicBezTo>
                    <a:pt x="273" y="34"/>
                    <a:pt x="221" y="1"/>
                    <a:pt x="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5898350" y="3689775"/>
              <a:ext cx="7150" cy="3700"/>
            </a:xfrm>
            <a:custGeom>
              <a:avLst/>
              <a:gdLst/>
              <a:ahLst/>
              <a:cxnLst/>
              <a:rect l="l" t="t" r="r" b="b"/>
              <a:pathLst>
                <a:path w="286" h="148" extrusionOk="0">
                  <a:moveTo>
                    <a:pt x="141" y="1"/>
                  </a:moveTo>
                  <a:cubicBezTo>
                    <a:pt x="97" y="1"/>
                    <a:pt x="50" y="34"/>
                    <a:pt x="0" y="100"/>
                  </a:cubicBezTo>
                  <a:cubicBezTo>
                    <a:pt x="64" y="131"/>
                    <a:pt x="122" y="147"/>
                    <a:pt x="185" y="147"/>
                  </a:cubicBezTo>
                  <a:cubicBezTo>
                    <a:pt x="217" y="147"/>
                    <a:pt x="250" y="143"/>
                    <a:pt x="286" y="135"/>
                  </a:cubicBezTo>
                  <a:cubicBezTo>
                    <a:pt x="241" y="45"/>
                    <a:pt x="193"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5511100" y="3627950"/>
              <a:ext cx="7150" cy="4800"/>
            </a:xfrm>
            <a:custGeom>
              <a:avLst/>
              <a:gdLst/>
              <a:ahLst/>
              <a:cxnLst/>
              <a:rect l="l" t="t" r="r" b="b"/>
              <a:pathLst>
                <a:path w="286" h="192" extrusionOk="0">
                  <a:moveTo>
                    <a:pt x="0" y="1"/>
                  </a:moveTo>
                  <a:lnTo>
                    <a:pt x="0" y="144"/>
                  </a:lnTo>
                  <a:cubicBezTo>
                    <a:pt x="54" y="177"/>
                    <a:pt x="104" y="192"/>
                    <a:pt x="156" y="192"/>
                  </a:cubicBezTo>
                  <a:cubicBezTo>
                    <a:pt x="197" y="192"/>
                    <a:pt x="239" y="183"/>
                    <a:pt x="286" y="167"/>
                  </a:cubicBezTo>
                  <a:cubicBezTo>
                    <a:pt x="226" y="25"/>
                    <a:pt x="1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5543550" y="3688425"/>
              <a:ext cx="3275" cy="3850"/>
            </a:xfrm>
            <a:custGeom>
              <a:avLst/>
              <a:gdLst/>
              <a:ahLst/>
              <a:cxnLst/>
              <a:rect l="l" t="t" r="r" b="b"/>
              <a:pathLst>
                <a:path w="131" h="154" extrusionOk="0">
                  <a:moveTo>
                    <a:pt x="44" y="1"/>
                  </a:moveTo>
                  <a:cubicBezTo>
                    <a:pt x="33" y="1"/>
                    <a:pt x="22" y="4"/>
                    <a:pt x="12" y="11"/>
                  </a:cubicBezTo>
                  <a:lnTo>
                    <a:pt x="0" y="70"/>
                  </a:lnTo>
                  <a:lnTo>
                    <a:pt x="0" y="154"/>
                  </a:lnTo>
                  <a:cubicBezTo>
                    <a:pt x="48" y="106"/>
                    <a:pt x="83" y="82"/>
                    <a:pt x="131" y="34"/>
                  </a:cubicBezTo>
                  <a:cubicBezTo>
                    <a:pt x="97" y="18"/>
                    <a:pt x="70" y="1"/>
                    <a:pt x="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5242000" y="3559800"/>
              <a:ext cx="3600" cy="4175"/>
            </a:xfrm>
            <a:custGeom>
              <a:avLst/>
              <a:gdLst/>
              <a:ahLst/>
              <a:cxnLst/>
              <a:rect l="l" t="t" r="r" b="b"/>
              <a:pathLst>
                <a:path w="144" h="167" extrusionOk="0">
                  <a:moveTo>
                    <a:pt x="144" y="0"/>
                  </a:moveTo>
                  <a:lnTo>
                    <a:pt x="144" y="0"/>
                  </a:lnTo>
                  <a:cubicBezTo>
                    <a:pt x="96" y="60"/>
                    <a:pt x="49" y="107"/>
                    <a:pt x="1" y="167"/>
                  </a:cubicBezTo>
                  <a:cubicBezTo>
                    <a:pt x="96" y="131"/>
                    <a:pt x="144" y="95"/>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5342925" y="3426750"/>
              <a:ext cx="3000" cy="3875"/>
            </a:xfrm>
            <a:custGeom>
              <a:avLst/>
              <a:gdLst/>
              <a:ahLst/>
              <a:cxnLst/>
              <a:rect l="l" t="t" r="r" b="b"/>
              <a:pathLst>
                <a:path w="120" h="155" extrusionOk="0">
                  <a:moveTo>
                    <a:pt x="107" y="0"/>
                  </a:moveTo>
                  <a:lnTo>
                    <a:pt x="107" y="0"/>
                  </a:lnTo>
                  <a:cubicBezTo>
                    <a:pt x="36" y="24"/>
                    <a:pt x="0" y="84"/>
                    <a:pt x="0" y="155"/>
                  </a:cubicBezTo>
                  <a:cubicBezTo>
                    <a:pt x="72" y="131"/>
                    <a:pt x="119" y="84"/>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6027825" y="3699700"/>
              <a:ext cx="3600" cy="5075"/>
            </a:xfrm>
            <a:custGeom>
              <a:avLst/>
              <a:gdLst/>
              <a:ahLst/>
              <a:cxnLst/>
              <a:rect l="l" t="t" r="r" b="b"/>
              <a:pathLst>
                <a:path w="144" h="203" extrusionOk="0">
                  <a:moveTo>
                    <a:pt x="143" y="0"/>
                  </a:moveTo>
                  <a:lnTo>
                    <a:pt x="143" y="0"/>
                  </a:lnTo>
                  <a:cubicBezTo>
                    <a:pt x="96" y="60"/>
                    <a:pt x="48" y="107"/>
                    <a:pt x="0" y="167"/>
                  </a:cubicBezTo>
                  <a:cubicBezTo>
                    <a:pt x="24" y="191"/>
                    <a:pt x="45" y="203"/>
                    <a:pt x="64" y="203"/>
                  </a:cubicBezTo>
                  <a:cubicBezTo>
                    <a:pt x="84" y="203"/>
                    <a:pt x="102" y="191"/>
                    <a:pt x="120" y="167"/>
                  </a:cubicBezTo>
                  <a:cubicBezTo>
                    <a:pt x="120" y="107"/>
                    <a:pt x="143" y="6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6022775" y="3703850"/>
              <a:ext cx="5075" cy="1475"/>
            </a:xfrm>
            <a:custGeom>
              <a:avLst/>
              <a:gdLst/>
              <a:ahLst/>
              <a:cxnLst/>
              <a:rect l="l" t="t" r="r" b="b"/>
              <a:pathLst>
                <a:path w="203" h="59" extrusionOk="0">
                  <a:moveTo>
                    <a:pt x="0" y="1"/>
                  </a:moveTo>
                  <a:cubicBezTo>
                    <a:pt x="37" y="38"/>
                    <a:pt x="74" y="59"/>
                    <a:pt x="110" y="59"/>
                  </a:cubicBezTo>
                  <a:cubicBezTo>
                    <a:pt x="142" y="59"/>
                    <a:pt x="174" y="4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5819475" y="3720825"/>
              <a:ext cx="3875" cy="2225"/>
            </a:xfrm>
            <a:custGeom>
              <a:avLst/>
              <a:gdLst/>
              <a:ahLst/>
              <a:cxnLst/>
              <a:rect l="l" t="t" r="r" b="b"/>
              <a:pathLst>
                <a:path w="155" h="89" extrusionOk="0">
                  <a:moveTo>
                    <a:pt x="155" y="1"/>
                  </a:moveTo>
                  <a:cubicBezTo>
                    <a:pt x="107" y="1"/>
                    <a:pt x="48" y="1"/>
                    <a:pt x="0" y="24"/>
                  </a:cubicBezTo>
                  <a:cubicBezTo>
                    <a:pt x="27" y="68"/>
                    <a:pt x="52" y="89"/>
                    <a:pt x="75" y="89"/>
                  </a:cubicBezTo>
                  <a:cubicBezTo>
                    <a:pt x="103" y="89"/>
                    <a:pt x="129" y="5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5466750" y="1698400"/>
              <a:ext cx="175925" cy="27800"/>
            </a:xfrm>
            <a:custGeom>
              <a:avLst/>
              <a:gdLst/>
              <a:ahLst/>
              <a:cxnLst/>
              <a:rect l="l" t="t" r="r" b="b"/>
              <a:pathLst>
                <a:path w="7037" h="1112" extrusionOk="0">
                  <a:moveTo>
                    <a:pt x="1129" y="1"/>
                  </a:moveTo>
                  <a:cubicBezTo>
                    <a:pt x="811" y="1"/>
                    <a:pt x="493" y="37"/>
                    <a:pt x="179" y="138"/>
                  </a:cubicBezTo>
                  <a:cubicBezTo>
                    <a:pt x="357" y="388"/>
                    <a:pt x="0" y="745"/>
                    <a:pt x="334" y="995"/>
                  </a:cubicBezTo>
                  <a:cubicBezTo>
                    <a:pt x="405" y="1031"/>
                    <a:pt x="465" y="1054"/>
                    <a:pt x="536" y="1054"/>
                  </a:cubicBezTo>
                  <a:cubicBezTo>
                    <a:pt x="945" y="1096"/>
                    <a:pt x="1354" y="1112"/>
                    <a:pt x="1763" y="1112"/>
                  </a:cubicBezTo>
                  <a:cubicBezTo>
                    <a:pt x="2884" y="1112"/>
                    <a:pt x="4003" y="996"/>
                    <a:pt x="5129" y="996"/>
                  </a:cubicBezTo>
                  <a:cubicBezTo>
                    <a:pt x="5455" y="996"/>
                    <a:pt x="5781" y="1006"/>
                    <a:pt x="6108" y="1031"/>
                  </a:cubicBezTo>
                  <a:cubicBezTo>
                    <a:pt x="6275" y="1031"/>
                    <a:pt x="6430" y="947"/>
                    <a:pt x="6584" y="876"/>
                  </a:cubicBezTo>
                  <a:cubicBezTo>
                    <a:pt x="6799" y="733"/>
                    <a:pt x="7037" y="590"/>
                    <a:pt x="6953" y="269"/>
                  </a:cubicBezTo>
                  <a:cubicBezTo>
                    <a:pt x="6168" y="78"/>
                    <a:pt x="5346" y="173"/>
                    <a:pt x="4560" y="102"/>
                  </a:cubicBezTo>
                  <a:cubicBezTo>
                    <a:pt x="4348" y="85"/>
                    <a:pt x="4134" y="79"/>
                    <a:pt x="3920" y="79"/>
                  </a:cubicBezTo>
                  <a:cubicBezTo>
                    <a:pt x="3523" y="79"/>
                    <a:pt x="3125" y="98"/>
                    <a:pt x="2728" y="98"/>
                  </a:cubicBezTo>
                  <a:cubicBezTo>
                    <a:pt x="2441" y="98"/>
                    <a:pt x="2155" y="88"/>
                    <a:pt x="1869" y="54"/>
                  </a:cubicBezTo>
                  <a:cubicBezTo>
                    <a:pt x="1624" y="23"/>
                    <a:pt x="1377" y="1"/>
                    <a:pt x="1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5415250" y="1630525"/>
              <a:ext cx="147350" cy="79375"/>
            </a:xfrm>
            <a:custGeom>
              <a:avLst/>
              <a:gdLst/>
              <a:ahLst/>
              <a:cxnLst/>
              <a:rect l="l" t="t" r="r" b="b"/>
              <a:pathLst>
                <a:path w="5894" h="3175" extrusionOk="0">
                  <a:moveTo>
                    <a:pt x="5755" y="1"/>
                  </a:moveTo>
                  <a:cubicBezTo>
                    <a:pt x="5543" y="1"/>
                    <a:pt x="5354" y="102"/>
                    <a:pt x="5156" y="186"/>
                  </a:cubicBezTo>
                  <a:cubicBezTo>
                    <a:pt x="4191" y="555"/>
                    <a:pt x="3239" y="924"/>
                    <a:pt x="2275" y="1305"/>
                  </a:cubicBezTo>
                  <a:cubicBezTo>
                    <a:pt x="1667" y="1626"/>
                    <a:pt x="917" y="1662"/>
                    <a:pt x="370" y="2114"/>
                  </a:cubicBezTo>
                  <a:cubicBezTo>
                    <a:pt x="358" y="2174"/>
                    <a:pt x="596" y="2233"/>
                    <a:pt x="393" y="2281"/>
                  </a:cubicBezTo>
                  <a:cubicBezTo>
                    <a:pt x="143" y="2341"/>
                    <a:pt x="0" y="2460"/>
                    <a:pt x="12" y="2734"/>
                  </a:cubicBezTo>
                  <a:cubicBezTo>
                    <a:pt x="24" y="2805"/>
                    <a:pt x="48" y="2864"/>
                    <a:pt x="84" y="2924"/>
                  </a:cubicBezTo>
                  <a:cubicBezTo>
                    <a:pt x="131" y="2984"/>
                    <a:pt x="167" y="3031"/>
                    <a:pt x="227" y="3067"/>
                  </a:cubicBezTo>
                  <a:cubicBezTo>
                    <a:pt x="286" y="3103"/>
                    <a:pt x="346" y="3126"/>
                    <a:pt x="429" y="3150"/>
                  </a:cubicBezTo>
                  <a:cubicBezTo>
                    <a:pt x="500" y="3162"/>
                    <a:pt x="560" y="3174"/>
                    <a:pt x="631" y="3174"/>
                  </a:cubicBezTo>
                  <a:cubicBezTo>
                    <a:pt x="674" y="3163"/>
                    <a:pt x="720" y="3159"/>
                    <a:pt x="767" y="3159"/>
                  </a:cubicBezTo>
                  <a:cubicBezTo>
                    <a:pt x="853" y="3159"/>
                    <a:pt x="943" y="3171"/>
                    <a:pt x="1029" y="3171"/>
                  </a:cubicBezTo>
                  <a:cubicBezTo>
                    <a:pt x="1197" y="3171"/>
                    <a:pt x="1346" y="3125"/>
                    <a:pt x="1405" y="2853"/>
                  </a:cubicBezTo>
                  <a:cubicBezTo>
                    <a:pt x="1345" y="2832"/>
                    <a:pt x="1282" y="2826"/>
                    <a:pt x="1217" y="2826"/>
                  </a:cubicBezTo>
                  <a:cubicBezTo>
                    <a:pt x="1114" y="2826"/>
                    <a:pt x="1006" y="2842"/>
                    <a:pt x="893" y="2842"/>
                  </a:cubicBezTo>
                  <a:cubicBezTo>
                    <a:pt x="783" y="2842"/>
                    <a:pt x="668" y="2827"/>
                    <a:pt x="548" y="2769"/>
                  </a:cubicBezTo>
                  <a:cubicBezTo>
                    <a:pt x="905" y="2519"/>
                    <a:pt x="1298" y="2531"/>
                    <a:pt x="1560" y="2281"/>
                  </a:cubicBezTo>
                  <a:cubicBezTo>
                    <a:pt x="1608" y="2233"/>
                    <a:pt x="1572" y="2162"/>
                    <a:pt x="1620" y="2102"/>
                  </a:cubicBezTo>
                  <a:lnTo>
                    <a:pt x="1679" y="2102"/>
                  </a:lnTo>
                  <a:lnTo>
                    <a:pt x="1691" y="2162"/>
                  </a:lnTo>
                  <a:cubicBezTo>
                    <a:pt x="1721" y="2192"/>
                    <a:pt x="1751" y="2204"/>
                    <a:pt x="1782" y="2204"/>
                  </a:cubicBezTo>
                  <a:cubicBezTo>
                    <a:pt x="1813" y="2204"/>
                    <a:pt x="1846" y="2192"/>
                    <a:pt x="1882" y="2174"/>
                  </a:cubicBezTo>
                  <a:cubicBezTo>
                    <a:pt x="1917" y="2174"/>
                    <a:pt x="1965" y="2174"/>
                    <a:pt x="1989" y="2150"/>
                  </a:cubicBezTo>
                  <a:cubicBezTo>
                    <a:pt x="2084" y="2055"/>
                    <a:pt x="2215" y="2079"/>
                    <a:pt x="2322" y="2031"/>
                  </a:cubicBezTo>
                  <a:cubicBezTo>
                    <a:pt x="2775" y="1972"/>
                    <a:pt x="3179" y="1757"/>
                    <a:pt x="3608" y="1614"/>
                  </a:cubicBezTo>
                  <a:cubicBezTo>
                    <a:pt x="3608" y="1543"/>
                    <a:pt x="3584" y="1424"/>
                    <a:pt x="3632" y="1400"/>
                  </a:cubicBezTo>
                  <a:cubicBezTo>
                    <a:pt x="4263" y="1138"/>
                    <a:pt x="4787" y="614"/>
                    <a:pt x="5477" y="448"/>
                  </a:cubicBezTo>
                  <a:cubicBezTo>
                    <a:pt x="5513" y="424"/>
                    <a:pt x="5573" y="388"/>
                    <a:pt x="5632" y="364"/>
                  </a:cubicBezTo>
                  <a:cubicBezTo>
                    <a:pt x="5715" y="305"/>
                    <a:pt x="5799" y="257"/>
                    <a:pt x="5858" y="186"/>
                  </a:cubicBezTo>
                  <a:cubicBezTo>
                    <a:pt x="5894" y="126"/>
                    <a:pt x="5894" y="67"/>
                    <a:pt x="5846" y="7"/>
                  </a:cubicBezTo>
                  <a:cubicBezTo>
                    <a:pt x="5815" y="3"/>
                    <a:pt x="5785" y="1"/>
                    <a:pt x="57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5967700" y="1699875"/>
              <a:ext cx="159275" cy="23400"/>
            </a:xfrm>
            <a:custGeom>
              <a:avLst/>
              <a:gdLst/>
              <a:ahLst/>
              <a:cxnLst/>
              <a:rect l="l" t="t" r="r" b="b"/>
              <a:pathLst>
                <a:path w="6371" h="936" extrusionOk="0">
                  <a:moveTo>
                    <a:pt x="1048" y="0"/>
                  </a:moveTo>
                  <a:cubicBezTo>
                    <a:pt x="923" y="0"/>
                    <a:pt x="800" y="27"/>
                    <a:pt x="679" y="102"/>
                  </a:cubicBezTo>
                  <a:cubicBezTo>
                    <a:pt x="667" y="150"/>
                    <a:pt x="655" y="174"/>
                    <a:pt x="643" y="210"/>
                  </a:cubicBezTo>
                  <a:cubicBezTo>
                    <a:pt x="652" y="218"/>
                    <a:pt x="660" y="226"/>
                    <a:pt x="669" y="226"/>
                  </a:cubicBezTo>
                  <a:cubicBezTo>
                    <a:pt x="672" y="226"/>
                    <a:pt x="676" y="225"/>
                    <a:pt x="679" y="221"/>
                  </a:cubicBezTo>
                  <a:lnTo>
                    <a:pt x="679" y="221"/>
                  </a:lnTo>
                  <a:cubicBezTo>
                    <a:pt x="679" y="233"/>
                    <a:pt x="655" y="257"/>
                    <a:pt x="631" y="269"/>
                  </a:cubicBezTo>
                  <a:cubicBezTo>
                    <a:pt x="227" y="436"/>
                    <a:pt x="0" y="626"/>
                    <a:pt x="536" y="936"/>
                  </a:cubicBezTo>
                  <a:cubicBezTo>
                    <a:pt x="1237" y="875"/>
                    <a:pt x="1936" y="862"/>
                    <a:pt x="2636" y="862"/>
                  </a:cubicBezTo>
                  <a:cubicBezTo>
                    <a:pt x="3200" y="862"/>
                    <a:pt x="3765" y="871"/>
                    <a:pt x="4332" y="871"/>
                  </a:cubicBezTo>
                  <a:cubicBezTo>
                    <a:pt x="4721" y="871"/>
                    <a:pt x="5110" y="866"/>
                    <a:pt x="5501" y="852"/>
                  </a:cubicBezTo>
                  <a:cubicBezTo>
                    <a:pt x="5823" y="757"/>
                    <a:pt x="6180" y="710"/>
                    <a:pt x="6358" y="388"/>
                  </a:cubicBezTo>
                  <a:cubicBezTo>
                    <a:pt x="6370" y="329"/>
                    <a:pt x="6358" y="257"/>
                    <a:pt x="6323" y="198"/>
                  </a:cubicBezTo>
                  <a:cubicBezTo>
                    <a:pt x="6289" y="171"/>
                    <a:pt x="6253" y="164"/>
                    <a:pt x="6216" y="164"/>
                  </a:cubicBezTo>
                  <a:cubicBezTo>
                    <a:pt x="6169" y="164"/>
                    <a:pt x="6120" y="176"/>
                    <a:pt x="6073" y="176"/>
                  </a:cubicBezTo>
                  <a:cubicBezTo>
                    <a:pt x="6040" y="176"/>
                    <a:pt x="6008" y="170"/>
                    <a:pt x="5977" y="150"/>
                  </a:cubicBezTo>
                  <a:cubicBezTo>
                    <a:pt x="5918" y="150"/>
                    <a:pt x="5858" y="150"/>
                    <a:pt x="5799" y="174"/>
                  </a:cubicBezTo>
                  <a:cubicBezTo>
                    <a:pt x="5784" y="177"/>
                    <a:pt x="5769" y="178"/>
                    <a:pt x="5755" y="178"/>
                  </a:cubicBezTo>
                  <a:cubicBezTo>
                    <a:pt x="5663" y="178"/>
                    <a:pt x="5582" y="130"/>
                    <a:pt x="5491" y="130"/>
                  </a:cubicBezTo>
                  <a:cubicBezTo>
                    <a:pt x="5471" y="130"/>
                    <a:pt x="5451" y="132"/>
                    <a:pt x="5430" y="138"/>
                  </a:cubicBezTo>
                  <a:cubicBezTo>
                    <a:pt x="4894" y="138"/>
                    <a:pt x="4358" y="114"/>
                    <a:pt x="3822" y="114"/>
                  </a:cubicBezTo>
                  <a:cubicBezTo>
                    <a:pt x="3820" y="114"/>
                    <a:pt x="3818" y="114"/>
                    <a:pt x="3816" y="114"/>
                  </a:cubicBezTo>
                  <a:cubicBezTo>
                    <a:pt x="3728" y="114"/>
                    <a:pt x="3640" y="278"/>
                    <a:pt x="3545" y="278"/>
                  </a:cubicBezTo>
                  <a:cubicBezTo>
                    <a:pt x="3500" y="278"/>
                    <a:pt x="3454" y="242"/>
                    <a:pt x="3406" y="138"/>
                  </a:cubicBezTo>
                  <a:cubicBezTo>
                    <a:pt x="3338" y="144"/>
                    <a:pt x="3270" y="146"/>
                    <a:pt x="3202" y="146"/>
                  </a:cubicBezTo>
                  <a:cubicBezTo>
                    <a:pt x="2964" y="146"/>
                    <a:pt x="2722" y="118"/>
                    <a:pt x="2480" y="118"/>
                  </a:cubicBezTo>
                  <a:cubicBezTo>
                    <a:pt x="2376" y="118"/>
                    <a:pt x="2272" y="123"/>
                    <a:pt x="2167" y="138"/>
                  </a:cubicBezTo>
                  <a:cubicBezTo>
                    <a:pt x="2013" y="138"/>
                    <a:pt x="1894" y="210"/>
                    <a:pt x="1798" y="341"/>
                  </a:cubicBezTo>
                  <a:cubicBezTo>
                    <a:pt x="1780" y="344"/>
                    <a:pt x="1765" y="346"/>
                    <a:pt x="1753" y="346"/>
                  </a:cubicBezTo>
                  <a:cubicBezTo>
                    <a:pt x="1640" y="346"/>
                    <a:pt x="1780" y="206"/>
                    <a:pt x="1715" y="174"/>
                  </a:cubicBezTo>
                  <a:cubicBezTo>
                    <a:pt x="1667" y="150"/>
                    <a:pt x="1620" y="102"/>
                    <a:pt x="1560" y="90"/>
                  </a:cubicBezTo>
                  <a:cubicBezTo>
                    <a:pt x="1389" y="49"/>
                    <a:pt x="1217"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5633125" y="1699750"/>
              <a:ext cx="158075" cy="22300"/>
            </a:xfrm>
            <a:custGeom>
              <a:avLst/>
              <a:gdLst/>
              <a:ahLst/>
              <a:cxnLst/>
              <a:rect l="l" t="t" r="r" b="b"/>
              <a:pathLst>
                <a:path w="6323" h="892" extrusionOk="0">
                  <a:moveTo>
                    <a:pt x="5001" y="84"/>
                  </a:moveTo>
                  <a:cubicBezTo>
                    <a:pt x="5049" y="119"/>
                    <a:pt x="5073" y="167"/>
                    <a:pt x="5109" y="226"/>
                  </a:cubicBezTo>
                  <a:cubicBezTo>
                    <a:pt x="5073" y="179"/>
                    <a:pt x="5037" y="119"/>
                    <a:pt x="5001" y="84"/>
                  </a:cubicBezTo>
                  <a:close/>
                  <a:moveTo>
                    <a:pt x="2886" y="155"/>
                  </a:moveTo>
                  <a:cubicBezTo>
                    <a:pt x="2907" y="214"/>
                    <a:pt x="2900" y="271"/>
                    <a:pt x="2846" y="334"/>
                  </a:cubicBezTo>
                  <a:cubicBezTo>
                    <a:pt x="2838" y="338"/>
                    <a:pt x="2832" y="339"/>
                    <a:pt x="2827" y="339"/>
                  </a:cubicBezTo>
                  <a:cubicBezTo>
                    <a:pt x="2816" y="339"/>
                    <a:pt x="2811" y="334"/>
                    <a:pt x="2811" y="334"/>
                  </a:cubicBezTo>
                  <a:cubicBezTo>
                    <a:pt x="2837" y="262"/>
                    <a:pt x="2891" y="211"/>
                    <a:pt x="2886" y="155"/>
                  </a:cubicBezTo>
                  <a:close/>
                  <a:moveTo>
                    <a:pt x="3877" y="0"/>
                  </a:moveTo>
                  <a:cubicBezTo>
                    <a:pt x="3537" y="0"/>
                    <a:pt x="3198" y="28"/>
                    <a:pt x="2858" y="95"/>
                  </a:cubicBezTo>
                  <a:cubicBezTo>
                    <a:pt x="2628" y="88"/>
                    <a:pt x="2389" y="71"/>
                    <a:pt x="2155" y="71"/>
                  </a:cubicBezTo>
                  <a:cubicBezTo>
                    <a:pt x="2014" y="71"/>
                    <a:pt x="1874" y="78"/>
                    <a:pt x="1739" y="95"/>
                  </a:cubicBezTo>
                  <a:cubicBezTo>
                    <a:pt x="1661" y="108"/>
                    <a:pt x="1581" y="113"/>
                    <a:pt x="1501" y="113"/>
                  </a:cubicBezTo>
                  <a:cubicBezTo>
                    <a:pt x="1319" y="113"/>
                    <a:pt x="1135" y="90"/>
                    <a:pt x="952" y="90"/>
                  </a:cubicBezTo>
                  <a:cubicBezTo>
                    <a:pt x="762" y="90"/>
                    <a:pt x="574" y="115"/>
                    <a:pt x="394" y="215"/>
                  </a:cubicBezTo>
                  <a:cubicBezTo>
                    <a:pt x="376" y="197"/>
                    <a:pt x="361" y="188"/>
                    <a:pt x="346" y="188"/>
                  </a:cubicBezTo>
                  <a:cubicBezTo>
                    <a:pt x="331" y="188"/>
                    <a:pt x="316" y="197"/>
                    <a:pt x="298" y="215"/>
                  </a:cubicBezTo>
                  <a:cubicBezTo>
                    <a:pt x="191" y="357"/>
                    <a:pt x="108" y="512"/>
                    <a:pt x="1" y="655"/>
                  </a:cubicBezTo>
                  <a:cubicBezTo>
                    <a:pt x="227" y="881"/>
                    <a:pt x="513" y="869"/>
                    <a:pt x="787" y="881"/>
                  </a:cubicBezTo>
                  <a:cubicBezTo>
                    <a:pt x="1114" y="887"/>
                    <a:pt x="1438" y="890"/>
                    <a:pt x="1761" y="890"/>
                  </a:cubicBezTo>
                  <a:cubicBezTo>
                    <a:pt x="2084" y="890"/>
                    <a:pt x="2406" y="887"/>
                    <a:pt x="2727" y="881"/>
                  </a:cubicBezTo>
                  <a:cubicBezTo>
                    <a:pt x="2887" y="874"/>
                    <a:pt x="3047" y="872"/>
                    <a:pt x="3206" y="872"/>
                  </a:cubicBezTo>
                  <a:cubicBezTo>
                    <a:pt x="3646" y="872"/>
                    <a:pt x="4085" y="891"/>
                    <a:pt x="4523" y="891"/>
                  </a:cubicBezTo>
                  <a:cubicBezTo>
                    <a:pt x="4994" y="891"/>
                    <a:pt x="5463" y="869"/>
                    <a:pt x="5930" y="774"/>
                  </a:cubicBezTo>
                  <a:cubicBezTo>
                    <a:pt x="6192" y="607"/>
                    <a:pt x="6323" y="405"/>
                    <a:pt x="6168" y="95"/>
                  </a:cubicBezTo>
                  <a:cubicBezTo>
                    <a:pt x="5905" y="88"/>
                    <a:pt x="5641" y="15"/>
                    <a:pt x="5381" y="15"/>
                  </a:cubicBezTo>
                  <a:cubicBezTo>
                    <a:pt x="5254" y="15"/>
                    <a:pt x="5127" y="33"/>
                    <a:pt x="5001" y="84"/>
                  </a:cubicBezTo>
                  <a:cubicBezTo>
                    <a:pt x="4627" y="34"/>
                    <a:pt x="4252"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5878100" y="1701975"/>
              <a:ext cx="110450" cy="23450"/>
            </a:xfrm>
            <a:custGeom>
              <a:avLst/>
              <a:gdLst/>
              <a:ahLst/>
              <a:cxnLst/>
              <a:rect l="l" t="t" r="r" b="b"/>
              <a:pathLst>
                <a:path w="4418" h="938" extrusionOk="0">
                  <a:moveTo>
                    <a:pt x="1477" y="1"/>
                  </a:moveTo>
                  <a:cubicBezTo>
                    <a:pt x="1206" y="1"/>
                    <a:pt x="935" y="24"/>
                    <a:pt x="667" y="114"/>
                  </a:cubicBezTo>
                  <a:cubicBezTo>
                    <a:pt x="548" y="304"/>
                    <a:pt x="1" y="209"/>
                    <a:pt x="310" y="673"/>
                  </a:cubicBezTo>
                  <a:cubicBezTo>
                    <a:pt x="757" y="885"/>
                    <a:pt x="1214" y="924"/>
                    <a:pt x="1674" y="924"/>
                  </a:cubicBezTo>
                  <a:cubicBezTo>
                    <a:pt x="1937" y="924"/>
                    <a:pt x="2201" y="911"/>
                    <a:pt x="2465" y="911"/>
                  </a:cubicBezTo>
                  <a:cubicBezTo>
                    <a:pt x="2668" y="911"/>
                    <a:pt x="2879" y="938"/>
                    <a:pt x="3087" y="938"/>
                  </a:cubicBezTo>
                  <a:cubicBezTo>
                    <a:pt x="3342" y="938"/>
                    <a:pt x="3593" y="898"/>
                    <a:pt x="3823" y="721"/>
                  </a:cubicBezTo>
                  <a:cubicBezTo>
                    <a:pt x="4001" y="542"/>
                    <a:pt x="4084" y="257"/>
                    <a:pt x="4406" y="221"/>
                  </a:cubicBezTo>
                  <a:cubicBezTo>
                    <a:pt x="4418" y="221"/>
                    <a:pt x="4287" y="173"/>
                    <a:pt x="4227" y="126"/>
                  </a:cubicBezTo>
                  <a:cubicBezTo>
                    <a:pt x="3584" y="90"/>
                    <a:pt x="2930" y="54"/>
                    <a:pt x="2287" y="30"/>
                  </a:cubicBezTo>
                  <a:cubicBezTo>
                    <a:pt x="2019" y="24"/>
                    <a:pt x="1748"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5957575" y="1612525"/>
              <a:ext cx="88725" cy="30500"/>
            </a:xfrm>
            <a:custGeom>
              <a:avLst/>
              <a:gdLst/>
              <a:ahLst/>
              <a:cxnLst/>
              <a:rect l="l" t="t" r="r" b="b"/>
              <a:pathLst>
                <a:path w="3549" h="1220" extrusionOk="0">
                  <a:moveTo>
                    <a:pt x="2893" y="1"/>
                  </a:moveTo>
                  <a:cubicBezTo>
                    <a:pt x="2151" y="1"/>
                    <a:pt x="1409" y="48"/>
                    <a:pt x="667" y="132"/>
                  </a:cubicBezTo>
                  <a:cubicBezTo>
                    <a:pt x="586" y="102"/>
                    <a:pt x="517" y="90"/>
                    <a:pt x="459" y="90"/>
                  </a:cubicBezTo>
                  <a:cubicBezTo>
                    <a:pt x="164" y="90"/>
                    <a:pt x="150" y="428"/>
                    <a:pt x="60" y="667"/>
                  </a:cubicBezTo>
                  <a:cubicBezTo>
                    <a:pt x="13" y="751"/>
                    <a:pt x="1" y="846"/>
                    <a:pt x="36" y="953"/>
                  </a:cubicBezTo>
                  <a:cubicBezTo>
                    <a:pt x="60" y="1048"/>
                    <a:pt x="167" y="1084"/>
                    <a:pt x="239" y="1120"/>
                  </a:cubicBezTo>
                  <a:cubicBezTo>
                    <a:pt x="580" y="1195"/>
                    <a:pt x="924" y="1219"/>
                    <a:pt x="1268" y="1219"/>
                  </a:cubicBezTo>
                  <a:cubicBezTo>
                    <a:pt x="1692" y="1219"/>
                    <a:pt x="2116" y="1182"/>
                    <a:pt x="2537" y="1156"/>
                  </a:cubicBezTo>
                  <a:cubicBezTo>
                    <a:pt x="2620" y="608"/>
                    <a:pt x="2846" y="203"/>
                    <a:pt x="3465" y="191"/>
                  </a:cubicBezTo>
                  <a:cubicBezTo>
                    <a:pt x="3513" y="191"/>
                    <a:pt x="3549" y="84"/>
                    <a:pt x="3525" y="13"/>
                  </a:cubicBezTo>
                  <a:cubicBezTo>
                    <a:pt x="3314" y="5"/>
                    <a:pt x="3103" y="1"/>
                    <a:pt x="2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5500375" y="1614700"/>
              <a:ext cx="123325" cy="56000"/>
            </a:xfrm>
            <a:custGeom>
              <a:avLst/>
              <a:gdLst/>
              <a:ahLst/>
              <a:cxnLst/>
              <a:rect l="l" t="t" r="r" b="b"/>
              <a:pathLst>
                <a:path w="4933" h="2240" extrusionOk="0">
                  <a:moveTo>
                    <a:pt x="3715" y="688"/>
                  </a:moveTo>
                  <a:cubicBezTo>
                    <a:pt x="3768" y="688"/>
                    <a:pt x="3755" y="716"/>
                    <a:pt x="3745" y="742"/>
                  </a:cubicBezTo>
                  <a:lnTo>
                    <a:pt x="3745" y="742"/>
                  </a:lnTo>
                  <a:cubicBezTo>
                    <a:pt x="3735" y="723"/>
                    <a:pt x="3726" y="704"/>
                    <a:pt x="3715" y="688"/>
                  </a:cubicBezTo>
                  <a:close/>
                  <a:moveTo>
                    <a:pt x="4718" y="0"/>
                  </a:moveTo>
                  <a:cubicBezTo>
                    <a:pt x="4558" y="0"/>
                    <a:pt x="4332" y="163"/>
                    <a:pt x="4168" y="176"/>
                  </a:cubicBezTo>
                  <a:cubicBezTo>
                    <a:pt x="4168" y="188"/>
                    <a:pt x="4156" y="211"/>
                    <a:pt x="4120" y="223"/>
                  </a:cubicBezTo>
                  <a:cubicBezTo>
                    <a:pt x="4115" y="226"/>
                    <a:pt x="4108" y="228"/>
                    <a:pt x="4102" y="228"/>
                  </a:cubicBezTo>
                  <a:cubicBezTo>
                    <a:pt x="4080" y="228"/>
                    <a:pt x="4055" y="212"/>
                    <a:pt x="4037" y="176"/>
                  </a:cubicBezTo>
                  <a:cubicBezTo>
                    <a:pt x="4006" y="163"/>
                    <a:pt x="3977" y="158"/>
                    <a:pt x="3950" y="158"/>
                  </a:cubicBezTo>
                  <a:cubicBezTo>
                    <a:pt x="3816" y="158"/>
                    <a:pt x="3713" y="281"/>
                    <a:pt x="3584" y="330"/>
                  </a:cubicBezTo>
                  <a:cubicBezTo>
                    <a:pt x="3227" y="569"/>
                    <a:pt x="2787" y="521"/>
                    <a:pt x="2441" y="771"/>
                  </a:cubicBezTo>
                  <a:cubicBezTo>
                    <a:pt x="2334" y="771"/>
                    <a:pt x="2215" y="783"/>
                    <a:pt x="2156" y="902"/>
                  </a:cubicBezTo>
                  <a:cubicBezTo>
                    <a:pt x="1679" y="1009"/>
                    <a:pt x="1275" y="1295"/>
                    <a:pt x="822" y="1354"/>
                  </a:cubicBezTo>
                  <a:cubicBezTo>
                    <a:pt x="715" y="1366"/>
                    <a:pt x="620" y="1414"/>
                    <a:pt x="644" y="1533"/>
                  </a:cubicBezTo>
                  <a:cubicBezTo>
                    <a:pt x="644" y="1652"/>
                    <a:pt x="667" y="1783"/>
                    <a:pt x="536" y="1843"/>
                  </a:cubicBezTo>
                  <a:cubicBezTo>
                    <a:pt x="510" y="1853"/>
                    <a:pt x="489" y="1858"/>
                    <a:pt x="471" y="1858"/>
                  </a:cubicBezTo>
                  <a:cubicBezTo>
                    <a:pt x="369" y="1858"/>
                    <a:pt x="391" y="1705"/>
                    <a:pt x="310" y="1664"/>
                  </a:cubicBezTo>
                  <a:cubicBezTo>
                    <a:pt x="279" y="1648"/>
                    <a:pt x="247" y="1641"/>
                    <a:pt x="218" y="1641"/>
                  </a:cubicBezTo>
                  <a:cubicBezTo>
                    <a:pt x="135" y="1641"/>
                    <a:pt x="66" y="1699"/>
                    <a:pt x="48" y="1795"/>
                  </a:cubicBezTo>
                  <a:cubicBezTo>
                    <a:pt x="1" y="1973"/>
                    <a:pt x="24" y="2128"/>
                    <a:pt x="203" y="2235"/>
                  </a:cubicBezTo>
                  <a:cubicBezTo>
                    <a:pt x="215" y="2238"/>
                    <a:pt x="226" y="2240"/>
                    <a:pt x="236" y="2240"/>
                  </a:cubicBezTo>
                  <a:cubicBezTo>
                    <a:pt x="268" y="2240"/>
                    <a:pt x="292" y="2227"/>
                    <a:pt x="310" y="2200"/>
                  </a:cubicBezTo>
                  <a:cubicBezTo>
                    <a:pt x="441" y="2069"/>
                    <a:pt x="644" y="2188"/>
                    <a:pt x="763" y="2069"/>
                  </a:cubicBezTo>
                  <a:cubicBezTo>
                    <a:pt x="965" y="2021"/>
                    <a:pt x="1156" y="1950"/>
                    <a:pt x="1322" y="1795"/>
                  </a:cubicBezTo>
                  <a:cubicBezTo>
                    <a:pt x="1725" y="1546"/>
                    <a:pt x="2188" y="1462"/>
                    <a:pt x="2627" y="1356"/>
                  </a:cubicBezTo>
                  <a:lnTo>
                    <a:pt x="2627" y="1356"/>
                  </a:lnTo>
                  <a:cubicBezTo>
                    <a:pt x="2624" y="1359"/>
                    <a:pt x="2622" y="1363"/>
                    <a:pt x="2620" y="1366"/>
                  </a:cubicBezTo>
                  <a:lnTo>
                    <a:pt x="2632" y="1354"/>
                  </a:lnTo>
                  <a:lnTo>
                    <a:pt x="2632" y="1354"/>
                  </a:lnTo>
                  <a:cubicBezTo>
                    <a:pt x="2630" y="1355"/>
                    <a:pt x="2628" y="1355"/>
                    <a:pt x="2627" y="1356"/>
                  </a:cubicBezTo>
                  <a:lnTo>
                    <a:pt x="2627" y="1356"/>
                  </a:lnTo>
                  <a:cubicBezTo>
                    <a:pt x="2735" y="1193"/>
                    <a:pt x="2932" y="1316"/>
                    <a:pt x="3049" y="1200"/>
                  </a:cubicBezTo>
                  <a:cubicBezTo>
                    <a:pt x="3120" y="1104"/>
                    <a:pt x="3263" y="1128"/>
                    <a:pt x="3358" y="1069"/>
                  </a:cubicBezTo>
                  <a:cubicBezTo>
                    <a:pt x="3379" y="1081"/>
                    <a:pt x="3397" y="1086"/>
                    <a:pt x="3412" y="1086"/>
                  </a:cubicBezTo>
                  <a:cubicBezTo>
                    <a:pt x="3441" y="1086"/>
                    <a:pt x="3462" y="1068"/>
                    <a:pt x="3477" y="1045"/>
                  </a:cubicBezTo>
                  <a:cubicBezTo>
                    <a:pt x="3561" y="997"/>
                    <a:pt x="3620" y="938"/>
                    <a:pt x="3703" y="938"/>
                  </a:cubicBezTo>
                  <a:lnTo>
                    <a:pt x="3739" y="961"/>
                  </a:lnTo>
                  <a:lnTo>
                    <a:pt x="3763" y="938"/>
                  </a:lnTo>
                  <a:cubicBezTo>
                    <a:pt x="3810" y="890"/>
                    <a:pt x="3811" y="843"/>
                    <a:pt x="3799" y="807"/>
                  </a:cubicBezTo>
                  <a:lnTo>
                    <a:pt x="3799" y="807"/>
                  </a:lnTo>
                  <a:cubicBezTo>
                    <a:pt x="3835" y="829"/>
                    <a:pt x="3873" y="842"/>
                    <a:pt x="3918" y="842"/>
                  </a:cubicBezTo>
                  <a:cubicBezTo>
                    <a:pt x="3931" y="841"/>
                    <a:pt x="3944" y="841"/>
                    <a:pt x="3958" y="841"/>
                  </a:cubicBezTo>
                  <a:cubicBezTo>
                    <a:pt x="4007" y="841"/>
                    <a:pt x="4057" y="847"/>
                    <a:pt x="4107" y="847"/>
                  </a:cubicBezTo>
                  <a:cubicBezTo>
                    <a:pt x="4178" y="847"/>
                    <a:pt x="4248" y="834"/>
                    <a:pt x="4311" y="771"/>
                  </a:cubicBezTo>
                  <a:lnTo>
                    <a:pt x="4334" y="771"/>
                  </a:lnTo>
                  <a:cubicBezTo>
                    <a:pt x="4418" y="700"/>
                    <a:pt x="4537" y="711"/>
                    <a:pt x="4644" y="652"/>
                  </a:cubicBezTo>
                  <a:cubicBezTo>
                    <a:pt x="4692" y="652"/>
                    <a:pt x="4727" y="640"/>
                    <a:pt x="4763" y="592"/>
                  </a:cubicBezTo>
                  <a:cubicBezTo>
                    <a:pt x="4823" y="569"/>
                    <a:pt x="4870" y="533"/>
                    <a:pt x="4906" y="485"/>
                  </a:cubicBezTo>
                  <a:cubicBezTo>
                    <a:pt x="4933" y="107"/>
                    <a:pt x="4847" y="0"/>
                    <a:pt x="4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5877200" y="1612800"/>
              <a:ext cx="72375" cy="28250"/>
            </a:xfrm>
            <a:custGeom>
              <a:avLst/>
              <a:gdLst/>
              <a:ahLst/>
              <a:cxnLst/>
              <a:rect l="l" t="t" r="r" b="b"/>
              <a:pathLst>
                <a:path w="2895" h="1130" extrusionOk="0">
                  <a:moveTo>
                    <a:pt x="1828" y="1"/>
                  </a:moveTo>
                  <a:cubicBezTo>
                    <a:pt x="1271" y="1"/>
                    <a:pt x="716" y="70"/>
                    <a:pt x="156" y="85"/>
                  </a:cubicBezTo>
                  <a:cubicBezTo>
                    <a:pt x="1" y="371"/>
                    <a:pt x="251" y="585"/>
                    <a:pt x="299" y="835"/>
                  </a:cubicBezTo>
                  <a:cubicBezTo>
                    <a:pt x="334" y="895"/>
                    <a:pt x="370" y="954"/>
                    <a:pt x="418" y="990"/>
                  </a:cubicBezTo>
                  <a:cubicBezTo>
                    <a:pt x="703" y="1103"/>
                    <a:pt x="989" y="1130"/>
                    <a:pt x="1276" y="1130"/>
                  </a:cubicBezTo>
                  <a:cubicBezTo>
                    <a:pt x="1535" y="1130"/>
                    <a:pt x="1795" y="1108"/>
                    <a:pt x="2057" y="1108"/>
                  </a:cubicBezTo>
                  <a:cubicBezTo>
                    <a:pt x="2086" y="1108"/>
                    <a:pt x="2115" y="1108"/>
                    <a:pt x="2144" y="1109"/>
                  </a:cubicBezTo>
                  <a:cubicBezTo>
                    <a:pt x="2192" y="942"/>
                    <a:pt x="2025" y="883"/>
                    <a:pt x="1942" y="787"/>
                  </a:cubicBezTo>
                  <a:cubicBezTo>
                    <a:pt x="1704" y="514"/>
                    <a:pt x="1834" y="418"/>
                    <a:pt x="2096" y="371"/>
                  </a:cubicBezTo>
                  <a:cubicBezTo>
                    <a:pt x="2132" y="363"/>
                    <a:pt x="2168" y="360"/>
                    <a:pt x="2205" y="360"/>
                  </a:cubicBezTo>
                  <a:cubicBezTo>
                    <a:pt x="2320" y="360"/>
                    <a:pt x="2440" y="389"/>
                    <a:pt x="2553" y="389"/>
                  </a:cubicBezTo>
                  <a:cubicBezTo>
                    <a:pt x="2681" y="389"/>
                    <a:pt x="2801" y="352"/>
                    <a:pt x="2894" y="192"/>
                  </a:cubicBezTo>
                  <a:cubicBezTo>
                    <a:pt x="2870" y="168"/>
                    <a:pt x="2870" y="133"/>
                    <a:pt x="2858" y="109"/>
                  </a:cubicBezTo>
                  <a:cubicBezTo>
                    <a:pt x="2514" y="27"/>
                    <a:pt x="2170" y="1"/>
                    <a:pt x="1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6014125" y="1612450"/>
              <a:ext cx="59850" cy="29250"/>
            </a:xfrm>
            <a:custGeom>
              <a:avLst/>
              <a:gdLst/>
              <a:ahLst/>
              <a:cxnLst/>
              <a:rect l="l" t="t" r="r" b="b"/>
              <a:pathLst>
                <a:path w="2394" h="1170" extrusionOk="0">
                  <a:moveTo>
                    <a:pt x="1895" y="0"/>
                  </a:moveTo>
                  <a:cubicBezTo>
                    <a:pt x="1749" y="0"/>
                    <a:pt x="1597" y="38"/>
                    <a:pt x="1449" y="38"/>
                  </a:cubicBezTo>
                  <a:cubicBezTo>
                    <a:pt x="1378" y="38"/>
                    <a:pt x="1308" y="29"/>
                    <a:pt x="1239" y="4"/>
                  </a:cubicBezTo>
                  <a:cubicBezTo>
                    <a:pt x="1180" y="39"/>
                    <a:pt x="1120" y="99"/>
                    <a:pt x="1060" y="123"/>
                  </a:cubicBezTo>
                  <a:cubicBezTo>
                    <a:pt x="1011" y="137"/>
                    <a:pt x="957" y="142"/>
                    <a:pt x="902" y="142"/>
                  </a:cubicBezTo>
                  <a:cubicBezTo>
                    <a:pt x="770" y="142"/>
                    <a:pt x="627" y="113"/>
                    <a:pt x="498" y="113"/>
                  </a:cubicBezTo>
                  <a:cubicBezTo>
                    <a:pt x="371" y="113"/>
                    <a:pt x="257" y="142"/>
                    <a:pt x="179" y="254"/>
                  </a:cubicBezTo>
                  <a:cubicBezTo>
                    <a:pt x="1" y="492"/>
                    <a:pt x="334" y="837"/>
                    <a:pt x="239" y="1147"/>
                  </a:cubicBezTo>
                  <a:cubicBezTo>
                    <a:pt x="272" y="1159"/>
                    <a:pt x="301" y="1164"/>
                    <a:pt x="326" y="1164"/>
                  </a:cubicBezTo>
                  <a:cubicBezTo>
                    <a:pt x="427" y="1164"/>
                    <a:pt x="467" y="1078"/>
                    <a:pt x="477" y="992"/>
                  </a:cubicBezTo>
                  <a:cubicBezTo>
                    <a:pt x="548" y="897"/>
                    <a:pt x="525" y="754"/>
                    <a:pt x="608" y="670"/>
                  </a:cubicBezTo>
                  <a:cubicBezTo>
                    <a:pt x="665" y="622"/>
                    <a:pt x="727" y="568"/>
                    <a:pt x="805" y="568"/>
                  </a:cubicBezTo>
                  <a:cubicBezTo>
                    <a:pt x="842" y="568"/>
                    <a:pt x="883" y="580"/>
                    <a:pt x="929" y="611"/>
                  </a:cubicBezTo>
                  <a:cubicBezTo>
                    <a:pt x="907" y="609"/>
                    <a:pt x="885" y="608"/>
                    <a:pt x="865" y="608"/>
                  </a:cubicBezTo>
                  <a:cubicBezTo>
                    <a:pt x="745" y="608"/>
                    <a:pt x="664" y="642"/>
                    <a:pt x="644" y="754"/>
                  </a:cubicBezTo>
                  <a:cubicBezTo>
                    <a:pt x="632" y="897"/>
                    <a:pt x="715" y="980"/>
                    <a:pt x="834" y="1028"/>
                  </a:cubicBezTo>
                  <a:cubicBezTo>
                    <a:pt x="890" y="1048"/>
                    <a:pt x="947" y="1054"/>
                    <a:pt x="1005" y="1054"/>
                  </a:cubicBezTo>
                  <a:cubicBezTo>
                    <a:pt x="1089" y="1054"/>
                    <a:pt x="1174" y="1041"/>
                    <a:pt x="1258" y="1041"/>
                  </a:cubicBezTo>
                  <a:cubicBezTo>
                    <a:pt x="1350" y="1041"/>
                    <a:pt x="1440" y="1057"/>
                    <a:pt x="1525" y="1123"/>
                  </a:cubicBezTo>
                  <a:cubicBezTo>
                    <a:pt x="1587" y="1146"/>
                    <a:pt x="1650" y="1170"/>
                    <a:pt x="1715" y="1170"/>
                  </a:cubicBezTo>
                  <a:cubicBezTo>
                    <a:pt x="1750" y="1170"/>
                    <a:pt x="1785" y="1163"/>
                    <a:pt x="1822" y="1147"/>
                  </a:cubicBezTo>
                  <a:cubicBezTo>
                    <a:pt x="2120" y="968"/>
                    <a:pt x="2394" y="766"/>
                    <a:pt x="2358" y="349"/>
                  </a:cubicBezTo>
                  <a:cubicBezTo>
                    <a:pt x="2334" y="254"/>
                    <a:pt x="2311" y="158"/>
                    <a:pt x="2215" y="99"/>
                  </a:cubicBezTo>
                  <a:cubicBezTo>
                    <a:pt x="2114" y="22"/>
                    <a:pt x="2006" y="0"/>
                    <a:pt x="18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5771250" y="1608650"/>
              <a:ext cx="104200" cy="30725"/>
            </a:xfrm>
            <a:custGeom>
              <a:avLst/>
              <a:gdLst/>
              <a:ahLst/>
              <a:cxnLst/>
              <a:rect l="l" t="t" r="r" b="b"/>
              <a:pathLst>
                <a:path w="4168" h="1229" extrusionOk="0">
                  <a:moveTo>
                    <a:pt x="2847" y="490"/>
                  </a:moveTo>
                  <a:cubicBezTo>
                    <a:pt x="2862" y="497"/>
                    <a:pt x="2878" y="505"/>
                    <a:pt x="2894" y="513"/>
                  </a:cubicBezTo>
                  <a:cubicBezTo>
                    <a:pt x="2870" y="549"/>
                    <a:pt x="2989" y="608"/>
                    <a:pt x="2882" y="656"/>
                  </a:cubicBezTo>
                  <a:cubicBezTo>
                    <a:pt x="2905" y="608"/>
                    <a:pt x="2882" y="572"/>
                    <a:pt x="2870" y="525"/>
                  </a:cubicBezTo>
                  <a:cubicBezTo>
                    <a:pt x="2862" y="513"/>
                    <a:pt x="2855" y="501"/>
                    <a:pt x="2847" y="490"/>
                  </a:cubicBezTo>
                  <a:close/>
                  <a:moveTo>
                    <a:pt x="72" y="1"/>
                  </a:moveTo>
                  <a:cubicBezTo>
                    <a:pt x="24" y="37"/>
                    <a:pt x="0" y="72"/>
                    <a:pt x="48" y="168"/>
                  </a:cubicBezTo>
                  <a:cubicBezTo>
                    <a:pt x="60" y="239"/>
                    <a:pt x="96" y="299"/>
                    <a:pt x="155" y="358"/>
                  </a:cubicBezTo>
                  <a:cubicBezTo>
                    <a:pt x="215" y="418"/>
                    <a:pt x="179" y="489"/>
                    <a:pt x="179" y="572"/>
                  </a:cubicBezTo>
                  <a:cubicBezTo>
                    <a:pt x="179" y="584"/>
                    <a:pt x="191" y="608"/>
                    <a:pt x="191" y="644"/>
                  </a:cubicBezTo>
                  <a:cubicBezTo>
                    <a:pt x="215" y="656"/>
                    <a:pt x="238" y="691"/>
                    <a:pt x="250" y="703"/>
                  </a:cubicBezTo>
                  <a:cubicBezTo>
                    <a:pt x="319" y="758"/>
                    <a:pt x="382" y="783"/>
                    <a:pt x="441" y="783"/>
                  </a:cubicBezTo>
                  <a:cubicBezTo>
                    <a:pt x="535" y="783"/>
                    <a:pt x="617" y="718"/>
                    <a:pt x="691" y="608"/>
                  </a:cubicBezTo>
                  <a:cubicBezTo>
                    <a:pt x="727" y="537"/>
                    <a:pt x="738" y="453"/>
                    <a:pt x="810" y="406"/>
                  </a:cubicBezTo>
                  <a:cubicBezTo>
                    <a:pt x="989" y="379"/>
                    <a:pt x="1180" y="366"/>
                    <a:pt x="1371" y="366"/>
                  </a:cubicBezTo>
                  <a:cubicBezTo>
                    <a:pt x="1434" y="366"/>
                    <a:pt x="1498" y="367"/>
                    <a:pt x="1560" y="370"/>
                  </a:cubicBezTo>
                  <a:cubicBezTo>
                    <a:pt x="1692" y="451"/>
                    <a:pt x="1828" y="474"/>
                    <a:pt x="1966" y="474"/>
                  </a:cubicBezTo>
                  <a:cubicBezTo>
                    <a:pt x="2153" y="474"/>
                    <a:pt x="2342" y="431"/>
                    <a:pt x="2528" y="431"/>
                  </a:cubicBezTo>
                  <a:cubicBezTo>
                    <a:pt x="2560" y="431"/>
                    <a:pt x="2591" y="433"/>
                    <a:pt x="2623" y="436"/>
                  </a:cubicBezTo>
                  <a:lnTo>
                    <a:pt x="2623" y="436"/>
                  </a:lnTo>
                  <a:cubicBezTo>
                    <a:pt x="2279" y="545"/>
                    <a:pt x="2144" y="723"/>
                    <a:pt x="2524" y="1049"/>
                  </a:cubicBezTo>
                  <a:cubicBezTo>
                    <a:pt x="2819" y="1186"/>
                    <a:pt x="3121" y="1228"/>
                    <a:pt x="3427" y="1228"/>
                  </a:cubicBezTo>
                  <a:cubicBezTo>
                    <a:pt x="3653" y="1228"/>
                    <a:pt x="3880" y="1205"/>
                    <a:pt x="4108" y="1180"/>
                  </a:cubicBezTo>
                  <a:cubicBezTo>
                    <a:pt x="4167" y="1025"/>
                    <a:pt x="4048" y="965"/>
                    <a:pt x="3953" y="906"/>
                  </a:cubicBezTo>
                  <a:cubicBezTo>
                    <a:pt x="3846" y="870"/>
                    <a:pt x="3786" y="811"/>
                    <a:pt x="3775" y="691"/>
                  </a:cubicBezTo>
                  <a:cubicBezTo>
                    <a:pt x="3763" y="611"/>
                    <a:pt x="3763" y="541"/>
                    <a:pt x="3730" y="483"/>
                  </a:cubicBezTo>
                  <a:lnTo>
                    <a:pt x="3730" y="483"/>
                  </a:lnTo>
                  <a:cubicBezTo>
                    <a:pt x="3733" y="457"/>
                    <a:pt x="3733" y="418"/>
                    <a:pt x="3714" y="418"/>
                  </a:cubicBezTo>
                  <a:cubicBezTo>
                    <a:pt x="3708" y="418"/>
                    <a:pt x="3701" y="422"/>
                    <a:pt x="3691" y="430"/>
                  </a:cubicBezTo>
                  <a:cubicBezTo>
                    <a:pt x="3674" y="444"/>
                    <a:pt x="3662" y="449"/>
                    <a:pt x="3654" y="449"/>
                  </a:cubicBezTo>
                  <a:cubicBezTo>
                    <a:pt x="3630" y="449"/>
                    <a:pt x="3652" y="394"/>
                    <a:pt x="3715" y="394"/>
                  </a:cubicBezTo>
                  <a:cubicBezTo>
                    <a:pt x="3834" y="394"/>
                    <a:pt x="3929" y="358"/>
                    <a:pt x="3989" y="275"/>
                  </a:cubicBezTo>
                  <a:cubicBezTo>
                    <a:pt x="3917" y="239"/>
                    <a:pt x="3822" y="191"/>
                    <a:pt x="3727" y="180"/>
                  </a:cubicBezTo>
                  <a:cubicBezTo>
                    <a:pt x="2513" y="49"/>
                    <a:pt x="1298"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6059975" y="1620375"/>
              <a:ext cx="116400" cy="25225"/>
            </a:xfrm>
            <a:custGeom>
              <a:avLst/>
              <a:gdLst/>
              <a:ahLst/>
              <a:cxnLst/>
              <a:rect l="l" t="t" r="r" b="b"/>
              <a:pathLst>
                <a:path w="4656" h="1009" extrusionOk="0">
                  <a:moveTo>
                    <a:pt x="688" y="0"/>
                  </a:moveTo>
                  <a:cubicBezTo>
                    <a:pt x="615" y="0"/>
                    <a:pt x="527" y="43"/>
                    <a:pt x="429" y="115"/>
                  </a:cubicBezTo>
                  <a:cubicBezTo>
                    <a:pt x="322" y="342"/>
                    <a:pt x="369" y="663"/>
                    <a:pt x="12" y="711"/>
                  </a:cubicBezTo>
                  <a:cubicBezTo>
                    <a:pt x="0" y="711"/>
                    <a:pt x="0" y="794"/>
                    <a:pt x="0" y="842"/>
                  </a:cubicBezTo>
                  <a:cubicBezTo>
                    <a:pt x="536" y="877"/>
                    <a:pt x="1060" y="913"/>
                    <a:pt x="1584" y="949"/>
                  </a:cubicBezTo>
                  <a:cubicBezTo>
                    <a:pt x="2596" y="973"/>
                    <a:pt x="3596" y="996"/>
                    <a:pt x="4608" y="1008"/>
                  </a:cubicBezTo>
                  <a:cubicBezTo>
                    <a:pt x="4656" y="937"/>
                    <a:pt x="4656" y="877"/>
                    <a:pt x="4608" y="794"/>
                  </a:cubicBezTo>
                  <a:cubicBezTo>
                    <a:pt x="4441" y="663"/>
                    <a:pt x="4263" y="663"/>
                    <a:pt x="4072" y="651"/>
                  </a:cubicBezTo>
                  <a:lnTo>
                    <a:pt x="3763" y="651"/>
                  </a:lnTo>
                  <a:cubicBezTo>
                    <a:pt x="3709" y="653"/>
                    <a:pt x="3655" y="654"/>
                    <a:pt x="3601" y="654"/>
                  </a:cubicBezTo>
                  <a:cubicBezTo>
                    <a:pt x="3330" y="654"/>
                    <a:pt x="3054" y="629"/>
                    <a:pt x="2786" y="580"/>
                  </a:cubicBezTo>
                  <a:cubicBezTo>
                    <a:pt x="2703" y="580"/>
                    <a:pt x="2644" y="580"/>
                    <a:pt x="2584" y="592"/>
                  </a:cubicBezTo>
                  <a:cubicBezTo>
                    <a:pt x="2501" y="603"/>
                    <a:pt x="2405" y="615"/>
                    <a:pt x="2322" y="615"/>
                  </a:cubicBezTo>
                  <a:cubicBezTo>
                    <a:pt x="2227" y="603"/>
                    <a:pt x="2155" y="592"/>
                    <a:pt x="2072" y="556"/>
                  </a:cubicBezTo>
                  <a:cubicBezTo>
                    <a:pt x="1798" y="508"/>
                    <a:pt x="1810" y="151"/>
                    <a:pt x="1572" y="68"/>
                  </a:cubicBezTo>
                  <a:cubicBezTo>
                    <a:pt x="1560" y="66"/>
                    <a:pt x="1548" y="65"/>
                    <a:pt x="1536" y="65"/>
                  </a:cubicBezTo>
                  <a:cubicBezTo>
                    <a:pt x="1293" y="65"/>
                    <a:pt x="1263" y="463"/>
                    <a:pt x="1023" y="463"/>
                  </a:cubicBezTo>
                  <a:cubicBezTo>
                    <a:pt x="982" y="463"/>
                    <a:pt x="936" y="451"/>
                    <a:pt x="881" y="425"/>
                  </a:cubicBezTo>
                  <a:cubicBezTo>
                    <a:pt x="858" y="365"/>
                    <a:pt x="881" y="318"/>
                    <a:pt x="881" y="258"/>
                  </a:cubicBezTo>
                  <a:cubicBezTo>
                    <a:pt x="854" y="75"/>
                    <a:pt x="785" y="0"/>
                    <a:pt x="6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5783750" y="1701600"/>
              <a:ext cx="67600" cy="21000"/>
            </a:xfrm>
            <a:custGeom>
              <a:avLst/>
              <a:gdLst/>
              <a:ahLst/>
              <a:cxnLst/>
              <a:rect l="l" t="t" r="r" b="b"/>
              <a:pathLst>
                <a:path w="2704" h="840" extrusionOk="0">
                  <a:moveTo>
                    <a:pt x="653" y="1"/>
                  </a:moveTo>
                  <a:cubicBezTo>
                    <a:pt x="488" y="1"/>
                    <a:pt x="322" y="7"/>
                    <a:pt x="155" y="21"/>
                  </a:cubicBezTo>
                  <a:cubicBezTo>
                    <a:pt x="96" y="212"/>
                    <a:pt x="48" y="391"/>
                    <a:pt x="0" y="569"/>
                  </a:cubicBezTo>
                  <a:cubicBezTo>
                    <a:pt x="358" y="778"/>
                    <a:pt x="725" y="840"/>
                    <a:pt x="1098" y="840"/>
                  </a:cubicBezTo>
                  <a:cubicBezTo>
                    <a:pt x="1533" y="840"/>
                    <a:pt x="1975" y="756"/>
                    <a:pt x="2417" y="724"/>
                  </a:cubicBezTo>
                  <a:cubicBezTo>
                    <a:pt x="2703" y="581"/>
                    <a:pt x="2679" y="426"/>
                    <a:pt x="2382" y="391"/>
                  </a:cubicBezTo>
                  <a:cubicBezTo>
                    <a:pt x="2024" y="343"/>
                    <a:pt x="1691" y="367"/>
                    <a:pt x="1310" y="272"/>
                  </a:cubicBezTo>
                  <a:lnTo>
                    <a:pt x="1310" y="272"/>
                  </a:lnTo>
                  <a:cubicBezTo>
                    <a:pt x="1720" y="327"/>
                    <a:pt x="1958" y="358"/>
                    <a:pt x="2119" y="358"/>
                  </a:cubicBezTo>
                  <a:cubicBezTo>
                    <a:pt x="2341" y="358"/>
                    <a:pt x="2416" y="298"/>
                    <a:pt x="2596" y="152"/>
                  </a:cubicBezTo>
                  <a:cubicBezTo>
                    <a:pt x="1941" y="96"/>
                    <a:pt x="1302" y="1"/>
                    <a:pt x="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5655750" y="1608475"/>
              <a:ext cx="56000" cy="19700"/>
            </a:xfrm>
            <a:custGeom>
              <a:avLst/>
              <a:gdLst/>
              <a:ahLst/>
              <a:cxnLst/>
              <a:rect l="l" t="t" r="r" b="b"/>
              <a:pathLst>
                <a:path w="2240" h="788" extrusionOk="0">
                  <a:moveTo>
                    <a:pt x="781" y="1"/>
                  </a:moveTo>
                  <a:cubicBezTo>
                    <a:pt x="555" y="1"/>
                    <a:pt x="326" y="15"/>
                    <a:pt x="96" y="20"/>
                  </a:cubicBezTo>
                  <a:cubicBezTo>
                    <a:pt x="1" y="246"/>
                    <a:pt x="96" y="413"/>
                    <a:pt x="239" y="544"/>
                  </a:cubicBezTo>
                  <a:cubicBezTo>
                    <a:pt x="567" y="595"/>
                    <a:pt x="877" y="734"/>
                    <a:pt x="1207" y="734"/>
                  </a:cubicBezTo>
                  <a:cubicBezTo>
                    <a:pt x="1261" y="734"/>
                    <a:pt x="1315" y="731"/>
                    <a:pt x="1370" y="722"/>
                  </a:cubicBezTo>
                  <a:cubicBezTo>
                    <a:pt x="1471" y="776"/>
                    <a:pt x="1575" y="788"/>
                    <a:pt x="1681" y="788"/>
                  </a:cubicBezTo>
                  <a:cubicBezTo>
                    <a:pt x="1765" y="788"/>
                    <a:pt x="1851" y="780"/>
                    <a:pt x="1937" y="780"/>
                  </a:cubicBezTo>
                  <a:cubicBezTo>
                    <a:pt x="1958" y="780"/>
                    <a:pt x="1979" y="781"/>
                    <a:pt x="2001" y="782"/>
                  </a:cubicBezTo>
                  <a:cubicBezTo>
                    <a:pt x="2239" y="675"/>
                    <a:pt x="2132" y="556"/>
                    <a:pt x="2001" y="484"/>
                  </a:cubicBezTo>
                  <a:cubicBezTo>
                    <a:pt x="1834" y="413"/>
                    <a:pt x="1727" y="294"/>
                    <a:pt x="1668" y="127"/>
                  </a:cubicBezTo>
                  <a:cubicBezTo>
                    <a:pt x="1376" y="25"/>
                    <a:pt x="1080" y="1"/>
                    <a:pt x="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5770350" y="1612425"/>
              <a:ext cx="45575" cy="21100"/>
            </a:xfrm>
            <a:custGeom>
              <a:avLst/>
              <a:gdLst/>
              <a:ahLst/>
              <a:cxnLst/>
              <a:rect l="l" t="t" r="r" b="b"/>
              <a:pathLst>
                <a:path w="1823" h="844" extrusionOk="0">
                  <a:moveTo>
                    <a:pt x="962" y="1"/>
                  </a:moveTo>
                  <a:cubicBezTo>
                    <a:pt x="809" y="1"/>
                    <a:pt x="661" y="24"/>
                    <a:pt x="524" y="124"/>
                  </a:cubicBezTo>
                  <a:cubicBezTo>
                    <a:pt x="572" y="159"/>
                    <a:pt x="620" y="219"/>
                    <a:pt x="655" y="267"/>
                  </a:cubicBezTo>
                  <a:cubicBezTo>
                    <a:pt x="610" y="418"/>
                    <a:pt x="536" y="488"/>
                    <a:pt x="436" y="488"/>
                  </a:cubicBezTo>
                  <a:cubicBezTo>
                    <a:pt x="378" y="488"/>
                    <a:pt x="312" y="465"/>
                    <a:pt x="239" y="421"/>
                  </a:cubicBezTo>
                  <a:cubicBezTo>
                    <a:pt x="211" y="385"/>
                    <a:pt x="170" y="370"/>
                    <a:pt x="126" y="370"/>
                  </a:cubicBezTo>
                  <a:cubicBezTo>
                    <a:pt x="112" y="370"/>
                    <a:pt x="98" y="371"/>
                    <a:pt x="84" y="374"/>
                  </a:cubicBezTo>
                  <a:cubicBezTo>
                    <a:pt x="24" y="445"/>
                    <a:pt x="1" y="540"/>
                    <a:pt x="36" y="636"/>
                  </a:cubicBezTo>
                  <a:cubicBezTo>
                    <a:pt x="84" y="731"/>
                    <a:pt x="167" y="755"/>
                    <a:pt x="239" y="814"/>
                  </a:cubicBezTo>
                  <a:cubicBezTo>
                    <a:pt x="570" y="822"/>
                    <a:pt x="906" y="844"/>
                    <a:pt x="1240" y="844"/>
                  </a:cubicBezTo>
                  <a:cubicBezTo>
                    <a:pt x="1435" y="844"/>
                    <a:pt x="1629" y="836"/>
                    <a:pt x="1822" y="814"/>
                  </a:cubicBezTo>
                  <a:cubicBezTo>
                    <a:pt x="1632" y="576"/>
                    <a:pt x="1810" y="219"/>
                    <a:pt x="1548" y="5"/>
                  </a:cubicBezTo>
                  <a:cubicBezTo>
                    <a:pt x="1489" y="15"/>
                    <a:pt x="1429" y="19"/>
                    <a:pt x="1368" y="19"/>
                  </a:cubicBezTo>
                  <a:cubicBezTo>
                    <a:pt x="1233" y="19"/>
                    <a:pt x="1096" y="1"/>
                    <a:pt x="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5410475" y="1700900"/>
              <a:ext cx="68200" cy="19100"/>
            </a:xfrm>
            <a:custGeom>
              <a:avLst/>
              <a:gdLst/>
              <a:ahLst/>
              <a:cxnLst/>
              <a:rect l="l" t="t" r="r" b="b"/>
              <a:pathLst>
                <a:path w="2728" h="764" extrusionOk="0">
                  <a:moveTo>
                    <a:pt x="1906" y="0"/>
                  </a:moveTo>
                  <a:cubicBezTo>
                    <a:pt x="1840" y="0"/>
                    <a:pt x="1774" y="4"/>
                    <a:pt x="1704" y="14"/>
                  </a:cubicBezTo>
                  <a:cubicBezTo>
                    <a:pt x="1686" y="9"/>
                    <a:pt x="1672" y="7"/>
                    <a:pt x="1658" y="7"/>
                  </a:cubicBezTo>
                  <a:cubicBezTo>
                    <a:pt x="1635" y="7"/>
                    <a:pt x="1615" y="15"/>
                    <a:pt x="1584" y="38"/>
                  </a:cubicBezTo>
                  <a:cubicBezTo>
                    <a:pt x="1440" y="165"/>
                    <a:pt x="1278" y="191"/>
                    <a:pt x="1112" y="191"/>
                  </a:cubicBezTo>
                  <a:cubicBezTo>
                    <a:pt x="997" y="191"/>
                    <a:pt x="879" y="178"/>
                    <a:pt x="764" y="178"/>
                  </a:cubicBezTo>
                  <a:cubicBezTo>
                    <a:pt x="703" y="178"/>
                    <a:pt x="643" y="182"/>
                    <a:pt x="584" y="192"/>
                  </a:cubicBezTo>
                  <a:cubicBezTo>
                    <a:pt x="584" y="216"/>
                    <a:pt x="572" y="216"/>
                    <a:pt x="549" y="228"/>
                  </a:cubicBezTo>
                  <a:cubicBezTo>
                    <a:pt x="540" y="231"/>
                    <a:pt x="530" y="233"/>
                    <a:pt x="520" y="233"/>
                  </a:cubicBezTo>
                  <a:cubicBezTo>
                    <a:pt x="491" y="233"/>
                    <a:pt x="459" y="219"/>
                    <a:pt x="441" y="192"/>
                  </a:cubicBezTo>
                  <a:cubicBezTo>
                    <a:pt x="406" y="133"/>
                    <a:pt x="346" y="97"/>
                    <a:pt x="299" y="49"/>
                  </a:cubicBezTo>
                  <a:cubicBezTo>
                    <a:pt x="279" y="40"/>
                    <a:pt x="259" y="35"/>
                    <a:pt x="240" y="35"/>
                  </a:cubicBezTo>
                  <a:cubicBezTo>
                    <a:pt x="190" y="35"/>
                    <a:pt x="143" y="66"/>
                    <a:pt x="108" y="109"/>
                  </a:cubicBezTo>
                  <a:cubicBezTo>
                    <a:pt x="1" y="288"/>
                    <a:pt x="1" y="454"/>
                    <a:pt x="120" y="633"/>
                  </a:cubicBezTo>
                  <a:cubicBezTo>
                    <a:pt x="239" y="728"/>
                    <a:pt x="382" y="764"/>
                    <a:pt x="525" y="764"/>
                  </a:cubicBezTo>
                  <a:cubicBezTo>
                    <a:pt x="596" y="764"/>
                    <a:pt x="668" y="764"/>
                    <a:pt x="739" y="752"/>
                  </a:cubicBezTo>
                  <a:cubicBezTo>
                    <a:pt x="1217" y="699"/>
                    <a:pt x="1694" y="580"/>
                    <a:pt x="2180" y="580"/>
                  </a:cubicBezTo>
                  <a:cubicBezTo>
                    <a:pt x="2239" y="580"/>
                    <a:pt x="2299" y="581"/>
                    <a:pt x="2358" y="585"/>
                  </a:cubicBezTo>
                  <a:cubicBezTo>
                    <a:pt x="2382" y="597"/>
                    <a:pt x="2418" y="597"/>
                    <a:pt x="2454" y="609"/>
                  </a:cubicBezTo>
                  <a:cubicBezTo>
                    <a:pt x="2727" y="419"/>
                    <a:pt x="2727" y="216"/>
                    <a:pt x="2454" y="14"/>
                  </a:cubicBezTo>
                  <a:cubicBezTo>
                    <a:pt x="2406" y="73"/>
                    <a:pt x="2361" y="103"/>
                    <a:pt x="2317" y="103"/>
                  </a:cubicBezTo>
                  <a:cubicBezTo>
                    <a:pt x="2272" y="103"/>
                    <a:pt x="2227" y="73"/>
                    <a:pt x="2180" y="14"/>
                  </a:cubicBezTo>
                  <a:cubicBezTo>
                    <a:pt x="2084" y="7"/>
                    <a:pt x="1995" y="0"/>
                    <a:pt x="1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5803700" y="1613125"/>
              <a:ext cx="41675" cy="22150"/>
            </a:xfrm>
            <a:custGeom>
              <a:avLst/>
              <a:gdLst/>
              <a:ahLst/>
              <a:cxnLst/>
              <a:rect l="l" t="t" r="r" b="b"/>
              <a:pathLst>
                <a:path w="1667" h="886" extrusionOk="0">
                  <a:moveTo>
                    <a:pt x="214" y="1"/>
                  </a:moveTo>
                  <a:cubicBezTo>
                    <a:pt x="322" y="251"/>
                    <a:pt x="119" y="429"/>
                    <a:pt x="0" y="632"/>
                  </a:cubicBezTo>
                  <a:cubicBezTo>
                    <a:pt x="191" y="727"/>
                    <a:pt x="381" y="643"/>
                    <a:pt x="488" y="822"/>
                  </a:cubicBezTo>
                  <a:cubicBezTo>
                    <a:pt x="623" y="856"/>
                    <a:pt x="759" y="886"/>
                    <a:pt x="894" y="886"/>
                  </a:cubicBezTo>
                  <a:cubicBezTo>
                    <a:pt x="997" y="886"/>
                    <a:pt x="1100" y="868"/>
                    <a:pt x="1203" y="822"/>
                  </a:cubicBezTo>
                  <a:cubicBezTo>
                    <a:pt x="1048" y="393"/>
                    <a:pt x="1048" y="393"/>
                    <a:pt x="1488" y="239"/>
                  </a:cubicBezTo>
                  <a:cubicBezTo>
                    <a:pt x="1488" y="251"/>
                    <a:pt x="1500" y="274"/>
                    <a:pt x="1524" y="286"/>
                  </a:cubicBezTo>
                  <a:cubicBezTo>
                    <a:pt x="1535" y="289"/>
                    <a:pt x="1546" y="291"/>
                    <a:pt x="1556" y="291"/>
                  </a:cubicBezTo>
                  <a:cubicBezTo>
                    <a:pt x="1588" y="291"/>
                    <a:pt x="1613" y="275"/>
                    <a:pt x="1631" y="239"/>
                  </a:cubicBezTo>
                  <a:cubicBezTo>
                    <a:pt x="1643" y="227"/>
                    <a:pt x="1667" y="191"/>
                    <a:pt x="1667" y="179"/>
                  </a:cubicBezTo>
                  <a:cubicBezTo>
                    <a:pt x="1667" y="167"/>
                    <a:pt x="1643" y="131"/>
                    <a:pt x="1631" y="131"/>
                  </a:cubicBezTo>
                  <a:cubicBezTo>
                    <a:pt x="1155" y="108"/>
                    <a:pt x="679" y="13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6020375" y="1623550"/>
              <a:ext cx="32475" cy="18575"/>
            </a:xfrm>
            <a:custGeom>
              <a:avLst/>
              <a:gdLst/>
              <a:ahLst/>
              <a:cxnLst/>
              <a:rect l="l" t="t" r="r" b="b"/>
              <a:pathLst>
                <a:path w="1299" h="743" extrusionOk="0">
                  <a:moveTo>
                    <a:pt x="766" y="0"/>
                  </a:moveTo>
                  <a:cubicBezTo>
                    <a:pt x="647" y="0"/>
                    <a:pt x="519" y="24"/>
                    <a:pt x="406" y="72"/>
                  </a:cubicBezTo>
                  <a:cubicBezTo>
                    <a:pt x="275" y="119"/>
                    <a:pt x="239" y="215"/>
                    <a:pt x="227" y="346"/>
                  </a:cubicBezTo>
                  <a:cubicBezTo>
                    <a:pt x="215" y="488"/>
                    <a:pt x="144" y="607"/>
                    <a:pt x="1" y="703"/>
                  </a:cubicBezTo>
                  <a:cubicBezTo>
                    <a:pt x="158" y="733"/>
                    <a:pt x="315" y="743"/>
                    <a:pt x="470" y="743"/>
                  </a:cubicBezTo>
                  <a:cubicBezTo>
                    <a:pt x="748" y="743"/>
                    <a:pt x="1023" y="710"/>
                    <a:pt x="1299" y="703"/>
                  </a:cubicBezTo>
                  <a:cubicBezTo>
                    <a:pt x="1144" y="381"/>
                    <a:pt x="679" y="715"/>
                    <a:pt x="537" y="346"/>
                  </a:cubicBezTo>
                  <a:cubicBezTo>
                    <a:pt x="594" y="297"/>
                    <a:pt x="645" y="282"/>
                    <a:pt x="692" y="282"/>
                  </a:cubicBezTo>
                  <a:cubicBezTo>
                    <a:pt x="761" y="282"/>
                    <a:pt x="823" y="315"/>
                    <a:pt x="894" y="322"/>
                  </a:cubicBezTo>
                  <a:cubicBezTo>
                    <a:pt x="928" y="329"/>
                    <a:pt x="959" y="332"/>
                    <a:pt x="986" y="332"/>
                  </a:cubicBezTo>
                  <a:cubicBezTo>
                    <a:pt x="1182" y="332"/>
                    <a:pt x="1218" y="166"/>
                    <a:pt x="1072" y="72"/>
                  </a:cubicBezTo>
                  <a:cubicBezTo>
                    <a:pt x="995" y="24"/>
                    <a:pt x="885"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5622125" y="1608375"/>
              <a:ext cx="40500" cy="16800"/>
            </a:xfrm>
            <a:custGeom>
              <a:avLst/>
              <a:gdLst/>
              <a:ahLst/>
              <a:cxnLst/>
              <a:rect l="l" t="t" r="r" b="b"/>
              <a:pathLst>
                <a:path w="1620" h="672" extrusionOk="0">
                  <a:moveTo>
                    <a:pt x="1286" y="0"/>
                  </a:moveTo>
                  <a:cubicBezTo>
                    <a:pt x="1165" y="74"/>
                    <a:pt x="1033" y="91"/>
                    <a:pt x="898" y="91"/>
                  </a:cubicBezTo>
                  <a:cubicBezTo>
                    <a:pt x="792" y="91"/>
                    <a:pt x="685" y="81"/>
                    <a:pt x="578" y="81"/>
                  </a:cubicBezTo>
                  <a:cubicBezTo>
                    <a:pt x="471" y="81"/>
                    <a:pt x="364" y="91"/>
                    <a:pt x="262" y="131"/>
                  </a:cubicBezTo>
                  <a:lnTo>
                    <a:pt x="262" y="119"/>
                  </a:lnTo>
                  <a:cubicBezTo>
                    <a:pt x="191" y="238"/>
                    <a:pt x="0" y="369"/>
                    <a:pt x="131" y="524"/>
                  </a:cubicBezTo>
                  <a:cubicBezTo>
                    <a:pt x="221" y="636"/>
                    <a:pt x="334" y="672"/>
                    <a:pt x="456" y="672"/>
                  </a:cubicBezTo>
                  <a:cubicBezTo>
                    <a:pt x="592" y="672"/>
                    <a:pt x="737" y="627"/>
                    <a:pt x="869" y="595"/>
                  </a:cubicBezTo>
                  <a:cubicBezTo>
                    <a:pt x="956" y="532"/>
                    <a:pt x="1049" y="504"/>
                    <a:pt x="1143" y="504"/>
                  </a:cubicBezTo>
                  <a:cubicBezTo>
                    <a:pt x="1242" y="504"/>
                    <a:pt x="1343" y="535"/>
                    <a:pt x="1441" y="583"/>
                  </a:cubicBezTo>
                  <a:cubicBezTo>
                    <a:pt x="1458" y="588"/>
                    <a:pt x="1474" y="591"/>
                    <a:pt x="1490" y="591"/>
                  </a:cubicBezTo>
                  <a:cubicBezTo>
                    <a:pt x="1516" y="591"/>
                    <a:pt x="1542" y="582"/>
                    <a:pt x="1572" y="560"/>
                  </a:cubicBezTo>
                  <a:cubicBezTo>
                    <a:pt x="1620" y="357"/>
                    <a:pt x="1524" y="191"/>
                    <a:pt x="1441" y="24"/>
                  </a:cubicBezTo>
                  <a:cubicBezTo>
                    <a:pt x="1393" y="24"/>
                    <a:pt x="1346" y="12"/>
                    <a:pt x="1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5807250" y="1704825"/>
              <a:ext cx="56000" cy="13550"/>
            </a:xfrm>
            <a:custGeom>
              <a:avLst/>
              <a:gdLst/>
              <a:ahLst/>
              <a:cxnLst/>
              <a:rect l="l" t="t" r="r" b="b"/>
              <a:pathLst>
                <a:path w="2240" h="542" extrusionOk="0">
                  <a:moveTo>
                    <a:pt x="1829" y="1"/>
                  </a:moveTo>
                  <a:cubicBezTo>
                    <a:pt x="1771" y="1"/>
                    <a:pt x="1714" y="11"/>
                    <a:pt x="1656" y="35"/>
                  </a:cubicBezTo>
                  <a:cubicBezTo>
                    <a:pt x="1530" y="161"/>
                    <a:pt x="1388" y="204"/>
                    <a:pt x="1244" y="204"/>
                  </a:cubicBezTo>
                  <a:cubicBezTo>
                    <a:pt x="1116" y="204"/>
                    <a:pt x="988" y="170"/>
                    <a:pt x="870" y="131"/>
                  </a:cubicBezTo>
                  <a:cubicBezTo>
                    <a:pt x="770" y="97"/>
                    <a:pt x="675" y="85"/>
                    <a:pt x="584" y="85"/>
                  </a:cubicBezTo>
                  <a:cubicBezTo>
                    <a:pt x="383" y="85"/>
                    <a:pt x="197" y="145"/>
                    <a:pt x="1" y="178"/>
                  </a:cubicBezTo>
                  <a:cubicBezTo>
                    <a:pt x="139" y="302"/>
                    <a:pt x="299" y="319"/>
                    <a:pt x="462" y="319"/>
                  </a:cubicBezTo>
                  <a:cubicBezTo>
                    <a:pt x="525" y="319"/>
                    <a:pt x="589" y="316"/>
                    <a:pt x="651" y="316"/>
                  </a:cubicBezTo>
                  <a:cubicBezTo>
                    <a:pt x="693" y="316"/>
                    <a:pt x="734" y="317"/>
                    <a:pt x="775" y="321"/>
                  </a:cubicBezTo>
                  <a:cubicBezTo>
                    <a:pt x="805" y="325"/>
                    <a:pt x="836" y="326"/>
                    <a:pt x="867" y="326"/>
                  </a:cubicBezTo>
                  <a:cubicBezTo>
                    <a:pt x="986" y="326"/>
                    <a:pt x="1108" y="305"/>
                    <a:pt x="1229" y="305"/>
                  </a:cubicBezTo>
                  <a:cubicBezTo>
                    <a:pt x="1374" y="305"/>
                    <a:pt x="1516" y="336"/>
                    <a:pt x="1644" y="476"/>
                  </a:cubicBezTo>
                  <a:cubicBezTo>
                    <a:pt x="1712" y="527"/>
                    <a:pt x="1785" y="541"/>
                    <a:pt x="1865" y="541"/>
                  </a:cubicBezTo>
                  <a:cubicBezTo>
                    <a:pt x="1897" y="541"/>
                    <a:pt x="1931" y="539"/>
                    <a:pt x="1965" y="535"/>
                  </a:cubicBezTo>
                  <a:cubicBezTo>
                    <a:pt x="2132" y="393"/>
                    <a:pt x="2239" y="262"/>
                    <a:pt x="2085" y="59"/>
                  </a:cubicBezTo>
                  <a:cubicBezTo>
                    <a:pt x="1999" y="24"/>
                    <a:pt x="1914" y="1"/>
                    <a:pt x="1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5914725" y="1618125"/>
              <a:ext cx="30675" cy="22700"/>
            </a:xfrm>
            <a:custGeom>
              <a:avLst/>
              <a:gdLst/>
              <a:ahLst/>
              <a:cxnLst/>
              <a:rect l="l" t="t" r="r" b="b"/>
              <a:pathLst>
                <a:path w="1227" h="908" extrusionOk="0">
                  <a:moveTo>
                    <a:pt x="308" y="0"/>
                  </a:moveTo>
                  <a:cubicBezTo>
                    <a:pt x="226" y="0"/>
                    <a:pt x="153" y="37"/>
                    <a:pt x="107" y="170"/>
                  </a:cubicBezTo>
                  <a:cubicBezTo>
                    <a:pt x="0" y="455"/>
                    <a:pt x="95" y="682"/>
                    <a:pt x="405" y="765"/>
                  </a:cubicBezTo>
                  <a:cubicBezTo>
                    <a:pt x="512" y="789"/>
                    <a:pt x="584" y="824"/>
                    <a:pt x="643" y="908"/>
                  </a:cubicBezTo>
                  <a:lnTo>
                    <a:pt x="798" y="896"/>
                  </a:lnTo>
                  <a:cubicBezTo>
                    <a:pt x="1226" y="670"/>
                    <a:pt x="822" y="443"/>
                    <a:pt x="762" y="205"/>
                  </a:cubicBezTo>
                  <a:cubicBezTo>
                    <a:pt x="738" y="146"/>
                    <a:pt x="691" y="98"/>
                    <a:pt x="643" y="51"/>
                  </a:cubicBezTo>
                  <a:cubicBezTo>
                    <a:pt x="633" y="52"/>
                    <a:pt x="623" y="52"/>
                    <a:pt x="613" y="52"/>
                  </a:cubicBezTo>
                  <a:cubicBezTo>
                    <a:pt x="517" y="52"/>
                    <a:pt x="406"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5864400" y="1613825"/>
              <a:ext cx="24750" cy="24325"/>
            </a:xfrm>
            <a:custGeom>
              <a:avLst/>
              <a:gdLst/>
              <a:ahLst/>
              <a:cxnLst/>
              <a:rect l="l" t="t" r="r" b="b"/>
              <a:pathLst>
                <a:path w="990" h="973" extrusionOk="0">
                  <a:moveTo>
                    <a:pt x="565" y="0"/>
                  </a:moveTo>
                  <a:cubicBezTo>
                    <a:pt x="533" y="0"/>
                    <a:pt x="503" y="27"/>
                    <a:pt x="477" y="80"/>
                  </a:cubicBezTo>
                  <a:cubicBezTo>
                    <a:pt x="441" y="151"/>
                    <a:pt x="382" y="211"/>
                    <a:pt x="322" y="270"/>
                  </a:cubicBezTo>
                  <a:lnTo>
                    <a:pt x="227" y="401"/>
                  </a:lnTo>
                  <a:cubicBezTo>
                    <a:pt x="168" y="473"/>
                    <a:pt x="132" y="544"/>
                    <a:pt x="72" y="604"/>
                  </a:cubicBezTo>
                  <a:cubicBezTo>
                    <a:pt x="37" y="639"/>
                    <a:pt x="1" y="687"/>
                    <a:pt x="1" y="746"/>
                  </a:cubicBezTo>
                  <a:cubicBezTo>
                    <a:pt x="37" y="758"/>
                    <a:pt x="49" y="794"/>
                    <a:pt x="72" y="806"/>
                  </a:cubicBezTo>
                  <a:cubicBezTo>
                    <a:pt x="191" y="806"/>
                    <a:pt x="299" y="818"/>
                    <a:pt x="370" y="937"/>
                  </a:cubicBezTo>
                  <a:cubicBezTo>
                    <a:pt x="406" y="937"/>
                    <a:pt x="453" y="961"/>
                    <a:pt x="477" y="973"/>
                  </a:cubicBezTo>
                  <a:cubicBezTo>
                    <a:pt x="632" y="937"/>
                    <a:pt x="811" y="925"/>
                    <a:pt x="918" y="794"/>
                  </a:cubicBezTo>
                  <a:cubicBezTo>
                    <a:pt x="989" y="496"/>
                    <a:pt x="739" y="318"/>
                    <a:pt x="644" y="56"/>
                  </a:cubicBezTo>
                  <a:cubicBezTo>
                    <a:pt x="617" y="18"/>
                    <a:pt x="590" y="0"/>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5604250" y="1609550"/>
              <a:ext cx="40225" cy="17000"/>
            </a:xfrm>
            <a:custGeom>
              <a:avLst/>
              <a:gdLst/>
              <a:ahLst/>
              <a:cxnLst/>
              <a:rect l="l" t="t" r="r" b="b"/>
              <a:pathLst>
                <a:path w="1609" h="680" extrusionOk="0">
                  <a:moveTo>
                    <a:pt x="977" y="72"/>
                  </a:moveTo>
                  <a:cubicBezTo>
                    <a:pt x="656" y="155"/>
                    <a:pt x="239" y="1"/>
                    <a:pt x="1" y="370"/>
                  </a:cubicBezTo>
                  <a:cubicBezTo>
                    <a:pt x="60" y="370"/>
                    <a:pt x="120" y="373"/>
                    <a:pt x="177" y="373"/>
                  </a:cubicBezTo>
                  <a:cubicBezTo>
                    <a:pt x="233" y="373"/>
                    <a:pt x="287" y="370"/>
                    <a:pt x="334" y="358"/>
                  </a:cubicBezTo>
                  <a:cubicBezTo>
                    <a:pt x="390" y="340"/>
                    <a:pt x="438" y="332"/>
                    <a:pt x="478" y="332"/>
                  </a:cubicBezTo>
                  <a:cubicBezTo>
                    <a:pt x="653" y="332"/>
                    <a:pt x="698" y="486"/>
                    <a:pt x="727" y="679"/>
                  </a:cubicBezTo>
                  <a:cubicBezTo>
                    <a:pt x="787" y="672"/>
                    <a:pt x="847" y="670"/>
                    <a:pt x="907" y="670"/>
                  </a:cubicBezTo>
                  <a:cubicBezTo>
                    <a:pt x="975" y="670"/>
                    <a:pt x="1044" y="673"/>
                    <a:pt x="1113" y="673"/>
                  </a:cubicBezTo>
                  <a:cubicBezTo>
                    <a:pt x="1284" y="673"/>
                    <a:pt x="1452" y="657"/>
                    <a:pt x="1608" y="548"/>
                  </a:cubicBezTo>
                  <a:cubicBezTo>
                    <a:pt x="1519" y="548"/>
                    <a:pt x="1430" y="528"/>
                    <a:pt x="1345" y="528"/>
                  </a:cubicBezTo>
                  <a:cubicBezTo>
                    <a:pt x="1317" y="528"/>
                    <a:pt x="1290" y="530"/>
                    <a:pt x="1263" y="536"/>
                  </a:cubicBezTo>
                  <a:cubicBezTo>
                    <a:pt x="1244" y="538"/>
                    <a:pt x="1225" y="538"/>
                    <a:pt x="1208" y="538"/>
                  </a:cubicBezTo>
                  <a:cubicBezTo>
                    <a:pt x="851" y="538"/>
                    <a:pt x="898" y="311"/>
                    <a:pt x="977" y="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5930800" y="1622575"/>
              <a:ext cx="32450" cy="18250"/>
            </a:xfrm>
            <a:custGeom>
              <a:avLst/>
              <a:gdLst/>
              <a:ahLst/>
              <a:cxnLst/>
              <a:rect l="l" t="t" r="r" b="b"/>
              <a:pathLst>
                <a:path w="1298" h="730" extrusionOk="0">
                  <a:moveTo>
                    <a:pt x="183" y="1"/>
                  </a:moveTo>
                  <a:cubicBezTo>
                    <a:pt x="126" y="1"/>
                    <a:pt x="66" y="9"/>
                    <a:pt x="0" y="27"/>
                  </a:cubicBezTo>
                  <a:cubicBezTo>
                    <a:pt x="12" y="134"/>
                    <a:pt x="12" y="337"/>
                    <a:pt x="48" y="337"/>
                  </a:cubicBezTo>
                  <a:cubicBezTo>
                    <a:pt x="393" y="396"/>
                    <a:pt x="179" y="575"/>
                    <a:pt x="131" y="730"/>
                  </a:cubicBezTo>
                  <a:lnTo>
                    <a:pt x="1298" y="730"/>
                  </a:lnTo>
                  <a:cubicBezTo>
                    <a:pt x="1238" y="682"/>
                    <a:pt x="1191" y="635"/>
                    <a:pt x="1143" y="587"/>
                  </a:cubicBezTo>
                  <a:cubicBezTo>
                    <a:pt x="797" y="451"/>
                    <a:pt x="599"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5855775" y="1704975"/>
              <a:ext cx="24425" cy="15575"/>
            </a:xfrm>
            <a:custGeom>
              <a:avLst/>
              <a:gdLst/>
              <a:ahLst/>
              <a:cxnLst/>
              <a:rect l="l" t="t" r="r" b="b"/>
              <a:pathLst>
                <a:path w="977" h="623" extrusionOk="0">
                  <a:moveTo>
                    <a:pt x="525" y="1"/>
                  </a:moveTo>
                  <a:cubicBezTo>
                    <a:pt x="394" y="1"/>
                    <a:pt x="263" y="10"/>
                    <a:pt x="132" y="29"/>
                  </a:cubicBezTo>
                  <a:cubicBezTo>
                    <a:pt x="84" y="184"/>
                    <a:pt x="36" y="315"/>
                    <a:pt x="1" y="470"/>
                  </a:cubicBezTo>
                  <a:cubicBezTo>
                    <a:pt x="118" y="580"/>
                    <a:pt x="251" y="623"/>
                    <a:pt x="396" y="623"/>
                  </a:cubicBezTo>
                  <a:cubicBezTo>
                    <a:pt x="501" y="623"/>
                    <a:pt x="612" y="600"/>
                    <a:pt x="727" y="565"/>
                  </a:cubicBezTo>
                  <a:cubicBezTo>
                    <a:pt x="977" y="434"/>
                    <a:pt x="929" y="232"/>
                    <a:pt x="846" y="17"/>
                  </a:cubicBezTo>
                  <a:cubicBezTo>
                    <a:pt x="739" y="7"/>
                    <a:pt x="632"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5689675" y="1622400"/>
              <a:ext cx="44375" cy="8825"/>
            </a:xfrm>
            <a:custGeom>
              <a:avLst/>
              <a:gdLst/>
              <a:ahLst/>
              <a:cxnLst/>
              <a:rect l="l" t="t" r="r" b="b"/>
              <a:pathLst>
                <a:path w="1775" h="353" extrusionOk="0">
                  <a:moveTo>
                    <a:pt x="1211" y="1"/>
                  </a:moveTo>
                  <a:cubicBezTo>
                    <a:pt x="1052" y="1"/>
                    <a:pt x="901" y="37"/>
                    <a:pt x="763" y="153"/>
                  </a:cubicBezTo>
                  <a:cubicBezTo>
                    <a:pt x="513" y="165"/>
                    <a:pt x="251" y="165"/>
                    <a:pt x="1" y="177"/>
                  </a:cubicBezTo>
                  <a:cubicBezTo>
                    <a:pt x="492" y="277"/>
                    <a:pt x="966" y="352"/>
                    <a:pt x="1451" y="352"/>
                  </a:cubicBezTo>
                  <a:cubicBezTo>
                    <a:pt x="1543" y="352"/>
                    <a:pt x="1635" y="350"/>
                    <a:pt x="1727" y="344"/>
                  </a:cubicBezTo>
                  <a:cubicBezTo>
                    <a:pt x="1739" y="320"/>
                    <a:pt x="1763" y="272"/>
                    <a:pt x="1775" y="237"/>
                  </a:cubicBezTo>
                  <a:cubicBezTo>
                    <a:pt x="1727" y="118"/>
                    <a:pt x="1632" y="58"/>
                    <a:pt x="1525" y="34"/>
                  </a:cubicBezTo>
                  <a:cubicBezTo>
                    <a:pt x="1418" y="16"/>
                    <a:pt x="1313" y="1"/>
                    <a:pt x="1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5732850" y="1622050"/>
              <a:ext cx="38125" cy="12150"/>
            </a:xfrm>
            <a:custGeom>
              <a:avLst/>
              <a:gdLst/>
              <a:ahLst/>
              <a:cxnLst/>
              <a:rect l="l" t="t" r="r" b="b"/>
              <a:pathLst>
                <a:path w="1525" h="486" extrusionOk="0">
                  <a:moveTo>
                    <a:pt x="393" y="1"/>
                  </a:moveTo>
                  <a:cubicBezTo>
                    <a:pt x="191" y="1"/>
                    <a:pt x="108" y="132"/>
                    <a:pt x="48" y="286"/>
                  </a:cubicBezTo>
                  <a:cubicBezTo>
                    <a:pt x="36" y="310"/>
                    <a:pt x="12" y="334"/>
                    <a:pt x="0" y="358"/>
                  </a:cubicBezTo>
                  <a:cubicBezTo>
                    <a:pt x="289" y="459"/>
                    <a:pt x="582" y="486"/>
                    <a:pt x="880" y="486"/>
                  </a:cubicBezTo>
                  <a:cubicBezTo>
                    <a:pt x="1073" y="486"/>
                    <a:pt x="1268" y="474"/>
                    <a:pt x="1465" y="465"/>
                  </a:cubicBezTo>
                  <a:cubicBezTo>
                    <a:pt x="1501" y="406"/>
                    <a:pt x="1524" y="346"/>
                    <a:pt x="1465" y="298"/>
                  </a:cubicBezTo>
                  <a:cubicBezTo>
                    <a:pt x="1441" y="286"/>
                    <a:pt x="1417" y="251"/>
                    <a:pt x="1382" y="239"/>
                  </a:cubicBezTo>
                  <a:cubicBezTo>
                    <a:pt x="1298" y="215"/>
                    <a:pt x="1203" y="179"/>
                    <a:pt x="1096" y="179"/>
                  </a:cubicBezTo>
                  <a:cubicBezTo>
                    <a:pt x="1081" y="180"/>
                    <a:pt x="1067" y="180"/>
                    <a:pt x="1053" y="180"/>
                  </a:cubicBezTo>
                  <a:cubicBezTo>
                    <a:pt x="819" y="180"/>
                    <a:pt x="595" y="9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5874525" y="1704125"/>
              <a:ext cx="20275" cy="13575"/>
            </a:xfrm>
            <a:custGeom>
              <a:avLst/>
              <a:gdLst/>
              <a:ahLst/>
              <a:cxnLst/>
              <a:rect l="l" t="t" r="r" b="b"/>
              <a:pathLst>
                <a:path w="811" h="543" extrusionOk="0">
                  <a:moveTo>
                    <a:pt x="419" y="0"/>
                  </a:moveTo>
                  <a:cubicBezTo>
                    <a:pt x="311" y="0"/>
                    <a:pt x="204" y="14"/>
                    <a:pt x="96" y="51"/>
                  </a:cubicBezTo>
                  <a:cubicBezTo>
                    <a:pt x="1" y="206"/>
                    <a:pt x="25" y="337"/>
                    <a:pt x="96" y="480"/>
                  </a:cubicBezTo>
                  <a:cubicBezTo>
                    <a:pt x="150" y="522"/>
                    <a:pt x="197" y="543"/>
                    <a:pt x="243" y="543"/>
                  </a:cubicBezTo>
                  <a:cubicBezTo>
                    <a:pt x="289" y="543"/>
                    <a:pt x="334" y="522"/>
                    <a:pt x="382" y="480"/>
                  </a:cubicBezTo>
                  <a:cubicBezTo>
                    <a:pt x="453" y="266"/>
                    <a:pt x="715" y="230"/>
                    <a:pt x="810" y="40"/>
                  </a:cubicBezTo>
                  <a:cubicBezTo>
                    <a:pt x="680" y="20"/>
                    <a:pt x="550"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5532825" y="1648525"/>
              <a:ext cx="32775" cy="11050"/>
            </a:xfrm>
            <a:custGeom>
              <a:avLst/>
              <a:gdLst/>
              <a:ahLst/>
              <a:cxnLst/>
              <a:rect l="l" t="t" r="r" b="b"/>
              <a:pathLst>
                <a:path w="1311" h="442" extrusionOk="0">
                  <a:moveTo>
                    <a:pt x="1222" y="0"/>
                  </a:moveTo>
                  <a:cubicBezTo>
                    <a:pt x="757" y="0"/>
                    <a:pt x="336" y="95"/>
                    <a:pt x="0" y="442"/>
                  </a:cubicBezTo>
                  <a:cubicBezTo>
                    <a:pt x="453" y="359"/>
                    <a:pt x="870" y="180"/>
                    <a:pt x="1310" y="1"/>
                  </a:cubicBezTo>
                  <a:cubicBezTo>
                    <a:pt x="1281" y="1"/>
                    <a:pt x="1251"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5449475" y="1679975"/>
              <a:ext cx="12225" cy="7425"/>
            </a:xfrm>
            <a:custGeom>
              <a:avLst/>
              <a:gdLst/>
              <a:ahLst/>
              <a:cxnLst/>
              <a:rect l="l" t="t" r="r" b="b"/>
              <a:pathLst>
                <a:path w="489" h="297" extrusionOk="0">
                  <a:moveTo>
                    <a:pt x="153" y="1"/>
                  </a:moveTo>
                  <a:cubicBezTo>
                    <a:pt x="96" y="1"/>
                    <a:pt x="44" y="14"/>
                    <a:pt x="13" y="77"/>
                  </a:cubicBezTo>
                  <a:cubicBezTo>
                    <a:pt x="1" y="124"/>
                    <a:pt x="96" y="220"/>
                    <a:pt x="155" y="291"/>
                  </a:cubicBezTo>
                  <a:cubicBezTo>
                    <a:pt x="189" y="294"/>
                    <a:pt x="220" y="296"/>
                    <a:pt x="251" y="296"/>
                  </a:cubicBezTo>
                  <a:cubicBezTo>
                    <a:pt x="351" y="296"/>
                    <a:pt x="434" y="273"/>
                    <a:pt x="489" y="172"/>
                  </a:cubicBezTo>
                  <a:cubicBezTo>
                    <a:pt x="429" y="113"/>
                    <a:pt x="370" y="65"/>
                    <a:pt x="310" y="5"/>
                  </a:cubicBezTo>
                  <a:cubicBezTo>
                    <a:pt x="299" y="7"/>
                    <a:pt x="288" y="7"/>
                    <a:pt x="277" y="7"/>
                  </a:cubicBezTo>
                  <a:cubicBezTo>
                    <a:pt x="236" y="7"/>
                    <a:pt x="193"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5876925" y="1633375"/>
              <a:ext cx="10725" cy="6650"/>
            </a:xfrm>
            <a:custGeom>
              <a:avLst/>
              <a:gdLst/>
              <a:ahLst/>
              <a:cxnLst/>
              <a:rect l="l" t="t" r="r" b="b"/>
              <a:pathLst>
                <a:path w="429" h="266" extrusionOk="0">
                  <a:moveTo>
                    <a:pt x="429" y="0"/>
                  </a:moveTo>
                  <a:cubicBezTo>
                    <a:pt x="262" y="24"/>
                    <a:pt x="83" y="0"/>
                    <a:pt x="0" y="179"/>
                  </a:cubicBezTo>
                  <a:cubicBezTo>
                    <a:pt x="51" y="243"/>
                    <a:pt x="103" y="266"/>
                    <a:pt x="154" y="266"/>
                  </a:cubicBezTo>
                  <a:cubicBezTo>
                    <a:pt x="245" y="266"/>
                    <a:pt x="337" y="193"/>
                    <a:pt x="429" y="155"/>
                  </a:cubicBez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5593850" y="1633675"/>
              <a:ext cx="14000" cy="4175"/>
            </a:xfrm>
            <a:custGeom>
              <a:avLst/>
              <a:gdLst/>
              <a:ahLst/>
              <a:cxnLst/>
              <a:rect l="l" t="t" r="r" b="b"/>
              <a:pathLst>
                <a:path w="560" h="167" extrusionOk="0">
                  <a:moveTo>
                    <a:pt x="0" y="0"/>
                  </a:moveTo>
                  <a:lnTo>
                    <a:pt x="0" y="167"/>
                  </a:lnTo>
                  <a:cubicBezTo>
                    <a:pt x="191" y="131"/>
                    <a:pt x="393" y="167"/>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5453050" y="1698975"/>
              <a:ext cx="11925" cy="4400"/>
            </a:xfrm>
            <a:custGeom>
              <a:avLst/>
              <a:gdLst/>
              <a:ahLst/>
              <a:cxnLst/>
              <a:rect l="l" t="t" r="r" b="b"/>
              <a:pathLst>
                <a:path w="477" h="176" extrusionOk="0">
                  <a:moveTo>
                    <a:pt x="261" y="1"/>
                  </a:moveTo>
                  <a:cubicBezTo>
                    <a:pt x="176" y="1"/>
                    <a:pt x="92" y="39"/>
                    <a:pt x="1" y="91"/>
                  </a:cubicBezTo>
                  <a:cubicBezTo>
                    <a:pt x="86" y="146"/>
                    <a:pt x="165" y="176"/>
                    <a:pt x="245" y="176"/>
                  </a:cubicBezTo>
                  <a:cubicBezTo>
                    <a:pt x="320" y="176"/>
                    <a:pt x="396" y="149"/>
                    <a:pt x="477" y="91"/>
                  </a:cubicBezTo>
                  <a:cubicBezTo>
                    <a:pt x="402" y="26"/>
                    <a:pt x="331"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5643850" y="1618975"/>
              <a:ext cx="14300" cy="4875"/>
            </a:xfrm>
            <a:custGeom>
              <a:avLst/>
              <a:gdLst/>
              <a:ahLst/>
              <a:cxnLst/>
              <a:rect l="l" t="t" r="r" b="b"/>
              <a:pathLst>
                <a:path w="572" h="195" extrusionOk="0">
                  <a:moveTo>
                    <a:pt x="278" y="0"/>
                  </a:moveTo>
                  <a:cubicBezTo>
                    <a:pt x="182" y="0"/>
                    <a:pt x="89" y="54"/>
                    <a:pt x="0" y="171"/>
                  </a:cubicBezTo>
                  <a:cubicBezTo>
                    <a:pt x="127" y="171"/>
                    <a:pt x="249" y="195"/>
                    <a:pt x="366" y="195"/>
                  </a:cubicBezTo>
                  <a:cubicBezTo>
                    <a:pt x="436" y="195"/>
                    <a:pt x="505" y="186"/>
                    <a:pt x="572" y="159"/>
                  </a:cubicBezTo>
                  <a:cubicBezTo>
                    <a:pt x="475" y="57"/>
                    <a:pt x="376" y="0"/>
                    <a:pt x="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5564975" y="1644650"/>
              <a:ext cx="11025" cy="4225"/>
            </a:xfrm>
            <a:custGeom>
              <a:avLst/>
              <a:gdLst/>
              <a:ahLst/>
              <a:cxnLst/>
              <a:rect l="l" t="t" r="r" b="b"/>
              <a:pathLst>
                <a:path w="441" h="169" extrusionOk="0">
                  <a:moveTo>
                    <a:pt x="340" y="1"/>
                  </a:moveTo>
                  <a:cubicBezTo>
                    <a:pt x="206" y="1"/>
                    <a:pt x="76" y="16"/>
                    <a:pt x="0" y="168"/>
                  </a:cubicBezTo>
                  <a:cubicBezTo>
                    <a:pt x="155" y="121"/>
                    <a:pt x="322" y="121"/>
                    <a:pt x="441" y="2"/>
                  </a:cubicBezTo>
                  <a:cubicBezTo>
                    <a:pt x="407" y="2"/>
                    <a:pt x="374"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5507525" y="1665775"/>
              <a:ext cx="11025" cy="3925"/>
            </a:xfrm>
            <a:custGeom>
              <a:avLst/>
              <a:gdLst/>
              <a:ahLst/>
              <a:cxnLst/>
              <a:rect l="l" t="t" r="r" b="b"/>
              <a:pathLst>
                <a:path w="441" h="157" extrusionOk="0">
                  <a:moveTo>
                    <a:pt x="284" y="0"/>
                  </a:moveTo>
                  <a:cubicBezTo>
                    <a:pt x="170" y="0"/>
                    <a:pt x="66" y="30"/>
                    <a:pt x="0" y="145"/>
                  </a:cubicBezTo>
                  <a:cubicBezTo>
                    <a:pt x="51" y="152"/>
                    <a:pt x="98" y="156"/>
                    <a:pt x="143" y="156"/>
                  </a:cubicBezTo>
                  <a:cubicBezTo>
                    <a:pt x="258" y="156"/>
                    <a:pt x="355" y="125"/>
                    <a:pt x="441" y="14"/>
                  </a:cubicBezTo>
                  <a:cubicBezTo>
                    <a:pt x="389" y="6"/>
                    <a:pt x="335"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5575975" y="1641325"/>
              <a:ext cx="7775" cy="3375"/>
            </a:xfrm>
            <a:custGeom>
              <a:avLst/>
              <a:gdLst/>
              <a:ahLst/>
              <a:cxnLst/>
              <a:rect l="l" t="t" r="r" b="b"/>
              <a:pathLst>
                <a:path w="311" h="135" extrusionOk="0">
                  <a:moveTo>
                    <a:pt x="245" y="0"/>
                  </a:moveTo>
                  <a:cubicBezTo>
                    <a:pt x="149" y="0"/>
                    <a:pt x="59" y="28"/>
                    <a:pt x="1" y="135"/>
                  </a:cubicBezTo>
                  <a:cubicBezTo>
                    <a:pt x="120" y="135"/>
                    <a:pt x="215" y="75"/>
                    <a:pt x="310" y="4"/>
                  </a:cubicBezTo>
                  <a:cubicBezTo>
                    <a:pt x="289" y="1"/>
                    <a:pt x="267"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5607825" y="1630600"/>
              <a:ext cx="7775" cy="3100"/>
            </a:xfrm>
            <a:custGeom>
              <a:avLst/>
              <a:gdLst/>
              <a:ahLst/>
              <a:cxnLst/>
              <a:rect l="l" t="t" r="r" b="b"/>
              <a:pathLst>
                <a:path w="311" h="124" extrusionOk="0">
                  <a:moveTo>
                    <a:pt x="243" y="0"/>
                  </a:moveTo>
                  <a:cubicBezTo>
                    <a:pt x="148" y="0"/>
                    <a:pt x="59" y="26"/>
                    <a:pt x="1" y="123"/>
                  </a:cubicBezTo>
                  <a:cubicBezTo>
                    <a:pt x="120" y="123"/>
                    <a:pt x="239" y="111"/>
                    <a:pt x="310" y="4"/>
                  </a:cubicBezTo>
                  <a:cubicBezTo>
                    <a:pt x="288" y="2"/>
                    <a:pt x="266"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5769450" y="1629200"/>
              <a:ext cx="6875" cy="4500"/>
            </a:xfrm>
            <a:custGeom>
              <a:avLst/>
              <a:gdLst/>
              <a:ahLst/>
              <a:cxnLst/>
              <a:rect l="l" t="t" r="r" b="b"/>
              <a:pathLst>
                <a:path w="275" h="180" extrusionOk="0">
                  <a:moveTo>
                    <a:pt x="84" y="0"/>
                  </a:moveTo>
                  <a:cubicBezTo>
                    <a:pt x="60" y="0"/>
                    <a:pt x="25" y="12"/>
                    <a:pt x="1" y="48"/>
                  </a:cubicBezTo>
                  <a:lnTo>
                    <a:pt x="1" y="179"/>
                  </a:lnTo>
                  <a:lnTo>
                    <a:pt x="275" y="179"/>
                  </a:lnTo>
                  <a:cubicBezTo>
                    <a:pt x="227" y="120"/>
                    <a:pt x="168" y="72"/>
                    <a:pt x="132" y="24"/>
                  </a:cubicBezTo>
                  <a:cubicBezTo>
                    <a:pt x="132" y="12"/>
                    <a:pt x="120"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5464950" y="1701375"/>
              <a:ext cx="6875" cy="3375"/>
            </a:xfrm>
            <a:custGeom>
              <a:avLst/>
              <a:gdLst/>
              <a:ahLst/>
              <a:cxnLst/>
              <a:rect l="l" t="t" r="r" b="b"/>
              <a:pathLst>
                <a:path w="275" h="135" extrusionOk="0">
                  <a:moveTo>
                    <a:pt x="124" y="1"/>
                  </a:moveTo>
                  <a:cubicBezTo>
                    <a:pt x="78" y="1"/>
                    <a:pt x="36" y="7"/>
                    <a:pt x="1" y="19"/>
                  </a:cubicBezTo>
                  <a:cubicBezTo>
                    <a:pt x="48" y="96"/>
                    <a:pt x="93" y="135"/>
                    <a:pt x="138" y="135"/>
                  </a:cubicBezTo>
                  <a:cubicBezTo>
                    <a:pt x="182" y="135"/>
                    <a:pt x="227" y="96"/>
                    <a:pt x="275" y="19"/>
                  </a:cubicBezTo>
                  <a:cubicBezTo>
                    <a:pt x="221" y="7"/>
                    <a:pt x="170" y="1"/>
                    <a:pt x="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5464650" y="1680700"/>
              <a:ext cx="8075" cy="3350"/>
            </a:xfrm>
            <a:custGeom>
              <a:avLst/>
              <a:gdLst/>
              <a:ahLst/>
              <a:cxnLst/>
              <a:rect l="l" t="t" r="r" b="b"/>
              <a:pathLst>
                <a:path w="323" h="134" extrusionOk="0">
                  <a:moveTo>
                    <a:pt x="218" y="0"/>
                  </a:moveTo>
                  <a:cubicBezTo>
                    <a:pt x="132" y="0"/>
                    <a:pt x="52" y="30"/>
                    <a:pt x="1" y="131"/>
                  </a:cubicBezTo>
                  <a:cubicBezTo>
                    <a:pt x="17" y="133"/>
                    <a:pt x="33" y="133"/>
                    <a:pt x="48" y="133"/>
                  </a:cubicBezTo>
                  <a:cubicBezTo>
                    <a:pt x="158" y="133"/>
                    <a:pt x="249" y="96"/>
                    <a:pt x="322" y="12"/>
                  </a:cubicBezTo>
                  <a:cubicBezTo>
                    <a:pt x="288" y="5"/>
                    <a:pt x="252"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5586700" y="1637825"/>
              <a:ext cx="5675" cy="2575"/>
            </a:xfrm>
            <a:custGeom>
              <a:avLst/>
              <a:gdLst/>
              <a:ahLst/>
              <a:cxnLst/>
              <a:rect l="l" t="t" r="r" b="b"/>
              <a:pathLst>
                <a:path w="227" h="103" extrusionOk="0">
                  <a:moveTo>
                    <a:pt x="227" y="1"/>
                  </a:moveTo>
                  <a:cubicBezTo>
                    <a:pt x="131" y="1"/>
                    <a:pt x="60" y="25"/>
                    <a:pt x="0" y="96"/>
                  </a:cubicBezTo>
                  <a:cubicBezTo>
                    <a:pt x="15" y="100"/>
                    <a:pt x="30" y="102"/>
                    <a:pt x="45" y="102"/>
                  </a:cubicBezTo>
                  <a:cubicBezTo>
                    <a:pt x="113" y="102"/>
                    <a:pt x="178" y="60"/>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5618550" y="1626525"/>
              <a:ext cx="3900" cy="2700"/>
            </a:xfrm>
            <a:custGeom>
              <a:avLst/>
              <a:gdLst/>
              <a:ahLst/>
              <a:cxnLst/>
              <a:rect l="l" t="t" r="r" b="b"/>
              <a:pathLst>
                <a:path w="156" h="108" extrusionOk="0">
                  <a:moveTo>
                    <a:pt x="155" y="0"/>
                  </a:moveTo>
                  <a:cubicBezTo>
                    <a:pt x="96" y="48"/>
                    <a:pt x="48" y="72"/>
                    <a:pt x="0" y="107"/>
                  </a:cubicBezTo>
                  <a:cubicBezTo>
                    <a:pt x="84" y="107"/>
                    <a:pt x="119" y="7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5277725" y="3257975"/>
              <a:ext cx="160775" cy="226825"/>
            </a:xfrm>
            <a:custGeom>
              <a:avLst/>
              <a:gdLst/>
              <a:ahLst/>
              <a:cxnLst/>
              <a:rect l="l" t="t" r="r" b="b"/>
              <a:pathLst>
                <a:path w="6431" h="9073" extrusionOk="0">
                  <a:moveTo>
                    <a:pt x="6180" y="0"/>
                  </a:moveTo>
                  <a:cubicBezTo>
                    <a:pt x="5656" y="96"/>
                    <a:pt x="5680" y="750"/>
                    <a:pt x="5216" y="893"/>
                  </a:cubicBezTo>
                  <a:lnTo>
                    <a:pt x="5204" y="893"/>
                  </a:lnTo>
                  <a:cubicBezTo>
                    <a:pt x="5109" y="1000"/>
                    <a:pt x="5097" y="1155"/>
                    <a:pt x="5085" y="1286"/>
                  </a:cubicBezTo>
                  <a:cubicBezTo>
                    <a:pt x="5049" y="1536"/>
                    <a:pt x="4978" y="1643"/>
                    <a:pt x="4751" y="1727"/>
                  </a:cubicBezTo>
                  <a:cubicBezTo>
                    <a:pt x="4442" y="2167"/>
                    <a:pt x="4216" y="2644"/>
                    <a:pt x="3858" y="3025"/>
                  </a:cubicBezTo>
                  <a:cubicBezTo>
                    <a:pt x="3620" y="3275"/>
                    <a:pt x="3477" y="3572"/>
                    <a:pt x="3323" y="3894"/>
                  </a:cubicBezTo>
                  <a:cubicBezTo>
                    <a:pt x="3180" y="4203"/>
                    <a:pt x="3025" y="4525"/>
                    <a:pt x="2727" y="4739"/>
                  </a:cubicBezTo>
                  <a:cubicBezTo>
                    <a:pt x="2715" y="4822"/>
                    <a:pt x="2656" y="4858"/>
                    <a:pt x="2596" y="4906"/>
                  </a:cubicBezTo>
                  <a:cubicBezTo>
                    <a:pt x="2227" y="5275"/>
                    <a:pt x="2013" y="5763"/>
                    <a:pt x="1715" y="6180"/>
                  </a:cubicBezTo>
                  <a:cubicBezTo>
                    <a:pt x="1108" y="7013"/>
                    <a:pt x="501" y="7847"/>
                    <a:pt x="1" y="8775"/>
                  </a:cubicBezTo>
                  <a:cubicBezTo>
                    <a:pt x="91" y="8766"/>
                    <a:pt x="192" y="8739"/>
                    <a:pt x="276" y="8739"/>
                  </a:cubicBezTo>
                  <a:cubicBezTo>
                    <a:pt x="405" y="8739"/>
                    <a:pt x="496" y="8800"/>
                    <a:pt x="453" y="9073"/>
                  </a:cubicBezTo>
                  <a:cubicBezTo>
                    <a:pt x="537" y="8966"/>
                    <a:pt x="644" y="8870"/>
                    <a:pt x="739" y="8775"/>
                  </a:cubicBezTo>
                  <a:cubicBezTo>
                    <a:pt x="870" y="8668"/>
                    <a:pt x="739" y="8454"/>
                    <a:pt x="941" y="8370"/>
                  </a:cubicBezTo>
                  <a:lnTo>
                    <a:pt x="941" y="8347"/>
                  </a:lnTo>
                  <a:cubicBezTo>
                    <a:pt x="904" y="8098"/>
                    <a:pt x="890" y="8006"/>
                    <a:pt x="976" y="8006"/>
                  </a:cubicBezTo>
                  <a:cubicBezTo>
                    <a:pt x="1025" y="8006"/>
                    <a:pt x="1108" y="8037"/>
                    <a:pt x="1239" y="8085"/>
                  </a:cubicBezTo>
                  <a:cubicBezTo>
                    <a:pt x="1277" y="8097"/>
                    <a:pt x="1312" y="8110"/>
                    <a:pt x="1343" y="8110"/>
                  </a:cubicBezTo>
                  <a:cubicBezTo>
                    <a:pt x="1371" y="8110"/>
                    <a:pt x="1395" y="8100"/>
                    <a:pt x="1418" y="8073"/>
                  </a:cubicBezTo>
                  <a:cubicBezTo>
                    <a:pt x="1549" y="7835"/>
                    <a:pt x="1846" y="7692"/>
                    <a:pt x="1787" y="7358"/>
                  </a:cubicBezTo>
                  <a:cubicBezTo>
                    <a:pt x="1668" y="7275"/>
                    <a:pt x="1525" y="7251"/>
                    <a:pt x="1453" y="7120"/>
                  </a:cubicBezTo>
                  <a:cubicBezTo>
                    <a:pt x="1596" y="6894"/>
                    <a:pt x="1727" y="6680"/>
                    <a:pt x="1894" y="6477"/>
                  </a:cubicBezTo>
                  <a:cubicBezTo>
                    <a:pt x="1993" y="6352"/>
                    <a:pt x="2063" y="6286"/>
                    <a:pt x="2125" y="6286"/>
                  </a:cubicBezTo>
                  <a:cubicBezTo>
                    <a:pt x="2203" y="6286"/>
                    <a:pt x="2270" y="6393"/>
                    <a:pt x="2370" y="6620"/>
                  </a:cubicBezTo>
                  <a:cubicBezTo>
                    <a:pt x="2501" y="6549"/>
                    <a:pt x="2537" y="6406"/>
                    <a:pt x="2608" y="6287"/>
                  </a:cubicBezTo>
                  <a:cubicBezTo>
                    <a:pt x="2668" y="6176"/>
                    <a:pt x="2718" y="6135"/>
                    <a:pt x="2761" y="6135"/>
                  </a:cubicBezTo>
                  <a:cubicBezTo>
                    <a:pt x="2830" y="6135"/>
                    <a:pt x="2883" y="6235"/>
                    <a:pt x="2942" y="6323"/>
                  </a:cubicBezTo>
                  <a:cubicBezTo>
                    <a:pt x="3239" y="6073"/>
                    <a:pt x="3358" y="5692"/>
                    <a:pt x="3477" y="5346"/>
                  </a:cubicBezTo>
                  <a:cubicBezTo>
                    <a:pt x="3561" y="5084"/>
                    <a:pt x="3692" y="4882"/>
                    <a:pt x="3930" y="4751"/>
                  </a:cubicBezTo>
                  <a:cubicBezTo>
                    <a:pt x="4489" y="4501"/>
                    <a:pt x="4525" y="3894"/>
                    <a:pt x="4870" y="3489"/>
                  </a:cubicBezTo>
                  <a:cubicBezTo>
                    <a:pt x="4942" y="3310"/>
                    <a:pt x="4989" y="3132"/>
                    <a:pt x="5085" y="2953"/>
                  </a:cubicBezTo>
                  <a:cubicBezTo>
                    <a:pt x="5263" y="2667"/>
                    <a:pt x="5442" y="2382"/>
                    <a:pt x="5751" y="2215"/>
                  </a:cubicBezTo>
                  <a:cubicBezTo>
                    <a:pt x="6168" y="1858"/>
                    <a:pt x="6216" y="1405"/>
                    <a:pt x="6180" y="893"/>
                  </a:cubicBezTo>
                  <a:cubicBezTo>
                    <a:pt x="6156" y="691"/>
                    <a:pt x="6240" y="548"/>
                    <a:pt x="6406" y="453"/>
                  </a:cubicBezTo>
                  <a:cubicBezTo>
                    <a:pt x="6418" y="405"/>
                    <a:pt x="6430" y="334"/>
                    <a:pt x="6430" y="274"/>
                  </a:cubicBezTo>
                  <a:cubicBezTo>
                    <a:pt x="6406" y="131"/>
                    <a:pt x="6311" y="48"/>
                    <a:pt x="6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5431625" y="4018100"/>
              <a:ext cx="219700" cy="19750"/>
            </a:xfrm>
            <a:custGeom>
              <a:avLst/>
              <a:gdLst/>
              <a:ahLst/>
              <a:cxnLst/>
              <a:rect l="l" t="t" r="r" b="b"/>
              <a:pathLst>
                <a:path w="8788" h="790" extrusionOk="0">
                  <a:moveTo>
                    <a:pt x="8141" y="0"/>
                  </a:moveTo>
                  <a:cubicBezTo>
                    <a:pt x="7935" y="0"/>
                    <a:pt x="7721" y="46"/>
                    <a:pt x="7513" y="63"/>
                  </a:cubicBezTo>
                  <a:cubicBezTo>
                    <a:pt x="7398" y="125"/>
                    <a:pt x="7283" y="260"/>
                    <a:pt x="7159" y="260"/>
                  </a:cubicBezTo>
                  <a:cubicBezTo>
                    <a:pt x="7090" y="260"/>
                    <a:pt x="7018" y="218"/>
                    <a:pt x="6942" y="99"/>
                  </a:cubicBezTo>
                  <a:cubicBezTo>
                    <a:pt x="6852" y="66"/>
                    <a:pt x="6763" y="45"/>
                    <a:pt x="6674" y="45"/>
                  </a:cubicBezTo>
                  <a:cubicBezTo>
                    <a:pt x="6573" y="45"/>
                    <a:pt x="6471" y="72"/>
                    <a:pt x="6370" y="135"/>
                  </a:cubicBezTo>
                  <a:cubicBezTo>
                    <a:pt x="6266" y="182"/>
                    <a:pt x="6389" y="458"/>
                    <a:pt x="6249" y="458"/>
                  </a:cubicBezTo>
                  <a:cubicBezTo>
                    <a:pt x="6213" y="458"/>
                    <a:pt x="6161" y="440"/>
                    <a:pt x="6084" y="397"/>
                  </a:cubicBezTo>
                  <a:cubicBezTo>
                    <a:pt x="5989" y="337"/>
                    <a:pt x="5858" y="337"/>
                    <a:pt x="5739" y="313"/>
                  </a:cubicBezTo>
                  <a:cubicBezTo>
                    <a:pt x="5025" y="218"/>
                    <a:pt x="4263" y="349"/>
                    <a:pt x="3572" y="99"/>
                  </a:cubicBezTo>
                  <a:cubicBezTo>
                    <a:pt x="3517" y="94"/>
                    <a:pt x="3463" y="91"/>
                    <a:pt x="3409" y="91"/>
                  </a:cubicBezTo>
                  <a:cubicBezTo>
                    <a:pt x="3112" y="91"/>
                    <a:pt x="2829" y="164"/>
                    <a:pt x="2536" y="194"/>
                  </a:cubicBezTo>
                  <a:cubicBezTo>
                    <a:pt x="2441" y="224"/>
                    <a:pt x="2346" y="239"/>
                    <a:pt x="2249" y="239"/>
                  </a:cubicBezTo>
                  <a:cubicBezTo>
                    <a:pt x="2152" y="239"/>
                    <a:pt x="2054" y="224"/>
                    <a:pt x="1953" y="194"/>
                  </a:cubicBezTo>
                  <a:cubicBezTo>
                    <a:pt x="1762" y="159"/>
                    <a:pt x="1560" y="135"/>
                    <a:pt x="1346" y="135"/>
                  </a:cubicBezTo>
                  <a:lnTo>
                    <a:pt x="607" y="135"/>
                  </a:lnTo>
                  <a:cubicBezTo>
                    <a:pt x="536" y="135"/>
                    <a:pt x="453" y="135"/>
                    <a:pt x="381" y="159"/>
                  </a:cubicBezTo>
                  <a:cubicBezTo>
                    <a:pt x="238" y="182"/>
                    <a:pt x="84" y="218"/>
                    <a:pt x="0" y="349"/>
                  </a:cubicBezTo>
                  <a:cubicBezTo>
                    <a:pt x="84" y="432"/>
                    <a:pt x="203" y="432"/>
                    <a:pt x="322" y="432"/>
                  </a:cubicBezTo>
                  <a:cubicBezTo>
                    <a:pt x="1346" y="492"/>
                    <a:pt x="2382" y="516"/>
                    <a:pt x="3394" y="635"/>
                  </a:cubicBezTo>
                  <a:cubicBezTo>
                    <a:pt x="4894" y="790"/>
                    <a:pt x="6382" y="754"/>
                    <a:pt x="7882" y="790"/>
                  </a:cubicBezTo>
                  <a:cubicBezTo>
                    <a:pt x="7918" y="778"/>
                    <a:pt x="7930" y="766"/>
                    <a:pt x="7942" y="766"/>
                  </a:cubicBezTo>
                  <a:cubicBezTo>
                    <a:pt x="7942" y="742"/>
                    <a:pt x="7954" y="718"/>
                    <a:pt x="7954" y="682"/>
                  </a:cubicBezTo>
                  <a:cubicBezTo>
                    <a:pt x="7954" y="671"/>
                    <a:pt x="7942" y="647"/>
                    <a:pt x="7942" y="611"/>
                  </a:cubicBezTo>
                  <a:lnTo>
                    <a:pt x="7858" y="480"/>
                  </a:lnTo>
                  <a:cubicBezTo>
                    <a:pt x="7811" y="456"/>
                    <a:pt x="7811" y="409"/>
                    <a:pt x="7835" y="361"/>
                  </a:cubicBezTo>
                  <a:lnTo>
                    <a:pt x="7835" y="361"/>
                  </a:lnTo>
                  <a:cubicBezTo>
                    <a:pt x="7870" y="468"/>
                    <a:pt x="7942" y="480"/>
                    <a:pt x="8037" y="516"/>
                  </a:cubicBezTo>
                  <a:cubicBezTo>
                    <a:pt x="8130" y="516"/>
                    <a:pt x="8227" y="526"/>
                    <a:pt x="8320" y="526"/>
                  </a:cubicBezTo>
                  <a:cubicBezTo>
                    <a:pt x="8500" y="526"/>
                    <a:pt x="8669" y="489"/>
                    <a:pt x="8787" y="278"/>
                  </a:cubicBezTo>
                  <a:cubicBezTo>
                    <a:pt x="8592" y="58"/>
                    <a:pt x="8371" y="0"/>
                    <a:pt x="8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5393225" y="4009450"/>
              <a:ext cx="130100" cy="18525"/>
            </a:xfrm>
            <a:custGeom>
              <a:avLst/>
              <a:gdLst/>
              <a:ahLst/>
              <a:cxnLst/>
              <a:rect l="l" t="t" r="r" b="b"/>
              <a:pathLst>
                <a:path w="5204" h="741" extrusionOk="0">
                  <a:moveTo>
                    <a:pt x="1569" y="706"/>
                  </a:moveTo>
                  <a:lnTo>
                    <a:pt x="1569" y="706"/>
                  </a:lnTo>
                  <a:cubicBezTo>
                    <a:pt x="1566" y="706"/>
                    <a:pt x="1563" y="707"/>
                    <a:pt x="1560" y="707"/>
                  </a:cubicBezTo>
                  <a:lnTo>
                    <a:pt x="1572" y="707"/>
                  </a:lnTo>
                  <a:cubicBezTo>
                    <a:pt x="1571" y="707"/>
                    <a:pt x="1570" y="706"/>
                    <a:pt x="1569" y="706"/>
                  </a:cubicBezTo>
                  <a:close/>
                  <a:moveTo>
                    <a:pt x="1206" y="0"/>
                  </a:moveTo>
                  <a:cubicBezTo>
                    <a:pt x="1185" y="0"/>
                    <a:pt x="1164" y="2"/>
                    <a:pt x="1143" y="5"/>
                  </a:cubicBezTo>
                  <a:cubicBezTo>
                    <a:pt x="1096" y="28"/>
                    <a:pt x="1036" y="40"/>
                    <a:pt x="989" y="64"/>
                  </a:cubicBezTo>
                  <a:cubicBezTo>
                    <a:pt x="952" y="106"/>
                    <a:pt x="910" y="123"/>
                    <a:pt x="868" y="123"/>
                  </a:cubicBezTo>
                  <a:cubicBezTo>
                    <a:pt x="815" y="123"/>
                    <a:pt x="761" y="97"/>
                    <a:pt x="715" y="64"/>
                  </a:cubicBezTo>
                  <a:cubicBezTo>
                    <a:pt x="635" y="30"/>
                    <a:pt x="557" y="12"/>
                    <a:pt x="481" y="12"/>
                  </a:cubicBezTo>
                  <a:cubicBezTo>
                    <a:pt x="399" y="12"/>
                    <a:pt x="319" y="33"/>
                    <a:pt x="238" y="76"/>
                  </a:cubicBezTo>
                  <a:cubicBezTo>
                    <a:pt x="84" y="219"/>
                    <a:pt x="0" y="362"/>
                    <a:pt x="143" y="564"/>
                  </a:cubicBezTo>
                  <a:cubicBezTo>
                    <a:pt x="181" y="596"/>
                    <a:pt x="219" y="610"/>
                    <a:pt x="256" y="610"/>
                  </a:cubicBezTo>
                  <a:cubicBezTo>
                    <a:pt x="290" y="610"/>
                    <a:pt x="324" y="599"/>
                    <a:pt x="358" y="576"/>
                  </a:cubicBezTo>
                  <a:cubicBezTo>
                    <a:pt x="468" y="614"/>
                    <a:pt x="583" y="624"/>
                    <a:pt x="702" y="624"/>
                  </a:cubicBezTo>
                  <a:cubicBezTo>
                    <a:pt x="836" y="624"/>
                    <a:pt x="973" y="611"/>
                    <a:pt x="1108" y="611"/>
                  </a:cubicBezTo>
                  <a:cubicBezTo>
                    <a:pt x="1267" y="611"/>
                    <a:pt x="1423" y="629"/>
                    <a:pt x="1569" y="706"/>
                  </a:cubicBezTo>
                  <a:lnTo>
                    <a:pt x="1569" y="706"/>
                  </a:lnTo>
                  <a:cubicBezTo>
                    <a:pt x="1721" y="682"/>
                    <a:pt x="1861" y="659"/>
                    <a:pt x="2013" y="647"/>
                  </a:cubicBezTo>
                  <a:cubicBezTo>
                    <a:pt x="2030" y="636"/>
                    <a:pt x="2051" y="630"/>
                    <a:pt x="2074" y="630"/>
                  </a:cubicBezTo>
                  <a:cubicBezTo>
                    <a:pt x="2096" y="630"/>
                    <a:pt x="2120" y="636"/>
                    <a:pt x="2143" y="647"/>
                  </a:cubicBezTo>
                  <a:cubicBezTo>
                    <a:pt x="2334" y="647"/>
                    <a:pt x="2524" y="659"/>
                    <a:pt x="2727" y="659"/>
                  </a:cubicBezTo>
                  <a:cubicBezTo>
                    <a:pt x="2727" y="659"/>
                    <a:pt x="2739" y="647"/>
                    <a:pt x="2763" y="636"/>
                  </a:cubicBezTo>
                  <a:cubicBezTo>
                    <a:pt x="2772" y="632"/>
                    <a:pt x="2781" y="631"/>
                    <a:pt x="2789" y="631"/>
                  </a:cubicBezTo>
                  <a:cubicBezTo>
                    <a:pt x="2812" y="631"/>
                    <a:pt x="2832" y="642"/>
                    <a:pt x="2858" y="659"/>
                  </a:cubicBezTo>
                  <a:cubicBezTo>
                    <a:pt x="3084" y="659"/>
                    <a:pt x="3322" y="683"/>
                    <a:pt x="3560" y="683"/>
                  </a:cubicBezTo>
                  <a:cubicBezTo>
                    <a:pt x="3627" y="722"/>
                    <a:pt x="3698" y="740"/>
                    <a:pt x="3770" y="740"/>
                  </a:cubicBezTo>
                  <a:cubicBezTo>
                    <a:pt x="3853" y="740"/>
                    <a:pt x="3936" y="716"/>
                    <a:pt x="4013" y="671"/>
                  </a:cubicBezTo>
                  <a:cubicBezTo>
                    <a:pt x="4093" y="679"/>
                    <a:pt x="4174" y="683"/>
                    <a:pt x="4255" y="683"/>
                  </a:cubicBezTo>
                  <a:cubicBezTo>
                    <a:pt x="4547" y="683"/>
                    <a:pt x="4843" y="633"/>
                    <a:pt x="5132" y="540"/>
                  </a:cubicBezTo>
                  <a:cubicBezTo>
                    <a:pt x="5191" y="505"/>
                    <a:pt x="5203" y="421"/>
                    <a:pt x="5203" y="350"/>
                  </a:cubicBezTo>
                  <a:cubicBezTo>
                    <a:pt x="5180" y="231"/>
                    <a:pt x="5084" y="171"/>
                    <a:pt x="4977" y="124"/>
                  </a:cubicBezTo>
                  <a:cubicBezTo>
                    <a:pt x="4846" y="88"/>
                    <a:pt x="4703" y="64"/>
                    <a:pt x="4549" y="64"/>
                  </a:cubicBezTo>
                  <a:lnTo>
                    <a:pt x="3810" y="64"/>
                  </a:lnTo>
                  <a:cubicBezTo>
                    <a:pt x="3429" y="76"/>
                    <a:pt x="3048" y="52"/>
                    <a:pt x="2679" y="112"/>
                  </a:cubicBezTo>
                  <a:cubicBezTo>
                    <a:pt x="2676" y="111"/>
                    <a:pt x="2672" y="111"/>
                    <a:pt x="2669" y="111"/>
                  </a:cubicBezTo>
                  <a:cubicBezTo>
                    <a:pt x="2583" y="111"/>
                    <a:pt x="2561" y="239"/>
                    <a:pt x="2479" y="239"/>
                  </a:cubicBezTo>
                  <a:cubicBezTo>
                    <a:pt x="2468" y="239"/>
                    <a:pt x="2455" y="236"/>
                    <a:pt x="2441" y="231"/>
                  </a:cubicBezTo>
                  <a:cubicBezTo>
                    <a:pt x="2465" y="183"/>
                    <a:pt x="2477" y="136"/>
                    <a:pt x="2453" y="100"/>
                  </a:cubicBezTo>
                  <a:cubicBezTo>
                    <a:pt x="2405" y="64"/>
                    <a:pt x="2358" y="40"/>
                    <a:pt x="2298" y="28"/>
                  </a:cubicBezTo>
                  <a:cubicBezTo>
                    <a:pt x="2255" y="18"/>
                    <a:pt x="2208" y="12"/>
                    <a:pt x="2159" y="12"/>
                  </a:cubicBezTo>
                  <a:cubicBezTo>
                    <a:pt x="2098" y="12"/>
                    <a:pt x="2036" y="21"/>
                    <a:pt x="1977" y="40"/>
                  </a:cubicBezTo>
                  <a:cubicBezTo>
                    <a:pt x="1905" y="52"/>
                    <a:pt x="1810" y="52"/>
                    <a:pt x="1739" y="52"/>
                  </a:cubicBezTo>
                  <a:cubicBezTo>
                    <a:pt x="1721" y="49"/>
                    <a:pt x="1705" y="47"/>
                    <a:pt x="1689" y="47"/>
                  </a:cubicBezTo>
                  <a:cubicBezTo>
                    <a:pt x="1650" y="47"/>
                    <a:pt x="1614" y="56"/>
                    <a:pt x="1572" y="64"/>
                  </a:cubicBezTo>
                  <a:cubicBezTo>
                    <a:pt x="1543" y="108"/>
                    <a:pt x="1515" y="126"/>
                    <a:pt x="1489" y="126"/>
                  </a:cubicBezTo>
                  <a:cubicBezTo>
                    <a:pt x="1452" y="126"/>
                    <a:pt x="1417" y="89"/>
                    <a:pt x="1381" y="40"/>
                  </a:cubicBezTo>
                  <a:cubicBezTo>
                    <a:pt x="1328" y="13"/>
                    <a:pt x="1268" y="0"/>
                    <a:pt x="1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5235175" y="2925200"/>
              <a:ext cx="37225" cy="76225"/>
            </a:xfrm>
            <a:custGeom>
              <a:avLst/>
              <a:gdLst/>
              <a:ahLst/>
              <a:cxnLst/>
              <a:rect l="l" t="t" r="r" b="b"/>
              <a:pathLst>
                <a:path w="1489" h="3049" extrusionOk="0">
                  <a:moveTo>
                    <a:pt x="834" y="0"/>
                  </a:moveTo>
                  <a:cubicBezTo>
                    <a:pt x="464" y="24"/>
                    <a:pt x="322" y="250"/>
                    <a:pt x="238" y="572"/>
                  </a:cubicBezTo>
                  <a:cubicBezTo>
                    <a:pt x="95" y="1084"/>
                    <a:pt x="95" y="1584"/>
                    <a:pt x="119" y="2108"/>
                  </a:cubicBezTo>
                  <a:cubicBezTo>
                    <a:pt x="36" y="2453"/>
                    <a:pt x="0" y="2810"/>
                    <a:pt x="334" y="3048"/>
                  </a:cubicBezTo>
                  <a:cubicBezTo>
                    <a:pt x="703" y="2941"/>
                    <a:pt x="738" y="2596"/>
                    <a:pt x="845" y="2322"/>
                  </a:cubicBezTo>
                  <a:cubicBezTo>
                    <a:pt x="1036" y="1786"/>
                    <a:pt x="1131" y="1203"/>
                    <a:pt x="1357" y="679"/>
                  </a:cubicBezTo>
                  <a:cubicBezTo>
                    <a:pt x="1429" y="560"/>
                    <a:pt x="1488" y="429"/>
                    <a:pt x="1429" y="274"/>
                  </a:cubicBezTo>
                  <a:cubicBezTo>
                    <a:pt x="1262" y="131"/>
                    <a:pt x="917" y="322"/>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5948350" y="4044250"/>
              <a:ext cx="98250" cy="24250"/>
            </a:xfrm>
            <a:custGeom>
              <a:avLst/>
              <a:gdLst/>
              <a:ahLst/>
              <a:cxnLst/>
              <a:rect l="l" t="t" r="r" b="b"/>
              <a:pathLst>
                <a:path w="3930" h="970" extrusionOk="0">
                  <a:moveTo>
                    <a:pt x="624" y="0"/>
                  </a:moveTo>
                  <a:cubicBezTo>
                    <a:pt x="520" y="0"/>
                    <a:pt x="416" y="17"/>
                    <a:pt x="310" y="65"/>
                  </a:cubicBezTo>
                  <a:cubicBezTo>
                    <a:pt x="24" y="268"/>
                    <a:pt x="1" y="494"/>
                    <a:pt x="310" y="720"/>
                  </a:cubicBezTo>
                  <a:cubicBezTo>
                    <a:pt x="1013" y="899"/>
                    <a:pt x="1739" y="910"/>
                    <a:pt x="2453" y="970"/>
                  </a:cubicBezTo>
                  <a:cubicBezTo>
                    <a:pt x="2525" y="970"/>
                    <a:pt x="2620" y="899"/>
                    <a:pt x="2703" y="863"/>
                  </a:cubicBezTo>
                  <a:cubicBezTo>
                    <a:pt x="2840" y="924"/>
                    <a:pt x="2985" y="935"/>
                    <a:pt x="3133" y="935"/>
                  </a:cubicBezTo>
                  <a:cubicBezTo>
                    <a:pt x="3209" y="935"/>
                    <a:pt x="3286" y="932"/>
                    <a:pt x="3363" y="932"/>
                  </a:cubicBezTo>
                  <a:cubicBezTo>
                    <a:pt x="3397" y="932"/>
                    <a:pt x="3431" y="933"/>
                    <a:pt x="3465" y="934"/>
                  </a:cubicBezTo>
                  <a:cubicBezTo>
                    <a:pt x="3930" y="922"/>
                    <a:pt x="3894" y="684"/>
                    <a:pt x="3656" y="398"/>
                  </a:cubicBezTo>
                  <a:cubicBezTo>
                    <a:pt x="3410" y="255"/>
                    <a:pt x="3150" y="229"/>
                    <a:pt x="2885" y="229"/>
                  </a:cubicBezTo>
                  <a:cubicBezTo>
                    <a:pt x="2726" y="229"/>
                    <a:pt x="2566" y="238"/>
                    <a:pt x="2407" y="238"/>
                  </a:cubicBezTo>
                  <a:cubicBezTo>
                    <a:pt x="2213" y="238"/>
                    <a:pt x="2021" y="224"/>
                    <a:pt x="1834" y="160"/>
                  </a:cubicBezTo>
                  <a:cubicBezTo>
                    <a:pt x="1703" y="137"/>
                    <a:pt x="1596" y="125"/>
                    <a:pt x="1477" y="101"/>
                  </a:cubicBezTo>
                  <a:cubicBezTo>
                    <a:pt x="1450" y="103"/>
                    <a:pt x="1423" y="104"/>
                    <a:pt x="1396" y="104"/>
                  </a:cubicBezTo>
                  <a:cubicBezTo>
                    <a:pt x="1137" y="104"/>
                    <a:pt x="882"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5194375" y="3808325"/>
              <a:ext cx="95575" cy="28325"/>
            </a:xfrm>
            <a:custGeom>
              <a:avLst/>
              <a:gdLst/>
              <a:ahLst/>
              <a:cxnLst/>
              <a:rect l="l" t="t" r="r" b="b"/>
              <a:pathLst>
                <a:path w="3823" h="1133" extrusionOk="0">
                  <a:moveTo>
                    <a:pt x="2025" y="1"/>
                  </a:moveTo>
                  <a:cubicBezTo>
                    <a:pt x="1775" y="132"/>
                    <a:pt x="1465" y="180"/>
                    <a:pt x="1239" y="370"/>
                  </a:cubicBezTo>
                  <a:cubicBezTo>
                    <a:pt x="1131" y="493"/>
                    <a:pt x="1009" y="529"/>
                    <a:pt x="881" y="529"/>
                  </a:cubicBezTo>
                  <a:cubicBezTo>
                    <a:pt x="700" y="529"/>
                    <a:pt x="507" y="457"/>
                    <a:pt x="324" y="457"/>
                  </a:cubicBezTo>
                  <a:cubicBezTo>
                    <a:pt x="211" y="457"/>
                    <a:pt x="102" y="484"/>
                    <a:pt x="1" y="572"/>
                  </a:cubicBezTo>
                  <a:cubicBezTo>
                    <a:pt x="358" y="894"/>
                    <a:pt x="811" y="942"/>
                    <a:pt x="1251" y="989"/>
                  </a:cubicBezTo>
                  <a:cubicBezTo>
                    <a:pt x="1942" y="1025"/>
                    <a:pt x="2620" y="1084"/>
                    <a:pt x="3311" y="1132"/>
                  </a:cubicBezTo>
                  <a:cubicBezTo>
                    <a:pt x="3323" y="1126"/>
                    <a:pt x="3335" y="1123"/>
                    <a:pt x="3345" y="1123"/>
                  </a:cubicBezTo>
                  <a:cubicBezTo>
                    <a:pt x="3356" y="1123"/>
                    <a:pt x="3364" y="1126"/>
                    <a:pt x="3370" y="1132"/>
                  </a:cubicBezTo>
                  <a:cubicBezTo>
                    <a:pt x="3382" y="1073"/>
                    <a:pt x="3394" y="1025"/>
                    <a:pt x="3382" y="989"/>
                  </a:cubicBezTo>
                  <a:lnTo>
                    <a:pt x="3335" y="846"/>
                  </a:lnTo>
                  <a:cubicBezTo>
                    <a:pt x="3370" y="763"/>
                    <a:pt x="3442" y="751"/>
                    <a:pt x="3501" y="715"/>
                  </a:cubicBezTo>
                  <a:cubicBezTo>
                    <a:pt x="3561" y="703"/>
                    <a:pt x="3620" y="692"/>
                    <a:pt x="3668" y="656"/>
                  </a:cubicBezTo>
                  <a:cubicBezTo>
                    <a:pt x="3751" y="596"/>
                    <a:pt x="3823" y="537"/>
                    <a:pt x="3787" y="418"/>
                  </a:cubicBezTo>
                  <a:cubicBezTo>
                    <a:pt x="3228" y="108"/>
                    <a:pt x="2656" y="1"/>
                    <a:pt x="2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5158675" y="3573375"/>
              <a:ext cx="58650" cy="66625"/>
            </a:xfrm>
            <a:custGeom>
              <a:avLst/>
              <a:gdLst/>
              <a:ahLst/>
              <a:cxnLst/>
              <a:rect l="l" t="t" r="r" b="b"/>
              <a:pathLst>
                <a:path w="2346" h="2665" extrusionOk="0">
                  <a:moveTo>
                    <a:pt x="1244" y="1541"/>
                  </a:moveTo>
                  <a:cubicBezTo>
                    <a:pt x="1253" y="1541"/>
                    <a:pt x="1266" y="1550"/>
                    <a:pt x="1286" y="1565"/>
                  </a:cubicBezTo>
                  <a:cubicBezTo>
                    <a:pt x="1286" y="1565"/>
                    <a:pt x="1274" y="1565"/>
                    <a:pt x="1238" y="1588"/>
                  </a:cubicBezTo>
                  <a:cubicBezTo>
                    <a:pt x="1238" y="1589"/>
                    <a:pt x="1238" y="1590"/>
                    <a:pt x="1237" y="1591"/>
                  </a:cubicBezTo>
                  <a:lnTo>
                    <a:pt x="1237" y="1591"/>
                  </a:lnTo>
                  <a:cubicBezTo>
                    <a:pt x="1232" y="1556"/>
                    <a:pt x="1234" y="1541"/>
                    <a:pt x="1244" y="1541"/>
                  </a:cubicBezTo>
                  <a:close/>
                  <a:moveTo>
                    <a:pt x="1855" y="0"/>
                  </a:moveTo>
                  <a:cubicBezTo>
                    <a:pt x="1828" y="0"/>
                    <a:pt x="1801" y="14"/>
                    <a:pt x="1774" y="41"/>
                  </a:cubicBezTo>
                  <a:cubicBezTo>
                    <a:pt x="1334" y="636"/>
                    <a:pt x="869" y="1196"/>
                    <a:pt x="441" y="1791"/>
                  </a:cubicBezTo>
                  <a:cubicBezTo>
                    <a:pt x="262" y="2029"/>
                    <a:pt x="60" y="2291"/>
                    <a:pt x="0" y="2600"/>
                  </a:cubicBezTo>
                  <a:cubicBezTo>
                    <a:pt x="36" y="2612"/>
                    <a:pt x="48" y="2636"/>
                    <a:pt x="84" y="2660"/>
                  </a:cubicBezTo>
                  <a:cubicBezTo>
                    <a:pt x="106" y="2663"/>
                    <a:pt x="128" y="2665"/>
                    <a:pt x="149" y="2665"/>
                  </a:cubicBezTo>
                  <a:cubicBezTo>
                    <a:pt x="291" y="2665"/>
                    <a:pt x="422" y="2601"/>
                    <a:pt x="536" y="2529"/>
                  </a:cubicBezTo>
                  <a:cubicBezTo>
                    <a:pt x="871" y="2310"/>
                    <a:pt x="1004" y="1956"/>
                    <a:pt x="1218" y="1631"/>
                  </a:cubicBezTo>
                  <a:lnTo>
                    <a:pt x="1218" y="1631"/>
                  </a:lnTo>
                  <a:cubicBezTo>
                    <a:pt x="1107" y="1871"/>
                    <a:pt x="1117" y="2041"/>
                    <a:pt x="1489" y="2041"/>
                  </a:cubicBezTo>
                  <a:cubicBezTo>
                    <a:pt x="1870" y="1838"/>
                    <a:pt x="2048" y="1481"/>
                    <a:pt x="2203" y="1112"/>
                  </a:cubicBezTo>
                  <a:cubicBezTo>
                    <a:pt x="2203" y="1017"/>
                    <a:pt x="2262" y="946"/>
                    <a:pt x="2346" y="898"/>
                  </a:cubicBezTo>
                  <a:cubicBezTo>
                    <a:pt x="2316" y="808"/>
                    <a:pt x="2263" y="786"/>
                    <a:pt x="2203" y="786"/>
                  </a:cubicBezTo>
                  <a:cubicBezTo>
                    <a:pt x="2143" y="786"/>
                    <a:pt x="2075" y="808"/>
                    <a:pt x="2015" y="808"/>
                  </a:cubicBezTo>
                  <a:cubicBezTo>
                    <a:pt x="1967" y="808"/>
                    <a:pt x="1924" y="794"/>
                    <a:pt x="1893" y="743"/>
                  </a:cubicBezTo>
                  <a:cubicBezTo>
                    <a:pt x="1667" y="505"/>
                    <a:pt x="2024" y="279"/>
                    <a:pt x="1941" y="41"/>
                  </a:cubicBezTo>
                  <a:lnTo>
                    <a:pt x="1881" y="5"/>
                  </a:lnTo>
                  <a:cubicBezTo>
                    <a:pt x="1872" y="2"/>
                    <a:pt x="1864" y="0"/>
                    <a:pt x="18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5768575" y="4031875"/>
              <a:ext cx="110150" cy="25250"/>
            </a:xfrm>
            <a:custGeom>
              <a:avLst/>
              <a:gdLst/>
              <a:ahLst/>
              <a:cxnLst/>
              <a:rect l="l" t="t" r="r" b="b"/>
              <a:pathLst>
                <a:path w="4406" h="1010" extrusionOk="0">
                  <a:moveTo>
                    <a:pt x="488" y="1"/>
                  </a:moveTo>
                  <a:cubicBezTo>
                    <a:pt x="369" y="24"/>
                    <a:pt x="250" y="60"/>
                    <a:pt x="131" y="120"/>
                  </a:cubicBezTo>
                  <a:cubicBezTo>
                    <a:pt x="48" y="167"/>
                    <a:pt x="0" y="239"/>
                    <a:pt x="0" y="346"/>
                  </a:cubicBezTo>
                  <a:cubicBezTo>
                    <a:pt x="60" y="501"/>
                    <a:pt x="226" y="524"/>
                    <a:pt x="310" y="643"/>
                  </a:cubicBezTo>
                  <a:cubicBezTo>
                    <a:pt x="449" y="697"/>
                    <a:pt x="589" y="712"/>
                    <a:pt x="730" y="712"/>
                  </a:cubicBezTo>
                  <a:cubicBezTo>
                    <a:pt x="920" y="712"/>
                    <a:pt x="1110" y="684"/>
                    <a:pt x="1299" y="684"/>
                  </a:cubicBezTo>
                  <a:cubicBezTo>
                    <a:pt x="1378" y="684"/>
                    <a:pt x="1457" y="689"/>
                    <a:pt x="1536" y="703"/>
                  </a:cubicBezTo>
                  <a:lnTo>
                    <a:pt x="1834" y="703"/>
                  </a:lnTo>
                  <a:cubicBezTo>
                    <a:pt x="2191" y="798"/>
                    <a:pt x="2560" y="798"/>
                    <a:pt x="2905" y="917"/>
                  </a:cubicBezTo>
                  <a:cubicBezTo>
                    <a:pt x="2975" y="952"/>
                    <a:pt x="3048" y="970"/>
                    <a:pt x="3123" y="970"/>
                  </a:cubicBezTo>
                  <a:cubicBezTo>
                    <a:pt x="3177" y="970"/>
                    <a:pt x="3232" y="961"/>
                    <a:pt x="3286" y="941"/>
                  </a:cubicBezTo>
                  <a:cubicBezTo>
                    <a:pt x="3318" y="935"/>
                    <a:pt x="3350" y="933"/>
                    <a:pt x="3384" y="933"/>
                  </a:cubicBezTo>
                  <a:cubicBezTo>
                    <a:pt x="3571" y="933"/>
                    <a:pt x="3782" y="1009"/>
                    <a:pt x="3968" y="1009"/>
                  </a:cubicBezTo>
                  <a:cubicBezTo>
                    <a:pt x="4162" y="1009"/>
                    <a:pt x="4327" y="926"/>
                    <a:pt x="4405" y="584"/>
                  </a:cubicBezTo>
                  <a:cubicBezTo>
                    <a:pt x="4394" y="512"/>
                    <a:pt x="4346" y="465"/>
                    <a:pt x="4286" y="417"/>
                  </a:cubicBezTo>
                  <a:cubicBezTo>
                    <a:pt x="4060" y="322"/>
                    <a:pt x="3810" y="322"/>
                    <a:pt x="3584" y="239"/>
                  </a:cubicBezTo>
                  <a:cubicBezTo>
                    <a:pt x="3516" y="223"/>
                    <a:pt x="3447" y="214"/>
                    <a:pt x="3375" y="214"/>
                  </a:cubicBezTo>
                  <a:cubicBezTo>
                    <a:pt x="3284" y="214"/>
                    <a:pt x="3190" y="229"/>
                    <a:pt x="3096" y="262"/>
                  </a:cubicBezTo>
                  <a:cubicBezTo>
                    <a:pt x="2996" y="347"/>
                    <a:pt x="2898" y="382"/>
                    <a:pt x="2802" y="382"/>
                  </a:cubicBezTo>
                  <a:cubicBezTo>
                    <a:pt x="2680" y="382"/>
                    <a:pt x="2561" y="325"/>
                    <a:pt x="2441" y="239"/>
                  </a:cubicBezTo>
                  <a:cubicBezTo>
                    <a:pt x="2298" y="179"/>
                    <a:pt x="2143" y="120"/>
                    <a:pt x="1977" y="84"/>
                  </a:cubicBezTo>
                  <a:cubicBezTo>
                    <a:pt x="1738" y="36"/>
                    <a:pt x="1500" y="36"/>
                    <a:pt x="1262" y="36"/>
                  </a:cubicBezTo>
                  <a:cubicBezTo>
                    <a:pt x="1199" y="40"/>
                    <a:pt x="1135" y="43"/>
                    <a:pt x="1072" y="43"/>
                  </a:cubicBezTo>
                  <a:cubicBezTo>
                    <a:pt x="945" y="43"/>
                    <a:pt x="818" y="32"/>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5127425" y="3659500"/>
              <a:ext cx="26200" cy="116050"/>
            </a:xfrm>
            <a:custGeom>
              <a:avLst/>
              <a:gdLst/>
              <a:ahLst/>
              <a:cxnLst/>
              <a:rect l="l" t="t" r="r" b="b"/>
              <a:pathLst>
                <a:path w="1048" h="4642" extrusionOk="0">
                  <a:moveTo>
                    <a:pt x="834" y="1"/>
                  </a:moveTo>
                  <a:cubicBezTo>
                    <a:pt x="381" y="870"/>
                    <a:pt x="107" y="1799"/>
                    <a:pt x="48" y="2775"/>
                  </a:cubicBezTo>
                  <a:cubicBezTo>
                    <a:pt x="0" y="3335"/>
                    <a:pt x="36" y="3930"/>
                    <a:pt x="262" y="4501"/>
                  </a:cubicBezTo>
                  <a:cubicBezTo>
                    <a:pt x="343" y="4553"/>
                    <a:pt x="420" y="4641"/>
                    <a:pt x="500" y="4641"/>
                  </a:cubicBezTo>
                  <a:cubicBezTo>
                    <a:pt x="550" y="4641"/>
                    <a:pt x="601" y="4608"/>
                    <a:pt x="655" y="4513"/>
                  </a:cubicBezTo>
                  <a:cubicBezTo>
                    <a:pt x="714" y="4251"/>
                    <a:pt x="643" y="3989"/>
                    <a:pt x="643" y="3739"/>
                  </a:cubicBezTo>
                  <a:cubicBezTo>
                    <a:pt x="429" y="2965"/>
                    <a:pt x="762" y="2203"/>
                    <a:pt x="798" y="1441"/>
                  </a:cubicBezTo>
                  <a:cubicBezTo>
                    <a:pt x="798" y="1251"/>
                    <a:pt x="905" y="1084"/>
                    <a:pt x="988" y="930"/>
                  </a:cubicBezTo>
                  <a:cubicBezTo>
                    <a:pt x="1036" y="787"/>
                    <a:pt x="1048" y="656"/>
                    <a:pt x="1048" y="513"/>
                  </a:cubicBezTo>
                  <a:cubicBezTo>
                    <a:pt x="1024" y="310"/>
                    <a:pt x="1012" y="120"/>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5391725" y="3190175"/>
              <a:ext cx="60750" cy="91400"/>
            </a:xfrm>
            <a:custGeom>
              <a:avLst/>
              <a:gdLst/>
              <a:ahLst/>
              <a:cxnLst/>
              <a:rect l="l" t="t" r="r" b="b"/>
              <a:pathLst>
                <a:path w="2430" h="3656" extrusionOk="0">
                  <a:moveTo>
                    <a:pt x="392" y="0"/>
                  </a:moveTo>
                  <a:cubicBezTo>
                    <a:pt x="240" y="0"/>
                    <a:pt x="100" y="31"/>
                    <a:pt x="1" y="188"/>
                  </a:cubicBezTo>
                  <a:cubicBezTo>
                    <a:pt x="441" y="438"/>
                    <a:pt x="953" y="426"/>
                    <a:pt x="1430" y="569"/>
                  </a:cubicBezTo>
                  <a:cubicBezTo>
                    <a:pt x="2013" y="736"/>
                    <a:pt x="1989" y="712"/>
                    <a:pt x="1811" y="1260"/>
                  </a:cubicBezTo>
                  <a:cubicBezTo>
                    <a:pt x="1537" y="2093"/>
                    <a:pt x="1072" y="2831"/>
                    <a:pt x="644" y="3593"/>
                  </a:cubicBezTo>
                  <a:cubicBezTo>
                    <a:pt x="707" y="3632"/>
                    <a:pt x="764" y="3655"/>
                    <a:pt x="817" y="3655"/>
                  </a:cubicBezTo>
                  <a:cubicBezTo>
                    <a:pt x="895" y="3655"/>
                    <a:pt x="966" y="3606"/>
                    <a:pt x="1037" y="3486"/>
                  </a:cubicBezTo>
                  <a:cubicBezTo>
                    <a:pt x="1203" y="3224"/>
                    <a:pt x="1322" y="2915"/>
                    <a:pt x="1620" y="2736"/>
                  </a:cubicBezTo>
                  <a:cubicBezTo>
                    <a:pt x="1632" y="2712"/>
                    <a:pt x="1668" y="2700"/>
                    <a:pt x="1692" y="2700"/>
                  </a:cubicBezTo>
                  <a:cubicBezTo>
                    <a:pt x="1739" y="2641"/>
                    <a:pt x="1787" y="2569"/>
                    <a:pt x="1811" y="2486"/>
                  </a:cubicBezTo>
                  <a:cubicBezTo>
                    <a:pt x="1834" y="2427"/>
                    <a:pt x="1834" y="2391"/>
                    <a:pt x="1834" y="2331"/>
                  </a:cubicBezTo>
                  <a:cubicBezTo>
                    <a:pt x="1787" y="2212"/>
                    <a:pt x="1858" y="2129"/>
                    <a:pt x="1930" y="2057"/>
                  </a:cubicBezTo>
                  <a:cubicBezTo>
                    <a:pt x="2263" y="1510"/>
                    <a:pt x="2430" y="938"/>
                    <a:pt x="2251" y="307"/>
                  </a:cubicBezTo>
                  <a:cubicBezTo>
                    <a:pt x="1692" y="212"/>
                    <a:pt x="1144" y="129"/>
                    <a:pt x="596" y="10"/>
                  </a:cubicBezTo>
                  <a:cubicBezTo>
                    <a:pt x="527" y="6"/>
                    <a:pt x="459" y="0"/>
                    <a:pt x="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5306600" y="3849125"/>
              <a:ext cx="27700" cy="120875"/>
            </a:xfrm>
            <a:custGeom>
              <a:avLst/>
              <a:gdLst/>
              <a:ahLst/>
              <a:cxnLst/>
              <a:rect l="l" t="t" r="r" b="b"/>
              <a:pathLst>
                <a:path w="1108" h="4835" extrusionOk="0">
                  <a:moveTo>
                    <a:pt x="816" y="0"/>
                  </a:moveTo>
                  <a:cubicBezTo>
                    <a:pt x="786" y="0"/>
                    <a:pt x="757" y="12"/>
                    <a:pt x="727" y="36"/>
                  </a:cubicBezTo>
                  <a:cubicBezTo>
                    <a:pt x="453" y="453"/>
                    <a:pt x="155" y="857"/>
                    <a:pt x="120" y="1357"/>
                  </a:cubicBezTo>
                  <a:cubicBezTo>
                    <a:pt x="1" y="2524"/>
                    <a:pt x="144" y="3667"/>
                    <a:pt x="394" y="4798"/>
                  </a:cubicBezTo>
                  <a:cubicBezTo>
                    <a:pt x="435" y="4822"/>
                    <a:pt x="471" y="4834"/>
                    <a:pt x="507" y="4834"/>
                  </a:cubicBezTo>
                  <a:cubicBezTo>
                    <a:pt x="542" y="4834"/>
                    <a:pt x="578" y="4822"/>
                    <a:pt x="620" y="4798"/>
                  </a:cubicBezTo>
                  <a:cubicBezTo>
                    <a:pt x="917" y="4060"/>
                    <a:pt x="560" y="3358"/>
                    <a:pt x="501" y="2643"/>
                  </a:cubicBezTo>
                  <a:cubicBezTo>
                    <a:pt x="429" y="2179"/>
                    <a:pt x="572" y="1750"/>
                    <a:pt x="679" y="1322"/>
                  </a:cubicBezTo>
                  <a:cubicBezTo>
                    <a:pt x="667" y="869"/>
                    <a:pt x="1108" y="512"/>
                    <a:pt x="906" y="36"/>
                  </a:cubicBezTo>
                  <a:cubicBezTo>
                    <a:pt x="876" y="12"/>
                    <a:pt x="846" y="0"/>
                    <a:pt x="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5189625" y="3107050"/>
              <a:ext cx="40500" cy="76525"/>
            </a:xfrm>
            <a:custGeom>
              <a:avLst/>
              <a:gdLst/>
              <a:ahLst/>
              <a:cxnLst/>
              <a:rect l="l" t="t" r="r" b="b"/>
              <a:pathLst>
                <a:path w="1620" h="3061" extrusionOk="0">
                  <a:moveTo>
                    <a:pt x="615" y="1"/>
                  </a:moveTo>
                  <a:cubicBezTo>
                    <a:pt x="584" y="1"/>
                    <a:pt x="554" y="13"/>
                    <a:pt x="524" y="37"/>
                  </a:cubicBezTo>
                  <a:cubicBezTo>
                    <a:pt x="393" y="441"/>
                    <a:pt x="251" y="858"/>
                    <a:pt x="120" y="1263"/>
                  </a:cubicBezTo>
                  <a:cubicBezTo>
                    <a:pt x="0" y="1668"/>
                    <a:pt x="12" y="2073"/>
                    <a:pt x="96" y="2465"/>
                  </a:cubicBezTo>
                  <a:cubicBezTo>
                    <a:pt x="179" y="2930"/>
                    <a:pt x="346" y="3049"/>
                    <a:pt x="810" y="3061"/>
                  </a:cubicBezTo>
                  <a:lnTo>
                    <a:pt x="1524" y="3061"/>
                  </a:lnTo>
                  <a:cubicBezTo>
                    <a:pt x="1620" y="2846"/>
                    <a:pt x="1501" y="2608"/>
                    <a:pt x="1584" y="2382"/>
                  </a:cubicBezTo>
                  <a:cubicBezTo>
                    <a:pt x="1405" y="2084"/>
                    <a:pt x="1072" y="2215"/>
                    <a:pt x="822" y="2096"/>
                  </a:cubicBezTo>
                  <a:cubicBezTo>
                    <a:pt x="762" y="2084"/>
                    <a:pt x="715" y="2049"/>
                    <a:pt x="655" y="2025"/>
                  </a:cubicBezTo>
                  <a:cubicBezTo>
                    <a:pt x="417" y="1846"/>
                    <a:pt x="465" y="1608"/>
                    <a:pt x="536" y="1370"/>
                  </a:cubicBezTo>
                  <a:cubicBezTo>
                    <a:pt x="596" y="918"/>
                    <a:pt x="870" y="525"/>
                    <a:pt x="715" y="37"/>
                  </a:cubicBezTo>
                  <a:cubicBezTo>
                    <a:pt x="679" y="13"/>
                    <a:pt x="646"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5313450" y="3171025"/>
              <a:ext cx="84850" cy="21000"/>
            </a:xfrm>
            <a:custGeom>
              <a:avLst/>
              <a:gdLst/>
              <a:ahLst/>
              <a:cxnLst/>
              <a:rect l="l" t="t" r="r" b="b"/>
              <a:pathLst>
                <a:path w="3394" h="840" extrusionOk="0">
                  <a:moveTo>
                    <a:pt x="913" y="1"/>
                  </a:moveTo>
                  <a:cubicBezTo>
                    <a:pt x="665" y="1"/>
                    <a:pt x="416" y="39"/>
                    <a:pt x="167" y="145"/>
                  </a:cubicBezTo>
                  <a:cubicBezTo>
                    <a:pt x="0" y="371"/>
                    <a:pt x="465" y="585"/>
                    <a:pt x="167" y="799"/>
                  </a:cubicBezTo>
                  <a:cubicBezTo>
                    <a:pt x="214" y="820"/>
                    <a:pt x="261" y="830"/>
                    <a:pt x="307" y="830"/>
                  </a:cubicBezTo>
                  <a:cubicBezTo>
                    <a:pt x="366" y="830"/>
                    <a:pt x="423" y="814"/>
                    <a:pt x="477" y="788"/>
                  </a:cubicBezTo>
                  <a:lnTo>
                    <a:pt x="739" y="788"/>
                  </a:lnTo>
                  <a:cubicBezTo>
                    <a:pt x="1041" y="828"/>
                    <a:pt x="1346" y="840"/>
                    <a:pt x="1652" y="840"/>
                  </a:cubicBezTo>
                  <a:cubicBezTo>
                    <a:pt x="2058" y="840"/>
                    <a:pt x="2466" y="819"/>
                    <a:pt x="2869" y="819"/>
                  </a:cubicBezTo>
                  <a:cubicBezTo>
                    <a:pt x="2965" y="819"/>
                    <a:pt x="3061" y="820"/>
                    <a:pt x="3156" y="823"/>
                  </a:cubicBezTo>
                  <a:cubicBezTo>
                    <a:pt x="3310" y="728"/>
                    <a:pt x="3394" y="621"/>
                    <a:pt x="3310" y="442"/>
                  </a:cubicBezTo>
                  <a:cubicBezTo>
                    <a:pt x="3001" y="204"/>
                    <a:pt x="2596" y="359"/>
                    <a:pt x="2251" y="204"/>
                  </a:cubicBezTo>
                  <a:cubicBezTo>
                    <a:pt x="1813" y="127"/>
                    <a:pt x="1365"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6047175" y="4055100"/>
              <a:ext cx="72350" cy="20175"/>
            </a:xfrm>
            <a:custGeom>
              <a:avLst/>
              <a:gdLst/>
              <a:ahLst/>
              <a:cxnLst/>
              <a:rect l="l" t="t" r="r" b="b"/>
              <a:pathLst>
                <a:path w="2894" h="807" extrusionOk="0">
                  <a:moveTo>
                    <a:pt x="417" y="0"/>
                  </a:moveTo>
                  <a:cubicBezTo>
                    <a:pt x="227" y="12"/>
                    <a:pt x="36" y="48"/>
                    <a:pt x="24" y="286"/>
                  </a:cubicBezTo>
                  <a:cubicBezTo>
                    <a:pt x="0" y="500"/>
                    <a:pt x="262" y="441"/>
                    <a:pt x="358" y="548"/>
                  </a:cubicBezTo>
                  <a:cubicBezTo>
                    <a:pt x="405" y="560"/>
                    <a:pt x="453" y="560"/>
                    <a:pt x="500" y="584"/>
                  </a:cubicBezTo>
                  <a:cubicBezTo>
                    <a:pt x="527" y="573"/>
                    <a:pt x="554" y="567"/>
                    <a:pt x="579" y="567"/>
                  </a:cubicBezTo>
                  <a:cubicBezTo>
                    <a:pt x="609" y="567"/>
                    <a:pt x="636" y="576"/>
                    <a:pt x="655" y="596"/>
                  </a:cubicBezTo>
                  <a:cubicBezTo>
                    <a:pt x="739" y="596"/>
                    <a:pt x="822" y="584"/>
                    <a:pt x="893" y="584"/>
                  </a:cubicBezTo>
                  <a:cubicBezTo>
                    <a:pt x="969" y="628"/>
                    <a:pt x="1049" y="636"/>
                    <a:pt x="1129" y="636"/>
                  </a:cubicBezTo>
                  <a:cubicBezTo>
                    <a:pt x="1175" y="636"/>
                    <a:pt x="1221" y="633"/>
                    <a:pt x="1266" y="633"/>
                  </a:cubicBezTo>
                  <a:cubicBezTo>
                    <a:pt x="1354" y="633"/>
                    <a:pt x="1438" y="643"/>
                    <a:pt x="1512" y="703"/>
                  </a:cubicBezTo>
                  <a:cubicBezTo>
                    <a:pt x="1520" y="725"/>
                    <a:pt x="1532" y="734"/>
                    <a:pt x="1553" y="734"/>
                  </a:cubicBezTo>
                  <a:cubicBezTo>
                    <a:pt x="1564" y="734"/>
                    <a:pt x="1578" y="731"/>
                    <a:pt x="1596" y="726"/>
                  </a:cubicBezTo>
                  <a:cubicBezTo>
                    <a:pt x="1752" y="781"/>
                    <a:pt x="1909" y="785"/>
                    <a:pt x="2065" y="785"/>
                  </a:cubicBezTo>
                  <a:cubicBezTo>
                    <a:pt x="2091" y="785"/>
                    <a:pt x="2117" y="785"/>
                    <a:pt x="2144" y="785"/>
                  </a:cubicBezTo>
                  <a:cubicBezTo>
                    <a:pt x="2235" y="785"/>
                    <a:pt x="2326" y="786"/>
                    <a:pt x="2417" y="798"/>
                  </a:cubicBezTo>
                  <a:cubicBezTo>
                    <a:pt x="2467" y="803"/>
                    <a:pt x="2516" y="807"/>
                    <a:pt x="2564" y="807"/>
                  </a:cubicBezTo>
                  <a:cubicBezTo>
                    <a:pt x="2744" y="807"/>
                    <a:pt x="2894" y="750"/>
                    <a:pt x="2894" y="476"/>
                  </a:cubicBezTo>
                  <a:cubicBezTo>
                    <a:pt x="2882" y="357"/>
                    <a:pt x="2822" y="262"/>
                    <a:pt x="2703" y="238"/>
                  </a:cubicBezTo>
                  <a:cubicBezTo>
                    <a:pt x="2642" y="238"/>
                    <a:pt x="2577" y="277"/>
                    <a:pt x="2521" y="277"/>
                  </a:cubicBezTo>
                  <a:cubicBezTo>
                    <a:pt x="2479" y="277"/>
                    <a:pt x="2443" y="255"/>
                    <a:pt x="2417" y="179"/>
                  </a:cubicBezTo>
                  <a:cubicBezTo>
                    <a:pt x="2295" y="48"/>
                    <a:pt x="2154" y="13"/>
                    <a:pt x="1998" y="13"/>
                  </a:cubicBezTo>
                  <a:cubicBezTo>
                    <a:pt x="1941" y="13"/>
                    <a:pt x="1883" y="18"/>
                    <a:pt x="1822" y="24"/>
                  </a:cubicBezTo>
                  <a:cubicBezTo>
                    <a:pt x="1739" y="43"/>
                    <a:pt x="1670" y="83"/>
                    <a:pt x="1587" y="83"/>
                  </a:cubicBezTo>
                  <a:cubicBezTo>
                    <a:pt x="1563" y="83"/>
                    <a:pt x="1539" y="80"/>
                    <a:pt x="1512" y="72"/>
                  </a:cubicBezTo>
                  <a:cubicBezTo>
                    <a:pt x="1465" y="60"/>
                    <a:pt x="1417" y="48"/>
                    <a:pt x="1358" y="24"/>
                  </a:cubicBezTo>
                  <a:cubicBezTo>
                    <a:pt x="1307" y="16"/>
                    <a:pt x="1256" y="12"/>
                    <a:pt x="1206" y="12"/>
                  </a:cubicBezTo>
                  <a:cubicBezTo>
                    <a:pt x="1115" y="12"/>
                    <a:pt x="1026" y="25"/>
                    <a:pt x="941" y="48"/>
                  </a:cubicBezTo>
                  <a:cubicBezTo>
                    <a:pt x="899" y="56"/>
                    <a:pt x="858" y="60"/>
                    <a:pt x="818" y="60"/>
                  </a:cubicBezTo>
                  <a:cubicBezTo>
                    <a:pt x="744" y="60"/>
                    <a:pt x="673" y="47"/>
                    <a:pt x="596" y="24"/>
                  </a:cubicBezTo>
                  <a:cubicBezTo>
                    <a:pt x="536" y="12"/>
                    <a:pt x="477"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5222075" y="2977875"/>
              <a:ext cx="29775" cy="57250"/>
            </a:xfrm>
            <a:custGeom>
              <a:avLst/>
              <a:gdLst/>
              <a:ahLst/>
              <a:cxnLst/>
              <a:rect l="l" t="t" r="r" b="b"/>
              <a:pathLst>
                <a:path w="1191" h="2290" extrusionOk="0">
                  <a:moveTo>
                    <a:pt x="643" y="1"/>
                  </a:moveTo>
                  <a:cubicBezTo>
                    <a:pt x="286" y="608"/>
                    <a:pt x="107" y="1286"/>
                    <a:pt x="60" y="1989"/>
                  </a:cubicBezTo>
                  <a:cubicBezTo>
                    <a:pt x="24" y="2096"/>
                    <a:pt x="0" y="2191"/>
                    <a:pt x="12" y="2287"/>
                  </a:cubicBezTo>
                  <a:cubicBezTo>
                    <a:pt x="37" y="2289"/>
                    <a:pt x="61" y="2290"/>
                    <a:pt x="84" y="2290"/>
                  </a:cubicBezTo>
                  <a:cubicBezTo>
                    <a:pt x="325" y="2290"/>
                    <a:pt x="524" y="2188"/>
                    <a:pt x="762" y="2156"/>
                  </a:cubicBezTo>
                  <a:cubicBezTo>
                    <a:pt x="977" y="1763"/>
                    <a:pt x="1191" y="1370"/>
                    <a:pt x="953" y="905"/>
                  </a:cubicBezTo>
                  <a:cubicBezTo>
                    <a:pt x="727" y="644"/>
                    <a:pt x="762" y="298"/>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5136950" y="3743525"/>
              <a:ext cx="36025" cy="68100"/>
            </a:xfrm>
            <a:custGeom>
              <a:avLst/>
              <a:gdLst/>
              <a:ahLst/>
              <a:cxnLst/>
              <a:rect l="l" t="t" r="r" b="b"/>
              <a:pathLst>
                <a:path w="1441" h="2724" extrusionOk="0">
                  <a:moveTo>
                    <a:pt x="286" y="1"/>
                  </a:moveTo>
                  <a:cubicBezTo>
                    <a:pt x="264" y="1"/>
                    <a:pt x="240" y="4"/>
                    <a:pt x="214" y="9"/>
                  </a:cubicBezTo>
                  <a:cubicBezTo>
                    <a:pt x="36" y="45"/>
                    <a:pt x="95" y="259"/>
                    <a:pt x="191" y="402"/>
                  </a:cubicBezTo>
                  <a:cubicBezTo>
                    <a:pt x="0" y="640"/>
                    <a:pt x="155" y="878"/>
                    <a:pt x="191" y="1117"/>
                  </a:cubicBezTo>
                  <a:cubicBezTo>
                    <a:pt x="262" y="1640"/>
                    <a:pt x="441" y="2117"/>
                    <a:pt x="893" y="2426"/>
                  </a:cubicBezTo>
                  <a:cubicBezTo>
                    <a:pt x="988" y="2593"/>
                    <a:pt x="1107" y="2712"/>
                    <a:pt x="1310" y="2724"/>
                  </a:cubicBezTo>
                  <a:cubicBezTo>
                    <a:pt x="1369" y="2700"/>
                    <a:pt x="1393" y="2652"/>
                    <a:pt x="1405" y="2593"/>
                  </a:cubicBezTo>
                  <a:cubicBezTo>
                    <a:pt x="1322" y="2402"/>
                    <a:pt x="1393" y="2200"/>
                    <a:pt x="1441" y="2010"/>
                  </a:cubicBezTo>
                  <a:cubicBezTo>
                    <a:pt x="1429" y="1879"/>
                    <a:pt x="1369" y="1771"/>
                    <a:pt x="1286" y="1676"/>
                  </a:cubicBezTo>
                  <a:cubicBezTo>
                    <a:pt x="1250" y="1593"/>
                    <a:pt x="1167" y="1521"/>
                    <a:pt x="1107" y="1462"/>
                  </a:cubicBezTo>
                  <a:cubicBezTo>
                    <a:pt x="1048" y="1390"/>
                    <a:pt x="988" y="1331"/>
                    <a:pt x="929" y="1259"/>
                  </a:cubicBezTo>
                  <a:cubicBezTo>
                    <a:pt x="714" y="1021"/>
                    <a:pt x="667" y="700"/>
                    <a:pt x="595" y="390"/>
                  </a:cubicBezTo>
                  <a:cubicBezTo>
                    <a:pt x="509" y="239"/>
                    <a:pt x="491"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5219100" y="3162200"/>
              <a:ext cx="69975" cy="25700"/>
            </a:xfrm>
            <a:custGeom>
              <a:avLst/>
              <a:gdLst/>
              <a:ahLst/>
              <a:cxnLst/>
              <a:rect l="l" t="t" r="r" b="b"/>
              <a:pathLst>
                <a:path w="2799" h="1028" extrusionOk="0">
                  <a:moveTo>
                    <a:pt x="1617" y="0"/>
                  </a:moveTo>
                  <a:cubicBezTo>
                    <a:pt x="1204" y="0"/>
                    <a:pt x="787" y="96"/>
                    <a:pt x="369" y="248"/>
                  </a:cubicBezTo>
                  <a:cubicBezTo>
                    <a:pt x="131" y="295"/>
                    <a:pt x="0" y="379"/>
                    <a:pt x="191" y="617"/>
                  </a:cubicBezTo>
                  <a:cubicBezTo>
                    <a:pt x="250" y="700"/>
                    <a:pt x="298" y="783"/>
                    <a:pt x="345" y="855"/>
                  </a:cubicBezTo>
                  <a:cubicBezTo>
                    <a:pt x="726" y="902"/>
                    <a:pt x="1096" y="950"/>
                    <a:pt x="1477" y="1010"/>
                  </a:cubicBezTo>
                  <a:cubicBezTo>
                    <a:pt x="1506" y="1021"/>
                    <a:pt x="1536" y="1027"/>
                    <a:pt x="1566" y="1027"/>
                  </a:cubicBezTo>
                  <a:cubicBezTo>
                    <a:pt x="1596" y="1027"/>
                    <a:pt x="1625" y="1021"/>
                    <a:pt x="1655" y="1010"/>
                  </a:cubicBezTo>
                  <a:cubicBezTo>
                    <a:pt x="1715" y="914"/>
                    <a:pt x="1846" y="855"/>
                    <a:pt x="1810" y="712"/>
                  </a:cubicBezTo>
                  <a:cubicBezTo>
                    <a:pt x="1774" y="640"/>
                    <a:pt x="1715" y="605"/>
                    <a:pt x="1631" y="581"/>
                  </a:cubicBezTo>
                  <a:cubicBezTo>
                    <a:pt x="1643" y="554"/>
                    <a:pt x="1657" y="546"/>
                    <a:pt x="1672" y="546"/>
                  </a:cubicBezTo>
                  <a:cubicBezTo>
                    <a:pt x="1694" y="546"/>
                    <a:pt x="1718" y="565"/>
                    <a:pt x="1735" y="565"/>
                  </a:cubicBezTo>
                  <a:cubicBezTo>
                    <a:pt x="1741" y="565"/>
                    <a:pt x="1746" y="563"/>
                    <a:pt x="1750" y="557"/>
                  </a:cubicBezTo>
                  <a:cubicBezTo>
                    <a:pt x="1760" y="557"/>
                    <a:pt x="1769" y="557"/>
                    <a:pt x="1779" y="557"/>
                  </a:cubicBezTo>
                  <a:cubicBezTo>
                    <a:pt x="1945" y="557"/>
                    <a:pt x="2127" y="602"/>
                    <a:pt x="2299" y="602"/>
                  </a:cubicBezTo>
                  <a:cubicBezTo>
                    <a:pt x="2491" y="602"/>
                    <a:pt x="2670" y="546"/>
                    <a:pt x="2798" y="307"/>
                  </a:cubicBezTo>
                  <a:cubicBezTo>
                    <a:pt x="2412" y="90"/>
                    <a:pt x="2016" y="0"/>
                    <a:pt x="1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5175925" y="3793075"/>
              <a:ext cx="52125" cy="34325"/>
            </a:xfrm>
            <a:custGeom>
              <a:avLst/>
              <a:gdLst/>
              <a:ahLst/>
              <a:cxnLst/>
              <a:rect l="l" t="t" r="r" b="b"/>
              <a:pathLst>
                <a:path w="2085" h="1373" extrusionOk="0">
                  <a:moveTo>
                    <a:pt x="353" y="0"/>
                  </a:moveTo>
                  <a:cubicBezTo>
                    <a:pt x="299" y="0"/>
                    <a:pt x="226" y="28"/>
                    <a:pt x="132" y="87"/>
                  </a:cubicBezTo>
                  <a:cubicBezTo>
                    <a:pt x="72" y="230"/>
                    <a:pt x="48" y="361"/>
                    <a:pt x="48" y="504"/>
                  </a:cubicBezTo>
                  <a:cubicBezTo>
                    <a:pt x="1" y="956"/>
                    <a:pt x="298" y="1075"/>
                    <a:pt x="656" y="1147"/>
                  </a:cubicBezTo>
                  <a:cubicBezTo>
                    <a:pt x="673" y="1174"/>
                    <a:pt x="698" y="1187"/>
                    <a:pt x="729" y="1187"/>
                  </a:cubicBezTo>
                  <a:cubicBezTo>
                    <a:pt x="740" y="1187"/>
                    <a:pt x="751" y="1185"/>
                    <a:pt x="763" y="1182"/>
                  </a:cubicBezTo>
                  <a:cubicBezTo>
                    <a:pt x="1072" y="1218"/>
                    <a:pt x="1394" y="1242"/>
                    <a:pt x="1691" y="1337"/>
                  </a:cubicBezTo>
                  <a:cubicBezTo>
                    <a:pt x="1769" y="1361"/>
                    <a:pt x="1830" y="1372"/>
                    <a:pt x="1879" y="1372"/>
                  </a:cubicBezTo>
                  <a:cubicBezTo>
                    <a:pt x="2073" y="1372"/>
                    <a:pt x="2075" y="1203"/>
                    <a:pt x="2084" y="1004"/>
                  </a:cubicBezTo>
                  <a:cubicBezTo>
                    <a:pt x="2032" y="709"/>
                    <a:pt x="1841" y="686"/>
                    <a:pt x="1639" y="686"/>
                  </a:cubicBezTo>
                  <a:cubicBezTo>
                    <a:pt x="1602" y="686"/>
                    <a:pt x="1565" y="686"/>
                    <a:pt x="1528" y="686"/>
                  </a:cubicBezTo>
                  <a:cubicBezTo>
                    <a:pt x="1491" y="686"/>
                    <a:pt x="1454" y="686"/>
                    <a:pt x="1418" y="682"/>
                  </a:cubicBezTo>
                  <a:cubicBezTo>
                    <a:pt x="1364" y="705"/>
                    <a:pt x="1315" y="719"/>
                    <a:pt x="1268" y="719"/>
                  </a:cubicBezTo>
                  <a:cubicBezTo>
                    <a:pt x="1242" y="719"/>
                    <a:pt x="1217" y="715"/>
                    <a:pt x="1191" y="706"/>
                  </a:cubicBezTo>
                  <a:cubicBezTo>
                    <a:pt x="1144" y="670"/>
                    <a:pt x="1120" y="647"/>
                    <a:pt x="1084" y="599"/>
                  </a:cubicBezTo>
                  <a:cubicBezTo>
                    <a:pt x="1037" y="540"/>
                    <a:pt x="1001" y="468"/>
                    <a:pt x="953" y="409"/>
                  </a:cubicBezTo>
                  <a:cubicBezTo>
                    <a:pt x="906" y="325"/>
                    <a:pt x="834" y="289"/>
                    <a:pt x="763" y="254"/>
                  </a:cubicBezTo>
                  <a:cubicBezTo>
                    <a:pt x="743" y="249"/>
                    <a:pt x="721" y="246"/>
                    <a:pt x="699" y="246"/>
                  </a:cubicBezTo>
                  <a:cubicBezTo>
                    <a:pt x="668" y="246"/>
                    <a:pt x="636" y="252"/>
                    <a:pt x="608" y="266"/>
                  </a:cubicBezTo>
                  <a:cubicBezTo>
                    <a:pt x="596" y="289"/>
                    <a:pt x="584" y="313"/>
                    <a:pt x="560" y="313"/>
                  </a:cubicBezTo>
                  <a:cubicBezTo>
                    <a:pt x="556" y="317"/>
                    <a:pt x="548" y="319"/>
                    <a:pt x="540" y="319"/>
                  </a:cubicBezTo>
                  <a:cubicBezTo>
                    <a:pt x="522" y="319"/>
                    <a:pt x="501" y="313"/>
                    <a:pt x="501" y="313"/>
                  </a:cubicBezTo>
                  <a:cubicBezTo>
                    <a:pt x="501" y="114"/>
                    <a:pt x="464" y="0"/>
                    <a:pt x="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5255500" y="2897800"/>
              <a:ext cx="41600" cy="36825"/>
            </a:xfrm>
            <a:custGeom>
              <a:avLst/>
              <a:gdLst/>
              <a:ahLst/>
              <a:cxnLst/>
              <a:rect l="l" t="t" r="r" b="b"/>
              <a:pathLst>
                <a:path w="1664" h="1473" extrusionOk="0">
                  <a:moveTo>
                    <a:pt x="1366" y="1"/>
                  </a:moveTo>
                  <a:cubicBezTo>
                    <a:pt x="1295" y="1"/>
                    <a:pt x="1235" y="37"/>
                    <a:pt x="1187" y="72"/>
                  </a:cubicBezTo>
                  <a:cubicBezTo>
                    <a:pt x="914" y="239"/>
                    <a:pt x="628" y="370"/>
                    <a:pt x="473" y="691"/>
                  </a:cubicBezTo>
                  <a:cubicBezTo>
                    <a:pt x="342" y="834"/>
                    <a:pt x="223" y="1001"/>
                    <a:pt x="32" y="1072"/>
                  </a:cubicBezTo>
                  <a:cubicBezTo>
                    <a:pt x="9" y="1371"/>
                    <a:pt x="1" y="1473"/>
                    <a:pt x="118" y="1473"/>
                  </a:cubicBezTo>
                  <a:cubicBezTo>
                    <a:pt x="179" y="1473"/>
                    <a:pt x="272" y="1446"/>
                    <a:pt x="413" y="1406"/>
                  </a:cubicBezTo>
                  <a:cubicBezTo>
                    <a:pt x="497" y="1394"/>
                    <a:pt x="556" y="1394"/>
                    <a:pt x="628" y="1370"/>
                  </a:cubicBezTo>
                  <a:cubicBezTo>
                    <a:pt x="668" y="1382"/>
                    <a:pt x="706" y="1387"/>
                    <a:pt x="740" y="1387"/>
                  </a:cubicBezTo>
                  <a:cubicBezTo>
                    <a:pt x="948" y="1387"/>
                    <a:pt x="1051" y="1192"/>
                    <a:pt x="1164" y="1049"/>
                  </a:cubicBezTo>
                  <a:cubicBezTo>
                    <a:pt x="1295" y="787"/>
                    <a:pt x="1580" y="632"/>
                    <a:pt x="1664" y="346"/>
                  </a:cubicBezTo>
                  <a:cubicBezTo>
                    <a:pt x="1664" y="156"/>
                    <a:pt x="1568" y="48"/>
                    <a:pt x="1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5703375" y="4025675"/>
              <a:ext cx="72950" cy="22300"/>
            </a:xfrm>
            <a:custGeom>
              <a:avLst/>
              <a:gdLst/>
              <a:ahLst/>
              <a:cxnLst/>
              <a:rect l="l" t="t" r="r" b="b"/>
              <a:pathLst>
                <a:path w="2918" h="892" extrusionOk="0">
                  <a:moveTo>
                    <a:pt x="1773" y="1"/>
                  </a:moveTo>
                  <a:cubicBezTo>
                    <a:pt x="1644" y="1"/>
                    <a:pt x="1508" y="26"/>
                    <a:pt x="1370" y="46"/>
                  </a:cubicBezTo>
                  <a:cubicBezTo>
                    <a:pt x="1298" y="70"/>
                    <a:pt x="1239" y="106"/>
                    <a:pt x="1191" y="141"/>
                  </a:cubicBezTo>
                  <a:cubicBezTo>
                    <a:pt x="1156" y="249"/>
                    <a:pt x="1167" y="320"/>
                    <a:pt x="1239" y="403"/>
                  </a:cubicBezTo>
                  <a:cubicBezTo>
                    <a:pt x="1245" y="404"/>
                    <a:pt x="1250" y="404"/>
                    <a:pt x="1255" y="404"/>
                  </a:cubicBezTo>
                  <a:cubicBezTo>
                    <a:pt x="1277" y="404"/>
                    <a:pt x="1291" y="399"/>
                    <a:pt x="1300" y="391"/>
                  </a:cubicBezTo>
                  <a:lnTo>
                    <a:pt x="1300" y="391"/>
                  </a:lnTo>
                  <a:cubicBezTo>
                    <a:pt x="1300" y="395"/>
                    <a:pt x="1299" y="399"/>
                    <a:pt x="1298" y="403"/>
                  </a:cubicBezTo>
                  <a:cubicBezTo>
                    <a:pt x="1294" y="427"/>
                    <a:pt x="1281" y="436"/>
                    <a:pt x="1265" y="436"/>
                  </a:cubicBezTo>
                  <a:cubicBezTo>
                    <a:pt x="1240" y="436"/>
                    <a:pt x="1208" y="417"/>
                    <a:pt x="1179" y="403"/>
                  </a:cubicBezTo>
                  <a:cubicBezTo>
                    <a:pt x="1132" y="368"/>
                    <a:pt x="1096" y="356"/>
                    <a:pt x="1037" y="344"/>
                  </a:cubicBezTo>
                  <a:cubicBezTo>
                    <a:pt x="941" y="320"/>
                    <a:pt x="870" y="320"/>
                    <a:pt x="775" y="320"/>
                  </a:cubicBezTo>
                  <a:cubicBezTo>
                    <a:pt x="691" y="320"/>
                    <a:pt x="596" y="344"/>
                    <a:pt x="525" y="379"/>
                  </a:cubicBezTo>
                  <a:cubicBezTo>
                    <a:pt x="492" y="438"/>
                    <a:pt x="455" y="465"/>
                    <a:pt x="417" y="465"/>
                  </a:cubicBezTo>
                  <a:cubicBezTo>
                    <a:pt x="386" y="465"/>
                    <a:pt x="354" y="447"/>
                    <a:pt x="322" y="415"/>
                  </a:cubicBezTo>
                  <a:cubicBezTo>
                    <a:pt x="179" y="415"/>
                    <a:pt x="96" y="475"/>
                    <a:pt x="24" y="582"/>
                  </a:cubicBezTo>
                  <a:cubicBezTo>
                    <a:pt x="1" y="641"/>
                    <a:pt x="24" y="689"/>
                    <a:pt x="60" y="725"/>
                  </a:cubicBezTo>
                  <a:cubicBezTo>
                    <a:pt x="1013" y="784"/>
                    <a:pt x="1965" y="832"/>
                    <a:pt x="2918" y="891"/>
                  </a:cubicBezTo>
                  <a:cubicBezTo>
                    <a:pt x="2918" y="701"/>
                    <a:pt x="2834" y="594"/>
                    <a:pt x="2644" y="594"/>
                  </a:cubicBezTo>
                  <a:cubicBezTo>
                    <a:pt x="2561" y="531"/>
                    <a:pt x="2459" y="496"/>
                    <a:pt x="2364" y="496"/>
                  </a:cubicBezTo>
                  <a:cubicBezTo>
                    <a:pt x="2350" y="496"/>
                    <a:pt x="2336" y="497"/>
                    <a:pt x="2322" y="499"/>
                  </a:cubicBezTo>
                  <a:cubicBezTo>
                    <a:pt x="1989" y="499"/>
                    <a:pt x="2120" y="356"/>
                    <a:pt x="2239" y="201"/>
                  </a:cubicBezTo>
                  <a:cubicBezTo>
                    <a:pt x="2103" y="45"/>
                    <a:pt x="1944" y="1"/>
                    <a:pt x="17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6138850" y="4061050"/>
              <a:ext cx="51875" cy="22050"/>
            </a:xfrm>
            <a:custGeom>
              <a:avLst/>
              <a:gdLst/>
              <a:ahLst/>
              <a:cxnLst/>
              <a:rect l="l" t="t" r="r" b="b"/>
              <a:pathLst>
                <a:path w="2075" h="882" extrusionOk="0">
                  <a:moveTo>
                    <a:pt x="663" y="0"/>
                  </a:moveTo>
                  <a:cubicBezTo>
                    <a:pt x="489" y="0"/>
                    <a:pt x="320" y="22"/>
                    <a:pt x="155" y="119"/>
                  </a:cubicBezTo>
                  <a:cubicBezTo>
                    <a:pt x="1" y="298"/>
                    <a:pt x="60" y="465"/>
                    <a:pt x="203" y="608"/>
                  </a:cubicBezTo>
                  <a:cubicBezTo>
                    <a:pt x="358" y="727"/>
                    <a:pt x="560" y="619"/>
                    <a:pt x="715" y="739"/>
                  </a:cubicBezTo>
                  <a:cubicBezTo>
                    <a:pt x="822" y="786"/>
                    <a:pt x="905" y="834"/>
                    <a:pt x="1001" y="881"/>
                  </a:cubicBezTo>
                  <a:cubicBezTo>
                    <a:pt x="1108" y="804"/>
                    <a:pt x="1230" y="795"/>
                    <a:pt x="1355" y="795"/>
                  </a:cubicBezTo>
                  <a:cubicBezTo>
                    <a:pt x="1392" y="795"/>
                    <a:pt x="1430" y="796"/>
                    <a:pt x="1468" y="796"/>
                  </a:cubicBezTo>
                  <a:cubicBezTo>
                    <a:pt x="1556" y="796"/>
                    <a:pt x="1644" y="791"/>
                    <a:pt x="1727" y="762"/>
                  </a:cubicBezTo>
                  <a:cubicBezTo>
                    <a:pt x="2075" y="314"/>
                    <a:pt x="1926" y="257"/>
                    <a:pt x="1708" y="257"/>
                  </a:cubicBezTo>
                  <a:cubicBezTo>
                    <a:pt x="1634" y="257"/>
                    <a:pt x="1551" y="263"/>
                    <a:pt x="1478" y="263"/>
                  </a:cubicBezTo>
                  <a:cubicBezTo>
                    <a:pt x="1383" y="263"/>
                    <a:pt x="1304" y="252"/>
                    <a:pt x="1274" y="203"/>
                  </a:cubicBezTo>
                  <a:lnTo>
                    <a:pt x="1286" y="179"/>
                  </a:lnTo>
                  <a:cubicBezTo>
                    <a:pt x="1215" y="84"/>
                    <a:pt x="1096" y="24"/>
                    <a:pt x="977" y="12"/>
                  </a:cubicBezTo>
                  <a:cubicBezTo>
                    <a:pt x="871" y="8"/>
                    <a:pt x="766"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5202425" y="3027300"/>
              <a:ext cx="24425" cy="80675"/>
            </a:xfrm>
            <a:custGeom>
              <a:avLst/>
              <a:gdLst/>
              <a:ahLst/>
              <a:cxnLst/>
              <a:rect l="l" t="t" r="r" b="b"/>
              <a:pathLst>
                <a:path w="977" h="3227" extrusionOk="0">
                  <a:moveTo>
                    <a:pt x="858" y="0"/>
                  </a:moveTo>
                  <a:cubicBezTo>
                    <a:pt x="572" y="917"/>
                    <a:pt x="298" y="1822"/>
                    <a:pt x="36" y="2738"/>
                  </a:cubicBezTo>
                  <a:cubicBezTo>
                    <a:pt x="0" y="2893"/>
                    <a:pt x="12" y="3072"/>
                    <a:pt x="12" y="3227"/>
                  </a:cubicBezTo>
                  <a:lnTo>
                    <a:pt x="155" y="3227"/>
                  </a:lnTo>
                  <a:cubicBezTo>
                    <a:pt x="727" y="2667"/>
                    <a:pt x="727" y="1893"/>
                    <a:pt x="917" y="1191"/>
                  </a:cubicBezTo>
                  <a:cubicBezTo>
                    <a:pt x="917" y="964"/>
                    <a:pt x="965" y="762"/>
                    <a:pt x="977" y="548"/>
                  </a:cubicBezTo>
                  <a:cubicBezTo>
                    <a:pt x="965" y="476"/>
                    <a:pt x="929" y="417"/>
                    <a:pt x="893" y="357"/>
                  </a:cubicBezTo>
                  <a:cubicBezTo>
                    <a:pt x="870" y="238"/>
                    <a:pt x="870" y="119"/>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5260475" y="3176775"/>
              <a:ext cx="65500" cy="16725"/>
            </a:xfrm>
            <a:custGeom>
              <a:avLst/>
              <a:gdLst/>
              <a:ahLst/>
              <a:cxnLst/>
              <a:rect l="l" t="t" r="r" b="b"/>
              <a:pathLst>
                <a:path w="2620" h="669" extrusionOk="0">
                  <a:moveTo>
                    <a:pt x="667" y="0"/>
                  </a:moveTo>
                  <a:cubicBezTo>
                    <a:pt x="488" y="0"/>
                    <a:pt x="309" y="28"/>
                    <a:pt x="131" y="117"/>
                  </a:cubicBezTo>
                  <a:cubicBezTo>
                    <a:pt x="84" y="212"/>
                    <a:pt x="36" y="307"/>
                    <a:pt x="0" y="415"/>
                  </a:cubicBezTo>
                  <a:cubicBezTo>
                    <a:pt x="667" y="569"/>
                    <a:pt x="1369" y="546"/>
                    <a:pt x="2060" y="653"/>
                  </a:cubicBezTo>
                  <a:cubicBezTo>
                    <a:pt x="2132" y="661"/>
                    <a:pt x="2203" y="668"/>
                    <a:pt x="2272" y="668"/>
                  </a:cubicBezTo>
                  <a:cubicBezTo>
                    <a:pt x="2396" y="668"/>
                    <a:pt x="2513" y="646"/>
                    <a:pt x="2620" y="569"/>
                  </a:cubicBezTo>
                  <a:cubicBezTo>
                    <a:pt x="2500" y="558"/>
                    <a:pt x="2393" y="534"/>
                    <a:pt x="2286" y="510"/>
                  </a:cubicBezTo>
                  <a:cubicBezTo>
                    <a:pt x="2239" y="427"/>
                    <a:pt x="2179" y="355"/>
                    <a:pt x="2096" y="307"/>
                  </a:cubicBezTo>
                  <a:cubicBezTo>
                    <a:pt x="1917" y="248"/>
                    <a:pt x="1738" y="177"/>
                    <a:pt x="1572" y="69"/>
                  </a:cubicBezTo>
                  <a:cubicBezTo>
                    <a:pt x="1558" y="70"/>
                    <a:pt x="1543" y="70"/>
                    <a:pt x="1529" y="70"/>
                  </a:cubicBezTo>
                  <a:cubicBezTo>
                    <a:pt x="1239" y="70"/>
                    <a:pt x="952"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6087050" y="4058225"/>
              <a:ext cx="69675" cy="21875"/>
            </a:xfrm>
            <a:custGeom>
              <a:avLst/>
              <a:gdLst/>
              <a:ahLst/>
              <a:cxnLst/>
              <a:rect l="l" t="t" r="r" b="b"/>
              <a:pathLst>
                <a:path w="2787" h="875" extrusionOk="0">
                  <a:moveTo>
                    <a:pt x="1558" y="1"/>
                  </a:moveTo>
                  <a:cubicBezTo>
                    <a:pt x="1425" y="1"/>
                    <a:pt x="1300" y="43"/>
                    <a:pt x="1191" y="173"/>
                  </a:cubicBezTo>
                  <a:cubicBezTo>
                    <a:pt x="1203" y="423"/>
                    <a:pt x="1144" y="590"/>
                    <a:pt x="846" y="590"/>
                  </a:cubicBezTo>
                  <a:cubicBezTo>
                    <a:pt x="761" y="582"/>
                    <a:pt x="675" y="579"/>
                    <a:pt x="588" y="579"/>
                  </a:cubicBezTo>
                  <a:cubicBezTo>
                    <a:pt x="395" y="579"/>
                    <a:pt x="198" y="593"/>
                    <a:pt x="1" y="601"/>
                  </a:cubicBezTo>
                  <a:cubicBezTo>
                    <a:pt x="775" y="701"/>
                    <a:pt x="1540" y="874"/>
                    <a:pt x="2318" y="874"/>
                  </a:cubicBezTo>
                  <a:cubicBezTo>
                    <a:pt x="2474" y="874"/>
                    <a:pt x="2630" y="867"/>
                    <a:pt x="2787" y="852"/>
                  </a:cubicBezTo>
                  <a:cubicBezTo>
                    <a:pt x="2668" y="697"/>
                    <a:pt x="2501" y="732"/>
                    <a:pt x="2334" y="721"/>
                  </a:cubicBezTo>
                  <a:cubicBezTo>
                    <a:pt x="2025" y="661"/>
                    <a:pt x="2192" y="375"/>
                    <a:pt x="2073" y="220"/>
                  </a:cubicBezTo>
                  <a:cubicBezTo>
                    <a:pt x="2013" y="137"/>
                    <a:pt x="1918" y="66"/>
                    <a:pt x="1822" y="42"/>
                  </a:cubicBezTo>
                  <a:cubicBezTo>
                    <a:pt x="1733" y="18"/>
                    <a:pt x="1644"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5331900" y="3179000"/>
              <a:ext cx="90225" cy="15400"/>
            </a:xfrm>
            <a:custGeom>
              <a:avLst/>
              <a:gdLst/>
              <a:ahLst/>
              <a:cxnLst/>
              <a:rect l="l" t="t" r="r" b="b"/>
              <a:pathLst>
                <a:path w="3609" h="616" extrusionOk="0">
                  <a:moveTo>
                    <a:pt x="3196" y="1"/>
                  </a:moveTo>
                  <a:cubicBezTo>
                    <a:pt x="3093" y="1"/>
                    <a:pt x="2982" y="21"/>
                    <a:pt x="2870" y="40"/>
                  </a:cubicBezTo>
                  <a:cubicBezTo>
                    <a:pt x="2811" y="64"/>
                    <a:pt x="2751" y="99"/>
                    <a:pt x="2703" y="135"/>
                  </a:cubicBezTo>
                  <a:cubicBezTo>
                    <a:pt x="2834" y="433"/>
                    <a:pt x="2513" y="349"/>
                    <a:pt x="2441" y="457"/>
                  </a:cubicBezTo>
                  <a:cubicBezTo>
                    <a:pt x="2243" y="425"/>
                    <a:pt x="2055" y="383"/>
                    <a:pt x="1857" y="383"/>
                  </a:cubicBezTo>
                  <a:cubicBezTo>
                    <a:pt x="1757" y="383"/>
                    <a:pt x="1656" y="393"/>
                    <a:pt x="1548" y="421"/>
                  </a:cubicBezTo>
                  <a:cubicBezTo>
                    <a:pt x="1390" y="465"/>
                    <a:pt x="1218" y="488"/>
                    <a:pt x="1043" y="488"/>
                  </a:cubicBezTo>
                  <a:cubicBezTo>
                    <a:pt x="838" y="488"/>
                    <a:pt x="628" y="456"/>
                    <a:pt x="429" y="385"/>
                  </a:cubicBezTo>
                  <a:cubicBezTo>
                    <a:pt x="355" y="359"/>
                    <a:pt x="285" y="337"/>
                    <a:pt x="220" y="337"/>
                  </a:cubicBezTo>
                  <a:cubicBezTo>
                    <a:pt x="139" y="337"/>
                    <a:pt x="66" y="370"/>
                    <a:pt x="1" y="469"/>
                  </a:cubicBezTo>
                  <a:cubicBezTo>
                    <a:pt x="399" y="591"/>
                    <a:pt x="808" y="616"/>
                    <a:pt x="1219" y="616"/>
                  </a:cubicBezTo>
                  <a:cubicBezTo>
                    <a:pt x="1496" y="616"/>
                    <a:pt x="1774" y="605"/>
                    <a:pt x="2052" y="605"/>
                  </a:cubicBezTo>
                  <a:cubicBezTo>
                    <a:pt x="2162" y="605"/>
                    <a:pt x="2272" y="606"/>
                    <a:pt x="2382" y="611"/>
                  </a:cubicBezTo>
                  <a:cubicBezTo>
                    <a:pt x="2644" y="599"/>
                    <a:pt x="2894" y="599"/>
                    <a:pt x="3156" y="588"/>
                  </a:cubicBezTo>
                  <a:cubicBezTo>
                    <a:pt x="3311" y="480"/>
                    <a:pt x="3549" y="469"/>
                    <a:pt x="3608" y="230"/>
                  </a:cubicBezTo>
                  <a:cubicBezTo>
                    <a:pt x="3500" y="50"/>
                    <a:pt x="3356" y="1"/>
                    <a:pt x="3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5353050" y="4005200"/>
              <a:ext cx="46750" cy="18225"/>
            </a:xfrm>
            <a:custGeom>
              <a:avLst/>
              <a:gdLst/>
              <a:ahLst/>
              <a:cxnLst/>
              <a:rect l="l" t="t" r="r" b="b"/>
              <a:pathLst>
                <a:path w="1870" h="729" extrusionOk="0">
                  <a:moveTo>
                    <a:pt x="651" y="1"/>
                  </a:moveTo>
                  <a:cubicBezTo>
                    <a:pt x="566" y="1"/>
                    <a:pt x="483" y="25"/>
                    <a:pt x="405" y="79"/>
                  </a:cubicBezTo>
                  <a:cubicBezTo>
                    <a:pt x="0" y="698"/>
                    <a:pt x="643" y="520"/>
                    <a:pt x="857" y="687"/>
                  </a:cubicBezTo>
                  <a:cubicBezTo>
                    <a:pt x="1000" y="716"/>
                    <a:pt x="1146" y="728"/>
                    <a:pt x="1292" y="728"/>
                  </a:cubicBezTo>
                  <a:cubicBezTo>
                    <a:pt x="1438" y="728"/>
                    <a:pt x="1584" y="716"/>
                    <a:pt x="1726" y="698"/>
                  </a:cubicBezTo>
                  <a:cubicBezTo>
                    <a:pt x="1726" y="532"/>
                    <a:pt x="1810" y="413"/>
                    <a:pt x="1869" y="270"/>
                  </a:cubicBezTo>
                  <a:cubicBezTo>
                    <a:pt x="1810" y="151"/>
                    <a:pt x="1691" y="91"/>
                    <a:pt x="1572" y="79"/>
                  </a:cubicBezTo>
                  <a:cubicBezTo>
                    <a:pt x="1512" y="79"/>
                    <a:pt x="1453" y="79"/>
                    <a:pt x="1393" y="91"/>
                  </a:cubicBezTo>
                  <a:cubicBezTo>
                    <a:pt x="1336" y="120"/>
                    <a:pt x="1281" y="130"/>
                    <a:pt x="1226" y="130"/>
                  </a:cubicBezTo>
                  <a:cubicBezTo>
                    <a:pt x="1073" y="130"/>
                    <a:pt x="926" y="46"/>
                    <a:pt x="786" y="20"/>
                  </a:cubicBezTo>
                  <a:cubicBezTo>
                    <a:pt x="741" y="7"/>
                    <a:pt x="695" y="1"/>
                    <a:pt x="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5320300" y="3836900"/>
              <a:ext cx="27100" cy="45575"/>
            </a:xfrm>
            <a:custGeom>
              <a:avLst/>
              <a:gdLst/>
              <a:ahLst/>
              <a:cxnLst/>
              <a:rect l="l" t="t" r="r" b="b"/>
              <a:pathLst>
                <a:path w="1084" h="1823" extrusionOk="0">
                  <a:moveTo>
                    <a:pt x="524" y="1"/>
                  </a:moveTo>
                  <a:cubicBezTo>
                    <a:pt x="369" y="25"/>
                    <a:pt x="250" y="60"/>
                    <a:pt x="131" y="120"/>
                  </a:cubicBezTo>
                  <a:cubicBezTo>
                    <a:pt x="84" y="156"/>
                    <a:pt x="24" y="203"/>
                    <a:pt x="0" y="263"/>
                  </a:cubicBezTo>
                  <a:cubicBezTo>
                    <a:pt x="60" y="346"/>
                    <a:pt x="107" y="430"/>
                    <a:pt x="167" y="525"/>
                  </a:cubicBezTo>
                  <a:cubicBezTo>
                    <a:pt x="203" y="537"/>
                    <a:pt x="262" y="537"/>
                    <a:pt x="310" y="561"/>
                  </a:cubicBezTo>
                  <a:cubicBezTo>
                    <a:pt x="381" y="692"/>
                    <a:pt x="358" y="822"/>
                    <a:pt x="381" y="942"/>
                  </a:cubicBezTo>
                  <a:cubicBezTo>
                    <a:pt x="405" y="1037"/>
                    <a:pt x="417" y="1120"/>
                    <a:pt x="441" y="1192"/>
                  </a:cubicBezTo>
                  <a:cubicBezTo>
                    <a:pt x="465" y="1251"/>
                    <a:pt x="477" y="1299"/>
                    <a:pt x="488" y="1358"/>
                  </a:cubicBezTo>
                  <a:cubicBezTo>
                    <a:pt x="548" y="1525"/>
                    <a:pt x="596" y="1715"/>
                    <a:pt x="762" y="1823"/>
                  </a:cubicBezTo>
                  <a:cubicBezTo>
                    <a:pt x="1060" y="1811"/>
                    <a:pt x="1024" y="1537"/>
                    <a:pt x="1084" y="1346"/>
                  </a:cubicBezTo>
                  <a:cubicBezTo>
                    <a:pt x="1084" y="1227"/>
                    <a:pt x="1036" y="1120"/>
                    <a:pt x="1000" y="1001"/>
                  </a:cubicBezTo>
                  <a:cubicBezTo>
                    <a:pt x="977" y="942"/>
                    <a:pt x="953" y="894"/>
                    <a:pt x="941" y="834"/>
                  </a:cubicBezTo>
                  <a:cubicBezTo>
                    <a:pt x="893" y="692"/>
                    <a:pt x="893" y="537"/>
                    <a:pt x="881" y="394"/>
                  </a:cubicBezTo>
                  <a:cubicBezTo>
                    <a:pt x="846" y="180"/>
                    <a:pt x="774" y="25"/>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5628675" y="4030375"/>
              <a:ext cx="76225" cy="13300"/>
            </a:xfrm>
            <a:custGeom>
              <a:avLst/>
              <a:gdLst/>
              <a:ahLst/>
              <a:cxnLst/>
              <a:rect l="l" t="t" r="r" b="b"/>
              <a:pathLst>
                <a:path w="3049" h="532" extrusionOk="0">
                  <a:moveTo>
                    <a:pt x="703" y="1"/>
                  </a:moveTo>
                  <a:cubicBezTo>
                    <a:pt x="655" y="1"/>
                    <a:pt x="596" y="1"/>
                    <a:pt x="536" y="13"/>
                  </a:cubicBezTo>
                  <a:cubicBezTo>
                    <a:pt x="369" y="84"/>
                    <a:pt x="191" y="84"/>
                    <a:pt x="60" y="191"/>
                  </a:cubicBezTo>
                  <a:cubicBezTo>
                    <a:pt x="48" y="227"/>
                    <a:pt x="12" y="239"/>
                    <a:pt x="0" y="275"/>
                  </a:cubicBezTo>
                  <a:cubicBezTo>
                    <a:pt x="800" y="444"/>
                    <a:pt x="1599" y="532"/>
                    <a:pt x="2404" y="532"/>
                  </a:cubicBezTo>
                  <a:cubicBezTo>
                    <a:pt x="2618" y="532"/>
                    <a:pt x="2833" y="525"/>
                    <a:pt x="3048" y="513"/>
                  </a:cubicBezTo>
                  <a:lnTo>
                    <a:pt x="3048" y="453"/>
                  </a:lnTo>
                  <a:lnTo>
                    <a:pt x="3048" y="394"/>
                  </a:lnTo>
                  <a:cubicBezTo>
                    <a:pt x="3024" y="287"/>
                    <a:pt x="2929" y="227"/>
                    <a:pt x="2834" y="168"/>
                  </a:cubicBezTo>
                  <a:cubicBezTo>
                    <a:pt x="2778" y="168"/>
                    <a:pt x="2733" y="184"/>
                    <a:pt x="2688" y="184"/>
                  </a:cubicBezTo>
                  <a:cubicBezTo>
                    <a:pt x="2666" y="184"/>
                    <a:pt x="2643" y="180"/>
                    <a:pt x="2620" y="168"/>
                  </a:cubicBezTo>
                  <a:cubicBezTo>
                    <a:pt x="2572" y="156"/>
                    <a:pt x="2536" y="156"/>
                    <a:pt x="2489" y="156"/>
                  </a:cubicBezTo>
                  <a:cubicBezTo>
                    <a:pt x="2417" y="180"/>
                    <a:pt x="2358" y="191"/>
                    <a:pt x="2274" y="215"/>
                  </a:cubicBezTo>
                  <a:lnTo>
                    <a:pt x="2131" y="215"/>
                  </a:lnTo>
                  <a:cubicBezTo>
                    <a:pt x="2060" y="191"/>
                    <a:pt x="2000" y="168"/>
                    <a:pt x="1917" y="156"/>
                  </a:cubicBezTo>
                  <a:cubicBezTo>
                    <a:pt x="1893" y="156"/>
                    <a:pt x="1881" y="132"/>
                    <a:pt x="1846" y="132"/>
                  </a:cubicBezTo>
                  <a:lnTo>
                    <a:pt x="1774" y="132"/>
                  </a:lnTo>
                  <a:lnTo>
                    <a:pt x="1703" y="156"/>
                  </a:lnTo>
                  <a:cubicBezTo>
                    <a:pt x="1680" y="159"/>
                    <a:pt x="1660" y="160"/>
                    <a:pt x="1640" y="160"/>
                  </a:cubicBezTo>
                  <a:cubicBezTo>
                    <a:pt x="1587" y="160"/>
                    <a:pt x="1541" y="149"/>
                    <a:pt x="1488" y="132"/>
                  </a:cubicBezTo>
                  <a:cubicBezTo>
                    <a:pt x="1465" y="132"/>
                    <a:pt x="1441" y="120"/>
                    <a:pt x="1417" y="120"/>
                  </a:cubicBezTo>
                  <a:cubicBezTo>
                    <a:pt x="1369" y="108"/>
                    <a:pt x="1310" y="96"/>
                    <a:pt x="1262" y="96"/>
                  </a:cubicBezTo>
                  <a:cubicBezTo>
                    <a:pt x="1191" y="72"/>
                    <a:pt x="1107" y="61"/>
                    <a:pt x="1024" y="61"/>
                  </a:cubicBezTo>
                  <a:cubicBezTo>
                    <a:pt x="905" y="49"/>
                    <a:pt x="810" y="13"/>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5338150" y="3995675"/>
              <a:ext cx="36950" cy="26750"/>
            </a:xfrm>
            <a:custGeom>
              <a:avLst/>
              <a:gdLst/>
              <a:ahLst/>
              <a:cxnLst/>
              <a:rect l="l" t="t" r="r" b="b"/>
              <a:pathLst>
                <a:path w="1478" h="1070" extrusionOk="0">
                  <a:moveTo>
                    <a:pt x="369" y="0"/>
                  </a:moveTo>
                  <a:cubicBezTo>
                    <a:pt x="328" y="0"/>
                    <a:pt x="285" y="6"/>
                    <a:pt x="239" y="20"/>
                  </a:cubicBezTo>
                  <a:cubicBezTo>
                    <a:pt x="120" y="115"/>
                    <a:pt x="120" y="258"/>
                    <a:pt x="48" y="377"/>
                  </a:cubicBezTo>
                  <a:cubicBezTo>
                    <a:pt x="13" y="436"/>
                    <a:pt x="1" y="484"/>
                    <a:pt x="1" y="544"/>
                  </a:cubicBezTo>
                  <a:cubicBezTo>
                    <a:pt x="445" y="817"/>
                    <a:pt x="868" y="1069"/>
                    <a:pt x="1405" y="1069"/>
                  </a:cubicBezTo>
                  <a:cubicBezTo>
                    <a:pt x="1429" y="1069"/>
                    <a:pt x="1453" y="1069"/>
                    <a:pt x="1477" y="1068"/>
                  </a:cubicBezTo>
                  <a:cubicBezTo>
                    <a:pt x="1418" y="960"/>
                    <a:pt x="1298" y="948"/>
                    <a:pt x="1191" y="913"/>
                  </a:cubicBezTo>
                  <a:cubicBezTo>
                    <a:pt x="941" y="853"/>
                    <a:pt x="953" y="698"/>
                    <a:pt x="1037" y="496"/>
                  </a:cubicBezTo>
                  <a:cubicBezTo>
                    <a:pt x="1025" y="401"/>
                    <a:pt x="965" y="317"/>
                    <a:pt x="894" y="258"/>
                  </a:cubicBezTo>
                  <a:cubicBezTo>
                    <a:pt x="714" y="158"/>
                    <a:pt x="577"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5892100" y="4039625"/>
              <a:ext cx="53900" cy="23525"/>
            </a:xfrm>
            <a:custGeom>
              <a:avLst/>
              <a:gdLst/>
              <a:ahLst/>
              <a:cxnLst/>
              <a:rect l="l" t="t" r="r" b="b"/>
              <a:pathLst>
                <a:path w="2156" h="941" extrusionOk="0">
                  <a:moveTo>
                    <a:pt x="697" y="1"/>
                  </a:moveTo>
                  <a:cubicBezTo>
                    <a:pt x="570" y="1"/>
                    <a:pt x="441" y="15"/>
                    <a:pt x="310" y="36"/>
                  </a:cubicBezTo>
                  <a:cubicBezTo>
                    <a:pt x="238" y="48"/>
                    <a:pt x="179" y="83"/>
                    <a:pt x="119" y="119"/>
                  </a:cubicBezTo>
                  <a:cubicBezTo>
                    <a:pt x="0" y="333"/>
                    <a:pt x="191" y="381"/>
                    <a:pt x="310" y="453"/>
                  </a:cubicBezTo>
                  <a:cubicBezTo>
                    <a:pt x="476" y="572"/>
                    <a:pt x="334" y="619"/>
                    <a:pt x="274" y="691"/>
                  </a:cubicBezTo>
                  <a:cubicBezTo>
                    <a:pt x="250" y="703"/>
                    <a:pt x="238" y="738"/>
                    <a:pt x="226" y="762"/>
                  </a:cubicBezTo>
                  <a:cubicBezTo>
                    <a:pt x="846" y="941"/>
                    <a:pt x="1477" y="905"/>
                    <a:pt x="2096" y="917"/>
                  </a:cubicBezTo>
                  <a:cubicBezTo>
                    <a:pt x="2131" y="881"/>
                    <a:pt x="2143" y="857"/>
                    <a:pt x="2155" y="822"/>
                  </a:cubicBezTo>
                  <a:cubicBezTo>
                    <a:pt x="2060" y="572"/>
                    <a:pt x="1822" y="595"/>
                    <a:pt x="1608" y="583"/>
                  </a:cubicBezTo>
                  <a:cubicBezTo>
                    <a:pt x="1358" y="572"/>
                    <a:pt x="1262" y="464"/>
                    <a:pt x="1310" y="226"/>
                  </a:cubicBezTo>
                  <a:cubicBezTo>
                    <a:pt x="1286" y="167"/>
                    <a:pt x="1238" y="107"/>
                    <a:pt x="1179" y="83"/>
                  </a:cubicBezTo>
                  <a:cubicBezTo>
                    <a:pt x="1019" y="23"/>
                    <a:pt x="859" y="1"/>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5133975" y="3771425"/>
              <a:ext cx="25325" cy="32775"/>
            </a:xfrm>
            <a:custGeom>
              <a:avLst/>
              <a:gdLst/>
              <a:ahLst/>
              <a:cxnLst/>
              <a:rect l="l" t="t" r="r" b="b"/>
              <a:pathLst>
                <a:path w="1013" h="1311" extrusionOk="0">
                  <a:moveTo>
                    <a:pt x="0" y="1"/>
                  </a:moveTo>
                  <a:cubicBezTo>
                    <a:pt x="191" y="560"/>
                    <a:pt x="321" y="1155"/>
                    <a:pt x="1012" y="1310"/>
                  </a:cubicBezTo>
                  <a:cubicBezTo>
                    <a:pt x="679" y="941"/>
                    <a:pt x="619" y="405"/>
                    <a:pt x="310" y="1"/>
                  </a:cubicBezTo>
                  <a:cubicBezTo>
                    <a:pt x="274" y="56"/>
                    <a:pt x="238" y="75"/>
                    <a:pt x="203" y="75"/>
                  </a:cubicBezTo>
                  <a:cubicBezTo>
                    <a:pt x="132" y="75"/>
                    <a:pt x="6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6015925" y="4050925"/>
              <a:ext cx="48525" cy="17975"/>
            </a:xfrm>
            <a:custGeom>
              <a:avLst/>
              <a:gdLst/>
              <a:ahLst/>
              <a:cxnLst/>
              <a:rect l="l" t="t" r="r" b="b"/>
              <a:pathLst>
                <a:path w="1941" h="719" extrusionOk="0">
                  <a:moveTo>
                    <a:pt x="1453" y="1"/>
                  </a:moveTo>
                  <a:cubicBezTo>
                    <a:pt x="1286" y="12"/>
                    <a:pt x="1119" y="12"/>
                    <a:pt x="977" y="108"/>
                  </a:cubicBezTo>
                  <a:cubicBezTo>
                    <a:pt x="953" y="131"/>
                    <a:pt x="929" y="155"/>
                    <a:pt x="917" y="179"/>
                  </a:cubicBezTo>
                  <a:cubicBezTo>
                    <a:pt x="977" y="346"/>
                    <a:pt x="1108" y="548"/>
                    <a:pt x="774" y="584"/>
                  </a:cubicBezTo>
                  <a:cubicBezTo>
                    <a:pt x="524" y="596"/>
                    <a:pt x="262" y="596"/>
                    <a:pt x="0" y="596"/>
                  </a:cubicBezTo>
                  <a:cubicBezTo>
                    <a:pt x="245" y="696"/>
                    <a:pt x="495" y="718"/>
                    <a:pt x="747" y="718"/>
                  </a:cubicBezTo>
                  <a:cubicBezTo>
                    <a:pt x="946" y="718"/>
                    <a:pt x="1145" y="704"/>
                    <a:pt x="1344" y="704"/>
                  </a:cubicBezTo>
                  <a:cubicBezTo>
                    <a:pt x="1432" y="704"/>
                    <a:pt x="1520" y="707"/>
                    <a:pt x="1608" y="715"/>
                  </a:cubicBezTo>
                  <a:cubicBezTo>
                    <a:pt x="1560" y="596"/>
                    <a:pt x="1346" y="572"/>
                    <a:pt x="1405" y="405"/>
                  </a:cubicBezTo>
                  <a:cubicBezTo>
                    <a:pt x="1441" y="312"/>
                    <a:pt x="1512" y="296"/>
                    <a:pt x="1594" y="296"/>
                  </a:cubicBezTo>
                  <a:cubicBezTo>
                    <a:pt x="1633" y="296"/>
                    <a:pt x="1675" y="300"/>
                    <a:pt x="1717" y="300"/>
                  </a:cubicBezTo>
                  <a:cubicBezTo>
                    <a:pt x="1732" y="300"/>
                    <a:pt x="1747" y="299"/>
                    <a:pt x="1762" y="298"/>
                  </a:cubicBezTo>
                  <a:lnTo>
                    <a:pt x="1893" y="298"/>
                  </a:lnTo>
                  <a:cubicBezTo>
                    <a:pt x="1941" y="239"/>
                    <a:pt x="1941" y="179"/>
                    <a:pt x="1905" y="120"/>
                  </a:cubicBezTo>
                  <a:cubicBezTo>
                    <a:pt x="1834" y="60"/>
                    <a:pt x="1750" y="36"/>
                    <a:pt x="1643" y="12"/>
                  </a:cubicBezTo>
                  <a:cubicBezTo>
                    <a:pt x="1584" y="1"/>
                    <a:pt x="1512"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5850725" y="4042175"/>
              <a:ext cx="48825" cy="17100"/>
            </a:xfrm>
            <a:custGeom>
              <a:avLst/>
              <a:gdLst/>
              <a:ahLst/>
              <a:cxnLst/>
              <a:rect l="l" t="t" r="r" b="b"/>
              <a:pathLst>
                <a:path w="1953" h="684" extrusionOk="0">
                  <a:moveTo>
                    <a:pt x="1211" y="0"/>
                  </a:moveTo>
                  <a:cubicBezTo>
                    <a:pt x="1152" y="0"/>
                    <a:pt x="1098" y="22"/>
                    <a:pt x="1048" y="65"/>
                  </a:cubicBezTo>
                  <a:cubicBezTo>
                    <a:pt x="1038" y="354"/>
                    <a:pt x="893" y="491"/>
                    <a:pt x="652" y="491"/>
                  </a:cubicBezTo>
                  <a:cubicBezTo>
                    <a:pt x="616" y="491"/>
                    <a:pt x="577" y="488"/>
                    <a:pt x="536" y="481"/>
                  </a:cubicBezTo>
                  <a:cubicBezTo>
                    <a:pt x="441" y="470"/>
                    <a:pt x="349" y="452"/>
                    <a:pt x="259" y="452"/>
                  </a:cubicBezTo>
                  <a:cubicBezTo>
                    <a:pt x="170" y="452"/>
                    <a:pt x="84" y="470"/>
                    <a:pt x="0" y="529"/>
                  </a:cubicBezTo>
                  <a:cubicBezTo>
                    <a:pt x="379" y="658"/>
                    <a:pt x="753" y="671"/>
                    <a:pt x="1131" y="671"/>
                  </a:cubicBezTo>
                  <a:cubicBezTo>
                    <a:pt x="1225" y="671"/>
                    <a:pt x="1320" y="670"/>
                    <a:pt x="1415" y="670"/>
                  </a:cubicBezTo>
                  <a:cubicBezTo>
                    <a:pt x="1573" y="670"/>
                    <a:pt x="1733" y="672"/>
                    <a:pt x="1893" y="684"/>
                  </a:cubicBezTo>
                  <a:lnTo>
                    <a:pt x="1953" y="624"/>
                  </a:lnTo>
                  <a:cubicBezTo>
                    <a:pt x="1834" y="327"/>
                    <a:pt x="1477" y="279"/>
                    <a:pt x="1334" y="29"/>
                  </a:cubicBezTo>
                  <a:cubicBezTo>
                    <a:pt x="1291" y="10"/>
                    <a:pt x="1250" y="0"/>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5147950" y="3638075"/>
              <a:ext cx="18175" cy="36350"/>
            </a:xfrm>
            <a:custGeom>
              <a:avLst/>
              <a:gdLst/>
              <a:ahLst/>
              <a:cxnLst/>
              <a:rect l="l" t="t" r="r" b="b"/>
              <a:pathLst>
                <a:path w="727" h="1454" extrusionOk="0">
                  <a:moveTo>
                    <a:pt x="453" y="1"/>
                  </a:moveTo>
                  <a:cubicBezTo>
                    <a:pt x="298" y="274"/>
                    <a:pt x="1" y="489"/>
                    <a:pt x="13" y="846"/>
                  </a:cubicBezTo>
                  <a:cubicBezTo>
                    <a:pt x="36" y="1048"/>
                    <a:pt x="36" y="1251"/>
                    <a:pt x="48" y="1453"/>
                  </a:cubicBezTo>
                  <a:cubicBezTo>
                    <a:pt x="477" y="1251"/>
                    <a:pt x="465" y="739"/>
                    <a:pt x="727" y="382"/>
                  </a:cubicBezTo>
                  <a:cubicBezTo>
                    <a:pt x="715" y="227"/>
                    <a:pt x="667" y="108"/>
                    <a:pt x="524" y="36"/>
                  </a:cubicBezTo>
                  <a:cubicBezTo>
                    <a:pt x="489" y="24"/>
                    <a:pt x="477" y="1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5316425" y="3968775"/>
              <a:ext cx="23250" cy="40500"/>
            </a:xfrm>
            <a:custGeom>
              <a:avLst/>
              <a:gdLst/>
              <a:ahLst/>
              <a:cxnLst/>
              <a:rect l="l" t="t" r="r" b="b"/>
              <a:pathLst>
                <a:path w="930" h="1620" extrusionOk="0">
                  <a:moveTo>
                    <a:pt x="179" y="0"/>
                  </a:moveTo>
                  <a:cubicBezTo>
                    <a:pt x="120" y="0"/>
                    <a:pt x="60" y="12"/>
                    <a:pt x="1" y="12"/>
                  </a:cubicBezTo>
                  <a:cubicBezTo>
                    <a:pt x="143" y="620"/>
                    <a:pt x="179" y="1298"/>
                    <a:pt x="870" y="1620"/>
                  </a:cubicBezTo>
                  <a:cubicBezTo>
                    <a:pt x="894" y="1596"/>
                    <a:pt x="917" y="1572"/>
                    <a:pt x="929" y="1548"/>
                  </a:cubicBezTo>
                  <a:cubicBezTo>
                    <a:pt x="917" y="1131"/>
                    <a:pt x="513" y="893"/>
                    <a:pt x="453" y="489"/>
                  </a:cubicBezTo>
                  <a:cubicBezTo>
                    <a:pt x="417" y="405"/>
                    <a:pt x="393" y="310"/>
                    <a:pt x="346" y="227"/>
                  </a:cubicBezTo>
                  <a:cubicBezTo>
                    <a:pt x="298" y="131"/>
                    <a:pt x="274" y="4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5"/>
            <p:cNvSpPr/>
            <p:nvPr/>
          </p:nvSpPr>
          <p:spPr>
            <a:xfrm>
              <a:off x="5373575" y="3301125"/>
              <a:ext cx="22350" cy="32475"/>
            </a:xfrm>
            <a:custGeom>
              <a:avLst/>
              <a:gdLst/>
              <a:ahLst/>
              <a:cxnLst/>
              <a:rect l="l" t="t" r="r" b="b"/>
              <a:pathLst>
                <a:path w="894" h="1299" extrusionOk="0">
                  <a:moveTo>
                    <a:pt x="894" y="1"/>
                  </a:moveTo>
                  <a:lnTo>
                    <a:pt x="894" y="1"/>
                  </a:lnTo>
                  <a:cubicBezTo>
                    <a:pt x="453" y="334"/>
                    <a:pt x="239" y="822"/>
                    <a:pt x="1" y="1299"/>
                  </a:cubicBezTo>
                  <a:cubicBezTo>
                    <a:pt x="477" y="989"/>
                    <a:pt x="715" y="513"/>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5"/>
            <p:cNvSpPr/>
            <p:nvPr/>
          </p:nvSpPr>
          <p:spPr>
            <a:xfrm>
              <a:off x="5395900" y="3280000"/>
              <a:ext cx="11050" cy="21350"/>
            </a:xfrm>
            <a:custGeom>
              <a:avLst/>
              <a:gdLst/>
              <a:ahLst/>
              <a:cxnLst/>
              <a:rect l="l" t="t" r="r" b="b"/>
              <a:pathLst>
                <a:path w="442" h="854" extrusionOk="0">
                  <a:moveTo>
                    <a:pt x="441" y="0"/>
                  </a:moveTo>
                  <a:cubicBezTo>
                    <a:pt x="203" y="239"/>
                    <a:pt x="36" y="512"/>
                    <a:pt x="1" y="846"/>
                  </a:cubicBezTo>
                  <a:cubicBezTo>
                    <a:pt x="36" y="822"/>
                    <a:pt x="73" y="814"/>
                    <a:pt x="110" y="814"/>
                  </a:cubicBezTo>
                  <a:cubicBezTo>
                    <a:pt x="191" y="814"/>
                    <a:pt x="273" y="853"/>
                    <a:pt x="354" y="853"/>
                  </a:cubicBezTo>
                  <a:cubicBezTo>
                    <a:pt x="383" y="853"/>
                    <a:pt x="412" y="848"/>
                    <a:pt x="441" y="834"/>
                  </a:cubicBez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5"/>
            <p:cNvSpPr/>
            <p:nvPr/>
          </p:nvSpPr>
          <p:spPr>
            <a:xfrm>
              <a:off x="5169675" y="3802025"/>
              <a:ext cx="22350" cy="19475"/>
            </a:xfrm>
            <a:custGeom>
              <a:avLst/>
              <a:gdLst/>
              <a:ahLst/>
              <a:cxnLst/>
              <a:rect l="l" t="t" r="r" b="b"/>
              <a:pathLst>
                <a:path w="894" h="779" extrusionOk="0">
                  <a:moveTo>
                    <a:pt x="284" y="0"/>
                  </a:moveTo>
                  <a:cubicBezTo>
                    <a:pt x="142" y="0"/>
                    <a:pt x="162" y="257"/>
                    <a:pt x="60" y="312"/>
                  </a:cubicBezTo>
                  <a:cubicBezTo>
                    <a:pt x="36" y="348"/>
                    <a:pt x="13" y="360"/>
                    <a:pt x="1" y="384"/>
                  </a:cubicBezTo>
                  <a:cubicBezTo>
                    <a:pt x="188" y="703"/>
                    <a:pt x="487" y="778"/>
                    <a:pt x="814" y="778"/>
                  </a:cubicBezTo>
                  <a:cubicBezTo>
                    <a:pt x="840" y="778"/>
                    <a:pt x="867" y="778"/>
                    <a:pt x="894" y="777"/>
                  </a:cubicBezTo>
                  <a:cubicBezTo>
                    <a:pt x="620" y="610"/>
                    <a:pt x="370" y="467"/>
                    <a:pt x="453" y="74"/>
                  </a:cubicBezTo>
                  <a:cubicBezTo>
                    <a:pt x="379" y="21"/>
                    <a:pt x="325"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5"/>
            <p:cNvSpPr/>
            <p:nvPr/>
          </p:nvSpPr>
          <p:spPr>
            <a:xfrm>
              <a:off x="5345600" y="3354700"/>
              <a:ext cx="14900" cy="21475"/>
            </a:xfrm>
            <a:custGeom>
              <a:avLst/>
              <a:gdLst/>
              <a:ahLst/>
              <a:cxnLst/>
              <a:rect l="l" t="t" r="r" b="b"/>
              <a:pathLst>
                <a:path w="596" h="859" extrusionOk="0">
                  <a:moveTo>
                    <a:pt x="596" y="1"/>
                  </a:moveTo>
                  <a:cubicBezTo>
                    <a:pt x="346" y="275"/>
                    <a:pt x="84" y="513"/>
                    <a:pt x="0" y="858"/>
                  </a:cubicBezTo>
                  <a:cubicBezTo>
                    <a:pt x="465" y="763"/>
                    <a:pt x="596" y="41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5"/>
            <p:cNvSpPr/>
            <p:nvPr/>
          </p:nvSpPr>
          <p:spPr>
            <a:xfrm>
              <a:off x="5814100" y="4047625"/>
              <a:ext cx="26825" cy="7200"/>
            </a:xfrm>
            <a:custGeom>
              <a:avLst/>
              <a:gdLst/>
              <a:ahLst/>
              <a:cxnLst/>
              <a:rect l="l" t="t" r="r" b="b"/>
              <a:pathLst>
                <a:path w="1073" h="288" extrusionOk="0">
                  <a:moveTo>
                    <a:pt x="132" y="1"/>
                  </a:moveTo>
                  <a:cubicBezTo>
                    <a:pt x="112" y="1"/>
                    <a:pt x="92" y="1"/>
                    <a:pt x="72" y="2"/>
                  </a:cubicBezTo>
                  <a:cubicBezTo>
                    <a:pt x="1" y="61"/>
                    <a:pt x="1" y="109"/>
                    <a:pt x="60" y="168"/>
                  </a:cubicBezTo>
                  <a:cubicBezTo>
                    <a:pt x="242" y="262"/>
                    <a:pt x="430" y="273"/>
                    <a:pt x="623" y="273"/>
                  </a:cubicBezTo>
                  <a:cubicBezTo>
                    <a:pt x="679" y="273"/>
                    <a:pt x="736" y="272"/>
                    <a:pt x="793" y="272"/>
                  </a:cubicBezTo>
                  <a:cubicBezTo>
                    <a:pt x="886" y="272"/>
                    <a:pt x="979" y="274"/>
                    <a:pt x="1072" y="287"/>
                  </a:cubicBezTo>
                  <a:cubicBezTo>
                    <a:pt x="791" y="96"/>
                    <a:pt x="468"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5"/>
            <p:cNvSpPr/>
            <p:nvPr/>
          </p:nvSpPr>
          <p:spPr>
            <a:xfrm>
              <a:off x="5776300" y="4046600"/>
              <a:ext cx="34250" cy="4400"/>
            </a:xfrm>
            <a:custGeom>
              <a:avLst/>
              <a:gdLst/>
              <a:ahLst/>
              <a:cxnLst/>
              <a:rect l="l" t="t" r="r" b="b"/>
              <a:pathLst>
                <a:path w="1370" h="176" extrusionOk="0">
                  <a:moveTo>
                    <a:pt x="869" y="0"/>
                  </a:moveTo>
                  <a:cubicBezTo>
                    <a:pt x="583" y="0"/>
                    <a:pt x="294" y="43"/>
                    <a:pt x="1" y="43"/>
                  </a:cubicBezTo>
                  <a:cubicBezTo>
                    <a:pt x="233" y="155"/>
                    <a:pt x="477" y="176"/>
                    <a:pt x="721" y="176"/>
                  </a:cubicBezTo>
                  <a:cubicBezTo>
                    <a:pt x="858" y="176"/>
                    <a:pt x="995" y="169"/>
                    <a:pt x="1131" y="169"/>
                  </a:cubicBezTo>
                  <a:cubicBezTo>
                    <a:pt x="1187" y="169"/>
                    <a:pt x="1243" y="170"/>
                    <a:pt x="1298" y="174"/>
                  </a:cubicBezTo>
                  <a:cubicBezTo>
                    <a:pt x="1370" y="126"/>
                    <a:pt x="1370" y="78"/>
                    <a:pt x="1298" y="43"/>
                  </a:cubicBezTo>
                  <a:cubicBezTo>
                    <a:pt x="1156" y="11"/>
                    <a:pt x="1013" y="0"/>
                    <a:pt x="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5"/>
            <p:cNvSpPr/>
            <p:nvPr/>
          </p:nvSpPr>
          <p:spPr>
            <a:xfrm>
              <a:off x="5205400" y="3549075"/>
              <a:ext cx="17300" cy="23425"/>
            </a:xfrm>
            <a:custGeom>
              <a:avLst/>
              <a:gdLst/>
              <a:ahLst/>
              <a:cxnLst/>
              <a:rect l="l" t="t" r="r" b="b"/>
              <a:pathLst>
                <a:path w="692" h="937" extrusionOk="0">
                  <a:moveTo>
                    <a:pt x="608" y="1"/>
                  </a:moveTo>
                  <a:cubicBezTo>
                    <a:pt x="334" y="239"/>
                    <a:pt x="131" y="501"/>
                    <a:pt x="1" y="834"/>
                  </a:cubicBezTo>
                  <a:cubicBezTo>
                    <a:pt x="12" y="894"/>
                    <a:pt x="36" y="917"/>
                    <a:pt x="84" y="929"/>
                  </a:cubicBezTo>
                  <a:cubicBezTo>
                    <a:pt x="104" y="934"/>
                    <a:pt x="123" y="937"/>
                    <a:pt x="140" y="937"/>
                  </a:cubicBezTo>
                  <a:cubicBezTo>
                    <a:pt x="208" y="937"/>
                    <a:pt x="263" y="902"/>
                    <a:pt x="310" y="846"/>
                  </a:cubicBezTo>
                  <a:cubicBezTo>
                    <a:pt x="429" y="751"/>
                    <a:pt x="512" y="632"/>
                    <a:pt x="572" y="489"/>
                  </a:cubicBezTo>
                  <a:cubicBezTo>
                    <a:pt x="608" y="358"/>
                    <a:pt x="691" y="227"/>
                    <a:pt x="667" y="60"/>
                  </a:cubicBezTo>
                  <a:lnTo>
                    <a:pt x="6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5"/>
            <p:cNvSpPr/>
            <p:nvPr/>
          </p:nvSpPr>
          <p:spPr>
            <a:xfrm>
              <a:off x="5401250" y="4022100"/>
              <a:ext cx="30700" cy="5050"/>
            </a:xfrm>
            <a:custGeom>
              <a:avLst/>
              <a:gdLst/>
              <a:ahLst/>
              <a:cxnLst/>
              <a:rect l="l" t="t" r="r" b="b"/>
              <a:pathLst>
                <a:path w="1228" h="202" extrusionOk="0">
                  <a:moveTo>
                    <a:pt x="708" y="1"/>
                  </a:moveTo>
                  <a:cubicBezTo>
                    <a:pt x="515" y="1"/>
                    <a:pt x="318" y="41"/>
                    <a:pt x="127" y="41"/>
                  </a:cubicBezTo>
                  <a:cubicBezTo>
                    <a:pt x="85" y="41"/>
                    <a:pt x="42" y="39"/>
                    <a:pt x="1" y="34"/>
                  </a:cubicBezTo>
                  <a:lnTo>
                    <a:pt x="1" y="34"/>
                  </a:lnTo>
                  <a:cubicBezTo>
                    <a:pt x="406" y="201"/>
                    <a:pt x="822" y="118"/>
                    <a:pt x="1227" y="177"/>
                  </a:cubicBezTo>
                  <a:cubicBezTo>
                    <a:pt x="1066" y="37"/>
                    <a:pt x="889"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5"/>
            <p:cNvSpPr/>
            <p:nvPr/>
          </p:nvSpPr>
          <p:spPr>
            <a:xfrm>
              <a:off x="5299450" y="3834275"/>
              <a:ext cx="25025" cy="9500"/>
            </a:xfrm>
            <a:custGeom>
              <a:avLst/>
              <a:gdLst/>
              <a:ahLst/>
              <a:cxnLst/>
              <a:rect l="l" t="t" r="r" b="b"/>
              <a:pathLst>
                <a:path w="1001" h="380" extrusionOk="0">
                  <a:moveTo>
                    <a:pt x="509" y="1"/>
                  </a:moveTo>
                  <a:cubicBezTo>
                    <a:pt x="365" y="1"/>
                    <a:pt x="214" y="57"/>
                    <a:pt x="60" y="142"/>
                  </a:cubicBezTo>
                  <a:cubicBezTo>
                    <a:pt x="25" y="165"/>
                    <a:pt x="13" y="201"/>
                    <a:pt x="1" y="225"/>
                  </a:cubicBezTo>
                  <a:cubicBezTo>
                    <a:pt x="263" y="380"/>
                    <a:pt x="549" y="380"/>
                    <a:pt x="846" y="380"/>
                  </a:cubicBezTo>
                  <a:cubicBezTo>
                    <a:pt x="894" y="368"/>
                    <a:pt x="953" y="332"/>
                    <a:pt x="1001" y="320"/>
                  </a:cubicBezTo>
                  <a:cubicBezTo>
                    <a:pt x="855" y="89"/>
                    <a:pt x="688" y="1"/>
                    <a:pt x="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5"/>
            <p:cNvSpPr/>
            <p:nvPr/>
          </p:nvSpPr>
          <p:spPr>
            <a:xfrm>
              <a:off x="5320600" y="2860000"/>
              <a:ext cx="13700" cy="12450"/>
            </a:xfrm>
            <a:custGeom>
              <a:avLst/>
              <a:gdLst/>
              <a:ahLst/>
              <a:cxnLst/>
              <a:rect l="l" t="t" r="r" b="b"/>
              <a:pathLst>
                <a:path w="548" h="498" extrusionOk="0">
                  <a:moveTo>
                    <a:pt x="429" y="1"/>
                  </a:moveTo>
                  <a:cubicBezTo>
                    <a:pt x="179" y="48"/>
                    <a:pt x="12" y="167"/>
                    <a:pt x="0" y="429"/>
                  </a:cubicBezTo>
                  <a:cubicBezTo>
                    <a:pt x="12" y="441"/>
                    <a:pt x="36" y="477"/>
                    <a:pt x="48" y="489"/>
                  </a:cubicBezTo>
                  <a:cubicBezTo>
                    <a:pt x="72" y="495"/>
                    <a:pt x="98" y="498"/>
                    <a:pt x="124" y="498"/>
                  </a:cubicBezTo>
                  <a:cubicBezTo>
                    <a:pt x="149" y="498"/>
                    <a:pt x="173" y="495"/>
                    <a:pt x="191" y="489"/>
                  </a:cubicBezTo>
                  <a:cubicBezTo>
                    <a:pt x="250" y="477"/>
                    <a:pt x="298" y="465"/>
                    <a:pt x="346" y="429"/>
                  </a:cubicBezTo>
                  <a:lnTo>
                    <a:pt x="476" y="346"/>
                  </a:lnTo>
                  <a:cubicBezTo>
                    <a:pt x="488" y="310"/>
                    <a:pt x="512" y="298"/>
                    <a:pt x="524" y="263"/>
                  </a:cubicBezTo>
                  <a:cubicBezTo>
                    <a:pt x="548" y="191"/>
                    <a:pt x="548" y="120"/>
                    <a:pt x="488" y="48"/>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5"/>
            <p:cNvSpPr/>
            <p:nvPr/>
          </p:nvSpPr>
          <p:spPr>
            <a:xfrm>
              <a:off x="5277125" y="3831550"/>
              <a:ext cx="22950" cy="8950"/>
            </a:xfrm>
            <a:custGeom>
              <a:avLst/>
              <a:gdLst/>
              <a:ahLst/>
              <a:cxnLst/>
              <a:rect l="l" t="t" r="r" b="b"/>
              <a:pathLst>
                <a:path w="918" h="358" extrusionOk="0">
                  <a:moveTo>
                    <a:pt x="508" y="1"/>
                  </a:moveTo>
                  <a:cubicBezTo>
                    <a:pt x="374" y="1"/>
                    <a:pt x="227" y="61"/>
                    <a:pt x="72" y="144"/>
                  </a:cubicBezTo>
                  <a:cubicBezTo>
                    <a:pt x="49" y="179"/>
                    <a:pt x="25" y="191"/>
                    <a:pt x="1" y="203"/>
                  </a:cubicBezTo>
                  <a:cubicBezTo>
                    <a:pt x="287" y="358"/>
                    <a:pt x="584" y="298"/>
                    <a:pt x="882" y="334"/>
                  </a:cubicBezTo>
                  <a:lnTo>
                    <a:pt x="918" y="298"/>
                  </a:lnTo>
                  <a:cubicBezTo>
                    <a:pt x="803" y="81"/>
                    <a:pt x="664" y="1"/>
                    <a:pt x="5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5"/>
            <p:cNvSpPr/>
            <p:nvPr/>
          </p:nvSpPr>
          <p:spPr>
            <a:xfrm>
              <a:off x="5944475" y="4046125"/>
              <a:ext cx="11650" cy="16850"/>
            </a:xfrm>
            <a:custGeom>
              <a:avLst/>
              <a:gdLst/>
              <a:ahLst/>
              <a:cxnLst/>
              <a:rect l="l" t="t" r="r" b="b"/>
              <a:pathLst>
                <a:path w="466" h="674" extrusionOk="0">
                  <a:moveTo>
                    <a:pt x="274" y="1"/>
                  </a:moveTo>
                  <a:cubicBezTo>
                    <a:pt x="239" y="1"/>
                    <a:pt x="203" y="6"/>
                    <a:pt x="167" y="14"/>
                  </a:cubicBezTo>
                  <a:cubicBezTo>
                    <a:pt x="1" y="193"/>
                    <a:pt x="48" y="371"/>
                    <a:pt x="120" y="562"/>
                  </a:cubicBezTo>
                  <a:cubicBezTo>
                    <a:pt x="144" y="597"/>
                    <a:pt x="167" y="621"/>
                    <a:pt x="203" y="657"/>
                  </a:cubicBezTo>
                  <a:cubicBezTo>
                    <a:pt x="241" y="668"/>
                    <a:pt x="280" y="673"/>
                    <a:pt x="321" y="673"/>
                  </a:cubicBezTo>
                  <a:cubicBezTo>
                    <a:pt x="370" y="673"/>
                    <a:pt x="419" y="665"/>
                    <a:pt x="465" y="645"/>
                  </a:cubicBezTo>
                  <a:cubicBezTo>
                    <a:pt x="358" y="466"/>
                    <a:pt x="298" y="264"/>
                    <a:pt x="465" y="85"/>
                  </a:cubicBezTo>
                  <a:cubicBezTo>
                    <a:pt x="410" y="22"/>
                    <a:pt x="343"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5"/>
            <p:cNvSpPr/>
            <p:nvPr/>
          </p:nvSpPr>
          <p:spPr>
            <a:xfrm>
              <a:off x="5220575" y="3537475"/>
              <a:ext cx="12800" cy="12800"/>
            </a:xfrm>
            <a:custGeom>
              <a:avLst/>
              <a:gdLst/>
              <a:ahLst/>
              <a:cxnLst/>
              <a:rect l="l" t="t" r="r" b="b"/>
              <a:pathLst>
                <a:path w="512" h="512" extrusionOk="0">
                  <a:moveTo>
                    <a:pt x="406" y="0"/>
                  </a:moveTo>
                  <a:cubicBezTo>
                    <a:pt x="263" y="155"/>
                    <a:pt x="48" y="226"/>
                    <a:pt x="1" y="465"/>
                  </a:cubicBezTo>
                  <a:lnTo>
                    <a:pt x="25" y="500"/>
                  </a:lnTo>
                  <a:cubicBezTo>
                    <a:pt x="79" y="508"/>
                    <a:pt x="128" y="512"/>
                    <a:pt x="172" y="512"/>
                  </a:cubicBezTo>
                  <a:cubicBezTo>
                    <a:pt x="412" y="512"/>
                    <a:pt x="512" y="397"/>
                    <a:pt x="441" y="96"/>
                  </a:cubicBezTo>
                  <a:lnTo>
                    <a:pt x="4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5"/>
            <p:cNvSpPr/>
            <p:nvPr/>
          </p:nvSpPr>
          <p:spPr>
            <a:xfrm>
              <a:off x="5256300" y="2915075"/>
              <a:ext cx="11025" cy="9600"/>
            </a:xfrm>
            <a:custGeom>
              <a:avLst/>
              <a:gdLst/>
              <a:ahLst/>
              <a:cxnLst/>
              <a:rect l="l" t="t" r="r" b="b"/>
              <a:pathLst>
                <a:path w="441" h="384" extrusionOk="0">
                  <a:moveTo>
                    <a:pt x="441" y="0"/>
                  </a:moveTo>
                  <a:lnTo>
                    <a:pt x="441" y="0"/>
                  </a:lnTo>
                  <a:cubicBezTo>
                    <a:pt x="286" y="108"/>
                    <a:pt x="84" y="179"/>
                    <a:pt x="0" y="381"/>
                  </a:cubicBezTo>
                  <a:cubicBezTo>
                    <a:pt x="18" y="383"/>
                    <a:pt x="35" y="384"/>
                    <a:pt x="52" y="384"/>
                  </a:cubicBezTo>
                  <a:cubicBezTo>
                    <a:pt x="283" y="384"/>
                    <a:pt x="419" y="233"/>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5"/>
            <p:cNvSpPr/>
            <p:nvPr/>
          </p:nvSpPr>
          <p:spPr>
            <a:xfrm>
              <a:off x="5288750" y="2888875"/>
              <a:ext cx="12650" cy="9600"/>
            </a:xfrm>
            <a:custGeom>
              <a:avLst/>
              <a:gdLst/>
              <a:ahLst/>
              <a:cxnLst/>
              <a:rect l="l" t="t" r="r" b="b"/>
              <a:pathLst>
                <a:path w="506" h="384" extrusionOk="0">
                  <a:moveTo>
                    <a:pt x="417" y="1"/>
                  </a:moveTo>
                  <a:cubicBezTo>
                    <a:pt x="274" y="96"/>
                    <a:pt x="96" y="132"/>
                    <a:pt x="0" y="298"/>
                  </a:cubicBezTo>
                  <a:cubicBezTo>
                    <a:pt x="24" y="322"/>
                    <a:pt x="60" y="334"/>
                    <a:pt x="84" y="358"/>
                  </a:cubicBezTo>
                  <a:cubicBezTo>
                    <a:pt x="148" y="374"/>
                    <a:pt x="208" y="384"/>
                    <a:pt x="262" y="384"/>
                  </a:cubicBezTo>
                  <a:cubicBezTo>
                    <a:pt x="409" y="384"/>
                    <a:pt x="506" y="310"/>
                    <a:pt x="488" y="84"/>
                  </a:cubicBezTo>
                  <a:cubicBezTo>
                    <a:pt x="453" y="60"/>
                    <a:pt x="441" y="36"/>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5"/>
            <p:cNvSpPr/>
            <p:nvPr/>
          </p:nvSpPr>
          <p:spPr>
            <a:xfrm>
              <a:off x="5309575" y="2870725"/>
              <a:ext cx="12225" cy="10150"/>
            </a:xfrm>
            <a:custGeom>
              <a:avLst/>
              <a:gdLst/>
              <a:ahLst/>
              <a:cxnLst/>
              <a:rect l="l" t="t" r="r" b="b"/>
              <a:pathLst>
                <a:path w="489" h="406" extrusionOk="0">
                  <a:moveTo>
                    <a:pt x="429" y="0"/>
                  </a:moveTo>
                  <a:cubicBezTo>
                    <a:pt x="239" y="24"/>
                    <a:pt x="72" y="72"/>
                    <a:pt x="1" y="286"/>
                  </a:cubicBezTo>
                  <a:cubicBezTo>
                    <a:pt x="25" y="334"/>
                    <a:pt x="72" y="369"/>
                    <a:pt x="96" y="405"/>
                  </a:cubicBezTo>
                  <a:cubicBezTo>
                    <a:pt x="144" y="405"/>
                    <a:pt x="203" y="405"/>
                    <a:pt x="263" y="393"/>
                  </a:cubicBezTo>
                  <a:cubicBezTo>
                    <a:pt x="358" y="358"/>
                    <a:pt x="417" y="298"/>
                    <a:pt x="453" y="227"/>
                  </a:cubicBezTo>
                  <a:cubicBezTo>
                    <a:pt x="489" y="167"/>
                    <a:pt x="489" y="119"/>
                    <a:pt x="477" y="60"/>
                  </a:cubicBezTo>
                  <a:cubicBezTo>
                    <a:pt x="453" y="36"/>
                    <a:pt x="441" y="12"/>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5"/>
            <p:cNvSpPr/>
            <p:nvPr/>
          </p:nvSpPr>
          <p:spPr>
            <a:xfrm>
              <a:off x="6069500" y="4069150"/>
              <a:ext cx="15500" cy="4125"/>
            </a:xfrm>
            <a:custGeom>
              <a:avLst/>
              <a:gdLst/>
              <a:ahLst/>
              <a:cxnLst/>
              <a:rect l="l" t="t" r="r" b="b"/>
              <a:pathLst>
                <a:path w="620" h="165" extrusionOk="0">
                  <a:moveTo>
                    <a:pt x="305" y="1"/>
                  </a:moveTo>
                  <a:cubicBezTo>
                    <a:pt x="205" y="1"/>
                    <a:pt x="101" y="22"/>
                    <a:pt x="0" y="22"/>
                  </a:cubicBezTo>
                  <a:cubicBezTo>
                    <a:pt x="179" y="164"/>
                    <a:pt x="405" y="117"/>
                    <a:pt x="619" y="141"/>
                  </a:cubicBezTo>
                  <a:cubicBezTo>
                    <a:pt x="525" y="27"/>
                    <a:pt x="417"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5"/>
            <p:cNvSpPr/>
            <p:nvPr/>
          </p:nvSpPr>
          <p:spPr>
            <a:xfrm>
              <a:off x="6059975" y="4067700"/>
              <a:ext cx="4200" cy="2900"/>
            </a:xfrm>
            <a:custGeom>
              <a:avLst/>
              <a:gdLst/>
              <a:ahLst/>
              <a:cxnLst/>
              <a:rect l="l" t="t" r="r" b="b"/>
              <a:pathLst>
                <a:path w="168" h="116" extrusionOk="0">
                  <a:moveTo>
                    <a:pt x="82" y="0"/>
                  </a:moveTo>
                  <a:cubicBezTo>
                    <a:pt x="55" y="0"/>
                    <a:pt x="28" y="25"/>
                    <a:pt x="0" y="80"/>
                  </a:cubicBezTo>
                  <a:cubicBezTo>
                    <a:pt x="12" y="92"/>
                    <a:pt x="24" y="115"/>
                    <a:pt x="48" y="115"/>
                  </a:cubicBezTo>
                  <a:cubicBezTo>
                    <a:pt x="84" y="115"/>
                    <a:pt x="119" y="103"/>
                    <a:pt x="167" y="92"/>
                  </a:cubicBezTo>
                  <a:cubicBezTo>
                    <a:pt x="141" y="34"/>
                    <a:pt x="112" y="0"/>
                    <a:pt x="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5808750" y="4047950"/>
              <a:ext cx="7475" cy="4200"/>
            </a:xfrm>
            <a:custGeom>
              <a:avLst/>
              <a:gdLst/>
              <a:ahLst/>
              <a:cxnLst/>
              <a:rect l="l" t="t" r="r" b="b"/>
              <a:pathLst>
                <a:path w="299" h="168" extrusionOk="0">
                  <a:moveTo>
                    <a:pt x="0" y="0"/>
                  </a:moveTo>
                  <a:lnTo>
                    <a:pt x="0" y="131"/>
                  </a:lnTo>
                  <a:cubicBezTo>
                    <a:pt x="96" y="131"/>
                    <a:pt x="191" y="155"/>
                    <a:pt x="286" y="167"/>
                  </a:cubicBezTo>
                  <a:cubicBezTo>
                    <a:pt x="298" y="120"/>
                    <a:pt x="298" y="6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5"/>
            <p:cNvSpPr/>
            <p:nvPr/>
          </p:nvSpPr>
          <p:spPr>
            <a:xfrm>
              <a:off x="5203025" y="3569925"/>
              <a:ext cx="4775" cy="4475"/>
            </a:xfrm>
            <a:custGeom>
              <a:avLst/>
              <a:gdLst/>
              <a:ahLst/>
              <a:cxnLst/>
              <a:rect l="l" t="t" r="r" b="b"/>
              <a:pathLst>
                <a:path w="191" h="179" extrusionOk="0">
                  <a:moveTo>
                    <a:pt x="107" y="0"/>
                  </a:moveTo>
                  <a:cubicBezTo>
                    <a:pt x="36" y="48"/>
                    <a:pt x="0" y="107"/>
                    <a:pt x="0" y="179"/>
                  </a:cubicBezTo>
                  <a:lnTo>
                    <a:pt x="131" y="179"/>
                  </a:lnTo>
                  <a:lnTo>
                    <a:pt x="191" y="131"/>
                  </a:lnTo>
                  <a:lnTo>
                    <a:pt x="179" y="71"/>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5"/>
            <p:cNvSpPr/>
            <p:nvPr/>
          </p:nvSpPr>
          <p:spPr>
            <a:xfrm>
              <a:off x="5342325" y="3376450"/>
              <a:ext cx="3300" cy="4175"/>
            </a:xfrm>
            <a:custGeom>
              <a:avLst/>
              <a:gdLst/>
              <a:ahLst/>
              <a:cxnLst/>
              <a:rect l="l" t="t" r="r" b="b"/>
              <a:pathLst>
                <a:path w="132" h="167" extrusionOk="0">
                  <a:moveTo>
                    <a:pt x="131" y="0"/>
                  </a:moveTo>
                  <a:lnTo>
                    <a:pt x="131" y="0"/>
                  </a:lnTo>
                  <a:cubicBezTo>
                    <a:pt x="36" y="12"/>
                    <a:pt x="0" y="71"/>
                    <a:pt x="0" y="167"/>
                  </a:cubicBezTo>
                  <a:cubicBezTo>
                    <a:pt x="84" y="143"/>
                    <a:pt x="131" y="83"/>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5"/>
            <p:cNvSpPr/>
            <p:nvPr/>
          </p:nvSpPr>
          <p:spPr>
            <a:xfrm>
              <a:off x="5285175" y="2896325"/>
              <a:ext cx="5375" cy="3900"/>
            </a:xfrm>
            <a:custGeom>
              <a:avLst/>
              <a:gdLst/>
              <a:ahLst/>
              <a:cxnLst/>
              <a:rect l="l" t="t" r="r" b="b"/>
              <a:pathLst>
                <a:path w="215" h="156" extrusionOk="0">
                  <a:moveTo>
                    <a:pt x="155" y="0"/>
                  </a:moveTo>
                  <a:cubicBezTo>
                    <a:pt x="60" y="0"/>
                    <a:pt x="24" y="60"/>
                    <a:pt x="0" y="131"/>
                  </a:cubicBezTo>
                  <a:cubicBezTo>
                    <a:pt x="48" y="131"/>
                    <a:pt x="108" y="155"/>
                    <a:pt x="155" y="155"/>
                  </a:cubicBezTo>
                  <a:cubicBezTo>
                    <a:pt x="203" y="119"/>
                    <a:pt x="215" y="84"/>
                    <a:pt x="179" y="36"/>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5"/>
            <p:cNvSpPr/>
            <p:nvPr/>
          </p:nvSpPr>
          <p:spPr>
            <a:xfrm>
              <a:off x="5302425" y="2881150"/>
              <a:ext cx="4800" cy="5075"/>
            </a:xfrm>
            <a:custGeom>
              <a:avLst/>
              <a:gdLst/>
              <a:ahLst/>
              <a:cxnLst/>
              <a:rect l="l" t="t" r="r" b="b"/>
              <a:pathLst>
                <a:path w="192" h="203" extrusionOk="0">
                  <a:moveTo>
                    <a:pt x="132" y="0"/>
                  </a:moveTo>
                  <a:cubicBezTo>
                    <a:pt x="49" y="12"/>
                    <a:pt x="1" y="71"/>
                    <a:pt x="1" y="143"/>
                  </a:cubicBezTo>
                  <a:cubicBezTo>
                    <a:pt x="25" y="167"/>
                    <a:pt x="60" y="179"/>
                    <a:pt x="72" y="202"/>
                  </a:cubicBezTo>
                  <a:cubicBezTo>
                    <a:pt x="132" y="179"/>
                    <a:pt x="180" y="131"/>
                    <a:pt x="191" y="71"/>
                  </a:cubicBezTo>
                  <a:cubicBezTo>
                    <a:pt x="180" y="48"/>
                    <a:pt x="144"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5"/>
            <p:cNvSpPr/>
            <p:nvPr/>
          </p:nvSpPr>
          <p:spPr>
            <a:xfrm>
              <a:off x="5299150" y="2884425"/>
              <a:ext cx="3900" cy="4775"/>
            </a:xfrm>
            <a:custGeom>
              <a:avLst/>
              <a:gdLst/>
              <a:ahLst/>
              <a:cxnLst/>
              <a:rect l="l" t="t" r="r" b="b"/>
              <a:pathLst>
                <a:path w="156" h="191" extrusionOk="0">
                  <a:moveTo>
                    <a:pt x="132" y="0"/>
                  </a:moveTo>
                  <a:cubicBezTo>
                    <a:pt x="84" y="60"/>
                    <a:pt x="37" y="107"/>
                    <a:pt x="1" y="167"/>
                  </a:cubicBezTo>
                  <a:lnTo>
                    <a:pt x="25" y="191"/>
                  </a:lnTo>
                  <a:cubicBezTo>
                    <a:pt x="96" y="179"/>
                    <a:pt x="144" y="131"/>
                    <a:pt x="156" y="60"/>
                  </a:cubicBez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5"/>
            <p:cNvSpPr/>
            <p:nvPr/>
          </p:nvSpPr>
          <p:spPr>
            <a:xfrm>
              <a:off x="5256000" y="3187125"/>
              <a:ext cx="4500" cy="1825"/>
            </a:xfrm>
            <a:custGeom>
              <a:avLst/>
              <a:gdLst/>
              <a:ahLst/>
              <a:cxnLst/>
              <a:rect l="l" t="t" r="r" b="b"/>
              <a:pathLst>
                <a:path w="180" h="73" extrusionOk="0">
                  <a:moveTo>
                    <a:pt x="1" y="1"/>
                  </a:moveTo>
                  <a:cubicBezTo>
                    <a:pt x="30" y="48"/>
                    <a:pt x="60" y="72"/>
                    <a:pt x="90" y="72"/>
                  </a:cubicBezTo>
                  <a:cubicBezTo>
                    <a:pt x="120" y="72"/>
                    <a:pt x="149" y="4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5"/>
            <p:cNvSpPr/>
            <p:nvPr/>
          </p:nvSpPr>
          <p:spPr>
            <a:xfrm>
              <a:off x="5305700" y="2877875"/>
              <a:ext cx="4800" cy="4825"/>
            </a:xfrm>
            <a:custGeom>
              <a:avLst/>
              <a:gdLst/>
              <a:ahLst/>
              <a:cxnLst/>
              <a:rect l="l" t="t" r="r" b="b"/>
              <a:pathLst>
                <a:path w="192" h="193" extrusionOk="0">
                  <a:moveTo>
                    <a:pt x="156" y="0"/>
                  </a:moveTo>
                  <a:cubicBezTo>
                    <a:pt x="72" y="12"/>
                    <a:pt x="37" y="60"/>
                    <a:pt x="1" y="131"/>
                  </a:cubicBezTo>
                  <a:cubicBezTo>
                    <a:pt x="13" y="143"/>
                    <a:pt x="49" y="167"/>
                    <a:pt x="49" y="191"/>
                  </a:cubicBezTo>
                  <a:cubicBezTo>
                    <a:pt x="62" y="192"/>
                    <a:pt x="73" y="193"/>
                    <a:pt x="84" y="193"/>
                  </a:cubicBezTo>
                  <a:cubicBezTo>
                    <a:pt x="164" y="193"/>
                    <a:pt x="191" y="154"/>
                    <a:pt x="191" y="60"/>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5"/>
            <p:cNvSpPr/>
            <p:nvPr/>
          </p:nvSpPr>
          <p:spPr>
            <a:xfrm>
              <a:off x="5945075" y="4060150"/>
              <a:ext cx="4500" cy="3650"/>
            </a:xfrm>
            <a:custGeom>
              <a:avLst/>
              <a:gdLst/>
              <a:ahLst/>
              <a:cxnLst/>
              <a:rect l="l" t="t" r="r" b="b"/>
              <a:pathLst>
                <a:path w="180" h="146" extrusionOk="0">
                  <a:moveTo>
                    <a:pt x="96" y="1"/>
                  </a:moveTo>
                  <a:cubicBezTo>
                    <a:pt x="72" y="1"/>
                    <a:pt x="36" y="24"/>
                    <a:pt x="24" y="48"/>
                  </a:cubicBezTo>
                  <a:lnTo>
                    <a:pt x="1" y="96"/>
                  </a:lnTo>
                  <a:cubicBezTo>
                    <a:pt x="32" y="127"/>
                    <a:pt x="63" y="145"/>
                    <a:pt x="94" y="145"/>
                  </a:cubicBezTo>
                  <a:cubicBezTo>
                    <a:pt x="122" y="145"/>
                    <a:pt x="151" y="130"/>
                    <a:pt x="179" y="96"/>
                  </a:cubicBezTo>
                  <a:lnTo>
                    <a:pt x="132" y="36"/>
                  </a:lnTo>
                  <a:cubicBezTo>
                    <a:pt x="132" y="24"/>
                    <a:pt x="132" y="2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5"/>
            <p:cNvSpPr/>
            <p:nvPr/>
          </p:nvSpPr>
          <p:spPr>
            <a:xfrm>
              <a:off x="6009375" y="2675100"/>
              <a:ext cx="159575" cy="24575"/>
            </a:xfrm>
            <a:custGeom>
              <a:avLst/>
              <a:gdLst/>
              <a:ahLst/>
              <a:cxnLst/>
              <a:rect l="l" t="t" r="r" b="b"/>
              <a:pathLst>
                <a:path w="6383" h="983" extrusionOk="0">
                  <a:moveTo>
                    <a:pt x="519" y="0"/>
                  </a:moveTo>
                  <a:cubicBezTo>
                    <a:pt x="346" y="0"/>
                    <a:pt x="173" y="19"/>
                    <a:pt x="0" y="74"/>
                  </a:cubicBezTo>
                  <a:cubicBezTo>
                    <a:pt x="12" y="98"/>
                    <a:pt x="24" y="146"/>
                    <a:pt x="48" y="205"/>
                  </a:cubicBezTo>
                  <a:cubicBezTo>
                    <a:pt x="219" y="434"/>
                    <a:pt x="467" y="457"/>
                    <a:pt x="712" y="457"/>
                  </a:cubicBezTo>
                  <a:cubicBezTo>
                    <a:pt x="773" y="457"/>
                    <a:pt x="834" y="455"/>
                    <a:pt x="893" y="455"/>
                  </a:cubicBezTo>
                  <a:cubicBezTo>
                    <a:pt x="1584" y="479"/>
                    <a:pt x="2286" y="455"/>
                    <a:pt x="2989" y="574"/>
                  </a:cubicBezTo>
                  <a:cubicBezTo>
                    <a:pt x="3048" y="574"/>
                    <a:pt x="3120" y="563"/>
                    <a:pt x="3179" y="551"/>
                  </a:cubicBezTo>
                  <a:cubicBezTo>
                    <a:pt x="3275" y="515"/>
                    <a:pt x="3358" y="479"/>
                    <a:pt x="3465" y="479"/>
                  </a:cubicBezTo>
                  <a:cubicBezTo>
                    <a:pt x="3513" y="479"/>
                    <a:pt x="3536" y="491"/>
                    <a:pt x="3572" y="515"/>
                  </a:cubicBezTo>
                  <a:cubicBezTo>
                    <a:pt x="3572" y="551"/>
                    <a:pt x="3560" y="574"/>
                    <a:pt x="3525" y="598"/>
                  </a:cubicBezTo>
                  <a:cubicBezTo>
                    <a:pt x="3465" y="622"/>
                    <a:pt x="3417" y="670"/>
                    <a:pt x="3394" y="729"/>
                  </a:cubicBezTo>
                  <a:cubicBezTo>
                    <a:pt x="3394" y="777"/>
                    <a:pt x="3405" y="813"/>
                    <a:pt x="3453" y="848"/>
                  </a:cubicBezTo>
                  <a:cubicBezTo>
                    <a:pt x="4160" y="923"/>
                    <a:pt x="4866" y="983"/>
                    <a:pt x="5578" y="983"/>
                  </a:cubicBezTo>
                  <a:cubicBezTo>
                    <a:pt x="5778" y="983"/>
                    <a:pt x="5979" y="978"/>
                    <a:pt x="6180" y="967"/>
                  </a:cubicBezTo>
                  <a:cubicBezTo>
                    <a:pt x="6215" y="932"/>
                    <a:pt x="6239" y="896"/>
                    <a:pt x="6251" y="836"/>
                  </a:cubicBezTo>
                  <a:cubicBezTo>
                    <a:pt x="6263" y="729"/>
                    <a:pt x="6382" y="634"/>
                    <a:pt x="6311" y="515"/>
                  </a:cubicBezTo>
                  <a:cubicBezTo>
                    <a:pt x="4826" y="250"/>
                    <a:pt x="3331" y="86"/>
                    <a:pt x="1824" y="86"/>
                  </a:cubicBezTo>
                  <a:cubicBezTo>
                    <a:pt x="1772" y="86"/>
                    <a:pt x="1720" y="86"/>
                    <a:pt x="1667" y="86"/>
                  </a:cubicBezTo>
                  <a:cubicBezTo>
                    <a:pt x="1651" y="87"/>
                    <a:pt x="1635" y="87"/>
                    <a:pt x="1620" y="87"/>
                  </a:cubicBezTo>
                  <a:cubicBezTo>
                    <a:pt x="1256" y="87"/>
                    <a:pt x="888"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5"/>
            <p:cNvSpPr/>
            <p:nvPr/>
          </p:nvSpPr>
          <p:spPr>
            <a:xfrm>
              <a:off x="5474175" y="2677250"/>
              <a:ext cx="120000" cy="32475"/>
            </a:xfrm>
            <a:custGeom>
              <a:avLst/>
              <a:gdLst/>
              <a:ahLst/>
              <a:cxnLst/>
              <a:rect l="l" t="t" r="r" b="b"/>
              <a:pathLst>
                <a:path w="4800" h="1299" extrusionOk="0">
                  <a:moveTo>
                    <a:pt x="215" y="0"/>
                  </a:moveTo>
                  <a:cubicBezTo>
                    <a:pt x="108" y="12"/>
                    <a:pt x="48" y="72"/>
                    <a:pt x="1" y="179"/>
                  </a:cubicBezTo>
                  <a:cubicBezTo>
                    <a:pt x="1" y="250"/>
                    <a:pt x="1" y="310"/>
                    <a:pt x="37" y="369"/>
                  </a:cubicBezTo>
                  <a:cubicBezTo>
                    <a:pt x="96" y="548"/>
                    <a:pt x="382" y="584"/>
                    <a:pt x="334" y="834"/>
                  </a:cubicBezTo>
                  <a:cubicBezTo>
                    <a:pt x="287" y="905"/>
                    <a:pt x="263" y="977"/>
                    <a:pt x="275" y="1072"/>
                  </a:cubicBezTo>
                  <a:cubicBezTo>
                    <a:pt x="287" y="1131"/>
                    <a:pt x="322" y="1179"/>
                    <a:pt x="382" y="1191"/>
                  </a:cubicBezTo>
                  <a:cubicBezTo>
                    <a:pt x="590" y="1274"/>
                    <a:pt x="803" y="1293"/>
                    <a:pt x="1015" y="1293"/>
                  </a:cubicBezTo>
                  <a:cubicBezTo>
                    <a:pt x="1106" y="1293"/>
                    <a:pt x="1197" y="1290"/>
                    <a:pt x="1287" y="1286"/>
                  </a:cubicBezTo>
                  <a:cubicBezTo>
                    <a:pt x="1823" y="1270"/>
                    <a:pt x="2364" y="1261"/>
                    <a:pt x="2907" y="1261"/>
                  </a:cubicBezTo>
                  <a:cubicBezTo>
                    <a:pt x="3533" y="1261"/>
                    <a:pt x="4162" y="1273"/>
                    <a:pt x="4787" y="1298"/>
                  </a:cubicBezTo>
                  <a:cubicBezTo>
                    <a:pt x="4799" y="893"/>
                    <a:pt x="4501" y="881"/>
                    <a:pt x="4251" y="834"/>
                  </a:cubicBezTo>
                  <a:cubicBezTo>
                    <a:pt x="3906" y="786"/>
                    <a:pt x="3549" y="846"/>
                    <a:pt x="3204" y="762"/>
                  </a:cubicBezTo>
                  <a:cubicBezTo>
                    <a:pt x="3025" y="711"/>
                    <a:pt x="2843" y="698"/>
                    <a:pt x="2659" y="698"/>
                  </a:cubicBezTo>
                  <a:cubicBezTo>
                    <a:pt x="2469" y="698"/>
                    <a:pt x="2277" y="712"/>
                    <a:pt x="2086" y="712"/>
                  </a:cubicBezTo>
                  <a:cubicBezTo>
                    <a:pt x="1946" y="712"/>
                    <a:pt x="1806" y="705"/>
                    <a:pt x="1668" y="679"/>
                  </a:cubicBezTo>
                  <a:cubicBezTo>
                    <a:pt x="1596" y="667"/>
                    <a:pt x="1537" y="655"/>
                    <a:pt x="1477" y="655"/>
                  </a:cubicBezTo>
                  <a:cubicBezTo>
                    <a:pt x="1457" y="657"/>
                    <a:pt x="1436" y="658"/>
                    <a:pt x="1416" y="658"/>
                  </a:cubicBezTo>
                  <a:cubicBezTo>
                    <a:pt x="1318" y="658"/>
                    <a:pt x="1221" y="635"/>
                    <a:pt x="1132" y="596"/>
                  </a:cubicBezTo>
                  <a:cubicBezTo>
                    <a:pt x="1108" y="596"/>
                    <a:pt x="1072" y="584"/>
                    <a:pt x="1049" y="584"/>
                  </a:cubicBezTo>
                  <a:cubicBezTo>
                    <a:pt x="775" y="369"/>
                    <a:pt x="418" y="286"/>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5"/>
            <p:cNvSpPr/>
            <p:nvPr/>
          </p:nvSpPr>
          <p:spPr>
            <a:xfrm>
              <a:off x="5929000" y="2671575"/>
              <a:ext cx="112850" cy="20925"/>
            </a:xfrm>
            <a:custGeom>
              <a:avLst/>
              <a:gdLst/>
              <a:ahLst/>
              <a:cxnLst/>
              <a:rect l="l" t="t" r="r" b="b"/>
              <a:pathLst>
                <a:path w="4514" h="837" extrusionOk="0">
                  <a:moveTo>
                    <a:pt x="673" y="0"/>
                  </a:moveTo>
                  <a:cubicBezTo>
                    <a:pt x="634" y="0"/>
                    <a:pt x="557" y="86"/>
                    <a:pt x="501" y="108"/>
                  </a:cubicBezTo>
                  <a:cubicBezTo>
                    <a:pt x="382" y="168"/>
                    <a:pt x="239" y="120"/>
                    <a:pt x="132" y="215"/>
                  </a:cubicBezTo>
                  <a:cubicBezTo>
                    <a:pt x="60" y="287"/>
                    <a:pt x="1" y="382"/>
                    <a:pt x="24" y="477"/>
                  </a:cubicBezTo>
                  <a:cubicBezTo>
                    <a:pt x="191" y="573"/>
                    <a:pt x="367" y="592"/>
                    <a:pt x="547" y="592"/>
                  </a:cubicBezTo>
                  <a:cubicBezTo>
                    <a:pt x="667" y="592"/>
                    <a:pt x="788" y="583"/>
                    <a:pt x="909" y="583"/>
                  </a:cubicBezTo>
                  <a:cubicBezTo>
                    <a:pt x="1060" y="583"/>
                    <a:pt x="1211" y="596"/>
                    <a:pt x="1358" y="656"/>
                  </a:cubicBezTo>
                  <a:cubicBezTo>
                    <a:pt x="2135" y="790"/>
                    <a:pt x="2925" y="837"/>
                    <a:pt x="3719" y="837"/>
                  </a:cubicBezTo>
                  <a:cubicBezTo>
                    <a:pt x="3983" y="837"/>
                    <a:pt x="4248" y="832"/>
                    <a:pt x="4513" y="823"/>
                  </a:cubicBezTo>
                  <a:cubicBezTo>
                    <a:pt x="4491" y="564"/>
                    <a:pt x="4359" y="530"/>
                    <a:pt x="4211" y="530"/>
                  </a:cubicBezTo>
                  <a:cubicBezTo>
                    <a:pt x="4158" y="530"/>
                    <a:pt x="4102" y="535"/>
                    <a:pt x="4049" y="535"/>
                  </a:cubicBezTo>
                  <a:cubicBezTo>
                    <a:pt x="4011" y="535"/>
                    <a:pt x="3975" y="532"/>
                    <a:pt x="3942" y="525"/>
                  </a:cubicBezTo>
                  <a:cubicBezTo>
                    <a:pt x="3913" y="519"/>
                    <a:pt x="3883" y="517"/>
                    <a:pt x="3852" y="517"/>
                  </a:cubicBezTo>
                  <a:cubicBezTo>
                    <a:pt x="3761" y="517"/>
                    <a:pt x="3661" y="536"/>
                    <a:pt x="3566" y="536"/>
                  </a:cubicBezTo>
                  <a:cubicBezTo>
                    <a:pt x="3425" y="536"/>
                    <a:pt x="3296" y="494"/>
                    <a:pt x="3227" y="287"/>
                  </a:cubicBezTo>
                  <a:cubicBezTo>
                    <a:pt x="3227" y="263"/>
                    <a:pt x="3215" y="239"/>
                    <a:pt x="3215" y="215"/>
                  </a:cubicBezTo>
                  <a:cubicBezTo>
                    <a:pt x="2382" y="49"/>
                    <a:pt x="1513" y="120"/>
                    <a:pt x="679" y="1"/>
                  </a:cubicBezTo>
                  <a:cubicBezTo>
                    <a:pt x="677" y="0"/>
                    <a:pt x="675"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5"/>
            <p:cNvSpPr/>
            <p:nvPr/>
          </p:nvSpPr>
          <p:spPr>
            <a:xfrm>
              <a:off x="5782250" y="2661200"/>
              <a:ext cx="153925" cy="21100"/>
            </a:xfrm>
            <a:custGeom>
              <a:avLst/>
              <a:gdLst/>
              <a:ahLst/>
              <a:cxnLst/>
              <a:rect l="l" t="t" r="r" b="b"/>
              <a:pathLst>
                <a:path w="6157" h="844" extrusionOk="0">
                  <a:moveTo>
                    <a:pt x="352" y="0"/>
                  </a:moveTo>
                  <a:cubicBezTo>
                    <a:pt x="231" y="0"/>
                    <a:pt x="125" y="53"/>
                    <a:pt x="37" y="166"/>
                  </a:cubicBezTo>
                  <a:cubicBezTo>
                    <a:pt x="1" y="237"/>
                    <a:pt x="25" y="321"/>
                    <a:pt x="60" y="380"/>
                  </a:cubicBezTo>
                  <a:cubicBezTo>
                    <a:pt x="142" y="409"/>
                    <a:pt x="226" y="416"/>
                    <a:pt x="312" y="416"/>
                  </a:cubicBezTo>
                  <a:cubicBezTo>
                    <a:pt x="403" y="416"/>
                    <a:pt x="495" y="408"/>
                    <a:pt x="587" y="408"/>
                  </a:cubicBezTo>
                  <a:cubicBezTo>
                    <a:pt x="700" y="408"/>
                    <a:pt x="811" y="420"/>
                    <a:pt x="918" y="476"/>
                  </a:cubicBezTo>
                  <a:cubicBezTo>
                    <a:pt x="989" y="499"/>
                    <a:pt x="1072" y="499"/>
                    <a:pt x="1156" y="511"/>
                  </a:cubicBezTo>
                  <a:cubicBezTo>
                    <a:pt x="1257" y="556"/>
                    <a:pt x="1361" y="566"/>
                    <a:pt x="1466" y="566"/>
                  </a:cubicBezTo>
                  <a:cubicBezTo>
                    <a:pt x="1552" y="566"/>
                    <a:pt x="1638" y="559"/>
                    <a:pt x="1723" y="559"/>
                  </a:cubicBezTo>
                  <a:cubicBezTo>
                    <a:pt x="1839" y="559"/>
                    <a:pt x="1952" y="572"/>
                    <a:pt x="2061" y="630"/>
                  </a:cubicBezTo>
                  <a:cubicBezTo>
                    <a:pt x="2132" y="642"/>
                    <a:pt x="2203" y="642"/>
                    <a:pt x="2287" y="654"/>
                  </a:cubicBezTo>
                  <a:cubicBezTo>
                    <a:pt x="2379" y="691"/>
                    <a:pt x="2474" y="699"/>
                    <a:pt x="2570" y="699"/>
                  </a:cubicBezTo>
                  <a:cubicBezTo>
                    <a:pt x="2651" y="699"/>
                    <a:pt x="2733" y="693"/>
                    <a:pt x="2814" y="693"/>
                  </a:cubicBezTo>
                  <a:cubicBezTo>
                    <a:pt x="2948" y="693"/>
                    <a:pt x="3080" y="710"/>
                    <a:pt x="3204" y="797"/>
                  </a:cubicBezTo>
                  <a:cubicBezTo>
                    <a:pt x="3738" y="818"/>
                    <a:pt x="4280" y="843"/>
                    <a:pt x="4821" y="843"/>
                  </a:cubicBezTo>
                  <a:cubicBezTo>
                    <a:pt x="5196" y="843"/>
                    <a:pt x="5571" y="831"/>
                    <a:pt x="5942" y="797"/>
                  </a:cubicBezTo>
                  <a:lnTo>
                    <a:pt x="6097" y="642"/>
                  </a:lnTo>
                  <a:cubicBezTo>
                    <a:pt x="6156" y="452"/>
                    <a:pt x="6002" y="452"/>
                    <a:pt x="5883" y="416"/>
                  </a:cubicBezTo>
                  <a:cubicBezTo>
                    <a:pt x="5815" y="444"/>
                    <a:pt x="5742" y="456"/>
                    <a:pt x="5668" y="456"/>
                  </a:cubicBezTo>
                  <a:cubicBezTo>
                    <a:pt x="5585" y="456"/>
                    <a:pt x="5500" y="441"/>
                    <a:pt x="5418" y="416"/>
                  </a:cubicBezTo>
                  <a:cubicBezTo>
                    <a:pt x="5395" y="412"/>
                    <a:pt x="5371" y="410"/>
                    <a:pt x="5347" y="410"/>
                  </a:cubicBezTo>
                  <a:cubicBezTo>
                    <a:pt x="5259" y="410"/>
                    <a:pt x="5164" y="432"/>
                    <a:pt x="5072" y="432"/>
                  </a:cubicBezTo>
                  <a:cubicBezTo>
                    <a:pt x="4980" y="432"/>
                    <a:pt x="4890" y="410"/>
                    <a:pt x="4811" y="321"/>
                  </a:cubicBezTo>
                  <a:lnTo>
                    <a:pt x="4823" y="321"/>
                  </a:lnTo>
                  <a:cubicBezTo>
                    <a:pt x="4721" y="288"/>
                    <a:pt x="4619" y="279"/>
                    <a:pt x="4518" y="279"/>
                  </a:cubicBezTo>
                  <a:cubicBezTo>
                    <a:pt x="4395" y="279"/>
                    <a:pt x="4272" y="292"/>
                    <a:pt x="4149" y="292"/>
                  </a:cubicBezTo>
                  <a:cubicBezTo>
                    <a:pt x="4076" y="292"/>
                    <a:pt x="4003" y="288"/>
                    <a:pt x="3930" y="273"/>
                  </a:cubicBezTo>
                  <a:cubicBezTo>
                    <a:pt x="3866" y="281"/>
                    <a:pt x="3796" y="316"/>
                    <a:pt x="3721" y="316"/>
                  </a:cubicBezTo>
                  <a:cubicBezTo>
                    <a:pt x="3684" y="316"/>
                    <a:pt x="3647" y="308"/>
                    <a:pt x="3608" y="285"/>
                  </a:cubicBezTo>
                  <a:cubicBezTo>
                    <a:pt x="3549" y="285"/>
                    <a:pt x="3489" y="297"/>
                    <a:pt x="3430" y="321"/>
                  </a:cubicBezTo>
                  <a:cubicBezTo>
                    <a:pt x="3391" y="325"/>
                    <a:pt x="3351" y="328"/>
                    <a:pt x="3313" y="328"/>
                  </a:cubicBezTo>
                  <a:cubicBezTo>
                    <a:pt x="3247" y="328"/>
                    <a:pt x="3185" y="320"/>
                    <a:pt x="3132" y="297"/>
                  </a:cubicBezTo>
                  <a:cubicBezTo>
                    <a:pt x="2299" y="47"/>
                    <a:pt x="1430" y="178"/>
                    <a:pt x="584" y="35"/>
                  </a:cubicBezTo>
                  <a:lnTo>
                    <a:pt x="537" y="35"/>
                  </a:lnTo>
                  <a:cubicBezTo>
                    <a:pt x="471" y="12"/>
                    <a:pt x="410"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5"/>
            <p:cNvSpPr/>
            <p:nvPr/>
          </p:nvSpPr>
          <p:spPr>
            <a:xfrm>
              <a:off x="6062650" y="2713850"/>
              <a:ext cx="153625" cy="11350"/>
            </a:xfrm>
            <a:custGeom>
              <a:avLst/>
              <a:gdLst/>
              <a:ahLst/>
              <a:cxnLst/>
              <a:rect l="l" t="t" r="r" b="b"/>
              <a:pathLst>
                <a:path w="6145" h="454" extrusionOk="0">
                  <a:moveTo>
                    <a:pt x="24" y="1"/>
                  </a:moveTo>
                  <a:cubicBezTo>
                    <a:pt x="1" y="60"/>
                    <a:pt x="12" y="132"/>
                    <a:pt x="36" y="215"/>
                  </a:cubicBezTo>
                  <a:cubicBezTo>
                    <a:pt x="101" y="236"/>
                    <a:pt x="165" y="241"/>
                    <a:pt x="227" y="241"/>
                  </a:cubicBezTo>
                  <a:cubicBezTo>
                    <a:pt x="268" y="241"/>
                    <a:pt x="308" y="239"/>
                    <a:pt x="346" y="239"/>
                  </a:cubicBezTo>
                  <a:cubicBezTo>
                    <a:pt x="469" y="255"/>
                    <a:pt x="593" y="261"/>
                    <a:pt x="716" y="261"/>
                  </a:cubicBezTo>
                  <a:cubicBezTo>
                    <a:pt x="864" y="261"/>
                    <a:pt x="1012" y="252"/>
                    <a:pt x="1155" y="239"/>
                  </a:cubicBezTo>
                  <a:lnTo>
                    <a:pt x="1263" y="239"/>
                  </a:lnTo>
                  <a:cubicBezTo>
                    <a:pt x="1203" y="239"/>
                    <a:pt x="1155" y="263"/>
                    <a:pt x="1144" y="322"/>
                  </a:cubicBezTo>
                  <a:cubicBezTo>
                    <a:pt x="1227" y="358"/>
                    <a:pt x="1322" y="394"/>
                    <a:pt x="1405" y="394"/>
                  </a:cubicBezTo>
                  <a:cubicBezTo>
                    <a:pt x="2906" y="429"/>
                    <a:pt x="4394" y="441"/>
                    <a:pt x="5882" y="453"/>
                  </a:cubicBezTo>
                  <a:cubicBezTo>
                    <a:pt x="5989" y="453"/>
                    <a:pt x="6144" y="453"/>
                    <a:pt x="6120" y="203"/>
                  </a:cubicBezTo>
                  <a:cubicBezTo>
                    <a:pt x="5369" y="159"/>
                    <a:pt x="4617" y="109"/>
                    <a:pt x="3856" y="109"/>
                  </a:cubicBezTo>
                  <a:cubicBezTo>
                    <a:pt x="3580" y="109"/>
                    <a:pt x="3303" y="116"/>
                    <a:pt x="3025" y="132"/>
                  </a:cubicBezTo>
                  <a:lnTo>
                    <a:pt x="3013" y="132"/>
                  </a:lnTo>
                  <a:cubicBezTo>
                    <a:pt x="3001" y="114"/>
                    <a:pt x="2986" y="105"/>
                    <a:pt x="2971" y="105"/>
                  </a:cubicBezTo>
                  <a:cubicBezTo>
                    <a:pt x="2956" y="105"/>
                    <a:pt x="2941" y="114"/>
                    <a:pt x="2929" y="132"/>
                  </a:cubicBezTo>
                  <a:cubicBezTo>
                    <a:pt x="2877" y="153"/>
                    <a:pt x="2843" y="219"/>
                    <a:pt x="2780" y="219"/>
                  </a:cubicBezTo>
                  <a:cubicBezTo>
                    <a:pt x="2771" y="219"/>
                    <a:pt x="2761" y="218"/>
                    <a:pt x="2751" y="215"/>
                  </a:cubicBezTo>
                  <a:lnTo>
                    <a:pt x="2453" y="215"/>
                  </a:lnTo>
                  <a:cubicBezTo>
                    <a:pt x="2437" y="212"/>
                    <a:pt x="2422" y="210"/>
                    <a:pt x="2408" y="210"/>
                  </a:cubicBezTo>
                  <a:cubicBezTo>
                    <a:pt x="2368" y="210"/>
                    <a:pt x="2333" y="221"/>
                    <a:pt x="2298" y="239"/>
                  </a:cubicBezTo>
                  <a:lnTo>
                    <a:pt x="2263" y="191"/>
                  </a:lnTo>
                  <a:lnTo>
                    <a:pt x="2322" y="215"/>
                  </a:lnTo>
                  <a:cubicBezTo>
                    <a:pt x="2358" y="203"/>
                    <a:pt x="2417" y="203"/>
                    <a:pt x="2465" y="203"/>
                  </a:cubicBezTo>
                  <a:lnTo>
                    <a:pt x="2632" y="203"/>
                  </a:lnTo>
                  <a:cubicBezTo>
                    <a:pt x="2652" y="207"/>
                    <a:pt x="2671" y="208"/>
                    <a:pt x="2690" y="208"/>
                  </a:cubicBezTo>
                  <a:cubicBezTo>
                    <a:pt x="2728" y="208"/>
                    <a:pt x="2763" y="203"/>
                    <a:pt x="2787" y="203"/>
                  </a:cubicBezTo>
                  <a:lnTo>
                    <a:pt x="2929" y="120"/>
                  </a:lnTo>
                  <a:cubicBezTo>
                    <a:pt x="2830" y="21"/>
                    <a:pt x="2706" y="12"/>
                    <a:pt x="2592" y="12"/>
                  </a:cubicBezTo>
                  <a:cubicBezTo>
                    <a:pt x="2569" y="12"/>
                    <a:pt x="2546" y="13"/>
                    <a:pt x="2525" y="13"/>
                  </a:cubicBezTo>
                  <a:cubicBezTo>
                    <a:pt x="1691" y="1"/>
                    <a:pt x="858"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5"/>
            <p:cNvSpPr/>
            <p:nvPr/>
          </p:nvSpPr>
          <p:spPr>
            <a:xfrm>
              <a:off x="5799525" y="2698675"/>
              <a:ext cx="159875" cy="19125"/>
            </a:xfrm>
            <a:custGeom>
              <a:avLst/>
              <a:gdLst/>
              <a:ahLst/>
              <a:cxnLst/>
              <a:rect l="l" t="t" r="r" b="b"/>
              <a:pathLst>
                <a:path w="6395" h="765" extrusionOk="0">
                  <a:moveTo>
                    <a:pt x="84" y="1"/>
                  </a:moveTo>
                  <a:cubicBezTo>
                    <a:pt x="0" y="96"/>
                    <a:pt x="0" y="179"/>
                    <a:pt x="84" y="274"/>
                  </a:cubicBezTo>
                  <a:cubicBezTo>
                    <a:pt x="184" y="308"/>
                    <a:pt x="285" y="323"/>
                    <a:pt x="386" y="323"/>
                  </a:cubicBezTo>
                  <a:cubicBezTo>
                    <a:pt x="464" y="323"/>
                    <a:pt x="542" y="314"/>
                    <a:pt x="620" y="298"/>
                  </a:cubicBezTo>
                  <a:cubicBezTo>
                    <a:pt x="746" y="355"/>
                    <a:pt x="876" y="367"/>
                    <a:pt x="1006" y="367"/>
                  </a:cubicBezTo>
                  <a:cubicBezTo>
                    <a:pt x="1100" y="367"/>
                    <a:pt x="1195" y="360"/>
                    <a:pt x="1289" y="360"/>
                  </a:cubicBezTo>
                  <a:cubicBezTo>
                    <a:pt x="1418" y="360"/>
                    <a:pt x="1545" y="372"/>
                    <a:pt x="1667" y="429"/>
                  </a:cubicBezTo>
                  <a:lnTo>
                    <a:pt x="1810" y="429"/>
                  </a:lnTo>
                  <a:cubicBezTo>
                    <a:pt x="1810" y="405"/>
                    <a:pt x="1834" y="405"/>
                    <a:pt x="1858" y="393"/>
                  </a:cubicBezTo>
                  <a:cubicBezTo>
                    <a:pt x="1893" y="393"/>
                    <a:pt x="1917" y="393"/>
                    <a:pt x="1953" y="441"/>
                  </a:cubicBezTo>
                  <a:cubicBezTo>
                    <a:pt x="2286" y="489"/>
                    <a:pt x="2620" y="513"/>
                    <a:pt x="2965" y="560"/>
                  </a:cubicBezTo>
                  <a:cubicBezTo>
                    <a:pt x="3247" y="683"/>
                    <a:pt x="3539" y="708"/>
                    <a:pt x="3834" y="708"/>
                  </a:cubicBezTo>
                  <a:cubicBezTo>
                    <a:pt x="4032" y="708"/>
                    <a:pt x="4232" y="696"/>
                    <a:pt x="4431" y="696"/>
                  </a:cubicBezTo>
                  <a:cubicBezTo>
                    <a:pt x="4510" y="696"/>
                    <a:pt x="4589" y="698"/>
                    <a:pt x="4668" y="703"/>
                  </a:cubicBezTo>
                  <a:cubicBezTo>
                    <a:pt x="4882" y="742"/>
                    <a:pt x="5094" y="765"/>
                    <a:pt x="5304" y="765"/>
                  </a:cubicBezTo>
                  <a:cubicBezTo>
                    <a:pt x="5678" y="765"/>
                    <a:pt x="6043" y="691"/>
                    <a:pt x="6394" y="501"/>
                  </a:cubicBezTo>
                  <a:cubicBezTo>
                    <a:pt x="5834" y="274"/>
                    <a:pt x="5251" y="441"/>
                    <a:pt x="4691" y="298"/>
                  </a:cubicBezTo>
                  <a:cubicBezTo>
                    <a:pt x="3825" y="185"/>
                    <a:pt x="2965" y="117"/>
                    <a:pt x="2102" y="117"/>
                  </a:cubicBezTo>
                  <a:cubicBezTo>
                    <a:pt x="1874" y="117"/>
                    <a:pt x="1646" y="122"/>
                    <a:pt x="1417" y="132"/>
                  </a:cubicBezTo>
                  <a:cubicBezTo>
                    <a:pt x="1286" y="78"/>
                    <a:pt x="1150" y="66"/>
                    <a:pt x="1012" y="66"/>
                  </a:cubicBezTo>
                  <a:cubicBezTo>
                    <a:pt x="896" y="66"/>
                    <a:pt x="780" y="74"/>
                    <a:pt x="664" y="74"/>
                  </a:cubicBezTo>
                  <a:cubicBezTo>
                    <a:pt x="520" y="74"/>
                    <a:pt x="377" y="6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5"/>
            <p:cNvSpPr/>
            <p:nvPr/>
          </p:nvSpPr>
          <p:spPr>
            <a:xfrm>
              <a:off x="6003725" y="2678425"/>
              <a:ext cx="92275" cy="17000"/>
            </a:xfrm>
            <a:custGeom>
              <a:avLst/>
              <a:gdLst/>
              <a:ahLst/>
              <a:cxnLst/>
              <a:rect l="l" t="t" r="r" b="b"/>
              <a:pathLst>
                <a:path w="3691" h="680" extrusionOk="0">
                  <a:moveTo>
                    <a:pt x="250" y="1"/>
                  </a:moveTo>
                  <a:cubicBezTo>
                    <a:pt x="179" y="84"/>
                    <a:pt x="0" y="120"/>
                    <a:pt x="36" y="251"/>
                  </a:cubicBezTo>
                  <a:cubicBezTo>
                    <a:pt x="48" y="406"/>
                    <a:pt x="214" y="370"/>
                    <a:pt x="310" y="382"/>
                  </a:cubicBezTo>
                  <a:cubicBezTo>
                    <a:pt x="382" y="397"/>
                    <a:pt x="455" y="402"/>
                    <a:pt x="529" y="402"/>
                  </a:cubicBezTo>
                  <a:cubicBezTo>
                    <a:pt x="687" y="402"/>
                    <a:pt x="848" y="379"/>
                    <a:pt x="1005" y="379"/>
                  </a:cubicBezTo>
                  <a:cubicBezTo>
                    <a:pt x="1191" y="379"/>
                    <a:pt x="1372" y="411"/>
                    <a:pt x="1536" y="549"/>
                  </a:cubicBezTo>
                  <a:cubicBezTo>
                    <a:pt x="2250" y="596"/>
                    <a:pt x="2965" y="644"/>
                    <a:pt x="3691" y="680"/>
                  </a:cubicBezTo>
                  <a:lnTo>
                    <a:pt x="3691" y="608"/>
                  </a:lnTo>
                  <a:lnTo>
                    <a:pt x="3691" y="537"/>
                  </a:lnTo>
                  <a:cubicBezTo>
                    <a:pt x="3548" y="489"/>
                    <a:pt x="3489" y="382"/>
                    <a:pt x="3548" y="239"/>
                  </a:cubicBezTo>
                  <a:cubicBezTo>
                    <a:pt x="2631" y="108"/>
                    <a:pt x="1726" y="84"/>
                    <a:pt x="810" y="84"/>
                  </a:cubicBezTo>
                  <a:cubicBezTo>
                    <a:pt x="631" y="84"/>
                    <a:pt x="429" y="25"/>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5"/>
            <p:cNvSpPr/>
            <p:nvPr/>
          </p:nvSpPr>
          <p:spPr>
            <a:xfrm>
              <a:off x="5676600" y="2654900"/>
              <a:ext cx="91400" cy="13525"/>
            </a:xfrm>
            <a:custGeom>
              <a:avLst/>
              <a:gdLst/>
              <a:ahLst/>
              <a:cxnLst/>
              <a:rect l="l" t="t" r="r" b="b"/>
              <a:pathLst>
                <a:path w="3656" h="541" extrusionOk="0">
                  <a:moveTo>
                    <a:pt x="1535" y="1"/>
                  </a:moveTo>
                  <a:cubicBezTo>
                    <a:pt x="1357" y="1"/>
                    <a:pt x="1178" y="12"/>
                    <a:pt x="1000" y="37"/>
                  </a:cubicBezTo>
                  <a:cubicBezTo>
                    <a:pt x="750" y="37"/>
                    <a:pt x="500" y="37"/>
                    <a:pt x="238" y="49"/>
                  </a:cubicBezTo>
                  <a:cubicBezTo>
                    <a:pt x="0" y="49"/>
                    <a:pt x="107" y="228"/>
                    <a:pt x="119" y="347"/>
                  </a:cubicBezTo>
                  <a:cubicBezTo>
                    <a:pt x="445" y="463"/>
                    <a:pt x="776" y="483"/>
                    <a:pt x="1113" y="483"/>
                  </a:cubicBezTo>
                  <a:cubicBezTo>
                    <a:pt x="1292" y="483"/>
                    <a:pt x="1473" y="478"/>
                    <a:pt x="1655" y="478"/>
                  </a:cubicBezTo>
                  <a:cubicBezTo>
                    <a:pt x="1999" y="516"/>
                    <a:pt x="2343" y="540"/>
                    <a:pt x="2698" y="540"/>
                  </a:cubicBezTo>
                  <a:cubicBezTo>
                    <a:pt x="3007" y="540"/>
                    <a:pt x="3323" y="522"/>
                    <a:pt x="3655" y="478"/>
                  </a:cubicBezTo>
                  <a:cubicBezTo>
                    <a:pt x="3429" y="156"/>
                    <a:pt x="3155" y="335"/>
                    <a:pt x="3000" y="180"/>
                  </a:cubicBezTo>
                  <a:cubicBezTo>
                    <a:pt x="2520" y="84"/>
                    <a:pt x="2027"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5"/>
            <p:cNvSpPr/>
            <p:nvPr/>
          </p:nvSpPr>
          <p:spPr>
            <a:xfrm>
              <a:off x="5502450" y="2684575"/>
              <a:ext cx="96175" cy="14425"/>
            </a:xfrm>
            <a:custGeom>
              <a:avLst/>
              <a:gdLst/>
              <a:ahLst/>
              <a:cxnLst/>
              <a:rect l="l" t="t" r="r" b="b"/>
              <a:pathLst>
                <a:path w="3847" h="577" extrusionOk="0">
                  <a:moveTo>
                    <a:pt x="594" y="0"/>
                  </a:moveTo>
                  <a:cubicBezTo>
                    <a:pt x="405" y="0"/>
                    <a:pt x="240" y="69"/>
                    <a:pt x="84" y="184"/>
                  </a:cubicBezTo>
                  <a:cubicBezTo>
                    <a:pt x="25" y="219"/>
                    <a:pt x="1" y="255"/>
                    <a:pt x="37" y="315"/>
                  </a:cubicBezTo>
                  <a:cubicBezTo>
                    <a:pt x="84" y="374"/>
                    <a:pt x="144" y="434"/>
                    <a:pt x="227" y="457"/>
                  </a:cubicBezTo>
                  <a:cubicBezTo>
                    <a:pt x="263" y="434"/>
                    <a:pt x="299" y="434"/>
                    <a:pt x="346" y="434"/>
                  </a:cubicBezTo>
                  <a:cubicBezTo>
                    <a:pt x="410" y="431"/>
                    <a:pt x="474" y="430"/>
                    <a:pt x="537" y="430"/>
                  </a:cubicBezTo>
                  <a:cubicBezTo>
                    <a:pt x="1186" y="430"/>
                    <a:pt x="1828" y="533"/>
                    <a:pt x="2489" y="576"/>
                  </a:cubicBezTo>
                  <a:cubicBezTo>
                    <a:pt x="2582" y="571"/>
                    <a:pt x="2675" y="569"/>
                    <a:pt x="2768" y="569"/>
                  </a:cubicBezTo>
                  <a:cubicBezTo>
                    <a:pt x="2897" y="569"/>
                    <a:pt x="3025" y="572"/>
                    <a:pt x="3153" y="572"/>
                  </a:cubicBezTo>
                  <a:cubicBezTo>
                    <a:pt x="3325" y="572"/>
                    <a:pt x="3496" y="567"/>
                    <a:pt x="3668" y="541"/>
                  </a:cubicBezTo>
                  <a:cubicBezTo>
                    <a:pt x="3740" y="517"/>
                    <a:pt x="3799" y="469"/>
                    <a:pt x="3847" y="398"/>
                  </a:cubicBezTo>
                  <a:cubicBezTo>
                    <a:pt x="3835" y="362"/>
                    <a:pt x="3811" y="315"/>
                    <a:pt x="3799" y="291"/>
                  </a:cubicBezTo>
                  <a:cubicBezTo>
                    <a:pt x="3680" y="255"/>
                    <a:pt x="3573" y="184"/>
                    <a:pt x="3454" y="184"/>
                  </a:cubicBezTo>
                  <a:cubicBezTo>
                    <a:pt x="2525" y="172"/>
                    <a:pt x="1596" y="100"/>
                    <a:pt x="680" y="5"/>
                  </a:cubicBezTo>
                  <a:cubicBezTo>
                    <a:pt x="651" y="2"/>
                    <a:pt x="622"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5"/>
            <p:cNvSpPr/>
            <p:nvPr/>
          </p:nvSpPr>
          <p:spPr>
            <a:xfrm>
              <a:off x="5713500" y="2694900"/>
              <a:ext cx="88125" cy="10950"/>
            </a:xfrm>
            <a:custGeom>
              <a:avLst/>
              <a:gdLst/>
              <a:ahLst/>
              <a:cxnLst/>
              <a:rect l="l" t="t" r="r" b="b"/>
              <a:pathLst>
                <a:path w="3525" h="438" extrusionOk="0">
                  <a:moveTo>
                    <a:pt x="1579" y="1"/>
                  </a:moveTo>
                  <a:cubicBezTo>
                    <a:pt x="1085" y="1"/>
                    <a:pt x="590" y="24"/>
                    <a:pt x="96" y="44"/>
                  </a:cubicBezTo>
                  <a:cubicBezTo>
                    <a:pt x="48" y="68"/>
                    <a:pt x="12" y="116"/>
                    <a:pt x="0" y="175"/>
                  </a:cubicBezTo>
                  <a:cubicBezTo>
                    <a:pt x="12" y="235"/>
                    <a:pt x="48" y="283"/>
                    <a:pt x="96" y="306"/>
                  </a:cubicBezTo>
                  <a:lnTo>
                    <a:pt x="3525" y="437"/>
                  </a:lnTo>
                  <a:lnTo>
                    <a:pt x="3525" y="175"/>
                  </a:lnTo>
                  <a:cubicBezTo>
                    <a:pt x="2876" y="40"/>
                    <a:pt x="2228" y="1"/>
                    <a:pt x="1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5"/>
            <p:cNvSpPr/>
            <p:nvPr/>
          </p:nvSpPr>
          <p:spPr>
            <a:xfrm>
              <a:off x="6167725" y="2687000"/>
              <a:ext cx="65500" cy="19450"/>
            </a:xfrm>
            <a:custGeom>
              <a:avLst/>
              <a:gdLst/>
              <a:ahLst/>
              <a:cxnLst/>
              <a:rect l="l" t="t" r="r" b="b"/>
              <a:pathLst>
                <a:path w="2620" h="778" extrusionOk="0">
                  <a:moveTo>
                    <a:pt x="345" y="0"/>
                  </a:moveTo>
                  <a:cubicBezTo>
                    <a:pt x="322" y="0"/>
                    <a:pt x="298" y="8"/>
                    <a:pt x="274" y="27"/>
                  </a:cubicBezTo>
                  <a:cubicBezTo>
                    <a:pt x="477" y="253"/>
                    <a:pt x="0" y="301"/>
                    <a:pt x="131" y="503"/>
                  </a:cubicBezTo>
                  <a:cubicBezTo>
                    <a:pt x="941" y="599"/>
                    <a:pt x="1763" y="682"/>
                    <a:pt x="2572" y="777"/>
                  </a:cubicBezTo>
                  <a:cubicBezTo>
                    <a:pt x="2620" y="622"/>
                    <a:pt x="2382" y="444"/>
                    <a:pt x="2608" y="313"/>
                  </a:cubicBezTo>
                  <a:cubicBezTo>
                    <a:pt x="1894" y="170"/>
                    <a:pt x="1167" y="87"/>
                    <a:pt x="441" y="39"/>
                  </a:cubicBezTo>
                  <a:cubicBezTo>
                    <a:pt x="412" y="17"/>
                    <a:pt x="380"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5"/>
            <p:cNvSpPr/>
            <p:nvPr/>
          </p:nvSpPr>
          <p:spPr>
            <a:xfrm>
              <a:off x="5915600" y="2706150"/>
              <a:ext cx="66100" cy="15975"/>
            </a:xfrm>
            <a:custGeom>
              <a:avLst/>
              <a:gdLst/>
              <a:ahLst/>
              <a:cxnLst/>
              <a:rect l="l" t="t" r="r" b="b"/>
              <a:pathLst>
                <a:path w="2644" h="639" extrusionOk="0">
                  <a:moveTo>
                    <a:pt x="1192" y="1"/>
                  </a:moveTo>
                  <a:cubicBezTo>
                    <a:pt x="814" y="1"/>
                    <a:pt x="436" y="23"/>
                    <a:pt x="60" y="23"/>
                  </a:cubicBezTo>
                  <a:cubicBezTo>
                    <a:pt x="304" y="166"/>
                    <a:pt x="569" y="166"/>
                    <a:pt x="836" y="166"/>
                  </a:cubicBezTo>
                  <a:cubicBezTo>
                    <a:pt x="1102" y="166"/>
                    <a:pt x="1370" y="166"/>
                    <a:pt x="1620" y="309"/>
                  </a:cubicBezTo>
                  <a:lnTo>
                    <a:pt x="1" y="309"/>
                  </a:lnTo>
                  <a:cubicBezTo>
                    <a:pt x="112" y="549"/>
                    <a:pt x="316" y="639"/>
                    <a:pt x="536" y="639"/>
                  </a:cubicBezTo>
                  <a:cubicBezTo>
                    <a:pt x="599" y="639"/>
                    <a:pt x="663" y="632"/>
                    <a:pt x="727" y="618"/>
                  </a:cubicBezTo>
                  <a:cubicBezTo>
                    <a:pt x="964" y="546"/>
                    <a:pt x="1197" y="526"/>
                    <a:pt x="1429" y="526"/>
                  </a:cubicBezTo>
                  <a:cubicBezTo>
                    <a:pt x="1700" y="526"/>
                    <a:pt x="1970" y="553"/>
                    <a:pt x="2244" y="553"/>
                  </a:cubicBezTo>
                  <a:cubicBezTo>
                    <a:pt x="2314" y="553"/>
                    <a:pt x="2383" y="551"/>
                    <a:pt x="2454" y="547"/>
                  </a:cubicBezTo>
                  <a:cubicBezTo>
                    <a:pt x="2644" y="380"/>
                    <a:pt x="2644" y="380"/>
                    <a:pt x="2287" y="202"/>
                  </a:cubicBezTo>
                  <a:cubicBezTo>
                    <a:pt x="2238" y="174"/>
                    <a:pt x="2242" y="154"/>
                    <a:pt x="2268" y="154"/>
                  </a:cubicBezTo>
                  <a:cubicBezTo>
                    <a:pt x="2286" y="154"/>
                    <a:pt x="2316" y="165"/>
                    <a:pt x="2346" y="190"/>
                  </a:cubicBezTo>
                  <a:cubicBezTo>
                    <a:pt x="2357" y="197"/>
                    <a:pt x="2365" y="200"/>
                    <a:pt x="2372" y="200"/>
                  </a:cubicBezTo>
                  <a:cubicBezTo>
                    <a:pt x="2409" y="200"/>
                    <a:pt x="2395" y="105"/>
                    <a:pt x="2392" y="105"/>
                  </a:cubicBezTo>
                  <a:lnTo>
                    <a:pt x="2392" y="105"/>
                  </a:lnTo>
                  <a:cubicBezTo>
                    <a:pt x="2392" y="105"/>
                    <a:pt x="2392" y="112"/>
                    <a:pt x="2394" y="130"/>
                  </a:cubicBezTo>
                  <a:cubicBezTo>
                    <a:pt x="1995" y="26"/>
                    <a:pt x="1593"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5"/>
            <p:cNvSpPr/>
            <p:nvPr/>
          </p:nvSpPr>
          <p:spPr>
            <a:xfrm>
              <a:off x="5862325" y="2679275"/>
              <a:ext cx="100925" cy="8975"/>
            </a:xfrm>
            <a:custGeom>
              <a:avLst/>
              <a:gdLst/>
              <a:ahLst/>
              <a:cxnLst/>
              <a:rect l="l" t="t" r="r" b="b"/>
              <a:pathLst>
                <a:path w="4037" h="359" extrusionOk="0">
                  <a:moveTo>
                    <a:pt x="1050" y="0"/>
                  </a:moveTo>
                  <a:cubicBezTo>
                    <a:pt x="698" y="0"/>
                    <a:pt x="348" y="22"/>
                    <a:pt x="1" y="86"/>
                  </a:cubicBezTo>
                  <a:cubicBezTo>
                    <a:pt x="250" y="185"/>
                    <a:pt x="506" y="206"/>
                    <a:pt x="764" y="206"/>
                  </a:cubicBezTo>
                  <a:cubicBezTo>
                    <a:pt x="968" y="206"/>
                    <a:pt x="1173" y="193"/>
                    <a:pt x="1378" y="193"/>
                  </a:cubicBezTo>
                  <a:cubicBezTo>
                    <a:pt x="1510" y="193"/>
                    <a:pt x="1643" y="198"/>
                    <a:pt x="1775" y="217"/>
                  </a:cubicBezTo>
                  <a:cubicBezTo>
                    <a:pt x="2367" y="303"/>
                    <a:pt x="2975" y="358"/>
                    <a:pt x="3586" y="358"/>
                  </a:cubicBezTo>
                  <a:cubicBezTo>
                    <a:pt x="3736" y="358"/>
                    <a:pt x="3887" y="355"/>
                    <a:pt x="4037" y="348"/>
                  </a:cubicBezTo>
                  <a:cubicBezTo>
                    <a:pt x="3942" y="217"/>
                    <a:pt x="3799" y="229"/>
                    <a:pt x="3668" y="217"/>
                  </a:cubicBezTo>
                  <a:cubicBezTo>
                    <a:pt x="3346" y="193"/>
                    <a:pt x="3037" y="217"/>
                    <a:pt x="2739" y="86"/>
                  </a:cubicBezTo>
                  <a:cubicBezTo>
                    <a:pt x="2181" y="57"/>
                    <a:pt x="1615"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5"/>
            <p:cNvSpPr/>
            <p:nvPr/>
          </p:nvSpPr>
          <p:spPr>
            <a:xfrm>
              <a:off x="5443525" y="2667175"/>
              <a:ext cx="35750" cy="32350"/>
            </a:xfrm>
            <a:custGeom>
              <a:avLst/>
              <a:gdLst/>
              <a:ahLst/>
              <a:cxnLst/>
              <a:rect l="l" t="t" r="r" b="b"/>
              <a:pathLst>
                <a:path w="1430" h="1294" extrusionOk="0">
                  <a:moveTo>
                    <a:pt x="973" y="1"/>
                  </a:moveTo>
                  <a:cubicBezTo>
                    <a:pt x="867" y="1"/>
                    <a:pt x="746" y="72"/>
                    <a:pt x="560" y="201"/>
                  </a:cubicBezTo>
                  <a:cubicBezTo>
                    <a:pt x="465" y="260"/>
                    <a:pt x="393" y="344"/>
                    <a:pt x="310" y="415"/>
                  </a:cubicBezTo>
                  <a:cubicBezTo>
                    <a:pt x="203" y="618"/>
                    <a:pt x="96" y="796"/>
                    <a:pt x="1" y="987"/>
                  </a:cubicBezTo>
                  <a:cubicBezTo>
                    <a:pt x="36" y="1034"/>
                    <a:pt x="72" y="1094"/>
                    <a:pt x="96" y="1130"/>
                  </a:cubicBezTo>
                  <a:cubicBezTo>
                    <a:pt x="178" y="1212"/>
                    <a:pt x="254" y="1294"/>
                    <a:pt x="353" y="1294"/>
                  </a:cubicBezTo>
                  <a:cubicBezTo>
                    <a:pt x="397" y="1294"/>
                    <a:pt x="445" y="1277"/>
                    <a:pt x="501" y="1237"/>
                  </a:cubicBezTo>
                  <a:cubicBezTo>
                    <a:pt x="739" y="999"/>
                    <a:pt x="846" y="618"/>
                    <a:pt x="1263" y="558"/>
                  </a:cubicBezTo>
                  <a:lnTo>
                    <a:pt x="1429" y="391"/>
                  </a:lnTo>
                  <a:cubicBezTo>
                    <a:pt x="1227" y="122"/>
                    <a:pt x="1113" y="1"/>
                    <a:pt x="9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5"/>
            <p:cNvSpPr/>
            <p:nvPr/>
          </p:nvSpPr>
          <p:spPr>
            <a:xfrm>
              <a:off x="6063550" y="2758650"/>
              <a:ext cx="53900" cy="12675"/>
            </a:xfrm>
            <a:custGeom>
              <a:avLst/>
              <a:gdLst/>
              <a:ahLst/>
              <a:cxnLst/>
              <a:rect l="l" t="t" r="r" b="b"/>
              <a:pathLst>
                <a:path w="2156" h="507" extrusionOk="0">
                  <a:moveTo>
                    <a:pt x="1721" y="1"/>
                  </a:moveTo>
                  <a:cubicBezTo>
                    <a:pt x="1679" y="1"/>
                    <a:pt x="1635" y="20"/>
                    <a:pt x="1584" y="66"/>
                  </a:cubicBezTo>
                  <a:cubicBezTo>
                    <a:pt x="1364" y="84"/>
                    <a:pt x="1138" y="145"/>
                    <a:pt x="931" y="145"/>
                  </a:cubicBezTo>
                  <a:cubicBezTo>
                    <a:pt x="869" y="145"/>
                    <a:pt x="808" y="139"/>
                    <a:pt x="750" y="126"/>
                  </a:cubicBezTo>
                  <a:cubicBezTo>
                    <a:pt x="672" y="105"/>
                    <a:pt x="603" y="95"/>
                    <a:pt x="540" y="95"/>
                  </a:cubicBezTo>
                  <a:cubicBezTo>
                    <a:pt x="277" y="95"/>
                    <a:pt x="135" y="264"/>
                    <a:pt x="0" y="495"/>
                  </a:cubicBezTo>
                  <a:cubicBezTo>
                    <a:pt x="120" y="437"/>
                    <a:pt x="237" y="417"/>
                    <a:pt x="353" y="417"/>
                  </a:cubicBezTo>
                  <a:cubicBezTo>
                    <a:pt x="591" y="417"/>
                    <a:pt x="825" y="499"/>
                    <a:pt x="1066" y="499"/>
                  </a:cubicBezTo>
                  <a:cubicBezTo>
                    <a:pt x="1096" y="499"/>
                    <a:pt x="1125" y="497"/>
                    <a:pt x="1155" y="495"/>
                  </a:cubicBezTo>
                  <a:lnTo>
                    <a:pt x="2012" y="495"/>
                  </a:lnTo>
                  <a:cubicBezTo>
                    <a:pt x="2032" y="490"/>
                    <a:pt x="2052" y="487"/>
                    <a:pt x="2072" y="487"/>
                  </a:cubicBezTo>
                  <a:cubicBezTo>
                    <a:pt x="2099" y="487"/>
                    <a:pt x="2127" y="493"/>
                    <a:pt x="2155" y="507"/>
                  </a:cubicBezTo>
                  <a:cubicBezTo>
                    <a:pt x="2108" y="411"/>
                    <a:pt x="2060" y="316"/>
                    <a:pt x="2000" y="209"/>
                  </a:cubicBezTo>
                  <a:cubicBezTo>
                    <a:pt x="1993" y="186"/>
                    <a:pt x="1976" y="178"/>
                    <a:pt x="1952" y="178"/>
                  </a:cubicBezTo>
                  <a:cubicBezTo>
                    <a:pt x="1938" y="178"/>
                    <a:pt x="1923" y="181"/>
                    <a:pt x="1905" y="185"/>
                  </a:cubicBezTo>
                  <a:cubicBezTo>
                    <a:pt x="1846" y="173"/>
                    <a:pt x="1905" y="114"/>
                    <a:pt x="1881" y="90"/>
                  </a:cubicBezTo>
                  <a:cubicBezTo>
                    <a:pt x="1827" y="36"/>
                    <a:pt x="1776" y="1"/>
                    <a:pt x="1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5"/>
            <p:cNvSpPr/>
            <p:nvPr/>
          </p:nvSpPr>
          <p:spPr>
            <a:xfrm>
              <a:off x="5717975" y="2659325"/>
              <a:ext cx="77700" cy="11600"/>
            </a:xfrm>
            <a:custGeom>
              <a:avLst/>
              <a:gdLst/>
              <a:ahLst/>
              <a:cxnLst/>
              <a:rect l="l" t="t" r="r" b="b"/>
              <a:pathLst>
                <a:path w="3108" h="464" extrusionOk="0">
                  <a:moveTo>
                    <a:pt x="2040" y="0"/>
                  </a:moveTo>
                  <a:cubicBezTo>
                    <a:pt x="1809" y="0"/>
                    <a:pt x="1577" y="10"/>
                    <a:pt x="1345" y="15"/>
                  </a:cubicBezTo>
                  <a:cubicBezTo>
                    <a:pt x="1417" y="217"/>
                    <a:pt x="1715" y="62"/>
                    <a:pt x="1786" y="312"/>
                  </a:cubicBezTo>
                  <a:lnTo>
                    <a:pt x="0" y="312"/>
                  </a:lnTo>
                  <a:cubicBezTo>
                    <a:pt x="570" y="425"/>
                    <a:pt x="1147" y="463"/>
                    <a:pt x="1726" y="463"/>
                  </a:cubicBezTo>
                  <a:cubicBezTo>
                    <a:pt x="1885" y="463"/>
                    <a:pt x="2044" y="460"/>
                    <a:pt x="2203" y="455"/>
                  </a:cubicBezTo>
                  <a:cubicBezTo>
                    <a:pt x="2245" y="356"/>
                    <a:pt x="2310" y="337"/>
                    <a:pt x="2380" y="337"/>
                  </a:cubicBezTo>
                  <a:cubicBezTo>
                    <a:pt x="2422" y="337"/>
                    <a:pt x="2466" y="344"/>
                    <a:pt x="2508" y="344"/>
                  </a:cubicBezTo>
                  <a:cubicBezTo>
                    <a:pt x="2553" y="344"/>
                    <a:pt x="2596" y="335"/>
                    <a:pt x="2631" y="301"/>
                  </a:cubicBezTo>
                  <a:cubicBezTo>
                    <a:pt x="2798" y="241"/>
                    <a:pt x="2953" y="193"/>
                    <a:pt x="3108" y="134"/>
                  </a:cubicBezTo>
                  <a:cubicBezTo>
                    <a:pt x="2759" y="25"/>
                    <a:pt x="2401" y="0"/>
                    <a:pt x="2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5"/>
            <p:cNvSpPr/>
            <p:nvPr/>
          </p:nvSpPr>
          <p:spPr>
            <a:xfrm>
              <a:off x="5596825" y="2690050"/>
              <a:ext cx="64600" cy="14000"/>
            </a:xfrm>
            <a:custGeom>
              <a:avLst/>
              <a:gdLst/>
              <a:ahLst/>
              <a:cxnLst/>
              <a:rect l="l" t="t" r="r" b="b"/>
              <a:pathLst>
                <a:path w="2584" h="560" extrusionOk="0">
                  <a:moveTo>
                    <a:pt x="1477" y="46"/>
                  </a:moveTo>
                  <a:cubicBezTo>
                    <a:pt x="1089" y="46"/>
                    <a:pt x="705" y="76"/>
                    <a:pt x="310" y="84"/>
                  </a:cubicBezTo>
                  <a:cubicBezTo>
                    <a:pt x="238" y="143"/>
                    <a:pt x="131" y="143"/>
                    <a:pt x="84" y="203"/>
                  </a:cubicBezTo>
                  <a:cubicBezTo>
                    <a:pt x="60" y="215"/>
                    <a:pt x="24" y="215"/>
                    <a:pt x="0" y="226"/>
                  </a:cubicBezTo>
                  <a:cubicBezTo>
                    <a:pt x="129" y="525"/>
                    <a:pt x="346" y="550"/>
                    <a:pt x="576" y="550"/>
                  </a:cubicBezTo>
                  <a:cubicBezTo>
                    <a:pt x="622" y="550"/>
                    <a:pt x="669" y="549"/>
                    <a:pt x="716" y="549"/>
                  </a:cubicBezTo>
                  <a:cubicBezTo>
                    <a:pt x="780" y="549"/>
                    <a:pt x="843" y="551"/>
                    <a:pt x="905" y="560"/>
                  </a:cubicBezTo>
                  <a:cubicBezTo>
                    <a:pt x="989" y="554"/>
                    <a:pt x="1074" y="552"/>
                    <a:pt x="1159" y="552"/>
                  </a:cubicBezTo>
                  <a:cubicBezTo>
                    <a:pt x="1303" y="552"/>
                    <a:pt x="1448" y="557"/>
                    <a:pt x="1593" y="557"/>
                  </a:cubicBezTo>
                  <a:cubicBezTo>
                    <a:pt x="1865" y="557"/>
                    <a:pt x="2136" y="538"/>
                    <a:pt x="2393" y="429"/>
                  </a:cubicBezTo>
                  <a:cubicBezTo>
                    <a:pt x="2584" y="0"/>
                    <a:pt x="2096" y="250"/>
                    <a:pt x="2036" y="72"/>
                  </a:cubicBezTo>
                  <a:cubicBezTo>
                    <a:pt x="1848" y="52"/>
                    <a:pt x="1662" y="46"/>
                    <a:pt x="1477"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5"/>
            <p:cNvSpPr/>
            <p:nvPr/>
          </p:nvSpPr>
          <p:spPr>
            <a:xfrm>
              <a:off x="5966500" y="2708375"/>
              <a:ext cx="73850" cy="13550"/>
            </a:xfrm>
            <a:custGeom>
              <a:avLst/>
              <a:gdLst/>
              <a:ahLst/>
              <a:cxnLst/>
              <a:rect l="l" t="t" r="r" b="b"/>
              <a:pathLst>
                <a:path w="2954" h="542" extrusionOk="0">
                  <a:moveTo>
                    <a:pt x="643" y="0"/>
                  </a:moveTo>
                  <a:cubicBezTo>
                    <a:pt x="546" y="0"/>
                    <a:pt x="447" y="12"/>
                    <a:pt x="346" y="41"/>
                  </a:cubicBezTo>
                  <a:cubicBezTo>
                    <a:pt x="322" y="49"/>
                    <a:pt x="296" y="51"/>
                    <a:pt x="270" y="51"/>
                  </a:cubicBezTo>
                  <a:cubicBezTo>
                    <a:pt x="239" y="51"/>
                    <a:pt x="207" y="48"/>
                    <a:pt x="176" y="48"/>
                  </a:cubicBezTo>
                  <a:cubicBezTo>
                    <a:pt x="109" y="48"/>
                    <a:pt x="45" y="61"/>
                    <a:pt x="1" y="136"/>
                  </a:cubicBezTo>
                  <a:cubicBezTo>
                    <a:pt x="191" y="255"/>
                    <a:pt x="453" y="125"/>
                    <a:pt x="584" y="339"/>
                  </a:cubicBezTo>
                  <a:cubicBezTo>
                    <a:pt x="775" y="470"/>
                    <a:pt x="1001" y="482"/>
                    <a:pt x="1203" y="517"/>
                  </a:cubicBezTo>
                  <a:cubicBezTo>
                    <a:pt x="1307" y="498"/>
                    <a:pt x="1411" y="491"/>
                    <a:pt x="1516" y="491"/>
                  </a:cubicBezTo>
                  <a:cubicBezTo>
                    <a:pt x="1726" y="491"/>
                    <a:pt x="1938" y="517"/>
                    <a:pt x="2144" y="517"/>
                  </a:cubicBezTo>
                  <a:cubicBezTo>
                    <a:pt x="2203" y="517"/>
                    <a:pt x="2275" y="529"/>
                    <a:pt x="2334" y="541"/>
                  </a:cubicBezTo>
                  <a:cubicBezTo>
                    <a:pt x="2419" y="541"/>
                    <a:pt x="2505" y="511"/>
                    <a:pt x="2590" y="511"/>
                  </a:cubicBezTo>
                  <a:cubicBezTo>
                    <a:pt x="2624" y="511"/>
                    <a:pt x="2658" y="516"/>
                    <a:pt x="2692" y="529"/>
                  </a:cubicBezTo>
                  <a:cubicBezTo>
                    <a:pt x="2721" y="535"/>
                    <a:pt x="2751" y="538"/>
                    <a:pt x="2781" y="538"/>
                  </a:cubicBezTo>
                  <a:cubicBezTo>
                    <a:pt x="2811" y="538"/>
                    <a:pt x="2840" y="535"/>
                    <a:pt x="2870" y="529"/>
                  </a:cubicBezTo>
                  <a:cubicBezTo>
                    <a:pt x="2918" y="482"/>
                    <a:pt x="2930" y="434"/>
                    <a:pt x="2954" y="375"/>
                  </a:cubicBezTo>
                  <a:cubicBezTo>
                    <a:pt x="2954" y="315"/>
                    <a:pt x="2918" y="279"/>
                    <a:pt x="2870" y="232"/>
                  </a:cubicBezTo>
                  <a:cubicBezTo>
                    <a:pt x="2767" y="200"/>
                    <a:pt x="2659" y="163"/>
                    <a:pt x="2548" y="163"/>
                  </a:cubicBezTo>
                  <a:cubicBezTo>
                    <a:pt x="2493" y="163"/>
                    <a:pt x="2438" y="172"/>
                    <a:pt x="2382" y="196"/>
                  </a:cubicBezTo>
                  <a:cubicBezTo>
                    <a:pt x="2244" y="147"/>
                    <a:pt x="2105" y="136"/>
                    <a:pt x="1967" y="136"/>
                  </a:cubicBezTo>
                  <a:cubicBezTo>
                    <a:pt x="1843" y="136"/>
                    <a:pt x="1720" y="145"/>
                    <a:pt x="1597" y="145"/>
                  </a:cubicBezTo>
                  <a:cubicBezTo>
                    <a:pt x="1452" y="145"/>
                    <a:pt x="1308" y="132"/>
                    <a:pt x="1168" y="77"/>
                  </a:cubicBezTo>
                  <a:cubicBezTo>
                    <a:pt x="991" y="38"/>
                    <a:pt x="819" y="0"/>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5"/>
            <p:cNvSpPr/>
            <p:nvPr/>
          </p:nvSpPr>
          <p:spPr>
            <a:xfrm>
              <a:off x="6123975" y="2739425"/>
              <a:ext cx="51225" cy="9575"/>
            </a:xfrm>
            <a:custGeom>
              <a:avLst/>
              <a:gdLst/>
              <a:ahLst/>
              <a:cxnLst/>
              <a:rect l="l" t="t" r="r" b="b"/>
              <a:pathLst>
                <a:path w="2049" h="383" extrusionOk="0">
                  <a:moveTo>
                    <a:pt x="884" y="0"/>
                  </a:moveTo>
                  <a:cubicBezTo>
                    <a:pt x="607" y="0"/>
                    <a:pt x="315" y="43"/>
                    <a:pt x="0" y="192"/>
                  </a:cubicBezTo>
                  <a:cubicBezTo>
                    <a:pt x="703" y="287"/>
                    <a:pt x="1250" y="347"/>
                    <a:pt x="1798" y="383"/>
                  </a:cubicBezTo>
                  <a:cubicBezTo>
                    <a:pt x="1893" y="383"/>
                    <a:pt x="1965" y="311"/>
                    <a:pt x="2048" y="264"/>
                  </a:cubicBezTo>
                  <a:cubicBezTo>
                    <a:pt x="2024" y="228"/>
                    <a:pt x="1977" y="192"/>
                    <a:pt x="1929" y="192"/>
                  </a:cubicBezTo>
                  <a:cubicBezTo>
                    <a:pt x="1903" y="192"/>
                    <a:pt x="1876" y="187"/>
                    <a:pt x="1850" y="187"/>
                  </a:cubicBezTo>
                  <a:cubicBezTo>
                    <a:pt x="1817" y="187"/>
                    <a:pt x="1783" y="195"/>
                    <a:pt x="1750" y="228"/>
                  </a:cubicBezTo>
                  <a:cubicBezTo>
                    <a:pt x="1786" y="133"/>
                    <a:pt x="1905" y="168"/>
                    <a:pt x="1917" y="73"/>
                  </a:cubicBezTo>
                  <a:cubicBezTo>
                    <a:pt x="1586" y="73"/>
                    <a:pt x="1248" y="0"/>
                    <a:pt x="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5"/>
            <p:cNvSpPr/>
            <p:nvPr/>
          </p:nvSpPr>
          <p:spPr>
            <a:xfrm>
              <a:off x="6219225" y="2693925"/>
              <a:ext cx="39300" cy="14300"/>
            </a:xfrm>
            <a:custGeom>
              <a:avLst/>
              <a:gdLst/>
              <a:ahLst/>
              <a:cxnLst/>
              <a:rect l="l" t="t" r="r" b="b"/>
              <a:pathLst>
                <a:path w="1572" h="572" extrusionOk="0">
                  <a:moveTo>
                    <a:pt x="548" y="48"/>
                  </a:moveTo>
                  <a:cubicBezTo>
                    <a:pt x="500" y="83"/>
                    <a:pt x="437" y="87"/>
                    <a:pt x="369" y="87"/>
                  </a:cubicBezTo>
                  <a:cubicBezTo>
                    <a:pt x="349" y="87"/>
                    <a:pt x="330" y="87"/>
                    <a:pt x="310" y="87"/>
                  </a:cubicBezTo>
                  <a:cubicBezTo>
                    <a:pt x="191" y="87"/>
                    <a:pt x="68" y="99"/>
                    <a:pt x="0" y="262"/>
                  </a:cubicBezTo>
                  <a:cubicBezTo>
                    <a:pt x="179" y="381"/>
                    <a:pt x="417" y="298"/>
                    <a:pt x="524" y="500"/>
                  </a:cubicBezTo>
                  <a:cubicBezTo>
                    <a:pt x="655" y="500"/>
                    <a:pt x="786" y="512"/>
                    <a:pt x="917" y="524"/>
                  </a:cubicBezTo>
                  <a:cubicBezTo>
                    <a:pt x="994" y="554"/>
                    <a:pt x="1075" y="572"/>
                    <a:pt x="1154" y="572"/>
                  </a:cubicBezTo>
                  <a:cubicBezTo>
                    <a:pt x="1232" y="572"/>
                    <a:pt x="1310" y="554"/>
                    <a:pt x="1381" y="512"/>
                  </a:cubicBezTo>
                  <a:cubicBezTo>
                    <a:pt x="1572" y="0"/>
                    <a:pt x="1072" y="226"/>
                    <a:pt x="941" y="83"/>
                  </a:cubicBezTo>
                  <a:cubicBezTo>
                    <a:pt x="822" y="83"/>
                    <a:pt x="679" y="60"/>
                    <a:pt x="548"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5"/>
            <p:cNvSpPr/>
            <p:nvPr/>
          </p:nvSpPr>
          <p:spPr>
            <a:xfrm>
              <a:off x="5997750" y="2785600"/>
              <a:ext cx="42000" cy="14850"/>
            </a:xfrm>
            <a:custGeom>
              <a:avLst/>
              <a:gdLst/>
              <a:ahLst/>
              <a:cxnLst/>
              <a:rect l="l" t="t" r="r" b="b"/>
              <a:pathLst>
                <a:path w="1680" h="594" extrusionOk="0">
                  <a:moveTo>
                    <a:pt x="596" y="0"/>
                  </a:moveTo>
                  <a:cubicBezTo>
                    <a:pt x="498" y="59"/>
                    <a:pt x="392" y="102"/>
                    <a:pt x="285" y="102"/>
                  </a:cubicBezTo>
                  <a:cubicBezTo>
                    <a:pt x="262" y="102"/>
                    <a:pt x="238" y="100"/>
                    <a:pt x="215" y="95"/>
                  </a:cubicBezTo>
                  <a:cubicBezTo>
                    <a:pt x="185" y="86"/>
                    <a:pt x="159" y="82"/>
                    <a:pt x="136" y="82"/>
                  </a:cubicBezTo>
                  <a:cubicBezTo>
                    <a:pt x="43" y="82"/>
                    <a:pt x="11" y="154"/>
                    <a:pt x="1" y="250"/>
                  </a:cubicBezTo>
                  <a:cubicBezTo>
                    <a:pt x="37" y="310"/>
                    <a:pt x="96" y="369"/>
                    <a:pt x="156" y="417"/>
                  </a:cubicBezTo>
                  <a:cubicBezTo>
                    <a:pt x="239" y="476"/>
                    <a:pt x="346" y="512"/>
                    <a:pt x="465" y="548"/>
                  </a:cubicBezTo>
                  <a:cubicBezTo>
                    <a:pt x="638" y="569"/>
                    <a:pt x="812" y="593"/>
                    <a:pt x="986" y="593"/>
                  </a:cubicBezTo>
                  <a:cubicBezTo>
                    <a:pt x="1197" y="593"/>
                    <a:pt x="1406" y="558"/>
                    <a:pt x="1608" y="441"/>
                  </a:cubicBezTo>
                  <a:cubicBezTo>
                    <a:pt x="1680" y="381"/>
                    <a:pt x="1680" y="310"/>
                    <a:pt x="1644" y="238"/>
                  </a:cubicBezTo>
                  <a:lnTo>
                    <a:pt x="1644" y="238"/>
                  </a:lnTo>
                  <a:lnTo>
                    <a:pt x="1644" y="250"/>
                  </a:lnTo>
                  <a:cubicBezTo>
                    <a:pt x="1596" y="226"/>
                    <a:pt x="1537" y="179"/>
                    <a:pt x="1489" y="131"/>
                  </a:cubicBezTo>
                  <a:cubicBezTo>
                    <a:pt x="1382" y="131"/>
                    <a:pt x="1299" y="119"/>
                    <a:pt x="1192" y="119"/>
                  </a:cubicBezTo>
                  <a:cubicBezTo>
                    <a:pt x="1192" y="131"/>
                    <a:pt x="1180" y="143"/>
                    <a:pt x="1144" y="155"/>
                  </a:cubicBezTo>
                  <a:cubicBezTo>
                    <a:pt x="1137" y="162"/>
                    <a:pt x="1128" y="165"/>
                    <a:pt x="1118" y="165"/>
                  </a:cubicBezTo>
                  <a:cubicBezTo>
                    <a:pt x="1094" y="165"/>
                    <a:pt x="1066" y="148"/>
                    <a:pt x="1049" y="131"/>
                  </a:cubicBezTo>
                  <a:cubicBezTo>
                    <a:pt x="882" y="131"/>
                    <a:pt x="715" y="131"/>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5"/>
            <p:cNvSpPr/>
            <p:nvPr/>
          </p:nvSpPr>
          <p:spPr>
            <a:xfrm>
              <a:off x="6195200" y="2738675"/>
              <a:ext cx="32975" cy="10325"/>
            </a:xfrm>
            <a:custGeom>
              <a:avLst/>
              <a:gdLst/>
              <a:ahLst/>
              <a:cxnLst/>
              <a:rect l="l" t="t" r="r" b="b"/>
              <a:pathLst>
                <a:path w="1319" h="413" extrusionOk="0">
                  <a:moveTo>
                    <a:pt x="858" y="0"/>
                  </a:moveTo>
                  <a:cubicBezTo>
                    <a:pt x="717" y="0"/>
                    <a:pt x="576" y="23"/>
                    <a:pt x="437" y="115"/>
                  </a:cubicBezTo>
                  <a:cubicBezTo>
                    <a:pt x="411" y="180"/>
                    <a:pt x="343" y="187"/>
                    <a:pt x="270" y="187"/>
                  </a:cubicBezTo>
                  <a:cubicBezTo>
                    <a:pt x="250" y="187"/>
                    <a:pt x="230" y="186"/>
                    <a:pt x="210" y="186"/>
                  </a:cubicBezTo>
                  <a:cubicBezTo>
                    <a:pt x="100" y="186"/>
                    <a:pt x="0" y="201"/>
                    <a:pt x="33" y="401"/>
                  </a:cubicBezTo>
                  <a:cubicBezTo>
                    <a:pt x="461" y="401"/>
                    <a:pt x="878" y="413"/>
                    <a:pt x="1318" y="413"/>
                  </a:cubicBezTo>
                  <a:cubicBezTo>
                    <a:pt x="1318" y="282"/>
                    <a:pt x="1306" y="151"/>
                    <a:pt x="1306" y="20"/>
                  </a:cubicBezTo>
                  <a:cubicBezTo>
                    <a:pt x="1291" y="20"/>
                    <a:pt x="1275" y="21"/>
                    <a:pt x="1259" y="21"/>
                  </a:cubicBezTo>
                  <a:cubicBezTo>
                    <a:pt x="1127" y="21"/>
                    <a:pt x="992"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5"/>
            <p:cNvSpPr/>
            <p:nvPr/>
          </p:nvSpPr>
          <p:spPr>
            <a:xfrm>
              <a:off x="6167125" y="2739675"/>
              <a:ext cx="42300" cy="9325"/>
            </a:xfrm>
            <a:custGeom>
              <a:avLst/>
              <a:gdLst/>
              <a:ahLst/>
              <a:cxnLst/>
              <a:rect l="l" t="t" r="r" b="b"/>
              <a:pathLst>
                <a:path w="1692" h="373" extrusionOk="0">
                  <a:moveTo>
                    <a:pt x="1169" y="0"/>
                  </a:moveTo>
                  <a:cubicBezTo>
                    <a:pt x="889" y="0"/>
                    <a:pt x="604" y="81"/>
                    <a:pt x="314" y="81"/>
                  </a:cubicBezTo>
                  <a:cubicBezTo>
                    <a:pt x="269" y="81"/>
                    <a:pt x="224" y="80"/>
                    <a:pt x="179" y="75"/>
                  </a:cubicBezTo>
                  <a:cubicBezTo>
                    <a:pt x="96" y="111"/>
                    <a:pt x="1" y="99"/>
                    <a:pt x="1" y="218"/>
                  </a:cubicBezTo>
                  <a:cubicBezTo>
                    <a:pt x="1" y="230"/>
                    <a:pt x="120" y="242"/>
                    <a:pt x="179" y="254"/>
                  </a:cubicBezTo>
                  <a:cubicBezTo>
                    <a:pt x="227" y="277"/>
                    <a:pt x="263" y="277"/>
                    <a:pt x="310" y="277"/>
                  </a:cubicBezTo>
                  <a:lnTo>
                    <a:pt x="417" y="277"/>
                  </a:lnTo>
                  <a:cubicBezTo>
                    <a:pt x="474" y="312"/>
                    <a:pt x="531" y="327"/>
                    <a:pt x="588" y="327"/>
                  </a:cubicBezTo>
                  <a:cubicBezTo>
                    <a:pt x="650" y="327"/>
                    <a:pt x="712" y="309"/>
                    <a:pt x="775" y="277"/>
                  </a:cubicBezTo>
                  <a:lnTo>
                    <a:pt x="834" y="277"/>
                  </a:lnTo>
                  <a:cubicBezTo>
                    <a:pt x="905" y="289"/>
                    <a:pt x="953" y="337"/>
                    <a:pt x="1013" y="373"/>
                  </a:cubicBezTo>
                  <a:lnTo>
                    <a:pt x="1179" y="373"/>
                  </a:lnTo>
                  <a:cubicBezTo>
                    <a:pt x="1251" y="254"/>
                    <a:pt x="1370" y="254"/>
                    <a:pt x="1489" y="242"/>
                  </a:cubicBezTo>
                  <a:cubicBezTo>
                    <a:pt x="1584" y="230"/>
                    <a:pt x="1691" y="218"/>
                    <a:pt x="1572" y="75"/>
                  </a:cubicBezTo>
                  <a:cubicBezTo>
                    <a:pt x="1439" y="19"/>
                    <a:pt x="1305" y="0"/>
                    <a:pt x="1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5"/>
            <p:cNvSpPr/>
            <p:nvPr/>
          </p:nvSpPr>
          <p:spPr>
            <a:xfrm>
              <a:off x="5426550" y="2645325"/>
              <a:ext cx="24450" cy="22425"/>
            </a:xfrm>
            <a:custGeom>
              <a:avLst/>
              <a:gdLst/>
              <a:ahLst/>
              <a:cxnLst/>
              <a:rect l="l" t="t" r="r" b="b"/>
              <a:pathLst>
                <a:path w="978" h="897" extrusionOk="0">
                  <a:moveTo>
                    <a:pt x="878" y="0"/>
                  </a:moveTo>
                  <a:cubicBezTo>
                    <a:pt x="696" y="0"/>
                    <a:pt x="568" y="153"/>
                    <a:pt x="406" y="194"/>
                  </a:cubicBezTo>
                  <a:cubicBezTo>
                    <a:pt x="1" y="277"/>
                    <a:pt x="144" y="491"/>
                    <a:pt x="227" y="718"/>
                  </a:cubicBezTo>
                  <a:cubicBezTo>
                    <a:pt x="156" y="777"/>
                    <a:pt x="168" y="849"/>
                    <a:pt x="263" y="896"/>
                  </a:cubicBezTo>
                  <a:cubicBezTo>
                    <a:pt x="501" y="611"/>
                    <a:pt x="739" y="313"/>
                    <a:pt x="977" y="15"/>
                  </a:cubicBezTo>
                  <a:cubicBezTo>
                    <a:pt x="942" y="5"/>
                    <a:pt x="909" y="0"/>
                    <a:pt x="8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5"/>
            <p:cNvSpPr/>
            <p:nvPr/>
          </p:nvSpPr>
          <p:spPr>
            <a:xfrm>
              <a:off x="5663800" y="2691675"/>
              <a:ext cx="49125" cy="9100"/>
            </a:xfrm>
            <a:custGeom>
              <a:avLst/>
              <a:gdLst/>
              <a:ahLst/>
              <a:cxnLst/>
              <a:rect l="l" t="t" r="r" b="b"/>
              <a:pathLst>
                <a:path w="1965" h="364" extrusionOk="0">
                  <a:moveTo>
                    <a:pt x="765" y="0"/>
                  </a:moveTo>
                  <a:cubicBezTo>
                    <a:pt x="536" y="0"/>
                    <a:pt x="305" y="7"/>
                    <a:pt x="72" y="7"/>
                  </a:cubicBezTo>
                  <a:cubicBezTo>
                    <a:pt x="0" y="197"/>
                    <a:pt x="119" y="292"/>
                    <a:pt x="250" y="364"/>
                  </a:cubicBezTo>
                  <a:cubicBezTo>
                    <a:pt x="369" y="364"/>
                    <a:pt x="488" y="352"/>
                    <a:pt x="595" y="316"/>
                  </a:cubicBezTo>
                  <a:cubicBezTo>
                    <a:pt x="698" y="289"/>
                    <a:pt x="803" y="281"/>
                    <a:pt x="909" y="281"/>
                  </a:cubicBezTo>
                  <a:cubicBezTo>
                    <a:pt x="1064" y="281"/>
                    <a:pt x="1221" y="298"/>
                    <a:pt x="1374" y="298"/>
                  </a:cubicBezTo>
                  <a:cubicBezTo>
                    <a:pt x="1580" y="298"/>
                    <a:pt x="1780" y="268"/>
                    <a:pt x="1965" y="126"/>
                  </a:cubicBezTo>
                  <a:cubicBezTo>
                    <a:pt x="1563" y="20"/>
                    <a:pt x="1166" y="0"/>
                    <a:pt x="7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5"/>
            <p:cNvSpPr/>
            <p:nvPr/>
          </p:nvSpPr>
          <p:spPr>
            <a:xfrm>
              <a:off x="6159400" y="2686775"/>
              <a:ext cx="28300" cy="13025"/>
            </a:xfrm>
            <a:custGeom>
              <a:avLst/>
              <a:gdLst/>
              <a:ahLst/>
              <a:cxnLst/>
              <a:rect l="l" t="t" r="r" b="b"/>
              <a:pathLst>
                <a:path w="1132" h="521" extrusionOk="0">
                  <a:moveTo>
                    <a:pt x="450" y="0"/>
                  </a:moveTo>
                  <a:cubicBezTo>
                    <a:pt x="407" y="0"/>
                    <a:pt x="360" y="20"/>
                    <a:pt x="310" y="48"/>
                  </a:cubicBezTo>
                  <a:cubicBezTo>
                    <a:pt x="357" y="203"/>
                    <a:pt x="0" y="155"/>
                    <a:pt x="179" y="369"/>
                  </a:cubicBezTo>
                  <a:cubicBezTo>
                    <a:pt x="214" y="405"/>
                    <a:pt x="274" y="453"/>
                    <a:pt x="322" y="500"/>
                  </a:cubicBezTo>
                  <a:cubicBezTo>
                    <a:pt x="349" y="514"/>
                    <a:pt x="377" y="520"/>
                    <a:pt x="403" y="520"/>
                  </a:cubicBezTo>
                  <a:cubicBezTo>
                    <a:pt x="421" y="520"/>
                    <a:pt x="438" y="517"/>
                    <a:pt x="452" y="512"/>
                  </a:cubicBezTo>
                  <a:cubicBezTo>
                    <a:pt x="498" y="410"/>
                    <a:pt x="562" y="380"/>
                    <a:pt x="633" y="380"/>
                  </a:cubicBezTo>
                  <a:cubicBezTo>
                    <a:pt x="736" y="380"/>
                    <a:pt x="856" y="444"/>
                    <a:pt x="960" y="444"/>
                  </a:cubicBezTo>
                  <a:cubicBezTo>
                    <a:pt x="1026" y="444"/>
                    <a:pt x="1086" y="418"/>
                    <a:pt x="1131" y="334"/>
                  </a:cubicBezTo>
                  <a:cubicBezTo>
                    <a:pt x="988" y="143"/>
                    <a:pt x="714" y="274"/>
                    <a:pt x="572" y="96"/>
                  </a:cubicBezTo>
                  <a:cubicBezTo>
                    <a:pt x="540" y="26"/>
                    <a:pt x="498"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5"/>
            <p:cNvSpPr/>
            <p:nvPr/>
          </p:nvSpPr>
          <p:spPr>
            <a:xfrm>
              <a:off x="6050750" y="2788875"/>
              <a:ext cx="25925" cy="12475"/>
            </a:xfrm>
            <a:custGeom>
              <a:avLst/>
              <a:gdLst/>
              <a:ahLst/>
              <a:cxnLst/>
              <a:rect l="l" t="t" r="r" b="b"/>
              <a:pathLst>
                <a:path w="1037" h="499" extrusionOk="0">
                  <a:moveTo>
                    <a:pt x="72" y="0"/>
                  </a:moveTo>
                  <a:cubicBezTo>
                    <a:pt x="0" y="95"/>
                    <a:pt x="0" y="179"/>
                    <a:pt x="24" y="286"/>
                  </a:cubicBezTo>
                  <a:cubicBezTo>
                    <a:pt x="201" y="433"/>
                    <a:pt x="387" y="499"/>
                    <a:pt x="585" y="499"/>
                  </a:cubicBezTo>
                  <a:cubicBezTo>
                    <a:pt x="707" y="499"/>
                    <a:pt x="833" y="474"/>
                    <a:pt x="965" y="429"/>
                  </a:cubicBezTo>
                  <a:cubicBezTo>
                    <a:pt x="1024" y="345"/>
                    <a:pt x="1036" y="250"/>
                    <a:pt x="988" y="155"/>
                  </a:cubicBezTo>
                  <a:cubicBezTo>
                    <a:pt x="905" y="36"/>
                    <a:pt x="738" y="95"/>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5"/>
            <p:cNvSpPr/>
            <p:nvPr/>
          </p:nvSpPr>
          <p:spPr>
            <a:xfrm>
              <a:off x="6230525" y="2719600"/>
              <a:ext cx="30100" cy="7975"/>
            </a:xfrm>
            <a:custGeom>
              <a:avLst/>
              <a:gdLst/>
              <a:ahLst/>
              <a:cxnLst/>
              <a:rect l="l" t="t" r="r" b="b"/>
              <a:pathLst>
                <a:path w="1204" h="319" extrusionOk="0">
                  <a:moveTo>
                    <a:pt x="273" y="0"/>
                  </a:moveTo>
                  <a:cubicBezTo>
                    <a:pt x="203" y="0"/>
                    <a:pt x="132" y="6"/>
                    <a:pt x="60" y="21"/>
                  </a:cubicBezTo>
                  <a:cubicBezTo>
                    <a:pt x="1" y="68"/>
                    <a:pt x="1" y="128"/>
                    <a:pt x="60" y="164"/>
                  </a:cubicBezTo>
                  <a:cubicBezTo>
                    <a:pt x="155" y="211"/>
                    <a:pt x="286" y="199"/>
                    <a:pt x="346" y="318"/>
                  </a:cubicBezTo>
                  <a:lnTo>
                    <a:pt x="1203" y="318"/>
                  </a:lnTo>
                  <a:cubicBezTo>
                    <a:pt x="1156" y="223"/>
                    <a:pt x="1108" y="152"/>
                    <a:pt x="1060" y="45"/>
                  </a:cubicBezTo>
                  <a:cubicBezTo>
                    <a:pt x="1013" y="52"/>
                    <a:pt x="965" y="55"/>
                    <a:pt x="916" y="55"/>
                  </a:cubicBezTo>
                  <a:cubicBezTo>
                    <a:pt x="707" y="55"/>
                    <a:pt x="493"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5"/>
            <p:cNvSpPr/>
            <p:nvPr/>
          </p:nvSpPr>
          <p:spPr>
            <a:xfrm>
              <a:off x="5414050" y="2672450"/>
              <a:ext cx="14025" cy="19800"/>
            </a:xfrm>
            <a:custGeom>
              <a:avLst/>
              <a:gdLst/>
              <a:ahLst/>
              <a:cxnLst/>
              <a:rect l="l" t="t" r="r" b="b"/>
              <a:pathLst>
                <a:path w="561" h="792" extrusionOk="0">
                  <a:moveTo>
                    <a:pt x="288" y="1"/>
                  </a:moveTo>
                  <a:cubicBezTo>
                    <a:pt x="33" y="1"/>
                    <a:pt x="52" y="274"/>
                    <a:pt x="1" y="478"/>
                  </a:cubicBezTo>
                  <a:cubicBezTo>
                    <a:pt x="132" y="549"/>
                    <a:pt x="144" y="669"/>
                    <a:pt x="167" y="788"/>
                  </a:cubicBezTo>
                  <a:cubicBezTo>
                    <a:pt x="176" y="790"/>
                    <a:pt x="185" y="792"/>
                    <a:pt x="194" y="792"/>
                  </a:cubicBezTo>
                  <a:cubicBezTo>
                    <a:pt x="225" y="792"/>
                    <a:pt x="259" y="776"/>
                    <a:pt x="287" y="740"/>
                  </a:cubicBezTo>
                  <a:cubicBezTo>
                    <a:pt x="298" y="645"/>
                    <a:pt x="322" y="538"/>
                    <a:pt x="429" y="466"/>
                  </a:cubicBezTo>
                  <a:cubicBezTo>
                    <a:pt x="477" y="323"/>
                    <a:pt x="537" y="192"/>
                    <a:pt x="560" y="49"/>
                  </a:cubicBezTo>
                  <a:cubicBezTo>
                    <a:pt x="525" y="49"/>
                    <a:pt x="489" y="26"/>
                    <a:pt x="441" y="26"/>
                  </a:cubicBezTo>
                  <a:cubicBezTo>
                    <a:pt x="381" y="8"/>
                    <a:pt x="331"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5"/>
            <p:cNvSpPr/>
            <p:nvPr/>
          </p:nvSpPr>
          <p:spPr>
            <a:xfrm>
              <a:off x="6045375" y="2757525"/>
              <a:ext cx="17900" cy="9625"/>
            </a:xfrm>
            <a:custGeom>
              <a:avLst/>
              <a:gdLst/>
              <a:ahLst/>
              <a:cxnLst/>
              <a:rect l="l" t="t" r="r" b="b"/>
              <a:pathLst>
                <a:path w="716" h="385" extrusionOk="0">
                  <a:moveTo>
                    <a:pt x="261" y="1"/>
                  </a:moveTo>
                  <a:cubicBezTo>
                    <a:pt x="174" y="1"/>
                    <a:pt x="88" y="26"/>
                    <a:pt x="1" y="99"/>
                  </a:cubicBezTo>
                  <a:cubicBezTo>
                    <a:pt x="114" y="290"/>
                    <a:pt x="206" y="385"/>
                    <a:pt x="313" y="385"/>
                  </a:cubicBezTo>
                  <a:cubicBezTo>
                    <a:pt x="421" y="385"/>
                    <a:pt x="543" y="290"/>
                    <a:pt x="715" y="99"/>
                  </a:cubicBezTo>
                  <a:cubicBezTo>
                    <a:pt x="564" y="76"/>
                    <a:pt x="412"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5"/>
            <p:cNvSpPr/>
            <p:nvPr/>
          </p:nvSpPr>
          <p:spPr>
            <a:xfrm>
              <a:off x="5676300" y="2694675"/>
              <a:ext cx="39300" cy="6200"/>
            </a:xfrm>
            <a:custGeom>
              <a:avLst/>
              <a:gdLst/>
              <a:ahLst/>
              <a:cxnLst/>
              <a:rect l="l" t="t" r="r" b="b"/>
              <a:pathLst>
                <a:path w="1572" h="248" extrusionOk="0">
                  <a:moveTo>
                    <a:pt x="1496" y="1"/>
                  </a:moveTo>
                  <a:cubicBezTo>
                    <a:pt x="1486" y="1"/>
                    <a:pt x="1475" y="2"/>
                    <a:pt x="1465" y="6"/>
                  </a:cubicBezTo>
                  <a:cubicBezTo>
                    <a:pt x="1350" y="39"/>
                    <a:pt x="1235" y="50"/>
                    <a:pt x="1119" y="50"/>
                  </a:cubicBezTo>
                  <a:cubicBezTo>
                    <a:pt x="917" y="50"/>
                    <a:pt x="715" y="18"/>
                    <a:pt x="515" y="18"/>
                  </a:cubicBezTo>
                  <a:cubicBezTo>
                    <a:pt x="340" y="18"/>
                    <a:pt x="167" y="43"/>
                    <a:pt x="0" y="137"/>
                  </a:cubicBezTo>
                  <a:cubicBezTo>
                    <a:pt x="84" y="226"/>
                    <a:pt x="177" y="247"/>
                    <a:pt x="273" y="247"/>
                  </a:cubicBezTo>
                  <a:cubicBezTo>
                    <a:pt x="362" y="247"/>
                    <a:pt x="453" y="229"/>
                    <a:pt x="538" y="229"/>
                  </a:cubicBezTo>
                  <a:cubicBezTo>
                    <a:pt x="558" y="229"/>
                    <a:pt x="577" y="230"/>
                    <a:pt x="596" y="232"/>
                  </a:cubicBezTo>
                  <a:cubicBezTo>
                    <a:pt x="646" y="226"/>
                    <a:pt x="698" y="224"/>
                    <a:pt x="750" y="224"/>
                  </a:cubicBezTo>
                  <a:cubicBezTo>
                    <a:pt x="892" y="224"/>
                    <a:pt x="1036" y="240"/>
                    <a:pt x="1179" y="240"/>
                  </a:cubicBezTo>
                  <a:cubicBezTo>
                    <a:pt x="1313" y="240"/>
                    <a:pt x="1445" y="226"/>
                    <a:pt x="1572" y="172"/>
                  </a:cubicBezTo>
                  <a:lnTo>
                    <a:pt x="1572" y="18"/>
                  </a:lnTo>
                  <a:cubicBezTo>
                    <a:pt x="1547" y="9"/>
                    <a:pt x="1521" y="1"/>
                    <a:pt x="1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5"/>
            <p:cNvSpPr/>
            <p:nvPr/>
          </p:nvSpPr>
          <p:spPr>
            <a:xfrm>
              <a:off x="6019800" y="2756500"/>
              <a:ext cx="22050" cy="7100"/>
            </a:xfrm>
            <a:custGeom>
              <a:avLst/>
              <a:gdLst/>
              <a:ahLst/>
              <a:cxnLst/>
              <a:rect l="l" t="t" r="r" b="b"/>
              <a:pathLst>
                <a:path w="882" h="284" extrusionOk="0">
                  <a:moveTo>
                    <a:pt x="448" y="0"/>
                  </a:moveTo>
                  <a:cubicBezTo>
                    <a:pt x="296" y="0"/>
                    <a:pt x="147" y="59"/>
                    <a:pt x="0" y="200"/>
                  </a:cubicBezTo>
                  <a:cubicBezTo>
                    <a:pt x="50" y="260"/>
                    <a:pt x="105" y="279"/>
                    <a:pt x="162" y="279"/>
                  </a:cubicBezTo>
                  <a:cubicBezTo>
                    <a:pt x="258" y="279"/>
                    <a:pt x="360" y="225"/>
                    <a:pt x="455" y="225"/>
                  </a:cubicBezTo>
                  <a:cubicBezTo>
                    <a:pt x="504" y="225"/>
                    <a:pt x="552" y="239"/>
                    <a:pt x="595" y="283"/>
                  </a:cubicBezTo>
                  <a:cubicBezTo>
                    <a:pt x="714" y="283"/>
                    <a:pt x="833" y="259"/>
                    <a:pt x="881" y="140"/>
                  </a:cubicBezTo>
                  <a:cubicBezTo>
                    <a:pt x="736" y="53"/>
                    <a:pt x="591" y="0"/>
                    <a:pt x="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5"/>
            <p:cNvSpPr/>
            <p:nvPr/>
          </p:nvSpPr>
          <p:spPr>
            <a:xfrm>
              <a:off x="6038250" y="2713175"/>
              <a:ext cx="25325" cy="9550"/>
            </a:xfrm>
            <a:custGeom>
              <a:avLst/>
              <a:gdLst/>
              <a:ahLst/>
              <a:cxnLst/>
              <a:rect l="l" t="t" r="r" b="b"/>
              <a:pathLst>
                <a:path w="1013" h="382" extrusionOk="0">
                  <a:moveTo>
                    <a:pt x="433" y="0"/>
                  </a:moveTo>
                  <a:cubicBezTo>
                    <a:pt x="288" y="0"/>
                    <a:pt x="143" y="9"/>
                    <a:pt x="0" y="40"/>
                  </a:cubicBezTo>
                  <a:lnTo>
                    <a:pt x="0" y="159"/>
                  </a:lnTo>
                  <a:cubicBezTo>
                    <a:pt x="155" y="302"/>
                    <a:pt x="357" y="325"/>
                    <a:pt x="536" y="373"/>
                  </a:cubicBezTo>
                  <a:cubicBezTo>
                    <a:pt x="562" y="379"/>
                    <a:pt x="587" y="381"/>
                    <a:pt x="611" y="381"/>
                  </a:cubicBezTo>
                  <a:cubicBezTo>
                    <a:pt x="689" y="381"/>
                    <a:pt x="761" y="358"/>
                    <a:pt x="834" y="349"/>
                  </a:cubicBezTo>
                  <a:cubicBezTo>
                    <a:pt x="941" y="302"/>
                    <a:pt x="1000" y="230"/>
                    <a:pt x="1012" y="123"/>
                  </a:cubicBezTo>
                  <a:cubicBezTo>
                    <a:pt x="1012" y="99"/>
                    <a:pt x="1000" y="52"/>
                    <a:pt x="1000" y="16"/>
                  </a:cubicBezTo>
                  <a:cubicBezTo>
                    <a:pt x="817" y="16"/>
                    <a:pt x="625" y="0"/>
                    <a:pt x="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5"/>
            <p:cNvSpPr/>
            <p:nvPr/>
          </p:nvSpPr>
          <p:spPr>
            <a:xfrm>
              <a:off x="6069200" y="2717425"/>
              <a:ext cx="26800" cy="5150"/>
            </a:xfrm>
            <a:custGeom>
              <a:avLst/>
              <a:gdLst/>
              <a:ahLst/>
              <a:cxnLst/>
              <a:rect l="l" t="t" r="r" b="b"/>
              <a:pathLst>
                <a:path w="1072" h="206" extrusionOk="0">
                  <a:moveTo>
                    <a:pt x="60" y="1"/>
                  </a:moveTo>
                  <a:cubicBezTo>
                    <a:pt x="0" y="48"/>
                    <a:pt x="0" y="84"/>
                    <a:pt x="72" y="132"/>
                  </a:cubicBezTo>
                  <a:cubicBezTo>
                    <a:pt x="196" y="185"/>
                    <a:pt x="322" y="205"/>
                    <a:pt x="447" y="205"/>
                  </a:cubicBezTo>
                  <a:cubicBezTo>
                    <a:pt x="599" y="205"/>
                    <a:pt x="750" y="176"/>
                    <a:pt x="893" y="143"/>
                  </a:cubicBezTo>
                  <a:cubicBezTo>
                    <a:pt x="941" y="132"/>
                    <a:pt x="1001" y="108"/>
                    <a:pt x="1060" y="96"/>
                  </a:cubicBezTo>
                  <a:cubicBezTo>
                    <a:pt x="1060" y="60"/>
                    <a:pt x="1060" y="36"/>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5"/>
            <p:cNvSpPr/>
            <p:nvPr/>
          </p:nvSpPr>
          <p:spPr>
            <a:xfrm>
              <a:off x="5775400" y="2668625"/>
              <a:ext cx="29800" cy="5425"/>
            </a:xfrm>
            <a:custGeom>
              <a:avLst/>
              <a:gdLst/>
              <a:ahLst/>
              <a:cxnLst/>
              <a:rect l="l" t="t" r="r" b="b"/>
              <a:pathLst>
                <a:path w="1192" h="217" extrusionOk="0">
                  <a:moveTo>
                    <a:pt x="177" y="1"/>
                  </a:moveTo>
                  <a:cubicBezTo>
                    <a:pt x="115" y="1"/>
                    <a:pt x="54" y="23"/>
                    <a:pt x="1" y="83"/>
                  </a:cubicBezTo>
                  <a:cubicBezTo>
                    <a:pt x="259" y="188"/>
                    <a:pt x="528" y="217"/>
                    <a:pt x="800" y="217"/>
                  </a:cubicBezTo>
                  <a:cubicBezTo>
                    <a:pt x="930" y="217"/>
                    <a:pt x="1061" y="210"/>
                    <a:pt x="1192" y="202"/>
                  </a:cubicBezTo>
                  <a:cubicBezTo>
                    <a:pt x="1055" y="78"/>
                    <a:pt x="902" y="61"/>
                    <a:pt x="747" y="61"/>
                  </a:cubicBezTo>
                  <a:cubicBezTo>
                    <a:pt x="687" y="61"/>
                    <a:pt x="626" y="64"/>
                    <a:pt x="565" y="64"/>
                  </a:cubicBezTo>
                  <a:cubicBezTo>
                    <a:pt x="483" y="64"/>
                    <a:pt x="401" y="59"/>
                    <a:pt x="322" y="36"/>
                  </a:cubicBezTo>
                  <a:cubicBezTo>
                    <a:pt x="275" y="15"/>
                    <a:pt x="226"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5"/>
            <p:cNvSpPr/>
            <p:nvPr/>
          </p:nvSpPr>
          <p:spPr>
            <a:xfrm>
              <a:off x="5805475" y="2699275"/>
              <a:ext cx="29500" cy="3575"/>
            </a:xfrm>
            <a:custGeom>
              <a:avLst/>
              <a:gdLst/>
              <a:ahLst/>
              <a:cxnLst/>
              <a:rect l="l" t="t" r="r" b="b"/>
              <a:pathLst>
                <a:path w="1180" h="143" extrusionOk="0">
                  <a:moveTo>
                    <a:pt x="178" y="0"/>
                  </a:moveTo>
                  <a:cubicBezTo>
                    <a:pt x="118" y="0"/>
                    <a:pt x="59" y="0"/>
                    <a:pt x="1" y="0"/>
                  </a:cubicBezTo>
                  <a:cubicBezTo>
                    <a:pt x="160" y="113"/>
                    <a:pt x="328" y="142"/>
                    <a:pt x="499" y="142"/>
                  </a:cubicBezTo>
                  <a:cubicBezTo>
                    <a:pt x="677" y="142"/>
                    <a:pt x="858" y="111"/>
                    <a:pt x="1035" y="111"/>
                  </a:cubicBezTo>
                  <a:cubicBezTo>
                    <a:pt x="1084" y="111"/>
                    <a:pt x="1132" y="114"/>
                    <a:pt x="1179" y="119"/>
                  </a:cubicBezTo>
                  <a:cubicBezTo>
                    <a:pt x="847" y="9"/>
                    <a:pt x="506" y="0"/>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5"/>
            <p:cNvSpPr/>
            <p:nvPr/>
          </p:nvSpPr>
          <p:spPr>
            <a:xfrm>
              <a:off x="5647725" y="2690925"/>
              <a:ext cx="21150" cy="10075"/>
            </a:xfrm>
            <a:custGeom>
              <a:avLst/>
              <a:gdLst/>
              <a:ahLst/>
              <a:cxnLst/>
              <a:rect l="l" t="t" r="r" b="b"/>
              <a:pathLst>
                <a:path w="846" h="403" extrusionOk="0">
                  <a:moveTo>
                    <a:pt x="348" y="1"/>
                  </a:moveTo>
                  <a:cubicBezTo>
                    <a:pt x="229" y="1"/>
                    <a:pt x="113" y="13"/>
                    <a:pt x="0" y="37"/>
                  </a:cubicBezTo>
                  <a:cubicBezTo>
                    <a:pt x="72" y="227"/>
                    <a:pt x="322" y="144"/>
                    <a:pt x="429" y="287"/>
                  </a:cubicBezTo>
                  <a:cubicBezTo>
                    <a:pt x="506" y="364"/>
                    <a:pt x="578" y="403"/>
                    <a:pt x="646" y="403"/>
                  </a:cubicBezTo>
                  <a:cubicBezTo>
                    <a:pt x="715" y="403"/>
                    <a:pt x="780" y="364"/>
                    <a:pt x="846" y="287"/>
                  </a:cubicBezTo>
                  <a:cubicBezTo>
                    <a:pt x="798" y="203"/>
                    <a:pt x="762" y="120"/>
                    <a:pt x="715" y="37"/>
                  </a:cubicBezTo>
                  <a:cubicBezTo>
                    <a:pt x="590" y="13"/>
                    <a:pt x="468"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5"/>
            <p:cNvSpPr/>
            <p:nvPr/>
          </p:nvSpPr>
          <p:spPr>
            <a:xfrm>
              <a:off x="5995675" y="2709875"/>
              <a:ext cx="30400" cy="3550"/>
            </a:xfrm>
            <a:custGeom>
              <a:avLst/>
              <a:gdLst/>
              <a:ahLst/>
              <a:cxnLst/>
              <a:rect l="l" t="t" r="r" b="b"/>
              <a:pathLst>
                <a:path w="1216" h="142" extrusionOk="0">
                  <a:moveTo>
                    <a:pt x="277" y="0"/>
                  </a:moveTo>
                  <a:cubicBezTo>
                    <a:pt x="184" y="0"/>
                    <a:pt x="92" y="2"/>
                    <a:pt x="1" y="5"/>
                  </a:cubicBezTo>
                  <a:cubicBezTo>
                    <a:pt x="168" y="115"/>
                    <a:pt x="344" y="142"/>
                    <a:pt x="523" y="142"/>
                  </a:cubicBezTo>
                  <a:cubicBezTo>
                    <a:pt x="700" y="142"/>
                    <a:pt x="880" y="115"/>
                    <a:pt x="1057" y="115"/>
                  </a:cubicBezTo>
                  <a:cubicBezTo>
                    <a:pt x="1110" y="115"/>
                    <a:pt x="1163" y="118"/>
                    <a:pt x="1215" y="124"/>
                  </a:cubicBezTo>
                  <a:cubicBezTo>
                    <a:pt x="904" y="23"/>
                    <a:pt x="586" y="0"/>
                    <a:pt x="2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5"/>
            <p:cNvSpPr/>
            <p:nvPr/>
          </p:nvSpPr>
          <p:spPr>
            <a:xfrm>
              <a:off x="6038250" y="2788675"/>
              <a:ext cx="14600" cy="11775"/>
            </a:xfrm>
            <a:custGeom>
              <a:avLst/>
              <a:gdLst/>
              <a:ahLst/>
              <a:cxnLst/>
              <a:rect l="l" t="t" r="r" b="b"/>
              <a:pathLst>
                <a:path w="584" h="471" extrusionOk="0">
                  <a:moveTo>
                    <a:pt x="505" y="0"/>
                  </a:moveTo>
                  <a:cubicBezTo>
                    <a:pt x="353" y="0"/>
                    <a:pt x="212" y="117"/>
                    <a:pt x="50" y="117"/>
                  </a:cubicBezTo>
                  <a:cubicBezTo>
                    <a:pt x="37" y="117"/>
                    <a:pt x="25" y="117"/>
                    <a:pt x="12" y="115"/>
                  </a:cubicBezTo>
                  <a:cubicBezTo>
                    <a:pt x="12" y="175"/>
                    <a:pt x="0" y="234"/>
                    <a:pt x="0" y="294"/>
                  </a:cubicBezTo>
                  <a:cubicBezTo>
                    <a:pt x="120" y="372"/>
                    <a:pt x="236" y="470"/>
                    <a:pt x="351" y="470"/>
                  </a:cubicBezTo>
                  <a:cubicBezTo>
                    <a:pt x="429" y="470"/>
                    <a:pt x="506" y="424"/>
                    <a:pt x="584" y="294"/>
                  </a:cubicBezTo>
                  <a:cubicBezTo>
                    <a:pt x="584" y="199"/>
                    <a:pt x="572" y="103"/>
                    <a:pt x="572" y="8"/>
                  </a:cubicBezTo>
                  <a:cubicBezTo>
                    <a:pt x="549" y="2"/>
                    <a:pt x="527" y="0"/>
                    <a:pt x="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5"/>
            <p:cNvSpPr/>
            <p:nvPr/>
          </p:nvSpPr>
          <p:spPr>
            <a:xfrm>
              <a:off x="5770050" y="2663225"/>
              <a:ext cx="13725" cy="7975"/>
            </a:xfrm>
            <a:custGeom>
              <a:avLst/>
              <a:gdLst/>
              <a:ahLst/>
              <a:cxnLst/>
              <a:rect l="l" t="t" r="r" b="b"/>
              <a:pathLst>
                <a:path w="549" h="319" extrusionOk="0">
                  <a:moveTo>
                    <a:pt x="208" y="1"/>
                  </a:moveTo>
                  <a:cubicBezTo>
                    <a:pt x="171" y="1"/>
                    <a:pt x="134" y="11"/>
                    <a:pt x="96" y="37"/>
                  </a:cubicBezTo>
                  <a:cubicBezTo>
                    <a:pt x="1" y="97"/>
                    <a:pt x="96" y="204"/>
                    <a:pt x="108" y="287"/>
                  </a:cubicBezTo>
                  <a:cubicBezTo>
                    <a:pt x="123" y="310"/>
                    <a:pt x="143" y="318"/>
                    <a:pt x="167" y="318"/>
                  </a:cubicBezTo>
                  <a:cubicBezTo>
                    <a:pt x="182" y="318"/>
                    <a:pt x="198" y="316"/>
                    <a:pt x="215" y="311"/>
                  </a:cubicBezTo>
                  <a:cubicBezTo>
                    <a:pt x="334" y="276"/>
                    <a:pt x="429" y="264"/>
                    <a:pt x="536" y="252"/>
                  </a:cubicBezTo>
                  <a:cubicBezTo>
                    <a:pt x="548" y="216"/>
                    <a:pt x="548" y="180"/>
                    <a:pt x="536" y="145"/>
                  </a:cubicBezTo>
                  <a:cubicBezTo>
                    <a:pt x="429" y="100"/>
                    <a:pt x="321"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5"/>
            <p:cNvSpPr/>
            <p:nvPr/>
          </p:nvSpPr>
          <p:spPr>
            <a:xfrm>
              <a:off x="5839400" y="2677200"/>
              <a:ext cx="22950" cy="4400"/>
            </a:xfrm>
            <a:custGeom>
              <a:avLst/>
              <a:gdLst/>
              <a:ahLst/>
              <a:cxnLst/>
              <a:rect l="l" t="t" r="r" b="b"/>
              <a:pathLst>
                <a:path w="918" h="176" extrusionOk="0">
                  <a:moveTo>
                    <a:pt x="506" y="0"/>
                  </a:moveTo>
                  <a:cubicBezTo>
                    <a:pt x="350" y="0"/>
                    <a:pt x="188" y="39"/>
                    <a:pt x="34" y="39"/>
                  </a:cubicBezTo>
                  <a:cubicBezTo>
                    <a:pt x="23" y="39"/>
                    <a:pt x="12" y="38"/>
                    <a:pt x="1" y="38"/>
                  </a:cubicBezTo>
                  <a:lnTo>
                    <a:pt x="1" y="38"/>
                  </a:lnTo>
                  <a:cubicBezTo>
                    <a:pt x="219" y="151"/>
                    <a:pt x="443" y="175"/>
                    <a:pt x="670" y="175"/>
                  </a:cubicBezTo>
                  <a:cubicBezTo>
                    <a:pt x="752" y="175"/>
                    <a:pt x="835" y="172"/>
                    <a:pt x="918" y="169"/>
                  </a:cubicBezTo>
                  <a:cubicBezTo>
                    <a:pt x="795" y="35"/>
                    <a:pt x="65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5"/>
            <p:cNvSpPr/>
            <p:nvPr/>
          </p:nvSpPr>
          <p:spPr>
            <a:xfrm>
              <a:off x="5811425" y="2673400"/>
              <a:ext cx="22650" cy="3875"/>
            </a:xfrm>
            <a:custGeom>
              <a:avLst/>
              <a:gdLst/>
              <a:ahLst/>
              <a:cxnLst/>
              <a:rect l="l" t="t" r="r" b="b"/>
              <a:pathLst>
                <a:path w="906" h="155" extrusionOk="0">
                  <a:moveTo>
                    <a:pt x="473" y="1"/>
                  </a:moveTo>
                  <a:cubicBezTo>
                    <a:pt x="317" y="1"/>
                    <a:pt x="159" y="35"/>
                    <a:pt x="1" y="35"/>
                  </a:cubicBezTo>
                  <a:cubicBezTo>
                    <a:pt x="163" y="137"/>
                    <a:pt x="334" y="154"/>
                    <a:pt x="507" y="154"/>
                  </a:cubicBezTo>
                  <a:cubicBezTo>
                    <a:pt x="593" y="154"/>
                    <a:pt x="680" y="150"/>
                    <a:pt x="767" y="150"/>
                  </a:cubicBezTo>
                  <a:cubicBezTo>
                    <a:pt x="813" y="150"/>
                    <a:pt x="859" y="151"/>
                    <a:pt x="906" y="154"/>
                  </a:cubicBezTo>
                  <a:cubicBezTo>
                    <a:pt x="766" y="32"/>
                    <a:pt x="621"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5"/>
            <p:cNvSpPr/>
            <p:nvPr/>
          </p:nvSpPr>
          <p:spPr>
            <a:xfrm>
              <a:off x="6058175" y="2715950"/>
              <a:ext cx="12525" cy="7450"/>
            </a:xfrm>
            <a:custGeom>
              <a:avLst/>
              <a:gdLst/>
              <a:ahLst/>
              <a:cxnLst/>
              <a:rect l="l" t="t" r="r" b="b"/>
              <a:pathLst>
                <a:path w="501" h="298" extrusionOk="0">
                  <a:moveTo>
                    <a:pt x="215" y="0"/>
                  </a:moveTo>
                  <a:cubicBezTo>
                    <a:pt x="156" y="72"/>
                    <a:pt x="120" y="131"/>
                    <a:pt x="60" y="191"/>
                  </a:cubicBezTo>
                  <a:cubicBezTo>
                    <a:pt x="1" y="250"/>
                    <a:pt x="1" y="286"/>
                    <a:pt x="84" y="298"/>
                  </a:cubicBezTo>
                  <a:cubicBezTo>
                    <a:pt x="239" y="274"/>
                    <a:pt x="370" y="226"/>
                    <a:pt x="501" y="191"/>
                  </a:cubicBezTo>
                  <a:cubicBezTo>
                    <a:pt x="501" y="155"/>
                    <a:pt x="489" y="107"/>
                    <a:pt x="489" y="60"/>
                  </a:cubicBezTo>
                  <a:cubicBezTo>
                    <a:pt x="394" y="48"/>
                    <a:pt x="310" y="36"/>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5"/>
            <p:cNvSpPr/>
            <p:nvPr/>
          </p:nvSpPr>
          <p:spPr>
            <a:xfrm>
              <a:off x="6222575" y="2719050"/>
              <a:ext cx="9775" cy="5900"/>
            </a:xfrm>
            <a:custGeom>
              <a:avLst/>
              <a:gdLst/>
              <a:ahLst/>
              <a:cxnLst/>
              <a:rect l="l" t="t" r="r" b="b"/>
              <a:pathLst>
                <a:path w="391" h="236" extrusionOk="0">
                  <a:moveTo>
                    <a:pt x="155" y="1"/>
                  </a:moveTo>
                  <a:cubicBezTo>
                    <a:pt x="70" y="1"/>
                    <a:pt x="0" y="26"/>
                    <a:pt x="9" y="150"/>
                  </a:cubicBezTo>
                  <a:cubicBezTo>
                    <a:pt x="23" y="219"/>
                    <a:pt x="72" y="236"/>
                    <a:pt x="127" y="236"/>
                  </a:cubicBezTo>
                  <a:cubicBezTo>
                    <a:pt x="168" y="236"/>
                    <a:pt x="212" y="226"/>
                    <a:pt x="247" y="221"/>
                  </a:cubicBezTo>
                  <a:cubicBezTo>
                    <a:pt x="295" y="221"/>
                    <a:pt x="342" y="209"/>
                    <a:pt x="390" y="209"/>
                  </a:cubicBezTo>
                  <a:lnTo>
                    <a:pt x="390" y="55"/>
                  </a:lnTo>
                  <a:lnTo>
                    <a:pt x="247" y="7"/>
                  </a:lnTo>
                  <a:cubicBezTo>
                    <a:pt x="216" y="4"/>
                    <a:pt x="185"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5"/>
            <p:cNvSpPr/>
            <p:nvPr/>
          </p:nvSpPr>
          <p:spPr>
            <a:xfrm>
              <a:off x="6242125" y="2705675"/>
              <a:ext cx="11650" cy="3850"/>
            </a:xfrm>
            <a:custGeom>
              <a:avLst/>
              <a:gdLst/>
              <a:ahLst/>
              <a:cxnLst/>
              <a:rect l="l" t="t" r="r" b="b"/>
              <a:pathLst>
                <a:path w="466" h="154" extrusionOk="0">
                  <a:moveTo>
                    <a:pt x="309" y="1"/>
                  </a:moveTo>
                  <a:cubicBezTo>
                    <a:pt x="208" y="1"/>
                    <a:pt x="102" y="19"/>
                    <a:pt x="1" y="42"/>
                  </a:cubicBezTo>
                  <a:cubicBezTo>
                    <a:pt x="53" y="134"/>
                    <a:pt x="124" y="154"/>
                    <a:pt x="201" y="154"/>
                  </a:cubicBezTo>
                  <a:cubicBezTo>
                    <a:pt x="260" y="154"/>
                    <a:pt x="322" y="142"/>
                    <a:pt x="383" y="142"/>
                  </a:cubicBezTo>
                  <a:cubicBezTo>
                    <a:pt x="407" y="142"/>
                    <a:pt x="430" y="144"/>
                    <a:pt x="453" y="149"/>
                  </a:cubicBezTo>
                  <a:cubicBezTo>
                    <a:pt x="465" y="113"/>
                    <a:pt x="465" y="66"/>
                    <a:pt x="465" y="18"/>
                  </a:cubicBezTo>
                  <a:cubicBezTo>
                    <a:pt x="416" y="6"/>
                    <a:pt x="363"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5"/>
            <p:cNvSpPr/>
            <p:nvPr/>
          </p:nvSpPr>
          <p:spPr>
            <a:xfrm>
              <a:off x="5428050" y="2663250"/>
              <a:ext cx="5075" cy="10450"/>
            </a:xfrm>
            <a:custGeom>
              <a:avLst/>
              <a:gdLst/>
              <a:ahLst/>
              <a:cxnLst/>
              <a:rect l="l" t="t" r="r" b="b"/>
              <a:pathLst>
                <a:path w="203" h="418" extrusionOk="0">
                  <a:moveTo>
                    <a:pt x="167" y="1"/>
                  </a:moveTo>
                  <a:cubicBezTo>
                    <a:pt x="0" y="96"/>
                    <a:pt x="0" y="251"/>
                    <a:pt x="24" y="417"/>
                  </a:cubicBezTo>
                  <a:cubicBezTo>
                    <a:pt x="119" y="370"/>
                    <a:pt x="179" y="275"/>
                    <a:pt x="203" y="179"/>
                  </a:cubicBezTo>
                  <a:cubicBezTo>
                    <a:pt x="179" y="120"/>
                    <a:pt x="179" y="6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5"/>
            <p:cNvSpPr/>
            <p:nvPr/>
          </p:nvSpPr>
          <p:spPr>
            <a:xfrm>
              <a:off x="6177550" y="2745700"/>
              <a:ext cx="8950" cy="2625"/>
            </a:xfrm>
            <a:custGeom>
              <a:avLst/>
              <a:gdLst/>
              <a:ahLst/>
              <a:cxnLst/>
              <a:rect l="l" t="t" r="r" b="b"/>
              <a:pathLst>
                <a:path w="358" h="105" extrusionOk="0">
                  <a:moveTo>
                    <a:pt x="0" y="1"/>
                  </a:moveTo>
                  <a:cubicBezTo>
                    <a:pt x="54" y="75"/>
                    <a:pt x="107" y="105"/>
                    <a:pt x="160" y="105"/>
                  </a:cubicBezTo>
                  <a:cubicBezTo>
                    <a:pt x="226" y="105"/>
                    <a:pt x="292" y="60"/>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6113550" y="2760000"/>
              <a:ext cx="7475" cy="3300"/>
            </a:xfrm>
            <a:custGeom>
              <a:avLst/>
              <a:gdLst/>
              <a:ahLst/>
              <a:cxnLst/>
              <a:rect l="l" t="t" r="r" b="b"/>
              <a:pathLst>
                <a:path w="299" h="132" extrusionOk="0">
                  <a:moveTo>
                    <a:pt x="143" y="0"/>
                  </a:moveTo>
                  <a:cubicBezTo>
                    <a:pt x="108" y="36"/>
                    <a:pt x="48" y="84"/>
                    <a:pt x="0" y="131"/>
                  </a:cubicBezTo>
                  <a:lnTo>
                    <a:pt x="298" y="131"/>
                  </a:lnTo>
                  <a:cubicBezTo>
                    <a:pt x="251" y="84"/>
                    <a:pt x="191"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5597425" y="2691825"/>
              <a:ext cx="7150" cy="3300"/>
            </a:xfrm>
            <a:custGeom>
              <a:avLst/>
              <a:gdLst/>
              <a:ahLst/>
              <a:cxnLst/>
              <a:rect l="l" t="t" r="r" b="b"/>
              <a:pathLst>
                <a:path w="286" h="132" extrusionOk="0">
                  <a:moveTo>
                    <a:pt x="0" y="1"/>
                  </a:moveTo>
                  <a:lnTo>
                    <a:pt x="48" y="132"/>
                  </a:lnTo>
                  <a:cubicBezTo>
                    <a:pt x="155" y="132"/>
                    <a:pt x="238" y="120"/>
                    <a:pt x="286" y="13"/>
                  </a:cubicBezTo>
                  <a:cubicBezTo>
                    <a:pt x="179" y="1"/>
                    <a:pt x="9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5500375" y="2688850"/>
              <a:ext cx="4200" cy="4200"/>
            </a:xfrm>
            <a:custGeom>
              <a:avLst/>
              <a:gdLst/>
              <a:ahLst/>
              <a:cxnLst/>
              <a:rect l="l" t="t" r="r" b="b"/>
              <a:pathLst>
                <a:path w="168" h="168" extrusionOk="0">
                  <a:moveTo>
                    <a:pt x="167" y="1"/>
                  </a:moveTo>
                  <a:cubicBezTo>
                    <a:pt x="108" y="48"/>
                    <a:pt x="48" y="72"/>
                    <a:pt x="1" y="84"/>
                  </a:cubicBezTo>
                  <a:cubicBezTo>
                    <a:pt x="24" y="108"/>
                    <a:pt x="48" y="132"/>
                    <a:pt x="72" y="144"/>
                  </a:cubicBezTo>
                  <a:lnTo>
                    <a:pt x="132" y="167"/>
                  </a:lnTo>
                  <a:lnTo>
                    <a:pt x="167" y="120"/>
                  </a:lnTo>
                  <a:lnTo>
                    <a:pt x="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6034975" y="2788875"/>
              <a:ext cx="3875" cy="3000"/>
            </a:xfrm>
            <a:custGeom>
              <a:avLst/>
              <a:gdLst/>
              <a:ahLst/>
              <a:cxnLst/>
              <a:rect l="l" t="t" r="r" b="b"/>
              <a:pathLst>
                <a:path w="155" h="120" extrusionOk="0">
                  <a:moveTo>
                    <a:pt x="0" y="0"/>
                  </a:moveTo>
                  <a:cubicBezTo>
                    <a:pt x="48" y="48"/>
                    <a:pt x="107" y="72"/>
                    <a:pt x="155" y="119"/>
                  </a:cubicBezTo>
                  <a:cubicBezTo>
                    <a:pt x="131" y="48"/>
                    <a:pt x="7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6187975" y="2746000"/>
              <a:ext cx="4475" cy="2700"/>
            </a:xfrm>
            <a:custGeom>
              <a:avLst/>
              <a:gdLst/>
              <a:ahLst/>
              <a:cxnLst/>
              <a:rect l="l" t="t" r="r" b="b"/>
              <a:pathLst>
                <a:path w="179" h="108" extrusionOk="0">
                  <a:moveTo>
                    <a:pt x="0" y="1"/>
                  </a:moveTo>
                  <a:lnTo>
                    <a:pt x="0" y="1"/>
                  </a:lnTo>
                  <a:cubicBezTo>
                    <a:pt x="60" y="36"/>
                    <a:pt x="119" y="84"/>
                    <a:pt x="179" y="108"/>
                  </a:cubicBezTo>
                  <a:cubicBezTo>
                    <a:pt x="119" y="60"/>
                    <a:pt x="60"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6163850" y="2695400"/>
              <a:ext cx="3600" cy="3300"/>
            </a:xfrm>
            <a:custGeom>
              <a:avLst/>
              <a:gdLst/>
              <a:ahLst/>
              <a:cxnLst/>
              <a:rect l="l" t="t" r="r" b="b"/>
              <a:pathLst>
                <a:path w="144" h="132" extrusionOk="0">
                  <a:moveTo>
                    <a:pt x="1" y="1"/>
                  </a:moveTo>
                  <a:lnTo>
                    <a:pt x="1" y="132"/>
                  </a:lnTo>
                  <a:lnTo>
                    <a:pt x="144" y="132"/>
                  </a:lnTo>
                  <a:cubicBezTo>
                    <a:pt x="132" y="60"/>
                    <a:pt x="72"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345300" y="2587850"/>
              <a:ext cx="169675" cy="25125"/>
            </a:xfrm>
            <a:custGeom>
              <a:avLst/>
              <a:gdLst/>
              <a:ahLst/>
              <a:cxnLst/>
              <a:rect l="l" t="t" r="r" b="b"/>
              <a:pathLst>
                <a:path w="6787" h="1005" extrusionOk="0">
                  <a:moveTo>
                    <a:pt x="1253" y="1"/>
                  </a:moveTo>
                  <a:cubicBezTo>
                    <a:pt x="1202" y="1"/>
                    <a:pt x="1150" y="6"/>
                    <a:pt x="1096" y="16"/>
                  </a:cubicBezTo>
                  <a:cubicBezTo>
                    <a:pt x="977" y="68"/>
                    <a:pt x="849" y="97"/>
                    <a:pt x="721" y="97"/>
                  </a:cubicBezTo>
                  <a:cubicBezTo>
                    <a:pt x="643" y="97"/>
                    <a:pt x="565" y="86"/>
                    <a:pt x="489" y="64"/>
                  </a:cubicBezTo>
                  <a:cubicBezTo>
                    <a:pt x="429" y="64"/>
                    <a:pt x="370" y="64"/>
                    <a:pt x="310" y="76"/>
                  </a:cubicBezTo>
                  <a:cubicBezTo>
                    <a:pt x="179" y="159"/>
                    <a:pt x="0" y="195"/>
                    <a:pt x="36" y="409"/>
                  </a:cubicBezTo>
                  <a:cubicBezTo>
                    <a:pt x="477" y="421"/>
                    <a:pt x="905" y="397"/>
                    <a:pt x="1322" y="469"/>
                  </a:cubicBezTo>
                  <a:cubicBezTo>
                    <a:pt x="2584" y="671"/>
                    <a:pt x="3870" y="814"/>
                    <a:pt x="5144" y="885"/>
                  </a:cubicBezTo>
                  <a:cubicBezTo>
                    <a:pt x="5287" y="929"/>
                    <a:pt x="5434" y="940"/>
                    <a:pt x="5583" y="940"/>
                  </a:cubicBezTo>
                  <a:cubicBezTo>
                    <a:pt x="5723" y="940"/>
                    <a:pt x="5865" y="930"/>
                    <a:pt x="6008" y="930"/>
                  </a:cubicBezTo>
                  <a:cubicBezTo>
                    <a:pt x="6169" y="930"/>
                    <a:pt x="6330" y="942"/>
                    <a:pt x="6489" y="993"/>
                  </a:cubicBezTo>
                  <a:cubicBezTo>
                    <a:pt x="6585" y="993"/>
                    <a:pt x="6680" y="1005"/>
                    <a:pt x="6787" y="1005"/>
                  </a:cubicBezTo>
                  <a:lnTo>
                    <a:pt x="6787" y="850"/>
                  </a:lnTo>
                  <a:cubicBezTo>
                    <a:pt x="6739" y="790"/>
                    <a:pt x="6692" y="766"/>
                    <a:pt x="6644" y="719"/>
                  </a:cubicBezTo>
                  <a:cubicBezTo>
                    <a:pt x="6489" y="695"/>
                    <a:pt x="6323" y="635"/>
                    <a:pt x="6156" y="612"/>
                  </a:cubicBezTo>
                  <a:cubicBezTo>
                    <a:pt x="5311" y="540"/>
                    <a:pt x="4441" y="588"/>
                    <a:pt x="3608" y="409"/>
                  </a:cubicBezTo>
                  <a:cubicBezTo>
                    <a:pt x="3048" y="290"/>
                    <a:pt x="2465" y="278"/>
                    <a:pt x="1905" y="278"/>
                  </a:cubicBezTo>
                  <a:cubicBezTo>
                    <a:pt x="1763" y="183"/>
                    <a:pt x="1620" y="112"/>
                    <a:pt x="1465" y="40"/>
                  </a:cubicBezTo>
                  <a:cubicBezTo>
                    <a:pt x="1395" y="12"/>
                    <a:pt x="1325" y="1"/>
                    <a:pt x="1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6104975" y="2650775"/>
              <a:ext cx="133625" cy="19600"/>
            </a:xfrm>
            <a:custGeom>
              <a:avLst/>
              <a:gdLst/>
              <a:ahLst/>
              <a:cxnLst/>
              <a:rect l="l" t="t" r="r" b="b"/>
              <a:pathLst>
                <a:path w="5345" h="784" extrusionOk="0">
                  <a:moveTo>
                    <a:pt x="822" y="0"/>
                  </a:moveTo>
                  <a:cubicBezTo>
                    <a:pt x="642" y="0"/>
                    <a:pt x="459" y="16"/>
                    <a:pt x="277" y="16"/>
                  </a:cubicBezTo>
                  <a:cubicBezTo>
                    <a:pt x="228" y="16"/>
                    <a:pt x="178" y="14"/>
                    <a:pt x="129" y="12"/>
                  </a:cubicBezTo>
                  <a:lnTo>
                    <a:pt x="129" y="12"/>
                  </a:lnTo>
                  <a:cubicBezTo>
                    <a:pt x="1" y="276"/>
                    <a:pt x="126" y="289"/>
                    <a:pt x="262" y="289"/>
                  </a:cubicBezTo>
                  <a:cubicBezTo>
                    <a:pt x="278" y="289"/>
                    <a:pt x="295" y="289"/>
                    <a:pt x="311" y="289"/>
                  </a:cubicBezTo>
                  <a:cubicBezTo>
                    <a:pt x="398" y="289"/>
                    <a:pt x="478" y="295"/>
                    <a:pt x="486" y="369"/>
                  </a:cubicBezTo>
                  <a:cubicBezTo>
                    <a:pt x="641" y="464"/>
                    <a:pt x="808" y="476"/>
                    <a:pt x="963" y="476"/>
                  </a:cubicBezTo>
                  <a:cubicBezTo>
                    <a:pt x="1939" y="512"/>
                    <a:pt x="2891" y="595"/>
                    <a:pt x="3856" y="714"/>
                  </a:cubicBezTo>
                  <a:cubicBezTo>
                    <a:pt x="4186" y="754"/>
                    <a:pt x="4528" y="784"/>
                    <a:pt x="4865" y="784"/>
                  </a:cubicBezTo>
                  <a:cubicBezTo>
                    <a:pt x="5026" y="784"/>
                    <a:pt x="5186" y="777"/>
                    <a:pt x="5344" y="762"/>
                  </a:cubicBezTo>
                  <a:cubicBezTo>
                    <a:pt x="5344" y="607"/>
                    <a:pt x="5308" y="512"/>
                    <a:pt x="5130" y="476"/>
                  </a:cubicBezTo>
                  <a:cubicBezTo>
                    <a:pt x="5011" y="464"/>
                    <a:pt x="4868" y="476"/>
                    <a:pt x="4761" y="381"/>
                  </a:cubicBezTo>
                  <a:cubicBezTo>
                    <a:pt x="4748" y="384"/>
                    <a:pt x="4737" y="385"/>
                    <a:pt x="4727" y="385"/>
                  </a:cubicBezTo>
                  <a:cubicBezTo>
                    <a:pt x="4699" y="385"/>
                    <a:pt x="4676" y="374"/>
                    <a:pt x="4642" y="357"/>
                  </a:cubicBezTo>
                  <a:cubicBezTo>
                    <a:pt x="4165" y="238"/>
                    <a:pt x="3653" y="238"/>
                    <a:pt x="3165" y="238"/>
                  </a:cubicBezTo>
                  <a:cubicBezTo>
                    <a:pt x="3151" y="245"/>
                    <a:pt x="3139" y="248"/>
                    <a:pt x="3129" y="248"/>
                  </a:cubicBezTo>
                  <a:cubicBezTo>
                    <a:pt x="3103" y="248"/>
                    <a:pt x="3083" y="231"/>
                    <a:pt x="3058" y="214"/>
                  </a:cubicBezTo>
                  <a:cubicBezTo>
                    <a:pt x="2899" y="130"/>
                    <a:pt x="2733" y="108"/>
                    <a:pt x="2565" y="108"/>
                  </a:cubicBezTo>
                  <a:cubicBezTo>
                    <a:pt x="2389" y="108"/>
                    <a:pt x="2211" y="132"/>
                    <a:pt x="2037" y="132"/>
                  </a:cubicBezTo>
                  <a:cubicBezTo>
                    <a:pt x="1931" y="132"/>
                    <a:pt x="1826" y="123"/>
                    <a:pt x="1725" y="95"/>
                  </a:cubicBezTo>
                  <a:cubicBezTo>
                    <a:pt x="1668" y="131"/>
                    <a:pt x="1610" y="147"/>
                    <a:pt x="1552" y="147"/>
                  </a:cubicBezTo>
                  <a:cubicBezTo>
                    <a:pt x="1475" y="147"/>
                    <a:pt x="1400" y="119"/>
                    <a:pt x="1332" y="71"/>
                  </a:cubicBezTo>
                  <a:cubicBezTo>
                    <a:pt x="1167" y="15"/>
                    <a:pt x="99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213725" y="2497625"/>
              <a:ext cx="30700" cy="93625"/>
            </a:xfrm>
            <a:custGeom>
              <a:avLst/>
              <a:gdLst/>
              <a:ahLst/>
              <a:cxnLst/>
              <a:rect l="l" t="t" r="r" b="b"/>
              <a:pathLst>
                <a:path w="1228" h="3745" extrusionOk="0">
                  <a:moveTo>
                    <a:pt x="321" y="0"/>
                  </a:moveTo>
                  <a:cubicBezTo>
                    <a:pt x="281" y="0"/>
                    <a:pt x="248" y="19"/>
                    <a:pt x="227" y="53"/>
                  </a:cubicBezTo>
                  <a:cubicBezTo>
                    <a:pt x="1" y="708"/>
                    <a:pt x="239" y="1411"/>
                    <a:pt x="108" y="2078"/>
                  </a:cubicBezTo>
                  <a:cubicBezTo>
                    <a:pt x="120" y="2578"/>
                    <a:pt x="60" y="3066"/>
                    <a:pt x="168" y="3554"/>
                  </a:cubicBezTo>
                  <a:cubicBezTo>
                    <a:pt x="203" y="3625"/>
                    <a:pt x="239" y="3685"/>
                    <a:pt x="299" y="3744"/>
                  </a:cubicBezTo>
                  <a:cubicBezTo>
                    <a:pt x="346" y="3744"/>
                    <a:pt x="382" y="3732"/>
                    <a:pt x="418" y="3732"/>
                  </a:cubicBezTo>
                  <a:lnTo>
                    <a:pt x="465" y="2304"/>
                  </a:lnTo>
                  <a:cubicBezTo>
                    <a:pt x="525" y="2232"/>
                    <a:pt x="560" y="2137"/>
                    <a:pt x="525" y="2042"/>
                  </a:cubicBezTo>
                  <a:lnTo>
                    <a:pt x="525" y="2006"/>
                  </a:lnTo>
                  <a:cubicBezTo>
                    <a:pt x="537" y="2042"/>
                    <a:pt x="560" y="2078"/>
                    <a:pt x="572" y="2113"/>
                  </a:cubicBezTo>
                  <a:cubicBezTo>
                    <a:pt x="632" y="2244"/>
                    <a:pt x="680" y="2363"/>
                    <a:pt x="703" y="2494"/>
                  </a:cubicBezTo>
                  <a:cubicBezTo>
                    <a:pt x="691" y="2542"/>
                    <a:pt x="703" y="2578"/>
                    <a:pt x="715" y="2601"/>
                  </a:cubicBezTo>
                  <a:cubicBezTo>
                    <a:pt x="811" y="2685"/>
                    <a:pt x="799" y="2828"/>
                    <a:pt x="834" y="2935"/>
                  </a:cubicBezTo>
                  <a:lnTo>
                    <a:pt x="977" y="3066"/>
                  </a:lnTo>
                  <a:cubicBezTo>
                    <a:pt x="1014" y="3076"/>
                    <a:pt x="1045" y="3081"/>
                    <a:pt x="1071" y="3081"/>
                  </a:cubicBezTo>
                  <a:cubicBezTo>
                    <a:pt x="1192" y="3081"/>
                    <a:pt x="1217" y="2978"/>
                    <a:pt x="1227" y="2851"/>
                  </a:cubicBezTo>
                  <a:lnTo>
                    <a:pt x="1227" y="2649"/>
                  </a:lnTo>
                  <a:cubicBezTo>
                    <a:pt x="1227" y="2518"/>
                    <a:pt x="1192" y="2387"/>
                    <a:pt x="1168" y="2256"/>
                  </a:cubicBezTo>
                  <a:cubicBezTo>
                    <a:pt x="1132" y="2173"/>
                    <a:pt x="1132" y="2066"/>
                    <a:pt x="1108" y="1958"/>
                  </a:cubicBezTo>
                  <a:cubicBezTo>
                    <a:pt x="1072" y="1851"/>
                    <a:pt x="1061" y="1756"/>
                    <a:pt x="1025" y="1649"/>
                  </a:cubicBezTo>
                  <a:cubicBezTo>
                    <a:pt x="941" y="1113"/>
                    <a:pt x="1001" y="554"/>
                    <a:pt x="834" y="30"/>
                  </a:cubicBezTo>
                  <a:lnTo>
                    <a:pt x="418" y="30"/>
                  </a:lnTo>
                  <a:cubicBezTo>
                    <a:pt x="383" y="10"/>
                    <a:pt x="350"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6023950" y="2648825"/>
              <a:ext cx="80400" cy="12375"/>
            </a:xfrm>
            <a:custGeom>
              <a:avLst/>
              <a:gdLst/>
              <a:ahLst/>
              <a:cxnLst/>
              <a:rect l="l" t="t" r="r" b="b"/>
              <a:pathLst>
                <a:path w="3216" h="495" extrusionOk="0">
                  <a:moveTo>
                    <a:pt x="488" y="1"/>
                  </a:moveTo>
                  <a:cubicBezTo>
                    <a:pt x="373" y="1"/>
                    <a:pt x="258" y="6"/>
                    <a:pt x="144" y="18"/>
                  </a:cubicBezTo>
                  <a:cubicBezTo>
                    <a:pt x="96" y="101"/>
                    <a:pt x="60" y="185"/>
                    <a:pt x="1" y="280"/>
                  </a:cubicBezTo>
                  <a:cubicBezTo>
                    <a:pt x="692" y="389"/>
                    <a:pt x="1383" y="436"/>
                    <a:pt x="2074" y="436"/>
                  </a:cubicBezTo>
                  <a:cubicBezTo>
                    <a:pt x="2288" y="436"/>
                    <a:pt x="2502" y="431"/>
                    <a:pt x="2715" y="423"/>
                  </a:cubicBezTo>
                  <a:cubicBezTo>
                    <a:pt x="2811" y="256"/>
                    <a:pt x="3215" y="494"/>
                    <a:pt x="3156" y="113"/>
                  </a:cubicBezTo>
                  <a:cubicBezTo>
                    <a:pt x="3073" y="74"/>
                    <a:pt x="2983" y="67"/>
                    <a:pt x="2891" y="67"/>
                  </a:cubicBezTo>
                  <a:cubicBezTo>
                    <a:pt x="2834" y="67"/>
                    <a:pt x="2776" y="70"/>
                    <a:pt x="2719" y="70"/>
                  </a:cubicBezTo>
                  <a:cubicBezTo>
                    <a:pt x="2614" y="70"/>
                    <a:pt x="2511" y="60"/>
                    <a:pt x="2418" y="6"/>
                  </a:cubicBezTo>
                  <a:lnTo>
                    <a:pt x="2418" y="18"/>
                  </a:lnTo>
                  <a:cubicBezTo>
                    <a:pt x="2221" y="62"/>
                    <a:pt x="2024" y="77"/>
                    <a:pt x="1827" y="77"/>
                  </a:cubicBezTo>
                  <a:cubicBezTo>
                    <a:pt x="1383" y="77"/>
                    <a:pt x="935"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5796850" y="2660850"/>
              <a:ext cx="105975" cy="12550"/>
            </a:xfrm>
            <a:custGeom>
              <a:avLst/>
              <a:gdLst/>
              <a:ahLst/>
              <a:cxnLst/>
              <a:rect l="l" t="t" r="r" b="b"/>
              <a:pathLst>
                <a:path w="4239" h="502" extrusionOk="0">
                  <a:moveTo>
                    <a:pt x="649" y="0"/>
                  </a:moveTo>
                  <a:cubicBezTo>
                    <a:pt x="433" y="0"/>
                    <a:pt x="217" y="17"/>
                    <a:pt x="0" y="61"/>
                  </a:cubicBezTo>
                  <a:cubicBezTo>
                    <a:pt x="274" y="107"/>
                    <a:pt x="514" y="228"/>
                    <a:pt x="795" y="228"/>
                  </a:cubicBezTo>
                  <a:cubicBezTo>
                    <a:pt x="808" y="228"/>
                    <a:pt x="821" y="228"/>
                    <a:pt x="834" y="228"/>
                  </a:cubicBezTo>
                  <a:cubicBezTo>
                    <a:pt x="909" y="222"/>
                    <a:pt x="984" y="220"/>
                    <a:pt x="1058" y="220"/>
                  </a:cubicBezTo>
                  <a:cubicBezTo>
                    <a:pt x="1645" y="220"/>
                    <a:pt x="2216" y="375"/>
                    <a:pt x="2786" y="502"/>
                  </a:cubicBezTo>
                  <a:cubicBezTo>
                    <a:pt x="2822" y="466"/>
                    <a:pt x="2870" y="418"/>
                    <a:pt x="2929" y="371"/>
                  </a:cubicBezTo>
                  <a:lnTo>
                    <a:pt x="3072" y="371"/>
                  </a:lnTo>
                  <a:cubicBezTo>
                    <a:pt x="3094" y="399"/>
                    <a:pt x="3120" y="415"/>
                    <a:pt x="3150" y="415"/>
                  </a:cubicBezTo>
                  <a:cubicBezTo>
                    <a:pt x="3170" y="415"/>
                    <a:pt x="3191" y="408"/>
                    <a:pt x="3215" y="394"/>
                  </a:cubicBezTo>
                  <a:cubicBezTo>
                    <a:pt x="3388" y="400"/>
                    <a:pt x="3560" y="415"/>
                    <a:pt x="3731" y="415"/>
                  </a:cubicBezTo>
                  <a:cubicBezTo>
                    <a:pt x="3903" y="415"/>
                    <a:pt x="4072" y="400"/>
                    <a:pt x="4239" y="347"/>
                  </a:cubicBezTo>
                  <a:cubicBezTo>
                    <a:pt x="3429" y="132"/>
                    <a:pt x="2572" y="180"/>
                    <a:pt x="1739" y="85"/>
                  </a:cubicBezTo>
                  <a:cubicBezTo>
                    <a:pt x="1379" y="47"/>
                    <a:pt x="1015" y="0"/>
                    <a:pt x="6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5208500" y="2576575"/>
              <a:ext cx="30250" cy="38225"/>
            </a:xfrm>
            <a:custGeom>
              <a:avLst/>
              <a:gdLst/>
              <a:ahLst/>
              <a:cxnLst/>
              <a:rect l="l" t="t" r="r" b="b"/>
              <a:pathLst>
                <a:path w="1210" h="1529" extrusionOk="0">
                  <a:moveTo>
                    <a:pt x="219" y="1"/>
                  </a:moveTo>
                  <a:cubicBezTo>
                    <a:pt x="172" y="1"/>
                    <a:pt x="115" y="9"/>
                    <a:pt x="43" y="27"/>
                  </a:cubicBezTo>
                  <a:cubicBezTo>
                    <a:pt x="43" y="444"/>
                    <a:pt x="293" y="848"/>
                    <a:pt x="79" y="1289"/>
                  </a:cubicBezTo>
                  <a:cubicBezTo>
                    <a:pt x="1" y="1445"/>
                    <a:pt x="111" y="1528"/>
                    <a:pt x="321" y="1528"/>
                  </a:cubicBezTo>
                  <a:cubicBezTo>
                    <a:pt x="335" y="1528"/>
                    <a:pt x="350" y="1528"/>
                    <a:pt x="365" y="1527"/>
                  </a:cubicBezTo>
                  <a:cubicBezTo>
                    <a:pt x="722" y="1515"/>
                    <a:pt x="1008" y="1420"/>
                    <a:pt x="1210" y="1146"/>
                  </a:cubicBezTo>
                  <a:cubicBezTo>
                    <a:pt x="1139" y="1039"/>
                    <a:pt x="1020" y="1039"/>
                    <a:pt x="912" y="1039"/>
                  </a:cubicBezTo>
                  <a:cubicBezTo>
                    <a:pt x="674" y="1003"/>
                    <a:pt x="603" y="789"/>
                    <a:pt x="484" y="622"/>
                  </a:cubicBezTo>
                  <a:lnTo>
                    <a:pt x="460" y="610"/>
                  </a:lnTo>
                  <a:cubicBezTo>
                    <a:pt x="281" y="473"/>
                    <a:pt x="577"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5233675" y="2483475"/>
              <a:ext cx="17000" cy="84725"/>
            </a:xfrm>
            <a:custGeom>
              <a:avLst/>
              <a:gdLst/>
              <a:ahLst/>
              <a:cxnLst/>
              <a:rect l="l" t="t" r="r" b="b"/>
              <a:pathLst>
                <a:path w="680" h="3389" extrusionOk="0">
                  <a:moveTo>
                    <a:pt x="179" y="0"/>
                  </a:moveTo>
                  <a:cubicBezTo>
                    <a:pt x="1" y="167"/>
                    <a:pt x="60" y="381"/>
                    <a:pt x="24" y="596"/>
                  </a:cubicBezTo>
                  <a:lnTo>
                    <a:pt x="72" y="2429"/>
                  </a:lnTo>
                  <a:cubicBezTo>
                    <a:pt x="84" y="2501"/>
                    <a:pt x="132" y="2548"/>
                    <a:pt x="179" y="2608"/>
                  </a:cubicBezTo>
                  <a:cubicBezTo>
                    <a:pt x="191" y="2691"/>
                    <a:pt x="203" y="2763"/>
                    <a:pt x="215" y="2858"/>
                  </a:cubicBezTo>
                  <a:cubicBezTo>
                    <a:pt x="263" y="2941"/>
                    <a:pt x="263" y="3084"/>
                    <a:pt x="334" y="3179"/>
                  </a:cubicBezTo>
                  <a:cubicBezTo>
                    <a:pt x="346" y="3227"/>
                    <a:pt x="370" y="3275"/>
                    <a:pt x="370" y="3322"/>
                  </a:cubicBezTo>
                  <a:cubicBezTo>
                    <a:pt x="370" y="3346"/>
                    <a:pt x="382" y="3358"/>
                    <a:pt x="394" y="3382"/>
                  </a:cubicBezTo>
                  <a:cubicBezTo>
                    <a:pt x="397" y="3386"/>
                    <a:pt x="405" y="3388"/>
                    <a:pt x="416" y="3388"/>
                  </a:cubicBezTo>
                  <a:cubicBezTo>
                    <a:pt x="436" y="3388"/>
                    <a:pt x="465" y="3378"/>
                    <a:pt x="489" y="3346"/>
                  </a:cubicBezTo>
                  <a:cubicBezTo>
                    <a:pt x="513" y="3298"/>
                    <a:pt x="560" y="3239"/>
                    <a:pt x="584" y="3203"/>
                  </a:cubicBezTo>
                  <a:cubicBezTo>
                    <a:pt x="608" y="3179"/>
                    <a:pt x="632" y="3167"/>
                    <a:pt x="667" y="3155"/>
                  </a:cubicBezTo>
                  <a:cubicBezTo>
                    <a:pt x="679" y="3096"/>
                    <a:pt x="667" y="3036"/>
                    <a:pt x="644" y="2977"/>
                  </a:cubicBezTo>
                  <a:cubicBezTo>
                    <a:pt x="608" y="2882"/>
                    <a:pt x="548" y="2822"/>
                    <a:pt x="489" y="2751"/>
                  </a:cubicBezTo>
                  <a:cubicBezTo>
                    <a:pt x="394" y="2167"/>
                    <a:pt x="298" y="1608"/>
                    <a:pt x="191" y="1024"/>
                  </a:cubicBezTo>
                  <a:cubicBezTo>
                    <a:pt x="191" y="679"/>
                    <a:pt x="179" y="34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5259575" y="2579200"/>
              <a:ext cx="55100" cy="14025"/>
            </a:xfrm>
            <a:custGeom>
              <a:avLst/>
              <a:gdLst/>
              <a:ahLst/>
              <a:cxnLst/>
              <a:rect l="l" t="t" r="r" b="b"/>
              <a:pathLst>
                <a:path w="2204" h="561" extrusionOk="0">
                  <a:moveTo>
                    <a:pt x="309" y="1"/>
                  </a:moveTo>
                  <a:cubicBezTo>
                    <a:pt x="265" y="1"/>
                    <a:pt x="217" y="27"/>
                    <a:pt x="155" y="88"/>
                  </a:cubicBezTo>
                  <a:cubicBezTo>
                    <a:pt x="108" y="184"/>
                    <a:pt x="0" y="339"/>
                    <a:pt x="191" y="350"/>
                  </a:cubicBezTo>
                  <a:cubicBezTo>
                    <a:pt x="664" y="394"/>
                    <a:pt x="1107" y="520"/>
                    <a:pt x="1566" y="520"/>
                  </a:cubicBezTo>
                  <a:cubicBezTo>
                    <a:pt x="1603" y="520"/>
                    <a:pt x="1641" y="519"/>
                    <a:pt x="1679" y="517"/>
                  </a:cubicBezTo>
                  <a:cubicBezTo>
                    <a:pt x="1756" y="549"/>
                    <a:pt x="1833" y="560"/>
                    <a:pt x="1907" y="560"/>
                  </a:cubicBezTo>
                  <a:cubicBezTo>
                    <a:pt x="1972" y="560"/>
                    <a:pt x="2035" y="552"/>
                    <a:pt x="2096" y="541"/>
                  </a:cubicBezTo>
                  <a:cubicBezTo>
                    <a:pt x="2132" y="529"/>
                    <a:pt x="2155" y="505"/>
                    <a:pt x="2191" y="481"/>
                  </a:cubicBezTo>
                  <a:cubicBezTo>
                    <a:pt x="2203" y="458"/>
                    <a:pt x="2203" y="410"/>
                    <a:pt x="2203" y="386"/>
                  </a:cubicBezTo>
                  <a:cubicBezTo>
                    <a:pt x="2191" y="350"/>
                    <a:pt x="2155" y="327"/>
                    <a:pt x="2144" y="291"/>
                  </a:cubicBezTo>
                  <a:cubicBezTo>
                    <a:pt x="2096" y="243"/>
                    <a:pt x="2036" y="208"/>
                    <a:pt x="1965" y="184"/>
                  </a:cubicBezTo>
                  <a:cubicBezTo>
                    <a:pt x="1811" y="161"/>
                    <a:pt x="1662" y="93"/>
                    <a:pt x="1511" y="93"/>
                  </a:cubicBezTo>
                  <a:cubicBezTo>
                    <a:pt x="1429" y="93"/>
                    <a:pt x="1347" y="113"/>
                    <a:pt x="1263" y="172"/>
                  </a:cubicBezTo>
                  <a:cubicBezTo>
                    <a:pt x="1148" y="172"/>
                    <a:pt x="1032" y="182"/>
                    <a:pt x="916" y="182"/>
                  </a:cubicBezTo>
                  <a:cubicBezTo>
                    <a:pt x="753" y="182"/>
                    <a:pt x="589" y="162"/>
                    <a:pt x="429" y="65"/>
                  </a:cubicBezTo>
                  <a:cubicBezTo>
                    <a:pt x="389" y="24"/>
                    <a:pt x="351"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5311950" y="2586150"/>
              <a:ext cx="41100" cy="12325"/>
            </a:xfrm>
            <a:custGeom>
              <a:avLst/>
              <a:gdLst/>
              <a:ahLst/>
              <a:cxnLst/>
              <a:rect l="l" t="t" r="r" b="b"/>
              <a:pathLst>
                <a:path w="1644" h="493" extrusionOk="0">
                  <a:moveTo>
                    <a:pt x="334" y="1"/>
                  </a:moveTo>
                  <a:cubicBezTo>
                    <a:pt x="299" y="1"/>
                    <a:pt x="275" y="13"/>
                    <a:pt x="239" y="13"/>
                  </a:cubicBezTo>
                  <a:cubicBezTo>
                    <a:pt x="215" y="25"/>
                    <a:pt x="203" y="37"/>
                    <a:pt x="168" y="61"/>
                  </a:cubicBezTo>
                  <a:cubicBezTo>
                    <a:pt x="144" y="120"/>
                    <a:pt x="108" y="168"/>
                    <a:pt x="84" y="203"/>
                  </a:cubicBezTo>
                  <a:cubicBezTo>
                    <a:pt x="1" y="251"/>
                    <a:pt x="1" y="287"/>
                    <a:pt x="84" y="322"/>
                  </a:cubicBezTo>
                  <a:cubicBezTo>
                    <a:pt x="428" y="391"/>
                    <a:pt x="771" y="492"/>
                    <a:pt x="1128" y="492"/>
                  </a:cubicBezTo>
                  <a:cubicBezTo>
                    <a:pt x="1204" y="492"/>
                    <a:pt x="1281" y="488"/>
                    <a:pt x="1358" y="477"/>
                  </a:cubicBezTo>
                  <a:cubicBezTo>
                    <a:pt x="1465" y="382"/>
                    <a:pt x="1549" y="311"/>
                    <a:pt x="1644" y="227"/>
                  </a:cubicBezTo>
                  <a:cubicBezTo>
                    <a:pt x="1573" y="108"/>
                    <a:pt x="1430" y="72"/>
                    <a:pt x="1311" y="61"/>
                  </a:cubicBezTo>
                  <a:lnTo>
                    <a:pt x="1120" y="61"/>
                  </a:lnTo>
                  <a:cubicBezTo>
                    <a:pt x="1017" y="61"/>
                    <a:pt x="919" y="66"/>
                    <a:pt x="819" y="66"/>
                  </a:cubicBezTo>
                  <a:cubicBezTo>
                    <a:pt x="770" y="66"/>
                    <a:pt x="719" y="64"/>
                    <a:pt x="668" y="61"/>
                  </a:cubicBezTo>
                  <a:cubicBezTo>
                    <a:pt x="584" y="37"/>
                    <a:pt x="513" y="25"/>
                    <a:pt x="418" y="13"/>
                  </a:cubicBezTo>
                  <a:cubicBezTo>
                    <a:pt x="394" y="1"/>
                    <a:pt x="35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5634625" y="2652250"/>
              <a:ext cx="36025" cy="7500"/>
            </a:xfrm>
            <a:custGeom>
              <a:avLst/>
              <a:gdLst/>
              <a:ahLst/>
              <a:cxnLst/>
              <a:rect l="l" t="t" r="r" b="b"/>
              <a:pathLst>
                <a:path w="1441" h="300" extrusionOk="0">
                  <a:moveTo>
                    <a:pt x="1239" y="0"/>
                  </a:moveTo>
                  <a:cubicBezTo>
                    <a:pt x="1160" y="99"/>
                    <a:pt x="1081" y="132"/>
                    <a:pt x="998" y="132"/>
                  </a:cubicBezTo>
                  <a:cubicBezTo>
                    <a:pt x="931" y="132"/>
                    <a:pt x="861" y="110"/>
                    <a:pt x="786" y="84"/>
                  </a:cubicBezTo>
                  <a:cubicBezTo>
                    <a:pt x="667" y="30"/>
                    <a:pt x="548" y="3"/>
                    <a:pt x="420" y="3"/>
                  </a:cubicBezTo>
                  <a:cubicBezTo>
                    <a:pt x="292" y="3"/>
                    <a:pt x="155" y="30"/>
                    <a:pt x="0" y="84"/>
                  </a:cubicBezTo>
                  <a:cubicBezTo>
                    <a:pt x="266" y="256"/>
                    <a:pt x="529" y="299"/>
                    <a:pt x="783" y="299"/>
                  </a:cubicBezTo>
                  <a:cubicBezTo>
                    <a:pt x="984" y="299"/>
                    <a:pt x="1180" y="273"/>
                    <a:pt x="1370" y="262"/>
                  </a:cubicBezTo>
                  <a:cubicBezTo>
                    <a:pt x="1441" y="262"/>
                    <a:pt x="1405" y="95"/>
                    <a:pt x="1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5252425" y="2561075"/>
              <a:ext cx="17900" cy="19750"/>
            </a:xfrm>
            <a:custGeom>
              <a:avLst/>
              <a:gdLst/>
              <a:ahLst/>
              <a:cxnLst/>
              <a:rect l="l" t="t" r="r" b="b"/>
              <a:pathLst>
                <a:path w="716" h="790" extrusionOk="0">
                  <a:moveTo>
                    <a:pt x="317" y="1"/>
                  </a:moveTo>
                  <a:cubicBezTo>
                    <a:pt x="307" y="1"/>
                    <a:pt x="297" y="2"/>
                    <a:pt x="286" y="4"/>
                  </a:cubicBezTo>
                  <a:cubicBezTo>
                    <a:pt x="203" y="40"/>
                    <a:pt x="120" y="75"/>
                    <a:pt x="48" y="135"/>
                  </a:cubicBezTo>
                  <a:cubicBezTo>
                    <a:pt x="36" y="171"/>
                    <a:pt x="25" y="182"/>
                    <a:pt x="1" y="218"/>
                  </a:cubicBezTo>
                  <a:cubicBezTo>
                    <a:pt x="96" y="468"/>
                    <a:pt x="286" y="611"/>
                    <a:pt x="465" y="790"/>
                  </a:cubicBezTo>
                  <a:lnTo>
                    <a:pt x="715" y="790"/>
                  </a:lnTo>
                  <a:cubicBezTo>
                    <a:pt x="632" y="552"/>
                    <a:pt x="536" y="313"/>
                    <a:pt x="441" y="63"/>
                  </a:cubicBezTo>
                  <a:cubicBezTo>
                    <a:pt x="412" y="24"/>
                    <a:pt x="366"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902500" y="2669800"/>
              <a:ext cx="39025" cy="8350"/>
            </a:xfrm>
            <a:custGeom>
              <a:avLst/>
              <a:gdLst/>
              <a:ahLst/>
              <a:cxnLst/>
              <a:rect l="l" t="t" r="r" b="b"/>
              <a:pathLst>
                <a:path w="1561" h="334" extrusionOk="0">
                  <a:moveTo>
                    <a:pt x="1" y="1"/>
                  </a:moveTo>
                  <a:cubicBezTo>
                    <a:pt x="84" y="149"/>
                    <a:pt x="200" y="179"/>
                    <a:pt x="325" y="179"/>
                  </a:cubicBezTo>
                  <a:cubicBezTo>
                    <a:pt x="409" y="179"/>
                    <a:pt x="496" y="166"/>
                    <a:pt x="580" y="166"/>
                  </a:cubicBezTo>
                  <a:cubicBezTo>
                    <a:pt x="622" y="166"/>
                    <a:pt x="664" y="169"/>
                    <a:pt x="703" y="179"/>
                  </a:cubicBezTo>
                  <a:cubicBezTo>
                    <a:pt x="747" y="211"/>
                    <a:pt x="798" y="225"/>
                    <a:pt x="848" y="225"/>
                  </a:cubicBezTo>
                  <a:cubicBezTo>
                    <a:pt x="893" y="225"/>
                    <a:pt x="938" y="214"/>
                    <a:pt x="977" y="191"/>
                  </a:cubicBezTo>
                  <a:cubicBezTo>
                    <a:pt x="1096" y="191"/>
                    <a:pt x="1215" y="215"/>
                    <a:pt x="1275" y="334"/>
                  </a:cubicBezTo>
                  <a:cubicBezTo>
                    <a:pt x="1406" y="334"/>
                    <a:pt x="1501" y="298"/>
                    <a:pt x="1561" y="191"/>
                  </a:cubicBezTo>
                  <a:cubicBezTo>
                    <a:pt x="1295" y="49"/>
                    <a:pt x="1012" y="33"/>
                    <a:pt x="725" y="33"/>
                  </a:cubicBezTo>
                  <a:cubicBezTo>
                    <a:pt x="644" y="33"/>
                    <a:pt x="562" y="34"/>
                    <a:pt x="480" y="34"/>
                  </a:cubicBezTo>
                  <a:cubicBezTo>
                    <a:pt x="320" y="34"/>
                    <a:pt x="159" y="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446800" y="2630400"/>
              <a:ext cx="36050" cy="5425"/>
            </a:xfrm>
            <a:custGeom>
              <a:avLst/>
              <a:gdLst/>
              <a:ahLst/>
              <a:cxnLst/>
              <a:rect l="l" t="t" r="r" b="b"/>
              <a:pathLst>
                <a:path w="1442" h="217" extrusionOk="0">
                  <a:moveTo>
                    <a:pt x="708" y="0"/>
                  </a:moveTo>
                  <a:cubicBezTo>
                    <a:pt x="540" y="0"/>
                    <a:pt x="371" y="12"/>
                    <a:pt x="202" y="12"/>
                  </a:cubicBezTo>
                  <a:cubicBezTo>
                    <a:pt x="135" y="12"/>
                    <a:pt x="68" y="10"/>
                    <a:pt x="0" y="5"/>
                  </a:cubicBezTo>
                  <a:lnTo>
                    <a:pt x="0" y="5"/>
                  </a:lnTo>
                  <a:cubicBezTo>
                    <a:pt x="112" y="172"/>
                    <a:pt x="274" y="216"/>
                    <a:pt x="453" y="216"/>
                  </a:cubicBezTo>
                  <a:cubicBezTo>
                    <a:pt x="503" y="216"/>
                    <a:pt x="555" y="213"/>
                    <a:pt x="608" y="207"/>
                  </a:cubicBezTo>
                  <a:cubicBezTo>
                    <a:pt x="893" y="184"/>
                    <a:pt x="1155" y="160"/>
                    <a:pt x="1441" y="148"/>
                  </a:cubicBezTo>
                  <a:cubicBezTo>
                    <a:pt x="1202" y="25"/>
                    <a:pt x="956" y="0"/>
                    <a:pt x="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581050" y="2619650"/>
              <a:ext cx="37525" cy="4150"/>
            </a:xfrm>
            <a:custGeom>
              <a:avLst/>
              <a:gdLst/>
              <a:ahLst/>
              <a:cxnLst/>
              <a:rect l="l" t="t" r="r" b="b"/>
              <a:pathLst>
                <a:path w="1501" h="166" extrusionOk="0">
                  <a:moveTo>
                    <a:pt x="888" y="0"/>
                  </a:moveTo>
                  <a:cubicBezTo>
                    <a:pt x="653" y="0"/>
                    <a:pt x="415" y="38"/>
                    <a:pt x="174" y="38"/>
                  </a:cubicBezTo>
                  <a:cubicBezTo>
                    <a:pt x="116" y="38"/>
                    <a:pt x="58" y="36"/>
                    <a:pt x="0" y="30"/>
                  </a:cubicBezTo>
                  <a:lnTo>
                    <a:pt x="0" y="30"/>
                  </a:lnTo>
                  <a:cubicBezTo>
                    <a:pt x="274" y="137"/>
                    <a:pt x="555" y="165"/>
                    <a:pt x="837" y="165"/>
                  </a:cubicBezTo>
                  <a:cubicBezTo>
                    <a:pt x="1058" y="165"/>
                    <a:pt x="1281" y="148"/>
                    <a:pt x="1500" y="137"/>
                  </a:cubicBezTo>
                  <a:cubicBezTo>
                    <a:pt x="1298" y="29"/>
                    <a:pt x="1094" y="0"/>
                    <a:pt x="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473875" y="2609075"/>
              <a:ext cx="33675" cy="3950"/>
            </a:xfrm>
            <a:custGeom>
              <a:avLst/>
              <a:gdLst/>
              <a:ahLst/>
              <a:cxnLst/>
              <a:rect l="l" t="t" r="r" b="b"/>
              <a:pathLst>
                <a:path w="1347" h="158" extrusionOk="0">
                  <a:moveTo>
                    <a:pt x="710" y="1"/>
                  </a:moveTo>
                  <a:cubicBezTo>
                    <a:pt x="475" y="1"/>
                    <a:pt x="238" y="36"/>
                    <a:pt x="1" y="36"/>
                  </a:cubicBezTo>
                  <a:cubicBezTo>
                    <a:pt x="239" y="136"/>
                    <a:pt x="488" y="158"/>
                    <a:pt x="740" y="158"/>
                  </a:cubicBezTo>
                  <a:cubicBezTo>
                    <a:pt x="942" y="158"/>
                    <a:pt x="1145" y="144"/>
                    <a:pt x="1346" y="144"/>
                  </a:cubicBezTo>
                  <a:cubicBezTo>
                    <a:pt x="1137" y="30"/>
                    <a:pt x="924"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6092425" y="2651550"/>
              <a:ext cx="24725" cy="9350"/>
            </a:xfrm>
            <a:custGeom>
              <a:avLst/>
              <a:gdLst/>
              <a:ahLst/>
              <a:cxnLst/>
              <a:rect l="l" t="t" r="r" b="b"/>
              <a:pathLst>
                <a:path w="989" h="374" extrusionOk="0">
                  <a:moveTo>
                    <a:pt x="494" y="0"/>
                  </a:moveTo>
                  <a:cubicBezTo>
                    <a:pt x="472" y="0"/>
                    <a:pt x="447" y="16"/>
                    <a:pt x="429" y="52"/>
                  </a:cubicBezTo>
                  <a:cubicBezTo>
                    <a:pt x="334" y="231"/>
                    <a:pt x="83" y="123"/>
                    <a:pt x="0" y="314"/>
                  </a:cubicBezTo>
                  <a:cubicBezTo>
                    <a:pt x="133" y="358"/>
                    <a:pt x="269" y="374"/>
                    <a:pt x="407" y="374"/>
                  </a:cubicBezTo>
                  <a:cubicBezTo>
                    <a:pt x="603" y="374"/>
                    <a:pt x="800" y="342"/>
                    <a:pt x="988" y="314"/>
                  </a:cubicBezTo>
                  <a:cubicBezTo>
                    <a:pt x="917" y="123"/>
                    <a:pt x="655" y="207"/>
                    <a:pt x="560" y="28"/>
                  </a:cubicBezTo>
                  <a:cubicBezTo>
                    <a:pt x="560" y="28"/>
                    <a:pt x="548" y="16"/>
                    <a:pt x="512" y="4"/>
                  </a:cubicBezTo>
                  <a:cubicBezTo>
                    <a:pt x="506" y="2"/>
                    <a:pt x="500"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20575" y="2591825"/>
              <a:ext cx="10750" cy="12225"/>
            </a:xfrm>
            <a:custGeom>
              <a:avLst/>
              <a:gdLst/>
              <a:ahLst/>
              <a:cxnLst/>
              <a:rect l="l" t="t" r="r" b="b"/>
              <a:pathLst>
                <a:path w="430" h="489" extrusionOk="0">
                  <a:moveTo>
                    <a:pt x="1" y="0"/>
                  </a:moveTo>
                  <a:cubicBezTo>
                    <a:pt x="9" y="368"/>
                    <a:pt x="11" y="489"/>
                    <a:pt x="138" y="489"/>
                  </a:cubicBezTo>
                  <a:cubicBezTo>
                    <a:pt x="201" y="489"/>
                    <a:pt x="292" y="460"/>
                    <a:pt x="429" y="417"/>
                  </a:cubicBezTo>
                  <a:cubicBezTo>
                    <a:pt x="322" y="274"/>
                    <a:pt x="227" y="131"/>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237550" y="2565925"/>
              <a:ext cx="11625" cy="11500"/>
            </a:xfrm>
            <a:custGeom>
              <a:avLst/>
              <a:gdLst/>
              <a:ahLst/>
              <a:cxnLst/>
              <a:rect l="l" t="t" r="r" b="b"/>
              <a:pathLst>
                <a:path w="465" h="460" extrusionOk="0">
                  <a:moveTo>
                    <a:pt x="203" y="0"/>
                  </a:moveTo>
                  <a:cubicBezTo>
                    <a:pt x="179" y="143"/>
                    <a:pt x="143" y="262"/>
                    <a:pt x="0" y="334"/>
                  </a:cubicBezTo>
                  <a:cubicBezTo>
                    <a:pt x="63" y="412"/>
                    <a:pt x="135" y="459"/>
                    <a:pt x="208" y="459"/>
                  </a:cubicBezTo>
                  <a:cubicBezTo>
                    <a:pt x="246" y="459"/>
                    <a:pt x="285" y="446"/>
                    <a:pt x="322" y="417"/>
                  </a:cubicBezTo>
                  <a:cubicBezTo>
                    <a:pt x="465" y="322"/>
                    <a:pt x="298" y="167"/>
                    <a:pt x="322" y="36"/>
                  </a:cubicBezTo>
                  <a:cubicBezTo>
                    <a:pt x="286" y="24"/>
                    <a:pt x="239" y="24"/>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5312550" y="2611875"/>
              <a:ext cx="8675" cy="6975"/>
            </a:xfrm>
            <a:custGeom>
              <a:avLst/>
              <a:gdLst/>
              <a:ahLst/>
              <a:cxnLst/>
              <a:rect l="l" t="t" r="r" b="b"/>
              <a:pathLst>
                <a:path w="347" h="279" extrusionOk="0">
                  <a:moveTo>
                    <a:pt x="278" y="1"/>
                  </a:moveTo>
                  <a:cubicBezTo>
                    <a:pt x="265" y="1"/>
                    <a:pt x="252" y="3"/>
                    <a:pt x="239" y="8"/>
                  </a:cubicBezTo>
                  <a:cubicBezTo>
                    <a:pt x="179" y="32"/>
                    <a:pt x="132" y="55"/>
                    <a:pt x="72" y="67"/>
                  </a:cubicBezTo>
                  <a:cubicBezTo>
                    <a:pt x="13" y="103"/>
                    <a:pt x="1" y="151"/>
                    <a:pt x="36" y="186"/>
                  </a:cubicBezTo>
                  <a:cubicBezTo>
                    <a:pt x="113" y="252"/>
                    <a:pt x="170" y="279"/>
                    <a:pt x="213" y="279"/>
                  </a:cubicBezTo>
                  <a:cubicBezTo>
                    <a:pt x="303" y="279"/>
                    <a:pt x="330" y="161"/>
                    <a:pt x="346" y="32"/>
                  </a:cubicBezTo>
                  <a:cubicBezTo>
                    <a:pt x="323" y="9"/>
                    <a:pt x="301"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5751600" y="2631100"/>
              <a:ext cx="9250" cy="4075"/>
            </a:xfrm>
            <a:custGeom>
              <a:avLst/>
              <a:gdLst/>
              <a:ahLst/>
              <a:cxnLst/>
              <a:rect l="l" t="t" r="r" b="b"/>
              <a:pathLst>
                <a:path w="370" h="163" extrusionOk="0">
                  <a:moveTo>
                    <a:pt x="312" y="1"/>
                  </a:moveTo>
                  <a:cubicBezTo>
                    <a:pt x="196" y="1"/>
                    <a:pt x="72" y="9"/>
                    <a:pt x="0" y="132"/>
                  </a:cubicBezTo>
                  <a:cubicBezTo>
                    <a:pt x="16" y="154"/>
                    <a:pt x="40" y="163"/>
                    <a:pt x="62" y="163"/>
                  </a:cubicBezTo>
                  <a:cubicBezTo>
                    <a:pt x="75" y="163"/>
                    <a:pt x="87" y="160"/>
                    <a:pt x="96" y="156"/>
                  </a:cubicBezTo>
                  <a:cubicBezTo>
                    <a:pt x="203" y="108"/>
                    <a:pt x="334" y="156"/>
                    <a:pt x="370" y="1"/>
                  </a:cubicBezTo>
                  <a:cubicBezTo>
                    <a:pt x="351" y="1"/>
                    <a:pt x="332"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6167125" y="2685200"/>
              <a:ext cx="11625" cy="3975"/>
            </a:xfrm>
            <a:custGeom>
              <a:avLst/>
              <a:gdLst/>
              <a:ahLst/>
              <a:cxnLst/>
              <a:rect l="l" t="t" r="r" b="b"/>
              <a:pathLst>
                <a:path w="465" h="159" extrusionOk="0">
                  <a:moveTo>
                    <a:pt x="208" y="0"/>
                  </a:moveTo>
                  <a:cubicBezTo>
                    <a:pt x="130" y="0"/>
                    <a:pt x="58" y="21"/>
                    <a:pt x="1" y="111"/>
                  </a:cubicBezTo>
                  <a:lnTo>
                    <a:pt x="263" y="159"/>
                  </a:lnTo>
                  <a:cubicBezTo>
                    <a:pt x="346" y="147"/>
                    <a:pt x="405" y="135"/>
                    <a:pt x="465" y="111"/>
                  </a:cubicBezTo>
                  <a:cubicBezTo>
                    <a:pt x="441" y="87"/>
                    <a:pt x="429" y="39"/>
                    <a:pt x="417" y="16"/>
                  </a:cubicBezTo>
                  <a:cubicBezTo>
                    <a:pt x="346" y="16"/>
                    <a:pt x="274" y="0"/>
                    <a:pt x="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5224150" y="2543500"/>
              <a:ext cx="5375" cy="12025"/>
            </a:xfrm>
            <a:custGeom>
              <a:avLst/>
              <a:gdLst/>
              <a:ahLst/>
              <a:cxnLst/>
              <a:rect l="l" t="t" r="r" b="b"/>
              <a:pathLst>
                <a:path w="215" h="481" extrusionOk="0">
                  <a:moveTo>
                    <a:pt x="68" y="0"/>
                  </a:moveTo>
                  <a:cubicBezTo>
                    <a:pt x="49" y="0"/>
                    <a:pt x="28" y="18"/>
                    <a:pt x="1" y="64"/>
                  </a:cubicBezTo>
                  <a:cubicBezTo>
                    <a:pt x="1" y="207"/>
                    <a:pt x="24" y="350"/>
                    <a:pt x="24" y="481"/>
                  </a:cubicBezTo>
                  <a:lnTo>
                    <a:pt x="120" y="481"/>
                  </a:lnTo>
                  <a:cubicBezTo>
                    <a:pt x="215" y="397"/>
                    <a:pt x="215" y="290"/>
                    <a:pt x="155" y="183"/>
                  </a:cubicBezTo>
                  <a:cubicBezTo>
                    <a:pt x="143" y="159"/>
                    <a:pt x="120" y="112"/>
                    <a:pt x="120" y="64"/>
                  </a:cubicBezTo>
                  <a:cubicBezTo>
                    <a:pt x="120" y="52"/>
                    <a:pt x="120" y="40"/>
                    <a:pt x="84" y="4"/>
                  </a:cubicBezTo>
                  <a:cubicBezTo>
                    <a:pt x="79" y="2"/>
                    <a:pt x="73" y="0"/>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5227725" y="2548050"/>
              <a:ext cx="4775" cy="11950"/>
            </a:xfrm>
            <a:custGeom>
              <a:avLst/>
              <a:gdLst/>
              <a:ahLst/>
              <a:cxnLst/>
              <a:rect l="l" t="t" r="r" b="b"/>
              <a:pathLst>
                <a:path w="191" h="478" extrusionOk="0">
                  <a:moveTo>
                    <a:pt x="24" y="1"/>
                  </a:moveTo>
                  <a:cubicBezTo>
                    <a:pt x="12" y="108"/>
                    <a:pt x="12" y="203"/>
                    <a:pt x="0" y="299"/>
                  </a:cubicBezTo>
                  <a:lnTo>
                    <a:pt x="131" y="477"/>
                  </a:lnTo>
                  <a:cubicBezTo>
                    <a:pt x="143" y="322"/>
                    <a:pt x="191" y="144"/>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5517350" y="2612950"/>
              <a:ext cx="11625" cy="3175"/>
            </a:xfrm>
            <a:custGeom>
              <a:avLst/>
              <a:gdLst/>
              <a:ahLst/>
              <a:cxnLst/>
              <a:rect l="l" t="t" r="r" b="b"/>
              <a:pathLst>
                <a:path w="465" h="127" extrusionOk="0">
                  <a:moveTo>
                    <a:pt x="184" y="0"/>
                  </a:moveTo>
                  <a:cubicBezTo>
                    <a:pt x="124" y="0"/>
                    <a:pt x="62" y="8"/>
                    <a:pt x="0" y="12"/>
                  </a:cubicBezTo>
                  <a:cubicBezTo>
                    <a:pt x="102" y="106"/>
                    <a:pt x="210" y="126"/>
                    <a:pt x="323" y="126"/>
                  </a:cubicBezTo>
                  <a:cubicBezTo>
                    <a:pt x="369" y="126"/>
                    <a:pt x="416" y="123"/>
                    <a:pt x="465" y="120"/>
                  </a:cubicBezTo>
                  <a:cubicBezTo>
                    <a:pt x="382" y="22"/>
                    <a:pt x="286"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5302425" y="2591225"/>
              <a:ext cx="11650" cy="3300"/>
            </a:xfrm>
            <a:custGeom>
              <a:avLst/>
              <a:gdLst/>
              <a:ahLst/>
              <a:cxnLst/>
              <a:rect l="l" t="t" r="r" b="b"/>
              <a:pathLst>
                <a:path w="466" h="132" extrusionOk="0">
                  <a:moveTo>
                    <a:pt x="465" y="0"/>
                  </a:moveTo>
                  <a:cubicBezTo>
                    <a:pt x="311" y="24"/>
                    <a:pt x="144" y="24"/>
                    <a:pt x="1" y="24"/>
                  </a:cubicBezTo>
                  <a:cubicBezTo>
                    <a:pt x="102" y="88"/>
                    <a:pt x="224" y="131"/>
                    <a:pt x="351" y="131"/>
                  </a:cubicBezTo>
                  <a:cubicBezTo>
                    <a:pt x="389" y="131"/>
                    <a:pt x="427" y="128"/>
                    <a:pt x="465" y="119"/>
                  </a:cubicBezTo>
                  <a:lnTo>
                    <a:pt x="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5231000" y="2562650"/>
              <a:ext cx="4200" cy="8350"/>
            </a:xfrm>
            <a:custGeom>
              <a:avLst/>
              <a:gdLst/>
              <a:ahLst/>
              <a:cxnLst/>
              <a:rect l="l" t="t" r="r" b="b"/>
              <a:pathLst>
                <a:path w="168" h="334" extrusionOk="0">
                  <a:moveTo>
                    <a:pt x="12" y="0"/>
                  </a:moveTo>
                  <a:lnTo>
                    <a:pt x="12" y="0"/>
                  </a:lnTo>
                  <a:cubicBezTo>
                    <a:pt x="0" y="131"/>
                    <a:pt x="48" y="239"/>
                    <a:pt x="131" y="334"/>
                  </a:cubicBezTo>
                  <a:cubicBezTo>
                    <a:pt x="167" y="191"/>
                    <a:pt x="143" y="7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5614675" y="2648125"/>
              <a:ext cx="3900" cy="4850"/>
            </a:xfrm>
            <a:custGeom>
              <a:avLst/>
              <a:gdLst/>
              <a:ahLst/>
              <a:cxnLst/>
              <a:rect l="l" t="t" r="r" b="b"/>
              <a:pathLst>
                <a:path w="156" h="194" extrusionOk="0">
                  <a:moveTo>
                    <a:pt x="78" y="1"/>
                  </a:moveTo>
                  <a:cubicBezTo>
                    <a:pt x="64" y="1"/>
                    <a:pt x="50" y="3"/>
                    <a:pt x="36" y="10"/>
                  </a:cubicBezTo>
                  <a:cubicBezTo>
                    <a:pt x="24" y="22"/>
                    <a:pt x="13" y="46"/>
                    <a:pt x="1" y="70"/>
                  </a:cubicBezTo>
                  <a:cubicBezTo>
                    <a:pt x="9" y="151"/>
                    <a:pt x="33" y="193"/>
                    <a:pt x="78" y="193"/>
                  </a:cubicBezTo>
                  <a:cubicBezTo>
                    <a:pt x="99" y="193"/>
                    <a:pt x="125" y="184"/>
                    <a:pt x="155" y="165"/>
                  </a:cubicBezTo>
                  <a:lnTo>
                    <a:pt x="155" y="34"/>
                  </a:lnTo>
                  <a:cubicBezTo>
                    <a:pt x="139" y="17"/>
                    <a:pt x="110"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5247975" y="2562650"/>
              <a:ext cx="5375" cy="3900"/>
            </a:xfrm>
            <a:custGeom>
              <a:avLst/>
              <a:gdLst/>
              <a:ahLst/>
              <a:cxnLst/>
              <a:rect l="l" t="t" r="r" b="b"/>
              <a:pathLst>
                <a:path w="215" h="156" extrusionOk="0">
                  <a:moveTo>
                    <a:pt x="0" y="0"/>
                  </a:moveTo>
                  <a:cubicBezTo>
                    <a:pt x="60" y="48"/>
                    <a:pt x="119" y="108"/>
                    <a:pt x="179" y="155"/>
                  </a:cubicBezTo>
                  <a:lnTo>
                    <a:pt x="214" y="119"/>
                  </a:lnTo>
                  <a:cubicBezTo>
                    <a:pt x="203" y="48"/>
                    <a:pt x="167" y="12"/>
                    <a:pt x="95" y="12"/>
                  </a:cubicBezTo>
                  <a:cubicBezTo>
                    <a:pt x="60" y="0"/>
                    <a:pt x="3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5744450" y="2632900"/>
              <a:ext cx="3600" cy="1200"/>
            </a:xfrm>
            <a:custGeom>
              <a:avLst/>
              <a:gdLst/>
              <a:ahLst/>
              <a:cxnLst/>
              <a:rect l="l" t="t" r="r" b="b"/>
              <a:pathLst>
                <a:path w="144" h="48" extrusionOk="0">
                  <a:moveTo>
                    <a:pt x="108" y="0"/>
                  </a:moveTo>
                  <a:cubicBezTo>
                    <a:pt x="72" y="24"/>
                    <a:pt x="25" y="36"/>
                    <a:pt x="1" y="48"/>
                  </a:cubicBezTo>
                  <a:lnTo>
                    <a:pt x="144" y="48"/>
                  </a:lnTo>
                  <a:cubicBezTo>
                    <a:pt x="132"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5979600" y="2802300"/>
              <a:ext cx="140525" cy="35150"/>
            </a:xfrm>
            <a:custGeom>
              <a:avLst/>
              <a:gdLst/>
              <a:ahLst/>
              <a:cxnLst/>
              <a:rect l="l" t="t" r="r" b="b"/>
              <a:pathLst>
                <a:path w="5621" h="1406" extrusionOk="0">
                  <a:moveTo>
                    <a:pt x="1027" y="0"/>
                  </a:moveTo>
                  <a:cubicBezTo>
                    <a:pt x="745" y="0"/>
                    <a:pt x="462" y="16"/>
                    <a:pt x="179" y="58"/>
                  </a:cubicBezTo>
                  <a:cubicBezTo>
                    <a:pt x="1" y="177"/>
                    <a:pt x="13" y="285"/>
                    <a:pt x="167" y="416"/>
                  </a:cubicBezTo>
                  <a:cubicBezTo>
                    <a:pt x="310" y="535"/>
                    <a:pt x="644" y="487"/>
                    <a:pt x="441" y="868"/>
                  </a:cubicBezTo>
                  <a:cubicBezTo>
                    <a:pt x="346" y="1047"/>
                    <a:pt x="310" y="1344"/>
                    <a:pt x="667" y="1404"/>
                  </a:cubicBezTo>
                  <a:cubicBezTo>
                    <a:pt x="681" y="1405"/>
                    <a:pt x="695" y="1405"/>
                    <a:pt x="708" y="1405"/>
                  </a:cubicBezTo>
                  <a:cubicBezTo>
                    <a:pt x="857" y="1405"/>
                    <a:pt x="985" y="1343"/>
                    <a:pt x="1072" y="1201"/>
                  </a:cubicBezTo>
                  <a:cubicBezTo>
                    <a:pt x="1156" y="1070"/>
                    <a:pt x="1310" y="1023"/>
                    <a:pt x="1418" y="904"/>
                  </a:cubicBezTo>
                  <a:cubicBezTo>
                    <a:pt x="1489" y="832"/>
                    <a:pt x="1477" y="701"/>
                    <a:pt x="1572" y="642"/>
                  </a:cubicBezTo>
                  <a:lnTo>
                    <a:pt x="1572" y="642"/>
                  </a:lnTo>
                  <a:cubicBezTo>
                    <a:pt x="1572" y="713"/>
                    <a:pt x="1560" y="773"/>
                    <a:pt x="1572" y="844"/>
                  </a:cubicBezTo>
                  <a:cubicBezTo>
                    <a:pt x="1668" y="1011"/>
                    <a:pt x="1810" y="1023"/>
                    <a:pt x="1977" y="1047"/>
                  </a:cubicBezTo>
                  <a:lnTo>
                    <a:pt x="2072" y="1047"/>
                  </a:lnTo>
                  <a:cubicBezTo>
                    <a:pt x="2620" y="1047"/>
                    <a:pt x="3180" y="1059"/>
                    <a:pt x="3751" y="1059"/>
                  </a:cubicBezTo>
                  <a:cubicBezTo>
                    <a:pt x="3949" y="1099"/>
                    <a:pt x="4149" y="1111"/>
                    <a:pt x="4350" y="1111"/>
                  </a:cubicBezTo>
                  <a:cubicBezTo>
                    <a:pt x="4617" y="1111"/>
                    <a:pt x="4886" y="1090"/>
                    <a:pt x="5155" y="1090"/>
                  </a:cubicBezTo>
                  <a:cubicBezTo>
                    <a:pt x="5219" y="1090"/>
                    <a:pt x="5283" y="1091"/>
                    <a:pt x="5347" y="1094"/>
                  </a:cubicBezTo>
                  <a:cubicBezTo>
                    <a:pt x="5501" y="1082"/>
                    <a:pt x="5620" y="975"/>
                    <a:pt x="5466" y="880"/>
                  </a:cubicBezTo>
                  <a:cubicBezTo>
                    <a:pt x="5251" y="737"/>
                    <a:pt x="5311" y="499"/>
                    <a:pt x="5144" y="380"/>
                  </a:cubicBezTo>
                  <a:cubicBezTo>
                    <a:pt x="4632" y="142"/>
                    <a:pt x="4061" y="189"/>
                    <a:pt x="3525" y="177"/>
                  </a:cubicBezTo>
                  <a:cubicBezTo>
                    <a:pt x="2689" y="142"/>
                    <a:pt x="1859"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5963525" y="2810000"/>
              <a:ext cx="35750" cy="104800"/>
            </a:xfrm>
            <a:custGeom>
              <a:avLst/>
              <a:gdLst/>
              <a:ahLst/>
              <a:cxnLst/>
              <a:rect l="l" t="t" r="r" b="b"/>
              <a:pathLst>
                <a:path w="1430" h="4192" extrusionOk="0">
                  <a:moveTo>
                    <a:pt x="989" y="0"/>
                  </a:moveTo>
                  <a:cubicBezTo>
                    <a:pt x="822" y="167"/>
                    <a:pt x="787" y="381"/>
                    <a:pt x="751" y="584"/>
                  </a:cubicBezTo>
                  <a:cubicBezTo>
                    <a:pt x="787" y="1286"/>
                    <a:pt x="191" y="1822"/>
                    <a:pt x="239" y="2525"/>
                  </a:cubicBezTo>
                  <a:cubicBezTo>
                    <a:pt x="239" y="2739"/>
                    <a:pt x="203" y="2953"/>
                    <a:pt x="60" y="3132"/>
                  </a:cubicBezTo>
                  <a:cubicBezTo>
                    <a:pt x="25" y="3191"/>
                    <a:pt x="13" y="3251"/>
                    <a:pt x="1" y="3310"/>
                  </a:cubicBezTo>
                  <a:cubicBezTo>
                    <a:pt x="1" y="3394"/>
                    <a:pt x="13" y="3489"/>
                    <a:pt x="60" y="3572"/>
                  </a:cubicBezTo>
                  <a:cubicBezTo>
                    <a:pt x="275" y="3727"/>
                    <a:pt x="203" y="4037"/>
                    <a:pt x="417" y="4191"/>
                  </a:cubicBezTo>
                  <a:lnTo>
                    <a:pt x="548" y="4013"/>
                  </a:lnTo>
                  <a:cubicBezTo>
                    <a:pt x="644" y="3906"/>
                    <a:pt x="644" y="3799"/>
                    <a:pt x="584" y="3679"/>
                  </a:cubicBezTo>
                  <a:cubicBezTo>
                    <a:pt x="608" y="3060"/>
                    <a:pt x="822" y="2477"/>
                    <a:pt x="1001" y="1882"/>
                  </a:cubicBezTo>
                  <a:cubicBezTo>
                    <a:pt x="1358" y="1786"/>
                    <a:pt x="1263" y="1524"/>
                    <a:pt x="1251" y="1286"/>
                  </a:cubicBezTo>
                  <a:cubicBezTo>
                    <a:pt x="1251" y="1239"/>
                    <a:pt x="1287" y="1191"/>
                    <a:pt x="1299" y="1167"/>
                  </a:cubicBezTo>
                  <a:cubicBezTo>
                    <a:pt x="1346" y="1120"/>
                    <a:pt x="1346" y="1060"/>
                    <a:pt x="1299" y="1012"/>
                  </a:cubicBezTo>
                  <a:cubicBezTo>
                    <a:pt x="1013" y="882"/>
                    <a:pt x="1168" y="584"/>
                    <a:pt x="1227" y="477"/>
                  </a:cubicBezTo>
                  <a:cubicBezTo>
                    <a:pt x="1429" y="155"/>
                    <a:pt x="1179" y="108"/>
                    <a:pt x="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5948350" y="2898600"/>
              <a:ext cx="25925" cy="75325"/>
            </a:xfrm>
            <a:custGeom>
              <a:avLst/>
              <a:gdLst/>
              <a:ahLst/>
              <a:cxnLst/>
              <a:rect l="l" t="t" r="r" b="b"/>
              <a:pathLst>
                <a:path w="1037" h="3013" extrusionOk="0">
                  <a:moveTo>
                    <a:pt x="915" y="1"/>
                  </a:moveTo>
                  <a:cubicBezTo>
                    <a:pt x="865" y="1"/>
                    <a:pt x="803" y="24"/>
                    <a:pt x="739" y="40"/>
                  </a:cubicBezTo>
                  <a:cubicBezTo>
                    <a:pt x="679" y="76"/>
                    <a:pt x="620" y="124"/>
                    <a:pt x="596" y="183"/>
                  </a:cubicBezTo>
                  <a:cubicBezTo>
                    <a:pt x="524" y="290"/>
                    <a:pt x="477" y="409"/>
                    <a:pt x="441" y="540"/>
                  </a:cubicBezTo>
                  <a:cubicBezTo>
                    <a:pt x="417" y="671"/>
                    <a:pt x="405" y="790"/>
                    <a:pt x="405" y="921"/>
                  </a:cubicBezTo>
                  <a:cubicBezTo>
                    <a:pt x="346" y="1386"/>
                    <a:pt x="203" y="1838"/>
                    <a:pt x="60" y="2267"/>
                  </a:cubicBezTo>
                  <a:cubicBezTo>
                    <a:pt x="48" y="2326"/>
                    <a:pt x="24" y="2386"/>
                    <a:pt x="12" y="2457"/>
                  </a:cubicBezTo>
                  <a:cubicBezTo>
                    <a:pt x="1" y="2636"/>
                    <a:pt x="12" y="2814"/>
                    <a:pt x="167" y="2945"/>
                  </a:cubicBezTo>
                  <a:cubicBezTo>
                    <a:pt x="243" y="2987"/>
                    <a:pt x="319" y="3012"/>
                    <a:pt x="396" y="3012"/>
                  </a:cubicBezTo>
                  <a:cubicBezTo>
                    <a:pt x="450" y="3012"/>
                    <a:pt x="505" y="2999"/>
                    <a:pt x="560" y="2969"/>
                  </a:cubicBezTo>
                  <a:cubicBezTo>
                    <a:pt x="667" y="2874"/>
                    <a:pt x="608" y="2683"/>
                    <a:pt x="774" y="2636"/>
                  </a:cubicBezTo>
                  <a:cubicBezTo>
                    <a:pt x="784" y="2641"/>
                    <a:pt x="796" y="2644"/>
                    <a:pt x="808" y="2644"/>
                  </a:cubicBezTo>
                  <a:cubicBezTo>
                    <a:pt x="826" y="2644"/>
                    <a:pt x="844" y="2638"/>
                    <a:pt x="858" y="2624"/>
                  </a:cubicBezTo>
                  <a:cubicBezTo>
                    <a:pt x="953" y="2517"/>
                    <a:pt x="953" y="2410"/>
                    <a:pt x="882" y="2302"/>
                  </a:cubicBezTo>
                  <a:lnTo>
                    <a:pt x="882" y="2302"/>
                  </a:lnTo>
                  <a:lnTo>
                    <a:pt x="882" y="2326"/>
                  </a:lnTo>
                  <a:cubicBezTo>
                    <a:pt x="715" y="2005"/>
                    <a:pt x="727" y="1695"/>
                    <a:pt x="917" y="1398"/>
                  </a:cubicBezTo>
                  <a:cubicBezTo>
                    <a:pt x="977" y="1267"/>
                    <a:pt x="941" y="1148"/>
                    <a:pt x="941" y="1017"/>
                  </a:cubicBezTo>
                  <a:cubicBezTo>
                    <a:pt x="941" y="921"/>
                    <a:pt x="941" y="814"/>
                    <a:pt x="1001" y="743"/>
                  </a:cubicBezTo>
                  <a:lnTo>
                    <a:pt x="1036" y="695"/>
                  </a:lnTo>
                  <a:lnTo>
                    <a:pt x="1036" y="636"/>
                  </a:lnTo>
                  <a:cubicBezTo>
                    <a:pt x="1036" y="481"/>
                    <a:pt x="1024" y="326"/>
                    <a:pt x="1024" y="159"/>
                  </a:cubicBezTo>
                  <a:cubicBezTo>
                    <a:pt x="1018" y="35"/>
                    <a:pt x="976" y="1"/>
                    <a:pt x="9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6010850" y="2931050"/>
              <a:ext cx="81900" cy="13225"/>
            </a:xfrm>
            <a:custGeom>
              <a:avLst/>
              <a:gdLst/>
              <a:ahLst/>
              <a:cxnLst/>
              <a:rect l="l" t="t" r="r" b="b"/>
              <a:pathLst>
                <a:path w="3276" h="529" extrusionOk="0">
                  <a:moveTo>
                    <a:pt x="926" y="0"/>
                  </a:moveTo>
                  <a:cubicBezTo>
                    <a:pt x="693" y="0"/>
                    <a:pt x="460" y="8"/>
                    <a:pt x="227" y="28"/>
                  </a:cubicBezTo>
                  <a:cubicBezTo>
                    <a:pt x="168" y="123"/>
                    <a:pt x="1" y="159"/>
                    <a:pt x="84" y="326"/>
                  </a:cubicBezTo>
                  <a:cubicBezTo>
                    <a:pt x="829" y="326"/>
                    <a:pt x="1565" y="457"/>
                    <a:pt x="2308" y="457"/>
                  </a:cubicBezTo>
                  <a:cubicBezTo>
                    <a:pt x="2432" y="457"/>
                    <a:pt x="2556" y="453"/>
                    <a:pt x="2680" y="445"/>
                  </a:cubicBezTo>
                  <a:cubicBezTo>
                    <a:pt x="2846" y="326"/>
                    <a:pt x="3275" y="528"/>
                    <a:pt x="3096" y="64"/>
                  </a:cubicBezTo>
                  <a:lnTo>
                    <a:pt x="3096" y="64"/>
                  </a:lnTo>
                  <a:cubicBezTo>
                    <a:pt x="3054" y="64"/>
                    <a:pt x="3012" y="65"/>
                    <a:pt x="2970" y="65"/>
                  </a:cubicBezTo>
                  <a:cubicBezTo>
                    <a:pt x="2292" y="65"/>
                    <a:pt x="1607" y="0"/>
                    <a:pt x="9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6073375" y="2812500"/>
              <a:ext cx="90500" cy="19700"/>
            </a:xfrm>
            <a:custGeom>
              <a:avLst/>
              <a:gdLst/>
              <a:ahLst/>
              <a:cxnLst/>
              <a:rect l="l" t="t" r="r" b="b"/>
              <a:pathLst>
                <a:path w="3620" h="788" extrusionOk="0">
                  <a:moveTo>
                    <a:pt x="2183" y="1"/>
                  </a:moveTo>
                  <a:cubicBezTo>
                    <a:pt x="2043" y="1"/>
                    <a:pt x="1898" y="28"/>
                    <a:pt x="1750" y="67"/>
                  </a:cubicBezTo>
                  <a:cubicBezTo>
                    <a:pt x="1572" y="162"/>
                    <a:pt x="1465" y="281"/>
                    <a:pt x="1727" y="401"/>
                  </a:cubicBezTo>
                  <a:cubicBezTo>
                    <a:pt x="1869" y="472"/>
                    <a:pt x="1869" y="531"/>
                    <a:pt x="1750" y="615"/>
                  </a:cubicBezTo>
                  <a:cubicBezTo>
                    <a:pt x="1636" y="624"/>
                    <a:pt x="1521" y="628"/>
                    <a:pt x="1405" y="628"/>
                  </a:cubicBezTo>
                  <a:cubicBezTo>
                    <a:pt x="1134" y="628"/>
                    <a:pt x="860" y="610"/>
                    <a:pt x="586" y="610"/>
                  </a:cubicBezTo>
                  <a:cubicBezTo>
                    <a:pt x="390" y="610"/>
                    <a:pt x="195" y="619"/>
                    <a:pt x="0" y="651"/>
                  </a:cubicBezTo>
                  <a:cubicBezTo>
                    <a:pt x="89" y="731"/>
                    <a:pt x="192" y="731"/>
                    <a:pt x="293" y="731"/>
                  </a:cubicBezTo>
                  <a:lnTo>
                    <a:pt x="293" y="731"/>
                  </a:lnTo>
                  <a:cubicBezTo>
                    <a:pt x="327" y="731"/>
                    <a:pt x="360" y="731"/>
                    <a:pt x="393" y="734"/>
                  </a:cubicBezTo>
                  <a:cubicBezTo>
                    <a:pt x="753" y="765"/>
                    <a:pt x="1113" y="787"/>
                    <a:pt x="1472" y="787"/>
                  </a:cubicBezTo>
                  <a:cubicBezTo>
                    <a:pt x="1932" y="787"/>
                    <a:pt x="2391" y="751"/>
                    <a:pt x="2846" y="651"/>
                  </a:cubicBezTo>
                  <a:cubicBezTo>
                    <a:pt x="2857" y="650"/>
                    <a:pt x="2868" y="649"/>
                    <a:pt x="2880" y="649"/>
                  </a:cubicBezTo>
                  <a:cubicBezTo>
                    <a:pt x="3018" y="649"/>
                    <a:pt x="3173" y="717"/>
                    <a:pt x="3313" y="717"/>
                  </a:cubicBezTo>
                  <a:cubicBezTo>
                    <a:pt x="3432" y="717"/>
                    <a:pt x="3541" y="668"/>
                    <a:pt x="3620" y="484"/>
                  </a:cubicBezTo>
                  <a:cubicBezTo>
                    <a:pt x="3334" y="401"/>
                    <a:pt x="3036" y="305"/>
                    <a:pt x="2750" y="210"/>
                  </a:cubicBezTo>
                  <a:cubicBezTo>
                    <a:pt x="2575" y="56"/>
                    <a:pt x="2384" y="1"/>
                    <a:pt x="2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6077825" y="2932100"/>
              <a:ext cx="61050" cy="12525"/>
            </a:xfrm>
            <a:custGeom>
              <a:avLst/>
              <a:gdLst/>
              <a:ahLst/>
              <a:cxnLst/>
              <a:rect l="l" t="t" r="r" b="b"/>
              <a:pathLst>
                <a:path w="2442" h="501" extrusionOk="0">
                  <a:moveTo>
                    <a:pt x="1456" y="0"/>
                  </a:moveTo>
                  <a:cubicBezTo>
                    <a:pt x="1347" y="0"/>
                    <a:pt x="1239" y="54"/>
                    <a:pt x="1132" y="141"/>
                  </a:cubicBezTo>
                  <a:cubicBezTo>
                    <a:pt x="1040" y="54"/>
                    <a:pt x="940" y="35"/>
                    <a:pt x="837" y="35"/>
                  </a:cubicBezTo>
                  <a:cubicBezTo>
                    <a:pt x="755" y="35"/>
                    <a:pt x="671" y="47"/>
                    <a:pt x="588" y="47"/>
                  </a:cubicBezTo>
                  <a:cubicBezTo>
                    <a:pt x="531" y="47"/>
                    <a:pt x="473" y="41"/>
                    <a:pt x="417" y="22"/>
                  </a:cubicBezTo>
                  <a:lnTo>
                    <a:pt x="417" y="22"/>
                  </a:lnTo>
                  <a:cubicBezTo>
                    <a:pt x="441" y="331"/>
                    <a:pt x="120" y="236"/>
                    <a:pt x="1" y="403"/>
                  </a:cubicBezTo>
                  <a:cubicBezTo>
                    <a:pt x="504" y="412"/>
                    <a:pt x="1001" y="455"/>
                    <a:pt x="1496" y="455"/>
                  </a:cubicBezTo>
                  <a:cubicBezTo>
                    <a:pt x="1656" y="455"/>
                    <a:pt x="1817" y="450"/>
                    <a:pt x="1977" y="439"/>
                  </a:cubicBezTo>
                  <a:cubicBezTo>
                    <a:pt x="2056" y="476"/>
                    <a:pt x="2133" y="501"/>
                    <a:pt x="2205" y="501"/>
                  </a:cubicBezTo>
                  <a:cubicBezTo>
                    <a:pt x="2294" y="501"/>
                    <a:pt x="2375" y="461"/>
                    <a:pt x="2442" y="355"/>
                  </a:cubicBezTo>
                  <a:cubicBezTo>
                    <a:pt x="2350" y="234"/>
                    <a:pt x="2238" y="216"/>
                    <a:pt x="2125" y="216"/>
                  </a:cubicBezTo>
                  <a:cubicBezTo>
                    <a:pt x="2076" y="216"/>
                    <a:pt x="2028" y="219"/>
                    <a:pt x="1981" y="219"/>
                  </a:cubicBezTo>
                  <a:cubicBezTo>
                    <a:pt x="1879" y="219"/>
                    <a:pt x="1785" y="203"/>
                    <a:pt x="1715" y="105"/>
                  </a:cubicBezTo>
                  <a:cubicBezTo>
                    <a:pt x="1627" y="32"/>
                    <a:pt x="1541" y="0"/>
                    <a:pt x="1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5988825" y="2842450"/>
              <a:ext cx="53900" cy="16775"/>
            </a:xfrm>
            <a:custGeom>
              <a:avLst/>
              <a:gdLst/>
              <a:ahLst/>
              <a:cxnLst/>
              <a:rect l="l" t="t" r="r" b="b"/>
              <a:pathLst>
                <a:path w="2156" h="671" extrusionOk="0">
                  <a:moveTo>
                    <a:pt x="251" y="0"/>
                  </a:moveTo>
                  <a:cubicBezTo>
                    <a:pt x="167" y="191"/>
                    <a:pt x="84" y="405"/>
                    <a:pt x="1" y="596"/>
                  </a:cubicBezTo>
                  <a:cubicBezTo>
                    <a:pt x="513" y="596"/>
                    <a:pt x="1025" y="596"/>
                    <a:pt x="1560" y="607"/>
                  </a:cubicBezTo>
                  <a:cubicBezTo>
                    <a:pt x="1671" y="614"/>
                    <a:pt x="1800" y="670"/>
                    <a:pt x="1912" y="670"/>
                  </a:cubicBezTo>
                  <a:cubicBezTo>
                    <a:pt x="2018" y="670"/>
                    <a:pt x="2110" y="620"/>
                    <a:pt x="2156" y="429"/>
                  </a:cubicBezTo>
                  <a:cubicBezTo>
                    <a:pt x="1790" y="338"/>
                    <a:pt x="1416" y="281"/>
                    <a:pt x="1034" y="281"/>
                  </a:cubicBezTo>
                  <a:cubicBezTo>
                    <a:pt x="967" y="281"/>
                    <a:pt x="901" y="282"/>
                    <a:pt x="834" y="286"/>
                  </a:cubicBezTo>
                  <a:cubicBezTo>
                    <a:pt x="809" y="287"/>
                    <a:pt x="784" y="288"/>
                    <a:pt x="760" y="288"/>
                  </a:cubicBezTo>
                  <a:cubicBezTo>
                    <a:pt x="548" y="288"/>
                    <a:pt x="347" y="235"/>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5995975" y="2826725"/>
              <a:ext cx="47950" cy="12775"/>
            </a:xfrm>
            <a:custGeom>
              <a:avLst/>
              <a:gdLst/>
              <a:ahLst/>
              <a:cxnLst/>
              <a:rect l="l" t="t" r="r" b="b"/>
              <a:pathLst>
                <a:path w="1918" h="511" extrusionOk="0">
                  <a:moveTo>
                    <a:pt x="1225" y="0"/>
                  </a:moveTo>
                  <a:cubicBezTo>
                    <a:pt x="1198" y="0"/>
                    <a:pt x="1171" y="3"/>
                    <a:pt x="1144" y="10"/>
                  </a:cubicBezTo>
                  <a:cubicBezTo>
                    <a:pt x="1012" y="49"/>
                    <a:pt x="881" y="67"/>
                    <a:pt x="750" y="67"/>
                  </a:cubicBezTo>
                  <a:cubicBezTo>
                    <a:pt x="643" y="67"/>
                    <a:pt x="536" y="55"/>
                    <a:pt x="429" y="34"/>
                  </a:cubicBezTo>
                  <a:cubicBezTo>
                    <a:pt x="429" y="22"/>
                    <a:pt x="417" y="22"/>
                    <a:pt x="370" y="22"/>
                  </a:cubicBezTo>
                  <a:cubicBezTo>
                    <a:pt x="322" y="22"/>
                    <a:pt x="298" y="34"/>
                    <a:pt x="262" y="70"/>
                  </a:cubicBezTo>
                  <a:cubicBezTo>
                    <a:pt x="239" y="213"/>
                    <a:pt x="191" y="343"/>
                    <a:pt x="1" y="367"/>
                  </a:cubicBezTo>
                  <a:lnTo>
                    <a:pt x="1" y="510"/>
                  </a:lnTo>
                  <a:cubicBezTo>
                    <a:pt x="150" y="493"/>
                    <a:pt x="301" y="487"/>
                    <a:pt x="452" y="487"/>
                  </a:cubicBezTo>
                  <a:cubicBezTo>
                    <a:pt x="710" y="487"/>
                    <a:pt x="970" y="503"/>
                    <a:pt x="1235" y="503"/>
                  </a:cubicBezTo>
                  <a:cubicBezTo>
                    <a:pt x="1459" y="503"/>
                    <a:pt x="1686" y="492"/>
                    <a:pt x="1917" y="451"/>
                  </a:cubicBezTo>
                  <a:cubicBezTo>
                    <a:pt x="1691" y="284"/>
                    <a:pt x="1548" y="165"/>
                    <a:pt x="1394" y="70"/>
                  </a:cubicBezTo>
                  <a:lnTo>
                    <a:pt x="1417" y="34"/>
                  </a:lnTo>
                  <a:cubicBezTo>
                    <a:pt x="1350" y="17"/>
                    <a:pt x="1289"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6004000" y="2865850"/>
              <a:ext cx="62550" cy="9075"/>
            </a:xfrm>
            <a:custGeom>
              <a:avLst/>
              <a:gdLst/>
              <a:ahLst/>
              <a:cxnLst/>
              <a:rect l="l" t="t" r="r" b="b"/>
              <a:pathLst>
                <a:path w="2502" h="363" extrusionOk="0">
                  <a:moveTo>
                    <a:pt x="965" y="1"/>
                  </a:moveTo>
                  <a:cubicBezTo>
                    <a:pt x="741" y="1"/>
                    <a:pt x="514" y="75"/>
                    <a:pt x="290" y="75"/>
                  </a:cubicBezTo>
                  <a:cubicBezTo>
                    <a:pt x="225" y="75"/>
                    <a:pt x="161" y="69"/>
                    <a:pt x="96" y="52"/>
                  </a:cubicBezTo>
                  <a:cubicBezTo>
                    <a:pt x="1" y="136"/>
                    <a:pt x="1" y="243"/>
                    <a:pt x="72" y="362"/>
                  </a:cubicBezTo>
                  <a:cubicBezTo>
                    <a:pt x="882" y="350"/>
                    <a:pt x="1704" y="350"/>
                    <a:pt x="2501" y="326"/>
                  </a:cubicBezTo>
                  <a:cubicBezTo>
                    <a:pt x="2472" y="169"/>
                    <a:pt x="2397" y="134"/>
                    <a:pt x="2308" y="134"/>
                  </a:cubicBezTo>
                  <a:cubicBezTo>
                    <a:pt x="2237" y="134"/>
                    <a:pt x="2157" y="156"/>
                    <a:pt x="2083" y="156"/>
                  </a:cubicBezTo>
                  <a:cubicBezTo>
                    <a:pt x="2059" y="156"/>
                    <a:pt x="2035" y="154"/>
                    <a:pt x="2013" y="148"/>
                  </a:cubicBezTo>
                  <a:cubicBezTo>
                    <a:pt x="1960" y="121"/>
                    <a:pt x="1904" y="112"/>
                    <a:pt x="1846" y="112"/>
                  </a:cubicBezTo>
                  <a:cubicBezTo>
                    <a:pt x="1734" y="112"/>
                    <a:pt x="1615" y="146"/>
                    <a:pt x="1502" y="146"/>
                  </a:cubicBezTo>
                  <a:cubicBezTo>
                    <a:pt x="1414" y="146"/>
                    <a:pt x="1328" y="125"/>
                    <a:pt x="1251" y="52"/>
                  </a:cubicBezTo>
                  <a:cubicBezTo>
                    <a:pt x="1157" y="14"/>
                    <a:pt x="1061"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5977225" y="2902275"/>
              <a:ext cx="40625" cy="10700"/>
            </a:xfrm>
            <a:custGeom>
              <a:avLst/>
              <a:gdLst/>
              <a:ahLst/>
              <a:cxnLst/>
              <a:rect l="l" t="t" r="r" b="b"/>
              <a:pathLst>
                <a:path w="1625" h="428" extrusionOk="0">
                  <a:moveTo>
                    <a:pt x="36" y="0"/>
                  </a:moveTo>
                  <a:cubicBezTo>
                    <a:pt x="24" y="108"/>
                    <a:pt x="24" y="227"/>
                    <a:pt x="0" y="334"/>
                  </a:cubicBezTo>
                  <a:cubicBezTo>
                    <a:pt x="265" y="393"/>
                    <a:pt x="525" y="427"/>
                    <a:pt x="786" y="427"/>
                  </a:cubicBezTo>
                  <a:cubicBezTo>
                    <a:pt x="996" y="427"/>
                    <a:pt x="1205" y="405"/>
                    <a:pt x="1417" y="358"/>
                  </a:cubicBezTo>
                  <a:cubicBezTo>
                    <a:pt x="1452" y="367"/>
                    <a:pt x="1481" y="372"/>
                    <a:pt x="1506" y="372"/>
                  </a:cubicBezTo>
                  <a:cubicBezTo>
                    <a:pt x="1600" y="372"/>
                    <a:pt x="1624" y="302"/>
                    <a:pt x="1596" y="179"/>
                  </a:cubicBez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6121000" y="2934725"/>
              <a:ext cx="44675" cy="11925"/>
            </a:xfrm>
            <a:custGeom>
              <a:avLst/>
              <a:gdLst/>
              <a:ahLst/>
              <a:cxnLst/>
              <a:rect l="l" t="t" r="r" b="b"/>
              <a:pathLst>
                <a:path w="1787" h="477" extrusionOk="0">
                  <a:moveTo>
                    <a:pt x="0" y="0"/>
                  </a:moveTo>
                  <a:lnTo>
                    <a:pt x="0" y="0"/>
                  </a:lnTo>
                  <a:cubicBezTo>
                    <a:pt x="107" y="286"/>
                    <a:pt x="417" y="84"/>
                    <a:pt x="584" y="238"/>
                  </a:cubicBezTo>
                  <a:cubicBezTo>
                    <a:pt x="500" y="357"/>
                    <a:pt x="369" y="298"/>
                    <a:pt x="262" y="334"/>
                  </a:cubicBezTo>
                  <a:cubicBezTo>
                    <a:pt x="506" y="446"/>
                    <a:pt x="757" y="477"/>
                    <a:pt x="1009" y="477"/>
                  </a:cubicBezTo>
                  <a:cubicBezTo>
                    <a:pt x="1237" y="477"/>
                    <a:pt x="1465" y="452"/>
                    <a:pt x="1691" y="441"/>
                  </a:cubicBezTo>
                  <a:cubicBezTo>
                    <a:pt x="1786" y="286"/>
                    <a:pt x="1643" y="250"/>
                    <a:pt x="1560" y="191"/>
                  </a:cubicBezTo>
                  <a:cubicBezTo>
                    <a:pt x="1036" y="131"/>
                    <a:pt x="524"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6066525" y="2910600"/>
              <a:ext cx="57475" cy="7100"/>
            </a:xfrm>
            <a:custGeom>
              <a:avLst/>
              <a:gdLst/>
              <a:ahLst/>
              <a:cxnLst/>
              <a:rect l="l" t="t" r="r" b="b"/>
              <a:pathLst>
                <a:path w="2299" h="284" extrusionOk="0">
                  <a:moveTo>
                    <a:pt x="453" y="1"/>
                  </a:moveTo>
                  <a:cubicBezTo>
                    <a:pt x="410" y="48"/>
                    <a:pt x="353" y="56"/>
                    <a:pt x="293" y="56"/>
                  </a:cubicBezTo>
                  <a:cubicBezTo>
                    <a:pt x="259" y="56"/>
                    <a:pt x="223" y="54"/>
                    <a:pt x="189" y="54"/>
                  </a:cubicBezTo>
                  <a:cubicBezTo>
                    <a:pt x="116" y="54"/>
                    <a:pt x="47" y="66"/>
                    <a:pt x="0" y="144"/>
                  </a:cubicBezTo>
                  <a:cubicBezTo>
                    <a:pt x="316" y="233"/>
                    <a:pt x="798" y="284"/>
                    <a:pt x="1247" y="284"/>
                  </a:cubicBezTo>
                  <a:cubicBezTo>
                    <a:pt x="1697" y="284"/>
                    <a:pt x="2114" y="233"/>
                    <a:pt x="2298" y="120"/>
                  </a:cubicBezTo>
                  <a:lnTo>
                    <a:pt x="2298" y="120"/>
                  </a:lnTo>
                  <a:cubicBezTo>
                    <a:pt x="2188" y="128"/>
                    <a:pt x="2083" y="132"/>
                    <a:pt x="1980" y="132"/>
                  </a:cubicBezTo>
                  <a:cubicBezTo>
                    <a:pt x="1628" y="132"/>
                    <a:pt x="1317" y="86"/>
                    <a:pt x="1012" y="13"/>
                  </a:cubicBezTo>
                  <a:cubicBezTo>
                    <a:pt x="971" y="54"/>
                    <a:pt x="924" y="67"/>
                    <a:pt x="876" y="67"/>
                  </a:cubicBezTo>
                  <a:cubicBezTo>
                    <a:pt x="854" y="67"/>
                    <a:pt x="832" y="64"/>
                    <a:pt x="810" y="60"/>
                  </a:cubicBezTo>
                  <a:cubicBezTo>
                    <a:pt x="738" y="60"/>
                    <a:pt x="655" y="60"/>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5967700" y="2921025"/>
              <a:ext cx="30075" cy="19075"/>
            </a:xfrm>
            <a:custGeom>
              <a:avLst/>
              <a:gdLst/>
              <a:ahLst/>
              <a:cxnLst/>
              <a:rect l="l" t="t" r="r" b="b"/>
              <a:pathLst>
                <a:path w="1203" h="763" extrusionOk="0">
                  <a:moveTo>
                    <a:pt x="186" y="1"/>
                  </a:moveTo>
                  <a:cubicBezTo>
                    <a:pt x="152" y="1"/>
                    <a:pt x="128" y="19"/>
                    <a:pt x="119" y="60"/>
                  </a:cubicBezTo>
                  <a:lnTo>
                    <a:pt x="119" y="429"/>
                  </a:lnTo>
                  <a:cubicBezTo>
                    <a:pt x="131" y="536"/>
                    <a:pt x="0" y="632"/>
                    <a:pt x="131" y="762"/>
                  </a:cubicBezTo>
                  <a:cubicBezTo>
                    <a:pt x="465" y="739"/>
                    <a:pt x="786" y="739"/>
                    <a:pt x="1120" y="727"/>
                  </a:cubicBezTo>
                  <a:cubicBezTo>
                    <a:pt x="1203" y="643"/>
                    <a:pt x="1191" y="560"/>
                    <a:pt x="1120" y="477"/>
                  </a:cubicBezTo>
                  <a:cubicBezTo>
                    <a:pt x="941" y="310"/>
                    <a:pt x="715" y="370"/>
                    <a:pt x="524" y="346"/>
                  </a:cubicBezTo>
                  <a:cubicBezTo>
                    <a:pt x="310" y="298"/>
                    <a:pt x="262" y="179"/>
                    <a:pt x="239" y="12"/>
                  </a:cubicBezTo>
                  <a:cubicBezTo>
                    <a:pt x="220" y="5"/>
                    <a:pt x="202"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6160275" y="2938725"/>
              <a:ext cx="38125" cy="7625"/>
            </a:xfrm>
            <a:custGeom>
              <a:avLst/>
              <a:gdLst/>
              <a:ahLst/>
              <a:cxnLst/>
              <a:rect l="l" t="t" r="r" b="b"/>
              <a:pathLst>
                <a:path w="1525" h="305" extrusionOk="0">
                  <a:moveTo>
                    <a:pt x="797" y="0"/>
                  </a:moveTo>
                  <a:cubicBezTo>
                    <a:pt x="565" y="0"/>
                    <a:pt x="330" y="33"/>
                    <a:pt x="102" y="33"/>
                  </a:cubicBezTo>
                  <a:cubicBezTo>
                    <a:pt x="68" y="33"/>
                    <a:pt x="34" y="32"/>
                    <a:pt x="1" y="31"/>
                  </a:cubicBezTo>
                  <a:lnTo>
                    <a:pt x="1" y="31"/>
                  </a:lnTo>
                  <a:cubicBezTo>
                    <a:pt x="48" y="126"/>
                    <a:pt x="96" y="197"/>
                    <a:pt x="144" y="293"/>
                  </a:cubicBezTo>
                  <a:cubicBezTo>
                    <a:pt x="239" y="299"/>
                    <a:pt x="334" y="302"/>
                    <a:pt x="432" y="302"/>
                  </a:cubicBezTo>
                  <a:cubicBezTo>
                    <a:pt x="531" y="302"/>
                    <a:pt x="632" y="299"/>
                    <a:pt x="739" y="293"/>
                  </a:cubicBezTo>
                  <a:cubicBezTo>
                    <a:pt x="739" y="293"/>
                    <a:pt x="751" y="269"/>
                    <a:pt x="775" y="257"/>
                  </a:cubicBezTo>
                  <a:cubicBezTo>
                    <a:pt x="810" y="257"/>
                    <a:pt x="834" y="257"/>
                    <a:pt x="870" y="305"/>
                  </a:cubicBezTo>
                  <a:cubicBezTo>
                    <a:pt x="1060" y="281"/>
                    <a:pt x="1251" y="281"/>
                    <a:pt x="1453" y="281"/>
                  </a:cubicBezTo>
                  <a:cubicBezTo>
                    <a:pt x="1525" y="245"/>
                    <a:pt x="1525" y="197"/>
                    <a:pt x="1453" y="150"/>
                  </a:cubicBezTo>
                  <a:cubicBezTo>
                    <a:pt x="1242" y="30"/>
                    <a:pt x="1021" y="0"/>
                    <a:pt x="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6144500" y="2824575"/>
              <a:ext cx="36650" cy="10150"/>
            </a:xfrm>
            <a:custGeom>
              <a:avLst/>
              <a:gdLst/>
              <a:ahLst/>
              <a:cxnLst/>
              <a:rect l="l" t="t" r="r" b="b"/>
              <a:pathLst>
                <a:path w="1466" h="406" extrusionOk="0">
                  <a:moveTo>
                    <a:pt x="775" y="1"/>
                  </a:moveTo>
                  <a:cubicBezTo>
                    <a:pt x="652" y="130"/>
                    <a:pt x="508" y="147"/>
                    <a:pt x="363" y="147"/>
                  </a:cubicBezTo>
                  <a:cubicBezTo>
                    <a:pt x="310" y="147"/>
                    <a:pt x="257" y="145"/>
                    <a:pt x="205" y="145"/>
                  </a:cubicBezTo>
                  <a:cubicBezTo>
                    <a:pt x="135" y="145"/>
                    <a:pt x="66" y="149"/>
                    <a:pt x="1" y="168"/>
                  </a:cubicBezTo>
                  <a:cubicBezTo>
                    <a:pt x="489" y="239"/>
                    <a:pt x="977" y="322"/>
                    <a:pt x="1465" y="406"/>
                  </a:cubicBezTo>
                  <a:lnTo>
                    <a:pt x="1465" y="156"/>
                  </a:lnTo>
                  <a:cubicBezTo>
                    <a:pt x="1394" y="120"/>
                    <a:pt x="1346" y="72"/>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6072775" y="2867400"/>
              <a:ext cx="44075" cy="9300"/>
            </a:xfrm>
            <a:custGeom>
              <a:avLst/>
              <a:gdLst/>
              <a:ahLst/>
              <a:cxnLst/>
              <a:rect l="l" t="t" r="r" b="b"/>
              <a:pathLst>
                <a:path w="1763" h="372" extrusionOk="0">
                  <a:moveTo>
                    <a:pt x="606" y="1"/>
                  </a:moveTo>
                  <a:cubicBezTo>
                    <a:pt x="516" y="1"/>
                    <a:pt x="425" y="8"/>
                    <a:pt x="334" y="26"/>
                  </a:cubicBezTo>
                  <a:cubicBezTo>
                    <a:pt x="262" y="121"/>
                    <a:pt x="0" y="26"/>
                    <a:pt x="72" y="264"/>
                  </a:cubicBezTo>
                  <a:cubicBezTo>
                    <a:pt x="429" y="288"/>
                    <a:pt x="798" y="312"/>
                    <a:pt x="1167" y="324"/>
                  </a:cubicBezTo>
                  <a:cubicBezTo>
                    <a:pt x="1358" y="252"/>
                    <a:pt x="1596" y="371"/>
                    <a:pt x="1762" y="169"/>
                  </a:cubicBezTo>
                  <a:cubicBezTo>
                    <a:pt x="1375" y="140"/>
                    <a:pt x="996"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6044800" y="2906500"/>
              <a:ext cx="33050" cy="8600"/>
            </a:xfrm>
            <a:custGeom>
              <a:avLst/>
              <a:gdLst/>
              <a:ahLst/>
              <a:cxnLst/>
              <a:rect l="l" t="t" r="r" b="b"/>
              <a:pathLst>
                <a:path w="1322" h="344" extrusionOk="0">
                  <a:moveTo>
                    <a:pt x="498" y="1"/>
                  </a:moveTo>
                  <a:cubicBezTo>
                    <a:pt x="343" y="1"/>
                    <a:pt x="185" y="19"/>
                    <a:pt x="24" y="58"/>
                  </a:cubicBezTo>
                  <a:cubicBezTo>
                    <a:pt x="0" y="296"/>
                    <a:pt x="262" y="189"/>
                    <a:pt x="322" y="308"/>
                  </a:cubicBezTo>
                  <a:cubicBezTo>
                    <a:pt x="500" y="308"/>
                    <a:pt x="691" y="320"/>
                    <a:pt x="869" y="320"/>
                  </a:cubicBezTo>
                  <a:cubicBezTo>
                    <a:pt x="1024" y="296"/>
                    <a:pt x="1215" y="343"/>
                    <a:pt x="1322" y="177"/>
                  </a:cubicBezTo>
                  <a:cubicBezTo>
                    <a:pt x="1053" y="62"/>
                    <a:pt x="780" y="1"/>
                    <a:pt x="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5987650" y="2862850"/>
              <a:ext cx="18775" cy="12350"/>
            </a:xfrm>
            <a:custGeom>
              <a:avLst/>
              <a:gdLst/>
              <a:ahLst/>
              <a:cxnLst/>
              <a:rect l="l" t="t" r="r" b="b"/>
              <a:pathLst>
                <a:path w="751" h="494" extrusionOk="0">
                  <a:moveTo>
                    <a:pt x="335" y="0"/>
                  </a:moveTo>
                  <a:cubicBezTo>
                    <a:pt x="178" y="0"/>
                    <a:pt x="80" y="129"/>
                    <a:pt x="48" y="268"/>
                  </a:cubicBezTo>
                  <a:cubicBezTo>
                    <a:pt x="0" y="470"/>
                    <a:pt x="179" y="494"/>
                    <a:pt x="322" y="494"/>
                  </a:cubicBezTo>
                  <a:cubicBezTo>
                    <a:pt x="453" y="494"/>
                    <a:pt x="595" y="482"/>
                    <a:pt x="738" y="470"/>
                  </a:cubicBezTo>
                  <a:cubicBezTo>
                    <a:pt x="750" y="375"/>
                    <a:pt x="750" y="268"/>
                    <a:pt x="750" y="172"/>
                  </a:cubicBezTo>
                  <a:cubicBezTo>
                    <a:pt x="631" y="113"/>
                    <a:pt x="512" y="30"/>
                    <a:pt x="393" y="6"/>
                  </a:cubicBezTo>
                  <a:cubicBezTo>
                    <a:pt x="373" y="2"/>
                    <a:pt x="354"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6051350" y="2865700"/>
              <a:ext cx="29775" cy="8325"/>
            </a:xfrm>
            <a:custGeom>
              <a:avLst/>
              <a:gdLst/>
              <a:ahLst/>
              <a:cxnLst/>
              <a:rect l="l" t="t" r="r" b="b"/>
              <a:pathLst>
                <a:path w="1191" h="333" extrusionOk="0">
                  <a:moveTo>
                    <a:pt x="634" y="0"/>
                  </a:moveTo>
                  <a:cubicBezTo>
                    <a:pt x="441" y="0"/>
                    <a:pt x="249" y="33"/>
                    <a:pt x="60" y="94"/>
                  </a:cubicBezTo>
                  <a:cubicBezTo>
                    <a:pt x="0" y="118"/>
                    <a:pt x="0" y="154"/>
                    <a:pt x="36" y="201"/>
                  </a:cubicBezTo>
                  <a:cubicBezTo>
                    <a:pt x="90" y="215"/>
                    <a:pt x="148" y="217"/>
                    <a:pt x="206" y="217"/>
                  </a:cubicBezTo>
                  <a:cubicBezTo>
                    <a:pt x="229" y="217"/>
                    <a:pt x="253" y="217"/>
                    <a:pt x="276" y="217"/>
                  </a:cubicBezTo>
                  <a:cubicBezTo>
                    <a:pt x="400" y="217"/>
                    <a:pt x="524" y="225"/>
                    <a:pt x="631" y="332"/>
                  </a:cubicBezTo>
                  <a:lnTo>
                    <a:pt x="929" y="332"/>
                  </a:lnTo>
                  <a:cubicBezTo>
                    <a:pt x="1012" y="249"/>
                    <a:pt x="1107" y="166"/>
                    <a:pt x="1191" y="94"/>
                  </a:cubicBezTo>
                  <a:cubicBezTo>
                    <a:pt x="1005" y="30"/>
                    <a:pt x="819" y="0"/>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6012650" y="2906725"/>
              <a:ext cx="24125" cy="7975"/>
            </a:xfrm>
            <a:custGeom>
              <a:avLst/>
              <a:gdLst/>
              <a:ahLst/>
              <a:cxnLst/>
              <a:rect l="l" t="t" r="r" b="b"/>
              <a:pathLst>
                <a:path w="965" h="319" extrusionOk="0">
                  <a:moveTo>
                    <a:pt x="179" y="1"/>
                  </a:moveTo>
                  <a:lnTo>
                    <a:pt x="0" y="180"/>
                  </a:lnTo>
                  <a:cubicBezTo>
                    <a:pt x="155" y="289"/>
                    <a:pt x="313" y="319"/>
                    <a:pt x="475" y="319"/>
                  </a:cubicBezTo>
                  <a:cubicBezTo>
                    <a:pt x="612" y="319"/>
                    <a:pt x="751" y="298"/>
                    <a:pt x="893" y="287"/>
                  </a:cubicBezTo>
                  <a:cubicBezTo>
                    <a:pt x="965" y="215"/>
                    <a:pt x="965" y="132"/>
                    <a:pt x="893" y="49"/>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5995675" y="2931750"/>
              <a:ext cx="21150" cy="7450"/>
            </a:xfrm>
            <a:custGeom>
              <a:avLst/>
              <a:gdLst/>
              <a:ahLst/>
              <a:cxnLst/>
              <a:rect l="l" t="t" r="r" b="b"/>
              <a:pathLst>
                <a:path w="846" h="298" extrusionOk="0">
                  <a:moveTo>
                    <a:pt x="846" y="0"/>
                  </a:moveTo>
                  <a:lnTo>
                    <a:pt x="846" y="0"/>
                  </a:lnTo>
                  <a:cubicBezTo>
                    <a:pt x="560" y="12"/>
                    <a:pt x="274" y="12"/>
                    <a:pt x="1" y="24"/>
                  </a:cubicBezTo>
                  <a:lnTo>
                    <a:pt x="1" y="286"/>
                  </a:lnTo>
                  <a:cubicBezTo>
                    <a:pt x="239" y="286"/>
                    <a:pt x="477" y="298"/>
                    <a:pt x="715" y="298"/>
                  </a:cubicBezTo>
                  <a:cubicBezTo>
                    <a:pt x="751" y="191"/>
                    <a:pt x="798" y="107"/>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6027525" y="2852850"/>
              <a:ext cx="27700" cy="7800"/>
            </a:xfrm>
            <a:custGeom>
              <a:avLst/>
              <a:gdLst/>
              <a:ahLst/>
              <a:cxnLst/>
              <a:rect l="l" t="t" r="r" b="b"/>
              <a:pathLst>
                <a:path w="1108" h="312" extrusionOk="0">
                  <a:moveTo>
                    <a:pt x="596" y="1"/>
                  </a:moveTo>
                  <a:cubicBezTo>
                    <a:pt x="453" y="227"/>
                    <a:pt x="215" y="120"/>
                    <a:pt x="1" y="180"/>
                  </a:cubicBezTo>
                  <a:cubicBezTo>
                    <a:pt x="156" y="275"/>
                    <a:pt x="310" y="311"/>
                    <a:pt x="464" y="311"/>
                  </a:cubicBezTo>
                  <a:cubicBezTo>
                    <a:pt x="675" y="311"/>
                    <a:pt x="888" y="243"/>
                    <a:pt x="1108" y="168"/>
                  </a:cubicBezTo>
                  <a:cubicBezTo>
                    <a:pt x="1016" y="23"/>
                    <a:pt x="900" y="10"/>
                    <a:pt x="785" y="10"/>
                  </a:cubicBezTo>
                  <a:cubicBezTo>
                    <a:pt x="760" y="10"/>
                    <a:pt x="735" y="10"/>
                    <a:pt x="710" y="10"/>
                  </a:cubicBezTo>
                  <a:cubicBezTo>
                    <a:pt x="671" y="10"/>
                    <a:pt x="633" y="9"/>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6034975" y="2906925"/>
              <a:ext cx="17875" cy="7275"/>
            </a:xfrm>
            <a:custGeom>
              <a:avLst/>
              <a:gdLst/>
              <a:ahLst/>
              <a:cxnLst/>
              <a:rect l="l" t="t" r="r" b="b"/>
              <a:pathLst>
                <a:path w="715" h="291" extrusionOk="0">
                  <a:moveTo>
                    <a:pt x="197" y="0"/>
                  </a:moveTo>
                  <a:cubicBezTo>
                    <a:pt x="129" y="0"/>
                    <a:pt x="62" y="12"/>
                    <a:pt x="0" y="41"/>
                  </a:cubicBezTo>
                  <a:lnTo>
                    <a:pt x="0" y="279"/>
                  </a:lnTo>
                  <a:cubicBezTo>
                    <a:pt x="238" y="279"/>
                    <a:pt x="476" y="291"/>
                    <a:pt x="715" y="291"/>
                  </a:cubicBezTo>
                  <a:cubicBezTo>
                    <a:pt x="667" y="148"/>
                    <a:pt x="476" y="160"/>
                    <a:pt x="417" y="41"/>
                  </a:cubicBezTo>
                  <a:cubicBezTo>
                    <a:pt x="348" y="15"/>
                    <a:pt x="272" y="0"/>
                    <a:pt x="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6033475" y="2866400"/>
              <a:ext cx="19075" cy="4475"/>
            </a:xfrm>
            <a:custGeom>
              <a:avLst/>
              <a:gdLst/>
              <a:ahLst/>
              <a:cxnLst/>
              <a:rect l="l" t="t" r="r" b="b"/>
              <a:pathLst>
                <a:path w="763" h="179" extrusionOk="0">
                  <a:moveTo>
                    <a:pt x="499" y="0"/>
                  </a:moveTo>
                  <a:cubicBezTo>
                    <a:pt x="372" y="0"/>
                    <a:pt x="243" y="31"/>
                    <a:pt x="111" y="31"/>
                  </a:cubicBezTo>
                  <a:cubicBezTo>
                    <a:pt x="98" y="31"/>
                    <a:pt x="85" y="31"/>
                    <a:pt x="72" y="30"/>
                  </a:cubicBezTo>
                  <a:lnTo>
                    <a:pt x="72" y="30"/>
                  </a:lnTo>
                  <a:cubicBezTo>
                    <a:pt x="13" y="90"/>
                    <a:pt x="1" y="173"/>
                    <a:pt x="96" y="173"/>
                  </a:cubicBezTo>
                  <a:cubicBezTo>
                    <a:pt x="167" y="177"/>
                    <a:pt x="239" y="179"/>
                    <a:pt x="310" y="179"/>
                  </a:cubicBezTo>
                  <a:cubicBezTo>
                    <a:pt x="452" y="179"/>
                    <a:pt x="592" y="173"/>
                    <a:pt x="727" y="173"/>
                  </a:cubicBezTo>
                  <a:cubicBezTo>
                    <a:pt x="751" y="138"/>
                    <a:pt x="763" y="102"/>
                    <a:pt x="763" y="66"/>
                  </a:cubicBezTo>
                  <a:cubicBezTo>
                    <a:pt x="675" y="15"/>
                    <a:pt x="587"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6196000" y="2943050"/>
              <a:ext cx="7350" cy="4850"/>
            </a:xfrm>
            <a:custGeom>
              <a:avLst/>
              <a:gdLst/>
              <a:ahLst/>
              <a:cxnLst/>
              <a:rect l="l" t="t" r="r" b="b"/>
              <a:pathLst>
                <a:path w="294" h="194" extrusionOk="0">
                  <a:moveTo>
                    <a:pt x="1" y="1"/>
                  </a:moveTo>
                  <a:lnTo>
                    <a:pt x="1" y="132"/>
                  </a:lnTo>
                  <a:cubicBezTo>
                    <a:pt x="71" y="167"/>
                    <a:pt x="136" y="194"/>
                    <a:pt x="185" y="194"/>
                  </a:cubicBezTo>
                  <a:cubicBezTo>
                    <a:pt x="253" y="194"/>
                    <a:pt x="293" y="14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6083775" y="2910300"/>
              <a:ext cx="8075" cy="3400"/>
            </a:xfrm>
            <a:custGeom>
              <a:avLst/>
              <a:gdLst/>
              <a:ahLst/>
              <a:cxnLst/>
              <a:rect l="l" t="t" r="r" b="b"/>
              <a:pathLst>
                <a:path w="323" h="136" extrusionOk="0">
                  <a:moveTo>
                    <a:pt x="48" y="1"/>
                  </a:moveTo>
                  <a:lnTo>
                    <a:pt x="48" y="1"/>
                  </a:lnTo>
                  <a:cubicBezTo>
                    <a:pt x="1" y="37"/>
                    <a:pt x="13" y="84"/>
                    <a:pt x="60" y="132"/>
                  </a:cubicBezTo>
                  <a:cubicBezTo>
                    <a:pt x="81" y="134"/>
                    <a:pt x="101" y="136"/>
                    <a:pt x="121" y="136"/>
                  </a:cubicBezTo>
                  <a:cubicBezTo>
                    <a:pt x="203" y="136"/>
                    <a:pt x="274" y="111"/>
                    <a:pt x="322" y="25"/>
                  </a:cubicBezTo>
                  <a:cubicBezTo>
                    <a:pt x="239" y="25"/>
                    <a:pt x="144" y="13"/>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6081400" y="2910400"/>
              <a:ext cx="3900" cy="3500"/>
            </a:xfrm>
            <a:custGeom>
              <a:avLst/>
              <a:gdLst/>
              <a:ahLst/>
              <a:cxnLst/>
              <a:rect l="l" t="t" r="r" b="b"/>
              <a:pathLst>
                <a:path w="156" h="140" extrusionOk="0">
                  <a:moveTo>
                    <a:pt x="84" y="1"/>
                  </a:moveTo>
                  <a:cubicBezTo>
                    <a:pt x="56" y="1"/>
                    <a:pt x="28" y="7"/>
                    <a:pt x="1" y="21"/>
                  </a:cubicBezTo>
                  <a:cubicBezTo>
                    <a:pt x="48" y="68"/>
                    <a:pt x="108" y="92"/>
                    <a:pt x="155" y="140"/>
                  </a:cubicBezTo>
                  <a:cubicBezTo>
                    <a:pt x="143" y="92"/>
                    <a:pt x="143" y="56"/>
                    <a:pt x="143" y="9"/>
                  </a:cubicBezTo>
                  <a:cubicBezTo>
                    <a:pt x="124" y="4"/>
                    <a:pt x="104"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5970675" y="2917450"/>
              <a:ext cx="3000" cy="4500"/>
            </a:xfrm>
            <a:custGeom>
              <a:avLst/>
              <a:gdLst/>
              <a:ahLst/>
              <a:cxnLst/>
              <a:rect l="l" t="t" r="r" b="b"/>
              <a:pathLst>
                <a:path w="120" h="180" extrusionOk="0">
                  <a:moveTo>
                    <a:pt x="108" y="1"/>
                  </a:moveTo>
                  <a:cubicBezTo>
                    <a:pt x="48" y="36"/>
                    <a:pt x="0" y="108"/>
                    <a:pt x="0" y="179"/>
                  </a:cubicBezTo>
                  <a:cubicBezTo>
                    <a:pt x="48" y="167"/>
                    <a:pt x="72" y="155"/>
                    <a:pt x="120" y="143"/>
                  </a:cubicBezTo>
                  <a:lnTo>
                    <a:pt x="120" y="60"/>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5911750" y="2451925"/>
              <a:ext cx="89000" cy="14800"/>
            </a:xfrm>
            <a:custGeom>
              <a:avLst/>
              <a:gdLst/>
              <a:ahLst/>
              <a:cxnLst/>
              <a:rect l="l" t="t" r="r" b="b"/>
              <a:pathLst>
                <a:path w="3560" h="592" extrusionOk="0">
                  <a:moveTo>
                    <a:pt x="917" y="0"/>
                  </a:moveTo>
                  <a:cubicBezTo>
                    <a:pt x="793" y="113"/>
                    <a:pt x="657" y="137"/>
                    <a:pt x="518" y="137"/>
                  </a:cubicBezTo>
                  <a:cubicBezTo>
                    <a:pt x="407" y="137"/>
                    <a:pt x="295" y="121"/>
                    <a:pt x="187" y="121"/>
                  </a:cubicBezTo>
                  <a:cubicBezTo>
                    <a:pt x="144" y="121"/>
                    <a:pt x="101" y="124"/>
                    <a:pt x="60" y="131"/>
                  </a:cubicBezTo>
                  <a:cubicBezTo>
                    <a:pt x="0" y="179"/>
                    <a:pt x="0" y="238"/>
                    <a:pt x="60" y="274"/>
                  </a:cubicBezTo>
                  <a:cubicBezTo>
                    <a:pt x="257" y="379"/>
                    <a:pt x="463" y="401"/>
                    <a:pt x="670" y="401"/>
                  </a:cubicBezTo>
                  <a:cubicBezTo>
                    <a:pt x="818" y="401"/>
                    <a:pt x="965" y="389"/>
                    <a:pt x="1109" y="389"/>
                  </a:cubicBezTo>
                  <a:cubicBezTo>
                    <a:pt x="1152" y="389"/>
                    <a:pt x="1196" y="391"/>
                    <a:pt x="1238" y="393"/>
                  </a:cubicBezTo>
                  <a:cubicBezTo>
                    <a:pt x="1863" y="443"/>
                    <a:pt x="2480" y="592"/>
                    <a:pt x="3109" y="592"/>
                  </a:cubicBezTo>
                  <a:cubicBezTo>
                    <a:pt x="3235" y="592"/>
                    <a:pt x="3362" y="586"/>
                    <a:pt x="3489" y="572"/>
                  </a:cubicBezTo>
                  <a:cubicBezTo>
                    <a:pt x="3536" y="548"/>
                    <a:pt x="3560" y="500"/>
                    <a:pt x="3548" y="441"/>
                  </a:cubicBezTo>
                  <a:cubicBezTo>
                    <a:pt x="3512" y="357"/>
                    <a:pt x="3417" y="334"/>
                    <a:pt x="3358" y="274"/>
                  </a:cubicBezTo>
                  <a:cubicBezTo>
                    <a:pt x="3170" y="274"/>
                    <a:pt x="3015" y="135"/>
                    <a:pt x="2839" y="135"/>
                  </a:cubicBezTo>
                  <a:cubicBezTo>
                    <a:pt x="2802" y="135"/>
                    <a:pt x="2765" y="141"/>
                    <a:pt x="2727" y="155"/>
                  </a:cubicBezTo>
                  <a:cubicBezTo>
                    <a:pt x="2529" y="235"/>
                    <a:pt x="2339" y="266"/>
                    <a:pt x="2153" y="266"/>
                  </a:cubicBezTo>
                  <a:cubicBezTo>
                    <a:pt x="1731" y="266"/>
                    <a:pt x="1330" y="108"/>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6043900" y="2490600"/>
              <a:ext cx="66700" cy="15175"/>
            </a:xfrm>
            <a:custGeom>
              <a:avLst/>
              <a:gdLst/>
              <a:ahLst/>
              <a:cxnLst/>
              <a:rect l="l" t="t" r="r" b="b"/>
              <a:pathLst>
                <a:path w="2668" h="607" extrusionOk="0">
                  <a:moveTo>
                    <a:pt x="369" y="0"/>
                  </a:moveTo>
                  <a:cubicBezTo>
                    <a:pt x="327" y="0"/>
                    <a:pt x="284" y="8"/>
                    <a:pt x="239" y="25"/>
                  </a:cubicBezTo>
                  <a:cubicBezTo>
                    <a:pt x="191" y="73"/>
                    <a:pt x="155" y="120"/>
                    <a:pt x="96" y="156"/>
                  </a:cubicBezTo>
                  <a:cubicBezTo>
                    <a:pt x="0" y="251"/>
                    <a:pt x="0" y="346"/>
                    <a:pt x="96" y="442"/>
                  </a:cubicBezTo>
                  <a:cubicBezTo>
                    <a:pt x="533" y="480"/>
                    <a:pt x="954" y="606"/>
                    <a:pt x="1385" y="606"/>
                  </a:cubicBezTo>
                  <a:cubicBezTo>
                    <a:pt x="1482" y="606"/>
                    <a:pt x="1580" y="600"/>
                    <a:pt x="1679" y="584"/>
                  </a:cubicBezTo>
                  <a:cubicBezTo>
                    <a:pt x="1750" y="529"/>
                    <a:pt x="1830" y="518"/>
                    <a:pt x="1912" y="518"/>
                  </a:cubicBezTo>
                  <a:cubicBezTo>
                    <a:pt x="1960" y="518"/>
                    <a:pt x="2010" y="522"/>
                    <a:pt x="2058" y="522"/>
                  </a:cubicBezTo>
                  <a:cubicBezTo>
                    <a:pt x="2120" y="522"/>
                    <a:pt x="2181" y="516"/>
                    <a:pt x="2239" y="489"/>
                  </a:cubicBezTo>
                  <a:lnTo>
                    <a:pt x="2251" y="430"/>
                  </a:lnTo>
                  <a:lnTo>
                    <a:pt x="2310" y="394"/>
                  </a:lnTo>
                  <a:lnTo>
                    <a:pt x="2358" y="442"/>
                  </a:lnTo>
                  <a:cubicBezTo>
                    <a:pt x="2453" y="382"/>
                    <a:pt x="2560" y="334"/>
                    <a:pt x="2667" y="275"/>
                  </a:cubicBezTo>
                  <a:cubicBezTo>
                    <a:pt x="2179" y="192"/>
                    <a:pt x="1679" y="120"/>
                    <a:pt x="1227" y="61"/>
                  </a:cubicBezTo>
                  <a:cubicBezTo>
                    <a:pt x="1132" y="132"/>
                    <a:pt x="1227" y="299"/>
                    <a:pt x="1108" y="358"/>
                  </a:cubicBezTo>
                  <a:cubicBezTo>
                    <a:pt x="1191" y="275"/>
                    <a:pt x="1179" y="215"/>
                    <a:pt x="1084" y="156"/>
                  </a:cubicBezTo>
                  <a:cubicBezTo>
                    <a:pt x="1043" y="170"/>
                    <a:pt x="1003" y="176"/>
                    <a:pt x="964" y="176"/>
                  </a:cubicBezTo>
                  <a:cubicBezTo>
                    <a:pt x="755" y="176"/>
                    <a:pt x="577"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6001625" y="2454300"/>
              <a:ext cx="73775" cy="15925"/>
            </a:xfrm>
            <a:custGeom>
              <a:avLst/>
              <a:gdLst/>
              <a:ahLst/>
              <a:cxnLst/>
              <a:rect l="l" t="t" r="r" b="b"/>
              <a:pathLst>
                <a:path w="2951" h="637" extrusionOk="0">
                  <a:moveTo>
                    <a:pt x="1168" y="36"/>
                  </a:moveTo>
                  <a:cubicBezTo>
                    <a:pt x="798" y="167"/>
                    <a:pt x="370" y="1"/>
                    <a:pt x="1" y="227"/>
                  </a:cubicBezTo>
                  <a:cubicBezTo>
                    <a:pt x="1" y="346"/>
                    <a:pt x="84" y="405"/>
                    <a:pt x="179" y="453"/>
                  </a:cubicBezTo>
                  <a:cubicBezTo>
                    <a:pt x="275" y="501"/>
                    <a:pt x="394" y="572"/>
                    <a:pt x="501" y="572"/>
                  </a:cubicBezTo>
                  <a:cubicBezTo>
                    <a:pt x="1251" y="596"/>
                    <a:pt x="1989" y="620"/>
                    <a:pt x="2739" y="632"/>
                  </a:cubicBezTo>
                  <a:cubicBezTo>
                    <a:pt x="2761" y="635"/>
                    <a:pt x="2782" y="636"/>
                    <a:pt x="2800" y="636"/>
                  </a:cubicBezTo>
                  <a:cubicBezTo>
                    <a:pt x="2926" y="636"/>
                    <a:pt x="2951" y="563"/>
                    <a:pt x="2930" y="417"/>
                  </a:cubicBezTo>
                  <a:cubicBezTo>
                    <a:pt x="2442" y="382"/>
                    <a:pt x="1930" y="298"/>
                    <a:pt x="1441" y="274"/>
                  </a:cubicBezTo>
                  <a:cubicBezTo>
                    <a:pt x="1251" y="262"/>
                    <a:pt x="1203" y="179"/>
                    <a:pt x="1168"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5744450" y="2470300"/>
              <a:ext cx="47650" cy="9725"/>
            </a:xfrm>
            <a:custGeom>
              <a:avLst/>
              <a:gdLst/>
              <a:ahLst/>
              <a:cxnLst/>
              <a:rect l="l" t="t" r="r" b="b"/>
              <a:pathLst>
                <a:path w="1906" h="389" extrusionOk="0">
                  <a:moveTo>
                    <a:pt x="653" y="0"/>
                  </a:moveTo>
                  <a:cubicBezTo>
                    <a:pt x="439" y="0"/>
                    <a:pt x="222" y="29"/>
                    <a:pt x="1" y="99"/>
                  </a:cubicBezTo>
                  <a:lnTo>
                    <a:pt x="1" y="373"/>
                  </a:lnTo>
                  <a:cubicBezTo>
                    <a:pt x="141" y="356"/>
                    <a:pt x="281" y="351"/>
                    <a:pt x="421" y="351"/>
                  </a:cubicBezTo>
                  <a:cubicBezTo>
                    <a:pt x="779" y="351"/>
                    <a:pt x="1137" y="389"/>
                    <a:pt x="1494" y="389"/>
                  </a:cubicBezTo>
                  <a:cubicBezTo>
                    <a:pt x="1616" y="389"/>
                    <a:pt x="1737" y="384"/>
                    <a:pt x="1858" y="373"/>
                  </a:cubicBezTo>
                  <a:cubicBezTo>
                    <a:pt x="1906" y="337"/>
                    <a:pt x="1906" y="277"/>
                    <a:pt x="1846" y="230"/>
                  </a:cubicBezTo>
                  <a:cubicBezTo>
                    <a:pt x="1456" y="105"/>
                    <a:pt x="1060" y="0"/>
                    <a:pt x="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5919175" y="2481425"/>
              <a:ext cx="44375" cy="12600"/>
            </a:xfrm>
            <a:custGeom>
              <a:avLst/>
              <a:gdLst/>
              <a:ahLst/>
              <a:cxnLst/>
              <a:rect l="l" t="t" r="r" b="b"/>
              <a:pathLst>
                <a:path w="1775" h="504" extrusionOk="0">
                  <a:moveTo>
                    <a:pt x="1086" y="0"/>
                  </a:moveTo>
                  <a:cubicBezTo>
                    <a:pt x="836" y="0"/>
                    <a:pt x="581" y="75"/>
                    <a:pt x="346" y="225"/>
                  </a:cubicBezTo>
                  <a:cubicBezTo>
                    <a:pt x="292" y="193"/>
                    <a:pt x="239" y="175"/>
                    <a:pt x="187" y="175"/>
                  </a:cubicBezTo>
                  <a:cubicBezTo>
                    <a:pt x="122" y="175"/>
                    <a:pt x="60" y="202"/>
                    <a:pt x="1" y="261"/>
                  </a:cubicBezTo>
                  <a:cubicBezTo>
                    <a:pt x="460" y="428"/>
                    <a:pt x="929" y="503"/>
                    <a:pt x="1406" y="503"/>
                  </a:cubicBezTo>
                  <a:cubicBezTo>
                    <a:pt x="1473" y="503"/>
                    <a:pt x="1541" y="502"/>
                    <a:pt x="1608" y="499"/>
                  </a:cubicBezTo>
                  <a:lnTo>
                    <a:pt x="1656" y="451"/>
                  </a:lnTo>
                  <a:lnTo>
                    <a:pt x="1656" y="392"/>
                  </a:lnTo>
                  <a:lnTo>
                    <a:pt x="1644" y="332"/>
                  </a:lnTo>
                  <a:lnTo>
                    <a:pt x="1703" y="320"/>
                  </a:lnTo>
                  <a:cubicBezTo>
                    <a:pt x="1751" y="309"/>
                    <a:pt x="1775" y="261"/>
                    <a:pt x="1775" y="213"/>
                  </a:cubicBezTo>
                  <a:cubicBezTo>
                    <a:pt x="1568" y="72"/>
                    <a:pt x="1330" y="0"/>
                    <a:pt x="10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5884350" y="2477500"/>
              <a:ext cx="34550" cy="12600"/>
            </a:xfrm>
            <a:custGeom>
              <a:avLst/>
              <a:gdLst/>
              <a:ahLst/>
              <a:cxnLst/>
              <a:rect l="l" t="t" r="r" b="b"/>
              <a:pathLst>
                <a:path w="1382" h="504" extrusionOk="0">
                  <a:moveTo>
                    <a:pt x="592" y="0"/>
                  </a:moveTo>
                  <a:cubicBezTo>
                    <a:pt x="394" y="0"/>
                    <a:pt x="197" y="32"/>
                    <a:pt x="1" y="108"/>
                  </a:cubicBezTo>
                  <a:cubicBezTo>
                    <a:pt x="84" y="204"/>
                    <a:pt x="191" y="299"/>
                    <a:pt x="286" y="406"/>
                  </a:cubicBezTo>
                  <a:cubicBezTo>
                    <a:pt x="494" y="443"/>
                    <a:pt x="706" y="503"/>
                    <a:pt x="922" y="503"/>
                  </a:cubicBezTo>
                  <a:cubicBezTo>
                    <a:pt x="1054" y="503"/>
                    <a:pt x="1187" y="481"/>
                    <a:pt x="1322" y="418"/>
                  </a:cubicBezTo>
                  <a:cubicBezTo>
                    <a:pt x="1298" y="311"/>
                    <a:pt x="1382" y="192"/>
                    <a:pt x="1298" y="108"/>
                  </a:cubicBezTo>
                  <a:cubicBezTo>
                    <a:pt x="1060" y="44"/>
                    <a:pt x="825"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6011450" y="2489875"/>
              <a:ext cx="33950" cy="12425"/>
            </a:xfrm>
            <a:custGeom>
              <a:avLst/>
              <a:gdLst/>
              <a:ahLst/>
              <a:cxnLst/>
              <a:rect l="l" t="t" r="r" b="b"/>
              <a:pathLst>
                <a:path w="1358" h="497" extrusionOk="0">
                  <a:moveTo>
                    <a:pt x="816" y="1"/>
                  </a:moveTo>
                  <a:cubicBezTo>
                    <a:pt x="663" y="1"/>
                    <a:pt x="506" y="27"/>
                    <a:pt x="346" y="54"/>
                  </a:cubicBezTo>
                  <a:cubicBezTo>
                    <a:pt x="327" y="130"/>
                    <a:pt x="300" y="183"/>
                    <a:pt x="235" y="183"/>
                  </a:cubicBezTo>
                  <a:cubicBezTo>
                    <a:pt x="219" y="183"/>
                    <a:pt x="201" y="180"/>
                    <a:pt x="179" y="173"/>
                  </a:cubicBezTo>
                  <a:lnTo>
                    <a:pt x="72" y="173"/>
                  </a:lnTo>
                  <a:cubicBezTo>
                    <a:pt x="1" y="232"/>
                    <a:pt x="1" y="292"/>
                    <a:pt x="60" y="352"/>
                  </a:cubicBezTo>
                  <a:cubicBezTo>
                    <a:pt x="253" y="468"/>
                    <a:pt x="454" y="496"/>
                    <a:pt x="657" y="496"/>
                  </a:cubicBezTo>
                  <a:cubicBezTo>
                    <a:pt x="858" y="496"/>
                    <a:pt x="1061" y="468"/>
                    <a:pt x="1260" y="468"/>
                  </a:cubicBezTo>
                  <a:cubicBezTo>
                    <a:pt x="1293" y="468"/>
                    <a:pt x="1325" y="469"/>
                    <a:pt x="1358" y="471"/>
                  </a:cubicBezTo>
                  <a:lnTo>
                    <a:pt x="1358" y="173"/>
                  </a:lnTo>
                  <a:cubicBezTo>
                    <a:pt x="1187" y="41"/>
                    <a:pt x="1005"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5858750" y="2448975"/>
              <a:ext cx="39025" cy="7825"/>
            </a:xfrm>
            <a:custGeom>
              <a:avLst/>
              <a:gdLst/>
              <a:ahLst/>
              <a:cxnLst/>
              <a:rect l="l" t="t" r="r" b="b"/>
              <a:pathLst>
                <a:path w="1561" h="313" extrusionOk="0">
                  <a:moveTo>
                    <a:pt x="561" y="0"/>
                  </a:moveTo>
                  <a:cubicBezTo>
                    <a:pt x="368" y="0"/>
                    <a:pt x="180" y="29"/>
                    <a:pt x="1" y="83"/>
                  </a:cubicBezTo>
                  <a:cubicBezTo>
                    <a:pt x="13" y="130"/>
                    <a:pt x="13" y="190"/>
                    <a:pt x="13" y="237"/>
                  </a:cubicBezTo>
                  <a:cubicBezTo>
                    <a:pt x="53" y="233"/>
                    <a:pt x="94" y="231"/>
                    <a:pt x="134" y="231"/>
                  </a:cubicBezTo>
                  <a:cubicBezTo>
                    <a:pt x="396" y="231"/>
                    <a:pt x="658" y="312"/>
                    <a:pt x="924" y="312"/>
                  </a:cubicBezTo>
                  <a:cubicBezTo>
                    <a:pt x="1052" y="312"/>
                    <a:pt x="1181" y="293"/>
                    <a:pt x="1310" y="237"/>
                  </a:cubicBezTo>
                  <a:cubicBezTo>
                    <a:pt x="1348" y="281"/>
                    <a:pt x="1388" y="301"/>
                    <a:pt x="1431" y="301"/>
                  </a:cubicBezTo>
                  <a:cubicBezTo>
                    <a:pt x="1472" y="301"/>
                    <a:pt x="1515" y="284"/>
                    <a:pt x="1560" y="249"/>
                  </a:cubicBezTo>
                  <a:cubicBezTo>
                    <a:pt x="1219" y="78"/>
                    <a:pt x="882" y="0"/>
                    <a:pt x="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6070100" y="2461200"/>
              <a:ext cx="26200" cy="11900"/>
            </a:xfrm>
            <a:custGeom>
              <a:avLst/>
              <a:gdLst/>
              <a:ahLst/>
              <a:cxnLst/>
              <a:rect l="l" t="t" r="r" b="b"/>
              <a:pathLst>
                <a:path w="1048" h="476" extrusionOk="0">
                  <a:moveTo>
                    <a:pt x="528" y="0"/>
                  </a:moveTo>
                  <a:cubicBezTo>
                    <a:pt x="412" y="0"/>
                    <a:pt x="301" y="44"/>
                    <a:pt x="191" y="165"/>
                  </a:cubicBezTo>
                  <a:cubicBezTo>
                    <a:pt x="131" y="236"/>
                    <a:pt x="60" y="296"/>
                    <a:pt x="0" y="367"/>
                  </a:cubicBezTo>
                  <a:cubicBezTo>
                    <a:pt x="138" y="439"/>
                    <a:pt x="270" y="475"/>
                    <a:pt x="399" y="475"/>
                  </a:cubicBezTo>
                  <a:cubicBezTo>
                    <a:pt x="615" y="475"/>
                    <a:pt x="824" y="374"/>
                    <a:pt x="1048" y="165"/>
                  </a:cubicBezTo>
                  <a:cubicBezTo>
                    <a:pt x="855" y="83"/>
                    <a:pt x="687" y="0"/>
                    <a:pt x="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5790600" y="2473275"/>
              <a:ext cx="14600" cy="7850"/>
            </a:xfrm>
            <a:custGeom>
              <a:avLst/>
              <a:gdLst/>
              <a:ahLst/>
              <a:cxnLst/>
              <a:rect l="l" t="t" r="r" b="b"/>
              <a:pathLst>
                <a:path w="584" h="314" extrusionOk="0">
                  <a:moveTo>
                    <a:pt x="281" y="1"/>
                  </a:moveTo>
                  <a:cubicBezTo>
                    <a:pt x="180" y="1"/>
                    <a:pt x="80" y="27"/>
                    <a:pt x="0" y="123"/>
                  </a:cubicBezTo>
                  <a:cubicBezTo>
                    <a:pt x="12" y="170"/>
                    <a:pt x="12" y="230"/>
                    <a:pt x="12" y="277"/>
                  </a:cubicBezTo>
                  <a:cubicBezTo>
                    <a:pt x="48" y="289"/>
                    <a:pt x="84" y="301"/>
                    <a:pt x="119" y="313"/>
                  </a:cubicBezTo>
                  <a:cubicBezTo>
                    <a:pt x="191" y="301"/>
                    <a:pt x="250" y="301"/>
                    <a:pt x="322" y="289"/>
                  </a:cubicBezTo>
                  <a:cubicBezTo>
                    <a:pt x="337" y="287"/>
                    <a:pt x="354" y="286"/>
                    <a:pt x="372" y="286"/>
                  </a:cubicBezTo>
                  <a:cubicBezTo>
                    <a:pt x="391" y="286"/>
                    <a:pt x="411" y="287"/>
                    <a:pt x="431" y="287"/>
                  </a:cubicBezTo>
                  <a:cubicBezTo>
                    <a:pt x="490" y="287"/>
                    <a:pt x="545" y="281"/>
                    <a:pt x="560" y="230"/>
                  </a:cubicBezTo>
                  <a:cubicBezTo>
                    <a:pt x="584" y="182"/>
                    <a:pt x="476" y="99"/>
                    <a:pt x="429" y="15"/>
                  </a:cubicBezTo>
                  <a:cubicBezTo>
                    <a:pt x="381" y="7"/>
                    <a:pt x="331"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6001925" y="2486550"/>
              <a:ext cx="11925" cy="12125"/>
            </a:xfrm>
            <a:custGeom>
              <a:avLst/>
              <a:gdLst/>
              <a:ahLst/>
              <a:cxnLst/>
              <a:rect l="l" t="t" r="r" b="b"/>
              <a:pathLst>
                <a:path w="477" h="485" extrusionOk="0">
                  <a:moveTo>
                    <a:pt x="159" y="0"/>
                  </a:moveTo>
                  <a:cubicBezTo>
                    <a:pt x="119" y="0"/>
                    <a:pt x="72" y="13"/>
                    <a:pt x="13" y="44"/>
                  </a:cubicBezTo>
                  <a:cubicBezTo>
                    <a:pt x="1" y="258"/>
                    <a:pt x="203" y="318"/>
                    <a:pt x="310" y="473"/>
                  </a:cubicBezTo>
                  <a:cubicBezTo>
                    <a:pt x="370" y="473"/>
                    <a:pt x="417" y="485"/>
                    <a:pt x="465" y="485"/>
                  </a:cubicBezTo>
                  <a:cubicBezTo>
                    <a:pt x="465" y="425"/>
                    <a:pt x="477" y="365"/>
                    <a:pt x="477" y="306"/>
                  </a:cubicBezTo>
                  <a:cubicBezTo>
                    <a:pt x="353" y="211"/>
                    <a:pt x="321" y="0"/>
                    <a:pt x="1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6131400" y="2498650"/>
              <a:ext cx="11050" cy="9625"/>
            </a:xfrm>
            <a:custGeom>
              <a:avLst/>
              <a:gdLst/>
              <a:ahLst/>
              <a:cxnLst/>
              <a:rect l="l" t="t" r="r" b="b"/>
              <a:pathLst>
                <a:path w="442" h="385" extrusionOk="0">
                  <a:moveTo>
                    <a:pt x="13" y="1"/>
                  </a:moveTo>
                  <a:cubicBezTo>
                    <a:pt x="13" y="96"/>
                    <a:pt x="1" y="191"/>
                    <a:pt x="1" y="286"/>
                  </a:cubicBezTo>
                  <a:cubicBezTo>
                    <a:pt x="68" y="347"/>
                    <a:pt x="150" y="384"/>
                    <a:pt x="222" y="384"/>
                  </a:cubicBezTo>
                  <a:cubicBezTo>
                    <a:pt x="278" y="384"/>
                    <a:pt x="327" y="362"/>
                    <a:pt x="358" y="310"/>
                  </a:cubicBezTo>
                  <a:cubicBezTo>
                    <a:pt x="441" y="155"/>
                    <a:pt x="251" y="108"/>
                    <a:pt x="144" y="36"/>
                  </a:cubicBezTo>
                  <a:cubicBezTo>
                    <a:pt x="108" y="12"/>
                    <a:pt x="60" y="12"/>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5891500" y="2455200"/>
              <a:ext cx="21150" cy="4500"/>
            </a:xfrm>
            <a:custGeom>
              <a:avLst/>
              <a:gdLst/>
              <a:ahLst/>
              <a:cxnLst/>
              <a:rect l="l" t="t" r="r" b="b"/>
              <a:pathLst>
                <a:path w="846" h="180" extrusionOk="0">
                  <a:moveTo>
                    <a:pt x="0" y="0"/>
                  </a:moveTo>
                  <a:cubicBezTo>
                    <a:pt x="173" y="149"/>
                    <a:pt x="360" y="179"/>
                    <a:pt x="550" y="179"/>
                  </a:cubicBezTo>
                  <a:cubicBezTo>
                    <a:pt x="648" y="179"/>
                    <a:pt x="748" y="171"/>
                    <a:pt x="846" y="167"/>
                  </a:cubicBezTo>
                  <a:lnTo>
                    <a:pt x="846" y="12"/>
                  </a:lnTo>
                  <a:lnTo>
                    <a:pt x="250" y="12"/>
                  </a:lnTo>
                  <a:cubicBezTo>
                    <a:pt x="179" y="0"/>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5912925" y="2480100"/>
              <a:ext cx="15200" cy="8150"/>
            </a:xfrm>
            <a:custGeom>
              <a:avLst/>
              <a:gdLst/>
              <a:ahLst/>
              <a:cxnLst/>
              <a:rect l="l" t="t" r="r" b="b"/>
              <a:pathLst>
                <a:path w="608" h="326" extrusionOk="0">
                  <a:moveTo>
                    <a:pt x="318" y="0"/>
                  </a:moveTo>
                  <a:cubicBezTo>
                    <a:pt x="266" y="0"/>
                    <a:pt x="211" y="7"/>
                    <a:pt x="155" y="16"/>
                  </a:cubicBezTo>
                  <a:cubicBezTo>
                    <a:pt x="108" y="123"/>
                    <a:pt x="1" y="242"/>
                    <a:pt x="179" y="326"/>
                  </a:cubicBezTo>
                  <a:cubicBezTo>
                    <a:pt x="215" y="326"/>
                    <a:pt x="227" y="314"/>
                    <a:pt x="275" y="314"/>
                  </a:cubicBezTo>
                  <a:cubicBezTo>
                    <a:pt x="394" y="302"/>
                    <a:pt x="489" y="302"/>
                    <a:pt x="608" y="278"/>
                  </a:cubicBezTo>
                  <a:cubicBezTo>
                    <a:pt x="590" y="57"/>
                    <a:pt x="467" y="0"/>
                    <a:pt x="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5958775" y="2486450"/>
              <a:ext cx="11025" cy="7475"/>
            </a:xfrm>
            <a:custGeom>
              <a:avLst/>
              <a:gdLst/>
              <a:ahLst/>
              <a:cxnLst/>
              <a:rect l="l" t="t" r="r" b="b"/>
              <a:pathLst>
                <a:path w="441" h="299" extrusionOk="0">
                  <a:moveTo>
                    <a:pt x="286" y="0"/>
                  </a:moveTo>
                  <a:cubicBezTo>
                    <a:pt x="250" y="12"/>
                    <a:pt x="226" y="12"/>
                    <a:pt x="191" y="12"/>
                  </a:cubicBezTo>
                  <a:cubicBezTo>
                    <a:pt x="131" y="24"/>
                    <a:pt x="60" y="24"/>
                    <a:pt x="0" y="48"/>
                  </a:cubicBezTo>
                  <a:cubicBezTo>
                    <a:pt x="0" y="72"/>
                    <a:pt x="12" y="119"/>
                    <a:pt x="0" y="131"/>
                  </a:cubicBezTo>
                  <a:cubicBezTo>
                    <a:pt x="12" y="179"/>
                    <a:pt x="12" y="239"/>
                    <a:pt x="24" y="286"/>
                  </a:cubicBezTo>
                  <a:cubicBezTo>
                    <a:pt x="155" y="286"/>
                    <a:pt x="310" y="298"/>
                    <a:pt x="441" y="298"/>
                  </a:cubicBezTo>
                  <a:cubicBezTo>
                    <a:pt x="441" y="179"/>
                    <a:pt x="393" y="6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5747725" y="2444625"/>
              <a:ext cx="10750" cy="6725"/>
            </a:xfrm>
            <a:custGeom>
              <a:avLst/>
              <a:gdLst/>
              <a:ahLst/>
              <a:cxnLst/>
              <a:rect l="l" t="t" r="r" b="b"/>
              <a:pathLst>
                <a:path w="430" h="269" extrusionOk="0">
                  <a:moveTo>
                    <a:pt x="243" y="1"/>
                  </a:moveTo>
                  <a:cubicBezTo>
                    <a:pt x="227" y="1"/>
                    <a:pt x="210" y="3"/>
                    <a:pt x="191" y="7"/>
                  </a:cubicBezTo>
                  <a:cubicBezTo>
                    <a:pt x="1" y="30"/>
                    <a:pt x="120" y="173"/>
                    <a:pt x="155" y="257"/>
                  </a:cubicBezTo>
                  <a:cubicBezTo>
                    <a:pt x="239" y="257"/>
                    <a:pt x="346" y="257"/>
                    <a:pt x="429" y="268"/>
                  </a:cubicBezTo>
                  <a:cubicBezTo>
                    <a:pt x="419" y="130"/>
                    <a:pt x="379"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5708450" y="2469525"/>
              <a:ext cx="17875" cy="7725"/>
            </a:xfrm>
            <a:custGeom>
              <a:avLst/>
              <a:gdLst/>
              <a:ahLst/>
              <a:cxnLst/>
              <a:rect l="l" t="t" r="r" b="b"/>
              <a:pathLst>
                <a:path w="715" h="309" extrusionOk="0">
                  <a:moveTo>
                    <a:pt x="187" y="0"/>
                  </a:moveTo>
                  <a:cubicBezTo>
                    <a:pt x="172" y="0"/>
                    <a:pt x="158" y="3"/>
                    <a:pt x="143" y="11"/>
                  </a:cubicBezTo>
                  <a:cubicBezTo>
                    <a:pt x="119" y="94"/>
                    <a:pt x="0" y="213"/>
                    <a:pt x="155" y="308"/>
                  </a:cubicBezTo>
                  <a:lnTo>
                    <a:pt x="262" y="308"/>
                  </a:lnTo>
                  <a:cubicBezTo>
                    <a:pt x="714" y="225"/>
                    <a:pt x="298" y="106"/>
                    <a:pt x="274" y="23"/>
                  </a:cubicBezTo>
                  <a:cubicBezTo>
                    <a:pt x="249" y="14"/>
                    <a:pt x="219"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6145100" y="2501325"/>
              <a:ext cx="7775" cy="7775"/>
            </a:xfrm>
            <a:custGeom>
              <a:avLst/>
              <a:gdLst/>
              <a:ahLst/>
              <a:cxnLst/>
              <a:rect l="l" t="t" r="r" b="b"/>
              <a:pathLst>
                <a:path w="311" h="311" extrusionOk="0">
                  <a:moveTo>
                    <a:pt x="108" y="1"/>
                  </a:moveTo>
                  <a:cubicBezTo>
                    <a:pt x="72" y="48"/>
                    <a:pt x="36" y="72"/>
                    <a:pt x="36" y="108"/>
                  </a:cubicBezTo>
                  <a:cubicBezTo>
                    <a:pt x="1" y="251"/>
                    <a:pt x="108" y="310"/>
                    <a:pt x="239" y="310"/>
                  </a:cubicBezTo>
                  <a:lnTo>
                    <a:pt x="310" y="310"/>
                  </a:lnTo>
                  <a:lnTo>
                    <a:pt x="310" y="167"/>
                  </a:lnTo>
                  <a:cubicBezTo>
                    <a:pt x="239" y="108"/>
                    <a:pt x="179"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6070400" y="2491500"/>
              <a:ext cx="5675" cy="7175"/>
            </a:xfrm>
            <a:custGeom>
              <a:avLst/>
              <a:gdLst/>
              <a:ahLst/>
              <a:cxnLst/>
              <a:rect l="l" t="t" r="r" b="b"/>
              <a:pathLst>
                <a:path w="227" h="287" extrusionOk="0">
                  <a:moveTo>
                    <a:pt x="131" y="1"/>
                  </a:moveTo>
                  <a:cubicBezTo>
                    <a:pt x="60" y="1"/>
                    <a:pt x="24" y="48"/>
                    <a:pt x="0" y="108"/>
                  </a:cubicBezTo>
                  <a:cubicBezTo>
                    <a:pt x="24" y="167"/>
                    <a:pt x="48" y="227"/>
                    <a:pt x="72" y="287"/>
                  </a:cubicBezTo>
                  <a:cubicBezTo>
                    <a:pt x="226" y="227"/>
                    <a:pt x="119" y="10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5998350" y="2461150"/>
              <a:ext cx="7475" cy="6525"/>
            </a:xfrm>
            <a:custGeom>
              <a:avLst/>
              <a:gdLst/>
              <a:ahLst/>
              <a:cxnLst/>
              <a:rect l="l" t="t" r="r" b="b"/>
              <a:pathLst>
                <a:path w="299" h="261" extrusionOk="0">
                  <a:moveTo>
                    <a:pt x="96" y="0"/>
                  </a:moveTo>
                  <a:cubicBezTo>
                    <a:pt x="60" y="0"/>
                    <a:pt x="48" y="12"/>
                    <a:pt x="25" y="48"/>
                  </a:cubicBezTo>
                  <a:cubicBezTo>
                    <a:pt x="1" y="108"/>
                    <a:pt x="1" y="143"/>
                    <a:pt x="1" y="203"/>
                  </a:cubicBezTo>
                  <a:cubicBezTo>
                    <a:pt x="39" y="246"/>
                    <a:pt x="77" y="261"/>
                    <a:pt x="113" y="261"/>
                  </a:cubicBezTo>
                  <a:cubicBezTo>
                    <a:pt x="177" y="261"/>
                    <a:pt x="238" y="214"/>
                    <a:pt x="298" y="191"/>
                  </a:cubicBezTo>
                  <a:lnTo>
                    <a:pt x="144" y="24"/>
                  </a:lnTo>
                  <a:cubicBezTo>
                    <a:pt x="144" y="12"/>
                    <a:pt x="132" y="1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6016525" y="2491200"/>
              <a:ext cx="6850" cy="6150"/>
            </a:xfrm>
            <a:custGeom>
              <a:avLst/>
              <a:gdLst/>
              <a:ahLst/>
              <a:cxnLst/>
              <a:rect l="l" t="t" r="r" b="b"/>
              <a:pathLst>
                <a:path w="274" h="246" extrusionOk="0">
                  <a:moveTo>
                    <a:pt x="143" y="1"/>
                  </a:moveTo>
                  <a:cubicBezTo>
                    <a:pt x="71" y="1"/>
                    <a:pt x="24" y="49"/>
                    <a:pt x="0" y="120"/>
                  </a:cubicBezTo>
                  <a:cubicBezTo>
                    <a:pt x="28" y="176"/>
                    <a:pt x="70" y="246"/>
                    <a:pt x="133" y="246"/>
                  </a:cubicBezTo>
                  <a:cubicBezTo>
                    <a:pt x="150" y="246"/>
                    <a:pt x="170" y="240"/>
                    <a:pt x="191" y="227"/>
                  </a:cubicBezTo>
                  <a:cubicBezTo>
                    <a:pt x="274" y="168"/>
                    <a:pt x="155"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6045375" y="2490900"/>
              <a:ext cx="3900" cy="3300"/>
            </a:xfrm>
            <a:custGeom>
              <a:avLst/>
              <a:gdLst/>
              <a:ahLst/>
              <a:cxnLst/>
              <a:rect l="l" t="t" r="r" b="b"/>
              <a:pathLst>
                <a:path w="156" h="132" extrusionOk="0">
                  <a:moveTo>
                    <a:pt x="156" y="1"/>
                  </a:moveTo>
                  <a:lnTo>
                    <a:pt x="156" y="1"/>
                  </a:lnTo>
                  <a:cubicBezTo>
                    <a:pt x="72" y="13"/>
                    <a:pt x="13" y="61"/>
                    <a:pt x="1" y="132"/>
                  </a:cubicBezTo>
                  <a:cubicBezTo>
                    <a:pt x="49" y="84"/>
                    <a:pt x="108" y="49"/>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5938525" y="2971625"/>
              <a:ext cx="116125" cy="43250"/>
            </a:xfrm>
            <a:custGeom>
              <a:avLst/>
              <a:gdLst/>
              <a:ahLst/>
              <a:cxnLst/>
              <a:rect l="l" t="t" r="r" b="b"/>
              <a:pathLst>
                <a:path w="4645" h="1730" extrusionOk="0">
                  <a:moveTo>
                    <a:pt x="477" y="1"/>
                  </a:moveTo>
                  <a:cubicBezTo>
                    <a:pt x="441" y="12"/>
                    <a:pt x="394" y="48"/>
                    <a:pt x="346" y="72"/>
                  </a:cubicBezTo>
                  <a:cubicBezTo>
                    <a:pt x="298" y="108"/>
                    <a:pt x="263" y="120"/>
                    <a:pt x="215" y="132"/>
                  </a:cubicBezTo>
                  <a:cubicBezTo>
                    <a:pt x="132" y="143"/>
                    <a:pt x="72" y="179"/>
                    <a:pt x="1" y="203"/>
                  </a:cubicBezTo>
                  <a:lnTo>
                    <a:pt x="1" y="465"/>
                  </a:lnTo>
                  <a:cubicBezTo>
                    <a:pt x="36" y="489"/>
                    <a:pt x="60" y="501"/>
                    <a:pt x="96" y="524"/>
                  </a:cubicBezTo>
                  <a:cubicBezTo>
                    <a:pt x="132" y="536"/>
                    <a:pt x="179" y="560"/>
                    <a:pt x="239" y="584"/>
                  </a:cubicBezTo>
                  <a:cubicBezTo>
                    <a:pt x="310" y="620"/>
                    <a:pt x="370" y="667"/>
                    <a:pt x="417" y="739"/>
                  </a:cubicBezTo>
                  <a:cubicBezTo>
                    <a:pt x="513" y="977"/>
                    <a:pt x="548" y="1251"/>
                    <a:pt x="608" y="1501"/>
                  </a:cubicBezTo>
                  <a:cubicBezTo>
                    <a:pt x="642" y="1658"/>
                    <a:pt x="708" y="1729"/>
                    <a:pt x="794" y="1729"/>
                  </a:cubicBezTo>
                  <a:cubicBezTo>
                    <a:pt x="857" y="1729"/>
                    <a:pt x="932" y="1691"/>
                    <a:pt x="1013" y="1620"/>
                  </a:cubicBezTo>
                  <a:cubicBezTo>
                    <a:pt x="1072" y="1489"/>
                    <a:pt x="1048" y="1334"/>
                    <a:pt x="1072" y="1191"/>
                  </a:cubicBezTo>
                  <a:cubicBezTo>
                    <a:pt x="1084" y="1120"/>
                    <a:pt x="1120" y="1036"/>
                    <a:pt x="1167" y="977"/>
                  </a:cubicBezTo>
                  <a:cubicBezTo>
                    <a:pt x="1179" y="941"/>
                    <a:pt x="1203" y="894"/>
                    <a:pt x="1227" y="846"/>
                  </a:cubicBezTo>
                  <a:cubicBezTo>
                    <a:pt x="1235" y="843"/>
                    <a:pt x="1241" y="842"/>
                    <a:pt x="1247" y="842"/>
                  </a:cubicBezTo>
                  <a:cubicBezTo>
                    <a:pt x="1289" y="842"/>
                    <a:pt x="1256" y="917"/>
                    <a:pt x="1298" y="917"/>
                  </a:cubicBezTo>
                  <a:cubicBezTo>
                    <a:pt x="1346" y="953"/>
                    <a:pt x="1382" y="977"/>
                    <a:pt x="1429" y="1001"/>
                  </a:cubicBezTo>
                  <a:cubicBezTo>
                    <a:pt x="1477" y="1024"/>
                    <a:pt x="1525" y="1036"/>
                    <a:pt x="1584" y="1060"/>
                  </a:cubicBezTo>
                  <a:cubicBezTo>
                    <a:pt x="1608" y="1060"/>
                    <a:pt x="1644" y="1060"/>
                    <a:pt x="1656" y="1072"/>
                  </a:cubicBezTo>
                  <a:cubicBezTo>
                    <a:pt x="1691" y="1072"/>
                    <a:pt x="1715" y="1072"/>
                    <a:pt x="1727" y="1060"/>
                  </a:cubicBezTo>
                  <a:cubicBezTo>
                    <a:pt x="1775" y="1036"/>
                    <a:pt x="1834" y="1013"/>
                    <a:pt x="1882" y="1001"/>
                  </a:cubicBezTo>
                  <a:cubicBezTo>
                    <a:pt x="1975" y="958"/>
                    <a:pt x="2069" y="952"/>
                    <a:pt x="2167" y="952"/>
                  </a:cubicBezTo>
                  <a:cubicBezTo>
                    <a:pt x="2206" y="952"/>
                    <a:pt x="2246" y="953"/>
                    <a:pt x="2287" y="953"/>
                  </a:cubicBezTo>
                  <a:cubicBezTo>
                    <a:pt x="2346" y="953"/>
                    <a:pt x="2382" y="941"/>
                    <a:pt x="2441" y="905"/>
                  </a:cubicBezTo>
                  <a:cubicBezTo>
                    <a:pt x="2441" y="894"/>
                    <a:pt x="2453" y="882"/>
                    <a:pt x="2477" y="858"/>
                  </a:cubicBezTo>
                  <a:cubicBezTo>
                    <a:pt x="2480" y="855"/>
                    <a:pt x="2484" y="853"/>
                    <a:pt x="2488" y="853"/>
                  </a:cubicBezTo>
                  <a:cubicBezTo>
                    <a:pt x="2502" y="853"/>
                    <a:pt x="2522" y="867"/>
                    <a:pt x="2549" y="894"/>
                  </a:cubicBezTo>
                  <a:cubicBezTo>
                    <a:pt x="2596" y="917"/>
                    <a:pt x="2632" y="941"/>
                    <a:pt x="2691" y="941"/>
                  </a:cubicBezTo>
                  <a:cubicBezTo>
                    <a:pt x="2799" y="953"/>
                    <a:pt x="2906" y="953"/>
                    <a:pt x="3013" y="965"/>
                  </a:cubicBezTo>
                  <a:cubicBezTo>
                    <a:pt x="3049" y="965"/>
                    <a:pt x="3108" y="953"/>
                    <a:pt x="3156" y="953"/>
                  </a:cubicBezTo>
                  <a:cubicBezTo>
                    <a:pt x="3175" y="945"/>
                    <a:pt x="3190" y="941"/>
                    <a:pt x="3203" y="941"/>
                  </a:cubicBezTo>
                  <a:cubicBezTo>
                    <a:pt x="3265" y="941"/>
                    <a:pt x="3273" y="1021"/>
                    <a:pt x="3322" y="1060"/>
                  </a:cubicBezTo>
                  <a:cubicBezTo>
                    <a:pt x="3365" y="1069"/>
                    <a:pt x="3401" y="1077"/>
                    <a:pt x="3439" y="1077"/>
                  </a:cubicBezTo>
                  <a:cubicBezTo>
                    <a:pt x="3455" y="1077"/>
                    <a:pt x="3472" y="1076"/>
                    <a:pt x="3489" y="1072"/>
                  </a:cubicBezTo>
                  <a:cubicBezTo>
                    <a:pt x="3550" y="1056"/>
                    <a:pt x="3611" y="1047"/>
                    <a:pt x="3671" y="1047"/>
                  </a:cubicBezTo>
                  <a:cubicBezTo>
                    <a:pt x="3742" y="1047"/>
                    <a:pt x="3812" y="1058"/>
                    <a:pt x="3882" y="1084"/>
                  </a:cubicBezTo>
                  <a:cubicBezTo>
                    <a:pt x="3942" y="1096"/>
                    <a:pt x="3989" y="1132"/>
                    <a:pt x="4049" y="1132"/>
                  </a:cubicBezTo>
                  <a:cubicBezTo>
                    <a:pt x="4144" y="1132"/>
                    <a:pt x="4227" y="1132"/>
                    <a:pt x="4299" y="1084"/>
                  </a:cubicBezTo>
                  <a:cubicBezTo>
                    <a:pt x="4346" y="1060"/>
                    <a:pt x="4394" y="1013"/>
                    <a:pt x="4418" y="953"/>
                  </a:cubicBezTo>
                  <a:cubicBezTo>
                    <a:pt x="4442" y="917"/>
                    <a:pt x="4454" y="894"/>
                    <a:pt x="4454" y="858"/>
                  </a:cubicBezTo>
                  <a:cubicBezTo>
                    <a:pt x="4501" y="739"/>
                    <a:pt x="4585" y="667"/>
                    <a:pt x="4644" y="560"/>
                  </a:cubicBezTo>
                  <a:cubicBezTo>
                    <a:pt x="4507" y="477"/>
                    <a:pt x="4375" y="466"/>
                    <a:pt x="4251" y="466"/>
                  </a:cubicBezTo>
                  <a:cubicBezTo>
                    <a:pt x="4208" y="466"/>
                    <a:pt x="4165" y="467"/>
                    <a:pt x="4124" y="467"/>
                  </a:cubicBezTo>
                  <a:cubicBezTo>
                    <a:pt x="4099" y="467"/>
                    <a:pt x="4073" y="467"/>
                    <a:pt x="4049" y="465"/>
                  </a:cubicBezTo>
                  <a:cubicBezTo>
                    <a:pt x="3084" y="405"/>
                    <a:pt x="2132" y="322"/>
                    <a:pt x="1167" y="262"/>
                  </a:cubicBezTo>
                  <a:cubicBezTo>
                    <a:pt x="1025" y="227"/>
                    <a:pt x="1072" y="60"/>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6026050" y="2960975"/>
              <a:ext cx="120275" cy="13175"/>
            </a:xfrm>
            <a:custGeom>
              <a:avLst/>
              <a:gdLst/>
              <a:ahLst/>
              <a:cxnLst/>
              <a:rect l="l" t="t" r="r" b="b"/>
              <a:pathLst>
                <a:path w="4811" h="527" extrusionOk="0">
                  <a:moveTo>
                    <a:pt x="647" y="1"/>
                  </a:moveTo>
                  <a:cubicBezTo>
                    <a:pt x="455" y="1"/>
                    <a:pt x="264" y="4"/>
                    <a:pt x="71" y="10"/>
                  </a:cubicBezTo>
                  <a:cubicBezTo>
                    <a:pt x="0" y="272"/>
                    <a:pt x="298" y="153"/>
                    <a:pt x="357" y="296"/>
                  </a:cubicBezTo>
                  <a:cubicBezTo>
                    <a:pt x="381" y="307"/>
                    <a:pt x="405" y="313"/>
                    <a:pt x="427" y="313"/>
                  </a:cubicBezTo>
                  <a:cubicBezTo>
                    <a:pt x="450" y="313"/>
                    <a:pt x="470" y="307"/>
                    <a:pt x="488" y="296"/>
                  </a:cubicBezTo>
                  <a:cubicBezTo>
                    <a:pt x="583" y="367"/>
                    <a:pt x="703" y="391"/>
                    <a:pt x="822" y="391"/>
                  </a:cubicBezTo>
                  <a:cubicBezTo>
                    <a:pt x="1738" y="415"/>
                    <a:pt x="2679" y="427"/>
                    <a:pt x="3608" y="438"/>
                  </a:cubicBezTo>
                  <a:cubicBezTo>
                    <a:pt x="3615" y="438"/>
                    <a:pt x="3623" y="438"/>
                    <a:pt x="3630" y="438"/>
                  </a:cubicBezTo>
                  <a:cubicBezTo>
                    <a:pt x="3845" y="438"/>
                    <a:pt x="4076" y="526"/>
                    <a:pt x="4298" y="526"/>
                  </a:cubicBezTo>
                  <a:cubicBezTo>
                    <a:pt x="4479" y="526"/>
                    <a:pt x="4654" y="469"/>
                    <a:pt x="4810" y="260"/>
                  </a:cubicBezTo>
                  <a:cubicBezTo>
                    <a:pt x="4691" y="236"/>
                    <a:pt x="4584" y="177"/>
                    <a:pt x="4465" y="177"/>
                  </a:cubicBezTo>
                  <a:cubicBezTo>
                    <a:pt x="3191" y="125"/>
                    <a:pt x="1926"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6045375" y="2985600"/>
              <a:ext cx="109275" cy="22575"/>
            </a:xfrm>
            <a:custGeom>
              <a:avLst/>
              <a:gdLst/>
              <a:ahLst/>
              <a:cxnLst/>
              <a:rect l="l" t="t" r="r" b="b"/>
              <a:pathLst>
                <a:path w="4371" h="903" extrusionOk="0">
                  <a:moveTo>
                    <a:pt x="897" y="0"/>
                  </a:moveTo>
                  <a:cubicBezTo>
                    <a:pt x="836" y="0"/>
                    <a:pt x="776" y="1"/>
                    <a:pt x="715" y="1"/>
                  </a:cubicBezTo>
                  <a:cubicBezTo>
                    <a:pt x="619" y="22"/>
                    <a:pt x="819" y="187"/>
                    <a:pt x="674" y="187"/>
                  </a:cubicBezTo>
                  <a:cubicBezTo>
                    <a:pt x="657" y="187"/>
                    <a:pt x="636" y="185"/>
                    <a:pt x="608" y="180"/>
                  </a:cubicBezTo>
                  <a:cubicBezTo>
                    <a:pt x="502" y="161"/>
                    <a:pt x="385" y="112"/>
                    <a:pt x="274" y="112"/>
                  </a:cubicBezTo>
                  <a:cubicBezTo>
                    <a:pt x="175" y="112"/>
                    <a:pt x="80" y="152"/>
                    <a:pt x="1" y="287"/>
                  </a:cubicBezTo>
                  <a:lnTo>
                    <a:pt x="1" y="418"/>
                  </a:lnTo>
                  <a:cubicBezTo>
                    <a:pt x="426" y="623"/>
                    <a:pt x="864" y="690"/>
                    <a:pt x="1304" y="690"/>
                  </a:cubicBezTo>
                  <a:cubicBezTo>
                    <a:pt x="1604" y="690"/>
                    <a:pt x="1905" y="659"/>
                    <a:pt x="2204" y="620"/>
                  </a:cubicBezTo>
                  <a:cubicBezTo>
                    <a:pt x="2318" y="605"/>
                    <a:pt x="2443" y="573"/>
                    <a:pt x="2561" y="573"/>
                  </a:cubicBezTo>
                  <a:cubicBezTo>
                    <a:pt x="2714" y="573"/>
                    <a:pt x="2854" y="626"/>
                    <a:pt x="2942" y="835"/>
                  </a:cubicBezTo>
                  <a:cubicBezTo>
                    <a:pt x="3014" y="884"/>
                    <a:pt x="3077" y="903"/>
                    <a:pt x="3134" y="903"/>
                  </a:cubicBezTo>
                  <a:cubicBezTo>
                    <a:pt x="3341" y="903"/>
                    <a:pt x="3470" y="648"/>
                    <a:pt x="3656" y="620"/>
                  </a:cubicBezTo>
                  <a:cubicBezTo>
                    <a:pt x="3693" y="613"/>
                    <a:pt x="3730" y="610"/>
                    <a:pt x="3767" y="610"/>
                  </a:cubicBezTo>
                  <a:cubicBezTo>
                    <a:pt x="3849" y="610"/>
                    <a:pt x="3931" y="624"/>
                    <a:pt x="4013" y="632"/>
                  </a:cubicBezTo>
                  <a:cubicBezTo>
                    <a:pt x="4073" y="632"/>
                    <a:pt x="4132" y="632"/>
                    <a:pt x="4192" y="596"/>
                  </a:cubicBezTo>
                  <a:cubicBezTo>
                    <a:pt x="4287" y="525"/>
                    <a:pt x="4371" y="430"/>
                    <a:pt x="4299" y="287"/>
                  </a:cubicBezTo>
                  <a:cubicBezTo>
                    <a:pt x="3168" y="106"/>
                    <a:pt x="2038" y="0"/>
                    <a:pt x="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6147325" y="2993075"/>
              <a:ext cx="47500" cy="17950"/>
            </a:xfrm>
            <a:custGeom>
              <a:avLst/>
              <a:gdLst/>
              <a:ahLst/>
              <a:cxnLst/>
              <a:rect l="l" t="t" r="r" b="b"/>
              <a:pathLst>
                <a:path w="1900" h="718" extrusionOk="0">
                  <a:moveTo>
                    <a:pt x="678" y="0"/>
                  </a:moveTo>
                  <a:cubicBezTo>
                    <a:pt x="535" y="0"/>
                    <a:pt x="391" y="7"/>
                    <a:pt x="245" y="24"/>
                  </a:cubicBezTo>
                  <a:cubicBezTo>
                    <a:pt x="185" y="107"/>
                    <a:pt x="138" y="214"/>
                    <a:pt x="90" y="297"/>
                  </a:cubicBezTo>
                  <a:cubicBezTo>
                    <a:pt x="1" y="549"/>
                    <a:pt x="90" y="588"/>
                    <a:pt x="215" y="588"/>
                  </a:cubicBezTo>
                  <a:cubicBezTo>
                    <a:pt x="270" y="588"/>
                    <a:pt x="333" y="580"/>
                    <a:pt x="389" y="580"/>
                  </a:cubicBezTo>
                  <a:cubicBezTo>
                    <a:pt x="477" y="580"/>
                    <a:pt x="551" y="599"/>
                    <a:pt x="566" y="690"/>
                  </a:cubicBezTo>
                  <a:lnTo>
                    <a:pt x="685" y="571"/>
                  </a:lnTo>
                  <a:cubicBezTo>
                    <a:pt x="712" y="519"/>
                    <a:pt x="738" y="481"/>
                    <a:pt x="762" y="481"/>
                  </a:cubicBezTo>
                  <a:cubicBezTo>
                    <a:pt x="782" y="481"/>
                    <a:pt x="800" y="507"/>
                    <a:pt x="816" y="571"/>
                  </a:cubicBezTo>
                  <a:cubicBezTo>
                    <a:pt x="906" y="674"/>
                    <a:pt x="1006" y="718"/>
                    <a:pt x="1111" y="718"/>
                  </a:cubicBezTo>
                  <a:cubicBezTo>
                    <a:pt x="1201" y="718"/>
                    <a:pt x="1295" y="686"/>
                    <a:pt x="1388" y="631"/>
                  </a:cubicBezTo>
                  <a:cubicBezTo>
                    <a:pt x="1519" y="547"/>
                    <a:pt x="1638" y="428"/>
                    <a:pt x="1817" y="428"/>
                  </a:cubicBezTo>
                  <a:lnTo>
                    <a:pt x="1876" y="381"/>
                  </a:lnTo>
                  <a:cubicBezTo>
                    <a:pt x="1900" y="286"/>
                    <a:pt x="1888" y="190"/>
                    <a:pt x="1817" y="131"/>
                  </a:cubicBezTo>
                  <a:cubicBezTo>
                    <a:pt x="1435" y="53"/>
                    <a:pt x="1060" y="0"/>
                    <a:pt x="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5969775" y="2956750"/>
              <a:ext cx="64925" cy="11925"/>
            </a:xfrm>
            <a:custGeom>
              <a:avLst/>
              <a:gdLst/>
              <a:ahLst/>
              <a:cxnLst/>
              <a:rect l="l" t="t" r="r" b="b"/>
              <a:pathLst>
                <a:path w="2597" h="477" extrusionOk="0">
                  <a:moveTo>
                    <a:pt x="25" y="0"/>
                  </a:moveTo>
                  <a:cubicBezTo>
                    <a:pt x="25" y="95"/>
                    <a:pt x="1" y="203"/>
                    <a:pt x="1" y="310"/>
                  </a:cubicBezTo>
                  <a:cubicBezTo>
                    <a:pt x="719" y="320"/>
                    <a:pt x="1422" y="476"/>
                    <a:pt x="2142" y="476"/>
                  </a:cubicBezTo>
                  <a:cubicBezTo>
                    <a:pt x="2292" y="476"/>
                    <a:pt x="2444" y="469"/>
                    <a:pt x="2596" y="453"/>
                  </a:cubicBezTo>
                  <a:lnTo>
                    <a:pt x="2311" y="179"/>
                  </a:lnTo>
                  <a:cubicBezTo>
                    <a:pt x="1572" y="0"/>
                    <a:pt x="798"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6116225" y="2967325"/>
              <a:ext cx="78025" cy="9450"/>
            </a:xfrm>
            <a:custGeom>
              <a:avLst/>
              <a:gdLst/>
              <a:ahLst/>
              <a:cxnLst/>
              <a:rect l="l" t="t" r="r" b="b"/>
              <a:pathLst>
                <a:path w="3121" h="378" extrusionOk="0">
                  <a:moveTo>
                    <a:pt x="1281" y="1"/>
                  </a:moveTo>
                  <a:cubicBezTo>
                    <a:pt x="1248" y="1"/>
                    <a:pt x="1217" y="9"/>
                    <a:pt x="1191" y="18"/>
                  </a:cubicBezTo>
                  <a:cubicBezTo>
                    <a:pt x="1030" y="153"/>
                    <a:pt x="848" y="182"/>
                    <a:pt x="663" y="182"/>
                  </a:cubicBezTo>
                  <a:cubicBezTo>
                    <a:pt x="516" y="182"/>
                    <a:pt x="366" y="164"/>
                    <a:pt x="222" y="164"/>
                  </a:cubicBezTo>
                  <a:cubicBezTo>
                    <a:pt x="147" y="164"/>
                    <a:pt x="72" y="169"/>
                    <a:pt x="1" y="184"/>
                  </a:cubicBezTo>
                  <a:cubicBezTo>
                    <a:pt x="159" y="298"/>
                    <a:pt x="334" y="328"/>
                    <a:pt x="513" y="328"/>
                  </a:cubicBezTo>
                  <a:cubicBezTo>
                    <a:pt x="709" y="328"/>
                    <a:pt x="909" y="292"/>
                    <a:pt x="1096" y="292"/>
                  </a:cubicBezTo>
                  <a:cubicBezTo>
                    <a:pt x="1527" y="300"/>
                    <a:pt x="1964" y="377"/>
                    <a:pt x="2402" y="377"/>
                  </a:cubicBezTo>
                  <a:cubicBezTo>
                    <a:pt x="2617" y="377"/>
                    <a:pt x="2833" y="358"/>
                    <a:pt x="3049" y="304"/>
                  </a:cubicBezTo>
                  <a:cubicBezTo>
                    <a:pt x="3120" y="256"/>
                    <a:pt x="3120" y="220"/>
                    <a:pt x="3061" y="161"/>
                  </a:cubicBezTo>
                  <a:cubicBezTo>
                    <a:pt x="2573" y="117"/>
                    <a:pt x="2095" y="15"/>
                    <a:pt x="1608" y="15"/>
                  </a:cubicBezTo>
                  <a:cubicBezTo>
                    <a:pt x="1561" y="15"/>
                    <a:pt x="1513" y="16"/>
                    <a:pt x="1465" y="18"/>
                  </a:cubicBezTo>
                  <a:cubicBezTo>
                    <a:pt x="1454" y="25"/>
                    <a:pt x="1441" y="28"/>
                    <a:pt x="1426" y="28"/>
                  </a:cubicBezTo>
                  <a:cubicBezTo>
                    <a:pt x="1394" y="28"/>
                    <a:pt x="1355" y="14"/>
                    <a:pt x="1322" y="6"/>
                  </a:cubicBezTo>
                  <a:cubicBezTo>
                    <a:pt x="1308" y="2"/>
                    <a:pt x="1294" y="1"/>
                    <a:pt x="1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6192725" y="2996325"/>
              <a:ext cx="35450" cy="12675"/>
            </a:xfrm>
            <a:custGeom>
              <a:avLst/>
              <a:gdLst/>
              <a:ahLst/>
              <a:cxnLst/>
              <a:rect l="l" t="t" r="r" b="b"/>
              <a:pathLst>
                <a:path w="1418" h="507" extrusionOk="0">
                  <a:moveTo>
                    <a:pt x="155" y="1"/>
                  </a:moveTo>
                  <a:cubicBezTo>
                    <a:pt x="60" y="84"/>
                    <a:pt x="84" y="227"/>
                    <a:pt x="1" y="298"/>
                  </a:cubicBezTo>
                  <a:cubicBezTo>
                    <a:pt x="10" y="378"/>
                    <a:pt x="12" y="506"/>
                    <a:pt x="81" y="506"/>
                  </a:cubicBezTo>
                  <a:cubicBezTo>
                    <a:pt x="95" y="506"/>
                    <a:pt x="111" y="501"/>
                    <a:pt x="132" y="489"/>
                  </a:cubicBezTo>
                  <a:cubicBezTo>
                    <a:pt x="277" y="400"/>
                    <a:pt x="462" y="333"/>
                    <a:pt x="610" y="333"/>
                  </a:cubicBezTo>
                  <a:cubicBezTo>
                    <a:pt x="679" y="333"/>
                    <a:pt x="741" y="348"/>
                    <a:pt x="786" y="382"/>
                  </a:cubicBezTo>
                  <a:cubicBezTo>
                    <a:pt x="880" y="450"/>
                    <a:pt x="957" y="476"/>
                    <a:pt x="1022" y="476"/>
                  </a:cubicBezTo>
                  <a:cubicBezTo>
                    <a:pt x="1195" y="476"/>
                    <a:pt x="1287" y="287"/>
                    <a:pt x="1417" y="191"/>
                  </a:cubicBezTo>
                  <a:cubicBezTo>
                    <a:pt x="1310" y="1"/>
                    <a:pt x="1120" y="144"/>
                    <a:pt x="1013" y="36"/>
                  </a:cubicBezTo>
                  <a:cubicBezTo>
                    <a:pt x="715" y="25"/>
                    <a:pt x="429" y="25"/>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6041225" y="2983525"/>
              <a:ext cx="26400" cy="9750"/>
            </a:xfrm>
            <a:custGeom>
              <a:avLst/>
              <a:gdLst/>
              <a:ahLst/>
              <a:cxnLst/>
              <a:rect l="l" t="t" r="r" b="b"/>
              <a:pathLst>
                <a:path w="1056" h="390" extrusionOk="0">
                  <a:moveTo>
                    <a:pt x="663" y="60"/>
                  </a:moveTo>
                  <a:cubicBezTo>
                    <a:pt x="601" y="60"/>
                    <a:pt x="539" y="69"/>
                    <a:pt x="477" y="84"/>
                  </a:cubicBezTo>
                  <a:cubicBezTo>
                    <a:pt x="334" y="144"/>
                    <a:pt x="0" y="1"/>
                    <a:pt x="167" y="382"/>
                  </a:cubicBezTo>
                  <a:cubicBezTo>
                    <a:pt x="238" y="341"/>
                    <a:pt x="307" y="328"/>
                    <a:pt x="377" y="328"/>
                  </a:cubicBezTo>
                  <a:cubicBezTo>
                    <a:pt x="523" y="328"/>
                    <a:pt x="667" y="390"/>
                    <a:pt x="810" y="390"/>
                  </a:cubicBezTo>
                  <a:cubicBezTo>
                    <a:pt x="838" y="390"/>
                    <a:pt x="866" y="387"/>
                    <a:pt x="893" y="382"/>
                  </a:cubicBezTo>
                  <a:cubicBezTo>
                    <a:pt x="905" y="379"/>
                    <a:pt x="919" y="379"/>
                    <a:pt x="933" y="379"/>
                  </a:cubicBezTo>
                  <a:cubicBezTo>
                    <a:pt x="943" y="379"/>
                    <a:pt x="953" y="379"/>
                    <a:pt x="962" y="379"/>
                  </a:cubicBezTo>
                  <a:cubicBezTo>
                    <a:pt x="1011" y="379"/>
                    <a:pt x="1056" y="374"/>
                    <a:pt x="1048" y="310"/>
                  </a:cubicBezTo>
                  <a:cubicBezTo>
                    <a:pt x="1036" y="239"/>
                    <a:pt x="953" y="179"/>
                    <a:pt x="893" y="108"/>
                  </a:cubicBezTo>
                  <a:cubicBezTo>
                    <a:pt x="819" y="74"/>
                    <a:pt x="742" y="60"/>
                    <a:pt x="663"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6192425" y="2971150"/>
              <a:ext cx="25925" cy="5350"/>
            </a:xfrm>
            <a:custGeom>
              <a:avLst/>
              <a:gdLst/>
              <a:ahLst/>
              <a:cxnLst/>
              <a:rect l="l" t="t" r="r" b="b"/>
              <a:pathLst>
                <a:path w="1037" h="214" extrusionOk="0">
                  <a:moveTo>
                    <a:pt x="500" y="0"/>
                  </a:moveTo>
                  <a:cubicBezTo>
                    <a:pt x="367" y="0"/>
                    <a:pt x="234" y="9"/>
                    <a:pt x="99" y="9"/>
                  </a:cubicBezTo>
                  <a:cubicBezTo>
                    <a:pt x="70" y="9"/>
                    <a:pt x="42" y="9"/>
                    <a:pt x="13" y="8"/>
                  </a:cubicBezTo>
                  <a:cubicBezTo>
                    <a:pt x="13" y="43"/>
                    <a:pt x="1" y="103"/>
                    <a:pt x="1" y="151"/>
                  </a:cubicBezTo>
                  <a:cubicBezTo>
                    <a:pt x="139" y="194"/>
                    <a:pt x="272" y="214"/>
                    <a:pt x="407" y="214"/>
                  </a:cubicBezTo>
                  <a:cubicBezTo>
                    <a:pt x="606" y="214"/>
                    <a:pt x="809" y="169"/>
                    <a:pt x="1036" y="91"/>
                  </a:cubicBezTo>
                  <a:cubicBezTo>
                    <a:pt x="856" y="16"/>
                    <a:pt x="678"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5964425" y="2931750"/>
              <a:ext cx="9550" cy="25025"/>
            </a:xfrm>
            <a:custGeom>
              <a:avLst/>
              <a:gdLst/>
              <a:ahLst/>
              <a:cxnLst/>
              <a:rect l="l" t="t" r="r" b="b"/>
              <a:pathLst>
                <a:path w="382" h="1001" extrusionOk="0">
                  <a:moveTo>
                    <a:pt x="250" y="0"/>
                  </a:moveTo>
                  <a:lnTo>
                    <a:pt x="250" y="0"/>
                  </a:lnTo>
                  <a:cubicBezTo>
                    <a:pt x="0" y="345"/>
                    <a:pt x="0" y="691"/>
                    <a:pt x="239" y="1000"/>
                  </a:cubicBezTo>
                  <a:cubicBezTo>
                    <a:pt x="155" y="774"/>
                    <a:pt x="191" y="536"/>
                    <a:pt x="250" y="298"/>
                  </a:cubicBezTo>
                  <a:cubicBezTo>
                    <a:pt x="191" y="203"/>
                    <a:pt x="381" y="107"/>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5962925" y="2964475"/>
              <a:ext cx="4800" cy="13725"/>
            </a:xfrm>
            <a:custGeom>
              <a:avLst/>
              <a:gdLst/>
              <a:ahLst/>
              <a:cxnLst/>
              <a:rect l="l" t="t" r="r" b="b"/>
              <a:pathLst>
                <a:path w="192" h="549" extrusionOk="0">
                  <a:moveTo>
                    <a:pt x="191" y="1"/>
                  </a:moveTo>
                  <a:lnTo>
                    <a:pt x="191" y="1"/>
                  </a:lnTo>
                  <a:cubicBezTo>
                    <a:pt x="37" y="37"/>
                    <a:pt x="13" y="156"/>
                    <a:pt x="1" y="287"/>
                  </a:cubicBezTo>
                  <a:cubicBezTo>
                    <a:pt x="13" y="406"/>
                    <a:pt x="60" y="525"/>
                    <a:pt x="191" y="548"/>
                  </a:cubicBezTo>
                  <a:cubicBezTo>
                    <a:pt x="156" y="370"/>
                    <a:pt x="144" y="19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6217725" y="2996800"/>
              <a:ext cx="14625" cy="4625"/>
            </a:xfrm>
            <a:custGeom>
              <a:avLst/>
              <a:gdLst/>
              <a:ahLst/>
              <a:cxnLst/>
              <a:rect l="l" t="t" r="r" b="b"/>
              <a:pathLst>
                <a:path w="585" h="185" extrusionOk="0">
                  <a:moveTo>
                    <a:pt x="308" y="1"/>
                  </a:moveTo>
                  <a:cubicBezTo>
                    <a:pt x="207" y="1"/>
                    <a:pt x="106" y="10"/>
                    <a:pt x="1" y="29"/>
                  </a:cubicBezTo>
                  <a:cubicBezTo>
                    <a:pt x="108" y="184"/>
                    <a:pt x="286" y="125"/>
                    <a:pt x="417" y="172"/>
                  </a:cubicBezTo>
                  <a:cubicBezTo>
                    <a:pt x="465" y="148"/>
                    <a:pt x="525" y="148"/>
                    <a:pt x="584" y="148"/>
                  </a:cubicBezTo>
                  <a:cubicBezTo>
                    <a:pt x="584" y="113"/>
                    <a:pt x="560" y="65"/>
                    <a:pt x="560" y="17"/>
                  </a:cubicBezTo>
                  <a:cubicBezTo>
                    <a:pt x="475" y="7"/>
                    <a:pt x="391" y="1"/>
                    <a:pt x="3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6149575" y="2966575"/>
              <a:ext cx="3875" cy="3075"/>
            </a:xfrm>
            <a:custGeom>
              <a:avLst/>
              <a:gdLst/>
              <a:ahLst/>
              <a:cxnLst/>
              <a:rect l="l" t="t" r="r" b="b"/>
              <a:pathLst>
                <a:path w="155" h="123" extrusionOk="0">
                  <a:moveTo>
                    <a:pt x="119" y="0"/>
                  </a:moveTo>
                  <a:cubicBezTo>
                    <a:pt x="72" y="0"/>
                    <a:pt x="48" y="24"/>
                    <a:pt x="0" y="36"/>
                  </a:cubicBezTo>
                  <a:cubicBezTo>
                    <a:pt x="25" y="92"/>
                    <a:pt x="50" y="122"/>
                    <a:pt x="77" y="122"/>
                  </a:cubicBezTo>
                  <a:cubicBezTo>
                    <a:pt x="101" y="122"/>
                    <a:pt x="127" y="98"/>
                    <a:pt x="155" y="48"/>
                  </a:cubicBezTo>
                  <a:cubicBezTo>
                    <a:pt x="131" y="36"/>
                    <a:pt x="119"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6192425" y="2996325"/>
              <a:ext cx="3600" cy="7475"/>
            </a:xfrm>
            <a:custGeom>
              <a:avLst/>
              <a:gdLst/>
              <a:ahLst/>
              <a:cxnLst/>
              <a:rect l="l" t="t" r="r" b="b"/>
              <a:pathLst>
                <a:path w="144" h="299" extrusionOk="0">
                  <a:moveTo>
                    <a:pt x="13" y="1"/>
                  </a:moveTo>
                  <a:cubicBezTo>
                    <a:pt x="1" y="96"/>
                    <a:pt x="1" y="203"/>
                    <a:pt x="1" y="298"/>
                  </a:cubicBezTo>
                  <a:cubicBezTo>
                    <a:pt x="120" y="227"/>
                    <a:pt x="144"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6178150" y="2944200"/>
              <a:ext cx="3575" cy="2600"/>
            </a:xfrm>
            <a:custGeom>
              <a:avLst/>
              <a:gdLst/>
              <a:ahLst/>
              <a:cxnLst/>
              <a:rect l="l" t="t" r="r" b="b"/>
              <a:pathLst>
                <a:path w="143" h="104" extrusionOk="0">
                  <a:moveTo>
                    <a:pt x="70" y="1"/>
                  </a:moveTo>
                  <a:cubicBezTo>
                    <a:pt x="47" y="1"/>
                    <a:pt x="23" y="28"/>
                    <a:pt x="0" y="86"/>
                  </a:cubicBezTo>
                  <a:cubicBezTo>
                    <a:pt x="24" y="97"/>
                    <a:pt x="51" y="103"/>
                    <a:pt x="76" y="103"/>
                  </a:cubicBezTo>
                  <a:cubicBezTo>
                    <a:pt x="101" y="103"/>
                    <a:pt x="125" y="97"/>
                    <a:pt x="143" y="86"/>
                  </a:cubicBezTo>
                  <a:cubicBezTo>
                    <a:pt x="119" y="31"/>
                    <a:pt x="94"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6026050" y="2025075"/>
              <a:ext cx="64900" cy="16175"/>
            </a:xfrm>
            <a:custGeom>
              <a:avLst/>
              <a:gdLst/>
              <a:ahLst/>
              <a:cxnLst/>
              <a:rect l="l" t="t" r="r" b="b"/>
              <a:pathLst>
                <a:path w="2596" h="647" extrusionOk="0">
                  <a:moveTo>
                    <a:pt x="71" y="1"/>
                  </a:moveTo>
                  <a:cubicBezTo>
                    <a:pt x="0" y="25"/>
                    <a:pt x="0" y="72"/>
                    <a:pt x="60" y="120"/>
                  </a:cubicBezTo>
                  <a:lnTo>
                    <a:pt x="191" y="251"/>
                  </a:lnTo>
                  <a:cubicBezTo>
                    <a:pt x="310" y="310"/>
                    <a:pt x="345" y="429"/>
                    <a:pt x="357" y="548"/>
                  </a:cubicBezTo>
                  <a:cubicBezTo>
                    <a:pt x="389" y="560"/>
                    <a:pt x="421" y="565"/>
                    <a:pt x="453" y="565"/>
                  </a:cubicBezTo>
                  <a:cubicBezTo>
                    <a:pt x="618" y="565"/>
                    <a:pt x="792" y="436"/>
                    <a:pt x="946" y="436"/>
                  </a:cubicBezTo>
                  <a:cubicBezTo>
                    <a:pt x="1003" y="436"/>
                    <a:pt x="1057" y="453"/>
                    <a:pt x="1107" y="501"/>
                  </a:cubicBezTo>
                  <a:cubicBezTo>
                    <a:pt x="1214" y="608"/>
                    <a:pt x="1322" y="647"/>
                    <a:pt x="1427" y="647"/>
                  </a:cubicBezTo>
                  <a:cubicBezTo>
                    <a:pt x="1533" y="647"/>
                    <a:pt x="1637" y="608"/>
                    <a:pt x="1738" y="560"/>
                  </a:cubicBezTo>
                  <a:cubicBezTo>
                    <a:pt x="1854" y="510"/>
                    <a:pt x="1963" y="492"/>
                    <a:pt x="2070" y="492"/>
                  </a:cubicBezTo>
                  <a:cubicBezTo>
                    <a:pt x="2216" y="492"/>
                    <a:pt x="2356" y="526"/>
                    <a:pt x="2500" y="560"/>
                  </a:cubicBezTo>
                  <a:cubicBezTo>
                    <a:pt x="2596" y="417"/>
                    <a:pt x="2453" y="358"/>
                    <a:pt x="2369" y="286"/>
                  </a:cubicBezTo>
                  <a:cubicBezTo>
                    <a:pt x="2162" y="224"/>
                    <a:pt x="1949" y="216"/>
                    <a:pt x="1736" y="216"/>
                  </a:cubicBezTo>
                  <a:cubicBezTo>
                    <a:pt x="1662" y="216"/>
                    <a:pt x="1588" y="217"/>
                    <a:pt x="1515" y="217"/>
                  </a:cubicBezTo>
                  <a:cubicBezTo>
                    <a:pt x="1275" y="217"/>
                    <a:pt x="1037" y="207"/>
                    <a:pt x="810" y="120"/>
                  </a:cubicBezTo>
                  <a:cubicBezTo>
                    <a:pt x="667" y="13"/>
                    <a:pt x="488" y="120"/>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6099850" y="2032225"/>
              <a:ext cx="31875" cy="13775"/>
            </a:xfrm>
            <a:custGeom>
              <a:avLst/>
              <a:gdLst/>
              <a:ahLst/>
              <a:cxnLst/>
              <a:rect l="l" t="t" r="r" b="b"/>
              <a:pathLst>
                <a:path w="1275" h="551" extrusionOk="0">
                  <a:moveTo>
                    <a:pt x="96" y="0"/>
                  </a:moveTo>
                  <a:cubicBezTo>
                    <a:pt x="1" y="143"/>
                    <a:pt x="13" y="274"/>
                    <a:pt x="132" y="417"/>
                  </a:cubicBezTo>
                  <a:cubicBezTo>
                    <a:pt x="139" y="418"/>
                    <a:pt x="146" y="418"/>
                    <a:pt x="153" y="418"/>
                  </a:cubicBezTo>
                  <a:cubicBezTo>
                    <a:pt x="265" y="418"/>
                    <a:pt x="374" y="366"/>
                    <a:pt x="489" y="366"/>
                  </a:cubicBezTo>
                  <a:cubicBezTo>
                    <a:pt x="561" y="366"/>
                    <a:pt x="636" y="387"/>
                    <a:pt x="715" y="453"/>
                  </a:cubicBezTo>
                  <a:cubicBezTo>
                    <a:pt x="788" y="521"/>
                    <a:pt x="859" y="550"/>
                    <a:pt x="927" y="550"/>
                  </a:cubicBezTo>
                  <a:cubicBezTo>
                    <a:pt x="1060" y="550"/>
                    <a:pt x="1180" y="440"/>
                    <a:pt x="1275" y="298"/>
                  </a:cubicBezTo>
                  <a:cubicBezTo>
                    <a:pt x="1144" y="191"/>
                    <a:pt x="953" y="15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5923650" y="2021050"/>
              <a:ext cx="16975" cy="10675"/>
            </a:xfrm>
            <a:custGeom>
              <a:avLst/>
              <a:gdLst/>
              <a:ahLst/>
              <a:cxnLst/>
              <a:rect l="l" t="t" r="r" b="b"/>
              <a:pathLst>
                <a:path w="679" h="427" extrusionOk="0">
                  <a:moveTo>
                    <a:pt x="237" y="1"/>
                  </a:moveTo>
                  <a:cubicBezTo>
                    <a:pt x="161" y="1"/>
                    <a:pt x="82" y="41"/>
                    <a:pt x="0" y="150"/>
                  </a:cubicBezTo>
                  <a:cubicBezTo>
                    <a:pt x="115" y="255"/>
                    <a:pt x="203" y="426"/>
                    <a:pt x="367" y="426"/>
                  </a:cubicBezTo>
                  <a:cubicBezTo>
                    <a:pt x="424" y="426"/>
                    <a:pt x="491" y="405"/>
                    <a:pt x="572" y="352"/>
                  </a:cubicBezTo>
                  <a:cubicBezTo>
                    <a:pt x="608" y="328"/>
                    <a:pt x="679" y="233"/>
                    <a:pt x="596" y="186"/>
                  </a:cubicBezTo>
                  <a:cubicBezTo>
                    <a:pt x="478" y="105"/>
                    <a:pt x="360" y="1"/>
                    <a:pt x="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6085275" y="2032300"/>
              <a:ext cx="17875" cy="11100"/>
            </a:xfrm>
            <a:custGeom>
              <a:avLst/>
              <a:gdLst/>
              <a:ahLst/>
              <a:cxnLst/>
              <a:rect l="l" t="t" r="r" b="b"/>
              <a:pathLst>
                <a:path w="715" h="444" extrusionOk="0">
                  <a:moveTo>
                    <a:pt x="344" y="0"/>
                  </a:moveTo>
                  <a:cubicBezTo>
                    <a:pt x="230" y="0"/>
                    <a:pt x="113" y="3"/>
                    <a:pt x="0" y="9"/>
                  </a:cubicBezTo>
                  <a:cubicBezTo>
                    <a:pt x="48" y="93"/>
                    <a:pt x="84" y="200"/>
                    <a:pt x="131" y="283"/>
                  </a:cubicBezTo>
                  <a:lnTo>
                    <a:pt x="131" y="307"/>
                  </a:lnTo>
                  <a:cubicBezTo>
                    <a:pt x="286" y="331"/>
                    <a:pt x="441" y="295"/>
                    <a:pt x="560" y="426"/>
                  </a:cubicBezTo>
                  <a:cubicBezTo>
                    <a:pt x="584" y="438"/>
                    <a:pt x="611" y="444"/>
                    <a:pt x="637" y="444"/>
                  </a:cubicBezTo>
                  <a:cubicBezTo>
                    <a:pt x="664" y="444"/>
                    <a:pt x="691" y="438"/>
                    <a:pt x="715" y="426"/>
                  </a:cubicBezTo>
                  <a:cubicBezTo>
                    <a:pt x="691" y="283"/>
                    <a:pt x="691" y="140"/>
                    <a:pt x="679" y="9"/>
                  </a:cubicBezTo>
                  <a:cubicBezTo>
                    <a:pt x="572" y="3"/>
                    <a:pt x="459"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5904900" y="2019400"/>
              <a:ext cx="11325" cy="11400"/>
            </a:xfrm>
            <a:custGeom>
              <a:avLst/>
              <a:gdLst/>
              <a:ahLst/>
              <a:cxnLst/>
              <a:rect l="l" t="t" r="r" b="b"/>
              <a:pathLst>
                <a:path w="453" h="456" extrusionOk="0">
                  <a:moveTo>
                    <a:pt x="197" y="1"/>
                  </a:moveTo>
                  <a:cubicBezTo>
                    <a:pt x="143" y="1"/>
                    <a:pt x="86" y="50"/>
                    <a:pt x="24" y="192"/>
                  </a:cubicBezTo>
                  <a:cubicBezTo>
                    <a:pt x="0" y="252"/>
                    <a:pt x="36" y="406"/>
                    <a:pt x="84" y="430"/>
                  </a:cubicBezTo>
                  <a:cubicBezTo>
                    <a:pt x="119" y="448"/>
                    <a:pt x="150" y="456"/>
                    <a:pt x="176" y="456"/>
                  </a:cubicBezTo>
                  <a:cubicBezTo>
                    <a:pt x="309" y="456"/>
                    <a:pt x="343" y="265"/>
                    <a:pt x="453" y="216"/>
                  </a:cubicBezTo>
                  <a:cubicBezTo>
                    <a:pt x="370" y="141"/>
                    <a:pt x="288"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5895075" y="2020825"/>
              <a:ext cx="6275" cy="7550"/>
            </a:xfrm>
            <a:custGeom>
              <a:avLst/>
              <a:gdLst/>
              <a:ahLst/>
              <a:cxnLst/>
              <a:rect l="l" t="t" r="r" b="b"/>
              <a:pathLst>
                <a:path w="251" h="302" extrusionOk="0">
                  <a:moveTo>
                    <a:pt x="57" y="0"/>
                  </a:moveTo>
                  <a:cubicBezTo>
                    <a:pt x="38" y="0"/>
                    <a:pt x="19" y="2"/>
                    <a:pt x="0" y="4"/>
                  </a:cubicBezTo>
                  <a:lnTo>
                    <a:pt x="0" y="302"/>
                  </a:lnTo>
                  <a:cubicBezTo>
                    <a:pt x="119" y="290"/>
                    <a:pt x="250" y="266"/>
                    <a:pt x="227" y="111"/>
                  </a:cubicBezTo>
                  <a:cubicBezTo>
                    <a:pt x="217" y="25"/>
                    <a:pt x="138" y="0"/>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5916200" y="2024775"/>
              <a:ext cx="7475" cy="5550"/>
            </a:xfrm>
            <a:custGeom>
              <a:avLst/>
              <a:gdLst/>
              <a:ahLst/>
              <a:cxnLst/>
              <a:rect l="l" t="t" r="r" b="b"/>
              <a:pathLst>
                <a:path w="299" h="222" extrusionOk="0">
                  <a:moveTo>
                    <a:pt x="1" y="1"/>
                  </a:moveTo>
                  <a:cubicBezTo>
                    <a:pt x="1" y="84"/>
                    <a:pt x="24" y="203"/>
                    <a:pt x="120" y="215"/>
                  </a:cubicBezTo>
                  <a:cubicBezTo>
                    <a:pt x="137" y="219"/>
                    <a:pt x="153" y="221"/>
                    <a:pt x="168" y="221"/>
                  </a:cubicBezTo>
                  <a:cubicBezTo>
                    <a:pt x="280" y="221"/>
                    <a:pt x="298" y="10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863225" y="2017050"/>
              <a:ext cx="10450" cy="6200"/>
            </a:xfrm>
            <a:custGeom>
              <a:avLst/>
              <a:gdLst/>
              <a:ahLst/>
              <a:cxnLst/>
              <a:rect l="l" t="t" r="r" b="b"/>
              <a:pathLst>
                <a:path w="418" h="248" extrusionOk="0">
                  <a:moveTo>
                    <a:pt x="0" y="0"/>
                  </a:moveTo>
                  <a:lnTo>
                    <a:pt x="0" y="0"/>
                  </a:lnTo>
                  <a:cubicBezTo>
                    <a:pt x="37" y="186"/>
                    <a:pt x="83" y="247"/>
                    <a:pt x="135" y="247"/>
                  </a:cubicBezTo>
                  <a:cubicBezTo>
                    <a:pt x="221" y="247"/>
                    <a:pt x="321" y="83"/>
                    <a:pt x="417" y="24"/>
                  </a:cubicBezTo>
                  <a:cubicBezTo>
                    <a:pt x="262" y="12"/>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6034675" y="2024850"/>
              <a:ext cx="11025" cy="3525"/>
            </a:xfrm>
            <a:custGeom>
              <a:avLst/>
              <a:gdLst/>
              <a:ahLst/>
              <a:cxnLst/>
              <a:rect l="l" t="t" r="r" b="b"/>
              <a:pathLst>
                <a:path w="441" h="141" extrusionOk="0">
                  <a:moveTo>
                    <a:pt x="156" y="1"/>
                  </a:moveTo>
                  <a:cubicBezTo>
                    <a:pt x="106" y="1"/>
                    <a:pt x="54" y="6"/>
                    <a:pt x="0" y="10"/>
                  </a:cubicBezTo>
                  <a:cubicBezTo>
                    <a:pt x="77" y="117"/>
                    <a:pt x="173" y="140"/>
                    <a:pt x="273" y="140"/>
                  </a:cubicBezTo>
                  <a:cubicBezTo>
                    <a:pt x="329" y="140"/>
                    <a:pt x="385" y="133"/>
                    <a:pt x="441" y="129"/>
                  </a:cubicBezTo>
                  <a:cubicBezTo>
                    <a:pt x="360" y="24"/>
                    <a:pt x="262"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6020375" y="2025000"/>
              <a:ext cx="7475" cy="3075"/>
            </a:xfrm>
            <a:custGeom>
              <a:avLst/>
              <a:gdLst/>
              <a:ahLst/>
              <a:cxnLst/>
              <a:rect l="l" t="t" r="r" b="b"/>
              <a:pathLst>
                <a:path w="299" h="123" extrusionOk="0">
                  <a:moveTo>
                    <a:pt x="241" y="1"/>
                  </a:moveTo>
                  <a:cubicBezTo>
                    <a:pt x="136" y="1"/>
                    <a:pt x="51" y="32"/>
                    <a:pt x="1" y="123"/>
                  </a:cubicBezTo>
                  <a:lnTo>
                    <a:pt x="287" y="123"/>
                  </a:lnTo>
                  <a:cubicBezTo>
                    <a:pt x="287" y="87"/>
                    <a:pt x="298" y="51"/>
                    <a:pt x="298" y="4"/>
                  </a:cubicBezTo>
                  <a:cubicBezTo>
                    <a:pt x="279" y="2"/>
                    <a:pt x="259"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5970375" y="2024850"/>
              <a:ext cx="3300" cy="1450"/>
            </a:xfrm>
            <a:custGeom>
              <a:avLst/>
              <a:gdLst/>
              <a:ahLst/>
              <a:cxnLst/>
              <a:rect l="l" t="t" r="r" b="b"/>
              <a:pathLst>
                <a:path w="132" h="58" extrusionOk="0">
                  <a:moveTo>
                    <a:pt x="62" y="1"/>
                  </a:moveTo>
                  <a:cubicBezTo>
                    <a:pt x="39" y="1"/>
                    <a:pt x="18" y="4"/>
                    <a:pt x="1" y="10"/>
                  </a:cubicBezTo>
                  <a:lnTo>
                    <a:pt x="36" y="57"/>
                  </a:lnTo>
                  <a:cubicBezTo>
                    <a:pt x="72" y="57"/>
                    <a:pt x="96" y="22"/>
                    <a:pt x="132" y="10"/>
                  </a:cubicBezTo>
                  <a:cubicBezTo>
                    <a:pt x="108" y="4"/>
                    <a:pt x="84"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5952525" y="2023900"/>
              <a:ext cx="3300" cy="2575"/>
            </a:xfrm>
            <a:custGeom>
              <a:avLst/>
              <a:gdLst/>
              <a:ahLst/>
              <a:cxnLst/>
              <a:rect l="l" t="t" r="r" b="b"/>
              <a:pathLst>
                <a:path w="132" h="103" extrusionOk="0">
                  <a:moveTo>
                    <a:pt x="131" y="0"/>
                  </a:moveTo>
                  <a:cubicBezTo>
                    <a:pt x="84" y="0"/>
                    <a:pt x="24" y="0"/>
                    <a:pt x="0" y="24"/>
                  </a:cubicBezTo>
                  <a:cubicBezTo>
                    <a:pt x="27" y="78"/>
                    <a:pt x="49" y="102"/>
                    <a:pt x="68" y="102"/>
                  </a:cubicBezTo>
                  <a:cubicBezTo>
                    <a:pt x="92" y="102"/>
                    <a:pt x="112" y="6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5823325" y="1995900"/>
              <a:ext cx="3600" cy="3900"/>
            </a:xfrm>
            <a:custGeom>
              <a:avLst/>
              <a:gdLst/>
              <a:ahLst/>
              <a:cxnLst/>
              <a:rect l="l" t="t" r="r" b="b"/>
              <a:pathLst>
                <a:path w="144" h="156" extrusionOk="0">
                  <a:moveTo>
                    <a:pt x="1" y="1"/>
                  </a:moveTo>
                  <a:lnTo>
                    <a:pt x="1" y="156"/>
                  </a:lnTo>
                  <a:lnTo>
                    <a:pt x="144" y="15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5533125" y="3599075"/>
              <a:ext cx="229500" cy="41100"/>
            </a:xfrm>
            <a:custGeom>
              <a:avLst/>
              <a:gdLst/>
              <a:ahLst/>
              <a:cxnLst/>
              <a:rect l="l" t="t" r="r" b="b"/>
              <a:pathLst>
                <a:path w="9180" h="1644" extrusionOk="0">
                  <a:moveTo>
                    <a:pt x="547" y="1"/>
                  </a:moveTo>
                  <a:cubicBezTo>
                    <a:pt x="426" y="1"/>
                    <a:pt x="306" y="17"/>
                    <a:pt x="191" y="72"/>
                  </a:cubicBezTo>
                  <a:cubicBezTo>
                    <a:pt x="0" y="191"/>
                    <a:pt x="72" y="322"/>
                    <a:pt x="179" y="453"/>
                  </a:cubicBezTo>
                  <a:cubicBezTo>
                    <a:pt x="250" y="513"/>
                    <a:pt x="340" y="513"/>
                    <a:pt x="432" y="513"/>
                  </a:cubicBezTo>
                  <a:cubicBezTo>
                    <a:pt x="524" y="513"/>
                    <a:pt x="619" y="513"/>
                    <a:pt x="703" y="572"/>
                  </a:cubicBezTo>
                  <a:cubicBezTo>
                    <a:pt x="822" y="572"/>
                    <a:pt x="930" y="567"/>
                    <a:pt x="1039" y="567"/>
                  </a:cubicBezTo>
                  <a:cubicBezTo>
                    <a:pt x="1093" y="567"/>
                    <a:pt x="1147" y="568"/>
                    <a:pt x="1203" y="572"/>
                  </a:cubicBezTo>
                  <a:cubicBezTo>
                    <a:pt x="1893" y="668"/>
                    <a:pt x="2572" y="763"/>
                    <a:pt x="3263" y="846"/>
                  </a:cubicBezTo>
                  <a:cubicBezTo>
                    <a:pt x="4096" y="930"/>
                    <a:pt x="4929" y="1037"/>
                    <a:pt x="5739" y="1168"/>
                  </a:cubicBezTo>
                  <a:cubicBezTo>
                    <a:pt x="6739" y="1334"/>
                    <a:pt x="7727" y="1453"/>
                    <a:pt x="8716" y="1596"/>
                  </a:cubicBezTo>
                  <a:cubicBezTo>
                    <a:pt x="8894" y="1561"/>
                    <a:pt x="9156" y="1644"/>
                    <a:pt x="9180" y="1358"/>
                  </a:cubicBezTo>
                  <a:cubicBezTo>
                    <a:pt x="8978" y="1072"/>
                    <a:pt x="8644" y="1096"/>
                    <a:pt x="8347" y="1037"/>
                  </a:cubicBezTo>
                  <a:cubicBezTo>
                    <a:pt x="7727" y="906"/>
                    <a:pt x="7085" y="858"/>
                    <a:pt x="6453" y="739"/>
                  </a:cubicBezTo>
                  <a:cubicBezTo>
                    <a:pt x="6180" y="691"/>
                    <a:pt x="5906" y="691"/>
                    <a:pt x="5644" y="608"/>
                  </a:cubicBezTo>
                  <a:cubicBezTo>
                    <a:pt x="4096" y="394"/>
                    <a:pt x="2524" y="191"/>
                    <a:pt x="965" y="37"/>
                  </a:cubicBezTo>
                  <a:cubicBezTo>
                    <a:pt x="830" y="24"/>
                    <a:pt x="688"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5751000" y="3629950"/>
              <a:ext cx="173275" cy="29250"/>
            </a:xfrm>
            <a:custGeom>
              <a:avLst/>
              <a:gdLst/>
              <a:ahLst/>
              <a:cxnLst/>
              <a:rect l="l" t="t" r="r" b="b"/>
              <a:pathLst>
                <a:path w="6931" h="1170" extrusionOk="0">
                  <a:moveTo>
                    <a:pt x="1090" y="1"/>
                  </a:moveTo>
                  <a:cubicBezTo>
                    <a:pt x="884" y="1"/>
                    <a:pt x="684" y="42"/>
                    <a:pt x="501" y="183"/>
                  </a:cubicBezTo>
                  <a:cubicBezTo>
                    <a:pt x="322" y="218"/>
                    <a:pt x="120" y="171"/>
                    <a:pt x="1" y="361"/>
                  </a:cubicBezTo>
                  <a:cubicBezTo>
                    <a:pt x="155" y="468"/>
                    <a:pt x="322" y="480"/>
                    <a:pt x="465" y="504"/>
                  </a:cubicBezTo>
                  <a:cubicBezTo>
                    <a:pt x="2132" y="695"/>
                    <a:pt x="3787" y="873"/>
                    <a:pt x="5454" y="1064"/>
                  </a:cubicBezTo>
                  <a:cubicBezTo>
                    <a:pt x="5728" y="1090"/>
                    <a:pt x="6006" y="1170"/>
                    <a:pt x="6277" y="1170"/>
                  </a:cubicBezTo>
                  <a:cubicBezTo>
                    <a:pt x="6501" y="1170"/>
                    <a:pt x="6720" y="1116"/>
                    <a:pt x="6930" y="933"/>
                  </a:cubicBezTo>
                  <a:cubicBezTo>
                    <a:pt x="6728" y="695"/>
                    <a:pt x="6454" y="635"/>
                    <a:pt x="6168" y="599"/>
                  </a:cubicBezTo>
                  <a:cubicBezTo>
                    <a:pt x="4620" y="468"/>
                    <a:pt x="3072" y="242"/>
                    <a:pt x="1525" y="40"/>
                  </a:cubicBezTo>
                  <a:cubicBezTo>
                    <a:pt x="1379" y="20"/>
                    <a:pt x="1233" y="1"/>
                    <a:pt x="10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6109375" y="3690900"/>
              <a:ext cx="94975" cy="20125"/>
            </a:xfrm>
            <a:custGeom>
              <a:avLst/>
              <a:gdLst/>
              <a:ahLst/>
              <a:cxnLst/>
              <a:rect l="l" t="t" r="r" b="b"/>
              <a:pathLst>
                <a:path w="3799" h="805" extrusionOk="0">
                  <a:moveTo>
                    <a:pt x="825" y="1"/>
                  </a:moveTo>
                  <a:cubicBezTo>
                    <a:pt x="608" y="1"/>
                    <a:pt x="394" y="19"/>
                    <a:pt x="179" y="55"/>
                  </a:cubicBezTo>
                  <a:lnTo>
                    <a:pt x="1" y="102"/>
                  </a:lnTo>
                  <a:cubicBezTo>
                    <a:pt x="96" y="519"/>
                    <a:pt x="572" y="221"/>
                    <a:pt x="727" y="483"/>
                  </a:cubicBezTo>
                  <a:cubicBezTo>
                    <a:pt x="1549" y="686"/>
                    <a:pt x="2394" y="650"/>
                    <a:pt x="3227" y="805"/>
                  </a:cubicBezTo>
                  <a:lnTo>
                    <a:pt x="3585" y="626"/>
                  </a:lnTo>
                  <a:cubicBezTo>
                    <a:pt x="3585" y="519"/>
                    <a:pt x="3799" y="364"/>
                    <a:pt x="3477" y="352"/>
                  </a:cubicBezTo>
                  <a:cubicBezTo>
                    <a:pt x="3382" y="352"/>
                    <a:pt x="3275" y="269"/>
                    <a:pt x="3168" y="221"/>
                  </a:cubicBezTo>
                  <a:cubicBezTo>
                    <a:pt x="2620" y="162"/>
                    <a:pt x="2037" y="150"/>
                    <a:pt x="1489" y="55"/>
                  </a:cubicBezTo>
                  <a:cubicBezTo>
                    <a:pt x="1263" y="19"/>
                    <a:pt x="1043"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5926025" y="3651400"/>
              <a:ext cx="196475" cy="23900"/>
            </a:xfrm>
            <a:custGeom>
              <a:avLst/>
              <a:gdLst/>
              <a:ahLst/>
              <a:cxnLst/>
              <a:rect l="l" t="t" r="r" b="b"/>
              <a:pathLst>
                <a:path w="7859" h="956" extrusionOk="0">
                  <a:moveTo>
                    <a:pt x="1306" y="0"/>
                  </a:moveTo>
                  <a:cubicBezTo>
                    <a:pt x="1177" y="0"/>
                    <a:pt x="1047" y="3"/>
                    <a:pt x="917" y="3"/>
                  </a:cubicBezTo>
                  <a:cubicBezTo>
                    <a:pt x="727" y="15"/>
                    <a:pt x="524" y="3"/>
                    <a:pt x="322" y="39"/>
                  </a:cubicBezTo>
                  <a:cubicBezTo>
                    <a:pt x="179" y="99"/>
                    <a:pt x="1" y="111"/>
                    <a:pt x="48" y="361"/>
                  </a:cubicBezTo>
                  <a:cubicBezTo>
                    <a:pt x="61" y="380"/>
                    <a:pt x="82" y="389"/>
                    <a:pt x="101" y="389"/>
                  </a:cubicBezTo>
                  <a:cubicBezTo>
                    <a:pt x="117" y="389"/>
                    <a:pt x="133" y="383"/>
                    <a:pt x="143" y="372"/>
                  </a:cubicBezTo>
                  <a:cubicBezTo>
                    <a:pt x="230" y="416"/>
                    <a:pt x="324" y="426"/>
                    <a:pt x="418" y="426"/>
                  </a:cubicBezTo>
                  <a:cubicBezTo>
                    <a:pt x="501" y="426"/>
                    <a:pt x="584" y="418"/>
                    <a:pt x="665" y="418"/>
                  </a:cubicBezTo>
                  <a:cubicBezTo>
                    <a:pt x="745" y="418"/>
                    <a:pt x="822" y="426"/>
                    <a:pt x="894" y="456"/>
                  </a:cubicBezTo>
                  <a:lnTo>
                    <a:pt x="1036" y="456"/>
                  </a:lnTo>
                  <a:cubicBezTo>
                    <a:pt x="1132" y="414"/>
                    <a:pt x="1224" y="393"/>
                    <a:pt x="1318" y="393"/>
                  </a:cubicBezTo>
                  <a:cubicBezTo>
                    <a:pt x="1411" y="393"/>
                    <a:pt x="1507" y="414"/>
                    <a:pt x="1608" y="456"/>
                  </a:cubicBezTo>
                  <a:cubicBezTo>
                    <a:pt x="1681" y="492"/>
                    <a:pt x="1758" y="506"/>
                    <a:pt x="1837" y="506"/>
                  </a:cubicBezTo>
                  <a:cubicBezTo>
                    <a:pt x="1887" y="506"/>
                    <a:pt x="1938" y="501"/>
                    <a:pt x="1989" y="492"/>
                  </a:cubicBezTo>
                  <a:cubicBezTo>
                    <a:pt x="2129" y="541"/>
                    <a:pt x="2269" y="554"/>
                    <a:pt x="2409" y="554"/>
                  </a:cubicBezTo>
                  <a:cubicBezTo>
                    <a:pt x="2544" y="554"/>
                    <a:pt x="2680" y="542"/>
                    <a:pt x="2817" y="542"/>
                  </a:cubicBezTo>
                  <a:cubicBezTo>
                    <a:pt x="2878" y="542"/>
                    <a:pt x="2939" y="545"/>
                    <a:pt x="3001" y="551"/>
                  </a:cubicBezTo>
                  <a:cubicBezTo>
                    <a:pt x="3031" y="551"/>
                    <a:pt x="3060" y="550"/>
                    <a:pt x="3090" y="550"/>
                  </a:cubicBezTo>
                  <a:cubicBezTo>
                    <a:pt x="3178" y="550"/>
                    <a:pt x="3263" y="557"/>
                    <a:pt x="3334" y="611"/>
                  </a:cubicBezTo>
                  <a:cubicBezTo>
                    <a:pt x="3453" y="622"/>
                    <a:pt x="3572" y="622"/>
                    <a:pt x="3691" y="634"/>
                  </a:cubicBezTo>
                  <a:cubicBezTo>
                    <a:pt x="3874" y="682"/>
                    <a:pt x="4058" y="695"/>
                    <a:pt x="4242" y="695"/>
                  </a:cubicBezTo>
                  <a:cubicBezTo>
                    <a:pt x="4455" y="695"/>
                    <a:pt x="4669" y="678"/>
                    <a:pt x="4882" y="678"/>
                  </a:cubicBezTo>
                  <a:cubicBezTo>
                    <a:pt x="5085" y="678"/>
                    <a:pt x="5288" y="693"/>
                    <a:pt x="5489" y="753"/>
                  </a:cubicBezTo>
                  <a:lnTo>
                    <a:pt x="5632" y="753"/>
                  </a:lnTo>
                  <a:cubicBezTo>
                    <a:pt x="5680" y="718"/>
                    <a:pt x="5730" y="700"/>
                    <a:pt x="5780" y="700"/>
                  </a:cubicBezTo>
                  <a:cubicBezTo>
                    <a:pt x="5829" y="700"/>
                    <a:pt x="5876" y="718"/>
                    <a:pt x="5918" y="753"/>
                  </a:cubicBezTo>
                  <a:cubicBezTo>
                    <a:pt x="6525" y="813"/>
                    <a:pt x="7156" y="896"/>
                    <a:pt x="7775" y="956"/>
                  </a:cubicBezTo>
                  <a:cubicBezTo>
                    <a:pt x="7799" y="920"/>
                    <a:pt x="7823" y="873"/>
                    <a:pt x="7847" y="849"/>
                  </a:cubicBezTo>
                  <a:cubicBezTo>
                    <a:pt x="7859" y="718"/>
                    <a:pt x="7823" y="599"/>
                    <a:pt x="7704" y="515"/>
                  </a:cubicBezTo>
                  <a:cubicBezTo>
                    <a:pt x="7331" y="312"/>
                    <a:pt x="6939" y="278"/>
                    <a:pt x="6546" y="278"/>
                  </a:cubicBezTo>
                  <a:cubicBezTo>
                    <a:pt x="6351" y="278"/>
                    <a:pt x="6156" y="287"/>
                    <a:pt x="5963" y="287"/>
                  </a:cubicBezTo>
                  <a:cubicBezTo>
                    <a:pt x="5860" y="287"/>
                    <a:pt x="5758" y="284"/>
                    <a:pt x="5656" y="277"/>
                  </a:cubicBezTo>
                  <a:cubicBezTo>
                    <a:pt x="5306" y="277"/>
                    <a:pt x="4964" y="290"/>
                    <a:pt x="4621" y="290"/>
                  </a:cubicBezTo>
                  <a:cubicBezTo>
                    <a:pt x="4393" y="290"/>
                    <a:pt x="4163" y="284"/>
                    <a:pt x="3930" y="265"/>
                  </a:cubicBezTo>
                  <a:cubicBezTo>
                    <a:pt x="3894" y="259"/>
                    <a:pt x="3855" y="256"/>
                    <a:pt x="3816" y="256"/>
                  </a:cubicBezTo>
                  <a:cubicBezTo>
                    <a:pt x="3778" y="256"/>
                    <a:pt x="3739" y="259"/>
                    <a:pt x="3703" y="265"/>
                  </a:cubicBezTo>
                  <a:cubicBezTo>
                    <a:pt x="3649" y="315"/>
                    <a:pt x="3596" y="339"/>
                    <a:pt x="3548" y="339"/>
                  </a:cubicBezTo>
                  <a:cubicBezTo>
                    <a:pt x="3491" y="339"/>
                    <a:pt x="3439" y="306"/>
                    <a:pt x="3394" y="241"/>
                  </a:cubicBezTo>
                  <a:cubicBezTo>
                    <a:pt x="3287" y="194"/>
                    <a:pt x="3180" y="158"/>
                    <a:pt x="3084" y="158"/>
                  </a:cubicBezTo>
                  <a:cubicBezTo>
                    <a:pt x="2703" y="146"/>
                    <a:pt x="2334" y="170"/>
                    <a:pt x="1977" y="63"/>
                  </a:cubicBezTo>
                  <a:cubicBezTo>
                    <a:pt x="1757" y="10"/>
                    <a:pt x="1533"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6121000" y="3664150"/>
              <a:ext cx="75925" cy="18300"/>
            </a:xfrm>
            <a:custGeom>
              <a:avLst/>
              <a:gdLst/>
              <a:ahLst/>
              <a:cxnLst/>
              <a:rect l="l" t="t" r="r" b="b"/>
              <a:pathLst>
                <a:path w="3037" h="732" extrusionOk="0">
                  <a:moveTo>
                    <a:pt x="938" y="1"/>
                  </a:moveTo>
                  <a:cubicBezTo>
                    <a:pt x="844" y="1"/>
                    <a:pt x="749" y="15"/>
                    <a:pt x="655" y="53"/>
                  </a:cubicBezTo>
                  <a:cubicBezTo>
                    <a:pt x="500" y="303"/>
                    <a:pt x="203" y="267"/>
                    <a:pt x="0" y="398"/>
                  </a:cubicBezTo>
                  <a:lnTo>
                    <a:pt x="0" y="458"/>
                  </a:lnTo>
                  <a:cubicBezTo>
                    <a:pt x="786" y="636"/>
                    <a:pt x="1619" y="589"/>
                    <a:pt x="2429" y="684"/>
                  </a:cubicBezTo>
                  <a:cubicBezTo>
                    <a:pt x="2534" y="691"/>
                    <a:pt x="2652" y="731"/>
                    <a:pt x="2775" y="731"/>
                  </a:cubicBezTo>
                  <a:cubicBezTo>
                    <a:pt x="2860" y="731"/>
                    <a:pt x="2948" y="712"/>
                    <a:pt x="3036" y="648"/>
                  </a:cubicBezTo>
                  <a:cubicBezTo>
                    <a:pt x="2965" y="565"/>
                    <a:pt x="2881" y="505"/>
                    <a:pt x="2822" y="446"/>
                  </a:cubicBezTo>
                  <a:cubicBezTo>
                    <a:pt x="2809" y="450"/>
                    <a:pt x="2796" y="453"/>
                    <a:pt x="2783" y="453"/>
                  </a:cubicBezTo>
                  <a:cubicBezTo>
                    <a:pt x="2762" y="453"/>
                    <a:pt x="2742" y="445"/>
                    <a:pt x="2727" y="422"/>
                  </a:cubicBezTo>
                  <a:cubicBezTo>
                    <a:pt x="2274" y="65"/>
                    <a:pt x="1715" y="112"/>
                    <a:pt x="1191" y="29"/>
                  </a:cubicBezTo>
                  <a:cubicBezTo>
                    <a:pt x="1107" y="12"/>
                    <a:pt x="1022" y="1"/>
                    <a:pt x="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5878400" y="3667850"/>
              <a:ext cx="59850" cy="17275"/>
            </a:xfrm>
            <a:custGeom>
              <a:avLst/>
              <a:gdLst/>
              <a:ahLst/>
              <a:cxnLst/>
              <a:rect l="l" t="t" r="r" b="b"/>
              <a:pathLst>
                <a:path w="2394" h="691" extrusionOk="0">
                  <a:moveTo>
                    <a:pt x="524" y="0"/>
                  </a:moveTo>
                  <a:cubicBezTo>
                    <a:pt x="274" y="191"/>
                    <a:pt x="1" y="381"/>
                    <a:pt x="382" y="691"/>
                  </a:cubicBezTo>
                  <a:cubicBezTo>
                    <a:pt x="450" y="634"/>
                    <a:pt x="540" y="511"/>
                    <a:pt x="589" y="511"/>
                  </a:cubicBezTo>
                  <a:cubicBezTo>
                    <a:pt x="592" y="511"/>
                    <a:pt x="594" y="512"/>
                    <a:pt x="596" y="512"/>
                  </a:cubicBezTo>
                  <a:cubicBezTo>
                    <a:pt x="646" y="524"/>
                    <a:pt x="697" y="528"/>
                    <a:pt x="746" y="528"/>
                  </a:cubicBezTo>
                  <a:cubicBezTo>
                    <a:pt x="866" y="528"/>
                    <a:pt x="983" y="504"/>
                    <a:pt x="1102" y="504"/>
                  </a:cubicBezTo>
                  <a:cubicBezTo>
                    <a:pt x="1178" y="504"/>
                    <a:pt x="1256" y="514"/>
                    <a:pt x="1334" y="548"/>
                  </a:cubicBezTo>
                  <a:cubicBezTo>
                    <a:pt x="1364" y="560"/>
                    <a:pt x="1392" y="566"/>
                    <a:pt x="1417" y="566"/>
                  </a:cubicBezTo>
                  <a:cubicBezTo>
                    <a:pt x="1607" y="566"/>
                    <a:pt x="1681" y="256"/>
                    <a:pt x="1879" y="256"/>
                  </a:cubicBezTo>
                  <a:cubicBezTo>
                    <a:pt x="1905" y="256"/>
                    <a:pt x="1934" y="261"/>
                    <a:pt x="1965" y="274"/>
                  </a:cubicBezTo>
                  <a:cubicBezTo>
                    <a:pt x="1989" y="298"/>
                    <a:pt x="2048" y="298"/>
                    <a:pt x="2096" y="298"/>
                  </a:cubicBezTo>
                  <a:cubicBezTo>
                    <a:pt x="2143" y="321"/>
                    <a:pt x="2194" y="339"/>
                    <a:pt x="2251" y="339"/>
                  </a:cubicBezTo>
                  <a:cubicBezTo>
                    <a:pt x="2281" y="339"/>
                    <a:pt x="2313" y="334"/>
                    <a:pt x="2346" y="322"/>
                  </a:cubicBezTo>
                  <a:cubicBezTo>
                    <a:pt x="2358" y="298"/>
                    <a:pt x="2382" y="274"/>
                    <a:pt x="2394" y="250"/>
                  </a:cubicBezTo>
                  <a:cubicBezTo>
                    <a:pt x="1786" y="36"/>
                    <a:pt x="1144" y="95"/>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5750400" y="3658150"/>
              <a:ext cx="55925" cy="22750"/>
            </a:xfrm>
            <a:custGeom>
              <a:avLst/>
              <a:gdLst/>
              <a:ahLst/>
              <a:cxnLst/>
              <a:rect l="l" t="t" r="r" b="b"/>
              <a:pathLst>
                <a:path w="2237" h="910" extrusionOk="0">
                  <a:moveTo>
                    <a:pt x="609" y="1"/>
                  </a:moveTo>
                  <a:cubicBezTo>
                    <a:pt x="420" y="1"/>
                    <a:pt x="233" y="23"/>
                    <a:pt x="48" y="91"/>
                  </a:cubicBezTo>
                  <a:lnTo>
                    <a:pt x="48" y="233"/>
                  </a:lnTo>
                  <a:cubicBezTo>
                    <a:pt x="25" y="245"/>
                    <a:pt x="13" y="281"/>
                    <a:pt x="1" y="293"/>
                  </a:cubicBezTo>
                  <a:cubicBezTo>
                    <a:pt x="25" y="305"/>
                    <a:pt x="48" y="341"/>
                    <a:pt x="72" y="352"/>
                  </a:cubicBezTo>
                  <a:cubicBezTo>
                    <a:pt x="148" y="366"/>
                    <a:pt x="226" y="370"/>
                    <a:pt x="304" y="370"/>
                  </a:cubicBezTo>
                  <a:cubicBezTo>
                    <a:pt x="455" y="370"/>
                    <a:pt x="610" y="353"/>
                    <a:pt x="762" y="353"/>
                  </a:cubicBezTo>
                  <a:cubicBezTo>
                    <a:pt x="959" y="353"/>
                    <a:pt x="1153" y="381"/>
                    <a:pt x="1334" y="507"/>
                  </a:cubicBezTo>
                  <a:cubicBezTo>
                    <a:pt x="1513" y="579"/>
                    <a:pt x="1442" y="829"/>
                    <a:pt x="1608" y="888"/>
                  </a:cubicBezTo>
                  <a:cubicBezTo>
                    <a:pt x="1636" y="894"/>
                    <a:pt x="1686" y="909"/>
                    <a:pt x="1724" y="909"/>
                  </a:cubicBezTo>
                  <a:cubicBezTo>
                    <a:pt x="1768" y="909"/>
                    <a:pt x="1796" y="888"/>
                    <a:pt x="1751" y="805"/>
                  </a:cubicBezTo>
                  <a:cubicBezTo>
                    <a:pt x="1645" y="554"/>
                    <a:pt x="1719" y="512"/>
                    <a:pt x="1826" y="512"/>
                  </a:cubicBezTo>
                  <a:cubicBezTo>
                    <a:pt x="1880" y="512"/>
                    <a:pt x="1943" y="523"/>
                    <a:pt x="1996" y="523"/>
                  </a:cubicBezTo>
                  <a:cubicBezTo>
                    <a:pt x="2026" y="523"/>
                    <a:pt x="2053" y="519"/>
                    <a:pt x="2073" y="507"/>
                  </a:cubicBezTo>
                  <a:cubicBezTo>
                    <a:pt x="2103" y="519"/>
                    <a:pt x="2128" y="524"/>
                    <a:pt x="2148" y="524"/>
                  </a:cubicBezTo>
                  <a:cubicBezTo>
                    <a:pt x="2231" y="524"/>
                    <a:pt x="2237" y="436"/>
                    <a:pt x="2227" y="341"/>
                  </a:cubicBezTo>
                  <a:cubicBezTo>
                    <a:pt x="2122" y="185"/>
                    <a:pt x="1980" y="162"/>
                    <a:pt x="1831" y="162"/>
                  </a:cubicBezTo>
                  <a:cubicBezTo>
                    <a:pt x="1767" y="162"/>
                    <a:pt x="1702" y="166"/>
                    <a:pt x="1637" y="166"/>
                  </a:cubicBezTo>
                  <a:cubicBezTo>
                    <a:pt x="1530" y="166"/>
                    <a:pt x="1426" y="154"/>
                    <a:pt x="1334" y="91"/>
                  </a:cubicBezTo>
                  <a:cubicBezTo>
                    <a:pt x="1325" y="64"/>
                    <a:pt x="1303" y="50"/>
                    <a:pt x="1277" y="50"/>
                  </a:cubicBezTo>
                  <a:cubicBezTo>
                    <a:pt x="1269" y="50"/>
                    <a:pt x="1260" y="52"/>
                    <a:pt x="1251" y="55"/>
                  </a:cubicBezTo>
                  <a:cubicBezTo>
                    <a:pt x="1036" y="30"/>
                    <a:pt x="822"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5801600" y="3663975"/>
              <a:ext cx="32175" cy="20550"/>
            </a:xfrm>
            <a:custGeom>
              <a:avLst/>
              <a:gdLst/>
              <a:ahLst/>
              <a:cxnLst/>
              <a:rect l="l" t="t" r="r" b="b"/>
              <a:pathLst>
                <a:path w="1287" h="822" extrusionOk="0">
                  <a:moveTo>
                    <a:pt x="441" y="0"/>
                  </a:moveTo>
                  <a:cubicBezTo>
                    <a:pt x="358" y="96"/>
                    <a:pt x="215" y="36"/>
                    <a:pt x="156" y="155"/>
                  </a:cubicBezTo>
                  <a:cubicBezTo>
                    <a:pt x="96" y="191"/>
                    <a:pt x="48" y="239"/>
                    <a:pt x="1" y="286"/>
                  </a:cubicBezTo>
                  <a:cubicBezTo>
                    <a:pt x="120" y="453"/>
                    <a:pt x="286" y="524"/>
                    <a:pt x="477" y="572"/>
                  </a:cubicBezTo>
                  <a:cubicBezTo>
                    <a:pt x="656" y="596"/>
                    <a:pt x="644" y="703"/>
                    <a:pt x="632" y="822"/>
                  </a:cubicBezTo>
                  <a:cubicBezTo>
                    <a:pt x="929" y="786"/>
                    <a:pt x="1227" y="643"/>
                    <a:pt x="1251" y="358"/>
                  </a:cubicBezTo>
                  <a:cubicBezTo>
                    <a:pt x="1287" y="48"/>
                    <a:pt x="822" y="25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5969775" y="3678550"/>
              <a:ext cx="35150" cy="20575"/>
            </a:xfrm>
            <a:custGeom>
              <a:avLst/>
              <a:gdLst/>
              <a:ahLst/>
              <a:cxnLst/>
              <a:rect l="l" t="t" r="r" b="b"/>
              <a:pathLst>
                <a:path w="1406" h="823" extrusionOk="0">
                  <a:moveTo>
                    <a:pt x="1" y="1"/>
                  </a:moveTo>
                  <a:cubicBezTo>
                    <a:pt x="25" y="239"/>
                    <a:pt x="156" y="382"/>
                    <a:pt x="382" y="429"/>
                  </a:cubicBezTo>
                  <a:cubicBezTo>
                    <a:pt x="584" y="477"/>
                    <a:pt x="572" y="656"/>
                    <a:pt x="596" y="799"/>
                  </a:cubicBezTo>
                  <a:cubicBezTo>
                    <a:pt x="644" y="822"/>
                    <a:pt x="679" y="822"/>
                    <a:pt x="715" y="822"/>
                  </a:cubicBezTo>
                  <a:cubicBezTo>
                    <a:pt x="834" y="739"/>
                    <a:pt x="929" y="656"/>
                    <a:pt x="1013" y="584"/>
                  </a:cubicBezTo>
                  <a:cubicBezTo>
                    <a:pt x="1406" y="287"/>
                    <a:pt x="1037" y="251"/>
                    <a:pt x="870" y="144"/>
                  </a:cubicBezTo>
                  <a:cubicBezTo>
                    <a:pt x="798" y="132"/>
                    <a:pt x="715" y="132"/>
                    <a:pt x="644" y="120"/>
                  </a:cubicBezTo>
                  <a:cubicBezTo>
                    <a:pt x="477" y="48"/>
                    <a:pt x="298" y="108"/>
                    <a:pt x="156" y="13"/>
                  </a:cubicBezTo>
                  <a:cubicBezTo>
                    <a:pt x="96" y="13"/>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5991500" y="3681275"/>
              <a:ext cx="36350" cy="11300"/>
            </a:xfrm>
            <a:custGeom>
              <a:avLst/>
              <a:gdLst/>
              <a:ahLst/>
              <a:cxnLst/>
              <a:rect l="l" t="t" r="r" b="b"/>
              <a:pathLst>
                <a:path w="1454" h="452" extrusionOk="0">
                  <a:moveTo>
                    <a:pt x="578" y="0"/>
                  </a:moveTo>
                  <a:cubicBezTo>
                    <a:pt x="386" y="0"/>
                    <a:pt x="193" y="13"/>
                    <a:pt x="1" y="23"/>
                  </a:cubicBezTo>
                  <a:cubicBezTo>
                    <a:pt x="84" y="154"/>
                    <a:pt x="322" y="237"/>
                    <a:pt x="144" y="451"/>
                  </a:cubicBezTo>
                  <a:lnTo>
                    <a:pt x="561" y="451"/>
                  </a:lnTo>
                  <a:cubicBezTo>
                    <a:pt x="685" y="196"/>
                    <a:pt x="876" y="164"/>
                    <a:pt x="1077" y="164"/>
                  </a:cubicBezTo>
                  <a:cubicBezTo>
                    <a:pt x="1143" y="164"/>
                    <a:pt x="1210" y="168"/>
                    <a:pt x="1276" y="168"/>
                  </a:cubicBezTo>
                  <a:cubicBezTo>
                    <a:pt x="1337" y="168"/>
                    <a:pt x="1396" y="165"/>
                    <a:pt x="1453" y="154"/>
                  </a:cubicBezTo>
                  <a:cubicBezTo>
                    <a:pt x="1165" y="31"/>
                    <a:pt x="872" y="0"/>
                    <a:pt x="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5887625" y="3650575"/>
              <a:ext cx="47950" cy="9850"/>
            </a:xfrm>
            <a:custGeom>
              <a:avLst/>
              <a:gdLst/>
              <a:ahLst/>
              <a:cxnLst/>
              <a:rect l="l" t="t" r="r" b="b"/>
              <a:pathLst>
                <a:path w="1918" h="394" extrusionOk="0">
                  <a:moveTo>
                    <a:pt x="1666" y="0"/>
                  </a:moveTo>
                  <a:cubicBezTo>
                    <a:pt x="1586" y="0"/>
                    <a:pt x="1510" y="32"/>
                    <a:pt x="1441" y="108"/>
                  </a:cubicBezTo>
                  <a:cubicBezTo>
                    <a:pt x="1248" y="220"/>
                    <a:pt x="1044" y="247"/>
                    <a:pt x="837" y="247"/>
                  </a:cubicBezTo>
                  <a:cubicBezTo>
                    <a:pt x="640" y="247"/>
                    <a:pt x="441" y="222"/>
                    <a:pt x="245" y="222"/>
                  </a:cubicBezTo>
                  <a:cubicBezTo>
                    <a:pt x="163" y="222"/>
                    <a:pt x="81" y="227"/>
                    <a:pt x="1" y="239"/>
                  </a:cubicBezTo>
                  <a:cubicBezTo>
                    <a:pt x="308" y="367"/>
                    <a:pt x="628" y="380"/>
                    <a:pt x="948" y="380"/>
                  </a:cubicBezTo>
                  <a:cubicBezTo>
                    <a:pt x="1028" y="380"/>
                    <a:pt x="1108" y="379"/>
                    <a:pt x="1188" y="379"/>
                  </a:cubicBezTo>
                  <a:cubicBezTo>
                    <a:pt x="1321" y="379"/>
                    <a:pt x="1453" y="382"/>
                    <a:pt x="1584" y="394"/>
                  </a:cubicBezTo>
                  <a:cubicBezTo>
                    <a:pt x="1656" y="274"/>
                    <a:pt x="1763" y="239"/>
                    <a:pt x="1882" y="239"/>
                  </a:cubicBezTo>
                  <a:cubicBezTo>
                    <a:pt x="1918" y="167"/>
                    <a:pt x="1906" y="108"/>
                    <a:pt x="1846" y="48"/>
                  </a:cubicBezTo>
                  <a:cubicBezTo>
                    <a:pt x="1785" y="18"/>
                    <a:pt x="172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5876925" y="3667850"/>
              <a:ext cx="14600" cy="21150"/>
            </a:xfrm>
            <a:custGeom>
              <a:avLst/>
              <a:gdLst/>
              <a:ahLst/>
              <a:cxnLst/>
              <a:rect l="l" t="t" r="r" b="b"/>
              <a:pathLst>
                <a:path w="584" h="846" extrusionOk="0">
                  <a:moveTo>
                    <a:pt x="583" y="0"/>
                  </a:moveTo>
                  <a:cubicBezTo>
                    <a:pt x="524" y="0"/>
                    <a:pt x="476" y="0"/>
                    <a:pt x="429" y="12"/>
                  </a:cubicBezTo>
                  <a:cubicBezTo>
                    <a:pt x="286" y="119"/>
                    <a:pt x="60" y="84"/>
                    <a:pt x="0" y="298"/>
                  </a:cubicBezTo>
                  <a:lnTo>
                    <a:pt x="0" y="429"/>
                  </a:lnTo>
                  <a:cubicBezTo>
                    <a:pt x="48" y="560"/>
                    <a:pt x="107" y="715"/>
                    <a:pt x="143" y="846"/>
                  </a:cubicBezTo>
                  <a:lnTo>
                    <a:pt x="429" y="846"/>
                  </a:lnTo>
                  <a:cubicBezTo>
                    <a:pt x="441" y="786"/>
                    <a:pt x="441" y="738"/>
                    <a:pt x="441" y="691"/>
                  </a:cubicBezTo>
                  <a:cubicBezTo>
                    <a:pt x="298" y="429"/>
                    <a:pt x="536" y="238"/>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6018600" y="3666925"/>
              <a:ext cx="44975" cy="4250"/>
            </a:xfrm>
            <a:custGeom>
              <a:avLst/>
              <a:gdLst/>
              <a:ahLst/>
              <a:cxnLst/>
              <a:rect l="l" t="t" r="r" b="b"/>
              <a:pathLst>
                <a:path w="1799" h="170" extrusionOk="0">
                  <a:moveTo>
                    <a:pt x="1034" y="1"/>
                  </a:moveTo>
                  <a:cubicBezTo>
                    <a:pt x="742" y="1"/>
                    <a:pt x="446" y="42"/>
                    <a:pt x="155" y="42"/>
                  </a:cubicBezTo>
                  <a:cubicBezTo>
                    <a:pt x="103" y="42"/>
                    <a:pt x="52" y="40"/>
                    <a:pt x="0" y="37"/>
                  </a:cubicBezTo>
                  <a:lnTo>
                    <a:pt x="0" y="37"/>
                  </a:lnTo>
                  <a:cubicBezTo>
                    <a:pt x="334" y="146"/>
                    <a:pt x="675" y="169"/>
                    <a:pt x="1019" y="169"/>
                  </a:cubicBezTo>
                  <a:cubicBezTo>
                    <a:pt x="1278" y="169"/>
                    <a:pt x="1538" y="156"/>
                    <a:pt x="1798" y="156"/>
                  </a:cubicBezTo>
                  <a:cubicBezTo>
                    <a:pt x="1552" y="33"/>
                    <a:pt x="1295" y="1"/>
                    <a:pt x="1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5951625" y="3677825"/>
              <a:ext cx="14300" cy="17250"/>
            </a:xfrm>
            <a:custGeom>
              <a:avLst/>
              <a:gdLst/>
              <a:ahLst/>
              <a:cxnLst/>
              <a:rect l="l" t="t" r="r" b="b"/>
              <a:pathLst>
                <a:path w="572" h="690" extrusionOk="0">
                  <a:moveTo>
                    <a:pt x="387" y="0"/>
                  </a:moveTo>
                  <a:cubicBezTo>
                    <a:pt x="361" y="0"/>
                    <a:pt x="334" y="6"/>
                    <a:pt x="310" y="18"/>
                  </a:cubicBezTo>
                  <a:cubicBezTo>
                    <a:pt x="286" y="77"/>
                    <a:pt x="251" y="137"/>
                    <a:pt x="227" y="208"/>
                  </a:cubicBezTo>
                  <a:cubicBezTo>
                    <a:pt x="179" y="351"/>
                    <a:pt x="0" y="494"/>
                    <a:pt x="191" y="649"/>
                  </a:cubicBezTo>
                  <a:cubicBezTo>
                    <a:pt x="218" y="676"/>
                    <a:pt x="265" y="689"/>
                    <a:pt x="301" y="689"/>
                  </a:cubicBezTo>
                  <a:cubicBezTo>
                    <a:pt x="314" y="689"/>
                    <a:pt x="325" y="688"/>
                    <a:pt x="334" y="685"/>
                  </a:cubicBezTo>
                  <a:cubicBezTo>
                    <a:pt x="524" y="613"/>
                    <a:pt x="572" y="447"/>
                    <a:pt x="572" y="280"/>
                  </a:cubicBezTo>
                  <a:cubicBezTo>
                    <a:pt x="572" y="197"/>
                    <a:pt x="489" y="101"/>
                    <a:pt x="465" y="18"/>
                  </a:cubicBezTo>
                  <a:cubicBezTo>
                    <a:pt x="441" y="6"/>
                    <a:pt x="414"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5517350" y="3606075"/>
              <a:ext cx="33650" cy="13100"/>
            </a:xfrm>
            <a:custGeom>
              <a:avLst/>
              <a:gdLst/>
              <a:ahLst/>
              <a:cxnLst/>
              <a:rect l="l" t="t" r="r" b="b"/>
              <a:pathLst>
                <a:path w="1346" h="524" extrusionOk="0">
                  <a:moveTo>
                    <a:pt x="436" y="1"/>
                  </a:moveTo>
                  <a:cubicBezTo>
                    <a:pt x="364" y="1"/>
                    <a:pt x="290" y="13"/>
                    <a:pt x="215" y="42"/>
                  </a:cubicBezTo>
                  <a:cubicBezTo>
                    <a:pt x="107" y="90"/>
                    <a:pt x="24" y="149"/>
                    <a:pt x="0" y="280"/>
                  </a:cubicBezTo>
                  <a:cubicBezTo>
                    <a:pt x="119" y="411"/>
                    <a:pt x="357" y="340"/>
                    <a:pt x="477" y="507"/>
                  </a:cubicBezTo>
                  <a:cubicBezTo>
                    <a:pt x="537" y="516"/>
                    <a:pt x="596" y="523"/>
                    <a:pt x="652" y="523"/>
                  </a:cubicBezTo>
                  <a:cubicBezTo>
                    <a:pt x="739" y="523"/>
                    <a:pt x="821" y="505"/>
                    <a:pt x="893" y="447"/>
                  </a:cubicBezTo>
                  <a:cubicBezTo>
                    <a:pt x="1000" y="280"/>
                    <a:pt x="1191" y="352"/>
                    <a:pt x="1346" y="292"/>
                  </a:cubicBezTo>
                  <a:cubicBezTo>
                    <a:pt x="1227" y="161"/>
                    <a:pt x="1048" y="209"/>
                    <a:pt x="893" y="149"/>
                  </a:cubicBezTo>
                  <a:cubicBezTo>
                    <a:pt x="752" y="67"/>
                    <a:pt x="600"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5747425" y="3655825"/>
              <a:ext cx="33975" cy="4725"/>
            </a:xfrm>
            <a:custGeom>
              <a:avLst/>
              <a:gdLst/>
              <a:ahLst/>
              <a:cxnLst/>
              <a:rect l="l" t="t" r="r" b="b"/>
              <a:pathLst>
                <a:path w="1359" h="189" extrusionOk="0">
                  <a:moveTo>
                    <a:pt x="387" y="0"/>
                  </a:moveTo>
                  <a:cubicBezTo>
                    <a:pt x="260" y="0"/>
                    <a:pt x="132" y="9"/>
                    <a:pt x="1" y="29"/>
                  </a:cubicBezTo>
                  <a:cubicBezTo>
                    <a:pt x="60" y="76"/>
                    <a:pt x="108" y="136"/>
                    <a:pt x="144" y="184"/>
                  </a:cubicBezTo>
                  <a:cubicBezTo>
                    <a:pt x="225" y="174"/>
                    <a:pt x="306" y="171"/>
                    <a:pt x="387" y="171"/>
                  </a:cubicBezTo>
                  <a:cubicBezTo>
                    <a:pt x="575" y="171"/>
                    <a:pt x="764" y="189"/>
                    <a:pt x="953" y="189"/>
                  </a:cubicBezTo>
                  <a:cubicBezTo>
                    <a:pt x="1088" y="189"/>
                    <a:pt x="1223" y="180"/>
                    <a:pt x="1358" y="148"/>
                  </a:cubicBezTo>
                  <a:cubicBezTo>
                    <a:pt x="1039" y="62"/>
                    <a:pt x="720"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5783750" y="3660200"/>
              <a:ext cx="28900" cy="7075"/>
            </a:xfrm>
            <a:custGeom>
              <a:avLst/>
              <a:gdLst/>
              <a:ahLst/>
              <a:cxnLst/>
              <a:rect l="l" t="t" r="r" b="b"/>
              <a:pathLst>
                <a:path w="1156" h="283" extrusionOk="0">
                  <a:moveTo>
                    <a:pt x="258" y="0"/>
                  </a:moveTo>
                  <a:cubicBezTo>
                    <a:pt x="173" y="0"/>
                    <a:pt x="87" y="3"/>
                    <a:pt x="0" y="9"/>
                  </a:cubicBezTo>
                  <a:cubicBezTo>
                    <a:pt x="238" y="247"/>
                    <a:pt x="619" y="80"/>
                    <a:pt x="870" y="282"/>
                  </a:cubicBezTo>
                  <a:cubicBezTo>
                    <a:pt x="977" y="270"/>
                    <a:pt x="1096" y="259"/>
                    <a:pt x="1155" y="140"/>
                  </a:cubicBezTo>
                  <a:cubicBezTo>
                    <a:pt x="858" y="37"/>
                    <a:pt x="561" y="0"/>
                    <a:pt x="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5524775" y="3615950"/>
              <a:ext cx="26225" cy="6750"/>
            </a:xfrm>
            <a:custGeom>
              <a:avLst/>
              <a:gdLst/>
              <a:ahLst/>
              <a:cxnLst/>
              <a:rect l="l" t="t" r="r" b="b"/>
              <a:pathLst>
                <a:path w="1049" h="270" extrusionOk="0">
                  <a:moveTo>
                    <a:pt x="94" y="0"/>
                  </a:moveTo>
                  <a:cubicBezTo>
                    <a:pt x="59" y="0"/>
                    <a:pt x="28" y="28"/>
                    <a:pt x="1" y="76"/>
                  </a:cubicBezTo>
                  <a:cubicBezTo>
                    <a:pt x="162" y="226"/>
                    <a:pt x="329" y="270"/>
                    <a:pt x="499" y="270"/>
                  </a:cubicBezTo>
                  <a:cubicBezTo>
                    <a:pt x="680" y="270"/>
                    <a:pt x="864" y="220"/>
                    <a:pt x="1049" y="195"/>
                  </a:cubicBezTo>
                  <a:cubicBezTo>
                    <a:pt x="942" y="16"/>
                    <a:pt x="751" y="135"/>
                    <a:pt x="620" y="52"/>
                  </a:cubicBezTo>
                  <a:lnTo>
                    <a:pt x="180" y="52"/>
                  </a:lnTo>
                  <a:cubicBezTo>
                    <a:pt x="149" y="16"/>
                    <a:pt x="120" y="0"/>
                    <a:pt x="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5690875" y="3648975"/>
              <a:ext cx="28900" cy="4300"/>
            </a:xfrm>
            <a:custGeom>
              <a:avLst/>
              <a:gdLst/>
              <a:ahLst/>
              <a:cxnLst/>
              <a:rect l="l" t="t" r="r" b="b"/>
              <a:pathLst>
                <a:path w="1156" h="172" extrusionOk="0">
                  <a:moveTo>
                    <a:pt x="455" y="0"/>
                  </a:moveTo>
                  <a:cubicBezTo>
                    <a:pt x="302" y="0"/>
                    <a:pt x="150" y="12"/>
                    <a:pt x="1" y="17"/>
                  </a:cubicBezTo>
                  <a:cubicBezTo>
                    <a:pt x="48" y="65"/>
                    <a:pt x="84" y="124"/>
                    <a:pt x="132" y="172"/>
                  </a:cubicBezTo>
                  <a:cubicBezTo>
                    <a:pt x="477" y="172"/>
                    <a:pt x="822" y="160"/>
                    <a:pt x="1156" y="160"/>
                  </a:cubicBezTo>
                  <a:cubicBezTo>
                    <a:pt x="931" y="29"/>
                    <a:pt x="693"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5976325" y="3663975"/>
              <a:ext cx="30700" cy="3100"/>
            </a:xfrm>
            <a:custGeom>
              <a:avLst/>
              <a:gdLst/>
              <a:ahLst/>
              <a:cxnLst/>
              <a:rect l="l" t="t" r="r" b="b"/>
              <a:pathLst>
                <a:path w="1228" h="124" extrusionOk="0">
                  <a:moveTo>
                    <a:pt x="1191" y="0"/>
                  </a:moveTo>
                  <a:cubicBezTo>
                    <a:pt x="787" y="12"/>
                    <a:pt x="394" y="12"/>
                    <a:pt x="1" y="12"/>
                  </a:cubicBezTo>
                  <a:cubicBezTo>
                    <a:pt x="308" y="99"/>
                    <a:pt x="631" y="123"/>
                    <a:pt x="956" y="123"/>
                  </a:cubicBezTo>
                  <a:cubicBezTo>
                    <a:pt x="1034" y="123"/>
                    <a:pt x="1113" y="122"/>
                    <a:pt x="1191" y="119"/>
                  </a:cubicBezTo>
                  <a:cubicBezTo>
                    <a:pt x="1227" y="72"/>
                    <a:pt x="1227" y="48"/>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5935250" y="3674400"/>
              <a:ext cx="10750" cy="18175"/>
            </a:xfrm>
            <a:custGeom>
              <a:avLst/>
              <a:gdLst/>
              <a:ahLst/>
              <a:cxnLst/>
              <a:rect l="l" t="t" r="r" b="b"/>
              <a:pathLst>
                <a:path w="430" h="727" extrusionOk="0">
                  <a:moveTo>
                    <a:pt x="120" y="0"/>
                  </a:moveTo>
                  <a:lnTo>
                    <a:pt x="120" y="0"/>
                  </a:lnTo>
                  <a:cubicBezTo>
                    <a:pt x="155" y="12"/>
                    <a:pt x="155" y="48"/>
                    <a:pt x="120" y="60"/>
                  </a:cubicBezTo>
                  <a:cubicBezTo>
                    <a:pt x="1" y="226"/>
                    <a:pt x="13" y="405"/>
                    <a:pt x="108" y="584"/>
                  </a:cubicBezTo>
                  <a:lnTo>
                    <a:pt x="108" y="726"/>
                  </a:lnTo>
                  <a:cubicBezTo>
                    <a:pt x="346" y="536"/>
                    <a:pt x="429" y="298"/>
                    <a:pt x="251" y="36"/>
                  </a:cubicBezTo>
                  <a:cubicBezTo>
                    <a:pt x="215" y="36"/>
                    <a:pt x="167" y="12"/>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5868575" y="3667250"/>
              <a:ext cx="19075" cy="7475"/>
            </a:xfrm>
            <a:custGeom>
              <a:avLst/>
              <a:gdLst/>
              <a:ahLst/>
              <a:cxnLst/>
              <a:rect l="l" t="t" r="r" b="b"/>
              <a:pathLst>
                <a:path w="763" h="299" extrusionOk="0">
                  <a:moveTo>
                    <a:pt x="215" y="0"/>
                  </a:moveTo>
                  <a:cubicBezTo>
                    <a:pt x="1" y="203"/>
                    <a:pt x="358" y="167"/>
                    <a:pt x="334" y="298"/>
                  </a:cubicBezTo>
                  <a:cubicBezTo>
                    <a:pt x="477" y="215"/>
                    <a:pt x="655" y="167"/>
                    <a:pt x="763" y="24"/>
                  </a:cubicBezTo>
                  <a:cubicBezTo>
                    <a:pt x="584" y="0"/>
                    <a:pt x="405"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5929600" y="3660025"/>
              <a:ext cx="19075" cy="3475"/>
            </a:xfrm>
            <a:custGeom>
              <a:avLst/>
              <a:gdLst/>
              <a:ahLst/>
              <a:cxnLst/>
              <a:rect l="l" t="t" r="r" b="b"/>
              <a:pathLst>
                <a:path w="763" h="139" extrusionOk="0">
                  <a:moveTo>
                    <a:pt x="395" y="1"/>
                  </a:moveTo>
                  <a:cubicBezTo>
                    <a:pt x="265" y="1"/>
                    <a:pt x="131" y="27"/>
                    <a:pt x="0" y="27"/>
                  </a:cubicBezTo>
                  <a:cubicBezTo>
                    <a:pt x="159" y="123"/>
                    <a:pt x="328" y="139"/>
                    <a:pt x="501" y="139"/>
                  </a:cubicBezTo>
                  <a:cubicBezTo>
                    <a:pt x="588" y="139"/>
                    <a:pt x="675" y="135"/>
                    <a:pt x="762" y="135"/>
                  </a:cubicBezTo>
                  <a:cubicBezTo>
                    <a:pt x="649" y="27"/>
                    <a:pt x="524"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5658125" y="3641875"/>
              <a:ext cx="18200" cy="4225"/>
            </a:xfrm>
            <a:custGeom>
              <a:avLst/>
              <a:gdLst/>
              <a:ahLst/>
              <a:cxnLst/>
              <a:rect l="l" t="t" r="r" b="b"/>
              <a:pathLst>
                <a:path w="728" h="169" extrusionOk="0">
                  <a:moveTo>
                    <a:pt x="327" y="0"/>
                  </a:moveTo>
                  <a:cubicBezTo>
                    <a:pt x="219" y="0"/>
                    <a:pt x="108" y="17"/>
                    <a:pt x="1" y="27"/>
                  </a:cubicBezTo>
                  <a:cubicBezTo>
                    <a:pt x="115" y="141"/>
                    <a:pt x="251" y="168"/>
                    <a:pt x="393" y="168"/>
                  </a:cubicBezTo>
                  <a:cubicBezTo>
                    <a:pt x="503" y="168"/>
                    <a:pt x="618" y="151"/>
                    <a:pt x="727" y="146"/>
                  </a:cubicBezTo>
                  <a:cubicBezTo>
                    <a:pt x="611" y="30"/>
                    <a:pt x="472" y="0"/>
                    <a:pt x="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5952525" y="3660025"/>
              <a:ext cx="14000" cy="3375"/>
            </a:xfrm>
            <a:custGeom>
              <a:avLst/>
              <a:gdLst/>
              <a:ahLst/>
              <a:cxnLst/>
              <a:rect l="l" t="t" r="r" b="b"/>
              <a:pathLst>
                <a:path w="560" h="135" extrusionOk="0">
                  <a:moveTo>
                    <a:pt x="280" y="1"/>
                  </a:moveTo>
                  <a:cubicBezTo>
                    <a:pt x="188" y="1"/>
                    <a:pt x="95" y="45"/>
                    <a:pt x="0" y="135"/>
                  </a:cubicBezTo>
                  <a:lnTo>
                    <a:pt x="560" y="135"/>
                  </a:lnTo>
                  <a:cubicBezTo>
                    <a:pt x="465" y="45"/>
                    <a:pt x="372"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5676300" y="3645375"/>
              <a:ext cx="14300" cy="4650"/>
            </a:xfrm>
            <a:custGeom>
              <a:avLst/>
              <a:gdLst/>
              <a:ahLst/>
              <a:cxnLst/>
              <a:rect l="l" t="t" r="r" b="b"/>
              <a:pathLst>
                <a:path w="572" h="186" extrusionOk="0">
                  <a:moveTo>
                    <a:pt x="104" y="0"/>
                  </a:moveTo>
                  <a:cubicBezTo>
                    <a:pt x="70" y="0"/>
                    <a:pt x="35" y="2"/>
                    <a:pt x="0" y="6"/>
                  </a:cubicBezTo>
                  <a:cubicBezTo>
                    <a:pt x="79" y="150"/>
                    <a:pt x="194" y="185"/>
                    <a:pt x="319" y="185"/>
                  </a:cubicBezTo>
                  <a:cubicBezTo>
                    <a:pt x="400" y="185"/>
                    <a:pt x="487" y="170"/>
                    <a:pt x="572" y="161"/>
                  </a:cubicBezTo>
                  <a:cubicBezTo>
                    <a:pt x="432" y="52"/>
                    <a:pt x="277"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5973650" y="3678475"/>
              <a:ext cx="12225" cy="3300"/>
            </a:xfrm>
            <a:custGeom>
              <a:avLst/>
              <a:gdLst/>
              <a:ahLst/>
              <a:cxnLst/>
              <a:rect l="l" t="t" r="r" b="b"/>
              <a:pathLst>
                <a:path w="489" h="132" extrusionOk="0">
                  <a:moveTo>
                    <a:pt x="103" y="0"/>
                  </a:moveTo>
                  <a:cubicBezTo>
                    <a:pt x="69" y="0"/>
                    <a:pt x="35" y="2"/>
                    <a:pt x="1" y="4"/>
                  </a:cubicBezTo>
                  <a:cubicBezTo>
                    <a:pt x="80" y="105"/>
                    <a:pt x="177" y="132"/>
                    <a:pt x="281" y="132"/>
                  </a:cubicBezTo>
                  <a:cubicBezTo>
                    <a:pt x="348" y="132"/>
                    <a:pt x="418" y="120"/>
                    <a:pt x="489" y="111"/>
                  </a:cubicBezTo>
                  <a:cubicBezTo>
                    <a:pt x="373" y="25"/>
                    <a:pt x="243"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6067125" y="3668150"/>
              <a:ext cx="6850" cy="2700"/>
            </a:xfrm>
            <a:custGeom>
              <a:avLst/>
              <a:gdLst/>
              <a:ahLst/>
              <a:cxnLst/>
              <a:rect l="l" t="t" r="r" b="b"/>
              <a:pathLst>
                <a:path w="274" h="108" extrusionOk="0">
                  <a:moveTo>
                    <a:pt x="133" y="0"/>
                  </a:moveTo>
                  <a:cubicBezTo>
                    <a:pt x="86" y="0"/>
                    <a:pt x="42" y="36"/>
                    <a:pt x="0" y="107"/>
                  </a:cubicBezTo>
                  <a:lnTo>
                    <a:pt x="274" y="107"/>
                  </a:lnTo>
                  <a:cubicBezTo>
                    <a:pt x="226" y="36"/>
                    <a:pt x="179"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6006100" y="3663975"/>
              <a:ext cx="3600" cy="3300"/>
            </a:xfrm>
            <a:custGeom>
              <a:avLst/>
              <a:gdLst/>
              <a:ahLst/>
              <a:cxnLst/>
              <a:rect l="l" t="t" r="r" b="b"/>
              <a:pathLst>
                <a:path w="144" h="132" extrusionOk="0">
                  <a:moveTo>
                    <a:pt x="0" y="0"/>
                  </a:moveTo>
                  <a:lnTo>
                    <a:pt x="0" y="119"/>
                  </a:lnTo>
                  <a:cubicBezTo>
                    <a:pt x="60" y="119"/>
                    <a:pt x="96" y="119"/>
                    <a:pt x="143" y="131"/>
                  </a:cubicBezTo>
                  <a:cubicBezTo>
                    <a:pt x="96" y="96"/>
                    <a:pt x="36"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6058475" y="2096725"/>
              <a:ext cx="110750" cy="11475"/>
            </a:xfrm>
            <a:custGeom>
              <a:avLst/>
              <a:gdLst/>
              <a:ahLst/>
              <a:cxnLst/>
              <a:rect l="l" t="t" r="r" b="b"/>
              <a:pathLst>
                <a:path w="4430" h="459" extrusionOk="0">
                  <a:moveTo>
                    <a:pt x="2523" y="0"/>
                  </a:moveTo>
                  <a:cubicBezTo>
                    <a:pt x="2204" y="0"/>
                    <a:pt x="1884" y="4"/>
                    <a:pt x="1561" y="4"/>
                  </a:cubicBezTo>
                  <a:cubicBezTo>
                    <a:pt x="1320" y="4"/>
                    <a:pt x="1102" y="191"/>
                    <a:pt x="860" y="191"/>
                  </a:cubicBezTo>
                  <a:cubicBezTo>
                    <a:pt x="790" y="191"/>
                    <a:pt x="718" y="175"/>
                    <a:pt x="644" y="135"/>
                  </a:cubicBezTo>
                  <a:cubicBezTo>
                    <a:pt x="644" y="135"/>
                    <a:pt x="620" y="147"/>
                    <a:pt x="596" y="171"/>
                  </a:cubicBezTo>
                  <a:cubicBezTo>
                    <a:pt x="587" y="174"/>
                    <a:pt x="579" y="175"/>
                    <a:pt x="571" y="175"/>
                  </a:cubicBezTo>
                  <a:cubicBezTo>
                    <a:pt x="548" y="175"/>
                    <a:pt x="528" y="162"/>
                    <a:pt x="501" y="135"/>
                  </a:cubicBezTo>
                  <a:cubicBezTo>
                    <a:pt x="358" y="135"/>
                    <a:pt x="203" y="159"/>
                    <a:pt x="60" y="159"/>
                  </a:cubicBezTo>
                  <a:cubicBezTo>
                    <a:pt x="1" y="302"/>
                    <a:pt x="120" y="349"/>
                    <a:pt x="191" y="409"/>
                  </a:cubicBezTo>
                  <a:cubicBezTo>
                    <a:pt x="389" y="446"/>
                    <a:pt x="586" y="459"/>
                    <a:pt x="784" y="459"/>
                  </a:cubicBezTo>
                  <a:cubicBezTo>
                    <a:pt x="1158" y="459"/>
                    <a:pt x="1532" y="413"/>
                    <a:pt x="1906" y="397"/>
                  </a:cubicBezTo>
                  <a:cubicBezTo>
                    <a:pt x="2098" y="344"/>
                    <a:pt x="2283" y="302"/>
                    <a:pt x="2469" y="302"/>
                  </a:cubicBezTo>
                  <a:cubicBezTo>
                    <a:pt x="2617" y="302"/>
                    <a:pt x="2765" y="329"/>
                    <a:pt x="2918" y="397"/>
                  </a:cubicBezTo>
                  <a:cubicBezTo>
                    <a:pt x="3394" y="254"/>
                    <a:pt x="3882" y="338"/>
                    <a:pt x="4359" y="254"/>
                  </a:cubicBezTo>
                  <a:cubicBezTo>
                    <a:pt x="4430" y="111"/>
                    <a:pt x="4311" y="64"/>
                    <a:pt x="4228" y="4"/>
                  </a:cubicBezTo>
                  <a:cubicBezTo>
                    <a:pt x="4143" y="15"/>
                    <a:pt x="4067" y="54"/>
                    <a:pt x="3985" y="54"/>
                  </a:cubicBezTo>
                  <a:cubicBezTo>
                    <a:pt x="3974" y="54"/>
                    <a:pt x="3964" y="53"/>
                    <a:pt x="3954" y="52"/>
                  </a:cubicBezTo>
                  <a:cubicBezTo>
                    <a:pt x="3475" y="9"/>
                    <a:pt x="3001" y="0"/>
                    <a:pt x="2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6066525" y="2053700"/>
              <a:ext cx="49125" cy="16350"/>
            </a:xfrm>
            <a:custGeom>
              <a:avLst/>
              <a:gdLst/>
              <a:ahLst/>
              <a:cxnLst/>
              <a:rect l="l" t="t" r="r" b="b"/>
              <a:pathLst>
                <a:path w="1965" h="654" extrusionOk="0">
                  <a:moveTo>
                    <a:pt x="703" y="1"/>
                  </a:moveTo>
                  <a:cubicBezTo>
                    <a:pt x="522" y="1"/>
                    <a:pt x="347" y="32"/>
                    <a:pt x="179" y="130"/>
                  </a:cubicBezTo>
                  <a:cubicBezTo>
                    <a:pt x="36" y="189"/>
                    <a:pt x="0" y="308"/>
                    <a:pt x="0" y="439"/>
                  </a:cubicBezTo>
                  <a:cubicBezTo>
                    <a:pt x="84" y="535"/>
                    <a:pt x="179" y="570"/>
                    <a:pt x="298" y="570"/>
                  </a:cubicBezTo>
                  <a:cubicBezTo>
                    <a:pt x="371" y="492"/>
                    <a:pt x="438" y="458"/>
                    <a:pt x="505" y="458"/>
                  </a:cubicBezTo>
                  <a:cubicBezTo>
                    <a:pt x="581" y="458"/>
                    <a:pt x="656" y="501"/>
                    <a:pt x="738" y="570"/>
                  </a:cubicBezTo>
                  <a:lnTo>
                    <a:pt x="1298" y="570"/>
                  </a:lnTo>
                  <a:cubicBezTo>
                    <a:pt x="1393" y="356"/>
                    <a:pt x="1965" y="654"/>
                    <a:pt x="1751" y="165"/>
                  </a:cubicBezTo>
                  <a:cubicBezTo>
                    <a:pt x="1657" y="29"/>
                    <a:pt x="1538" y="5"/>
                    <a:pt x="1413" y="5"/>
                  </a:cubicBezTo>
                  <a:cubicBezTo>
                    <a:pt x="1347" y="5"/>
                    <a:pt x="1279" y="12"/>
                    <a:pt x="1213" y="12"/>
                  </a:cubicBezTo>
                  <a:cubicBezTo>
                    <a:pt x="1197" y="12"/>
                    <a:pt x="1182" y="12"/>
                    <a:pt x="1167" y="11"/>
                  </a:cubicBezTo>
                  <a:cubicBezTo>
                    <a:pt x="1118" y="60"/>
                    <a:pt x="1072" y="87"/>
                    <a:pt x="1026" y="87"/>
                  </a:cubicBezTo>
                  <a:cubicBezTo>
                    <a:pt x="983" y="87"/>
                    <a:pt x="939" y="63"/>
                    <a:pt x="893" y="11"/>
                  </a:cubicBezTo>
                  <a:cubicBezTo>
                    <a:pt x="829" y="5"/>
                    <a:pt x="766" y="1"/>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6036750" y="2053125"/>
              <a:ext cx="34250" cy="14250"/>
            </a:xfrm>
            <a:custGeom>
              <a:avLst/>
              <a:gdLst/>
              <a:ahLst/>
              <a:cxnLst/>
              <a:rect l="l" t="t" r="r" b="b"/>
              <a:pathLst>
                <a:path w="1370" h="570" extrusionOk="0">
                  <a:moveTo>
                    <a:pt x="624" y="1"/>
                  </a:moveTo>
                  <a:cubicBezTo>
                    <a:pt x="437" y="1"/>
                    <a:pt x="249" y="41"/>
                    <a:pt x="60" y="153"/>
                  </a:cubicBezTo>
                  <a:cubicBezTo>
                    <a:pt x="1" y="319"/>
                    <a:pt x="72" y="415"/>
                    <a:pt x="215" y="486"/>
                  </a:cubicBezTo>
                  <a:cubicBezTo>
                    <a:pt x="265" y="502"/>
                    <a:pt x="316" y="506"/>
                    <a:pt x="368" y="506"/>
                  </a:cubicBezTo>
                  <a:cubicBezTo>
                    <a:pt x="428" y="506"/>
                    <a:pt x="488" y="500"/>
                    <a:pt x="548" y="500"/>
                  </a:cubicBezTo>
                  <a:cubicBezTo>
                    <a:pt x="635" y="500"/>
                    <a:pt x="720" y="512"/>
                    <a:pt x="798" y="569"/>
                  </a:cubicBezTo>
                  <a:lnTo>
                    <a:pt x="929" y="569"/>
                  </a:lnTo>
                  <a:cubicBezTo>
                    <a:pt x="977" y="534"/>
                    <a:pt x="1013" y="498"/>
                    <a:pt x="1072" y="450"/>
                  </a:cubicBezTo>
                  <a:cubicBezTo>
                    <a:pt x="1096" y="444"/>
                    <a:pt x="1120" y="441"/>
                    <a:pt x="1144" y="441"/>
                  </a:cubicBezTo>
                  <a:cubicBezTo>
                    <a:pt x="1167" y="441"/>
                    <a:pt x="1191" y="444"/>
                    <a:pt x="1215" y="450"/>
                  </a:cubicBezTo>
                  <a:cubicBezTo>
                    <a:pt x="1346" y="391"/>
                    <a:pt x="1358" y="272"/>
                    <a:pt x="1370" y="141"/>
                  </a:cubicBezTo>
                  <a:cubicBezTo>
                    <a:pt x="1124" y="73"/>
                    <a:pt x="875"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6135875" y="2056600"/>
              <a:ext cx="31575" cy="14850"/>
            </a:xfrm>
            <a:custGeom>
              <a:avLst/>
              <a:gdLst/>
              <a:ahLst/>
              <a:cxnLst/>
              <a:rect l="l" t="t" r="r" b="b"/>
              <a:pathLst>
                <a:path w="1263" h="594" extrusionOk="0">
                  <a:moveTo>
                    <a:pt x="258" y="0"/>
                  </a:moveTo>
                  <a:cubicBezTo>
                    <a:pt x="212" y="0"/>
                    <a:pt x="166" y="4"/>
                    <a:pt x="120" y="14"/>
                  </a:cubicBezTo>
                  <a:cubicBezTo>
                    <a:pt x="0" y="168"/>
                    <a:pt x="0" y="299"/>
                    <a:pt x="131" y="454"/>
                  </a:cubicBezTo>
                  <a:cubicBezTo>
                    <a:pt x="364" y="477"/>
                    <a:pt x="606" y="594"/>
                    <a:pt x="846" y="594"/>
                  </a:cubicBezTo>
                  <a:cubicBezTo>
                    <a:pt x="986" y="594"/>
                    <a:pt x="1126" y="554"/>
                    <a:pt x="1263" y="430"/>
                  </a:cubicBezTo>
                  <a:cubicBezTo>
                    <a:pt x="1179" y="323"/>
                    <a:pt x="1143" y="168"/>
                    <a:pt x="965" y="157"/>
                  </a:cubicBezTo>
                  <a:cubicBezTo>
                    <a:pt x="724" y="116"/>
                    <a:pt x="500" y="0"/>
                    <a:pt x="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6016525" y="2074800"/>
              <a:ext cx="28875" cy="14825"/>
            </a:xfrm>
            <a:custGeom>
              <a:avLst/>
              <a:gdLst/>
              <a:ahLst/>
              <a:cxnLst/>
              <a:rect l="l" t="t" r="r" b="b"/>
              <a:pathLst>
                <a:path w="1155" h="593" extrusionOk="0">
                  <a:moveTo>
                    <a:pt x="595" y="0"/>
                  </a:moveTo>
                  <a:cubicBezTo>
                    <a:pt x="547" y="48"/>
                    <a:pt x="492" y="63"/>
                    <a:pt x="434" y="63"/>
                  </a:cubicBezTo>
                  <a:cubicBezTo>
                    <a:pt x="349" y="63"/>
                    <a:pt x="258" y="31"/>
                    <a:pt x="176" y="31"/>
                  </a:cubicBezTo>
                  <a:cubicBezTo>
                    <a:pt x="109" y="31"/>
                    <a:pt x="47" y="52"/>
                    <a:pt x="0" y="131"/>
                  </a:cubicBezTo>
                  <a:lnTo>
                    <a:pt x="0" y="226"/>
                  </a:lnTo>
                  <a:cubicBezTo>
                    <a:pt x="0" y="357"/>
                    <a:pt x="60" y="476"/>
                    <a:pt x="143" y="572"/>
                  </a:cubicBezTo>
                  <a:cubicBezTo>
                    <a:pt x="185" y="566"/>
                    <a:pt x="227" y="564"/>
                    <a:pt x="270" y="564"/>
                  </a:cubicBezTo>
                  <a:cubicBezTo>
                    <a:pt x="420" y="564"/>
                    <a:pt x="572" y="592"/>
                    <a:pt x="720" y="592"/>
                  </a:cubicBezTo>
                  <a:cubicBezTo>
                    <a:pt x="871" y="592"/>
                    <a:pt x="1018" y="562"/>
                    <a:pt x="1155" y="441"/>
                  </a:cubicBezTo>
                  <a:cubicBezTo>
                    <a:pt x="1143" y="60"/>
                    <a:pt x="810" y="107"/>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6134975" y="2035500"/>
              <a:ext cx="26225" cy="11225"/>
            </a:xfrm>
            <a:custGeom>
              <a:avLst/>
              <a:gdLst/>
              <a:ahLst/>
              <a:cxnLst/>
              <a:rect l="l" t="t" r="r" b="b"/>
              <a:pathLst>
                <a:path w="1049" h="449" extrusionOk="0">
                  <a:moveTo>
                    <a:pt x="144" y="0"/>
                  </a:moveTo>
                  <a:cubicBezTo>
                    <a:pt x="96" y="60"/>
                    <a:pt x="48" y="108"/>
                    <a:pt x="1" y="143"/>
                  </a:cubicBezTo>
                  <a:cubicBezTo>
                    <a:pt x="142" y="368"/>
                    <a:pt x="301" y="448"/>
                    <a:pt x="469" y="448"/>
                  </a:cubicBezTo>
                  <a:cubicBezTo>
                    <a:pt x="640" y="448"/>
                    <a:pt x="821" y="365"/>
                    <a:pt x="1001" y="262"/>
                  </a:cubicBezTo>
                  <a:cubicBezTo>
                    <a:pt x="1048" y="227"/>
                    <a:pt x="1048" y="179"/>
                    <a:pt x="1001" y="131"/>
                  </a:cubicBezTo>
                  <a:cubicBezTo>
                    <a:pt x="739" y="0"/>
                    <a:pt x="417" y="8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6031400" y="2075375"/>
              <a:ext cx="30075" cy="14325"/>
            </a:xfrm>
            <a:custGeom>
              <a:avLst/>
              <a:gdLst/>
              <a:ahLst/>
              <a:cxnLst/>
              <a:rect l="l" t="t" r="r" b="b"/>
              <a:pathLst>
                <a:path w="1203" h="573" extrusionOk="0">
                  <a:moveTo>
                    <a:pt x="0" y="1"/>
                  </a:moveTo>
                  <a:cubicBezTo>
                    <a:pt x="179" y="144"/>
                    <a:pt x="429" y="203"/>
                    <a:pt x="560" y="418"/>
                  </a:cubicBezTo>
                  <a:cubicBezTo>
                    <a:pt x="630" y="348"/>
                    <a:pt x="688" y="321"/>
                    <a:pt x="739" y="321"/>
                  </a:cubicBezTo>
                  <a:cubicBezTo>
                    <a:pt x="895" y="321"/>
                    <a:pt x="984" y="572"/>
                    <a:pt x="1155" y="572"/>
                  </a:cubicBezTo>
                  <a:cubicBezTo>
                    <a:pt x="1203" y="299"/>
                    <a:pt x="1012" y="156"/>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6168925" y="2095625"/>
              <a:ext cx="26200" cy="8725"/>
            </a:xfrm>
            <a:custGeom>
              <a:avLst/>
              <a:gdLst/>
              <a:ahLst/>
              <a:cxnLst/>
              <a:rect l="l" t="t" r="r" b="b"/>
              <a:pathLst>
                <a:path w="1048" h="349" extrusionOk="0">
                  <a:moveTo>
                    <a:pt x="95" y="1"/>
                  </a:moveTo>
                  <a:cubicBezTo>
                    <a:pt x="71" y="24"/>
                    <a:pt x="71" y="48"/>
                    <a:pt x="95" y="96"/>
                  </a:cubicBezTo>
                  <a:cubicBezTo>
                    <a:pt x="0" y="167"/>
                    <a:pt x="12" y="239"/>
                    <a:pt x="71" y="310"/>
                  </a:cubicBezTo>
                  <a:cubicBezTo>
                    <a:pt x="91" y="309"/>
                    <a:pt x="111" y="308"/>
                    <a:pt x="131" y="308"/>
                  </a:cubicBezTo>
                  <a:cubicBezTo>
                    <a:pt x="290" y="308"/>
                    <a:pt x="455" y="348"/>
                    <a:pt x="617" y="348"/>
                  </a:cubicBezTo>
                  <a:cubicBezTo>
                    <a:pt x="767" y="348"/>
                    <a:pt x="913" y="314"/>
                    <a:pt x="1048" y="179"/>
                  </a:cubicBezTo>
                  <a:cubicBezTo>
                    <a:pt x="953" y="73"/>
                    <a:pt x="849" y="43"/>
                    <a:pt x="743" y="43"/>
                  </a:cubicBezTo>
                  <a:cubicBezTo>
                    <a:pt x="607" y="43"/>
                    <a:pt x="467" y="92"/>
                    <a:pt x="336" y="92"/>
                  </a:cubicBezTo>
                  <a:cubicBezTo>
                    <a:pt x="251" y="92"/>
                    <a:pt x="169" y="7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6110275" y="2054050"/>
              <a:ext cx="15800" cy="17225"/>
            </a:xfrm>
            <a:custGeom>
              <a:avLst/>
              <a:gdLst/>
              <a:ahLst/>
              <a:cxnLst/>
              <a:rect l="l" t="t" r="r" b="b"/>
              <a:pathLst>
                <a:path w="632" h="689" extrusionOk="0">
                  <a:moveTo>
                    <a:pt x="328" y="1"/>
                  </a:moveTo>
                  <a:cubicBezTo>
                    <a:pt x="278" y="1"/>
                    <a:pt x="217" y="30"/>
                    <a:pt x="143" y="104"/>
                  </a:cubicBezTo>
                  <a:cubicBezTo>
                    <a:pt x="24" y="235"/>
                    <a:pt x="72" y="413"/>
                    <a:pt x="1" y="556"/>
                  </a:cubicBezTo>
                  <a:cubicBezTo>
                    <a:pt x="89" y="665"/>
                    <a:pt x="197" y="688"/>
                    <a:pt x="311" y="688"/>
                  </a:cubicBezTo>
                  <a:cubicBezTo>
                    <a:pt x="396" y="688"/>
                    <a:pt x="485" y="675"/>
                    <a:pt x="572" y="675"/>
                  </a:cubicBezTo>
                  <a:cubicBezTo>
                    <a:pt x="632" y="532"/>
                    <a:pt x="512" y="390"/>
                    <a:pt x="572" y="259"/>
                  </a:cubicBezTo>
                  <a:cubicBezTo>
                    <a:pt x="506" y="144"/>
                    <a:pt x="441" y="1"/>
                    <a:pt x="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6160275" y="2037375"/>
              <a:ext cx="16100" cy="9925"/>
            </a:xfrm>
            <a:custGeom>
              <a:avLst/>
              <a:gdLst/>
              <a:ahLst/>
              <a:cxnLst/>
              <a:rect l="l" t="t" r="r" b="b"/>
              <a:pathLst>
                <a:path w="644" h="397" extrusionOk="0">
                  <a:moveTo>
                    <a:pt x="194" y="1"/>
                  </a:moveTo>
                  <a:cubicBezTo>
                    <a:pt x="145" y="1"/>
                    <a:pt x="82" y="20"/>
                    <a:pt x="1" y="68"/>
                  </a:cubicBezTo>
                  <a:lnTo>
                    <a:pt x="1" y="199"/>
                  </a:lnTo>
                  <a:cubicBezTo>
                    <a:pt x="132" y="227"/>
                    <a:pt x="219" y="396"/>
                    <a:pt x="437" y="396"/>
                  </a:cubicBezTo>
                  <a:cubicBezTo>
                    <a:pt x="495" y="396"/>
                    <a:pt x="563" y="384"/>
                    <a:pt x="644" y="354"/>
                  </a:cubicBezTo>
                  <a:cubicBezTo>
                    <a:pt x="397" y="307"/>
                    <a:pt x="392"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5903400" y="2053650"/>
              <a:ext cx="19975" cy="8675"/>
            </a:xfrm>
            <a:custGeom>
              <a:avLst/>
              <a:gdLst/>
              <a:ahLst/>
              <a:cxnLst/>
              <a:rect l="l" t="t" r="r" b="b"/>
              <a:pathLst>
                <a:path w="799" h="347" extrusionOk="0">
                  <a:moveTo>
                    <a:pt x="96" y="1"/>
                  </a:moveTo>
                  <a:cubicBezTo>
                    <a:pt x="1" y="96"/>
                    <a:pt x="13" y="191"/>
                    <a:pt x="72" y="298"/>
                  </a:cubicBezTo>
                  <a:cubicBezTo>
                    <a:pt x="114" y="334"/>
                    <a:pt x="154" y="346"/>
                    <a:pt x="194" y="346"/>
                  </a:cubicBezTo>
                  <a:cubicBezTo>
                    <a:pt x="304" y="346"/>
                    <a:pt x="408" y="251"/>
                    <a:pt x="513" y="251"/>
                  </a:cubicBezTo>
                  <a:cubicBezTo>
                    <a:pt x="620" y="167"/>
                    <a:pt x="715" y="96"/>
                    <a:pt x="798" y="1"/>
                  </a:cubicBezTo>
                  <a:lnTo>
                    <a:pt x="382" y="1"/>
                  </a:lnTo>
                  <a:cubicBezTo>
                    <a:pt x="352" y="25"/>
                    <a:pt x="325" y="36"/>
                    <a:pt x="298" y="36"/>
                  </a:cubicBezTo>
                  <a:cubicBezTo>
                    <a:pt x="272" y="36"/>
                    <a:pt x="245" y="25"/>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6030800" y="2056925"/>
              <a:ext cx="12825" cy="10325"/>
            </a:xfrm>
            <a:custGeom>
              <a:avLst/>
              <a:gdLst/>
              <a:ahLst/>
              <a:cxnLst/>
              <a:rect l="l" t="t" r="r" b="b"/>
              <a:pathLst>
                <a:path w="513" h="413" extrusionOk="0">
                  <a:moveTo>
                    <a:pt x="298" y="1"/>
                  </a:moveTo>
                  <a:cubicBezTo>
                    <a:pt x="143" y="1"/>
                    <a:pt x="1" y="60"/>
                    <a:pt x="24" y="227"/>
                  </a:cubicBezTo>
                  <a:cubicBezTo>
                    <a:pt x="48" y="386"/>
                    <a:pt x="151" y="412"/>
                    <a:pt x="260" y="412"/>
                  </a:cubicBezTo>
                  <a:cubicBezTo>
                    <a:pt x="314" y="412"/>
                    <a:pt x="370" y="406"/>
                    <a:pt x="417" y="406"/>
                  </a:cubicBezTo>
                  <a:cubicBezTo>
                    <a:pt x="513" y="382"/>
                    <a:pt x="513" y="346"/>
                    <a:pt x="453" y="286"/>
                  </a:cubicBezTo>
                  <a:cubicBezTo>
                    <a:pt x="405" y="203"/>
                    <a:pt x="346"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6109975" y="2060500"/>
              <a:ext cx="23250" cy="10450"/>
            </a:xfrm>
            <a:custGeom>
              <a:avLst/>
              <a:gdLst/>
              <a:ahLst/>
              <a:cxnLst/>
              <a:rect l="l" t="t" r="r" b="b"/>
              <a:pathLst>
                <a:path w="930" h="418" extrusionOk="0">
                  <a:moveTo>
                    <a:pt x="584" y="1"/>
                  </a:moveTo>
                  <a:cubicBezTo>
                    <a:pt x="1" y="143"/>
                    <a:pt x="524" y="274"/>
                    <a:pt x="584" y="417"/>
                  </a:cubicBezTo>
                  <a:cubicBezTo>
                    <a:pt x="679" y="382"/>
                    <a:pt x="763" y="334"/>
                    <a:pt x="870" y="298"/>
                  </a:cubicBezTo>
                  <a:cubicBezTo>
                    <a:pt x="929" y="227"/>
                    <a:pt x="929" y="191"/>
                    <a:pt x="870" y="132"/>
                  </a:cubicBezTo>
                  <a:cubicBezTo>
                    <a:pt x="763" y="84"/>
                    <a:pt x="679" y="36"/>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6099850" y="2056625"/>
              <a:ext cx="14925" cy="11725"/>
            </a:xfrm>
            <a:custGeom>
              <a:avLst/>
              <a:gdLst/>
              <a:ahLst/>
              <a:cxnLst/>
              <a:rect l="l" t="t" r="r" b="b"/>
              <a:pathLst>
                <a:path w="597" h="469" extrusionOk="0">
                  <a:moveTo>
                    <a:pt x="441" y="1"/>
                  </a:moveTo>
                  <a:cubicBezTo>
                    <a:pt x="431" y="125"/>
                    <a:pt x="394" y="248"/>
                    <a:pt x="260" y="248"/>
                  </a:cubicBezTo>
                  <a:cubicBezTo>
                    <a:pt x="240" y="248"/>
                    <a:pt x="217" y="245"/>
                    <a:pt x="191" y="239"/>
                  </a:cubicBezTo>
                  <a:cubicBezTo>
                    <a:pt x="165" y="232"/>
                    <a:pt x="143" y="228"/>
                    <a:pt x="124" y="228"/>
                  </a:cubicBezTo>
                  <a:cubicBezTo>
                    <a:pt x="21" y="228"/>
                    <a:pt x="11" y="329"/>
                    <a:pt x="1" y="429"/>
                  </a:cubicBezTo>
                  <a:cubicBezTo>
                    <a:pt x="22" y="457"/>
                    <a:pt x="47" y="469"/>
                    <a:pt x="76" y="469"/>
                  </a:cubicBezTo>
                  <a:cubicBezTo>
                    <a:pt x="96" y="469"/>
                    <a:pt x="119" y="463"/>
                    <a:pt x="144" y="453"/>
                  </a:cubicBezTo>
                  <a:lnTo>
                    <a:pt x="418" y="453"/>
                  </a:lnTo>
                  <a:cubicBezTo>
                    <a:pt x="596" y="346"/>
                    <a:pt x="560" y="167"/>
                    <a:pt x="560" y="1"/>
                  </a:cubicBezTo>
                  <a:lnTo>
                    <a:pt x="560" y="1"/>
                  </a:lnTo>
                  <a:cubicBezTo>
                    <a:pt x="531" y="7"/>
                    <a:pt x="504" y="10"/>
                    <a:pt x="483" y="10"/>
                  </a:cubicBezTo>
                  <a:cubicBezTo>
                    <a:pt x="462" y="10"/>
                    <a:pt x="447" y="7"/>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5995075" y="2060675"/>
              <a:ext cx="17900" cy="6700"/>
            </a:xfrm>
            <a:custGeom>
              <a:avLst/>
              <a:gdLst/>
              <a:ahLst/>
              <a:cxnLst/>
              <a:rect l="l" t="t" r="r" b="b"/>
              <a:pathLst>
                <a:path w="716" h="268" extrusionOk="0">
                  <a:moveTo>
                    <a:pt x="419" y="1"/>
                  </a:moveTo>
                  <a:cubicBezTo>
                    <a:pt x="280" y="1"/>
                    <a:pt x="140" y="79"/>
                    <a:pt x="1" y="148"/>
                  </a:cubicBezTo>
                  <a:cubicBezTo>
                    <a:pt x="83" y="238"/>
                    <a:pt x="160" y="268"/>
                    <a:pt x="235" y="268"/>
                  </a:cubicBezTo>
                  <a:cubicBezTo>
                    <a:pt x="386" y="268"/>
                    <a:pt x="528" y="146"/>
                    <a:pt x="677" y="146"/>
                  </a:cubicBezTo>
                  <a:cubicBezTo>
                    <a:pt x="690" y="146"/>
                    <a:pt x="702" y="146"/>
                    <a:pt x="715" y="148"/>
                  </a:cubicBezTo>
                  <a:cubicBezTo>
                    <a:pt x="616" y="40"/>
                    <a:pt x="518"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6131700" y="2056925"/>
              <a:ext cx="7475" cy="11050"/>
            </a:xfrm>
            <a:custGeom>
              <a:avLst/>
              <a:gdLst/>
              <a:ahLst/>
              <a:cxnLst/>
              <a:rect l="l" t="t" r="r" b="b"/>
              <a:pathLst>
                <a:path w="299" h="442" extrusionOk="0">
                  <a:moveTo>
                    <a:pt x="287" y="1"/>
                  </a:moveTo>
                  <a:cubicBezTo>
                    <a:pt x="108" y="1"/>
                    <a:pt x="13" y="96"/>
                    <a:pt x="1" y="275"/>
                  </a:cubicBezTo>
                  <a:lnTo>
                    <a:pt x="1" y="441"/>
                  </a:lnTo>
                  <a:lnTo>
                    <a:pt x="298" y="429"/>
                  </a:lnTo>
                  <a:cubicBezTo>
                    <a:pt x="287" y="286"/>
                    <a:pt x="287" y="155"/>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6087350" y="2053650"/>
              <a:ext cx="10050" cy="8975"/>
            </a:xfrm>
            <a:custGeom>
              <a:avLst/>
              <a:gdLst/>
              <a:ahLst/>
              <a:cxnLst/>
              <a:rect l="l" t="t" r="r" b="b"/>
              <a:pathLst>
                <a:path w="402" h="359" extrusionOk="0">
                  <a:moveTo>
                    <a:pt x="334" y="1"/>
                  </a:moveTo>
                  <a:cubicBezTo>
                    <a:pt x="239" y="1"/>
                    <a:pt x="156" y="1"/>
                    <a:pt x="60" y="13"/>
                  </a:cubicBezTo>
                  <a:cubicBezTo>
                    <a:pt x="60" y="132"/>
                    <a:pt x="1" y="346"/>
                    <a:pt x="167" y="358"/>
                  </a:cubicBezTo>
                  <a:cubicBezTo>
                    <a:pt x="173" y="358"/>
                    <a:pt x="179" y="358"/>
                    <a:pt x="185" y="358"/>
                  </a:cubicBezTo>
                  <a:cubicBezTo>
                    <a:pt x="401" y="358"/>
                    <a:pt x="322" y="14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5887625" y="2058650"/>
              <a:ext cx="14625" cy="5250"/>
            </a:xfrm>
            <a:custGeom>
              <a:avLst/>
              <a:gdLst/>
              <a:ahLst/>
              <a:cxnLst/>
              <a:rect l="l" t="t" r="r" b="b"/>
              <a:pathLst>
                <a:path w="585" h="210" extrusionOk="0">
                  <a:moveTo>
                    <a:pt x="393" y="1"/>
                  </a:moveTo>
                  <a:cubicBezTo>
                    <a:pt x="261" y="1"/>
                    <a:pt x="128" y="79"/>
                    <a:pt x="1" y="86"/>
                  </a:cubicBezTo>
                  <a:cubicBezTo>
                    <a:pt x="49" y="183"/>
                    <a:pt x="137" y="209"/>
                    <a:pt x="232" y="209"/>
                  </a:cubicBezTo>
                  <a:cubicBezTo>
                    <a:pt x="254" y="209"/>
                    <a:pt x="276" y="208"/>
                    <a:pt x="298" y="206"/>
                  </a:cubicBezTo>
                  <a:cubicBezTo>
                    <a:pt x="405" y="206"/>
                    <a:pt x="525" y="194"/>
                    <a:pt x="584" y="75"/>
                  </a:cubicBezTo>
                  <a:cubicBezTo>
                    <a:pt x="521" y="20"/>
                    <a:pt x="457" y="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6074550" y="2061475"/>
              <a:ext cx="10750" cy="6500"/>
            </a:xfrm>
            <a:custGeom>
              <a:avLst/>
              <a:gdLst/>
              <a:ahLst/>
              <a:cxnLst/>
              <a:rect l="l" t="t" r="r" b="b"/>
              <a:pathLst>
                <a:path w="430" h="260" extrusionOk="0">
                  <a:moveTo>
                    <a:pt x="166" y="0"/>
                  </a:moveTo>
                  <a:cubicBezTo>
                    <a:pt x="111" y="0"/>
                    <a:pt x="72" y="87"/>
                    <a:pt x="1" y="259"/>
                  </a:cubicBezTo>
                  <a:lnTo>
                    <a:pt x="429" y="259"/>
                  </a:lnTo>
                  <a:cubicBezTo>
                    <a:pt x="292" y="87"/>
                    <a:pt x="221"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6007575" y="2078075"/>
              <a:ext cx="11950" cy="11025"/>
            </a:xfrm>
            <a:custGeom>
              <a:avLst/>
              <a:gdLst/>
              <a:ahLst/>
              <a:cxnLst/>
              <a:rect l="l" t="t" r="r" b="b"/>
              <a:pathLst>
                <a:path w="478" h="441" extrusionOk="0">
                  <a:moveTo>
                    <a:pt x="84" y="0"/>
                  </a:moveTo>
                  <a:lnTo>
                    <a:pt x="25" y="60"/>
                  </a:lnTo>
                  <a:cubicBezTo>
                    <a:pt x="1" y="155"/>
                    <a:pt x="13" y="250"/>
                    <a:pt x="84" y="298"/>
                  </a:cubicBezTo>
                  <a:lnTo>
                    <a:pt x="96" y="322"/>
                  </a:lnTo>
                  <a:cubicBezTo>
                    <a:pt x="191" y="345"/>
                    <a:pt x="299" y="393"/>
                    <a:pt x="382" y="441"/>
                  </a:cubicBezTo>
                  <a:cubicBezTo>
                    <a:pt x="477" y="310"/>
                    <a:pt x="453" y="167"/>
                    <a:pt x="382" y="36"/>
                  </a:cubicBezTo>
                  <a:lnTo>
                    <a:pt x="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6041225" y="2064375"/>
              <a:ext cx="15500" cy="3600"/>
            </a:xfrm>
            <a:custGeom>
              <a:avLst/>
              <a:gdLst/>
              <a:ahLst/>
              <a:cxnLst/>
              <a:rect l="l" t="t" r="r" b="b"/>
              <a:pathLst>
                <a:path w="620" h="144" extrusionOk="0">
                  <a:moveTo>
                    <a:pt x="36" y="0"/>
                  </a:moveTo>
                  <a:cubicBezTo>
                    <a:pt x="24" y="48"/>
                    <a:pt x="24" y="84"/>
                    <a:pt x="0" y="119"/>
                  </a:cubicBezTo>
                  <a:cubicBezTo>
                    <a:pt x="215" y="119"/>
                    <a:pt x="405" y="119"/>
                    <a:pt x="619" y="143"/>
                  </a:cubicBezTo>
                  <a:cubicBezTo>
                    <a:pt x="518" y="20"/>
                    <a:pt x="394" y="3"/>
                    <a:pt x="270" y="3"/>
                  </a:cubicBezTo>
                  <a:cubicBezTo>
                    <a:pt x="222" y="3"/>
                    <a:pt x="174" y="5"/>
                    <a:pt x="127" y="5"/>
                  </a:cubicBezTo>
                  <a:cubicBezTo>
                    <a:pt x="96" y="5"/>
                    <a:pt x="66" y="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6088550" y="2037700"/>
              <a:ext cx="10725" cy="5575"/>
            </a:xfrm>
            <a:custGeom>
              <a:avLst/>
              <a:gdLst/>
              <a:ahLst/>
              <a:cxnLst/>
              <a:rect l="l" t="t" r="r" b="b"/>
              <a:pathLst>
                <a:path w="429" h="223" extrusionOk="0">
                  <a:moveTo>
                    <a:pt x="216" y="1"/>
                  </a:moveTo>
                  <a:cubicBezTo>
                    <a:pt x="152" y="1"/>
                    <a:pt x="79" y="30"/>
                    <a:pt x="0" y="79"/>
                  </a:cubicBezTo>
                  <a:cubicBezTo>
                    <a:pt x="108" y="222"/>
                    <a:pt x="274" y="186"/>
                    <a:pt x="429" y="198"/>
                  </a:cubicBezTo>
                  <a:cubicBezTo>
                    <a:pt x="380" y="59"/>
                    <a:pt x="307"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5970375" y="2063775"/>
              <a:ext cx="14325" cy="4125"/>
            </a:xfrm>
            <a:custGeom>
              <a:avLst/>
              <a:gdLst/>
              <a:ahLst/>
              <a:cxnLst/>
              <a:rect l="l" t="t" r="r" b="b"/>
              <a:pathLst>
                <a:path w="573" h="165" extrusionOk="0">
                  <a:moveTo>
                    <a:pt x="572" y="1"/>
                  </a:moveTo>
                  <a:cubicBezTo>
                    <a:pt x="382" y="12"/>
                    <a:pt x="191" y="12"/>
                    <a:pt x="1" y="24"/>
                  </a:cubicBezTo>
                  <a:cubicBezTo>
                    <a:pt x="96" y="114"/>
                    <a:pt x="191" y="164"/>
                    <a:pt x="286" y="164"/>
                  </a:cubicBezTo>
                  <a:cubicBezTo>
                    <a:pt x="382" y="164"/>
                    <a:pt x="477" y="114"/>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6159975" y="2056925"/>
              <a:ext cx="9550" cy="10450"/>
            </a:xfrm>
            <a:custGeom>
              <a:avLst/>
              <a:gdLst/>
              <a:ahLst/>
              <a:cxnLst/>
              <a:rect l="l" t="t" r="r" b="b"/>
              <a:pathLst>
                <a:path w="382" h="418" extrusionOk="0">
                  <a:moveTo>
                    <a:pt x="156" y="1"/>
                  </a:moveTo>
                  <a:cubicBezTo>
                    <a:pt x="108" y="48"/>
                    <a:pt x="48" y="96"/>
                    <a:pt x="1" y="144"/>
                  </a:cubicBezTo>
                  <a:cubicBezTo>
                    <a:pt x="60" y="275"/>
                    <a:pt x="156" y="382"/>
                    <a:pt x="299" y="417"/>
                  </a:cubicBezTo>
                  <a:cubicBezTo>
                    <a:pt x="299" y="382"/>
                    <a:pt x="310" y="334"/>
                    <a:pt x="310" y="286"/>
                  </a:cubicBezTo>
                  <a:cubicBezTo>
                    <a:pt x="382" y="120"/>
                    <a:pt x="239" y="84"/>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6163850" y="2056925"/>
              <a:ext cx="9550" cy="7475"/>
            </a:xfrm>
            <a:custGeom>
              <a:avLst/>
              <a:gdLst/>
              <a:ahLst/>
              <a:cxnLst/>
              <a:rect l="l" t="t" r="r" b="b"/>
              <a:pathLst>
                <a:path w="382" h="299" extrusionOk="0">
                  <a:moveTo>
                    <a:pt x="1" y="1"/>
                  </a:moveTo>
                  <a:cubicBezTo>
                    <a:pt x="60" y="96"/>
                    <a:pt x="96" y="191"/>
                    <a:pt x="155" y="286"/>
                  </a:cubicBezTo>
                  <a:cubicBezTo>
                    <a:pt x="203" y="286"/>
                    <a:pt x="239" y="286"/>
                    <a:pt x="274" y="298"/>
                  </a:cubicBezTo>
                  <a:lnTo>
                    <a:pt x="298" y="286"/>
                  </a:lnTo>
                  <a:cubicBezTo>
                    <a:pt x="370" y="179"/>
                    <a:pt x="382"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6163850" y="2096525"/>
              <a:ext cx="6875" cy="7025"/>
            </a:xfrm>
            <a:custGeom>
              <a:avLst/>
              <a:gdLst/>
              <a:ahLst/>
              <a:cxnLst/>
              <a:rect l="l" t="t" r="r" b="b"/>
              <a:pathLst>
                <a:path w="275" h="281" extrusionOk="0">
                  <a:moveTo>
                    <a:pt x="95" y="0"/>
                  </a:moveTo>
                  <a:cubicBezTo>
                    <a:pt x="64" y="0"/>
                    <a:pt x="32" y="4"/>
                    <a:pt x="1" y="12"/>
                  </a:cubicBezTo>
                  <a:cubicBezTo>
                    <a:pt x="36" y="107"/>
                    <a:pt x="84" y="179"/>
                    <a:pt x="132" y="262"/>
                  </a:cubicBezTo>
                  <a:cubicBezTo>
                    <a:pt x="155" y="274"/>
                    <a:pt x="176" y="280"/>
                    <a:pt x="197" y="280"/>
                  </a:cubicBezTo>
                  <a:cubicBezTo>
                    <a:pt x="218" y="280"/>
                    <a:pt x="239" y="274"/>
                    <a:pt x="263" y="262"/>
                  </a:cubicBezTo>
                  <a:cubicBezTo>
                    <a:pt x="274" y="191"/>
                    <a:pt x="274" y="119"/>
                    <a:pt x="274" y="48"/>
                  </a:cubicBezTo>
                  <a:cubicBezTo>
                    <a:pt x="219" y="16"/>
                    <a:pt x="158"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5981400" y="2058350"/>
              <a:ext cx="7050" cy="5750"/>
            </a:xfrm>
            <a:custGeom>
              <a:avLst/>
              <a:gdLst/>
              <a:ahLst/>
              <a:cxnLst/>
              <a:rect l="l" t="t" r="r" b="b"/>
              <a:pathLst>
                <a:path w="282" h="230" extrusionOk="0">
                  <a:moveTo>
                    <a:pt x="151" y="1"/>
                  </a:moveTo>
                  <a:cubicBezTo>
                    <a:pt x="141" y="1"/>
                    <a:pt x="131" y="2"/>
                    <a:pt x="119" y="3"/>
                  </a:cubicBezTo>
                  <a:cubicBezTo>
                    <a:pt x="0" y="39"/>
                    <a:pt x="119" y="158"/>
                    <a:pt x="119" y="229"/>
                  </a:cubicBezTo>
                  <a:lnTo>
                    <a:pt x="274" y="229"/>
                  </a:lnTo>
                  <a:cubicBezTo>
                    <a:pt x="252" y="141"/>
                    <a:pt x="281"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5998950" y="2075300"/>
              <a:ext cx="11050" cy="4725"/>
            </a:xfrm>
            <a:custGeom>
              <a:avLst/>
              <a:gdLst/>
              <a:ahLst/>
              <a:cxnLst/>
              <a:rect l="l" t="t" r="r" b="b"/>
              <a:pathLst>
                <a:path w="442" h="189" extrusionOk="0">
                  <a:moveTo>
                    <a:pt x="154" y="0"/>
                  </a:moveTo>
                  <a:cubicBezTo>
                    <a:pt x="105" y="0"/>
                    <a:pt x="53" y="4"/>
                    <a:pt x="1" y="4"/>
                  </a:cubicBezTo>
                  <a:cubicBezTo>
                    <a:pt x="48" y="40"/>
                    <a:pt x="108" y="87"/>
                    <a:pt x="143" y="135"/>
                  </a:cubicBezTo>
                  <a:cubicBezTo>
                    <a:pt x="191" y="171"/>
                    <a:pt x="242" y="188"/>
                    <a:pt x="291" y="188"/>
                  </a:cubicBezTo>
                  <a:cubicBezTo>
                    <a:pt x="340" y="188"/>
                    <a:pt x="388" y="171"/>
                    <a:pt x="429" y="135"/>
                  </a:cubicBezTo>
                  <a:lnTo>
                    <a:pt x="441" y="123"/>
                  </a:lnTo>
                  <a:cubicBezTo>
                    <a:pt x="360" y="17"/>
                    <a:pt x="261"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6171300" y="2056925"/>
              <a:ext cx="3300" cy="7175"/>
            </a:xfrm>
            <a:custGeom>
              <a:avLst/>
              <a:gdLst/>
              <a:ahLst/>
              <a:cxnLst/>
              <a:rect l="l" t="t" r="r" b="b"/>
              <a:pathLst>
                <a:path w="132" h="287" extrusionOk="0">
                  <a:moveTo>
                    <a:pt x="0" y="1"/>
                  </a:moveTo>
                  <a:lnTo>
                    <a:pt x="0" y="286"/>
                  </a:lnTo>
                  <a:cubicBezTo>
                    <a:pt x="119" y="227"/>
                    <a:pt x="131" y="120"/>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5901625" y="2053650"/>
              <a:ext cx="4175" cy="7475"/>
            </a:xfrm>
            <a:custGeom>
              <a:avLst/>
              <a:gdLst/>
              <a:ahLst/>
              <a:cxnLst/>
              <a:rect l="l" t="t" r="r" b="b"/>
              <a:pathLst>
                <a:path w="167" h="299" extrusionOk="0">
                  <a:moveTo>
                    <a:pt x="0" y="1"/>
                  </a:moveTo>
                  <a:lnTo>
                    <a:pt x="0" y="286"/>
                  </a:lnTo>
                  <a:cubicBezTo>
                    <a:pt x="48" y="286"/>
                    <a:pt x="95" y="298"/>
                    <a:pt x="143" y="298"/>
                  </a:cubicBezTo>
                  <a:cubicBezTo>
                    <a:pt x="155" y="191"/>
                    <a:pt x="155" y="10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6059975" y="2064375"/>
              <a:ext cx="3600" cy="3000"/>
            </a:xfrm>
            <a:custGeom>
              <a:avLst/>
              <a:gdLst/>
              <a:ahLst/>
              <a:cxnLst/>
              <a:rect l="l" t="t" r="r" b="b"/>
              <a:pathLst>
                <a:path w="144" h="120" extrusionOk="0">
                  <a:moveTo>
                    <a:pt x="143" y="0"/>
                  </a:moveTo>
                  <a:cubicBezTo>
                    <a:pt x="84" y="48"/>
                    <a:pt x="48" y="84"/>
                    <a:pt x="0" y="119"/>
                  </a:cubicBezTo>
                  <a:cubicBezTo>
                    <a:pt x="48" y="84"/>
                    <a:pt x="108"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6099250" y="2067950"/>
              <a:ext cx="3900" cy="1500"/>
            </a:xfrm>
            <a:custGeom>
              <a:avLst/>
              <a:gdLst/>
              <a:ahLst/>
              <a:cxnLst/>
              <a:rect l="l" t="t" r="r" b="b"/>
              <a:pathLst>
                <a:path w="156" h="60" extrusionOk="0">
                  <a:moveTo>
                    <a:pt x="1" y="0"/>
                  </a:moveTo>
                  <a:cubicBezTo>
                    <a:pt x="25" y="12"/>
                    <a:pt x="37" y="60"/>
                    <a:pt x="37" y="60"/>
                  </a:cubicBezTo>
                  <a:cubicBezTo>
                    <a:pt x="84" y="36"/>
                    <a:pt x="108" y="24"/>
                    <a:pt x="156" y="12"/>
                  </a:cubicBezTo>
                  <a:cubicBezTo>
                    <a:pt x="108"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6099250" y="2042350"/>
              <a:ext cx="3900" cy="2025"/>
            </a:xfrm>
            <a:custGeom>
              <a:avLst/>
              <a:gdLst/>
              <a:ahLst/>
              <a:cxnLst/>
              <a:rect l="l" t="t" r="r" b="b"/>
              <a:pathLst>
                <a:path w="156" h="81" extrusionOk="0">
                  <a:moveTo>
                    <a:pt x="1" y="0"/>
                  </a:moveTo>
                  <a:cubicBezTo>
                    <a:pt x="25" y="54"/>
                    <a:pt x="49" y="81"/>
                    <a:pt x="74" y="81"/>
                  </a:cubicBezTo>
                  <a:cubicBezTo>
                    <a:pt x="99" y="81"/>
                    <a:pt x="126" y="5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5988225" y="2064075"/>
              <a:ext cx="3600" cy="2025"/>
            </a:xfrm>
            <a:custGeom>
              <a:avLst/>
              <a:gdLst/>
              <a:ahLst/>
              <a:cxnLst/>
              <a:rect l="l" t="t" r="r" b="b"/>
              <a:pathLst>
                <a:path w="144" h="81" extrusionOk="0">
                  <a:moveTo>
                    <a:pt x="1" y="0"/>
                  </a:moveTo>
                  <a:cubicBezTo>
                    <a:pt x="19" y="54"/>
                    <a:pt x="40" y="81"/>
                    <a:pt x="63" y="81"/>
                  </a:cubicBezTo>
                  <a:cubicBezTo>
                    <a:pt x="87" y="81"/>
                    <a:pt x="114" y="5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5936150" y="3445500"/>
              <a:ext cx="46750" cy="11675"/>
            </a:xfrm>
            <a:custGeom>
              <a:avLst/>
              <a:gdLst/>
              <a:ahLst/>
              <a:cxnLst/>
              <a:rect l="l" t="t" r="r" b="b"/>
              <a:pathLst>
                <a:path w="1870" h="467" extrusionOk="0">
                  <a:moveTo>
                    <a:pt x="191" y="0"/>
                  </a:moveTo>
                  <a:cubicBezTo>
                    <a:pt x="119" y="60"/>
                    <a:pt x="0" y="107"/>
                    <a:pt x="72" y="274"/>
                  </a:cubicBezTo>
                  <a:cubicBezTo>
                    <a:pt x="311" y="428"/>
                    <a:pt x="564" y="466"/>
                    <a:pt x="822" y="466"/>
                  </a:cubicBezTo>
                  <a:cubicBezTo>
                    <a:pt x="1072" y="466"/>
                    <a:pt x="1326" y="431"/>
                    <a:pt x="1576" y="431"/>
                  </a:cubicBezTo>
                  <a:cubicBezTo>
                    <a:pt x="1646" y="431"/>
                    <a:pt x="1717" y="434"/>
                    <a:pt x="1786" y="441"/>
                  </a:cubicBezTo>
                  <a:cubicBezTo>
                    <a:pt x="1846" y="393"/>
                    <a:pt x="1858" y="346"/>
                    <a:pt x="1870" y="286"/>
                  </a:cubicBezTo>
                  <a:cubicBezTo>
                    <a:pt x="1858" y="226"/>
                    <a:pt x="1822" y="167"/>
                    <a:pt x="1786" y="143"/>
                  </a:cubicBezTo>
                  <a:cubicBezTo>
                    <a:pt x="1739" y="143"/>
                    <a:pt x="1691" y="119"/>
                    <a:pt x="1643" y="119"/>
                  </a:cubicBezTo>
                  <a:cubicBezTo>
                    <a:pt x="1509" y="158"/>
                    <a:pt x="1376" y="173"/>
                    <a:pt x="1244" y="173"/>
                  </a:cubicBezTo>
                  <a:cubicBezTo>
                    <a:pt x="887" y="173"/>
                    <a:pt x="539" y="61"/>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5981100" y="3448450"/>
              <a:ext cx="39300" cy="13275"/>
            </a:xfrm>
            <a:custGeom>
              <a:avLst/>
              <a:gdLst/>
              <a:ahLst/>
              <a:cxnLst/>
              <a:rect l="l" t="t" r="r" b="b"/>
              <a:pathLst>
                <a:path w="1572" h="531" extrusionOk="0">
                  <a:moveTo>
                    <a:pt x="310" y="0"/>
                  </a:moveTo>
                  <a:cubicBezTo>
                    <a:pt x="302" y="0"/>
                    <a:pt x="294" y="1"/>
                    <a:pt x="286" y="1"/>
                  </a:cubicBezTo>
                  <a:cubicBezTo>
                    <a:pt x="203" y="108"/>
                    <a:pt x="72" y="61"/>
                    <a:pt x="0" y="156"/>
                  </a:cubicBezTo>
                  <a:lnTo>
                    <a:pt x="0" y="299"/>
                  </a:lnTo>
                  <a:lnTo>
                    <a:pt x="24" y="335"/>
                  </a:lnTo>
                  <a:cubicBezTo>
                    <a:pt x="36" y="338"/>
                    <a:pt x="47" y="339"/>
                    <a:pt x="57" y="339"/>
                  </a:cubicBezTo>
                  <a:cubicBezTo>
                    <a:pt x="89" y="339"/>
                    <a:pt x="113" y="326"/>
                    <a:pt x="131" y="299"/>
                  </a:cubicBezTo>
                  <a:cubicBezTo>
                    <a:pt x="548" y="513"/>
                    <a:pt x="1024" y="347"/>
                    <a:pt x="1453" y="525"/>
                  </a:cubicBezTo>
                  <a:cubicBezTo>
                    <a:pt x="1461" y="529"/>
                    <a:pt x="1468" y="530"/>
                    <a:pt x="1475" y="530"/>
                  </a:cubicBezTo>
                  <a:cubicBezTo>
                    <a:pt x="1540" y="530"/>
                    <a:pt x="1561" y="385"/>
                    <a:pt x="1572" y="299"/>
                  </a:cubicBezTo>
                  <a:cubicBezTo>
                    <a:pt x="1512" y="263"/>
                    <a:pt x="1477" y="192"/>
                    <a:pt x="1429" y="156"/>
                  </a:cubicBezTo>
                  <a:cubicBezTo>
                    <a:pt x="1397" y="137"/>
                    <a:pt x="1369" y="125"/>
                    <a:pt x="1342" y="125"/>
                  </a:cubicBezTo>
                  <a:cubicBezTo>
                    <a:pt x="1318" y="125"/>
                    <a:pt x="1296" y="134"/>
                    <a:pt x="1274" y="156"/>
                  </a:cubicBezTo>
                  <a:cubicBezTo>
                    <a:pt x="1274" y="156"/>
                    <a:pt x="1262" y="168"/>
                    <a:pt x="1238" y="180"/>
                  </a:cubicBezTo>
                  <a:cubicBezTo>
                    <a:pt x="1229" y="183"/>
                    <a:pt x="1220" y="185"/>
                    <a:pt x="1212" y="185"/>
                  </a:cubicBezTo>
                  <a:cubicBezTo>
                    <a:pt x="1189" y="185"/>
                    <a:pt x="1169" y="174"/>
                    <a:pt x="1143" y="156"/>
                  </a:cubicBezTo>
                  <a:cubicBezTo>
                    <a:pt x="1072" y="103"/>
                    <a:pt x="1000" y="76"/>
                    <a:pt x="929" y="76"/>
                  </a:cubicBezTo>
                  <a:cubicBezTo>
                    <a:pt x="857" y="76"/>
                    <a:pt x="786" y="103"/>
                    <a:pt x="715" y="156"/>
                  </a:cubicBezTo>
                  <a:cubicBezTo>
                    <a:pt x="590" y="100"/>
                    <a:pt x="456"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6094800" y="3526075"/>
              <a:ext cx="35750" cy="13200"/>
            </a:xfrm>
            <a:custGeom>
              <a:avLst/>
              <a:gdLst/>
              <a:ahLst/>
              <a:cxnLst/>
              <a:rect l="l" t="t" r="r" b="b"/>
              <a:pathLst>
                <a:path w="1430" h="528" extrusionOk="0">
                  <a:moveTo>
                    <a:pt x="857" y="1"/>
                  </a:moveTo>
                  <a:cubicBezTo>
                    <a:pt x="630" y="1"/>
                    <a:pt x="401" y="31"/>
                    <a:pt x="171" y="31"/>
                  </a:cubicBezTo>
                  <a:cubicBezTo>
                    <a:pt x="130" y="31"/>
                    <a:pt x="89" y="30"/>
                    <a:pt x="48" y="28"/>
                  </a:cubicBezTo>
                  <a:cubicBezTo>
                    <a:pt x="0" y="87"/>
                    <a:pt x="0" y="159"/>
                    <a:pt x="48" y="218"/>
                  </a:cubicBezTo>
                  <a:cubicBezTo>
                    <a:pt x="179" y="313"/>
                    <a:pt x="310" y="385"/>
                    <a:pt x="453" y="468"/>
                  </a:cubicBezTo>
                  <a:cubicBezTo>
                    <a:pt x="504" y="429"/>
                    <a:pt x="555" y="414"/>
                    <a:pt x="606" y="414"/>
                  </a:cubicBezTo>
                  <a:cubicBezTo>
                    <a:pt x="748" y="414"/>
                    <a:pt x="888" y="528"/>
                    <a:pt x="1030" y="528"/>
                  </a:cubicBezTo>
                  <a:cubicBezTo>
                    <a:pt x="1083" y="528"/>
                    <a:pt x="1137" y="512"/>
                    <a:pt x="1191" y="468"/>
                  </a:cubicBezTo>
                  <a:cubicBezTo>
                    <a:pt x="1209" y="462"/>
                    <a:pt x="1224" y="459"/>
                    <a:pt x="1239" y="459"/>
                  </a:cubicBezTo>
                  <a:cubicBezTo>
                    <a:pt x="1254" y="459"/>
                    <a:pt x="1268" y="462"/>
                    <a:pt x="1286" y="468"/>
                  </a:cubicBezTo>
                  <a:cubicBezTo>
                    <a:pt x="1346" y="444"/>
                    <a:pt x="1405" y="397"/>
                    <a:pt x="1417" y="337"/>
                  </a:cubicBezTo>
                  <a:cubicBezTo>
                    <a:pt x="1429" y="230"/>
                    <a:pt x="1405" y="147"/>
                    <a:pt x="1322" y="63"/>
                  </a:cubicBezTo>
                  <a:cubicBezTo>
                    <a:pt x="1168" y="15"/>
                    <a:pt x="1013"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6192425" y="3626675"/>
              <a:ext cx="13425" cy="9750"/>
            </a:xfrm>
            <a:custGeom>
              <a:avLst/>
              <a:gdLst/>
              <a:ahLst/>
              <a:cxnLst/>
              <a:rect l="l" t="t" r="r" b="b"/>
              <a:pathLst>
                <a:path w="537" h="390" extrusionOk="0">
                  <a:moveTo>
                    <a:pt x="224" y="1"/>
                  </a:moveTo>
                  <a:cubicBezTo>
                    <a:pt x="200" y="1"/>
                    <a:pt x="180" y="25"/>
                    <a:pt x="167" y="76"/>
                  </a:cubicBezTo>
                  <a:cubicBezTo>
                    <a:pt x="1" y="278"/>
                    <a:pt x="72" y="349"/>
                    <a:pt x="298" y="361"/>
                  </a:cubicBezTo>
                  <a:cubicBezTo>
                    <a:pt x="325" y="381"/>
                    <a:pt x="354" y="390"/>
                    <a:pt x="388" y="390"/>
                  </a:cubicBezTo>
                  <a:cubicBezTo>
                    <a:pt x="415" y="390"/>
                    <a:pt x="445" y="384"/>
                    <a:pt x="477" y="373"/>
                  </a:cubicBezTo>
                  <a:cubicBezTo>
                    <a:pt x="501" y="338"/>
                    <a:pt x="536" y="278"/>
                    <a:pt x="536" y="218"/>
                  </a:cubicBezTo>
                  <a:cubicBezTo>
                    <a:pt x="525" y="159"/>
                    <a:pt x="489" y="111"/>
                    <a:pt x="429" y="76"/>
                  </a:cubicBezTo>
                  <a:lnTo>
                    <a:pt x="429" y="64"/>
                  </a:lnTo>
                  <a:cubicBezTo>
                    <a:pt x="382" y="64"/>
                    <a:pt x="346" y="64"/>
                    <a:pt x="298" y="52"/>
                  </a:cubicBezTo>
                  <a:cubicBezTo>
                    <a:pt x="271" y="19"/>
                    <a:pt x="246"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6141825" y="3617250"/>
              <a:ext cx="11625" cy="6525"/>
            </a:xfrm>
            <a:custGeom>
              <a:avLst/>
              <a:gdLst/>
              <a:ahLst/>
              <a:cxnLst/>
              <a:rect l="l" t="t" r="r" b="b"/>
              <a:pathLst>
                <a:path w="465" h="261" extrusionOk="0">
                  <a:moveTo>
                    <a:pt x="167" y="0"/>
                  </a:moveTo>
                  <a:cubicBezTo>
                    <a:pt x="120" y="36"/>
                    <a:pt x="60" y="83"/>
                    <a:pt x="1" y="131"/>
                  </a:cubicBezTo>
                  <a:cubicBezTo>
                    <a:pt x="12" y="191"/>
                    <a:pt x="60" y="214"/>
                    <a:pt x="120" y="250"/>
                  </a:cubicBezTo>
                  <a:cubicBezTo>
                    <a:pt x="152" y="257"/>
                    <a:pt x="184" y="260"/>
                    <a:pt x="216" y="260"/>
                  </a:cubicBezTo>
                  <a:cubicBezTo>
                    <a:pt x="301" y="260"/>
                    <a:pt x="380" y="233"/>
                    <a:pt x="441" y="155"/>
                  </a:cubicBezTo>
                  <a:cubicBezTo>
                    <a:pt x="465" y="95"/>
                    <a:pt x="441" y="60"/>
                    <a:pt x="441" y="12"/>
                  </a:cubicBezTo>
                  <a:cubicBezTo>
                    <a:pt x="358" y="0"/>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5475975" y="2098325"/>
              <a:ext cx="233375" cy="27650"/>
            </a:xfrm>
            <a:custGeom>
              <a:avLst/>
              <a:gdLst/>
              <a:ahLst/>
              <a:cxnLst/>
              <a:rect l="l" t="t" r="r" b="b"/>
              <a:pathLst>
                <a:path w="9335" h="1106" extrusionOk="0">
                  <a:moveTo>
                    <a:pt x="783" y="1"/>
                  </a:moveTo>
                  <a:cubicBezTo>
                    <a:pt x="523" y="1"/>
                    <a:pt x="268" y="45"/>
                    <a:pt x="36" y="202"/>
                  </a:cubicBezTo>
                  <a:cubicBezTo>
                    <a:pt x="0" y="262"/>
                    <a:pt x="0" y="345"/>
                    <a:pt x="24" y="416"/>
                  </a:cubicBezTo>
                  <a:cubicBezTo>
                    <a:pt x="36" y="488"/>
                    <a:pt x="96" y="547"/>
                    <a:pt x="155" y="595"/>
                  </a:cubicBezTo>
                  <a:cubicBezTo>
                    <a:pt x="774" y="952"/>
                    <a:pt x="1489" y="714"/>
                    <a:pt x="2143" y="905"/>
                  </a:cubicBezTo>
                  <a:cubicBezTo>
                    <a:pt x="2363" y="942"/>
                    <a:pt x="2582" y="951"/>
                    <a:pt x="2801" y="951"/>
                  </a:cubicBezTo>
                  <a:cubicBezTo>
                    <a:pt x="2999" y="951"/>
                    <a:pt x="3198" y="944"/>
                    <a:pt x="3395" y="944"/>
                  </a:cubicBezTo>
                  <a:cubicBezTo>
                    <a:pt x="3666" y="944"/>
                    <a:pt x="3935" y="958"/>
                    <a:pt x="4203" y="1024"/>
                  </a:cubicBezTo>
                  <a:cubicBezTo>
                    <a:pt x="4370" y="1071"/>
                    <a:pt x="4525" y="1083"/>
                    <a:pt x="4691" y="1095"/>
                  </a:cubicBezTo>
                  <a:cubicBezTo>
                    <a:pt x="4779" y="1095"/>
                    <a:pt x="4861" y="1106"/>
                    <a:pt x="4941" y="1106"/>
                  </a:cubicBezTo>
                  <a:cubicBezTo>
                    <a:pt x="4981" y="1106"/>
                    <a:pt x="5021" y="1103"/>
                    <a:pt x="5060" y="1095"/>
                  </a:cubicBezTo>
                  <a:lnTo>
                    <a:pt x="7585" y="1095"/>
                  </a:lnTo>
                  <a:cubicBezTo>
                    <a:pt x="7704" y="1095"/>
                    <a:pt x="7799" y="1095"/>
                    <a:pt x="7906" y="1083"/>
                  </a:cubicBezTo>
                  <a:cubicBezTo>
                    <a:pt x="8013" y="1083"/>
                    <a:pt x="8097" y="1071"/>
                    <a:pt x="8204" y="1059"/>
                  </a:cubicBezTo>
                  <a:cubicBezTo>
                    <a:pt x="8302" y="1030"/>
                    <a:pt x="8400" y="1009"/>
                    <a:pt x="8498" y="1009"/>
                  </a:cubicBezTo>
                  <a:cubicBezTo>
                    <a:pt x="8519" y="1009"/>
                    <a:pt x="8540" y="1010"/>
                    <a:pt x="8561" y="1012"/>
                  </a:cubicBezTo>
                  <a:cubicBezTo>
                    <a:pt x="8620" y="1024"/>
                    <a:pt x="8680" y="1024"/>
                    <a:pt x="8739" y="1036"/>
                  </a:cubicBezTo>
                  <a:cubicBezTo>
                    <a:pt x="8799" y="1059"/>
                    <a:pt x="8859" y="1059"/>
                    <a:pt x="8918" y="1059"/>
                  </a:cubicBezTo>
                  <a:cubicBezTo>
                    <a:pt x="9013" y="1059"/>
                    <a:pt x="9097" y="1036"/>
                    <a:pt x="9192" y="1012"/>
                  </a:cubicBezTo>
                  <a:cubicBezTo>
                    <a:pt x="9275" y="964"/>
                    <a:pt x="9335" y="905"/>
                    <a:pt x="9335" y="797"/>
                  </a:cubicBezTo>
                  <a:cubicBezTo>
                    <a:pt x="9097" y="785"/>
                    <a:pt x="9073" y="666"/>
                    <a:pt x="9144" y="476"/>
                  </a:cubicBezTo>
                  <a:cubicBezTo>
                    <a:pt x="8978" y="439"/>
                    <a:pt x="8811" y="427"/>
                    <a:pt x="8645" y="427"/>
                  </a:cubicBezTo>
                  <a:cubicBezTo>
                    <a:pt x="8358" y="427"/>
                    <a:pt x="8070" y="462"/>
                    <a:pt x="7782" y="462"/>
                  </a:cubicBezTo>
                  <a:cubicBezTo>
                    <a:pt x="7701" y="462"/>
                    <a:pt x="7619" y="459"/>
                    <a:pt x="7537" y="452"/>
                  </a:cubicBezTo>
                  <a:cubicBezTo>
                    <a:pt x="7286" y="419"/>
                    <a:pt x="7029" y="344"/>
                    <a:pt x="6770" y="344"/>
                  </a:cubicBezTo>
                  <a:cubicBezTo>
                    <a:pt x="6661" y="344"/>
                    <a:pt x="6551" y="357"/>
                    <a:pt x="6442" y="393"/>
                  </a:cubicBezTo>
                  <a:cubicBezTo>
                    <a:pt x="6394" y="412"/>
                    <a:pt x="6350" y="420"/>
                    <a:pt x="6307" y="420"/>
                  </a:cubicBezTo>
                  <a:cubicBezTo>
                    <a:pt x="6135" y="420"/>
                    <a:pt x="5994" y="288"/>
                    <a:pt x="5822" y="202"/>
                  </a:cubicBezTo>
                  <a:cubicBezTo>
                    <a:pt x="5664" y="187"/>
                    <a:pt x="5508" y="182"/>
                    <a:pt x="5353" y="182"/>
                  </a:cubicBezTo>
                  <a:cubicBezTo>
                    <a:pt x="5145" y="182"/>
                    <a:pt x="4938" y="190"/>
                    <a:pt x="4727" y="190"/>
                  </a:cubicBezTo>
                  <a:cubicBezTo>
                    <a:pt x="4539" y="190"/>
                    <a:pt x="4351" y="207"/>
                    <a:pt x="4165" y="207"/>
                  </a:cubicBezTo>
                  <a:cubicBezTo>
                    <a:pt x="3997" y="207"/>
                    <a:pt x="3831" y="193"/>
                    <a:pt x="3667" y="143"/>
                  </a:cubicBezTo>
                  <a:cubicBezTo>
                    <a:pt x="3624" y="137"/>
                    <a:pt x="3580" y="135"/>
                    <a:pt x="3535" y="135"/>
                  </a:cubicBezTo>
                  <a:cubicBezTo>
                    <a:pt x="3454" y="135"/>
                    <a:pt x="3372" y="141"/>
                    <a:pt x="3291" y="141"/>
                  </a:cubicBezTo>
                  <a:cubicBezTo>
                    <a:pt x="3216" y="141"/>
                    <a:pt x="3142" y="136"/>
                    <a:pt x="3072" y="119"/>
                  </a:cubicBezTo>
                  <a:cubicBezTo>
                    <a:pt x="3042" y="113"/>
                    <a:pt x="3010" y="110"/>
                    <a:pt x="2977" y="110"/>
                  </a:cubicBezTo>
                  <a:cubicBezTo>
                    <a:pt x="2944" y="110"/>
                    <a:pt x="2911" y="113"/>
                    <a:pt x="2882" y="119"/>
                  </a:cubicBezTo>
                  <a:cubicBezTo>
                    <a:pt x="2417" y="83"/>
                    <a:pt x="1953" y="107"/>
                    <a:pt x="1477" y="59"/>
                  </a:cubicBezTo>
                  <a:cubicBezTo>
                    <a:pt x="1251" y="37"/>
                    <a:pt x="1015" y="1"/>
                    <a:pt x="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5870075" y="2128075"/>
              <a:ext cx="113125" cy="19075"/>
            </a:xfrm>
            <a:custGeom>
              <a:avLst/>
              <a:gdLst/>
              <a:ahLst/>
              <a:cxnLst/>
              <a:rect l="l" t="t" r="r" b="b"/>
              <a:pathLst>
                <a:path w="4525" h="763" extrusionOk="0">
                  <a:moveTo>
                    <a:pt x="274" y="0"/>
                  </a:moveTo>
                  <a:cubicBezTo>
                    <a:pt x="167" y="119"/>
                    <a:pt x="0" y="227"/>
                    <a:pt x="214" y="405"/>
                  </a:cubicBezTo>
                  <a:cubicBezTo>
                    <a:pt x="345" y="477"/>
                    <a:pt x="488" y="524"/>
                    <a:pt x="655" y="524"/>
                  </a:cubicBezTo>
                  <a:cubicBezTo>
                    <a:pt x="698" y="500"/>
                    <a:pt x="741" y="488"/>
                    <a:pt x="782" y="488"/>
                  </a:cubicBezTo>
                  <a:cubicBezTo>
                    <a:pt x="843" y="488"/>
                    <a:pt x="898" y="515"/>
                    <a:pt x="941" y="572"/>
                  </a:cubicBezTo>
                  <a:cubicBezTo>
                    <a:pt x="1107" y="631"/>
                    <a:pt x="1286" y="608"/>
                    <a:pt x="1465" y="643"/>
                  </a:cubicBezTo>
                  <a:cubicBezTo>
                    <a:pt x="1548" y="655"/>
                    <a:pt x="1631" y="691"/>
                    <a:pt x="1715" y="703"/>
                  </a:cubicBezTo>
                  <a:cubicBezTo>
                    <a:pt x="1762" y="709"/>
                    <a:pt x="1804" y="712"/>
                    <a:pt x="1844" y="712"/>
                  </a:cubicBezTo>
                  <a:cubicBezTo>
                    <a:pt x="1884" y="712"/>
                    <a:pt x="1923" y="709"/>
                    <a:pt x="1965" y="703"/>
                  </a:cubicBezTo>
                  <a:cubicBezTo>
                    <a:pt x="2048" y="691"/>
                    <a:pt x="2131" y="655"/>
                    <a:pt x="2203" y="643"/>
                  </a:cubicBezTo>
                  <a:cubicBezTo>
                    <a:pt x="2250" y="631"/>
                    <a:pt x="2310" y="631"/>
                    <a:pt x="2370" y="631"/>
                  </a:cubicBezTo>
                  <a:cubicBezTo>
                    <a:pt x="2489" y="631"/>
                    <a:pt x="2608" y="655"/>
                    <a:pt x="2727" y="703"/>
                  </a:cubicBezTo>
                  <a:cubicBezTo>
                    <a:pt x="2846" y="750"/>
                    <a:pt x="2953" y="762"/>
                    <a:pt x="3072" y="762"/>
                  </a:cubicBezTo>
                  <a:lnTo>
                    <a:pt x="3393" y="762"/>
                  </a:lnTo>
                  <a:cubicBezTo>
                    <a:pt x="3441" y="762"/>
                    <a:pt x="3501" y="762"/>
                    <a:pt x="3548" y="750"/>
                  </a:cubicBezTo>
                  <a:cubicBezTo>
                    <a:pt x="3608" y="727"/>
                    <a:pt x="3643" y="715"/>
                    <a:pt x="3691" y="703"/>
                  </a:cubicBezTo>
                  <a:cubicBezTo>
                    <a:pt x="3730" y="683"/>
                    <a:pt x="3766" y="674"/>
                    <a:pt x="3804" y="674"/>
                  </a:cubicBezTo>
                  <a:cubicBezTo>
                    <a:pt x="3835" y="674"/>
                    <a:pt x="3868" y="680"/>
                    <a:pt x="3905" y="691"/>
                  </a:cubicBezTo>
                  <a:cubicBezTo>
                    <a:pt x="3941" y="691"/>
                    <a:pt x="3989" y="691"/>
                    <a:pt x="4036" y="655"/>
                  </a:cubicBezTo>
                  <a:cubicBezTo>
                    <a:pt x="4060" y="608"/>
                    <a:pt x="4084" y="572"/>
                    <a:pt x="4084" y="524"/>
                  </a:cubicBezTo>
                  <a:cubicBezTo>
                    <a:pt x="4097" y="497"/>
                    <a:pt x="4107" y="482"/>
                    <a:pt x="4111" y="482"/>
                  </a:cubicBezTo>
                  <a:lnTo>
                    <a:pt x="4111" y="482"/>
                  </a:lnTo>
                  <a:cubicBezTo>
                    <a:pt x="4114" y="482"/>
                    <a:pt x="4113" y="491"/>
                    <a:pt x="4108" y="512"/>
                  </a:cubicBezTo>
                  <a:lnTo>
                    <a:pt x="4108" y="608"/>
                  </a:lnTo>
                  <a:cubicBezTo>
                    <a:pt x="4144" y="655"/>
                    <a:pt x="4179" y="691"/>
                    <a:pt x="4239" y="703"/>
                  </a:cubicBezTo>
                  <a:cubicBezTo>
                    <a:pt x="4310" y="703"/>
                    <a:pt x="4358" y="703"/>
                    <a:pt x="4429" y="667"/>
                  </a:cubicBezTo>
                  <a:cubicBezTo>
                    <a:pt x="4489" y="631"/>
                    <a:pt x="4513" y="572"/>
                    <a:pt x="4525" y="512"/>
                  </a:cubicBezTo>
                  <a:cubicBezTo>
                    <a:pt x="4525" y="429"/>
                    <a:pt x="4513" y="357"/>
                    <a:pt x="4489" y="298"/>
                  </a:cubicBezTo>
                  <a:cubicBezTo>
                    <a:pt x="4394" y="155"/>
                    <a:pt x="4239" y="107"/>
                    <a:pt x="4084" y="107"/>
                  </a:cubicBezTo>
                  <a:cubicBezTo>
                    <a:pt x="3876" y="97"/>
                    <a:pt x="3669" y="94"/>
                    <a:pt x="3462" y="94"/>
                  </a:cubicBezTo>
                  <a:cubicBezTo>
                    <a:pt x="2947" y="94"/>
                    <a:pt x="2433" y="116"/>
                    <a:pt x="1918" y="116"/>
                  </a:cubicBezTo>
                  <a:cubicBezTo>
                    <a:pt x="1419" y="116"/>
                    <a:pt x="919" y="95"/>
                    <a:pt x="417" y="12"/>
                  </a:cubicBezTo>
                  <a:cubicBezTo>
                    <a:pt x="357" y="0"/>
                    <a:pt x="322"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6046875" y="2131425"/>
              <a:ext cx="67000" cy="24650"/>
            </a:xfrm>
            <a:custGeom>
              <a:avLst/>
              <a:gdLst/>
              <a:ahLst/>
              <a:cxnLst/>
              <a:rect l="l" t="t" r="r" b="b"/>
              <a:pathLst>
                <a:path w="2680" h="986" extrusionOk="0">
                  <a:moveTo>
                    <a:pt x="545" y="0"/>
                  </a:moveTo>
                  <a:cubicBezTo>
                    <a:pt x="488" y="0"/>
                    <a:pt x="431" y="7"/>
                    <a:pt x="370" y="21"/>
                  </a:cubicBezTo>
                  <a:cubicBezTo>
                    <a:pt x="298" y="152"/>
                    <a:pt x="72" y="33"/>
                    <a:pt x="12" y="212"/>
                  </a:cubicBezTo>
                  <a:cubicBezTo>
                    <a:pt x="0" y="319"/>
                    <a:pt x="36" y="402"/>
                    <a:pt x="96" y="474"/>
                  </a:cubicBezTo>
                  <a:cubicBezTo>
                    <a:pt x="608" y="985"/>
                    <a:pt x="1322" y="628"/>
                    <a:pt x="1894" y="878"/>
                  </a:cubicBezTo>
                  <a:cubicBezTo>
                    <a:pt x="1894" y="890"/>
                    <a:pt x="1905" y="890"/>
                    <a:pt x="1953" y="890"/>
                  </a:cubicBezTo>
                  <a:cubicBezTo>
                    <a:pt x="2001" y="890"/>
                    <a:pt x="2036" y="878"/>
                    <a:pt x="2072" y="855"/>
                  </a:cubicBezTo>
                  <a:cubicBezTo>
                    <a:pt x="2179" y="747"/>
                    <a:pt x="2334" y="747"/>
                    <a:pt x="2453" y="688"/>
                  </a:cubicBezTo>
                  <a:cubicBezTo>
                    <a:pt x="2596" y="628"/>
                    <a:pt x="2679" y="521"/>
                    <a:pt x="2656" y="354"/>
                  </a:cubicBezTo>
                  <a:cubicBezTo>
                    <a:pt x="2620" y="176"/>
                    <a:pt x="2453" y="176"/>
                    <a:pt x="2322" y="176"/>
                  </a:cubicBezTo>
                  <a:cubicBezTo>
                    <a:pt x="2167" y="170"/>
                    <a:pt x="2013" y="170"/>
                    <a:pt x="1859" y="170"/>
                  </a:cubicBezTo>
                  <a:cubicBezTo>
                    <a:pt x="1706" y="170"/>
                    <a:pt x="1554" y="170"/>
                    <a:pt x="1405" y="164"/>
                  </a:cubicBezTo>
                  <a:cubicBezTo>
                    <a:pt x="1320" y="164"/>
                    <a:pt x="1232" y="173"/>
                    <a:pt x="1148" y="173"/>
                  </a:cubicBezTo>
                  <a:cubicBezTo>
                    <a:pt x="1022" y="173"/>
                    <a:pt x="903" y="152"/>
                    <a:pt x="810" y="45"/>
                  </a:cubicBezTo>
                  <a:cubicBezTo>
                    <a:pt x="716" y="16"/>
                    <a:pt x="631" y="0"/>
                    <a:pt x="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5793275" y="2124500"/>
              <a:ext cx="78300" cy="18325"/>
            </a:xfrm>
            <a:custGeom>
              <a:avLst/>
              <a:gdLst/>
              <a:ahLst/>
              <a:cxnLst/>
              <a:rect l="l" t="t" r="r" b="b"/>
              <a:pathLst>
                <a:path w="3132" h="733" extrusionOk="0">
                  <a:moveTo>
                    <a:pt x="619" y="12"/>
                  </a:moveTo>
                  <a:cubicBezTo>
                    <a:pt x="512" y="24"/>
                    <a:pt x="417" y="24"/>
                    <a:pt x="286" y="24"/>
                  </a:cubicBezTo>
                  <a:cubicBezTo>
                    <a:pt x="203" y="36"/>
                    <a:pt x="131" y="72"/>
                    <a:pt x="60" y="119"/>
                  </a:cubicBezTo>
                  <a:cubicBezTo>
                    <a:pt x="12" y="155"/>
                    <a:pt x="0" y="215"/>
                    <a:pt x="12" y="274"/>
                  </a:cubicBezTo>
                  <a:cubicBezTo>
                    <a:pt x="36" y="334"/>
                    <a:pt x="72" y="381"/>
                    <a:pt x="119" y="429"/>
                  </a:cubicBezTo>
                  <a:cubicBezTo>
                    <a:pt x="238" y="512"/>
                    <a:pt x="358" y="620"/>
                    <a:pt x="500" y="679"/>
                  </a:cubicBezTo>
                  <a:cubicBezTo>
                    <a:pt x="548" y="697"/>
                    <a:pt x="596" y="706"/>
                    <a:pt x="643" y="706"/>
                  </a:cubicBezTo>
                  <a:cubicBezTo>
                    <a:pt x="691" y="706"/>
                    <a:pt x="739" y="697"/>
                    <a:pt x="786" y="679"/>
                  </a:cubicBezTo>
                  <a:cubicBezTo>
                    <a:pt x="880" y="630"/>
                    <a:pt x="973" y="611"/>
                    <a:pt x="1064" y="611"/>
                  </a:cubicBezTo>
                  <a:cubicBezTo>
                    <a:pt x="1215" y="611"/>
                    <a:pt x="1364" y="663"/>
                    <a:pt x="1512" y="715"/>
                  </a:cubicBezTo>
                  <a:cubicBezTo>
                    <a:pt x="1596" y="727"/>
                    <a:pt x="1673" y="733"/>
                    <a:pt x="1751" y="733"/>
                  </a:cubicBezTo>
                  <a:cubicBezTo>
                    <a:pt x="1828" y="733"/>
                    <a:pt x="1905" y="727"/>
                    <a:pt x="1989" y="715"/>
                  </a:cubicBezTo>
                  <a:cubicBezTo>
                    <a:pt x="2096" y="685"/>
                    <a:pt x="2220" y="664"/>
                    <a:pt x="2340" y="664"/>
                  </a:cubicBezTo>
                  <a:cubicBezTo>
                    <a:pt x="2366" y="664"/>
                    <a:pt x="2392" y="665"/>
                    <a:pt x="2417" y="667"/>
                  </a:cubicBezTo>
                  <a:cubicBezTo>
                    <a:pt x="2477" y="667"/>
                    <a:pt x="2536" y="667"/>
                    <a:pt x="2596" y="655"/>
                  </a:cubicBezTo>
                  <a:cubicBezTo>
                    <a:pt x="2641" y="610"/>
                    <a:pt x="2684" y="594"/>
                    <a:pt x="2727" y="594"/>
                  </a:cubicBezTo>
                  <a:cubicBezTo>
                    <a:pt x="2774" y="594"/>
                    <a:pt x="2820" y="613"/>
                    <a:pt x="2870" y="631"/>
                  </a:cubicBezTo>
                  <a:cubicBezTo>
                    <a:pt x="3001" y="608"/>
                    <a:pt x="3096" y="548"/>
                    <a:pt x="3132" y="417"/>
                  </a:cubicBezTo>
                  <a:cubicBezTo>
                    <a:pt x="3132" y="322"/>
                    <a:pt x="3132" y="239"/>
                    <a:pt x="3060" y="155"/>
                  </a:cubicBezTo>
                  <a:cubicBezTo>
                    <a:pt x="2263" y="0"/>
                    <a:pt x="1441" y="24"/>
                    <a:pt x="619"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5879900" y="2128075"/>
              <a:ext cx="176225" cy="12475"/>
            </a:xfrm>
            <a:custGeom>
              <a:avLst/>
              <a:gdLst/>
              <a:ahLst/>
              <a:cxnLst/>
              <a:rect l="l" t="t" r="r" b="b"/>
              <a:pathLst>
                <a:path w="7049" h="499" extrusionOk="0">
                  <a:moveTo>
                    <a:pt x="0" y="0"/>
                  </a:moveTo>
                  <a:cubicBezTo>
                    <a:pt x="117" y="139"/>
                    <a:pt x="256" y="166"/>
                    <a:pt x="398" y="166"/>
                  </a:cubicBezTo>
                  <a:cubicBezTo>
                    <a:pt x="488" y="166"/>
                    <a:pt x="579" y="155"/>
                    <a:pt x="667" y="155"/>
                  </a:cubicBezTo>
                  <a:cubicBezTo>
                    <a:pt x="1738" y="155"/>
                    <a:pt x="2810" y="167"/>
                    <a:pt x="3882" y="167"/>
                  </a:cubicBezTo>
                  <a:cubicBezTo>
                    <a:pt x="4001" y="227"/>
                    <a:pt x="4120" y="286"/>
                    <a:pt x="4251" y="310"/>
                  </a:cubicBezTo>
                  <a:cubicBezTo>
                    <a:pt x="4358" y="334"/>
                    <a:pt x="4441" y="334"/>
                    <a:pt x="4548" y="334"/>
                  </a:cubicBezTo>
                  <a:cubicBezTo>
                    <a:pt x="4586" y="330"/>
                    <a:pt x="4623" y="328"/>
                    <a:pt x="4659" y="328"/>
                  </a:cubicBezTo>
                  <a:cubicBezTo>
                    <a:pt x="4838" y="328"/>
                    <a:pt x="4995" y="377"/>
                    <a:pt x="5144" y="477"/>
                  </a:cubicBezTo>
                  <a:cubicBezTo>
                    <a:pt x="5185" y="485"/>
                    <a:pt x="5226" y="499"/>
                    <a:pt x="5267" y="499"/>
                  </a:cubicBezTo>
                  <a:cubicBezTo>
                    <a:pt x="5285" y="499"/>
                    <a:pt x="5304" y="496"/>
                    <a:pt x="5322" y="488"/>
                  </a:cubicBezTo>
                  <a:cubicBezTo>
                    <a:pt x="5424" y="438"/>
                    <a:pt x="5520" y="393"/>
                    <a:pt x="5627" y="393"/>
                  </a:cubicBezTo>
                  <a:cubicBezTo>
                    <a:pt x="5670" y="393"/>
                    <a:pt x="5715" y="400"/>
                    <a:pt x="5763" y="417"/>
                  </a:cubicBezTo>
                  <a:cubicBezTo>
                    <a:pt x="5923" y="446"/>
                    <a:pt x="6089" y="483"/>
                    <a:pt x="6254" y="483"/>
                  </a:cubicBezTo>
                  <a:cubicBezTo>
                    <a:pt x="6432" y="483"/>
                    <a:pt x="6608" y="440"/>
                    <a:pt x="6775" y="298"/>
                  </a:cubicBezTo>
                  <a:cubicBezTo>
                    <a:pt x="6834" y="330"/>
                    <a:pt x="6895" y="360"/>
                    <a:pt x="6945" y="360"/>
                  </a:cubicBezTo>
                  <a:cubicBezTo>
                    <a:pt x="7006" y="360"/>
                    <a:pt x="7049" y="316"/>
                    <a:pt x="7049" y="179"/>
                  </a:cubicBezTo>
                  <a:cubicBezTo>
                    <a:pt x="6846" y="167"/>
                    <a:pt x="6632" y="131"/>
                    <a:pt x="6394" y="107"/>
                  </a:cubicBezTo>
                  <a:cubicBezTo>
                    <a:pt x="5282" y="20"/>
                    <a:pt x="4164" y="5"/>
                    <a:pt x="3044" y="5"/>
                  </a:cubicBezTo>
                  <a:cubicBezTo>
                    <a:pt x="2438" y="5"/>
                    <a:pt x="1830" y="9"/>
                    <a:pt x="1224" y="9"/>
                  </a:cubicBezTo>
                  <a:cubicBezTo>
                    <a:pt x="815" y="9"/>
                    <a:pt x="408" y="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5718250" y="2118550"/>
              <a:ext cx="90525" cy="14900"/>
            </a:xfrm>
            <a:custGeom>
              <a:avLst/>
              <a:gdLst/>
              <a:ahLst/>
              <a:cxnLst/>
              <a:rect l="l" t="t" r="r" b="b"/>
              <a:pathLst>
                <a:path w="3621" h="596" extrusionOk="0">
                  <a:moveTo>
                    <a:pt x="1499" y="0"/>
                  </a:moveTo>
                  <a:cubicBezTo>
                    <a:pt x="1196" y="0"/>
                    <a:pt x="892" y="22"/>
                    <a:pt x="592" y="22"/>
                  </a:cubicBezTo>
                  <a:cubicBezTo>
                    <a:pt x="486" y="22"/>
                    <a:pt x="380" y="20"/>
                    <a:pt x="275" y="12"/>
                  </a:cubicBezTo>
                  <a:lnTo>
                    <a:pt x="275" y="12"/>
                  </a:lnTo>
                  <a:cubicBezTo>
                    <a:pt x="1" y="417"/>
                    <a:pt x="406" y="381"/>
                    <a:pt x="584" y="500"/>
                  </a:cubicBezTo>
                  <a:cubicBezTo>
                    <a:pt x="638" y="506"/>
                    <a:pt x="692" y="509"/>
                    <a:pt x="744" y="509"/>
                  </a:cubicBezTo>
                  <a:cubicBezTo>
                    <a:pt x="796" y="509"/>
                    <a:pt x="846" y="506"/>
                    <a:pt x="894" y="500"/>
                  </a:cubicBezTo>
                  <a:cubicBezTo>
                    <a:pt x="987" y="479"/>
                    <a:pt x="1075" y="462"/>
                    <a:pt x="1165" y="462"/>
                  </a:cubicBezTo>
                  <a:cubicBezTo>
                    <a:pt x="1224" y="462"/>
                    <a:pt x="1284" y="469"/>
                    <a:pt x="1346" y="488"/>
                  </a:cubicBezTo>
                  <a:cubicBezTo>
                    <a:pt x="1489" y="512"/>
                    <a:pt x="1632" y="536"/>
                    <a:pt x="1775" y="536"/>
                  </a:cubicBezTo>
                  <a:lnTo>
                    <a:pt x="1942" y="536"/>
                  </a:lnTo>
                  <a:cubicBezTo>
                    <a:pt x="2001" y="548"/>
                    <a:pt x="2049" y="548"/>
                    <a:pt x="2108" y="548"/>
                  </a:cubicBezTo>
                  <a:cubicBezTo>
                    <a:pt x="2227" y="560"/>
                    <a:pt x="2323" y="596"/>
                    <a:pt x="2430" y="596"/>
                  </a:cubicBezTo>
                  <a:cubicBezTo>
                    <a:pt x="2501" y="572"/>
                    <a:pt x="2597" y="560"/>
                    <a:pt x="2668" y="548"/>
                  </a:cubicBezTo>
                  <a:cubicBezTo>
                    <a:pt x="2728" y="536"/>
                    <a:pt x="2775" y="536"/>
                    <a:pt x="2835" y="512"/>
                  </a:cubicBezTo>
                  <a:cubicBezTo>
                    <a:pt x="2918" y="500"/>
                    <a:pt x="3001" y="477"/>
                    <a:pt x="3037" y="393"/>
                  </a:cubicBezTo>
                  <a:lnTo>
                    <a:pt x="3037" y="381"/>
                  </a:lnTo>
                  <a:cubicBezTo>
                    <a:pt x="3083" y="347"/>
                    <a:pt x="3131" y="332"/>
                    <a:pt x="3179" y="332"/>
                  </a:cubicBezTo>
                  <a:cubicBezTo>
                    <a:pt x="3232" y="332"/>
                    <a:pt x="3285" y="350"/>
                    <a:pt x="3335" y="381"/>
                  </a:cubicBezTo>
                  <a:cubicBezTo>
                    <a:pt x="3454" y="381"/>
                    <a:pt x="3561" y="369"/>
                    <a:pt x="3620" y="250"/>
                  </a:cubicBezTo>
                  <a:cubicBezTo>
                    <a:pt x="3436" y="171"/>
                    <a:pt x="3247" y="162"/>
                    <a:pt x="3053" y="162"/>
                  </a:cubicBezTo>
                  <a:cubicBezTo>
                    <a:pt x="2995" y="162"/>
                    <a:pt x="2937" y="163"/>
                    <a:pt x="2879" y="163"/>
                  </a:cubicBezTo>
                  <a:cubicBezTo>
                    <a:pt x="2690" y="163"/>
                    <a:pt x="2497" y="155"/>
                    <a:pt x="2299" y="84"/>
                  </a:cubicBezTo>
                  <a:cubicBezTo>
                    <a:pt x="2035" y="18"/>
                    <a:pt x="1767" y="0"/>
                    <a:pt x="1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5710825" y="2117350"/>
              <a:ext cx="65500" cy="6275"/>
            </a:xfrm>
            <a:custGeom>
              <a:avLst/>
              <a:gdLst/>
              <a:ahLst/>
              <a:cxnLst/>
              <a:rect l="l" t="t" r="r" b="b"/>
              <a:pathLst>
                <a:path w="2620" h="251" extrusionOk="0">
                  <a:moveTo>
                    <a:pt x="2251" y="1"/>
                  </a:moveTo>
                  <a:cubicBezTo>
                    <a:pt x="1501" y="13"/>
                    <a:pt x="750" y="13"/>
                    <a:pt x="0" y="24"/>
                  </a:cubicBezTo>
                  <a:cubicBezTo>
                    <a:pt x="12" y="227"/>
                    <a:pt x="155" y="251"/>
                    <a:pt x="298" y="251"/>
                  </a:cubicBezTo>
                  <a:cubicBezTo>
                    <a:pt x="381" y="239"/>
                    <a:pt x="441" y="203"/>
                    <a:pt x="477" y="144"/>
                  </a:cubicBezTo>
                  <a:cubicBezTo>
                    <a:pt x="1191" y="144"/>
                    <a:pt x="1905" y="167"/>
                    <a:pt x="2620" y="167"/>
                  </a:cubicBezTo>
                  <a:cubicBezTo>
                    <a:pt x="2536" y="48"/>
                    <a:pt x="2405" y="24"/>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6023350" y="2103025"/>
              <a:ext cx="18775" cy="6850"/>
            </a:xfrm>
            <a:custGeom>
              <a:avLst/>
              <a:gdLst/>
              <a:ahLst/>
              <a:cxnLst/>
              <a:rect l="l" t="t" r="r" b="b"/>
              <a:pathLst>
                <a:path w="751" h="274" extrusionOk="0">
                  <a:moveTo>
                    <a:pt x="376" y="1"/>
                  </a:moveTo>
                  <a:cubicBezTo>
                    <a:pt x="248" y="1"/>
                    <a:pt x="121" y="60"/>
                    <a:pt x="1" y="181"/>
                  </a:cubicBezTo>
                  <a:cubicBezTo>
                    <a:pt x="143" y="233"/>
                    <a:pt x="282" y="274"/>
                    <a:pt x="418" y="274"/>
                  </a:cubicBezTo>
                  <a:cubicBezTo>
                    <a:pt x="531" y="274"/>
                    <a:pt x="642" y="245"/>
                    <a:pt x="751" y="169"/>
                  </a:cubicBezTo>
                  <a:cubicBezTo>
                    <a:pt x="628" y="57"/>
                    <a:pt x="501" y="1"/>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5708725" y="2107525"/>
              <a:ext cx="25050" cy="7650"/>
            </a:xfrm>
            <a:custGeom>
              <a:avLst/>
              <a:gdLst/>
              <a:ahLst/>
              <a:cxnLst/>
              <a:rect l="l" t="t" r="r" b="b"/>
              <a:pathLst>
                <a:path w="1002" h="306" extrusionOk="0">
                  <a:moveTo>
                    <a:pt x="680" y="1"/>
                  </a:moveTo>
                  <a:cubicBezTo>
                    <a:pt x="527" y="102"/>
                    <a:pt x="363" y="132"/>
                    <a:pt x="200" y="132"/>
                  </a:cubicBezTo>
                  <a:cubicBezTo>
                    <a:pt x="133" y="132"/>
                    <a:pt x="67" y="127"/>
                    <a:pt x="1" y="120"/>
                  </a:cubicBezTo>
                  <a:lnTo>
                    <a:pt x="1" y="120"/>
                  </a:lnTo>
                  <a:cubicBezTo>
                    <a:pt x="176" y="240"/>
                    <a:pt x="344" y="306"/>
                    <a:pt x="511" y="306"/>
                  </a:cubicBezTo>
                  <a:cubicBezTo>
                    <a:pt x="675" y="306"/>
                    <a:pt x="836" y="243"/>
                    <a:pt x="1001" y="108"/>
                  </a:cubicBezTo>
                  <a:cubicBezTo>
                    <a:pt x="894" y="84"/>
                    <a:pt x="787" y="36"/>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5743575" y="2107525"/>
              <a:ext cx="22925" cy="3525"/>
            </a:xfrm>
            <a:custGeom>
              <a:avLst/>
              <a:gdLst/>
              <a:ahLst/>
              <a:cxnLst/>
              <a:rect l="l" t="t" r="r" b="b"/>
              <a:pathLst>
                <a:path w="917" h="141" extrusionOk="0">
                  <a:moveTo>
                    <a:pt x="0" y="1"/>
                  </a:moveTo>
                  <a:cubicBezTo>
                    <a:pt x="165" y="80"/>
                    <a:pt x="330" y="141"/>
                    <a:pt x="499" y="141"/>
                  </a:cubicBezTo>
                  <a:cubicBezTo>
                    <a:pt x="635" y="141"/>
                    <a:pt x="774" y="102"/>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5869475" y="2127700"/>
              <a:ext cx="7450" cy="13200"/>
            </a:xfrm>
            <a:custGeom>
              <a:avLst/>
              <a:gdLst/>
              <a:ahLst/>
              <a:cxnLst/>
              <a:rect l="l" t="t" r="r" b="b"/>
              <a:pathLst>
                <a:path w="298" h="528" extrusionOk="0">
                  <a:moveTo>
                    <a:pt x="151" y="0"/>
                  </a:moveTo>
                  <a:cubicBezTo>
                    <a:pt x="102" y="0"/>
                    <a:pt x="54" y="9"/>
                    <a:pt x="12" y="27"/>
                  </a:cubicBezTo>
                  <a:lnTo>
                    <a:pt x="12" y="325"/>
                  </a:lnTo>
                  <a:cubicBezTo>
                    <a:pt x="0" y="432"/>
                    <a:pt x="24" y="503"/>
                    <a:pt x="143" y="527"/>
                  </a:cubicBezTo>
                  <a:cubicBezTo>
                    <a:pt x="262" y="527"/>
                    <a:pt x="298" y="444"/>
                    <a:pt x="298" y="349"/>
                  </a:cubicBezTo>
                  <a:cubicBezTo>
                    <a:pt x="131" y="242"/>
                    <a:pt x="286" y="134"/>
                    <a:pt x="298" y="27"/>
                  </a:cubicBezTo>
                  <a:cubicBezTo>
                    <a:pt x="250" y="9"/>
                    <a:pt x="200"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5"/>
            <p:cNvSpPr/>
            <p:nvPr/>
          </p:nvSpPr>
          <p:spPr>
            <a:xfrm>
              <a:off x="6053125" y="2100100"/>
              <a:ext cx="10450" cy="7450"/>
            </a:xfrm>
            <a:custGeom>
              <a:avLst/>
              <a:gdLst/>
              <a:ahLst/>
              <a:cxnLst/>
              <a:rect l="l" t="t" r="r" b="b"/>
              <a:pathLst>
                <a:path w="418" h="298" extrusionOk="0">
                  <a:moveTo>
                    <a:pt x="1" y="0"/>
                  </a:moveTo>
                  <a:cubicBezTo>
                    <a:pt x="1" y="131"/>
                    <a:pt x="48" y="238"/>
                    <a:pt x="167" y="298"/>
                  </a:cubicBezTo>
                  <a:cubicBezTo>
                    <a:pt x="262" y="286"/>
                    <a:pt x="334" y="286"/>
                    <a:pt x="417" y="274"/>
                  </a:cubicBezTo>
                  <a:cubicBezTo>
                    <a:pt x="358" y="179"/>
                    <a:pt x="322" y="107"/>
                    <a:pt x="274" y="24"/>
                  </a:cubicBezTo>
                  <a:cubicBezTo>
                    <a:pt x="167" y="24"/>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5"/>
            <p:cNvSpPr/>
            <p:nvPr/>
          </p:nvSpPr>
          <p:spPr>
            <a:xfrm>
              <a:off x="5704575" y="2118250"/>
              <a:ext cx="14600" cy="10250"/>
            </a:xfrm>
            <a:custGeom>
              <a:avLst/>
              <a:gdLst/>
              <a:ahLst/>
              <a:cxnLst/>
              <a:rect l="l" t="t" r="r" b="b"/>
              <a:pathLst>
                <a:path w="584" h="410" extrusionOk="0">
                  <a:moveTo>
                    <a:pt x="179" y="0"/>
                  </a:moveTo>
                  <a:cubicBezTo>
                    <a:pt x="119" y="48"/>
                    <a:pt x="60" y="84"/>
                    <a:pt x="0" y="131"/>
                  </a:cubicBezTo>
                  <a:cubicBezTo>
                    <a:pt x="95" y="320"/>
                    <a:pt x="192" y="410"/>
                    <a:pt x="290" y="410"/>
                  </a:cubicBezTo>
                  <a:cubicBezTo>
                    <a:pt x="389" y="410"/>
                    <a:pt x="488" y="317"/>
                    <a:pt x="584" y="143"/>
                  </a:cubicBezTo>
                  <a:cubicBezTo>
                    <a:pt x="477" y="96"/>
                    <a:pt x="357" y="48"/>
                    <a:pt x="250" y="12"/>
                  </a:cubicBezTo>
                  <a:lnTo>
                    <a:pt x="215" y="24"/>
                  </a:lnTo>
                  <a:lnTo>
                    <a:pt x="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5"/>
            <p:cNvSpPr/>
            <p:nvPr/>
          </p:nvSpPr>
          <p:spPr>
            <a:xfrm>
              <a:off x="5704275" y="2108225"/>
              <a:ext cx="3900" cy="2300"/>
            </a:xfrm>
            <a:custGeom>
              <a:avLst/>
              <a:gdLst/>
              <a:ahLst/>
              <a:cxnLst/>
              <a:rect l="l" t="t" r="r" b="b"/>
              <a:pathLst>
                <a:path w="156" h="92" extrusionOk="0">
                  <a:moveTo>
                    <a:pt x="85" y="1"/>
                  </a:moveTo>
                  <a:cubicBezTo>
                    <a:pt x="58" y="1"/>
                    <a:pt x="29" y="28"/>
                    <a:pt x="0" y="80"/>
                  </a:cubicBezTo>
                  <a:cubicBezTo>
                    <a:pt x="60" y="92"/>
                    <a:pt x="119" y="92"/>
                    <a:pt x="155" y="92"/>
                  </a:cubicBezTo>
                  <a:cubicBezTo>
                    <a:pt x="137" y="31"/>
                    <a:pt x="112"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5"/>
            <p:cNvSpPr/>
            <p:nvPr/>
          </p:nvSpPr>
          <p:spPr>
            <a:xfrm>
              <a:off x="6158800" y="1612900"/>
              <a:ext cx="73550" cy="30825"/>
            </a:xfrm>
            <a:custGeom>
              <a:avLst/>
              <a:gdLst/>
              <a:ahLst/>
              <a:cxnLst/>
              <a:rect l="l" t="t" r="r" b="b"/>
              <a:pathLst>
                <a:path w="2942" h="1233" extrusionOk="0">
                  <a:moveTo>
                    <a:pt x="1388" y="0"/>
                  </a:moveTo>
                  <a:cubicBezTo>
                    <a:pt x="1239" y="0"/>
                    <a:pt x="1091" y="23"/>
                    <a:pt x="941" y="81"/>
                  </a:cubicBezTo>
                  <a:cubicBezTo>
                    <a:pt x="881" y="117"/>
                    <a:pt x="834" y="164"/>
                    <a:pt x="810" y="224"/>
                  </a:cubicBezTo>
                  <a:cubicBezTo>
                    <a:pt x="715" y="593"/>
                    <a:pt x="143" y="414"/>
                    <a:pt x="95" y="843"/>
                  </a:cubicBezTo>
                  <a:cubicBezTo>
                    <a:pt x="48" y="914"/>
                    <a:pt x="0" y="1010"/>
                    <a:pt x="60" y="1117"/>
                  </a:cubicBezTo>
                  <a:lnTo>
                    <a:pt x="631" y="1117"/>
                  </a:lnTo>
                  <a:cubicBezTo>
                    <a:pt x="778" y="1201"/>
                    <a:pt x="919" y="1233"/>
                    <a:pt x="1055" y="1233"/>
                  </a:cubicBezTo>
                  <a:cubicBezTo>
                    <a:pt x="1461" y="1233"/>
                    <a:pt x="1829" y="950"/>
                    <a:pt x="2203" y="914"/>
                  </a:cubicBezTo>
                  <a:cubicBezTo>
                    <a:pt x="2560" y="891"/>
                    <a:pt x="2941" y="831"/>
                    <a:pt x="2905" y="414"/>
                  </a:cubicBezTo>
                  <a:cubicBezTo>
                    <a:pt x="2897" y="99"/>
                    <a:pt x="2674" y="84"/>
                    <a:pt x="2451" y="84"/>
                  </a:cubicBezTo>
                  <a:cubicBezTo>
                    <a:pt x="2429" y="84"/>
                    <a:pt x="2407" y="85"/>
                    <a:pt x="2385" y="85"/>
                  </a:cubicBezTo>
                  <a:cubicBezTo>
                    <a:pt x="2312" y="85"/>
                    <a:pt x="2240" y="83"/>
                    <a:pt x="2179" y="69"/>
                  </a:cubicBezTo>
                  <a:cubicBezTo>
                    <a:pt x="2131" y="69"/>
                    <a:pt x="2084" y="69"/>
                    <a:pt x="2048" y="105"/>
                  </a:cubicBezTo>
                  <a:cubicBezTo>
                    <a:pt x="1822" y="48"/>
                    <a:pt x="1605"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5"/>
            <p:cNvSpPr/>
            <p:nvPr/>
          </p:nvSpPr>
          <p:spPr>
            <a:xfrm>
              <a:off x="6174575" y="1612850"/>
              <a:ext cx="62525" cy="33625"/>
            </a:xfrm>
            <a:custGeom>
              <a:avLst/>
              <a:gdLst/>
              <a:ahLst/>
              <a:cxnLst/>
              <a:rect l="l" t="t" r="r" b="b"/>
              <a:pathLst>
                <a:path w="2501" h="1345" extrusionOk="0">
                  <a:moveTo>
                    <a:pt x="1682" y="0"/>
                  </a:moveTo>
                  <a:cubicBezTo>
                    <a:pt x="1592" y="0"/>
                    <a:pt x="1503" y="19"/>
                    <a:pt x="1429" y="107"/>
                  </a:cubicBezTo>
                  <a:cubicBezTo>
                    <a:pt x="1540" y="192"/>
                    <a:pt x="1668" y="204"/>
                    <a:pt x="1802" y="204"/>
                  </a:cubicBezTo>
                  <a:cubicBezTo>
                    <a:pt x="1856" y="204"/>
                    <a:pt x="1910" y="202"/>
                    <a:pt x="1965" y="202"/>
                  </a:cubicBezTo>
                  <a:cubicBezTo>
                    <a:pt x="2096" y="202"/>
                    <a:pt x="2227" y="321"/>
                    <a:pt x="2215" y="488"/>
                  </a:cubicBezTo>
                  <a:cubicBezTo>
                    <a:pt x="2179" y="643"/>
                    <a:pt x="2072" y="738"/>
                    <a:pt x="1917" y="762"/>
                  </a:cubicBezTo>
                  <a:cubicBezTo>
                    <a:pt x="1862" y="768"/>
                    <a:pt x="1807" y="775"/>
                    <a:pt x="1752" y="775"/>
                  </a:cubicBezTo>
                  <a:cubicBezTo>
                    <a:pt x="1712" y="775"/>
                    <a:pt x="1672" y="772"/>
                    <a:pt x="1631" y="762"/>
                  </a:cubicBezTo>
                  <a:cubicBezTo>
                    <a:pt x="1525" y="729"/>
                    <a:pt x="1418" y="700"/>
                    <a:pt x="1320" y="700"/>
                  </a:cubicBezTo>
                  <a:cubicBezTo>
                    <a:pt x="1166" y="700"/>
                    <a:pt x="1033" y="772"/>
                    <a:pt x="953" y="1012"/>
                  </a:cubicBezTo>
                  <a:cubicBezTo>
                    <a:pt x="913" y="1111"/>
                    <a:pt x="807" y="1119"/>
                    <a:pt x="704" y="1119"/>
                  </a:cubicBezTo>
                  <a:cubicBezTo>
                    <a:pt x="684" y="1119"/>
                    <a:pt x="663" y="1119"/>
                    <a:pt x="643" y="1119"/>
                  </a:cubicBezTo>
                  <a:lnTo>
                    <a:pt x="0" y="1119"/>
                  </a:lnTo>
                  <a:cubicBezTo>
                    <a:pt x="12" y="1178"/>
                    <a:pt x="12" y="1238"/>
                    <a:pt x="12" y="1297"/>
                  </a:cubicBezTo>
                  <a:cubicBezTo>
                    <a:pt x="123" y="1332"/>
                    <a:pt x="236" y="1344"/>
                    <a:pt x="348" y="1344"/>
                  </a:cubicBezTo>
                  <a:cubicBezTo>
                    <a:pt x="597" y="1344"/>
                    <a:pt x="848" y="1286"/>
                    <a:pt x="1096" y="1286"/>
                  </a:cubicBezTo>
                  <a:cubicBezTo>
                    <a:pt x="1156" y="1286"/>
                    <a:pt x="1215" y="1289"/>
                    <a:pt x="1274" y="1297"/>
                  </a:cubicBezTo>
                  <a:cubicBezTo>
                    <a:pt x="1306" y="1300"/>
                    <a:pt x="1336" y="1301"/>
                    <a:pt x="1366" y="1301"/>
                  </a:cubicBezTo>
                  <a:cubicBezTo>
                    <a:pt x="1745" y="1301"/>
                    <a:pt x="2009" y="1097"/>
                    <a:pt x="2262" y="821"/>
                  </a:cubicBezTo>
                  <a:cubicBezTo>
                    <a:pt x="2441" y="619"/>
                    <a:pt x="2501" y="404"/>
                    <a:pt x="2393" y="166"/>
                  </a:cubicBezTo>
                  <a:cubicBezTo>
                    <a:pt x="2328" y="28"/>
                    <a:pt x="2222" y="1"/>
                    <a:pt x="2106" y="1"/>
                  </a:cubicBezTo>
                  <a:cubicBezTo>
                    <a:pt x="2032" y="1"/>
                    <a:pt x="1955" y="12"/>
                    <a:pt x="1881" y="12"/>
                  </a:cubicBezTo>
                  <a:cubicBezTo>
                    <a:pt x="1819" y="12"/>
                    <a:pt x="1750" y="0"/>
                    <a:pt x="16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5"/>
            <p:cNvSpPr/>
            <p:nvPr/>
          </p:nvSpPr>
          <p:spPr>
            <a:xfrm>
              <a:off x="6070400" y="1614025"/>
              <a:ext cx="57175" cy="26800"/>
            </a:xfrm>
            <a:custGeom>
              <a:avLst/>
              <a:gdLst/>
              <a:ahLst/>
              <a:cxnLst/>
              <a:rect l="l" t="t" r="r" b="b"/>
              <a:pathLst>
                <a:path w="2287" h="1072" extrusionOk="0">
                  <a:moveTo>
                    <a:pt x="700" y="1"/>
                  </a:moveTo>
                  <a:cubicBezTo>
                    <a:pt x="468" y="1"/>
                    <a:pt x="235" y="17"/>
                    <a:pt x="0" y="60"/>
                  </a:cubicBezTo>
                  <a:cubicBezTo>
                    <a:pt x="0" y="155"/>
                    <a:pt x="12" y="262"/>
                    <a:pt x="12" y="369"/>
                  </a:cubicBezTo>
                  <a:cubicBezTo>
                    <a:pt x="26" y="370"/>
                    <a:pt x="42" y="371"/>
                    <a:pt x="57" y="371"/>
                  </a:cubicBezTo>
                  <a:cubicBezTo>
                    <a:pt x="94" y="371"/>
                    <a:pt x="133" y="369"/>
                    <a:pt x="170" y="369"/>
                  </a:cubicBezTo>
                  <a:cubicBezTo>
                    <a:pt x="308" y="369"/>
                    <a:pt x="419" y="396"/>
                    <a:pt x="298" y="655"/>
                  </a:cubicBezTo>
                  <a:cubicBezTo>
                    <a:pt x="83" y="857"/>
                    <a:pt x="202" y="965"/>
                    <a:pt x="464" y="977"/>
                  </a:cubicBezTo>
                  <a:cubicBezTo>
                    <a:pt x="483" y="978"/>
                    <a:pt x="501" y="979"/>
                    <a:pt x="518" y="979"/>
                  </a:cubicBezTo>
                  <a:cubicBezTo>
                    <a:pt x="901" y="979"/>
                    <a:pt x="996" y="608"/>
                    <a:pt x="1179" y="357"/>
                  </a:cubicBezTo>
                  <a:cubicBezTo>
                    <a:pt x="1429" y="488"/>
                    <a:pt x="1607" y="691"/>
                    <a:pt x="1738" y="929"/>
                  </a:cubicBezTo>
                  <a:cubicBezTo>
                    <a:pt x="1798" y="977"/>
                    <a:pt x="1846" y="1024"/>
                    <a:pt x="1881" y="1072"/>
                  </a:cubicBezTo>
                  <a:cubicBezTo>
                    <a:pt x="1977" y="988"/>
                    <a:pt x="2107" y="1024"/>
                    <a:pt x="2179" y="929"/>
                  </a:cubicBezTo>
                  <a:cubicBezTo>
                    <a:pt x="2286" y="750"/>
                    <a:pt x="2143" y="596"/>
                    <a:pt x="2143" y="417"/>
                  </a:cubicBezTo>
                  <a:cubicBezTo>
                    <a:pt x="2143" y="322"/>
                    <a:pt x="2143" y="238"/>
                    <a:pt x="2131" y="143"/>
                  </a:cubicBezTo>
                  <a:cubicBezTo>
                    <a:pt x="2096" y="84"/>
                    <a:pt x="2072" y="48"/>
                    <a:pt x="2012" y="24"/>
                  </a:cubicBezTo>
                  <a:lnTo>
                    <a:pt x="1738" y="72"/>
                  </a:lnTo>
                  <a:cubicBezTo>
                    <a:pt x="1390" y="36"/>
                    <a:pt x="1045"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5"/>
            <p:cNvSpPr/>
            <p:nvPr/>
          </p:nvSpPr>
          <p:spPr>
            <a:xfrm>
              <a:off x="6120100" y="1611300"/>
              <a:ext cx="62525" cy="19375"/>
            </a:xfrm>
            <a:custGeom>
              <a:avLst/>
              <a:gdLst/>
              <a:ahLst/>
              <a:cxnLst/>
              <a:rect l="l" t="t" r="r" b="b"/>
              <a:pathLst>
                <a:path w="2501" h="775" extrusionOk="0">
                  <a:moveTo>
                    <a:pt x="1230" y="1"/>
                  </a:moveTo>
                  <a:cubicBezTo>
                    <a:pt x="820" y="1"/>
                    <a:pt x="410" y="45"/>
                    <a:pt x="0" y="133"/>
                  </a:cubicBezTo>
                  <a:cubicBezTo>
                    <a:pt x="0" y="169"/>
                    <a:pt x="24" y="193"/>
                    <a:pt x="36" y="204"/>
                  </a:cubicBezTo>
                  <a:cubicBezTo>
                    <a:pt x="346" y="490"/>
                    <a:pt x="822" y="181"/>
                    <a:pt x="1108" y="526"/>
                  </a:cubicBezTo>
                  <a:cubicBezTo>
                    <a:pt x="1193" y="666"/>
                    <a:pt x="1293" y="775"/>
                    <a:pt x="1422" y="775"/>
                  </a:cubicBezTo>
                  <a:cubicBezTo>
                    <a:pt x="1491" y="775"/>
                    <a:pt x="1568" y="744"/>
                    <a:pt x="1655" y="669"/>
                  </a:cubicBezTo>
                  <a:cubicBezTo>
                    <a:pt x="1822" y="347"/>
                    <a:pt x="2179" y="383"/>
                    <a:pt x="2429" y="228"/>
                  </a:cubicBezTo>
                  <a:lnTo>
                    <a:pt x="2501" y="145"/>
                  </a:lnTo>
                  <a:cubicBezTo>
                    <a:pt x="2077" y="48"/>
                    <a:pt x="1654"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5"/>
            <p:cNvSpPr/>
            <p:nvPr/>
          </p:nvSpPr>
          <p:spPr>
            <a:xfrm>
              <a:off x="5690575" y="1611625"/>
              <a:ext cx="41100" cy="14625"/>
            </a:xfrm>
            <a:custGeom>
              <a:avLst/>
              <a:gdLst/>
              <a:ahLst/>
              <a:cxnLst/>
              <a:rect l="l" t="t" r="r" b="b"/>
              <a:pathLst>
                <a:path w="1644" h="585" extrusionOk="0">
                  <a:moveTo>
                    <a:pt x="275" y="1"/>
                  </a:moveTo>
                  <a:cubicBezTo>
                    <a:pt x="1" y="370"/>
                    <a:pt x="1" y="394"/>
                    <a:pt x="429" y="453"/>
                  </a:cubicBezTo>
                  <a:cubicBezTo>
                    <a:pt x="548" y="465"/>
                    <a:pt x="656" y="489"/>
                    <a:pt x="739" y="572"/>
                  </a:cubicBezTo>
                  <a:cubicBezTo>
                    <a:pt x="1025" y="572"/>
                    <a:pt x="1287" y="584"/>
                    <a:pt x="1572" y="584"/>
                  </a:cubicBezTo>
                  <a:cubicBezTo>
                    <a:pt x="1644" y="346"/>
                    <a:pt x="1489" y="227"/>
                    <a:pt x="1322" y="120"/>
                  </a:cubicBezTo>
                  <a:cubicBezTo>
                    <a:pt x="1263" y="108"/>
                    <a:pt x="1191" y="96"/>
                    <a:pt x="1132" y="96"/>
                  </a:cubicBezTo>
                  <a:cubicBezTo>
                    <a:pt x="1091" y="82"/>
                    <a:pt x="1050" y="77"/>
                    <a:pt x="1008" y="77"/>
                  </a:cubicBezTo>
                  <a:cubicBezTo>
                    <a:pt x="893" y="77"/>
                    <a:pt x="776" y="117"/>
                    <a:pt x="666" y="117"/>
                  </a:cubicBezTo>
                  <a:cubicBezTo>
                    <a:pt x="582" y="117"/>
                    <a:pt x="502" y="94"/>
                    <a:pt x="429" y="13"/>
                  </a:cubicBezTo>
                  <a:cubicBezTo>
                    <a:pt x="370" y="13"/>
                    <a:pt x="322"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5"/>
            <p:cNvSpPr/>
            <p:nvPr/>
          </p:nvSpPr>
          <p:spPr>
            <a:xfrm>
              <a:off x="5717375" y="1608375"/>
              <a:ext cx="53600" cy="12050"/>
            </a:xfrm>
            <a:custGeom>
              <a:avLst/>
              <a:gdLst/>
              <a:ahLst/>
              <a:cxnLst/>
              <a:rect l="l" t="t" r="r" b="b"/>
              <a:pathLst>
                <a:path w="2144" h="482" extrusionOk="0">
                  <a:moveTo>
                    <a:pt x="2084" y="0"/>
                  </a:moveTo>
                  <a:cubicBezTo>
                    <a:pt x="1405" y="60"/>
                    <a:pt x="738" y="95"/>
                    <a:pt x="72" y="143"/>
                  </a:cubicBezTo>
                  <a:cubicBezTo>
                    <a:pt x="0" y="191"/>
                    <a:pt x="12" y="238"/>
                    <a:pt x="72" y="286"/>
                  </a:cubicBezTo>
                  <a:lnTo>
                    <a:pt x="203" y="321"/>
                  </a:lnTo>
                  <a:cubicBezTo>
                    <a:pt x="384" y="398"/>
                    <a:pt x="549" y="482"/>
                    <a:pt x="743" y="482"/>
                  </a:cubicBezTo>
                  <a:cubicBezTo>
                    <a:pt x="791" y="482"/>
                    <a:pt x="841" y="476"/>
                    <a:pt x="893" y="464"/>
                  </a:cubicBezTo>
                  <a:cubicBezTo>
                    <a:pt x="929" y="469"/>
                    <a:pt x="964" y="471"/>
                    <a:pt x="999" y="471"/>
                  </a:cubicBezTo>
                  <a:cubicBezTo>
                    <a:pt x="1220" y="471"/>
                    <a:pt x="1427" y="383"/>
                    <a:pt x="1643" y="321"/>
                  </a:cubicBezTo>
                  <a:cubicBezTo>
                    <a:pt x="1739" y="298"/>
                    <a:pt x="1846" y="274"/>
                    <a:pt x="1929" y="250"/>
                  </a:cubicBezTo>
                  <a:cubicBezTo>
                    <a:pt x="1989" y="238"/>
                    <a:pt x="2048" y="202"/>
                    <a:pt x="2096" y="167"/>
                  </a:cubicBezTo>
                  <a:cubicBezTo>
                    <a:pt x="2143" y="95"/>
                    <a:pt x="2143" y="48"/>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5"/>
            <p:cNvSpPr/>
            <p:nvPr/>
          </p:nvSpPr>
          <p:spPr>
            <a:xfrm>
              <a:off x="5948950" y="1612525"/>
              <a:ext cx="25325" cy="17300"/>
            </a:xfrm>
            <a:custGeom>
              <a:avLst/>
              <a:gdLst/>
              <a:ahLst/>
              <a:cxnLst/>
              <a:rect l="l" t="t" r="r" b="b"/>
              <a:pathLst>
                <a:path w="1013" h="692" extrusionOk="0">
                  <a:moveTo>
                    <a:pt x="506" y="1"/>
                  </a:moveTo>
                  <a:cubicBezTo>
                    <a:pt x="337" y="1"/>
                    <a:pt x="167" y="42"/>
                    <a:pt x="0" y="120"/>
                  </a:cubicBezTo>
                  <a:lnTo>
                    <a:pt x="0" y="179"/>
                  </a:lnTo>
                  <a:cubicBezTo>
                    <a:pt x="143" y="358"/>
                    <a:pt x="215" y="572"/>
                    <a:pt x="441" y="691"/>
                  </a:cubicBezTo>
                  <a:cubicBezTo>
                    <a:pt x="524" y="691"/>
                    <a:pt x="631" y="679"/>
                    <a:pt x="619" y="560"/>
                  </a:cubicBezTo>
                  <a:cubicBezTo>
                    <a:pt x="560" y="227"/>
                    <a:pt x="774" y="179"/>
                    <a:pt x="1012" y="132"/>
                  </a:cubicBezTo>
                  <a:cubicBezTo>
                    <a:pt x="846" y="42"/>
                    <a:pt x="676"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5"/>
            <p:cNvSpPr/>
            <p:nvPr/>
          </p:nvSpPr>
          <p:spPr>
            <a:xfrm>
              <a:off x="6070100" y="1611625"/>
              <a:ext cx="43475" cy="4450"/>
            </a:xfrm>
            <a:custGeom>
              <a:avLst/>
              <a:gdLst/>
              <a:ahLst/>
              <a:cxnLst/>
              <a:rect l="l" t="t" r="r" b="b"/>
              <a:pathLst>
                <a:path w="1739" h="178" extrusionOk="0">
                  <a:moveTo>
                    <a:pt x="878" y="1"/>
                  </a:moveTo>
                  <a:cubicBezTo>
                    <a:pt x="590" y="1"/>
                    <a:pt x="298" y="55"/>
                    <a:pt x="0" y="156"/>
                  </a:cubicBezTo>
                  <a:cubicBezTo>
                    <a:pt x="394" y="164"/>
                    <a:pt x="794" y="178"/>
                    <a:pt x="1196" y="178"/>
                  </a:cubicBezTo>
                  <a:cubicBezTo>
                    <a:pt x="1377" y="178"/>
                    <a:pt x="1558" y="175"/>
                    <a:pt x="1738" y="168"/>
                  </a:cubicBezTo>
                  <a:cubicBezTo>
                    <a:pt x="1453" y="55"/>
                    <a:pt x="1167" y="1"/>
                    <a:pt x="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5"/>
            <p:cNvSpPr/>
            <p:nvPr/>
          </p:nvSpPr>
          <p:spPr>
            <a:xfrm>
              <a:off x="5561400" y="1622700"/>
              <a:ext cx="28600" cy="11275"/>
            </a:xfrm>
            <a:custGeom>
              <a:avLst/>
              <a:gdLst/>
              <a:ahLst/>
              <a:cxnLst/>
              <a:rect l="l" t="t" r="r" b="b"/>
              <a:pathLst>
                <a:path w="1144" h="451" extrusionOk="0">
                  <a:moveTo>
                    <a:pt x="996" y="0"/>
                  </a:moveTo>
                  <a:cubicBezTo>
                    <a:pt x="634" y="0"/>
                    <a:pt x="326" y="183"/>
                    <a:pt x="0" y="320"/>
                  </a:cubicBezTo>
                  <a:lnTo>
                    <a:pt x="0" y="451"/>
                  </a:lnTo>
                  <a:cubicBezTo>
                    <a:pt x="417" y="368"/>
                    <a:pt x="858" y="391"/>
                    <a:pt x="1143" y="10"/>
                  </a:cubicBezTo>
                  <a:cubicBezTo>
                    <a:pt x="1093" y="3"/>
                    <a:pt x="1044" y="0"/>
                    <a:pt x="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5"/>
            <p:cNvSpPr/>
            <p:nvPr/>
          </p:nvSpPr>
          <p:spPr>
            <a:xfrm>
              <a:off x="5853400" y="1614325"/>
              <a:ext cx="23825" cy="9125"/>
            </a:xfrm>
            <a:custGeom>
              <a:avLst/>
              <a:gdLst/>
              <a:ahLst/>
              <a:cxnLst/>
              <a:rect l="l" t="t" r="r" b="b"/>
              <a:pathLst>
                <a:path w="953" h="365" extrusionOk="0">
                  <a:moveTo>
                    <a:pt x="941" y="48"/>
                  </a:moveTo>
                  <a:cubicBezTo>
                    <a:pt x="846" y="48"/>
                    <a:pt x="774" y="48"/>
                    <a:pt x="703" y="60"/>
                  </a:cubicBezTo>
                  <a:cubicBezTo>
                    <a:pt x="477" y="107"/>
                    <a:pt x="215" y="0"/>
                    <a:pt x="0" y="286"/>
                  </a:cubicBezTo>
                  <a:cubicBezTo>
                    <a:pt x="34" y="293"/>
                    <a:pt x="64" y="296"/>
                    <a:pt x="92" y="296"/>
                  </a:cubicBezTo>
                  <a:cubicBezTo>
                    <a:pt x="211" y="296"/>
                    <a:pt x="283" y="241"/>
                    <a:pt x="370" y="203"/>
                  </a:cubicBezTo>
                  <a:cubicBezTo>
                    <a:pt x="466" y="319"/>
                    <a:pt x="579" y="364"/>
                    <a:pt x="714" y="364"/>
                  </a:cubicBezTo>
                  <a:cubicBezTo>
                    <a:pt x="745" y="364"/>
                    <a:pt x="777" y="362"/>
                    <a:pt x="810" y="357"/>
                  </a:cubicBezTo>
                  <a:cubicBezTo>
                    <a:pt x="929" y="286"/>
                    <a:pt x="953" y="167"/>
                    <a:pt x="941"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5"/>
            <p:cNvSpPr/>
            <p:nvPr/>
          </p:nvSpPr>
          <p:spPr>
            <a:xfrm>
              <a:off x="5628975" y="1607775"/>
              <a:ext cx="25900" cy="4625"/>
            </a:xfrm>
            <a:custGeom>
              <a:avLst/>
              <a:gdLst/>
              <a:ahLst/>
              <a:cxnLst/>
              <a:rect l="l" t="t" r="r" b="b"/>
              <a:pathLst>
                <a:path w="1036" h="185" extrusionOk="0">
                  <a:moveTo>
                    <a:pt x="484" y="0"/>
                  </a:moveTo>
                  <a:cubicBezTo>
                    <a:pt x="317" y="0"/>
                    <a:pt x="153" y="30"/>
                    <a:pt x="0" y="155"/>
                  </a:cubicBezTo>
                  <a:cubicBezTo>
                    <a:pt x="32" y="152"/>
                    <a:pt x="64" y="150"/>
                    <a:pt x="96" y="150"/>
                  </a:cubicBezTo>
                  <a:cubicBezTo>
                    <a:pt x="257" y="150"/>
                    <a:pt x="421" y="184"/>
                    <a:pt x="582" y="184"/>
                  </a:cubicBezTo>
                  <a:cubicBezTo>
                    <a:pt x="738" y="184"/>
                    <a:pt x="892" y="152"/>
                    <a:pt x="1036" y="24"/>
                  </a:cubicBezTo>
                  <a:lnTo>
                    <a:pt x="1036" y="24"/>
                  </a:lnTo>
                  <a:cubicBezTo>
                    <a:pt x="1010" y="26"/>
                    <a:pt x="983" y="27"/>
                    <a:pt x="956" y="27"/>
                  </a:cubicBezTo>
                  <a:cubicBezTo>
                    <a:pt x="801" y="27"/>
                    <a:pt x="641" y="0"/>
                    <a:pt x="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5"/>
            <p:cNvSpPr/>
            <p:nvPr/>
          </p:nvSpPr>
          <p:spPr>
            <a:xfrm>
              <a:off x="5701300" y="1611275"/>
              <a:ext cx="17875" cy="7000"/>
            </a:xfrm>
            <a:custGeom>
              <a:avLst/>
              <a:gdLst/>
              <a:ahLst/>
              <a:cxnLst/>
              <a:rect l="l" t="t" r="r" b="b"/>
              <a:pathLst>
                <a:path w="715" h="280" extrusionOk="0">
                  <a:moveTo>
                    <a:pt x="404" y="1"/>
                  </a:moveTo>
                  <a:cubicBezTo>
                    <a:pt x="269" y="1"/>
                    <a:pt x="135" y="24"/>
                    <a:pt x="0" y="51"/>
                  </a:cubicBezTo>
                  <a:cubicBezTo>
                    <a:pt x="10" y="169"/>
                    <a:pt x="53" y="280"/>
                    <a:pt x="169" y="280"/>
                  </a:cubicBezTo>
                  <a:cubicBezTo>
                    <a:pt x="193" y="280"/>
                    <a:pt x="220" y="275"/>
                    <a:pt x="250" y="265"/>
                  </a:cubicBezTo>
                  <a:cubicBezTo>
                    <a:pt x="405" y="229"/>
                    <a:pt x="548" y="182"/>
                    <a:pt x="715" y="182"/>
                  </a:cubicBezTo>
                  <a:lnTo>
                    <a:pt x="715" y="51"/>
                  </a:lnTo>
                  <a:cubicBezTo>
                    <a:pt x="611" y="14"/>
                    <a:pt x="5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5"/>
            <p:cNvSpPr/>
            <p:nvPr/>
          </p:nvSpPr>
          <p:spPr>
            <a:xfrm>
              <a:off x="5589975" y="1617275"/>
              <a:ext cx="11325" cy="5775"/>
            </a:xfrm>
            <a:custGeom>
              <a:avLst/>
              <a:gdLst/>
              <a:ahLst/>
              <a:cxnLst/>
              <a:rect l="l" t="t" r="r" b="b"/>
              <a:pathLst>
                <a:path w="453" h="231" extrusionOk="0">
                  <a:moveTo>
                    <a:pt x="283" y="0"/>
                  </a:moveTo>
                  <a:cubicBezTo>
                    <a:pt x="164" y="0"/>
                    <a:pt x="85" y="126"/>
                    <a:pt x="0" y="227"/>
                  </a:cubicBezTo>
                  <a:cubicBezTo>
                    <a:pt x="17" y="230"/>
                    <a:pt x="32" y="231"/>
                    <a:pt x="48" y="231"/>
                  </a:cubicBezTo>
                  <a:cubicBezTo>
                    <a:pt x="193" y="231"/>
                    <a:pt x="313" y="137"/>
                    <a:pt x="453" y="73"/>
                  </a:cubicBezTo>
                  <a:cubicBezTo>
                    <a:pt x="387" y="21"/>
                    <a:pt x="332"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5"/>
            <p:cNvSpPr/>
            <p:nvPr/>
          </p:nvSpPr>
          <p:spPr>
            <a:xfrm>
              <a:off x="5601275" y="1618550"/>
              <a:ext cx="3000" cy="2500"/>
            </a:xfrm>
            <a:custGeom>
              <a:avLst/>
              <a:gdLst/>
              <a:ahLst/>
              <a:cxnLst/>
              <a:rect l="l" t="t" r="r" b="b"/>
              <a:pathLst>
                <a:path w="120" h="100" extrusionOk="0">
                  <a:moveTo>
                    <a:pt x="51" y="1"/>
                  </a:moveTo>
                  <a:cubicBezTo>
                    <a:pt x="31" y="1"/>
                    <a:pt x="13" y="4"/>
                    <a:pt x="1" y="10"/>
                  </a:cubicBezTo>
                  <a:cubicBezTo>
                    <a:pt x="19" y="69"/>
                    <a:pt x="37" y="99"/>
                    <a:pt x="56" y="99"/>
                  </a:cubicBezTo>
                  <a:cubicBezTo>
                    <a:pt x="75" y="99"/>
                    <a:pt x="96" y="69"/>
                    <a:pt x="120" y="10"/>
                  </a:cubicBezTo>
                  <a:cubicBezTo>
                    <a:pt x="96" y="4"/>
                    <a:pt x="72"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5"/>
            <p:cNvSpPr/>
            <p:nvPr/>
          </p:nvSpPr>
          <p:spPr>
            <a:xfrm>
              <a:off x="5769450" y="1608375"/>
              <a:ext cx="3600" cy="4450"/>
            </a:xfrm>
            <a:custGeom>
              <a:avLst/>
              <a:gdLst/>
              <a:ahLst/>
              <a:cxnLst/>
              <a:rect l="l" t="t" r="r" b="b"/>
              <a:pathLst>
                <a:path w="144" h="178" extrusionOk="0">
                  <a:moveTo>
                    <a:pt x="144" y="0"/>
                  </a:moveTo>
                  <a:cubicBezTo>
                    <a:pt x="84" y="12"/>
                    <a:pt x="37" y="12"/>
                    <a:pt x="1" y="12"/>
                  </a:cubicBezTo>
                  <a:lnTo>
                    <a:pt x="1" y="143"/>
                  </a:lnTo>
                  <a:cubicBezTo>
                    <a:pt x="18" y="165"/>
                    <a:pt x="37" y="177"/>
                    <a:pt x="59" y="177"/>
                  </a:cubicBezTo>
                  <a:cubicBezTo>
                    <a:pt x="84" y="177"/>
                    <a:pt x="112" y="162"/>
                    <a:pt x="144" y="131"/>
                  </a:cubicBez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5"/>
            <p:cNvSpPr/>
            <p:nvPr/>
          </p:nvSpPr>
          <p:spPr>
            <a:xfrm>
              <a:off x="6031700" y="2285825"/>
              <a:ext cx="71750" cy="15800"/>
            </a:xfrm>
            <a:custGeom>
              <a:avLst/>
              <a:gdLst/>
              <a:ahLst/>
              <a:cxnLst/>
              <a:rect l="l" t="t" r="r" b="b"/>
              <a:pathLst>
                <a:path w="2870" h="632" extrusionOk="0">
                  <a:moveTo>
                    <a:pt x="429" y="1"/>
                  </a:moveTo>
                  <a:cubicBezTo>
                    <a:pt x="405" y="1"/>
                    <a:pt x="357" y="13"/>
                    <a:pt x="310" y="48"/>
                  </a:cubicBezTo>
                  <a:cubicBezTo>
                    <a:pt x="143" y="108"/>
                    <a:pt x="0" y="167"/>
                    <a:pt x="143" y="370"/>
                  </a:cubicBezTo>
                  <a:cubicBezTo>
                    <a:pt x="953" y="632"/>
                    <a:pt x="1786" y="524"/>
                    <a:pt x="2608" y="584"/>
                  </a:cubicBezTo>
                  <a:cubicBezTo>
                    <a:pt x="2751" y="524"/>
                    <a:pt x="2858" y="417"/>
                    <a:pt x="2870" y="239"/>
                  </a:cubicBezTo>
                  <a:cubicBezTo>
                    <a:pt x="2786" y="108"/>
                    <a:pt x="2680" y="29"/>
                    <a:pt x="2536" y="29"/>
                  </a:cubicBezTo>
                  <a:cubicBezTo>
                    <a:pt x="2495" y="29"/>
                    <a:pt x="2452" y="35"/>
                    <a:pt x="2405" y="48"/>
                  </a:cubicBezTo>
                  <a:cubicBezTo>
                    <a:pt x="2036" y="48"/>
                    <a:pt x="1655" y="36"/>
                    <a:pt x="1274" y="36"/>
                  </a:cubicBezTo>
                  <a:lnTo>
                    <a:pt x="1096" y="36"/>
                  </a:lnTo>
                  <a:cubicBezTo>
                    <a:pt x="1072" y="36"/>
                    <a:pt x="1024" y="36"/>
                    <a:pt x="977" y="13"/>
                  </a:cubicBezTo>
                  <a:lnTo>
                    <a:pt x="715" y="13"/>
                  </a:lnTo>
                  <a:cubicBezTo>
                    <a:pt x="715" y="36"/>
                    <a:pt x="679" y="48"/>
                    <a:pt x="655" y="48"/>
                  </a:cubicBezTo>
                  <a:cubicBezTo>
                    <a:pt x="607" y="48"/>
                    <a:pt x="560" y="36"/>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5"/>
            <p:cNvSpPr/>
            <p:nvPr/>
          </p:nvSpPr>
          <p:spPr>
            <a:xfrm>
              <a:off x="5983775" y="2279625"/>
              <a:ext cx="58650" cy="15600"/>
            </a:xfrm>
            <a:custGeom>
              <a:avLst/>
              <a:gdLst/>
              <a:ahLst/>
              <a:cxnLst/>
              <a:rect l="l" t="t" r="r" b="b"/>
              <a:pathLst>
                <a:path w="2346" h="624" extrusionOk="0">
                  <a:moveTo>
                    <a:pt x="1053" y="0"/>
                  </a:moveTo>
                  <a:cubicBezTo>
                    <a:pt x="815" y="0"/>
                    <a:pt x="583" y="28"/>
                    <a:pt x="358" y="106"/>
                  </a:cubicBezTo>
                  <a:cubicBezTo>
                    <a:pt x="203" y="130"/>
                    <a:pt x="60" y="165"/>
                    <a:pt x="0" y="320"/>
                  </a:cubicBezTo>
                  <a:cubicBezTo>
                    <a:pt x="12" y="403"/>
                    <a:pt x="60" y="463"/>
                    <a:pt x="119" y="499"/>
                  </a:cubicBezTo>
                  <a:cubicBezTo>
                    <a:pt x="399" y="588"/>
                    <a:pt x="682" y="624"/>
                    <a:pt x="965" y="624"/>
                  </a:cubicBezTo>
                  <a:cubicBezTo>
                    <a:pt x="1248" y="624"/>
                    <a:pt x="1530" y="588"/>
                    <a:pt x="1810" y="534"/>
                  </a:cubicBezTo>
                  <a:cubicBezTo>
                    <a:pt x="1965" y="415"/>
                    <a:pt x="2120" y="320"/>
                    <a:pt x="2298" y="296"/>
                  </a:cubicBezTo>
                  <a:lnTo>
                    <a:pt x="2346" y="249"/>
                  </a:lnTo>
                  <a:cubicBezTo>
                    <a:pt x="2209" y="128"/>
                    <a:pt x="2047" y="116"/>
                    <a:pt x="1881" y="116"/>
                  </a:cubicBezTo>
                  <a:cubicBezTo>
                    <a:pt x="1840" y="116"/>
                    <a:pt x="1798" y="117"/>
                    <a:pt x="1756" y="117"/>
                  </a:cubicBezTo>
                  <a:cubicBezTo>
                    <a:pt x="1604" y="117"/>
                    <a:pt x="1453" y="106"/>
                    <a:pt x="1322" y="10"/>
                  </a:cubicBezTo>
                  <a:cubicBezTo>
                    <a:pt x="1231" y="4"/>
                    <a:pt x="1142" y="0"/>
                    <a:pt x="1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5"/>
            <p:cNvSpPr/>
            <p:nvPr/>
          </p:nvSpPr>
          <p:spPr>
            <a:xfrm>
              <a:off x="6029025" y="2247900"/>
              <a:ext cx="64300" cy="15575"/>
            </a:xfrm>
            <a:custGeom>
              <a:avLst/>
              <a:gdLst/>
              <a:ahLst/>
              <a:cxnLst/>
              <a:rect l="l" t="t" r="r" b="b"/>
              <a:pathLst>
                <a:path w="2572" h="623" extrusionOk="0">
                  <a:moveTo>
                    <a:pt x="245" y="1"/>
                  </a:moveTo>
                  <a:cubicBezTo>
                    <a:pt x="193" y="1"/>
                    <a:pt x="144" y="34"/>
                    <a:pt x="95" y="101"/>
                  </a:cubicBezTo>
                  <a:cubicBezTo>
                    <a:pt x="0" y="196"/>
                    <a:pt x="0" y="279"/>
                    <a:pt x="83" y="387"/>
                  </a:cubicBezTo>
                  <a:cubicBezTo>
                    <a:pt x="199" y="401"/>
                    <a:pt x="317" y="404"/>
                    <a:pt x="436" y="404"/>
                  </a:cubicBezTo>
                  <a:cubicBezTo>
                    <a:pt x="531" y="404"/>
                    <a:pt x="627" y="402"/>
                    <a:pt x="723" y="402"/>
                  </a:cubicBezTo>
                  <a:cubicBezTo>
                    <a:pt x="999" y="402"/>
                    <a:pt x="1275" y="419"/>
                    <a:pt x="1536" y="553"/>
                  </a:cubicBezTo>
                  <a:cubicBezTo>
                    <a:pt x="1677" y="607"/>
                    <a:pt x="1822" y="622"/>
                    <a:pt x="1968" y="622"/>
                  </a:cubicBezTo>
                  <a:cubicBezTo>
                    <a:pt x="2144" y="622"/>
                    <a:pt x="2320" y="601"/>
                    <a:pt x="2489" y="601"/>
                  </a:cubicBezTo>
                  <a:cubicBezTo>
                    <a:pt x="2560" y="553"/>
                    <a:pt x="2572" y="494"/>
                    <a:pt x="2536" y="398"/>
                  </a:cubicBezTo>
                  <a:cubicBezTo>
                    <a:pt x="1904" y="332"/>
                    <a:pt x="1293" y="121"/>
                    <a:pt x="664" y="121"/>
                  </a:cubicBezTo>
                  <a:cubicBezTo>
                    <a:pt x="618" y="121"/>
                    <a:pt x="571" y="122"/>
                    <a:pt x="524" y="125"/>
                  </a:cubicBezTo>
                  <a:cubicBezTo>
                    <a:pt x="496" y="132"/>
                    <a:pt x="464" y="172"/>
                    <a:pt x="439" y="172"/>
                  </a:cubicBezTo>
                  <a:cubicBezTo>
                    <a:pt x="423" y="172"/>
                    <a:pt x="410" y="152"/>
                    <a:pt x="405" y="89"/>
                  </a:cubicBezTo>
                  <a:cubicBezTo>
                    <a:pt x="347" y="31"/>
                    <a:pt x="29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5"/>
            <p:cNvSpPr/>
            <p:nvPr/>
          </p:nvSpPr>
          <p:spPr>
            <a:xfrm>
              <a:off x="6140625" y="2234600"/>
              <a:ext cx="55100" cy="12850"/>
            </a:xfrm>
            <a:custGeom>
              <a:avLst/>
              <a:gdLst/>
              <a:ahLst/>
              <a:cxnLst/>
              <a:rect l="l" t="t" r="r" b="b"/>
              <a:pathLst>
                <a:path w="2204" h="514" extrusionOk="0">
                  <a:moveTo>
                    <a:pt x="207" y="0"/>
                  </a:moveTo>
                  <a:cubicBezTo>
                    <a:pt x="134" y="0"/>
                    <a:pt x="71" y="57"/>
                    <a:pt x="13" y="145"/>
                  </a:cubicBezTo>
                  <a:cubicBezTo>
                    <a:pt x="1" y="216"/>
                    <a:pt x="13" y="276"/>
                    <a:pt x="60" y="335"/>
                  </a:cubicBezTo>
                  <a:cubicBezTo>
                    <a:pt x="120" y="395"/>
                    <a:pt x="168" y="442"/>
                    <a:pt x="227" y="490"/>
                  </a:cubicBezTo>
                  <a:cubicBezTo>
                    <a:pt x="894" y="490"/>
                    <a:pt x="1561" y="490"/>
                    <a:pt x="2204" y="514"/>
                  </a:cubicBezTo>
                  <a:lnTo>
                    <a:pt x="2204" y="383"/>
                  </a:lnTo>
                  <a:cubicBezTo>
                    <a:pt x="2192" y="335"/>
                    <a:pt x="2192" y="299"/>
                    <a:pt x="2168" y="252"/>
                  </a:cubicBezTo>
                  <a:cubicBezTo>
                    <a:pt x="2132" y="252"/>
                    <a:pt x="2096" y="252"/>
                    <a:pt x="2049" y="240"/>
                  </a:cubicBezTo>
                  <a:cubicBezTo>
                    <a:pt x="2049" y="216"/>
                    <a:pt x="2037" y="216"/>
                    <a:pt x="2013" y="204"/>
                  </a:cubicBezTo>
                  <a:cubicBezTo>
                    <a:pt x="2004" y="201"/>
                    <a:pt x="1996" y="200"/>
                    <a:pt x="1988" y="200"/>
                  </a:cubicBezTo>
                  <a:cubicBezTo>
                    <a:pt x="1965" y="200"/>
                    <a:pt x="1945" y="213"/>
                    <a:pt x="1918" y="240"/>
                  </a:cubicBezTo>
                  <a:cubicBezTo>
                    <a:pt x="1918" y="252"/>
                    <a:pt x="1906" y="252"/>
                    <a:pt x="1882" y="264"/>
                  </a:cubicBezTo>
                  <a:cubicBezTo>
                    <a:pt x="1846" y="264"/>
                    <a:pt x="1823" y="252"/>
                    <a:pt x="1787" y="216"/>
                  </a:cubicBezTo>
                  <a:cubicBezTo>
                    <a:pt x="1664" y="173"/>
                    <a:pt x="1541" y="149"/>
                    <a:pt x="1418" y="149"/>
                  </a:cubicBezTo>
                  <a:cubicBezTo>
                    <a:pt x="1303" y="149"/>
                    <a:pt x="1188" y="170"/>
                    <a:pt x="1073" y="216"/>
                  </a:cubicBezTo>
                  <a:cubicBezTo>
                    <a:pt x="1025" y="204"/>
                    <a:pt x="965" y="204"/>
                    <a:pt x="930" y="192"/>
                  </a:cubicBezTo>
                  <a:cubicBezTo>
                    <a:pt x="862" y="151"/>
                    <a:pt x="787" y="145"/>
                    <a:pt x="711" y="145"/>
                  </a:cubicBezTo>
                  <a:cubicBezTo>
                    <a:pt x="677" y="145"/>
                    <a:pt x="643" y="146"/>
                    <a:pt x="610" y="146"/>
                  </a:cubicBezTo>
                  <a:cubicBezTo>
                    <a:pt x="521" y="146"/>
                    <a:pt x="433" y="138"/>
                    <a:pt x="358" y="73"/>
                  </a:cubicBezTo>
                  <a:cubicBezTo>
                    <a:pt x="303" y="23"/>
                    <a:pt x="253"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5"/>
            <p:cNvSpPr/>
            <p:nvPr/>
          </p:nvSpPr>
          <p:spPr>
            <a:xfrm>
              <a:off x="5962050" y="2244875"/>
              <a:ext cx="59550" cy="10925"/>
            </a:xfrm>
            <a:custGeom>
              <a:avLst/>
              <a:gdLst/>
              <a:ahLst/>
              <a:cxnLst/>
              <a:rect l="l" t="t" r="r" b="b"/>
              <a:pathLst>
                <a:path w="2382" h="437" extrusionOk="0">
                  <a:moveTo>
                    <a:pt x="405" y="1"/>
                  </a:moveTo>
                  <a:cubicBezTo>
                    <a:pt x="271" y="1"/>
                    <a:pt x="137" y="18"/>
                    <a:pt x="0" y="67"/>
                  </a:cubicBezTo>
                  <a:cubicBezTo>
                    <a:pt x="48" y="186"/>
                    <a:pt x="155" y="222"/>
                    <a:pt x="250" y="257"/>
                  </a:cubicBezTo>
                  <a:cubicBezTo>
                    <a:pt x="334" y="281"/>
                    <a:pt x="405" y="317"/>
                    <a:pt x="476" y="353"/>
                  </a:cubicBezTo>
                  <a:cubicBezTo>
                    <a:pt x="762" y="377"/>
                    <a:pt x="1048" y="377"/>
                    <a:pt x="1322" y="388"/>
                  </a:cubicBezTo>
                  <a:cubicBezTo>
                    <a:pt x="1447" y="427"/>
                    <a:pt x="1575" y="435"/>
                    <a:pt x="1701" y="435"/>
                  </a:cubicBezTo>
                  <a:cubicBezTo>
                    <a:pt x="1798" y="435"/>
                    <a:pt x="1894" y="430"/>
                    <a:pt x="1989" y="430"/>
                  </a:cubicBezTo>
                  <a:cubicBezTo>
                    <a:pt x="2041" y="430"/>
                    <a:pt x="2093" y="431"/>
                    <a:pt x="2143" y="436"/>
                  </a:cubicBezTo>
                  <a:cubicBezTo>
                    <a:pt x="2274" y="424"/>
                    <a:pt x="2381" y="388"/>
                    <a:pt x="2334" y="222"/>
                  </a:cubicBezTo>
                  <a:cubicBezTo>
                    <a:pt x="2012" y="186"/>
                    <a:pt x="1703" y="91"/>
                    <a:pt x="1369" y="91"/>
                  </a:cubicBezTo>
                  <a:cubicBezTo>
                    <a:pt x="1356" y="91"/>
                    <a:pt x="1343" y="91"/>
                    <a:pt x="1329" y="91"/>
                  </a:cubicBezTo>
                  <a:cubicBezTo>
                    <a:pt x="1016" y="91"/>
                    <a:pt x="713"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5"/>
            <p:cNvSpPr/>
            <p:nvPr/>
          </p:nvSpPr>
          <p:spPr>
            <a:xfrm>
              <a:off x="6115325" y="2290675"/>
              <a:ext cx="56000" cy="14025"/>
            </a:xfrm>
            <a:custGeom>
              <a:avLst/>
              <a:gdLst/>
              <a:ahLst/>
              <a:cxnLst/>
              <a:rect l="l" t="t" r="r" b="b"/>
              <a:pathLst>
                <a:path w="2240" h="561" extrusionOk="0">
                  <a:moveTo>
                    <a:pt x="542" y="0"/>
                  </a:moveTo>
                  <a:cubicBezTo>
                    <a:pt x="453" y="0"/>
                    <a:pt x="364" y="6"/>
                    <a:pt x="275" y="21"/>
                  </a:cubicBezTo>
                  <a:cubicBezTo>
                    <a:pt x="156" y="116"/>
                    <a:pt x="1" y="211"/>
                    <a:pt x="72" y="402"/>
                  </a:cubicBezTo>
                  <a:cubicBezTo>
                    <a:pt x="203" y="526"/>
                    <a:pt x="348" y="561"/>
                    <a:pt x="497" y="561"/>
                  </a:cubicBezTo>
                  <a:cubicBezTo>
                    <a:pt x="620" y="561"/>
                    <a:pt x="746" y="537"/>
                    <a:pt x="870" y="521"/>
                  </a:cubicBezTo>
                  <a:cubicBezTo>
                    <a:pt x="1059" y="496"/>
                    <a:pt x="1252" y="467"/>
                    <a:pt x="1445" y="467"/>
                  </a:cubicBezTo>
                  <a:cubicBezTo>
                    <a:pt x="1615" y="467"/>
                    <a:pt x="1786" y="490"/>
                    <a:pt x="1954" y="557"/>
                  </a:cubicBezTo>
                  <a:cubicBezTo>
                    <a:pt x="2037" y="521"/>
                    <a:pt x="2120" y="497"/>
                    <a:pt x="2204" y="461"/>
                  </a:cubicBezTo>
                  <a:cubicBezTo>
                    <a:pt x="2239" y="354"/>
                    <a:pt x="2180" y="330"/>
                    <a:pt x="2085" y="295"/>
                  </a:cubicBezTo>
                  <a:cubicBezTo>
                    <a:pt x="1834" y="259"/>
                    <a:pt x="1584" y="259"/>
                    <a:pt x="1358" y="104"/>
                  </a:cubicBezTo>
                  <a:cubicBezTo>
                    <a:pt x="1088" y="59"/>
                    <a:pt x="817" y="0"/>
                    <a:pt x="5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5"/>
            <p:cNvSpPr/>
            <p:nvPr/>
          </p:nvSpPr>
          <p:spPr>
            <a:xfrm>
              <a:off x="6107900" y="2257850"/>
              <a:ext cx="25625" cy="8900"/>
            </a:xfrm>
            <a:custGeom>
              <a:avLst/>
              <a:gdLst/>
              <a:ahLst/>
              <a:cxnLst/>
              <a:rect l="l" t="t" r="r" b="b"/>
              <a:pathLst>
                <a:path w="1025" h="356" extrusionOk="0">
                  <a:moveTo>
                    <a:pt x="96" y="0"/>
                  </a:moveTo>
                  <a:cubicBezTo>
                    <a:pt x="0" y="96"/>
                    <a:pt x="0" y="179"/>
                    <a:pt x="96" y="298"/>
                  </a:cubicBezTo>
                  <a:cubicBezTo>
                    <a:pt x="131" y="290"/>
                    <a:pt x="166" y="287"/>
                    <a:pt x="202" y="287"/>
                  </a:cubicBezTo>
                  <a:cubicBezTo>
                    <a:pt x="368" y="287"/>
                    <a:pt x="542" y="355"/>
                    <a:pt x="714" y="355"/>
                  </a:cubicBezTo>
                  <a:cubicBezTo>
                    <a:pt x="794" y="355"/>
                    <a:pt x="874" y="341"/>
                    <a:pt x="953" y="298"/>
                  </a:cubicBezTo>
                  <a:cubicBezTo>
                    <a:pt x="1024" y="203"/>
                    <a:pt x="1024" y="108"/>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5"/>
            <p:cNvSpPr/>
            <p:nvPr/>
          </p:nvSpPr>
          <p:spPr>
            <a:xfrm>
              <a:off x="6167725" y="2296950"/>
              <a:ext cx="25025" cy="8850"/>
            </a:xfrm>
            <a:custGeom>
              <a:avLst/>
              <a:gdLst/>
              <a:ahLst/>
              <a:cxnLst/>
              <a:rect l="l" t="t" r="r" b="b"/>
              <a:pathLst>
                <a:path w="1001" h="354" extrusionOk="0">
                  <a:moveTo>
                    <a:pt x="303" y="0"/>
                  </a:moveTo>
                  <a:cubicBezTo>
                    <a:pt x="199" y="0"/>
                    <a:pt x="96" y="12"/>
                    <a:pt x="0" y="44"/>
                  </a:cubicBezTo>
                  <a:cubicBezTo>
                    <a:pt x="36" y="103"/>
                    <a:pt x="84" y="151"/>
                    <a:pt x="108" y="210"/>
                  </a:cubicBezTo>
                  <a:cubicBezTo>
                    <a:pt x="203" y="258"/>
                    <a:pt x="298" y="306"/>
                    <a:pt x="405" y="330"/>
                  </a:cubicBezTo>
                  <a:cubicBezTo>
                    <a:pt x="620" y="270"/>
                    <a:pt x="858" y="353"/>
                    <a:pt x="1001" y="151"/>
                  </a:cubicBezTo>
                  <a:cubicBezTo>
                    <a:pt x="980" y="151"/>
                    <a:pt x="959" y="151"/>
                    <a:pt x="937" y="151"/>
                  </a:cubicBezTo>
                  <a:cubicBezTo>
                    <a:pt x="808" y="151"/>
                    <a:pt x="664" y="142"/>
                    <a:pt x="572" y="20"/>
                  </a:cubicBezTo>
                  <a:cubicBezTo>
                    <a:pt x="484" y="9"/>
                    <a:pt x="393" y="0"/>
                    <a:pt x="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5"/>
            <p:cNvSpPr/>
            <p:nvPr/>
          </p:nvSpPr>
          <p:spPr>
            <a:xfrm>
              <a:off x="6090325" y="2257550"/>
              <a:ext cx="19975" cy="7475"/>
            </a:xfrm>
            <a:custGeom>
              <a:avLst/>
              <a:gdLst/>
              <a:ahLst/>
              <a:cxnLst/>
              <a:rect l="l" t="t" r="r" b="b"/>
              <a:pathLst>
                <a:path w="799" h="299" extrusionOk="0">
                  <a:moveTo>
                    <a:pt x="60" y="1"/>
                  </a:moveTo>
                  <a:lnTo>
                    <a:pt x="60" y="155"/>
                  </a:lnTo>
                  <a:cubicBezTo>
                    <a:pt x="1" y="215"/>
                    <a:pt x="1" y="251"/>
                    <a:pt x="84" y="286"/>
                  </a:cubicBezTo>
                  <a:lnTo>
                    <a:pt x="191" y="286"/>
                  </a:lnTo>
                  <a:cubicBezTo>
                    <a:pt x="191" y="274"/>
                    <a:pt x="227" y="274"/>
                    <a:pt x="263" y="251"/>
                  </a:cubicBezTo>
                  <a:cubicBezTo>
                    <a:pt x="287" y="251"/>
                    <a:pt x="334" y="274"/>
                    <a:pt x="358" y="298"/>
                  </a:cubicBezTo>
                  <a:lnTo>
                    <a:pt x="799" y="298"/>
                  </a:lnTo>
                  <a:lnTo>
                    <a:pt x="799" y="12"/>
                  </a:lnTo>
                  <a:cubicBezTo>
                    <a:pt x="560" y="12"/>
                    <a:pt x="322" y="12"/>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5"/>
            <p:cNvSpPr/>
            <p:nvPr/>
          </p:nvSpPr>
          <p:spPr>
            <a:xfrm>
              <a:off x="5959075" y="2265000"/>
              <a:ext cx="17575" cy="7475"/>
            </a:xfrm>
            <a:custGeom>
              <a:avLst/>
              <a:gdLst/>
              <a:ahLst/>
              <a:cxnLst/>
              <a:rect l="l" t="t" r="r" b="b"/>
              <a:pathLst>
                <a:path w="703" h="299" extrusionOk="0">
                  <a:moveTo>
                    <a:pt x="453" y="0"/>
                  </a:moveTo>
                  <a:cubicBezTo>
                    <a:pt x="298" y="0"/>
                    <a:pt x="155" y="12"/>
                    <a:pt x="0" y="36"/>
                  </a:cubicBezTo>
                  <a:lnTo>
                    <a:pt x="0" y="131"/>
                  </a:lnTo>
                  <a:cubicBezTo>
                    <a:pt x="146" y="210"/>
                    <a:pt x="271" y="299"/>
                    <a:pt x="434" y="299"/>
                  </a:cubicBezTo>
                  <a:cubicBezTo>
                    <a:pt x="444" y="299"/>
                    <a:pt x="454" y="299"/>
                    <a:pt x="464" y="298"/>
                  </a:cubicBezTo>
                  <a:cubicBezTo>
                    <a:pt x="703" y="286"/>
                    <a:pt x="643" y="155"/>
                    <a:pt x="584" y="12"/>
                  </a:cubicBezTo>
                  <a:cubicBezTo>
                    <a:pt x="536" y="12"/>
                    <a:pt x="488" y="1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5"/>
            <p:cNvSpPr/>
            <p:nvPr/>
          </p:nvSpPr>
          <p:spPr>
            <a:xfrm>
              <a:off x="6134800" y="2259875"/>
              <a:ext cx="14200" cy="9025"/>
            </a:xfrm>
            <a:custGeom>
              <a:avLst/>
              <a:gdLst/>
              <a:ahLst/>
              <a:cxnLst/>
              <a:rect l="l" t="t" r="r" b="b"/>
              <a:pathLst>
                <a:path w="568" h="361" extrusionOk="0">
                  <a:moveTo>
                    <a:pt x="121" y="0"/>
                  </a:moveTo>
                  <a:cubicBezTo>
                    <a:pt x="49" y="0"/>
                    <a:pt x="1" y="49"/>
                    <a:pt x="8" y="193"/>
                  </a:cubicBezTo>
                  <a:cubicBezTo>
                    <a:pt x="93" y="300"/>
                    <a:pt x="196" y="360"/>
                    <a:pt x="293" y="360"/>
                  </a:cubicBezTo>
                  <a:cubicBezTo>
                    <a:pt x="358" y="360"/>
                    <a:pt x="420" y="334"/>
                    <a:pt x="472" y="277"/>
                  </a:cubicBezTo>
                  <a:cubicBezTo>
                    <a:pt x="567" y="205"/>
                    <a:pt x="401" y="122"/>
                    <a:pt x="305" y="62"/>
                  </a:cubicBezTo>
                  <a:cubicBezTo>
                    <a:pt x="240" y="27"/>
                    <a:pt x="174" y="0"/>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5"/>
            <p:cNvSpPr/>
            <p:nvPr/>
          </p:nvSpPr>
          <p:spPr>
            <a:xfrm>
              <a:off x="6016800" y="2250400"/>
              <a:ext cx="14925" cy="7475"/>
            </a:xfrm>
            <a:custGeom>
              <a:avLst/>
              <a:gdLst/>
              <a:ahLst/>
              <a:cxnLst/>
              <a:rect l="l" t="t" r="r" b="b"/>
              <a:pathLst>
                <a:path w="597" h="299" extrusionOk="0">
                  <a:moveTo>
                    <a:pt x="156" y="1"/>
                  </a:moveTo>
                  <a:lnTo>
                    <a:pt x="1" y="167"/>
                  </a:lnTo>
                  <a:cubicBezTo>
                    <a:pt x="1" y="215"/>
                    <a:pt x="13" y="239"/>
                    <a:pt x="25" y="287"/>
                  </a:cubicBezTo>
                  <a:lnTo>
                    <a:pt x="299" y="287"/>
                  </a:lnTo>
                  <a:cubicBezTo>
                    <a:pt x="299" y="275"/>
                    <a:pt x="311" y="275"/>
                    <a:pt x="358" y="251"/>
                  </a:cubicBezTo>
                  <a:cubicBezTo>
                    <a:pt x="382" y="251"/>
                    <a:pt x="430" y="275"/>
                    <a:pt x="453" y="298"/>
                  </a:cubicBezTo>
                  <a:cubicBezTo>
                    <a:pt x="501" y="298"/>
                    <a:pt x="549" y="298"/>
                    <a:pt x="596" y="287"/>
                  </a:cubicBez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5"/>
            <p:cNvSpPr/>
            <p:nvPr/>
          </p:nvSpPr>
          <p:spPr>
            <a:xfrm>
              <a:off x="6056100" y="2283625"/>
              <a:ext cx="8075" cy="6100"/>
            </a:xfrm>
            <a:custGeom>
              <a:avLst/>
              <a:gdLst/>
              <a:ahLst/>
              <a:cxnLst/>
              <a:rect l="l" t="t" r="r" b="b"/>
              <a:pathLst>
                <a:path w="323" h="244" extrusionOk="0">
                  <a:moveTo>
                    <a:pt x="150" y="0"/>
                  </a:moveTo>
                  <a:cubicBezTo>
                    <a:pt x="100" y="0"/>
                    <a:pt x="50" y="28"/>
                    <a:pt x="1" y="89"/>
                  </a:cubicBezTo>
                  <a:cubicBezTo>
                    <a:pt x="60" y="136"/>
                    <a:pt x="108" y="196"/>
                    <a:pt x="167" y="243"/>
                  </a:cubicBezTo>
                  <a:cubicBezTo>
                    <a:pt x="203" y="208"/>
                    <a:pt x="227" y="184"/>
                    <a:pt x="263" y="136"/>
                  </a:cubicBezTo>
                  <a:lnTo>
                    <a:pt x="322" y="101"/>
                  </a:lnTo>
                  <a:cubicBezTo>
                    <a:pt x="265" y="37"/>
                    <a:pt x="207" y="0"/>
                    <a:pt x="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5"/>
            <p:cNvSpPr/>
            <p:nvPr/>
          </p:nvSpPr>
          <p:spPr>
            <a:xfrm>
              <a:off x="6045375" y="2284525"/>
              <a:ext cx="4200" cy="3725"/>
            </a:xfrm>
            <a:custGeom>
              <a:avLst/>
              <a:gdLst/>
              <a:ahLst/>
              <a:cxnLst/>
              <a:rect l="l" t="t" r="r" b="b"/>
              <a:pathLst>
                <a:path w="168" h="149" extrusionOk="0">
                  <a:moveTo>
                    <a:pt x="77" y="0"/>
                  </a:moveTo>
                  <a:cubicBezTo>
                    <a:pt x="49" y="0"/>
                    <a:pt x="24" y="18"/>
                    <a:pt x="1" y="53"/>
                  </a:cubicBezTo>
                  <a:cubicBezTo>
                    <a:pt x="26" y="115"/>
                    <a:pt x="54" y="148"/>
                    <a:pt x="84" y="148"/>
                  </a:cubicBezTo>
                  <a:cubicBezTo>
                    <a:pt x="111" y="148"/>
                    <a:pt x="139" y="121"/>
                    <a:pt x="168" y="65"/>
                  </a:cubicBezTo>
                  <a:cubicBezTo>
                    <a:pt x="137" y="21"/>
                    <a:pt x="106"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5"/>
            <p:cNvSpPr/>
            <p:nvPr/>
          </p:nvSpPr>
          <p:spPr>
            <a:xfrm>
              <a:off x="6064725" y="3025200"/>
              <a:ext cx="132200" cy="19875"/>
            </a:xfrm>
            <a:custGeom>
              <a:avLst/>
              <a:gdLst/>
              <a:ahLst/>
              <a:cxnLst/>
              <a:rect l="l" t="t" r="r" b="b"/>
              <a:pathLst>
                <a:path w="5288" h="795" extrusionOk="0">
                  <a:moveTo>
                    <a:pt x="96" y="1"/>
                  </a:moveTo>
                  <a:cubicBezTo>
                    <a:pt x="1" y="120"/>
                    <a:pt x="13" y="227"/>
                    <a:pt x="108" y="334"/>
                  </a:cubicBezTo>
                  <a:cubicBezTo>
                    <a:pt x="715" y="608"/>
                    <a:pt x="1370" y="477"/>
                    <a:pt x="1989" y="584"/>
                  </a:cubicBezTo>
                  <a:cubicBezTo>
                    <a:pt x="2007" y="566"/>
                    <a:pt x="2028" y="557"/>
                    <a:pt x="2047" y="557"/>
                  </a:cubicBezTo>
                  <a:cubicBezTo>
                    <a:pt x="2067" y="557"/>
                    <a:pt x="2084" y="566"/>
                    <a:pt x="2096" y="584"/>
                  </a:cubicBezTo>
                  <a:cubicBezTo>
                    <a:pt x="2240" y="646"/>
                    <a:pt x="2386" y="662"/>
                    <a:pt x="2533" y="662"/>
                  </a:cubicBezTo>
                  <a:cubicBezTo>
                    <a:pt x="2690" y="662"/>
                    <a:pt x="2848" y="644"/>
                    <a:pt x="3009" y="644"/>
                  </a:cubicBezTo>
                  <a:cubicBezTo>
                    <a:pt x="3073" y="644"/>
                    <a:pt x="3138" y="647"/>
                    <a:pt x="3204" y="656"/>
                  </a:cubicBezTo>
                  <a:cubicBezTo>
                    <a:pt x="3585" y="679"/>
                    <a:pt x="3989" y="727"/>
                    <a:pt x="4382" y="775"/>
                  </a:cubicBezTo>
                  <a:cubicBezTo>
                    <a:pt x="4508" y="789"/>
                    <a:pt x="4642" y="794"/>
                    <a:pt x="4776" y="794"/>
                  </a:cubicBezTo>
                  <a:cubicBezTo>
                    <a:pt x="4872" y="794"/>
                    <a:pt x="4967" y="791"/>
                    <a:pt x="5061" y="786"/>
                  </a:cubicBezTo>
                  <a:cubicBezTo>
                    <a:pt x="5287" y="465"/>
                    <a:pt x="4894" y="560"/>
                    <a:pt x="4823" y="441"/>
                  </a:cubicBez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5"/>
            <p:cNvSpPr/>
            <p:nvPr/>
          </p:nvSpPr>
          <p:spPr>
            <a:xfrm>
              <a:off x="6185275" y="3036200"/>
              <a:ext cx="68800" cy="12850"/>
            </a:xfrm>
            <a:custGeom>
              <a:avLst/>
              <a:gdLst/>
              <a:ahLst/>
              <a:cxnLst/>
              <a:rect l="l" t="t" r="r" b="b"/>
              <a:pathLst>
                <a:path w="2752" h="514" extrusionOk="0">
                  <a:moveTo>
                    <a:pt x="103" y="1"/>
                  </a:moveTo>
                  <a:cubicBezTo>
                    <a:pt x="69" y="1"/>
                    <a:pt x="35" y="1"/>
                    <a:pt x="1" y="1"/>
                  </a:cubicBezTo>
                  <a:cubicBezTo>
                    <a:pt x="96" y="108"/>
                    <a:pt x="191" y="192"/>
                    <a:pt x="287" y="299"/>
                  </a:cubicBezTo>
                  <a:cubicBezTo>
                    <a:pt x="278" y="384"/>
                    <a:pt x="282" y="457"/>
                    <a:pt x="337" y="457"/>
                  </a:cubicBezTo>
                  <a:cubicBezTo>
                    <a:pt x="359" y="457"/>
                    <a:pt x="389" y="445"/>
                    <a:pt x="430" y="418"/>
                  </a:cubicBezTo>
                  <a:cubicBezTo>
                    <a:pt x="489" y="442"/>
                    <a:pt x="537" y="442"/>
                    <a:pt x="584" y="442"/>
                  </a:cubicBezTo>
                  <a:cubicBezTo>
                    <a:pt x="740" y="495"/>
                    <a:pt x="898" y="509"/>
                    <a:pt x="1056" y="509"/>
                  </a:cubicBezTo>
                  <a:cubicBezTo>
                    <a:pt x="1223" y="509"/>
                    <a:pt x="1391" y="494"/>
                    <a:pt x="1557" y="494"/>
                  </a:cubicBezTo>
                  <a:cubicBezTo>
                    <a:pt x="1618" y="494"/>
                    <a:pt x="1679" y="496"/>
                    <a:pt x="1739" y="501"/>
                  </a:cubicBezTo>
                  <a:cubicBezTo>
                    <a:pt x="1793" y="484"/>
                    <a:pt x="1849" y="478"/>
                    <a:pt x="1907" y="478"/>
                  </a:cubicBezTo>
                  <a:cubicBezTo>
                    <a:pt x="2046" y="478"/>
                    <a:pt x="2193" y="513"/>
                    <a:pt x="2331" y="513"/>
                  </a:cubicBezTo>
                  <a:cubicBezTo>
                    <a:pt x="2491" y="513"/>
                    <a:pt x="2639" y="466"/>
                    <a:pt x="2751" y="263"/>
                  </a:cubicBezTo>
                  <a:cubicBezTo>
                    <a:pt x="1868" y="148"/>
                    <a:pt x="996"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5"/>
            <p:cNvSpPr/>
            <p:nvPr/>
          </p:nvSpPr>
          <p:spPr>
            <a:xfrm>
              <a:off x="6227250" y="3042500"/>
              <a:ext cx="58675" cy="8625"/>
            </a:xfrm>
            <a:custGeom>
              <a:avLst/>
              <a:gdLst/>
              <a:ahLst/>
              <a:cxnLst/>
              <a:rect l="l" t="t" r="r" b="b"/>
              <a:pathLst>
                <a:path w="2347" h="345" extrusionOk="0">
                  <a:moveTo>
                    <a:pt x="1254" y="0"/>
                  </a:moveTo>
                  <a:cubicBezTo>
                    <a:pt x="1194" y="0"/>
                    <a:pt x="1133" y="3"/>
                    <a:pt x="1072" y="11"/>
                  </a:cubicBezTo>
                  <a:cubicBezTo>
                    <a:pt x="934" y="160"/>
                    <a:pt x="777" y="192"/>
                    <a:pt x="616" y="192"/>
                  </a:cubicBezTo>
                  <a:cubicBezTo>
                    <a:pt x="490" y="192"/>
                    <a:pt x="362" y="173"/>
                    <a:pt x="238" y="173"/>
                  </a:cubicBezTo>
                  <a:cubicBezTo>
                    <a:pt x="165" y="173"/>
                    <a:pt x="93" y="180"/>
                    <a:pt x="24" y="202"/>
                  </a:cubicBezTo>
                  <a:cubicBezTo>
                    <a:pt x="1" y="261"/>
                    <a:pt x="24" y="285"/>
                    <a:pt x="72" y="297"/>
                  </a:cubicBezTo>
                  <a:cubicBezTo>
                    <a:pt x="298" y="321"/>
                    <a:pt x="536" y="321"/>
                    <a:pt x="763" y="333"/>
                  </a:cubicBezTo>
                  <a:cubicBezTo>
                    <a:pt x="1048" y="333"/>
                    <a:pt x="1322" y="345"/>
                    <a:pt x="1608" y="345"/>
                  </a:cubicBezTo>
                  <a:cubicBezTo>
                    <a:pt x="1858" y="333"/>
                    <a:pt x="2108" y="321"/>
                    <a:pt x="2346" y="309"/>
                  </a:cubicBezTo>
                  <a:cubicBezTo>
                    <a:pt x="2275" y="249"/>
                    <a:pt x="2227" y="202"/>
                    <a:pt x="2156" y="142"/>
                  </a:cubicBezTo>
                  <a:cubicBezTo>
                    <a:pt x="1866" y="92"/>
                    <a:pt x="1567"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5"/>
            <p:cNvSpPr/>
            <p:nvPr/>
          </p:nvSpPr>
          <p:spPr>
            <a:xfrm>
              <a:off x="6144500" y="3039225"/>
              <a:ext cx="30100" cy="3875"/>
            </a:xfrm>
            <a:custGeom>
              <a:avLst/>
              <a:gdLst/>
              <a:ahLst/>
              <a:cxnLst/>
              <a:rect l="l" t="t" r="r" b="b"/>
              <a:pathLst>
                <a:path w="1204" h="155" extrusionOk="0">
                  <a:moveTo>
                    <a:pt x="662" y="0"/>
                  </a:moveTo>
                  <a:cubicBezTo>
                    <a:pt x="448" y="0"/>
                    <a:pt x="229" y="41"/>
                    <a:pt x="13" y="47"/>
                  </a:cubicBezTo>
                  <a:cubicBezTo>
                    <a:pt x="1" y="106"/>
                    <a:pt x="25" y="142"/>
                    <a:pt x="84" y="154"/>
                  </a:cubicBezTo>
                  <a:lnTo>
                    <a:pt x="334" y="154"/>
                  </a:lnTo>
                  <a:cubicBezTo>
                    <a:pt x="620" y="154"/>
                    <a:pt x="918" y="142"/>
                    <a:pt x="1203" y="142"/>
                  </a:cubicBezTo>
                  <a:cubicBezTo>
                    <a:pt x="1031" y="31"/>
                    <a:pt x="849"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5"/>
            <p:cNvSpPr/>
            <p:nvPr/>
          </p:nvSpPr>
          <p:spPr>
            <a:xfrm>
              <a:off x="6117125" y="3068650"/>
              <a:ext cx="11325" cy="7175"/>
            </a:xfrm>
            <a:custGeom>
              <a:avLst/>
              <a:gdLst/>
              <a:ahLst/>
              <a:cxnLst/>
              <a:rect l="l" t="t" r="r" b="b"/>
              <a:pathLst>
                <a:path w="453" h="287" extrusionOk="0">
                  <a:moveTo>
                    <a:pt x="155" y="1"/>
                  </a:moveTo>
                  <a:cubicBezTo>
                    <a:pt x="0" y="96"/>
                    <a:pt x="143" y="191"/>
                    <a:pt x="155" y="287"/>
                  </a:cubicBezTo>
                  <a:cubicBezTo>
                    <a:pt x="274" y="287"/>
                    <a:pt x="405" y="287"/>
                    <a:pt x="453" y="132"/>
                  </a:cubicBezTo>
                  <a:cubicBezTo>
                    <a:pt x="441" y="108"/>
                    <a:pt x="417" y="84"/>
                    <a:pt x="405" y="61"/>
                  </a:cubicBezTo>
                  <a:cubicBezTo>
                    <a:pt x="358" y="49"/>
                    <a:pt x="310" y="37"/>
                    <a:pt x="274" y="1"/>
                  </a:cubicBezTo>
                  <a:cubicBezTo>
                    <a:pt x="256" y="7"/>
                    <a:pt x="238" y="10"/>
                    <a:pt x="219" y="10"/>
                  </a:cubicBezTo>
                  <a:cubicBezTo>
                    <a:pt x="200" y="10"/>
                    <a:pt x="179" y="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5"/>
            <p:cNvSpPr/>
            <p:nvPr/>
          </p:nvSpPr>
          <p:spPr>
            <a:xfrm>
              <a:off x="5837925" y="2296800"/>
              <a:ext cx="130400" cy="25675"/>
            </a:xfrm>
            <a:custGeom>
              <a:avLst/>
              <a:gdLst/>
              <a:ahLst/>
              <a:cxnLst/>
              <a:rect l="l" t="t" r="r" b="b"/>
              <a:pathLst>
                <a:path w="5216" h="1027" extrusionOk="0">
                  <a:moveTo>
                    <a:pt x="2805" y="0"/>
                  </a:moveTo>
                  <a:cubicBezTo>
                    <a:pt x="2588" y="0"/>
                    <a:pt x="2369" y="34"/>
                    <a:pt x="2153" y="34"/>
                  </a:cubicBezTo>
                  <a:cubicBezTo>
                    <a:pt x="2098" y="34"/>
                    <a:pt x="2043" y="31"/>
                    <a:pt x="1989" y="26"/>
                  </a:cubicBezTo>
                  <a:cubicBezTo>
                    <a:pt x="1870" y="152"/>
                    <a:pt x="1729" y="172"/>
                    <a:pt x="1585" y="172"/>
                  </a:cubicBezTo>
                  <a:cubicBezTo>
                    <a:pt x="1517" y="172"/>
                    <a:pt x="1449" y="167"/>
                    <a:pt x="1382" y="167"/>
                  </a:cubicBezTo>
                  <a:cubicBezTo>
                    <a:pt x="1362" y="167"/>
                    <a:pt x="1342" y="168"/>
                    <a:pt x="1322" y="169"/>
                  </a:cubicBezTo>
                  <a:cubicBezTo>
                    <a:pt x="1253" y="173"/>
                    <a:pt x="1183" y="175"/>
                    <a:pt x="1113" y="175"/>
                  </a:cubicBezTo>
                  <a:cubicBezTo>
                    <a:pt x="987" y="175"/>
                    <a:pt x="860" y="170"/>
                    <a:pt x="733" y="170"/>
                  </a:cubicBezTo>
                  <a:cubicBezTo>
                    <a:pt x="567" y="170"/>
                    <a:pt x="402" y="178"/>
                    <a:pt x="238" y="216"/>
                  </a:cubicBezTo>
                  <a:cubicBezTo>
                    <a:pt x="119" y="264"/>
                    <a:pt x="60" y="347"/>
                    <a:pt x="0" y="455"/>
                  </a:cubicBezTo>
                  <a:lnTo>
                    <a:pt x="0" y="609"/>
                  </a:lnTo>
                  <a:cubicBezTo>
                    <a:pt x="143" y="764"/>
                    <a:pt x="369" y="728"/>
                    <a:pt x="560" y="740"/>
                  </a:cubicBezTo>
                  <a:cubicBezTo>
                    <a:pt x="625" y="740"/>
                    <a:pt x="694" y="734"/>
                    <a:pt x="764" y="734"/>
                  </a:cubicBezTo>
                  <a:cubicBezTo>
                    <a:pt x="885" y="734"/>
                    <a:pt x="1005" y="753"/>
                    <a:pt x="1096" y="859"/>
                  </a:cubicBezTo>
                  <a:cubicBezTo>
                    <a:pt x="1262" y="919"/>
                    <a:pt x="1405" y="967"/>
                    <a:pt x="1572" y="1026"/>
                  </a:cubicBezTo>
                  <a:cubicBezTo>
                    <a:pt x="1673" y="948"/>
                    <a:pt x="1775" y="895"/>
                    <a:pt x="1883" y="895"/>
                  </a:cubicBezTo>
                  <a:cubicBezTo>
                    <a:pt x="1940" y="895"/>
                    <a:pt x="1999" y="910"/>
                    <a:pt x="2060" y="943"/>
                  </a:cubicBezTo>
                  <a:cubicBezTo>
                    <a:pt x="2143" y="967"/>
                    <a:pt x="2215" y="990"/>
                    <a:pt x="2286" y="1002"/>
                  </a:cubicBezTo>
                  <a:cubicBezTo>
                    <a:pt x="2473" y="909"/>
                    <a:pt x="2669" y="767"/>
                    <a:pt x="2866" y="767"/>
                  </a:cubicBezTo>
                  <a:cubicBezTo>
                    <a:pt x="2994" y="767"/>
                    <a:pt x="3123" y="828"/>
                    <a:pt x="3251" y="1002"/>
                  </a:cubicBezTo>
                  <a:cubicBezTo>
                    <a:pt x="3417" y="1026"/>
                    <a:pt x="3560" y="1026"/>
                    <a:pt x="3715" y="1026"/>
                  </a:cubicBezTo>
                  <a:cubicBezTo>
                    <a:pt x="3763" y="990"/>
                    <a:pt x="3786" y="967"/>
                    <a:pt x="3798" y="919"/>
                  </a:cubicBezTo>
                  <a:cubicBezTo>
                    <a:pt x="3831" y="911"/>
                    <a:pt x="3870" y="897"/>
                    <a:pt x="3906" y="897"/>
                  </a:cubicBezTo>
                  <a:cubicBezTo>
                    <a:pt x="3922" y="897"/>
                    <a:pt x="3938" y="900"/>
                    <a:pt x="3953" y="907"/>
                  </a:cubicBezTo>
                  <a:cubicBezTo>
                    <a:pt x="4004" y="911"/>
                    <a:pt x="4054" y="913"/>
                    <a:pt x="4106" y="913"/>
                  </a:cubicBezTo>
                  <a:cubicBezTo>
                    <a:pt x="4328" y="913"/>
                    <a:pt x="4556" y="882"/>
                    <a:pt x="4784" y="882"/>
                  </a:cubicBezTo>
                  <a:cubicBezTo>
                    <a:pt x="4813" y="882"/>
                    <a:pt x="4841" y="882"/>
                    <a:pt x="4870" y="883"/>
                  </a:cubicBezTo>
                  <a:cubicBezTo>
                    <a:pt x="4977" y="871"/>
                    <a:pt x="5072" y="847"/>
                    <a:pt x="5156" y="788"/>
                  </a:cubicBezTo>
                  <a:cubicBezTo>
                    <a:pt x="5203" y="728"/>
                    <a:pt x="5215" y="669"/>
                    <a:pt x="5215" y="586"/>
                  </a:cubicBezTo>
                  <a:cubicBezTo>
                    <a:pt x="5203" y="514"/>
                    <a:pt x="5180" y="455"/>
                    <a:pt x="5120" y="407"/>
                  </a:cubicBezTo>
                  <a:cubicBezTo>
                    <a:pt x="5001" y="324"/>
                    <a:pt x="4846" y="324"/>
                    <a:pt x="4715" y="324"/>
                  </a:cubicBezTo>
                  <a:cubicBezTo>
                    <a:pt x="4525" y="300"/>
                    <a:pt x="4310" y="336"/>
                    <a:pt x="4120" y="276"/>
                  </a:cubicBezTo>
                  <a:cubicBezTo>
                    <a:pt x="3863" y="289"/>
                    <a:pt x="3599" y="304"/>
                    <a:pt x="3334" y="304"/>
                  </a:cubicBezTo>
                  <a:cubicBezTo>
                    <a:pt x="3095" y="304"/>
                    <a:pt x="2856" y="292"/>
                    <a:pt x="2620" y="252"/>
                  </a:cubicBezTo>
                  <a:cubicBezTo>
                    <a:pt x="2606" y="248"/>
                    <a:pt x="2592" y="246"/>
                    <a:pt x="2578" y="246"/>
                  </a:cubicBezTo>
                  <a:cubicBezTo>
                    <a:pt x="2554" y="246"/>
                    <a:pt x="2530" y="251"/>
                    <a:pt x="2509" y="251"/>
                  </a:cubicBezTo>
                  <a:cubicBezTo>
                    <a:pt x="2481" y="251"/>
                    <a:pt x="2457" y="243"/>
                    <a:pt x="2441" y="205"/>
                  </a:cubicBezTo>
                  <a:lnTo>
                    <a:pt x="2441" y="205"/>
                  </a:lnTo>
                  <a:cubicBezTo>
                    <a:pt x="2483" y="240"/>
                    <a:pt x="2533" y="243"/>
                    <a:pt x="2585" y="243"/>
                  </a:cubicBezTo>
                  <a:cubicBezTo>
                    <a:pt x="2596" y="243"/>
                    <a:pt x="2606" y="243"/>
                    <a:pt x="2617" y="243"/>
                  </a:cubicBezTo>
                  <a:cubicBezTo>
                    <a:pt x="2659" y="243"/>
                    <a:pt x="2701" y="245"/>
                    <a:pt x="2739" y="264"/>
                  </a:cubicBezTo>
                  <a:cubicBezTo>
                    <a:pt x="2845" y="264"/>
                    <a:pt x="2953" y="278"/>
                    <a:pt x="3058" y="278"/>
                  </a:cubicBezTo>
                  <a:cubicBezTo>
                    <a:pt x="3190" y="278"/>
                    <a:pt x="3317" y="256"/>
                    <a:pt x="3429" y="157"/>
                  </a:cubicBezTo>
                  <a:cubicBezTo>
                    <a:pt x="3226" y="32"/>
                    <a:pt x="3016" y="0"/>
                    <a:pt x="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5"/>
            <p:cNvSpPr/>
            <p:nvPr/>
          </p:nvSpPr>
          <p:spPr>
            <a:xfrm>
              <a:off x="5857875" y="2328875"/>
              <a:ext cx="150325" cy="19725"/>
            </a:xfrm>
            <a:custGeom>
              <a:avLst/>
              <a:gdLst/>
              <a:ahLst/>
              <a:cxnLst/>
              <a:rect l="l" t="t" r="r" b="b"/>
              <a:pathLst>
                <a:path w="6013" h="789" extrusionOk="0">
                  <a:moveTo>
                    <a:pt x="561" y="1"/>
                  </a:moveTo>
                  <a:cubicBezTo>
                    <a:pt x="387" y="1"/>
                    <a:pt x="212" y="12"/>
                    <a:pt x="36" y="41"/>
                  </a:cubicBezTo>
                  <a:cubicBezTo>
                    <a:pt x="0" y="243"/>
                    <a:pt x="119" y="362"/>
                    <a:pt x="286" y="434"/>
                  </a:cubicBezTo>
                  <a:cubicBezTo>
                    <a:pt x="1249" y="584"/>
                    <a:pt x="2211" y="788"/>
                    <a:pt x="3182" y="788"/>
                  </a:cubicBezTo>
                  <a:cubicBezTo>
                    <a:pt x="3592" y="788"/>
                    <a:pt x="4004" y="752"/>
                    <a:pt x="4417" y="660"/>
                  </a:cubicBezTo>
                  <a:cubicBezTo>
                    <a:pt x="4489" y="666"/>
                    <a:pt x="4562" y="668"/>
                    <a:pt x="4634" y="668"/>
                  </a:cubicBezTo>
                  <a:cubicBezTo>
                    <a:pt x="4796" y="668"/>
                    <a:pt x="4959" y="657"/>
                    <a:pt x="5122" y="657"/>
                  </a:cubicBezTo>
                  <a:cubicBezTo>
                    <a:pt x="5292" y="657"/>
                    <a:pt x="5462" y="669"/>
                    <a:pt x="5632" y="719"/>
                  </a:cubicBezTo>
                  <a:cubicBezTo>
                    <a:pt x="5683" y="738"/>
                    <a:pt x="5737" y="751"/>
                    <a:pt x="5791" y="751"/>
                  </a:cubicBezTo>
                  <a:cubicBezTo>
                    <a:pt x="5838" y="751"/>
                    <a:pt x="5885" y="742"/>
                    <a:pt x="5929" y="719"/>
                  </a:cubicBezTo>
                  <a:cubicBezTo>
                    <a:pt x="6013" y="636"/>
                    <a:pt x="6013" y="553"/>
                    <a:pt x="5906" y="457"/>
                  </a:cubicBezTo>
                  <a:cubicBezTo>
                    <a:pt x="4691" y="255"/>
                    <a:pt x="3453" y="291"/>
                    <a:pt x="2215" y="172"/>
                  </a:cubicBezTo>
                  <a:cubicBezTo>
                    <a:pt x="1662" y="117"/>
                    <a:pt x="1116" y="1"/>
                    <a:pt x="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5"/>
            <p:cNvSpPr/>
            <p:nvPr/>
          </p:nvSpPr>
          <p:spPr>
            <a:xfrm>
              <a:off x="5984075" y="2306250"/>
              <a:ext cx="88125" cy="23275"/>
            </a:xfrm>
            <a:custGeom>
              <a:avLst/>
              <a:gdLst/>
              <a:ahLst/>
              <a:cxnLst/>
              <a:rect l="l" t="t" r="r" b="b"/>
              <a:pathLst>
                <a:path w="3525" h="931" extrusionOk="0">
                  <a:moveTo>
                    <a:pt x="2411" y="1"/>
                  </a:moveTo>
                  <a:cubicBezTo>
                    <a:pt x="1988" y="1"/>
                    <a:pt x="1569" y="72"/>
                    <a:pt x="1143" y="72"/>
                  </a:cubicBezTo>
                  <a:cubicBezTo>
                    <a:pt x="1068" y="72"/>
                    <a:pt x="993" y="70"/>
                    <a:pt x="917" y="65"/>
                  </a:cubicBezTo>
                  <a:lnTo>
                    <a:pt x="703" y="65"/>
                  </a:lnTo>
                  <a:cubicBezTo>
                    <a:pt x="689" y="65"/>
                    <a:pt x="675" y="66"/>
                    <a:pt x="662" y="66"/>
                  </a:cubicBezTo>
                  <a:cubicBezTo>
                    <a:pt x="576" y="66"/>
                    <a:pt x="486" y="55"/>
                    <a:pt x="398" y="55"/>
                  </a:cubicBezTo>
                  <a:cubicBezTo>
                    <a:pt x="249" y="55"/>
                    <a:pt x="106" y="86"/>
                    <a:pt x="0" y="255"/>
                  </a:cubicBezTo>
                  <a:cubicBezTo>
                    <a:pt x="12" y="541"/>
                    <a:pt x="405" y="493"/>
                    <a:pt x="429" y="767"/>
                  </a:cubicBezTo>
                  <a:lnTo>
                    <a:pt x="774" y="767"/>
                  </a:lnTo>
                  <a:cubicBezTo>
                    <a:pt x="834" y="672"/>
                    <a:pt x="762" y="529"/>
                    <a:pt x="846" y="434"/>
                  </a:cubicBezTo>
                  <a:lnTo>
                    <a:pt x="846" y="434"/>
                  </a:lnTo>
                  <a:cubicBezTo>
                    <a:pt x="786" y="517"/>
                    <a:pt x="798" y="624"/>
                    <a:pt x="846" y="743"/>
                  </a:cubicBezTo>
                  <a:cubicBezTo>
                    <a:pt x="953" y="767"/>
                    <a:pt x="1072" y="767"/>
                    <a:pt x="1179" y="767"/>
                  </a:cubicBezTo>
                  <a:cubicBezTo>
                    <a:pt x="1357" y="641"/>
                    <a:pt x="1537" y="584"/>
                    <a:pt x="1719" y="584"/>
                  </a:cubicBezTo>
                  <a:cubicBezTo>
                    <a:pt x="1915" y="584"/>
                    <a:pt x="2113" y="650"/>
                    <a:pt x="2310" y="767"/>
                  </a:cubicBezTo>
                  <a:cubicBezTo>
                    <a:pt x="2429" y="880"/>
                    <a:pt x="2548" y="931"/>
                    <a:pt x="2669" y="931"/>
                  </a:cubicBezTo>
                  <a:cubicBezTo>
                    <a:pt x="2789" y="931"/>
                    <a:pt x="2911" y="880"/>
                    <a:pt x="3036" y="791"/>
                  </a:cubicBezTo>
                  <a:cubicBezTo>
                    <a:pt x="3001" y="731"/>
                    <a:pt x="2941" y="708"/>
                    <a:pt x="2870" y="684"/>
                  </a:cubicBezTo>
                  <a:cubicBezTo>
                    <a:pt x="2893" y="636"/>
                    <a:pt x="2932" y="630"/>
                    <a:pt x="2974" y="630"/>
                  </a:cubicBezTo>
                  <a:cubicBezTo>
                    <a:pt x="2988" y="630"/>
                    <a:pt x="3002" y="631"/>
                    <a:pt x="3016" y="631"/>
                  </a:cubicBezTo>
                  <a:cubicBezTo>
                    <a:pt x="3044" y="631"/>
                    <a:pt x="3072" y="628"/>
                    <a:pt x="3096" y="612"/>
                  </a:cubicBezTo>
                  <a:cubicBezTo>
                    <a:pt x="3155" y="600"/>
                    <a:pt x="3215" y="565"/>
                    <a:pt x="3274" y="541"/>
                  </a:cubicBezTo>
                  <a:cubicBezTo>
                    <a:pt x="3394" y="469"/>
                    <a:pt x="3525" y="386"/>
                    <a:pt x="3465" y="208"/>
                  </a:cubicBezTo>
                  <a:cubicBezTo>
                    <a:pt x="3322" y="100"/>
                    <a:pt x="3144" y="65"/>
                    <a:pt x="2965" y="53"/>
                  </a:cubicBezTo>
                  <a:cubicBezTo>
                    <a:pt x="2779" y="14"/>
                    <a:pt x="2594" y="1"/>
                    <a:pt x="2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5"/>
            <p:cNvSpPr/>
            <p:nvPr/>
          </p:nvSpPr>
          <p:spPr>
            <a:xfrm>
              <a:off x="5665875" y="2315350"/>
              <a:ext cx="92900" cy="17175"/>
            </a:xfrm>
            <a:custGeom>
              <a:avLst/>
              <a:gdLst/>
              <a:ahLst/>
              <a:cxnLst/>
              <a:rect l="l" t="t" r="r" b="b"/>
              <a:pathLst>
                <a:path w="3716" h="687" extrusionOk="0">
                  <a:moveTo>
                    <a:pt x="621" y="0"/>
                  </a:moveTo>
                  <a:cubicBezTo>
                    <a:pt x="505" y="0"/>
                    <a:pt x="390" y="3"/>
                    <a:pt x="274" y="10"/>
                  </a:cubicBezTo>
                  <a:cubicBezTo>
                    <a:pt x="108" y="117"/>
                    <a:pt x="0" y="225"/>
                    <a:pt x="203" y="403"/>
                  </a:cubicBezTo>
                  <a:cubicBezTo>
                    <a:pt x="1045" y="604"/>
                    <a:pt x="1887" y="686"/>
                    <a:pt x="2734" y="686"/>
                  </a:cubicBezTo>
                  <a:cubicBezTo>
                    <a:pt x="2989" y="686"/>
                    <a:pt x="3245" y="679"/>
                    <a:pt x="3501" y="665"/>
                  </a:cubicBezTo>
                  <a:cubicBezTo>
                    <a:pt x="3715" y="486"/>
                    <a:pt x="3537" y="379"/>
                    <a:pt x="3418" y="284"/>
                  </a:cubicBezTo>
                  <a:cubicBezTo>
                    <a:pt x="3382" y="236"/>
                    <a:pt x="3322" y="201"/>
                    <a:pt x="3263" y="165"/>
                  </a:cubicBezTo>
                  <a:cubicBezTo>
                    <a:pt x="3237" y="165"/>
                    <a:pt x="3211" y="165"/>
                    <a:pt x="3186" y="165"/>
                  </a:cubicBezTo>
                  <a:cubicBezTo>
                    <a:pt x="2328" y="165"/>
                    <a:pt x="1470"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5"/>
            <p:cNvSpPr/>
            <p:nvPr/>
          </p:nvSpPr>
          <p:spPr>
            <a:xfrm>
              <a:off x="5766475" y="2323025"/>
              <a:ext cx="95875" cy="17900"/>
            </a:xfrm>
            <a:custGeom>
              <a:avLst/>
              <a:gdLst/>
              <a:ahLst/>
              <a:cxnLst/>
              <a:rect l="l" t="t" r="r" b="b"/>
              <a:pathLst>
                <a:path w="3835" h="716" extrusionOk="0">
                  <a:moveTo>
                    <a:pt x="251" y="1"/>
                  </a:moveTo>
                  <a:cubicBezTo>
                    <a:pt x="96" y="96"/>
                    <a:pt x="1" y="203"/>
                    <a:pt x="179" y="370"/>
                  </a:cubicBezTo>
                  <a:cubicBezTo>
                    <a:pt x="1108" y="715"/>
                    <a:pt x="2096" y="703"/>
                    <a:pt x="3061" y="715"/>
                  </a:cubicBezTo>
                  <a:cubicBezTo>
                    <a:pt x="3209" y="694"/>
                    <a:pt x="3358" y="654"/>
                    <a:pt x="3515" y="654"/>
                  </a:cubicBezTo>
                  <a:cubicBezTo>
                    <a:pt x="3534" y="654"/>
                    <a:pt x="3553" y="654"/>
                    <a:pt x="3573" y="656"/>
                  </a:cubicBezTo>
                  <a:cubicBezTo>
                    <a:pt x="3668" y="656"/>
                    <a:pt x="3763" y="632"/>
                    <a:pt x="3835" y="549"/>
                  </a:cubicBezTo>
                  <a:lnTo>
                    <a:pt x="3704" y="287"/>
                  </a:lnTo>
                  <a:cubicBezTo>
                    <a:pt x="2950" y="185"/>
                    <a:pt x="2188" y="100"/>
                    <a:pt x="1417" y="100"/>
                  </a:cubicBezTo>
                  <a:cubicBezTo>
                    <a:pt x="1287" y="100"/>
                    <a:pt x="1156" y="103"/>
                    <a:pt x="1025" y="108"/>
                  </a:cubicBezTo>
                  <a:cubicBezTo>
                    <a:pt x="940" y="66"/>
                    <a:pt x="846" y="63"/>
                    <a:pt x="750" y="63"/>
                  </a:cubicBezTo>
                  <a:cubicBezTo>
                    <a:pt x="738" y="63"/>
                    <a:pt x="726" y="63"/>
                    <a:pt x="714" y="63"/>
                  </a:cubicBezTo>
                  <a:cubicBezTo>
                    <a:pt x="605" y="63"/>
                    <a:pt x="495" y="60"/>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5"/>
            <p:cNvSpPr/>
            <p:nvPr/>
          </p:nvSpPr>
          <p:spPr>
            <a:xfrm>
              <a:off x="6069200" y="2344125"/>
              <a:ext cx="55100" cy="10500"/>
            </a:xfrm>
            <a:custGeom>
              <a:avLst/>
              <a:gdLst/>
              <a:ahLst/>
              <a:cxnLst/>
              <a:rect l="l" t="t" r="r" b="b"/>
              <a:pathLst>
                <a:path w="2204" h="420" extrusionOk="0">
                  <a:moveTo>
                    <a:pt x="1036" y="1"/>
                  </a:moveTo>
                  <a:cubicBezTo>
                    <a:pt x="851" y="1"/>
                    <a:pt x="667" y="26"/>
                    <a:pt x="489" y="26"/>
                  </a:cubicBezTo>
                  <a:cubicBezTo>
                    <a:pt x="358" y="169"/>
                    <a:pt x="84" y="97"/>
                    <a:pt x="0" y="324"/>
                  </a:cubicBezTo>
                  <a:cubicBezTo>
                    <a:pt x="397" y="402"/>
                    <a:pt x="800" y="419"/>
                    <a:pt x="1202" y="419"/>
                  </a:cubicBezTo>
                  <a:cubicBezTo>
                    <a:pt x="1538" y="419"/>
                    <a:pt x="1873" y="407"/>
                    <a:pt x="2203" y="407"/>
                  </a:cubicBezTo>
                  <a:cubicBezTo>
                    <a:pt x="2038" y="287"/>
                    <a:pt x="1856" y="260"/>
                    <a:pt x="1667" y="260"/>
                  </a:cubicBezTo>
                  <a:cubicBezTo>
                    <a:pt x="1509" y="260"/>
                    <a:pt x="1346" y="279"/>
                    <a:pt x="1182" y="279"/>
                  </a:cubicBezTo>
                  <a:cubicBezTo>
                    <a:pt x="1033" y="279"/>
                    <a:pt x="884" y="264"/>
                    <a:pt x="739" y="205"/>
                  </a:cubicBezTo>
                  <a:cubicBezTo>
                    <a:pt x="873" y="138"/>
                    <a:pt x="1004" y="126"/>
                    <a:pt x="1132" y="126"/>
                  </a:cubicBezTo>
                  <a:cubicBezTo>
                    <a:pt x="1203" y="126"/>
                    <a:pt x="1273" y="129"/>
                    <a:pt x="1341" y="129"/>
                  </a:cubicBezTo>
                  <a:cubicBezTo>
                    <a:pt x="1412" y="129"/>
                    <a:pt x="1481" y="125"/>
                    <a:pt x="1548" y="109"/>
                  </a:cubicBezTo>
                  <a:cubicBezTo>
                    <a:pt x="1381" y="23"/>
                    <a:pt x="1209" y="1"/>
                    <a:pt x="1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5"/>
            <p:cNvSpPr/>
            <p:nvPr/>
          </p:nvSpPr>
          <p:spPr>
            <a:xfrm>
              <a:off x="6061150" y="2309875"/>
              <a:ext cx="43500" cy="20275"/>
            </a:xfrm>
            <a:custGeom>
              <a:avLst/>
              <a:gdLst/>
              <a:ahLst/>
              <a:cxnLst/>
              <a:rect l="l" t="t" r="r" b="b"/>
              <a:pathLst>
                <a:path w="1740" h="811" extrusionOk="0">
                  <a:moveTo>
                    <a:pt x="824" y="0"/>
                  </a:moveTo>
                  <a:cubicBezTo>
                    <a:pt x="772" y="0"/>
                    <a:pt x="721" y="15"/>
                    <a:pt x="668" y="51"/>
                  </a:cubicBezTo>
                  <a:cubicBezTo>
                    <a:pt x="632" y="98"/>
                    <a:pt x="620" y="146"/>
                    <a:pt x="608" y="205"/>
                  </a:cubicBezTo>
                  <a:cubicBezTo>
                    <a:pt x="608" y="265"/>
                    <a:pt x="620" y="301"/>
                    <a:pt x="620" y="348"/>
                  </a:cubicBezTo>
                  <a:cubicBezTo>
                    <a:pt x="608" y="396"/>
                    <a:pt x="572" y="420"/>
                    <a:pt x="549" y="455"/>
                  </a:cubicBezTo>
                  <a:cubicBezTo>
                    <a:pt x="537" y="408"/>
                    <a:pt x="513" y="360"/>
                    <a:pt x="489" y="336"/>
                  </a:cubicBezTo>
                  <a:cubicBezTo>
                    <a:pt x="433" y="311"/>
                    <a:pt x="374" y="298"/>
                    <a:pt x="316" y="298"/>
                  </a:cubicBezTo>
                  <a:cubicBezTo>
                    <a:pt x="239" y="298"/>
                    <a:pt x="164" y="320"/>
                    <a:pt x="96" y="360"/>
                  </a:cubicBezTo>
                  <a:lnTo>
                    <a:pt x="72" y="384"/>
                  </a:lnTo>
                  <a:cubicBezTo>
                    <a:pt x="1" y="467"/>
                    <a:pt x="1" y="575"/>
                    <a:pt x="84" y="658"/>
                  </a:cubicBezTo>
                  <a:cubicBezTo>
                    <a:pt x="207" y="770"/>
                    <a:pt x="327" y="811"/>
                    <a:pt x="446" y="811"/>
                  </a:cubicBezTo>
                  <a:cubicBezTo>
                    <a:pt x="617" y="811"/>
                    <a:pt x="785" y="728"/>
                    <a:pt x="953" y="658"/>
                  </a:cubicBezTo>
                  <a:cubicBezTo>
                    <a:pt x="1025" y="598"/>
                    <a:pt x="1025" y="563"/>
                    <a:pt x="965" y="503"/>
                  </a:cubicBezTo>
                  <a:cubicBezTo>
                    <a:pt x="1067" y="376"/>
                    <a:pt x="1196" y="354"/>
                    <a:pt x="1331" y="354"/>
                  </a:cubicBezTo>
                  <a:cubicBezTo>
                    <a:pt x="1401" y="354"/>
                    <a:pt x="1472" y="360"/>
                    <a:pt x="1542" y="360"/>
                  </a:cubicBezTo>
                  <a:cubicBezTo>
                    <a:pt x="1589" y="360"/>
                    <a:pt x="1635" y="357"/>
                    <a:pt x="1680" y="348"/>
                  </a:cubicBezTo>
                  <a:cubicBezTo>
                    <a:pt x="1727" y="301"/>
                    <a:pt x="1739" y="241"/>
                    <a:pt x="1739" y="182"/>
                  </a:cubicBezTo>
                  <a:cubicBezTo>
                    <a:pt x="1678" y="50"/>
                    <a:pt x="1596" y="12"/>
                    <a:pt x="1506" y="12"/>
                  </a:cubicBezTo>
                  <a:cubicBezTo>
                    <a:pt x="1385" y="12"/>
                    <a:pt x="1249" y="81"/>
                    <a:pt x="1127" y="81"/>
                  </a:cubicBezTo>
                  <a:cubicBezTo>
                    <a:pt x="1078" y="81"/>
                    <a:pt x="1032" y="70"/>
                    <a:pt x="989" y="39"/>
                  </a:cubicBezTo>
                  <a:cubicBezTo>
                    <a:pt x="930" y="15"/>
                    <a:pt x="876"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5"/>
            <p:cNvSpPr/>
            <p:nvPr/>
          </p:nvSpPr>
          <p:spPr>
            <a:xfrm>
              <a:off x="6023350" y="2341325"/>
              <a:ext cx="58075" cy="11200"/>
            </a:xfrm>
            <a:custGeom>
              <a:avLst/>
              <a:gdLst/>
              <a:ahLst/>
              <a:cxnLst/>
              <a:rect l="l" t="t" r="r" b="b"/>
              <a:pathLst>
                <a:path w="2323" h="448" extrusionOk="0">
                  <a:moveTo>
                    <a:pt x="377" y="0"/>
                  </a:moveTo>
                  <a:cubicBezTo>
                    <a:pt x="236" y="0"/>
                    <a:pt x="104" y="56"/>
                    <a:pt x="1" y="257"/>
                  </a:cubicBezTo>
                  <a:cubicBezTo>
                    <a:pt x="114" y="310"/>
                    <a:pt x="230" y="322"/>
                    <a:pt x="346" y="322"/>
                  </a:cubicBezTo>
                  <a:cubicBezTo>
                    <a:pt x="456" y="322"/>
                    <a:pt x="567" y="311"/>
                    <a:pt x="676" y="311"/>
                  </a:cubicBezTo>
                  <a:cubicBezTo>
                    <a:pt x="791" y="311"/>
                    <a:pt x="904" y="324"/>
                    <a:pt x="1013" y="376"/>
                  </a:cubicBezTo>
                  <a:cubicBezTo>
                    <a:pt x="1120" y="388"/>
                    <a:pt x="1215" y="388"/>
                    <a:pt x="1311" y="388"/>
                  </a:cubicBezTo>
                  <a:cubicBezTo>
                    <a:pt x="1311" y="376"/>
                    <a:pt x="1346" y="376"/>
                    <a:pt x="1370" y="352"/>
                  </a:cubicBezTo>
                  <a:cubicBezTo>
                    <a:pt x="1379" y="350"/>
                    <a:pt x="1386" y="348"/>
                    <a:pt x="1394" y="348"/>
                  </a:cubicBezTo>
                  <a:cubicBezTo>
                    <a:pt x="1418" y="348"/>
                    <a:pt x="1438" y="364"/>
                    <a:pt x="1465" y="400"/>
                  </a:cubicBezTo>
                  <a:cubicBezTo>
                    <a:pt x="1584" y="412"/>
                    <a:pt x="1715" y="412"/>
                    <a:pt x="1834" y="436"/>
                  </a:cubicBezTo>
                  <a:cubicBezTo>
                    <a:pt x="2025" y="376"/>
                    <a:pt x="2299" y="448"/>
                    <a:pt x="2323" y="138"/>
                  </a:cubicBezTo>
                  <a:lnTo>
                    <a:pt x="2132" y="138"/>
                  </a:lnTo>
                  <a:cubicBezTo>
                    <a:pt x="2132" y="150"/>
                    <a:pt x="2120" y="150"/>
                    <a:pt x="2084" y="162"/>
                  </a:cubicBezTo>
                  <a:cubicBezTo>
                    <a:pt x="2061" y="162"/>
                    <a:pt x="2025" y="162"/>
                    <a:pt x="2001" y="138"/>
                  </a:cubicBezTo>
                  <a:cubicBezTo>
                    <a:pt x="1906" y="138"/>
                    <a:pt x="1799" y="114"/>
                    <a:pt x="1715" y="114"/>
                  </a:cubicBezTo>
                  <a:cubicBezTo>
                    <a:pt x="1715" y="138"/>
                    <a:pt x="1703" y="138"/>
                    <a:pt x="1668" y="150"/>
                  </a:cubicBezTo>
                  <a:cubicBezTo>
                    <a:pt x="1644" y="150"/>
                    <a:pt x="1608" y="150"/>
                    <a:pt x="1584" y="102"/>
                  </a:cubicBezTo>
                  <a:cubicBezTo>
                    <a:pt x="1460" y="68"/>
                    <a:pt x="1340" y="41"/>
                    <a:pt x="1217" y="41"/>
                  </a:cubicBezTo>
                  <a:cubicBezTo>
                    <a:pt x="1128" y="41"/>
                    <a:pt x="1037" y="55"/>
                    <a:pt x="941" y="90"/>
                  </a:cubicBezTo>
                  <a:cubicBezTo>
                    <a:pt x="936" y="91"/>
                    <a:pt x="930" y="91"/>
                    <a:pt x="924" y="91"/>
                  </a:cubicBezTo>
                  <a:cubicBezTo>
                    <a:pt x="752" y="91"/>
                    <a:pt x="557" y="0"/>
                    <a:pt x="3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5"/>
            <p:cNvSpPr/>
            <p:nvPr/>
          </p:nvSpPr>
          <p:spPr>
            <a:xfrm>
              <a:off x="5812325" y="2308025"/>
              <a:ext cx="45275" cy="11550"/>
            </a:xfrm>
            <a:custGeom>
              <a:avLst/>
              <a:gdLst/>
              <a:ahLst/>
              <a:cxnLst/>
              <a:rect l="l" t="t" r="r" b="b"/>
              <a:pathLst>
                <a:path w="1811" h="462" extrusionOk="0">
                  <a:moveTo>
                    <a:pt x="242" y="0"/>
                  </a:moveTo>
                  <a:cubicBezTo>
                    <a:pt x="169" y="0"/>
                    <a:pt x="104" y="27"/>
                    <a:pt x="72" y="125"/>
                  </a:cubicBezTo>
                  <a:cubicBezTo>
                    <a:pt x="0" y="303"/>
                    <a:pt x="238" y="315"/>
                    <a:pt x="298" y="434"/>
                  </a:cubicBezTo>
                  <a:lnTo>
                    <a:pt x="441" y="434"/>
                  </a:lnTo>
                  <a:cubicBezTo>
                    <a:pt x="541" y="401"/>
                    <a:pt x="642" y="389"/>
                    <a:pt x="742" y="389"/>
                  </a:cubicBezTo>
                  <a:cubicBezTo>
                    <a:pt x="991" y="389"/>
                    <a:pt x="1240" y="462"/>
                    <a:pt x="1493" y="462"/>
                  </a:cubicBezTo>
                  <a:cubicBezTo>
                    <a:pt x="1575" y="462"/>
                    <a:pt x="1656" y="454"/>
                    <a:pt x="1739" y="434"/>
                  </a:cubicBezTo>
                  <a:cubicBezTo>
                    <a:pt x="1810" y="351"/>
                    <a:pt x="1810" y="244"/>
                    <a:pt x="1739" y="160"/>
                  </a:cubicBezTo>
                  <a:lnTo>
                    <a:pt x="1024" y="160"/>
                  </a:lnTo>
                  <a:cubicBezTo>
                    <a:pt x="979" y="178"/>
                    <a:pt x="938" y="186"/>
                    <a:pt x="898" y="186"/>
                  </a:cubicBezTo>
                  <a:cubicBezTo>
                    <a:pt x="726" y="186"/>
                    <a:pt x="593" y="49"/>
                    <a:pt x="429" y="29"/>
                  </a:cubicBezTo>
                  <a:cubicBezTo>
                    <a:pt x="370" y="19"/>
                    <a:pt x="303"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5"/>
            <p:cNvSpPr/>
            <p:nvPr/>
          </p:nvSpPr>
          <p:spPr>
            <a:xfrm>
              <a:off x="6084975" y="2322450"/>
              <a:ext cx="30675" cy="11300"/>
            </a:xfrm>
            <a:custGeom>
              <a:avLst/>
              <a:gdLst/>
              <a:ahLst/>
              <a:cxnLst/>
              <a:rect l="l" t="t" r="r" b="b"/>
              <a:pathLst>
                <a:path w="1227" h="452" extrusionOk="0">
                  <a:moveTo>
                    <a:pt x="12" y="0"/>
                  </a:moveTo>
                  <a:cubicBezTo>
                    <a:pt x="0" y="60"/>
                    <a:pt x="0" y="95"/>
                    <a:pt x="0" y="155"/>
                  </a:cubicBezTo>
                  <a:cubicBezTo>
                    <a:pt x="175" y="353"/>
                    <a:pt x="387" y="451"/>
                    <a:pt x="599" y="451"/>
                  </a:cubicBezTo>
                  <a:cubicBezTo>
                    <a:pt x="821" y="451"/>
                    <a:pt x="1044" y="344"/>
                    <a:pt x="1227" y="131"/>
                  </a:cubicBezTo>
                  <a:cubicBezTo>
                    <a:pt x="1146" y="119"/>
                    <a:pt x="1063" y="115"/>
                    <a:pt x="980" y="115"/>
                  </a:cubicBezTo>
                  <a:cubicBezTo>
                    <a:pt x="852" y="115"/>
                    <a:pt x="722" y="124"/>
                    <a:pt x="593" y="124"/>
                  </a:cubicBezTo>
                  <a:cubicBezTo>
                    <a:pt x="393" y="124"/>
                    <a:pt x="196" y="103"/>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5"/>
            <p:cNvSpPr/>
            <p:nvPr/>
          </p:nvSpPr>
          <p:spPr>
            <a:xfrm>
              <a:off x="5964425" y="2311350"/>
              <a:ext cx="32175" cy="14100"/>
            </a:xfrm>
            <a:custGeom>
              <a:avLst/>
              <a:gdLst/>
              <a:ahLst/>
              <a:cxnLst/>
              <a:rect l="l" t="t" r="r" b="b"/>
              <a:pathLst>
                <a:path w="1287" h="564" extrusionOk="0">
                  <a:moveTo>
                    <a:pt x="317" y="0"/>
                  </a:moveTo>
                  <a:cubicBezTo>
                    <a:pt x="245" y="0"/>
                    <a:pt x="171" y="12"/>
                    <a:pt x="96" y="39"/>
                  </a:cubicBezTo>
                  <a:cubicBezTo>
                    <a:pt x="84" y="63"/>
                    <a:pt x="72" y="111"/>
                    <a:pt x="60" y="146"/>
                  </a:cubicBezTo>
                  <a:cubicBezTo>
                    <a:pt x="0" y="242"/>
                    <a:pt x="12" y="337"/>
                    <a:pt x="96" y="420"/>
                  </a:cubicBezTo>
                  <a:cubicBezTo>
                    <a:pt x="202" y="463"/>
                    <a:pt x="312" y="474"/>
                    <a:pt x="424" y="474"/>
                  </a:cubicBezTo>
                  <a:cubicBezTo>
                    <a:pt x="543" y="474"/>
                    <a:pt x="664" y="461"/>
                    <a:pt x="783" y="461"/>
                  </a:cubicBezTo>
                  <a:cubicBezTo>
                    <a:pt x="931" y="461"/>
                    <a:pt x="1076" y="480"/>
                    <a:pt x="1215" y="563"/>
                  </a:cubicBezTo>
                  <a:cubicBezTo>
                    <a:pt x="1286" y="218"/>
                    <a:pt x="1096" y="146"/>
                    <a:pt x="810" y="146"/>
                  </a:cubicBezTo>
                  <a:cubicBezTo>
                    <a:pt x="658" y="70"/>
                    <a:pt x="493"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5"/>
            <p:cNvSpPr/>
            <p:nvPr/>
          </p:nvSpPr>
          <p:spPr>
            <a:xfrm>
              <a:off x="5894475" y="2312250"/>
              <a:ext cx="28600" cy="9800"/>
            </a:xfrm>
            <a:custGeom>
              <a:avLst/>
              <a:gdLst/>
              <a:ahLst/>
              <a:cxnLst/>
              <a:rect l="l" t="t" r="r" b="b"/>
              <a:pathLst>
                <a:path w="1144" h="392" extrusionOk="0">
                  <a:moveTo>
                    <a:pt x="765" y="1"/>
                  </a:moveTo>
                  <a:cubicBezTo>
                    <a:pt x="555" y="1"/>
                    <a:pt x="339" y="35"/>
                    <a:pt x="131" y="87"/>
                  </a:cubicBezTo>
                  <a:cubicBezTo>
                    <a:pt x="0" y="122"/>
                    <a:pt x="24" y="265"/>
                    <a:pt x="36" y="384"/>
                  </a:cubicBezTo>
                  <a:cubicBezTo>
                    <a:pt x="72" y="389"/>
                    <a:pt x="107" y="392"/>
                    <a:pt x="142" y="392"/>
                  </a:cubicBezTo>
                  <a:cubicBezTo>
                    <a:pt x="336" y="392"/>
                    <a:pt x="531" y="325"/>
                    <a:pt x="729" y="325"/>
                  </a:cubicBezTo>
                  <a:cubicBezTo>
                    <a:pt x="823" y="325"/>
                    <a:pt x="917" y="340"/>
                    <a:pt x="1013" y="384"/>
                  </a:cubicBezTo>
                  <a:cubicBezTo>
                    <a:pt x="1143" y="194"/>
                    <a:pt x="1132" y="15"/>
                    <a:pt x="858" y="3"/>
                  </a:cubicBezTo>
                  <a:cubicBezTo>
                    <a:pt x="827" y="2"/>
                    <a:pt x="796" y="1"/>
                    <a:pt x="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5"/>
            <p:cNvSpPr/>
            <p:nvPr/>
          </p:nvSpPr>
          <p:spPr>
            <a:xfrm>
              <a:off x="5930500" y="2314925"/>
              <a:ext cx="34850" cy="7825"/>
            </a:xfrm>
            <a:custGeom>
              <a:avLst/>
              <a:gdLst/>
              <a:ahLst/>
              <a:cxnLst/>
              <a:rect l="l" t="t" r="r" b="b"/>
              <a:pathLst>
                <a:path w="1394" h="313" extrusionOk="0">
                  <a:moveTo>
                    <a:pt x="1005" y="0"/>
                  </a:moveTo>
                  <a:cubicBezTo>
                    <a:pt x="803" y="0"/>
                    <a:pt x="600" y="71"/>
                    <a:pt x="394" y="71"/>
                  </a:cubicBezTo>
                  <a:cubicBezTo>
                    <a:pt x="311" y="71"/>
                    <a:pt x="227" y="59"/>
                    <a:pt x="143" y="27"/>
                  </a:cubicBezTo>
                  <a:cubicBezTo>
                    <a:pt x="60" y="39"/>
                    <a:pt x="12" y="87"/>
                    <a:pt x="0" y="170"/>
                  </a:cubicBezTo>
                  <a:cubicBezTo>
                    <a:pt x="12" y="206"/>
                    <a:pt x="12" y="253"/>
                    <a:pt x="24" y="301"/>
                  </a:cubicBezTo>
                  <a:cubicBezTo>
                    <a:pt x="226" y="313"/>
                    <a:pt x="405" y="313"/>
                    <a:pt x="595" y="313"/>
                  </a:cubicBezTo>
                  <a:cubicBezTo>
                    <a:pt x="595" y="301"/>
                    <a:pt x="607" y="277"/>
                    <a:pt x="643" y="265"/>
                  </a:cubicBezTo>
                  <a:cubicBezTo>
                    <a:pt x="649" y="263"/>
                    <a:pt x="655" y="261"/>
                    <a:pt x="662" y="261"/>
                  </a:cubicBezTo>
                  <a:cubicBezTo>
                    <a:pt x="683" y="261"/>
                    <a:pt x="708" y="277"/>
                    <a:pt x="726" y="313"/>
                  </a:cubicBezTo>
                  <a:cubicBezTo>
                    <a:pt x="905" y="313"/>
                    <a:pt x="1096" y="301"/>
                    <a:pt x="1298" y="301"/>
                  </a:cubicBezTo>
                  <a:cubicBezTo>
                    <a:pt x="1393" y="134"/>
                    <a:pt x="1238" y="99"/>
                    <a:pt x="1155" y="15"/>
                  </a:cubicBezTo>
                  <a:cubicBezTo>
                    <a:pt x="1105" y="5"/>
                    <a:pt x="1055" y="0"/>
                    <a:pt x="1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5"/>
            <p:cNvSpPr/>
            <p:nvPr/>
          </p:nvSpPr>
          <p:spPr>
            <a:xfrm>
              <a:off x="6013825" y="2317225"/>
              <a:ext cx="28300" cy="9475"/>
            </a:xfrm>
            <a:custGeom>
              <a:avLst/>
              <a:gdLst/>
              <a:ahLst/>
              <a:cxnLst/>
              <a:rect l="l" t="t" r="r" b="b"/>
              <a:pathLst>
                <a:path w="1132" h="379" extrusionOk="0">
                  <a:moveTo>
                    <a:pt x="549" y="1"/>
                  </a:moveTo>
                  <a:cubicBezTo>
                    <a:pt x="352" y="1"/>
                    <a:pt x="162" y="114"/>
                    <a:pt x="1" y="340"/>
                  </a:cubicBezTo>
                  <a:cubicBezTo>
                    <a:pt x="25" y="340"/>
                    <a:pt x="60" y="340"/>
                    <a:pt x="120" y="304"/>
                  </a:cubicBezTo>
                  <a:cubicBezTo>
                    <a:pt x="120" y="292"/>
                    <a:pt x="132" y="292"/>
                    <a:pt x="179" y="281"/>
                  </a:cubicBezTo>
                  <a:cubicBezTo>
                    <a:pt x="227" y="281"/>
                    <a:pt x="263" y="292"/>
                    <a:pt x="299" y="328"/>
                  </a:cubicBezTo>
                  <a:cubicBezTo>
                    <a:pt x="346" y="340"/>
                    <a:pt x="370" y="340"/>
                    <a:pt x="418" y="340"/>
                  </a:cubicBezTo>
                  <a:cubicBezTo>
                    <a:pt x="418" y="328"/>
                    <a:pt x="430" y="328"/>
                    <a:pt x="465" y="304"/>
                  </a:cubicBezTo>
                  <a:cubicBezTo>
                    <a:pt x="471" y="302"/>
                    <a:pt x="476" y="300"/>
                    <a:pt x="482" y="300"/>
                  </a:cubicBezTo>
                  <a:cubicBezTo>
                    <a:pt x="501" y="300"/>
                    <a:pt x="521" y="316"/>
                    <a:pt x="549" y="352"/>
                  </a:cubicBezTo>
                  <a:cubicBezTo>
                    <a:pt x="572" y="370"/>
                    <a:pt x="599" y="379"/>
                    <a:pt x="624" y="379"/>
                  </a:cubicBezTo>
                  <a:cubicBezTo>
                    <a:pt x="650" y="379"/>
                    <a:pt x="674" y="370"/>
                    <a:pt x="691" y="352"/>
                  </a:cubicBezTo>
                  <a:cubicBezTo>
                    <a:pt x="736" y="302"/>
                    <a:pt x="783" y="283"/>
                    <a:pt x="830" y="283"/>
                  </a:cubicBezTo>
                  <a:cubicBezTo>
                    <a:pt x="884" y="283"/>
                    <a:pt x="938" y="308"/>
                    <a:pt x="989" y="340"/>
                  </a:cubicBezTo>
                  <a:lnTo>
                    <a:pt x="1132" y="340"/>
                  </a:lnTo>
                  <a:cubicBezTo>
                    <a:pt x="947" y="114"/>
                    <a:pt x="745" y="1"/>
                    <a:pt x="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5"/>
            <p:cNvSpPr/>
            <p:nvPr/>
          </p:nvSpPr>
          <p:spPr>
            <a:xfrm>
              <a:off x="5751000" y="2321850"/>
              <a:ext cx="22050" cy="10625"/>
            </a:xfrm>
            <a:custGeom>
              <a:avLst/>
              <a:gdLst/>
              <a:ahLst/>
              <a:cxnLst/>
              <a:rect l="l" t="t" r="r" b="b"/>
              <a:pathLst>
                <a:path w="882" h="425" extrusionOk="0">
                  <a:moveTo>
                    <a:pt x="1" y="0"/>
                  </a:moveTo>
                  <a:cubicBezTo>
                    <a:pt x="48" y="96"/>
                    <a:pt x="108" y="179"/>
                    <a:pt x="155" y="274"/>
                  </a:cubicBezTo>
                  <a:cubicBezTo>
                    <a:pt x="252" y="377"/>
                    <a:pt x="349" y="424"/>
                    <a:pt x="447" y="424"/>
                  </a:cubicBezTo>
                  <a:cubicBezTo>
                    <a:pt x="543" y="424"/>
                    <a:pt x="639" y="380"/>
                    <a:pt x="739" y="298"/>
                  </a:cubicBezTo>
                  <a:cubicBezTo>
                    <a:pt x="798" y="215"/>
                    <a:pt x="834" y="119"/>
                    <a:pt x="882" y="36"/>
                  </a:cubicBezTo>
                  <a:cubicBezTo>
                    <a:pt x="584" y="36"/>
                    <a:pt x="298"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5"/>
            <p:cNvSpPr/>
            <p:nvPr/>
          </p:nvSpPr>
          <p:spPr>
            <a:xfrm>
              <a:off x="6047175" y="2318825"/>
              <a:ext cx="16400" cy="7200"/>
            </a:xfrm>
            <a:custGeom>
              <a:avLst/>
              <a:gdLst/>
              <a:ahLst/>
              <a:cxnLst/>
              <a:rect l="l" t="t" r="r" b="b"/>
              <a:pathLst>
                <a:path w="656" h="288" extrusionOk="0">
                  <a:moveTo>
                    <a:pt x="586" y="1"/>
                  </a:moveTo>
                  <a:cubicBezTo>
                    <a:pt x="369" y="1"/>
                    <a:pt x="164" y="64"/>
                    <a:pt x="0" y="228"/>
                  </a:cubicBezTo>
                  <a:cubicBezTo>
                    <a:pt x="167" y="264"/>
                    <a:pt x="346" y="276"/>
                    <a:pt x="524" y="288"/>
                  </a:cubicBezTo>
                  <a:cubicBezTo>
                    <a:pt x="556" y="288"/>
                    <a:pt x="588" y="283"/>
                    <a:pt x="616" y="283"/>
                  </a:cubicBezTo>
                  <a:cubicBezTo>
                    <a:pt x="630" y="283"/>
                    <a:pt x="643" y="284"/>
                    <a:pt x="655" y="288"/>
                  </a:cubicBezTo>
                  <a:cubicBezTo>
                    <a:pt x="655" y="205"/>
                    <a:pt x="643" y="97"/>
                    <a:pt x="643" y="2"/>
                  </a:cubicBezTo>
                  <a:cubicBezTo>
                    <a:pt x="624" y="1"/>
                    <a:pt x="605"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5"/>
            <p:cNvSpPr/>
            <p:nvPr/>
          </p:nvSpPr>
          <p:spPr>
            <a:xfrm>
              <a:off x="6014425" y="2340275"/>
              <a:ext cx="32775" cy="7500"/>
            </a:xfrm>
            <a:custGeom>
              <a:avLst/>
              <a:gdLst/>
              <a:ahLst/>
              <a:cxnLst/>
              <a:rect l="l" t="t" r="r" b="b"/>
              <a:pathLst>
                <a:path w="1311" h="300" extrusionOk="0">
                  <a:moveTo>
                    <a:pt x="706" y="0"/>
                  </a:moveTo>
                  <a:cubicBezTo>
                    <a:pt x="549" y="0"/>
                    <a:pt x="392" y="13"/>
                    <a:pt x="239" y="13"/>
                  </a:cubicBezTo>
                  <a:cubicBezTo>
                    <a:pt x="155" y="85"/>
                    <a:pt x="1" y="132"/>
                    <a:pt x="96" y="299"/>
                  </a:cubicBezTo>
                  <a:lnTo>
                    <a:pt x="382" y="299"/>
                  </a:lnTo>
                  <a:cubicBezTo>
                    <a:pt x="505" y="170"/>
                    <a:pt x="650" y="144"/>
                    <a:pt x="801" y="144"/>
                  </a:cubicBezTo>
                  <a:cubicBezTo>
                    <a:pt x="902" y="144"/>
                    <a:pt x="1005" y="156"/>
                    <a:pt x="1107" y="156"/>
                  </a:cubicBezTo>
                  <a:cubicBezTo>
                    <a:pt x="1176" y="156"/>
                    <a:pt x="1244" y="150"/>
                    <a:pt x="1310" y="132"/>
                  </a:cubicBezTo>
                  <a:cubicBezTo>
                    <a:pt x="1120" y="24"/>
                    <a:pt x="914"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5"/>
            <p:cNvSpPr/>
            <p:nvPr/>
          </p:nvSpPr>
          <p:spPr>
            <a:xfrm>
              <a:off x="6005800" y="2339700"/>
              <a:ext cx="14600" cy="8500"/>
            </a:xfrm>
            <a:custGeom>
              <a:avLst/>
              <a:gdLst/>
              <a:ahLst/>
              <a:cxnLst/>
              <a:rect l="l" t="t" r="r" b="b"/>
              <a:pathLst>
                <a:path w="584" h="340" extrusionOk="0">
                  <a:moveTo>
                    <a:pt x="331" y="0"/>
                  </a:moveTo>
                  <a:cubicBezTo>
                    <a:pt x="223" y="0"/>
                    <a:pt x="114" y="16"/>
                    <a:pt x="0" y="36"/>
                  </a:cubicBezTo>
                  <a:lnTo>
                    <a:pt x="0" y="286"/>
                  </a:lnTo>
                  <a:cubicBezTo>
                    <a:pt x="104" y="318"/>
                    <a:pt x="196" y="339"/>
                    <a:pt x="292" y="339"/>
                  </a:cubicBezTo>
                  <a:cubicBezTo>
                    <a:pt x="340" y="339"/>
                    <a:pt x="389" y="334"/>
                    <a:pt x="441" y="322"/>
                  </a:cubicBezTo>
                  <a:cubicBezTo>
                    <a:pt x="500" y="227"/>
                    <a:pt x="548" y="120"/>
                    <a:pt x="584" y="36"/>
                  </a:cubicBezTo>
                  <a:cubicBezTo>
                    <a:pt x="500" y="10"/>
                    <a:pt x="416"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5"/>
            <p:cNvSpPr/>
            <p:nvPr/>
          </p:nvSpPr>
          <p:spPr>
            <a:xfrm>
              <a:off x="5877200" y="2315225"/>
              <a:ext cx="12250" cy="7250"/>
            </a:xfrm>
            <a:custGeom>
              <a:avLst/>
              <a:gdLst/>
              <a:ahLst/>
              <a:cxnLst/>
              <a:rect l="l" t="t" r="r" b="b"/>
              <a:pathLst>
                <a:path w="490" h="290" extrusionOk="0">
                  <a:moveTo>
                    <a:pt x="308" y="0"/>
                  </a:moveTo>
                  <a:cubicBezTo>
                    <a:pt x="230" y="0"/>
                    <a:pt x="136" y="96"/>
                    <a:pt x="1" y="289"/>
                  </a:cubicBezTo>
                  <a:cubicBezTo>
                    <a:pt x="168" y="265"/>
                    <a:pt x="346" y="289"/>
                    <a:pt x="489" y="206"/>
                  </a:cubicBezTo>
                  <a:cubicBezTo>
                    <a:pt x="429" y="69"/>
                    <a:pt x="374"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5"/>
            <p:cNvSpPr/>
            <p:nvPr/>
          </p:nvSpPr>
          <p:spPr>
            <a:xfrm>
              <a:off x="5855775" y="2311425"/>
              <a:ext cx="9850" cy="7475"/>
            </a:xfrm>
            <a:custGeom>
              <a:avLst/>
              <a:gdLst/>
              <a:ahLst/>
              <a:cxnLst/>
              <a:rect l="l" t="t" r="r" b="b"/>
              <a:pathLst>
                <a:path w="394" h="299" extrusionOk="0">
                  <a:moveTo>
                    <a:pt x="1" y="24"/>
                  </a:moveTo>
                  <a:lnTo>
                    <a:pt x="1" y="298"/>
                  </a:lnTo>
                  <a:cubicBezTo>
                    <a:pt x="132" y="286"/>
                    <a:pt x="251" y="286"/>
                    <a:pt x="394" y="286"/>
                  </a:cubicBezTo>
                  <a:cubicBezTo>
                    <a:pt x="382" y="1"/>
                    <a:pt x="179" y="36"/>
                    <a:pt x="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5"/>
            <p:cNvSpPr/>
            <p:nvPr/>
          </p:nvSpPr>
          <p:spPr>
            <a:xfrm>
              <a:off x="6103125" y="2312400"/>
              <a:ext cx="22050" cy="6725"/>
            </a:xfrm>
            <a:custGeom>
              <a:avLst/>
              <a:gdLst/>
              <a:ahLst/>
              <a:cxnLst/>
              <a:rect l="l" t="t" r="r" b="b"/>
              <a:pathLst>
                <a:path w="882" h="269" extrusionOk="0">
                  <a:moveTo>
                    <a:pt x="326" y="1"/>
                  </a:moveTo>
                  <a:cubicBezTo>
                    <a:pt x="218" y="1"/>
                    <a:pt x="110" y="29"/>
                    <a:pt x="1" y="116"/>
                  </a:cubicBezTo>
                  <a:lnTo>
                    <a:pt x="1" y="247"/>
                  </a:lnTo>
                  <a:cubicBezTo>
                    <a:pt x="16" y="247"/>
                    <a:pt x="31" y="246"/>
                    <a:pt x="45" y="246"/>
                  </a:cubicBezTo>
                  <a:cubicBezTo>
                    <a:pt x="180" y="246"/>
                    <a:pt x="316" y="268"/>
                    <a:pt x="450" y="268"/>
                  </a:cubicBezTo>
                  <a:cubicBezTo>
                    <a:pt x="599" y="268"/>
                    <a:pt x="745" y="241"/>
                    <a:pt x="882" y="128"/>
                  </a:cubicBezTo>
                  <a:lnTo>
                    <a:pt x="846" y="104"/>
                  </a:lnTo>
                  <a:cubicBezTo>
                    <a:pt x="670" y="75"/>
                    <a:pt x="499"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5"/>
            <p:cNvSpPr/>
            <p:nvPr/>
          </p:nvSpPr>
          <p:spPr>
            <a:xfrm>
              <a:off x="5776900" y="2322600"/>
              <a:ext cx="15500" cy="3600"/>
            </a:xfrm>
            <a:custGeom>
              <a:avLst/>
              <a:gdLst/>
              <a:ahLst/>
              <a:cxnLst/>
              <a:rect l="l" t="t" r="r" b="b"/>
              <a:pathLst>
                <a:path w="620" h="144" extrusionOk="0">
                  <a:moveTo>
                    <a:pt x="229" y="0"/>
                  </a:moveTo>
                  <a:cubicBezTo>
                    <a:pt x="151" y="0"/>
                    <a:pt x="74" y="9"/>
                    <a:pt x="1" y="18"/>
                  </a:cubicBezTo>
                  <a:cubicBezTo>
                    <a:pt x="96" y="119"/>
                    <a:pt x="201" y="143"/>
                    <a:pt x="313" y="143"/>
                  </a:cubicBezTo>
                  <a:cubicBezTo>
                    <a:pt x="411" y="143"/>
                    <a:pt x="514" y="125"/>
                    <a:pt x="620" y="125"/>
                  </a:cubicBezTo>
                  <a:cubicBezTo>
                    <a:pt x="499" y="27"/>
                    <a:pt x="363"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5"/>
            <p:cNvSpPr/>
            <p:nvPr/>
          </p:nvSpPr>
          <p:spPr>
            <a:xfrm>
              <a:off x="6127250" y="2312450"/>
              <a:ext cx="8350" cy="6450"/>
            </a:xfrm>
            <a:custGeom>
              <a:avLst/>
              <a:gdLst/>
              <a:ahLst/>
              <a:cxnLst/>
              <a:rect l="l" t="t" r="r" b="b"/>
              <a:pathLst>
                <a:path w="334" h="258" extrusionOk="0">
                  <a:moveTo>
                    <a:pt x="194" y="0"/>
                  </a:moveTo>
                  <a:cubicBezTo>
                    <a:pt x="147" y="0"/>
                    <a:pt x="84" y="38"/>
                    <a:pt x="0" y="126"/>
                  </a:cubicBezTo>
                  <a:cubicBezTo>
                    <a:pt x="72" y="245"/>
                    <a:pt x="191" y="257"/>
                    <a:pt x="334" y="257"/>
                  </a:cubicBezTo>
                  <a:cubicBezTo>
                    <a:pt x="311" y="108"/>
                    <a:pt x="275" y="0"/>
                    <a:pt x="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5"/>
            <p:cNvSpPr/>
            <p:nvPr/>
          </p:nvSpPr>
          <p:spPr>
            <a:xfrm>
              <a:off x="5959375" y="2315300"/>
              <a:ext cx="7450" cy="7175"/>
            </a:xfrm>
            <a:custGeom>
              <a:avLst/>
              <a:gdLst/>
              <a:ahLst/>
              <a:cxnLst/>
              <a:rect l="l" t="t" r="r" b="b"/>
              <a:pathLst>
                <a:path w="298" h="287" extrusionOk="0">
                  <a:moveTo>
                    <a:pt x="0" y="0"/>
                  </a:moveTo>
                  <a:cubicBezTo>
                    <a:pt x="48" y="84"/>
                    <a:pt x="95" y="191"/>
                    <a:pt x="143" y="286"/>
                  </a:cubicBezTo>
                  <a:lnTo>
                    <a:pt x="298" y="286"/>
                  </a:lnTo>
                  <a:cubicBezTo>
                    <a:pt x="286" y="191"/>
                    <a:pt x="274" y="84"/>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5"/>
            <p:cNvSpPr/>
            <p:nvPr/>
          </p:nvSpPr>
          <p:spPr>
            <a:xfrm>
              <a:off x="6001025" y="2317975"/>
              <a:ext cx="6000" cy="7475"/>
            </a:xfrm>
            <a:custGeom>
              <a:avLst/>
              <a:gdLst/>
              <a:ahLst/>
              <a:cxnLst/>
              <a:rect l="l" t="t" r="r" b="b"/>
              <a:pathLst>
                <a:path w="240" h="299" extrusionOk="0">
                  <a:moveTo>
                    <a:pt x="144" y="0"/>
                  </a:moveTo>
                  <a:cubicBezTo>
                    <a:pt x="1" y="12"/>
                    <a:pt x="60" y="191"/>
                    <a:pt x="96" y="298"/>
                  </a:cubicBezTo>
                  <a:lnTo>
                    <a:pt x="180" y="298"/>
                  </a:lnTo>
                  <a:cubicBezTo>
                    <a:pt x="215" y="179"/>
                    <a:pt x="239"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5"/>
            <p:cNvSpPr/>
            <p:nvPr/>
          </p:nvSpPr>
          <p:spPr>
            <a:xfrm>
              <a:off x="6031400" y="2323075"/>
              <a:ext cx="7450" cy="2950"/>
            </a:xfrm>
            <a:custGeom>
              <a:avLst/>
              <a:gdLst/>
              <a:ahLst/>
              <a:cxnLst/>
              <a:rect l="l" t="t" r="r" b="b"/>
              <a:pathLst>
                <a:path w="298" h="118" extrusionOk="0">
                  <a:moveTo>
                    <a:pt x="137" y="0"/>
                  </a:moveTo>
                  <a:cubicBezTo>
                    <a:pt x="88" y="0"/>
                    <a:pt x="41" y="36"/>
                    <a:pt x="0" y="118"/>
                  </a:cubicBezTo>
                  <a:cubicBezTo>
                    <a:pt x="96" y="118"/>
                    <a:pt x="191" y="106"/>
                    <a:pt x="298" y="106"/>
                  </a:cubicBezTo>
                  <a:cubicBezTo>
                    <a:pt x="243" y="39"/>
                    <a:pt x="18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5"/>
            <p:cNvSpPr/>
            <p:nvPr/>
          </p:nvSpPr>
          <p:spPr>
            <a:xfrm>
              <a:off x="6073950" y="2344325"/>
              <a:ext cx="3900" cy="1350"/>
            </a:xfrm>
            <a:custGeom>
              <a:avLst/>
              <a:gdLst/>
              <a:ahLst/>
              <a:cxnLst/>
              <a:rect l="l" t="t" r="r" b="b"/>
              <a:pathLst>
                <a:path w="156" h="54" extrusionOk="0">
                  <a:moveTo>
                    <a:pt x="83" y="0"/>
                  </a:moveTo>
                  <a:cubicBezTo>
                    <a:pt x="58" y="0"/>
                    <a:pt x="31" y="6"/>
                    <a:pt x="1" y="18"/>
                  </a:cubicBezTo>
                  <a:cubicBezTo>
                    <a:pt x="25" y="30"/>
                    <a:pt x="37" y="54"/>
                    <a:pt x="49" y="54"/>
                  </a:cubicBezTo>
                  <a:cubicBezTo>
                    <a:pt x="96" y="42"/>
                    <a:pt x="120" y="30"/>
                    <a:pt x="156" y="18"/>
                  </a:cubicBezTo>
                  <a:cubicBezTo>
                    <a:pt x="132" y="6"/>
                    <a:pt x="108"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5"/>
            <p:cNvSpPr/>
            <p:nvPr/>
          </p:nvSpPr>
          <p:spPr>
            <a:xfrm>
              <a:off x="6063250" y="2343875"/>
              <a:ext cx="3900" cy="1925"/>
            </a:xfrm>
            <a:custGeom>
              <a:avLst/>
              <a:gdLst/>
              <a:ahLst/>
              <a:cxnLst/>
              <a:rect l="l" t="t" r="r" b="b"/>
              <a:pathLst>
                <a:path w="156" h="77" extrusionOk="0">
                  <a:moveTo>
                    <a:pt x="0" y="0"/>
                  </a:moveTo>
                  <a:cubicBezTo>
                    <a:pt x="12" y="36"/>
                    <a:pt x="36" y="48"/>
                    <a:pt x="48" y="60"/>
                  </a:cubicBezTo>
                  <a:cubicBezTo>
                    <a:pt x="59" y="71"/>
                    <a:pt x="71" y="77"/>
                    <a:pt x="82" y="77"/>
                  </a:cubicBezTo>
                  <a:cubicBezTo>
                    <a:pt x="107" y="77"/>
                    <a:pt x="131" y="53"/>
                    <a:pt x="155" y="12"/>
                  </a:cubicBezTo>
                  <a:cubicBezTo>
                    <a:pt x="107" y="0"/>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5"/>
            <p:cNvSpPr/>
            <p:nvPr/>
          </p:nvSpPr>
          <p:spPr>
            <a:xfrm>
              <a:off x="6016525" y="2323925"/>
              <a:ext cx="4475" cy="1825"/>
            </a:xfrm>
            <a:custGeom>
              <a:avLst/>
              <a:gdLst/>
              <a:ahLst/>
              <a:cxnLst/>
              <a:rect l="l" t="t" r="r" b="b"/>
              <a:pathLst>
                <a:path w="179" h="73" extrusionOk="0">
                  <a:moveTo>
                    <a:pt x="89" y="1"/>
                  </a:moveTo>
                  <a:cubicBezTo>
                    <a:pt x="60" y="1"/>
                    <a:pt x="30" y="24"/>
                    <a:pt x="0" y="72"/>
                  </a:cubicBezTo>
                  <a:lnTo>
                    <a:pt x="179" y="72"/>
                  </a:lnTo>
                  <a:cubicBezTo>
                    <a:pt x="149" y="24"/>
                    <a:pt x="119"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5"/>
            <p:cNvSpPr/>
            <p:nvPr/>
          </p:nvSpPr>
          <p:spPr>
            <a:xfrm>
              <a:off x="6027525" y="2326000"/>
              <a:ext cx="3900" cy="1625"/>
            </a:xfrm>
            <a:custGeom>
              <a:avLst/>
              <a:gdLst/>
              <a:ahLst/>
              <a:cxnLst/>
              <a:rect l="l" t="t" r="r" b="b"/>
              <a:pathLst>
                <a:path w="156" h="65" extrusionOk="0">
                  <a:moveTo>
                    <a:pt x="1" y="1"/>
                  </a:moveTo>
                  <a:cubicBezTo>
                    <a:pt x="12" y="37"/>
                    <a:pt x="36" y="49"/>
                    <a:pt x="48" y="60"/>
                  </a:cubicBezTo>
                  <a:cubicBezTo>
                    <a:pt x="59" y="63"/>
                    <a:pt x="69" y="65"/>
                    <a:pt x="79" y="65"/>
                  </a:cubicBezTo>
                  <a:cubicBezTo>
                    <a:pt x="111" y="65"/>
                    <a:pt x="137"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5"/>
            <p:cNvSpPr/>
            <p:nvPr/>
          </p:nvSpPr>
          <p:spPr>
            <a:xfrm>
              <a:off x="6023950" y="2323975"/>
              <a:ext cx="3600" cy="2050"/>
            </a:xfrm>
            <a:custGeom>
              <a:avLst/>
              <a:gdLst/>
              <a:ahLst/>
              <a:cxnLst/>
              <a:rect l="l" t="t" r="r" b="b"/>
              <a:pathLst>
                <a:path w="144" h="82" extrusionOk="0">
                  <a:moveTo>
                    <a:pt x="75" y="0"/>
                  </a:moveTo>
                  <a:cubicBezTo>
                    <a:pt x="53" y="0"/>
                    <a:pt x="30" y="24"/>
                    <a:pt x="1" y="70"/>
                  </a:cubicBezTo>
                  <a:cubicBezTo>
                    <a:pt x="36" y="82"/>
                    <a:pt x="84" y="82"/>
                    <a:pt x="144" y="82"/>
                  </a:cubicBezTo>
                  <a:cubicBezTo>
                    <a:pt x="119" y="27"/>
                    <a:pt x="98"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5"/>
            <p:cNvSpPr/>
            <p:nvPr/>
          </p:nvSpPr>
          <p:spPr>
            <a:xfrm>
              <a:off x="5945375" y="2320725"/>
              <a:ext cx="3300" cy="1950"/>
            </a:xfrm>
            <a:custGeom>
              <a:avLst/>
              <a:gdLst/>
              <a:ahLst/>
              <a:cxnLst/>
              <a:rect l="l" t="t" r="r" b="b"/>
              <a:pathLst>
                <a:path w="132" h="78" extrusionOk="0">
                  <a:moveTo>
                    <a:pt x="71" y="0"/>
                  </a:moveTo>
                  <a:cubicBezTo>
                    <a:pt x="38" y="0"/>
                    <a:pt x="9" y="25"/>
                    <a:pt x="0" y="69"/>
                  </a:cubicBezTo>
                  <a:cubicBezTo>
                    <a:pt x="24" y="75"/>
                    <a:pt x="45" y="78"/>
                    <a:pt x="66" y="78"/>
                  </a:cubicBezTo>
                  <a:cubicBezTo>
                    <a:pt x="87" y="78"/>
                    <a:pt x="108" y="75"/>
                    <a:pt x="131" y="69"/>
                  </a:cubicBezTo>
                  <a:cubicBezTo>
                    <a:pt x="131" y="45"/>
                    <a:pt x="120" y="21"/>
                    <a:pt x="108" y="10"/>
                  </a:cubicBezTo>
                  <a:cubicBezTo>
                    <a:pt x="95" y="3"/>
                    <a:pt x="8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5"/>
            <p:cNvSpPr/>
            <p:nvPr/>
          </p:nvSpPr>
          <p:spPr>
            <a:xfrm>
              <a:off x="5943000" y="2985625"/>
              <a:ext cx="68775" cy="160175"/>
            </a:xfrm>
            <a:custGeom>
              <a:avLst/>
              <a:gdLst/>
              <a:ahLst/>
              <a:cxnLst/>
              <a:rect l="l" t="t" r="r" b="b"/>
              <a:pathLst>
                <a:path w="2751" h="6407" extrusionOk="0">
                  <a:moveTo>
                    <a:pt x="238" y="0"/>
                  </a:moveTo>
                  <a:cubicBezTo>
                    <a:pt x="215" y="24"/>
                    <a:pt x="179" y="48"/>
                    <a:pt x="131" y="60"/>
                  </a:cubicBezTo>
                  <a:cubicBezTo>
                    <a:pt x="72" y="167"/>
                    <a:pt x="48" y="274"/>
                    <a:pt x="36" y="381"/>
                  </a:cubicBezTo>
                  <a:cubicBezTo>
                    <a:pt x="12" y="453"/>
                    <a:pt x="12" y="524"/>
                    <a:pt x="12" y="595"/>
                  </a:cubicBezTo>
                  <a:cubicBezTo>
                    <a:pt x="0" y="988"/>
                    <a:pt x="0" y="1381"/>
                    <a:pt x="12" y="1774"/>
                  </a:cubicBezTo>
                  <a:cubicBezTo>
                    <a:pt x="12" y="1846"/>
                    <a:pt x="36" y="1905"/>
                    <a:pt x="48" y="1977"/>
                  </a:cubicBezTo>
                  <a:cubicBezTo>
                    <a:pt x="119" y="2298"/>
                    <a:pt x="226" y="2608"/>
                    <a:pt x="107" y="2929"/>
                  </a:cubicBezTo>
                  <a:cubicBezTo>
                    <a:pt x="95" y="2989"/>
                    <a:pt x="72" y="3072"/>
                    <a:pt x="60" y="3131"/>
                  </a:cubicBezTo>
                  <a:cubicBezTo>
                    <a:pt x="48" y="3262"/>
                    <a:pt x="48" y="3393"/>
                    <a:pt x="72" y="3524"/>
                  </a:cubicBezTo>
                  <a:cubicBezTo>
                    <a:pt x="274" y="4108"/>
                    <a:pt x="512" y="4679"/>
                    <a:pt x="929" y="5132"/>
                  </a:cubicBezTo>
                  <a:cubicBezTo>
                    <a:pt x="1131" y="5346"/>
                    <a:pt x="1131" y="5584"/>
                    <a:pt x="1024" y="5834"/>
                  </a:cubicBezTo>
                  <a:cubicBezTo>
                    <a:pt x="1238" y="6227"/>
                    <a:pt x="1858" y="5894"/>
                    <a:pt x="2000" y="6406"/>
                  </a:cubicBezTo>
                  <a:cubicBezTo>
                    <a:pt x="2032" y="6402"/>
                    <a:pt x="2064" y="6401"/>
                    <a:pt x="2096" y="6401"/>
                  </a:cubicBezTo>
                  <a:cubicBezTo>
                    <a:pt x="2162" y="6401"/>
                    <a:pt x="2229" y="6406"/>
                    <a:pt x="2294" y="6406"/>
                  </a:cubicBezTo>
                  <a:cubicBezTo>
                    <a:pt x="2412" y="6406"/>
                    <a:pt x="2527" y="6390"/>
                    <a:pt x="2631" y="6299"/>
                  </a:cubicBezTo>
                  <a:cubicBezTo>
                    <a:pt x="2751" y="6060"/>
                    <a:pt x="2655" y="5846"/>
                    <a:pt x="2477" y="5727"/>
                  </a:cubicBezTo>
                  <a:cubicBezTo>
                    <a:pt x="2250" y="5584"/>
                    <a:pt x="2191" y="5370"/>
                    <a:pt x="2084" y="5167"/>
                  </a:cubicBezTo>
                  <a:cubicBezTo>
                    <a:pt x="1965" y="5120"/>
                    <a:pt x="1905" y="5036"/>
                    <a:pt x="1917" y="4894"/>
                  </a:cubicBezTo>
                  <a:lnTo>
                    <a:pt x="1917" y="4882"/>
                  </a:lnTo>
                  <a:cubicBezTo>
                    <a:pt x="1881" y="4822"/>
                    <a:pt x="1834" y="4763"/>
                    <a:pt x="1810" y="4703"/>
                  </a:cubicBezTo>
                  <a:cubicBezTo>
                    <a:pt x="1655" y="4394"/>
                    <a:pt x="1488" y="4060"/>
                    <a:pt x="1346" y="3739"/>
                  </a:cubicBezTo>
                  <a:cubicBezTo>
                    <a:pt x="1274" y="3548"/>
                    <a:pt x="1524" y="3286"/>
                    <a:pt x="1238" y="3143"/>
                  </a:cubicBezTo>
                  <a:cubicBezTo>
                    <a:pt x="988" y="2893"/>
                    <a:pt x="1358" y="2536"/>
                    <a:pt x="1107" y="2274"/>
                  </a:cubicBezTo>
                  <a:lnTo>
                    <a:pt x="1107" y="2274"/>
                  </a:lnTo>
                  <a:lnTo>
                    <a:pt x="1096" y="2298"/>
                  </a:lnTo>
                  <a:cubicBezTo>
                    <a:pt x="762" y="1762"/>
                    <a:pt x="1131" y="1465"/>
                    <a:pt x="1512" y="1167"/>
                  </a:cubicBezTo>
                  <a:cubicBezTo>
                    <a:pt x="1490" y="1144"/>
                    <a:pt x="1462" y="1136"/>
                    <a:pt x="1436" y="1136"/>
                  </a:cubicBezTo>
                  <a:cubicBezTo>
                    <a:pt x="1421" y="1136"/>
                    <a:pt x="1406" y="1139"/>
                    <a:pt x="1393" y="1143"/>
                  </a:cubicBezTo>
                  <a:cubicBezTo>
                    <a:pt x="1250" y="1048"/>
                    <a:pt x="1060" y="1143"/>
                    <a:pt x="941" y="1012"/>
                  </a:cubicBezTo>
                  <a:cubicBezTo>
                    <a:pt x="917" y="976"/>
                    <a:pt x="896" y="959"/>
                    <a:pt x="874" y="959"/>
                  </a:cubicBezTo>
                  <a:cubicBezTo>
                    <a:pt x="851" y="959"/>
                    <a:pt x="828" y="976"/>
                    <a:pt x="798" y="1012"/>
                  </a:cubicBezTo>
                  <a:cubicBezTo>
                    <a:pt x="741" y="1019"/>
                    <a:pt x="676" y="1090"/>
                    <a:pt x="627" y="1090"/>
                  </a:cubicBezTo>
                  <a:cubicBezTo>
                    <a:pt x="594" y="1090"/>
                    <a:pt x="569" y="1058"/>
                    <a:pt x="560" y="953"/>
                  </a:cubicBezTo>
                  <a:cubicBezTo>
                    <a:pt x="465" y="226"/>
                    <a:pt x="453" y="191"/>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5"/>
            <p:cNvSpPr/>
            <p:nvPr/>
          </p:nvSpPr>
          <p:spPr>
            <a:xfrm>
              <a:off x="5962925" y="2992175"/>
              <a:ext cx="158675" cy="18775"/>
            </a:xfrm>
            <a:custGeom>
              <a:avLst/>
              <a:gdLst/>
              <a:ahLst/>
              <a:cxnLst/>
              <a:rect l="l" t="t" r="r" b="b"/>
              <a:pathLst>
                <a:path w="6347" h="751" extrusionOk="0">
                  <a:moveTo>
                    <a:pt x="251" y="0"/>
                  </a:moveTo>
                  <a:cubicBezTo>
                    <a:pt x="215" y="0"/>
                    <a:pt x="191" y="12"/>
                    <a:pt x="156" y="36"/>
                  </a:cubicBezTo>
                  <a:cubicBezTo>
                    <a:pt x="120" y="83"/>
                    <a:pt x="49" y="131"/>
                    <a:pt x="13" y="179"/>
                  </a:cubicBezTo>
                  <a:cubicBezTo>
                    <a:pt x="1" y="369"/>
                    <a:pt x="1" y="560"/>
                    <a:pt x="1" y="750"/>
                  </a:cubicBezTo>
                  <a:lnTo>
                    <a:pt x="144" y="750"/>
                  </a:lnTo>
                  <a:cubicBezTo>
                    <a:pt x="184" y="630"/>
                    <a:pt x="39" y="360"/>
                    <a:pt x="266" y="360"/>
                  </a:cubicBezTo>
                  <a:cubicBezTo>
                    <a:pt x="309" y="360"/>
                    <a:pt x="366" y="370"/>
                    <a:pt x="441" y="393"/>
                  </a:cubicBezTo>
                  <a:cubicBezTo>
                    <a:pt x="528" y="434"/>
                    <a:pt x="616" y="446"/>
                    <a:pt x="705" y="446"/>
                  </a:cubicBezTo>
                  <a:cubicBezTo>
                    <a:pt x="825" y="446"/>
                    <a:pt x="945" y="424"/>
                    <a:pt x="1061" y="417"/>
                  </a:cubicBezTo>
                  <a:cubicBezTo>
                    <a:pt x="1430" y="396"/>
                    <a:pt x="1795" y="363"/>
                    <a:pt x="2164" y="363"/>
                  </a:cubicBezTo>
                  <a:cubicBezTo>
                    <a:pt x="2425" y="363"/>
                    <a:pt x="2687" y="379"/>
                    <a:pt x="2954" y="429"/>
                  </a:cubicBezTo>
                  <a:cubicBezTo>
                    <a:pt x="3906" y="607"/>
                    <a:pt x="4882" y="631"/>
                    <a:pt x="5847" y="631"/>
                  </a:cubicBezTo>
                  <a:cubicBezTo>
                    <a:pt x="5936" y="655"/>
                    <a:pt x="6025" y="682"/>
                    <a:pt x="6110" y="682"/>
                  </a:cubicBezTo>
                  <a:cubicBezTo>
                    <a:pt x="6195" y="682"/>
                    <a:pt x="6276" y="655"/>
                    <a:pt x="6347" y="572"/>
                  </a:cubicBezTo>
                  <a:cubicBezTo>
                    <a:pt x="6347" y="354"/>
                    <a:pt x="6339" y="152"/>
                    <a:pt x="6096" y="152"/>
                  </a:cubicBezTo>
                  <a:cubicBezTo>
                    <a:pt x="6047" y="152"/>
                    <a:pt x="5988" y="161"/>
                    <a:pt x="5918" y="179"/>
                  </a:cubicBezTo>
                  <a:cubicBezTo>
                    <a:pt x="5590" y="252"/>
                    <a:pt x="5219" y="318"/>
                    <a:pt x="4898" y="318"/>
                  </a:cubicBezTo>
                  <a:cubicBezTo>
                    <a:pt x="4800" y="318"/>
                    <a:pt x="4707" y="312"/>
                    <a:pt x="4621" y="298"/>
                  </a:cubicBezTo>
                  <a:cubicBezTo>
                    <a:pt x="4180" y="214"/>
                    <a:pt x="3728" y="262"/>
                    <a:pt x="3299" y="179"/>
                  </a:cubicBezTo>
                  <a:lnTo>
                    <a:pt x="3299" y="191"/>
                  </a:lnTo>
                  <a:cubicBezTo>
                    <a:pt x="3251" y="232"/>
                    <a:pt x="3204" y="253"/>
                    <a:pt x="3156" y="253"/>
                  </a:cubicBezTo>
                  <a:cubicBezTo>
                    <a:pt x="3108" y="253"/>
                    <a:pt x="3061" y="232"/>
                    <a:pt x="3013" y="191"/>
                  </a:cubicBezTo>
                  <a:cubicBezTo>
                    <a:pt x="2989" y="191"/>
                    <a:pt x="2942" y="179"/>
                    <a:pt x="2894" y="179"/>
                  </a:cubicBezTo>
                  <a:cubicBezTo>
                    <a:pt x="2811" y="137"/>
                    <a:pt x="2733" y="116"/>
                    <a:pt x="2656" y="116"/>
                  </a:cubicBezTo>
                  <a:cubicBezTo>
                    <a:pt x="2579" y="116"/>
                    <a:pt x="2501" y="137"/>
                    <a:pt x="2418" y="179"/>
                  </a:cubicBezTo>
                  <a:lnTo>
                    <a:pt x="2311" y="179"/>
                  </a:lnTo>
                  <a:cubicBezTo>
                    <a:pt x="2251" y="131"/>
                    <a:pt x="2227" y="60"/>
                    <a:pt x="2156" y="36"/>
                  </a:cubicBezTo>
                  <a:lnTo>
                    <a:pt x="2001" y="36"/>
                  </a:lnTo>
                  <a:cubicBezTo>
                    <a:pt x="1930" y="77"/>
                    <a:pt x="1858" y="98"/>
                    <a:pt x="1787" y="98"/>
                  </a:cubicBezTo>
                  <a:cubicBezTo>
                    <a:pt x="1715" y="98"/>
                    <a:pt x="1644" y="77"/>
                    <a:pt x="1573" y="36"/>
                  </a:cubicBezTo>
                  <a:cubicBezTo>
                    <a:pt x="1573" y="24"/>
                    <a:pt x="1561" y="24"/>
                    <a:pt x="1525" y="12"/>
                  </a:cubicBezTo>
                  <a:cubicBezTo>
                    <a:pt x="1519" y="9"/>
                    <a:pt x="1511" y="7"/>
                    <a:pt x="1504" y="7"/>
                  </a:cubicBezTo>
                  <a:cubicBezTo>
                    <a:pt x="1483" y="7"/>
                    <a:pt x="1459" y="18"/>
                    <a:pt x="1442" y="36"/>
                  </a:cubicBezTo>
                  <a:cubicBezTo>
                    <a:pt x="1373" y="68"/>
                    <a:pt x="1298" y="76"/>
                    <a:pt x="1222" y="76"/>
                  </a:cubicBezTo>
                  <a:cubicBezTo>
                    <a:pt x="1162" y="76"/>
                    <a:pt x="1100" y="71"/>
                    <a:pt x="1040" y="71"/>
                  </a:cubicBezTo>
                  <a:cubicBezTo>
                    <a:pt x="928" y="71"/>
                    <a:pt x="819" y="87"/>
                    <a:pt x="727" y="179"/>
                  </a:cubicBezTo>
                  <a:cubicBezTo>
                    <a:pt x="727" y="179"/>
                    <a:pt x="715" y="191"/>
                    <a:pt x="680" y="202"/>
                  </a:cubicBezTo>
                  <a:cubicBezTo>
                    <a:pt x="667" y="206"/>
                    <a:pt x="656" y="207"/>
                    <a:pt x="646" y="207"/>
                  </a:cubicBezTo>
                  <a:cubicBezTo>
                    <a:pt x="618" y="207"/>
                    <a:pt x="599" y="196"/>
                    <a:pt x="572" y="179"/>
                  </a:cubicBezTo>
                  <a:cubicBezTo>
                    <a:pt x="525" y="131"/>
                    <a:pt x="465" y="83"/>
                    <a:pt x="430" y="36"/>
                  </a:cubicBezTo>
                  <a:cubicBezTo>
                    <a:pt x="382" y="36"/>
                    <a:pt x="334" y="24"/>
                    <a:pt x="287" y="24"/>
                  </a:cubicBezTo>
                  <a:cubicBezTo>
                    <a:pt x="287" y="12"/>
                    <a:pt x="275"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5"/>
            <p:cNvSpPr/>
            <p:nvPr/>
          </p:nvSpPr>
          <p:spPr>
            <a:xfrm>
              <a:off x="5990625" y="3018350"/>
              <a:ext cx="76525" cy="14325"/>
            </a:xfrm>
            <a:custGeom>
              <a:avLst/>
              <a:gdLst/>
              <a:ahLst/>
              <a:cxnLst/>
              <a:rect l="l" t="t" r="r" b="b"/>
              <a:pathLst>
                <a:path w="3061" h="573" extrusionOk="0">
                  <a:moveTo>
                    <a:pt x="762" y="1"/>
                  </a:moveTo>
                  <a:cubicBezTo>
                    <a:pt x="706" y="45"/>
                    <a:pt x="643" y="59"/>
                    <a:pt x="578" y="59"/>
                  </a:cubicBezTo>
                  <a:cubicBezTo>
                    <a:pt x="475" y="59"/>
                    <a:pt x="365" y="26"/>
                    <a:pt x="262" y="26"/>
                  </a:cubicBezTo>
                  <a:cubicBezTo>
                    <a:pt x="165" y="26"/>
                    <a:pt x="74" y="55"/>
                    <a:pt x="0" y="168"/>
                  </a:cubicBezTo>
                  <a:cubicBezTo>
                    <a:pt x="36" y="179"/>
                    <a:pt x="48" y="227"/>
                    <a:pt x="60" y="263"/>
                  </a:cubicBezTo>
                  <a:cubicBezTo>
                    <a:pt x="750" y="275"/>
                    <a:pt x="1405" y="346"/>
                    <a:pt x="2060" y="572"/>
                  </a:cubicBezTo>
                  <a:lnTo>
                    <a:pt x="3060" y="572"/>
                  </a:lnTo>
                  <a:lnTo>
                    <a:pt x="3060" y="287"/>
                  </a:lnTo>
                  <a:cubicBezTo>
                    <a:pt x="2298" y="132"/>
                    <a:pt x="1536" y="13"/>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5"/>
            <p:cNvSpPr/>
            <p:nvPr/>
          </p:nvSpPr>
          <p:spPr>
            <a:xfrm>
              <a:off x="6108775" y="2996750"/>
              <a:ext cx="52125" cy="15675"/>
            </a:xfrm>
            <a:custGeom>
              <a:avLst/>
              <a:gdLst/>
              <a:ahLst/>
              <a:cxnLst/>
              <a:rect l="l" t="t" r="r" b="b"/>
              <a:pathLst>
                <a:path w="2085" h="627" extrusionOk="0">
                  <a:moveTo>
                    <a:pt x="1073" y="1"/>
                  </a:moveTo>
                  <a:cubicBezTo>
                    <a:pt x="901" y="1"/>
                    <a:pt x="766" y="57"/>
                    <a:pt x="727" y="281"/>
                  </a:cubicBezTo>
                  <a:cubicBezTo>
                    <a:pt x="715" y="389"/>
                    <a:pt x="596" y="389"/>
                    <a:pt x="501" y="389"/>
                  </a:cubicBezTo>
                  <a:cubicBezTo>
                    <a:pt x="334" y="424"/>
                    <a:pt x="156" y="436"/>
                    <a:pt x="1" y="448"/>
                  </a:cubicBezTo>
                  <a:cubicBezTo>
                    <a:pt x="537" y="627"/>
                    <a:pt x="1073" y="567"/>
                    <a:pt x="1585" y="603"/>
                  </a:cubicBezTo>
                  <a:lnTo>
                    <a:pt x="2085" y="555"/>
                  </a:lnTo>
                  <a:cubicBezTo>
                    <a:pt x="2050" y="433"/>
                    <a:pt x="2053" y="240"/>
                    <a:pt x="1931" y="240"/>
                  </a:cubicBezTo>
                  <a:cubicBezTo>
                    <a:pt x="1886" y="240"/>
                    <a:pt x="1825" y="266"/>
                    <a:pt x="1739" y="329"/>
                  </a:cubicBezTo>
                  <a:cubicBezTo>
                    <a:pt x="1728" y="338"/>
                    <a:pt x="1718" y="342"/>
                    <a:pt x="1709" y="342"/>
                  </a:cubicBezTo>
                  <a:cubicBezTo>
                    <a:pt x="1657" y="342"/>
                    <a:pt x="1630" y="221"/>
                    <a:pt x="1620" y="150"/>
                  </a:cubicBezTo>
                  <a:cubicBezTo>
                    <a:pt x="1561" y="139"/>
                    <a:pt x="1513" y="139"/>
                    <a:pt x="1465" y="139"/>
                  </a:cubicBezTo>
                  <a:cubicBezTo>
                    <a:pt x="1445" y="148"/>
                    <a:pt x="1426" y="152"/>
                    <a:pt x="1409" y="152"/>
                  </a:cubicBezTo>
                  <a:cubicBezTo>
                    <a:pt x="1318" y="152"/>
                    <a:pt x="1272" y="38"/>
                    <a:pt x="1192" y="8"/>
                  </a:cubicBezTo>
                  <a:cubicBezTo>
                    <a:pt x="1151" y="3"/>
                    <a:pt x="1111"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5"/>
            <p:cNvSpPr/>
            <p:nvPr/>
          </p:nvSpPr>
          <p:spPr>
            <a:xfrm>
              <a:off x="5962050" y="3014525"/>
              <a:ext cx="47650" cy="28575"/>
            </a:xfrm>
            <a:custGeom>
              <a:avLst/>
              <a:gdLst/>
              <a:ahLst/>
              <a:cxnLst/>
              <a:rect l="l" t="t" r="r" b="b"/>
              <a:pathLst>
                <a:path w="1906" h="1143" extrusionOk="0">
                  <a:moveTo>
                    <a:pt x="983" y="1"/>
                  </a:moveTo>
                  <a:cubicBezTo>
                    <a:pt x="905" y="1"/>
                    <a:pt x="828" y="4"/>
                    <a:pt x="750" y="11"/>
                  </a:cubicBezTo>
                  <a:cubicBezTo>
                    <a:pt x="60" y="309"/>
                    <a:pt x="0" y="451"/>
                    <a:pt x="334" y="1142"/>
                  </a:cubicBezTo>
                  <a:cubicBezTo>
                    <a:pt x="310" y="1011"/>
                    <a:pt x="298" y="856"/>
                    <a:pt x="286" y="725"/>
                  </a:cubicBezTo>
                  <a:cubicBezTo>
                    <a:pt x="276" y="384"/>
                    <a:pt x="290" y="298"/>
                    <a:pt x="519" y="298"/>
                  </a:cubicBezTo>
                  <a:cubicBezTo>
                    <a:pt x="569" y="298"/>
                    <a:pt x="630" y="302"/>
                    <a:pt x="703" y="309"/>
                  </a:cubicBezTo>
                  <a:cubicBezTo>
                    <a:pt x="810" y="309"/>
                    <a:pt x="929" y="368"/>
                    <a:pt x="1024" y="392"/>
                  </a:cubicBezTo>
                  <a:cubicBezTo>
                    <a:pt x="1072" y="368"/>
                    <a:pt x="1107" y="332"/>
                    <a:pt x="1143" y="309"/>
                  </a:cubicBezTo>
                  <a:cubicBezTo>
                    <a:pt x="1212" y="290"/>
                    <a:pt x="1283" y="286"/>
                    <a:pt x="1354" y="286"/>
                  </a:cubicBezTo>
                  <a:cubicBezTo>
                    <a:pt x="1407" y="286"/>
                    <a:pt x="1461" y="288"/>
                    <a:pt x="1513" y="288"/>
                  </a:cubicBezTo>
                  <a:cubicBezTo>
                    <a:pt x="1658" y="288"/>
                    <a:pt x="1795" y="271"/>
                    <a:pt x="1905" y="142"/>
                  </a:cubicBezTo>
                  <a:cubicBezTo>
                    <a:pt x="1609" y="56"/>
                    <a:pt x="1297" y="1"/>
                    <a:pt x="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5"/>
            <p:cNvSpPr/>
            <p:nvPr/>
          </p:nvSpPr>
          <p:spPr>
            <a:xfrm>
              <a:off x="5966500" y="3010925"/>
              <a:ext cx="11350" cy="4275"/>
            </a:xfrm>
            <a:custGeom>
              <a:avLst/>
              <a:gdLst/>
              <a:ahLst/>
              <a:cxnLst/>
              <a:rect l="l" t="t" r="r" b="b"/>
              <a:pathLst>
                <a:path w="454" h="171" extrusionOk="0">
                  <a:moveTo>
                    <a:pt x="1" y="0"/>
                  </a:moveTo>
                  <a:cubicBezTo>
                    <a:pt x="67" y="133"/>
                    <a:pt x="157" y="170"/>
                    <a:pt x="258" y="170"/>
                  </a:cubicBezTo>
                  <a:cubicBezTo>
                    <a:pt x="320" y="170"/>
                    <a:pt x="386" y="157"/>
                    <a:pt x="453" y="14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5"/>
            <p:cNvSpPr/>
            <p:nvPr/>
          </p:nvSpPr>
          <p:spPr>
            <a:xfrm>
              <a:off x="6135575" y="2609975"/>
              <a:ext cx="22350" cy="13725"/>
            </a:xfrm>
            <a:custGeom>
              <a:avLst/>
              <a:gdLst/>
              <a:ahLst/>
              <a:cxnLst/>
              <a:rect l="l" t="t" r="r" b="b"/>
              <a:pathLst>
                <a:path w="894" h="549" extrusionOk="0">
                  <a:moveTo>
                    <a:pt x="548" y="0"/>
                  </a:moveTo>
                  <a:cubicBezTo>
                    <a:pt x="203" y="12"/>
                    <a:pt x="155" y="346"/>
                    <a:pt x="1" y="548"/>
                  </a:cubicBezTo>
                  <a:cubicBezTo>
                    <a:pt x="192" y="548"/>
                    <a:pt x="384" y="507"/>
                    <a:pt x="580" y="507"/>
                  </a:cubicBezTo>
                  <a:cubicBezTo>
                    <a:pt x="664" y="507"/>
                    <a:pt x="748" y="515"/>
                    <a:pt x="834" y="536"/>
                  </a:cubicBezTo>
                  <a:cubicBezTo>
                    <a:pt x="846" y="489"/>
                    <a:pt x="858" y="465"/>
                    <a:pt x="894" y="417"/>
                  </a:cubicBezTo>
                  <a:cubicBezTo>
                    <a:pt x="894" y="370"/>
                    <a:pt x="870" y="322"/>
                    <a:pt x="858" y="286"/>
                  </a:cubicBezTo>
                  <a:cubicBezTo>
                    <a:pt x="834" y="227"/>
                    <a:pt x="786" y="167"/>
                    <a:pt x="739" y="108"/>
                  </a:cubicBezTo>
                  <a:cubicBezTo>
                    <a:pt x="679" y="60"/>
                    <a:pt x="608" y="48"/>
                    <a:pt x="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5"/>
            <p:cNvSpPr/>
            <p:nvPr/>
          </p:nvSpPr>
          <p:spPr>
            <a:xfrm>
              <a:off x="6079625" y="2605000"/>
              <a:ext cx="25025" cy="13925"/>
            </a:xfrm>
            <a:custGeom>
              <a:avLst/>
              <a:gdLst/>
              <a:ahLst/>
              <a:cxnLst/>
              <a:rect l="l" t="t" r="r" b="b"/>
              <a:pathLst>
                <a:path w="1001" h="557" extrusionOk="0">
                  <a:moveTo>
                    <a:pt x="323" y="1"/>
                  </a:moveTo>
                  <a:cubicBezTo>
                    <a:pt x="292" y="1"/>
                    <a:pt x="260" y="7"/>
                    <a:pt x="226" y="21"/>
                  </a:cubicBezTo>
                  <a:cubicBezTo>
                    <a:pt x="155" y="211"/>
                    <a:pt x="0" y="438"/>
                    <a:pt x="357" y="497"/>
                  </a:cubicBezTo>
                  <a:lnTo>
                    <a:pt x="369" y="557"/>
                  </a:lnTo>
                  <a:cubicBezTo>
                    <a:pt x="405" y="521"/>
                    <a:pt x="429" y="509"/>
                    <a:pt x="476" y="509"/>
                  </a:cubicBezTo>
                  <a:cubicBezTo>
                    <a:pt x="631" y="497"/>
                    <a:pt x="774" y="461"/>
                    <a:pt x="929" y="438"/>
                  </a:cubicBezTo>
                  <a:cubicBezTo>
                    <a:pt x="965" y="402"/>
                    <a:pt x="1000" y="366"/>
                    <a:pt x="988" y="283"/>
                  </a:cubicBezTo>
                  <a:cubicBezTo>
                    <a:pt x="953" y="247"/>
                    <a:pt x="905" y="199"/>
                    <a:pt x="869" y="164"/>
                  </a:cubicBezTo>
                  <a:cubicBezTo>
                    <a:pt x="846" y="152"/>
                    <a:pt x="822" y="152"/>
                    <a:pt x="786" y="140"/>
                  </a:cubicBezTo>
                  <a:cubicBezTo>
                    <a:pt x="766" y="146"/>
                    <a:pt x="746" y="149"/>
                    <a:pt x="727" y="149"/>
                  </a:cubicBezTo>
                  <a:cubicBezTo>
                    <a:pt x="585" y="149"/>
                    <a:pt x="47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5"/>
            <p:cNvSpPr/>
            <p:nvPr/>
          </p:nvSpPr>
          <p:spPr>
            <a:xfrm>
              <a:off x="6131400" y="1743050"/>
              <a:ext cx="62850" cy="12675"/>
            </a:xfrm>
            <a:custGeom>
              <a:avLst/>
              <a:gdLst/>
              <a:ahLst/>
              <a:cxnLst/>
              <a:rect l="l" t="t" r="r" b="b"/>
              <a:pathLst>
                <a:path w="2514" h="507" extrusionOk="0">
                  <a:moveTo>
                    <a:pt x="721" y="1"/>
                  </a:moveTo>
                  <a:cubicBezTo>
                    <a:pt x="674" y="1"/>
                    <a:pt x="626" y="18"/>
                    <a:pt x="584" y="54"/>
                  </a:cubicBezTo>
                  <a:cubicBezTo>
                    <a:pt x="584" y="66"/>
                    <a:pt x="560" y="90"/>
                    <a:pt x="537" y="102"/>
                  </a:cubicBezTo>
                  <a:cubicBezTo>
                    <a:pt x="525" y="105"/>
                    <a:pt x="514" y="106"/>
                    <a:pt x="505" y="106"/>
                  </a:cubicBezTo>
                  <a:cubicBezTo>
                    <a:pt x="476" y="106"/>
                    <a:pt x="456" y="93"/>
                    <a:pt x="429" y="66"/>
                  </a:cubicBezTo>
                  <a:cubicBezTo>
                    <a:pt x="346" y="66"/>
                    <a:pt x="239" y="54"/>
                    <a:pt x="144" y="54"/>
                  </a:cubicBezTo>
                  <a:cubicBezTo>
                    <a:pt x="117" y="32"/>
                    <a:pt x="93" y="21"/>
                    <a:pt x="73" y="21"/>
                  </a:cubicBezTo>
                  <a:cubicBezTo>
                    <a:pt x="40" y="21"/>
                    <a:pt x="16" y="50"/>
                    <a:pt x="1" y="102"/>
                  </a:cubicBezTo>
                  <a:cubicBezTo>
                    <a:pt x="13" y="209"/>
                    <a:pt x="13" y="292"/>
                    <a:pt x="13" y="388"/>
                  </a:cubicBezTo>
                  <a:lnTo>
                    <a:pt x="13" y="507"/>
                  </a:lnTo>
                  <a:cubicBezTo>
                    <a:pt x="241" y="470"/>
                    <a:pt x="468" y="458"/>
                    <a:pt x="698" y="458"/>
                  </a:cubicBezTo>
                  <a:cubicBezTo>
                    <a:pt x="1070" y="458"/>
                    <a:pt x="1446" y="488"/>
                    <a:pt x="1832" y="488"/>
                  </a:cubicBezTo>
                  <a:cubicBezTo>
                    <a:pt x="2055" y="488"/>
                    <a:pt x="2282" y="478"/>
                    <a:pt x="2513" y="447"/>
                  </a:cubicBezTo>
                  <a:cubicBezTo>
                    <a:pt x="2346" y="328"/>
                    <a:pt x="2251" y="245"/>
                    <a:pt x="2156" y="185"/>
                  </a:cubicBezTo>
                  <a:cubicBezTo>
                    <a:pt x="1787" y="66"/>
                    <a:pt x="1382" y="173"/>
                    <a:pt x="1013" y="54"/>
                  </a:cubicBezTo>
                  <a:lnTo>
                    <a:pt x="858" y="54"/>
                  </a:lnTo>
                  <a:cubicBezTo>
                    <a:pt x="816" y="18"/>
                    <a:pt x="769" y="1"/>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5"/>
            <p:cNvSpPr/>
            <p:nvPr/>
          </p:nvSpPr>
          <p:spPr>
            <a:xfrm>
              <a:off x="5858750" y="2350425"/>
              <a:ext cx="130100" cy="26300"/>
            </a:xfrm>
            <a:custGeom>
              <a:avLst/>
              <a:gdLst/>
              <a:ahLst/>
              <a:cxnLst/>
              <a:rect l="l" t="t" r="r" b="b"/>
              <a:pathLst>
                <a:path w="5204" h="1052" extrusionOk="0">
                  <a:moveTo>
                    <a:pt x="36" y="0"/>
                  </a:moveTo>
                  <a:lnTo>
                    <a:pt x="36" y="0"/>
                  </a:lnTo>
                  <a:cubicBezTo>
                    <a:pt x="1" y="334"/>
                    <a:pt x="275" y="298"/>
                    <a:pt x="453" y="322"/>
                  </a:cubicBezTo>
                  <a:cubicBezTo>
                    <a:pt x="727" y="334"/>
                    <a:pt x="906" y="441"/>
                    <a:pt x="1025" y="655"/>
                  </a:cubicBezTo>
                  <a:cubicBezTo>
                    <a:pt x="1275" y="881"/>
                    <a:pt x="1608" y="893"/>
                    <a:pt x="1918" y="1000"/>
                  </a:cubicBezTo>
                  <a:cubicBezTo>
                    <a:pt x="2107" y="1033"/>
                    <a:pt x="2294" y="1051"/>
                    <a:pt x="2482" y="1051"/>
                  </a:cubicBezTo>
                  <a:cubicBezTo>
                    <a:pt x="2636" y="1051"/>
                    <a:pt x="2793" y="1039"/>
                    <a:pt x="2953" y="1012"/>
                  </a:cubicBezTo>
                  <a:cubicBezTo>
                    <a:pt x="2972" y="1023"/>
                    <a:pt x="2988" y="1028"/>
                    <a:pt x="3003" y="1028"/>
                  </a:cubicBezTo>
                  <a:cubicBezTo>
                    <a:pt x="3090" y="1028"/>
                    <a:pt x="3132" y="867"/>
                    <a:pt x="3220" y="867"/>
                  </a:cubicBezTo>
                  <a:cubicBezTo>
                    <a:pt x="3245" y="867"/>
                    <a:pt x="3275" y="881"/>
                    <a:pt x="3311" y="917"/>
                  </a:cubicBezTo>
                  <a:cubicBezTo>
                    <a:pt x="3370" y="941"/>
                    <a:pt x="3418" y="941"/>
                    <a:pt x="3477" y="941"/>
                  </a:cubicBezTo>
                  <a:cubicBezTo>
                    <a:pt x="3501" y="929"/>
                    <a:pt x="3537" y="929"/>
                    <a:pt x="3573" y="917"/>
                  </a:cubicBezTo>
                  <a:cubicBezTo>
                    <a:pt x="3787" y="822"/>
                    <a:pt x="4025" y="762"/>
                    <a:pt x="4263" y="691"/>
                  </a:cubicBezTo>
                  <a:cubicBezTo>
                    <a:pt x="4549" y="584"/>
                    <a:pt x="4882" y="679"/>
                    <a:pt x="5144" y="500"/>
                  </a:cubicBezTo>
                  <a:cubicBezTo>
                    <a:pt x="5192" y="453"/>
                    <a:pt x="5204" y="393"/>
                    <a:pt x="5192" y="322"/>
                  </a:cubicBezTo>
                  <a:cubicBezTo>
                    <a:pt x="4954" y="262"/>
                    <a:pt x="4680" y="334"/>
                    <a:pt x="4466" y="203"/>
                  </a:cubicBezTo>
                  <a:cubicBezTo>
                    <a:pt x="3823" y="191"/>
                    <a:pt x="3192" y="167"/>
                    <a:pt x="2561" y="143"/>
                  </a:cubicBezTo>
                  <a:cubicBezTo>
                    <a:pt x="2533" y="142"/>
                    <a:pt x="2505" y="142"/>
                    <a:pt x="2478" y="142"/>
                  </a:cubicBezTo>
                  <a:cubicBezTo>
                    <a:pt x="2330" y="142"/>
                    <a:pt x="2182" y="152"/>
                    <a:pt x="2036" y="152"/>
                  </a:cubicBezTo>
                  <a:cubicBezTo>
                    <a:pt x="1833" y="152"/>
                    <a:pt x="1634" y="132"/>
                    <a:pt x="1441" y="36"/>
                  </a:cubicBezTo>
                  <a:cubicBezTo>
                    <a:pt x="965" y="24"/>
                    <a:pt x="489" y="2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5"/>
            <p:cNvSpPr/>
            <p:nvPr/>
          </p:nvSpPr>
          <p:spPr>
            <a:xfrm>
              <a:off x="6058175" y="2364400"/>
              <a:ext cx="120575" cy="23950"/>
            </a:xfrm>
            <a:custGeom>
              <a:avLst/>
              <a:gdLst/>
              <a:ahLst/>
              <a:cxnLst/>
              <a:rect l="l" t="t" r="r" b="b"/>
              <a:pathLst>
                <a:path w="4823" h="958" extrusionOk="0">
                  <a:moveTo>
                    <a:pt x="370" y="1"/>
                  </a:moveTo>
                  <a:cubicBezTo>
                    <a:pt x="322" y="48"/>
                    <a:pt x="322" y="108"/>
                    <a:pt x="322" y="156"/>
                  </a:cubicBezTo>
                  <a:cubicBezTo>
                    <a:pt x="549" y="370"/>
                    <a:pt x="1" y="441"/>
                    <a:pt x="239" y="656"/>
                  </a:cubicBezTo>
                  <a:cubicBezTo>
                    <a:pt x="1084" y="870"/>
                    <a:pt x="1965" y="918"/>
                    <a:pt x="2835" y="930"/>
                  </a:cubicBezTo>
                  <a:cubicBezTo>
                    <a:pt x="3052" y="941"/>
                    <a:pt x="3264" y="958"/>
                    <a:pt x="3473" y="958"/>
                  </a:cubicBezTo>
                  <a:cubicBezTo>
                    <a:pt x="3699" y="958"/>
                    <a:pt x="3922" y="938"/>
                    <a:pt x="4144" y="870"/>
                  </a:cubicBezTo>
                  <a:cubicBezTo>
                    <a:pt x="4371" y="727"/>
                    <a:pt x="4644" y="668"/>
                    <a:pt x="4823" y="453"/>
                  </a:cubicBezTo>
                  <a:cubicBezTo>
                    <a:pt x="4740" y="418"/>
                    <a:pt x="4656" y="358"/>
                    <a:pt x="4561" y="358"/>
                  </a:cubicBezTo>
                  <a:cubicBezTo>
                    <a:pt x="3168" y="298"/>
                    <a:pt x="1763" y="132"/>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5"/>
            <p:cNvSpPr/>
            <p:nvPr/>
          </p:nvSpPr>
          <p:spPr>
            <a:xfrm>
              <a:off x="5964425" y="2361125"/>
              <a:ext cx="103000" cy="20400"/>
            </a:xfrm>
            <a:custGeom>
              <a:avLst/>
              <a:gdLst/>
              <a:ahLst/>
              <a:cxnLst/>
              <a:rect l="l" t="t" r="r" b="b"/>
              <a:pathLst>
                <a:path w="4120" h="816" extrusionOk="0">
                  <a:moveTo>
                    <a:pt x="1822" y="1"/>
                  </a:moveTo>
                  <a:cubicBezTo>
                    <a:pt x="1810" y="13"/>
                    <a:pt x="1786" y="25"/>
                    <a:pt x="1739" y="48"/>
                  </a:cubicBezTo>
                  <a:cubicBezTo>
                    <a:pt x="1662" y="136"/>
                    <a:pt x="1581" y="164"/>
                    <a:pt x="1498" y="164"/>
                  </a:cubicBezTo>
                  <a:cubicBezTo>
                    <a:pt x="1354" y="164"/>
                    <a:pt x="1203" y="81"/>
                    <a:pt x="1061" y="81"/>
                  </a:cubicBezTo>
                  <a:cubicBezTo>
                    <a:pt x="1028" y="81"/>
                    <a:pt x="996" y="86"/>
                    <a:pt x="965" y="96"/>
                  </a:cubicBezTo>
                  <a:cubicBezTo>
                    <a:pt x="905" y="108"/>
                    <a:pt x="842" y="111"/>
                    <a:pt x="777" y="111"/>
                  </a:cubicBezTo>
                  <a:cubicBezTo>
                    <a:pt x="705" y="111"/>
                    <a:pt x="632" y="107"/>
                    <a:pt x="559" y="107"/>
                  </a:cubicBezTo>
                  <a:cubicBezTo>
                    <a:pt x="360" y="107"/>
                    <a:pt x="165" y="135"/>
                    <a:pt x="24" y="346"/>
                  </a:cubicBezTo>
                  <a:cubicBezTo>
                    <a:pt x="0" y="453"/>
                    <a:pt x="0" y="560"/>
                    <a:pt x="72" y="668"/>
                  </a:cubicBezTo>
                  <a:cubicBezTo>
                    <a:pt x="192" y="765"/>
                    <a:pt x="326" y="815"/>
                    <a:pt x="469" y="815"/>
                  </a:cubicBezTo>
                  <a:cubicBezTo>
                    <a:pt x="552" y="815"/>
                    <a:pt x="639" y="798"/>
                    <a:pt x="727" y="763"/>
                  </a:cubicBezTo>
                  <a:cubicBezTo>
                    <a:pt x="899" y="744"/>
                    <a:pt x="1072" y="738"/>
                    <a:pt x="1244" y="738"/>
                  </a:cubicBezTo>
                  <a:cubicBezTo>
                    <a:pt x="1498" y="738"/>
                    <a:pt x="1752" y="751"/>
                    <a:pt x="2005" y="751"/>
                  </a:cubicBezTo>
                  <a:cubicBezTo>
                    <a:pt x="2234" y="751"/>
                    <a:pt x="2463" y="741"/>
                    <a:pt x="2691" y="703"/>
                  </a:cubicBezTo>
                  <a:cubicBezTo>
                    <a:pt x="2811" y="380"/>
                    <a:pt x="3036" y="337"/>
                    <a:pt x="3278" y="337"/>
                  </a:cubicBezTo>
                  <a:cubicBezTo>
                    <a:pt x="3367" y="337"/>
                    <a:pt x="3458" y="343"/>
                    <a:pt x="3548" y="343"/>
                  </a:cubicBezTo>
                  <a:cubicBezTo>
                    <a:pt x="3600" y="343"/>
                    <a:pt x="3653" y="341"/>
                    <a:pt x="3703" y="334"/>
                  </a:cubicBezTo>
                  <a:cubicBezTo>
                    <a:pt x="3834" y="322"/>
                    <a:pt x="3989" y="310"/>
                    <a:pt x="4084" y="203"/>
                  </a:cubicBezTo>
                  <a:cubicBezTo>
                    <a:pt x="4108" y="179"/>
                    <a:pt x="4120" y="156"/>
                    <a:pt x="4120" y="132"/>
                  </a:cubicBezTo>
                  <a:cubicBezTo>
                    <a:pt x="3805" y="33"/>
                    <a:pt x="3488" y="10"/>
                    <a:pt x="3170" y="10"/>
                  </a:cubicBezTo>
                  <a:cubicBezTo>
                    <a:pt x="2889" y="10"/>
                    <a:pt x="2607" y="28"/>
                    <a:pt x="2327" y="28"/>
                  </a:cubicBezTo>
                  <a:cubicBezTo>
                    <a:pt x="2158" y="28"/>
                    <a:pt x="1990" y="22"/>
                    <a:pt x="1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5"/>
            <p:cNvSpPr/>
            <p:nvPr/>
          </p:nvSpPr>
          <p:spPr>
            <a:xfrm>
              <a:off x="6189450" y="2376025"/>
              <a:ext cx="81275" cy="16425"/>
            </a:xfrm>
            <a:custGeom>
              <a:avLst/>
              <a:gdLst/>
              <a:ahLst/>
              <a:cxnLst/>
              <a:rect l="l" t="t" r="r" b="b"/>
              <a:pathLst>
                <a:path w="3251" h="657" extrusionOk="0">
                  <a:moveTo>
                    <a:pt x="1" y="0"/>
                  </a:moveTo>
                  <a:cubicBezTo>
                    <a:pt x="60" y="405"/>
                    <a:pt x="393" y="322"/>
                    <a:pt x="655" y="357"/>
                  </a:cubicBezTo>
                  <a:cubicBezTo>
                    <a:pt x="696" y="361"/>
                    <a:pt x="736" y="363"/>
                    <a:pt x="777" y="363"/>
                  </a:cubicBezTo>
                  <a:cubicBezTo>
                    <a:pt x="880" y="363"/>
                    <a:pt x="984" y="354"/>
                    <a:pt x="1090" y="354"/>
                  </a:cubicBezTo>
                  <a:cubicBezTo>
                    <a:pt x="1202" y="354"/>
                    <a:pt x="1316" y="364"/>
                    <a:pt x="1429" y="405"/>
                  </a:cubicBezTo>
                  <a:cubicBezTo>
                    <a:pt x="1572" y="453"/>
                    <a:pt x="1751" y="453"/>
                    <a:pt x="1858" y="607"/>
                  </a:cubicBezTo>
                  <a:lnTo>
                    <a:pt x="1846" y="607"/>
                  </a:lnTo>
                  <a:cubicBezTo>
                    <a:pt x="1876" y="619"/>
                    <a:pt x="1906" y="625"/>
                    <a:pt x="1935" y="625"/>
                  </a:cubicBezTo>
                  <a:cubicBezTo>
                    <a:pt x="1965" y="625"/>
                    <a:pt x="1995" y="619"/>
                    <a:pt x="2025" y="607"/>
                  </a:cubicBezTo>
                  <a:lnTo>
                    <a:pt x="2001" y="607"/>
                  </a:lnTo>
                  <a:cubicBezTo>
                    <a:pt x="2001" y="572"/>
                    <a:pt x="2001" y="560"/>
                    <a:pt x="2037" y="548"/>
                  </a:cubicBezTo>
                  <a:cubicBezTo>
                    <a:pt x="2050" y="545"/>
                    <a:pt x="2062" y="544"/>
                    <a:pt x="2073" y="544"/>
                  </a:cubicBezTo>
                  <a:cubicBezTo>
                    <a:pt x="2111" y="544"/>
                    <a:pt x="2134" y="561"/>
                    <a:pt x="2144" y="607"/>
                  </a:cubicBezTo>
                  <a:lnTo>
                    <a:pt x="2168" y="619"/>
                  </a:lnTo>
                  <a:lnTo>
                    <a:pt x="2203" y="595"/>
                  </a:lnTo>
                  <a:cubicBezTo>
                    <a:pt x="2334" y="639"/>
                    <a:pt x="2471" y="657"/>
                    <a:pt x="2612" y="657"/>
                  </a:cubicBezTo>
                  <a:cubicBezTo>
                    <a:pt x="2740" y="657"/>
                    <a:pt x="2870" y="642"/>
                    <a:pt x="3001" y="619"/>
                  </a:cubicBezTo>
                  <a:cubicBezTo>
                    <a:pt x="3239" y="595"/>
                    <a:pt x="3251" y="441"/>
                    <a:pt x="3180" y="250"/>
                  </a:cubicBezTo>
                  <a:lnTo>
                    <a:pt x="3180" y="250"/>
                  </a:lnTo>
                  <a:lnTo>
                    <a:pt x="3180" y="262"/>
                  </a:lnTo>
                  <a:cubicBezTo>
                    <a:pt x="3120" y="238"/>
                    <a:pt x="3060" y="203"/>
                    <a:pt x="3013" y="155"/>
                  </a:cubicBezTo>
                  <a:cubicBezTo>
                    <a:pt x="2934" y="134"/>
                    <a:pt x="2851" y="116"/>
                    <a:pt x="2764" y="116"/>
                  </a:cubicBezTo>
                  <a:cubicBezTo>
                    <a:pt x="2706" y="116"/>
                    <a:pt x="2646" y="124"/>
                    <a:pt x="2584" y="143"/>
                  </a:cubicBezTo>
                  <a:cubicBezTo>
                    <a:pt x="2513" y="203"/>
                    <a:pt x="2441" y="232"/>
                    <a:pt x="2370" y="232"/>
                  </a:cubicBezTo>
                  <a:cubicBezTo>
                    <a:pt x="2298" y="232"/>
                    <a:pt x="2227" y="203"/>
                    <a:pt x="2156" y="143"/>
                  </a:cubicBezTo>
                  <a:cubicBezTo>
                    <a:pt x="2096" y="95"/>
                    <a:pt x="2048" y="60"/>
                    <a:pt x="1989" y="12"/>
                  </a:cubicBezTo>
                  <a:cubicBezTo>
                    <a:pt x="1322" y="12"/>
                    <a:pt x="66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5"/>
            <p:cNvSpPr/>
            <p:nvPr/>
          </p:nvSpPr>
          <p:spPr>
            <a:xfrm>
              <a:off x="6163250" y="2373625"/>
              <a:ext cx="66700" cy="17900"/>
            </a:xfrm>
            <a:custGeom>
              <a:avLst/>
              <a:gdLst/>
              <a:ahLst/>
              <a:cxnLst/>
              <a:rect l="l" t="t" r="r" b="b"/>
              <a:pathLst>
                <a:path w="2668" h="716" extrusionOk="0">
                  <a:moveTo>
                    <a:pt x="813" y="65"/>
                  </a:moveTo>
                  <a:cubicBezTo>
                    <a:pt x="750" y="65"/>
                    <a:pt x="686" y="73"/>
                    <a:pt x="620" y="84"/>
                  </a:cubicBezTo>
                  <a:cubicBezTo>
                    <a:pt x="394" y="156"/>
                    <a:pt x="48" y="1"/>
                    <a:pt x="1" y="406"/>
                  </a:cubicBezTo>
                  <a:cubicBezTo>
                    <a:pt x="144" y="608"/>
                    <a:pt x="346" y="656"/>
                    <a:pt x="572" y="703"/>
                  </a:cubicBezTo>
                  <a:cubicBezTo>
                    <a:pt x="679" y="715"/>
                    <a:pt x="799" y="715"/>
                    <a:pt x="894" y="715"/>
                  </a:cubicBezTo>
                  <a:lnTo>
                    <a:pt x="1430" y="715"/>
                  </a:lnTo>
                  <a:cubicBezTo>
                    <a:pt x="1549" y="715"/>
                    <a:pt x="1656" y="715"/>
                    <a:pt x="1763" y="703"/>
                  </a:cubicBezTo>
                  <a:cubicBezTo>
                    <a:pt x="1906" y="691"/>
                    <a:pt x="2025" y="608"/>
                    <a:pt x="2180" y="596"/>
                  </a:cubicBezTo>
                  <a:cubicBezTo>
                    <a:pt x="2197" y="595"/>
                    <a:pt x="2214" y="594"/>
                    <a:pt x="2232" y="594"/>
                  </a:cubicBezTo>
                  <a:cubicBezTo>
                    <a:pt x="2300" y="594"/>
                    <a:pt x="2371" y="603"/>
                    <a:pt x="2439" y="603"/>
                  </a:cubicBezTo>
                  <a:cubicBezTo>
                    <a:pt x="2498" y="603"/>
                    <a:pt x="2555" y="597"/>
                    <a:pt x="2608" y="572"/>
                  </a:cubicBezTo>
                  <a:cubicBezTo>
                    <a:pt x="2668" y="513"/>
                    <a:pt x="2668" y="453"/>
                    <a:pt x="2608" y="394"/>
                  </a:cubicBezTo>
                  <a:cubicBezTo>
                    <a:pt x="2450" y="299"/>
                    <a:pt x="2285" y="267"/>
                    <a:pt x="2120" y="267"/>
                  </a:cubicBezTo>
                  <a:cubicBezTo>
                    <a:pt x="2037" y="267"/>
                    <a:pt x="1953" y="275"/>
                    <a:pt x="1870" y="287"/>
                  </a:cubicBezTo>
                  <a:cubicBezTo>
                    <a:pt x="1776" y="302"/>
                    <a:pt x="1684" y="312"/>
                    <a:pt x="1594" y="312"/>
                  </a:cubicBezTo>
                  <a:cubicBezTo>
                    <a:pt x="1396" y="312"/>
                    <a:pt x="1208" y="263"/>
                    <a:pt x="1037" y="108"/>
                  </a:cubicBezTo>
                  <a:cubicBezTo>
                    <a:pt x="960" y="76"/>
                    <a:pt x="887" y="65"/>
                    <a:pt x="813" y="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5"/>
            <p:cNvSpPr/>
            <p:nvPr/>
          </p:nvSpPr>
          <p:spPr>
            <a:xfrm>
              <a:off x="6204925" y="2346875"/>
              <a:ext cx="36950" cy="7450"/>
            </a:xfrm>
            <a:custGeom>
              <a:avLst/>
              <a:gdLst/>
              <a:ahLst/>
              <a:cxnLst/>
              <a:rect l="l" t="t" r="r" b="b"/>
              <a:pathLst>
                <a:path w="1478" h="298" extrusionOk="0">
                  <a:moveTo>
                    <a:pt x="978" y="0"/>
                  </a:moveTo>
                  <a:cubicBezTo>
                    <a:pt x="786" y="0"/>
                    <a:pt x="598" y="79"/>
                    <a:pt x="407" y="79"/>
                  </a:cubicBezTo>
                  <a:cubicBezTo>
                    <a:pt x="343" y="79"/>
                    <a:pt x="279" y="70"/>
                    <a:pt x="215" y="47"/>
                  </a:cubicBezTo>
                  <a:cubicBezTo>
                    <a:pt x="120" y="107"/>
                    <a:pt x="1" y="154"/>
                    <a:pt x="72" y="297"/>
                  </a:cubicBezTo>
                  <a:cubicBezTo>
                    <a:pt x="536" y="285"/>
                    <a:pt x="1013" y="285"/>
                    <a:pt x="1477" y="285"/>
                  </a:cubicBezTo>
                  <a:cubicBezTo>
                    <a:pt x="1406" y="130"/>
                    <a:pt x="1168" y="190"/>
                    <a:pt x="1096" y="11"/>
                  </a:cubicBezTo>
                  <a:cubicBezTo>
                    <a:pt x="1057" y="3"/>
                    <a:pt x="1017" y="0"/>
                    <a:pt x="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5"/>
            <p:cNvSpPr/>
            <p:nvPr/>
          </p:nvSpPr>
          <p:spPr>
            <a:xfrm>
              <a:off x="6181725" y="2347050"/>
              <a:ext cx="28575" cy="10800"/>
            </a:xfrm>
            <a:custGeom>
              <a:avLst/>
              <a:gdLst/>
              <a:ahLst/>
              <a:cxnLst/>
              <a:rect l="l" t="t" r="r" b="b"/>
              <a:pathLst>
                <a:path w="1143" h="432" extrusionOk="0">
                  <a:moveTo>
                    <a:pt x="692" y="1"/>
                  </a:moveTo>
                  <a:cubicBezTo>
                    <a:pt x="509" y="1"/>
                    <a:pt x="326" y="19"/>
                    <a:pt x="143" y="52"/>
                  </a:cubicBezTo>
                  <a:cubicBezTo>
                    <a:pt x="321" y="254"/>
                    <a:pt x="83" y="326"/>
                    <a:pt x="0" y="421"/>
                  </a:cubicBezTo>
                  <a:cubicBezTo>
                    <a:pt x="44" y="429"/>
                    <a:pt x="88" y="432"/>
                    <a:pt x="132" y="432"/>
                  </a:cubicBezTo>
                  <a:cubicBezTo>
                    <a:pt x="418" y="432"/>
                    <a:pt x="691" y="290"/>
                    <a:pt x="971" y="290"/>
                  </a:cubicBezTo>
                  <a:cubicBezTo>
                    <a:pt x="981" y="290"/>
                    <a:pt x="991" y="290"/>
                    <a:pt x="1000" y="290"/>
                  </a:cubicBezTo>
                  <a:cubicBezTo>
                    <a:pt x="1048" y="207"/>
                    <a:pt x="1095" y="123"/>
                    <a:pt x="1143" y="40"/>
                  </a:cubicBezTo>
                  <a:cubicBezTo>
                    <a:pt x="993" y="13"/>
                    <a:pt x="843"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5"/>
            <p:cNvSpPr/>
            <p:nvPr/>
          </p:nvSpPr>
          <p:spPr>
            <a:xfrm>
              <a:off x="5968900" y="2343675"/>
              <a:ext cx="30075" cy="3500"/>
            </a:xfrm>
            <a:custGeom>
              <a:avLst/>
              <a:gdLst/>
              <a:ahLst/>
              <a:cxnLst/>
              <a:rect l="l" t="t" r="r" b="b"/>
              <a:pathLst>
                <a:path w="1203" h="140" extrusionOk="0">
                  <a:moveTo>
                    <a:pt x="680" y="1"/>
                  </a:moveTo>
                  <a:cubicBezTo>
                    <a:pt x="466" y="1"/>
                    <a:pt x="251" y="45"/>
                    <a:pt x="42" y="45"/>
                  </a:cubicBezTo>
                  <a:cubicBezTo>
                    <a:pt x="28" y="45"/>
                    <a:pt x="14" y="44"/>
                    <a:pt x="0" y="44"/>
                  </a:cubicBezTo>
                  <a:lnTo>
                    <a:pt x="0" y="44"/>
                  </a:lnTo>
                  <a:cubicBezTo>
                    <a:pt x="24" y="68"/>
                    <a:pt x="60" y="104"/>
                    <a:pt x="83" y="139"/>
                  </a:cubicBezTo>
                  <a:lnTo>
                    <a:pt x="1203" y="139"/>
                  </a:lnTo>
                  <a:cubicBezTo>
                    <a:pt x="1031" y="30"/>
                    <a:pt x="856"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5"/>
            <p:cNvSpPr/>
            <p:nvPr/>
          </p:nvSpPr>
          <p:spPr>
            <a:xfrm>
              <a:off x="6023950" y="2347225"/>
              <a:ext cx="25325" cy="3600"/>
            </a:xfrm>
            <a:custGeom>
              <a:avLst/>
              <a:gdLst/>
              <a:ahLst/>
              <a:cxnLst/>
              <a:rect l="l" t="t" r="r" b="b"/>
              <a:pathLst>
                <a:path w="1013" h="144" extrusionOk="0">
                  <a:moveTo>
                    <a:pt x="538" y="0"/>
                  </a:moveTo>
                  <a:cubicBezTo>
                    <a:pt x="386" y="0"/>
                    <a:pt x="233" y="24"/>
                    <a:pt x="84" y="24"/>
                  </a:cubicBezTo>
                  <a:cubicBezTo>
                    <a:pt x="56" y="24"/>
                    <a:pt x="28" y="23"/>
                    <a:pt x="1" y="21"/>
                  </a:cubicBezTo>
                  <a:lnTo>
                    <a:pt x="1" y="21"/>
                  </a:lnTo>
                  <a:cubicBezTo>
                    <a:pt x="221" y="127"/>
                    <a:pt x="452" y="144"/>
                    <a:pt x="686" y="144"/>
                  </a:cubicBezTo>
                  <a:cubicBezTo>
                    <a:pt x="795" y="144"/>
                    <a:pt x="904" y="140"/>
                    <a:pt x="1013" y="140"/>
                  </a:cubicBezTo>
                  <a:cubicBezTo>
                    <a:pt x="860" y="27"/>
                    <a:pt x="700" y="0"/>
                    <a:pt x="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5"/>
            <p:cNvSpPr/>
            <p:nvPr/>
          </p:nvSpPr>
          <p:spPr>
            <a:xfrm>
              <a:off x="5988225" y="2358000"/>
              <a:ext cx="21775" cy="7375"/>
            </a:xfrm>
            <a:custGeom>
              <a:avLst/>
              <a:gdLst/>
              <a:ahLst/>
              <a:cxnLst/>
              <a:rect l="l" t="t" r="r" b="b"/>
              <a:pathLst>
                <a:path w="871" h="295" extrusionOk="0">
                  <a:moveTo>
                    <a:pt x="240" y="0"/>
                  </a:moveTo>
                  <a:cubicBezTo>
                    <a:pt x="162" y="0"/>
                    <a:pt x="82" y="6"/>
                    <a:pt x="1" y="19"/>
                  </a:cubicBezTo>
                  <a:lnTo>
                    <a:pt x="1" y="150"/>
                  </a:lnTo>
                  <a:cubicBezTo>
                    <a:pt x="25" y="185"/>
                    <a:pt x="60" y="197"/>
                    <a:pt x="84" y="209"/>
                  </a:cubicBezTo>
                  <a:cubicBezTo>
                    <a:pt x="239" y="231"/>
                    <a:pt x="398" y="294"/>
                    <a:pt x="553" y="294"/>
                  </a:cubicBezTo>
                  <a:cubicBezTo>
                    <a:pt x="649" y="294"/>
                    <a:pt x="743" y="270"/>
                    <a:pt x="834" y="197"/>
                  </a:cubicBezTo>
                  <a:cubicBezTo>
                    <a:pt x="846" y="162"/>
                    <a:pt x="858" y="150"/>
                    <a:pt x="870" y="126"/>
                  </a:cubicBezTo>
                  <a:cubicBezTo>
                    <a:pt x="668" y="47"/>
                    <a:pt x="460"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5"/>
            <p:cNvSpPr/>
            <p:nvPr/>
          </p:nvSpPr>
          <p:spPr>
            <a:xfrm>
              <a:off x="6056100" y="2349350"/>
              <a:ext cx="3900" cy="1975"/>
            </a:xfrm>
            <a:custGeom>
              <a:avLst/>
              <a:gdLst/>
              <a:ahLst/>
              <a:cxnLst/>
              <a:rect l="l" t="t" r="r" b="b"/>
              <a:pathLst>
                <a:path w="156" h="79" extrusionOk="0">
                  <a:moveTo>
                    <a:pt x="73" y="0"/>
                  </a:moveTo>
                  <a:cubicBezTo>
                    <a:pt x="51" y="0"/>
                    <a:pt x="27" y="20"/>
                    <a:pt x="1" y="67"/>
                  </a:cubicBezTo>
                  <a:cubicBezTo>
                    <a:pt x="60" y="67"/>
                    <a:pt x="108" y="67"/>
                    <a:pt x="155" y="79"/>
                  </a:cubicBezTo>
                  <a:cubicBezTo>
                    <a:pt x="129" y="32"/>
                    <a:pt x="102" y="0"/>
                    <a:pt x="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5"/>
            <p:cNvSpPr/>
            <p:nvPr/>
          </p:nvSpPr>
          <p:spPr>
            <a:xfrm>
              <a:off x="5308675" y="1693675"/>
              <a:ext cx="89025" cy="30150"/>
            </a:xfrm>
            <a:custGeom>
              <a:avLst/>
              <a:gdLst/>
              <a:ahLst/>
              <a:cxnLst/>
              <a:rect l="l" t="t" r="r" b="b"/>
              <a:pathLst>
                <a:path w="3561" h="1206" extrusionOk="0">
                  <a:moveTo>
                    <a:pt x="3420" y="1"/>
                  </a:moveTo>
                  <a:cubicBezTo>
                    <a:pt x="3391" y="1"/>
                    <a:pt x="3355" y="9"/>
                    <a:pt x="3311" y="29"/>
                  </a:cubicBezTo>
                  <a:cubicBezTo>
                    <a:pt x="2680" y="100"/>
                    <a:pt x="2085" y="303"/>
                    <a:pt x="1465" y="362"/>
                  </a:cubicBezTo>
                  <a:cubicBezTo>
                    <a:pt x="1144" y="398"/>
                    <a:pt x="751" y="338"/>
                    <a:pt x="465" y="589"/>
                  </a:cubicBezTo>
                  <a:cubicBezTo>
                    <a:pt x="358" y="767"/>
                    <a:pt x="49" y="684"/>
                    <a:pt x="1" y="946"/>
                  </a:cubicBezTo>
                  <a:cubicBezTo>
                    <a:pt x="13" y="1017"/>
                    <a:pt x="49" y="1065"/>
                    <a:pt x="108" y="1112"/>
                  </a:cubicBezTo>
                  <a:cubicBezTo>
                    <a:pt x="162" y="1122"/>
                    <a:pt x="217" y="1125"/>
                    <a:pt x="273" y="1125"/>
                  </a:cubicBezTo>
                  <a:cubicBezTo>
                    <a:pt x="381" y="1125"/>
                    <a:pt x="492" y="1113"/>
                    <a:pt x="603" y="1113"/>
                  </a:cubicBezTo>
                  <a:cubicBezTo>
                    <a:pt x="712" y="1113"/>
                    <a:pt x="822" y="1125"/>
                    <a:pt x="930" y="1172"/>
                  </a:cubicBezTo>
                  <a:cubicBezTo>
                    <a:pt x="1065" y="1194"/>
                    <a:pt x="1198" y="1205"/>
                    <a:pt x="1331" y="1205"/>
                  </a:cubicBezTo>
                  <a:cubicBezTo>
                    <a:pt x="1621" y="1205"/>
                    <a:pt x="1906" y="1155"/>
                    <a:pt x="2192" y="1065"/>
                  </a:cubicBezTo>
                  <a:cubicBezTo>
                    <a:pt x="2200" y="1065"/>
                    <a:pt x="2208" y="1065"/>
                    <a:pt x="2216" y="1065"/>
                  </a:cubicBezTo>
                  <a:cubicBezTo>
                    <a:pt x="2548" y="1065"/>
                    <a:pt x="2781" y="824"/>
                    <a:pt x="3037" y="719"/>
                  </a:cubicBezTo>
                  <a:cubicBezTo>
                    <a:pt x="3156" y="660"/>
                    <a:pt x="3287" y="600"/>
                    <a:pt x="3394" y="517"/>
                  </a:cubicBezTo>
                  <a:cubicBezTo>
                    <a:pt x="3490" y="446"/>
                    <a:pt x="3549" y="350"/>
                    <a:pt x="3561" y="243"/>
                  </a:cubicBezTo>
                  <a:cubicBezTo>
                    <a:pt x="3551" y="130"/>
                    <a:pt x="3534" y="1"/>
                    <a:pt x="3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5"/>
            <p:cNvSpPr/>
            <p:nvPr/>
          </p:nvSpPr>
          <p:spPr>
            <a:xfrm>
              <a:off x="5252425" y="1715825"/>
              <a:ext cx="33675" cy="41400"/>
            </a:xfrm>
            <a:custGeom>
              <a:avLst/>
              <a:gdLst/>
              <a:ahLst/>
              <a:cxnLst/>
              <a:rect l="l" t="t" r="r" b="b"/>
              <a:pathLst>
                <a:path w="1347" h="1656" extrusionOk="0">
                  <a:moveTo>
                    <a:pt x="1156" y="0"/>
                  </a:moveTo>
                  <a:cubicBezTo>
                    <a:pt x="1037" y="0"/>
                    <a:pt x="929" y="36"/>
                    <a:pt x="870" y="131"/>
                  </a:cubicBezTo>
                  <a:cubicBezTo>
                    <a:pt x="834" y="214"/>
                    <a:pt x="798" y="250"/>
                    <a:pt x="715" y="286"/>
                  </a:cubicBezTo>
                  <a:lnTo>
                    <a:pt x="703" y="298"/>
                  </a:lnTo>
                  <a:cubicBezTo>
                    <a:pt x="644" y="417"/>
                    <a:pt x="560" y="512"/>
                    <a:pt x="453" y="584"/>
                  </a:cubicBezTo>
                  <a:lnTo>
                    <a:pt x="441" y="607"/>
                  </a:lnTo>
                  <a:cubicBezTo>
                    <a:pt x="346" y="667"/>
                    <a:pt x="382" y="822"/>
                    <a:pt x="263" y="846"/>
                  </a:cubicBezTo>
                  <a:lnTo>
                    <a:pt x="275" y="846"/>
                  </a:lnTo>
                  <a:cubicBezTo>
                    <a:pt x="275" y="941"/>
                    <a:pt x="215" y="988"/>
                    <a:pt x="144" y="1012"/>
                  </a:cubicBezTo>
                  <a:cubicBezTo>
                    <a:pt x="108" y="1060"/>
                    <a:pt x="96" y="1119"/>
                    <a:pt x="96" y="1179"/>
                  </a:cubicBezTo>
                  <a:cubicBezTo>
                    <a:pt x="96" y="1346"/>
                    <a:pt x="1" y="1536"/>
                    <a:pt x="203" y="1655"/>
                  </a:cubicBezTo>
                  <a:cubicBezTo>
                    <a:pt x="263" y="1655"/>
                    <a:pt x="322" y="1643"/>
                    <a:pt x="358" y="1596"/>
                  </a:cubicBezTo>
                  <a:cubicBezTo>
                    <a:pt x="667" y="1286"/>
                    <a:pt x="941" y="929"/>
                    <a:pt x="1334" y="715"/>
                  </a:cubicBezTo>
                  <a:cubicBezTo>
                    <a:pt x="1346" y="655"/>
                    <a:pt x="1346" y="595"/>
                    <a:pt x="1310" y="536"/>
                  </a:cubicBezTo>
                  <a:cubicBezTo>
                    <a:pt x="1227" y="417"/>
                    <a:pt x="1215" y="286"/>
                    <a:pt x="1227" y="155"/>
                  </a:cubicBezTo>
                  <a:cubicBezTo>
                    <a:pt x="1227" y="95"/>
                    <a:pt x="1191" y="36"/>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5"/>
            <p:cNvSpPr/>
            <p:nvPr/>
          </p:nvSpPr>
          <p:spPr>
            <a:xfrm>
              <a:off x="5233975" y="1750950"/>
              <a:ext cx="29500" cy="24425"/>
            </a:xfrm>
            <a:custGeom>
              <a:avLst/>
              <a:gdLst/>
              <a:ahLst/>
              <a:cxnLst/>
              <a:rect l="l" t="t" r="r" b="b"/>
              <a:pathLst>
                <a:path w="1180" h="977" extrusionOk="0">
                  <a:moveTo>
                    <a:pt x="548" y="0"/>
                  </a:moveTo>
                  <a:cubicBezTo>
                    <a:pt x="346" y="214"/>
                    <a:pt x="131" y="441"/>
                    <a:pt x="1" y="726"/>
                  </a:cubicBezTo>
                  <a:cubicBezTo>
                    <a:pt x="12" y="750"/>
                    <a:pt x="12" y="786"/>
                    <a:pt x="24" y="810"/>
                  </a:cubicBezTo>
                  <a:cubicBezTo>
                    <a:pt x="108" y="917"/>
                    <a:pt x="203" y="976"/>
                    <a:pt x="322" y="976"/>
                  </a:cubicBezTo>
                  <a:cubicBezTo>
                    <a:pt x="382" y="965"/>
                    <a:pt x="429" y="953"/>
                    <a:pt x="477" y="917"/>
                  </a:cubicBezTo>
                  <a:cubicBezTo>
                    <a:pt x="477" y="869"/>
                    <a:pt x="501" y="834"/>
                    <a:pt x="536" y="834"/>
                  </a:cubicBezTo>
                  <a:cubicBezTo>
                    <a:pt x="536" y="834"/>
                    <a:pt x="537" y="834"/>
                    <a:pt x="537" y="834"/>
                  </a:cubicBezTo>
                  <a:lnTo>
                    <a:pt x="537" y="834"/>
                  </a:lnTo>
                  <a:cubicBezTo>
                    <a:pt x="536" y="841"/>
                    <a:pt x="538" y="852"/>
                    <a:pt x="548" y="869"/>
                  </a:cubicBezTo>
                  <a:lnTo>
                    <a:pt x="596" y="905"/>
                  </a:lnTo>
                  <a:cubicBezTo>
                    <a:pt x="739" y="631"/>
                    <a:pt x="965" y="417"/>
                    <a:pt x="1179" y="191"/>
                  </a:cubicBezTo>
                  <a:cubicBezTo>
                    <a:pt x="1179" y="179"/>
                    <a:pt x="1155" y="155"/>
                    <a:pt x="1132" y="143"/>
                  </a:cubicBezTo>
                  <a:cubicBezTo>
                    <a:pt x="1120" y="135"/>
                    <a:pt x="1109" y="131"/>
                    <a:pt x="1099" y="131"/>
                  </a:cubicBezTo>
                  <a:cubicBezTo>
                    <a:pt x="1077" y="131"/>
                    <a:pt x="1056" y="147"/>
                    <a:pt x="1024" y="179"/>
                  </a:cubicBezTo>
                  <a:cubicBezTo>
                    <a:pt x="977" y="191"/>
                    <a:pt x="941" y="191"/>
                    <a:pt x="893" y="191"/>
                  </a:cubicBezTo>
                  <a:cubicBezTo>
                    <a:pt x="798" y="179"/>
                    <a:pt x="739" y="72"/>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5"/>
            <p:cNvSpPr/>
            <p:nvPr/>
          </p:nvSpPr>
          <p:spPr>
            <a:xfrm>
              <a:off x="5384000" y="1691400"/>
              <a:ext cx="42000" cy="27650"/>
            </a:xfrm>
            <a:custGeom>
              <a:avLst/>
              <a:gdLst/>
              <a:ahLst/>
              <a:cxnLst/>
              <a:rect l="l" t="t" r="r" b="b"/>
              <a:pathLst>
                <a:path w="1680" h="1106" extrusionOk="0">
                  <a:moveTo>
                    <a:pt x="631" y="1"/>
                  </a:moveTo>
                  <a:cubicBezTo>
                    <a:pt x="500" y="1"/>
                    <a:pt x="393" y="13"/>
                    <a:pt x="310" y="120"/>
                  </a:cubicBezTo>
                  <a:cubicBezTo>
                    <a:pt x="429" y="179"/>
                    <a:pt x="477" y="275"/>
                    <a:pt x="477" y="418"/>
                  </a:cubicBezTo>
                  <a:cubicBezTo>
                    <a:pt x="441" y="477"/>
                    <a:pt x="381" y="513"/>
                    <a:pt x="334" y="560"/>
                  </a:cubicBezTo>
                  <a:cubicBezTo>
                    <a:pt x="215" y="572"/>
                    <a:pt x="119" y="596"/>
                    <a:pt x="60" y="715"/>
                  </a:cubicBezTo>
                  <a:cubicBezTo>
                    <a:pt x="96" y="846"/>
                    <a:pt x="0" y="989"/>
                    <a:pt x="60" y="1096"/>
                  </a:cubicBezTo>
                  <a:cubicBezTo>
                    <a:pt x="238" y="1100"/>
                    <a:pt x="418" y="1106"/>
                    <a:pt x="599" y="1106"/>
                  </a:cubicBezTo>
                  <a:cubicBezTo>
                    <a:pt x="959" y="1106"/>
                    <a:pt x="1322" y="1084"/>
                    <a:pt x="1679" y="989"/>
                  </a:cubicBezTo>
                  <a:lnTo>
                    <a:pt x="1227" y="953"/>
                  </a:lnTo>
                  <a:cubicBezTo>
                    <a:pt x="1191" y="930"/>
                    <a:pt x="1143" y="906"/>
                    <a:pt x="1096" y="870"/>
                  </a:cubicBezTo>
                  <a:cubicBezTo>
                    <a:pt x="988" y="846"/>
                    <a:pt x="893" y="846"/>
                    <a:pt x="798" y="799"/>
                  </a:cubicBezTo>
                  <a:cubicBezTo>
                    <a:pt x="738" y="751"/>
                    <a:pt x="738" y="680"/>
                    <a:pt x="750" y="608"/>
                  </a:cubicBezTo>
                  <a:cubicBezTo>
                    <a:pt x="786" y="513"/>
                    <a:pt x="786" y="429"/>
                    <a:pt x="786" y="334"/>
                  </a:cubicBezTo>
                  <a:cubicBezTo>
                    <a:pt x="786" y="203"/>
                    <a:pt x="738" y="84"/>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5"/>
            <p:cNvSpPr/>
            <p:nvPr/>
          </p:nvSpPr>
          <p:spPr>
            <a:xfrm>
              <a:off x="5399775" y="1683075"/>
              <a:ext cx="33200" cy="20375"/>
            </a:xfrm>
            <a:custGeom>
              <a:avLst/>
              <a:gdLst/>
              <a:ahLst/>
              <a:cxnLst/>
              <a:rect l="l" t="t" r="r" b="b"/>
              <a:pathLst>
                <a:path w="1328" h="815" extrusionOk="0">
                  <a:moveTo>
                    <a:pt x="989" y="0"/>
                  </a:moveTo>
                  <a:cubicBezTo>
                    <a:pt x="992" y="2"/>
                    <a:pt x="995" y="3"/>
                    <a:pt x="998" y="4"/>
                  </a:cubicBezTo>
                  <a:lnTo>
                    <a:pt x="998" y="4"/>
                  </a:lnTo>
                  <a:cubicBezTo>
                    <a:pt x="999" y="3"/>
                    <a:pt x="1000" y="2"/>
                    <a:pt x="1000" y="0"/>
                  </a:cubicBezTo>
                  <a:close/>
                  <a:moveTo>
                    <a:pt x="998" y="4"/>
                  </a:moveTo>
                  <a:cubicBezTo>
                    <a:pt x="937" y="92"/>
                    <a:pt x="854" y="107"/>
                    <a:pt x="766" y="107"/>
                  </a:cubicBezTo>
                  <a:cubicBezTo>
                    <a:pt x="718" y="107"/>
                    <a:pt x="668" y="103"/>
                    <a:pt x="620" y="103"/>
                  </a:cubicBezTo>
                  <a:cubicBezTo>
                    <a:pt x="546" y="103"/>
                    <a:pt x="475" y="113"/>
                    <a:pt x="417" y="167"/>
                  </a:cubicBezTo>
                  <a:cubicBezTo>
                    <a:pt x="262" y="179"/>
                    <a:pt x="119" y="227"/>
                    <a:pt x="0" y="334"/>
                  </a:cubicBezTo>
                  <a:cubicBezTo>
                    <a:pt x="0" y="477"/>
                    <a:pt x="24" y="632"/>
                    <a:pt x="24" y="774"/>
                  </a:cubicBezTo>
                  <a:cubicBezTo>
                    <a:pt x="51" y="801"/>
                    <a:pt x="91" y="815"/>
                    <a:pt x="125" y="815"/>
                  </a:cubicBezTo>
                  <a:cubicBezTo>
                    <a:pt x="136" y="815"/>
                    <a:pt x="146" y="813"/>
                    <a:pt x="155" y="810"/>
                  </a:cubicBezTo>
                  <a:cubicBezTo>
                    <a:pt x="179" y="786"/>
                    <a:pt x="215" y="786"/>
                    <a:pt x="238" y="774"/>
                  </a:cubicBezTo>
                  <a:cubicBezTo>
                    <a:pt x="322" y="751"/>
                    <a:pt x="393" y="727"/>
                    <a:pt x="477" y="727"/>
                  </a:cubicBezTo>
                  <a:cubicBezTo>
                    <a:pt x="512" y="751"/>
                    <a:pt x="536" y="751"/>
                    <a:pt x="572" y="751"/>
                  </a:cubicBezTo>
                  <a:lnTo>
                    <a:pt x="703" y="751"/>
                  </a:lnTo>
                  <a:cubicBezTo>
                    <a:pt x="679" y="453"/>
                    <a:pt x="834" y="358"/>
                    <a:pt x="1072" y="239"/>
                  </a:cubicBezTo>
                  <a:cubicBezTo>
                    <a:pt x="1327" y="123"/>
                    <a:pt x="1119" y="52"/>
                    <a:pt x="998"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5"/>
            <p:cNvSpPr/>
            <p:nvPr/>
          </p:nvSpPr>
          <p:spPr>
            <a:xfrm>
              <a:off x="5204800" y="1798450"/>
              <a:ext cx="18475" cy="32875"/>
            </a:xfrm>
            <a:custGeom>
              <a:avLst/>
              <a:gdLst/>
              <a:ahLst/>
              <a:cxnLst/>
              <a:rect l="l" t="t" r="r" b="b"/>
              <a:pathLst>
                <a:path w="739" h="1315" extrusionOk="0">
                  <a:moveTo>
                    <a:pt x="431" y="0"/>
                  </a:moveTo>
                  <a:cubicBezTo>
                    <a:pt x="409" y="0"/>
                    <a:pt x="385" y="6"/>
                    <a:pt x="358" y="17"/>
                  </a:cubicBezTo>
                  <a:cubicBezTo>
                    <a:pt x="215" y="279"/>
                    <a:pt x="1" y="517"/>
                    <a:pt x="48" y="850"/>
                  </a:cubicBezTo>
                  <a:cubicBezTo>
                    <a:pt x="60" y="993"/>
                    <a:pt x="60" y="1160"/>
                    <a:pt x="84" y="1315"/>
                  </a:cubicBezTo>
                  <a:cubicBezTo>
                    <a:pt x="739" y="1077"/>
                    <a:pt x="620" y="565"/>
                    <a:pt x="536" y="65"/>
                  </a:cubicBezTo>
                  <a:cubicBezTo>
                    <a:pt x="512" y="24"/>
                    <a:pt x="477" y="0"/>
                    <a:pt x="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5"/>
            <p:cNvSpPr/>
            <p:nvPr/>
          </p:nvSpPr>
          <p:spPr>
            <a:xfrm>
              <a:off x="5213425" y="1769700"/>
              <a:ext cx="26225" cy="29200"/>
            </a:xfrm>
            <a:custGeom>
              <a:avLst/>
              <a:gdLst/>
              <a:ahLst/>
              <a:cxnLst/>
              <a:rect l="l" t="t" r="r" b="b"/>
              <a:pathLst>
                <a:path w="1049" h="1168" extrusionOk="0">
                  <a:moveTo>
                    <a:pt x="846" y="0"/>
                  </a:moveTo>
                  <a:cubicBezTo>
                    <a:pt x="513" y="345"/>
                    <a:pt x="227" y="738"/>
                    <a:pt x="1" y="1167"/>
                  </a:cubicBezTo>
                  <a:lnTo>
                    <a:pt x="251" y="1167"/>
                  </a:lnTo>
                  <a:cubicBezTo>
                    <a:pt x="692" y="929"/>
                    <a:pt x="1049" y="643"/>
                    <a:pt x="906" y="60"/>
                  </a:cubicBezTo>
                  <a:cubicBezTo>
                    <a:pt x="882" y="48"/>
                    <a:pt x="870" y="24"/>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5"/>
            <p:cNvSpPr/>
            <p:nvPr/>
          </p:nvSpPr>
          <p:spPr>
            <a:xfrm>
              <a:off x="5281300" y="1711550"/>
              <a:ext cx="21150" cy="17450"/>
            </a:xfrm>
            <a:custGeom>
              <a:avLst/>
              <a:gdLst/>
              <a:ahLst/>
              <a:cxnLst/>
              <a:rect l="l" t="t" r="r" b="b"/>
              <a:pathLst>
                <a:path w="846" h="698" extrusionOk="0">
                  <a:moveTo>
                    <a:pt x="663" y="0"/>
                  </a:moveTo>
                  <a:cubicBezTo>
                    <a:pt x="632" y="0"/>
                    <a:pt x="599" y="13"/>
                    <a:pt x="572" y="40"/>
                  </a:cubicBezTo>
                  <a:cubicBezTo>
                    <a:pt x="504" y="103"/>
                    <a:pt x="421" y="111"/>
                    <a:pt x="333" y="111"/>
                  </a:cubicBezTo>
                  <a:cubicBezTo>
                    <a:pt x="304" y="111"/>
                    <a:pt x="274" y="110"/>
                    <a:pt x="244" y="110"/>
                  </a:cubicBezTo>
                  <a:cubicBezTo>
                    <a:pt x="159" y="110"/>
                    <a:pt x="75" y="117"/>
                    <a:pt x="1" y="171"/>
                  </a:cubicBezTo>
                  <a:cubicBezTo>
                    <a:pt x="13" y="219"/>
                    <a:pt x="13" y="266"/>
                    <a:pt x="13" y="302"/>
                  </a:cubicBezTo>
                  <a:cubicBezTo>
                    <a:pt x="60" y="469"/>
                    <a:pt x="179" y="576"/>
                    <a:pt x="310" y="659"/>
                  </a:cubicBezTo>
                  <a:cubicBezTo>
                    <a:pt x="366" y="685"/>
                    <a:pt x="418" y="697"/>
                    <a:pt x="467" y="697"/>
                  </a:cubicBezTo>
                  <a:cubicBezTo>
                    <a:pt x="576" y="697"/>
                    <a:pt x="669" y="639"/>
                    <a:pt x="751" y="540"/>
                  </a:cubicBezTo>
                  <a:cubicBezTo>
                    <a:pt x="798" y="481"/>
                    <a:pt x="834" y="421"/>
                    <a:pt x="846" y="362"/>
                  </a:cubicBezTo>
                  <a:cubicBezTo>
                    <a:pt x="846" y="266"/>
                    <a:pt x="846" y="159"/>
                    <a:pt x="786" y="64"/>
                  </a:cubicBezTo>
                  <a:cubicBezTo>
                    <a:pt x="751" y="52"/>
                    <a:pt x="727" y="28"/>
                    <a:pt x="691" y="4"/>
                  </a:cubicBezTo>
                  <a:cubicBezTo>
                    <a:pt x="682" y="2"/>
                    <a:pt x="673"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5"/>
            <p:cNvSpPr/>
            <p:nvPr/>
          </p:nvSpPr>
          <p:spPr>
            <a:xfrm>
              <a:off x="5298575" y="1708275"/>
              <a:ext cx="22050" cy="7650"/>
            </a:xfrm>
            <a:custGeom>
              <a:avLst/>
              <a:gdLst/>
              <a:ahLst/>
              <a:cxnLst/>
              <a:rect l="l" t="t" r="r" b="b"/>
              <a:pathLst>
                <a:path w="882" h="306" extrusionOk="0">
                  <a:moveTo>
                    <a:pt x="525" y="1"/>
                  </a:moveTo>
                  <a:cubicBezTo>
                    <a:pt x="344" y="1"/>
                    <a:pt x="166" y="20"/>
                    <a:pt x="0" y="135"/>
                  </a:cubicBezTo>
                  <a:lnTo>
                    <a:pt x="60" y="195"/>
                  </a:lnTo>
                  <a:cubicBezTo>
                    <a:pt x="156" y="281"/>
                    <a:pt x="267" y="306"/>
                    <a:pt x="382" y="306"/>
                  </a:cubicBezTo>
                  <a:cubicBezTo>
                    <a:pt x="409" y="306"/>
                    <a:pt x="437" y="304"/>
                    <a:pt x="465" y="302"/>
                  </a:cubicBezTo>
                  <a:cubicBezTo>
                    <a:pt x="619" y="219"/>
                    <a:pt x="810" y="183"/>
                    <a:pt x="881" y="5"/>
                  </a:cubicBezTo>
                  <a:lnTo>
                    <a:pt x="881" y="5"/>
                  </a:lnTo>
                  <a:cubicBezTo>
                    <a:pt x="855" y="6"/>
                    <a:pt x="829" y="6"/>
                    <a:pt x="803" y="6"/>
                  </a:cubicBezTo>
                  <a:cubicBezTo>
                    <a:pt x="711" y="6"/>
                    <a:pt x="618"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5"/>
            <p:cNvSpPr/>
            <p:nvPr/>
          </p:nvSpPr>
          <p:spPr>
            <a:xfrm>
              <a:off x="5281600" y="1712550"/>
              <a:ext cx="14600" cy="3600"/>
            </a:xfrm>
            <a:custGeom>
              <a:avLst/>
              <a:gdLst/>
              <a:ahLst/>
              <a:cxnLst/>
              <a:rect l="l" t="t" r="r" b="b"/>
              <a:pathLst>
                <a:path w="584" h="144" extrusionOk="0">
                  <a:moveTo>
                    <a:pt x="584" y="0"/>
                  </a:moveTo>
                  <a:cubicBezTo>
                    <a:pt x="370" y="0"/>
                    <a:pt x="167" y="0"/>
                    <a:pt x="1" y="131"/>
                  </a:cubicBezTo>
                  <a:cubicBezTo>
                    <a:pt x="79" y="131"/>
                    <a:pt x="164" y="143"/>
                    <a:pt x="249" y="143"/>
                  </a:cubicBezTo>
                  <a:cubicBezTo>
                    <a:pt x="368" y="143"/>
                    <a:pt x="486" y="119"/>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5"/>
            <p:cNvSpPr/>
            <p:nvPr/>
          </p:nvSpPr>
          <p:spPr>
            <a:xfrm>
              <a:off x="5410200" y="1683375"/>
              <a:ext cx="14600" cy="4475"/>
            </a:xfrm>
            <a:custGeom>
              <a:avLst/>
              <a:gdLst/>
              <a:ahLst/>
              <a:cxnLst/>
              <a:rect l="l" t="t" r="r" b="b"/>
              <a:pathLst>
                <a:path w="584" h="179" extrusionOk="0">
                  <a:moveTo>
                    <a:pt x="583" y="0"/>
                  </a:moveTo>
                  <a:cubicBezTo>
                    <a:pt x="381" y="0"/>
                    <a:pt x="167" y="0"/>
                    <a:pt x="0" y="167"/>
                  </a:cubicBezTo>
                  <a:cubicBezTo>
                    <a:pt x="12" y="166"/>
                    <a:pt x="24" y="166"/>
                    <a:pt x="37" y="166"/>
                  </a:cubicBezTo>
                  <a:cubicBezTo>
                    <a:pt x="118" y="166"/>
                    <a:pt x="201" y="179"/>
                    <a:pt x="280" y="179"/>
                  </a:cubicBezTo>
                  <a:cubicBezTo>
                    <a:pt x="400" y="179"/>
                    <a:pt x="509" y="149"/>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5"/>
            <p:cNvSpPr/>
            <p:nvPr/>
          </p:nvSpPr>
          <p:spPr>
            <a:xfrm>
              <a:off x="5264325" y="1723550"/>
              <a:ext cx="6575" cy="7175"/>
            </a:xfrm>
            <a:custGeom>
              <a:avLst/>
              <a:gdLst/>
              <a:ahLst/>
              <a:cxnLst/>
              <a:rect l="l" t="t" r="r" b="b"/>
              <a:pathLst>
                <a:path w="263" h="287" extrusionOk="0">
                  <a:moveTo>
                    <a:pt x="263" y="1"/>
                  </a:moveTo>
                  <a:lnTo>
                    <a:pt x="263" y="1"/>
                  </a:lnTo>
                  <a:cubicBezTo>
                    <a:pt x="120" y="48"/>
                    <a:pt x="49" y="156"/>
                    <a:pt x="1" y="286"/>
                  </a:cubicBezTo>
                  <a:cubicBezTo>
                    <a:pt x="180" y="275"/>
                    <a:pt x="263" y="179"/>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5"/>
            <p:cNvSpPr/>
            <p:nvPr/>
          </p:nvSpPr>
          <p:spPr>
            <a:xfrm>
              <a:off x="5248550" y="1744700"/>
              <a:ext cx="6275" cy="8125"/>
            </a:xfrm>
            <a:custGeom>
              <a:avLst/>
              <a:gdLst/>
              <a:ahLst/>
              <a:cxnLst/>
              <a:rect l="l" t="t" r="r" b="b"/>
              <a:pathLst>
                <a:path w="251" h="325" extrusionOk="0">
                  <a:moveTo>
                    <a:pt x="156" y="0"/>
                  </a:moveTo>
                  <a:cubicBezTo>
                    <a:pt x="60" y="72"/>
                    <a:pt x="13" y="155"/>
                    <a:pt x="1" y="274"/>
                  </a:cubicBezTo>
                  <a:lnTo>
                    <a:pt x="49" y="322"/>
                  </a:lnTo>
                  <a:cubicBezTo>
                    <a:pt x="65" y="323"/>
                    <a:pt x="80" y="324"/>
                    <a:pt x="93" y="324"/>
                  </a:cubicBezTo>
                  <a:cubicBezTo>
                    <a:pt x="251" y="324"/>
                    <a:pt x="249" y="204"/>
                    <a:pt x="227" y="83"/>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5"/>
            <p:cNvSpPr/>
            <p:nvPr/>
          </p:nvSpPr>
          <p:spPr>
            <a:xfrm>
              <a:off x="5259275" y="1731000"/>
              <a:ext cx="4500" cy="5975"/>
            </a:xfrm>
            <a:custGeom>
              <a:avLst/>
              <a:gdLst/>
              <a:ahLst/>
              <a:cxnLst/>
              <a:rect l="l" t="t" r="r" b="b"/>
              <a:pathLst>
                <a:path w="180" h="239" extrusionOk="0">
                  <a:moveTo>
                    <a:pt x="179" y="0"/>
                  </a:moveTo>
                  <a:cubicBezTo>
                    <a:pt x="72" y="48"/>
                    <a:pt x="12" y="143"/>
                    <a:pt x="1" y="239"/>
                  </a:cubicBezTo>
                  <a:cubicBezTo>
                    <a:pt x="132" y="227"/>
                    <a:pt x="179" y="119"/>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5"/>
            <p:cNvSpPr/>
            <p:nvPr/>
          </p:nvSpPr>
          <p:spPr>
            <a:xfrm>
              <a:off x="5253025" y="1740825"/>
              <a:ext cx="3600" cy="5075"/>
            </a:xfrm>
            <a:custGeom>
              <a:avLst/>
              <a:gdLst/>
              <a:ahLst/>
              <a:cxnLst/>
              <a:rect l="l" t="t" r="r" b="b"/>
              <a:pathLst>
                <a:path w="144" h="203" extrusionOk="0">
                  <a:moveTo>
                    <a:pt x="120" y="0"/>
                  </a:moveTo>
                  <a:cubicBezTo>
                    <a:pt x="36" y="24"/>
                    <a:pt x="1" y="72"/>
                    <a:pt x="1" y="143"/>
                  </a:cubicBezTo>
                  <a:lnTo>
                    <a:pt x="24" y="179"/>
                  </a:lnTo>
                  <a:cubicBezTo>
                    <a:pt x="24" y="191"/>
                    <a:pt x="36" y="203"/>
                    <a:pt x="72" y="203"/>
                  </a:cubicBezTo>
                  <a:cubicBezTo>
                    <a:pt x="96" y="203"/>
                    <a:pt x="120" y="191"/>
                    <a:pt x="143" y="167"/>
                  </a:cubicBezTo>
                  <a:cubicBezTo>
                    <a:pt x="131" y="107"/>
                    <a:pt x="131"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5"/>
            <p:cNvSpPr/>
            <p:nvPr/>
          </p:nvSpPr>
          <p:spPr>
            <a:xfrm>
              <a:off x="5256300" y="1736950"/>
              <a:ext cx="3300" cy="4200"/>
            </a:xfrm>
            <a:custGeom>
              <a:avLst/>
              <a:gdLst/>
              <a:ahLst/>
              <a:cxnLst/>
              <a:rect l="l" t="t" r="r" b="b"/>
              <a:pathLst>
                <a:path w="132" h="168" extrusionOk="0">
                  <a:moveTo>
                    <a:pt x="131" y="1"/>
                  </a:moveTo>
                  <a:lnTo>
                    <a:pt x="131" y="1"/>
                  </a:lnTo>
                  <a:cubicBezTo>
                    <a:pt x="48" y="24"/>
                    <a:pt x="0" y="84"/>
                    <a:pt x="0" y="167"/>
                  </a:cubicBezTo>
                  <a:cubicBezTo>
                    <a:pt x="72" y="143"/>
                    <a:pt x="120" y="96"/>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5"/>
            <p:cNvSpPr/>
            <p:nvPr/>
          </p:nvSpPr>
          <p:spPr>
            <a:xfrm>
              <a:off x="5270875" y="1719100"/>
              <a:ext cx="3300" cy="4175"/>
            </a:xfrm>
            <a:custGeom>
              <a:avLst/>
              <a:gdLst/>
              <a:ahLst/>
              <a:cxnLst/>
              <a:rect l="l" t="t" r="r" b="b"/>
              <a:pathLst>
                <a:path w="132" h="167" extrusionOk="0">
                  <a:moveTo>
                    <a:pt x="132" y="0"/>
                  </a:moveTo>
                  <a:cubicBezTo>
                    <a:pt x="60" y="36"/>
                    <a:pt x="13" y="83"/>
                    <a:pt x="1" y="167"/>
                  </a:cubicBezTo>
                  <a:cubicBezTo>
                    <a:pt x="72" y="143"/>
                    <a:pt x="120" y="83"/>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5"/>
            <p:cNvSpPr/>
            <p:nvPr/>
          </p:nvSpPr>
          <p:spPr>
            <a:xfrm>
              <a:off x="6168925" y="2174675"/>
              <a:ext cx="62825" cy="18000"/>
            </a:xfrm>
            <a:custGeom>
              <a:avLst/>
              <a:gdLst/>
              <a:ahLst/>
              <a:cxnLst/>
              <a:rect l="l" t="t" r="r" b="b"/>
              <a:pathLst>
                <a:path w="2513" h="720" extrusionOk="0">
                  <a:moveTo>
                    <a:pt x="1200" y="1"/>
                  </a:moveTo>
                  <a:cubicBezTo>
                    <a:pt x="863" y="1"/>
                    <a:pt x="521" y="48"/>
                    <a:pt x="179" y="77"/>
                  </a:cubicBezTo>
                  <a:cubicBezTo>
                    <a:pt x="0" y="196"/>
                    <a:pt x="24" y="315"/>
                    <a:pt x="143" y="446"/>
                  </a:cubicBezTo>
                  <a:cubicBezTo>
                    <a:pt x="179" y="458"/>
                    <a:pt x="226" y="470"/>
                    <a:pt x="250" y="494"/>
                  </a:cubicBezTo>
                  <a:lnTo>
                    <a:pt x="393" y="577"/>
                  </a:lnTo>
                  <a:cubicBezTo>
                    <a:pt x="647" y="682"/>
                    <a:pt x="909" y="702"/>
                    <a:pt x="1173" y="702"/>
                  </a:cubicBezTo>
                  <a:cubicBezTo>
                    <a:pt x="1340" y="702"/>
                    <a:pt x="1507" y="694"/>
                    <a:pt x="1674" y="694"/>
                  </a:cubicBezTo>
                  <a:cubicBezTo>
                    <a:pt x="1812" y="694"/>
                    <a:pt x="1948" y="700"/>
                    <a:pt x="2084" y="720"/>
                  </a:cubicBezTo>
                  <a:cubicBezTo>
                    <a:pt x="2381" y="649"/>
                    <a:pt x="2512" y="529"/>
                    <a:pt x="2274" y="256"/>
                  </a:cubicBezTo>
                  <a:cubicBezTo>
                    <a:pt x="1927" y="57"/>
                    <a:pt x="1567"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5"/>
            <p:cNvSpPr/>
            <p:nvPr/>
          </p:nvSpPr>
          <p:spPr>
            <a:xfrm>
              <a:off x="6097475" y="2211425"/>
              <a:ext cx="26825" cy="10025"/>
            </a:xfrm>
            <a:custGeom>
              <a:avLst/>
              <a:gdLst/>
              <a:ahLst/>
              <a:cxnLst/>
              <a:rect l="l" t="t" r="r" b="b"/>
              <a:pathLst>
                <a:path w="1073" h="401" extrusionOk="0">
                  <a:moveTo>
                    <a:pt x="227" y="0"/>
                  </a:moveTo>
                  <a:cubicBezTo>
                    <a:pt x="167" y="48"/>
                    <a:pt x="72" y="60"/>
                    <a:pt x="36" y="131"/>
                  </a:cubicBezTo>
                  <a:cubicBezTo>
                    <a:pt x="1" y="179"/>
                    <a:pt x="12" y="226"/>
                    <a:pt x="60" y="274"/>
                  </a:cubicBezTo>
                  <a:cubicBezTo>
                    <a:pt x="183" y="308"/>
                    <a:pt x="317" y="394"/>
                    <a:pt x="442" y="394"/>
                  </a:cubicBezTo>
                  <a:cubicBezTo>
                    <a:pt x="450" y="394"/>
                    <a:pt x="457" y="394"/>
                    <a:pt x="465" y="393"/>
                  </a:cubicBezTo>
                  <a:cubicBezTo>
                    <a:pt x="485" y="391"/>
                    <a:pt x="505" y="390"/>
                    <a:pt x="525" y="390"/>
                  </a:cubicBezTo>
                  <a:cubicBezTo>
                    <a:pt x="598" y="390"/>
                    <a:pt x="676" y="400"/>
                    <a:pt x="749" y="400"/>
                  </a:cubicBezTo>
                  <a:cubicBezTo>
                    <a:pt x="893" y="400"/>
                    <a:pt x="1022" y="361"/>
                    <a:pt x="1072" y="131"/>
                  </a:cubicBezTo>
                  <a:lnTo>
                    <a:pt x="941" y="131"/>
                  </a:lnTo>
                  <a:cubicBezTo>
                    <a:pt x="870" y="60"/>
                    <a:pt x="727" y="95"/>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5"/>
            <p:cNvSpPr/>
            <p:nvPr/>
          </p:nvSpPr>
          <p:spPr>
            <a:xfrm>
              <a:off x="6155525" y="2182125"/>
              <a:ext cx="19675" cy="7275"/>
            </a:xfrm>
            <a:custGeom>
              <a:avLst/>
              <a:gdLst/>
              <a:ahLst/>
              <a:cxnLst/>
              <a:rect l="l" t="t" r="r" b="b"/>
              <a:pathLst>
                <a:path w="787" h="291" extrusionOk="0">
                  <a:moveTo>
                    <a:pt x="341" y="0"/>
                  </a:moveTo>
                  <a:cubicBezTo>
                    <a:pt x="222" y="0"/>
                    <a:pt x="108" y="47"/>
                    <a:pt x="0" y="172"/>
                  </a:cubicBezTo>
                  <a:cubicBezTo>
                    <a:pt x="90" y="250"/>
                    <a:pt x="190" y="263"/>
                    <a:pt x="292" y="263"/>
                  </a:cubicBezTo>
                  <a:cubicBezTo>
                    <a:pt x="340" y="263"/>
                    <a:pt x="389" y="260"/>
                    <a:pt x="437" y="260"/>
                  </a:cubicBezTo>
                  <a:cubicBezTo>
                    <a:pt x="504" y="260"/>
                    <a:pt x="569" y="265"/>
                    <a:pt x="631" y="291"/>
                  </a:cubicBezTo>
                  <a:cubicBezTo>
                    <a:pt x="667" y="267"/>
                    <a:pt x="727" y="220"/>
                    <a:pt x="786" y="172"/>
                  </a:cubicBezTo>
                  <a:lnTo>
                    <a:pt x="750" y="124"/>
                  </a:lnTo>
                  <a:cubicBezTo>
                    <a:pt x="607" y="56"/>
                    <a:pt x="471"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5"/>
            <p:cNvSpPr/>
            <p:nvPr/>
          </p:nvSpPr>
          <p:spPr>
            <a:xfrm>
              <a:off x="6128425" y="2214700"/>
              <a:ext cx="6275" cy="5875"/>
            </a:xfrm>
            <a:custGeom>
              <a:avLst/>
              <a:gdLst/>
              <a:ahLst/>
              <a:cxnLst/>
              <a:rect l="l" t="t" r="r" b="b"/>
              <a:pathLst>
                <a:path w="251" h="235" extrusionOk="0">
                  <a:moveTo>
                    <a:pt x="1" y="0"/>
                  </a:moveTo>
                  <a:cubicBezTo>
                    <a:pt x="11" y="94"/>
                    <a:pt x="3" y="235"/>
                    <a:pt x="98" y="235"/>
                  </a:cubicBezTo>
                  <a:cubicBezTo>
                    <a:pt x="112" y="235"/>
                    <a:pt x="126" y="232"/>
                    <a:pt x="144" y="226"/>
                  </a:cubicBezTo>
                  <a:cubicBezTo>
                    <a:pt x="251" y="202"/>
                    <a:pt x="144" y="83"/>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5"/>
            <p:cNvSpPr/>
            <p:nvPr/>
          </p:nvSpPr>
          <p:spPr>
            <a:xfrm>
              <a:off x="6138550" y="2184925"/>
              <a:ext cx="4500" cy="4475"/>
            </a:xfrm>
            <a:custGeom>
              <a:avLst/>
              <a:gdLst/>
              <a:ahLst/>
              <a:cxnLst/>
              <a:rect l="l" t="t" r="r" b="b"/>
              <a:pathLst>
                <a:path w="180" h="179" extrusionOk="0">
                  <a:moveTo>
                    <a:pt x="36" y="0"/>
                  </a:moveTo>
                  <a:cubicBezTo>
                    <a:pt x="24" y="36"/>
                    <a:pt x="13" y="48"/>
                    <a:pt x="1" y="60"/>
                  </a:cubicBezTo>
                  <a:cubicBezTo>
                    <a:pt x="13" y="108"/>
                    <a:pt x="24" y="155"/>
                    <a:pt x="36" y="179"/>
                  </a:cubicBezTo>
                  <a:cubicBezTo>
                    <a:pt x="54" y="173"/>
                    <a:pt x="69" y="170"/>
                    <a:pt x="84" y="170"/>
                  </a:cubicBezTo>
                  <a:cubicBezTo>
                    <a:pt x="99" y="170"/>
                    <a:pt x="114" y="173"/>
                    <a:pt x="132" y="179"/>
                  </a:cubicBezTo>
                  <a:cubicBezTo>
                    <a:pt x="155" y="143"/>
                    <a:pt x="179" y="108"/>
                    <a:pt x="179" y="60"/>
                  </a:cubicBezTo>
                  <a:cubicBezTo>
                    <a:pt x="143" y="24"/>
                    <a:pt x="96"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5"/>
            <p:cNvSpPr/>
            <p:nvPr/>
          </p:nvSpPr>
          <p:spPr>
            <a:xfrm>
              <a:off x="5611100" y="2649850"/>
              <a:ext cx="9550" cy="5400"/>
            </a:xfrm>
            <a:custGeom>
              <a:avLst/>
              <a:gdLst/>
              <a:ahLst/>
              <a:cxnLst/>
              <a:rect l="l" t="t" r="r" b="b"/>
              <a:pathLst>
                <a:path w="382" h="216" extrusionOk="0">
                  <a:moveTo>
                    <a:pt x="144" y="1"/>
                  </a:moveTo>
                  <a:cubicBezTo>
                    <a:pt x="1" y="156"/>
                    <a:pt x="36" y="180"/>
                    <a:pt x="275" y="215"/>
                  </a:cubicBezTo>
                  <a:cubicBezTo>
                    <a:pt x="358" y="203"/>
                    <a:pt x="382" y="156"/>
                    <a:pt x="298" y="96"/>
                  </a:cubicBezTo>
                  <a:cubicBezTo>
                    <a:pt x="239" y="60"/>
                    <a:pt x="203" y="25"/>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5"/>
            <p:cNvSpPr/>
            <p:nvPr/>
          </p:nvSpPr>
          <p:spPr>
            <a:xfrm>
              <a:off x="5617950" y="2652250"/>
              <a:ext cx="4800" cy="3375"/>
            </a:xfrm>
            <a:custGeom>
              <a:avLst/>
              <a:gdLst/>
              <a:ahLst/>
              <a:cxnLst/>
              <a:rect l="l" t="t" r="r" b="b"/>
              <a:pathLst>
                <a:path w="192" h="135" extrusionOk="0">
                  <a:moveTo>
                    <a:pt x="24" y="0"/>
                  </a:moveTo>
                  <a:cubicBezTo>
                    <a:pt x="24" y="48"/>
                    <a:pt x="12" y="84"/>
                    <a:pt x="1" y="119"/>
                  </a:cubicBezTo>
                  <a:cubicBezTo>
                    <a:pt x="36" y="119"/>
                    <a:pt x="78" y="134"/>
                    <a:pt x="114" y="134"/>
                  </a:cubicBezTo>
                  <a:cubicBezTo>
                    <a:pt x="149" y="134"/>
                    <a:pt x="179" y="119"/>
                    <a:pt x="191" y="60"/>
                  </a:cubicBezTo>
                  <a:cubicBezTo>
                    <a:pt x="191" y="48"/>
                    <a:pt x="84"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5"/>
            <p:cNvSpPr/>
            <p:nvPr/>
          </p:nvSpPr>
          <p:spPr>
            <a:xfrm>
              <a:off x="5179200" y="2254275"/>
              <a:ext cx="146175" cy="40500"/>
            </a:xfrm>
            <a:custGeom>
              <a:avLst/>
              <a:gdLst/>
              <a:ahLst/>
              <a:cxnLst/>
              <a:rect l="l" t="t" r="r" b="b"/>
              <a:pathLst>
                <a:path w="5847" h="1620" extrusionOk="0">
                  <a:moveTo>
                    <a:pt x="596" y="1"/>
                  </a:moveTo>
                  <a:cubicBezTo>
                    <a:pt x="509" y="1"/>
                    <a:pt x="421" y="16"/>
                    <a:pt x="334" y="48"/>
                  </a:cubicBezTo>
                  <a:cubicBezTo>
                    <a:pt x="179" y="132"/>
                    <a:pt x="1" y="203"/>
                    <a:pt x="60" y="441"/>
                  </a:cubicBezTo>
                  <a:cubicBezTo>
                    <a:pt x="513" y="763"/>
                    <a:pt x="989" y="977"/>
                    <a:pt x="1537" y="977"/>
                  </a:cubicBezTo>
                  <a:cubicBezTo>
                    <a:pt x="2263" y="1263"/>
                    <a:pt x="3073" y="1239"/>
                    <a:pt x="3811" y="1441"/>
                  </a:cubicBezTo>
                  <a:cubicBezTo>
                    <a:pt x="3906" y="1495"/>
                    <a:pt x="4010" y="1495"/>
                    <a:pt x="4114" y="1495"/>
                  </a:cubicBezTo>
                  <a:cubicBezTo>
                    <a:pt x="4219" y="1495"/>
                    <a:pt x="4323" y="1495"/>
                    <a:pt x="4418" y="1548"/>
                  </a:cubicBezTo>
                  <a:cubicBezTo>
                    <a:pt x="4513" y="1560"/>
                    <a:pt x="4585" y="1572"/>
                    <a:pt x="4680" y="1596"/>
                  </a:cubicBezTo>
                  <a:cubicBezTo>
                    <a:pt x="4696" y="1607"/>
                    <a:pt x="4716" y="1615"/>
                    <a:pt x="4735" y="1615"/>
                  </a:cubicBezTo>
                  <a:cubicBezTo>
                    <a:pt x="4757" y="1615"/>
                    <a:pt x="4780" y="1604"/>
                    <a:pt x="4799" y="1572"/>
                  </a:cubicBezTo>
                  <a:lnTo>
                    <a:pt x="4942" y="1572"/>
                  </a:lnTo>
                  <a:cubicBezTo>
                    <a:pt x="5001" y="1608"/>
                    <a:pt x="5061" y="1620"/>
                    <a:pt x="5132" y="1620"/>
                  </a:cubicBezTo>
                  <a:cubicBezTo>
                    <a:pt x="5192" y="1608"/>
                    <a:pt x="5275" y="1596"/>
                    <a:pt x="5335" y="1572"/>
                  </a:cubicBezTo>
                  <a:cubicBezTo>
                    <a:pt x="5525" y="1513"/>
                    <a:pt x="5775" y="1608"/>
                    <a:pt x="5847" y="1322"/>
                  </a:cubicBezTo>
                  <a:cubicBezTo>
                    <a:pt x="5835" y="1251"/>
                    <a:pt x="5787" y="1191"/>
                    <a:pt x="5716" y="1155"/>
                  </a:cubicBezTo>
                  <a:cubicBezTo>
                    <a:pt x="4978" y="1013"/>
                    <a:pt x="4204" y="1036"/>
                    <a:pt x="3465" y="739"/>
                  </a:cubicBezTo>
                  <a:cubicBezTo>
                    <a:pt x="3215" y="667"/>
                    <a:pt x="2930" y="667"/>
                    <a:pt x="2680" y="596"/>
                  </a:cubicBezTo>
                  <a:lnTo>
                    <a:pt x="2501" y="548"/>
                  </a:lnTo>
                  <a:cubicBezTo>
                    <a:pt x="2406" y="536"/>
                    <a:pt x="2334" y="501"/>
                    <a:pt x="2251" y="477"/>
                  </a:cubicBezTo>
                  <a:cubicBezTo>
                    <a:pt x="2180" y="441"/>
                    <a:pt x="2096" y="417"/>
                    <a:pt x="2013" y="393"/>
                  </a:cubicBezTo>
                  <a:cubicBezTo>
                    <a:pt x="1918" y="370"/>
                    <a:pt x="1846" y="334"/>
                    <a:pt x="1775" y="310"/>
                  </a:cubicBezTo>
                  <a:cubicBezTo>
                    <a:pt x="1715" y="274"/>
                    <a:pt x="1668" y="262"/>
                    <a:pt x="1608" y="251"/>
                  </a:cubicBezTo>
                  <a:cubicBezTo>
                    <a:pt x="1501" y="215"/>
                    <a:pt x="1406" y="179"/>
                    <a:pt x="1287" y="143"/>
                  </a:cubicBezTo>
                  <a:cubicBezTo>
                    <a:pt x="1108" y="108"/>
                    <a:pt x="906" y="60"/>
                    <a:pt x="727" y="12"/>
                  </a:cubicBezTo>
                  <a:cubicBezTo>
                    <a:pt x="683" y="5"/>
                    <a:pt x="640"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5"/>
            <p:cNvSpPr/>
            <p:nvPr/>
          </p:nvSpPr>
          <p:spPr>
            <a:xfrm>
              <a:off x="5310175" y="2287175"/>
              <a:ext cx="86050" cy="20725"/>
            </a:xfrm>
            <a:custGeom>
              <a:avLst/>
              <a:gdLst/>
              <a:ahLst/>
              <a:cxnLst/>
              <a:rect l="l" t="t" r="r" b="b"/>
              <a:pathLst>
                <a:path w="3442" h="829" extrusionOk="0">
                  <a:moveTo>
                    <a:pt x="911" y="1"/>
                  </a:moveTo>
                  <a:cubicBezTo>
                    <a:pt x="799" y="1"/>
                    <a:pt x="694" y="21"/>
                    <a:pt x="596" y="101"/>
                  </a:cubicBezTo>
                  <a:cubicBezTo>
                    <a:pt x="405" y="173"/>
                    <a:pt x="167" y="66"/>
                    <a:pt x="1" y="244"/>
                  </a:cubicBezTo>
                  <a:cubicBezTo>
                    <a:pt x="66" y="322"/>
                    <a:pt x="140" y="337"/>
                    <a:pt x="215" y="337"/>
                  </a:cubicBezTo>
                  <a:cubicBezTo>
                    <a:pt x="261" y="337"/>
                    <a:pt x="308" y="331"/>
                    <a:pt x="352" y="331"/>
                  </a:cubicBezTo>
                  <a:cubicBezTo>
                    <a:pt x="379" y="331"/>
                    <a:pt x="405" y="333"/>
                    <a:pt x="429" y="340"/>
                  </a:cubicBezTo>
                  <a:cubicBezTo>
                    <a:pt x="486" y="340"/>
                    <a:pt x="540" y="334"/>
                    <a:pt x="589" y="334"/>
                  </a:cubicBezTo>
                  <a:cubicBezTo>
                    <a:pt x="663" y="334"/>
                    <a:pt x="729" y="347"/>
                    <a:pt x="786" y="411"/>
                  </a:cubicBezTo>
                  <a:cubicBezTo>
                    <a:pt x="834" y="459"/>
                    <a:pt x="893" y="482"/>
                    <a:pt x="953" y="482"/>
                  </a:cubicBezTo>
                  <a:cubicBezTo>
                    <a:pt x="993" y="479"/>
                    <a:pt x="1032" y="476"/>
                    <a:pt x="1069" y="476"/>
                  </a:cubicBezTo>
                  <a:cubicBezTo>
                    <a:pt x="1151" y="476"/>
                    <a:pt x="1228" y="489"/>
                    <a:pt x="1310" y="530"/>
                  </a:cubicBezTo>
                  <a:lnTo>
                    <a:pt x="1298" y="530"/>
                  </a:lnTo>
                  <a:cubicBezTo>
                    <a:pt x="1298" y="542"/>
                    <a:pt x="1298" y="554"/>
                    <a:pt x="1322" y="578"/>
                  </a:cubicBezTo>
                  <a:cubicBezTo>
                    <a:pt x="1331" y="586"/>
                    <a:pt x="1340" y="590"/>
                    <a:pt x="1351" y="590"/>
                  </a:cubicBezTo>
                  <a:cubicBezTo>
                    <a:pt x="1371" y="590"/>
                    <a:pt x="1394" y="577"/>
                    <a:pt x="1417" y="554"/>
                  </a:cubicBezTo>
                  <a:cubicBezTo>
                    <a:pt x="1465" y="554"/>
                    <a:pt x="1525" y="578"/>
                    <a:pt x="1560" y="578"/>
                  </a:cubicBezTo>
                  <a:cubicBezTo>
                    <a:pt x="1763" y="673"/>
                    <a:pt x="1977" y="601"/>
                    <a:pt x="2179" y="673"/>
                  </a:cubicBezTo>
                  <a:cubicBezTo>
                    <a:pt x="2195" y="657"/>
                    <a:pt x="2212" y="650"/>
                    <a:pt x="2227" y="650"/>
                  </a:cubicBezTo>
                  <a:cubicBezTo>
                    <a:pt x="2245" y="650"/>
                    <a:pt x="2262" y="660"/>
                    <a:pt x="2275" y="673"/>
                  </a:cubicBezTo>
                  <a:cubicBezTo>
                    <a:pt x="2334" y="732"/>
                    <a:pt x="2394" y="780"/>
                    <a:pt x="2477" y="816"/>
                  </a:cubicBezTo>
                  <a:cubicBezTo>
                    <a:pt x="2525" y="824"/>
                    <a:pt x="2571" y="829"/>
                    <a:pt x="2616" y="829"/>
                  </a:cubicBezTo>
                  <a:cubicBezTo>
                    <a:pt x="2762" y="829"/>
                    <a:pt x="2895" y="782"/>
                    <a:pt x="3013" y="673"/>
                  </a:cubicBezTo>
                  <a:cubicBezTo>
                    <a:pt x="3096" y="518"/>
                    <a:pt x="3346" y="590"/>
                    <a:pt x="3441" y="423"/>
                  </a:cubicBezTo>
                  <a:cubicBezTo>
                    <a:pt x="2953" y="78"/>
                    <a:pt x="2370" y="137"/>
                    <a:pt x="1822" y="101"/>
                  </a:cubicBezTo>
                  <a:cubicBezTo>
                    <a:pt x="1548" y="54"/>
                    <a:pt x="1286" y="101"/>
                    <a:pt x="1024" y="6"/>
                  </a:cubicBezTo>
                  <a:cubicBezTo>
                    <a:pt x="986" y="3"/>
                    <a:pt x="948" y="1"/>
                    <a:pt x="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5"/>
            <p:cNvSpPr/>
            <p:nvPr/>
          </p:nvSpPr>
          <p:spPr>
            <a:xfrm>
              <a:off x="5170575" y="2263075"/>
              <a:ext cx="47050" cy="22175"/>
            </a:xfrm>
            <a:custGeom>
              <a:avLst/>
              <a:gdLst/>
              <a:ahLst/>
              <a:cxnLst/>
              <a:rect l="l" t="t" r="r" b="b"/>
              <a:pathLst>
                <a:path w="1882" h="887" extrusionOk="0">
                  <a:moveTo>
                    <a:pt x="303" y="1"/>
                  </a:moveTo>
                  <a:cubicBezTo>
                    <a:pt x="243" y="1"/>
                    <a:pt x="190" y="26"/>
                    <a:pt x="143" y="65"/>
                  </a:cubicBezTo>
                  <a:cubicBezTo>
                    <a:pt x="24" y="268"/>
                    <a:pt x="0" y="470"/>
                    <a:pt x="286" y="565"/>
                  </a:cubicBezTo>
                  <a:cubicBezTo>
                    <a:pt x="453" y="625"/>
                    <a:pt x="596" y="708"/>
                    <a:pt x="751" y="768"/>
                  </a:cubicBezTo>
                  <a:cubicBezTo>
                    <a:pt x="834" y="803"/>
                    <a:pt x="941" y="839"/>
                    <a:pt x="1036" y="887"/>
                  </a:cubicBezTo>
                  <a:cubicBezTo>
                    <a:pt x="1215" y="851"/>
                    <a:pt x="1405" y="827"/>
                    <a:pt x="1584" y="792"/>
                  </a:cubicBezTo>
                  <a:cubicBezTo>
                    <a:pt x="1667" y="792"/>
                    <a:pt x="1751" y="744"/>
                    <a:pt x="1786" y="672"/>
                  </a:cubicBezTo>
                  <a:cubicBezTo>
                    <a:pt x="1822" y="661"/>
                    <a:pt x="1846" y="649"/>
                    <a:pt x="1882" y="649"/>
                  </a:cubicBezTo>
                  <a:cubicBezTo>
                    <a:pt x="1405" y="446"/>
                    <a:pt x="929" y="244"/>
                    <a:pt x="453" y="53"/>
                  </a:cubicBezTo>
                  <a:cubicBezTo>
                    <a:pt x="400" y="16"/>
                    <a:pt x="350" y="1"/>
                    <a:pt x="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5"/>
            <p:cNvSpPr/>
            <p:nvPr/>
          </p:nvSpPr>
          <p:spPr>
            <a:xfrm>
              <a:off x="5263750" y="2319475"/>
              <a:ext cx="14600" cy="14125"/>
            </a:xfrm>
            <a:custGeom>
              <a:avLst/>
              <a:gdLst/>
              <a:ahLst/>
              <a:cxnLst/>
              <a:rect l="l" t="t" r="r" b="b"/>
              <a:pathLst>
                <a:path w="584" h="565" extrusionOk="0">
                  <a:moveTo>
                    <a:pt x="584" y="0"/>
                  </a:moveTo>
                  <a:cubicBezTo>
                    <a:pt x="203" y="0"/>
                    <a:pt x="24" y="202"/>
                    <a:pt x="0" y="560"/>
                  </a:cubicBezTo>
                  <a:cubicBezTo>
                    <a:pt x="14" y="563"/>
                    <a:pt x="27" y="565"/>
                    <a:pt x="40" y="565"/>
                  </a:cubicBezTo>
                  <a:cubicBezTo>
                    <a:pt x="70" y="565"/>
                    <a:pt x="97" y="556"/>
                    <a:pt x="131" y="548"/>
                  </a:cubicBezTo>
                  <a:cubicBezTo>
                    <a:pt x="167" y="452"/>
                    <a:pt x="203" y="417"/>
                    <a:pt x="286" y="393"/>
                  </a:cubicBezTo>
                  <a:lnTo>
                    <a:pt x="417" y="262"/>
                  </a:lnTo>
                  <a:cubicBezTo>
                    <a:pt x="476" y="179"/>
                    <a:pt x="512" y="83"/>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5"/>
            <p:cNvSpPr/>
            <p:nvPr/>
          </p:nvSpPr>
          <p:spPr>
            <a:xfrm>
              <a:off x="5209875" y="2279875"/>
              <a:ext cx="12825" cy="8575"/>
            </a:xfrm>
            <a:custGeom>
              <a:avLst/>
              <a:gdLst/>
              <a:ahLst/>
              <a:cxnLst/>
              <a:rect l="l" t="t" r="r" b="b"/>
              <a:pathLst>
                <a:path w="513" h="343" extrusionOk="0">
                  <a:moveTo>
                    <a:pt x="203" y="0"/>
                  </a:moveTo>
                  <a:cubicBezTo>
                    <a:pt x="119" y="0"/>
                    <a:pt x="36" y="12"/>
                    <a:pt x="0" y="120"/>
                  </a:cubicBezTo>
                  <a:cubicBezTo>
                    <a:pt x="36" y="167"/>
                    <a:pt x="95" y="215"/>
                    <a:pt x="143" y="251"/>
                  </a:cubicBezTo>
                  <a:cubicBezTo>
                    <a:pt x="212" y="281"/>
                    <a:pt x="292" y="342"/>
                    <a:pt x="356" y="342"/>
                  </a:cubicBezTo>
                  <a:cubicBezTo>
                    <a:pt x="390" y="342"/>
                    <a:pt x="420" y="325"/>
                    <a:pt x="441" y="274"/>
                  </a:cubicBezTo>
                  <a:cubicBezTo>
                    <a:pt x="512" y="72"/>
                    <a:pt x="274" y="96"/>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5"/>
            <p:cNvSpPr/>
            <p:nvPr/>
          </p:nvSpPr>
          <p:spPr>
            <a:xfrm>
              <a:off x="5305700" y="2293275"/>
              <a:ext cx="19675" cy="4175"/>
            </a:xfrm>
            <a:custGeom>
              <a:avLst/>
              <a:gdLst/>
              <a:ahLst/>
              <a:cxnLst/>
              <a:rect l="l" t="t" r="r" b="b"/>
              <a:pathLst>
                <a:path w="787" h="167" extrusionOk="0">
                  <a:moveTo>
                    <a:pt x="180" y="0"/>
                  </a:moveTo>
                  <a:cubicBezTo>
                    <a:pt x="132" y="12"/>
                    <a:pt x="96" y="36"/>
                    <a:pt x="37" y="60"/>
                  </a:cubicBezTo>
                  <a:cubicBezTo>
                    <a:pt x="1" y="96"/>
                    <a:pt x="1" y="131"/>
                    <a:pt x="49" y="167"/>
                  </a:cubicBezTo>
                  <a:cubicBezTo>
                    <a:pt x="287" y="167"/>
                    <a:pt x="537" y="155"/>
                    <a:pt x="787" y="155"/>
                  </a:cubicBezTo>
                  <a:cubicBezTo>
                    <a:pt x="787" y="96"/>
                    <a:pt x="763" y="60"/>
                    <a:pt x="715" y="48"/>
                  </a:cubicBezTo>
                  <a:lnTo>
                    <a:pt x="1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5"/>
            <p:cNvSpPr/>
            <p:nvPr/>
          </p:nvSpPr>
          <p:spPr>
            <a:xfrm>
              <a:off x="5349775" y="2300950"/>
              <a:ext cx="15200" cy="5125"/>
            </a:xfrm>
            <a:custGeom>
              <a:avLst/>
              <a:gdLst/>
              <a:ahLst/>
              <a:cxnLst/>
              <a:rect l="l" t="t" r="r" b="b"/>
              <a:pathLst>
                <a:path w="608" h="205" extrusionOk="0">
                  <a:moveTo>
                    <a:pt x="76" y="1"/>
                  </a:moveTo>
                  <a:cubicBezTo>
                    <a:pt x="51" y="1"/>
                    <a:pt x="25" y="1"/>
                    <a:pt x="0" y="3"/>
                  </a:cubicBezTo>
                  <a:cubicBezTo>
                    <a:pt x="106" y="137"/>
                    <a:pt x="221" y="204"/>
                    <a:pt x="343" y="204"/>
                  </a:cubicBezTo>
                  <a:cubicBezTo>
                    <a:pt x="427" y="204"/>
                    <a:pt x="515" y="173"/>
                    <a:pt x="607" y="110"/>
                  </a:cubicBezTo>
                  <a:cubicBezTo>
                    <a:pt x="441" y="37"/>
                    <a:pt x="256" y="1"/>
                    <a:pt x="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5"/>
            <p:cNvSpPr/>
            <p:nvPr/>
          </p:nvSpPr>
          <p:spPr>
            <a:xfrm>
              <a:off x="5363750" y="2303975"/>
              <a:ext cx="13125" cy="11075"/>
            </a:xfrm>
            <a:custGeom>
              <a:avLst/>
              <a:gdLst/>
              <a:ahLst/>
              <a:cxnLst/>
              <a:rect l="l" t="t" r="r" b="b"/>
              <a:pathLst>
                <a:path w="525" h="443" extrusionOk="0">
                  <a:moveTo>
                    <a:pt x="155" y="1"/>
                  </a:moveTo>
                  <a:cubicBezTo>
                    <a:pt x="155" y="120"/>
                    <a:pt x="132" y="239"/>
                    <a:pt x="1" y="299"/>
                  </a:cubicBezTo>
                  <a:cubicBezTo>
                    <a:pt x="84" y="428"/>
                    <a:pt x="203" y="443"/>
                    <a:pt x="325" y="443"/>
                  </a:cubicBezTo>
                  <a:cubicBezTo>
                    <a:pt x="360" y="443"/>
                    <a:pt x="395" y="441"/>
                    <a:pt x="429" y="441"/>
                  </a:cubicBezTo>
                  <a:cubicBezTo>
                    <a:pt x="525" y="263"/>
                    <a:pt x="417" y="120"/>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5"/>
            <p:cNvSpPr/>
            <p:nvPr/>
          </p:nvSpPr>
          <p:spPr>
            <a:xfrm>
              <a:off x="5285175" y="2304875"/>
              <a:ext cx="11025" cy="7175"/>
            </a:xfrm>
            <a:custGeom>
              <a:avLst/>
              <a:gdLst/>
              <a:ahLst/>
              <a:cxnLst/>
              <a:rect l="l" t="t" r="r" b="b"/>
              <a:pathLst>
                <a:path w="441" h="287" extrusionOk="0">
                  <a:moveTo>
                    <a:pt x="374" y="1"/>
                  </a:moveTo>
                  <a:cubicBezTo>
                    <a:pt x="194" y="1"/>
                    <a:pt x="0" y="11"/>
                    <a:pt x="0" y="286"/>
                  </a:cubicBezTo>
                  <a:cubicBezTo>
                    <a:pt x="119" y="207"/>
                    <a:pt x="221" y="120"/>
                    <a:pt x="355" y="120"/>
                  </a:cubicBezTo>
                  <a:cubicBezTo>
                    <a:pt x="382" y="120"/>
                    <a:pt x="411" y="124"/>
                    <a:pt x="441" y="132"/>
                  </a:cubicBezTo>
                  <a:lnTo>
                    <a:pt x="441" y="72"/>
                  </a:lnTo>
                  <a:cubicBezTo>
                    <a:pt x="417" y="48"/>
                    <a:pt x="417" y="24"/>
                    <a:pt x="417" y="1"/>
                  </a:cubicBezTo>
                  <a:cubicBezTo>
                    <a:pt x="403" y="1"/>
                    <a:pt x="389" y="1"/>
                    <a:pt x="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5"/>
            <p:cNvSpPr/>
            <p:nvPr/>
          </p:nvSpPr>
          <p:spPr>
            <a:xfrm>
              <a:off x="5274450" y="2290500"/>
              <a:ext cx="15200" cy="3150"/>
            </a:xfrm>
            <a:custGeom>
              <a:avLst/>
              <a:gdLst/>
              <a:ahLst/>
              <a:cxnLst/>
              <a:rect l="l" t="t" r="r" b="b"/>
              <a:pathLst>
                <a:path w="608" h="126" extrusionOk="0">
                  <a:moveTo>
                    <a:pt x="214" y="0"/>
                  </a:moveTo>
                  <a:cubicBezTo>
                    <a:pt x="144" y="0"/>
                    <a:pt x="72" y="4"/>
                    <a:pt x="1" y="4"/>
                  </a:cubicBezTo>
                  <a:cubicBezTo>
                    <a:pt x="100" y="103"/>
                    <a:pt x="214" y="125"/>
                    <a:pt x="330" y="125"/>
                  </a:cubicBezTo>
                  <a:cubicBezTo>
                    <a:pt x="423" y="125"/>
                    <a:pt x="518" y="111"/>
                    <a:pt x="608" y="111"/>
                  </a:cubicBezTo>
                  <a:cubicBezTo>
                    <a:pt x="489" y="16"/>
                    <a:pt x="354"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5"/>
            <p:cNvSpPr/>
            <p:nvPr/>
          </p:nvSpPr>
          <p:spPr>
            <a:xfrm>
              <a:off x="5328025" y="2296175"/>
              <a:ext cx="7475" cy="7300"/>
            </a:xfrm>
            <a:custGeom>
              <a:avLst/>
              <a:gdLst/>
              <a:ahLst/>
              <a:cxnLst/>
              <a:rect l="l" t="t" r="r" b="b"/>
              <a:pathLst>
                <a:path w="299" h="292" extrusionOk="0">
                  <a:moveTo>
                    <a:pt x="78" y="0"/>
                  </a:moveTo>
                  <a:cubicBezTo>
                    <a:pt x="52" y="0"/>
                    <a:pt x="30" y="22"/>
                    <a:pt x="1" y="51"/>
                  </a:cubicBezTo>
                  <a:cubicBezTo>
                    <a:pt x="25" y="171"/>
                    <a:pt x="44" y="292"/>
                    <a:pt x="126" y="292"/>
                  </a:cubicBezTo>
                  <a:cubicBezTo>
                    <a:pt x="166" y="292"/>
                    <a:pt x="221" y="264"/>
                    <a:pt x="299" y="194"/>
                  </a:cubicBezTo>
                  <a:cubicBezTo>
                    <a:pt x="287" y="110"/>
                    <a:pt x="215" y="99"/>
                    <a:pt x="132" y="63"/>
                  </a:cubicBezTo>
                  <a:lnTo>
                    <a:pt x="156" y="15"/>
                  </a:lnTo>
                  <a:cubicBezTo>
                    <a:pt x="156" y="15"/>
                    <a:pt x="132" y="3"/>
                    <a:pt x="96" y="3"/>
                  </a:cubicBezTo>
                  <a:cubicBezTo>
                    <a:pt x="90" y="1"/>
                    <a:pt x="84"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5"/>
            <p:cNvSpPr/>
            <p:nvPr/>
          </p:nvSpPr>
          <p:spPr>
            <a:xfrm>
              <a:off x="5331900" y="2297550"/>
              <a:ext cx="11350" cy="3475"/>
            </a:xfrm>
            <a:custGeom>
              <a:avLst/>
              <a:gdLst/>
              <a:ahLst/>
              <a:cxnLst/>
              <a:rect l="l" t="t" r="r" b="b"/>
              <a:pathLst>
                <a:path w="454" h="139" extrusionOk="0">
                  <a:moveTo>
                    <a:pt x="180" y="1"/>
                  </a:moveTo>
                  <a:cubicBezTo>
                    <a:pt x="120" y="1"/>
                    <a:pt x="60" y="8"/>
                    <a:pt x="1" y="8"/>
                  </a:cubicBezTo>
                  <a:cubicBezTo>
                    <a:pt x="36" y="55"/>
                    <a:pt x="96" y="103"/>
                    <a:pt x="144" y="139"/>
                  </a:cubicBezTo>
                  <a:cubicBezTo>
                    <a:pt x="251" y="127"/>
                    <a:pt x="358" y="127"/>
                    <a:pt x="453" y="115"/>
                  </a:cubicBezTo>
                  <a:cubicBezTo>
                    <a:pt x="372" y="19"/>
                    <a:pt x="27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5"/>
            <p:cNvSpPr/>
            <p:nvPr/>
          </p:nvSpPr>
          <p:spPr>
            <a:xfrm>
              <a:off x="5323875" y="2293725"/>
              <a:ext cx="8350" cy="3725"/>
            </a:xfrm>
            <a:custGeom>
              <a:avLst/>
              <a:gdLst/>
              <a:ahLst/>
              <a:cxnLst/>
              <a:rect l="l" t="t" r="r" b="b"/>
              <a:pathLst>
                <a:path w="334" h="149" extrusionOk="0">
                  <a:moveTo>
                    <a:pt x="111" y="0"/>
                  </a:moveTo>
                  <a:cubicBezTo>
                    <a:pt x="75" y="0"/>
                    <a:pt x="38" y="7"/>
                    <a:pt x="0" y="18"/>
                  </a:cubicBezTo>
                  <a:cubicBezTo>
                    <a:pt x="36" y="54"/>
                    <a:pt x="48" y="89"/>
                    <a:pt x="84" y="113"/>
                  </a:cubicBezTo>
                  <a:cubicBezTo>
                    <a:pt x="92" y="110"/>
                    <a:pt x="101" y="109"/>
                    <a:pt x="110" y="109"/>
                  </a:cubicBezTo>
                  <a:cubicBezTo>
                    <a:pt x="136" y="109"/>
                    <a:pt x="161" y="122"/>
                    <a:pt x="179" y="149"/>
                  </a:cubicBezTo>
                  <a:cubicBezTo>
                    <a:pt x="226" y="137"/>
                    <a:pt x="286" y="137"/>
                    <a:pt x="334" y="113"/>
                  </a:cubicBezTo>
                  <a:cubicBezTo>
                    <a:pt x="268" y="31"/>
                    <a:pt x="192"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5"/>
            <p:cNvSpPr/>
            <p:nvPr/>
          </p:nvSpPr>
          <p:spPr>
            <a:xfrm>
              <a:off x="5209875" y="2282850"/>
              <a:ext cx="3575" cy="3300"/>
            </a:xfrm>
            <a:custGeom>
              <a:avLst/>
              <a:gdLst/>
              <a:ahLst/>
              <a:cxnLst/>
              <a:rect l="l" t="t" r="r" b="b"/>
              <a:pathLst>
                <a:path w="143" h="132" extrusionOk="0">
                  <a:moveTo>
                    <a:pt x="0" y="1"/>
                  </a:moveTo>
                  <a:lnTo>
                    <a:pt x="0" y="1"/>
                  </a:lnTo>
                  <a:cubicBezTo>
                    <a:pt x="36" y="48"/>
                    <a:pt x="95" y="96"/>
                    <a:pt x="143" y="132"/>
                  </a:cubicBezTo>
                  <a:cubicBezTo>
                    <a:pt x="95" y="96"/>
                    <a:pt x="6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5"/>
            <p:cNvSpPr/>
            <p:nvPr/>
          </p:nvSpPr>
          <p:spPr>
            <a:xfrm>
              <a:off x="5342925" y="2300225"/>
              <a:ext cx="3300" cy="2425"/>
            </a:xfrm>
            <a:custGeom>
              <a:avLst/>
              <a:gdLst/>
              <a:ahLst/>
              <a:cxnLst/>
              <a:rect l="l" t="t" r="r" b="b"/>
              <a:pathLst>
                <a:path w="132" h="97" extrusionOk="0">
                  <a:moveTo>
                    <a:pt x="52" y="1"/>
                  </a:moveTo>
                  <a:cubicBezTo>
                    <a:pt x="35" y="1"/>
                    <a:pt x="18" y="4"/>
                    <a:pt x="0" y="8"/>
                  </a:cubicBezTo>
                  <a:cubicBezTo>
                    <a:pt x="7" y="66"/>
                    <a:pt x="24" y="96"/>
                    <a:pt x="49" y="96"/>
                  </a:cubicBezTo>
                  <a:cubicBezTo>
                    <a:pt x="71" y="96"/>
                    <a:pt x="99" y="75"/>
                    <a:pt x="131" y="32"/>
                  </a:cubicBezTo>
                  <a:cubicBezTo>
                    <a:pt x="109" y="9"/>
                    <a:pt x="81" y="1"/>
                    <a:pt x="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5"/>
            <p:cNvSpPr/>
            <p:nvPr/>
          </p:nvSpPr>
          <p:spPr>
            <a:xfrm>
              <a:off x="5282200" y="2311425"/>
              <a:ext cx="3000" cy="4500"/>
            </a:xfrm>
            <a:custGeom>
              <a:avLst/>
              <a:gdLst/>
              <a:ahLst/>
              <a:cxnLst/>
              <a:rect l="l" t="t" r="r" b="b"/>
              <a:pathLst>
                <a:path w="120" h="180" extrusionOk="0">
                  <a:moveTo>
                    <a:pt x="119" y="1"/>
                  </a:moveTo>
                  <a:cubicBezTo>
                    <a:pt x="48" y="48"/>
                    <a:pt x="0" y="96"/>
                    <a:pt x="0" y="179"/>
                  </a:cubicBezTo>
                  <a:cubicBezTo>
                    <a:pt x="96" y="155"/>
                    <a:pt x="119" y="96"/>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5"/>
            <p:cNvSpPr/>
            <p:nvPr/>
          </p:nvSpPr>
          <p:spPr>
            <a:xfrm>
              <a:off x="5278325" y="2315900"/>
              <a:ext cx="3900" cy="3300"/>
            </a:xfrm>
            <a:custGeom>
              <a:avLst/>
              <a:gdLst/>
              <a:ahLst/>
              <a:cxnLst/>
              <a:rect l="l" t="t" r="r" b="b"/>
              <a:pathLst>
                <a:path w="156" h="132" extrusionOk="0">
                  <a:moveTo>
                    <a:pt x="155" y="0"/>
                  </a:moveTo>
                  <a:cubicBezTo>
                    <a:pt x="72" y="0"/>
                    <a:pt x="24" y="48"/>
                    <a:pt x="1" y="131"/>
                  </a:cubicBezTo>
                  <a:cubicBezTo>
                    <a:pt x="84" y="131"/>
                    <a:pt x="143" y="9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5"/>
            <p:cNvSpPr/>
            <p:nvPr/>
          </p:nvSpPr>
          <p:spPr>
            <a:xfrm>
              <a:off x="5296175" y="2294150"/>
              <a:ext cx="3600" cy="1100"/>
            </a:xfrm>
            <a:custGeom>
              <a:avLst/>
              <a:gdLst/>
              <a:ahLst/>
              <a:cxnLst/>
              <a:rect l="l" t="t" r="r" b="b"/>
              <a:pathLst>
                <a:path w="144" h="44" extrusionOk="0">
                  <a:moveTo>
                    <a:pt x="1" y="1"/>
                  </a:moveTo>
                  <a:cubicBezTo>
                    <a:pt x="1" y="11"/>
                    <a:pt x="16" y="43"/>
                    <a:pt x="29" y="43"/>
                  </a:cubicBezTo>
                  <a:cubicBezTo>
                    <a:pt x="32" y="43"/>
                    <a:pt x="34" y="41"/>
                    <a:pt x="37" y="37"/>
                  </a:cubicBezTo>
                  <a:cubicBezTo>
                    <a:pt x="72" y="25"/>
                    <a:pt x="120" y="13"/>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5"/>
            <p:cNvSpPr/>
            <p:nvPr/>
          </p:nvSpPr>
          <p:spPr>
            <a:xfrm>
              <a:off x="5295600" y="2304575"/>
              <a:ext cx="3875" cy="2650"/>
            </a:xfrm>
            <a:custGeom>
              <a:avLst/>
              <a:gdLst/>
              <a:ahLst/>
              <a:cxnLst/>
              <a:rect l="l" t="t" r="r" b="b"/>
              <a:pathLst>
                <a:path w="155" h="106" extrusionOk="0">
                  <a:moveTo>
                    <a:pt x="0" y="1"/>
                  </a:moveTo>
                  <a:lnTo>
                    <a:pt x="0" y="1"/>
                  </a:lnTo>
                  <a:cubicBezTo>
                    <a:pt x="24" y="25"/>
                    <a:pt x="24" y="36"/>
                    <a:pt x="24" y="72"/>
                  </a:cubicBezTo>
                  <a:cubicBezTo>
                    <a:pt x="49" y="89"/>
                    <a:pt x="80" y="106"/>
                    <a:pt x="113" y="106"/>
                  </a:cubicBezTo>
                  <a:cubicBezTo>
                    <a:pt x="127" y="106"/>
                    <a:pt x="141" y="103"/>
                    <a:pt x="155" y="96"/>
                  </a:cubicBezTo>
                  <a:cubicBezTo>
                    <a:pt x="95" y="72"/>
                    <a:pt x="48"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5"/>
            <p:cNvSpPr/>
            <p:nvPr/>
          </p:nvSpPr>
          <p:spPr>
            <a:xfrm>
              <a:off x="5259875" y="2333150"/>
              <a:ext cx="4200" cy="3600"/>
            </a:xfrm>
            <a:custGeom>
              <a:avLst/>
              <a:gdLst/>
              <a:ahLst/>
              <a:cxnLst/>
              <a:rect l="l" t="t" r="r" b="b"/>
              <a:pathLst>
                <a:path w="168" h="144" extrusionOk="0">
                  <a:moveTo>
                    <a:pt x="155" y="1"/>
                  </a:moveTo>
                  <a:cubicBezTo>
                    <a:pt x="72" y="13"/>
                    <a:pt x="12" y="72"/>
                    <a:pt x="0" y="144"/>
                  </a:cubicBezTo>
                  <a:cubicBezTo>
                    <a:pt x="48" y="144"/>
                    <a:pt x="96" y="132"/>
                    <a:pt x="143" y="132"/>
                  </a:cubicBezTo>
                  <a:cubicBezTo>
                    <a:pt x="167" y="108"/>
                    <a:pt x="167" y="60"/>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5"/>
            <p:cNvSpPr/>
            <p:nvPr/>
          </p:nvSpPr>
          <p:spPr>
            <a:xfrm>
              <a:off x="5256600" y="2336725"/>
              <a:ext cx="3900" cy="3900"/>
            </a:xfrm>
            <a:custGeom>
              <a:avLst/>
              <a:gdLst/>
              <a:ahLst/>
              <a:cxnLst/>
              <a:rect l="l" t="t" r="r" b="b"/>
              <a:pathLst>
                <a:path w="156" h="156" extrusionOk="0">
                  <a:moveTo>
                    <a:pt x="155" y="1"/>
                  </a:moveTo>
                  <a:lnTo>
                    <a:pt x="155" y="1"/>
                  </a:lnTo>
                  <a:cubicBezTo>
                    <a:pt x="72" y="24"/>
                    <a:pt x="12" y="84"/>
                    <a:pt x="0" y="155"/>
                  </a:cubicBezTo>
                  <a:cubicBezTo>
                    <a:pt x="48" y="155"/>
                    <a:pt x="96" y="155"/>
                    <a:pt x="131" y="143"/>
                  </a:cubicBezTo>
                  <a:cubicBezTo>
                    <a:pt x="131" y="96"/>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5"/>
            <p:cNvSpPr/>
            <p:nvPr/>
          </p:nvSpPr>
          <p:spPr>
            <a:xfrm>
              <a:off x="5274450" y="2299225"/>
              <a:ext cx="1825" cy="1500"/>
            </a:xfrm>
            <a:custGeom>
              <a:avLst/>
              <a:gdLst/>
              <a:ahLst/>
              <a:cxnLst/>
              <a:rect l="l" t="t" r="r" b="b"/>
              <a:pathLst>
                <a:path w="73" h="60" extrusionOk="0">
                  <a:moveTo>
                    <a:pt x="36" y="0"/>
                  </a:moveTo>
                  <a:cubicBezTo>
                    <a:pt x="36" y="0"/>
                    <a:pt x="13" y="48"/>
                    <a:pt x="1" y="60"/>
                  </a:cubicBezTo>
                  <a:cubicBezTo>
                    <a:pt x="60" y="48"/>
                    <a:pt x="72" y="12"/>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5"/>
            <p:cNvSpPr/>
            <p:nvPr/>
          </p:nvSpPr>
          <p:spPr>
            <a:xfrm>
              <a:off x="5303025" y="2293800"/>
              <a:ext cx="3900" cy="3375"/>
            </a:xfrm>
            <a:custGeom>
              <a:avLst/>
              <a:gdLst/>
              <a:ahLst/>
              <a:cxnLst/>
              <a:rect l="l" t="t" r="r" b="b"/>
              <a:pathLst>
                <a:path w="156" h="135" extrusionOk="0">
                  <a:moveTo>
                    <a:pt x="72" y="0"/>
                  </a:moveTo>
                  <a:cubicBezTo>
                    <a:pt x="48" y="0"/>
                    <a:pt x="25" y="9"/>
                    <a:pt x="1" y="27"/>
                  </a:cubicBezTo>
                  <a:cubicBezTo>
                    <a:pt x="48" y="51"/>
                    <a:pt x="108" y="98"/>
                    <a:pt x="156" y="134"/>
                  </a:cubicBezTo>
                  <a:cubicBezTo>
                    <a:pt x="144" y="98"/>
                    <a:pt x="144" y="51"/>
                    <a:pt x="144" y="27"/>
                  </a:cubicBezTo>
                  <a:cubicBezTo>
                    <a:pt x="120" y="9"/>
                    <a:pt x="96"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5"/>
            <p:cNvSpPr/>
            <p:nvPr/>
          </p:nvSpPr>
          <p:spPr>
            <a:xfrm>
              <a:off x="5317625" y="2309950"/>
              <a:ext cx="3300" cy="1200"/>
            </a:xfrm>
            <a:custGeom>
              <a:avLst/>
              <a:gdLst/>
              <a:ahLst/>
              <a:cxnLst/>
              <a:rect l="l" t="t" r="r" b="b"/>
              <a:pathLst>
                <a:path w="132" h="48" extrusionOk="0">
                  <a:moveTo>
                    <a:pt x="107" y="0"/>
                  </a:moveTo>
                  <a:cubicBezTo>
                    <a:pt x="72" y="0"/>
                    <a:pt x="36" y="24"/>
                    <a:pt x="0" y="36"/>
                  </a:cubicBezTo>
                  <a:cubicBezTo>
                    <a:pt x="48" y="48"/>
                    <a:pt x="95" y="48"/>
                    <a:pt x="131" y="48"/>
                  </a:cubicBezTo>
                  <a:cubicBezTo>
                    <a:pt x="119" y="36"/>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a:off x="5209275" y="1823575"/>
              <a:ext cx="29200" cy="175525"/>
            </a:xfrm>
            <a:custGeom>
              <a:avLst/>
              <a:gdLst/>
              <a:ahLst/>
              <a:cxnLst/>
              <a:rect l="l" t="t" r="r" b="b"/>
              <a:pathLst>
                <a:path w="1168" h="7021" extrusionOk="0">
                  <a:moveTo>
                    <a:pt x="655" y="0"/>
                  </a:moveTo>
                  <a:cubicBezTo>
                    <a:pt x="60" y="36"/>
                    <a:pt x="0" y="369"/>
                    <a:pt x="203" y="846"/>
                  </a:cubicBezTo>
                  <a:cubicBezTo>
                    <a:pt x="536" y="917"/>
                    <a:pt x="477" y="1179"/>
                    <a:pt x="441" y="1405"/>
                  </a:cubicBezTo>
                  <a:cubicBezTo>
                    <a:pt x="357" y="1715"/>
                    <a:pt x="262" y="2000"/>
                    <a:pt x="167" y="2298"/>
                  </a:cubicBezTo>
                  <a:cubicBezTo>
                    <a:pt x="381" y="2834"/>
                    <a:pt x="453" y="3953"/>
                    <a:pt x="322" y="4584"/>
                  </a:cubicBezTo>
                  <a:cubicBezTo>
                    <a:pt x="322" y="4612"/>
                    <a:pt x="322" y="4639"/>
                    <a:pt x="327" y="4639"/>
                  </a:cubicBezTo>
                  <a:cubicBezTo>
                    <a:pt x="328" y="4639"/>
                    <a:pt x="328" y="4639"/>
                    <a:pt x="329" y="4639"/>
                  </a:cubicBezTo>
                  <a:lnTo>
                    <a:pt x="329" y="4639"/>
                  </a:lnTo>
                  <a:cubicBezTo>
                    <a:pt x="283" y="4708"/>
                    <a:pt x="238" y="4789"/>
                    <a:pt x="215" y="4870"/>
                  </a:cubicBezTo>
                  <a:cubicBezTo>
                    <a:pt x="227" y="5144"/>
                    <a:pt x="286" y="5418"/>
                    <a:pt x="262" y="5703"/>
                  </a:cubicBezTo>
                  <a:cubicBezTo>
                    <a:pt x="262" y="5799"/>
                    <a:pt x="262" y="5882"/>
                    <a:pt x="298" y="5977"/>
                  </a:cubicBezTo>
                  <a:cubicBezTo>
                    <a:pt x="328" y="6000"/>
                    <a:pt x="354" y="6008"/>
                    <a:pt x="377" y="6008"/>
                  </a:cubicBezTo>
                  <a:cubicBezTo>
                    <a:pt x="391" y="6008"/>
                    <a:pt x="404" y="6005"/>
                    <a:pt x="417" y="6001"/>
                  </a:cubicBezTo>
                  <a:cubicBezTo>
                    <a:pt x="425" y="5998"/>
                    <a:pt x="432" y="5997"/>
                    <a:pt x="436" y="5997"/>
                  </a:cubicBezTo>
                  <a:cubicBezTo>
                    <a:pt x="449" y="5997"/>
                    <a:pt x="439" y="6012"/>
                    <a:pt x="393" y="6049"/>
                  </a:cubicBezTo>
                  <a:cubicBezTo>
                    <a:pt x="322" y="6108"/>
                    <a:pt x="274" y="6180"/>
                    <a:pt x="262" y="6275"/>
                  </a:cubicBezTo>
                  <a:lnTo>
                    <a:pt x="262" y="6453"/>
                  </a:lnTo>
                  <a:cubicBezTo>
                    <a:pt x="262" y="6513"/>
                    <a:pt x="274" y="6572"/>
                    <a:pt x="298" y="6632"/>
                  </a:cubicBezTo>
                  <a:cubicBezTo>
                    <a:pt x="334" y="6692"/>
                    <a:pt x="357" y="6727"/>
                    <a:pt x="405" y="6787"/>
                  </a:cubicBezTo>
                  <a:cubicBezTo>
                    <a:pt x="513" y="6931"/>
                    <a:pt x="612" y="7020"/>
                    <a:pt x="701" y="7020"/>
                  </a:cubicBezTo>
                  <a:cubicBezTo>
                    <a:pt x="787" y="7020"/>
                    <a:pt x="864" y="6934"/>
                    <a:pt x="929" y="6727"/>
                  </a:cubicBezTo>
                  <a:cubicBezTo>
                    <a:pt x="1167" y="6049"/>
                    <a:pt x="655" y="5453"/>
                    <a:pt x="679" y="4787"/>
                  </a:cubicBezTo>
                  <a:cubicBezTo>
                    <a:pt x="715" y="3370"/>
                    <a:pt x="715" y="1941"/>
                    <a:pt x="691" y="512"/>
                  </a:cubicBezTo>
                  <a:cubicBezTo>
                    <a:pt x="679" y="346"/>
                    <a:pt x="703" y="167"/>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5"/>
            <p:cNvSpPr/>
            <p:nvPr/>
          </p:nvSpPr>
          <p:spPr>
            <a:xfrm>
              <a:off x="5211350" y="1989025"/>
              <a:ext cx="25325" cy="84775"/>
            </a:xfrm>
            <a:custGeom>
              <a:avLst/>
              <a:gdLst/>
              <a:ahLst/>
              <a:cxnLst/>
              <a:rect l="l" t="t" r="r" b="b"/>
              <a:pathLst>
                <a:path w="1013" h="3391" extrusionOk="0">
                  <a:moveTo>
                    <a:pt x="268" y="1"/>
                  </a:moveTo>
                  <a:cubicBezTo>
                    <a:pt x="259" y="1"/>
                    <a:pt x="249" y="1"/>
                    <a:pt x="239" y="2"/>
                  </a:cubicBezTo>
                  <a:cubicBezTo>
                    <a:pt x="132" y="324"/>
                    <a:pt x="144" y="645"/>
                    <a:pt x="239" y="1014"/>
                  </a:cubicBezTo>
                  <a:cubicBezTo>
                    <a:pt x="536" y="1324"/>
                    <a:pt x="84" y="1490"/>
                    <a:pt x="96" y="1740"/>
                  </a:cubicBezTo>
                  <a:cubicBezTo>
                    <a:pt x="203" y="2014"/>
                    <a:pt x="203" y="2300"/>
                    <a:pt x="96" y="2586"/>
                  </a:cubicBezTo>
                  <a:lnTo>
                    <a:pt x="84" y="2586"/>
                  </a:lnTo>
                  <a:cubicBezTo>
                    <a:pt x="132" y="2824"/>
                    <a:pt x="1" y="3110"/>
                    <a:pt x="239" y="3300"/>
                  </a:cubicBezTo>
                  <a:cubicBezTo>
                    <a:pt x="312" y="3360"/>
                    <a:pt x="390" y="3391"/>
                    <a:pt x="473" y="3391"/>
                  </a:cubicBezTo>
                  <a:cubicBezTo>
                    <a:pt x="538" y="3391"/>
                    <a:pt x="606" y="3372"/>
                    <a:pt x="679" y="3336"/>
                  </a:cubicBezTo>
                  <a:cubicBezTo>
                    <a:pt x="739" y="3276"/>
                    <a:pt x="775" y="3193"/>
                    <a:pt x="798" y="3122"/>
                  </a:cubicBezTo>
                  <a:cubicBezTo>
                    <a:pt x="894" y="2717"/>
                    <a:pt x="846" y="2312"/>
                    <a:pt x="870" y="1919"/>
                  </a:cubicBezTo>
                  <a:cubicBezTo>
                    <a:pt x="917" y="1407"/>
                    <a:pt x="1013" y="895"/>
                    <a:pt x="655" y="431"/>
                  </a:cubicBezTo>
                  <a:cubicBezTo>
                    <a:pt x="483" y="327"/>
                    <a:pt x="544" y="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5"/>
            <p:cNvSpPr/>
            <p:nvPr/>
          </p:nvSpPr>
          <p:spPr>
            <a:xfrm>
              <a:off x="5206300" y="1796700"/>
              <a:ext cx="23225" cy="57200"/>
            </a:xfrm>
            <a:custGeom>
              <a:avLst/>
              <a:gdLst/>
              <a:ahLst/>
              <a:cxnLst/>
              <a:rect l="l" t="t" r="r" b="b"/>
              <a:pathLst>
                <a:path w="929" h="2288" extrusionOk="0">
                  <a:moveTo>
                    <a:pt x="652" y="0"/>
                  </a:moveTo>
                  <a:cubicBezTo>
                    <a:pt x="576" y="0"/>
                    <a:pt x="496" y="30"/>
                    <a:pt x="417" y="87"/>
                  </a:cubicBezTo>
                  <a:cubicBezTo>
                    <a:pt x="393" y="551"/>
                    <a:pt x="393" y="1040"/>
                    <a:pt x="0" y="1385"/>
                  </a:cubicBezTo>
                  <a:lnTo>
                    <a:pt x="0" y="2099"/>
                  </a:lnTo>
                  <a:cubicBezTo>
                    <a:pt x="4" y="2098"/>
                    <a:pt x="8" y="2098"/>
                    <a:pt x="12" y="2098"/>
                  </a:cubicBezTo>
                  <a:cubicBezTo>
                    <a:pt x="93" y="2098"/>
                    <a:pt x="96" y="2288"/>
                    <a:pt x="184" y="2288"/>
                  </a:cubicBezTo>
                  <a:cubicBezTo>
                    <a:pt x="209" y="2288"/>
                    <a:pt x="242" y="2272"/>
                    <a:pt x="286" y="2230"/>
                  </a:cubicBezTo>
                  <a:cubicBezTo>
                    <a:pt x="334" y="2183"/>
                    <a:pt x="322" y="2159"/>
                    <a:pt x="286" y="2111"/>
                  </a:cubicBezTo>
                  <a:lnTo>
                    <a:pt x="286" y="1944"/>
                  </a:lnTo>
                  <a:cubicBezTo>
                    <a:pt x="274" y="1575"/>
                    <a:pt x="405" y="1290"/>
                    <a:pt x="703" y="1087"/>
                  </a:cubicBezTo>
                  <a:cubicBezTo>
                    <a:pt x="869" y="968"/>
                    <a:pt x="869" y="789"/>
                    <a:pt x="881" y="635"/>
                  </a:cubicBezTo>
                  <a:cubicBezTo>
                    <a:pt x="893" y="528"/>
                    <a:pt x="929" y="432"/>
                    <a:pt x="929" y="325"/>
                  </a:cubicBezTo>
                  <a:cubicBezTo>
                    <a:pt x="929" y="254"/>
                    <a:pt x="917" y="170"/>
                    <a:pt x="881" y="111"/>
                  </a:cubicBezTo>
                  <a:cubicBezTo>
                    <a:pt x="813" y="36"/>
                    <a:pt x="735" y="0"/>
                    <a:pt x="6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5208675" y="1881325"/>
              <a:ext cx="4500" cy="44650"/>
            </a:xfrm>
            <a:custGeom>
              <a:avLst/>
              <a:gdLst/>
              <a:ahLst/>
              <a:cxnLst/>
              <a:rect l="l" t="t" r="r" b="b"/>
              <a:pathLst>
                <a:path w="180" h="1786" extrusionOk="0">
                  <a:moveTo>
                    <a:pt x="179" y="0"/>
                  </a:moveTo>
                  <a:cubicBezTo>
                    <a:pt x="12" y="536"/>
                    <a:pt x="0" y="1167"/>
                    <a:pt x="179" y="1786"/>
                  </a:cubicBezTo>
                  <a:lnTo>
                    <a:pt x="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5208975" y="1938175"/>
              <a:ext cx="9250" cy="33750"/>
            </a:xfrm>
            <a:custGeom>
              <a:avLst/>
              <a:gdLst/>
              <a:ahLst/>
              <a:cxnLst/>
              <a:rect l="l" t="t" r="r" b="b"/>
              <a:pathLst>
                <a:path w="370" h="1350" extrusionOk="0">
                  <a:moveTo>
                    <a:pt x="346" y="0"/>
                  </a:moveTo>
                  <a:lnTo>
                    <a:pt x="346" y="0"/>
                  </a:lnTo>
                  <a:cubicBezTo>
                    <a:pt x="119" y="107"/>
                    <a:pt x="0" y="286"/>
                    <a:pt x="108" y="524"/>
                  </a:cubicBezTo>
                  <a:cubicBezTo>
                    <a:pt x="215" y="774"/>
                    <a:pt x="179" y="1048"/>
                    <a:pt x="191" y="1298"/>
                  </a:cubicBezTo>
                  <a:cubicBezTo>
                    <a:pt x="191" y="1322"/>
                    <a:pt x="215" y="1334"/>
                    <a:pt x="239" y="1346"/>
                  </a:cubicBezTo>
                  <a:cubicBezTo>
                    <a:pt x="247" y="1348"/>
                    <a:pt x="255" y="1350"/>
                    <a:pt x="262" y="1350"/>
                  </a:cubicBezTo>
                  <a:cubicBezTo>
                    <a:pt x="286" y="1350"/>
                    <a:pt x="306" y="1334"/>
                    <a:pt x="334" y="1298"/>
                  </a:cubicBezTo>
                  <a:lnTo>
                    <a:pt x="334" y="155"/>
                  </a:lnTo>
                  <a:cubicBezTo>
                    <a:pt x="369" y="107"/>
                    <a:pt x="369" y="72"/>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5210450" y="1987775"/>
              <a:ext cx="7775" cy="26025"/>
            </a:xfrm>
            <a:custGeom>
              <a:avLst/>
              <a:gdLst/>
              <a:ahLst/>
              <a:cxnLst/>
              <a:rect l="l" t="t" r="r" b="b"/>
              <a:pathLst>
                <a:path w="311" h="1041" extrusionOk="0">
                  <a:moveTo>
                    <a:pt x="192" y="0"/>
                  </a:moveTo>
                  <a:cubicBezTo>
                    <a:pt x="168" y="0"/>
                    <a:pt x="147" y="16"/>
                    <a:pt x="120" y="52"/>
                  </a:cubicBezTo>
                  <a:cubicBezTo>
                    <a:pt x="180" y="374"/>
                    <a:pt x="1" y="743"/>
                    <a:pt x="275" y="1040"/>
                  </a:cubicBezTo>
                  <a:cubicBezTo>
                    <a:pt x="310" y="719"/>
                    <a:pt x="299" y="374"/>
                    <a:pt x="275" y="52"/>
                  </a:cubicBezTo>
                  <a:cubicBezTo>
                    <a:pt x="275" y="28"/>
                    <a:pt x="239" y="16"/>
                    <a:pt x="215" y="4"/>
                  </a:cubicBezTo>
                  <a:cubicBezTo>
                    <a:pt x="207" y="2"/>
                    <a:pt x="199" y="0"/>
                    <a:pt x="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5213425" y="2032225"/>
              <a:ext cx="5400" cy="21150"/>
            </a:xfrm>
            <a:custGeom>
              <a:avLst/>
              <a:gdLst/>
              <a:ahLst/>
              <a:cxnLst/>
              <a:rect l="l" t="t" r="r" b="b"/>
              <a:pathLst>
                <a:path w="216" h="846" extrusionOk="0">
                  <a:moveTo>
                    <a:pt x="1" y="0"/>
                  </a:moveTo>
                  <a:lnTo>
                    <a:pt x="1" y="846"/>
                  </a:lnTo>
                  <a:cubicBezTo>
                    <a:pt x="215" y="560"/>
                    <a:pt x="215" y="27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5"/>
            <p:cNvSpPr/>
            <p:nvPr/>
          </p:nvSpPr>
          <p:spPr>
            <a:xfrm>
              <a:off x="5213425" y="1971200"/>
              <a:ext cx="7475" cy="11875"/>
            </a:xfrm>
            <a:custGeom>
              <a:avLst/>
              <a:gdLst/>
              <a:ahLst/>
              <a:cxnLst/>
              <a:rect l="l" t="t" r="r" b="b"/>
              <a:pathLst>
                <a:path w="299" h="475" extrusionOk="0">
                  <a:moveTo>
                    <a:pt x="1" y="1"/>
                  </a:moveTo>
                  <a:cubicBezTo>
                    <a:pt x="1" y="132"/>
                    <a:pt x="1" y="275"/>
                    <a:pt x="13" y="429"/>
                  </a:cubicBezTo>
                  <a:cubicBezTo>
                    <a:pt x="13" y="441"/>
                    <a:pt x="37" y="453"/>
                    <a:pt x="61" y="465"/>
                  </a:cubicBezTo>
                  <a:cubicBezTo>
                    <a:pt x="70" y="472"/>
                    <a:pt x="80" y="475"/>
                    <a:pt x="88" y="475"/>
                  </a:cubicBezTo>
                  <a:cubicBezTo>
                    <a:pt x="110" y="475"/>
                    <a:pt x="130" y="455"/>
                    <a:pt x="156" y="429"/>
                  </a:cubicBezTo>
                  <a:cubicBezTo>
                    <a:pt x="215" y="334"/>
                    <a:pt x="251" y="239"/>
                    <a:pt x="299" y="144"/>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5213725" y="1849475"/>
              <a:ext cx="2125" cy="3000"/>
            </a:xfrm>
            <a:custGeom>
              <a:avLst/>
              <a:gdLst/>
              <a:ahLst/>
              <a:cxnLst/>
              <a:rect l="l" t="t" r="r" b="b"/>
              <a:pathLst>
                <a:path w="85" h="120" extrusionOk="0">
                  <a:moveTo>
                    <a:pt x="1" y="0"/>
                  </a:moveTo>
                  <a:lnTo>
                    <a:pt x="1" y="119"/>
                  </a:lnTo>
                  <a:cubicBezTo>
                    <a:pt x="84" y="72"/>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5213425" y="1981925"/>
              <a:ext cx="3900" cy="4600"/>
            </a:xfrm>
            <a:custGeom>
              <a:avLst/>
              <a:gdLst/>
              <a:ahLst/>
              <a:cxnLst/>
              <a:rect l="l" t="t" r="r" b="b"/>
              <a:pathLst>
                <a:path w="156" h="184" extrusionOk="0">
                  <a:moveTo>
                    <a:pt x="13" y="0"/>
                  </a:moveTo>
                  <a:cubicBezTo>
                    <a:pt x="1" y="36"/>
                    <a:pt x="1" y="84"/>
                    <a:pt x="13" y="143"/>
                  </a:cubicBezTo>
                  <a:cubicBezTo>
                    <a:pt x="13" y="143"/>
                    <a:pt x="37" y="167"/>
                    <a:pt x="61" y="179"/>
                  </a:cubicBezTo>
                  <a:cubicBezTo>
                    <a:pt x="69" y="182"/>
                    <a:pt x="78" y="183"/>
                    <a:pt x="85" y="183"/>
                  </a:cubicBezTo>
                  <a:cubicBezTo>
                    <a:pt x="109" y="183"/>
                    <a:pt x="129" y="170"/>
                    <a:pt x="156" y="143"/>
                  </a:cubicBezTo>
                  <a:lnTo>
                    <a:pt x="156" y="72"/>
                  </a:ln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5213425" y="1985200"/>
              <a:ext cx="3900" cy="3900"/>
            </a:xfrm>
            <a:custGeom>
              <a:avLst/>
              <a:gdLst/>
              <a:ahLst/>
              <a:cxnLst/>
              <a:rect l="l" t="t" r="r" b="b"/>
              <a:pathLst>
                <a:path w="156" h="156" extrusionOk="0">
                  <a:moveTo>
                    <a:pt x="1" y="0"/>
                  </a:moveTo>
                  <a:lnTo>
                    <a:pt x="1" y="155"/>
                  </a:lnTo>
                  <a:lnTo>
                    <a:pt x="156" y="155"/>
                  </a:ln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6063250" y="3081750"/>
              <a:ext cx="72950" cy="17000"/>
            </a:xfrm>
            <a:custGeom>
              <a:avLst/>
              <a:gdLst/>
              <a:ahLst/>
              <a:cxnLst/>
              <a:rect l="l" t="t" r="r" b="b"/>
              <a:pathLst>
                <a:path w="2918" h="680" extrusionOk="0">
                  <a:moveTo>
                    <a:pt x="488" y="1"/>
                  </a:moveTo>
                  <a:cubicBezTo>
                    <a:pt x="429" y="13"/>
                    <a:pt x="369" y="25"/>
                    <a:pt x="310" y="25"/>
                  </a:cubicBezTo>
                  <a:cubicBezTo>
                    <a:pt x="179" y="48"/>
                    <a:pt x="60" y="84"/>
                    <a:pt x="0" y="203"/>
                  </a:cubicBezTo>
                  <a:cubicBezTo>
                    <a:pt x="193" y="329"/>
                    <a:pt x="403" y="354"/>
                    <a:pt x="614" y="354"/>
                  </a:cubicBezTo>
                  <a:cubicBezTo>
                    <a:pt x="703" y="354"/>
                    <a:pt x="793" y="350"/>
                    <a:pt x="881" y="346"/>
                  </a:cubicBezTo>
                  <a:cubicBezTo>
                    <a:pt x="1370" y="584"/>
                    <a:pt x="1953" y="406"/>
                    <a:pt x="2453" y="620"/>
                  </a:cubicBezTo>
                  <a:cubicBezTo>
                    <a:pt x="2632" y="584"/>
                    <a:pt x="2917" y="679"/>
                    <a:pt x="2905" y="322"/>
                  </a:cubicBezTo>
                  <a:lnTo>
                    <a:pt x="2894" y="310"/>
                  </a:lnTo>
                  <a:cubicBezTo>
                    <a:pt x="2596" y="1"/>
                    <a:pt x="2155" y="203"/>
                    <a:pt x="1834" y="60"/>
                  </a:cubicBezTo>
                  <a:cubicBezTo>
                    <a:pt x="1786" y="60"/>
                    <a:pt x="1762" y="60"/>
                    <a:pt x="1727" y="25"/>
                  </a:cubicBezTo>
                  <a:cubicBezTo>
                    <a:pt x="1310" y="13"/>
                    <a:pt x="893" y="13"/>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5972450" y="3064500"/>
              <a:ext cx="44975" cy="14900"/>
            </a:xfrm>
            <a:custGeom>
              <a:avLst/>
              <a:gdLst/>
              <a:ahLst/>
              <a:cxnLst/>
              <a:rect l="l" t="t" r="r" b="b"/>
              <a:pathLst>
                <a:path w="1799" h="596" extrusionOk="0">
                  <a:moveTo>
                    <a:pt x="72" y="0"/>
                  </a:moveTo>
                  <a:lnTo>
                    <a:pt x="72" y="0"/>
                  </a:lnTo>
                  <a:cubicBezTo>
                    <a:pt x="180" y="179"/>
                    <a:pt x="1" y="417"/>
                    <a:pt x="180" y="596"/>
                  </a:cubicBezTo>
                  <a:cubicBezTo>
                    <a:pt x="257" y="482"/>
                    <a:pt x="352" y="453"/>
                    <a:pt x="453" y="453"/>
                  </a:cubicBezTo>
                  <a:cubicBezTo>
                    <a:pt x="523" y="453"/>
                    <a:pt x="595" y="467"/>
                    <a:pt x="668" y="477"/>
                  </a:cubicBezTo>
                  <a:cubicBezTo>
                    <a:pt x="847" y="524"/>
                    <a:pt x="1019" y="586"/>
                    <a:pt x="1201" y="586"/>
                  </a:cubicBezTo>
                  <a:cubicBezTo>
                    <a:pt x="1249" y="586"/>
                    <a:pt x="1297" y="582"/>
                    <a:pt x="1346" y="572"/>
                  </a:cubicBezTo>
                  <a:cubicBezTo>
                    <a:pt x="1382" y="560"/>
                    <a:pt x="1406" y="524"/>
                    <a:pt x="1406" y="477"/>
                  </a:cubicBezTo>
                  <a:cubicBezTo>
                    <a:pt x="1442" y="500"/>
                    <a:pt x="1489" y="512"/>
                    <a:pt x="1525" y="524"/>
                  </a:cubicBezTo>
                  <a:cubicBezTo>
                    <a:pt x="1644" y="512"/>
                    <a:pt x="1799" y="536"/>
                    <a:pt x="1775" y="322"/>
                  </a:cubicBezTo>
                  <a:cubicBezTo>
                    <a:pt x="1227" y="143"/>
                    <a:pt x="644" y="107"/>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6006100" y="3071925"/>
              <a:ext cx="54200" cy="14025"/>
            </a:xfrm>
            <a:custGeom>
              <a:avLst/>
              <a:gdLst/>
              <a:ahLst/>
              <a:cxnLst/>
              <a:rect l="l" t="t" r="r" b="b"/>
              <a:pathLst>
                <a:path w="2168" h="561" extrusionOk="0">
                  <a:moveTo>
                    <a:pt x="429" y="1"/>
                  </a:moveTo>
                  <a:cubicBezTo>
                    <a:pt x="310" y="168"/>
                    <a:pt x="143" y="120"/>
                    <a:pt x="0" y="144"/>
                  </a:cubicBezTo>
                  <a:lnTo>
                    <a:pt x="0" y="275"/>
                  </a:lnTo>
                  <a:cubicBezTo>
                    <a:pt x="560" y="453"/>
                    <a:pt x="1143" y="537"/>
                    <a:pt x="1739" y="561"/>
                  </a:cubicBezTo>
                  <a:cubicBezTo>
                    <a:pt x="2167" y="239"/>
                    <a:pt x="1727" y="263"/>
                    <a:pt x="1584" y="156"/>
                  </a:cubicBezTo>
                  <a:cubicBezTo>
                    <a:pt x="1203" y="96"/>
                    <a:pt x="798" y="168"/>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6045375" y="3075425"/>
              <a:ext cx="29800" cy="10825"/>
            </a:xfrm>
            <a:custGeom>
              <a:avLst/>
              <a:gdLst/>
              <a:ahLst/>
              <a:cxnLst/>
              <a:rect l="l" t="t" r="r" b="b"/>
              <a:pathLst>
                <a:path w="1192" h="433" extrusionOk="0">
                  <a:moveTo>
                    <a:pt x="374" y="0"/>
                  </a:moveTo>
                  <a:cubicBezTo>
                    <a:pt x="250" y="0"/>
                    <a:pt x="126" y="9"/>
                    <a:pt x="1" y="16"/>
                  </a:cubicBezTo>
                  <a:cubicBezTo>
                    <a:pt x="96" y="135"/>
                    <a:pt x="334" y="206"/>
                    <a:pt x="156" y="409"/>
                  </a:cubicBezTo>
                  <a:cubicBezTo>
                    <a:pt x="251" y="409"/>
                    <a:pt x="346" y="432"/>
                    <a:pt x="453" y="432"/>
                  </a:cubicBezTo>
                  <a:cubicBezTo>
                    <a:pt x="525" y="369"/>
                    <a:pt x="604" y="354"/>
                    <a:pt x="686" y="354"/>
                  </a:cubicBezTo>
                  <a:cubicBezTo>
                    <a:pt x="765" y="354"/>
                    <a:pt x="846" y="368"/>
                    <a:pt x="926" y="368"/>
                  </a:cubicBezTo>
                  <a:cubicBezTo>
                    <a:pt x="997" y="368"/>
                    <a:pt x="1067" y="357"/>
                    <a:pt x="1132" y="313"/>
                  </a:cubicBezTo>
                  <a:lnTo>
                    <a:pt x="1192" y="254"/>
                  </a:lnTo>
                  <a:cubicBezTo>
                    <a:pt x="941" y="45"/>
                    <a:pt x="662" y="0"/>
                    <a:pt x="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6056700" y="3081475"/>
              <a:ext cx="17000" cy="5675"/>
            </a:xfrm>
            <a:custGeom>
              <a:avLst/>
              <a:gdLst/>
              <a:ahLst/>
              <a:cxnLst/>
              <a:rect l="l" t="t" r="r" b="b"/>
              <a:pathLst>
                <a:path w="680" h="227" extrusionOk="0">
                  <a:moveTo>
                    <a:pt x="127" y="0"/>
                  </a:moveTo>
                  <a:cubicBezTo>
                    <a:pt x="20" y="0"/>
                    <a:pt x="10" y="91"/>
                    <a:pt x="0" y="190"/>
                  </a:cubicBezTo>
                  <a:cubicBezTo>
                    <a:pt x="72" y="190"/>
                    <a:pt x="155" y="202"/>
                    <a:pt x="250" y="214"/>
                  </a:cubicBezTo>
                  <a:cubicBezTo>
                    <a:pt x="393" y="155"/>
                    <a:pt x="572" y="226"/>
                    <a:pt x="679" y="71"/>
                  </a:cubicBezTo>
                  <a:cubicBezTo>
                    <a:pt x="512" y="48"/>
                    <a:pt x="358" y="48"/>
                    <a:pt x="203" y="12"/>
                  </a:cubicBezTo>
                  <a:cubicBezTo>
                    <a:pt x="173" y="4"/>
                    <a:pt x="148"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5988525" y="3103475"/>
              <a:ext cx="3000" cy="4500"/>
            </a:xfrm>
            <a:custGeom>
              <a:avLst/>
              <a:gdLst/>
              <a:ahLst/>
              <a:cxnLst/>
              <a:rect l="l" t="t" r="r" b="b"/>
              <a:pathLst>
                <a:path w="120" h="180" extrusionOk="0">
                  <a:moveTo>
                    <a:pt x="1" y="1"/>
                  </a:moveTo>
                  <a:cubicBezTo>
                    <a:pt x="1" y="96"/>
                    <a:pt x="48" y="156"/>
                    <a:pt x="120" y="180"/>
                  </a:cubicBezTo>
                  <a:cubicBezTo>
                    <a:pt x="120" y="96"/>
                    <a:pt x="84"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6188250" y="3640450"/>
              <a:ext cx="17300" cy="15800"/>
            </a:xfrm>
            <a:custGeom>
              <a:avLst/>
              <a:gdLst/>
              <a:ahLst/>
              <a:cxnLst/>
              <a:rect l="l" t="t" r="r" b="b"/>
              <a:pathLst>
                <a:path w="692" h="632" extrusionOk="0">
                  <a:moveTo>
                    <a:pt x="406" y="1"/>
                  </a:moveTo>
                  <a:cubicBezTo>
                    <a:pt x="370" y="1"/>
                    <a:pt x="346" y="25"/>
                    <a:pt x="311" y="48"/>
                  </a:cubicBezTo>
                  <a:cubicBezTo>
                    <a:pt x="251" y="60"/>
                    <a:pt x="215" y="84"/>
                    <a:pt x="156" y="96"/>
                  </a:cubicBezTo>
                  <a:cubicBezTo>
                    <a:pt x="37" y="215"/>
                    <a:pt x="1" y="346"/>
                    <a:pt x="13" y="513"/>
                  </a:cubicBezTo>
                  <a:cubicBezTo>
                    <a:pt x="37" y="537"/>
                    <a:pt x="37" y="584"/>
                    <a:pt x="37" y="632"/>
                  </a:cubicBezTo>
                  <a:lnTo>
                    <a:pt x="311" y="632"/>
                  </a:lnTo>
                  <a:cubicBezTo>
                    <a:pt x="370" y="525"/>
                    <a:pt x="489" y="525"/>
                    <a:pt x="596" y="513"/>
                  </a:cubicBezTo>
                  <a:cubicBezTo>
                    <a:pt x="692" y="382"/>
                    <a:pt x="525" y="298"/>
                    <a:pt x="525" y="168"/>
                  </a:cubicBezTo>
                  <a:cubicBezTo>
                    <a:pt x="525" y="120"/>
                    <a:pt x="489" y="60"/>
                    <a:pt x="465" y="25"/>
                  </a:cubicBezTo>
                  <a:cubicBezTo>
                    <a:pt x="465" y="25"/>
                    <a:pt x="43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5311675" y="2613550"/>
              <a:ext cx="2700" cy="3000"/>
            </a:xfrm>
            <a:custGeom>
              <a:avLst/>
              <a:gdLst/>
              <a:ahLst/>
              <a:cxnLst/>
              <a:rect l="l" t="t" r="r" b="b"/>
              <a:pathLst>
                <a:path w="108" h="120" extrusionOk="0">
                  <a:moveTo>
                    <a:pt x="107" y="0"/>
                  </a:moveTo>
                  <a:lnTo>
                    <a:pt x="107" y="0"/>
                  </a:lnTo>
                  <a:cubicBezTo>
                    <a:pt x="0" y="24"/>
                    <a:pt x="0" y="60"/>
                    <a:pt x="71" y="119"/>
                  </a:cubicBezTo>
                  <a:cubicBezTo>
                    <a:pt x="71" y="84"/>
                    <a:pt x="95" y="48"/>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5210175" y="2442500"/>
              <a:ext cx="13100" cy="113575"/>
            </a:xfrm>
            <a:custGeom>
              <a:avLst/>
              <a:gdLst/>
              <a:ahLst/>
              <a:cxnLst/>
              <a:rect l="l" t="t" r="r" b="b"/>
              <a:pathLst>
                <a:path w="524" h="4543" extrusionOk="0">
                  <a:moveTo>
                    <a:pt x="135" y="1"/>
                  </a:moveTo>
                  <a:cubicBezTo>
                    <a:pt x="89" y="1"/>
                    <a:pt x="43" y="24"/>
                    <a:pt x="0" y="80"/>
                  </a:cubicBezTo>
                  <a:lnTo>
                    <a:pt x="0" y="342"/>
                  </a:lnTo>
                  <a:cubicBezTo>
                    <a:pt x="107" y="580"/>
                    <a:pt x="107" y="830"/>
                    <a:pt x="0" y="1068"/>
                  </a:cubicBezTo>
                  <a:lnTo>
                    <a:pt x="0" y="1485"/>
                  </a:lnTo>
                  <a:cubicBezTo>
                    <a:pt x="107" y="1627"/>
                    <a:pt x="12" y="1806"/>
                    <a:pt x="119" y="1937"/>
                  </a:cubicBezTo>
                  <a:lnTo>
                    <a:pt x="119" y="2651"/>
                  </a:lnTo>
                  <a:cubicBezTo>
                    <a:pt x="48" y="2889"/>
                    <a:pt x="12" y="3128"/>
                    <a:pt x="131" y="3366"/>
                  </a:cubicBezTo>
                  <a:cubicBezTo>
                    <a:pt x="214" y="3473"/>
                    <a:pt x="214" y="3556"/>
                    <a:pt x="131" y="3663"/>
                  </a:cubicBezTo>
                  <a:cubicBezTo>
                    <a:pt x="131" y="3711"/>
                    <a:pt x="119" y="3747"/>
                    <a:pt x="119" y="3794"/>
                  </a:cubicBezTo>
                  <a:cubicBezTo>
                    <a:pt x="12" y="3985"/>
                    <a:pt x="12" y="4211"/>
                    <a:pt x="71" y="4390"/>
                  </a:cubicBezTo>
                  <a:cubicBezTo>
                    <a:pt x="103" y="4499"/>
                    <a:pt x="145" y="4543"/>
                    <a:pt x="193" y="4543"/>
                  </a:cubicBezTo>
                  <a:cubicBezTo>
                    <a:pt x="253" y="4543"/>
                    <a:pt x="321" y="4471"/>
                    <a:pt x="381" y="4378"/>
                  </a:cubicBezTo>
                  <a:cubicBezTo>
                    <a:pt x="417" y="3663"/>
                    <a:pt x="429" y="2961"/>
                    <a:pt x="441" y="2247"/>
                  </a:cubicBezTo>
                  <a:cubicBezTo>
                    <a:pt x="500" y="2104"/>
                    <a:pt x="524" y="1937"/>
                    <a:pt x="417" y="1758"/>
                  </a:cubicBezTo>
                  <a:lnTo>
                    <a:pt x="417" y="1699"/>
                  </a:lnTo>
                  <a:lnTo>
                    <a:pt x="417" y="1639"/>
                  </a:lnTo>
                  <a:cubicBezTo>
                    <a:pt x="119" y="1127"/>
                    <a:pt x="345" y="580"/>
                    <a:pt x="262" y="56"/>
                  </a:cubicBezTo>
                  <a:cubicBezTo>
                    <a:pt x="222" y="21"/>
                    <a:pt x="179"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5206300" y="2372450"/>
              <a:ext cx="14900" cy="72350"/>
            </a:xfrm>
            <a:custGeom>
              <a:avLst/>
              <a:gdLst/>
              <a:ahLst/>
              <a:cxnLst/>
              <a:rect l="l" t="t" r="r" b="b"/>
              <a:pathLst>
                <a:path w="596" h="2894" extrusionOk="0">
                  <a:moveTo>
                    <a:pt x="572" y="0"/>
                  </a:moveTo>
                  <a:cubicBezTo>
                    <a:pt x="476" y="0"/>
                    <a:pt x="393" y="24"/>
                    <a:pt x="298" y="24"/>
                  </a:cubicBezTo>
                  <a:cubicBezTo>
                    <a:pt x="334" y="346"/>
                    <a:pt x="0" y="596"/>
                    <a:pt x="60" y="893"/>
                  </a:cubicBezTo>
                  <a:cubicBezTo>
                    <a:pt x="215" y="1572"/>
                    <a:pt x="95" y="2239"/>
                    <a:pt x="167" y="2894"/>
                  </a:cubicBezTo>
                  <a:cubicBezTo>
                    <a:pt x="262" y="2894"/>
                    <a:pt x="346" y="2882"/>
                    <a:pt x="441" y="2882"/>
                  </a:cubicBezTo>
                  <a:cubicBezTo>
                    <a:pt x="476" y="2536"/>
                    <a:pt x="334" y="2179"/>
                    <a:pt x="560" y="1881"/>
                  </a:cubicBezTo>
                  <a:lnTo>
                    <a:pt x="560" y="1727"/>
                  </a:lnTo>
                  <a:cubicBezTo>
                    <a:pt x="512" y="1250"/>
                    <a:pt x="357" y="774"/>
                    <a:pt x="572" y="298"/>
                  </a:cubicBezTo>
                  <a:lnTo>
                    <a:pt x="596" y="262"/>
                  </a:lnTo>
                  <a:lnTo>
                    <a:pt x="596" y="203"/>
                  </a:lnTo>
                  <a:cubicBezTo>
                    <a:pt x="584" y="119"/>
                    <a:pt x="584" y="6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5206000" y="2537350"/>
              <a:ext cx="16400" cy="53600"/>
            </a:xfrm>
            <a:custGeom>
              <a:avLst/>
              <a:gdLst/>
              <a:ahLst/>
              <a:cxnLst/>
              <a:rect l="l" t="t" r="r" b="b"/>
              <a:pathLst>
                <a:path w="656" h="2144" extrusionOk="0">
                  <a:moveTo>
                    <a:pt x="286" y="0"/>
                  </a:moveTo>
                  <a:cubicBezTo>
                    <a:pt x="0" y="512"/>
                    <a:pt x="227" y="1060"/>
                    <a:pt x="143" y="1560"/>
                  </a:cubicBezTo>
                  <a:cubicBezTo>
                    <a:pt x="548" y="1560"/>
                    <a:pt x="346" y="2013"/>
                    <a:pt x="560" y="2143"/>
                  </a:cubicBezTo>
                  <a:cubicBezTo>
                    <a:pt x="524" y="1620"/>
                    <a:pt x="655" y="1084"/>
                    <a:pt x="548" y="572"/>
                  </a:cubicBezTo>
                  <a:lnTo>
                    <a:pt x="548" y="572"/>
                  </a:lnTo>
                  <a:cubicBezTo>
                    <a:pt x="494" y="590"/>
                    <a:pt x="441" y="619"/>
                    <a:pt x="396" y="619"/>
                  </a:cubicBezTo>
                  <a:cubicBezTo>
                    <a:pt x="352" y="619"/>
                    <a:pt x="316" y="590"/>
                    <a:pt x="298" y="489"/>
                  </a:cubicBezTo>
                  <a:cubicBezTo>
                    <a:pt x="274" y="334"/>
                    <a:pt x="286" y="167"/>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5"/>
            <p:cNvSpPr/>
            <p:nvPr/>
          </p:nvSpPr>
          <p:spPr>
            <a:xfrm>
              <a:off x="5207775" y="2508775"/>
              <a:ext cx="5675" cy="17875"/>
            </a:xfrm>
            <a:custGeom>
              <a:avLst/>
              <a:gdLst/>
              <a:ahLst/>
              <a:cxnLst/>
              <a:rect l="l" t="t" r="r" b="b"/>
              <a:pathLst>
                <a:path w="227" h="715" extrusionOk="0">
                  <a:moveTo>
                    <a:pt x="215" y="0"/>
                  </a:moveTo>
                  <a:cubicBezTo>
                    <a:pt x="48" y="250"/>
                    <a:pt x="1" y="489"/>
                    <a:pt x="227" y="715"/>
                  </a:cubicBezTo>
                  <a:cubicBezTo>
                    <a:pt x="227" y="477"/>
                    <a:pt x="215" y="238"/>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5"/>
            <p:cNvSpPr/>
            <p:nvPr/>
          </p:nvSpPr>
          <p:spPr>
            <a:xfrm>
              <a:off x="5210175" y="2451325"/>
              <a:ext cx="4775" cy="18475"/>
            </a:xfrm>
            <a:custGeom>
              <a:avLst/>
              <a:gdLst/>
              <a:ahLst/>
              <a:cxnLst/>
              <a:rect l="l" t="t" r="r" b="b"/>
              <a:pathLst>
                <a:path w="191" h="739" extrusionOk="0">
                  <a:moveTo>
                    <a:pt x="0" y="0"/>
                  </a:moveTo>
                  <a:lnTo>
                    <a:pt x="0" y="739"/>
                  </a:lnTo>
                  <a:cubicBezTo>
                    <a:pt x="191" y="501"/>
                    <a:pt x="191" y="23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5209275" y="2480200"/>
              <a:ext cx="4475" cy="11025"/>
            </a:xfrm>
            <a:custGeom>
              <a:avLst/>
              <a:gdLst/>
              <a:ahLst/>
              <a:cxnLst/>
              <a:rect l="l" t="t" r="r" b="b"/>
              <a:pathLst>
                <a:path w="179" h="441" extrusionOk="0">
                  <a:moveTo>
                    <a:pt x="36" y="0"/>
                  </a:moveTo>
                  <a:cubicBezTo>
                    <a:pt x="24" y="155"/>
                    <a:pt x="0" y="322"/>
                    <a:pt x="155" y="441"/>
                  </a:cubicBezTo>
                  <a:cubicBezTo>
                    <a:pt x="167" y="274"/>
                    <a:pt x="179" y="119"/>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5213425" y="2526925"/>
              <a:ext cx="3900" cy="7475"/>
            </a:xfrm>
            <a:custGeom>
              <a:avLst/>
              <a:gdLst/>
              <a:ahLst/>
              <a:cxnLst/>
              <a:rect l="l" t="t" r="r" b="b"/>
              <a:pathLst>
                <a:path w="156" h="299" extrusionOk="0">
                  <a:moveTo>
                    <a:pt x="1" y="1"/>
                  </a:moveTo>
                  <a:lnTo>
                    <a:pt x="1" y="298"/>
                  </a:lnTo>
                  <a:cubicBezTo>
                    <a:pt x="132" y="191"/>
                    <a:pt x="156"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5"/>
            <p:cNvSpPr/>
            <p:nvPr/>
          </p:nvSpPr>
          <p:spPr>
            <a:xfrm>
              <a:off x="6149275" y="2609675"/>
              <a:ext cx="50775" cy="14025"/>
            </a:xfrm>
            <a:custGeom>
              <a:avLst/>
              <a:gdLst/>
              <a:ahLst/>
              <a:cxnLst/>
              <a:rect l="l" t="t" r="r" b="b"/>
              <a:pathLst>
                <a:path w="2031" h="561" extrusionOk="0">
                  <a:moveTo>
                    <a:pt x="298" y="1"/>
                  </a:moveTo>
                  <a:cubicBezTo>
                    <a:pt x="191" y="1"/>
                    <a:pt x="107" y="12"/>
                    <a:pt x="0" y="12"/>
                  </a:cubicBezTo>
                  <a:cubicBezTo>
                    <a:pt x="60" y="60"/>
                    <a:pt x="107" y="96"/>
                    <a:pt x="167" y="143"/>
                  </a:cubicBezTo>
                  <a:cubicBezTo>
                    <a:pt x="250" y="203"/>
                    <a:pt x="250" y="310"/>
                    <a:pt x="286" y="417"/>
                  </a:cubicBezTo>
                  <a:lnTo>
                    <a:pt x="346" y="429"/>
                  </a:lnTo>
                  <a:cubicBezTo>
                    <a:pt x="476" y="453"/>
                    <a:pt x="607" y="501"/>
                    <a:pt x="738" y="548"/>
                  </a:cubicBezTo>
                  <a:cubicBezTo>
                    <a:pt x="738" y="536"/>
                    <a:pt x="762" y="536"/>
                    <a:pt x="786" y="513"/>
                  </a:cubicBezTo>
                  <a:cubicBezTo>
                    <a:pt x="795" y="510"/>
                    <a:pt x="802" y="508"/>
                    <a:pt x="809" y="508"/>
                  </a:cubicBezTo>
                  <a:cubicBezTo>
                    <a:pt x="828" y="508"/>
                    <a:pt x="840" y="521"/>
                    <a:pt x="857" y="548"/>
                  </a:cubicBezTo>
                  <a:cubicBezTo>
                    <a:pt x="899" y="557"/>
                    <a:pt x="941" y="560"/>
                    <a:pt x="982" y="560"/>
                  </a:cubicBezTo>
                  <a:cubicBezTo>
                    <a:pt x="1175" y="560"/>
                    <a:pt x="1367" y="485"/>
                    <a:pt x="1573" y="485"/>
                  </a:cubicBezTo>
                  <a:cubicBezTo>
                    <a:pt x="1638" y="485"/>
                    <a:pt x="1705" y="493"/>
                    <a:pt x="1774" y="513"/>
                  </a:cubicBezTo>
                  <a:cubicBezTo>
                    <a:pt x="1809" y="525"/>
                    <a:pt x="1839" y="531"/>
                    <a:pt x="1864" y="531"/>
                  </a:cubicBezTo>
                  <a:cubicBezTo>
                    <a:pt x="2031" y="531"/>
                    <a:pt x="2014" y="286"/>
                    <a:pt x="2024" y="132"/>
                  </a:cubicBezTo>
                  <a:cubicBezTo>
                    <a:pt x="1997" y="109"/>
                    <a:pt x="1972" y="100"/>
                    <a:pt x="1948" y="100"/>
                  </a:cubicBezTo>
                  <a:cubicBezTo>
                    <a:pt x="1920" y="100"/>
                    <a:pt x="1895" y="112"/>
                    <a:pt x="1870" y="132"/>
                  </a:cubicBezTo>
                  <a:cubicBezTo>
                    <a:pt x="1798" y="185"/>
                    <a:pt x="1730" y="212"/>
                    <a:pt x="1660" y="212"/>
                  </a:cubicBezTo>
                  <a:cubicBezTo>
                    <a:pt x="1590" y="212"/>
                    <a:pt x="1518" y="185"/>
                    <a:pt x="1441" y="132"/>
                  </a:cubicBezTo>
                  <a:cubicBezTo>
                    <a:pt x="1355" y="69"/>
                    <a:pt x="1261" y="53"/>
                    <a:pt x="1164" y="53"/>
                  </a:cubicBezTo>
                  <a:cubicBezTo>
                    <a:pt x="1060" y="53"/>
                    <a:pt x="952" y="72"/>
                    <a:pt x="848" y="72"/>
                  </a:cubicBezTo>
                  <a:cubicBezTo>
                    <a:pt x="756" y="72"/>
                    <a:pt x="666" y="57"/>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5"/>
            <p:cNvSpPr/>
            <p:nvPr/>
          </p:nvSpPr>
          <p:spPr>
            <a:xfrm>
              <a:off x="6271300" y="2186125"/>
              <a:ext cx="36050" cy="10725"/>
            </a:xfrm>
            <a:custGeom>
              <a:avLst/>
              <a:gdLst/>
              <a:ahLst/>
              <a:cxnLst/>
              <a:rect l="l" t="t" r="r" b="b"/>
              <a:pathLst>
                <a:path w="1442" h="429" extrusionOk="0">
                  <a:moveTo>
                    <a:pt x="144" y="0"/>
                  </a:moveTo>
                  <a:cubicBezTo>
                    <a:pt x="108" y="0"/>
                    <a:pt x="48" y="12"/>
                    <a:pt x="1" y="36"/>
                  </a:cubicBezTo>
                  <a:cubicBezTo>
                    <a:pt x="60" y="244"/>
                    <a:pt x="179" y="283"/>
                    <a:pt x="313" y="283"/>
                  </a:cubicBezTo>
                  <a:cubicBezTo>
                    <a:pt x="392" y="283"/>
                    <a:pt x="477" y="269"/>
                    <a:pt x="557" y="269"/>
                  </a:cubicBezTo>
                  <a:cubicBezTo>
                    <a:pt x="613" y="269"/>
                    <a:pt x="666" y="276"/>
                    <a:pt x="715" y="298"/>
                  </a:cubicBezTo>
                  <a:cubicBezTo>
                    <a:pt x="763" y="345"/>
                    <a:pt x="810" y="393"/>
                    <a:pt x="882" y="429"/>
                  </a:cubicBezTo>
                  <a:cubicBezTo>
                    <a:pt x="1060" y="333"/>
                    <a:pt x="1287" y="357"/>
                    <a:pt x="1430" y="167"/>
                  </a:cubicBezTo>
                  <a:lnTo>
                    <a:pt x="1441" y="167"/>
                  </a:lnTo>
                  <a:cubicBezTo>
                    <a:pt x="1358" y="60"/>
                    <a:pt x="1215" y="95"/>
                    <a:pt x="1132" y="12"/>
                  </a:cubicBezTo>
                  <a:cubicBezTo>
                    <a:pt x="799" y="12"/>
                    <a:pt x="477"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5"/>
            <p:cNvSpPr/>
            <p:nvPr/>
          </p:nvSpPr>
          <p:spPr>
            <a:xfrm>
              <a:off x="5123850" y="2181950"/>
              <a:ext cx="15500" cy="44375"/>
            </a:xfrm>
            <a:custGeom>
              <a:avLst/>
              <a:gdLst/>
              <a:ahLst/>
              <a:cxnLst/>
              <a:rect l="l" t="t" r="r" b="b"/>
              <a:pathLst>
                <a:path w="620" h="1775" extrusionOk="0">
                  <a:moveTo>
                    <a:pt x="262" y="0"/>
                  </a:moveTo>
                  <a:cubicBezTo>
                    <a:pt x="226" y="48"/>
                    <a:pt x="191" y="107"/>
                    <a:pt x="143" y="167"/>
                  </a:cubicBezTo>
                  <a:cubicBezTo>
                    <a:pt x="250" y="691"/>
                    <a:pt x="0" y="1250"/>
                    <a:pt x="250" y="1774"/>
                  </a:cubicBezTo>
                  <a:cubicBezTo>
                    <a:pt x="322" y="1727"/>
                    <a:pt x="357" y="1655"/>
                    <a:pt x="357" y="1572"/>
                  </a:cubicBezTo>
                  <a:cubicBezTo>
                    <a:pt x="381" y="1048"/>
                    <a:pt x="619" y="512"/>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5"/>
            <p:cNvSpPr/>
            <p:nvPr/>
          </p:nvSpPr>
          <p:spPr>
            <a:xfrm>
              <a:off x="5130100" y="2224600"/>
              <a:ext cx="4175" cy="12425"/>
            </a:xfrm>
            <a:custGeom>
              <a:avLst/>
              <a:gdLst/>
              <a:ahLst/>
              <a:cxnLst/>
              <a:rect l="l" t="t" r="r" b="b"/>
              <a:pathLst>
                <a:path w="167" h="497" extrusionOk="0">
                  <a:moveTo>
                    <a:pt x="111" y="1"/>
                  </a:moveTo>
                  <a:cubicBezTo>
                    <a:pt x="95" y="1"/>
                    <a:pt x="78" y="7"/>
                    <a:pt x="60" y="21"/>
                  </a:cubicBezTo>
                  <a:cubicBezTo>
                    <a:pt x="36" y="45"/>
                    <a:pt x="12" y="56"/>
                    <a:pt x="0" y="68"/>
                  </a:cubicBezTo>
                  <a:cubicBezTo>
                    <a:pt x="36" y="223"/>
                    <a:pt x="12" y="378"/>
                    <a:pt x="155" y="497"/>
                  </a:cubicBezTo>
                  <a:cubicBezTo>
                    <a:pt x="155" y="354"/>
                    <a:pt x="167" y="199"/>
                    <a:pt x="167" y="56"/>
                  </a:cubicBezTo>
                  <a:cubicBezTo>
                    <a:pt x="159" y="19"/>
                    <a:pt x="138"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5"/>
            <p:cNvSpPr/>
            <p:nvPr/>
          </p:nvSpPr>
          <p:spPr>
            <a:xfrm>
              <a:off x="5368525" y="2706725"/>
              <a:ext cx="74125" cy="251825"/>
            </a:xfrm>
            <a:custGeom>
              <a:avLst/>
              <a:gdLst/>
              <a:ahLst/>
              <a:cxnLst/>
              <a:rect l="l" t="t" r="r" b="b"/>
              <a:pathLst>
                <a:path w="2965" h="10073" extrusionOk="0">
                  <a:moveTo>
                    <a:pt x="857" y="0"/>
                  </a:moveTo>
                  <a:cubicBezTo>
                    <a:pt x="810" y="369"/>
                    <a:pt x="643" y="679"/>
                    <a:pt x="417" y="964"/>
                  </a:cubicBezTo>
                  <a:cubicBezTo>
                    <a:pt x="405" y="1048"/>
                    <a:pt x="393" y="1155"/>
                    <a:pt x="381" y="1250"/>
                  </a:cubicBezTo>
                  <a:cubicBezTo>
                    <a:pt x="191" y="2048"/>
                    <a:pt x="0" y="2798"/>
                    <a:pt x="167" y="3655"/>
                  </a:cubicBezTo>
                  <a:cubicBezTo>
                    <a:pt x="298" y="4381"/>
                    <a:pt x="393" y="5132"/>
                    <a:pt x="524" y="5858"/>
                  </a:cubicBezTo>
                  <a:cubicBezTo>
                    <a:pt x="381" y="6036"/>
                    <a:pt x="453" y="6251"/>
                    <a:pt x="476" y="6453"/>
                  </a:cubicBezTo>
                  <a:cubicBezTo>
                    <a:pt x="643" y="7501"/>
                    <a:pt x="1048" y="8430"/>
                    <a:pt x="1631" y="9299"/>
                  </a:cubicBezTo>
                  <a:cubicBezTo>
                    <a:pt x="1965" y="9549"/>
                    <a:pt x="2203" y="9942"/>
                    <a:pt x="2643" y="10073"/>
                  </a:cubicBezTo>
                  <a:cubicBezTo>
                    <a:pt x="2774" y="10061"/>
                    <a:pt x="2893" y="10001"/>
                    <a:pt x="2965" y="9882"/>
                  </a:cubicBezTo>
                  <a:cubicBezTo>
                    <a:pt x="2834" y="9751"/>
                    <a:pt x="2679" y="9644"/>
                    <a:pt x="2560" y="9489"/>
                  </a:cubicBezTo>
                  <a:cubicBezTo>
                    <a:pt x="1119" y="7775"/>
                    <a:pt x="476" y="5798"/>
                    <a:pt x="691" y="3572"/>
                  </a:cubicBezTo>
                  <a:cubicBezTo>
                    <a:pt x="738" y="3512"/>
                    <a:pt x="774" y="3453"/>
                    <a:pt x="810" y="3381"/>
                  </a:cubicBezTo>
                  <a:cubicBezTo>
                    <a:pt x="857" y="3238"/>
                    <a:pt x="857" y="3108"/>
                    <a:pt x="857" y="2977"/>
                  </a:cubicBezTo>
                  <a:cubicBezTo>
                    <a:pt x="834" y="2810"/>
                    <a:pt x="857" y="2643"/>
                    <a:pt x="750" y="2512"/>
                  </a:cubicBezTo>
                  <a:cubicBezTo>
                    <a:pt x="560" y="2262"/>
                    <a:pt x="560" y="2274"/>
                    <a:pt x="691" y="2036"/>
                  </a:cubicBezTo>
                  <a:cubicBezTo>
                    <a:pt x="738" y="1965"/>
                    <a:pt x="798" y="1881"/>
                    <a:pt x="834" y="1810"/>
                  </a:cubicBezTo>
                  <a:cubicBezTo>
                    <a:pt x="893" y="1738"/>
                    <a:pt x="941" y="1679"/>
                    <a:pt x="988" y="1607"/>
                  </a:cubicBezTo>
                  <a:cubicBezTo>
                    <a:pt x="1000" y="1548"/>
                    <a:pt x="1000" y="1500"/>
                    <a:pt x="988" y="1441"/>
                  </a:cubicBezTo>
                  <a:cubicBezTo>
                    <a:pt x="953" y="1274"/>
                    <a:pt x="584" y="1369"/>
                    <a:pt x="762" y="1036"/>
                  </a:cubicBezTo>
                  <a:cubicBezTo>
                    <a:pt x="881" y="833"/>
                    <a:pt x="869" y="548"/>
                    <a:pt x="1000" y="310"/>
                  </a:cubicBezTo>
                  <a:cubicBezTo>
                    <a:pt x="1084" y="155"/>
                    <a:pt x="1012" y="6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5"/>
            <p:cNvSpPr/>
            <p:nvPr/>
          </p:nvSpPr>
          <p:spPr>
            <a:xfrm>
              <a:off x="5374475" y="2853150"/>
              <a:ext cx="37825" cy="90225"/>
            </a:xfrm>
            <a:custGeom>
              <a:avLst/>
              <a:gdLst/>
              <a:ahLst/>
              <a:cxnLst/>
              <a:rect l="l" t="t" r="r" b="b"/>
              <a:pathLst>
                <a:path w="1513" h="3609" extrusionOk="0">
                  <a:moveTo>
                    <a:pt x="286" y="1"/>
                  </a:moveTo>
                  <a:cubicBezTo>
                    <a:pt x="179" y="1"/>
                    <a:pt x="96" y="1"/>
                    <a:pt x="0" y="25"/>
                  </a:cubicBezTo>
                  <a:cubicBezTo>
                    <a:pt x="60" y="822"/>
                    <a:pt x="334" y="1584"/>
                    <a:pt x="619" y="2323"/>
                  </a:cubicBezTo>
                  <a:cubicBezTo>
                    <a:pt x="774" y="2787"/>
                    <a:pt x="988" y="3299"/>
                    <a:pt x="1453" y="3608"/>
                  </a:cubicBezTo>
                  <a:cubicBezTo>
                    <a:pt x="1512" y="3561"/>
                    <a:pt x="1512" y="3501"/>
                    <a:pt x="1465" y="3442"/>
                  </a:cubicBezTo>
                  <a:cubicBezTo>
                    <a:pt x="1417" y="3156"/>
                    <a:pt x="1239" y="2930"/>
                    <a:pt x="1131" y="2668"/>
                  </a:cubicBezTo>
                  <a:cubicBezTo>
                    <a:pt x="1036" y="2406"/>
                    <a:pt x="762" y="2251"/>
                    <a:pt x="703" y="1953"/>
                  </a:cubicBezTo>
                  <a:cubicBezTo>
                    <a:pt x="584" y="1299"/>
                    <a:pt x="286" y="69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5"/>
            <p:cNvSpPr/>
            <p:nvPr/>
          </p:nvSpPr>
          <p:spPr>
            <a:xfrm>
              <a:off x="5329525" y="2836600"/>
              <a:ext cx="41100" cy="39500"/>
            </a:xfrm>
            <a:custGeom>
              <a:avLst/>
              <a:gdLst/>
              <a:ahLst/>
              <a:cxnLst/>
              <a:rect l="l" t="t" r="r" b="b"/>
              <a:pathLst>
                <a:path w="1644" h="1580" extrusionOk="0">
                  <a:moveTo>
                    <a:pt x="1430" y="1"/>
                  </a:moveTo>
                  <a:cubicBezTo>
                    <a:pt x="1283" y="1"/>
                    <a:pt x="1192" y="102"/>
                    <a:pt x="1108" y="246"/>
                  </a:cubicBezTo>
                  <a:cubicBezTo>
                    <a:pt x="1060" y="294"/>
                    <a:pt x="1001" y="341"/>
                    <a:pt x="953" y="389"/>
                  </a:cubicBezTo>
                  <a:cubicBezTo>
                    <a:pt x="881" y="472"/>
                    <a:pt x="751" y="449"/>
                    <a:pt x="667" y="532"/>
                  </a:cubicBezTo>
                  <a:cubicBezTo>
                    <a:pt x="631" y="580"/>
                    <a:pt x="584" y="627"/>
                    <a:pt x="536" y="687"/>
                  </a:cubicBezTo>
                  <a:cubicBezTo>
                    <a:pt x="536" y="722"/>
                    <a:pt x="524" y="770"/>
                    <a:pt x="524" y="818"/>
                  </a:cubicBezTo>
                  <a:cubicBezTo>
                    <a:pt x="465" y="901"/>
                    <a:pt x="334" y="877"/>
                    <a:pt x="250" y="961"/>
                  </a:cubicBezTo>
                  <a:cubicBezTo>
                    <a:pt x="155" y="1044"/>
                    <a:pt x="191" y="1175"/>
                    <a:pt x="108" y="1246"/>
                  </a:cubicBezTo>
                  <a:cubicBezTo>
                    <a:pt x="0" y="1437"/>
                    <a:pt x="12" y="1580"/>
                    <a:pt x="274" y="1580"/>
                  </a:cubicBezTo>
                  <a:cubicBezTo>
                    <a:pt x="417" y="1377"/>
                    <a:pt x="596" y="1222"/>
                    <a:pt x="834" y="1127"/>
                  </a:cubicBezTo>
                  <a:lnTo>
                    <a:pt x="822" y="1127"/>
                  </a:lnTo>
                  <a:cubicBezTo>
                    <a:pt x="846" y="1044"/>
                    <a:pt x="905" y="996"/>
                    <a:pt x="989" y="961"/>
                  </a:cubicBezTo>
                  <a:cubicBezTo>
                    <a:pt x="1108" y="925"/>
                    <a:pt x="1203" y="830"/>
                    <a:pt x="1262" y="710"/>
                  </a:cubicBezTo>
                  <a:cubicBezTo>
                    <a:pt x="1286" y="437"/>
                    <a:pt x="1548" y="294"/>
                    <a:pt x="1643" y="56"/>
                  </a:cubicBezTo>
                  <a:cubicBezTo>
                    <a:pt x="1561" y="18"/>
                    <a:pt x="1491" y="1"/>
                    <a:pt x="1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5"/>
            <p:cNvSpPr/>
            <p:nvPr/>
          </p:nvSpPr>
          <p:spPr>
            <a:xfrm>
              <a:off x="5345900" y="2845725"/>
              <a:ext cx="7150" cy="3875"/>
            </a:xfrm>
            <a:custGeom>
              <a:avLst/>
              <a:gdLst/>
              <a:ahLst/>
              <a:cxnLst/>
              <a:rect l="l" t="t" r="r" b="b"/>
              <a:pathLst>
                <a:path w="286" h="155" extrusionOk="0">
                  <a:moveTo>
                    <a:pt x="286" y="0"/>
                  </a:moveTo>
                  <a:cubicBezTo>
                    <a:pt x="179" y="24"/>
                    <a:pt x="72" y="36"/>
                    <a:pt x="0" y="155"/>
                  </a:cubicBezTo>
                  <a:cubicBezTo>
                    <a:pt x="119" y="155"/>
                    <a:pt x="226" y="119"/>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5"/>
            <p:cNvSpPr/>
            <p:nvPr/>
          </p:nvSpPr>
          <p:spPr>
            <a:xfrm>
              <a:off x="5331900" y="2860600"/>
              <a:ext cx="3600" cy="7175"/>
            </a:xfrm>
            <a:custGeom>
              <a:avLst/>
              <a:gdLst/>
              <a:ahLst/>
              <a:cxnLst/>
              <a:rect l="l" t="t" r="r" b="b"/>
              <a:pathLst>
                <a:path w="144" h="287" extrusionOk="0">
                  <a:moveTo>
                    <a:pt x="144" y="1"/>
                  </a:moveTo>
                  <a:cubicBezTo>
                    <a:pt x="96" y="1"/>
                    <a:pt x="72" y="1"/>
                    <a:pt x="24" y="24"/>
                  </a:cubicBezTo>
                  <a:cubicBezTo>
                    <a:pt x="24" y="108"/>
                    <a:pt x="13" y="191"/>
                    <a:pt x="1" y="286"/>
                  </a:cubicBezTo>
                  <a:cubicBezTo>
                    <a:pt x="120" y="227"/>
                    <a:pt x="144"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5"/>
            <p:cNvSpPr/>
            <p:nvPr/>
          </p:nvSpPr>
          <p:spPr>
            <a:xfrm>
              <a:off x="5335475" y="2856725"/>
              <a:ext cx="6875" cy="3600"/>
            </a:xfrm>
            <a:custGeom>
              <a:avLst/>
              <a:gdLst/>
              <a:ahLst/>
              <a:cxnLst/>
              <a:rect l="l" t="t" r="r" b="b"/>
              <a:pathLst>
                <a:path w="275" h="144" extrusionOk="0">
                  <a:moveTo>
                    <a:pt x="274" y="1"/>
                  </a:moveTo>
                  <a:lnTo>
                    <a:pt x="274" y="1"/>
                  </a:lnTo>
                  <a:cubicBezTo>
                    <a:pt x="167" y="13"/>
                    <a:pt x="60" y="36"/>
                    <a:pt x="1" y="144"/>
                  </a:cubicBezTo>
                  <a:cubicBezTo>
                    <a:pt x="108" y="144"/>
                    <a:pt x="227" y="120"/>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5"/>
            <p:cNvSpPr/>
            <p:nvPr/>
          </p:nvSpPr>
          <p:spPr>
            <a:xfrm>
              <a:off x="5370600" y="2849875"/>
              <a:ext cx="3900" cy="3900"/>
            </a:xfrm>
            <a:custGeom>
              <a:avLst/>
              <a:gdLst/>
              <a:ahLst/>
              <a:cxnLst/>
              <a:rect l="l" t="t" r="r" b="b"/>
              <a:pathLst>
                <a:path w="156" h="156" extrusionOk="0">
                  <a:moveTo>
                    <a:pt x="0" y="1"/>
                  </a:moveTo>
                  <a:lnTo>
                    <a:pt x="0" y="1"/>
                  </a:lnTo>
                  <a:cubicBezTo>
                    <a:pt x="60" y="49"/>
                    <a:pt x="96" y="108"/>
                    <a:pt x="155" y="156"/>
                  </a:cubicBezTo>
                  <a:cubicBezTo>
                    <a:pt x="143" y="60"/>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5"/>
            <p:cNvSpPr/>
            <p:nvPr/>
          </p:nvSpPr>
          <p:spPr>
            <a:xfrm>
              <a:off x="5342925" y="2849575"/>
              <a:ext cx="3300" cy="3600"/>
            </a:xfrm>
            <a:custGeom>
              <a:avLst/>
              <a:gdLst/>
              <a:ahLst/>
              <a:cxnLst/>
              <a:rect l="l" t="t" r="r" b="b"/>
              <a:pathLst>
                <a:path w="132" h="144" extrusionOk="0">
                  <a:moveTo>
                    <a:pt x="131" y="1"/>
                  </a:moveTo>
                  <a:cubicBezTo>
                    <a:pt x="95" y="37"/>
                    <a:pt x="48" y="108"/>
                    <a:pt x="0" y="144"/>
                  </a:cubicBezTo>
                  <a:cubicBezTo>
                    <a:pt x="48" y="108"/>
                    <a:pt x="95" y="6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5"/>
            <p:cNvSpPr/>
            <p:nvPr/>
          </p:nvSpPr>
          <p:spPr>
            <a:xfrm>
              <a:off x="5353050" y="2842450"/>
              <a:ext cx="3575" cy="3300"/>
            </a:xfrm>
            <a:custGeom>
              <a:avLst/>
              <a:gdLst/>
              <a:ahLst/>
              <a:cxnLst/>
              <a:rect l="l" t="t" r="r" b="b"/>
              <a:pathLst>
                <a:path w="143" h="132" extrusionOk="0">
                  <a:moveTo>
                    <a:pt x="143" y="0"/>
                  </a:moveTo>
                  <a:cubicBezTo>
                    <a:pt x="107" y="48"/>
                    <a:pt x="60" y="95"/>
                    <a:pt x="0" y="131"/>
                  </a:cubicBezTo>
                  <a:cubicBezTo>
                    <a:pt x="60" y="95"/>
                    <a:pt x="107"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5"/>
            <p:cNvSpPr/>
            <p:nvPr/>
          </p:nvSpPr>
          <p:spPr>
            <a:xfrm>
              <a:off x="5129500" y="2132225"/>
              <a:ext cx="28900" cy="93800"/>
            </a:xfrm>
            <a:custGeom>
              <a:avLst/>
              <a:gdLst/>
              <a:ahLst/>
              <a:cxnLst/>
              <a:rect l="l" t="t" r="r" b="b"/>
              <a:pathLst>
                <a:path w="1156" h="3752" extrusionOk="0">
                  <a:moveTo>
                    <a:pt x="774" y="1"/>
                  </a:moveTo>
                  <a:cubicBezTo>
                    <a:pt x="739" y="25"/>
                    <a:pt x="691" y="25"/>
                    <a:pt x="667" y="25"/>
                  </a:cubicBezTo>
                  <a:cubicBezTo>
                    <a:pt x="548" y="84"/>
                    <a:pt x="572" y="239"/>
                    <a:pt x="489" y="299"/>
                  </a:cubicBezTo>
                  <a:lnTo>
                    <a:pt x="477" y="311"/>
                  </a:lnTo>
                  <a:cubicBezTo>
                    <a:pt x="393" y="418"/>
                    <a:pt x="393" y="537"/>
                    <a:pt x="358" y="656"/>
                  </a:cubicBezTo>
                  <a:cubicBezTo>
                    <a:pt x="381" y="680"/>
                    <a:pt x="370" y="715"/>
                    <a:pt x="334" y="727"/>
                  </a:cubicBezTo>
                  <a:cubicBezTo>
                    <a:pt x="250" y="823"/>
                    <a:pt x="274" y="942"/>
                    <a:pt x="203" y="1025"/>
                  </a:cubicBezTo>
                  <a:cubicBezTo>
                    <a:pt x="155" y="1061"/>
                    <a:pt x="119" y="1096"/>
                    <a:pt x="96" y="1156"/>
                  </a:cubicBezTo>
                  <a:cubicBezTo>
                    <a:pt x="96" y="1263"/>
                    <a:pt x="131" y="1382"/>
                    <a:pt x="72" y="1489"/>
                  </a:cubicBezTo>
                  <a:cubicBezTo>
                    <a:pt x="84" y="1513"/>
                    <a:pt x="72" y="1561"/>
                    <a:pt x="36" y="1596"/>
                  </a:cubicBezTo>
                  <a:cubicBezTo>
                    <a:pt x="0" y="1620"/>
                    <a:pt x="0" y="1680"/>
                    <a:pt x="24" y="1727"/>
                  </a:cubicBezTo>
                  <a:cubicBezTo>
                    <a:pt x="36" y="1811"/>
                    <a:pt x="36" y="1906"/>
                    <a:pt x="36" y="1989"/>
                  </a:cubicBezTo>
                  <a:cubicBezTo>
                    <a:pt x="60" y="2573"/>
                    <a:pt x="72" y="3144"/>
                    <a:pt x="84" y="3716"/>
                  </a:cubicBezTo>
                  <a:cubicBezTo>
                    <a:pt x="119" y="3740"/>
                    <a:pt x="155" y="3751"/>
                    <a:pt x="191" y="3751"/>
                  </a:cubicBezTo>
                  <a:cubicBezTo>
                    <a:pt x="239" y="3537"/>
                    <a:pt x="298" y="3347"/>
                    <a:pt x="358" y="3144"/>
                  </a:cubicBezTo>
                  <a:cubicBezTo>
                    <a:pt x="179" y="2799"/>
                    <a:pt x="358" y="2466"/>
                    <a:pt x="417" y="2132"/>
                  </a:cubicBezTo>
                  <a:cubicBezTo>
                    <a:pt x="453" y="1846"/>
                    <a:pt x="596" y="1596"/>
                    <a:pt x="631" y="1311"/>
                  </a:cubicBezTo>
                  <a:cubicBezTo>
                    <a:pt x="739" y="1025"/>
                    <a:pt x="834" y="727"/>
                    <a:pt x="953" y="442"/>
                  </a:cubicBezTo>
                  <a:cubicBezTo>
                    <a:pt x="1024" y="263"/>
                    <a:pt x="1155" y="25"/>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5"/>
            <p:cNvSpPr/>
            <p:nvPr/>
          </p:nvSpPr>
          <p:spPr>
            <a:xfrm>
              <a:off x="5217900" y="2070225"/>
              <a:ext cx="29800" cy="48650"/>
            </a:xfrm>
            <a:custGeom>
              <a:avLst/>
              <a:gdLst/>
              <a:ahLst/>
              <a:cxnLst/>
              <a:rect l="l" t="t" r="r" b="b"/>
              <a:pathLst>
                <a:path w="1192" h="1946" extrusionOk="0">
                  <a:moveTo>
                    <a:pt x="459" y="0"/>
                  </a:moveTo>
                  <a:cubicBezTo>
                    <a:pt x="445" y="0"/>
                    <a:pt x="431" y="2"/>
                    <a:pt x="417" y="4"/>
                  </a:cubicBezTo>
                  <a:cubicBezTo>
                    <a:pt x="382" y="28"/>
                    <a:pt x="370" y="52"/>
                    <a:pt x="346" y="64"/>
                  </a:cubicBezTo>
                  <a:cubicBezTo>
                    <a:pt x="1" y="207"/>
                    <a:pt x="310" y="576"/>
                    <a:pt x="108" y="755"/>
                  </a:cubicBezTo>
                  <a:lnTo>
                    <a:pt x="108" y="921"/>
                  </a:lnTo>
                  <a:cubicBezTo>
                    <a:pt x="203" y="1040"/>
                    <a:pt x="84" y="1112"/>
                    <a:pt x="48" y="1195"/>
                  </a:cubicBezTo>
                  <a:cubicBezTo>
                    <a:pt x="48" y="1243"/>
                    <a:pt x="60" y="1302"/>
                    <a:pt x="108" y="1338"/>
                  </a:cubicBezTo>
                  <a:cubicBezTo>
                    <a:pt x="167" y="1469"/>
                    <a:pt x="358" y="1481"/>
                    <a:pt x="370" y="1659"/>
                  </a:cubicBezTo>
                  <a:cubicBezTo>
                    <a:pt x="429" y="1790"/>
                    <a:pt x="513" y="1898"/>
                    <a:pt x="655" y="1945"/>
                  </a:cubicBezTo>
                  <a:cubicBezTo>
                    <a:pt x="929" y="1779"/>
                    <a:pt x="870" y="1374"/>
                    <a:pt x="1144" y="1195"/>
                  </a:cubicBezTo>
                  <a:cubicBezTo>
                    <a:pt x="1179" y="1136"/>
                    <a:pt x="1191" y="1076"/>
                    <a:pt x="1191" y="1017"/>
                  </a:cubicBezTo>
                  <a:cubicBezTo>
                    <a:pt x="1179" y="886"/>
                    <a:pt x="1120" y="778"/>
                    <a:pt x="1025" y="683"/>
                  </a:cubicBezTo>
                  <a:cubicBezTo>
                    <a:pt x="846" y="505"/>
                    <a:pt x="727" y="266"/>
                    <a:pt x="596" y="52"/>
                  </a:cubicBezTo>
                  <a:cubicBezTo>
                    <a:pt x="550" y="16"/>
                    <a:pt x="505"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5"/>
            <p:cNvSpPr/>
            <p:nvPr/>
          </p:nvSpPr>
          <p:spPr>
            <a:xfrm>
              <a:off x="5142000" y="2117650"/>
              <a:ext cx="53300" cy="50650"/>
            </a:xfrm>
            <a:custGeom>
              <a:avLst/>
              <a:gdLst/>
              <a:ahLst/>
              <a:cxnLst/>
              <a:rect l="l" t="t" r="r" b="b"/>
              <a:pathLst>
                <a:path w="2132" h="2026" extrusionOk="0">
                  <a:moveTo>
                    <a:pt x="2132" y="1"/>
                  </a:moveTo>
                  <a:cubicBezTo>
                    <a:pt x="1441" y="1"/>
                    <a:pt x="774" y="12"/>
                    <a:pt x="251" y="572"/>
                  </a:cubicBezTo>
                  <a:cubicBezTo>
                    <a:pt x="429" y="667"/>
                    <a:pt x="405" y="822"/>
                    <a:pt x="346" y="989"/>
                  </a:cubicBezTo>
                  <a:cubicBezTo>
                    <a:pt x="227" y="1286"/>
                    <a:pt x="120" y="1596"/>
                    <a:pt x="0" y="1894"/>
                  </a:cubicBezTo>
                  <a:cubicBezTo>
                    <a:pt x="56" y="1949"/>
                    <a:pt x="60" y="2026"/>
                    <a:pt x="138" y="2026"/>
                  </a:cubicBezTo>
                  <a:cubicBezTo>
                    <a:pt x="143" y="2026"/>
                    <a:pt x="149" y="2025"/>
                    <a:pt x="155" y="2025"/>
                  </a:cubicBezTo>
                  <a:cubicBezTo>
                    <a:pt x="274" y="1727"/>
                    <a:pt x="417" y="1429"/>
                    <a:pt x="512" y="1120"/>
                  </a:cubicBezTo>
                  <a:cubicBezTo>
                    <a:pt x="643" y="620"/>
                    <a:pt x="965" y="393"/>
                    <a:pt x="1441" y="298"/>
                  </a:cubicBezTo>
                  <a:cubicBezTo>
                    <a:pt x="1703" y="274"/>
                    <a:pt x="1953" y="227"/>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5"/>
            <p:cNvSpPr/>
            <p:nvPr/>
          </p:nvSpPr>
          <p:spPr>
            <a:xfrm>
              <a:off x="5188125" y="2096225"/>
              <a:ext cx="31000" cy="10650"/>
            </a:xfrm>
            <a:custGeom>
              <a:avLst/>
              <a:gdLst/>
              <a:ahLst/>
              <a:cxnLst/>
              <a:rect l="l" t="t" r="r" b="b"/>
              <a:pathLst>
                <a:path w="1240" h="426" extrusionOk="0">
                  <a:moveTo>
                    <a:pt x="1168" y="0"/>
                  </a:moveTo>
                  <a:cubicBezTo>
                    <a:pt x="1073" y="12"/>
                    <a:pt x="989" y="12"/>
                    <a:pt x="894" y="24"/>
                  </a:cubicBezTo>
                  <a:cubicBezTo>
                    <a:pt x="715" y="179"/>
                    <a:pt x="489" y="131"/>
                    <a:pt x="299" y="191"/>
                  </a:cubicBezTo>
                  <a:cubicBezTo>
                    <a:pt x="191" y="250"/>
                    <a:pt x="96" y="310"/>
                    <a:pt x="1" y="334"/>
                  </a:cubicBezTo>
                  <a:cubicBezTo>
                    <a:pt x="48" y="408"/>
                    <a:pt x="103" y="425"/>
                    <a:pt x="159" y="425"/>
                  </a:cubicBezTo>
                  <a:cubicBezTo>
                    <a:pt x="211" y="425"/>
                    <a:pt x="265" y="410"/>
                    <a:pt x="317" y="410"/>
                  </a:cubicBezTo>
                  <a:cubicBezTo>
                    <a:pt x="335" y="410"/>
                    <a:pt x="353" y="412"/>
                    <a:pt x="370" y="417"/>
                  </a:cubicBezTo>
                  <a:lnTo>
                    <a:pt x="453" y="417"/>
                  </a:lnTo>
                  <a:cubicBezTo>
                    <a:pt x="537" y="369"/>
                    <a:pt x="644" y="322"/>
                    <a:pt x="727" y="274"/>
                  </a:cubicBezTo>
                  <a:cubicBezTo>
                    <a:pt x="727" y="286"/>
                    <a:pt x="751" y="310"/>
                    <a:pt x="775" y="310"/>
                  </a:cubicBezTo>
                  <a:cubicBezTo>
                    <a:pt x="781" y="313"/>
                    <a:pt x="788" y="314"/>
                    <a:pt x="795" y="314"/>
                  </a:cubicBezTo>
                  <a:cubicBezTo>
                    <a:pt x="816" y="314"/>
                    <a:pt x="840" y="301"/>
                    <a:pt x="858" y="274"/>
                  </a:cubicBezTo>
                  <a:cubicBezTo>
                    <a:pt x="906" y="274"/>
                    <a:pt x="953" y="262"/>
                    <a:pt x="1001" y="262"/>
                  </a:cubicBezTo>
                  <a:cubicBezTo>
                    <a:pt x="1073" y="215"/>
                    <a:pt x="1168" y="203"/>
                    <a:pt x="1203" y="131"/>
                  </a:cubicBezTo>
                  <a:cubicBezTo>
                    <a:pt x="1239" y="72"/>
                    <a:pt x="1227" y="24"/>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5"/>
            <p:cNvSpPr/>
            <p:nvPr/>
          </p:nvSpPr>
          <p:spPr>
            <a:xfrm>
              <a:off x="5165800" y="2107225"/>
              <a:ext cx="15225" cy="6725"/>
            </a:xfrm>
            <a:custGeom>
              <a:avLst/>
              <a:gdLst/>
              <a:ahLst/>
              <a:cxnLst/>
              <a:rect l="l" t="t" r="r" b="b"/>
              <a:pathLst>
                <a:path w="609" h="269" extrusionOk="0">
                  <a:moveTo>
                    <a:pt x="465" y="1"/>
                  </a:moveTo>
                  <a:cubicBezTo>
                    <a:pt x="287" y="13"/>
                    <a:pt x="120" y="48"/>
                    <a:pt x="1" y="239"/>
                  </a:cubicBezTo>
                  <a:cubicBezTo>
                    <a:pt x="47" y="260"/>
                    <a:pt x="91" y="268"/>
                    <a:pt x="133" y="268"/>
                  </a:cubicBezTo>
                  <a:cubicBezTo>
                    <a:pt x="289" y="268"/>
                    <a:pt x="419" y="152"/>
                    <a:pt x="564" y="152"/>
                  </a:cubicBezTo>
                  <a:cubicBezTo>
                    <a:pt x="578" y="152"/>
                    <a:pt x="593" y="153"/>
                    <a:pt x="608" y="156"/>
                  </a:cubicBezTo>
                  <a:lnTo>
                    <a:pt x="4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5"/>
            <p:cNvSpPr/>
            <p:nvPr/>
          </p:nvSpPr>
          <p:spPr>
            <a:xfrm>
              <a:off x="5125625" y="2157550"/>
              <a:ext cx="9250" cy="7150"/>
            </a:xfrm>
            <a:custGeom>
              <a:avLst/>
              <a:gdLst/>
              <a:ahLst/>
              <a:cxnLst/>
              <a:rect l="l" t="t" r="r" b="b"/>
              <a:pathLst>
                <a:path w="370" h="286" extrusionOk="0">
                  <a:moveTo>
                    <a:pt x="370" y="0"/>
                  </a:moveTo>
                  <a:lnTo>
                    <a:pt x="370" y="0"/>
                  </a:lnTo>
                  <a:cubicBezTo>
                    <a:pt x="179" y="24"/>
                    <a:pt x="1" y="48"/>
                    <a:pt x="203" y="286"/>
                  </a:cubicBezTo>
                  <a:cubicBezTo>
                    <a:pt x="274" y="250"/>
                    <a:pt x="310" y="191"/>
                    <a:pt x="346" y="131"/>
                  </a:cubicBezTo>
                  <a:cubicBezTo>
                    <a:pt x="358" y="83"/>
                    <a:pt x="358" y="48"/>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5"/>
            <p:cNvSpPr/>
            <p:nvPr/>
          </p:nvSpPr>
          <p:spPr>
            <a:xfrm>
              <a:off x="5213150" y="2098675"/>
              <a:ext cx="7750" cy="5300"/>
            </a:xfrm>
            <a:custGeom>
              <a:avLst/>
              <a:gdLst/>
              <a:ahLst/>
              <a:cxnLst/>
              <a:rect l="l" t="t" r="r" b="b"/>
              <a:pathLst>
                <a:path w="310" h="212" extrusionOk="0">
                  <a:moveTo>
                    <a:pt x="225" y="1"/>
                  </a:moveTo>
                  <a:cubicBezTo>
                    <a:pt x="202" y="1"/>
                    <a:pt x="176" y="16"/>
                    <a:pt x="155" y="45"/>
                  </a:cubicBezTo>
                  <a:cubicBezTo>
                    <a:pt x="107" y="93"/>
                    <a:pt x="60" y="140"/>
                    <a:pt x="0" y="176"/>
                  </a:cubicBezTo>
                  <a:cubicBezTo>
                    <a:pt x="107" y="200"/>
                    <a:pt x="191" y="200"/>
                    <a:pt x="310" y="212"/>
                  </a:cubicBezTo>
                  <a:lnTo>
                    <a:pt x="310" y="81"/>
                  </a:lnTo>
                  <a:cubicBezTo>
                    <a:pt x="310" y="45"/>
                    <a:pt x="298" y="33"/>
                    <a:pt x="262" y="21"/>
                  </a:cubicBezTo>
                  <a:cubicBezTo>
                    <a:pt x="253" y="7"/>
                    <a:pt x="240"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5"/>
            <p:cNvSpPr/>
            <p:nvPr/>
          </p:nvSpPr>
          <p:spPr>
            <a:xfrm>
              <a:off x="5134550" y="2150100"/>
              <a:ext cx="3300" cy="7475"/>
            </a:xfrm>
            <a:custGeom>
              <a:avLst/>
              <a:gdLst/>
              <a:ahLst/>
              <a:cxnLst/>
              <a:rect l="l" t="t" r="r" b="b"/>
              <a:pathLst>
                <a:path w="132" h="299" extrusionOk="0">
                  <a:moveTo>
                    <a:pt x="132" y="0"/>
                  </a:moveTo>
                  <a:lnTo>
                    <a:pt x="132" y="0"/>
                  </a:lnTo>
                  <a:cubicBezTo>
                    <a:pt x="13" y="72"/>
                    <a:pt x="1" y="179"/>
                    <a:pt x="1" y="298"/>
                  </a:cubicBezTo>
                  <a:cubicBezTo>
                    <a:pt x="96" y="227"/>
                    <a:pt x="132" y="119"/>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5"/>
            <p:cNvSpPr/>
            <p:nvPr/>
          </p:nvSpPr>
          <p:spPr>
            <a:xfrm>
              <a:off x="5130975" y="2160800"/>
              <a:ext cx="3600" cy="7775"/>
            </a:xfrm>
            <a:custGeom>
              <a:avLst/>
              <a:gdLst/>
              <a:ahLst/>
              <a:cxnLst/>
              <a:rect l="l" t="t" r="r" b="b"/>
              <a:pathLst>
                <a:path w="144" h="311" extrusionOk="0">
                  <a:moveTo>
                    <a:pt x="132" y="1"/>
                  </a:moveTo>
                  <a:lnTo>
                    <a:pt x="132" y="1"/>
                  </a:lnTo>
                  <a:cubicBezTo>
                    <a:pt x="84" y="61"/>
                    <a:pt x="37" y="108"/>
                    <a:pt x="1" y="156"/>
                  </a:cubicBezTo>
                  <a:cubicBezTo>
                    <a:pt x="1" y="215"/>
                    <a:pt x="13" y="275"/>
                    <a:pt x="25" y="311"/>
                  </a:cubicBezTo>
                  <a:cubicBezTo>
                    <a:pt x="120" y="227"/>
                    <a:pt x="144" y="120"/>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5"/>
            <p:cNvSpPr/>
            <p:nvPr/>
          </p:nvSpPr>
          <p:spPr>
            <a:xfrm>
              <a:off x="5141700" y="2132525"/>
              <a:ext cx="4500" cy="6875"/>
            </a:xfrm>
            <a:custGeom>
              <a:avLst/>
              <a:gdLst/>
              <a:ahLst/>
              <a:cxnLst/>
              <a:rect l="l" t="t" r="r" b="b"/>
              <a:pathLst>
                <a:path w="180" h="275" extrusionOk="0">
                  <a:moveTo>
                    <a:pt x="179" y="1"/>
                  </a:moveTo>
                  <a:lnTo>
                    <a:pt x="179" y="1"/>
                  </a:lnTo>
                  <a:cubicBezTo>
                    <a:pt x="48" y="49"/>
                    <a:pt x="1" y="132"/>
                    <a:pt x="1" y="275"/>
                  </a:cubicBezTo>
                  <a:cubicBezTo>
                    <a:pt x="120" y="215"/>
                    <a:pt x="143" y="10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5"/>
            <p:cNvSpPr/>
            <p:nvPr/>
          </p:nvSpPr>
          <p:spPr>
            <a:xfrm>
              <a:off x="5137825" y="2139675"/>
              <a:ext cx="3600" cy="8650"/>
            </a:xfrm>
            <a:custGeom>
              <a:avLst/>
              <a:gdLst/>
              <a:ahLst/>
              <a:cxnLst/>
              <a:rect l="l" t="t" r="r" b="b"/>
              <a:pathLst>
                <a:path w="144" h="346" extrusionOk="0">
                  <a:moveTo>
                    <a:pt x="144" y="1"/>
                  </a:moveTo>
                  <a:lnTo>
                    <a:pt x="144" y="1"/>
                  </a:lnTo>
                  <a:cubicBezTo>
                    <a:pt x="1" y="72"/>
                    <a:pt x="25" y="203"/>
                    <a:pt x="25" y="346"/>
                  </a:cubicBezTo>
                  <a:cubicBezTo>
                    <a:pt x="60" y="239"/>
                    <a:pt x="96"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5"/>
            <p:cNvSpPr/>
            <p:nvPr/>
          </p:nvSpPr>
          <p:spPr>
            <a:xfrm>
              <a:off x="5206300" y="2103375"/>
              <a:ext cx="3600" cy="1675"/>
            </a:xfrm>
            <a:custGeom>
              <a:avLst/>
              <a:gdLst/>
              <a:ahLst/>
              <a:cxnLst/>
              <a:rect l="l" t="t" r="r" b="b"/>
              <a:pathLst>
                <a:path w="144" h="67" extrusionOk="0">
                  <a:moveTo>
                    <a:pt x="143" y="0"/>
                  </a:moveTo>
                  <a:cubicBezTo>
                    <a:pt x="95" y="0"/>
                    <a:pt x="48" y="0"/>
                    <a:pt x="0" y="24"/>
                  </a:cubicBezTo>
                  <a:cubicBezTo>
                    <a:pt x="19" y="33"/>
                    <a:pt x="31" y="66"/>
                    <a:pt x="35" y="66"/>
                  </a:cubicBezTo>
                  <a:cubicBezTo>
                    <a:pt x="35" y="66"/>
                    <a:pt x="36" y="64"/>
                    <a:pt x="36" y="60"/>
                  </a:cubicBezTo>
                  <a:cubicBezTo>
                    <a:pt x="84" y="48"/>
                    <a:pt x="107"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5"/>
            <p:cNvSpPr/>
            <p:nvPr/>
          </p:nvSpPr>
          <p:spPr>
            <a:xfrm>
              <a:off x="5127425" y="2171525"/>
              <a:ext cx="3575" cy="3600"/>
            </a:xfrm>
            <a:custGeom>
              <a:avLst/>
              <a:gdLst/>
              <a:ahLst/>
              <a:cxnLst/>
              <a:rect l="l" t="t" r="r" b="b"/>
              <a:pathLst>
                <a:path w="143" h="144" extrusionOk="0">
                  <a:moveTo>
                    <a:pt x="0" y="1"/>
                  </a:moveTo>
                  <a:cubicBezTo>
                    <a:pt x="48" y="48"/>
                    <a:pt x="83" y="96"/>
                    <a:pt x="119" y="143"/>
                  </a:cubicBezTo>
                  <a:cubicBezTo>
                    <a:pt x="119" y="96"/>
                    <a:pt x="143" y="4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5"/>
            <p:cNvSpPr/>
            <p:nvPr/>
          </p:nvSpPr>
          <p:spPr>
            <a:xfrm>
              <a:off x="6138550" y="2386800"/>
              <a:ext cx="81000" cy="10975"/>
            </a:xfrm>
            <a:custGeom>
              <a:avLst/>
              <a:gdLst/>
              <a:ahLst/>
              <a:cxnLst/>
              <a:rect l="l" t="t" r="r" b="b"/>
              <a:pathLst>
                <a:path w="3240" h="439" extrusionOk="0">
                  <a:moveTo>
                    <a:pt x="864" y="0"/>
                  </a:moveTo>
                  <a:cubicBezTo>
                    <a:pt x="740" y="0"/>
                    <a:pt x="618" y="11"/>
                    <a:pt x="501" y="22"/>
                  </a:cubicBezTo>
                  <a:cubicBezTo>
                    <a:pt x="263" y="45"/>
                    <a:pt x="1" y="81"/>
                    <a:pt x="155" y="438"/>
                  </a:cubicBezTo>
                  <a:cubicBezTo>
                    <a:pt x="763" y="430"/>
                    <a:pt x="1360" y="416"/>
                    <a:pt x="1961" y="416"/>
                  </a:cubicBezTo>
                  <a:cubicBezTo>
                    <a:pt x="2231" y="416"/>
                    <a:pt x="2502" y="419"/>
                    <a:pt x="2775" y="426"/>
                  </a:cubicBezTo>
                  <a:cubicBezTo>
                    <a:pt x="2785" y="427"/>
                    <a:pt x="2796" y="427"/>
                    <a:pt x="2806" y="427"/>
                  </a:cubicBezTo>
                  <a:cubicBezTo>
                    <a:pt x="3052" y="427"/>
                    <a:pt x="3099" y="289"/>
                    <a:pt x="3180" y="141"/>
                  </a:cubicBezTo>
                  <a:cubicBezTo>
                    <a:pt x="3239" y="105"/>
                    <a:pt x="3239" y="57"/>
                    <a:pt x="3168" y="10"/>
                  </a:cubicBezTo>
                  <a:lnTo>
                    <a:pt x="2751" y="10"/>
                  </a:lnTo>
                  <a:cubicBezTo>
                    <a:pt x="2695" y="60"/>
                    <a:pt x="2639" y="77"/>
                    <a:pt x="2586" y="77"/>
                  </a:cubicBezTo>
                  <a:cubicBezTo>
                    <a:pt x="2538" y="77"/>
                    <a:pt x="2493" y="62"/>
                    <a:pt x="2453" y="45"/>
                  </a:cubicBezTo>
                  <a:cubicBezTo>
                    <a:pt x="2251" y="45"/>
                    <a:pt x="2072" y="22"/>
                    <a:pt x="1882" y="22"/>
                  </a:cubicBezTo>
                  <a:cubicBezTo>
                    <a:pt x="1816" y="88"/>
                    <a:pt x="1744" y="107"/>
                    <a:pt x="1671" y="107"/>
                  </a:cubicBezTo>
                  <a:cubicBezTo>
                    <a:pt x="1567" y="107"/>
                    <a:pt x="1459" y="68"/>
                    <a:pt x="1358" y="68"/>
                  </a:cubicBezTo>
                  <a:cubicBezTo>
                    <a:pt x="1350" y="68"/>
                    <a:pt x="1342" y="69"/>
                    <a:pt x="1334" y="69"/>
                  </a:cubicBezTo>
                  <a:cubicBezTo>
                    <a:pt x="1176" y="17"/>
                    <a:pt x="1018" y="0"/>
                    <a:pt x="8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5"/>
            <p:cNvSpPr/>
            <p:nvPr/>
          </p:nvSpPr>
          <p:spPr>
            <a:xfrm>
              <a:off x="6126650" y="2383750"/>
              <a:ext cx="53600" cy="14025"/>
            </a:xfrm>
            <a:custGeom>
              <a:avLst/>
              <a:gdLst/>
              <a:ahLst/>
              <a:cxnLst/>
              <a:rect l="l" t="t" r="r" b="b"/>
              <a:pathLst>
                <a:path w="2144" h="561" extrusionOk="0">
                  <a:moveTo>
                    <a:pt x="36" y="1"/>
                  </a:moveTo>
                  <a:cubicBezTo>
                    <a:pt x="12" y="48"/>
                    <a:pt x="0" y="108"/>
                    <a:pt x="12" y="167"/>
                  </a:cubicBezTo>
                  <a:cubicBezTo>
                    <a:pt x="96" y="310"/>
                    <a:pt x="298" y="382"/>
                    <a:pt x="334" y="560"/>
                  </a:cubicBezTo>
                  <a:lnTo>
                    <a:pt x="631" y="560"/>
                  </a:lnTo>
                  <a:cubicBezTo>
                    <a:pt x="655" y="298"/>
                    <a:pt x="858" y="286"/>
                    <a:pt x="1048" y="286"/>
                  </a:cubicBezTo>
                  <a:cubicBezTo>
                    <a:pt x="1381" y="263"/>
                    <a:pt x="1727" y="263"/>
                    <a:pt x="2048" y="263"/>
                  </a:cubicBezTo>
                  <a:cubicBezTo>
                    <a:pt x="2143" y="227"/>
                    <a:pt x="2120" y="191"/>
                    <a:pt x="2036" y="167"/>
                  </a:cubicBezTo>
                  <a:cubicBezTo>
                    <a:pt x="1846" y="96"/>
                    <a:pt x="1643" y="60"/>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5"/>
            <p:cNvSpPr/>
            <p:nvPr/>
          </p:nvSpPr>
          <p:spPr>
            <a:xfrm>
              <a:off x="6095700" y="2385925"/>
              <a:ext cx="44075" cy="11850"/>
            </a:xfrm>
            <a:custGeom>
              <a:avLst/>
              <a:gdLst/>
              <a:ahLst/>
              <a:cxnLst/>
              <a:rect l="l" t="t" r="r" b="b"/>
              <a:pathLst>
                <a:path w="1763" h="474" extrusionOk="0">
                  <a:moveTo>
                    <a:pt x="961" y="0"/>
                  </a:moveTo>
                  <a:cubicBezTo>
                    <a:pt x="741" y="0"/>
                    <a:pt x="525" y="57"/>
                    <a:pt x="298" y="104"/>
                  </a:cubicBezTo>
                  <a:cubicBezTo>
                    <a:pt x="167" y="152"/>
                    <a:pt x="83" y="259"/>
                    <a:pt x="0" y="342"/>
                  </a:cubicBezTo>
                  <a:lnTo>
                    <a:pt x="0" y="461"/>
                  </a:lnTo>
                  <a:cubicBezTo>
                    <a:pt x="536" y="461"/>
                    <a:pt x="1060" y="473"/>
                    <a:pt x="1572" y="473"/>
                  </a:cubicBezTo>
                  <a:cubicBezTo>
                    <a:pt x="1762" y="152"/>
                    <a:pt x="1441" y="164"/>
                    <a:pt x="1310" y="57"/>
                  </a:cubicBezTo>
                  <a:cubicBezTo>
                    <a:pt x="1191" y="16"/>
                    <a:pt x="1076" y="0"/>
                    <a:pt x="9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5"/>
            <p:cNvSpPr/>
            <p:nvPr/>
          </p:nvSpPr>
          <p:spPr>
            <a:xfrm>
              <a:off x="6244525" y="2382575"/>
              <a:ext cx="30075" cy="11650"/>
            </a:xfrm>
            <a:custGeom>
              <a:avLst/>
              <a:gdLst/>
              <a:ahLst/>
              <a:cxnLst/>
              <a:rect l="l" t="t" r="r" b="b"/>
              <a:pathLst>
                <a:path w="1203" h="466" extrusionOk="0">
                  <a:moveTo>
                    <a:pt x="965" y="0"/>
                  </a:moveTo>
                  <a:cubicBezTo>
                    <a:pt x="917" y="179"/>
                    <a:pt x="846" y="310"/>
                    <a:pt x="643" y="310"/>
                  </a:cubicBezTo>
                  <a:cubicBezTo>
                    <a:pt x="417" y="310"/>
                    <a:pt x="203" y="333"/>
                    <a:pt x="0" y="333"/>
                  </a:cubicBezTo>
                  <a:cubicBezTo>
                    <a:pt x="201" y="452"/>
                    <a:pt x="436" y="466"/>
                    <a:pt x="674" y="466"/>
                  </a:cubicBezTo>
                  <a:cubicBezTo>
                    <a:pt x="747" y="466"/>
                    <a:pt x="820" y="464"/>
                    <a:pt x="893" y="464"/>
                  </a:cubicBezTo>
                  <a:cubicBezTo>
                    <a:pt x="1036" y="464"/>
                    <a:pt x="1143" y="357"/>
                    <a:pt x="1179" y="203"/>
                  </a:cubicBezTo>
                  <a:cubicBezTo>
                    <a:pt x="1203" y="60"/>
                    <a:pt x="1084" y="24"/>
                    <a:pt x="9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5"/>
            <p:cNvSpPr/>
            <p:nvPr/>
          </p:nvSpPr>
          <p:spPr>
            <a:xfrm>
              <a:off x="6217425" y="2386725"/>
              <a:ext cx="12225" cy="5775"/>
            </a:xfrm>
            <a:custGeom>
              <a:avLst/>
              <a:gdLst/>
              <a:ahLst/>
              <a:cxnLst/>
              <a:rect l="l" t="t" r="r" b="b"/>
              <a:pathLst>
                <a:path w="489" h="231" extrusionOk="0">
                  <a:moveTo>
                    <a:pt x="429" y="1"/>
                  </a:moveTo>
                  <a:cubicBezTo>
                    <a:pt x="275" y="13"/>
                    <a:pt x="144" y="13"/>
                    <a:pt x="1" y="13"/>
                  </a:cubicBezTo>
                  <a:cubicBezTo>
                    <a:pt x="13" y="60"/>
                    <a:pt x="13" y="108"/>
                    <a:pt x="13" y="144"/>
                  </a:cubicBezTo>
                  <a:cubicBezTo>
                    <a:pt x="109" y="160"/>
                    <a:pt x="206" y="230"/>
                    <a:pt x="302" y="230"/>
                  </a:cubicBezTo>
                  <a:cubicBezTo>
                    <a:pt x="349" y="230"/>
                    <a:pt x="395" y="214"/>
                    <a:pt x="441" y="167"/>
                  </a:cubicBezTo>
                  <a:cubicBezTo>
                    <a:pt x="489" y="108"/>
                    <a:pt x="489" y="60"/>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5"/>
            <p:cNvSpPr/>
            <p:nvPr/>
          </p:nvSpPr>
          <p:spPr>
            <a:xfrm>
              <a:off x="6242725" y="2379600"/>
              <a:ext cx="10750" cy="5475"/>
            </a:xfrm>
            <a:custGeom>
              <a:avLst/>
              <a:gdLst/>
              <a:ahLst/>
              <a:cxnLst/>
              <a:rect l="l" t="t" r="r" b="b"/>
              <a:pathLst>
                <a:path w="430" h="219" extrusionOk="0">
                  <a:moveTo>
                    <a:pt x="1" y="0"/>
                  </a:moveTo>
                  <a:lnTo>
                    <a:pt x="1" y="0"/>
                  </a:lnTo>
                  <a:cubicBezTo>
                    <a:pt x="71" y="147"/>
                    <a:pt x="145" y="219"/>
                    <a:pt x="217" y="219"/>
                  </a:cubicBezTo>
                  <a:cubicBezTo>
                    <a:pt x="291" y="219"/>
                    <a:pt x="363" y="144"/>
                    <a:pt x="429" y="0"/>
                  </a:cubicBezTo>
                  <a:lnTo>
                    <a:pt x="429" y="0"/>
                  </a:lnTo>
                  <a:cubicBezTo>
                    <a:pt x="364" y="6"/>
                    <a:pt x="292" y="9"/>
                    <a:pt x="220" y="9"/>
                  </a:cubicBezTo>
                  <a:cubicBezTo>
                    <a:pt x="147" y="9"/>
                    <a:pt x="72" y="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5"/>
            <p:cNvSpPr/>
            <p:nvPr/>
          </p:nvSpPr>
          <p:spPr>
            <a:xfrm>
              <a:off x="6228150" y="2383450"/>
              <a:ext cx="7175" cy="7775"/>
            </a:xfrm>
            <a:custGeom>
              <a:avLst/>
              <a:gdLst/>
              <a:ahLst/>
              <a:cxnLst/>
              <a:rect l="l" t="t" r="r" b="b"/>
              <a:pathLst>
                <a:path w="287" h="311" extrusionOk="0">
                  <a:moveTo>
                    <a:pt x="0" y="1"/>
                  </a:moveTo>
                  <a:lnTo>
                    <a:pt x="0" y="132"/>
                  </a:lnTo>
                  <a:cubicBezTo>
                    <a:pt x="12" y="191"/>
                    <a:pt x="12" y="239"/>
                    <a:pt x="12" y="298"/>
                  </a:cubicBezTo>
                  <a:cubicBezTo>
                    <a:pt x="108" y="298"/>
                    <a:pt x="203" y="310"/>
                    <a:pt x="286" y="310"/>
                  </a:cubicBezTo>
                  <a:cubicBezTo>
                    <a:pt x="239" y="144"/>
                    <a:pt x="131"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5"/>
            <p:cNvSpPr/>
            <p:nvPr/>
          </p:nvSpPr>
          <p:spPr>
            <a:xfrm>
              <a:off x="6239150" y="2388775"/>
              <a:ext cx="3600" cy="2600"/>
            </a:xfrm>
            <a:custGeom>
              <a:avLst/>
              <a:gdLst/>
              <a:ahLst/>
              <a:cxnLst/>
              <a:rect l="l" t="t" r="r" b="b"/>
              <a:pathLst>
                <a:path w="144" h="104" extrusionOk="0">
                  <a:moveTo>
                    <a:pt x="70" y="1"/>
                  </a:moveTo>
                  <a:cubicBezTo>
                    <a:pt x="47" y="1"/>
                    <a:pt x="24" y="28"/>
                    <a:pt x="1" y="85"/>
                  </a:cubicBezTo>
                  <a:cubicBezTo>
                    <a:pt x="31" y="97"/>
                    <a:pt x="57" y="103"/>
                    <a:pt x="81" y="103"/>
                  </a:cubicBezTo>
                  <a:cubicBezTo>
                    <a:pt x="105" y="103"/>
                    <a:pt x="126" y="97"/>
                    <a:pt x="144" y="85"/>
                  </a:cubicBezTo>
                  <a:cubicBezTo>
                    <a:pt x="119" y="31"/>
                    <a:pt x="95"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5"/>
            <p:cNvSpPr/>
            <p:nvPr/>
          </p:nvSpPr>
          <p:spPr>
            <a:xfrm>
              <a:off x="6235300" y="2390900"/>
              <a:ext cx="4475" cy="1575"/>
            </a:xfrm>
            <a:custGeom>
              <a:avLst/>
              <a:gdLst/>
              <a:ahLst/>
              <a:cxnLst/>
              <a:rect l="l" t="t" r="r" b="b"/>
              <a:pathLst>
                <a:path w="179" h="63" extrusionOk="0">
                  <a:moveTo>
                    <a:pt x="0" y="0"/>
                  </a:moveTo>
                  <a:cubicBezTo>
                    <a:pt x="30" y="42"/>
                    <a:pt x="60" y="63"/>
                    <a:pt x="89" y="63"/>
                  </a:cubicBezTo>
                  <a:cubicBezTo>
                    <a:pt x="119" y="63"/>
                    <a:pt x="149" y="4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5"/>
            <p:cNvSpPr/>
            <p:nvPr/>
          </p:nvSpPr>
          <p:spPr>
            <a:xfrm>
              <a:off x="6264450" y="2380325"/>
              <a:ext cx="4200" cy="2575"/>
            </a:xfrm>
            <a:custGeom>
              <a:avLst/>
              <a:gdLst/>
              <a:ahLst/>
              <a:cxnLst/>
              <a:rect l="l" t="t" r="r" b="b"/>
              <a:pathLst>
                <a:path w="168" h="103" extrusionOk="0">
                  <a:moveTo>
                    <a:pt x="43" y="1"/>
                  </a:moveTo>
                  <a:cubicBezTo>
                    <a:pt x="30" y="1"/>
                    <a:pt x="16" y="3"/>
                    <a:pt x="1" y="7"/>
                  </a:cubicBezTo>
                  <a:cubicBezTo>
                    <a:pt x="60" y="31"/>
                    <a:pt x="108" y="78"/>
                    <a:pt x="168" y="102"/>
                  </a:cubicBezTo>
                  <a:cubicBezTo>
                    <a:pt x="148" y="43"/>
                    <a:pt x="104"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5"/>
            <p:cNvSpPr/>
            <p:nvPr/>
          </p:nvSpPr>
          <p:spPr>
            <a:xfrm>
              <a:off x="6170400" y="2314400"/>
              <a:ext cx="7775" cy="8350"/>
            </a:xfrm>
            <a:custGeom>
              <a:avLst/>
              <a:gdLst/>
              <a:ahLst/>
              <a:cxnLst/>
              <a:rect l="l" t="t" r="r" b="b"/>
              <a:pathLst>
                <a:path w="311" h="334" extrusionOk="0">
                  <a:moveTo>
                    <a:pt x="179" y="1"/>
                  </a:moveTo>
                  <a:lnTo>
                    <a:pt x="1" y="179"/>
                  </a:lnTo>
                  <a:cubicBezTo>
                    <a:pt x="60" y="227"/>
                    <a:pt x="108" y="286"/>
                    <a:pt x="167" y="334"/>
                  </a:cubicBezTo>
                  <a:cubicBezTo>
                    <a:pt x="298" y="274"/>
                    <a:pt x="310" y="155"/>
                    <a:pt x="310" y="24"/>
                  </a:cubicBezTo>
                  <a:cubicBezTo>
                    <a:pt x="274" y="24"/>
                    <a:pt x="227" y="2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5"/>
            <p:cNvSpPr/>
            <p:nvPr/>
          </p:nvSpPr>
          <p:spPr>
            <a:xfrm>
              <a:off x="6203150" y="2301650"/>
              <a:ext cx="8650" cy="6225"/>
            </a:xfrm>
            <a:custGeom>
              <a:avLst/>
              <a:gdLst/>
              <a:ahLst/>
              <a:cxnLst/>
              <a:rect l="l" t="t" r="r" b="b"/>
              <a:pathLst>
                <a:path w="346" h="249" extrusionOk="0">
                  <a:moveTo>
                    <a:pt x="177" y="1"/>
                  </a:moveTo>
                  <a:cubicBezTo>
                    <a:pt x="156" y="1"/>
                    <a:pt x="132" y="7"/>
                    <a:pt x="107" y="22"/>
                  </a:cubicBezTo>
                  <a:cubicBezTo>
                    <a:pt x="0" y="82"/>
                    <a:pt x="155" y="177"/>
                    <a:pt x="167" y="249"/>
                  </a:cubicBezTo>
                  <a:cubicBezTo>
                    <a:pt x="226" y="213"/>
                    <a:pt x="286" y="201"/>
                    <a:pt x="346" y="189"/>
                  </a:cubicBezTo>
                  <a:cubicBezTo>
                    <a:pt x="317" y="95"/>
                    <a:pt x="259"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5"/>
            <p:cNvSpPr/>
            <p:nvPr/>
          </p:nvSpPr>
          <p:spPr>
            <a:xfrm>
              <a:off x="6073675" y="2790575"/>
              <a:ext cx="68475" cy="15375"/>
            </a:xfrm>
            <a:custGeom>
              <a:avLst/>
              <a:gdLst/>
              <a:ahLst/>
              <a:cxnLst/>
              <a:rect l="l" t="t" r="r" b="b"/>
              <a:pathLst>
                <a:path w="2739" h="615" extrusionOk="0">
                  <a:moveTo>
                    <a:pt x="1303" y="0"/>
                  </a:moveTo>
                  <a:cubicBezTo>
                    <a:pt x="1064" y="0"/>
                    <a:pt x="824" y="11"/>
                    <a:pt x="583" y="27"/>
                  </a:cubicBezTo>
                  <a:cubicBezTo>
                    <a:pt x="452" y="146"/>
                    <a:pt x="0" y="4"/>
                    <a:pt x="238" y="444"/>
                  </a:cubicBezTo>
                  <a:cubicBezTo>
                    <a:pt x="740" y="513"/>
                    <a:pt x="1237" y="615"/>
                    <a:pt x="1741" y="615"/>
                  </a:cubicBezTo>
                  <a:cubicBezTo>
                    <a:pt x="2027" y="615"/>
                    <a:pt x="2315" y="582"/>
                    <a:pt x="2608" y="492"/>
                  </a:cubicBezTo>
                  <a:lnTo>
                    <a:pt x="2608" y="444"/>
                  </a:lnTo>
                  <a:lnTo>
                    <a:pt x="2608" y="385"/>
                  </a:lnTo>
                  <a:cubicBezTo>
                    <a:pt x="2655" y="277"/>
                    <a:pt x="2691" y="182"/>
                    <a:pt x="2738" y="87"/>
                  </a:cubicBezTo>
                  <a:cubicBezTo>
                    <a:pt x="2721" y="84"/>
                    <a:pt x="2704" y="82"/>
                    <a:pt x="2687" y="82"/>
                  </a:cubicBezTo>
                  <a:cubicBezTo>
                    <a:pt x="2583" y="82"/>
                    <a:pt x="2476" y="135"/>
                    <a:pt x="2367" y="135"/>
                  </a:cubicBezTo>
                  <a:cubicBezTo>
                    <a:pt x="2304" y="135"/>
                    <a:pt x="2242" y="118"/>
                    <a:pt x="2179" y="63"/>
                  </a:cubicBezTo>
                  <a:cubicBezTo>
                    <a:pt x="1890" y="17"/>
                    <a:pt x="1597" y="0"/>
                    <a:pt x="1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5"/>
            <p:cNvSpPr/>
            <p:nvPr/>
          </p:nvSpPr>
          <p:spPr>
            <a:xfrm>
              <a:off x="6219525" y="2510250"/>
              <a:ext cx="4175" cy="4600"/>
            </a:xfrm>
            <a:custGeom>
              <a:avLst/>
              <a:gdLst/>
              <a:ahLst/>
              <a:cxnLst/>
              <a:rect l="l" t="t" r="r" b="b"/>
              <a:pathLst>
                <a:path w="167" h="184" extrusionOk="0">
                  <a:moveTo>
                    <a:pt x="107" y="1"/>
                  </a:moveTo>
                  <a:cubicBezTo>
                    <a:pt x="60" y="13"/>
                    <a:pt x="12" y="13"/>
                    <a:pt x="12" y="60"/>
                  </a:cubicBezTo>
                  <a:cubicBezTo>
                    <a:pt x="0" y="72"/>
                    <a:pt x="0" y="144"/>
                    <a:pt x="36" y="168"/>
                  </a:cubicBezTo>
                  <a:cubicBezTo>
                    <a:pt x="54" y="179"/>
                    <a:pt x="73" y="184"/>
                    <a:pt x="90" y="184"/>
                  </a:cubicBezTo>
                  <a:cubicBezTo>
                    <a:pt x="128" y="184"/>
                    <a:pt x="159" y="157"/>
                    <a:pt x="167" y="108"/>
                  </a:cubicBezTo>
                  <a:cubicBezTo>
                    <a:pt x="167" y="72"/>
                    <a:pt x="119" y="2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5"/>
            <p:cNvSpPr/>
            <p:nvPr/>
          </p:nvSpPr>
          <p:spPr>
            <a:xfrm>
              <a:off x="6229625" y="2510525"/>
              <a:ext cx="6000" cy="5725"/>
            </a:xfrm>
            <a:custGeom>
              <a:avLst/>
              <a:gdLst/>
              <a:ahLst/>
              <a:cxnLst/>
              <a:rect l="l" t="t" r="r" b="b"/>
              <a:pathLst>
                <a:path w="240" h="229" extrusionOk="0">
                  <a:moveTo>
                    <a:pt x="84" y="1"/>
                  </a:moveTo>
                  <a:cubicBezTo>
                    <a:pt x="77" y="1"/>
                    <a:pt x="69" y="1"/>
                    <a:pt x="60" y="2"/>
                  </a:cubicBezTo>
                  <a:cubicBezTo>
                    <a:pt x="49" y="2"/>
                    <a:pt x="13" y="38"/>
                    <a:pt x="13" y="49"/>
                  </a:cubicBezTo>
                  <a:cubicBezTo>
                    <a:pt x="1" y="228"/>
                    <a:pt x="132" y="216"/>
                    <a:pt x="239" y="228"/>
                  </a:cubicBezTo>
                  <a:cubicBezTo>
                    <a:pt x="228" y="114"/>
                    <a:pt x="238"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5"/>
            <p:cNvSpPr/>
            <p:nvPr/>
          </p:nvSpPr>
          <p:spPr>
            <a:xfrm>
              <a:off x="6189150" y="2505500"/>
              <a:ext cx="5600" cy="3625"/>
            </a:xfrm>
            <a:custGeom>
              <a:avLst/>
              <a:gdLst/>
              <a:ahLst/>
              <a:cxnLst/>
              <a:rect l="l" t="t" r="r" b="b"/>
              <a:pathLst>
                <a:path w="224" h="145" extrusionOk="0">
                  <a:moveTo>
                    <a:pt x="155" y="0"/>
                  </a:moveTo>
                  <a:cubicBezTo>
                    <a:pt x="96" y="36"/>
                    <a:pt x="60" y="96"/>
                    <a:pt x="1" y="143"/>
                  </a:cubicBezTo>
                  <a:cubicBezTo>
                    <a:pt x="10" y="140"/>
                    <a:pt x="22" y="139"/>
                    <a:pt x="34" y="139"/>
                  </a:cubicBezTo>
                  <a:cubicBezTo>
                    <a:pt x="63" y="139"/>
                    <a:pt x="98" y="145"/>
                    <a:pt x="128" y="145"/>
                  </a:cubicBezTo>
                  <a:cubicBezTo>
                    <a:pt x="186" y="145"/>
                    <a:pt x="224" y="1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5"/>
            <p:cNvSpPr/>
            <p:nvPr/>
          </p:nvSpPr>
          <p:spPr>
            <a:xfrm>
              <a:off x="5386075" y="2697975"/>
              <a:ext cx="36650" cy="97475"/>
            </a:xfrm>
            <a:custGeom>
              <a:avLst/>
              <a:gdLst/>
              <a:ahLst/>
              <a:cxnLst/>
              <a:rect l="l" t="t" r="r" b="b"/>
              <a:pathLst>
                <a:path w="1466" h="3899" extrusionOk="0">
                  <a:moveTo>
                    <a:pt x="1204" y="0"/>
                  </a:moveTo>
                  <a:cubicBezTo>
                    <a:pt x="1169" y="0"/>
                    <a:pt x="1138" y="14"/>
                    <a:pt x="1120" y="40"/>
                  </a:cubicBezTo>
                  <a:cubicBezTo>
                    <a:pt x="691" y="552"/>
                    <a:pt x="644" y="1255"/>
                    <a:pt x="286" y="1803"/>
                  </a:cubicBezTo>
                  <a:cubicBezTo>
                    <a:pt x="298" y="1850"/>
                    <a:pt x="286" y="1886"/>
                    <a:pt x="251" y="1910"/>
                  </a:cubicBezTo>
                  <a:cubicBezTo>
                    <a:pt x="167" y="2100"/>
                    <a:pt x="96" y="2315"/>
                    <a:pt x="13" y="2505"/>
                  </a:cubicBezTo>
                  <a:cubicBezTo>
                    <a:pt x="13" y="2755"/>
                    <a:pt x="84" y="2993"/>
                    <a:pt x="60" y="3255"/>
                  </a:cubicBezTo>
                  <a:cubicBezTo>
                    <a:pt x="48" y="3410"/>
                    <a:pt x="108" y="3588"/>
                    <a:pt x="1" y="3755"/>
                  </a:cubicBezTo>
                  <a:lnTo>
                    <a:pt x="1" y="3898"/>
                  </a:lnTo>
                  <a:lnTo>
                    <a:pt x="132" y="3898"/>
                  </a:lnTo>
                  <a:cubicBezTo>
                    <a:pt x="536" y="3708"/>
                    <a:pt x="310" y="3303"/>
                    <a:pt x="429" y="3029"/>
                  </a:cubicBezTo>
                  <a:cubicBezTo>
                    <a:pt x="465" y="2934"/>
                    <a:pt x="489" y="2838"/>
                    <a:pt x="572" y="2755"/>
                  </a:cubicBezTo>
                  <a:cubicBezTo>
                    <a:pt x="596" y="2696"/>
                    <a:pt x="644" y="2660"/>
                    <a:pt x="679" y="2600"/>
                  </a:cubicBezTo>
                  <a:cubicBezTo>
                    <a:pt x="584" y="2410"/>
                    <a:pt x="584" y="2219"/>
                    <a:pt x="703" y="2041"/>
                  </a:cubicBezTo>
                  <a:lnTo>
                    <a:pt x="703" y="2064"/>
                  </a:lnTo>
                  <a:cubicBezTo>
                    <a:pt x="858" y="1707"/>
                    <a:pt x="905" y="1291"/>
                    <a:pt x="1144" y="945"/>
                  </a:cubicBezTo>
                  <a:cubicBezTo>
                    <a:pt x="1215" y="707"/>
                    <a:pt x="1465" y="517"/>
                    <a:pt x="1429" y="219"/>
                  </a:cubicBezTo>
                  <a:cubicBezTo>
                    <a:pt x="1370" y="136"/>
                    <a:pt x="1298" y="76"/>
                    <a:pt x="1239" y="5"/>
                  </a:cubicBezTo>
                  <a:cubicBezTo>
                    <a:pt x="1227" y="2"/>
                    <a:pt x="1215" y="0"/>
                    <a:pt x="1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5"/>
            <p:cNvSpPr/>
            <p:nvPr/>
          </p:nvSpPr>
          <p:spPr>
            <a:xfrm>
              <a:off x="5410775" y="2684400"/>
              <a:ext cx="3600" cy="4775"/>
            </a:xfrm>
            <a:custGeom>
              <a:avLst/>
              <a:gdLst/>
              <a:ahLst/>
              <a:cxnLst/>
              <a:rect l="l" t="t" r="r" b="b"/>
              <a:pathLst>
                <a:path w="144" h="191" extrusionOk="0">
                  <a:moveTo>
                    <a:pt x="144" y="0"/>
                  </a:moveTo>
                  <a:lnTo>
                    <a:pt x="144" y="0"/>
                  </a:lnTo>
                  <a:cubicBezTo>
                    <a:pt x="96" y="12"/>
                    <a:pt x="60" y="12"/>
                    <a:pt x="13" y="12"/>
                  </a:cubicBezTo>
                  <a:cubicBezTo>
                    <a:pt x="13" y="83"/>
                    <a:pt x="1" y="167"/>
                    <a:pt x="72" y="191"/>
                  </a:cubicBezTo>
                  <a:cubicBezTo>
                    <a:pt x="96" y="131"/>
                    <a:pt x="120" y="6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5"/>
            <p:cNvSpPr/>
            <p:nvPr/>
          </p:nvSpPr>
          <p:spPr>
            <a:xfrm>
              <a:off x="5414350" y="2694800"/>
              <a:ext cx="3300" cy="3600"/>
            </a:xfrm>
            <a:custGeom>
              <a:avLst/>
              <a:gdLst/>
              <a:ahLst/>
              <a:cxnLst/>
              <a:rect l="l" t="t" r="r" b="b"/>
              <a:pathLst>
                <a:path w="132" h="144" extrusionOk="0">
                  <a:moveTo>
                    <a:pt x="120" y="1"/>
                  </a:moveTo>
                  <a:cubicBezTo>
                    <a:pt x="48" y="25"/>
                    <a:pt x="1" y="72"/>
                    <a:pt x="1" y="144"/>
                  </a:cubicBezTo>
                  <a:cubicBezTo>
                    <a:pt x="48" y="144"/>
                    <a:pt x="72" y="132"/>
                    <a:pt x="120" y="120"/>
                  </a:cubicBezTo>
                  <a:lnTo>
                    <a:pt x="132" y="60"/>
                  </a:ln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5"/>
            <p:cNvSpPr/>
            <p:nvPr/>
          </p:nvSpPr>
          <p:spPr>
            <a:xfrm>
              <a:off x="5418225" y="2691525"/>
              <a:ext cx="3000" cy="4500"/>
            </a:xfrm>
            <a:custGeom>
              <a:avLst/>
              <a:gdLst/>
              <a:ahLst/>
              <a:cxnLst/>
              <a:rect l="l" t="t" r="r" b="b"/>
              <a:pathLst>
                <a:path w="120" h="180" extrusionOk="0">
                  <a:moveTo>
                    <a:pt x="120" y="1"/>
                  </a:moveTo>
                  <a:lnTo>
                    <a:pt x="120" y="1"/>
                  </a:lnTo>
                  <a:cubicBezTo>
                    <a:pt x="72" y="13"/>
                    <a:pt x="36" y="25"/>
                    <a:pt x="0" y="37"/>
                  </a:cubicBezTo>
                  <a:lnTo>
                    <a:pt x="0" y="179"/>
                  </a:lnTo>
                  <a:cubicBezTo>
                    <a:pt x="72" y="132"/>
                    <a:pt x="120"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5"/>
            <p:cNvSpPr/>
            <p:nvPr/>
          </p:nvSpPr>
          <p:spPr>
            <a:xfrm>
              <a:off x="6078025" y="3165100"/>
              <a:ext cx="21250" cy="7775"/>
            </a:xfrm>
            <a:custGeom>
              <a:avLst/>
              <a:gdLst/>
              <a:ahLst/>
              <a:cxnLst/>
              <a:rect l="l" t="t" r="r" b="b"/>
              <a:pathLst>
                <a:path w="850" h="311" extrusionOk="0">
                  <a:moveTo>
                    <a:pt x="290" y="1"/>
                  </a:moveTo>
                  <a:cubicBezTo>
                    <a:pt x="278" y="24"/>
                    <a:pt x="255" y="48"/>
                    <a:pt x="243" y="60"/>
                  </a:cubicBezTo>
                  <a:cubicBezTo>
                    <a:pt x="228" y="68"/>
                    <a:pt x="215" y="72"/>
                    <a:pt x="204" y="72"/>
                  </a:cubicBezTo>
                  <a:cubicBezTo>
                    <a:pt x="179" y="72"/>
                    <a:pt x="160" y="53"/>
                    <a:pt x="136" y="12"/>
                  </a:cubicBezTo>
                  <a:lnTo>
                    <a:pt x="136" y="12"/>
                  </a:lnTo>
                  <a:cubicBezTo>
                    <a:pt x="0" y="275"/>
                    <a:pt x="117" y="291"/>
                    <a:pt x="256" y="291"/>
                  </a:cubicBezTo>
                  <a:cubicBezTo>
                    <a:pt x="275" y="291"/>
                    <a:pt x="295" y="290"/>
                    <a:pt x="314" y="290"/>
                  </a:cubicBezTo>
                  <a:cubicBezTo>
                    <a:pt x="352" y="290"/>
                    <a:pt x="389" y="291"/>
                    <a:pt x="421" y="298"/>
                  </a:cubicBezTo>
                  <a:cubicBezTo>
                    <a:pt x="576" y="263"/>
                    <a:pt x="755" y="310"/>
                    <a:pt x="850" y="143"/>
                  </a:cubicBezTo>
                  <a:cubicBezTo>
                    <a:pt x="731" y="132"/>
                    <a:pt x="636" y="120"/>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5"/>
            <p:cNvSpPr/>
            <p:nvPr/>
          </p:nvSpPr>
          <p:spPr>
            <a:xfrm>
              <a:off x="6056700" y="3186675"/>
              <a:ext cx="14300" cy="3850"/>
            </a:xfrm>
            <a:custGeom>
              <a:avLst/>
              <a:gdLst/>
              <a:ahLst/>
              <a:cxnLst/>
              <a:rect l="l" t="t" r="r" b="b"/>
              <a:pathLst>
                <a:path w="572" h="154" extrusionOk="0">
                  <a:moveTo>
                    <a:pt x="271" y="0"/>
                  </a:moveTo>
                  <a:cubicBezTo>
                    <a:pt x="181" y="0"/>
                    <a:pt x="89" y="19"/>
                    <a:pt x="0" y="19"/>
                  </a:cubicBezTo>
                  <a:cubicBezTo>
                    <a:pt x="87" y="125"/>
                    <a:pt x="193" y="154"/>
                    <a:pt x="304" y="154"/>
                  </a:cubicBezTo>
                  <a:cubicBezTo>
                    <a:pt x="392" y="154"/>
                    <a:pt x="483" y="136"/>
                    <a:pt x="572" y="126"/>
                  </a:cubicBezTo>
                  <a:cubicBezTo>
                    <a:pt x="477" y="24"/>
                    <a:pt x="375"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5"/>
            <p:cNvSpPr/>
            <p:nvPr/>
          </p:nvSpPr>
          <p:spPr>
            <a:xfrm>
              <a:off x="6092725" y="3193375"/>
              <a:ext cx="14600" cy="4350"/>
            </a:xfrm>
            <a:custGeom>
              <a:avLst/>
              <a:gdLst/>
              <a:ahLst/>
              <a:cxnLst/>
              <a:rect l="l" t="t" r="r" b="b"/>
              <a:pathLst>
                <a:path w="584" h="174" extrusionOk="0">
                  <a:moveTo>
                    <a:pt x="298" y="1"/>
                  </a:moveTo>
                  <a:cubicBezTo>
                    <a:pt x="179" y="24"/>
                    <a:pt x="60" y="24"/>
                    <a:pt x="0" y="144"/>
                  </a:cubicBezTo>
                  <a:cubicBezTo>
                    <a:pt x="81" y="158"/>
                    <a:pt x="163" y="174"/>
                    <a:pt x="243" y="174"/>
                  </a:cubicBezTo>
                  <a:cubicBezTo>
                    <a:pt x="365" y="174"/>
                    <a:pt x="483" y="137"/>
                    <a:pt x="5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5"/>
            <p:cNvSpPr/>
            <p:nvPr/>
          </p:nvSpPr>
          <p:spPr>
            <a:xfrm>
              <a:off x="6045375" y="3187125"/>
              <a:ext cx="7475" cy="2525"/>
            </a:xfrm>
            <a:custGeom>
              <a:avLst/>
              <a:gdLst/>
              <a:ahLst/>
              <a:cxnLst/>
              <a:rect l="l" t="t" r="r" b="b"/>
              <a:pathLst>
                <a:path w="299" h="101" extrusionOk="0">
                  <a:moveTo>
                    <a:pt x="299" y="1"/>
                  </a:moveTo>
                  <a:cubicBezTo>
                    <a:pt x="191" y="1"/>
                    <a:pt x="108" y="13"/>
                    <a:pt x="1" y="13"/>
                  </a:cubicBezTo>
                  <a:cubicBezTo>
                    <a:pt x="53" y="71"/>
                    <a:pt x="106" y="100"/>
                    <a:pt x="155" y="100"/>
                  </a:cubicBezTo>
                  <a:cubicBezTo>
                    <a:pt x="207" y="100"/>
                    <a:pt x="256" y="68"/>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5"/>
            <p:cNvSpPr/>
            <p:nvPr/>
          </p:nvSpPr>
          <p:spPr>
            <a:xfrm>
              <a:off x="6095400" y="2143125"/>
              <a:ext cx="168200" cy="22575"/>
            </a:xfrm>
            <a:custGeom>
              <a:avLst/>
              <a:gdLst/>
              <a:ahLst/>
              <a:cxnLst/>
              <a:rect l="l" t="t" r="r" b="b"/>
              <a:pathLst>
                <a:path w="6728" h="903" extrusionOk="0">
                  <a:moveTo>
                    <a:pt x="5622" y="0"/>
                  </a:moveTo>
                  <a:cubicBezTo>
                    <a:pt x="5482" y="0"/>
                    <a:pt x="5335" y="21"/>
                    <a:pt x="5191" y="29"/>
                  </a:cubicBezTo>
                  <a:cubicBezTo>
                    <a:pt x="5144" y="339"/>
                    <a:pt x="5477" y="267"/>
                    <a:pt x="5596" y="422"/>
                  </a:cubicBezTo>
                  <a:cubicBezTo>
                    <a:pt x="5388" y="473"/>
                    <a:pt x="5179" y="483"/>
                    <a:pt x="4970" y="483"/>
                  </a:cubicBezTo>
                  <a:cubicBezTo>
                    <a:pt x="4832" y="483"/>
                    <a:pt x="4694" y="479"/>
                    <a:pt x="4556" y="479"/>
                  </a:cubicBezTo>
                  <a:cubicBezTo>
                    <a:pt x="4317" y="479"/>
                    <a:pt x="4079" y="492"/>
                    <a:pt x="3846" y="565"/>
                  </a:cubicBezTo>
                  <a:cubicBezTo>
                    <a:pt x="3763" y="565"/>
                    <a:pt x="3691" y="565"/>
                    <a:pt x="3608" y="517"/>
                  </a:cubicBezTo>
                  <a:cubicBezTo>
                    <a:pt x="3572" y="482"/>
                    <a:pt x="3536" y="458"/>
                    <a:pt x="3489" y="422"/>
                  </a:cubicBezTo>
                  <a:cubicBezTo>
                    <a:pt x="3465" y="410"/>
                    <a:pt x="3453" y="410"/>
                    <a:pt x="3417" y="398"/>
                  </a:cubicBezTo>
                  <a:lnTo>
                    <a:pt x="3346" y="398"/>
                  </a:lnTo>
                  <a:cubicBezTo>
                    <a:pt x="3310" y="398"/>
                    <a:pt x="3298" y="410"/>
                    <a:pt x="3274" y="410"/>
                  </a:cubicBezTo>
                  <a:cubicBezTo>
                    <a:pt x="3227" y="410"/>
                    <a:pt x="3167" y="422"/>
                    <a:pt x="3120" y="446"/>
                  </a:cubicBezTo>
                  <a:lnTo>
                    <a:pt x="2893" y="446"/>
                  </a:lnTo>
                  <a:cubicBezTo>
                    <a:pt x="2822" y="422"/>
                    <a:pt x="2751" y="410"/>
                    <a:pt x="2679" y="387"/>
                  </a:cubicBezTo>
                  <a:cubicBezTo>
                    <a:pt x="2643" y="363"/>
                    <a:pt x="2631" y="363"/>
                    <a:pt x="2596" y="351"/>
                  </a:cubicBezTo>
                  <a:cubicBezTo>
                    <a:pt x="2572" y="339"/>
                    <a:pt x="2560" y="339"/>
                    <a:pt x="2524" y="327"/>
                  </a:cubicBezTo>
                  <a:cubicBezTo>
                    <a:pt x="2453" y="291"/>
                    <a:pt x="2381" y="267"/>
                    <a:pt x="2286" y="244"/>
                  </a:cubicBezTo>
                  <a:cubicBezTo>
                    <a:pt x="2227" y="244"/>
                    <a:pt x="2179" y="267"/>
                    <a:pt x="2120" y="279"/>
                  </a:cubicBezTo>
                  <a:lnTo>
                    <a:pt x="1905" y="363"/>
                  </a:lnTo>
                  <a:cubicBezTo>
                    <a:pt x="1858" y="363"/>
                    <a:pt x="1810" y="398"/>
                    <a:pt x="1762" y="446"/>
                  </a:cubicBezTo>
                  <a:cubicBezTo>
                    <a:pt x="1725" y="448"/>
                    <a:pt x="1688" y="448"/>
                    <a:pt x="1650" y="448"/>
                  </a:cubicBezTo>
                  <a:cubicBezTo>
                    <a:pt x="1288" y="448"/>
                    <a:pt x="931" y="379"/>
                    <a:pt x="575" y="379"/>
                  </a:cubicBezTo>
                  <a:cubicBezTo>
                    <a:pt x="431" y="379"/>
                    <a:pt x="287" y="390"/>
                    <a:pt x="143" y="422"/>
                  </a:cubicBezTo>
                  <a:lnTo>
                    <a:pt x="36" y="422"/>
                  </a:lnTo>
                  <a:cubicBezTo>
                    <a:pt x="0" y="482"/>
                    <a:pt x="0" y="541"/>
                    <a:pt x="36" y="601"/>
                  </a:cubicBezTo>
                  <a:cubicBezTo>
                    <a:pt x="715" y="625"/>
                    <a:pt x="1393" y="648"/>
                    <a:pt x="2084" y="684"/>
                  </a:cubicBezTo>
                  <a:cubicBezTo>
                    <a:pt x="2322" y="684"/>
                    <a:pt x="2560" y="744"/>
                    <a:pt x="2774" y="756"/>
                  </a:cubicBezTo>
                  <a:cubicBezTo>
                    <a:pt x="3616" y="819"/>
                    <a:pt x="4451" y="903"/>
                    <a:pt x="5295" y="903"/>
                  </a:cubicBezTo>
                  <a:cubicBezTo>
                    <a:pt x="5561" y="903"/>
                    <a:pt x="5828" y="895"/>
                    <a:pt x="6096" y="875"/>
                  </a:cubicBezTo>
                  <a:cubicBezTo>
                    <a:pt x="6334" y="863"/>
                    <a:pt x="6692" y="863"/>
                    <a:pt x="6727" y="458"/>
                  </a:cubicBezTo>
                  <a:cubicBezTo>
                    <a:pt x="6561" y="446"/>
                    <a:pt x="6311" y="458"/>
                    <a:pt x="6275" y="398"/>
                  </a:cubicBezTo>
                  <a:cubicBezTo>
                    <a:pt x="6113" y="68"/>
                    <a:pt x="5878" y="0"/>
                    <a:pt x="5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5"/>
            <p:cNvSpPr/>
            <p:nvPr/>
          </p:nvSpPr>
          <p:spPr>
            <a:xfrm>
              <a:off x="6181725" y="2141875"/>
              <a:ext cx="63125" cy="18950"/>
            </a:xfrm>
            <a:custGeom>
              <a:avLst/>
              <a:gdLst/>
              <a:ahLst/>
              <a:cxnLst/>
              <a:rect l="l" t="t" r="r" b="b"/>
              <a:pathLst>
                <a:path w="2525" h="758" extrusionOk="0">
                  <a:moveTo>
                    <a:pt x="1244" y="1"/>
                  </a:moveTo>
                  <a:cubicBezTo>
                    <a:pt x="1168" y="1"/>
                    <a:pt x="1091" y="9"/>
                    <a:pt x="1012" y="32"/>
                  </a:cubicBezTo>
                  <a:cubicBezTo>
                    <a:pt x="810" y="508"/>
                    <a:pt x="250" y="151"/>
                    <a:pt x="0" y="472"/>
                  </a:cubicBezTo>
                  <a:lnTo>
                    <a:pt x="0" y="627"/>
                  </a:lnTo>
                  <a:cubicBezTo>
                    <a:pt x="60" y="663"/>
                    <a:pt x="83" y="722"/>
                    <a:pt x="155" y="758"/>
                  </a:cubicBezTo>
                  <a:cubicBezTo>
                    <a:pt x="845" y="639"/>
                    <a:pt x="1548" y="675"/>
                    <a:pt x="2238" y="627"/>
                  </a:cubicBezTo>
                  <a:cubicBezTo>
                    <a:pt x="2346" y="603"/>
                    <a:pt x="2500" y="627"/>
                    <a:pt x="2512" y="472"/>
                  </a:cubicBezTo>
                  <a:cubicBezTo>
                    <a:pt x="2524" y="341"/>
                    <a:pt x="2417" y="282"/>
                    <a:pt x="2286" y="270"/>
                  </a:cubicBezTo>
                  <a:cubicBezTo>
                    <a:pt x="2096" y="234"/>
                    <a:pt x="1869" y="234"/>
                    <a:pt x="1726" y="56"/>
                  </a:cubicBezTo>
                  <a:cubicBezTo>
                    <a:pt x="1564" y="39"/>
                    <a:pt x="1407" y="1"/>
                    <a:pt x="1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5"/>
            <p:cNvSpPr/>
            <p:nvPr/>
          </p:nvSpPr>
          <p:spPr>
            <a:xfrm>
              <a:off x="6156700" y="2137750"/>
              <a:ext cx="53450" cy="17725"/>
            </a:xfrm>
            <a:custGeom>
              <a:avLst/>
              <a:gdLst/>
              <a:ahLst/>
              <a:cxnLst/>
              <a:rect l="l" t="t" r="r" b="b"/>
              <a:pathLst>
                <a:path w="2138" h="709" extrusionOk="0">
                  <a:moveTo>
                    <a:pt x="326" y="1"/>
                  </a:moveTo>
                  <a:cubicBezTo>
                    <a:pt x="271" y="1"/>
                    <a:pt x="214" y="8"/>
                    <a:pt x="156" y="18"/>
                  </a:cubicBezTo>
                  <a:cubicBezTo>
                    <a:pt x="96" y="42"/>
                    <a:pt x="60" y="101"/>
                    <a:pt x="25" y="161"/>
                  </a:cubicBezTo>
                  <a:cubicBezTo>
                    <a:pt x="1" y="244"/>
                    <a:pt x="1" y="292"/>
                    <a:pt x="1" y="375"/>
                  </a:cubicBezTo>
                  <a:cubicBezTo>
                    <a:pt x="13" y="471"/>
                    <a:pt x="60" y="566"/>
                    <a:pt x="144" y="637"/>
                  </a:cubicBezTo>
                  <a:cubicBezTo>
                    <a:pt x="191" y="697"/>
                    <a:pt x="263" y="709"/>
                    <a:pt x="334" y="709"/>
                  </a:cubicBezTo>
                  <a:cubicBezTo>
                    <a:pt x="394" y="709"/>
                    <a:pt x="441" y="685"/>
                    <a:pt x="477" y="661"/>
                  </a:cubicBezTo>
                  <a:cubicBezTo>
                    <a:pt x="477" y="637"/>
                    <a:pt x="489" y="625"/>
                    <a:pt x="537" y="613"/>
                  </a:cubicBezTo>
                  <a:cubicBezTo>
                    <a:pt x="572" y="613"/>
                    <a:pt x="620" y="625"/>
                    <a:pt x="656" y="661"/>
                  </a:cubicBezTo>
                  <a:cubicBezTo>
                    <a:pt x="680" y="673"/>
                    <a:pt x="739" y="685"/>
                    <a:pt x="787" y="685"/>
                  </a:cubicBezTo>
                  <a:cubicBezTo>
                    <a:pt x="811" y="673"/>
                    <a:pt x="834" y="637"/>
                    <a:pt x="846" y="625"/>
                  </a:cubicBezTo>
                  <a:cubicBezTo>
                    <a:pt x="941" y="578"/>
                    <a:pt x="918" y="482"/>
                    <a:pt x="953" y="399"/>
                  </a:cubicBezTo>
                  <a:lnTo>
                    <a:pt x="953" y="399"/>
                  </a:lnTo>
                  <a:cubicBezTo>
                    <a:pt x="941" y="494"/>
                    <a:pt x="941" y="578"/>
                    <a:pt x="1013" y="637"/>
                  </a:cubicBezTo>
                  <a:cubicBezTo>
                    <a:pt x="1172" y="637"/>
                    <a:pt x="1330" y="627"/>
                    <a:pt x="1489" y="627"/>
                  </a:cubicBezTo>
                  <a:cubicBezTo>
                    <a:pt x="1569" y="627"/>
                    <a:pt x="1648" y="629"/>
                    <a:pt x="1727" y="637"/>
                  </a:cubicBezTo>
                  <a:cubicBezTo>
                    <a:pt x="1759" y="641"/>
                    <a:pt x="1788" y="643"/>
                    <a:pt x="1815" y="643"/>
                  </a:cubicBezTo>
                  <a:cubicBezTo>
                    <a:pt x="2137" y="643"/>
                    <a:pt x="2025" y="384"/>
                    <a:pt x="2025" y="197"/>
                  </a:cubicBezTo>
                  <a:cubicBezTo>
                    <a:pt x="1918" y="197"/>
                    <a:pt x="1834" y="197"/>
                    <a:pt x="1739" y="209"/>
                  </a:cubicBezTo>
                  <a:cubicBezTo>
                    <a:pt x="1673" y="242"/>
                    <a:pt x="1609" y="254"/>
                    <a:pt x="1544" y="254"/>
                  </a:cubicBezTo>
                  <a:cubicBezTo>
                    <a:pt x="1345" y="254"/>
                    <a:pt x="1152" y="134"/>
                    <a:pt x="951" y="134"/>
                  </a:cubicBezTo>
                  <a:cubicBezTo>
                    <a:pt x="913" y="134"/>
                    <a:pt x="874" y="138"/>
                    <a:pt x="834" y="149"/>
                  </a:cubicBezTo>
                  <a:cubicBezTo>
                    <a:pt x="727" y="149"/>
                    <a:pt x="632" y="149"/>
                    <a:pt x="560" y="78"/>
                  </a:cubicBezTo>
                  <a:lnTo>
                    <a:pt x="560" y="66"/>
                  </a:lnTo>
                  <a:cubicBezTo>
                    <a:pt x="483" y="17"/>
                    <a:pt x="406"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5"/>
            <p:cNvSpPr/>
            <p:nvPr/>
          </p:nvSpPr>
          <p:spPr>
            <a:xfrm>
              <a:off x="6173375" y="2139400"/>
              <a:ext cx="26825" cy="11475"/>
            </a:xfrm>
            <a:custGeom>
              <a:avLst/>
              <a:gdLst/>
              <a:ahLst/>
              <a:cxnLst/>
              <a:rect l="l" t="t" r="r" b="b"/>
              <a:pathLst>
                <a:path w="1073" h="459" extrusionOk="0">
                  <a:moveTo>
                    <a:pt x="426" y="0"/>
                  </a:moveTo>
                  <a:cubicBezTo>
                    <a:pt x="302" y="0"/>
                    <a:pt x="176" y="7"/>
                    <a:pt x="48" y="12"/>
                  </a:cubicBezTo>
                  <a:cubicBezTo>
                    <a:pt x="1" y="47"/>
                    <a:pt x="1" y="95"/>
                    <a:pt x="48" y="143"/>
                  </a:cubicBezTo>
                  <a:cubicBezTo>
                    <a:pt x="310" y="178"/>
                    <a:pt x="572" y="83"/>
                    <a:pt x="786" y="381"/>
                  </a:cubicBezTo>
                  <a:cubicBezTo>
                    <a:pt x="830" y="436"/>
                    <a:pt x="869" y="459"/>
                    <a:pt x="903" y="459"/>
                  </a:cubicBezTo>
                  <a:cubicBezTo>
                    <a:pt x="1002" y="459"/>
                    <a:pt x="1063" y="272"/>
                    <a:pt x="1072" y="131"/>
                  </a:cubicBezTo>
                  <a:cubicBezTo>
                    <a:pt x="866" y="24"/>
                    <a:pt x="649"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5"/>
            <p:cNvSpPr/>
            <p:nvPr/>
          </p:nvSpPr>
          <p:spPr>
            <a:xfrm>
              <a:off x="6131100" y="2134925"/>
              <a:ext cx="40225" cy="9100"/>
            </a:xfrm>
            <a:custGeom>
              <a:avLst/>
              <a:gdLst/>
              <a:ahLst/>
              <a:cxnLst/>
              <a:rect l="l" t="t" r="r" b="b"/>
              <a:pathLst>
                <a:path w="1609" h="364" extrusionOk="0">
                  <a:moveTo>
                    <a:pt x="60" y="0"/>
                  </a:moveTo>
                  <a:cubicBezTo>
                    <a:pt x="25" y="24"/>
                    <a:pt x="13" y="36"/>
                    <a:pt x="1" y="72"/>
                  </a:cubicBezTo>
                  <a:cubicBezTo>
                    <a:pt x="119" y="323"/>
                    <a:pt x="302" y="363"/>
                    <a:pt x="498" y="363"/>
                  </a:cubicBezTo>
                  <a:cubicBezTo>
                    <a:pt x="589" y="363"/>
                    <a:pt x="684" y="354"/>
                    <a:pt x="775" y="354"/>
                  </a:cubicBezTo>
                  <a:cubicBezTo>
                    <a:pt x="803" y="354"/>
                    <a:pt x="831" y="355"/>
                    <a:pt x="858" y="357"/>
                  </a:cubicBezTo>
                  <a:cubicBezTo>
                    <a:pt x="977" y="334"/>
                    <a:pt x="1096" y="286"/>
                    <a:pt x="1203" y="226"/>
                  </a:cubicBezTo>
                  <a:cubicBezTo>
                    <a:pt x="1334" y="214"/>
                    <a:pt x="1465" y="191"/>
                    <a:pt x="1608" y="179"/>
                  </a:cubicBezTo>
                  <a:cubicBezTo>
                    <a:pt x="1096" y="12"/>
                    <a:pt x="572"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5"/>
            <p:cNvSpPr/>
            <p:nvPr/>
          </p:nvSpPr>
          <p:spPr>
            <a:xfrm>
              <a:off x="6170700" y="2139675"/>
              <a:ext cx="3900" cy="3600"/>
            </a:xfrm>
            <a:custGeom>
              <a:avLst/>
              <a:gdLst/>
              <a:ahLst/>
              <a:cxnLst/>
              <a:rect l="l" t="t" r="r" b="b"/>
              <a:pathLst>
                <a:path w="156" h="144" extrusionOk="0">
                  <a:moveTo>
                    <a:pt x="0" y="1"/>
                  </a:moveTo>
                  <a:cubicBezTo>
                    <a:pt x="36" y="84"/>
                    <a:pt x="84" y="132"/>
                    <a:pt x="155" y="144"/>
                  </a:cubicBezTo>
                  <a:lnTo>
                    <a:pt x="155" y="72"/>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5"/>
            <p:cNvSpPr/>
            <p:nvPr/>
          </p:nvSpPr>
          <p:spPr>
            <a:xfrm>
              <a:off x="6207300" y="2767425"/>
              <a:ext cx="3300" cy="3525"/>
            </a:xfrm>
            <a:custGeom>
              <a:avLst/>
              <a:gdLst/>
              <a:ahLst/>
              <a:cxnLst/>
              <a:rect l="l" t="t" r="r" b="b"/>
              <a:pathLst>
                <a:path w="132" h="141" extrusionOk="0">
                  <a:moveTo>
                    <a:pt x="132" y="1"/>
                  </a:moveTo>
                  <a:lnTo>
                    <a:pt x="1" y="132"/>
                  </a:lnTo>
                  <a:cubicBezTo>
                    <a:pt x="25" y="138"/>
                    <a:pt x="46" y="141"/>
                    <a:pt x="66" y="141"/>
                  </a:cubicBezTo>
                  <a:cubicBezTo>
                    <a:pt x="87" y="141"/>
                    <a:pt x="108" y="138"/>
                    <a:pt x="132" y="132"/>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5"/>
            <p:cNvSpPr/>
            <p:nvPr/>
          </p:nvSpPr>
          <p:spPr>
            <a:xfrm>
              <a:off x="6164150" y="3000500"/>
              <a:ext cx="8950" cy="6875"/>
            </a:xfrm>
            <a:custGeom>
              <a:avLst/>
              <a:gdLst/>
              <a:ahLst/>
              <a:cxnLst/>
              <a:rect l="l" t="t" r="r" b="b"/>
              <a:pathLst>
                <a:path w="358" h="275" extrusionOk="0">
                  <a:moveTo>
                    <a:pt x="172" y="0"/>
                  </a:moveTo>
                  <a:cubicBezTo>
                    <a:pt x="88" y="0"/>
                    <a:pt x="18" y="91"/>
                    <a:pt x="1" y="215"/>
                  </a:cubicBezTo>
                  <a:lnTo>
                    <a:pt x="1" y="274"/>
                  </a:lnTo>
                  <a:lnTo>
                    <a:pt x="132" y="274"/>
                  </a:lnTo>
                  <a:cubicBezTo>
                    <a:pt x="143" y="167"/>
                    <a:pt x="358" y="108"/>
                    <a:pt x="262" y="36"/>
                  </a:cubicBezTo>
                  <a:cubicBezTo>
                    <a:pt x="232" y="11"/>
                    <a:pt x="201" y="0"/>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5"/>
            <p:cNvSpPr/>
            <p:nvPr/>
          </p:nvSpPr>
          <p:spPr>
            <a:xfrm>
              <a:off x="6231725" y="3000200"/>
              <a:ext cx="5075" cy="10450"/>
            </a:xfrm>
            <a:custGeom>
              <a:avLst/>
              <a:gdLst/>
              <a:ahLst/>
              <a:cxnLst/>
              <a:rect l="l" t="t" r="r" b="b"/>
              <a:pathLst>
                <a:path w="203" h="418" extrusionOk="0">
                  <a:moveTo>
                    <a:pt x="24" y="1"/>
                  </a:moveTo>
                  <a:cubicBezTo>
                    <a:pt x="0" y="143"/>
                    <a:pt x="0" y="286"/>
                    <a:pt x="0" y="417"/>
                  </a:cubicBezTo>
                  <a:cubicBezTo>
                    <a:pt x="203" y="334"/>
                    <a:pt x="167" y="16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5"/>
            <p:cNvSpPr/>
            <p:nvPr/>
          </p:nvSpPr>
          <p:spPr>
            <a:xfrm>
              <a:off x="6242725" y="2695275"/>
              <a:ext cx="18475" cy="11425"/>
            </a:xfrm>
            <a:custGeom>
              <a:avLst/>
              <a:gdLst/>
              <a:ahLst/>
              <a:cxnLst/>
              <a:rect l="l" t="t" r="r" b="b"/>
              <a:pathLst>
                <a:path w="739" h="457" extrusionOk="0">
                  <a:moveTo>
                    <a:pt x="144" y="1"/>
                  </a:moveTo>
                  <a:cubicBezTo>
                    <a:pt x="96" y="1"/>
                    <a:pt x="48" y="3"/>
                    <a:pt x="1" y="6"/>
                  </a:cubicBezTo>
                  <a:cubicBezTo>
                    <a:pt x="96" y="208"/>
                    <a:pt x="453" y="148"/>
                    <a:pt x="441" y="446"/>
                  </a:cubicBezTo>
                  <a:cubicBezTo>
                    <a:pt x="476" y="450"/>
                    <a:pt x="511" y="456"/>
                    <a:pt x="543" y="456"/>
                  </a:cubicBezTo>
                  <a:cubicBezTo>
                    <a:pt x="600" y="456"/>
                    <a:pt x="649" y="438"/>
                    <a:pt x="679" y="363"/>
                  </a:cubicBezTo>
                  <a:cubicBezTo>
                    <a:pt x="739" y="268"/>
                    <a:pt x="679" y="184"/>
                    <a:pt x="608" y="125"/>
                  </a:cubicBezTo>
                  <a:cubicBezTo>
                    <a:pt x="471" y="24"/>
                    <a:pt x="305"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5"/>
            <p:cNvSpPr/>
            <p:nvPr/>
          </p:nvSpPr>
          <p:spPr>
            <a:xfrm>
              <a:off x="6205825" y="2623975"/>
              <a:ext cx="5975" cy="3000"/>
            </a:xfrm>
            <a:custGeom>
              <a:avLst/>
              <a:gdLst/>
              <a:ahLst/>
              <a:cxnLst/>
              <a:rect l="l" t="t" r="r" b="b"/>
              <a:pathLst>
                <a:path w="239" h="120" extrusionOk="0">
                  <a:moveTo>
                    <a:pt x="119" y="0"/>
                  </a:moveTo>
                  <a:cubicBezTo>
                    <a:pt x="84" y="24"/>
                    <a:pt x="48" y="36"/>
                    <a:pt x="0" y="60"/>
                  </a:cubicBezTo>
                  <a:cubicBezTo>
                    <a:pt x="48" y="95"/>
                    <a:pt x="72" y="119"/>
                    <a:pt x="119" y="119"/>
                  </a:cubicBezTo>
                  <a:cubicBezTo>
                    <a:pt x="167" y="119"/>
                    <a:pt x="191" y="83"/>
                    <a:pt x="239" y="60"/>
                  </a:cubicBezTo>
                  <a:cubicBezTo>
                    <a:pt x="191" y="48"/>
                    <a:pt x="167"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5"/>
            <p:cNvSpPr/>
            <p:nvPr/>
          </p:nvSpPr>
          <p:spPr>
            <a:xfrm>
              <a:off x="6167725" y="2621250"/>
              <a:ext cx="3000" cy="2375"/>
            </a:xfrm>
            <a:custGeom>
              <a:avLst/>
              <a:gdLst/>
              <a:ahLst/>
              <a:cxnLst/>
              <a:rect l="l" t="t" r="r" b="b"/>
              <a:pathLst>
                <a:path w="120" h="95" extrusionOk="0">
                  <a:moveTo>
                    <a:pt x="67" y="0"/>
                  </a:moveTo>
                  <a:cubicBezTo>
                    <a:pt x="47" y="0"/>
                    <a:pt x="24" y="27"/>
                    <a:pt x="0" y="85"/>
                  </a:cubicBezTo>
                  <a:cubicBezTo>
                    <a:pt x="24" y="91"/>
                    <a:pt x="45" y="94"/>
                    <a:pt x="64" y="94"/>
                  </a:cubicBezTo>
                  <a:cubicBezTo>
                    <a:pt x="84" y="94"/>
                    <a:pt x="102" y="91"/>
                    <a:pt x="119" y="85"/>
                  </a:cubicBezTo>
                  <a:cubicBezTo>
                    <a:pt x="107" y="30"/>
                    <a:pt x="89"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5"/>
            <p:cNvSpPr/>
            <p:nvPr/>
          </p:nvSpPr>
          <p:spPr>
            <a:xfrm>
              <a:off x="5162550" y="2254275"/>
              <a:ext cx="26500" cy="10750"/>
            </a:xfrm>
            <a:custGeom>
              <a:avLst/>
              <a:gdLst/>
              <a:ahLst/>
              <a:cxnLst/>
              <a:rect l="l" t="t" r="r" b="b"/>
              <a:pathLst>
                <a:path w="1060" h="430" extrusionOk="0">
                  <a:moveTo>
                    <a:pt x="310" y="1"/>
                  </a:moveTo>
                  <a:cubicBezTo>
                    <a:pt x="0" y="108"/>
                    <a:pt x="286" y="262"/>
                    <a:pt x="286" y="405"/>
                  </a:cubicBezTo>
                  <a:cubicBezTo>
                    <a:pt x="345" y="405"/>
                    <a:pt x="405" y="417"/>
                    <a:pt x="464" y="429"/>
                  </a:cubicBezTo>
                  <a:cubicBezTo>
                    <a:pt x="560" y="429"/>
                    <a:pt x="667" y="417"/>
                    <a:pt x="774" y="417"/>
                  </a:cubicBezTo>
                  <a:cubicBezTo>
                    <a:pt x="857" y="346"/>
                    <a:pt x="964" y="251"/>
                    <a:pt x="1060" y="179"/>
                  </a:cubicBezTo>
                  <a:cubicBezTo>
                    <a:pt x="977" y="53"/>
                    <a:pt x="875" y="24"/>
                    <a:pt x="767" y="24"/>
                  </a:cubicBezTo>
                  <a:cubicBezTo>
                    <a:pt x="674" y="24"/>
                    <a:pt x="578" y="45"/>
                    <a:pt x="487" y="45"/>
                  </a:cubicBezTo>
                  <a:cubicBezTo>
                    <a:pt x="424" y="45"/>
                    <a:pt x="364" y="3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5"/>
            <p:cNvSpPr/>
            <p:nvPr/>
          </p:nvSpPr>
          <p:spPr>
            <a:xfrm>
              <a:off x="6321900" y="3284175"/>
              <a:ext cx="21475" cy="7450"/>
            </a:xfrm>
            <a:custGeom>
              <a:avLst/>
              <a:gdLst/>
              <a:ahLst/>
              <a:cxnLst/>
              <a:rect l="l" t="t" r="r" b="b"/>
              <a:pathLst>
                <a:path w="859" h="298" extrusionOk="0">
                  <a:moveTo>
                    <a:pt x="1" y="0"/>
                  </a:moveTo>
                  <a:lnTo>
                    <a:pt x="132" y="262"/>
                  </a:lnTo>
                  <a:cubicBezTo>
                    <a:pt x="221" y="283"/>
                    <a:pt x="313" y="297"/>
                    <a:pt x="403" y="297"/>
                  </a:cubicBezTo>
                  <a:cubicBezTo>
                    <a:pt x="564" y="297"/>
                    <a:pt x="721" y="253"/>
                    <a:pt x="858" y="131"/>
                  </a:cubicBezTo>
                  <a:cubicBezTo>
                    <a:pt x="584" y="83"/>
                    <a:pt x="287"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5"/>
            <p:cNvSpPr/>
            <p:nvPr/>
          </p:nvSpPr>
          <p:spPr>
            <a:xfrm>
              <a:off x="6223975" y="2243850"/>
              <a:ext cx="9850" cy="6750"/>
            </a:xfrm>
            <a:custGeom>
              <a:avLst/>
              <a:gdLst/>
              <a:ahLst/>
              <a:cxnLst/>
              <a:rect l="l" t="t" r="r" b="b"/>
              <a:pathLst>
                <a:path w="394" h="270" extrusionOk="0">
                  <a:moveTo>
                    <a:pt x="179" y="1"/>
                  </a:moveTo>
                  <a:cubicBezTo>
                    <a:pt x="72" y="72"/>
                    <a:pt x="1" y="168"/>
                    <a:pt x="155" y="251"/>
                  </a:cubicBezTo>
                  <a:cubicBezTo>
                    <a:pt x="169" y="264"/>
                    <a:pt x="193" y="269"/>
                    <a:pt x="220" y="269"/>
                  </a:cubicBezTo>
                  <a:cubicBezTo>
                    <a:pt x="266" y="269"/>
                    <a:pt x="319" y="254"/>
                    <a:pt x="334" y="239"/>
                  </a:cubicBezTo>
                  <a:cubicBezTo>
                    <a:pt x="394" y="108"/>
                    <a:pt x="215" y="10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5"/>
            <p:cNvSpPr/>
            <p:nvPr/>
          </p:nvSpPr>
          <p:spPr>
            <a:xfrm>
              <a:off x="6220400" y="2182550"/>
              <a:ext cx="33375" cy="12225"/>
            </a:xfrm>
            <a:custGeom>
              <a:avLst/>
              <a:gdLst/>
              <a:ahLst/>
              <a:cxnLst/>
              <a:rect l="l" t="t" r="r" b="b"/>
              <a:pathLst>
                <a:path w="1335" h="489" extrusionOk="0">
                  <a:moveTo>
                    <a:pt x="179" y="0"/>
                  </a:moveTo>
                  <a:lnTo>
                    <a:pt x="179" y="0"/>
                  </a:lnTo>
                  <a:cubicBezTo>
                    <a:pt x="298" y="191"/>
                    <a:pt x="215" y="274"/>
                    <a:pt x="1" y="322"/>
                  </a:cubicBezTo>
                  <a:cubicBezTo>
                    <a:pt x="37" y="369"/>
                    <a:pt x="96" y="405"/>
                    <a:pt x="156" y="453"/>
                  </a:cubicBezTo>
                  <a:cubicBezTo>
                    <a:pt x="382" y="417"/>
                    <a:pt x="596" y="369"/>
                    <a:pt x="810" y="322"/>
                  </a:cubicBezTo>
                  <a:cubicBezTo>
                    <a:pt x="918" y="334"/>
                    <a:pt x="965" y="441"/>
                    <a:pt x="1049" y="488"/>
                  </a:cubicBezTo>
                  <a:cubicBezTo>
                    <a:pt x="1132" y="488"/>
                    <a:pt x="1191" y="476"/>
                    <a:pt x="1227" y="417"/>
                  </a:cubicBezTo>
                  <a:cubicBezTo>
                    <a:pt x="1334" y="95"/>
                    <a:pt x="1072" y="95"/>
                    <a:pt x="906" y="24"/>
                  </a:cubicBezTo>
                  <a:cubicBezTo>
                    <a:pt x="656" y="12"/>
                    <a:pt x="418" y="1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5"/>
            <p:cNvSpPr/>
            <p:nvPr/>
          </p:nvSpPr>
          <p:spPr>
            <a:xfrm>
              <a:off x="6241250" y="2189975"/>
              <a:ext cx="5075" cy="3000"/>
            </a:xfrm>
            <a:custGeom>
              <a:avLst/>
              <a:gdLst/>
              <a:ahLst/>
              <a:cxnLst/>
              <a:rect l="l" t="t" r="r" b="b"/>
              <a:pathLst>
                <a:path w="203" h="120" extrusionOk="0">
                  <a:moveTo>
                    <a:pt x="0" y="1"/>
                  </a:moveTo>
                  <a:cubicBezTo>
                    <a:pt x="24" y="25"/>
                    <a:pt x="60" y="72"/>
                    <a:pt x="72" y="120"/>
                  </a:cubicBezTo>
                  <a:cubicBezTo>
                    <a:pt x="119" y="120"/>
                    <a:pt x="155" y="96"/>
                    <a:pt x="203" y="96"/>
                  </a:cubicBezTo>
                  <a:cubicBezTo>
                    <a:pt x="143" y="37"/>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5"/>
            <p:cNvSpPr/>
            <p:nvPr/>
          </p:nvSpPr>
          <p:spPr>
            <a:xfrm>
              <a:off x="6118025" y="2136700"/>
              <a:ext cx="35725" cy="17600"/>
            </a:xfrm>
            <a:custGeom>
              <a:avLst/>
              <a:gdLst/>
              <a:ahLst/>
              <a:cxnLst/>
              <a:rect l="l" t="t" r="r" b="b"/>
              <a:pathLst>
                <a:path w="1429" h="704" extrusionOk="0">
                  <a:moveTo>
                    <a:pt x="296" y="0"/>
                  </a:moveTo>
                  <a:cubicBezTo>
                    <a:pt x="188" y="0"/>
                    <a:pt x="84" y="25"/>
                    <a:pt x="0" y="143"/>
                  </a:cubicBezTo>
                  <a:cubicBezTo>
                    <a:pt x="310" y="358"/>
                    <a:pt x="583" y="524"/>
                    <a:pt x="845" y="703"/>
                  </a:cubicBezTo>
                  <a:lnTo>
                    <a:pt x="964" y="703"/>
                  </a:lnTo>
                  <a:cubicBezTo>
                    <a:pt x="1060" y="679"/>
                    <a:pt x="1119" y="620"/>
                    <a:pt x="1179" y="560"/>
                  </a:cubicBezTo>
                  <a:cubicBezTo>
                    <a:pt x="1250" y="477"/>
                    <a:pt x="1369" y="417"/>
                    <a:pt x="1417" y="310"/>
                  </a:cubicBezTo>
                  <a:cubicBezTo>
                    <a:pt x="1429" y="251"/>
                    <a:pt x="1429" y="191"/>
                    <a:pt x="1381" y="143"/>
                  </a:cubicBezTo>
                  <a:cubicBezTo>
                    <a:pt x="1095" y="108"/>
                    <a:pt x="786" y="167"/>
                    <a:pt x="524" y="12"/>
                  </a:cubicBezTo>
                  <a:cubicBezTo>
                    <a:pt x="450" y="12"/>
                    <a:pt x="372"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5"/>
            <p:cNvSpPr/>
            <p:nvPr/>
          </p:nvSpPr>
          <p:spPr>
            <a:xfrm>
              <a:off x="6176350" y="1996575"/>
              <a:ext cx="12825" cy="10025"/>
            </a:xfrm>
            <a:custGeom>
              <a:avLst/>
              <a:gdLst/>
              <a:ahLst/>
              <a:cxnLst/>
              <a:rect l="l" t="t" r="r" b="b"/>
              <a:pathLst>
                <a:path w="513" h="401" extrusionOk="0">
                  <a:moveTo>
                    <a:pt x="320" y="1"/>
                  </a:moveTo>
                  <a:cubicBezTo>
                    <a:pt x="299" y="1"/>
                    <a:pt x="276" y="4"/>
                    <a:pt x="251" y="10"/>
                  </a:cubicBezTo>
                  <a:cubicBezTo>
                    <a:pt x="96" y="33"/>
                    <a:pt x="1" y="188"/>
                    <a:pt x="48" y="319"/>
                  </a:cubicBezTo>
                  <a:cubicBezTo>
                    <a:pt x="62" y="385"/>
                    <a:pt x="119" y="400"/>
                    <a:pt x="188" y="400"/>
                  </a:cubicBezTo>
                  <a:cubicBezTo>
                    <a:pt x="243" y="400"/>
                    <a:pt x="305" y="391"/>
                    <a:pt x="358" y="391"/>
                  </a:cubicBezTo>
                  <a:cubicBezTo>
                    <a:pt x="406" y="355"/>
                    <a:pt x="465" y="307"/>
                    <a:pt x="513" y="260"/>
                  </a:cubicBezTo>
                  <a:cubicBezTo>
                    <a:pt x="492" y="135"/>
                    <a:pt x="462"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5"/>
            <p:cNvSpPr/>
            <p:nvPr/>
          </p:nvSpPr>
          <p:spPr>
            <a:xfrm>
              <a:off x="6083475" y="2307000"/>
              <a:ext cx="40525" cy="8325"/>
            </a:xfrm>
            <a:custGeom>
              <a:avLst/>
              <a:gdLst/>
              <a:ahLst/>
              <a:cxnLst/>
              <a:rect l="l" t="t" r="r" b="b"/>
              <a:pathLst>
                <a:path w="1621" h="333" extrusionOk="0">
                  <a:moveTo>
                    <a:pt x="858" y="1"/>
                  </a:moveTo>
                  <a:cubicBezTo>
                    <a:pt x="626" y="1"/>
                    <a:pt x="398" y="52"/>
                    <a:pt x="163" y="52"/>
                  </a:cubicBezTo>
                  <a:cubicBezTo>
                    <a:pt x="121" y="52"/>
                    <a:pt x="79" y="50"/>
                    <a:pt x="37" y="47"/>
                  </a:cubicBezTo>
                  <a:cubicBezTo>
                    <a:pt x="1" y="94"/>
                    <a:pt x="1" y="142"/>
                    <a:pt x="37" y="201"/>
                  </a:cubicBezTo>
                  <a:cubicBezTo>
                    <a:pt x="105" y="291"/>
                    <a:pt x="186" y="328"/>
                    <a:pt x="274" y="328"/>
                  </a:cubicBezTo>
                  <a:cubicBezTo>
                    <a:pt x="338" y="328"/>
                    <a:pt x="407" y="308"/>
                    <a:pt x="477" y="273"/>
                  </a:cubicBezTo>
                  <a:cubicBezTo>
                    <a:pt x="530" y="244"/>
                    <a:pt x="575" y="229"/>
                    <a:pt x="616" y="229"/>
                  </a:cubicBezTo>
                  <a:cubicBezTo>
                    <a:pt x="676" y="229"/>
                    <a:pt x="725" y="261"/>
                    <a:pt x="775" y="332"/>
                  </a:cubicBezTo>
                  <a:cubicBezTo>
                    <a:pt x="1049" y="332"/>
                    <a:pt x="1334" y="320"/>
                    <a:pt x="1620" y="320"/>
                  </a:cubicBezTo>
                  <a:cubicBezTo>
                    <a:pt x="1549" y="142"/>
                    <a:pt x="1275" y="237"/>
                    <a:pt x="1192" y="47"/>
                  </a:cubicBezTo>
                  <a:cubicBezTo>
                    <a:pt x="1079" y="12"/>
                    <a:pt x="968" y="1"/>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5"/>
            <p:cNvSpPr/>
            <p:nvPr/>
          </p:nvSpPr>
          <p:spPr>
            <a:xfrm>
              <a:off x="6142125" y="3093075"/>
              <a:ext cx="16100" cy="8050"/>
            </a:xfrm>
            <a:custGeom>
              <a:avLst/>
              <a:gdLst/>
              <a:ahLst/>
              <a:cxnLst/>
              <a:rect l="l" t="t" r="r" b="b"/>
              <a:pathLst>
                <a:path w="644" h="322" extrusionOk="0">
                  <a:moveTo>
                    <a:pt x="167" y="0"/>
                  </a:moveTo>
                  <a:cubicBezTo>
                    <a:pt x="72" y="24"/>
                    <a:pt x="12" y="84"/>
                    <a:pt x="0" y="191"/>
                  </a:cubicBezTo>
                  <a:cubicBezTo>
                    <a:pt x="0" y="226"/>
                    <a:pt x="12" y="274"/>
                    <a:pt x="12" y="298"/>
                  </a:cubicBezTo>
                  <a:cubicBezTo>
                    <a:pt x="108" y="322"/>
                    <a:pt x="215" y="322"/>
                    <a:pt x="298" y="322"/>
                  </a:cubicBezTo>
                  <a:cubicBezTo>
                    <a:pt x="320" y="312"/>
                    <a:pt x="346" y="309"/>
                    <a:pt x="373" y="309"/>
                  </a:cubicBezTo>
                  <a:cubicBezTo>
                    <a:pt x="410" y="309"/>
                    <a:pt x="451" y="314"/>
                    <a:pt x="489" y="314"/>
                  </a:cubicBezTo>
                  <a:cubicBezTo>
                    <a:pt x="561" y="314"/>
                    <a:pt x="625" y="296"/>
                    <a:pt x="643" y="191"/>
                  </a:cubicBezTo>
                  <a:cubicBezTo>
                    <a:pt x="643" y="48"/>
                    <a:pt x="489" y="24"/>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5"/>
            <p:cNvSpPr/>
            <p:nvPr/>
          </p:nvSpPr>
          <p:spPr>
            <a:xfrm>
              <a:off x="6164150" y="3093675"/>
              <a:ext cx="6575" cy="5975"/>
            </a:xfrm>
            <a:custGeom>
              <a:avLst/>
              <a:gdLst/>
              <a:ahLst/>
              <a:cxnLst/>
              <a:rect l="l" t="t" r="r" b="b"/>
              <a:pathLst>
                <a:path w="263" h="239" extrusionOk="0">
                  <a:moveTo>
                    <a:pt x="1" y="0"/>
                  </a:moveTo>
                  <a:cubicBezTo>
                    <a:pt x="1" y="83"/>
                    <a:pt x="1" y="202"/>
                    <a:pt x="108" y="238"/>
                  </a:cubicBezTo>
                  <a:cubicBezTo>
                    <a:pt x="114" y="239"/>
                    <a:pt x="120" y="239"/>
                    <a:pt x="125" y="239"/>
                  </a:cubicBezTo>
                  <a:cubicBezTo>
                    <a:pt x="262" y="239"/>
                    <a:pt x="251" y="103"/>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5"/>
            <p:cNvSpPr/>
            <p:nvPr/>
          </p:nvSpPr>
          <p:spPr>
            <a:xfrm>
              <a:off x="6138850" y="3089075"/>
              <a:ext cx="7475" cy="9075"/>
            </a:xfrm>
            <a:custGeom>
              <a:avLst/>
              <a:gdLst/>
              <a:ahLst/>
              <a:cxnLst/>
              <a:rect l="l" t="t" r="r" b="b"/>
              <a:pathLst>
                <a:path w="299" h="363" extrusionOk="0">
                  <a:moveTo>
                    <a:pt x="222" y="1"/>
                  </a:moveTo>
                  <a:cubicBezTo>
                    <a:pt x="202" y="1"/>
                    <a:pt x="170" y="12"/>
                    <a:pt x="143" y="29"/>
                  </a:cubicBezTo>
                  <a:cubicBezTo>
                    <a:pt x="117" y="47"/>
                    <a:pt x="91" y="58"/>
                    <a:pt x="60" y="58"/>
                  </a:cubicBezTo>
                  <a:cubicBezTo>
                    <a:pt x="49" y="58"/>
                    <a:pt x="37" y="56"/>
                    <a:pt x="24" y="53"/>
                  </a:cubicBezTo>
                  <a:lnTo>
                    <a:pt x="24" y="53"/>
                  </a:lnTo>
                  <a:cubicBezTo>
                    <a:pt x="1" y="184"/>
                    <a:pt x="1" y="291"/>
                    <a:pt x="131" y="363"/>
                  </a:cubicBezTo>
                  <a:cubicBezTo>
                    <a:pt x="179" y="303"/>
                    <a:pt x="239" y="244"/>
                    <a:pt x="298" y="184"/>
                  </a:cubicBezTo>
                  <a:cubicBezTo>
                    <a:pt x="262" y="136"/>
                    <a:pt x="262" y="113"/>
                    <a:pt x="251" y="41"/>
                  </a:cubicBezTo>
                  <a:lnTo>
                    <a:pt x="262" y="41"/>
                  </a:lnTo>
                  <a:cubicBezTo>
                    <a:pt x="262" y="29"/>
                    <a:pt x="262" y="17"/>
                    <a:pt x="239" y="5"/>
                  </a:cubicBezTo>
                  <a:cubicBezTo>
                    <a:pt x="235" y="2"/>
                    <a:pt x="230"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5"/>
            <p:cNvSpPr/>
            <p:nvPr/>
          </p:nvSpPr>
          <p:spPr>
            <a:xfrm>
              <a:off x="6161775" y="1841425"/>
              <a:ext cx="38125" cy="11350"/>
            </a:xfrm>
            <a:custGeom>
              <a:avLst/>
              <a:gdLst/>
              <a:ahLst/>
              <a:cxnLst/>
              <a:rect l="l" t="t" r="r" b="b"/>
              <a:pathLst>
                <a:path w="1525" h="454" extrusionOk="0">
                  <a:moveTo>
                    <a:pt x="1096" y="1"/>
                  </a:moveTo>
                  <a:cubicBezTo>
                    <a:pt x="750" y="1"/>
                    <a:pt x="417" y="24"/>
                    <a:pt x="84" y="24"/>
                  </a:cubicBezTo>
                  <a:cubicBezTo>
                    <a:pt x="0" y="167"/>
                    <a:pt x="143" y="215"/>
                    <a:pt x="215" y="298"/>
                  </a:cubicBezTo>
                  <a:lnTo>
                    <a:pt x="238" y="334"/>
                  </a:lnTo>
                  <a:cubicBezTo>
                    <a:pt x="256" y="332"/>
                    <a:pt x="274" y="331"/>
                    <a:pt x="291" y="331"/>
                  </a:cubicBezTo>
                  <a:cubicBezTo>
                    <a:pt x="385" y="331"/>
                    <a:pt x="462" y="362"/>
                    <a:pt x="512" y="453"/>
                  </a:cubicBezTo>
                  <a:lnTo>
                    <a:pt x="1370" y="453"/>
                  </a:lnTo>
                  <a:cubicBezTo>
                    <a:pt x="1417" y="405"/>
                    <a:pt x="1465" y="358"/>
                    <a:pt x="1524" y="322"/>
                  </a:cubicBezTo>
                  <a:lnTo>
                    <a:pt x="1524" y="36"/>
                  </a:lnTo>
                  <a:cubicBezTo>
                    <a:pt x="1370" y="24"/>
                    <a:pt x="1239" y="24"/>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5"/>
            <p:cNvSpPr/>
            <p:nvPr/>
          </p:nvSpPr>
          <p:spPr>
            <a:xfrm>
              <a:off x="6196000" y="1849175"/>
              <a:ext cx="3900" cy="3300"/>
            </a:xfrm>
            <a:custGeom>
              <a:avLst/>
              <a:gdLst/>
              <a:ahLst/>
              <a:cxnLst/>
              <a:rect l="l" t="t" r="r" b="b"/>
              <a:pathLst>
                <a:path w="156" h="132" extrusionOk="0">
                  <a:moveTo>
                    <a:pt x="1" y="131"/>
                  </a:moveTo>
                  <a:cubicBezTo>
                    <a:pt x="48" y="84"/>
                    <a:pt x="108" y="36"/>
                    <a:pt x="155" y="0"/>
                  </a:cubicBezTo>
                  <a:cubicBezTo>
                    <a:pt x="108" y="36"/>
                    <a:pt x="48" y="84"/>
                    <a:pt x="1"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5"/>
            <p:cNvSpPr/>
            <p:nvPr/>
          </p:nvSpPr>
          <p:spPr>
            <a:xfrm>
              <a:off x="6213850" y="1842025"/>
              <a:ext cx="3900" cy="3300"/>
            </a:xfrm>
            <a:custGeom>
              <a:avLst/>
              <a:gdLst/>
              <a:ahLst/>
              <a:cxnLst/>
              <a:rect l="l" t="t" r="r" b="b"/>
              <a:pathLst>
                <a:path w="156" h="132" extrusionOk="0">
                  <a:moveTo>
                    <a:pt x="1" y="0"/>
                  </a:moveTo>
                  <a:lnTo>
                    <a:pt x="1" y="131"/>
                  </a:lnTo>
                  <a:cubicBezTo>
                    <a:pt x="49" y="84"/>
                    <a:pt x="108"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5"/>
            <p:cNvSpPr/>
            <p:nvPr/>
          </p:nvSpPr>
          <p:spPr>
            <a:xfrm>
              <a:off x="6122175" y="1708950"/>
              <a:ext cx="105100" cy="14975"/>
            </a:xfrm>
            <a:custGeom>
              <a:avLst/>
              <a:gdLst/>
              <a:ahLst/>
              <a:cxnLst/>
              <a:rect l="l" t="t" r="r" b="b"/>
              <a:pathLst>
                <a:path w="4204" h="599" extrusionOk="0">
                  <a:moveTo>
                    <a:pt x="3349" y="1"/>
                  </a:moveTo>
                  <a:cubicBezTo>
                    <a:pt x="3127" y="1"/>
                    <a:pt x="2903" y="10"/>
                    <a:pt x="2680" y="25"/>
                  </a:cubicBezTo>
                  <a:cubicBezTo>
                    <a:pt x="2636" y="80"/>
                    <a:pt x="2590" y="102"/>
                    <a:pt x="2545" y="102"/>
                  </a:cubicBezTo>
                  <a:cubicBezTo>
                    <a:pt x="2491" y="102"/>
                    <a:pt x="2439" y="70"/>
                    <a:pt x="2394" y="25"/>
                  </a:cubicBezTo>
                  <a:cubicBezTo>
                    <a:pt x="2346" y="13"/>
                    <a:pt x="2287" y="13"/>
                    <a:pt x="2239" y="13"/>
                  </a:cubicBezTo>
                  <a:cubicBezTo>
                    <a:pt x="2175" y="72"/>
                    <a:pt x="2099" y="85"/>
                    <a:pt x="2019" y="85"/>
                  </a:cubicBezTo>
                  <a:cubicBezTo>
                    <a:pt x="1962" y="85"/>
                    <a:pt x="1903" y="78"/>
                    <a:pt x="1844" y="78"/>
                  </a:cubicBezTo>
                  <a:cubicBezTo>
                    <a:pt x="1787" y="78"/>
                    <a:pt x="1731" y="84"/>
                    <a:pt x="1680" y="108"/>
                  </a:cubicBezTo>
                  <a:cubicBezTo>
                    <a:pt x="1644" y="192"/>
                    <a:pt x="1680" y="251"/>
                    <a:pt x="1680" y="311"/>
                  </a:cubicBezTo>
                  <a:cubicBezTo>
                    <a:pt x="1684" y="337"/>
                    <a:pt x="1677" y="345"/>
                    <a:pt x="1666" y="345"/>
                  </a:cubicBezTo>
                  <a:cubicBezTo>
                    <a:pt x="1648" y="345"/>
                    <a:pt x="1616" y="318"/>
                    <a:pt x="1608" y="311"/>
                  </a:cubicBezTo>
                  <a:cubicBezTo>
                    <a:pt x="1436" y="122"/>
                    <a:pt x="1233" y="63"/>
                    <a:pt x="1012" y="63"/>
                  </a:cubicBezTo>
                  <a:cubicBezTo>
                    <a:pt x="927" y="63"/>
                    <a:pt x="840" y="71"/>
                    <a:pt x="751" y="85"/>
                  </a:cubicBezTo>
                  <a:cubicBezTo>
                    <a:pt x="745" y="82"/>
                    <a:pt x="739" y="80"/>
                    <a:pt x="734" y="80"/>
                  </a:cubicBezTo>
                  <a:cubicBezTo>
                    <a:pt x="692" y="80"/>
                    <a:pt x="666" y="160"/>
                    <a:pt x="624" y="160"/>
                  </a:cubicBezTo>
                  <a:cubicBezTo>
                    <a:pt x="606" y="160"/>
                    <a:pt x="586" y="147"/>
                    <a:pt x="560" y="108"/>
                  </a:cubicBezTo>
                  <a:cubicBezTo>
                    <a:pt x="501" y="85"/>
                    <a:pt x="441" y="73"/>
                    <a:pt x="382" y="73"/>
                  </a:cubicBezTo>
                  <a:cubicBezTo>
                    <a:pt x="203" y="132"/>
                    <a:pt x="1" y="168"/>
                    <a:pt x="96" y="454"/>
                  </a:cubicBezTo>
                  <a:cubicBezTo>
                    <a:pt x="742" y="568"/>
                    <a:pt x="1399" y="598"/>
                    <a:pt x="2056" y="598"/>
                  </a:cubicBezTo>
                  <a:cubicBezTo>
                    <a:pt x="2356" y="598"/>
                    <a:pt x="2655" y="592"/>
                    <a:pt x="2954" y="585"/>
                  </a:cubicBezTo>
                  <a:cubicBezTo>
                    <a:pt x="2963" y="586"/>
                    <a:pt x="2972" y="586"/>
                    <a:pt x="2981" y="586"/>
                  </a:cubicBezTo>
                  <a:cubicBezTo>
                    <a:pt x="3188" y="586"/>
                    <a:pt x="3306" y="344"/>
                    <a:pt x="3529" y="344"/>
                  </a:cubicBezTo>
                  <a:cubicBezTo>
                    <a:pt x="3543" y="344"/>
                    <a:pt x="3558" y="345"/>
                    <a:pt x="3573" y="347"/>
                  </a:cubicBezTo>
                  <a:cubicBezTo>
                    <a:pt x="3787" y="287"/>
                    <a:pt x="4108" y="382"/>
                    <a:pt x="4204" y="49"/>
                  </a:cubicBezTo>
                  <a:cubicBezTo>
                    <a:pt x="3922" y="15"/>
                    <a:pt x="3636" y="1"/>
                    <a:pt x="3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5"/>
            <p:cNvSpPr/>
            <p:nvPr/>
          </p:nvSpPr>
          <p:spPr>
            <a:xfrm>
              <a:off x="6196000" y="1712550"/>
              <a:ext cx="16550" cy="13800"/>
            </a:xfrm>
            <a:custGeom>
              <a:avLst/>
              <a:gdLst/>
              <a:ahLst/>
              <a:cxnLst/>
              <a:rect l="l" t="t" r="r" b="b"/>
              <a:pathLst>
                <a:path w="662" h="552" extrusionOk="0">
                  <a:moveTo>
                    <a:pt x="395" y="0"/>
                  </a:moveTo>
                  <a:cubicBezTo>
                    <a:pt x="325" y="0"/>
                    <a:pt x="262" y="72"/>
                    <a:pt x="203" y="238"/>
                  </a:cubicBezTo>
                  <a:cubicBezTo>
                    <a:pt x="167" y="310"/>
                    <a:pt x="60" y="369"/>
                    <a:pt x="1" y="441"/>
                  </a:cubicBezTo>
                  <a:cubicBezTo>
                    <a:pt x="24" y="476"/>
                    <a:pt x="36" y="524"/>
                    <a:pt x="48" y="548"/>
                  </a:cubicBezTo>
                  <a:cubicBezTo>
                    <a:pt x="74" y="544"/>
                    <a:pt x="101" y="543"/>
                    <a:pt x="129" y="543"/>
                  </a:cubicBezTo>
                  <a:cubicBezTo>
                    <a:pt x="200" y="543"/>
                    <a:pt x="276" y="551"/>
                    <a:pt x="348" y="551"/>
                  </a:cubicBezTo>
                  <a:cubicBezTo>
                    <a:pt x="518" y="551"/>
                    <a:pt x="661" y="504"/>
                    <a:pt x="632" y="191"/>
                  </a:cubicBezTo>
                  <a:cubicBezTo>
                    <a:pt x="542" y="72"/>
                    <a:pt x="465" y="0"/>
                    <a:pt x="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5"/>
            <p:cNvSpPr/>
            <p:nvPr/>
          </p:nvSpPr>
          <p:spPr>
            <a:xfrm>
              <a:off x="5216425" y="2070925"/>
              <a:ext cx="11925" cy="17875"/>
            </a:xfrm>
            <a:custGeom>
              <a:avLst/>
              <a:gdLst/>
              <a:ahLst/>
              <a:cxnLst/>
              <a:rect l="l" t="t" r="r" b="b"/>
              <a:pathLst>
                <a:path w="477" h="715" extrusionOk="0">
                  <a:moveTo>
                    <a:pt x="48" y="0"/>
                  </a:moveTo>
                  <a:cubicBezTo>
                    <a:pt x="0" y="262"/>
                    <a:pt x="155" y="477"/>
                    <a:pt x="191" y="715"/>
                  </a:cubicBezTo>
                  <a:cubicBezTo>
                    <a:pt x="333" y="715"/>
                    <a:pt x="476" y="679"/>
                    <a:pt x="405" y="488"/>
                  </a:cubicBezTo>
                  <a:cubicBezTo>
                    <a:pt x="333" y="322"/>
                    <a:pt x="369" y="191"/>
                    <a:pt x="417" y="36"/>
                  </a:cubicBezTo>
                  <a:cubicBezTo>
                    <a:pt x="286" y="36"/>
                    <a:pt x="155"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5"/>
            <p:cNvSpPr/>
            <p:nvPr/>
          </p:nvSpPr>
          <p:spPr>
            <a:xfrm>
              <a:off x="5217000" y="2093550"/>
              <a:ext cx="8075" cy="7150"/>
            </a:xfrm>
            <a:custGeom>
              <a:avLst/>
              <a:gdLst/>
              <a:ahLst/>
              <a:cxnLst/>
              <a:rect l="l" t="t" r="r" b="b"/>
              <a:pathLst>
                <a:path w="323" h="286" extrusionOk="0">
                  <a:moveTo>
                    <a:pt x="156" y="0"/>
                  </a:moveTo>
                  <a:cubicBezTo>
                    <a:pt x="108" y="48"/>
                    <a:pt x="48" y="84"/>
                    <a:pt x="1" y="131"/>
                  </a:cubicBezTo>
                  <a:lnTo>
                    <a:pt x="1" y="262"/>
                  </a:lnTo>
                  <a:cubicBezTo>
                    <a:pt x="48" y="262"/>
                    <a:pt x="96" y="262"/>
                    <a:pt x="144" y="286"/>
                  </a:cubicBezTo>
                  <a:cubicBezTo>
                    <a:pt x="275" y="179"/>
                    <a:pt x="322" y="8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5"/>
            <p:cNvSpPr/>
            <p:nvPr/>
          </p:nvSpPr>
          <p:spPr>
            <a:xfrm>
              <a:off x="6202850" y="3628050"/>
              <a:ext cx="11625" cy="7075"/>
            </a:xfrm>
            <a:custGeom>
              <a:avLst/>
              <a:gdLst/>
              <a:ahLst/>
              <a:cxnLst/>
              <a:rect l="l" t="t" r="r" b="b"/>
              <a:pathLst>
                <a:path w="465" h="283" extrusionOk="0">
                  <a:moveTo>
                    <a:pt x="197" y="1"/>
                  </a:moveTo>
                  <a:cubicBezTo>
                    <a:pt x="135" y="1"/>
                    <a:pt x="68" y="12"/>
                    <a:pt x="0" y="21"/>
                  </a:cubicBezTo>
                  <a:cubicBezTo>
                    <a:pt x="0" y="68"/>
                    <a:pt x="12" y="104"/>
                    <a:pt x="24" y="140"/>
                  </a:cubicBezTo>
                  <a:cubicBezTo>
                    <a:pt x="167" y="187"/>
                    <a:pt x="310" y="235"/>
                    <a:pt x="441" y="283"/>
                  </a:cubicBezTo>
                  <a:cubicBezTo>
                    <a:pt x="465" y="235"/>
                    <a:pt x="465" y="187"/>
                    <a:pt x="465" y="140"/>
                  </a:cubicBezTo>
                  <a:cubicBezTo>
                    <a:pt x="391" y="29"/>
                    <a:pt x="299"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5"/>
            <p:cNvSpPr/>
            <p:nvPr/>
          </p:nvSpPr>
          <p:spPr>
            <a:xfrm>
              <a:off x="6182000" y="1888450"/>
              <a:ext cx="10750" cy="7175"/>
            </a:xfrm>
            <a:custGeom>
              <a:avLst/>
              <a:gdLst/>
              <a:ahLst/>
              <a:cxnLst/>
              <a:rect l="l" t="t" r="r" b="b"/>
              <a:pathLst>
                <a:path w="430" h="287" extrusionOk="0">
                  <a:moveTo>
                    <a:pt x="287" y="1"/>
                  </a:moveTo>
                  <a:lnTo>
                    <a:pt x="1" y="287"/>
                  </a:lnTo>
                  <a:lnTo>
                    <a:pt x="430" y="287"/>
                  </a:lnTo>
                  <a:cubicBezTo>
                    <a:pt x="430" y="191"/>
                    <a:pt x="430" y="96"/>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5"/>
            <p:cNvSpPr/>
            <p:nvPr/>
          </p:nvSpPr>
          <p:spPr>
            <a:xfrm>
              <a:off x="6243025" y="2182850"/>
              <a:ext cx="46175" cy="13700"/>
            </a:xfrm>
            <a:custGeom>
              <a:avLst/>
              <a:gdLst/>
              <a:ahLst/>
              <a:cxnLst/>
              <a:rect l="l" t="t" r="r" b="b"/>
              <a:pathLst>
                <a:path w="1847" h="548" extrusionOk="0">
                  <a:moveTo>
                    <a:pt x="1" y="0"/>
                  </a:moveTo>
                  <a:lnTo>
                    <a:pt x="1" y="0"/>
                  </a:lnTo>
                  <a:cubicBezTo>
                    <a:pt x="108" y="131"/>
                    <a:pt x="310" y="179"/>
                    <a:pt x="286" y="405"/>
                  </a:cubicBezTo>
                  <a:cubicBezTo>
                    <a:pt x="608" y="464"/>
                    <a:pt x="953" y="500"/>
                    <a:pt x="1275" y="548"/>
                  </a:cubicBezTo>
                  <a:cubicBezTo>
                    <a:pt x="1328" y="512"/>
                    <a:pt x="1379" y="494"/>
                    <a:pt x="1428" y="494"/>
                  </a:cubicBezTo>
                  <a:cubicBezTo>
                    <a:pt x="1477" y="494"/>
                    <a:pt x="1525" y="512"/>
                    <a:pt x="1572" y="548"/>
                  </a:cubicBezTo>
                  <a:cubicBezTo>
                    <a:pt x="1668" y="500"/>
                    <a:pt x="1751" y="441"/>
                    <a:pt x="1846" y="405"/>
                  </a:cubicBezTo>
                  <a:cubicBezTo>
                    <a:pt x="1668" y="143"/>
                    <a:pt x="1322" y="381"/>
                    <a:pt x="1144" y="143"/>
                  </a:cubicBezTo>
                  <a:cubicBezTo>
                    <a:pt x="751" y="107"/>
                    <a:pt x="38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5"/>
            <p:cNvSpPr/>
            <p:nvPr/>
          </p:nvSpPr>
          <p:spPr>
            <a:xfrm>
              <a:off x="6152550" y="1842025"/>
              <a:ext cx="14600" cy="7750"/>
            </a:xfrm>
            <a:custGeom>
              <a:avLst/>
              <a:gdLst/>
              <a:ahLst/>
              <a:cxnLst/>
              <a:rect l="l" t="t" r="r" b="b"/>
              <a:pathLst>
                <a:path w="584" h="310" extrusionOk="0">
                  <a:moveTo>
                    <a:pt x="453" y="0"/>
                  </a:moveTo>
                  <a:cubicBezTo>
                    <a:pt x="357" y="0"/>
                    <a:pt x="250" y="12"/>
                    <a:pt x="167" y="24"/>
                  </a:cubicBezTo>
                  <a:cubicBezTo>
                    <a:pt x="107" y="84"/>
                    <a:pt x="60" y="167"/>
                    <a:pt x="0" y="239"/>
                  </a:cubicBezTo>
                  <a:cubicBezTo>
                    <a:pt x="107" y="262"/>
                    <a:pt x="226" y="286"/>
                    <a:pt x="334" y="310"/>
                  </a:cubicBezTo>
                  <a:cubicBezTo>
                    <a:pt x="357" y="298"/>
                    <a:pt x="405" y="298"/>
                    <a:pt x="429" y="298"/>
                  </a:cubicBezTo>
                  <a:cubicBezTo>
                    <a:pt x="476" y="286"/>
                    <a:pt x="536" y="286"/>
                    <a:pt x="584" y="262"/>
                  </a:cubicBezTo>
                  <a:lnTo>
                    <a:pt x="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5"/>
            <p:cNvSpPr/>
            <p:nvPr/>
          </p:nvSpPr>
          <p:spPr>
            <a:xfrm>
              <a:off x="5375950" y="2091150"/>
              <a:ext cx="108675" cy="18475"/>
            </a:xfrm>
            <a:custGeom>
              <a:avLst/>
              <a:gdLst/>
              <a:ahLst/>
              <a:cxnLst/>
              <a:rect l="l" t="t" r="r" b="b"/>
              <a:pathLst>
                <a:path w="4347" h="739" extrusionOk="0">
                  <a:moveTo>
                    <a:pt x="211" y="29"/>
                  </a:moveTo>
                  <a:cubicBezTo>
                    <a:pt x="78" y="29"/>
                    <a:pt x="39" y="140"/>
                    <a:pt x="1" y="275"/>
                  </a:cubicBezTo>
                  <a:cubicBezTo>
                    <a:pt x="1" y="358"/>
                    <a:pt x="25" y="418"/>
                    <a:pt x="60" y="489"/>
                  </a:cubicBezTo>
                  <a:cubicBezTo>
                    <a:pt x="120" y="561"/>
                    <a:pt x="179" y="584"/>
                    <a:pt x="263" y="584"/>
                  </a:cubicBezTo>
                  <a:cubicBezTo>
                    <a:pt x="429" y="572"/>
                    <a:pt x="599" y="558"/>
                    <a:pt x="769" y="558"/>
                  </a:cubicBezTo>
                  <a:cubicBezTo>
                    <a:pt x="938" y="558"/>
                    <a:pt x="1108" y="572"/>
                    <a:pt x="1275" y="620"/>
                  </a:cubicBezTo>
                  <a:cubicBezTo>
                    <a:pt x="1410" y="604"/>
                    <a:pt x="1545" y="597"/>
                    <a:pt x="1681" y="597"/>
                  </a:cubicBezTo>
                  <a:cubicBezTo>
                    <a:pt x="2303" y="597"/>
                    <a:pt x="2925" y="738"/>
                    <a:pt x="3548" y="738"/>
                  </a:cubicBezTo>
                  <a:cubicBezTo>
                    <a:pt x="3683" y="738"/>
                    <a:pt x="3818" y="732"/>
                    <a:pt x="3954" y="715"/>
                  </a:cubicBezTo>
                  <a:cubicBezTo>
                    <a:pt x="4025" y="703"/>
                    <a:pt x="4085" y="668"/>
                    <a:pt x="4108" y="620"/>
                  </a:cubicBezTo>
                  <a:cubicBezTo>
                    <a:pt x="4108" y="572"/>
                    <a:pt x="4108" y="537"/>
                    <a:pt x="4132" y="513"/>
                  </a:cubicBezTo>
                  <a:cubicBezTo>
                    <a:pt x="4192" y="418"/>
                    <a:pt x="4347" y="382"/>
                    <a:pt x="4287" y="227"/>
                  </a:cubicBezTo>
                  <a:cubicBezTo>
                    <a:pt x="4084" y="213"/>
                    <a:pt x="3882" y="189"/>
                    <a:pt x="3677" y="189"/>
                  </a:cubicBezTo>
                  <a:cubicBezTo>
                    <a:pt x="3544" y="189"/>
                    <a:pt x="3410" y="199"/>
                    <a:pt x="3275" y="227"/>
                  </a:cubicBezTo>
                  <a:cubicBezTo>
                    <a:pt x="3275" y="227"/>
                    <a:pt x="3263" y="239"/>
                    <a:pt x="3239" y="263"/>
                  </a:cubicBezTo>
                  <a:cubicBezTo>
                    <a:pt x="3226" y="267"/>
                    <a:pt x="3215" y="270"/>
                    <a:pt x="3204" y="270"/>
                  </a:cubicBezTo>
                  <a:cubicBezTo>
                    <a:pt x="3185" y="270"/>
                    <a:pt x="3167" y="262"/>
                    <a:pt x="3144" y="239"/>
                  </a:cubicBezTo>
                  <a:cubicBezTo>
                    <a:pt x="2203" y="1"/>
                    <a:pt x="1251" y="96"/>
                    <a:pt x="322" y="49"/>
                  </a:cubicBezTo>
                  <a:cubicBezTo>
                    <a:pt x="279" y="35"/>
                    <a:pt x="242" y="29"/>
                    <a:pt x="211"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5"/>
            <p:cNvSpPr/>
            <p:nvPr/>
          </p:nvSpPr>
          <p:spPr>
            <a:xfrm>
              <a:off x="5247675" y="2003250"/>
              <a:ext cx="75325" cy="31675"/>
            </a:xfrm>
            <a:custGeom>
              <a:avLst/>
              <a:gdLst/>
              <a:ahLst/>
              <a:cxnLst/>
              <a:rect l="l" t="t" r="r" b="b"/>
              <a:pathLst>
                <a:path w="3013" h="1267" extrusionOk="0">
                  <a:moveTo>
                    <a:pt x="708" y="1"/>
                  </a:moveTo>
                  <a:cubicBezTo>
                    <a:pt x="619" y="1"/>
                    <a:pt x="585" y="148"/>
                    <a:pt x="524" y="219"/>
                  </a:cubicBezTo>
                  <a:cubicBezTo>
                    <a:pt x="453" y="457"/>
                    <a:pt x="357" y="671"/>
                    <a:pt x="72" y="731"/>
                  </a:cubicBezTo>
                  <a:cubicBezTo>
                    <a:pt x="12" y="814"/>
                    <a:pt x="0" y="909"/>
                    <a:pt x="48" y="1005"/>
                  </a:cubicBezTo>
                  <a:cubicBezTo>
                    <a:pt x="119" y="1124"/>
                    <a:pt x="262" y="1076"/>
                    <a:pt x="369" y="1148"/>
                  </a:cubicBezTo>
                  <a:cubicBezTo>
                    <a:pt x="443" y="1197"/>
                    <a:pt x="518" y="1218"/>
                    <a:pt x="594" y="1218"/>
                  </a:cubicBezTo>
                  <a:cubicBezTo>
                    <a:pt x="664" y="1218"/>
                    <a:pt x="735" y="1200"/>
                    <a:pt x="810" y="1171"/>
                  </a:cubicBezTo>
                  <a:cubicBezTo>
                    <a:pt x="876" y="1189"/>
                    <a:pt x="944" y="1195"/>
                    <a:pt x="1013" y="1195"/>
                  </a:cubicBezTo>
                  <a:cubicBezTo>
                    <a:pt x="1142" y="1195"/>
                    <a:pt x="1275" y="1175"/>
                    <a:pt x="1406" y="1175"/>
                  </a:cubicBezTo>
                  <a:cubicBezTo>
                    <a:pt x="1531" y="1175"/>
                    <a:pt x="1655" y="1193"/>
                    <a:pt x="1774" y="1267"/>
                  </a:cubicBezTo>
                  <a:cubicBezTo>
                    <a:pt x="1905" y="1195"/>
                    <a:pt x="2060" y="1148"/>
                    <a:pt x="2179" y="1064"/>
                  </a:cubicBezTo>
                  <a:cubicBezTo>
                    <a:pt x="2217" y="1041"/>
                    <a:pt x="2240" y="1032"/>
                    <a:pt x="2253" y="1032"/>
                  </a:cubicBezTo>
                  <a:cubicBezTo>
                    <a:pt x="2307" y="1032"/>
                    <a:pt x="2188" y="1191"/>
                    <a:pt x="2245" y="1191"/>
                  </a:cubicBezTo>
                  <a:cubicBezTo>
                    <a:pt x="2252" y="1191"/>
                    <a:pt x="2262" y="1189"/>
                    <a:pt x="2274" y="1183"/>
                  </a:cubicBezTo>
                  <a:cubicBezTo>
                    <a:pt x="2399" y="1190"/>
                    <a:pt x="2533" y="1228"/>
                    <a:pt x="2661" y="1228"/>
                  </a:cubicBezTo>
                  <a:cubicBezTo>
                    <a:pt x="2779" y="1228"/>
                    <a:pt x="2892" y="1196"/>
                    <a:pt x="2989" y="1076"/>
                  </a:cubicBezTo>
                  <a:cubicBezTo>
                    <a:pt x="3012" y="909"/>
                    <a:pt x="2905" y="826"/>
                    <a:pt x="2798" y="731"/>
                  </a:cubicBezTo>
                  <a:cubicBezTo>
                    <a:pt x="2745" y="727"/>
                    <a:pt x="2693" y="725"/>
                    <a:pt x="2641" y="725"/>
                  </a:cubicBezTo>
                  <a:cubicBezTo>
                    <a:pt x="2219" y="725"/>
                    <a:pt x="1805" y="839"/>
                    <a:pt x="1381" y="850"/>
                  </a:cubicBezTo>
                  <a:cubicBezTo>
                    <a:pt x="1072" y="850"/>
                    <a:pt x="810" y="826"/>
                    <a:pt x="786" y="421"/>
                  </a:cubicBezTo>
                  <a:cubicBezTo>
                    <a:pt x="881" y="278"/>
                    <a:pt x="953" y="112"/>
                    <a:pt x="762" y="16"/>
                  </a:cubicBezTo>
                  <a:cubicBezTo>
                    <a:pt x="742" y="6"/>
                    <a:pt x="724"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5"/>
            <p:cNvSpPr/>
            <p:nvPr/>
          </p:nvSpPr>
          <p:spPr>
            <a:xfrm>
              <a:off x="5229225" y="1974675"/>
              <a:ext cx="24725" cy="86750"/>
            </a:xfrm>
            <a:custGeom>
              <a:avLst/>
              <a:gdLst/>
              <a:ahLst/>
              <a:cxnLst/>
              <a:rect l="l" t="t" r="r" b="b"/>
              <a:pathLst>
                <a:path w="989" h="3470" extrusionOk="0">
                  <a:moveTo>
                    <a:pt x="411" y="1"/>
                  </a:moveTo>
                  <a:cubicBezTo>
                    <a:pt x="383" y="1"/>
                    <a:pt x="354" y="9"/>
                    <a:pt x="321" y="28"/>
                  </a:cubicBezTo>
                  <a:cubicBezTo>
                    <a:pt x="0" y="719"/>
                    <a:pt x="250" y="1433"/>
                    <a:pt x="191" y="2136"/>
                  </a:cubicBezTo>
                  <a:cubicBezTo>
                    <a:pt x="143" y="2660"/>
                    <a:pt x="274" y="3076"/>
                    <a:pt x="667" y="3410"/>
                  </a:cubicBezTo>
                  <a:cubicBezTo>
                    <a:pt x="738" y="3457"/>
                    <a:pt x="810" y="3469"/>
                    <a:pt x="905" y="3469"/>
                  </a:cubicBezTo>
                  <a:cubicBezTo>
                    <a:pt x="976" y="3410"/>
                    <a:pt x="988" y="3350"/>
                    <a:pt x="953" y="3267"/>
                  </a:cubicBezTo>
                  <a:cubicBezTo>
                    <a:pt x="988" y="2969"/>
                    <a:pt x="572" y="2755"/>
                    <a:pt x="810" y="2433"/>
                  </a:cubicBezTo>
                  <a:cubicBezTo>
                    <a:pt x="857" y="2386"/>
                    <a:pt x="869" y="2326"/>
                    <a:pt x="810" y="2267"/>
                  </a:cubicBezTo>
                  <a:cubicBezTo>
                    <a:pt x="679" y="2148"/>
                    <a:pt x="714" y="2005"/>
                    <a:pt x="714" y="1850"/>
                  </a:cubicBezTo>
                  <a:cubicBezTo>
                    <a:pt x="679" y="1660"/>
                    <a:pt x="655" y="1469"/>
                    <a:pt x="691" y="1255"/>
                  </a:cubicBezTo>
                  <a:cubicBezTo>
                    <a:pt x="691" y="1195"/>
                    <a:pt x="714" y="1148"/>
                    <a:pt x="691" y="1088"/>
                  </a:cubicBezTo>
                  <a:cubicBezTo>
                    <a:pt x="658" y="1001"/>
                    <a:pt x="700" y="991"/>
                    <a:pt x="751" y="991"/>
                  </a:cubicBezTo>
                  <a:cubicBezTo>
                    <a:pt x="767" y="991"/>
                    <a:pt x="784" y="992"/>
                    <a:pt x="800" y="992"/>
                  </a:cubicBezTo>
                  <a:cubicBezTo>
                    <a:pt x="845" y="992"/>
                    <a:pt x="884" y="984"/>
                    <a:pt x="869" y="921"/>
                  </a:cubicBezTo>
                  <a:cubicBezTo>
                    <a:pt x="953" y="671"/>
                    <a:pt x="976" y="421"/>
                    <a:pt x="845" y="171"/>
                  </a:cubicBezTo>
                  <a:cubicBezTo>
                    <a:pt x="818" y="185"/>
                    <a:pt x="793" y="191"/>
                    <a:pt x="770" y="191"/>
                  </a:cubicBezTo>
                  <a:cubicBezTo>
                    <a:pt x="633" y="191"/>
                    <a:pt x="544" y="1"/>
                    <a:pt x="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5"/>
            <p:cNvSpPr/>
            <p:nvPr/>
          </p:nvSpPr>
          <p:spPr>
            <a:xfrm>
              <a:off x="5312550" y="2084900"/>
              <a:ext cx="70875" cy="20725"/>
            </a:xfrm>
            <a:custGeom>
              <a:avLst/>
              <a:gdLst/>
              <a:ahLst/>
              <a:cxnLst/>
              <a:rect l="l" t="t" r="r" b="b"/>
              <a:pathLst>
                <a:path w="2835" h="829" extrusionOk="0">
                  <a:moveTo>
                    <a:pt x="203" y="1"/>
                  </a:moveTo>
                  <a:cubicBezTo>
                    <a:pt x="191" y="13"/>
                    <a:pt x="156" y="13"/>
                    <a:pt x="132" y="25"/>
                  </a:cubicBezTo>
                  <a:cubicBezTo>
                    <a:pt x="84" y="60"/>
                    <a:pt x="36" y="108"/>
                    <a:pt x="13" y="144"/>
                  </a:cubicBezTo>
                  <a:cubicBezTo>
                    <a:pt x="1" y="215"/>
                    <a:pt x="1" y="251"/>
                    <a:pt x="13" y="310"/>
                  </a:cubicBezTo>
                  <a:lnTo>
                    <a:pt x="72" y="370"/>
                  </a:lnTo>
                  <a:cubicBezTo>
                    <a:pt x="96" y="394"/>
                    <a:pt x="120" y="406"/>
                    <a:pt x="144" y="418"/>
                  </a:cubicBezTo>
                  <a:cubicBezTo>
                    <a:pt x="191" y="430"/>
                    <a:pt x="239" y="441"/>
                    <a:pt x="298" y="465"/>
                  </a:cubicBezTo>
                  <a:cubicBezTo>
                    <a:pt x="370" y="489"/>
                    <a:pt x="441" y="525"/>
                    <a:pt x="513" y="537"/>
                  </a:cubicBezTo>
                  <a:cubicBezTo>
                    <a:pt x="554" y="543"/>
                    <a:pt x="596" y="546"/>
                    <a:pt x="636" y="546"/>
                  </a:cubicBezTo>
                  <a:cubicBezTo>
                    <a:pt x="676" y="546"/>
                    <a:pt x="715" y="543"/>
                    <a:pt x="751" y="537"/>
                  </a:cubicBezTo>
                  <a:cubicBezTo>
                    <a:pt x="798" y="531"/>
                    <a:pt x="840" y="528"/>
                    <a:pt x="879" y="528"/>
                  </a:cubicBezTo>
                  <a:cubicBezTo>
                    <a:pt x="918" y="528"/>
                    <a:pt x="953" y="531"/>
                    <a:pt x="989" y="537"/>
                  </a:cubicBezTo>
                  <a:cubicBezTo>
                    <a:pt x="1037" y="549"/>
                    <a:pt x="1096" y="572"/>
                    <a:pt x="1144" y="584"/>
                  </a:cubicBezTo>
                  <a:cubicBezTo>
                    <a:pt x="1275" y="644"/>
                    <a:pt x="1382" y="751"/>
                    <a:pt x="1513" y="811"/>
                  </a:cubicBezTo>
                  <a:cubicBezTo>
                    <a:pt x="1566" y="822"/>
                    <a:pt x="1614" y="828"/>
                    <a:pt x="1660" y="828"/>
                  </a:cubicBezTo>
                  <a:cubicBezTo>
                    <a:pt x="1706" y="828"/>
                    <a:pt x="1751" y="822"/>
                    <a:pt x="1799" y="811"/>
                  </a:cubicBezTo>
                  <a:cubicBezTo>
                    <a:pt x="2049" y="632"/>
                    <a:pt x="2358" y="727"/>
                    <a:pt x="2632" y="596"/>
                  </a:cubicBezTo>
                  <a:cubicBezTo>
                    <a:pt x="2644" y="453"/>
                    <a:pt x="2692" y="346"/>
                    <a:pt x="2834" y="287"/>
                  </a:cubicBezTo>
                  <a:cubicBezTo>
                    <a:pt x="1977" y="72"/>
                    <a:pt x="1072" y="215"/>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5"/>
            <p:cNvSpPr/>
            <p:nvPr/>
          </p:nvSpPr>
          <p:spPr>
            <a:xfrm>
              <a:off x="5479250" y="2093375"/>
              <a:ext cx="72950" cy="14600"/>
            </a:xfrm>
            <a:custGeom>
              <a:avLst/>
              <a:gdLst/>
              <a:ahLst/>
              <a:cxnLst/>
              <a:rect l="l" t="t" r="r" b="b"/>
              <a:pathLst>
                <a:path w="2918" h="584" extrusionOk="0">
                  <a:moveTo>
                    <a:pt x="2252" y="1"/>
                  </a:moveTo>
                  <a:cubicBezTo>
                    <a:pt x="2157" y="1"/>
                    <a:pt x="2062" y="32"/>
                    <a:pt x="1977" y="79"/>
                  </a:cubicBezTo>
                  <a:cubicBezTo>
                    <a:pt x="1369" y="91"/>
                    <a:pt x="738" y="102"/>
                    <a:pt x="131" y="126"/>
                  </a:cubicBezTo>
                  <a:cubicBezTo>
                    <a:pt x="84" y="233"/>
                    <a:pt x="36" y="317"/>
                    <a:pt x="0" y="424"/>
                  </a:cubicBezTo>
                  <a:cubicBezTo>
                    <a:pt x="235" y="424"/>
                    <a:pt x="472" y="417"/>
                    <a:pt x="712" y="417"/>
                  </a:cubicBezTo>
                  <a:cubicBezTo>
                    <a:pt x="1032" y="417"/>
                    <a:pt x="1358" y="429"/>
                    <a:pt x="1691" y="483"/>
                  </a:cubicBezTo>
                  <a:cubicBezTo>
                    <a:pt x="1896" y="518"/>
                    <a:pt x="2141" y="583"/>
                    <a:pt x="2386" y="583"/>
                  </a:cubicBezTo>
                  <a:cubicBezTo>
                    <a:pt x="2568" y="583"/>
                    <a:pt x="2750" y="547"/>
                    <a:pt x="2917" y="436"/>
                  </a:cubicBezTo>
                  <a:cubicBezTo>
                    <a:pt x="2810" y="233"/>
                    <a:pt x="2584" y="150"/>
                    <a:pt x="2405" y="31"/>
                  </a:cubicBezTo>
                  <a:cubicBezTo>
                    <a:pt x="2355" y="10"/>
                    <a:pt x="2304" y="1"/>
                    <a:pt x="2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5"/>
            <p:cNvSpPr/>
            <p:nvPr/>
          </p:nvSpPr>
          <p:spPr>
            <a:xfrm>
              <a:off x="5312850" y="2043250"/>
              <a:ext cx="56875" cy="13725"/>
            </a:xfrm>
            <a:custGeom>
              <a:avLst/>
              <a:gdLst/>
              <a:ahLst/>
              <a:cxnLst/>
              <a:rect l="l" t="t" r="r" b="b"/>
              <a:pathLst>
                <a:path w="2275" h="549" extrusionOk="0">
                  <a:moveTo>
                    <a:pt x="2203" y="0"/>
                  </a:moveTo>
                  <a:lnTo>
                    <a:pt x="2203" y="0"/>
                  </a:lnTo>
                  <a:cubicBezTo>
                    <a:pt x="2108" y="42"/>
                    <a:pt x="2006" y="49"/>
                    <a:pt x="1904" y="49"/>
                  </a:cubicBezTo>
                  <a:cubicBezTo>
                    <a:pt x="1853" y="49"/>
                    <a:pt x="1802" y="48"/>
                    <a:pt x="1752" y="48"/>
                  </a:cubicBezTo>
                  <a:cubicBezTo>
                    <a:pt x="1677" y="48"/>
                    <a:pt x="1604" y="52"/>
                    <a:pt x="1537" y="71"/>
                  </a:cubicBezTo>
                  <a:cubicBezTo>
                    <a:pt x="1393" y="117"/>
                    <a:pt x="1246" y="126"/>
                    <a:pt x="1101" y="126"/>
                  </a:cubicBezTo>
                  <a:cubicBezTo>
                    <a:pt x="999" y="126"/>
                    <a:pt x="897" y="122"/>
                    <a:pt x="797" y="122"/>
                  </a:cubicBezTo>
                  <a:cubicBezTo>
                    <a:pt x="588" y="122"/>
                    <a:pt x="383" y="141"/>
                    <a:pt x="191" y="262"/>
                  </a:cubicBezTo>
                  <a:cubicBezTo>
                    <a:pt x="160" y="236"/>
                    <a:pt x="128" y="221"/>
                    <a:pt x="99" y="221"/>
                  </a:cubicBezTo>
                  <a:cubicBezTo>
                    <a:pt x="61" y="221"/>
                    <a:pt x="27" y="244"/>
                    <a:pt x="1" y="298"/>
                  </a:cubicBezTo>
                  <a:cubicBezTo>
                    <a:pt x="72" y="536"/>
                    <a:pt x="263" y="536"/>
                    <a:pt x="465" y="548"/>
                  </a:cubicBezTo>
                  <a:cubicBezTo>
                    <a:pt x="498" y="548"/>
                    <a:pt x="531" y="549"/>
                    <a:pt x="564" y="549"/>
                  </a:cubicBezTo>
                  <a:cubicBezTo>
                    <a:pt x="1123" y="549"/>
                    <a:pt x="1652" y="453"/>
                    <a:pt x="2191" y="262"/>
                  </a:cubicBezTo>
                  <a:cubicBezTo>
                    <a:pt x="2275" y="179"/>
                    <a:pt x="2275" y="95"/>
                    <a:pt x="2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5"/>
            <p:cNvSpPr/>
            <p:nvPr/>
          </p:nvSpPr>
          <p:spPr>
            <a:xfrm>
              <a:off x="5342325" y="2067900"/>
              <a:ext cx="60450" cy="10825"/>
            </a:xfrm>
            <a:custGeom>
              <a:avLst/>
              <a:gdLst/>
              <a:ahLst/>
              <a:cxnLst/>
              <a:rect l="l" t="t" r="r" b="b"/>
              <a:pathLst>
                <a:path w="2418" h="433" extrusionOk="0">
                  <a:moveTo>
                    <a:pt x="2165" y="1"/>
                  </a:moveTo>
                  <a:cubicBezTo>
                    <a:pt x="2001" y="1"/>
                    <a:pt x="1830" y="51"/>
                    <a:pt x="1656" y="51"/>
                  </a:cubicBezTo>
                  <a:cubicBezTo>
                    <a:pt x="1581" y="51"/>
                    <a:pt x="1505" y="41"/>
                    <a:pt x="1429" y="14"/>
                  </a:cubicBezTo>
                  <a:cubicBezTo>
                    <a:pt x="1429" y="38"/>
                    <a:pt x="1429" y="62"/>
                    <a:pt x="1393" y="74"/>
                  </a:cubicBezTo>
                  <a:cubicBezTo>
                    <a:pt x="1378" y="80"/>
                    <a:pt x="1365" y="83"/>
                    <a:pt x="1354" y="83"/>
                  </a:cubicBezTo>
                  <a:cubicBezTo>
                    <a:pt x="1323" y="83"/>
                    <a:pt x="1310" y="58"/>
                    <a:pt x="1310" y="14"/>
                  </a:cubicBezTo>
                  <a:lnTo>
                    <a:pt x="274" y="14"/>
                  </a:lnTo>
                  <a:cubicBezTo>
                    <a:pt x="179" y="74"/>
                    <a:pt x="84" y="181"/>
                    <a:pt x="0" y="276"/>
                  </a:cubicBezTo>
                  <a:cubicBezTo>
                    <a:pt x="61" y="405"/>
                    <a:pt x="150" y="432"/>
                    <a:pt x="250" y="432"/>
                  </a:cubicBezTo>
                  <a:cubicBezTo>
                    <a:pt x="308" y="432"/>
                    <a:pt x="368" y="423"/>
                    <a:pt x="429" y="419"/>
                  </a:cubicBezTo>
                  <a:cubicBezTo>
                    <a:pt x="429" y="395"/>
                    <a:pt x="441" y="383"/>
                    <a:pt x="477" y="371"/>
                  </a:cubicBezTo>
                  <a:cubicBezTo>
                    <a:pt x="482" y="369"/>
                    <a:pt x="487" y="367"/>
                    <a:pt x="492" y="367"/>
                  </a:cubicBezTo>
                  <a:cubicBezTo>
                    <a:pt x="507" y="367"/>
                    <a:pt x="521" y="383"/>
                    <a:pt x="548" y="419"/>
                  </a:cubicBezTo>
                  <a:lnTo>
                    <a:pt x="2298" y="419"/>
                  </a:lnTo>
                  <a:cubicBezTo>
                    <a:pt x="2394" y="276"/>
                    <a:pt x="2417" y="145"/>
                    <a:pt x="2298" y="14"/>
                  </a:cubicBezTo>
                  <a:cubicBezTo>
                    <a:pt x="2255" y="5"/>
                    <a:pt x="2210" y="1"/>
                    <a:pt x="2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5"/>
            <p:cNvSpPr/>
            <p:nvPr/>
          </p:nvSpPr>
          <p:spPr>
            <a:xfrm>
              <a:off x="5319700" y="2017850"/>
              <a:ext cx="60750" cy="13800"/>
            </a:xfrm>
            <a:custGeom>
              <a:avLst/>
              <a:gdLst/>
              <a:ahLst/>
              <a:cxnLst/>
              <a:rect l="l" t="t" r="r" b="b"/>
              <a:pathLst>
                <a:path w="2430" h="552" extrusionOk="0">
                  <a:moveTo>
                    <a:pt x="2137" y="0"/>
                  </a:moveTo>
                  <a:cubicBezTo>
                    <a:pt x="2085" y="0"/>
                    <a:pt x="2030" y="11"/>
                    <a:pt x="1977" y="16"/>
                  </a:cubicBezTo>
                  <a:cubicBezTo>
                    <a:pt x="1715" y="64"/>
                    <a:pt x="1453" y="99"/>
                    <a:pt x="1203" y="123"/>
                  </a:cubicBezTo>
                  <a:cubicBezTo>
                    <a:pt x="1167" y="159"/>
                    <a:pt x="1144" y="194"/>
                    <a:pt x="1155" y="242"/>
                  </a:cubicBezTo>
                  <a:cubicBezTo>
                    <a:pt x="1155" y="254"/>
                    <a:pt x="1108" y="290"/>
                    <a:pt x="1108" y="290"/>
                  </a:cubicBezTo>
                  <a:lnTo>
                    <a:pt x="1120" y="230"/>
                  </a:lnTo>
                  <a:cubicBezTo>
                    <a:pt x="1120" y="183"/>
                    <a:pt x="1108" y="135"/>
                    <a:pt x="1060" y="123"/>
                  </a:cubicBezTo>
                  <a:cubicBezTo>
                    <a:pt x="739" y="135"/>
                    <a:pt x="393" y="135"/>
                    <a:pt x="60" y="159"/>
                  </a:cubicBezTo>
                  <a:cubicBezTo>
                    <a:pt x="1" y="302"/>
                    <a:pt x="155" y="349"/>
                    <a:pt x="215" y="433"/>
                  </a:cubicBezTo>
                  <a:cubicBezTo>
                    <a:pt x="262" y="480"/>
                    <a:pt x="310" y="528"/>
                    <a:pt x="346" y="552"/>
                  </a:cubicBezTo>
                  <a:cubicBezTo>
                    <a:pt x="763" y="540"/>
                    <a:pt x="1191" y="540"/>
                    <a:pt x="1632" y="540"/>
                  </a:cubicBezTo>
                  <a:cubicBezTo>
                    <a:pt x="1846" y="433"/>
                    <a:pt x="2132" y="552"/>
                    <a:pt x="2358" y="409"/>
                  </a:cubicBezTo>
                  <a:cubicBezTo>
                    <a:pt x="2429" y="302"/>
                    <a:pt x="2227" y="230"/>
                    <a:pt x="2346" y="123"/>
                  </a:cubicBezTo>
                  <a:cubicBezTo>
                    <a:pt x="2289" y="24"/>
                    <a:pt x="2216" y="0"/>
                    <a:pt x="2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5"/>
            <p:cNvSpPr/>
            <p:nvPr/>
          </p:nvSpPr>
          <p:spPr>
            <a:xfrm>
              <a:off x="5408700" y="2067350"/>
              <a:ext cx="55975" cy="10675"/>
            </a:xfrm>
            <a:custGeom>
              <a:avLst/>
              <a:gdLst/>
              <a:ahLst/>
              <a:cxnLst/>
              <a:rect l="l" t="t" r="r" b="b"/>
              <a:pathLst>
                <a:path w="2239" h="427" extrusionOk="0">
                  <a:moveTo>
                    <a:pt x="2084" y="0"/>
                  </a:moveTo>
                  <a:cubicBezTo>
                    <a:pt x="1465" y="24"/>
                    <a:pt x="834" y="36"/>
                    <a:pt x="215" y="36"/>
                  </a:cubicBezTo>
                  <a:cubicBezTo>
                    <a:pt x="120" y="96"/>
                    <a:pt x="0" y="143"/>
                    <a:pt x="84" y="286"/>
                  </a:cubicBezTo>
                  <a:cubicBezTo>
                    <a:pt x="357" y="391"/>
                    <a:pt x="632" y="426"/>
                    <a:pt x="908" y="426"/>
                  </a:cubicBezTo>
                  <a:cubicBezTo>
                    <a:pt x="1352" y="426"/>
                    <a:pt x="1798" y="335"/>
                    <a:pt x="2239" y="298"/>
                  </a:cubicBezTo>
                  <a:cubicBezTo>
                    <a:pt x="2120" y="239"/>
                    <a:pt x="2084" y="119"/>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5"/>
            <p:cNvSpPr/>
            <p:nvPr/>
          </p:nvSpPr>
          <p:spPr>
            <a:xfrm>
              <a:off x="5273350" y="2042625"/>
              <a:ext cx="38625" cy="14000"/>
            </a:xfrm>
            <a:custGeom>
              <a:avLst/>
              <a:gdLst/>
              <a:ahLst/>
              <a:cxnLst/>
              <a:rect l="l" t="t" r="r" b="b"/>
              <a:pathLst>
                <a:path w="1545" h="560" extrusionOk="0">
                  <a:moveTo>
                    <a:pt x="207" y="0"/>
                  </a:moveTo>
                  <a:cubicBezTo>
                    <a:pt x="116" y="0"/>
                    <a:pt x="45" y="49"/>
                    <a:pt x="21" y="216"/>
                  </a:cubicBezTo>
                  <a:cubicBezTo>
                    <a:pt x="0" y="362"/>
                    <a:pt x="66" y="391"/>
                    <a:pt x="164" y="391"/>
                  </a:cubicBezTo>
                  <a:cubicBezTo>
                    <a:pt x="230" y="391"/>
                    <a:pt x="310" y="378"/>
                    <a:pt x="388" y="378"/>
                  </a:cubicBezTo>
                  <a:cubicBezTo>
                    <a:pt x="458" y="378"/>
                    <a:pt x="527" y="389"/>
                    <a:pt x="581" y="430"/>
                  </a:cubicBezTo>
                  <a:cubicBezTo>
                    <a:pt x="692" y="500"/>
                    <a:pt x="850" y="559"/>
                    <a:pt x="1014" y="559"/>
                  </a:cubicBezTo>
                  <a:cubicBezTo>
                    <a:pt x="1181" y="559"/>
                    <a:pt x="1353" y="497"/>
                    <a:pt x="1485" y="323"/>
                  </a:cubicBezTo>
                  <a:cubicBezTo>
                    <a:pt x="1545" y="251"/>
                    <a:pt x="1545" y="192"/>
                    <a:pt x="1485" y="144"/>
                  </a:cubicBezTo>
                  <a:cubicBezTo>
                    <a:pt x="1368" y="80"/>
                    <a:pt x="1246" y="62"/>
                    <a:pt x="1122" y="62"/>
                  </a:cubicBezTo>
                  <a:cubicBezTo>
                    <a:pt x="968" y="62"/>
                    <a:pt x="810" y="90"/>
                    <a:pt x="652" y="96"/>
                  </a:cubicBezTo>
                  <a:cubicBezTo>
                    <a:pt x="644" y="97"/>
                    <a:pt x="636" y="98"/>
                    <a:pt x="628" y="98"/>
                  </a:cubicBezTo>
                  <a:cubicBezTo>
                    <a:pt x="501" y="98"/>
                    <a:pt x="335"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5"/>
            <p:cNvSpPr/>
            <p:nvPr/>
          </p:nvSpPr>
          <p:spPr>
            <a:xfrm>
              <a:off x="5564075" y="2085475"/>
              <a:ext cx="45275" cy="6600"/>
            </a:xfrm>
            <a:custGeom>
              <a:avLst/>
              <a:gdLst/>
              <a:ahLst/>
              <a:cxnLst/>
              <a:rect l="l" t="t" r="r" b="b"/>
              <a:pathLst>
                <a:path w="1811" h="264" extrusionOk="0">
                  <a:moveTo>
                    <a:pt x="705" y="0"/>
                  </a:moveTo>
                  <a:cubicBezTo>
                    <a:pt x="467" y="0"/>
                    <a:pt x="231" y="22"/>
                    <a:pt x="1" y="109"/>
                  </a:cubicBezTo>
                  <a:cubicBezTo>
                    <a:pt x="71" y="200"/>
                    <a:pt x="158" y="216"/>
                    <a:pt x="249" y="216"/>
                  </a:cubicBezTo>
                  <a:cubicBezTo>
                    <a:pt x="298" y="216"/>
                    <a:pt x="347" y="212"/>
                    <a:pt x="396" y="212"/>
                  </a:cubicBezTo>
                  <a:cubicBezTo>
                    <a:pt x="458" y="212"/>
                    <a:pt x="518" y="219"/>
                    <a:pt x="572" y="252"/>
                  </a:cubicBezTo>
                  <a:cubicBezTo>
                    <a:pt x="965" y="264"/>
                    <a:pt x="1370" y="264"/>
                    <a:pt x="1751" y="264"/>
                  </a:cubicBezTo>
                  <a:cubicBezTo>
                    <a:pt x="1810" y="216"/>
                    <a:pt x="1810" y="168"/>
                    <a:pt x="1751" y="145"/>
                  </a:cubicBezTo>
                  <a:cubicBezTo>
                    <a:pt x="1644" y="145"/>
                    <a:pt x="1548" y="133"/>
                    <a:pt x="1465" y="26"/>
                  </a:cubicBezTo>
                  <a:cubicBezTo>
                    <a:pt x="1213" y="26"/>
                    <a:pt x="958" y="0"/>
                    <a:pt x="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5"/>
            <p:cNvSpPr/>
            <p:nvPr/>
          </p:nvSpPr>
          <p:spPr>
            <a:xfrm>
              <a:off x="5319100" y="2063650"/>
              <a:ext cx="21175" cy="11400"/>
            </a:xfrm>
            <a:custGeom>
              <a:avLst/>
              <a:gdLst/>
              <a:ahLst/>
              <a:cxnLst/>
              <a:rect l="l" t="t" r="r" b="b"/>
              <a:pathLst>
                <a:path w="847" h="456" extrusionOk="0">
                  <a:moveTo>
                    <a:pt x="289" y="0"/>
                  </a:moveTo>
                  <a:cubicBezTo>
                    <a:pt x="257" y="0"/>
                    <a:pt x="225" y="2"/>
                    <a:pt x="191" y="6"/>
                  </a:cubicBezTo>
                  <a:cubicBezTo>
                    <a:pt x="108" y="17"/>
                    <a:pt x="1" y="29"/>
                    <a:pt x="1" y="172"/>
                  </a:cubicBezTo>
                  <a:cubicBezTo>
                    <a:pt x="1" y="267"/>
                    <a:pt x="48" y="363"/>
                    <a:pt x="132" y="387"/>
                  </a:cubicBezTo>
                  <a:cubicBezTo>
                    <a:pt x="245" y="426"/>
                    <a:pt x="356" y="455"/>
                    <a:pt x="464" y="455"/>
                  </a:cubicBezTo>
                  <a:cubicBezTo>
                    <a:pt x="583" y="455"/>
                    <a:pt x="698" y="420"/>
                    <a:pt x="810" y="327"/>
                  </a:cubicBezTo>
                  <a:cubicBezTo>
                    <a:pt x="846" y="267"/>
                    <a:pt x="834" y="208"/>
                    <a:pt x="798" y="148"/>
                  </a:cubicBezTo>
                  <a:cubicBezTo>
                    <a:pt x="636" y="57"/>
                    <a:pt x="47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5"/>
            <p:cNvSpPr/>
            <p:nvPr/>
          </p:nvSpPr>
          <p:spPr>
            <a:xfrm>
              <a:off x="5289350" y="2081050"/>
              <a:ext cx="28300" cy="15975"/>
            </a:xfrm>
            <a:custGeom>
              <a:avLst/>
              <a:gdLst/>
              <a:ahLst/>
              <a:cxnLst/>
              <a:rect l="l" t="t" r="r" b="b"/>
              <a:pathLst>
                <a:path w="1132" h="639" extrusionOk="0">
                  <a:moveTo>
                    <a:pt x="512" y="226"/>
                  </a:moveTo>
                  <a:lnTo>
                    <a:pt x="512" y="226"/>
                  </a:lnTo>
                  <a:cubicBezTo>
                    <a:pt x="577" y="247"/>
                    <a:pt x="641" y="258"/>
                    <a:pt x="707" y="264"/>
                  </a:cubicBezTo>
                  <a:lnTo>
                    <a:pt x="707" y="264"/>
                  </a:lnTo>
                  <a:cubicBezTo>
                    <a:pt x="692" y="264"/>
                    <a:pt x="677" y="265"/>
                    <a:pt x="662" y="265"/>
                  </a:cubicBezTo>
                  <a:cubicBezTo>
                    <a:pt x="607" y="265"/>
                    <a:pt x="556" y="258"/>
                    <a:pt x="512" y="226"/>
                  </a:cubicBezTo>
                  <a:close/>
                  <a:moveTo>
                    <a:pt x="131" y="0"/>
                  </a:moveTo>
                  <a:cubicBezTo>
                    <a:pt x="36" y="83"/>
                    <a:pt x="0" y="203"/>
                    <a:pt x="12" y="322"/>
                  </a:cubicBezTo>
                  <a:cubicBezTo>
                    <a:pt x="60" y="488"/>
                    <a:pt x="179" y="572"/>
                    <a:pt x="345" y="619"/>
                  </a:cubicBezTo>
                  <a:cubicBezTo>
                    <a:pt x="408" y="633"/>
                    <a:pt x="475" y="639"/>
                    <a:pt x="544" y="639"/>
                  </a:cubicBezTo>
                  <a:cubicBezTo>
                    <a:pt x="592" y="639"/>
                    <a:pt x="641" y="636"/>
                    <a:pt x="691" y="631"/>
                  </a:cubicBezTo>
                  <a:cubicBezTo>
                    <a:pt x="810" y="595"/>
                    <a:pt x="905" y="560"/>
                    <a:pt x="988" y="464"/>
                  </a:cubicBezTo>
                  <a:lnTo>
                    <a:pt x="988" y="333"/>
                  </a:lnTo>
                  <a:cubicBezTo>
                    <a:pt x="945" y="290"/>
                    <a:pt x="896" y="272"/>
                    <a:pt x="845" y="265"/>
                  </a:cubicBezTo>
                  <a:lnTo>
                    <a:pt x="845" y="265"/>
                  </a:lnTo>
                  <a:cubicBezTo>
                    <a:pt x="929" y="260"/>
                    <a:pt x="1016" y="247"/>
                    <a:pt x="1107" y="226"/>
                  </a:cubicBezTo>
                  <a:lnTo>
                    <a:pt x="1131" y="167"/>
                  </a:lnTo>
                  <a:cubicBezTo>
                    <a:pt x="822" y="24"/>
                    <a:pt x="464" y="95"/>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5"/>
            <p:cNvSpPr/>
            <p:nvPr/>
          </p:nvSpPr>
          <p:spPr>
            <a:xfrm>
              <a:off x="5528950" y="2087975"/>
              <a:ext cx="49450" cy="9550"/>
            </a:xfrm>
            <a:custGeom>
              <a:avLst/>
              <a:gdLst/>
              <a:ahLst/>
              <a:cxnLst/>
              <a:rect l="l" t="t" r="r" b="b"/>
              <a:pathLst>
                <a:path w="1978" h="382" extrusionOk="0">
                  <a:moveTo>
                    <a:pt x="264" y="0"/>
                  </a:moveTo>
                  <a:cubicBezTo>
                    <a:pt x="146" y="0"/>
                    <a:pt x="40" y="31"/>
                    <a:pt x="1" y="211"/>
                  </a:cubicBezTo>
                  <a:cubicBezTo>
                    <a:pt x="344" y="280"/>
                    <a:pt x="680" y="381"/>
                    <a:pt x="1027" y="381"/>
                  </a:cubicBezTo>
                  <a:cubicBezTo>
                    <a:pt x="1101" y="381"/>
                    <a:pt x="1176" y="377"/>
                    <a:pt x="1251" y="366"/>
                  </a:cubicBezTo>
                  <a:cubicBezTo>
                    <a:pt x="1382" y="354"/>
                    <a:pt x="1489" y="283"/>
                    <a:pt x="1596" y="211"/>
                  </a:cubicBezTo>
                  <a:cubicBezTo>
                    <a:pt x="1715" y="187"/>
                    <a:pt x="1846" y="176"/>
                    <a:pt x="1977" y="164"/>
                  </a:cubicBezTo>
                  <a:cubicBezTo>
                    <a:pt x="1895" y="69"/>
                    <a:pt x="1792" y="58"/>
                    <a:pt x="1685" y="58"/>
                  </a:cubicBezTo>
                  <a:cubicBezTo>
                    <a:pt x="1654" y="58"/>
                    <a:pt x="1623" y="59"/>
                    <a:pt x="1592" y="59"/>
                  </a:cubicBezTo>
                  <a:cubicBezTo>
                    <a:pt x="1528" y="59"/>
                    <a:pt x="1465" y="55"/>
                    <a:pt x="1406" y="33"/>
                  </a:cubicBezTo>
                  <a:cubicBezTo>
                    <a:pt x="1170" y="15"/>
                    <a:pt x="935" y="4"/>
                    <a:pt x="704" y="4"/>
                  </a:cubicBezTo>
                  <a:cubicBezTo>
                    <a:pt x="620" y="4"/>
                    <a:pt x="536" y="6"/>
                    <a:pt x="453" y="9"/>
                  </a:cubicBezTo>
                  <a:cubicBezTo>
                    <a:pt x="392" y="9"/>
                    <a:pt x="326"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5"/>
            <p:cNvSpPr/>
            <p:nvPr/>
          </p:nvSpPr>
          <p:spPr>
            <a:xfrm>
              <a:off x="5270000" y="2073825"/>
              <a:ext cx="22650" cy="16850"/>
            </a:xfrm>
            <a:custGeom>
              <a:avLst/>
              <a:gdLst/>
              <a:ahLst/>
              <a:cxnLst/>
              <a:rect l="l" t="t" r="r" b="b"/>
              <a:pathLst>
                <a:path w="906" h="674" extrusionOk="0">
                  <a:moveTo>
                    <a:pt x="140" y="1"/>
                  </a:moveTo>
                  <a:cubicBezTo>
                    <a:pt x="71" y="1"/>
                    <a:pt x="35" y="67"/>
                    <a:pt x="0" y="146"/>
                  </a:cubicBezTo>
                  <a:cubicBezTo>
                    <a:pt x="0" y="182"/>
                    <a:pt x="12" y="218"/>
                    <a:pt x="12" y="253"/>
                  </a:cubicBezTo>
                  <a:cubicBezTo>
                    <a:pt x="48" y="325"/>
                    <a:pt x="95" y="384"/>
                    <a:pt x="131" y="432"/>
                  </a:cubicBezTo>
                  <a:cubicBezTo>
                    <a:pt x="297" y="537"/>
                    <a:pt x="463" y="673"/>
                    <a:pt x="661" y="673"/>
                  </a:cubicBezTo>
                  <a:cubicBezTo>
                    <a:pt x="734" y="673"/>
                    <a:pt x="810" y="655"/>
                    <a:pt x="893" y="611"/>
                  </a:cubicBezTo>
                  <a:cubicBezTo>
                    <a:pt x="905" y="492"/>
                    <a:pt x="905" y="384"/>
                    <a:pt x="905" y="277"/>
                  </a:cubicBezTo>
                  <a:cubicBezTo>
                    <a:pt x="703" y="122"/>
                    <a:pt x="476" y="27"/>
                    <a:pt x="226" y="27"/>
                  </a:cubicBezTo>
                  <a:cubicBezTo>
                    <a:pt x="192" y="9"/>
                    <a:pt x="164"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5"/>
            <p:cNvSpPr/>
            <p:nvPr/>
          </p:nvSpPr>
          <p:spPr>
            <a:xfrm>
              <a:off x="5253025" y="2055750"/>
              <a:ext cx="22650" cy="22925"/>
            </a:xfrm>
            <a:custGeom>
              <a:avLst/>
              <a:gdLst/>
              <a:ahLst/>
              <a:cxnLst/>
              <a:rect l="l" t="t" r="r" b="b"/>
              <a:pathLst>
                <a:path w="906" h="917" extrusionOk="0">
                  <a:moveTo>
                    <a:pt x="12" y="0"/>
                  </a:moveTo>
                  <a:cubicBezTo>
                    <a:pt x="12" y="83"/>
                    <a:pt x="1" y="143"/>
                    <a:pt x="1" y="202"/>
                  </a:cubicBezTo>
                  <a:cubicBezTo>
                    <a:pt x="24" y="643"/>
                    <a:pt x="274" y="869"/>
                    <a:pt x="715" y="917"/>
                  </a:cubicBezTo>
                  <a:cubicBezTo>
                    <a:pt x="774" y="857"/>
                    <a:pt x="846" y="798"/>
                    <a:pt x="905" y="738"/>
                  </a:cubicBezTo>
                  <a:cubicBezTo>
                    <a:pt x="560" y="548"/>
                    <a:pt x="429" y="107"/>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5"/>
            <p:cNvSpPr/>
            <p:nvPr/>
          </p:nvSpPr>
          <p:spPr>
            <a:xfrm>
              <a:off x="5528650" y="2092350"/>
              <a:ext cx="33075" cy="7700"/>
            </a:xfrm>
            <a:custGeom>
              <a:avLst/>
              <a:gdLst/>
              <a:ahLst/>
              <a:cxnLst/>
              <a:rect l="l" t="t" r="r" b="b"/>
              <a:pathLst>
                <a:path w="1323" h="308" extrusionOk="0">
                  <a:moveTo>
                    <a:pt x="1322" y="1"/>
                  </a:moveTo>
                  <a:lnTo>
                    <a:pt x="1322" y="1"/>
                  </a:lnTo>
                  <a:cubicBezTo>
                    <a:pt x="894" y="12"/>
                    <a:pt x="441" y="12"/>
                    <a:pt x="13" y="12"/>
                  </a:cubicBezTo>
                  <a:cubicBezTo>
                    <a:pt x="1" y="60"/>
                    <a:pt x="1" y="96"/>
                    <a:pt x="1" y="108"/>
                  </a:cubicBezTo>
                  <a:cubicBezTo>
                    <a:pt x="144" y="120"/>
                    <a:pt x="310" y="143"/>
                    <a:pt x="465" y="167"/>
                  </a:cubicBezTo>
                  <a:cubicBezTo>
                    <a:pt x="626" y="223"/>
                    <a:pt x="796" y="307"/>
                    <a:pt x="951" y="307"/>
                  </a:cubicBezTo>
                  <a:cubicBezTo>
                    <a:pt x="1095" y="307"/>
                    <a:pt x="1225" y="235"/>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5"/>
            <p:cNvSpPr/>
            <p:nvPr/>
          </p:nvSpPr>
          <p:spPr>
            <a:xfrm>
              <a:off x="5400375" y="2068250"/>
              <a:ext cx="13700" cy="9850"/>
            </a:xfrm>
            <a:custGeom>
              <a:avLst/>
              <a:gdLst/>
              <a:ahLst/>
              <a:cxnLst/>
              <a:rect l="l" t="t" r="r" b="b"/>
              <a:pathLst>
                <a:path w="548" h="394" extrusionOk="0">
                  <a:moveTo>
                    <a:pt x="0" y="0"/>
                  </a:moveTo>
                  <a:lnTo>
                    <a:pt x="0" y="393"/>
                  </a:lnTo>
                  <a:cubicBezTo>
                    <a:pt x="131" y="357"/>
                    <a:pt x="274" y="310"/>
                    <a:pt x="405" y="262"/>
                  </a:cubicBezTo>
                  <a:cubicBezTo>
                    <a:pt x="453" y="179"/>
                    <a:pt x="500" y="107"/>
                    <a:pt x="548" y="12"/>
                  </a:cubicBezTo>
                  <a:cubicBezTo>
                    <a:pt x="369" y="0"/>
                    <a:pt x="17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5"/>
            <p:cNvSpPr/>
            <p:nvPr/>
          </p:nvSpPr>
          <p:spPr>
            <a:xfrm>
              <a:off x="5664100" y="2082250"/>
              <a:ext cx="27100" cy="3750"/>
            </a:xfrm>
            <a:custGeom>
              <a:avLst/>
              <a:gdLst/>
              <a:ahLst/>
              <a:cxnLst/>
              <a:rect l="l" t="t" r="r" b="b"/>
              <a:pathLst>
                <a:path w="1084" h="150" extrusionOk="0">
                  <a:moveTo>
                    <a:pt x="493" y="0"/>
                  </a:moveTo>
                  <a:cubicBezTo>
                    <a:pt x="331" y="0"/>
                    <a:pt x="167" y="32"/>
                    <a:pt x="0" y="107"/>
                  </a:cubicBezTo>
                  <a:cubicBezTo>
                    <a:pt x="201" y="134"/>
                    <a:pt x="405" y="149"/>
                    <a:pt x="609" y="149"/>
                  </a:cubicBezTo>
                  <a:cubicBezTo>
                    <a:pt x="768" y="149"/>
                    <a:pt x="927" y="140"/>
                    <a:pt x="1084" y="119"/>
                  </a:cubicBezTo>
                  <a:cubicBezTo>
                    <a:pt x="887" y="47"/>
                    <a:pt x="691"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5"/>
            <p:cNvSpPr/>
            <p:nvPr/>
          </p:nvSpPr>
          <p:spPr>
            <a:xfrm>
              <a:off x="5692950" y="2082125"/>
              <a:ext cx="26525" cy="3100"/>
            </a:xfrm>
            <a:custGeom>
              <a:avLst/>
              <a:gdLst/>
              <a:ahLst/>
              <a:cxnLst/>
              <a:rect l="l" t="t" r="r" b="b"/>
              <a:pathLst>
                <a:path w="1061" h="124" extrusionOk="0">
                  <a:moveTo>
                    <a:pt x="689" y="1"/>
                  </a:moveTo>
                  <a:cubicBezTo>
                    <a:pt x="456" y="1"/>
                    <a:pt x="223" y="17"/>
                    <a:pt x="1" y="112"/>
                  </a:cubicBezTo>
                  <a:cubicBezTo>
                    <a:pt x="358" y="124"/>
                    <a:pt x="715" y="124"/>
                    <a:pt x="1061" y="124"/>
                  </a:cubicBezTo>
                  <a:cubicBezTo>
                    <a:pt x="1049" y="88"/>
                    <a:pt x="1049" y="52"/>
                    <a:pt x="1037" y="5"/>
                  </a:cubicBezTo>
                  <a:cubicBezTo>
                    <a:pt x="922" y="5"/>
                    <a:pt x="805" y="1"/>
                    <a:pt x="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5"/>
            <p:cNvSpPr/>
            <p:nvPr/>
          </p:nvSpPr>
          <p:spPr>
            <a:xfrm>
              <a:off x="5338750" y="2065350"/>
              <a:ext cx="10450" cy="9475"/>
            </a:xfrm>
            <a:custGeom>
              <a:avLst/>
              <a:gdLst/>
              <a:ahLst/>
              <a:cxnLst/>
              <a:rect l="l" t="t" r="r" b="b"/>
              <a:pathLst>
                <a:path w="418" h="379" extrusionOk="0">
                  <a:moveTo>
                    <a:pt x="168" y="0"/>
                  </a:moveTo>
                  <a:cubicBezTo>
                    <a:pt x="115" y="0"/>
                    <a:pt x="59" y="27"/>
                    <a:pt x="1" y="104"/>
                  </a:cubicBezTo>
                  <a:cubicBezTo>
                    <a:pt x="24" y="140"/>
                    <a:pt x="24" y="199"/>
                    <a:pt x="24" y="259"/>
                  </a:cubicBezTo>
                  <a:cubicBezTo>
                    <a:pt x="60" y="295"/>
                    <a:pt x="108" y="342"/>
                    <a:pt x="155" y="378"/>
                  </a:cubicBezTo>
                  <a:cubicBezTo>
                    <a:pt x="334" y="378"/>
                    <a:pt x="417" y="295"/>
                    <a:pt x="417" y="116"/>
                  </a:cubicBezTo>
                  <a:cubicBezTo>
                    <a:pt x="336" y="72"/>
                    <a:pt x="255"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5"/>
            <p:cNvSpPr/>
            <p:nvPr/>
          </p:nvSpPr>
          <p:spPr>
            <a:xfrm>
              <a:off x="5561400" y="2068050"/>
              <a:ext cx="11625" cy="6575"/>
            </a:xfrm>
            <a:custGeom>
              <a:avLst/>
              <a:gdLst/>
              <a:ahLst/>
              <a:cxnLst/>
              <a:rect l="l" t="t" r="r" b="b"/>
              <a:pathLst>
                <a:path w="465" h="263" extrusionOk="0">
                  <a:moveTo>
                    <a:pt x="268" y="0"/>
                  </a:moveTo>
                  <a:cubicBezTo>
                    <a:pt x="166" y="0"/>
                    <a:pt x="74" y="29"/>
                    <a:pt x="0" y="139"/>
                  </a:cubicBezTo>
                  <a:cubicBezTo>
                    <a:pt x="86" y="220"/>
                    <a:pt x="166" y="262"/>
                    <a:pt x="236" y="262"/>
                  </a:cubicBezTo>
                  <a:cubicBezTo>
                    <a:pt x="331" y="262"/>
                    <a:pt x="410" y="185"/>
                    <a:pt x="465" y="20"/>
                  </a:cubicBezTo>
                  <a:cubicBezTo>
                    <a:pt x="397" y="11"/>
                    <a:pt x="330"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5"/>
            <p:cNvSpPr/>
            <p:nvPr/>
          </p:nvSpPr>
          <p:spPr>
            <a:xfrm>
              <a:off x="5247675" y="2028600"/>
              <a:ext cx="8650" cy="6925"/>
            </a:xfrm>
            <a:custGeom>
              <a:avLst/>
              <a:gdLst/>
              <a:ahLst/>
              <a:cxnLst/>
              <a:rect l="l" t="t" r="r" b="b"/>
              <a:pathLst>
                <a:path w="346" h="277" extrusionOk="0">
                  <a:moveTo>
                    <a:pt x="114" y="0"/>
                  </a:moveTo>
                  <a:cubicBezTo>
                    <a:pt x="101" y="0"/>
                    <a:pt x="86" y="1"/>
                    <a:pt x="72" y="3"/>
                  </a:cubicBezTo>
                  <a:cubicBezTo>
                    <a:pt x="0" y="38"/>
                    <a:pt x="0" y="62"/>
                    <a:pt x="48" y="122"/>
                  </a:cubicBezTo>
                  <a:cubicBezTo>
                    <a:pt x="60" y="169"/>
                    <a:pt x="60" y="229"/>
                    <a:pt x="72" y="276"/>
                  </a:cubicBezTo>
                  <a:cubicBezTo>
                    <a:pt x="167" y="229"/>
                    <a:pt x="250" y="181"/>
                    <a:pt x="345" y="122"/>
                  </a:cubicBezTo>
                  <a:cubicBezTo>
                    <a:pt x="293" y="38"/>
                    <a:pt x="214"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5"/>
            <p:cNvSpPr/>
            <p:nvPr/>
          </p:nvSpPr>
          <p:spPr>
            <a:xfrm>
              <a:off x="5256300" y="2031625"/>
              <a:ext cx="10750" cy="3675"/>
            </a:xfrm>
            <a:custGeom>
              <a:avLst/>
              <a:gdLst/>
              <a:ahLst/>
              <a:cxnLst/>
              <a:rect l="l" t="t" r="r" b="b"/>
              <a:pathLst>
                <a:path w="430" h="147" extrusionOk="0">
                  <a:moveTo>
                    <a:pt x="0" y="1"/>
                  </a:moveTo>
                  <a:cubicBezTo>
                    <a:pt x="72" y="102"/>
                    <a:pt x="143" y="147"/>
                    <a:pt x="215" y="147"/>
                  </a:cubicBezTo>
                  <a:cubicBezTo>
                    <a:pt x="286" y="147"/>
                    <a:pt x="358" y="102"/>
                    <a:pt x="429" y="24"/>
                  </a:cubicBezTo>
                  <a:cubicBezTo>
                    <a:pt x="286" y="24"/>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5"/>
            <p:cNvSpPr/>
            <p:nvPr/>
          </p:nvSpPr>
          <p:spPr>
            <a:xfrm>
              <a:off x="5372100" y="2067950"/>
              <a:ext cx="6275" cy="5700"/>
            </a:xfrm>
            <a:custGeom>
              <a:avLst/>
              <a:gdLst/>
              <a:ahLst/>
              <a:cxnLst/>
              <a:rect l="l" t="t" r="r" b="b"/>
              <a:pathLst>
                <a:path w="251" h="228" extrusionOk="0">
                  <a:moveTo>
                    <a:pt x="131" y="0"/>
                  </a:moveTo>
                  <a:cubicBezTo>
                    <a:pt x="119" y="72"/>
                    <a:pt x="0" y="191"/>
                    <a:pt x="95" y="215"/>
                  </a:cubicBezTo>
                  <a:cubicBezTo>
                    <a:pt x="119" y="224"/>
                    <a:pt x="139" y="228"/>
                    <a:pt x="155" y="228"/>
                  </a:cubicBezTo>
                  <a:cubicBezTo>
                    <a:pt x="247" y="228"/>
                    <a:pt x="240" y="103"/>
                    <a:pt x="250" y="12"/>
                  </a:cubicBezTo>
                  <a:cubicBezTo>
                    <a:pt x="202" y="0"/>
                    <a:pt x="155"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5"/>
            <p:cNvSpPr/>
            <p:nvPr/>
          </p:nvSpPr>
          <p:spPr>
            <a:xfrm>
              <a:off x="5367625" y="2043250"/>
              <a:ext cx="3900" cy="7650"/>
            </a:xfrm>
            <a:custGeom>
              <a:avLst/>
              <a:gdLst/>
              <a:ahLst/>
              <a:cxnLst/>
              <a:rect l="l" t="t" r="r" b="b"/>
              <a:pathLst>
                <a:path w="156" h="306" extrusionOk="0">
                  <a:moveTo>
                    <a:pt x="0" y="0"/>
                  </a:moveTo>
                  <a:lnTo>
                    <a:pt x="0" y="262"/>
                  </a:lnTo>
                  <a:cubicBezTo>
                    <a:pt x="30" y="292"/>
                    <a:pt x="58" y="305"/>
                    <a:pt x="80" y="305"/>
                  </a:cubicBezTo>
                  <a:cubicBezTo>
                    <a:pt x="111" y="305"/>
                    <a:pt x="131" y="280"/>
                    <a:pt x="131" y="238"/>
                  </a:cubicBezTo>
                  <a:cubicBezTo>
                    <a:pt x="155" y="131"/>
                    <a:pt x="14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5"/>
            <p:cNvSpPr/>
            <p:nvPr/>
          </p:nvSpPr>
          <p:spPr>
            <a:xfrm>
              <a:off x="5310175" y="2044925"/>
              <a:ext cx="7475" cy="5775"/>
            </a:xfrm>
            <a:custGeom>
              <a:avLst/>
              <a:gdLst/>
              <a:ahLst/>
              <a:cxnLst/>
              <a:rect l="l" t="t" r="r" b="b"/>
              <a:pathLst>
                <a:path w="299" h="231" extrusionOk="0">
                  <a:moveTo>
                    <a:pt x="129" y="0"/>
                  </a:moveTo>
                  <a:cubicBezTo>
                    <a:pt x="95" y="0"/>
                    <a:pt x="53" y="16"/>
                    <a:pt x="1" y="52"/>
                  </a:cubicBezTo>
                  <a:cubicBezTo>
                    <a:pt x="1" y="112"/>
                    <a:pt x="12" y="171"/>
                    <a:pt x="12" y="231"/>
                  </a:cubicBezTo>
                  <a:cubicBezTo>
                    <a:pt x="30" y="225"/>
                    <a:pt x="45" y="222"/>
                    <a:pt x="60" y="222"/>
                  </a:cubicBezTo>
                  <a:cubicBezTo>
                    <a:pt x="75" y="222"/>
                    <a:pt x="90" y="225"/>
                    <a:pt x="108" y="231"/>
                  </a:cubicBezTo>
                  <a:cubicBezTo>
                    <a:pt x="179" y="219"/>
                    <a:pt x="239" y="219"/>
                    <a:pt x="298" y="207"/>
                  </a:cubicBezTo>
                  <a:cubicBezTo>
                    <a:pt x="255" y="104"/>
                    <a:pt x="21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5"/>
            <p:cNvSpPr/>
            <p:nvPr/>
          </p:nvSpPr>
          <p:spPr>
            <a:xfrm>
              <a:off x="5353325" y="2073600"/>
              <a:ext cx="3900" cy="4675"/>
            </a:xfrm>
            <a:custGeom>
              <a:avLst/>
              <a:gdLst/>
              <a:ahLst/>
              <a:cxnLst/>
              <a:rect l="l" t="t" r="r" b="b"/>
              <a:pathLst>
                <a:path w="156" h="187" extrusionOk="0">
                  <a:moveTo>
                    <a:pt x="72" y="0"/>
                  </a:moveTo>
                  <a:cubicBezTo>
                    <a:pt x="1" y="0"/>
                    <a:pt x="13" y="108"/>
                    <a:pt x="13" y="167"/>
                  </a:cubicBezTo>
                  <a:cubicBezTo>
                    <a:pt x="34" y="181"/>
                    <a:pt x="59" y="187"/>
                    <a:pt x="83" y="187"/>
                  </a:cubicBezTo>
                  <a:cubicBezTo>
                    <a:pt x="100" y="187"/>
                    <a:pt x="117" y="184"/>
                    <a:pt x="132" y="179"/>
                  </a:cubicBezTo>
                  <a:cubicBezTo>
                    <a:pt x="132" y="108"/>
                    <a:pt x="156"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5"/>
            <p:cNvSpPr/>
            <p:nvPr/>
          </p:nvSpPr>
          <p:spPr>
            <a:xfrm>
              <a:off x="5454250" y="2096525"/>
              <a:ext cx="3000" cy="1200"/>
            </a:xfrm>
            <a:custGeom>
              <a:avLst/>
              <a:gdLst/>
              <a:ahLst/>
              <a:cxnLst/>
              <a:rect l="l" t="t" r="r" b="b"/>
              <a:pathLst>
                <a:path w="120" h="48" extrusionOk="0">
                  <a:moveTo>
                    <a:pt x="0" y="0"/>
                  </a:moveTo>
                  <a:cubicBezTo>
                    <a:pt x="12" y="12"/>
                    <a:pt x="24" y="48"/>
                    <a:pt x="48" y="48"/>
                  </a:cubicBezTo>
                  <a:cubicBezTo>
                    <a:pt x="72" y="48"/>
                    <a:pt x="83" y="12"/>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5"/>
            <p:cNvSpPr/>
            <p:nvPr/>
          </p:nvSpPr>
          <p:spPr>
            <a:xfrm>
              <a:off x="5550975" y="2069350"/>
              <a:ext cx="3300" cy="2325"/>
            </a:xfrm>
            <a:custGeom>
              <a:avLst/>
              <a:gdLst/>
              <a:ahLst/>
              <a:cxnLst/>
              <a:rect l="l" t="t" r="r" b="b"/>
              <a:pathLst>
                <a:path w="132" h="93" extrusionOk="0">
                  <a:moveTo>
                    <a:pt x="53" y="1"/>
                  </a:moveTo>
                  <a:cubicBezTo>
                    <a:pt x="30" y="1"/>
                    <a:pt x="13" y="28"/>
                    <a:pt x="1" y="87"/>
                  </a:cubicBezTo>
                  <a:cubicBezTo>
                    <a:pt x="15" y="91"/>
                    <a:pt x="28" y="92"/>
                    <a:pt x="40" y="92"/>
                  </a:cubicBezTo>
                  <a:cubicBezTo>
                    <a:pt x="70" y="92"/>
                    <a:pt x="98" y="84"/>
                    <a:pt x="132" y="75"/>
                  </a:cubicBezTo>
                  <a:cubicBezTo>
                    <a:pt x="102" y="28"/>
                    <a:pt x="75" y="1"/>
                    <a:pt x="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5"/>
            <p:cNvSpPr/>
            <p:nvPr/>
          </p:nvSpPr>
          <p:spPr>
            <a:xfrm>
              <a:off x="5323575" y="1995450"/>
              <a:ext cx="46450" cy="13700"/>
            </a:xfrm>
            <a:custGeom>
              <a:avLst/>
              <a:gdLst/>
              <a:ahLst/>
              <a:cxnLst/>
              <a:rect l="l" t="t" r="r" b="b"/>
              <a:pathLst>
                <a:path w="1858" h="548" extrusionOk="0">
                  <a:moveTo>
                    <a:pt x="1407" y="1"/>
                  </a:moveTo>
                  <a:cubicBezTo>
                    <a:pt x="1237" y="1"/>
                    <a:pt x="1067" y="27"/>
                    <a:pt x="893" y="138"/>
                  </a:cubicBezTo>
                  <a:cubicBezTo>
                    <a:pt x="808" y="193"/>
                    <a:pt x="709" y="225"/>
                    <a:pt x="607" y="225"/>
                  </a:cubicBezTo>
                  <a:cubicBezTo>
                    <a:pt x="468" y="225"/>
                    <a:pt x="325" y="164"/>
                    <a:pt x="215" y="19"/>
                  </a:cubicBezTo>
                  <a:cubicBezTo>
                    <a:pt x="131" y="78"/>
                    <a:pt x="48" y="90"/>
                    <a:pt x="0" y="174"/>
                  </a:cubicBezTo>
                  <a:cubicBezTo>
                    <a:pt x="0" y="305"/>
                    <a:pt x="60" y="388"/>
                    <a:pt x="191" y="436"/>
                  </a:cubicBezTo>
                  <a:cubicBezTo>
                    <a:pt x="345" y="518"/>
                    <a:pt x="498" y="548"/>
                    <a:pt x="649" y="548"/>
                  </a:cubicBezTo>
                  <a:cubicBezTo>
                    <a:pt x="1023" y="548"/>
                    <a:pt x="1390" y="366"/>
                    <a:pt x="1762" y="340"/>
                  </a:cubicBezTo>
                  <a:cubicBezTo>
                    <a:pt x="1846" y="233"/>
                    <a:pt x="1858" y="126"/>
                    <a:pt x="1774" y="19"/>
                  </a:cubicBezTo>
                  <a:cubicBezTo>
                    <a:pt x="1650" y="14"/>
                    <a:pt x="1529" y="1"/>
                    <a:pt x="1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5"/>
            <p:cNvSpPr/>
            <p:nvPr/>
          </p:nvSpPr>
          <p:spPr>
            <a:xfrm>
              <a:off x="5367025" y="1992925"/>
              <a:ext cx="29200" cy="14150"/>
            </a:xfrm>
            <a:custGeom>
              <a:avLst/>
              <a:gdLst/>
              <a:ahLst/>
              <a:cxnLst/>
              <a:rect l="l" t="t" r="r" b="b"/>
              <a:pathLst>
                <a:path w="1168" h="566" extrusionOk="0">
                  <a:moveTo>
                    <a:pt x="286" y="1"/>
                  </a:moveTo>
                  <a:lnTo>
                    <a:pt x="24" y="144"/>
                  </a:lnTo>
                  <a:cubicBezTo>
                    <a:pt x="24" y="239"/>
                    <a:pt x="1" y="346"/>
                    <a:pt x="1" y="453"/>
                  </a:cubicBezTo>
                  <a:cubicBezTo>
                    <a:pt x="38" y="452"/>
                    <a:pt x="75" y="451"/>
                    <a:pt x="112" y="451"/>
                  </a:cubicBezTo>
                  <a:cubicBezTo>
                    <a:pt x="370" y="451"/>
                    <a:pt x="618" y="488"/>
                    <a:pt x="858" y="560"/>
                  </a:cubicBezTo>
                  <a:cubicBezTo>
                    <a:pt x="875" y="564"/>
                    <a:pt x="893" y="566"/>
                    <a:pt x="910" y="566"/>
                  </a:cubicBezTo>
                  <a:cubicBezTo>
                    <a:pt x="1011" y="566"/>
                    <a:pt x="1107" y="509"/>
                    <a:pt x="1167" y="418"/>
                  </a:cubicBezTo>
                  <a:lnTo>
                    <a:pt x="1167" y="275"/>
                  </a:lnTo>
                  <a:cubicBezTo>
                    <a:pt x="870" y="168"/>
                    <a:pt x="548" y="179"/>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5"/>
            <p:cNvSpPr/>
            <p:nvPr/>
          </p:nvSpPr>
          <p:spPr>
            <a:xfrm>
              <a:off x="5250050" y="1988475"/>
              <a:ext cx="36625" cy="25325"/>
            </a:xfrm>
            <a:custGeom>
              <a:avLst/>
              <a:gdLst/>
              <a:ahLst/>
              <a:cxnLst/>
              <a:rect l="l" t="t" r="r" b="b"/>
              <a:pathLst>
                <a:path w="1465" h="1013" extrusionOk="0">
                  <a:moveTo>
                    <a:pt x="536" y="0"/>
                  </a:moveTo>
                  <a:cubicBezTo>
                    <a:pt x="334" y="143"/>
                    <a:pt x="429" y="334"/>
                    <a:pt x="393" y="512"/>
                  </a:cubicBezTo>
                  <a:cubicBezTo>
                    <a:pt x="393" y="536"/>
                    <a:pt x="358" y="560"/>
                    <a:pt x="322" y="584"/>
                  </a:cubicBezTo>
                  <a:cubicBezTo>
                    <a:pt x="298" y="536"/>
                    <a:pt x="262" y="477"/>
                    <a:pt x="239" y="417"/>
                  </a:cubicBezTo>
                  <a:cubicBezTo>
                    <a:pt x="12" y="465"/>
                    <a:pt x="0" y="631"/>
                    <a:pt x="72" y="798"/>
                  </a:cubicBezTo>
                  <a:cubicBezTo>
                    <a:pt x="114" y="883"/>
                    <a:pt x="173" y="921"/>
                    <a:pt x="247" y="921"/>
                  </a:cubicBezTo>
                  <a:cubicBezTo>
                    <a:pt x="297" y="921"/>
                    <a:pt x="354" y="903"/>
                    <a:pt x="417" y="869"/>
                  </a:cubicBezTo>
                  <a:cubicBezTo>
                    <a:pt x="500" y="838"/>
                    <a:pt x="538" y="691"/>
                    <a:pt x="616" y="691"/>
                  </a:cubicBezTo>
                  <a:cubicBezTo>
                    <a:pt x="628" y="691"/>
                    <a:pt x="641" y="695"/>
                    <a:pt x="655" y="703"/>
                  </a:cubicBezTo>
                  <a:cubicBezTo>
                    <a:pt x="715" y="738"/>
                    <a:pt x="679" y="917"/>
                    <a:pt x="691" y="1012"/>
                  </a:cubicBezTo>
                  <a:cubicBezTo>
                    <a:pt x="858" y="893"/>
                    <a:pt x="1048" y="881"/>
                    <a:pt x="1274" y="869"/>
                  </a:cubicBezTo>
                  <a:cubicBezTo>
                    <a:pt x="1346" y="798"/>
                    <a:pt x="1465" y="750"/>
                    <a:pt x="1453" y="596"/>
                  </a:cubicBezTo>
                  <a:cubicBezTo>
                    <a:pt x="1429" y="572"/>
                    <a:pt x="1405" y="560"/>
                    <a:pt x="1382" y="536"/>
                  </a:cubicBezTo>
                  <a:cubicBezTo>
                    <a:pt x="1274" y="512"/>
                    <a:pt x="1191" y="500"/>
                    <a:pt x="1096" y="465"/>
                  </a:cubicBezTo>
                  <a:cubicBezTo>
                    <a:pt x="1056" y="493"/>
                    <a:pt x="1014" y="508"/>
                    <a:pt x="972" y="508"/>
                  </a:cubicBezTo>
                  <a:cubicBezTo>
                    <a:pt x="927" y="508"/>
                    <a:pt x="883" y="490"/>
                    <a:pt x="846" y="453"/>
                  </a:cubicBezTo>
                  <a:cubicBezTo>
                    <a:pt x="560" y="441"/>
                    <a:pt x="548" y="226"/>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5"/>
            <p:cNvSpPr/>
            <p:nvPr/>
          </p:nvSpPr>
          <p:spPr>
            <a:xfrm>
              <a:off x="5381625" y="2016725"/>
              <a:ext cx="37525" cy="11350"/>
            </a:xfrm>
            <a:custGeom>
              <a:avLst/>
              <a:gdLst/>
              <a:ahLst/>
              <a:cxnLst/>
              <a:rect l="l" t="t" r="r" b="b"/>
              <a:pathLst>
                <a:path w="1501" h="454" extrusionOk="0">
                  <a:moveTo>
                    <a:pt x="567" y="1"/>
                  </a:moveTo>
                  <a:cubicBezTo>
                    <a:pt x="376" y="1"/>
                    <a:pt x="186" y="44"/>
                    <a:pt x="0" y="180"/>
                  </a:cubicBezTo>
                  <a:cubicBezTo>
                    <a:pt x="36" y="204"/>
                    <a:pt x="48" y="228"/>
                    <a:pt x="71" y="239"/>
                  </a:cubicBezTo>
                  <a:cubicBezTo>
                    <a:pt x="119" y="275"/>
                    <a:pt x="179" y="287"/>
                    <a:pt x="238" y="299"/>
                  </a:cubicBezTo>
                  <a:cubicBezTo>
                    <a:pt x="393" y="299"/>
                    <a:pt x="536" y="311"/>
                    <a:pt x="667" y="359"/>
                  </a:cubicBezTo>
                  <a:cubicBezTo>
                    <a:pt x="705" y="338"/>
                    <a:pt x="740" y="330"/>
                    <a:pt x="773" y="330"/>
                  </a:cubicBezTo>
                  <a:cubicBezTo>
                    <a:pt x="875" y="330"/>
                    <a:pt x="958" y="409"/>
                    <a:pt x="1048" y="454"/>
                  </a:cubicBezTo>
                  <a:lnTo>
                    <a:pt x="1167" y="454"/>
                  </a:lnTo>
                  <a:cubicBezTo>
                    <a:pt x="1203" y="275"/>
                    <a:pt x="1488" y="406"/>
                    <a:pt x="1500" y="120"/>
                  </a:cubicBezTo>
                  <a:cubicBezTo>
                    <a:pt x="1191" y="113"/>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5"/>
            <p:cNvSpPr/>
            <p:nvPr/>
          </p:nvSpPr>
          <p:spPr>
            <a:xfrm>
              <a:off x="5302150" y="1998175"/>
              <a:ext cx="18175" cy="11750"/>
            </a:xfrm>
            <a:custGeom>
              <a:avLst/>
              <a:gdLst/>
              <a:ahLst/>
              <a:cxnLst/>
              <a:rect l="l" t="t" r="r" b="b"/>
              <a:pathLst>
                <a:path w="727" h="470" extrusionOk="0">
                  <a:moveTo>
                    <a:pt x="475" y="1"/>
                  </a:moveTo>
                  <a:cubicBezTo>
                    <a:pt x="425" y="1"/>
                    <a:pt x="373" y="19"/>
                    <a:pt x="322" y="65"/>
                  </a:cubicBezTo>
                  <a:cubicBezTo>
                    <a:pt x="298" y="124"/>
                    <a:pt x="262" y="184"/>
                    <a:pt x="179" y="196"/>
                  </a:cubicBezTo>
                  <a:cubicBezTo>
                    <a:pt x="155" y="208"/>
                    <a:pt x="131" y="231"/>
                    <a:pt x="95" y="243"/>
                  </a:cubicBezTo>
                  <a:cubicBezTo>
                    <a:pt x="36" y="303"/>
                    <a:pt x="0" y="374"/>
                    <a:pt x="36" y="470"/>
                  </a:cubicBezTo>
                  <a:lnTo>
                    <a:pt x="607" y="470"/>
                  </a:lnTo>
                  <a:cubicBezTo>
                    <a:pt x="726" y="327"/>
                    <a:pt x="726" y="196"/>
                    <a:pt x="631" y="53"/>
                  </a:cubicBezTo>
                  <a:cubicBezTo>
                    <a:pt x="582" y="22"/>
                    <a:pt x="529" y="1"/>
                    <a:pt x="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5"/>
            <p:cNvSpPr/>
            <p:nvPr/>
          </p:nvSpPr>
          <p:spPr>
            <a:xfrm>
              <a:off x="5317325" y="1996500"/>
              <a:ext cx="10725" cy="13375"/>
            </a:xfrm>
            <a:custGeom>
              <a:avLst/>
              <a:gdLst/>
              <a:ahLst/>
              <a:cxnLst/>
              <a:rect l="l" t="t" r="r" b="b"/>
              <a:pathLst>
                <a:path w="429" h="535" extrusionOk="0">
                  <a:moveTo>
                    <a:pt x="179" y="1"/>
                  </a:moveTo>
                  <a:cubicBezTo>
                    <a:pt x="107" y="25"/>
                    <a:pt x="12" y="25"/>
                    <a:pt x="0" y="144"/>
                  </a:cubicBezTo>
                  <a:lnTo>
                    <a:pt x="0" y="513"/>
                  </a:lnTo>
                  <a:cubicBezTo>
                    <a:pt x="68" y="522"/>
                    <a:pt x="134" y="534"/>
                    <a:pt x="195" y="534"/>
                  </a:cubicBezTo>
                  <a:cubicBezTo>
                    <a:pt x="285" y="534"/>
                    <a:pt x="365" y="509"/>
                    <a:pt x="429" y="417"/>
                  </a:cubicBezTo>
                  <a:cubicBezTo>
                    <a:pt x="381" y="322"/>
                    <a:pt x="346" y="215"/>
                    <a:pt x="298" y="120"/>
                  </a:cubicBezTo>
                  <a:cubicBezTo>
                    <a:pt x="322" y="48"/>
                    <a:pt x="322" y="13"/>
                    <a:pt x="250" y="1"/>
                  </a:cubicBezTo>
                  <a:cubicBezTo>
                    <a:pt x="238" y="7"/>
                    <a:pt x="226" y="10"/>
                    <a:pt x="215" y="10"/>
                  </a:cubicBezTo>
                  <a:cubicBezTo>
                    <a:pt x="203" y="10"/>
                    <a:pt x="191" y="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5"/>
            <p:cNvSpPr/>
            <p:nvPr/>
          </p:nvSpPr>
          <p:spPr>
            <a:xfrm>
              <a:off x="5284575" y="1999425"/>
              <a:ext cx="22350" cy="10800"/>
            </a:xfrm>
            <a:custGeom>
              <a:avLst/>
              <a:gdLst/>
              <a:ahLst/>
              <a:cxnLst/>
              <a:rect l="l" t="t" r="r" b="b"/>
              <a:pathLst>
                <a:path w="894" h="432" extrusionOk="0">
                  <a:moveTo>
                    <a:pt x="425" y="1"/>
                  </a:moveTo>
                  <a:cubicBezTo>
                    <a:pt x="284" y="1"/>
                    <a:pt x="142" y="43"/>
                    <a:pt x="1" y="122"/>
                  </a:cubicBezTo>
                  <a:cubicBezTo>
                    <a:pt x="12" y="134"/>
                    <a:pt x="24" y="146"/>
                    <a:pt x="48" y="181"/>
                  </a:cubicBezTo>
                  <a:cubicBezTo>
                    <a:pt x="84" y="265"/>
                    <a:pt x="96" y="360"/>
                    <a:pt x="167" y="431"/>
                  </a:cubicBezTo>
                  <a:cubicBezTo>
                    <a:pt x="251" y="384"/>
                    <a:pt x="358" y="360"/>
                    <a:pt x="441" y="312"/>
                  </a:cubicBezTo>
                  <a:cubicBezTo>
                    <a:pt x="596" y="312"/>
                    <a:pt x="727" y="253"/>
                    <a:pt x="882" y="205"/>
                  </a:cubicBezTo>
                  <a:lnTo>
                    <a:pt x="894" y="158"/>
                  </a:lnTo>
                  <a:cubicBezTo>
                    <a:pt x="737" y="51"/>
                    <a:pt x="581"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5"/>
            <p:cNvSpPr/>
            <p:nvPr/>
          </p:nvSpPr>
          <p:spPr>
            <a:xfrm>
              <a:off x="5295300" y="2003550"/>
              <a:ext cx="10725" cy="6375"/>
            </a:xfrm>
            <a:custGeom>
              <a:avLst/>
              <a:gdLst/>
              <a:ahLst/>
              <a:cxnLst/>
              <a:rect l="l" t="t" r="r" b="b"/>
              <a:pathLst>
                <a:path w="429" h="255" extrusionOk="0">
                  <a:moveTo>
                    <a:pt x="245" y="1"/>
                  </a:moveTo>
                  <a:cubicBezTo>
                    <a:pt x="152" y="1"/>
                    <a:pt x="65" y="39"/>
                    <a:pt x="0" y="147"/>
                  </a:cubicBezTo>
                  <a:cubicBezTo>
                    <a:pt x="74" y="212"/>
                    <a:pt x="147" y="255"/>
                    <a:pt x="231" y="255"/>
                  </a:cubicBezTo>
                  <a:cubicBezTo>
                    <a:pt x="256" y="255"/>
                    <a:pt x="282" y="251"/>
                    <a:pt x="310" y="243"/>
                  </a:cubicBezTo>
                  <a:cubicBezTo>
                    <a:pt x="345" y="171"/>
                    <a:pt x="393" y="112"/>
                    <a:pt x="429" y="40"/>
                  </a:cubicBezTo>
                  <a:cubicBezTo>
                    <a:pt x="368" y="17"/>
                    <a:pt x="305"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5"/>
            <p:cNvSpPr/>
            <p:nvPr/>
          </p:nvSpPr>
          <p:spPr>
            <a:xfrm>
              <a:off x="5317325" y="2021800"/>
              <a:ext cx="10725" cy="6875"/>
            </a:xfrm>
            <a:custGeom>
              <a:avLst/>
              <a:gdLst/>
              <a:ahLst/>
              <a:cxnLst/>
              <a:rect l="l" t="t" r="r" b="b"/>
              <a:pathLst>
                <a:path w="429" h="275" extrusionOk="0">
                  <a:moveTo>
                    <a:pt x="0" y="1"/>
                  </a:moveTo>
                  <a:cubicBezTo>
                    <a:pt x="0" y="108"/>
                    <a:pt x="60" y="215"/>
                    <a:pt x="179" y="275"/>
                  </a:cubicBezTo>
                  <a:lnTo>
                    <a:pt x="429" y="275"/>
                  </a:lnTo>
                  <a:cubicBezTo>
                    <a:pt x="405" y="132"/>
                    <a:pt x="226" y="120"/>
                    <a:pt x="143" y="13"/>
                  </a:cubicBezTo>
                  <a:cubicBezTo>
                    <a:pt x="107" y="13"/>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5"/>
            <p:cNvSpPr/>
            <p:nvPr/>
          </p:nvSpPr>
          <p:spPr>
            <a:xfrm>
              <a:off x="5373575" y="2020625"/>
              <a:ext cx="9250" cy="4175"/>
            </a:xfrm>
            <a:custGeom>
              <a:avLst/>
              <a:gdLst/>
              <a:ahLst/>
              <a:cxnLst/>
              <a:rect l="l" t="t" r="r" b="b"/>
              <a:pathLst>
                <a:path w="370" h="167" extrusionOk="0">
                  <a:moveTo>
                    <a:pt x="179" y="12"/>
                  </a:moveTo>
                  <a:cubicBezTo>
                    <a:pt x="120" y="48"/>
                    <a:pt x="1" y="0"/>
                    <a:pt x="12" y="119"/>
                  </a:cubicBezTo>
                  <a:cubicBezTo>
                    <a:pt x="24" y="131"/>
                    <a:pt x="132" y="143"/>
                    <a:pt x="191" y="167"/>
                  </a:cubicBezTo>
                  <a:cubicBezTo>
                    <a:pt x="226" y="149"/>
                    <a:pt x="254" y="138"/>
                    <a:pt x="286" y="138"/>
                  </a:cubicBezTo>
                  <a:cubicBezTo>
                    <a:pt x="297" y="138"/>
                    <a:pt x="309" y="140"/>
                    <a:pt x="322" y="143"/>
                  </a:cubicBezTo>
                  <a:cubicBezTo>
                    <a:pt x="358" y="131"/>
                    <a:pt x="370" y="107"/>
                    <a:pt x="370" y="72"/>
                  </a:cubicBezTo>
                  <a:lnTo>
                    <a:pt x="310" y="12"/>
                  </a:lnTo>
                  <a:lnTo>
                    <a:pt x="310" y="24"/>
                  </a:lnTo>
                  <a:cubicBezTo>
                    <a:pt x="295" y="31"/>
                    <a:pt x="281" y="34"/>
                    <a:pt x="266" y="34"/>
                  </a:cubicBezTo>
                  <a:cubicBezTo>
                    <a:pt x="234" y="34"/>
                    <a:pt x="204" y="20"/>
                    <a:pt x="179"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5"/>
            <p:cNvSpPr/>
            <p:nvPr/>
          </p:nvSpPr>
          <p:spPr>
            <a:xfrm>
              <a:off x="5281600" y="2003950"/>
              <a:ext cx="7175" cy="6575"/>
            </a:xfrm>
            <a:custGeom>
              <a:avLst/>
              <a:gdLst/>
              <a:ahLst/>
              <a:cxnLst/>
              <a:rect l="l" t="t" r="r" b="b"/>
              <a:pathLst>
                <a:path w="287" h="263" extrusionOk="0">
                  <a:moveTo>
                    <a:pt x="167" y="0"/>
                  </a:moveTo>
                  <a:cubicBezTo>
                    <a:pt x="108" y="84"/>
                    <a:pt x="48" y="179"/>
                    <a:pt x="1" y="262"/>
                  </a:cubicBezTo>
                  <a:cubicBezTo>
                    <a:pt x="96" y="262"/>
                    <a:pt x="191" y="250"/>
                    <a:pt x="286" y="250"/>
                  </a:cubicBezTo>
                  <a:cubicBezTo>
                    <a:pt x="286" y="143"/>
                    <a:pt x="262"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5"/>
            <p:cNvSpPr/>
            <p:nvPr/>
          </p:nvSpPr>
          <p:spPr>
            <a:xfrm>
              <a:off x="5344700" y="2020925"/>
              <a:ext cx="5375" cy="7150"/>
            </a:xfrm>
            <a:custGeom>
              <a:avLst/>
              <a:gdLst/>
              <a:ahLst/>
              <a:cxnLst/>
              <a:rect l="l" t="t" r="r" b="b"/>
              <a:pathLst>
                <a:path w="215" h="286" extrusionOk="0">
                  <a:moveTo>
                    <a:pt x="215" y="0"/>
                  </a:moveTo>
                  <a:cubicBezTo>
                    <a:pt x="155" y="0"/>
                    <a:pt x="108" y="12"/>
                    <a:pt x="60" y="12"/>
                  </a:cubicBezTo>
                  <a:lnTo>
                    <a:pt x="60" y="155"/>
                  </a:lnTo>
                  <a:cubicBezTo>
                    <a:pt x="24" y="191"/>
                    <a:pt x="1" y="238"/>
                    <a:pt x="48" y="286"/>
                  </a:cubicBezTo>
                  <a:cubicBezTo>
                    <a:pt x="179" y="226"/>
                    <a:pt x="215" y="119"/>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5"/>
            <p:cNvSpPr/>
            <p:nvPr/>
          </p:nvSpPr>
          <p:spPr>
            <a:xfrm>
              <a:off x="5420600" y="2001275"/>
              <a:ext cx="8375" cy="4550"/>
            </a:xfrm>
            <a:custGeom>
              <a:avLst/>
              <a:gdLst/>
              <a:ahLst/>
              <a:cxnLst/>
              <a:rect l="l" t="t" r="r" b="b"/>
              <a:pathLst>
                <a:path w="335" h="182" extrusionOk="0">
                  <a:moveTo>
                    <a:pt x="164" y="1"/>
                  </a:moveTo>
                  <a:cubicBezTo>
                    <a:pt x="112" y="1"/>
                    <a:pt x="62" y="15"/>
                    <a:pt x="13" y="72"/>
                  </a:cubicBezTo>
                  <a:lnTo>
                    <a:pt x="1" y="84"/>
                  </a:lnTo>
                  <a:cubicBezTo>
                    <a:pt x="60" y="149"/>
                    <a:pt x="117" y="182"/>
                    <a:pt x="172" y="182"/>
                  </a:cubicBezTo>
                  <a:cubicBezTo>
                    <a:pt x="227" y="182"/>
                    <a:pt x="281" y="149"/>
                    <a:pt x="334" y="84"/>
                  </a:cubicBezTo>
                  <a:cubicBezTo>
                    <a:pt x="322" y="72"/>
                    <a:pt x="298" y="48"/>
                    <a:pt x="275" y="12"/>
                  </a:cubicBezTo>
                  <a:cubicBezTo>
                    <a:pt x="236" y="7"/>
                    <a:pt x="19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5"/>
            <p:cNvSpPr/>
            <p:nvPr/>
          </p:nvSpPr>
          <p:spPr>
            <a:xfrm>
              <a:off x="5410200" y="2003000"/>
              <a:ext cx="7750" cy="3375"/>
            </a:xfrm>
            <a:custGeom>
              <a:avLst/>
              <a:gdLst/>
              <a:ahLst/>
              <a:cxnLst/>
              <a:rect l="l" t="t" r="r" b="b"/>
              <a:pathLst>
                <a:path w="310" h="135" extrusionOk="0">
                  <a:moveTo>
                    <a:pt x="271" y="1"/>
                  </a:moveTo>
                  <a:cubicBezTo>
                    <a:pt x="159" y="1"/>
                    <a:pt x="75" y="47"/>
                    <a:pt x="0" y="122"/>
                  </a:cubicBezTo>
                  <a:cubicBezTo>
                    <a:pt x="29" y="130"/>
                    <a:pt x="58" y="135"/>
                    <a:pt x="87" y="135"/>
                  </a:cubicBezTo>
                  <a:cubicBezTo>
                    <a:pt x="175" y="135"/>
                    <a:pt x="256" y="93"/>
                    <a:pt x="310" y="3"/>
                  </a:cubicBezTo>
                  <a:cubicBezTo>
                    <a:pt x="296" y="1"/>
                    <a:pt x="283"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5"/>
            <p:cNvSpPr/>
            <p:nvPr/>
          </p:nvSpPr>
          <p:spPr>
            <a:xfrm>
              <a:off x="5426550" y="2017925"/>
              <a:ext cx="4200" cy="2425"/>
            </a:xfrm>
            <a:custGeom>
              <a:avLst/>
              <a:gdLst/>
              <a:ahLst/>
              <a:cxnLst/>
              <a:rect l="l" t="t" r="r" b="b"/>
              <a:pathLst>
                <a:path w="168" h="97" extrusionOk="0">
                  <a:moveTo>
                    <a:pt x="120" y="1"/>
                  </a:moveTo>
                  <a:cubicBezTo>
                    <a:pt x="96" y="13"/>
                    <a:pt x="48" y="49"/>
                    <a:pt x="1" y="49"/>
                  </a:cubicBezTo>
                  <a:cubicBezTo>
                    <a:pt x="25" y="61"/>
                    <a:pt x="37" y="96"/>
                    <a:pt x="48" y="96"/>
                  </a:cubicBezTo>
                  <a:cubicBezTo>
                    <a:pt x="96" y="96"/>
                    <a:pt x="144" y="61"/>
                    <a:pt x="168" y="49"/>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5"/>
            <p:cNvSpPr/>
            <p:nvPr/>
          </p:nvSpPr>
          <p:spPr>
            <a:xfrm>
              <a:off x="5427150" y="1999775"/>
              <a:ext cx="5100" cy="4200"/>
            </a:xfrm>
            <a:custGeom>
              <a:avLst/>
              <a:gdLst/>
              <a:ahLst/>
              <a:cxnLst/>
              <a:rect l="l" t="t" r="r" b="b"/>
              <a:pathLst>
                <a:path w="204" h="168" extrusionOk="0">
                  <a:moveTo>
                    <a:pt x="60" y="1"/>
                  </a:moveTo>
                  <a:cubicBezTo>
                    <a:pt x="1" y="25"/>
                    <a:pt x="1" y="84"/>
                    <a:pt x="72" y="132"/>
                  </a:cubicBezTo>
                  <a:lnTo>
                    <a:pt x="84" y="167"/>
                  </a:lnTo>
                  <a:cubicBezTo>
                    <a:pt x="120" y="167"/>
                    <a:pt x="155" y="144"/>
                    <a:pt x="203" y="144"/>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5"/>
            <p:cNvSpPr/>
            <p:nvPr/>
          </p:nvSpPr>
          <p:spPr>
            <a:xfrm>
              <a:off x="5493225" y="1938325"/>
              <a:ext cx="17900" cy="6475"/>
            </a:xfrm>
            <a:custGeom>
              <a:avLst/>
              <a:gdLst/>
              <a:ahLst/>
              <a:cxnLst/>
              <a:rect l="l" t="t" r="r" b="b"/>
              <a:pathLst>
                <a:path w="716" h="259" extrusionOk="0">
                  <a:moveTo>
                    <a:pt x="354" y="0"/>
                  </a:moveTo>
                  <a:cubicBezTo>
                    <a:pt x="233" y="0"/>
                    <a:pt x="114" y="54"/>
                    <a:pt x="1" y="161"/>
                  </a:cubicBezTo>
                  <a:cubicBezTo>
                    <a:pt x="64" y="233"/>
                    <a:pt x="127" y="258"/>
                    <a:pt x="190" y="258"/>
                  </a:cubicBezTo>
                  <a:cubicBezTo>
                    <a:pt x="330" y="258"/>
                    <a:pt x="470" y="134"/>
                    <a:pt x="611" y="134"/>
                  </a:cubicBezTo>
                  <a:cubicBezTo>
                    <a:pt x="645" y="134"/>
                    <a:pt x="680" y="142"/>
                    <a:pt x="715" y="161"/>
                  </a:cubicBezTo>
                  <a:cubicBezTo>
                    <a:pt x="596" y="54"/>
                    <a:pt x="474"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5"/>
            <p:cNvSpPr/>
            <p:nvPr/>
          </p:nvSpPr>
          <p:spPr>
            <a:xfrm>
              <a:off x="5472100" y="1942325"/>
              <a:ext cx="3300" cy="4500"/>
            </a:xfrm>
            <a:custGeom>
              <a:avLst/>
              <a:gdLst/>
              <a:ahLst/>
              <a:cxnLst/>
              <a:rect l="l" t="t" r="r" b="b"/>
              <a:pathLst>
                <a:path w="132" h="180" extrusionOk="0">
                  <a:moveTo>
                    <a:pt x="1" y="1"/>
                  </a:moveTo>
                  <a:cubicBezTo>
                    <a:pt x="1" y="84"/>
                    <a:pt x="1" y="156"/>
                    <a:pt x="72" y="179"/>
                  </a:cubicBezTo>
                  <a:cubicBezTo>
                    <a:pt x="84" y="120"/>
                    <a:pt x="120" y="60"/>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5"/>
            <p:cNvSpPr/>
            <p:nvPr/>
          </p:nvSpPr>
          <p:spPr>
            <a:xfrm>
              <a:off x="5460800" y="1928050"/>
              <a:ext cx="6850" cy="3325"/>
            </a:xfrm>
            <a:custGeom>
              <a:avLst/>
              <a:gdLst/>
              <a:ahLst/>
              <a:cxnLst/>
              <a:rect l="l" t="t" r="r" b="b"/>
              <a:pathLst>
                <a:path w="274" h="133" extrusionOk="0">
                  <a:moveTo>
                    <a:pt x="0" y="0"/>
                  </a:moveTo>
                  <a:cubicBezTo>
                    <a:pt x="27" y="119"/>
                    <a:pt x="103" y="133"/>
                    <a:pt x="191" y="133"/>
                  </a:cubicBezTo>
                  <a:cubicBezTo>
                    <a:pt x="218" y="133"/>
                    <a:pt x="246" y="131"/>
                    <a:pt x="274" y="131"/>
                  </a:cubicBezTo>
                  <a:cubicBezTo>
                    <a:pt x="214" y="12"/>
                    <a:pt x="10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5"/>
            <p:cNvSpPr/>
            <p:nvPr/>
          </p:nvSpPr>
          <p:spPr>
            <a:xfrm>
              <a:off x="6096000" y="2087600"/>
              <a:ext cx="23225" cy="5150"/>
            </a:xfrm>
            <a:custGeom>
              <a:avLst/>
              <a:gdLst/>
              <a:ahLst/>
              <a:cxnLst/>
              <a:rect l="l" t="t" r="r" b="b"/>
              <a:pathLst>
                <a:path w="929" h="206" extrusionOk="0">
                  <a:moveTo>
                    <a:pt x="107" y="0"/>
                  </a:moveTo>
                  <a:cubicBezTo>
                    <a:pt x="95" y="0"/>
                    <a:pt x="71" y="24"/>
                    <a:pt x="0" y="143"/>
                  </a:cubicBezTo>
                  <a:cubicBezTo>
                    <a:pt x="144" y="166"/>
                    <a:pt x="276" y="206"/>
                    <a:pt x="418" y="206"/>
                  </a:cubicBezTo>
                  <a:cubicBezTo>
                    <a:pt x="570" y="206"/>
                    <a:pt x="732" y="160"/>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5"/>
            <p:cNvSpPr/>
            <p:nvPr/>
          </p:nvSpPr>
          <p:spPr>
            <a:xfrm>
              <a:off x="6131700" y="2081925"/>
              <a:ext cx="6275" cy="4800"/>
            </a:xfrm>
            <a:custGeom>
              <a:avLst/>
              <a:gdLst/>
              <a:ahLst/>
              <a:cxnLst/>
              <a:rect l="l" t="t" r="r" b="b"/>
              <a:pathLst>
                <a:path w="251" h="192" extrusionOk="0">
                  <a:moveTo>
                    <a:pt x="1" y="1"/>
                  </a:moveTo>
                  <a:cubicBezTo>
                    <a:pt x="36" y="96"/>
                    <a:pt x="72" y="179"/>
                    <a:pt x="179" y="191"/>
                  </a:cubicBezTo>
                  <a:cubicBezTo>
                    <a:pt x="191" y="191"/>
                    <a:pt x="251" y="120"/>
                    <a:pt x="239" y="108"/>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5"/>
            <p:cNvSpPr/>
            <p:nvPr/>
          </p:nvSpPr>
          <p:spPr>
            <a:xfrm>
              <a:off x="6080500" y="2078650"/>
              <a:ext cx="4800" cy="6025"/>
            </a:xfrm>
            <a:custGeom>
              <a:avLst/>
              <a:gdLst/>
              <a:ahLst/>
              <a:cxnLst/>
              <a:rect l="l" t="t" r="r" b="b"/>
              <a:pathLst>
                <a:path w="192" h="241" extrusionOk="0">
                  <a:moveTo>
                    <a:pt x="179" y="1"/>
                  </a:moveTo>
                  <a:lnTo>
                    <a:pt x="179" y="1"/>
                  </a:lnTo>
                  <a:cubicBezTo>
                    <a:pt x="84" y="25"/>
                    <a:pt x="13" y="72"/>
                    <a:pt x="1" y="191"/>
                  </a:cubicBezTo>
                  <a:cubicBezTo>
                    <a:pt x="1" y="202"/>
                    <a:pt x="58" y="241"/>
                    <a:pt x="78" y="241"/>
                  </a:cubicBezTo>
                  <a:cubicBezTo>
                    <a:pt x="81" y="241"/>
                    <a:pt x="83" y="240"/>
                    <a:pt x="84" y="239"/>
                  </a:cubicBezTo>
                  <a:cubicBezTo>
                    <a:pt x="191" y="191"/>
                    <a:pt x="179"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5"/>
            <p:cNvSpPr/>
            <p:nvPr/>
          </p:nvSpPr>
          <p:spPr>
            <a:xfrm>
              <a:off x="6070675" y="2099875"/>
              <a:ext cx="3300" cy="2350"/>
            </a:xfrm>
            <a:custGeom>
              <a:avLst/>
              <a:gdLst/>
              <a:ahLst/>
              <a:cxnLst/>
              <a:rect l="l" t="t" r="r" b="b"/>
              <a:pathLst>
                <a:path w="132" h="94" extrusionOk="0">
                  <a:moveTo>
                    <a:pt x="71" y="0"/>
                  </a:moveTo>
                  <a:cubicBezTo>
                    <a:pt x="49" y="0"/>
                    <a:pt x="25" y="3"/>
                    <a:pt x="1" y="9"/>
                  </a:cubicBezTo>
                  <a:cubicBezTo>
                    <a:pt x="24" y="67"/>
                    <a:pt x="47" y="94"/>
                    <a:pt x="69" y="94"/>
                  </a:cubicBezTo>
                  <a:cubicBezTo>
                    <a:pt x="92" y="94"/>
                    <a:pt x="114" y="64"/>
                    <a:pt x="132" y="9"/>
                  </a:cubicBezTo>
                  <a:cubicBezTo>
                    <a:pt x="114" y="3"/>
                    <a:pt x="9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5"/>
            <p:cNvSpPr/>
            <p:nvPr/>
          </p:nvSpPr>
          <p:spPr>
            <a:xfrm>
              <a:off x="5271175" y="2000150"/>
              <a:ext cx="6275" cy="5600"/>
            </a:xfrm>
            <a:custGeom>
              <a:avLst/>
              <a:gdLst/>
              <a:ahLst/>
              <a:cxnLst/>
              <a:rect l="l" t="t" r="r" b="b"/>
              <a:pathLst>
                <a:path w="251" h="224" extrusionOk="0">
                  <a:moveTo>
                    <a:pt x="126" y="1"/>
                  </a:moveTo>
                  <a:cubicBezTo>
                    <a:pt x="84" y="1"/>
                    <a:pt x="42" y="4"/>
                    <a:pt x="1" y="10"/>
                  </a:cubicBezTo>
                  <a:cubicBezTo>
                    <a:pt x="1" y="105"/>
                    <a:pt x="1" y="224"/>
                    <a:pt x="120" y="224"/>
                  </a:cubicBezTo>
                  <a:cubicBezTo>
                    <a:pt x="251" y="224"/>
                    <a:pt x="251" y="105"/>
                    <a:pt x="251" y="10"/>
                  </a:cubicBezTo>
                  <a:cubicBezTo>
                    <a:pt x="209" y="4"/>
                    <a:pt x="167" y="1"/>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5"/>
            <p:cNvSpPr/>
            <p:nvPr/>
          </p:nvSpPr>
          <p:spPr>
            <a:xfrm>
              <a:off x="5299750" y="1796175"/>
              <a:ext cx="75350" cy="16400"/>
            </a:xfrm>
            <a:custGeom>
              <a:avLst/>
              <a:gdLst/>
              <a:ahLst/>
              <a:cxnLst/>
              <a:rect l="l" t="t" r="r" b="b"/>
              <a:pathLst>
                <a:path w="3014" h="656" extrusionOk="0">
                  <a:moveTo>
                    <a:pt x="453" y="1"/>
                  </a:moveTo>
                  <a:cubicBezTo>
                    <a:pt x="358" y="1"/>
                    <a:pt x="298" y="13"/>
                    <a:pt x="227" y="60"/>
                  </a:cubicBezTo>
                  <a:cubicBezTo>
                    <a:pt x="1" y="584"/>
                    <a:pt x="72" y="656"/>
                    <a:pt x="787" y="656"/>
                  </a:cubicBezTo>
                  <a:cubicBezTo>
                    <a:pt x="937" y="646"/>
                    <a:pt x="1079" y="576"/>
                    <a:pt x="1235" y="576"/>
                  </a:cubicBezTo>
                  <a:cubicBezTo>
                    <a:pt x="1263" y="576"/>
                    <a:pt x="1293" y="579"/>
                    <a:pt x="1322" y="584"/>
                  </a:cubicBezTo>
                  <a:cubicBezTo>
                    <a:pt x="1358" y="584"/>
                    <a:pt x="1382" y="596"/>
                    <a:pt x="1418" y="596"/>
                  </a:cubicBezTo>
                  <a:lnTo>
                    <a:pt x="1584" y="596"/>
                  </a:lnTo>
                  <a:cubicBezTo>
                    <a:pt x="1656" y="596"/>
                    <a:pt x="1739" y="584"/>
                    <a:pt x="1822" y="584"/>
                  </a:cubicBezTo>
                  <a:lnTo>
                    <a:pt x="1965" y="584"/>
                  </a:lnTo>
                  <a:cubicBezTo>
                    <a:pt x="2001" y="566"/>
                    <a:pt x="2043" y="557"/>
                    <a:pt x="2084" y="557"/>
                  </a:cubicBezTo>
                  <a:cubicBezTo>
                    <a:pt x="2126" y="557"/>
                    <a:pt x="2168" y="566"/>
                    <a:pt x="2203" y="584"/>
                  </a:cubicBezTo>
                  <a:cubicBezTo>
                    <a:pt x="2229" y="589"/>
                    <a:pt x="2253" y="591"/>
                    <a:pt x="2277" y="591"/>
                  </a:cubicBezTo>
                  <a:cubicBezTo>
                    <a:pt x="2344" y="591"/>
                    <a:pt x="2407" y="577"/>
                    <a:pt x="2469" y="577"/>
                  </a:cubicBezTo>
                  <a:cubicBezTo>
                    <a:pt x="2492" y="577"/>
                    <a:pt x="2514" y="579"/>
                    <a:pt x="2537" y="584"/>
                  </a:cubicBezTo>
                  <a:cubicBezTo>
                    <a:pt x="2596" y="596"/>
                    <a:pt x="2632" y="596"/>
                    <a:pt x="2692" y="596"/>
                  </a:cubicBezTo>
                  <a:cubicBezTo>
                    <a:pt x="2787" y="584"/>
                    <a:pt x="2846" y="537"/>
                    <a:pt x="2894" y="465"/>
                  </a:cubicBezTo>
                  <a:cubicBezTo>
                    <a:pt x="2918" y="382"/>
                    <a:pt x="2977" y="322"/>
                    <a:pt x="3013" y="251"/>
                  </a:cubicBezTo>
                  <a:lnTo>
                    <a:pt x="3013" y="156"/>
                  </a:lnTo>
                  <a:cubicBezTo>
                    <a:pt x="2858" y="132"/>
                    <a:pt x="2715" y="108"/>
                    <a:pt x="2561" y="96"/>
                  </a:cubicBezTo>
                  <a:cubicBezTo>
                    <a:pt x="2500" y="49"/>
                    <a:pt x="2435" y="36"/>
                    <a:pt x="2375" y="36"/>
                  </a:cubicBezTo>
                  <a:cubicBezTo>
                    <a:pt x="2330" y="36"/>
                    <a:pt x="2287" y="43"/>
                    <a:pt x="2251" y="48"/>
                  </a:cubicBezTo>
                  <a:cubicBezTo>
                    <a:pt x="1992" y="74"/>
                    <a:pt x="1735" y="88"/>
                    <a:pt x="1479" y="88"/>
                  </a:cubicBezTo>
                  <a:cubicBezTo>
                    <a:pt x="1135" y="88"/>
                    <a:pt x="794" y="6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5"/>
            <p:cNvSpPr/>
            <p:nvPr/>
          </p:nvSpPr>
          <p:spPr>
            <a:xfrm>
              <a:off x="5280100" y="1796175"/>
              <a:ext cx="57175" cy="22875"/>
            </a:xfrm>
            <a:custGeom>
              <a:avLst/>
              <a:gdLst/>
              <a:ahLst/>
              <a:cxnLst/>
              <a:rect l="l" t="t" r="r" b="b"/>
              <a:pathLst>
                <a:path w="2287" h="915" extrusionOk="0">
                  <a:moveTo>
                    <a:pt x="828" y="1"/>
                  </a:moveTo>
                  <a:cubicBezTo>
                    <a:pt x="766" y="1"/>
                    <a:pt x="699" y="17"/>
                    <a:pt x="644" y="48"/>
                  </a:cubicBezTo>
                  <a:cubicBezTo>
                    <a:pt x="501" y="120"/>
                    <a:pt x="465" y="299"/>
                    <a:pt x="311" y="358"/>
                  </a:cubicBezTo>
                  <a:cubicBezTo>
                    <a:pt x="180" y="429"/>
                    <a:pt x="1" y="465"/>
                    <a:pt x="13" y="668"/>
                  </a:cubicBezTo>
                  <a:cubicBezTo>
                    <a:pt x="61" y="727"/>
                    <a:pt x="108" y="763"/>
                    <a:pt x="168" y="787"/>
                  </a:cubicBezTo>
                  <a:cubicBezTo>
                    <a:pt x="268" y="826"/>
                    <a:pt x="370" y="836"/>
                    <a:pt x="474" y="836"/>
                  </a:cubicBezTo>
                  <a:cubicBezTo>
                    <a:pt x="593" y="836"/>
                    <a:pt x="714" y="822"/>
                    <a:pt x="834" y="822"/>
                  </a:cubicBezTo>
                  <a:lnTo>
                    <a:pt x="918" y="822"/>
                  </a:lnTo>
                  <a:cubicBezTo>
                    <a:pt x="1024" y="858"/>
                    <a:pt x="1138" y="914"/>
                    <a:pt x="1251" y="914"/>
                  </a:cubicBezTo>
                  <a:cubicBezTo>
                    <a:pt x="1328" y="914"/>
                    <a:pt x="1405" y="888"/>
                    <a:pt x="1477" y="810"/>
                  </a:cubicBezTo>
                  <a:cubicBezTo>
                    <a:pt x="1557" y="822"/>
                    <a:pt x="1636" y="828"/>
                    <a:pt x="1715" y="828"/>
                  </a:cubicBezTo>
                  <a:cubicBezTo>
                    <a:pt x="1874" y="828"/>
                    <a:pt x="2033" y="807"/>
                    <a:pt x="2192" y="775"/>
                  </a:cubicBezTo>
                  <a:cubicBezTo>
                    <a:pt x="2287" y="703"/>
                    <a:pt x="2287" y="608"/>
                    <a:pt x="2204" y="525"/>
                  </a:cubicBezTo>
                  <a:lnTo>
                    <a:pt x="2204" y="513"/>
                  </a:lnTo>
                  <a:cubicBezTo>
                    <a:pt x="2138" y="471"/>
                    <a:pt x="2067" y="456"/>
                    <a:pt x="1994" y="456"/>
                  </a:cubicBezTo>
                  <a:cubicBezTo>
                    <a:pt x="1921" y="456"/>
                    <a:pt x="1846" y="471"/>
                    <a:pt x="1775" y="489"/>
                  </a:cubicBezTo>
                  <a:cubicBezTo>
                    <a:pt x="1621" y="510"/>
                    <a:pt x="1449" y="539"/>
                    <a:pt x="1290" y="539"/>
                  </a:cubicBezTo>
                  <a:cubicBezTo>
                    <a:pt x="1265" y="539"/>
                    <a:pt x="1240" y="538"/>
                    <a:pt x="1215" y="537"/>
                  </a:cubicBezTo>
                  <a:cubicBezTo>
                    <a:pt x="882" y="525"/>
                    <a:pt x="918" y="346"/>
                    <a:pt x="1084" y="132"/>
                  </a:cubicBezTo>
                  <a:cubicBezTo>
                    <a:pt x="1061" y="72"/>
                    <a:pt x="1013" y="37"/>
                    <a:pt x="918" y="13"/>
                  </a:cubicBezTo>
                  <a:cubicBezTo>
                    <a:pt x="890" y="5"/>
                    <a:pt x="860"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5"/>
            <p:cNvSpPr/>
            <p:nvPr/>
          </p:nvSpPr>
          <p:spPr>
            <a:xfrm>
              <a:off x="5278925" y="1817325"/>
              <a:ext cx="17275" cy="13700"/>
            </a:xfrm>
            <a:custGeom>
              <a:avLst/>
              <a:gdLst/>
              <a:ahLst/>
              <a:cxnLst/>
              <a:rect l="l" t="t" r="r" b="b"/>
              <a:pathLst>
                <a:path w="691" h="548" extrusionOk="0">
                  <a:moveTo>
                    <a:pt x="453" y="0"/>
                  </a:moveTo>
                  <a:cubicBezTo>
                    <a:pt x="358" y="0"/>
                    <a:pt x="250" y="24"/>
                    <a:pt x="179" y="72"/>
                  </a:cubicBezTo>
                  <a:cubicBezTo>
                    <a:pt x="96" y="179"/>
                    <a:pt x="0" y="274"/>
                    <a:pt x="60" y="417"/>
                  </a:cubicBezTo>
                  <a:cubicBezTo>
                    <a:pt x="155" y="536"/>
                    <a:pt x="274" y="548"/>
                    <a:pt x="405" y="548"/>
                  </a:cubicBezTo>
                  <a:cubicBezTo>
                    <a:pt x="524" y="536"/>
                    <a:pt x="608" y="524"/>
                    <a:pt x="667" y="417"/>
                  </a:cubicBezTo>
                  <a:cubicBezTo>
                    <a:pt x="667" y="334"/>
                    <a:pt x="691" y="238"/>
                    <a:pt x="667" y="155"/>
                  </a:cubicBezTo>
                  <a:lnTo>
                    <a:pt x="631" y="60"/>
                  </a:lnTo>
                  <a:cubicBezTo>
                    <a:pt x="572" y="36"/>
                    <a:pt x="512"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5"/>
            <p:cNvSpPr/>
            <p:nvPr/>
          </p:nvSpPr>
          <p:spPr>
            <a:xfrm>
              <a:off x="5349175" y="1806600"/>
              <a:ext cx="16975" cy="10275"/>
            </a:xfrm>
            <a:custGeom>
              <a:avLst/>
              <a:gdLst/>
              <a:ahLst/>
              <a:cxnLst/>
              <a:rect l="l" t="t" r="r" b="b"/>
              <a:pathLst>
                <a:path w="679" h="411" extrusionOk="0">
                  <a:moveTo>
                    <a:pt x="440" y="1"/>
                  </a:moveTo>
                  <a:cubicBezTo>
                    <a:pt x="356" y="1"/>
                    <a:pt x="265" y="74"/>
                    <a:pt x="179" y="96"/>
                  </a:cubicBezTo>
                  <a:cubicBezTo>
                    <a:pt x="167" y="108"/>
                    <a:pt x="143" y="108"/>
                    <a:pt x="119" y="120"/>
                  </a:cubicBezTo>
                  <a:lnTo>
                    <a:pt x="24" y="227"/>
                  </a:lnTo>
                  <a:cubicBezTo>
                    <a:pt x="24" y="251"/>
                    <a:pt x="0" y="274"/>
                    <a:pt x="0" y="298"/>
                  </a:cubicBezTo>
                  <a:cubicBezTo>
                    <a:pt x="83" y="381"/>
                    <a:pt x="160" y="411"/>
                    <a:pt x="236" y="411"/>
                  </a:cubicBezTo>
                  <a:cubicBezTo>
                    <a:pt x="367" y="411"/>
                    <a:pt x="491" y="319"/>
                    <a:pt x="619" y="251"/>
                  </a:cubicBezTo>
                  <a:cubicBezTo>
                    <a:pt x="679" y="215"/>
                    <a:pt x="679" y="167"/>
                    <a:pt x="596" y="132"/>
                  </a:cubicBezTo>
                  <a:cubicBezTo>
                    <a:pt x="548" y="32"/>
                    <a:pt x="496"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5"/>
            <p:cNvSpPr/>
            <p:nvPr/>
          </p:nvSpPr>
          <p:spPr>
            <a:xfrm>
              <a:off x="5335175" y="1808175"/>
              <a:ext cx="12525" cy="8225"/>
            </a:xfrm>
            <a:custGeom>
              <a:avLst/>
              <a:gdLst/>
              <a:ahLst/>
              <a:cxnLst/>
              <a:rect l="l" t="t" r="r" b="b"/>
              <a:pathLst>
                <a:path w="501" h="329" extrusionOk="0">
                  <a:moveTo>
                    <a:pt x="297" y="0"/>
                  </a:moveTo>
                  <a:cubicBezTo>
                    <a:pt x="248" y="0"/>
                    <a:pt x="197" y="15"/>
                    <a:pt x="144" y="45"/>
                  </a:cubicBezTo>
                  <a:cubicBezTo>
                    <a:pt x="108" y="45"/>
                    <a:pt x="60" y="45"/>
                    <a:pt x="13" y="57"/>
                  </a:cubicBezTo>
                  <a:cubicBezTo>
                    <a:pt x="1" y="140"/>
                    <a:pt x="1" y="223"/>
                    <a:pt x="1" y="307"/>
                  </a:cubicBezTo>
                  <a:cubicBezTo>
                    <a:pt x="71" y="317"/>
                    <a:pt x="139" y="329"/>
                    <a:pt x="205" y="329"/>
                  </a:cubicBezTo>
                  <a:cubicBezTo>
                    <a:pt x="296" y="329"/>
                    <a:pt x="382" y="306"/>
                    <a:pt x="465" y="223"/>
                  </a:cubicBezTo>
                  <a:cubicBezTo>
                    <a:pt x="501" y="164"/>
                    <a:pt x="501" y="104"/>
                    <a:pt x="441" y="45"/>
                  </a:cubicBezTo>
                  <a:cubicBezTo>
                    <a:pt x="394" y="15"/>
                    <a:pt x="346"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5"/>
            <p:cNvSpPr/>
            <p:nvPr/>
          </p:nvSpPr>
          <p:spPr>
            <a:xfrm>
              <a:off x="5324475" y="1823725"/>
              <a:ext cx="14300" cy="3750"/>
            </a:xfrm>
            <a:custGeom>
              <a:avLst/>
              <a:gdLst/>
              <a:ahLst/>
              <a:cxnLst/>
              <a:rect l="l" t="t" r="r" b="b"/>
              <a:pathLst>
                <a:path w="572" h="150" extrusionOk="0">
                  <a:moveTo>
                    <a:pt x="290" y="0"/>
                  </a:moveTo>
                  <a:cubicBezTo>
                    <a:pt x="196" y="0"/>
                    <a:pt x="101" y="48"/>
                    <a:pt x="0" y="137"/>
                  </a:cubicBezTo>
                  <a:cubicBezTo>
                    <a:pt x="191" y="137"/>
                    <a:pt x="381" y="149"/>
                    <a:pt x="572" y="149"/>
                  </a:cubicBezTo>
                  <a:cubicBezTo>
                    <a:pt x="476" y="48"/>
                    <a:pt x="384"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5"/>
            <p:cNvSpPr/>
            <p:nvPr/>
          </p:nvSpPr>
          <p:spPr>
            <a:xfrm>
              <a:off x="5363750" y="1807975"/>
              <a:ext cx="10450" cy="6850"/>
            </a:xfrm>
            <a:custGeom>
              <a:avLst/>
              <a:gdLst/>
              <a:ahLst/>
              <a:cxnLst/>
              <a:rect l="l" t="t" r="r" b="b"/>
              <a:pathLst>
                <a:path w="418" h="274" extrusionOk="0">
                  <a:moveTo>
                    <a:pt x="278" y="1"/>
                  </a:moveTo>
                  <a:cubicBezTo>
                    <a:pt x="232" y="1"/>
                    <a:pt x="183" y="18"/>
                    <a:pt x="132" y="53"/>
                  </a:cubicBezTo>
                  <a:cubicBezTo>
                    <a:pt x="96" y="53"/>
                    <a:pt x="48" y="53"/>
                    <a:pt x="1" y="65"/>
                  </a:cubicBezTo>
                  <a:cubicBezTo>
                    <a:pt x="13" y="112"/>
                    <a:pt x="13" y="136"/>
                    <a:pt x="13" y="184"/>
                  </a:cubicBezTo>
                  <a:cubicBezTo>
                    <a:pt x="103" y="237"/>
                    <a:pt x="183" y="273"/>
                    <a:pt x="249" y="273"/>
                  </a:cubicBezTo>
                  <a:cubicBezTo>
                    <a:pt x="332" y="273"/>
                    <a:pt x="391" y="217"/>
                    <a:pt x="417" y="65"/>
                  </a:cubicBezTo>
                  <a:cubicBezTo>
                    <a:pt x="374" y="21"/>
                    <a:pt x="328"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5"/>
            <p:cNvSpPr/>
            <p:nvPr/>
          </p:nvSpPr>
          <p:spPr>
            <a:xfrm>
              <a:off x="5295600" y="1815600"/>
              <a:ext cx="8050" cy="5600"/>
            </a:xfrm>
            <a:custGeom>
              <a:avLst/>
              <a:gdLst/>
              <a:ahLst/>
              <a:cxnLst/>
              <a:rect l="l" t="t" r="r" b="b"/>
              <a:pathLst>
                <a:path w="322" h="224" extrusionOk="0">
                  <a:moveTo>
                    <a:pt x="120" y="1"/>
                  </a:moveTo>
                  <a:cubicBezTo>
                    <a:pt x="57" y="1"/>
                    <a:pt x="16" y="44"/>
                    <a:pt x="0" y="153"/>
                  </a:cubicBezTo>
                  <a:cubicBezTo>
                    <a:pt x="24" y="176"/>
                    <a:pt x="24" y="188"/>
                    <a:pt x="24" y="224"/>
                  </a:cubicBezTo>
                  <a:cubicBezTo>
                    <a:pt x="119" y="164"/>
                    <a:pt x="214" y="117"/>
                    <a:pt x="322" y="57"/>
                  </a:cubicBezTo>
                  <a:cubicBezTo>
                    <a:pt x="298" y="45"/>
                    <a:pt x="274" y="33"/>
                    <a:pt x="238" y="33"/>
                  </a:cubicBezTo>
                  <a:cubicBezTo>
                    <a:pt x="193" y="13"/>
                    <a:pt x="15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5"/>
            <p:cNvSpPr/>
            <p:nvPr/>
          </p:nvSpPr>
          <p:spPr>
            <a:xfrm>
              <a:off x="5367625" y="1806000"/>
              <a:ext cx="6875" cy="3600"/>
            </a:xfrm>
            <a:custGeom>
              <a:avLst/>
              <a:gdLst/>
              <a:ahLst/>
              <a:cxnLst/>
              <a:rect l="l" t="t" r="r" b="b"/>
              <a:pathLst>
                <a:path w="275" h="144" extrusionOk="0">
                  <a:moveTo>
                    <a:pt x="143" y="1"/>
                  </a:moveTo>
                  <a:cubicBezTo>
                    <a:pt x="96" y="36"/>
                    <a:pt x="36" y="84"/>
                    <a:pt x="0" y="132"/>
                  </a:cubicBezTo>
                  <a:cubicBezTo>
                    <a:pt x="84" y="132"/>
                    <a:pt x="191" y="144"/>
                    <a:pt x="274" y="144"/>
                  </a:cubicBezTo>
                  <a:lnTo>
                    <a:pt x="274" y="13"/>
                  </a:lnTo>
                  <a:cubicBezTo>
                    <a:pt x="227" y="13"/>
                    <a:pt x="191"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5"/>
            <p:cNvSpPr/>
            <p:nvPr/>
          </p:nvSpPr>
          <p:spPr>
            <a:xfrm>
              <a:off x="5346200" y="1808675"/>
              <a:ext cx="5075" cy="5400"/>
            </a:xfrm>
            <a:custGeom>
              <a:avLst/>
              <a:gdLst/>
              <a:ahLst/>
              <a:cxnLst/>
              <a:rect l="l" t="t" r="r" b="b"/>
              <a:pathLst>
                <a:path w="203" h="216" extrusionOk="0">
                  <a:moveTo>
                    <a:pt x="119" y="1"/>
                  </a:moveTo>
                  <a:cubicBezTo>
                    <a:pt x="84" y="25"/>
                    <a:pt x="48" y="25"/>
                    <a:pt x="0" y="25"/>
                  </a:cubicBezTo>
                  <a:cubicBezTo>
                    <a:pt x="0" y="84"/>
                    <a:pt x="24" y="144"/>
                    <a:pt x="24" y="203"/>
                  </a:cubicBezTo>
                  <a:cubicBezTo>
                    <a:pt x="34" y="198"/>
                    <a:pt x="46" y="196"/>
                    <a:pt x="58" y="196"/>
                  </a:cubicBezTo>
                  <a:cubicBezTo>
                    <a:pt x="75" y="196"/>
                    <a:pt x="93" y="201"/>
                    <a:pt x="107" y="215"/>
                  </a:cubicBezTo>
                  <a:lnTo>
                    <a:pt x="143" y="168"/>
                  </a:lnTo>
                  <a:cubicBezTo>
                    <a:pt x="167" y="144"/>
                    <a:pt x="179" y="108"/>
                    <a:pt x="203" y="84"/>
                  </a:cubicBezTo>
                  <a:cubicBezTo>
                    <a:pt x="179" y="49"/>
                    <a:pt x="155" y="37"/>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5"/>
            <p:cNvSpPr/>
            <p:nvPr/>
          </p:nvSpPr>
          <p:spPr>
            <a:xfrm>
              <a:off x="5866500" y="2103950"/>
              <a:ext cx="6275" cy="3100"/>
            </a:xfrm>
            <a:custGeom>
              <a:avLst/>
              <a:gdLst/>
              <a:ahLst/>
              <a:cxnLst/>
              <a:rect l="l" t="t" r="r" b="b"/>
              <a:pathLst>
                <a:path w="251" h="124" extrusionOk="0">
                  <a:moveTo>
                    <a:pt x="0" y="1"/>
                  </a:moveTo>
                  <a:cubicBezTo>
                    <a:pt x="49" y="98"/>
                    <a:pt x="113" y="124"/>
                    <a:pt x="192" y="124"/>
                  </a:cubicBezTo>
                  <a:cubicBezTo>
                    <a:pt x="211" y="124"/>
                    <a:pt x="230" y="122"/>
                    <a:pt x="250" y="120"/>
                  </a:cubicBezTo>
                  <a:cubicBezTo>
                    <a:pt x="203" y="1"/>
                    <a:pt x="1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5"/>
            <p:cNvSpPr/>
            <p:nvPr/>
          </p:nvSpPr>
          <p:spPr>
            <a:xfrm>
              <a:off x="5876025" y="2103950"/>
              <a:ext cx="5375" cy="3600"/>
            </a:xfrm>
            <a:custGeom>
              <a:avLst/>
              <a:gdLst/>
              <a:ahLst/>
              <a:cxnLst/>
              <a:rect l="l" t="t" r="r" b="b"/>
              <a:pathLst>
                <a:path w="215" h="144" extrusionOk="0">
                  <a:moveTo>
                    <a:pt x="179" y="1"/>
                  </a:moveTo>
                  <a:cubicBezTo>
                    <a:pt x="119" y="49"/>
                    <a:pt x="60" y="108"/>
                    <a:pt x="0" y="144"/>
                  </a:cubicBezTo>
                  <a:cubicBezTo>
                    <a:pt x="84" y="132"/>
                    <a:pt x="119" y="120"/>
                    <a:pt x="179" y="120"/>
                  </a:cubicBezTo>
                  <a:lnTo>
                    <a:pt x="215" y="60"/>
                  </a:ln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5"/>
            <p:cNvSpPr/>
            <p:nvPr/>
          </p:nvSpPr>
          <p:spPr>
            <a:xfrm>
              <a:off x="5880475" y="2103950"/>
              <a:ext cx="2425" cy="2725"/>
            </a:xfrm>
            <a:custGeom>
              <a:avLst/>
              <a:gdLst/>
              <a:ahLst/>
              <a:cxnLst/>
              <a:rect l="l" t="t" r="r" b="b"/>
              <a:pathLst>
                <a:path w="97" h="109" extrusionOk="0">
                  <a:moveTo>
                    <a:pt x="1" y="1"/>
                  </a:moveTo>
                  <a:lnTo>
                    <a:pt x="1" y="108"/>
                  </a:lnTo>
                  <a:cubicBezTo>
                    <a:pt x="96" y="72"/>
                    <a:pt x="96"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5"/>
            <p:cNvSpPr/>
            <p:nvPr/>
          </p:nvSpPr>
          <p:spPr>
            <a:xfrm>
              <a:off x="5244400" y="1833600"/>
              <a:ext cx="32450" cy="112325"/>
            </a:xfrm>
            <a:custGeom>
              <a:avLst/>
              <a:gdLst/>
              <a:ahLst/>
              <a:cxnLst/>
              <a:rect l="l" t="t" r="r" b="b"/>
              <a:pathLst>
                <a:path w="1298" h="4493" extrusionOk="0">
                  <a:moveTo>
                    <a:pt x="896" y="1"/>
                  </a:moveTo>
                  <a:cubicBezTo>
                    <a:pt x="619" y="1"/>
                    <a:pt x="614" y="254"/>
                    <a:pt x="536" y="445"/>
                  </a:cubicBezTo>
                  <a:cubicBezTo>
                    <a:pt x="488" y="576"/>
                    <a:pt x="488" y="707"/>
                    <a:pt x="488" y="861"/>
                  </a:cubicBezTo>
                  <a:cubicBezTo>
                    <a:pt x="417" y="1314"/>
                    <a:pt x="262" y="1766"/>
                    <a:pt x="215" y="2242"/>
                  </a:cubicBezTo>
                  <a:cubicBezTo>
                    <a:pt x="203" y="2385"/>
                    <a:pt x="179" y="2528"/>
                    <a:pt x="143" y="2659"/>
                  </a:cubicBezTo>
                  <a:cubicBezTo>
                    <a:pt x="0" y="3040"/>
                    <a:pt x="72" y="3445"/>
                    <a:pt x="143" y="3850"/>
                  </a:cubicBezTo>
                  <a:cubicBezTo>
                    <a:pt x="203" y="4088"/>
                    <a:pt x="84" y="4409"/>
                    <a:pt x="476" y="4493"/>
                  </a:cubicBezTo>
                  <a:cubicBezTo>
                    <a:pt x="679" y="4159"/>
                    <a:pt x="607" y="3790"/>
                    <a:pt x="631" y="3445"/>
                  </a:cubicBezTo>
                  <a:cubicBezTo>
                    <a:pt x="715" y="2600"/>
                    <a:pt x="667" y="1719"/>
                    <a:pt x="1072" y="921"/>
                  </a:cubicBezTo>
                  <a:lnTo>
                    <a:pt x="1060" y="861"/>
                  </a:lnTo>
                  <a:cubicBezTo>
                    <a:pt x="1060" y="802"/>
                    <a:pt x="1072" y="766"/>
                    <a:pt x="1119" y="766"/>
                  </a:cubicBezTo>
                  <a:lnTo>
                    <a:pt x="1143" y="718"/>
                  </a:lnTo>
                  <a:cubicBezTo>
                    <a:pt x="1155" y="683"/>
                    <a:pt x="1179" y="647"/>
                    <a:pt x="1203" y="623"/>
                  </a:cubicBezTo>
                  <a:cubicBezTo>
                    <a:pt x="1179" y="385"/>
                    <a:pt x="1298" y="99"/>
                    <a:pt x="953" y="4"/>
                  </a:cubicBezTo>
                  <a:cubicBezTo>
                    <a:pt x="933" y="2"/>
                    <a:pt x="914" y="1"/>
                    <a:pt x="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5"/>
            <p:cNvSpPr/>
            <p:nvPr/>
          </p:nvSpPr>
          <p:spPr>
            <a:xfrm>
              <a:off x="5244100" y="1926650"/>
              <a:ext cx="22350" cy="96850"/>
            </a:xfrm>
            <a:custGeom>
              <a:avLst/>
              <a:gdLst/>
              <a:ahLst/>
              <a:cxnLst/>
              <a:rect l="l" t="t" r="r" b="b"/>
              <a:pathLst>
                <a:path w="894" h="3874" extrusionOk="0">
                  <a:moveTo>
                    <a:pt x="246" y="1"/>
                  </a:moveTo>
                  <a:cubicBezTo>
                    <a:pt x="228" y="1"/>
                    <a:pt x="211" y="4"/>
                    <a:pt x="191" y="9"/>
                  </a:cubicBezTo>
                  <a:cubicBezTo>
                    <a:pt x="155" y="56"/>
                    <a:pt x="131" y="92"/>
                    <a:pt x="107" y="152"/>
                  </a:cubicBezTo>
                  <a:cubicBezTo>
                    <a:pt x="96" y="211"/>
                    <a:pt x="84" y="271"/>
                    <a:pt x="84" y="330"/>
                  </a:cubicBezTo>
                  <a:cubicBezTo>
                    <a:pt x="72" y="390"/>
                    <a:pt x="72" y="449"/>
                    <a:pt x="72" y="509"/>
                  </a:cubicBezTo>
                  <a:cubicBezTo>
                    <a:pt x="60" y="568"/>
                    <a:pt x="60" y="628"/>
                    <a:pt x="60" y="687"/>
                  </a:cubicBezTo>
                  <a:cubicBezTo>
                    <a:pt x="36" y="747"/>
                    <a:pt x="36" y="806"/>
                    <a:pt x="36" y="866"/>
                  </a:cubicBezTo>
                  <a:lnTo>
                    <a:pt x="36" y="1056"/>
                  </a:lnTo>
                  <a:cubicBezTo>
                    <a:pt x="36" y="1330"/>
                    <a:pt x="12" y="1592"/>
                    <a:pt x="84" y="1866"/>
                  </a:cubicBezTo>
                  <a:cubicBezTo>
                    <a:pt x="119" y="1926"/>
                    <a:pt x="143" y="1985"/>
                    <a:pt x="191" y="2045"/>
                  </a:cubicBezTo>
                  <a:cubicBezTo>
                    <a:pt x="179" y="2330"/>
                    <a:pt x="298" y="2640"/>
                    <a:pt x="84" y="2902"/>
                  </a:cubicBezTo>
                  <a:cubicBezTo>
                    <a:pt x="96" y="2938"/>
                    <a:pt x="96" y="2985"/>
                    <a:pt x="84" y="3021"/>
                  </a:cubicBezTo>
                  <a:lnTo>
                    <a:pt x="84" y="3104"/>
                  </a:lnTo>
                  <a:cubicBezTo>
                    <a:pt x="179" y="3200"/>
                    <a:pt x="0" y="3164"/>
                    <a:pt x="24" y="3223"/>
                  </a:cubicBezTo>
                  <a:cubicBezTo>
                    <a:pt x="24" y="3283"/>
                    <a:pt x="24" y="3319"/>
                    <a:pt x="36" y="3366"/>
                  </a:cubicBezTo>
                  <a:cubicBezTo>
                    <a:pt x="72" y="3438"/>
                    <a:pt x="84" y="3521"/>
                    <a:pt x="96" y="3592"/>
                  </a:cubicBezTo>
                  <a:cubicBezTo>
                    <a:pt x="107" y="3640"/>
                    <a:pt x="143" y="3676"/>
                    <a:pt x="179" y="3723"/>
                  </a:cubicBezTo>
                  <a:cubicBezTo>
                    <a:pt x="191" y="3735"/>
                    <a:pt x="215" y="3759"/>
                    <a:pt x="238" y="3771"/>
                  </a:cubicBezTo>
                  <a:cubicBezTo>
                    <a:pt x="323" y="3836"/>
                    <a:pt x="427" y="3873"/>
                    <a:pt x="524" y="3873"/>
                  </a:cubicBezTo>
                  <a:cubicBezTo>
                    <a:pt x="604" y="3873"/>
                    <a:pt x="680" y="3849"/>
                    <a:pt x="739" y="3795"/>
                  </a:cubicBezTo>
                  <a:cubicBezTo>
                    <a:pt x="893" y="3664"/>
                    <a:pt x="667" y="3521"/>
                    <a:pt x="655" y="3354"/>
                  </a:cubicBezTo>
                  <a:cubicBezTo>
                    <a:pt x="358" y="3307"/>
                    <a:pt x="298" y="3164"/>
                    <a:pt x="477" y="2902"/>
                  </a:cubicBezTo>
                  <a:cubicBezTo>
                    <a:pt x="488" y="2176"/>
                    <a:pt x="488" y="1461"/>
                    <a:pt x="488" y="747"/>
                  </a:cubicBezTo>
                  <a:cubicBezTo>
                    <a:pt x="262" y="544"/>
                    <a:pt x="393" y="259"/>
                    <a:pt x="334" y="21"/>
                  </a:cubicBezTo>
                  <a:cubicBezTo>
                    <a:pt x="299" y="7"/>
                    <a:pt x="272"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5"/>
            <p:cNvSpPr/>
            <p:nvPr/>
          </p:nvSpPr>
          <p:spPr>
            <a:xfrm>
              <a:off x="5270000" y="1851150"/>
              <a:ext cx="7750" cy="7875"/>
            </a:xfrm>
            <a:custGeom>
              <a:avLst/>
              <a:gdLst/>
              <a:ahLst/>
              <a:cxnLst/>
              <a:rect l="l" t="t" r="r" b="b"/>
              <a:pathLst>
                <a:path w="310" h="315" extrusionOk="0">
                  <a:moveTo>
                    <a:pt x="133" y="0"/>
                  </a:moveTo>
                  <a:cubicBezTo>
                    <a:pt x="112" y="0"/>
                    <a:pt x="99" y="16"/>
                    <a:pt x="72" y="52"/>
                  </a:cubicBezTo>
                  <a:lnTo>
                    <a:pt x="60" y="64"/>
                  </a:lnTo>
                  <a:cubicBezTo>
                    <a:pt x="12" y="112"/>
                    <a:pt x="0" y="135"/>
                    <a:pt x="48" y="183"/>
                  </a:cubicBezTo>
                  <a:lnTo>
                    <a:pt x="48" y="195"/>
                  </a:lnTo>
                  <a:cubicBezTo>
                    <a:pt x="131" y="243"/>
                    <a:pt x="226" y="266"/>
                    <a:pt x="310" y="314"/>
                  </a:cubicBezTo>
                  <a:cubicBezTo>
                    <a:pt x="310" y="207"/>
                    <a:pt x="298" y="112"/>
                    <a:pt x="179" y="64"/>
                  </a:cubicBezTo>
                  <a:cubicBezTo>
                    <a:pt x="179" y="52"/>
                    <a:pt x="167" y="40"/>
                    <a:pt x="155" y="5"/>
                  </a:cubicBezTo>
                  <a:cubicBezTo>
                    <a:pt x="147" y="2"/>
                    <a:pt x="139"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5"/>
            <p:cNvSpPr/>
            <p:nvPr/>
          </p:nvSpPr>
          <p:spPr>
            <a:xfrm>
              <a:off x="5727775" y="1773850"/>
              <a:ext cx="23250" cy="9250"/>
            </a:xfrm>
            <a:custGeom>
              <a:avLst/>
              <a:gdLst/>
              <a:ahLst/>
              <a:cxnLst/>
              <a:rect l="l" t="t" r="r" b="b"/>
              <a:pathLst>
                <a:path w="930" h="370" extrusionOk="0">
                  <a:moveTo>
                    <a:pt x="84" y="1"/>
                  </a:moveTo>
                  <a:cubicBezTo>
                    <a:pt x="1" y="96"/>
                    <a:pt x="1" y="179"/>
                    <a:pt x="72" y="275"/>
                  </a:cubicBezTo>
                  <a:cubicBezTo>
                    <a:pt x="180" y="299"/>
                    <a:pt x="263" y="346"/>
                    <a:pt x="370" y="370"/>
                  </a:cubicBezTo>
                  <a:cubicBezTo>
                    <a:pt x="382" y="227"/>
                    <a:pt x="477" y="132"/>
                    <a:pt x="632" y="132"/>
                  </a:cubicBezTo>
                  <a:cubicBezTo>
                    <a:pt x="751" y="132"/>
                    <a:pt x="858" y="120"/>
                    <a:pt x="930" y="13"/>
                  </a:cubicBezTo>
                  <a:cubicBezTo>
                    <a:pt x="656" y="13"/>
                    <a:pt x="370"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5"/>
            <p:cNvSpPr/>
            <p:nvPr/>
          </p:nvSpPr>
          <p:spPr>
            <a:xfrm>
              <a:off x="5731350" y="1787775"/>
              <a:ext cx="15800" cy="7250"/>
            </a:xfrm>
            <a:custGeom>
              <a:avLst/>
              <a:gdLst/>
              <a:ahLst/>
              <a:cxnLst/>
              <a:rect l="l" t="t" r="r" b="b"/>
              <a:pathLst>
                <a:path w="632" h="290" extrusionOk="0">
                  <a:moveTo>
                    <a:pt x="330" y="1"/>
                  </a:moveTo>
                  <a:cubicBezTo>
                    <a:pt x="235" y="1"/>
                    <a:pt x="145" y="45"/>
                    <a:pt x="72" y="146"/>
                  </a:cubicBezTo>
                  <a:cubicBezTo>
                    <a:pt x="13" y="170"/>
                    <a:pt x="1" y="218"/>
                    <a:pt x="60" y="277"/>
                  </a:cubicBezTo>
                  <a:cubicBezTo>
                    <a:pt x="215" y="289"/>
                    <a:pt x="358" y="289"/>
                    <a:pt x="513" y="289"/>
                  </a:cubicBezTo>
                  <a:cubicBezTo>
                    <a:pt x="537" y="206"/>
                    <a:pt x="632" y="99"/>
                    <a:pt x="513" y="51"/>
                  </a:cubicBezTo>
                  <a:cubicBezTo>
                    <a:pt x="452" y="19"/>
                    <a:pt x="390" y="1"/>
                    <a:pt x="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5"/>
            <p:cNvSpPr/>
            <p:nvPr/>
          </p:nvSpPr>
          <p:spPr>
            <a:xfrm>
              <a:off x="5719150" y="1773850"/>
              <a:ext cx="10750" cy="8150"/>
            </a:xfrm>
            <a:custGeom>
              <a:avLst/>
              <a:gdLst/>
              <a:ahLst/>
              <a:cxnLst/>
              <a:rect l="l" t="t" r="r" b="b"/>
              <a:pathLst>
                <a:path w="430" h="326" extrusionOk="0">
                  <a:moveTo>
                    <a:pt x="429" y="1"/>
                  </a:moveTo>
                  <a:cubicBezTo>
                    <a:pt x="286" y="1"/>
                    <a:pt x="144" y="13"/>
                    <a:pt x="1" y="13"/>
                  </a:cubicBezTo>
                  <a:lnTo>
                    <a:pt x="1" y="156"/>
                  </a:lnTo>
                  <a:cubicBezTo>
                    <a:pt x="87" y="225"/>
                    <a:pt x="173" y="325"/>
                    <a:pt x="287" y="325"/>
                  </a:cubicBezTo>
                  <a:cubicBezTo>
                    <a:pt x="330" y="325"/>
                    <a:pt x="377" y="311"/>
                    <a:pt x="429" y="275"/>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5"/>
            <p:cNvSpPr/>
            <p:nvPr/>
          </p:nvSpPr>
          <p:spPr>
            <a:xfrm>
              <a:off x="5722725" y="1788825"/>
              <a:ext cx="7475" cy="6200"/>
            </a:xfrm>
            <a:custGeom>
              <a:avLst/>
              <a:gdLst/>
              <a:ahLst/>
              <a:cxnLst/>
              <a:rect l="l" t="t" r="r" b="b"/>
              <a:pathLst>
                <a:path w="299" h="248" extrusionOk="0">
                  <a:moveTo>
                    <a:pt x="127" y="0"/>
                  </a:moveTo>
                  <a:cubicBezTo>
                    <a:pt x="43" y="0"/>
                    <a:pt x="25" y="118"/>
                    <a:pt x="1" y="247"/>
                  </a:cubicBezTo>
                  <a:lnTo>
                    <a:pt x="155" y="247"/>
                  </a:lnTo>
                  <a:cubicBezTo>
                    <a:pt x="203" y="188"/>
                    <a:pt x="286" y="176"/>
                    <a:pt x="298" y="92"/>
                  </a:cubicBezTo>
                  <a:cubicBezTo>
                    <a:pt x="221" y="27"/>
                    <a:pt x="167"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5"/>
            <p:cNvSpPr/>
            <p:nvPr/>
          </p:nvSpPr>
          <p:spPr>
            <a:xfrm>
              <a:off x="5759050" y="1791425"/>
              <a:ext cx="10425" cy="3750"/>
            </a:xfrm>
            <a:custGeom>
              <a:avLst/>
              <a:gdLst/>
              <a:ahLst/>
              <a:cxnLst/>
              <a:rect l="l" t="t" r="r" b="b"/>
              <a:pathLst>
                <a:path w="417" h="150" extrusionOk="0">
                  <a:moveTo>
                    <a:pt x="223" y="1"/>
                  </a:moveTo>
                  <a:cubicBezTo>
                    <a:pt x="134" y="1"/>
                    <a:pt x="57" y="30"/>
                    <a:pt x="0" y="143"/>
                  </a:cubicBezTo>
                  <a:cubicBezTo>
                    <a:pt x="52" y="143"/>
                    <a:pt x="107" y="150"/>
                    <a:pt x="161" y="150"/>
                  </a:cubicBezTo>
                  <a:cubicBezTo>
                    <a:pt x="256" y="150"/>
                    <a:pt x="349" y="130"/>
                    <a:pt x="417" y="24"/>
                  </a:cubicBezTo>
                  <a:cubicBezTo>
                    <a:pt x="349" y="15"/>
                    <a:pt x="284"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5"/>
            <p:cNvSpPr/>
            <p:nvPr/>
          </p:nvSpPr>
          <p:spPr>
            <a:xfrm>
              <a:off x="5798025" y="1788975"/>
              <a:ext cx="7175" cy="2475"/>
            </a:xfrm>
            <a:custGeom>
              <a:avLst/>
              <a:gdLst/>
              <a:ahLst/>
              <a:cxnLst/>
              <a:rect l="l" t="t" r="r" b="b"/>
              <a:pathLst>
                <a:path w="287" h="99" extrusionOk="0">
                  <a:moveTo>
                    <a:pt x="148" y="0"/>
                  </a:moveTo>
                  <a:cubicBezTo>
                    <a:pt x="102" y="0"/>
                    <a:pt x="54" y="33"/>
                    <a:pt x="1" y="98"/>
                  </a:cubicBezTo>
                  <a:lnTo>
                    <a:pt x="287" y="98"/>
                  </a:lnTo>
                  <a:cubicBezTo>
                    <a:pt x="239" y="33"/>
                    <a:pt x="194"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5"/>
            <p:cNvSpPr/>
            <p:nvPr/>
          </p:nvSpPr>
          <p:spPr>
            <a:xfrm>
              <a:off x="5697425" y="1775625"/>
              <a:ext cx="4200" cy="3025"/>
            </a:xfrm>
            <a:custGeom>
              <a:avLst/>
              <a:gdLst/>
              <a:ahLst/>
              <a:cxnLst/>
              <a:rect l="l" t="t" r="r" b="b"/>
              <a:pathLst>
                <a:path w="168" h="121" extrusionOk="0">
                  <a:moveTo>
                    <a:pt x="80" y="0"/>
                  </a:moveTo>
                  <a:cubicBezTo>
                    <a:pt x="54" y="0"/>
                    <a:pt x="27" y="26"/>
                    <a:pt x="1" y="85"/>
                  </a:cubicBezTo>
                  <a:cubicBezTo>
                    <a:pt x="24" y="97"/>
                    <a:pt x="36" y="120"/>
                    <a:pt x="48" y="120"/>
                  </a:cubicBezTo>
                  <a:cubicBezTo>
                    <a:pt x="96" y="120"/>
                    <a:pt x="120" y="108"/>
                    <a:pt x="167" y="97"/>
                  </a:cubicBezTo>
                  <a:cubicBezTo>
                    <a:pt x="141" y="38"/>
                    <a:pt x="111"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5"/>
            <p:cNvSpPr/>
            <p:nvPr/>
          </p:nvSpPr>
          <p:spPr>
            <a:xfrm>
              <a:off x="5726600" y="1791125"/>
              <a:ext cx="7175" cy="3900"/>
            </a:xfrm>
            <a:custGeom>
              <a:avLst/>
              <a:gdLst/>
              <a:ahLst/>
              <a:cxnLst/>
              <a:rect l="l" t="t" r="r" b="b"/>
              <a:pathLst>
                <a:path w="287" h="156" extrusionOk="0">
                  <a:moveTo>
                    <a:pt x="143" y="0"/>
                  </a:moveTo>
                  <a:cubicBezTo>
                    <a:pt x="108" y="60"/>
                    <a:pt x="48" y="96"/>
                    <a:pt x="0" y="155"/>
                  </a:cubicBezTo>
                  <a:cubicBezTo>
                    <a:pt x="84" y="155"/>
                    <a:pt x="179" y="155"/>
                    <a:pt x="262" y="143"/>
                  </a:cubicBezTo>
                  <a:cubicBezTo>
                    <a:pt x="286" y="96"/>
                    <a:pt x="286" y="60"/>
                    <a:pt x="286" y="12"/>
                  </a:cubicBezTo>
                  <a:cubicBezTo>
                    <a:pt x="238" y="12"/>
                    <a:pt x="191"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5"/>
            <p:cNvSpPr/>
            <p:nvPr/>
          </p:nvSpPr>
          <p:spPr>
            <a:xfrm>
              <a:off x="5991500" y="1841725"/>
              <a:ext cx="13125" cy="7125"/>
            </a:xfrm>
            <a:custGeom>
              <a:avLst/>
              <a:gdLst/>
              <a:ahLst/>
              <a:cxnLst/>
              <a:rect l="l" t="t" r="r" b="b"/>
              <a:pathLst>
                <a:path w="525" h="285" extrusionOk="0">
                  <a:moveTo>
                    <a:pt x="441" y="1"/>
                  </a:moveTo>
                  <a:cubicBezTo>
                    <a:pt x="358" y="12"/>
                    <a:pt x="251" y="12"/>
                    <a:pt x="168" y="24"/>
                  </a:cubicBezTo>
                  <a:cubicBezTo>
                    <a:pt x="108" y="84"/>
                    <a:pt x="1" y="155"/>
                    <a:pt x="1" y="215"/>
                  </a:cubicBezTo>
                  <a:cubicBezTo>
                    <a:pt x="7" y="272"/>
                    <a:pt x="47" y="285"/>
                    <a:pt x="95" y="285"/>
                  </a:cubicBezTo>
                  <a:cubicBezTo>
                    <a:pt x="138" y="285"/>
                    <a:pt x="188" y="274"/>
                    <a:pt x="227" y="274"/>
                  </a:cubicBezTo>
                  <a:cubicBezTo>
                    <a:pt x="310" y="274"/>
                    <a:pt x="382" y="239"/>
                    <a:pt x="441" y="155"/>
                  </a:cubicBezTo>
                  <a:cubicBezTo>
                    <a:pt x="501" y="96"/>
                    <a:pt x="525" y="36"/>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5"/>
            <p:cNvSpPr/>
            <p:nvPr/>
          </p:nvSpPr>
          <p:spPr>
            <a:xfrm>
              <a:off x="6002525" y="1841125"/>
              <a:ext cx="13125" cy="7500"/>
            </a:xfrm>
            <a:custGeom>
              <a:avLst/>
              <a:gdLst/>
              <a:ahLst/>
              <a:cxnLst/>
              <a:rect l="l" t="t" r="r" b="b"/>
              <a:pathLst>
                <a:path w="525" h="300" extrusionOk="0">
                  <a:moveTo>
                    <a:pt x="0" y="1"/>
                  </a:moveTo>
                  <a:lnTo>
                    <a:pt x="0" y="167"/>
                  </a:lnTo>
                  <a:cubicBezTo>
                    <a:pt x="134" y="223"/>
                    <a:pt x="257" y="300"/>
                    <a:pt x="409" y="300"/>
                  </a:cubicBezTo>
                  <a:cubicBezTo>
                    <a:pt x="419" y="300"/>
                    <a:pt x="430" y="299"/>
                    <a:pt x="441" y="298"/>
                  </a:cubicBezTo>
                  <a:cubicBezTo>
                    <a:pt x="512" y="215"/>
                    <a:pt x="524" y="108"/>
                    <a:pt x="441" y="13"/>
                  </a:cubicBezTo>
                  <a:cubicBezTo>
                    <a:pt x="286" y="1"/>
                    <a:pt x="15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5"/>
            <p:cNvSpPr/>
            <p:nvPr/>
          </p:nvSpPr>
          <p:spPr>
            <a:xfrm>
              <a:off x="6024250" y="1841875"/>
              <a:ext cx="7775" cy="6225"/>
            </a:xfrm>
            <a:custGeom>
              <a:avLst/>
              <a:gdLst/>
              <a:ahLst/>
              <a:cxnLst/>
              <a:rect l="l" t="t" r="r" b="b"/>
              <a:pathLst>
                <a:path w="311" h="249" extrusionOk="0">
                  <a:moveTo>
                    <a:pt x="176" y="0"/>
                  </a:moveTo>
                  <a:cubicBezTo>
                    <a:pt x="163" y="0"/>
                    <a:pt x="148" y="2"/>
                    <a:pt x="132" y="6"/>
                  </a:cubicBezTo>
                  <a:cubicBezTo>
                    <a:pt x="84" y="54"/>
                    <a:pt x="48" y="90"/>
                    <a:pt x="1" y="149"/>
                  </a:cubicBezTo>
                  <a:cubicBezTo>
                    <a:pt x="53" y="220"/>
                    <a:pt x="99" y="248"/>
                    <a:pt x="142" y="248"/>
                  </a:cubicBezTo>
                  <a:cubicBezTo>
                    <a:pt x="206" y="248"/>
                    <a:pt x="260" y="185"/>
                    <a:pt x="310" y="114"/>
                  </a:cubicBezTo>
                  <a:cubicBezTo>
                    <a:pt x="271" y="45"/>
                    <a:pt x="240"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5"/>
            <p:cNvSpPr/>
            <p:nvPr/>
          </p:nvSpPr>
          <p:spPr>
            <a:xfrm>
              <a:off x="6045375" y="1841600"/>
              <a:ext cx="3300" cy="4925"/>
            </a:xfrm>
            <a:custGeom>
              <a:avLst/>
              <a:gdLst/>
              <a:ahLst/>
              <a:cxnLst/>
              <a:rect l="l" t="t" r="r" b="b"/>
              <a:pathLst>
                <a:path w="132" h="197" extrusionOk="0">
                  <a:moveTo>
                    <a:pt x="64" y="1"/>
                  </a:moveTo>
                  <a:cubicBezTo>
                    <a:pt x="44" y="1"/>
                    <a:pt x="22" y="7"/>
                    <a:pt x="1" y="17"/>
                  </a:cubicBezTo>
                  <a:cubicBezTo>
                    <a:pt x="37" y="77"/>
                    <a:pt x="49" y="136"/>
                    <a:pt x="60" y="196"/>
                  </a:cubicBezTo>
                  <a:cubicBezTo>
                    <a:pt x="132" y="160"/>
                    <a:pt x="132" y="89"/>
                    <a:pt x="132" y="29"/>
                  </a:cubicBezTo>
                  <a:cubicBezTo>
                    <a:pt x="112" y="10"/>
                    <a:pt x="89"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5"/>
            <p:cNvSpPr/>
            <p:nvPr/>
          </p:nvSpPr>
          <p:spPr>
            <a:xfrm>
              <a:off x="6013525" y="1841725"/>
              <a:ext cx="3300" cy="6875"/>
            </a:xfrm>
            <a:custGeom>
              <a:avLst/>
              <a:gdLst/>
              <a:ahLst/>
              <a:cxnLst/>
              <a:rect l="l" t="t" r="r" b="b"/>
              <a:pathLst>
                <a:path w="132" h="275" extrusionOk="0">
                  <a:moveTo>
                    <a:pt x="1" y="1"/>
                  </a:moveTo>
                  <a:lnTo>
                    <a:pt x="1" y="274"/>
                  </a:lnTo>
                  <a:cubicBezTo>
                    <a:pt x="96" y="239"/>
                    <a:pt x="132" y="131"/>
                    <a:pt x="132" y="12"/>
                  </a:cubicBezTo>
                  <a:cubicBezTo>
                    <a:pt x="84" y="12"/>
                    <a:pt x="37"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5"/>
            <p:cNvSpPr/>
            <p:nvPr/>
          </p:nvSpPr>
          <p:spPr>
            <a:xfrm>
              <a:off x="6034675" y="1845000"/>
              <a:ext cx="1500" cy="1800"/>
            </a:xfrm>
            <a:custGeom>
              <a:avLst/>
              <a:gdLst/>
              <a:ahLst/>
              <a:cxnLst/>
              <a:rect l="l" t="t" r="r" b="b"/>
              <a:pathLst>
                <a:path w="60" h="72" extrusionOk="0">
                  <a:moveTo>
                    <a:pt x="0" y="1"/>
                  </a:moveTo>
                  <a:cubicBezTo>
                    <a:pt x="12" y="24"/>
                    <a:pt x="24" y="48"/>
                    <a:pt x="60" y="72"/>
                  </a:cubicBezTo>
                  <a:cubicBezTo>
                    <a:pt x="48" y="48"/>
                    <a:pt x="12"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5"/>
            <p:cNvSpPr/>
            <p:nvPr/>
          </p:nvSpPr>
          <p:spPr>
            <a:xfrm>
              <a:off x="6024250" y="1842025"/>
              <a:ext cx="3300" cy="3300"/>
            </a:xfrm>
            <a:custGeom>
              <a:avLst/>
              <a:gdLst/>
              <a:ahLst/>
              <a:cxnLst/>
              <a:rect l="l" t="t" r="r" b="b"/>
              <a:pathLst>
                <a:path w="132" h="132" extrusionOk="0">
                  <a:moveTo>
                    <a:pt x="132" y="0"/>
                  </a:moveTo>
                  <a:cubicBezTo>
                    <a:pt x="84" y="12"/>
                    <a:pt x="48" y="12"/>
                    <a:pt x="1" y="24"/>
                  </a:cubicBezTo>
                  <a:lnTo>
                    <a:pt x="1" y="131"/>
                  </a:ln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5"/>
            <p:cNvSpPr/>
            <p:nvPr/>
          </p:nvSpPr>
          <p:spPr>
            <a:xfrm>
              <a:off x="6002525" y="2078650"/>
              <a:ext cx="7175" cy="7175"/>
            </a:xfrm>
            <a:custGeom>
              <a:avLst/>
              <a:gdLst/>
              <a:ahLst/>
              <a:cxnLst/>
              <a:rect l="l" t="t" r="r" b="b"/>
              <a:pathLst>
                <a:path w="287" h="287" extrusionOk="0">
                  <a:moveTo>
                    <a:pt x="0" y="1"/>
                  </a:moveTo>
                  <a:lnTo>
                    <a:pt x="0" y="287"/>
                  </a:lnTo>
                  <a:lnTo>
                    <a:pt x="286" y="287"/>
                  </a:lnTo>
                  <a:lnTo>
                    <a:pt x="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5"/>
            <p:cNvSpPr/>
            <p:nvPr/>
          </p:nvSpPr>
          <p:spPr>
            <a:xfrm>
              <a:off x="5969775" y="2081775"/>
              <a:ext cx="4625" cy="4050"/>
            </a:xfrm>
            <a:custGeom>
              <a:avLst/>
              <a:gdLst/>
              <a:ahLst/>
              <a:cxnLst/>
              <a:rect l="l" t="t" r="r" b="b"/>
              <a:pathLst>
                <a:path w="185" h="162" extrusionOk="0">
                  <a:moveTo>
                    <a:pt x="116" y="0"/>
                  </a:moveTo>
                  <a:cubicBezTo>
                    <a:pt x="100" y="0"/>
                    <a:pt x="79" y="6"/>
                    <a:pt x="48" y="19"/>
                  </a:cubicBezTo>
                  <a:cubicBezTo>
                    <a:pt x="1" y="43"/>
                    <a:pt x="96" y="126"/>
                    <a:pt x="156" y="162"/>
                  </a:cubicBezTo>
                  <a:cubicBezTo>
                    <a:pt x="126" y="113"/>
                    <a:pt x="185"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5"/>
            <p:cNvSpPr/>
            <p:nvPr/>
          </p:nvSpPr>
          <p:spPr>
            <a:xfrm>
              <a:off x="5886450" y="2071125"/>
              <a:ext cx="5375" cy="3925"/>
            </a:xfrm>
            <a:custGeom>
              <a:avLst/>
              <a:gdLst/>
              <a:ahLst/>
              <a:cxnLst/>
              <a:rect l="l" t="t" r="r" b="b"/>
              <a:pathLst>
                <a:path w="215" h="157" extrusionOk="0">
                  <a:moveTo>
                    <a:pt x="151" y="0"/>
                  </a:moveTo>
                  <a:cubicBezTo>
                    <a:pt x="73" y="0"/>
                    <a:pt x="0" y="20"/>
                    <a:pt x="0" y="76"/>
                  </a:cubicBezTo>
                  <a:cubicBezTo>
                    <a:pt x="0" y="129"/>
                    <a:pt x="67" y="156"/>
                    <a:pt x="141" y="156"/>
                  </a:cubicBezTo>
                  <a:cubicBezTo>
                    <a:pt x="165" y="156"/>
                    <a:pt x="191" y="153"/>
                    <a:pt x="214" y="147"/>
                  </a:cubicBezTo>
                  <a:lnTo>
                    <a:pt x="214" y="4"/>
                  </a:lnTo>
                  <a:cubicBezTo>
                    <a:pt x="194" y="2"/>
                    <a:pt x="172"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5"/>
            <p:cNvSpPr/>
            <p:nvPr/>
          </p:nvSpPr>
          <p:spPr>
            <a:xfrm>
              <a:off x="5837925" y="1781000"/>
              <a:ext cx="129800" cy="15525"/>
            </a:xfrm>
            <a:custGeom>
              <a:avLst/>
              <a:gdLst/>
              <a:ahLst/>
              <a:cxnLst/>
              <a:rect l="l" t="t" r="r" b="b"/>
              <a:pathLst>
                <a:path w="5192" h="621" extrusionOk="0">
                  <a:moveTo>
                    <a:pt x="977" y="1"/>
                  </a:moveTo>
                  <a:cubicBezTo>
                    <a:pt x="893" y="1"/>
                    <a:pt x="786" y="13"/>
                    <a:pt x="691" y="24"/>
                  </a:cubicBezTo>
                  <a:cubicBezTo>
                    <a:pt x="488" y="132"/>
                    <a:pt x="250" y="132"/>
                    <a:pt x="12" y="144"/>
                  </a:cubicBezTo>
                  <a:cubicBezTo>
                    <a:pt x="12" y="191"/>
                    <a:pt x="0" y="251"/>
                    <a:pt x="0" y="298"/>
                  </a:cubicBezTo>
                  <a:cubicBezTo>
                    <a:pt x="20" y="453"/>
                    <a:pt x="86" y="553"/>
                    <a:pt x="219" y="553"/>
                  </a:cubicBezTo>
                  <a:cubicBezTo>
                    <a:pt x="250" y="553"/>
                    <a:pt x="284" y="548"/>
                    <a:pt x="322" y="536"/>
                  </a:cubicBezTo>
                  <a:cubicBezTo>
                    <a:pt x="515" y="483"/>
                    <a:pt x="706" y="458"/>
                    <a:pt x="895" y="458"/>
                  </a:cubicBezTo>
                  <a:cubicBezTo>
                    <a:pt x="1126" y="458"/>
                    <a:pt x="1355" y="495"/>
                    <a:pt x="1584" y="560"/>
                  </a:cubicBezTo>
                  <a:lnTo>
                    <a:pt x="1667" y="560"/>
                  </a:lnTo>
                  <a:cubicBezTo>
                    <a:pt x="1739" y="560"/>
                    <a:pt x="1810" y="560"/>
                    <a:pt x="1881" y="536"/>
                  </a:cubicBezTo>
                  <a:cubicBezTo>
                    <a:pt x="1929" y="525"/>
                    <a:pt x="1977" y="489"/>
                    <a:pt x="2001" y="441"/>
                  </a:cubicBezTo>
                  <a:cubicBezTo>
                    <a:pt x="2027" y="451"/>
                    <a:pt x="2054" y="454"/>
                    <a:pt x="2081" y="454"/>
                  </a:cubicBezTo>
                  <a:cubicBezTo>
                    <a:pt x="2229" y="454"/>
                    <a:pt x="2379" y="332"/>
                    <a:pt x="2535" y="332"/>
                  </a:cubicBezTo>
                  <a:cubicBezTo>
                    <a:pt x="2602" y="332"/>
                    <a:pt x="2669" y="354"/>
                    <a:pt x="2739" y="417"/>
                  </a:cubicBezTo>
                  <a:cubicBezTo>
                    <a:pt x="2798" y="525"/>
                    <a:pt x="2882" y="560"/>
                    <a:pt x="2989" y="584"/>
                  </a:cubicBezTo>
                  <a:cubicBezTo>
                    <a:pt x="3072" y="596"/>
                    <a:pt x="3179" y="608"/>
                    <a:pt x="3286" y="608"/>
                  </a:cubicBezTo>
                  <a:cubicBezTo>
                    <a:pt x="3350" y="616"/>
                    <a:pt x="3413" y="620"/>
                    <a:pt x="3477" y="620"/>
                  </a:cubicBezTo>
                  <a:cubicBezTo>
                    <a:pt x="3843" y="620"/>
                    <a:pt x="4217" y="500"/>
                    <a:pt x="4599" y="500"/>
                  </a:cubicBezTo>
                  <a:cubicBezTo>
                    <a:pt x="4614" y="500"/>
                    <a:pt x="4629" y="500"/>
                    <a:pt x="4644" y="501"/>
                  </a:cubicBezTo>
                  <a:cubicBezTo>
                    <a:pt x="4648" y="502"/>
                    <a:pt x="4653" y="503"/>
                    <a:pt x="4657" y="503"/>
                  </a:cubicBezTo>
                  <a:cubicBezTo>
                    <a:pt x="4704" y="503"/>
                    <a:pt x="4741" y="424"/>
                    <a:pt x="4788" y="424"/>
                  </a:cubicBezTo>
                  <a:cubicBezTo>
                    <a:pt x="4806" y="424"/>
                    <a:pt x="4825" y="435"/>
                    <a:pt x="4846" y="465"/>
                  </a:cubicBezTo>
                  <a:cubicBezTo>
                    <a:pt x="4882" y="477"/>
                    <a:pt x="4906" y="477"/>
                    <a:pt x="4941" y="489"/>
                  </a:cubicBezTo>
                  <a:cubicBezTo>
                    <a:pt x="4965" y="489"/>
                    <a:pt x="5001" y="477"/>
                    <a:pt x="5025" y="477"/>
                  </a:cubicBezTo>
                  <a:cubicBezTo>
                    <a:pt x="5060" y="441"/>
                    <a:pt x="5072" y="429"/>
                    <a:pt x="5096" y="417"/>
                  </a:cubicBezTo>
                  <a:cubicBezTo>
                    <a:pt x="5156" y="346"/>
                    <a:pt x="5191" y="263"/>
                    <a:pt x="5144" y="167"/>
                  </a:cubicBezTo>
                  <a:lnTo>
                    <a:pt x="4560" y="120"/>
                  </a:lnTo>
                  <a:cubicBezTo>
                    <a:pt x="4459" y="148"/>
                    <a:pt x="4353" y="160"/>
                    <a:pt x="4243" y="160"/>
                  </a:cubicBezTo>
                  <a:cubicBezTo>
                    <a:pt x="4121" y="160"/>
                    <a:pt x="3995" y="145"/>
                    <a:pt x="3870" y="120"/>
                  </a:cubicBezTo>
                  <a:cubicBezTo>
                    <a:pt x="3132" y="108"/>
                    <a:pt x="2417" y="108"/>
                    <a:pt x="1727" y="108"/>
                  </a:cubicBezTo>
                  <a:cubicBezTo>
                    <a:pt x="1643" y="48"/>
                    <a:pt x="1560" y="13"/>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5"/>
            <p:cNvSpPr/>
            <p:nvPr/>
          </p:nvSpPr>
          <p:spPr>
            <a:xfrm>
              <a:off x="5854875" y="1776750"/>
              <a:ext cx="25625" cy="7250"/>
            </a:xfrm>
            <a:custGeom>
              <a:avLst/>
              <a:gdLst/>
              <a:ahLst/>
              <a:cxnLst/>
              <a:rect l="l" t="t" r="r" b="b"/>
              <a:pathLst>
                <a:path w="1025" h="290" extrusionOk="0">
                  <a:moveTo>
                    <a:pt x="548" y="1"/>
                  </a:moveTo>
                  <a:cubicBezTo>
                    <a:pt x="407" y="1"/>
                    <a:pt x="240" y="63"/>
                    <a:pt x="1" y="183"/>
                  </a:cubicBezTo>
                  <a:cubicBezTo>
                    <a:pt x="37" y="236"/>
                    <a:pt x="79" y="263"/>
                    <a:pt x="128" y="263"/>
                  </a:cubicBezTo>
                  <a:cubicBezTo>
                    <a:pt x="145" y="263"/>
                    <a:pt x="162" y="260"/>
                    <a:pt x="180" y="254"/>
                  </a:cubicBezTo>
                  <a:cubicBezTo>
                    <a:pt x="275" y="236"/>
                    <a:pt x="373" y="218"/>
                    <a:pt x="470" y="218"/>
                  </a:cubicBezTo>
                  <a:cubicBezTo>
                    <a:pt x="566" y="218"/>
                    <a:pt x="662" y="236"/>
                    <a:pt x="751" y="290"/>
                  </a:cubicBezTo>
                  <a:cubicBezTo>
                    <a:pt x="834" y="290"/>
                    <a:pt x="942" y="278"/>
                    <a:pt x="1025" y="278"/>
                  </a:cubicBezTo>
                  <a:cubicBezTo>
                    <a:pt x="850" y="90"/>
                    <a:pt x="717" y="1"/>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5"/>
            <p:cNvSpPr/>
            <p:nvPr/>
          </p:nvSpPr>
          <p:spPr>
            <a:xfrm>
              <a:off x="5886450" y="1778325"/>
              <a:ext cx="2700" cy="1800"/>
            </a:xfrm>
            <a:custGeom>
              <a:avLst/>
              <a:gdLst/>
              <a:ahLst/>
              <a:cxnLst/>
              <a:rect l="l" t="t" r="r" b="b"/>
              <a:pathLst>
                <a:path w="108" h="72" extrusionOk="0">
                  <a:moveTo>
                    <a:pt x="48" y="0"/>
                  </a:moveTo>
                  <a:cubicBezTo>
                    <a:pt x="36" y="0"/>
                    <a:pt x="12" y="12"/>
                    <a:pt x="0" y="12"/>
                  </a:cubicBezTo>
                  <a:cubicBezTo>
                    <a:pt x="24" y="36"/>
                    <a:pt x="0" y="48"/>
                    <a:pt x="12" y="60"/>
                  </a:cubicBezTo>
                  <a:cubicBezTo>
                    <a:pt x="12" y="72"/>
                    <a:pt x="48" y="72"/>
                    <a:pt x="60" y="72"/>
                  </a:cubicBezTo>
                  <a:cubicBezTo>
                    <a:pt x="107" y="48"/>
                    <a:pt x="107"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5"/>
            <p:cNvSpPr/>
            <p:nvPr/>
          </p:nvSpPr>
          <p:spPr>
            <a:xfrm>
              <a:off x="5921550" y="1777125"/>
              <a:ext cx="2125" cy="3000"/>
            </a:xfrm>
            <a:custGeom>
              <a:avLst/>
              <a:gdLst/>
              <a:ahLst/>
              <a:cxnLst/>
              <a:rect l="l" t="t" r="r" b="b"/>
              <a:pathLst>
                <a:path w="85" h="120" extrusionOk="0">
                  <a:moveTo>
                    <a:pt x="84" y="1"/>
                  </a:moveTo>
                  <a:cubicBezTo>
                    <a:pt x="1" y="48"/>
                    <a:pt x="1" y="96"/>
                    <a:pt x="84" y="120"/>
                  </a:cubicBezTo>
                  <a:lnTo>
                    <a:pt x="84" y="60"/>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5"/>
            <p:cNvSpPr/>
            <p:nvPr/>
          </p:nvSpPr>
          <p:spPr>
            <a:xfrm>
              <a:off x="5945075" y="1777725"/>
              <a:ext cx="3600" cy="3300"/>
            </a:xfrm>
            <a:custGeom>
              <a:avLst/>
              <a:gdLst/>
              <a:ahLst/>
              <a:cxnLst/>
              <a:rect l="l" t="t" r="r" b="b"/>
              <a:pathLst>
                <a:path w="144" h="132" extrusionOk="0">
                  <a:moveTo>
                    <a:pt x="143" y="1"/>
                  </a:moveTo>
                  <a:cubicBezTo>
                    <a:pt x="96" y="24"/>
                    <a:pt x="60" y="72"/>
                    <a:pt x="1" y="132"/>
                  </a:cubicBezTo>
                  <a:cubicBezTo>
                    <a:pt x="60" y="84"/>
                    <a:pt x="96" y="3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5"/>
            <p:cNvSpPr/>
            <p:nvPr/>
          </p:nvSpPr>
          <p:spPr>
            <a:xfrm>
              <a:off x="5934075" y="1779000"/>
              <a:ext cx="3875" cy="1725"/>
            </a:xfrm>
            <a:custGeom>
              <a:avLst/>
              <a:gdLst/>
              <a:ahLst/>
              <a:cxnLst/>
              <a:rect l="l" t="t" r="r" b="b"/>
              <a:pathLst>
                <a:path w="155" h="69" extrusionOk="0">
                  <a:moveTo>
                    <a:pt x="73" y="0"/>
                  </a:moveTo>
                  <a:cubicBezTo>
                    <a:pt x="42" y="0"/>
                    <a:pt x="18" y="25"/>
                    <a:pt x="0" y="69"/>
                  </a:cubicBezTo>
                  <a:lnTo>
                    <a:pt x="155" y="69"/>
                  </a:lnTo>
                  <a:cubicBezTo>
                    <a:pt x="143" y="45"/>
                    <a:pt x="143" y="21"/>
                    <a:pt x="107" y="9"/>
                  </a:cubicBezTo>
                  <a:cubicBezTo>
                    <a:pt x="95" y="3"/>
                    <a:pt x="83" y="0"/>
                    <a:pt x="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5"/>
            <p:cNvSpPr/>
            <p:nvPr/>
          </p:nvSpPr>
          <p:spPr>
            <a:xfrm>
              <a:off x="5751000" y="2021400"/>
              <a:ext cx="8075" cy="3700"/>
            </a:xfrm>
            <a:custGeom>
              <a:avLst/>
              <a:gdLst/>
              <a:ahLst/>
              <a:cxnLst/>
              <a:rect l="l" t="t" r="r" b="b"/>
              <a:pathLst>
                <a:path w="323" h="148" extrusionOk="0">
                  <a:moveTo>
                    <a:pt x="120" y="0"/>
                  </a:moveTo>
                  <a:cubicBezTo>
                    <a:pt x="75" y="0"/>
                    <a:pt x="32" y="21"/>
                    <a:pt x="1" y="76"/>
                  </a:cubicBezTo>
                  <a:cubicBezTo>
                    <a:pt x="60" y="88"/>
                    <a:pt x="120" y="112"/>
                    <a:pt x="179" y="124"/>
                  </a:cubicBezTo>
                  <a:cubicBezTo>
                    <a:pt x="227" y="148"/>
                    <a:pt x="275" y="148"/>
                    <a:pt x="322" y="148"/>
                  </a:cubicBezTo>
                  <a:cubicBezTo>
                    <a:pt x="286" y="100"/>
                    <a:pt x="275" y="52"/>
                    <a:pt x="239" y="41"/>
                  </a:cubicBezTo>
                  <a:cubicBezTo>
                    <a:pt x="204" y="18"/>
                    <a:pt x="162"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5"/>
            <p:cNvSpPr/>
            <p:nvPr/>
          </p:nvSpPr>
          <p:spPr>
            <a:xfrm>
              <a:off x="5726600" y="2020925"/>
              <a:ext cx="3000" cy="3300"/>
            </a:xfrm>
            <a:custGeom>
              <a:avLst/>
              <a:gdLst/>
              <a:ahLst/>
              <a:cxnLst/>
              <a:rect l="l" t="t" r="r" b="b"/>
              <a:pathLst>
                <a:path w="120" h="132" extrusionOk="0">
                  <a:moveTo>
                    <a:pt x="0" y="0"/>
                  </a:moveTo>
                  <a:lnTo>
                    <a:pt x="0" y="0"/>
                  </a:lnTo>
                  <a:cubicBezTo>
                    <a:pt x="12" y="71"/>
                    <a:pt x="60" y="119"/>
                    <a:pt x="119" y="131"/>
                  </a:cubicBezTo>
                  <a:cubicBezTo>
                    <a:pt x="119" y="60"/>
                    <a:pt x="72"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5"/>
            <p:cNvSpPr/>
            <p:nvPr/>
          </p:nvSpPr>
          <p:spPr>
            <a:xfrm>
              <a:off x="5970375" y="1795650"/>
              <a:ext cx="43175" cy="15200"/>
            </a:xfrm>
            <a:custGeom>
              <a:avLst/>
              <a:gdLst/>
              <a:ahLst/>
              <a:cxnLst/>
              <a:rect l="l" t="t" r="r" b="b"/>
              <a:pathLst>
                <a:path w="1727" h="608" extrusionOk="0">
                  <a:moveTo>
                    <a:pt x="852" y="1"/>
                  </a:moveTo>
                  <a:cubicBezTo>
                    <a:pt x="755" y="1"/>
                    <a:pt x="659" y="43"/>
                    <a:pt x="560" y="117"/>
                  </a:cubicBezTo>
                  <a:lnTo>
                    <a:pt x="298" y="117"/>
                  </a:lnTo>
                  <a:cubicBezTo>
                    <a:pt x="245" y="79"/>
                    <a:pt x="193" y="56"/>
                    <a:pt x="137" y="56"/>
                  </a:cubicBezTo>
                  <a:cubicBezTo>
                    <a:pt x="105" y="56"/>
                    <a:pt x="71" y="64"/>
                    <a:pt x="36" y="81"/>
                  </a:cubicBezTo>
                  <a:cubicBezTo>
                    <a:pt x="24" y="117"/>
                    <a:pt x="12" y="129"/>
                    <a:pt x="1" y="153"/>
                  </a:cubicBezTo>
                  <a:cubicBezTo>
                    <a:pt x="84" y="296"/>
                    <a:pt x="120" y="474"/>
                    <a:pt x="263" y="558"/>
                  </a:cubicBezTo>
                  <a:cubicBezTo>
                    <a:pt x="274" y="557"/>
                    <a:pt x="286" y="557"/>
                    <a:pt x="297" y="557"/>
                  </a:cubicBezTo>
                  <a:cubicBezTo>
                    <a:pt x="500" y="557"/>
                    <a:pt x="711" y="608"/>
                    <a:pt x="914" y="608"/>
                  </a:cubicBezTo>
                  <a:cubicBezTo>
                    <a:pt x="1096" y="608"/>
                    <a:pt x="1271" y="567"/>
                    <a:pt x="1429" y="415"/>
                  </a:cubicBezTo>
                  <a:cubicBezTo>
                    <a:pt x="1525" y="320"/>
                    <a:pt x="1620" y="212"/>
                    <a:pt x="1727" y="129"/>
                  </a:cubicBezTo>
                  <a:cubicBezTo>
                    <a:pt x="1525" y="117"/>
                    <a:pt x="1334" y="117"/>
                    <a:pt x="1132" y="117"/>
                  </a:cubicBezTo>
                  <a:cubicBezTo>
                    <a:pt x="1034" y="37"/>
                    <a:pt x="943" y="1"/>
                    <a:pt x="8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5"/>
            <p:cNvSpPr/>
            <p:nvPr/>
          </p:nvSpPr>
          <p:spPr>
            <a:xfrm>
              <a:off x="6029900" y="1782625"/>
              <a:ext cx="38425" cy="16275"/>
            </a:xfrm>
            <a:custGeom>
              <a:avLst/>
              <a:gdLst/>
              <a:ahLst/>
              <a:cxnLst/>
              <a:rect l="l" t="t" r="r" b="b"/>
              <a:pathLst>
                <a:path w="1537" h="651" extrusionOk="0">
                  <a:moveTo>
                    <a:pt x="611" y="0"/>
                  </a:moveTo>
                  <a:cubicBezTo>
                    <a:pt x="496" y="0"/>
                    <a:pt x="378" y="25"/>
                    <a:pt x="263" y="79"/>
                  </a:cubicBezTo>
                  <a:cubicBezTo>
                    <a:pt x="96" y="162"/>
                    <a:pt x="1" y="340"/>
                    <a:pt x="334" y="352"/>
                  </a:cubicBezTo>
                  <a:cubicBezTo>
                    <a:pt x="408" y="297"/>
                    <a:pt x="478" y="270"/>
                    <a:pt x="547" y="270"/>
                  </a:cubicBezTo>
                  <a:cubicBezTo>
                    <a:pt x="612" y="270"/>
                    <a:pt x="675" y="294"/>
                    <a:pt x="739" y="340"/>
                  </a:cubicBezTo>
                  <a:cubicBezTo>
                    <a:pt x="870" y="400"/>
                    <a:pt x="989" y="483"/>
                    <a:pt x="1037" y="638"/>
                  </a:cubicBezTo>
                  <a:cubicBezTo>
                    <a:pt x="1144" y="638"/>
                    <a:pt x="1227" y="650"/>
                    <a:pt x="1334" y="650"/>
                  </a:cubicBezTo>
                  <a:cubicBezTo>
                    <a:pt x="1394" y="590"/>
                    <a:pt x="1441" y="543"/>
                    <a:pt x="1465" y="483"/>
                  </a:cubicBezTo>
                  <a:cubicBezTo>
                    <a:pt x="1537" y="233"/>
                    <a:pt x="1239" y="340"/>
                    <a:pt x="1180" y="221"/>
                  </a:cubicBezTo>
                  <a:lnTo>
                    <a:pt x="1168" y="198"/>
                  </a:lnTo>
                  <a:cubicBezTo>
                    <a:pt x="996" y="71"/>
                    <a:pt x="806" y="0"/>
                    <a:pt x="6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5"/>
            <p:cNvSpPr/>
            <p:nvPr/>
          </p:nvSpPr>
          <p:spPr>
            <a:xfrm>
              <a:off x="5988225" y="1783425"/>
              <a:ext cx="21475" cy="11600"/>
            </a:xfrm>
            <a:custGeom>
              <a:avLst/>
              <a:gdLst/>
              <a:ahLst/>
              <a:cxnLst/>
              <a:rect l="l" t="t" r="r" b="b"/>
              <a:pathLst>
                <a:path w="859" h="464" extrusionOk="0">
                  <a:moveTo>
                    <a:pt x="90" y="1"/>
                  </a:moveTo>
                  <a:cubicBezTo>
                    <a:pt x="57" y="1"/>
                    <a:pt x="26" y="18"/>
                    <a:pt x="1" y="35"/>
                  </a:cubicBezTo>
                  <a:lnTo>
                    <a:pt x="1" y="320"/>
                  </a:lnTo>
                  <a:cubicBezTo>
                    <a:pt x="63" y="424"/>
                    <a:pt x="146" y="447"/>
                    <a:pt x="235" y="447"/>
                  </a:cubicBezTo>
                  <a:cubicBezTo>
                    <a:pt x="301" y="447"/>
                    <a:pt x="370" y="434"/>
                    <a:pt x="436" y="434"/>
                  </a:cubicBezTo>
                  <a:cubicBezTo>
                    <a:pt x="484" y="434"/>
                    <a:pt x="530" y="441"/>
                    <a:pt x="572" y="463"/>
                  </a:cubicBezTo>
                  <a:cubicBezTo>
                    <a:pt x="739" y="368"/>
                    <a:pt x="787" y="189"/>
                    <a:pt x="858" y="35"/>
                  </a:cubicBezTo>
                  <a:cubicBezTo>
                    <a:pt x="608" y="23"/>
                    <a:pt x="370" y="23"/>
                    <a:pt x="132" y="11"/>
                  </a:cubicBezTo>
                  <a:cubicBezTo>
                    <a:pt x="118" y="4"/>
                    <a:pt x="104"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5"/>
            <p:cNvSpPr/>
            <p:nvPr/>
          </p:nvSpPr>
          <p:spPr>
            <a:xfrm>
              <a:off x="5984375" y="1791425"/>
              <a:ext cx="18175" cy="7175"/>
            </a:xfrm>
            <a:custGeom>
              <a:avLst/>
              <a:gdLst/>
              <a:ahLst/>
              <a:cxnLst/>
              <a:rect l="l" t="t" r="r" b="b"/>
              <a:pathLst>
                <a:path w="727" h="287" extrusionOk="0">
                  <a:moveTo>
                    <a:pt x="155" y="0"/>
                  </a:moveTo>
                  <a:cubicBezTo>
                    <a:pt x="36" y="60"/>
                    <a:pt x="0" y="167"/>
                    <a:pt x="12" y="286"/>
                  </a:cubicBezTo>
                  <a:lnTo>
                    <a:pt x="584" y="286"/>
                  </a:lnTo>
                  <a:cubicBezTo>
                    <a:pt x="631" y="238"/>
                    <a:pt x="691" y="191"/>
                    <a:pt x="726" y="143"/>
                  </a:cubicBezTo>
                  <a:cubicBezTo>
                    <a:pt x="655" y="24"/>
                    <a:pt x="560" y="0"/>
                    <a:pt x="459" y="0"/>
                  </a:cubicBezTo>
                  <a:cubicBezTo>
                    <a:pt x="391" y="0"/>
                    <a:pt x="321" y="11"/>
                    <a:pt x="254" y="11"/>
                  </a:cubicBezTo>
                  <a:cubicBezTo>
                    <a:pt x="220" y="11"/>
                    <a:pt x="187" y="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5"/>
            <p:cNvSpPr/>
            <p:nvPr/>
          </p:nvSpPr>
          <p:spPr>
            <a:xfrm>
              <a:off x="6038850" y="1788025"/>
              <a:ext cx="9825" cy="3425"/>
            </a:xfrm>
            <a:custGeom>
              <a:avLst/>
              <a:gdLst/>
              <a:ahLst/>
              <a:cxnLst/>
              <a:rect l="l" t="t" r="r" b="b"/>
              <a:pathLst>
                <a:path w="393" h="137" extrusionOk="0">
                  <a:moveTo>
                    <a:pt x="200" y="1"/>
                  </a:moveTo>
                  <a:cubicBezTo>
                    <a:pt x="133" y="1"/>
                    <a:pt x="67" y="46"/>
                    <a:pt x="0" y="136"/>
                  </a:cubicBezTo>
                  <a:cubicBezTo>
                    <a:pt x="131" y="136"/>
                    <a:pt x="262" y="136"/>
                    <a:pt x="393" y="124"/>
                  </a:cubicBezTo>
                  <a:cubicBezTo>
                    <a:pt x="329" y="43"/>
                    <a:pt x="264" y="1"/>
                    <a:pt x="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5"/>
            <p:cNvSpPr/>
            <p:nvPr/>
          </p:nvSpPr>
          <p:spPr>
            <a:xfrm>
              <a:off x="5584900" y="2097875"/>
              <a:ext cx="42600" cy="10050"/>
            </a:xfrm>
            <a:custGeom>
              <a:avLst/>
              <a:gdLst/>
              <a:ahLst/>
              <a:cxnLst/>
              <a:rect l="l" t="t" r="r" b="b"/>
              <a:pathLst>
                <a:path w="1704" h="402" extrusionOk="0">
                  <a:moveTo>
                    <a:pt x="908" y="1"/>
                  </a:moveTo>
                  <a:cubicBezTo>
                    <a:pt x="630" y="1"/>
                    <a:pt x="353" y="36"/>
                    <a:pt x="72" y="113"/>
                  </a:cubicBezTo>
                  <a:cubicBezTo>
                    <a:pt x="1" y="375"/>
                    <a:pt x="275" y="256"/>
                    <a:pt x="334" y="363"/>
                  </a:cubicBezTo>
                  <a:cubicBezTo>
                    <a:pt x="514" y="392"/>
                    <a:pt x="692" y="401"/>
                    <a:pt x="869" y="401"/>
                  </a:cubicBezTo>
                  <a:cubicBezTo>
                    <a:pt x="1125" y="401"/>
                    <a:pt x="1379" y="382"/>
                    <a:pt x="1632" y="375"/>
                  </a:cubicBezTo>
                  <a:cubicBezTo>
                    <a:pt x="1704" y="327"/>
                    <a:pt x="1704" y="292"/>
                    <a:pt x="1632" y="232"/>
                  </a:cubicBezTo>
                  <a:lnTo>
                    <a:pt x="1632" y="77"/>
                  </a:lnTo>
                  <a:cubicBezTo>
                    <a:pt x="1389" y="27"/>
                    <a:pt x="1148" y="1"/>
                    <a:pt x="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5"/>
            <p:cNvSpPr/>
            <p:nvPr/>
          </p:nvSpPr>
          <p:spPr>
            <a:xfrm>
              <a:off x="5625700" y="2103950"/>
              <a:ext cx="11325" cy="6825"/>
            </a:xfrm>
            <a:custGeom>
              <a:avLst/>
              <a:gdLst/>
              <a:ahLst/>
              <a:cxnLst/>
              <a:rect l="l" t="t" r="r" b="b"/>
              <a:pathLst>
                <a:path w="453" h="273" extrusionOk="0">
                  <a:moveTo>
                    <a:pt x="0" y="1"/>
                  </a:moveTo>
                  <a:lnTo>
                    <a:pt x="0" y="132"/>
                  </a:lnTo>
                  <a:cubicBezTo>
                    <a:pt x="71" y="228"/>
                    <a:pt x="148" y="272"/>
                    <a:pt x="231" y="272"/>
                  </a:cubicBezTo>
                  <a:cubicBezTo>
                    <a:pt x="301" y="272"/>
                    <a:pt x="376" y="240"/>
                    <a:pt x="453" y="179"/>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5"/>
            <p:cNvSpPr/>
            <p:nvPr/>
          </p:nvSpPr>
          <p:spPr>
            <a:xfrm>
              <a:off x="5851900" y="2103275"/>
              <a:ext cx="10150" cy="3975"/>
            </a:xfrm>
            <a:custGeom>
              <a:avLst/>
              <a:gdLst/>
              <a:ahLst/>
              <a:cxnLst/>
              <a:rect l="l" t="t" r="r" b="b"/>
              <a:pathLst>
                <a:path w="406" h="159" extrusionOk="0">
                  <a:moveTo>
                    <a:pt x="132" y="0"/>
                  </a:moveTo>
                  <a:cubicBezTo>
                    <a:pt x="74" y="0"/>
                    <a:pt x="25" y="34"/>
                    <a:pt x="1" y="159"/>
                  </a:cubicBezTo>
                  <a:cubicBezTo>
                    <a:pt x="24" y="157"/>
                    <a:pt x="47" y="157"/>
                    <a:pt x="69" y="157"/>
                  </a:cubicBezTo>
                  <a:cubicBezTo>
                    <a:pt x="93" y="157"/>
                    <a:pt x="116" y="157"/>
                    <a:pt x="139" y="157"/>
                  </a:cubicBezTo>
                  <a:cubicBezTo>
                    <a:pt x="240" y="157"/>
                    <a:pt x="331" y="147"/>
                    <a:pt x="406" y="40"/>
                  </a:cubicBezTo>
                  <a:lnTo>
                    <a:pt x="406" y="40"/>
                  </a:lnTo>
                  <a:cubicBezTo>
                    <a:pt x="391" y="47"/>
                    <a:pt x="375" y="49"/>
                    <a:pt x="358" y="49"/>
                  </a:cubicBezTo>
                  <a:cubicBezTo>
                    <a:pt x="287" y="49"/>
                    <a:pt x="203"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5"/>
            <p:cNvSpPr/>
            <p:nvPr/>
          </p:nvSpPr>
          <p:spPr>
            <a:xfrm>
              <a:off x="5585200" y="1770750"/>
              <a:ext cx="2725" cy="2200"/>
            </a:xfrm>
            <a:custGeom>
              <a:avLst/>
              <a:gdLst/>
              <a:ahLst/>
              <a:cxnLst/>
              <a:rect l="l" t="t" r="r" b="b"/>
              <a:pathLst>
                <a:path w="109" h="88" extrusionOk="0">
                  <a:moveTo>
                    <a:pt x="54" y="1"/>
                  </a:moveTo>
                  <a:cubicBezTo>
                    <a:pt x="51" y="1"/>
                    <a:pt x="49" y="2"/>
                    <a:pt x="49" y="6"/>
                  </a:cubicBezTo>
                  <a:cubicBezTo>
                    <a:pt x="1" y="42"/>
                    <a:pt x="1" y="65"/>
                    <a:pt x="60" y="77"/>
                  </a:cubicBezTo>
                  <a:cubicBezTo>
                    <a:pt x="64" y="85"/>
                    <a:pt x="68" y="87"/>
                    <a:pt x="72" y="87"/>
                  </a:cubicBezTo>
                  <a:cubicBezTo>
                    <a:pt x="81" y="87"/>
                    <a:pt x="92" y="74"/>
                    <a:pt x="108" y="65"/>
                  </a:cubicBezTo>
                  <a:cubicBezTo>
                    <a:pt x="108" y="53"/>
                    <a:pt x="84" y="42"/>
                    <a:pt x="84" y="18"/>
                  </a:cubicBezTo>
                  <a:cubicBezTo>
                    <a:pt x="76" y="9"/>
                    <a:pt x="61"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5"/>
            <p:cNvSpPr/>
            <p:nvPr/>
          </p:nvSpPr>
          <p:spPr>
            <a:xfrm>
              <a:off x="5606650" y="1770875"/>
              <a:ext cx="2400" cy="1825"/>
            </a:xfrm>
            <a:custGeom>
              <a:avLst/>
              <a:gdLst/>
              <a:ahLst/>
              <a:cxnLst/>
              <a:rect l="l" t="t" r="r" b="b"/>
              <a:pathLst>
                <a:path w="96" h="73" extrusionOk="0">
                  <a:moveTo>
                    <a:pt x="48" y="1"/>
                  </a:moveTo>
                  <a:cubicBezTo>
                    <a:pt x="36" y="13"/>
                    <a:pt x="24" y="13"/>
                    <a:pt x="0" y="37"/>
                  </a:cubicBezTo>
                  <a:cubicBezTo>
                    <a:pt x="0" y="48"/>
                    <a:pt x="24" y="60"/>
                    <a:pt x="36" y="72"/>
                  </a:cubicBezTo>
                  <a:cubicBezTo>
                    <a:pt x="48" y="48"/>
                    <a:pt x="83" y="37"/>
                    <a:pt x="95" y="13"/>
                  </a:cubicBezTo>
                  <a:cubicBezTo>
                    <a:pt x="83" y="13"/>
                    <a:pt x="60"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5"/>
            <p:cNvSpPr/>
            <p:nvPr/>
          </p:nvSpPr>
          <p:spPr>
            <a:xfrm>
              <a:off x="5597125" y="1770300"/>
              <a:ext cx="1500" cy="1350"/>
            </a:xfrm>
            <a:custGeom>
              <a:avLst/>
              <a:gdLst/>
              <a:ahLst/>
              <a:cxnLst/>
              <a:rect l="l" t="t" r="r" b="b"/>
              <a:pathLst>
                <a:path w="60" h="54" extrusionOk="0">
                  <a:moveTo>
                    <a:pt x="0" y="0"/>
                  </a:moveTo>
                  <a:lnTo>
                    <a:pt x="0" y="0"/>
                  </a:lnTo>
                  <a:cubicBezTo>
                    <a:pt x="14" y="35"/>
                    <a:pt x="32" y="53"/>
                    <a:pt x="44" y="53"/>
                  </a:cubicBezTo>
                  <a:cubicBezTo>
                    <a:pt x="53" y="53"/>
                    <a:pt x="60" y="44"/>
                    <a:pt x="60" y="24"/>
                  </a:cubicBezTo>
                  <a:cubicBezTo>
                    <a:pt x="60" y="24"/>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5"/>
            <p:cNvSpPr/>
            <p:nvPr/>
          </p:nvSpPr>
          <p:spPr>
            <a:xfrm>
              <a:off x="5920175" y="1788600"/>
              <a:ext cx="52000" cy="11550"/>
            </a:xfrm>
            <a:custGeom>
              <a:avLst/>
              <a:gdLst/>
              <a:ahLst/>
              <a:cxnLst/>
              <a:rect l="l" t="t" r="r" b="b"/>
              <a:pathLst>
                <a:path w="2080" h="462" extrusionOk="0">
                  <a:moveTo>
                    <a:pt x="947" y="0"/>
                  </a:moveTo>
                  <a:cubicBezTo>
                    <a:pt x="874" y="0"/>
                    <a:pt x="809" y="15"/>
                    <a:pt x="758" y="54"/>
                  </a:cubicBezTo>
                  <a:cubicBezTo>
                    <a:pt x="648" y="129"/>
                    <a:pt x="539" y="149"/>
                    <a:pt x="433" y="149"/>
                  </a:cubicBezTo>
                  <a:cubicBezTo>
                    <a:pt x="310" y="149"/>
                    <a:pt x="190" y="122"/>
                    <a:pt x="72" y="122"/>
                  </a:cubicBezTo>
                  <a:cubicBezTo>
                    <a:pt x="51" y="122"/>
                    <a:pt x="29" y="123"/>
                    <a:pt x="8" y="125"/>
                  </a:cubicBezTo>
                  <a:cubicBezTo>
                    <a:pt x="0" y="366"/>
                    <a:pt x="78" y="462"/>
                    <a:pt x="215" y="462"/>
                  </a:cubicBezTo>
                  <a:cubicBezTo>
                    <a:pt x="275" y="462"/>
                    <a:pt x="346" y="444"/>
                    <a:pt x="425" y="411"/>
                  </a:cubicBezTo>
                  <a:cubicBezTo>
                    <a:pt x="949" y="423"/>
                    <a:pt x="1485" y="423"/>
                    <a:pt x="2009" y="423"/>
                  </a:cubicBezTo>
                  <a:lnTo>
                    <a:pt x="2009" y="411"/>
                  </a:lnTo>
                  <a:cubicBezTo>
                    <a:pt x="2080" y="304"/>
                    <a:pt x="2080" y="197"/>
                    <a:pt x="1985" y="113"/>
                  </a:cubicBezTo>
                  <a:cubicBezTo>
                    <a:pt x="1942" y="70"/>
                    <a:pt x="1899" y="52"/>
                    <a:pt x="1857" y="52"/>
                  </a:cubicBezTo>
                  <a:cubicBezTo>
                    <a:pt x="1806" y="52"/>
                    <a:pt x="1757" y="79"/>
                    <a:pt x="1711" y="125"/>
                  </a:cubicBezTo>
                  <a:cubicBezTo>
                    <a:pt x="1711" y="137"/>
                    <a:pt x="1687" y="137"/>
                    <a:pt x="1663" y="161"/>
                  </a:cubicBezTo>
                  <a:cubicBezTo>
                    <a:pt x="1616" y="161"/>
                    <a:pt x="1592" y="137"/>
                    <a:pt x="1556" y="113"/>
                  </a:cubicBezTo>
                  <a:cubicBezTo>
                    <a:pt x="1528" y="93"/>
                    <a:pt x="1505" y="80"/>
                    <a:pt x="1480" y="80"/>
                  </a:cubicBezTo>
                  <a:cubicBezTo>
                    <a:pt x="1463" y="80"/>
                    <a:pt x="1445" y="86"/>
                    <a:pt x="1425" y="101"/>
                  </a:cubicBezTo>
                  <a:cubicBezTo>
                    <a:pt x="1273" y="61"/>
                    <a:pt x="1094"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5"/>
            <p:cNvSpPr/>
            <p:nvPr/>
          </p:nvSpPr>
          <p:spPr>
            <a:xfrm>
              <a:off x="5976925" y="1806000"/>
              <a:ext cx="39625" cy="7550"/>
            </a:xfrm>
            <a:custGeom>
              <a:avLst/>
              <a:gdLst/>
              <a:ahLst/>
              <a:cxnLst/>
              <a:rect l="l" t="t" r="r" b="b"/>
              <a:pathLst>
                <a:path w="1585" h="302" extrusionOk="0">
                  <a:moveTo>
                    <a:pt x="1167" y="1"/>
                  </a:moveTo>
                  <a:cubicBezTo>
                    <a:pt x="1058" y="45"/>
                    <a:pt x="945" y="57"/>
                    <a:pt x="831" y="57"/>
                  </a:cubicBezTo>
                  <a:cubicBezTo>
                    <a:pt x="694" y="57"/>
                    <a:pt x="555" y="40"/>
                    <a:pt x="420" y="40"/>
                  </a:cubicBezTo>
                  <a:cubicBezTo>
                    <a:pt x="275" y="40"/>
                    <a:pt x="133" y="60"/>
                    <a:pt x="1" y="144"/>
                  </a:cubicBezTo>
                  <a:cubicBezTo>
                    <a:pt x="216" y="269"/>
                    <a:pt x="438" y="301"/>
                    <a:pt x="662" y="301"/>
                  </a:cubicBezTo>
                  <a:cubicBezTo>
                    <a:pt x="902" y="301"/>
                    <a:pt x="1144" y="264"/>
                    <a:pt x="1383" y="264"/>
                  </a:cubicBezTo>
                  <a:cubicBezTo>
                    <a:pt x="1451" y="264"/>
                    <a:pt x="1517" y="267"/>
                    <a:pt x="1584" y="275"/>
                  </a:cubicBezTo>
                  <a:cubicBezTo>
                    <a:pt x="1525" y="72"/>
                    <a:pt x="1358" y="13"/>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5"/>
            <p:cNvSpPr/>
            <p:nvPr/>
          </p:nvSpPr>
          <p:spPr>
            <a:xfrm>
              <a:off x="5909950" y="1791725"/>
              <a:ext cx="20875" cy="13700"/>
            </a:xfrm>
            <a:custGeom>
              <a:avLst/>
              <a:gdLst/>
              <a:ahLst/>
              <a:cxnLst/>
              <a:rect l="l" t="t" r="r" b="b"/>
              <a:pathLst>
                <a:path w="835" h="548" extrusionOk="0">
                  <a:moveTo>
                    <a:pt x="417" y="0"/>
                  </a:moveTo>
                  <a:cubicBezTo>
                    <a:pt x="310" y="12"/>
                    <a:pt x="191" y="12"/>
                    <a:pt x="72" y="12"/>
                  </a:cubicBezTo>
                  <a:cubicBezTo>
                    <a:pt x="13" y="84"/>
                    <a:pt x="1" y="179"/>
                    <a:pt x="36" y="286"/>
                  </a:cubicBezTo>
                  <a:cubicBezTo>
                    <a:pt x="36" y="369"/>
                    <a:pt x="36" y="477"/>
                    <a:pt x="108" y="548"/>
                  </a:cubicBezTo>
                  <a:lnTo>
                    <a:pt x="405" y="548"/>
                  </a:lnTo>
                  <a:cubicBezTo>
                    <a:pt x="489" y="369"/>
                    <a:pt x="751" y="453"/>
                    <a:pt x="834" y="286"/>
                  </a:cubicBezTo>
                  <a:cubicBezTo>
                    <a:pt x="644" y="286"/>
                    <a:pt x="477" y="21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5"/>
            <p:cNvSpPr/>
            <p:nvPr/>
          </p:nvSpPr>
          <p:spPr>
            <a:xfrm>
              <a:off x="5953125" y="1806525"/>
              <a:ext cx="9825" cy="6950"/>
            </a:xfrm>
            <a:custGeom>
              <a:avLst/>
              <a:gdLst/>
              <a:ahLst/>
              <a:cxnLst/>
              <a:rect l="l" t="t" r="r" b="b"/>
              <a:pathLst>
                <a:path w="393" h="278" extrusionOk="0">
                  <a:moveTo>
                    <a:pt x="149" y="1"/>
                  </a:moveTo>
                  <a:cubicBezTo>
                    <a:pt x="94" y="1"/>
                    <a:pt x="32" y="29"/>
                    <a:pt x="12" y="99"/>
                  </a:cubicBezTo>
                  <a:cubicBezTo>
                    <a:pt x="0" y="254"/>
                    <a:pt x="155" y="242"/>
                    <a:pt x="250" y="277"/>
                  </a:cubicBezTo>
                  <a:cubicBezTo>
                    <a:pt x="286" y="170"/>
                    <a:pt x="393" y="39"/>
                    <a:pt x="179" y="4"/>
                  </a:cubicBezTo>
                  <a:cubicBezTo>
                    <a:pt x="169" y="2"/>
                    <a:pt x="159"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5"/>
            <p:cNvSpPr/>
            <p:nvPr/>
          </p:nvSpPr>
          <p:spPr>
            <a:xfrm>
              <a:off x="5938225" y="1807800"/>
              <a:ext cx="7475" cy="4775"/>
            </a:xfrm>
            <a:custGeom>
              <a:avLst/>
              <a:gdLst/>
              <a:ahLst/>
              <a:cxnLst/>
              <a:rect l="l" t="t" r="r" b="b"/>
              <a:pathLst>
                <a:path w="299" h="191" extrusionOk="0">
                  <a:moveTo>
                    <a:pt x="96" y="0"/>
                  </a:moveTo>
                  <a:cubicBezTo>
                    <a:pt x="72" y="24"/>
                    <a:pt x="13" y="60"/>
                    <a:pt x="1" y="72"/>
                  </a:cubicBezTo>
                  <a:cubicBezTo>
                    <a:pt x="1" y="182"/>
                    <a:pt x="77" y="191"/>
                    <a:pt x="152" y="191"/>
                  </a:cubicBezTo>
                  <a:cubicBezTo>
                    <a:pt x="165" y="191"/>
                    <a:pt x="178" y="191"/>
                    <a:pt x="191" y="191"/>
                  </a:cubicBezTo>
                  <a:cubicBezTo>
                    <a:pt x="239" y="179"/>
                    <a:pt x="298" y="143"/>
                    <a:pt x="298" y="131"/>
                  </a:cubicBezTo>
                  <a:cubicBezTo>
                    <a:pt x="275" y="48"/>
                    <a:pt x="167"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5"/>
            <p:cNvSpPr/>
            <p:nvPr/>
          </p:nvSpPr>
          <p:spPr>
            <a:xfrm>
              <a:off x="5618550" y="1733700"/>
              <a:ext cx="10450" cy="3825"/>
            </a:xfrm>
            <a:custGeom>
              <a:avLst/>
              <a:gdLst/>
              <a:ahLst/>
              <a:cxnLst/>
              <a:rect l="l" t="t" r="r" b="b"/>
              <a:pathLst>
                <a:path w="418" h="153" extrusionOk="0">
                  <a:moveTo>
                    <a:pt x="201" y="1"/>
                  </a:moveTo>
                  <a:cubicBezTo>
                    <a:pt x="135" y="1"/>
                    <a:pt x="68" y="13"/>
                    <a:pt x="0" y="35"/>
                  </a:cubicBezTo>
                  <a:cubicBezTo>
                    <a:pt x="73" y="114"/>
                    <a:pt x="146" y="153"/>
                    <a:pt x="217" y="153"/>
                  </a:cubicBezTo>
                  <a:cubicBezTo>
                    <a:pt x="286" y="153"/>
                    <a:pt x="353" y="117"/>
                    <a:pt x="417" y="47"/>
                  </a:cubicBezTo>
                  <a:cubicBezTo>
                    <a:pt x="348" y="16"/>
                    <a:pt x="276"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5"/>
            <p:cNvSpPr/>
            <p:nvPr/>
          </p:nvSpPr>
          <p:spPr>
            <a:xfrm>
              <a:off x="5905775" y="1993700"/>
              <a:ext cx="6575" cy="6400"/>
            </a:xfrm>
            <a:custGeom>
              <a:avLst/>
              <a:gdLst/>
              <a:ahLst/>
              <a:cxnLst/>
              <a:rect l="l" t="t" r="r" b="b"/>
              <a:pathLst>
                <a:path w="263" h="256" extrusionOk="0">
                  <a:moveTo>
                    <a:pt x="147" y="1"/>
                  </a:moveTo>
                  <a:cubicBezTo>
                    <a:pt x="121" y="1"/>
                    <a:pt x="78" y="12"/>
                    <a:pt x="60" y="29"/>
                  </a:cubicBezTo>
                  <a:cubicBezTo>
                    <a:pt x="1" y="137"/>
                    <a:pt x="60" y="208"/>
                    <a:pt x="156" y="256"/>
                  </a:cubicBezTo>
                  <a:cubicBezTo>
                    <a:pt x="156" y="160"/>
                    <a:pt x="263" y="77"/>
                    <a:pt x="168" y="6"/>
                  </a:cubicBezTo>
                  <a:cubicBezTo>
                    <a:pt x="164" y="2"/>
                    <a:pt x="157"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5"/>
            <p:cNvSpPr/>
            <p:nvPr/>
          </p:nvSpPr>
          <p:spPr>
            <a:xfrm>
              <a:off x="5259875" y="1751825"/>
              <a:ext cx="42875" cy="51700"/>
            </a:xfrm>
            <a:custGeom>
              <a:avLst/>
              <a:gdLst/>
              <a:ahLst/>
              <a:cxnLst/>
              <a:rect l="l" t="t" r="r" b="b"/>
              <a:pathLst>
                <a:path w="1715" h="2068" extrusionOk="0">
                  <a:moveTo>
                    <a:pt x="1572" y="1"/>
                  </a:moveTo>
                  <a:cubicBezTo>
                    <a:pt x="810" y="358"/>
                    <a:pt x="405" y="1049"/>
                    <a:pt x="24" y="1751"/>
                  </a:cubicBezTo>
                  <a:cubicBezTo>
                    <a:pt x="60" y="1787"/>
                    <a:pt x="48" y="1834"/>
                    <a:pt x="0" y="1870"/>
                  </a:cubicBezTo>
                  <a:lnTo>
                    <a:pt x="0" y="2013"/>
                  </a:lnTo>
                  <a:cubicBezTo>
                    <a:pt x="77" y="2051"/>
                    <a:pt x="140" y="2068"/>
                    <a:pt x="192" y="2068"/>
                  </a:cubicBezTo>
                  <a:cubicBezTo>
                    <a:pt x="481" y="2068"/>
                    <a:pt x="456" y="1572"/>
                    <a:pt x="739" y="1572"/>
                  </a:cubicBezTo>
                  <a:cubicBezTo>
                    <a:pt x="893" y="1013"/>
                    <a:pt x="1334" y="679"/>
                    <a:pt x="1715" y="298"/>
                  </a:cubicBezTo>
                  <a:lnTo>
                    <a:pt x="1715" y="298"/>
                  </a:lnTo>
                  <a:cubicBezTo>
                    <a:pt x="1698" y="300"/>
                    <a:pt x="1682" y="301"/>
                    <a:pt x="1668" y="301"/>
                  </a:cubicBezTo>
                  <a:cubicBezTo>
                    <a:pt x="1461" y="301"/>
                    <a:pt x="1516" y="146"/>
                    <a:pt x="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5"/>
            <p:cNvSpPr/>
            <p:nvPr/>
          </p:nvSpPr>
          <p:spPr>
            <a:xfrm>
              <a:off x="5298575" y="1770300"/>
              <a:ext cx="58950" cy="31925"/>
            </a:xfrm>
            <a:custGeom>
              <a:avLst/>
              <a:gdLst/>
              <a:ahLst/>
              <a:cxnLst/>
              <a:rect l="l" t="t" r="r" b="b"/>
              <a:pathLst>
                <a:path w="2358" h="1277" extrusionOk="0">
                  <a:moveTo>
                    <a:pt x="595" y="0"/>
                  </a:moveTo>
                  <a:cubicBezTo>
                    <a:pt x="155" y="83"/>
                    <a:pt x="203" y="536"/>
                    <a:pt x="0" y="810"/>
                  </a:cubicBezTo>
                  <a:cubicBezTo>
                    <a:pt x="24" y="833"/>
                    <a:pt x="24" y="857"/>
                    <a:pt x="36" y="893"/>
                  </a:cubicBezTo>
                  <a:cubicBezTo>
                    <a:pt x="84" y="929"/>
                    <a:pt x="119" y="964"/>
                    <a:pt x="179" y="976"/>
                  </a:cubicBezTo>
                  <a:cubicBezTo>
                    <a:pt x="286" y="1024"/>
                    <a:pt x="393" y="1072"/>
                    <a:pt x="465" y="1155"/>
                  </a:cubicBezTo>
                  <a:cubicBezTo>
                    <a:pt x="752" y="1242"/>
                    <a:pt x="1039" y="1276"/>
                    <a:pt x="1326" y="1276"/>
                  </a:cubicBezTo>
                  <a:cubicBezTo>
                    <a:pt x="1670" y="1276"/>
                    <a:pt x="2014" y="1226"/>
                    <a:pt x="2358" y="1155"/>
                  </a:cubicBezTo>
                  <a:cubicBezTo>
                    <a:pt x="2242" y="1074"/>
                    <a:pt x="2116" y="1053"/>
                    <a:pt x="1985" y="1053"/>
                  </a:cubicBezTo>
                  <a:cubicBezTo>
                    <a:pt x="1842" y="1053"/>
                    <a:pt x="1694" y="1078"/>
                    <a:pt x="1552" y="1078"/>
                  </a:cubicBezTo>
                  <a:cubicBezTo>
                    <a:pt x="1421" y="1078"/>
                    <a:pt x="1294" y="1057"/>
                    <a:pt x="1179" y="976"/>
                  </a:cubicBezTo>
                  <a:cubicBezTo>
                    <a:pt x="465" y="845"/>
                    <a:pt x="465" y="845"/>
                    <a:pt x="595" y="71"/>
                  </a:cubicBez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5"/>
            <p:cNvSpPr/>
            <p:nvPr/>
          </p:nvSpPr>
          <p:spPr>
            <a:xfrm>
              <a:off x="5255375" y="1790075"/>
              <a:ext cx="31300" cy="37450"/>
            </a:xfrm>
            <a:custGeom>
              <a:avLst/>
              <a:gdLst/>
              <a:ahLst/>
              <a:cxnLst/>
              <a:rect l="l" t="t" r="r" b="b"/>
              <a:pathLst>
                <a:path w="1252" h="1498" extrusionOk="0">
                  <a:moveTo>
                    <a:pt x="747" y="0"/>
                  </a:moveTo>
                  <a:cubicBezTo>
                    <a:pt x="679" y="0"/>
                    <a:pt x="618" y="24"/>
                    <a:pt x="573" y="126"/>
                  </a:cubicBezTo>
                  <a:cubicBezTo>
                    <a:pt x="502" y="304"/>
                    <a:pt x="418" y="483"/>
                    <a:pt x="180" y="483"/>
                  </a:cubicBezTo>
                  <a:cubicBezTo>
                    <a:pt x="145" y="781"/>
                    <a:pt x="2" y="1054"/>
                    <a:pt x="26" y="1316"/>
                  </a:cubicBezTo>
                  <a:cubicBezTo>
                    <a:pt x="0" y="1443"/>
                    <a:pt x="53" y="1498"/>
                    <a:pt x="124" y="1498"/>
                  </a:cubicBezTo>
                  <a:cubicBezTo>
                    <a:pt x="153" y="1498"/>
                    <a:pt x="185" y="1489"/>
                    <a:pt x="216" y="1471"/>
                  </a:cubicBezTo>
                  <a:cubicBezTo>
                    <a:pt x="454" y="1305"/>
                    <a:pt x="752" y="1364"/>
                    <a:pt x="1002" y="1245"/>
                  </a:cubicBezTo>
                  <a:cubicBezTo>
                    <a:pt x="1157" y="1114"/>
                    <a:pt x="1050" y="1007"/>
                    <a:pt x="978" y="900"/>
                  </a:cubicBezTo>
                  <a:cubicBezTo>
                    <a:pt x="799" y="650"/>
                    <a:pt x="859" y="483"/>
                    <a:pt x="1133" y="376"/>
                  </a:cubicBezTo>
                  <a:cubicBezTo>
                    <a:pt x="1192" y="340"/>
                    <a:pt x="1228" y="292"/>
                    <a:pt x="1252" y="233"/>
                  </a:cubicBezTo>
                  <a:cubicBezTo>
                    <a:pt x="1252" y="173"/>
                    <a:pt x="1240" y="102"/>
                    <a:pt x="1192" y="54"/>
                  </a:cubicBezTo>
                  <a:cubicBezTo>
                    <a:pt x="1109" y="54"/>
                    <a:pt x="1014" y="42"/>
                    <a:pt x="930" y="19"/>
                  </a:cubicBezTo>
                  <a:cubicBezTo>
                    <a:pt x="869" y="19"/>
                    <a:pt x="806" y="0"/>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5"/>
            <p:cNvSpPr/>
            <p:nvPr/>
          </p:nvSpPr>
          <p:spPr>
            <a:xfrm>
              <a:off x="5285175" y="1790525"/>
              <a:ext cx="14600" cy="7475"/>
            </a:xfrm>
            <a:custGeom>
              <a:avLst/>
              <a:gdLst/>
              <a:ahLst/>
              <a:cxnLst/>
              <a:rect l="l" t="t" r="r" b="b"/>
              <a:pathLst>
                <a:path w="584" h="299" extrusionOk="0">
                  <a:moveTo>
                    <a:pt x="536" y="1"/>
                  </a:moveTo>
                  <a:lnTo>
                    <a:pt x="0" y="48"/>
                  </a:lnTo>
                  <a:lnTo>
                    <a:pt x="0" y="179"/>
                  </a:lnTo>
                  <a:cubicBezTo>
                    <a:pt x="109" y="250"/>
                    <a:pt x="213" y="298"/>
                    <a:pt x="306" y="298"/>
                  </a:cubicBezTo>
                  <a:cubicBezTo>
                    <a:pt x="417" y="298"/>
                    <a:pt x="513" y="230"/>
                    <a:pt x="584" y="48"/>
                  </a:cubicBezTo>
                  <a:lnTo>
                    <a:pt x="5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5"/>
            <p:cNvSpPr/>
            <p:nvPr/>
          </p:nvSpPr>
          <p:spPr>
            <a:xfrm>
              <a:off x="5504850" y="1877750"/>
              <a:ext cx="7450" cy="3600"/>
            </a:xfrm>
            <a:custGeom>
              <a:avLst/>
              <a:gdLst/>
              <a:ahLst/>
              <a:cxnLst/>
              <a:rect l="l" t="t" r="r" b="b"/>
              <a:pathLst>
                <a:path w="298" h="144" extrusionOk="0">
                  <a:moveTo>
                    <a:pt x="250" y="0"/>
                  </a:moveTo>
                  <a:cubicBezTo>
                    <a:pt x="179" y="0"/>
                    <a:pt x="84" y="12"/>
                    <a:pt x="0" y="12"/>
                  </a:cubicBezTo>
                  <a:cubicBezTo>
                    <a:pt x="24" y="60"/>
                    <a:pt x="72" y="107"/>
                    <a:pt x="119" y="143"/>
                  </a:cubicBezTo>
                  <a:cubicBezTo>
                    <a:pt x="167" y="131"/>
                    <a:pt x="203" y="131"/>
                    <a:pt x="250" y="131"/>
                  </a:cubicBezTo>
                  <a:cubicBezTo>
                    <a:pt x="298" y="84"/>
                    <a:pt x="298" y="36"/>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5"/>
            <p:cNvSpPr/>
            <p:nvPr/>
          </p:nvSpPr>
          <p:spPr>
            <a:xfrm>
              <a:off x="5732250" y="1873875"/>
              <a:ext cx="4800" cy="5675"/>
            </a:xfrm>
            <a:custGeom>
              <a:avLst/>
              <a:gdLst/>
              <a:ahLst/>
              <a:cxnLst/>
              <a:rect l="l" t="t" r="r" b="b"/>
              <a:pathLst>
                <a:path w="192" h="227" extrusionOk="0">
                  <a:moveTo>
                    <a:pt x="191" y="0"/>
                  </a:moveTo>
                  <a:cubicBezTo>
                    <a:pt x="96" y="36"/>
                    <a:pt x="24" y="84"/>
                    <a:pt x="12" y="179"/>
                  </a:cubicBezTo>
                  <a:cubicBezTo>
                    <a:pt x="1" y="179"/>
                    <a:pt x="72" y="227"/>
                    <a:pt x="84" y="227"/>
                  </a:cubicBezTo>
                  <a:cubicBezTo>
                    <a:pt x="191" y="203"/>
                    <a:pt x="191" y="96"/>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5"/>
            <p:cNvSpPr/>
            <p:nvPr/>
          </p:nvSpPr>
          <p:spPr>
            <a:xfrm>
              <a:off x="5970375" y="1791400"/>
              <a:ext cx="9875" cy="7500"/>
            </a:xfrm>
            <a:custGeom>
              <a:avLst/>
              <a:gdLst/>
              <a:ahLst/>
              <a:cxnLst/>
              <a:rect l="l" t="t" r="r" b="b"/>
              <a:pathLst>
                <a:path w="395" h="300" extrusionOk="0">
                  <a:moveTo>
                    <a:pt x="189" y="0"/>
                  </a:moveTo>
                  <a:cubicBezTo>
                    <a:pt x="145" y="0"/>
                    <a:pt x="98" y="5"/>
                    <a:pt x="55" y="5"/>
                  </a:cubicBezTo>
                  <a:cubicBezTo>
                    <a:pt x="36" y="5"/>
                    <a:pt x="17" y="4"/>
                    <a:pt x="1" y="1"/>
                  </a:cubicBezTo>
                  <a:lnTo>
                    <a:pt x="1" y="1"/>
                  </a:lnTo>
                  <a:cubicBezTo>
                    <a:pt x="1" y="109"/>
                    <a:pt x="12" y="192"/>
                    <a:pt x="12" y="299"/>
                  </a:cubicBezTo>
                  <a:cubicBezTo>
                    <a:pt x="96" y="299"/>
                    <a:pt x="203" y="287"/>
                    <a:pt x="310" y="263"/>
                  </a:cubicBezTo>
                  <a:cubicBezTo>
                    <a:pt x="395" y="32"/>
                    <a:pt x="305"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5"/>
            <p:cNvSpPr/>
            <p:nvPr/>
          </p:nvSpPr>
          <p:spPr>
            <a:xfrm>
              <a:off x="5984375" y="1777675"/>
              <a:ext cx="10425" cy="6925"/>
            </a:xfrm>
            <a:custGeom>
              <a:avLst/>
              <a:gdLst/>
              <a:ahLst/>
              <a:cxnLst/>
              <a:rect l="l" t="t" r="r" b="b"/>
              <a:pathLst>
                <a:path w="417" h="277" extrusionOk="0">
                  <a:moveTo>
                    <a:pt x="229" y="0"/>
                  </a:moveTo>
                  <a:cubicBezTo>
                    <a:pt x="176" y="0"/>
                    <a:pt x="118" y="28"/>
                    <a:pt x="84" y="62"/>
                  </a:cubicBezTo>
                  <a:cubicBezTo>
                    <a:pt x="0" y="146"/>
                    <a:pt x="60" y="217"/>
                    <a:pt x="155" y="277"/>
                  </a:cubicBezTo>
                  <a:lnTo>
                    <a:pt x="286" y="241"/>
                  </a:lnTo>
                  <a:cubicBezTo>
                    <a:pt x="310" y="157"/>
                    <a:pt x="417" y="74"/>
                    <a:pt x="286" y="15"/>
                  </a:cubicBezTo>
                  <a:cubicBezTo>
                    <a:pt x="269" y="4"/>
                    <a:pt x="249"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5"/>
            <p:cNvSpPr/>
            <p:nvPr/>
          </p:nvSpPr>
          <p:spPr>
            <a:xfrm>
              <a:off x="5963225" y="1784575"/>
              <a:ext cx="11050" cy="7175"/>
            </a:xfrm>
            <a:custGeom>
              <a:avLst/>
              <a:gdLst/>
              <a:ahLst/>
              <a:cxnLst/>
              <a:rect l="l" t="t" r="r" b="b"/>
              <a:pathLst>
                <a:path w="442" h="287" extrusionOk="0">
                  <a:moveTo>
                    <a:pt x="311" y="0"/>
                  </a:moveTo>
                  <a:cubicBezTo>
                    <a:pt x="254" y="0"/>
                    <a:pt x="189" y="24"/>
                    <a:pt x="132" y="24"/>
                  </a:cubicBezTo>
                  <a:lnTo>
                    <a:pt x="1" y="286"/>
                  </a:lnTo>
                  <a:cubicBezTo>
                    <a:pt x="84" y="286"/>
                    <a:pt x="191" y="274"/>
                    <a:pt x="287" y="274"/>
                  </a:cubicBezTo>
                  <a:cubicBezTo>
                    <a:pt x="322" y="203"/>
                    <a:pt x="441" y="108"/>
                    <a:pt x="429" y="84"/>
                  </a:cubicBezTo>
                  <a:cubicBezTo>
                    <a:pt x="402" y="18"/>
                    <a:pt x="359" y="0"/>
                    <a:pt x="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5"/>
            <p:cNvSpPr/>
            <p:nvPr/>
          </p:nvSpPr>
          <p:spPr>
            <a:xfrm>
              <a:off x="5539675" y="2092650"/>
              <a:ext cx="53600" cy="14925"/>
            </a:xfrm>
            <a:custGeom>
              <a:avLst/>
              <a:gdLst/>
              <a:ahLst/>
              <a:cxnLst/>
              <a:rect l="l" t="t" r="r" b="b"/>
              <a:pathLst>
                <a:path w="2144" h="597" extrusionOk="0">
                  <a:moveTo>
                    <a:pt x="869" y="0"/>
                  </a:moveTo>
                  <a:cubicBezTo>
                    <a:pt x="762" y="135"/>
                    <a:pt x="632" y="165"/>
                    <a:pt x="495" y="165"/>
                  </a:cubicBezTo>
                  <a:cubicBezTo>
                    <a:pt x="387" y="165"/>
                    <a:pt x="275" y="146"/>
                    <a:pt x="167" y="146"/>
                  </a:cubicBezTo>
                  <a:cubicBezTo>
                    <a:pt x="110" y="146"/>
                    <a:pt x="54" y="151"/>
                    <a:pt x="0" y="167"/>
                  </a:cubicBezTo>
                  <a:cubicBezTo>
                    <a:pt x="24" y="501"/>
                    <a:pt x="298" y="405"/>
                    <a:pt x="476" y="465"/>
                  </a:cubicBezTo>
                  <a:lnTo>
                    <a:pt x="512" y="465"/>
                  </a:lnTo>
                  <a:cubicBezTo>
                    <a:pt x="602" y="493"/>
                    <a:pt x="690" y="505"/>
                    <a:pt x="775" y="505"/>
                  </a:cubicBezTo>
                  <a:cubicBezTo>
                    <a:pt x="871" y="505"/>
                    <a:pt x="966" y="490"/>
                    <a:pt x="1060" y="465"/>
                  </a:cubicBezTo>
                  <a:cubicBezTo>
                    <a:pt x="1261" y="569"/>
                    <a:pt x="1470" y="596"/>
                    <a:pt x="1682" y="596"/>
                  </a:cubicBezTo>
                  <a:cubicBezTo>
                    <a:pt x="1835" y="596"/>
                    <a:pt x="1989" y="582"/>
                    <a:pt x="2143" y="572"/>
                  </a:cubicBezTo>
                  <a:cubicBezTo>
                    <a:pt x="2060" y="477"/>
                    <a:pt x="1965" y="405"/>
                    <a:pt x="1881" y="322"/>
                  </a:cubicBezTo>
                  <a:cubicBezTo>
                    <a:pt x="1727" y="298"/>
                    <a:pt x="1572" y="274"/>
                    <a:pt x="1417" y="262"/>
                  </a:cubicBezTo>
                  <a:cubicBezTo>
                    <a:pt x="1250" y="262"/>
                    <a:pt x="1167" y="179"/>
                    <a:pt x="1167" y="24"/>
                  </a:cubicBezTo>
                  <a:cubicBezTo>
                    <a:pt x="1060" y="24"/>
                    <a:pt x="977" y="0"/>
                    <a:pt x="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5"/>
            <p:cNvSpPr/>
            <p:nvPr/>
          </p:nvSpPr>
          <p:spPr>
            <a:xfrm>
              <a:off x="5608125" y="2089075"/>
              <a:ext cx="25025" cy="3975"/>
            </a:xfrm>
            <a:custGeom>
              <a:avLst/>
              <a:gdLst/>
              <a:ahLst/>
              <a:cxnLst/>
              <a:rect l="l" t="t" r="r" b="b"/>
              <a:pathLst>
                <a:path w="1001" h="159" extrusionOk="0">
                  <a:moveTo>
                    <a:pt x="1" y="1"/>
                  </a:moveTo>
                  <a:lnTo>
                    <a:pt x="1" y="120"/>
                  </a:lnTo>
                  <a:cubicBezTo>
                    <a:pt x="167" y="143"/>
                    <a:pt x="331" y="158"/>
                    <a:pt x="496" y="158"/>
                  </a:cubicBezTo>
                  <a:cubicBezTo>
                    <a:pt x="661" y="158"/>
                    <a:pt x="828" y="143"/>
                    <a:pt x="1001" y="108"/>
                  </a:cubicBezTo>
                  <a:lnTo>
                    <a:pt x="1001" y="12"/>
                  </a:lnTo>
                  <a:cubicBezTo>
                    <a:pt x="656" y="12"/>
                    <a:pt x="33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5"/>
            <p:cNvSpPr/>
            <p:nvPr/>
          </p:nvSpPr>
          <p:spPr>
            <a:xfrm>
              <a:off x="5637000" y="2089375"/>
              <a:ext cx="6575" cy="2400"/>
            </a:xfrm>
            <a:custGeom>
              <a:avLst/>
              <a:gdLst/>
              <a:ahLst/>
              <a:cxnLst/>
              <a:rect l="l" t="t" r="r" b="b"/>
              <a:pathLst>
                <a:path w="263" h="96" extrusionOk="0">
                  <a:moveTo>
                    <a:pt x="1" y="0"/>
                  </a:moveTo>
                  <a:lnTo>
                    <a:pt x="1" y="96"/>
                  </a:lnTo>
                  <a:lnTo>
                    <a:pt x="263" y="96"/>
                  </a:lnTo>
                  <a:cubicBezTo>
                    <a:pt x="191" y="0"/>
                    <a:pt x="9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5"/>
            <p:cNvSpPr/>
            <p:nvPr/>
          </p:nvSpPr>
          <p:spPr>
            <a:xfrm>
              <a:off x="5632825" y="2089375"/>
              <a:ext cx="4200" cy="2400"/>
            </a:xfrm>
            <a:custGeom>
              <a:avLst/>
              <a:gdLst/>
              <a:ahLst/>
              <a:cxnLst/>
              <a:rect l="l" t="t" r="r" b="b"/>
              <a:pathLst>
                <a:path w="168" h="96" extrusionOk="0">
                  <a:moveTo>
                    <a:pt x="1" y="0"/>
                  </a:moveTo>
                  <a:lnTo>
                    <a:pt x="1" y="96"/>
                  </a:lnTo>
                  <a:lnTo>
                    <a:pt x="168" y="96"/>
                  </a:lnTo>
                  <a:lnTo>
                    <a:pt x="168" y="48"/>
                  </a:lnTo>
                  <a:lnTo>
                    <a:pt x="168" y="0"/>
                  </a:lnTo>
                  <a:cubicBezTo>
                    <a:pt x="128" y="0"/>
                    <a:pt x="93" y="6"/>
                    <a:pt x="57" y="6"/>
                  </a:cubicBezTo>
                  <a:cubicBezTo>
                    <a:pt x="39" y="6"/>
                    <a:pt x="21" y="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5"/>
            <p:cNvSpPr/>
            <p:nvPr/>
          </p:nvSpPr>
          <p:spPr>
            <a:xfrm>
              <a:off x="6116225" y="1796100"/>
              <a:ext cx="22650" cy="6475"/>
            </a:xfrm>
            <a:custGeom>
              <a:avLst/>
              <a:gdLst/>
              <a:ahLst/>
              <a:cxnLst/>
              <a:rect l="l" t="t" r="r" b="b"/>
              <a:pathLst>
                <a:path w="906" h="259" extrusionOk="0">
                  <a:moveTo>
                    <a:pt x="417" y="0"/>
                  </a:moveTo>
                  <a:cubicBezTo>
                    <a:pt x="297" y="0"/>
                    <a:pt x="177" y="28"/>
                    <a:pt x="60" y="99"/>
                  </a:cubicBezTo>
                  <a:cubicBezTo>
                    <a:pt x="1" y="135"/>
                    <a:pt x="1" y="182"/>
                    <a:pt x="36" y="242"/>
                  </a:cubicBezTo>
                  <a:lnTo>
                    <a:pt x="60" y="254"/>
                  </a:lnTo>
                  <a:cubicBezTo>
                    <a:pt x="103" y="244"/>
                    <a:pt x="148" y="241"/>
                    <a:pt x="194" y="241"/>
                  </a:cubicBezTo>
                  <a:cubicBezTo>
                    <a:pt x="301" y="241"/>
                    <a:pt x="415" y="259"/>
                    <a:pt x="527" y="259"/>
                  </a:cubicBezTo>
                  <a:cubicBezTo>
                    <a:pt x="663" y="259"/>
                    <a:pt x="796" y="232"/>
                    <a:pt x="906" y="111"/>
                  </a:cubicBezTo>
                  <a:cubicBezTo>
                    <a:pt x="742" y="50"/>
                    <a:pt x="578"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5"/>
            <p:cNvSpPr/>
            <p:nvPr/>
          </p:nvSpPr>
          <p:spPr>
            <a:xfrm>
              <a:off x="6110575" y="1805700"/>
              <a:ext cx="7175" cy="6350"/>
            </a:xfrm>
            <a:custGeom>
              <a:avLst/>
              <a:gdLst/>
              <a:ahLst/>
              <a:cxnLst/>
              <a:rect l="l" t="t" r="r" b="b"/>
              <a:pathLst>
                <a:path w="287" h="254" extrusionOk="0">
                  <a:moveTo>
                    <a:pt x="250" y="1"/>
                  </a:moveTo>
                  <a:cubicBezTo>
                    <a:pt x="143" y="25"/>
                    <a:pt x="0" y="37"/>
                    <a:pt x="48" y="168"/>
                  </a:cubicBezTo>
                  <a:cubicBezTo>
                    <a:pt x="72" y="230"/>
                    <a:pt x="102" y="253"/>
                    <a:pt x="134" y="253"/>
                  </a:cubicBezTo>
                  <a:cubicBezTo>
                    <a:pt x="182" y="253"/>
                    <a:pt x="236" y="201"/>
                    <a:pt x="286" y="144"/>
                  </a:cubicBezTo>
                  <a:cubicBezTo>
                    <a:pt x="286" y="96"/>
                    <a:pt x="262" y="72"/>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5"/>
            <p:cNvSpPr/>
            <p:nvPr/>
          </p:nvSpPr>
          <p:spPr>
            <a:xfrm>
              <a:off x="6142425" y="1798875"/>
              <a:ext cx="10450" cy="3575"/>
            </a:xfrm>
            <a:custGeom>
              <a:avLst/>
              <a:gdLst/>
              <a:ahLst/>
              <a:cxnLst/>
              <a:rect l="l" t="t" r="r" b="b"/>
              <a:pathLst>
                <a:path w="418" h="143" extrusionOk="0">
                  <a:moveTo>
                    <a:pt x="0" y="0"/>
                  </a:moveTo>
                  <a:cubicBezTo>
                    <a:pt x="60" y="119"/>
                    <a:pt x="167" y="131"/>
                    <a:pt x="286" y="143"/>
                  </a:cubicBezTo>
                  <a:cubicBezTo>
                    <a:pt x="334" y="107"/>
                    <a:pt x="381" y="4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5"/>
            <p:cNvSpPr/>
            <p:nvPr/>
          </p:nvSpPr>
          <p:spPr>
            <a:xfrm>
              <a:off x="6134975" y="1812850"/>
              <a:ext cx="7475" cy="3050"/>
            </a:xfrm>
            <a:custGeom>
              <a:avLst/>
              <a:gdLst/>
              <a:ahLst/>
              <a:cxnLst/>
              <a:rect l="l" t="t" r="r" b="b"/>
              <a:pathLst>
                <a:path w="299" h="122" extrusionOk="0">
                  <a:moveTo>
                    <a:pt x="1" y="1"/>
                  </a:moveTo>
                  <a:cubicBezTo>
                    <a:pt x="53" y="82"/>
                    <a:pt x="106" y="121"/>
                    <a:pt x="156" y="121"/>
                  </a:cubicBezTo>
                  <a:cubicBezTo>
                    <a:pt x="207" y="121"/>
                    <a:pt x="256" y="79"/>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5"/>
            <p:cNvSpPr/>
            <p:nvPr/>
          </p:nvSpPr>
          <p:spPr>
            <a:xfrm>
              <a:off x="6149875" y="1813450"/>
              <a:ext cx="3575" cy="3300"/>
            </a:xfrm>
            <a:custGeom>
              <a:avLst/>
              <a:gdLst/>
              <a:ahLst/>
              <a:cxnLst/>
              <a:rect l="l" t="t" r="r" b="b"/>
              <a:pathLst>
                <a:path w="143" h="132" extrusionOk="0">
                  <a:moveTo>
                    <a:pt x="0" y="0"/>
                  </a:moveTo>
                  <a:lnTo>
                    <a:pt x="0" y="0"/>
                  </a:lnTo>
                  <a:cubicBezTo>
                    <a:pt x="24" y="72"/>
                    <a:pt x="60" y="108"/>
                    <a:pt x="143" y="131"/>
                  </a:cubicBezTo>
                  <a:cubicBezTo>
                    <a:pt x="119" y="60"/>
                    <a:pt x="8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5"/>
            <p:cNvSpPr/>
            <p:nvPr/>
          </p:nvSpPr>
          <p:spPr>
            <a:xfrm>
              <a:off x="5328025" y="1794400"/>
              <a:ext cx="35450" cy="4775"/>
            </a:xfrm>
            <a:custGeom>
              <a:avLst/>
              <a:gdLst/>
              <a:ahLst/>
              <a:cxnLst/>
              <a:rect l="l" t="t" r="r" b="b"/>
              <a:pathLst>
                <a:path w="1418" h="191" extrusionOk="0">
                  <a:moveTo>
                    <a:pt x="1" y="0"/>
                  </a:moveTo>
                  <a:cubicBezTo>
                    <a:pt x="141" y="146"/>
                    <a:pt x="301" y="181"/>
                    <a:pt x="467" y="181"/>
                  </a:cubicBezTo>
                  <a:cubicBezTo>
                    <a:pt x="621" y="181"/>
                    <a:pt x="779" y="150"/>
                    <a:pt x="930" y="150"/>
                  </a:cubicBezTo>
                  <a:cubicBezTo>
                    <a:pt x="1016" y="150"/>
                    <a:pt x="1100" y="160"/>
                    <a:pt x="1180" y="191"/>
                  </a:cubicBezTo>
                  <a:cubicBezTo>
                    <a:pt x="1263" y="179"/>
                    <a:pt x="1346" y="179"/>
                    <a:pt x="1418" y="143"/>
                  </a:cubicBezTo>
                  <a:cubicBezTo>
                    <a:pt x="1256" y="48"/>
                    <a:pt x="1084" y="25"/>
                    <a:pt x="909" y="25"/>
                  </a:cubicBezTo>
                  <a:cubicBezTo>
                    <a:pt x="748" y="25"/>
                    <a:pt x="584" y="45"/>
                    <a:pt x="421" y="45"/>
                  </a:cubicBezTo>
                  <a:cubicBezTo>
                    <a:pt x="320" y="45"/>
                    <a:pt x="219" y="37"/>
                    <a:pt x="120" y="12"/>
                  </a:cubicBezTo>
                  <a:cubicBezTo>
                    <a:pt x="96"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5"/>
            <p:cNvSpPr/>
            <p:nvPr/>
          </p:nvSpPr>
          <p:spPr>
            <a:xfrm>
              <a:off x="6117125" y="1744975"/>
              <a:ext cx="11025" cy="3425"/>
            </a:xfrm>
            <a:custGeom>
              <a:avLst/>
              <a:gdLst/>
              <a:ahLst/>
              <a:cxnLst/>
              <a:rect l="l" t="t" r="r" b="b"/>
              <a:pathLst>
                <a:path w="441" h="137" extrusionOk="0">
                  <a:moveTo>
                    <a:pt x="0" y="1"/>
                  </a:moveTo>
                  <a:cubicBezTo>
                    <a:pt x="79" y="92"/>
                    <a:pt x="152" y="136"/>
                    <a:pt x="224" y="136"/>
                  </a:cubicBezTo>
                  <a:cubicBezTo>
                    <a:pt x="295" y="136"/>
                    <a:pt x="365" y="95"/>
                    <a:pt x="441" y="13"/>
                  </a:cubicBezTo>
                  <a:cubicBezTo>
                    <a:pt x="286" y="1"/>
                    <a:pt x="15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5"/>
            <p:cNvSpPr/>
            <p:nvPr/>
          </p:nvSpPr>
          <p:spPr>
            <a:xfrm>
              <a:off x="6060275" y="1744975"/>
              <a:ext cx="3300" cy="3300"/>
            </a:xfrm>
            <a:custGeom>
              <a:avLst/>
              <a:gdLst/>
              <a:ahLst/>
              <a:cxnLst/>
              <a:rect l="l" t="t" r="r" b="b"/>
              <a:pathLst>
                <a:path w="132" h="132" extrusionOk="0">
                  <a:moveTo>
                    <a:pt x="131" y="1"/>
                  </a:moveTo>
                  <a:cubicBezTo>
                    <a:pt x="72" y="37"/>
                    <a:pt x="36" y="84"/>
                    <a:pt x="0" y="132"/>
                  </a:cubicBezTo>
                  <a:lnTo>
                    <a:pt x="1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5"/>
            <p:cNvSpPr/>
            <p:nvPr/>
          </p:nvSpPr>
          <p:spPr>
            <a:xfrm>
              <a:off x="5277725" y="1826750"/>
              <a:ext cx="11650" cy="11425"/>
            </a:xfrm>
            <a:custGeom>
              <a:avLst/>
              <a:gdLst/>
              <a:ahLst/>
              <a:cxnLst/>
              <a:rect l="l" t="t" r="r" b="b"/>
              <a:pathLst>
                <a:path w="466" h="457" extrusionOk="0">
                  <a:moveTo>
                    <a:pt x="120" y="1"/>
                  </a:moveTo>
                  <a:cubicBezTo>
                    <a:pt x="113" y="1"/>
                    <a:pt x="105" y="2"/>
                    <a:pt x="96" y="4"/>
                  </a:cubicBezTo>
                  <a:cubicBezTo>
                    <a:pt x="60" y="4"/>
                    <a:pt x="36" y="16"/>
                    <a:pt x="25" y="64"/>
                  </a:cubicBezTo>
                  <a:cubicBezTo>
                    <a:pt x="1" y="219"/>
                    <a:pt x="108" y="326"/>
                    <a:pt x="156" y="457"/>
                  </a:cubicBezTo>
                  <a:cubicBezTo>
                    <a:pt x="215" y="445"/>
                    <a:pt x="263" y="433"/>
                    <a:pt x="298" y="421"/>
                  </a:cubicBezTo>
                  <a:cubicBezTo>
                    <a:pt x="346" y="385"/>
                    <a:pt x="382" y="338"/>
                    <a:pt x="417" y="314"/>
                  </a:cubicBezTo>
                  <a:lnTo>
                    <a:pt x="465" y="183"/>
                  </a:lnTo>
                  <a:cubicBezTo>
                    <a:pt x="394" y="64"/>
                    <a:pt x="275" y="40"/>
                    <a:pt x="156" y="28"/>
                  </a:cubicBezTo>
                  <a:cubicBezTo>
                    <a:pt x="156" y="18"/>
                    <a:pt x="148"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5"/>
            <p:cNvSpPr/>
            <p:nvPr/>
          </p:nvSpPr>
          <p:spPr>
            <a:xfrm>
              <a:off x="5875425" y="1808450"/>
              <a:ext cx="8950" cy="4500"/>
            </a:xfrm>
            <a:custGeom>
              <a:avLst/>
              <a:gdLst/>
              <a:ahLst/>
              <a:cxnLst/>
              <a:rect l="l" t="t" r="r" b="b"/>
              <a:pathLst>
                <a:path w="358" h="180" extrusionOk="0">
                  <a:moveTo>
                    <a:pt x="261" y="0"/>
                  </a:moveTo>
                  <a:cubicBezTo>
                    <a:pt x="239" y="0"/>
                    <a:pt x="216" y="7"/>
                    <a:pt x="191" y="22"/>
                  </a:cubicBezTo>
                  <a:cubicBezTo>
                    <a:pt x="120" y="46"/>
                    <a:pt x="0" y="22"/>
                    <a:pt x="12" y="153"/>
                  </a:cubicBezTo>
                  <a:cubicBezTo>
                    <a:pt x="12" y="165"/>
                    <a:pt x="143" y="177"/>
                    <a:pt x="203" y="177"/>
                  </a:cubicBezTo>
                  <a:cubicBezTo>
                    <a:pt x="212" y="179"/>
                    <a:pt x="222" y="180"/>
                    <a:pt x="231" y="180"/>
                  </a:cubicBezTo>
                  <a:cubicBezTo>
                    <a:pt x="270" y="180"/>
                    <a:pt x="308" y="165"/>
                    <a:pt x="346" y="165"/>
                  </a:cubicBezTo>
                  <a:cubicBezTo>
                    <a:pt x="346" y="117"/>
                    <a:pt x="358" y="81"/>
                    <a:pt x="358" y="34"/>
                  </a:cubicBezTo>
                  <a:cubicBezTo>
                    <a:pt x="323" y="13"/>
                    <a:pt x="292"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5"/>
            <p:cNvSpPr/>
            <p:nvPr/>
          </p:nvSpPr>
          <p:spPr>
            <a:xfrm>
              <a:off x="5880175" y="1807075"/>
              <a:ext cx="4200" cy="2225"/>
            </a:xfrm>
            <a:custGeom>
              <a:avLst/>
              <a:gdLst/>
              <a:ahLst/>
              <a:cxnLst/>
              <a:rect l="l" t="t" r="r" b="b"/>
              <a:pathLst>
                <a:path w="168" h="89" extrusionOk="0">
                  <a:moveTo>
                    <a:pt x="86" y="1"/>
                  </a:moveTo>
                  <a:cubicBezTo>
                    <a:pt x="59" y="1"/>
                    <a:pt x="30" y="24"/>
                    <a:pt x="1" y="65"/>
                  </a:cubicBezTo>
                  <a:cubicBezTo>
                    <a:pt x="61" y="65"/>
                    <a:pt x="108" y="89"/>
                    <a:pt x="168" y="89"/>
                  </a:cubicBezTo>
                  <a:cubicBezTo>
                    <a:pt x="143" y="27"/>
                    <a:pt x="115"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5"/>
            <p:cNvSpPr/>
            <p:nvPr/>
          </p:nvSpPr>
          <p:spPr>
            <a:xfrm>
              <a:off x="6024250" y="1802150"/>
              <a:ext cx="15200" cy="4175"/>
            </a:xfrm>
            <a:custGeom>
              <a:avLst/>
              <a:gdLst/>
              <a:ahLst/>
              <a:cxnLst/>
              <a:rect l="l" t="t" r="r" b="b"/>
              <a:pathLst>
                <a:path w="608" h="167" extrusionOk="0">
                  <a:moveTo>
                    <a:pt x="364" y="0"/>
                  </a:moveTo>
                  <a:cubicBezTo>
                    <a:pt x="235" y="0"/>
                    <a:pt x="90" y="62"/>
                    <a:pt x="1" y="167"/>
                  </a:cubicBezTo>
                  <a:lnTo>
                    <a:pt x="417" y="167"/>
                  </a:lnTo>
                  <a:cubicBezTo>
                    <a:pt x="477" y="131"/>
                    <a:pt x="608" y="107"/>
                    <a:pt x="560" y="71"/>
                  </a:cubicBezTo>
                  <a:cubicBezTo>
                    <a:pt x="511" y="22"/>
                    <a:pt x="440"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5"/>
            <p:cNvSpPr/>
            <p:nvPr/>
          </p:nvSpPr>
          <p:spPr>
            <a:xfrm>
              <a:off x="6059975" y="1806000"/>
              <a:ext cx="8050" cy="6775"/>
            </a:xfrm>
            <a:custGeom>
              <a:avLst/>
              <a:gdLst/>
              <a:ahLst/>
              <a:cxnLst/>
              <a:rect l="l" t="t" r="r" b="b"/>
              <a:pathLst>
                <a:path w="322" h="271" extrusionOk="0">
                  <a:moveTo>
                    <a:pt x="0" y="1"/>
                  </a:moveTo>
                  <a:lnTo>
                    <a:pt x="0" y="251"/>
                  </a:lnTo>
                  <a:cubicBezTo>
                    <a:pt x="57" y="256"/>
                    <a:pt x="127" y="270"/>
                    <a:pt x="187" y="270"/>
                  </a:cubicBezTo>
                  <a:cubicBezTo>
                    <a:pt x="252" y="270"/>
                    <a:pt x="304" y="254"/>
                    <a:pt x="310" y="191"/>
                  </a:cubicBezTo>
                  <a:cubicBezTo>
                    <a:pt x="322" y="25"/>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5"/>
            <p:cNvSpPr/>
            <p:nvPr/>
          </p:nvSpPr>
          <p:spPr>
            <a:xfrm>
              <a:off x="6146300" y="1777725"/>
              <a:ext cx="7450" cy="6275"/>
            </a:xfrm>
            <a:custGeom>
              <a:avLst/>
              <a:gdLst/>
              <a:ahLst/>
              <a:cxnLst/>
              <a:rect l="l" t="t" r="r" b="b"/>
              <a:pathLst>
                <a:path w="298" h="251" extrusionOk="0">
                  <a:moveTo>
                    <a:pt x="0" y="1"/>
                  </a:moveTo>
                  <a:cubicBezTo>
                    <a:pt x="0" y="132"/>
                    <a:pt x="48" y="239"/>
                    <a:pt x="179" y="251"/>
                  </a:cubicBezTo>
                  <a:cubicBezTo>
                    <a:pt x="203" y="251"/>
                    <a:pt x="250" y="239"/>
                    <a:pt x="298" y="215"/>
                  </a:cubicBezTo>
                  <a:cubicBezTo>
                    <a:pt x="250" y="144"/>
                    <a:pt x="191" y="84"/>
                    <a:pt x="143" y="13"/>
                  </a:cubicBezTo>
                  <a:cubicBezTo>
                    <a:pt x="107"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5"/>
            <p:cNvSpPr/>
            <p:nvPr/>
          </p:nvSpPr>
          <p:spPr>
            <a:xfrm>
              <a:off x="5966500" y="1931325"/>
              <a:ext cx="1525" cy="1575"/>
            </a:xfrm>
            <a:custGeom>
              <a:avLst/>
              <a:gdLst/>
              <a:ahLst/>
              <a:cxnLst/>
              <a:rect l="l" t="t" r="r" b="b"/>
              <a:pathLst>
                <a:path w="61" h="63" extrusionOk="0">
                  <a:moveTo>
                    <a:pt x="1" y="0"/>
                  </a:moveTo>
                  <a:cubicBezTo>
                    <a:pt x="21" y="41"/>
                    <a:pt x="34" y="62"/>
                    <a:pt x="43" y="62"/>
                  </a:cubicBezTo>
                  <a:cubicBezTo>
                    <a:pt x="50" y="62"/>
                    <a:pt x="55" y="50"/>
                    <a:pt x="60" y="24"/>
                  </a:cubicBezTo>
                  <a:cubicBezTo>
                    <a:pt x="60" y="24"/>
                    <a:pt x="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5"/>
            <p:cNvSpPr/>
            <p:nvPr/>
          </p:nvSpPr>
          <p:spPr>
            <a:xfrm>
              <a:off x="6017100" y="2078950"/>
              <a:ext cx="4800" cy="10375"/>
            </a:xfrm>
            <a:custGeom>
              <a:avLst/>
              <a:gdLst/>
              <a:ahLst/>
              <a:cxnLst/>
              <a:rect l="l" t="t" r="r" b="b"/>
              <a:pathLst>
                <a:path w="192" h="415" extrusionOk="0">
                  <a:moveTo>
                    <a:pt x="13" y="1"/>
                  </a:moveTo>
                  <a:cubicBezTo>
                    <a:pt x="1" y="132"/>
                    <a:pt x="1" y="275"/>
                    <a:pt x="1" y="406"/>
                  </a:cubicBezTo>
                  <a:cubicBezTo>
                    <a:pt x="25" y="412"/>
                    <a:pt x="43" y="415"/>
                    <a:pt x="62" y="415"/>
                  </a:cubicBezTo>
                  <a:cubicBezTo>
                    <a:pt x="81" y="415"/>
                    <a:pt x="102" y="412"/>
                    <a:pt x="132" y="406"/>
                  </a:cubicBezTo>
                  <a:cubicBezTo>
                    <a:pt x="132" y="251"/>
                    <a:pt x="191" y="96"/>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5"/>
            <p:cNvSpPr/>
            <p:nvPr/>
          </p:nvSpPr>
          <p:spPr>
            <a:xfrm>
              <a:off x="5962350" y="2024775"/>
              <a:ext cx="4175" cy="2650"/>
            </a:xfrm>
            <a:custGeom>
              <a:avLst/>
              <a:gdLst/>
              <a:ahLst/>
              <a:cxnLst/>
              <a:rect l="l" t="t" r="r" b="b"/>
              <a:pathLst>
                <a:path w="167" h="106" extrusionOk="0">
                  <a:moveTo>
                    <a:pt x="167" y="1"/>
                  </a:moveTo>
                  <a:cubicBezTo>
                    <a:pt x="158" y="8"/>
                    <a:pt x="145" y="10"/>
                    <a:pt x="131" y="10"/>
                  </a:cubicBezTo>
                  <a:cubicBezTo>
                    <a:pt x="107" y="10"/>
                    <a:pt x="79" y="4"/>
                    <a:pt x="57" y="4"/>
                  </a:cubicBezTo>
                  <a:cubicBezTo>
                    <a:pt x="21" y="4"/>
                    <a:pt x="0" y="19"/>
                    <a:pt x="36" y="96"/>
                  </a:cubicBezTo>
                  <a:cubicBezTo>
                    <a:pt x="36" y="103"/>
                    <a:pt x="40" y="106"/>
                    <a:pt x="46" y="106"/>
                  </a:cubicBezTo>
                  <a:cubicBezTo>
                    <a:pt x="73" y="106"/>
                    <a:pt x="147" y="49"/>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5"/>
            <p:cNvSpPr/>
            <p:nvPr/>
          </p:nvSpPr>
          <p:spPr>
            <a:xfrm>
              <a:off x="5794175" y="1778200"/>
              <a:ext cx="4625" cy="2825"/>
            </a:xfrm>
            <a:custGeom>
              <a:avLst/>
              <a:gdLst/>
              <a:ahLst/>
              <a:cxnLst/>
              <a:rect l="l" t="t" r="r" b="b"/>
              <a:pathLst>
                <a:path w="185" h="113" extrusionOk="0">
                  <a:moveTo>
                    <a:pt x="145" y="1"/>
                  </a:moveTo>
                  <a:cubicBezTo>
                    <a:pt x="115" y="1"/>
                    <a:pt x="31" y="61"/>
                    <a:pt x="0" y="113"/>
                  </a:cubicBezTo>
                  <a:cubicBezTo>
                    <a:pt x="11" y="102"/>
                    <a:pt x="27" y="99"/>
                    <a:pt x="46" y="99"/>
                  </a:cubicBezTo>
                  <a:cubicBezTo>
                    <a:pt x="69" y="99"/>
                    <a:pt x="95" y="104"/>
                    <a:pt x="118" y="104"/>
                  </a:cubicBezTo>
                  <a:cubicBezTo>
                    <a:pt x="158" y="104"/>
                    <a:pt x="185" y="89"/>
                    <a:pt x="155" y="5"/>
                  </a:cubicBezTo>
                  <a:cubicBezTo>
                    <a:pt x="153" y="2"/>
                    <a:pt x="150"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5"/>
            <p:cNvSpPr/>
            <p:nvPr/>
          </p:nvSpPr>
          <p:spPr>
            <a:xfrm>
              <a:off x="5320000" y="1737850"/>
              <a:ext cx="8050" cy="3275"/>
            </a:xfrm>
            <a:custGeom>
              <a:avLst/>
              <a:gdLst/>
              <a:ahLst/>
              <a:cxnLst/>
              <a:rect l="l" t="t" r="r" b="b"/>
              <a:pathLst>
                <a:path w="322" h="131" extrusionOk="0">
                  <a:moveTo>
                    <a:pt x="322" y="0"/>
                  </a:moveTo>
                  <a:cubicBezTo>
                    <a:pt x="250" y="0"/>
                    <a:pt x="191" y="0"/>
                    <a:pt x="119" y="12"/>
                  </a:cubicBezTo>
                  <a:cubicBezTo>
                    <a:pt x="72" y="12"/>
                    <a:pt x="0" y="60"/>
                    <a:pt x="0" y="60"/>
                  </a:cubicBezTo>
                  <a:cubicBezTo>
                    <a:pt x="17" y="110"/>
                    <a:pt x="57" y="130"/>
                    <a:pt x="99" y="130"/>
                  </a:cubicBezTo>
                  <a:cubicBezTo>
                    <a:pt x="118" y="130"/>
                    <a:pt x="137" y="127"/>
                    <a:pt x="155" y="119"/>
                  </a:cubicBezTo>
                  <a:cubicBezTo>
                    <a:pt x="215" y="107"/>
                    <a:pt x="274" y="48"/>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5"/>
            <p:cNvSpPr/>
            <p:nvPr/>
          </p:nvSpPr>
          <p:spPr>
            <a:xfrm>
              <a:off x="6110300" y="1795600"/>
              <a:ext cx="7450" cy="6600"/>
            </a:xfrm>
            <a:custGeom>
              <a:avLst/>
              <a:gdLst/>
              <a:ahLst/>
              <a:cxnLst/>
              <a:rect l="l" t="t" r="r" b="b"/>
              <a:pathLst>
                <a:path w="298" h="264" extrusionOk="0">
                  <a:moveTo>
                    <a:pt x="11" y="0"/>
                  </a:moveTo>
                  <a:cubicBezTo>
                    <a:pt x="0" y="179"/>
                    <a:pt x="73" y="263"/>
                    <a:pt x="239" y="263"/>
                  </a:cubicBezTo>
                  <a:cubicBezTo>
                    <a:pt x="250" y="263"/>
                    <a:pt x="261" y="263"/>
                    <a:pt x="273" y="262"/>
                  </a:cubicBezTo>
                  <a:cubicBezTo>
                    <a:pt x="273" y="214"/>
                    <a:pt x="297" y="155"/>
                    <a:pt x="297" y="119"/>
                  </a:cubicBezTo>
                  <a:cubicBezTo>
                    <a:pt x="214" y="12"/>
                    <a:pt x="130" y="0"/>
                    <a:pt x="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5"/>
            <p:cNvSpPr/>
            <p:nvPr/>
          </p:nvSpPr>
          <p:spPr>
            <a:xfrm>
              <a:off x="6123075" y="1814925"/>
              <a:ext cx="1500" cy="1825"/>
            </a:xfrm>
            <a:custGeom>
              <a:avLst/>
              <a:gdLst/>
              <a:ahLst/>
              <a:cxnLst/>
              <a:rect l="l" t="t" r="r" b="b"/>
              <a:pathLst>
                <a:path w="60" h="73" extrusionOk="0">
                  <a:moveTo>
                    <a:pt x="0" y="1"/>
                  </a:moveTo>
                  <a:cubicBezTo>
                    <a:pt x="19" y="20"/>
                    <a:pt x="38" y="31"/>
                    <a:pt x="51" y="53"/>
                  </a:cubicBezTo>
                  <a:lnTo>
                    <a:pt x="51" y="53"/>
                  </a:lnTo>
                  <a:cubicBezTo>
                    <a:pt x="48" y="39"/>
                    <a:pt x="48" y="21"/>
                    <a:pt x="48" y="13"/>
                  </a:cubicBezTo>
                  <a:cubicBezTo>
                    <a:pt x="36" y="1"/>
                    <a:pt x="12" y="1"/>
                    <a:pt x="0" y="1"/>
                  </a:cubicBezTo>
                  <a:close/>
                  <a:moveTo>
                    <a:pt x="51" y="53"/>
                  </a:moveTo>
                  <a:cubicBezTo>
                    <a:pt x="53" y="61"/>
                    <a:pt x="56" y="68"/>
                    <a:pt x="60" y="72"/>
                  </a:cubicBezTo>
                  <a:cubicBezTo>
                    <a:pt x="58" y="65"/>
                    <a:pt x="55" y="59"/>
                    <a:pt x="51" y="5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5"/>
            <p:cNvSpPr/>
            <p:nvPr/>
          </p:nvSpPr>
          <p:spPr>
            <a:xfrm>
              <a:off x="5856675" y="1993900"/>
              <a:ext cx="5075" cy="4425"/>
            </a:xfrm>
            <a:custGeom>
              <a:avLst/>
              <a:gdLst/>
              <a:ahLst/>
              <a:cxnLst/>
              <a:rect l="l" t="t" r="r" b="b"/>
              <a:pathLst>
                <a:path w="203" h="177" extrusionOk="0">
                  <a:moveTo>
                    <a:pt x="86" y="1"/>
                  </a:moveTo>
                  <a:cubicBezTo>
                    <a:pt x="34" y="1"/>
                    <a:pt x="0" y="27"/>
                    <a:pt x="0" y="81"/>
                  </a:cubicBezTo>
                  <a:cubicBezTo>
                    <a:pt x="0" y="117"/>
                    <a:pt x="48" y="140"/>
                    <a:pt x="84" y="176"/>
                  </a:cubicBezTo>
                  <a:cubicBezTo>
                    <a:pt x="119" y="152"/>
                    <a:pt x="179" y="140"/>
                    <a:pt x="179" y="117"/>
                  </a:cubicBezTo>
                  <a:cubicBezTo>
                    <a:pt x="203" y="81"/>
                    <a:pt x="167" y="21"/>
                    <a:pt x="143" y="9"/>
                  </a:cubicBezTo>
                  <a:cubicBezTo>
                    <a:pt x="122" y="4"/>
                    <a:pt x="103"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5"/>
            <p:cNvSpPr/>
            <p:nvPr/>
          </p:nvSpPr>
          <p:spPr>
            <a:xfrm>
              <a:off x="5866200" y="1737050"/>
              <a:ext cx="14300" cy="4425"/>
            </a:xfrm>
            <a:custGeom>
              <a:avLst/>
              <a:gdLst/>
              <a:ahLst/>
              <a:cxnLst/>
              <a:rect l="l" t="t" r="r" b="b"/>
              <a:pathLst>
                <a:path w="572" h="177" extrusionOk="0">
                  <a:moveTo>
                    <a:pt x="306" y="1"/>
                  </a:moveTo>
                  <a:cubicBezTo>
                    <a:pt x="204" y="1"/>
                    <a:pt x="102" y="13"/>
                    <a:pt x="0" y="32"/>
                  </a:cubicBezTo>
                  <a:cubicBezTo>
                    <a:pt x="74" y="148"/>
                    <a:pt x="169" y="177"/>
                    <a:pt x="270" y="177"/>
                  </a:cubicBezTo>
                  <a:cubicBezTo>
                    <a:pt x="366" y="177"/>
                    <a:pt x="467" y="151"/>
                    <a:pt x="560" y="151"/>
                  </a:cubicBezTo>
                  <a:cubicBezTo>
                    <a:pt x="572" y="104"/>
                    <a:pt x="572" y="80"/>
                    <a:pt x="572" y="32"/>
                  </a:cubicBezTo>
                  <a:cubicBezTo>
                    <a:pt x="483" y="10"/>
                    <a:pt x="395" y="1"/>
                    <a:pt x="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5"/>
            <p:cNvSpPr/>
            <p:nvPr/>
          </p:nvSpPr>
          <p:spPr>
            <a:xfrm>
              <a:off x="6095700" y="1795000"/>
              <a:ext cx="4775" cy="5975"/>
            </a:xfrm>
            <a:custGeom>
              <a:avLst/>
              <a:gdLst/>
              <a:ahLst/>
              <a:cxnLst/>
              <a:rect l="l" t="t" r="r" b="b"/>
              <a:pathLst>
                <a:path w="191" h="239" extrusionOk="0">
                  <a:moveTo>
                    <a:pt x="0" y="0"/>
                  </a:moveTo>
                  <a:lnTo>
                    <a:pt x="0" y="0"/>
                  </a:lnTo>
                  <a:cubicBezTo>
                    <a:pt x="12" y="95"/>
                    <a:pt x="0" y="203"/>
                    <a:pt x="107" y="238"/>
                  </a:cubicBezTo>
                  <a:cubicBezTo>
                    <a:pt x="131" y="238"/>
                    <a:pt x="191" y="203"/>
                    <a:pt x="191" y="179"/>
                  </a:cubicBezTo>
                  <a:cubicBezTo>
                    <a:pt x="179" y="84"/>
                    <a:pt x="83"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5"/>
            <p:cNvSpPr/>
            <p:nvPr/>
          </p:nvSpPr>
          <p:spPr>
            <a:xfrm>
              <a:off x="6096875" y="1806950"/>
              <a:ext cx="6275" cy="4150"/>
            </a:xfrm>
            <a:custGeom>
              <a:avLst/>
              <a:gdLst/>
              <a:ahLst/>
              <a:cxnLst/>
              <a:rect l="l" t="t" r="r" b="b"/>
              <a:pathLst>
                <a:path w="251" h="166" extrusionOk="0">
                  <a:moveTo>
                    <a:pt x="117" y="0"/>
                  </a:moveTo>
                  <a:cubicBezTo>
                    <a:pt x="94" y="0"/>
                    <a:pt x="67" y="7"/>
                    <a:pt x="36" y="22"/>
                  </a:cubicBezTo>
                  <a:cubicBezTo>
                    <a:pt x="25" y="34"/>
                    <a:pt x="1" y="106"/>
                    <a:pt x="13" y="118"/>
                  </a:cubicBezTo>
                  <a:cubicBezTo>
                    <a:pt x="36" y="153"/>
                    <a:pt x="60" y="165"/>
                    <a:pt x="85" y="165"/>
                  </a:cubicBezTo>
                  <a:cubicBezTo>
                    <a:pt x="134" y="165"/>
                    <a:pt x="187" y="118"/>
                    <a:pt x="251" y="118"/>
                  </a:cubicBezTo>
                  <a:cubicBezTo>
                    <a:pt x="224" y="56"/>
                    <a:pt x="18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5"/>
            <p:cNvSpPr/>
            <p:nvPr/>
          </p:nvSpPr>
          <p:spPr>
            <a:xfrm>
              <a:off x="5876925" y="1791800"/>
              <a:ext cx="14600" cy="7625"/>
            </a:xfrm>
            <a:custGeom>
              <a:avLst/>
              <a:gdLst/>
              <a:ahLst/>
              <a:cxnLst/>
              <a:rect l="l" t="t" r="r" b="b"/>
              <a:pathLst>
                <a:path w="584" h="305" extrusionOk="0">
                  <a:moveTo>
                    <a:pt x="362" y="0"/>
                  </a:moveTo>
                  <a:cubicBezTo>
                    <a:pt x="342" y="0"/>
                    <a:pt x="321" y="3"/>
                    <a:pt x="298" y="9"/>
                  </a:cubicBezTo>
                  <a:cubicBezTo>
                    <a:pt x="202" y="69"/>
                    <a:pt x="83" y="57"/>
                    <a:pt x="0" y="152"/>
                  </a:cubicBezTo>
                  <a:lnTo>
                    <a:pt x="0" y="283"/>
                  </a:lnTo>
                  <a:cubicBezTo>
                    <a:pt x="95" y="283"/>
                    <a:pt x="183" y="298"/>
                    <a:pt x="275" y="298"/>
                  </a:cubicBezTo>
                  <a:cubicBezTo>
                    <a:pt x="298" y="298"/>
                    <a:pt x="321" y="297"/>
                    <a:pt x="345" y="295"/>
                  </a:cubicBezTo>
                  <a:cubicBezTo>
                    <a:pt x="377" y="295"/>
                    <a:pt x="421" y="304"/>
                    <a:pt x="460" y="304"/>
                  </a:cubicBezTo>
                  <a:cubicBezTo>
                    <a:pt x="510" y="304"/>
                    <a:pt x="553" y="290"/>
                    <a:pt x="560" y="223"/>
                  </a:cubicBezTo>
                  <a:cubicBezTo>
                    <a:pt x="583" y="164"/>
                    <a:pt x="476" y="93"/>
                    <a:pt x="417" y="9"/>
                  </a:cubicBezTo>
                  <a:cubicBezTo>
                    <a:pt x="399" y="3"/>
                    <a:pt x="381"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5"/>
            <p:cNvSpPr/>
            <p:nvPr/>
          </p:nvSpPr>
          <p:spPr>
            <a:xfrm>
              <a:off x="6077825" y="1784275"/>
              <a:ext cx="14625" cy="10750"/>
            </a:xfrm>
            <a:custGeom>
              <a:avLst/>
              <a:gdLst/>
              <a:ahLst/>
              <a:cxnLst/>
              <a:rect l="l" t="t" r="r" b="b"/>
              <a:pathLst>
                <a:path w="585" h="430" extrusionOk="0">
                  <a:moveTo>
                    <a:pt x="1" y="1"/>
                  </a:moveTo>
                  <a:lnTo>
                    <a:pt x="1" y="286"/>
                  </a:lnTo>
                  <a:cubicBezTo>
                    <a:pt x="96" y="413"/>
                    <a:pt x="228" y="419"/>
                    <a:pt x="362" y="419"/>
                  </a:cubicBezTo>
                  <a:cubicBezTo>
                    <a:pt x="375" y="419"/>
                    <a:pt x="387" y="419"/>
                    <a:pt x="399" y="419"/>
                  </a:cubicBezTo>
                  <a:cubicBezTo>
                    <a:pt x="454" y="419"/>
                    <a:pt x="508" y="419"/>
                    <a:pt x="560" y="429"/>
                  </a:cubicBezTo>
                  <a:cubicBezTo>
                    <a:pt x="560" y="298"/>
                    <a:pt x="584" y="155"/>
                    <a:pt x="584" y="13"/>
                  </a:cubicBezTo>
                  <a:cubicBezTo>
                    <a:pt x="382" y="13"/>
                    <a:pt x="191"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5"/>
            <p:cNvSpPr/>
            <p:nvPr/>
          </p:nvSpPr>
          <p:spPr>
            <a:xfrm>
              <a:off x="6060275" y="1788000"/>
              <a:ext cx="13700" cy="6725"/>
            </a:xfrm>
            <a:custGeom>
              <a:avLst/>
              <a:gdLst/>
              <a:ahLst/>
              <a:cxnLst/>
              <a:rect l="l" t="t" r="r" b="b"/>
              <a:pathLst>
                <a:path w="548" h="269" extrusionOk="0">
                  <a:moveTo>
                    <a:pt x="272" y="0"/>
                  </a:moveTo>
                  <a:cubicBezTo>
                    <a:pt x="205" y="0"/>
                    <a:pt x="134" y="10"/>
                    <a:pt x="66" y="10"/>
                  </a:cubicBezTo>
                  <a:cubicBezTo>
                    <a:pt x="44" y="10"/>
                    <a:pt x="22" y="9"/>
                    <a:pt x="0" y="6"/>
                  </a:cubicBezTo>
                  <a:lnTo>
                    <a:pt x="0" y="6"/>
                  </a:lnTo>
                  <a:cubicBezTo>
                    <a:pt x="96" y="90"/>
                    <a:pt x="191" y="185"/>
                    <a:pt x="286" y="268"/>
                  </a:cubicBezTo>
                  <a:cubicBezTo>
                    <a:pt x="369" y="221"/>
                    <a:pt x="453" y="185"/>
                    <a:pt x="548" y="137"/>
                  </a:cubicBezTo>
                  <a:cubicBezTo>
                    <a:pt x="472" y="23"/>
                    <a:pt x="375"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5"/>
            <p:cNvSpPr/>
            <p:nvPr/>
          </p:nvSpPr>
          <p:spPr>
            <a:xfrm>
              <a:off x="5820950" y="1809575"/>
              <a:ext cx="2400" cy="1525"/>
            </a:xfrm>
            <a:custGeom>
              <a:avLst/>
              <a:gdLst/>
              <a:ahLst/>
              <a:cxnLst/>
              <a:rect l="l" t="t" r="r" b="b"/>
              <a:pathLst>
                <a:path w="96" h="61" extrusionOk="0">
                  <a:moveTo>
                    <a:pt x="96" y="1"/>
                  </a:moveTo>
                  <a:lnTo>
                    <a:pt x="96" y="1"/>
                  </a:lnTo>
                  <a:cubicBezTo>
                    <a:pt x="24" y="13"/>
                    <a:pt x="1" y="48"/>
                    <a:pt x="60" y="60"/>
                  </a:cubicBezTo>
                  <a:cubicBezTo>
                    <a:pt x="60" y="60"/>
                    <a:pt x="84" y="13"/>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5"/>
            <p:cNvSpPr/>
            <p:nvPr/>
          </p:nvSpPr>
          <p:spPr>
            <a:xfrm>
              <a:off x="5899825" y="1791125"/>
              <a:ext cx="13125" cy="9050"/>
            </a:xfrm>
            <a:custGeom>
              <a:avLst/>
              <a:gdLst/>
              <a:ahLst/>
              <a:cxnLst/>
              <a:rect l="l" t="t" r="r" b="b"/>
              <a:pathLst>
                <a:path w="525" h="362" extrusionOk="0">
                  <a:moveTo>
                    <a:pt x="239" y="0"/>
                  </a:moveTo>
                  <a:cubicBezTo>
                    <a:pt x="144" y="36"/>
                    <a:pt x="1" y="108"/>
                    <a:pt x="60" y="227"/>
                  </a:cubicBezTo>
                  <a:cubicBezTo>
                    <a:pt x="96" y="310"/>
                    <a:pt x="275" y="298"/>
                    <a:pt x="394" y="310"/>
                  </a:cubicBezTo>
                  <a:cubicBezTo>
                    <a:pt x="394" y="322"/>
                    <a:pt x="406" y="334"/>
                    <a:pt x="441" y="358"/>
                  </a:cubicBezTo>
                  <a:cubicBezTo>
                    <a:pt x="447" y="360"/>
                    <a:pt x="453" y="362"/>
                    <a:pt x="460" y="362"/>
                  </a:cubicBezTo>
                  <a:cubicBezTo>
                    <a:pt x="481" y="362"/>
                    <a:pt x="506" y="346"/>
                    <a:pt x="525" y="310"/>
                  </a:cubicBezTo>
                  <a:cubicBezTo>
                    <a:pt x="513" y="215"/>
                    <a:pt x="513" y="131"/>
                    <a:pt x="501" y="36"/>
                  </a:cubicBezTo>
                  <a:cubicBezTo>
                    <a:pt x="406" y="24"/>
                    <a:pt x="322" y="24"/>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5"/>
            <p:cNvSpPr/>
            <p:nvPr/>
          </p:nvSpPr>
          <p:spPr>
            <a:xfrm>
              <a:off x="5905200" y="1798650"/>
              <a:ext cx="7450" cy="7675"/>
            </a:xfrm>
            <a:custGeom>
              <a:avLst/>
              <a:gdLst/>
              <a:ahLst/>
              <a:cxnLst/>
              <a:rect l="l" t="t" r="r" b="b"/>
              <a:pathLst>
                <a:path w="298" h="307" extrusionOk="0">
                  <a:moveTo>
                    <a:pt x="228" y="0"/>
                  </a:moveTo>
                  <a:cubicBezTo>
                    <a:pt x="205" y="0"/>
                    <a:pt x="185" y="3"/>
                    <a:pt x="167" y="9"/>
                  </a:cubicBezTo>
                  <a:cubicBezTo>
                    <a:pt x="143" y="116"/>
                    <a:pt x="0" y="211"/>
                    <a:pt x="167" y="307"/>
                  </a:cubicBezTo>
                  <a:cubicBezTo>
                    <a:pt x="203" y="307"/>
                    <a:pt x="250" y="295"/>
                    <a:pt x="298" y="295"/>
                  </a:cubicBezTo>
                  <a:lnTo>
                    <a:pt x="298" y="9"/>
                  </a:lnTo>
                  <a:cubicBezTo>
                    <a:pt x="274" y="3"/>
                    <a:pt x="250" y="0"/>
                    <a:pt x="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5"/>
            <p:cNvSpPr/>
            <p:nvPr/>
          </p:nvSpPr>
          <p:spPr>
            <a:xfrm>
              <a:off x="5938225" y="1739525"/>
              <a:ext cx="14625" cy="5650"/>
            </a:xfrm>
            <a:custGeom>
              <a:avLst/>
              <a:gdLst/>
              <a:ahLst/>
              <a:cxnLst/>
              <a:rect l="l" t="t" r="r" b="b"/>
              <a:pathLst>
                <a:path w="585" h="226" extrusionOk="0">
                  <a:moveTo>
                    <a:pt x="366" y="0"/>
                  </a:moveTo>
                  <a:cubicBezTo>
                    <a:pt x="289" y="0"/>
                    <a:pt x="212" y="21"/>
                    <a:pt x="132" y="64"/>
                  </a:cubicBezTo>
                  <a:cubicBezTo>
                    <a:pt x="96" y="64"/>
                    <a:pt x="48" y="64"/>
                    <a:pt x="1" y="76"/>
                  </a:cubicBezTo>
                  <a:cubicBezTo>
                    <a:pt x="93" y="175"/>
                    <a:pt x="189" y="225"/>
                    <a:pt x="284" y="225"/>
                  </a:cubicBezTo>
                  <a:cubicBezTo>
                    <a:pt x="385" y="225"/>
                    <a:pt x="486" y="169"/>
                    <a:pt x="584" y="52"/>
                  </a:cubicBezTo>
                  <a:cubicBezTo>
                    <a:pt x="510" y="18"/>
                    <a:pt x="438" y="0"/>
                    <a:pt x="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5"/>
            <p:cNvSpPr/>
            <p:nvPr/>
          </p:nvSpPr>
          <p:spPr>
            <a:xfrm>
              <a:off x="5511100" y="1877750"/>
              <a:ext cx="2700" cy="3300"/>
            </a:xfrm>
            <a:custGeom>
              <a:avLst/>
              <a:gdLst/>
              <a:ahLst/>
              <a:cxnLst/>
              <a:rect l="l" t="t" r="r" b="b"/>
              <a:pathLst>
                <a:path w="108" h="132" extrusionOk="0">
                  <a:moveTo>
                    <a:pt x="0" y="0"/>
                  </a:moveTo>
                  <a:lnTo>
                    <a:pt x="0" y="131"/>
                  </a:lnTo>
                  <a:cubicBezTo>
                    <a:pt x="107" y="84"/>
                    <a:pt x="95"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5"/>
            <p:cNvSpPr/>
            <p:nvPr/>
          </p:nvSpPr>
          <p:spPr>
            <a:xfrm>
              <a:off x="5715875" y="2062275"/>
              <a:ext cx="7475" cy="5700"/>
            </a:xfrm>
            <a:custGeom>
              <a:avLst/>
              <a:gdLst/>
              <a:ahLst/>
              <a:cxnLst/>
              <a:rect l="l" t="t" r="r" b="b"/>
              <a:pathLst>
                <a:path w="299" h="228" extrusionOk="0">
                  <a:moveTo>
                    <a:pt x="167" y="0"/>
                  </a:moveTo>
                  <a:cubicBezTo>
                    <a:pt x="115" y="0"/>
                    <a:pt x="55" y="63"/>
                    <a:pt x="1" y="72"/>
                  </a:cubicBezTo>
                  <a:cubicBezTo>
                    <a:pt x="36" y="120"/>
                    <a:pt x="84" y="180"/>
                    <a:pt x="144" y="227"/>
                  </a:cubicBezTo>
                  <a:cubicBezTo>
                    <a:pt x="203" y="180"/>
                    <a:pt x="298" y="120"/>
                    <a:pt x="215" y="25"/>
                  </a:cubicBezTo>
                  <a:cubicBezTo>
                    <a:pt x="200" y="7"/>
                    <a:pt x="184"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5"/>
            <p:cNvSpPr/>
            <p:nvPr/>
          </p:nvSpPr>
          <p:spPr>
            <a:xfrm>
              <a:off x="5455425" y="2001275"/>
              <a:ext cx="1825" cy="1800"/>
            </a:xfrm>
            <a:custGeom>
              <a:avLst/>
              <a:gdLst/>
              <a:ahLst/>
              <a:cxnLst/>
              <a:rect l="l" t="t" r="r" b="b"/>
              <a:pathLst>
                <a:path w="73" h="72" extrusionOk="0">
                  <a:moveTo>
                    <a:pt x="1" y="0"/>
                  </a:moveTo>
                  <a:lnTo>
                    <a:pt x="72" y="72"/>
                  </a:lnTo>
                  <a:cubicBezTo>
                    <a:pt x="72" y="60"/>
                    <a:pt x="60" y="24"/>
                    <a:pt x="36" y="12"/>
                  </a:cubicBezTo>
                  <a:cubicBezTo>
                    <a:pt x="25" y="0"/>
                    <a:pt x="1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5"/>
            <p:cNvSpPr/>
            <p:nvPr/>
          </p:nvSpPr>
          <p:spPr>
            <a:xfrm>
              <a:off x="5648025" y="2065575"/>
              <a:ext cx="3000" cy="1800"/>
            </a:xfrm>
            <a:custGeom>
              <a:avLst/>
              <a:gdLst/>
              <a:ahLst/>
              <a:cxnLst/>
              <a:rect l="l" t="t" r="r" b="b"/>
              <a:pathLst>
                <a:path w="120" h="72" extrusionOk="0">
                  <a:moveTo>
                    <a:pt x="54" y="0"/>
                  </a:moveTo>
                  <a:cubicBezTo>
                    <a:pt x="27" y="0"/>
                    <a:pt x="8" y="19"/>
                    <a:pt x="0" y="60"/>
                  </a:cubicBezTo>
                  <a:cubicBezTo>
                    <a:pt x="36" y="71"/>
                    <a:pt x="60" y="71"/>
                    <a:pt x="119" y="71"/>
                  </a:cubicBezTo>
                  <a:cubicBezTo>
                    <a:pt x="107" y="60"/>
                    <a:pt x="107" y="36"/>
                    <a:pt x="95" y="12"/>
                  </a:cubicBezTo>
                  <a:cubicBezTo>
                    <a:pt x="80" y="4"/>
                    <a:pt x="66"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5"/>
            <p:cNvSpPr/>
            <p:nvPr/>
          </p:nvSpPr>
          <p:spPr>
            <a:xfrm>
              <a:off x="5495025" y="1793500"/>
              <a:ext cx="2100" cy="2125"/>
            </a:xfrm>
            <a:custGeom>
              <a:avLst/>
              <a:gdLst/>
              <a:ahLst/>
              <a:cxnLst/>
              <a:rect l="l" t="t" r="r" b="b"/>
              <a:pathLst>
                <a:path w="84" h="85" extrusionOk="0">
                  <a:moveTo>
                    <a:pt x="0" y="1"/>
                  </a:moveTo>
                  <a:lnTo>
                    <a:pt x="84" y="84"/>
                  </a:lnTo>
                  <a:cubicBezTo>
                    <a:pt x="60" y="48"/>
                    <a:pt x="36"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5"/>
            <p:cNvSpPr/>
            <p:nvPr/>
          </p:nvSpPr>
          <p:spPr>
            <a:xfrm>
              <a:off x="5938525" y="2053850"/>
              <a:ext cx="20875" cy="10075"/>
            </a:xfrm>
            <a:custGeom>
              <a:avLst/>
              <a:gdLst/>
              <a:ahLst/>
              <a:cxnLst/>
              <a:rect l="l" t="t" r="r" b="b"/>
              <a:pathLst>
                <a:path w="835" h="403" extrusionOk="0">
                  <a:moveTo>
                    <a:pt x="658" y="0"/>
                  </a:moveTo>
                  <a:cubicBezTo>
                    <a:pt x="634" y="0"/>
                    <a:pt x="609" y="2"/>
                    <a:pt x="584" y="5"/>
                  </a:cubicBezTo>
                  <a:cubicBezTo>
                    <a:pt x="493" y="112"/>
                    <a:pt x="385" y="122"/>
                    <a:pt x="272" y="122"/>
                  </a:cubicBezTo>
                  <a:cubicBezTo>
                    <a:pt x="246" y="122"/>
                    <a:pt x="220" y="121"/>
                    <a:pt x="194" y="121"/>
                  </a:cubicBezTo>
                  <a:cubicBezTo>
                    <a:pt x="169" y="121"/>
                    <a:pt x="144" y="122"/>
                    <a:pt x="120" y="124"/>
                  </a:cubicBezTo>
                  <a:cubicBezTo>
                    <a:pt x="84" y="219"/>
                    <a:pt x="36" y="302"/>
                    <a:pt x="1" y="386"/>
                  </a:cubicBezTo>
                  <a:cubicBezTo>
                    <a:pt x="152" y="394"/>
                    <a:pt x="298" y="402"/>
                    <a:pt x="446" y="402"/>
                  </a:cubicBezTo>
                  <a:cubicBezTo>
                    <a:pt x="507" y="402"/>
                    <a:pt x="569" y="401"/>
                    <a:pt x="632" y="398"/>
                  </a:cubicBezTo>
                  <a:cubicBezTo>
                    <a:pt x="763" y="386"/>
                    <a:pt x="834" y="290"/>
                    <a:pt x="834" y="159"/>
                  </a:cubicBezTo>
                  <a:cubicBezTo>
                    <a:pt x="825" y="28"/>
                    <a:pt x="749" y="0"/>
                    <a:pt x="6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5"/>
            <p:cNvSpPr/>
            <p:nvPr/>
          </p:nvSpPr>
          <p:spPr>
            <a:xfrm>
              <a:off x="5250650" y="1818800"/>
              <a:ext cx="33950" cy="29800"/>
            </a:xfrm>
            <a:custGeom>
              <a:avLst/>
              <a:gdLst/>
              <a:ahLst/>
              <a:cxnLst/>
              <a:rect l="l" t="t" r="r" b="b"/>
              <a:pathLst>
                <a:path w="1358" h="1192" extrusionOk="0">
                  <a:moveTo>
                    <a:pt x="1310" y="0"/>
                  </a:moveTo>
                  <a:cubicBezTo>
                    <a:pt x="1292" y="0"/>
                    <a:pt x="1271" y="9"/>
                    <a:pt x="1250" y="25"/>
                  </a:cubicBezTo>
                  <a:cubicBezTo>
                    <a:pt x="1199" y="19"/>
                    <a:pt x="1148" y="17"/>
                    <a:pt x="1097" y="17"/>
                  </a:cubicBezTo>
                  <a:cubicBezTo>
                    <a:pt x="806" y="17"/>
                    <a:pt x="521" y="96"/>
                    <a:pt x="226" y="167"/>
                  </a:cubicBezTo>
                  <a:cubicBezTo>
                    <a:pt x="0" y="501"/>
                    <a:pt x="131" y="858"/>
                    <a:pt x="119" y="1191"/>
                  </a:cubicBezTo>
                  <a:cubicBezTo>
                    <a:pt x="465" y="1132"/>
                    <a:pt x="274" y="882"/>
                    <a:pt x="298" y="715"/>
                  </a:cubicBezTo>
                  <a:cubicBezTo>
                    <a:pt x="298" y="692"/>
                    <a:pt x="293" y="674"/>
                    <a:pt x="276" y="674"/>
                  </a:cubicBezTo>
                  <a:cubicBezTo>
                    <a:pt x="267" y="674"/>
                    <a:pt x="255" y="679"/>
                    <a:pt x="238" y="691"/>
                  </a:cubicBezTo>
                  <a:cubicBezTo>
                    <a:pt x="224" y="701"/>
                    <a:pt x="216" y="705"/>
                    <a:pt x="213" y="705"/>
                  </a:cubicBezTo>
                  <a:cubicBezTo>
                    <a:pt x="201" y="705"/>
                    <a:pt x="243" y="659"/>
                    <a:pt x="272" y="659"/>
                  </a:cubicBezTo>
                  <a:cubicBezTo>
                    <a:pt x="285" y="659"/>
                    <a:pt x="295" y="668"/>
                    <a:pt x="298" y="691"/>
                  </a:cubicBezTo>
                  <a:cubicBezTo>
                    <a:pt x="357" y="822"/>
                    <a:pt x="274" y="977"/>
                    <a:pt x="405" y="1060"/>
                  </a:cubicBezTo>
                  <a:cubicBezTo>
                    <a:pt x="572" y="953"/>
                    <a:pt x="488" y="691"/>
                    <a:pt x="703" y="596"/>
                  </a:cubicBezTo>
                  <a:cubicBezTo>
                    <a:pt x="703" y="402"/>
                    <a:pt x="792" y="357"/>
                    <a:pt x="906" y="357"/>
                  </a:cubicBezTo>
                  <a:cubicBezTo>
                    <a:pt x="973" y="357"/>
                    <a:pt x="1049" y="373"/>
                    <a:pt x="1119" y="382"/>
                  </a:cubicBezTo>
                  <a:cubicBezTo>
                    <a:pt x="1143" y="382"/>
                    <a:pt x="1191" y="358"/>
                    <a:pt x="1239" y="346"/>
                  </a:cubicBezTo>
                  <a:cubicBezTo>
                    <a:pt x="1286" y="263"/>
                    <a:pt x="1310" y="167"/>
                    <a:pt x="1358" y="48"/>
                  </a:cubicBezTo>
                  <a:cubicBezTo>
                    <a:pt x="1351" y="15"/>
                    <a:pt x="1333" y="0"/>
                    <a:pt x="1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5"/>
            <p:cNvSpPr/>
            <p:nvPr/>
          </p:nvSpPr>
          <p:spPr>
            <a:xfrm>
              <a:off x="5271475" y="1848875"/>
              <a:ext cx="3000" cy="4175"/>
            </a:xfrm>
            <a:custGeom>
              <a:avLst/>
              <a:gdLst/>
              <a:ahLst/>
              <a:cxnLst/>
              <a:rect l="l" t="t" r="r" b="b"/>
              <a:pathLst>
                <a:path w="120" h="167" extrusionOk="0">
                  <a:moveTo>
                    <a:pt x="120" y="0"/>
                  </a:moveTo>
                  <a:cubicBezTo>
                    <a:pt x="60" y="48"/>
                    <a:pt x="1" y="84"/>
                    <a:pt x="1" y="167"/>
                  </a:cubicBezTo>
                  <a:cubicBezTo>
                    <a:pt x="48" y="167"/>
                    <a:pt x="72" y="167"/>
                    <a:pt x="120" y="155"/>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5"/>
            <p:cNvSpPr/>
            <p:nvPr/>
          </p:nvSpPr>
          <p:spPr>
            <a:xfrm>
              <a:off x="5908750" y="2053650"/>
              <a:ext cx="4200" cy="1825"/>
            </a:xfrm>
            <a:custGeom>
              <a:avLst/>
              <a:gdLst/>
              <a:ahLst/>
              <a:cxnLst/>
              <a:rect l="l" t="t" r="r" b="b"/>
              <a:pathLst>
                <a:path w="168" h="73" extrusionOk="0">
                  <a:moveTo>
                    <a:pt x="1" y="1"/>
                  </a:moveTo>
                  <a:cubicBezTo>
                    <a:pt x="31" y="48"/>
                    <a:pt x="58" y="72"/>
                    <a:pt x="84" y="72"/>
                  </a:cubicBezTo>
                  <a:cubicBezTo>
                    <a:pt x="111" y="72"/>
                    <a:pt x="138" y="48"/>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5"/>
            <p:cNvSpPr/>
            <p:nvPr/>
          </p:nvSpPr>
          <p:spPr>
            <a:xfrm>
              <a:off x="5421325" y="1998050"/>
              <a:ext cx="7350" cy="4725"/>
            </a:xfrm>
            <a:custGeom>
              <a:avLst/>
              <a:gdLst/>
              <a:ahLst/>
              <a:cxnLst/>
              <a:rect l="l" t="t" r="r" b="b"/>
              <a:pathLst>
                <a:path w="294" h="189" extrusionOk="0">
                  <a:moveTo>
                    <a:pt x="111" y="1"/>
                  </a:moveTo>
                  <a:cubicBezTo>
                    <a:pt x="44" y="1"/>
                    <a:pt x="1" y="47"/>
                    <a:pt x="7" y="189"/>
                  </a:cubicBezTo>
                  <a:lnTo>
                    <a:pt x="293" y="189"/>
                  </a:lnTo>
                  <a:lnTo>
                    <a:pt x="293" y="58"/>
                  </a:lnTo>
                  <a:cubicBezTo>
                    <a:pt x="226" y="27"/>
                    <a:pt x="162"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5"/>
            <p:cNvSpPr/>
            <p:nvPr/>
          </p:nvSpPr>
          <p:spPr>
            <a:xfrm>
              <a:off x="6121000" y="1998300"/>
              <a:ext cx="1800" cy="1500"/>
            </a:xfrm>
            <a:custGeom>
              <a:avLst/>
              <a:gdLst/>
              <a:ahLst/>
              <a:cxnLst/>
              <a:rect l="l" t="t" r="r" b="b"/>
              <a:pathLst>
                <a:path w="72" h="60" extrusionOk="0">
                  <a:moveTo>
                    <a:pt x="24" y="0"/>
                  </a:moveTo>
                  <a:cubicBezTo>
                    <a:pt x="24" y="0"/>
                    <a:pt x="12" y="36"/>
                    <a:pt x="0" y="60"/>
                  </a:cubicBezTo>
                  <a:cubicBezTo>
                    <a:pt x="60" y="24"/>
                    <a:pt x="72"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5"/>
            <p:cNvSpPr/>
            <p:nvPr/>
          </p:nvSpPr>
          <p:spPr>
            <a:xfrm>
              <a:off x="5919175" y="2593100"/>
              <a:ext cx="83375" cy="16000"/>
            </a:xfrm>
            <a:custGeom>
              <a:avLst/>
              <a:gdLst/>
              <a:ahLst/>
              <a:cxnLst/>
              <a:rect l="l" t="t" r="r" b="b"/>
              <a:pathLst>
                <a:path w="3335" h="640" extrusionOk="0">
                  <a:moveTo>
                    <a:pt x="532" y="0"/>
                  </a:moveTo>
                  <a:cubicBezTo>
                    <a:pt x="418" y="0"/>
                    <a:pt x="302" y="21"/>
                    <a:pt x="179" y="80"/>
                  </a:cubicBezTo>
                  <a:cubicBezTo>
                    <a:pt x="1" y="283"/>
                    <a:pt x="155" y="390"/>
                    <a:pt x="322" y="497"/>
                  </a:cubicBezTo>
                  <a:cubicBezTo>
                    <a:pt x="501" y="497"/>
                    <a:pt x="691" y="509"/>
                    <a:pt x="882" y="509"/>
                  </a:cubicBezTo>
                  <a:cubicBezTo>
                    <a:pt x="962" y="417"/>
                    <a:pt x="1038" y="372"/>
                    <a:pt x="1111" y="372"/>
                  </a:cubicBezTo>
                  <a:cubicBezTo>
                    <a:pt x="1190" y="372"/>
                    <a:pt x="1266" y="422"/>
                    <a:pt x="1346" y="521"/>
                  </a:cubicBezTo>
                  <a:cubicBezTo>
                    <a:pt x="1531" y="598"/>
                    <a:pt x="1721" y="613"/>
                    <a:pt x="1913" y="613"/>
                  </a:cubicBezTo>
                  <a:cubicBezTo>
                    <a:pt x="2033" y="613"/>
                    <a:pt x="2154" y="607"/>
                    <a:pt x="2274" y="607"/>
                  </a:cubicBezTo>
                  <a:cubicBezTo>
                    <a:pt x="2346" y="607"/>
                    <a:pt x="2418" y="609"/>
                    <a:pt x="2489" y="616"/>
                  </a:cubicBezTo>
                  <a:cubicBezTo>
                    <a:pt x="2519" y="594"/>
                    <a:pt x="2548" y="549"/>
                    <a:pt x="2575" y="549"/>
                  </a:cubicBezTo>
                  <a:cubicBezTo>
                    <a:pt x="2591" y="549"/>
                    <a:pt x="2606" y="566"/>
                    <a:pt x="2620" y="616"/>
                  </a:cubicBezTo>
                  <a:cubicBezTo>
                    <a:pt x="2775" y="628"/>
                    <a:pt x="2906" y="628"/>
                    <a:pt x="3061" y="640"/>
                  </a:cubicBezTo>
                  <a:cubicBezTo>
                    <a:pt x="3120" y="509"/>
                    <a:pt x="3203" y="402"/>
                    <a:pt x="3334" y="342"/>
                  </a:cubicBezTo>
                  <a:lnTo>
                    <a:pt x="3334" y="211"/>
                  </a:lnTo>
                  <a:cubicBezTo>
                    <a:pt x="2596" y="199"/>
                    <a:pt x="1834" y="235"/>
                    <a:pt x="1108" y="92"/>
                  </a:cubicBezTo>
                  <a:cubicBezTo>
                    <a:pt x="902" y="55"/>
                    <a:pt x="718"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5"/>
            <p:cNvSpPr/>
            <p:nvPr/>
          </p:nvSpPr>
          <p:spPr>
            <a:xfrm>
              <a:off x="6098975" y="2605200"/>
              <a:ext cx="36625" cy="14525"/>
            </a:xfrm>
            <a:custGeom>
              <a:avLst/>
              <a:gdLst/>
              <a:ahLst/>
              <a:cxnLst/>
              <a:rect l="l" t="t" r="r" b="b"/>
              <a:pathLst>
                <a:path w="1465" h="581" extrusionOk="0">
                  <a:moveTo>
                    <a:pt x="302" y="1"/>
                  </a:moveTo>
                  <a:cubicBezTo>
                    <a:pt x="196" y="1"/>
                    <a:pt x="93" y="39"/>
                    <a:pt x="0" y="132"/>
                  </a:cubicBezTo>
                  <a:cubicBezTo>
                    <a:pt x="12" y="156"/>
                    <a:pt x="12" y="191"/>
                    <a:pt x="36" y="203"/>
                  </a:cubicBezTo>
                  <a:cubicBezTo>
                    <a:pt x="72" y="215"/>
                    <a:pt x="119" y="239"/>
                    <a:pt x="131" y="275"/>
                  </a:cubicBezTo>
                  <a:cubicBezTo>
                    <a:pt x="155" y="334"/>
                    <a:pt x="155" y="382"/>
                    <a:pt x="155" y="430"/>
                  </a:cubicBezTo>
                  <a:cubicBezTo>
                    <a:pt x="194" y="425"/>
                    <a:pt x="234" y="422"/>
                    <a:pt x="275" y="422"/>
                  </a:cubicBezTo>
                  <a:cubicBezTo>
                    <a:pt x="333" y="422"/>
                    <a:pt x="395" y="428"/>
                    <a:pt x="464" y="442"/>
                  </a:cubicBezTo>
                  <a:cubicBezTo>
                    <a:pt x="639" y="531"/>
                    <a:pt x="768" y="580"/>
                    <a:pt x="882" y="580"/>
                  </a:cubicBezTo>
                  <a:cubicBezTo>
                    <a:pt x="1071" y="580"/>
                    <a:pt x="1219" y="444"/>
                    <a:pt x="1465" y="132"/>
                  </a:cubicBezTo>
                  <a:lnTo>
                    <a:pt x="1465" y="132"/>
                  </a:lnTo>
                  <a:cubicBezTo>
                    <a:pt x="1337" y="218"/>
                    <a:pt x="1221" y="251"/>
                    <a:pt x="1109" y="251"/>
                  </a:cubicBezTo>
                  <a:cubicBezTo>
                    <a:pt x="930" y="251"/>
                    <a:pt x="765" y="165"/>
                    <a:pt x="595" y="84"/>
                  </a:cubicBezTo>
                  <a:cubicBezTo>
                    <a:pt x="498" y="33"/>
                    <a:pt x="399"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5"/>
            <p:cNvSpPr/>
            <p:nvPr/>
          </p:nvSpPr>
          <p:spPr>
            <a:xfrm>
              <a:off x="6056100" y="2602225"/>
              <a:ext cx="32475" cy="17175"/>
            </a:xfrm>
            <a:custGeom>
              <a:avLst/>
              <a:gdLst/>
              <a:ahLst/>
              <a:cxnLst/>
              <a:rect l="l" t="t" r="r" b="b"/>
              <a:pathLst>
                <a:path w="1299" h="687" extrusionOk="0">
                  <a:moveTo>
                    <a:pt x="1" y="1"/>
                  </a:moveTo>
                  <a:lnTo>
                    <a:pt x="1" y="394"/>
                  </a:lnTo>
                  <a:cubicBezTo>
                    <a:pt x="25" y="396"/>
                    <a:pt x="48" y="397"/>
                    <a:pt x="72" y="397"/>
                  </a:cubicBezTo>
                  <a:cubicBezTo>
                    <a:pt x="176" y="397"/>
                    <a:pt x="279" y="380"/>
                    <a:pt x="381" y="380"/>
                  </a:cubicBezTo>
                  <a:cubicBezTo>
                    <a:pt x="515" y="380"/>
                    <a:pt x="646" y="408"/>
                    <a:pt x="774" y="537"/>
                  </a:cubicBezTo>
                  <a:cubicBezTo>
                    <a:pt x="849" y="594"/>
                    <a:pt x="980" y="686"/>
                    <a:pt x="1116" y="686"/>
                  </a:cubicBezTo>
                  <a:cubicBezTo>
                    <a:pt x="1177" y="686"/>
                    <a:pt x="1240" y="668"/>
                    <a:pt x="1298" y="620"/>
                  </a:cubicBezTo>
                  <a:cubicBezTo>
                    <a:pt x="1155" y="489"/>
                    <a:pt x="1155" y="322"/>
                    <a:pt x="1167" y="144"/>
                  </a:cubicBezTo>
                  <a:cubicBezTo>
                    <a:pt x="1165" y="144"/>
                    <a:pt x="1162" y="144"/>
                    <a:pt x="1160" y="144"/>
                  </a:cubicBezTo>
                  <a:cubicBezTo>
                    <a:pt x="1022" y="144"/>
                    <a:pt x="935" y="396"/>
                    <a:pt x="864" y="396"/>
                  </a:cubicBezTo>
                  <a:cubicBezTo>
                    <a:pt x="845" y="396"/>
                    <a:pt x="827" y="378"/>
                    <a:pt x="810" y="334"/>
                  </a:cubicBezTo>
                  <a:cubicBezTo>
                    <a:pt x="710" y="67"/>
                    <a:pt x="553" y="32"/>
                    <a:pt x="386" y="32"/>
                  </a:cubicBezTo>
                  <a:cubicBezTo>
                    <a:pt x="328" y="32"/>
                    <a:pt x="269" y="36"/>
                    <a:pt x="211" y="36"/>
                  </a:cubicBezTo>
                  <a:cubicBezTo>
                    <a:pt x="139" y="36"/>
                    <a:pt x="67" y="3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5"/>
            <p:cNvSpPr/>
            <p:nvPr/>
          </p:nvSpPr>
          <p:spPr>
            <a:xfrm>
              <a:off x="5909350" y="2593275"/>
              <a:ext cx="17900" cy="12250"/>
            </a:xfrm>
            <a:custGeom>
              <a:avLst/>
              <a:gdLst/>
              <a:ahLst/>
              <a:cxnLst/>
              <a:rect l="l" t="t" r="r" b="b"/>
              <a:pathLst>
                <a:path w="716" h="490" extrusionOk="0">
                  <a:moveTo>
                    <a:pt x="401" y="0"/>
                  </a:moveTo>
                  <a:cubicBezTo>
                    <a:pt x="247" y="0"/>
                    <a:pt x="144" y="189"/>
                    <a:pt x="1" y="216"/>
                  </a:cubicBezTo>
                  <a:lnTo>
                    <a:pt x="1" y="490"/>
                  </a:lnTo>
                  <a:lnTo>
                    <a:pt x="715" y="490"/>
                  </a:lnTo>
                  <a:cubicBezTo>
                    <a:pt x="668" y="347"/>
                    <a:pt x="620" y="204"/>
                    <a:pt x="572" y="73"/>
                  </a:cubicBezTo>
                  <a:cubicBezTo>
                    <a:pt x="508" y="20"/>
                    <a:pt x="452" y="0"/>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5"/>
            <p:cNvSpPr/>
            <p:nvPr/>
          </p:nvSpPr>
          <p:spPr>
            <a:xfrm>
              <a:off x="5950425" y="2566650"/>
              <a:ext cx="17600" cy="10175"/>
            </a:xfrm>
            <a:custGeom>
              <a:avLst/>
              <a:gdLst/>
              <a:ahLst/>
              <a:cxnLst/>
              <a:rect l="l" t="t" r="r" b="b"/>
              <a:pathLst>
                <a:path w="704" h="407" extrusionOk="0">
                  <a:moveTo>
                    <a:pt x="191" y="0"/>
                  </a:moveTo>
                  <a:cubicBezTo>
                    <a:pt x="145" y="0"/>
                    <a:pt x="98" y="6"/>
                    <a:pt x="48" y="19"/>
                  </a:cubicBezTo>
                  <a:cubicBezTo>
                    <a:pt x="1" y="90"/>
                    <a:pt x="1" y="186"/>
                    <a:pt x="48" y="245"/>
                  </a:cubicBezTo>
                  <a:lnTo>
                    <a:pt x="96" y="305"/>
                  </a:lnTo>
                  <a:cubicBezTo>
                    <a:pt x="132" y="293"/>
                    <a:pt x="168" y="293"/>
                    <a:pt x="215" y="269"/>
                  </a:cubicBezTo>
                  <a:cubicBezTo>
                    <a:pt x="263" y="365"/>
                    <a:pt x="350" y="407"/>
                    <a:pt x="444" y="407"/>
                  </a:cubicBezTo>
                  <a:cubicBezTo>
                    <a:pt x="467" y="407"/>
                    <a:pt x="490" y="405"/>
                    <a:pt x="513" y="400"/>
                  </a:cubicBezTo>
                  <a:cubicBezTo>
                    <a:pt x="572" y="364"/>
                    <a:pt x="644" y="352"/>
                    <a:pt x="691" y="269"/>
                  </a:cubicBezTo>
                  <a:cubicBezTo>
                    <a:pt x="703" y="209"/>
                    <a:pt x="691" y="174"/>
                    <a:pt x="644" y="138"/>
                  </a:cubicBezTo>
                  <a:cubicBezTo>
                    <a:pt x="504" y="73"/>
                    <a:pt x="357"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5"/>
            <p:cNvSpPr/>
            <p:nvPr/>
          </p:nvSpPr>
          <p:spPr>
            <a:xfrm>
              <a:off x="5965325" y="2568150"/>
              <a:ext cx="10600" cy="8525"/>
            </a:xfrm>
            <a:custGeom>
              <a:avLst/>
              <a:gdLst/>
              <a:ahLst/>
              <a:cxnLst/>
              <a:rect l="l" t="t" r="r" b="b"/>
              <a:pathLst>
                <a:path w="424" h="341" extrusionOk="0">
                  <a:moveTo>
                    <a:pt x="286" y="1"/>
                  </a:moveTo>
                  <a:cubicBezTo>
                    <a:pt x="214" y="1"/>
                    <a:pt x="125" y="42"/>
                    <a:pt x="48" y="78"/>
                  </a:cubicBezTo>
                  <a:lnTo>
                    <a:pt x="48" y="233"/>
                  </a:lnTo>
                  <a:cubicBezTo>
                    <a:pt x="0" y="257"/>
                    <a:pt x="0" y="292"/>
                    <a:pt x="48" y="328"/>
                  </a:cubicBezTo>
                  <a:cubicBezTo>
                    <a:pt x="57" y="327"/>
                    <a:pt x="65" y="327"/>
                    <a:pt x="75" y="327"/>
                  </a:cubicBezTo>
                  <a:cubicBezTo>
                    <a:pt x="137" y="327"/>
                    <a:pt x="208" y="341"/>
                    <a:pt x="269" y="341"/>
                  </a:cubicBezTo>
                  <a:cubicBezTo>
                    <a:pt x="356" y="341"/>
                    <a:pt x="424" y="312"/>
                    <a:pt x="417" y="173"/>
                  </a:cubicBezTo>
                  <a:cubicBezTo>
                    <a:pt x="411" y="42"/>
                    <a:pt x="357"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5"/>
            <p:cNvSpPr/>
            <p:nvPr/>
          </p:nvSpPr>
          <p:spPr>
            <a:xfrm>
              <a:off x="5819175" y="2590550"/>
              <a:ext cx="14600" cy="7775"/>
            </a:xfrm>
            <a:custGeom>
              <a:avLst/>
              <a:gdLst/>
              <a:ahLst/>
              <a:cxnLst/>
              <a:rect l="l" t="t" r="r" b="b"/>
              <a:pathLst>
                <a:path w="584" h="311" extrusionOk="0">
                  <a:moveTo>
                    <a:pt x="258" y="1"/>
                  </a:moveTo>
                  <a:cubicBezTo>
                    <a:pt x="179" y="1"/>
                    <a:pt x="94" y="16"/>
                    <a:pt x="0" y="63"/>
                  </a:cubicBezTo>
                  <a:cubicBezTo>
                    <a:pt x="165" y="187"/>
                    <a:pt x="303" y="311"/>
                    <a:pt x="492" y="311"/>
                  </a:cubicBezTo>
                  <a:cubicBezTo>
                    <a:pt x="521" y="311"/>
                    <a:pt x="552" y="308"/>
                    <a:pt x="584" y="301"/>
                  </a:cubicBezTo>
                  <a:lnTo>
                    <a:pt x="584" y="51"/>
                  </a:lnTo>
                  <a:cubicBezTo>
                    <a:pt x="483" y="37"/>
                    <a:pt x="378" y="1"/>
                    <a:pt x="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5"/>
            <p:cNvSpPr/>
            <p:nvPr/>
          </p:nvSpPr>
          <p:spPr>
            <a:xfrm>
              <a:off x="6073375" y="2577225"/>
              <a:ext cx="11925" cy="10375"/>
            </a:xfrm>
            <a:custGeom>
              <a:avLst/>
              <a:gdLst/>
              <a:ahLst/>
              <a:cxnLst/>
              <a:rect l="l" t="t" r="r" b="b"/>
              <a:pathLst>
                <a:path w="477" h="415" extrusionOk="0">
                  <a:moveTo>
                    <a:pt x="179" y="1"/>
                  </a:moveTo>
                  <a:cubicBezTo>
                    <a:pt x="0" y="120"/>
                    <a:pt x="72" y="239"/>
                    <a:pt x="179" y="358"/>
                  </a:cubicBezTo>
                  <a:cubicBezTo>
                    <a:pt x="218" y="398"/>
                    <a:pt x="256" y="414"/>
                    <a:pt x="294" y="414"/>
                  </a:cubicBezTo>
                  <a:cubicBezTo>
                    <a:pt x="356" y="414"/>
                    <a:pt x="416" y="366"/>
                    <a:pt x="476" y="298"/>
                  </a:cubicBezTo>
                  <a:lnTo>
                    <a:pt x="310" y="132"/>
                  </a:lnTo>
                  <a:cubicBezTo>
                    <a:pt x="238" y="120"/>
                    <a:pt x="191" y="72"/>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5"/>
            <p:cNvSpPr/>
            <p:nvPr/>
          </p:nvSpPr>
          <p:spPr>
            <a:xfrm>
              <a:off x="6034675" y="2602225"/>
              <a:ext cx="10725" cy="7175"/>
            </a:xfrm>
            <a:custGeom>
              <a:avLst/>
              <a:gdLst/>
              <a:ahLst/>
              <a:cxnLst/>
              <a:rect l="l" t="t" r="r" b="b"/>
              <a:pathLst>
                <a:path w="429" h="287" extrusionOk="0">
                  <a:moveTo>
                    <a:pt x="298" y="1"/>
                  </a:moveTo>
                  <a:cubicBezTo>
                    <a:pt x="191" y="37"/>
                    <a:pt x="107" y="96"/>
                    <a:pt x="0" y="144"/>
                  </a:cubicBezTo>
                  <a:cubicBezTo>
                    <a:pt x="102" y="241"/>
                    <a:pt x="184" y="286"/>
                    <a:pt x="249" y="286"/>
                  </a:cubicBezTo>
                  <a:cubicBezTo>
                    <a:pt x="343" y="286"/>
                    <a:pt x="401" y="189"/>
                    <a:pt x="429" y="13"/>
                  </a:cubicBezTo>
                  <a:cubicBezTo>
                    <a:pt x="381" y="1"/>
                    <a:pt x="346"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5"/>
            <p:cNvSpPr/>
            <p:nvPr/>
          </p:nvSpPr>
          <p:spPr>
            <a:xfrm>
              <a:off x="6103100" y="2585575"/>
              <a:ext cx="14650" cy="5675"/>
            </a:xfrm>
            <a:custGeom>
              <a:avLst/>
              <a:gdLst/>
              <a:ahLst/>
              <a:cxnLst/>
              <a:rect l="l" t="t" r="r" b="b"/>
              <a:pathLst>
                <a:path w="586" h="227" extrusionOk="0">
                  <a:moveTo>
                    <a:pt x="154" y="0"/>
                  </a:moveTo>
                  <a:cubicBezTo>
                    <a:pt x="0" y="0"/>
                    <a:pt x="134" y="144"/>
                    <a:pt x="145" y="226"/>
                  </a:cubicBezTo>
                  <a:lnTo>
                    <a:pt x="585" y="226"/>
                  </a:lnTo>
                  <a:cubicBezTo>
                    <a:pt x="502" y="95"/>
                    <a:pt x="371" y="36"/>
                    <a:pt x="252" y="12"/>
                  </a:cubicBezTo>
                  <a:cubicBezTo>
                    <a:pt x="211" y="4"/>
                    <a:pt x="179"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5"/>
            <p:cNvSpPr/>
            <p:nvPr/>
          </p:nvSpPr>
          <p:spPr>
            <a:xfrm>
              <a:off x="6048375" y="2601650"/>
              <a:ext cx="4475" cy="9550"/>
            </a:xfrm>
            <a:custGeom>
              <a:avLst/>
              <a:gdLst/>
              <a:ahLst/>
              <a:cxnLst/>
              <a:rect l="l" t="t" r="r" b="b"/>
              <a:pathLst>
                <a:path w="179" h="382" extrusionOk="0">
                  <a:moveTo>
                    <a:pt x="36" y="0"/>
                  </a:moveTo>
                  <a:cubicBezTo>
                    <a:pt x="48" y="107"/>
                    <a:pt x="0" y="226"/>
                    <a:pt x="131" y="381"/>
                  </a:cubicBezTo>
                  <a:cubicBezTo>
                    <a:pt x="155" y="226"/>
                    <a:pt x="167" y="119"/>
                    <a:pt x="179" y="24"/>
                  </a:cubicBezTo>
                  <a:cubicBezTo>
                    <a:pt x="131" y="0"/>
                    <a:pt x="71"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5"/>
            <p:cNvSpPr/>
            <p:nvPr/>
          </p:nvSpPr>
          <p:spPr>
            <a:xfrm>
              <a:off x="5751000" y="2587650"/>
              <a:ext cx="7175" cy="3600"/>
            </a:xfrm>
            <a:custGeom>
              <a:avLst/>
              <a:gdLst/>
              <a:ahLst/>
              <a:cxnLst/>
              <a:rect l="l" t="t" r="r" b="b"/>
              <a:pathLst>
                <a:path w="287" h="144" extrusionOk="0">
                  <a:moveTo>
                    <a:pt x="1" y="1"/>
                  </a:moveTo>
                  <a:cubicBezTo>
                    <a:pt x="24" y="48"/>
                    <a:pt x="36" y="108"/>
                    <a:pt x="48" y="143"/>
                  </a:cubicBezTo>
                  <a:cubicBezTo>
                    <a:pt x="155" y="143"/>
                    <a:pt x="239" y="120"/>
                    <a:pt x="286" y="12"/>
                  </a:cubicBezTo>
                  <a:cubicBezTo>
                    <a:pt x="203" y="12"/>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5"/>
            <p:cNvSpPr/>
            <p:nvPr/>
          </p:nvSpPr>
          <p:spPr>
            <a:xfrm>
              <a:off x="5948650" y="2566925"/>
              <a:ext cx="3300" cy="6175"/>
            </a:xfrm>
            <a:custGeom>
              <a:avLst/>
              <a:gdLst/>
              <a:ahLst/>
              <a:cxnLst/>
              <a:rect l="l" t="t" r="r" b="b"/>
              <a:pathLst>
                <a:path w="132" h="247" extrusionOk="0">
                  <a:moveTo>
                    <a:pt x="70" y="0"/>
                  </a:moveTo>
                  <a:cubicBezTo>
                    <a:pt x="50" y="0"/>
                    <a:pt x="33" y="6"/>
                    <a:pt x="12" y="20"/>
                  </a:cubicBezTo>
                  <a:cubicBezTo>
                    <a:pt x="24" y="115"/>
                    <a:pt x="0" y="222"/>
                    <a:pt x="131" y="246"/>
                  </a:cubicBezTo>
                  <a:cubicBezTo>
                    <a:pt x="119" y="175"/>
                    <a:pt x="119" y="79"/>
                    <a:pt x="119" y="8"/>
                  </a:cubicBezTo>
                  <a:cubicBezTo>
                    <a:pt x="100" y="3"/>
                    <a:pt x="84"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5"/>
            <p:cNvSpPr/>
            <p:nvPr/>
          </p:nvSpPr>
          <p:spPr>
            <a:xfrm>
              <a:off x="5963525" y="2573950"/>
              <a:ext cx="3000" cy="3125"/>
            </a:xfrm>
            <a:custGeom>
              <a:avLst/>
              <a:gdLst/>
              <a:ahLst/>
              <a:cxnLst/>
              <a:rect l="l" t="t" r="r" b="b"/>
              <a:pathLst>
                <a:path w="120" h="125" extrusionOk="0">
                  <a:moveTo>
                    <a:pt x="120" y="1"/>
                  </a:moveTo>
                  <a:cubicBezTo>
                    <a:pt x="72" y="25"/>
                    <a:pt x="36" y="72"/>
                    <a:pt x="1" y="120"/>
                  </a:cubicBezTo>
                  <a:cubicBezTo>
                    <a:pt x="10" y="123"/>
                    <a:pt x="20" y="125"/>
                    <a:pt x="30" y="125"/>
                  </a:cubicBezTo>
                  <a:cubicBezTo>
                    <a:pt x="56" y="125"/>
                    <a:pt x="85" y="114"/>
                    <a:pt x="120" y="96"/>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5"/>
            <p:cNvSpPr/>
            <p:nvPr/>
          </p:nvSpPr>
          <p:spPr>
            <a:xfrm>
              <a:off x="5252125" y="2540625"/>
              <a:ext cx="75925" cy="22050"/>
            </a:xfrm>
            <a:custGeom>
              <a:avLst/>
              <a:gdLst/>
              <a:ahLst/>
              <a:cxnLst/>
              <a:rect l="l" t="t" r="r" b="b"/>
              <a:pathLst>
                <a:path w="3037" h="882" extrusionOk="0">
                  <a:moveTo>
                    <a:pt x="1180" y="0"/>
                  </a:moveTo>
                  <a:lnTo>
                    <a:pt x="60" y="48"/>
                  </a:lnTo>
                  <a:cubicBezTo>
                    <a:pt x="60" y="143"/>
                    <a:pt x="48" y="215"/>
                    <a:pt x="48" y="298"/>
                  </a:cubicBezTo>
                  <a:cubicBezTo>
                    <a:pt x="132" y="477"/>
                    <a:pt x="1" y="810"/>
                    <a:pt x="346" y="858"/>
                  </a:cubicBezTo>
                  <a:cubicBezTo>
                    <a:pt x="394" y="869"/>
                    <a:pt x="418" y="869"/>
                    <a:pt x="465" y="881"/>
                  </a:cubicBezTo>
                  <a:cubicBezTo>
                    <a:pt x="525" y="762"/>
                    <a:pt x="644" y="750"/>
                    <a:pt x="751" y="739"/>
                  </a:cubicBezTo>
                  <a:cubicBezTo>
                    <a:pt x="983" y="561"/>
                    <a:pt x="1226" y="513"/>
                    <a:pt x="1473" y="513"/>
                  </a:cubicBezTo>
                  <a:cubicBezTo>
                    <a:pt x="1757" y="513"/>
                    <a:pt x="2048" y="577"/>
                    <a:pt x="2334" y="584"/>
                  </a:cubicBezTo>
                  <a:cubicBezTo>
                    <a:pt x="2442" y="572"/>
                    <a:pt x="2537" y="524"/>
                    <a:pt x="2608" y="453"/>
                  </a:cubicBezTo>
                  <a:cubicBezTo>
                    <a:pt x="2775" y="417"/>
                    <a:pt x="2930" y="465"/>
                    <a:pt x="3037" y="298"/>
                  </a:cubicBezTo>
                  <a:cubicBezTo>
                    <a:pt x="3015" y="121"/>
                    <a:pt x="2924" y="91"/>
                    <a:pt x="2818" y="91"/>
                  </a:cubicBezTo>
                  <a:cubicBezTo>
                    <a:pt x="2761" y="91"/>
                    <a:pt x="2701" y="99"/>
                    <a:pt x="2644" y="99"/>
                  </a:cubicBezTo>
                  <a:cubicBezTo>
                    <a:pt x="2578" y="99"/>
                    <a:pt x="2518" y="88"/>
                    <a:pt x="2477" y="36"/>
                  </a:cubicBezTo>
                  <a:cubicBezTo>
                    <a:pt x="2037" y="24"/>
                    <a:pt x="1608" y="24"/>
                    <a:pt x="1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5"/>
            <p:cNvSpPr/>
            <p:nvPr/>
          </p:nvSpPr>
          <p:spPr>
            <a:xfrm>
              <a:off x="5318500" y="2577150"/>
              <a:ext cx="67300" cy="15775"/>
            </a:xfrm>
            <a:custGeom>
              <a:avLst/>
              <a:gdLst/>
              <a:ahLst/>
              <a:cxnLst/>
              <a:rect l="l" t="t" r="r" b="b"/>
              <a:pathLst>
                <a:path w="2692" h="631" extrusionOk="0">
                  <a:moveTo>
                    <a:pt x="2290" y="1"/>
                  </a:moveTo>
                  <a:cubicBezTo>
                    <a:pt x="2218" y="1"/>
                    <a:pt x="2150" y="4"/>
                    <a:pt x="2084" y="16"/>
                  </a:cubicBezTo>
                  <a:cubicBezTo>
                    <a:pt x="1918" y="47"/>
                    <a:pt x="1751" y="56"/>
                    <a:pt x="1583" y="56"/>
                  </a:cubicBezTo>
                  <a:cubicBezTo>
                    <a:pt x="1357" y="56"/>
                    <a:pt x="1130" y="40"/>
                    <a:pt x="906" y="40"/>
                  </a:cubicBezTo>
                  <a:cubicBezTo>
                    <a:pt x="668" y="40"/>
                    <a:pt x="433" y="58"/>
                    <a:pt x="203" y="135"/>
                  </a:cubicBezTo>
                  <a:cubicBezTo>
                    <a:pt x="179" y="129"/>
                    <a:pt x="159" y="126"/>
                    <a:pt x="138" y="126"/>
                  </a:cubicBezTo>
                  <a:cubicBezTo>
                    <a:pt x="117" y="126"/>
                    <a:pt x="96" y="129"/>
                    <a:pt x="72" y="135"/>
                  </a:cubicBezTo>
                  <a:cubicBezTo>
                    <a:pt x="1" y="230"/>
                    <a:pt x="1" y="325"/>
                    <a:pt x="72" y="432"/>
                  </a:cubicBezTo>
                  <a:cubicBezTo>
                    <a:pt x="132" y="480"/>
                    <a:pt x="179" y="528"/>
                    <a:pt x="215" y="563"/>
                  </a:cubicBezTo>
                  <a:cubicBezTo>
                    <a:pt x="430" y="551"/>
                    <a:pt x="620" y="551"/>
                    <a:pt x="834" y="540"/>
                  </a:cubicBezTo>
                  <a:lnTo>
                    <a:pt x="870" y="492"/>
                  </a:lnTo>
                  <a:lnTo>
                    <a:pt x="918" y="540"/>
                  </a:lnTo>
                  <a:cubicBezTo>
                    <a:pt x="1084" y="551"/>
                    <a:pt x="1227" y="563"/>
                    <a:pt x="1382" y="587"/>
                  </a:cubicBezTo>
                  <a:lnTo>
                    <a:pt x="1525" y="587"/>
                  </a:lnTo>
                  <a:cubicBezTo>
                    <a:pt x="1580" y="620"/>
                    <a:pt x="1641" y="631"/>
                    <a:pt x="1703" y="631"/>
                  </a:cubicBezTo>
                  <a:cubicBezTo>
                    <a:pt x="1775" y="631"/>
                    <a:pt x="1848" y="617"/>
                    <a:pt x="1918" y="611"/>
                  </a:cubicBezTo>
                  <a:cubicBezTo>
                    <a:pt x="2025" y="528"/>
                    <a:pt x="2144" y="480"/>
                    <a:pt x="2275" y="444"/>
                  </a:cubicBezTo>
                  <a:cubicBezTo>
                    <a:pt x="2465" y="361"/>
                    <a:pt x="2692" y="278"/>
                    <a:pt x="2513" y="4"/>
                  </a:cubicBezTo>
                  <a:cubicBezTo>
                    <a:pt x="2436" y="4"/>
                    <a:pt x="2361"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5"/>
            <p:cNvSpPr/>
            <p:nvPr/>
          </p:nvSpPr>
          <p:spPr>
            <a:xfrm>
              <a:off x="5402750" y="2576825"/>
              <a:ext cx="63425" cy="11850"/>
            </a:xfrm>
            <a:custGeom>
              <a:avLst/>
              <a:gdLst/>
              <a:ahLst/>
              <a:cxnLst/>
              <a:rect l="l" t="t" r="r" b="b"/>
              <a:pathLst>
                <a:path w="2537" h="474" extrusionOk="0">
                  <a:moveTo>
                    <a:pt x="1328" y="1"/>
                  </a:moveTo>
                  <a:cubicBezTo>
                    <a:pt x="1137" y="1"/>
                    <a:pt x="945" y="9"/>
                    <a:pt x="750" y="29"/>
                  </a:cubicBezTo>
                  <a:cubicBezTo>
                    <a:pt x="685" y="94"/>
                    <a:pt x="600" y="149"/>
                    <a:pt x="495" y="149"/>
                  </a:cubicBezTo>
                  <a:cubicBezTo>
                    <a:pt x="485" y="149"/>
                    <a:pt x="475" y="149"/>
                    <a:pt x="465" y="148"/>
                  </a:cubicBezTo>
                  <a:cubicBezTo>
                    <a:pt x="417" y="136"/>
                    <a:pt x="381" y="136"/>
                    <a:pt x="334" y="136"/>
                  </a:cubicBezTo>
                  <a:cubicBezTo>
                    <a:pt x="203" y="148"/>
                    <a:pt x="60" y="160"/>
                    <a:pt x="0" y="314"/>
                  </a:cubicBezTo>
                  <a:cubicBezTo>
                    <a:pt x="417" y="417"/>
                    <a:pt x="836" y="474"/>
                    <a:pt x="1255" y="474"/>
                  </a:cubicBezTo>
                  <a:cubicBezTo>
                    <a:pt x="1664" y="474"/>
                    <a:pt x="2072" y="420"/>
                    <a:pt x="2477" y="303"/>
                  </a:cubicBezTo>
                  <a:cubicBezTo>
                    <a:pt x="2477" y="303"/>
                    <a:pt x="2465" y="243"/>
                    <a:pt x="2477" y="243"/>
                  </a:cubicBezTo>
                  <a:cubicBezTo>
                    <a:pt x="2477" y="195"/>
                    <a:pt x="2489" y="160"/>
                    <a:pt x="2536" y="148"/>
                  </a:cubicBezTo>
                  <a:lnTo>
                    <a:pt x="2536" y="88"/>
                  </a:lnTo>
                  <a:lnTo>
                    <a:pt x="2477" y="64"/>
                  </a:lnTo>
                  <a:cubicBezTo>
                    <a:pt x="2088" y="33"/>
                    <a:pt x="1710"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5"/>
            <p:cNvSpPr/>
            <p:nvPr/>
          </p:nvSpPr>
          <p:spPr>
            <a:xfrm>
              <a:off x="5463475" y="2577475"/>
              <a:ext cx="55075" cy="11400"/>
            </a:xfrm>
            <a:custGeom>
              <a:avLst/>
              <a:gdLst/>
              <a:ahLst/>
              <a:cxnLst/>
              <a:rect l="l" t="t" r="r" b="b"/>
              <a:pathLst>
                <a:path w="2203" h="456" extrusionOk="0">
                  <a:moveTo>
                    <a:pt x="965" y="181"/>
                  </a:moveTo>
                  <a:lnTo>
                    <a:pt x="965" y="181"/>
                  </a:lnTo>
                  <a:cubicBezTo>
                    <a:pt x="930" y="195"/>
                    <a:pt x="891" y="204"/>
                    <a:pt x="846" y="217"/>
                  </a:cubicBezTo>
                  <a:cubicBezTo>
                    <a:pt x="879" y="197"/>
                    <a:pt x="924" y="192"/>
                    <a:pt x="965" y="181"/>
                  </a:cubicBezTo>
                  <a:close/>
                  <a:moveTo>
                    <a:pt x="730" y="0"/>
                  </a:moveTo>
                  <a:cubicBezTo>
                    <a:pt x="563" y="0"/>
                    <a:pt x="387" y="69"/>
                    <a:pt x="219" y="69"/>
                  </a:cubicBezTo>
                  <a:cubicBezTo>
                    <a:pt x="161" y="69"/>
                    <a:pt x="103" y="61"/>
                    <a:pt x="48" y="38"/>
                  </a:cubicBezTo>
                  <a:cubicBezTo>
                    <a:pt x="36" y="62"/>
                    <a:pt x="36" y="110"/>
                    <a:pt x="36" y="134"/>
                  </a:cubicBezTo>
                  <a:lnTo>
                    <a:pt x="0" y="193"/>
                  </a:lnTo>
                  <a:lnTo>
                    <a:pt x="36" y="253"/>
                  </a:lnTo>
                  <a:lnTo>
                    <a:pt x="48" y="288"/>
                  </a:lnTo>
                  <a:cubicBezTo>
                    <a:pt x="228" y="409"/>
                    <a:pt x="427" y="417"/>
                    <a:pt x="627" y="417"/>
                  </a:cubicBezTo>
                  <a:cubicBezTo>
                    <a:pt x="661" y="417"/>
                    <a:pt x="695" y="417"/>
                    <a:pt x="729" y="417"/>
                  </a:cubicBezTo>
                  <a:cubicBezTo>
                    <a:pt x="772" y="417"/>
                    <a:pt x="815" y="418"/>
                    <a:pt x="857" y="419"/>
                  </a:cubicBezTo>
                  <a:cubicBezTo>
                    <a:pt x="1215" y="431"/>
                    <a:pt x="1560" y="455"/>
                    <a:pt x="1917" y="455"/>
                  </a:cubicBezTo>
                  <a:cubicBezTo>
                    <a:pt x="2072" y="455"/>
                    <a:pt x="2203" y="372"/>
                    <a:pt x="2167" y="193"/>
                  </a:cubicBezTo>
                  <a:cubicBezTo>
                    <a:pt x="2159" y="93"/>
                    <a:pt x="2092" y="57"/>
                    <a:pt x="2011" y="57"/>
                  </a:cubicBezTo>
                  <a:cubicBezTo>
                    <a:pt x="1977" y="57"/>
                    <a:pt x="1941" y="64"/>
                    <a:pt x="1905" y="74"/>
                  </a:cubicBezTo>
                  <a:cubicBezTo>
                    <a:pt x="1815" y="115"/>
                    <a:pt x="1724" y="128"/>
                    <a:pt x="1626" y="128"/>
                  </a:cubicBezTo>
                  <a:cubicBezTo>
                    <a:pt x="1582" y="128"/>
                    <a:pt x="1536" y="125"/>
                    <a:pt x="1489" y="122"/>
                  </a:cubicBezTo>
                  <a:cubicBezTo>
                    <a:pt x="1489" y="134"/>
                    <a:pt x="1453" y="157"/>
                    <a:pt x="1429" y="157"/>
                  </a:cubicBezTo>
                  <a:cubicBezTo>
                    <a:pt x="1422" y="159"/>
                    <a:pt x="1416" y="160"/>
                    <a:pt x="1410" y="160"/>
                  </a:cubicBezTo>
                  <a:cubicBezTo>
                    <a:pt x="1372" y="160"/>
                    <a:pt x="1341" y="130"/>
                    <a:pt x="1310" y="110"/>
                  </a:cubicBezTo>
                  <a:cubicBezTo>
                    <a:pt x="1227" y="110"/>
                    <a:pt x="1131" y="122"/>
                    <a:pt x="1048" y="134"/>
                  </a:cubicBezTo>
                  <a:cubicBezTo>
                    <a:pt x="949" y="31"/>
                    <a:pt x="842" y="0"/>
                    <a:pt x="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5"/>
            <p:cNvSpPr/>
            <p:nvPr/>
          </p:nvSpPr>
          <p:spPr>
            <a:xfrm>
              <a:off x="5265500" y="2549725"/>
              <a:ext cx="48875" cy="10550"/>
            </a:xfrm>
            <a:custGeom>
              <a:avLst/>
              <a:gdLst/>
              <a:ahLst/>
              <a:cxnLst/>
              <a:rect l="l" t="t" r="r" b="b"/>
              <a:pathLst>
                <a:path w="1955" h="422" extrusionOk="0">
                  <a:moveTo>
                    <a:pt x="1205" y="0"/>
                  </a:moveTo>
                  <a:cubicBezTo>
                    <a:pt x="967" y="0"/>
                    <a:pt x="727" y="32"/>
                    <a:pt x="487" y="32"/>
                  </a:cubicBezTo>
                  <a:cubicBezTo>
                    <a:pt x="448" y="32"/>
                    <a:pt x="409" y="31"/>
                    <a:pt x="371" y="29"/>
                  </a:cubicBezTo>
                  <a:cubicBezTo>
                    <a:pt x="362" y="29"/>
                    <a:pt x="353" y="28"/>
                    <a:pt x="345" y="28"/>
                  </a:cubicBezTo>
                  <a:cubicBezTo>
                    <a:pt x="164" y="28"/>
                    <a:pt x="1" y="147"/>
                    <a:pt x="228" y="375"/>
                  </a:cubicBezTo>
                  <a:cubicBezTo>
                    <a:pt x="644" y="383"/>
                    <a:pt x="1053" y="422"/>
                    <a:pt x="1461" y="422"/>
                  </a:cubicBezTo>
                  <a:cubicBezTo>
                    <a:pt x="1626" y="422"/>
                    <a:pt x="1790" y="415"/>
                    <a:pt x="1954" y="398"/>
                  </a:cubicBezTo>
                  <a:cubicBezTo>
                    <a:pt x="1942" y="279"/>
                    <a:pt x="1883" y="172"/>
                    <a:pt x="1788" y="101"/>
                  </a:cubicBezTo>
                  <a:cubicBezTo>
                    <a:pt x="1595" y="22"/>
                    <a:pt x="1400" y="0"/>
                    <a:pt x="1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5"/>
            <p:cNvSpPr/>
            <p:nvPr/>
          </p:nvSpPr>
          <p:spPr>
            <a:xfrm>
              <a:off x="5290550" y="2572325"/>
              <a:ext cx="28875" cy="16475"/>
            </a:xfrm>
            <a:custGeom>
              <a:avLst/>
              <a:gdLst/>
              <a:ahLst/>
              <a:cxnLst/>
              <a:rect l="l" t="t" r="r" b="b"/>
              <a:pathLst>
                <a:path w="1155" h="659" extrusionOk="0">
                  <a:moveTo>
                    <a:pt x="95" y="0"/>
                  </a:moveTo>
                  <a:cubicBezTo>
                    <a:pt x="2" y="0"/>
                    <a:pt x="0" y="133"/>
                    <a:pt x="24" y="447"/>
                  </a:cubicBezTo>
                  <a:cubicBezTo>
                    <a:pt x="253" y="487"/>
                    <a:pt x="457" y="618"/>
                    <a:pt x="685" y="618"/>
                  </a:cubicBezTo>
                  <a:cubicBezTo>
                    <a:pt x="729" y="618"/>
                    <a:pt x="775" y="613"/>
                    <a:pt x="821" y="602"/>
                  </a:cubicBezTo>
                  <a:lnTo>
                    <a:pt x="857" y="554"/>
                  </a:lnTo>
                  <a:lnTo>
                    <a:pt x="916" y="602"/>
                  </a:lnTo>
                  <a:lnTo>
                    <a:pt x="916" y="637"/>
                  </a:lnTo>
                  <a:cubicBezTo>
                    <a:pt x="941" y="652"/>
                    <a:pt x="966" y="659"/>
                    <a:pt x="990" y="659"/>
                  </a:cubicBezTo>
                  <a:cubicBezTo>
                    <a:pt x="1024" y="659"/>
                    <a:pt x="1055" y="646"/>
                    <a:pt x="1083" y="625"/>
                  </a:cubicBezTo>
                  <a:cubicBezTo>
                    <a:pt x="1155" y="518"/>
                    <a:pt x="1155" y="399"/>
                    <a:pt x="1083" y="304"/>
                  </a:cubicBezTo>
                  <a:cubicBezTo>
                    <a:pt x="1015" y="164"/>
                    <a:pt x="920" y="132"/>
                    <a:pt x="814" y="132"/>
                  </a:cubicBezTo>
                  <a:cubicBezTo>
                    <a:pt x="723" y="132"/>
                    <a:pt x="623" y="155"/>
                    <a:pt x="526" y="155"/>
                  </a:cubicBezTo>
                  <a:cubicBezTo>
                    <a:pt x="456" y="155"/>
                    <a:pt x="386" y="143"/>
                    <a:pt x="321" y="102"/>
                  </a:cubicBezTo>
                  <a:cubicBezTo>
                    <a:pt x="215" y="36"/>
                    <a:pt x="143"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5"/>
            <p:cNvSpPr/>
            <p:nvPr/>
          </p:nvSpPr>
          <p:spPr>
            <a:xfrm>
              <a:off x="5375075" y="2577225"/>
              <a:ext cx="27100" cy="17900"/>
            </a:xfrm>
            <a:custGeom>
              <a:avLst/>
              <a:gdLst/>
              <a:ahLst/>
              <a:cxnLst/>
              <a:rect l="l" t="t" r="r" b="b"/>
              <a:pathLst>
                <a:path w="1084" h="716" extrusionOk="0">
                  <a:moveTo>
                    <a:pt x="274" y="1"/>
                  </a:moveTo>
                  <a:cubicBezTo>
                    <a:pt x="310" y="227"/>
                    <a:pt x="72" y="287"/>
                    <a:pt x="0" y="429"/>
                  </a:cubicBezTo>
                  <a:cubicBezTo>
                    <a:pt x="72" y="525"/>
                    <a:pt x="202" y="477"/>
                    <a:pt x="274" y="560"/>
                  </a:cubicBezTo>
                  <a:cubicBezTo>
                    <a:pt x="368" y="706"/>
                    <a:pt x="507" y="715"/>
                    <a:pt x="652" y="715"/>
                  </a:cubicBezTo>
                  <a:cubicBezTo>
                    <a:pt x="673" y="715"/>
                    <a:pt x="694" y="715"/>
                    <a:pt x="714" y="715"/>
                  </a:cubicBezTo>
                  <a:cubicBezTo>
                    <a:pt x="667" y="608"/>
                    <a:pt x="619" y="525"/>
                    <a:pt x="572" y="429"/>
                  </a:cubicBezTo>
                  <a:cubicBezTo>
                    <a:pt x="667" y="429"/>
                    <a:pt x="774" y="418"/>
                    <a:pt x="857" y="418"/>
                  </a:cubicBezTo>
                  <a:cubicBezTo>
                    <a:pt x="917" y="287"/>
                    <a:pt x="1084" y="179"/>
                    <a:pt x="9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5"/>
            <p:cNvSpPr/>
            <p:nvPr/>
          </p:nvSpPr>
          <p:spPr>
            <a:xfrm>
              <a:off x="5523000" y="2579375"/>
              <a:ext cx="31275" cy="8600"/>
            </a:xfrm>
            <a:custGeom>
              <a:avLst/>
              <a:gdLst/>
              <a:ahLst/>
              <a:cxnLst/>
              <a:rect l="l" t="t" r="r" b="b"/>
              <a:pathLst>
                <a:path w="1251" h="344" extrusionOk="0">
                  <a:moveTo>
                    <a:pt x="352" y="1"/>
                  </a:moveTo>
                  <a:cubicBezTo>
                    <a:pt x="299" y="1"/>
                    <a:pt x="246" y="10"/>
                    <a:pt x="191" y="34"/>
                  </a:cubicBezTo>
                  <a:cubicBezTo>
                    <a:pt x="108" y="58"/>
                    <a:pt x="0" y="81"/>
                    <a:pt x="0" y="201"/>
                  </a:cubicBezTo>
                  <a:cubicBezTo>
                    <a:pt x="0" y="296"/>
                    <a:pt x="96" y="343"/>
                    <a:pt x="191" y="343"/>
                  </a:cubicBezTo>
                  <a:lnTo>
                    <a:pt x="1251" y="343"/>
                  </a:lnTo>
                  <a:cubicBezTo>
                    <a:pt x="1167" y="153"/>
                    <a:pt x="905" y="236"/>
                    <a:pt x="822" y="58"/>
                  </a:cubicBezTo>
                  <a:cubicBezTo>
                    <a:pt x="804" y="60"/>
                    <a:pt x="786" y="60"/>
                    <a:pt x="769" y="60"/>
                  </a:cubicBezTo>
                  <a:cubicBezTo>
                    <a:pt x="622" y="60"/>
                    <a:pt x="489"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5"/>
            <p:cNvSpPr/>
            <p:nvPr/>
          </p:nvSpPr>
          <p:spPr>
            <a:xfrm>
              <a:off x="5396200" y="2576675"/>
              <a:ext cx="14600" cy="11025"/>
            </a:xfrm>
            <a:custGeom>
              <a:avLst/>
              <a:gdLst/>
              <a:ahLst/>
              <a:cxnLst/>
              <a:rect l="l" t="t" r="r" b="b"/>
              <a:pathLst>
                <a:path w="584" h="441" extrusionOk="0">
                  <a:moveTo>
                    <a:pt x="293" y="1"/>
                  </a:moveTo>
                  <a:cubicBezTo>
                    <a:pt x="244" y="1"/>
                    <a:pt x="194" y="8"/>
                    <a:pt x="143" y="23"/>
                  </a:cubicBezTo>
                  <a:cubicBezTo>
                    <a:pt x="84" y="154"/>
                    <a:pt x="0" y="273"/>
                    <a:pt x="12" y="440"/>
                  </a:cubicBezTo>
                  <a:cubicBezTo>
                    <a:pt x="19" y="440"/>
                    <a:pt x="26" y="441"/>
                    <a:pt x="33" y="441"/>
                  </a:cubicBezTo>
                  <a:cubicBezTo>
                    <a:pt x="127" y="441"/>
                    <a:pt x="184" y="365"/>
                    <a:pt x="250" y="320"/>
                  </a:cubicBezTo>
                  <a:cubicBezTo>
                    <a:pt x="381" y="309"/>
                    <a:pt x="500" y="273"/>
                    <a:pt x="584" y="142"/>
                  </a:cubicBezTo>
                  <a:cubicBezTo>
                    <a:pt x="509" y="42"/>
                    <a:pt x="405"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5"/>
            <p:cNvSpPr/>
            <p:nvPr/>
          </p:nvSpPr>
          <p:spPr>
            <a:xfrm>
              <a:off x="5310175" y="2551925"/>
              <a:ext cx="7475" cy="7875"/>
            </a:xfrm>
            <a:custGeom>
              <a:avLst/>
              <a:gdLst/>
              <a:ahLst/>
              <a:cxnLst/>
              <a:rect l="l" t="t" r="r" b="b"/>
              <a:pathLst>
                <a:path w="299" h="315" extrusionOk="0">
                  <a:moveTo>
                    <a:pt x="298" y="1"/>
                  </a:moveTo>
                  <a:cubicBezTo>
                    <a:pt x="215" y="1"/>
                    <a:pt x="108" y="13"/>
                    <a:pt x="12" y="13"/>
                  </a:cubicBezTo>
                  <a:cubicBezTo>
                    <a:pt x="1" y="144"/>
                    <a:pt x="60" y="251"/>
                    <a:pt x="179" y="310"/>
                  </a:cubicBezTo>
                  <a:cubicBezTo>
                    <a:pt x="188" y="313"/>
                    <a:pt x="197" y="315"/>
                    <a:pt x="206" y="315"/>
                  </a:cubicBezTo>
                  <a:cubicBezTo>
                    <a:pt x="233" y="315"/>
                    <a:pt x="262" y="301"/>
                    <a:pt x="298" y="275"/>
                  </a:cubicBezTo>
                  <a:lnTo>
                    <a:pt x="2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5"/>
            <p:cNvSpPr/>
            <p:nvPr/>
          </p:nvSpPr>
          <p:spPr>
            <a:xfrm>
              <a:off x="5511100" y="2605250"/>
              <a:ext cx="15200" cy="3850"/>
            </a:xfrm>
            <a:custGeom>
              <a:avLst/>
              <a:gdLst/>
              <a:ahLst/>
              <a:cxnLst/>
              <a:rect l="l" t="t" r="r" b="b"/>
              <a:pathLst>
                <a:path w="608" h="154" extrusionOk="0">
                  <a:moveTo>
                    <a:pt x="197" y="1"/>
                  </a:moveTo>
                  <a:cubicBezTo>
                    <a:pt x="134" y="1"/>
                    <a:pt x="69" y="8"/>
                    <a:pt x="0" y="23"/>
                  </a:cubicBezTo>
                  <a:cubicBezTo>
                    <a:pt x="60" y="70"/>
                    <a:pt x="107" y="118"/>
                    <a:pt x="155" y="154"/>
                  </a:cubicBezTo>
                  <a:cubicBezTo>
                    <a:pt x="298" y="154"/>
                    <a:pt x="453" y="154"/>
                    <a:pt x="607" y="142"/>
                  </a:cubicBezTo>
                  <a:cubicBezTo>
                    <a:pt x="475" y="42"/>
                    <a:pt x="342"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5"/>
            <p:cNvSpPr/>
            <p:nvPr/>
          </p:nvSpPr>
          <p:spPr>
            <a:xfrm>
              <a:off x="5410200" y="2550750"/>
              <a:ext cx="8050" cy="6475"/>
            </a:xfrm>
            <a:custGeom>
              <a:avLst/>
              <a:gdLst/>
              <a:ahLst/>
              <a:cxnLst/>
              <a:rect l="l" t="t" r="r" b="b"/>
              <a:pathLst>
                <a:path w="322" h="259" extrusionOk="0">
                  <a:moveTo>
                    <a:pt x="143" y="0"/>
                  </a:moveTo>
                  <a:cubicBezTo>
                    <a:pt x="0" y="0"/>
                    <a:pt x="36" y="119"/>
                    <a:pt x="24" y="214"/>
                  </a:cubicBezTo>
                  <a:cubicBezTo>
                    <a:pt x="56" y="247"/>
                    <a:pt x="89" y="259"/>
                    <a:pt x="121" y="259"/>
                  </a:cubicBezTo>
                  <a:cubicBezTo>
                    <a:pt x="185" y="259"/>
                    <a:pt x="251" y="214"/>
                    <a:pt x="321" y="191"/>
                  </a:cubicBezTo>
                  <a:cubicBezTo>
                    <a:pt x="286" y="107"/>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5"/>
            <p:cNvSpPr/>
            <p:nvPr/>
          </p:nvSpPr>
          <p:spPr>
            <a:xfrm>
              <a:off x="5414350" y="2577400"/>
              <a:ext cx="7175" cy="6100"/>
            </a:xfrm>
            <a:custGeom>
              <a:avLst/>
              <a:gdLst/>
              <a:ahLst/>
              <a:cxnLst/>
              <a:rect l="l" t="t" r="r" b="b"/>
              <a:pathLst>
                <a:path w="287" h="244" extrusionOk="0">
                  <a:moveTo>
                    <a:pt x="230" y="0"/>
                  </a:moveTo>
                  <a:cubicBezTo>
                    <a:pt x="128" y="0"/>
                    <a:pt x="51" y="54"/>
                    <a:pt x="1" y="125"/>
                  </a:cubicBezTo>
                  <a:cubicBezTo>
                    <a:pt x="71" y="208"/>
                    <a:pt x="123" y="243"/>
                    <a:pt x="163" y="243"/>
                  </a:cubicBezTo>
                  <a:cubicBezTo>
                    <a:pt x="232" y="243"/>
                    <a:pt x="264" y="141"/>
                    <a:pt x="286" y="6"/>
                  </a:cubicBezTo>
                  <a:cubicBezTo>
                    <a:pt x="267" y="2"/>
                    <a:pt x="248" y="0"/>
                    <a:pt x="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5"/>
            <p:cNvSpPr/>
            <p:nvPr/>
          </p:nvSpPr>
          <p:spPr>
            <a:xfrm>
              <a:off x="5317625" y="2579675"/>
              <a:ext cx="3300" cy="8300"/>
            </a:xfrm>
            <a:custGeom>
              <a:avLst/>
              <a:gdLst/>
              <a:ahLst/>
              <a:cxnLst/>
              <a:rect l="l" t="t" r="r" b="b"/>
              <a:pathLst>
                <a:path w="132" h="332" extrusionOk="0">
                  <a:moveTo>
                    <a:pt x="42" y="0"/>
                  </a:moveTo>
                  <a:cubicBezTo>
                    <a:pt x="28" y="0"/>
                    <a:pt x="14" y="3"/>
                    <a:pt x="0" y="10"/>
                  </a:cubicBezTo>
                  <a:lnTo>
                    <a:pt x="0" y="331"/>
                  </a:lnTo>
                  <a:lnTo>
                    <a:pt x="131" y="331"/>
                  </a:lnTo>
                  <a:lnTo>
                    <a:pt x="131" y="34"/>
                  </a:lnTo>
                  <a:cubicBezTo>
                    <a:pt x="106" y="17"/>
                    <a:pt x="75" y="0"/>
                    <a:pt x="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5"/>
            <p:cNvSpPr/>
            <p:nvPr/>
          </p:nvSpPr>
          <p:spPr>
            <a:xfrm>
              <a:off x="5496200" y="2577675"/>
              <a:ext cx="4500" cy="4425"/>
            </a:xfrm>
            <a:custGeom>
              <a:avLst/>
              <a:gdLst/>
              <a:ahLst/>
              <a:cxnLst/>
              <a:rect l="l" t="t" r="r" b="b"/>
              <a:pathLst>
                <a:path w="180" h="177" extrusionOk="0">
                  <a:moveTo>
                    <a:pt x="95" y="0"/>
                  </a:moveTo>
                  <a:cubicBezTo>
                    <a:pt x="66" y="0"/>
                    <a:pt x="35" y="27"/>
                    <a:pt x="1" y="78"/>
                  </a:cubicBezTo>
                  <a:cubicBezTo>
                    <a:pt x="35" y="139"/>
                    <a:pt x="64" y="176"/>
                    <a:pt x="97" y="176"/>
                  </a:cubicBezTo>
                  <a:cubicBezTo>
                    <a:pt x="122" y="176"/>
                    <a:pt x="148" y="154"/>
                    <a:pt x="180" y="102"/>
                  </a:cubicBezTo>
                  <a:cubicBezTo>
                    <a:pt x="155" y="33"/>
                    <a:pt x="126"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5"/>
            <p:cNvSpPr/>
            <p:nvPr/>
          </p:nvSpPr>
          <p:spPr>
            <a:xfrm>
              <a:off x="5874375" y="2502850"/>
              <a:ext cx="8825" cy="12200"/>
            </a:xfrm>
            <a:custGeom>
              <a:avLst/>
              <a:gdLst/>
              <a:ahLst/>
              <a:cxnLst/>
              <a:rect l="l" t="t" r="r" b="b"/>
              <a:pathLst>
                <a:path w="353" h="488" extrusionOk="0">
                  <a:moveTo>
                    <a:pt x="88" y="0"/>
                  </a:moveTo>
                  <a:cubicBezTo>
                    <a:pt x="34" y="0"/>
                    <a:pt x="0" y="46"/>
                    <a:pt x="7" y="178"/>
                  </a:cubicBezTo>
                  <a:cubicBezTo>
                    <a:pt x="31" y="285"/>
                    <a:pt x="66" y="464"/>
                    <a:pt x="245" y="487"/>
                  </a:cubicBezTo>
                  <a:cubicBezTo>
                    <a:pt x="352" y="356"/>
                    <a:pt x="304" y="225"/>
                    <a:pt x="269" y="83"/>
                  </a:cubicBezTo>
                  <a:cubicBezTo>
                    <a:pt x="201" y="37"/>
                    <a:pt x="136" y="0"/>
                    <a:pt x="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5"/>
            <p:cNvSpPr/>
            <p:nvPr/>
          </p:nvSpPr>
          <p:spPr>
            <a:xfrm>
              <a:off x="5956375" y="2514400"/>
              <a:ext cx="4500" cy="4125"/>
            </a:xfrm>
            <a:custGeom>
              <a:avLst/>
              <a:gdLst/>
              <a:ahLst/>
              <a:cxnLst/>
              <a:rect l="l" t="t" r="r" b="b"/>
              <a:pathLst>
                <a:path w="180" h="165" extrusionOk="0">
                  <a:moveTo>
                    <a:pt x="75" y="0"/>
                  </a:moveTo>
                  <a:cubicBezTo>
                    <a:pt x="49" y="0"/>
                    <a:pt x="25" y="23"/>
                    <a:pt x="25" y="61"/>
                  </a:cubicBezTo>
                  <a:cubicBezTo>
                    <a:pt x="1" y="85"/>
                    <a:pt x="37" y="144"/>
                    <a:pt x="61" y="156"/>
                  </a:cubicBezTo>
                  <a:cubicBezTo>
                    <a:pt x="69" y="162"/>
                    <a:pt x="78" y="164"/>
                    <a:pt x="88" y="164"/>
                  </a:cubicBezTo>
                  <a:cubicBezTo>
                    <a:pt x="118" y="164"/>
                    <a:pt x="152" y="142"/>
                    <a:pt x="180" y="133"/>
                  </a:cubicBezTo>
                  <a:cubicBezTo>
                    <a:pt x="168" y="97"/>
                    <a:pt x="156" y="61"/>
                    <a:pt x="120" y="25"/>
                  </a:cubicBezTo>
                  <a:cubicBezTo>
                    <a:pt x="107" y="8"/>
                    <a:pt x="91"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5"/>
            <p:cNvSpPr/>
            <p:nvPr/>
          </p:nvSpPr>
          <p:spPr>
            <a:xfrm>
              <a:off x="5873650" y="2484600"/>
              <a:ext cx="6850" cy="3075"/>
            </a:xfrm>
            <a:custGeom>
              <a:avLst/>
              <a:gdLst/>
              <a:ahLst/>
              <a:cxnLst/>
              <a:rect l="l" t="t" r="r" b="b"/>
              <a:pathLst>
                <a:path w="274" h="123" extrusionOk="0">
                  <a:moveTo>
                    <a:pt x="126" y="0"/>
                  </a:moveTo>
                  <a:cubicBezTo>
                    <a:pt x="85" y="0"/>
                    <a:pt x="43" y="28"/>
                    <a:pt x="0" y="86"/>
                  </a:cubicBezTo>
                  <a:cubicBezTo>
                    <a:pt x="83" y="86"/>
                    <a:pt x="191" y="98"/>
                    <a:pt x="274" y="122"/>
                  </a:cubicBezTo>
                  <a:cubicBezTo>
                    <a:pt x="228" y="43"/>
                    <a:pt x="178"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5"/>
            <p:cNvSpPr/>
            <p:nvPr/>
          </p:nvSpPr>
          <p:spPr>
            <a:xfrm>
              <a:off x="5564675" y="2328975"/>
              <a:ext cx="31275" cy="14325"/>
            </a:xfrm>
            <a:custGeom>
              <a:avLst/>
              <a:gdLst/>
              <a:ahLst/>
              <a:cxnLst/>
              <a:rect l="l" t="t" r="r" b="b"/>
              <a:pathLst>
                <a:path w="1251" h="573" extrusionOk="0">
                  <a:moveTo>
                    <a:pt x="228" y="1"/>
                  </a:moveTo>
                  <a:cubicBezTo>
                    <a:pt x="213" y="1"/>
                    <a:pt x="196" y="4"/>
                    <a:pt x="179" y="13"/>
                  </a:cubicBezTo>
                  <a:cubicBezTo>
                    <a:pt x="0" y="251"/>
                    <a:pt x="119" y="394"/>
                    <a:pt x="369" y="406"/>
                  </a:cubicBezTo>
                  <a:cubicBezTo>
                    <a:pt x="524" y="406"/>
                    <a:pt x="584" y="453"/>
                    <a:pt x="608" y="573"/>
                  </a:cubicBezTo>
                  <a:cubicBezTo>
                    <a:pt x="786" y="430"/>
                    <a:pt x="1108" y="549"/>
                    <a:pt x="1251" y="287"/>
                  </a:cubicBezTo>
                  <a:cubicBezTo>
                    <a:pt x="1118" y="185"/>
                    <a:pt x="971" y="175"/>
                    <a:pt x="827" y="175"/>
                  </a:cubicBezTo>
                  <a:cubicBezTo>
                    <a:pt x="788" y="175"/>
                    <a:pt x="750" y="175"/>
                    <a:pt x="713" y="175"/>
                  </a:cubicBezTo>
                  <a:cubicBezTo>
                    <a:pt x="559" y="175"/>
                    <a:pt x="413" y="163"/>
                    <a:pt x="298" y="37"/>
                  </a:cubicBezTo>
                  <a:cubicBezTo>
                    <a:pt x="283" y="14"/>
                    <a:pt x="257"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5"/>
            <p:cNvSpPr/>
            <p:nvPr/>
          </p:nvSpPr>
          <p:spPr>
            <a:xfrm>
              <a:off x="5457225" y="2318800"/>
              <a:ext cx="29475" cy="4125"/>
            </a:xfrm>
            <a:custGeom>
              <a:avLst/>
              <a:gdLst/>
              <a:ahLst/>
              <a:cxnLst/>
              <a:rect l="l" t="t" r="r" b="b"/>
              <a:pathLst>
                <a:path w="1179" h="165" extrusionOk="0">
                  <a:moveTo>
                    <a:pt x="344" y="0"/>
                  </a:moveTo>
                  <a:cubicBezTo>
                    <a:pt x="231" y="0"/>
                    <a:pt x="116" y="3"/>
                    <a:pt x="0" y="3"/>
                  </a:cubicBezTo>
                  <a:cubicBezTo>
                    <a:pt x="168" y="133"/>
                    <a:pt x="347" y="165"/>
                    <a:pt x="528" y="165"/>
                  </a:cubicBezTo>
                  <a:cubicBezTo>
                    <a:pt x="696" y="165"/>
                    <a:pt x="866" y="138"/>
                    <a:pt x="1034" y="138"/>
                  </a:cubicBezTo>
                  <a:cubicBezTo>
                    <a:pt x="1082" y="138"/>
                    <a:pt x="1131" y="140"/>
                    <a:pt x="1179" y="146"/>
                  </a:cubicBezTo>
                  <a:cubicBezTo>
                    <a:pt x="907" y="18"/>
                    <a:pt x="629"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5"/>
            <p:cNvSpPr/>
            <p:nvPr/>
          </p:nvSpPr>
          <p:spPr>
            <a:xfrm>
              <a:off x="5489650" y="2322375"/>
              <a:ext cx="22350" cy="3775"/>
            </a:xfrm>
            <a:custGeom>
              <a:avLst/>
              <a:gdLst/>
              <a:ahLst/>
              <a:cxnLst/>
              <a:rect l="l" t="t" r="r" b="b"/>
              <a:pathLst>
                <a:path w="894" h="151" extrusionOk="0">
                  <a:moveTo>
                    <a:pt x="352" y="0"/>
                  </a:moveTo>
                  <a:cubicBezTo>
                    <a:pt x="235" y="0"/>
                    <a:pt x="117" y="10"/>
                    <a:pt x="1" y="15"/>
                  </a:cubicBezTo>
                  <a:cubicBezTo>
                    <a:pt x="122" y="125"/>
                    <a:pt x="257" y="151"/>
                    <a:pt x="398" y="151"/>
                  </a:cubicBezTo>
                  <a:cubicBezTo>
                    <a:pt x="528" y="151"/>
                    <a:pt x="662" y="128"/>
                    <a:pt x="791" y="128"/>
                  </a:cubicBezTo>
                  <a:cubicBezTo>
                    <a:pt x="826" y="128"/>
                    <a:pt x="860" y="130"/>
                    <a:pt x="894" y="134"/>
                  </a:cubicBezTo>
                  <a:cubicBezTo>
                    <a:pt x="719" y="25"/>
                    <a:pt x="536"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5"/>
            <p:cNvSpPr/>
            <p:nvPr/>
          </p:nvSpPr>
          <p:spPr>
            <a:xfrm>
              <a:off x="5413175" y="2307900"/>
              <a:ext cx="19075" cy="5225"/>
            </a:xfrm>
            <a:custGeom>
              <a:avLst/>
              <a:gdLst/>
              <a:ahLst/>
              <a:cxnLst/>
              <a:rect l="l" t="t" r="r" b="b"/>
              <a:pathLst>
                <a:path w="763" h="209" extrusionOk="0">
                  <a:moveTo>
                    <a:pt x="383" y="0"/>
                  </a:moveTo>
                  <a:cubicBezTo>
                    <a:pt x="257" y="0"/>
                    <a:pt x="127" y="22"/>
                    <a:pt x="0" y="22"/>
                  </a:cubicBezTo>
                  <a:cubicBezTo>
                    <a:pt x="24" y="58"/>
                    <a:pt x="36" y="106"/>
                    <a:pt x="60" y="118"/>
                  </a:cubicBezTo>
                  <a:lnTo>
                    <a:pt x="48" y="118"/>
                  </a:lnTo>
                  <a:cubicBezTo>
                    <a:pt x="97" y="167"/>
                    <a:pt x="143" y="188"/>
                    <a:pt x="191" y="188"/>
                  </a:cubicBezTo>
                  <a:cubicBezTo>
                    <a:pt x="236" y="188"/>
                    <a:pt x="282" y="170"/>
                    <a:pt x="333" y="142"/>
                  </a:cubicBezTo>
                  <a:cubicBezTo>
                    <a:pt x="381" y="153"/>
                    <a:pt x="441" y="153"/>
                    <a:pt x="476" y="153"/>
                  </a:cubicBezTo>
                  <a:cubicBezTo>
                    <a:pt x="528" y="188"/>
                    <a:pt x="577" y="209"/>
                    <a:pt x="623" y="209"/>
                  </a:cubicBezTo>
                  <a:cubicBezTo>
                    <a:pt x="673" y="209"/>
                    <a:pt x="719" y="185"/>
                    <a:pt x="762" y="130"/>
                  </a:cubicBezTo>
                  <a:cubicBezTo>
                    <a:pt x="646" y="25"/>
                    <a:pt x="516" y="0"/>
                    <a:pt x="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5"/>
            <p:cNvSpPr/>
            <p:nvPr/>
          </p:nvSpPr>
          <p:spPr>
            <a:xfrm>
              <a:off x="5425075" y="2311425"/>
              <a:ext cx="18475" cy="3975"/>
            </a:xfrm>
            <a:custGeom>
              <a:avLst/>
              <a:gdLst/>
              <a:ahLst/>
              <a:cxnLst/>
              <a:rect l="l" t="t" r="r" b="b"/>
              <a:pathLst>
                <a:path w="739" h="159" extrusionOk="0">
                  <a:moveTo>
                    <a:pt x="286" y="1"/>
                  </a:moveTo>
                  <a:cubicBezTo>
                    <a:pt x="203" y="1"/>
                    <a:pt x="96" y="12"/>
                    <a:pt x="0" y="36"/>
                  </a:cubicBezTo>
                  <a:cubicBezTo>
                    <a:pt x="107" y="137"/>
                    <a:pt x="227" y="158"/>
                    <a:pt x="352" y="158"/>
                  </a:cubicBezTo>
                  <a:cubicBezTo>
                    <a:pt x="439" y="158"/>
                    <a:pt x="529" y="148"/>
                    <a:pt x="621" y="148"/>
                  </a:cubicBezTo>
                  <a:cubicBezTo>
                    <a:pt x="660" y="148"/>
                    <a:pt x="699" y="150"/>
                    <a:pt x="739" y="155"/>
                  </a:cubicBezTo>
                  <a:cubicBezTo>
                    <a:pt x="619" y="36"/>
                    <a:pt x="417" y="8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5"/>
            <p:cNvSpPr/>
            <p:nvPr/>
          </p:nvSpPr>
          <p:spPr>
            <a:xfrm>
              <a:off x="5442925" y="2314675"/>
              <a:ext cx="11925" cy="3975"/>
            </a:xfrm>
            <a:custGeom>
              <a:avLst/>
              <a:gdLst/>
              <a:ahLst/>
              <a:cxnLst/>
              <a:rect l="l" t="t" r="r" b="b"/>
              <a:pathLst>
                <a:path w="477" h="159" extrusionOk="0">
                  <a:moveTo>
                    <a:pt x="127" y="0"/>
                  </a:moveTo>
                  <a:cubicBezTo>
                    <a:pt x="86" y="0"/>
                    <a:pt x="44" y="5"/>
                    <a:pt x="1" y="13"/>
                  </a:cubicBezTo>
                  <a:cubicBezTo>
                    <a:pt x="75" y="132"/>
                    <a:pt x="172" y="158"/>
                    <a:pt x="278" y="158"/>
                  </a:cubicBezTo>
                  <a:cubicBezTo>
                    <a:pt x="343" y="158"/>
                    <a:pt x="410" y="149"/>
                    <a:pt x="477" y="144"/>
                  </a:cubicBezTo>
                  <a:cubicBezTo>
                    <a:pt x="377" y="45"/>
                    <a:pt x="257"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5"/>
            <p:cNvSpPr/>
            <p:nvPr/>
          </p:nvSpPr>
          <p:spPr>
            <a:xfrm>
              <a:off x="5414350" y="2311125"/>
              <a:ext cx="7175" cy="3275"/>
            </a:xfrm>
            <a:custGeom>
              <a:avLst/>
              <a:gdLst/>
              <a:ahLst/>
              <a:cxnLst/>
              <a:rect l="l" t="t" r="r" b="b"/>
              <a:pathLst>
                <a:path w="287" h="131" extrusionOk="0">
                  <a:moveTo>
                    <a:pt x="1" y="1"/>
                  </a:moveTo>
                  <a:lnTo>
                    <a:pt x="1" y="1"/>
                  </a:lnTo>
                  <a:cubicBezTo>
                    <a:pt x="39" y="89"/>
                    <a:pt x="86" y="131"/>
                    <a:pt x="139" y="131"/>
                  </a:cubicBezTo>
                  <a:cubicBezTo>
                    <a:pt x="186" y="131"/>
                    <a:pt x="236" y="98"/>
                    <a:pt x="286" y="36"/>
                  </a:cubicBezTo>
                  <a:cubicBezTo>
                    <a:pt x="191" y="13"/>
                    <a:pt x="96"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5"/>
            <p:cNvSpPr/>
            <p:nvPr/>
          </p:nvSpPr>
          <p:spPr>
            <a:xfrm>
              <a:off x="5439050" y="2322725"/>
              <a:ext cx="4500" cy="1500"/>
            </a:xfrm>
            <a:custGeom>
              <a:avLst/>
              <a:gdLst/>
              <a:ahLst/>
              <a:cxnLst/>
              <a:rect l="l" t="t" r="r" b="b"/>
              <a:pathLst>
                <a:path w="180" h="60" extrusionOk="0">
                  <a:moveTo>
                    <a:pt x="1" y="1"/>
                  </a:moveTo>
                  <a:cubicBezTo>
                    <a:pt x="32" y="38"/>
                    <a:pt x="63" y="59"/>
                    <a:pt x="94" y="59"/>
                  </a:cubicBezTo>
                  <a:cubicBezTo>
                    <a:pt x="122" y="59"/>
                    <a:pt x="151" y="4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5"/>
            <p:cNvSpPr/>
            <p:nvPr/>
          </p:nvSpPr>
          <p:spPr>
            <a:xfrm>
              <a:off x="5887625" y="2429900"/>
              <a:ext cx="10750" cy="3600"/>
            </a:xfrm>
            <a:custGeom>
              <a:avLst/>
              <a:gdLst/>
              <a:ahLst/>
              <a:cxnLst/>
              <a:rect l="l" t="t" r="r" b="b"/>
              <a:pathLst>
                <a:path w="430" h="144" extrusionOk="0">
                  <a:moveTo>
                    <a:pt x="1" y="0"/>
                  </a:moveTo>
                  <a:cubicBezTo>
                    <a:pt x="1" y="48"/>
                    <a:pt x="1" y="107"/>
                    <a:pt x="13" y="143"/>
                  </a:cubicBezTo>
                  <a:cubicBezTo>
                    <a:pt x="155" y="143"/>
                    <a:pt x="298" y="131"/>
                    <a:pt x="429" y="131"/>
                  </a:cubicBezTo>
                  <a:lnTo>
                    <a:pt x="429" y="12"/>
                  </a:lnTo>
                  <a:cubicBezTo>
                    <a:pt x="286" y="12"/>
                    <a:pt x="15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5"/>
            <p:cNvSpPr/>
            <p:nvPr/>
          </p:nvSpPr>
          <p:spPr>
            <a:xfrm>
              <a:off x="5980200" y="2371550"/>
              <a:ext cx="148250" cy="21450"/>
            </a:xfrm>
            <a:custGeom>
              <a:avLst/>
              <a:gdLst/>
              <a:ahLst/>
              <a:cxnLst/>
              <a:rect l="l" t="t" r="r" b="b"/>
              <a:pathLst>
                <a:path w="5930" h="858" extrusionOk="0">
                  <a:moveTo>
                    <a:pt x="2776" y="1"/>
                  </a:moveTo>
                  <a:cubicBezTo>
                    <a:pt x="2681" y="1"/>
                    <a:pt x="2584" y="9"/>
                    <a:pt x="2489" y="12"/>
                  </a:cubicBezTo>
                  <a:cubicBezTo>
                    <a:pt x="2370" y="36"/>
                    <a:pt x="2251" y="72"/>
                    <a:pt x="2156" y="179"/>
                  </a:cubicBezTo>
                  <a:cubicBezTo>
                    <a:pt x="1983" y="199"/>
                    <a:pt x="1809" y="205"/>
                    <a:pt x="1635" y="205"/>
                  </a:cubicBezTo>
                  <a:cubicBezTo>
                    <a:pt x="1424" y="205"/>
                    <a:pt x="1212" y="197"/>
                    <a:pt x="1000" y="197"/>
                  </a:cubicBezTo>
                  <a:cubicBezTo>
                    <a:pt x="666" y="197"/>
                    <a:pt x="332" y="217"/>
                    <a:pt x="0" y="322"/>
                  </a:cubicBezTo>
                  <a:cubicBezTo>
                    <a:pt x="48" y="382"/>
                    <a:pt x="96" y="429"/>
                    <a:pt x="155" y="453"/>
                  </a:cubicBezTo>
                  <a:cubicBezTo>
                    <a:pt x="518" y="514"/>
                    <a:pt x="889" y="519"/>
                    <a:pt x="1261" y="519"/>
                  </a:cubicBezTo>
                  <a:cubicBezTo>
                    <a:pt x="1323" y="519"/>
                    <a:pt x="1385" y="519"/>
                    <a:pt x="1447" y="519"/>
                  </a:cubicBezTo>
                  <a:cubicBezTo>
                    <a:pt x="1882" y="519"/>
                    <a:pt x="2316" y="524"/>
                    <a:pt x="2739" y="620"/>
                  </a:cubicBezTo>
                  <a:cubicBezTo>
                    <a:pt x="2887" y="589"/>
                    <a:pt x="3032" y="573"/>
                    <a:pt x="3176" y="573"/>
                  </a:cubicBezTo>
                  <a:cubicBezTo>
                    <a:pt x="3425" y="573"/>
                    <a:pt x="3669" y="621"/>
                    <a:pt x="3918" y="727"/>
                  </a:cubicBezTo>
                  <a:cubicBezTo>
                    <a:pt x="3941" y="858"/>
                    <a:pt x="4049" y="810"/>
                    <a:pt x="4144" y="834"/>
                  </a:cubicBezTo>
                  <a:cubicBezTo>
                    <a:pt x="4203" y="834"/>
                    <a:pt x="4263" y="810"/>
                    <a:pt x="4322" y="786"/>
                  </a:cubicBezTo>
                  <a:cubicBezTo>
                    <a:pt x="4418" y="786"/>
                    <a:pt x="4513" y="774"/>
                    <a:pt x="4620" y="774"/>
                  </a:cubicBezTo>
                  <a:cubicBezTo>
                    <a:pt x="4662" y="810"/>
                    <a:pt x="4709" y="825"/>
                    <a:pt x="4757" y="825"/>
                  </a:cubicBezTo>
                  <a:cubicBezTo>
                    <a:pt x="4805" y="825"/>
                    <a:pt x="4852" y="810"/>
                    <a:pt x="4894" y="786"/>
                  </a:cubicBezTo>
                  <a:cubicBezTo>
                    <a:pt x="5227" y="667"/>
                    <a:pt x="5596" y="798"/>
                    <a:pt x="5930" y="632"/>
                  </a:cubicBezTo>
                  <a:cubicBezTo>
                    <a:pt x="5918" y="572"/>
                    <a:pt x="5918" y="536"/>
                    <a:pt x="5894" y="477"/>
                  </a:cubicBezTo>
                  <a:cubicBezTo>
                    <a:pt x="5801" y="434"/>
                    <a:pt x="5707" y="428"/>
                    <a:pt x="5605" y="428"/>
                  </a:cubicBezTo>
                  <a:cubicBezTo>
                    <a:pt x="5564" y="428"/>
                    <a:pt x="5522" y="429"/>
                    <a:pt x="5477" y="429"/>
                  </a:cubicBezTo>
                  <a:cubicBezTo>
                    <a:pt x="4751" y="429"/>
                    <a:pt x="4025" y="334"/>
                    <a:pt x="3310" y="191"/>
                  </a:cubicBezTo>
                  <a:cubicBezTo>
                    <a:pt x="3152" y="32"/>
                    <a:pt x="2966" y="1"/>
                    <a:pt x="27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5"/>
            <p:cNvSpPr/>
            <p:nvPr/>
          </p:nvSpPr>
          <p:spPr>
            <a:xfrm>
              <a:off x="5952525" y="2384050"/>
              <a:ext cx="7450" cy="6275"/>
            </a:xfrm>
            <a:custGeom>
              <a:avLst/>
              <a:gdLst/>
              <a:ahLst/>
              <a:cxnLst/>
              <a:rect l="l" t="t" r="r" b="b"/>
              <a:pathLst>
                <a:path w="298" h="251" extrusionOk="0">
                  <a:moveTo>
                    <a:pt x="0" y="1"/>
                  </a:moveTo>
                  <a:cubicBezTo>
                    <a:pt x="12" y="120"/>
                    <a:pt x="36" y="227"/>
                    <a:pt x="179" y="251"/>
                  </a:cubicBezTo>
                  <a:cubicBezTo>
                    <a:pt x="215" y="251"/>
                    <a:pt x="250" y="227"/>
                    <a:pt x="298" y="215"/>
                  </a:cubicBezTo>
                  <a:cubicBezTo>
                    <a:pt x="250" y="132"/>
                    <a:pt x="191" y="72"/>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5"/>
            <p:cNvSpPr/>
            <p:nvPr/>
          </p:nvSpPr>
          <p:spPr>
            <a:xfrm>
              <a:off x="5933775" y="2386725"/>
              <a:ext cx="4775" cy="2875"/>
            </a:xfrm>
            <a:custGeom>
              <a:avLst/>
              <a:gdLst/>
              <a:ahLst/>
              <a:cxnLst/>
              <a:rect l="l" t="t" r="r" b="b"/>
              <a:pathLst>
                <a:path w="191" h="115" extrusionOk="0">
                  <a:moveTo>
                    <a:pt x="0" y="1"/>
                  </a:moveTo>
                  <a:lnTo>
                    <a:pt x="0" y="1"/>
                  </a:lnTo>
                  <a:cubicBezTo>
                    <a:pt x="42" y="34"/>
                    <a:pt x="72" y="114"/>
                    <a:pt x="119" y="114"/>
                  </a:cubicBezTo>
                  <a:cubicBezTo>
                    <a:pt x="139" y="114"/>
                    <a:pt x="162" y="100"/>
                    <a:pt x="191" y="60"/>
                  </a:cubicBezTo>
                  <a:cubicBezTo>
                    <a:pt x="131" y="48"/>
                    <a:pt x="60"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5"/>
            <p:cNvSpPr/>
            <p:nvPr/>
          </p:nvSpPr>
          <p:spPr>
            <a:xfrm>
              <a:off x="5248550" y="2462325"/>
              <a:ext cx="6875" cy="14025"/>
            </a:xfrm>
            <a:custGeom>
              <a:avLst/>
              <a:gdLst/>
              <a:ahLst/>
              <a:cxnLst/>
              <a:rect l="l" t="t" r="r" b="b"/>
              <a:pathLst>
                <a:path w="275" h="561" extrusionOk="0">
                  <a:moveTo>
                    <a:pt x="25" y="1"/>
                  </a:moveTo>
                  <a:cubicBezTo>
                    <a:pt x="13" y="37"/>
                    <a:pt x="13" y="72"/>
                    <a:pt x="13" y="120"/>
                  </a:cubicBezTo>
                  <a:cubicBezTo>
                    <a:pt x="60" y="263"/>
                    <a:pt x="1" y="453"/>
                    <a:pt x="156" y="561"/>
                  </a:cubicBezTo>
                  <a:cubicBezTo>
                    <a:pt x="191" y="477"/>
                    <a:pt x="239" y="394"/>
                    <a:pt x="275" y="311"/>
                  </a:cubicBezTo>
                  <a:cubicBezTo>
                    <a:pt x="203" y="203"/>
                    <a:pt x="120" y="96"/>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5"/>
            <p:cNvSpPr/>
            <p:nvPr/>
          </p:nvSpPr>
          <p:spPr>
            <a:xfrm>
              <a:off x="5805175" y="2356700"/>
              <a:ext cx="79800" cy="19650"/>
            </a:xfrm>
            <a:custGeom>
              <a:avLst/>
              <a:gdLst/>
              <a:ahLst/>
              <a:cxnLst/>
              <a:rect l="l" t="t" r="r" b="b"/>
              <a:pathLst>
                <a:path w="3192" h="786" extrusionOk="0">
                  <a:moveTo>
                    <a:pt x="702" y="0"/>
                  </a:moveTo>
                  <a:cubicBezTo>
                    <a:pt x="415" y="0"/>
                    <a:pt x="160" y="105"/>
                    <a:pt x="1" y="499"/>
                  </a:cubicBezTo>
                  <a:lnTo>
                    <a:pt x="1" y="595"/>
                  </a:lnTo>
                  <a:cubicBezTo>
                    <a:pt x="191" y="606"/>
                    <a:pt x="370" y="630"/>
                    <a:pt x="560" y="666"/>
                  </a:cubicBezTo>
                  <a:cubicBezTo>
                    <a:pt x="647" y="643"/>
                    <a:pt x="733" y="634"/>
                    <a:pt x="817" y="634"/>
                  </a:cubicBezTo>
                  <a:cubicBezTo>
                    <a:pt x="1125" y="634"/>
                    <a:pt x="1419" y="757"/>
                    <a:pt x="1727" y="785"/>
                  </a:cubicBezTo>
                  <a:lnTo>
                    <a:pt x="1822" y="785"/>
                  </a:lnTo>
                  <a:cubicBezTo>
                    <a:pt x="1915" y="775"/>
                    <a:pt x="2006" y="772"/>
                    <a:pt x="2098" y="772"/>
                  </a:cubicBezTo>
                  <a:cubicBezTo>
                    <a:pt x="2258" y="772"/>
                    <a:pt x="2417" y="782"/>
                    <a:pt x="2575" y="782"/>
                  </a:cubicBezTo>
                  <a:cubicBezTo>
                    <a:pt x="2755" y="782"/>
                    <a:pt x="2932" y="769"/>
                    <a:pt x="3108" y="714"/>
                  </a:cubicBezTo>
                  <a:cubicBezTo>
                    <a:pt x="3168" y="666"/>
                    <a:pt x="3191" y="606"/>
                    <a:pt x="3191" y="535"/>
                  </a:cubicBezTo>
                  <a:cubicBezTo>
                    <a:pt x="3059" y="207"/>
                    <a:pt x="2864" y="38"/>
                    <a:pt x="2611" y="38"/>
                  </a:cubicBezTo>
                  <a:cubicBezTo>
                    <a:pt x="2479" y="38"/>
                    <a:pt x="2331" y="84"/>
                    <a:pt x="2168" y="178"/>
                  </a:cubicBezTo>
                  <a:cubicBezTo>
                    <a:pt x="2124" y="243"/>
                    <a:pt x="2081" y="298"/>
                    <a:pt x="2001" y="298"/>
                  </a:cubicBezTo>
                  <a:cubicBezTo>
                    <a:pt x="1993" y="298"/>
                    <a:pt x="1985" y="298"/>
                    <a:pt x="1977" y="297"/>
                  </a:cubicBezTo>
                  <a:cubicBezTo>
                    <a:pt x="1929" y="273"/>
                    <a:pt x="1870" y="273"/>
                    <a:pt x="1810" y="273"/>
                  </a:cubicBezTo>
                  <a:cubicBezTo>
                    <a:pt x="1792" y="277"/>
                    <a:pt x="1775" y="278"/>
                    <a:pt x="1758" y="278"/>
                  </a:cubicBezTo>
                  <a:cubicBezTo>
                    <a:pt x="1607" y="278"/>
                    <a:pt x="1496" y="148"/>
                    <a:pt x="1346" y="95"/>
                  </a:cubicBezTo>
                  <a:cubicBezTo>
                    <a:pt x="1132" y="55"/>
                    <a:pt x="909" y="0"/>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5"/>
            <p:cNvSpPr/>
            <p:nvPr/>
          </p:nvSpPr>
          <p:spPr>
            <a:xfrm>
              <a:off x="5848350" y="2374125"/>
              <a:ext cx="39300" cy="5775"/>
            </a:xfrm>
            <a:custGeom>
              <a:avLst/>
              <a:gdLst/>
              <a:ahLst/>
              <a:cxnLst/>
              <a:rect l="l" t="t" r="r" b="b"/>
              <a:pathLst>
                <a:path w="1572" h="231" extrusionOk="0">
                  <a:moveTo>
                    <a:pt x="758" y="0"/>
                  </a:moveTo>
                  <a:cubicBezTo>
                    <a:pt x="503" y="0"/>
                    <a:pt x="248" y="24"/>
                    <a:pt x="0" y="76"/>
                  </a:cubicBezTo>
                  <a:cubicBezTo>
                    <a:pt x="60" y="136"/>
                    <a:pt x="95" y="171"/>
                    <a:pt x="143" y="231"/>
                  </a:cubicBezTo>
                  <a:lnTo>
                    <a:pt x="1572" y="231"/>
                  </a:lnTo>
                  <a:lnTo>
                    <a:pt x="1572" y="76"/>
                  </a:lnTo>
                  <a:cubicBezTo>
                    <a:pt x="1302" y="27"/>
                    <a:pt x="1029" y="0"/>
                    <a:pt x="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5"/>
            <p:cNvSpPr/>
            <p:nvPr/>
          </p:nvSpPr>
          <p:spPr>
            <a:xfrm>
              <a:off x="5253325" y="2491750"/>
              <a:ext cx="53600" cy="9600"/>
            </a:xfrm>
            <a:custGeom>
              <a:avLst/>
              <a:gdLst/>
              <a:ahLst/>
              <a:cxnLst/>
              <a:rect l="l" t="t" r="r" b="b"/>
              <a:pathLst>
                <a:path w="2144" h="384" extrusionOk="0">
                  <a:moveTo>
                    <a:pt x="1012" y="0"/>
                  </a:moveTo>
                  <a:cubicBezTo>
                    <a:pt x="817" y="0"/>
                    <a:pt x="623" y="20"/>
                    <a:pt x="429" y="74"/>
                  </a:cubicBezTo>
                  <a:cubicBezTo>
                    <a:pt x="358" y="277"/>
                    <a:pt x="72" y="193"/>
                    <a:pt x="0" y="384"/>
                  </a:cubicBezTo>
                  <a:cubicBezTo>
                    <a:pt x="370" y="384"/>
                    <a:pt x="739" y="372"/>
                    <a:pt x="1120" y="372"/>
                  </a:cubicBezTo>
                  <a:cubicBezTo>
                    <a:pt x="1163" y="334"/>
                    <a:pt x="1212" y="318"/>
                    <a:pt x="1264" y="318"/>
                  </a:cubicBezTo>
                  <a:cubicBezTo>
                    <a:pt x="1324" y="318"/>
                    <a:pt x="1389" y="340"/>
                    <a:pt x="1453" y="372"/>
                  </a:cubicBezTo>
                  <a:cubicBezTo>
                    <a:pt x="1632" y="384"/>
                    <a:pt x="1798" y="384"/>
                    <a:pt x="1977" y="384"/>
                  </a:cubicBezTo>
                  <a:cubicBezTo>
                    <a:pt x="2036" y="348"/>
                    <a:pt x="2072" y="288"/>
                    <a:pt x="2144" y="277"/>
                  </a:cubicBezTo>
                  <a:lnTo>
                    <a:pt x="2132" y="229"/>
                  </a:lnTo>
                  <a:cubicBezTo>
                    <a:pt x="2084" y="193"/>
                    <a:pt x="2024" y="146"/>
                    <a:pt x="1977" y="98"/>
                  </a:cubicBezTo>
                  <a:cubicBezTo>
                    <a:pt x="1652" y="54"/>
                    <a:pt x="1331" y="0"/>
                    <a:pt x="1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5"/>
            <p:cNvSpPr/>
            <p:nvPr/>
          </p:nvSpPr>
          <p:spPr>
            <a:xfrm>
              <a:off x="5253025" y="2491200"/>
              <a:ext cx="8050" cy="3125"/>
            </a:xfrm>
            <a:custGeom>
              <a:avLst/>
              <a:gdLst/>
              <a:ahLst/>
              <a:cxnLst/>
              <a:rect l="l" t="t" r="r" b="b"/>
              <a:pathLst>
                <a:path w="322" h="125" extrusionOk="0">
                  <a:moveTo>
                    <a:pt x="1" y="1"/>
                  </a:moveTo>
                  <a:cubicBezTo>
                    <a:pt x="55" y="102"/>
                    <a:pt x="138" y="125"/>
                    <a:pt x="233" y="125"/>
                  </a:cubicBezTo>
                  <a:cubicBezTo>
                    <a:pt x="262" y="125"/>
                    <a:pt x="292" y="123"/>
                    <a:pt x="322" y="120"/>
                  </a:cubicBezTo>
                  <a:cubicBezTo>
                    <a:pt x="239"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5"/>
            <p:cNvSpPr/>
            <p:nvPr/>
          </p:nvSpPr>
          <p:spPr>
            <a:xfrm>
              <a:off x="5713800" y="2342175"/>
              <a:ext cx="50325" cy="19525"/>
            </a:xfrm>
            <a:custGeom>
              <a:avLst/>
              <a:gdLst/>
              <a:ahLst/>
              <a:cxnLst/>
              <a:rect l="l" t="t" r="r" b="b"/>
              <a:pathLst>
                <a:path w="2013" h="781" extrusionOk="0">
                  <a:moveTo>
                    <a:pt x="782" y="1"/>
                  </a:moveTo>
                  <a:cubicBezTo>
                    <a:pt x="563" y="1"/>
                    <a:pt x="342" y="15"/>
                    <a:pt x="119" y="21"/>
                  </a:cubicBezTo>
                  <a:cubicBezTo>
                    <a:pt x="24" y="116"/>
                    <a:pt x="0" y="223"/>
                    <a:pt x="96" y="342"/>
                  </a:cubicBezTo>
                  <a:cubicBezTo>
                    <a:pt x="242" y="447"/>
                    <a:pt x="408" y="487"/>
                    <a:pt x="583" y="487"/>
                  </a:cubicBezTo>
                  <a:cubicBezTo>
                    <a:pt x="607" y="487"/>
                    <a:pt x="631" y="486"/>
                    <a:pt x="655" y="485"/>
                  </a:cubicBezTo>
                  <a:cubicBezTo>
                    <a:pt x="665" y="484"/>
                    <a:pt x="674" y="484"/>
                    <a:pt x="682" y="484"/>
                  </a:cubicBezTo>
                  <a:cubicBezTo>
                    <a:pt x="860" y="484"/>
                    <a:pt x="880" y="599"/>
                    <a:pt x="858" y="735"/>
                  </a:cubicBezTo>
                  <a:cubicBezTo>
                    <a:pt x="929" y="749"/>
                    <a:pt x="1013" y="780"/>
                    <a:pt x="1091" y="780"/>
                  </a:cubicBezTo>
                  <a:cubicBezTo>
                    <a:pt x="1145" y="780"/>
                    <a:pt x="1195" y="766"/>
                    <a:pt x="1239" y="723"/>
                  </a:cubicBezTo>
                  <a:cubicBezTo>
                    <a:pt x="1376" y="586"/>
                    <a:pt x="1438" y="524"/>
                    <a:pt x="1516" y="524"/>
                  </a:cubicBezTo>
                  <a:cubicBezTo>
                    <a:pt x="1579" y="524"/>
                    <a:pt x="1653" y="565"/>
                    <a:pt x="1786" y="640"/>
                  </a:cubicBezTo>
                  <a:cubicBezTo>
                    <a:pt x="1822" y="670"/>
                    <a:pt x="1853" y="686"/>
                    <a:pt x="1883" y="686"/>
                  </a:cubicBezTo>
                  <a:cubicBezTo>
                    <a:pt x="1923" y="686"/>
                    <a:pt x="1960" y="659"/>
                    <a:pt x="2001" y="604"/>
                  </a:cubicBezTo>
                  <a:cubicBezTo>
                    <a:pt x="2013" y="318"/>
                    <a:pt x="1870" y="199"/>
                    <a:pt x="1596" y="116"/>
                  </a:cubicBezTo>
                  <a:cubicBezTo>
                    <a:pt x="1325" y="23"/>
                    <a:pt x="1054" y="1"/>
                    <a:pt x="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5"/>
            <p:cNvSpPr/>
            <p:nvPr/>
          </p:nvSpPr>
          <p:spPr>
            <a:xfrm>
              <a:off x="5701600" y="2339700"/>
              <a:ext cx="80675" cy="19900"/>
            </a:xfrm>
            <a:custGeom>
              <a:avLst/>
              <a:gdLst/>
              <a:ahLst/>
              <a:cxnLst/>
              <a:rect l="l" t="t" r="r" b="b"/>
              <a:pathLst>
                <a:path w="3227" h="796" extrusionOk="0">
                  <a:moveTo>
                    <a:pt x="904" y="5"/>
                  </a:moveTo>
                  <a:cubicBezTo>
                    <a:pt x="758" y="5"/>
                    <a:pt x="611" y="11"/>
                    <a:pt x="465" y="24"/>
                  </a:cubicBezTo>
                  <a:cubicBezTo>
                    <a:pt x="298" y="48"/>
                    <a:pt x="119" y="1"/>
                    <a:pt x="0" y="167"/>
                  </a:cubicBezTo>
                  <a:cubicBezTo>
                    <a:pt x="81" y="257"/>
                    <a:pt x="176" y="300"/>
                    <a:pt x="279" y="300"/>
                  </a:cubicBezTo>
                  <a:cubicBezTo>
                    <a:pt x="312" y="300"/>
                    <a:pt x="346" y="295"/>
                    <a:pt x="381" y="286"/>
                  </a:cubicBezTo>
                  <a:cubicBezTo>
                    <a:pt x="453" y="263"/>
                    <a:pt x="500" y="227"/>
                    <a:pt x="560" y="179"/>
                  </a:cubicBezTo>
                  <a:cubicBezTo>
                    <a:pt x="758" y="179"/>
                    <a:pt x="967" y="169"/>
                    <a:pt x="1176" y="169"/>
                  </a:cubicBezTo>
                  <a:cubicBezTo>
                    <a:pt x="1281" y="169"/>
                    <a:pt x="1385" y="171"/>
                    <a:pt x="1489" y="179"/>
                  </a:cubicBezTo>
                  <a:cubicBezTo>
                    <a:pt x="1858" y="203"/>
                    <a:pt x="2251" y="286"/>
                    <a:pt x="2417" y="703"/>
                  </a:cubicBezTo>
                  <a:cubicBezTo>
                    <a:pt x="2431" y="766"/>
                    <a:pt x="2457" y="796"/>
                    <a:pt x="2493" y="796"/>
                  </a:cubicBezTo>
                  <a:cubicBezTo>
                    <a:pt x="2519" y="796"/>
                    <a:pt x="2549" y="780"/>
                    <a:pt x="2584" y="751"/>
                  </a:cubicBezTo>
                  <a:cubicBezTo>
                    <a:pt x="2632" y="727"/>
                    <a:pt x="2691" y="727"/>
                    <a:pt x="2739" y="727"/>
                  </a:cubicBezTo>
                  <a:lnTo>
                    <a:pt x="2870" y="596"/>
                  </a:lnTo>
                  <a:cubicBezTo>
                    <a:pt x="2977" y="453"/>
                    <a:pt x="3227" y="417"/>
                    <a:pt x="3167" y="167"/>
                  </a:cubicBezTo>
                  <a:cubicBezTo>
                    <a:pt x="2409" y="157"/>
                    <a:pt x="1659" y="5"/>
                    <a:pt x="904"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5"/>
            <p:cNvSpPr/>
            <p:nvPr/>
          </p:nvSpPr>
          <p:spPr>
            <a:xfrm>
              <a:off x="5679575" y="2340525"/>
              <a:ext cx="19950" cy="8425"/>
            </a:xfrm>
            <a:custGeom>
              <a:avLst/>
              <a:gdLst/>
              <a:ahLst/>
              <a:cxnLst/>
              <a:rect l="l" t="t" r="r" b="b"/>
              <a:pathLst>
                <a:path w="798" h="337" extrusionOk="0">
                  <a:moveTo>
                    <a:pt x="296" y="0"/>
                  </a:moveTo>
                  <a:cubicBezTo>
                    <a:pt x="190" y="0"/>
                    <a:pt x="88" y="27"/>
                    <a:pt x="0" y="134"/>
                  </a:cubicBezTo>
                  <a:cubicBezTo>
                    <a:pt x="84" y="230"/>
                    <a:pt x="214" y="194"/>
                    <a:pt x="298" y="289"/>
                  </a:cubicBezTo>
                  <a:cubicBezTo>
                    <a:pt x="381" y="337"/>
                    <a:pt x="476" y="337"/>
                    <a:pt x="572" y="337"/>
                  </a:cubicBezTo>
                  <a:cubicBezTo>
                    <a:pt x="631" y="337"/>
                    <a:pt x="691" y="325"/>
                    <a:pt x="738" y="289"/>
                  </a:cubicBezTo>
                  <a:cubicBezTo>
                    <a:pt x="798" y="241"/>
                    <a:pt x="798" y="182"/>
                    <a:pt x="738" y="134"/>
                  </a:cubicBezTo>
                  <a:cubicBezTo>
                    <a:pt x="691" y="111"/>
                    <a:pt x="631" y="63"/>
                    <a:pt x="584" y="27"/>
                  </a:cubicBezTo>
                  <a:cubicBezTo>
                    <a:pt x="488" y="22"/>
                    <a:pt x="390"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5"/>
            <p:cNvSpPr/>
            <p:nvPr/>
          </p:nvSpPr>
          <p:spPr>
            <a:xfrm>
              <a:off x="5657850" y="2339500"/>
              <a:ext cx="15300" cy="7675"/>
            </a:xfrm>
            <a:custGeom>
              <a:avLst/>
              <a:gdLst/>
              <a:ahLst/>
              <a:cxnLst/>
              <a:rect l="l" t="t" r="r" b="b"/>
              <a:pathLst>
                <a:path w="612" h="307" extrusionOk="0">
                  <a:moveTo>
                    <a:pt x="511" y="1"/>
                  </a:moveTo>
                  <a:cubicBezTo>
                    <a:pt x="463" y="1"/>
                    <a:pt x="403" y="21"/>
                    <a:pt x="357" y="21"/>
                  </a:cubicBezTo>
                  <a:cubicBezTo>
                    <a:pt x="339" y="21"/>
                    <a:pt x="322" y="18"/>
                    <a:pt x="310" y="9"/>
                  </a:cubicBezTo>
                  <a:cubicBezTo>
                    <a:pt x="179" y="32"/>
                    <a:pt x="60" y="56"/>
                    <a:pt x="0" y="187"/>
                  </a:cubicBezTo>
                  <a:cubicBezTo>
                    <a:pt x="0" y="235"/>
                    <a:pt x="12" y="271"/>
                    <a:pt x="12" y="306"/>
                  </a:cubicBezTo>
                  <a:cubicBezTo>
                    <a:pt x="143" y="247"/>
                    <a:pt x="274" y="175"/>
                    <a:pt x="429" y="163"/>
                  </a:cubicBezTo>
                  <a:cubicBezTo>
                    <a:pt x="458" y="199"/>
                    <a:pt x="485" y="217"/>
                    <a:pt x="512" y="217"/>
                  </a:cubicBezTo>
                  <a:cubicBezTo>
                    <a:pt x="539" y="217"/>
                    <a:pt x="566" y="199"/>
                    <a:pt x="595" y="163"/>
                  </a:cubicBezTo>
                  <a:cubicBezTo>
                    <a:pt x="612" y="31"/>
                    <a:pt x="569" y="1"/>
                    <a:pt x="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5"/>
            <p:cNvSpPr/>
            <p:nvPr/>
          </p:nvSpPr>
          <p:spPr>
            <a:xfrm>
              <a:off x="5701300" y="2343875"/>
              <a:ext cx="14600" cy="6950"/>
            </a:xfrm>
            <a:custGeom>
              <a:avLst/>
              <a:gdLst/>
              <a:ahLst/>
              <a:cxnLst/>
              <a:rect l="l" t="t" r="r" b="b"/>
              <a:pathLst>
                <a:path w="584" h="278" extrusionOk="0">
                  <a:moveTo>
                    <a:pt x="429" y="0"/>
                  </a:moveTo>
                  <a:cubicBezTo>
                    <a:pt x="310" y="131"/>
                    <a:pt x="107" y="0"/>
                    <a:pt x="0" y="155"/>
                  </a:cubicBezTo>
                  <a:cubicBezTo>
                    <a:pt x="90" y="258"/>
                    <a:pt x="194" y="277"/>
                    <a:pt x="302" y="277"/>
                  </a:cubicBezTo>
                  <a:cubicBezTo>
                    <a:pt x="369" y="277"/>
                    <a:pt x="438" y="270"/>
                    <a:pt x="506" y="270"/>
                  </a:cubicBezTo>
                  <a:cubicBezTo>
                    <a:pt x="532" y="270"/>
                    <a:pt x="558" y="271"/>
                    <a:pt x="584" y="274"/>
                  </a:cubicBezTo>
                  <a:lnTo>
                    <a:pt x="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5"/>
            <p:cNvSpPr/>
            <p:nvPr/>
          </p:nvSpPr>
          <p:spPr>
            <a:xfrm>
              <a:off x="5698025" y="2343575"/>
              <a:ext cx="14000" cy="3675"/>
            </a:xfrm>
            <a:custGeom>
              <a:avLst/>
              <a:gdLst/>
              <a:ahLst/>
              <a:cxnLst/>
              <a:rect l="l" t="t" r="r" b="b"/>
              <a:pathLst>
                <a:path w="560" h="147" extrusionOk="0">
                  <a:moveTo>
                    <a:pt x="0" y="0"/>
                  </a:moveTo>
                  <a:lnTo>
                    <a:pt x="0" y="143"/>
                  </a:lnTo>
                  <a:lnTo>
                    <a:pt x="131" y="143"/>
                  </a:lnTo>
                  <a:cubicBezTo>
                    <a:pt x="174" y="143"/>
                    <a:pt x="220" y="146"/>
                    <a:pt x="267" y="146"/>
                  </a:cubicBezTo>
                  <a:cubicBezTo>
                    <a:pt x="375" y="146"/>
                    <a:pt x="485" y="129"/>
                    <a:pt x="560" y="12"/>
                  </a:cubicBezTo>
                  <a:cubicBezTo>
                    <a:pt x="417" y="12"/>
                    <a:pt x="262"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5"/>
            <p:cNvSpPr/>
            <p:nvPr/>
          </p:nvSpPr>
          <p:spPr>
            <a:xfrm>
              <a:off x="5668850" y="2343875"/>
              <a:ext cx="4200" cy="4475"/>
            </a:xfrm>
            <a:custGeom>
              <a:avLst/>
              <a:gdLst/>
              <a:ahLst/>
              <a:cxnLst/>
              <a:rect l="l" t="t" r="r" b="b"/>
              <a:pathLst>
                <a:path w="168" h="179" extrusionOk="0">
                  <a:moveTo>
                    <a:pt x="1" y="0"/>
                  </a:moveTo>
                  <a:cubicBezTo>
                    <a:pt x="12" y="72"/>
                    <a:pt x="48" y="131"/>
                    <a:pt x="84" y="179"/>
                  </a:cubicBezTo>
                  <a:cubicBezTo>
                    <a:pt x="108" y="119"/>
                    <a:pt x="132" y="6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5"/>
            <p:cNvSpPr/>
            <p:nvPr/>
          </p:nvSpPr>
          <p:spPr>
            <a:xfrm>
              <a:off x="5679575" y="2343875"/>
              <a:ext cx="7150" cy="3900"/>
            </a:xfrm>
            <a:custGeom>
              <a:avLst/>
              <a:gdLst/>
              <a:ahLst/>
              <a:cxnLst/>
              <a:rect l="l" t="t" r="r" b="b"/>
              <a:pathLst>
                <a:path w="286" h="156" extrusionOk="0">
                  <a:moveTo>
                    <a:pt x="0" y="0"/>
                  </a:moveTo>
                  <a:cubicBezTo>
                    <a:pt x="60" y="119"/>
                    <a:pt x="167" y="155"/>
                    <a:pt x="286" y="155"/>
                  </a:cubicBezTo>
                  <a:cubicBezTo>
                    <a:pt x="226" y="36"/>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5"/>
            <p:cNvSpPr/>
            <p:nvPr/>
          </p:nvSpPr>
          <p:spPr>
            <a:xfrm>
              <a:off x="5686700" y="2347750"/>
              <a:ext cx="8375" cy="3300"/>
            </a:xfrm>
            <a:custGeom>
              <a:avLst/>
              <a:gdLst/>
              <a:ahLst/>
              <a:cxnLst/>
              <a:rect l="l" t="t" r="r" b="b"/>
              <a:pathLst>
                <a:path w="335" h="132" extrusionOk="0">
                  <a:moveTo>
                    <a:pt x="1" y="0"/>
                  </a:moveTo>
                  <a:cubicBezTo>
                    <a:pt x="60" y="119"/>
                    <a:pt x="180" y="131"/>
                    <a:pt x="287" y="131"/>
                  </a:cubicBezTo>
                  <a:cubicBezTo>
                    <a:pt x="334" y="83"/>
                    <a:pt x="334" y="36"/>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5"/>
            <p:cNvSpPr/>
            <p:nvPr/>
          </p:nvSpPr>
          <p:spPr>
            <a:xfrm>
              <a:off x="5693850" y="2341200"/>
              <a:ext cx="3600" cy="2700"/>
            </a:xfrm>
            <a:custGeom>
              <a:avLst/>
              <a:gdLst/>
              <a:ahLst/>
              <a:cxnLst/>
              <a:rect l="l" t="t" r="r" b="b"/>
              <a:pathLst>
                <a:path w="144" h="108" extrusionOk="0">
                  <a:moveTo>
                    <a:pt x="1" y="0"/>
                  </a:moveTo>
                  <a:cubicBezTo>
                    <a:pt x="60" y="36"/>
                    <a:pt x="108" y="84"/>
                    <a:pt x="144" y="107"/>
                  </a:cubicBezTo>
                  <a:cubicBezTo>
                    <a:pt x="108" y="60"/>
                    <a:pt x="60"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5"/>
            <p:cNvSpPr/>
            <p:nvPr/>
          </p:nvSpPr>
          <p:spPr>
            <a:xfrm>
              <a:off x="5694150" y="2347750"/>
              <a:ext cx="3900" cy="3300"/>
            </a:xfrm>
            <a:custGeom>
              <a:avLst/>
              <a:gdLst/>
              <a:ahLst/>
              <a:cxnLst/>
              <a:rect l="l" t="t" r="r" b="b"/>
              <a:pathLst>
                <a:path w="156" h="132" extrusionOk="0">
                  <a:moveTo>
                    <a:pt x="1" y="0"/>
                  </a:moveTo>
                  <a:lnTo>
                    <a:pt x="1" y="131"/>
                  </a:lnTo>
                  <a:cubicBezTo>
                    <a:pt x="48" y="83"/>
                    <a:pt x="96"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5"/>
            <p:cNvSpPr/>
            <p:nvPr/>
          </p:nvSpPr>
          <p:spPr>
            <a:xfrm>
              <a:off x="5221175" y="2455200"/>
              <a:ext cx="8350" cy="21150"/>
            </a:xfrm>
            <a:custGeom>
              <a:avLst/>
              <a:gdLst/>
              <a:ahLst/>
              <a:cxnLst/>
              <a:rect l="l" t="t" r="r" b="b"/>
              <a:pathLst>
                <a:path w="334" h="846" extrusionOk="0">
                  <a:moveTo>
                    <a:pt x="120" y="0"/>
                  </a:moveTo>
                  <a:cubicBezTo>
                    <a:pt x="108" y="84"/>
                    <a:pt x="108" y="179"/>
                    <a:pt x="84" y="262"/>
                  </a:cubicBezTo>
                  <a:cubicBezTo>
                    <a:pt x="36" y="417"/>
                    <a:pt x="1" y="560"/>
                    <a:pt x="108" y="715"/>
                  </a:cubicBezTo>
                  <a:cubicBezTo>
                    <a:pt x="108" y="762"/>
                    <a:pt x="120" y="798"/>
                    <a:pt x="120" y="846"/>
                  </a:cubicBezTo>
                  <a:cubicBezTo>
                    <a:pt x="334" y="596"/>
                    <a:pt x="239" y="286"/>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5"/>
            <p:cNvSpPr/>
            <p:nvPr/>
          </p:nvSpPr>
          <p:spPr>
            <a:xfrm>
              <a:off x="5220875" y="2487050"/>
              <a:ext cx="3300" cy="11625"/>
            </a:xfrm>
            <a:custGeom>
              <a:avLst/>
              <a:gdLst/>
              <a:ahLst/>
              <a:cxnLst/>
              <a:rect l="l" t="t" r="r" b="b"/>
              <a:pathLst>
                <a:path w="132" h="465" extrusionOk="0">
                  <a:moveTo>
                    <a:pt x="1" y="0"/>
                  </a:moveTo>
                  <a:cubicBezTo>
                    <a:pt x="1" y="155"/>
                    <a:pt x="13" y="322"/>
                    <a:pt x="13" y="465"/>
                  </a:cubicBezTo>
                  <a:cubicBezTo>
                    <a:pt x="60" y="453"/>
                    <a:pt x="96" y="453"/>
                    <a:pt x="132" y="429"/>
                  </a:cubicBezTo>
                  <a:cubicBezTo>
                    <a:pt x="120" y="286"/>
                    <a:pt x="132" y="11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5"/>
            <p:cNvSpPr/>
            <p:nvPr/>
          </p:nvSpPr>
          <p:spPr>
            <a:xfrm>
              <a:off x="5246775" y="2548050"/>
              <a:ext cx="13725" cy="17475"/>
            </a:xfrm>
            <a:custGeom>
              <a:avLst/>
              <a:gdLst/>
              <a:ahLst/>
              <a:cxnLst/>
              <a:rect l="l" t="t" r="r" b="b"/>
              <a:pathLst>
                <a:path w="549" h="699" extrusionOk="0">
                  <a:moveTo>
                    <a:pt x="251" y="1"/>
                  </a:moveTo>
                  <a:cubicBezTo>
                    <a:pt x="203" y="61"/>
                    <a:pt x="143" y="108"/>
                    <a:pt x="84" y="144"/>
                  </a:cubicBezTo>
                  <a:cubicBezTo>
                    <a:pt x="0" y="239"/>
                    <a:pt x="24" y="334"/>
                    <a:pt x="84" y="442"/>
                  </a:cubicBezTo>
                  <a:cubicBezTo>
                    <a:pt x="96" y="501"/>
                    <a:pt x="131" y="537"/>
                    <a:pt x="143" y="584"/>
                  </a:cubicBezTo>
                  <a:cubicBezTo>
                    <a:pt x="191" y="620"/>
                    <a:pt x="215" y="656"/>
                    <a:pt x="262" y="692"/>
                  </a:cubicBezTo>
                  <a:cubicBezTo>
                    <a:pt x="285" y="696"/>
                    <a:pt x="308" y="699"/>
                    <a:pt x="330" y="699"/>
                  </a:cubicBezTo>
                  <a:cubicBezTo>
                    <a:pt x="421" y="699"/>
                    <a:pt x="500" y="657"/>
                    <a:pt x="548" y="561"/>
                  </a:cubicBezTo>
                  <a:cubicBezTo>
                    <a:pt x="453" y="382"/>
                    <a:pt x="346" y="180"/>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5"/>
            <p:cNvSpPr/>
            <p:nvPr/>
          </p:nvSpPr>
          <p:spPr>
            <a:xfrm>
              <a:off x="5245875" y="2551625"/>
              <a:ext cx="3300" cy="7775"/>
            </a:xfrm>
            <a:custGeom>
              <a:avLst/>
              <a:gdLst/>
              <a:ahLst/>
              <a:cxnLst/>
              <a:rect l="l" t="t" r="r" b="b"/>
              <a:pathLst>
                <a:path w="132" h="311" extrusionOk="0">
                  <a:moveTo>
                    <a:pt x="13" y="1"/>
                  </a:moveTo>
                  <a:cubicBezTo>
                    <a:pt x="1" y="132"/>
                    <a:pt x="25" y="239"/>
                    <a:pt x="132" y="310"/>
                  </a:cubicBezTo>
                  <a:lnTo>
                    <a:pt x="132" y="13"/>
                  </a:lnTo>
                  <a:cubicBezTo>
                    <a:pt x="84" y="13"/>
                    <a:pt x="48" y="13"/>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5"/>
            <p:cNvSpPr/>
            <p:nvPr/>
          </p:nvSpPr>
          <p:spPr>
            <a:xfrm>
              <a:off x="5314050" y="2540625"/>
              <a:ext cx="46150" cy="8675"/>
            </a:xfrm>
            <a:custGeom>
              <a:avLst/>
              <a:gdLst/>
              <a:ahLst/>
              <a:cxnLst/>
              <a:rect l="l" t="t" r="r" b="b"/>
              <a:pathLst>
                <a:path w="1846" h="347" extrusionOk="0">
                  <a:moveTo>
                    <a:pt x="846" y="0"/>
                  </a:moveTo>
                  <a:cubicBezTo>
                    <a:pt x="560" y="24"/>
                    <a:pt x="274" y="24"/>
                    <a:pt x="0" y="36"/>
                  </a:cubicBezTo>
                  <a:cubicBezTo>
                    <a:pt x="131" y="262"/>
                    <a:pt x="441" y="84"/>
                    <a:pt x="560" y="298"/>
                  </a:cubicBezTo>
                  <a:cubicBezTo>
                    <a:pt x="750" y="335"/>
                    <a:pt x="942" y="346"/>
                    <a:pt x="1134" y="346"/>
                  </a:cubicBezTo>
                  <a:cubicBezTo>
                    <a:pt x="1374" y="346"/>
                    <a:pt x="1614" y="328"/>
                    <a:pt x="1846" y="322"/>
                  </a:cubicBezTo>
                  <a:cubicBezTo>
                    <a:pt x="1771" y="145"/>
                    <a:pt x="1653" y="33"/>
                    <a:pt x="1502" y="33"/>
                  </a:cubicBezTo>
                  <a:cubicBezTo>
                    <a:pt x="1460" y="33"/>
                    <a:pt x="1416" y="42"/>
                    <a:pt x="1370" y="60"/>
                  </a:cubicBezTo>
                  <a:cubicBezTo>
                    <a:pt x="1318" y="81"/>
                    <a:pt x="1271" y="89"/>
                    <a:pt x="1226" y="89"/>
                  </a:cubicBezTo>
                  <a:cubicBezTo>
                    <a:pt x="1093" y="89"/>
                    <a:pt x="979" y="18"/>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5"/>
            <p:cNvSpPr/>
            <p:nvPr/>
          </p:nvSpPr>
          <p:spPr>
            <a:xfrm>
              <a:off x="5660225" y="2376325"/>
              <a:ext cx="5975" cy="3575"/>
            </a:xfrm>
            <a:custGeom>
              <a:avLst/>
              <a:gdLst/>
              <a:ahLst/>
              <a:cxnLst/>
              <a:rect l="l" t="t" r="r" b="b"/>
              <a:pathLst>
                <a:path w="239" h="143" extrusionOk="0">
                  <a:moveTo>
                    <a:pt x="60" y="0"/>
                  </a:moveTo>
                  <a:cubicBezTo>
                    <a:pt x="0" y="48"/>
                    <a:pt x="0" y="83"/>
                    <a:pt x="60" y="143"/>
                  </a:cubicBezTo>
                  <a:cubicBezTo>
                    <a:pt x="119" y="119"/>
                    <a:pt x="179" y="107"/>
                    <a:pt x="238" y="72"/>
                  </a:cubicBezTo>
                  <a:cubicBezTo>
                    <a:pt x="179" y="48"/>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5"/>
            <p:cNvSpPr/>
            <p:nvPr/>
          </p:nvSpPr>
          <p:spPr>
            <a:xfrm>
              <a:off x="5658125" y="2376325"/>
              <a:ext cx="3600" cy="3575"/>
            </a:xfrm>
            <a:custGeom>
              <a:avLst/>
              <a:gdLst/>
              <a:ahLst/>
              <a:cxnLst/>
              <a:rect l="l" t="t" r="r" b="b"/>
              <a:pathLst>
                <a:path w="144" h="143" extrusionOk="0">
                  <a:moveTo>
                    <a:pt x="1" y="0"/>
                  </a:moveTo>
                  <a:lnTo>
                    <a:pt x="1" y="143"/>
                  </a:lnTo>
                  <a:lnTo>
                    <a:pt x="144" y="143"/>
                  </a:lnTo>
                  <a:lnTo>
                    <a:pt x="144" y="72"/>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5"/>
            <p:cNvSpPr/>
            <p:nvPr/>
          </p:nvSpPr>
          <p:spPr>
            <a:xfrm>
              <a:off x="5814100" y="2476625"/>
              <a:ext cx="1825" cy="1525"/>
            </a:xfrm>
            <a:custGeom>
              <a:avLst/>
              <a:gdLst/>
              <a:ahLst/>
              <a:cxnLst/>
              <a:rect l="l" t="t" r="r" b="b"/>
              <a:pathLst>
                <a:path w="73" h="61" extrusionOk="0">
                  <a:moveTo>
                    <a:pt x="72" y="0"/>
                  </a:moveTo>
                  <a:cubicBezTo>
                    <a:pt x="13" y="36"/>
                    <a:pt x="1" y="48"/>
                    <a:pt x="37" y="60"/>
                  </a:cubicBezTo>
                  <a:cubicBezTo>
                    <a:pt x="37" y="60"/>
                    <a:pt x="60" y="24"/>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5"/>
            <p:cNvSpPr/>
            <p:nvPr/>
          </p:nvSpPr>
          <p:spPr>
            <a:xfrm>
              <a:off x="5635525" y="2337100"/>
              <a:ext cx="11925" cy="6800"/>
            </a:xfrm>
            <a:custGeom>
              <a:avLst/>
              <a:gdLst/>
              <a:ahLst/>
              <a:cxnLst/>
              <a:rect l="l" t="t" r="r" b="b"/>
              <a:pathLst>
                <a:path w="477" h="272" extrusionOk="0">
                  <a:moveTo>
                    <a:pt x="115" y="1"/>
                  </a:moveTo>
                  <a:cubicBezTo>
                    <a:pt x="62" y="1"/>
                    <a:pt x="19" y="17"/>
                    <a:pt x="12" y="93"/>
                  </a:cubicBezTo>
                  <a:cubicBezTo>
                    <a:pt x="0" y="176"/>
                    <a:pt x="83" y="224"/>
                    <a:pt x="179" y="271"/>
                  </a:cubicBezTo>
                  <a:lnTo>
                    <a:pt x="476" y="271"/>
                  </a:lnTo>
                  <a:cubicBezTo>
                    <a:pt x="452" y="105"/>
                    <a:pt x="393" y="9"/>
                    <a:pt x="238" y="9"/>
                  </a:cubicBezTo>
                  <a:cubicBezTo>
                    <a:pt x="198" y="9"/>
                    <a:pt x="154" y="1"/>
                    <a:pt x="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5"/>
            <p:cNvSpPr/>
            <p:nvPr/>
          </p:nvSpPr>
          <p:spPr>
            <a:xfrm>
              <a:off x="5607825" y="2340300"/>
              <a:ext cx="3900" cy="3600"/>
            </a:xfrm>
            <a:custGeom>
              <a:avLst/>
              <a:gdLst/>
              <a:ahLst/>
              <a:cxnLst/>
              <a:rect l="l" t="t" r="r" b="b"/>
              <a:pathLst>
                <a:path w="156" h="144" extrusionOk="0">
                  <a:moveTo>
                    <a:pt x="1" y="0"/>
                  </a:moveTo>
                  <a:cubicBezTo>
                    <a:pt x="39" y="49"/>
                    <a:pt x="86" y="81"/>
                    <a:pt x="127" y="117"/>
                  </a:cubicBezTo>
                  <a:lnTo>
                    <a:pt x="127" y="117"/>
                  </a:lnTo>
                  <a:lnTo>
                    <a:pt x="1" y="0"/>
                  </a:lnTo>
                  <a:close/>
                  <a:moveTo>
                    <a:pt x="127" y="117"/>
                  </a:moveTo>
                  <a:lnTo>
                    <a:pt x="156" y="143"/>
                  </a:lnTo>
                  <a:cubicBezTo>
                    <a:pt x="146" y="134"/>
                    <a:pt x="137" y="126"/>
                    <a:pt x="127" y="1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5"/>
            <p:cNvSpPr/>
            <p:nvPr/>
          </p:nvSpPr>
          <p:spPr>
            <a:xfrm>
              <a:off x="5651000" y="2342025"/>
              <a:ext cx="3300" cy="1875"/>
            </a:xfrm>
            <a:custGeom>
              <a:avLst/>
              <a:gdLst/>
              <a:ahLst/>
              <a:cxnLst/>
              <a:rect l="l" t="t" r="r" b="b"/>
              <a:pathLst>
                <a:path w="132" h="75" extrusionOk="0">
                  <a:moveTo>
                    <a:pt x="72" y="0"/>
                  </a:moveTo>
                  <a:cubicBezTo>
                    <a:pt x="45" y="0"/>
                    <a:pt x="26" y="28"/>
                    <a:pt x="0" y="62"/>
                  </a:cubicBezTo>
                  <a:cubicBezTo>
                    <a:pt x="48" y="74"/>
                    <a:pt x="95" y="74"/>
                    <a:pt x="131" y="74"/>
                  </a:cubicBezTo>
                  <a:cubicBezTo>
                    <a:pt x="131" y="62"/>
                    <a:pt x="119" y="27"/>
                    <a:pt x="107" y="15"/>
                  </a:cubicBezTo>
                  <a:cubicBezTo>
                    <a:pt x="94" y="5"/>
                    <a:pt x="82"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5"/>
            <p:cNvSpPr/>
            <p:nvPr/>
          </p:nvSpPr>
          <p:spPr>
            <a:xfrm>
              <a:off x="6002225" y="2601650"/>
              <a:ext cx="4800" cy="3575"/>
            </a:xfrm>
            <a:custGeom>
              <a:avLst/>
              <a:gdLst/>
              <a:ahLst/>
              <a:cxnLst/>
              <a:rect l="l" t="t" r="r" b="b"/>
              <a:pathLst>
                <a:path w="192" h="143" extrusionOk="0">
                  <a:moveTo>
                    <a:pt x="1" y="0"/>
                  </a:moveTo>
                  <a:lnTo>
                    <a:pt x="1" y="0"/>
                  </a:lnTo>
                  <a:cubicBezTo>
                    <a:pt x="36" y="83"/>
                    <a:pt x="60" y="143"/>
                    <a:pt x="132" y="143"/>
                  </a:cubicBezTo>
                  <a:cubicBezTo>
                    <a:pt x="167" y="143"/>
                    <a:pt x="179" y="95"/>
                    <a:pt x="191" y="60"/>
                  </a:cubicBezTo>
                  <a:cubicBezTo>
                    <a:pt x="120" y="36"/>
                    <a:pt x="60"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5"/>
            <p:cNvSpPr/>
            <p:nvPr/>
          </p:nvSpPr>
          <p:spPr>
            <a:xfrm>
              <a:off x="6033475" y="2604250"/>
              <a:ext cx="1525" cy="1575"/>
            </a:xfrm>
            <a:custGeom>
              <a:avLst/>
              <a:gdLst/>
              <a:ahLst/>
              <a:cxnLst/>
              <a:rect l="l" t="t" r="r" b="b"/>
              <a:pathLst>
                <a:path w="61" h="63" extrusionOk="0">
                  <a:moveTo>
                    <a:pt x="17" y="1"/>
                  </a:moveTo>
                  <a:cubicBezTo>
                    <a:pt x="7" y="1"/>
                    <a:pt x="1" y="13"/>
                    <a:pt x="1" y="39"/>
                  </a:cubicBezTo>
                  <a:cubicBezTo>
                    <a:pt x="1" y="39"/>
                    <a:pt x="48" y="51"/>
                    <a:pt x="60" y="63"/>
                  </a:cubicBezTo>
                  <a:cubicBezTo>
                    <a:pt x="47" y="22"/>
                    <a:pt x="29"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5"/>
            <p:cNvSpPr/>
            <p:nvPr/>
          </p:nvSpPr>
          <p:spPr>
            <a:xfrm>
              <a:off x="5267025" y="2508800"/>
              <a:ext cx="26200" cy="4175"/>
            </a:xfrm>
            <a:custGeom>
              <a:avLst/>
              <a:gdLst/>
              <a:ahLst/>
              <a:cxnLst/>
              <a:rect l="l" t="t" r="r" b="b"/>
              <a:pathLst>
                <a:path w="1048" h="167" extrusionOk="0">
                  <a:moveTo>
                    <a:pt x="451" y="0"/>
                  </a:moveTo>
                  <a:cubicBezTo>
                    <a:pt x="295" y="0"/>
                    <a:pt x="143" y="27"/>
                    <a:pt x="0" y="142"/>
                  </a:cubicBezTo>
                  <a:cubicBezTo>
                    <a:pt x="95" y="142"/>
                    <a:pt x="191" y="166"/>
                    <a:pt x="286" y="166"/>
                  </a:cubicBezTo>
                  <a:cubicBezTo>
                    <a:pt x="536" y="142"/>
                    <a:pt x="774" y="130"/>
                    <a:pt x="1000" y="130"/>
                  </a:cubicBezTo>
                  <a:lnTo>
                    <a:pt x="1048" y="71"/>
                  </a:lnTo>
                  <a:lnTo>
                    <a:pt x="1000" y="11"/>
                  </a:lnTo>
                  <a:cubicBezTo>
                    <a:pt x="954" y="18"/>
                    <a:pt x="906" y="20"/>
                    <a:pt x="859" y="20"/>
                  </a:cubicBezTo>
                  <a:cubicBezTo>
                    <a:pt x="724" y="20"/>
                    <a:pt x="586" y="0"/>
                    <a:pt x="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5"/>
            <p:cNvSpPr/>
            <p:nvPr/>
          </p:nvSpPr>
          <p:spPr>
            <a:xfrm>
              <a:off x="5306000" y="2516125"/>
              <a:ext cx="8375" cy="3675"/>
            </a:xfrm>
            <a:custGeom>
              <a:avLst/>
              <a:gdLst/>
              <a:ahLst/>
              <a:cxnLst/>
              <a:rect l="l" t="t" r="r" b="b"/>
              <a:pathLst>
                <a:path w="335" h="147" extrusionOk="0">
                  <a:moveTo>
                    <a:pt x="229" y="1"/>
                  </a:moveTo>
                  <a:cubicBezTo>
                    <a:pt x="183" y="1"/>
                    <a:pt x="134" y="26"/>
                    <a:pt x="96" y="52"/>
                  </a:cubicBezTo>
                  <a:cubicBezTo>
                    <a:pt x="60" y="75"/>
                    <a:pt x="37" y="123"/>
                    <a:pt x="1" y="147"/>
                  </a:cubicBezTo>
                  <a:cubicBezTo>
                    <a:pt x="60" y="147"/>
                    <a:pt x="108" y="147"/>
                    <a:pt x="132" y="135"/>
                  </a:cubicBezTo>
                  <a:cubicBezTo>
                    <a:pt x="215" y="123"/>
                    <a:pt x="275" y="87"/>
                    <a:pt x="334" y="75"/>
                  </a:cubicBezTo>
                  <a:cubicBezTo>
                    <a:pt x="306" y="20"/>
                    <a:pt x="268"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5"/>
            <p:cNvSpPr/>
            <p:nvPr/>
          </p:nvSpPr>
          <p:spPr>
            <a:xfrm>
              <a:off x="5303025" y="2510850"/>
              <a:ext cx="3900" cy="1450"/>
            </a:xfrm>
            <a:custGeom>
              <a:avLst/>
              <a:gdLst/>
              <a:ahLst/>
              <a:cxnLst/>
              <a:rect l="l" t="t" r="r" b="b"/>
              <a:pathLst>
                <a:path w="156" h="58" extrusionOk="0">
                  <a:moveTo>
                    <a:pt x="108" y="1"/>
                  </a:moveTo>
                  <a:cubicBezTo>
                    <a:pt x="60" y="25"/>
                    <a:pt x="36" y="36"/>
                    <a:pt x="1" y="48"/>
                  </a:cubicBezTo>
                  <a:cubicBezTo>
                    <a:pt x="25" y="54"/>
                    <a:pt x="48" y="57"/>
                    <a:pt x="74" y="57"/>
                  </a:cubicBezTo>
                  <a:cubicBezTo>
                    <a:pt x="99" y="57"/>
                    <a:pt x="126" y="54"/>
                    <a:pt x="156" y="48"/>
                  </a:cubicBezTo>
                  <a:cubicBezTo>
                    <a:pt x="144" y="36"/>
                    <a:pt x="120"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5"/>
            <p:cNvSpPr/>
            <p:nvPr/>
          </p:nvSpPr>
          <p:spPr>
            <a:xfrm>
              <a:off x="5292325" y="2509075"/>
              <a:ext cx="3875" cy="3300"/>
            </a:xfrm>
            <a:custGeom>
              <a:avLst/>
              <a:gdLst/>
              <a:ahLst/>
              <a:cxnLst/>
              <a:rect l="l" t="t" r="r" b="b"/>
              <a:pathLst>
                <a:path w="155" h="132" extrusionOk="0">
                  <a:moveTo>
                    <a:pt x="0" y="0"/>
                  </a:moveTo>
                  <a:lnTo>
                    <a:pt x="0" y="107"/>
                  </a:lnTo>
                  <a:cubicBezTo>
                    <a:pt x="48" y="107"/>
                    <a:pt x="95" y="119"/>
                    <a:pt x="155" y="131"/>
                  </a:cubicBezTo>
                  <a:cubicBezTo>
                    <a:pt x="95" y="96"/>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5"/>
            <p:cNvSpPr/>
            <p:nvPr/>
          </p:nvSpPr>
          <p:spPr>
            <a:xfrm>
              <a:off x="5471200" y="2548650"/>
              <a:ext cx="7475" cy="6100"/>
            </a:xfrm>
            <a:custGeom>
              <a:avLst/>
              <a:gdLst/>
              <a:ahLst/>
              <a:cxnLst/>
              <a:rect l="l" t="t" r="r" b="b"/>
              <a:pathLst>
                <a:path w="299" h="244" extrusionOk="0">
                  <a:moveTo>
                    <a:pt x="156" y="1"/>
                  </a:moveTo>
                  <a:cubicBezTo>
                    <a:pt x="48" y="60"/>
                    <a:pt x="1" y="120"/>
                    <a:pt x="96" y="215"/>
                  </a:cubicBezTo>
                  <a:cubicBezTo>
                    <a:pt x="96" y="233"/>
                    <a:pt x="122" y="244"/>
                    <a:pt x="140" y="244"/>
                  </a:cubicBezTo>
                  <a:cubicBezTo>
                    <a:pt x="147" y="244"/>
                    <a:pt x="152" y="242"/>
                    <a:pt x="156" y="239"/>
                  </a:cubicBezTo>
                  <a:cubicBezTo>
                    <a:pt x="298" y="156"/>
                    <a:pt x="156" y="72"/>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5"/>
            <p:cNvSpPr/>
            <p:nvPr/>
          </p:nvSpPr>
          <p:spPr>
            <a:xfrm>
              <a:off x="6085275" y="2501475"/>
              <a:ext cx="13725" cy="4350"/>
            </a:xfrm>
            <a:custGeom>
              <a:avLst/>
              <a:gdLst/>
              <a:ahLst/>
              <a:cxnLst/>
              <a:rect l="l" t="t" r="r" b="b"/>
              <a:pathLst>
                <a:path w="549" h="174" extrusionOk="0">
                  <a:moveTo>
                    <a:pt x="271" y="0"/>
                  </a:moveTo>
                  <a:cubicBezTo>
                    <a:pt x="170" y="0"/>
                    <a:pt x="76" y="31"/>
                    <a:pt x="0" y="138"/>
                  </a:cubicBezTo>
                  <a:cubicBezTo>
                    <a:pt x="107" y="158"/>
                    <a:pt x="210" y="174"/>
                    <a:pt x="311" y="174"/>
                  </a:cubicBezTo>
                  <a:cubicBezTo>
                    <a:pt x="391" y="174"/>
                    <a:pt x="469" y="164"/>
                    <a:pt x="548" y="138"/>
                  </a:cubicBezTo>
                  <a:lnTo>
                    <a:pt x="548" y="42"/>
                  </a:lnTo>
                  <a:cubicBezTo>
                    <a:pt x="458" y="25"/>
                    <a:pt x="362"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5"/>
            <p:cNvSpPr/>
            <p:nvPr/>
          </p:nvSpPr>
          <p:spPr>
            <a:xfrm>
              <a:off x="5371200" y="2304575"/>
              <a:ext cx="22650" cy="10750"/>
            </a:xfrm>
            <a:custGeom>
              <a:avLst/>
              <a:gdLst/>
              <a:ahLst/>
              <a:cxnLst/>
              <a:rect l="l" t="t" r="r" b="b"/>
              <a:pathLst>
                <a:path w="906" h="430" extrusionOk="0">
                  <a:moveTo>
                    <a:pt x="0" y="1"/>
                  </a:moveTo>
                  <a:cubicBezTo>
                    <a:pt x="48" y="132"/>
                    <a:pt x="96" y="275"/>
                    <a:pt x="131" y="429"/>
                  </a:cubicBezTo>
                  <a:cubicBezTo>
                    <a:pt x="344" y="291"/>
                    <a:pt x="538" y="124"/>
                    <a:pt x="797" y="124"/>
                  </a:cubicBezTo>
                  <a:cubicBezTo>
                    <a:pt x="828" y="124"/>
                    <a:pt x="860" y="127"/>
                    <a:pt x="893" y="132"/>
                  </a:cubicBezTo>
                  <a:cubicBezTo>
                    <a:pt x="905" y="72"/>
                    <a:pt x="881" y="36"/>
                    <a:pt x="822" y="25"/>
                  </a:cubicBezTo>
                  <a:cubicBezTo>
                    <a:pt x="750" y="13"/>
                    <a:pt x="655" y="13"/>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5"/>
            <p:cNvSpPr/>
            <p:nvPr/>
          </p:nvSpPr>
          <p:spPr>
            <a:xfrm>
              <a:off x="5391725" y="2304425"/>
              <a:ext cx="19375" cy="3750"/>
            </a:xfrm>
            <a:custGeom>
              <a:avLst/>
              <a:gdLst/>
              <a:ahLst/>
              <a:cxnLst/>
              <a:rect l="l" t="t" r="r" b="b"/>
              <a:pathLst>
                <a:path w="775" h="150" extrusionOk="0">
                  <a:moveTo>
                    <a:pt x="397" y="1"/>
                  </a:moveTo>
                  <a:cubicBezTo>
                    <a:pt x="266" y="1"/>
                    <a:pt x="132" y="31"/>
                    <a:pt x="1" y="31"/>
                  </a:cubicBezTo>
                  <a:cubicBezTo>
                    <a:pt x="13" y="66"/>
                    <a:pt x="48" y="102"/>
                    <a:pt x="72" y="138"/>
                  </a:cubicBezTo>
                  <a:cubicBezTo>
                    <a:pt x="298" y="138"/>
                    <a:pt x="537" y="138"/>
                    <a:pt x="775" y="150"/>
                  </a:cubicBezTo>
                  <a:cubicBezTo>
                    <a:pt x="656" y="31"/>
                    <a:pt x="528" y="1"/>
                    <a:pt x="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5"/>
            <p:cNvSpPr/>
            <p:nvPr/>
          </p:nvSpPr>
          <p:spPr>
            <a:xfrm>
              <a:off x="5267025" y="2351300"/>
              <a:ext cx="6275" cy="4200"/>
            </a:xfrm>
            <a:custGeom>
              <a:avLst/>
              <a:gdLst/>
              <a:ahLst/>
              <a:cxnLst/>
              <a:rect l="l" t="t" r="r" b="b"/>
              <a:pathLst>
                <a:path w="251" h="168" extrusionOk="0">
                  <a:moveTo>
                    <a:pt x="12" y="1"/>
                  </a:moveTo>
                  <a:lnTo>
                    <a:pt x="12" y="1"/>
                  </a:lnTo>
                  <a:cubicBezTo>
                    <a:pt x="0" y="96"/>
                    <a:pt x="48" y="132"/>
                    <a:pt x="119" y="168"/>
                  </a:cubicBezTo>
                  <a:cubicBezTo>
                    <a:pt x="167" y="132"/>
                    <a:pt x="250" y="108"/>
                    <a:pt x="179" y="49"/>
                  </a:cubicBezTo>
                  <a:cubicBezTo>
                    <a:pt x="155" y="1"/>
                    <a:pt x="72" y="13"/>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5"/>
            <p:cNvSpPr/>
            <p:nvPr/>
          </p:nvSpPr>
          <p:spPr>
            <a:xfrm>
              <a:off x="5280700" y="2499200"/>
              <a:ext cx="8675" cy="2150"/>
            </a:xfrm>
            <a:custGeom>
              <a:avLst/>
              <a:gdLst/>
              <a:ahLst/>
              <a:cxnLst/>
              <a:rect l="l" t="t" r="r" b="b"/>
              <a:pathLst>
                <a:path w="347" h="86" extrusionOk="0">
                  <a:moveTo>
                    <a:pt x="178" y="1"/>
                  </a:moveTo>
                  <a:cubicBezTo>
                    <a:pt x="120" y="1"/>
                    <a:pt x="62" y="31"/>
                    <a:pt x="1" y="86"/>
                  </a:cubicBezTo>
                  <a:lnTo>
                    <a:pt x="346" y="86"/>
                  </a:lnTo>
                  <a:cubicBezTo>
                    <a:pt x="288" y="28"/>
                    <a:pt x="233"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5"/>
            <p:cNvSpPr/>
            <p:nvPr/>
          </p:nvSpPr>
          <p:spPr>
            <a:xfrm>
              <a:off x="5255400" y="2509375"/>
              <a:ext cx="4500" cy="4200"/>
            </a:xfrm>
            <a:custGeom>
              <a:avLst/>
              <a:gdLst/>
              <a:ahLst/>
              <a:cxnLst/>
              <a:rect l="l" t="t" r="r" b="b"/>
              <a:pathLst>
                <a:path w="180" h="168" extrusionOk="0">
                  <a:moveTo>
                    <a:pt x="1" y="0"/>
                  </a:moveTo>
                  <a:cubicBezTo>
                    <a:pt x="37" y="36"/>
                    <a:pt x="18" y="168"/>
                    <a:pt x="84" y="168"/>
                  </a:cubicBezTo>
                  <a:cubicBezTo>
                    <a:pt x="106" y="168"/>
                    <a:pt x="136" y="154"/>
                    <a:pt x="179" y="119"/>
                  </a:cubicBezTo>
                  <a:cubicBezTo>
                    <a:pt x="156" y="48"/>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5"/>
            <p:cNvSpPr/>
            <p:nvPr/>
          </p:nvSpPr>
          <p:spPr>
            <a:xfrm>
              <a:off x="5302425" y="2498950"/>
              <a:ext cx="3900" cy="2700"/>
            </a:xfrm>
            <a:custGeom>
              <a:avLst/>
              <a:gdLst/>
              <a:ahLst/>
              <a:cxnLst/>
              <a:rect l="l" t="t" r="r" b="b"/>
              <a:pathLst>
                <a:path w="156" h="108" extrusionOk="0">
                  <a:moveTo>
                    <a:pt x="156" y="1"/>
                  </a:moveTo>
                  <a:lnTo>
                    <a:pt x="156" y="1"/>
                  </a:lnTo>
                  <a:cubicBezTo>
                    <a:pt x="120" y="36"/>
                    <a:pt x="60" y="60"/>
                    <a:pt x="1" y="108"/>
                  </a:cubicBezTo>
                  <a:cubicBezTo>
                    <a:pt x="60" y="84"/>
                    <a:pt x="120" y="36"/>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5"/>
            <p:cNvSpPr/>
            <p:nvPr/>
          </p:nvSpPr>
          <p:spPr>
            <a:xfrm>
              <a:off x="5725100" y="2445300"/>
              <a:ext cx="3300" cy="2300"/>
            </a:xfrm>
            <a:custGeom>
              <a:avLst/>
              <a:gdLst/>
              <a:ahLst/>
              <a:cxnLst/>
              <a:rect l="l" t="t" r="r" b="b"/>
              <a:pathLst>
                <a:path w="132" h="92" extrusionOk="0">
                  <a:moveTo>
                    <a:pt x="54" y="1"/>
                  </a:moveTo>
                  <a:cubicBezTo>
                    <a:pt x="39" y="1"/>
                    <a:pt x="11" y="27"/>
                    <a:pt x="1" y="27"/>
                  </a:cubicBezTo>
                  <a:cubicBezTo>
                    <a:pt x="1" y="39"/>
                    <a:pt x="1" y="51"/>
                    <a:pt x="13" y="63"/>
                  </a:cubicBezTo>
                  <a:cubicBezTo>
                    <a:pt x="21" y="80"/>
                    <a:pt x="43" y="91"/>
                    <a:pt x="58" y="91"/>
                  </a:cubicBezTo>
                  <a:cubicBezTo>
                    <a:pt x="64" y="91"/>
                    <a:pt x="69" y="90"/>
                    <a:pt x="72" y="87"/>
                  </a:cubicBezTo>
                  <a:cubicBezTo>
                    <a:pt x="132" y="51"/>
                    <a:pt x="120" y="27"/>
                    <a:pt x="60" y="3"/>
                  </a:cubicBezTo>
                  <a:cubicBezTo>
                    <a:pt x="59" y="2"/>
                    <a:pt x="56"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5"/>
            <p:cNvSpPr/>
            <p:nvPr/>
          </p:nvSpPr>
          <p:spPr>
            <a:xfrm>
              <a:off x="5973650" y="2433750"/>
              <a:ext cx="11050" cy="5175"/>
            </a:xfrm>
            <a:custGeom>
              <a:avLst/>
              <a:gdLst/>
              <a:ahLst/>
              <a:cxnLst/>
              <a:rect l="l" t="t" r="r" b="b"/>
              <a:pathLst>
                <a:path w="442" h="207" extrusionOk="0">
                  <a:moveTo>
                    <a:pt x="221" y="1"/>
                  </a:moveTo>
                  <a:cubicBezTo>
                    <a:pt x="146" y="1"/>
                    <a:pt x="72" y="49"/>
                    <a:pt x="1" y="144"/>
                  </a:cubicBezTo>
                  <a:cubicBezTo>
                    <a:pt x="72" y="186"/>
                    <a:pt x="146" y="206"/>
                    <a:pt x="221" y="206"/>
                  </a:cubicBezTo>
                  <a:cubicBezTo>
                    <a:pt x="295" y="206"/>
                    <a:pt x="370" y="186"/>
                    <a:pt x="441" y="144"/>
                  </a:cubicBezTo>
                  <a:cubicBezTo>
                    <a:pt x="370" y="49"/>
                    <a:pt x="295"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5"/>
            <p:cNvSpPr/>
            <p:nvPr/>
          </p:nvSpPr>
          <p:spPr>
            <a:xfrm>
              <a:off x="5219700" y="2461750"/>
              <a:ext cx="5375" cy="11325"/>
            </a:xfrm>
            <a:custGeom>
              <a:avLst/>
              <a:gdLst/>
              <a:ahLst/>
              <a:cxnLst/>
              <a:rect l="l" t="t" r="r" b="b"/>
              <a:pathLst>
                <a:path w="215" h="453" extrusionOk="0">
                  <a:moveTo>
                    <a:pt x="155" y="0"/>
                  </a:moveTo>
                  <a:lnTo>
                    <a:pt x="155" y="0"/>
                  </a:lnTo>
                  <a:cubicBezTo>
                    <a:pt x="36" y="167"/>
                    <a:pt x="0" y="322"/>
                    <a:pt x="179" y="453"/>
                  </a:cubicBezTo>
                  <a:cubicBezTo>
                    <a:pt x="214" y="298"/>
                    <a:pt x="202" y="15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5"/>
            <p:cNvSpPr/>
            <p:nvPr/>
          </p:nvSpPr>
          <p:spPr>
            <a:xfrm>
              <a:off x="5768575" y="2343875"/>
              <a:ext cx="118950" cy="25100"/>
            </a:xfrm>
            <a:custGeom>
              <a:avLst/>
              <a:gdLst/>
              <a:ahLst/>
              <a:cxnLst/>
              <a:rect l="l" t="t" r="r" b="b"/>
              <a:pathLst>
                <a:path w="4758" h="1004" extrusionOk="0">
                  <a:moveTo>
                    <a:pt x="464" y="0"/>
                  </a:moveTo>
                  <a:cubicBezTo>
                    <a:pt x="357" y="191"/>
                    <a:pt x="0" y="119"/>
                    <a:pt x="36" y="429"/>
                  </a:cubicBezTo>
                  <a:cubicBezTo>
                    <a:pt x="95" y="488"/>
                    <a:pt x="165" y="500"/>
                    <a:pt x="239" y="500"/>
                  </a:cubicBezTo>
                  <a:cubicBezTo>
                    <a:pt x="293" y="500"/>
                    <a:pt x="349" y="493"/>
                    <a:pt x="403" y="493"/>
                  </a:cubicBezTo>
                  <a:cubicBezTo>
                    <a:pt x="468" y="493"/>
                    <a:pt x="531" y="503"/>
                    <a:pt x="584" y="548"/>
                  </a:cubicBezTo>
                  <a:cubicBezTo>
                    <a:pt x="705" y="625"/>
                    <a:pt x="877" y="753"/>
                    <a:pt x="930" y="753"/>
                  </a:cubicBezTo>
                  <a:cubicBezTo>
                    <a:pt x="934" y="753"/>
                    <a:pt x="938" y="752"/>
                    <a:pt x="941" y="750"/>
                  </a:cubicBezTo>
                  <a:cubicBezTo>
                    <a:pt x="1044" y="653"/>
                    <a:pt x="1116" y="615"/>
                    <a:pt x="1169" y="615"/>
                  </a:cubicBezTo>
                  <a:cubicBezTo>
                    <a:pt x="1327" y="615"/>
                    <a:pt x="1307" y="956"/>
                    <a:pt x="1441" y="1000"/>
                  </a:cubicBezTo>
                  <a:cubicBezTo>
                    <a:pt x="1482" y="1000"/>
                    <a:pt x="1524" y="1003"/>
                    <a:pt x="1561" y="1003"/>
                  </a:cubicBezTo>
                  <a:cubicBezTo>
                    <a:pt x="1599" y="1003"/>
                    <a:pt x="1631" y="1000"/>
                    <a:pt x="1655" y="989"/>
                  </a:cubicBezTo>
                  <a:cubicBezTo>
                    <a:pt x="1963" y="740"/>
                    <a:pt x="2014" y="699"/>
                    <a:pt x="2229" y="699"/>
                  </a:cubicBezTo>
                  <a:cubicBezTo>
                    <a:pt x="2272" y="699"/>
                    <a:pt x="2322" y="701"/>
                    <a:pt x="2381" y="703"/>
                  </a:cubicBezTo>
                  <a:cubicBezTo>
                    <a:pt x="2560" y="715"/>
                    <a:pt x="2727" y="715"/>
                    <a:pt x="2893" y="715"/>
                  </a:cubicBezTo>
                  <a:cubicBezTo>
                    <a:pt x="3024" y="834"/>
                    <a:pt x="3191" y="786"/>
                    <a:pt x="3334" y="834"/>
                  </a:cubicBezTo>
                  <a:cubicBezTo>
                    <a:pt x="3382" y="834"/>
                    <a:pt x="3405" y="846"/>
                    <a:pt x="3453" y="846"/>
                  </a:cubicBezTo>
                  <a:lnTo>
                    <a:pt x="3512" y="846"/>
                  </a:lnTo>
                  <a:lnTo>
                    <a:pt x="3524" y="786"/>
                  </a:lnTo>
                  <a:lnTo>
                    <a:pt x="3560" y="846"/>
                  </a:lnTo>
                  <a:lnTo>
                    <a:pt x="3620" y="869"/>
                  </a:lnTo>
                  <a:cubicBezTo>
                    <a:pt x="3784" y="756"/>
                    <a:pt x="3916" y="699"/>
                    <a:pt x="4044" y="699"/>
                  </a:cubicBezTo>
                  <a:cubicBezTo>
                    <a:pt x="4211" y="699"/>
                    <a:pt x="4373" y="798"/>
                    <a:pt x="4596" y="1000"/>
                  </a:cubicBezTo>
                  <a:cubicBezTo>
                    <a:pt x="4655" y="965"/>
                    <a:pt x="4679" y="929"/>
                    <a:pt x="4632" y="881"/>
                  </a:cubicBezTo>
                  <a:cubicBezTo>
                    <a:pt x="4643" y="672"/>
                    <a:pt x="4757" y="429"/>
                    <a:pt x="4374" y="429"/>
                  </a:cubicBezTo>
                  <a:cubicBezTo>
                    <a:pt x="4365" y="429"/>
                    <a:pt x="4356" y="429"/>
                    <a:pt x="4346" y="429"/>
                  </a:cubicBezTo>
                  <a:cubicBezTo>
                    <a:pt x="4237" y="440"/>
                    <a:pt x="4119" y="465"/>
                    <a:pt x="4004" y="465"/>
                  </a:cubicBezTo>
                  <a:cubicBezTo>
                    <a:pt x="3867" y="465"/>
                    <a:pt x="3735" y="429"/>
                    <a:pt x="3632" y="286"/>
                  </a:cubicBezTo>
                  <a:cubicBezTo>
                    <a:pt x="3620" y="250"/>
                    <a:pt x="3620" y="215"/>
                    <a:pt x="3608" y="179"/>
                  </a:cubicBezTo>
                  <a:lnTo>
                    <a:pt x="3620" y="179"/>
                  </a:lnTo>
                  <a:cubicBezTo>
                    <a:pt x="3540" y="175"/>
                    <a:pt x="3461" y="174"/>
                    <a:pt x="3381" y="174"/>
                  </a:cubicBezTo>
                  <a:cubicBezTo>
                    <a:pt x="3288" y="174"/>
                    <a:pt x="3195" y="175"/>
                    <a:pt x="3102" y="175"/>
                  </a:cubicBezTo>
                  <a:cubicBezTo>
                    <a:pt x="2785" y="175"/>
                    <a:pt x="2472" y="159"/>
                    <a:pt x="2179" y="12"/>
                  </a:cubicBezTo>
                  <a:cubicBezTo>
                    <a:pt x="1607" y="0"/>
                    <a:pt x="1024"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5"/>
            <p:cNvSpPr/>
            <p:nvPr/>
          </p:nvSpPr>
          <p:spPr>
            <a:xfrm>
              <a:off x="5769150" y="2354575"/>
              <a:ext cx="14325" cy="3900"/>
            </a:xfrm>
            <a:custGeom>
              <a:avLst/>
              <a:gdLst/>
              <a:ahLst/>
              <a:cxnLst/>
              <a:rect l="l" t="t" r="r" b="b"/>
              <a:pathLst>
                <a:path w="573" h="156" extrusionOk="0">
                  <a:moveTo>
                    <a:pt x="13" y="1"/>
                  </a:moveTo>
                  <a:lnTo>
                    <a:pt x="1" y="144"/>
                  </a:lnTo>
                  <a:cubicBezTo>
                    <a:pt x="156" y="144"/>
                    <a:pt x="287" y="156"/>
                    <a:pt x="441" y="156"/>
                  </a:cubicBezTo>
                  <a:cubicBezTo>
                    <a:pt x="489" y="144"/>
                    <a:pt x="525" y="144"/>
                    <a:pt x="572" y="144"/>
                  </a:cubicBezTo>
                  <a:cubicBezTo>
                    <a:pt x="485" y="20"/>
                    <a:pt x="367" y="3"/>
                    <a:pt x="245" y="3"/>
                  </a:cubicBezTo>
                  <a:cubicBezTo>
                    <a:pt x="198" y="3"/>
                    <a:pt x="150" y="6"/>
                    <a:pt x="104" y="6"/>
                  </a:cubicBezTo>
                  <a:cubicBezTo>
                    <a:pt x="73" y="6"/>
                    <a:pt x="42" y="5"/>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5"/>
            <p:cNvSpPr/>
            <p:nvPr/>
          </p:nvSpPr>
          <p:spPr>
            <a:xfrm>
              <a:off x="6077400" y="2389700"/>
              <a:ext cx="8500" cy="4675"/>
            </a:xfrm>
            <a:custGeom>
              <a:avLst/>
              <a:gdLst/>
              <a:ahLst/>
              <a:cxnLst/>
              <a:rect l="l" t="t" r="r" b="b"/>
              <a:pathLst>
                <a:path w="340" h="187" extrusionOk="0">
                  <a:moveTo>
                    <a:pt x="42" y="1"/>
                  </a:moveTo>
                  <a:lnTo>
                    <a:pt x="42" y="1"/>
                  </a:lnTo>
                  <a:cubicBezTo>
                    <a:pt x="0" y="151"/>
                    <a:pt x="28" y="186"/>
                    <a:pt x="78" y="186"/>
                  </a:cubicBezTo>
                  <a:cubicBezTo>
                    <a:pt x="123" y="186"/>
                    <a:pt x="186" y="157"/>
                    <a:pt x="232" y="157"/>
                  </a:cubicBezTo>
                  <a:cubicBezTo>
                    <a:pt x="252" y="157"/>
                    <a:pt x="269" y="163"/>
                    <a:pt x="280" y="179"/>
                  </a:cubicBezTo>
                  <a:cubicBezTo>
                    <a:pt x="339" y="132"/>
                    <a:pt x="339" y="72"/>
                    <a:pt x="303" y="25"/>
                  </a:cubicBezTo>
                  <a:cubicBezTo>
                    <a:pt x="220" y="13"/>
                    <a:pt x="137" y="13"/>
                    <a:pt x="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5"/>
            <p:cNvSpPr/>
            <p:nvPr/>
          </p:nvSpPr>
          <p:spPr>
            <a:xfrm>
              <a:off x="6095700" y="2390150"/>
              <a:ext cx="7150" cy="4050"/>
            </a:xfrm>
            <a:custGeom>
              <a:avLst/>
              <a:gdLst/>
              <a:ahLst/>
              <a:cxnLst/>
              <a:rect l="l" t="t" r="r" b="b"/>
              <a:pathLst>
                <a:path w="286" h="162" extrusionOk="0">
                  <a:moveTo>
                    <a:pt x="139" y="1"/>
                  </a:moveTo>
                  <a:cubicBezTo>
                    <a:pt x="89" y="1"/>
                    <a:pt x="42" y="13"/>
                    <a:pt x="0" y="30"/>
                  </a:cubicBezTo>
                  <a:cubicBezTo>
                    <a:pt x="0" y="66"/>
                    <a:pt x="0" y="114"/>
                    <a:pt x="12" y="161"/>
                  </a:cubicBezTo>
                  <a:cubicBezTo>
                    <a:pt x="119" y="161"/>
                    <a:pt x="226" y="150"/>
                    <a:pt x="286" y="42"/>
                  </a:cubicBezTo>
                  <a:cubicBezTo>
                    <a:pt x="238" y="13"/>
                    <a:pt x="188"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5"/>
            <p:cNvSpPr/>
            <p:nvPr/>
          </p:nvSpPr>
          <p:spPr>
            <a:xfrm>
              <a:off x="6084975" y="2389900"/>
              <a:ext cx="3600" cy="4000"/>
            </a:xfrm>
            <a:custGeom>
              <a:avLst/>
              <a:gdLst/>
              <a:ahLst/>
              <a:cxnLst/>
              <a:rect l="l" t="t" r="r" b="b"/>
              <a:pathLst>
                <a:path w="144" h="160" extrusionOk="0">
                  <a:moveTo>
                    <a:pt x="46" y="0"/>
                  </a:moveTo>
                  <a:cubicBezTo>
                    <a:pt x="35" y="0"/>
                    <a:pt x="24" y="2"/>
                    <a:pt x="12" y="5"/>
                  </a:cubicBezTo>
                  <a:cubicBezTo>
                    <a:pt x="12" y="64"/>
                    <a:pt x="0" y="112"/>
                    <a:pt x="0" y="160"/>
                  </a:cubicBezTo>
                  <a:cubicBezTo>
                    <a:pt x="36" y="124"/>
                    <a:pt x="84" y="76"/>
                    <a:pt x="143" y="40"/>
                  </a:cubicBezTo>
                  <a:cubicBezTo>
                    <a:pt x="108" y="14"/>
                    <a:pt x="79" y="0"/>
                    <a:pt x="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5"/>
            <p:cNvSpPr/>
            <p:nvPr/>
          </p:nvSpPr>
          <p:spPr>
            <a:xfrm>
              <a:off x="5826900" y="2506850"/>
              <a:ext cx="7175" cy="5525"/>
            </a:xfrm>
            <a:custGeom>
              <a:avLst/>
              <a:gdLst/>
              <a:ahLst/>
              <a:cxnLst/>
              <a:rect l="l" t="t" r="r" b="b"/>
              <a:pathLst>
                <a:path w="287" h="221" extrusionOk="0">
                  <a:moveTo>
                    <a:pt x="153" y="1"/>
                  </a:moveTo>
                  <a:cubicBezTo>
                    <a:pt x="140" y="1"/>
                    <a:pt x="125" y="2"/>
                    <a:pt x="108" y="6"/>
                  </a:cubicBezTo>
                  <a:cubicBezTo>
                    <a:pt x="13" y="18"/>
                    <a:pt x="1" y="137"/>
                    <a:pt x="1" y="220"/>
                  </a:cubicBezTo>
                  <a:lnTo>
                    <a:pt x="287" y="220"/>
                  </a:lnTo>
                  <a:cubicBezTo>
                    <a:pt x="276" y="135"/>
                    <a:pt x="275"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5"/>
            <p:cNvSpPr/>
            <p:nvPr/>
          </p:nvSpPr>
          <p:spPr>
            <a:xfrm>
              <a:off x="5758150" y="2357275"/>
              <a:ext cx="7475" cy="3875"/>
            </a:xfrm>
            <a:custGeom>
              <a:avLst/>
              <a:gdLst/>
              <a:ahLst/>
              <a:cxnLst/>
              <a:rect l="l" t="t" r="r" b="b"/>
              <a:pathLst>
                <a:path w="299" h="155" extrusionOk="0">
                  <a:moveTo>
                    <a:pt x="155" y="0"/>
                  </a:moveTo>
                  <a:cubicBezTo>
                    <a:pt x="108" y="12"/>
                    <a:pt x="60" y="36"/>
                    <a:pt x="0" y="48"/>
                  </a:cubicBezTo>
                  <a:cubicBezTo>
                    <a:pt x="54" y="119"/>
                    <a:pt x="102" y="155"/>
                    <a:pt x="149" y="155"/>
                  </a:cubicBezTo>
                  <a:cubicBezTo>
                    <a:pt x="197" y="155"/>
                    <a:pt x="244" y="119"/>
                    <a:pt x="298" y="48"/>
                  </a:cubicBezTo>
                  <a:cubicBezTo>
                    <a:pt x="250" y="36"/>
                    <a:pt x="191" y="1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5"/>
            <p:cNvSpPr/>
            <p:nvPr/>
          </p:nvSpPr>
          <p:spPr>
            <a:xfrm>
              <a:off x="5981400" y="2602000"/>
              <a:ext cx="8950" cy="7000"/>
            </a:xfrm>
            <a:custGeom>
              <a:avLst/>
              <a:gdLst/>
              <a:ahLst/>
              <a:cxnLst/>
              <a:rect l="l" t="t" r="r" b="b"/>
              <a:pathLst>
                <a:path w="358" h="280" extrusionOk="0">
                  <a:moveTo>
                    <a:pt x="190" y="1"/>
                  </a:moveTo>
                  <a:cubicBezTo>
                    <a:pt x="122" y="1"/>
                    <a:pt x="45" y="51"/>
                    <a:pt x="12" y="141"/>
                  </a:cubicBezTo>
                  <a:cubicBezTo>
                    <a:pt x="0" y="189"/>
                    <a:pt x="0" y="224"/>
                    <a:pt x="0" y="272"/>
                  </a:cubicBezTo>
                  <a:cubicBezTo>
                    <a:pt x="15" y="277"/>
                    <a:pt x="30" y="280"/>
                    <a:pt x="45" y="280"/>
                  </a:cubicBezTo>
                  <a:cubicBezTo>
                    <a:pt x="67" y="280"/>
                    <a:pt x="91" y="274"/>
                    <a:pt x="119" y="260"/>
                  </a:cubicBezTo>
                  <a:cubicBezTo>
                    <a:pt x="155" y="165"/>
                    <a:pt x="357" y="141"/>
                    <a:pt x="274" y="34"/>
                  </a:cubicBezTo>
                  <a:cubicBezTo>
                    <a:pt x="251" y="11"/>
                    <a:pt x="222"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5"/>
            <p:cNvSpPr/>
            <p:nvPr/>
          </p:nvSpPr>
          <p:spPr>
            <a:xfrm>
              <a:off x="5208675" y="2379875"/>
              <a:ext cx="14025" cy="35750"/>
            </a:xfrm>
            <a:custGeom>
              <a:avLst/>
              <a:gdLst/>
              <a:ahLst/>
              <a:cxnLst/>
              <a:rect l="l" t="t" r="r" b="b"/>
              <a:pathLst>
                <a:path w="561" h="1430" extrusionOk="0">
                  <a:moveTo>
                    <a:pt x="477" y="1"/>
                  </a:moveTo>
                  <a:lnTo>
                    <a:pt x="477" y="1"/>
                  </a:lnTo>
                  <a:cubicBezTo>
                    <a:pt x="0" y="465"/>
                    <a:pt x="381" y="953"/>
                    <a:pt x="465" y="1430"/>
                  </a:cubicBezTo>
                  <a:cubicBezTo>
                    <a:pt x="477" y="953"/>
                    <a:pt x="560" y="477"/>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5"/>
            <p:cNvSpPr/>
            <p:nvPr/>
          </p:nvSpPr>
          <p:spPr>
            <a:xfrm>
              <a:off x="5317325" y="2498275"/>
              <a:ext cx="10725" cy="3675"/>
            </a:xfrm>
            <a:custGeom>
              <a:avLst/>
              <a:gdLst/>
              <a:ahLst/>
              <a:cxnLst/>
              <a:rect l="l" t="t" r="r" b="b"/>
              <a:pathLst>
                <a:path w="429" h="147" extrusionOk="0">
                  <a:moveTo>
                    <a:pt x="219" y="1"/>
                  </a:moveTo>
                  <a:cubicBezTo>
                    <a:pt x="146" y="1"/>
                    <a:pt x="72" y="39"/>
                    <a:pt x="0" y="111"/>
                  </a:cubicBezTo>
                  <a:cubicBezTo>
                    <a:pt x="48" y="123"/>
                    <a:pt x="107" y="135"/>
                    <a:pt x="143" y="147"/>
                  </a:cubicBezTo>
                  <a:lnTo>
                    <a:pt x="298" y="147"/>
                  </a:lnTo>
                  <a:cubicBezTo>
                    <a:pt x="346" y="147"/>
                    <a:pt x="381" y="135"/>
                    <a:pt x="429" y="123"/>
                  </a:cubicBezTo>
                  <a:cubicBezTo>
                    <a:pt x="363" y="39"/>
                    <a:pt x="292"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5"/>
            <p:cNvSpPr/>
            <p:nvPr/>
          </p:nvSpPr>
          <p:spPr>
            <a:xfrm>
              <a:off x="5768275" y="3744450"/>
              <a:ext cx="250050" cy="33850"/>
            </a:xfrm>
            <a:custGeom>
              <a:avLst/>
              <a:gdLst/>
              <a:ahLst/>
              <a:cxnLst/>
              <a:rect l="l" t="t" r="r" b="b"/>
              <a:pathLst>
                <a:path w="10002" h="1354" extrusionOk="0">
                  <a:moveTo>
                    <a:pt x="364" y="0"/>
                  </a:moveTo>
                  <a:cubicBezTo>
                    <a:pt x="277" y="0"/>
                    <a:pt x="189" y="8"/>
                    <a:pt x="95" y="8"/>
                  </a:cubicBezTo>
                  <a:cubicBezTo>
                    <a:pt x="24" y="56"/>
                    <a:pt x="0" y="115"/>
                    <a:pt x="12" y="210"/>
                  </a:cubicBezTo>
                  <a:cubicBezTo>
                    <a:pt x="60" y="270"/>
                    <a:pt x="119" y="306"/>
                    <a:pt x="191" y="341"/>
                  </a:cubicBezTo>
                  <a:cubicBezTo>
                    <a:pt x="393" y="401"/>
                    <a:pt x="619" y="413"/>
                    <a:pt x="834" y="484"/>
                  </a:cubicBezTo>
                  <a:cubicBezTo>
                    <a:pt x="1048" y="532"/>
                    <a:pt x="1262" y="544"/>
                    <a:pt x="1489" y="544"/>
                  </a:cubicBezTo>
                  <a:cubicBezTo>
                    <a:pt x="1739" y="544"/>
                    <a:pt x="1989" y="544"/>
                    <a:pt x="2227" y="639"/>
                  </a:cubicBezTo>
                  <a:cubicBezTo>
                    <a:pt x="2405" y="687"/>
                    <a:pt x="2584" y="699"/>
                    <a:pt x="2774" y="699"/>
                  </a:cubicBezTo>
                  <a:cubicBezTo>
                    <a:pt x="2824" y="699"/>
                    <a:pt x="2874" y="698"/>
                    <a:pt x="2923" y="698"/>
                  </a:cubicBezTo>
                  <a:cubicBezTo>
                    <a:pt x="3171" y="698"/>
                    <a:pt x="3417" y="707"/>
                    <a:pt x="3655" y="806"/>
                  </a:cubicBezTo>
                  <a:cubicBezTo>
                    <a:pt x="3991" y="934"/>
                    <a:pt x="4327" y="973"/>
                    <a:pt x="4668" y="973"/>
                  </a:cubicBezTo>
                  <a:cubicBezTo>
                    <a:pt x="4895" y="973"/>
                    <a:pt x="5125" y="956"/>
                    <a:pt x="5358" y="937"/>
                  </a:cubicBezTo>
                  <a:cubicBezTo>
                    <a:pt x="5430" y="926"/>
                    <a:pt x="5501" y="921"/>
                    <a:pt x="5572" y="921"/>
                  </a:cubicBezTo>
                  <a:cubicBezTo>
                    <a:pt x="5807" y="921"/>
                    <a:pt x="6037" y="972"/>
                    <a:pt x="6275" y="1008"/>
                  </a:cubicBezTo>
                  <a:cubicBezTo>
                    <a:pt x="7370" y="1139"/>
                    <a:pt x="8442" y="1342"/>
                    <a:pt x="9525" y="1353"/>
                  </a:cubicBezTo>
                  <a:cubicBezTo>
                    <a:pt x="9525" y="1342"/>
                    <a:pt x="9537" y="1342"/>
                    <a:pt x="9573" y="1306"/>
                  </a:cubicBezTo>
                  <a:cubicBezTo>
                    <a:pt x="9578" y="1303"/>
                    <a:pt x="9584" y="1301"/>
                    <a:pt x="9590" y="1301"/>
                  </a:cubicBezTo>
                  <a:cubicBezTo>
                    <a:pt x="9609" y="1301"/>
                    <a:pt x="9629" y="1317"/>
                    <a:pt x="9656" y="1353"/>
                  </a:cubicBezTo>
                  <a:lnTo>
                    <a:pt x="9799" y="1353"/>
                  </a:lnTo>
                  <a:cubicBezTo>
                    <a:pt x="9859" y="1282"/>
                    <a:pt x="9966" y="1282"/>
                    <a:pt x="10001" y="1175"/>
                  </a:cubicBezTo>
                  <a:cubicBezTo>
                    <a:pt x="9871" y="1068"/>
                    <a:pt x="9704" y="1056"/>
                    <a:pt x="9537" y="1044"/>
                  </a:cubicBezTo>
                  <a:cubicBezTo>
                    <a:pt x="8525" y="901"/>
                    <a:pt x="7513" y="806"/>
                    <a:pt x="6501" y="663"/>
                  </a:cubicBezTo>
                  <a:cubicBezTo>
                    <a:pt x="5483" y="536"/>
                    <a:pt x="4487" y="341"/>
                    <a:pt x="3481" y="341"/>
                  </a:cubicBezTo>
                  <a:cubicBezTo>
                    <a:pt x="3452" y="341"/>
                    <a:pt x="3423" y="341"/>
                    <a:pt x="3394" y="341"/>
                  </a:cubicBezTo>
                  <a:cubicBezTo>
                    <a:pt x="3284" y="287"/>
                    <a:pt x="3171" y="273"/>
                    <a:pt x="3056" y="273"/>
                  </a:cubicBezTo>
                  <a:cubicBezTo>
                    <a:pt x="2942" y="273"/>
                    <a:pt x="2826" y="287"/>
                    <a:pt x="2711" y="287"/>
                  </a:cubicBezTo>
                  <a:cubicBezTo>
                    <a:pt x="2591" y="287"/>
                    <a:pt x="2472" y="272"/>
                    <a:pt x="2358" y="210"/>
                  </a:cubicBezTo>
                  <a:cubicBezTo>
                    <a:pt x="2288" y="183"/>
                    <a:pt x="2218" y="171"/>
                    <a:pt x="2148" y="171"/>
                  </a:cubicBezTo>
                  <a:cubicBezTo>
                    <a:pt x="2099" y="171"/>
                    <a:pt x="2050" y="177"/>
                    <a:pt x="2000" y="187"/>
                  </a:cubicBezTo>
                  <a:cubicBezTo>
                    <a:pt x="1906" y="149"/>
                    <a:pt x="1808" y="140"/>
                    <a:pt x="1708" y="140"/>
                  </a:cubicBezTo>
                  <a:cubicBezTo>
                    <a:pt x="1618" y="140"/>
                    <a:pt x="1527" y="147"/>
                    <a:pt x="1436" y="147"/>
                  </a:cubicBezTo>
                  <a:cubicBezTo>
                    <a:pt x="1312" y="147"/>
                    <a:pt x="1189" y="133"/>
                    <a:pt x="1072" y="68"/>
                  </a:cubicBezTo>
                  <a:cubicBezTo>
                    <a:pt x="1000" y="32"/>
                    <a:pt x="932" y="17"/>
                    <a:pt x="865" y="17"/>
                  </a:cubicBezTo>
                  <a:cubicBezTo>
                    <a:pt x="798" y="17"/>
                    <a:pt x="732" y="32"/>
                    <a:pt x="667" y="56"/>
                  </a:cubicBezTo>
                  <a:cubicBezTo>
                    <a:pt x="564" y="11"/>
                    <a:pt x="465"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5"/>
            <p:cNvSpPr/>
            <p:nvPr/>
          </p:nvSpPr>
          <p:spPr>
            <a:xfrm>
              <a:off x="5456925" y="3710100"/>
              <a:ext cx="228325" cy="33825"/>
            </a:xfrm>
            <a:custGeom>
              <a:avLst/>
              <a:gdLst/>
              <a:ahLst/>
              <a:cxnLst/>
              <a:rect l="l" t="t" r="r" b="b"/>
              <a:pathLst>
                <a:path w="9133" h="1353" extrusionOk="0">
                  <a:moveTo>
                    <a:pt x="738" y="1"/>
                  </a:moveTo>
                  <a:cubicBezTo>
                    <a:pt x="682" y="61"/>
                    <a:pt x="614" y="78"/>
                    <a:pt x="541" y="78"/>
                  </a:cubicBezTo>
                  <a:cubicBezTo>
                    <a:pt x="446" y="78"/>
                    <a:pt x="342" y="48"/>
                    <a:pt x="245" y="48"/>
                  </a:cubicBezTo>
                  <a:cubicBezTo>
                    <a:pt x="153" y="48"/>
                    <a:pt x="67" y="75"/>
                    <a:pt x="0" y="179"/>
                  </a:cubicBezTo>
                  <a:cubicBezTo>
                    <a:pt x="12" y="275"/>
                    <a:pt x="36" y="346"/>
                    <a:pt x="119" y="394"/>
                  </a:cubicBezTo>
                  <a:cubicBezTo>
                    <a:pt x="917" y="632"/>
                    <a:pt x="1762" y="489"/>
                    <a:pt x="2584" y="668"/>
                  </a:cubicBezTo>
                  <a:cubicBezTo>
                    <a:pt x="3438" y="860"/>
                    <a:pt x="4300" y="959"/>
                    <a:pt x="5164" y="959"/>
                  </a:cubicBezTo>
                  <a:cubicBezTo>
                    <a:pt x="5371" y="959"/>
                    <a:pt x="5579" y="953"/>
                    <a:pt x="5787" y="941"/>
                  </a:cubicBezTo>
                  <a:cubicBezTo>
                    <a:pt x="5843" y="941"/>
                    <a:pt x="5899" y="941"/>
                    <a:pt x="5955" y="941"/>
                  </a:cubicBezTo>
                  <a:cubicBezTo>
                    <a:pt x="6121" y="941"/>
                    <a:pt x="6284" y="947"/>
                    <a:pt x="6453" y="1001"/>
                  </a:cubicBezTo>
                  <a:cubicBezTo>
                    <a:pt x="6584" y="1025"/>
                    <a:pt x="6727" y="1049"/>
                    <a:pt x="6870" y="1061"/>
                  </a:cubicBezTo>
                  <a:cubicBezTo>
                    <a:pt x="7037" y="1072"/>
                    <a:pt x="7204" y="1108"/>
                    <a:pt x="7358" y="1144"/>
                  </a:cubicBezTo>
                  <a:cubicBezTo>
                    <a:pt x="7501" y="1180"/>
                    <a:pt x="7632" y="1192"/>
                    <a:pt x="7763" y="1203"/>
                  </a:cubicBezTo>
                  <a:cubicBezTo>
                    <a:pt x="7930" y="1227"/>
                    <a:pt x="8108" y="1263"/>
                    <a:pt x="8275" y="1311"/>
                  </a:cubicBezTo>
                  <a:cubicBezTo>
                    <a:pt x="8375" y="1337"/>
                    <a:pt x="8476" y="1353"/>
                    <a:pt x="8578" y="1353"/>
                  </a:cubicBezTo>
                  <a:cubicBezTo>
                    <a:pt x="8658" y="1353"/>
                    <a:pt x="8739" y="1343"/>
                    <a:pt x="8823" y="1322"/>
                  </a:cubicBezTo>
                  <a:cubicBezTo>
                    <a:pt x="8966" y="1287"/>
                    <a:pt x="9132" y="1227"/>
                    <a:pt x="9085" y="1013"/>
                  </a:cubicBezTo>
                  <a:lnTo>
                    <a:pt x="9073" y="1013"/>
                  </a:lnTo>
                  <a:cubicBezTo>
                    <a:pt x="8995" y="969"/>
                    <a:pt x="8912" y="963"/>
                    <a:pt x="8829" y="963"/>
                  </a:cubicBezTo>
                  <a:cubicBezTo>
                    <a:pt x="8795" y="963"/>
                    <a:pt x="8762" y="964"/>
                    <a:pt x="8729" y="964"/>
                  </a:cubicBezTo>
                  <a:cubicBezTo>
                    <a:pt x="8641" y="964"/>
                    <a:pt x="8555" y="957"/>
                    <a:pt x="8478" y="906"/>
                  </a:cubicBezTo>
                  <a:cubicBezTo>
                    <a:pt x="8358" y="906"/>
                    <a:pt x="8239" y="894"/>
                    <a:pt x="8120" y="882"/>
                  </a:cubicBezTo>
                  <a:cubicBezTo>
                    <a:pt x="7918" y="775"/>
                    <a:pt x="7656" y="882"/>
                    <a:pt x="7466" y="763"/>
                  </a:cubicBezTo>
                  <a:cubicBezTo>
                    <a:pt x="7450" y="731"/>
                    <a:pt x="7428" y="721"/>
                    <a:pt x="7402" y="721"/>
                  </a:cubicBezTo>
                  <a:cubicBezTo>
                    <a:pt x="7389" y="721"/>
                    <a:pt x="7374" y="723"/>
                    <a:pt x="7358" y="727"/>
                  </a:cubicBezTo>
                  <a:cubicBezTo>
                    <a:pt x="7263" y="680"/>
                    <a:pt x="7159" y="680"/>
                    <a:pt x="7055" y="680"/>
                  </a:cubicBezTo>
                  <a:cubicBezTo>
                    <a:pt x="6951" y="680"/>
                    <a:pt x="6846" y="680"/>
                    <a:pt x="6751" y="632"/>
                  </a:cubicBezTo>
                  <a:cubicBezTo>
                    <a:pt x="6680" y="608"/>
                    <a:pt x="6584" y="596"/>
                    <a:pt x="6513" y="584"/>
                  </a:cubicBezTo>
                  <a:cubicBezTo>
                    <a:pt x="6400" y="534"/>
                    <a:pt x="6279" y="522"/>
                    <a:pt x="6155" y="522"/>
                  </a:cubicBezTo>
                  <a:cubicBezTo>
                    <a:pt x="6045" y="522"/>
                    <a:pt x="5933" y="531"/>
                    <a:pt x="5822" y="531"/>
                  </a:cubicBezTo>
                  <a:cubicBezTo>
                    <a:pt x="5705" y="531"/>
                    <a:pt x="5588" y="521"/>
                    <a:pt x="5477" y="477"/>
                  </a:cubicBezTo>
                  <a:cubicBezTo>
                    <a:pt x="4465" y="370"/>
                    <a:pt x="3429" y="310"/>
                    <a:pt x="2441" y="108"/>
                  </a:cubicBezTo>
                  <a:cubicBezTo>
                    <a:pt x="2187" y="45"/>
                    <a:pt x="1938" y="18"/>
                    <a:pt x="1688" y="18"/>
                  </a:cubicBezTo>
                  <a:cubicBezTo>
                    <a:pt x="1563" y="18"/>
                    <a:pt x="1437" y="25"/>
                    <a:pt x="1310" y="37"/>
                  </a:cubicBezTo>
                  <a:cubicBezTo>
                    <a:pt x="1239" y="75"/>
                    <a:pt x="1174" y="95"/>
                    <a:pt x="1109" y="95"/>
                  </a:cubicBezTo>
                  <a:cubicBezTo>
                    <a:pt x="1031" y="95"/>
                    <a:pt x="954" y="66"/>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5"/>
            <p:cNvSpPr/>
            <p:nvPr/>
          </p:nvSpPr>
          <p:spPr>
            <a:xfrm>
              <a:off x="5298275" y="3687525"/>
              <a:ext cx="132175" cy="25125"/>
            </a:xfrm>
            <a:custGeom>
              <a:avLst/>
              <a:gdLst/>
              <a:ahLst/>
              <a:cxnLst/>
              <a:rect l="l" t="t" r="r" b="b"/>
              <a:pathLst>
                <a:path w="5287" h="1005" extrusionOk="0">
                  <a:moveTo>
                    <a:pt x="332" y="0"/>
                  </a:moveTo>
                  <a:cubicBezTo>
                    <a:pt x="273" y="0"/>
                    <a:pt x="214" y="7"/>
                    <a:pt x="155" y="23"/>
                  </a:cubicBezTo>
                  <a:cubicBezTo>
                    <a:pt x="72" y="47"/>
                    <a:pt x="36" y="82"/>
                    <a:pt x="0" y="142"/>
                  </a:cubicBezTo>
                  <a:cubicBezTo>
                    <a:pt x="0" y="201"/>
                    <a:pt x="24" y="261"/>
                    <a:pt x="96" y="309"/>
                  </a:cubicBezTo>
                  <a:cubicBezTo>
                    <a:pt x="179" y="356"/>
                    <a:pt x="286" y="380"/>
                    <a:pt x="393" y="404"/>
                  </a:cubicBezTo>
                  <a:cubicBezTo>
                    <a:pt x="572" y="416"/>
                    <a:pt x="727" y="487"/>
                    <a:pt x="893" y="559"/>
                  </a:cubicBezTo>
                  <a:cubicBezTo>
                    <a:pt x="1977" y="761"/>
                    <a:pt x="3084" y="963"/>
                    <a:pt x="4203" y="975"/>
                  </a:cubicBezTo>
                  <a:cubicBezTo>
                    <a:pt x="4294" y="970"/>
                    <a:pt x="4387" y="965"/>
                    <a:pt x="4480" y="965"/>
                  </a:cubicBezTo>
                  <a:cubicBezTo>
                    <a:pt x="4595" y="965"/>
                    <a:pt x="4710" y="973"/>
                    <a:pt x="4822" y="999"/>
                  </a:cubicBezTo>
                  <a:cubicBezTo>
                    <a:pt x="4870" y="999"/>
                    <a:pt x="4912" y="1004"/>
                    <a:pt x="4960" y="1004"/>
                  </a:cubicBezTo>
                  <a:cubicBezTo>
                    <a:pt x="4984" y="1004"/>
                    <a:pt x="5009" y="1003"/>
                    <a:pt x="5037" y="999"/>
                  </a:cubicBezTo>
                  <a:cubicBezTo>
                    <a:pt x="5120" y="963"/>
                    <a:pt x="5191" y="904"/>
                    <a:pt x="5251" y="821"/>
                  </a:cubicBezTo>
                  <a:cubicBezTo>
                    <a:pt x="5287" y="737"/>
                    <a:pt x="5275" y="678"/>
                    <a:pt x="5227" y="642"/>
                  </a:cubicBezTo>
                  <a:cubicBezTo>
                    <a:pt x="5108" y="618"/>
                    <a:pt x="4977" y="618"/>
                    <a:pt x="4858" y="606"/>
                  </a:cubicBezTo>
                  <a:cubicBezTo>
                    <a:pt x="4752" y="563"/>
                    <a:pt x="4643" y="557"/>
                    <a:pt x="4536" y="557"/>
                  </a:cubicBezTo>
                  <a:cubicBezTo>
                    <a:pt x="4493" y="557"/>
                    <a:pt x="4451" y="557"/>
                    <a:pt x="4409" y="557"/>
                  </a:cubicBezTo>
                  <a:cubicBezTo>
                    <a:pt x="4296" y="557"/>
                    <a:pt x="4187" y="550"/>
                    <a:pt x="4084" y="499"/>
                  </a:cubicBezTo>
                  <a:cubicBezTo>
                    <a:pt x="2905" y="356"/>
                    <a:pt x="1727" y="190"/>
                    <a:pt x="548" y="23"/>
                  </a:cubicBezTo>
                  <a:cubicBezTo>
                    <a:pt x="476" y="10"/>
                    <a:pt x="404"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5"/>
            <p:cNvSpPr/>
            <p:nvPr/>
          </p:nvSpPr>
          <p:spPr>
            <a:xfrm>
              <a:off x="5674800" y="3734825"/>
              <a:ext cx="109875" cy="18650"/>
            </a:xfrm>
            <a:custGeom>
              <a:avLst/>
              <a:gdLst/>
              <a:ahLst/>
              <a:cxnLst/>
              <a:rect l="l" t="t" r="r" b="b"/>
              <a:pathLst>
                <a:path w="4395" h="746" extrusionOk="0">
                  <a:moveTo>
                    <a:pt x="370" y="0"/>
                  </a:moveTo>
                  <a:cubicBezTo>
                    <a:pt x="286" y="143"/>
                    <a:pt x="155" y="179"/>
                    <a:pt x="1" y="203"/>
                  </a:cubicBezTo>
                  <a:cubicBezTo>
                    <a:pt x="36" y="357"/>
                    <a:pt x="155" y="453"/>
                    <a:pt x="298" y="453"/>
                  </a:cubicBezTo>
                  <a:cubicBezTo>
                    <a:pt x="1258" y="474"/>
                    <a:pt x="2167" y="746"/>
                    <a:pt x="3118" y="746"/>
                  </a:cubicBezTo>
                  <a:cubicBezTo>
                    <a:pt x="3205" y="746"/>
                    <a:pt x="3294" y="743"/>
                    <a:pt x="3382" y="738"/>
                  </a:cubicBezTo>
                  <a:cubicBezTo>
                    <a:pt x="3549" y="691"/>
                    <a:pt x="3668" y="572"/>
                    <a:pt x="3787" y="453"/>
                  </a:cubicBezTo>
                  <a:cubicBezTo>
                    <a:pt x="3989" y="453"/>
                    <a:pt x="4180" y="441"/>
                    <a:pt x="4394" y="441"/>
                  </a:cubicBezTo>
                  <a:cubicBezTo>
                    <a:pt x="3072" y="179"/>
                    <a:pt x="1727"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5"/>
            <p:cNvSpPr/>
            <p:nvPr/>
          </p:nvSpPr>
          <p:spPr>
            <a:xfrm>
              <a:off x="5204500" y="3670825"/>
              <a:ext cx="96475" cy="22350"/>
            </a:xfrm>
            <a:custGeom>
              <a:avLst/>
              <a:gdLst/>
              <a:ahLst/>
              <a:cxnLst/>
              <a:rect l="l" t="t" r="r" b="b"/>
              <a:pathLst>
                <a:path w="3859" h="894" extrusionOk="0">
                  <a:moveTo>
                    <a:pt x="72" y="0"/>
                  </a:moveTo>
                  <a:cubicBezTo>
                    <a:pt x="13" y="36"/>
                    <a:pt x="1" y="96"/>
                    <a:pt x="13" y="179"/>
                  </a:cubicBezTo>
                  <a:cubicBezTo>
                    <a:pt x="60" y="262"/>
                    <a:pt x="120" y="334"/>
                    <a:pt x="203" y="393"/>
                  </a:cubicBezTo>
                  <a:lnTo>
                    <a:pt x="394" y="488"/>
                  </a:lnTo>
                  <a:cubicBezTo>
                    <a:pt x="525" y="524"/>
                    <a:pt x="656" y="560"/>
                    <a:pt x="787" y="560"/>
                  </a:cubicBezTo>
                  <a:cubicBezTo>
                    <a:pt x="1703" y="631"/>
                    <a:pt x="2596" y="869"/>
                    <a:pt x="3501" y="893"/>
                  </a:cubicBezTo>
                  <a:cubicBezTo>
                    <a:pt x="3620" y="858"/>
                    <a:pt x="3704" y="798"/>
                    <a:pt x="3799" y="727"/>
                  </a:cubicBezTo>
                  <a:cubicBezTo>
                    <a:pt x="3858" y="679"/>
                    <a:pt x="3858" y="631"/>
                    <a:pt x="3799" y="596"/>
                  </a:cubicBezTo>
                  <a:cubicBezTo>
                    <a:pt x="2596" y="215"/>
                    <a:pt x="134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5"/>
            <p:cNvSpPr/>
            <p:nvPr/>
          </p:nvSpPr>
          <p:spPr>
            <a:xfrm>
              <a:off x="6058775" y="3780050"/>
              <a:ext cx="66700" cy="12825"/>
            </a:xfrm>
            <a:custGeom>
              <a:avLst/>
              <a:gdLst/>
              <a:ahLst/>
              <a:cxnLst/>
              <a:rect l="l" t="t" r="r" b="b"/>
              <a:pathLst>
                <a:path w="2668" h="513" extrusionOk="0">
                  <a:moveTo>
                    <a:pt x="882" y="1"/>
                  </a:moveTo>
                  <a:cubicBezTo>
                    <a:pt x="807" y="1"/>
                    <a:pt x="732" y="5"/>
                    <a:pt x="656" y="13"/>
                  </a:cubicBezTo>
                  <a:cubicBezTo>
                    <a:pt x="429" y="84"/>
                    <a:pt x="167" y="1"/>
                    <a:pt x="1" y="251"/>
                  </a:cubicBezTo>
                  <a:cubicBezTo>
                    <a:pt x="667" y="429"/>
                    <a:pt x="1358" y="513"/>
                    <a:pt x="2061" y="513"/>
                  </a:cubicBezTo>
                  <a:cubicBezTo>
                    <a:pt x="2119" y="458"/>
                    <a:pt x="2188" y="446"/>
                    <a:pt x="2259" y="446"/>
                  </a:cubicBezTo>
                  <a:cubicBezTo>
                    <a:pt x="2319" y="446"/>
                    <a:pt x="2381" y="455"/>
                    <a:pt x="2440" y="455"/>
                  </a:cubicBezTo>
                  <a:cubicBezTo>
                    <a:pt x="2526" y="455"/>
                    <a:pt x="2606" y="436"/>
                    <a:pt x="2668" y="346"/>
                  </a:cubicBezTo>
                  <a:cubicBezTo>
                    <a:pt x="2549" y="299"/>
                    <a:pt x="2442" y="239"/>
                    <a:pt x="2322" y="191"/>
                  </a:cubicBezTo>
                  <a:cubicBezTo>
                    <a:pt x="1848" y="150"/>
                    <a:pt x="1373"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5"/>
            <p:cNvSpPr/>
            <p:nvPr/>
          </p:nvSpPr>
          <p:spPr>
            <a:xfrm>
              <a:off x="5170575" y="3609500"/>
              <a:ext cx="25325" cy="33375"/>
            </a:xfrm>
            <a:custGeom>
              <a:avLst/>
              <a:gdLst/>
              <a:ahLst/>
              <a:cxnLst/>
              <a:rect l="l" t="t" r="r" b="b"/>
              <a:pathLst>
                <a:path w="1013" h="1335" extrusionOk="0">
                  <a:moveTo>
                    <a:pt x="858" y="1"/>
                  </a:moveTo>
                  <a:lnTo>
                    <a:pt x="858" y="1"/>
                  </a:lnTo>
                  <a:cubicBezTo>
                    <a:pt x="441" y="227"/>
                    <a:pt x="322" y="703"/>
                    <a:pt x="0" y="1001"/>
                  </a:cubicBezTo>
                  <a:cubicBezTo>
                    <a:pt x="0" y="1167"/>
                    <a:pt x="96" y="1263"/>
                    <a:pt x="215" y="1310"/>
                  </a:cubicBezTo>
                  <a:cubicBezTo>
                    <a:pt x="262" y="1310"/>
                    <a:pt x="286" y="1334"/>
                    <a:pt x="322" y="1334"/>
                  </a:cubicBezTo>
                  <a:cubicBezTo>
                    <a:pt x="572" y="1108"/>
                    <a:pt x="870" y="929"/>
                    <a:pt x="1013" y="596"/>
                  </a:cubicBezTo>
                  <a:cubicBezTo>
                    <a:pt x="643" y="489"/>
                    <a:pt x="858" y="215"/>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5"/>
            <p:cNvSpPr/>
            <p:nvPr/>
          </p:nvSpPr>
          <p:spPr>
            <a:xfrm>
              <a:off x="6016525" y="3775200"/>
              <a:ext cx="44950" cy="10575"/>
            </a:xfrm>
            <a:custGeom>
              <a:avLst/>
              <a:gdLst/>
              <a:ahLst/>
              <a:cxnLst/>
              <a:rect l="l" t="t" r="r" b="b"/>
              <a:pathLst>
                <a:path w="1798" h="423" extrusionOk="0">
                  <a:moveTo>
                    <a:pt x="429" y="0"/>
                  </a:moveTo>
                  <a:cubicBezTo>
                    <a:pt x="393" y="0"/>
                    <a:pt x="357" y="2"/>
                    <a:pt x="322" y="4"/>
                  </a:cubicBezTo>
                  <a:cubicBezTo>
                    <a:pt x="250" y="123"/>
                    <a:pt x="71" y="28"/>
                    <a:pt x="0" y="171"/>
                  </a:cubicBezTo>
                  <a:cubicBezTo>
                    <a:pt x="480" y="338"/>
                    <a:pt x="981" y="422"/>
                    <a:pt x="1503" y="422"/>
                  </a:cubicBezTo>
                  <a:cubicBezTo>
                    <a:pt x="1538" y="422"/>
                    <a:pt x="1572" y="422"/>
                    <a:pt x="1607" y="421"/>
                  </a:cubicBezTo>
                  <a:cubicBezTo>
                    <a:pt x="1655" y="362"/>
                    <a:pt x="1762" y="362"/>
                    <a:pt x="1798" y="254"/>
                  </a:cubicBezTo>
                  <a:cubicBezTo>
                    <a:pt x="1762" y="231"/>
                    <a:pt x="1750" y="183"/>
                    <a:pt x="1726" y="147"/>
                  </a:cubicBezTo>
                  <a:cubicBezTo>
                    <a:pt x="1688" y="150"/>
                    <a:pt x="1649" y="151"/>
                    <a:pt x="1611" y="151"/>
                  </a:cubicBezTo>
                  <a:cubicBezTo>
                    <a:pt x="1196" y="151"/>
                    <a:pt x="819"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5"/>
            <p:cNvSpPr/>
            <p:nvPr/>
          </p:nvSpPr>
          <p:spPr>
            <a:xfrm>
              <a:off x="5425075" y="3704775"/>
              <a:ext cx="44075" cy="13450"/>
            </a:xfrm>
            <a:custGeom>
              <a:avLst/>
              <a:gdLst/>
              <a:ahLst/>
              <a:cxnLst/>
              <a:rect l="l" t="t" r="r" b="b"/>
              <a:pathLst>
                <a:path w="1763" h="538" extrusionOk="0">
                  <a:moveTo>
                    <a:pt x="519" y="1"/>
                  </a:moveTo>
                  <a:cubicBezTo>
                    <a:pt x="398" y="1"/>
                    <a:pt x="276" y="25"/>
                    <a:pt x="155" y="83"/>
                  </a:cubicBezTo>
                  <a:cubicBezTo>
                    <a:pt x="107" y="131"/>
                    <a:pt x="48" y="166"/>
                    <a:pt x="0" y="214"/>
                  </a:cubicBezTo>
                  <a:cubicBezTo>
                    <a:pt x="107" y="392"/>
                    <a:pt x="298" y="440"/>
                    <a:pt x="477" y="500"/>
                  </a:cubicBezTo>
                  <a:cubicBezTo>
                    <a:pt x="596" y="520"/>
                    <a:pt x="712" y="537"/>
                    <a:pt x="823" y="537"/>
                  </a:cubicBezTo>
                  <a:cubicBezTo>
                    <a:pt x="978" y="537"/>
                    <a:pt x="1124" y="503"/>
                    <a:pt x="1262" y="392"/>
                  </a:cubicBezTo>
                  <a:cubicBezTo>
                    <a:pt x="1286" y="369"/>
                    <a:pt x="1310" y="345"/>
                    <a:pt x="1322" y="333"/>
                  </a:cubicBezTo>
                  <a:cubicBezTo>
                    <a:pt x="1368" y="298"/>
                    <a:pt x="1419" y="291"/>
                    <a:pt x="1471" y="291"/>
                  </a:cubicBezTo>
                  <a:cubicBezTo>
                    <a:pt x="1508" y="291"/>
                    <a:pt x="1546" y="295"/>
                    <a:pt x="1582" y="295"/>
                  </a:cubicBezTo>
                  <a:cubicBezTo>
                    <a:pt x="1651" y="295"/>
                    <a:pt x="1715" y="281"/>
                    <a:pt x="1762" y="202"/>
                  </a:cubicBezTo>
                  <a:cubicBezTo>
                    <a:pt x="1489" y="35"/>
                    <a:pt x="1191" y="107"/>
                    <a:pt x="905" y="71"/>
                  </a:cubicBezTo>
                  <a:cubicBezTo>
                    <a:pt x="777" y="28"/>
                    <a:pt x="648"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5"/>
            <p:cNvSpPr/>
            <p:nvPr/>
          </p:nvSpPr>
          <p:spPr>
            <a:xfrm>
              <a:off x="5179200" y="3674400"/>
              <a:ext cx="21750" cy="27200"/>
            </a:xfrm>
            <a:custGeom>
              <a:avLst/>
              <a:gdLst/>
              <a:ahLst/>
              <a:cxnLst/>
              <a:rect l="l" t="t" r="r" b="b"/>
              <a:pathLst>
                <a:path w="870" h="1088" extrusionOk="0">
                  <a:moveTo>
                    <a:pt x="644" y="0"/>
                  </a:moveTo>
                  <a:cubicBezTo>
                    <a:pt x="429" y="226"/>
                    <a:pt x="370" y="548"/>
                    <a:pt x="120" y="750"/>
                  </a:cubicBezTo>
                  <a:cubicBezTo>
                    <a:pt x="1" y="786"/>
                    <a:pt x="1" y="881"/>
                    <a:pt x="48" y="988"/>
                  </a:cubicBezTo>
                  <a:cubicBezTo>
                    <a:pt x="96" y="1048"/>
                    <a:pt x="156" y="1072"/>
                    <a:pt x="215" y="1084"/>
                  </a:cubicBezTo>
                  <a:cubicBezTo>
                    <a:pt x="236" y="1086"/>
                    <a:pt x="257" y="1088"/>
                    <a:pt x="277" y="1088"/>
                  </a:cubicBezTo>
                  <a:cubicBezTo>
                    <a:pt x="427" y="1088"/>
                    <a:pt x="552" y="1014"/>
                    <a:pt x="668" y="941"/>
                  </a:cubicBezTo>
                  <a:cubicBezTo>
                    <a:pt x="751" y="881"/>
                    <a:pt x="822" y="810"/>
                    <a:pt x="846" y="715"/>
                  </a:cubicBezTo>
                  <a:cubicBezTo>
                    <a:pt x="870" y="548"/>
                    <a:pt x="822" y="405"/>
                    <a:pt x="787" y="238"/>
                  </a:cubicBezTo>
                  <a:cubicBezTo>
                    <a:pt x="763" y="155"/>
                    <a:pt x="727" y="6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5"/>
            <p:cNvSpPr/>
            <p:nvPr/>
          </p:nvSpPr>
          <p:spPr>
            <a:xfrm>
              <a:off x="5857575" y="3728275"/>
              <a:ext cx="33350" cy="8350"/>
            </a:xfrm>
            <a:custGeom>
              <a:avLst/>
              <a:gdLst/>
              <a:ahLst/>
              <a:cxnLst/>
              <a:rect l="l" t="t" r="r" b="b"/>
              <a:pathLst>
                <a:path w="1334" h="334" extrusionOk="0">
                  <a:moveTo>
                    <a:pt x="60" y="0"/>
                  </a:moveTo>
                  <a:cubicBezTo>
                    <a:pt x="12" y="48"/>
                    <a:pt x="0" y="95"/>
                    <a:pt x="0" y="155"/>
                  </a:cubicBezTo>
                  <a:cubicBezTo>
                    <a:pt x="48" y="214"/>
                    <a:pt x="131" y="238"/>
                    <a:pt x="191" y="286"/>
                  </a:cubicBezTo>
                  <a:lnTo>
                    <a:pt x="345" y="286"/>
                  </a:lnTo>
                  <a:cubicBezTo>
                    <a:pt x="345" y="274"/>
                    <a:pt x="369" y="274"/>
                    <a:pt x="405" y="262"/>
                  </a:cubicBezTo>
                  <a:cubicBezTo>
                    <a:pt x="412" y="255"/>
                    <a:pt x="419" y="253"/>
                    <a:pt x="427" y="253"/>
                  </a:cubicBezTo>
                  <a:cubicBezTo>
                    <a:pt x="448" y="253"/>
                    <a:pt x="471" y="272"/>
                    <a:pt x="488" y="298"/>
                  </a:cubicBezTo>
                  <a:cubicBezTo>
                    <a:pt x="774" y="322"/>
                    <a:pt x="1060" y="322"/>
                    <a:pt x="1334" y="334"/>
                  </a:cubicBezTo>
                  <a:lnTo>
                    <a:pt x="1334" y="24"/>
                  </a:lnTo>
                  <a:cubicBezTo>
                    <a:pt x="905" y="24"/>
                    <a:pt x="488"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5"/>
            <p:cNvSpPr/>
            <p:nvPr/>
          </p:nvSpPr>
          <p:spPr>
            <a:xfrm>
              <a:off x="6133200" y="3788750"/>
              <a:ext cx="37525" cy="8450"/>
            </a:xfrm>
            <a:custGeom>
              <a:avLst/>
              <a:gdLst/>
              <a:ahLst/>
              <a:cxnLst/>
              <a:rect l="l" t="t" r="r" b="b"/>
              <a:pathLst>
                <a:path w="1501" h="338" extrusionOk="0">
                  <a:moveTo>
                    <a:pt x="339" y="0"/>
                  </a:moveTo>
                  <a:cubicBezTo>
                    <a:pt x="251" y="0"/>
                    <a:pt x="163" y="10"/>
                    <a:pt x="72" y="34"/>
                  </a:cubicBezTo>
                  <a:cubicBezTo>
                    <a:pt x="0" y="129"/>
                    <a:pt x="0" y="201"/>
                    <a:pt x="72" y="296"/>
                  </a:cubicBezTo>
                  <a:cubicBezTo>
                    <a:pt x="111" y="293"/>
                    <a:pt x="150" y="292"/>
                    <a:pt x="189" y="292"/>
                  </a:cubicBezTo>
                  <a:cubicBezTo>
                    <a:pt x="425" y="292"/>
                    <a:pt x="666" y="337"/>
                    <a:pt x="903" y="337"/>
                  </a:cubicBezTo>
                  <a:cubicBezTo>
                    <a:pt x="1107" y="337"/>
                    <a:pt x="1308" y="303"/>
                    <a:pt x="1500" y="177"/>
                  </a:cubicBezTo>
                  <a:lnTo>
                    <a:pt x="1500" y="177"/>
                  </a:lnTo>
                  <a:cubicBezTo>
                    <a:pt x="1482" y="178"/>
                    <a:pt x="1463" y="178"/>
                    <a:pt x="1444" y="178"/>
                  </a:cubicBezTo>
                  <a:cubicBezTo>
                    <a:pt x="1066" y="178"/>
                    <a:pt x="715" y="0"/>
                    <a:pt x="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5"/>
            <p:cNvSpPr/>
            <p:nvPr/>
          </p:nvSpPr>
          <p:spPr>
            <a:xfrm>
              <a:off x="5166100" y="3693150"/>
              <a:ext cx="16100" cy="25325"/>
            </a:xfrm>
            <a:custGeom>
              <a:avLst/>
              <a:gdLst/>
              <a:ahLst/>
              <a:cxnLst/>
              <a:rect l="l" t="t" r="r" b="b"/>
              <a:pathLst>
                <a:path w="644" h="1013" extrusionOk="0">
                  <a:moveTo>
                    <a:pt x="644" y="0"/>
                  </a:moveTo>
                  <a:lnTo>
                    <a:pt x="644" y="0"/>
                  </a:lnTo>
                  <a:cubicBezTo>
                    <a:pt x="1" y="453"/>
                    <a:pt x="1" y="453"/>
                    <a:pt x="144" y="965"/>
                  </a:cubicBezTo>
                  <a:cubicBezTo>
                    <a:pt x="168" y="977"/>
                    <a:pt x="179" y="988"/>
                    <a:pt x="215" y="1012"/>
                  </a:cubicBezTo>
                  <a:cubicBezTo>
                    <a:pt x="346" y="977"/>
                    <a:pt x="394" y="881"/>
                    <a:pt x="394" y="774"/>
                  </a:cubicBezTo>
                  <a:cubicBezTo>
                    <a:pt x="382" y="679"/>
                    <a:pt x="418" y="619"/>
                    <a:pt x="501" y="572"/>
                  </a:cubicBezTo>
                  <a:cubicBezTo>
                    <a:pt x="560" y="512"/>
                    <a:pt x="584" y="441"/>
                    <a:pt x="596" y="357"/>
                  </a:cubicBezTo>
                  <a:lnTo>
                    <a:pt x="596" y="262"/>
                  </a:lnTo>
                  <a:lnTo>
                    <a:pt x="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5"/>
            <p:cNvSpPr/>
            <p:nvPr/>
          </p:nvSpPr>
          <p:spPr>
            <a:xfrm>
              <a:off x="6110575" y="3787500"/>
              <a:ext cx="24425" cy="8650"/>
            </a:xfrm>
            <a:custGeom>
              <a:avLst/>
              <a:gdLst/>
              <a:ahLst/>
              <a:cxnLst/>
              <a:rect l="l" t="t" r="r" b="b"/>
              <a:pathLst>
                <a:path w="977" h="346" extrusionOk="0">
                  <a:moveTo>
                    <a:pt x="620" y="48"/>
                  </a:moveTo>
                  <a:cubicBezTo>
                    <a:pt x="417" y="108"/>
                    <a:pt x="167" y="1"/>
                    <a:pt x="0" y="215"/>
                  </a:cubicBezTo>
                  <a:lnTo>
                    <a:pt x="977" y="346"/>
                  </a:lnTo>
                  <a:lnTo>
                    <a:pt x="977" y="96"/>
                  </a:lnTo>
                  <a:cubicBezTo>
                    <a:pt x="846" y="72"/>
                    <a:pt x="727" y="60"/>
                    <a:pt x="620"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5"/>
            <p:cNvSpPr/>
            <p:nvPr/>
          </p:nvSpPr>
          <p:spPr>
            <a:xfrm>
              <a:off x="5148850" y="3709350"/>
              <a:ext cx="23225" cy="19275"/>
            </a:xfrm>
            <a:custGeom>
              <a:avLst/>
              <a:gdLst/>
              <a:ahLst/>
              <a:cxnLst/>
              <a:rect l="l" t="t" r="r" b="b"/>
              <a:pathLst>
                <a:path w="929" h="771" extrusionOk="0">
                  <a:moveTo>
                    <a:pt x="220" y="1"/>
                  </a:moveTo>
                  <a:cubicBezTo>
                    <a:pt x="158" y="1"/>
                    <a:pt x="113" y="42"/>
                    <a:pt x="84" y="90"/>
                  </a:cubicBezTo>
                  <a:cubicBezTo>
                    <a:pt x="0" y="305"/>
                    <a:pt x="12" y="483"/>
                    <a:pt x="155" y="662"/>
                  </a:cubicBezTo>
                  <a:cubicBezTo>
                    <a:pt x="280" y="727"/>
                    <a:pt x="403" y="770"/>
                    <a:pt x="521" y="770"/>
                  </a:cubicBezTo>
                  <a:cubicBezTo>
                    <a:pt x="661" y="770"/>
                    <a:pt x="794" y="710"/>
                    <a:pt x="917" y="555"/>
                  </a:cubicBezTo>
                  <a:cubicBezTo>
                    <a:pt x="929" y="483"/>
                    <a:pt x="917" y="400"/>
                    <a:pt x="869" y="329"/>
                  </a:cubicBezTo>
                  <a:lnTo>
                    <a:pt x="846" y="317"/>
                  </a:lnTo>
                  <a:cubicBezTo>
                    <a:pt x="691" y="383"/>
                    <a:pt x="593" y="423"/>
                    <a:pt x="521" y="423"/>
                  </a:cubicBezTo>
                  <a:cubicBezTo>
                    <a:pt x="401" y="423"/>
                    <a:pt x="360" y="307"/>
                    <a:pt x="262" y="7"/>
                  </a:cubicBezTo>
                  <a:cubicBezTo>
                    <a:pt x="247" y="3"/>
                    <a:pt x="233"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5"/>
            <p:cNvSpPr/>
            <p:nvPr/>
          </p:nvSpPr>
          <p:spPr>
            <a:xfrm>
              <a:off x="5593850" y="3721725"/>
              <a:ext cx="25900" cy="3275"/>
            </a:xfrm>
            <a:custGeom>
              <a:avLst/>
              <a:gdLst/>
              <a:ahLst/>
              <a:cxnLst/>
              <a:rect l="l" t="t" r="r" b="b"/>
              <a:pathLst>
                <a:path w="1036" h="131" extrusionOk="0">
                  <a:moveTo>
                    <a:pt x="0" y="0"/>
                  </a:moveTo>
                  <a:lnTo>
                    <a:pt x="0" y="0"/>
                  </a:lnTo>
                  <a:cubicBezTo>
                    <a:pt x="148" y="104"/>
                    <a:pt x="304" y="130"/>
                    <a:pt x="463" y="130"/>
                  </a:cubicBezTo>
                  <a:cubicBezTo>
                    <a:pt x="622" y="130"/>
                    <a:pt x="784" y="105"/>
                    <a:pt x="948" y="105"/>
                  </a:cubicBezTo>
                  <a:cubicBezTo>
                    <a:pt x="977" y="105"/>
                    <a:pt x="1007" y="105"/>
                    <a:pt x="1036" y="107"/>
                  </a:cubicBezTo>
                  <a:cubicBezTo>
                    <a:pt x="822" y="12"/>
                    <a:pt x="592" y="7"/>
                    <a:pt x="356" y="7"/>
                  </a:cubicBezTo>
                  <a:cubicBezTo>
                    <a:pt x="327" y="7"/>
                    <a:pt x="297" y="7"/>
                    <a:pt x="267" y="7"/>
                  </a:cubicBezTo>
                  <a:cubicBezTo>
                    <a:pt x="179" y="7"/>
                    <a:pt x="89"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5"/>
            <p:cNvSpPr/>
            <p:nvPr/>
          </p:nvSpPr>
          <p:spPr>
            <a:xfrm>
              <a:off x="5826900" y="3749775"/>
              <a:ext cx="25925" cy="4125"/>
            </a:xfrm>
            <a:custGeom>
              <a:avLst/>
              <a:gdLst/>
              <a:ahLst/>
              <a:cxnLst/>
              <a:rect l="l" t="t" r="r" b="b"/>
              <a:pathLst>
                <a:path w="1037" h="165" extrusionOk="0">
                  <a:moveTo>
                    <a:pt x="323" y="1"/>
                  </a:moveTo>
                  <a:cubicBezTo>
                    <a:pt x="215" y="1"/>
                    <a:pt x="107" y="6"/>
                    <a:pt x="1" y="9"/>
                  </a:cubicBezTo>
                  <a:cubicBezTo>
                    <a:pt x="154" y="134"/>
                    <a:pt x="318" y="164"/>
                    <a:pt x="485" y="164"/>
                  </a:cubicBezTo>
                  <a:cubicBezTo>
                    <a:pt x="642" y="164"/>
                    <a:pt x="801" y="138"/>
                    <a:pt x="957" y="138"/>
                  </a:cubicBezTo>
                  <a:cubicBezTo>
                    <a:pt x="984" y="138"/>
                    <a:pt x="1010" y="138"/>
                    <a:pt x="1037" y="140"/>
                  </a:cubicBezTo>
                  <a:cubicBezTo>
                    <a:pt x="806" y="25"/>
                    <a:pt x="56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5"/>
            <p:cNvSpPr/>
            <p:nvPr/>
          </p:nvSpPr>
          <p:spPr>
            <a:xfrm>
              <a:off x="5140800" y="3691350"/>
              <a:ext cx="17600" cy="19675"/>
            </a:xfrm>
            <a:custGeom>
              <a:avLst/>
              <a:gdLst/>
              <a:ahLst/>
              <a:cxnLst/>
              <a:rect l="l" t="t" r="r" b="b"/>
              <a:pathLst>
                <a:path w="704" h="787" extrusionOk="0">
                  <a:moveTo>
                    <a:pt x="632" y="1"/>
                  </a:moveTo>
                  <a:cubicBezTo>
                    <a:pt x="1" y="156"/>
                    <a:pt x="263" y="465"/>
                    <a:pt x="477" y="787"/>
                  </a:cubicBezTo>
                  <a:cubicBezTo>
                    <a:pt x="513" y="763"/>
                    <a:pt x="537" y="739"/>
                    <a:pt x="584" y="727"/>
                  </a:cubicBezTo>
                  <a:cubicBezTo>
                    <a:pt x="596" y="644"/>
                    <a:pt x="620" y="560"/>
                    <a:pt x="632" y="453"/>
                  </a:cubicBezTo>
                  <a:cubicBezTo>
                    <a:pt x="703" y="298"/>
                    <a:pt x="703" y="156"/>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5"/>
            <p:cNvSpPr/>
            <p:nvPr/>
          </p:nvSpPr>
          <p:spPr>
            <a:xfrm>
              <a:off x="5794750" y="3746425"/>
              <a:ext cx="23250" cy="3850"/>
            </a:xfrm>
            <a:custGeom>
              <a:avLst/>
              <a:gdLst/>
              <a:ahLst/>
              <a:cxnLst/>
              <a:rect l="l" t="t" r="r" b="b"/>
              <a:pathLst>
                <a:path w="930" h="154" extrusionOk="0">
                  <a:moveTo>
                    <a:pt x="493" y="0"/>
                  </a:moveTo>
                  <a:cubicBezTo>
                    <a:pt x="365" y="0"/>
                    <a:pt x="236" y="18"/>
                    <a:pt x="112" y="18"/>
                  </a:cubicBezTo>
                  <a:cubicBezTo>
                    <a:pt x="75" y="18"/>
                    <a:pt x="38" y="17"/>
                    <a:pt x="1" y="12"/>
                  </a:cubicBezTo>
                  <a:lnTo>
                    <a:pt x="1" y="12"/>
                  </a:lnTo>
                  <a:cubicBezTo>
                    <a:pt x="124" y="125"/>
                    <a:pt x="263" y="153"/>
                    <a:pt x="405" y="153"/>
                  </a:cubicBezTo>
                  <a:cubicBezTo>
                    <a:pt x="546" y="153"/>
                    <a:pt x="691" y="126"/>
                    <a:pt x="831" y="126"/>
                  </a:cubicBezTo>
                  <a:cubicBezTo>
                    <a:pt x="864" y="126"/>
                    <a:pt x="897" y="128"/>
                    <a:pt x="930" y="131"/>
                  </a:cubicBezTo>
                  <a:cubicBezTo>
                    <a:pt x="789" y="25"/>
                    <a:pt x="641"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5"/>
            <p:cNvSpPr/>
            <p:nvPr/>
          </p:nvSpPr>
          <p:spPr>
            <a:xfrm>
              <a:off x="5195275" y="3671425"/>
              <a:ext cx="14625" cy="11700"/>
            </a:xfrm>
            <a:custGeom>
              <a:avLst/>
              <a:gdLst/>
              <a:ahLst/>
              <a:cxnLst/>
              <a:rect l="l" t="t" r="r" b="b"/>
              <a:pathLst>
                <a:path w="585" h="468" extrusionOk="0">
                  <a:moveTo>
                    <a:pt x="144" y="0"/>
                  </a:moveTo>
                  <a:cubicBezTo>
                    <a:pt x="72" y="0"/>
                    <a:pt x="25" y="48"/>
                    <a:pt x="1" y="119"/>
                  </a:cubicBezTo>
                  <a:cubicBezTo>
                    <a:pt x="13" y="226"/>
                    <a:pt x="13" y="333"/>
                    <a:pt x="13" y="429"/>
                  </a:cubicBezTo>
                  <a:cubicBezTo>
                    <a:pt x="84" y="454"/>
                    <a:pt x="154" y="467"/>
                    <a:pt x="220" y="467"/>
                  </a:cubicBezTo>
                  <a:cubicBezTo>
                    <a:pt x="371" y="467"/>
                    <a:pt x="501" y="396"/>
                    <a:pt x="584" y="238"/>
                  </a:cubicBezTo>
                  <a:cubicBezTo>
                    <a:pt x="525" y="191"/>
                    <a:pt x="465" y="167"/>
                    <a:pt x="406" y="119"/>
                  </a:cubicBezTo>
                  <a:cubicBezTo>
                    <a:pt x="322" y="60"/>
                    <a:pt x="203" y="72"/>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5"/>
            <p:cNvSpPr/>
            <p:nvPr/>
          </p:nvSpPr>
          <p:spPr>
            <a:xfrm>
              <a:off x="5157475" y="3680350"/>
              <a:ext cx="11050" cy="13800"/>
            </a:xfrm>
            <a:custGeom>
              <a:avLst/>
              <a:gdLst/>
              <a:ahLst/>
              <a:cxnLst/>
              <a:rect l="l" t="t" r="r" b="b"/>
              <a:pathLst>
                <a:path w="442" h="552" extrusionOk="0">
                  <a:moveTo>
                    <a:pt x="203" y="0"/>
                  </a:moveTo>
                  <a:cubicBezTo>
                    <a:pt x="143" y="0"/>
                    <a:pt x="84" y="12"/>
                    <a:pt x="36" y="48"/>
                  </a:cubicBezTo>
                  <a:cubicBezTo>
                    <a:pt x="36" y="72"/>
                    <a:pt x="24" y="107"/>
                    <a:pt x="1" y="131"/>
                  </a:cubicBezTo>
                  <a:cubicBezTo>
                    <a:pt x="1" y="191"/>
                    <a:pt x="1" y="250"/>
                    <a:pt x="36" y="310"/>
                  </a:cubicBezTo>
                  <a:cubicBezTo>
                    <a:pt x="72" y="334"/>
                    <a:pt x="84" y="346"/>
                    <a:pt x="108" y="357"/>
                  </a:cubicBezTo>
                  <a:cubicBezTo>
                    <a:pt x="204" y="357"/>
                    <a:pt x="215" y="551"/>
                    <a:pt x="334" y="551"/>
                  </a:cubicBezTo>
                  <a:cubicBezTo>
                    <a:pt x="362" y="551"/>
                    <a:pt x="397" y="540"/>
                    <a:pt x="441" y="512"/>
                  </a:cubicBezTo>
                  <a:cubicBezTo>
                    <a:pt x="370" y="346"/>
                    <a:pt x="274" y="167"/>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5"/>
            <p:cNvSpPr/>
            <p:nvPr/>
          </p:nvSpPr>
          <p:spPr>
            <a:xfrm>
              <a:off x="5428950" y="3703550"/>
              <a:ext cx="19075" cy="3300"/>
            </a:xfrm>
            <a:custGeom>
              <a:avLst/>
              <a:gdLst/>
              <a:ahLst/>
              <a:cxnLst/>
              <a:rect l="l" t="t" r="r" b="b"/>
              <a:pathLst>
                <a:path w="763" h="132" extrusionOk="0">
                  <a:moveTo>
                    <a:pt x="0" y="1"/>
                  </a:moveTo>
                  <a:lnTo>
                    <a:pt x="0" y="132"/>
                  </a:lnTo>
                  <a:cubicBezTo>
                    <a:pt x="250" y="132"/>
                    <a:pt x="500" y="120"/>
                    <a:pt x="762" y="120"/>
                  </a:cubicBezTo>
                  <a:cubicBezTo>
                    <a:pt x="597" y="13"/>
                    <a:pt x="414" y="3"/>
                    <a:pt x="235" y="3"/>
                  </a:cubicBezTo>
                  <a:cubicBezTo>
                    <a:pt x="194" y="3"/>
                    <a:pt x="153" y="3"/>
                    <a:pt x="113" y="3"/>
                  </a:cubicBezTo>
                  <a:cubicBezTo>
                    <a:pt x="75" y="3"/>
                    <a:pt x="37" y="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5"/>
            <p:cNvSpPr/>
            <p:nvPr/>
          </p:nvSpPr>
          <p:spPr>
            <a:xfrm>
              <a:off x="5458400" y="3709525"/>
              <a:ext cx="17000" cy="4400"/>
            </a:xfrm>
            <a:custGeom>
              <a:avLst/>
              <a:gdLst/>
              <a:ahLst/>
              <a:cxnLst/>
              <a:rect l="l" t="t" r="r" b="b"/>
              <a:pathLst>
                <a:path w="680" h="176" extrusionOk="0">
                  <a:moveTo>
                    <a:pt x="429" y="24"/>
                  </a:moveTo>
                  <a:cubicBezTo>
                    <a:pt x="298" y="83"/>
                    <a:pt x="96" y="0"/>
                    <a:pt x="1" y="155"/>
                  </a:cubicBezTo>
                  <a:cubicBezTo>
                    <a:pt x="13" y="154"/>
                    <a:pt x="25" y="154"/>
                    <a:pt x="37" y="154"/>
                  </a:cubicBezTo>
                  <a:cubicBezTo>
                    <a:pt x="144" y="154"/>
                    <a:pt x="254" y="176"/>
                    <a:pt x="358" y="176"/>
                  </a:cubicBezTo>
                  <a:cubicBezTo>
                    <a:pt x="474" y="176"/>
                    <a:pt x="584" y="149"/>
                    <a:pt x="679" y="36"/>
                  </a:cubicBezTo>
                  <a:cubicBezTo>
                    <a:pt x="596" y="36"/>
                    <a:pt x="513" y="24"/>
                    <a:pt x="429"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5"/>
            <p:cNvSpPr/>
            <p:nvPr/>
          </p:nvSpPr>
          <p:spPr>
            <a:xfrm>
              <a:off x="5266725" y="3650550"/>
              <a:ext cx="11025" cy="6900"/>
            </a:xfrm>
            <a:custGeom>
              <a:avLst/>
              <a:gdLst/>
              <a:ahLst/>
              <a:cxnLst/>
              <a:rect l="l" t="t" r="r" b="b"/>
              <a:pathLst>
                <a:path w="441" h="276" extrusionOk="0">
                  <a:moveTo>
                    <a:pt x="195" y="1"/>
                  </a:moveTo>
                  <a:cubicBezTo>
                    <a:pt x="154" y="1"/>
                    <a:pt x="116" y="20"/>
                    <a:pt x="84" y="73"/>
                  </a:cubicBezTo>
                  <a:cubicBezTo>
                    <a:pt x="0" y="228"/>
                    <a:pt x="179" y="252"/>
                    <a:pt x="286" y="275"/>
                  </a:cubicBezTo>
                  <a:cubicBezTo>
                    <a:pt x="345" y="228"/>
                    <a:pt x="381" y="168"/>
                    <a:pt x="441" y="121"/>
                  </a:cubicBezTo>
                  <a:cubicBezTo>
                    <a:pt x="362" y="74"/>
                    <a:pt x="274"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5"/>
            <p:cNvSpPr/>
            <p:nvPr/>
          </p:nvSpPr>
          <p:spPr>
            <a:xfrm>
              <a:off x="5399775" y="3699675"/>
              <a:ext cx="19375" cy="3700"/>
            </a:xfrm>
            <a:custGeom>
              <a:avLst/>
              <a:gdLst/>
              <a:ahLst/>
              <a:cxnLst/>
              <a:rect l="l" t="t" r="r" b="b"/>
              <a:pathLst>
                <a:path w="775" h="148" extrusionOk="0">
                  <a:moveTo>
                    <a:pt x="242" y="1"/>
                  </a:moveTo>
                  <a:cubicBezTo>
                    <a:pt x="163" y="1"/>
                    <a:pt x="82" y="6"/>
                    <a:pt x="0" y="13"/>
                  </a:cubicBezTo>
                  <a:cubicBezTo>
                    <a:pt x="119" y="120"/>
                    <a:pt x="247" y="147"/>
                    <a:pt x="378" y="147"/>
                  </a:cubicBezTo>
                  <a:cubicBezTo>
                    <a:pt x="509" y="147"/>
                    <a:pt x="643" y="120"/>
                    <a:pt x="774" y="120"/>
                  </a:cubicBezTo>
                  <a:cubicBezTo>
                    <a:pt x="607" y="28"/>
                    <a:pt x="429"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5"/>
            <p:cNvSpPr/>
            <p:nvPr/>
          </p:nvSpPr>
          <p:spPr>
            <a:xfrm>
              <a:off x="6073950" y="3757875"/>
              <a:ext cx="14325" cy="5875"/>
            </a:xfrm>
            <a:custGeom>
              <a:avLst/>
              <a:gdLst/>
              <a:ahLst/>
              <a:cxnLst/>
              <a:rect l="l" t="t" r="r" b="b"/>
              <a:pathLst>
                <a:path w="573" h="235" extrusionOk="0">
                  <a:moveTo>
                    <a:pt x="215" y="0"/>
                  </a:moveTo>
                  <a:cubicBezTo>
                    <a:pt x="152" y="0"/>
                    <a:pt x="82" y="28"/>
                    <a:pt x="1" y="102"/>
                  </a:cubicBezTo>
                  <a:cubicBezTo>
                    <a:pt x="162" y="169"/>
                    <a:pt x="309" y="235"/>
                    <a:pt x="458" y="235"/>
                  </a:cubicBezTo>
                  <a:cubicBezTo>
                    <a:pt x="496" y="235"/>
                    <a:pt x="534" y="231"/>
                    <a:pt x="572" y="221"/>
                  </a:cubicBezTo>
                  <a:cubicBezTo>
                    <a:pt x="457" y="139"/>
                    <a:pt x="354"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5"/>
            <p:cNvSpPr/>
            <p:nvPr/>
          </p:nvSpPr>
          <p:spPr>
            <a:xfrm>
              <a:off x="5843875" y="3730150"/>
              <a:ext cx="18775" cy="5000"/>
            </a:xfrm>
            <a:custGeom>
              <a:avLst/>
              <a:gdLst/>
              <a:ahLst/>
              <a:cxnLst/>
              <a:rect l="l" t="t" r="r" b="b"/>
              <a:pathLst>
                <a:path w="751" h="200" extrusionOk="0">
                  <a:moveTo>
                    <a:pt x="378" y="0"/>
                  </a:moveTo>
                  <a:cubicBezTo>
                    <a:pt x="322" y="0"/>
                    <a:pt x="266" y="12"/>
                    <a:pt x="215" y="32"/>
                  </a:cubicBezTo>
                  <a:lnTo>
                    <a:pt x="0" y="80"/>
                  </a:lnTo>
                  <a:cubicBezTo>
                    <a:pt x="192" y="191"/>
                    <a:pt x="417" y="199"/>
                    <a:pt x="634" y="199"/>
                  </a:cubicBezTo>
                  <a:cubicBezTo>
                    <a:pt x="673" y="199"/>
                    <a:pt x="712" y="199"/>
                    <a:pt x="751" y="199"/>
                  </a:cubicBezTo>
                  <a:cubicBezTo>
                    <a:pt x="691" y="151"/>
                    <a:pt x="655" y="104"/>
                    <a:pt x="596" y="68"/>
                  </a:cubicBezTo>
                  <a:cubicBezTo>
                    <a:pt x="528" y="21"/>
                    <a:pt x="452"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5"/>
            <p:cNvSpPr/>
            <p:nvPr/>
          </p:nvSpPr>
          <p:spPr>
            <a:xfrm>
              <a:off x="5750100" y="3721150"/>
              <a:ext cx="19375" cy="3275"/>
            </a:xfrm>
            <a:custGeom>
              <a:avLst/>
              <a:gdLst/>
              <a:ahLst/>
              <a:cxnLst/>
              <a:rect l="l" t="t" r="r" b="b"/>
              <a:pathLst>
                <a:path w="775" h="131" extrusionOk="0">
                  <a:moveTo>
                    <a:pt x="404" y="1"/>
                  </a:moveTo>
                  <a:cubicBezTo>
                    <a:pt x="281" y="1"/>
                    <a:pt x="156" y="24"/>
                    <a:pt x="39" y="24"/>
                  </a:cubicBezTo>
                  <a:cubicBezTo>
                    <a:pt x="26" y="24"/>
                    <a:pt x="13" y="24"/>
                    <a:pt x="1" y="23"/>
                  </a:cubicBezTo>
                  <a:lnTo>
                    <a:pt x="1" y="23"/>
                  </a:lnTo>
                  <a:cubicBezTo>
                    <a:pt x="160" y="118"/>
                    <a:pt x="329" y="124"/>
                    <a:pt x="505" y="124"/>
                  </a:cubicBezTo>
                  <a:cubicBezTo>
                    <a:pt x="527" y="124"/>
                    <a:pt x="550" y="124"/>
                    <a:pt x="572" y="124"/>
                  </a:cubicBezTo>
                  <a:cubicBezTo>
                    <a:pt x="639" y="124"/>
                    <a:pt x="706" y="124"/>
                    <a:pt x="775" y="130"/>
                  </a:cubicBezTo>
                  <a:cubicBezTo>
                    <a:pt x="659" y="26"/>
                    <a:pt x="532"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5"/>
            <p:cNvSpPr/>
            <p:nvPr/>
          </p:nvSpPr>
          <p:spPr>
            <a:xfrm>
              <a:off x="5710525" y="3717300"/>
              <a:ext cx="19075" cy="3875"/>
            </a:xfrm>
            <a:custGeom>
              <a:avLst/>
              <a:gdLst/>
              <a:ahLst/>
              <a:cxnLst/>
              <a:rect l="l" t="t" r="r" b="b"/>
              <a:pathLst>
                <a:path w="763" h="155" extrusionOk="0">
                  <a:moveTo>
                    <a:pt x="378" y="0"/>
                  </a:moveTo>
                  <a:cubicBezTo>
                    <a:pt x="251" y="0"/>
                    <a:pt x="122" y="22"/>
                    <a:pt x="0" y="22"/>
                  </a:cubicBezTo>
                  <a:cubicBezTo>
                    <a:pt x="167" y="118"/>
                    <a:pt x="339" y="155"/>
                    <a:pt x="509" y="155"/>
                  </a:cubicBezTo>
                  <a:cubicBezTo>
                    <a:pt x="594" y="155"/>
                    <a:pt x="679" y="145"/>
                    <a:pt x="762" y="130"/>
                  </a:cubicBezTo>
                  <a:cubicBezTo>
                    <a:pt x="646" y="25"/>
                    <a:pt x="514"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5"/>
            <p:cNvSpPr/>
            <p:nvPr/>
          </p:nvSpPr>
          <p:spPr>
            <a:xfrm>
              <a:off x="5529250" y="3688975"/>
              <a:ext cx="14300" cy="4200"/>
            </a:xfrm>
            <a:custGeom>
              <a:avLst/>
              <a:gdLst/>
              <a:ahLst/>
              <a:cxnLst/>
              <a:rect l="l" t="t" r="r" b="b"/>
              <a:pathLst>
                <a:path w="572" h="168" extrusionOk="0">
                  <a:moveTo>
                    <a:pt x="283" y="0"/>
                  </a:moveTo>
                  <a:cubicBezTo>
                    <a:pt x="182" y="0"/>
                    <a:pt x="88" y="31"/>
                    <a:pt x="1" y="132"/>
                  </a:cubicBezTo>
                  <a:cubicBezTo>
                    <a:pt x="96" y="143"/>
                    <a:pt x="167" y="143"/>
                    <a:pt x="262" y="167"/>
                  </a:cubicBezTo>
                  <a:cubicBezTo>
                    <a:pt x="358" y="143"/>
                    <a:pt x="465" y="143"/>
                    <a:pt x="572" y="132"/>
                  </a:cubicBezTo>
                  <a:lnTo>
                    <a:pt x="572" y="48"/>
                  </a:lnTo>
                  <a:cubicBezTo>
                    <a:pt x="470" y="26"/>
                    <a:pt x="374"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5"/>
            <p:cNvSpPr/>
            <p:nvPr/>
          </p:nvSpPr>
          <p:spPr>
            <a:xfrm>
              <a:off x="5643550" y="3728375"/>
              <a:ext cx="16400" cy="3925"/>
            </a:xfrm>
            <a:custGeom>
              <a:avLst/>
              <a:gdLst/>
              <a:ahLst/>
              <a:cxnLst/>
              <a:rect l="l" t="t" r="r" b="b"/>
              <a:pathLst>
                <a:path w="656" h="157" extrusionOk="0">
                  <a:moveTo>
                    <a:pt x="228" y="1"/>
                  </a:moveTo>
                  <a:cubicBezTo>
                    <a:pt x="154" y="1"/>
                    <a:pt x="78" y="8"/>
                    <a:pt x="1" y="20"/>
                  </a:cubicBezTo>
                  <a:cubicBezTo>
                    <a:pt x="105" y="131"/>
                    <a:pt x="224" y="156"/>
                    <a:pt x="347" y="156"/>
                  </a:cubicBezTo>
                  <a:cubicBezTo>
                    <a:pt x="449" y="156"/>
                    <a:pt x="553" y="139"/>
                    <a:pt x="655" y="139"/>
                  </a:cubicBezTo>
                  <a:cubicBezTo>
                    <a:pt x="527" y="34"/>
                    <a:pt x="382"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5"/>
            <p:cNvSpPr/>
            <p:nvPr/>
          </p:nvSpPr>
          <p:spPr>
            <a:xfrm>
              <a:off x="5685525" y="3714125"/>
              <a:ext cx="15200" cy="3325"/>
            </a:xfrm>
            <a:custGeom>
              <a:avLst/>
              <a:gdLst/>
              <a:ahLst/>
              <a:cxnLst/>
              <a:rect l="l" t="t" r="r" b="b"/>
              <a:pathLst>
                <a:path w="608" h="133" extrusionOk="0">
                  <a:moveTo>
                    <a:pt x="301" y="0"/>
                  </a:moveTo>
                  <a:cubicBezTo>
                    <a:pt x="203" y="0"/>
                    <a:pt x="100" y="18"/>
                    <a:pt x="0" y="18"/>
                  </a:cubicBezTo>
                  <a:cubicBezTo>
                    <a:pt x="126" y="114"/>
                    <a:pt x="251" y="133"/>
                    <a:pt x="376" y="133"/>
                  </a:cubicBezTo>
                  <a:cubicBezTo>
                    <a:pt x="453" y="133"/>
                    <a:pt x="530" y="126"/>
                    <a:pt x="608" y="126"/>
                  </a:cubicBezTo>
                  <a:cubicBezTo>
                    <a:pt x="519" y="24"/>
                    <a:pt x="413"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5"/>
            <p:cNvSpPr/>
            <p:nvPr/>
          </p:nvSpPr>
          <p:spPr>
            <a:xfrm>
              <a:off x="5668850" y="3732200"/>
              <a:ext cx="14900" cy="3500"/>
            </a:xfrm>
            <a:custGeom>
              <a:avLst/>
              <a:gdLst/>
              <a:ahLst/>
              <a:cxnLst/>
              <a:rect l="l" t="t" r="r" b="b"/>
              <a:pathLst>
                <a:path w="596" h="140" extrusionOk="0">
                  <a:moveTo>
                    <a:pt x="292" y="1"/>
                  </a:moveTo>
                  <a:cubicBezTo>
                    <a:pt x="213" y="1"/>
                    <a:pt x="130" y="11"/>
                    <a:pt x="47" y="11"/>
                  </a:cubicBezTo>
                  <a:cubicBezTo>
                    <a:pt x="32" y="11"/>
                    <a:pt x="16" y="11"/>
                    <a:pt x="1" y="10"/>
                  </a:cubicBezTo>
                  <a:lnTo>
                    <a:pt x="1" y="10"/>
                  </a:lnTo>
                  <a:cubicBezTo>
                    <a:pt x="92" y="114"/>
                    <a:pt x="197" y="140"/>
                    <a:pt x="309" y="140"/>
                  </a:cubicBezTo>
                  <a:cubicBezTo>
                    <a:pt x="402" y="140"/>
                    <a:pt x="499" y="122"/>
                    <a:pt x="596" y="117"/>
                  </a:cubicBezTo>
                  <a:cubicBezTo>
                    <a:pt x="506" y="21"/>
                    <a:pt x="402"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5"/>
            <p:cNvSpPr/>
            <p:nvPr/>
          </p:nvSpPr>
          <p:spPr>
            <a:xfrm>
              <a:off x="5155100" y="3687575"/>
              <a:ext cx="5975" cy="15425"/>
            </a:xfrm>
            <a:custGeom>
              <a:avLst/>
              <a:gdLst/>
              <a:ahLst/>
              <a:cxnLst/>
              <a:rect l="l" t="t" r="r" b="b"/>
              <a:pathLst>
                <a:path w="239" h="617" extrusionOk="0">
                  <a:moveTo>
                    <a:pt x="91" y="0"/>
                  </a:moveTo>
                  <a:cubicBezTo>
                    <a:pt x="69" y="0"/>
                    <a:pt x="48" y="7"/>
                    <a:pt x="24" y="21"/>
                  </a:cubicBezTo>
                  <a:cubicBezTo>
                    <a:pt x="0" y="80"/>
                    <a:pt x="0" y="140"/>
                    <a:pt x="48" y="188"/>
                  </a:cubicBezTo>
                  <a:cubicBezTo>
                    <a:pt x="48" y="342"/>
                    <a:pt x="60" y="473"/>
                    <a:pt x="60" y="616"/>
                  </a:cubicBezTo>
                  <a:cubicBezTo>
                    <a:pt x="238" y="485"/>
                    <a:pt x="167" y="259"/>
                    <a:pt x="227" y="68"/>
                  </a:cubicBezTo>
                  <a:lnTo>
                    <a:pt x="191" y="45"/>
                  </a:lnTo>
                  <a:cubicBezTo>
                    <a:pt x="155" y="16"/>
                    <a:pt x="123"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5"/>
            <p:cNvSpPr/>
            <p:nvPr/>
          </p:nvSpPr>
          <p:spPr>
            <a:xfrm>
              <a:off x="5778675" y="3724550"/>
              <a:ext cx="15525" cy="3400"/>
            </a:xfrm>
            <a:custGeom>
              <a:avLst/>
              <a:gdLst/>
              <a:ahLst/>
              <a:cxnLst/>
              <a:rect l="l" t="t" r="r" b="b"/>
              <a:pathLst>
                <a:path w="621" h="136" extrusionOk="0">
                  <a:moveTo>
                    <a:pt x="298" y="0"/>
                  </a:moveTo>
                  <a:cubicBezTo>
                    <a:pt x="198" y="0"/>
                    <a:pt x="95" y="18"/>
                    <a:pt x="1" y="18"/>
                  </a:cubicBezTo>
                  <a:cubicBezTo>
                    <a:pt x="141" y="106"/>
                    <a:pt x="294" y="135"/>
                    <a:pt x="451" y="135"/>
                  </a:cubicBezTo>
                  <a:cubicBezTo>
                    <a:pt x="507" y="135"/>
                    <a:pt x="564" y="132"/>
                    <a:pt x="620" y="125"/>
                  </a:cubicBezTo>
                  <a:cubicBezTo>
                    <a:pt x="525" y="24"/>
                    <a:pt x="41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5"/>
            <p:cNvSpPr/>
            <p:nvPr/>
          </p:nvSpPr>
          <p:spPr>
            <a:xfrm>
              <a:off x="5626000" y="3725050"/>
              <a:ext cx="15500" cy="3300"/>
            </a:xfrm>
            <a:custGeom>
              <a:avLst/>
              <a:gdLst/>
              <a:ahLst/>
              <a:cxnLst/>
              <a:rect l="l" t="t" r="r" b="b"/>
              <a:pathLst>
                <a:path w="620" h="132" extrusionOk="0">
                  <a:moveTo>
                    <a:pt x="167" y="0"/>
                  </a:moveTo>
                  <a:cubicBezTo>
                    <a:pt x="112" y="0"/>
                    <a:pt x="57" y="4"/>
                    <a:pt x="0" y="10"/>
                  </a:cubicBezTo>
                  <a:cubicBezTo>
                    <a:pt x="99" y="109"/>
                    <a:pt x="213" y="131"/>
                    <a:pt x="332" y="131"/>
                  </a:cubicBezTo>
                  <a:cubicBezTo>
                    <a:pt x="426" y="131"/>
                    <a:pt x="524" y="117"/>
                    <a:pt x="619" y="117"/>
                  </a:cubicBezTo>
                  <a:cubicBezTo>
                    <a:pt x="470" y="30"/>
                    <a:pt x="32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5"/>
            <p:cNvSpPr/>
            <p:nvPr/>
          </p:nvSpPr>
          <p:spPr>
            <a:xfrm>
              <a:off x="6013250" y="3774100"/>
              <a:ext cx="11025" cy="5200"/>
            </a:xfrm>
            <a:custGeom>
              <a:avLst/>
              <a:gdLst/>
              <a:ahLst/>
              <a:cxnLst/>
              <a:rect l="l" t="t" r="r" b="b"/>
              <a:pathLst>
                <a:path w="441" h="208" extrusionOk="0">
                  <a:moveTo>
                    <a:pt x="202" y="1"/>
                  </a:moveTo>
                  <a:cubicBezTo>
                    <a:pt x="119" y="60"/>
                    <a:pt x="72" y="120"/>
                    <a:pt x="0" y="179"/>
                  </a:cubicBezTo>
                  <a:cubicBezTo>
                    <a:pt x="20" y="199"/>
                    <a:pt x="39" y="208"/>
                    <a:pt x="59" y="208"/>
                  </a:cubicBezTo>
                  <a:cubicBezTo>
                    <a:pt x="75" y="208"/>
                    <a:pt x="91" y="202"/>
                    <a:pt x="107" y="191"/>
                  </a:cubicBezTo>
                  <a:cubicBezTo>
                    <a:pt x="250" y="179"/>
                    <a:pt x="381" y="167"/>
                    <a:pt x="441" y="36"/>
                  </a:cubicBezTo>
                  <a:cubicBezTo>
                    <a:pt x="345" y="13"/>
                    <a:pt x="274" y="13"/>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5"/>
            <p:cNvSpPr/>
            <p:nvPr/>
          </p:nvSpPr>
          <p:spPr>
            <a:xfrm>
              <a:off x="5478650" y="3709800"/>
              <a:ext cx="11025" cy="4300"/>
            </a:xfrm>
            <a:custGeom>
              <a:avLst/>
              <a:gdLst/>
              <a:ahLst/>
              <a:cxnLst/>
              <a:rect l="l" t="t" r="r" b="b"/>
              <a:pathLst>
                <a:path w="441" h="172" extrusionOk="0">
                  <a:moveTo>
                    <a:pt x="193" y="0"/>
                  </a:moveTo>
                  <a:cubicBezTo>
                    <a:pt x="131" y="0"/>
                    <a:pt x="68" y="9"/>
                    <a:pt x="0" y="25"/>
                  </a:cubicBezTo>
                  <a:cubicBezTo>
                    <a:pt x="83" y="120"/>
                    <a:pt x="159" y="171"/>
                    <a:pt x="235" y="171"/>
                  </a:cubicBezTo>
                  <a:cubicBezTo>
                    <a:pt x="302" y="171"/>
                    <a:pt x="369" y="132"/>
                    <a:pt x="441" y="49"/>
                  </a:cubicBezTo>
                  <a:cubicBezTo>
                    <a:pt x="354" y="15"/>
                    <a:pt x="27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5"/>
            <p:cNvSpPr/>
            <p:nvPr/>
          </p:nvSpPr>
          <p:spPr>
            <a:xfrm>
              <a:off x="5467625" y="3685625"/>
              <a:ext cx="11050" cy="3125"/>
            </a:xfrm>
            <a:custGeom>
              <a:avLst/>
              <a:gdLst/>
              <a:ahLst/>
              <a:cxnLst/>
              <a:rect l="l" t="t" r="r" b="b"/>
              <a:pathLst>
                <a:path w="442" h="125" extrusionOk="0">
                  <a:moveTo>
                    <a:pt x="155" y="0"/>
                  </a:moveTo>
                  <a:cubicBezTo>
                    <a:pt x="105" y="0"/>
                    <a:pt x="54" y="4"/>
                    <a:pt x="1" y="4"/>
                  </a:cubicBezTo>
                  <a:cubicBezTo>
                    <a:pt x="116" y="87"/>
                    <a:pt x="249" y="125"/>
                    <a:pt x="384" y="125"/>
                  </a:cubicBezTo>
                  <a:cubicBezTo>
                    <a:pt x="403" y="125"/>
                    <a:pt x="422" y="124"/>
                    <a:pt x="441" y="123"/>
                  </a:cubicBezTo>
                  <a:cubicBezTo>
                    <a:pt x="360" y="17"/>
                    <a:pt x="262"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5"/>
            <p:cNvSpPr/>
            <p:nvPr/>
          </p:nvSpPr>
          <p:spPr>
            <a:xfrm>
              <a:off x="5550675" y="3693525"/>
              <a:ext cx="7475" cy="4100"/>
            </a:xfrm>
            <a:custGeom>
              <a:avLst/>
              <a:gdLst/>
              <a:ahLst/>
              <a:cxnLst/>
              <a:rect l="l" t="t" r="r" b="b"/>
              <a:pathLst>
                <a:path w="299" h="164" extrusionOk="0">
                  <a:moveTo>
                    <a:pt x="196" y="0"/>
                  </a:moveTo>
                  <a:cubicBezTo>
                    <a:pt x="159" y="0"/>
                    <a:pt x="114" y="3"/>
                    <a:pt x="84" y="9"/>
                  </a:cubicBezTo>
                  <a:cubicBezTo>
                    <a:pt x="60" y="9"/>
                    <a:pt x="25" y="69"/>
                    <a:pt x="1" y="104"/>
                  </a:cubicBezTo>
                  <a:cubicBezTo>
                    <a:pt x="18" y="122"/>
                    <a:pt x="48" y="133"/>
                    <a:pt x="73" y="133"/>
                  </a:cubicBezTo>
                  <a:cubicBezTo>
                    <a:pt x="82" y="133"/>
                    <a:pt x="90" y="131"/>
                    <a:pt x="96" y="128"/>
                  </a:cubicBezTo>
                  <a:cubicBezTo>
                    <a:pt x="144" y="80"/>
                    <a:pt x="298" y="164"/>
                    <a:pt x="263" y="9"/>
                  </a:cubicBezTo>
                  <a:cubicBezTo>
                    <a:pt x="263" y="3"/>
                    <a:pt x="233" y="0"/>
                    <a:pt x="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5"/>
            <p:cNvSpPr/>
            <p:nvPr/>
          </p:nvSpPr>
          <p:spPr>
            <a:xfrm>
              <a:off x="5299450" y="3685250"/>
              <a:ext cx="12250" cy="3750"/>
            </a:xfrm>
            <a:custGeom>
              <a:avLst/>
              <a:gdLst/>
              <a:ahLst/>
              <a:cxnLst/>
              <a:rect l="l" t="t" r="r" b="b"/>
              <a:pathLst>
                <a:path w="490" h="150" extrusionOk="0">
                  <a:moveTo>
                    <a:pt x="165" y="1"/>
                  </a:moveTo>
                  <a:cubicBezTo>
                    <a:pt x="112" y="1"/>
                    <a:pt x="57" y="7"/>
                    <a:pt x="1" y="19"/>
                  </a:cubicBezTo>
                  <a:lnTo>
                    <a:pt x="1" y="150"/>
                  </a:lnTo>
                  <a:cubicBezTo>
                    <a:pt x="168" y="138"/>
                    <a:pt x="322" y="138"/>
                    <a:pt x="489" y="114"/>
                  </a:cubicBezTo>
                  <a:cubicBezTo>
                    <a:pt x="391" y="32"/>
                    <a:pt x="282"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5"/>
            <p:cNvSpPr/>
            <p:nvPr/>
          </p:nvSpPr>
          <p:spPr>
            <a:xfrm>
              <a:off x="5156575" y="3669625"/>
              <a:ext cx="8675" cy="11925"/>
            </a:xfrm>
            <a:custGeom>
              <a:avLst/>
              <a:gdLst/>
              <a:ahLst/>
              <a:cxnLst/>
              <a:rect l="l" t="t" r="r" b="b"/>
              <a:pathLst>
                <a:path w="347" h="477" extrusionOk="0">
                  <a:moveTo>
                    <a:pt x="168" y="1"/>
                  </a:moveTo>
                  <a:cubicBezTo>
                    <a:pt x="108" y="24"/>
                    <a:pt x="60" y="72"/>
                    <a:pt x="25" y="132"/>
                  </a:cubicBezTo>
                  <a:cubicBezTo>
                    <a:pt x="1" y="263"/>
                    <a:pt x="13" y="382"/>
                    <a:pt x="120" y="477"/>
                  </a:cubicBezTo>
                  <a:cubicBezTo>
                    <a:pt x="168" y="465"/>
                    <a:pt x="191" y="441"/>
                    <a:pt x="239" y="429"/>
                  </a:cubicBezTo>
                  <a:lnTo>
                    <a:pt x="227" y="358"/>
                  </a:lnTo>
                  <a:lnTo>
                    <a:pt x="251" y="322"/>
                  </a:lnTo>
                  <a:cubicBezTo>
                    <a:pt x="346" y="251"/>
                    <a:pt x="322" y="167"/>
                    <a:pt x="310" y="72"/>
                  </a:cubicBezTo>
                  <a:cubicBezTo>
                    <a:pt x="299" y="48"/>
                    <a:pt x="263" y="24"/>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5"/>
            <p:cNvSpPr/>
            <p:nvPr/>
          </p:nvSpPr>
          <p:spPr>
            <a:xfrm>
              <a:off x="5165225" y="3658625"/>
              <a:ext cx="7700" cy="8725"/>
            </a:xfrm>
            <a:custGeom>
              <a:avLst/>
              <a:gdLst/>
              <a:ahLst/>
              <a:cxnLst/>
              <a:rect l="l" t="t" r="r" b="b"/>
              <a:pathLst>
                <a:path w="308" h="349" extrusionOk="0">
                  <a:moveTo>
                    <a:pt x="155" y="0"/>
                  </a:moveTo>
                  <a:cubicBezTo>
                    <a:pt x="131" y="24"/>
                    <a:pt x="95" y="24"/>
                    <a:pt x="72" y="24"/>
                  </a:cubicBezTo>
                  <a:cubicBezTo>
                    <a:pt x="24" y="72"/>
                    <a:pt x="0" y="119"/>
                    <a:pt x="0" y="179"/>
                  </a:cubicBezTo>
                  <a:cubicBezTo>
                    <a:pt x="12" y="262"/>
                    <a:pt x="36" y="310"/>
                    <a:pt x="84" y="345"/>
                  </a:cubicBezTo>
                  <a:cubicBezTo>
                    <a:pt x="103" y="347"/>
                    <a:pt x="121" y="348"/>
                    <a:pt x="137" y="348"/>
                  </a:cubicBezTo>
                  <a:cubicBezTo>
                    <a:pt x="307" y="348"/>
                    <a:pt x="293" y="236"/>
                    <a:pt x="238" y="83"/>
                  </a:cubicBezTo>
                  <a:cubicBezTo>
                    <a:pt x="203" y="72"/>
                    <a:pt x="179"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5"/>
            <p:cNvSpPr/>
            <p:nvPr/>
          </p:nvSpPr>
          <p:spPr>
            <a:xfrm>
              <a:off x="5198850" y="3670075"/>
              <a:ext cx="7475" cy="4175"/>
            </a:xfrm>
            <a:custGeom>
              <a:avLst/>
              <a:gdLst/>
              <a:ahLst/>
              <a:cxnLst/>
              <a:rect l="l" t="t" r="r" b="b"/>
              <a:pathLst>
                <a:path w="299" h="167" extrusionOk="0">
                  <a:moveTo>
                    <a:pt x="148" y="1"/>
                  </a:moveTo>
                  <a:cubicBezTo>
                    <a:pt x="99" y="1"/>
                    <a:pt x="48" y="12"/>
                    <a:pt x="1" y="42"/>
                  </a:cubicBezTo>
                  <a:cubicBezTo>
                    <a:pt x="37" y="143"/>
                    <a:pt x="109" y="166"/>
                    <a:pt x="189" y="166"/>
                  </a:cubicBezTo>
                  <a:cubicBezTo>
                    <a:pt x="213" y="166"/>
                    <a:pt x="238" y="164"/>
                    <a:pt x="263" y="161"/>
                  </a:cubicBezTo>
                  <a:cubicBezTo>
                    <a:pt x="286" y="114"/>
                    <a:pt x="298" y="66"/>
                    <a:pt x="286" y="30"/>
                  </a:cubicBezTo>
                  <a:cubicBezTo>
                    <a:pt x="245" y="12"/>
                    <a:pt x="197"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a:off x="5171775" y="3641950"/>
              <a:ext cx="6850" cy="7700"/>
            </a:xfrm>
            <a:custGeom>
              <a:avLst/>
              <a:gdLst/>
              <a:ahLst/>
              <a:cxnLst/>
              <a:rect l="l" t="t" r="r" b="b"/>
              <a:pathLst>
                <a:path w="274" h="308" extrusionOk="0">
                  <a:moveTo>
                    <a:pt x="179" y="0"/>
                  </a:moveTo>
                  <a:cubicBezTo>
                    <a:pt x="0" y="36"/>
                    <a:pt x="0" y="143"/>
                    <a:pt x="60" y="274"/>
                  </a:cubicBezTo>
                  <a:cubicBezTo>
                    <a:pt x="60" y="274"/>
                    <a:pt x="72" y="286"/>
                    <a:pt x="107" y="298"/>
                  </a:cubicBezTo>
                  <a:cubicBezTo>
                    <a:pt x="114" y="305"/>
                    <a:pt x="123" y="308"/>
                    <a:pt x="133" y="308"/>
                  </a:cubicBezTo>
                  <a:cubicBezTo>
                    <a:pt x="158" y="308"/>
                    <a:pt x="189" y="291"/>
                    <a:pt x="214" y="274"/>
                  </a:cubicBezTo>
                  <a:cubicBezTo>
                    <a:pt x="238" y="203"/>
                    <a:pt x="250" y="108"/>
                    <a:pt x="274" y="36"/>
                  </a:cubicBezTo>
                  <a:cubicBezTo>
                    <a:pt x="238" y="36"/>
                    <a:pt x="214" y="24"/>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5172075" y="3648800"/>
              <a:ext cx="5675" cy="8050"/>
            </a:xfrm>
            <a:custGeom>
              <a:avLst/>
              <a:gdLst/>
              <a:ahLst/>
              <a:cxnLst/>
              <a:rect l="l" t="t" r="r" b="b"/>
              <a:pathLst>
                <a:path w="227" h="322" extrusionOk="0">
                  <a:moveTo>
                    <a:pt x="214" y="0"/>
                  </a:moveTo>
                  <a:cubicBezTo>
                    <a:pt x="167" y="24"/>
                    <a:pt x="143" y="24"/>
                    <a:pt x="95" y="48"/>
                  </a:cubicBezTo>
                  <a:cubicBezTo>
                    <a:pt x="83" y="60"/>
                    <a:pt x="48" y="72"/>
                    <a:pt x="36" y="72"/>
                  </a:cubicBezTo>
                  <a:cubicBezTo>
                    <a:pt x="12" y="107"/>
                    <a:pt x="12" y="119"/>
                    <a:pt x="0" y="143"/>
                  </a:cubicBezTo>
                  <a:cubicBezTo>
                    <a:pt x="0" y="191"/>
                    <a:pt x="24" y="238"/>
                    <a:pt x="36" y="286"/>
                  </a:cubicBezTo>
                  <a:cubicBezTo>
                    <a:pt x="48" y="298"/>
                    <a:pt x="83" y="310"/>
                    <a:pt x="95" y="322"/>
                  </a:cubicBezTo>
                  <a:cubicBezTo>
                    <a:pt x="202" y="238"/>
                    <a:pt x="226" y="131"/>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5"/>
            <p:cNvSpPr/>
            <p:nvPr/>
          </p:nvSpPr>
          <p:spPr>
            <a:xfrm>
              <a:off x="5171475" y="3673800"/>
              <a:ext cx="1500" cy="1800"/>
            </a:xfrm>
            <a:custGeom>
              <a:avLst/>
              <a:gdLst/>
              <a:ahLst/>
              <a:cxnLst/>
              <a:rect l="l" t="t" r="r" b="b"/>
              <a:pathLst>
                <a:path w="60" h="72" extrusionOk="0">
                  <a:moveTo>
                    <a:pt x="48" y="0"/>
                  </a:moveTo>
                  <a:cubicBezTo>
                    <a:pt x="48" y="0"/>
                    <a:pt x="12" y="12"/>
                    <a:pt x="0" y="12"/>
                  </a:cubicBezTo>
                  <a:cubicBezTo>
                    <a:pt x="0" y="24"/>
                    <a:pt x="0" y="60"/>
                    <a:pt x="12" y="72"/>
                  </a:cubicBezTo>
                  <a:cubicBezTo>
                    <a:pt x="12" y="72"/>
                    <a:pt x="48" y="60"/>
                    <a:pt x="60" y="60"/>
                  </a:cubicBezTo>
                  <a:cubicBezTo>
                    <a:pt x="60" y="36"/>
                    <a:pt x="60"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5161050" y="3663975"/>
              <a:ext cx="5975" cy="7475"/>
            </a:xfrm>
            <a:custGeom>
              <a:avLst/>
              <a:gdLst/>
              <a:ahLst/>
              <a:cxnLst/>
              <a:rect l="l" t="t" r="r" b="b"/>
              <a:pathLst>
                <a:path w="239" h="299" extrusionOk="0">
                  <a:moveTo>
                    <a:pt x="203" y="0"/>
                  </a:moveTo>
                  <a:cubicBezTo>
                    <a:pt x="0" y="0"/>
                    <a:pt x="0" y="108"/>
                    <a:pt x="48" y="250"/>
                  </a:cubicBezTo>
                  <a:lnTo>
                    <a:pt x="72" y="274"/>
                  </a:lnTo>
                  <a:cubicBezTo>
                    <a:pt x="72" y="286"/>
                    <a:pt x="84" y="298"/>
                    <a:pt x="131" y="298"/>
                  </a:cubicBezTo>
                  <a:cubicBezTo>
                    <a:pt x="179" y="298"/>
                    <a:pt x="191" y="274"/>
                    <a:pt x="191" y="215"/>
                  </a:cubicBezTo>
                  <a:lnTo>
                    <a:pt x="191" y="167"/>
                  </a:lnTo>
                  <a:lnTo>
                    <a:pt x="239" y="131"/>
                  </a:lnTo>
                  <a:cubicBezTo>
                    <a:pt x="227" y="96"/>
                    <a:pt x="227"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5163125" y="3669625"/>
              <a:ext cx="3900" cy="8650"/>
            </a:xfrm>
            <a:custGeom>
              <a:avLst/>
              <a:gdLst/>
              <a:ahLst/>
              <a:cxnLst/>
              <a:rect l="l" t="t" r="r" b="b"/>
              <a:pathLst>
                <a:path w="156" h="346" extrusionOk="0">
                  <a:moveTo>
                    <a:pt x="120" y="1"/>
                  </a:moveTo>
                  <a:lnTo>
                    <a:pt x="120" y="1"/>
                  </a:lnTo>
                  <a:cubicBezTo>
                    <a:pt x="84" y="13"/>
                    <a:pt x="37" y="24"/>
                    <a:pt x="1" y="60"/>
                  </a:cubicBezTo>
                  <a:lnTo>
                    <a:pt x="1" y="346"/>
                  </a:lnTo>
                  <a:cubicBezTo>
                    <a:pt x="144" y="263"/>
                    <a:pt x="156" y="13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5740575" y="3718325"/>
              <a:ext cx="7175" cy="3125"/>
            </a:xfrm>
            <a:custGeom>
              <a:avLst/>
              <a:gdLst/>
              <a:ahLst/>
              <a:cxnLst/>
              <a:rect l="l" t="t" r="r" b="b"/>
              <a:pathLst>
                <a:path w="287" h="125" extrusionOk="0">
                  <a:moveTo>
                    <a:pt x="148" y="0"/>
                  </a:moveTo>
                  <a:cubicBezTo>
                    <a:pt x="102" y="0"/>
                    <a:pt x="51" y="33"/>
                    <a:pt x="1" y="101"/>
                  </a:cubicBezTo>
                  <a:cubicBezTo>
                    <a:pt x="108" y="124"/>
                    <a:pt x="203" y="124"/>
                    <a:pt x="287" y="124"/>
                  </a:cubicBezTo>
                  <a:cubicBezTo>
                    <a:pt x="249" y="42"/>
                    <a:pt x="201"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5213725" y="3595800"/>
              <a:ext cx="3600" cy="5400"/>
            </a:xfrm>
            <a:custGeom>
              <a:avLst/>
              <a:gdLst/>
              <a:ahLst/>
              <a:cxnLst/>
              <a:rect l="l" t="t" r="r" b="b"/>
              <a:pathLst>
                <a:path w="144" h="216" extrusionOk="0">
                  <a:moveTo>
                    <a:pt x="144" y="1"/>
                  </a:moveTo>
                  <a:lnTo>
                    <a:pt x="144" y="1"/>
                  </a:lnTo>
                  <a:cubicBezTo>
                    <a:pt x="49" y="49"/>
                    <a:pt x="1" y="120"/>
                    <a:pt x="1" y="215"/>
                  </a:cubicBezTo>
                  <a:cubicBezTo>
                    <a:pt x="84" y="168"/>
                    <a:pt x="120" y="9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5253625" y="3592825"/>
              <a:ext cx="3000" cy="2700"/>
            </a:xfrm>
            <a:custGeom>
              <a:avLst/>
              <a:gdLst/>
              <a:ahLst/>
              <a:cxnLst/>
              <a:rect l="l" t="t" r="r" b="b"/>
              <a:pathLst>
                <a:path w="120" h="108" extrusionOk="0">
                  <a:moveTo>
                    <a:pt x="119" y="1"/>
                  </a:moveTo>
                  <a:cubicBezTo>
                    <a:pt x="48" y="1"/>
                    <a:pt x="0" y="48"/>
                    <a:pt x="0" y="108"/>
                  </a:cubicBezTo>
                  <a:cubicBezTo>
                    <a:pt x="48" y="84"/>
                    <a:pt x="72" y="37"/>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5169075" y="3656225"/>
              <a:ext cx="5400" cy="4500"/>
            </a:xfrm>
            <a:custGeom>
              <a:avLst/>
              <a:gdLst/>
              <a:ahLst/>
              <a:cxnLst/>
              <a:rect l="l" t="t" r="r" b="b"/>
              <a:pathLst>
                <a:path w="216" h="180" extrusionOk="0">
                  <a:moveTo>
                    <a:pt x="180" y="1"/>
                  </a:moveTo>
                  <a:cubicBezTo>
                    <a:pt x="84" y="1"/>
                    <a:pt x="1" y="48"/>
                    <a:pt x="60" y="168"/>
                  </a:cubicBezTo>
                  <a:lnTo>
                    <a:pt x="84" y="179"/>
                  </a:lnTo>
                  <a:cubicBezTo>
                    <a:pt x="120" y="132"/>
                    <a:pt x="168" y="72"/>
                    <a:pt x="215" y="25"/>
                  </a:cubicBezTo>
                  <a:lnTo>
                    <a:pt x="1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5267325" y="3578550"/>
              <a:ext cx="3875" cy="3000"/>
            </a:xfrm>
            <a:custGeom>
              <a:avLst/>
              <a:gdLst/>
              <a:ahLst/>
              <a:cxnLst/>
              <a:rect l="l" t="t" r="r" b="b"/>
              <a:pathLst>
                <a:path w="155" h="120" extrusionOk="0">
                  <a:moveTo>
                    <a:pt x="155" y="0"/>
                  </a:moveTo>
                  <a:cubicBezTo>
                    <a:pt x="60" y="0"/>
                    <a:pt x="24" y="36"/>
                    <a:pt x="0" y="119"/>
                  </a:cubicBezTo>
                  <a:cubicBezTo>
                    <a:pt x="60" y="84"/>
                    <a:pt x="10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5271475" y="3574675"/>
              <a:ext cx="3300" cy="3300"/>
            </a:xfrm>
            <a:custGeom>
              <a:avLst/>
              <a:gdLst/>
              <a:ahLst/>
              <a:cxnLst/>
              <a:rect l="l" t="t" r="r" b="b"/>
              <a:pathLst>
                <a:path w="132" h="132" extrusionOk="0">
                  <a:moveTo>
                    <a:pt x="132" y="1"/>
                  </a:moveTo>
                  <a:cubicBezTo>
                    <a:pt x="48" y="12"/>
                    <a:pt x="1" y="60"/>
                    <a:pt x="1" y="132"/>
                  </a:cubicBezTo>
                  <a:cubicBezTo>
                    <a:pt x="48" y="132"/>
                    <a:pt x="72" y="132"/>
                    <a:pt x="120" y="120"/>
                  </a:cubicBezTo>
                  <a:cubicBezTo>
                    <a:pt x="132" y="96"/>
                    <a:pt x="132"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5866200" y="3733750"/>
              <a:ext cx="3600" cy="1975"/>
            </a:xfrm>
            <a:custGeom>
              <a:avLst/>
              <a:gdLst/>
              <a:ahLst/>
              <a:cxnLst/>
              <a:rect l="l" t="t" r="r" b="b"/>
              <a:pathLst>
                <a:path w="144" h="79" extrusionOk="0">
                  <a:moveTo>
                    <a:pt x="68" y="0"/>
                  </a:moveTo>
                  <a:cubicBezTo>
                    <a:pt x="48" y="0"/>
                    <a:pt x="27" y="20"/>
                    <a:pt x="0" y="67"/>
                  </a:cubicBezTo>
                  <a:cubicBezTo>
                    <a:pt x="60" y="67"/>
                    <a:pt x="96" y="79"/>
                    <a:pt x="143" y="79"/>
                  </a:cubicBezTo>
                  <a:cubicBezTo>
                    <a:pt x="117" y="32"/>
                    <a:pt x="94" y="0"/>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5813225" y="3852675"/>
              <a:ext cx="201825" cy="34850"/>
            </a:xfrm>
            <a:custGeom>
              <a:avLst/>
              <a:gdLst/>
              <a:ahLst/>
              <a:cxnLst/>
              <a:rect l="l" t="t" r="r" b="b"/>
              <a:pathLst>
                <a:path w="8073" h="1394" extrusionOk="0">
                  <a:moveTo>
                    <a:pt x="0" y="1"/>
                  </a:moveTo>
                  <a:lnTo>
                    <a:pt x="0" y="1"/>
                  </a:lnTo>
                  <a:cubicBezTo>
                    <a:pt x="36" y="168"/>
                    <a:pt x="60" y="346"/>
                    <a:pt x="0" y="525"/>
                  </a:cubicBezTo>
                  <a:cubicBezTo>
                    <a:pt x="179" y="703"/>
                    <a:pt x="417" y="763"/>
                    <a:pt x="655" y="799"/>
                  </a:cubicBezTo>
                  <a:cubicBezTo>
                    <a:pt x="2441" y="965"/>
                    <a:pt x="4215" y="1251"/>
                    <a:pt x="6013" y="1275"/>
                  </a:cubicBezTo>
                  <a:cubicBezTo>
                    <a:pt x="6078" y="1271"/>
                    <a:pt x="6145" y="1269"/>
                    <a:pt x="6212" y="1269"/>
                  </a:cubicBezTo>
                  <a:cubicBezTo>
                    <a:pt x="6376" y="1269"/>
                    <a:pt x="6543" y="1284"/>
                    <a:pt x="6703" y="1334"/>
                  </a:cubicBezTo>
                  <a:cubicBezTo>
                    <a:pt x="6894" y="1382"/>
                    <a:pt x="7072" y="1394"/>
                    <a:pt x="7263" y="1394"/>
                  </a:cubicBezTo>
                  <a:cubicBezTo>
                    <a:pt x="7489" y="1382"/>
                    <a:pt x="7703" y="1394"/>
                    <a:pt x="7918" y="1311"/>
                  </a:cubicBezTo>
                  <a:cubicBezTo>
                    <a:pt x="7977" y="1275"/>
                    <a:pt x="8025" y="1215"/>
                    <a:pt x="8049" y="1144"/>
                  </a:cubicBezTo>
                  <a:cubicBezTo>
                    <a:pt x="8073" y="1061"/>
                    <a:pt x="8049" y="1001"/>
                    <a:pt x="7989" y="942"/>
                  </a:cubicBezTo>
                  <a:cubicBezTo>
                    <a:pt x="7942" y="908"/>
                    <a:pt x="7891" y="893"/>
                    <a:pt x="7837" y="893"/>
                  </a:cubicBezTo>
                  <a:cubicBezTo>
                    <a:pt x="7795" y="893"/>
                    <a:pt x="7750" y="902"/>
                    <a:pt x="7703" y="918"/>
                  </a:cubicBezTo>
                  <a:cubicBezTo>
                    <a:pt x="7614" y="971"/>
                    <a:pt x="7522" y="998"/>
                    <a:pt x="7428" y="998"/>
                  </a:cubicBezTo>
                  <a:cubicBezTo>
                    <a:pt x="7334" y="998"/>
                    <a:pt x="7239" y="971"/>
                    <a:pt x="7144" y="918"/>
                  </a:cubicBezTo>
                  <a:cubicBezTo>
                    <a:pt x="7072" y="906"/>
                    <a:pt x="7001" y="906"/>
                    <a:pt x="6918" y="894"/>
                  </a:cubicBezTo>
                  <a:cubicBezTo>
                    <a:pt x="6763" y="822"/>
                    <a:pt x="6584" y="882"/>
                    <a:pt x="6429" y="787"/>
                  </a:cubicBezTo>
                  <a:cubicBezTo>
                    <a:pt x="4536" y="584"/>
                    <a:pt x="2655" y="453"/>
                    <a:pt x="762" y="191"/>
                  </a:cubicBezTo>
                  <a:cubicBezTo>
                    <a:pt x="488" y="144"/>
                    <a:pt x="238" y="13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5993600" y="3876200"/>
              <a:ext cx="130975" cy="21700"/>
            </a:xfrm>
            <a:custGeom>
              <a:avLst/>
              <a:gdLst/>
              <a:ahLst/>
              <a:cxnLst/>
              <a:rect l="l" t="t" r="r" b="b"/>
              <a:pathLst>
                <a:path w="5239" h="868" extrusionOk="0">
                  <a:moveTo>
                    <a:pt x="798" y="1"/>
                  </a:moveTo>
                  <a:lnTo>
                    <a:pt x="798" y="120"/>
                  </a:lnTo>
                  <a:cubicBezTo>
                    <a:pt x="834" y="155"/>
                    <a:pt x="893" y="191"/>
                    <a:pt x="977" y="191"/>
                  </a:cubicBezTo>
                  <a:cubicBezTo>
                    <a:pt x="893" y="191"/>
                    <a:pt x="834" y="203"/>
                    <a:pt x="774" y="251"/>
                  </a:cubicBezTo>
                  <a:cubicBezTo>
                    <a:pt x="524" y="262"/>
                    <a:pt x="262" y="274"/>
                    <a:pt x="0" y="298"/>
                  </a:cubicBezTo>
                  <a:cubicBezTo>
                    <a:pt x="143" y="596"/>
                    <a:pt x="405" y="596"/>
                    <a:pt x="691" y="596"/>
                  </a:cubicBezTo>
                  <a:cubicBezTo>
                    <a:pt x="773" y="592"/>
                    <a:pt x="856" y="591"/>
                    <a:pt x="939" y="591"/>
                  </a:cubicBezTo>
                  <a:cubicBezTo>
                    <a:pt x="1419" y="591"/>
                    <a:pt x="1903" y="647"/>
                    <a:pt x="2370" y="739"/>
                  </a:cubicBezTo>
                  <a:cubicBezTo>
                    <a:pt x="2484" y="723"/>
                    <a:pt x="2599" y="717"/>
                    <a:pt x="2714" y="717"/>
                  </a:cubicBezTo>
                  <a:cubicBezTo>
                    <a:pt x="3269" y="717"/>
                    <a:pt x="3826" y="868"/>
                    <a:pt x="4386" y="868"/>
                  </a:cubicBezTo>
                  <a:cubicBezTo>
                    <a:pt x="4599" y="868"/>
                    <a:pt x="4811" y="846"/>
                    <a:pt x="5025" y="786"/>
                  </a:cubicBezTo>
                  <a:cubicBezTo>
                    <a:pt x="5239" y="620"/>
                    <a:pt x="5096" y="513"/>
                    <a:pt x="4965" y="393"/>
                  </a:cubicBezTo>
                  <a:cubicBezTo>
                    <a:pt x="3572" y="215"/>
                    <a:pt x="2191" y="60"/>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5815600" y="3810075"/>
              <a:ext cx="115025" cy="19250"/>
            </a:xfrm>
            <a:custGeom>
              <a:avLst/>
              <a:gdLst/>
              <a:ahLst/>
              <a:cxnLst/>
              <a:rect l="l" t="t" r="r" b="b"/>
              <a:pathLst>
                <a:path w="4601" h="770" extrusionOk="0">
                  <a:moveTo>
                    <a:pt x="4020" y="1"/>
                  </a:moveTo>
                  <a:cubicBezTo>
                    <a:pt x="3936" y="1"/>
                    <a:pt x="3850" y="9"/>
                    <a:pt x="3763" y="26"/>
                  </a:cubicBezTo>
                  <a:cubicBezTo>
                    <a:pt x="3670" y="95"/>
                    <a:pt x="3858" y="277"/>
                    <a:pt x="3565" y="277"/>
                  </a:cubicBezTo>
                  <a:cubicBezTo>
                    <a:pt x="3556" y="277"/>
                    <a:pt x="3547" y="277"/>
                    <a:pt x="3536" y="276"/>
                  </a:cubicBezTo>
                  <a:cubicBezTo>
                    <a:pt x="2739" y="251"/>
                    <a:pt x="1947" y="135"/>
                    <a:pt x="1153" y="135"/>
                  </a:cubicBezTo>
                  <a:cubicBezTo>
                    <a:pt x="833" y="135"/>
                    <a:pt x="512" y="153"/>
                    <a:pt x="191" y="205"/>
                  </a:cubicBezTo>
                  <a:cubicBezTo>
                    <a:pt x="96" y="229"/>
                    <a:pt x="12" y="288"/>
                    <a:pt x="0" y="407"/>
                  </a:cubicBezTo>
                  <a:cubicBezTo>
                    <a:pt x="12" y="479"/>
                    <a:pt x="12" y="538"/>
                    <a:pt x="24" y="622"/>
                  </a:cubicBezTo>
                  <a:cubicBezTo>
                    <a:pt x="358" y="604"/>
                    <a:pt x="698" y="563"/>
                    <a:pt x="1040" y="563"/>
                  </a:cubicBezTo>
                  <a:cubicBezTo>
                    <a:pt x="1173" y="563"/>
                    <a:pt x="1307" y="569"/>
                    <a:pt x="1441" y="586"/>
                  </a:cubicBezTo>
                  <a:cubicBezTo>
                    <a:pt x="2298" y="705"/>
                    <a:pt x="3167" y="705"/>
                    <a:pt x="4025" y="764"/>
                  </a:cubicBezTo>
                  <a:cubicBezTo>
                    <a:pt x="4058" y="768"/>
                    <a:pt x="4089" y="769"/>
                    <a:pt x="4117" y="769"/>
                  </a:cubicBezTo>
                  <a:cubicBezTo>
                    <a:pt x="4600" y="769"/>
                    <a:pt x="4340" y="309"/>
                    <a:pt x="4441" y="62"/>
                  </a:cubicBezTo>
                  <a:cubicBezTo>
                    <a:pt x="4306" y="24"/>
                    <a:pt x="4165" y="1"/>
                    <a:pt x="4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5997175" y="3814075"/>
              <a:ext cx="104500" cy="15000"/>
            </a:xfrm>
            <a:custGeom>
              <a:avLst/>
              <a:gdLst/>
              <a:ahLst/>
              <a:cxnLst/>
              <a:rect l="l" t="t" r="r" b="b"/>
              <a:pathLst>
                <a:path w="4180" h="600" extrusionOk="0">
                  <a:moveTo>
                    <a:pt x="575" y="0"/>
                  </a:moveTo>
                  <a:cubicBezTo>
                    <a:pt x="408" y="0"/>
                    <a:pt x="240" y="3"/>
                    <a:pt x="72" y="9"/>
                  </a:cubicBezTo>
                  <a:cubicBezTo>
                    <a:pt x="0" y="164"/>
                    <a:pt x="95" y="235"/>
                    <a:pt x="214" y="307"/>
                  </a:cubicBezTo>
                  <a:cubicBezTo>
                    <a:pt x="691" y="319"/>
                    <a:pt x="1167" y="402"/>
                    <a:pt x="1631" y="402"/>
                  </a:cubicBezTo>
                  <a:cubicBezTo>
                    <a:pt x="1663" y="401"/>
                    <a:pt x="1695" y="401"/>
                    <a:pt x="1727" y="401"/>
                  </a:cubicBezTo>
                  <a:cubicBezTo>
                    <a:pt x="2401" y="401"/>
                    <a:pt x="3061" y="599"/>
                    <a:pt x="3739" y="599"/>
                  </a:cubicBezTo>
                  <a:cubicBezTo>
                    <a:pt x="3853" y="599"/>
                    <a:pt x="3968" y="594"/>
                    <a:pt x="4084" y="581"/>
                  </a:cubicBezTo>
                  <a:cubicBezTo>
                    <a:pt x="4179" y="485"/>
                    <a:pt x="4179" y="402"/>
                    <a:pt x="4084" y="307"/>
                  </a:cubicBezTo>
                  <a:cubicBezTo>
                    <a:pt x="2916" y="140"/>
                    <a:pt x="1757"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5955800" y="3810150"/>
              <a:ext cx="46750" cy="15650"/>
            </a:xfrm>
            <a:custGeom>
              <a:avLst/>
              <a:gdLst/>
              <a:ahLst/>
              <a:cxnLst/>
              <a:rect l="l" t="t" r="r" b="b"/>
              <a:pathLst>
                <a:path w="1870" h="626" extrusionOk="0">
                  <a:moveTo>
                    <a:pt x="514" y="0"/>
                  </a:moveTo>
                  <a:cubicBezTo>
                    <a:pt x="336" y="0"/>
                    <a:pt x="162" y="42"/>
                    <a:pt x="0" y="178"/>
                  </a:cubicBezTo>
                  <a:cubicBezTo>
                    <a:pt x="60" y="321"/>
                    <a:pt x="191" y="345"/>
                    <a:pt x="286" y="440"/>
                  </a:cubicBezTo>
                  <a:cubicBezTo>
                    <a:pt x="572" y="553"/>
                    <a:pt x="866" y="625"/>
                    <a:pt x="1163" y="625"/>
                  </a:cubicBezTo>
                  <a:cubicBezTo>
                    <a:pt x="1397" y="625"/>
                    <a:pt x="1633" y="581"/>
                    <a:pt x="1869" y="476"/>
                  </a:cubicBezTo>
                  <a:cubicBezTo>
                    <a:pt x="1810" y="380"/>
                    <a:pt x="1774" y="273"/>
                    <a:pt x="1727" y="166"/>
                  </a:cubicBezTo>
                  <a:cubicBezTo>
                    <a:pt x="1627" y="102"/>
                    <a:pt x="1518" y="89"/>
                    <a:pt x="1411" y="89"/>
                  </a:cubicBezTo>
                  <a:cubicBezTo>
                    <a:pt x="1340" y="89"/>
                    <a:pt x="1269" y="95"/>
                    <a:pt x="1203" y="95"/>
                  </a:cubicBezTo>
                  <a:cubicBezTo>
                    <a:pt x="976" y="68"/>
                    <a:pt x="742" y="0"/>
                    <a:pt x="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5984375" y="3843350"/>
              <a:ext cx="54475" cy="10850"/>
            </a:xfrm>
            <a:custGeom>
              <a:avLst/>
              <a:gdLst/>
              <a:ahLst/>
              <a:cxnLst/>
              <a:rect l="l" t="t" r="r" b="b"/>
              <a:pathLst>
                <a:path w="2179" h="434" extrusionOk="0">
                  <a:moveTo>
                    <a:pt x="895" y="1"/>
                  </a:moveTo>
                  <a:cubicBezTo>
                    <a:pt x="740" y="1"/>
                    <a:pt x="584" y="7"/>
                    <a:pt x="429" y="17"/>
                  </a:cubicBezTo>
                  <a:cubicBezTo>
                    <a:pt x="334" y="148"/>
                    <a:pt x="95" y="100"/>
                    <a:pt x="0" y="279"/>
                  </a:cubicBezTo>
                  <a:cubicBezTo>
                    <a:pt x="107" y="398"/>
                    <a:pt x="238" y="422"/>
                    <a:pt x="393" y="422"/>
                  </a:cubicBezTo>
                  <a:cubicBezTo>
                    <a:pt x="881" y="422"/>
                    <a:pt x="1381" y="434"/>
                    <a:pt x="1881" y="434"/>
                  </a:cubicBezTo>
                  <a:cubicBezTo>
                    <a:pt x="1917" y="374"/>
                    <a:pt x="2000" y="338"/>
                    <a:pt x="2072" y="338"/>
                  </a:cubicBezTo>
                  <a:cubicBezTo>
                    <a:pt x="2119" y="338"/>
                    <a:pt x="2155" y="314"/>
                    <a:pt x="2179" y="267"/>
                  </a:cubicBezTo>
                  <a:cubicBezTo>
                    <a:pt x="1766" y="56"/>
                    <a:pt x="1333" y="1"/>
                    <a:pt x="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6052525" y="3846950"/>
              <a:ext cx="50925" cy="11050"/>
            </a:xfrm>
            <a:custGeom>
              <a:avLst/>
              <a:gdLst/>
              <a:ahLst/>
              <a:cxnLst/>
              <a:rect l="l" t="t" r="r" b="b"/>
              <a:pathLst>
                <a:path w="2037" h="442" extrusionOk="0">
                  <a:moveTo>
                    <a:pt x="1558" y="0"/>
                  </a:moveTo>
                  <a:cubicBezTo>
                    <a:pt x="1405" y="0"/>
                    <a:pt x="1249" y="19"/>
                    <a:pt x="1101" y="19"/>
                  </a:cubicBezTo>
                  <a:cubicBezTo>
                    <a:pt x="1067" y="19"/>
                    <a:pt x="1034" y="18"/>
                    <a:pt x="1001" y="16"/>
                  </a:cubicBezTo>
                  <a:cubicBezTo>
                    <a:pt x="941" y="63"/>
                    <a:pt x="882" y="111"/>
                    <a:pt x="798" y="123"/>
                  </a:cubicBezTo>
                  <a:cubicBezTo>
                    <a:pt x="739" y="135"/>
                    <a:pt x="703" y="135"/>
                    <a:pt x="644" y="135"/>
                  </a:cubicBezTo>
                  <a:lnTo>
                    <a:pt x="477" y="135"/>
                  </a:lnTo>
                  <a:cubicBezTo>
                    <a:pt x="370" y="135"/>
                    <a:pt x="251" y="135"/>
                    <a:pt x="132" y="170"/>
                  </a:cubicBezTo>
                  <a:cubicBezTo>
                    <a:pt x="72" y="194"/>
                    <a:pt x="25" y="242"/>
                    <a:pt x="1" y="290"/>
                  </a:cubicBezTo>
                  <a:cubicBezTo>
                    <a:pt x="256" y="410"/>
                    <a:pt x="517" y="441"/>
                    <a:pt x="781" y="441"/>
                  </a:cubicBezTo>
                  <a:cubicBezTo>
                    <a:pt x="1077" y="441"/>
                    <a:pt x="1375" y="401"/>
                    <a:pt x="1669" y="401"/>
                  </a:cubicBezTo>
                  <a:cubicBezTo>
                    <a:pt x="1736" y="401"/>
                    <a:pt x="1803" y="403"/>
                    <a:pt x="1870" y="409"/>
                  </a:cubicBezTo>
                  <a:lnTo>
                    <a:pt x="2013" y="182"/>
                  </a:lnTo>
                  <a:cubicBezTo>
                    <a:pt x="2025" y="170"/>
                    <a:pt x="2025" y="135"/>
                    <a:pt x="2037" y="111"/>
                  </a:cubicBezTo>
                  <a:cubicBezTo>
                    <a:pt x="1886" y="22"/>
                    <a:pt x="1723" y="0"/>
                    <a:pt x="15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5915900" y="3810800"/>
              <a:ext cx="47050" cy="20850"/>
            </a:xfrm>
            <a:custGeom>
              <a:avLst/>
              <a:gdLst/>
              <a:ahLst/>
              <a:cxnLst/>
              <a:rect l="l" t="t" r="r" b="b"/>
              <a:pathLst>
                <a:path w="1882" h="834" extrusionOk="0">
                  <a:moveTo>
                    <a:pt x="668" y="0"/>
                  </a:moveTo>
                  <a:cubicBezTo>
                    <a:pt x="586" y="0"/>
                    <a:pt x="503" y="6"/>
                    <a:pt x="417" y="21"/>
                  </a:cubicBezTo>
                  <a:cubicBezTo>
                    <a:pt x="239" y="235"/>
                    <a:pt x="406" y="652"/>
                    <a:pt x="1" y="723"/>
                  </a:cubicBezTo>
                  <a:cubicBezTo>
                    <a:pt x="87" y="791"/>
                    <a:pt x="209" y="834"/>
                    <a:pt x="306" y="834"/>
                  </a:cubicBezTo>
                  <a:cubicBezTo>
                    <a:pt x="396" y="834"/>
                    <a:pt x="465" y="797"/>
                    <a:pt x="465" y="712"/>
                  </a:cubicBezTo>
                  <a:cubicBezTo>
                    <a:pt x="458" y="358"/>
                    <a:pt x="590" y="292"/>
                    <a:pt x="751" y="292"/>
                  </a:cubicBezTo>
                  <a:cubicBezTo>
                    <a:pt x="846" y="292"/>
                    <a:pt x="952" y="316"/>
                    <a:pt x="1046" y="316"/>
                  </a:cubicBezTo>
                  <a:cubicBezTo>
                    <a:pt x="1076" y="316"/>
                    <a:pt x="1105" y="313"/>
                    <a:pt x="1132" y="307"/>
                  </a:cubicBezTo>
                  <a:cubicBezTo>
                    <a:pt x="1322" y="390"/>
                    <a:pt x="1549" y="295"/>
                    <a:pt x="1739" y="414"/>
                  </a:cubicBezTo>
                  <a:cubicBezTo>
                    <a:pt x="1756" y="418"/>
                    <a:pt x="1774" y="421"/>
                    <a:pt x="1791" y="421"/>
                  </a:cubicBezTo>
                  <a:cubicBezTo>
                    <a:pt x="1822" y="421"/>
                    <a:pt x="1852" y="413"/>
                    <a:pt x="1882" y="390"/>
                  </a:cubicBezTo>
                  <a:cubicBezTo>
                    <a:pt x="1882" y="212"/>
                    <a:pt x="1739" y="176"/>
                    <a:pt x="1596" y="140"/>
                  </a:cubicBezTo>
                  <a:cubicBezTo>
                    <a:pt x="1284" y="93"/>
                    <a:pt x="986" y="0"/>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6099250" y="3821425"/>
              <a:ext cx="36775" cy="10875"/>
            </a:xfrm>
            <a:custGeom>
              <a:avLst/>
              <a:gdLst/>
              <a:ahLst/>
              <a:cxnLst/>
              <a:rect l="l" t="t" r="r" b="b"/>
              <a:pathLst>
                <a:path w="1471" h="435" extrusionOk="0">
                  <a:moveTo>
                    <a:pt x="739" y="1"/>
                  </a:moveTo>
                  <a:cubicBezTo>
                    <a:pt x="477" y="1"/>
                    <a:pt x="239" y="13"/>
                    <a:pt x="1" y="13"/>
                  </a:cubicBezTo>
                  <a:lnTo>
                    <a:pt x="1" y="287"/>
                  </a:lnTo>
                  <a:cubicBezTo>
                    <a:pt x="215" y="414"/>
                    <a:pt x="435" y="435"/>
                    <a:pt x="663" y="435"/>
                  </a:cubicBezTo>
                  <a:cubicBezTo>
                    <a:pt x="778" y="435"/>
                    <a:pt x="894" y="429"/>
                    <a:pt x="1013" y="429"/>
                  </a:cubicBezTo>
                  <a:cubicBezTo>
                    <a:pt x="1042" y="375"/>
                    <a:pt x="1097" y="364"/>
                    <a:pt x="1159" y="364"/>
                  </a:cubicBezTo>
                  <a:cubicBezTo>
                    <a:pt x="1204" y="364"/>
                    <a:pt x="1254" y="370"/>
                    <a:pt x="1299" y="370"/>
                  </a:cubicBezTo>
                  <a:cubicBezTo>
                    <a:pt x="1394" y="370"/>
                    <a:pt x="1470" y="342"/>
                    <a:pt x="1454" y="168"/>
                  </a:cubicBezTo>
                  <a:cubicBezTo>
                    <a:pt x="1215" y="120"/>
                    <a:pt x="953" y="132"/>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6100450" y="3849700"/>
              <a:ext cx="33075" cy="11650"/>
            </a:xfrm>
            <a:custGeom>
              <a:avLst/>
              <a:gdLst/>
              <a:ahLst/>
              <a:cxnLst/>
              <a:rect l="l" t="t" r="r" b="b"/>
              <a:pathLst>
                <a:path w="1323" h="466" extrusionOk="0">
                  <a:moveTo>
                    <a:pt x="120" y="1"/>
                  </a:moveTo>
                  <a:lnTo>
                    <a:pt x="72" y="60"/>
                  </a:lnTo>
                  <a:cubicBezTo>
                    <a:pt x="1" y="132"/>
                    <a:pt x="13" y="227"/>
                    <a:pt x="72" y="299"/>
                  </a:cubicBezTo>
                  <a:cubicBezTo>
                    <a:pt x="314" y="456"/>
                    <a:pt x="583" y="465"/>
                    <a:pt x="848" y="465"/>
                  </a:cubicBezTo>
                  <a:cubicBezTo>
                    <a:pt x="883" y="465"/>
                    <a:pt x="918" y="465"/>
                    <a:pt x="953" y="465"/>
                  </a:cubicBezTo>
                  <a:cubicBezTo>
                    <a:pt x="1025" y="310"/>
                    <a:pt x="1203" y="358"/>
                    <a:pt x="1322" y="227"/>
                  </a:cubicBezTo>
                  <a:cubicBezTo>
                    <a:pt x="929" y="72"/>
                    <a:pt x="513" y="84"/>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6033775" y="3846400"/>
              <a:ext cx="44375" cy="8400"/>
            </a:xfrm>
            <a:custGeom>
              <a:avLst/>
              <a:gdLst/>
              <a:ahLst/>
              <a:cxnLst/>
              <a:rect l="l" t="t" r="r" b="b"/>
              <a:pathLst>
                <a:path w="1775" h="336" extrusionOk="0">
                  <a:moveTo>
                    <a:pt x="854" y="1"/>
                  </a:moveTo>
                  <a:cubicBezTo>
                    <a:pt x="638" y="1"/>
                    <a:pt x="424" y="28"/>
                    <a:pt x="215" y="133"/>
                  </a:cubicBezTo>
                  <a:cubicBezTo>
                    <a:pt x="155" y="133"/>
                    <a:pt x="108" y="145"/>
                    <a:pt x="48" y="145"/>
                  </a:cubicBezTo>
                  <a:cubicBezTo>
                    <a:pt x="1" y="204"/>
                    <a:pt x="1" y="252"/>
                    <a:pt x="48" y="300"/>
                  </a:cubicBezTo>
                  <a:cubicBezTo>
                    <a:pt x="148" y="326"/>
                    <a:pt x="250" y="336"/>
                    <a:pt x="353" y="336"/>
                  </a:cubicBezTo>
                  <a:cubicBezTo>
                    <a:pt x="484" y="336"/>
                    <a:pt x="617" y="320"/>
                    <a:pt x="751" y="300"/>
                  </a:cubicBezTo>
                  <a:cubicBezTo>
                    <a:pt x="810" y="300"/>
                    <a:pt x="858" y="276"/>
                    <a:pt x="917" y="264"/>
                  </a:cubicBezTo>
                  <a:cubicBezTo>
                    <a:pt x="984" y="236"/>
                    <a:pt x="1047" y="219"/>
                    <a:pt x="1111" y="219"/>
                  </a:cubicBezTo>
                  <a:cubicBezTo>
                    <a:pt x="1184" y="219"/>
                    <a:pt x="1257" y="242"/>
                    <a:pt x="1334" y="300"/>
                  </a:cubicBezTo>
                  <a:lnTo>
                    <a:pt x="1477" y="300"/>
                  </a:lnTo>
                  <a:cubicBezTo>
                    <a:pt x="1477" y="276"/>
                    <a:pt x="1489" y="276"/>
                    <a:pt x="1537" y="252"/>
                  </a:cubicBezTo>
                  <a:cubicBezTo>
                    <a:pt x="1543" y="249"/>
                    <a:pt x="1550" y="247"/>
                    <a:pt x="1558" y="247"/>
                  </a:cubicBezTo>
                  <a:cubicBezTo>
                    <a:pt x="1579" y="247"/>
                    <a:pt x="1606" y="258"/>
                    <a:pt x="1632" y="276"/>
                  </a:cubicBezTo>
                  <a:cubicBezTo>
                    <a:pt x="1751" y="240"/>
                    <a:pt x="1775" y="145"/>
                    <a:pt x="1763" y="26"/>
                  </a:cubicBezTo>
                  <a:lnTo>
                    <a:pt x="1763" y="26"/>
                  </a:lnTo>
                  <a:cubicBezTo>
                    <a:pt x="1699" y="32"/>
                    <a:pt x="1636" y="34"/>
                    <a:pt x="1573" y="34"/>
                  </a:cubicBezTo>
                  <a:cubicBezTo>
                    <a:pt x="1332" y="34"/>
                    <a:pt x="1092" y="1"/>
                    <a:pt x="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5963825" y="3840175"/>
              <a:ext cx="31275" cy="10325"/>
            </a:xfrm>
            <a:custGeom>
              <a:avLst/>
              <a:gdLst/>
              <a:ahLst/>
              <a:cxnLst/>
              <a:rect l="l" t="t" r="r" b="b"/>
              <a:pathLst>
                <a:path w="1251" h="413" extrusionOk="0">
                  <a:moveTo>
                    <a:pt x="1" y="1"/>
                  </a:moveTo>
                  <a:lnTo>
                    <a:pt x="1" y="1"/>
                  </a:lnTo>
                  <a:cubicBezTo>
                    <a:pt x="291" y="341"/>
                    <a:pt x="337" y="412"/>
                    <a:pt x="627" y="412"/>
                  </a:cubicBezTo>
                  <a:cubicBezTo>
                    <a:pt x="682" y="412"/>
                    <a:pt x="746" y="410"/>
                    <a:pt x="822" y="406"/>
                  </a:cubicBezTo>
                  <a:cubicBezTo>
                    <a:pt x="859" y="406"/>
                    <a:pt x="897" y="407"/>
                    <a:pt x="935" y="407"/>
                  </a:cubicBezTo>
                  <a:cubicBezTo>
                    <a:pt x="1092" y="407"/>
                    <a:pt x="1241" y="384"/>
                    <a:pt x="1251" y="144"/>
                  </a:cubicBezTo>
                  <a:cubicBezTo>
                    <a:pt x="870" y="96"/>
                    <a:pt x="465"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6117125" y="3885375"/>
              <a:ext cx="29200" cy="14075"/>
            </a:xfrm>
            <a:custGeom>
              <a:avLst/>
              <a:gdLst/>
              <a:ahLst/>
              <a:cxnLst/>
              <a:rect l="l" t="t" r="r" b="b"/>
              <a:pathLst>
                <a:path w="1168" h="563" extrusionOk="0">
                  <a:moveTo>
                    <a:pt x="305" y="0"/>
                  </a:moveTo>
                  <a:cubicBezTo>
                    <a:pt x="204" y="0"/>
                    <a:pt x="103" y="7"/>
                    <a:pt x="0" y="26"/>
                  </a:cubicBezTo>
                  <a:lnTo>
                    <a:pt x="143" y="300"/>
                  </a:lnTo>
                  <a:cubicBezTo>
                    <a:pt x="262" y="467"/>
                    <a:pt x="417" y="491"/>
                    <a:pt x="596" y="491"/>
                  </a:cubicBezTo>
                  <a:cubicBezTo>
                    <a:pt x="810" y="419"/>
                    <a:pt x="1155" y="562"/>
                    <a:pt x="1167" y="169"/>
                  </a:cubicBezTo>
                  <a:cubicBezTo>
                    <a:pt x="1143" y="134"/>
                    <a:pt x="1131" y="86"/>
                    <a:pt x="1131" y="62"/>
                  </a:cubicBezTo>
                  <a:cubicBezTo>
                    <a:pt x="853" y="53"/>
                    <a:pt x="580"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6124275" y="3825600"/>
              <a:ext cx="32450" cy="7475"/>
            </a:xfrm>
            <a:custGeom>
              <a:avLst/>
              <a:gdLst/>
              <a:ahLst/>
              <a:cxnLst/>
              <a:rect l="l" t="t" r="r" b="b"/>
              <a:pathLst>
                <a:path w="1298" h="299" extrusionOk="0">
                  <a:moveTo>
                    <a:pt x="429" y="1"/>
                  </a:moveTo>
                  <a:cubicBezTo>
                    <a:pt x="345" y="179"/>
                    <a:pt x="95" y="84"/>
                    <a:pt x="0" y="262"/>
                  </a:cubicBezTo>
                  <a:cubicBezTo>
                    <a:pt x="393" y="274"/>
                    <a:pt x="762" y="274"/>
                    <a:pt x="1143" y="298"/>
                  </a:cubicBezTo>
                  <a:cubicBezTo>
                    <a:pt x="1191" y="239"/>
                    <a:pt x="1250" y="191"/>
                    <a:pt x="1298" y="131"/>
                  </a:cubicBezTo>
                  <a:cubicBezTo>
                    <a:pt x="1012" y="36"/>
                    <a:pt x="726"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5944175" y="3818175"/>
              <a:ext cx="15225" cy="3725"/>
            </a:xfrm>
            <a:custGeom>
              <a:avLst/>
              <a:gdLst/>
              <a:ahLst/>
              <a:cxnLst/>
              <a:rect l="l" t="t" r="r" b="b"/>
              <a:pathLst>
                <a:path w="609" h="149" extrusionOk="0">
                  <a:moveTo>
                    <a:pt x="288" y="1"/>
                  </a:moveTo>
                  <a:cubicBezTo>
                    <a:pt x="195" y="1"/>
                    <a:pt x="98" y="18"/>
                    <a:pt x="1" y="24"/>
                  </a:cubicBezTo>
                  <a:cubicBezTo>
                    <a:pt x="122" y="122"/>
                    <a:pt x="252" y="148"/>
                    <a:pt x="383" y="148"/>
                  </a:cubicBezTo>
                  <a:cubicBezTo>
                    <a:pt x="459" y="148"/>
                    <a:pt x="534" y="140"/>
                    <a:pt x="608" y="131"/>
                  </a:cubicBezTo>
                  <a:cubicBezTo>
                    <a:pt x="510" y="26"/>
                    <a:pt x="4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5991800" y="3875600"/>
              <a:ext cx="14325" cy="3825"/>
            </a:xfrm>
            <a:custGeom>
              <a:avLst/>
              <a:gdLst/>
              <a:ahLst/>
              <a:cxnLst/>
              <a:rect l="l" t="t" r="r" b="b"/>
              <a:pathLst>
                <a:path w="573" h="153" extrusionOk="0">
                  <a:moveTo>
                    <a:pt x="1" y="1"/>
                  </a:moveTo>
                  <a:cubicBezTo>
                    <a:pt x="90" y="102"/>
                    <a:pt x="182" y="153"/>
                    <a:pt x="278" y="153"/>
                  </a:cubicBezTo>
                  <a:cubicBezTo>
                    <a:pt x="373" y="153"/>
                    <a:pt x="471" y="102"/>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5973950" y="3872325"/>
              <a:ext cx="12225" cy="3100"/>
            </a:xfrm>
            <a:custGeom>
              <a:avLst/>
              <a:gdLst/>
              <a:ahLst/>
              <a:cxnLst/>
              <a:rect l="l" t="t" r="r" b="b"/>
              <a:pathLst>
                <a:path w="489" h="124" extrusionOk="0">
                  <a:moveTo>
                    <a:pt x="0" y="1"/>
                  </a:moveTo>
                  <a:cubicBezTo>
                    <a:pt x="79" y="100"/>
                    <a:pt x="174" y="123"/>
                    <a:pt x="275" y="123"/>
                  </a:cubicBezTo>
                  <a:cubicBezTo>
                    <a:pt x="344" y="123"/>
                    <a:pt x="417" y="113"/>
                    <a:pt x="489" y="108"/>
                  </a:cubicBezTo>
                  <a:cubicBezTo>
                    <a:pt x="346" y="1"/>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6095850" y="3850775"/>
              <a:ext cx="6425" cy="6400"/>
            </a:xfrm>
            <a:custGeom>
              <a:avLst/>
              <a:gdLst/>
              <a:ahLst/>
              <a:cxnLst/>
              <a:rect l="l" t="t" r="r" b="b"/>
              <a:pathLst>
                <a:path w="257" h="256" extrusionOk="0">
                  <a:moveTo>
                    <a:pt x="185" y="0"/>
                  </a:moveTo>
                  <a:cubicBezTo>
                    <a:pt x="1" y="0"/>
                    <a:pt x="83" y="138"/>
                    <a:pt x="137" y="256"/>
                  </a:cubicBezTo>
                  <a:cubicBezTo>
                    <a:pt x="185" y="256"/>
                    <a:pt x="220" y="256"/>
                    <a:pt x="256" y="244"/>
                  </a:cubicBezTo>
                  <a:lnTo>
                    <a:pt x="256" y="6"/>
                  </a:lnTo>
                  <a:cubicBezTo>
                    <a:pt x="229" y="2"/>
                    <a:pt x="205" y="0"/>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6030800" y="3850300"/>
              <a:ext cx="3900" cy="3900"/>
            </a:xfrm>
            <a:custGeom>
              <a:avLst/>
              <a:gdLst/>
              <a:ahLst/>
              <a:cxnLst/>
              <a:rect l="l" t="t" r="r" b="b"/>
              <a:pathLst>
                <a:path w="156" h="156" extrusionOk="0">
                  <a:moveTo>
                    <a:pt x="155" y="1"/>
                  </a:moveTo>
                  <a:cubicBezTo>
                    <a:pt x="84" y="25"/>
                    <a:pt x="36" y="84"/>
                    <a:pt x="1" y="156"/>
                  </a:cubicBezTo>
                  <a:lnTo>
                    <a:pt x="155" y="156"/>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5652175" y="3739050"/>
              <a:ext cx="249775" cy="48300"/>
            </a:xfrm>
            <a:custGeom>
              <a:avLst/>
              <a:gdLst/>
              <a:ahLst/>
              <a:cxnLst/>
              <a:rect l="l" t="t" r="r" b="b"/>
              <a:pathLst>
                <a:path w="9991" h="1932" extrusionOk="0">
                  <a:moveTo>
                    <a:pt x="227" y="1"/>
                  </a:moveTo>
                  <a:cubicBezTo>
                    <a:pt x="176" y="1"/>
                    <a:pt x="126" y="16"/>
                    <a:pt x="72" y="45"/>
                  </a:cubicBezTo>
                  <a:cubicBezTo>
                    <a:pt x="13" y="153"/>
                    <a:pt x="1" y="260"/>
                    <a:pt x="37" y="367"/>
                  </a:cubicBezTo>
                  <a:cubicBezTo>
                    <a:pt x="84" y="462"/>
                    <a:pt x="156" y="557"/>
                    <a:pt x="263" y="605"/>
                  </a:cubicBezTo>
                  <a:cubicBezTo>
                    <a:pt x="394" y="665"/>
                    <a:pt x="548" y="688"/>
                    <a:pt x="691" y="688"/>
                  </a:cubicBezTo>
                  <a:lnTo>
                    <a:pt x="1132" y="688"/>
                  </a:lnTo>
                  <a:cubicBezTo>
                    <a:pt x="1182" y="688"/>
                    <a:pt x="1232" y="688"/>
                    <a:pt x="1282" y="688"/>
                  </a:cubicBezTo>
                  <a:cubicBezTo>
                    <a:pt x="1509" y="688"/>
                    <a:pt x="1741" y="696"/>
                    <a:pt x="1965" y="784"/>
                  </a:cubicBezTo>
                  <a:cubicBezTo>
                    <a:pt x="2061" y="796"/>
                    <a:pt x="2168" y="819"/>
                    <a:pt x="2275" y="819"/>
                  </a:cubicBezTo>
                  <a:cubicBezTo>
                    <a:pt x="2811" y="819"/>
                    <a:pt x="3346" y="938"/>
                    <a:pt x="3870" y="1034"/>
                  </a:cubicBezTo>
                  <a:cubicBezTo>
                    <a:pt x="3942" y="1046"/>
                    <a:pt x="4001" y="1057"/>
                    <a:pt x="4073" y="1069"/>
                  </a:cubicBezTo>
                  <a:cubicBezTo>
                    <a:pt x="4144" y="1069"/>
                    <a:pt x="4204" y="1093"/>
                    <a:pt x="4287" y="1093"/>
                  </a:cubicBezTo>
                  <a:cubicBezTo>
                    <a:pt x="4339" y="1089"/>
                    <a:pt x="4390" y="1087"/>
                    <a:pt x="4441" y="1087"/>
                  </a:cubicBezTo>
                  <a:cubicBezTo>
                    <a:pt x="4802" y="1087"/>
                    <a:pt x="5147" y="1188"/>
                    <a:pt x="5501" y="1272"/>
                  </a:cubicBezTo>
                  <a:cubicBezTo>
                    <a:pt x="5566" y="1272"/>
                    <a:pt x="5631" y="1261"/>
                    <a:pt x="5694" y="1261"/>
                  </a:cubicBezTo>
                  <a:cubicBezTo>
                    <a:pt x="5747" y="1261"/>
                    <a:pt x="5798" y="1269"/>
                    <a:pt x="5847" y="1296"/>
                  </a:cubicBezTo>
                  <a:cubicBezTo>
                    <a:pt x="5894" y="1319"/>
                    <a:pt x="5954" y="1331"/>
                    <a:pt x="6013" y="1343"/>
                  </a:cubicBezTo>
                  <a:cubicBezTo>
                    <a:pt x="6073" y="1355"/>
                    <a:pt x="6133" y="1379"/>
                    <a:pt x="6192" y="1379"/>
                  </a:cubicBezTo>
                  <a:cubicBezTo>
                    <a:pt x="6252" y="1379"/>
                    <a:pt x="6311" y="1391"/>
                    <a:pt x="6371" y="1391"/>
                  </a:cubicBezTo>
                  <a:cubicBezTo>
                    <a:pt x="6883" y="1413"/>
                    <a:pt x="7355" y="1644"/>
                    <a:pt x="7882" y="1644"/>
                  </a:cubicBezTo>
                  <a:cubicBezTo>
                    <a:pt x="7917" y="1644"/>
                    <a:pt x="7954" y="1643"/>
                    <a:pt x="7990" y="1641"/>
                  </a:cubicBezTo>
                  <a:cubicBezTo>
                    <a:pt x="8038" y="1641"/>
                    <a:pt x="8085" y="1629"/>
                    <a:pt x="8121" y="1629"/>
                  </a:cubicBezTo>
                  <a:cubicBezTo>
                    <a:pt x="8311" y="1629"/>
                    <a:pt x="8514" y="1629"/>
                    <a:pt x="8680" y="1760"/>
                  </a:cubicBezTo>
                  <a:cubicBezTo>
                    <a:pt x="8928" y="1870"/>
                    <a:pt x="9101" y="1932"/>
                    <a:pt x="9225" y="1932"/>
                  </a:cubicBezTo>
                  <a:cubicBezTo>
                    <a:pt x="9435" y="1932"/>
                    <a:pt x="9500" y="1755"/>
                    <a:pt x="9538" y="1343"/>
                  </a:cubicBezTo>
                  <a:cubicBezTo>
                    <a:pt x="9514" y="1319"/>
                    <a:pt x="9478" y="1296"/>
                    <a:pt x="9454" y="1284"/>
                  </a:cubicBezTo>
                  <a:lnTo>
                    <a:pt x="9407" y="1296"/>
                  </a:lnTo>
                  <a:lnTo>
                    <a:pt x="9454" y="1272"/>
                  </a:lnTo>
                  <a:cubicBezTo>
                    <a:pt x="9490" y="1284"/>
                    <a:pt x="9526" y="1296"/>
                    <a:pt x="9550" y="1331"/>
                  </a:cubicBezTo>
                  <a:cubicBezTo>
                    <a:pt x="9585" y="1331"/>
                    <a:pt x="9620" y="1332"/>
                    <a:pt x="9654" y="1332"/>
                  </a:cubicBezTo>
                  <a:cubicBezTo>
                    <a:pt x="9784" y="1332"/>
                    <a:pt x="9906" y="1318"/>
                    <a:pt x="9990" y="1177"/>
                  </a:cubicBezTo>
                  <a:cubicBezTo>
                    <a:pt x="9407" y="1081"/>
                    <a:pt x="8835" y="986"/>
                    <a:pt x="8264" y="879"/>
                  </a:cubicBezTo>
                  <a:cubicBezTo>
                    <a:pt x="8155" y="831"/>
                    <a:pt x="8041" y="821"/>
                    <a:pt x="7926" y="821"/>
                  </a:cubicBezTo>
                  <a:cubicBezTo>
                    <a:pt x="7848" y="821"/>
                    <a:pt x="7770" y="826"/>
                    <a:pt x="7692" y="826"/>
                  </a:cubicBezTo>
                  <a:cubicBezTo>
                    <a:pt x="7570" y="826"/>
                    <a:pt x="7450" y="815"/>
                    <a:pt x="7335" y="760"/>
                  </a:cubicBezTo>
                  <a:cubicBezTo>
                    <a:pt x="7258" y="771"/>
                    <a:pt x="7178" y="779"/>
                    <a:pt x="7099" y="779"/>
                  </a:cubicBezTo>
                  <a:cubicBezTo>
                    <a:pt x="7008" y="779"/>
                    <a:pt x="6918" y="768"/>
                    <a:pt x="6835" y="736"/>
                  </a:cubicBezTo>
                  <a:cubicBezTo>
                    <a:pt x="6704" y="676"/>
                    <a:pt x="6570" y="676"/>
                    <a:pt x="6436" y="676"/>
                  </a:cubicBezTo>
                  <a:cubicBezTo>
                    <a:pt x="6302" y="676"/>
                    <a:pt x="6168" y="676"/>
                    <a:pt x="6037" y="617"/>
                  </a:cubicBezTo>
                  <a:cubicBezTo>
                    <a:pt x="5973" y="624"/>
                    <a:pt x="5907" y="628"/>
                    <a:pt x="5839" y="628"/>
                  </a:cubicBezTo>
                  <a:cubicBezTo>
                    <a:pt x="5694" y="628"/>
                    <a:pt x="5545" y="610"/>
                    <a:pt x="5406" y="569"/>
                  </a:cubicBezTo>
                  <a:cubicBezTo>
                    <a:pt x="5204" y="486"/>
                    <a:pt x="4966" y="569"/>
                    <a:pt x="4775" y="462"/>
                  </a:cubicBezTo>
                  <a:cubicBezTo>
                    <a:pt x="4764" y="473"/>
                    <a:pt x="4751" y="479"/>
                    <a:pt x="4738" y="479"/>
                  </a:cubicBezTo>
                  <a:cubicBezTo>
                    <a:pt x="4722" y="479"/>
                    <a:pt x="4705" y="470"/>
                    <a:pt x="4692" y="450"/>
                  </a:cubicBezTo>
                  <a:cubicBezTo>
                    <a:pt x="4646" y="399"/>
                    <a:pt x="4603" y="380"/>
                    <a:pt x="4559" y="380"/>
                  </a:cubicBezTo>
                  <a:cubicBezTo>
                    <a:pt x="4511" y="380"/>
                    <a:pt x="4462" y="402"/>
                    <a:pt x="4406" y="426"/>
                  </a:cubicBezTo>
                  <a:cubicBezTo>
                    <a:pt x="3227" y="367"/>
                    <a:pt x="2072" y="188"/>
                    <a:pt x="906" y="34"/>
                  </a:cubicBezTo>
                  <a:cubicBezTo>
                    <a:pt x="816" y="28"/>
                    <a:pt x="727" y="22"/>
                    <a:pt x="639" y="22"/>
                  </a:cubicBezTo>
                  <a:cubicBezTo>
                    <a:pt x="551" y="22"/>
                    <a:pt x="465" y="28"/>
                    <a:pt x="382" y="45"/>
                  </a:cubicBezTo>
                  <a:cubicBezTo>
                    <a:pt x="328" y="16"/>
                    <a:pt x="278"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5811725" y="3796825"/>
              <a:ext cx="108075" cy="26700"/>
            </a:xfrm>
            <a:custGeom>
              <a:avLst/>
              <a:gdLst/>
              <a:ahLst/>
              <a:cxnLst/>
              <a:rect l="l" t="t" r="r" b="b"/>
              <a:pathLst>
                <a:path w="4323" h="1068" extrusionOk="0">
                  <a:moveTo>
                    <a:pt x="742" y="1"/>
                  </a:moveTo>
                  <a:cubicBezTo>
                    <a:pt x="683" y="1"/>
                    <a:pt x="622" y="12"/>
                    <a:pt x="560" y="32"/>
                  </a:cubicBezTo>
                  <a:cubicBezTo>
                    <a:pt x="513" y="56"/>
                    <a:pt x="441" y="92"/>
                    <a:pt x="405" y="151"/>
                  </a:cubicBezTo>
                  <a:cubicBezTo>
                    <a:pt x="346" y="378"/>
                    <a:pt x="1" y="532"/>
                    <a:pt x="286" y="818"/>
                  </a:cubicBezTo>
                  <a:cubicBezTo>
                    <a:pt x="894" y="925"/>
                    <a:pt x="1501" y="830"/>
                    <a:pt x="2132" y="937"/>
                  </a:cubicBezTo>
                  <a:cubicBezTo>
                    <a:pt x="2290" y="965"/>
                    <a:pt x="2453" y="973"/>
                    <a:pt x="2620" y="973"/>
                  </a:cubicBezTo>
                  <a:cubicBezTo>
                    <a:pt x="2847" y="973"/>
                    <a:pt x="3079" y="958"/>
                    <a:pt x="3312" y="958"/>
                  </a:cubicBezTo>
                  <a:cubicBezTo>
                    <a:pt x="3575" y="958"/>
                    <a:pt x="3838" y="977"/>
                    <a:pt x="4096" y="1056"/>
                  </a:cubicBezTo>
                  <a:cubicBezTo>
                    <a:pt x="4115" y="1064"/>
                    <a:pt x="4131" y="1068"/>
                    <a:pt x="4147" y="1068"/>
                  </a:cubicBezTo>
                  <a:cubicBezTo>
                    <a:pt x="4223" y="1068"/>
                    <a:pt x="4267" y="983"/>
                    <a:pt x="4287" y="913"/>
                  </a:cubicBezTo>
                  <a:cubicBezTo>
                    <a:pt x="4323" y="794"/>
                    <a:pt x="4239" y="747"/>
                    <a:pt x="4144" y="711"/>
                  </a:cubicBezTo>
                  <a:cubicBezTo>
                    <a:pt x="4037" y="687"/>
                    <a:pt x="3965" y="640"/>
                    <a:pt x="3918" y="556"/>
                  </a:cubicBezTo>
                  <a:cubicBezTo>
                    <a:pt x="3812" y="503"/>
                    <a:pt x="3702" y="490"/>
                    <a:pt x="3593" y="490"/>
                  </a:cubicBezTo>
                  <a:cubicBezTo>
                    <a:pt x="3482" y="490"/>
                    <a:pt x="3371" y="504"/>
                    <a:pt x="3263" y="504"/>
                  </a:cubicBezTo>
                  <a:cubicBezTo>
                    <a:pt x="3142" y="504"/>
                    <a:pt x="3025" y="486"/>
                    <a:pt x="2918" y="413"/>
                  </a:cubicBezTo>
                  <a:lnTo>
                    <a:pt x="2929" y="413"/>
                  </a:lnTo>
                  <a:cubicBezTo>
                    <a:pt x="2851" y="364"/>
                    <a:pt x="2767" y="353"/>
                    <a:pt x="2681" y="353"/>
                  </a:cubicBezTo>
                  <a:cubicBezTo>
                    <a:pt x="2614" y="353"/>
                    <a:pt x="2546" y="359"/>
                    <a:pt x="2479" y="359"/>
                  </a:cubicBezTo>
                  <a:cubicBezTo>
                    <a:pt x="2383" y="359"/>
                    <a:pt x="2290" y="346"/>
                    <a:pt x="2203" y="282"/>
                  </a:cubicBezTo>
                  <a:cubicBezTo>
                    <a:pt x="2144" y="282"/>
                    <a:pt x="2096" y="270"/>
                    <a:pt x="2048" y="270"/>
                  </a:cubicBezTo>
                  <a:cubicBezTo>
                    <a:pt x="1983" y="330"/>
                    <a:pt x="1914" y="360"/>
                    <a:pt x="1843" y="360"/>
                  </a:cubicBezTo>
                  <a:cubicBezTo>
                    <a:pt x="1772" y="360"/>
                    <a:pt x="1697" y="330"/>
                    <a:pt x="1620" y="270"/>
                  </a:cubicBezTo>
                  <a:cubicBezTo>
                    <a:pt x="1429" y="223"/>
                    <a:pt x="1251" y="163"/>
                    <a:pt x="1060" y="116"/>
                  </a:cubicBezTo>
                  <a:cubicBezTo>
                    <a:pt x="959" y="38"/>
                    <a:pt x="853" y="1"/>
                    <a:pt x="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5980200" y="3795900"/>
              <a:ext cx="94375" cy="10175"/>
            </a:xfrm>
            <a:custGeom>
              <a:avLst/>
              <a:gdLst/>
              <a:ahLst/>
              <a:cxnLst/>
              <a:rect l="l" t="t" r="r" b="b"/>
              <a:pathLst>
                <a:path w="3775" h="407" extrusionOk="0">
                  <a:moveTo>
                    <a:pt x="2260" y="0"/>
                  </a:moveTo>
                  <a:cubicBezTo>
                    <a:pt x="2000" y="0"/>
                    <a:pt x="1739" y="13"/>
                    <a:pt x="1477" y="34"/>
                  </a:cubicBezTo>
                  <a:lnTo>
                    <a:pt x="1358" y="34"/>
                  </a:lnTo>
                  <a:cubicBezTo>
                    <a:pt x="1279" y="48"/>
                    <a:pt x="1199" y="53"/>
                    <a:pt x="1118" y="53"/>
                  </a:cubicBezTo>
                  <a:cubicBezTo>
                    <a:pt x="946" y="53"/>
                    <a:pt x="769" y="31"/>
                    <a:pt x="594" y="31"/>
                  </a:cubicBezTo>
                  <a:cubicBezTo>
                    <a:pt x="388" y="31"/>
                    <a:pt x="186" y="62"/>
                    <a:pt x="0" y="200"/>
                  </a:cubicBezTo>
                  <a:cubicBezTo>
                    <a:pt x="510" y="317"/>
                    <a:pt x="1025" y="342"/>
                    <a:pt x="1542" y="342"/>
                  </a:cubicBezTo>
                  <a:cubicBezTo>
                    <a:pt x="1928" y="342"/>
                    <a:pt x="2314" y="328"/>
                    <a:pt x="2699" y="328"/>
                  </a:cubicBezTo>
                  <a:cubicBezTo>
                    <a:pt x="2799" y="328"/>
                    <a:pt x="2900" y="329"/>
                    <a:pt x="3001" y="331"/>
                  </a:cubicBezTo>
                  <a:cubicBezTo>
                    <a:pt x="3148" y="331"/>
                    <a:pt x="3307" y="407"/>
                    <a:pt x="3456" y="407"/>
                  </a:cubicBezTo>
                  <a:cubicBezTo>
                    <a:pt x="3572" y="407"/>
                    <a:pt x="3681" y="361"/>
                    <a:pt x="3775" y="200"/>
                  </a:cubicBezTo>
                  <a:cubicBezTo>
                    <a:pt x="3271" y="51"/>
                    <a:pt x="2767" y="0"/>
                    <a:pt x="2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5932575" y="3790050"/>
              <a:ext cx="84250" cy="10875"/>
            </a:xfrm>
            <a:custGeom>
              <a:avLst/>
              <a:gdLst/>
              <a:ahLst/>
              <a:cxnLst/>
              <a:rect l="l" t="t" r="r" b="b"/>
              <a:pathLst>
                <a:path w="3370" h="435" extrusionOk="0">
                  <a:moveTo>
                    <a:pt x="169" y="1"/>
                  </a:moveTo>
                  <a:cubicBezTo>
                    <a:pt x="103" y="1"/>
                    <a:pt x="28" y="22"/>
                    <a:pt x="0" y="113"/>
                  </a:cubicBezTo>
                  <a:cubicBezTo>
                    <a:pt x="393" y="354"/>
                    <a:pt x="552" y="434"/>
                    <a:pt x="1039" y="434"/>
                  </a:cubicBezTo>
                  <a:cubicBezTo>
                    <a:pt x="1201" y="434"/>
                    <a:pt x="1399" y="425"/>
                    <a:pt x="1655" y="410"/>
                  </a:cubicBezTo>
                  <a:cubicBezTo>
                    <a:pt x="1878" y="338"/>
                    <a:pt x="2105" y="320"/>
                    <a:pt x="2332" y="320"/>
                  </a:cubicBezTo>
                  <a:cubicBezTo>
                    <a:pt x="2544" y="320"/>
                    <a:pt x="2756" y="335"/>
                    <a:pt x="2966" y="335"/>
                  </a:cubicBezTo>
                  <a:cubicBezTo>
                    <a:pt x="3086" y="335"/>
                    <a:pt x="3204" y="331"/>
                    <a:pt x="3322" y="315"/>
                  </a:cubicBezTo>
                  <a:lnTo>
                    <a:pt x="3370" y="256"/>
                  </a:lnTo>
                  <a:cubicBezTo>
                    <a:pt x="3275" y="220"/>
                    <a:pt x="3203" y="149"/>
                    <a:pt x="3120" y="149"/>
                  </a:cubicBezTo>
                  <a:cubicBezTo>
                    <a:pt x="2167" y="113"/>
                    <a:pt x="1179" y="149"/>
                    <a:pt x="227" y="6"/>
                  </a:cubicBezTo>
                  <a:cubicBezTo>
                    <a:pt x="210" y="3"/>
                    <a:pt x="190"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5800125" y="3780825"/>
              <a:ext cx="48225" cy="21100"/>
            </a:xfrm>
            <a:custGeom>
              <a:avLst/>
              <a:gdLst/>
              <a:ahLst/>
              <a:cxnLst/>
              <a:rect l="l" t="t" r="r" b="b"/>
              <a:pathLst>
                <a:path w="1929" h="844" extrusionOk="0">
                  <a:moveTo>
                    <a:pt x="1074" y="1"/>
                  </a:moveTo>
                  <a:cubicBezTo>
                    <a:pt x="1005" y="1"/>
                    <a:pt x="931" y="18"/>
                    <a:pt x="857" y="41"/>
                  </a:cubicBezTo>
                  <a:cubicBezTo>
                    <a:pt x="786" y="65"/>
                    <a:pt x="738" y="77"/>
                    <a:pt x="679" y="101"/>
                  </a:cubicBezTo>
                  <a:cubicBezTo>
                    <a:pt x="465" y="184"/>
                    <a:pt x="226" y="148"/>
                    <a:pt x="48" y="315"/>
                  </a:cubicBezTo>
                  <a:cubicBezTo>
                    <a:pt x="0" y="601"/>
                    <a:pt x="262" y="613"/>
                    <a:pt x="405" y="696"/>
                  </a:cubicBezTo>
                  <a:cubicBezTo>
                    <a:pt x="524" y="744"/>
                    <a:pt x="643" y="803"/>
                    <a:pt x="762" y="839"/>
                  </a:cubicBezTo>
                  <a:cubicBezTo>
                    <a:pt x="776" y="842"/>
                    <a:pt x="790" y="843"/>
                    <a:pt x="804" y="843"/>
                  </a:cubicBezTo>
                  <a:cubicBezTo>
                    <a:pt x="849" y="843"/>
                    <a:pt x="893" y="828"/>
                    <a:pt x="929" y="791"/>
                  </a:cubicBezTo>
                  <a:cubicBezTo>
                    <a:pt x="1119" y="779"/>
                    <a:pt x="1310" y="779"/>
                    <a:pt x="1512" y="756"/>
                  </a:cubicBezTo>
                  <a:cubicBezTo>
                    <a:pt x="1512" y="565"/>
                    <a:pt x="1608" y="494"/>
                    <a:pt x="1762" y="494"/>
                  </a:cubicBezTo>
                  <a:cubicBezTo>
                    <a:pt x="1810" y="446"/>
                    <a:pt x="1846" y="422"/>
                    <a:pt x="1893" y="398"/>
                  </a:cubicBezTo>
                  <a:cubicBezTo>
                    <a:pt x="1905" y="375"/>
                    <a:pt x="1905" y="363"/>
                    <a:pt x="1929" y="327"/>
                  </a:cubicBezTo>
                  <a:cubicBezTo>
                    <a:pt x="1774" y="148"/>
                    <a:pt x="1548" y="208"/>
                    <a:pt x="1358" y="184"/>
                  </a:cubicBezTo>
                  <a:cubicBezTo>
                    <a:pt x="1284" y="45"/>
                    <a:pt x="1184"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6055200" y="3800375"/>
              <a:ext cx="69375" cy="9375"/>
            </a:xfrm>
            <a:custGeom>
              <a:avLst/>
              <a:gdLst/>
              <a:ahLst/>
              <a:cxnLst/>
              <a:rect l="l" t="t" r="r" b="b"/>
              <a:pathLst>
                <a:path w="2775" h="375" extrusionOk="0">
                  <a:moveTo>
                    <a:pt x="1091" y="1"/>
                  </a:moveTo>
                  <a:cubicBezTo>
                    <a:pt x="978" y="1"/>
                    <a:pt x="865" y="3"/>
                    <a:pt x="751" y="9"/>
                  </a:cubicBezTo>
                  <a:cubicBezTo>
                    <a:pt x="644" y="122"/>
                    <a:pt x="519" y="143"/>
                    <a:pt x="389" y="143"/>
                  </a:cubicBezTo>
                  <a:cubicBezTo>
                    <a:pt x="314" y="143"/>
                    <a:pt x="237" y="136"/>
                    <a:pt x="161" y="136"/>
                  </a:cubicBezTo>
                  <a:cubicBezTo>
                    <a:pt x="107" y="136"/>
                    <a:pt x="53" y="140"/>
                    <a:pt x="1" y="152"/>
                  </a:cubicBezTo>
                  <a:cubicBezTo>
                    <a:pt x="331" y="276"/>
                    <a:pt x="669" y="289"/>
                    <a:pt x="1008" y="289"/>
                  </a:cubicBezTo>
                  <a:cubicBezTo>
                    <a:pt x="1094" y="289"/>
                    <a:pt x="1181" y="288"/>
                    <a:pt x="1267" y="288"/>
                  </a:cubicBezTo>
                  <a:cubicBezTo>
                    <a:pt x="1429" y="288"/>
                    <a:pt x="1590" y="291"/>
                    <a:pt x="1751" y="307"/>
                  </a:cubicBezTo>
                  <a:cubicBezTo>
                    <a:pt x="1942" y="307"/>
                    <a:pt x="2139" y="375"/>
                    <a:pt x="2325" y="375"/>
                  </a:cubicBezTo>
                  <a:cubicBezTo>
                    <a:pt x="2488" y="375"/>
                    <a:pt x="2642" y="323"/>
                    <a:pt x="2775" y="128"/>
                  </a:cubicBezTo>
                  <a:cubicBezTo>
                    <a:pt x="2218" y="69"/>
                    <a:pt x="1661"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5799825" y="3767625"/>
              <a:ext cx="52400" cy="14250"/>
            </a:xfrm>
            <a:custGeom>
              <a:avLst/>
              <a:gdLst/>
              <a:ahLst/>
              <a:cxnLst/>
              <a:rect l="l" t="t" r="r" b="b"/>
              <a:pathLst>
                <a:path w="2096" h="570" extrusionOk="0">
                  <a:moveTo>
                    <a:pt x="143" y="1"/>
                  </a:moveTo>
                  <a:cubicBezTo>
                    <a:pt x="119" y="1"/>
                    <a:pt x="96" y="4"/>
                    <a:pt x="72" y="10"/>
                  </a:cubicBezTo>
                  <a:cubicBezTo>
                    <a:pt x="12" y="57"/>
                    <a:pt x="0" y="129"/>
                    <a:pt x="0" y="212"/>
                  </a:cubicBezTo>
                  <a:cubicBezTo>
                    <a:pt x="12" y="284"/>
                    <a:pt x="60" y="343"/>
                    <a:pt x="119" y="391"/>
                  </a:cubicBezTo>
                  <a:cubicBezTo>
                    <a:pt x="227" y="438"/>
                    <a:pt x="322" y="462"/>
                    <a:pt x="441" y="486"/>
                  </a:cubicBezTo>
                  <a:cubicBezTo>
                    <a:pt x="598" y="508"/>
                    <a:pt x="753" y="513"/>
                    <a:pt x="909" y="513"/>
                  </a:cubicBezTo>
                  <a:cubicBezTo>
                    <a:pt x="1045" y="513"/>
                    <a:pt x="1182" y="509"/>
                    <a:pt x="1318" y="509"/>
                  </a:cubicBezTo>
                  <a:cubicBezTo>
                    <a:pt x="1533" y="509"/>
                    <a:pt x="1748" y="519"/>
                    <a:pt x="1965" y="569"/>
                  </a:cubicBezTo>
                  <a:lnTo>
                    <a:pt x="2096" y="438"/>
                  </a:lnTo>
                  <a:cubicBezTo>
                    <a:pt x="1548" y="129"/>
                    <a:pt x="953" y="81"/>
                    <a:pt x="346" y="22"/>
                  </a:cubicBezTo>
                  <a:cubicBezTo>
                    <a:pt x="346" y="34"/>
                    <a:pt x="334" y="34"/>
                    <a:pt x="298" y="57"/>
                  </a:cubicBezTo>
                  <a:cubicBezTo>
                    <a:pt x="292" y="60"/>
                    <a:pt x="286" y="62"/>
                    <a:pt x="279" y="62"/>
                  </a:cubicBezTo>
                  <a:cubicBezTo>
                    <a:pt x="258" y="62"/>
                    <a:pt x="233" y="46"/>
                    <a:pt x="215" y="10"/>
                  </a:cubicBezTo>
                  <a:cubicBezTo>
                    <a:pt x="191" y="4"/>
                    <a:pt x="167"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6098975" y="3803575"/>
              <a:ext cx="50925" cy="8650"/>
            </a:xfrm>
            <a:custGeom>
              <a:avLst/>
              <a:gdLst/>
              <a:ahLst/>
              <a:cxnLst/>
              <a:rect l="l" t="t" r="r" b="b"/>
              <a:pathLst>
                <a:path w="2037" h="346" extrusionOk="0">
                  <a:moveTo>
                    <a:pt x="1024" y="0"/>
                  </a:moveTo>
                  <a:cubicBezTo>
                    <a:pt x="884" y="135"/>
                    <a:pt x="724" y="161"/>
                    <a:pt x="559" y="161"/>
                  </a:cubicBezTo>
                  <a:cubicBezTo>
                    <a:pt x="455" y="161"/>
                    <a:pt x="348" y="151"/>
                    <a:pt x="242" y="151"/>
                  </a:cubicBezTo>
                  <a:cubicBezTo>
                    <a:pt x="160" y="151"/>
                    <a:pt x="79" y="157"/>
                    <a:pt x="0" y="179"/>
                  </a:cubicBezTo>
                  <a:cubicBezTo>
                    <a:pt x="167" y="346"/>
                    <a:pt x="393" y="262"/>
                    <a:pt x="583" y="310"/>
                  </a:cubicBezTo>
                  <a:lnTo>
                    <a:pt x="2024" y="310"/>
                  </a:lnTo>
                  <a:cubicBezTo>
                    <a:pt x="2024" y="250"/>
                    <a:pt x="2036" y="191"/>
                    <a:pt x="2036" y="131"/>
                  </a:cubicBezTo>
                  <a:cubicBezTo>
                    <a:pt x="2024" y="84"/>
                    <a:pt x="2012" y="60"/>
                    <a:pt x="2012" y="12"/>
                  </a:cubicBezTo>
                  <a:cubicBezTo>
                    <a:pt x="1834" y="25"/>
                    <a:pt x="1659" y="38"/>
                    <a:pt x="1484" y="38"/>
                  </a:cubicBezTo>
                  <a:cubicBezTo>
                    <a:pt x="1332" y="38"/>
                    <a:pt x="1179" y="28"/>
                    <a:pt x="1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5809050" y="3775325"/>
              <a:ext cx="39900" cy="10425"/>
            </a:xfrm>
            <a:custGeom>
              <a:avLst/>
              <a:gdLst/>
              <a:ahLst/>
              <a:cxnLst/>
              <a:rect l="l" t="t" r="r" b="b"/>
              <a:pathLst>
                <a:path w="1596" h="417" extrusionOk="0">
                  <a:moveTo>
                    <a:pt x="249" y="1"/>
                  </a:moveTo>
                  <a:cubicBezTo>
                    <a:pt x="167" y="1"/>
                    <a:pt x="84" y="4"/>
                    <a:pt x="0" y="11"/>
                  </a:cubicBezTo>
                  <a:cubicBezTo>
                    <a:pt x="24" y="380"/>
                    <a:pt x="405" y="202"/>
                    <a:pt x="572" y="416"/>
                  </a:cubicBezTo>
                  <a:cubicBezTo>
                    <a:pt x="640" y="382"/>
                    <a:pt x="711" y="367"/>
                    <a:pt x="782" y="367"/>
                  </a:cubicBezTo>
                  <a:cubicBezTo>
                    <a:pt x="860" y="367"/>
                    <a:pt x="938" y="385"/>
                    <a:pt x="1012" y="416"/>
                  </a:cubicBezTo>
                  <a:cubicBezTo>
                    <a:pt x="1105" y="287"/>
                    <a:pt x="1228" y="275"/>
                    <a:pt x="1353" y="275"/>
                  </a:cubicBezTo>
                  <a:cubicBezTo>
                    <a:pt x="1384" y="275"/>
                    <a:pt x="1415" y="275"/>
                    <a:pt x="1446" y="275"/>
                  </a:cubicBezTo>
                  <a:cubicBezTo>
                    <a:pt x="1498" y="275"/>
                    <a:pt x="1548" y="273"/>
                    <a:pt x="1596" y="261"/>
                  </a:cubicBezTo>
                  <a:cubicBezTo>
                    <a:pt x="1151" y="110"/>
                    <a:pt x="714" y="1"/>
                    <a:pt x="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5973950" y="3796075"/>
              <a:ext cx="42000" cy="4850"/>
            </a:xfrm>
            <a:custGeom>
              <a:avLst/>
              <a:gdLst/>
              <a:ahLst/>
              <a:cxnLst/>
              <a:rect l="l" t="t" r="r" b="b"/>
              <a:pathLst>
                <a:path w="1680" h="194" extrusionOk="0">
                  <a:moveTo>
                    <a:pt x="679" y="0"/>
                  </a:moveTo>
                  <a:cubicBezTo>
                    <a:pt x="450" y="0"/>
                    <a:pt x="223" y="39"/>
                    <a:pt x="0" y="169"/>
                  </a:cubicBezTo>
                  <a:cubicBezTo>
                    <a:pt x="96" y="169"/>
                    <a:pt x="167" y="181"/>
                    <a:pt x="274" y="193"/>
                  </a:cubicBezTo>
                  <a:cubicBezTo>
                    <a:pt x="390" y="166"/>
                    <a:pt x="509" y="158"/>
                    <a:pt x="630" y="158"/>
                  </a:cubicBezTo>
                  <a:cubicBezTo>
                    <a:pt x="794" y="158"/>
                    <a:pt x="962" y="173"/>
                    <a:pt x="1128" y="173"/>
                  </a:cubicBezTo>
                  <a:cubicBezTo>
                    <a:pt x="1315" y="173"/>
                    <a:pt x="1501" y="154"/>
                    <a:pt x="1679" y="74"/>
                  </a:cubicBezTo>
                  <a:lnTo>
                    <a:pt x="1679" y="74"/>
                  </a:lnTo>
                  <a:cubicBezTo>
                    <a:pt x="1665" y="75"/>
                    <a:pt x="1651" y="75"/>
                    <a:pt x="1638" y="75"/>
                  </a:cubicBezTo>
                  <a:cubicBezTo>
                    <a:pt x="1319" y="75"/>
                    <a:pt x="998"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5847150" y="3789000"/>
              <a:ext cx="22650" cy="7450"/>
            </a:xfrm>
            <a:custGeom>
              <a:avLst/>
              <a:gdLst/>
              <a:ahLst/>
              <a:cxnLst/>
              <a:rect l="l" t="t" r="r" b="b"/>
              <a:pathLst>
                <a:path w="906" h="298" extrusionOk="0">
                  <a:moveTo>
                    <a:pt x="60" y="0"/>
                  </a:moveTo>
                  <a:lnTo>
                    <a:pt x="24" y="36"/>
                  </a:lnTo>
                  <a:cubicBezTo>
                    <a:pt x="0" y="71"/>
                    <a:pt x="0" y="119"/>
                    <a:pt x="48" y="167"/>
                  </a:cubicBezTo>
                  <a:cubicBezTo>
                    <a:pt x="192" y="232"/>
                    <a:pt x="333" y="298"/>
                    <a:pt x="488" y="298"/>
                  </a:cubicBezTo>
                  <a:cubicBezTo>
                    <a:pt x="614" y="298"/>
                    <a:pt x="750" y="254"/>
                    <a:pt x="905" y="131"/>
                  </a:cubicBezTo>
                  <a:cubicBezTo>
                    <a:pt x="720" y="24"/>
                    <a:pt x="542" y="15"/>
                    <a:pt x="376" y="15"/>
                  </a:cubicBezTo>
                  <a:cubicBezTo>
                    <a:pt x="345" y="15"/>
                    <a:pt x="313" y="16"/>
                    <a:pt x="283" y="16"/>
                  </a:cubicBezTo>
                  <a:cubicBezTo>
                    <a:pt x="206" y="16"/>
                    <a:pt x="131" y="1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5884350" y="3805650"/>
              <a:ext cx="25325" cy="5625"/>
            </a:xfrm>
            <a:custGeom>
              <a:avLst/>
              <a:gdLst/>
              <a:ahLst/>
              <a:cxnLst/>
              <a:rect l="l" t="t" r="r" b="b"/>
              <a:pathLst>
                <a:path w="1013" h="225" extrusionOk="0">
                  <a:moveTo>
                    <a:pt x="1" y="48"/>
                  </a:moveTo>
                  <a:lnTo>
                    <a:pt x="1" y="48"/>
                  </a:lnTo>
                  <a:cubicBezTo>
                    <a:pt x="143" y="191"/>
                    <a:pt x="302" y="224"/>
                    <a:pt x="467" y="224"/>
                  </a:cubicBezTo>
                  <a:cubicBezTo>
                    <a:pt x="612" y="224"/>
                    <a:pt x="762" y="198"/>
                    <a:pt x="909" y="198"/>
                  </a:cubicBezTo>
                  <a:cubicBezTo>
                    <a:pt x="944" y="198"/>
                    <a:pt x="978" y="200"/>
                    <a:pt x="1013" y="203"/>
                  </a:cubicBezTo>
                  <a:cubicBezTo>
                    <a:pt x="703" y="1"/>
                    <a:pt x="346" y="96"/>
                    <a:pt x="1"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5855775" y="3774600"/>
              <a:ext cx="13725" cy="6975"/>
            </a:xfrm>
            <a:custGeom>
              <a:avLst/>
              <a:gdLst/>
              <a:ahLst/>
              <a:cxnLst/>
              <a:rect l="l" t="t" r="r" b="b"/>
              <a:pathLst>
                <a:path w="549" h="279" extrusionOk="0">
                  <a:moveTo>
                    <a:pt x="249" y="0"/>
                  </a:moveTo>
                  <a:cubicBezTo>
                    <a:pt x="178" y="0"/>
                    <a:pt x="97" y="43"/>
                    <a:pt x="1" y="147"/>
                  </a:cubicBezTo>
                  <a:cubicBezTo>
                    <a:pt x="36" y="207"/>
                    <a:pt x="84" y="266"/>
                    <a:pt x="144" y="278"/>
                  </a:cubicBezTo>
                  <a:lnTo>
                    <a:pt x="548" y="278"/>
                  </a:lnTo>
                  <a:cubicBezTo>
                    <a:pt x="465" y="127"/>
                    <a:pt x="373"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5866200" y="3803575"/>
              <a:ext cx="18175" cy="4075"/>
            </a:xfrm>
            <a:custGeom>
              <a:avLst/>
              <a:gdLst/>
              <a:ahLst/>
              <a:cxnLst/>
              <a:rect l="l" t="t" r="r" b="b"/>
              <a:pathLst>
                <a:path w="727" h="163" extrusionOk="0">
                  <a:moveTo>
                    <a:pt x="0" y="12"/>
                  </a:moveTo>
                  <a:lnTo>
                    <a:pt x="0" y="12"/>
                  </a:lnTo>
                  <a:cubicBezTo>
                    <a:pt x="104" y="135"/>
                    <a:pt x="227" y="163"/>
                    <a:pt x="356" y="163"/>
                  </a:cubicBezTo>
                  <a:cubicBezTo>
                    <a:pt x="465" y="163"/>
                    <a:pt x="579" y="142"/>
                    <a:pt x="689" y="142"/>
                  </a:cubicBezTo>
                  <a:cubicBezTo>
                    <a:pt x="702" y="142"/>
                    <a:pt x="714" y="143"/>
                    <a:pt x="727" y="143"/>
                  </a:cubicBezTo>
                  <a:cubicBezTo>
                    <a:pt x="500" y="0"/>
                    <a:pt x="250" y="60"/>
                    <a:pt x="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6056100" y="3781550"/>
              <a:ext cx="17600" cy="5025"/>
            </a:xfrm>
            <a:custGeom>
              <a:avLst/>
              <a:gdLst/>
              <a:ahLst/>
              <a:cxnLst/>
              <a:rect l="l" t="t" r="r" b="b"/>
              <a:pathLst>
                <a:path w="704" h="201" extrusionOk="0">
                  <a:moveTo>
                    <a:pt x="203" y="0"/>
                  </a:moveTo>
                  <a:cubicBezTo>
                    <a:pt x="143" y="60"/>
                    <a:pt x="60" y="108"/>
                    <a:pt x="1" y="167"/>
                  </a:cubicBezTo>
                  <a:cubicBezTo>
                    <a:pt x="26" y="184"/>
                    <a:pt x="45" y="201"/>
                    <a:pt x="67" y="201"/>
                  </a:cubicBezTo>
                  <a:cubicBezTo>
                    <a:pt x="76" y="201"/>
                    <a:pt x="85" y="198"/>
                    <a:pt x="96" y="191"/>
                  </a:cubicBezTo>
                  <a:cubicBezTo>
                    <a:pt x="163" y="171"/>
                    <a:pt x="235" y="170"/>
                    <a:pt x="306" y="170"/>
                  </a:cubicBezTo>
                  <a:cubicBezTo>
                    <a:pt x="317" y="170"/>
                    <a:pt x="328" y="170"/>
                    <a:pt x="339" y="170"/>
                  </a:cubicBezTo>
                  <a:cubicBezTo>
                    <a:pt x="471" y="170"/>
                    <a:pt x="600" y="165"/>
                    <a:pt x="703" y="48"/>
                  </a:cubicBezTo>
                  <a:cubicBezTo>
                    <a:pt x="536" y="36"/>
                    <a:pt x="358"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5851900" y="3803575"/>
              <a:ext cx="10750" cy="3600"/>
            </a:xfrm>
            <a:custGeom>
              <a:avLst/>
              <a:gdLst/>
              <a:ahLst/>
              <a:cxnLst/>
              <a:rect l="l" t="t" r="r" b="b"/>
              <a:pathLst>
                <a:path w="430" h="144" extrusionOk="0">
                  <a:moveTo>
                    <a:pt x="1" y="0"/>
                  </a:moveTo>
                  <a:cubicBezTo>
                    <a:pt x="78" y="96"/>
                    <a:pt x="150" y="143"/>
                    <a:pt x="220" y="143"/>
                  </a:cubicBezTo>
                  <a:cubicBezTo>
                    <a:pt x="290" y="143"/>
                    <a:pt x="358" y="96"/>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6006400" y="3776800"/>
              <a:ext cx="3300" cy="1800"/>
            </a:xfrm>
            <a:custGeom>
              <a:avLst/>
              <a:gdLst/>
              <a:ahLst/>
              <a:cxnLst/>
              <a:rect l="l" t="t" r="r" b="b"/>
              <a:pathLst>
                <a:path w="132" h="72" extrusionOk="0">
                  <a:moveTo>
                    <a:pt x="66" y="0"/>
                  </a:moveTo>
                  <a:cubicBezTo>
                    <a:pt x="38" y="0"/>
                    <a:pt x="16" y="19"/>
                    <a:pt x="0" y="59"/>
                  </a:cubicBezTo>
                  <a:cubicBezTo>
                    <a:pt x="48" y="71"/>
                    <a:pt x="84" y="71"/>
                    <a:pt x="131" y="71"/>
                  </a:cubicBezTo>
                  <a:cubicBezTo>
                    <a:pt x="131" y="59"/>
                    <a:pt x="119" y="24"/>
                    <a:pt x="107" y="12"/>
                  </a:cubicBezTo>
                  <a:cubicBezTo>
                    <a:pt x="92" y="4"/>
                    <a:pt x="78"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5844775" y="3789875"/>
              <a:ext cx="3575" cy="3000"/>
            </a:xfrm>
            <a:custGeom>
              <a:avLst/>
              <a:gdLst/>
              <a:ahLst/>
              <a:cxnLst/>
              <a:rect l="l" t="t" r="r" b="b"/>
              <a:pathLst>
                <a:path w="143" h="120" extrusionOk="0">
                  <a:moveTo>
                    <a:pt x="119" y="1"/>
                  </a:moveTo>
                  <a:cubicBezTo>
                    <a:pt x="60" y="13"/>
                    <a:pt x="24" y="60"/>
                    <a:pt x="0" y="120"/>
                  </a:cubicBezTo>
                  <a:lnTo>
                    <a:pt x="143" y="120"/>
                  </a:lnTo>
                  <a:lnTo>
                    <a:pt x="143" y="60"/>
                  </a:lnTo>
                  <a:lnTo>
                    <a:pt x="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5855775" y="3778275"/>
              <a:ext cx="3900" cy="3600"/>
            </a:xfrm>
            <a:custGeom>
              <a:avLst/>
              <a:gdLst/>
              <a:ahLst/>
              <a:cxnLst/>
              <a:rect l="l" t="t" r="r" b="b"/>
              <a:pathLst>
                <a:path w="156" h="144" extrusionOk="0">
                  <a:moveTo>
                    <a:pt x="1" y="0"/>
                  </a:moveTo>
                  <a:lnTo>
                    <a:pt x="1" y="0"/>
                  </a:lnTo>
                  <a:cubicBezTo>
                    <a:pt x="24" y="84"/>
                    <a:pt x="72" y="131"/>
                    <a:pt x="155" y="143"/>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5715000" y="3874125"/>
              <a:ext cx="36925" cy="85950"/>
            </a:xfrm>
            <a:custGeom>
              <a:avLst/>
              <a:gdLst/>
              <a:ahLst/>
              <a:cxnLst/>
              <a:rect l="l" t="t" r="r" b="b"/>
              <a:pathLst>
                <a:path w="1477" h="3438" extrusionOk="0">
                  <a:moveTo>
                    <a:pt x="603" y="1"/>
                  </a:moveTo>
                  <a:cubicBezTo>
                    <a:pt x="424" y="1"/>
                    <a:pt x="248" y="70"/>
                    <a:pt x="71" y="143"/>
                  </a:cubicBezTo>
                  <a:cubicBezTo>
                    <a:pt x="0" y="203"/>
                    <a:pt x="0" y="262"/>
                    <a:pt x="60" y="334"/>
                  </a:cubicBezTo>
                  <a:cubicBezTo>
                    <a:pt x="71" y="333"/>
                    <a:pt x="82" y="333"/>
                    <a:pt x="93" y="333"/>
                  </a:cubicBezTo>
                  <a:cubicBezTo>
                    <a:pt x="343" y="333"/>
                    <a:pt x="452" y="464"/>
                    <a:pt x="452" y="715"/>
                  </a:cubicBezTo>
                  <a:cubicBezTo>
                    <a:pt x="452" y="1369"/>
                    <a:pt x="476" y="2012"/>
                    <a:pt x="476" y="2655"/>
                  </a:cubicBezTo>
                  <a:cubicBezTo>
                    <a:pt x="476" y="2905"/>
                    <a:pt x="310" y="3215"/>
                    <a:pt x="572" y="3382"/>
                  </a:cubicBezTo>
                  <a:cubicBezTo>
                    <a:pt x="631" y="3421"/>
                    <a:pt x="684" y="3438"/>
                    <a:pt x="732" y="3438"/>
                  </a:cubicBezTo>
                  <a:cubicBezTo>
                    <a:pt x="946" y="3438"/>
                    <a:pt x="1072" y="3118"/>
                    <a:pt x="1286" y="3060"/>
                  </a:cubicBezTo>
                  <a:cubicBezTo>
                    <a:pt x="1345" y="2917"/>
                    <a:pt x="1417" y="2786"/>
                    <a:pt x="1476" y="2667"/>
                  </a:cubicBezTo>
                  <a:cubicBezTo>
                    <a:pt x="1476" y="2643"/>
                    <a:pt x="1464" y="2596"/>
                    <a:pt x="1464" y="2560"/>
                  </a:cubicBezTo>
                  <a:cubicBezTo>
                    <a:pt x="1441" y="2417"/>
                    <a:pt x="1381" y="2298"/>
                    <a:pt x="1298" y="2179"/>
                  </a:cubicBezTo>
                  <a:cubicBezTo>
                    <a:pt x="1048" y="1941"/>
                    <a:pt x="1083" y="1631"/>
                    <a:pt x="1072" y="1334"/>
                  </a:cubicBezTo>
                  <a:cubicBezTo>
                    <a:pt x="1060" y="917"/>
                    <a:pt x="1179" y="476"/>
                    <a:pt x="941" y="95"/>
                  </a:cubicBezTo>
                  <a:cubicBezTo>
                    <a:pt x="827" y="27"/>
                    <a:pt x="715" y="1"/>
                    <a:pt x="6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a:off x="5935550" y="4036700"/>
              <a:ext cx="114325" cy="18725"/>
            </a:xfrm>
            <a:custGeom>
              <a:avLst/>
              <a:gdLst/>
              <a:ahLst/>
              <a:cxnLst/>
              <a:rect l="l" t="t" r="r" b="b"/>
              <a:pathLst>
                <a:path w="4573" h="749" extrusionOk="0">
                  <a:moveTo>
                    <a:pt x="3896" y="518"/>
                  </a:moveTo>
                  <a:cubicBezTo>
                    <a:pt x="3855" y="526"/>
                    <a:pt x="3812" y="539"/>
                    <a:pt x="3775" y="546"/>
                  </a:cubicBezTo>
                  <a:cubicBezTo>
                    <a:pt x="3814" y="530"/>
                    <a:pt x="3855" y="522"/>
                    <a:pt x="3896" y="518"/>
                  </a:cubicBezTo>
                  <a:close/>
                  <a:moveTo>
                    <a:pt x="734" y="1"/>
                  </a:moveTo>
                  <a:cubicBezTo>
                    <a:pt x="617" y="1"/>
                    <a:pt x="499" y="4"/>
                    <a:pt x="382" y="10"/>
                  </a:cubicBezTo>
                  <a:cubicBezTo>
                    <a:pt x="298" y="129"/>
                    <a:pt x="1" y="10"/>
                    <a:pt x="84" y="308"/>
                  </a:cubicBezTo>
                  <a:cubicBezTo>
                    <a:pt x="343" y="392"/>
                    <a:pt x="611" y="402"/>
                    <a:pt x="880" y="402"/>
                  </a:cubicBezTo>
                  <a:cubicBezTo>
                    <a:pt x="958" y="402"/>
                    <a:pt x="1037" y="401"/>
                    <a:pt x="1116" y="401"/>
                  </a:cubicBezTo>
                  <a:cubicBezTo>
                    <a:pt x="1411" y="401"/>
                    <a:pt x="1705" y="413"/>
                    <a:pt x="1989" y="522"/>
                  </a:cubicBezTo>
                  <a:cubicBezTo>
                    <a:pt x="2136" y="522"/>
                    <a:pt x="2284" y="521"/>
                    <a:pt x="2433" y="521"/>
                  </a:cubicBezTo>
                  <a:cubicBezTo>
                    <a:pt x="2476" y="521"/>
                    <a:pt x="2519" y="521"/>
                    <a:pt x="2562" y="521"/>
                  </a:cubicBezTo>
                  <a:lnTo>
                    <a:pt x="2562" y="521"/>
                  </a:lnTo>
                  <a:cubicBezTo>
                    <a:pt x="2451" y="536"/>
                    <a:pt x="2340" y="566"/>
                    <a:pt x="2227" y="617"/>
                  </a:cubicBezTo>
                  <a:cubicBezTo>
                    <a:pt x="2338" y="728"/>
                    <a:pt x="2474" y="736"/>
                    <a:pt x="2607" y="736"/>
                  </a:cubicBezTo>
                  <a:cubicBezTo>
                    <a:pt x="2632" y="736"/>
                    <a:pt x="2656" y="736"/>
                    <a:pt x="2679" y="736"/>
                  </a:cubicBezTo>
                  <a:cubicBezTo>
                    <a:pt x="3156" y="736"/>
                    <a:pt x="3620" y="748"/>
                    <a:pt x="4096" y="748"/>
                  </a:cubicBezTo>
                  <a:lnTo>
                    <a:pt x="4096" y="700"/>
                  </a:lnTo>
                  <a:cubicBezTo>
                    <a:pt x="4096" y="574"/>
                    <a:pt x="4056" y="527"/>
                    <a:pt x="4000" y="514"/>
                  </a:cubicBezTo>
                  <a:lnTo>
                    <a:pt x="4000" y="514"/>
                  </a:lnTo>
                  <a:cubicBezTo>
                    <a:pt x="4049" y="514"/>
                    <a:pt x="4097" y="515"/>
                    <a:pt x="4144" y="510"/>
                  </a:cubicBezTo>
                  <a:cubicBezTo>
                    <a:pt x="4323" y="486"/>
                    <a:pt x="4489" y="439"/>
                    <a:pt x="4573" y="272"/>
                  </a:cubicBezTo>
                  <a:cubicBezTo>
                    <a:pt x="4382" y="153"/>
                    <a:pt x="4156" y="224"/>
                    <a:pt x="3965" y="165"/>
                  </a:cubicBezTo>
                  <a:lnTo>
                    <a:pt x="3680" y="165"/>
                  </a:lnTo>
                  <a:cubicBezTo>
                    <a:pt x="3606" y="167"/>
                    <a:pt x="3532" y="168"/>
                    <a:pt x="3459" y="168"/>
                  </a:cubicBezTo>
                  <a:cubicBezTo>
                    <a:pt x="2553" y="168"/>
                    <a:pt x="1640" y="1"/>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a:off x="5907275" y="4004700"/>
              <a:ext cx="99450" cy="14700"/>
            </a:xfrm>
            <a:custGeom>
              <a:avLst/>
              <a:gdLst/>
              <a:ahLst/>
              <a:cxnLst/>
              <a:rect l="l" t="t" r="r" b="b"/>
              <a:pathLst>
                <a:path w="3978" h="588" extrusionOk="0">
                  <a:moveTo>
                    <a:pt x="599" y="0"/>
                  </a:moveTo>
                  <a:cubicBezTo>
                    <a:pt x="471" y="0"/>
                    <a:pt x="343" y="2"/>
                    <a:pt x="215" y="4"/>
                  </a:cubicBezTo>
                  <a:cubicBezTo>
                    <a:pt x="143" y="75"/>
                    <a:pt x="0" y="123"/>
                    <a:pt x="84" y="278"/>
                  </a:cubicBezTo>
                  <a:cubicBezTo>
                    <a:pt x="501" y="314"/>
                    <a:pt x="929" y="361"/>
                    <a:pt x="1358" y="409"/>
                  </a:cubicBezTo>
                  <a:cubicBezTo>
                    <a:pt x="1723" y="544"/>
                    <a:pt x="2096" y="570"/>
                    <a:pt x="2470" y="570"/>
                  </a:cubicBezTo>
                  <a:cubicBezTo>
                    <a:pt x="2706" y="570"/>
                    <a:pt x="2943" y="559"/>
                    <a:pt x="3177" y="559"/>
                  </a:cubicBezTo>
                  <a:cubicBezTo>
                    <a:pt x="3358" y="559"/>
                    <a:pt x="3538" y="566"/>
                    <a:pt x="3715" y="587"/>
                  </a:cubicBezTo>
                  <a:cubicBezTo>
                    <a:pt x="3775" y="552"/>
                    <a:pt x="3846" y="528"/>
                    <a:pt x="3894" y="468"/>
                  </a:cubicBezTo>
                  <a:cubicBezTo>
                    <a:pt x="3953" y="409"/>
                    <a:pt x="3965" y="337"/>
                    <a:pt x="3977" y="254"/>
                  </a:cubicBezTo>
                  <a:cubicBezTo>
                    <a:pt x="2854" y="94"/>
                    <a:pt x="1731" y="0"/>
                    <a:pt x="5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5760825" y="3920900"/>
              <a:ext cx="47950" cy="40750"/>
            </a:xfrm>
            <a:custGeom>
              <a:avLst/>
              <a:gdLst/>
              <a:ahLst/>
              <a:cxnLst/>
              <a:rect l="l" t="t" r="r" b="b"/>
              <a:pathLst>
                <a:path w="1918" h="1630" extrusionOk="0">
                  <a:moveTo>
                    <a:pt x="338" y="0"/>
                  </a:moveTo>
                  <a:cubicBezTo>
                    <a:pt x="240" y="0"/>
                    <a:pt x="134" y="55"/>
                    <a:pt x="12" y="201"/>
                  </a:cubicBezTo>
                  <a:cubicBezTo>
                    <a:pt x="12" y="237"/>
                    <a:pt x="1" y="260"/>
                    <a:pt x="1" y="296"/>
                  </a:cubicBezTo>
                  <a:cubicBezTo>
                    <a:pt x="24" y="332"/>
                    <a:pt x="60" y="391"/>
                    <a:pt x="108" y="439"/>
                  </a:cubicBezTo>
                  <a:cubicBezTo>
                    <a:pt x="143" y="487"/>
                    <a:pt x="191" y="534"/>
                    <a:pt x="251" y="558"/>
                  </a:cubicBezTo>
                  <a:cubicBezTo>
                    <a:pt x="405" y="749"/>
                    <a:pt x="596" y="903"/>
                    <a:pt x="739" y="1082"/>
                  </a:cubicBezTo>
                  <a:cubicBezTo>
                    <a:pt x="905" y="1272"/>
                    <a:pt x="1144" y="1344"/>
                    <a:pt x="1358" y="1463"/>
                  </a:cubicBezTo>
                  <a:cubicBezTo>
                    <a:pt x="1417" y="1570"/>
                    <a:pt x="1560" y="1522"/>
                    <a:pt x="1620" y="1630"/>
                  </a:cubicBezTo>
                  <a:cubicBezTo>
                    <a:pt x="1917" y="1261"/>
                    <a:pt x="1906" y="1201"/>
                    <a:pt x="1513" y="1094"/>
                  </a:cubicBezTo>
                  <a:cubicBezTo>
                    <a:pt x="1417" y="1082"/>
                    <a:pt x="1370" y="987"/>
                    <a:pt x="1358" y="891"/>
                  </a:cubicBezTo>
                  <a:cubicBezTo>
                    <a:pt x="1417" y="713"/>
                    <a:pt x="1275" y="618"/>
                    <a:pt x="1144" y="534"/>
                  </a:cubicBezTo>
                  <a:cubicBezTo>
                    <a:pt x="1096" y="499"/>
                    <a:pt x="1060" y="475"/>
                    <a:pt x="1001" y="439"/>
                  </a:cubicBezTo>
                  <a:cubicBezTo>
                    <a:pt x="953" y="415"/>
                    <a:pt x="905" y="379"/>
                    <a:pt x="846" y="356"/>
                  </a:cubicBezTo>
                  <a:cubicBezTo>
                    <a:pt x="681" y="206"/>
                    <a:pt x="526"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5749225" y="3993175"/>
              <a:ext cx="60750" cy="13225"/>
            </a:xfrm>
            <a:custGeom>
              <a:avLst/>
              <a:gdLst/>
              <a:ahLst/>
              <a:cxnLst/>
              <a:rect l="l" t="t" r="r" b="b"/>
              <a:pathLst>
                <a:path w="2430" h="529" extrusionOk="0">
                  <a:moveTo>
                    <a:pt x="369" y="1"/>
                  </a:moveTo>
                  <a:cubicBezTo>
                    <a:pt x="286" y="25"/>
                    <a:pt x="179" y="25"/>
                    <a:pt x="95" y="36"/>
                  </a:cubicBezTo>
                  <a:cubicBezTo>
                    <a:pt x="0" y="144"/>
                    <a:pt x="0" y="227"/>
                    <a:pt x="72" y="334"/>
                  </a:cubicBezTo>
                  <a:cubicBezTo>
                    <a:pt x="539" y="446"/>
                    <a:pt x="1021" y="485"/>
                    <a:pt x="1500" y="485"/>
                  </a:cubicBezTo>
                  <a:cubicBezTo>
                    <a:pt x="1631" y="485"/>
                    <a:pt x="1763" y="482"/>
                    <a:pt x="1893" y="477"/>
                  </a:cubicBezTo>
                  <a:cubicBezTo>
                    <a:pt x="1993" y="513"/>
                    <a:pt x="2093" y="529"/>
                    <a:pt x="2199" y="529"/>
                  </a:cubicBezTo>
                  <a:cubicBezTo>
                    <a:pt x="2231" y="529"/>
                    <a:pt x="2264" y="527"/>
                    <a:pt x="2298" y="525"/>
                  </a:cubicBezTo>
                  <a:cubicBezTo>
                    <a:pt x="2370" y="513"/>
                    <a:pt x="2417" y="465"/>
                    <a:pt x="2429" y="394"/>
                  </a:cubicBezTo>
                  <a:cubicBezTo>
                    <a:pt x="2429" y="263"/>
                    <a:pt x="2322" y="227"/>
                    <a:pt x="2239" y="179"/>
                  </a:cubicBezTo>
                  <a:cubicBezTo>
                    <a:pt x="2139" y="155"/>
                    <a:pt x="2038" y="149"/>
                    <a:pt x="1936" y="149"/>
                  </a:cubicBezTo>
                  <a:cubicBezTo>
                    <a:pt x="1816" y="149"/>
                    <a:pt x="1696" y="158"/>
                    <a:pt x="1577" y="158"/>
                  </a:cubicBezTo>
                  <a:cubicBezTo>
                    <a:pt x="1399" y="158"/>
                    <a:pt x="1225" y="137"/>
                    <a:pt x="1060" y="36"/>
                  </a:cubicBezTo>
                  <a:cubicBezTo>
                    <a:pt x="834" y="25"/>
                    <a:pt x="596" y="25"/>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5808450" y="3999250"/>
              <a:ext cx="90800" cy="10175"/>
            </a:xfrm>
            <a:custGeom>
              <a:avLst/>
              <a:gdLst/>
              <a:ahLst/>
              <a:cxnLst/>
              <a:rect l="l" t="t" r="r" b="b"/>
              <a:pathLst>
                <a:path w="3632" h="407" extrusionOk="0">
                  <a:moveTo>
                    <a:pt x="508" y="0"/>
                  </a:moveTo>
                  <a:cubicBezTo>
                    <a:pt x="337" y="0"/>
                    <a:pt x="168" y="22"/>
                    <a:pt x="1" y="79"/>
                  </a:cubicBezTo>
                  <a:cubicBezTo>
                    <a:pt x="1" y="115"/>
                    <a:pt x="12" y="163"/>
                    <a:pt x="12" y="210"/>
                  </a:cubicBezTo>
                  <a:cubicBezTo>
                    <a:pt x="156" y="279"/>
                    <a:pt x="304" y="295"/>
                    <a:pt x="454" y="295"/>
                  </a:cubicBezTo>
                  <a:cubicBezTo>
                    <a:pt x="576" y="295"/>
                    <a:pt x="698" y="285"/>
                    <a:pt x="819" y="285"/>
                  </a:cubicBezTo>
                  <a:cubicBezTo>
                    <a:pt x="933" y="285"/>
                    <a:pt x="1046" y="294"/>
                    <a:pt x="1155" y="329"/>
                  </a:cubicBezTo>
                  <a:cubicBezTo>
                    <a:pt x="1495" y="376"/>
                    <a:pt x="1835" y="407"/>
                    <a:pt x="2179" y="407"/>
                  </a:cubicBezTo>
                  <a:cubicBezTo>
                    <a:pt x="2364" y="407"/>
                    <a:pt x="2551" y="398"/>
                    <a:pt x="2739" y="377"/>
                  </a:cubicBezTo>
                  <a:cubicBezTo>
                    <a:pt x="2809" y="329"/>
                    <a:pt x="2887" y="315"/>
                    <a:pt x="2969" y="315"/>
                  </a:cubicBezTo>
                  <a:cubicBezTo>
                    <a:pt x="3082" y="315"/>
                    <a:pt x="3201" y="341"/>
                    <a:pt x="3316" y="341"/>
                  </a:cubicBezTo>
                  <a:cubicBezTo>
                    <a:pt x="3430" y="341"/>
                    <a:pt x="3540" y="315"/>
                    <a:pt x="3632" y="210"/>
                  </a:cubicBezTo>
                  <a:cubicBezTo>
                    <a:pt x="3158" y="83"/>
                    <a:pt x="2677" y="65"/>
                    <a:pt x="2194" y="65"/>
                  </a:cubicBezTo>
                  <a:cubicBezTo>
                    <a:pt x="1998" y="65"/>
                    <a:pt x="1802" y="68"/>
                    <a:pt x="1606" y="68"/>
                  </a:cubicBezTo>
                  <a:cubicBezTo>
                    <a:pt x="1424" y="68"/>
                    <a:pt x="1242" y="65"/>
                    <a:pt x="1060" y="55"/>
                  </a:cubicBezTo>
                  <a:cubicBezTo>
                    <a:pt x="876" y="25"/>
                    <a:pt x="691"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6043600" y="4043575"/>
              <a:ext cx="75625" cy="13625"/>
            </a:xfrm>
            <a:custGeom>
              <a:avLst/>
              <a:gdLst/>
              <a:ahLst/>
              <a:cxnLst/>
              <a:rect l="l" t="t" r="r" b="b"/>
              <a:pathLst>
                <a:path w="3025" h="545" extrusionOk="0">
                  <a:moveTo>
                    <a:pt x="889" y="1"/>
                  </a:moveTo>
                  <a:cubicBezTo>
                    <a:pt x="756" y="1"/>
                    <a:pt x="623" y="10"/>
                    <a:pt x="489" y="33"/>
                  </a:cubicBezTo>
                  <a:cubicBezTo>
                    <a:pt x="429" y="92"/>
                    <a:pt x="352" y="92"/>
                    <a:pt x="273" y="92"/>
                  </a:cubicBezTo>
                  <a:cubicBezTo>
                    <a:pt x="194" y="92"/>
                    <a:pt x="114" y="92"/>
                    <a:pt x="48" y="152"/>
                  </a:cubicBezTo>
                  <a:cubicBezTo>
                    <a:pt x="1" y="402"/>
                    <a:pt x="262" y="342"/>
                    <a:pt x="358" y="449"/>
                  </a:cubicBezTo>
                  <a:lnTo>
                    <a:pt x="501" y="449"/>
                  </a:lnTo>
                  <a:cubicBezTo>
                    <a:pt x="557" y="396"/>
                    <a:pt x="614" y="378"/>
                    <a:pt x="670" y="378"/>
                  </a:cubicBezTo>
                  <a:cubicBezTo>
                    <a:pt x="790" y="378"/>
                    <a:pt x="907" y="461"/>
                    <a:pt x="1013" y="461"/>
                  </a:cubicBezTo>
                  <a:lnTo>
                    <a:pt x="2132" y="461"/>
                  </a:lnTo>
                  <a:cubicBezTo>
                    <a:pt x="2172" y="454"/>
                    <a:pt x="2211" y="450"/>
                    <a:pt x="2250" y="450"/>
                  </a:cubicBezTo>
                  <a:cubicBezTo>
                    <a:pt x="2397" y="450"/>
                    <a:pt x="2538" y="497"/>
                    <a:pt x="2679" y="545"/>
                  </a:cubicBezTo>
                  <a:cubicBezTo>
                    <a:pt x="2787" y="545"/>
                    <a:pt x="2882" y="533"/>
                    <a:pt x="2965" y="461"/>
                  </a:cubicBezTo>
                  <a:cubicBezTo>
                    <a:pt x="3025" y="354"/>
                    <a:pt x="3025" y="271"/>
                    <a:pt x="2929" y="175"/>
                  </a:cubicBezTo>
                  <a:lnTo>
                    <a:pt x="2263" y="128"/>
                  </a:lnTo>
                  <a:cubicBezTo>
                    <a:pt x="2181" y="95"/>
                    <a:pt x="2093" y="88"/>
                    <a:pt x="2004" y="88"/>
                  </a:cubicBezTo>
                  <a:cubicBezTo>
                    <a:pt x="1930" y="88"/>
                    <a:pt x="1855" y="93"/>
                    <a:pt x="1780" y="93"/>
                  </a:cubicBezTo>
                  <a:cubicBezTo>
                    <a:pt x="1684" y="93"/>
                    <a:pt x="1589" y="84"/>
                    <a:pt x="1501" y="44"/>
                  </a:cubicBezTo>
                  <a:cubicBezTo>
                    <a:pt x="1304" y="23"/>
                    <a:pt x="1098"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6026325" y="4012025"/>
              <a:ext cx="53625" cy="10750"/>
            </a:xfrm>
            <a:custGeom>
              <a:avLst/>
              <a:gdLst/>
              <a:ahLst/>
              <a:cxnLst/>
              <a:rect l="l" t="t" r="r" b="b"/>
              <a:pathLst>
                <a:path w="2145" h="430" extrusionOk="0">
                  <a:moveTo>
                    <a:pt x="513" y="1"/>
                  </a:moveTo>
                  <a:cubicBezTo>
                    <a:pt x="359" y="1"/>
                    <a:pt x="202" y="15"/>
                    <a:pt x="49" y="21"/>
                  </a:cubicBezTo>
                  <a:cubicBezTo>
                    <a:pt x="37" y="68"/>
                    <a:pt x="49" y="116"/>
                    <a:pt x="84" y="140"/>
                  </a:cubicBezTo>
                  <a:cubicBezTo>
                    <a:pt x="127" y="175"/>
                    <a:pt x="169" y="198"/>
                    <a:pt x="217" y="198"/>
                  </a:cubicBezTo>
                  <a:cubicBezTo>
                    <a:pt x="249" y="198"/>
                    <a:pt x="284" y="188"/>
                    <a:pt x="322" y="163"/>
                  </a:cubicBezTo>
                  <a:lnTo>
                    <a:pt x="322" y="163"/>
                  </a:lnTo>
                  <a:cubicBezTo>
                    <a:pt x="281" y="211"/>
                    <a:pt x="227" y="214"/>
                    <a:pt x="175" y="214"/>
                  </a:cubicBezTo>
                  <a:cubicBezTo>
                    <a:pt x="168" y="214"/>
                    <a:pt x="160" y="214"/>
                    <a:pt x="153" y="214"/>
                  </a:cubicBezTo>
                  <a:cubicBezTo>
                    <a:pt x="109" y="214"/>
                    <a:pt x="67" y="216"/>
                    <a:pt x="37" y="247"/>
                  </a:cubicBezTo>
                  <a:cubicBezTo>
                    <a:pt x="1" y="318"/>
                    <a:pt x="1" y="366"/>
                    <a:pt x="60" y="414"/>
                  </a:cubicBezTo>
                  <a:cubicBezTo>
                    <a:pt x="215" y="414"/>
                    <a:pt x="346" y="425"/>
                    <a:pt x="477" y="425"/>
                  </a:cubicBezTo>
                  <a:cubicBezTo>
                    <a:pt x="563" y="418"/>
                    <a:pt x="648" y="416"/>
                    <a:pt x="734" y="416"/>
                  </a:cubicBezTo>
                  <a:cubicBezTo>
                    <a:pt x="937" y="416"/>
                    <a:pt x="1141" y="430"/>
                    <a:pt x="1343" y="430"/>
                  </a:cubicBezTo>
                  <a:cubicBezTo>
                    <a:pt x="1615" y="430"/>
                    <a:pt x="1884" y="404"/>
                    <a:pt x="2144" y="283"/>
                  </a:cubicBezTo>
                  <a:cubicBezTo>
                    <a:pt x="1967" y="178"/>
                    <a:pt x="1785" y="144"/>
                    <a:pt x="1601" y="144"/>
                  </a:cubicBezTo>
                  <a:cubicBezTo>
                    <a:pt x="1512" y="144"/>
                    <a:pt x="1423" y="152"/>
                    <a:pt x="1334" y="163"/>
                  </a:cubicBezTo>
                  <a:cubicBezTo>
                    <a:pt x="1274" y="213"/>
                    <a:pt x="1208" y="226"/>
                    <a:pt x="1140" y="226"/>
                  </a:cubicBezTo>
                  <a:cubicBezTo>
                    <a:pt x="1075" y="226"/>
                    <a:pt x="1008" y="214"/>
                    <a:pt x="943" y="214"/>
                  </a:cubicBezTo>
                  <a:cubicBezTo>
                    <a:pt x="914" y="214"/>
                    <a:pt x="886" y="217"/>
                    <a:pt x="858" y="223"/>
                  </a:cubicBezTo>
                  <a:cubicBezTo>
                    <a:pt x="799" y="223"/>
                    <a:pt x="763" y="199"/>
                    <a:pt x="763" y="163"/>
                  </a:cubicBezTo>
                  <a:lnTo>
                    <a:pt x="763" y="163"/>
                  </a:lnTo>
                  <a:cubicBezTo>
                    <a:pt x="790" y="182"/>
                    <a:pt x="811" y="207"/>
                    <a:pt x="840" y="207"/>
                  </a:cubicBezTo>
                  <a:cubicBezTo>
                    <a:pt x="849" y="207"/>
                    <a:pt x="859" y="205"/>
                    <a:pt x="870" y="199"/>
                  </a:cubicBezTo>
                  <a:cubicBezTo>
                    <a:pt x="892" y="199"/>
                    <a:pt x="916" y="201"/>
                    <a:pt x="940" y="201"/>
                  </a:cubicBezTo>
                  <a:cubicBezTo>
                    <a:pt x="995" y="201"/>
                    <a:pt x="1048" y="190"/>
                    <a:pt x="1073" y="116"/>
                  </a:cubicBezTo>
                  <a:cubicBezTo>
                    <a:pt x="894" y="23"/>
                    <a:pt x="705"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6083475" y="4018450"/>
              <a:ext cx="44675" cy="10050"/>
            </a:xfrm>
            <a:custGeom>
              <a:avLst/>
              <a:gdLst/>
              <a:ahLst/>
              <a:cxnLst/>
              <a:rect l="l" t="t" r="r" b="b"/>
              <a:pathLst>
                <a:path w="1787" h="402" extrusionOk="0">
                  <a:moveTo>
                    <a:pt x="980" y="0"/>
                  </a:moveTo>
                  <a:cubicBezTo>
                    <a:pt x="718" y="0"/>
                    <a:pt x="453" y="32"/>
                    <a:pt x="191" y="37"/>
                  </a:cubicBezTo>
                  <a:cubicBezTo>
                    <a:pt x="1" y="49"/>
                    <a:pt x="84" y="228"/>
                    <a:pt x="203" y="335"/>
                  </a:cubicBezTo>
                  <a:cubicBezTo>
                    <a:pt x="278" y="310"/>
                    <a:pt x="335" y="233"/>
                    <a:pt x="404" y="233"/>
                  </a:cubicBezTo>
                  <a:cubicBezTo>
                    <a:pt x="433" y="233"/>
                    <a:pt x="465" y="248"/>
                    <a:pt x="501" y="287"/>
                  </a:cubicBezTo>
                  <a:cubicBezTo>
                    <a:pt x="641" y="374"/>
                    <a:pt x="786" y="401"/>
                    <a:pt x="933" y="401"/>
                  </a:cubicBezTo>
                  <a:cubicBezTo>
                    <a:pt x="1110" y="401"/>
                    <a:pt x="1290" y="361"/>
                    <a:pt x="1465" y="335"/>
                  </a:cubicBezTo>
                  <a:cubicBezTo>
                    <a:pt x="1584" y="323"/>
                    <a:pt x="1727" y="299"/>
                    <a:pt x="1787" y="168"/>
                  </a:cubicBezTo>
                  <a:cubicBezTo>
                    <a:pt x="1525" y="35"/>
                    <a:pt x="1254"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6001925" y="4012225"/>
              <a:ext cx="32775" cy="9550"/>
            </a:xfrm>
            <a:custGeom>
              <a:avLst/>
              <a:gdLst/>
              <a:ahLst/>
              <a:cxnLst/>
              <a:rect l="l" t="t" r="r" b="b"/>
              <a:pathLst>
                <a:path w="1311" h="382" extrusionOk="0">
                  <a:moveTo>
                    <a:pt x="584" y="1"/>
                  </a:moveTo>
                  <a:cubicBezTo>
                    <a:pt x="520" y="55"/>
                    <a:pt x="444" y="64"/>
                    <a:pt x="366" y="64"/>
                  </a:cubicBezTo>
                  <a:cubicBezTo>
                    <a:pt x="324" y="64"/>
                    <a:pt x="281" y="61"/>
                    <a:pt x="239" y="61"/>
                  </a:cubicBezTo>
                  <a:cubicBezTo>
                    <a:pt x="171" y="61"/>
                    <a:pt x="105" y="69"/>
                    <a:pt x="48" y="108"/>
                  </a:cubicBezTo>
                  <a:cubicBezTo>
                    <a:pt x="24" y="120"/>
                    <a:pt x="13" y="132"/>
                    <a:pt x="1" y="167"/>
                  </a:cubicBezTo>
                  <a:cubicBezTo>
                    <a:pt x="155" y="328"/>
                    <a:pt x="330" y="381"/>
                    <a:pt x="510" y="381"/>
                  </a:cubicBezTo>
                  <a:cubicBezTo>
                    <a:pt x="665" y="381"/>
                    <a:pt x="823" y="342"/>
                    <a:pt x="977" y="298"/>
                  </a:cubicBezTo>
                  <a:cubicBezTo>
                    <a:pt x="1084" y="286"/>
                    <a:pt x="1298" y="275"/>
                    <a:pt x="1298" y="239"/>
                  </a:cubicBezTo>
                  <a:cubicBezTo>
                    <a:pt x="1310" y="60"/>
                    <a:pt x="1072" y="155"/>
                    <a:pt x="1025" y="13"/>
                  </a:cubicBezTo>
                  <a:cubicBezTo>
                    <a:pt x="894" y="1"/>
                    <a:pt x="739" y="1"/>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5876925" y="4003600"/>
              <a:ext cx="35725" cy="8050"/>
            </a:xfrm>
            <a:custGeom>
              <a:avLst/>
              <a:gdLst/>
              <a:ahLst/>
              <a:cxnLst/>
              <a:rect l="l" t="t" r="r" b="b"/>
              <a:pathLst>
                <a:path w="1429" h="322" extrusionOk="0">
                  <a:moveTo>
                    <a:pt x="1161" y="0"/>
                  </a:moveTo>
                  <a:cubicBezTo>
                    <a:pt x="1072" y="0"/>
                    <a:pt x="982" y="12"/>
                    <a:pt x="893" y="24"/>
                  </a:cubicBezTo>
                  <a:cubicBezTo>
                    <a:pt x="835" y="38"/>
                    <a:pt x="775" y="43"/>
                    <a:pt x="714" y="43"/>
                  </a:cubicBezTo>
                  <a:cubicBezTo>
                    <a:pt x="610" y="43"/>
                    <a:pt x="505" y="30"/>
                    <a:pt x="402" y="30"/>
                  </a:cubicBezTo>
                  <a:cubicBezTo>
                    <a:pt x="257" y="30"/>
                    <a:pt x="118" y="55"/>
                    <a:pt x="0" y="179"/>
                  </a:cubicBezTo>
                  <a:cubicBezTo>
                    <a:pt x="67" y="232"/>
                    <a:pt x="137" y="256"/>
                    <a:pt x="209" y="256"/>
                  </a:cubicBezTo>
                  <a:cubicBezTo>
                    <a:pt x="265" y="256"/>
                    <a:pt x="323" y="241"/>
                    <a:pt x="381" y="215"/>
                  </a:cubicBezTo>
                  <a:cubicBezTo>
                    <a:pt x="473" y="245"/>
                    <a:pt x="565" y="248"/>
                    <a:pt x="656" y="248"/>
                  </a:cubicBezTo>
                  <a:cubicBezTo>
                    <a:pt x="671" y="248"/>
                    <a:pt x="686" y="247"/>
                    <a:pt x="701" y="247"/>
                  </a:cubicBezTo>
                  <a:cubicBezTo>
                    <a:pt x="807" y="247"/>
                    <a:pt x="911" y="250"/>
                    <a:pt x="1012" y="298"/>
                  </a:cubicBezTo>
                  <a:cubicBezTo>
                    <a:pt x="1095" y="322"/>
                    <a:pt x="1203" y="322"/>
                    <a:pt x="1286" y="322"/>
                  </a:cubicBezTo>
                  <a:lnTo>
                    <a:pt x="1429" y="48"/>
                  </a:lnTo>
                  <a:cubicBezTo>
                    <a:pt x="1339" y="12"/>
                    <a:pt x="1250" y="0"/>
                    <a:pt x="1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5764100" y="3932750"/>
              <a:ext cx="15800" cy="15500"/>
            </a:xfrm>
            <a:custGeom>
              <a:avLst/>
              <a:gdLst/>
              <a:ahLst/>
              <a:cxnLst/>
              <a:rect l="l" t="t" r="r" b="b"/>
              <a:pathLst>
                <a:path w="632" h="620" extrusionOk="0">
                  <a:moveTo>
                    <a:pt x="96" y="1"/>
                  </a:moveTo>
                  <a:cubicBezTo>
                    <a:pt x="12" y="36"/>
                    <a:pt x="1" y="84"/>
                    <a:pt x="72" y="144"/>
                  </a:cubicBezTo>
                  <a:cubicBezTo>
                    <a:pt x="215" y="370"/>
                    <a:pt x="358" y="560"/>
                    <a:pt x="632" y="620"/>
                  </a:cubicBezTo>
                  <a:cubicBezTo>
                    <a:pt x="513" y="358"/>
                    <a:pt x="405" y="8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5805175" y="3997200"/>
              <a:ext cx="29800" cy="3450"/>
            </a:xfrm>
            <a:custGeom>
              <a:avLst/>
              <a:gdLst/>
              <a:ahLst/>
              <a:cxnLst/>
              <a:rect l="l" t="t" r="r" b="b"/>
              <a:pathLst>
                <a:path w="1192" h="138" extrusionOk="0">
                  <a:moveTo>
                    <a:pt x="560" y="0"/>
                  </a:moveTo>
                  <a:cubicBezTo>
                    <a:pt x="372" y="0"/>
                    <a:pt x="184" y="18"/>
                    <a:pt x="1" y="18"/>
                  </a:cubicBezTo>
                  <a:cubicBezTo>
                    <a:pt x="36" y="54"/>
                    <a:pt x="84" y="102"/>
                    <a:pt x="132" y="137"/>
                  </a:cubicBezTo>
                  <a:cubicBezTo>
                    <a:pt x="489" y="137"/>
                    <a:pt x="834" y="125"/>
                    <a:pt x="1191" y="125"/>
                  </a:cubicBezTo>
                  <a:cubicBezTo>
                    <a:pt x="988" y="24"/>
                    <a:pt x="775" y="0"/>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6081400" y="4044375"/>
              <a:ext cx="19075" cy="3600"/>
            </a:xfrm>
            <a:custGeom>
              <a:avLst/>
              <a:gdLst/>
              <a:ahLst/>
              <a:cxnLst/>
              <a:rect l="l" t="t" r="r" b="b"/>
              <a:pathLst>
                <a:path w="763" h="144" extrusionOk="0">
                  <a:moveTo>
                    <a:pt x="286" y="1"/>
                  </a:moveTo>
                  <a:cubicBezTo>
                    <a:pt x="203" y="12"/>
                    <a:pt x="96" y="12"/>
                    <a:pt x="1" y="24"/>
                  </a:cubicBezTo>
                  <a:cubicBezTo>
                    <a:pt x="114" y="120"/>
                    <a:pt x="242" y="143"/>
                    <a:pt x="373" y="143"/>
                  </a:cubicBezTo>
                  <a:cubicBezTo>
                    <a:pt x="504" y="143"/>
                    <a:pt x="638" y="120"/>
                    <a:pt x="763" y="120"/>
                  </a:cubicBezTo>
                  <a:cubicBezTo>
                    <a:pt x="632" y="1"/>
                    <a:pt x="441" y="60"/>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6038850" y="4043175"/>
              <a:ext cx="17275" cy="5750"/>
            </a:xfrm>
            <a:custGeom>
              <a:avLst/>
              <a:gdLst/>
              <a:ahLst/>
              <a:cxnLst/>
              <a:rect l="l" t="t" r="r" b="b"/>
              <a:pathLst>
                <a:path w="691" h="230" extrusionOk="0">
                  <a:moveTo>
                    <a:pt x="441" y="1"/>
                  </a:moveTo>
                  <a:cubicBezTo>
                    <a:pt x="298" y="72"/>
                    <a:pt x="119" y="13"/>
                    <a:pt x="0" y="144"/>
                  </a:cubicBezTo>
                  <a:cubicBezTo>
                    <a:pt x="39" y="203"/>
                    <a:pt x="82" y="229"/>
                    <a:pt x="131" y="229"/>
                  </a:cubicBezTo>
                  <a:cubicBezTo>
                    <a:pt x="170" y="229"/>
                    <a:pt x="214" y="212"/>
                    <a:pt x="262" y="180"/>
                  </a:cubicBezTo>
                  <a:cubicBezTo>
                    <a:pt x="429" y="168"/>
                    <a:pt x="595" y="203"/>
                    <a:pt x="691" y="49"/>
                  </a:cubicBezTo>
                  <a:cubicBezTo>
                    <a:pt x="607" y="25"/>
                    <a:pt x="536" y="25"/>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6044200" y="4014600"/>
              <a:ext cx="15500" cy="4525"/>
            </a:xfrm>
            <a:custGeom>
              <a:avLst/>
              <a:gdLst/>
              <a:ahLst/>
              <a:cxnLst/>
              <a:rect l="l" t="t" r="r" b="b"/>
              <a:pathLst>
                <a:path w="620" h="181" extrusionOk="0">
                  <a:moveTo>
                    <a:pt x="358" y="1"/>
                  </a:moveTo>
                  <a:cubicBezTo>
                    <a:pt x="274" y="13"/>
                    <a:pt x="167" y="25"/>
                    <a:pt x="60" y="37"/>
                  </a:cubicBezTo>
                  <a:cubicBezTo>
                    <a:pt x="24" y="84"/>
                    <a:pt x="0" y="132"/>
                    <a:pt x="48" y="180"/>
                  </a:cubicBezTo>
                  <a:cubicBezTo>
                    <a:pt x="73" y="176"/>
                    <a:pt x="98" y="175"/>
                    <a:pt x="124" y="175"/>
                  </a:cubicBezTo>
                  <a:cubicBezTo>
                    <a:pt x="182" y="175"/>
                    <a:pt x="243" y="181"/>
                    <a:pt x="302" y="181"/>
                  </a:cubicBezTo>
                  <a:cubicBezTo>
                    <a:pt x="418" y="181"/>
                    <a:pt x="530" y="160"/>
                    <a:pt x="619" y="37"/>
                  </a:cubicBezTo>
                  <a:cubicBezTo>
                    <a:pt x="536" y="25"/>
                    <a:pt x="453" y="13"/>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6003425" y="4011050"/>
              <a:ext cx="13400" cy="4150"/>
            </a:xfrm>
            <a:custGeom>
              <a:avLst/>
              <a:gdLst/>
              <a:ahLst/>
              <a:cxnLst/>
              <a:rect l="l" t="t" r="r" b="b"/>
              <a:pathLst>
                <a:path w="536" h="166" extrusionOk="0">
                  <a:moveTo>
                    <a:pt x="143" y="0"/>
                  </a:moveTo>
                  <a:cubicBezTo>
                    <a:pt x="84" y="48"/>
                    <a:pt x="48" y="95"/>
                    <a:pt x="0" y="143"/>
                  </a:cubicBezTo>
                  <a:cubicBezTo>
                    <a:pt x="81" y="148"/>
                    <a:pt x="167" y="166"/>
                    <a:pt x="250" y="166"/>
                  </a:cubicBezTo>
                  <a:cubicBezTo>
                    <a:pt x="352" y="166"/>
                    <a:pt x="451" y="140"/>
                    <a:pt x="536" y="36"/>
                  </a:cubicBezTo>
                  <a:cubicBezTo>
                    <a:pt x="405" y="36"/>
                    <a:pt x="262"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5794750" y="3958050"/>
              <a:ext cx="6575" cy="3900"/>
            </a:xfrm>
            <a:custGeom>
              <a:avLst/>
              <a:gdLst/>
              <a:ahLst/>
              <a:cxnLst/>
              <a:rect l="l" t="t" r="r" b="b"/>
              <a:pathLst>
                <a:path w="263" h="156" extrusionOk="0">
                  <a:moveTo>
                    <a:pt x="1" y="1"/>
                  </a:moveTo>
                  <a:cubicBezTo>
                    <a:pt x="60" y="120"/>
                    <a:pt x="144" y="156"/>
                    <a:pt x="263" y="156"/>
                  </a:cubicBezTo>
                  <a:cubicBezTo>
                    <a:pt x="215" y="25"/>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5966500" y="3991225"/>
              <a:ext cx="7175" cy="2875"/>
            </a:xfrm>
            <a:custGeom>
              <a:avLst/>
              <a:gdLst/>
              <a:ahLst/>
              <a:cxnLst/>
              <a:rect l="l" t="t" r="r" b="b"/>
              <a:pathLst>
                <a:path w="287" h="115" extrusionOk="0">
                  <a:moveTo>
                    <a:pt x="147" y="1"/>
                  </a:moveTo>
                  <a:cubicBezTo>
                    <a:pt x="94" y="1"/>
                    <a:pt x="46" y="44"/>
                    <a:pt x="1" y="114"/>
                  </a:cubicBezTo>
                  <a:cubicBezTo>
                    <a:pt x="96" y="103"/>
                    <a:pt x="191" y="103"/>
                    <a:pt x="287" y="103"/>
                  </a:cubicBezTo>
                  <a:cubicBezTo>
                    <a:pt x="237" y="31"/>
                    <a:pt x="191"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5905775" y="3987375"/>
              <a:ext cx="7175" cy="3600"/>
            </a:xfrm>
            <a:custGeom>
              <a:avLst/>
              <a:gdLst/>
              <a:ahLst/>
              <a:cxnLst/>
              <a:rect l="l" t="t" r="r" b="b"/>
              <a:pathLst>
                <a:path w="287" h="144" extrusionOk="0">
                  <a:moveTo>
                    <a:pt x="168" y="1"/>
                  </a:moveTo>
                  <a:cubicBezTo>
                    <a:pt x="94" y="1"/>
                    <a:pt x="34" y="32"/>
                    <a:pt x="1" y="114"/>
                  </a:cubicBezTo>
                  <a:cubicBezTo>
                    <a:pt x="43" y="135"/>
                    <a:pt x="87" y="144"/>
                    <a:pt x="130" y="144"/>
                  </a:cubicBezTo>
                  <a:cubicBezTo>
                    <a:pt x="186" y="144"/>
                    <a:pt x="240" y="128"/>
                    <a:pt x="287" y="102"/>
                  </a:cubicBezTo>
                  <a:cubicBezTo>
                    <a:pt x="287" y="78"/>
                    <a:pt x="275" y="42"/>
                    <a:pt x="275" y="18"/>
                  </a:cubicBezTo>
                  <a:cubicBezTo>
                    <a:pt x="237" y="7"/>
                    <a:pt x="201" y="1"/>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5762025" y="3931575"/>
              <a:ext cx="4475" cy="4775"/>
            </a:xfrm>
            <a:custGeom>
              <a:avLst/>
              <a:gdLst/>
              <a:ahLst/>
              <a:cxnLst/>
              <a:rect l="l" t="t" r="r" b="b"/>
              <a:pathLst>
                <a:path w="179" h="191" extrusionOk="0">
                  <a:moveTo>
                    <a:pt x="12" y="0"/>
                  </a:moveTo>
                  <a:cubicBezTo>
                    <a:pt x="12" y="12"/>
                    <a:pt x="0" y="48"/>
                    <a:pt x="0" y="72"/>
                  </a:cubicBezTo>
                  <a:cubicBezTo>
                    <a:pt x="24" y="143"/>
                    <a:pt x="84" y="179"/>
                    <a:pt x="155" y="191"/>
                  </a:cubicBezTo>
                  <a:cubicBezTo>
                    <a:pt x="155" y="143"/>
                    <a:pt x="179" y="83"/>
                    <a:pt x="179" y="48"/>
                  </a:cubicBezTo>
                  <a:lnTo>
                    <a:pt x="155" y="24"/>
                  </a:lnTo>
                  <a:cubicBezTo>
                    <a:pt x="119" y="12"/>
                    <a:pt x="72" y="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5751000" y="3935125"/>
              <a:ext cx="4500" cy="5400"/>
            </a:xfrm>
            <a:custGeom>
              <a:avLst/>
              <a:gdLst/>
              <a:ahLst/>
              <a:cxnLst/>
              <a:rect l="l" t="t" r="r" b="b"/>
              <a:pathLst>
                <a:path w="180" h="216" extrusionOk="0">
                  <a:moveTo>
                    <a:pt x="96" y="1"/>
                  </a:moveTo>
                  <a:cubicBezTo>
                    <a:pt x="36" y="37"/>
                    <a:pt x="1" y="84"/>
                    <a:pt x="1" y="156"/>
                  </a:cubicBezTo>
                  <a:lnTo>
                    <a:pt x="48" y="215"/>
                  </a:lnTo>
                  <a:cubicBezTo>
                    <a:pt x="96" y="168"/>
                    <a:pt x="144" y="108"/>
                    <a:pt x="179" y="61"/>
                  </a:cubicBezTo>
                  <a:cubicBezTo>
                    <a:pt x="155" y="49"/>
                    <a:pt x="120" y="37"/>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5757850" y="3928475"/>
              <a:ext cx="5675" cy="5125"/>
            </a:xfrm>
            <a:custGeom>
              <a:avLst/>
              <a:gdLst/>
              <a:ahLst/>
              <a:cxnLst/>
              <a:rect l="l" t="t" r="r" b="b"/>
              <a:pathLst>
                <a:path w="227" h="205" extrusionOk="0">
                  <a:moveTo>
                    <a:pt x="116" y="0"/>
                  </a:moveTo>
                  <a:cubicBezTo>
                    <a:pt x="46" y="0"/>
                    <a:pt x="10" y="54"/>
                    <a:pt x="1" y="136"/>
                  </a:cubicBezTo>
                  <a:lnTo>
                    <a:pt x="60" y="196"/>
                  </a:lnTo>
                  <a:cubicBezTo>
                    <a:pt x="72" y="202"/>
                    <a:pt x="87" y="204"/>
                    <a:pt x="102" y="204"/>
                  </a:cubicBezTo>
                  <a:cubicBezTo>
                    <a:pt x="117" y="204"/>
                    <a:pt x="131" y="202"/>
                    <a:pt x="143" y="196"/>
                  </a:cubicBezTo>
                  <a:cubicBezTo>
                    <a:pt x="167" y="184"/>
                    <a:pt x="191" y="172"/>
                    <a:pt x="227" y="148"/>
                  </a:cubicBezTo>
                  <a:lnTo>
                    <a:pt x="227" y="88"/>
                  </a:lnTo>
                  <a:lnTo>
                    <a:pt x="191" y="29"/>
                  </a:lnTo>
                  <a:lnTo>
                    <a:pt x="191" y="17"/>
                  </a:lnTo>
                  <a:cubicBezTo>
                    <a:pt x="163" y="6"/>
                    <a:pt x="138"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5754575" y="3932150"/>
              <a:ext cx="4800" cy="5100"/>
            </a:xfrm>
            <a:custGeom>
              <a:avLst/>
              <a:gdLst/>
              <a:ahLst/>
              <a:cxnLst/>
              <a:rect l="l" t="t" r="r" b="b"/>
              <a:pathLst>
                <a:path w="192" h="204" extrusionOk="0">
                  <a:moveTo>
                    <a:pt x="143" y="1"/>
                  </a:moveTo>
                  <a:cubicBezTo>
                    <a:pt x="36" y="1"/>
                    <a:pt x="1" y="49"/>
                    <a:pt x="1" y="156"/>
                  </a:cubicBezTo>
                  <a:lnTo>
                    <a:pt x="36" y="203"/>
                  </a:lnTo>
                  <a:cubicBezTo>
                    <a:pt x="120" y="180"/>
                    <a:pt x="179" y="144"/>
                    <a:pt x="191" y="60"/>
                  </a:cubicBezTo>
                  <a:cubicBezTo>
                    <a:pt x="179" y="49"/>
                    <a:pt x="155" y="25"/>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5883175" y="3880150"/>
              <a:ext cx="141400" cy="24700"/>
            </a:xfrm>
            <a:custGeom>
              <a:avLst/>
              <a:gdLst/>
              <a:ahLst/>
              <a:cxnLst/>
              <a:rect l="l" t="t" r="r" b="b"/>
              <a:pathLst>
                <a:path w="5656" h="988" extrusionOk="0">
                  <a:moveTo>
                    <a:pt x="844" y="0"/>
                  </a:moveTo>
                  <a:cubicBezTo>
                    <a:pt x="566" y="0"/>
                    <a:pt x="292" y="45"/>
                    <a:pt x="36" y="212"/>
                  </a:cubicBezTo>
                  <a:lnTo>
                    <a:pt x="0" y="271"/>
                  </a:lnTo>
                  <a:cubicBezTo>
                    <a:pt x="348" y="339"/>
                    <a:pt x="688" y="430"/>
                    <a:pt x="1053" y="430"/>
                  </a:cubicBezTo>
                  <a:cubicBezTo>
                    <a:pt x="1137" y="430"/>
                    <a:pt x="1223" y="425"/>
                    <a:pt x="1310" y="414"/>
                  </a:cubicBezTo>
                  <a:cubicBezTo>
                    <a:pt x="1358" y="409"/>
                    <a:pt x="1407" y="406"/>
                    <a:pt x="1457" y="406"/>
                  </a:cubicBezTo>
                  <a:cubicBezTo>
                    <a:pt x="1749" y="406"/>
                    <a:pt x="2059" y="491"/>
                    <a:pt x="2334" y="593"/>
                  </a:cubicBezTo>
                  <a:cubicBezTo>
                    <a:pt x="2397" y="616"/>
                    <a:pt x="2463" y="623"/>
                    <a:pt x="2529" y="623"/>
                  </a:cubicBezTo>
                  <a:cubicBezTo>
                    <a:pt x="2641" y="623"/>
                    <a:pt x="2756" y="603"/>
                    <a:pt x="2865" y="603"/>
                  </a:cubicBezTo>
                  <a:cubicBezTo>
                    <a:pt x="3022" y="603"/>
                    <a:pt x="3167" y="646"/>
                    <a:pt x="3274" y="855"/>
                  </a:cubicBezTo>
                  <a:cubicBezTo>
                    <a:pt x="3287" y="880"/>
                    <a:pt x="3307" y="890"/>
                    <a:pt x="3330" y="890"/>
                  </a:cubicBezTo>
                  <a:cubicBezTo>
                    <a:pt x="3372" y="890"/>
                    <a:pt x="3422" y="857"/>
                    <a:pt x="3453" y="819"/>
                  </a:cubicBezTo>
                  <a:cubicBezTo>
                    <a:pt x="3569" y="689"/>
                    <a:pt x="3703" y="662"/>
                    <a:pt x="3843" y="662"/>
                  </a:cubicBezTo>
                  <a:cubicBezTo>
                    <a:pt x="3947" y="662"/>
                    <a:pt x="4053" y="677"/>
                    <a:pt x="4159" y="677"/>
                  </a:cubicBezTo>
                  <a:cubicBezTo>
                    <a:pt x="4173" y="677"/>
                    <a:pt x="4188" y="677"/>
                    <a:pt x="4203" y="676"/>
                  </a:cubicBezTo>
                  <a:cubicBezTo>
                    <a:pt x="4309" y="921"/>
                    <a:pt x="4452" y="988"/>
                    <a:pt x="4607" y="988"/>
                  </a:cubicBezTo>
                  <a:cubicBezTo>
                    <a:pt x="4791" y="988"/>
                    <a:pt x="4993" y="895"/>
                    <a:pt x="5171" y="895"/>
                  </a:cubicBezTo>
                  <a:cubicBezTo>
                    <a:pt x="5215" y="895"/>
                    <a:pt x="5258" y="900"/>
                    <a:pt x="5298" y="914"/>
                  </a:cubicBezTo>
                  <a:cubicBezTo>
                    <a:pt x="5370" y="914"/>
                    <a:pt x="5429" y="914"/>
                    <a:pt x="5501" y="890"/>
                  </a:cubicBezTo>
                  <a:cubicBezTo>
                    <a:pt x="5584" y="866"/>
                    <a:pt x="5620" y="819"/>
                    <a:pt x="5656" y="747"/>
                  </a:cubicBezTo>
                  <a:cubicBezTo>
                    <a:pt x="5656" y="676"/>
                    <a:pt x="5620" y="593"/>
                    <a:pt x="5584" y="533"/>
                  </a:cubicBezTo>
                  <a:cubicBezTo>
                    <a:pt x="5489" y="450"/>
                    <a:pt x="5394" y="402"/>
                    <a:pt x="5275" y="390"/>
                  </a:cubicBezTo>
                  <a:cubicBezTo>
                    <a:pt x="4084" y="283"/>
                    <a:pt x="2893" y="140"/>
                    <a:pt x="1679" y="57"/>
                  </a:cubicBezTo>
                  <a:cubicBezTo>
                    <a:pt x="1405" y="45"/>
                    <a:pt x="1122"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5"/>
            <p:cNvSpPr/>
            <p:nvPr/>
          </p:nvSpPr>
          <p:spPr>
            <a:xfrm>
              <a:off x="5988225" y="3897025"/>
              <a:ext cx="28900" cy="24750"/>
            </a:xfrm>
            <a:custGeom>
              <a:avLst/>
              <a:gdLst/>
              <a:ahLst/>
              <a:cxnLst/>
              <a:rect l="l" t="t" r="r" b="b"/>
              <a:pathLst>
                <a:path w="1156" h="990" extrusionOk="0">
                  <a:moveTo>
                    <a:pt x="1" y="1"/>
                  </a:moveTo>
                  <a:cubicBezTo>
                    <a:pt x="1" y="144"/>
                    <a:pt x="13" y="299"/>
                    <a:pt x="25" y="453"/>
                  </a:cubicBezTo>
                  <a:cubicBezTo>
                    <a:pt x="132" y="739"/>
                    <a:pt x="322" y="918"/>
                    <a:pt x="620" y="977"/>
                  </a:cubicBezTo>
                  <a:cubicBezTo>
                    <a:pt x="680" y="989"/>
                    <a:pt x="751" y="989"/>
                    <a:pt x="811" y="989"/>
                  </a:cubicBezTo>
                  <a:cubicBezTo>
                    <a:pt x="906" y="977"/>
                    <a:pt x="989" y="953"/>
                    <a:pt x="1073" y="858"/>
                  </a:cubicBezTo>
                  <a:cubicBezTo>
                    <a:pt x="1144" y="715"/>
                    <a:pt x="1132" y="561"/>
                    <a:pt x="1013" y="430"/>
                  </a:cubicBezTo>
                  <a:cubicBezTo>
                    <a:pt x="1002" y="411"/>
                    <a:pt x="987" y="407"/>
                    <a:pt x="970" y="407"/>
                  </a:cubicBezTo>
                  <a:cubicBezTo>
                    <a:pt x="950" y="407"/>
                    <a:pt x="928" y="413"/>
                    <a:pt x="908" y="413"/>
                  </a:cubicBezTo>
                  <a:cubicBezTo>
                    <a:pt x="889" y="413"/>
                    <a:pt x="871" y="407"/>
                    <a:pt x="858" y="382"/>
                  </a:cubicBezTo>
                  <a:cubicBezTo>
                    <a:pt x="989" y="334"/>
                    <a:pt x="1132" y="299"/>
                    <a:pt x="1156" y="132"/>
                  </a:cubicBezTo>
                  <a:cubicBezTo>
                    <a:pt x="1071" y="41"/>
                    <a:pt x="983" y="2"/>
                    <a:pt x="898" y="2"/>
                  </a:cubicBezTo>
                  <a:cubicBezTo>
                    <a:pt x="816" y="2"/>
                    <a:pt x="738" y="38"/>
                    <a:pt x="668" y="96"/>
                  </a:cubicBezTo>
                  <a:cubicBezTo>
                    <a:pt x="576" y="164"/>
                    <a:pt x="493" y="191"/>
                    <a:pt x="416" y="191"/>
                  </a:cubicBezTo>
                  <a:cubicBezTo>
                    <a:pt x="264" y="191"/>
                    <a:pt x="135" y="8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p:nvPr/>
          </p:nvSpPr>
          <p:spPr>
            <a:xfrm>
              <a:off x="5843875" y="3887400"/>
              <a:ext cx="31275" cy="13225"/>
            </a:xfrm>
            <a:custGeom>
              <a:avLst/>
              <a:gdLst/>
              <a:ahLst/>
              <a:cxnLst/>
              <a:rect l="l" t="t" r="r" b="b"/>
              <a:pathLst>
                <a:path w="1251" h="529" extrusionOk="0">
                  <a:moveTo>
                    <a:pt x="299" y="1"/>
                  </a:moveTo>
                  <a:cubicBezTo>
                    <a:pt x="226" y="1"/>
                    <a:pt x="162" y="36"/>
                    <a:pt x="119" y="148"/>
                  </a:cubicBezTo>
                  <a:cubicBezTo>
                    <a:pt x="0" y="446"/>
                    <a:pt x="322" y="362"/>
                    <a:pt x="441" y="457"/>
                  </a:cubicBezTo>
                  <a:cubicBezTo>
                    <a:pt x="453" y="469"/>
                    <a:pt x="489" y="469"/>
                    <a:pt x="500" y="481"/>
                  </a:cubicBezTo>
                  <a:lnTo>
                    <a:pt x="1036" y="529"/>
                  </a:lnTo>
                  <a:cubicBezTo>
                    <a:pt x="1251" y="29"/>
                    <a:pt x="834" y="148"/>
                    <a:pt x="596" y="88"/>
                  </a:cubicBezTo>
                  <a:cubicBezTo>
                    <a:pt x="497" y="55"/>
                    <a:pt x="391"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5976925" y="3908050"/>
              <a:ext cx="25625" cy="13825"/>
            </a:xfrm>
            <a:custGeom>
              <a:avLst/>
              <a:gdLst/>
              <a:ahLst/>
              <a:cxnLst/>
              <a:rect l="l" t="t" r="r" b="b"/>
              <a:pathLst>
                <a:path w="1025" h="553" extrusionOk="0">
                  <a:moveTo>
                    <a:pt x="465" y="1"/>
                  </a:moveTo>
                  <a:cubicBezTo>
                    <a:pt x="429" y="310"/>
                    <a:pt x="179" y="239"/>
                    <a:pt x="1" y="298"/>
                  </a:cubicBezTo>
                  <a:cubicBezTo>
                    <a:pt x="120" y="429"/>
                    <a:pt x="298" y="393"/>
                    <a:pt x="453" y="429"/>
                  </a:cubicBezTo>
                  <a:cubicBezTo>
                    <a:pt x="547" y="511"/>
                    <a:pt x="640" y="553"/>
                    <a:pt x="734" y="553"/>
                  </a:cubicBezTo>
                  <a:cubicBezTo>
                    <a:pt x="831" y="553"/>
                    <a:pt x="928" y="508"/>
                    <a:pt x="1024" y="417"/>
                  </a:cubicBezTo>
                  <a:cubicBezTo>
                    <a:pt x="834" y="286"/>
                    <a:pt x="655" y="13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5"/>
            <p:cNvSpPr/>
            <p:nvPr/>
          </p:nvSpPr>
          <p:spPr>
            <a:xfrm>
              <a:off x="6117125" y="4048250"/>
              <a:ext cx="48825" cy="14300"/>
            </a:xfrm>
            <a:custGeom>
              <a:avLst/>
              <a:gdLst/>
              <a:ahLst/>
              <a:cxnLst/>
              <a:rect l="l" t="t" r="r" b="b"/>
              <a:pathLst>
                <a:path w="1953" h="572" extrusionOk="0">
                  <a:moveTo>
                    <a:pt x="0" y="0"/>
                  </a:moveTo>
                  <a:lnTo>
                    <a:pt x="0" y="238"/>
                  </a:lnTo>
                  <a:cubicBezTo>
                    <a:pt x="96" y="393"/>
                    <a:pt x="238" y="393"/>
                    <a:pt x="393" y="417"/>
                  </a:cubicBezTo>
                  <a:cubicBezTo>
                    <a:pt x="500" y="441"/>
                    <a:pt x="608" y="477"/>
                    <a:pt x="715" y="500"/>
                  </a:cubicBezTo>
                  <a:cubicBezTo>
                    <a:pt x="911" y="542"/>
                    <a:pt x="1105" y="572"/>
                    <a:pt x="1297" y="572"/>
                  </a:cubicBezTo>
                  <a:cubicBezTo>
                    <a:pt x="1489" y="572"/>
                    <a:pt x="1679" y="542"/>
                    <a:pt x="1870" y="465"/>
                  </a:cubicBezTo>
                  <a:cubicBezTo>
                    <a:pt x="1941" y="358"/>
                    <a:pt x="1953" y="262"/>
                    <a:pt x="1870" y="155"/>
                  </a:cubicBezTo>
                  <a:cubicBezTo>
                    <a:pt x="1239" y="96"/>
                    <a:pt x="631"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5"/>
            <p:cNvSpPr/>
            <p:nvPr/>
          </p:nvSpPr>
          <p:spPr>
            <a:xfrm>
              <a:off x="6163250" y="4051825"/>
              <a:ext cx="53600" cy="8475"/>
            </a:xfrm>
            <a:custGeom>
              <a:avLst/>
              <a:gdLst/>
              <a:ahLst/>
              <a:cxnLst/>
              <a:rect l="l" t="t" r="r" b="b"/>
              <a:pathLst>
                <a:path w="2144" h="339" extrusionOk="0">
                  <a:moveTo>
                    <a:pt x="25" y="0"/>
                  </a:moveTo>
                  <a:cubicBezTo>
                    <a:pt x="1" y="72"/>
                    <a:pt x="1" y="143"/>
                    <a:pt x="1" y="215"/>
                  </a:cubicBezTo>
                  <a:cubicBezTo>
                    <a:pt x="37" y="274"/>
                    <a:pt x="60" y="310"/>
                    <a:pt x="144" y="322"/>
                  </a:cubicBezTo>
                  <a:cubicBezTo>
                    <a:pt x="227" y="322"/>
                    <a:pt x="298" y="274"/>
                    <a:pt x="394" y="262"/>
                  </a:cubicBezTo>
                  <a:lnTo>
                    <a:pt x="739" y="262"/>
                  </a:lnTo>
                  <a:cubicBezTo>
                    <a:pt x="799" y="262"/>
                    <a:pt x="846" y="274"/>
                    <a:pt x="918" y="274"/>
                  </a:cubicBezTo>
                  <a:cubicBezTo>
                    <a:pt x="1001" y="310"/>
                    <a:pt x="1096" y="334"/>
                    <a:pt x="1180" y="334"/>
                  </a:cubicBezTo>
                  <a:cubicBezTo>
                    <a:pt x="1205" y="330"/>
                    <a:pt x="1230" y="329"/>
                    <a:pt x="1256" y="329"/>
                  </a:cubicBezTo>
                  <a:cubicBezTo>
                    <a:pt x="1327" y="329"/>
                    <a:pt x="1401" y="338"/>
                    <a:pt x="1474" y="338"/>
                  </a:cubicBezTo>
                  <a:cubicBezTo>
                    <a:pt x="1564" y="338"/>
                    <a:pt x="1654" y="324"/>
                    <a:pt x="1739" y="262"/>
                  </a:cubicBezTo>
                  <a:cubicBezTo>
                    <a:pt x="1882" y="262"/>
                    <a:pt x="2013" y="250"/>
                    <a:pt x="2144" y="250"/>
                  </a:cubicBezTo>
                  <a:lnTo>
                    <a:pt x="2144" y="12"/>
                  </a:lnTo>
                  <a:cubicBezTo>
                    <a:pt x="2129" y="9"/>
                    <a:pt x="2114" y="8"/>
                    <a:pt x="2099" y="8"/>
                  </a:cubicBezTo>
                  <a:cubicBezTo>
                    <a:pt x="1990" y="8"/>
                    <a:pt x="1878" y="75"/>
                    <a:pt x="1768" y="75"/>
                  </a:cubicBezTo>
                  <a:cubicBezTo>
                    <a:pt x="1710" y="75"/>
                    <a:pt x="1653" y="56"/>
                    <a:pt x="1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5"/>
            <p:cNvSpPr/>
            <p:nvPr/>
          </p:nvSpPr>
          <p:spPr>
            <a:xfrm>
              <a:off x="5979900" y="3921725"/>
              <a:ext cx="42000" cy="11225"/>
            </a:xfrm>
            <a:custGeom>
              <a:avLst/>
              <a:gdLst/>
              <a:ahLst/>
              <a:cxnLst/>
              <a:rect l="l" t="t" r="r" b="b"/>
              <a:pathLst>
                <a:path w="1680" h="449" extrusionOk="0">
                  <a:moveTo>
                    <a:pt x="1092" y="0"/>
                  </a:moveTo>
                  <a:cubicBezTo>
                    <a:pt x="1020" y="0"/>
                    <a:pt x="946" y="5"/>
                    <a:pt x="873" y="5"/>
                  </a:cubicBezTo>
                  <a:cubicBezTo>
                    <a:pt x="840" y="5"/>
                    <a:pt x="807" y="4"/>
                    <a:pt x="774" y="1"/>
                  </a:cubicBezTo>
                  <a:cubicBezTo>
                    <a:pt x="715" y="13"/>
                    <a:pt x="644" y="13"/>
                    <a:pt x="584" y="49"/>
                  </a:cubicBezTo>
                  <a:cubicBezTo>
                    <a:pt x="405" y="132"/>
                    <a:pt x="203" y="132"/>
                    <a:pt x="48" y="239"/>
                  </a:cubicBezTo>
                  <a:lnTo>
                    <a:pt x="1" y="335"/>
                  </a:lnTo>
                  <a:cubicBezTo>
                    <a:pt x="12" y="358"/>
                    <a:pt x="48" y="370"/>
                    <a:pt x="60" y="406"/>
                  </a:cubicBezTo>
                  <a:cubicBezTo>
                    <a:pt x="354" y="433"/>
                    <a:pt x="648" y="448"/>
                    <a:pt x="941" y="448"/>
                  </a:cubicBezTo>
                  <a:cubicBezTo>
                    <a:pt x="1169" y="448"/>
                    <a:pt x="1395" y="439"/>
                    <a:pt x="1620" y="418"/>
                  </a:cubicBezTo>
                  <a:cubicBezTo>
                    <a:pt x="1679" y="394"/>
                    <a:pt x="1679" y="358"/>
                    <a:pt x="1620" y="299"/>
                  </a:cubicBezTo>
                  <a:lnTo>
                    <a:pt x="1596" y="263"/>
                  </a:lnTo>
                  <a:cubicBezTo>
                    <a:pt x="1465" y="32"/>
                    <a:pt x="1284"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5"/>
            <p:cNvSpPr/>
            <p:nvPr/>
          </p:nvSpPr>
          <p:spPr>
            <a:xfrm>
              <a:off x="5930500" y="3936700"/>
              <a:ext cx="28900" cy="3950"/>
            </a:xfrm>
            <a:custGeom>
              <a:avLst/>
              <a:gdLst/>
              <a:ahLst/>
              <a:cxnLst/>
              <a:rect l="l" t="t" r="r" b="b"/>
              <a:pathLst>
                <a:path w="1156" h="158" extrusionOk="0">
                  <a:moveTo>
                    <a:pt x="617" y="0"/>
                  </a:moveTo>
                  <a:cubicBezTo>
                    <a:pt x="443" y="0"/>
                    <a:pt x="267" y="24"/>
                    <a:pt x="95" y="24"/>
                  </a:cubicBezTo>
                  <a:cubicBezTo>
                    <a:pt x="63" y="24"/>
                    <a:pt x="32" y="23"/>
                    <a:pt x="0" y="21"/>
                  </a:cubicBezTo>
                  <a:lnTo>
                    <a:pt x="0" y="21"/>
                  </a:lnTo>
                  <a:cubicBezTo>
                    <a:pt x="170" y="131"/>
                    <a:pt x="348" y="157"/>
                    <a:pt x="527" y="157"/>
                  </a:cubicBezTo>
                  <a:cubicBezTo>
                    <a:pt x="693" y="157"/>
                    <a:pt x="860" y="135"/>
                    <a:pt x="1025" y="135"/>
                  </a:cubicBezTo>
                  <a:cubicBezTo>
                    <a:pt x="1068" y="135"/>
                    <a:pt x="1112" y="136"/>
                    <a:pt x="1155" y="140"/>
                  </a:cubicBezTo>
                  <a:cubicBezTo>
                    <a:pt x="986" y="28"/>
                    <a:pt x="803" y="0"/>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5"/>
            <p:cNvSpPr/>
            <p:nvPr/>
          </p:nvSpPr>
          <p:spPr>
            <a:xfrm>
              <a:off x="5956100" y="3923700"/>
              <a:ext cx="26200" cy="7375"/>
            </a:xfrm>
            <a:custGeom>
              <a:avLst/>
              <a:gdLst/>
              <a:ahLst/>
              <a:cxnLst/>
              <a:rect l="l" t="t" r="r" b="b"/>
              <a:pathLst>
                <a:path w="1048" h="295" extrusionOk="0">
                  <a:moveTo>
                    <a:pt x="517" y="1"/>
                  </a:moveTo>
                  <a:cubicBezTo>
                    <a:pt x="394" y="1"/>
                    <a:pt x="273" y="14"/>
                    <a:pt x="155" y="65"/>
                  </a:cubicBezTo>
                  <a:cubicBezTo>
                    <a:pt x="107" y="125"/>
                    <a:pt x="48" y="160"/>
                    <a:pt x="0" y="208"/>
                  </a:cubicBezTo>
                  <a:cubicBezTo>
                    <a:pt x="131" y="220"/>
                    <a:pt x="274" y="244"/>
                    <a:pt x="405" y="244"/>
                  </a:cubicBezTo>
                  <a:cubicBezTo>
                    <a:pt x="500" y="273"/>
                    <a:pt x="595" y="294"/>
                    <a:pt x="692" y="294"/>
                  </a:cubicBezTo>
                  <a:cubicBezTo>
                    <a:pt x="789" y="294"/>
                    <a:pt x="887" y="273"/>
                    <a:pt x="988" y="220"/>
                  </a:cubicBezTo>
                  <a:lnTo>
                    <a:pt x="1000" y="184"/>
                  </a:lnTo>
                  <a:cubicBezTo>
                    <a:pt x="1048" y="101"/>
                    <a:pt x="1012" y="41"/>
                    <a:pt x="929" y="17"/>
                  </a:cubicBezTo>
                  <a:cubicBezTo>
                    <a:pt x="791" y="17"/>
                    <a:pt x="653" y="1"/>
                    <a:pt x="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5"/>
            <p:cNvSpPr/>
            <p:nvPr/>
          </p:nvSpPr>
          <p:spPr>
            <a:xfrm>
              <a:off x="6038250" y="3928950"/>
              <a:ext cx="17875" cy="3825"/>
            </a:xfrm>
            <a:custGeom>
              <a:avLst/>
              <a:gdLst/>
              <a:ahLst/>
              <a:cxnLst/>
              <a:rect l="l" t="t" r="r" b="b"/>
              <a:pathLst>
                <a:path w="715" h="153" extrusionOk="0">
                  <a:moveTo>
                    <a:pt x="357" y="1"/>
                  </a:moveTo>
                  <a:cubicBezTo>
                    <a:pt x="238" y="1"/>
                    <a:pt x="119" y="52"/>
                    <a:pt x="0" y="153"/>
                  </a:cubicBezTo>
                  <a:lnTo>
                    <a:pt x="715" y="153"/>
                  </a:lnTo>
                  <a:cubicBezTo>
                    <a:pt x="596" y="52"/>
                    <a:pt x="476" y="1"/>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5"/>
            <p:cNvSpPr/>
            <p:nvPr/>
          </p:nvSpPr>
          <p:spPr>
            <a:xfrm>
              <a:off x="5966500" y="3929775"/>
              <a:ext cx="14925" cy="2975"/>
            </a:xfrm>
            <a:custGeom>
              <a:avLst/>
              <a:gdLst/>
              <a:ahLst/>
              <a:cxnLst/>
              <a:rect l="l" t="t" r="r" b="b"/>
              <a:pathLst>
                <a:path w="597" h="119" extrusionOk="0">
                  <a:moveTo>
                    <a:pt x="584" y="1"/>
                  </a:moveTo>
                  <a:cubicBezTo>
                    <a:pt x="382" y="1"/>
                    <a:pt x="191" y="13"/>
                    <a:pt x="1" y="13"/>
                  </a:cubicBezTo>
                  <a:cubicBezTo>
                    <a:pt x="104" y="95"/>
                    <a:pt x="219" y="118"/>
                    <a:pt x="337" y="118"/>
                  </a:cubicBezTo>
                  <a:cubicBezTo>
                    <a:pt x="423" y="118"/>
                    <a:pt x="511" y="106"/>
                    <a:pt x="596" y="96"/>
                  </a:cubicBezTo>
                  <a:cubicBezTo>
                    <a:pt x="596" y="72"/>
                    <a:pt x="584" y="2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5"/>
            <p:cNvSpPr/>
            <p:nvPr/>
          </p:nvSpPr>
          <p:spPr>
            <a:xfrm>
              <a:off x="6020375" y="3929275"/>
              <a:ext cx="6875" cy="3175"/>
            </a:xfrm>
            <a:custGeom>
              <a:avLst/>
              <a:gdLst/>
              <a:ahLst/>
              <a:cxnLst/>
              <a:rect l="l" t="t" r="r" b="b"/>
              <a:pathLst>
                <a:path w="275" h="127" extrusionOk="0">
                  <a:moveTo>
                    <a:pt x="86" y="0"/>
                  </a:moveTo>
                  <a:cubicBezTo>
                    <a:pt x="62" y="0"/>
                    <a:pt x="37" y="3"/>
                    <a:pt x="13" y="9"/>
                  </a:cubicBezTo>
                  <a:cubicBezTo>
                    <a:pt x="1" y="44"/>
                    <a:pt x="1" y="92"/>
                    <a:pt x="1" y="116"/>
                  </a:cubicBezTo>
                  <a:cubicBezTo>
                    <a:pt x="64" y="116"/>
                    <a:pt x="123" y="127"/>
                    <a:pt x="183" y="127"/>
                  </a:cubicBezTo>
                  <a:cubicBezTo>
                    <a:pt x="212" y="127"/>
                    <a:pt x="243" y="124"/>
                    <a:pt x="275" y="116"/>
                  </a:cubicBezTo>
                  <a:cubicBezTo>
                    <a:pt x="238" y="33"/>
                    <a:pt x="166"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5"/>
            <p:cNvSpPr/>
            <p:nvPr/>
          </p:nvSpPr>
          <p:spPr>
            <a:xfrm>
              <a:off x="5812025" y="3865200"/>
              <a:ext cx="240525" cy="33550"/>
            </a:xfrm>
            <a:custGeom>
              <a:avLst/>
              <a:gdLst/>
              <a:ahLst/>
              <a:cxnLst/>
              <a:rect l="l" t="t" r="r" b="b"/>
              <a:pathLst>
                <a:path w="9621" h="1342" extrusionOk="0">
                  <a:moveTo>
                    <a:pt x="36" y="0"/>
                  </a:moveTo>
                  <a:cubicBezTo>
                    <a:pt x="24" y="143"/>
                    <a:pt x="24" y="262"/>
                    <a:pt x="0" y="393"/>
                  </a:cubicBezTo>
                  <a:cubicBezTo>
                    <a:pt x="262" y="464"/>
                    <a:pt x="512" y="512"/>
                    <a:pt x="774" y="536"/>
                  </a:cubicBezTo>
                  <a:cubicBezTo>
                    <a:pt x="1489" y="595"/>
                    <a:pt x="2203" y="572"/>
                    <a:pt x="2894" y="810"/>
                  </a:cubicBezTo>
                  <a:cubicBezTo>
                    <a:pt x="3334" y="822"/>
                    <a:pt x="3799" y="822"/>
                    <a:pt x="4251" y="857"/>
                  </a:cubicBezTo>
                  <a:cubicBezTo>
                    <a:pt x="5596" y="976"/>
                    <a:pt x="6954" y="1119"/>
                    <a:pt x="8311" y="1131"/>
                  </a:cubicBezTo>
                  <a:cubicBezTo>
                    <a:pt x="8564" y="1215"/>
                    <a:pt x="8820" y="1342"/>
                    <a:pt x="9060" y="1342"/>
                  </a:cubicBezTo>
                  <a:cubicBezTo>
                    <a:pt x="9262" y="1342"/>
                    <a:pt x="9452" y="1253"/>
                    <a:pt x="9621" y="976"/>
                  </a:cubicBezTo>
                  <a:cubicBezTo>
                    <a:pt x="8847" y="762"/>
                    <a:pt x="8037" y="881"/>
                    <a:pt x="7263" y="714"/>
                  </a:cubicBezTo>
                  <a:cubicBezTo>
                    <a:pt x="7201" y="723"/>
                    <a:pt x="7139" y="728"/>
                    <a:pt x="7078" y="728"/>
                  </a:cubicBezTo>
                  <a:cubicBezTo>
                    <a:pt x="6963" y="728"/>
                    <a:pt x="6852" y="709"/>
                    <a:pt x="6751" y="655"/>
                  </a:cubicBezTo>
                  <a:cubicBezTo>
                    <a:pt x="6690" y="622"/>
                    <a:pt x="6622" y="616"/>
                    <a:pt x="6553" y="616"/>
                  </a:cubicBezTo>
                  <a:cubicBezTo>
                    <a:pt x="6514" y="616"/>
                    <a:pt x="6475" y="618"/>
                    <a:pt x="6437" y="618"/>
                  </a:cubicBezTo>
                  <a:cubicBezTo>
                    <a:pt x="6343" y="618"/>
                    <a:pt x="6250" y="607"/>
                    <a:pt x="6168" y="536"/>
                  </a:cubicBezTo>
                  <a:cubicBezTo>
                    <a:pt x="6013" y="561"/>
                    <a:pt x="5861" y="571"/>
                    <a:pt x="5710" y="571"/>
                  </a:cubicBezTo>
                  <a:cubicBezTo>
                    <a:pt x="5361" y="571"/>
                    <a:pt x="5020" y="518"/>
                    <a:pt x="4680" y="476"/>
                  </a:cubicBezTo>
                  <a:cubicBezTo>
                    <a:pt x="3132" y="321"/>
                    <a:pt x="1584" y="167"/>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5"/>
            <p:cNvSpPr/>
            <p:nvPr/>
          </p:nvSpPr>
          <p:spPr>
            <a:xfrm>
              <a:off x="5678075" y="3788575"/>
              <a:ext cx="111950" cy="33425"/>
            </a:xfrm>
            <a:custGeom>
              <a:avLst/>
              <a:gdLst/>
              <a:ahLst/>
              <a:cxnLst/>
              <a:rect l="l" t="t" r="r" b="b"/>
              <a:pathLst>
                <a:path w="4478" h="1337" extrusionOk="0">
                  <a:moveTo>
                    <a:pt x="621" y="1"/>
                  </a:moveTo>
                  <a:cubicBezTo>
                    <a:pt x="299" y="1"/>
                    <a:pt x="43" y="96"/>
                    <a:pt x="1" y="517"/>
                  </a:cubicBezTo>
                  <a:cubicBezTo>
                    <a:pt x="36" y="600"/>
                    <a:pt x="72" y="660"/>
                    <a:pt x="132" y="696"/>
                  </a:cubicBezTo>
                  <a:cubicBezTo>
                    <a:pt x="632" y="993"/>
                    <a:pt x="1179" y="850"/>
                    <a:pt x="1691" y="970"/>
                  </a:cubicBezTo>
                  <a:cubicBezTo>
                    <a:pt x="1798" y="993"/>
                    <a:pt x="1941" y="1017"/>
                    <a:pt x="2060" y="1041"/>
                  </a:cubicBezTo>
                  <a:cubicBezTo>
                    <a:pt x="2144" y="1053"/>
                    <a:pt x="2215" y="1089"/>
                    <a:pt x="2299" y="1148"/>
                  </a:cubicBezTo>
                  <a:cubicBezTo>
                    <a:pt x="2376" y="1207"/>
                    <a:pt x="2438" y="1337"/>
                    <a:pt x="2562" y="1337"/>
                  </a:cubicBezTo>
                  <a:cubicBezTo>
                    <a:pt x="2590" y="1337"/>
                    <a:pt x="2621" y="1330"/>
                    <a:pt x="2656" y="1315"/>
                  </a:cubicBezTo>
                  <a:lnTo>
                    <a:pt x="2680" y="1255"/>
                  </a:lnTo>
                  <a:lnTo>
                    <a:pt x="2668" y="1196"/>
                  </a:lnTo>
                  <a:cubicBezTo>
                    <a:pt x="2727" y="1101"/>
                    <a:pt x="2680" y="958"/>
                    <a:pt x="2834" y="910"/>
                  </a:cubicBezTo>
                  <a:lnTo>
                    <a:pt x="2906" y="910"/>
                  </a:lnTo>
                  <a:cubicBezTo>
                    <a:pt x="3013" y="940"/>
                    <a:pt x="3114" y="964"/>
                    <a:pt x="3209" y="964"/>
                  </a:cubicBezTo>
                  <a:cubicBezTo>
                    <a:pt x="3305" y="964"/>
                    <a:pt x="3394" y="940"/>
                    <a:pt x="3477" y="874"/>
                  </a:cubicBezTo>
                  <a:cubicBezTo>
                    <a:pt x="3582" y="748"/>
                    <a:pt x="3704" y="725"/>
                    <a:pt x="3833" y="725"/>
                  </a:cubicBezTo>
                  <a:cubicBezTo>
                    <a:pt x="3906" y="725"/>
                    <a:pt x="3982" y="733"/>
                    <a:pt x="4058" y="733"/>
                  </a:cubicBezTo>
                  <a:cubicBezTo>
                    <a:pt x="4075" y="733"/>
                    <a:pt x="4092" y="732"/>
                    <a:pt x="4108" y="731"/>
                  </a:cubicBezTo>
                  <a:cubicBezTo>
                    <a:pt x="4323" y="731"/>
                    <a:pt x="4465" y="672"/>
                    <a:pt x="4477" y="434"/>
                  </a:cubicBezTo>
                  <a:cubicBezTo>
                    <a:pt x="4323" y="148"/>
                    <a:pt x="4025" y="255"/>
                    <a:pt x="3787" y="208"/>
                  </a:cubicBezTo>
                  <a:cubicBezTo>
                    <a:pt x="2858" y="77"/>
                    <a:pt x="1906" y="184"/>
                    <a:pt x="965" y="41"/>
                  </a:cubicBezTo>
                  <a:cubicBezTo>
                    <a:pt x="894" y="17"/>
                    <a:pt x="822" y="5"/>
                    <a:pt x="751" y="5"/>
                  </a:cubicBezTo>
                  <a:cubicBezTo>
                    <a:pt x="707" y="2"/>
                    <a:pt x="663"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5"/>
            <p:cNvSpPr/>
            <p:nvPr/>
          </p:nvSpPr>
          <p:spPr>
            <a:xfrm>
              <a:off x="5692375" y="3777375"/>
              <a:ext cx="120575" cy="26600"/>
            </a:xfrm>
            <a:custGeom>
              <a:avLst/>
              <a:gdLst/>
              <a:ahLst/>
              <a:cxnLst/>
              <a:rect l="l" t="t" r="r" b="b"/>
              <a:pathLst>
                <a:path w="4823" h="1064" extrusionOk="0">
                  <a:moveTo>
                    <a:pt x="834" y="1"/>
                  </a:moveTo>
                  <a:cubicBezTo>
                    <a:pt x="762" y="1"/>
                    <a:pt x="679" y="1"/>
                    <a:pt x="607" y="25"/>
                  </a:cubicBezTo>
                  <a:cubicBezTo>
                    <a:pt x="476" y="36"/>
                    <a:pt x="322" y="60"/>
                    <a:pt x="226" y="179"/>
                  </a:cubicBezTo>
                  <a:cubicBezTo>
                    <a:pt x="0" y="394"/>
                    <a:pt x="786" y="394"/>
                    <a:pt x="310" y="644"/>
                  </a:cubicBezTo>
                  <a:cubicBezTo>
                    <a:pt x="715" y="798"/>
                    <a:pt x="1143" y="751"/>
                    <a:pt x="1560" y="775"/>
                  </a:cubicBezTo>
                  <a:cubicBezTo>
                    <a:pt x="2346" y="822"/>
                    <a:pt x="3155" y="858"/>
                    <a:pt x="3941" y="894"/>
                  </a:cubicBezTo>
                  <a:lnTo>
                    <a:pt x="4060" y="894"/>
                  </a:lnTo>
                  <a:cubicBezTo>
                    <a:pt x="4168" y="1015"/>
                    <a:pt x="4291" y="1064"/>
                    <a:pt x="4421" y="1064"/>
                  </a:cubicBezTo>
                  <a:cubicBezTo>
                    <a:pt x="4521" y="1064"/>
                    <a:pt x="4624" y="1035"/>
                    <a:pt x="4727" y="989"/>
                  </a:cubicBezTo>
                  <a:cubicBezTo>
                    <a:pt x="4810" y="929"/>
                    <a:pt x="4822" y="870"/>
                    <a:pt x="4775" y="775"/>
                  </a:cubicBezTo>
                  <a:cubicBezTo>
                    <a:pt x="4703" y="584"/>
                    <a:pt x="4429" y="679"/>
                    <a:pt x="4346" y="501"/>
                  </a:cubicBezTo>
                  <a:cubicBezTo>
                    <a:pt x="4274" y="382"/>
                    <a:pt x="4167" y="322"/>
                    <a:pt x="4048" y="286"/>
                  </a:cubicBezTo>
                  <a:cubicBezTo>
                    <a:pt x="3227" y="1"/>
                    <a:pt x="2346" y="263"/>
                    <a:pt x="1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5"/>
            <p:cNvSpPr/>
            <p:nvPr/>
          </p:nvSpPr>
          <p:spPr>
            <a:xfrm>
              <a:off x="5770650" y="3849575"/>
              <a:ext cx="32775" cy="18625"/>
            </a:xfrm>
            <a:custGeom>
              <a:avLst/>
              <a:gdLst/>
              <a:ahLst/>
              <a:cxnLst/>
              <a:rect l="l" t="t" r="r" b="b"/>
              <a:pathLst>
                <a:path w="1311" h="745" extrusionOk="0">
                  <a:moveTo>
                    <a:pt x="1156" y="0"/>
                  </a:moveTo>
                  <a:cubicBezTo>
                    <a:pt x="1058" y="0"/>
                    <a:pt x="1018" y="119"/>
                    <a:pt x="929" y="149"/>
                  </a:cubicBezTo>
                  <a:cubicBezTo>
                    <a:pt x="929" y="173"/>
                    <a:pt x="929" y="185"/>
                    <a:pt x="893" y="196"/>
                  </a:cubicBezTo>
                  <a:cubicBezTo>
                    <a:pt x="885" y="201"/>
                    <a:pt x="876" y="204"/>
                    <a:pt x="867" y="204"/>
                  </a:cubicBezTo>
                  <a:cubicBezTo>
                    <a:pt x="851" y="204"/>
                    <a:pt x="833" y="195"/>
                    <a:pt x="810" y="173"/>
                  </a:cubicBezTo>
                  <a:cubicBezTo>
                    <a:pt x="780" y="150"/>
                    <a:pt x="759" y="142"/>
                    <a:pt x="736" y="142"/>
                  </a:cubicBezTo>
                  <a:cubicBezTo>
                    <a:pt x="723" y="142"/>
                    <a:pt x="708" y="144"/>
                    <a:pt x="691" y="149"/>
                  </a:cubicBezTo>
                  <a:cubicBezTo>
                    <a:pt x="586" y="129"/>
                    <a:pt x="470" y="91"/>
                    <a:pt x="357" y="91"/>
                  </a:cubicBezTo>
                  <a:cubicBezTo>
                    <a:pt x="266" y="91"/>
                    <a:pt x="176" y="116"/>
                    <a:pt x="96" y="196"/>
                  </a:cubicBezTo>
                  <a:cubicBezTo>
                    <a:pt x="0" y="304"/>
                    <a:pt x="131" y="411"/>
                    <a:pt x="215" y="482"/>
                  </a:cubicBezTo>
                  <a:lnTo>
                    <a:pt x="393" y="565"/>
                  </a:lnTo>
                  <a:cubicBezTo>
                    <a:pt x="548" y="613"/>
                    <a:pt x="691" y="625"/>
                    <a:pt x="846" y="685"/>
                  </a:cubicBezTo>
                  <a:cubicBezTo>
                    <a:pt x="870" y="685"/>
                    <a:pt x="893" y="708"/>
                    <a:pt x="929" y="720"/>
                  </a:cubicBezTo>
                  <a:cubicBezTo>
                    <a:pt x="989" y="732"/>
                    <a:pt x="1048" y="744"/>
                    <a:pt x="1108" y="744"/>
                  </a:cubicBezTo>
                  <a:cubicBezTo>
                    <a:pt x="1310" y="542"/>
                    <a:pt x="1215" y="268"/>
                    <a:pt x="1227" y="18"/>
                  </a:cubicBezTo>
                  <a:cubicBezTo>
                    <a:pt x="1200" y="5"/>
                    <a:pt x="1177" y="0"/>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5"/>
            <p:cNvSpPr/>
            <p:nvPr/>
          </p:nvSpPr>
          <p:spPr>
            <a:xfrm>
              <a:off x="5784925" y="3864900"/>
              <a:ext cx="15225" cy="61325"/>
            </a:xfrm>
            <a:custGeom>
              <a:avLst/>
              <a:gdLst/>
              <a:ahLst/>
              <a:cxnLst/>
              <a:rect l="l" t="t" r="r" b="b"/>
              <a:pathLst>
                <a:path w="609" h="2453" extrusionOk="0">
                  <a:moveTo>
                    <a:pt x="370" y="0"/>
                  </a:moveTo>
                  <a:cubicBezTo>
                    <a:pt x="1" y="726"/>
                    <a:pt x="132" y="1488"/>
                    <a:pt x="251" y="2262"/>
                  </a:cubicBezTo>
                  <a:cubicBezTo>
                    <a:pt x="275" y="2381"/>
                    <a:pt x="370" y="2453"/>
                    <a:pt x="501" y="2453"/>
                  </a:cubicBezTo>
                  <a:cubicBezTo>
                    <a:pt x="525" y="2155"/>
                    <a:pt x="525" y="1881"/>
                    <a:pt x="537" y="1584"/>
                  </a:cubicBezTo>
                  <a:lnTo>
                    <a:pt x="537" y="1298"/>
                  </a:lnTo>
                  <a:cubicBezTo>
                    <a:pt x="596" y="1143"/>
                    <a:pt x="608" y="1000"/>
                    <a:pt x="537" y="845"/>
                  </a:cubicBezTo>
                  <a:lnTo>
                    <a:pt x="537" y="155"/>
                  </a:lnTo>
                  <a:cubicBezTo>
                    <a:pt x="489" y="95"/>
                    <a:pt x="430" y="48"/>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5"/>
            <p:cNvSpPr/>
            <p:nvPr/>
          </p:nvSpPr>
          <p:spPr>
            <a:xfrm>
              <a:off x="5793875" y="3818450"/>
              <a:ext cx="13400" cy="34850"/>
            </a:xfrm>
            <a:custGeom>
              <a:avLst/>
              <a:gdLst/>
              <a:ahLst/>
              <a:cxnLst/>
              <a:rect l="l" t="t" r="r" b="b"/>
              <a:pathLst>
                <a:path w="536" h="1394" extrusionOk="0">
                  <a:moveTo>
                    <a:pt x="274" y="1"/>
                  </a:moveTo>
                  <a:cubicBezTo>
                    <a:pt x="95" y="441"/>
                    <a:pt x="167" y="953"/>
                    <a:pt x="0" y="1394"/>
                  </a:cubicBezTo>
                  <a:cubicBezTo>
                    <a:pt x="107" y="1358"/>
                    <a:pt x="191" y="1310"/>
                    <a:pt x="298" y="1263"/>
                  </a:cubicBezTo>
                  <a:cubicBezTo>
                    <a:pt x="298" y="1025"/>
                    <a:pt x="357" y="798"/>
                    <a:pt x="405" y="560"/>
                  </a:cubicBezTo>
                  <a:cubicBezTo>
                    <a:pt x="453" y="370"/>
                    <a:pt x="536" y="132"/>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5"/>
            <p:cNvSpPr/>
            <p:nvPr/>
          </p:nvSpPr>
          <p:spPr>
            <a:xfrm>
              <a:off x="5794175" y="3798325"/>
              <a:ext cx="28875" cy="14800"/>
            </a:xfrm>
            <a:custGeom>
              <a:avLst/>
              <a:gdLst/>
              <a:ahLst/>
              <a:cxnLst/>
              <a:rect l="l" t="t" r="r" b="b"/>
              <a:pathLst>
                <a:path w="1155" h="592" extrusionOk="0">
                  <a:moveTo>
                    <a:pt x="859" y="0"/>
                  </a:moveTo>
                  <a:cubicBezTo>
                    <a:pt x="801" y="0"/>
                    <a:pt x="741" y="15"/>
                    <a:pt x="679" y="44"/>
                  </a:cubicBezTo>
                  <a:cubicBezTo>
                    <a:pt x="558" y="31"/>
                    <a:pt x="437" y="18"/>
                    <a:pt x="316" y="18"/>
                  </a:cubicBezTo>
                  <a:cubicBezTo>
                    <a:pt x="211" y="18"/>
                    <a:pt x="105" y="28"/>
                    <a:pt x="0" y="56"/>
                  </a:cubicBezTo>
                  <a:cubicBezTo>
                    <a:pt x="48" y="222"/>
                    <a:pt x="83" y="401"/>
                    <a:pt x="107" y="591"/>
                  </a:cubicBezTo>
                  <a:cubicBezTo>
                    <a:pt x="304" y="591"/>
                    <a:pt x="370" y="371"/>
                    <a:pt x="536" y="371"/>
                  </a:cubicBezTo>
                  <a:cubicBezTo>
                    <a:pt x="551" y="371"/>
                    <a:pt x="567" y="373"/>
                    <a:pt x="583" y="377"/>
                  </a:cubicBezTo>
                  <a:cubicBezTo>
                    <a:pt x="635" y="383"/>
                    <a:pt x="684" y="386"/>
                    <a:pt x="733" y="386"/>
                  </a:cubicBezTo>
                  <a:cubicBezTo>
                    <a:pt x="887" y="386"/>
                    <a:pt x="1028" y="349"/>
                    <a:pt x="1155" y="222"/>
                  </a:cubicBezTo>
                  <a:lnTo>
                    <a:pt x="1155" y="91"/>
                  </a:lnTo>
                  <a:cubicBezTo>
                    <a:pt x="1128" y="65"/>
                    <a:pt x="1108" y="51"/>
                    <a:pt x="1080" y="51"/>
                  </a:cubicBezTo>
                  <a:cubicBezTo>
                    <a:pt x="1070" y="51"/>
                    <a:pt x="1060" y="53"/>
                    <a:pt x="1048" y="56"/>
                  </a:cubicBezTo>
                  <a:cubicBezTo>
                    <a:pt x="986" y="18"/>
                    <a:pt x="923" y="0"/>
                    <a:pt x="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5"/>
            <p:cNvSpPr/>
            <p:nvPr/>
          </p:nvSpPr>
          <p:spPr>
            <a:xfrm>
              <a:off x="5808150" y="3803575"/>
              <a:ext cx="16400" cy="16700"/>
            </a:xfrm>
            <a:custGeom>
              <a:avLst/>
              <a:gdLst/>
              <a:ahLst/>
              <a:cxnLst/>
              <a:rect l="l" t="t" r="r" b="b"/>
              <a:pathLst>
                <a:path w="656" h="668" extrusionOk="0">
                  <a:moveTo>
                    <a:pt x="596" y="0"/>
                  </a:moveTo>
                  <a:lnTo>
                    <a:pt x="596" y="0"/>
                  </a:lnTo>
                  <a:cubicBezTo>
                    <a:pt x="565" y="4"/>
                    <a:pt x="533" y="5"/>
                    <a:pt x="501" y="5"/>
                  </a:cubicBezTo>
                  <a:cubicBezTo>
                    <a:pt x="453" y="5"/>
                    <a:pt x="405" y="3"/>
                    <a:pt x="358" y="3"/>
                  </a:cubicBezTo>
                  <a:cubicBezTo>
                    <a:pt x="235" y="3"/>
                    <a:pt x="119" y="20"/>
                    <a:pt x="24" y="143"/>
                  </a:cubicBezTo>
                  <a:cubicBezTo>
                    <a:pt x="60" y="358"/>
                    <a:pt x="1" y="608"/>
                    <a:pt x="275" y="667"/>
                  </a:cubicBezTo>
                  <a:cubicBezTo>
                    <a:pt x="322" y="643"/>
                    <a:pt x="358" y="596"/>
                    <a:pt x="394" y="548"/>
                  </a:cubicBezTo>
                  <a:cubicBezTo>
                    <a:pt x="298" y="298"/>
                    <a:pt x="656" y="227"/>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5"/>
            <p:cNvSpPr/>
            <p:nvPr/>
          </p:nvSpPr>
          <p:spPr>
            <a:xfrm>
              <a:off x="5805775" y="3883050"/>
              <a:ext cx="22350" cy="11650"/>
            </a:xfrm>
            <a:custGeom>
              <a:avLst/>
              <a:gdLst/>
              <a:ahLst/>
              <a:cxnLst/>
              <a:rect l="l" t="t" r="r" b="b"/>
              <a:pathLst>
                <a:path w="894" h="466" extrusionOk="0">
                  <a:moveTo>
                    <a:pt x="572" y="0"/>
                  </a:moveTo>
                  <a:cubicBezTo>
                    <a:pt x="477" y="48"/>
                    <a:pt x="405" y="96"/>
                    <a:pt x="310" y="119"/>
                  </a:cubicBezTo>
                  <a:cubicBezTo>
                    <a:pt x="179" y="167"/>
                    <a:pt x="0" y="262"/>
                    <a:pt x="48" y="393"/>
                  </a:cubicBezTo>
                  <a:cubicBezTo>
                    <a:pt x="68" y="448"/>
                    <a:pt x="100" y="466"/>
                    <a:pt x="140" y="466"/>
                  </a:cubicBezTo>
                  <a:cubicBezTo>
                    <a:pt x="209" y="466"/>
                    <a:pt x="299" y="412"/>
                    <a:pt x="379" y="412"/>
                  </a:cubicBezTo>
                  <a:cubicBezTo>
                    <a:pt x="392" y="412"/>
                    <a:pt x="405" y="414"/>
                    <a:pt x="417" y="417"/>
                  </a:cubicBezTo>
                  <a:cubicBezTo>
                    <a:pt x="893" y="262"/>
                    <a:pt x="893" y="262"/>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5"/>
            <p:cNvSpPr/>
            <p:nvPr/>
          </p:nvSpPr>
          <p:spPr>
            <a:xfrm>
              <a:off x="5750700" y="3811025"/>
              <a:ext cx="19075" cy="3825"/>
            </a:xfrm>
            <a:custGeom>
              <a:avLst/>
              <a:gdLst/>
              <a:ahLst/>
              <a:cxnLst/>
              <a:rect l="l" t="t" r="r" b="b"/>
              <a:pathLst>
                <a:path w="763" h="153" extrusionOk="0">
                  <a:moveTo>
                    <a:pt x="608" y="0"/>
                  </a:moveTo>
                  <a:cubicBezTo>
                    <a:pt x="406" y="0"/>
                    <a:pt x="215" y="12"/>
                    <a:pt x="1" y="12"/>
                  </a:cubicBezTo>
                  <a:cubicBezTo>
                    <a:pt x="155" y="112"/>
                    <a:pt x="313" y="152"/>
                    <a:pt x="480" y="152"/>
                  </a:cubicBezTo>
                  <a:cubicBezTo>
                    <a:pt x="572" y="152"/>
                    <a:pt x="666" y="140"/>
                    <a:pt x="763" y="119"/>
                  </a:cubicBezTo>
                  <a:cubicBezTo>
                    <a:pt x="703" y="83"/>
                    <a:pt x="656" y="36"/>
                    <a:pt x="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5"/>
            <p:cNvSpPr/>
            <p:nvPr/>
          </p:nvSpPr>
          <p:spPr>
            <a:xfrm>
              <a:off x="5801600" y="3874125"/>
              <a:ext cx="5675" cy="11925"/>
            </a:xfrm>
            <a:custGeom>
              <a:avLst/>
              <a:gdLst/>
              <a:ahLst/>
              <a:cxnLst/>
              <a:rect l="l" t="t" r="r" b="b"/>
              <a:pathLst>
                <a:path w="227" h="477" extrusionOk="0">
                  <a:moveTo>
                    <a:pt x="1" y="0"/>
                  </a:moveTo>
                  <a:lnTo>
                    <a:pt x="1" y="476"/>
                  </a:lnTo>
                  <a:cubicBezTo>
                    <a:pt x="144" y="357"/>
                    <a:pt x="227" y="22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5"/>
            <p:cNvSpPr/>
            <p:nvPr/>
          </p:nvSpPr>
          <p:spPr>
            <a:xfrm>
              <a:off x="5798325" y="3885725"/>
              <a:ext cx="3900" cy="11325"/>
            </a:xfrm>
            <a:custGeom>
              <a:avLst/>
              <a:gdLst/>
              <a:ahLst/>
              <a:cxnLst/>
              <a:rect l="l" t="t" r="r" b="b"/>
              <a:pathLst>
                <a:path w="156" h="453" extrusionOk="0">
                  <a:moveTo>
                    <a:pt x="1" y="1"/>
                  </a:moveTo>
                  <a:lnTo>
                    <a:pt x="1" y="453"/>
                  </a:lnTo>
                  <a:cubicBezTo>
                    <a:pt x="156" y="346"/>
                    <a:pt x="132" y="179"/>
                    <a:pt x="120" y="12"/>
                  </a:cubicBezTo>
                  <a:cubicBezTo>
                    <a:pt x="96" y="12"/>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5"/>
            <p:cNvSpPr/>
            <p:nvPr/>
          </p:nvSpPr>
          <p:spPr>
            <a:xfrm>
              <a:off x="6052525" y="3899925"/>
              <a:ext cx="135175" cy="30475"/>
            </a:xfrm>
            <a:custGeom>
              <a:avLst/>
              <a:gdLst/>
              <a:ahLst/>
              <a:cxnLst/>
              <a:rect l="l" t="t" r="r" b="b"/>
              <a:pathLst>
                <a:path w="5407" h="1219" extrusionOk="0">
                  <a:moveTo>
                    <a:pt x="378" y="0"/>
                  </a:moveTo>
                  <a:cubicBezTo>
                    <a:pt x="266" y="0"/>
                    <a:pt x="156" y="52"/>
                    <a:pt x="48" y="206"/>
                  </a:cubicBezTo>
                  <a:cubicBezTo>
                    <a:pt x="1" y="337"/>
                    <a:pt x="1" y="480"/>
                    <a:pt x="60" y="611"/>
                  </a:cubicBezTo>
                  <a:cubicBezTo>
                    <a:pt x="132" y="778"/>
                    <a:pt x="346" y="802"/>
                    <a:pt x="429" y="933"/>
                  </a:cubicBezTo>
                  <a:cubicBezTo>
                    <a:pt x="536" y="968"/>
                    <a:pt x="644" y="1028"/>
                    <a:pt x="763" y="1040"/>
                  </a:cubicBezTo>
                  <a:lnTo>
                    <a:pt x="2989" y="1218"/>
                  </a:lnTo>
                  <a:cubicBezTo>
                    <a:pt x="3183" y="1094"/>
                    <a:pt x="3372" y="1021"/>
                    <a:pt x="3575" y="1021"/>
                  </a:cubicBezTo>
                  <a:cubicBezTo>
                    <a:pt x="3684" y="1021"/>
                    <a:pt x="3798" y="1042"/>
                    <a:pt x="3918" y="1088"/>
                  </a:cubicBezTo>
                  <a:cubicBezTo>
                    <a:pt x="4086" y="1155"/>
                    <a:pt x="4261" y="1184"/>
                    <a:pt x="4437" y="1184"/>
                  </a:cubicBezTo>
                  <a:cubicBezTo>
                    <a:pt x="4574" y="1184"/>
                    <a:pt x="4711" y="1166"/>
                    <a:pt x="4847" y="1135"/>
                  </a:cubicBezTo>
                  <a:cubicBezTo>
                    <a:pt x="4893" y="1123"/>
                    <a:pt x="4937" y="1118"/>
                    <a:pt x="4979" y="1118"/>
                  </a:cubicBezTo>
                  <a:cubicBezTo>
                    <a:pt x="5099" y="1118"/>
                    <a:pt x="5205" y="1159"/>
                    <a:pt x="5311" y="1195"/>
                  </a:cubicBezTo>
                  <a:cubicBezTo>
                    <a:pt x="5382" y="1111"/>
                    <a:pt x="5406" y="1028"/>
                    <a:pt x="5370" y="933"/>
                  </a:cubicBezTo>
                  <a:cubicBezTo>
                    <a:pt x="5311" y="861"/>
                    <a:pt x="5228" y="814"/>
                    <a:pt x="5168" y="754"/>
                  </a:cubicBezTo>
                  <a:cubicBezTo>
                    <a:pt x="5168" y="718"/>
                    <a:pt x="5144" y="683"/>
                    <a:pt x="5132" y="635"/>
                  </a:cubicBezTo>
                  <a:cubicBezTo>
                    <a:pt x="5092" y="618"/>
                    <a:pt x="5055" y="610"/>
                    <a:pt x="5021" y="610"/>
                  </a:cubicBezTo>
                  <a:cubicBezTo>
                    <a:pt x="4910" y="610"/>
                    <a:pt x="4824" y="687"/>
                    <a:pt x="4751" y="778"/>
                  </a:cubicBezTo>
                  <a:lnTo>
                    <a:pt x="4727" y="778"/>
                  </a:lnTo>
                  <a:cubicBezTo>
                    <a:pt x="4708" y="798"/>
                    <a:pt x="4685" y="806"/>
                    <a:pt x="4658" y="806"/>
                  </a:cubicBezTo>
                  <a:cubicBezTo>
                    <a:pt x="4636" y="806"/>
                    <a:pt x="4611" y="801"/>
                    <a:pt x="4585" y="790"/>
                  </a:cubicBezTo>
                  <a:cubicBezTo>
                    <a:pt x="4537" y="778"/>
                    <a:pt x="4489" y="754"/>
                    <a:pt x="4454" y="754"/>
                  </a:cubicBezTo>
                  <a:cubicBezTo>
                    <a:pt x="4376" y="707"/>
                    <a:pt x="4302" y="686"/>
                    <a:pt x="4227" y="686"/>
                  </a:cubicBezTo>
                  <a:cubicBezTo>
                    <a:pt x="4153" y="686"/>
                    <a:pt x="4079" y="707"/>
                    <a:pt x="4001" y="742"/>
                  </a:cubicBezTo>
                  <a:cubicBezTo>
                    <a:pt x="3964" y="751"/>
                    <a:pt x="3928" y="755"/>
                    <a:pt x="3894" y="755"/>
                  </a:cubicBezTo>
                  <a:cubicBezTo>
                    <a:pt x="3658" y="755"/>
                    <a:pt x="3496" y="561"/>
                    <a:pt x="3299" y="456"/>
                  </a:cubicBezTo>
                  <a:cubicBezTo>
                    <a:pt x="3118" y="301"/>
                    <a:pt x="2914" y="265"/>
                    <a:pt x="2703" y="265"/>
                  </a:cubicBezTo>
                  <a:cubicBezTo>
                    <a:pt x="2519" y="265"/>
                    <a:pt x="2329" y="293"/>
                    <a:pt x="2142" y="293"/>
                  </a:cubicBezTo>
                  <a:cubicBezTo>
                    <a:pt x="2050" y="293"/>
                    <a:pt x="1959" y="286"/>
                    <a:pt x="1870" y="266"/>
                  </a:cubicBezTo>
                  <a:cubicBezTo>
                    <a:pt x="1772" y="232"/>
                    <a:pt x="1675" y="220"/>
                    <a:pt x="1578" y="220"/>
                  </a:cubicBezTo>
                  <a:cubicBezTo>
                    <a:pt x="1371" y="220"/>
                    <a:pt x="1165" y="277"/>
                    <a:pt x="953" y="302"/>
                  </a:cubicBezTo>
                  <a:cubicBezTo>
                    <a:pt x="916" y="302"/>
                    <a:pt x="894" y="352"/>
                    <a:pt x="874" y="352"/>
                  </a:cubicBezTo>
                  <a:cubicBezTo>
                    <a:pt x="869" y="352"/>
                    <a:pt x="863" y="348"/>
                    <a:pt x="858" y="337"/>
                  </a:cubicBezTo>
                  <a:cubicBezTo>
                    <a:pt x="846" y="278"/>
                    <a:pt x="882" y="218"/>
                    <a:pt x="834" y="159"/>
                  </a:cubicBezTo>
                  <a:cubicBezTo>
                    <a:pt x="678" y="91"/>
                    <a:pt x="526"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5"/>
            <p:cNvSpPr/>
            <p:nvPr/>
          </p:nvSpPr>
          <p:spPr>
            <a:xfrm>
              <a:off x="6019800" y="3894425"/>
              <a:ext cx="80675" cy="29500"/>
            </a:xfrm>
            <a:custGeom>
              <a:avLst/>
              <a:gdLst/>
              <a:ahLst/>
              <a:cxnLst/>
              <a:rect l="l" t="t" r="r" b="b"/>
              <a:pathLst>
                <a:path w="3227" h="1180" extrusionOk="0">
                  <a:moveTo>
                    <a:pt x="1519" y="0"/>
                  </a:moveTo>
                  <a:cubicBezTo>
                    <a:pt x="1068" y="0"/>
                    <a:pt x="623" y="85"/>
                    <a:pt x="179" y="117"/>
                  </a:cubicBezTo>
                  <a:lnTo>
                    <a:pt x="179" y="248"/>
                  </a:lnTo>
                  <a:cubicBezTo>
                    <a:pt x="226" y="355"/>
                    <a:pt x="310" y="415"/>
                    <a:pt x="345" y="522"/>
                  </a:cubicBezTo>
                  <a:cubicBezTo>
                    <a:pt x="357" y="700"/>
                    <a:pt x="191" y="760"/>
                    <a:pt x="83" y="855"/>
                  </a:cubicBezTo>
                  <a:cubicBezTo>
                    <a:pt x="48" y="903"/>
                    <a:pt x="12" y="962"/>
                    <a:pt x="0" y="1022"/>
                  </a:cubicBezTo>
                  <a:lnTo>
                    <a:pt x="48" y="1117"/>
                  </a:lnTo>
                  <a:cubicBezTo>
                    <a:pt x="143" y="1129"/>
                    <a:pt x="238" y="1129"/>
                    <a:pt x="345" y="1141"/>
                  </a:cubicBezTo>
                  <a:cubicBezTo>
                    <a:pt x="387" y="1165"/>
                    <a:pt x="432" y="1180"/>
                    <a:pt x="476" y="1180"/>
                  </a:cubicBezTo>
                  <a:cubicBezTo>
                    <a:pt x="521" y="1180"/>
                    <a:pt x="566" y="1165"/>
                    <a:pt x="607" y="1129"/>
                  </a:cubicBezTo>
                  <a:cubicBezTo>
                    <a:pt x="702" y="1117"/>
                    <a:pt x="798" y="1093"/>
                    <a:pt x="905" y="1081"/>
                  </a:cubicBezTo>
                  <a:cubicBezTo>
                    <a:pt x="964" y="760"/>
                    <a:pt x="1179" y="534"/>
                    <a:pt x="1476" y="379"/>
                  </a:cubicBezTo>
                  <a:cubicBezTo>
                    <a:pt x="1564" y="370"/>
                    <a:pt x="1652" y="361"/>
                    <a:pt x="1738" y="361"/>
                  </a:cubicBezTo>
                  <a:cubicBezTo>
                    <a:pt x="1897" y="361"/>
                    <a:pt x="2052" y="394"/>
                    <a:pt x="2191" y="534"/>
                  </a:cubicBezTo>
                  <a:cubicBezTo>
                    <a:pt x="2278" y="601"/>
                    <a:pt x="2366" y="624"/>
                    <a:pt x="2456" y="624"/>
                  </a:cubicBezTo>
                  <a:cubicBezTo>
                    <a:pt x="2652" y="624"/>
                    <a:pt x="2852" y="513"/>
                    <a:pt x="3046" y="513"/>
                  </a:cubicBezTo>
                  <a:cubicBezTo>
                    <a:pt x="3090" y="513"/>
                    <a:pt x="3135" y="519"/>
                    <a:pt x="3179" y="534"/>
                  </a:cubicBezTo>
                  <a:cubicBezTo>
                    <a:pt x="3227" y="403"/>
                    <a:pt x="3143" y="343"/>
                    <a:pt x="3048" y="307"/>
                  </a:cubicBezTo>
                  <a:cubicBezTo>
                    <a:pt x="2988" y="284"/>
                    <a:pt x="2917" y="260"/>
                    <a:pt x="2846" y="248"/>
                  </a:cubicBezTo>
                  <a:cubicBezTo>
                    <a:pt x="2619" y="236"/>
                    <a:pt x="2405" y="165"/>
                    <a:pt x="2203" y="81"/>
                  </a:cubicBezTo>
                  <a:cubicBezTo>
                    <a:pt x="1972" y="22"/>
                    <a:pt x="1745" y="0"/>
                    <a:pt x="1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5"/>
            <p:cNvSpPr/>
            <p:nvPr/>
          </p:nvSpPr>
          <p:spPr>
            <a:xfrm>
              <a:off x="6040325" y="3903875"/>
              <a:ext cx="15800" cy="18500"/>
            </a:xfrm>
            <a:custGeom>
              <a:avLst/>
              <a:gdLst/>
              <a:ahLst/>
              <a:cxnLst/>
              <a:rect l="l" t="t" r="r" b="b"/>
              <a:pathLst>
                <a:path w="632" h="740" extrusionOk="0">
                  <a:moveTo>
                    <a:pt x="632" y="1"/>
                  </a:moveTo>
                  <a:cubicBezTo>
                    <a:pt x="84" y="37"/>
                    <a:pt x="1" y="144"/>
                    <a:pt x="72" y="703"/>
                  </a:cubicBezTo>
                  <a:cubicBezTo>
                    <a:pt x="103" y="726"/>
                    <a:pt x="129" y="740"/>
                    <a:pt x="156" y="740"/>
                  </a:cubicBezTo>
                  <a:cubicBezTo>
                    <a:pt x="171" y="740"/>
                    <a:pt x="186" y="736"/>
                    <a:pt x="203" y="727"/>
                  </a:cubicBezTo>
                  <a:cubicBezTo>
                    <a:pt x="334" y="596"/>
                    <a:pt x="596" y="679"/>
                    <a:pt x="632" y="429"/>
                  </a:cubicBez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a:off x="6045375" y="3914900"/>
              <a:ext cx="17900" cy="7475"/>
            </a:xfrm>
            <a:custGeom>
              <a:avLst/>
              <a:gdLst/>
              <a:ahLst/>
              <a:cxnLst/>
              <a:rect l="l" t="t" r="r" b="b"/>
              <a:pathLst>
                <a:path w="716" h="299" extrusionOk="0">
                  <a:moveTo>
                    <a:pt x="430" y="0"/>
                  </a:moveTo>
                  <a:cubicBezTo>
                    <a:pt x="287" y="96"/>
                    <a:pt x="96" y="131"/>
                    <a:pt x="1" y="298"/>
                  </a:cubicBezTo>
                  <a:lnTo>
                    <a:pt x="715" y="298"/>
                  </a:lnTo>
                  <a:cubicBezTo>
                    <a:pt x="715" y="96"/>
                    <a:pt x="632" y="12"/>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5995675" y="3919500"/>
              <a:ext cx="24725" cy="9125"/>
            </a:xfrm>
            <a:custGeom>
              <a:avLst/>
              <a:gdLst/>
              <a:ahLst/>
              <a:cxnLst/>
              <a:rect l="l" t="t" r="r" b="b"/>
              <a:pathLst>
                <a:path w="989" h="365" extrusionOk="0">
                  <a:moveTo>
                    <a:pt x="796" y="0"/>
                  </a:moveTo>
                  <a:cubicBezTo>
                    <a:pt x="702" y="0"/>
                    <a:pt x="606" y="26"/>
                    <a:pt x="509" y="26"/>
                  </a:cubicBezTo>
                  <a:cubicBezTo>
                    <a:pt x="483" y="26"/>
                    <a:pt x="456" y="24"/>
                    <a:pt x="429" y="19"/>
                  </a:cubicBezTo>
                  <a:cubicBezTo>
                    <a:pt x="403" y="29"/>
                    <a:pt x="375" y="32"/>
                    <a:pt x="345" y="32"/>
                  </a:cubicBezTo>
                  <a:cubicBezTo>
                    <a:pt x="288" y="32"/>
                    <a:pt x="227" y="20"/>
                    <a:pt x="172" y="20"/>
                  </a:cubicBezTo>
                  <a:cubicBezTo>
                    <a:pt x="84" y="20"/>
                    <a:pt x="13" y="51"/>
                    <a:pt x="1" y="209"/>
                  </a:cubicBezTo>
                  <a:cubicBezTo>
                    <a:pt x="322" y="269"/>
                    <a:pt x="667" y="185"/>
                    <a:pt x="977" y="364"/>
                  </a:cubicBezTo>
                  <a:cubicBezTo>
                    <a:pt x="977" y="269"/>
                    <a:pt x="989" y="185"/>
                    <a:pt x="989" y="78"/>
                  </a:cubicBezTo>
                  <a:lnTo>
                    <a:pt x="989" y="54"/>
                  </a:lnTo>
                  <a:cubicBezTo>
                    <a:pt x="926" y="13"/>
                    <a:pt x="861" y="0"/>
                    <a:pt x="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5"/>
            <p:cNvSpPr/>
            <p:nvPr/>
          </p:nvSpPr>
          <p:spPr>
            <a:xfrm>
              <a:off x="6027825" y="3922350"/>
              <a:ext cx="7475" cy="4775"/>
            </a:xfrm>
            <a:custGeom>
              <a:avLst/>
              <a:gdLst/>
              <a:ahLst/>
              <a:cxnLst/>
              <a:rect l="l" t="t" r="r" b="b"/>
              <a:pathLst>
                <a:path w="299" h="191" extrusionOk="0">
                  <a:moveTo>
                    <a:pt x="274" y="0"/>
                  </a:moveTo>
                  <a:lnTo>
                    <a:pt x="274" y="0"/>
                  </a:lnTo>
                  <a:cubicBezTo>
                    <a:pt x="179" y="12"/>
                    <a:pt x="96" y="12"/>
                    <a:pt x="0" y="12"/>
                  </a:cubicBezTo>
                  <a:cubicBezTo>
                    <a:pt x="36" y="95"/>
                    <a:pt x="84" y="191"/>
                    <a:pt x="167" y="191"/>
                  </a:cubicBezTo>
                  <a:cubicBezTo>
                    <a:pt x="298" y="191"/>
                    <a:pt x="262" y="71"/>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5"/>
            <p:cNvSpPr/>
            <p:nvPr/>
          </p:nvSpPr>
          <p:spPr>
            <a:xfrm>
              <a:off x="6187675" y="3917025"/>
              <a:ext cx="21450" cy="15850"/>
            </a:xfrm>
            <a:custGeom>
              <a:avLst/>
              <a:gdLst/>
              <a:ahLst/>
              <a:cxnLst/>
              <a:rect l="l" t="t" r="r" b="b"/>
              <a:pathLst>
                <a:path w="858" h="634" extrusionOk="0">
                  <a:moveTo>
                    <a:pt x="210" y="0"/>
                  </a:moveTo>
                  <a:cubicBezTo>
                    <a:pt x="159" y="0"/>
                    <a:pt x="109" y="21"/>
                    <a:pt x="60" y="70"/>
                  </a:cubicBezTo>
                  <a:cubicBezTo>
                    <a:pt x="12" y="106"/>
                    <a:pt x="0" y="153"/>
                    <a:pt x="12" y="213"/>
                  </a:cubicBezTo>
                  <a:cubicBezTo>
                    <a:pt x="72" y="296"/>
                    <a:pt x="95" y="404"/>
                    <a:pt x="60" y="511"/>
                  </a:cubicBezTo>
                  <a:cubicBezTo>
                    <a:pt x="137" y="613"/>
                    <a:pt x="238" y="633"/>
                    <a:pt x="347" y="633"/>
                  </a:cubicBezTo>
                  <a:cubicBezTo>
                    <a:pt x="414" y="633"/>
                    <a:pt x="484" y="626"/>
                    <a:pt x="553" y="626"/>
                  </a:cubicBezTo>
                  <a:cubicBezTo>
                    <a:pt x="579" y="626"/>
                    <a:pt x="605" y="627"/>
                    <a:pt x="631" y="630"/>
                  </a:cubicBezTo>
                  <a:cubicBezTo>
                    <a:pt x="738" y="511"/>
                    <a:pt x="857" y="392"/>
                    <a:pt x="774" y="189"/>
                  </a:cubicBezTo>
                  <a:lnTo>
                    <a:pt x="786" y="177"/>
                  </a:lnTo>
                  <a:cubicBezTo>
                    <a:pt x="679" y="118"/>
                    <a:pt x="560" y="153"/>
                    <a:pt x="476" y="58"/>
                  </a:cubicBezTo>
                  <a:lnTo>
                    <a:pt x="488" y="46"/>
                  </a:lnTo>
                  <a:lnTo>
                    <a:pt x="357" y="46"/>
                  </a:lnTo>
                  <a:cubicBezTo>
                    <a:pt x="306" y="18"/>
                    <a:pt x="257"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6203150" y="3921750"/>
              <a:ext cx="11325" cy="11025"/>
            </a:xfrm>
            <a:custGeom>
              <a:avLst/>
              <a:gdLst/>
              <a:ahLst/>
              <a:cxnLst/>
              <a:rect l="l" t="t" r="r" b="b"/>
              <a:pathLst>
                <a:path w="453" h="441" extrusionOk="0">
                  <a:moveTo>
                    <a:pt x="155" y="0"/>
                  </a:moveTo>
                  <a:cubicBezTo>
                    <a:pt x="96" y="143"/>
                    <a:pt x="0" y="274"/>
                    <a:pt x="12" y="441"/>
                  </a:cubicBezTo>
                  <a:cubicBezTo>
                    <a:pt x="429" y="417"/>
                    <a:pt x="453" y="393"/>
                    <a:pt x="286" y="36"/>
                  </a:cubicBezTo>
                  <a:cubicBezTo>
                    <a:pt x="238" y="24"/>
                    <a:pt x="191"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6185575" y="3921075"/>
              <a:ext cx="9850" cy="8425"/>
            </a:xfrm>
            <a:custGeom>
              <a:avLst/>
              <a:gdLst/>
              <a:ahLst/>
              <a:cxnLst/>
              <a:rect l="l" t="t" r="r" b="b"/>
              <a:pathLst>
                <a:path w="394" h="337" extrusionOk="0">
                  <a:moveTo>
                    <a:pt x="67" y="0"/>
                  </a:moveTo>
                  <a:cubicBezTo>
                    <a:pt x="40" y="0"/>
                    <a:pt x="21" y="23"/>
                    <a:pt x="1" y="63"/>
                  </a:cubicBezTo>
                  <a:lnTo>
                    <a:pt x="1" y="325"/>
                  </a:lnTo>
                  <a:cubicBezTo>
                    <a:pt x="48" y="325"/>
                    <a:pt x="96" y="325"/>
                    <a:pt x="144" y="337"/>
                  </a:cubicBezTo>
                  <a:cubicBezTo>
                    <a:pt x="227" y="325"/>
                    <a:pt x="346" y="325"/>
                    <a:pt x="358" y="230"/>
                  </a:cubicBezTo>
                  <a:cubicBezTo>
                    <a:pt x="394" y="63"/>
                    <a:pt x="239" y="63"/>
                    <a:pt x="144" y="27"/>
                  </a:cubicBezTo>
                  <a:cubicBezTo>
                    <a:pt x="144" y="15"/>
                    <a:pt x="120" y="3"/>
                    <a:pt x="84" y="3"/>
                  </a:cubicBezTo>
                  <a:cubicBezTo>
                    <a:pt x="78" y="1"/>
                    <a:pt x="72"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5959375" y="3918475"/>
              <a:ext cx="48225" cy="9500"/>
            </a:xfrm>
            <a:custGeom>
              <a:avLst/>
              <a:gdLst/>
              <a:ahLst/>
              <a:cxnLst/>
              <a:rect l="l" t="t" r="r" b="b"/>
              <a:pathLst>
                <a:path w="1929" h="380" extrusionOk="0">
                  <a:moveTo>
                    <a:pt x="1726" y="0"/>
                  </a:moveTo>
                  <a:cubicBezTo>
                    <a:pt x="1536" y="0"/>
                    <a:pt x="1345" y="12"/>
                    <a:pt x="1155" y="12"/>
                  </a:cubicBezTo>
                  <a:cubicBezTo>
                    <a:pt x="985" y="138"/>
                    <a:pt x="809" y="166"/>
                    <a:pt x="631" y="166"/>
                  </a:cubicBezTo>
                  <a:cubicBezTo>
                    <a:pt x="494" y="166"/>
                    <a:pt x="355" y="150"/>
                    <a:pt x="215" y="150"/>
                  </a:cubicBezTo>
                  <a:cubicBezTo>
                    <a:pt x="144" y="150"/>
                    <a:pt x="72" y="154"/>
                    <a:pt x="0" y="167"/>
                  </a:cubicBezTo>
                  <a:cubicBezTo>
                    <a:pt x="24" y="203"/>
                    <a:pt x="36" y="238"/>
                    <a:pt x="36" y="286"/>
                  </a:cubicBezTo>
                  <a:cubicBezTo>
                    <a:pt x="322" y="298"/>
                    <a:pt x="595" y="298"/>
                    <a:pt x="881" y="310"/>
                  </a:cubicBezTo>
                  <a:cubicBezTo>
                    <a:pt x="974" y="359"/>
                    <a:pt x="1070" y="380"/>
                    <a:pt x="1166" y="380"/>
                  </a:cubicBezTo>
                  <a:cubicBezTo>
                    <a:pt x="1254" y="380"/>
                    <a:pt x="1343" y="362"/>
                    <a:pt x="1429" y="334"/>
                  </a:cubicBezTo>
                  <a:lnTo>
                    <a:pt x="1465" y="274"/>
                  </a:lnTo>
                  <a:cubicBezTo>
                    <a:pt x="1572" y="107"/>
                    <a:pt x="1750" y="179"/>
                    <a:pt x="1893" y="131"/>
                  </a:cubicBezTo>
                  <a:cubicBezTo>
                    <a:pt x="1929" y="60"/>
                    <a:pt x="1893" y="36"/>
                    <a:pt x="1834" y="36"/>
                  </a:cubicBezTo>
                  <a:cubicBezTo>
                    <a:pt x="1822" y="39"/>
                    <a:pt x="1811" y="40"/>
                    <a:pt x="1802" y="40"/>
                  </a:cubicBezTo>
                  <a:cubicBezTo>
                    <a:pt x="1773" y="40"/>
                    <a:pt x="1753" y="27"/>
                    <a:pt x="1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5941500" y="3921750"/>
              <a:ext cx="10450" cy="3475"/>
            </a:xfrm>
            <a:custGeom>
              <a:avLst/>
              <a:gdLst/>
              <a:ahLst/>
              <a:cxnLst/>
              <a:rect l="l" t="t" r="r" b="b"/>
              <a:pathLst>
                <a:path w="418" h="139" extrusionOk="0">
                  <a:moveTo>
                    <a:pt x="1" y="0"/>
                  </a:moveTo>
                  <a:lnTo>
                    <a:pt x="1" y="0"/>
                  </a:lnTo>
                  <a:cubicBezTo>
                    <a:pt x="64" y="94"/>
                    <a:pt x="136" y="139"/>
                    <a:pt x="212" y="139"/>
                  </a:cubicBezTo>
                  <a:cubicBezTo>
                    <a:pt x="280" y="139"/>
                    <a:pt x="350" y="103"/>
                    <a:pt x="417" y="36"/>
                  </a:cubicBezTo>
                  <a:cubicBezTo>
                    <a:pt x="275" y="36"/>
                    <a:pt x="14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5934650" y="3921925"/>
              <a:ext cx="3300" cy="1925"/>
            </a:xfrm>
            <a:custGeom>
              <a:avLst/>
              <a:gdLst/>
              <a:ahLst/>
              <a:cxnLst/>
              <a:rect l="l" t="t" r="r" b="b"/>
              <a:pathLst>
                <a:path w="132" h="77" extrusionOk="0">
                  <a:moveTo>
                    <a:pt x="69" y="0"/>
                  </a:moveTo>
                  <a:cubicBezTo>
                    <a:pt x="44" y="0"/>
                    <a:pt x="20" y="9"/>
                    <a:pt x="1" y="29"/>
                  </a:cubicBezTo>
                  <a:lnTo>
                    <a:pt x="37" y="77"/>
                  </a:lnTo>
                  <a:cubicBezTo>
                    <a:pt x="72" y="53"/>
                    <a:pt x="96" y="29"/>
                    <a:pt x="132" y="17"/>
                  </a:cubicBezTo>
                  <a:cubicBezTo>
                    <a:pt x="110" y="6"/>
                    <a:pt x="89"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5"/>
            <p:cNvSpPr/>
            <p:nvPr/>
          </p:nvSpPr>
          <p:spPr>
            <a:xfrm>
              <a:off x="6019800" y="3889750"/>
              <a:ext cx="150925" cy="15800"/>
            </a:xfrm>
            <a:custGeom>
              <a:avLst/>
              <a:gdLst/>
              <a:ahLst/>
              <a:cxnLst/>
              <a:rect l="l" t="t" r="r" b="b"/>
              <a:pathLst>
                <a:path w="6037" h="632" extrusionOk="0">
                  <a:moveTo>
                    <a:pt x="1680" y="1"/>
                  </a:moveTo>
                  <a:cubicBezTo>
                    <a:pt x="1557" y="1"/>
                    <a:pt x="1433" y="6"/>
                    <a:pt x="1310" y="18"/>
                  </a:cubicBezTo>
                  <a:cubicBezTo>
                    <a:pt x="1141" y="137"/>
                    <a:pt x="960" y="165"/>
                    <a:pt x="775" y="165"/>
                  </a:cubicBezTo>
                  <a:cubicBezTo>
                    <a:pt x="610" y="165"/>
                    <a:pt x="442" y="143"/>
                    <a:pt x="277" y="143"/>
                  </a:cubicBezTo>
                  <a:cubicBezTo>
                    <a:pt x="183" y="143"/>
                    <a:pt x="91" y="150"/>
                    <a:pt x="0" y="173"/>
                  </a:cubicBezTo>
                  <a:cubicBezTo>
                    <a:pt x="60" y="197"/>
                    <a:pt x="95" y="244"/>
                    <a:pt x="155" y="292"/>
                  </a:cubicBezTo>
                  <a:cubicBezTo>
                    <a:pt x="893" y="304"/>
                    <a:pt x="1607" y="304"/>
                    <a:pt x="2322" y="435"/>
                  </a:cubicBezTo>
                  <a:cubicBezTo>
                    <a:pt x="2512" y="566"/>
                    <a:pt x="2750" y="471"/>
                    <a:pt x="2941" y="542"/>
                  </a:cubicBezTo>
                  <a:lnTo>
                    <a:pt x="3000" y="542"/>
                  </a:lnTo>
                  <a:cubicBezTo>
                    <a:pt x="3353" y="597"/>
                    <a:pt x="3706" y="631"/>
                    <a:pt x="4059" y="631"/>
                  </a:cubicBezTo>
                  <a:cubicBezTo>
                    <a:pt x="4242" y="631"/>
                    <a:pt x="4425" y="622"/>
                    <a:pt x="4608" y="602"/>
                  </a:cubicBezTo>
                  <a:cubicBezTo>
                    <a:pt x="4736" y="566"/>
                    <a:pt x="4865" y="554"/>
                    <a:pt x="4993" y="554"/>
                  </a:cubicBezTo>
                  <a:cubicBezTo>
                    <a:pt x="5261" y="554"/>
                    <a:pt x="5529" y="606"/>
                    <a:pt x="5797" y="606"/>
                  </a:cubicBezTo>
                  <a:cubicBezTo>
                    <a:pt x="5877" y="606"/>
                    <a:pt x="5957" y="602"/>
                    <a:pt x="6036" y="590"/>
                  </a:cubicBezTo>
                  <a:lnTo>
                    <a:pt x="6036" y="447"/>
                  </a:lnTo>
                  <a:cubicBezTo>
                    <a:pt x="5941" y="375"/>
                    <a:pt x="5810" y="316"/>
                    <a:pt x="5727" y="209"/>
                  </a:cubicBezTo>
                  <a:cubicBezTo>
                    <a:pt x="5628" y="124"/>
                    <a:pt x="5528" y="94"/>
                    <a:pt x="5428" y="94"/>
                  </a:cubicBezTo>
                  <a:cubicBezTo>
                    <a:pt x="5194" y="94"/>
                    <a:pt x="4958" y="257"/>
                    <a:pt x="4724" y="257"/>
                  </a:cubicBezTo>
                  <a:cubicBezTo>
                    <a:pt x="4637" y="257"/>
                    <a:pt x="4551" y="234"/>
                    <a:pt x="4465" y="173"/>
                  </a:cubicBezTo>
                  <a:cubicBezTo>
                    <a:pt x="4310" y="149"/>
                    <a:pt x="4179" y="149"/>
                    <a:pt x="4024" y="137"/>
                  </a:cubicBezTo>
                  <a:cubicBezTo>
                    <a:pt x="3905" y="175"/>
                    <a:pt x="3784" y="189"/>
                    <a:pt x="3663" y="189"/>
                  </a:cubicBezTo>
                  <a:cubicBezTo>
                    <a:pt x="3481" y="189"/>
                    <a:pt x="3298" y="159"/>
                    <a:pt x="3119" y="137"/>
                  </a:cubicBezTo>
                  <a:cubicBezTo>
                    <a:pt x="2636" y="80"/>
                    <a:pt x="2160" y="1"/>
                    <a:pt x="1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5"/>
            <p:cNvSpPr/>
            <p:nvPr/>
          </p:nvSpPr>
          <p:spPr>
            <a:xfrm>
              <a:off x="6094800" y="3901175"/>
              <a:ext cx="40800" cy="12700"/>
            </a:xfrm>
            <a:custGeom>
              <a:avLst/>
              <a:gdLst/>
              <a:ahLst/>
              <a:cxnLst/>
              <a:rect l="l" t="t" r="r" b="b"/>
              <a:pathLst>
                <a:path w="1632" h="508" extrusionOk="0">
                  <a:moveTo>
                    <a:pt x="714" y="0"/>
                  </a:moveTo>
                  <a:cubicBezTo>
                    <a:pt x="474" y="0"/>
                    <a:pt x="235" y="28"/>
                    <a:pt x="0" y="85"/>
                  </a:cubicBezTo>
                  <a:cubicBezTo>
                    <a:pt x="60" y="145"/>
                    <a:pt x="119" y="204"/>
                    <a:pt x="203" y="264"/>
                  </a:cubicBezTo>
                  <a:cubicBezTo>
                    <a:pt x="285" y="363"/>
                    <a:pt x="368" y="508"/>
                    <a:pt x="490" y="508"/>
                  </a:cubicBezTo>
                  <a:cubicBezTo>
                    <a:pt x="544" y="508"/>
                    <a:pt x="606" y="479"/>
                    <a:pt x="679" y="406"/>
                  </a:cubicBezTo>
                  <a:cubicBezTo>
                    <a:pt x="755" y="325"/>
                    <a:pt x="830" y="292"/>
                    <a:pt x="909" y="292"/>
                  </a:cubicBezTo>
                  <a:cubicBezTo>
                    <a:pt x="991" y="292"/>
                    <a:pt x="1076" y="328"/>
                    <a:pt x="1167" y="383"/>
                  </a:cubicBezTo>
                  <a:cubicBezTo>
                    <a:pt x="1248" y="423"/>
                    <a:pt x="1334" y="452"/>
                    <a:pt x="1423" y="452"/>
                  </a:cubicBezTo>
                  <a:cubicBezTo>
                    <a:pt x="1490" y="452"/>
                    <a:pt x="1560" y="436"/>
                    <a:pt x="1632" y="395"/>
                  </a:cubicBezTo>
                  <a:lnTo>
                    <a:pt x="1632" y="133"/>
                  </a:lnTo>
                  <a:cubicBezTo>
                    <a:pt x="1330" y="46"/>
                    <a:pt x="1022"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5"/>
            <p:cNvSpPr/>
            <p:nvPr/>
          </p:nvSpPr>
          <p:spPr>
            <a:xfrm>
              <a:off x="6171600" y="3910475"/>
              <a:ext cx="9550" cy="8025"/>
            </a:xfrm>
            <a:custGeom>
              <a:avLst/>
              <a:gdLst/>
              <a:ahLst/>
              <a:cxnLst/>
              <a:rect l="l" t="t" r="r" b="b"/>
              <a:pathLst>
                <a:path w="382" h="321" extrusionOk="0">
                  <a:moveTo>
                    <a:pt x="139" y="1"/>
                  </a:moveTo>
                  <a:cubicBezTo>
                    <a:pt x="117" y="1"/>
                    <a:pt x="94" y="4"/>
                    <a:pt x="72" y="11"/>
                  </a:cubicBezTo>
                  <a:cubicBezTo>
                    <a:pt x="12" y="23"/>
                    <a:pt x="12" y="213"/>
                    <a:pt x="0" y="320"/>
                  </a:cubicBezTo>
                  <a:cubicBezTo>
                    <a:pt x="119" y="273"/>
                    <a:pt x="250" y="237"/>
                    <a:pt x="381" y="189"/>
                  </a:cubicBezTo>
                  <a:cubicBezTo>
                    <a:pt x="333" y="64"/>
                    <a:pt x="237"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5"/>
            <p:cNvSpPr/>
            <p:nvPr/>
          </p:nvSpPr>
          <p:spPr>
            <a:xfrm>
              <a:off x="6152850" y="3915075"/>
              <a:ext cx="11325" cy="3425"/>
            </a:xfrm>
            <a:custGeom>
              <a:avLst/>
              <a:gdLst/>
              <a:ahLst/>
              <a:cxnLst/>
              <a:rect l="l" t="t" r="r" b="b"/>
              <a:pathLst>
                <a:path w="453" h="137" extrusionOk="0">
                  <a:moveTo>
                    <a:pt x="230" y="1"/>
                  </a:moveTo>
                  <a:cubicBezTo>
                    <a:pt x="154" y="1"/>
                    <a:pt x="79" y="46"/>
                    <a:pt x="0" y="124"/>
                  </a:cubicBezTo>
                  <a:cubicBezTo>
                    <a:pt x="155" y="136"/>
                    <a:pt x="298" y="136"/>
                    <a:pt x="453" y="136"/>
                  </a:cubicBezTo>
                  <a:cubicBezTo>
                    <a:pt x="376" y="43"/>
                    <a:pt x="303"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5"/>
            <p:cNvSpPr/>
            <p:nvPr/>
          </p:nvSpPr>
          <p:spPr>
            <a:xfrm>
              <a:off x="6182000" y="3918475"/>
              <a:ext cx="7175" cy="4175"/>
            </a:xfrm>
            <a:custGeom>
              <a:avLst/>
              <a:gdLst/>
              <a:ahLst/>
              <a:cxnLst/>
              <a:rect l="l" t="t" r="r" b="b"/>
              <a:pathLst>
                <a:path w="287" h="167" extrusionOk="0">
                  <a:moveTo>
                    <a:pt x="1" y="0"/>
                  </a:moveTo>
                  <a:cubicBezTo>
                    <a:pt x="49" y="60"/>
                    <a:pt x="108" y="107"/>
                    <a:pt x="144" y="167"/>
                  </a:cubicBezTo>
                  <a:cubicBezTo>
                    <a:pt x="191" y="155"/>
                    <a:pt x="239" y="155"/>
                    <a:pt x="287" y="131"/>
                  </a:cubicBezTo>
                  <a:lnTo>
                    <a:pt x="287" y="12"/>
                  </a:lnTo>
                  <a:cubicBezTo>
                    <a:pt x="191" y="0"/>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5"/>
            <p:cNvSpPr/>
            <p:nvPr/>
          </p:nvSpPr>
          <p:spPr>
            <a:xfrm>
              <a:off x="6189150" y="3915200"/>
              <a:ext cx="7475" cy="3300"/>
            </a:xfrm>
            <a:custGeom>
              <a:avLst/>
              <a:gdLst/>
              <a:ahLst/>
              <a:cxnLst/>
              <a:rect l="l" t="t" r="r" b="b"/>
              <a:pathLst>
                <a:path w="299" h="132" extrusionOk="0">
                  <a:moveTo>
                    <a:pt x="1" y="0"/>
                  </a:moveTo>
                  <a:lnTo>
                    <a:pt x="1" y="131"/>
                  </a:lnTo>
                  <a:cubicBezTo>
                    <a:pt x="84" y="131"/>
                    <a:pt x="191" y="119"/>
                    <a:pt x="298" y="119"/>
                  </a:cubicBezTo>
                  <a:cubicBezTo>
                    <a:pt x="215" y="12"/>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5"/>
            <p:cNvSpPr/>
            <p:nvPr/>
          </p:nvSpPr>
          <p:spPr>
            <a:xfrm>
              <a:off x="6187075" y="3913400"/>
              <a:ext cx="2100" cy="1825"/>
            </a:xfrm>
            <a:custGeom>
              <a:avLst/>
              <a:gdLst/>
              <a:ahLst/>
              <a:cxnLst/>
              <a:rect l="l" t="t" r="r" b="b"/>
              <a:pathLst>
                <a:path w="84" h="73" extrusionOk="0">
                  <a:moveTo>
                    <a:pt x="0" y="1"/>
                  </a:moveTo>
                  <a:lnTo>
                    <a:pt x="84" y="72"/>
                  </a:lnTo>
                  <a:cubicBezTo>
                    <a:pt x="84" y="37"/>
                    <a:pt x="60" y="25"/>
                    <a:pt x="48" y="13"/>
                  </a:cubicBezTo>
                  <a:cubicBezTo>
                    <a:pt x="48" y="1"/>
                    <a:pt x="2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5"/>
            <p:cNvSpPr/>
            <p:nvPr/>
          </p:nvSpPr>
          <p:spPr>
            <a:xfrm>
              <a:off x="6167425" y="3918775"/>
              <a:ext cx="3900" cy="1500"/>
            </a:xfrm>
            <a:custGeom>
              <a:avLst/>
              <a:gdLst/>
              <a:ahLst/>
              <a:cxnLst/>
              <a:rect l="l" t="t" r="r" b="b"/>
              <a:pathLst>
                <a:path w="156" h="60" extrusionOk="0">
                  <a:moveTo>
                    <a:pt x="155" y="0"/>
                  </a:moveTo>
                  <a:cubicBezTo>
                    <a:pt x="108" y="0"/>
                    <a:pt x="48" y="0"/>
                    <a:pt x="1" y="24"/>
                  </a:cubicBezTo>
                  <a:cubicBezTo>
                    <a:pt x="12" y="36"/>
                    <a:pt x="36" y="60"/>
                    <a:pt x="48" y="60"/>
                  </a:cubicBezTo>
                  <a:cubicBezTo>
                    <a:pt x="84" y="48"/>
                    <a:pt x="120" y="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5"/>
            <p:cNvSpPr/>
            <p:nvPr/>
          </p:nvSpPr>
          <p:spPr>
            <a:xfrm>
              <a:off x="5816200" y="3883050"/>
              <a:ext cx="13700" cy="10450"/>
            </a:xfrm>
            <a:custGeom>
              <a:avLst/>
              <a:gdLst/>
              <a:ahLst/>
              <a:cxnLst/>
              <a:rect l="l" t="t" r="r" b="b"/>
              <a:pathLst>
                <a:path w="548" h="418" extrusionOk="0">
                  <a:moveTo>
                    <a:pt x="274" y="0"/>
                  </a:moveTo>
                  <a:cubicBezTo>
                    <a:pt x="369" y="155"/>
                    <a:pt x="357" y="239"/>
                    <a:pt x="155" y="286"/>
                  </a:cubicBezTo>
                  <a:cubicBezTo>
                    <a:pt x="107" y="298"/>
                    <a:pt x="48" y="381"/>
                    <a:pt x="0" y="417"/>
                  </a:cubicBezTo>
                  <a:cubicBezTo>
                    <a:pt x="95" y="417"/>
                    <a:pt x="179" y="405"/>
                    <a:pt x="286" y="405"/>
                  </a:cubicBezTo>
                  <a:cubicBezTo>
                    <a:pt x="405" y="405"/>
                    <a:pt x="524" y="358"/>
                    <a:pt x="536" y="227"/>
                  </a:cubicBezTo>
                  <a:cubicBezTo>
                    <a:pt x="548" y="48"/>
                    <a:pt x="429"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6176050" y="4027400"/>
              <a:ext cx="625" cy="1225"/>
            </a:xfrm>
            <a:custGeom>
              <a:avLst/>
              <a:gdLst/>
              <a:ahLst/>
              <a:cxnLst/>
              <a:rect l="l" t="t" r="r" b="b"/>
              <a:pathLst>
                <a:path w="25" h="49" extrusionOk="0">
                  <a:moveTo>
                    <a:pt x="1" y="1"/>
                  </a:moveTo>
                  <a:lnTo>
                    <a:pt x="13" y="49"/>
                  </a:lnTo>
                  <a:lnTo>
                    <a:pt x="25" y="2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5"/>
            <p:cNvSpPr/>
            <p:nvPr/>
          </p:nvSpPr>
          <p:spPr>
            <a:xfrm>
              <a:off x="6131400" y="3889525"/>
              <a:ext cx="33975" cy="9325"/>
            </a:xfrm>
            <a:custGeom>
              <a:avLst/>
              <a:gdLst/>
              <a:ahLst/>
              <a:cxnLst/>
              <a:rect l="l" t="t" r="r" b="b"/>
              <a:pathLst>
                <a:path w="1359" h="373" extrusionOk="0">
                  <a:moveTo>
                    <a:pt x="1128" y="0"/>
                  </a:moveTo>
                  <a:cubicBezTo>
                    <a:pt x="1114" y="0"/>
                    <a:pt x="1100" y="1"/>
                    <a:pt x="1084" y="3"/>
                  </a:cubicBezTo>
                  <a:lnTo>
                    <a:pt x="596" y="3"/>
                  </a:lnTo>
                  <a:cubicBezTo>
                    <a:pt x="514" y="136"/>
                    <a:pt x="405" y="161"/>
                    <a:pt x="293" y="161"/>
                  </a:cubicBezTo>
                  <a:cubicBezTo>
                    <a:pt x="222" y="161"/>
                    <a:pt x="151" y="151"/>
                    <a:pt x="83" y="151"/>
                  </a:cubicBezTo>
                  <a:cubicBezTo>
                    <a:pt x="55" y="151"/>
                    <a:pt x="27" y="153"/>
                    <a:pt x="1" y="158"/>
                  </a:cubicBezTo>
                  <a:cubicBezTo>
                    <a:pt x="106" y="270"/>
                    <a:pt x="222" y="307"/>
                    <a:pt x="340" y="307"/>
                  </a:cubicBezTo>
                  <a:cubicBezTo>
                    <a:pt x="448" y="307"/>
                    <a:pt x="559" y="276"/>
                    <a:pt x="668" y="241"/>
                  </a:cubicBezTo>
                  <a:cubicBezTo>
                    <a:pt x="762" y="207"/>
                    <a:pt x="850" y="191"/>
                    <a:pt x="935" y="191"/>
                  </a:cubicBezTo>
                  <a:cubicBezTo>
                    <a:pt x="1053" y="191"/>
                    <a:pt x="1164" y="222"/>
                    <a:pt x="1275" y="277"/>
                  </a:cubicBezTo>
                  <a:cubicBezTo>
                    <a:pt x="1311" y="313"/>
                    <a:pt x="1334" y="337"/>
                    <a:pt x="1358" y="372"/>
                  </a:cubicBezTo>
                  <a:lnTo>
                    <a:pt x="1358" y="253"/>
                  </a:lnTo>
                  <a:cubicBezTo>
                    <a:pt x="1326" y="112"/>
                    <a:pt x="1273" y="0"/>
                    <a:pt x="1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5"/>
            <p:cNvSpPr/>
            <p:nvPr/>
          </p:nvSpPr>
          <p:spPr>
            <a:xfrm>
              <a:off x="6170700" y="4065500"/>
              <a:ext cx="50025" cy="17825"/>
            </a:xfrm>
            <a:custGeom>
              <a:avLst/>
              <a:gdLst/>
              <a:ahLst/>
              <a:cxnLst/>
              <a:rect l="l" t="t" r="r" b="b"/>
              <a:pathLst>
                <a:path w="2001" h="713" extrusionOk="0">
                  <a:moveTo>
                    <a:pt x="1424" y="0"/>
                  </a:moveTo>
                  <a:cubicBezTo>
                    <a:pt x="1414" y="0"/>
                    <a:pt x="1404" y="0"/>
                    <a:pt x="1394" y="1"/>
                  </a:cubicBezTo>
                  <a:cubicBezTo>
                    <a:pt x="929" y="13"/>
                    <a:pt x="465" y="13"/>
                    <a:pt x="0" y="13"/>
                  </a:cubicBezTo>
                  <a:cubicBezTo>
                    <a:pt x="96" y="60"/>
                    <a:pt x="167" y="132"/>
                    <a:pt x="239" y="132"/>
                  </a:cubicBezTo>
                  <a:cubicBezTo>
                    <a:pt x="632" y="144"/>
                    <a:pt x="572" y="346"/>
                    <a:pt x="453" y="584"/>
                  </a:cubicBezTo>
                  <a:cubicBezTo>
                    <a:pt x="716" y="653"/>
                    <a:pt x="995" y="713"/>
                    <a:pt x="1277" y="713"/>
                  </a:cubicBezTo>
                  <a:cubicBezTo>
                    <a:pt x="1340" y="713"/>
                    <a:pt x="1402" y="710"/>
                    <a:pt x="1465" y="703"/>
                  </a:cubicBezTo>
                  <a:cubicBezTo>
                    <a:pt x="1715" y="680"/>
                    <a:pt x="1965" y="644"/>
                    <a:pt x="2001" y="299"/>
                  </a:cubicBezTo>
                  <a:cubicBezTo>
                    <a:pt x="1829" y="138"/>
                    <a:pt x="1669" y="0"/>
                    <a:pt x="14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5"/>
            <p:cNvSpPr/>
            <p:nvPr/>
          </p:nvSpPr>
          <p:spPr>
            <a:xfrm>
              <a:off x="6079025" y="4051225"/>
              <a:ext cx="107475" cy="14000"/>
            </a:xfrm>
            <a:custGeom>
              <a:avLst/>
              <a:gdLst/>
              <a:ahLst/>
              <a:cxnLst/>
              <a:rect l="l" t="t" r="r" b="b"/>
              <a:pathLst>
                <a:path w="4299" h="560" extrusionOk="0">
                  <a:moveTo>
                    <a:pt x="155" y="0"/>
                  </a:moveTo>
                  <a:cubicBezTo>
                    <a:pt x="0" y="167"/>
                    <a:pt x="191" y="179"/>
                    <a:pt x="262" y="250"/>
                  </a:cubicBezTo>
                  <a:cubicBezTo>
                    <a:pt x="283" y="292"/>
                    <a:pt x="304" y="310"/>
                    <a:pt x="330" y="310"/>
                  </a:cubicBezTo>
                  <a:cubicBezTo>
                    <a:pt x="348" y="310"/>
                    <a:pt x="369" y="301"/>
                    <a:pt x="393" y="286"/>
                  </a:cubicBezTo>
                  <a:cubicBezTo>
                    <a:pt x="453" y="294"/>
                    <a:pt x="512" y="296"/>
                    <a:pt x="570" y="296"/>
                  </a:cubicBezTo>
                  <a:cubicBezTo>
                    <a:pt x="624" y="296"/>
                    <a:pt x="678" y="295"/>
                    <a:pt x="730" y="295"/>
                  </a:cubicBezTo>
                  <a:cubicBezTo>
                    <a:pt x="870" y="295"/>
                    <a:pt x="1004" y="306"/>
                    <a:pt x="1131" y="393"/>
                  </a:cubicBezTo>
                  <a:cubicBezTo>
                    <a:pt x="1131" y="405"/>
                    <a:pt x="1131" y="417"/>
                    <a:pt x="1155" y="441"/>
                  </a:cubicBezTo>
                  <a:cubicBezTo>
                    <a:pt x="1159" y="445"/>
                    <a:pt x="1166" y="448"/>
                    <a:pt x="1175" y="448"/>
                  </a:cubicBezTo>
                  <a:cubicBezTo>
                    <a:pt x="1192" y="448"/>
                    <a:pt x="1219" y="437"/>
                    <a:pt x="1251" y="405"/>
                  </a:cubicBezTo>
                  <a:cubicBezTo>
                    <a:pt x="1334" y="417"/>
                    <a:pt x="1441" y="417"/>
                    <a:pt x="1524" y="441"/>
                  </a:cubicBezTo>
                  <a:lnTo>
                    <a:pt x="2203" y="441"/>
                  </a:lnTo>
                  <a:cubicBezTo>
                    <a:pt x="2321" y="481"/>
                    <a:pt x="2442" y="492"/>
                    <a:pt x="2564" y="492"/>
                  </a:cubicBezTo>
                  <a:cubicBezTo>
                    <a:pt x="2709" y="492"/>
                    <a:pt x="2856" y="477"/>
                    <a:pt x="3002" y="477"/>
                  </a:cubicBezTo>
                  <a:cubicBezTo>
                    <a:pt x="3134" y="477"/>
                    <a:pt x="3265" y="489"/>
                    <a:pt x="3394" y="536"/>
                  </a:cubicBezTo>
                  <a:cubicBezTo>
                    <a:pt x="3477" y="560"/>
                    <a:pt x="3584" y="560"/>
                    <a:pt x="3691" y="560"/>
                  </a:cubicBezTo>
                  <a:cubicBezTo>
                    <a:pt x="3834" y="346"/>
                    <a:pt x="4060" y="453"/>
                    <a:pt x="4251" y="393"/>
                  </a:cubicBezTo>
                  <a:cubicBezTo>
                    <a:pt x="4263" y="358"/>
                    <a:pt x="4287" y="346"/>
                    <a:pt x="4299" y="322"/>
                  </a:cubicBezTo>
                  <a:cubicBezTo>
                    <a:pt x="4287" y="286"/>
                    <a:pt x="4263" y="274"/>
                    <a:pt x="4251" y="239"/>
                  </a:cubicBezTo>
                  <a:cubicBezTo>
                    <a:pt x="4191" y="227"/>
                    <a:pt x="4132" y="215"/>
                    <a:pt x="4072" y="215"/>
                  </a:cubicBezTo>
                  <a:lnTo>
                    <a:pt x="3715" y="215"/>
                  </a:lnTo>
                  <a:cubicBezTo>
                    <a:pt x="3667" y="215"/>
                    <a:pt x="3608" y="227"/>
                    <a:pt x="3548" y="239"/>
                  </a:cubicBezTo>
                  <a:lnTo>
                    <a:pt x="3370" y="239"/>
                  </a:lnTo>
                  <a:cubicBezTo>
                    <a:pt x="3140" y="252"/>
                    <a:pt x="2901" y="258"/>
                    <a:pt x="2664" y="258"/>
                  </a:cubicBezTo>
                  <a:cubicBezTo>
                    <a:pt x="2497" y="258"/>
                    <a:pt x="2330" y="255"/>
                    <a:pt x="2167" y="250"/>
                  </a:cubicBezTo>
                  <a:cubicBezTo>
                    <a:pt x="2096" y="250"/>
                    <a:pt x="2048" y="191"/>
                    <a:pt x="1989" y="167"/>
                  </a:cubicBezTo>
                  <a:cubicBezTo>
                    <a:pt x="1846" y="143"/>
                    <a:pt x="1691" y="119"/>
                    <a:pt x="1548" y="108"/>
                  </a:cubicBezTo>
                  <a:cubicBezTo>
                    <a:pt x="1441" y="96"/>
                    <a:pt x="1346" y="96"/>
                    <a:pt x="1251" y="72"/>
                  </a:cubicBezTo>
                  <a:cubicBezTo>
                    <a:pt x="1183" y="60"/>
                    <a:pt x="1116" y="59"/>
                    <a:pt x="1049" y="59"/>
                  </a:cubicBezTo>
                  <a:cubicBezTo>
                    <a:pt x="1029" y="59"/>
                    <a:pt x="1010" y="59"/>
                    <a:pt x="991" y="59"/>
                  </a:cubicBezTo>
                  <a:cubicBezTo>
                    <a:pt x="877" y="59"/>
                    <a:pt x="764" y="55"/>
                    <a:pt x="655" y="0"/>
                  </a:cubicBezTo>
                  <a:lnTo>
                    <a:pt x="596" y="0"/>
                  </a:lnTo>
                  <a:cubicBezTo>
                    <a:pt x="554" y="24"/>
                    <a:pt x="515" y="36"/>
                    <a:pt x="478" y="36"/>
                  </a:cubicBezTo>
                  <a:cubicBezTo>
                    <a:pt x="441" y="36"/>
                    <a:pt x="405" y="24"/>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5"/>
            <p:cNvSpPr/>
            <p:nvPr/>
          </p:nvSpPr>
          <p:spPr>
            <a:xfrm>
              <a:off x="6185275" y="4057175"/>
              <a:ext cx="22050" cy="4850"/>
            </a:xfrm>
            <a:custGeom>
              <a:avLst/>
              <a:gdLst/>
              <a:ahLst/>
              <a:cxnLst/>
              <a:rect l="l" t="t" r="r" b="b"/>
              <a:pathLst>
                <a:path w="882" h="194" extrusionOk="0">
                  <a:moveTo>
                    <a:pt x="96" y="1"/>
                  </a:moveTo>
                  <a:cubicBezTo>
                    <a:pt x="49" y="1"/>
                    <a:pt x="37" y="24"/>
                    <a:pt x="1" y="60"/>
                  </a:cubicBezTo>
                  <a:lnTo>
                    <a:pt x="1" y="167"/>
                  </a:lnTo>
                  <a:cubicBezTo>
                    <a:pt x="24" y="165"/>
                    <a:pt x="46" y="165"/>
                    <a:pt x="69" y="165"/>
                  </a:cubicBezTo>
                  <a:cubicBezTo>
                    <a:pt x="207" y="165"/>
                    <a:pt x="346" y="193"/>
                    <a:pt x="483" y="193"/>
                  </a:cubicBezTo>
                  <a:cubicBezTo>
                    <a:pt x="620" y="193"/>
                    <a:pt x="755" y="164"/>
                    <a:pt x="882" y="48"/>
                  </a:cubicBezTo>
                  <a:cubicBezTo>
                    <a:pt x="644" y="48"/>
                    <a:pt x="394" y="36"/>
                    <a:pt x="156" y="36"/>
                  </a:cubicBezTo>
                  <a:cubicBezTo>
                    <a:pt x="156" y="24"/>
                    <a:pt x="120" y="2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5"/>
            <p:cNvSpPr/>
            <p:nvPr/>
          </p:nvSpPr>
          <p:spPr>
            <a:xfrm>
              <a:off x="6199575" y="3918475"/>
              <a:ext cx="7750" cy="3075"/>
            </a:xfrm>
            <a:custGeom>
              <a:avLst/>
              <a:gdLst/>
              <a:ahLst/>
              <a:cxnLst/>
              <a:rect l="l" t="t" r="r" b="b"/>
              <a:pathLst>
                <a:path w="310" h="123" extrusionOk="0">
                  <a:moveTo>
                    <a:pt x="0" y="0"/>
                  </a:moveTo>
                  <a:cubicBezTo>
                    <a:pt x="58" y="97"/>
                    <a:pt x="148" y="123"/>
                    <a:pt x="243" y="123"/>
                  </a:cubicBezTo>
                  <a:cubicBezTo>
                    <a:pt x="265" y="123"/>
                    <a:pt x="288" y="122"/>
                    <a:pt x="310" y="119"/>
                  </a:cubicBezTo>
                  <a:cubicBezTo>
                    <a:pt x="250" y="0"/>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5"/>
            <p:cNvSpPr/>
            <p:nvPr/>
          </p:nvSpPr>
          <p:spPr>
            <a:xfrm>
              <a:off x="5432500" y="2951300"/>
              <a:ext cx="56300" cy="23375"/>
            </a:xfrm>
            <a:custGeom>
              <a:avLst/>
              <a:gdLst/>
              <a:ahLst/>
              <a:cxnLst/>
              <a:rect l="l" t="t" r="r" b="b"/>
              <a:pathLst>
                <a:path w="2252" h="935" extrusionOk="0">
                  <a:moveTo>
                    <a:pt x="1707" y="0"/>
                  </a:moveTo>
                  <a:cubicBezTo>
                    <a:pt x="1569" y="0"/>
                    <a:pt x="1429" y="31"/>
                    <a:pt x="1287" y="63"/>
                  </a:cubicBezTo>
                  <a:cubicBezTo>
                    <a:pt x="1141" y="143"/>
                    <a:pt x="995" y="178"/>
                    <a:pt x="850" y="178"/>
                  </a:cubicBezTo>
                  <a:cubicBezTo>
                    <a:pt x="712" y="178"/>
                    <a:pt x="575" y="145"/>
                    <a:pt x="442" y="87"/>
                  </a:cubicBezTo>
                  <a:lnTo>
                    <a:pt x="418" y="99"/>
                  </a:lnTo>
                  <a:cubicBezTo>
                    <a:pt x="299" y="99"/>
                    <a:pt x="203" y="111"/>
                    <a:pt x="144" y="230"/>
                  </a:cubicBezTo>
                  <a:cubicBezTo>
                    <a:pt x="1" y="635"/>
                    <a:pt x="239" y="754"/>
                    <a:pt x="572" y="778"/>
                  </a:cubicBezTo>
                  <a:cubicBezTo>
                    <a:pt x="982" y="893"/>
                    <a:pt x="1410" y="935"/>
                    <a:pt x="1832" y="935"/>
                  </a:cubicBezTo>
                  <a:cubicBezTo>
                    <a:pt x="1889" y="935"/>
                    <a:pt x="1945" y="934"/>
                    <a:pt x="2001" y="933"/>
                  </a:cubicBezTo>
                  <a:cubicBezTo>
                    <a:pt x="2025" y="778"/>
                    <a:pt x="1942" y="599"/>
                    <a:pt x="2132" y="504"/>
                  </a:cubicBezTo>
                  <a:cubicBezTo>
                    <a:pt x="2168" y="480"/>
                    <a:pt x="2180" y="456"/>
                    <a:pt x="2204" y="444"/>
                  </a:cubicBezTo>
                  <a:cubicBezTo>
                    <a:pt x="2251" y="349"/>
                    <a:pt x="2239" y="266"/>
                    <a:pt x="2180" y="171"/>
                  </a:cubicBezTo>
                  <a:cubicBezTo>
                    <a:pt x="2026" y="42"/>
                    <a:pt x="1868" y="0"/>
                    <a:pt x="17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5"/>
            <p:cNvSpPr/>
            <p:nvPr/>
          </p:nvSpPr>
          <p:spPr>
            <a:xfrm>
              <a:off x="5386075" y="2938575"/>
              <a:ext cx="60750" cy="32775"/>
            </a:xfrm>
            <a:custGeom>
              <a:avLst/>
              <a:gdLst/>
              <a:ahLst/>
              <a:cxnLst/>
              <a:rect l="l" t="t" r="r" b="b"/>
              <a:pathLst>
                <a:path w="2430" h="1311" extrusionOk="0">
                  <a:moveTo>
                    <a:pt x="1013" y="1"/>
                  </a:moveTo>
                  <a:cubicBezTo>
                    <a:pt x="1013" y="60"/>
                    <a:pt x="1001" y="96"/>
                    <a:pt x="1001" y="156"/>
                  </a:cubicBezTo>
                  <a:cubicBezTo>
                    <a:pt x="1084" y="453"/>
                    <a:pt x="1489" y="513"/>
                    <a:pt x="1548" y="870"/>
                  </a:cubicBezTo>
                  <a:cubicBezTo>
                    <a:pt x="1383" y="969"/>
                    <a:pt x="1203" y="973"/>
                    <a:pt x="1023" y="973"/>
                  </a:cubicBezTo>
                  <a:cubicBezTo>
                    <a:pt x="1008" y="973"/>
                    <a:pt x="994" y="973"/>
                    <a:pt x="979" y="973"/>
                  </a:cubicBezTo>
                  <a:cubicBezTo>
                    <a:pt x="849" y="973"/>
                    <a:pt x="720" y="975"/>
                    <a:pt x="596" y="1013"/>
                  </a:cubicBezTo>
                  <a:cubicBezTo>
                    <a:pt x="476" y="1000"/>
                    <a:pt x="350" y="941"/>
                    <a:pt x="239" y="941"/>
                  </a:cubicBezTo>
                  <a:cubicBezTo>
                    <a:pt x="142" y="941"/>
                    <a:pt x="57" y="988"/>
                    <a:pt x="1" y="1156"/>
                  </a:cubicBezTo>
                  <a:cubicBezTo>
                    <a:pt x="798" y="1203"/>
                    <a:pt x="1620" y="1263"/>
                    <a:pt x="2429" y="1311"/>
                  </a:cubicBezTo>
                  <a:cubicBezTo>
                    <a:pt x="2322" y="1168"/>
                    <a:pt x="2060" y="1120"/>
                    <a:pt x="2156" y="858"/>
                  </a:cubicBezTo>
                  <a:cubicBezTo>
                    <a:pt x="2156" y="846"/>
                    <a:pt x="2060" y="787"/>
                    <a:pt x="2001" y="739"/>
                  </a:cubicBezTo>
                  <a:cubicBezTo>
                    <a:pt x="1644" y="525"/>
                    <a:pt x="1406" y="180"/>
                    <a:pt x="1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5"/>
            <p:cNvSpPr/>
            <p:nvPr/>
          </p:nvSpPr>
          <p:spPr>
            <a:xfrm>
              <a:off x="5320600" y="2957350"/>
              <a:ext cx="80075" cy="10650"/>
            </a:xfrm>
            <a:custGeom>
              <a:avLst/>
              <a:gdLst/>
              <a:ahLst/>
              <a:cxnLst/>
              <a:rect l="l" t="t" r="r" b="b"/>
              <a:pathLst>
                <a:path w="3203" h="426" extrusionOk="0">
                  <a:moveTo>
                    <a:pt x="310" y="0"/>
                  </a:moveTo>
                  <a:cubicBezTo>
                    <a:pt x="286" y="0"/>
                    <a:pt x="250" y="24"/>
                    <a:pt x="226" y="24"/>
                  </a:cubicBezTo>
                  <a:cubicBezTo>
                    <a:pt x="119" y="36"/>
                    <a:pt x="48" y="71"/>
                    <a:pt x="0" y="167"/>
                  </a:cubicBezTo>
                  <a:cubicBezTo>
                    <a:pt x="708" y="346"/>
                    <a:pt x="1442" y="426"/>
                    <a:pt x="2179" y="426"/>
                  </a:cubicBezTo>
                  <a:cubicBezTo>
                    <a:pt x="2322" y="426"/>
                    <a:pt x="2465" y="423"/>
                    <a:pt x="2608" y="417"/>
                  </a:cubicBezTo>
                  <a:cubicBezTo>
                    <a:pt x="2710" y="300"/>
                    <a:pt x="2840" y="295"/>
                    <a:pt x="2969" y="295"/>
                  </a:cubicBezTo>
                  <a:cubicBezTo>
                    <a:pt x="2980" y="295"/>
                    <a:pt x="2990" y="295"/>
                    <a:pt x="3001" y="295"/>
                  </a:cubicBezTo>
                  <a:cubicBezTo>
                    <a:pt x="3071" y="295"/>
                    <a:pt x="3140" y="294"/>
                    <a:pt x="3203" y="274"/>
                  </a:cubicBezTo>
                  <a:cubicBezTo>
                    <a:pt x="3121" y="177"/>
                    <a:pt x="3020" y="155"/>
                    <a:pt x="2917" y="155"/>
                  </a:cubicBezTo>
                  <a:cubicBezTo>
                    <a:pt x="2857" y="155"/>
                    <a:pt x="2796" y="162"/>
                    <a:pt x="2739" y="167"/>
                  </a:cubicBezTo>
                  <a:cubicBezTo>
                    <a:pt x="1917" y="107"/>
                    <a:pt x="1119" y="6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5"/>
            <p:cNvSpPr/>
            <p:nvPr/>
          </p:nvSpPr>
          <p:spPr>
            <a:xfrm>
              <a:off x="5283675" y="2953975"/>
              <a:ext cx="25025" cy="28400"/>
            </a:xfrm>
            <a:custGeom>
              <a:avLst/>
              <a:gdLst/>
              <a:ahLst/>
              <a:cxnLst/>
              <a:rect l="l" t="t" r="r" b="b"/>
              <a:pathLst>
                <a:path w="1001" h="1136" extrusionOk="0">
                  <a:moveTo>
                    <a:pt x="657" y="0"/>
                  </a:moveTo>
                  <a:cubicBezTo>
                    <a:pt x="456" y="0"/>
                    <a:pt x="331" y="113"/>
                    <a:pt x="263" y="337"/>
                  </a:cubicBezTo>
                  <a:cubicBezTo>
                    <a:pt x="179" y="552"/>
                    <a:pt x="108" y="766"/>
                    <a:pt x="37" y="992"/>
                  </a:cubicBezTo>
                  <a:cubicBezTo>
                    <a:pt x="1" y="1052"/>
                    <a:pt x="1" y="1088"/>
                    <a:pt x="60" y="1135"/>
                  </a:cubicBezTo>
                  <a:cubicBezTo>
                    <a:pt x="168" y="1052"/>
                    <a:pt x="263" y="945"/>
                    <a:pt x="346" y="849"/>
                  </a:cubicBezTo>
                  <a:cubicBezTo>
                    <a:pt x="375" y="807"/>
                    <a:pt x="403" y="792"/>
                    <a:pt x="432" y="792"/>
                  </a:cubicBezTo>
                  <a:cubicBezTo>
                    <a:pt x="499" y="792"/>
                    <a:pt x="565" y="873"/>
                    <a:pt x="632" y="873"/>
                  </a:cubicBezTo>
                  <a:cubicBezTo>
                    <a:pt x="680" y="647"/>
                    <a:pt x="537" y="314"/>
                    <a:pt x="930" y="278"/>
                  </a:cubicBezTo>
                  <a:cubicBezTo>
                    <a:pt x="1001" y="123"/>
                    <a:pt x="882" y="76"/>
                    <a:pt x="799" y="16"/>
                  </a:cubicBezTo>
                  <a:cubicBezTo>
                    <a:pt x="748" y="5"/>
                    <a:pt x="700" y="0"/>
                    <a:pt x="6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5"/>
            <p:cNvSpPr/>
            <p:nvPr/>
          </p:nvSpPr>
          <p:spPr>
            <a:xfrm>
              <a:off x="5303625" y="2953375"/>
              <a:ext cx="24725" cy="6975"/>
            </a:xfrm>
            <a:custGeom>
              <a:avLst/>
              <a:gdLst/>
              <a:ahLst/>
              <a:cxnLst/>
              <a:rect l="l" t="t" r="r" b="b"/>
              <a:pathLst>
                <a:path w="989" h="279" extrusionOk="0">
                  <a:moveTo>
                    <a:pt x="357" y="0"/>
                  </a:moveTo>
                  <a:cubicBezTo>
                    <a:pt x="238" y="0"/>
                    <a:pt x="120" y="11"/>
                    <a:pt x="1" y="28"/>
                  </a:cubicBezTo>
                  <a:cubicBezTo>
                    <a:pt x="36" y="123"/>
                    <a:pt x="84" y="195"/>
                    <a:pt x="132" y="278"/>
                  </a:cubicBezTo>
                  <a:lnTo>
                    <a:pt x="274" y="278"/>
                  </a:lnTo>
                  <a:cubicBezTo>
                    <a:pt x="361" y="228"/>
                    <a:pt x="450" y="216"/>
                    <a:pt x="539" y="216"/>
                  </a:cubicBezTo>
                  <a:cubicBezTo>
                    <a:pt x="616" y="216"/>
                    <a:pt x="693" y="225"/>
                    <a:pt x="770" y="225"/>
                  </a:cubicBezTo>
                  <a:cubicBezTo>
                    <a:pt x="835" y="225"/>
                    <a:pt x="901" y="218"/>
                    <a:pt x="965" y="195"/>
                  </a:cubicBezTo>
                  <a:lnTo>
                    <a:pt x="989" y="135"/>
                  </a:lnTo>
                  <a:cubicBezTo>
                    <a:pt x="782" y="36"/>
                    <a:pt x="570"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5"/>
            <p:cNvSpPr/>
            <p:nvPr/>
          </p:nvSpPr>
          <p:spPr>
            <a:xfrm>
              <a:off x="5310475" y="2957350"/>
              <a:ext cx="17275" cy="3875"/>
            </a:xfrm>
            <a:custGeom>
              <a:avLst/>
              <a:gdLst/>
              <a:ahLst/>
              <a:cxnLst/>
              <a:rect l="l" t="t" r="r" b="b"/>
              <a:pathLst>
                <a:path w="691" h="155" extrusionOk="0">
                  <a:moveTo>
                    <a:pt x="293" y="0"/>
                  </a:moveTo>
                  <a:cubicBezTo>
                    <a:pt x="192" y="0"/>
                    <a:pt x="94" y="26"/>
                    <a:pt x="0" y="119"/>
                  </a:cubicBezTo>
                  <a:cubicBezTo>
                    <a:pt x="143" y="143"/>
                    <a:pt x="274" y="143"/>
                    <a:pt x="405" y="155"/>
                  </a:cubicBezTo>
                  <a:cubicBezTo>
                    <a:pt x="512" y="119"/>
                    <a:pt x="620" y="143"/>
                    <a:pt x="691" y="36"/>
                  </a:cubicBezTo>
                  <a:lnTo>
                    <a:pt x="691" y="36"/>
                  </a:lnTo>
                  <a:cubicBezTo>
                    <a:pt x="681" y="36"/>
                    <a:pt x="671" y="36"/>
                    <a:pt x="661" y="36"/>
                  </a:cubicBezTo>
                  <a:cubicBezTo>
                    <a:pt x="537" y="36"/>
                    <a:pt x="413"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5"/>
            <p:cNvSpPr/>
            <p:nvPr/>
          </p:nvSpPr>
          <p:spPr>
            <a:xfrm>
              <a:off x="5889425" y="3231275"/>
              <a:ext cx="93175" cy="20575"/>
            </a:xfrm>
            <a:custGeom>
              <a:avLst/>
              <a:gdLst/>
              <a:ahLst/>
              <a:cxnLst/>
              <a:rect l="l" t="t" r="r" b="b"/>
              <a:pathLst>
                <a:path w="3727" h="823" extrusionOk="0">
                  <a:moveTo>
                    <a:pt x="422" y="1"/>
                  </a:moveTo>
                  <a:cubicBezTo>
                    <a:pt x="298" y="1"/>
                    <a:pt x="185" y="34"/>
                    <a:pt x="107" y="152"/>
                  </a:cubicBezTo>
                  <a:cubicBezTo>
                    <a:pt x="0" y="306"/>
                    <a:pt x="298" y="402"/>
                    <a:pt x="453" y="485"/>
                  </a:cubicBezTo>
                  <a:cubicBezTo>
                    <a:pt x="1207" y="625"/>
                    <a:pt x="1953" y="822"/>
                    <a:pt x="2721" y="822"/>
                  </a:cubicBezTo>
                  <a:cubicBezTo>
                    <a:pt x="2936" y="822"/>
                    <a:pt x="3151" y="807"/>
                    <a:pt x="3370" y="771"/>
                  </a:cubicBezTo>
                  <a:cubicBezTo>
                    <a:pt x="3512" y="711"/>
                    <a:pt x="3655" y="640"/>
                    <a:pt x="3727" y="473"/>
                  </a:cubicBezTo>
                  <a:cubicBezTo>
                    <a:pt x="2817" y="291"/>
                    <a:pt x="1918" y="55"/>
                    <a:pt x="988" y="55"/>
                  </a:cubicBezTo>
                  <a:cubicBezTo>
                    <a:pt x="945" y="55"/>
                    <a:pt x="901" y="55"/>
                    <a:pt x="857" y="56"/>
                  </a:cubicBezTo>
                  <a:cubicBezTo>
                    <a:pt x="718" y="44"/>
                    <a:pt x="562"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5"/>
            <p:cNvSpPr/>
            <p:nvPr/>
          </p:nvSpPr>
          <p:spPr>
            <a:xfrm>
              <a:off x="5840300" y="3223150"/>
              <a:ext cx="70575" cy="19825"/>
            </a:xfrm>
            <a:custGeom>
              <a:avLst/>
              <a:gdLst/>
              <a:ahLst/>
              <a:cxnLst/>
              <a:rect l="l" t="t" r="r" b="b"/>
              <a:pathLst>
                <a:path w="2823" h="793" extrusionOk="0">
                  <a:moveTo>
                    <a:pt x="167" y="0"/>
                  </a:moveTo>
                  <a:lnTo>
                    <a:pt x="167" y="0"/>
                  </a:lnTo>
                  <a:cubicBezTo>
                    <a:pt x="215" y="72"/>
                    <a:pt x="334" y="179"/>
                    <a:pt x="322" y="203"/>
                  </a:cubicBezTo>
                  <a:cubicBezTo>
                    <a:pt x="239" y="310"/>
                    <a:pt x="108" y="250"/>
                    <a:pt x="1" y="286"/>
                  </a:cubicBezTo>
                  <a:cubicBezTo>
                    <a:pt x="317" y="595"/>
                    <a:pt x="1061" y="793"/>
                    <a:pt x="1698" y="793"/>
                  </a:cubicBezTo>
                  <a:cubicBezTo>
                    <a:pt x="1995" y="793"/>
                    <a:pt x="2268" y="750"/>
                    <a:pt x="2465" y="655"/>
                  </a:cubicBezTo>
                  <a:cubicBezTo>
                    <a:pt x="2418" y="524"/>
                    <a:pt x="2179" y="619"/>
                    <a:pt x="2179" y="417"/>
                  </a:cubicBezTo>
                  <a:cubicBezTo>
                    <a:pt x="2406" y="405"/>
                    <a:pt x="2608" y="405"/>
                    <a:pt x="2822" y="381"/>
                  </a:cubicBezTo>
                  <a:cubicBezTo>
                    <a:pt x="1941" y="238"/>
                    <a:pt x="1072" y="2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5"/>
            <p:cNvSpPr/>
            <p:nvPr/>
          </p:nvSpPr>
          <p:spPr>
            <a:xfrm>
              <a:off x="5973650" y="3243100"/>
              <a:ext cx="39900" cy="14600"/>
            </a:xfrm>
            <a:custGeom>
              <a:avLst/>
              <a:gdLst/>
              <a:ahLst/>
              <a:cxnLst/>
              <a:rect l="l" t="t" r="r" b="b"/>
              <a:pathLst>
                <a:path w="1596" h="584" extrusionOk="0">
                  <a:moveTo>
                    <a:pt x="370" y="0"/>
                  </a:moveTo>
                  <a:cubicBezTo>
                    <a:pt x="227" y="36"/>
                    <a:pt x="72" y="83"/>
                    <a:pt x="1" y="226"/>
                  </a:cubicBezTo>
                  <a:cubicBezTo>
                    <a:pt x="65" y="474"/>
                    <a:pt x="242" y="503"/>
                    <a:pt x="430" y="503"/>
                  </a:cubicBezTo>
                  <a:cubicBezTo>
                    <a:pt x="485" y="503"/>
                    <a:pt x="541" y="500"/>
                    <a:pt x="596" y="500"/>
                  </a:cubicBezTo>
                  <a:cubicBezTo>
                    <a:pt x="679" y="500"/>
                    <a:pt x="763" y="512"/>
                    <a:pt x="846" y="524"/>
                  </a:cubicBezTo>
                  <a:cubicBezTo>
                    <a:pt x="894" y="536"/>
                    <a:pt x="953" y="548"/>
                    <a:pt x="1013" y="572"/>
                  </a:cubicBezTo>
                  <a:cubicBezTo>
                    <a:pt x="1072" y="583"/>
                    <a:pt x="1132" y="583"/>
                    <a:pt x="1191" y="583"/>
                  </a:cubicBezTo>
                  <a:cubicBezTo>
                    <a:pt x="1251" y="583"/>
                    <a:pt x="1310" y="583"/>
                    <a:pt x="1370" y="572"/>
                  </a:cubicBezTo>
                  <a:cubicBezTo>
                    <a:pt x="1453" y="548"/>
                    <a:pt x="1548" y="512"/>
                    <a:pt x="1596" y="441"/>
                  </a:cubicBezTo>
                  <a:lnTo>
                    <a:pt x="1596" y="381"/>
                  </a:lnTo>
                  <a:lnTo>
                    <a:pt x="1596" y="321"/>
                  </a:lnTo>
                  <a:cubicBezTo>
                    <a:pt x="1560" y="262"/>
                    <a:pt x="1513" y="214"/>
                    <a:pt x="1453" y="179"/>
                  </a:cubicBezTo>
                  <a:cubicBezTo>
                    <a:pt x="1382" y="179"/>
                    <a:pt x="1310" y="167"/>
                    <a:pt x="1239" y="155"/>
                  </a:cubicBezTo>
                  <a:cubicBezTo>
                    <a:pt x="1072" y="95"/>
                    <a:pt x="894" y="143"/>
                    <a:pt x="739" y="60"/>
                  </a:cubicBezTo>
                  <a:cubicBezTo>
                    <a:pt x="620" y="48"/>
                    <a:pt x="489" y="24"/>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5"/>
            <p:cNvSpPr/>
            <p:nvPr/>
          </p:nvSpPr>
          <p:spPr>
            <a:xfrm>
              <a:off x="5991800" y="3244950"/>
              <a:ext cx="12225" cy="2750"/>
            </a:xfrm>
            <a:custGeom>
              <a:avLst/>
              <a:gdLst/>
              <a:ahLst/>
              <a:cxnLst/>
              <a:rect l="l" t="t" r="r" b="b"/>
              <a:pathLst>
                <a:path w="489" h="110" extrusionOk="0">
                  <a:moveTo>
                    <a:pt x="129" y="1"/>
                  </a:moveTo>
                  <a:cubicBezTo>
                    <a:pt x="87" y="1"/>
                    <a:pt x="44" y="4"/>
                    <a:pt x="1" y="9"/>
                  </a:cubicBezTo>
                  <a:cubicBezTo>
                    <a:pt x="88" y="90"/>
                    <a:pt x="183" y="110"/>
                    <a:pt x="277" y="110"/>
                  </a:cubicBezTo>
                  <a:cubicBezTo>
                    <a:pt x="349" y="110"/>
                    <a:pt x="421" y="98"/>
                    <a:pt x="489" y="93"/>
                  </a:cubicBezTo>
                  <a:cubicBezTo>
                    <a:pt x="381" y="30"/>
                    <a:pt x="259"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5"/>
            <p:cNvSpPr/>
            <p:nvPr/>
          </p:nvSpPr>
          <p:spPr>
            <a:xfrm>
              <a:off x="6009675" y="3248150"/>
              <a:ext cx="8350" cy="3300"/>
            </a:xfrm>
            <a:custGeom>
              <a:avLst/>
              <a:gdLst/>
              <a:ahLst/>
              <a:cxnLst/>
              <a:rect l="l" t="t" r="r" b="b"/>
              <a:pathLst>
                <a:path w="334" h="132" extrusionOk="0">
                  <a:moveTo>
                    <a:pt x="0" y="0"/>
                  </a:moveTo>
                  <a:lnTo>
                    <a:pt x="131" y="131"/>
                  </a:lnTo>
                  <a:cubicBezTo>
                    <a:pt x="215" y="131"/>
                    <a:pt x="274" y="119"/>
                    <a:pt x="334" y="96"/>
                  </a:cubicBezTo>
                  <a:cubicBezTo>
                    <a:pt x="226" y="24"/>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5"/>
            <p:cNvSpPr/>
            <p:nvPr/>
          </p:nvSpPr>
          <p:spPr>
            <a:xfrm>
              <a:off x="5232775" y="3104075"/>
              <a:ext cx="75350" cy="39025"/>
            </a:xfrm>
            <a:custGeom>
              <a:avLst/>
              <a:gdLst/>
              <a:ahLst/>
              <a:cxnLst/>
              <a:rect l="l" t="t" r="r" b="b"/>
              <a:pathLst>
                <a:path w="3014" h="1561" extrusionOk="0">
                  <a:moveTo>
                    <a:pt x="644" y="1"/>
                  </a:moveTo>
                  <a:cubicBezTo>
                    <a:pt x="608" y="1"/>
                    <a:pt x="572" y="13"/>
                    <a:pt x="537" y="13"/>
                  </a:cubicBezTo>
                  <a:cubicBezTo>
                    <a:pt x="287" y="406"/>
                    <a:pt x="72" y="822"/>
                    <a:pt x="1" y="1299"/>
                  </a:cubicBezTo>
                  <a:cubicBezTo>
                    <a:pt x="49" y="1501"/>
                    <a:pt x="179" y="1561"/>
                    <a:pt x="370" y="1561"/>
                  </a:cubicBezTo>
                  <a:cubicBezTo>
                    <a:pt x="453" y="1549"/>
                    <a:pt x="513" y="1537"/>
                    <a:pt x="549" y="1489"/>
                  </a:cubicBezTo>
                  <a:cubicBezTo>
                    <a:pt x="584" y="1441"/>
                    <a:pt x="608" y="1394"/>
                    <a:pt x="644" y="1334"/>
                  </a:cubicBezTo>
                  <a:cubicBezTo>
                    <a:pt x="691" y="1263"/>
                    <a:pt x="751" y="1215"/>
                    <a:pt x="822" y="1191"/>
                  </a:cubicBezTo>
                  <a:cubicBezTo>
                    <a:pt x="882" y="1180"/>
                    <a:pt x="930" y="1180"/>
                    <a:pt x="989" y="1156"/>
                  </a:cubicBezTo>
                  <a:cubicBezTo>
                    <a:pt x="1219" y="1106"/>
                    <a:pt x="1441" y="946"/>
                    <a:pt x="1697" y="946"/>
                  </a:cubicBezTo>
                  <a:cubicBezTo>
                    <a:pt x="1745" y="946"/>
                    <a:pt x="1795" y="952"/>
                    <a:pt x="1846" y="965"/>
                  </a:cubicBezTo>
                  <a:cubicBezTo>
                    <a:pt x="1918" y="965"/>
                    <a:pt x="1977" y="965"/>
                    <a:pt x="2037" y="953"/>
                  </a:cubicBezTo>
                  <a:cubicBezTo>
                    <a:pt x="2110" y="924"/>
                    <a:pt x="2185" y="916"/>
                    <a:pt x="2262" y="916"/>
                  </a:cubicBezTo>
                  <a:cubicBezTo>
                    <a:pt x="2369" y="916"/>
                    <a:pt x="2478" y="932"/>
                    <a:pt x="2586" y="932"/>
                  </a:cubicBezTo>
                  <a:cubicBezTo>
                    <a:pt x="2717" y="932"/>
                    <a:pt x="2847" y="908"/>
                    <a:pt x="2966" y="799"/>
                  </a:cubicBezTo>
                  <a:lnTo>
                    <a:pt x="3013" y="715"/>
                  </a:lnTo>
                  <a:cubicBezTo>
                    <a:pt x="3013" y="644"/>
                    <a:pt x="2989" y="572"/>
                    <a:pt x="2954" y="537"/>
                  </a:cubicBezTo>
                  <a:cubicBezTo>
                    <a:pt x="2870" y="477"/>
                    <a:pt x="2787" y="441"/>
                    <a:pt x="2692" y="429"/>
                  </a:cubicBezTo>
                  <a:cubicBezTo>
                    <a:pt x="2501" y="418"/>
                    <a:pt x="2513" y="275"/>
                    <a:pt x="2537" y="144"/>
                  </a:cubicBezTo>
                  <a:cubicBezTo>
                    <a:pt x="2481" y="62"/>
                    <a:pt x="2428" y="35"/>
                    <a:pt x="2377" y="35"/>
                  </a:cubicBezTo>
                  <a:cubicBezTo>
                    <a:pt x="2285" y="35"/>
                    <a:pt x="2195" y="121"/>
                    <a:pt x="2096" y="144"/>
                  </a:cubicBezTo>
                  <a:cubicBezTo>
                    <a:pt x="1962" y="163"/>
                    <a:pt x="1824" y="223"/>
                    <a:pt x="1694" y="223"/>
                  </a:cubicBezTo>
                  <a:cubicBezTo>
                    <a:pt x="1582" y="223"/>
                    <a:pt x="1476" y="179"/>
                    <a:pt x="1382" y="25"/>
                  </a:cubicBezTo>
                  <a:cubicBezTo>
                    <a:pt x="1264" y="41"/>
                    <a:pt x="1149" y="53"/>
                    <a:pt x="1034" y="53"/>
                  </a:cubicBezTo>
                  <a:cubicBezTo>
                    <a:pt x="905" y="53"/>
                    <a:pt x="776" y="39"/>
                    <a:pt x="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5"/>
            <p:cNvSpPr/>
            <p:nvPr/>
          </p:nvSpPr>
          <p:spPr>
            <a:xfrm>
              <a:off x="5319100" y="3107650"/>
              <a:ext cx="67000" cy="30125"/>
            </a:xfrm>
            <a:custGeom>
              <a:avLst/>
              <a:gdLst/>
              <a:ahLst/>
              <a:cxnLst/>
              <a:rect l="l" t="t" r="r" b="b"/>
              <a:pathLst>
                <a:path w="2680" h="1205" extrusionOk="0">
                  <a:moveTo>
                    <a:pt x="1513" y="1"/>
                  </a:moveTo>
                  <a:lnTo>
                    <a:pt x="1513" y="1"/>
                  </a:lnTo>
                  <a:cubicBezTo>
                    <a:pt x="1344" y="35"/>
                    <a:pt x="1174" y="46"/>
                    <a:pt x="1002" y="46"/>
                  </a:cubicBezTo>
                  <a:cubicBezTo>
                    <a:pt x="701" y="46"/>
                    <a:pt x="395" y="13"/>
                    <a:pt x="84" y="13"/>
                  </a:cubicBezTo>
                  <a:cubicBezTo>
                    <a:pt x="1" y="108"/>
                    <a:pt x="1" y="215"/>
                    <a:pt x="48" y="310"/>
                  </a:cubicBezTo>
                  <a:cubicBezTo>
                    <a:pt x="108" y="405"/>
                    <a:pt x="203" y="429"/>
                    <a:pt x="310" y="453"/>
                  </a:cubicBezTo>
                  <a:cubicBezTo>
                    <a:pt x="387" y="440"/>
                    <a:pt x="465" y="426"/>
                    <a:pt x="538" y="426"/>
                  </a:cubicBezTo>
                  <a:cubicBezTo>
                    <a:pt x="668" y="426"/>
                    <a:pt x="781" y="472"/>
                    <a:pt x="834" y="656"/>
                  </a:cubicBezTo>
                  <a:cubicBezTo>
                    <a:pt x="822" y="715"/>
                    <a:pt x="1025" y="727"/>
                    <a:pt x="894" y="822"/>
                  </a:cubicBezTo>
                  <a:cubicBezTo>
                    <a:pt x="656" y="965"/>
                    <a:pt x="775" y="1060"/>
                    <a:pt x="941" y="1156"/>
                  </a:cubicBezTo>
                  <a:cubicBezTo>
                    <a:pt x="1057" y="1189"/>
                    <a:pt x="1175" y="1205"/>
                    <a:pt x="1293" y="1205"/>
                  </a:cubicBezTo>
                  <a:cubicBezTo>
                    <a:pt x="1512" y="1205"/>
                    <a:pt x="1732" y="1149"/>
                    <a:pt x="1941" y="1048"/>
                  </a:cubicBezTo>
                  <a:cubicBezTo>
                    <a:pt x="2191" y="1037"/>
                    <a:pt x="2430" y="1013"/>
                    <a:pt x="2668" y="1001"/>
                  </a:cubicBezTo>
                  <a:cubicBezTo>
                    <a:pt x="2680" y="739"/>
                    <a:pt x="2430" y="644"/>
                    <a:pt x="2322" y="489"/>
                  </a:cubicBezTo>
                  <a:cubicBezTo>
                    <a:pt x="2188" y="361"/>
                    <a:pt x="2033" y="320"/>
                    <a:pt x="1873" y="320"/>
                  </a:cubicBezTo>
                  <a:cubicBezTo>
                    <a:pt x="1751" y="320"/>
                    <a:pt x="1625" y="344"/>
                    <a:pt x="1501" y="370"/>
                  </a:cubicBezTo>
                  <a:cubicBezTo>
                    <a:pt x="1453" y="405"/>
                    <a:pt x="1418" y="405"/>
                    <a:pt x="1370" y="405"/>
                  </a:cubicBezTo>
                  <a:cubicBezTo>
                    <a:pt x="1394" y="370"/>
                    <a:pt x="1441" y="346"/>
                    <a:pt x="1477" y="310"/>
                  </a:cubicBezTo>
                  <a:cubicBezTo>
                    <a:pt x="1537" y="215"/>
                    <a:pt x="1620" y="120"/>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5"/>
            <p:cNvSpPr/>
            <p:nvPr/>
          </p:nvSpPr>
          <p:spPr>
            <a:xfrm>
              <a:off x="5372375" y="3104225"/>
              <a:ext cx="34850" cy="28450"/>
            </a:xfrm>
            <a:custGeom>
              <a:avLst/>
              <a:gdLst/>
              <a:ahLst/>
              <a:cxnLst/>
              <a:rect l="l" t="t" r="r" b="b"/>
              <a:pathLst>
                <a:path w="1394" h="1138" extrusionOk="0">
                  <a:moveTo>
                    <a:pt x="1032" y="1"/>
                  </a:moveTo>
                  <a:cubicBezTo>
                    <a:pt x="899" y="1"/>
                    <a:pt x="772" y="21"/>
                    <a:pt x="656" y="138"/>
                  </a:cubicBezTo>
                  <a:cubicBezTo>
                    <a:pt x="549" y="376"/>
                    <a:pt x="1" y="292"/>
                    <a:pt x="203" y="745"/>
                  </a:cubicBezTo>
                  <a:cubicBezTo>
                    <a:pt x="382" y="900"/>
                    <a:pt x="632" y="923"/>
                    <a:pt x="787" y="1126"/>
                  </a:cubicBezTo>
                  <a:cubicBezTo>
                    <a:pt x="953" y="1126"/>
                    <a:pt x="1096" y="1138"/>
                    <a:pt x="1263" y="1138"/>
                  </a:cubicBezTo>
                  <a:cubicBezTo>
                    <a:pt x="1215" y="1043"/>
                    <a:pt x="1156" y="959"/>
                    <a:pt x="1108" y="864"/>
                  </a:cubicBezTo>
                  <a:cubicBezTo>
                    <a:pt x="1144" y="828"/>
                    <a:pt x="1192" y="781"/>
                    <a:pt x="1251" y="769"/>
                  </a:cubicBezTo>
                  <a:lnTo>
                    <a:pt x="1263" y="685"/>
                  </a:lnTo>
                  <a:cubicBezTo>
                    <a:pt x="1323" y="662"/>
                    <a:pt x="1370" y="626"/>
                    <a:pt x="1394" y="566"/>
                  </a:cubicBezTo>
                  <a:lnTo>
                    <a:pt x="1394" y="507"/>
                  </a:lnTo>
                  <a:lnTo>
                    <a:pt x="1394" y="447"/>
                  </a:lnTo>
                  <a:lnTo>
                    <a:pt x="1394" y="412"/>
                  </a:lnTo>
                  <a:cubicBezTo>
                    <a:pt x="1346" y="376"/>
                    <a:pt x="1311" y="352"/>
                    <a:pt x="1275" y="316"/>
                  </a:cubicBezTo>
                  <a:cubicBezTo>
                    <a:pt x="1227" y="245"/>
                    <a:pt x="1251" y="185"/>
                    <a:pt x="1263" y="114"/>
                  </a:cubicBezTo>
                  <a:cubicBezTo>
                    <a:pt x="1263" y="78"/>
                    <a:pt x="1263" y="42"/>
                    <a:pt x="1251" y="7"/>
                  </a:cubicBezTo>
                  <a:cubicBezTo>
                    <a:pt x="1177" y="7"/>
                    <a:pt x="1103" y="1"/>
                    <a:pt x="10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5"/>
            <p:cNvSpPr/>
            <p:nvPr/>
          </p:nvSpPr>
          <p:spPr>
            <a:xfrm>
              <a:off x="5351550" y="3107650"/>
              <a:ext cx="43175" cy="15925"/>
            </a:xfrm>
            <a:custGeom>
              <a:avLst/>
              <a:gdLst/>
              <a:ahLst/>
              <a:cxnLst/>
              <a:rect l="l" t="t" r="r" b="b"/>
              <a:pathLst>
                <a:path w="1727" h="637" extrusionOk="0">
                  <a:moveTo>
                    <a:pt x="191" y="1"/>
                  </a:moveTo>
                  <a:cubicBezTo>
                    <a:pt x="131" y="108"/>
                    <a:pt x="84" y="227"/>
                    <a:pt x="24" y="334"/>
                  </a:cubicBezTo>
                  <a:cubicBezTo>
                    <a:pt x="0" y="394"/>
                    <a:pt x="12" y="417"/>
                    <a:pt x="72" y="441"/>
                  </a:cubicBezTo>
                  <a:cubicBezTo>
                    <a:pt x="140" y="485"/>
                    <a:pt x="206" y="502"/>
                    <a:pt x="274" y="502"/>
                  </a:cubicBezTo>
                  <a:cubicBezTo>
                    <a:pt x="337" y="502"/>
                    <a:pt x="403" y="488"/>
                    <a:pt x="477" y="465"/>
                  </a:cubicBezTo>
                  <a:cubicBezTo>
                    <a:pt x="534" y="444"/>
                    <a:pt x="594" y="432"/>
                    <a:pt x="650" y="432"/>
                  </a:cubicBezTo>
                  <a:cubicBezTo>
                    <a:pt x="757" y="432"/>
                    <a:pt x="855" y="475"/>
                    <a:pt x="917" y="584"/>
                  </a:cubicBezTo>
                  <a:cubicBezTo>
                    <a:pt x="917" y="596"/>
                    <a:pt x="953" y="608"/>
                    <a:pt x="977" y="632"/>
                  </a:cubicBezTo>
                  <a:cubicBezTo>
                    <a:pt x="985" y="635"/>
                    <a:pt x="994" y="636"/>
                    <a:pt x="1004" y="636"/>
                  </a:cubicBezTo>
                  <a:cubicBezTo>
                    <a:pt x="1034" y="636"/>
                    <a:pt x="1066" y="620"/>
                    <a:pt x="1084" y="584"/>
                  </a:cubicBezTo>
                  <a:cubicBezTo>
                    <a:pt x="1072" y="286"/>
                    <a:pt x="1310" y="286"/>
                    <a:pt x="1501" y="227"/>
                  </a:cubicBezTo>
                  <a:cubicBezTo>
                    <a:pt x="1727" y="167"/>
                    <a:pt x="1596" y="84"/>
                    <a:pt x="1501" y="1"/>
                  </a:cubicBezTo>
                  <a:cubicBezTo>
                    <a:pt x="1263" y="1"/>
                    <a:pt x="1024" y="13"/>
                    <a:pt x="774" y="13"/>
                  </a:cubicBezTo>
                  <a:cubicBezTo>
                    <a:pt x="703" y="71"/>
                    <a:pt x="625" y="112"/>
                    <a:pt x="545" y="112"/>
                  </a:cubicBezTo>
                  <a:cubicBezTo>
                    <a:pt x="478" y="112"/>
                    <a:pt x="411" y="83"/>
                    <a:pt x="346" y="13"/>
                  </a:cubicBezTo>
                  <a:cubicBezTo>
                    <a:pt x="274" y="13"/>
                    <a:pt x="239"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5"/>
            <p:cNvSpPr/>
            <p:nvPr/>
          </p:nvSpPr>
          <p:spPr>
            <a:xfrm>
              <a:off x="5288150" y="3107650"/>
              <a:ext cx="34250" cy="16875"/>
            </a:xfrm>
            <a:custGeom>
              <a:avLst/>
              <a:gdLst/>
              <a:ahLst/>
              <a:cxnLst/>
              <a:rect l="l" t="t" r="r" b="b"/>
              <a:pathLst>
                <a:path w="1370" h="675" extrusionOk="0">
                  <a:moveTo>
                    <a:pt x="334" y="1"/>
                  </a:moveTo>
                  <a:cubicBezTo>
                    <a:pt x="155" y="84"/>
                    <a:pt x="24" y="179"/>
                    <a:pt x="0" y="405"/>
                  </a:cubicBezTo>
                  <a:cubicBezTo>
                    <a:pt x="106" y="446"/>
                    <a:pt x="206" y="465"/>
                    <a:pt x="312" y="465"/>
                  </a:cubicBezTo>
                  <a:cubicBezTo>
                    <a:pt x="362" y="465"/>
                    <a:pt x="412" y="461"/>
                    <a:pt x="465" y="453"/>
                  </a:cubicBezTo>
                  <a:cubicBezTo>
                    <a:pt x="506" y="405"/>
                    <a:pt x="554" y="379"/>
                    <a:pt x="600" y="379"/>
                  </a:cubicBezTo>
                  <a:cubicBezTo>
                    <a:pt x="646" y="379"/>
                    <a:pt x="691" y="405"/>
                    <a:pt x="727" y="465"/>
                  </a:cubicBezTo>
                  <a:cubicBezTo>
                    <a:pt x="727" y="501"/>
                    <a:pt x="751" y="536"/>
                    <a:pt x="751" y="584"/>
                  </a:cubicBezTo>
                  <a:cubicBezTo>
                    <a:pt x="798" y="648"/>
                    <a:pt x="862" y="674"/>
                    <a:pt x="927" y="674"/>
                  </a:cubicBezTo>
                  <a:cubicBezTo>
                    <a:pt x="960" y="674"/>
                    <a:pt x="993" y="667"/>
                    <a:pt x="1024" y="656"/>
                  </a:cubicBezTo>
                  <a:cubicBezTo>
                    <a:pt x="1179" y="584"/>
                    <a:pt x="1370" y="536"/>
                    <a:pt x="1310" y="298"/>
                  </a:cubicBezTo>
                  <a:lnTo>
                    <a:pt x="1310" y="1"/>
                  </a:lnTo>
                  <a:cubicBezTo>
                    <a:pt x="1166" y="75"/>
                    <a:pt x="1018" y="105"/>
                    <a:pt x="870" y="105"/>
                  </a:cubicBezTo>
                  <a:cubicBezTo>
                    <a:pt x="687" y="105"/>
                    <a:pt x="505" y="6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5"/>
            <p:cNvSpPr/>
            <p:nvPr/>
          </p:nvSpPr>
          <p:spPr>
            <a:xfrm>
              <a:off x="5306600" y="3081075"/>
              <a:ext cx="29800" cy="13125"/>
            </a:xfrm>
            <a:custGeom>
              <a:avLst/>
              <a:gdLst/>
              <a:ahLst/>
              <a:cxnLst/>
              <a:rect l="l" t="t" r="r" b="b"/>
              <a:pathLst>
                <a:path w="1192" h="525" extrusionOk="0">
                  <a:moveTo>
                    <a:pt x="420" y="1"/>
                  </a:moveTo>
                  <a:cubicBezTo>
                    <a:pt x="285" y="1"/>
                    <a:pt x="145" y="26"/>
                    <a:pt x="1" y="75"/>
                  </a:cubicBezTo>
                  <a:cubicBezTo>
                    <a:pt x="1" y="230"/>
                    <a:pt x="84" y="349"/>
                    <a:pt x="144" y="480"/>
                  </a:cubicBezTo>
                  <a:cubicBezTo>
                    <a:pt x="242" y="515"/>
                    <a:pt x="340" y="525"/>
                    <a:pt x="437" y="525"/>
                  </a:cubicBezTo>
                  <a:cubicBezTo>
                    <a:pt x="576" y="525"/>
                    <a:pt x="713" y="504"/>
                    <a:pt x="846" y="504"/>
                  </a:cubicBezTo>
                  <a:cubicBezTo>
                    <a:pt x="953" y="504"/>
                    <a:pt x="1036" y="480"/>
                    <a:pt x="1144" y="480"/>
                  </a:cubicBezTo>
                  <a:cubicBezTo>
                    <a:pt x="1191" y="409"/>
                    <a:pt x="1191" y="349"/>
                    <a:pt x="1144" y="278"/>
                  </a:cubicBezTo>
                  <a:cubicBezTo>
                    <a:pt x="918" y="91"/>
                    <a:pt x="677" y="1"/>
                    <a:pt x="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5"/>
            <p:cNvSpPr/>
            <p:nvPr/>
          </p:nvSpPr>
          <p:spPr>
            <a:xfrm>
              <a:off x="5260775" y="3103775"/>
              <a:ext cx="24425" cy="10675"/>
            </a:xfrm>
            <a:custGeom>
              <a:avLst/>
              <a:gdLst/>
              <a:ahLst/>
              <a:cxnLst/>
              <a:rect l="l" t="t" r="r" b="b"/>
              <a:pathLst>
                <a:path w="977" h="427" extrusionOk="0">
                  <a:moveTo>
                    <a:pt x="357" y="1"/>
                  </a:moveTo>
                  <a:cubicBezTo>
                    <a:pt x="322" y="1"/>
                    <a:pt x="298" y="1"/>
                    <a:pt x="262" y="37"/>
                  </a:cubicBezTo>
                  <a:cubicBezTo>
                    <a:pt x="250" y="144"/>
                    <a:pt x="0" y="263"/>
                    <a:pt x="298" y="370"/>
                  </a:cubicBezTo>
                  <a:cubicBezTo>
                    <a:pt x="407" y="402"/>
                    <a:pt x="511" y="427"/>
                    <a:pt x="606" y="427"/>
                  </a:cubicBezTo>
                  <a:cubicBezTo>
                    <a:pt x="759" y="427"/>
                    <a:pt x="888" y="362"/>
                    <a:pt x="976" y="156"/>
                  </a:cubicBezTo>
                  <a:cubicBezTo>
                    <a:pt x="881" y="13"/>
                    <a:pt x="714" y="37"/>
                    <a:pt x="560" y="25"/>
                  </a:cubicBezTo>
                  <a:cubicBezTo>
                    <a:pt x="530" y="49"/>
                    <a:pt x="506" y="60"/>
                    <a:pt x="482" y="60"/>
                  </a:cubicBezTo>
                  <a:cubicBezTo>
                    <a:pt x="458" y="60"/>
                    <a:pt x="435" y="49"/>
                    <a:pt x="405" y="25"/>
                  </a:cubicBezTo>
                  <a:cubicBezTo>
                    <a:pt x="405" y="25"/>
                    <a:pt x="381" y="13"/>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5"/>
            <p:cNvSpPr/>
            <p:nvPr/>
          </p:nvSpPr>
          <p:spPr>
            <a:xfrm>
              <a:off x="5360475" y="3107950"/>
              <a:ext cx="10750" cy="6050"/>
            </a:xfrm>
            <a:custGeom>
              <a:avLst/>
              <a:gdLst/>
              <a:ahLst/>
              <a:cxnLst/>
              <a:rect l="l" t="t" r="r" b="b"/>
              <a:pathLst>
                <a:path w="430" h="242" extrusionOk="0">
                  <a:moveTo>
                    <a:pt x="1" y="1"/>
                  </a:moveTo>
                  <a:cubicBezTo>
                    <a:pt x="72" y="161"/>
                    <a:pt x="108" y="242"/>
                    <a:pt x="161" y="242"/>
                  </a:cubicBezTo>
                  <a:cubicBezTo>
                    <a:pt x="215" y="242"/>
                    <a:pt x="286" y="16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5"/>
            <p:cNvSpPr/>
            <p:nvPr/>
          </p:nvSpPr>
          <p:spPr>
            <a:xfrm>
              <a:off x="5296175" y="3089800"/>
              <a:ext cx="6875" cy="4000"/>
            </a:xfrm>
            <a:custGeom>
              <a:avLst/>
              <a:gdLst/>
              <a:ahLst/>
              <a:cxnLst/>
              <a:rect l="l" t="t" r="r" b="b"/>
              <a:pathLst>
                <a:path w="275" h="160" extrusionOk="0">
                  <a:moveTo>
                    <a:pt x="1" y="0"/>
                  </a:moveTo>
                  <a:cubicBezTo>
                    <a:pt x="20" y="132"/>
                    <a:pt x="98" y="160"/>
                    <a:pt x="194" y="160"/>
                  </a:cubicBezTo>
                  <a:cubicBezTo>
                    <a:pt x="220" y="160"/>
                    <a:pt x="247" y="158"/>
                    <a:pt x="275" y="155"/>
                  </a:cubicBezTo>
                  <a:cubicBezTo>
                    <a:pt x="215" y="36"/>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5"/>
            <p:cNvSpPr/>
            <p:nvPr/>
          </p:nvSpPr>
          <p:spPr>
            <a:xfrm>
              <a:off x="5249150" y="3092475"/>
              <a:ext cx="3900" cy="8050"/>
            </a:xfrm>
            <a:custGeom>
              <a:avLst/>
              <a:gdLst/>
              <a:ahLst/>
              <a:cxnLst/>
              <a:rect l="l" t="t" r="r" b="b"/>
              <a:pathLst>
                <a:path w="156" h="322" extrusionOk="0">
                  <a:moveTo>
                    <a:pt x="132" y="0"/>
                  </a:moveTo>
                  <a:lnTo>
                    <a:pt x="132" y="0"/>
                  </a:lnTo>
                  <a:cubicBezTo>
                    <a:pt x="36" y="72"/>
                    <a:pt x="1" y="191"/>
                    <a:pt x="13" y="322"/>
                  </a:cubicBezTo>
                  <a:cubicBezTo>
                    <a:pt x="132" y="250"/>
                    <a:pt x="156" y="12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5"/>
            <p:cNvSpPr/>
            <p:nvPr/>
          </p:nvSpPr>
          <p:spPr>
            <a:xfrm>
              <a:off x="5267325" y="3102375"/>
              <a:ext cx="3575" cy="2175"/>
            </a:xfrm>
            <a:custGeom>
              <a:avLst/>
              <a:gdLst/>
              <a:ahLst/>
              <a:cxnLst/>
              <a:rect l="l" t="t" r="r" b="b"/>
              <a:pathLst>
                <a:path w="143" h="87" extrusionOk="0">
                  <a:moveTo>
                    <a:pt x="71" y="0"/>
                  </a:moveTo>
                  <a:cubicBezTo>
                    <a:pt x="48" y="0"/>
                    <a:pt x="24" y="27"/>
                    <a:pt x="0" y="81"/>
                  </a:cubicBezTo>
                  <a:cubicBezTo>
                    <a:pt x="16" y="85"/>
                    <a:pt x="32" y="86"/>
                    <a:pt x="48" y="86"/>
                  </a:cubicBezTo>
                  <a:cubicBezTo>
                    <a:pt x="79" y="86"/>
                    <a:pt x="111" y="81"/>
                    <a:pt x="143" y="81"/>
                  </a:cubicBezTo>
                  <a:cubicBezTo>
                    <a:pt x="119" y="27"/>
                    <a:pt x="95"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5"/>
            <p:cNvSpPr/>
            <p:nvPr/>
          </p:nvSpPr>
          <p:spPr>
            <a:xfrm>
              <a:off x="5270300" y="3104375"/>
              <a:ext cx="4175" cy="1925"/>
            </a:xfrm>
            <a:custGeom>
              <a:avLst/>
              <a:gdLst/>
              <a:ahLst/>
              <a:cxnLst/>
              <a:rect l="l" t="t" r="r" b="b"/>
              <a:pathLst>
                <a:path w="167" h="77" extrusionOk="0">
                  <a:moveTo>
                    <a:pt x="0" y="1"/>
                  </a:moveTo>
                  <a:cubicBezTo>
                    <a:pt x="29" y="53"/>
                    <a:pt x="58" y="77"/>
                    <a:pt x="85" y="77"/>
                  </a:cubicBezTo>
                  <a:cubicBezTo>
                    <a:pt x="115" y="77"/>
                    <a:pt x="142" y="5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5"/>
            <p:cNvSpPr/>
            <p:nvPr/>
          </p:nvSpPr>
          <p:spPr>
            <a:xfrm>
              <a:off x="6223375" y="3279600"/>
              <a:ext cx="30100" cy="4325"/>
            </a:xfrm>
            <a:custGeom>
              <a:avLst/>
              <a:gdLst/>
              <a:ahLst/>
              <a:cxnLst/>
              <a:rect l="l" t="t" r="r" b="b"/>
              <a:pathLst>
                <a:path w="1204" h="173" extrusionOk="0">
                  <a:moveTo>
                    <a:pt x="701" y="1"/>
                  </a:moveTo>
                  <a:cubicBezTo>
                    <a:pt x="473" y="1"/>
                    <a:pt x="237" y="57"/>
                    <a:pt x="1" y="64"/>
                  </a:cubicBezTo>
                  <a:cubicBezTo>
                    <a:pt x="185" y="150"/>
                    <a:pt x="378" y="173"/>
                    <a:pt x="574" y="173"/>
                  </a:cubicBezTo>
                  <a:cubicBezTo>
                    <a:pt x="782" y="173"/>
                    <a:pt x="994" y="147"/>
                    <a:pt x="1203" y="147"/>
                  </a:cubicBezTo>
                  <a:cubicBezTo>
                    <a:pt x="1043" y="34"/>
                    <a:pt x="875" y="1"/>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5"/>
            <p:cNvSpPr/>
            <p:nvPr/>
          </p:nvSpPr>
          <p:spPr>
            <a:xfrm>
              <a:off x="6076650" y="3265225"/>
              <a:ext cx="22625" cy="4075"/>
            </a:xfrm>
            <a:custGeom>
              <a:avLst/>
              <a:gdLst/>
              <a:ahLst/>
              <a:cxnLst/>
              <a:rect l="l" t="t" r="r" b="b"/>
              <a:pathLst>
                <a:path w="905" h="163" extrusionOk="0">
                  <a:moveTo>
                    <a:pt x="499" y="0"/>
                  </a:moveTo>
                  <a:cubicBezTo>
                    <a:pt x="335" y="0"/>
                    <a:pt x="164" y="44"/>
                    <a:pt x="0" y="44"/>
                  </a:cubicBezTo>
                  <a:cubicBezTo>
                    <a:pt x="161" y="138"/>
                    <a:pt x="334" y="148"/>
                    <a:pt x="507" y="148"/>
                  </a:cubicBezTo>
                  <a:cubicBezTo>
                    <a:pt x="558" y="148"/>
                    <a:pt x="609" y="147"/>
                    <a:pt x="660" y="147"/>
                  </a:cubicBezTo>
                  <a:cubicBezTo>
                    <a:pt x="743" y="147"/>
                    <a:pt x="825" y="150"/>
                    <a:pt x="905" y="163"/>
                  </a:cubicBezTo>
                  <a:cubicBezTo>
                    <a:pt x="782" y="34"/>
                    <a:pt x="643"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5"/>
            <p:cNvSpPr/>
            <p:nvPr/>
          </p:nvSpPr>
          <p:spPr>
            <a:xfrm>
              <a:off x="6051350" y="3261850"/>
              <a:ext cx="22625" cy="3725"/>
            </a:xfrm>
            <a:custGeom>
              <a:avLst/>
              <a:gdLst/>
              <a:ahLst/>
              <a:cxnLst/>
              <a:rect l="l" t="t" r="r" b="b"/>
              <a:pathLst>
                <a:path w="905" h="149" extrusionOk="0">
                  <a:moveTo>
                    <a:pt x="191" y="0"/>
                  </a:moveTo>
                  <a:cubicBezTo>
                    <a:pt x="131" y="12"/>
                    <a:pt x="60" y="12"/>
                    <a:pt x="0" y="24"/>
                  </a:cubicBezTo>
                  <a:cubicBezTo>
                    <a:pt x="120" y="124"/>
                    <a:pt x="246" y="148"/>
                    <a:pt x="374" y="148"/>
                  </a:cubicBezTo>
                  <a:cubicBezTo>
                    <a:pt x="497" y="148"/>
                    <a:pt x="621" y="126"/>
                    <a:pt x="744" y="126"/>
                  </a:cubicBezTo>
                  <a:cubicBezTo>
                    <a:pt x="798" y="126"/>
                    <a:pt x="852" y="130"/>
                    <a:pt x="905" y="143"/>
                  </a:cubicBezTo>
                  <a:cubicBezTo>
                    <a:pt x="813" y="28"/>
                    <a:pt x="704" y="5"/>
                    <a:pt x="586" y="5"/>
                  </a:cubicBezTo>
                  <a:cubicBezTo>
                    <a:pt x="507" y="5"/>
                    <a:pt x="424" y="15"/>
                    <a:pt x="339" y="15"/>
                  </a:cubicBezTo>
                  <a:cubicBezTo>
                    <a:pt x="290" y="15"/>
                    <a:pt x="240" y="11"/>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5"/>
            <p:cNvSpPr/>
            <p:nvPr/>
          </p:nvSpPr>
          <p:spPr>
            <a:xfrm>
              <a:off x="6257025" y="3282175"/>
              <a:ext cx="8350" cy="4700"/>
            </a:xfrm>
            <a:custGeom>
              <a:avLst/>
              <a:gdLst/>
              <a:ahLst/>
              <a:cxnLst/>
              <a:rect l="l" t="t" r="r" b="b"/>
              <a:pathLst>
                <a:path w="334" h="188" extrusionOk="0">
                  <a:moveTo>
                    <a:pt x="123" y="1"/>
                  </a:moveTo>
                  <a:cubicBezTo>
                    <a:pt x="83" y="1"/>
                    <a:pt x="42" y="21"/>
                    <a:pt x="0" y="80"/>
                  </a:cubicBezTo>
                  <a:cubicBezTo>
                    <a:pt x="24" y="104"/>
                    <a:pt x="36" y="152"/>
                    <a:pt x="48" y="187"/>
                  </a:cubicBezTo>
                  <a:cubicBezTo>
                    <a:pt x="143" y="152"/>
                    <a:pt x="227" y="104"/>
                    <a:pt x="334" y="92"/>
                  </a:cubicBezTo>
                  <a:cubicBezTo>
                    <a:pt x="264" y="69"/>
                    <a:pt x="195" y="1"/>
                    <a:pt x="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5"/>
            <p:cNvSpPr/>
            <p:nvPr/>
          </p:nvSpPr>
          <p:spPr>
            <a:xfrm>
              <a:off x="6266550" y="3283875"/>
              <a:ext cx="8350" cy="3200"/>
            </a:xfrm>
            <a:custGeom>
              <a:avLst/>
              <a:gdLst/>
              <a:ahLst/>
              <a:cxnLst/>
              <a:rect l="l" t="t" r="r" b="b"/>
              <a:pathLst>
                <a:path w="334" h="128" extrusionOk="0">
                  <a:moveTo>
                    <a:pt x="120" y="1"/>
                  </a:moveTo>
                  <a:cubicBezTo>
                    <a:pt x="82" y="1"/>
                    <a:pt x="42" y="9"/>
                    <a:pt x="0" y="24"/>
                  </a:cubicBezTo>
                  <a:cubicBezTo>
                    <a:pt x="73" y="97"/>
                    <a:pt x="153" y="128"/>
                    <a:pt x="245" y="128"/>
                  </a:cubicBezTo>
                  <a:cubicBezTo>
                    <a:pt x="273" y="128"/>
                    <a:pt x="303" y="125"/>
                    <a:pt x="334" y="119"/>
                  </a:cubicBezTo>
                  <a:cubicBezTo>
                    <a:pt x="277" y="38"/>
                    <a:pt x="20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5"/>
            <p:cNvSpPr/>
            <p:nvPr/>
          </p:nvSpPr>
          <p:spPr>
            <a:xfrm>
              <a:off x="5299450" y="3043350"/>
              <a:ext cx="1525" cy="1425"/>
            </a:xfrm>
            <a:custGeom>
              <a:avLst/>
              <a:gdLst/>
              <a:ahLst/>
              <a:cxnLst/>
              <a:rect l="l" t="t" r="r" b="b"/>
              <a:pathLst>
                <a:path w="61" h="57" extrusionOk="0">
                  <a:moveTo>
                    <a:pt x="1" y="1"/>
                  </a:moveTo>
                  <a:cubicBezTo>
                    <a:pt x="16" y="38"/>
                    <a:pt x="31" y="57"/>
                    <a:pt x="43" y="57"/>
                  </a:cubicBezTo>
                  <a:cubicBezTo>
                    <a:pt x="50" y="57"/>
                    <a:pt x="56" y="50"/>
                    <a:pt x="60" y="37"/>
                  </a:cubicBezTo>
                  <a:cubicBezTo>
                    <a:pt x="60" y="37"/>
                    <a:pt x="13"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5"/>
            <p:cNvSpPr/>
            <p:nvPr/>
          </p:nvSpPr>
          <p:spPr>
            <a:xfrm>
              <a:off x="5860250" y="2918050"/>
              <a:ext cx="26500" cy="205575"/>
            </a:xfrm>
            <a:custGeom>
              <a:avLst/>
              <a:gdLst/>
              <a:ahLst/>
              <a:cxnLst/>
              <a:rect l="l" t="t" r="r" b="b"/>
              <a:pathLst>
                <a:path w="1060" h="8223" extrusionOk="0">
                  <a:moveTo>
                    <a:pt x="679" y="0"/>
                  </a:moveTo>
                  <a:cubicBezTo>
                    <a:pt x="512" y="334"/>
                    <a:pt x="477" y="679"/>
                    <a:pt x="429" y="1024"/>
                  </a:cubicBezTo>
                  <a:cubicBezTo>
                    <a:pt x="84" y="1334"/>
                    <a:pt x="84" y="1334"/>
                    <a:pt x="238" y="1739"/>
                  </a:cubicBezTo>
                  <a:cubicBezTo>
                    <a:pt x="191" y="1882"/>
                    <a:pt x="262" y="2060"/>
                    <a:pt x="84" y="2167"/>
                  </a:cubicBezTo>
                  <a:cubicBezTo>
                    <a:pt x="0" y="2275"/>
                    <a:pt x="0" y="2358"/>
                    <a:pt x="84" y="2465"/>
                  </a:cubicBezTo>
                  <a:cubicBezTo>
                    <a:pt x="477" y="2501"/>
                    <a:pt x="322" y="2798"/>
                    <a:pt x="357" y="3001"/>
                  </a:cubicBezTo>
                  <a:cubicBezTo>
                    <a:pt x="215" y="3370"/>
                    <a:pt x="393" y="3787"/>
                    <a:pt x="250" y="4168"/>
                  </a:cubicBezTo>
                  <a:lnTo>
                    <a:pt x="250" y="5453"/>
                  </a:lnTo>
                  <a:cubicBezTo>
                    <a:pt x="369" y="5632"/>
                    <a:pt x="238" y="5858"/>
                    <a:pt x="369" y="6037"/>
                  </a:cubicBezTo>
                  <a:cubicBezTo>
                    <a:pt x="369" y="6168"/>
                    <a:pt x="381" y="6323"/>
                    <a:pt x="381" y="6454"/>
                  </a:cubicBezTo>
                  <a:cubicBezTo>
                    <a:pt x="512" y="6573"/>
                    <a:pt x="393" y="6763"/>
                    <a:pt x="500" y="6906"/>
                  </a:cubicBezTo>
                  <a:cubicBezTo>
                    <a:pt x="500" y="7037"/>
                    <a:pt x="512" y="7180"/>
                    <a:pt x="512" y="7323"/>
                  </a:cubicBezTo>
                  <a:cubicBezTo>
                    <a:pt x="631" y="7442"/>
                    <a:pt x="524" y="7632"/>
                    <a:pt x="655" y="7751"/>
                  </a:cubicBezTo>
                  <a:cubicBezTo>
                    <a:pt x="655" y="7835"/>
                    <a:pt x="667" y="7942"/>
                    <a:pt x="667" y="8037"/>
                  </a:cubicBezTo>
                  <a:cubicBezTo>
                    <a:pt x="691" y="8097"/>
                    <a:pt x="738" y="8132"/>
                    <a:pt x="786" y="8180"/>
                  </a:cubicBezTo>
                  <a:cubicBezTo>
                    <a:pt x="820" y="8207"/>
                    <a:pt x="853" y="8222"/>
                    <a:pt x="886" y="8222"/>
                  </a:cubicBezTo>
                  <a:cubicBezTo>
                    <a:pt x="912" y="8222"/>
                    <a:pt x="939" y="8213"/>
                    <a:pt x="965" y="8192"/>
                  </a:cubicBezTo>
                  <a:cubicBezTo>
                    <a:pt x="1048" y="8073"/>
                    <a:pt x="1060" y="7954"/>
                    <a:pt x="1048" y="7823"/>
                  </a:cubicBezTo>
                  <a:cubicBezTo>
                    <a:pt x="1048" y="7739"/>
                    <a:pt x="1048" y="7680"/>
                    <a:pt x="1024" y="7620"/>
                  </a:cubicBezTo>
                  <a:cubicBezTo>
                    <a:pt x="965" y="7406"/>
                    <a:pt x="977" y="7192"/>
                    <a:pt x="965" y="6966"/>
                  </a:cubicBezTo>
                  <a:cubicBezTo>
                    <a:pt x="953" y="6858"/>
                    <a:pt x="929" y="6775"/>
                    <a:pt x="917" y="6680"/>
                  </a:cubicBezTo>
                  <a:cubicBezTo>
                    <a:pt x="810" y="6358"/>
                    <a:pt x="869" y="6013"/>
                    <a:pt x="905" y="5680"/>
                  </a:cubicBezTo>
                  <a:cubicBezTo>
                    <a:pt x="977" y="5168"/>
                    <a:pt x="929" y="4620"/>
                    <a:pt x="905" y="4108"/>
                  </a:cubicBezTo>
                  <a:cubicBezTo>
                    <a:pt x="846" y="4060"/>
                    <a:pt x="798" y="4001"/>
                    <a:pt x="798" y="3918"/>
                  </a:cubicBezTo>
                  <a:cubicBezTo>
                    <a:pt x="798" y="3215"/>
                    <a:pt x="810" y="2513"/>
                    <a:pt x="869" y="1834"/>
                  </a:cubicBezTo>
                  <a:cubicBezTo>
                    <a:pt x="869" y="1786"/>
                    <a:pt x="869" y="1739"/>
                    <a:pt x="893" y="1691"/>
                  </a:cubicBezTo>
                  <a:cubicBezTo>
                    <a:pt x="917" y="1417"/>
                    <a:pt x="953" y="1132"/>
                    <a:pt x="988" y="858"/>
                  </a:cubicBezTo>
                  <a:lnTo>
                    <a:pt x="988" y="536"/>
                  </a:lnTo>
                  <a:cubicBezTo>
                    <a:pt x="965" y="322"/>
                    <a:pt x="977" y="72"/>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5"/>
            <p:cNvSpPr/>
            <p:nvPr/>
          </p:nvSpPr>
          <p:spPr>
            <a:xfrm>
              <a:off x="5640150" y="2952225"/>
              <a:ext cx="110875" cy="25300"/>
            </a:xfrm>
            <a:custGeom>
              <a:avLst/>
              <a:gdLst/>
              <a:ahLst/>
              <a:cxnLst/>
              <a:rect l="l" t="t" r="r" b="b"/>
              <a:pathLst>
                <a:path w="4435" h="1012" extrusionOk="0">
                  <a:moveTo>
                    <a:pt x="245" y="0"/>
                  </a:moveTo>
                  <a:cubicBezTo>
                    <a:pt x="94" y="0"/>
                    <a:pt x="0" y="107"/>
                    <a:pt x="17" y="312"/>
                  </a:cubicBezTo>
                  <a:cubicBezTo>
                    <a:pt x="25" y="471"/>
                    <a:pt x="123" y="571"/>
                    <a:pt x="262" y="571"/>
                  </a:cubicBezTo>
                  <a:cubicBezTo>
                    <a:pt x="331" y="571"/>
                    <a:pt x="410" y="546"/>
                    <a:pt x="494" y="491"/>
                  </a:cubicBezTo>
                  <a:cubicBezTo>
                    <a:pt x="543" y="471"/>
                    <a:pt x="535" y="354"/>
                    <a:pt x="605" y="354"/>
                  </a:cubicBezTo>
                  <a:cubicBezTo>
                    <a:pt x="619" y="354"/>
                    <a:pt x="638" y="359"/>
                    <a:pt x="660" y="372"/>
                  </a:cubicBezTo>
                  <a:cubicBezTo>
                    <a:pt x="649" y="370"/>
                    <a:pt x="638" y="369"/>
                    <a:pt x="629" y="369"/>
                  </a:cubicBezTo>
                  <a:cubicBezTo>
                    <a:pt x="533" y="369"/>
                    <a:pt x="551" y="472"/>
                    <a:pt x="529" y="527"/>
                  </a:cubicBezTo>
                  <a:cubicBezTo>
                    <a:pt x="529" y="646"/>
                    <a:pt x="601" y="717"/>
                    <a:pt x="708" y="765"/>
                  </a:cubicBezTo>
                  <a:cubicBezTo>
                    <a:pt x="1184" y="896"/>
                    <a:pt x="1696" y="765"/>
                    <a:pt x="2172" y="908"/>
                  </a:cubicBezTo>
                  <a:cubicBezTo>
                    <a:pt x="2556" y="914"/>
                    <a:pt x="2948" y="1011"/>
                    <a:pt x="3334" y="1011"/>
                  </a:cubicBezTo>
                  <a:cubicBezTo>
                    <a:pt x="3606" y="1011"/>
                    <a:pt x="3876" y="963"/>
                    <a:pt x="4137" y="800"/>
                  </a:cubicBezTo>
                  <a:lnTo>
                    <a:pt x="4316" y="765"/>
                  </a:lnTo>
                  <a:cubicBezTo>
                    <a:pt x="4435" y="491"/>
                    <a:pt x="4066" y="503"/>
                    <a:pt x="4077" y="312"/>
                  </a:cubicBezTo>
                  <a:cubicBezTo>
                    <a:pt x="3887" y="193"/>
                    <a:pt x="3661" y="181"/>
                    <a:pt x="3458" y="146"/>
                  </a:cubicBezTo>
                  <a:cubicBezTo>
                    <a:pt x="2893" y="58"/>
                    <a:pt x="2324" y="39"/>
                    <a:pt x="1755" y="39"/>
                  </a:cubicBezTo>
                  <a:cubicBezTo>
                    <a:pt x="1318" y="39"/>
                    <a:pt x="881" y="50"/>
                    <a:pt x="446" y="50"/>
                  </a:cubicBezTo>
                  <a:cubicBezTo>
                    <a:pt x="372" y="17"/>
                    <a:pt x="304"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5"/>
            <p:cNvSpPr/>
            <p:nvPr/>
          </p:nvSpPr>
          <p:spPr>
            <a:xfrm>
              <a:off x="5658425" y="2968900"/>
              <a:ext cx="139625" cy="19725"/>
            </a:xfrm>
            <a:custGeom>
              <a:avLst/>
              <a:gdLst/>
              <a:ahLst/>
              <a:cxnLst/>
              <a:rect l="l" t="t" r="r" b="b"/>
              <a:pathLst>
                <a:path w="5585" h="789" extrusionOk="0">
                  <a:moveTo>
                    <a:pt x="594" y="1"/>
                  </a:moveTo>
                  <a:cubicBezTo>
                    <a:pt x="388" y="1"/>
                    <a:pt x="187" y="52"/>
                    <a:pt x="1" y="229"/>
                  </a:cubicBezTo>
                  <a:cubicBezTo>
                    <a:pt x="239" y="395"/>
                    <a:pt x="513" y="360"/>
                    <a:pt x="763" y="371"/>
                  </a:cubicBezTo>
                  <a:cubicBezTo>
                    <a:pt x="1239" y="395"/>
                    <a:pt x="1703" y="407"/>
                    <a:pt x="2156" y="538"/>
                  </a:cubicBezTo>
                  <a:cubicBezTo>
                    <a:pt x="2233" y="583"/>
                    <a:pt x="2317" y="593"/>
                    <a:pt x="2403" y="593"/>
                  </a:cubicBezTo>
                  <a:cubicBezTo>
                    <a:pt x="2474" y="593"/>
                    <a:pt x="2546" y="586"/>
                    <a:pt x="2617" y="586"/>
                  </a:cubicBezTo>
                  <a:cubicBezTo>
                    <a:pt x="2714" y="586"/>
                    <a:pt x="2808" y="599"/>
                    <a:pt x="2894" y="657"/>
                  </a:cubicBezTo>
                  <a:cubicBezTo>
                    <a:pt x="2977" y="669"/>
                    <a:pt x="3073" y="669"/>
                    <a:pt x="3156" y="693"/>
                  </a:cubicBezTo>
                  <a:cubicBezTo>
                    <a:pt x="3156" y="705"/>
                    <a:pt x="3168" y="717"/>
                    <a:pt x="3204" y="717"/>
                  </a:cubicBezTo>
                  <a:cubicBezTo>
                    <a:pt x="3227" y="717"/>
                    <a:pt x="3263" y="705"/>
                    <a:pt x="3287" y="669"/>
                  </a:cubicBezTo>
                  <a:lnTo>
                    <a:pt x="3442" y="669"/>
                  </a:lnTo>
                  <a:cubicBezTo>
                    <a:pt x="3543" y="732"/>
                    <a:pt x="3649" y="744"/>
                    <a:pt x="3757" y="744"/>
                  </a:cubicBezTo>
                  <a:cubicBezTo>
                    <a:pt x="3825" y="744"/>
                    <a:pt x="3894" y="739"/>
                    <a:pt x="3961" y="739"/>
                  </a:cubicBezTo>
                  <a:cubicBezTo>
                    <a:pt x="4052" y="739"/>
                    <a:pt x="4142" y="747"/>
                    <a:pt x="4228" y="788"/>
                  </a:cubicBezTo>
                  <a:lnTo>
                    <a:pt x="4239" y="788"/>
                  </a:lnTo>
                  <a:cubicBezTo>
                    <a:pt x="4281" y="776"/>
                    <a:pt x="4323" y="770"/>
                    <a:pt x="4366" y="770"/>
                  </a:cubicBezTo>
                  <a:cubicBezTo>
                    <a:pt x="4409" y="770"/>
                    <a:pt x="4454" y="776"/>
                    <a:pt x="4501" y="788"/>
                  </a:cubicBezTo>
                  <a:lnTo>
                    <a:pt x="4656" y="788"/>
                  </a:lnTo>
                  <a:cubicBezTo>
                    <a:pt x="4751" y="788"/>
                    <a:pt x="4811" y="752"/>
                    <a:pt x="4894" y="752"/>
                  </a:cubicBezTo>
                  <a:cubicBezTo>
                    <a:pt x="4970" y="752"/>
                    <a:pt x="5047" y="739"/>
                    <a:pt x="5119" y="739"/>
                  </a:cubicBezTo>
                  <a:cubicBezTo>
                    <a:pt x="5183" y="739"/>
                    <a:pt x="5244" y="749"/>
                    <a:pt x="5299" y="788"/>
                  </a:cubicBezTo>
                  <a:lnTo>
                    <a:pt x="5454" y="788"/>
                  </a:lnTo>
                  <a:cubicBezTo>
                    <a:pt x="5490" y="717"/>
                    <a:pt x="5537" y="633"/>
                    <a:pt x="5585" y="538"/>
                  </a:cubicBezTo>
                  <a:cubicBezTo>
                    <a:pt x="5335" y="467"/>
                    <a:pt x="5097" y="407"/>
                    <a:pt x="4823" y="395"/>
                  </a:cubicBezTo>
                  <a:cubicBezTo>
                    <a:pt x="4347" y="360"/>
                    <a:pt x="3858" y="288"/>
                    <a:pt x="3394" y="133"/>
                  </a:cubicBezTo>
                  <a:cubicBezTo>
                    <a:pt x="3256" y="164"/>
                    <a:pt x="3118" y="176"/>
                    <a:pt x="2981" y="176"/>
                  </a:cubicBezTo>
                  <a:cubicBezTo>
                    <a:pt x="2578" y="176"/>
                    <a:pt x="2178" y="77"/>
                    <a:pt x="1774" y="77"/>
                  </a:cubicBezTo>
                  <a:cubicBezTo>
                    <a:pt x="1675" y="77"/>
                    <a:pt x="1576" y="83"/>
                    <a:pt x="1477" y="98"/>
                  </a:cubicBezTo>
                  <a:cubicBezTo>
                    <a:pt x="1468" y="98"/>
                    <a:pt x="1459" y="98"/>
                    <a:pt x="1449" y="98"/>
                  </a:cubicBezTo>
                  <a:cubicBezTo>
                    <a:pt x="1171" y="98"/>
                    <a:pt x="878"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5"/>
            <p:cNvSpPr/>
            <p:nvPr/>
          </p:nvSpPr>
          <p:spPr>
            <a:xfrm>
              <a:off x="5789100" y="2963000"/>
              <a:ext cx="73550" cy="16650"/>
            </a:xfrm>
            <a:custGeom>
              <a:avLst/>
              <a:gdLst/>
              <a:ahLst/>
              <a:cxnLst/>
              <a:rect l="l" t="t" r="r" b="b"/>
              <a:pathLst>
                <a:path w="2942" h="666" extrusionOk="0">
                  <a:moveTo>
                    <a:pt x="294" y="0"/>
                  </a:moveTo>
                  <a:cubicBezTo>
                    <a:pt x="260" y="0"/>
                    <a:pt x="227" y="12"/>
                    <a:pt x="191" y="36"/>
                  </a:cubicBezTo>
                  <a:cubicBezTo>
                    <a:pt x="179" y="18"/>
                    <a:pt x="161" y="9"/>
                    <a:pt x="142" y="9"/>
                  </a:cubicBezTo>
                  <a:cubicBezTo>
                    <a:pt x="123" y="9"/>
                    <a:pt x="102" y="18"/>
                    <a:pt x="84" y="36"/>
                  </a:cubicBezTo>
                  <a:cubicBezTo>
                    <a:pt x="1" y="131"/>
                    <a:pt x="1" y="226"/>
                    <a:pt x="84" y="334"/>
                  </a:cubicBezTo>
                  <a:cubicBezTo>
                    <a:pt x="84" y="334"/>
                    <a:pt x="108" y="346"/>
                    <a:pt x="132" y="357"/>
                  </a:cubicBezTo>
                  <a:cubicBezTo>
                    <a:pt x="141" y="361"/>
                    <a:pt x="150" y="362"/>
                    <a:pt x="158" y="362"/>
                  </a:cubicBezTo>
                  <a:cubicBezTo>
                    <a:pt x="181" y="362"/>
                    <a:pt x="201" y="351"/>
                    <a:pt x="227" y="334"/>
                  </a:cubicBezTo>
                  <a:cubicBezTo>
                    <a:pt x="251" y="346"/>
                    <a:pt x="298" y="346"/>
                    <a:pt x="346" y="346"/>
                  </a:cubicBezTo>
                  <a:cubicBezTo>
                    <a:pt x="431" y="405"/>
                    <a:pt x="499" y="539"/>
                    <a:pt x="609" y="539"/>
                  </a:cubicBezTo>
                  <a:cubicBezTo>
                    <a:pt x="652" y="539"/>
                    <a:pt x="702" y="518"/>
                    <a:pt x="763" y="465"/>
                  </a:cubicBezTo>
                  <a:cubicBezTo>
                    <a:pt x="829" y="381"/>
                    <a:pt x="919" y="362"/>
                    <a:pt x="1016" y="362"/>
                  </a:cubicBezTo>
                  <a:cubicBezTo>
                    <a:pt x="1058" y="362"/>
                    <a:pt x="1101" y="366"/>
                    <a:pt x="1144" y="369"/>
                  </a:cubicBezTo>
                  <a:cubicBezTo>
                    <a:pt x="1377" y="397"/>
                    <a:pt x="1596" y="586"/>
                    <a:pt x="1829" y="586"/>
                  </a:cubicBezTo>
                  <a:cubicBezTo>
                    <a:pt x="1893" y="586"/>
                    <a:pt x="1958" y="572"/>
                    <a:pt x="2025" y="536"/>
                  </a:cubicBezTo>
                  <a:cubicBezTo>
                    <a:pt x="2089" y="503"/>
                    <a:pt x="2150" y="490"/>
                    <a:pt x="2208" y="490"/>
                  </a:cubicBezTo>
                  <a:cubicBezTo>
                    <a:pt x="2424" y="490"/>
                    <a:pt x="2609" y="666"/>
                    <a:pt x="2817" y="666"/>
                  </a:cubicBezTo>
                  <a:cubicBezTo>
                    <a:pt x="2858" y="666"/>
                    <a:pt x="2899" y="659"/>
                    <a:pt x="2942" y="643"/>
                  </a:cubicBezTo>
                  <a:lnTo>
                    <a:pt x="2942" y="346"/>
                  </a:lnTo>
                  <a:cubicBezTo>
                    <a:pt x="2490" y="288"/>
                    <a:pt x="2055" y="137"/>
                    <a:pt x="1597" y="137"/>
                  </a:cubicBezTo>
                  <a:cubicBezTo>
                    <a:pt x="1487" y="137"/>
                    <a:pt x="1376" y="146"/>
                    <a:pt x="1263" y="167"/>
                  </a:cubicBezTo>
                  <a:cubicBezTo>
                    <a:pt x="1185" y="123"/>
                    <a:pt x="1102" y="117"/>
                    <a:pt x="1018" y="117"/>
                  </a:cubicBezTo>
                  <a:cubicBezTo>
                    <a:pt x="984" y="117"/>
                    <a:pt x="950" y="118"/>
                    <a:pt x="916" y="118"/>
                  </a:cubicBezTo>
                  <a:cubicBezTo>
                    <a:pt x="827" y="118"/>
                    <a:pt x="738" y="111"/>
                    <a:pt x="656" y="60"/>
                  </a:cubicBezTo>
                  <a:cubicBezTo>
                    <a:pt x="584" y="48"/>
                    <a:pt x="489" y="48"/>
                    <a:pt x="405" y="36"/>
                  </a:cubicBezTo>
                  <a:cubicBezTo>
                    <a:pt x="364" y="12"/>
                    <a:pt x="328"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5"/>
            <p:cNvSpPr/>
            <p:nvPr/>
          </p:nvSpPr>
          <p:spPr>
            <a:xfrm>
              <a:off x="5738800" y="2959975"/>
              <a:ext cx="52125" cy="14125"/>
            </a:xfrm>
            <a:custGeom>
              <a:avLst/>
              <a:gdLst/>
              <a:ahLst/>
              <a:cxnLst/>
              <a:rect l="l" t="t" r="r" b="b"/>
              <a:pathLst>
                <a:path w="2085" h="565" extrusionOk="0">
                  <a:moveTo>
                    <a:pt x="788" y="0"/>
                  </a:moveTo>
                  <a:cubicBezTo>
                    <a:pt x="565" y="0"/>
                    <a:pt x="342" y="14"/>
                    <a:pt x="120" y="38"/>
                  </a:cubicBezTo>
                  <a:cubicBezTo>
                    <a:pt x="1" y="97"/>
                    <a:pt x="12" y="157"/>
                    <a:pt x="120" y="228"/>
                  </a:cubicBezTo>
                  <a:cubicBezTo>
                    <a:pt x="215" y="288"/>
                    <a:pt x="286" y="371"/>
                    <a:pt x="358" y="467"/>
                  </a:cubicBezTo>
                  <a:cubicBezTo>
                    <a:pt x="453" y="371"/>
                    <a:pt x="548" y="288"/>
                    <a:pt x="643" y="193"/>
                  </a:cubicBezTo>
                  <a:cubicBezTo>
                    <a:pt x="727" y="252"/>
                    <a:pt x="703" y="395"/>
                    <a:pt x="786" y="467"/>
                  </a:cubicBezTo>
                  <a:cubicBezTo>
                    <a:pt x="997" y="535"/>
                    <a:pt x="1204" y="565"/>
                    <a:pt x="1410" y="565"/>
                  </a:cubicBezTo>
                  <a:cubicBezTo>
                    <a:pt x="1636" y="565"/>
                    <a:pt x="1860" y="529"/>
                    <a:pt x="2084" y="467"/>
                  </a:cubicBezTo>
                  <a:lnTo>
                    <a:pt x="2084" y="169"/>
                  </a:lnTo>
                  <a:cubicBezTo>
                    <a:pt x="1659" y="51"/>
                    <a:pt x="1224"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5"/>
            <p:cNvSpPr/>
            <p:nvPr/>
          </p:nvSpPr>
          <p:spPr>
            <a:xfrm>
              <a:off x="5863525" y="2992450"/>
              <a:ext cx="9550" cy="28900"/>
            </a:xfrm>
            <a:custGeom>
              <a:avLst/>
              <a:gdLst/>
              <a:ahLst/>
              <a:cxnLst/>
              <a:rect l="l" t="t" r="r" b="b"/>
              <a:pathLst>
                <a:path w="382" h="1156" extrusionOk="0">
                  <a:moveTo>
                    <a:pt x="238" y="1"/>
                  </a:moveTo>
                  <a:cubicBezTo>
                    <a:pt x="0" y="370"/>
                    <a:pt x="143" y="787"/>
                    <a:pt x="131" y="1156"/>
                  </a:cubicBezTo>
                  <a:cubicBezTo>
                    <a:pt x="381" y="787"/>
                    <a:pt x="203" y="382"/>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5"/>
            <p:cNvSpPr/>
            <p:nvPr/>
          </p:nvSpPr>
          <p:spPr>
            <a:xfrm>
              <a:off x="5829875" y="2985775"/>
              <a:ext cx="14625" cy="4250"/>
            </a:xfrm>
            <a:custGeom>
              <a:avLst/>
              <a:gdLst/>
              <a:ahLst/>
              <a:cxnLst/>
              <a:rect l="l" t="t" r="r" b="b"/>
              <a:pathLst>
                <a:path w="585" h="170" extrusionOk="0">
                  <a:moveTo>
                    <a:pt x="306" y="0"/>
                  </a:moveTo>
                  <a:cubicBezTo>
                    <a:pt x="209" y="0"/>
                    <a:pt x="108" y="6"/>
                    <a:pt x="1" y="18"/>
                  </a:cubicBezTo>
                  <a:cubicBezTo>
                    <a:pt x="102" y="119"/>
                    <a:pt x="200" y="170"/>
                    <a:pt x="297" y="170"/>
                  </a:cubicBezTo>
                  <a:cubicBezTo>
                    <a:pt x="394" y="170"/>
                    <a:pt x="489" y="119"/>
                    <a:pt x="584" y="18"/>
                  </a:cubicBezTo>
                  <a:cubicBezTo>
                    <a:pt x="495" y="6"/>
                    <a:pt x="403"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5"/>
            <p:cNvSpPr/>
            <p:nvPr/>
          </p:nvSpPr>
          <p:spPr>
            <a:xfrm>
              <a:off x="5865300" y="3054075"/>
              <a:ext cx="5975" cy="14600"/>
            </a:xfrm>
            <a:custGeom>
              <a:avLst/>
              <a:gdLst/>
              <a:ahLst/>
              <a:cxnLst/>
              <a:rect l="l" t="t" r="r" b="b"/>
              <a:pathLst>
                <a:path w="239" h="584" extrusionOk="0">
                  <a:moveTo>
                    <a:pt x="48" y="1"/>
                  </a:moveTo>
                  <a:lnTo>
                    <a:pt x="48" y="1"/>
                  </a:lnTo>
                  <a:cubicBezTo>
                    <a:pt x="60" y="215"/>
                    <a:pt x="1" y="417"/>
                    <a:pt x="167" y="584"/>
                  </a:cubicBezTo>
                  <a:cubicBezTo>
                    <a:pt x="155" y="393"/>
                    <a:pt x="239" y="167"/>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5"/>
            <p:cNvSpPr/>
            <p:nvPr/>
          </p:nvSpPr>
          <p:spPr>
            <a:xfrm>
              <a:off x="5797725" y="2971925"/>
              <a:ext cx="10450" cy="6625"/>
            </a:xfrm>
            <a:custGeom>
              <a:avLst/>
              <a:gdLst/>
              <a:ahLst/>
              <a:cxnLst/>
              <a:rect l="l" t="t" r="r" b="b"/>
              <a:pathLst>
                <a:path w="418" h="265" extrusionOk="0">
                  <a:moveTo>
                    <a:pt x="1" y="0"/>
                  </a:moveTo>
                  <a:cubicBezTo>
                    <a:pt x="44" y="165"/>
                    <a:pt x="104" y="264"/>
                    <a:pt x="193" y="264"/>
                  </a:cubicBezTo>
                  <a:cubicBezTo>
                    <a:pt x="254" y="264"/>
                    <a:pt x="327" y="220"/>
                    <a:pt x="418" y="120"/>
                  </a:cubicBezTo>
                  <a:cubicBezTo>
                    <a:pt x="275" y="72"/>
                    <a:pt x="13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5"/>
            <p:cNvSpPr/>
            <p:nvPr/>
          </p:nvSpPr>
          <p:spPr>
            <a:xfrm>
              <a:off x="5869775" y="3079075"/>
              <a:ext cx="4175" cy="11350"/>
            </a:xfrm>
            <a:custGeom>
              <a:avLst/>
              <a:gdLst/>
              <a:ahLst/>
              <a:cxnLst/>
              <a:rect l="l" t="t" r="r" b="b"/>
              <a:pathLst>
                <a:path w="167" h="454" extrusionOk="0">
                  <a:moveTo>
                    <a:pt x="0" y="1"/>
                  </a:moveTo>
                  <a:lnTo>
                    <a:pt x="0" y="1"/>
                  </a:lnTo>
                  <a:cubicBezTo>
                    <a:pt x="12" y="132"/>
                    <a:pt x="12" y="286"/>
                    <a:pt x="0" y="417"/>
                  </a:cubicBezTo>
                  <a:cubicBezTo>
                    <a:pt x="48" y="417"/>
                    <a:pt x="72" y="429"/>
                    <a:pt x="119" y="453"/>
                  </a:cubicBezTo>
                  <a:cubicBezTo>
                    <a:pt x="131" y="286"/>
                    <a:pt x="167" y="12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5"/>
            <p:cNvSpPr/>
            <p:nvPr/>
          </p:nvSpPr>
          <p:spPr>
            <a:xfrm>
              <a:off x="5754875" y="2964475"/>
              <a:ext cx="3600" cy="6875"/>
            </a:xfrm>
            <a:custGeom>
              <a:avLst/>
              <a:gdLst/>
              <a:ahLst/>
              <a:cxnLst/>
              <a:rect l="l" t="t" r="r" b="b"/>
              <a:pathLst>
                <a:path w="144" h="275" extrusionOk="0">
                  <a:moveTo>
                    <a:pt x="0" y="1"/>
                  </a:moveTo>
                  <a:lnTo>
                    <a:pt x="0" y="1"/>
                  </a:lnTo>
                  <a:cubicBezTo>
                    <a:pt x="12" y="120"/>
                    <a:pt x="24" y="227"/>
                    <a:pt x="143" y="275"/>
                  </a:cubicBezTo>
                  <a:cubicBezTo>
                    <a:pt x="143" y="167"/>
                    <a:pt x="120"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5"/>
            <p:cNvSpPr/>
            <p:nvPr/>
          </p:nvSpPr>
          <p:spPr>
            <a:xfrm>
              <a:off x="5790900" y="2971625"/>
              <a:ext cx="3300" cy="1800"/>
            </a:xfrm>
            <a:custGeom>
              <a:avLst/>
              <a:gdLst/>
              <a:ahLst/>
              <a:cxnLst/>
              <a:rect l="l" t="t" r="r" b="b"/>
              <a:pathLst>
                <a:path w="132" h="72" extrusionOk="0">
                  <a:moveTo>
                    <a:pt x="0" y="1"/>
                  </a:moveTo>
                  <a:cubicBezTo>
                    <a:pt x="12" y="12"/>
                    <a:pt x="36" y="48"/>
                    <a:pt x="36" y="60"/>
                  </a:cubicBezTo>
                  <a:cubicBezTo>
                    <a:pt x="47" y="68"/>
                    <a:pt x="58" y="72"/>
                    <a:pt x="69" y="72"/>
                  </a:cubicBezTo>
                  <a:cubicBezTo>
                    <a:pt x="93" y="72"/>
                    <a:pt x="115" y="53"/>
                    <a:pt x="131" y="12"/>
                  </a:cubicBezTo>
                  <a:cubicBezTo>
                    <a:pt x="95"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5"/>
            <p:cNvSpPr/>
            <p:nvPr/>
          </p:nvSpPr>
          <p:spPr>
            <a:xfrm>
              <a:off x="5856075" y="2987700"/>
              <a:ext cx="4200" cy="1225"/>
            </a:xfrm>
            <a:custGeom>
              <a:avLst/>
              <a:gdLst/>
              <a:ahLst/>
              <a:cxnLst/>
              <a:rect l="l" t="t" r="r" b="b"/>
              <a:pathLst>
                <a:path w="168" h="49" extrusionOk="0">
                  <a:moveTo>
                    <a:pt x="1" y="0"/>
                  </a:moveTo>
                  <a:cubicBezTo>
                    <a:pt x="48" y="12"/>
                    <a:pt x="108" y="36"/>
                    <a:pt x="167" y="48"/>
                  </a:cubicBezTo>
                  <a:cubicBezTo>
                    <a:pt x="108" y="36"/>
                    <a:pt x="60"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5"/>
            <p:cNvSpPr/>
            <p:nvPr/>
          </p:nvSpPr>
          <p:spPr>
            <a:xfrm>
              <a:off x="5553650" y="2963350"/>
              <a:ext cx="141725" cy="14075"/>
            </a:xfrm>
            <a:custGeom>
              <a:avLst/>
              <a:gdLst/>
              <a:ahLst/>
              <a:cxnLst/>
              <a:rect l="l" t="t" r="r" b="b"/>
              <a:pathLst>
                <a:path w="5669" h="563" extrusionOk="0">
                  <a:moveTo>
                    <a:pt x="3034" y="1"/>
                  </a:moveTo>
                  <a:cubicBezTo>
                    <a:pt x="2820" y="1"/>
                    <a:pt x="2606" y="27"/>
                    <a:pt x="2394" y="82"/>
                  </a:cubicBezTo>
                  <a:cubicBezTo>
                    <a:pt x="2176" y="135"/>
                    <a:pt x="1955" y="147"/>
                    <a:pt x="1735" y="147"/>
                  </a:cubicBezTo>
                  <a:cubicBezTo>
                    <a:pt x="1530" y="147"/>
                    <a:pt x="1325" y="136"/>
                    <a:pt x="1122" y="136"/>
                  </a:cubicBezTo>
                  <a:cubicBezTo>
                    <a:pt x="1054" y="136"/>
                    <a:pt x="985" y="138"/>
                    <a:pt x="918" y="141"/>
                  </a:cubicBezTo>
                  <a:cubicBezTo>
                    <a:pt x="886" y="142"/>
                    <a:pt x="855" y="143"/>
                    <a:pt x="824" y="143"/>
                  </a:cubicBezTo>
                  <a:cubicBezTo>
                    <a:pt x="767" y="143"/>
                    <a:pt x="710" y="141"/>
                    <a:pt x="653" y="141"/>
                  </a:cubicBezTo>
                  <a:cubicBezTo>
                    <a:pt x="416" y="141"/>
                    <a:pt x="183" y="162"/>
                    <a:pt x="1" y="379"/>
                  </a:cubicBezTo>
                  <a:cubicBezTo>
                    <a:pt x="382" y="534"/>
                    <a:pt x="799" y="439"/>
                    <a:pt x="1191" y="522"/>
                  </a:cubicBezTo>
                  <a:cubicBezTo>
                    <a:pt x="1253" y="550"/>
                    <a:pt x="1315" y="562"/>
                    <a:pt x="1380" y="562"/>
                  </a:cubicBezTo>
                  <a:cubicBezTo>
                    <a:pt x="1451" y="562"/>
                    <a:pt x="1527" y="547"/>
                    <a:pt x="1608" y="522"/>
                  </a:cubicBezTo>
                  <a:cubicBezTo>
                    <a:pt x="1644" y="510"/>
                    <a:pt x="1703" y="510"/>
                    <a:pt x="1751" y="510"/>
                  </a:cubicBezTo>
                  <a:cubicBezTo>
                    <a:pt x="1819" y="541"/>
                    <a:pt x="1894" y="559"/>
                    <a:pt x="1969" y="559"/>
                  </a:cubicBezTo>
                  <a:cubicBezTo>
                    <a:pt x="2037" y="559"/>
                    <a:pt x="2105" y="544"/>
                    <a:pt x="2168" y="510"/>
                  </a:cubicBezTo>
                  <a:cubicBezTo>
                    <a:pt x="2336" y="480"/>
                    <a:pt x="2505" y="470"/>
                    <a:pt x="2674" y="470"/>
                  </a:cubicBezTo>
                  <a:cubicBezTo>
                    <a:pt x="3048" y="470"/>
                    <a:pt x="3423" y="520"/>
                    <a:pt x="3797" y="520"/>
                  </a:cubicBezTo>
                  <a:cubicBezTo>
                    <a:pt x="3925" y="520"/>
                    <a:pt x="4053" y="514"/>
                    <a:pt x="4180" y="498"/>
                  </a:cubicBezTo>
                  <a:cubicBezTo>
                    <a:pt x="4284" y="352"/>
                    <a:pt x="4425" y="343"/>
                    <a:pt x="4562" y="343"/>
                  </a:cubicBezTo>
                  <a:cubicBezTo>
                    <a:pt x="4582" y="343"/>
                    <a:pt x="4601" y="343"/>
                    <a:pt x="4620" y="343"/>
                  </a:cubicBezTo>
                  <a:cubicBezTo>
                    <a:pt x="4966" y="332"/>
                    <a:pt x="5323" y="332"/>
                    <a:pt x="5668" y="320"/>
                  </a:cubicBezTo>
                  <a:cubicBezTo>
                    <a:pt x="5477" y="233"/>
                    <a:pt x="5281" y="209"/>
                    <a:pt x="5084" y="209"/>
                  </a:cubicBezTo>
                  <a:cubicBezTo>
                    <a:pt x="4852" y="209"/>
                    <a:pt x="4618" y="242"/>
                    <a:pt x="4387" y="242"/>
                  </a:cubicBezTo>
                  <a:cubicBezTo>
                    <a:pt x="4277" y="242"/>
                    <a:pt x="4168" y="234"/>
                    <a:pt x="4061" y="212"/>
                  </a:cubicBezTo>
                  <a:cubicBezTo>
                    <a:pt x="3728" y="72"/>
                    <a:pt x="3382" y="1"/>
                    <a:pt x="3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5"/>
            <p:cNvSpPr/>
            <p:nvPr/>
          </p:nvSpPr>
          <p:spPr>
            <a:xfrm>
              <a:off x="5712000" y="2982275"/>
              <a:ext cx="18200" cy="3775"/>
            </a:xfrm>
            <a:custGeom>
              <a:avLst/>
              <a:gdLst/>
              <a:ahLst/>
              <a:cxnLst/>
              <a:rect l="l" t="t" r="r" b="b"/>
              <a:pathLst>
                <a:path w="728" h="151" extrusionOk="0">
                  <a:moveTo>
                    <a:pt x="295" y="0"/>
                  </a:moveTo>
                  <a:cubicBezTo>
                    <a:pt x="197" y="0"/>
                    <a:pt x="98" y="10"/>
                    <a:pt x="1" y="15"/>
                  </a:cubicBezTo>
                  <a:cubicBezTo>
                    <a:pt x="111" y="125"/>
                    <a:pt x="234" y="151"/>
                    <a:pt x="362" y="151"/>
                  </a:cubicBezTo>
                  <a:cubicBezTo>
                    <a:pt x="468" y="151"/>
                    <a:pt x="578" y="133"/>
                    <a:pt x="685" y="133"/>
                  </a:cubicBezTo>
                  <a:cubicBezTo>
                    <a:pt x="699" y="133"/>
                    <a:pt x="713" y="133"/>
                    <a:pt x="727" y="134"/>
                  </a:cubicBezTo>
                  <a:cubicBezTo>
                    <a:pt x="596" y="25"/>
                    <a:pt x="448"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5"/>
            <p:cNvSpPr/>
            <p:nvPr/>
          </p:nvSpPr>
          <p:spPr>
            <a:xfrm>
              <a:off x="5597425" y="2975800"/>
              <a:ext cx="10425" cy="2925"/>
            </a:xfrm>
            <a:custGeom>
              <a:avLst/>
              <a:gdLst/>
              <a:ahLst/>
              <a:cxnLst/>
              <a:rect l="l" t="t" r="r" b="b"/>
              <a:pathLst>
                <a:path w="417" h="117" extrusionOk="0">
                  <a:moveTo>
                    <a:pt x="0" y="0"/>
                  </a:moveTo>
                  <a:cubicBezTo>
                    <a:pt x="66" y="78"/>
                    <a:pt x="137" y="116"/>
                    <a:pt x="208" y="116"/>
                  </a:cubicBezTo>
                  <a:cubicBezTo>
                    <a:pt x="280" y="116"/>
                    <a:pt x="351" y="7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5"/>
            <p:cNvSpPr/>
            <p:nvPr/>
          </p:nvSpPr>
          <p:spPr>
            <a:xfrm>
              <a:off x="5582825" y="2975800"/>
              <a:ext cx="10450" cy="2500"/>
            </a:xfrm>
            <a:custGeom>
              <a:avLst/>
              <a:gdLst/>
              <a:ahLst/>
              <a:cxnLst/>
              <a:rect l="l" t="t" r="r" b="b"/>
              <a:pathLst>
                <a:path w="418" h="100" extrusionOk="0">
                  <a:moveTo>
                    <a:pt x="1" y="0"/>
                  </a:moveTo>
                  <a:lnTo>
                    <a:pt x="1" y="95"/>
                  </a:lnTo>
                  <a:cubicBezTo>
                    <a:pt x="55" y="95"/>
                    <a:pt x="108" y="100"/>
                    <a:pt x="160" y="100"/>
                  </a:cubicBezTo>
                  <a:cubicBezTo>
                    <a:pt x="253" y="100"/>
                    <a:pt x="340" y="8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5"/>
            <p:cNvSpPr/>
            <p:nvPr/>
          </p:nvSpPr>
          <p:spPr>
            <a:xfrm>
              <a:off x="5737025" y="2986200"/>
              <a:ext cx="3575" cy="3300"/>
            </a:xfrm>
            <a:custGeom>
              <a:avLst/>
              <a:gdLst/>
              <a:ahLst/>
              <a:cxnLst/>
              <a:rect l="l" t="t" r="r" b="b"/>
              <a:pathLst>
                <a:path w="143" h="132" extrusionOk="0">
                  <a:moveTo>
                    <a:pt x="143" y="1"/>
                  </a:moveTo>
                  <a:cubicBezTo>
                    <a:pt x="107" y="1"/>
                    <a:pt x="48" y="13"/>
                    <a:pt x="0" y="13"/>
                  </a:cubicBezTo>
                  <a:lnTo>
                    <a:pt x="0" y="132"/>
                  </a:lnTo>
                  <a:cubicBezTo>
                    <a:pt x="60" y="84"/>
                    <a:pt x="107" y="37"/>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5"/>
            <p:cNvSpPr/>
            <p:nvPr/>
          </p:nvSpPr>
          <p:spPr>
            <a:xfrm>
              <a:off x="5657250" y="3211800"/>
              <a:ext cx="95850" cy="17800"/>
            </a:xfrm>
            <a:custGeom>
              <a:avLst/>
              <a:gdLst/>
              <a:ahLst/>
              <a:cxnLst/>
              <a:rect l="l" t="t" r="r" b="b"/>
              <a:pathLst>
                <a:path w="3834" h="712" extrusionOk="0">
                  <a:moveTo>
                    <a:pt x="1401" y="0"/>
                  </a:moveTo>
                  <a:cubicBezTo>
                    <a:pt x="1383" y="0"/>
                    <a:pt x="1364" y="1"/>
                    <a:pt x="1346" y="2"/>
                  </a:cubicBezTo>
                  <a:cubicBezTo>
                    <a:pt x="1251" y="38"/>
                    <a:pt x="1153" y="50"/>
                    <a:pt x="1055" y="50"/>
                  </a:cubicBezTo>
                  <a:cubicBezTo>
                    <a:pt x="857" y="50"/>
                    <a:pt x="655" y="2"/>
                    <a:pt x="459" y="2"/>
                  </a:cubicBezTo>
                  <a:cubicBezTo>
                    <a:pt x="335" y="2"/>
                    <a:pt x="212" y="21"/>
                    <a:pt x="95" y="85"/>
                  </a:cubicBezTo>
                  <a:cubicBezTo>
                    <a:pt x="36" y="145"/>
                    <a:pt x="0" y="204"/>
                    <a:pt x="12" y="288"/>
                  </a:cubicBezTo>
                  <a:cubicBezTo>
                    <a:pt x="60" y="347"/>
                    <a:pt x="119" y="395"/>
                    <a:pt x="191" y="419"/>
                  </a:cubicBezTo>
                  <a:cubicBezTo>
                    <a:pt x="357" y="468"/>
                    <a:pt x="526" y="474"/>
                    <a:pt x="694" y="474"/>
                  </a:cubicBezTo>
                  <a:cubicBezTo>
                    <a:pt x="757" y="474"/>
                    <a:pt x="820" y="473"/>
                    <a:pt x="882" y="473"/>
                  </a:cubicBezTo>
                  <a:cubicBezTo>
                    <a:pt x="1059" y="473"/>
                    <a:pt x="1234" y="481"/>
                    <a:pt x="1405" y="538"/>
                  </a:cubicBezTo>
                  <a:cubicBezTo>
                    <a:pt x="1465" y="561"/>
                    <a:pt x="1536" y="573"/>
                    <a:pt x="1608" y="585"/>
                  </a:cubicBezTo>
                  <a:cubicBezTo>
                    <a:pt x="2072" y="645"/>
                    <a:pt x="2548" y="561"/>
                    <a:pt x="3012" y="704"/>
                  </a:cubicBezTo>
                  <a:cubicBezTo>
                    <a:pt x="3065" y="709"/>
                    <a:pt x="3117" y="711"/>
                    <a:pt x="3169" y="711"/>
                  </a:cubicBezTo>
                  <a:cubicBezTo>
                    <a:pt x="3260" y="711"/>
                    <a:pt x="3351" y="703"/>
                    <a:pt x="3441" y="681"/>
                  </a:cubicBezTo>
                  <a:cubicBezTo>
                    <a:pt x="3572" y="633"/>
                    <a:pt x="3715" y="573"/>
                    <a:pt x="3798" y="454"/>
                  </a:cubicBezTo>
                  <a:cubicBezTo>
                    <a:pt x="3834" y="383"/>
                    <a:pt x="3810" y="323"/>
                    <a:pt x="3727" y="300"/>
                  </a:cubicBezTo>
                  <a:cubicBezTo>
                    <a:pt x="3596" y="288"/>
                    <a:pt x="3477" y="288"/>
                    <a:pt x="3334" y="276"/>
                  </a:cubicBezTo>
                  <a:cubicBezTo>
                    <a:pt x="3262" y="259"/>
                    <a:pt x="3190" y="254"/>
                    <a:pt x="3117" y="254"/>
                  </a:cubicBezTo>
                  <a:cubicBezTo>
                    <a:pt x="3027" y="254"/>
                    <a:pt x="2936" y="261"/>
                    <a:pt x="2845" y="261"/>
                  </a:cubicBezTo>
                  <a:cubicBezTo>
                    <a:pt x="2708" y="261"/>
                    <a:pt x="2572" y="244"/>
                    <a:pt x="2441" y="157"/>
                  </a:cubicBezTo>
                  <a:cubicBezTo>
                    <a:pt x="2405" y="161"/>
                    <a:pt x="2368" y="163"/>
                    <a:pt x="2332" y="163"/>
                  </a:cubicBezTo>
                  <a:cubicBezTo>
                    <a:pt x="2012" y="163"/>
                    <a:pt x="1714" y="0"/>
                    <a:pt x="1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5"/>
            <p:cNvSpPr/>
            <p:nvPr/>
          </p:nvSpPr>
          <p:spPr>
            <a:xfrm>
              <a:off x="5744450" y="3220650"/>
              <a:ext cx="32775" cy="12750"/>
            </a:xfrm>
            <a:custGeom>
              <a:avLst/>
              <a:gdLst/>
              <a:ahLst/>
              <a:cxnLst/>
              <a:rect l="l" t="t" r="r" b="b"/>
              <a:pathLst>
                <a:path w="1311" h="510" extrusionOk="0">
                  <a:moveTo>
                    <a:pt x="739" y="1"/>
                  </a:moveTo>
                  <a:cubicBezTo>
                    <a:pt x="598" y="1"/>
                    <a:pt x="457" y="28"/>
                    <a:pt x="310" y="65"/>
                  </a:cubicBezTo>
                  <a:cubicBezTo>
                    <a:pt x="191" y="88"/>
                    <a:pt x="72" y="100"/>
                    <a:pt x="1" y="219"/>
                  </a:cubicBezTo>
                  <a:cubicBezTo>
                    <a:pt x="60" y="338"/>
                    <a:pt x="167" y="386"/>
                    <a:pt x="251" y="457"/>
                  </a:cubicBezTo>
                  <a:lnTo>
                    <a:pt x="429" y="505"/>
                  </a:lnTo>
                  <a:cubicBezTo>
                    <a:pt x="465" y="508"/>
                    <a:pt x="500" y="510"/>
                    <a:pt x="535" y="510"/>
                  </a:cubicBezTo>
                  <a:cubicBezTo>
                    <a:pt x="649" y="510"/>
                    <a:pt x="755" y="487"/>
                    <a:pt x="846" y="386"/>
                  </a:cubicBezTo>
                  <a:cubicBezTo>
                    <a:pt x="953" y="184"/>
                    <a:pt x="1144" y="243"/>
                    <a:pt x="1310" y="219"/>
                  </a:cubicBezTo>
                  <a:cubicBezTo>
                    <a:pt x="1251" y="172"/>
                    <a:pt x="1203" y="124"/>
                    <a:pt x="1144" y="88"/>
                  </a:cubicBezTo>
                  <a:cubicBezTo>
                    <a:pt x="1005" y="25"/>
                    <a:pt x="872" y="1"/>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5"/>
            <p:cNvSpPr/>
            <p:nvPr/>
          </p:nvSpPr>
          <p:spPr>
            <a:xfrm>
              <a:off x="5750400" y="3218850"/>
              <a:ext cx="22650" cy="4025"/>
            </a:xfrm>
            <a:custGeom>
              <a:avLst/>
              <a:gdLst/>
              <a:ahLst/>
              <a:cxnLst/>
              <a:rect l="l" t="t" r="r" b="b"/>
              <a:pathLst>
                <a:path w="906" h="161" extrusionOk="0">
                  <a:moveTo>
                    <a:pt x="488" y="1"/>
                  </a:moveTo>
                  <a:cubicBezTo>
                    <a:pt x="347" y="1"/>
                    <a:pt x="203" y="32"/>
                    <a:pt x="64" y="32"/>
                  </a:cubicBezTo>
                  <a:cubicBezTo>
                    <a:pt x="43" y="32"/>
                    <a:pt x="22" y="31"/>
                    <a:pt x="1" y="29"/>
                  </a:cubicBezTo>
                  <a:lnTo>
                    <a:pt x="1" y="29"/>
                  </a:lnTo>
                  <a:cubicBezTo>
                    <a:pt x="13" y="65"/>
                    <a:pt x="48" y="113"/>
                    <a:pt x="72" y="137"/>
                  </a:cubicBezTo>
                  <a:cubicBezTo>
                    <a:pt x="358" y="137"/>
                    <a:pt x="620" y="160"/>
                    <a:pt x="906" y="160"/>
                  </a:cubicBezTo>
                  <a:cubicBezTo>
                    <a:pt x="772" y="33"/>
                    <a:pt x="631"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5"/>
            <p:cNvSpPr/>
            <p:nvPr/>
          </p:nvSpPr>
          <p:spPr>
            <a:xfrm>
              <a:off x="5837325" y="3227825"/>
              <a:ext cx="3600" cy="2500"/>
            </a:xfrm>
            <a:custGeom>
              <a:avLst/>
              <a:gdLst/>
              <a:ahLst/>
              <a:cxnLst/>
              <a:rect l="l" t="t" r="r" b="b"/>
              <a:pathLst>
                <a:path w="144" h="100" extrusionOk="0">
                  <a:moveTo>
                    <a:pt x="72" y="1"/>
                  </a:moveTo>
                  <a:cubicBezTo>
                    <a:pt x="50" y="1"/>
                    <a:pt x="26" y="23"/>
                    <a:pt x="0" y="75"/>
                  </a:cubicBezTo>
                  <a:cubicBezTo>
                    <a:pt x="48" y="75"/>
                    <a:pt x="96" y="99"/>
                    <a:pt x="143" y="99"/>
                  </a:cubicBezTo>
                  <a:cubicBezTo>
                    <a:pt x="123" y="39"/>
                    <a:pt x="99"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5"/>
            <p:cNvSpPr/>
            <p:nvPr/>
          </p:nvSpPr>
          <p:spPr>
            <a:xfrm>
              <a:off x="5833750" y="3229700"/>
              <a:ext cx="3600" cy="1500"/>
            </a:xfrm>
            <a:custGeom>
              <a:avLst/>
              <a:gdLst/>
              <a:ahLst/>
              <a:cxnLst/>
              <a:rect l="l" t="t" r="r" b="b"/>
              <a:pathLst>
                <a:path w="144" h="60" extrusionOk="0">
                  <a:moveTo>
                    <a:pt x="143" y="0"/>
                  </a:moveTo>
                  <a:cubicBezTo>
                    <a:pt x="108" y="0"/>
                    <a:pt x="48" y="0"/>
                    <a:pt x="1" y="24"/>
                  </a:cubicBezTo>
                  <a:cubicBezTo>
                    <a:pt x="13" y="36"/>
                    <a:pt x="24" y="60"/>
                    <a:pt x="48" y="60"/>
                  </a:cubicBezTo>
                  <a:cubicBezTo>
                    <a:pt x="72" y="48"/>
                    <a:pt x="120"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5"/>
            <p:cNvSpPr/>
            <p:nvPr/>
          </p:nvSpPr>
          <p:spPr>
            <a:xfrm>
              <a:off x="5830475" y="3228050"/>
              <a:ext cx="3300" cy="2475"/>
            </a:xfrm>
            <a:custGeom>
              <a:avLst/>
              <a:gdLst/>
              <a:ahLst/>
              <a:cxnLst/>
              <a:rect l="l" t="t" r="r" b="b"/>
              <a:pathLst>
                <a:path w="132" h="99" extrusionOk="0">
                  <a:moveTo>
                    <a:pt x="65" y="1"/>
                  </a:moveTo>
                  <a:cubicBezTo>
                    <a:pt x="41" y="1"/>
                    <a:pt x="19" y="34"/>
                    <a:pt x="1" y="90"/>
                  </a:cubicBezTo>
                  <a:cubicBezTo>
                    <a:pt x="18" y="96"/>
                    <a:pt x="39" y="99"/>
                    <a:pt x="62" y="99"/>
                  </a:cubicBezTo>
                  <a:cubicBezTo>
                    <a:pt x="84" y="99"/>
                    <a:pt x="108" y="96"/>
                    <a:pt x="132" y="90"/>
                  </a:cubicBezTo>
                  <a:cubicBezTo>
                    <a:pt x="109" y="28"/>
                    <a:pt x="86" y="1"/>
                    <a:pt x="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5"/>
            <p:cNvSpPr/>
            <p:nvPr/>
          </p:nvSpPr>
          <p:spPr>
            <a:xfrm>
              <a:off x="5486100" y="3125525"/>
              <a:ext cx="42575" cy="10600"/>
            </a:xfrm>
            <a:custGeom>
              <a:avLst/>
              <a:gdLst/>
              <a:ahLst/>
              <a:cxnLst/>
              <a:rect l="l" t="t" r="r" b="b"/>
              <a:pathLst>
                <a:path w="1703" h="424" extrusionOk="0">
                  <a:moveTo>
                    <a:pt x="0" y="0"/>
                  </a:moveTo>
                  <a:lnTo>
                    <a:pt x="0" y="0"/>
                  </a:lnTo>
                  <a:cubicBezTo>
                    <a:pt x="119" y="238"/>
                    <a:pt x="464" y="60"/>
                    <a:pt x="584" y="298"/>
                  </a:cubicBezTo>
                  <a:cubicBezTo>
                    <a:pt x="631" y="298"/>
                    <a:pt x="655" y="322"/>
                    <a:pt x="703" y="322"/>
                  </a:cubicBezTo>
                  <a:cubicBezTo>
                    <a:pt x="731" y="275"/>
                    <a:pt x="760" y="254"/>
                    <a:pt x="789" y="254"/>
                  </a:cubicBezTo>
                  <a:cubicBezTo>
                    <a:pt x="820" y="254"/>
                    <a:pt x="850" y="278"/>
                    <a:pt x="881" y="322"/>
                  </a:cubicBezTo>
                  <a:cubicBezTo>
                    <a:pt x="917" y="308"/>
                    <a:pt x="951" y="303"/>
                    <a:pt x="984" y="303"/>
                  </a:cubicBezTo>
                  <a:cubicBezTo>
                    <a:pt x="1138" y="303"/>
                    <a:pt x="1265" y="423"/>
                    <a:pt x="1424" y="423"/>
                  </a:cubicBezTo>
                  <a:cubicBezTo>
                    <a:pt x="1445" y="423"/>
                    <a:pt x="1466" y="421"/>
                    <a:pt x="1488" y="417"/>
                  </a:cubicBezTo>
                  <a:cubicBezTo>
                    <a:pt x="1596" y="405"/>
                    <a:pt x="1703" y="357"/>
                    <a:pt x="1667" y="262"/>
                  </a:cubicBezTo>
                  <a:cubicBezTo>
                    <a:pt x="1643" y="155"/>
                    <a:pt x="1524" y="155"/>
                    <a:pt x="1429" y="155"/>
                  </a:cubicBezTo>
                  <a:cubicBezTo>
                    <a:pt x="1429" y="167"/>
                    <a:pt x="1417" y="167"/>
                    <a:pt x="1393" y="179"/>
                  </a:cubicBezTo>
                  <a:cubicBezTo>
                    <a:pt x="1383" y="185"/>
                    <a:pt x="1374" y="188"/>
                    <a:pt x="1365" y="188"/>
                  </a:cubicBezTo>
                  <a:cubicBezTo>
                    <a:pt x="1343" y="188"/>
                    <a:pt x="1324" y="169"/>
                    <a:pt x="1298" y="143"/>
                  </a:cubicBezTo>
                  <a:cubicBezTo>
                    <a:pt x="1286" y="95"/>
                    <a:pt x="1286" y="60"/>
                    <a:pt x="1274" y="36"/>
                  </a:cubicBezTo>
                  <a:cubicBezTo>
                    <a:pt x="857" y="36"/>
                    <a:pt x="417"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5"/>
            <p:cNvSpPr/>
            <p:nvPr/>
          </p:nvSpPr>
          <p:spPr>
            <a:xfrm>
              <a:off x="5418225" y="3121750"/>
              <a:ext cx="10450" cy="6800"/>
            </a:xfrm>
            <a:custGeom>
              <a:avLst/>
              <a:gdLst/>
              <a:ahLst/>
              <a:cxnLst/>
              <a:rect l="l" t="t" r="r" b="b"/>
              <a:pathLst>
                <a:path w="418" h="272" extrusionOk="0">
                  <a:moveTo>
                    <a:pt x="214" y="1"/>
                  </a:moveTo>
                  <a:cubicBezTo>
                    <a:pt x="141" y="1"/>
                    <a:pt x="69" y="18"/>
                    <a:pt x="0" y="68"/>
                  </a:cubicBezTo>
                  <a:cubicBezTo>
                    <a:pt x="61" y="217"/>
                    <a:pt x="116" y="271"/>
                    <a:pt x="170" y="271"/>
                  </a:cubicBezTo>
                  <a:cubicBezTo>
                    <a:pt x="252" y="271"/>
                    <a:pt x="330" y="141"/>
                    <a:pt x="417" y="32"/>
                  </a:cubicBezTo>
                  <a:cubicBezTo>
                    <a:pt x="349" y="15"/>
                    <a:pt x="281"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5"/>
            <p:cNvSpPr/>
            <p:nvPr/>
          </p:nvSpPr>
          <p:spPr>
            <a:xfrm>
              <a:off x="5436075" y="3118375"/>
              <a:ext cx="14025" cy="4750"/>
            </a:xfrm>
            <a:custGeom>
              <a:avLst/>
              <a:gdLst/>
              <a:ahLst/>
              <a:cxnLst/>
              <a:rect l="l" t="t" r="r" b="b"/>
              <a:pathLst>
                <a:path w="561" h="190" extrusionOk="0">
                  <a:moveTo>
                    <a:pt x="285" y="0"/>
                  </a:moveTo>
                  <a:cubicBezTo>
                    <a:pt x="191" y="0"/>
                    <a:pt x="96" y="48"/>
                    <a:pt x="1" y="143"/>
                  </a:cubicBezTo>
                  <a:cubicBezTo>
                    <a:pt x="32" y="175"/>
                    <a:pt x="57" y="189"/>
                    <a:pt x="82" y="189"/>
                  </a:cubicBezTo>
                  <a:cubicBezTo>
                    <a:pt x="105" y="189"/>
                    <a:pt x="128" y="178"/>
                    <a:pt x="156" y="155"/>
                  </a:cubicBezTo>
                  <a:cubicBezTo>
                    <a:pt x="299" y="155"/>
                    <a:pt x="429" y="143"/>
                    <a:pt x="560" y="143"/>
                  </a:cubicBezTo>
                  <a:cubicBezTo>
                    <a:pt x="471" y="48"/>
                    <a:pt x="379"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5"/>
            <p:cNvSpPr/>
            <p:nvPr/>
          </p:nvSpPr>
          <p:spPr>
            <a:xfrm>
              <a:off x="5403650" y="3118675"/>
              <a:ext cx="11025" cy="4550"/>
            </a:xfrm>
            <a:custGeom>
              <a:avLst/>
              <a:gdLst/>
              <a:ahLst/>
              <a:cxnLst/>
              <a:rect l="l" t="t" r="r" b="b"/>
              <a:pathLst>
                <a:path w="441" h="182" extrusionOk="0">
                  <a:moveTo>
                    <a:pt x="131" y="0"/>
                  </a:moveTo>
                  <a:cubicBezTo>
                    <a:pt x="83" y="36"/>
                    <a:pt x="48" y="72"/>
                    <a:pt x="0" y="119"/>
                  </a:cubicBezTo>
                  <a:cubicBezTo>
                    <a:pt x="83" y="131"/>
                    <a:pt x="167" y="143"/>
                    <a:pt x="238" y="155"/>
                  </a:cubicBezTo>
                  <a:cubicBezTo>
                    <a:pt x="274" y="173"/>
                    <a:pt x="307" y="182"/>
                    <a:pt x="338" y="182"/>
                  </a:cubicBezTo>
                  <a:cubicBezTo>
                    <a:pt x="369" y="182"/>
                    <a:pt x="399" y="173"/>
                    <a:pt x="429" y="155"/>
                  </a:cubicBezTo>
                  <a:lnTo>
                    <a:pt x="441" y="155"/>
                  </a:lnTo>
                  <a:cubicBezTo>
                    <a:pt x="369" y="36"/>
                    <a:pt x="26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5"/>
            <p:cNvSpPr/>
            <p:nvPr/>
          </p:nvSpPr>
          <p:spPr>
            <a:xfrm>
              <a:off x="5452450" y="3128200"/>
              <a:ext cx="925" cy="900"/>
            </a:xfrm>
            <a:custGeom>
              <a:avLst/>
              <a:gdLst/>
              <a:ahLst/>
              <a:cxnLst/>
              <a:rect l="l" t="t" r="r" b="b"/>
              <a:pathLst>
                <a:path w="37" h="36" extrusionOk="0">
                  <a:moveTo>
                    <a:pt x="1" y="0"/>
                  </a:moveTo>
                  <a:cubicBezTo>
                    <a:pt x="13" y="12"/>
                    <a:pt x="25" y="12"/>
                    <a:pt x="36" y="36"/>
                  </a:cubicBezTo>
                  <a:cubicBezTo>
                    <a:pt x="25" y="12"/>
                    <a:pt x="1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5"/>
            <p:cNvSpPr/>
            <p:nvPr/>
          </p:nvSpPr>
          <p:spPr>
            <a:xfrm>
              <a:off x="5436075" y="3122250"/>
              <a:ext cx="3900" cy="1850"/>
            </a:xfrm>
            <a:custGeom>
              <a:avLst/>
              <a:gdLst/>
              <a:ahLst/>
              <a:cxnLst/>
              <a:rect l="l" t="t" r="r" b="b"/>
              <a:pathLst>
                <a:path w="156" h="74" extrusionOk="0">
                  <a:moveTo>
                    <a:pt x="1" y="0"/>
                  </a:moveTo>
                  <a:cubicBezTo>
                    <a:pt x="19" y="49"/>
                    <a:pt x="44" y="73"/>
                    <a:pt x="72" y="73"/>
                  </a:cubicBezTo>
                  <a:cubicBezTo>
                    <a:pt x="98" y="73"/>
                    <a:pt x="127" y="52"/>
                    <a:pt x="156" y="12"/>
                  </a:cubicBezTo>
                  <a:cubicBezTo>
                    <a:pt x="96" y="12"/>
                    <a:pt x="6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5"/>
            <p:cNvSpPr/>
            <p:nvPr/>
          </p:nvSpPr>
          <p:spPr>
            <a:xfrm>
              <a:off x="5453050" y="3129075"/>
              <a:ext cx="3000" cy="4800"/>
            </a:xfrm>
            <a:custGeom>
              <a:avLst/>
              <a:gdLst/>
              <a:ahLst/>
              <a:cxnLst/>
              <a:rect l="l" t="t" r="r" b="b"/>
              <a:pathLst>
                <a:path w="120" h="192" extrusionOk="0">
                  <a:moveTo>
                    <a:pt x="12" y="1"/>
                  </a:moveTo>
                  <a:cubicBezTo>
                    <a:pt x="1" y="49"/>
                    <a:pt x="1" y="120"/>
                    <a:pt x="12" y="191"/>
                  </a:cubicBezTo>
                  <a:cubicBezTo>
                    <a:pt x="120" y="132"/>
                    <a:pt x="120" y="49"/>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5"/>
            <p:cNvSpPr/>
            <p:nvPr/>
          </p:nvSpPr>
          <p:spPr>
            <a:xfrm>
              <a:off x="5400375" y="3122775"/>
              <a:ext cx="3300" cy="2775"/>
            </a:xfrm>
            <a:custGeom>
              <a:avLst/>
              <a:gdLst/>
              <a:ahLst/>
              <a:cxnLst/>
              <a:rect l="l" t="t" r="r" b="b"/>
              <a:pathLst>
                <a:path w="132" h="111" extrusionOk="0">
                  <a:moveTo>
                    <a:pt x="105" y="1"/>
                  </a:moveTo>
                  <a:cubicBezTo>
                    <a:pt x="48" y="1"/>
                    <a:pt x="11" y="37"/>
                    <a:pt x="0" y="110"/>
                  </a:cubicBezTo>
                  <a:cubicBezTo>
                    <a:pt x="36" y="86"/>
                    <a:pt x="83" y="51"/>
                    <a:pt x="131" y="3"/>
                  </a:cubicBezTo>
                  <a:cubicBezTo>
                    <a:pt x="122" y="1"/>
                    <a:pt x="114"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5"/>
            <p:cNvSpPr/>
            <p:nvPr/>
          </p:nvSpPr>
          <p:spPr>
            <a:xfrm>
              <a:off x="5409900" y="3122525"/>
              <a:ext cx="4775" cy="1825"/>
            </a:xfrm>
            <a:custGeom>
              <a:avLst/>
              <a:gdLst/>
              <a:ahLst/>
              <a:cxnLst/>
              <a:rect l="l" t="t" r="r" b="b"/>
              <a:pathLst>
                <a:path w="191" h="73" extrusionOk="0">
                  <a:moveTo>
                    <a:pt x="0" y="1"/>
                  </a:moveTo>
                  <a:cubicBezTo>
                    <a:pt x="32" y="45"/>
                    <a:pt x="63" y="73"/>
                    <a:pt x="97" y="73"/>
                  </a:cubicBezTo>
                  <a:cubicBezTo>
                    <a:pt x="126" y="73"/>
                    <a:pt x="157" y="5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5"/>
            <p:cNvSpPr/>
            <p:nvPr/>
          </p:nvSpPr>
          <p:spPr>
            <a:xfrm>
              <a:off x="5218800" y="3104375"/>
              <a:ext cx="27400" cy="45625"/>
            </a:xfrm>
            <a:custGeom>
              <a:avLst/>
              <a:gdLst/>
              <a:ahLst/>
              <a:cxnLst/>
              <a:rect l="l" t="t" r="r" b="b"/>
              <a:pathLst>
                <a:path w="1096" h="1825" extrusionOk="0">
                  <a:moveTo>
                    <a:pt x="1096" y="1"/>
                  </a:moveTo>
                  <a:cubicBezTo>
                    <a:pt x="965" y="1"/>
                    <a:pt x="858" y="48"/>
                    <a:pt x="786" y="191"/>
                  </a:cubicBezTo>
                  <a:cubicBezTo>
                    <a:pt x="744" y="272"/>
                    <a:pt x="717" y="300"/>
                    <a:pt x="698" y="300"/>
                  </a:cubicBezTo>
                  <a:cubicBezTo>
                    <a:pt x="658" y="300"/>
                    <a:pt x="656" y="172"/>
                    <a:pt x="631" y="132"/>
                  </a:cubicBezTo>
                  <a:cubicBezTo>
                    <a:pt x="488" y="465"/>
                    <a:pt x="357" y="798"/>
                    <a:pt x="203" y="1132"/>
                  </a:cubicBezTo>
                  <a:cubicBezTo>
                    <a:pt x="131" y="1287"/>
                    <a:pt x="12" y="1406"/>
                    <a:pt x="0" y="1584"/>
                  </a:cubicBezTo>
                  <a:cubicBezTo>
                    <a:pt x="24" y="1679"/>
                    <a:pt x="84" y="1763"/>
                    <a:pt x="179" y="1799"/>
                  </a:cubicBezTo>
                  <a:cubicBezTo>
                    <a:pt x="218" y="1815"/>
                    <a:pt x="261" y="1824"/>
                    <a:pt x="306" y="1824"/>
                  </a:cubicBezTo>
                  <a:cubicBezTo>
                    <a:pt x="357" y="1824"/>
                    <a:pt x="408" y="1812"/>
                    <a:pt x="453" y="1787"/>
                  </a:cubicBezTo>
                  <a:cubicBezTo>
                    <a:pt x="500" y="1739"/>
                    <a:pt x="548" y="1691"/>
                    <a:pt x="560" y="1632"/>
                  </a:cubicBezTo>
                  <a:cubicBezTo>
                    <a:pt x="572" y="1525"/>
                    <a:pt x="560" y="1394"/>
                    <a:pt x="608" y="1287"/>
                  </a:cubicBezTo>
                  <a:cubicBezTo>
                    <a:pt x="846" y="882"/>
                    <a:pt x="1048" y="477"/>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5"/>
            <p:cNvSpPr/>
            <p:nvPr/>
          </p:nvSpPr>
          <p:spPr>
            <a:xfrm>
              <a:off x="5236650" y="3096675"/>
              <a:ext cx="1500" cy="3575"/>
            </a:xfrm>
            <a:custGeom>
              <a:avLst/>
              <a:gdLst/>
              <a:ahLst/>
              <a:cxnLst/>
              <a:rect l="l" t="t" r="r" b="b"/>
              <a:pathLst>
                <a:path w="60" h="143" extrusionOk="0">
                  <a:moveTo>
                    <a:pt x="59" y="1"/>
                  </a:moveTo>
                  <a:cubicBezTo>
                    <a:pt x="36" y="48"/>
                    <a:pt x="12" y="107"/>
                    <a:pt x="1" y="142"/>
                  </a:cubicBezTo>
                  <a:cubicBezTo>
                    <a:pt x="24" y="83"/>
                    <a:pt x="36" y="48"/>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5"/>
            <p:cNvSpPr/>
            <p:nvPr/>
          </p:nvSpPr>
          <p:spPr>
            <a:xfrm>
              <a:off x="5494725" y="2951200"/>
              <a:ext cx="120275" cy="20950"/>
            </a:xfrm>
            <a:custGeom>
              <a:avLst/>
              <a:gdLst/>
              <a:ahLst/>
              <a:cxnLst/>
              <a:rect l="l" t="t" r="r" b="b"/>
              <a:pathLst>
                <a:path w="4811" h="838" extrusionOk="0">
                  <a:moveTo>
                    <a:pt x="1303" y="0"/>
                  </a:moveTo>
                  <a:cubicBezTo>
                    <a:pt x="895" y="0"/>
                    <a:pt x="493" y="64"/>
                    <a:pt x="108" y="294"/>
                  </a:cubicBezTo>
                  <a:cubicBezTo>
                    <a:pt x="12" y="413"/>
                    <a:pt x="0" y="532"/>
                    <a:pt x="96" y="651"/>
                  </a:cubicBezTo>
                  <a:cubicBezTo>
                    <a:pt x="753" y="683"/>
                    <a:pt x="1419" y="837"/>
                    <a:pt x="2087" y="837"/>
                  </a:cubicBezTo>
                  <a:cubicBezTo>
                    <a:pt x="2169" y="837"/>
                    <a:pt x="2252" y="835"/>
                    <a:pt x="2334" y="829"/>
                  </a:cubicBezTo>
                  <a:cubicBezTo>
                    <a:pt x="2929" y="818"/>
                    <a:pt x="3548" y="818"/>
                    <a:pt x="4156" y="806"/>
                  </a:cubicBezTo>
                  <a:cubicBezTo>
                    <a:pt x="4241" y="806"/>
                    <a:pt x="4335" y="817"/>
                    <a:pt x="4427" y="817"/>
                  </a:cubicBezTo>
                  <a:cubicBezTo>
                    <a:pt x="4566" y="817"/>
                    <a:pt x="4703" y="791"/>
                    <a:pt x="4811" y="663"/>
                  </a:cubicBezTo>
                  <a:cubicBezTo>
                    <a:pt x="4691" y="365"/>
                    <a:pt x="4418" y="353"/>
                    <a:pt x="4168" y="341"/>
                  </a:cubicBezTo>
                  <a:cubicBezTo>
                    <a:pt x="3644" y="306"/>
                    <a:pt x="3132" y="187"/>
                    <a:pt x="2620" y="91"/>
                  </a:cubicBezTo>
                  <a:cubicBezTo>
                    <a:pt x="2183" y="73"/>
                    <a:pt x="1739" y="0"/>
                    <a:pt x="1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5"/>
            <p:cNvSpPr/>
            <p:nvPr/>
          </p:nvSpPr>
          <p:spPr>
            <a:xfrm>
              <a:off x="5485800" y="2960000"/>
              <a:ext cx="11325" cy="8725"/>
            </a:xfrm>
            <a:custGeom>
              <a:avLst/>
              <a:gdLst/>
              <a:ahLst/>
              <a:cxnLst/>
              <a:rect l="l" t="t" r="r" b="b"/>
              <a:pathLst>
                <a:path w="453" h="349" extrusionOk="0">
                  <a:moveTo>
                    <a:pt x="290" y="1"/>
                  </a:moveTo>
                  <a:cubicBezTo>
                    <a:pt x="177" y="1"/>
                    <a:pt x="92" y="93"/>
                    <a:pt x="0" y="168"/>
                  </a:cubicBezTo>
                  <a:lnTo>
                    <a:pt x="0" y="180"/>
                  </a:lnTo>
                  <a:cubicBezTo>
                    <a:pt x="51" y="313"/>
                    <a:pt x="129" y="348"/>
                    <a:pt x="216" y="348"/>
                  </a:cubicBezTo>
                  <a:cubicBezTo>
                    <a:pt x="292" y="348"/>
                    <a:pt x="375" y="322"/>
                    <a:pt x="453" y="311"/>
                  </a:cubicBezTo>
                  <a:lnTo>
                    <a:pt x="453" y="61"/>
                  </a:lnTo>
                  <a:cubicBezTo>
                    <a:pt x="392" y="18"/>
                    <a:pt x="338"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5"/>
            <p:cNvSpPr/>
            <p:nvPr/>
          </p:nvSpPr>
          <p:spPr>
            <a:xfrm>
              <a:off x="5560500" y="3179850"/>
              <a:ext cx="59550" cy="18925"/>
            </a:xfrm>
            <a:custGeom>
              <a:avLst/>
              <a:gdLst/>
              <a:ahLst/>
              <a:cxnLst/>
              <a:rect l="l" t="t" r="r" b="b"/>
              <a:pathLst>
                <a:path w="2382" h="757" extrusionOk="0">
                  <a:moveTo>
                    <a:pt x="646" y="1"/>
                  </a:moveTo>
                  <a:cubicBezTo>
                    <a:pt x="586" y="1"/>
                    <a:pt x="526" y="6"/>
                    <a:pt x="465" y="18"/>
                  </a:cubicBezTo>
                  <a:cubicBezTo>
                    <a:pt x="275" y="113"/>
                    <a:pt x="36" y="113"/>
                    <a:pt x="1" y="375"/>
                  </a:cubicBezTo>
                  <a:cubicBezTo>
                    <a:pt x="388" y="598"/>
                    <a:pt x="770" y="756"/>
                    <a:pt x="1165" y="756"/>
                  </a:cubicBezTo>
                  <a:cubicBezTo>
                    <a:pt x="1402" y="756"/>
                    <a:pt x="1644" y="699"/>
                    <a:pt x="1894" y="565"/>
                  </a:cubicBezTo>
                  <a:cubicBezTo>
                    <a:pt x="2013" y="387"/>
                    <a:pt x="2203" y="435"/>
                    <a:pt x="2382" y="399"/>
                  </a:cubicBezTo>
                  <a:cubicBezTo>
                    <a:pt x="2001" y="208"/>
                    <a:pt x="1584" y="208"/>
                    <a:pt x="1179" y="113"/>
                  </a:cubicBezTo>
                  <a:cubicBezTo>
                    <a:pt x="1000" y="50"/>
                    <a:pt x="827"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5"/>
            <p:cNvSpPr/>
            <p:nvPr/>
          </p:nvSpPr>
          <p:spPr>
            <a:xfrm>
              <a:off x="5542050" y="3171350"/>
              <a:ext cx="47950" cy="12050"/>
            </a:xfrm>
            <a:custGeom>
              <a:avLst/>
              <a:gdLst/>
              <a:ahLst/>
              <a:cxnLst/>
              <a:rect l="l" t="t" r="r" b="b"/>
              <a:pathLst>
                <a:path w="1918" h="482" extrusionOk="0">
                  <a:moveTo>
                    <a:pt x="72" y="1"/>
                  </a:moveTo>
                  <a:cubicBezTo>
                    <a:pt x="12" y="60"/>
                    <a:pt x="0" y="132"/>
                    <a:pt x="24" y="203"/>
                  </a:cubicBezTo>
                  <a:cubicBezTo>
                    <a:pt x="193" y="426"/>
                    <a:pt x="396" y="481"/>
                    <a:pt x="606" y="481"/>
                  </a:cubicBezTo>
                  <a:cubicBezTo>
                    <a:pt x="810" y="481"/>
                    <a:pt x="1021" y="429"/>
                    <a:pt x="1215" y="429"/>
                  </a:cubicBezTo>
                  <a:cubicBezTo>
                    <a:pt x="1453" y="441"/>
                    <a:pt x="1679" y="441"/>
                    <a:pt x="1917" y="441"/>
                  </a:cubicBezTo>
                  <a:cubicBezTo>
                    <a:pt x="1834" y="370"/>
                    <a:pt x="1727" y="286"/>
                    <a:pt x="1655" y="179"/>
                  </a:cubicBezTo>
                  <a:cubicBezTo>
                    <a:pt x="1619" y="174"/>
                    <a:pt x="1583" y="173"/>
                    <a:pt x="1547" y="173"/>
                  </a:cubicBezTo>
                  <a:cubicBezTo>
                    <a:pt x="1457" y="173"/>
                    <a:pt x="1367" y="184"/>
                    <a:pt x="1280" y="184"/>
                  </a:cubicBezTo>
                  <a:cubicBezTo>
                    <a:pt x="1151" y="184"/>
                    <a:pt x="1028" y="159"/>
                    <a:pt x="917" y="36"/>
                  </a:cubicBezTo>
                  <a:cubicBezTo>
                    <a:pt x="643" y="13"/>
                    <a:pt x="358"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5"/>
            <p:cNvSpPr/>
            <p:nvPr/>
          </p:nvSpPr>
          <p:spPr>
            <a:xfrm>
              <a:off x="5631650" y="3176925"/>
              <a:ext cx="4175" cy="4125"/>
            </a:xfrm>
            <a:custGeom>
              <a:avLst/>
              <a:gdLst/>
              <a:ahLst/>
              <a:cxnLst/>
              <a:rect l="l" t="t" r="r" b="b"/>
              <a:pathLst>
                <a:path w="167" h="165" extrusionOk="0">
                  <a:moveTo>
                    <a:pt x="99" y="1"/>
                  </a:moveTo>
                  <a:cubicBezTo>
                    <a:pt x="70" y="1"/>
                    <a:pt x="39" y="18"/>
                    <a:pt x="0" y="28"/>
                  </a:cubicBezTo>
                  <a:cubicBezTo>
                    <a:pt x="12" y="75"/>
                    <a:pt x="36" y="123"/>
                    <a:pt x="60" y="135"/>
                  </a:cubicBezTo>
                  <a:cubicBezTo>
                    <a:pt x="80" y="155"/>
                    <a:pt x="100" y="164"/>
                    <a:pt x="117" y="164"/>
                  </a:cubicBezTo>
                  <a:cubicBezTo>
                    <a:pt x="141" y="164"/>
                    <a:pt x="160" y="146"/>
                    <a:pt x="167" y="111"/>
                  </a:cubicBezTo>
                  <a:cubicBezTo>
                    <a:pt x="167" y="75"/>
                    <a:pt x="155" y="16"/>
                    <a:pt x="119" y="4"/>
                  </a:cubicBezTo>
                  <a:cubicBezTo>
                    <a:pt x="112" y="2"/>
                    <a:pt x="106" y="1"/>
                    <a:pt x="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5"/>
            <p:cNvSpPr/>
            <p:nvPr/>
          </p:nvSpPr>
          <p:spPr>
            <a:xfrm>
              <a:off x="5687000" y="3205275"/>
              <a:ext cx="9550" cy="2675"/>
            </a:xfrm>
            <a:custGeom>
              <a:avLst/>
              <a:gdLst/>
              <a:ahLst/>
              <a:cxnLst/>
              <a:rect l="l" t="t" r="r" b="b"/>
              <a:pathLst>
                <a:path w="382" h="107" extrusionOk="0">
                  <a:moveTo>
                    <a:pt x="1" y="1"/>
                  </a:moveTo>
                  <a:lnTo>
                    <a:pt x="1" y="84"/>
                  </a:lnTo>
                  <a:cubicBezTo>
                    <a:pt x="75" y="84"/>
                    <a:pt x="146" y="107"/>
                    <a:pt x="212" y="107"/>
                  </a:cubicBezTo>
                  <a:cubicBezTo>
                    <a:pt x="273" y="107"/>
                    <a:pt x="330" y="87"/>
                    <a:pt x="382" y="13"/>
                  </a:cubicBezTo>
                  <a:cubicBezTo>
                    <a:pt x="263"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5"/>
            <p:cNvSpPr/>
            <p:nvPr/>
          </p:nvSpPr>
          <p:spPr>
            <a:xfrm>
              <a:off x="5684025" y="3205275"/>
              <a:ext cx="3000" cy="2425"/>
            </a:xfrm>
            <a:custGeom>
              <a:avLst/>
              <a:gdLst/>
              <a:ahLst/>
              <a:cxnLst/>
              <a:rect l="l" t="t" r="r" b="b"/>
              <a:pathLst>
                <a:path w="120" h="97" extrusionOk="0">
                  <a:moveTo>
                    <a:pt x="120" y="1"/>
                  </a:moveTo>
                  <a:cubicBezTo>
                    <a:pt x="84" y="25"/>
                    <a:pt x="48" y="60"/>
                    <a:pt x="1" y="96"/>
                  </a:cubicBezTo>
                  <a:cubicBezTo>
                    <a:pt x="48" y="96"/>
                    <a:pt x="84" y="96"/>
                    <a:pt x="120" y="84"/>
                  </a:cubicBezTo>
                  <a:lnTo>
                    <a:pt x="120" y="37"/>
                  </a:ln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5"/>
            <p:cNvSpPr/>
            <p:nvPr/>
          </p:nvSpPr>
          <p:spPr>
            <a:xfrm>
              <a:off x="5417025" y="3109300"/>
              <a:ext cx="25925" cy="6650"/>
            </a:xfrm>
            <a:custGeom>
              <a:avLst/>
              <a:gdLst/>
              <a:ahLst/>
              <a:cxnLst/>
              <a:rect l="l" t="t" r="r" b="b"/>
              <a:pathLst>
                <a:path w="1037" h="266" extrusionOk="0">
                  <a:moveTo>
                    <a:pt x="597" y="1"/>
                  </a:moveTo>
                  <a:cubicBezTo>
                    <a:pt x="428" y="1"/>
                    <a:pt x="258" y="33"/>
                    <a:pt x="85" y="33"/>
                  </a:cubicBezTo>
                  <a:cubicBezTo>
                    <a:pt x="57" y="33"/>
                    <a:pt x="29" y="32"/>
                    <a:pt x="1" y="30"/>
                  </a:cubicBezTo>
                  <a:lnTo>
                    <a:pt x="1" y="30"/>
                  </a:lnTo>
                  <a:cubicBezTo>
                    <a:pt x="13" y="89"/>
                    <a:pt x="25" y="161"/>
                    <a:pt x="48" y="220"/>
                  </a:cubicBezTo>
                  <a:cubicBezTo>
                    <a:pt x="194" y="253"/>
                    <a:pt x="344" y="266"/>
                    <a:pt x="494" y="266"/>
                  </a:cubicBezTo>
                  <a:cubicBezTo>
                    <a:pt x="677" y="266"/>
                    <a:pt x="860" y="247"/>
                    <a:pt x="1037" y="220"/>
                  </a:cubicBezTo>
                  <a:cubicBezTo>
                    <a:pt x="1025" y="173"/>
                    <a:pt x="1025" y="101"/>
                    <a:pt x="1013" y="101"/>
                  </a:cubicBezTo>
                  <a:cubicBezTo>
                    <a:pt x="875" y="22"/>
                    <a:pt x="736"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5"/>
            <p:cNvSpPr/>
            <p:nvPr/>
          </p:nvSpPr>
          <p:spPr>
            <a:xfrm>
              <a:off x="5397675" y="3107350"/>
              <a:ext cx="9275" cy="7775"/>
            </a:xfrm>
            <a:custGeom>
              <a:avLst/>
              <a:gdLst/>
              <a:ahLst/>
              <a:cxnLst/>
              <a:rect l="l" t="t" r="r" b="b"/>
              <a:pathLst>
                <a:path w="371" h="311" extrusionOk="0">
                  <a:moveTo>
                    <a:pt x="251" y="1"/>
                  </a:moveTo>
                  <a:cubicBezTo>
                    <a:pt x="144" y="36"/>
                    <a:pt x="1" y="13"/>
                    <a:pt x="1" y="167"/>
                  </a:cubicBezTo>
                  <a:cubicBezTo>
                    <a:pt x="1" y="310"/>
                    <a:pt x="132" y="310"/>
                    <a:pt x="239" y="310"/>
                  </a:cubicBezTo>
                  <a:cubicBezTo>
                    <a:pt x="287" y="275"/>
                    <a:pt x="322" y="215"/>
                    <a:pt x="370" y="179"/>
                  </a:cubicBezTo>
                  <a:lnTo>
                    <a:pt x="370" y="120"/>
                  </a:lnTo>
                  <a:lnTo>
                    <a:pt x="370" y="60"/>
                  </a:lnTo>
                  <a:cubicBezTo>
                    <a:pt x="322" y="36"/>
                    <a:pt x="299" y="13"/>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5"/>
            <p:cNvSpPr/>
            <p:nvPr/>
          </p:nvSpPr>
          <p:spPr>
            <a:xfrm>
              <a:off x="5403650" y="3111525"/>
              <a:ext cx="3300" cy="3600"/>
            </a:xfrm>
            <a:custGeom>
              <a:avLst/>
              <a:gdLst/>
              <a:ahLst/>
              <a:cxnLst/>
              <a:rect l="l" t="t" r="r" b="b"/>
              <a:pathLst>
                <a:path w="132" h="144" extrusionOk="0">
                  <a:moveTo>
                    <a:pt x="131" y="0"/>
                  </a:moveTo>
                  <a:cubicBezTo>
                    <a:pt x="83" y="48"/>
                    <a:pt x="48" y="108"/>
                    <a:pt x="0" y="143"/>
                  </a:cubicBezTo>
                  <a:cubicBezTo>
                    <a:pt x="48" y="131"/>
                    <a:pt x="83" y="131"/>
                    <a:pt x="131" y="120"/>
                  </a:cubicBez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5"/>
            <p:cNvSpPr/>
            <p:nvPr/>
          </p:nvSpPr>
          <p:spPr>
            <a:xfrm>
              <a:off x="5382800" y="3071925"/>
              <a:ext cx="2700" cy="5100"/>
            </a:xfrm>
            <a:custGeom>
              <a:avLst/>
              <a:gdLst/>
              <a:ahLst/>
              <a:cxnLst/>
              <a:rect l="l" t="t" r="r" b="b"/>
              <a:pathLst>
                <a:path w="108" h="204" extrusionOk="0">
                  <a:moveTo>
                    <a:pt x="108" y="1"/>
                  </a:moveTo>
                  <a:lnTo>
                    <a:pt x="108" y="1"/>
                  </a:lnTo>
                  <a:cubicBezTo>
                    <a:pt x="48" y="37"/>
                    <a:pt x="1" y="84"/>
                    <a:pt x="1" y="156"/>
                  </a:cubicBezTo>
                  <a:cubicBezTo>
                    <a:pt x="1" y="168"/>
                    <a:pt x="48" y="180"/>
                    <a:pt x="72" y="203"/>
                  </a:cubicBezTo>
                  <a:cubicBezTo>
                    <a:pt x="84" y="120"/>
                    <a:pt x="84"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5"/>
            <p:cNvSpPr/>
            <p:nvPr/>
          </p:nvSpPr>
          <p:spPr>
            <a:xfrm>
              <a:off x="5303025" y="3077575"/>
              <a:ext cx="45575" cy="12250"/>
            </a:xfrm>
            <a:custGeom>
              <a:avLst/>
              <a:gdLst/>
              <a:ahLst/>
              <a:cxnLst/>
              <a:rect l="l" t="t" r="r" b="b"/>
              <a:pathLst>
                <a:path w="1823" h="490" extrusionOk="0">
                  <a:moveTo>
                    <a:pt x="1317" y="0"/>
                  </a:moveTo>
                  <a:cubicBezTo>
                    <a:pt x="1107" y="0"/>
                    <a:pt x="893" y="54"/>
                    <a:pt x="682" y="54"/>
                  </a:cubicBezTo>
                  <a:cubicBezTo>
                    <a:pt x="589" y="54"/>
                    <a:pt x="496" y="43"/>
                    <a:pt x="406" y="13"/>
                  </a:cubicBezTo>
                  <a:cubicBezTo>
                    <a:pt x="287" y="49"/>
                    <a:pt x="156" y="61"/>
                    <a:pt x="25" y="73"/>
                  </a:cubicBezTo>
                  <a:cubicBezTo>
                    <a:pt x="1" y="120"/>
                    <a:pt x="1" y="156"/>
                    <a:pt x="1" y="192"/>
                  </a:cubicBezTo>
                  <a:cubicBezTo>
                    <a:pt x="48" y="192"/>
                    <a:pt x="96" y="192"/>
                    <a:pt x="144" y="215"/>
                  </a:cubicBezTo>
                  <a:cubicBezTo>
                    <a:pt x="182" y="212"/>
                    <a:pt x="221" y="211"/>
                    <a:pt x="259" y="211"/>
                  </a:cubicBezTo>
                  <a:cubicBezTo>
                    <a:pt x="627" y="211"/>
                    <a:pt x="952" y="360"/>
                    <a:pt x="1287" y="489"/>
                  </a:cubicBezTo>
                  <a:cubicBezTo>
                    <a:pt x="1346" y="465"/>
                    <a:pt x="1394" y="430"/>
                    <a:pt x="1406" y="346"/>
                  </a:cubicBezTo>
                  <a:cubicBezTo>
                    <a:pt x="1537" y="335"/>
                    <a:pt x="1680" y="311"/>
                    <a:pt x="1822" y="299"/>
                  </a:cubicBezTo>
                  <a:cubicBezTo>
                    <a:pt x="1787" y="239"/>
                    <a:pt x="1739" y="168"/>
                    <a:pt x="1715" y="96"/>
                  </a:cubicBezTo>
                  <a:cubicBezTo>
                    <a:pt x="1586" y="23"/>
                    <a:pt x="1453" y="0"/>
                    <a:pt x="1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5"/>
            <p:cNvSpPr/>
            <p:nvPr/>
          </p:nvSpPr>
          <p:spPr>
            <a:xfrm>
              <a:off x="5346200" y="3086525"/>
              <a:ext cx="7450" cy="6650"/>
            </a:xfrm>
            <a:custGeom>
              <a:avLst/>
              <a:gdLst/>
              <a:ahLst/>
              <a:cxnLst/>
              <a:rect l="l" t="t" r="r" b="b"/>
              <a:pathLst>
                <a:path w="298" h="266" extrusionOk="0">
                  <a:moveTo>
                    <a:pt x="155" y="0"/>
                  </a:moveTo>
                  <a:cubicBezTo>
                    <a:pt x="119" y="96"/>
                    <a:pt x="0" y="167"/>
                    <a:pt x="95" y="238"/>
                  </a:cubicBezTo>
                  <a:cubicBezTo>
                    <a:pt x="117" y="257"/>
                    <a:pt x="139" y="265"/>
                    <a:pt x="160" y="265"/>
                  </a:cubicBezTo>
                  <a:cubicBezTo>
                    <a:pt x="219" y="265"/>
                    <a:pt x="271" y="202"/>
                    <a:pt x="298" y="131"/>
                  </a:cubicBezTo>
                  <a:cubicBezTo>
                    <a:pt x="262" y="96"/>
                    <a:pt x="203"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5"/>
            <p:cNvSpPr/>
            <p:nvPr/>
          </p:nvSpPr>
          <p:spPr>
            <a:xfrm>
              <a:off x="5335175" y="3086825"/>
              <a:ext cx="6575" cy="6575"/>
            </a:xfrm>
            <a:custGeom>
              <a:avLst/>
              <a:gdLst/>
              <a:ahLst/>
              <a:cxnLst/>
              <a:rect l="l" t="t" r="r" b="b"/>
              <a:pathLst>
                <a:path w="263" h="263" extrusionOk="0">
                  <a:moveTo>
                    <a:pt x="120" y="0"/>
                  </a:moveTo>
                  <a:cubicBezTo>
                    <a:pt x="84" y="48"/>
                    <a:pt x="48" y="84"/>
                    <a:pt x="1" y="119"/>
                  </a:cubicBezTo>
                  <a:cubicBezTo>
                    <a:pt x="13" y="167"/>
                    <a:pt x="13" y="215"/>
                    <a:pt x="1" y="262"/>
                  </a:cubicBezTo>
                  <a:cubicBezTo>
                    <a:pt x="72" y="262"/>
                    <a:pt x="167" y="262"/>
                    <a:pt x="191" y="226"/>
                  </a:cubicBezTo>
                  <a:cubicBezTo>
                    <a:pt x="263" y="143"/>
                    <a:pt x="167" y="84"/>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5"/>
            <p:cNvSpPr/>
            <p:nvPr/>
          </p:nvSpPr>
          <p:spPr>
            <a:xfrm>
              <a:off x="5357200" y="3082950"/>
              <a:ext cx="3600" cy="3300"/>
            </a:xfrm>
            <a:custGeom>
              <a:avLst/>
              <a:gdLst/>
              <a:ahLst/>
              <a:cxnLst/>
              <a:rect l="l" t="t" r="r" b="b"/>
              <a:pathLst>
                <a:path w="144" h="132" extrusionOk="0">
                  <a:moveTo>
                    <a:pt x="1" y="131"/>
                  </a:moveTo>
                  <a:cubicBezTo>
                    <a:pt x="36" y="84"/>
                    <a:pt x="84" y="36"/>
                    <a:pt x="144" y="0"/>
                  </a:cubicBezTo>
                  <a:cubicBezTo>
                    <a:pt x="84" y="36"/>
                    <a:pt x="36" y="84"/>
                    <a:pt x="1"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5"/>
            <p:cNvSpPr/>
            <p:nvPr/>
          </p:nvSpPr>
          <p:spPr>
            <a:xfrm>
              <a:off x="5283375" y="3003800"/>
              <a:ext cx="86650" cy="14875"/>
            </a:xfrm>
            <a:custGeom>
              <a:avLst/>
              <a:gdLst/>
              <a:ahLst/>
              <a:cxnLst/>
              <a:rect l="l" t="t" r="r" b="b"/>
              <a:pathLst>
                <a:path w="3466" h="595" extrusionOk="0">
                  <a:moveTo>
                    <a:pt x="343" y="1"/>
                  </a:moveTo>
                  <a:cubicBezTo>
                    <a:pt x="274" y="1"/>
                    <a:pt x="204" y="15"/>
                    <a:pt x="132" y="47"/>
                  </a:cubicBezTo>
                  <a:cubicBezTo>
                    <a:pt x="108" y="83"/>
                    <a:pt x="72" y="95"/>
                    <a:pt x="49" y="118"/>
                  </a:cubicBezTo>
                  <a:lnTo>
                    <a:pt x="49" y="261"/>
                  </a:lnTo>
                  <a:cubicBezTo>
                    <a:pt x="13" y="321"/>
                    <a:pt x="1" y="380"/>
                    <a:pt x="49" y="440"/>
                  </a:cubicBezTo>
                  <a:cubicBezTo>
                    <a:pt x="132" y="499"/>
                    <a:pt x="251" y="476"/>
                    <a:pt x="346" y="559"/>
                  </a:cubicBezTo>
                  <a:cubicBezTo>
                    <a:pt x="394" y="571"/>
                    <a:pt x="430" y="571"/>
                    <a:pt x="477" y="571"/>
                  </a:cubicBezTo>
                  <a:cubicBezTo>
                    <a:pt x="477" y="583"/>
                    <a:pt x="513" y="583"/>
                    <a:pt x="537" y="595"/>
                  </a:cubicBezTo>
                  <a:cubicBezTo>
                    <a:pt x="584" y="595"/>
                    <a:pt x="608" y="583"/>
                    <a:pt x="644" y="559"/>
                  </a:cubicBezTo>
                  <a:cubicBezTo>
                    <a:pt x="775" y="440"/>
                    <a:pt x="965" y="523"/>
                    <a:pt x="1120" y="440"/>
                  </a:cubicBezTo>
                  <a:lnTo>
                    <a:pt x="1465" y="440"/>
                  </a:lnTo>
                  <a:cubicBezTo>
                    <a:pt x="1530" y="472"/>
                    <a:pt x="1594" y="494"/>
                    <a:pt x="1659" y="494"/>
                  </a:cubicBezTo>
                  <a:cubicBezTo>
                    <a:pt x="1713" y="494"/>
                    <a:pt x="1768" y="478"/>
                    <a:pt x="1823" y="440"/>
                  </a:cubicBezTo>
                  <a:cubicBezTo>
                    <a:pt x="2096" y="452"/>
                    <a:pt x="2382" y="452"/>
                    <a:pt x="2668" y="452"/>
                  </a:cubicBezTo>
                  <a:cubicBezTo>
                    <a:pt x="2716" y="440"/>
                    <a:pt x="2739" y="440"/>
                    <a:pt x="2787" y="440"/>
                  </a:cubicBezTo>
                  <a:cubicBezTo>
                    <a:pt x="2858" y="470"/>
                    <a:pt x="2933" y="485"/>
                    <a:pt x="3007" y="485"/>
                  </a:cubicBezTo>
                  <a:cubicBezTo>
                    <a:pt x="3082" y="485"/>
                    <a:pt x="3156" y="470"/>
                    <a:pt x="3228" y="440"/>
                  </a:cubicBezTo>
                  <a:lnTo>
                    <a:pt x="3347" y="440"/>
                  </a:lnTo>
                  <a:cubicBezTo>
                    <a:pt x="3347" y="452"/>
                    <a:pt x="3359" y="464"/>
                    <a:pt x="3406" y="464"/>
                  </a:cubicBezTo>
                  <a:cubicBezTo>
                    <a:pt x="3442" y="464"/>
                    <a:pt x="3454" y="452"/>
                    <a:pt x="3466" y="392"/>
                  </a:cubicBezTo>
                  <a:cubicBezTo>
                    <a:pt x="3379" y="284"/>
                    <a:pt x="3272" y="259"/>
                    <a:pt x="3160" y="259"/>
                  </a:cubicBezTo>
                  <a:cubicBezTo>
                    <a:pt x="3069" y="259"/>
                    <a:pt x="2975" y="275"/>
                    <a:pt x="2886" y="275"/>
                  </a:cubicBezTo>
                  <a:cubicBezTo>
                    <a:pt x="2844" y="275"/>
                    <a:pt x="2802" y="272"/>
                    <a:pt x="2763" y="261"/>
                  </a:cubicBezTo>
                  <a:cubicBezTo>
                    <a:pt x="2745" y="267"/>
                    <a:pt x="2725" y="270"/>
                    <a:pt x="2702" y="270"/>
                  </a:cubicBezTo>
                  <a:cubicBezTo>
                    <a:pt x="2680" y="270"/>
                    <a:pt x="2656" y="267"/>
                    <a:pt x="2632" y="261"/>
                  </a:cubicBezTo>
                  <a:cubicBezTo>
                    <a:pt x="2561" y="208"/>
                    <a:pt x="2483" y="196"/>
                    <a:pt x="2403" y="196"/>
                  </a:cubicBezTo>
                  <a:cubicBezTo>
                    <a:pt x="2339" y="196"/>
                    <a:pt x="2273" y="203"/>
                    <a:pt x="2206" y="203"/>
                  </a:cubicBezTo>
                  <a:cubicBezTo>
                    <a:pt x="2189" y="203"/>
                    <a:pt x="2173" y="203"/>
                    <a:pt x="2156" y="202"/>
                  </a:cubicBezTo>
                  <a:cubicBezTo>
                    <a:pt x="2124" y="195"/>
                    <a:pt x="2091" y="194"/>
                    <a:pt x="2057" y="194"/>
                  </a:cubicBezTo>
                  <a:cubicBezTo>
                    <a:pt x="2037" y="194"/>
                    <a:pt x="2016" y="195"/>
                    <a:pt x="1995" y="195"/>
                  </a:cubicBezTo>
                  <a:cubicBezTo>
                    <a:pt x="1925" y="195"/>
                    <a:pt x="1854" y="189"/>
                    <a:pt x="1787" y="142"/>
                  </a:cubicBezTo>
                  <a:cubicBezTo>
                    <a:pt x="1418" y="118"/>
                    <a:pt x="1037" y="118"/>
                    <a:pt x="668" y="107"/>
                  </a:cubicBezTo>
                  <a:cubicBezTo>
                    <a:pt x="564" y="40"/>
                    <a:pt x="456"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5"/>
            <p:cNvSpPr/>
            <p:nvPr/>
          </p:nvSpPr>
          <p:spPr>
            <a:xfrm>
              <a:off x="5367625" y="3013775"/>
              <a:ext cx="11025" cy="4050"/>
            </a:xfrm>
            <a:custGeom>
              <a:avLst/>
              <a:gdLst/>
              <a:ahLst/>
              <a:cxnLst/>
              <a:rect l="l" t="t" r="r" b="b"/>
              <a:pathLst>
                <a:path w="441" h="162" extrusionOk="0">
                  <a:moveTo>
                    <a:pt x="375" y="0"/>
                  </a:moveTo>
                  <a:cubicBezTo>
                    <a:pt x="356" y="0"/>
                    <a:pt x="334" y="10"/>
                    <a:pt x="310" y="29"/>
                  </a:cubicBezTo>
                  <a:cubicBezTo>
                    <a:pt x="250" y="5"/>
                    <a:pt x="179" y="5"/>
                    <a:pt x="119" y="5"/>
                  </a:cubicBezTo>
                  <a:cubicBezTo>
                    <a:pt x="72" y="17"/>
                    <a:pt x="36" y="17"/>
                    <a:pt x="0" y="53"/>
                  </a:cubicBezTo>
                  <a:cubicBezTo>
                    <a:pt x="73" y="126"/>
                    <a:pt x="150" y="162"/>
                    <a:pt x="226" y="162"/>
                  </a:cubicBezTo>
                  <a:cubicBezTo>
                    <a:pt x="298" y="162"/>
                    <a:pt x="371" y="129"/>
                    <a:pt x="441" y="65"/>
                  </a:cubicBezTo>
                  <a:cubicBezTo>
                    <a:pt x="427" y="22"/>
                    <a:pt x="404" y="0"/>
                    <a:pt x="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5"/>
            <p:cNvSpPr/>
            <p:nvPr/>
          </p:nvSpPr>
          <p:spPr>
            <a:xfrm>
              <a:off x="5375350" y="3011375"/>
              <a:ext cx="6575" cy="3725"/>
            </a:xfrm>
            <a:custGeom>
              <a:avLst/>
              <a:gdLst/>
              <a:ahLst/>
              <a:cxnLst/>
              <a:rect l="l" t="t" r="r" b="b"/>
              <a:pathLst>
                <a:path w="263" h="149" extrusionOk="0">
                  <a:moveTo>
                    <a:pt x="128" y="0"/>
                  </a:moveTo>
                  <a:cubicBezTo>
                    <a:pt x="90" y="0"/>
                    <a:pt x="49" y="31"/>
                    <a:pt x="1" y="101"/>
                  </a:cubicBezTo>
                  <a:lnTo>
                    <a:pt x="132" y="149"/>
                  </a:lnTo>
                  <a:cubicBezTo>
                    <a:pt x="180" y="149"/>
                    <a:pt x="227" y="149"/>
                    <a:pt x="263" y="125"/>
                  </a:cubicBezTo>
                  <a:cubicBezTo>
                    <a:pt x="217" y="47"/>
                    <a:pt x="17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5"/>
            <p:cNvSpPr/>
            <p:nvPr/>
          </p:nvSpPr>
          <p:spPr>
            <a:xfrm>
              <a:off x="5381900" y="3014775"/>
              <a:ext cx="3900" cy="1525"/>
            </a:xfrm>
            <a:custGeom>
              <a:avLst/>
              <a:gdLst/>
              <a:ahLst/>
              <a:cxnLst/>
              <a:rect l="l" t="t" r="r" b="b"/>
              <a:pathLst>
                <a:path w="156" h="61" extrusionOk="0">
                  <a:moveTo>
                    <a:pt x="156" y="1"/>
                  </a:moveTo>
                  <a:cubicBezTo>
                    <a:pt x="96" y="1"/>
                    <a:pt x="49" y="13"/>
                    <a:pt x="1" y="13"/>
                  </a:cubicBezTo>
                  <a:cubicBezTo>
                    <a:pt x="25" y="25"/>
                    <a:pt x="37" y="60"/>
                    <a:pt x="49" y="60"/>
                  </a:cubicBezTo>
                  <a:cubicBezTo>
                    <a:pt x="84" y="49"/>
                    <a:pt x="120" y="13"/>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5"/>
            <p:cNvSpPr/>
            <p:nvPr/>
          </p:nvSpPr>
          <p:spPr>
            <a:xfrm>
              <a:off x="6110275" y="3198125"/>
              <a:ext cx="4350" cy="3025"/>
            </a:xfrm>
            <a:custGeom>
              <a:avLst/>
              <a:gdLst/>
              <a:ahLst/>
              <a:cxnLst/>
              <a:rect l="l" t="t" r="r" b="b"/>
              <a:pathLst>
                <a:path w="174" h="121" extrusionOk="0">
                  <a:moveTo>
                    <a:pt x="128" y="0"/>
                  </a:moveTo>
                  <a:cubicBezTo>
                    <a:pt x="94" y="0"/>
                    <a:pt x="20" y="72"/>
                    <a:pt x="1" y="120"/>
                  </a:cubicBezTo>
                  <a:cubicBezTo>
                    <a:pt x="8" y="110"/>
                    <a:pt x="23" y="107"/>
                    <a:pt x="40" y="107"/>
                  </a:cubicBezTo>
                  <a:cubicBezTo>
                    <a:pt x="61" y="107"/>
                    <a:pt x="86" y="111"/>
                    <a:pt x="108" y="111"/>
                  </a:cubicBezTo>
                  <a:cubicBezTo>
                    <a:pt x="146" y="111"/>
                    <a:pt x="173" y="96"/>
                    <a:pt x="143" y="13"/>
                  </a:cubicBezTo>
                  <a:cubicBezTo>
                    <a:pt x="141" y="4"/>
                    <a:pt x="13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5"/>
            <p:cNvSpPr/>
            <p:nvPr/>
          </p:nvSpPr>
          <p:spPr>
            <a:xfrm>
              <a:off x="6310600" y="3288200"/>
              <a:ext cx="7475" cy="3125"/>
            </a:xfrm>
            <a:custGeom>
              <a:avLst/>
              <a:gdLst/>
              <a:ahLst/>
              <a:cxnLst/>
              <a:rect l="l" t="t" r="r" b="b"/>
              <a:pathLst>
                <a:path w="299" h="125" extrusionOk="0">
                  <a:moveTo>
                    <a:pt x="158" y="1"/>
                  </a:moveTo>
                  <a:cubicBezTo>
                    <a:pt x="105" y="1"/>
                    <a:pt x="51" y="43"/>
                    <a:pt x="0" y="125"/>
                  </a:cubicBezTo>
                  <a:cubicBezTo>
                    <a:pt x="108" y="101"/>
                    <a:pt x="203" y="101"/>
                    <a:pt x="298" y="101"/>
                  </a:cubicBezTo>
                  <a:cubicBezTo>
                    <a:pt x="253" y="34"/>
                    <a:pt x="206"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5"/>
            <p:cNvSpPr/>
            <p:nvPr/>
          </p:nvSpPr>
          <p:spPr>
            <a:xfrm>
              <a:off x="5269400" y="3015075"/>
              <a:ext cx="11925" cy="7950"/>
            </a:xfrm>
            <a:custGeom>
              <a:avLst/>
              <a:gdLst/>
              <a:ahLst/>
              <a:cxnLst/>
              <a:rect l="l" t="t" r="r" b="b"/>
              <a:pathLst>
                <a:path w="477" h="318" extrusionOk="0">
                  <a:moveTo>
                    <a:pt x="72" y="1"/>
                  </a:moveTo>
                  <a:cubicBezTo>
                    <a:pt x="0" y="13"/>
                    <a:pt x="0" y="48"/>
                    <a:pt x="36" y="108"/>
                  </a:cubicBezTo>
                  <a:cubicBezTo>
                    <a:pt x="36" y="252"/>
                    <a:pt x="90" y="318"/>
                    <a:pt x="191" y="318"/>
                  </a:cubicBezTo>
                  <a:cubicBezTo>
                    <a:pt x="231" y="318"/>
                    <a:pt x="279" y="307"/>
                    <a:pt x="334" y="287"/>
                  </a:cubicBezTo>
                  <a:cubicBezTo>
                    <a:pt x="441" y="227"/>
                    <a:pt x="477" y="120"/>
                    <a:pt x="453" y="13"/>
                  </a:cubicBezTo>
                  <a:cubicBezTo>
                    <a:pt x="334" y="13"/>
                    <a:pt x="20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5"/>
            <p:cNvSpPr/>
            <p:nvPr/>
          </p:nvSpPr>
          <p:spPr>
            <a:xfrm>
              <a:off x="5328325" y="3017750"/>
              <a:ext cx="17300" cy="4175"/>
            </a:xfrm>
            <a:custGeom>
              <a:avLst/>
              <a:gdLst/>
              <a:ahLst/>
              <a:cxnLst/>
              <a:rect l="l" t="t" r="r" b="b"/>
              <a:pathLst>
                <a:path w="692" h="167" extrusionOk="0">
                  <a:moveTo>
                    <a:pt x="381" y="1"/>
                  </a:moveTo>
                  <a:cubicBezTo>
                    <a:pt x="257" y="1"/>
                    <a:pt x="126" y="37"/>
                    <a:pt x="1" y="37"/>
                  </a:cubicBezTo>
                  <a:cubicBezTo>
                    <a:pt x="105" y="141"/>
                    <a:pt x="217" y="166"/>
                    <a:pt x="332" y="166"/>
                  </a:cubicBezTo>
                  <a:cubicBezTo>
                    <a:pt x="441" y="166"/>
                    <a:pt x="551" y="143"/>
                    <a:pt x="657" y="143"/>
                  </a:cubicBezTo>
                  <a:cubicBezTo>
                    <a:pt x="669" y="143"/>
                    <a:pt x="680" y="143"/>
                    <a:pt x="691" y="144"/>
                  </a:cubicBezTo>
                  <a:cubicBezTo>
                    <a:pt x="601" y="30"/>
                    <a:pt x="494"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5"/>
            <p:cNvSpPr/>
            <p:nvPr/>
          </p:nvSpPr>
          <p:spPr>
            <a:xfrm>
              <a:off x="5299450" y="3014725"/>
              <a:ext cx="11950" cy="3350"/>
            </a:xfrm>
            <a:custGeom>
              <a:avLst/>
              <a:gdLst/>
              <a:ahLst/>
              <a:cxnLst/>
              <a:rect l="l" t="t" r="r" b="b"/>
              <a:pathLst>
                <a:path w="478" h="134" extrusionOk="0">
                  <a:moveTo>
                    <a:pt x="272" y="0"/>
                  </a:moveTo>
                  <a:cubicBezTo>
                    <a:pt x="168" y="0"/>
                    <a:pt x="74" y="25"/>
                    <a:pt x="1" y="134"/>
                  </a:cubicBezTo>
                  <a:cubicBezTo>
                    <a:pt x="179" y="134"/>
                    <a:pt x="346" y="134"/>
                    <a:pt x="477" y="15"/>
                  </a:cubicBezTo>
                  <a:cubicBezTo>
                    <a:pt x="408" y="10"/>
                    <a:pt x="338"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5"/>
            <p:cNvSpPr/>
            <p:nvPr/>
          </p:nvSpPr>
          <p:spPr>
            <a:xfrm>
              <a:off x="5320000" y="3015075"/>
              <a:ext cx="8950" cy="2775"/>
            </a:xfrm>
            <a:custGeom>
              <a:avLst/>
              <a:gdLst/>
              <a:ahLst/>
              <a:cxnLst/>
              <a:rect l="l" t="t" r="r" b="b"/>
              <a:pathLst>
                <a:path w="358" h="111" extrusionOk="0">
                  <a:moveTo>
                    <a:pt x="0" y="1"/>
                  </a:moveTo>
                  <a:cubicBezTo>
                    <a:pt x="71" y="81"/>
                    <a:pt x="158" y="111"/>
                    <a:pt x="263" y="111"/>
                  </a:cubicBezTo>
                  <a:cubicBezTo>
                    <a:pt x="282" y="111"/>
                    <a:pt x="302" y="110"/>
                    <a:pt x="322" y="108"/>
                  </a:cubicBezTo>
                  <a:cubicBezTo>
                    <a:pt x="322" y="60"/>
                    <a:pt x="334" y="37"/>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5"/>
            <p:cNvSpPr/>
            <p:nvPr/>
          </p:nvSpPr>
          <p:spPr>
            <a:xfrm>
              <a:off x="5284875" y="3014725"/>
              <a:ext cx="7475" cy="3175"/>
            </a:xfrm>
            <a:custGeom>
              <a:avLst/>
              <a:gdLst/>
              <a:ahLst/>
              <a:cxnLst/>
              <a:rect l="l" t="t" r="r" b="b"/>
              <a:pathLst>
                <a:path w="299" h="127" extrusionOk="0">
                  <a:moveTo>
                    <a:pt x="54" y="0"/>
                  </a:moveTo>
                  <a:cubicBezTo>
                    <a:pt x="36" y="0"/>
                    <a:pt x="19" y="1"/>
                    <a:pt x="0" y="3"/>
                  </a:cubicBezTo>
                  <a:cubicBezTo>
                    <a:pt x="46" y="104"/>
                    <a:pt x="127" y="127"/>
                    <a:pt x="216" y="127"/>
                  </a:cubicBezTo>
                  <a:cubicBezTo>
                    <a:pt x="243" y="127"/>
                    <a:pt x="271" y="125"/>
                    <a:pt x="298" y="122"/>
                  </a:cubicBezTo>
                  <a:cubicBezTo>
                    <a:pt x="238" y="31"/>
                    <a:pt x="151"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5"/>
            <p:cNvSpPr/>
            <p:nvPr/>
          </p:nvSpPr>
          <p:spPr>
            <a:xfrm>
              <a:off x="5282200" y="3010625"/>
              <a:ext cx="2700" cy="4475"/>
            </a:xfrm>
            <a:custGeom>
              <a:avLst/>
              <a:gdLst/>
              <a:ahLst/>
              <a:cxnLst/>
              <a:rect l="l" t="t" r="r" b="b"/>
              <a:pathLst>
                <a:path w="108" h="179" extrusionOk="0">
                  <a:moveTo>
                    <a:pt x="107" y="0"/>
                  </a:moveTo>
                  <a:cubicBezTo>
                    <a:pt x="84" y="48"/>
                    <a:pt x="36" y="96"/>
                    <a:pt x="0" y="131"/>
                  </a:cubicBezTo>
                  <a:cubicBezTo>
                    <a:pt x="36" y="167"/>
                    <a:pt x="60" y="179"/>
                    <a:pt x="107" y="179"/>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5"/>
            <p:cNvSpPr/>
            <p:nvPr/>
          </p:nvSpPr>
          <p:spPr>
            <a:xfrm>
              <a:off x="5295300" y="3018050"/>
              <a:ext cx="4175" cy="2200"/>
            </a:xfrm>
            <a:custGeom>
              <a:avLst/>
              <a:gdLst/>
              <a:ahLst/>
              <a:cxnLst/>
              <a:rect l="l" t="t" r="r" b="b"/>
              <a:pathLst>
                <a:path w="167" h="88" extrusionOk="0">
                  <a:moveTo>
                    <a:pt x="167" y="1"/>
                  </a:moveTo>
                  <a:lnTo>
                    <a:pt x="167" y="1"/>
                  </a:lnTo>
                  <a:cubicBezTo>
                    <a:pt x="107" y="13"/>
                    <a:pt x="60" y="13"/>
                    <a:pt x="0" y="13"/>
                  </a:cubicBezTo>
                  <a:cubicBezTo>
                    <a:pt x="30" y="60"/>
                    <a:pt x="60" y="87"/>
                    <a:pt x="88" y="87"/>
                  </a:cubicBezTo>
                  <a:cubicBezTo>
                    <a:pt x="116" y="87"/>
                    <a:pt x="143" y="6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5"/>
            <p:cNvSpPr/>
            <p:nvPr/>
          </p:nvSpPr>
          <p:spPr>
            <a:xfrm>
              <a:off x="5259575" y="3077650"/>
              <a:ext cx="29200" cy="7175"/>
            </a:xfrm>
            <a:custGeom>
              <a:avLst/>
              <a:gdLst/>
              <a:ahLst/>
              <a:cxnLst/>
              <a:rect l="l" t="t" r="r" b="b"/>
              <a:pathLst>
                <a:path w="1168" h="287" extrusionOk="0">
                  <a:moveTo>
                    <a:pt x="292" y="1"/>
                  </a:moveTo>
                  <a:cubicBezTo>
                    <a:pt x="194" y="1"/>
                    <a:pt x="97" y="15"/>
                    <a:pt x="0" y="58"/>
                  </a:cubicBezTo>
                  <a:cubicBezTo>
                    <a:pt x="310" y="272"/>
                    <a:pt x="691" y="177"/>
                    <a:pt x="1024" y="284"/>
                  </a:cubicBezTo>
                  <a:cubicBezTo>
                    <a:pt x="1030" y="286"/>
                    <a:pt x="1035" y="287"/>
                    <a:pt x="1040" y="287"/>
                  </a:cubicBezTo>
                  <a:cubicBezTo>
                    <a:pt x="1106" y="287"/>
                    <a:pt x="1167" y="157"/>
                    <a:pt x="1167" y="58"/>
                  </a:cubicBezTo>
                  <a:lnTo>
                    <a:pt x="1167" y="58"/>
                  </a:lnTo>
                  <a:cubicBezTo>
                    <a:pt x="1103" y="73"/>
                    <a:pt x="1040" y="79"/>
                    <a:pt x="976" y="79"/>
                  </a:cubicBezTo>
                  <a:cubicBezTo>
                    <a:pt x="747" y="79"/>
                    <a:pt x="518"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5"/>
            <p:cNvSpPr/>
            <p:nvPr/>
          </p:nvSpPr>
          <p:spPr>
            <a:xfrm>
              <a:off x="5302150" y="3082350"/>
              <a:ext cx="1500" cy="1525"/>
            </a:xfrm>
            <a:custGeom>
              <a:avLst/>
              <a:gdLst/>
              <a:ahLst/>
              <a:cxnLst/>
              <a:rect l="l" t="t" r="r" b="b"/>
              <a:pathLst>
                <a:path w="60" h="61" extrusionOk="0">
                  <a:moveTo>
                    <a:pt x="60" y="1"/>
                  </a:moveTo>
                  <a:cubicBezTo>
                    <a:pt x="24" y="24"/>
                    <a:pt x="12" y="24"/>
                    <a:pt x="12" y="36"/>
                  </a:cubicBezTo>
                  <a:cubicBezTo>
                    <a:pt x="0" y="36"/>
                    <a:pt x="0" y="48"/>
                    <a:pt x="0" y="60"/>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5"/>
            <p:cNvSpPr/>
            <p:nvPr/>
          </p:nvSpPr>
          <p:spPr>
            <a:xfrm>
              <a:off x="5378925" y="3150525"/>
              <a:ext cx="47075" cy="14500"/>
            </a:xfrm>
            <a:custGeom>
              <a:avLst/>
              <a:gdLst/>
              <a:ahLst/>
              <a:cxnLst/>
              <a:rect l="l" t="t" r="r" b="b"/>
              <a:pathLst>
                <a:path w="1883" h="580" extrusionOk="0">
                  <a:moveTo>
                    <a:pt x="537" y="0"/>
                  </a:moveTo>
                  <a:cubicBezTo>
                    <a:pt x="453" y="12"/>
                    <a:pt x="346" y="36"/>
                    <a:pt x="263" y="48"/>
                  </a:cubicBezTo>
                  <a:cubicBezTo>
                    <a:pt x="108" y="119"/>
                    <a:pt x="1" y="214"/>
                    <a:pt x="168" y="369"/>
                  </a:cubicBezTo>
                  <a:cubicBezTo>
                    <a:pt x="520" y="500"/>
                    <a:pt x="872" y="580"/>
                    <a:pt x="1246" y="580"/>
                  </a:cubicBezTo>
                  <a:cubicBezTo>
                    <a:pt x="1314" y="580"/>
                    <a:pt x="1383" y="577"/>
                    <a:pt x="1453" y="572"/>
                  </a:cubicBezTo>
                  <a:cubicBezTo>
                    <a:pt x="1596" y="524"/>
                    <a:pt x="1715" y="465"/>
                    <a:pt x="1823" y="357"/>
                  </a:cubicBezTo>
                  <a:cubicBezTo>
                    <a:pt x="1870" y="298"/>
                    <a:pt x="1882" y="226"/>
                    <a:pt x="1834" y="167"/>
                  </a:cubicBezTo>
                  <a:cubicBezTo>
                    <a:pt x="1734" y="139"/>
                    <a:pt x="1631" y="131"/>
                    <a:pt x="1528" y="131"/>
                  </a:cubicBezTo>
                  <a:cubicBezTo>
                    <a:pt x="1378" y="131"/>
                    <a:pt x="1226" y="148"/>
                    <a:pt x="1076" y="148"/>
                  </a:cubicBezTo>
                  <a:cubicBezTo>
                    <a:pt x="890" y="148"/>
                    <a:pt x="708" y="121"/>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5"/>
            <p:cNvSpPr/>
            <p:nvPr/>
          </p:nvSpPr>
          <p:spPr>
            <a:xfrm>
              <a:off x="5425075" y="3154375"/>
              <a:ext cx="15200" cy="6950"/>
            </a:xfrm>
            <a:custGeom>
              <a:avLst/>
              <a:gdLst/>
              <a:ahLst/>
              <a:cxnLst/>
              <a:rect l="l" t="t" r="r" b="b"/>
              <a:pathLst>
                <a:path w="608" h="278" extrusionOk="0">
                  <a:moveTo>
                    <a:pt x="572" y="1"/>
                  </a:moveTo>
                  <a:cubicBezTo>
                    <a:pt x="381" y="13"/>
                    <a:pt x="203" y="13"/>
                    <a:pt x="0" y="25"/>
                  </a:cubicBezTo>
                  <a:lnTo>
                    <a:pt x="0" y="144"/>
                  </a:lnTo>
                  <a:cubicBezTo>
                    <a:pt x="86" y="236"/>
                    <a:pt x="179" y="278"/>
                    <a:pt x="278" y="278"/>
                  </a:cubicBezTo>
                  <a:cubicBezTo>
                    <a:pt x="357" y="278"/>
                    <a:pt x="439" y="251"/>
                    <a:pt x="524" y="203"/>
                  </a:cubicBezTo>
                  <a:cubicBezTo>
                    <a:pt x="596" y="156"/>
                    <a:pt x="608" y="84"/>
                    <a:pt x="584" y="13"/>
                  </a:cubicBez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5"/>
            <p:cNvSpPr/>
            <p:nvPr/>
          </p:nvSpPr>
          <p:spPr>
            <a:xfrm>
              <a:off x="5801600" y="2989775"/>
              <a:ext cx="21450" cy="7475"/>
            </a:xfrm>
            <a:custGeom>
              <a:avLst/>
              <a:gdLst/>
              <a:ahLst/>
              <a:cxnLst/>
              <a:rect l="l" t="t" r="r" b="b"/>
              <a:pathLst>
                <a:path w="858" h="299" extrusionOk="0">
                  <a:moveTo>
                    <a:pt x="560" y="1"/>
                  </a:moveTo>
                  <a:cubicBezTo>
                    <a:pt x="382" y="1"/>
                    <a:pt x="179" y="13"/>
                    <a:pt x="1" y="13"/>
                  </a:cubicBezTo>
                  <a:lnTo>
                    <a:pt x="1" y="251"/>
                  </a:lnTo>
                  <a:cubicBezTo>
                    <a:pt x="179" y="263"/>
                    <a:pt x="382" y="287"/>
                    <a:pt x="560" y="298"/>
                  </a:cubicBezTo>
                  <a:cubicBezTo>
                    <a:pt x="656" y="263"/>
                    <a:pt x="798" y="263"/>
                    <a:pt x="858" y="156"/>
                  </a:cubicBezTo>
                  <a:cubicBezTo>
                    <a:pt x="798" y="37"/>
                    <a:pt x="644" y="96"/>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5"/>
            <p:cNvSpPr/>
            <p:nvPr/>
          </p:nvSpPr>
          <p:spPr>
            <a:xfrm>
              <a:off x="5815600" y="2989650"/>
              <a:ext cx="11025" cy="4025"/>
            </a:xfrm>
            <a:custGeom>
              <a:avLst/>
              <a:gdLst/>
              <a:ahLst/>
              <a:cxnLst/>
              <a:rect l="l" t="t" r="r" b="b"/>
              <a:pathLst>
                <a:path w="441" h="161" extrusionOk="0">
                  <a:moveTo>
                    <a:pt x="166" y="0"/>
                  </a:moveTo>
                  <a:cubicBezTo>
                    <a:pt x="111" y="0"/>
                    <a:pt x="54" y="6"/>
                    <a:pt x="0" y="6"/>
                  </a:cubicBezTo>
                  <a:cubicBezTo>
                    <a:pt x="84" y="53"/>
                    <a:pt x="191" y="113"/>
                    <a:pt x="298" y="161"/>
                  </a:cubicBezTo>
                  <a:cubicBezTo>
                    <a:pt x="358" y="161"/>
                    <a:pt x="393" y="137"/>
                    <a:pt x="441" y="137"/>
                  </a:cubicBezTo>
                  <a:cubicBezTo>
                    <a:pt x="371" y="20"/>
                    <a:pt x="271"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5"/>
            <p:cNvSpPr/>
            <p:nvPr/>
          </p:nvSpPr>
          <p:spPr>
            <a:xfrm>
              <a:off x="5836425" y="2993175"/>
              <a:ext cx="11925" cy="3775"/>
            </a:xfrm>
            <a:custGeom>
              <a:avLst/>
              <a:gdLst/>
              <a:ahLst/>
              <a:cxnLst/>
              <a:rect l="l" t="t" r="r" b="b"/>
              <a:pathLst>
                <a:path w="477" h="151" extrusionOk="0">
                  <a:moveTo>
                    <a:pt x="196" y="0"/>
                  </a:moveTo>
                  <a:cubicBezTo>
                    <a:pt x="133" y="0"/>
                    <a:pt x="67" y="11"/>
                    <a:pt x="1" y="20"/>
                  </a:cubicBezTo>
                  <a:cubicBezTo>
                    <a:pt x="113" y="142"/>
                    <a:pt x="260" y="151"/>
                    <a:pt x="405" y="151"/>
                  </a:cubicBezTo>
                  <a:cubicBezTo>
                    <a:pt x="429" y="151"/>
                    <a:pt x="453" y="151"/>
                    <a:pt x="477" y="151"/>
                  </a:cubicBezTo>
                  <a:cubicBezTo>
                    <a:pt x="402" y="31"/>
                    <a:pt x="303" y="0"/>
                    <a:pt x="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5"/>
            <p:cNvSpPr/>
            <p:nvPr/>
          </p:nvSpPr>
          <p:spPr>
            <a:xfrm>
              <a:off x="5279700" y="2998525"/>
              <a:ext cx="26325" cy="9150"/>
            </a:xfrm>
            <a:custGeom>
              <a:avLst/>
              <a:gdLst/>
              <a:ahLst/>
              <a:cxnLst/>
              <a:rect l="l" t="t" r="r" b="b"/>
              <a:pathLst>
                <a:path w="1053" h="366" extrusionOk="0">
                  <a:moveTo>
                    <a:pt x="218" y="1"/>
                  </a:moveTo>
                  <a:cubicBezTo>
                    <a:pt x="1" y="1"/>
                    <a:pt x="89" y="173"/>
                    <a:pt x="219" y="353"/>
                  </a:cubicBezTo>
                  <a:lnTo>
                    <a:pt x="255" y="365"/>
                  </a:lnTo>
                  <a:cubicBezTo>
                    <a:pt x="310" y="290"/>
                    <a:pt x="384" y="276"/>
                    <a:pt x="461" y="276"/>
                  </a:cubicBezTo>
                  <a:cubicBezTo>
                    <a:pt x="509" y="276"/>
                    <a:pt x="558" y="281"/>
                    <a:pt x="605" y="281"/>
                  </a:cubicBezTo>
                  <a:cubicBezTo>
                    <a:pt x="664" y="281"/>
                    <a:pt x="721" y="273"/>
                    <a:pt x="767" y="234"/>
                  </a:cubicBezTo>
                  <a:cubicBezTo>
                    <a:pt x="874" y="199"/>
                    <a:pt x="993" y="199"/>
                    <a:pt x="1053" y="103"/>
                  </a:cubicBezTo>
                  <a:cubicBezTo>
                    <a:pt x="815" y="56"/>
                    <a:pt x="600" y="68"/>
                    <a:pt x="374" y="20"/>
                  </a:cubicBezTo>
                  <a:cubicBezTo>
                    <a:pt x="310" y="7"/>
                    <a:pt x="259"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5"/>
            <p:cNvSpPr/>
            <p:nvPr/>
          </p:nvSpPr>
          <p:spPr>
            <a:xfrm>
              <a:off x="5267900" y="2981425"/>
              <a:ext cx="10750" cy="26000"/>
            </a:xfrm>
            <a:custGeom>
              <a:avLst/>
              <a:gdLst/>
              <a:ahLst/>
              <a:cxnLst/>
              <a:rect l="l" t="t" r="r" b="b"/>
              <a:pathLst>
                <a:path w="430" h="1040" extrusionOk="0">
                  <a:moveTo>
                    <a:pt x="165" y="1"/>
                  </a:moveTo>
                  <a:cubicBezTo>
                    <a:pt x="119" y="1"/>
                    <a:pt x="88" y="30"/>
                    <a:pt x="72" y="85"/>
                  </a:cubicBezTo>
                  <a:cubicBezTo>
                    <a:pt x="72" y="299"/>
                    <a:pt x="1" y="525"/>
                    <a:pt x="1" y="752"/>
                  </a:cubicBezTo>
                  <a:cubicBezTo>
                    <a:pt x="23" y="885"/>
                    <a:pt x="35" y="1040"/>
                    <a:pt x="221" y="1040"/>
                  </a:cubicBezTo>
                  <a:cubicBezTo>
                    <a:pt x="234" y="1040"/>
                    <a:pt x="248" y="1039"/>
                    <a:pt x="263" y="1037"/>
                  </a:cubicBezTo>
                  <a:cubicBezTo>
                    <a:pt x="322" y="894"/>
                    <a:pt x="429" y="763"/>
                    <a:pt x="394" y="597"/>
                  </a:cubicBezTo>
                  <a:cubicBezTo>
                    <a:pt x="191" y="442"/>
                    <a:pt x="310" y="216"/>
                    <a:pt x="251" y="25"/>
                  </a:cubicBezTo>
                  <a:cubicBezTo>
                    <a:pt x="218" y="9"/>
                    <a:pt x="190"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5"/>
            <p:cNvSpPr/>
            <p:nvPr/>
          </p:nvSpPr>
          <p:spPr>
            <a:xfrm>
              <a:off x="5261950" y="2999600"/>
              <a:ext cx="12225" cy="17900"/>
            </a:xfrm>
            <a:custGeom>
              <a:avLst/>
              <a:gdLst/>
              <a:ahLst/>
              <a:cxnLst/>
              <a:rect l="l" t="t" r="r" b="b"/>
              <a:pathLst>
                <a:path w="489" h="716" extrusionOk="0">
                  <a:moveTo>
                    <a:pt x="334" y="1"/>
                  </a:moveTo>
                  <a:cubicBezTo>
                    <a:pt x="1" y="120"/>
                    <a:pt x="179" y="382"/>
                    <a:pt x="191" y="572"/>
                  </a:cubicBezTo>
                  <a:cubicBezTo>
                    <a:pt x="239" y="620"/>
                    <a:pt x="298" y="667"/>
                    <a:pt x="334" y="715"/>
                  </a:cubicBezTo>
                  <a:cubicBezTo>
                    <a:pt x="334" y="679"/>
                    <a:pt x="358" y="632"/>
                    <a:pt x="370" y="608"/>
                  </a:cubicBezTo>
                  <a:cubicBezTo>
                    <a:pt x="417" y="501"/>
                    <a:pt x="441" y="394"/>
                    <a:pt x="489" y="298"/>
                  </a:cubicBezTo>
                  <a:cubicBezTo>
                    <a:pt x="370" y="239"/>
                    <a:pt x="358" y="12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5"/>
            <p:cNvSpPr/>
            <p:nvPr/>
          </p:nvSpPr>
          <p:spPr>
            <a:xfrm>
              <a:off x="5277725" y="2986200"/>
              <a:ext cx="3900" cy="7475"/>
            </a:xfrm>
            <a:custGeom>
              <a:avLst/>
              <a:gdLst/>
              <a:ahLst/>
              <a:cxnLst/>
              <a:rect l="l" t="t" r="r" b="b"/>
              <a:pathLst>
                <a:path w="156" h="299" extrusionOk="0">
                  <a:moveTo>
                    <a:pt x="156" y="1"/>
                  </a:moveTo>
                  <a:cubicBezTo>
                    <a:pt x="36" y="60"/>
                    <a:pt x="1" y="180"/>
                    <a:pt x="25" y="299"/>
                  </a:cubicBezTo>
                  <a:cubicBezTo>
                    <a:pt x="120" y="215"/>
                    <a:pt x="156" y="108"/>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5"/>
            <p:cNvSpPr/>
            <p:nvPr/>
          </p:nvSpPr>
          <p:spPr>
            <a:xfrm>
              <a:off x="5281300" y="2978775"/>
              <a:ext cx="3600" cy="6875"/>
            </a:xfrm>
            <a:custGeom>
              <a:avLst/>
              <a:gdLst/>
              <a:ahLst/>
              <a:cxnLst/>
              <a:rect l="l" t="t" r="r" b="b"/>
              <a:pathLst>
                <a:path w="144" h="275" extrusionOk="0">
                  <a:moveTo>
                    <a:pt x="132" y="0"/>
                  </a:moveTo>
                  <a:cubicBezTo>
                    <a:pt x="24" y="72"/>
                    <a:pt x="1" y="155"/>
                    <a:pt x="1" y="274"/>
                  </a:cubicBezTo>
                  <a:cubicBezTo>
                    <a:pt x="60" y="238"/>
                    <a:pt x="96" y="191"/>
                    <a:pt x="143" y="143"/>
                  </a:cubicBezTo>
                  <a:cubicBezTo>
                    <a:pt x="143" y="96"/>
                    <a:pt x="132"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5"/>
            <p:cNvSpPr/>
            <p:nvPr/>
          </p:nvSpPr>
          <p:spPr>
            <a:xfrm>
              <a:off x="5323575" y="3129775"/>
              <a:ext cx="44375" cy="16000"/>
            </a:xfrm>
            <a:custGeom>
              <a:avLst/>
              <a:gdLst/>
              <a:ahLst/>
              <a:cxnLst/>
              <a:rect l="l" t="t" r="r" b="b"/>
              <a:pathLst>
                <a:path w="1775" h="640" extrusionOk="0">
                  <a:moveTo>
                    <a:pt x="332" y="0"/>
                  </a:moveTo>
                  <a:cubicBezTo>
                    <a:pt x="226" y="0"/>
                    <a:pt x="128" y="33"/>
                    <a:pt x="36" y="116"/>
                  </a:cubicBezTo>
                  <a:cubicBezTo>
                    <a:pt x="0" y="187"/>
                    <a:pt x="0" y="259"/>
                    <a:pt x="48" y="318"/>
                  </a:cubicBezTo>
                  <a:cubicBezTo>
                    <a:pt x="179" y="473"/>
                    <a:pt x="357" y="533"/>
                    <a:pt x="536" y="580"/>
                  </a:cubicBezTo>
                  <a:cubicBezTo>
                    <a:pt x="655" y="592"/>
                    <a:pt x="762" y="604"/>
                    <a:pt x="881" y="604"/>
                  </a:cubicBezTo>
                  <a:cubicBezTo>
                    <a:pt x="1143" y="592"/>
                    <a:pt x="1429" y="640"/>
                    <a:pt x="1643" y="402"/>
                  </a:cubicBezTo>
                  <a:cubicBezTo>
                    <a:pt x="1679" y="318"/>
                    <a:pt x="1727" y="235"/>
                    <a:pt x="1774" y="163"/>
                  </a:cubicBezTo>
                  <a:lnTo>
                    <a:pt x="608" y="116"/>
                  </a:lnTo>
                  <a:cubicBezTo>
                    <a:pt x="548" y="56"/>
                    <a:pt x="488" y="21"/>
                    <a:pt x="429" y="9"/>
                  </a:cubicBezTo>
                  <a:cubicBezTo>
                    <a:pt x="396" y="3"/>
                    <a:pt x="364"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5"/>
            <p:cNvSpPr/>
            <p:nvPr/>
          </p:nvSpPr>
          <p:spPr>
            <a:xfrm>
              <a:off x="5341850" y="3139800"/>
              <a:ext cx="30250" cy="13575"/>
            </a:xfrm>
            <a:custGeom>
              <a:avLst/>
              <a:gdLst/>
              <a:ahLst/>
              <a:cxnLst/>
              <a:rect l="l" t="t" r="r" b="b"/>
              <a:pathLst>
                <a:path w="1210" h="543" extrusionOk="0">
                  <a:moveTo>
                    <a:pt x="889" y="1"/>
                  </a:moveTo>
                  <a:cubicBezTo>
                    <a:pt x="615" y="12"/>
                    <a:pt x="317" y="12"/>
                    <a:pt x="31" y="24"/>
                  </a:cubicBezTo>
                  <a:cubicBezTo>
                    <a:pt x="1" y="186"/>
                    <a:pt x="108" y="271"/>
                    <a:pt x="221" y="271"/>
                  </a:cubicBezTo>
                  <a:cubicBezTo>
                    <a:pt x="241" y="271"/>
                    <a:pt x="262" y="268"/>
                    <a:pt x="281" y="262"/>
                  </a:cubicBezTo>
                  <a:cubicBezTo>
                    <a:pt x="318" y="253"/>
                    <a:pt x="347" y="249"/>
                    <a:pt x="370" y="249"/>
                  </a:cubicBezTo>
                  <a:cubicBezTo>
                    <a:pt x="528" y="249"/>
                    <a:pt x="410" y="437"/>
                    <a:pt x="472" y="489"/>
                  </a:cubicBezTo>
                  <a:cubicBezTo>
                    <a:pt x="531" y="524"/>
                    <a:pt x="591" y="542"/>
                    <a:pt x="653" y="542"/>
                  </a:cubicBezTo>
                  <a:cubicBezTo>
                    <a:pt x="716" y="542"/>
                    <a:pt x="781" y="524"/>
                    <a:pt x="853" y="489"/>
                  </a:cubicBezTo>
                  <a:cubicBezTo>
                    <a:pt x="877" y="453"/>
                    <a:pt x="889" y="429"/>
                    <a:pt x="912" y="393"/>
                  </a:cubicBezTo>
                  <a:cubicBezTo>
                    <a:pt x="912" y="203"/>
                    <a:pt x="1043" y="143"/>
                    <a:pt x="1210" y="132"/>
                  </a:cubicBezTo>
                  <a:cubicBezTo>
                    <a:pt x="1127" y="24"/>
                    <a:pt x="1008" y="12"/>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5"/>
            <p:cNvSpPr/>
            <p:nvPr/>
          </p:nvSpPr>
          <p:spPr>
            <a:xfrm>
              <a:off x="5375075" y="3121925"/>
              <a:ext cx="19900" cy="10450"/>
            </a:xfrm>
            <a:custGeom>
              <a:avLst/>
              <a:gdLst/>
              <a:ahLst/>
              <a:cxnLst/>
              <a:rect l="l" t="t" r="r" b="b"/>
              <a:pathLst>
                <a:path w="796" h="418" extrusionOk="0">
                  <a:moveTo>
                    <a:pt x="176" y="0"/>
                  </a:moveTo>
                  <a:cubicBezTo>
                    <a:pt x="169" y="0"/>
                    <a:pt x="162" y="1"/>
                    <a:pt x="155" y="1"/>
                  </a:cubicBezTo>
                  <a:cubicBezTo>
                    <a:pt x="95" y="13"/>
                    <a:pt x="60" y="13"/>
                    <a:pt x="0" y="13"/>
                  </a:cubicBezTo>
                  <a:cubicBezTo>
                    <a:pt x="36" y="251"/>
                    <a:pt x="310" y="263"/>
                    <a:pt x="429" y="418"/>
                  </a:cubicBezTo>
                  <a:cubicBezTo>
                    <a:pt x="512" y="418"/>
                    <a:pt x="595" y="406"/>
                    <a:pt x="679" y="406"/>
                  </a:cubicBezTo>
                  <a:cubicBezTo>
                    <a:pt x="781" y="172"/>
                    <a:pt x="795" y="103"/>
                    <a:pt x="693" y="103"/>
                  </a:cubicBezTo>
                  <a:cubicBezTo>
                    <a:pt x="676" y="103"/>
                    <a:pt x="655" y="105"/>
                    <a:pt x="631" y="108"/>
                  </a:cubicBezTo>
                  <a:cubicBezTo>
                    <a:pt x="623" y="109"/>
                    <a:pt x="616" y="109"/>
                    <a:pt x="608" y="109"/>
                  </a:cubicBezTo>
                  <a:cubicBezTo>
                    <a:pt x="449" y="109"/>
                    <a:pt x="326"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5"/>
            <p:cNvSpPr/>
            <p:nvPr/>
          </p:nvSpPr>
          <p:spPr>
            <a:xfrm>
              <a:off x="5334000" y="3007400"/>
              <a:ext cx="16075" cy="3250"/>
            </a:xfrm>
            <a:custGeom>
              <a:avLst/>
              <a:gdLst/>
              <a:ahLst/>
              <a:cxnLst/>
              <a:rect l="l" t="t" r="r" b="b"/>
              <a:pathLst>
                <a:path w="643" h="130" extrusionOk="0">
                  <a:moveTo>
                    <a:pt x="293" y="1"/>
                  </a:moveTo>
                  <a:cubicBezTo>
                    <a:pt x="211" y="1"/>
                    <a:pt x="129" y="10"/>
                    <a:pt x="48" y="10"/>
                  </a:cubicBezTo>
                  <a:cubicBezTo>
                    <a:pt x="0" y="70"/>
                    <a:pt x="12" y="117"/>
                    <a:pt x="95" y="129"/>
                  </a:cubicBezTo>
                  <a:lnTo>
                    <a:pt x="643" y="129"/>
                  </a:lnTo>
                  <a:cubicBezTo>
                    <a:pt x="536" y="22"/>
                    <a:pt x="416"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5"/>
            <p:cNvSpPr/>
            <p:nvPr/>
          </p:nvSpPr>
          <p:spPr>
            <a:xfrm>
              <a:off x="5285775" y="3004325"/>
              <a:ext cx="14300" cy="3350"/>
            </a:xfrm>
            <a:custGeom>
              <a:avLst/>
              <a:gdLst/>
              <a:ahLst/>
              <a:cxnLst/>
              <a:rect l="l" t="t" r="r" b="b"/>
              <a:pathLst>
                <a:path w="572" h="134" extrusionOk="0">
                  <a:moveTo>
                    <a:pt x="270" y="0"/>
                  </a:moveTo>
                  <a:cubicBezTo>
                    <a:pt x="169" y="0"/>
                    <a:pt x="73" y="20"/>
                    <a:pt x="0" y="133"/>
                  </a:cubicBezTo>
                  <a:cubicBezTo>
                    <a:pt x="191" y="121"/>
                    <a:pt x="381" y="121"/>
                    <a:pt x="572" y="109"/>
                  </a:cubicBezTo>
                  <a:cubicBezTo>
                    <a:pt x="560" y="74"/>
                    <a:pt x="524" y="38"/>
                    <a:pt x="512" y="2"/>
                  </a:cubicBezTo>
                  <a:cubicBezTo>
                    <a:pt x="489" y="5"/>
                    <a:pt x="466" y="6"/>
                    <a:pt x="442" y="6"/>
                  </a:cubicBezTo>
                  <a:cubicBezTo>
                    <a:pt x="385" y="6"/>
                    <a:pt x="326"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5"/>
            <p:cNvSpPr/>
            <p:nvPr/>
          </p:nvSpPr>
          <p:spPr>
            <a:xfrm>
              <a:off x="5328325" y="3007650"/>
              <a:ext cx="8075" cy="3075"/>
            </a:xfrm>
            <a:custGeom>
              <a:avLst/>
              <a:gdLst/>
              <a:ahLst/>
              <a:cxnLst/>
              <a:rect l="l" t="t" r="r" b="b"/>
              <a:pathLst>
                <a:path w="323" h="123" extrusionOk="0">
                  <a:moveTo>
                    <a:pt x="275" y="0"/>
                  </a:moveTo>
                  <a:cubicBezTo>
                    <a:pt x="179" y="0"/>
                    <a:pt x="96" y="0"/>
                    <a:pt x="1" y="12"/>
                  </a:cubicBezTo>
                  <a:cubicBezTo>
                    <a:pt x="68" y="98"/>
                    <a:pt x="158" y="123"/>
                    <a:pt x="253" y="123"/>
                  </a:cubicBezTo>
                  <a:cubicBezTo>
                    <a:pt x="276" y="123"/>
                    <a:pt x="299" y="122"/>
                    <a:pt x="322" y="119"/>
                  </a:cubicBezTo>
                  <a:cubicBezTo>
                    <a:pt x="298" y="72"/>
                    <a:pt x="287"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5"/>
            <p:cNvSpPr/>
            <p:nvPr/>
          </p:nvSpPr>
          <p:spPr>
            <a:xfrm>
              <a:off x="5525675" y="3107525"/>
              <a:ext cx="8075" cy="5900"/>
            </a:xfrm>
            <a:custGeom>
              <a:avLst/>
              <a:gdLst/>
              <a:ahLst/>
              <a:cxnLst/>
              <a:rect l="l" t="t" r="r" b="b"/>
              <a:pathLst>
                <a:path w="323" h="236" extrusionOk="0">
                  <a:moveTo>
                    <a:pt x="140" y="0"/>
                  </a:moveTo>
                  <a:cubicBezTo>
                    <a:pt x="96" y="0"/>
                    <a:pt x="49" y="8"/>
                    <a:pt x="1" y="18"/>
                  </a:cubicBezTo>
                  <a:lnTo>
                    <a:pt x="1" y="137"/>
                  </a:lnTo>
                  <a:cubicBezTo>
                    <a:pt x="58" y="169"/>
                    <a:pt x="126" y="236"/>
                    <a:pt x="198" y="236"/>
                  </a:cubicBezTo>
                  <a:cubicBezTo>
                    <a:pt x="231" y="236"/>
                    <a:pt x="265" y="222"/>
                    <a:pt x="298" y="184"/>
                  </a:cubicBezTo>
                  <a:cubicBezTo>
                    <a:pt x="310" y="160"/>
                    <a:pt x="322" y="77"/>
                    <a:pt x="310" y="65"/>
                  </a:cubicBezTo>
                  <a:cubicBezTo>
                    <a:pt x="261" y="16"/>
                    <a:pt x="204"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5"/>
            <p:cNvSpPr/>
            <p:nvPr/>
          </p:nvSpPr>
          <p:spPr>
            <a:xfrm>
              <a:off x="5540850" y="3132950"/>
              <a:ext cx="5700" cy="4200"/>
            </a:xfrm>
            <a:custGeom>
              <a:avLst/>
              <a:gdLst/>
              <a:ahLst/>
              <a:cxnLst/>
              <a:rect l="l" t="t" r="r" b="b"/>
              <a:pathLst>
                <a:path w="228" h="168" extrusionOk="0">
                  <a:moveTo>
                    <a:pt x="108" y="1"/>
                  </a:moveTo>
                  <a:lnTo>
                    <a:pt x="108" y="1"/>
                  </a:lnTo>
                  <a:cubicBezTo>
                    <a:pt x="1" y="48"/>
                    <a:pt x="1" y="96"/>
                    <a:pt x="96" y="167"/>
                  </a:cubicBezTo>
                  <a:cubicBezTo>
                    <a:pt x="179" y="120"/>
                    <a:pt x="227"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5"/>
            <p:cNvSpPr/>
            <p:nvPr/>
          </p:nvSpPr>
          <p:spPr>
            <a:xfrm>
              <a:off x="5503650" y="3131500"/>
              <a:ext cx="4500" cy="4375"/>
            </a:xfrm>
            <a:custGeom>
              <a:avLst/>
              <a:gdLst/>
              <a:ahLst/>
              <a:cxnLst/>
              <a:rect l="l" t="t" r="r" b="b"/>
              <a:pathLst>
                <a:path w="180" h="175" extrusionOk="0">
                  <a:moveTo>
                    <a:pt x="88" y="1"/>
                  </a:moveTo>
                  <a:cubicBezTo>
                    <a:pt x="59" y="1"/>
                    <a:pt x="30" y="31"/>
                    <a:pt x="1" y="94"/>
                  </a:cubicBezTo>
                  <a:cubicBezTo>
                    <a:pt x="24" y="148"/>
                    <a:pt x="51" y="175"/>
                    <a:pt x="81" y="175"/>
                  </a:cubicBezTo>
                  <a:cubicBezTo>
                    <a:pt x="111" y="175"/>
                    <a:pt x="143" y="148"/>
                    <a:pt x="179" y="94"/>
                  </a:cubicBezTo>
                  <a:cubicBezTo>
                    <a:pt x="149" y="33"/>
                    <a:pt x="118" y="1"/>
                    <a:pt x="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5"/>
            <p:cNvSpPr/>
            <p:nvPr/>
          </p:nvSpPr>
          <p:spPr>
            <a:xfrm>
              <a:off x="5518525" y="3129075"/>
              <a:ext cx="3300" cy="2100"/>
            </a:xfrm>
            <a:custGeom>
              <a:avLst/>
              <a:gdLst/>
              <a:ahLst/>
              <a:cxnLst/>
              <a:rect l="l" t="t" r="r" b="b"/>
              <a:pathLst>
                <a:path w="132" h="84" extrusionOk="0">
                  <a:moveTo>
                    <a:pt x="1" y="1"/>
                  </a:moveTo>
                  <a:cubicBezTo>
                    <a:pt x="20" y="53"/>
                    <a:pt x="40" y="83"/>
                    <a:pt x="63" y="83"/>
                  </a:cubicBezTo>
                  <a:cubicBezTo>
                    <a:pt x="82" y="83"/>
                    <a:pt x="105" y="62"/>
                    <a:pt x="132" y="13"/>
                  </a:cubicBezTo>
                  <a:cubicBezTo>
                    <a:pt x="96" y="1"/>
                    <a:pt x="49"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5"/>
            <p:cNvSpPr/>
            <p:nvPr/>
          </p:nvSpPr>
          <p:spPr>
            <a:xfrm>
              <a:off x="6169500" y="3246075"/>
              <a:ext cx="1825" cy="1500"/>
            </a:xfrm>
            <a:custGeom>
              <a:avLst/>
              <a:gdLst/>
              <a:ahLst/>
              <a:cxnLst/>
              <a:rect l="l" t="t" r="r" b="b"/>
              <a:pathLst>
                <a:path w="73" h="60" extrusionOk="0">
                  <a:moveTo>
                    <a:pt x="1" y="0"/>
                  </a:moveTo>
                  <a:lnTo>
                    <a:pt x="49" y="40"/>
                  </a:lnTo>
                  <a:lnTo>
                    <a:pt x="49" y="40"/>
                  </a:lnTo>
                  <a:cubicBezTo>
                    <a:pt x="45" y="35"/>
                    <a:pt x="42" y="29"/>
                    <a:pt x="37" y="24"/>
                  </a:cubicBezTo>
                  <a:cubicBezTo>
                    <a:pt x="37" y="0"/>
                    <a:pt x="25" y="0"/>
                    <a:pt x="1" y="0"/>
                  </a:cubicBezTo>
                  <a:close/>
                  <a:moveTo>
                    <a:pt x="49" y="40"/>
                  </a:moveTo>
                  <a:cubicBezTo>
                    <a:pt x="53" y="46"/>
                    <a:pt x="59" y="53"/>
                    <a:pt x="72" y="60"/>
                  </a:cubicBezTo>
                  <a:lnTo>
                    <a:pt x="49" y="4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5"/>
            <p:cNvSpPr/>
            <p:nvPr/>
          </p:nvSpPr>
          <p:spPr>
            <a:xfrm>
              <a:off x="5744450" y="2986075"/>
              <a:ext cx="19675" cy="3625"/>
            </a:xfrm>
            <a:custGeom>
              <a:avLst/>
              <a:gdLst/>
              <a:ahLst/>
              <a:cxnLst/>
              <a:rect l="l" t="t" r="r" b="b"/>
              <a:pathLst>
                <a:path w="787" h="145" extrusionOk="0">
                  <a:moveTo>
                    <a:pt x="345" y="1"/>
                  </a:moveTo>
                  <a:cubicBezTo>
                    <a:pt x="253" y="1"/>
                    <a:pt x="160" y="7"/>
                    <a:pt x="68" y="7"/>
                  </a:cubicBezTo>
                  <a:cubicBezTo>
                    <a:pt x="46" y="7"/>
                    <a:pt x="23" y="7"/>
                    <a:pt x="1" y="6"/>
                  </a:cubicBezTo>
                  <a:lnTo>
                    <a:pt x="1" y="6"/>
                  </a:lnTo>
                  <a:cubicBezTo>
                    <a:pt x="106" y="116"/>
                    <a:pt x="221" y="145"/>
                    <a:pt x="343" y="145"/>
                  </a:cubicBezTo>
                  <a:cubicBezTo>
                    <a:pt x="473" y="145"/>
                    <a:pt x="610" y="112"/>
                    <a:pt x="751" y="112"/>
                  </a:cubicBezTo>
                  <a:cubicBezTo>
                    <a:pt x="763" y="112"/>
                    <a:pt x="775" y="113"/>
                    <a:pt x="787" y="113"/>
                  </a:cubicBezTo>
                  <a:cubicBezTo>
                    <a:pt x="645" y="19"/>
                    <a:pt x="495" y="1"/>
                    <a:pt x="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5"/>
            <p:cNvSpPr/>
            <p:nvPr/>
          </p:nvSpPr>
          <p:spPr>
            <a:xfrm>
              <a:off x="5779275" y="2986200"/>
              <a:ext cx="11350" cy="3025"/>
            </a:xfrm>
            <a:custGeom>
              <a:avLst/>
              <a:gdLst/>
              <a:ahLst/>
              <a:cxnLst/>
              <a:rect l="l" t="t" r="r" b="b"/>
              <a:pathLst>
                <a:path w="454" h="121" extrusionOk="0">
                  <a:moveTo>
                    <a:pt x="184" y="1"/>
                  </a:moveTo>
                  <a:cubicBezTo>
                    <a:pt x="125" y="1"/>
                    <a:pt x="63" y="8"/>
                    <a:pt x="1" y="13"/>
                  </a:cubicBezTo>
                  <a:cubicBezTo>
                    <a:pt x="1" y="72"/>
                    <a:pt x="36" y="96"/>
                    <a:pt x="84" y="120"/>
                  </a:cubicBezTo>
                  <a:lnTo>
                    <a:pt x="453" y="120"/>
                  </a:lnTo>
                  <a:cubicBezTo>
                    <a:pt x="378" y="23"/>
                    <a:pt x="285"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5"/>
            <p:cNvSpPr/>
            <p:nvPr/>
          </p:nvSpPr>
          <p:spPr>
            <a:xfrm>
              <a:off x="5764100" y="2987775"/>
              <a:ext cx="6275" cy="1150"/>
            </a:xfrm>
            <a:custGeom>
              <a:avLst/>
              <a:gdLst/>
              <a:ahLst/>
              <a:cxnLst/>
              <a:rect l="l" t="t" r="r" b="b"/>
              <a:pathLst>
                <a:path w="251" h="46" extrusionOk="0">
                  <a:moveTo>
                    <a:pt x="147" y="0"/>
                  </a:moveTo>
                  <a:cubicBezTo>
                    <a:pt x="101" y="0"/>
                    <a:pt x="53" y="19"/>
                    <a:pt x="1" y="45"/>
                  </a:cubicBezTo>
                  <a:lnTo>
                    <a:pt x="251" y="45"/>
                  </a:lnTo>
                  <a:cubicBezTo>
                    <a:pt x="218" y="13"/>
                    <a:pt x="184"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5"/>
            <p:cNvSpPr/>
            <p:nvPr/>
          </p:nvSpPr>
          <p:spPr>
            <a:xfrm>
              <a:off x="5774825" y="2986500"/>
              <a:ext cx="6850" cy="2725"/>
            </a:xfrm>
            <a:custGeom>
              <a:avLst/>
              <a:gdLst/>
              <a:ahLst/>
              <a:cxnLst/>
              <a:rect l="l" t="t" r="r" b="b"/>
              <a:pathLst>
                <a:path w="274" h="109" extrusionOk="0">
                  <a:moveTo>
                    <a:pt x="179" y="1"/>
                  </a:moveTo>
                  <a:cubicBezTo>
                    <a:pt x="119" y="25"/>
                    <a:pt x="60" y="60"/>
                    <a:pt x="0" y="108"/>
                  </a:cubicBezTo>
                  <a:lnTo>
                    <a:pt x="274" y="108"/>
                  </a:lnTo>
                  <a:cubicBezTo>
                    <a:pt x="238" y="72"/>
                    <a:pt x="214" y="2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5"/>
            <p:cNvSpPr/>
            <p:nvPr/>
          </p:nvSpPr>
          <p:spPr>
            <a:xfrm>
              <a:off x="5263450" y="2968650"/>
              <a:ext cx="13400" cy="45875"/>
            </a:xfrm>
            <a:custGeom>
              <a:avLst/>
              <a:gdLst/>
              <a:ahLst/>
              <a:cxnLst/>
              <a:rect l="l" t="t" r="r" b="b"/>
              <a:pathLst>
                <a:path w="536" h="1835" extrusionOk="0">
                  <a:moveTo>
                    <a:pt x="179" y="0"/>
                  </a:moveTo>
                  <a:cubicBezTo>
                    <a:pt x="119" y="501"/>
                    <a:pt x="60" y="1024"/>
                    <a:pt x="0" y="1536"/>
                  </a:cubicBezTo>
                  <a:cubicBezTo>
                    <a:pt x="12" y="1632"/>
                    <a:pt x="24" y="1751"/>
                    <a:pt x="131" y="1834"/>
                  </a:cubicBezTo>
                  <a:cubicBezTo>
                    <a:pt x="179" y="1620"/>
                    <a:pt x="119" y="1394"/>
                    <a:pt x="274" y="1239"/>
                  </a:cubicBezTo>
                  <a:cubicBezTo>
                    <a:pt x="298" y="1024"/>
                    <a:pt x="310" y="798"/>
                    <a:pt x="322" y="584"/>
                  </a:cubicBezTo>
                  <a:cubicBezTo>
                    <a:pt x="322" y="370"/>
                    <a:pt x="536" y="12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5"/>
            <p:cNvSpPr/>
            <p:nvPr/>
          </p:nvSpPr>
          <p:spPr>
            <a:xfrm>
              <a:off x="5562000" y="3166300"/>
              <a:ext cx="2700" cy="2100"/>
            </a:xfrm>
            <a:custGeom>
              <a:avLst/>
              <a:gdLst/>
              <a:ahLst/>
              <a:cxnLst/>
              <a:rect l="l" t="t" r="r" b="b"/>
              <a:pathLst>
                <a:path w="108" h="84" extrusionOk="0">
                  <a:moveTo>
                    <a:pt x="95" y="0"/>
                  </a:moveTo>
                  <a:lnTo>
                    <a:pt x="95" y="0"/>
                  </a:lnTo>
                  <a:cubicBezTo>
                    <a:pt x="0" y="36"/>
                    <a:pt x="36" y="48"/>
                    <a:pt x="107" y="84"/>
                  </a:cubicBezTo>
                  <a:cubicBezTo>
                    <a:pt x="107" y="48"/>
                    <a:pt x="107" y="24"/>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5"/>
            <p:cNvSpPr/>
            <p:nvPr/>
          </p:nvSpPr>
          <p:spPr>
            <a:xfrm>
              <a:off x="6005200" y="3254400"/>
              <a:ext cx="15200" cy="4500"/>
            </a:xfrm>
            <a:custGeom>
              <a:avLst/>
              <a:gdLst/>
              <a:ahLst/>
              <a:cxnLst/>
              <a:rect l="l" t="t" r="r" b="b"/>
              <a:pathLst>
                <a:path w="608" h="180" extrusionOk="0">
                  <a:moveTo>
                    <a:pt x="334" y="0"/>
                  </a:moveTo>
                  <a:cubicBezTo>
                    <a:pt x="227" y="12"/>
                    <a:pt x="108" y="12"/>
                    <a:pt x="1" y="24"/>
                  </a:cubicBezTo>
                  <a:cubicBezTo>
                    <a:pt x="179" y="179"/>
                    <a:pt x="405" y="143"/>
                    <a:pt x="608" y="167"/>
                  </a:cubicBezTo>
                  <a:cubicBezTo>
                    <a:pt x="548" y="48"/>
                    <a:pt x="429" y="2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5"/>
            <p:cNvSpPr/>
            <p:nvPr/>
          </p:nvSpPr>
          <p:spPr>
            <a:xfrm>
              <a:off x="6026925" y="3258400"/>
              <a:ext cx="14925" cy="3475"/>
            </a:xfrm>
            <a:custGeom>
              <a:avLst/>
              <a:gdLst/>
              <a:ahLst/>
              <a:cxnLst/>
              <a:rect l="l" t="t" r="r" b="b"/>
              <a:pathLst>
                <a:path w="597" h="139" extrusionOk="0">
                  <a:moveTo>
                    <a:pt x="291" y="1"/>
                  </a:moveTo>
                  <a:cubicBezTo>
                    <a:pt x="195" y="1"/>
                    <a:pt x="95" y="19"/>
                    <a:pt x="1" y="19"/>
                  </a:cubicBezTo>
                  <a:cubicBezTo>
                    <a:pt x="126" y="111"/>
                    <a:pt x="263" y="138"/>
                    <a:pt x="407" y="138"/>
                  </a:cubicBezTo>
                  <a:cubicBezTo>
                    <a:pt x="469" y="138"/>
                    <a:pt x="532" y="133"/>
                    <a:pt x="596" y="126"/>
                  </a:cubicBezTo>
                  <a:cubicBezTo>
                    <a:pt x="507" y="25"/>
                    <a:pt x="401"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5"/>
            <p:cNvSpPr/>
            <p:nvPr/>
          </p:nvSpPr>
          <p:spPr>
            <a:xfrm>
              <a:off x="5418225" y="3154675"/>
              <a:ext cx="125325" cy="24300"/>
            </a:xfrm>
            <a:custGeom>
              <a:avLst/>
              <a:gdLst/>
              <a:ahLst/>
              <a:cxnLst/>
              <a:rect l="l" t="t" r="r" b="b"/>
              <a:pathLst>
                <a:path w="5013" h="972" extrusionOk="0">
                  <a:moveTo>
                    <a:pt x="1155" y="1"/>
                  </a:moveTo>
                  <a:cubicBezTo>
                    <a:pt x="1096" y="13"/>
                    <a:pt x="1048" y="25"/>
                    <a:pt x="989" y="48"/>
                  </a:cubicBezTo>
                  <a:cubicBezTo>
                    <a:pt x="929" y="60"/>
                    <a:pt x="882" y="84"/>
                    <a:pt x="846" y="120"/>
                  </a:cubicBezTo>
                  <a:cubicBezTo>
                    <a:pt x="667" y="132"/>
                    <a:pt x="477" y="132"/>
                    <a:pt x="274" y="132"/>
                  </a:cubicBezTo>
                  <a:cubicBezTo>
                    <a:pt x="155" y="132"/>
                    <a:pt x="60" y="144"/>
                    <a:pt x="0" y="263"/>
                  </a:cubicBezTo>
                  <a:cubicBezTo>
                    <a:pt x="72" y="382"/>
                    <a:pt x="191" y="418"/>
                    <a:pt x="322" y="429"/>
                  </a:cubicBezTo>
                  <a:cubicBezTo>
                    <a:pt x="489" y="429"/>
                    <a:pt x="632" y="441"/>
                    <a:pt x="786" y="477"/>
                  </a:cubicBezTo>
                  <a:cubicBezTo>
                    <a:pt x="810" y="489"/>
                    <a:pt x="846" y="489"/>
                    <a:pt x="870" y="489"/>
                  </a:cubicBezTo>
                  <a:cubicBezTo>
                    <a:pt x="905" y="489"/>
                    <a:pt x="929" y="477"/>
                    <a:pt x="965" y="477"/>
                  </a:cubicBezTo>
                  <a:cubicBezTo>
                    <a:pt x="999" y="427"/>
                    <a:pt x="1030" y="402"/>
                    <a:pt x="1059" y="402"/>
                  </a:cubicBezTo>
                  <a:cubicBezTo>
                    <a:pt x="1093" y="402"/>
                    <a:pt x="1124" y="432"/>
                    <a:pt x="1155" y="489"/>
                  </a:cubicBezTo>
                  <a:cubicBezTo>
                    <a:pt x="1203" y="525"/>
                    <a:pt x="1263" y="537"/>
                    <a:pt x="1322" y="549"/>
                  </a:cubicBezTo>
                  <a:cubicBezTo>
                    <a:pt x="1382" y="549"/>
                    <a:pt x="1441" y="560"/>
                    <a:pt x="1501" y="560"/>
                  </a:cubicBezTo>
                  <a:lnTo>
                    <a:pt x="1941" y="560"/>
                  </a:lnTo>
                  <a:cubicBezTo>
                    <a:pt x="1962" y="559"/>
                    <a:pt x="1983" y="558"/>
                    <a:pt x="2003" y="558"/>
                  </a:cubicBezTo>
                  <a:cubicBezTo>
                    <a:pt x="2132" y="558"/>
                    <a:pt x="2246" y="588"/>
                    <a:pt x="2370" y="608"/>
                  </a:cubicBezTo>
                  <a:cubicBezTo>
                    <a:pt x="2441" y="620"/>
                    <a:pt x="2489" y="620"/>
                    <a:pt x="2560" y="620"/>
                  </a:cubicBezTo>
                  <a:cubicBezTo>
                    <a:pt x="2667" y="620"/>
                    <a:pt x="2810" y="680"/>
                    <a:pt x="2929" y="703"/>
                  </a:cubicBezTo>
                  <a:cubicBezTo>
                    <a:pt x="3410" y="754"/>
                    <a:pt x="3891" y="972"/>
                    <a:pt x="4385" y="972"/>
                  </a:cubicBezTo>
                  <a:cubicBezTo>
                    <a:pt x="4588" y="972"/>
                    <a:pt x="4793" y="935"/>
                    <a:pt x="5001" y="834"/>
                  </a:cubicBezTo>
                  <a:cubicBezTo>
                    <a:pt x="5001" y="787"/>
                    <a:pt x="5013" y="727"/>
                    <a:pt x="5013" y="668"/>
                  </a:cubicBezTo>
                  <a:cubicBezTo>
                    <a:pt x="4989" y="644"/>
                    <a:pt x="4989" y="596"/>
                    <a:pt x="4977" y="560"/>
                  </a:cubicBezTo>
                  <a:cubicBezTo>
                    <a:pt x="4894" y="537"/>
                    <a:pt x="4787" y="489"/>
                    <a:pt x="4692" y="465"/>
                  </a:cubicBezTo>
                  <a:lnTo>
                    <a:pt x="4656" y="489"/>
                  </a:lnTo>
                  <a:lnTo>
                    <a:pt x="4608" y="441"/>
                  </a:lnTo>
                  <a:cubicBezTo>
                    <a:pt x="4523" y="496"/>
                    <a:pt x="4438" y="532"/>
                    <a:pt x="4356" y="532"/>
                  </a:cubicBezTo>
                  <a:cubicBezTo>
                    <a:pt x="4277" y="532"/>
                    <a:pt x="4202" y="499"/>
                    <a:pt x="4132" y="418"/>
                  </a:cubicBezTo>
                  <a:cubicBezTo>
                    <a:pt x="3846" y="406"/>
                    <a:pt x="3560" y="406"/>
                    <a:pt x="3287" y="382"/>
                  </a:cubicBezTo>
                  <a:cubicBezTo>
                    <a:pt x="3203" y="370"/>
                    <a:pt x="3168" y="310"/>
                    <a:pt x="3120" y="263"/>
                  </a:cubicBezTo>
                  <a:cubicBezTo>
                    <a:pt x="3094" y="237"/>
                    <a:pt x="3068" y="218"/>
                    <a:pt x="3034" y="218"/>
                  </a:cubicBezTo>
                  <a:cubicBezTo>
                    <a:pt x="3020" y="218"/>
                    <a:pt x="3006" y="220"/>
                    <a:pt x="2989" y="227"/>
                  </a:cubicBezTo>
                  <a:cubicBezTo>
                    <a:pt x="2965" y="239"/>
                    <a:pt x="2941" y="251"/>
                    <a:pt x="2929" y="263"/>
                  </a:cubicBezTo>
                  <a:cubicBezTo>
                    <a:pt x="2918" y="291"/>
                    <a:pt x="2921" y="309"/>
                    <a:pt x="2928" y="320"/>
                  </a:cubicBezTo>
                  <a:lnTo>
                    <a:pt x="2928" y="320"/>
                  </a:lnTo>
                  <a:cubicBezTo>
                    <a:pt x="2923" y="317"/>
                    <a:pt x="2915" y="314"/>
                    <a:pt x="2906" y="310"/>
                  </a:cubicBezTo>
                  <a:cubicBezTo>
                    <a:pt x="2870" y="299"/>
                    <a:pt x="2882" y="227"/>
                    <a:pt x="2834" y="191"/>
                  </a:cubicBezTo>
                  <a:cubicBezTo>
                    <a:pt x="2775" y="168"/>
                    <a:pt x="2691" y="132"/>
                    <a:pt x="2608" y="132"/>
                  </a:cubicBezTo>
                  <a:cubicBezTo>
                    <a:pt x="2560" y="132"/>
                    <a:pt x="2513" y="132"/>
                    <a:pt x="2453" y="144"/>
                  </a:cubicBezTo>
                  <a:cubicBezTo>
                    <a:pt x="2406" y="168"/>
                    <a:pt x="2358" y="191"/>
                    <a:pt x="2310" y="227"/>
                  </a:cubicBezTo>
                  <a:cubicBezTo>
                    <a:pt x="2215" y="191"/>
                    <a:pt x="2096" y="144"/>
                    <a:pt x="1989" y="120"/>
                  </a:cubicBezTo>
                  <a:lnTo>
                    <a:pt x="1691" y="120"/>
                  </a:lnTo>
                  <a:cubicBezTo>
                    <a:pt x="1584" y="120"/>
                    <a:pt x="1477" y="72"/>
                    <a:pt x="1394" y="48"/>
                  </a:cubicBezTo>
                  <a:cubicBezTo>
                    <a:pt x="1322" y="13"/>
                    <a:pt x="1239" y="1"/>
                    <a:pt x="1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5"/>
            <p:cNvSpPr/>
            <p:nvPr/>
          </p:nvSpPr>
          <p:spPr>
            <a:xfrm>
              <a:off x="5474775" y="3150825"/>
              <a:ext cx="19375" cy="11625"/>
            </a:xfrm>
            <a:custGeom>
              <a:avLst/>
              <a:gdLst/>
              <a:ahLst/>
              <a:cxnLst/>
              <a:rect l="l" t="t" r="r" b="b"/>
              <a:pathLst>
                <a:path w="775" h="465" extrusionOk="0">
                  <a:moveTo>
                    <a:pt x="1" y="0"/>
                  </a:moveTo>
                  <a:cubicBezTo>
                    <a:pt x="24" y="143"/>
                    <a:pt x="36" y="274"/>
                    <a:pt x="60" y="405"/>
                  </a:cubicBezTo>
                  <a:lnTo>
                    <a:pt x="132" y="405"/>
                  </a:lnTo>
                  <a:cubicBezTo>
                    <a:pt x="167" y="387"/>
                    <a:pt x="200" y="378"/>
                    <a:pt x="233" y="378"/>
                  </a:cubicBezTo>
                  <a:cubicBezTo>
                    <a:pt x="266" y="378"/>
                    <a:pt x="298" y="387"/>
                    <a:pt x="334" y="405"/>
                  </a:cubicBezTo>
                  <a:cubicBezTo>
                    <a:pt x="429" y="405"/>
                    <a:pt x="501" y="417"/>
                    <a:pt x="596" y="429"/>
                  </a:cubicBezTo>
                  <a:cubicBezTo>
                    <a:pt x="596" y="453"/>
                    <a:pt x="608" y="453"/>
                    <a:pt x="632" y="464"/>
                  </a:cubicBezTo>
                  <a:cubicBezTo>
                    <a:pt x="667" y="464"/>
                    <a:pt x="691" y="453"/>
                    <a:pt x="727" y="417"/>
                  </a:cubicBezTo>
                  <a:cubicBezTo>
                    <a:pt x="775" y="369"/>
                    <a:pt x="775" y="333"/>
                    <a:pt x="727" y="286"/>
                  </a:cubicBezTo>
                  <a:lnTo>
                    <a:pt x="727" y="155"/>
                  </a:lnTo>
                  <a:cubicBezTo>
                    <a:pt x="596" y="107"/>
                    <a:pt x="405" y="155"/>
                    <a:pt x="298" y="24"/>
                  </a:cubicBezTo>
                  <a:cubicBezTo>
                    <a:pt x="191" y="24"/>
                    <a:pt x="9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5"/>
            <p:cNvSpPr/>
            <p:nvPr/>
          </p:nvSpPr>
          <p:spPr>
            <a:xfrm>
              <a:off x="5496500" y="3161825"/>
              <a:ext cx="4200" cy="3000"/>
            </a:xfrm>
            <a:custGeom>
              <a:avLst/>
              <a:gdLst/>
              <a:ahLst/>
              <a:cxnLst/>
              <a:rect l="l" t="t" r="r" b="b"/>
              <a:pathLst>
                <a:path w="168" h="120" extrusionOk="0">
                  <a:moveTo>
                    <a:pt x="1" y="1"/>
                  </a:moveTo>
                  <a:lnTo>
                    <a:pt x="1" y="1"/>
                  </a:lnTo>
                  <a:cubicBezTo>
                    <a:pt x="37" y="72"/>
                    <a:pt x="96" y="120"/>
                    <a:pt x="168" y="120"/>
                  </a:cubicBezTo>
                  <a:cubicBezTo>
                    <a:pt x="120" y="84"/>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5"/>
            <p:cNvSpPr/>
            <p:nvPr/>
          </p:nvSpPr>
          <p:spPr>
            <a:xfrm>
              <a:off x="5493225" y="3158250"/>
              <a:ext cx="3300" cy="3600"/>
            </a:xfrm>
            <a:custGeom>
              <a:avLst/>
              <a:gdLst/>
              <a:ahLst/>
              <a:cxnLst/>
              <a:rect l="l" t="t" r="r" b="b"/>
              <a:pathLst>
                <a:path w="132" h="144" extrusionOk="0">
                  <a:moveTo>
                    <a:pt x="1" y="1"/>
                  </a:moveTo>
                  <a:lnTo>
                    <a:pt x="1" y="144"/>
                  </a:lnTo>
                  <a:lnTo>
                    <a:pt x="132" y="144"/>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5"/>
            <p:cNvSpPr/>
            <p:nvPr/>
          </p:nvSpPr>
          <p:spPr>
            <a:xfrm>
              <a:off x="5597425" y="3172775"/>
              <a:ext cx="5975" cy="3150"/>
            </a:xfrm>
            <a:custGeom>
              <a:avLst/>
              <a:gdLst/>
              <a:ahLst/>
              <a:cxnLst/>
              <a:rect l="l" t="t" r="r" b="b"/>
              <a:pathLst>
                <a:path w="239" h="126" extrusionOk="0">
                  <a:moveTo>
                    <a:pt x="137" y="1"/>
                  </a:moveTo>
                  <a:cubicBezTo>
                    <a:pt x="74" y="1"/>
                    <a:pt x="24" y="27"/>
                    <a:pt x="0" y="122"/>
                  </a:cubicBezTo>
                  <a:cubicBezTo>
                    <a:pt x="17" y="124"/>
                    <a:pt x="32" y="125"/>
                    <a:pt x="47" y="125"/>
                  </a:cubicBezTo>
                  <a:cubicBezTo>
                    <a:pt x="129" y="125"/>
                    <a:pt x="188" y="96"/>
                    <a:pt x="238" y="15"/>
                  </a:cubicBezTo>
                  <a:cubicBezTo>
                    <a:pt x="202" y="7"/>
                    <a:pt x="168"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5"/>
            <p:cNvSpPr/>
            <p:nvPr/>
          </p:nvSpPr>
          <p:spPr>
            <a:xfrm>
              <a:off x="6244225" y="3251425"/>
              <a:ext cx="2100" cy="1500"/>
            </a:xfrm>
            <a:custGeom>
              <a:avLst/>
              <a:gdLst/>
              <a:ahLst/>
              <a:cxnLst/>
              <a:rect l="l" t="t" r="r" b="b"/>
              <a:pathLst>
                <a:path w="84" h="60" extrusionOk="0">
                  <a:moveTo>
                    <a:pt x="84" y="0"/>
                  </a:moveTo>
                  <a:lnTo>
                    <a:pt x="84" y="0"/>
                  </a:lnTo>
                  <a:cubicBezTo>
                    <a:pt x="12" y="24"/>
                    <a:pt x="0" y="48"/>
                    <a:pt x="60" y="60"/>
                  </a:cubicBezTo>
                  <a:cubicBezTo>
                    <a:pt x="60" y="60"/>
                    <a:pt x="72"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5"/>
            <p:cNvSpPr/>
            <p:nvPr/>
          </p:nvSpPr>
          <p:spPr>
            <a:xfrm>
              <a:off x="5355125" y="3149325"/>
              <a:ext cx="30375" cy="12275"/>
            </a:xfrm>
            <a:custGeom>
              <a:avLst/>
              <a:gdLst/>
              <a:ahLst/>
              <a:cxnLst/>
              <a:rect l="l" t="t" r="r" b="b"/>
              <a:pathLst>
                <a:path w="1215" h="491" extrusionOk="0">
                  <a:moveTo>
                    <a:pt x="358" y="1"/>
                  </a:moveTo>
                  <a:cubicBezTo>
                    <a:pt x="346" y="36"/>
                    <a:pt x="334" y="48"/>
                    <a:pt x="334" y="84"/>
                  </a:cubicBezTo>
                  <a:cubicBezTo>
                    <a:pt x="238" y="167"/>
                    <a:pt x="0" y="60"/>
                    <a:pt x="48" y="322"/>
                  </a:cubicBezTo>
                  <a:cubicBezTo>
                    <a:pt x="84" y="382"/>
                    <a:pt x="143" y="417"/>
                    <a:pt x="215" y="453"/>
                  </a:cubicBezTo>
                  <a:cubicBezTo>
                    <a:pt x="360" y="459"/>
                    <a:pt x="509" y="490"/>
                    <a:pt x="651" y="490"/>
                  </a:cubicBezTo>
                  <a:cubicBezTo>
                    <a:pt x="801" y="490"/>
                    <a:pt x="944" y="456"/>
                    <a:pt x="1072" y="322"/>
                  </a:cubicBezTo>
                  <a:lnTo>
                    <a:pt x="1215" y="96"/>
                  </a:lnTo>
                  <a:cubicBezTo>
                    <a:pt x="929" y="84"/>
                    <a:pt x="643" y="48"/>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5"/>
            <p:cNvSpPr/>
            <p:nvPr/>
          </p:nvSpPr>
          <p:spPr>
            <a:xfrm>
              <a:off x="5345900" y="3075800"/>
              <a:ext cx="3000" cy="3300"/>
            </a:xfrm>
            <a:custGeom>
              <a:avLst/>
              <a:gdLst/>
              <a:ahLst/>
              <a:cxnLst/>
              <a:rect l="l" t="t" r="r" b="b"/>
              <a:pathLst>
                <a:path w="120" h="132" extrusionOk="0">
                  <a:moveTo>
                    <a:pt x="12" y="1"/>
                  </a:moveTo>
                  <a:cubicBezTo>
                    <a:pt x="0" y="48"/>
                    <a:pt x="0" y="84"/>
                    <a:pt x="12" y="132"/>
                  </a:cubicBezTo>
                  <a:cubicBezTo>
                    <a:pt x="48" y="120"/>
                    <a:pt x="96" y="84"/>
                    <a:pt x="119" y="72"/>
                  </a:cubicBezTo>
                  <a:cubicBezTo>
                    <a:pt x="72" y="48"/>
                    <a:pt x="48" y="25"/>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5"/>
            <p:cNvSpPr/>
            <p:nvPr/>
          </p:nvSpPr>
          <p:spPr>
            <a:xfrm>
              <a:off x="5353050" y="3014425"/>
              <a:ext cx="11025" cy="3475"/>
            </a:xfrm>
            <a:custGeom>
              <a:avLst/>
              <a:gdLst/>
              <a:ahLst/>
              <a:cxnLst/>
              <a:rect l="l" t="t" r="r" b="b"/>
              <a:pathLst>
                <a:path w="441" h="139" extrusionOk="0">
                  <a:moveTo>
                    <a:pt x="220" y="0"/>
                  </a:moveTo>
                  <a:cubicBezTo>
                    <a:pt x="146" y="0"/>
                    <a:pt x="71" y="9"/>
                    <a:pt x="0" y="27"/>
                  </a:cubicBezTo>
                  <a:cubicBezTo>
                    <a:pt x="67" y="105"/>
                    <a:pt x="137" y="139"/>
                    <a:pt x="207" y="139"/>
                  </a:cubicBezTo>
                  <a:cubicBezTo>
                    <a:pt x="286" y="139"/>
                    <a:pt x="365" y="96"/>
                    <a:pt x="441" y="27"/>
                  </a:cubicBezTo>
                  <a:cubicBezTo>
                    <a:pt x="369" y="9"/>
                    <a:pt x="295"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5"/>
            <p:cNvSpPr/>
            <p:nvPr/>
          </p:nvSpPr>
          <p:spPr>
            <a:xfrm>
              <a:off x="5464650" y="2989475"/>
              <a:ext cx="3000" cy="3000"/>
            </a:xfrm>
            <a:custGeom>
              <a:avLst/>
              <a:gdLst/>
              <a:ahLst/>
              <a:cxnLst/>
              <a:rect l="l" t="t" r="r" b="b"/>
              <a:pathLst>
                <a:path w="120" h="120" extrusionOk="0">
                  <a:moveTo>
                    <a:pt x="1" y="1"/>
                  </a:moveTo>
                  <a:cubicBezTo>
                    <a:pt x="25" y="49"/>
                    <a:pt x="72" y="72"/>
                    <a:pt x="120" y="12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5"/>
            <p:cNvSpPr/>
            <p:nvPr/>
          </p:nvSpPr>
          <p:spPr>
            <a:xfrm>
              <a:off x="5532225" y="3165400"/>
              <a:ext cx="3900" cy="1225"/>
            </a:xfrm>
            <a:custGeom>
              <a:avLst/>
              <a:gdLst/>
              <a:ahLst/>
              <a:cxnLst/>
              <a:rect l="l" t="t" r="r" b="b"/>
              <a:pathLst>
                <a:path w="156" h="49" extrusionOk="0">
                  <a:moveTo>
                    <a:pt x="1" y="0"/>
                  </a:moveTo>
                  <a:lnTo>
                    <a:pt x="60" y="48"/>
                  </a:lnTo>
                  <a:lnTo>
                    <a:pt x="155" y="48"/>
                  </a:lnTo>
                  <a:cubicBezTo>
                    <a:pt x="108" y="36"/>
                    <a:pt x="60"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5"/>
            <p:cNvSpPr/>
            <p:nvPr/>
          </p:nvSpPr>
          <p:spPr>
            <a:xfrm>
              <a:off x="5531325" y="3163825"/>
              <a:ext cx="1525" cy="1300"/>
            </a:xfrm>
            <a:custGeom>
              <a:avLst/>
              <a:gdLst/>
              <a:ahLst/>
              <a:cxnLst/>
              <a:rect l="l" t="t" r="r" b="b"/>
              <a:pathLst>
                <a:path w="61" h="52" extrusionOk="0">
                  <a:moveTo>
                    <a:pt x="11" y="1"/>
                  </a:moveTo>
                  <a:cubicBezTo>
                    <a:pt x="4" y="1"/>
                    <a:pt x="1" y="7"/>
                    <a:pt x="1" y="16"/>
                  </a:cubicBezTo>
                  <a:cubicBezTo>
                    <a:pt x="1" y="40"/>
                    <a:pt x="37" y="40"/>
                    <a:pt x="60" y="52"/>
                  </a:cubicBezTo>
                  <a:cubicBezTo>
                    <a:pt x="39" y="15"/>
                    <a:pt x="21" y="1"/>
                    <a:pt x="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5"/>
            <p:cNvSpPr/>
            <p:nvPr/>
          </p:nvSpPr>
          <p:spPr>
            <a:xfrm>
              <a:off x="5547100" y="3165700"/>
              <a:ext cx="3000" cy="3000"/>
            </a:xfrm>
            <a:custGeom>
              <a:avLst/>
              <a:gdLst/>
              <a:ahLst/>
              <a:cxnLst/>
              <a:rect l="l" t="t" r="r" b="b"/>
              <a:pathLst>
                <a:path w="120" h="120" extrusionOk="0">
                  <a:moveTo>
                    <a:pt x="120" y="0"/>
                  </a:moveTo>
                  <a:lnTo>
                    <a:pt x="120" y="0"/>
                  </a:lnTo>
                  <a:cubicBezTo>
                    <a:pt x="60" y="24"/>
                    <a:pt x="25" y="48"/>
                    <a:pt x="1" y="119"/>
                  </a:cubicBezTo>
                  <a:cubicBezTo>
                    <a:pt x="84" y="108"/>
                    <a:pt x="120"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5"/>
            <p:cNvSpPr/>
            <p:nvPr/>
          </p:nvSpPr>
          <p:spPr>
            <a:xfrm>
              <a:off x="5883450" y="3095650"/>
              <a:ext cx="45275" cy="45375"/>
            </a:xfrm>
            <a:custGeom>
              <a:avLst/>
              <a:gdLst/>
              <a:ahLst/>
              <a:cxnLst/>
              <a:rect l="l" t="t" r="r" b="b"/>
              <a:pathLst>
                <a:path w="1811" h="1815" extrusionOk="0">
                  <a:moveTo>
                    <a:pt x="1473" y="0"/>
                  </a:moveTo>
                  <a:cubicBezTo>
                    <a:pt x="1356" y="0"/>
                    <a:pt x="1223" y="46"/>
                    <a:pt x="1096" y="100"/>
                  </a:cubicBezTo>
                  <a:cubicBezTo>
                    <a:pt x="739" y="243"/>
                    <a:pt x="537" y="576"/>
                    <a:pt x="382" y="921"/>
                  </a:cubicBezTo>
                  <a:cubicBezTo>
                    <a:pt x="400" y="1040"/>
                    <a:pt x="404" y="1159"/>
                    <a:pt x="297" y="1159"/>
                  </a:cubicBezTo>
                  <a:cubicBezTo>
                    <a:pt x="265" y="1159"/>
                    <a:pt x="223" y="1148"/>
                    <a:pt x="168" y="1124"/>
                  </a:cubicBezTo>
                  <a:cubicBezTo>
                    <a:pt x="108" y="1136"/>
                    <a:pt x="60" y="1171"/>
                    <a:pt x="25" y="1219"/>
                  </a:cubicBezTo>
                  <a:cubicBezTo>
                    <a:pt x="1" y="1481"/>
                    <a:pt x="84" y="1707"/>
                    <a:pt x="346" y="1814"/>
                  </a:cubicBezTo>
                  <a:cubicBezTo>
                    <a:pt x="477" y="1683"/>
                    <a:pt x="596" y="1588"/>
                    <a:pt x="739" y="1481"/>
                  </a:cubicBezTo>
                  <a:cubicBezTo>
                    <a:pt x="834" y="1290"/>
                    <a:pt x="930" y="1112"/>
                    <a:pt x="1037" y="921"/>
                  </a:cubicBezTo>
                  <a:cubicBezTo>
                    <a:pt x="1132" y="493"/>
                    <a:pt x="1644" y="695"/>
                    <a:pt x="1811" y="397"/>
                  </a:cubicBezTo>
                  <a:cubicBezTo>
                    <a:pt x="1776" y="95"/>
                    <a:pt x="1641" y="0"/>
                    <a:pt x="1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5"/>
            <p:cNvSpPr/>
            <p:nvPr/>
          </p:nvSpPr>
          <p:spPr>
            <a:xfrm>
              <a:off x="5881075" y="3120750"/>
              <a:ext cx="8075" cy="5375"/>
            </a:xfrm>
            <a:custGeom>
              <a:avLst/>
              <a:gdLst/>
              <a:ahLst/>
              <a:cxnLst/>
              <a:rect l="l" t="t" r="r" b="b"/>
              <a:pathLst>
                <a:path w="323" h="215" extrusionOk="0">
                  <a:moveTo>
                    <a:pt x="203" y="1"/>
                  </a:moveTo>
                  <a:cubicBezTo>
                    <a:pt x="191" y="12"/>
                    <a:pt x="155" y="48"/>
                    <a:pt x="132" y="60"/>
                  </a:cubicBezTo>
                  <a:lnTo>
                    <a:pt x="1" y="60"/>
                  </a:lnTo>
                  <a:cubicBezTo>
                    <a:pt x="36" y="120"/>
                    <a:pt x="84" y="167"/>
                    <a:pt x="132" y="215"/>
                  </a:cubicBezTo>
                  <a:lnTo>
                    <a:pt x="251" y="215"/>
                  </a:lnTo>
                  <a:cubicBezTo>
                    <a:pt x="310" y="167"/>
                    <a:pt x="322" y="108"/>
                    <a:pt x="298" y="48"/>
                  </a:cubicBezTo>
                  <a:lnTo>
                    <a:pt x="2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5"/>
            <p:cNvSpPr/>
            <p:nvPr/>
          </p:nvSpPr>
          <p:spPr>
            <a:xfrm>
              <a:off x="5877200" y="3118675"/>
              <a:ext cx="3300" cy="3600"/>
            </a:xfrm>
            <a:custGeom>
              <a:avLst/>
              <a:gdLst/>
              <a:ahLst/>
              <a:cxnLst/>
              <a:rect l="l" t="t" r="r" b="b"/>
              <a:pathLst>
                <a:path w="132" h="144" extrusionOk="0">
                  <a:moveTo>
                    <a:pt x="13" y="0"/>
                  </a:moveTo>
                  <a:lnTo>
                    <a:pt x="13" y="0"/>
                  </a:lnTo>
                  <a:cubicBezTo>
                    <a:pt x="1" y="36"/>
                    <a:pt x="13" y="72"/>
                    <a:pt x="37" y="119"/>
                  </a:cubicBezTo>
                  <a:cubicBezTo>
                    <a:pt x="60" y="131"/>
                    <a:pt x="96" y="143"/>
                    <a:pt x="132" y="143"/>
                  </a:cubicBezTo>
                  <a:cubicBezTo>
                    <a:pt x="108" y="84"/>
                    <a:pt x="60" y="36"/>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5"/>
            <p:cNvSpPr/>
            <p:nvPr/>
          </p:nvSpPr>
          <p:spPr>
            <a:xfrm>
              <a:off x="5873050" y="3100500"/>
              <a:ext cx="4475" cy="11050"/>
            </a:xfrm>
            <a:custGeom>
              <a:avLst/>
              <a:gdLst/>
              <a:ahLst/>
              <a:cxnLst/>
              <a:rect l="l" t="t" r="r" b="b"/>
              <a:pathLst>
                <a:path w="179" h="442" extrusionOk="0">
                  <a:moveTo>
                    <a:pt x="24" y="1"/>
                  </a:moveTo>
                  <a:cubicBezTo>
                    <a:pt x="24" y="168"/>
                    <a:pt x="0" y="334"/>
                    <a:pt x="155" y="441"/>
                  </a:cubicBezTo>
                  <a:cubicBezTo>
                    <a:pt x="155" y="275"/>
                    <a:pt x="179" y="108"/>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5"/>
            <p:cNvSpPr/>
            <p:nvPr/>
          </p:nvSpPr>
          <p:spPr>
            <a:xfrm>
              <a:off x="5442325" y="3147850"/>
              <a:ext cx="25625" cy="11950"/>
            </a:xfrm>
            <a:custGeom>
              <a:avLst/>
              <a:gdLst/>
              <a:ahLst/>
              <a:cxnLst/>
              <a:rect l="l" t="t" r="r" b="b"/>
              <a:pathLst>
                <a:path w="1025" h="478" extrusionOk="0">
                  <a:moveTo>
                    <a:pt x="13" y="0"/>
                  </a:moveTo>
                  <a:cubicBezTo>
                    <a:pt x="13" y="95"/>
                    <a:pt x="1" y="179"/>
                    <a:pt x="1" y="274"/>
                  </a:cubicBezTo>
                  <a:cubicBezTo>
                    <a:pt x="13" y="286"/>
                    <a:pt x="25" y="310"/>
                    <a:pt x="49" y="333"/>
                  </a:cubicBezTo>
                  <a:cubicBezTo>
                    <a:pt x="108" y="345"/>
                    <a:pt x="144" y="369"/>
                    <a:pt x="191" y="393"/>
                  </a:cubicBezTo>
                  <a:cubicBezTo>
                    <a:pt x="287" y="405"/>
                    <a:pt x="370" y="405"/>
                    <a:pt x="465" y="417"/>
                  </a:cubicBezTo>
                  <a:cubicBezTo>
                    <a:pt x="519" y="470"/>
                    <a:pt x="592" y="477"/>
                    <a:pt x="661" y="477"/>
                  </a:cubicBezTo>
                  <a:cubicBezTo>
                    <a:pt x="684" y="477"/>
                    <a:pt x="706" y="476"/>
                    <a:pt x="727" y="476"/>
                  </a:cubicBezTo>
                  <a:cubicBezTo>
                    <a:pt x="834" y="476"/>
                    <a:pt x="930" y="476"/>
                    <a:pt x="1013" y="405"/>
                  </a:cubicBezTo>
                  <a:cubicBezTo>
                    <a:pt x="1025" y="83"/>
                    <a:pt x="715" y="119"/>
                    <a:pt x="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5"/>
            <p:cNvSpPr/>
            <p:nvPr/>
          </p:nvSpPr>
          <p:spPr>
            <a:xfrm>
              <a:off x="5439350" y="3154675"/>
              <a:ext cx="4800" cy="3300"/>
            </a:xfrm>
            <a:custGeom>
              <a:avLst/>
              <a:gdLst/>
              <a:ahLst/>
              <a:cxnLst/>
              <a:rect l="l" t="t" r="r" b="b"/>
              <a:pathLst>
                <a:path w="192" h="132" extrusionOk="0">
                  <a:moveTo>
                    <a:pt x="13" y="1"/>
                  </a:moveTo>
                  <a:cubicBezTo>
                    <a:pt x="1" y="48"/>
                    <a:pt x="1" y="72"/>
                    <a:pt x="1" y="120"/>
                  </a:cubicBezTo>
                  <a:cubicBezTo>
                    <a:pt x="48" y="132"/>
                    <a:pt x="108" y="132"/>
                    <a:pt x="144" y="132"/>
                  </a:cubicBezTo>
                  <a:cubicBezTo>
                    <a:pt x="191" y="84"/>
                    <a:pt x="191" y="48"/>
                    <a:pt x="144" y="13"/>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5"/>
            <p:cNvSpPr/>
            <p:nvPr/>
          </p:nvSpPr>
          <p:spPr>
            <a:xfrm>
              <a:off x="5589975" y="3286850"/>
              <a:ext cx="35450" cy="10725"/>
            </a:xfrm>
            <a:custGeom>
              <a:avLst/>
              <a:gdLst/>
              <a:ahLst/>
              <a:cxnLst/>
              <a:rect l="l" t="t" r="r" b="b"/>
              <a:pathLst>
                <a:path w="1418" h="429" extrusionOk="0">
                  <a:moveTo>
                    <a:pt x="655" y="0"/>
                  </a:moveTo>
                  <a:cubicBezTo>
                    <a:pt x="584" y="0"/>
                    <a:pt x="512" y="12"/>
                    <a:pt x="429" y="24"/>
                  </a:cubicBezTo>
                  <a:cubicBezTo>
                    <a:pt x="334" y="179"/>
                    <a:pt x="48" y="72"/>
                    <a:pt x="0" y="322"/>
                  </a:cubicBezTo>
                  <a:lnTo>
                    <a:pt x="0" y="429"/>
                  </a:lnTo>
                  <a:lnTo>
                    <a:pt x="989" y="429"/>
                  </a:lnTo>
                  <a:cubicBezTo>
                    <a:pt x="1018" y="399"/>
                    <a:pt x="1051" y="384"/>
                    <a:pt x="1084" y="384"/>
                  </a:cubicBezTo>
                  <a:cubicBezTo>
                    <a:pt x="1117" y="384"/>
                    <a:pt x="1149" y="399"/>
                    <a:pt x="1179" y="429"/>
                  </a:cubicBezTo>
                  <a:cubicBezTo>
                    <a:pt x="1274" y="429"/>
                    <a:pt x="1370" y="417"/>
                    <a:pt x="1417" y="310"/>
                  </a:cubicBezTo>
                  <a:cubicBezTo>
                    <a:pt x="1239" y="12"/>
                    <a:pt x="941" y="24"/>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5"/>
            <p:cNvSpPr/>
            <p:nvPr/>
          </p:nvSpPr>
          <p:spPr>
            <a:xfrm>
              <a:off x="5476875" y="3456325"/>
              <a:ext cx="360775" cy="36850"/>
            </a:xfrm>
            <a:custGeom>
              <a:avLst/>
              <a:gdLst/>
              <a:ahLst/>
              <a:cxnLst/>
              <a:rect l="l" t="t" r="r" b="b"/>
              <a:pathLst>
                <a:path w="14431" h="1474" extrusionOk="0">
                  <a:moveTo>
                    <a:pt x="2428" y="1"/>
                  </a:moveTo>
                  <a:cubicBezTo>
                    <a:pt x="1952" y="1"/>
                    <a:pt x="1492" y="165"/>
                    <a:pt x="1012" y="186"/>
                  </a:cubicBezTo>
                  <a:cubicBezTo>
                    <a:pt x="969" y="186"/>
                    <a:pt x="924" y="183"/>
                    <a:pt x="879" y="183"/>
                  </a:cubicBezTo>
                  <a:cubicBezTo>
                    <a:pt x="801" y="183"/>
                    <a:pt x="723" y="193"/>
                    <a:pt x="655" y="246"/>
                  </a:cubicBezTo>
                  <a:lnTo>
                    <a:pt x="655" y="258"/>
                  </a:lnTo>
                  <a:cubicBezTo>
                    <a:pt x="607" y="305"/>
                    <a:pt x="548" y="341"/>
                    <a:pt x="512" y="389"/>
                  </a:cubicBezTo>
                  <a:cubicBezTo>
                    <a:pt x="512" y="401"/>
                    <a:pt x="488" y="425"/>
                    <a:pt x="464" y="436"/>
                  </a:cubicBezTo>
                  <a:cubicBezTo>
                    <a:pt x="452" y="440"/>
                    <a:pt x="442" y="443"/>
                    <a:pt x="432" y="443"/>
                  </a:cubicBezTo>
                  <a:cubicBezTo>
                    <a:pt x="411" y="443"/>
                    <a:pt x="393" y="432"/>
                    <a:pt x="369" y="401"/>
                  </a:cubicBezTo>
                  <a:cubicBezTo>
                    <a:pt x="333" y="365"/>
                    <a:pt x="274" y="317"/>
                    <a:pt x="226" y="270"/>
                  </a:cubicBezTo>
                  <a:lnTo>
                    <a:pt x="226" y="270"/>
                  </a:lnTo>
                  <a:cubicBezTo>
                    <a:pt x="0" y="627"/>
                    <a:pt x="60" y="758"/>
                    <a:pt x="464" y="841"/>
                  </a:cubicBezTo>
                  <a:cubicBezTo>
                    <a:pt x="627" y="873"/>
                    <a:pt x="795" y="875"/>
                    <a:pt x="965" y="875"/>
                  </a:cubicBezTo>
                  <a:cubicBezTo>
                    <a:pt x="995" y="875"/>
                    <a:pt x="1026" y="875"/>
                    <a:pt x="1057" y="875"/>
                  </a:cubicBezTo>
                  <a:cubicBezTo>
                    <a:pt x="1303" y="875"/>
                    <a:pt x="1550" y="880"/>
                    <a:pt x="1786" y="972"/>
                  </a:cubicBezTo>
                  <a:cubicBezTo>
                    <a:pt x="2025" y="1006"/>
                    <a:pt x="2269" y="1021"/>
                    <a:pt x="2515" y="1021"/>
                  </a:cubicBezTo>
                  <a:cubicBezTo>
                    <a:pt x="2784" y="1021"/>
                    <a:pt x="3054" y="1003"/>
                    <a:pt x="3322" y="972"/>
                  </a:cubicBezTo>
                  <a:cubicBezTo>
                    <a:pt x="3596" y="915"/>
                    <a:pt x="3874" y="891"/>
                    <a:pt x="4154" y="891"/>
                  </a:cubicBezTo>
                  <a:cubicBezTo>
                    <a:pt x="4396" y="891"/>
                    <a:pt x="4639" y="909"/>
                    <a:pt x="4882" y="936"/>
                  </a:cubicBezTo>
                  <a:cubicBezTo>
                    <a:pt x="6676" y="1143"/>
                    <a:pt x="8461" y="1474"/>
                    <a:pt x="10283" y="1474"/>
                  </a:cubicBezTo>
                  <a:cubicBezTo>
                    <a:pt x="10565" y="1474"/>
                    <a:pt x="10848" y="1466"/>
                    <a:pt x="11132" y="1448"/>
                  </a:cubicBezTo>
                  <a:cubicBezTo>
                    <a:pt x="11204" y="1448"/>
                    <a:pt x="11275" y="1437"/>
                    <a:pt x="11359" y="1413"/>
                  </a:cubicBezTo>
                  <a:cubicBezTo>
                    <a:pt x="11468" y="1387"/>
                    <a:pt x="11577" y="1362"/>
                    <a:pt x="11691" y="1362"/>
                  </a:cubicBezTo>
                  <a:cubicBezTo>
                    <a:pt x="11738" y="1362"/>
                    <a:pt x="11786" y="1367"/>
                    <a:pt x="11835" y="1377"/>
                  </a:cubicBezTo>
                  <a:cubicBezTo>
                    <a:pt x="11900" y="1383"/>
                    <a:pt x="11963" y="1386"/>
                    <a:pt x="12024" y="1386"/>
                  </a:cubicBezTo>
                  <a:cubicBezTo>
                    <a:pt x="12085" y="1386"/>
                    <a:pt x="12144" y="1383"/>
                    <a:pt x="12204" y="1377"/>
                  </a:cubicBezTo>
                  <a:cubicBezTo>
                    <a:pt x="12265" y="1360"/>
                    <a:pt x="12332" y="1349"/>
                    <a:pt x="12397" y="1349"/>
                  </a:cubicBezTo>
                  <a:cubicBezTo>
                    <a:pt x="12420" y="1349"/>
                    <a:pt x="12444" y="1350"/>
                    <a:pt x="12466" y="1353"/>
                  </a:cubicBezTo>
                  <a:cubicBezTo>
                    <a:pt x="12728" y="1413"/>
                    <a:pt x="12978" y="1437"/>
                    <a:pt x="13240" y="1437"/>
                  </a:cubicBezTo>
                  <a:cubicBezTo>
                    <a:pt x="13347" y="1437"/>
                    <a:pt x="13454" y="1413"/>
                    <a:pt x="13561" y="1401"/>
                  </a:cubicBezTo>
                  <a:cubicBezTo>
                    <a:pt x="13633" y="1401"/>
                    <a:pt x="13692" y="1389"/>
                    <a:pt x="13764" y="1353"/>
                  </a:cubicBezTo>
                  <a:cubicBezTo>
                    <a:pt x="13978" y="1222"/>
                    <a:pt x="14430" y="1437"/>
                    <a:pt x="14359" y="925"/>
                  </a:cubicBezTo>
                  <a:cubicBezTo>
                    <a:pt x="14175" y="808"/>
                    <a:pt x="13975" y="783"/>
                    <a:pt x="13772" y="783"/>
                  </a:cubicBezTo>
                  <a:cubicBezTo>
                    <a:pt x="13621" y="783"/>
                    <a:pt x="13469" y="797"/>
                    <a:pt x="13320" y="797"/>
                  </a:cubicBezTo>
                  <a:cubicBezTo>
                    <a:pt x="13281" y="797"/>
                    <a:pt x="13242" y="796"/>
                    <a:pt x="13204" y="794"/>
                  </a:cubicBezTo>
                  <a:lnTo>
                    <a:pt x="12990" y="794"/>
                  </a:lnTo>
                  <a:cubicBezTo>
                    <a:pt x="12906" y="782"/>
                    <a:pt x="12811" y="782"/>
                    <a:pt x="12728" y="758"/>
                  </a:cubicBezTo>
                  <a:lnTo>
                    <a:pt x="12549" y="758"/>
                  </a:lnTo>
                  <a:cubicBezTo>
                    <a:pt x="12442" y="770"/>
                    <a:pt x="12335" y="806"/>
                    <a:pt x="12228" y="806"/>
                  </a:cubicBezTo>
                  <a:cubicBezTo>
                    <a:pt x="12132" y="806"/>
                    <a:pt x="12025" y="758"/>
                    <a:pt x="11918" y="746"/>
                  </a:cubicBezTo>
                  <a:cubicBezTo>
                    <a:pt x="11888" y="740"/>
                    <a:pt x="11865" y="737"/>
                    <a:pt x="11839" y="737"/>
                  </a:cubicBezTo>
                  <a:cubicBezTo>
                    <a:pt x="11814" y="737"/>
                    <a:pt x="11787" y="740"/>
                    <a:pt x="11751" y="746"/>
                  </a:cubicBezTo>
                  <a:cubicBezTo>
                    <a:pt x="11711" y="756"/>
                    <a:pt x="11671" y="760"/>
                    <a:pt x="11632" y="760"/>
                  </a:cubicBezTo>
                  <a:cubicBezTo>
                    <a:pt x="11533" y="760"/>
                    <a:pt x="11437" y="732"/>
                    <a:pt x="11335" y="698"/>
                  </a:cubicBezTo>
                  <a:cubicBezTo>
                    <a:pt x="11192" y="663"/>
                    <a:pt x="11037" y="603"/>
                    <a:pt x="10894" y="555"/>
                  </a:cubicBezTo>
                  <a:cubicBezTo>
                    <a:pt x="10811" y="544"/>
                    <a:pt x="10704" y="508"/>
                    <a:pt x="10597" y="508"/>
                  </a:cubicBezTo>
                  <a:cubicBezTo>
                    <a:pt x="10510" y="502"/>
                    <a:pt x="10422" y="501"/>
                    <a:pt x="10334" y="501"/>
                  </a:cubicBezTo>
                  <a:cubicBezTo>
                    <a:pt x="10304" y="501"/>
                    <a:pt x="10275" y="501"/>
                    <a:pt x="10245" y="501"/>
                  </a:cubicBezTo>
                  <a:cubicBezTo>
                    <a:pt x="10008" y="501"/>
                    <a:pt x="9767" y="496"/>
                    <a:pt x="9537" y="401"/>
                  </a:cubicBezTo>
                  <a:cubicBezTo>
                    <a:pt x="9442" y="389"/>
                    <a:pt x="9335" y="365"/>
                    <a:pt x="9215" y="365"/>
                  </a:cubicBezTo>
                  <a:cubicBezTo>
                    <a:pt x="9102" y="355"/>
                    <a:pt x="8988" y="353"/>
                    <a:pt x="8874" y="353"/>
                  </a:cubicBezTo>
                  <a:cubicBezTo>
                    <a:pt x="8819" y="353"/>
                    <a:pt x="8764" y="354"/>
                    <a:pt x="8710" y="354"/>
                  </a:cubicBezTo>
                  <a:cubicBezTo>
                    <a:pt x="8469" y="354"/>
                    <a:pt x="8227" y="347"/>
                    <a:pt x="7989" y="270"/>
                  </a:cubicBezTo>
                  <a:cubicBezTo>
                    <a:pt x="7846" y="222"/>
                    <a:pt x="7691" y="210"/>
                    <a:pt x="7549" y="210"/>
                  </a:cubicBezTo>
                  <a:cubicBezTo>
                    <a:pt x="7275" y="210"/>
                    <a:pt x="7013" y="198"/>
                    <a:pt x="6763" y="103"/>
                  </a:cubicBezTo>
                  <a:cubicBezTo>
                    <a:pt x="6548" y="67"/>
                    <a:pt x="6358" y="44"/>
                    <a:pt x="6144" y="44"/>
                  </a:cubicBezTo>
                  <a:cubicBezTo>
                    <a:pt x="5985" y="40"/>
                    <a:pt x="5827" y="39"/>
                    <a:pt x="5668" y="39"/>
                  </a:cubicBezTo>
                  <a:cubicBezTo>
                    <a:pt x="5106" y="39"/>
                    <a:pt x="4540" y="55"/>
                    <a:pt x="3972" y="55"/>
                  </a:cubicBezTo>
                  <a:cubicBezTo>
                    <a:pt x="3514" y="55"/>
                    <a:pt x="3055" y="45"/>
                    <a:pt x="2596" y="8"/>
                  </a:cubicBezTo>
                  <a:cubicBezTo>
                    <a:pt x="2540" y="3"/>
                    <a:pt x="2484" y="1"/>
                    <a:pt x="2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5"/>
            <p:cNvSpPr/>
            <p:nvPr/>
          </p:nvSpPr>
          <p:spPr>
            <a:xfrm>
              <a:off x="5433100" y="3188425"/>
              <a:ext cx="55700" cy="209475"/>
            </a:xfrm>
            <a:custGeom>
              <a:avLst/>
              <a:gdLst/>
              <a:ahLst/>
              <a:cxnLst/>
              <a:rect l="l" t="t" r="r" b="b"/>
              <a:pathLst>
                <a:path w="2228" h="8379" extrusionOk="0">
                  <a:moveTo>
                    <a:pt x="680" y="1"/>
                  </a:moveTo>
                  <a:cubicBezTo>
                    <a:pt x="630" y="1"/>
                    <a:pt x="582" y="15"/>
                    <a:pt x="537" y="44"/>
                  </a:cubicBezTo>
                  <a:cubicBezTo>
                    <a:pt x="477" y="163"/>
                    <a:pt x="477" y="270"/>
                    <a:pt x="560" y="353"/>
                  </a:cubicBezTo>
                  <a:cubicBezTo>
                    <a:pt x="513" y="996"/>
                    <a:pt x="429" y="1639"/>
                    <a:pt x="132" y="2223"/>
                  </a:cubicBezTo>
                  <a:cubicBezTo>
                    <a:pt x="84" y="2258"/>
                    <a:pt x="84" y="2330"/>
                    <a:pt x="132" y="2366"/>
                  </a:cubicBezTo>
                  <a:lnTo>
                    <a:pt x="132" y="2497"/>
                  </a:lnTo>
                  <a:cubicBezTo>
                    <a:pt x="60" y="2592"/>
                    <a:pt x="84" y="2723"/>
                    <a:pt x="1" y="2794"/>
                  </a:cubicBezTo>
                  <a:cubicBezTo>
                    <a:pt x="37" y="2889"/>
                    <a:pt x="96" y="2997"/>
                    <a:pt x="144" y="3080"/>
                  </a:cubicBezTo>
                  <a:cubicBezTo>
                    <a:pt x="370" y="3294"/>
                    <a:pt x="322" y="3544"/>
                    <a:pt x="334" y="3794"/>
                  </a:cubicBezTo>
                  <a:cubicBezTo>
                    <a:pt x="298" y="3985"/>
                    <a:pt x="441" y="4140"/>
                    <a:pt x="501" y="4306"/>
                  </a:cubicBezTo>
                  <a:cubicBezTo>
                    <a:pt x="501" y="4366"/>
                    <a:pt x="513" y="4425"/>
                    <a:pt x="513" y="4485"/>
                  </a:cubicBezTo>
                  <a:cubicBezTo>
                    <a:pt x="548" y="4568"/>
                    <a:pt x="572" y="4640"/>
                    <a:pt x="572" y="4735"/>
                  </a:cubicBezTo>
                  <a:lnTo>
                    <a:pt x="572" y="4985"/>
                  </a:lnTo>
                  <a:lnTo>
                    <a:pt x="572" y="5152"/>
                  </a:lnTo>
                  <a:cubicBezTo>
                    <a:pt x="572" y="5283"/>
                    <a:pt x="596" y="5426"/>
                    <a:pt x="632" y="5556"/>
                  </a:cubicBezTo>
                  <a:cubicBezTo>
                    <a:pt x="656" y="5640"/>
                    <a:pt x="739" y="5735"/>
                    <a:pt x="668" y="5842"/>
                  </a:cubicBezTo>
                  <a:cubicBezTo>
                    <a:pt x="668" y="5878"/>
                    <a:pt x="668" y="5937"/>
                    <a:pt x="679" y="5985"/>
                  </a:cubicBezTo>
                  <a:cubicBezTo>
                    <a:pt x="715" y="6057"/>
                    <a:pt x="727" y="6152"/>
                    <a:pt x="727" y="6223"/>
                  </a:cubicBezTo>
                  <a:cubicBezTo>
                    <a:pt x="727" y="6271"/>
                    <a:pt x="739" y="6330"/>
                    <a:pt x="739" y="6390"/>
                  </a:cubicBezTo>
                  <a:cubicBezTo>
                    <a:pt x="751" y="6438"/>
                    <a:pt x="775" y="6497"/>
                    <a:pt x="787" y="6557"/>
                  </a:cubicBezTo>
                  <a:cubicBezTo>
                    <a:pt x="810" y="6795"/>
                    <a:pt x="787" y="7045"/>
                    <a:pt x="799" y="7283"/>
                  </a:cubicBezTo>
                  <a:cubicBezTo>
                    <a:pt x="810" y="7402"/>
                    <a:pt x="894" y="7473"/>
                    <a:pt x="977" y="7569"/>
                  </a:cubicBezTo>
                  <a:cubicBezTo>
                    <a:pt x="1049" y="7640"/>
                    <a:pt x="1096" y="7723"/>
                    <a:pt x="1144" y="7831"/>
                  </a:cubicBezTo>
                  <a:cubicBezTo>
                    <a:pt x="1156" y="7926"/>
                    <a:pt x="1191" y="7997"/>
                    <a:pt x="1227" y="8057"/>
                  </a:cubicBezTo>
                  <a:cubicBezTo>
                    <a:pt x="1251" y="8069"/>
                    <a:pt x="1275" y="8081"/>
                    <a:pt x="1287" y="8104"/>
                  </a:cubicBezTo>
                  <a:cubicBezTo>
                    <a:pt x="1334" y="8164"/>
                    <a:pt x="1394" y="8200"/>
                    <a:pt x="1441" y="8247"/>
                  </a:cubicBezTo>
                  <a:cubicBezTo>
                    <a:pt x="1441" y="8259"/>
                    <a:pt x="1453" y="8259"/>
                    <a:pt x="1489" y="8283"/>
                  </a:cubicBezTo>
                  <a:cubicBezTo>
                    <a:pt x="1495" y="8286"/>
                    <a:pt x="1502" y="8287"/>
                    <a:pt x="1509" y="8287"/>
                  </a:cubicBezTo>
                  <a:cubicBezTo>
                    <a:pt x="1530" y="8287"/>
                    <a:pt x="1555" y="8274"/>
                    <a:pt x="1572" y="8247"/>
                  </a:cubicBezTo>
                  <a:cubicBezTo>
                    <a:pt x="1751" y="8295"/>
                    <a:pt x="1942" y="8343"/>
                    <a:pt x="2120" y="8378"/>
                  </a:cubicBezTo>
                  <a:cubicBezTo>
                    <a:pt x="2227" y="8307"/>
                    <a:pt x="2227" y="8200"/>
                    <a:pt x="2156" y="8104"/>
                  </a:cubicBezTo>
                  <a:cubicBezTo>
                    <a:pt x="2144" y="8045"/>
                    <a:pt x="2108" y="7997"/>
                    <a:pt x="2096" y="7938"/>
                  </a:cubicBezTo>
                  <a:cubicBezTo>
                    <a:pt x="1965" y="7783"/>
                    <a:pt x="1977" y="7652"/>
                    <a:pt x="2108" y="7533"/>
                  </a:cubicBezTo>
                  <a:lnTo>
                    <a:pt x="2108" y="7235"/>
                  </a:lnTo>
                  <a:cubicBezTo>
                    <a:pt x="2037" y="7128"/>
                    <a:pt x="1942" y="7045"/>
                    <a:pt x="1858" y="6950"/>
                  </a:cubicBezTo>
                  <a:cubicBezTo>
                    <a:pt x="1788" y="7045"/>
                    <a:pt x="1712" y="7096"/>
                    <a:pt x="1634" y="7096"/>
                  </a:cubicBezTo>
                  <a:cubicBezTo>
                    <a:pt x="1566" y="7096"/>
                    <a:pt x="1496" y="7057"/>
                    <a:pt x="1430" y="6973"/>
                  </a:cubicBezTo>
                  <a:lnTo>
                    <a:pt x="1430" y="6890"/>
                  </a:lnTo>
                  <a:cubicBezTo>
                    <a:pt x="1430" y="6854"/>
                    <a:pt x="1406" y="6783"/>
                    <a:pt x="1394" y="6747"/>
                  </a:cubicBezTo>
                  <a:cubicBezTo>
                    <a:pt x="1370" y="6699"/>
                    <a:pt x="1346" y="6652"/>
                    <a:pt x="1322" y="6616"/>
                  </a:cubicBezTo>
                  <a:cubicBezTo>
                    <a:pt x="1275" y="6521"/>
                    <a:pt x="1251" y="6414"/>
                    <a:pt x="1203" y="6330"/>
                  </a:cubicBezTo>
                  <a:cubicBezTo>
                    <a:pt x="1168" y="6283"/>
                    <a:pt x="1156" y="6235"/>
                    <a:pt x="1156" y="6176"/>
                  </a:cubicBezTo>
                  <a:lnTo>
                    <a:pt x="1156" y="6140"/>
                  </a:lnTo>
                  <a:lnTo>
                    <a:pt x="1108" y="6104"/>
                  </a:lnTo>
                  <a:cubicBezTo>
                    <a:pt x="918" y="5795"/>
                    <a:pt x="1156" y="5485"/>
                    <a:pt x="1144" y="5164"/>
                  </a:cubicBezTo>
                  <a:cubicBezTo>
                    <a:pt x="1144" y="5045"/>
                    <a:pt x="1132" y="4961"/>
                    <a:pt x="1084" y="4854"/>
                  </a:cubicBezTo>
                  <a:cubicBezTo>
                    <a:pt x="977" y="4771"/>
                    <a:pt x="965" y="4675"/>
                    <a:pt x="1084" y="4592"/>
                  </a:cubicBezTo>
                  <a:cubicBezTo>
                    <a:pt x="1168" y="4306"/>
                    <a:pt x="1037" y="4116"/>
                    <a:pt x="858" y="3937"/>
                  </a:cubicBezTo>
                  <a:cubicBezTo>
                    <a:pt x="846" y="3842"/>
                    <a:pt x="846" y="3759"/>
                    <a:pt x="834" y="3663"/>
                  </a:cubicBezTo>
                  <a:cubicBezTo>
                    <a:pt x="679" y="3437"/>
                    <a:pt x="858" y="3163"/>
                    <a:pt x="715" y="2937"/>
                  </a:cubicBezTo>
                  <a:cubicBezTo>
                    <a:pt x="453" y="2592"/>
                    <a:pt x="513" y="2235"/>
                    <a:pt x="632" y="1866"/>
                  </a:cubicBezTo>
                  <a:lnTo>
                    <a:pt x="989" y="794"/>
                  </a:lnTo>
                  <a:cubicBezTo>
                    <a:pt x="1049" y="711"/>
                    <a:pt x="1156" y="687"/>
                    <a:pt x="1227" y="627"/>
                  </a:cubicBezTo>
                  <a:cubicBezTo>
                    <a:pt x="1346" y="496"/>
                    <a:pt x="1394" y="342"/>
                    <a:pt x="1287" y="175"/>
                  </a:cubicBezTo>
                  <a:cubicBezTo>
                    <a:pt x="1241" y="146"/>
                    <a:pt x="1188" y="141"/>
                    <a:pt x="1133" y="141"/>
                  </a:cubicBezTo>
                  <a:cubicBezTo>
                    <a:pt x="1109" y="141"/>
                    <a:pt x="1086" y="142"/>
                    <a:pt x="1062" y="142"/>
                  </a:cubicBezTo>
                  <a:cubicBezTo>
                    <a:pt x="983" y="142"/>
                    <a:pt x="906" y="133"/>
                    <a:pt x="846" y="56"/>
                  </a:cubicBezTo>
                  <a:cubicBezTo>
                    <a:pt x="790" y="18"/>
                    <a:pt x="734"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5"/>
            <p:cNvSpPr/>
            <p:nvPr/>
          </p:nvSpPr>
          <p:spPr>
            <a:xfrm>
              <a:off x="5396800" y="3451225"/>
              <a:ext cx="165525" cy="44600"/>
            </a:xfrm>
            <a:custGeom>
              <a:avLst/>
              <a:gdLst/>
              <a:ahLst/>
              <a:cxnLst/>
              <a:rect l="l" t="t" r="r" b="b"/>
              <a:pathLst>
                <a:path w="6621" h="1784" extrusionOk="0">
                  <a:moveTo>
                    <a:pt x="1557" y="879"/>
                  </a:moveTo>
                  <a:lnTo>
                    <a:pt x="1557" y="879"/>
                  </a:lnTo>
                  <a:cubicBezTo>
                    <a:pt x="1620" y="880"/>
                    <a:pt x="1681" y="883"/>
                    <a:pt x="1739" y="890"/>
                  </a:cubicBezTo>
                  <a:cubicBezTo>
                    <a:pt x="1758" y="898"/>
                    <a:pt x="1777" y="905"/>
                    <a:pt x="1796" y="911"/>
                  </a:cubicBezTo>
                  <a:lnTo>
                    <a:pt x="1796" y="911"/>
                  </a:lnTo>
                  <a:cubicBezTo>
                    <a:pt x="1717" y="899"/>
                    <a:pt x="1637" y="888"/>
                    <a:pt x="1557" y="879"/>
                  </a:cubicBezTo>
                  <a:close/>
                  <a:moveTo>
                    <a:pt x="2313" y="944"/>
                  </a:moveTo>
                  <a:cubicBezTo>
                    <a:pt x="2358" y="944"/>
                    <a:pt x="2401" y="945"/>
                    <a:pt x="2441" y="950"/>
                  </a:cubicBezTo>
                  <a:cubicBezTo>
                    <a:pt x="2391" y="955"/>
                    <a:pt x="2340" y="958"/>
                    <a:pt x="2289" y="958"/>
                  </a:cubicBezTo>
                  <a:cubicBezTo>
                    <a:pt x="2221" y="958"/>
                    <a:pt x="2152" y="954"/>
                    <a:pt x="2083" y="947"/>
                  </a:cubicBezTo>
                  <a:lnTo>
                    <a:pt x="2083" y="947"/>
                  </a:lnTo>
                  <a:cubicBezTo>
                    <a:pt x="2090" y="947"/>
                    <a:pt x="2096" y="947"/>
                    <a:pt x="2103" y="947"/>
                  </a:cubicBezTo>
                  <a:cubicBezTo>
                    <a:pt x="2175" y="947"/>
                    <a:pt x="2246" y="944"/>
                    <a:pt x="2313" y="944"/>
                  </a:cubicBezTo>
                  <a:close/>
                  <a:moveTo>
                    <a:pt x="665" y="1"/>
                  </a:moveTo>
                  <a:cubicBezTo>
                    <a:pt x="478" y="1"/>
                    <a:pt x="312" y="85"/>
                    <a:pt x="179" y="307"/>
                  </a:cubicBezTo>
                  <a:cubicBezTo>
                    <a:pt x="0" y="629"/>
                    <a:pt x="226" y="736"/>
                    <a:pt x="453" y="843"/>
                  </a:cubicBezTo>
                  <a:cubicBezTo>
                    <a:pt x="554" y="873"/>
                    <a:pt x="661" y="879"/>
                    <a:pt x="771" y="879"/>
                  </a:cubicBezTo>
                  <a:cubicBezTo>
                    <a:pt x="845" y="879"/>
                    <a:pt x="919" y="876"/>
                    <a:pt x="995" y="876"/>
                  </a:cubicBezTo>
                  <a:cubicBezTo>
                    <a:pt x="1019" y="876"/>
                    <a:pt x="1043" y="876"/>
                    <a:pt x="1067" y="877"/>
                  </a:cubicBezTo>
                  <a:lnTo>
                    <a:pt x="1067" y="877"/>
                  </a:lnTo>
                  <a:cubicBezTo>
                    <a:pt x="946" y="894"/>
                    <a:pt x="824" y="927"/>
                    <a:pt x="703" y="986"/>
                  </a:cubicBezTo>
                  <a:cubicBezTo>
                    <a:pt x="631" y="1319"/>
                    <a:pt x="929" y="1307"/>
                    <a:pt x="1108" y="1402"/>
                  </a:cubicBezTo>
                  <a:cubicBezTo>
                    <a:pt x="1163" y="1416"/>
                    <a:pt x="1227" y="1422"/>
                    <a:pt x="1292" y="1422"/>
                  </a:cubicBezTo>
                  <a:cubicBezTo>
                    <a:pt x="1338" y="1422"/>
                    <a:pt x="1385" y="1419"/>
                    <a:pt x="1429" y="1414"/>
                  </a:cubicBezTo>
                  <a:cubicBezTo>
                    <a:pt x="1477" y="1402"/>
                    <a:pt x="1524" y="1379"/>
                    <a:pt x="1560" y="1379"/>
                  </a:cubicBezTo>
                  <a:cubicBezTo>
                    <a:pt x="1787" y="1360"/>
                    <a:pt x="2012" y="1350"/>
                    <a:pt x="2235" y="1350"/>
                  </a:cubicBezTo>
                  <a:cubicBezTo>
                    <a:pt x="2877" y="1350"/>
                    <a:pt x="3507" y="1431"/>
                    <a:pt x="4144" y="1617"/>
                  </a:cubicBezTo>
                  <a:cubicBezTo>
                    <a:pt x="4215" y="1712"/>
                    <a:pt x="4286" y="1783"/>
                    <a:pt x="4406" y="1783"/>
                  </a:cubicBezTo>
                  <a:cubicBezTo>
                    <a:pt x="4525" y="1760"/>
                    <a:pt x="4596" y="1700"/>
                    <a:pt x="4656" y="1605"/>
                  </a:cubicBezTo>
                  <a:cubicBezTo>
                    <a:pt x="4778" y="1392"/>
                    <a:pt x="4969" y="1365"/>
                    <a:pt x="5161" y="1365"/>
                  </a:cubicBezTo>
                  <a:cubicBezTo>
                    <a:pt x="5226" y="1365"/>
                    <a:pt x="5292" y="1368"/>
                    <a:pt x="5355" y="1368"/>
                  </a:cubicBezTo>
                  <a:cubicBezTo>
                    <a:pt x="5376" y="1368"/>
                    <a:pt x="5397" y="1368"/>
                    <a:pt x="5418" y="1367"/>
                  </a:cubicBezTo>
                  <a:cubicBezTo>
                    <a:pt x="5473" y="1362"/>
                    <a:pt x="5529" y="1360"/>
                    <a:pt x="5585" y="1360"/>
                  </a:cubicBezTo>
                  <a:cubicBezTo>
                    <a:pt x="5726" y="1360"/>
                    <a:pt x="5868" y="1371"/>
                    <a:pt x="6006" y="1371"/>
                  </a:cubicBezTo>
                  <a:cubicBezTo>
                    <a:pt x="6212" y="1371"/>
                    <a:pt x="6412" y="1347"/>
                    <a:pt x="6596" y="1224"/>
                  </a:cubicBezTo>
                  <a:cubicBezTo>
                    <a:pt x="6620" y="1164"/>
                    <a:pt x="6620" y="1081"/>
                    <a:pt x="6584" y="1021"/>
                  </a:cubicBezTo>
                  <a:cubicBezTo>
                    <a:pt x="6566" y="1021"/>
                    <a:pt x="6547" y="1021"/>
                    <a:pt x="6528" y="1021"/>
                  </a:cubicBezTo>
                  <a:cubicBezTo>
                    <a:pt x="6183" y="1021"/>
                    <a:pt x="5844" y="1088"/>
                    <a:pt x="5505" y="1088"/>
                  </a:cubicBezTo>
                  <a:cubicBezTo>
                    <a:pt x="5337" y="1088"/>
                    <a:pt x="5169" y="1071"/>
                    <a:pt x="5001" y="1021"/>
                  </a:cubicBezTo>
                  <a:cubicBezTo>
                    <a:pt x="4838" y="965"/>
                    <a:pt x="4671" y="950"/>
                    <a:pt x="4505" y="950"/>
                  </a:cubicBezTo>
                  <a:cubicBezTo>
                    <a:pt x="4392" y="950"/>
                    <a:pt x="4279" y="957"/>
                    <a:pt x="4167" y="962"/>
                  </a:cubicBezTo>
                  <a:cubicBezTo>
                    <a:pt x="4095" y="971"/>
                    <a:pt x="4026" y="976"/>
                    <a:pt x="3960" y="976"/>
                  </a:cubicBezTo>
                  <a:cubicBezTo>
                    <a:pt x="3512" y="976"/>
                    <a:pt x="3199" y="763"/>
                    <a:pt x="3013" y="307"/>
                  </a:cubicBezTo>
                  <a:cubicBezTo>
                    <a:pt x="2917" y="236"/>
                    <a:pt x="2798" y="224"/>
                    <a:pt x="2691" y="176"/>
                  </a:cubicBezTo>
                  <a:lnTo>
                    <a:pt x="2453" y="176"/>
                  </a:lnTo>
                  <a:cubicBezTo>
                    <a:pt x="2354" y="188"/>
                    <a:pt x="2255" y="194"/>
                    <a:pt x="2156" y="194"/>
                  </a:cubicBezTo>
                  <a:cubicBezTo>
                    <a:pt x="1779" y="194"/>
                    <a:pt x="1401" y="119"/>
                    <a:pt x="1024" y="81"/>
                  </a:cubicBezTo>
                  <a:cubicBezTo>
                    <a:pt x="898" y="31"/>
                    <a:pt x="778" y="1"/>
                    <a:pt x="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5"/>
            <p:cNvSpPr/>
            <p:nvPr/>
          </p:nvSpPr>
          <p:spPr>
            <a:xfrm>
              <a:off x="5442325" y="3295950"/>
              <a:ext cx="19675" cy="130825"/>
            </a:xfrm>
            <a:custGeom>
              <a:avLst/>
              <a:gdLst/>
              <a:ahLst/>
              <a:cxnLst/>
              <a:rect l="l" t="t" r="r" b="b"/>
              <a:pathLst>
                <a:path w="787" h="5233" extrusionOk="0">
                  <a:moveTo>
                    <a:pt x="80" y="1"/>
                  </a:moveTo>
                  <a:cubicBezTo>
                    <a:pt x="50" y="1"/>
                    <a:pt x="19" y="14"/>
                    <a:pt x="1" y="41"/>
                  </a:cubicBezTo>
                  <a:cubicBezTo>
                    <a:pt x="13" y="1232"/>
                    <a:pt x="251" y="2398"/>
                    <a:pt x="418" y="3565"/>
                  </a:cubicBezTo>
                  <a:cubicBezTo>
                    <a:pt x="489" y="4125"/>
                    <a:pt x="489" y="4696"/>
                    <a:pt x="715" y="5232"/>
                  </a:cubicBezTo>
                  <a:cubicBezTo>
                    <a:pt x="727" y="4756"/>
                    <a:pt x="727" y="4256"/>
                    <a:pt x="727" y="3780"/>
                  </a:cubicBezTo>
                  <a:cubicBezTo>
                    <a:pt x="751" y="3768"/>
                    <a:pt x="775" y="3744"/>
                    <a:pt x="787" y="3720"/>
                  </a:cubicBezTo>
                  <a:cubicBezTo>
                    <a:pt x="775" y="3661"/>
                    <a:pt x="751" y="3613"/>
                    <a:pt x="739" y="3565"/>
                  </a:cubicBezTo>
                  <a:cubicBezTo>
                    <a:pt x="715" y="3458"/>
                    <a:pt x="668" y="3351"/>
                    <a:pt x="632" y="3244"/>
                  </a:cubicBezTo>
                  <a:cubicBezTo>
                    <a:pt x="596" y="3172"/>
                    <a:pt x="513" y="3137"/>
                    <a:pt x="477" y="3065"/>
                  </a:cubicBezTo>
                  <a:cubicBezTo>
                    <a:pt x="465" y="2720"/>
                    <a:pt x="441" y="2398"/>
                    <a:pt x="430" y="2065"/>
                  </a:cubicBezTo>
                  <a:cubicBezTo>
                    <a:pt x="382" y="2029"/>
                    <a:pt x="382" y="1970"/>
                    <a:pt x="430" y="1922"/>
                  </a:cubicBezTo>
                  <a:lnTo>
                    <a:pt x="430" y="1863"/>
                  </a:lnTo>
                  <a:lnTo>
                    <a:pt x="430" y="1803"/>
                  </a:lnTo>
                  <a:cubicBezTo>
                    <a:pt x="382" y="1756"/>
                    <a:pt x="358" y="1708"/>
                    <a:pt x="310" y="1648"/>
                  </a:cubicBezTo>
                  <a:lnTo>
                    <a:pt x="310" y="1506"/>
                  </a:lnTo>
                  <a:cubicBezTo>
                    <a:pt x="358" y="1446"/>
                    <a:pt x="358" y="1398"/>
                    <a:pt x="310" y="1351"/>
                  </a:cubicBezTo>
                  <a:cubicBezTo>
                    <a:pt x="310" y="1160"/>
                    <a:pt x="299" y="982"/>
                    <a:pt x="299" y="791"/>
                  </a:cubicBezTo>
                  <a:cubicBezTo>
                    <a:pt x="251" y="744"/>
                    <a:pt x="251" y="696"/>
                    <a:pt x="299" y="636"/>
                  </a:cubicBezTo>
                  <a:lnTo>
                    <a:pt x="299" y="374"/>
                  </a:lnTo>
                  <a:cubicBezTo>
                    <a:pt x="263" y="327"/>
                    <a:pt x="227" y="267"/>
                    <a:pt x="156" y="184"/>
                  </a:cubicBezTo>
                  <a:cubicBezTo>
                    <a:pt x="144" y="136"/>
                    <a:pt x="144" y="89"/>
                    <a:pt x="144" y="41"/>
                  </a:cubicBezTo>
                  <a:cubicBezTo>
                    <a:pt x="144" y="29"/>
                    <a:pt x="132" y="17"/>
                    <a:pt x="108" y="5"/>
                  </a:cubicBezTo>
                  <a:cubicBezTo>
                    <a:pt x="99" y="2"/>
                    <a:pt x="89" y="1"/>
                    <a:pt x="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5"/>
            <p:cNvSpPr/>
            <p:nvPr/>
          </p:nvSpPr>
          <p:spPr>
            <a:xfrm>
              <a:off x="5466450" y="3441625"/>
              <a:ext cx="55375" cy="36850"/>
            </a:xfrm>
            <a:custGeom>
              <a:avLst/>
              <a:gdLst/>
              <a:ahLst/>
              <a:cxnLst/>
              <a:rect l="l" t="t" r="r" b="b"/>
              <a:pathLst>
                <a:path w="2215" h="1474" extrusionOk="0">
                  <a:moveTo>
                    <a:pt x="60" y="0"/>
                  </a:moveTo>
                  <a:lnTo>
                    <a:pt x="60" y="560"/>
                  </a:lnTo>
                  <a:cubicBezTo>
                    <a:pt x="12" y="608"/>
                    <a:pt x="0" y="667"/>
                    <a:pt x="60" y="715"/>
                  </a:cubicBezTo>
                  <a:cubicBezTo>
                    <a:pt x="273" y="1233"/>
                    <a:pt x="643" y="1474"/>
                    <a:pt x="1154" y="1474"/>
                  </a:cubicBezTo>
                  <a:cubicBezTo>
                    <a:pt x="1242" y="1474"/>
                    <a:pt x="1333" y="1467"/>
                    <a:pt x="1429" y="1453"/>
                  </a:cubicBezTo>
                  <a:cubicBezTo>
                    <a:pt x="1703" y="1429"/>
                    <a:pt x="1953" y="1429"/>
                    <a:pt x="2215" y="1405"/>
                  </a:cubicBezTo>
                  <a:cubicBezTo>
                    <a:pt x="2114" y="1298"/>
                    <a:pt x="1992" y="1274"/>
                    <a:pt x="1864" y="1274"/>
                  </a:cubicBezTo>
                  <a:cubicBezTo>
                    <a:pt x="1761" y="1274"/>
                    <a:pt x="1655" y="1290"/>
                    <a:pt x="1553" y="1290"/>
                  </a:cubicBezTo>
                  <a:cubicBezTo>
                    <a:pt x="1527" y="1290"/>
                    <a:pt x="1502" y="1289"/>
                    <a:pt x="1477" y="1286"/>
                  </a:cubicBezTo>
                  <a:cubicBezTo>
                    <a:pt x="1239" y="1263"/>
                    <a:pt x="1000" y="1286"/>
                    <a:pt x="774" y="1251"/>
                  </a:cubicBezTo>
                  <a:cubicBezTo>
                    <a:pt x="596" y="1203"/>
                    <a:pt x="417" y="1096"/>
                    <a:pt x="631" y="858"/>
                  </a:cubicBezTo>
                  <a:cubicBezTo>
                    <a:pt x="465" y="608"/>
                    <a:pt x="298" y="37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5"/>
            <p:cNvSpPr/>
            <p:nvPr/>
          </p:nvSpPr>
          <p:spPr>
            <a:xfrm>
              <a:off x="5413175" y="3444600"/>
              <a:ext cx="44650" cy="15175"/>
            </a:xfrm>
            <a:custGeom>
              <a:avLst/>
              <a:gdLst/>
              <a:ahLst/>
              <a:cxnLst/>
              <a:rect l="l" t="t" r="r" b="b"/>
              <a:pathLst>
                <a:path w="1786" h="607" extrusionOk="0">
                  <a:moveTo>
                    <a:pt x="226" y="1"/>
                  </a:moveTo>
                  <a:cubicBezTo>
                    <a:pt x="0" y="120"/>
                    <a:pt x="0" y="120"/>
                    <a:pt x="202" y="572"/>
                  </a:cubicBezTo>
                  <a:cubicBezTo>
                    <a:pt x="240" y="570"/>
                    <a:pt x="278" y="570"/>
                    <a:pt x="315" y="570"/>
                  </a:cubicBezTo>
                  <a:cubicBezTo>
                    <a:pt x="583" y="570"/>
                    <a:pt x="850" y="607"/>
                    <a:pt x="1114" y="607"/>
                  </a:cubicBezTo>
                  <a:cubicBezTo>
                    <a:pt x="1341" y="607"/>
                    <a:pt x="1566" y="579"/>
                    <a:pt x="1786" y="477"/>
                  </a:cubicBezTo>
                  <a:cubicBezTo>
                    <a:pt x="1691" y="417"/>
                    <a:pt x="1548" y="429"/>
                    <a:pt x="1488" y="310"/>
                  </a:cubicBezTo>
                  <a:cubicBezTo>
                    <a:pt x="1048" y="310"/>
                    <a:pt x="631" y="179"/>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5"/>
            <p:cNvSpPr/>
            <p:nvPr/>
          </p:nvSpPr>
          <p:spPr>
            <a:xfrm>
              <a:off x="5485500" y="3391325"/>
              <a:ext cx="11025" cy="11625"/>
            </a:xfrm>
            <a:custGeom>
              <a:avLst/>
              <a:gdLst/>
              <a:ahLst/>
              <a:cxnLst/>
              <a:rect l="l" t="t" r="r" b="b"/>
              <a:pathLst>
                <a:path w="441" h="465" extrusionOk="0">
                  <a:moveTo>
                    <a:pt x="24" y="0"/>
                  </a:moveTo>
                  <a:cubicBezTo>
                    <a:pt x="24" y="84"/>
                    <a:pt x="12" y="191"/>
                    <a:pt x="0" y="286"/>
                  </a:cubicBezTo>
                  <a:cubicBezTo>
                    <a:pt x="12" y="346"/>
                    <a:pt x="24" y="381"/>
                    <a:pt x="48" y="465"/>
                  </a:cubicBezTo>
                  <a:lnTo>
                    <a:pt x="441" y="143"/>
                  </a:lnTo>
                  <a:cubicBezTo>
                    <a:pt x="378" y="9"/>
                    <a:pt x="262" y="3"/>
                    <a:pt x="143" y="3"/>
                  </a:cubicBezTo>
                  <a:cubicBezTo>
                    <a:pt x="130" y="3"/>
                    <a:pt x="116" y="3"/>
                    <a:pt x="103" y="3"/>
                  </a:cubicBezTo>
                  <a:cubicBezTo>
                    <a:pt x="76" y="3"/>
                    <a:pt x="50" y="2"/>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5"/>
            <p:cNvSpPr/>
            <p:nvPr/>
          </p:nvSpPr>
          <p:spPr>
            <a:xfrm>
              <a:off x="5483125" y="3445500"/>
              <a:ext cx="6550" cy="11325"/>
            </a:xfrm>
            <a:custGeom>
              <a:avLst/>
              <a:gdLst/>
              <a:ahLst/>
              <a:cxnLst/>
              <a:rect l="l" t="t" r="r" b="b"/>
              <a:pathLst>
                <a:path w="262" h="453" extrusionOk="0">
                  <a:moveTo>
                    <a:pt x="214" y="0"/>
                  </a:moveTo>
                  <a:cubicBezTo>
                    <a:pt x="36" y="84"/>
                    <a:pt x="0" y="215"/>
                    <a:pt x="107" y="393"/>
                  </a:cubicBezTo>
                  <a:cubicBezTo>
                    <a:pt x="119" y="417"/>
                    <a:pt x="167" y="441"/>
                    <a:pt x="191" y="453"/>
                  </a:cubicBezTo>
                  <a:cubicBezTo>
                    <a:pt x="214" y="381"/>
                    <a:pt x="238" y="322"/>
                    <a:pt x="262" y="262"/>
                  </a:cubicBezTo>
                  <a:cubicBezTo>
                    <a:pt x="238" y="179"/>
                    <a:pt x="226" y="96"/>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5"/>
            <p:cNvSpPr/>
            <p:nvPr/>
          </p:nvSpPr>
          <p:spPr>
            <a:xfrm>
              <a:off x="5485800" y="3404725"/>
              <a:ext cx="10725" cy="7850"/>
            </a:xfrm>
            <a:custGeom>
              <a:avLst/>
              <a:gdLst/>
              <a:ahLst/>
              <a:cxnLst/>
              <a:rect l="l" t="t" r="r" b="b"/>
              <a:pathLst>
                <a:path w="429" h="314" extrusionOk="0">
                  <a:moveTo>
                    <a:pt x="36" y="0"/>
                  </a:moveTo>
                  <a:lnTo>
                    <a:pt x="36" y="0"/>
                  </a:lnTo>
                  <a:cubicBezTo>
                    <a:pt x="0" y="119"/>
                    <a:pt x="12" y="238"/>
                    <a:pt x="131" y="310"/>
                  </a:cubicBezTo>
                  <a:cubicBezTo>
                    <a:pt x="153" y="312"/>
                    <a:pt x="175" y="313"/>
                    <a:pt x="196" y="313"/>
                  </a:cubicBezTo>
                  <a:cubicBezTo>
                    <a:pt x="292" y="313"/>
                    <a:pt x="380" y="286"/>
                    <a:pt x="429" y="179"/>
                  </a:cubicBezTo>
                  <a:cubicBezTo>
                    <a:pt x="298" y="143"/>
                    <a:pt x="155" y="119"/>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5"/>
            <p:cNvSpPr/>
            <p:nvPr/>
          </p:nvSpPr>
          <p:spPr>
            <a:xfrm>
              <a:off x="5459900" y="3427050"/>
              <a:ext cx="6575" cy="15200"/>
            </a:xfrm>
            <a:custGeom>
              <a:avLst/>
              <a:gdLst/>
              <a:ahLst/>
              <a:cxnLst/>
              <a:rect l="l" t="t" r="r" b="b"/>
              <a:pathLst>
                <a:path w="263" h="608" extrusionOk="0">
                  <a:moveTo>
                    <a:pt x="36" y="0"/>
                  </a:moveTo>
                  <a:cubicBezTo>
                    <a:pt x="0" y="226"/>
                    <a:pt x="60" y="429"/>
                    <a:pt x="179" y="607"/>
                  </a:cubicBezTo>
                  <a:cubicBezTo>
                    <a:pt x="191" y="405"/>
                    <a:pt x="262" y="167"/>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5"/>
            <p:cNvSpPr/>
            <p:nvPr/>
          </p:nvSpPr>
          <p:spPr>
            <a:xfrm>
              <a:off x="5464950" y="3408275"/>
              <a:ext cx="2700" cy="5400"/>
            </a:xfrm>
            <a:custGeom>
              <a:avLst/>
              <a:gdLst/>
              <a:ahLst/>
              <a:cxnLst/>
              <a:rect l="l" t="t" r="r" b="b"/>
              <a:pathLst>
                <a:path w="108" h="216" extrusionOk="0">
                  <a:moveTo>
                    <a:pt x="60" y="1"/>
                  </a:moveTo>
                  <a:cubicBezTo>
                    <a:pt x="36" y="37"/>
                    <a:pt x="1" y="84"/>
                    <a:pt x="1" y="108"/>
                  </a:cubicBezTo>
                  <a:cubicBezTo>
                    <a:pt x="1" y="144"/>
                    <a:pt x="36" y="180"/>
                    <a:pt x="48" y="215"/>
                  </a:cubicBezTo>
                  <a:cubicBezTo>
                    <a:pt x="60" y="180"/>
                    <a:pt x="96" y="144"/>
                    <a:pt x="108" y="108"/>
                  </a:cubicBezTo>
                  <a:cubicBezTo>
                    <a:pt x="96" y="84"/>
                    <a:pt x="72" y="37"/>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5"/>
            <p:cNvSpPr/>
            <p:nvPr/>
          </p:nvSpPr>
          <p:spPr>
            <a:xfrm>
              <a:off x="5453350" y="3447575"/>
              <a:ext cx="10450" cy="5000"/>
            </a:xfrm>
            <a:custGeom>
              <a:avLst/>
              <a:gdLst/>
              <a:ahLst/>
              <a:cxnLst/>
              <a:rect l="l" t="t" r="r" b="b"/>
              <a:pathLst>
                <a:path w="418" h="200" extrusionOk="0">
                  <a:moveTo>
                    <a:pt x="417" y="1"/>
                  </a:moveTo>
                  <a:cubicBezTo>
                    <a:pt x="274" y="36"/>
                    <a:pt x="108" y="36"/>
                    <a:pt x="0" y="179"/>
                  </a:cubicBezTo>
                  <a:cubicBezTo>
                    <a:pt x="60" y="188"/>
                    <a:pt x="122" y="199"/>
                    <a:pt x="181" y="199"/>
                  </a:cubicBezTo>
                  <a:cubicBezTo>
                    <a:pt x="286" y="199"/>
                    <a:pt x="379" y="162"/>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5"/>
            <p:cNvSpPr/>
            <p:nvPr/>
          </p:nvSpPr>
          <p:spPr>
            <a:xfrm>
              <a:off x="5493225" y="3458600"/>
              <a:ext cx="8975" cy="4175"/>
            </a:xfrm>
            <a:custGeom>
              <a:avLst/>
              <a:gdLst/>
              <a:ahLst/>
              <a:cxnLst/>
              <a:rect l="l" t="t" r="r" b="b"/>
              <a:pathLst>
                <a:path w="359" h="167" extrusionOk="0">
                  <a:moveTo>
                    <a:pt x="251" y="0"/>
                  </a:moveTo>
                  <a:cubicBezTo>
                    <a:pt x="156" y="36"/>
                    <a:pt x="48" y="60"/>
                    <a:pt x="1" y="167"/>
                  </a:cubicBezTo>
                  <a:lnTo>
                    <a:pt x="299" y="167"/>
                  </a:lnTo>
                  <a:lnTo>
                    <a:pt x="358" y="119"/>
                  </a:lnTo>
                  <a:lnTo>
                    <a:pt x="310" y="60"/>
                  </a:lnTo>
                  <a:cubicBezTo>
                    <a:pt x="287" y="48"/>
                    <a:pt x="275" y="12"/>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5"/>
            <p:cNvSpPr/>
            <p:nvPr/>
          </p:nvSpPr>
          <p:spPr>
            <a:xfrm>
              <a:off x="5460800" y="3390025"/>
              <a:ext cx="3875" cy="3325"/>
            </a:xfrm>
            <a:custGeom>
              <a:avLst/>
              <a:gdLst/>
              <a:ahLst/>
              <a:cxnLst/>
              <a:rect l="l" t="t" r="r" b="b"/>
              <a:pathLst>
                <a:path w="155" h="133" extrusionOk="0">
                  <a:moveTo>
                    <a:pt x="72" y="0"/>
                  </a:moveTo>
                  <a:cubicBezTo>
                    <a:pt x="48" y="0"/>
                    <a:pt x="27" y="16"/>
                    <a:pt x="0" y="52"/>
                  </a:cubicBezTo>
                  <a:cubicBezTo>
                    <a:pt x="30" y="106"/>
                    <a:pt x="57" y="133"/>
                    <a:pt x="82" y="133"/>
                  </a:cubicBezTo>
                  <a:cubicBezTo>
                    <a:pt x="107" y="133"/>
                    <a:pt x="131" y="106"/>
                    <a:pt x="155" y="52"/>
                  </a:cubicBezTo>
                  <a:cubicBezTo>
                    <a:pt x="155" y="40"/>
                    <a:pt x="119" y="17"/>
                    <a:pt x="95" y="5"/>
                  </a:cubicBezTo>
                  <a:cubicBezTo>
                    <a:pt x="87" y="2"/>
                    <a:pt x="79"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5"/>
            <p:cNvSpPr/>
            <p:nvPr/>
          </p:nvSpPr>
          <p:spPr>
            <a:xfrm>
              <a:off x="5486100" y="3466325"/>
              <a:ext cx="3575" cy="2050"/>
            </a:xfrm>
            <a:custGeom>
              <a:avLst/>
              <a:gdLst/>
              <a:ahLst/>
              <a:cxnLst/>
              <a:rect l="l" t="t" r="r" b="b"/>
              <a:pathLst>
                <a:path w="143" h="82" extrusionOk="0">
                  <a:moveTo>
                    <a:pt x="0" y="1"/>
                  </a:moveTo>
                  <a:cubicBezTo>
                    <a:pt x="24" y="54"/>
                    <a:pt x="48" y="81"/>
                    <a:pt x="72" y="81"/>
                  </a:cubicBezTo>
                  <a:cubicBezTo>
                    <a:pt x="95" y="81"/>
                    <a:pt x="119" y="54"/>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5"/>
            <p:cNvSpPr/>
            <p:nvPr/>
          </p:nvSpPr>
          <p:spPr>
            <a:xfrm>
              <a:off x="5489650" y="3463050"/>
              <a:ext cx="3600" cy="3300"/>
            </a:xfrm>
            <a:custGeom>
              <a:avLst/>
              <a:gdLst/>
              <a:ahLst/>
              <a:cxnLst/>
              <a:rect l="l" t="t" r="r" b="b"/>
              <a:pathLst>
                <a:path w="144" h="132" extrusionOk="0">
                  <a:moveTo>
                    <a:pt x="144" y="1"/>
                  </a:moveTo>
                  <a:cubicBezTo>
                    <a:pt x="96" y="48"/>
                    <a:pt x="37" y="96"/>
                    <a:pt x="1" y="132"/>
                  </a:cubicBezTo>
                  <a:cubicBezTo>
                    <a:pt x="37" y="96"/>
                    <a:pt x="96" y="4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5"/>
            <p:cNvSpPr/>
            <p:nvPr/>
          </p:nvSpPr>
          <p:spPr>
            <a:xfrm>
              <a:off x="5467925" y="3394900"/>
              <a:ext cx="3300" cy="1800"/>
            </a:xfrm>
            <a:custGeom>
              <a:avLst/>
              <a:gdLst/>
              <a:ahLst/>
              <a:cxnLst/>
              <a:rect l="l" t="t" r="r" b="b"/>
              <a:pathLst>
                <a:path w="132" h="72" extrusionOk="0">
                  <a:moveTo>
                    <a:pt x="1" y="0"/>
                  </a:moveTo>
                  <a:cubicBezTo>
                    <a:pt x="25" y="48"/>
                    <a:pt x="51" y="72"/>
                    <a:pt x="75" y="72"/>
                  </a:cubicBezTo>
                  <a:cubicBezTo>
                    <a:pt x="99" y="72"/>
                    <a:pt x="120"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5"/>
            <p:cNvSpPr/>
            <p:nvPr/>
          </p:nvSpPr>
          <p:spPr>
            <a:xfrm>
              <a:off x="5463775" y="3455625"/>
              <a:ext cx="4175" cy="3875"/>
            </a:xfrm>
            <a:custGeom>
              <a:avLst/>
              <a:gdLst/>
              <a:ahLst/>
              <a:cxnLst/>
              <a:rect l="l" t="t" r="r" b="b"/>
              <a:pathLst>
                <a:path w="167" h="155" extrusionOk="0">
                  <a:moveTo>
                    <a:pt x="167" y="0"/>
                  </a:moveTo>
                  <a:cubicBezTo>
                    <a:pt x="119" y="12"/>
                    <a:pt x="60" y="12"/>
                    <a:pt x="0" y="12"/>
                  </a:cubicBezTo>
                  <a:cubicBezTo>
                    <a:pt x="36" y="107"/>
                    <a:pt x="83" y="155"/>
                    <a:pt x="167" y="155"/>
                  </a:cubicBezTo>
                  <a:lnTo>
                    <a:pt x="1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5"/>
            <p:cNvSpPr/>
            <p:nvPr/>
          </p:nvSpPr>
          <p:spPr>
            <a:xfrm>
              <a:off x="5552800" y="3436275"/>
              <a:ext cx="304500" cy="35425"/>
            </a:xfrm>
            <a:custGeom>
              <a:avLst/>
              <a:gdLst/>
              <a:ahLst/>
              <a:cxnLst/>
              <a:rect l="l" t="t" r="r" b="b"/>
              <a:pathLst>
                <a:path w="12180" h="1417" extrusionOk="0">
                  <a:moveTo>
                    <a:pt x="1071" y="36"/>
                  </a:moveTo>
                  <a:cubicBezTo>
                    <a:pt x="773" y="60"/>
                    <a:pt x="475" y="0"/>
                    <a:pt x="213" y="179"/>
                  </a:cubicBezTo>
                  <a:cubicBezTo>
                    <a:pt x="200" y="178"/>
                    <a:pt x="187" y="178"/>
                    <a:pt x="175" y="178"/>
                  </a:cubicBezTo>
                  <a:cubicBezTo>
                    <a:pt x="1" y="178"/>
                    <a:pt x="16" y="259"/>
                    <a:pt x="94" y="393"/>
                  </a:cubicBezTo>
                  <a:cubicBezTo>
                    <a:pt x="690" y="774"/>
                    <a:pt x="1404" y="655"/>
                    <a:pt x="2035" y="810"/>
                  </a:cubicBezTo>
                  <a:cubicBezTo>
                    <a:pt x="2080" y="811"/>
                    <a:pt x="2125" y="812"/>
                    <a:pt x="2170" y="812"/>
                  </a:cubicBezTo>
                  <a:cubicBezTo>
                    <a:pt x="2272" y="812"/>
                    <a:pt x="2373" y="809"/>
                    <a:pt x="2473" y="809"/>
                  </a:cubicBezTo>
                  <a:cubicBezTo>
                    <a:pt x="2669" y="809"/>
                    <a:pt x="2862" y="820"/>
                    <a:pt x="3047" y="881"/>
                  </a:cubicBezTo>
                  <a:cubicBezTo>
                    <a:pt x="3154" y="905"/>
                    <a:pt x="3273" y="905"/>
                    <a:pt x="3380" y="905"/>
                  </a:cubicBezTo>
                  <a:cubicBezTo>
                    <a:pt x="3738" y="905"/>
                    <a:pt x="4095" y="941"/>
                    <a:pt x="4452" y="1012"/>
                  </a:cubicBezTo>
                  <a:cubicBezTo>
                    <a:pt x="4512" y="1024"/>
                    <a:pt x="4583" y="1048"/>
                    <a:pt x="4654" y="1048"/>
                  </a:cubicBezTo>
                  <a:cubicBezTo>
                    <a:pt x="4738" y="1060"/>
                    <a:pt x="4809" y="1060"/>
                    <a:pt x="4881" y="1060"/>
                  </a:cubicBezTo>
                  <a:cubicBezTo>
                    <a:pt x="5076" y="1080"/>
                    <a:pt x="5254" y="1110"/>
                    <a:pt x="5444" y="1110"/>
                  </a:cubicBezTo>
                  <a:cubicBezTo>
                    <a:pt x="5474" y="1110"/>
                    <a:pt x="5505" y="1109"/>
                    <a:pt x="5536" y="1107"/>
                  </a:cubicBezTo>
                  <a:cubicBezTo>
                    <a:pt x="5576" y="1109"/>
                    <a:pt x="5617" y="1110"/>
                    <a:pt x="5658" y="1110"/>
                  </a:cubicBezTo>
                  <a:cubicBezTo>
                    <a:pt x="5751" y="1110"/>
                    <a:pt x="5845" y="1107"/>
                    <a:pt x="5939" y="1107"/>
                  </a:cubicBezTo>
                  <a:cubicBezTo>
                    <a:pt x="6124" y="1107"/>
                    <a:pt x="6310" y="1117"/>
                    <a:pt x="6488" y="1179"/>
                  </a:cubicBezTo>
                  <a:cubicBezTo>
                    <a:pt x="6548" y="1191"/>
                    <a:pt x="6619" y="1203"/>
                    <a:pt x="6702" y="1227"/>
                  </a:cubicBezTo>
                  <a:cubicBezTo>
                    <a:pt x="6917" y="1250"/>
                    <a:pt x="7143" y="1310"/>
                    <a:pt x="7369" y="1346"/>
                  </a:cubicBezTo>
                  <a:cubicBezTo>
                    <a:pt x="7418" y="1343"/>
                    <a:pt x="7468" y="1342"/>
                    <a:pt x="7517" y="1342"/>
                  </a:cubicBezTo>
                  <a:cubicBezTo>
                    <a:pt x="7904" y="1342"/>
                    <a:pt x="8285" y="1409"/>
                    <a:pt x="8665" y="1409"/>
                  </a:cubicBezTo>
                  <a:cubicBezTo>
                    <a:pt x="8713" y="1409"/>
                    <a:pt x="8762" y="1408"/>
                    <a:pt x="8810" y="1405"/>
                  </a:cubicBezTo>
                  <a:lnTo>
                    <a:pt x="9643" y="1405"/>
                  </a:lnTo>
                  <a:cubicBezTo>
                    <a:pt x="10008" y="1405"/>
                    <a:pt x="10379" y="1389"/>
                    <a:pt x="10747" y="1389"/>
                  </a:cubicBezTo>
                  <a:cubicBezTo>
                    <a:pt x="10932" y="1389"/>
                    <a:pt x="11116" y="1393"/>
                    <a:pt x="11298" y="1405"/>
                  </a:cubicBezTo>
                  <a:cubicBezTo>
                    <a:pt x="11358" y="1405"/>
                    <a:pt x="11417" y="1417"/>
                    <a:pt x="11489" y="1417"/>
                  </a:cubicBezTo>
                  <a:cubicBezTo>
                    <a:pt x="11570" y="1409"/>
                    <a:pt x="11645" y="1384"/>
                    <a:pt x="11722" y="1384"/>
                  </a:cubicBezTo>
                  <a:cubicBezTo>
                    <a:pt x="11759" y="1384"/>
                    <a:pt x="11796" y="1390"/>
                    <a:pt x="11834" y="1405"/>
                  </a:cubicBezTo>
                  <a:cubicBezTo>
                    <a:pt x="11893" y="1405"/>
                    <a:pt x="11941" y="1405"/>
                    <a:pt x="12001" y="1369"/>
                  </a:cubicBezTo>
                  <a:cubicBezTo>
                    <a:pt x="12084" y="1298"/>
                    <a:pt x="12179" y="1203"/>
                    <a:pt x="12096" y="1072"/>
                  </a:cubicBezTo>
                  <a:lnTo>
                    <a:pt x="6119" y="584"/>
                  </a:lnTo>
                  <a:cubicBezTo>
                    <a:pt x="5666" y="548"/>
                    <a:pt x="5226" y="512"/>
                    <a:pt x="4797" y="345"/>
                  </a:cubicBezTo>
                  <a:cubicBezTo>
                    <a:pt x="3547" y="345"/>
                    <a:pt x="2297" y="191"/>
                    <a:pt x="107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5"/>
            <p:cNvSpPr/>
            <p:nvPr/>
          </p:nvSpPr>
          <p:spPr>
            <a:xfrm>
              <a:off x="5715000" y="3427550"/>
              <a:ext cx="59850" cy="15725"/>
            </a:xfrm>
            <a:custGeom>
              <a:avLst/>
              <a:gdLst/>
              <a:ahLst/>
              <a:cxnLst/>
              <a:rect l="l" t="t" r="r" b="b"/>
              <a:pathLst>
                <a:path w="2394" h="629" extrusionOk="0">
                  <a:moveTo>
                    <a:pt x="2029" y="0"/>
                  </a:moveTo>
                  <a:cubicBezTo>
                    <a:pt x="1883" y="0"/>
                    <a:pt x="1733" y="47"/>
                    <a:pt x="1587" y="47"/>
                  </a:cubicBezTo>
                  <a:cubicBezTo>
                    <a:pt x="1538" y="47"/>
                    <a:pt x="1489" y="42"/>
                    <a:pt x="1441" y="28"/>
                  </a:cubicBezTo>
                  <a:cubicBezTo>
                    <a:pt x="1422" y="25"/>
                    <a:pt x="1404" y="24"/>
                    <a:pt x="1387" y="24"/>
                  </a:cubicBezTo>
                  <a:cubicBezTo>
                    <a:pt x="1235" y="24"/>
                    <a:pt x="1119" y="113"/>
                    <a:pt x="1012" y="230"/>
                  </a:cubicBezTo>
                  <a:cubicBezTo>
                    <a:pt x="809" y="188"/>
                    <a:pt x="615" y="130"/>
                    <a:pt x="418" y="130"/>
                  </a:cubicBezTo>
                  <a:cubicBezTo>
                    <a:pt x="281" y="130"/>
                    <a:pt x="142" y="159"/>
                    <a:pt x="0" y="242"/>
                  </a:cubicBezTo>
                  <a:cubicBezTo>
                    <a:pt x="12" y="337"/>
                    <a:pt x="107" y="349"/>
                    <a:pt x="167" y="397"/>
                  </a:cubicBezTo>
                  <a:lnTo>
                    <a:pt x="310" y="397"/>
                  </a:lnTo>
                  <a:cubicBezTo>
                    <a:pt x="310" y="385"/>
                    <a:pt x="321" y="385"/>
                    <a:pt x="357" y="361"/>
                  </a:cubicBezTo>
                  <a:cubicBezTo>
                    <a:pt x="381" y="361"/>
                    <a:pt x="417" y="361"/>
                    <a:pt x="441" y="409"/>
                  </a:cubicBezTo>
                  <a:cubicBezTo>
                    <a:pt x="463" y="409"/>
                    <a:pt x="485" y="408"/>
                    <a:pt x="507" y="408"/>
                  </a:cubicBezTo>
                  <a:cubicBezTo>
                    <a:pt x="642" y="408"/>
                    <a:pt x="779" y="417"/>
                    <a:pt x="881" y="540"/>
                  </a:cubicBezTo>
                  <a:cubicBezTo>
                    <a:pt x="953" y="599"/>
                    <a:pt x="1024" y="629"/>
                    <a:pt x="1095" y="629"/>
                  </a:cubicBezTo>
                  <a:cubicBezTo>
                    <a:pt x="1167" y="629"/>
                    <a:pt x="1238" y="599"/>
                    <a:pt x="1310" y="540"/>
                  </a:cubicBezTo>
                  <a:cubicBezTo>
                    <a:pt x="1607" y="504"/>
                    <a:pt x="1893" y="456"/>
                    <a:pt x="2179" y="409"/>
                  </a:cubicBezTo>
                  <a:cubicBezTo>
                    <a:pt x="2310" y="349"/>
                    <a:pt x="2393" y="266"/>
                    <a:pt x="2310" y="87"/>
                  </a:cubicBezTo>
                  <a:cubicBezTo>
                    <a:pt x="2220" y="20"/>
                    <a:pt x="2125" y="0"/>
                    <a:pt x="2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5"/>
            <p:cNvSpPr/>
            <p:nvPr/>
          </p:nvSpPr>
          <p:spPr>
            <a:xfrm>
              <a:off x="5662300" y="3427325"/>
              <a:ext cx="24725" cy="11175"/>
            </a:xfrm>
            <a:custGeom>
              <a:avLst/>
              <a:gdLst/>
              <a:ahLst/>
              <a:cxnLst/>
              <a:rect l="l" t="t" r="r" b="b"/>
              <a:pathLst>
                <a:path w="989" h="447" extrusionOk="0">
                  <a:moveTo>
                    <a:pt x="417" y="1"/>
                  </a:moveTo>
                  <a:lnTo>
                    <a:pt x="417" y="1"/>
                  </a:lnTo>
                  <a:cubicBezTo>
                    <a:pt x="429" y="311"/>
                    <a:pt x="96" y="132"/>
                    <a:pt x="1" y="287"/>
                  </a:cubicBezTo>
                  <a:cubicBezTo>
                    <a:pt x="129" y="415"/>
                    <a:pt x="269" y="446"/>
                    <a:pt x="416" y="446"/>
                  </a:cubicBezTo>
                  <a:cubicBezTo>
                    <a:pt x="556" y="446"/>
                    <a:pt x="701" y="418"/>
                    <a:pt x="846" y="418"/>
                  </a:cubicBezTo>
                  <a:cubicBezTo>
                    <a:pt x="894" y="370"/>
                    <a:pt x="977" y="358"/>
                    <a:pt x="989" y="275"/>
                  </a:cubicBezTo>
                  <a:lnTo>
                    <a:pt x="4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5"/>
            <p:cNvSpPr/>
            <p:nvPr/>
          </p:nvSpPr>
          <p:spPr>
            <a:xfrm>
              <a:off x="5683425" y="3433275"/>
              <a:ext cx="35750" cy="5375"/>
            </a:xfrm>
            <a:custGeom>
              <a:avLst/>
              <a:gdLst/>
              <a:ahLst/>
              <a:cxnLst/>
              <a:rect l="l" t="t" r="r" b="b"/>
              <a:pathLst>
                <a:path w="1430" h="215" extrusionOk="0">
                  <a:moveTo>
                    <a:pt x="775" y="1"/>
                  </a:moveTo>
                  <a:cubicBezTo>
                    <a:pt x="567" y="1"/>
                    <a:pt x="357" y="17"/>
                    <a:pt x="144" y="37"/>
                  </a:cubicBezTo>
                  <a:lnTo>
                    <a:pt x="1" y="180"/>
                  </a:lnTo>
                  <a:cubicBezTo>
                    <a:pt x="305" y="187"/>
                    <a:pt x="608" y="214"/>
                    <a:pt x="912" y="214"/>
                  </a:cubicBezTo>
                  <a:cubicBezTo>
                    <a:pt x="1085" y="214"/>
                    <a:pt x="1257" y="206"/>
                    <a:pt x="1430" y="180"/>
                  </a:cubicBezTo>
                  <a:cubicBezTo>
                    <a:pt x="1370" y="120"/>
                    <a:pt x="1323" y="73"/>
                    <a:pt x="1263" y="37"/>
                  </a:cubicBezTo>
                  <a:cubicBezTo>
                    <a:pt x="1101" y="11"/>
                    <a:pt x="938"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5"/>
            <p:cNvSpPr/>
            <p:nvPr/>
          </p:nvSpPr>
          <p:spPr>
            <a:xfrm>
              <a:off x="5722725" y="3436275"/>
              <a:ext cx="3900" cy="1800"/>
            </a:xfrm>
            <a:custGeom>
              <a:avLst/>
              <a:gdLst/>
              <a:ahLst/>
              <a:cxnLst/>
              <a:rect l="l" t="t" r="r" b="b"/>
              <a:pathLst>
                <a:path w="156" h="72" extrusionOk="0">
                  <a:moveTo>
                    <a:pt x="64" y="1"/>
                  </a:moveTo>
                  <a:cubicBezTo>
                    <a:pt x="34" y="1"/>
                    <a:pt x="9" y="19"/>
                    <a:pt x="1" y="60"/>
                  </a:cubicBezTo>
                  <a:cubicBezTo>
                    <a:pt x="48" y="60"/>
                    <a:pt x="96" y="60"/>
                    <a:pt x="155" y="72"/>
                  </a:cubicBezTo>
                  <a:cubicBezTo>
                    <a:pt x="143" y="48"/>
                    <a:pt x="120" y="36"/>
                    <a:pt x="108" y="12"/>
                  </a:cubicBezTo>
                  <a:cubicBezTo>
                    <a:pt x="93" y="5"/>
                    <a:pt x="78"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5"/>
            <p:cNvSpPr/>
            <p:nvPr/>
          </p:nvSpPr>
          <p:spPr>
            <a:xfrm>
              <a:off x="5750700" y="3422800"/>
              <a:ext cx="222075" cy="18300"/>
            </a:xfrm>
            <a:custGeom>
              <a:avLst/>
              <a:gdLst/>
              <a:ahLst/>
              <a:cxnLst/>
              <a:rect l="l" t="t" r="r" b="b"/>
              <a:pathLst>
                <a:path w="8883" h="732" extrusionOk="0">
                  <a:moveTo>
                    <a:pt x="8174" y="1"/>
                  </a:moveTo>
                  <a:cubicBezTo>
                    <a:pt x="8100" y="1"/>
                    <a:pt x="8026" y="7"/>
                    <a:pt x="7954" y="15"/>
                  </a:cubicBezTo>
                  <a:cubicBezTo>
                    <a:pt x="7871" y="51"/>
                    <a:pt x="7811" y="87"/>
                    <a:pt x="7752" y="134"/>
                  </a:cubicBezTo>
                  <a:cubicBezTo>
                    <a:pt x="7609" y="162"/>
                    <a:pt x="7465" y="171"/>
                    <a:pt x="7319" y="171"/>
                  </a:cubicBezTo>
                  <a:cubicBezTo>
                    <a:pt x="6986" y="171"/>
                    <a:pt x="6646" y="121"/>
                    <a:pt x="6305" y="121"/>
                  </a:cubicBezTo>
                  <a:cubicBezTo>
                    <a:pt x="6212" y="121"/>
                    <a:pt x="6119" y="125"/>
                    <a:pt x="6025" y="134"/>
                  </a:cubicBezTo>
                  <a:cubicBezTo>
                    <a:pt x="5984" y="105"/>
                    <a:pt x="5936" y="90"/>
                    <a:pt x="5888" y="90"/>
                  </a:cubicBezTo>
                  <a:cubicBezTo>
                    <a:pt x="5841" y="90"/>
                    <a:pt x="5793" y="105"/>
                    <a:pt x="5751" y="134"/>
                  </a:cubicBezTo>
                  <a:cubicBezTo>
                    <a:pt x="5692" y="134"/>
                    <a:pt x="5644" y="122"/>
                    <a:pt x="5585" y="122"/>
                  </a:cubicBezTo>
                  <a:cubicBezTo>
                    <a:pt x="5565" y="118"/>
                    <a:pt x="5545" y="115"/>
                    <a:pt x="5527" y="115"/>
                  </a:cubicBezTo>
                  <a:cubicBezTo>
                    <a:pt x="5502" y="115"/>
                    <a:pt x="5480" y="120"/>
                    <a:pt x="5466" y="134"/>
                  </a:cubicBezTo>
                  <a:cubicBezTo>
                    <a:pt x="5359" y="134"/>
                    <a:pt x="5275" y="146"/>
                    <a:pt x="5168" y="146"/>
                  </a:cubicBezTo>
                  <a:cubicBezTo>
                    <a:pt x="5105" y="100"/>
                    <a:pt x="5039" y="82"/>
                    <a:pt x="4972" y="82"/>
                  </a:cubicBezTo>
                  <a:cubicBezTo>
                    <a:pt x="4900" y="82"/>
                    <a:pt x="4826" y="103"/>
                    <a:pt x="4751" y="134"/>
                  </a:cubicBezTo>
                  <a:cubicBezTo>
                    <a:pt x="4597" y="146"/>
                    <a:pt x="4466" y="146"/>
                    <a:pt x="4323" y="146"/>
                  </a:cubicBezTo>
                  <a:lnTo>
                    <a:pt x="4025" y="146"/>
                  </a:lnTo>
                  <a:cubicBezTo>
                    <a:pt x="4025" y="134"/>
                    <a:pt x="4001" y="134"/>
                    <a:pt x="3977" y="122"/>
                  </a:cubicBezTo>
                  <a:cubicBezTo>
                    <a:pt x="3968" y="119"/>
                    <a:pt x="3959" y="118"/>
                    <a:pt x="3951" y="118"/>
                  </a:cubicBezTo>
                  <a:cubicBezTo>
                    <a:pt x="3928" y="118"/>
                    <a:pt x="3908" y="129"/>
                    <a:pt x="3882" y="146"/>
                  </a:cubicBezTo>
                  <a:cubicBezTo>
                    <a:pt x="3602" y="164"/>
                    <a:pt x="3317" y="176"/>
                    <a:pt x="3031" y="176"/>
                  </a:cubicBezTo>
                  <a:cubicBezTo>
                    <a:pt x="2745" y="176"/>
                    <a:pt x="2459" y="164"/>
                    <a:pt x="2180" y="134"/>
                  </a:cubicBezTo>
                  <a:cubicBezTo>
                    <a:pt x="1739" y="146"/>
                    <a:pt x="1310" y="146"/>
                    <a:pt x="882" y="170"/>
                  </a:cubicBezTo>
                  <a:cubicBezTo>
                    <a:pt x="714" y="170"/>
                    <a:pt x="527" y="79"/>
                    <a:pt x="355" y="79"/>
                  </a:cubicBezTo>
                  <a:cubicBezTo>
                    <a:pt x="223" y="79"/>
                    <a:pt x="99" y="133"/>
                    <a:pt x="1" y="325"/>
                  </a:cubicBezTo>
                  <a:cubicBezTo>
                    <a:pt x="66" y="412"/>
                    <a:pt x="144" y="446"/>
                    <a:pt x="228" y="446"/>
                  </a:cubicBezTo>
                  <a:cubicBezTo>
                    <a:pt x="282" y="446"/>
                    <a:pt x="338" y="432"/>
                    <a:pt x="394" y="408"/>
                  </a:cubicBezTo>
                  <a:cubicBezTo>
                    <a:pt x="487" y="358"/>
                    <a:pt x="585" y="338"/>
                    <a:pt x="685" y="338"/>
                  </a:cubicBezTo>
                  <a:cubicBezTo>
                    <a:pt x="750" y="338"/>
                    <a:pt x="816" y="346"/>
                    <a:pt x="882" y="361"/>
                  </a:cubicBezTo>
                  <a:cubicBezTo>
                    <a:pt x="989" y="536"/>
                    <a:pt x="1160" y="552"/>
                    <a:pt x="1316" y="552"/>
                  </a:cubicBezTo>
                  <a:cubicBezTo>
                    <a:pt x="1351" y="552"/>
                    <a:pt x="1385" y="551"/>
                    <a:pt x="1418" y="551"/>
                  </a:cubicBezTo>
                  <a:lnTo>
                    <a:pt x="1834" y="551"/>
                  </a:lnTo>
                  <a:cubicBezTo>
                    <a:pt x="1860" y="552"/>
                    <a:pt x="1886" y="552"/>
                    <a:pt x="1912" y="552"/>
                  </a:cubicBezTo>
                  <a:cubicBezTo>
                    <a:pt x="2043" y="552"/>
                    <a:pt x="2177" y="542"/>
                    <a:pt x="2311" y="542"/>
                  </a:cubicBezTo>
                  <a:cubicBezTo>
                    <a:pt x="2471" y="542"/>
                    <a:pt x="2632" y="557"/>
                    <a:pt x="2787" y="623"/>
                  </a:cubicBezTo>
                  <a:cubicBezTo>
                    <a:pt x="2804" y="622"/>
                    <a:pt x="2821" y="621"/>
                    <a:pt x="2838" y="621"/>
                  </a:cubicBezTo>
                  <a:cubicBezTo>
                    <a:pt x="3044" y="621"/>
                    <a:pt x="3232" y="684"/>
                    <a:pt x="3430" y="706"/>
                  </a:cubicBezTo>
                  <a:cubicBezTo>
                    <a:pt x="3499" y="722"/>
                    <a:pt x="3567" y="731"/>
                    <a:pt x="3631" y="731"/>
                  </a:cubicBezTo>
                  <a:cubicBezTo>
                    <a:pt x="3812" y="731"/>
                    <a:pt x="3964" y="654"/>
                    <a:pt x="4025" y="408"/>
                  </a:cubicBezTo>
                  <a:cubicBezTo>
                    <a:pt x="4130" y="297"/>
                    <a:pt x="4252" y="272"/>
                    <a:pt x="4378" y="272"/>
                  </a:cubicBezTo>
                  <a:cubicBezTo>
                    <a:pt x="4483" y="272"/>
                    <a:pt x="4590" y="289"/>
                    <a:pt x="4692" y="289"/>
                  </a:cubicBezTo>
                  <a:lnTo>
                    <a:pt x="8883" y="289"/>
                  </a:lnTo>
                  <a:lnTo>
                    <a:pt x="8883" y="170"/>
                  </a:lnTo>
                  <a:cubicBezTo>
                    <a:pt x="8799" y="158"/>
                    <a:pt x="8692" y="134"/>
                    <a:pt x="8609" y="122"/>
                  </a:cubicBezTo>
                  <a:cubicBezTo>
                    <a:pt x="8474" y="27"/>
                    <a:pt x="8323" y="1"/>
                    <a:pt x="8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5"/>
            <p:cNvSpPr/>
            <p:nvPr/>
          </p:nvSpPr>
          <p:spPr>
            <a:xfrm>
              <a:off x="6177850" y="3419325"/>
              <a:ext cx="35725" cy="8200"/>
            </a:xfrm>
            <a:custGeom>
              <a:avLst/>
              <a:gdLst/>
              <a:ahLst/>
              <a:cxnLst/>
              <a:rect l="l" t="t" r="r" b="b"/>
              <a:pathLst>
                <a:path w="1429" h="328" extrusionOk="0">
                  <a:moveTo>
                    <a:pt x="786" y="1"/>
                  </a:moveTo>
                  <a:cubicBezTo>
                    <a:pt x="639" y="1"/>
                    <a:pt x="493" y="39"/>
                    <a:pt x="346" y="142"/>
                  </a:cubicBezTo>
                  <a:cubicBezTo>
                    <a:pt x="226" y="154"/>
                    <a:pt x="119" y="154"/>
                    <a:pt x="0" y="178"/>
                  </a:cubicBezTo>
                  <a:cubicBezTo>
                    <a:pt x="232" y="276"/>
                    <a:pt x="458" y="327"/>
                    <a:pt x="686" y="327"/>
                  </a:cubicBezTo>
                  <a:cubicBezTo>
                    <a:pt x="928" y="327"/>
                    <a:pt x="1172" y="271"/>
                    <a:pt x="1429" y="154"/>
                  </a:cubicBezTo>
                  <a:cubicBezTo>
                    <a:pt x="1206" y="78"/>
                    <a:pt x="994" y="1"/>
                    <a:pt x="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5"/>
            <p:cNvSpPr/>
            <p:nvPr/>
          </p:nvSpPr>
          <p:spPr>
            <a:xfrm>
              <a:off x="6116525" y="3420200"/>
              <a:ext cx="14900" cy="7150"/>
            </a:xfrm>
            <a:custGeom>
              <a:avLst/>
              <a:gdLst/>
              <a:ahLst/>
              <a:cxnLst/>
              <a:rect l="l" t="t" r="r" b="b"/>
              <a:pathLst>
                <a:path w="596" h="286" extrusionOk="0">
                  <a:moveTo>
                    <a:pt x="48" y="0"/>
                  </a:moveTo>
                  <a:cubicBezTo>
                    <a:pt x="1" y="48"/>
                    <a:pt x="1" y="84"/>
                    <a:pt x="24" y="119"/>
                  </a:cubicBezTo>
                  <a:cubicBezTo>
                    <a:pt x="143" y="155"/>
                    <a:pt x="251" y="167"/>
                    <a:pt x="310" y="286"/>
                  </a:cubicBezTo>
                  <a:cubicBezTo>
                    <a:pt x="417" y="286"/>
                    <a:pt x="501" y="274"/>
                    <a:pt x="596" y="274"/>
                  </a:cubicBezTo>
                  <a:cubicBezTo>
                    <a:pt x="596" y="179"/>
                    <a:pt x="584" y="107"/>
                    <a:pt x="584" y="24"/>
                  </a:cubicBezTo>
                  <a:cubicBezTo>
                    <a:pt x="405" y="0"/>
                    <a:pt x="227"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5"/>
            <p:cNvSpPr/>
            <p:nvPr/>
          </p:nvSpPr>
          <p:spPr>
            <a:xfrm>
              <a:off x="6143025" y="3421150"/>
              <a:ext cx="6275" cy="5850"/>
            </a:xfrm>
            <a:custGeom>
              <a:avLst/>
              <a:gdLst/>
              <a:ahLst/>
              <a:cxnLst/>
              <a:rect l="l" t="t" r="r" b="b"/>
              <a:pathLst>
                <a:path w="251" h="234" extrusionOk="0">
                  <a:moveTo>
                    <a:pt x="148" y="1"/>
                  </a:moveTo>
                  <a:cubicBezTo>
                    <a:pt x="132" y="1"/>
                    <a:pt x="115" y="4"/>
                    <a:pt x="95" y="10"/>
                  </a:cubicBezTo>
                  <a:cubicBezTo>
                    <a:pt x="0" y="46"/>
                    <a:pt x="119" y="141"/>
                    <a:pt x="131" y="224"/>
                  </a:cubicBezTo>
                  <a:cubicBezTo>
                    <a:pt x="155" y="230"/>
                    <a:pt x="173" y="233"/>
                    <a:pt x="191" y="233"/>
                  </a:cubicBezTo>
                  <a:cubicBezTo>
                    <a:pt x="209" y="233"/>
                    <a:pt x="226" y="230"/>
                    <a:pt x="250" y="224"/>
                  </a:cubicBezTo>
                  <a:cubicBezTo>
                    <a:pt x="250" y="131"/>
                    <a:pt x="250"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5"/>
            <p:cNvSpPr/>
            <p:nvPr/>
          </p:nvSpPr>
          <p:spPr>
            <a:xfrm>
              <a:off x="6215950" y="3420200"/>
              <a:ext cx="5375" cy="6875"/>
            </a:xfrm>
            <a:custGeom>
              <a:avLst/>
              <a:gdLst/>
              <a:ahLst/>
              <a:cxnLst/>
              <a:rect l="l" t="t" r="r" b="b"/>
              <a:pathLst>
                <a:path w="215" h="275" extrusionOk="0">
                  <a:moveTo>
                    <a:pt x="203" y="0"/>
                  </a:moveTo>
                  <a:cubicBezTo>
                    <a:pt x="0" y="107"/>
                    <a:pt x="12" y="203"/>
                    <a:pt x="215" y="274"/>
                  </a:cubicBezTo>
                  <a:cubicBezTo>
                    <a:pt x="203" y="179"/>
                    <a:pt x="203" y="95"/>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5"/>
            <p:cNvSpPr/>
            <p:nvPr/>
          </p:nvSpPr>
          <p:spPr>
            <a:xfrm>
              <a:off x="5970375" y="3326275"/>
              <a:ext cx="14325" cy="5650"/>
            </a:xfrm>
            <a:custGeom>
              <a:avLst/>
              <a:gdLst/>
              <a:ahLst/>
              <a:cxnLst/>
              <a:rect l="l" t="t" r="r" b="b"/>
              <a:pathLst>
                <a:path w="573" h="226" extrusionOk="0">
                  <a:moveTo>
                    <a:pt x="286" y="1"/>
                  </a:moveTo>
                  <a:cubicBezTo>
                    <a:pt x="191" y="1"/>
                    <a:pt x="96" y="54"/>
                    <a:pt x="1" y="162"/>
                  </a:cubicBezTo>
                  <a:cubicBezTo>
                    <a:pt x="50" y="205"/>
                    <a:pt x="99" y="226"/>
                    <a:pt x="151" y="226"/>
                  </a:cubicBezTo>
                  <a:cubicBezTo>
                    <a:pt x="198" y="226"/>
                    <a:pt x="247" y="208"/>
                    <a:pt x="298" y="173"/>
                  </a:cubicBezTo>
                  <a:cubicBezTo>
                    <a:pt x="382" y="162"/>
                    <a:pt x="489" y="162"/>
                    <a:pt x="572" y="162"/>
                  </a:cubicBezTo>
                  <a:cubicBezTo>
                    <a:pt x="477" y="54"/>
                    <a:pt x="382"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5"/>
            <p:cNvSpPr/>
            <p:nvPr/>
          </p:nvSpPr>
          <p:spPr>
            <a:xfrm>
              <a:off x="5939125" y="3376900"/>
              <a:ext cx="22950" cy="7000"/>
            </a:xfrm>
            <a:custGeom>
              <a:avLst/>
              <a:gdLst/>
              <a:ahLst/>
              <a:cxnLst/>
              <a:rect l="l" t="t" r="r" b="b"/>
              <a:pathLst>
                <a:path w="918" h="280" extrusionOk="0">
                  <a:moveTo>
                    <a:pt x="526" y="1"/>
                  </a:moveTo>
                  <a:cubicBezTo>
                    <a:pt x="376" y="1"/>
                    <a:pt x="207" y="6"/>
                    <a:pt x="0" y="6"/>
                  </a:cubicBezTo>
                  <a:cubicBezTo>
                    <a:pt x="239" y="184"/>
                    <a:pt x="441" y="113"/>
                    <a:pt x="536" y="280"/>
                  </a:cubicBezTo>
                  <a:cubicBezTo>
                    <a:pt x="620" y="268"/>
                    <a:pt x="727" y="268"/>
                    <a:pt x="810" y="268"/>
                  </a:cubicBezTo>
                  <a:cubicBezTo>
                    <a:pt x="846" y="161"/>
                    <a:pt x="917" y="30"/>
                    <a:pt x="739" y="6"/>
                  </a:cubicBezTo>
                  <a:cubicBezTo>
                    <a:pt x="671" y="2"/>
                    <a:pt x="601"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5"/>
            <p:cNvSpPr/>
            <p:nvPr/>
          </p:nvSpPr>
          <p:spPr>
            <a:xfrm>
              <a:off x="5991800" y="3376725"/>
              <a:ext cx="7775" cy="3300"/>
            </a:xfrm>
            <a:custGeom>
              <a:avLst/>
              <a:gdLst/>
              <a:ahLst/>
              <a:cxnLst/>
              <a:rect l="l" t="t" r="r" b="b"/>
              <a:pathLst>
                <a:path w="311" h="132" extrusionOk="0">
                  <a:moveTo>
                    <a:pt x="1" y="1"/>
                  </a:moveTo>
                  <a:cubicBezTo>
                    <a:pt x="37" y="37"/>
                    <a:pt x="48" y="72"/>
                    <a:pt x="96" y="96"/>
                  </a:cubicBezTo>
                  <a:cubicBezTo>
                    <a:pt x="132" y="114"/>
                    <a:pt x="170" y="132"/>
                    <a:pt x="208" y="132"/>
                  </a:cubicBezTo>
                  <a:cubicBezTo>
                    <a:pt x="245" y="132"/>
                    <a:pt x="281" y="114"/>
                    <a:pt x="310" y="60"/>
                  </a:cubicBezTo>
                  <a:cubicBezTo>
                    <a:pt x="251" y="37"/>
                    <a:pt x="191" y="13"/>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5"/>
            <p:cNvSpPr/>
            <p:nvPr/>
          </p:nvSpPr>
          <p:spPr>
            <a:xfrm>
              <a:off x="6210300" y="3301725"/>
              <a:ext cx="33650" cy="15025"/>
            </a:xfrm>
            <a:custGeom>
              <a:avLst/>
              <a:gdLst/>
              <a:ahLst/>
              <a:cxnLst/>
              <a:rect l="l" t="t" r="r" b="b"/>
              <a:pathLst>
                <a:path w="1346" h="601" extrusionOk="0">
                  <a:moveTo>
                    <a:pt x="179" y="1"/>
                  </a:moveTo>
                  <a:cubicBezTo>
                    <a:pt x="131" y="36"/>
                    <a:pt x="71" y="84"/>
                    <a:pt x="24" y="132"/>
                  </a:cubicBezTo>
                  <a:cubicBezTo>
                    <a:pt x="0" y="370"/>
                    <a:pt x="226" y="405"/>
                    <a:pt x="310" y="560"/>
                  </a:cubicBezTo>
                  <a:cubicBezTo>
                    <a:pt x="336" y="587"/>
                    <a:pt x="356" y="600"/>
                    <a:pt x="385" y="600"/>
                  </a:cubicBezTo>
                  <a:cubicBezTo>
                    <a:pt x="394" y="600"/>
                    <a:pt x="405" y="599"/>
                    <a:pt x="417" y="596"/>
                  </a:cubicBezTo>
                  <a:cubicBezTo>
                    <a:pt x="513" y="565"/>
                    <a:pt x="610" y="558"/>
                    <a:pt x="709" y="558"/>
                  </a:cubicBezTo>
                  <a:cubicBezTo>
                    <a:pt x="795" y="558"/>
                    <a:pt x="881" y="563"/>
                    <a:pt x="969" y="563"/>
                  </a:cubicBezTo>
                  <a:cubicBezTo>
                    <a:pt x="1092" y="563"/>
                    <a:pt x="1218" y="553"/>
                    <a:pt x="1345" y="501"/>
                  </a:cubicBezTo>
                  <a:cubicBezTo>
                    <a:pt x="1345" y="322"/>
                    <a:pt x="1298" y="179"/>
                    <a:pt x="1083" y="143"/>
                  </a:cubicBezTo>
                  <a:cubicBezTo>
                    <a:pt x="786" y="96"/>
                    <a:pt x="476" y="36"/>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5"/>
            <p:cNvSpPr/>
            <p:nvPr/>
          </p:nvSpPr>
          <p:spPr>
            <a:xfrm>
              <a:off x="5496500" y="3285950"/>
              <a:ext cx="20575" cy="15250"/>
            </a:xfrm>
            <a:custGeom>
              <a:avLst/>
              <a:gdLst/>
              <a:ahLst/>
              <a:cxnLst/>
              <a:rect l="l" t="t" r="r" b="b"/>
              <a:pathLst>
                <a:path w="823" h="610" extrusionOk="0">
                  <a:moveTo>
                    <a:pt x="715" y="1"/>
                  </a:moveTo>
                  <a:cubicBezTo>
                    <a:pt x="441" y="167"/>
                    <a:pt x="84" y="227"/>
                    <a:pt x="1" y="608"/>
                  </a:cubicBezTo>
                  <a:cubicBezTo>
                    <a:pt x="7" y="609"/>
                    <a:pt x="14" y="609"/>
                    <a:pt x="20" y="609"/>
                  </a:cubicBezTo>
                  <a:cubicBezTo>
                    <a:pt x="143" y="609"/>
                    <a:pt x="208" y="431"/>
                    <a:pt x="325" y="431"/>
                  </a:cubicBezTo>
                  <a:cubicBezTo>
                    <a:pt x="353" y="431"/>
                    <a:pt x="383" y="441"/>
                    <a:pt x="418" y="465"/>
                  </a:cubicBezTo>
                  <a:cubicBezTo>
                    <a:pt x="467" y="501"/>
                    <a:pt x="505" y="516"/>
                    <a:pt x="534" y="516"/>
                  </a:cubicBezTo>
                  <a:cubicBezTo>
                    <a:pt x="640" y="516"/>
                    <a:pt x="646" y="334"/>
                    <a:pt x="739" y="334"/>
                  </a:cubicBezTo>
                  <a:cubicBezTo>
                    <a:pt x="799" y="286"/>
                    <a:pt x="822" y="239"/>
                    <a:pt x="822" y="167"/>
                  </a:cubicBezTo>
                  <a:cubicBezTo>
                    <a:pt x="810" y="96"/>
                    <a:pt x="775" y="48"/>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5"/>
            <p:cNvSpPr/>
            <p:nvPr/>
          </p:nvSpPr>
          <p:spPr>
            <a:xfrm>
              <a:off x="5514375" y="3286775"/>
              <a:ext cx="14600" cy="10800"/>
            </a:xfrm>
            <a:custGeom>
              <a:avLst/>
              <a:gdLst/>
              <a:ahLst/>
              <a:cxnLst/>
              <a:rect l="l" t="t" r="r" b="b"/>
              <a:pathLst>
                <a:path w="584" h="432" extrusionOk="0">
                  <a:moveTo>
                    <a:pt x="214" y="0"/>
                  </a:moveTo>
                  <a:cubicBezTo>
                    <a:pt x="125" y="0"/>
                    <a:pt x="60" y="73"/>
                    <a:pt x="0" y="158"/>
                  </a:cubicBezTo>
                  <a:lnTo>
                    <a:pt x="0" y="313"/>
                  </a:lnTo>
                  <a:cubicBezTo>
                    <a:pt x="60" y="337"/>
                    <a:pt x="107" y="384"/>
                    <a:pt x="155" y="432"/>
                  </a:cubicBezTo>
                  <a:cubicBezTo>
                    <a:pt x="226" y="420"/>
                    <a:pt x="322" y="420"/>
                    <a:pt x="405" y="420"/>
                  </a:cubicBezTo>
                  <a:cubicBezTo>
                    <a:pt x="584" y="253"/>
                    <a:pt x="465" y="134"/>
                    <a:pt x="334" y="39"/>
                  </a:cubicBezTo>
                  <a:cubicBezTo>
                    <a:pt x="289" y="12"/>
                    <a:pt x="250"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5"/>
            <p:cNvSpPr/>
            <p:nvPr/>
          </p:nvSpPr>
          <p:spPr>
            <a:xfrm>
              <a:off x="5462875" y="3348150"/>
              <a:ext cx="9250" cy="14625"/>
            </a:xfrm>
            <a:custGeom>
              <a:avLst/>
              <a:gdLst/>
              <a:ahLst/>
              <a:cxnLst/>
              <a:rect l="l" t="t" r="r" b="b"/>
              <a:pathLst>
                <a:path w="370" h="585" extrusionOk="0">
                  <a:moveTo>
                    <a:pt x="84" y="1"/>
                  </a:moveTo>
                  <a:cubicBezTo>
                    <a:pt x="60" y="13"/>
                    <a:pt x="36" y="25"/>
                    <a:pt x="12" y="37"/>
                  </a:cubicBezTo>
                  <a:cubicBezTo>
                    <a:pt x="0" y="132"/>
                    <a:pt x="0" y="227"/>
                    <a:pt x="72" y="287"/>
                  </a:cubicBezTo>
                  <a:cubicBezTo>
                    <a:pt x="96" y="310"/>
                    <a:pt x="96" y="334"/>
                    <a:pt x="84" y="370"/>
                  </a:cubicBezTo>
                  <a:cubicBezTo>
                    <a:pt x="96" y="465"/>
                    <a:pt x="155" y="501"/>
                    <a:pt x="191" y="561"/>
                  </a:cubicBezTo>
                  <a:lnTo>
                    <a:pt x="203" y="584"/>
                  </a:lnTo>
                  <a:cubicBezTo>
                    <a:pt x="358" y="537"/>
                    <a:pt x="370" y="418"/>
                    <a:pt x="358" y="287"/>
                  </a:cubicBezTo>
                  <a:cubicBezTo>
                    <a:pt x="262" y="191"/>
                    <a:pt x="179" y="84"/>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5"/>
            <p:cNvSpPr/>
            <p:nvPr/>
          </p:nvSpPr>
          <p:spPr>
            <a:xfrm>
              <a:off x="6062950" y="3336275"/>
              <a:ext cx="43475" cy="13400"/>
            </a:xfrm>
            <a:custGeom>
              <a:avLst/>
              <a:gdLst/>
              <a:ahLst/>
              <a:cxnLst/>
              <a:rect l="l" t="t" r="r" b="b"/>
              <a:pathLst>
                <a:path w="1739" h="536" extrusionOk="0">
                  <a:moveTo>
                    <a:pt x="1174" y="1"/>
                  </a:moveTo>
                  <a:cubicBezTo>
                    <a:pt x="1072" y="1"/>
                    <a:pt x="966" y="19"/>
                    <a:pt x="858" y="59"/>
                  </a:cubicBezTo>
                  <a:cubicBezTo>
                    <a:pt x="643" y="143"/>
                    <a:pt x="381" y="59"/>
                    <a:pt x="167" y="190"/>
                  </a:cubicBezTo>
                  <a:cubicBezTo>
                    <a:pt x="108" y="238"/>
                    <a:pt x="60" y="297"/>
                    <a:pt x="0" y="357"/>
                  </a:cubicBezTo>
                  <a:cubicBezTo>
                    <a:pt x="86" y="376"/>
                    <a:pt x="173" y="381"/>
                    <a:pt x="261" y="381"/>
                  </a:cubicBezTo>
                  <a:cubicBezTo>
                    <a:pt x="389" y="381"/>
                    <a:pt x="518" y="370"/>
                    <a:pt x="647" y="370"/>
                  </a:cubicBezTo>
                  <a:cubicBezTo>
                    <a:pt x="827" y="370"/>
                    <a:pt x="1007" y="392"/>
                    <a:pt x="1179" y="500"/>
                  </a:cubicBezTo>
                  <a:cubicBezTo>
                    <a:pt x="1179" y="524"/>
                    <a:pt x="1203" y="524"/>
                    <a:pt x="1215" y="535"/>
                  </a:cubicBezTo>
                  <a:cubicBezTo>
                    <a:pt x="1262" y="535"/>
                    <a:pt x="1274" y="500"/>
                    <a:pt x="1298" y="464"/>
                  </a:cubicBezTo>
                  <a:cubicBezTo>
                    <a:pt x="1393" y="297"/>
                    <a:pt x="1548" y="190"/>
                    <a:pt x="1739" y="190"/>
                  </a:cubicBezTo>
                  <a:cubicBezTo>
                    <a:pt x="1565" y="72"/>
                    <a:pt x="1376" y="1"/>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5"/>
            <p:cNvSpPr/>
            <p:nvPr/>
          </p:nvSpPr>
          <p:spPr>
            <a:xfrm>
              <a:off x="6038250" y="3333400"/>
              <a:ext cx="25325" cy="8050"/>
            </a:xfrm>
            <a:custGeom>
              <a:avLst/>
              <a:gdLst/>
              <a:ahLst/>
              <a:cxnLst/>
              <a:rect l="l" t="t" r="r" b="b"/>
              <a:pathLst>
                <a:path w="1013" h="322" extrusionOk="0">
                  <a:moveTo>
                    <a:pt x="570" y="1"/>
                  </a:moveTo>
                  <a:cubicBezTo>
                    <a:pt x="425" y="1"/>
                    <a:pt x="275" y="28"/>
                    <a:pt x="128" y="28"/>
                  </a:cubicBezTo>
                  <a:cubicBezTo>
                    <a:pt x="85" y="28"/>
                    <a:pt x="42" y="25"/>
                    <a:pt x="0" y="19"/>
                  </a:cubicBezTo>
                  <a:lnTo>
                    <a:pt x="0" y="162"/>
                  </a:lnTo>
                  <a:cubicBezTo>
                    <a:pt x="187" y="249"/>
                    <a:pt x="378" y="321"/>
                    <a:pt x="569" y="321"/>
                  </a:cubicBezTo>
                  <a:cubicBezTo>
                    <a:pt x="717" y="321"/>
                    <a:pt x="866" y="277"/>
                    <a:pt x="1012" y="162"/>
                  </a:cubicBezTo>
                  <a:cubicBezTo>
                    <a:pt x="877" y="32"/>
                    <a:pt x="726"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5"/>
            <p:cNvSpPr/>
            <p:nvPr/>
          </p:nvSpPr>
          <p:spPr>
            <a:xfrm>
              <a:off x="6015325" y="3327025"/>
              <a:ext cx="38725" cy="6575"/>
            </a:xfrm>
            <a:custGeom>
              <a:avLst/>
              <a:gdLst/>
              <a:ahLst/>
              <a:cxnLst/>
              <a:rect l="l" t="t" r="r" b="b"/>
              <a:pathLst>
                <a:path w="1549" h="263" extrusionOk="0">
                  <a:moveTo>
                    <a:pt x="1501" y="1"/>
                  </a:moveTo>
                  <a:cubicBezTo>
                    <a:pt x="1132" y="1"/>
                    <a:pt x="739" y="12"/>
                    <a:pt x="370" y="12"/>
                  </a:cubicBezTo>
                  <a:cubicBezTo>
                    <a:pt x="286" y="96"/>
                    <a:pt x="179" y="132"/>
                    <a:pt x="60" y="143"/>
                  </a:cubicBezTo>
                  <a:cubicBezTo>
                    <a:pt x="0" y="179"/>
                    <a:pt x="0" y="215"/>
                    <a:pt x="60" y="251"/>
                  </a:cubicBezTo>
                  <a:cubicBezTo>
                    <a:pt x="310" y="251"/>
                    <a:pt x="548" y="263"/>
                    <a:pt x="798" y="263"/>
                  </a:cubicBezTo>
                  <a:cubicBezTo>
                    <a:pt x="896" y="153"/>
                    <a:pt x="1008" y="130"/>
                    <a:pt x="1125" y="130"/>
                  </a:cubicBezTo>
                  <a:cubicBezTo>
                    <a:pt x="1209" y="130"/>
                    <a:pt x="1296" y="142"/>
                    <a:pt x="1381" y="142"/>
                  </a:cubicBezTo>
                  <a:cubicBezTo>
                    <a:pt x="1421" y="142"/>
                    <a:pt x="1461" y="139"/>
                    <a:pt x="1501" y="132"/>
                  </a:cubicBezTo>
                  <a:cubicBezTo>
                    <a:pt x="1548" y="84"/>
                    <a:pt x="1548" y="36"/>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5"/>
            <p:cNvSpPr/>
            <p:nvPr/>
          </p:nvSpPr>
          <p:spPr>
            <a:xfrm>
              <a:off x="6067125" y="3336000"/>
              <a:ext cx="17875" cy="5425"/>
            </a:xfrm>
            <a:custGeom>
              <a:avLst/>
              <a:gdLst/>
              <a:ahLst/>
              <a:cxnLst/>
              <a:rect l="l" t="t" r="r" b="b"/>
              <a:pathLst>
                <a:path w="715" h="217" extrusionOk="0">
                  <a:moveTo>
                    <a:pt x="486" y="1"/>
                  </a:moveTo>
                  <a:cubicBezTo>
                    <a:pt x="339" y="1"/>
                    <a:pt x="191" y="63"/>
                    <a:pt x="59" y="63"/>
                  </a:cubicBezTo>
                  <a:cubicBezTo>
                    <a:pt x="39" y="63"/>
                    <a:pt x="19" y="61"/>
                    <a:pt x="0" y="58"/>
                  </a:cubicBezTo>
                  <a:lnTo>
                    <a:pt x="0" y="58"/>
                  </a:lnTo>
                  <a:cubicBezTo>
                    <a:pt x="0" y="94"/>
                    <a:pt x="12" y="154"/>
                    <a:pt x="12" y="201"/>
                  </a:cubicBezTo>
                  <a:cubicBezTo>
                    <a:pt x="34" y="199"/>
                    <a:pt x="56" y="198"/>
                    <a:pt x="77" y="198"/>
                  </a:cubicBezTo>
                  <a:cubicBezTo>
                    <a:pt x="176" y="198"/>
                    <a:pt x="278" y="216"/>
                    <a:pt x="377" y="216"/>
                  </a:cubicBezTo>
                  <a:cubicBezTo>
                    <a:pt x="497" y="216"/>
                    <a:pt x="613" y="189"/>
                    <a:pt x="714" y="70"/>
                  </a:cubicBezTo>
                  <a:cubicBezTo>
                    <a:pt x="640" y="18"/>
                    <a:pt x="563" y="1"/>
                    <a:pt x="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5"/>
            <p:cNvSpPr/>
            <p:nvPr/>
          </p:nvSpPr>
          <p:spPr>
            <a:xfrm>
              <a:off x="6110275" y="3340150"/>
              <a:ext cx="8550" cy="7725"/>
            </a:xfrm>
            <a:custGeom>
              <a:avLst/>
              <a:gdLst/>
              <a:ahLst/>
              <a:cxnLst/>
              <a:rect l="l" t="t" r="r" b="b"/>
              <a:pathLst>
                <a:path w="342" h="309" extrusionOk="0">
                  <a:moveTo>
                    <a:pt x="180" y="1"/>
                  </a:moveTo>
                  <a:cubicBezTo>
                    <a:pt x="134" y="1"/>
                    <a:pt x="74" y="13"/>
                    <a:pt x="1" y="35"/>
                  </a:cubicBezTo>
                  <a:lnTo>
                    <a:pt x="1" y="166"/>
                  </a:lnTo>
                  <a:cubicBezTo>
                    <a:pt x="24" y="226"/>
                    <a:pt x="72" y="273"/>
                    <a:pt x="131" y="309"/>
                  </a:cubicBezTo>
                  <a:lnTo>
                    <a:pt x="298" y="309"/>
                  </a:lnTo>
                  <a:cubicBezTo>
                    <a:pt x="342" y="91"/>
                    <a:pt x="309"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5"/>
            <p:cNvSpPr/>
            <p:nvPr/>
          </p:nvSpPr>
          <p:spPr>
            <a:xfrm>
              <a:off x="6052525" y="3323250"/>
              <a:ext cx="11050" cy="7075"/>
            </a:xfrm>
            <a:custGeom>
              <a:avLst/>
              <a:gdLst/>
              <a:ahLst/>
              <a:cxnLst/>
              <a:rect l="l" t="t" r="r" b="b"/>
              <a:pathLst>
                <a:path w="442" h="283" extrusionOk="0">
                  <a:moveTo>
                    <a:pt x="150" y="1"/>
                  </a:moveTo>
                  <a:cubicBezTo>
                    <a:pt x="101" y="1"/>
                    <a:pt x="50" y="5"/>
                    <a:pt x="1" y="9"/>
                  </a:cubicBezTo>
                  <a:cubicBezTo>
                    <a:pt x="13" y="56"/>
                    <a:pt x="13" y="104"/>
                    <a:pt x="13" y="152"/>
                  </a:cubicBezTo>
                  <a:lnTo>
                    <a:pt x="13" y="283"/>
                  </a:lnTo>
                  <a:cubicBezTo>
                    <a:pt x="60" y="283"/>
                    <a:pt x="108" y="283"/>
                    <a:pt x="144" y="271"/>
                  </a:cubicBezTo>
                  <a:cubicBezTo>
                    <a:pt x="239" y="187"/>
                    <a:pt x="358" y="223"/>
                    <a:pt x="441" y="152"/>
                  </a:cubicBezTo>
                  <a:cubicBezTo>
                    <a:pt x="374" y="26"/>
                    <a:pt x="266" y="1"/>
                    <a:pt x="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5"/>
            <p:cNvSpPr/>
            <p:nvPr/>
          </p:nvSpPr>
          <p:spPr>
            <a:xfrm>
              <a:off x="6067125" y="3327025"/>
              <a:ext cx="14300" cy="3600"/>
            </a:xfrm>
            <a:custGeom>
              <a:avLst/>
              <a:gdLst/>
              <a:ahLst/>
              <a:cxnLst/>
              <a:rect l="l" t="t" r="r" b="b"/>
              <a:pathLst>
                <a:path w="572" h="144" extrusionOk="0">
                  <a:moveTo>
                    <a:pt x="0" y="1"/>
                  </a:moveTo>
                  <a:cubicBezTo>
                    <a:pt x="95" y="96"/>
                    <a:pt x="191" y="143"/>
                    <a:pt x="286" y="143"/>
                  </a:cubicBezTo>
                  <a:cubicBezTo>
                    <a:pt x="381" y="143"/>
                    <a:pt x="476" y="96"/>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5"/>
            <p:cNvSpPr/>
            <p:nvPr/>
          </p:nvSpPr>
          <p:spPr>
            <a:xfrm>
              <a:off x="6056100" y="3326850"/>
              <a:ext cx="7475" cy="3225"/>
            </a:xfrm>
            <a:custGeom>
              <a:avLst/>
              <a:gdLst/>
              <a:ahLst/>
              <a:cxnLst/>
              <a:rect l="l" t="t" r="r" b="b"/>
              <a:pathLst>
                <a:path w="299" h="129" extrusionOk="0">
                  <a:moveTo>
                    <a:pt x="231" y="1"/>
                  </a:moveTo>
                  <a:cubicBezTo>
                    <a:pt x="142" y="1"/>
                    <a:pt x="68" y="41"/>
                    <a:pt x="1" y="127"/>
                  </a:cubicBezTo>
                  <a:cubicBezTo>
                    <a:pt x="15" y="128"/>
                    <a:pt x="30" y="129"/>
                    <a:pt x="44" y="129"/>
                  </a:cubicBezTo>
                  <a:cubicBezTo>
                    <a:pt x="145" y="129"/>
                    <a:pt x="236" y="91"/>
                    <a:pt x="298" y="8"/>
                  </a:cubicBezTo>
                  <a:cubicBezTo>
                    <a:pt x="275" y="3"/>
                    <a:pt x="252"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5"/>
            <p:cNvSpPr/>
            <p:nvPr/>
          </p:nvSpPr>
          <p:spPr>
            <a:xfrm>
              <a:off x="5525675" y="3405450"/>
              <a:ext cx="21450" cy="7025"/>
            </a:xfrm>
            <a:custGeom>
              <a:avLst/>
              <a:gdLst/>
              <a:ahLst/>
              <a:cxnLst/>
              <a:rect l="l" t="t" r="r" b="b"/>
              <a:pathLst>
                <a:path w="858" h="281" extrusionOk="0">
                  <a:moveTo>
                    <a:pt x="730" y="0"/>
                  </a:moveTo>
                  <a:cubicBezTo>
                    <a:pt x="582" y="0"/>
                    <a:pt x="450" y="73"/>
                    <a:pt x="310" y="138"/>
                  </a:cubicBezTo>
                  <a:cubicBezTo>
                    <a:pt x="191" y="162"/>
                    <a:pt x="72" y="162"/>
                    <a:pt x="1" y="281"/>
                  </a:cubicBezTo>
                  <a:cubicBezTo>
                    <a:pt x="286" y="269"/>
                    <a:pt x="560" y="269"/>
                    <a:pt x="846" y="269"/>
                  </a:cubicBezTo>
                  <a:cubicBezTo>
                    <a:pt x="846" y="197"/>
                    <a:pt x="846" y="102"/>
                    <a:pt x="858" y="19"/>
                  </a:cubicBezTo>
                  <a:cubicBezTo>
                    <a:pt x="814" y="6"/>
                    <a:pt x="771" y="0"/>
                    <a:pt x="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5"/>
            <p:cNvSpPr/>
            <p:nvPr/>
          </p:nvSpPr>
          <p:spPr>
            <a:xfrm>
              <a:off x="5962925" y="3348450"/>
              <a:ext cx="18200" cy="3575"/>
            </a:xfrm>
            <a:custGeom>
              <a:avLst/>
              <a:gdLst/>
              <a:ahLst/>
              <a:cxnLst/>
              <a:rect l="l" t="t" r="r" b="b"/>
              <a:pathLst>
                <a:path w="728" h="143" extrusionOk="0">
                  <a:moveTo>
                    <a:pt x="727" y="1"/>
                  </a:moveTo>
                  <a:cubicBezTo>
                    <a:pt x="477" y="1"/>
                    <a:pt x="227" y="13"/>
                    <a:pt x="1" y="13"/>
                  </a:cubicBezTo>
                  <a:lnTo>
                    <a:pt x="1" y="132"/>
                  </a:lnTo>
                  <a:cubicBezTo>
                    <a:pt x="26" y="129"/>
                    <a:pt x="51" y="128"/>
                    <a:pt x="77" y="128"/>
                  </a:cubicBezTo>
                  <a:cubicBezTo>
                    <a:pt x="173" y="128"/>
                    <a:pt x="271" y="142"/>
                    <a:pt x="366" y="142"/>
                  </a:cubicBezTo>
                  <a:cubicBezTo>
                    <a:pt x="494" y="142"/>
                    <a:pt x="617" y="117"/>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5"/>
            <p:cNvSpPr/>
            <p:nvPr/>
          </p:nvSpPr>
          <p:spPr>
            <a:xfrm>
              <a:off x="6052825" y="3344700"/>
              <a:ext cx="7475" cy="2800"/>
            </a:xfrm>
            <a:custGeom>
              <a:avLst/>
              <a:gdLst/>
              <a:ahLst/>
              <a:cxnLst/>
              <a:rect l="l" t="t" r="r" b="b"/>
              <a:pathLst>
                <a:path w="299" h="112" extrusionOk="0">
                  <a:moveTo>
                    <a:pt x="227" y="1"/>
                  </a:moveTo>
                  <a:cubicBezTo>
                    <a:pt x="137" y="1"/>
                    <a:pt x="57" y="37"/>
                    <a:pt x="1" y="103"/>
                  </a:cubicBezTo>
                  <a:cubicBezTo>
                    <a:pt x="29" y="109"/>
                    <a:pt x="56" y="112"/>
                    <a:pt x="83" y="112"/>
                  </a:cubicBezTo>
                  <a:cubicBezTo>
                    <a:pt x="168" y="112"/>
                    <a:pt x="244" y="81"/>
                    <a:pt x="298" y="8"/>
                  </a:cubicBezTo>
                  <a:cubicBezTo>
                    <a:pt x="274" y="3"/>
                    <a:pt x="250"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5"/>
            <p:cNvSpPr/>
            <p:nvPr/>
          </p:nvSpPr>
          <p:spPr>
            <a:xfrm>
              <a:off x="5875425" y="3256700"/>
              <a:ext cx="106000" cy="38200"/>
            </a:xfrm>
            <a:custGeom>
              <a:avLst/>
              <a:gdLst/>
              <a:ahLst/>
              <a:cxnLst/>
              <a:rect l="l" t="t" r="r" b="b"/>
              <a:pathLst>
                <a:path w="4240" h="1528" extrusionOk="0">
                  <a:moveTo>
                    <a:pt x="382" y="1"/>
                  </a:moveTo>
                  <a:cubicBezTo>
                    <a:pt x="212" y="1"/>
                    <a:pt x="100" y="76"/>
                    <a:pt x="227" y="397"/>
                  </a:cubicBezTo>
                  <a:cubicBezTo>
                    <a:pt x="417" y="575"/>
                    <a:pt x="667" y="539"/>
                    <a:pt x="882" y="635"/>
                  </a:cubicBezTo>
                  <a:cubicBezTo>
                    <a:pt x="1453" y="873"/>
                    <a:pt x="2108" y="682"/>
                    <a:pt x="2667" y="992"/>
                  </a:cubicBezTo>
                  <a:cubicBezTo>
                    <a:pt x="2691" y="1040"/>
                    <a:pt x="2798" y="1004"/>
                    <a:pt x="2787" y="1075"/>
                  </a:cubicBezTo>
                  <a:cubicBezTo>
                    <a:pt x="2783" y="1080"/>
                    <a:pt x="2779" y="1083"/>
                    <a:pt x="2774" y="1083"/>
                  </a:cubicBezTo>
                  <a:cubicBezTo>
                    <a:pt x="2750" y="1083"/>
                    <a:pt x="2711" y="1032"/>
                    <a:pt x="2670" y="1032"/>
                  </a:cubicBezTo>
                  <a:cubicBezTo>
                    <a:pt x="2661" y="1032"/>
                    <a:pt x="2652" y="1034"/>
                    <a:pt x="2644" y="1040"/>
                  </a:cubicBezTo>
                  <a:cubicBezTo>
                    <a:pt x="2598" y="1052"/>
                    <a:pt x="2552" y="1057"/>
                    <a:pt x="2506" y="1057"/>
                  </a:cubicBezTo>
                  <a:cubicBezTo>
                    <a:pt x="2299" y="1057"/>
                    <a:pt x="2097" y="954"/>
                    <a:pt x="1896" y="954"/>
                  </a:cubicBezTo>
                  <a:cubicBezTo>
                    <a:pt x="1879" y="954"/>
                    <a:pt x="1863" y="955"/>
                    <a:pt x="1846" y="956"/>
                  </a:cubicBezTo>
                  <a:cubicBezTo>
                    <a:pt x="1751" y="992"/>
                    <a:pt x="1667" y="1016"/>
                    <a:pt x="1608" y="1099"/>
                  </a:cubicBezTo>
                  <a:lnTo>
                    <a:pt x="1572" y="1159"/>
                  </a:lnTo>
                  <a:cubicBezTo>
                    <a:pt x="1572" y="1159"/>
                    <a:pt x="1584" y="1230"/>
                    <a:pt x="1562" y="1230"/>
                  </a:cubicBezTo>
                  <a:cubicBezTo>
                    <a:pt x="1552" y="1230"/>
                    <a:pt x="1537" y="1217"/>
                    <a:pt x="1513" y="1182"/>
                  </a:cubicBezTo>
                  <a:cubicBezTo>
                    <a:pt x="1501" y="1159"/>
                    <a:pt x="1489" y="1135"/>
                    <a:pt x="1477" y="1111"/>
                  </a:cubicBezTo>
                  <a:cubicBezTo>
                    <a:pt x="1441" y="1063"/>
                    <a:pt x="1394" y="1040"/>
                    <a:pt x="1334" y="1016"/>
                  </a:cubicBezTo>
                  <a:cubicBezTo>
                    <a:pt x="1314" y="1013"/>
                    <a:pt x="1295" y="1012"/>
                    <a:pt x="1275" y="1012"/>
                  </a:cubicBezTo>
                  <a:cubicBezTo>
                    <a:pt x="1200" y="1012"/>
                    <a:pt x="1126" y="1033"/>
                    <a:pt x="1060" y="1099"/>
                  </a:cubicBezTo>
                  <a:cubicBezTo>
                    <a:pt x="1060" y="1132"/>
                    <a:pt x="1030" y="1184"/>
                    <a:pt x="1007" y="1184"/>
                  </a:cubicBezTo>
                  <a:cubicBezTo>
                    <a:pt x="1005" y="1184"/>
                    <a:pt x="1003" y="1183"/>
                    <a:pt x="1001" y="1182"/>
                  </a:cubicBezTo>
                  <a:cubicBezTo>
                    <a:pt x="990" y="1181"/>
                    <a:pt x="982" y="1181"/>
                    <a:pt x="975" y="1181"/>
                  </a:cubicBezTo>
                  <a:lnTo>
                    <a:pt x="975" y="1181"/>
                  </a:lnTo>
                  <a:cubicBezTo>
                    <a:pt x="981" y="1173"/>
                    <a:pt x="983" y="1159"/>
                    <a:pt x="977" y="1135"/>
                  </a:cubicBezTo>
                  <a:cubicBezTo>
                    <a:pt x="941" y="1075"/>
                    <a:pt x="882" y="1051"/>
                    <a:pt x="798" y="1051"/>
                  </a:cubicBezTo>
                  <a:cubicBezTo>
                    <a:pt x="773" y="1064"/>
                    <a:pt x="748" y="1069"/>
                    <a:pt x="722" y="1069"/>
                  </a:cubicBezTo>
                  <a:cubicBezTo>
                    <a:pt x="648" y="1069"/>
                    <a:pt x="571" y="1027"/>
                    <a:pt x="501" y="992"/>
                  </a:cubicBezTo>
                  <a:cubicBezTo>
                    <a:pt x="486" y="991"/>
                    <a:pt x="472" y="991"/>
                    <a:pt x="458" y="991"/>
                  </a:cubicBezTo>
                  <a:cubicBezTo>
                    <a:pt x="221" y="991"/>
                    <a:pt x="68" y="1090"/>
                    <a:pt x="0" y="1337"/>
                  </a:cubicBezTo>
                  <a:cubicBezTo>
                    <a:pt x="0" y="1409"/>
                    <a:pt x="24" y="1468"/>
                    <a:pt x="72" y="1516"/>
                  </a:cubicBezTo>
                  <a:cubicBezTo>
                    <a:pt x="917" y="1516"/>
                    <a:pt x="1786" y="1528"/>
                    <a:pt x="2644" y="1528"/>
                  </a:cubicBezTo>
                  <a:cubicBezTo>
                    <a:pt x="2798" y="1516"/>
                    <a:pt x="2929" y="1516"/>
                    <a:pt x="3084" y="1516"/>
                  </a:cubicBezTo>
                  <a:cubicBezTo>
                    <a:pt x="3120" y="1468"/>
                    <a:pt x="3120" y="1409"/>
                    <a:pt x="3084" y="1361"/>
                  </a:cubicBezTo>
                  <a:lnTo>
                    <a:pt x="3084" y="944"/>
                  </a:lnTo>
                  <a:cubicBezTo>
                    <a:pt x="3084" y="932"/>
                    <a:pt x="3096" y="920"/>
                    <a:pt x="3120" y="897"/>
                  </a:cubicBezTo>
                  <a:cubicBezTo>
                    <a:pt x="3129" y="894"/>
                    <a:pt x="3137" y="892"/>
                    <a:pt x="3145" y="892"/>
                  </a:cubicBezTo>
                  <a:cubicBezTo>
                    <a:pt x="3168" y="892"/>
                    <a:pt x="3188" y="906"/>
                    <a:pt x="3215" y="932"/>
                  </a:cubicBezTo>
                  <a:cubicBezTo>
                    <a:pt x="3275" y="980"/>
                    <a:pt x="3322" y="1040"/>
                    <a:pt x="3358" y="1087"/>
                  </a:cubicBezTo>
                  <a:cubicBezTo>
                    <a:pt x="3453" y="1218"/>
                    <a:pt x="3453" y="1421"/>
                    <a:pt x="3644" y="1516"/>
                  </a:cubicBezTo>
                  <a:lnTo>
                    <a:pt x="4096" y="1516"/>
                  </a:lnTo>
                  <a:cubicBezTo>
                    <a:pt x="4132" y="1456"/>
                    <a:pt x="4180" y="1409"/>
                    <a:pt x="4239" y="1349"/>
                  </a:cubicBezTo>
                  <a:lnTo>
                    <a:pt x="4239" y="1254"/>
                  </a:lnTo>
                  <a:cubicBezTo>
                    <a:pt x="4215" y="1159"/>
                    <a:pt x="4156" y="1051"/>
                    <a:pt x="4061" y="980"/>
                  </a:cubicBezTo>
                  <a:cubicBezTo>
                    <a:pt x="3953" y="920"/>
                    <a:pt x="3858" y="873"/>
                    <a:pt x="3751" y="837"/>
                  </a:cubicBezTo>
                  <a:cubicBezTo>
                    <a:pt x="3703" y="837"/>
                    <a:pt x="3632" y="825"/>
                    <a:pt x="3644" y="801"/>
                  </a:cubicBezTo>
                  <a:cubicBezTo>
                    <a:pt x="3644" y="754"/>
                    <a:pt x="3739" y="778"/>
                    <a:pt x="3763" y="742"/>
                  </a:cubicBezTo>
                  <a:cubicBezTo>
                    <a:pt x="3822" y="635"/>
                    <a:pt x="3894" y="528"/>
                    <a:pt x="3751" y="444"/>
                  </a:cubicBezTo>
                  <a:cubicBezTo>
                    <a:pt x="3704" y="435"/>
                    <a:pt x="3657" y="432"/>
                    <a:pt x="3609" y="432"/>
                  </a:cubicBezTo>
                  <a:cubicBezTo>
                    <a:pt x="3474" y="432"/>
                    <a:pt x="3335" y="458"/>
                    <a:pt x="3198" y="458"/>
                  </a:cubicBezTo>
                  <a:cubicBezTo>
                    <a:pt x="3061" y="458"/>
                    <a:pt x="2925" y="432"/>
                    <a:pt x="2798" y="325"/>
                  </a:cubicBezTo>
                  <a:lnTo>
                    <a:pt x="2798" y="325"/>
                  </a:lnTo>
                  <a:lnTo>
                    <a:pt x="2810" y="337"/>
                  </a:lnTo>
                  <a:cubicBezTo>
                    <a:pt x="2084" y="206"/>
                    <a:pt x="1334" y="158"/>
                    <a:pt x="608" y="28"/>
                  </a:cubicBezTo>
                  <a:cubicBezTo>
                    <a:pt x="531" y="14"/>
                    <a:pt x="45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5"/>
            <p:cNvSpPr/>
            <p:nvPr/>
          </p:nvSpPr>
          <p:spPr>
            <a:xfrm>
              <a:off x="5826900" y="3277625"/>
              <a:ext cx="50025" cy="16100"/>
            </a:xfrm>
            <a:custGeom>
              <a:avLst/>
              <a:gdLst/>
              <a:ahLst/>
              <a:cxnLst/>
              <a:rect l="l" t="t" r="r" b="b"/>
              <a:pathLst>
                <a:path w="2001" h="644" extrusionOk="0">
                  <a:moveTo>
                    <a:pt x="1310" y="0"/>
                  </a:moveTo>
                  <a:cubicBezTo>
                    <a:pt x="1251" y="0"/>
                    <a:pt x="1179" y="0"/>
                    <a:pt x="1120" y="36"/>
                  </a:cubicBezTo>
                  <a:cubicBezTo>
                    <a:pt x="1104" y="34"/>
                    <a:pt x="1088" y="34"/>
                    <a:pt x="1072" y="34"/>
                  </a:cubicBezTo>
                  <a:cubicBezTo>
                    <a:pt x="787" y="34"/>
                    <a:pt x="555" y="275"/>
                    <a:pt x="278" y="275"/>
                  </a:cubicBezTo>
                  <a:cubicBezTo>
                    <a:pt x="219" y="275"/>
                    <a:pt x="159" y="264"/>
                    <a:pt x="96" y="238"/>
                  </a:cubicBezTo>
                  <a:lnTo>
                    <a:pt x="96" y="238"/>
                  </a:lnTo>
                  <a:cubicBezTo>
                    <a:pt x="25" y="381"/>
                    <a:pt x="1" y="512"/>
                    <a:pt x="108" y="631"/>
                  </a:cubicBezTo>
                  <a:cubicBezTo>
                    <a:pt x="739" y="631"/>
                    <a:pt x="1370" y="643"/>
                    <a:pt x="2001" y="643"/>
                  </a:cubicBezTo>
                  <a:lnTo>
                    <a:pt x="2001" y="512"/>
                  </a:lnTo>
                  <a:cubicBezTo>
                    <a:pt x="1941" y="131"/>
                    <a:pt x="1632" y="60"/>
                    <a:pt x="1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5"/>
            <p:cNvSpPr/>
            <p:nvPr/>
          </p:nvSpPr>
          <p:spPr>
            <a:xfrm>
              <a:off x="5804275" y="3281750"/>
              <a:ext cx="18775" cy="11975"/>
            </a:xfrm>
            <a:custGeom>
              <a:avLst/>
              <a:gdLst/>
              <a:ahLst/>
              <a:cxnLst/>
              <a:rect l="l" t="t" r="r" b="b"/>
              <a:pathLst>
                <a:path w="751" h="479" extrusionOk="0">
                  <a:moveTo>
                    <a:pt x="366" y="1"/>
                  </a:moveTo>
                  <a:cubicBezTo>
                    <a:pt x="288" y="1"/>
                    <a:pt x="210" y="18"/>
                    <a:pt x="132" y="49"/>
                  </a:cubicBezTo>
                  <a:cubicBezTo>
                    <a:pt x="117" y="45"/>
                    <a:pt x="102" y="42"/>
                    <a:pt x="88" y="42"/>
                  </a:cubicBezTo>
                  <a:cubicBezTo>
                    <a:pt x="69" y="42"/>
                    <a:pt x="51" y="47"/>
                    <a:pt x="37" y="61"/>
                  </a:cubicBezTo>
                  <a:cubicBezTo>
                    <a:pt x="49" y="216"/>
                    <a:pt x="1" y="383"/>
                    <a:pt x="168" y="478"/>
                  </a:cubicBezTo>
                  <a:cubicBezTo>
                    <a:pt x="194" y="462"/>
                    <a:pt x="221" y="456"/>
                    <a:pt x="248" y="456"/>
                  </a:cubicBezTo>
                  <a:cubicBezTo>
                    <a:pt x="281" y="456"/>
                    <a:pt x="314" y="465"/>
                    <a:pt x="346" y="478"/>
                  </a:cubicBezTo>
                  <a:cubicBezTo>
                    <a:pt x="453" y="478"/>
                    <a:pt x="537" y="466"/>
                    <a:pt x="644" y="466"/>
                  </a:cubicBezTo>
                  <a:cubicBezTo>
                    <a:pt x="751" y="347"/>
                    <a:pt x="727" y="228"/>
                    <a:pt x="668" y="97"/>
                  </a:cubicBezTo>
                  <a:cubicBezTo>
                    <a:pt x="567" y="30"/>
                    <a:pt x="466" y="1"/>
                    <a:pt x="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5"/>
            <p:cNvSpPr/>
            <p:nvPr/>
          </p:nvSpPr>
          <p:spPr>
            <a:xfrm>
              <a:off x="5820350" y="3282600"/>
              <a:ext cx="9550" cy="11700"/>
            </a:xfrm>
            <a:custGeom>
              <a:avLst/>
              <a:gdLst/>
              <a:ahLst/>
              <a:cxnLst/>
              <a:rect l="l" t="t" r="r" b="b"/>
              <a:pathLst>
                <a:path w="382" h="468" extrusionOk="0">
                  <a:moveTo>
                    <a:pt x="95" y="1"/>
                  </a:moveTo>
                  <a:cubicBezTo>
                    <a:pt x="57" y="1"/>
                    <a:pt x="21" y="24"/>
                    <a:pt x="1" y="63"/>
                  </a:cubicBezTo>
                  <a:lnTo>
                    <a:pt x="1" y="432"/>
                  </a:lnTo>
                  <a:cubicBezTo>
                    <a:pt x="120" y="432"/>
                    <a:pt x="251" y="432"/>
                    <a:pt x="382" y="468"/>
                  </a:cubicBezTo>
                  <a:lnTo>
                    <a:pt x="382" y="75"/>
                  </a:lnTo>
                  <a:cubicBezTo>
                    <a:pt x="358" y="27"/>
                    <a:pt x="322" y="4"/>
                    <a:pt x="263" y="4"/>
                  </a:cubicBezTo>
                  <a:lnTo>
                    <a:pt x="120" y="4"/>
                  </a:lnTo>
                  <a:cubicBezTo>
                    <a:pt x="112" y="2"/>
                    <a:pt x="104"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5"/>
            <p:cNvSpPr/>
            <p:nvPr/>
          </p:nvSpPr>
          <p:spPr>
            <a:xfrm>
              <a:off x="5808450" y="3292350"/>
              <a:ext cx="4500" cy="1375"/>
            </a:xfrm>
            <a:custGeom>
              <a:avLst/>
              <a:gdLst/>
              <a:ahLst/>
              <a:cxnLst/>
              <a:rect l="l" t="t" r="r" b="b"/>
              <a:pathLst>
                <a:path w="180" h="55" extrusionOk="0">
                  <a:moveTo>
                    <a:pt x="90" y="1"/>
                  </a:moveTo>
                  <a:cubicBezTo>
                    <a:pt x="60" y="1"/>
                    <a:pt x="30" y="18"/>
                    <a:pt x="1" y="54"/>
                  </a:cubicBezTo>
                  <a:lnTo>
                    <a:pt x="179" y="54"/>
                  </a:lnTo>
                  <a:cubicBezTo>
                    <a:pt x="149" y="18"/>
                    <a:pt x="120"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5"/>
            <p:cNvSpPr/>
            <p:nvPr/>
          </p:nvSpPr>
          <p:spPr>
            <a:xfrm>
              <a:off x="5740575" y="3419675"/>
              <a:ext cx="33975" cy="13925"/>
            </a:xfrm>
            <a:custGeom>
              <a:avLst/>
              <a:gdLst/>
              <a:ahLst/>
              <a:cxnLst/>
              <a:rect l="l" t="t" r="r" b="b"/>
              <a:pathLst>
                <a:path w="1359" h="557" extrusionOk="0">
                  <a:moveTo>
                    <a:pt x="1229" y="0"/>
                  </a:moveTo>
                  <a:cubicBezTo>
                    <a:pt x="1206" y="0"/>
                    <a:pt x="1186" y="3"/>
                    <a:pt x="1168" y="9"/>
                  </a:cubicBezTo>
                  <a:cubicBezTo>
                    <a:pt x="1057" y="142"/>
                    <a:pt x="926" y="172"/>
                    <a:pt x="789" y="172"/>
                  </a:cubicBezTo>
                  <a:cubicBezTo>
                    <a:pt x="675" y="172"/>
                    <a:pt x="558" y="152"/>
                    <a:pt x="445" y="152"/>
                  </a:cubicBezTo>
                  <a:cubicBezTo>
                    <a:pt x="399" y="152"/>
                    <a:pt x="354" y="155"/>
                    <a:pt x="311" y="164"/>
                  </a:cubicBezTo>
                  <a:cubicBezTo>
                    <a:pt x="239" y="259"/>
                    <a:pt x="132" y="295"/>
                    <a:pt x="13" y="295"/>
                  </a:cubicBezTo>
                  <a:cubicBezTo>
                    <a:pt x="1" y="378"/>
                    <a:pt x="1" y="474"/>
                    <a:pt x="1" y="557"/>
                  </a:cubicBezTo>
                  <a:cubicBezTo>
                    <a:pt x="132" y="533"/>
                    <a:pt x="287" y="486"/>
                    <a:pt x="418" y="462"/>
                  </a:cubicBezTo>
                  <a:cubicBezTo>
                    <a:pt x="545" y="322"/>
                    <a:pt x="687" y="294"/>
                    <a:pt x="833" y="294"/>
                  </a:cubicBezTo>
                  <a:cubicBezTo>
                    <a:pt x="938" y="294"/>
                    <a:pt x="1044" y="308"/>
                    <a:pt x="1150" y="308"/>
                  </a:cubicBezTo>
                  <a:cubicBezTo>
                    <a:pt x="1200" y="308"/>
                    <a:pt x="1250" y="305"/>
                    <a:pt x="1299" y="295"/>
                  </a:cubicBezTo>
                  <a:cubicBezTo>
                    <a:pt x="1299" y="247"/>
                    <a:pt x="1299" y="200"/>
                    <a:pt x="1311" y="164"/>
                  </a:cubicBezTo>
                  <a:cubicBezTo>
                    <a:pt x="1358" y="105"/>
                    <a:pt x="1358" y="57"/>
                    <a:pt x="1299" y="9"/>
                  </a:cubicBezTo>
                  <a:cubicBezTo>
                    <a:pt x="1275" y="3"/>
                    <a:pt x="1251" y="0"/>
                    <a:pt x="1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5"/>
            <p:cNvSpPr/>
            <p:nvPr/>
          </p:nvSpPr>
          <p:spPr>
            <a:xfrm>
              <a:off x="6106100" y="3344300"/>
              <a:ext cx="7475" cy="3725"/>
            </a:xfrm>
            <a:custGeom>
              <a:avLst/>
              <a:gdLst/>
              <a:ahLst/>
              <a:cxnLst/>
              <a:rect l="l" t="t" r="r" b="b"/>
              <a:pathLst>
                <a:path w="299" h="149" extrusionOk="0">
                  <a:moveTo>
                    <a:pt x="168" y="0"/>
                  </a:moveTo>
                  <a:cubicBezTo>
                    <a:pt x="84" y="24"/>
                    <a:pt x="13" y="0"/>
                    <a:pt x="1" y="83"/>
                  </a:cubicBezTo>
                  <a:cubicBezTo>
                    <a:pt x="1" y="95"/>
                    <a:pt x="108" y="119"/>
                    <a:pt x="168" y="143"/>
                  </a:cubicBezTo>
                  <a:cubicBezTo>
                    <a:pt x="179" y="147"/>
                    <a:pt x="193" y="148"/>
                    <a:pt x="207" y="148"/>
                  </a:cubicBezTo>
                  <a:cubicBezTo>
                    <a:pt x="235" y="148"/>
                    <a:pt x="267" y="143"/>
                    <a:pt x="298" y="143"/>
                  </a:cubicBezTo>
                  <a:lnTo>
                    <a:pt x="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5"/>
            <p:cNvSpPr/>
            <p:nvPr/>
          </p:nvSpPr>
          <p:spPr>
            <a:xfrm>
              <a:off x="6092425" y="3347875"/>
              <a:ext cx="4775" cy="3575"/>
            </a:xfrm>
            <a:custGeom>
              <a:avLst/>
              <a:gdLst/>
              <a:ahLst/>
              <a:cxnLst/>
              <a:rect l="l" t="t" r="r" b="b"/>
              <a:pathLst>
                <a:path w="191" h="143" extrusionOk="0">
                  <a:moveTo>
                    <a:pt x="131" y="0"/>
                  </a:moveTo>
                  <a:lnTo>
                    <a:pt x="0" y="36"/>
                  </a:lnTo>
                  <a:lnTo>
                    <a:pt x="0" y="143"/>
                  </a:lnTo>
                  <a:cubicBezTo>
                    <a:pt x="60" y="131"/>
                    <a:pt x="131" y="119"/>
                    <a:pt x="191" y="95"/>
                  </a:cubicBezTo>
                  <a:cubicBezTo>
                    <a:pt x="179" y="71"/>
                    <a:pt x="143" y="24"/>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5"/>
            <p:cNvSpPr/>
            <p:nvPr/>
          </p:nvSpPr>
          <p:spPr>
            <a:xfrm>
              <a:off x="6111175" y="3374050"/>
              <a:ext cx="26200" cy="7175"/>
            </a:xfrm>
            <a:custGeom>
              <a:avLst/>
              <a:gdLst/>
              <a:ahLst/>
              <a:cxnLst/>
              <a:rect l="l" t="t" r="r" b="b"/>
              <a:pathLst>
                <a:path w="1048" h="287" extrusionOk="0">
                  <a:moveTo>
                    <a:pt x="0" y="1"/>
                  </a:moveTo>
                  <a:cubicBezTo>
                    <a:pt x="119" y="203"/>
                    <a:pt x="417" y="36"/>
                    <a:pt x="536" y="251"/>
                  </a:cubicBezTo>
                  <a:cubicBezTo>
                    <a:pt x="691" y="275"/>
                    <a:pt x="822" y="275"/>
                    <a:pt x="953" y="287"/>
                  </a:cubicBezTo>
                  <a:cubicBezTo>
                    <a:pt x="1000" y="239"/>
                    <a:pt x="1048" y="179"/>
                    <a:pt x="953" y="144"/>
                  </a:cubicBezTo>
                  <a:cubicBezTo>
                    <a:pt x="857" y="84"/>
                    <a:pt x="762" y="48"/>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5"/>
            <p:cNvSpPr/>
            <p:nvPr/>
          </p:nvSpPr>
          <p:spPr>
            <a:xfrm>
              <a:off x="5870075" y="3418700"/>
              <a:ext cx="10425" cy="8075"/>
            </a:xfrm>
            <a:custGeom>
              <a:avLst/>
              <a:gdLst/>
              <a:ahLst/>
              <a:cxnLst/>
              <a:rect l="l" t="t" r="r" b="b"/>
              <a:pathLst>
                <a:path w="417" h="323" extrusionOk="0">
                  <a:moveTo>
                    <a:pt x="238" y="1"/>
                  </a:moveTo>
                  <a:cubicBezTo>
                    <a:pt x="203" y="1"/>
                    <a:pt x="167" y="1"/>
                    <a:pt x="143" y="36"/>
                  </a:cubicBezTo>
                  <a:lnTo>
                    <a:pt x="0" y="298"/>
                  </a:lnTo>
                  <a:cubicBezTo>
                    <a:pt x="143" y="298"/>
                    <a:pt x="286" y="322"/>
                    <a:pt x="417" y="322"/>
                  </a:cubicBezTo>
                  <a:cubicBezTo>
                    <a:pt x="417" y="179"/>
                    <a:pt x="357" y="84"/>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5"/>
            <p:cNvSpPr/>
            <p:nvPr/>
          </p:nvSpPr>
          <p:spPr>
            <a:xfrm>
              <a:off x="5894775" y="3422400"/>
              <a:ext cx="7175" cy="5025"/>
            </a:xfrm>
            <a:custGeom>
              <a:avLst/>
              <a:gdLst/>
              <a:ahLst/>
              <a:cxnLst/>
              <a:rect l="l" t="t" r="r" b="b"/>
              <a:pathLst>
                <a:path w="287" h="201" extrusionOk="0">
                  <a:moveTo>
                    <a:pt x="109" y="0"/>
                  </a:moveTo>
                  <a:cubicBezTo>
                    <a:pt x="94" y="0"/>
                    <a:pt x="78" y="3"/>
                    <a:pt x="60" y="7"/>
                  </a:cubicBezTo>
                  <a:cubicBezTo>
                    <a:pt x="24" y="19"/>
                    <a:pt x="12" y="115"/>
                    <a:pt x="0" y="174"/>
                  </a:cubicBezTo>
                  <a:cubicBezTo>
                    <a:pt x="42" y="192"/>
                    <a:pt x="90" y="201"/>
                    <a:pt x="139" y="201"/>
                  </a:cubicBezTo>
                  <a:cubicBezTo>
                    <a:pt x="188" y="201"/>
                    <a:pt x="239" y="192"/>
                    <a:pt x="286" y="174"/>
                  </a:cubicBezTo>
                  <a:cubicBezTo>
                    <a:pt x="245" y="92"/>
                    <a:pt x="20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5"/>
            <p:cNvSpPr/>
            <p:nvPr/>
          </p:nvSpPr>
          <p:spPr>
            <a:xfrm>
              <a:off x="5887925" y="3425475"/>
              <a:ext cx="3000" cy="1475"/>
            </a:xfrm>
            <a:custGeom>
              <a:avLst/>
              <a:gdLst/>
              <a:ahLst/>
              <a:cxnLst/>
              <a:rect l="l" t="t" r="r" b="b"/>
              <a:pathLst>
                <a:path w="120" h="59" extrusionOk="0">
                  <a:moveTo>
                    <a:pt x="91" y="0"/>
                  </a:moveTo>
                  <a:cubicBezTo>
                    <a:pt x="88" y="0"/>
                    <a:pt x="86" y="1"/>
                    <a:pt x="84" y="4"/>
                  </a:cubicBezTo>
                  <a:cubicBezTo>
                    <a:pt x="48" y="15"/>
                    <a:pt x="36" y="27"/>
                    <a:pt x="1" y="51"/>
                  </a:cubicBezTo>
                  <a:cubicBezTo>
                    <a:pt x="18" y="56"/>
                    <a:pt x="35" y="58"/>
                    <a:pt x="52" y="58"/>
                  </a:cubicBezTo>
                  <a:cubicBezTo>
                    <a:pt x="80" y="58"/>
                    <a:pt x="105" y="50"/>
                    <a:pt x="120" y="27"/>
                  </a:cubicBezTo>
                  <a:cubicBezTo>
                    <a:pt x="110" y="18"/>
                    <a:pt x="100"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5"/>
            <p:cNvSpPr/>
            <p:nvPr/>
          </p:nvSpPr>
          <p:spPr>
            <a:xfrm>
              <a:off x="5944475" y="3422750"/>
              <a:ext cx="4450" cy="4525"/>
            </a:xfrm>
            <a:custGeom>
              <a:avLst/>
              <a:gdLst/>
              <a:ahLst/>
              <a:cxnLst/>
              <a:rect l="l" t="t" r="r" b="b"/>
              <a:pathLst>
                <a:path w="178" h="181" extrusionOk="0">
                  <a:moveTo>
                    <a:pt x="56" y="0"/>
                  </a:moveTo>
                  <a:cubicBezTo>
                    <a:pt x="40" y="0"/>
                    <a:pt x="21" y="2"/>
                    <a:pt x="1" y="5"/>
                  </a:cubicBezTo>
                  <a:lnTo>
                    <a:pt x="1" y="17"/>
                  </a:lnTo>
                  <a:cubicBezTo>
                    <a:pt x="25" y="65"/>
                    <a:pt x="25" y="124"/>
                    <a:pt x="36" y="172"/>
                  </a:cubicBezTo>
                  <a:cubicBezTo>
                    <a:pt x="60" y="178"/>
                    <a:pt x="81" y="181"/>
                    <a:pt x="102" y="181"/>
                  </a:cubicBezTo>
                  <a:cubicBezTo>
                    <a:pt x="123" y="181"/>
                    <a:pt x="144" y="178"/>
                    <a:pt x="167" y="172"/>
                  </a:cubicBezTo>
                  <a:cubicBezTo>
                    <a:pt x="178" y="60"/>
                    <a:pt x="153" y="0"/>
                    <a:pt x="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5"/>
            <p:cNvSpPr/>
            <p:nvPr/>
          </p:nvSpPr>
          <p:spPr>
            <a:xfrm>
              <a:off x="5970375" y="3330300"/>
              <a:ext cx="7475" cy="2625"/>
            </a:xfrm>
            <a:custGeom>
              <a:avLst/>
              <a:gdLst/>
              <a:ahLst/>
              <a:cxnLst/>
              <a:rect l="l" t="t" r="r" b="b"/>
              <a:pathLst>
                <a:path w="299" h="105" extrusionOk="0">
                  <a:moveTo>
                    <a:pt x="1" y="1"/>
                  </a:moveTo>
                  <a:cubicBezTo>
                    <a:pt x="42" y="72"/>
                    <a:pt x="90" y="105"/>
                    <a:pt x="140" y="105"/>
                  </a:cubicBezTo>
                  <a:cubicBezTo>
                    <a:pt x="191" y="105"/>
                    <a:pt x="245" y="72"/>
                    <a:pt x="298" y="12"/>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5"/>
            <p:cNvSpPr/>
            <p:nvPr/>
          </p:nvSpPr>
          <p:spPr>
            <a:xfrm>
              <a:off x="6012350" y="3330450"/>
              <a:ext cx="4475" cy="2775"/>
            </a:xfrm>
            <a:custGeom>
              <a:avLst/>
              <a:gdLst/>
              <a:ahLst/>
              <a:cxnLst/>
              <a:rect l="l" t="t" r="r" b="b"/>
              <a:pathLst>
                <a:path w="179" h="111" extrusionOk="0">
                  <a:moveTo>
                    <a:pt x="107" y="0"/>
                  </a:moveTo>
                  <a:cubicBezTo>
                    <a:pt x="52" y="0"/>
                    <a:pt x="0" y="13"/>
                    <a:pt x="0" y="54"/>
                  </a:cubicBezTo>
                  <a:cubicBezTo>
                    <a:pt x="0" y="99"/>
                    <a:pt x="42" y="111"/>
                    <a:pt x="90" y="111"/>
                  </a:cubicBezTo>
                  <a:cubicBezTo>
                    <a:pt x="120" y="111"/>
                    <a:pt x="152" y="106"/>
                    <a:pt x="179" y="102"/>
                  </a:cubicBezTo>
                  <a:lnTo>
                    <a:pt x="179" y="54"/>
                  </a:lnTo>
                  <a:lnTo>
                    <a:pt x="179" y="6"/>
                  </a:lnTo>
                  <a:cubicBezTo>
                    <a:pt x="157" y="3"/>
                    <a:pt x="131"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5"/>
            <p:cNvSpPr/>
            <p:nvPr/>
          </p:nvSpPr>
          <p:spPr>
            <a:xfrm>
              <a:off x="5741475" y="3420675"/>
              <a:ext cx="5675" cy="2575"/>
            </a:xfrm>
            <a:custGeom>
              <a:avLst/>
              <a:gdLst/>
              <a:ahLst/>
              <a:cxnLst/>
              <a:rect l="l" t="t" r="r" b="b"/>
              <a:pathLst>
                <a:path w="227" h="103" extrusionOk="0">
                  <a:moveTo>
                    <a:pt x="94" y="1"/>
                  </a:moveTo>
                  <a:cubicBezTo>
                    <a:pt x="62" y="1"/>
                    <a:pt x="30" y="5"/>
                    <a:pt x="1" y="5"/>
                  </a:cubicBezTo>
                  <a:cubicBezTo>
                    <a:pt x="35" y="90"/>
                    <a:pt x="87" y="102"/>
                    <a:pt x="149" y="102"/>
                  </a:cubicBezTo>
                  <a:cubicBezTo>
                    <a:pt x="173" y="102"/>
                    <a:pt x="200" y="100"/>
                    <a:pt x="227" y="100"/>
                  </a:cubicBezTo>
                  <a:cubicBezTo>
                    <a:pt x="204" y="16"/>
                    <a:pt x="151" y="1"/>
                    <a:pt x="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5"/>
            <p:cNvSpPr/>
            <p:nvPr/>
          </p:nvSpPr>
          <p:spPr>
            <a:xfrm>
              <a:off x="6192125" y="3377025"/>
              <a:ext cx="7475" cy="7175"/>
            </a:xfrm>
            <a:custGeom>
              <a:avLst/>
              <a:gdLst/>
              <a:ahLst/>
              <a:cxnLst/>
              <a:rect l="l" t="t" r="r" b="b"/>
              <a:pathLst>
                <a:path w="299" h="287" extrusionOk="0">
                  <a:moveTo>
                    <a:pt x="156" y="1"/>
                  </a:moveTo>
                  <a:cubicBezTo>
                    <a:pt x="96" y="1"/>
                    <a:pt x="60" y="25"/>
                    <a:pt x="13" y="25"/>
                  </a:cubicBezTo>
                  <a:cubicBezTo>
                    <a:pt x="1" y="60"/>
                    <a:pt x="1" y="120"/>
                    <a:pt x="1" y="168"/>
                  </a:cubicBezTo>
                  <a:cubicBezTo>
                    <a:pt x="1" y="215"/>
                    <a:pt x="1" y="239"/>
                    <a:pt x="13" y="287"/>
                  </a:cubicBezTo>
                  <a:cubicBezTo>
                    <a:pt x="120" y="287"/>
                    <a:pt x="203" y="275"/>
                    <a:pt x="298" y="275"/>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5"/>
            <p:cNvSpPr/>
            <p:nvPr/>
          </p:nvSpPr>
          <p:spPr>
            <a:xfrm>
              <a:off x="5557225" y="3286850"/>
              <a:ext cx="44075" cy="8950"/>
            </a:xfrm>
            <a:custGeom>
              <a:avLst/>
              <a:gdLst/>
              <a:ahLst/>
              <a:cxnLst/>
              <a:rect l="l" t="t" r="r" b="b"/>
              <a:pathLst>
                <a:path w="1763" h="358" extrusionOk="0">
                  <a:moveTo>
                    <a:pt x="920" y="0"/>
                  </a:moveTo>
                  <a:cubicBezTo>
                    <a:pt x="615" y="0"/>
                    <a:pt x="308" y="30"/>
                    <a:pt x="1" y="155"/>
                  </a:cubicBezTo>
                  <a:cubicBezTo>
                    <a:pt x="118" y="218"/>
                    <a:pt x="229" y="302"/>
                    <a:pt x="344" y="302"/>
                  </a:cubicBezTo>
                  <a:cubicBezTo>
                    <a:pt x="380" y="302"/>
                    <a:pt x="416" y="294"/>
                    <a:pt x="453" y="274"/>
                  </a:cubicBezTo>
                  <a:cubicBezTo>
                    <a:pt x="560" y="213"/>
                    <a:pt x="660" y="191"/>
                    <a:pt x="758" y="191"/>
                  </a:cubicBezTo>
                  <a:cubicBezTo>
                    <a:pt x="946" y="191"/>
                    <a:pt x="1123" y="271"/>
                    <a:pt x="1310" y="310"/>
                  </a:cubicBezTo>
                  <a:cubicBezTo>
                    <a:pt x="1418" y="179"/>
                    <a:pt x="1763" y="357"/>
                    <a:pt x="1739" y="24"/>
                  </a:cubicBezTo>
                  <a:cubicBezTo>
                    <a:pt x="1468" y="24"/>
                    <a:pt x="1195" y="0"/>
                    <a:pt x="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5"/>
            <p:cNvSpPr/>
            <p:nvPr/>
          </p:nvSpPr>
          <p:spPr>
            <a:xfrm>
              <a:off x="5514375" y="3284550"/>
              <a:ext cx="26500" cy="13325"/>
            </a:xfrm>
            <a:custGeom>
              <a:avLst/>
              <a:gdLst/>
              <a:ahLst/>
              <a:cxnLst/>
              <a:rect l="l" t="t" r="r" b="b"/>
              <a:pathLst>
                <a:path w="1060" h="533" extrusionOk="0">
                  <a:moveTo>
                    <a:pt x="307" y="0"/>
                  </a:moveTo>
                  <a:cubicBezTo>
                    <a:pt x="209" y="0"/>
                    <a:pt x="107" y="20"/>
                    <a:pt x="0" y="68"/>
                  </a:cubicBezTo>
                  <a:cubicBezTo>
                    <a:pt x="0" y="128"/>
                    <a:pt x="24" y="187"/>
                    <a:pt x="24" y="247"/>
                  </a:cubicBezTo>
                  <a:cubicBezTo>
                    <a:pt x="110" y="202"/>
                    <a:pt x="183" y="180"/>
                    <a:pt x="242" y="180"/>
                  </a:cubicBezTo>
                  <a:cubicBezTo>
                    <a:pt x="371" y="180"/>
                    <a:pt x="433" y="288"/>
                    <a:pt x="417" y="509"/>
                  </a:cubicBezTo>
                  <a:cubicBezTo>
                    <a:pt x="524" y="521"/>
                    <a:pt x="631" y="533"/>
                    <a:pt x="738" y="533"/>
                  </a:cubicBezTo>
                  <a:cubicBezTo>
                    <a:pt x="572" y="152"/>
                    <a:pt x="929" y="307"/>
                    <a:pt x="1060" y="235"/>
                  </a:cubicBezTo>
                  <a:cubicBezTo>
                    <a:pt x="809" y="140"/>
                    <a:pt x="570" y="0"/>
                    <a:pt x="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5"/>
            <p:cNvSpPr/>
            <p:nvPr/>
          </p:nvSpPr>
          <p:spPr>
            <a:xfrm>
              <a:off x="5554250" y="3289750"/>
              <a:ext cx="3300" cy="2925"/>
            </a:xfrm>
            <a:custGeom>
              <a:avLst/>
              <a:gdLst/>
              <a:ahLst/>
              <a:cxnLst/>
              <a:rect l="l" t="t" r="r" b="b"/>
              <a:pathLst>
                <a:path w="132" h="117" extrusionOk="0">
                  <a:moveTo>
                    <a:pt x="71" y="0"/>
                  </a:moveTo>
                  <a:cubicBezTo>
                    <a:pt x="48" y="0"/>
                    <a:pt x="24" y="9"/>
                    <a:pt x="1" y="27"/>
                  </a:cubicBezTo>
                  <a:cubicBezTo>
                    <a:pt x="24" y="87"/>
                    <a:pt x="48" y="116"/>
                    <a:pt x="71" y="116"/>
                  </a:cubicBezTo>
                  <a:cubicBezTo>
                    <a:pt x="93" y="116"/>
                    <a:pt x="114" y="87"/>
                    <a:pt x="132" y="27"/>
                  </a:cubicBezTo>
                  <a:cubicBezTo>
                    <a:pt x="114" y="9"/>
                    <a:pt x="9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5"/>
            <p:cNvSpPr/>
            <p:nvPr/>
          </p:nvSpPr>
          <p:spPr>
            <a:xfrm>
              <a:off x="5550075" y="3289000"/>
              <a:ext cx="4200" cy="1750"/>
            </a:xfrm>
            <a:custGeom>
              <a:avLst/>
              <a:gdLst/>
              <a:ahLst/>
              <a:cxnLst/>
              <a:rect l="l" t="t" r="r" b="b"/>
              <a:pathLst>
                <a:path w="168" h="70" extrusionOk="0">
                  <a:moveTo>
                    <a:pt x="83" y="0"/>
                  </a:moveTo>
                  <a:cubicBezTo>
                    <a:pt x="56" y="0"/>
                    <a:pt x="29" y="18"/>
                    <a:pt x="1" y="57"/>
                  </a:cubicBezTo>
                  <a:cubicBezTo>
                    <a:pt x="60" y="57"/>
                    <a:pt x="108" y="57"/>
                    <a:pt x="168" y="69"/>
                  </a:cubicBezTo>
                  <a:cubicBezTo>
                    <a:pt x="142" y="24"/>
                    <a:pt x="113"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5"/>
            <p:cNvSpPr/>
            <p:nvPr/>
          </p:nvSpPr>
          <p:spPr>
            <a:xfrm>
              <a:off x="5546800" y="3290425"/>
              <a:ext cx="3300" cy="2125"/>
            </a:xfrm>
            <a:custGeom>
              <a:avLst/>
              <a:gdLst/>
              <a:ahLst/>
              <a:cxnLst/>
              <a:rect l="l" t="t" r="r" b="b"/>
              <a:pathLst>
                <a:path w="132" h="85" extrusionOk="0">
                  <a:moveTo>
                    <a:pt x="1" y="0"/>
                  </a:moveTo>
                  <a:cubicBezTo>
                    <a:pt x="32" y="55"/>
                    <a:pt x="59" y="85"/>
                    <a:pt x="82" y="85"/>
                  </a:cubicBezTo>
                  <a:cubicBezTo>
                    <a:pt x="103" y="85"/>
                    <a:pt x="120" y="5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5"/>
            <p:cNvSpPr/>
            <p:nvPr/>
          </p:nvSpPr>
          <p:spPr>
            <a:xfrm>
              <a:off x="5754575" y="3280800"/>
              <a:ext cx="18775" cy="2500"/>
            </a:xfrm>
            <a:custGeom>
              <a:avLst/>
              <a:gdLst/>
              <a:ahLst/>
              <a:cxnLst/>
              <a:rect l="l" t="t" r="r" b="b"/>
              <a:pathLst>
                <a:path w="751" h="100" extrusionOk="0">
                  <a:moveTo>
                    <a:pt x="359" y="1"/>
                  </a:moveTo>
                  <a:cubicBezTo>
                    <a:pt x="239" y="1"/>
                    <a:pt x="120" y="31"/>
                    <a:pt x="1" y="99"/>
                  </a:cubicBezTo>
                  <a:lnTo>
                    <a:pt x="751" y="99"/>
                  </a:lnTo>
                  <a:cubicBezTo>
                    <a:pt x="620" y="37"/>
                    <a:pt x="489" y="1"/>
                    <a:pt x="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5"/>
            <p:cNvSpPr/>
            <p:nvPr/>
          </p:nvSpPr>
          <p:spPr>
            <a:xfrm>
              <a:off x="5773025" y="3281750"/>
              <a:ext cx="10450" cy="5375"/>
            </a:xfrm>
            <a:custGeom>
              <a:avLst/>
              <a:gdLst/>
              <a:ahLst/>
              <a:cxnLst/>
              <a:rect l="l" t="t" r="r" b="b"/>
              <a:pathLst>
                <a:path w="418" h="215" extrusionOk="0">
                  <a:moveTo>
                    <a:pt x="195" y="0"/>
                  </a:moveTo>
                  <a:cubicBezTo>
                    <a:pt x="128" y="0"/>
                    <a:pt x="63" y="15"/>
                    <a:pt x="1" y="49"/>
                  </a:cubicBezTo>
                  <a:cubicBezTo>
                    <a:pt x="79" y="158"/>
                    <a:pt x="151" y="215"/>
                    <a:pt x="221" y="215"/>
                  </a:cubicBezTo>
                  <a:cubicBezTo>
                    <a:pt x="288" y="215"/>
                    <a:pt x="353" y="161"/>
                    <a:pt x="417" y="49"/>
                  </a:cubicBezTo>
                  <a:cubicBezTo>
                    <a:pt x="343" y="18"/>
                    <a:pt x="268"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5"/>
            <p:cNvSpPr/>
            <p:nvPr/>
          </p:nvSpPr>
          <p:spPr>
            <a:xfrm>
              <a:off x="6143325" y="3292700"/>
              <a:ext cx="20850" cy="12625"/>
            </a:xfrm>
            <a:custGeom>
              <a:avLst/>
              <a:gdLst/>
              <a:ahLst/>
              <a:cxnLst/>
              <a:rect l="l" t="t" r="r" b="b"/>
              <a:pathLst>
                <a:path w="834" h="505" extrusionOk="0">
                  <a:moveTo>
                    <a:pt x="400" y="1"/>
                  </a:moveTo>
                  <a:cubicBezTo>
                    <a:pt x="280" y="1"/>
                    <a:pt x="174" y="54"/>
                    <a:pt x="119" y="195"/>
                  </a:cubicBezTo>
                  <a:cubicBezTo>
                    <a:pt x="0" y="445"/>
                    <a:pt x="310" y="373"/>
                    <a:pt x="381" y="504"/>
                  </a:cubicBezTo>
                  <a:cubicBezTo>
                    <a:pt x="834" y="445"/>
                    <a:pt x="834" y="445"/>
                    <a:pt x="679" y="64"/>
                  </a:cubicBezTo>
                  <a:cubicBezTo>
                    <a:pt x="663" y="41"/>
                    <a:pt x="643" y="28"/>
                    <a:pt x="624" y="28"/>
                  </a:cubicBezTo>
                  <a:cubicBezTo>
                    <a:pt x="614" y="28"/>
                    <a:pt x="604" y="32"/>
                    <a:pt x="595" y="40"/>
                  </a:cubicBezTo>
                  <a:cubicBezTo>
                    <a:pt x="530" y="16"/>
                    <a:pt x="463" y="1"/>
                    <a:pt x="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5"/>
            <p:cNvSpPr/>
            <p:nvPr/>
          </p:nvSpPr>
          <p:spPr>
            <a:xfrm>
              <a:off x="5848625" y="3425550"/>
              <a:ext cx="3300" cy="1675"/>
            </a:xfrm>
            <a:custGeom>
              <a:avLst/>
              <a:gdLst/>
              <a:ahLst/>
              <a:cxnLst/>
              <a:rect l="l" t="t" r="r" b="b"/>
              <a:pathLst>
                <a:path w="132" h="67" extrusionOk="0">
                  <a:moveTo>
                    <a:pt x="108" y="1"/>
                  </a:moveTo>
                  <a:cubicBezTo>
                    <a:pt x="60" y="1"/>
                    <a:pt x="25" y="24"/>
                    <a:pt x="1" y="48"/>
                  </a:cubicBezTo>
                  <a:cubicBezTo>
                    <a:pt x="25" y="60"/>
                    <a:pt x="46" y="66"/>
                    <a:pt x="66" y="66"/>
                  </a:cubicBezTo>
                  <a:cubicBezTo>
                    <a:pt x="87" y="66"/>
                    <a:pt x="108" y="60"/>
                    <a:pt x="132" y="48"/>
                  </a:cubicBezTo>
                  <a:cubicBezTo>
                    <a:pt x="120" y="24"/>
                    <a:pt x="84"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5"/>
            <p:cNvSpPr/>
            <p:nvPr/>
          </p:nvSpPr>
          <p:spPr>
            <a:xfrm>
              <a:off x="5499175" y="3443325"/>
              <a:ext cx="286075" cy="33825"/>
            </a:xfrm>
            <a:custGeom>
              <a:avLst/>
              <a:gdLst/>
              <a:ahLst/>
              <a:cxnLst/>
              <a:rect l="l" t="t" r="r" b="b"/>
              <a:pathLst>
                <a:path w="11443" h="1353" extrusionOk="0">
                  <a:moveTo>
                    <a:pt x="2044" y="1"/>
                  </a:moveTo>
                  <a:cubicBezTo>
                    <a:pt x="1989" y="1"/>
                    <a:pt x="1924" y="19"/>
                    <a:pt x="1846" y="63"/>
                  </a:cubicBezTo>
                  <a:cubicBezTo>
                    <a:pt x="1813" y="58"/>
                    <a:pt x="1781" y="56"/>
                    <a:pt x="1749" y="56"/>
                  </a:cubicBezTo>
                  <a:cubicBezTo>
                    <a:pt x="1415" y="56"/>
                    <a:pt x="1150" y="319"/>
                    <a:pt x="834" y="373"/>
                  </a:cubicBezTo>
                  <a:cubicBezTo>
                    <a:pt x="584" y="552"/>
                    <a:pt x="311" y="694"/>
                    <a:pt x="1" y="694"/>
                  </a:cubicBezTo>
                  <a:cubicBezTo>
                    <a:pt x="13" y="730"/>
                    <a:pt x="1" y="778"/>
                    <a:pt x="1" y="802"/>
                  </a:cubicBezTo>
                  <a:cubicBezTo>
                    <a:pt x="262" y="808"/>
                    <a:pt x="530" y="845"/>
                    <a:pt x="794" y="845"/>
                  </a:cubicBezTo>
                  <a:cubicBezTo>
                    <a:pt x="1048" y="845"/>
                    <a:pt x="1298" y="811"/>
                    <a:pt x="1537" y="683"/>
                  </a:cubicBezTo>
                  <a:cubicBezTo>
                    <a:pt x="1684" y="739"/>
                    <a:pt x="1828" y="753"/>
                    <a:pt x="1972" y="753"/>
                  </a:cubicBezTo>
                  <a:cubicBezTo>
                    <a:pt x="2106" y="753"/>
                    <a:pt x="2241" y="741"/>
                    <a:pt x="2377" y="741"/>
                  </a:cubicBezTo>
                  <a:cubicBezTo>
                    <a:pt x="2403" y="741"/>
                    <a:pt x="2428" y="741"/>
                    <a:pt x="2454" y="742"/>
                  </a:cubicBezTo>
                  <a:cubicBezTo>
                    <a:pt x="2633" y="751"/>
                    <a:pt x="2813" y="754"/>
                    <a:pt x="2992" y="754"/>
                  </a:cubicBezTo>
                  <a:cubicBezTo>
                    <a:pt x="3374" y="754"/>
                    <a:pt x="3755" y="740"/>
                    <a:pt x="4135" y="740"/>
                  </a:cubicBezTo>
                  <a:cubicBezTo>
                    <a:pt x="4524" y="740"/>
                    <a:pt x="4913" y="755"/>
                    <a:pt x="5299" y="814"/>
                  </a:cubicBezTo>
                  <a:cubicBezTo>
                    <a:pt x="5400" y="842"/>
                    <a:pt x="5501" y="858"/>
                    <a:pt x="5605" y="858"/>
                  </a:cubicBezTo>
                  <a:cubicBezTo>
                    <a:pt x="5672" y="858"/>
                    <a:pt x="5741" y="851"/>
                    <a:pt x="5811" y="837"/>
                  </a:cubicBezTo>
                  <a:cubicBezTo>
                    <a:pt x="5899" y="883"/>
                    <a:pt x="5992" y="893"/>
                    <a:pt x="6086" y="893"/>
                  </a:cubicBezTo>
                  <a:cubicBezTo>
                    <a:pt x="6152" y="893"/>
                    <a:pt x="6219" y="888"/>
                    <a:pt x="6285" y="888"/>
                  </a:cubicBezTo>
                  <a:cubicBezTo>
                    <a:pt x="6394" y="888"/>
                    <a:pt x="6500" y="901"/>
                    <a:pt x="6597" y="968"/>
                  </a:cubicBezTo>
                  <a:cubicBezTo>
                    <a:pt x="6662" y="1001"/>
                    <a:pt x="6728" y="1019"/>
                    <a:pt x="6793" y="1019"/>
                  </a:cubicBezTo>
                  <a:cubicBezTo>
                    <a:pt x="6847" y="1019"/>
                    <a:pt x="6901" y="1007"/>
                    <a:pt x="6954" y="980"/>
                  </a:cubicBezTo>
                  <a:cubicBezTo>
                    <a:pt x="7091" y="1028"/>
                    <a:pt x="7232" y="1041"/>
                    <a:pt x="7374" y="1041"/>
                  </a:cubicBezTo>
                  <a:cubicBezTo>
                    <a:pt x="7526" y="1041"/>
                    <a:pt x="7679" y="1027"/>
                    <a:pt x="7832" y="1027"/>
                  </a:cubicBezTo>
                  <a:cubicBezTo>
                    <a:pt x="7997" y="1027"/>
                    <a:pt x="8162" y="1043"/>
                    <a:pt x="8323" y="1111"/>
                  </a:cubicBezTo>
                  <a:cubicBezTo>
                    <a:pt x="8364" y="1145"/>
                    <a:pt x="8400" y="1159"/>
                    <a:pt x="8437" y="1159"/>
                  </a:cubicBezTo>
                  <a:cubicBezTo>
                    <a:pt x="8466" y="1159"/>
                    <a:pt x="8495" y="1151"/>
                    <a:pt x="8526" y="1135"/>
                  </a:cubicBezTo>
                  <a:cubicBezTo>
                    <a:pt x="8655" y="1177"/>
                    <a:pt x="8787" y="1187"/>
                    <a:pt x="8920" y="1187"/>
                  </a:cubicBezTo>
                  <a:cubicBezTo>
                    <a:pt x="9047" y="1187"/>
                    <a:pt x="9175" y="1178"/>
                    <a:pt x="9302" y="1178"/>
                  </a:cubicBezTo>
                  <a:cubicBezTo>
                    <a:pt x="9458" y="1178"/>
                    <a:pt x="9613" y="1192"/>
                    <a:pt x="9764" y="1254"/>
                  </a:cubicBezTo>
                  <a:cubicBezTo>
                    <a:pt x="9836" y="1254"/>
                    <a:pt x="9919" y="1266"/>
                    <a:pt x="9990" y="1266"/>
                  </a:cubicBezTo>
                  <a:cubicBezTo>
                    <a:pt x="10234" y="1315"/>
                    <a:pt x="10484" y="1352"/>
                    <a:pt x="10731" y="1352"/>
                  </a:cubicBezTo>
                  <a:cubicBezTo>
                    <a:pt x="10846" y="1352"/>
                    <a:pt x="10961" y="1344"/>
                    <a:pt x="11074" y="1326"/>
                  </a:cubicBezTo>
                  <a:cubicBezTo>
                    <a:pt x="11098" y="1328"/>
                    <a:pt x="11120" y="1330"/>
                    <a:pt x="11141" y="1330"/>
                  </a:cubicBezTo>
                  <a:cubicBezTo>
                    <a:pt x="11205" y="1330"/>
                    <a:pt x="11258" y="1317"/>
                    <a:pt x="11312" y="1290"/>
                  </a:cubicBezTo>
                  <a:cubicBezTo>
                    <a:pt x="11443" y="873"/>
                    <a:pt x="11002" y="1111"/>
                    <a:pt x="10931" y="956"/>
                  </a:cubicBezTo>
                  <a:cubicBezTo>
                    <a:pt x="10621" y="928"/>
                    <a:pt x="10315" y="912"/>
                    <a:pt x="10009" y="912"/>
                  </a:cubicBezTo>
                  <a:cubicBezTo>
                    <a:pt x="9809" y="912"/>
                    <a:pt x="9609" y="919"/>
                    <a:pt x="9407" y="933"/>
                  </a:cubicBezTo>
                  <a:cubicBezTo>
                    <a:pt x="9331" y="894"/>
                    <a:pt x="9247" y="891"/>
                    <a:pt x="9162" y="891"/>
                  </a:cubicBezTo>
                  <a:cubicBezTo>
                    <a:pt x="9140" y="891"/>
                    <a:pt x="9119" y="891"/>
                    <a:pt x="9097" y="891"/>
                  </a:cubicBezTo>
                  <a:cubicBezTo>
                    <a:pt x="8990" y="891"/>
                    <a:pt x="8883" y="885"/>
                    <a:pt x="8788" y="814"/>
                  </a:cubicBezTo>
                  <a:cubicBezTo>
                    <a:pt x="8754" y="805"/>
                    <a:pt x="8726" y="797"/>
                    <a:pt x="8700" y="797"/>
                  </a:cubicBezTo>
                  <a:cubicBezTo>
                    <a:pt x="8690" y="797"/>
                    <a:pt x="8679" y="798"/>
                    <a:pt x="8669" y="802"/>
                  </a:cubicBezTo>
                  <a:cubicBezTo>
                    <a:pt x="8555" y="753"/>
                    <a:pt x="8438" y="742"/>
                    <a:pt x="8319" y="742"/>
                  </a:cubicBezTo>
                  <a:cubicBezTo>
                    <a:pt x="8214" y="742"/>
                    <a:pt x="8107" y="751"/>
                    <a:pt x="8001" y="751"/>
                  </a:cubicBezTo>
                  <a:cubicBezTo>
                    <a:pt x="7876" y="751"/>
                    <a:pt x="7752" y="738"/>
                    <a:pt x="7633" y="683"/>
                  </a:cubicBezTo>
                  <a:cubicBezTo>
                    <a:pt x="7495" y="655"/>
                    <a:pt x="7357" y="635"/>
                    <a:pt x="7219" y="635"/>
                  </a:cubicBezTo>
                  <a:cubicBezTo>
                    <a:pt x="7119" y="635"/>
                    <a:pt x="7019" y="646"/>
                    <a:pt x="6919" y="671"/>
                  </a:cubicBezTo>
                  <a:cubicBezTo>
                    <a:pt x="6919" y="671"/>
                    <a:pt x="6907" y="683"/>
                    <a:pt x="6883" y="694"/>
                  </a:cubicBezTo>
                  <a:cubicBezTo>
                    <a:pt x="6847" y="694"/>
                    <a:pt x="6823" y="694"/>
                    <a:pt x="6788" y="659"/>
                  </a:cubicBezTo>
                  <a:cubicBezTo>
                    <a:pt x="6774" y="639"/>
                    <a:pt x="6758" y="630"/>
                    <a:pt x="6737" y="630"/>
                  </a:cubicBezTo>
                  <a:cubicBezTo>
                    <a:pt x="6721" y="630"/>
                    <a:pt x="6702" y="636"/>
                    <a:pt x="6680" y="647"/>
                  </a:cubicBezTo>
                  <a:cubicBezTo>
                    <a:pt x="6547" y="588"/>
                    <a:pt x="6409" y="575"/>
                    <a:pt x="6269" y="575"/>
                  </a:cubicBezTo>
                  <a:cubicBezTo>
                    <a:pt x="6156" y="575"/>
                    <a:pt x="6042" y="584"/>
                    <a:pt x="5929" y="584"/>
                  </a:cubicBezTo>
                  <a:cubicBezTo>
                    <a:pt x="5781" y="584"/>
                    <a:pt x="5634" y="569"/>
                    <a:pt x="5490" y="504"/>
                  </a:cubicBezTo>
                  <a:cubicBezTo>
                    <a:pt x="5430" y="504"/>
                    <a:pt x="5359" y="492"/>
                    <a:pt x="5287" y="492"/>
                  </a:cubicBezTo>
                  <a:cubicBezTo>
                    <a:pt x="5170" y="447"/>
                    <a:pt x="5048" y="437"/>
                    <a:pt x="4925" y="437"/>
                  </a:cubicBezTo>
                  <a:cubicBezTo>
                    <a:pt x="4824" y="437"/>
                    <a:pt x="4722" y="444"/>
                    <a:pt x="4620" y="444"/>
                  </a:cubicBezTo>
                  <a:cubicBezTo>
                    <a:pt x="4483" y="444"/>
                    <a:pt x="4347" y="432"/>
                    <a:pt x="4216" y="373"/>
                  </a:cubicBezTo>
                  <a:cubicBezTo>
                    <a:pt x="3549" y="230"/>
                    <a:pt x="2858" y="254"/>
                    <a:pt x="2204" y="63"/>
                  </a:cubicBezTo>
                  <a:cubicBezTo>
                    <a:pt x="2159" y="25"/>
                    <a:pt x="2108" y="1"/>
                    <a:pt x="20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5"/>
            <p:cNvSpPr/>
            <p:nvPr/>
          </p:nvSpPr>
          <p:spPr>
            <a:xfrm>
              <a:off x="5544425" y="3437725"/>
              <a:ext cx="13425" cy="7200"/>
            </a:xfrm>
            <a:custGeom>
              <a:avLst/>
              <a:gdLst/>
              <a:ahLst/>
              <a:cxnLst/>
              <a:rect l="l" t="t" r="r" b="b"/>
              <a:pathLst>
                <a:path w="537" h="288" extrusionOk="0">
                  <a:moveTo>
                    <a:pt x="272" y="1"/>
                  </a:moveTo>
                  <a:cubicBezTo>
                    <a:pt x="222" y="1"/>
                    <a:pt x="170" y="10"/>
                    <a:pt x="120" y="26"/>
                  </a:cubicBezTo>
                  <a:cubicBezTo>
                    <a:pt x="1" y="73"/>
                    <a:pt x="84" y="180"/>
                    <a:pt x="108" y="252"/>
                  </a:cubicBezTo>
                  <a:cubicBezTo>
                    <a:pt x="203" y="276"/>
                    <a:pt x="310" y="276"/>
                    <a:pt x="394" y="287"/>
                  </a:cubicBezTo>
                  <a:cubicBezTo>
                    <a:pt x="441" y="240"/>
                    <a:pt x="489" y="192"/>
                    <a:pt x="537" y="145"/>
                  </a:cubicBezTo>
                  <a:cubicBezTo>
                    <a:pt x="472" y="40"/>
                    <a:pt x="376" y="1"/>
                    <a:pt x="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5"/>
            <p:cNvSpPr/>
            <p:nvPr/>
          </p:nvSpPr>
          <p:spPr>
            <a:xfrm>
              <a:off x="5945075" y="3416625"/>
              <a:ext cx="21750" cy="10450"/>
            </a:xfrm>
            <a:custGeom>
              <a:avLst/>
              <a:gdLst/>
              <a:ahLst/>
              <a:cxnLst/>
              <a:rect l="l" t="t" r="r" b="b"/>
              <a:pathLst>
                <a:path w="870" h="418" extrusionOk="0">
                  <a:moveTo>
                    <a:pt x="155" y="0"/>
                  </a:moveTo>
                  <a:cubicBezTo>
                    <a:pt x="120" y="84"/>
                    <a:pt x="60" y="167"/>
                    <a:pt x="1" y="250"/>
                  </a:cubicBezTo>
                  <a:cubicBezTo>
                    <a:pt x="36" y="310"/>
                    <a:pt x="96" y="358"/>
                    <a:pt x="143" y="417"/>
                  </a:cubicBezTo>
                  <a:cubicBezTo>
                    <a:pt x="262" y="411"/>
                    <a:pt x="382" y="408"/>
                    <a:pt x="502" y="408"/>
                  </a:cubicBezTo>
                  <a:cubicBezTo>
                    <a:pt x="623" y="408"/>
                    <a:pt x="745" y="411"/>
                    <a:pt x="870" y="417"/>
                  </a:cubicBezTo>
                  <a:cubicBezTo>
                    <a:pt x="858" y="310"/>
                    <a:pt x="858" y="227"/>
                    <a:pt x="858" y="119"/>
                  </a:cubicBezTo>
                  <a:cubicBezTo>
                    <a:pt x="838" y="115"/>
                    <a:pt x="816" y="114"/>
                    <a:pt x="795" y="114"/>
                  </a:cubicBezTo>
                  <a:cubicBezTo>
                    <a:pt x="714" y="114"/>
                    <a:pt x="625" y="136"/>
                    <a:pt x="541" y="136"/>
                  </a:cubicBezTo>
                  <a:cubicBezTo>
                    <a:pt x="450" y="136"/>
                    <a:pt x="364" y="11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5"/>
            <p:cNvSpPr/>
            <p:nvPr/>
          </p:nvSpPr>
          <p:spPr>
            <a:xfrm>
              <a:off x="5685525" y="3397875"/>
              <a:ext cx="1500" cy="1500"/>
            </a:xfrm>
            <a:custGeom>
              <a:avLst/>
              <a:gdLst/>
              <a:ahLst/>
              <a:cxnLst/>
              <a:rect l="l" t="t" r="r" b="b"/>
              <a:pathLst>
                <a:path w="60" h="60" extrusionOk="0">
                  <a:moveTo>
                    <a:pt x="60" y="0"/>
                  </a:moveTo>
                  <a:lnTo>
                    <a:pt x="34" y="26"/>
                  </a:lnTo>
                  <a:lnTo>
                    <a:pt x="34" y="26"/>
                  </a:lnTo>
                  <a:cubicBezTo>
                    <a:pt x="45" y="21"/>
                    <a:pt x="52" y="15"/>
                    <a:pt x="60" y="0"/>
                  </a:cubicBezTo>
                  <a:close/>
                  <a:moveTo>
                    <a:pt x="34" y="26"/>
                  </a:moveTo>
                  <a:cubicBezTo>
                    <a:pt x="28" y="29"/>
                    <a:pt x="21" y="32"/>
                    <a:pt x="12" y="36"/>
                  </a:cubicBezTo>
                  <a:cubicBezTo>
                    <a:pt x="0" y="36"/>
                    <a:pt x="0" y="48"/>
                    <a:pt x="0" y="60"/>
                  </a:cubicBezTo>
                  <a:lnTo>
                    <a:pt x="34" y="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5"/>
            <p:cNvSpPr/>
            <p:nvPr/>
          </p:nvSpPr>
          <p:spPr>
            <a:xfrm>
              <a:off x="5945375" y="3264825"/>
              <a:ext cx="112825" cy="31600"/>
            </a:xfrm>
            <a:custGeom>
              <a:avLst/>
              <a:gdLst/>
              <a:ahLst/>
              <a:cxnLst/>
              <a:rect l="l" t="t" r="r" b="b"/>
              <a:pathLst>
                <a:path w="4513" h="1264" extrusionOk="0">
                  <a:moveTo>
                    <a:pt x="0" y="0"/>
                  </a:moveTo>
                  <a:lnTo>
                    <a:pt x="0" y="0"/>
                  </a:lnTo>
                  <a:cubicBezTo>
                    <a:pt x="118" y="187"/>
                    <a:pt x="264" y="233"/>
                    <a:pt x="420" y="233"/>
                  </a:cubicBezTo>
                  <a:cubicBezTo>
                    <a:pt x="570" y="233"/>
                    <a:pt x="730" y="190"/>
                    <a:pt x="884" y="190"/>
                  </a:cubicBezTo>
                  <a:cubicBezTo>
                    <a:pt x="927" y="190"/>
                    <a:pt x="970" y="194"/>
                    <a:pt x="1012" y="203"/>
                  </a:cubicBezTo>
                  <a:cubicBezTo>
                    <a:pt x="1096" y="441"/>
                    <a:pt x="1382" y="500"/>
                    <a:pt x="1477" y="750"/>
                  </a:cubicBezTo>
                  <a:cubicBezTo>
                    <a:pt x="1524" y="846"/>
                    <a:pt x="1572" y="953"/>
                    <a:pt x="1560" y="1072"/>
                  </a:cubicBezTo>
                  <a:cubicBezTo>
                    <a:pt x="1650" y="1175"/>
                    <a:pt x="1754" y="1194"/>
                    <a:pt x="1864" y="1194"/>
                  </a:cubicBezTo>
                  <a:cubicBezTo>
                    <a:pt x="1932" y="1194"/>
                    <a:pt x="2002" y="1187"/>
                    <a:pt x="2073" y="1187"/>
                  </a:cubicBezTo>
                  <a:cubicBezTo>
                    <a:pt x="2101" y="1187"/>
                    <a:pt x="2128" y="1188"/>
                    <a:pt x="2155" y="1191"/>
                  </a:cubicBezTo>
                  <a:cubicBezTo>
                    <a:pt x="2227" y="1191"/>
                    <a:pt x="2239" y="1155"/>
                    <a:pt x="2275" y="1072"/>
                  </a:cubicBezTo>
                  <a:cubicBezTo>
                    <a:pt x="2318" y="903"/>
                    <a:pt x="2344" y="838"/>
                    <a:pt x="2435" y="838"/>
                  </a:cubicBezTo>
                  <a:cubicBezTo>
                    <a:pt x="2492" y="838"/>
                    <a:pt x="2575" y="864"/>
                    <a:pt x="2703" y="905"/>
                  </a:cubicBezTo>
                  <a:cubicBezTo>
                    <a:pt x="2809" y="828"/>
                    <a:pt x="2904" y="797"/>
                    <a:pt x="2994" y="797"/>
                  </a:cubicBezTo>
                  <a:cubicBezTo>
                    <a:pt x="3167" y="797"/>
                    <a:pt x="3316" y="914"/>
                    <a:pt x="3465" y="1048"/>
                  </a:cubicBezTo>
                  <a:cubicBezTo>
                    <a:pt x="3560" y="1107"/>
                    <a:pt x="3644" y="1131"/>
                    <a:pt x="3715" y="1203"/>
                  </a:cubicBezTo>
                  <a:cubicBezTo>
                    <a:pt x="3810" y="1203"/>
                    <a:pt x="3882" y="1215"/>
                    <a:pt x="3977" y="1215"/>
                  </a:cubicBezTo>
                  <a:cubicBezTo>
                    <a:pt x="4062" y="1257"/>
                    <a:pt x="4153" y="1263"/>
                    <a:pt x="4242" y="1263"/>
                  </a:cubicBezTo>
                  <a:cubicBezTo>
                    <a:pt x="4277" y="1263"/>
                    <a:pt x="4312" y="1262"/>
                    <a:pt x="4346" y="1262"/>
                  </a:cubicBezTo>
                  <a:cubicBezTo>
                    <a:pt x="4418" y="1250"/>
                    <a:pt x="4465" y="1215"/>
                    <a:pt x="4489" y="1155"/>
                  </a:cubicBezTo>
                  <a:cubicBezTo>
                    <a:pt x="4513" y="1072"/>
                    <a:pt x="4465" y="988"/>
                    <a:pt x="4406" y="917"/>
                  </a:cubicBezTo>
                  <a:cubicBezTo>
                    <a:pt x="4358" y="893"/>
                    <a:pt x="4311" y="857"/>
                    <a:pt x="4251" y="846"/>
                  </a:cubicBezTo>
                  <a:cubicBezTo>
                    <a:pt x="4239" y="846"/>
                    <a:pt x="4215" y="857"/>
                    <a:pt x="4180" y="857"/>
                  </a:cubicBezTo>
                  <a:cubicBezTo>
                    <a:pt x="4132" y="893"/>
                    <a:pt x="4096" y="917"/>
                    <a:pt x="4060" y="953"/>
                  </a:cubicBezTo>
                  <a:cubicBezTo>
                    <a:pt x="4001" y="905"/>
                    <a:pt x="4096" y="917"/>
                    <a:pt x="4096" y="893"/>
                  </a:cubicBezTo>
                  <a:cubicBezTo>
                    <a:pt x="4108" y="857"/>
                    <a:pt x="4120" y="846"/>
                    <a:pt x="4132" y="834"/>
                  </a:cubicBezTo>
                  <a:cubicBezTo>
                    <a:pt x="4168" y="798"/>
                    <a:pt x="4191" y="750"/>
                    <a:pt x="4191" y="691"/>
                  </a:cubicBezTo>
                  <a:cubicBezTo>
                    <a:pt x="4180" y="631"/>
                    <a:pt x="4132" y="595"/>
                    <a:pt x="4096" y="560"/>
                  </a:cubicBezTo>
                  <a:cubicBezTo>
                    <a:pt x="4052" y="541"/>
                    <a:pt x="4004" y="536"/>
                    <a:pt x="3956" y="536"/>
                  </a:cubicBezTo>
                  <a:cubicBezTo>
                    <a:pt x="3908" y="536"/>
                    <a:pt x="3860" y="541"/>
                    <a:pt x="3813" y="541"/>
                  </a:cubicBezTo>
                  <a:cubicBezTo>
                    <a:pt x="3728" y="541"/>
                    <a:pt x="3646" y="526"/>
                    <a:pt x="3584" y="441"/>
                  </a:cubicBezTo>
                  <a:cubicBezTo>
                    <a:pt x="2394" y="179"/>
                    <a:pt x="1203" y="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5"/>
            <p:cNvSpPr/>
            <p:nvPr/>
          </p:nvSpPr>
          <p:spPr>
            <a:xfrm>
              <a:off x="6044800" y="3287150"/>
              <a:ext cx="76800" cy="14600"/>
            </a:xfrm>
            <a:custGeom>
              <a:avLst/>
              <a:gdLst/>
              <a:ahLst/>
              <a:cxnLst/>
              <a:rect l="l" t="t" r="r" b="b"/>
              <a:pathLst>
                <a:path w="3072" h="584" extrusionOk="0">
                  <a:moveTo>
                    <a:pt x="822" y="0"/>
                  </a:moveTo>
                  <a:cubicBezTo>
                    <a:pt x="774" y="12"/>
                    <a:pt x="726" y="48"/>
                    <a:pt x="667" y="83"/>
                  </a:cubicBezTo>
                  <a:cubicBezTo>
                    <a:pt x="595" y="143"/>
                    <a:pt x="524" y="226"/>
                    <a:pt x="453" y="286"/>
                  </a:cubicBezTo>
                  <a:cubicBezTo>
                    <a:pt x="310" y="286"/>
                    <a:pt x="143" y="298"/>
                    <a:pt x="0" y="310"/>
                  </a:cubicBezTo>
                  <a:cubicBezTo>
                    <a:pt x="149" y="406"/>
                    <a:pt x="316" y="419"/>
                    <a:pt x="480" y="419"/>
                  </a:cubicBezTo>
                  <a:cubicBezTo>
                    <a:pt x="539" y="419"/>
                    <a:pt x="598" y="417"/>
                    <a:pt x="655" y="417"/>
                  </a:cubicBezTo>
                  <a:cubicBezTo>
                    <a:pt x="965" y="429"/>
                    <a:pt x="1286" y="429"/>
                    <a:pt x="1607" y="548"/>
                  </a:cubicBezTo>
                  <a:cubicBezTo>
                    <a:pt x="2084" y="560"/>
                    <a:pt x="2536" y="560"/>
                    <a:pt x="3012" y="584"/>
                  </a:cubicBezTo>
                  <a:cubicBezTo>
                    <a:pt x="3060" y="512"/>
                    <a:pt x="3072" y="453"/>
                    <a:pt x="3036" y="393"/>
                  </a:cubicBezTo>
                  <a:cubicBezTo>
                    <a:pt x="2929" y="310"/>
                    <a:pt x="2810" y="298"/>
                    <a:pt x="2679" y="286"/>
                  </a:cubicBezTo>
                  <a:lnTo>
                    <a:pt x="2119" y="286"/>
                  </a:lnTo>
                  <a:lnTo>
                    <a:pt x="1858" y="238"/>
                  </a:lnTo>
                  <a:cubicBezTo>
                    <a:pt x="1512" y="191"/>
                    <a:pt x="1191"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5"/>
            <p:cNvSpPr/>
            <p:nvPr/>
          </p:nvSpPr>
          <p:spPr>
            <a:xfrm>
              <a:off x="6015925" y="3286250"/>
              <a:ext cx="22350" cy="9550"/>
            </a:xfrm>
            <a:custGeom>
              <a:avLst/>
              <a:gdLst/>
              <a:ahLst/>
              <a:cxnLst/>
              <a:rect l="l" t="t" r="r" b="b"/>
              <a:pathLst>
                <a:path w="894" h="382" extrusionOk="0">
                  <a:moveTo>
                    <a:pt x="331" y="0"/>
                  </a:moveTo>
                  <a:cubicBezTo>
                    <a:pt x="203" y="0"/>
                    <a:pt x="87" y="75"/>
                    <a:pt x="0" y="286"/>
                  </a:cubicBezTo>
                  <a:cubicBezTo>
                    <a:pt x="12" y="298"/>
                    <a:pt x="36" y="334"/>
                    <a:pt x="48" y="358"/>
                  </a:cubicBezTo>
                  <a:cubicBezTo>
                    <a:pt x="173" y="373"/>
                    <a:pt x="295" y="382"/>
                    <a:pt x="417" y="382"/>
                  </a:cubicBezTo>
                  <a:cubicBezTo>
                    <a:pt x="575" y="382"/>
                    <a:pt x="732" y="367"/>
                    <a:pt x="893" y="334"/>
                  </a:cubicBezTo>
                  <a:cubicBezTo>
                    <a:pt x="834" y="262"/>
                    <a:pt x="762" y="203"/>
                    <a:pt x="703" y="143"/>
                  </a:cubicBezTo>
                  <a:cubicBezTo>
                    <a:pt x="577" y="63"/>
                    <a:pt x="449"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5"/>
            <p:cNvSpPr/>
            <p:nvPr/>
          </p:nvSpPr>
          <p:spPr>
            <a:xfrm>
              <a:off x="6127550" y="3290125"/>
              <a:ext cx="30675" cy="16100"/>
            </a:xfrm>
            <a:custGeom>
              <a:avLst/>
              <a:gdLst/>
              <a:ahLst/>
              <a:cxnLst/>
              <a:rect l="l" t="t" r="r" b="b"/>
              <a:pathLst>
                <a:path w="1227" h="644" extrusionOk="0">
                  <a:moveTo>
                    <a:pt x="595" y="0"/>
                  </a:moveTo>
                  <a:cubicBezTo>
                    <a:pt x="405" y="107"/>
                    <a:pt x="226" y="262"/>
                    <a:pt x="48" y="381"/>
                  </a:cubicBezTo>
                  <a:lnTo>
                    <a:pt x="0" y="476"/>
                  </a:lnTo>
                  <a:cubicBezTo>
                    <a:pt x="333" y="643"/>
                    <a:pt x="679" y="584"/>
                    <a:pt x="1012" y="607"/>
                  </a:cubicBezTo>
                  <a:cubicBezTo>
                    <a:pt x="762" y="262"/>
                    <a:pt x="762" y="262"/>
                    <a:pt x="1226" y="143"/>
                  </a:cubicBezTo>
                  <a:cubicBezTo>
                    <a:pt x="1036" y="48"/>
                    <a:pt x="822"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5"/>
            <p:cNvSpPr/>
            <p:nvPr/>
          </p:nvSpPr>
          <p:spPr>
            <a:xfrm>
              <a:off x="6120700" y="3296750"/>
              <a:ext cx="7450" cy="5600"/>
            </a:xfrm>
            <a:custGeom>
              <a:avLst/>
              <a:gdLst/>
              <a:ahLst/>
              <a:cxnLst/>
              <a:rect l="l" t="t" r="r" b="b"/>
              <a:pathLst>
                <a:path w="298" h="224" extrusionOk="0">
                  <a:moveTo>
                    <a:pt x="158" y="1"/>
                  </a:moveTo>
                  <a:cubicBezTo>
                    <a:pt x="112" y="1"/>
                    <a:pt x="58" y="23"/>
                    <a:pt x="0" y="57"/>
                  </a:cubicBezTo>
                  <a:cubicBezTo>
                    <a:pt x="12" y="104"/>
                    <a:pt x="12" y="152"/>
                    <a:pt x="12" y="200"/>
                  </a:cubicBezTo>
                  <a:cubicBezTo>
                    <a:pt x="95" y="200"/>
                    <a:pt x="191" y="211"/>
                    <a:pt x="274" y="223"/>
                  </a:cubicBezTo>
                  <a:lnTo>
                    <a:pt x="298" y="176"/>
                  </a:lnTo>
                  <a:cubicBezTo>
                    <a:pt x="277" y="48"/>
                    <a:pt x="226"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5"/>
            <p:cNvSpPr/>
            <p:nvPr/>
          </p:nvSpPr>
          <p:spPr>
            <a:xfrm>
              <a:off x="5761125" y="3399125"/>
              <a:ext cx="4200" cy="2350"/>
            </a:xfrm>
            <a:custGeom>
              <a:avLst/>
              <a:gdLst/>
              <a:ahLst/>
              <a:cxnLst/>
              <a:rect l="l" t="t" r="r" b="b"/>
              <a:pathLst>
                <a:path w="168" h="94" extrusionOk="0">
                  <a:moveTo>
                    <a:pt x="81" y="0"/>
                  </a:moveTo>
                  <a:cubicBezTo>
                    <a:pt x="38" y="0"/>
                    <a:pt x="0" y="10"/>
                    <a:pt x="0" y="46"/>
                  </a:cubicBezTo>
                  <a:cubicBezTo>
                    <a:pt x="0" y="81"/>
                    <a:pt x="27" y="93"/>
                    <a:pt x="61" y="93"/>
                  </a:cubicBezTo>
                  <a:cubicBezTo>
                    <a:pt x="96" y="93"/>
                    <a:pt x="137" y="81"/>
                    <a:pt x="167" y="69"/>
                  </a:cubicBezTo>
                  <a:lnTo>
                    <a:pt x="167" y="10"/>
                  </a:lnTo>
                  <a:cubicBezTo>
                    <a:pt x="143" y="5"/>
                    <a:pt x="111"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5"/>
            <p:cNvSpPr/>
            <p:nvPr/>
          </p:nvSpPr>
          <p:spPr>
            <a:xfrm>
              <a:off x="6012700" y="3277725"/>
              <a:ext cx="20800" cy="15400"/>
            </a:xfrm>
            <a:custGeom>
              <a:avLst/>
              <a:gdLst/>
              <a:ahLst/>
              <a:cxnLst/>
              <a:rect l="l" t="t" r="r" b="b"/>
              <a:pathLst>
                <a:path w="832" h="616" extrusionOk="0">
                  <a:moveTo>
                    <a:pt x="209" y="0"/>
                  </a:moveTo>
                  <a:cubicBezTo>
                    <a:pt x="27" y="0"/>
                    <a:pt x="1" y="157"/>
                    <a:pt x="10" y="377"/>
                  </a:cubicBezTo>
                  <a:cubicBezTo>
                    <a:pt x="22" y="460"/>
                    <a:pt x="22" y="568"/>
                    <a:pt x="129" y="615"/>
                  </a:cubicBezTo>
                  <a:cubicBezTo>
                    <a:pt x="281" y="505"/>
                    <a:pt x="445" y="468"/>
                    <a:pt x="617" y="468"/>
                  </a:cubicBezTo>
                  <a:cubicBezTo>
                    <a:pt x="687" y="468"/>
                    <a:pt x="759" y="474"/>
                    <a:pt x="832" y="484"/>
                  </a:cubicBezTo>
                  <a:cubicBezTo>
                    <a:pt x="772" y="270"/>
                    <a:pt x="653" y="139"/>
                    <a:pt x="415" y="44"/>
                  </a:cubicBezTo>
                  <a:cubicBezTo>
                    <a:pt x="331" y="14"/>
                    <a:pt x="263"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5"/>
            <p:cNvSpPr/>
            <p:nvPr/>
          </p:nvSpPr>
          <p:spPr>
            <a:xfrm>
              <a:off x="5978700" y="3283875"/>
              <a:ext cx="11950" cy="7450"/>
            </a:xfrm>
            <a:custGeom>
              <a:avLst/>
              <a:gdLst/>
              <a:ahLst/>
              <a:cxnLst/>
              <a:rect l="l" t="t" r="r" b="b"/>
              <a:pathLst>
                <a:path w="478" h="298" extrusionOk="0">
                  <a:moveTo>
                    <a:pt x="227" y="0"/>
                  </a:moveTo>
                  <a:cubicBezTo>
                    <a:pt x="203" y="0"/>
                    <a:pt x="168" y="12"/>
                    <a:pt x="120" y="24"/>
                  </a:cubicBezTo>
                  <a:cubicBezTo>
                    <a:pt x="60" y="95"/>
                    <a:pt x="1" y="179"/>
                    <a:pt x="60" y="274"/>
                  </a:cubicBezTo>
                  <a:lnTo>
                    <a:pt x="84" y="274"/>
                  </a:lnTo>
                  <a:cubicBezTo>
                    <a:pt x="144" y="298"/>
                    <a:pt x="180" y="298"/>
                    <a:pt x="227" y="298"/>
                  </a:cubicBezTo>
                  <a:cubicBezTo>
                    <a:pt x="322" y="274"/>
                    <a:pt x="441" y="262"/>
                    <a:pt x="453" y="179"/>
                  </a:cubicBezTo>
                  <a:cubicBezTo>
                    <a:pt x="477" y="24"/>
                    <a:pt x="334"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5"/>
            <p:cNvSpPr/>
            <p:nvPr/>
          </p:nvSpPr>
          <p:spPr>
            <a:xfrm>
              <a:off x="6106400" y="3419900"/>
              <a:ext cx="1525" cy="1500"/>
            </a:xfrm>
            <a:custGeom>
              <a:avLst/>
              <a:gdLst/>
              <a:ahLst/>
              <a:cxnLst/>
              <a:rect l="l" t="t" r="r" b="b"/>
              <a:pathLst>
                <a:path w="61" h="60" extrusionOk="0">
                  <a:moveTo>
                    <a:pt x="1" y="0"/>
                  </a:moveTo>
                  <a:lnTo>
                    <a:pt x="1" y="0"/>
                  </a:lnTo>
                  <a:cubicBezTo>
                    <a:pt x="13" y="12"/>
                    <a:pt x="13" y="36"/>
                    <a:pt x="36" y="48"/>
                  </a:cubicBezTo>
                  <a:cubicBezTo>
                    <a:pt x="36" y="60"/>
                    <a:pt x="48" y="60"/>
                    <a:pt x="60" y="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5"/>
            <p:cNvSpPr/>
            <p:nvPr/>
          </p:nvSpPr>
          <p:spPr>
            <a:xfrm>
              <a:off x="6115325" y="3420200"/>
              <a:ext cx="2425" cy="3000"/>
            </a:xfrm>
            <a:custGeom>
              <a:avLst/>
              <a:gdLst/>
              <a:ahLst/>
              <a:cxnLst/>
              <a:rect l="l" t="t" r="r" b="b"/>
              <a:pathLst>
                <a:path w="97" h="120" extrusionOk="0">
                  <a:moveTo>
                    <a:pt x="96" y="0"/>
                  </a:moveTo>
                  <a:cubicBezTo>
                    <a:pt x="1" y="48"/>
                    <a:pt x="1" y="84"/>
                    <a:pt x="96" y="119"/>
                  </a:cubicBezTo>
                  <a:lnTo>
                    <a:pt x="96" y="60"/>
                  </a:lnTo>
                  <a:lnTo>
                    <a:pt x="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5"/>
            <p:cNvSpPr/>
            <p:nvPr/>
          </p:nvSpPr>
          <p:spPr>
            <a:xfrm>
              <a:off x="5772725" y="3419300"/>
              <a:ext cx="4200" cy="3900"/>
            </a:xfrm>
            <a:custGeom>
              <a:avLst/>
              <a:gdLst/>
              <a:ahLst/>
              <a:cxnLst/>
              <a:rect l="l" t="t" r="r" b="b"/>
              <a:pathLst>
                <a:path w="168" h="156" extrusionOk="0">
                  <a:moveTo>
                    <a:pt x="168" y="1"/>
                  </a:moveTo>
                  <a:cubicBezTo>
                    <a:pt x="108" y="12"/>
                    <a:pt x="60" y="12"/>
                    <a:pt x="1" y="12"/>
                  </a:cubicBezTo>
                  <a:cubicBezTo>
                    <a:pt x="13" y="72"/>
                    <a:pt x="13" y="120"/>
                    <a:pt x="13" y="155"/>
                  </a:cubicBezTo>
                  <a:cubicBezTo>
                    <a:pt x="60" y="120"/>
                    <a:pt x="120" y="72"/>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5"/>
            <p:cNvSpPr/>
            <p:nvPr/>
          </p:nvSpPr>
          <p:spPr>
            <a:xfrm>
              <a:off x="5959375" y="3283875"/>
              <a:ext cx="7150" cy="10725"/>
            </a:xfrm>
            <a:custGeom>
              <a:avLst/>
              <a:gdLst/>
              <a:ahLst/>
              <a:cxnLst/>
              <a:rect l="l" t="t" r="r" b="b"/>
              <a:pathLst>
                <a:path w="286" h="429" extrusionOk="0">
                  <a:moveTo>
                    <a:pt x="0" y="0"/>
                  </a:moveTo>
                  <a:cubicBezTo>
                    <a:pt x="0" y="203"/>
                    <a:pt x="0" y="417"/>
                    <a:pt x="286" y="429"/>
                  </a:cubicBezTo>
                  <a:cubicBezTo>
                    <a:pt x="214" y="274"/>
                    <a:pt x="167" y="9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5"/>
            <p:cNvSpPr/>
            <p:nvPr/>
          </p:nvSpPr>
          <p:spPr>
            <a:xfrm>
              <a:off x="5955800" y="3280000"/>
              <a:ext cx="3600" cy="3900"/>
            </a:xfrm>
            <a:custGeom>
              <a:avLst/>
              <a:gdLst/>
              <a:ahLst/>
              <a:cxnLst/>
              <a:rect l="l" t="t" r="r" b="b"/>
              <a:pathLst>
                <a:path w="144" h="156" extrusionOk="0">
                  <a:moveTo>
                    <a:pt x="0" y="0"/>
                  </a:moveTo>
                  <a:lnTo>
                    <a:pt x="143" y="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5"/>
            <p:cNvSpPr/>
            <p:nvPr/>
          </p:nvSpPr>
          <p:spPr>
            <a:xfrm>
              <a:off x="5952525" y="3278500"/>
              <a:ext cx="3300" cy="1825"/>
            </a:xfrm>
            <a:custGeom>
              <a:avLst/>
              <a:gdLst/>
              <a:ahLst/>
              <a:cxnLst/>
              <a:rect l="l" t="t" r="r" b="b"/>
              <a:pathLst>
                <a:path w="132" h="73" extrusionOk="0">
                  <a:moveTo>
                    <a:pt x="61" y="1"/>
                  </a:moveTo>
                  <a:cubicBezTo>
                    <a:pt x="39" y="1"/>
                    <a:pt x="18" y="25"/>
                    <a:pt x="0" y="72"/>
                  </a:cubicBezTo>
                  <a:cubicBezTo>
                    <a:pt x="18" y="66"/>
                    <a:pt x="39" y="63"/>
                    <a:pt x="61" y="63"/>
                  </a:cubicBezTo>
                  <a:cubicBezTo>
                    <a:pt x="84" y="63"/>
                    <a:pt x="107" y="66"/>
                    <a:pt x="131" y="72"/>
                  </a:cubicBezTo>
                  <a:cubicBezTo>
                    <a:pt x="107" y="25"/>
                    <a:pt x="84"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5"/>
            <p:cNvSpPr/>
            <p:nvPr/>
          </p:nvSpPr>
          <p:spPr>
            <a:xfrm>
              <a:off x="5952525" y="3290425"/>
              <a:ext cx="2400" cy="3875"/>
            </a:xfrm>
            <a:custGeom>
              <a:avLst/>
              <a:gdLst/>
              <a:ahLst/>
              <a:cxnLst/>
              <a:rect l="l" t="t" r="r" b="b"/>
              <a:pathLst>
                <a:path w="96" h="155" extrusionOk="0">
                  <a:moveTo>
                    <a:pt x="0" y="0"/>
                  </a:moveTo>
                  <a:lnTo>
                    <a:pt x="0" y="155"/>
                  </a:lnTo>
                  <a:cubicBezTo>
                    <a:pt x="95" y="107"/>
                    <a:pt x="84"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5"/>
            <p:cNvSpPr/>
            <p:nvPr/>
          </p:nvSpPr>
          <p:spPr>
            <a:xfrm>
              <a:off x="5506325" y="3610925"/>
              <a:ext cx="22950" cy="10925"/>
            </a:xfrm>
            <a:custGeom>
              <a:avLst/>
              <a:gdLst/>
              <a:ahLst/>
              <a:cxnLst/>
              <a:rect l="l" t="t" r="r" b="b"/>
              <a:pathLst>
                <a:path w="918" h="437" extrusionOk="0">
                  <a:moveTo>
                    <a:pt x="253" y="1"/>
                  </a:moveTo>
                  <a:cubicBezTo>
                    <a:pt x="210" y="1"/>
                    <a:pt x="166" y="10"/>
                    <a:pt x="120" y="27"/>
                  </a:cubicBezTo>
                  <a:cubicBezTo>
                    <a:pt x="60" y="51"/>
                    <a:pt x="25" y="98"/>
                    <a:pt x="1" y="158"/>
                  </a:cubicBezTo>
                  <a:cubicBezTo>
                    <a:pt x="25" y="194"/>
                    <a:pt x="48" y="217"/>
                    <a:pt x="60" y="253"/>
                  </a:cubicBezTo>
                  <a:lnTo>
                    <a:pt x="203" y="396"/>
                  </a:lnTo>
                  <a:cubicBezTo>
                    <a:pt x="203" y="408"/>
                    <a:pt x="227" y="408"/>
                    <a:pt x="251" y="432"/>
                  </a:cubicBezTo>
                  <a:cubicBezTo>
                    <a:pt x="257" y="435"/>
                    <a:pt x="263" y="436"/>
                    <a:pt x="270" y="436"/>
                  </a:cubicBezTo>
                  <a:cubicBezTo>
                    <a:pt x="292" y="436"/>
                    <a:pt x="316" y="423"/>
                    <a:pt x="334" y="396"/>
                  </a:cubicBezTo>
                  <a:cubicBezTo>
                    <a:pt x="382" y="348"/>
                    <a:pt x="429" y="289"/>
                    <a:pt x="489" y="265"/>
                  </a:cubicBezTo>
                  <a:cubicBezTo>
                    <a:pt x="584" y="265"/>
                    <a:pt x="656" y="277"/>
                    <a:pt x="739" y="277"/>
                  </a:cubicBezTo>
                  <a:cubicBezTo>
                    <a:pt x="798" y="265"/>
                    <a:pt x="858" y="265"/>
                    <a:pt x="918" y="253"/>
                  </a:cubicBezTo>
                  <a:cubicBezTo>
                    <a:pt x="798" y="110"/>
                    <a:pt x="620" y="170"/>
                    <a:pt x="477" y="110"/>
                  </a:cubicBezTo>
                  <a:cubicBezTo>
                    <a:pt x="407" y="33"/>
                    <a:pt x="333"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5"/>
            <p:cNvSpPr/>
            <p:nvPr/>
          </p:nvSpPr>
          <p:spPr>
            <a:xfrm>
              <a:off x="5511100" y="3620825"/>
              <a:ext cx="3875" cy="3275"/>
            </a:xfrm>
            <a:custGeom>
              <a:avLst/>
              <a:gdLst/>
              <a:ahLst/>
              <a:cxnLst/>
              <a:rect l="l" t="t" r="r" b="b"/>
              <a:pathLst>
                <a:path w="155" h="131" extrusionOk="0">
                  <a:moveTo>
                    <a:pt x="0" y="0"/>
                  </a:moveTo>
                  <a:cubicBezTo>
                    <a:pt x="0" y="48"/>
                    <a:pt x="0" y="95"/>
                    <a:pt x="12" y="131"/>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5"/>
            <p:cNvSpPr/>
            <p:nvPr/>
          </p:nvSpPr>
          <p:spPr>
            <a:xfrm>
              <a:off x="5514975" y="3617550"/>
              <a:ext cx="3575" cy="3300"/>
            </a:xfrm>
            <a:custGeom>
              <a:avLst/>
              <a:gdLst/>
              <a:ahLst/>
              <a:cxnLst/>
              <a:rect l="l" t="t" r="r" b="b"/>
              <a:pathLst>
                <a:path w="143" h="132" extrusionOk="0">
                  <a:moveTo>
                    <a:pt x="0" y="131"/>
                  </a:moveTo>
                  <a:cubicBezTo>
                    <a:pt x="36" y="83"/>
                    <a:pt x="95" y="48"/>
                    <a:pt x="143" y="0"/>
                  </a:cubicBezTo>
                  <a:cubicBezTo>
                    <a:pt x="95" y="48"/>
                    <a:pt x="36" y="83"/>
                    <a:pt x="0"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5"/>
            <p:cNvSpPr/>
            <p:nvPr/>
          </p:nvSpPr>
          <p:spPr>
            <a:xfrm>
              <a:off x="5679575" y="3654700"/>
              <a:ext cx="3600" cy="2150"/>
            </a:xfrm>
            <a:custGeom>
              <a:avLst/>
              <a:gdLst/>
              <a:ahLst/>
              <a:cxnLst/>
              <a:rect l="l" t="t" r="r" b="b"/>
              <a:pathLst>
                <a:path w="144" h="86" extrusionOk="0">
                  <a:moveTo>
                    <a:pt x="63" y="1"/>
                  </a:moveTo>
                  <a:cubicBezTo>
                    <a:pt x="41" y="1"/>
                    <a:pt x="23" y="24"/>
                    <a:pt x="0" y="62"/>
                  </a:cubicBezTo>
                  <a:cubicBezTo>
                    <a:pt x="48" y="74"/>
                    <a:pt x="95" y="74"/>
                    <a:pt x="143" y="86"/>
                  </a:cubicBezTo>
                  <a:cubicBezTo>
                    <a:pt x="143" y="74"/>
                    <a:pt x="119" y="50"/>
                    <a:pt x="107" y="26"/>
                  </a:cubicBezTo>
                  <a:cubicBezTo>
                    <a:pt x="90" y="9"/>
                    <a:pt x="76" y="1"/>
                    <a:pt x="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5"/>
            <p:cNvSpPr/>
            <p:nvPr/>
          </p:nvSpPr>
          <p:spPr>
            <a:xfrm>
              <a:off x="6056700" y="3690450"/>
              <a:ext cx="44675" cy="10525"/>
            </a:xfrm>
            <a:custGeom>
              <a:avLst/>
              <a:gdLst/>
              <a:ahLst/>
              <a:cxnLst/>
              <a:rect l="l" t="t" r="r" b="b"/>
              <a:pathLst>
                <a:path w="1787" h="421" extrusionOk="0">
                  <a:moveTo>
                    <a:pt x="741" y="1"/>
                  </a:moveTo>
                  <a:cubicBezTo>
                    <a:pt x="588" y="1"/>
                    <a:pt x="433" y="22"/>
                    <a:pt x="274" y="73"/>
                  </a:cubicBezTo>
                  <a:cubicBezTo>
                    <a:pt x="155" y="84"/>
                    <a:pt x="72" y="132"/>
                    <a:pt x="0" y="227"/>
                  </a:cubicBezTo>
                  <a:cubicBezTo>
                    <a:pt x="46" y="382"/>
                    <a:pt x="125" y="421"/>
                    <a:pt x="217" y="421"/>
                  </a:cubicBezTo>
                  <a:cubicBezTo>
                    <a:pt x="310" y="421"/>
                    <a:pt x="417" y="381"/>
                    <a:pt x="516" y="381"/>
                  </a:cubicBezTo>
                  <a:cubicBezTo>
                    <a:pt x="523" y="381"/>
                    <a:pt x="529" y="382"/>
                    <a:pt x="536" y="382"/>
                  </a:cubicBezTo>
                  <a:cubicBezTo>
                    <a:pt x="666" y="393"/>
                    <a:pt x="794" y="400"/>
                    <a:pt x="921" y="400"/>
                  </a:cubicBezTo>
                  <a:cubicBezTo>
                    <a:pt x="1216" y="400"/>
                    <a:pt x="1504" y="360"/>
                    <a:pt x="1786" y="227"/>
                  </a:cubicBezTo>
                  <a:cubicBezTo>
                    <a:pt x="1430" y="111"/>
                    <a:pt x="1091" y="1"/>
                    <a:pt x="7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5"/>
            <p:cNvSpPr/>
            <p:nvPr/>
          </p:nvSpPr>
          <p:spPr>
            <a:xfrm>
              <a:off x="6104625" y="3693450"/>
              <a:ext cx="23525" cy="10275"/>
            </a:xfrm>
            <a:custGeom>
              <a:avLst/>
              <a:gdLst/>
              <a:ahLst/>
              <a:cxnLst/>
              <a:rect l="l" t="t" r="r" b="b"/>
              <a:pathLst>
                <a:path w="941" h="411" extrusionOk="0">
                  <a:moveTo>
                    <a:pt x="203" y="0"/>
                  </a:moveTo>
                  <a:lnTo>
                    <a:pt x="203" y="0"/>
                  </a:lnTo>
                  <a:cubicBezTo>
                    <a:pt x="0" y="238"/>
                    <a:pt x="227" y="322"/>
                    <a:pt x="381" y="381"/>
                  </a:cubicBezTo>
                  <a:cubicBezTo>
                    <a:pt x="471" y="405"/>
                    <a:pt x="566" y="411"/>
                    <a:pt x="661" y="411"/>
                  </a:cubicBezTo>
                  <a:cubicBezTo>
                    <a:pt x="756" y="411"/>
                    <a:pt x="852" y="405"/>
                    <a:pt x="941" y="405"/>
                  </a:cubicBezTo>
                  <a:cubicBezTo>
                    <a:pt x="941" y="226"/>
                    <a:pt x="858" y="131"/>
                    <a:pt x="679" y="119"/>
                  </a:cubicBezTo>
                  <a:cubicBezTo>
                    <a:pt x="512" y="107"/>
                    <a:pt x="346" y="119"/>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5"/>
            <p:cNvSpPr/>
            <p:nvPr/>
          </p:nvSpPr>
          <p:spPr>
            <a:xfrm>
              <a:off x="6053725" y="3689125"/>
              <a:ext cx="9850" cy="7025"/>
            </a:xfrm>
            <a:custGeom>
              <a:avLst/>
              <a:gdLst/>
              <a:ahLst/>
              <a:cxnLst/>
              <a:rect l="l" t="t" r="r" b="b"/>
              <a:pathLst>
                <a:path w="394" h="281" extrusionOk="0">
                  <a:moveTo>
                    <a:pt x="214" y="0"/>
                  </a:moveTo>
                  <a:cubicBezTo>
                    <a:pt x="176" y="0"/>
                    <a:pt x="137" y="13"/>
                    <a:pt x="96" y="42"/>
                  </a:cubicBezTo>
                  <a:cubicBezTo>
                    <a:pt x="0" y="90"/>
                    <a:pt x="84" y="197"/>
                    <a:pt x="119" y="280"/>
                  </a:cubicBezTo>
                  <a:cubicBezTo>
                    <a:pt x="238" y="280"/>
                    <a:pt x="334" y="245"/>
                    <a:pt x="393" y="126"/>
                  </a:cubicBezTo>
                  <a:cubicBezTo>
                    <a:pt x="346" y="48"/>
                    <a:pt x="284"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5"/>
            <p:cNvSpPr/>
            <p:nvPr/>
          </p:nvSpPr>
          <p:spPr>
            <a:xfrm>
              <a:off x="5369400" y="3577650"/>
              <a:ext cx="106300" cy="33125"/>
            </a:xfrm>
            <a:custGeom>
              <a:avLst/>
              <a:gdLst/>
              <a:ahLst/>
              <a:cxnLst/>
              <a:rect l="l" t="t" r="r" b="b"/>
              <a:pathLst>
                <a:path w="4252" h="1325" extrusionOk="0">
                  <a:moveTo>
                    <a:pt x="1096" y="1"/>
                  </a:moveTo>
                  <a:cubicBezTo>
                    <a:pt x="751" y="1"/>
                    <a:pt x="441" y="36"/>
                    <a:pt x="144" y="227"/>
                  </a:cubicBezTo>
                  <a:cubicBezTo>
                    <a:pt x="60" y="298"/>
                    <a:pt x="1" y="394"/>
                    <a:pt x="60" y="513"/>
                  </a:cubicBezTo>
                  <a:cubicBezTo>
                    <a:pt x="1" y="775"/>
                    <a:pt x="132" y="870"/>
                    <a:pt x="406" y="882"/>
                  </a:cubicBezTo>
                  <a:cubicBezTo>
                    <a:pt x="417" y="882"/>
                    <a:pt x="429" y="882"/>
                    <a:pt x="441" y="882"/>
                  </a:cubicBezTo>
                  <a:cubicBezTo>
                    <a:pt x="646" y="882"/>
                    <a:pt x="860" y="830"/>
                    <a:pt x="1069" y="830"/>
                  </a:cubicBezTo>
                  <a:cubicBezTo>
                    <a:pt x="1239" y="830"/>
                    <a:pt x="1405" y="865"/>
                    <a:pt x="1561" y="989"/>
                  </a:cubicBezTo>
                  <a:cubicBezTo>
                    <a:pt x="2037" y="1144"/>
                    <a:pt x="2549" y="1191"/>
                    <a:pt x="3061" y="1227"/>
                  </a:cubicBezTo>
                  <a:cubicBezTo>
                    <a:pt x="3077" y="1226"/>
                    <a:pt x="3094" y="1226"/>
                    <a:pt x="3110" y="1226"/>
                  </a:cubicBezTo>
                  <a:cubicBezTo>
                    <a:pt x="3354" y="1226"/>
                    <a:pt x="3598" y="1324"/>
                    <a:pt x="3836" y="1324"/>
                  </a:cubicBezTo>
                  <a:cubicBezTo>
                    <a:pt x="3977" y="1324"/>
                    <a:pt x="4115" y="1290"/>
                    <a:pt x="4251" y="1179"/>
                  </a:cubicBezTo>
                  <a:cubicBezTo>
                    <a:pt x="4251" y="846"/>
                    <a:pt x="4001" y="834"/>
                    <a:pt x="3775" y="775"/>
                  </a:cubicBezTo>
                  <a:cubicBezTo>
                    <a:pt x="3477" y="703"/>
                    <a:pt x="3180" y="644"/>
                    <a:pt x="2906" y="524"/>
                  </a:cubicBezTo>
                  <a:cubicBezTo>
                    <a:pt x="2489" y="417"/>
                    <a:pt x="2132" y="227"/>
                    <a:pt x="1727" y="96"/>
                  </a:cubicBezTo>
                  <a:cubicBezTo>
                    <a:pt x="1656" y="60"/>
                    <a:pt x="1596" y="48"/>
                    <a:pt x="1513" y="36"/>
                  </a:cubicBezTo>
                  <a:cubicBezTo>
                    <a:pt x="1442" y="13"/>
                    <a:pt x="1382" y="1"/>
                    <a:pt x="1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5"/>
            <p:cNvSpPr/>
            <p:nvPr/>
          </p:nvSpPr>
          <p:spPr>
            <a:xfrm>
              <a:off x="5445600" y="3599050"/>
              <a:ext cx="69975" cy="14175"/>
            </a:xfrm>
            <a:custGeom>
              <a:avLst/>
              <a:gdLst/>
              <a:ahLst/>
              <a:cxnLst/>
              <a:rect l="l" t="t" r="r" b="b"/>
              <a:pathLst>
                <a:path w="2799" h="567" extrusionOk="0">
                  <a:moveTo>
                    <a:pt x="1658" y="1"/>
                  </a:moveTo>
                  <a:cubicBezTo>
                    <a:pt x="1499" y="1"/>
                    <a:pt x="1340" y="40"/>
                    <a:pt x="1180" y="157"/>
                  </a:cubicBezTo>
                  <a:cubicBezTo>
                    <a:pt x="1034" y="278"/>
                    <a:pt x="875" y="306"/>
                    <a:pt x="712" y="306"/>
                  </a:cubicBezTo>
                  <a:cubicBezTo>
                    <a:pt x="567" y="306"/>
                    <a:pt x="419" y="284"/>
                    <a:pt x="274" y="284"/>
                  </a:cubicBezTo>
                  <a:cubicBezTo>
                    <a:pt x="181" y="284"/>
                    <a:pt x="89" y="293"/>
                    <a:pt x="1" y="323"/>
                  </a:cubicBezTo>
                  <a:cubicBezTo>
                    <a:pt x="179" y="466"/>
                    <a:pt x="418" y="383"/>
                    <a:pt x="632" y="454"/>
                  </a:cubicBezTo>
                  <a:cubicBezTo>
                    <a:pt x="957" y="539"/>
                    <a:pt x="1282" y="567"/>
                    <a:pt x="1607" y="567"/>
                  </a:cubicBezTo>
                  <a:cubicBezTo>
                    <a:pt x="1877" y="567"/>
                    <a:pt x="2148" y="547"/>
                    <a:pt x="2418" y="526"/>
                  </a:cubicBezTo>
                  <a:cubicBezTo>
                    <a:pt x="2549" y="490"/>
                    <a:pt x="2775" y="561"/>
                    <a:pt x="2799" y="311"/>
                  </a:cubicBezTo>
                  <a:cubicBezTo>
                    <a:pt x="2739" y="252"/>
                    <a:pt x="2680" y="192"/>
                    <a:pt x="2596" y="169"/>
                  </a:cubicBezTo>
                  <a:cubicBezTo>
                    <a:pt x="2281" y="153"/>
                    <a:pt x="1970" y="1"/>
                    <a:pt x="1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5"/>
            <p:cNvSpPr/>
            <p:nvPr/>
          </p:nvSpPr>
          <p:spPr>
            <a:xfrm>
              <a:off x="5460800" y="3610400"/>
              <a:ext cx="48225" cy="7175"/>
            </a:xfrm>
            <a:custGeom>
              <a:avLst/>
              <a:gdLst/>
              <a:ahLst/>
              <a:cxnLst/>
              <a:rect l="l" t="t" r="r" b="b"/>
              <a:pathLst>
                <a:path w="1929" h="287" extrusionOk="0">
                  <a:moveTo>
                    <a:pt x="1846" y="0"/>
                  </a:moveTo>
                  <a:cubicBezTo>
                    <a:pt x="1238" y="0"/>
                    <a:pt x="619" y="12"/>
                    <a:pt x="0" y="12"/>
                  </a:cubicBezTo>
                  <a:cubicBezTo>
                    <a:pt x="214" y="191"/>
                    <a:pt x="512" y="119"/>
                    <a:pt x="714" y="286"/>
                  </a:cubicBezTo>
                  <a:lnTo>
                    <a:pt x="893" y="286"/>
                  </a:lnTo>
                  <a:cubicBezTo>
                    <a:pt x="941" y="286"/>
                    <a:pt x="976" y="274"/>
                    <a:pt x="1012" y="274"/>
                  </a:cubicBezTo>
                  <a:cubicBezTo>
                    <a:pt x="1053" y="281"/>
                    <a:pt x="1093" y="285"/>
                    <a:pt x="1132" y="285"/>
                  </a:cubicBezTo>
                  <a:cubicBezTo>
                    <a:pt x="1286" y="285"/>
                    <a:pt x="1425" y="233"/>
                    <a:pt x="1548" y="167"/>
                  </a:cubicBezTo>
                  <a:cubicBezTo>
                    <a:pt x="1601" y="191"/>
                    <a:pt x="1652" y="206"/>
                    <a:pt x="1701" y="206"/>
                  </a:cubicBezTo>
                  <a:cubicBezTo>
                    <a:pt x="1750" y="206"/>
                    <a:pt x="1798" y="191"/>
                    <a:pt x="1846" y="155"/>
                  </a:cubicBezTo>
                  <a:lnTo>
                    <a:pt x="1881" y="119"/>
                  </a:lnTo>
                  <a:cubicBezTo>
                    <a:pt x="1929" y="60"/>
                    <a:pt x="1905" y="12"/>
                    <a:pt x="1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5"/>
            <p:cNvSpPr/>
            <p:nvPr/>
          </p:nvSpPr>
          <p:spPr>
            <a:xfrm>
              <a:off x="5478350" y="3614275"/>
              <a:ext cx="7775" cy="10425"/>
            </a:xfrm>
            <a:custGeom>
              <a:avLst/>
              <a:gdLst/>
              <a:ahLst/>
              <a:cxnLst/>
              <a:rect l="l" t="t" r="r" b="b"/>
              <a:pathLst>
                <a:path w="311" h="417" extrusionOk="0">
                  <a:moveTo>
                    <a:pt x="167" y="0"/>
                  </a:moveTo>
                  <a:cubicBezTo>
                    <a:pt x="120" y="24"/>
                    <a:pt x="60" y="72"/>
                    <a:pt x="1" y="119"/>
                  </a:cubicBezTo>
                  <a:cubicBezTo>
                    <a:pt x="12" y="214"/>
                    <a:pt x="12" y="310"/>
                    <a:pt x="12" y="393"/>
                  </a:cubicBezTo>
                  <a:cubicBezTo>
                    <a:pt x="60" y="393"/>
                    <a:pt x="108" y="417"/>
                    <a:pt x="155" y="417"/>
                  </a:cubicBezTo>
                  <a:cubicBezTo>
                    <a:pt x="286" y="333"/>
                    <a:pt x="298" y="214"/>
                    <a:pt x="310" y="95"/>
                  </a:cubicBezTo>
                  <a:cubicBezTo>
                    <a:pt x="274" y="72"/>
                    <a:pt x="215" y="2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5"/>
            <p:cNvSpPr/>
            <p:nvPr/>
          </p:nvSpPr>
          <p:spPr>
            <a:xfrm>
              <a:off x="5385475" y="3602950"/>
              <a:ext cx="3600" cy="1525"/>
            </a:xfrm>
            <a:custGeom>
              <a:avLst/>
              <a:gdLst/>
              <a:ahLst/>
              <a:cxnLst/>
              <a:rect l="l" t="t" r="r" b="b"/>
              <a:pathLst>
                <a:path w="144" h="61" extrusionOk="0">
                  <a:moveTo>
                    <a:pt x="144" y="1"/>
                  </a:moveTo>
                  <a:cubicBezTo>
                    <a:pt x="96" y="1"/>
                    <a:pt x="37" y="13"/>
                    <a:pt x="1" y="13"/>
                  </a:cubicBezTo>
                  <a:lnTo>
                    <a:pt x="37" y="60"/>
                  </a:lnTo>
                  <a:cubicBezTo>
                    <a:pt x="84" y="48"/>
                    <a:pt x="120" y="13"/>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5"/>
            <p:cNvSpPr/>
            <p:nvPr/>
          </p:nvSpPr>
          <p:spPr>
            <a:xfrm>
              <a:off x="5336375" y="3340125"/>
              <a:ext cx="78300" cy="257225"/>
            </a:xfrm>
            <a:custGeom>
              <a:avLst/>
              <a:gdLst/>
              <a:ahLst/>
              <a:cxnLst/>
              <a:rect l="l" t="t" r="r" b="b"/>
              <a:pathLst>
                <a:path w="3132" h="10289" extrusionOk="0">
                  <a:moveTo>
                    <a:pt x="2834" y="0"/>
                  </a:moveTo>
                  <a:cubicBezTo>
                    <a:pt x="2774" y="36"/>
                    <a:pt x="2715" y="60"/>
                    <a:pt x="2679" y="108"/>
                  </a:cubicBezTo>
                  <a:cubicBezTo>
                    <a:pt x="2596" y="203"/>
                    <a:pt x="2536" y="298"/>
                    <a:pt x="2501" y="405"/>
                  </a:cubicBezTo>
                  <a:cubicBezTo>
                    <a:pt x="2465" y="453"/>
                    <a:pt x="2453" y="501"/>
                    <a:pt x="2441" y="560"/>
                  </a:cubicBezTo>
                  <a:cubicBezTo>
                    <a:pt x="2417" y="643"/>
                    <a:pt x="2405" y="715"/>
                    <a:pt x="2393" y="798"/>
                  </a:cubicBezTo>
                  <a:cubicBezTo>
                    <a:pt x="2382" y="870"/>
                    <a:pt x="2346" y="941"/>
                    <a:pt x="2298" y="1001"/>
                  </a:cubicBezTo>
                  <a:cubicBezTo>
                    <a:pt x="2286" y="1012"/>
                    <a:pt x="2274" y="1048"/>
                    <a:pt x="2262" y="1060"/>
                  </a:cubicBezTo>
                  <a:cubicBezTo>
                    <a:pt x="2215" y="1108"/>
                    <a:pt x="2179" y="1155"/>
                    <a:pt x="2155" y="1191"/>
                  </a:cubicBezTo>
                  <a:cubicBezTo>
                    <a:pt x="2120" y="1251"/>
                    <a:pt x="2096" y="1298"/>
                    <a:pt x="2060" y="1358"/>
                  </a:cubicBezTo>
                  <a:cubicBezTo>
                    <a:pt x="1870" y="1989"/>
                    <a:pt x="1465" y="2501"/>
                    <a:pt x="1191" y="3084"/>
                  </a:cubicBezTo>
                  <a:cubicBezTo>
                    <a:pt x="1131" y="3179"/>
                    <a:pt x="1072" y="3251"/>
                    <a:pt x="1024" y="3334"/>
                  </a:cubicBezTo>
                  <a:cubicBezTo>
                    <a:pt x="977" y="3453"/>
                    <a:pt x="977" y="3596"/>
                    <a:pt x="929" y="3715"/>
                  </a:cubicBezTo>
                  <a:lnTo>
                    <a:pt x="846" y="3977"/>
                  </a:lnTo>
                  <a:cubicBezTo>
                    <a:pt x="750" y="4430"/>
                    <a:pt x="536" y="4811"/>
                    <a:pt x="393" y="5227"/>
                  </a:cubicBezTo>
                  <a:cubicBezTo>
                    <a:pt x="381" y="5287"/>
                    <a:pt x="381" y="5358"/>
                    <a:pt x="381" y="5418"/>
                  </a:cubicBezTo>
                  <a:lnTo>
                    <a:pt x="381" y="5513"/>
                  </a:lnTo>
                  <a:cubicBezTo>
                    <a:pt x="262" y="5692"/>
                    <a:pt x="274" y="5942"/>
                    <a:pt x="119" y="6096"/>
                  </a:cubicBezTo>
                  <a:cubicBezTo>
                    <a:pt x="0" y="6882"/>
                    <a:pt x="215" y="7644"/>
                    <a:pt x="274" y="8418"/>
                  </a:cubicBezTo>
                  <a:cubicBezTo>
                    <a:pt x="310" y="8990"/>
                    <a:pt x="560" y="9585"/>
                    <a:pt x="858" y="10121"/>
                  </a:cubicBezTo>
                  <a:cubicBezTo>
                    <a:pt x="916" y="10208"/>
                    <a:pt x="1006" y="10288"/>
                    <a:pt x="1096" y="10288"/>
                  </a:cubicBezTo>
                  <a:cubicBezTo>
                    <a:pt x="1116" y="10288"/>
                    <a:pt x="1136" y="10284"/>
                    <a:pt x="1155" y="10276"/>
                  </a:cubicBezTo>
                  <a:cubicBezTo>
                    <a:pt x="1286" y="10228"/>
                    <a:pt x="1227" y="10085"/>
                    <a:pt x="1250" y="9966"/>
                  </a:cubicBezTo>
                  <a:lnTo>
                    <a:pt x="1250" y="9883"/>
                  </a:lnTo>
                  <a:cubicBezTo>
                    <a:pt x="1227" y="9847"/>
                    <a:pt x="1215" y="9799"/>
                    <a:pt x="1191" y="9764"/>
                  </a:cubicBezTo>
                  <a:cubicBezTo>
                    <a:pt x="1167" y="9764"/>
                    <a:pt x="1143" y="9704"/>
                    <a:pt x="1143" y="9704"/>
                  </a:cubicBezTo>
                  <a:cubicBezTo>
                    <a:pt x="1131" y="9668"/>
                    <a:pt x="1096" y="9633"/>
                    <a:pt x="1084" y="9585"/>
                  </a:cubicBezTo>
                  <a:cubicBezTo>
                    <a:pt x="1072" y="9549"/>
                    <a:pt x="1048" y="9514"/>
                    <a:pt x="1024" y="9478"/>
                  </a:cubicBezTo>
                  <a:lnTo>
                    <a:pt x="929" y="9287"/>
                  </a:lnTo>
                  <a:cubicBezTo>
                    <a:pt x="917" y="9252"/>
                    <a:pt x="905" y="9204"/>
                    <a:pt x="869" y="9156"/>
                  </a:cubicBezTo>
                  <a:cubicBezTo>
                    <a:pt x="846" y="9085"/>
                    <a:pt x="810" y="9025"/>
                    <a:pt x="786" y="8954"/>
                  </a:cubicBezTo>
                  <a:cubicBezTo>
                    <a:pt x="774" y="8906"/>
                    <a:pt x="738" y="8847"/>
                    <a:pt x="727" y="8799"/>
                  </a:cubicBezTo>
                  <a:cubicBezTo>
                    <a:pt x="691" y="8680"/>
                    <a:pt x="691" y="8561"/>
                    <a:pt x="679" y="8442"/>
                  </a:cubicBezTo>
                  <a:cubicBezTo>
                    <a:pt x="667" y="8359"/>
                    <a:pt x="655" y="8263"/>
                    <a:pt x="619" y="8180"/>
                  </a:cubicBezTo>
                  <a:cubicBezTo>
                    <a:pt x="548" y="7990"/>
                    <a:pt x="548" y="7787"/>
                    <a:pt x="596" y="7585"/>
                  </a:cubicBezTo>
                  <a:cubicBezTo>
                    <a:pt x="607" y="7525"/>
                    <a:pt x="607" y="7466"/>
                    <a:pt x="596" y="7406"/>
                  </a:cubicBezTo>
                  <a:cubicBezTo>
                    <a:pt x="500" y="7335"/>
                    <a:pt x="500" y="7251"/>
                    <a:pt x="607" y="7192"/>
                  </a:cubicBezTo>
                  <a:cubicBezTo>
                    <a:pt x="655" y="7120"/>
                    <a:pt x="679" y="7037"/>
                    <a:pt x="679" y="6942"/>
                  </a:cubicBezTo>
                  <a:cubicBezTo>
                    <a:pt x="679" y="6870"/>
                    <a:pt x="679" y="6775"/>
                    <a:pt x="667" y="6692"/>
                  </a:cubicBezTo>
                  <a:cubicBezTo>
                    <a:pt x="667" y="6632"/>
                    <a:pt x="655" y="6585"/>
                    <a:pt x="631" y="6525"/>
                  </a:cubicBezTo>
                  <a:cubicBezTo>
                    <a:pt x="619" y="6430"/>
                    <a:pt x="619" y="6358"/>
                    <a:pt x="619" y="6287"/>
                  </a:cubicBezTo>
                  <a:cubicBezTo>
                    <a:pt x="631" y="6227"/>
                    <a:pt x="655" y="6180"/>
                    <a:pt x="667" y="6132"/>
                  </a:cubicBezTo>
                  <a:cubicBezTo>
                    <a:pt x="691" y="6061"/>
                    <a:pt x="727" y="6001"/>
                    <a:pt x="750" y="5930"/>
                  </a:cubicBezTo>
                  <a:cubicBezTo>
                    <a:pt x="774" y="5882"/>
                    <a:pt x="786" y="5823"/>
                    <a:pt x="798" y="5775"/>
                  </a:cubicBezTo>
                  <a:cubicBezTo>
                    <a:pt x="834" y="5692"/>
                    <a:pt x="858" y="5584"/>
                    <a:pt x="905" y="5501"/>
                  </a:cubicBezTo>
                  <a:cubicBezTo>
                    <a:pt x="929" y="5442"/>
                    <a:pt x="953" y="5394"/>
                    <a:pt x="965" y="5346"/>
                  </a:cubicBezTo>
                  <a:cubicBezTo>
                    <a:pt x="988" y="5251"/>
                    <a:pt x="1072" y="5156"/>
                    <a:pt x="1131" y="5084"/>
                  </a:cubicBezTo>
                  <a:cubicBezTo>
                    <a:pt x="1262" y="4965"/>
                    <a:pt x="1108" y="4751"/>
                    <a:pt x="1250" y="4620"/>
                  </a:cubicBezTo>
                  <a:cubicBezTo>
                    <a:pt x="1346" y="4430"/>
                    <a:pt x="1381" y="4203"/>
                    <a:pt x="1524" y="4037"/>
                  </a:cubicBezTo>
                  <a:cubicBezTo>
                    <a:pt x="1512" y="3727"/>
                    <a:pt x="1762" y="3501"/>
                    <a:pt x="1846" y="3227"/>
                  </a:cubicBezTo>
                  <a:cubicBezTo>
                    <a:pt x="1917" y="3060"/>
                    <a:pt x="2001" y="2894"/>
                    <a:pt x="2120" y="2775"/>
                  </a:cubicBezTo>
                  <a:cubicBezTo>
                    <a:pt x="2274" y="2560"/>
                    <a:pt x="2405" y="2358"/>
                    <a:pt x="2417" y="2084"/>
                  </a:cubicBezTo>
                  <a:cubicBezTo>
                    <a:pt x="2512" y="1572"/>
                    <a:pt x="2703" y="1072"/>
                    <a:pt x="2989" y="631"/>
                  </a:cubicBezTo>
                  <a:cubicBezTo>
                    <a:pt x="3060" y="441"/>
                    <a:pt x="3132" y="262"/>
                    <a:pt x="3013" y="60"/>
                  </a:cubicBezTo>
                  <a:cubicBezTo>
                    <a:pt x="2953" y="24"/>
                    <a:pt x="2917" y="0"/>
                    <a:pt x="2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5"/>
            <p:cNvSpPr/>
            <p:nvPr/>
          </p:nvSpPr>
          <p:spPr>
            <a:xfrm>
              <a:off x="5347075" y="3466300"/>
              <a:ext cx="40525" cy="124175"/>
            </a:xfrm>
            <a:custGeom>
              <a:avLst/>
              <a:gdLst/>
              <a:ahLst/>
              <a:cxnLst/>
              <a:rect l="l" t="t" r="r" b="b"/>
              <a:pathLst>
                <a:path w="1621" h="4967" extrusionOk="0">
                  <a:moveTo>
                    <a:pt x="1216" y="1"/>
                  </a:moveTo>
                  <a:cubicBezTo>
                    <a:pt x="868" y="1"/>
                    <a:pt x="828" y="341"/>
                    <a:pt x="644" y="514"/>
                  </a:cubicBezTo>
                  <a:cubicBezTo>
                    <a:pt x="608" y="573"/>
                    <a:pt x="584" y="621"/>
                    <a:pt x="549" y="680"/>
                  </a:cubicBezTo>
                  <a:cubicBezTo>
                    <a:pt x="501" y="764"/>
                    <a:pt x="465" y="835"/>
                    <a:pt x="430" y="930"/>
                  </a:cubicBezTo>
                  <a:cubicBezTo>
                    <a:pt x="358" y="1157"/>
                    <a:pt x="263" y="1371"/>
                    <a:pt x="203" y="1597"/>
                  </a:cubicBezTo>
                  <a:cubicBezTo>
                    <a:pt x="191" y="1704"/>
                    <a:pt x="179" y="1823"/>
                    <a:pt x="132" y="1942"/>
                  </a:cubicBezTo>
                  <a:cubicBezTo>
                    <a:pt x="120" y="2014"/>
                    <a:pt x="120" y="2109"/>
                    <a:pt x="108" y="2181"/>
                  </a:cubicBezTo>
                  <a:cubicBezTo>
                    <a:pt x="60" y="2228"/>
                    <a:pt x="60" y="2264"/>
                    <a:pt x="84" y="2311"/>
                  </a:cubicBezTo>
                  <a:lnTo>
                    <a:pt x="84" y="2466"/>
                  </a:lnTo>
                  <a:cubicBezTo>
                    <a:pt x="13" y="2681"/>
                    <a:pt x="1" y="2919"/>
                    <a:pt x="72" y="3204"/>
                  </a:cubicBezTo>
                  <a:cubicBezTo>
                    <a:pt x="84" y="3276"/>
                    <a:pt x="84" y="3371"/>
                    <a:pt x="96" y="3443"/>
                  </a:cubicBezTo>
                  <a:cubicBezTo>
                    <a:pt x="191" y="3597"/>
                    <a:pt x="120" y="3788"/>
                    <a:pt x="239" y="3919"/>
                  </a:cubicBezTo>
                  <a:cubicBezTo>
                    <a:pt x="310" y="3990"/>
                    <a:pt x="299" y="4109"/>
                    <a:pt x="358" y="4205"/>
                  </a:cubicBezTo>
                  <a:cubicBezTo>
                    <a:pt x="382" y="4228"/>
                    <a:pt x="394" y="4276"/>
                    <a:pt x="382" y="4324"/>
                  </a:cubicBezTo>
                  <a:cubicBezTo>
                    <a:pt x="418" y="4371"/>
                    <a:pt x="453" y="4431"/>
                    <a:pt x="489" y="4490"/>
                  </a:cubicBezTo>
                  <a:cubicBezTo>
                    <a:pt x="537" y="4490"/>
                    <a:pt x="549" y="4514"/>
                    <a:pt x="549" y="4562"/>
                  </a:cubicBezTo>
                  <a:cubicBezTo>
                    <a:pt x="549" y="4669"/>
                    <a:pt x="608" y="4728"/>
                    <a:pt x="680" y="4764"/>
                  </a:cubicBezTo>
                  <a:lnTo>
                    <a:pt x="680" y="4752"/>
                  </a:lnTo>
                  <a:cubicBezTo>
                    <a:pt x="715" y="4824"/>
                    <a:pt x="775" y="4859"/>
                    <a:pt x="822" y="4919"/>
                  </a:cubicBezTo>
                  <a:cubicBezTo>
                    <a:pt x="858" y="4931"/>
                    <a:pt x="894" y="4943"/>
                    <a:pt x="941" y="4967"/>
                  </a:cubicBezTo>
                  <a:cubicBezTo>
                    <a:pt x="1013" y="4883"/>
                    <a:pt x="1072" y="4812"/>
                    <a:pt x="1144" y="4740"/>
                  </a:cubicBezTo>
                  <a:cubicBezTo>
                    <a:pt x="1120" y="4383"/>
                    <a:pt x="965" y="4050"/>
                    <a:pt x="941" y="3693"/>
                  </a:cubicBezTo>
                  <a:cubicBezTo>
                    <a:pt x="787" y="2823"/>
                    <a:pt x="858" y="1966"/>
                    <a:pt x="1203" y="1133"/>
                  </a:cubicBezTo>
                  <a:cubicBezTo>
                    <a:pt x="1275" y="811"/>
                    <a:pt x="1620" y="561"/>
                    <a:pt x="1549" y="168"/>
                  </a:cubicBezTo>
                  <a:cubicBezTo>
                    <a:pt x="1430" y="156"/>
                    <a:pt x="1311" y="145"/>
                    <a:pt x="1251" y="2"/>
                  </a:cubicBezTo>
                  <a:cubicBezTo>
                    <a:pt x="1239" y="1"/>
                    <a:pt x="1227" y="1"/>
                    <a:pt x="1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5"/>
            <p:cNvSpPr/>
            <p:nvPr/>
          </p:nvSpPr>
          <p:spPr>
            <a:xfrm>
              <a:off x="5217000" y="3524975"/>
              <a:ext cx="33375" cy="36000"/>
            </a:xfrm>
            <a:custGeom>
              <a:avLst/>
              <a:gdLst/>
              <a:ahLst/>
              <a:cxnLst/>
              <a:rect l="l" t="t" r="r" b="b"/>
              <a:pathLst>
                <a:path w="1335" h="1440" extrusionOk="0">
                  <a:moveTo>
                    <a:pt x="1287" y="0"/>
                  </a:moveTo>
                  <a:cubicBezTo>
                    <a:pt x="965" y="72"/>
                    <a:pt x="918" y="488"/>
                    <a:pt x="608" y="572"/>
                  </a:cubicBezTo>
                  <a:cubicBezTo>
                    <a:pt x="560" y="810"/>
                    <a:pt x="394" y="929"/>
                    <a:pt x="191" y="1012"/>
                  </a:cubicBezTo>
                  <a:cubicBezTo>
                    <a:pt x="132" y="1143"/>
                    <a:pt x="72" y="1274"/>
                    <a:pt x="1" y="1381"/>
                  </a:cubicBezTo>
                  <a:cubicBezTo>
                    <a:pt x="47" y="1421"/>
                    <a:pt x="92" y="1439"/>
                    <a:pt x="137" y="1439"/>
                  </a:cubicBezTo>
                  <a:cubicBezTo>
                    <a:pt x="185" y="1439"/>
                    <a:pt x="231" y="1418"/>
                    <a:pt x="275" y="1381"/>
                  </a:cubicBezTo>
                  <a:cubicBezTo>
                    <a:pt x="285" y="1282"/>
                    <a:pt x="311" y="1191"/>
                    <a:pt x="423" y="1191"/>
                  </a:cubicBezTo>
                  <a:cubicBezTo>
                    <a:pt x="445" y="1191"/>
                    <a:pt x="471" y="1195"/>
                    <a:pt x="501" y="1203"/>
                  </a:cubicBezTo>
                  <a:cubicBezTo>
                    <a:pt x="620" y="1227"/>
                    <a:pt x="739" y="1227"/>
                    <a:pt x="858" y="1250"/>
                  </a:cubicBezTo>
                  <a:cubicBezTo>
                    <a:pt x="870" y="786"/>
                    <a:pt x="1334" y="488"/>
                    <a:pt x="1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5"/>
            <p:cNvSpPr/>
            <p:nvPr/>
          </p:nvSpPr>
          <p:spPr>
            <a:xfrm>
              <a:off x="5320900" y="3433600"/>
              <a:ext cx="4475" cy="8050"/>
            </a:xfrm>
            <a:custGeom>
              <a:avLst/>
              <a:gdLst/>
              <a:ahLst/>
              <a:cxnLst/>
              <a:rect l="l" t="t" r="r" b="b"/>
              <a:pathLst>
                <a:path w="179" h="322" extrusionOk="0">
                  <a:moveTo>
                    <a:pt x="60" y="0"/>
                  </a:moveTo>
                  <a:cubicBezTo>
                    <a:pt x="36" y="60"/>
                    <a:pt x="12" y="119"/>
                    <a:pt x="0" y="179"/>
                  </a:cubicBezTo>
                  <a:lnTo>
                    <a:pt x="0" y="321"/>
                  </a:lnTo>
                  <a:cubicBezTo>
                    <a:pt x="36" y="286"/>
                    <a:pt x="83" y="262"/>
                    <a:pt x="95" y="226"/>
                  </a:cubicBezTo>
                  <a:cubicBezTo>
                    <a:pt x="143" y="155"/>
                    <a:pt x="179" y="6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5"/>
            <p:cNvSpPr/>
            <p:nvPr/>
          </p:nvSpPr>
          <p:spPr>
            <a:xfrm>
              <a:off x="5346775" y="3416325"/>
              <a:ext cx="3025" cy="4775"/>
            </a:xfrm>
            <a:custGeom>
              <a:avLst/>
              <a:gdLst/>
              <a:ahLst/>
              <a:cxnLst/>
              <a:rect l="l" t="t" r="r" b="b"/>
              <a:pathLst>
                <a:path w="121" h="191" extrusionOk="0">
                  <a:moveTo>
                    <a:pt x="120" y="0"/>
                  </a:moveTo>
                  <a:cubicBezTo>
                    <a:pt x="37" y="36"/>
                    <a:pt x="1" y="96"/>
                    <a:pt x="1" y="191"/>
                  </a:cubicBezTo>
                  <a:cubicBezTo>
                    <a:pt x="37" y="179"/>
                    <a:pt x="72" y="155"/>
                    <a:pt x="120" y="143"/>
                  </a:cubicBezTo>
                  <a:lnTo>
                    <a:pt x="120" y="72"/>
                  </a:ln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5"/>
            <p:cNvSpPr/>
            <p:nvPr/>
          </p:nvSpPr>
          <p:spPr>
            <a:xfrm>
              <a:off x="5330425" y="3421950"/>
              <a:ext cx="1500" cy="1850"/>
            </a:xfrm>
            <a:custGeom>
              <a:avLst/>
              <a:gdLst/>
              <a:ahLst/>
              <a:cxnLst/>
              <a:rect l="l" t="t" r="r" b="b"/>
              <a:pathLst>
                <a:path w="60" h="74" extrusionOk="0">
                  <a:moveTo>
                    <a:pt x="17" y="0"/>
                  </a:moveTo>
                  <a:cubicBezTo>
                    <a:pt x="10" y="0"/>
                    <a:pt x="5" y="13"/>
                    <a:pt x="0" y="37"/>
                  </a:cubicBezTo>
                  <a:cubicBezTo>
                    <a:pt x="0" y="37"/>
                    <a:pt x="36" y="49"/>
                    <a:pt x="60" y="73"/>
                  </a:cubicBezTo>
                  <a:cubicBezTo>
                    <a:pt x="39" y="24"/>
                    <a:pt x="26" y="0"/>
                    <a:pt x="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5"/>
            <p:cNvSpPr/>
            <p:nvPr/>
          </p:nvSpPr>
          <p:spPr>
            <a:xfrm>
              <a:off x="5329825" y="3427050"/>
              <a:ext cx="2100" cy="1500"/>
            </a:xfrm>
            <a:custGeom>
              <a:avLst/>
              <a:gdLst/>
              <a:ahLst/>
              <a:cxnLst/>
              <a:rect l="l" t="t" r="r" b="b"/>
              <a:pathLst>
                <a:path w="84" h="60" extrusionOk="0">
                  <a:moveTo>
                    <a:pt x="84" y="0"/>
                  </a:moveTo>
                  <a:cubicBezTo>
                    <a:pt x="0" y="24"/>
                    <a:pt x="0" y="48"/>
                    <a:pt x="48" y="60"/>
                  </a:cubicBezTo>
                  <a:cubicBezTo>
                    <a:pt x="48" y="60"/>
                    <a:pt x="60"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5"/>
            <p:cNvSpPr/>
            <p:nvPr/>
          </p:nvSpPr>
          <p:spPr>
            <a:xfrm>
              <a:off x="5331900" y="3423775"/>
              <a:ext cx="3600" cy="3575"/>
            </a:xfrm>
            <a:custGeom>
              <a:avLst/>
              <a:gdLst/>
              <a:ahLst/>
              <a:cxnLst/>
              <a:rect l="l" t="t" r="r" b="b"/>
              <a:pathLst>
                <a:path w="144" h="143" extrusionOk="0">
                  <a:moveTo>
                    <a:pt x="1" y="0"/>
                  </a:moveTo>
                  <a:lnTo>
                    <a:pt x="1" y="143"/>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5"/>
            <p:cNvSpPr/>
            <p:nvPr/>
          </p:nvSpPr>
          <p:spPr>
            <a:xfrm>
              <a:off x="5765875" y="3671125"/>
              <a:ext cx="17900" cy="3450"/>
            </a:xfrm>
            <a:custGeom>
              <a:avLst/>
              <a:gdLst/>
              <a:ahLst/>
              <a:cxnLst/>
              <a:rect l="l" t="t" r="r" b="b"/>
              <a:pathLst>
                <a:path w="716" h="138" extrusionOk="0">
                  <a:moveTo>
                    <a:pt x="1" y="0"/>
                  </a:moveTo>
                  <a:cubicBezTo>
                    <a:pt x="152" y="69"/>
                    <a:pt x="299" y="138"/>
                    <a:pt x="436" y="138"/>
                  </a:cubicBezTo>
                  <a:cubicBezTo>
                    <a:pt x="536" y="138"/>
                    <a:pt x="630" y="101"/>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5"/>
            <p:cNvSpPr/>
            <p:nvPr/>
          </p:nvSpPr>
          <p:spPr>
            <a:xfrm>
              <a:off x="5742675" y="3665800"/>
              <a:ext cx="9250" cy="5125"/>
            </a:xfrm>
            <a:custGeom>
              <a:avLst/>
              <a:gdLst/>
              <a:ahLst/>
              <a:cxnLst/>
              <a:rect l="l" t="t" r="r" b="b"/>
              <a:pathLst>
                <a:path w="370" h="205" extrusionOk="0">
                  <a:moveTo>
                    <a:pt x="215" y="0"/>
                  </a:moveTo>
                  <a:cubicBezTo>
                    <a:pt x="169" y="0"/>
                    <a:pt x="123" y="18"/>
                    <a:pt x="72" y="58"/>
                  </a:cubicBezTo>
                  <a:cubicBezTo>
                    <a:pt x="12" y="106"/>
                    <a:pt x="0" y="166"/>
                    <a:pt x="36" y="177"/>
                  </a:cubicBezTo>
                  <a:cubicBezTo>
                    <a:pt x="80" y="196"/>
                    <a:pt x="121" y="205"/>
                    <a:pt x="160" y="205"/>
                  </a:cubicBezTo>
                  <a:cubicBezTo>
                    <a:pt x="247" y="205"/>
                    <a:pt x="320" y="157"/>
                    <a:pt x="369" y="58"/>
                  </a:cubicBezTo>
                  <a:cubicBezTo>
                    <a:pt x="314" y="21"/>
                    <a:pt x="265"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5"/>
            <p:cNvSpPr/>
            <p:nvPr/>
          </p:nvSpPr>
          <p:spPr>
            <a:xfrm>
              <a:off x="5744150" y="3663975"/>
              <a:ext cx="7475" cy="3300"/>
            </a:xfrm>
            <a:custGeom>
              <a:avLst/>
              <a:gdLst/>
              <a:ahLst/>
              <a:cxnLst/>
              <a:rect l="l" t="t" r="r" b="b"/>
              <a:pathLst>
                <a:path w="299" h="132" extrusionOk="0">
                  <a:moveTo>
                    <a:pt x="1" y="0"/>
                  </a:moveTo>
                  <a:lnTo>
                    <a:pt x="1" y="131"/>
                  </a:lnTo>
                  <a:lnTo>
                    <a:pt x="298" y="131"/>
                  </a:lnTo>
                  <a:cubicBezTo>
                    <a:pt x="298" y="96"/>
                    <a:pt x="298"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5"/>
            <p:cNvSpPr/>
            <p:nvPr/>
          </p:nvSpPr>
          <p:spPr>
            <a:xfrm>
              <a:off x="5196475" y="3570500"/>
              <a:ext cx="16975" cy="26000"/>
            </a:xfrm>
            <a:custGeom>
              <a:avLst/>
              <a:gdLst/>
              <a:ahLst/>
              <a:cxnLst/>
              <a:rect l="l" t="t" r="r" b="b"/>
              <a:pathLst>
                <a:path w="679" h="1040" extrusionOk="0">
                  <a:moveTo>
                    <a:pt x="679" y="1"/>
                  </a:moveTo>
                  <a:lnTo>
                    <a:pt x="679" y="1"/>
                  </a:lnTo>
                  <a:cubicBezTo>
                    <a:pt x="596" y="25"/>
                    <a:pt x="512" y="37"/>
                    <a:pt x="429" y="48"/>
                  </a:cubicBezTo>
                  <a:cubicBezTo>
                    <a:pt x="417" y="84"/>
                    <a:pt x="417" y="120"/>
                    <a:pt x="393" y="156"/>
                  </a:cubicBezTo>
                  <a:cubicBezTo>
                    <a:pt x="262" y="441"/>
                    <a:pt x="131" y="739"/>
                    <a:pt x="0" y="1037"/>
                  </a:cubicBezTo>
                  <a:cubicBezTo>
                    <a:pt x="13" y="1038"/>
                    <a:pt x="25" y="1039"/>
                    <a:pt x="36" y="1039"/>
                  </a:cubicBezTo>
                  <a:cubicBezTo>
                    <a:pt x="199" y="1039"/>
                    <a:pt x="259" y="891"/>
                    <a:pt x="381" y="858"/>
                  </a:cubicBezTo>
                  <a:cubicBezTo>
                    <a:pt x="488" y="572"/>
                    <a:pt x="572" y="287"/>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5"/>
            <p:cNvSpPr/>
            <p:nvPr/>
          </p:nvSpPr>
          <p:spPr>
            <a:xfrm>
              <a:off x="5213150" y="3559800"/>
              <a:ext cx="10725" cy="11650"/>
            </a:xfrm>
            <a:custGeom>
              <a:avLst/>
              <a:gdLst/>
              <a:ahLst/>
              <a:cxnLst/>
              <a:rect l="l" t="t" r="r" b="b"/>
              <a:pathLst>
                <a:path w="429" h="466" extrusionOk="0">
                  <a:moveTo>
                    <a:pt x="167" y="0"/>
                  </a:moveTo>
                  <a:cubicBezTo>
                    <a:pt x="83" y="131"/>
                    <a:pt x="12" y="274"/>
                    <a:pt x="0" y="429"/>
                  </a:cubicBezTo>
                  <a:cubicBezTo>
                    <a:pt x="73" y="454"/>
                    <a:pt x="132" y="466"/>
                    <a:pt x="179" y="466"/>
                  </a:cubicBezTo>
                  <a:cubicBezTo>
                    <a:pt x="417" y="466"/>
                    <a:pt x="369" y="17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5"/>
            <p:cNvSpPr/>
            <p:nvPr/>
          </p:nvSpPr>
          <p:spPr>
            <a:xfrm>
              <a:off x="5230700" y="3560650"/>
              <a:ext cx="1800" cy="1850"/>
            </a:xfrm>
            <a:custGeom>
              <a:avLst/>
              <a:gdLst/>
              <a:ahLst/>
              <a:cxnLst/>
              <a:rect l="l" t="t" r="r" b="b"/>
              <a:pathLst>
                <a:path w="72" h="74" extrusionOk="0">
                  <a:moveTo>
                    <a:pt x="38" y="0"/>
                  </a:moveTo>
                  <a:cubicBezTo>
                    <a:pt x="27" y="0"/>
                    <a:pt x="14" y="8"/>
                    <a:pt x="1" y="26"/>
                  </a:cubicBezTo>
                  <a:cubicBezTo>
                    <a:pt x="1" y="26"/>
                    <a:pt x="12" y="61"/>
                    <a:pt x="12" y="73"/>
                  </a:cubicBezTo>
                  <a:cubicBezTo>
                    <a:pt x="24" y="73"/>
                    <a:pt x="60" y="61"/>
                    <a:pt x="72" y="61"/>
                  </a:cubicBezTo>
                  <a:cubicBezTo>
                    <a:pt x="72" y="24"/>
                    <a:pt x="58"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5"/>
            <p:cNvSpPr/>
            <p:nvPr/>
          </p:nvSpPr>
          <p:spPr>
            <a:xfrm>
              <a:off x="6031400" y="3698200"/>
              <a:ext cx="1500" cy="1525"/>
            </a:xfrm>
            <a:custGeom>
              <a:avLst/>
              <a:gdLst/>
              <a:ahLst/>
              <a:cxnLst/>
              <a:rect l="l" t="t" r="r" b="b"/>
              <a:pathLst>
                <a:path w="60" h="61" extrusionOk="0">
                  <a:moveTo>
                    <a:pt x="60" y="1"/>
                  </a:moveTo>
                  <a:lnTo>
                    <a:pt x="0" y="60"/>
                  </a:lnTo>
                  <a:cubicBezTo>
                    <a:pt x="12" y="48"/>
                    <a:pt x="24" y="48"/>
                    <a:pt x="36" y="36"/>
                  </a:cubicBezTo>
                  <a:cubicBezTo>
                    <a:pt x="60" y="36"/>
                    <a:pt x="60"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5"/>
            <p:cNvSpPr/>
            <p:nvPr/>
          </p:nvSpPr>
          <p:spPr>
            <a:xfrm>
              <a:off x="5832850" y="3667850"/>
              <a:ext cx="12525" cy="17425"/>
            </a:xfrm>
            <a:custGeom>
              <a:avLst/>
              <a:gdLst/>
              <a:ahLst/>
              <a:cxnLst/>
              <a:rect l="l" t="t" r="r" b="b"/>
              <a:pathLst>
                <a:path w="501" h="697" extrusionOk="0">
                  <a:moveTo>
                    <a:pt x="453" y="0"/>
                  </a:moveTo>
                  <a:cubicBezTo>
                    <a:pt x="215" y="72"/>
                    <a:pt x="227" y="310"/>
                    <a:pt x="120" y="476"/>
                  </a:cubicBezTo>
                  <a:cubicBezTo>
                    <a:pt x="0" y="662"/>
                    <a:pt x="48" y="696"/>
                    <a:pt x="131" y="696"/>
                  </a:cubicBezTo>
                  <a:cubicBezTo>
                    <a:pt x="180" y="696"/>
                    <a:pt x="240" y="685"/>
                    <a:pt x="288" y="685"/>
                  </a:cubicBezTo>
                  <a:cubicBezTo>
                    <a:pt x="306" y="685"/>
                    <a:pt x="322" y="687"/>
                    <a:pt x="334" y="691"/>
                  </a:cubicBezTo>
                  <a:cubicBezTo>
                    <a:pt x="465" y="488"/>
                    <a:pt x="501" y="25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5"/>
            <p:cNvSpPr/>
            <p:nvPr/>
          </p:nvSpPr>
          <p:spPr>
            <a:xfrm>
              <a:off x="5855775" y="3673800"/>
              <a:ext cx="3000" cy="5975"/>
            </a:xfrm>
            <a:custGeom>
              <a:avLst/>
              <a:gdLst/>
              <a:ahLst/>
              <a:cxnLst/>
              <a:rect l="l" t="t" r="r" b="b"/>
              <a:pathLst>
                <a:path w="120" h="239" extrusionOk="0">
                  <a:moveTo>
                    <a:pt x="60" y="0"/>
                  </a:moveTo>
                  <a:cubicBezTo>
                    <a:pt x="36" y="36"/>
                    <a:pt x="13" y="72"/>
                    <a:pt x="1" y="119"/>
                  </a:cubicBezTo>
                  <a:cubicBezTo>
                    <a:pt x="13" y="143"/>
                    <a:pt x="36" y="191"/>
                    <a:pt x="60" y="238"/>
                  </a:cubicBezTo>
                  <a:cubicBezTo>
                    <a:pt x="72" y="191"/>
                    <a:pt x="120" y="155"/>
                    <a:pt x="120" y="119"/>
                  </a:cubicBezTo>
                  <a:cubicBezTo>
                    <a:pt x="120" y="72"/>
                    <a:pt x="72"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5"/>
            <p:cNvSpPr/>
            <p:nvPr/>
          </p:nvSpPr>
          <p:spPr>
            <a:xfrm>
              <a:off x="5930800" y="3675275"/>
              <a:ext cx="7450" cy="13425"/>
            </a:xfrm>
            <a:custGeom>
              <a:avLst/>
              <a:gdLst/>
              <a:ahLst/>
              <a:cxnLst/>
              <a:rect l="l" t="t" r="r" b="b"/>
              <a:pathLst>
                <a:path w="298" h="537" extrusionOk="0">
                  <a:moveTo>
                    <a:pt x="0" y="1"/>
                  </a:moveTo>
                  <a:lnTo>
                    <a:pt x="0" y="1"/>
                  </a:lnTo>
                  <a:cubicBezTo>
                    <a:pt x="155" y="144"/>
                    <a:pt x="95" y="394"/>
                    <a:pt x="286" y="537"/>
                  </a:cubicBezTo>
                  <a:cubicBezTo>
                    <a:pt x="286" y="370"/>
                    <a:pt x="298" y="191"/>
                    <a:pt x="298" y="13"/>
                  </a:cubicBezTo>
                  <a:cubicBezTo>
                    <a:pt x="191" y="13"/>
                    <a:pt x="95"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5"/>
            <p:cNvSpPr/>
            <p:nvPr/>
          </p:nvSpPr>
          <p:spPr>
            <a:xfrm>
              <a:off x="5342925" y="3367500"/>
              <a:ext cx="49725" cy="109275"/>
            </a:xfrm>
            <a:custGeom>
              <a:avLst/>
              <a:gdLst/>
              <a:ahLst/>
              <a:cxnLst/>
              <a:rect l="l" t="t" r="r" b="b"/>
              <a:pathLst>
                <a:path w="1989" h="4371" extrusionOk="0">
                  <a:moveTo>
                    <a:pt x="1810" y="1"/>
                  </a:moveTo>
                  <a:cubicBezTo>
                    <a:pt x="1488" y="96"/>
                    <a:pt x="1548" y="429"/>
                    <a:pt x="1441" y="656"/>
                  </a:cubicBezTo>
                  <a:lnTo>
                    <a:pt x="465" y="2525"/>
                  </a:lnTo>
                  <a:cubicBezTo>
                    <a:pt x="381" y="2977"/>
                    <a:pt x="262" y="3418"/>
                    <a:pt x="12" y="3811"/>
                  </a:cubicBezTo>
                  <a:cubicBezTo>
                    <a:pt x="12" y="3989"/>
                    <a:pt x="0" y="4180"/>
                    <a:pt x="0" y="4359"/>
                  </a:cubicBezTo>
                  <a:cubicBezTo>
                    <a:pt x="48" y="4370"/>
                    <a:pt x="95" y="4370"/>
                    <a:pt x="131" y="4370"/>
                  </a:cubicBezTo>
                  <a:lnTo>
                    <a:pt x="274" y="4239"/>
                  </a:lnTo>
                  <a:cubicBezTo>
                    <a:pt x="369" y="3751"/>
                    <a:pt x="703" y="3335"/>
                    <a:pt x="715" y="2811"/>
                  </a:cubicBezTo>
                  <a:cubicBezTo>
                    <a:pt x="762" y="2763"/>
                    <a:pt x="786" y="2727"/>
                    <a:pt x="846" y="2644"/>
                  </a:cubicBezTo>
                  <a:cubicBezTo>
                    <a:pt x="846" y="2501"/>
                    <a:pt x="857" y="2358"/>
                    <a:pt x="857" y="2215"/>
                  </a:cubicBezTo>
                  <a:cubicBezTo>
                    <a:pt x="905" y="2156"/>
                    <a:pt x="953" y="2108"/>
                    <a:pt x="1000" y="2061"/>
                  </a:cubicBezTo>
                  <a:cubicBezTo>
                    <a:pt x="1369" y="1942"/>
                    <a:pt x="1191" y="1513"/>
                    <a:pt x="1417" y="1311"/>
                  </a:cubicBezTo>
                  <a:cubicBezTo>
                    <a:pt x="1774" y="965"/>
                    <a:pt x="1893" y="513"/>
                    <a:pt x="1989" y="60"/>
                  </a:cubicBezTo>
                  <a:cubicBezTo>
                    <a:pt x="1953" y="13"/>
                    <a:pt x="1893" y="1"/>
                    <a:pt x="1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5"/>
            <p:cNvSpPr/>
            <p:nvPr/>
          </p:nvSpPr>
          <p:spPr>
            <a:xfrm>
              <a:off x="5375075" y="3342800"/>
              <a:ext cx="23525" cy="41400"/>
            </a:xfrm>
            <a:custGeom>
              <a:avLst/>
              <a:gdLst/>
              <a:ahLst/>
              <a:cxnLst/>
              <a:rect l="l" t="t" r="r" b="b"/>
              <a:pathLst>
                <a:path w="941" h="1656" extrusionOk="0">
                  <a:moveTo>
                    <a:pt x="822" y="1"/>
                  </a:moveTo>
                  <a:cubicBezTo>
                    <a:pt x="441" y="394"/>
                    <a:pt x="322" y="941"/>
                    <a:pt x="0" y="1358"/>
                  </a:cubicBezTo>
                  <a:cubicBezTo>
                    <a:pt x="131" y="1417"/>
                    <a:pt x="119" y="1548"/>
                    <a:pt x="143" y="1656"/>
                  </a:cubicBezTo>
                  <a:cubicBezTo>
                    <a:pt x="357" y="1513"/>
                    <a:pt x="369" y="1227"/>
                    <a:pt x="548" y="1060"/>
                  </a:cubicBezTo>
                  <a:cubicBezTo>
                    <a:pt x="798" y="882"/>
                    <a:pt x="869" y="596"/>
                    <a:pt x="929" y="298"/>
                  </a:cubicBezTo>
                  <a:cubicBezTo>
                    <a:pt x="941" y="179"/>
                    <a:pt x="929" y="84"/>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5"/>
            <p:cNvSpPr/>
            <p:nvPr/>
          </p:nvSpPr>
          <p:spPr>
            <a:xfrm>
              <a:off x="5848625" y="3725875"/>
              <a:ext cx="10750" cy="6000"/>
            </a:xfrm>
            <a:custGeom>
              <a:avLst/>
              <a:gdLst/>
              <a:ahLst/>
              <a:cxnLst/>
              <a:rect l="l" t="t" r="r" b="b"/>
              <a:pathLst>
                <a:path w="430" h="240" extrusionOk="0">
                  <a:moveTo>
                    <a:pt x="120" y="1"/>
                  </a:moveTo>
                  <a:cubicBezTo>
                    <a:pt x="1" y="37"/>
                    <a:pt x="1" y="108"/>
                    <a:pt x="25" y="215"/>
                  </a:cubicBezTo>
                  <a:cubicBezTo>
                    <a:pt x="144" y="215"/>
                    <a:pt x="287" y="239"/>
                    <a:pt x="406" y="239"/>
                  </a:cubicBezTo>
                  <a:cubicBezTo>
                    <a:pt x="418" y="191"/>
                    <a:pt x="418" y="144"/>
                    <a:pt x="430" y="96"/>
                  </a:cubicBezTo>
                  <a:cubicBezTo>
                    <a:pt x="322" y="72"/>
                    <a:pt x="227"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5"/>
            <p:cNvSpPr/>
            <p:nvPr/>
          </p:nvSpPr>
          <p:spPr>
            <a:xfrm>
              <a:off x="5499475" y="3613675"/>
              <a:ext cx="7775" cy="3175"/>
            </a:xfrm>
            <a:custGeom>
              <a:avLst/>
              <a:gdLst/>
              <a:ahLst/>
              <a:cxnLst/>
              <a:rect l="l" t="t" r="r" b="b"/>
              <a:pathLst>
                <a:path w="311" h="127" extrusionOk="0">
                  <a:moveTo>
                    <a:pt x="299" y="0"/>
                  </a:moveTo>
                  <a:cubicBezTo>
                    <a:pt x="215" y="24"/>
                    <a:pt x="108" y="24"/>
                    <a:pt x="1" y="24"/>
                  </a:cubicBezTo>
                  <a:cubicBezTo>
                    <a:pt x="77" y="90"/>
                    <a:pt x="160" y="127"/>
                    <a:pt x="245" y="127"/>
                  </a:cubicBezTo>
                  <a:cubicBezTo>
                    <a:pt x="267" y="127"/>
                    <a:pt x="289" y="124"/>
                    <a:pt x="310" y="119"/>
                  </a:cubicBezTo>
                  <a:cubicBezTo>
                    <a:pt x="310" y="96"/>
                    <a:pt x="299" y="48"/>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5"/>
            <p:cNvSpPr/>
            <p:nvPr/>
          </p:nvSpPr>
          <p:spPr>
            <a:xfrm>
              <a:off x="5295300" y="3466925"/>
              <a:ext cx="5675" cy="14300"/>
            </a:xfrm>
            <a:custGeom>
              <a:avLst/>
              <a:gdLst/>
              <a:ahLst/>
              <a:cxnLst/>
              <a:rect l="l" t="t" r="r" b="b"/>
              <a:pathLst>
                <a:path w="227" h="572" extrusionOk="0">
                  <a:moveTo>
                    <a:pt x="167" y="1"/>
                  </a:moveTo>
                  <a:cubicBezTo>
                    <a:pt x="0" y="84"/>
                    <a:pt x="48" y="262"/>
                    <a:pt x="36" y="417"/>
                  </a:cubicBezTo>
                  <a:lnTo>
                    <a:pt x="36" y="572"/>
                  </a:lnTo>
                  <a:cubicBezTo>
                    <a:pt x="226" y="417"/>
                    <a:pt x="155" y="19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5"/>
            <p:cNvSpPr/>
            <p:nvPr/>
          </p:nvSpPr>
          <p:spPr>
            <a:xfrm>
              <a:off x="5987650" y="3692550"/>
              <a:ext cx="7450" cy="6675"/>
            </a:xfrm>
            <a:custGeom>
              <a:avLst/>
              <a:gdLst/>
              <a:ahLst/>
              <a:cxnLst/>
              <a:rect l="l" t="t" r="r" b="b"/>
              <a:pathLst>
                <a:path w="298" h="267" extrusionOk="0">
                  <a:moveTo>
                    <a:pt x="298" y="0"/>
                  </a:moveTo>
                  <a:cubicBezTo>
                    <a:pt x="143" y="0"/>
                    <a:pt x="36" y="96"/>
                    <a:pt x="0" y="262"/>
                  </a:cubicBezTo>
                  <a:cubicBezTo>
                    <a:pt x="24" y="265"/>
                    <a:pt x="46" y="266"/>
                    <a:pt x="66" y="266"/>
                  </a:cubicBezTo>
                  <a:cubicBezTo>
                    <a:pt x="232" y="266"/>
                    <a:pt x="298" y="18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5"/>
            <p:cNvSpPr/>
            <p:nvPr/>
          </p:nvSpPr>
          <p:spPr>
            <a:xfrm>
              <a:off x="5470600" y="1674050"/>
              <a:ext cx="3025" cy="2150"/>
            </a:xfrm>
            <a:custGeom>
              <a:avLst/>
              <a:gdLst/>
              <a:ahLst/>
              <a:cxnLst/>
              <a:rect l="l" t="t" r="r" b="b"/>
              <a:pathLst>
                <a:path w="121" h="86" extrusionOk="0">
                  <a:moveTo>
                    <a:pt x="51" y="1"/>
                  </a:moveTo>
                  <a:cubicBezTo>
                    <a:pt x="35" y="1"/>
                    <a:pt x="11" y="16"/>
                    <a:pt x="1" y="16"/>
                  </a:cubicBezTo>
                  <a:cubicBezTo>
                    <a:pt x="1" y="40"/>
                    <a:pt x="1" y="64"/>
                    <a:pt x="13" y="64"/>
                  </a:cubicBezTo>
                  <a:cubicBezTo>
                    <a:pt x="21" y="72"/>
                    <a:pt x="41" y="86"/>
                    <a:pt x="56" y="86"/>
                  </a:cubicBezTo>
                  <a:cubicBezTo>
                    <a:pt x="63" y="86"/>
                    <a:pt x="69" y="83"/>
                    <a:pt x="72" y="76"/>
                  </a:cubicBezTo>
                  <a:cubicBezTo>
                    <a:pt x="120" y="52"/>
                    <a:pt x="120" y="16"/>
                    <a:pt x="61" y="4"/>
                  </a:cubicBezTo>
                  <a:cubicBezTo>
                    <a:pt x="58" y="2"/>
                    <a:pt x="55"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5"/>
            <p:cNvSpPr/>
            <p:nvPr/>
          </p:nvSpPr>
          <p:spPr>
            <a:xfrm>
              <a:off x="5421500" y="1705700"/>
              <a:ext cx="3600" cy="1200"/>
            </a:xfrm>
            <a:custGeom>
              <a:avLst/>
              <a:gdLst/>
              <a:ahLst/>
              <a:cxnLst/>
              <a:rect l="l" t="t" r="r" b="b"/>
              <a:pathLst>
                <a:path w="144" h="48" extrusionOk="0">
                  <a:moveTo>
                    <a:pt x="0" y="0"/>
                  </a:moveTo>
                  <a:cubicBezTo>
                    <a:pt x="12" y="24"/>
                    <a:pt x="24" y="48"/>
                    <a:pt x="48" y="48"/>
                  </a:cubicBezTo>
                  <a:cubicBezTo>
                    <a:pt x="72" y="48"/>
                    <a:pt x="120"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5"/>
            <p:cNvSpPr/>
            <p:nvPr/>
          </p:nvSpPr>
          <p:spPr>
            <a:xfrm>
              <a:off x="5457225" y="1678900"/>
              <a:ext cx="2100" cy="1525"/>
            </a:xfrm>
            <a:custGeom>
              <a:avLst/>
              <a:gdLst/>
              <a:ahLst/>
              <a:cxnLst/>
              <a:rect l="l" t="t" r="r" b="b"/>
              <a:pathLst>
                <a:path w="84" h="61" extrusionOk="0">
                  <a:moveTo>
                    <a:pt x="24" y="1"/>
                  </a:moveTo>
                  <a:cubicBezTo>
                    <a:pt x="24" y="1"/>
                    <a:pt x="12" y="48"/>
                    <a:pt x="0" y="60"/>
                  </a:cubicBezTo>
                  <a:cubicBezTo>
                    <a:pt x="72" y="37"/>
                    <a:pt x="84"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5"/>
            <p:cNvSpPr/>
            <p:nvPr/>
          </p:nvSpPr>
          <p:spPr>
            <a:xfrm>
              <a:off x="5417925" y="1701825"/>
              <a:ext cx="3600" cy="3600"/>
            </a:xfrm>
            <a:custGeom>
              <a:avLst/>
              <a:gdLst/>
              <a:ahLst/>
              <a:cxnLst/>
              <a:rect l="l" t="t" r="r" b="b"/>
              <a:pathLst>
                <a:path w="144" h="144" extrusionOk="0">
                  <a:moveTo>
                    <a:pt x="1" y="1"/>
                  </a:moveTo>
                  <a:cubicBezTo>
                    <a:pt x="36" y="60"/>
                    <a:pt x="84" y="96"/>
                    <a:pt x="143" y="143"/>
                  </a:cubicBezTo>
                  <a:cubicBezTo>
                    <a:pt x="96" y="96"/>
                    <a:pt x="48" y="6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5"/>
            <p:cNvSpPr/>
            <p:nvPr/>
          </p:nvSpPr>
          <p:spPr>
            <a:xfrm>
              <a:off x="6109675" y="1705400"/>
              <a:ext cx="26825" cy="14900"/>
            </a:xfrm>
            <a:custGeom>
              <a:avLst/>
              <a:gdLst/>
              <a:ahLst/>
              <a:cxnLst/>
              <a:rect l="l" t="t" r="r" b="b"/>
              <a:pathLst>
                <a:path w="1073" h="596" extrusionOk="0">
                  <a:moveTo>
                    <a:pt x="572" y="0"/>
                  </a:moveTo>
                  <a:cubicBezTo>
                    <a:pt x="548" y="167"/>
                    <a:pt x="477" y="274"/>
                    <a:pt x="310" y="286"/>
                  </a:cubicBezTo>
                  <a:cubicBezTo>
                    <a:pt x="144" y="298"/>
                    <a:pt x="13" y="370"/>
                    <a:pt x="1" y="584"/>
                  </a:cubicBezTo>
                  <a:cubicBezTo>
                    <a:pt x="203" y="584"/>
                    <a:pt x="394" y="596"/>
                    <a:pt x="584" y="596"/>
                  </a:cubicBezTo>
                  <a:cubicBezTo>
                    <a:pt x="656" y="405"/>
                    <a:pt x="810" y="298"/>
                    <a:pt x="1013" y="298"/>
                  </a:cubicBezTo>
                  <a:cubicBezTo>
                    <a:pt x="1060" y="250"/>
                    <a:pt x="1072" y="227"/>
                    <a:pt x="1048" y="155"/>
                  </a:cubicBezTo>
                  <a:cubicBezTo>
                    <a:pt x="1013" y="120"/>
                    <a:pt x="989" y="96"/>
                    <a:pt x="929" y="72"/>
                  </a:cubicBezTo>
                  <a:cubicBezTo>
                    <a:pt x="858" y="72"/>
                    <a:pt x="775" y="6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5"/>
            <p:cNvSpPr/>
            <p:nvPr/>
          </p:nvSpPr>
          <p:spPr>
            <a:xfrm>
              <a:off x="6048075" y="1705700"/>
              <a:ext cx="11925" cy="10625"/>
            </a:xfrm>
            <a:custGeom>
              <a:avLst/>
              <a:gdLst/>
              <a:ahLst/>
              <a:cxnLst/>
              <a:rect l="l" t="t" r="r" b="b"/>
              <a:pathLst>
                <a:path w="477" h="425" extrusionOk="0">
                  <a:moveTo>
                    <a:pt x="322" y="0"/>
                  </a:moveTo>
                  <a:cubicBezTo>
                    <a:pt x="262" y="167"/>
                    <a:pt x="0" y="143"/>
                    <a:pt x="12" y="381"/>
                  </a:cubicBezTo>
                  <a:cubicBezTo>
                    <a:pt x="92" y="411"/>
                    <a:pt x="160" y="425"/>
                    <a:pt x="216" y="425"/>
                  </a:cubicBezTo>
                  <a:cubicBezTo>
                    <a:pt x="412" y="425"/>
                    <a:pt x="476" y="259"/>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5"/>
            <p:cNvSpPr/>
            <p:nvPr/>
          </p:nvSpPr>
          <p:spPr>
            <a:xfrm>
              <a:off x="6008175" y="1704475"/>
              <a:ext cx="8650" cy="8100"/>
            </a:xfrm>
            <a:custGeom>
              <a:avLst/>
              <a:gdLst/>
              <a:ahLst/>
              <a:cxnLst/>
              <a:rect l="l" t="t" r="r" b="b"/>
              <a:pathLst>
                <a:path w="346" h="324" extrusionOk="0">
                  <a:moveTo>
                    <a:pt x="213" y="0"/>
                  </a:moveTo>
                  <a:cubicBezTo>
                    <a:pt x="162" y="0"/>
                    <a:pt x="111" y="12"/>
                    <a:pt x="60" y="37"/>
                  </a:cubicBezTo>
                  <a:cubicBezTo>
                    <a:pt x="60" y="85"/>
                    <a:pt x="60" y="145"/>
                    <a:pt x="48" y="192"/>
                  </a:cubicBezTo>
                  <a:cubicBezTo>
                    <a:pt x="13" y="228"/>
                    <a:pt x="1" y="276"/>
                    <a:pt x="48" y="323"/>
                  </a:cubicBezTo>
                  <a:cubicBezTo>
                    <a:pt x="239" y="323"/>
                    <a:pt x="346" y="216"/>
                    <a:pt x="346" y="26"/>
                  </a:cubicBezTo>
                  <a:cubicBezTo>
                    <a:pt x="302" y="9"/>
                    <a:pt x="258" y="0"/>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5"/>
            <p:cNvSpPr/>
            <p:nvPr/>
          </p:nvSpPr>
          <p:spPr>
            <a:xfrm>
              <a:off x="6007000" y="1709275"/>
              <a:ext cx="2700" cy="3000"/>
            </a:xfrm>
            <a:custGeom>
              <a:avLst/>
              <a:gdLst/>
              <a:ahLst/>
              <a:cxnLst/>
              <a:rect l="l" t="t" r="r" b="b"/>
              <a:pathLst>
                <a:path w="108" h="120" extrusionOk="0">
                  <a:moveTo>
                    <a:pt x="107" y="0"/>
                  </a:moveTo>
                  <a:cubicBezTo>
                    <a:pt x="0" y="36"/>
                    <a:pt x="24" y="84"/>
                    <a:pt x="107" y="119"/>
                  </a:cubicBezTo>
                  <a:lnTo>
                    <a:pt x="107" y="60"/>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5"/>
            <p:cNvSpPr/>
            <p:nvPr/>
          </p:nvSpPr>
          <p:spPr>
            <a:xfrm>
              <a:off x="6110275" y="1705400"/>
              <a:ext cx="3300" cy="1500"/>
            </a:xfrm>
            <a:custGeom>
              <a:avLst/>
              <a:gdLst/>
              <a:ahLst/>
              <a:cxnLst/>
              <a:rect l="l" t="t" r="r" b="b"/>
              <a:pathLst>
                <a:path w="132" h="60" extrusionOk="0">
                  <a:moveTo>
                    <a:pt x="131" y="0"/>
                  </a:moveTo>
                  <a:lnTo>
                    <a:pt x="131" y="0"/>
                  </a:lnTo>
                  <a:cubicBezTo>
                    <a:pt x="84" y="12"/>
                    <a:pt x="36" y="12"/>
                    <a:pt x="1" y="12"/>
                  </a:cubicBezTo>
                  <a:cubicBezTo>
                    <a:pt x="12" y="36"/>
                    <a:pt x="24" y="60"/>
                    <a:pt x="24" y="60"/>
                  </a:cubicBezTo>
                  <a:cubicBezTo>
                    <a:pt x="72" y="48"/>
                    <a:pt x="9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5"/>
            <p:cNvSpPr/>
            <p:nvPr/>
          </p:nvSpPr>
          <p:spPr>
            <a:xfrm>
              <a:off x="6117125" y="1705700"/>
              <a:ext cx="3600" cy="1200"/>
            </a:xfrm>
            <a:custGeom>
              <a:avLst/>
              <a:gdLst/>
              <a:ahLst/>
              <a:cxnLst/>
              <a:rect l="l" t="t" r="r" b="b"/>
              <a:pathLst>
                <a:path w="144" h="48" extrusionOk="0">
                  <a:moveTo>
                    <a:pt x="0" y="0"/>
                  </a:moveTo>
                  <a:cubicBezTo>
                    <a:pt x="24" y="24"/>
                    <a:pt x="36" y="48"/>
                    <a:pt x="36" y="48"/>
                  </a:cubicBezTo>
                  <a:cubicBezTo>
                    <a:pt x="84" y="48"/>
                    <a:pt x="108"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5"/>
            <p:cNvSpPr/>
            <p:nvPr/>
          </p:nvSpPr>
          <p:spPr>
            <a:xfrm>
              <a:off x="5692375" y="1701825"/>
              <a:ext cx="19075" cy="10600"/>
            </a:xfrm>
            <a:custGeom>
              <a:avLst/>
              <a:gdLst/>
              <a:ahLst/>
              <a:cxnLst/>
              <a:rect l="l" t="t" r="r" b="b"/>
              <a:pathLst>
                <a:path w="763" h="424" extrusionOk="0">
                  <a:moveTo>
                    <a:pt x="488" y="1"/>
                  </a:moveTo>
                  <a:cubicBezTo>
                    <a:pt x="417" y="215"/>
                    <a:pt x="83" y="60"/>
                    <a:pt x="0" y="274"/>
                  </a:cubicBezTo>
                  <a:cubicBezTo>
                    <a:pt x="62" y="398"/>
                    <a:pt x="147" y="419"/>
                    <a:pt x="236" y="419"/>
                  </a:cubicBezTo>
                  <a:cubicBezTo>
                    <a:pt x="281" y="419"/>
                    <a:pt x="327" y="413"/>
                    <a:pt x="371" y="413"/>
                  </a:cubicBezTo>
                  <a:cubicBezTo>
                    <a:pt x="391" y="413"/>
                    <a:pt x="410" y="414"/>
                    <a:pt x="429" y="417"/>
                  </a:cubicBezTo>
                  <a:cubicBezTo>
                    <a:pt x="458" y="421"/>
                    <a:pt x="491" y="424"/>
                    <a:pt x="523" y="424"/>
                  </a:cubicBezTo>
                  <a:cubicBezTo>
                    <a:pt x="607" y="424"/>
                    <a:pt x="689" y="401"/>
                    <a:pt x="715" y="298"/>
                  </a:cubicBezTo>
                  <a:cubicBezTo>
                    <a:pt x="762" y="132"/>
                    <a:pt x="607" y="72"/>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5"/>
            <p:cNvSpPr/>
            <p:nvPr/>
          </p:nvSpPr>
          <p:spPr>
            <a:xfrm>
              <a:off x="5756650" y="1701825"/>
              <a:ext cx="10750" cy="9100"/>
            </a:xfrm>
            <a:custGeom>
              <a:avLst/>
              <a:gdLst/>
              <a:ahLst/>
              <a:cxnLst/>
              <a:rect l="l" t="t" r="r" b="b"/>
              <a:pathLst>
                <a:path w="430" h="364" extrusionOk="0">
                  <a:moveTo>
                    <a:pt x="60" y="1"/>
                  </a:moveTo>
                  <a:cubicBezTo>
                    <a:pt x="1" y="155"/>
                    <a:pt x="1" y="298"/>
                    <a:pt x="239" y="358"/>
                  </a:cubicBezTo>
                  <a:cubicBezTo>
                    <a:pt x="257" y="362"/>
                    <a:pt x="275" y="364"/>
                    <a:pt x="292" y="364"/>
                  </a:cubicBezTo>
                  <a:cubicBezTo>
                    <a:pt x="372" y="364"/>
                    <a:pt x="430" y="318"/>
                    <a:pt x="430" y="239"/>
                  </a:cubicBezTo>
                  <a:cubicBezTo>
                    <a:pt x="430" y="60"/>
                    <a:pt x="275" y="36"/>
                    <a:pt x="132" y="12"/>
                  </a:cubicBezTo>
                  <a:cubicBezTo>
                    <a:pt x="108" y="1"/>
                    <a:pt x="96"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5"/>
            <p:cNvSpPr/>
            <p:nvPr/>
          </p:nvSpPr>
          <p:spPr>
            <a:xfrm>
              <a:off x="5643250" y="1704800"/>
              <a:ext cx="12225" cy="6675"/>
            </a:xfrm>
            <a:custGeom>
              <a:avLst/>
              <a:gdLst/>
              <a:ahLst/>
              <a:cxnLst/>
              <a:rect l="l" t="t" r="r" b="b"/>
              <a:pathLst>
                <a:path w="489" h="267" extrusionOk="0">
                  <a:moveTo>
                    <a:pt x="1" y="1"/>
                  </a:moveTo>
                  <a:lnTo>
                    <a:pt x="1" y="1"/>
                  </a:lnTo>
                  <a:cubicBezTo>
                    <a:pt x="24" y="60"/>
                    <a:pt x="60" y="120"/>
                    <a:pt x="132" y="155"/>
                  </a:cubicBezTo>
                  <a:cubicBezTo>
                    <a:pt x="179" y="219"/>
                    <a:pt x="243" y="267"/>
                    <a:pt x="315" y="267"/>
                  </a:cubicBezTo>
                  <a:cubicBezTo>
                    <a:pt x="351" y="267"/>
                    <a:pt x="390" y="255"/>
                    <a:pt x="429" y="227"/>
                  </a:cubicBezTo>
                  <a:cubicBezTo>
                    <a:pt x="465" y="215"/>
                    <a:pt x="489" y="155"/>
                    <a:pt x="489" y="132"/>
                  </a:cubicBezTo>
                  <a:cubicBezTo>
                    <a:pt x="463" y="40"/>
                    <a:pt x="412" y="24"/>
                    <a:pt x="353" y="24"/>
                  </a:cubicBezTo>
                  <a:cubicBezTo>
                    <a:pt x="321" y="24"/>
                    <a:pt x="286" y="29"/>
                    <a:pt x="252" y="29"/>
                  </a:cubicBezTo>
                  <a:cubicBezTo>
                    <a:pt x="235" y="29"/>
                    <a:pt x="219" y="28"/>
                    <a:pt x="203" y="24"/>
                  </a:cubicBezTo>
                  <a:cubicBezTo>
                    <a:pt x="132" y="13"/>
                    <a:pt x="72"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5"/>
            <p:cNvSpPr/>
            <p:nvPr/>
          </p:nvSpPr>
          <p:spPr>
            <a:xfrm>
              <a:off x="5675100" y="1705500"/>
              <a:ext cx="10150" cy="5550"/>
            </a:xfrm>
            <a:custGeom>
              <a:avLst/>
              <a:gdLst/>
              <a:ahLst/>
              <a:cxnLst/>
              <a:rect l="l" t="t" r="r" b="b"/>
              <a:pathLst>
                <a:path w="406" h="222" extrusionOk="0">
                  <a:moveTo>
                    <a:pt x="155" y="1"/>
                  </a:moveTo>
                  <a:cubicBezTo>
                    <a:pt x="94" y="1"/>
                    <a:pt x="33" y="18"/>
                    <a:pt x="1" y="92"/>
                  </a:cubicBezTo>
                  <a:cubicBezTo>
                    <a:pt x="24" y="116"/>
                    <a:pt x="36" y="175"/>
                    <a:pt x="72" y="211"/>
                  </a:cubicBezTo>
                  <a:cubicBezTo>
                    <a:pt x="94" y="218"/>
                    <a:pt x="116" y="222"/>
                    <a:pt x="138" y="222"/>
                  </a:cubicBezTo>
                  <a:cubicBezTo>
                    <a:pt x="217" y="222"/>
                    <a:pt x="287" y="174"/>
                    <a:pt x="334" y="127"/>
                  </a:cubicBezTo>
                  <a:cubicBezTo>
                    <a:pt x="405" y="44"/>
                    <a:pt x="298" y="8"/>
                    <a:pt x="239" y="8"/>
                  </a:cubicBezTo>
                  <a:cubicBezTo>
                    <a:pt x="212" y="5"/>
                    <a:pt x="18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5"/>
            <p:cNvSpPr/>
            <p:nvPr/>
          </p:nvSpPr>
          <p:spPr>
            <a:xfrm>
              <a:off x="5662900" y="1706875"/>
              <a:ext cx="4475" cy="4250"/>
            </a:xfrm>
            <a:custGeom>
              <a:avLst/>
              <a:gdLst/>
              <a:ahLst/>
              <a:cxnLst/>
              <a:rect l="l" t="t" r="r" b="b"/>
              <a:pathLst>
                <a:path w="179" h="170" extrusionOk="0">
                  <a:moveTo>
                    <a:pt x="60" y="1"/>
                  </a:moveTo>
                  <a:cubicBezTo>
                    <a:pt x="48" y="37"/>
                    <a:pt x="36" y="72"/>
                    <a:pt x="0" y="120"/>
                  </a:cubicBezTo>
                  <a:cubicBezTo>
                    <a:pt x="43" y="131"/>
                    <a:pt x="85" y="170"/>
                    <a:pt x="111" y="170"/>
                  </a:cubicBezTo>
                  <a:cubicBezTo>
                    <a:pt x="114" y="170"/>
                    <a:pt x="117" y="169"/>
                    <a:pt x="119" y="168"/>
                  </a:cubicBezTo>
                  <a:cubicBezTo>
                    <a:pt x="155" y="156"/>
                    <a:pt x="167" y="96"/>
                    <a:pt x="179" y="49"/>
                  </a:cubicBezTo>
                  <a:cubicBezTo>
                    <a:pt x="131" y="25"/>
                    <a:pt x="108"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5"/>
            <p:cNvSpPr/>
            <p:nvPr/>
          </p:nvSpPr>
          <p:spPr>
            <a:xfrm>
              <a:off x="5773975" y="1706600"/>
              <a:ext cx="3850" cy="3775"/>
            </a:xfrm>
            <a:custGeom>
              <a:avLst/>
              <a:gdLst/>
              <a:ahLst/>
              <a:cxnLst/>
              <a:rect l="l" t="t" r="r" b="b"/>
              <a:pathLst>
                <a:path w="154" h="151" extrusionOk="0">
                  <a:moveTo>
                    <a:pt x="118" y="0"/>
                  </a:moveTo>
                  <a:cubicBezTo>
                    <a:pt x="70" y="12"/>
                    <a:pt x="22" y="48"/>
                    <a:pt x="10" y="72"/>
                  </a:cubicBezTo>
                  <a:cubicBezTo>
                    <a:pt x="1" y="118"/>
                    <a:pt x="14" y="150"/>
                    <a:pt x="49" y="150"/>
                  </a:cubicBezTo>
                  <a:cubicBezTo>
                    <a:pt x="58" y="150"/>
                    <a:pt x="69" y="148"/>
                    <a:pt x="82" y="143"/>
                  </a:cubicBezTo>
                  <a:cubicBezTo>
                    <a:pt x="118" y="119"/>
                    <a:pt x="141" y="72"/>
                    <a:pt x="153" y="48"/>
                  </a:cubicBezTo>
                  <a:cubicBezTo>
                    <a:pt x="153" y="24"/>
                    <a:pt x="129"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5"/>
            <p:cNvSpPr/>
            <p:nvPr/>
          </p:nvSpPr>
          <p:spPr>
            <a:xfrm>
              <a:off x="5930500" y="1616950"/>
              <a:ext cx="28900" cy="20300"/>
            </a:xfrm>
            <a:custGeom>
              <a:avLst/>
              <a:gdLst/>
              <a:ahLst/>
              <a:cxnLst/>
              <a:rect l="l" t="t" r="r" b="b"/>
              <a:pathLst>
                <a:path w="1156" h="812" extrusionOk="0">
                  <a:moveTo>
                    <a:pt x="767" y="1"/>
                  </a:moveTo>
                  <a:cubicBezTo>
                    <a:pt x="754" y="1"/>
                    <a:pt x="740" y="1"/>
                    <a:pt x="726" y="2"/>
                  </a:cubicBezTo>
                  <a:cubicBezTo>
                    <a:pt x="660" y="80"/>
                    <a:pt x="585" y="102"/>
                    <a:pt x="506" y="102"/>
                  </a:cubicBezTo>
                  <a:cubicBezTo>
                    <a:pt x="404" y="102"/>
                    <a:pt x="295" y="66"/>
                    <a:pt x="188" y="66"/>
                  </a:cubicBezTo>
                  <a:cubicBezTo>
                    <a:pt x="124" y="66"/>
                    <a:pt x="61" y="79"/>
                    <a:pt x="0" y="121"/>
                  </a:cubicBezTo>
                  <a:lnTo>
                    <a:pt x="0" y="264"/>
                  </a:lnTo>
                  <a:cubicBezTo>
                    <a:pt x="119" y="371"/>
                    <a:pt x="405" y="252"/>
                    <a:pt x="405" y="443"/>
                  </a:cubicBezTo>
                  <a:cubicBezTo>
                    <a:pt x="405" y="706"/>
                    <a:pt x="524" y="761"/>
                    <a:pt x="673" y="761"/>
                  </a:cubicBezTo>
                  <a:cubicBezTo>
                    <a:pt x="713" y="761"/>
                    <a:pt x="755" y="757"/>
                    <a:pt x="798" y="752"/>
                  </a:cubicBezTo>
                  <a:cubicBezTo>
                    <a:pt x="817" y="751"/>
                    <a:pt x="835" y="750"/>
                    <a:pt x="853" y="750"/>
                  </a:cubicBezTo>
                  <a:cubicBezTo>
                    <a:pt x="966" y="750"/>
                    <a:pt x="1050" y="781"/>
                    <a:pt x="1143" y="812"/>
                  </a:cubicBezTo>
                  <a:cubicBezTo>
                    <a:pt x="1143" y="717"/>
                    <a:pt x="1155" y="621"/>
                    <a:pt x="1155" y="514"/>
                  </a:cubicBezTo>
                  <a:cubicBezTo>
                    <a:pt x="1086" y="285"/>
                    <a:pt x="1095"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5"/>
            <p:cNvSpPr/>
            <p:nvPr/>
          </p:nvSpPr>
          <p:spPr>
            <a:xfrm>
              <a:off x="5978700" y="1620375"/>
              <a:ext cx="17900" cy="16000"/>
            </a:xfrm>
            <a:custGeom>
              <a:avLst/>
              <a:gdLst/>
              <a:ahLst/>
              <a:cxnLst/>
              <a:rect l="l" t="t" r="r" b="b"/>
              <a:pathLst>
                <a:path w="716" h="640" extrusionOk="0">
                  <a:moveTo>
                    <a:pt x="301" y="0"/>
                  </a:moveTo>
                  <a:cubicBezTo>
                    <a:pt x="258" y="0"/>
                    <a:pt x="217" y="15"/>
                    <a:pt x="180" y="56"/>
                  </a:cubicBezTo>
                  <a:cubicBezTo>
                    <a:pt x="1" y="258"/>
                    <a:pt x="203" y="425"/>
                    <a:pt x="346" y="639"/>
                  </a:cubicBezTo>
                  <a:cubicBezTo>
                    <a:pt x="501" y="437"/>
                    <a:pt x="596" y="306"/>
                    <a:pt x="715" y="139"/>
                  </a:cubicBezTo>
                  <a:cubicBezTo>
                    <a:pt x="566" y="122"/>
                    <a:pt x="423"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5"/>
            <p:cNvSpPr/>
            <p:nvPr/>
          </p:nvSpPr>
          <p:spPr>
            <a:xfrm>
              <a:off x="5593850" y="1628900"/>
              <a:ext cx="1800" cy="1525"/>
            </a:xfrm>
            <a:custGeom>
              <a:avLst/>
              <a:gdLst/>
              <a:ahLst/>
              <a:cxnLst/>
              <a:rect l="l" t="t" r="r" b="b"/>
              <a:pathLst>
                <a:path w="72" h="61" extrusionOk="0">
                  <a:moveTo>
                    <a:pt x="24" y="1"/>
                  </a:moveTo>
                  <a:cubicBezTo>
                    <a:pt x="24" y="1"/>
                    <a:pt x="12" y="36"/>
                    <a:pt x="0" y="60"/>
                  </a:cubicBezTo>
                  <a:cubicBezTo>
                    <a:pt x="60" y="24"/>
                    <a:pt x="72" y="12"/>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5"/>
            <p:cNvSpPr/>
            <p:nvPr/>
          </p:nvSpPr>
          <p:spPr>
            <a:xfrm>
              <a:off x="5591175" y="1629800"/>
              <a:ext cx="2700" cy="3900"/>
            </a:xfrm>
            <a:custGeom>
              <a:avLst/>
              <a:gdLst/>
              <a:ahLst/>
              <a:cxnLst/>
              <a:rect l="l" t="t" r="r" b="b"/>
              <a:pathLst>
                <a:path w="108" h="156" extrusionOk="0">
                  <a:moveTo>
                    <a:pt x="107" y="0"/>
                  </a:moveTo>
                  <a:cubicBezTo>
                    <a:pt x="0" y="60"/>
                    <a:pt x="12" y="107"/>
                    <a:pt x="107" y="155"/>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5"/>
            <p:cNvSpPr/>
            <p:nvPr/>
          </p:nvSpPr>
          <p:spPr>
            <a:xfrm>
              <a:off x="5554250" y="1637225"/>
              <a:ext cx="1525" cy="1550"/>
            </a:xfrm>
            <a:custGeom>
              <a:avLst/>
              <a:gdLst/>
              <a:ahLst/>
              <a:cxnLst/>
              <a:rect l="l" t="t" r="r" b="b"/>
              <a:pathLst>
                <a:path w="61" h="62" extrusionOk="0">
                  <a:moveTo>
                    <a:pt x="1" y="1"/>
                  </a:moveTo>
                  <a:cubicBezTo>
                    <a:pt x="8" y="39"/>
                    <a:pt x="25" y="62"/>
                    <a:pt x="40" y="62"/>
                  </a:cubicBezTo>
                  <a:cubicBezTo>
                    <a:pt x="48" y="62"/>
                    <a:pt x="56" y="54"/>
                    <a:pt x="60" y="37"/>
                  </a:cubicBezTo>
                  <a:cubicBezTo>
                    <a:pt x="60" y="37"/>
                    <a:pt x="13"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5"/>
            <p:cNvSpPr/>
            <p:nvPr/>
          </p:nvSpPr>
          <p:spPr>
            <a:xfrm>
              <a:off x="5892400" y="1621675"/>
              <a:ext cx="6850" cy="9325"/>
            </a:xfrm>
            <a:custGeom>
              <a:avLst/>
              <a:gdLst/>
              <a:ahLst/>
              <a:cxnLst/>
              <a:rect l="l" t="t" r="r" b="b"/>
              <a:pathLst>
                <a:path w="274" h="373" extrusionOk="0">
                  <a:moveTo>
                    <a:pt x="172" y="1"/>
                  </a:moveTo>
                  <a:cubicBezTo>
                    <a:pt x="151" y="1"/>
                    <a:pt x="93" y="22"/>
                    <a:pt x="83" y="51"/>
                  </a:cubicBezTo>
                  <a:cubicBezTo>
                    <a:pt x="0" y="194"/>
                    <a:pt x="60" y="301"/>
                    <a:pt x="203" y="373"/>
                  </a:cubicBezTo>
                  <a:cubicBezTo>
                    <a:pt x="274" y="254"/>
                    <a:pt x="274" y="123"/>
                    <a:pt x="179" y="4"/>
                  </a:cubicBezTo>
                  <a:cubicBezTo>
                    <a:pt x="179" y="2"/>
                    <a:pt x="176"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5"/>
            <p:cNvSpPr/>
            <p:nvPr/>
          </p:nvSpPr>
          <p:spPr>
            <a:xfrm>
              <a:off x="5760225" y="1611625"/>
              <a:ext cx="17600" cy="17900"/>
            </a:xfrm>
            <a:custGeom>
              <a:avLst/>
              <a:gdLst/>
              <a:ahLst/>
              <a:cxnLst/>
              <a:rect l="l" t="t" r="r" b="b"/>
              <a:pathLst>
                <a:path w="704" h="716" extrusionOk="0">
                  <a:moveTo>
                    <a:pt x="239" y="1"/>
                  </a:moveTo>
                  <a:lnTo>
                    <a:pt x="239" y="1"/>
                  </a:lnTo>
                  <a:cubicBezTo>
                    <a:pt x="1" y="299"/>
                    <a:pt x="84" y="525"/>
                    <a:pt x="382" y="715"/>
                  </a:cubicBezTo>
                  <a:lnTo>
                    <a:pt x="513" y="715"/>
                  </a:lnTo>
                  <a:cubicBezTo>
                    <a:pt x="513" y="632"/>
                    <a:pt x="525" y="525"/>
                    <a:pt x="525" y="430"/>
                  </a:cubicBezTo>
                  <a:lnTo>
                    <a:pt x="668" y="299"/>
                  </a:lnTo>
                  <a:cubicBezTo>
                    <a:pt x="703" y="251"/>
                    <a:pt x="703" y="215"/>
                    <a:pt x="668" y="168"/>
                  </a:cubicBezTo>
                  <a:cubicBezTo>
                    <a:pt x="596" y="120"/>
                    <a:pt x="560" y="61"/>
                    <a:pt x="513" y="13"/>
                  </a:cubicBezTo>
                  <a:lnTo>
                    <a:pt x="370" y="13"/>
                  </a:lnTo>
                  <a:cubicBezTo>
                    <a:pt x="348" y="24"/>
                    <a:pt x="327" y="30"/>
                    <a:pt x="307" y="30"/>
                  </a:cubicBezTo>
                  <a:cubicBezTo>
                    <a:pt x="282" y="30"/>
                    <a:pt x="259" y="2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5"/>
            <p:cNvSpPr/>
            <p:nvPr/>
          </p:nvSpPr>
          <p:spPr>
            <a:xfrm>
              <a:off x="5838525" y="1619375"/>
              <a:ext cx="12225" cy="13800"/>
            </a:xfrm>
            <a:custGeom>
              <a:avLst/>
              <a:gdLst/>
              <a:ahLst/>
              <a:cxnLst/>
              <a:rect l="l" t="t" r="r" b="b"/>
              <a:pathLst>
                <a:path w="489" h="552" extrusionOk="0">
                  <a:moveTo>
                    <a:pt x="107" y="1"/>
                  </a:moveTo>
                  <a:cubicBezTo>
                    <a:pt x="95" y="84"/>
                    <a:pt x="95" y="155"/>
                    <a:pt x="72" y="215"/>
                  </a:cubicBezTo>
                  <a:cubicBezTo>
                    <a:pt x="0" y="382"/>
                    <a:pt x="60" y="477"/>
                    <a:pt x="226" y="536"/>
                  </a:cubicBezTo>
                  <a:cubicBezTo>
                    <a:pt x="251" y="546"/>
                    <a:pt x="284" y="552"/>
                    <a:pt x="316" y="552"/>
                  </a:cubicBezTo>
                  <a:cubicBezTo>
                    <a:pt x="360" y="552"/>
                    <a:pt x="403" y="540"/>
                    <a:pt x="417" y="513"/>
                  </a:cubicBezTo>
                  <a:cubicBezTo>
                    <a:pt x="488" y="405"/>
                    <a:pt x="393" y="298"/>
                    <a:pt x="345" y="203"/>
                  </a:cubicBezTo>
                  <a:cubicBezTo>
                    <a:pt x="310" y="120"/>
                    <a:pt x="286" y="60"/>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5"/>
            <p:cNvSpPr/>
            <p:nvPr/>
          </p:nvSpPr>
          <p:spPr>
            <a:xfrm>
              <a:off x="5861100" y="1619375"/>
              <a:ext cx="11975" cy="11525"/>
            </a:xfrm>
            <a:custGeom>
              <a:avLst/>
              <a:gdLst/>
              <a:ahLst/>
              <a:cxnLst/>
              <a:rect l="l" t="t" r="r" b="b"/>
              <a:pathLst>
                <a:path w="479" h="461" extrusionOk="0">
                  <a:moveTo>
                    <a:pt x="112" y="0"/>
                  </a:moveTo>
                  <a:cubicBezTo>
                    <a:pt x="91" y="0"/>
                    <a:pt x="70" y="1"/>
                    <a:pt x="50" y="1"/>
                  </a:cubicBezTo>
                  <a:cubicBezTo>
                    <a:pt x="50" y="96"/>
                    <a:pt x="50" y="203"/>
                    <a:pt x="38" y="298"/>
                  </a:cubicBezTo>
                  <a:cubicBezTo>
                    <a:pt x="0" y="420"/>
                    <a:pt x="29" y="461"/>
                    <a:pt x="108" y="461"/>
                  </a:cubicBezTo>
                  <a:cubicBezTo>
                    <a:pt x="128" y="461"/>
                    <a:pt x="153" y="458"/>
                    <a:pt x="181" y="453"/>
                  </a:cubicBezTo>
                  <a:lnTo>
                    <a:pt x="204" y="441"/>
                  </a:lnTo>
                  <a:cubicBezTo>
                    <a:pt x="323" y="358"/>
                    <a:pt x="407" y="274"/>
                    <a:pt x="478" y="155"/>
                  </a:cubicBezTo>
                  <a:cubicBezTo>
                    <a:pt x="395" y="9"/>
                    <a:pt x="257"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5"/>
            <p:cNvSpPr/>
            <p:nvPr/>
          </p:nvSpPr>
          <p:spPr>
            <a:xfrm>
              <a:off x="5857275" y="1626525"/>
              <a:ext cx="8950" cy="7450"/>
            </a:xfrm>
            <a:custGeom>
              <a:avLst/>
              <a:gdLst/>
              <a:ahLst/>
              <a:cxnLst/>
              <a:rect l="l" t="t" r="r" b="b"/>
              <a:pathLst>
                <a:path w="358" h="298" extrusionOk="0">
                  <a:moveTo>
                    <a:pt x="203" y="0"/>
                  </a:moveTo>
                  <a:lnTo>
                    <a:pt x="203" y="0"/>
                  </a:lnTo>
                  <a:cubicBezTo>
                    <a:pt x="0" y="227"/>
                    <a:pt x="179" y="250"/>
                    <a:pt x="357" y="298"/>
                  </a:cubicBezTo>
                  <a:lnTo>
                    <a:pt x="357" y="155"/>
                  </a:lnTo>
                  <a:cubicBezTo>
                    <a:pt x="286" y="107"/>
                    <a:pt x="250"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5"/>
            <p:cNvSpPr/>
            <p:nvPr/>
          </p:nvSpPr>
          <p:spPr>
            <a:xfrm>
              <a:off x="5776300" y="1616100"/>
              <a:ext cx="2700" cy="3300"/>
            </a:xfrm>
            <a:custGeom>
              <a:avLst/>
              <a:gdLst/>
              <a:ahLst/>
              <a:cxnLst/>
              <a:rect l="l" t="t" r="r" b="b"/>
              <a:pathLst>
                <a:path w="108" h="132" extrusionOk="0">
                  <a:moveTo>
                    <a:pt x="1" y="1"/>
                  </a:moveTo>
                  <a:lnTo>
                    <a:pt x="1" y="132"/>
                  </a:lnTo>
                  <a:cubicBezTo>
                    <a:pt x="108" y="96"/>
                    <a:pt x="108"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5"/>
            <p:cNvSpPr/>
            <p:nvPr/>
          </p:nvSpPr>
          <p:spPr>
            <a:xfrm>
              <a:off x="5773025" y="1619375"/>
              <a:ext cx="3300" cy="3900"/>
            </a:xfrm>
            <a:custGeom>
              <a:avLst/>
              <a:gdLst/>
              <a:ahLst/>
              <a:cxnLst/>
              <a:rect l="l" t="t" r="r" b="b"/>
              <a:pathLst>
                <a:path w="132" h="156" extrusionOk="0">
                  <a:moveTo>
                    <a:pt x="132" y="1"/>
                  </a:moveTo>
                  <a:lnTo>
                    <a:pt x="1" y="143"/>
                  </a:lnTo>
                  <a:cubicBezTo>
                    <a:pt x="48" y="143"/>
                    <a:pt x="96" y="143"/>
                    <a:pt x="132" y="155"/>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5"/>
            <p:cNvSpPr/>
            <p:nvPr/>
          </p:nvSpPr>
          <p:spPr>
            <a:xfrm>
              <a:off x="5783750" y="1615800"/>
              <a:ext cx="3600" cy="3600"/>
            </a:xfrm>
            <a:custGeom>
              <a:avLst/>
              <a:gdLst/>
              <a:ahLst/>
              <a:cxnLst/>
              <a:rect l="l" t="t" r="r" b="b"/>
              <a:pathLst>
                <a:path w="144" h="144" extrusionOk="0">
                  <a:moveTo>
                    <a:pt x="0" y="1"/>
                  </a:moveTo>
                  <a:cubicBezTo>
                    <a:pt x="48" y="48"/>
                    <a:pt x="96" y="84"/>
                    <a:pt x="143" y="144"/>
                  </a:cubicBezTo>
                  <a:cubicBezTo>
                    <a:pt x="96" y="84"/>
                    <a:pt x="48"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5"/>
            <p:cNvSpPr/>
            <p:nvPr/>
          </p:nvSpPr>
          <p:spPr>
            <a:xfrm>
              <a:off x="6116825" y="1619050"/>
              <a:ext cx="39025" cy="21900"/>
            </a:xfrm>
            <a:custGeom>
              <a:avLst/>
              <a:gdLst/>
              <a:ahLst/>
              <a:cxnLst/>
              <a:rect l="l" t="t" r="r" b="b"/>
              <a:pathLst>
                <a:path w="1561" h="876" extrusionOk="0">
                  <a:moveTo>
                    <a:pt x="591" y="1"/>
                  </a:moveTo>
                  <a:cubicBezTo>
                    <a:pt x="466" y="1"/>
                    <a:pt x="327" y="46"/>
                    <a:pt x="167" y="156"/>
                  </a:cubicBezTo>
                  <a:cubicBezTo>
                    <a:pt x="0" y="406"/>
                    <a:pt x="286" y="537"/>
                    <a:pt x="310" y="728"/>
                  </a:cubicBezTo>
                  <a:cubicBezTo>
                    <a:pt x="583" y="819"/>
                    <a:pt x="878" y="875"/>
                    <a:pt x="1172" y="875"/>
                  </a:cubicBezTo>
                  <a:cubicBezTo>
                    <a:pt x="1262" y="875"/>
                    <a:pt x="1352" y="870"/>
                    <a:pt x="1441" y="859"/>
                  </a:cubicBezTo>
                  <a:cubicBezTo>
                    <a:pt x="1560" y="752"/>
                    <a:pt x="1536" y="645"/>
                    <a:pt x="1417" y="549"/>
                  </a:cubicBezTo>
                  <a:cubicBezTo>
                    <a:pt x="1158" y="316"/>
                    <a:pt x="924" y="1"/>
                    <a:pt x="5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5"/>
            <p:cNvSpPr/>
            <p:nvPr/>
          </p:nvSpPr>
          <p:spPr>
            <a:xfrm>
              <a:off x="6146600" y="1623250"/>
              <a:ext cx="22050" cy="17575"/>
            </a:xfrm>
            <a:custGeom>
              <a:avLst/>
              <a:gdLst/>
              <a:ahLst/>
              <a:cxnLst/>
              <a:rect l="l" t="t" r="r" b="b"/>
              <a:pathLst>
                <a:path w="882" h="703" extrusionOk="0">
                  <a:moveTo>
                    <a:pt x="155" y="0"/>
                  </a:moveTo>
                  <a:cubicBezTo>
                    <a:pt x="0" y="131"/>
                    <a:pt x="36" y="262"/>
                    <a:pt x="131" y="417"/>
                  </a:cubicBezTo>
                  <a:cubicBezTo>
                    <a:pt x="238" y="477"/>
                    <a:pt x="274" y="584"/>
                    <a:pt x="250" y="703"/>
                  </a:cubicBezTo>
                  <a:lnTo>
                    <a:pt x="572" y="703"/>
                  </a:lnTo>
                  <a:cubicBezTo>
                    <a:pt x="631" y="655"/>
                    <a:pt x="667" y="608"/>
                    <a:pt x="714" y="560"/>
                  </a:cubicBezTo>
                  <a:cubicBezTo>
                    <a:pt x="762" y="381"/>
                    <a:pt x="881" y="191"/>
                    <a:pt x="572" y="131"/>
                  </a:cubicBezTo>
                  <a:cubicBezTo>
                    <a:pt x="513" y="176"/>
                    <a:pt x="464" y="194"/>
                    <a:pt x="420" y="194"/>
                  </a:cubicBezTo>
                  <a:cubicBezTo>
                    <a:pt x="312" y="194"/>
                    <a:pt x="240" y="8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5"/>
            <p:cNvSpPr/>
            <p:nvPr/>
          </p:nvSpPr>
          <p:spPr>
            <a:xfrm>
              <a:off x="6099250" y="1622950"/>
              <a:ext cx="14625" cy="15150"/>
            </a:xfrm>
            <a:custGeom>
              <a:avLst/>
              <a:gdLst/>
              <a:ahLst/>
              <a:cxnLst/>
              <a:rect l="l" t="t" r="r" b="b"/>
              <a:pathLst>
                <a:path w="585" h="606" extrusionOk="0">
                  <a:moveTo>
                    <a:pt x="1" y="0"/>
                  </a:moveTo>
                  <a:lnTo>
                    <a:pt x="1" y="0"/>
                  </a:lnTo>
                  <a:cubicBezTo>
                    <a:pt x="124" y="215"/>
                    <a:pt x="62" y="606"/>
                    <a:pt x="382" y="606"/>
                  </a:cubicBezTo>
                  <a:cubicBezTo>
                    <a:pt x="434" y="606"/>
                    <a:pt x="497" y="595"/>
                    <a:pt x="572" y="572"/>
                  </a:cubicBezTo>
                  <a:cubicBezTo>
                    <a:pt x="584" y="191"/>
                    <a:pt x="465" y="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5"/>
            <p:cNvSpPr/>
            <p:nvPr/>
          </p:nvSpPr>
          <p:spPr>
            <a:xfrm>
              <a:off x="6117125" y="1637225"/>
              <a:ext cx="7450" cy="3600"/>
            </a:xfrm>
            <a:custGeom>
              <a:avLst/>
              <a:gdLst/>
              <a:ahLst/>
              <a:cxnLst/>
              <a:rect l="l" t="t" r="r" b="b"/>
              <a:pathLst>
                <a:path w="298" h="144" extrusionOk="0">
                  <a:moveTo>
                    <a:pt x="298" y="1"/>
                  </a:moveTo>
                  <a:cubicBezTo>
                    <a:pt x="179" y="1"/>
                    <a:pt x="84" y="37"/>
                    <a:pt x="0" y="144"/>
                  </a:cubicBezTo>
                  <a:cubicBezTo>
                    <a:pt x="119" y="144"/>
                    <a:pt x="227" y="120"/>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5"/>
            <p:cNvSpPr/>
            <p:nvPr/>
          </p:nvSpPr>
          <p:spPr>
            <a:xfrm>
              <a:off x="6137650" y="1705700"/>
              <a:ext cx="26825" cy="6075"/>
            </a:xfrm>
            <a:custGeom>
              <a:avLst/>
              <a:gdLst/>
              <a:ahLst/>
              <a:cxnLst/>
              <a:rect l="l" t="t" r="r" b="b"/>
              <a:pathLst>
                <a:path w="1073" h="243" extrusionOk="0">
                  <a:moveTo>
                    <a:pt x="49" y="0"/>
                  </a:moveTo>
                  <a:cubicBezTo>
                    <a:pt x="1" y="72"/>
                    <a:pt x="13" y="155"/>
                    <a:pt x="96" y="203"/>
                  </a:cubicBezTo>
                  <a:cubicBezTo>
                    <a:pt x="207" y="233"/>
                    <a:pt x="316" y="243"/>
                    <a:pt x="424" y="243"/>
                  </a:cubicBezTo>
                  <a:cubicBezTo>
                    <a:pt x="619" y="243"/>
                    <a:pt x="810" y="210"/>
                    <a:pt x="1001" y="203"/>
                  </a:cubicBezTo>
                  <a:cubicBezTo>
                    <a:pt x="1025" y="167"/>
                    <a:pt x="1049" y="143"/>
                    <a:pt x="1072" y="108"/>
                  </a:cubicBezTo>
                  <a:cubicBezTo>
                    <a:pt x="1061" y="84"/>
                    <a:pt x="1061" y="36"/>
                    <a:pt x="1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5"/>
            <p:cNvSpPr/>
            <p:nvPr/>
          </p:nvSpPr>
          <p:spPr>
            <a:xfrm>
              <a:off x="6128125" y="1705400"/>
              <a:ext cx="8375" cy="3300"/>
            </a:xfrm>
            <a:custGeom>
              <a:avLst/>
              <a:gdLst/>
              <a:ahLst/>
              <a:cxnLst/>
              <a:rect l="l" t="t" r="r" b="b"/>
              <a:pathLst>
                <a:path w="335" h="132" extrusionOk="0">
                  <a:moveTo>
                    <a:pt x="1" y="0"/>
                  </a:moveTo>
                  <a:cubicBezTo>
                    <a:pt x="60" y="120"/>
                    <a:pt x="156" y="131"/>
                    <a:pt x="275" y="131"/>
                  </a:cubicBezTo>
                  <a:cubicBezTo>
                    <a:pt x="334" y="108"/>
                    <a:pt x="334" y="60"/>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5"/>
            <p:cNvSpPr/>
            <p:nvPr/>
          </p:nvSpPr>
          <p:spPr>
            <a:xfrm>
              <a:off x="6134975" y="1705400"/>
              <a:ext cx="3900" cy="4300"/>
            </a:xfrm>
            <a:custGeom>
              <a:avLst/>
              <a:gdLst/>
              <a:ahLst/>
              <a:cxnLst/>
              <a:rect l="l" t="t" r="r" b="b"/>
              <a:pathLst>
                <a:path w="156" h="172" extrusionOk="0">
                  <a:moveTo>
                    <a:pt x="1" y="0"/>
                  </a:moveTo>
                  <a:lnTo>
                    <a:pt x="1" y="131"/>
                  </a:lnTo>
                  <a:cubicBezTo>
                    <a:pt x="1" y="158"/>
                    <a:pt x="21" y="172"/>
                    <a:pt x="36" y="172"/>
                  </a:cubicBezTo>
                  <a:cubicBezTo>
                    <a:pt x="41" y="172"/>
                    <a:pt x="45" y="170"/>
                    <a:pt x="48" y="167"/>
                  </a:cubicBezTo>
                  <a:cubicBezTo>
                    <a:pt x="60" y="170"/>
                    <a:pt x="70" y="171"/>
                    <a:pt x="79" y="171"/>
                  </a:cubicBezTo>
                  <a:cubicBezTo>
                    <a:pt x="108" y="171"/>
                    <a:pt x="128" y="156"/>
                    <a:pt x="156" y="120"/>
                  </a:cubicBezTo>
                  <a:cubicBezTo>
                    <a:pt x="144" y="84"/>
                    <a:pt x="144"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5"/>
            <p:cNvSpPr/>
            <p:nvPr/>
          </p:nvSpPr>
          <p:spPr>
            <a:xfrm>
              <a:off x="5427450" y="1709075"/>
              <a:ext cx="44250" cy="9375"/>
            </a:xfrm>
            <a:custGeom>
              <a:avLst/>
              <a:gdLst/>
              <a:ahLst/>
              <a:cxnLst/>
              <a:rect l="l" t="t" r="r" b="b"/>
              <a:pathLst>
                <a:path w="1770" h="375" extrusionOk="0">
                  <a:moveTo>
                    <a:pt x="1498" y="1"/>
                  </a:moveTo>
                  <a:cubicBezTo>
                    <a:pt x="1457" y="1"/>
                    <a:pt x="1413" y="7"/>
                    <a:pt x="1370" y="20"/>
                  </a:cubicBezTo>
                  <a:cubicBezTo>
                    <a:pt x="1120" y="80"/>
                    <a:pt x="894" y="139"/>
                    <a:pt x="644" y="151"/>
                  </a:cubicBezTo>
                  <a:cubicBezTo>
                    <a:pt x="477" y="163"/>
                    <a:pt x="179" y="127"/>
                    <a:pt x="1" y="318"/>
                  </a:cubicBezTo>
                  <a:cubicBezTo>
                    <a:pt x="272" y="357"/>
                    <a:pt x="545" y="375"/>
                    <a:pt x="818" y="375"/>
                  </a:cubicBezTo>
                  <a:cubicBezTo>
                    <a:pt x="1132" y="375"/>
                    <a:pt x="1445" y="351"/>
                    <a:pt x="1751" y="306"/>
                  </a:cubicBezTo>
                  <a:cubicBezTo>
                    <a:pt x="1769" y="91"/>
                    <a:pt x="1649" y="1"/>
                    <a:pt x="1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5"/>
            <p:cNvSpPr/>
            <p:nvPr/>
          </p:nvSpPr>
          <p:spPr>
            <a:xfrm>
              <a:off x="5399175" y="1699775"/>
              <a:ext cx="16100" cy="15775"/>
            </a:xfrm>
            <a:custGeom>
              <a:avLst/>
              <a:gdLst/>
              <a:ahLst/>
              <a:cxnLst/>
              <a:rect l="l" t="t" r="r" b="b"/>
              <a:pathLst>
                <a:path w="644" h="631" extrusionOk="0">
                  <a:moveTo>
                    <a:pt x="401" y="1"/>
                  </a:moveTo>
                  <a:cubicBezTo>
                    <a:pt x="330" y="1"/>
                    <a:pt x="259" y="22"/>
                    <a:pt x="191" y="59"/>
                  </a:cubicBezTo>
                  <a:lnTo>
                    <a:pt x="179" y="83"/>
                  </a:lnTo>
                  <a:cubicBezTo>
                    <a:pt x="0" y="392"/>
                    <a:pt x="298" y="475"/>
                    <a:pt x="441" y="630"/>
                  </a:cubicBezTo>
                  <a:lnTo>
                    <a:pt x="643" y="630"/>
                  </a:lnTo>
                  <a:cubicBezTo>
                    <a:pt x="620" y="452"/>
                    <a:pt x="620" y="273"/>
                    <a:pt x="608" y="83"/>
                  </a:cubicBezTo>
                  <a:lnTo>
                    <a:pt x="596" y="59"/>
                  </a:lnTo>
                  <a:cubicBezTo>
                    <a:pt x="533" y="19"/>
                    <a:pt x="467"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5"/>
            <p:cNvSpPr/>
            <p:nvPr/>
          </p:nvSpPr>
          <p:spPr>
            <a:xfrm>
              <a:off x="5866500" y="1622950"/>
              <a:ext cx="7175" cy="6875"/>
            </a:xfrm>
            <a:custGeom>
              <a:avLst/>
              <a:gdLst/>
              <a:ahLst/>
              <a:cxnLst/>
              <a:rect l="l" t="t" r="r" b="b"/>
              <a:pathLst>
                <a:path w="287" h="275" extrusionOk="0">
                  <a:moveTo>
                    <a:pt x="286" y="0"/>
                  </a:moveTo>
                  <a:lnTo>
                    <a:pt x="286" y="0"/>
                  </a:lnTo>
                  <a:cubicBezTo>
                    <a:pt x="143" y="36"/>
                    <a:pt x="60" y="143"/>
                    <a:pt x="0" y="274"/>
                  </a:cubicBezTo>
                  <a:cubicBezTo>
                    <a:pt x="191" y="274"/>
                    <a:pt x="262" y="19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5"/>
            <p:cNvSpPr/>
            <p:nvPr/>
          </p:nvSpPr>
          <p:spPr>
            <a:xfrm>
              <a:off x="6182000" y="1709275"/>
              <a:ext cx="10450" cy="6325"/>
            </a:xfrm>
            <a:custGeom>
              <a:avLst/>
              <a:gdLst/>
              <a:ahLst/>
              <a:cxnLst/>
              <a:rect l="l" t="t" r="r" b="b"/>
              <a:pathLst>
                <a:path w="418" h="253" extrusionOk="0">
                  <a:moveTo>
                    <a:pt x="1" y="0"/>
                  </a:moveTo>
                  <a:cubicBezTo>
                    <a:pt x="12" y="121"/>
                    <a:pt x="54" y="253"/>
                    <a:pt x="201" y="253"/>
                  </a:cubicBezTo>
                  <a:cubicBezTo>
                    <a:pt x="213" y="253"/>
                    <a:pt x="226" y="252"/>
                    <a:pt x="239" y="250"/>
                  </a:cubicBezTo>
                  <a:cubicBezTo>
                    <a:pt x="418" y="215"/>
                    <a:pt x="299" y="84"/>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5"/>
            <p:cNvSpPr/>
            <p:nvPr/>
          </p:nvSpPr>
          <p:spPr>
            <a:xfrm>
              <a:off x="6162950" y="1708000"/>
              <a:ext cx="15225" cy="4875"/>
            </a:xfrm>
            <a:custGeom>
              <a:avLst/>
              <a:gdLst/>
              <a:ahLst/>
              <a:cxnLst/>
              <a:rect l="l" t="t" r="r" b="b"/>
              <a:pathLst>
                <a:path w="609" h="195" extrusionOk="0">
                  <a:moveTo>
                    <a:pt x="272" y="1"/>
                  </a:moveTo>
                  <a:cubicBezTo>
                    <a:pt x="201" y="1"/>
                    <a:pt x="130" y="6"/>
                    <a:pt x="60" y="16"/>
                  </a:cubicBezTo>
                  <a:lnTo>
                    <a:pt x="37" y="75"/>
                  </a:lnTo>
                  <a:lnTo>
                    <a:pt x="1" y="135"/>
                  </a:lnTo>
                  <a:lnTo>
                    <a:pt x="49" y="194"/>
                  </a:lnTo>
                  <a:cubicBezTo>
                    <a:pt x="78" y="190"/>
                    <a:pt x="109" y="189"/>
                    <a:pt x="139" y="189"/>
                  </a:cubicBezTo>
                  <a:cubicBezTo>
                    <a:pt x="186" y="189"/>
                    <a:pt x="234" y="192"/>
                    <a:pt x="281" y="192"/>
                  </a:cubicBezTo>
                  <a:cubicBezTo>
                    <a:pt x="403" y="192"/>
                    <a:pt x="521" y="175"/>
                    <a:pt x="608" y="51"/>
                  </a:cubicBezTo>
                  <a:cubicBezTo>
                    <a:pt x="499" y="15"/>
                    <a:pt x="385" y="1"/>
                    <a:pt x="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5"/>
            <p:cNvSpPr/>
            <p:nvPr/>
          </p:nvSpPr>
          <p:spPr>
            <a:xfrm>
              <a:off x="5722425" y="1615650"/>
              <a:ext cx="19675" cy="13275"/>
            </a:xfrm>
            <a:custGeom>
              <a:avLst/>
              <a:gdLst/>
              <a:ahLst/>
              <a:cxnLst/>
              <a:rect l="l" t="t" r="r" b="b"/>
              <a:pathLst>
                <a:path w="787" h="531" extrusionOk="0">
                  <a:moveTo>
                    <a:pt x="377" y="1"/>
                  </a:moveTo>
                  <a:cubicBezTo>
                    <a:pt x="254" y="1"/>
                    <a:pt x="126" y="30"/>
                    <a:pt x="1" y="30"/>
                  </a:cubicBezTo>
                  <a:cubicBezTo>
                    <a:pt x="108" y="173"/>
                    <a:pt x="191" y="304"/>
                    <a:pt x="286" y="423"/>
                  </a:cubicBezTo>
                  <a:cubicBezTo>
                    <a:pt x="346" y="447"/>
                    <a:pt x="405" y="495"/>
                    <a:pt x="465" y="531"/>
                  </a:cubicBezTo>
                  <a:cubicBezTo>
                    <a:pt x="596" y="507"/>
                    <a:pt x="691" y="423"/>
                    <a:pt x="727" y="304"/>
                  </a:cubicBezTo>
                  <a:cubicBezTo>
                    <a:pt x="786" y="257"/>
                    <a:pt x="786" y="197"/>
                    <a:pt x="727" y="150"/>
                  </a:cubicBezTo>
                  <a:cubicBezTo>
                    <a:pt x="620" y="30"/>
                    <a:pt x="501"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5"/>
            <p:cNvSpPr/>
            <p:nvPr/>
          </p:nvSpPr>
          <p:spPr>
            <a:xfrm>
              <a:off x="5740575" y="1612825"/>
              <a:ext cx="26225" cy="17450"/>
            </a:xfrm>
            <a:custGeom>
              <a:avLst/>
              <a:gdLst/>
              <a:ahLst/>
              <a:cxnLst/>
              <a:rect l="l" t="t" r="r" b="b"/>
              <a:pathLst>
                <a:path w="1049" h="698" extrusionOk="0">
                  <a:moveTo>
                    <a:pt x="715" y="1"/>
                  </a:moveTo>
                  <a:lnTo>
                    <a:pt x="1" y="263"/>
                  </a:lnTo>
                  <a:lnTo>
                    <a:pt x="1" y="417"/>
                  </a:lnTo>
                  <a:cubicBezTo>
                    <a:pt x="177" y="658"/>
                    <a:pt x="417" y="697"/>
                    <a:pt x="661" y="697"/>
                  </a:cubicBezTo>
                  <a:cubicBezTo>
                    <a:pt x="731" y="697"/>
                    <a:pt x="801" y="694"/>
                    <a:pt x="870" y="691"/>
                  </a:cubicBezTo>
                  <a:cubicBezTo>
                    <a:pt x="977" y="429"/>
                    <a:pt x="1049" y="179"/>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5"/>
            <p:cNvSpPr/>
            <p:nvPr/>
          </p:nvSpPr>
          <p:spPr>
            <a:xfrm>
              <a:off x="5758450" y="1612525"/>
              <a:ext cx="11325" cy="17900"/>
            </a:xfrm>
            <a:custGeom>
              <a:avLst/>
              <a:gdLst/>
              <a:ahLst/>
              <a:cxnLst/>
              <a:rect l="l" t="t" r="r" b="b"/>
              <a:pathLst>
                <a:path w="453" h="716" extrusionOk="0">
                  <a:moveTo>
                    <a:pt x="322" y="1"/>
                  </a:moveTo>
                  <a:cubicBezTo>
                    <a:pt x="215" y="1"/>
                    <a:pt x="107" y="13"/>
                    <a:pt x="0" y="13"/>
                  </a:cubicBezTo>
                  <a:cubicBezTo>
                    <a:pt x="167" y="215"/>
                    <a:pt x="155" y="477"/>
                    <a:pt x="155" y="715"/>
                  </a:cubicBezTo>
                  <a:lnTo>
                    <a:pt x="453" y="715"/>
                  </a:lnTo>
                  <a:cubicBezTo>
                    <a:pt x="322" y="489"/>
                    <a:pt x="286" y="25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5"/>
            <p:cNvSpPr/>
            <p:nvPr/>
          </p:nvSpPr>
          <p:spPr>
            <a:xfrm>
              <a:off x="5411675" y="3264825"/>
              <a:ext cx="37225" cy="68750"/>
            </a:xfrm>
            <a:custGeom>
              <a:avLst/>
              <a:gdLst/>
              <a:ahLst/>
              <a:cxnLst/>
              <a:rect l="l" t="t" r="r" b="b"/>
              <a:pathLst>
                <a:path w="1489" h="2750" extrusionOk="0">
                  <a:moveTo>
                    <a:pt x="1179" y="0"/>
                  </a:moveTo>
                  <a:cubicBezTo>
                    <a:pt x="1108" y="12"/>
                    <a:pt x="1048" y="24"/>
                    <a:pt x="977" y="48"/>
                  </a:cubicBezTo>
                  <a:cubicBezTo>
                    <a:pt x="977" y="84"/>
                    <a:pt x="953" y="131"/>
                    <a:pt x="989" y="179"/>
                  </a:cubicBezTo>
                  <a:cubicBezTo>
                    <a:pt x="798" y="250"/>
                    <a:pt x="774" y="465"/>
                    <a:pt x="703" y="607"/>
                  </a:cubicBezTo>
                  <a:cubicBezTo>
                    <a:pt x="643" y="1072"/>
                    <a:pt x="632" y="1548"/>
                    <a:pt x="274" y="1905"/>
                  </a:cubicBezTo>
                  <a:cubicBezTo>
                    <a:pt x="179" y="1953"/>
                    <a:pt x="143" y="2036"/>
                    <a:pt x="120" y="2131"/>
                  </a:cubicBezTo>
                  <a:cubicBezTo>
                    <a:pt x="96" y="2215"/>
                    <a:pt x="36" y="2310"/>
                    <a:pt x="24" y="2393"/>
                  </a:cubicBezTo>
                  <a:cubicBezTo>
                    <a:pt x="1" y="2489"/>
                    <a:pt x="1" y="2584"/>
                    <a:pt x="48" y="2679"/>
                  </a:cubicBezTo>
                  <a:cubicBezTo>
                    <a:pt x="130" y="2729"/>
                    <a:pt x="192" y="2750"/>
                    <a:pt x="240" y="2750"/>
                  </a:cubicBezTo>
                  <a:cubicBezTo>
                    <a:pt x="443" y="2750"/>
                    <a:pt x="399" y="2382"/>
                    <a:pt x="572" y="2334"/>
                  </a:cubicBezTo>
                  <a:cubicBezTo>
                    <a:pt x="739" y="1953"/>
                    <a:pt x="953" y="1596"/>
                    <a:pt x="989" y="1179"/>
                  </a:cubicBezTo>
                  <a:cubicBezTo>
                    <a:pt x="1048" y="1119"/>
                    <a:pt x="1108" y="1036"/>
                    <a:pt x="1120" y="953"/>
                  </a:cubicBezTo>
                  <a:cubicBezTo>
                    <a:pt x="1120" y="905"/>
                    <a:pt x="1132" y="846"/>
                    <a:pt x="1155" y="798"/>
                  </a:cubicBezTo>
                  <a:lnTo>
                    <a:pt x="1167" y="738"/>
                  </a:lnTo>
                  <a:lnTo>
                    <a:pt x="1120" y="703"/>
                  </a:lnTo>
                  <a:cubicBezTo>
                    <a:pt x="1133" y="696"/>
                    <a:pt x="1144" y="693"/>
                    <a:pt x="1155" y="693"/>
                  </a:cubicBezTo>
                  <a:cubicBezTo>
                    <a:pt x="1181" y="693"/>
                    <a:pt x="1198" y="713"/>
                    <a:pt x="1215" y="738"/>
                  </a:cubicBezTo>
                  <a:lnTo>
                    <a:pt x="1275" y="762"/>
                  </a:lnTo>
                  <a:cubicBezTo>
                    <a:pt x="1489" y="476"/>
                    <a:pt x="1215" y="250"/>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5"/>
            <p:cNvSpPr/>
            <p:nvPr/>
          </p:nvSpPr>
          <p:spPr>
            <a:xfrm>
              <a:off x="5399475" y="3310225"/>
              <a:ext cx="18175" cy="32300"/>
            </a:xfrm>
            <a:custGeom>
              <a:avLst/>
              <a:gdLst/>
              <a:ahLst/>
              <a:cxnLst/>
              <a:rect l="l" t="t" r="r" b="b"/>
              <a:pathLst>
                <a:path w="727" h="1292" extrusionOk="0">
                  <a:moveTo>
                    <a:pt x="597" y="0"/>
                  </a:moveTo>
                  <a:cubicBezTo>
                    <a:pt x="584" y="0"/>
                    <a:pt x="575" y="6"/>
                    <a:pt x="572" y="18"/>
                  </a:cubicBezTo>
                  <a:cubicBezTo>
                    <a:pt x="453" y="315"/>
                    <a:pt x="131" y="494"/>
                    <a:pt x="12" y="792"/>
                  </a:cubicBezTo>
                  <a:cubicBezTo>
                    <a:pt x="119" y="911"/>
                    <a:pt x="0" y="1065"/>
                    <a:pt x="96" y="1208"/>
                  </a:cubicBezTo>
                  <a:cubicBezTo>
                    <a:pt x="119" y="1244"/>
                    <a:pt x="167" y="1280"/>
                    <a:pt x="227" y="1292"/>
                  </a:cubicBezTo>
                  <a:cubicBezTo>
                    <a:pt x="250" y="1280"/>
                    <a:pt x="274" y="1268"/>
                    <a:pt x="298" y="1244"/>
                  </a:cubicBezTo>
                  <a:cubicBezTo>
                    <a:pt x="524" y="1173"/>
                    <a:pt x="512" y="970"/>
                    <a:pt x="572" y="804"/>
                  </a:cubicBezTo>
                  <a:cubicBezTo>
                    <a:pt x="584" y="708"/>
                    <a:pt x="584" y="625"/>
                    <a:pt x="596" y="530"/>
                  </a:cubicBezTo>
                  <a:cubicBezTo>
                    <a:pt x="643" y="470"/>
                    <a:pt x="667" y="411"/>
                    <a:pt x="715" y="375"/>
                  </a:cubicBezTo>
                  <a:cubicBezTo>
                    <a:pt x="727" y="280"/>
                    <a:pt x="727" y="173"/>
                    <a:pt x="727" y="89"/>
                  </a:cubicBezTo>
                  <a:cubicBezTo>
                    <a:pt x="700" y="45"/>
                    <a:pt x="634" y="0"/>
                    <a:pt x="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5"/>
            <p:cNvSpPr/>
            <p:nvPr/>
          </p:nvSpPr>
          <p:spPr>
            <a:xfrm>
              <a:off x="5395300" y="3330000"/>
              <a:ext cx="9850" cy="23475"/>
            </a:xfrm>
            <a:custGeom>
              <a:avLst/>
              <a:gdLst/>
              <a:ahLst/>
              <a:cxnLst/>
              <a:rect l="l" t="t" r="r" b="b"/>
              <a:pathLst>
                <a:path w="394" h="939" extrusionOk="0">
                  <a:moveTo>
                    <a:pt x="179" y="1"/>
                  </a:moveTo>
                  <a:cubicBezTo>
                    <a:pt x="108" y="155"/>
                    <a:pt x="1" y="322"/>
                    <a:pt x="36" y="536"/>
                  </a:cubicBezTo>
                  <a:cubicBezTo>
                    <a:pt x="48" y="655"/>
                    <a:pt x="48" y="775"/>
                    <a:pt x="60" y="894"/>
                  </a:cubicBezTo>
                  <a:cubicBezTo>
                    <a:pt x="60" y="906"/>
                    <a:pt x="84" y="917"/>
                    <a:pt x="108" y="929"/>
                  </a:cubicBezTo>
                  <a:cubicBezTo>
                    <a:pt x="117" y="935"/>
                    <a:pt x="126" y="938"/>
                    <a:pt x="133" y="938"/>
                  </a:cubicBezTo>
                  <a:cubicBezTo>
                    <a:pt x="155" y="938"/>
                    <a:pt x="170" y="914"/>
                    <a:pt x="179" y="870"/>
                  </a:cubicBezTo>
                  <a:cubicBezTo>
                    <a:pt x="298" y="739"/>
                    <a:pt x="263" y="572"/>
                    <a:pt x="322" y="429"/>
                  </a:cubicBezTo>
                  <a:cubicBezTo>
                    <a:pt x="334" y="263"/>
                    <a:pt x="394"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5"/>
            <p:cNvSpPr/>
            <p:nvPr/>
          </p:nvSpPr>
          <p:spPr>
            <a:xfrm>
              <a:off x="5426425" y="3268900"/>
              <a:ext cx="9100" cy="11125"/>
            </a:xfrm>
            <a:custGeom>
              <a:avLst/>
              <a:gdLst/>
              <a:ahLst/>
              <a:cxnLst/>
              <a:rect l="l" t="t" r="r" b="b"/>
              <a:pathLst>
                <a:path w="364" h="445" extrusionOk="0">
                  <a:moveTo>
                    <a:pt x="222" y="0"/>
                  </a:moveTo>
                  <a:cubicBezTo>
                    <a:pt x="26" y="0"/>
                    <a:pt x="0" y="128"/>
                    <a:pt x="89" y="444"/>
                  </a:cubicBezTo>
                  <a:cubicBezTo>
                    <a:pt x="244" y="361"/>
                    <a:pt x="292" y="159"/>
                    <a:pt x="363" y="16"/>
                  </a:cubicBezTo>
                  <a:cubicBezTo>
                    <a:pt x="309" y="6"/>
                    <a:pt x="262"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5"/>
            <p:cNvSpPr/>
            <p:nvPr/>
          </p:nvSpPr>
          <p:spPr>
            <a:xfrm>
              <a:off x="5453050" y="3999725"/>
              <a:ext cx="274175" cy="31575"/>
            </a:xfrm>
            <a:custGeom>
              <a:avLst/>
              <a:gdLst/>
              <a:ahLst/>
              <a:cxnLst/>
              <a:rect l="l" t="t" r="r" b="b"/>
              <a:pathLst>
                <a:path w="10967" h="1263" extrusionOk="0">
                  <a:moveTo>
                    <a:pt x="763" y="1"/>
                  </a:moveTo>
                  <a:cubicBezTo>
                    <a:pt x="655" y="1"/>
                    <a:pt x="536" y="13"/>
                    <a:pt x="429" y="24"/>
                  </a:cubicBezTo>
                  <a:cubicBezTo>
                    <a:pt x="358" y="36"/>
                    <a:pt x="286" y="72"/>
                    <a:pt x="227" y="96"/>
                  </a:cubicBezTo>
                  <a:cubicBezTo>
                    <a:pt x="96" y="179"/>
                    <a:pt x="1" y="274"/>
                    <a:pt x="60" y="441"/>
                  </a:cubicBezTo>
                  <a:lnTo>
                    <a:pt x="36" y="489"/>
                  </a:lnTo>
                  <a:cubicBezTo>
                    <a:pt x="190" y="534"/>
                    <a:pt x="348" y="546"/>
                    <a:pt x="507" y="546"/>
                  </a:cubicBezTo>
                  <a:cubicBezTo>
                    <a:pt x="684" y="546"/>
                    <a:pt x="862" y="531"/>
                    <a:pt x="1039" y="531"/>
                  </a:cubicBezTo>
                  <a:cubicBezTo>
                    <a:pt x="1207" y="531"/>
                    <a:pt x="1374" y="544"/>
                    <a:pt x="1536" y="596"/>
                  </a:cubicBezTo>
                  <a:cubicBezTo>
                    <a:pt x="1548" y="572"/>
                    <a:pt x="1560" y="560"/>
                    <a:pt x="1584" y="560"/>
                  </a:cubicBezTo>
                  <a:lnTo>
                    <a:pt x="1667" y="608"/>
                  </a:lnTo>
                  <a:cubicBezTo>
                    <a:pt x="1772" y="575"/>
                    <a:pt x="1880" y="557"/>
                    <a:pt x="1992" y="557"/>
                  </a:cubicBezTo>
                  <a:cubicBezTo>
                    <a:pt x="2084" y="557"/>
                    <a:pt x="2178" y="569"/>
                    <a:pt x="2275" y="596"/>
                  </a:cubicBezTo>
                  <a:cubicBezTo>
                    <a:pt x="2335" y="562"/>
                    <a:pt x="2392" y="548"/>
                    <a:pt x="2447" y="548"/>
                  </a:cubicBezTo>
                  <a:cubicBezTo>
                    <a:pt x="2489" y="548"/>
                    <a:pt x="2531" y="557"/>
                    <a:pt x="2572" y="572"/>
                  </a:cubicBezTo>
                  <a:cubicBezTo>
                    <a:pt x="2591" y="570"/>
                    <a:pt x="2609" y="569"/>
                    <a:pt x="2626" y="569"/>
                  </a:cubicBezTo>
                  <a:cubicBezTo>
                    <a:pt x="2897" y="569"/>
                    <a:pt x="3100" y="785"/>
                    <a:pt x="3356" y="785"/>
                  </a:cubicBezTo>
                  <a:cubicBezTo>
                    <a:pt x="3387" y="785"/>
                    <a:pt x="3420" y="782"/>
                    <a:pt x="3453" y="775"/>
                  </a:cubicBezTo>
                  <a:cubicBezTo>
                    <a:pt x="3590" y="775"/>
                    <a:pt x="3730" y="764"/>
                    <a:pt x="3869" y="764"/>
                  </a:cubicBezTo>
                  <a:cubicBezTo>
                    <a:pt x="3986" y="764"/>
                    <a:pt x="4102" y="771"/>
                    <a:pt x="4215" y="798"/>
                  </a:cubicBezTo>
                  <a:lnTo>
                    <a:pt x="4394" y="846"/>
                  </a:lnTo>
                  <a:cubicBezTo>
                    <a:pt x="4513" y="870"/>
                    <a:pt x="4632" y="894"/>
                    <a:pt x="4751" y="894"/>
                  </a:cubicBezTo>
                  <a:cubicBezTo>
                    <a:pt x="4811" y="906"/>
                    <a:pt x="4870" y="906"/>
                    <a:pt x="4930" y="906"/>
                  </a:cubicBezTo>
                  <a:cubicBezTo>
                    <a:pt x="5049" y="917"/>
                    <a:pt x="5156" y="965"/>
                    <a:pt x="5275" y="977"/>
                  </a:cubicBezTo>
                  <a:cubicBezTo>
                    <a:pt x="5358" y="977"/>
                    <a:pt x="5454" y="965"/>
                    <a:pt x="5513" y="894"/>
                  </a:cubicBezTo>
                  <a:cubicBezTo>
                    <a:pt x="5624" y="871"/>
                    <a:pt x="5734" y="862"/>
                    <a:pt x="5845" y="862"/>
                  </a:cubicBezTo>
                  <a:cubicBezTo>
                    <a:pt x="5973" y="862"/>
                    <a:pt x="6100" y="874"/>
                    <a:pt x="6227" y="894"/>
                  </a:cubicBezTo>
                  <a:cubicBezTo>
                    <a:pt x="6269" y="935"/>
                    <a:pt x="6314" y="956"/>
                    <a:pt x="6360" y="956"/>
                  </a:cubicBezTo>
                  <a:cubicBezTo>
                    <a:pt x="6406" y="956"/>
                    <a:pt x="6454" y="935"/>
                    <a:pt x="6501" y="894"/>
                  </a:cubicBezTo>
                  <a:cubicBezTo>
                    <a:pt x="6678" y="885"/>
                    <a:pt x="6855" y="877"/>
                    <a:pt x="7031" y="877"/>
                  </a:cubicBezTo>
                  <a:cubicBezTo>
                    <a:pt x="7352" y="877"/>
                    <a:pt x="7670" y="905"/>
                    <a:pt x="7978" y="1013"/>
                  </a:cubicBezTo>
                  <a:cubicBezTo>
                    <a:pt x="8025" y="1060"/>
                    <a:pt x="8085" y="1120"/>
                    <a:pt x="8156" y="1156"/>
                  </a:cubicBezTo>
                  <a:cubicBezTo>
                    <a:pt x="8311" y="1215"/>
                    <a:pt x="8466" y="1215"/>
                    <a:pt x="8633" y="1227"/>
                  </a:cubicBezTo>
                  <a:lnTo>
                    <a:pt x="10216" y="1227"/>
                  </a:lnTo>
                  <a:cubicBezTo>
                    <a:pt x="10478" y="1203"/>
                    <a:pt x="10776" y="1263"/>
                    <a:pt x="10966" y="989"/>
                  </a:cubicBezTo>
                  <a:cubicBezTo>
                    <a:pt x="10917" y="766"/>
                    <a:pt x="10783" y="743"/>
                    <a:pt x="10640" y="743"/>
                  </a:cubicBezTo>
                  <a:cubicBezTo>
                    <a:pt x="10602" y="743"/>
                    <a:pt x="10563" y="744"/>
                    <a:pt x="10525" y="744"/>
                  </a:cubicBezTo>
                  <a:cubicBezTo>
                    <a:pt x="10461" y="744"/>
                    <a:pt x="10400" y="740"/>
                    <a:pt x="10347" y="715"/>
                  </a:cubicBezTo>
                  <a:cubicBezTo>
                    <a:pt x="10288" y="679"/>
                    <a:pt x="10228" y="667"/>
                    <a:pt x="10157" y="667"/>
                  </a:cubicBezTo>
                  <a:cubicBezTo>
                    <a:pt x="10109" y="691"/>
                    <a:pt x="10062" y="704"/>
                    <a:pt x="10018" y="704"/>
                  </a:cubicBezTo>
                  <a:cubicBezTo>
                    <a:pt x="9951" y="704"/>
                    <a:pt x="9887" y="677"/>
                    <a:pt x="9823" y="620"/>
                  </a:cubicBezTo>
                  <a:cubicBezTo>
                    <a:pt x="9692" y="596"/>
                    <a:pt x="9561" y="596"/>
                    <a:pt x="9418" y="596"/>
                  </a:cubicBezTo>
                  <a:cubicBezTo>
                    <a:pt x="9103" y="554"/>
                    <a:pt x="8806" y="447"/>
                    <a:pt x="8479" y="447"/>
                  </a:cubicBezTo>
                  <a:cubicBezTo>
                    <a:pt x="8436" y="447"/>
                    <a:pt x="8392" y="449"/>
                    <a:pt x="8347" y="453"/>
                  </a:cubicBezTo>
                  <a:cubicBezTo>
                    <a:pt x="8327" y="452"/>
                    <a:pt x="8307" y="452"/>
                    <a:pt x="8287" y="452"/>
                  </a:cubicBezTo>
                  <a:cubicBezTo>
                    <a:pt x="8139" y="452"/>
                    <a:pt x="7987" y="470"/>
                    <a:pt x="7836" y="470"/>
                  </a:cubicBezTo>
                  <a:cubicBezTo>
                    <a:pt x="7677" y="470"/>
                    <a:pt x="7520" y="450"/>
                    <a:pt x="7370" y="370"/>
                  </a:cubicBezTo>
                  <a:cubicBezTo>
                    <a:pt x="7192" y="298"/>
                    <a:pt x="7001" y="322"/>
                    <a:pt x="6823" y="310"/>
                  </a:cubicBezTo>
                  <a:cubicBezTo>
                    <a:pt x="6668" y="298"/>
                    <a:pt x="6537" y="191"/>
                    <a:pt x="6382" y="191"/>
                  </a:cubicBezTo>
                  <a:cubicBezTo>
                    <a:pt x="4513" y="84"/>
                    <a:pt x="2632" y="72"/>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5"/>
            <p:cNvSpPr/>
            <p:nvPr/>
          </p:nvSpPr>
          <p:spPr>
            <a:xfrm>
              <a:off x="5626275" y="4025200"/>
              <a:ext cx="99150" cy="15025"/>
            </a:xfrm>
            <a:custGeom>
              <a:avLst/>
              <a:gdLst/>
              <a:ahLst/>
              <a:cxnLst/>
              <a:rect l="l" t="t" r="r" b="b"/>
              <a:pathLst>
                <a:path w="3966" h="601" extrusionOk="0">
                  <a:moveTo>
                    <a:pt x="1071" y="1"/>
                  </a:moveTo>
                  <a:cubicBezTo>
                    <a:pt x="1061" y="1"/>
                    <a:pt x="1050" y="2"/>
                    <a:pt x="1037" y="6"/>
                  </a:cubicBezTo>
                  <a:cubicBezTo>
                    <a:pt x="784" y="14"/>
                    <a:pt x="538" y="22"/>
                    <a:pt x="310" y="22"/>
                  </a:cubicBezTo>
                  <a:cubicBezTo>
                    <a:pt x="215" y="22"/>
                    <a:pt x="124" y="21"/>
                    <a:pt x="37" y="17"/>
                  </a:cubicBezTo>
                  <a:cubicBezTo>
                    <a:pt x="1" y="77"/>
                    <a:pt x="1" y="125"/>
                    <a:pt x="37" y="172"/>
                  </a:cubicBezTo>
                  <a:cubicBezTo>
                    <a:pt x="96" y="208"/>
                    <a:pt x="144" y="268"/>
                    <a:pt x="180" y="315"/>
                  </a:cubicBezTo>
                  <a:cubicBezTo>
                    <a:pt x="281" y="369"/>
                    <a:pt x="379" y="396"/>
                    <a:pt x="476" y="396"/>
                  </a:cubicBezTo>
                  <a:cubicBezTo>
                    <a:pt x="572" y="396"/>
                    <a:pt x="668" y="369"/>
                    <a:pt x="763" y="315"/>
                  </a:cubicBezTo>
                  <a:lnTo>
                    <a:pt x="894" y="315"/>
                  </a:lnTo>
                  <a:cubicBezTo>
                    <a:pt x="953" y="375"/>
                    <a:pt x="1049" y="375"/>
                    <a:pt x="1132" y="375"/>
                  </a:cubicBezTo>
                  <a:lnTo>
                    <a:pt x="1394" y="375"/>
                  </a:lnTo>
                  <a:cubicBezTo>
                    <a:pt x="1465" y="375"/>
                    <a:pt x="1549" y="387"/>
                    <a:pt x="1608" y="446"/>
                  </a:cubicBezTo>
                  <a:cubicBezTo>
                    <a:pt x="1656" y="488"/>
                    <a:pt x="1707" y="509"/>
                    <a:pt x="1756" y="509"/>
                  </a:cubicBezTo>
                  <a:cubicBezTo>
                    <a:pt x="1805" y="509"/>
                    <a:pt x="1852" y="488"/>
                    <a:pt x="1894" y="446"/>
                  </a:cubicBezTo>
                  <a:cubicBezTo>
                    <a:pt x="1894" y="446"/>
                    <a:pt x="1906" y="434"/>
                    <a:pt x="1942" y="422"/>
                  </a:cubicBezTo>
                  <a:cubicBezTo>
                    <a:pt x="1965" y="422"/>
                    <a:pt x="2001" y="434"/>
                    <a:pt x="2025" y="470"/>
                  </a:cubicBezTo>
                  <a:cubicBezTo>
                    <a:pt x="2073" y="506"/>
                    <a:pt x="2120" y="553"/>
                    <a:pt x="2180" y="589"/>
                  </a:cubicBezTo>
                  <a:cubicBezTo>
                    <a:pt x="2263" y="601"/>
                    <a:pt x="2358" y="601"/>
                    <a:pt x="2442" y="601"/>
                  </a:cubicBezTo>
                  <a:cubicBezTo>
                    <a:pt x="2489" y="553"/>
                    <a:pt x="2549" y="506"/>
                    <a:pt x="2597" y="470"/>
                  </a:cubicBezTo>
                  <a:lnTo>
                    <a:pt x="2727" y="470"/>
                  </a:lnTo>
                  <a:cubicBezTo>
                    <a:pt x="2727" y="482"/>
                    <a:pt x="2739" y="482"/>
                    <a:pt x="2775" y="494"/>
                  </a:cubicBezTo>
                  <a:cubicBezTo>
                    <a:pt x="2788" y="497"/>
                    <a:pt x="2799" y="498"/>
                    <a:pt x="2809" y="498"/>
                  </a:cubicBezTo>
                  <a:cubicBezTo>
                    <a:pt x="2836" y="498"/>
                    <a:pt x="2856" y="487"/>
                    <a:pt x="2882" y="470"/>
                  </a:cubicBezTo>
                  <a:cubicBezTo>
                    <a:pt x="2966" y="506"/>
                    <a:pt x="3073" y="553"/>
                    <a:pt x="3168" y="601"/>
                  </a:cubicBezTo>
                  <a:cubicBezTo>
                    <a:pt x="3251" y="553"/>
                    <a:pt x="3359" y="506"/>
                    <a:pt x="3442" y="470"/>
                  </a:cubicBezTo>
                  <a:cubicBezTo>
                    <a:pt x="3442" y="470"/>
                    <a:pt x="3466" y="482"/>
                    <a:pt x="3489" y="494"/>
                  </a:cubicBezTo>
                  <a:cubicBezTo>
                    <a:pt x="3502" y="497"/>
                    <a:pt x="3513" y="498"/>
                    <a:pt x="3523" y="498"/>
                  </a:cubicBezTo>
                  <a:cubicBezTo>
                    <a:pt x="3551" y="498"/>
                    <a:pt x="3570" y="487"/>
                    <a:pt x="3597" y="470"/>
                  </a:cubicBezTo>
                  <a:cubicBezTo>
                    <a:pt x="3680" y="446"/>
                    <a:pt x="3787" y="446"/>
                    <a:pt x="3882" y="446"/>
                  </a:cubicBezTo>
                  <a:cubicBezTo>
                    <a:pt x="3966" y="363"/>
                    <a:pt x="3966" y="256"/>
                    <a:pt x="3906" y="148"/>
                  </a:cubicBezTo>
                  <a:cubicBezTo>
                    <a:pt x="3834" y="115"/>
                    <a:pt x="3758" y="108"/>
                    <a:pt x="3680" y="108"/>
                  </a:cubicBezTo>
                  <a:cubicBezTo>
                    <a:pt x="3628" y="108"/>
                    <a:pt x="3576" y="111"/>
                    <a:pt x="3524" y="111"/>
                  </a:cubicBezTo>
                  <a:cubicBezTo>
                    <a:pt x="3435" y="111"/>
                    <a:pt x="3346" y="102"/>
                    <a:pt x="3263" y="53"/>
                  </a:cubicBezTo>
                  <a:lnTo>
                    <a:pt x="1573" y="53"/>
                  </a:lnTo>
                  <a:cubicBezTo>
                    <a:pt x="1498" y="88"/>
                    <a:pt x="1426" y="108"/>
                    <a:pt x="1357" y="108"/>
                  </a:cubicBezTo>
                  <a:cubicBezTo>
                    <a:pt x="1282" y="108"/>
                    <a:pt x="1212" y="85"/>
                    <a:pt x="1144" y="29"/>
                  </a:cubicBezTo>
                  <a:cubicBezTo>
                    <a:pt x="1118" y="12"/>
                    <a:pt x="1098"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5"/>
            <p:cNvSpPr/>
            <p:nvPr/>
          </p:nvSpPr>
          <p:spPr>
            <a:xfrm>
              <a:off x="5521500" y="4016625"/>
              <a:ext cx="56900" cy="13200"/>
            </a:xfrm>
            <a:custGeom>
              <a:avLst/>
              <a:gdLst/>
              <a:ahLst/>
              <a:cxnLst/>
              <a:rect l="l" t="t" r="r" b="b"/>
              <a:pathLst>
                <a:path w="2276" h="528" extrusionOk="0">
                  <a:moveTo>
                    <a:pt x="1245" y="1"/>
                  </a:moveTo>
                  <a:cubicBezTo>
                    <a:pt x="1129" y="1"/>
                    <a:pt x="1013" y="12"/>
                    <a:pt x="900" y="12"/>
                  </a:cubicBezTo>
                  <a:cubicBezTo>
                    <a:pt x="849" y="12"/>
                    <a:pt x="800" y="10"/>
                    <a:pt x="751" y="3"/>
                  </a:cubicBezTo>
                  <a:cubicBezTo>
                    <a:pt x="706" y="12"/>
                    <a:pt x="660" y="15"/>
                    <a:pt x="614" y="15"/>
                  </a:cubicBezTo>
                  <a:cubicBezTo>
                    <a:pt x="516" y="15"/>
                    <a:pt x="415" y="2"/>
                    <a:pt x="315" y="2"/>
                  </a:cubicBezTo>
                  <a:cubicBezTo>
                    <a:pt x="213" y="2"/>
                    <a:pt x="111" y="16"/>
                    <a:pt x="13" y="75"/>
                  </a:cubicBezTo>
                  <a:cubicBezTo>
                    <a:pt x="1" y="134"/>
                    <a:pt x="1" y="182"/>
                    <a:pt x="1" y="241"/>
                  </a:cubicBezTo>
                  <a:cubicBezTo>
                    <a:pt x="65" y="359"/>
                    <a:pt x="148" y="485"/>
                    <a:pt x="284" y="485"/>
                  </a:cubicBezTo>
                  <a:cubicBezTo>
                    <a:pt x="300" y="485"/>
                    <a:pt x="317" y="483"/>
                    <a:pt x="334" y="480"/>
                  </a:cubicBezTo>
                  <a:cubicBezTo>
                    <a:pt x="473" y="461"/>
                    <a:pt x="611" y="453"/>
                    <a:pt x="750" y="453"/>
                  </a:cubicBezTo>
                  <a:cubicBezTo>
                    <a:pt x="1194" y="453"/>
                    <a:pt x="1638" y="528"/>
                    <a:pt x="2082" y="528"/>
                  </a:cubicBezTo>
                  <a:cubicBezTo>
                    <a:pt x="2107" y="528"/>
                    <a:pt x="2131" y="528"/>
                    <a:pt x="2156" y="527"/>
                  </a:cubicBezTo>
                  <a:cubicBezTo>
                    <a:pt x="2239" y="468"/>
                    <a:pt x="2275" y="372"/>
                    <a:pt x="2263" y="277"/>
                  </a:cubicBezTo>
                  <a:cubicBezTo>
                    <a:pt x="2251" y="194"/>
                    <a:pt x="2204" y="158"/>
                    <a:pt x="2156" y="110"/>
                  </a:cubicBezTo>
                  <a:cubicBezTo>
                    <a:pt x="2132" y="93"/>
                    <a:pt x="2111" y="84"/>
                    <a:pt x="2090" y="84"/>
                  </a:cubicBezTo>
                  <a:cubicBezTo>
                    <a:pt x="2070" y="84"/>
                    <a:pt x="2049" y="93"/>
                    <a:pt x="2025" y="110"/>
                  </a:cubicBezTo>
                  <a:cubicBezTo>
                    <a:pt x="1955" y="145"/>
                    <a:pt x="1883" y="172"/>
                    <a:pt x="1813" y="172"/>
                  </a:cubicBezTo>
                  <a:cubicBezTo>
                    <a:pt x="1740" y="172"/>
                    <a:pt x="1669" y="142"/>
                    <a:pt x="1608" y="63"/>
                  </a:cubicBezTo>
                  <a:cubicBezTo>
                    <a:pt x="1488" y="13"/>
                    <a:pt x="1366" y="1"/>
                    <a:pt x="1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5"/>
            <p:cNvSpPr/>
            <p:nvPr/>
          </p:nvSpPr>
          <p:spPr>
            <a:xfrm>
              <a:off x="5575375" y="4021125"/>
              <a:ext cx="22950" cy="12200"/>
            </a:xfrm>
            <a:custGeom>
              <a:avLst/>
              <a:gdLst/>
              <a:ahLst/>
              <a:cxnLst/>
              <a:rect l="l" t="t" r="r" b="b"/>
              <a:pathLst>
                <a:path w="918" h="488" extrusionOk="0">
                  <a:moveTo>
                    <a:pt x="169" y="0"/>
                  </a:moveTo>
                  <a:cubicBezTo>
                    <a:pt x="113" y="0"/>
                    <a:pt x="57" y="18"/>
                    <a:pt x="1" y="61"/>
                  </a:cubicBezTo>
                  <a:lnTo>
                    <a:pt x="1" y="347"/>
                  </a:lnTo>
                  <a:cubicBezTo>
                    <a:pt x="216" y="357"/>
                    <a:pt x="399" y="487"/>
                    <a:pt x="590" y="487"/>
                  </a:cubicBezTo>
                  <a:cubicBezTo>
                    <a:pt x="631" y="487"/>
                    <a:pt x="673" y="481"/>
                    <a:pt x="715" y="466"/>
                  </a:cubicBezTo>
                  <a:cubicBezTo>
                    <a:pt x="811" y="431"/>
                    <a:pt x="918" y="395"/>
                    <a:pt x="882" y="288"/>
                  </a:cubicBezTo>
                  <a:cubicBezTo>
                    <a:pt x="882" y="240"/>
                    <a:pt x="799" y="216"/>
                    <a:pt x="739" y="180"/>
                  </a:cubicBezTo>
                  <a:cubicBezTo>
                    <a:pt x="680" y="133"/>
                    <a:pt x="632" y="109"/>
                    <a:pt x="572" y="61"/>
                  </a:cubicBezTo>
                  <a:cubicBezTo>
                    <a:pt x="501" y="50"/>
                    <a:pt x="406" y="50"/>
                    <a:pt x="322" y="38"/>
                  </a:cubicBezTo>
                  <a:cubicBezTo>
                    <a:pt x="271" y="15"/>
                    <a:pt x="220"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5"/>
            <p:cNvSpPr/>
            <p:nvPr/>
          </p:nvSpPr>
          <p:spPr>
            <a:xfrm>
              <a:off x="5604550" y="4022350"/>
              <a:ext cx="14925" cy="10225"/>
            </a:xfrm>
            <a:custGeom>
              <a:avLst/>
              <a:gdLst/>
              <a:ahLst/>
              <a:cxnLst/>
              <a:rect l="l" t="t" r="r" b="b"/>
              <a:pathLst>
                <a:path w="597" h="409" extrusionOk="0">
                  <a:moveTo>
                    <a:pt x="132" y="1"/>
                  </a:moveTo>
                  <a:cubicBezTo>
                    <a:pt x="72" y="143"/>
                    <a:pt x="1" y="310"/>
                    <a:pt x="227" y="370"/>
                  </a:cubicBezTo>
                  <a:cubicBezTo>
                    <a:pt x="269" y="393"/>
                    <a:pt x="313" y="408"/>
                    <a:pt x="356" y="408"/>
                  </a:cubicBezTo>
                  <a:cubicBezTo>
                    <a:pt x="400" y="408"/>
                    <a:pt x="441" y="393"/>
                    <a:pt x="477" y="358"/>
                  </a:cubicBezTo>
                  <a:cubicBezTo>
                    <a:pt x="596" y="227"/>
                    <a:pt x="441" y="120"/>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5"/>
            <p:cNvSpPr/>
            <p:nvPr/>
          </p:nvSpPr>
          <p:spPr>
            <a:xfrm>
              <a:off x="5629550" y="4033375"/>
              <a:ext cx="14325" cy="3250"/>
            </a:xfrm>
            <a:custGeom>
              <a:avLst/>
              <a:gdLst/>
              <a:ahLst/>
              <a:cxnLst/>
              <a:rect l="l" t="t" r="r" b="b"/>
              <a:pathLst>
                <a:path w="573" h="130" extrusionOk="0">
                  <a:moveTo>
                    <a:pt x="1" y="0"/>
                  </a:moveTo>
                  <a:cubicBezTo>
                    <a:pt x="1" y="36"/>
                    <a:pt x="13" y="83"/>
                    <a:pt x="25" y="107"/>
                  </a:cubicBezTo>
                  <a:cubicBezTo>
                    <a:pt x="117" y="107"/>
                    <a:pt x="215" y="130"/>
                    <a:pt x="308" y="130"/>
                  </a:cubicBezTo>
                  <a:cubicBezTo>
                    <a:pt x="406" y="130"/>
                    <a:pt x="499" y="104"/>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5"/>
            <p:cNvSpPr/>
            <p:nvPr/>
          </p:nvSpPr>
          <p:spPr>
            <a:xfrm>
              <a:off x="5482225" y="4026525"/>
              <a:ext cx="11325" cy="2700"/>
            </a:xfrm>
            <a:custGeom>
              <a:avLst/>
              <a:gdLst/>
              <a:ahLst/>
              <a:cxnLst/>
              <a:rect l="l" t="t" r="r" b="b"/>
              <a:pathLst>
                <a:path w="453" h="108" extrusionOk="0">
                  <a:moveTo>
                    <a:pt x="0" y="0"/>
                  </a:moveTo>
                  <a:cubicBezTo>
                    <a:pt x="72" y="72"/>
                    <a:pt x="146" y="107"/>
                    <a:pt x="222" y="107"/>
                  </a:cubicBezTo>
                  <a:cubicBezTo>
                    <a:pt x="298" y="107"/>
                    <a:pt x="375" y="7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5"/>
            <p:cNvSpPr/>
            <p:nvPr/>
          </p:nvSpPr>
          <p:spPr>
            <a:xfrm>
              <a:off x="5460800" y="4025025"/>
              <a:ext cx="3875" cy="925"/>
            </a:xfrm>
            <a:custGeom>
              <a:avLst/>
              <a:gdLst/>
              <a:ahLst/>
              <a:cxnLst/>
              <a:rect l="l" t="t" r="r" b="b"/>
              <a:pathLst>
                <a:path w="155" h="37" extrusionOk="0">
                  <a:moveTo>
                    <a:pt x="107" y="1"/>
                  </a:moveTo>
                  <a:cubicBezTo>
                    <a:pt x="83" y="1"/>
                    <a:pt x="36" y="24"/>
                    <a:pt x="0" y="36"/>
                  </a:cubicBezTo>
                  <a:lnTo>
                    <a:pt x="155" y="36"/>
                  </a:lnTo>
                  <a:cubicBezTo>
                    <a:pt x="143" y="24"/>
                    <a:pt x="119"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5"/>
            <p:cNvSpPr/>
            <p:nvPr/>
          </p:nvSpPr>
          <p:spPr>
            <a:xfrm>
              <a:off x="5442925" y="4024425"/>
              <a:ext cx="3900" cy="1225"/>
            </a:xfrm>
            <a:custGeom>
              <a:avLst/>
              <a:gdLst/>
              <a:ahLst/>
              <a:cxnLst/>
              <a:rect l="l" t="t" r="r" b="b"/>
              <a:pathLst>
                <a:path w="156" h="49" extrusionOk="0">
                  <a:moveTo>
                    <a:pt x="108" y="1"/>
                  </a:moveTo>
                  <a:cubicBezTo>
                    <a:pt x="60" y="1"/>
                    <a:pt x="36" y="25"/>
                    <a:pt x="1" y="37"/>
                  </a:cubicBezTo>
                  <a:cubicBezTo>
                    <a:pt x="48" y="48"/>
                    <a:pt x="96" y="48"/>
                    <a:pt x="155" y="48"/>
                  </a:cubicBezTo>
                  <a:cubicBezTo>
                    <a:pt x="144" y="37"/>
                    <a:pt x="120"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5"/>
            <p:cNvSpPr/>
            <p:nvPr/>
          </p:nvSpPr>
          <p:spPr>
            <a:xfrm>
              <a:off x="5623600" y="4025925"/>
              <a:ext cx="2425" cy="3900"/>
            </a:xfrm>
            <a:custGeom>
              <a:avLst/>
              <a:gdLst/>
              <a:ahLst/>
              <a:cxnLst/>
              <a:rect l="l" t="t" r="r" b="b"/>
              <a:pathLst>
                <a:path w="97" h="156" extrusionOk="0">
                  <a:moveTo>
                    <a:pt x="96" y="0"/>
                  </a:moveTo>
                  <a:cubicBezTo>
                    <a:pt x="1" y="48"/>
                    <a:pt x="1" y="108"/>
                    <a:pt x="96" y="155"/>
                  </a:cubicBezTo>
                  <a:lnTo>
                    <a:pt x="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5"/>
            <p:cNvSpPr/>
            <p:nvPr/>
          </p:nvSpPr>
          <p:spPr>
            <a:xfrm>
              <a:off x="5625700" y="4029800"/>
              <a:ext cx="3875" cy="3600"/>
            </a:xfrm>
            <a:custGeom>
              <a:avLst/>
              <a:gdLst/>
              <a:ahLst/>
              <a:cxnLst/>
              <a:rect l="l" t="t" r="r" b="b"/>
              <a:pathLst>
                <a:path w="155" h="144" extrusionOk="0">
                  <a:moveTo>
                    <a:pt x="0" y="0"/>
                  </a:moveTo>
                  <a:cubicBezTo>
                    <a:pt x="9" y="9"/>
                    <a:pt x="19" y="18"/>
                    <a:pt x="28" y="26"/>
                  </a:cubicBezTo>
                  <a:lnTo>
                    <a:pt x="28" y="26"/>
                  </a:lnTo>
                  <a:lnTo>
                    <a:pt x="0" y="0"/>
                  </a:lnTo>
                  <a:close/>
                  <a:moveTo>
                    <a:pt x="28" y="26"/>
                  </a:moveTo>
                  <a:lnTo>
                    <a:pt x="155" y="143"/>
                  </a:lnTo>
                  <a:cubicBezTo>
                    <a:pt x="116" y="95"/>
                    <a:pt x="70" y="62"/>
                    <a:pt x="28"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5"/>
            <p:cNvSpPr/>
            <p:nvPr/>
          </p:nvSpPr>
          <p:spPr>
            <a:xfrm>
              <a:off x="5420600" y="4000550"/>
              <a:ext cx="36950" cy="12900"/>
            </a:xfrm>
            <a:custGeom>
              <a:avLst/>
              <a:gdLst/>
              <a:ahLst/>
              <a:cxnLst/>
              <a:rect l="l" t="t" r="r" b="b"/>
              <a:pathLst>
                <a:path w="1478" h="516" extrusionOk="0">
                  <a:moveTo>
                    <a:pt x="1072" y="0"/>
                  </a:moveTo>
                  <a:cubicBezTo>
                    <a:pt x="1041" y="0"/>
                    <a:pt x="1009" y="1"/>
                    <a:pt x="977" y="3"/>
                  </a:cubicBezTo>
                  <a:cubicBezTo>
                    <a:pt x="858" y="3"/>
                    <a:pt x="751" y="15"/>
                    <a:pt x="644" y="51"/>
                  </a:cubicBezTo>
                  <a:cubicBezTo>
                    <a:pt x="429" y="111"/>
                    <a:pt x="227" y="134"/>
                    <a:pt x="48" y="253"/>
                  </a:cubicBezTo>
                  <a:cubicBezTo>
                    <a:pt x="1" y="313"/>
                    <a:pt x="1" y="361"/>
                    <a:pt x="60" y="420"/>
                  </a:cubicBezTo>
                  <a:cubicBezTo>
                    <a:pt x="132" y="432"/>
                    <a:pt x="227" y="432"/>
                    <a:pt x="310" y="456"/>
                  </a:cubicBezTo>
                  <a:cubicBezTo>
                    <a:pt x="337" y="483"/>
                    <a:pt x="368" y="498"/>
                    <a:pt x="398" y="498"/>
                  </a:cubicBezTo>
                  <a:cubicBezTo>
                    <a:pt x="421" y="498"/>
                    <a:pt x="444" y="489"/>
                    <a:pt x="465" y="468"/>
                  </a:cubicBezTo>
                  <a:cubicBezTo>
                    <a:pt x="513" y="468"/>
                    <a:pt x="572" y="480"/>
                    <a:pt x="608" y="480"/>
                  </a:cubicBezTo>
                  <a:cubicBezTo>
                    <a:pt x="656" y="503"/>
                    <a:pt x="706" y="515"/>
                    <a:pt x="755" y="515"/>
                  </a:cubicBezTo>
                  <a:cubicBezTo>
                    <a:pt x="804" y="515"/>
                    <a:pt x="852" y="503"/>
                    <a:pt x="894" y="480"/>
                  </a:cubicBezTo>
                  <a:cubicBezTo>
                    <a:pt x="1048" y="456"/>
                    <a:pt x="1191" y="444"/>
                    <a:pt x="1346" y="420"/>
                  </a:cubicBezTo>
                  <a:cubicBezTo>
                    <a:pt x="1394" y="349"/>
                    <a:pt x="1429" y="265"/>
                    <a:pt x="1477" y="182"/>
                  </a:cubicBezTo>
                  <a:cubicBezTo>
                    <a:pt x="1378" y="33"/>
                    <a:pt x="1229"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5"/>
            <p:cNvSpPr/>
            <p:nvPr/>
          </p:nvSpPr>
          <p:spPr>
            <a:xfrm>
              <a:off x="5453350" y="4011900"/>
              <a:ext cx="37825" cy="3325"/>
            </a:xfrm>
            <a:custGeom>
              <a:avLst/>
              <a:gdLst/>
              <a:ahLst/>
              <a:cxnLst/>
              <a:rect l="l" t="t" r="r" b="b"/>
              <a:pathLst>
                <a:path w="1513" h="133" extrusionOk="0">
                  <a:moveTo>
                    <a:pt x="735" y="0"/>
                  </a:moveTo>
                  <a:cubicBezTo>
                    <a:pt x="523" y="0"/>
                    <a:pt x="311" y="15"/>
                    <a:pt x="97" y="15"/>
                  </a:cubicBezTo>
                  <a:cubicBezTo>
                    <a:pt x="65" y="15"/>
                    <a:pt x="33" y="14"/>
                    <a:pt x="0" y="14"/>
                  </a:cubicBezTo>
                  <a:lnTo>
                    <a:pt x="0" y="14"/>
                  </a:lnTo>
                  <a:cubicBezTo>
                    <a:pt x="24" y="61"/>
                    <a:pt x="24" y="85"/>
                    <a:pt x="24" y="133"/>
                  </a:cubicBezTo>
                  <a:cubicBezTo>
                    <a:pt x="512" y="133"/>
                    <a:pt x="1012" y="121"/>
                    <a:pt x="1513" y="121"/>
                  </a:cubicBezTo>
                  <a:cubicBezTo>
                    <a:pt x="1254" y="22"/>
                    <a:pt x="995" y="0"/>
                    <a:pt x="7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5"/>
            <p:cNvSpPr/>
            <p:nvPr/>
          </p:nvSpPr>
          <p:spPr>
            <a:xfrm>
              <a:off x="5392925" y="4003375"/>
              <a:ext cx="29200" cy="12850"/>
            </a:xfrm>
            <a:custGeom>
              <a:avLst/>
              <a:gdLst/>
              <a:ahLst/>
              <a:cxnLst/>
              <a:rect l="l" t="t" r="r" b="b"/>
              <a:pathLst>
                <a:path w="1168" h="514" extrusionOk="0">
                  <a:moveTo>
                    <a:pt x="589" y="0"/>
                  </a:moveTo>
                  <a:cubicBezTo>
                    <a:pt x="420" y="0"/>
                    <a:pt x="246" y="53"/>
                    <a:pt x="72" y="128"/>
                  </a:cubicBezTo>
                  <a:cubicBezTo>
                    <a:pt x="36" y="176"/>
                    <a:pt x="24" y="200"/>
                    <a:pt x="0" y="236"/>
                  </a:cubicBezTo>
                  <a:cubicBezTo>
                    <a:pt x="72" y="343"/>
                    <a:pt x="179" y="343"/>
                    <a:pt x="274" y="343"/>
                  </a:cubicBezTo>
                  <a:cubicBezTo>
                    <a:pt x="298" y="345"/>
                    <a:pt x="323" y="345"/>
                    <a:pt x="348" y="345"/>
                  </a:cubicBezTo>
                  <a:cubicBezTo>
                    <a:pt x="368" y="345"/>
                    <a:pt x="388" y="345"/>
                    <a:pt x="407" y="345"/>
                  </a:cubicBezTo>
                  <a:cubicBezTo>
                    <a:pt x="523" y="345"/>
                    <a:pt x="638" y="354"/>
                    <a:pt x="715" y="474"/>
                  </a:cubicBezTo>
                  <a:cubicBezTo>
                    <a:pt x="756" y="502"/>
                    <a:pt x="790" y="514"/>
                    <a:pt x="820" y="514"/>
                  </a:cubicBezTo>
                  <a:cubicBezTo>
                    <a:pt x="903" y="514"/>
                    <a:pt x="951" y="425"/>
                    <a:pt x="1012" y="355"/>
                  </a:cubicBezTo>
                  <a:cubicBezTo>
                    <a:pt x="1072" y="343"/>
                    <a:pt x="1108" y="331"/>
                    <a:pt x="1167" y="307"/>
                  </a:cubicBezTo>
                  <a:cubicBezTo>
                    <a:pt x="1155" y="271"/>
                    <a:pt x="1143" y="236"/>
                    <a:pt x="1108" y="212"/>
                  </a:cubicBezTo>
                  <a:cubicBezTo>
                    <a:pt x="943" y="59"/>
                    <a:pt x="768"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5"/>
            <p:cNvSpPr/>
            <p:nvPr/>
          </p:nvSpPr>
          <p:spPr>
            <a:xfrm>
              <a:off x="5517050" y="4013600"/>
              <a:ext cx="24725" cy="5500"/>
            </a:xfrm>
            <a:custGeom>
              <a:avLst/>
              <a:gdLst/>
              <a:ahLst/>
              <a:cxnLst/>
              <a:rect l="l" t="t" r="r" b="b"/>
              <a:pathLst>
                <a:path w="989" h="220" extrusionOk="0">
                  <a:moveTo>
                    <a:pt x="268" y="1"/>
                  </a:moveTo>
                  <a:cubicBezTo>
                    <a:pt x="179" y="1"/>
                    <a:pt x="90" y="15"/>
                    <a:pt x="0" y="53"/>
                  </a:cubicBezTo>
                  <a:cubicBezTo>
                    <a:pt x="60" y="112"/>
                    <a:pt x="131" y="160"/>
                    <a:pt x="191" y="220"/>
                  </a:cubicBezTo>
                  <a:lnTo>
                    <a:pt x="905" y="220"/>
                  </a:lnTo>
                  <a:cubicBezTo>
                    <a:pt x="965" y="172"/>
                    <a:pt x="989" y="124"/>
                    <a:pt x="905" y="100"/>
                  </a:cubicBezTo>
                  <a:cubicBezTo>
                    <a:pt x="694" y="84"/>
                    <a:pt x="483" y="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5"/>
            <p:cNvSpPr/>
            <p:nvPr/>
          </p:nvSpPr>
          <p:spPr>
            <a:xfrm>
              <a:off x="5410775" y="4011925"/>
              <a:ext cx="9850" cy="6750"/>
            </a:xfrm>
            <a:custGeom>
              <a:avLst/>
              <a:gdLst/>
              <a:ahLst/>
              <a:cxnLst/>
              <a:rect l="l" t="t" r="r" b="b"/>
              <a:pathLst>
                <a:path w="394" h="270" extrusionOk="0">
                  <a:moveTo>
                    <a:pt x="298" y="1"/>
                  </a:moveTo>
                  <a:lnTo>
                    <a:pt x="298" y="1"/>
                  </a:lnTo>
                  <a:cubicBezTo>
                    <a:pt x="191" y="48"/>
                    <a:pt x="96" y="72"/>
                    <a:pt x="1" y="120"/>
                  </a:cubicBezTo>
                  <a:cubicBezTo>
                    <a:pt x="43" y="213"/>
                    <a:pt x="103" y="269"/>
                    <a:pt x="177" y="269"/>
                  </a:cubicBezTo>
                  <a:cubicBezTo>
                    <a:pt x="207" y="269"/>
                    <a:pt x="240" y="260"/>
                    <a:pt x="275" y="239"/>
                  </a:cubicBezTo>
                  <a:cubicBezTo>
                    <a:pt x="394" y="179"/>
                    <a:pt x="310" y="84"/>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5"/>
            <p:cNvSpPr/>
            <p:nvPr/>
          </p:nvSpPr>
          <p:spPr>
            <a:xfrm>
              <a:off x="5494725" y="4012425"/>
              <a:ext cx="14900" cy="2500"/>
            </a:xfrm>
            <a:custGeom>
              <a:avLst/>
              <a:gdLst/>
              <a:ahLst/>
              <a:cxnLst/>
              <a:rect l="l" t="t" r="r" b="b"/>
              <a:pathLst>
                <a:path w="596" h="100" extrusionOk="0">
                  <a:moveTo>
                    <a:pt x="271" y="1"/>
                  </a:moveTo>
                  <a:cubicBezTo>
                    <a:pt x="179" y="1"/>
                    <a:pt x="87" y="29"/>
                    <a:pt x="0" y="100"/>
                  </a:cubicBezTo>
                  <a:lnTo>
                    <a:pt x="596" y="100"/>
                  </a:lnTo>
                  <a:cubicBezTo>
                    <a:pt x="492" y="42"/>
                    <a:pt x="381"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5"/>
            <p:cNvSpPr/>
            <p:nvPr/>
          </p:nvSpPr>
          <p:spPr>
            <a:xfrm>
              <a:off x="5436075" y="4012225"/>
              <a:ext cx="6875" cy="2475"/>
            </a:xfrm>
            <a:custGeom>
              <a:avLst/>
              <a:gdLst/>
              <a:ahLst/>
              <a:cxnLst/>
              <a:rect l="l" t="t" r="r" b="b"/>
              <a:pathLst>
                <a:path w="275" h="99" extrusionOk="0">
                  <a:moveTo>
                    <a:pt x="1" y="1"/>
                  </a:moveTo>
                  <a:cubicBezTo>
                    <a:pt x="43" y="66"/>
                    <a:pt x="87" y="99"/>
                    <a:pt x="133" y="99"/>
                  </a:cubicBezTo>
                  <a:cubicBezTo>
                    <a:pt x="179" y="99"/>
                    <a:pt x="227" y="66"/>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5"/>
            <p:cNvSpPr/>
            <p:nvPr/>
          </p:nvSpPr>
          <p:spPr>
            <a:xfrm>
              <a:off x="5452450" y="4015200"/>
              <a:ext cx="1525" cy="1525"/>
            </a:xfrm>
            <a:custGeom>
              <a:avLst/>
              <a:gdLst/>
              <a:ahLst/>
              <a:cxnLst/>
              <a:rect l="l" t="t" r="r" b="b"/>
              <a:pathLst>
                <a:path w="61" h="61" extrusionOk="0">
                  <a:moveTo>
                    <a:pt x="60" y="1"/>
                  </a:moveTo>
                  <a:lnTo>
                    <a:pt x="1" y="36"/>
                  </a:lnTo>
                  <a:lnTo>
                    <a:pt x="25" y="60"/>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5"/>
            <p:cNvSpPr/>
            <p:nvPr/>
          </p:nvSpPr>
          <p:spPr>
            <a:xfrm>
              <a:off x="5428650" y="4011925"/>
              <a:ext cx="3600" cy="1800"/>
            </a:xfrm>
            <a:custGeom>
              <a:avLst/>
              <a:gdLst/>
              <a:ahLst/>
              <a:cxnLst/>
              <a:rect l="l" t="t" r="r" b="b"/>
              <a:pathLst>
                <a:path w="144" h="72" extrusionOk="0">
                  <a:moveTo>
                    <a:pt x="0" y="1"/>
                  </a:moveTo>
                  <a:cubicBezTo>
                    <a:pt x="12" y="13"/>
                    <a:pt x="24" y="48"/>
                    <a:pt x="36" y="60"/>
                  </a:cubicBezTo>
                  <a:cubicBezTo>
                    <a:pt x="51" y="68"/>
                    <a:pt x="65" y="72"/>
                    <a:pt x="78" y="72"/>
                  </a:cubicBezTo>
                  <a:cubicBezTo>
                    <a:pt x="105" y="72"/>
                    <a:pt x="127" y="53"/>
                    <a:pt x="143" y="13"/>
                  </a:cubicBezTo>
                  <a:cubicBezTo>
                    <a:pt x="84" y="1"/>
                    <a:pt x="36"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5"/>
            <p:cNvSpPr/>
            <p:nvPr/>
          </p:nvSpPr>
          <p:spPr>
            <a:xfrm>
              <a:off x="5923050" y="4037525"/>
              <a:ext cx="61350" cy="14275"/>
            </a:xfrm>
            <a:custGeom>
              <a:avLst/>
              <a:gdLst/>
              <a:ahLst/>
              <a:cxnLst/>
              <a:rect l="l" t="t" r="r" b="b"/>
              <a:pathLst>
                <a:path w="2454" h="571" extrusionOk="0">
                  <a:moveTo>
                    <a:pt x="239" y="1"/>
                  </a:moveTo>
                  <a:cubicBezTo>
                    <a:pt x="179" y="13"/>
                    <a:pt x="120" y="48"/>
                    <a:pt x="72" y="96"/>
                  </a:cubicBezTo>
                  <a:cubicBezTo>
                    <a:pt x="24" y="132"/>
                    <a:pt x="12" y="191"/>
                    <a:pt x="0" y="251"/>
                  </a:cubicBezTo>
                  <a:cubicBezTo>
                    <a:pt x="12" y="298"/>
                    <a:pt x="24" y="334"/>
                    <a:pt x="60" y="358"/>
                  </a:cubicBezTo>
                  <a:cubicBezTo>
                    <a:pt x="211" y="509"/>
                    <a:pt x="367" y="571"/>
                    <a:pt x="529" y="571"/>
                  </a:cubicBezTo>
                  <a:cubicBezTo>
                    <a:pt x="686" y="571"/>
                    <a:pt x="848" y="512"/>
                    <a:pt x="1013" y="417"/>
                  </a:cubicBezTo>
                  <a:lnTo>
                    <a:pt x="1310" y="417"/>
                  </a:lnTo>
                  <a:cubicBezTo>
                    <a:pt x="1372" y="400"/>
                    <a:pt x="1434" y="393"/>
                    <a:pt x="1496" y="393"/>
                  </a:cubicBezTo>
                  <a:cubicBezTo>
                    <a:pt x="1753" y="393"/>
                    <a:pt x="2010" y="513"/>
                    <a:pt x="2267" y="513"/>
                  </a:cubicBezTo>
                  <a:cubicBezTo>
                    <a:pt x="2329" y="513"/>
                    <a:pt x="2391" y="506"/>
                    <a:pt x="2453" y="489"/>
                  </a:cubicBezTo>
                  <a:lnTo>
                    <a:pt x="2453" y="417"/>
                  </a:lnTo>
                  <a:cubicBezTo>
                    <a:pt x="2227" y="239"/>
                    <a:pt x="1977" y="275"/>
                    <a:pt x="1727" y="251"/>
                  </a:cubicBezTo>
                  <a:cubicBezTo>
                    <a:pt x="1705" y="250"/>
                    <a:pt x="1683" y="250"/>
                    <a:pt x="1661" y="250"/>
                  </a:cubicBezTo>
                  <a:cubicBezTo>
                    <a:pt x="1493" y="250"/>
                    <a:pt x="1324" y="267"/>
                    <a:pt x="1157" y="267"/>
                  </a:cubicBezTo>
                  <a:cubicBezTo>
                    <a:pt x="956" y="267"/>
                    <a:pt x="756" y="242"/>
                    <a:pt x="560" y="132"/>
                  </a:cubicBezTo>
                  <a:cubicBezTo>
                    <a:pt x="501" y="1"/>
                    <a:pt x="370"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5"/>
            <p:cNvSpPr/>
            <p:nvPr/>
          </p:nvSpPr>
          <p:spPr>
            <a:xfrm>
              <a:off x="5984675" y="4048250"/>
              <a:ext cx="36625" cy="3900"/>
            </a:xfrm>
            <a:custGeom>
              <a:avLst/>
              <a:gdLst/>
              <a:ahLst/>
              <a:cxnLst/>
              <a:rect l="l" t="t" r="r" b="b"/>
              <a:pathLst>
                <a:path w="1465" h="156" extrusionOk="0">
                  <a:moveTo>
                    <a:pt x="0" y="0"/>
                  </a:moveTo>
                  <a:lnTo>
                    <a:pt x="0" y="84"/>
                  </a:lnTo>
                  <a:cubicBezTo>
                    <a:pt x="95" y="96"/>
                    <a:pt x="179" y="119"/>
                    <a:pt x="274" y="155"/>
                  </a:cubicBezTo>
                  <a:cubicBezTo>
                    <a:pt x="398" y="126"/>
                    <a:pt x="522" y="120"/>
                    <a:pt x="645" y="120"/>
                  </a:cubicBezTo>
                  <a:cubicBezTo>
                    <a:pt x="721" y="120"/>
                    <a:pt x="798" y="122"/>
                    <a:pt x="874" y="122"/>
                  </a:cubicBezTo>
                  <a:cubicBezTo>
                    <a:pt x="1072" y="122"/>
                    <a:pt x="1268" y="108"/>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5"/>
            <p:cNvSpPr/>
            <p:nvPr/>
          </p:nvSpPr>
          <p:spPr>
            <a:xfrm>
              <a:off x="5277725" y="3823200"/>
              <a:ext cx="55100" cy="18725"/>
            </a:xfrm>
            <a:custGeom>
              <a:avLst/>
              <a:gdLst/>
              <a:ahLst/>
              <a:cxnLst/>
              <a:rect l="l" t="t" r="r" b="b"/>
              <a:pathLst>
                <a:path w="2204" h="749" extrusionOk="0">
                  <a:moveTo>
                    <a:pt x="915" y="0"/>
                  </a:moveTo>
                  <a:cubicBezTo>
                    <a:pt x="879" y="0"/>
                    <a:pt x="844" y="1"/>
                    <a:pt x="810" y="1"/>
                  </a:cubicBezTo>
                  <a:cubicBezTo>
                    <a:pt x="691" y="37"/>
                    <a:pt x="572" y="61"/>
                    <a:pt x="453" y="73"/>
                  </a:cubicBezTo>
                  <a:cubicBezTo>
                    <a:pt x="394" y="97"/>
                    <a:pt x="334" y="108"/>
                    <a:pt x="275" y="132"/>
                  </a:cubicBezTo>
                  <a:cubicBezTo>
                    <a:pt x="167" y="192"/>
                    <a:pt x="60" y="251"/>
                    <a:pt x="1" y="370"/>
                  </a:cubicBezTo>
                  <a:cubicBezTo>
                    <a:pt x="1" y="418"/>
                    <a:pt x="25" y="454"/>
                    <a:pt x="48" y="478"/>
                  </a:cubicBezTo>
                  <a:cubicBezTo>
                    <a:pt x="334" y="537"/>
                    <a:pt x="644" y="430"/>
                    <a:pt x="894" y="632"/>
                  </a:cubicBezTo>
                  <a:cubicBezTo>
                    <a:pt x="1017" y="619"/>
                    <a:pt x="1143" y="609"/>
                    <a:pt x="1268" y="609"/>
                  </a:cubicBezTo>
                  <a:cubicBezTo>
                    <a:pt x="1480" y="609"/>
                    <a:pt x="1692" y="638"/>
                    <a:pt x="1894" y="728"/>
                  </a:cubicBezTo>
                  <a:cubicBezTo>
                    <a:pt x="1937" y="741"/>
                    <a:pt x="1979" y="749"/>
                    <a:pt x="2019" y="749"/>
                  </a:cubicBezTo>
                  <a:cubicBezTo>
                    <a:pt x="2088" y="749"/>
                    <a:pt x="2151" y="724"/>
                    <a:pt x="2203" y="656"/>
                  </a:cubicBezTo>
                  <a:cubicBezTo>
                    <a:pt x="2203" y="144"/>
                    <a:pt x="1775" y="287"/>
                    <a:pt x="1513" y="180"/>
                  </a:cubicBezTo>
                  <a:cubicBezTo>
                    <a:pt x="1500" y="179"/>
                    <a:pt x="1486" y="178"/>
                    <a:pt x="1472" y="178"/>
                  </a:cubicBezTo>
                  <a:cubicBezTo>
                    <a:pt x="1441" y="178"/>
                    <a:pt x="1409" y="180"/>
                    <a:pt x="1377" y="180"/>
                  </a:cubicBezTo>
                  <a:cubicBezTo>
                    <a:pt x="1291" y="180"/>
                    <a:pt x="1210" y="165"/>
                    <a:pt x="1179" y="49"/>
                  </a:cubicBezTo>
                  <a:cubicBezTo>
                    <a:pt x="1094" y="6"/>
                    <a:pt x="1003" y="0"/>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5"/>
            <p:cNvSpPr/>
            <p:nvPr/>
          </p:nvSpPr>
          <p:spPr>
            <a:xfrm>
              <a:off x="5200350" y="3799675"/>
              <a:ext cx="41675" cy="18200"/>
            </a:xfrm>
            <a:custGeom>
              <a:avLst/>
              <a:gdLst/>
              <a:ahLst/>
              <a:cxnLst/>
              <a:rect l="l" t="t" r="r" b="b"/>
              <a:pathLst>
                <a:path w="1667" h="728" extrusionOk="0">
                  <a:moveTo>
                    <a:pt x="575" y="0"/>
                  </a:moveTo>
                  <a:cubicBezTo>
                    <a:pt x="562" y="0"/>
                    <a:pt x="549" y="1"/>
                    <a:pt x="536" y="2"/>
                  </a:cubicBezTo>
                  <a:cubicBezTo>
                    <a:pt x="369" y="2"/>
                    <a:pt x="226" y="37"/>
                    <a:pt x="107" y="133"/>
                  </a:cubicBezTo>
                  <a:cubicBezTo>
                    <a:pt x="36" y="240"/>
                    <a:pt x="0" y="347"/>
                    <a:pt x="95" y="454"/>
                  </a:cubicBezTo>
                  <a:cubicBezTo>
                    <a:pt x="150" y="509"/>
                    <a:pt x="191" y="620"/>
                    <a:pt x="277" y="620"/>
                  </a:cubicBezTo>
                  <a:cubicBezTo>
                    <a:pt x="303" y="620"/>
                    <a:pt x="333" y="610"/>
                    <a:pt x="369" y="585"/>
                  </a:cubicBezTo>
                  <a:cubicBezTo>
                    <a:pt x="466" y="568"/>
                    <a:pt x="560" y="556"/>
                    <a:pt x="650" y="556"/>
                  </a:cubicBezTo>
                  <a:cubicBezTo>
                    <a:pt x="815" y="556"/>
                    <a:pt x="969" y="597"/>
                    <a:pt x="1107" y="728"/>
                  </a:cubicBezTo>
                  <a:cubicBezTo>
                    <a:pt x="1187" y="710"/>
                    <a:pt x="1260" y="679"/>
                    <a:pt x="1341" y="679"/>
                  </a:cubicBezTo>
                  <a:cubicBezTo>
                    <a:pt x="1369" y="679"/>
                    <a:pt x="1398" y="683"/>
                    <a:pt x="1429" y="692"/>
                  </a:cubicBezTo>
                  <a:cubicBezTo>
                    <a:pt x="1452" y="696"/>
                    <a:pt x="1472" y="698"/>
                    <a:pt x="1491" y="698"/>
                  </a:cubicBezTo>
                  <a:cubicBezTo>
                    <a:pt x="1636" y="698"/>
                    <a:pt x="1656" y="581"/>
                    <a:pt x="1667" y="454"/>
                  </a:cubicBezTo>
                  <a:cubicBezTo>
                    <a:pt x="1476" y="264"/>
                    <a:pt x="1179" y="323"/>
                    <a:pt x="953" y="168"/>
                  </a:cubicBezTo>
                  <a:cubicBezTo>
                    <a:pt x="844" y="59"/>
                    <a:pt x="714"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5"/>
            <p:cNvSpPr/>
            <p:nvPr/>
          </p:nvSpPr>
          <p:spPr>
            <a:xfrm>
              <a:off x="5279050" y="3821425"/>
              <a:ext cx="28175" cy="7550"/>
            </a:xfrm>
            <a:custGeom>
              <a:avLst/>
              <a:gdLst/>
              <a:ahLst/>
              <a:cxnLst/>
              <a:rect l="l" t="t" r="r" b="b"/>
              <a:pathLst>
                <a:path w="1127" h="302" extrusionOk="0">
                  <a:moveTo>
                    <a:pt x="412" y="1"/>
                  </a:moveTo>
                  <a:cubicBezTo>
                    <a:pt x="293" y="13"/>
                    <a:pt x="186" y="13"/>
                    <a:pt x="67" y="25"/>
                  </a:cubicBezTo>
                  <a:cubicBezTo>
                    <a:pt x="34" y="168"/>
                    <a:pt x="1" y="301"/>
                    <a:pt x="185" y="301"/>
                  </a:cubicBezTo>
                  <a:cubicBezTo>
                    <a:pt x="200" y="301"/>
                    <a:pt x="216" y="300"/>
                    <a:pt x="233" y="298"/>
                  </a:cubicBezTo>
                  <a:lnTo>
                    <a:pt x="388" y="298"/>
                  </a:lnTo>
                  <a:cubicBezTo>
                    <a:pt x="472" y="203"/>
                    <a:pt x="591" y="239"/>
                    <a:pt x="686" y="168"/>
                  </a:cubicBezTo>
                  <a:cubicBezTo>
                    <a:pt x="829" y="144"/>
                    <a:pt x="984" y="144"/>
                    <a:pt x="1126" y="132"/>
                  </a:cubicBezTo>
                  <a:cubicBezTo>
                    <a:pt x="900" y="1"/>
                    <a:pt x="650" y="1"/>
                    <a:pt x="4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5"/>
            <p:cNvSpPr/>
            <p:nvPr/>
          </p:nvSpPr>
          <p:spPr>
            <a:xfrm>
              <a:off x="5272075" y="3822025"/>
              <a:ext cx="12825" cy="10450"/>
            </a:xfrm>
            <a:custGeom>
              <a:avLst/>
              <a:gdLst/>
              <a:ahLst/>
              <a:cxnLst/>
              <a:rect l="l" t="t" r="r" b="b"/>
              <a:pathLst>
                <a:path w="513" h="418" extrusionOk="0">
                  <a:moveTo>
                    <a:pt x="262" y="1"/>
                  </a:moveTo>
                  <a:cubicBezTo>
                    <a:pt x="155" y="108"/>
                    <a:pt x="1" y="215"/>
                    <a:pt x="108" y="405"/>
                  </a:cubicBezTo>
                  <a:cubicBezTo>
                    <a:pt x="143" y="405"/>
                    <a:pt x="179" y="405"/>
                    <a:pt x="215" y="417"/>
                  </a:cubicBezTo>
                  <a:cubicBezTo>
                    <a:pt x="334" y="405"/>
                    <a:pt x="453" y="394"/>
                    <a:pt x="512" y="274"/>
                  </a:cubicBezTo>
                  <a:cubicBezTo>
                    <a:pt x="405" y="215"/>
                    <a:pt x="382" y="108"/>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5"/>
            <p:cNvSpPr/>
            <p:nvPr/>
          </p:nvSpPr>
          <p:spPr>
            <a:xfrm>
              <a:off x="5267025" y="3822025"/>
              <a:ext cx="11625" cy="10150"/>
            </a:xfrm>
            <a:custGeom>
              <a:avLst/>
              <a:gdLst/>
              <a:ahLst/>
              <a:cxnLst/>
              <a:rect l="l" t="t" r="r" b="b"/>
              <a:pathLst>
                <a:path w="465" h="406" extrusionOk="0">
                  <a:moveTo>
                    <a:pt x="464" y="1"/>
                  </a:moveTo>
                  <a:cubicBezTo>
                    <a:pt x="298" y="96"/>
                    <a:pt x="0" y="144"/>
                    <a:pt x="310" y="405"/>
                  </a:cubicBezTo>
                  <a:cubicBezTo>
                    <a:pt x="357" y="274"/>
                    <a:pt x="417" y="144"/>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5"/>
            <p:cNvSpPr/>
            <p:nvPr/>
          </p:nvSpPr>
          <p:spPr>
            <a:xfrm>
              <a:off x="5160750" y="3635100"/>
              <a:ext cx="15500" cy="16425"/>
            </a:xfrm>
            <a:custGeom>
              <a:avLst/>
              <a:gdLst/>
              <a:ahLst/>
              <a:cxnLst/>
              <a:rect l="l" t="t" r="r" b="b"/>
              <a:pathLst>
                <a:path w="620" h="657" extrusionOk="0">
                  <a:moveTo>
                    <a:pt x="382" y="1"/>
                  </a:moveTo>
                  <a:cubicBezTo>
                    <a:pt x="239" y="1"/>
                    <a:pt x="96" y="72"/>
                    <a:pt x="1" y="179"/>
                  </a:cubicBezTo>
                  <a:lnTo>
                    <a:pt x="84" y="441"/>
                  </a:lnTo>
                  <a:cubicBezTo>
                    <a:pt x="159" y="558"/>
                    <a:pt x="246" y="657"/>
                    <a:pt x="364" y="657"/>
                  </a:cubicBezTo>
                  <a:cubicBezTo>
                    <a:pt x="415" y="657"/>
                    <a:pt x="472" y="639"/>
                    <a:pt x="536" y="596"/>
                  </a:cubicBezTo>
                  <a:cubicBezTo>
                    <a:pt x="501" y="465"/>
                    <a:pt x="548" y="370"/>
                    <a:pt x="620" y="274"/>
                  </a:cubicBezTo>
                  <a:cubicBezTo>
                    <a:pt x="620" y="131"/>
                    <a:pt x="501" y="60"/>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5"/>
            <p:cNvSpPr/>
            <p:nvPr/>
          </p:nvSpPr>
          <p:spPr>
            <a:xfrm>
              <a:off x="5192000" y="3605550"/>
              <a:ext cx="6875" cy="5950"/>
            </a:xfrm>
            <a:custGeom>
              <a:avLst/>
              <a:gdLst/>
              <a:ahLst/>
              <a:cxnLst/>
              <a:rect l="l" t="t" r="r" b="b"/>
              <a:pathLst>
                <a:path w="275" h="238" extrusionOk="0">
                  <a:moveTo>
                    <a:pt x="169" y="1"/>
                  </a:moveTo>
                  <a:cubicBezTo>
                    <a:pt x="75" y="1"/>
                    <a:pt x="50" y="104"/>
                    <a:pt x="1" y="182"/>
                  </a:cubicBezTo>
                  <a:cubicBezTo>
                    <a:pt x="57" y="189"/>
                    <a:pt x="121" y="237"/>
                    <a:pt x="174" y="237"/>
                  </a:cubicBezTo>
                  <a:cubicBezTo>
                    <a:pt x="211" y="237"/>
                    <a:pt x="243" y="214"/>
                    <a:pt x="263" y="135"/>
                  </a:cubicBezTo>
                  <a:cubicBezTo>
                    <a:pt x="275" y="111"/>
                    <a:pt x="263" y="28"/>
                    <a:pt x="239" y="16"/>
                  </a:cubicBezTo>
                  <a:cubicBezTo>
                    <a:pt x="212" y="5"/>
                    <a:pt x="189"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5"/>
            <p:cNvSpPr/>
            <p:nvPr/>
          </p:nvSpPr>
          <p:spPr>
            <a:xfrm>
              <a:off x="5707550" y="4019075"/>
              <a:ext cx="202125" cy="27175"/>
            </a:xfrm>
            <a:custGeom>
              <a:avLst/>
              <a:gdLst/>
              <a:ahLst/>
              <a:cxnLst/>
              <a:rect l="l" t="t" r="r" b="b"/>
              <a:pathLst>
                <a:path w="8085" h="1087" extrusionOk="0">
                  <a:moveTo>
                    <a:pt x="1620" y="1"/>
                  </a:moveTo>
                  <a:cubicBezTo>
                    <a:pt x="1524" y="7"/>
                    <a:pt x="1429" y="7"/>
                    <a:pt x="1334" y="7"/>
                  </a:cubicBezTo>
                  <a:cubicBezTo>
                    <a:pt x="1239" y="7"/>
                    <a:pt x="1143" y="7"/>
                    <a:pt x="1048" y="12"/>
                  </a:cubicBezTo>
                  <a:cubicBezTo>
                    <a:pt x="929" y="12"/>
                    <a:pt x="822" y="60"/>
                    <a:pt x="750" y="155"/>
                  </a:cubicBezTo>
                  <a:cubicBezTo>
                    <a:pt x="639" y="267"/>
                    <a:pt x="508" y="285"/>
                    <a:pt x="373" y="285"/>
                  </a:cubicBezTo>
                  <a:cubicBezTo>
                    <a:pt x="308" y="285"/>
                    <a:pt x="243" y="281"/>
                    <a:pt x="179" y="281"/>
                  </a:cubicBezTo>
                  <a:cubicBezTo>
                    <a:pt x="118" y="281"/>
                    <a:pt x="58" y="284"/>
                    <a:pt x="0" y="298"/>
                  </a:cubicBezTo>
                  <a:cubicBezTo>
                    <a:pt x="215" y="334"/>
                    <a:pt x="405" y="393"/>
                    <a:pt x="608" y="441"/>
                  </a:cubicBezTo>
                  <a:cubicBezTo>
                    <a:pt x="674" y="491"/>
                    <a:pt x="740" y="517"/>
                    <a:pt x="805" y="517"/>
                  </a:cubicBezTo>
                  <a:cubicBezTo>
                    <a:pt x="880" y="517"/>
                    <a:pt x="954" y="482"/>
                    <a:pt x="1024" y="405"/>
                  </a:cubicBezTo>
                  <a:cubicBezTo>
                    <a:pt x="1106" y="400"/>
                    <a:pt x="1189" y="397"/>
                    <a:pt x="1271" y="397"/>
                  </a:cubicBezTo>
                  <a:cubicBezTo>
                    <a:pt x="1545" y="397"/>
                    <a:pt x="1818" y="430"/>
                    <a:pt x="2084" y="513"/>
                  </a:cubicBezTo>
                  <a:cubicBezTo>
                    <a:pt x="2153" y="625"/>
                    <a:pt x="2235" y="656"/>
                    <a:pt x="2323" y="656"/>
                  </a:cubicBezTo>
                  <a:cubicBezTo>
                    <a:pt x="2403" y="656"/>
                    <a:pt x="2487" y="631"/>
                    <a:pt x="2572" y="620"/>
                  </a:cubicBezTo>
                  <a:cubicBezTo>
                    <a:pt x="2679" y="620"/>
                    <a:pt x="2786" y="620"/>
                    <a:pt x="2894" y="572"/>
                  </a:cubicBezTo>
                  <a:lnTo>
                    <a:pt x="3036" y="572"/>
                  </a:lnTo>
                  <a:cubicBezTo>
                    <a:pt x="3227" y="667"/>
                    <a:pt x="3465" y="572"/>
                    <a:pt x="3667" y="679"/>
                  </a:cubicBezTo>
                  <a:cubicBezTo>
                    <a:pt x="3743" y="663"/>
                    <a:pt x="3818" y="656"/>
                    <a:pt x="3894" y="656"/>
                  </a:cubicBezTo>
                  <a:cubicBezTo>
                    <a:pt x="4091" y="656"/>
                    <a:pt x="4287" y="701"/>
                    <a:pt x="4477" y="727"/>
                  </a:cubicBezTo>
                  <a:cubicBezTo>
                    <a:pt x="4751" y="786"/>
                    <a:pt x="5037" y="810"/>
                    <a:pt x="5287" y="917"/>
                  </a:cubicBezTo>
                  <a:cubicBezTo>
                    <a:pt x="5299" y="919"/>
                    <a:pt x="5311" y="920"/>
                    <a:pt x="5323" y="920"/>
                  </a:cubicBezTo>
                  <a:cubicBezTo>
                    <a:pt x="5379" y="920"/>
                    <a:pt x="5428" y="897"/>
                    <a:pt x="5477" y="858"/>
                  </a:cubicBezTo>
                  <a:cubicBezTo>
                    <a:pt x="5656" y="870"/>
                    <a:pt x="5846" y="870"/>
                    <a:pt x="6049" y="882"/>
                  </a:cubicBezTo>
                  <a:cubicBezTo>
                    <a:pt x="6128" y="917"/>
                    <a:pt x="6210" y="925"/>
                    <a:pt x="6293" y="925"/>
                  </a:cubicBezTo>
                  <a:cubicBezTo>
                    <a:pt x="6359" y="925"/>
                    <a:pt x="6425" y="920"/>
                    <a:pt x="6490" y="920"/>
                  </a:cubicBezTo>
                  <a:cubicBezTo>
                    <a:pt x="6588" y="920"/>
                    <a:pt x="6685" y="932"/>
                    <a:pt x="6775" y="989"/>
                  </a:cubicBezTo>
                  <a:lnTo>
                    <a:pt x="7061" y="989"/>
                  </a:lnTo>
                  <a:cubicBezTo>
                    <a:pt x="7141" y="1049"/>
                    <a:pt x="7218" y="1087"/>
                    <a:pt x="7298" y="1087"/>
                  </a:cubicBezTo>
                  <a:cubicBezTo>
                    <a:pt x="7359" y="1087"/>
                    <a:pt x="7422" y="1064"/>
                    <a:pt x="7489" y="1013"/>
                  </a:cubicBezTo>
                  <a:cubicBezTo>
                    <a:pt x="7537" y="989"/>
                    <a:pt x="7597" y="977"/>
                    <a:pt x="7632" y="965"/>
                  </a:cubicBezTo>
                  <a:cubicBezTo>
                    <a:pt x="7682" y="923"/>
                    <a:pt x="7749" y="919"/>
                    <a:pt x="7815" y="919"/>
                  </a:cubicBezTo>
                  <a:cubicBezTo>
                    <a:pt x="7829" y="919"/>
                    <a:pt x="7843" y="920"/>
                    <a:pt x="7857" y="920"/>
                  </a:cubicBezTo>
                  <a:cubicBezTo>
                    <a:pt x="7965" y="920"/>
                    <a:pt x="8064" y="910"/>
                    <a:pt x="8085" y="739"/>
                  </a:cubicBezTo>
                  <a:cubicBezTo>
                    <a:pt x="7085" y="429"/>
                    <a:pt x="6061" y="393"/>
                    <a:pt x="5037" y="274"/>
                  </a:cubicBezTo>
                  <a:cubicBezTo>
                    <a:pt x="4965" y="285"/>
                    <a:pt x="4894" y="290"/>
                    <a:pt x="4824" y="290"/>
                  </a:cubicBezTo>
                  <a:cubicBezTo>
                    <a:pt x="4500" y="290"/>
                    <a:pt x="4193" y="192"/>
                    <a:pt x="3870" y="143"/>
                  </a:cubicBezTo>
                  <a:cubicBezTo>
                    <a:pt x="3794" y="140"/>
                    <a:pt x="3717" y="139"/>
                    <a:pt x="3640" y="139"/>
                  </a:cubicBezTo>
                  <a:cubicBezTo>
                    <a:pt x="3411" y="139"/>
                    <a:pt x="3179" y="150"/>
                    <a:pt x="2947" y="150"/>
                  </a:cubicBezTo>
                  <a:cubicBezTo>
                    <a:pt x="2697" y="150"/>
                    <a:pt x="2448" y="137"/>
                    <a:pt x="2203" y="84"/>
                  </a:cubicBezTo>
                  <a:cubicBezTo>
                    <a:pt x="2024" y="1"/>
                    <a:pt x="1822"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5"/>
            <p:cNvSpPr/>
            <p:nvPr/>
          </p:nvSpPr>
          <p:spPr>
            <a:xfrm>
              <a:off x="5741775" y="4032475"/>
              <a:ext cx="33075" cy="8550"/>
            </a:xfrm>
            <a:custGeom>
              <a:avLst/>
              <a:gdLst/>
              <a:ahLst/>
              <a:cxnLst/>
              <a:rect l="l" t="t" r="r" b="b"/>
              <a:pathLst>
                <a:path w="1323" h="342" extrusionOk="0">
                  <a:moveTo>
                    <a:pt x="727" y="0"/>
                  </a:moveTo>
                  <a:cubicBezTo>
                    <a:pt x="513" y="24"/>
                    <a:pt x="286" y="60"/>
                    <a:pt x="1" y="72"/>
                  </a:cubicBezTo>
                  <a:cubicBezTo>
                    <a:pt x="376" y="268"/>
                    <a:pt x="543" y="342"/>
                    <a:pt x="783" y="342"/>
                  </a:cubicBezTo>
                  <a:cubicBezTo>
                    <a:pt x="878" y="342"/>
                    <a:pt x="984" y="330"/>
                    <a:pt x="1120" y="310"/>
                  </a:cubicBezTo>
                  <a:cubicBezTo>
                    <a:pt x="1167" y="262"/>
                    <a:pt x="1203" y="203"/>
                    <a:pt x="1251" y="155"/>
                  </a:cubicBezTo>
                  <a:cubicBezTo>
                    <a:pt x="1322" y="119"/>
                    <a:pt x="1310" y="84"/>
                    <a:pt x="1251" y="36"/>
                  </a:cubicBezTo>
                  <a:cubicBezTo>
                    <a:pt x="1072" y="24"/>
                    <a:pt x="905" y="12"/>
                    <a:pt x="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5"/>
            <p:cNvSpPr/>
            <p:nvPr/>
          </p:nvSpPr>
          <p:spPr>
            <a:xfrm>
              <a:off x="5831075" y="4038750"/>
              <a:ext cx="13425" cy="8825"/>
            </a:xfrm>
            <a:custGeom>
              <a:avLst/>
              <a:gdLst/>
              <a:ahLst/>
              <a:cxnLst/>
              <a:rect l="l" t="t" r="r" b="b"/>
              <a:pathLst>
                <a:path w="537" h="353" extrusionOk="0">
                  <a:moveTo>
                    <a:pt x="204" y="1"/>
                  </a:moveTo>
                  <a:cubicBezTo>
                    <a:pt x="133" y="1"/>
                    <a:pt x="64" y="26"/>
                    <a:pt x="0" y="107"/>
                  </a:cubicBezTo>
                  <a:cubicBezTo>
                    <a:pt x="140" y="269"/>
                    <a:pt x="228" y="352"/>
                    <a:pt x="303" y="352"/>
                  </a:cubicBezTo>
                  <a:cubicBezTo>
                    <a:pt x="381" y="352"/>
                    <a:pt x="445" y="260"/>
                    <a:pt x="536" y="71"/>
                  </a:cubicBezTo>
                  <a:cubicBezTo>
                    <a:pt x="519" y="54"/>
                    <a:pt x="497" y="37"/>
                    <a:pt x="468" y="37"/>
                  </a:cubicBezTo>
                  <a:cubicBezTo>
                    <a:pt x="456" y="37"/>
                    <a:pt x="443" y="40"/>
                    <a:pt x="429" y="47"/>
                  </a:cubicBezTo>
                  <a:cubicBezTo>
                    <a:pt x="356" y="29"/>
                    <a:pt x="279"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5"/>
            <p:cNvSpPr/>
            <p:nvPr/>
          </p:nvSpPr>
          <p:spPr>
            <a:xfrm>
              <a:off x="5819475" y="4037475"/>
              <a:ext cx="22350" cy="3950"/>
            </a:xfrm>
            <a:custGeom>
              <a:avLst/>
              <a:gdLst/>
              <a:ahLst/>
              <a:cxnLst/>
              <a:rect l="l" t="t" r="r" b="b"/>
              <a:pathLst>
                <a:path w="894" h="158" extrusionOk="0">
                  <a:moveTo>
                    <a:pt x="270" y="1"/>
                  </a:moveTo>
                  <a:cubicBezTo>
                    <a:pt x="182" y="1"/>
                    <a:pt x="92" y="3"/>
                    <a:pt x="0" y="3"/>
                  </a:cubicBezTo>
                  <a:cubicBezTo>
                    <a:pt x="119" y="158"/>
                    <a:pt x="310" y="110"/>
                    <a:pt x="464" y="158"/>
                  </a:cubicBezTo>
                  <a:cubicBezTo>
                    <a:pt x="595" y="122"/>
                    <a:pt x="750" y="110"/>
                    <a:pt x="893" y="98"/>
                  </a:cubicBezTo>
                  <a:cubicBezTo>
                    <a:pt x="697" y="13"/>
                    <a:pt x="490" y="1"/>
                    <a:pt x="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5"/>
            <p:cNvSpPr/>
            <p:nvPr/>
          </p:nvSpPr>
          <p:spPr>
            <a:xfrm>
              <a:off x="5859050" y="4040425"/>
              <a:ext cx="18175" cy="3475"/>
            </a:xfrm>
            <a:custGeom>
              <a:avLst/>
              <a:gdLst/>
              <a:ahLst/>
              <a:cxnLst/>
              <a:rect l="l" t="t" r="r" b="b"/>
              <a:pathLst>
                <a:path w="727" h="139" extrusionOk="0">
                  <a:moveTo>
                    <a:pt x="302" y="0"/>
                  </a:moveTo>
                  <a:cubicBezTo>
                    <a:pt x="202" y="0"/>
                    <a:pt x="102" y="11"/>
                    <a:pt x="1" y="16"/>
                  </a:cubicBezTo>
                  <a:cubicBezTo>
                    <a:pt x="136" y="115"/>
                    <a:pt x="279" y="138"/>
                    <a:pt x="426" y="138"/>
                  </a:cubicBezTo>
                  <a:cubicBezTo>
                    <a:pt x="525" y="138"/>
                    <a:pt x="626" y="128"/>
                    <a:pt x="727" y="123"/>
                  </a:cubicBezTo>
                  <a:cubicBezTo>
                    <a:pt x="592" y="23"/>
                    <a:pt x="449" y="0"/>
                    <a:pt x="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5"/>
            <p:cNvSpPr/>
            <p:nvPr/>
          </p:nvSpPr>
          <p:spPr>
            <a:xfrm>
              <a:off x="5783750" y="4033650"/>
              <a:ext cx="15800" cy="3300"/>
            </a:xfrm>
            <a:custGeom>
              <a:avLst/>
              <a:gdLst/>
              <a:ahLst/>
              <a:cxnLst/>
              <a:rect l="l" t="t" r="r" b="b"/>
              <a:pathLst>
                <a:path w="632" h="132" extrusionOk="0">
                  <a:moveTo>
                    <a:pt x="206" y="0"/>
                  </a:moveTo>
                  <a:cubicBezTo>
                    <a:pt x="139" y="0"/>
                    <a:pt x="70" y="6"/>
                    <a:pt x="0" y="13"/>
                  </a:cubicBezTo>
                  <a:cubicBezTo>
                    <a:pt x="90" y="108"/>
                    <a:pt x="191" y="132"/>
                    <a:pt x="298" y="132"/>
                  </a:cubicBezTo>
                  <a:cubicBezTo>
                    <a:pt x="405" y="132"/>
                    <a:pt x="518" y="108"/>
                    <a:pt x="631" y="108"/>
                  </a:cubicBezTo>
                  <a:cubicBezTo>
                    <a:pt x="500" y="26"/>
                    <a:pt x="357"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5"/>
            <p:cNvSpPr/>
            <p:nvPr/>
          </p:nvSpPr>
          <p:spPr>
            <a:xfrm>
              <a:off x="5772725" y="4033950"/>
              <a:ext cx="7175" cy="3000"/>
            </a:xfrm>
            <a:custGeom>
              <a:avLst/>
              <a:gdLst/>
              <a:ahLst/>
              <a:cxnLst/>
              <a:rect l="l" t="t" r="r" b="b"/>
              <a:pathLst>
                <a:path w="287" h="120" extrusionOk="0">
                  <a:moveTo>
                    <a:pt x="1" y="1"/>
                  </a:moveTo>
                  <a:lnTo>
                    <a:pt x="1" y="120"/>
                  </a:lnTo>
                  <a:cubicBezTo>
                    <a:pt x="120" y="120"/>
                    <a:pt x="227" y="96"/>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5"/>
            <p:cNvSpPr/>
            <p:nvPr/>
          </p:nvSpPr>
          <p:spPr>
            <a:xfrm>
              <a:off x="5134850" y="3646125"/>
              <a:ext cx="39625" cy="111325"/>
            </a:xfrm>
            <a:custGeom>
              <a:avLst/>
              <a:gdLst/>
              <a:ahLst/>
              <a:cxnLst/>
              <a:rect l="l" t="t" r="r" b="b"/>
              <a:pathLst>
                <a:path w="1585" h="4453" extrusionOk="0">
                  <a:moveTo>
                    <a:pt x="1132" y="0"/>
                  </a:moveTo>
                  <a:cubicBezTo>
                    <a:pt x="834" y="333"/>
                    <a:pt x="715" y="750"/>
                    <a:pt x="584" y="1143"/>
                  </a:cubicBezTo>
                  <a:cubicBezTo>
                    <a:pt x="572" y="1274"/>
                    <a:pt x="572" y="1429"/>
                    <a:pt x="572" y="1560"/>
                  </a:cubicBezTo>
                  <a:cubicBezTo>
                    <a:pt x="501" y="1655"/>
                    <a:pt x="322" y="1691"/>
                    <a:pt x="417" y="1857"/>
                  </a:cubicBezTo>
                  <a:cubicBezTo>
                    <a:pt x="346" y="2096"/>
                    <a:pt x="96" y="2286"/>
                    <a:pt x="215" y="2572"/>
                  </a:cubicBezTo>
                  <a:cubicBezTo>
                    <a:pt x="334" y="2846"/>
                    <a:pt x="239" y="3084"/>
                    <a:pt x="144" y="3322"/>
                  </a:cubicBezTo>
                  <a:cubicBezTo>
                    <a:pt x="1" y="3631"/>
                    <a:pt x="84" y="4001"/>
                    <a:pt x="286" y="4298"/>
                  </a:cubicBezTo>
                  <a:cubicBezTo>
                    <a:pt x="298" y="4191"/>
                    <a:pt x="239" y="4072"/>
                    <a:pt x="382" y="3989"/>
                  </a:cubicBezTo>
                  <a:cubicBezTo>
                    <a:pt x="441" y="4155"/>
                    <a:pt x="513" y="4298"/>
                    <a:pt x="572" y="4453"/>
                  </a:cubicBezTo>
                  <a:cubicBezTo>
                    <a:pt x="1001" y="4346"/>
                    <a:pt x="715" y="3953"/>
                    <a:pt x="870" y="3739"/>
                  </a:cubicBezTo>
                  <a:cubicBezTo>
                    <a:pt x="882" y="3584"/>
                    <a:pt x="882" y="3453"/>
                    <a:pt x="834" y="3322"/>
                  </a:cubicBezTo>
                  <a:cubicBezTo>
                    <a:pt x="810" y="3262"/>
                    <a:pt x="775" y="3203"/>
                    <a:pt x="739" y="3143"/>
                  </a:cubicBezTo>
                  <a:lnTo>
                    <a:pt x="739" y="2608"/>
                  </a:lnTo>
                  <a:cubicBezTo>
                    <a:pt x="775" y="2369"/>
                    <a:pt x="441" y="2036"/>
                    <a:pt x="858" y="1857"/>
                  </a:cubicBezTo>
                  <a:lnTo>
                    <a:pt x="882" y="1810"/>
                  </a:lnTo>
                  <a:lnTo>
                    <a:pt x="870" y="1774"/>
                  </a:lnTo>
                  <a:cubicBezTo>
                    <a:pt x="929" y="1667"/>
                    <a:pt x="882" y="1512"/>
                    <a:pt x="989" y="1429"/>
                  </a:cubicBezTo>
                  <a:lnTo>
                    <a:pt x="989" y="1012"/>
                  </a:lnTo>
                  <a:cubicBezTo>
                    <a:pt x="941" y="964"/>
                    <a:pt x="918" y="905"/>
                    <a:pt x="929" y="833"/>
                  </a:cubicBezTo>
                  <a:lnTo>
                    <a:pt x="929" y="833"/>
                  </a:lnTo>
                  <a:cubicBezTo>
                    <a:pt x="929" y="893"/>
                    <a:pt x="941" y="964"/>
                    <a:pt x="989" y="1012"/>
                  </a:cubicBezTo>
                  <a:cubicBezTo>
                    <a:pt x="1013" y="1012"/>
                    <a:pt x="1060" y="1012"/>
                    <a:pt x="1108" y="1000"/>
                  </a:cubicBezTo>
                  <a:cubicBezTo>
                    <a:pt x="1132" y="893"/>
                    <a:pt x="1156" y="786"/>
                    <a:pt x="1251" y="726"/>
                  </a:cubicBezTo>
                  <a:lnTo>
                    <a:pt x="1299" y="679"/>
                  </a:lnTo>
                  <a:lnTo>
                    <a:pt x="1299" y="619"/>
                  </a:lnTo>
                  <a:cubicBezTo>
                    <a:pt x="1334" y="476"/>
                    <a:pt x="1418" y="369"/>
                    <a:pt x="1537" y="286"/>
                  </a:cubicBezTo>
                  <a:lnTo>
                    <a:pt x="1584" y="155"/>
                  </a:lnTo>
                  <a:cubicBezTo>
                    <a:pt x="1429" y="107"/>
                    <a:pt x="1287" y="48"/>
                    <a:pt x="1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5"/>
            <p:cNvSpPr/>
            <p:nvPr/>
          </p:nvSpPr>
          <p:spPr>
            <a:xfrm>
              <a:off x="5139925" y="3685100"/>
              <a:ext cx="8950" cy="7475"/>
            </a:xfrm>
            <a:custGeom>
              <a:avLst/>
              <a:gdLst/>
              <a:ahLst/>
              <a:cxnLst/>
              <a:rect l="l" t="t" r="r" b="b"/>
              <a:pathLst>
                <a:path w="358" h="299" extrusionOk="0">
                  <a:moveTo>
                    <a:pt x="357" y="1"/>
                  </a:moveTo>
                  <a:lnTo>
                    <a:pt x="357" y="1"/>
                  </a:lnTo>
                  <a:cubicBezTo>
                    <a:pt x="179" y="36"/>
                    <a:pt x="0" y="84"/>
                    <a:pt x="203" y="298"/>
                  </a:cubicBezTo>
                  <a:cubicBezTo>
                    <a:pt x="262" y="203"/>
                    <a:pt x="310" y="108"/>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5"/>
            <p:cNvSpPr/>
            <p:nvPr/>
          </p:nvSpPr>
          <p:spPr>
            <a:xfrm>
              <a:off x="5410200" y="3185650"/>
              <a:ext cx="36625" cy="14575"/>
            </a:xfrm>
            <a:custGeom>
              <a:avLst/>
              <a:gdLst/>
              <a:ahLst/>
              <a:cxnLst/>
              <a:rect l="l" t="t" r="r" b="b"/>
              <a:pathLst>
                <a:path w="1465" h="583" extrusionOk="0">
                  <a:moveTo>
                    <a:pt x="476" y="12"/>
                  </a:moveTo>
                  <a:cubicBezTo>
                    <a:pt x="286" y="60"/>
                    <a:pt x="24" y="0"/>
                    <a:pt x="0" y="322"/>
                  </a:cubicBezTo>
                  <a:cubicBezTo>
                    <a:pt x="331" y="429"/>
                    <a:pt x="656" y="582"/>
                    <a:pt x="995" y="582"/>
                  </a:cubicBezTo>
                  <a:cubicBezTo>
                    <a:pt x="1144" y="582"/>
                    <a:pt x="1296" y="553"/>
                    <a:pt x="1453" y="476"/>
                  </a:cubicBezTo>
                  <a:cubicBezTo>
                    <a:pt x="1464" y="381"/>
                    <a:pt x="1464" y="310"/>
                    <a:pt x="1464" y="214"/>
                  </a:cubicBezTo>
                  <a:cubicBezTo>
                    <a:pt x="1389" y="130"/>
                    <a:pt x="1293" y="112"/>
                    <a:pt x="1190" y="112"/>
                  </a:cubicBezTo>
                  <a:cubicBezTo>
                    <a:pt x="1116" y="112"/>
                    <a:pt x="1039" y="121"/>
                    <a:pt x="962" y="121"/>
                  </a:cubicBezTo>
                  <a:cubicBezTo>
                    <a:pt x="876" y="121"/>
                    <a:pt x="791" y="109"/>
                    <a:pt x="714" y="60"/>
                  </a:cubicBezTo>
                  <a:cubicBezTo>
                    <a:pt x="643" y="36"/>
                    <a:pt x="560" y="24"/>
                    <a:pt x="476"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5"/>
            <p:cNvSpPr/>
            <p:nvPr/>
          </p:nvSpPr>
          <p:spPr>
            <a:xfrm>
              <a:off x="5432225" y="3251425"/>
              <a:ext cx="3300" cy="7475"/>
            </a:xfrm>
            <a:custGeom>
              <a:avLst/>
              <a:gdLst/>
              <a:ahLst/>
              <a:cxnLst/>
              <a:rect l="l" t="t" r="r" b="b"/>
              <a:pathLst>
                <a:path w="132" h="299" extrusionOk="0">
                  <a:moveTo>
                    <a:pt x="131" y="0"/>
                  </a:moveTo>
                  <a:lnTo>
                    <a:pt x="131" y="0"/>
                  </a:lnTo>
                  <a:cubicBezTo>
                    <a:pt x="36" y="60"/>
                    <a:pt x="0" y="167"/>
                    <a:pt x="0" y="298"/>
                  </a:cubicBezTo>
                  <a:cubicBezTo>
                    <a:pt x="119" y="215"/>
                    <a:pt x="131" y="119"/>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5"/>
            <p:cNvSpPr/>
            <p:nvPr/>
          </p:nvSpPr>
          <p:spPr>
            <a:xfrm>
              <a:off x="5433400" y="3243975"/>
              <a:ext cx="2125" cy="3600"/>
            </a:xfrm>
            <a:custGeom>
              <a:avLst/>
              <a:gdLst/>
              <a:ahLst/>
              <a:cxnLst/>
              <a:rect l="l" t="t" r="r" b="b"/>
              <a:pathLst>
                <a:path w="85" h="144" extrusionOk="0">
                  <a:moveTo>
                    <a:pt x="84" y="1"/>
                  </a:moveTo>
                  <a:cubicBezTo>
                    <a:pt x="1" y="60"/>
                    <a:pt x="1" y="108"/>
                    <a:pt x="84" y="144"/>
                  </a:cubicBez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5"/>
            <p:cNvSpPr/>
            <p:nvPr/>
          </p:nvSpPr>
          <p:spPr>
            <a:xfrm>
              <a:off x="5314650" y="3850900"/>
              <a:ext cx="35425" cy="156600"/>
            </a:xfrm>
            <a:custGeom>
              <a:avLst/>
              <a:gdLst/>
              <a:ahLst/>
              <a:cxnLst/>
              <a:rect l="l" t="t" r="r" b="b"/>
              <a:pathLst>
                <a:path w="1417" h="6264" extrusionOk="0">
                  <a:moveTo>
                    <a:pt x="572" y="1"/>
                  </a:moveTo>
                  <a:cubicBezTo>
                    <a:pt x="476" y="382"/>
                    <a:pt x="369" y="751"/>
                    <a:pt x="286" y="1132"/>
                  </a:cubicBezTo>
                  <a:cubicBezTo>
                    <a:pt x="310" y="1155"/>
                    <a:pt x="345" y="1203"/>
                    <a:pt x="357" y="1251"/>
                  </a:cubicBezTo>
                  <a:cubicBezTo>
                    <a:pt x="369" y="1286"/>
                    <a:pt x="393" y="1346"/>
                    <a:pt x="393" y="1394"/>
                  </a:cubicBezTo>
                  <a:cubicBezTo>
                    <a:pt x="369" y="1465"/>
                    <a:pt x="333" y="1548"/>
                    <a:pt x="286" y="1608"/>
                  </a:cubicBezTo>
                  <a:cubicBezTo>
                    <a:pt x="214" y="1703"/>
                    <a:pt x="95" y="1798"/>
                    <a:pt x="72" y="1941"/>
                  </a:cubicBezTo>
                  <a:cubicBezTo>
                    <a:pt x="155" y="2025"/>
                    <a:pt x="167" y="2084"/>
                    <a:pt x="72" y="2156"/>
                  </a:cubicBezTo>
                  <a:cubicBezTo>
                    <a:pt x="48" y="2275"/>
                    <a:pt x="119" y="2417"/>
                    <a:pt x="0" y="2537"/>
                  </a:cubicBezTo>
                  <a:cubicBezTo>
                    <a:pt x="95" y="3275"/>
                    <a:pt x="333" y="3965"/>
                    <a:pt x="274" y="4715"/>
                  </a:cubicBezTo>
                  <a:cubicBezTo>
                    <a:pt x="274" y="4823"/>
                    <a:pt x="286" y="4906"/>
                    <a:pt x="286" y="5001"/>
                  </a:cubicBezTo>
                  <a:cubicBezTo>
                    <a:pt x="333" y="5037"/>
                    <a:pt x="357" y="5096"/>
                    <a:pt x="405" y="5144"/>
                  </a:cubicBezTo>
                  <a:cubicBezTo>
                    <a:pt x="369" y="5632"/>
                    <a:pt x="703" y="5930"/>
                    <a:pt x="1000" y="6263"/>
                  </a:cubicBezTo>
                  <a:cubicBezTo>
                    <a:pt x="1417" y="6251"/>
                    <a:pt x="1143" y="6013"/>
                    <a:pt x="1143" y="5858"/>
                  </a:cubicBezTo>
                  <a:lnTo>
                    <a:pt x="1143" y="5775"/>
                  </a:lnTo>
                  <a:cubicBezTo>
                    <a:pt x="1131" y="5716"/>
                    <a:pt x="1119" y="5656"/>
                    <a:pt x="1084" y="5608"/>
                  </a:cubicBezTo>
                  <a:cubicBezTo>
                    <a:pt x="1072" y="5549"/>
                    <a:pt x="1060" y="5489"/>
                    <a:pt x="1024" y="5442"/>
                  </a:cubicBezTo>
                  <a:lnTo>
                    <a:pt x="941" y="5180"/>
                  </a:lnTo>
                  <a:cubicBezTo>
                    <a:pt x="667" y="4287"/>
                    <a:pt x="512" y="3370"/>
                    <a:pt x="726" y="2441"/>
                  </a:cubicBezTo>
                  <a:cubicBezTo>
                    <a:pt x="726" y="2275"/>
                    <a:pt x="714" y="2120"/>
                    <a:pt x="762" y="1977"/>
                  </a:cubicBezTo>
                  <a:cubicBezTo>
                    <a:pt x="774" y="1917"/>
                    <a:pt x="810" y="1870"/>
                    <a:pt x="822" y="1810"/>
                  </a:cubicBezTo>
                  <a:cubicBezTo>
                    <a:pt x="869" y="1739"/>
                    <a:pt x="893" y="1644"/>
                    <a:pt x="929" y="1572"/>
                  </a:cubicBezTo>
                  <a:cubicBezTo>
                    <a:pt x="941" y="1525"/>
                    <a:pt x="953" y="1465"/>
                    <a:pt x="953" y="1405"/>
                  </a:cubicBezTo>
                  <a:cubicBezTo>
                    <a:pt x="953" y="1346"/>
                    <a:pt x="941" y="1286"/>
                    <a:pt x="905" y="1251"/>
                  </a:cubicBezTo>
                  <a:cubicBezTo>
                    <a:pt x="869" y="1167"/>
                    <a:pt x="845" y="1096"/>
                    <a:pt x="822" y="1024"/>
                  </a:cubicBezTo>
                  <a:cubicBezTo>
                    <a:pt x="810" y="965"/>
                    <a:pt x="762" y="893"/>
                    <a:pt x="774" y="810"/>
                  </a:cubicBezTo>
                  <a:cubicBezTo>
                    <a:pt x="786" y="774"/>
                    <a:pt x="822" y="727"/>
                    <a:pt x="845" y="691"/>
                  </a:cubicBezTo>
                  <a:lnTo>
                    <a:pt x="845" y="620"/>
                  </a:lnTo>
                  <a:lnTo>
                    <a:pt x="845" y="548"/>
                  </a:lnTo>
                  <a:cubicBezTo>
                    <a:pt x="786" y="501"/>
                    <a:pt x="762" y="441"/>
                    <a:pt x="714" y="393"/>
                  </a:cubicBezTo>
                  <a:cubicBezTo>
                    <a:pt x="703" y="251"/>
                    <a:pt x="750" y="84"/>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5"/>
            <p:cNvSpPr/>
            <p:nvPr/>
          </p:nvSpPr>
          <p:spPr>
            <a:xfrm>
              <a:off x="5313150" y="3878575"/>
              <a:ext cx="14325" cy="35750"/>
            </a:xfrm>
            <a:custGeom>
              <a:avLst/>
              <a:gdLst/>
              <a:ahLst/>
              <a:cxnLst/>
              <a:rect l="l" t="t" r="r" b="b"/>
              <a:pathLst>
                <a:path w="573" h="1430" extrusionOk="0">
                  <a:moveTo>
                    <a:pt x="334" y="1"/>
                  </a:moveTo>
                  <a:cubicBezTo>
                    <a:pt x="108" y="453"/>
                    <a:pt x="1" y="929"/>
                    <a:pt x="48" y="1430"/>
                  </a:cubicBezTo>
                  <a:cubicBezTo>
                    <a:pt x="215" y="1346"/>
                    <a:pt x="167" y="1168"/>
                    <a:pt x="179" y="1013"/>
                  </a:cubicBezTo>
                  <a:cubicBezTo>
                    <a:pt x="227" y="977"/>
                    <a:pt x="227" y="929"/>
                    <a:pt x="179" y="882"/>
                  </a:cubicBezTo>
                  <a:cubicBezTo>
                    <a:pt x="227" y="751"/>
                    <a:pt x="310" y="656"/>
                    <a:pt x="453" y="596"/>
                  </a:cubicBezTo>
                  <a:cubicBezTo>
                    <a:pt x="572" y="477"/>
                    <a:pt x="524" y="334"/>
                    <a:pt x="548" y="191"/>
                  </a:cubicBezTo>
                  <a:cubicBezTo>
                    <a:pt x="536" y="120"/>
                    <a:pt x="524" y="60"/>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5"/>
            <p:cNvSpPr/>
            <p:nvPr/>
          </p:nvSpPr>
          <p:spPr>
            <a:xfrm>
              <a:off x="5195275" y="3024300"/>
              <a:ext cx="42900" cy="131000"/>
            </a:xfrm>
            <a:custGeom>
              <a:avLst/>
              <a:gdLst/>
              <a:ahLst/>
              <a:cxnLst/>
              <a:rect l="l" t="t" r="r" b="b"/>
              <a:pathLst>
                <a:path w="1716" h="5240" extrusionOk="0">
                  <a:moveTo>
                    <a:pt x="1358" y="1"/>
                  </a:moveTo>
                  <a:cubicBezTo>
                    <a:pt x="1203" y="120"/>
                    <a:pt x="1334" y="370"/>
                    <a:pt x="1144" y="477"/>
                  </a:cubicBezTo>
                  <a:lnTo>
                    <a:pt x="1144" y="620"/>
                  </a:lnTo>
                  <a:cubicBezTo>
                    <a:pt x="1239" y="834"/>
                    <a:pt x="1060" y="1001"/>
                    <a:pt x="1013" y="1192"/>
                  </a:cubicBezTo>
                  <a:cubicBezTo>
                    <a:pt x="941" y="1942"/>
                    <a:pt x="620" y="2620"/>
                    <a:pt x="429" y="3335"/>
                  </a:cubicBezTo>
                  <a:cubicBezTo>
                    <a:pt x="358" y="3835"/>
                    <a:pt x="120" y="4275"/>
                    <a:pt x="144" y="4787"/>
                  </a:cubicBezTo>
                  <a:cubicBezTo>
                    <a:pt x="1" y="5002"/>
                    <a:pt x="144" y="5121"/>
                    <a:pt x="310" y="5240"/>
                  </a:cubicBezTo>
                  <a:cubicBezTo>
                    <a:pt x="822" y="3787"/>
                    <a:pt x="1370" y="2346"/>
                    <a:pt x="1596" y="799"/>
                  </a:cubicBezTo>
                  <a:cubicBezTo>
                    <a:pt x="1656" y="692"/>
                    <a:pt x="1608" y="561"/>
                    <a:pt x="1691" y="477"/>
                  </a:cubicBezTo>
                  <a:cubicBezTo>
                    <a:pt x="1691" y="418"/>
                    <a:pt x="1715" y="370"/>
                    <a:pt x="1715" y="334"/>
                  </a:cubicBezTo>
                  <a:cubicBezTo>
                    <a:pt x="1560" y="263"/>
                    <a:pt x="1596" y="25"/>
                    <a:pt x="1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5"/>
            <p:cNvSpPr/>
            <p:nvPr/>
          </p:nvSpPr>
          <p:spPr>
            <a:xfrm>
              <a:off x="5192300" y="3143975"/>
              <a:ext cx="11925" cy="17875"/>
            </a:xfrm>
            <a:custGeom>
              <a:avLst/>
              <a:gdLst/>
              <a:ahLst/>
              <a:cxnLst/>
              <a:rect l="l" t="t" r="r" b="b"/>
              <a:pathLst>
                <a:path w="477" h="715" extrusionOk="0">
                  <a:moveTo>
                    <a:pt x="263" y="0"/>
                  </a:moveTo>
                  <a:cubicBezTo>
                    <a:pt x="1" y="322"/>
                    <a:pt x="203" y="512"/>
                    <a:pt x="477" y="715"/>
                  </a:cubicBezTo>
                  <a:cubicBezTo>
                    <a:pt x="465" y="619"/>
                    <a:pt x="441" y="548"/>
                    <a:pt x="429" y="453"/>
                  </a:cubicBezTo>
                  <a:cubicBezTo>
                    <a:pt x="358" y="310"/>
                    <a:pt x="263" y="179"/>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5"/>
            <p:cNvSpPr/>
            <p:nvPr/>
          </p:nvSpPr>
          <p:spPr>
            <a:xfrm>
              <a:off x="5201825" y="3168850"/>
              <a:ext cx="10150" cy="5625"/>
            </a:xfrm>
            <a:custGeom>
              <a:avLst/>
              <a:gdLst/>
              <a:ahLst/>
              <a:cxnLst/>
              <a:rect l="l" t="t" r="r" b="b"/>
              <a:pathLst>
                <a:path w="406" h="225" extrusionOk="0">
                  <a:moveTo>
                    <a:pt x="210" y="1"/>
                  </a:moveTo>
                  <a:cubicBezTo>
                    <a:pt x="146" y="1"/>
                    <a:pt x="76" y="30"/>
                    <a:pt x="1" y="77"/>
                  </a:cubicBezTo>
                  <a:cubicBezTo>
                    <a:pt x="94" y="160"/>
                    <a:pt x="187" y="224"/>
                    <a:pt x="295" y="224"/>
                  </a:cubicBezTo>
                  <a:cubicBezTo>
                    <a:pt x="312" y="224"/>
                    <a:pt x="329" y="223"/>
                    <a:pt x="346" y="220"/>
                  </a:cubicBezTo>
                  <a:cubicBezTo>
                    <a:pt x="382" y="220"/>
                    <a:pt x="405" y="136"/>
                    <a:pt x="394" y="113"/>
                  </a:cubicBezTo>
                  <a:cubicBezTo>
                    <a:pt x="339" y="33"/>
                    <a:pt x="278" y="1"/>
                    <a:pt x="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5"/>
            <p:cNvSpPr/>
            <p:nvPr/>
          </p:nvSpPr>
          <p:spPr>
            <a:xfrm>
              <a:off x="5254525" y="3170750"/>
              <a:ext cx="72050" cy="18775"/>
            </a:xfrm>
            <a:custGeom>
              <a:avLst/>
              <a:gdLst/>
              <a:ahLst/>
              <a:cxnLst/>
              <a:rect l="l" t="t" r="r" b="b"/>
              <a:pathLst>
                <a:path w="2882" h="751" extrusionOk="0">
                  <a:moveTo>
                    <a:pt x="1691" y="1"/>
                  </a:moveTo>
                  <a:cubicBezTo>
                    <a:pt x="1605" y="1"/>
                    <a:pt x="1518" y="12"/>
                    <a:pt x="1429" y="37"/>
                  </a:cubicBezTo>
                  <a:cubicBezTo>
                    <a:pt x="964" y="60"/>
                    <a:pt x="500" y="72"/>
                    <a:pt x="60" y="108"/>
                  </a:cubicBezTo>
                  <a:cubicBezTo>
                    <a:pt x="0" y="203"/>
                    <a:pt x="12" y="287"/>
                    <a:pt x="83" y="370"/>
                  </a:cubicBezTo>
                  <a:lnTo>
                    <a:pt x="381" y="370"/>
                  </a:lnTo>
                  <a:cubicBezTo>
                    <a:pt x="699" y="370"/>
                    <a:pt x="1016" y="465"/>
                    <a:pt x="1334" y="465"/>
                  </a:cubicBezTo>
                  <a:cubicBezTo>
                    <a:pt x="1492" y="465"/>
                    <a:pt x="1651" y="441"/>
                    <a:pt x="1810" y="370"/>
                  </a:cubicBezTo>
                  <a:cubicBezTo>
                    <a:pt x="1917" y="632"/>
                    <a:pt x="2215" y="513"/>
                    <a:pt x="2381" y="668"/>
                  </a:cubicBezTo>
                  <a:cubicBezTo>
                    <a:pt x="2405" y="727"/>
                    <a:pt x="2453" y="751"/>
                    <a:pt x="2524" y="751"/>
                  </a:cubicBezTo>
                  <a:cubicBezTo>
                    <a:pt x="2881" y="584"/>
                    <a:pt x="2619" y="418"/>
                    <a:pt x="2524" y="227"/>
                  </a:cubicBezTo>
                  <a:cubicBezTo>
                    <a:pt x="2250" y="117"/>
                    <a:pt x="1976"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5"/>
            <p:cNvSpPr/>
            <p:nvPr/>
          </p:nvSpPr>
          <p:spPr>
            <a:xfrm>
              <a:off x="5367625" y="3179650"/>
              <a:ext cx="32775" cy="4225"/>
            </a:xfrm>
            <a:custGeom>
              <a:avLst/>
              <a:gdLst/>
              <a:ahLst/>
              <a:cxnLst/>
              <a:rect l="l" t="t" r="r" b="b"/>
              <a:pathLst>
                <a:path w="1311" h="169" extrusionOk="0">
                  <a:moveTo>
                    <a:pt x="747" y="1"/>
                  </a:moveTo>
                  <a:cubicBezTo>
                    <a:pt x="578" y="1"/>
                    <a:pt x="408" y="17"/>
                    <a:pt x="240" y="17"/>
                  </a:cubicBezTo>
                  <a:cubicBezTo>
                    <a:pt x="159" y="17"/>
                    <a:pt x="79" y="13"/>
                    <a:pt x="0" y="2"/>
                  </a:cubicBezTo>
                  <a:lnTo>
                    <a:pt x="0" y="2"/>
                  </a:lnTo>
                  <a:cubicBezTo>
                    <a:pt x="150" y="131"/>
                    <a:pt x="311" y="163"/>
                    <a:pt x="477" y="163"/>
                  </a:cubicBezTo>
                  <a:cubicBezTo>
                    <a:pt x="636" y="163"/>
                    <a:pt x="798" y="134"/>
                    <a:pt x="957" y="134"/>
                  </a:cubicBezTo>
                  <a:cubicBezTo>
                    <a:pt x="1028" y="134"/>
                    <a:pt x="1098" y="140"/>
                    <a:pt x="1167" y="157"/>
                  </a:cubicBezTo>
                  <a:cubicBezTo>
                    <a:pt x="1203" y="169"/>
                    <a:pt x="1227" y="169"/>
                    <a:pt x="1262" y="169"/>
                  </a:cubicBezTo>
                  <a:cubicBezTo>
                    <a:pt x="1274" y="157"/>
                    <a:pt x="1286" y="133"/>
                    <a:pt x="1310" y="109"/>
                  </a:cubicBezTo>
                  <a:cubicBezTo>
                    <a:pt x="1129" y="21"/>
                    <a:pt x="939" y="1"/>
                    <a:pt x="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5"/>
            <p:cNvSpPr/>
            <p:nvPr/>
          </p:nvSpPr>
          <p:spPr>
            <a:xfrm>
              <a:off x="5392925" y="3184150"/>
              <a:ext cx="10750" cy="6425"/>
            </a:xfrm>
            <a:custGeom>
              <a:avLst/>
              <a:gdLst/>
              <a:ahLst/>
              <a:cxnLst/>
              <a:rect l="l" t="t" r="r" b="b"/>
              <a:pathLst>
                <a:path w="430" h="257" extrusionOk="0">
                  <a:moveTo>
                    <a:pt x="155" y="1"/>
                  </a:moveTo>
                  <a:cubicBezTo>
                    <a:pt x="120" y="72"/>
                    <a:pt x="60" y="155"/>
                    <a:pt x="0" y="251"/>
                  </a:cubicBezTo>
                  <a:cubicBezTo>
                    <a:pt x="23" y="245"/>
                    <a:pt x="47" y="243"/>
                    <a:pt x="71" y="243"/>
                  </a:cubicBezTo>
                  <a:cubicBezTo>
                    <a:pt x="131" y="243"/>
                    <a:pt x="194" y="256"/>
                    <a:pt x="253" y="256"/>
                  </a:cubicBezTo>
                  <a:cubicBezTo>
                    <a:pt x="317" y="256"/>
                    <a:pt x="378" y="241"/>
                    <a:pt x="429" y="179"/>
                  </a:cubicBezTo>
                  <a:cubicBezTo>
                    <a:pt x="429" y="155"/>
                    <a:pt x="310" y="60"/>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5"/>
            <p:cNvSpPr/>
            <p:nvPr/>
          </p:nvSpPr>
          <p:spPr>
            <a:xfrm>
              <a:off x="6063550" y="4051825"/>
              <a:ext cx="21750" cy="7900"/>
            </a:xfrm>
            <a:custGeom>
              <a:avLst/>
              <a:gdLst/>
              <a:ahLst/>
              <a:cxnLst/>
              <a:rect l="l" t="t" r="r" b="b"/>
              <a:pathLst>
                <a:path w="870" h="316" extrusionOk="0">
                  <a:moveTo>
                    <a:pt x="560" y="0"/>
                  </a:moveTo>
                  <a:cubicBezTo>
                    <a:pt x="499" y="47"/>
                    <a:pt x="435" y="53"/>
                    <a:pt x="371" y="53"/>
                  </a:cubicBezTo>
                  <a:cubicBezTo>
                    <a:pt x="353" y="53"/>
                    <a:pt x="334" y="52"/>
                    <a:pt x="315" y="52"/>
                  </a:cubicBezTo>
                  <a:cubicBezTo>
                    <a:pt x="285" y="52"/>
                    <a:pt x="255" y="53"/>
                    <a:pt x="226" y="60"/>
                  </a:cubicBezTo>
                  <a:cubicBezTo>
                    <a:pt x="203" y="60"/>
                    <a:pt x="176" y="57"/>
                    <a:pt x="149" y="57"/>
                  </a:cubicBezTo>
                  <a:cubicBezTo>
                    <a:pt x="95" y="57"/>
                    <a:pt x="40" y="68"/>
                    <a:pt x="0" y="131"/>
                  </a:cubicBezTo>
                  <a:lnTo>
                    <a:pt x="0" y="262"/>
                  </a:lnTo>
                  <a:cubicBezTo>
                    <a:pt x="48" y="298"/>
                    <a:pt x="98" y="316"/>
                    <a:pt x="148" y="316"/>
                  </a:cubicBezTo>
                  <a:cubicBezTo>
                    <a:pt x="197" y="316"/>
                    <a:pt x="244" y="298"/>
                    <a:pt x="286" y="262"/>
                  </a:cubicBezTo>
                  <a:cubicBezTo>
                    <a:pt x="476" y="262"/>
                    <a:pt x="679" y="250"/>
                    <a:pt x="869" y="250"/>
                  </a:cubicBezTo>
                  <a:cubicBezTo>
                    <a:pt x="834" y="155"/>
                    <a:pt x="798" y="84"/>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5"/>
            <p:cNvSpPr/>
            <p:nvPr/>
          </p:nvSpPr>
          <p:spPr>
            <a:xfrm>
              <a:off x="6063550" y="4058375"/>
              <a:ext cx="7150" cy="2925"/>
            </a:xfrm>
            <a:custGeom>
              <a:avLst/>
              <a:gdLst/>
              <a:ahLst/>
              <a:cxnLst/>
              <a:rect l="l" t="t" r="r" b="b"/>
              <a:pathLst>
                <a:path w="286" h="117" extrusionOk="0">
                  <a:moveTo>
                    <a:pt x="0" y="0"/>
                  </a:moveTo>
                  <a:cubicBezTo>
                    <a:pt x="48" y="78"/>
                    <a:pt x="93" y="116"/>
                    <a:pt x="139" y="116"/>
                  </a:cubicBezTo>
                  <a:cubicBezTo>
                    <a:pt x="185" y="116"/>
                    <a:pt x="232" y="7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5"/>
            <p:cNvSpPr/>
            <p:nvPr/>
          </p:nvSpPr>
          <p:spPr>
            <a:xfrm>
              <a:off x="6106700" y="4061350"/>
              <a:ext cx="3600" cy="2400"/>
            </a:xfrm>
            <a:custGeom>
              <a:avLst/>
              <a:gdLst/>
              <a:ahLst/>
              <a:cxnLst/>
              <a:rect l="l" t="t" r="r" b="b"/>
              <a:pathLst>
                <a:path w="144" h="96" extrusionOk="0">
                  <a:moveTo>
                    <a:pt x="1" y="0"/>
                  </a:moveTo>
                  <a:cubicBezTo>
                    <a:pt x="21" y="62"/>
                    <a:pt x="38" y="96"/>
                    <a:pt x="64" y="96"/>
                  </a:cubicBezTo>
                  <a:cubicBezTo>
                    <a:pt x="83" y="96"/>
                    <a:pt x="108" y="77"/>
                    <a:pt x="144" y="36"/>
                  </a:cubicBezTo>
                  <a:cubicBezTo>
                    <a:pt x="96" y="0"/>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5"/>
            <p:cNvSpPr/>
            <p:nvPr/>
          </p:nvSpPr>
          <p:spPr>
            <a:xfrm>
              <a:off x="6085275" y="4057950"/>
              <a:ext cx="3300" cy="2350"/>
            </a:xfrm>
            <a:custGeom>
              <a:avLst/>
              <a:gdLst/>
              <a:ahLst/>
              <a:cxnLst/>
              <a:rect l="l" t="t" r="r" b="b"/>
              <a:pathLst>
                <a:path w="132" h="94" extrusionOk="0">
                  <a:moveTo>
                    <a:pt x="37" y="1"/>
                  </a:moveTo>
                  <a:cubicBezTo>
                    <a:pt x="25" y="1"/>
                    <a:pt x="13" y="2"/>
                    <a:pt x="0" y="5"/>
                  </a:cubicBezTo>
                  <a:cubicBezTo>
                    <a:pt x="13" y="64"/>
                    <a:pt x="33" y="94"/>
                    <a:pt x="58" y="94"/>
                  </a:cubicBezTo>
                  <a:cubicBezTo>
                    <a:pt x="80" y="94"/>
                    <a:pt x="104" y="73"/>
                    <a:pt x="131" y="29"/>
                  </a:cubicBezTo>
                  <a:cubicBezTo>
                    <a:pt x="96" y="12"/>
                    <a:pt x="68" y="1"/>
                    <a:pt x="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5"/>
            <p:cNvSpPr/>
            <p:nvPr/>
          </p:nvSpPr>
          <p:spPr>
            <a:xfrm>
              <a:off x="5152725" y="3720950"/>
              <a:ext cx="50325" cy="74325"/>
            </a:xfrm>
            <a:custGeom>
              <a:avLst/>
              <a:gdLst/>
              <a:ahLst/>
              <a:cxnLst/>
              <a:rect l="l" t="t" r="r" b="b"/>
              <a:pathLst>
                <a:path w="2013" h="2973" extrusionOk="0">
                  <a:moveTo>
                    <a:pt x="828" y="0"/>
                  </a:moveTo>
                  <a:cubicBezTo>
                    <a:pt x="799" y="0"/>
                    <a:pt x="768" y="9"/>
                    <a:pt x="738" y="31"/>
                  </a:cubicBezTo>
                  <a:cubicBezTo>
                    <a:pt x="626" y="156"/>
                    <a:pt x="501" y="189"/>
                    <a:pt x="369" y="189"/>
                  </a:cubicBezTo>
                  <a:cubicBezTo>
                    <a:pt x="250" y="189"/>
                    <a:pt x="125" y="162"/>
                    <a:pt x="0" y="150"/>
                  </a:cubicBezTo>
                  <a:lnTo>
                    <a:pt x="0" y="317"/>
                  </a:lnTo>
                  <a:cubicBezTo>
                    <a:pt x="274" y="496"/>
                    <a:pt x="405" y="746"/>
                    <a:pt x="381" y="1103"/>
                  </a:cubicBezTo>
                  <a:cubicBezTo>
                    <a:pt x="345" y="1591"/>
                    <a:pt x="464" y="2067"/>
                    <a:pt x="536" y="2543"/>
                  </a:cubicBezTo>
                  <a:cubicBezTo>
                    <a:pt x="536" y="2579"/>
                    <a:pt x="524" y="2615"/>
                    <a:pt x="524" y="2651"/>
                  </a:cubicBezTo>
                  <a:cubicBezTo>
                    <a:pt x="584" y="2734"/>
                    <a:pt x="643" y="2817"/>
                    <a:pt x="703" y="2901"/>
                  </a:cubicBezTo>
                  <a:cubicBezTo>
                    <a:pt x="750" y="2948"/>
                    <a:pt x="810" y="2972"/>
                    <a:pt x="869" y="2972"/>
                  </a:cubicBezTo>
                  <a:cubicBezTo>
                    <a:pt x="929" y="2972"/>
                    <a:pt x="988" y="2948"/>
                    <a:pt x="1036" y="2901"/>
                  </a:cubicBezTo>
                  <a:cubicBezTo>
                    <a:pt x="1048" y="2877"/>
                    <a:pt x="1048" y="2841"/>
                    <a:pt x="1060" y="2817"/>
                  </a:cubicBezTo>
                  <a:cubicBezTo>
                    <a:pt x="1072" y="2698"/>
                    <a:pt x="1072" y="2579"/>
                    <a:pt x="1131" y="2472"/>
                  </a:cubicBezTo>
                  <a:cubicBezTo>
                    <a:pt x="1220" y="2353"/>
                    <a:pt x="1337" y="2335"/>
                    <a:pt x="1457" y="2335"/>
                  </a:cubicBezTo>
                  <a:cubicBezTo>
                    <a:pt x="1509" y="2335"/>
                    <a:pt x="1561" y="2338"/>
                    <a:pt x="1613" y="2338"/>
                  </a:cubicBezTo>
                  <a:cubicBezTo>
                    <a:pt x="1682" y="2338"/>
                    <a:pt x="1749" y="2333"/>
                    <a:pt x="1810" y="2305"/>
                  </a:cubicBezTo>
                  <a:cubicBezTo>
                    <a:pt x="1893" y="2282"/>
                    <a:pt x="1965" y="2234"/>
                    <a:pt x="2012" y="2139"/>
                  </a:cubicBezTo>
                  <a:cubicBezTo>
                    <a:pt x="2012" y="2020"/>
                    <a:pt x="1941" y="1936"/>
                    <a:pt x="1893" y="1829"/>
                  </a:cubicBezTo>
                  <a:cubicBezTo>
                    <a:pt x="1881" y="1770"/>
                    <a:pt x="1881" y="1722"/>
                    <a:pt x="1869" y="1662"/>
                  </a:cubicBezTo>
                  <a:lnTo>
                    <a:pt x="1869" y="1412"/>
                  </a:lnTo>
                  <a:cubicBezTo>
                    <a:pt x="1869" y="1341"/>
                    <a:pt x="1846" y="1246"/>
                    <a:pt x="1834" y="1162"/>
                  </a:cubicBezTo>
                  <a:cubicBezTo>
                    <a:pt x="1822" y="1103"/>
                    <a:pt x="1786" y="1043"/>
                    <a:pt x="1762" y="996"/>
                  </a:cubicBezTo>
                  <a:cubicBezTo>
                    <a:pt x="1715" y="972"/>
                    <a:pt x="1667" y="936"/>
                    <a:pt x="1607" y="912"/>
                  </a:cubicBezTo>
                  <a:cubicBezTo>
                    <a:pt x="1512" y="865"/>
                    <a:pt x="1405" y="829"/>
                    <a:pt x="1298" y="769"/>
                  </a:cubicBezTo>
                  <a:cubicBezTo>
                    <a:pt x="1131" y="698"/>
                    <a:pt x="1131" y="627"/>
                    <a:pt x="1298" y="567"/>
                  </a:cubicBezTo>
                  <a:cubicBezTo>
                    <a:pt x="1369" y="519"/>
                    <a:pt x="1429" y="460"/>
                    <a:pt x="1465" y="377"/>
                  </a:cubicBezTo>
                  <a:cubicBezTo>
                    <a:pt x="1453" y="234"/>
                    <a:pt x="1357" y="162"/>
                    <a:pt x="1250" y="115"/>
                  </a:cubicBezTo>
                  <a:cubicBezTo>
                    <a:pt x="1167" y="103"/>
                    <a:pt x="1095" y="91"/>
                    <a:pt x="1012" y="55"/>
                  </a:cubicBezTo>
                  <a:cubicBezTo>
                    <a:pt x="955" y="39"/>
                    <a:pt x="893"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5"/>
            <p:cNvSpPr/>
            <p:nvPr/>
          </p:nvSpPr>
          <p:spPr>
            <a:xfrm>
              <a:off x="5148850" y="3738675"/>
              <a:ext cx="13425" cy="40225"/>
            </a:xfrm>
            <a:custGeom>
              <a:avLst/>
              <a:gdLst/>
              <a:ahLst/>
              <a:cxnLst/>
              <a:rect l="l" t="t" r="r" b="b"/>
              <a:pathLst>
                <a:path w="537" h="1609" extrusionOk="0">
                  <a:moveTo>
                    <a:pt x="143" y="1"/>
                  </a:moveTo>
                  <a:lnTo>
                    <a:pt x="143" y="1"/>
                  </a:lnTo>
                  <a:cubicBezTo>
                    <a:pt x="0" y="227"/>
                    <a:pt x="191" y="525"/>
                    <a:pt x="0" y="739"/>
                  </a:cubicBezTo>
                  <a:cubicBezTo>
                    <a:pt x="0" y="1096"/>
                    <a:pt x="131" y="1394"/>
                    <a:pt x="369" y="1608"/>
                  </a:cubicBezTo>
                  <a:cubicBezTo>
                    <a:pt x="441" y="1573"/>
                    <a:pt x="488" y="1513"/>
                    <a:pt x="500" y="1430"/>
                  </a:cubicBezTo>
                  <a:cubicBezTo>
                    <a:pt x="512" y="1180"/>
                    <a:pt x="488" y="930"/>
                    <a:pt x="453" y="680"/>
                  </a:cubicBezTo>
                  <a:cubicBezTo>
                    <a:pt x="441" y="418"/>
                    <a:pt x="536" y="9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5"/>
            <p:cNvSpPr/>
            <p:nvPr/>
          </p:nvSpPr>
          <p:spPr>
            <a:xfrm>
              <a:off x="5165525" y="3791375"/>
              <a:ext cx="16075" cy="18475"/>
            </a:xfrm>
            <a:custGeom>
              <a:avLst/>
              <a:gdLst/>
              <a:ahLst/>
              <a:cxnLst/>
              <a:rect l="l" t="t" r="r" b="b"/>
              <a:pathLst>
                <a:path w="643" h="739" extrusionOk="0">
                  <a:moveTo>
                    <a:pt x="560" y="0"/>
                  </a:moveTo>
                  <a:lnTo>
                    <a:pt x="476" y="36"/>
                  </a:lnTo>
                  <a:lnTo>
                    <a:pt x="488" y="60"/>
                  </a:lnTo>
                  <a:cubicBezTo>
                    <a:pt x="461" y="93"/>
                    <a:pt x="438" y="108"/>
                    <a:pt x="413" y="108"/>
                  </a:cubicBezTo>
                  <a:cubicBezTo>
                    <a:pt x="393" y="108"/>
                    <a:pt x="371" y="99"/>
                    <a:pt x="345" y="84"/>
                  </a:cubicBezTo>
                  <a:cubicBezTo>
                    <a:pt x="274" y="84"/>
                    <a:pt x="238" y="72"/>
                    <a:pt x="191" y="72"/>
                  </a:cubicBezTo>
                  <a:cubicBezTo>
                    <a:pt x="0" y="393"/>
                    <a:pt x="0" y="393"/>
                    <a:pt x="226" y="727"/>
                  </a:cubicBezTo>
                  <a:cubicBezTo>
                    <a:pt x="254" y="733"/>
                    <a:pt x="282" y="738"/>
                    <a:pt x="307" y="738"/>
                  </a:cubicBezTo>
                  <a:cubicBezTo>
                    <a:pt x="369" y="738"/>
                    <a:pt x="417" y="709"/>
                    <a:pt x="417" y="608"/>
                  </a:cubicBezTo>
                  <a:cubicBezTo>
                    <a:pt x="417" y="500"/>
                    <a:pt x="484" y="487"/>
                    <a:pt x="552" y="487"/>
                  </a:cubicBezTo>
                  <a:cubicBezTo>
                    <a:pt x="575" y="487"/>
                    <a:pt x="598" y="488"/>
                    <a:pt x="619" y="488"/>
                  </a:cubicBezTo>
                  <a:cubicBezTo>
                    <a:pt x="619" y="334"/>
                    <a:pt x="643" y="203"/>
                    <a:pt x="643" y="60"/>
                  </a:cubicBezTo>
                  <a:cubicBezTo>
                    <a:pt x="607" y="36"/>
                    <a:pt x="595" y="12"/>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5"/>
            <p:cNvSpPr/>
            <p:nvPr/>
          </p:nvSpPr>
          <p:spPr>
            <a:xfrm>
              <a:off x="5158675" y="3778275"/>
              <a:ext cx="5675" cy="4775"/>
            </a:xfrm>
            <a:custGeom>
              <a:avLst/>
              <a:gdLst/>
              <a:ahLst/>
              <a:cxnLst/>
              <a:rect l="l" t="t" r="r" b="b"/>
              <a:pathLst>
                <a:path w="227" h="191" extrusionOk="0">
                  <a:moveTo>
                    <a:pt x="84" y="0"/>
                  </a:moveTo>
                  <a:cubicBezTo>
                    <a:pt x="48" y="0"/>
                    <a:pt x="24" y="12"/>
                    <a:pt x="0" y="24"/>
                  </a:cubicBezTo>
                  <a:cubicBezTo>
                    <a:pt x="48" y="72"/>
                    <a:pt x="107" y="131"/>
                    <a:pt x="155" y="191"/>
                  </a:cubicBezTo>
                  <a:cubicBezTo>
                    <a:pt x="167" y="167"/>
                    <a:pt x="179" y="143"/>
                    <a:pt x="226" y="119"/>
                  </a:cubicBezTo>
                  <a:cubicBezTo>
                    <a:pt x="203" y="48"/>
                    <a:pt x="155"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5"/>
            <p:cNvSpPr/>
            <p:nvPr/>
          </p:nvSpPr>
          <p:spPr>
            <a:xfrm>
              <a:off x="5162550" y="3781475"/>
              <a:ext cx="4975" cy="5450"/>
            </a:xfrm>
            <a:custGeom>
              <a:avLst/>
              <a:gdLst/>
              <a:ahLst/>
              <a:cxnLst/>
              <a:rect l="l" t="t" r="r" b="b"/>
              <a:pathLst>
                <a:path w="199" h="218" extrusionOk="0">
                  <a:moveTo>
                    <a:pt x="86" y="1"/>
                  </a:moveTo>
                  <a:cubicBezTo>
                    <a:pt x="74" y="1"/>
                    <a:pt x="61" y="2"/>
                    <a:pt x="48" y="3"/>
                  </a:cubicBezTo>
                  <a:cubicBezTo>
                    <a:pt x="24" y="39"/>
                    <a:pt x="12" y="51"/>
                    <a:pt x="0" y="63"/>
                  </a:cubicBezTo>
                  <a:cubicBezTo>
                    <a:pt x="48" y="122"/>
                    <a:pt x="83" y="170"/>
                    <a:pt x="131" y="218"/>
                  </a:cubicBezTo>
                  <a:lnTo>
                    <a:pt x="179" y="158"/>
                  </a:lnTo>
                  <a:cubicBezTo>
                    <a:pt x="199" y="36"/>
                    <a:pt x="158"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5"/>
            <p:cNvSpPr/>
            <p:nvPr/>
          </p:nvSpPr>
          <p:spPr>
            <a:xfrm>
              <a:off x="5247375" y="3172575"/>
              <a:ext cx="8950" cy="7125"/>
            </a:xfrm>
            <a:custGeom>
              <a:avLst/>
              <a:gdLst/>
              <a:ahLst/>
              <a:cxnLst/>
              <a:rect l="l" t="t" r="r" b="b"/>
              <a:pathLst>
                <a:path w="358" h="285" extrusionOk="0">
                  <a:moveTo>
                    <a:pt x="158" y="1"/>
                  </a:moveTo>
                  <a:cubicBezTo>
                    <a:pt x="97" y="1"/>
                    <a:pt x="43" y="20"/>
                    <a:pt x="24" y="94"/>
                  </a:cubicBezTo>
                  <a:cubicBezTo>
                    <a:pt x="0" y="237"/>
                    <a:pt x="167" y="261"/>
                    <a:pt x="286" y="285"/>
                  </a:cubicBezTo>
                  <a:lnTo>
                    <a:pt x="357" y="285"/>
                  </a:lnTo>
                  <a:cubicBezTo>
                    <a:pt x="346" y="190"/>
                    <a:pt x="346" y="118"/>
                    <a:pt x="322" y="23"/>
                  </a:cubicBezTo>
                  <a:cubicBezTo>
                    <a:pt x="276" y="17"/>
                    <a:pt x="214"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5"/>
            <p:cNvSpPr/>
            <p:nvPr/>
          </p:nvSpPr>
          <p:spPr>
            <a:xfrm>
              <a:off x="5184850" y="3780650"/>
              <a:ext cx="112250" cy="24750"/>
            </a:xfrm>
            <a:custGeom>
              <a:avLst/>
              <a:gdLst/>
              <a:ahLst/>
              <a:cxnLst/>
              <a:rect l="l" t="t" r="r" b="b"/>
              <a:pathLst>
                <a:path w="4490" h="990" extrusionOk="0">
                  <a:moveTo>
                    <a:pt x="287" y="1"/>
                  </a:moveTo>
                  <a:cubicBezTo>
                    <a:pt x="168" y="36"/>
                    <a:pt x="84" y="108"/>
                    <a:pt x="49" y="215"/>
                  </a:cubicBezTo>
                  <a:cubicBezTo>
                    <a:pt x="1" y="453"/>
                    <a:pt x="168" y="620"/>
                    <a:pt x="287" y="798"/>
                  </a:cubicBezTo>
                  <a:cubicBezTo>
                    <a:pt x="322" y="798"/>
                    <a:pt x="382" y="810"/>
                    <a:pt x="430" y="822"/>
                  </a:cubicBezTo>
                  <a:cubicBezTo>
                    <a:pt x="477" y="822"/>
                    <a:pt x="501" y="810"/>
                    <a:pt x="537" y="810"/>
                  </a:cubicBezTo>
                  <a:cubicBezTo>
                    <a:pt x="799" y="775"/>
                    <a:pt x="1061" y="775"/>
                    <a:pt x="1323" y="775"/>
                  </a:cubicBezTo>
                  <a:cubicBezTo>
                    <a:pt x="1470" y="767"/>
                    <a:pt x="1623" y="708"/>
                    <a:pt x="1774" y="708"/>
                  </a:cubicBezTo>
                  <a:cubicBezTo>
                    <a:pt x="1854" y="708"/>
                    <a:pt x="1935" y="725"/>
                    <a:pt x="2013" y="775"/>
                  </a:cubicBezTo>
                  <a:cubicBezTo>
                    <a:pt x="2275" y="798"/>
                    <a:pt x="2561" y="798"/>
                    <a:pt x="2823" y="810"/>
                  </a:cubicBezTo>
                  <a:cubicBezTo>
                    <a:pt x="2927" y="847"/>
                    <a:pt x="3034" y="857"/>
                    <a:pt x="3143" y="857"/>
                  </a:cubicBezTo>
                  <a:cubicBezTo>
                    <a:pt x="3254" y="857"/>
                    <a:pt x="3367" y="847"/>
                    <a:pt x="3480" y="847"/>
                  </a:cubicBezTo>
                  <a:cubicBezTo>
                    <a:pt x="3612" y="847"/>
                    <a:pt x="3743" y="860"/>
                    <a:pt x="3871" y="917"/>
                  </a:cubicBezTo>
                  <a:cubicBezTo>
                    <a:pt x="3954" y="917"/>
                    <a:pt x="4037" y="929"/>
                    <a:pt x="4121" y="941"/>
                  </a:cubicBezTo>
                  <a:cubicBezTo>
                    <a:pt x="4178" y="967"/>
                    <a:pt x="4254" y="989"/>
                    <a:pt x="4316" y="989"/>
                  </a:cubicBezTo>
                  <a:cubicBezTo>
                    <a:pt x="4370" y="989"/>
                    <a:pt x="4414" y="973"/>
                    <a:pt x="4430" y="929"/>
                  </a:cubicBezTo>
                  <a:cubicBezTo>
                    <a:pt x="4490" y="644"/>
                    <a:pt x="4228" y="644"/>
                    <a:pt x="4061" y="548"/>
                  </a:cubicBezTo>
                  <a:cubicBezTo>
                    <a:pt x="3942" y="501"/>
                    <a:pt x="3835" y="489"/>
                    <a:pt x="3716" y="465"/>
                  </a:cubicBezTo>
                  <a:cubicBezTo>
                    <a:pt x="3418" y="453"/>
                    <a:pt x="3120" y="465"/>
                    <a:pt x="2847" y="358"/>
                  </a:cubicBezTo>
                  <a:cubicBezTo>
                    <a:pt x="2585" y="298"/>
                    <a:pt x="2323" y="298"/>
                    <a:pt x="2073" y="298"/>
                  </a:cubicBezTo>
                  <a:cubicBezTo>
                    <a:pt x="2019" y="304"/>
                    <a:pt x="1966" y="307"/>
                    <a:pt x="1914" y="307"/>
                  </a:cubicBezTo>
                  <a:cubicBezTo>
                    <a:pt x="1756" y="307"/>
                    <a:pt x="1602" y="280"/>
                    <a:pt x="1442" y="227"/>
                  </a:cubicBezTo>
                  <a:cubicBezTo>
                    <a:pt x="1061" y="108"/>
                    <a:pt x="680" y="1"/>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5"/>
            <p:cNvSpPr/>
            <p:nvPr/>
          </p:nvSpPr>
          <p:spPr>
            <a:xfrm>
              <a:off x="5179500" y="3784425"/>
              <a:ext cx="12825" cy="25425"/>
            </a:xfrm>
            <a:custGeom>
              <a:avLst/>
              <a:gdLst/>
              <a:ahLst/>
              <a:cxnLst/>
              <a:rect l="l" t="t" r="r" b="b"/>
              <a:pathLst>
                <a:path w="513" h="1017" extrusionOk="0">
                  <a:moveTo>
                    <a:pt x="232" y="0"/>
                  </a:moveTo>
                  <a:cubicBezTo>
                    <a:pt x="221" y="0"/>
                    <a:pt x="212" y="2"/>
                    <a:pt x="203" y="4"/>
                  </a:cubicBezTo>
                  <a:cubicBezTo>
                    <a:pt x="96" y="100"/>
                    <a:pt x="1" y="183"/>
                    <a:pt x="84" y="338"/>
                  </a:cubicBezTo>
                  <a:lnTo>
                    <a:pt x="84" y="350"/>
                  </a:lnTo>
                  <a:cubicBezTo>
                    <a:pt x="513" y="421"/>
                    <a:pt x="24" y="886"/>
                    <a:pt x="358" y="1016"/>
                  </a:cubicBezTo>
                  <a:cubicBezTo>
                    <a:pt x="405" y="886"/>
                    <a:pt x="453" y="743"/>
                    <a:pt x="501" y="635"/>
                  </a:cubicBezTo>
                  <a:cubicBezTo>
                    <a:pt x="441" y="433"/>
                    <a:pt x="394" y="243"/>
                    <a:pt x="346" y="52"/>
                  </a:cubicBezTo>
                  <a:cubicBezTo>
                    <a:pt x="310" y="16"/>
                    <a:pt x="266"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5"/>
            <p:cNvSpPr/>
            <p:nvPr/>
          </p:nvSpPr>
          <p:spPr>
            <a:xfrm>
              <a:off x="5202725" y="3811025"/>
              <a:ext cx="7175" cy="5950"/>
            </a:xfrm>
            <a:custGeom>
              <a:avLst/>
              <a:gdLst/>
              <a:ahLst/>
              <a:cxnLst/>
              <a:rect l="l" t="t" r="r" b="b"/>
              <a:pathLst>
                <a:path w="287" h="238" extrusionOk="0">
                  <a:moveTo>
                    <a:pt x="0" y="0"/>
                  </a:moveTo>
                  <a:cubicBezTo>
                    <a:pt x="16" y="119"/>
                    <a:pt x="37" y="237"/>
                    <a:pt x="116" y="237"/>
                  </a:cubicBezTo>
                  <a:cubicBezTo>
                    <a:pt x="156" y="237"/>
                    <a:pt x="210" y="207"/>
                    <a:pt x="286" y="131"/>
                  </a:cubicBezTo>
                  <a:cubicBezTo>
                    <a:pt x="191" y="83"/>
                    <a:pt x="84"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5"/>
            <p:cNvSpPr/>
            <p:nvPr/>
          </p:nvSpPr>
          <p:spPr>
            <a:xfrm>
              <a:off x="5198850" y="3802675"/>
              <a:ext cx="3900" cy="8375"/>
            </a:xfrm>
            <a:custGeom>
              <a:avLst/>
              <a:gdLst/>
              <a:ahLst/>
              <a:cxnLst/>
              <a:rect l="l" t="t" r="r" b="b"/>
              <a:pathLst>
                <a:path w="156" h="335" extrusionOk="0">
                  <a:moveTo>
                    <a:pt x="48" y="1"/>
                  </a:moveTo>
                  <a:lnTo>
                    <a:pt x="1" y="48"/>
                  </a:lnTo>
                  <a:cubicBezTo>
                    <a:pt x="24" y="167"/>
                    <a:pt x="36" y="275"/>
                    <a:pt x="155" y="334"/>
                  </a:cubicBezTo>
                  <a:lnTo>
                    <a:pt x="155" y="4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5"/>
            <p:cNvSpPr/>
            <p:nvPr/>
          </p:nvSpPr>
          <p:spPr>
            <a:xfrm>
              <a:off x="5195575" y="3799250"/>
              <a:ext cx="5375" cy="4650"/>
            </a:xfrm>
            <a:custGeom>
              <a:avLst/>
              <a:gdLst/>
              <a:ahLst/>
              <a:cxnLst/>
              <a:rect l="l" t="t" r="r" b="b"/>
              <a:pathLst>
                <a:path w="215" h="186" extrusionOk="0">
                  <a:moveTo>
                    <a:pt x="69" y="0"/>
                  </a:moveTo>
                  <a:cubicBezTo>
                    <a:pt x="51" y="0"/>
                    <a:pt x="32" y="3"/>
                    <a:pt x="13" y="7"/>
                  </a:cubicBezTo>
                  <a:cubicBezTo>
                    <a:pt x="13" y="42"/>
                    <a:pt x="13" y="54"/>
                    <a:pt x="1" y="78"/>
                  </a:cubicBezTo>
                  <a:cubicBezTo>
                    <a:pt x="48" y="114"/>
                    <a:pt x="96" y="150"/>
                    <a:pt x="132" y="185"/>
                  </a:cubicBezTo>
                  <a:cubicBezTo>
                    <a:pt x="191" y="138"/>
                    <a:pt x="215" y="102"/>
                    <a:pt x="179" y="42"/>
                  </a:cubicBezTo>
                  <a:cubicBezTo>
                    <a:pt x="140" y="11"/>
                    <a:pt x="105"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5"/>
            <p:cNvSpPr/>
            <p:nvPr/>
          </p:nvSpPr>
          <p:spPr>
            <a:xfrm>
              <a:off x="5288750" y="2867750"/>
              <a:ext cx="47050" cy="41225"/>
            </a:xfrm>
            <a:custGeom>
              <a:avLst/>
              <a:gdLst/>
              <a:ahLst/>
              <a:cxnLst/>
              <a:rect l="l" t="t" r="r" b="b"/>
              <a:pathLst>
                <a:path w="1882" h="1649" extrusionOk="0">
                  <a:moveTo>
                    <a:pt x="1727" y="0"/>
                  </a:moveTo>
                  <a:cubicBezTo>
                    <a:pt x="1679" y="0"/>
                    <a:pt x="1631" y="0"/>
                    <a:pt x="1584" y="60"/>
                  </a:cubicBezTo>
                  <a:cubicBezTo>
                    <a:pt x="1548" y="107"/>
                    <a:pt x="1489" y="131"/>
                    <a:pt x="1441" y="191"/>
                  </a:cubicBezTo>
                  <a:cubicBezTo>
                    <a:pt x="1393" y="191"/>
                    <a:pt x="1346" y="215"/>
                    <a:pt x="1322" y="226"/>
                  </a:cubicBezTo>
                  <a:cubicBezTo>
                    <a:pt x="1310" y="250"/>
                    <a:pt x="1286" y="286"/>
                    <a:pt x="1286" y="334"/>
                  </a:cubicBezTo>
                  <a:cubicBezTo>
                    <a:pt x="1250" y="369"/>
                    <a:pt x="1203" y="417"/>
                    <a:pt x="1143" y="453"/>
                  </a:cubicBezTo>
                  <a:lnTo>
                    <a:pt x="869" y="488"/>
                  </a:lnTo>
                  <a:cubicBezTo>
                    <a:pt x="834" y="536"/>
                    <a:pt x="774" y="584"/>
                    <a:pt x="727" y="631"/>
                  </a:cubicBezTo>
                  <a:lnTo>
                    <a:pt x="572" y="774"/>
                  </a:lnTo>
                  <a:lnTo>
                    <a:pt x="441" y="905"/>
                  </a:lnTo>
                  <a:cubicBezTo>
                    <a:pt x="417" y="1143"/>
                    <a:pt x="215" y="1179"/>
                    <a:pt x="24" y="1203"/>
                  </a:cubicBezTo>
                  <a:cubicBezTo>
                    <a:pt x="12" y="1250"/>
                    <a:pt x="0" y="1274"/>
                    <a:pt x="0" y="1322"/>
                  </a:cubicBezTo>
                  <a:cubicBezTo>
                    <a:pt x="131" y="1369"/>
                    <a:pt x="215" y="1453"/>
                    <a:pt x="262" y="1596"/>
                  </a:cubicBezTo>
                  <a:cubicBezTo>
                    <a:pt x="290" y="1630"/>
                    <a:pt x="322" y="1649"/>
                    <a:pt x="358" y="1649"/>
                  </a:cubicBezTo>
                  <a:cubicBezTo>
                    <a:pt x="383" y="1649"/>
                    <a:pt x="411" y="1639"/>
                    <a:pt x="441" y="1620"/>
                  </a:cubicBezTo>
                  <a:cubicBezTo>
                    <a:pt x="475" y="1539"/>
                    <a:pt x="510" y="1481"/>
                    <a:pt x="597" y="1477"/>
                  </a:cubicBezTo>
                  <a:lnTo>
                    <a:pt x="597" y="1477"/>
                  </a:lnTo>
                  <a:cubicBezTo>
                    <a:pt x="596" y="1481"/>
                    <a:pt x="596" y="1485"/>
                    <a:pt x="596" y="1489"/>
                  </a:cubicBezTo>
                  <a:lnTo>
                    <a:pt x="607" y="1477"/>
                  </a:lnTo>
                  <a:cubicBezTo>
                    <a:pt x="604" y="1477"/>
                    <a:pt x="600" y="1477"/>
                    <a:pt x="597" y="1477"/>
                  </a:cubicBezTo>
                  <a:lnTo>
                    <a:pt x="597" y="1477"/>
                  </a:lnTo>
                  <a:cubicBezTo>
                    <a:pt x="618" y="1359"/>
                    <a:pt x="776" y="1379"/>
                    <a:pt x="834" y="1298"/>
                  </a:cubicBezTo>
                  <a:lnTo>
                    <a:pt x="846" y="1274"/>
                  </a:lnTo>
                  <a:cubicBezTo>
                    <a:pt x="905" y="1250"/>
                    <a:pt x="953" y="1203"/>
                    <a:pt x="977" y="1143"/>
                  </a:cubicBezTo>
                  <a:lnTo>
                    <a:pt x="988" y="1131"/>
                  </a:lnTo>
                  <a:cubicBezTo>
                    <a:pt x="1048" y="1084"/>
                    <a:pt x="1096" y="1036"/>
                    <a:pt x="1143" y="1000"/>
                  </a:cubicBezTo>
                  <a:cubicBezTo>
                    <a:pt x="1191" y="953"/>
                    <a:pt x="1227" y="905"/>
                    <a:pt x="1286" y="869"/>
                  </a:cubicBezTo>
                  <a:cubicBezTo>
                    <a:pt x="1322" y="810"/>
                    <a:pt x="1381" y="762"/>
                    <a:pt x="1429" y="715"/>
                  </a:cubicBezTo>
                  <a:cubicBezTo>
                    <a:pt x="1465" y="667"/>
                    <a:pt x="1512" y="631"/>
                    <a:pt x="1572" y="584"/>
                  </a:cubicBezTo>
                  <a:cubicBezTo>
                    <a:pt x="1620" y="524"/>
                    <a:pt x="1679" y="465"/>
                    <a:pt x="1762" y="465"/>
                  </a:cubicBezTo>
                  <a:cubicBezTo>
                    <a:pt x="1846" y="453"/>
                    <a:pt x="1881" y="405"/>
                    <a:pt x="1881" y="334"/>
                  </a:cubicBezTo>
                  <a:cubicBezTo>
                    <a:pt x="1762" y="250"/>
                    <a:pt x="1727" y="131"/>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5"/>
            <p:cNvSpPr/>
            <p:nvPr/>
          </p:nvSpPr>
          <p:spPr>
            <a:xfrm>
              <a:off x="5281900" y="2906725"/>
              <a:ext cx="18175" cy="15525"/>
            </a:xfrm>
            <a:custGeom>
              <a:avLst/>
              <a:gdLst/>
              <a:ahLst/>
              <a:cxnLst/>
              <a:rect l="l" t="t" r="r" b="b"/>
              <a:pathLst>
                <a:path w="727" h="621" extrusionOk="0">
                  <a:moveTo>
                    <a:pt x="548" y="1"/>
                  </a:moveTo>
                  <a:cubicBezTo>
                    <a:pt x="346" y="180"/>
                    <a:pt x="96" y="311"/>
                    <a:pt x="0" y="620"/>
                  </a:cubicBezTo>
                  <a:cubicBezTo>
                    <a:pt x="298" y="501"/>
                    <a:pt x="524" y="275"/>
                    <a:pt x="727" y="37"/>
                  </a:cubicBezTo>
                  <a:cubicBezTo>
                    <a:pt x="667" y="37"/>
                    <a:pt x="608" y="25"/>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5"/>
            <p:cNvSpPr/>
            <p:nvPr/>
          </p:nvSpPr>
          <p:spPr>
            <a:xfrm>
              <a:off x="5722725" y="4028900"/>
              <a:ext cx="11050" cy="7475"/>
            </a:xfrm>
            <a:custGeom>
              <a:avLst/>
              <a:gdLst/>
              <a:ahLst/>
              <a:cxnLst/>
              <a:rect l="l" t="t" r="r" b="b"/>
              <a:pathLst>
                <a:path w="442" h="299" extrusionOk="0">
                  <a:moveTo>
                    <a:pt x="255" y="1"/>
                  </a:moveTo>
                  <a:cubicBezTo>
                    <a:pt x="172" y="1"/>
                    <a:pt x="90" y="20"/>
                    <a:pt x="1" y="48"/>
                  </a:cubicBezTo>
                  <a:lnTo>
                    <a:pt x="1" y="298"/>
                  </a:lnTo>
                  <a:lnTo>
                    <a:pt x="286" y="298"/>
                  </a:lnTo>
                  <a:cubicBezTo>
                    <a:pt x="334" y="262"/>
                    <a:pt x="441" y="262"/>
                    <a:pt x="441" y="167"/>
                  </a:cubicBezTo>
                  <a:lnTo>
                    <a:pt x="441" y="36"/>
                  </a:lnTo>
                  <a:cubicBezTo>
                    <a:pt x="376" y="11"/>
                    <a:pt x="315" y="1"/>
                    <a:pt x="2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5"/>
            <p:cNvSpPr/>
            <p:nvPr/>
          </p:nvSpPr>
          <p:spPr>
            <a:xfrm>
              <a:off x="5729875" y="4033375"/>
              <a:ext cx="7175" cy="4725"/>
            </a:xfrm>
            <a:custGeom>
              <a:avLst/>
              <a:gdLst/>
              <a:ahLst/>
              <a:cxnLst/>
              <a:rect l="l" t="t" r="r" b="b"/>
              <a:pathLst>
                <a:path w="287" h="189" extrusionOk="0">
                  <a:moveTo>
                    <a:pt x="155" y="0"/>
                  </a:moveTo>
                  <a:cubicBezTo>
                    <a:pt x="96" y="48"/>
                    <a:pt x="48" y="95"/>
                    <a:pt x="0" y="143"/>
                  </a:cubicBezTo>
                  <a:cubicBezTo>
                    <a:pt x="48" y="143"/>
                    <a:pt x="96" y="143"/>
                    <a:pt x="155" y="155"/>
                  </a:cubicBezTo>
                  <a:cubicBezTo>
                    <a:pt x="155" y="167"/>
                    <a:pt x="167" y="167"/>
                    <a:pt x="191" y="179"/>
                  </a:cubicBezTo>
                  <a:cubicBezTo>
                    <a:pt x="201" y="186"/>
                    <a:pt x="211" y="189"/>
                    <a:pt x="220" y="189"/>
                  </a:cubicBezTo>
                  <a:cubicBezTo>
                    <a:pt x="242" y="189"/>
                    <a:pt x="261" y="172"/>
                    <a:pt x="286" y="155"/>
                  </a:cubicBezTo>
                  <a:cubicBezTo>
                    <a:pt x="238" y="95"/>
                    <a:pt x="191"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5"/>
            <p:cNvSpPr/>
            <p:nvPr/>
          </p:nvSpPr>
          <p:spPr>
            <a:xfrm>
              <a:off x="5733750" y="4036925"/>
              <a:ext cx="3575" cy="1825"/>
            </a:xfrm>
            <a:custGeom>
              <a:avLst/>
              <a:gdLst/>
              <a:ahLst/>
              <a:cxnLst/>
              <a:rect l="l" t="t" r="r" b="b"/>
              <a:pathLst>
                <a:path w="143" h="73" extrusionOk="0">
                  <a:moveTo>
                    <a:pt x="0" y="1"/>
                  </a:moveTo>
                  <a:cubicBezTo>
                    <a:pt x="18" y="49"/>
                    <a:pt x="39" y="72"/>
                    <a:pt x="63" y="72"/>
                  </a:cubicBezTo>
                  <a:cubicBezTo>
                    <a:pt x="86" y="72"/>
                    <a:pt x="113" y="49"/>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5"/>
            <p:cNvSpPr/>
            <p:nvPr/>
          </p:nvSpPr>
          <p:spPr>
            <a:xfrm>
              <a:off x="5712000" y="4036925"/>
              <a:ext cx="3900" cy="1825"/>
            </a:xfrm>
            <a:custGeom>
              <a:avLst/>
              <a:gdLst/>
              <a:ahLst/>
              <a:cxnLst/>
              <a:rect l="l" t="t" r="r" b="b"/>
              <a:pathLst>
                <a:path w="156" h="73" extrusionOk="0">
                  <a:moveTo>
                    <a:pt x="1" y="1"/>
                  </a:moveTo>
                  <a:cubicBezTo>
                    <a:pt x="25" y="49"/>
                    <a:pt x="49" y="72"/>
                    <a:pt x="74" y="72"/>
                  </a:cubicBezTo>
                  <a:cubicBezTo>
                    <a:pt x="99" y="72"/>
                    <a:pt x="126" y="49"/>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5"/>
            <p:cNvSpPr/>
            <p:nvPr/>
          </p:nvSpPr>
          <p:spPr>
            <a:xfrm>
              <a:off x="6134100" y="4061850"/>
              <a:ext cx="29775" cy="5275"/>
            </a:xfrm>
            <a:custGeom>
              <a:avLst/>
              <a:gdLst/>
              <a:ahLst/>
              <a:cxnLst/>
              <a:rect l="l" t="t" r="r" b="b"/>
              <a:pathLst>
                <a:path w="1191" h="211" extrusionOk="0">
                  <a:moveTo>
                    <a:pt x="654" y="0"/>
                  </a:moveTo>
                  <a:cubicBezTo>
                    <a:pt x="465" y="0"/>
                    <a:pt x="276" y="30"/>
                    <a:pt x="90" y="30"/>
                  </a:cubicBezTo>
                  <a:cubicBezTo>
                    <a:pt x="60" y="30"/>
                    <a:pt x="30" y="30"/>
                    <a:pt x="0" y="28"/>
                  </a:cubicBezTo>
                  <a:lnTo>
                    <a:pt x="0" y="28"/>
                  </a:lnTo>
                  <a:cubicBezTo>
                    <a:pt x="60" y="52"/>
                    <a:pt x="131" y="99"/>
                    <a:pt x="179" y="147"/>
                  </a:cubicBezTo>
                  <a:cubicBezTo>
                    <a:pt x="179" y="159"/>
                    <a:pt x="191" y="195"/>
                    <a:pt x="214" y="206"/>
                  </a:cubicBezTo>
                  <a:cubicBezTo>
                    <a:pt x="223" y="209"/>
                    <a:pt x="231" y="211"/>
                    <a:pt x="238" y="211"/>
                  </a:cubicBezTo>
                  <a:cubicBezTo>
                    <a:pt x="263" y="211"/>
                    <a:pt x="285" y="195"/>
                    <a:pt x="321" y="159"/>
                  </a:cubicBezTo>
                  <a:cubicBezTo>
                    <a:pt x="619" y="147"/>
                    <a:pt x="905" y="147"/>
                    <a:pt x="1191" y="135"/>
                  </a:cubicBezTo>
                  <a:cubicBezTo>
                    <a:pt x="1013" y="28"/>
                    <a:pt x="834" y="0"/>
                    <a:pt x="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5"/>
            <p:cNvSpPr/>
            <p:nvPr/>
          </p:nvSpPr>
          <p:spPr>
            <a:xfrm>
              <a:off x="6135450" y="4065500"/>
              <a:ext cx="10575" cy="11025"/>
            </a:xfrm>
            <a:custGeom>
              <a:avLst/>
              <a:gdLst/>
              <a:ahLst/>
              <a:cxnLst/>
              <a:rect l="l" t="t" r="r" b="b"/>
              <a:pathLst>
                <a:path w="423" h="441" extrusionOk="0">
                  <a:moveTo>
                    <a:pt x="137" y="1"/>
                  </a:moveTo>
                  <a:cubicBezTo>
                    <a:pt x="126" y="182"/>
                    <a:pt x="0" y="440"/>
                    <a:pt x="300" y="440"/>
                  </a:cubicBezTo>
                  <a:cubicBezTo>
                    <a:pt x="335" y="440"/>
                    <a:pt x="375" y="437"/>
                    <a:pt x="422" y="430"/>
                  </a:cubicBezTo>
                  <a:cubicBezTo>
                    <a:pt x="375" y="299"/>
                    <a:pt x="327" y="144"/>
                    <a:pt x="279" y="13"/>
                  </a:cubicBezTo>
                  <a:cubicBezTo>
                    <a:pt x="244" y="13"/>
                    <a:pt x="184"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5"/>
            <p:cNvSpPr/>
            <p:nvPr/>
          </p:nvSpPr>
          <p:spPr>
            <a:xfrm>
              <a:off x="5220275" y="3039800"/>
              <a:ext cx="9850" cy="14300"/>
            </a:xfrm>
            <a:custGeom>
              <a:avLst/>
              <a:gdLst/>
              <a:ahLst/>
              <a:cxnLst/>
              <a:rect l="l" t="t" r="r" b="b"/>
              <a:pathLst>
                <a:path w="394" h="572" extrusionOk="0">
                  <a:moveTo>
                    <a:pt x="156" y="0"/>
                  </a:moveTo>
                  <a:lnTo>
                    <a:pt x="156" y="0"/>
                  </a:lnTo>
                  <a:cubicBezTo>
                    <a:pt x="60" y="179"/>
                    <a:pt x="1" y="369"/>
                    <a:pt x="25" y="572"/>
                  </a:cubicBezTo>
                  <a:cubicBezTo>
                    <a:pt x="144" y="393"/>
                    <a:pt x="394" y="26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5"/>
            <p:cNvSpPr/>
            <p:nvPr/>
          </p:nvSpPr>
          <p:spPr>
            <a:xfrm>
              <a:off x="5299450" y="3179675"/>
              <a:ext cx="14025" cy="9550"/>
            </a:xfrm>
            <a:custGeom>
              <a:avLst/>
              <a:gdLst/>
              <a:ahLst/>
              <a:cxnLst/>
              <a:rect l="l" t="t" r="r" b="b"/>
              <a:pathLst>
                <a:path w="561" h="382" extrusionOk="0">
                  <a:moveTo>
                    <a:pt x="1" y="1"/>
                  </a:moveTo>
                  <a:lnTo>
                    <a:pt x="1" y="1"/>
                  </a:lnTo>
                  <a:cubicBezTo>
                    <a:pt x="49" y="382"/>
                    <a:pt x="346" y="251"/>
                    <a:pt x="560" y="299"/>
                  </a:cubicBezTo>
                  <a:cubicBezTo>
                    <a:pt x="430" y="84"/>
                    <a:pt x="179" y="13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5"/>
            <p:cNvSpPr/>
            <p:nvPr/>
          </p:nvSpPr>
          <p:spPr>
            <a:xfrm>
              <a:off x="6124575" y="4067000"/>
              <a:ext cx="6550" cy="7400"/>
            </a:xfrm>
            <a:custGeom>
              <a:avLst/>
              <a:gdLst/>
              <a:ahLst/>
              <a:cxnLst/>
              <a:rect l="l" t="t" r="r" b="b"/>
              <a:pathLst>
                <a:path w="262" h="296" extrusionOk="0">
                  <a:moveTo>
                    <a:pt x="179" y="0"/>
                  </a:moveTo>
                  <a:cubicBezTo>
                    <a:pt x="48" y="24"/>
                    <a:pt x="24" y="84"/>
                    <a:pt x="0" y="143"/>
                  </a:cubicBezTo>
                  <a:cubicBezTo>
                    <a:pt x="20" y="232"/>
                    <a:pt x="63" y="295"/>
                    <a:pt x="131" y="295"/>
                  </a:cubicBezTo>
                  <a:cubicBezTo>
                    <a:pt x="146" y="295"/>
                    <a:pt x="162" y="293"/>
                    <a:pt x="179" y="286"/>
                  </a:cubicBezTo>
                  <a:cubicBezTo>
                    <a:pt x="226" y="262"/>
                    <a:pt x="262" y="179"/>
                    <a:pt x="262" y="120"/>
                  </a:cubicBezTo>
                  <a:cubicBezTo>
                    <a:pt x="262" y="48"/>
                    <a:pt x="21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5"/>
            <p:cNvSpPr/>
            <p:nvPr/>
          </p:nvSpPr>
          <p:spPr>
            <a:xfrm>
              <a:off x="5360475" y="3996675"/>
              <a:ext cx="51225" cy="13875"/>
            </a:xfrm>
            <a:custGeom>
              <a:avLst/>
              <a:gdLst/>
              <a:ahLst/>
              <a:cxnLst/>
              <a:rect l="l" t="t" r="r" b="b"/>
              <a:pathLst>
                <a:path w="2049" h="555" extrusionOk="0">
                  <a:moveTo>
                    <a:pt x="1576" y="0"/>
                  </a:moveTo>
                  <a:cubicBezTo>
                    <a:pt x="1439" y="0"/>
                    <a:pt x="1296" y="29"/>
                    <a:pt x="1156" y="39"/>
                  </a:cubicBezTo>
                  <a:cubicBezTo>
                    <a:pt x="786" y="206"/>
                    <a:pt x="322" y="4"/>
                    <a:pt x="1" y="325"/>
                  </a:cubicBezTo>
                  <a:cubicBezTo>
                    <a:pt x="48" y="373"/>
                    <a:pt x="108" y="420"/>
                    <a:pt x="144" y="456"/>
                  </a:cubicBezTo>
                  <a:cubicBezTo>
                    <a:pt x="224" y="436"/>
                    <a:pt x="304" y="420"/>
                    <a:pt x="388" y="420"/>
                  </a:cubicBezTo>
                  <a:cubicBezTo>
                    <a:pt x="454" y="420"/>
                    <a:pt x="523" y="430"/>
                    <a:pt x="596" y="456"/>
                  </a:cubicBezTo>
                  <a:cubicBezTo>
                    <a:pt x="703" y="516"/>
                    <a:pt x="811" y="554"/>
                    <a:pt x="921" y="554"/>
                  </a:cubicBezTo>
                  <a:cubicBezTo>
                    <a:pt x="1005" y="554"/>
                    <a:pt x="1091" y="532"/>
                    <a:pt x="1179" y="480"/>
                  </a:cubicBezTo>
                  <a:cubicBezTo>
                    <a:pt x="1190" y="472"/>
                    <a:pt x="1203" y="470"/>
                    <a:pt x="1216" y="470"/>
                  </a:cubicBezTo>
                  <a:cubicBezTo>
                    <a:pt x="1245" y="470"/>
                    <a:pt x="1277" y="484"/>
                    <a:pt x="1310" y="492"/>
                  </a:cubicBezTo>
                  <a:lnTo>
                    <a:pt x="1310" y="420"/>
                  </a:lnTo>
                  <a:cubicBezTo>
                    <a:pt x="1364" y="394"/>
                    <a:pt x="1422" y="385"/>
                    <a:pt x="1481" y="385"/>
                  </a:cubicBezTo>
                  <a:cubicBezTo>
                    <a:pt x="1572" y="385"/>
                    <a:pt x="1667" y="404"/>
                    <a:pt x="1757" y="404"/>
                  </a:cubicBezTo>
                  <a:cubicBezTo>
                    <a:pt x="1868" y="404"/>
                    <a:pt x="1972" y="375"/>
                    <a:pt x="2049" y="242"/>
                  </a:cubicBezTo>
                  <a:cubicBezTo>
                    <a:pt x="1915" y="48"/>
                    <a:pt x="1751" y="0"/>
                    <a:pt x="1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5"/>
            <p:cNvSpPr/>
            <p:nvPr/>
          </p:nvSpPr>
          <p:spPr>
            <a:xfrm>
              <a:off x="5375075" y="4008075"/>
              <a:ext cx="14300" cy="6425"/>
            </a:xfrm>
            <a:custGeom>
              <a:avLst/>
              <a:gdLst/>
              <a:ahLst/>
              <a:cxnLst/>
              <a:rect l="l" t="t" r="r" b="b"/>
              <a:pathLst>
                <a:path w="572" h="257" extrusionOk="0">
                  <a:moveTo>
                    <a:pt x="0" y="0"/>
                  </a:moveTo>
                  <a:cubicBezTo>
                    <a:pt x="123" y="61"/>
                    <a:pt x="241" y="256"/>
                    <a:pt x="363" y="256"/>
                  </a:cubicBezTo>
                  <a:cubicBezTo>
                    <a:pt x="431" y="256"/>
                    <a:pt x="500" y="197"/>
                    <a:pt x="572" y="24"/>
                  </a:cubicBezTo>
                  <a:cubicBezTo>
                    <a:pt x="381" y="24"/>
                    <a:pt x="19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5"/>
            <p:cNvSpPr/>
            <p:nvPr/>
          </p:nvSpPr>
          <p:spPr>
            <a:xfrm>
              <a:off x="5338450" y="3828575"/>
              <a:ext cx="76825" cy="39625"/>
            </a:xfrm>
            <a:custGeom>
              <a:avLst/>
              <a:gdLst/>
              <a:ahLst/>
              <a:cxnLst/>
              <a:rect l="l" t="t" r="r" b="b"/>
              <a:pathLst>
                <a:path w="3073" h="1585" extrusionOk="0">
                  <a:moveTo>
                    <a:pt x="24" y="1"/>
                  </a:moveTo>
                  <a:lnTo>
                    <a:pt x="24" y="1"/>
                  </a:lnTo>
                  <a:cubicBezTo>
                    <a:pt x="167" y="203"/>
                    <a:pt x="179" y="477"/>
                    <a:pt x="72" y="810"/>
                  </a:cubicBezTo>
                  <a:cubicBezTo>
                    <a:pt x="60" y="846"/>
                    <a:pt x="48" y="858"/>
                    <a:pt x="24" y="870"/>
                  </a:cubicBezTo>
                  <a:cubicBezTo>
                    <a:pt x="13" y="1036"/>
                    <a:pt x="1" y="1203"/>
                    <a:pt x="167" y="1310"/>
                  </a:cubicBezTo>
                  <a:cubicBezTo>
                    <a:pt x="167" y="1429"/>
                    <a:pt x="179" y="1525"/>
                    <a:pt x="298" y="1584"/>
                  </a:cubicBezTo>
                  <a:cubicBezTo>
                    <a:pt x="346" y="1548"/>
                    <a:pt x="394" y="1489"/>
                    <a:pt x="429" y="1441"/>
                  </a:cubicBezTo>
                  <a:cubicBezTo>
                    <a:pt x="596" y="1215"/>
                    <a:pt x="810" y="1025"/>
                    <a:pt x="1025" y="846"/>
                  </a:cubicBezTo>
                  <a:cubicBezTo>
                    <a:pt x="1072" y="784"/>
                    <a:pt x="1134" y="770"/>
                    <a:pt x="1199" y="770"/>
                  </a:cubicBezTo>
                  <a:cubicBezTo>
                    <a:pt x="1252" y="770"/>
                    <a:pt x="1308" y="779"/>
                    <a:pt x="1360" y="779"/>
                  </a:cubicBezTo>
                  <a:cubicBezTo>
                    <a:pt x="1402" y="779"/>
                    <a:pt x="1442" y="773"/>
                    <a:pt x="1477" y="751"/>
                  </a:cubicBezTo>
                  <a:cubicBezTo>
                    <a:pt x="1468" y="618"/>
                    <a:pt x="1446" y="484"/>
                    <a:pt x="1554" y="484"/>
                  </a:cubicBezTo>
                  <a:cubicBezTo>
                    <a:pt x="1590" y="484"/>
                    <a:pt x="1642" y="500"/>
                    <a:pt x="1715" y="536"/>
                  </a:cubicBezTo>
                  <a:cubicBezTo>
                    <a:pt x="1768" y="559"/>
                    <a:pt x="1835" y="567"/>
                    <a:pt x="1908" y="567"/>
                  </a:cubicBezTo>
                  <a:cubicBezTo>
                    <a:pt x="1949" y="567"/>
                    <a:pt x="1993" y="565"/>
                    <a:pt x="2037" y="560"/>
                  </a:cubicBezTo>
                  <a:lnTo>
                    <a:pt x="2310" y="513"/>
                  </a:lnTo>
                  <a:lnTo>
                    <a:pt x="2572" y="513"/>
                  </a:lnTo>
                  <a:cubicBezTo>
                    <a:pt x="2775" y="489"/>
                    <a:pt x="2953" y="477"/>
                    <a:pt x="3072" y="298"/>
                  </a:cubicBezTo>
                  <a:cubicBezTo>
                    <a:pt x="2048" y="132"/>
                    <a:pt x="1060" y="12"/>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5"/>
            <p:cNvSpPr/>
            <p:nvPr/>
          </p:nvSpPr>
          <p:spPr>
            <a:xfrm>
              <a:off x="5308975" y="3825000"/>
              <a:ext cx="50350" cy="25325"/>
            </a:xfrm>
            <a:custGeom>
              <a:avLst/>
              <a:gdLst/>
              <a:ahLst/>
              <a:cxnLst/>
              <a:rect l="l" t="t" r="r" b="b"/>
              <a:pathLst>
                <a:path w="2014" h="1013" extrusionOk="0">
                  <a:moveTo>
                    <a:pt x="60" y="1"/>
                  </a:moveTo>
                  <a:cubicBezTo>
                    <a:pt x="1" y="60"/>
                    <a:pt x="1" y="108"/>
                    <a:pt x="60" y="155"/>
                  </a:cubicBezTo>
                  <a:cubicBezTo>
                    <a:pt x="334" y="358"/>
                    <a:pt x="775" y="203"/>
                    <a:pt x="941" y="620"/>
                  </a:cubicBezTo>
                  <a:cubicBezTo>
                    <a:pt x="956" y="619"/>
                    <a:pt x="970" y="618"/>
                    <a:pt x="982" y="618"/>
                  </a:cubicBezTo>
                  <a:cubicBezTo>
                    <a:pt x="1245" y="618"/>
                    <a:pt x="1181" y="842"/>
                    <a:pt x="1215" y="1013"/>
                  </a:cubicBezTo>
                  <a:cubicBezTo>
                    <a:pt x="1334" y="596"/>
                    <a:pt x="1727" y="715"/>
                    <a:pt x="2013" y="620"/>
                  </a:cubicBezTo>
                  <a:cubicBezTo>
                    <a:pt x="1870" y="203"/>
                    <a:pt x="1394" y="441"/>
                    <a:pt x="1215" y="144"/>
                  </a:cubicBezTo>
                  <a:cubicBezTo>
                    <a:pt x="822" y="96"/>
                    <a:pt x="441"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5"/>
            <p:cNvSpPr/>
            <p:nvPr/>
          </p:nvSpPr>
          <p:spPr>
            <a:xfrm>
              <a:off x="5329525" y="3868175"/>
              <a:ext cx="9250" cy="15600"/>
            </a:xfrm>
            <a:custGeom>
              <a:avLst/>
              <a:gdLst/>
              <a:ahLst/>
              <a:cxnLst/>
              <a:rect l="l" t="t" r="r" b="b"/>
              <a:pathLst>
                <a:path w="370" h="624" extrusionOk="0">
                  <a:moveTo>
                    <a:pt x="96" y="0"/>
                  </a:moveTo>
                  <a:cubicBezTo>
                    <a:pt x="12" y="95"/>
                    <a:pt x="0" y="202"/>
                    <a:pt x="72" y="286"/>
                  </a:cubicBezTo>
                  <a:cubicBezTo>
                    <a:pt x="96" y="405"/>
                    <a:pt x="108" y="512"/>
                    <a:pt x="227" y="572"/>
                  </a:cubicBezTo>
                  <a:cubicBezTo>
                    <a:pt x="227" y="583"/>
                    <a:pt x="239" y="595"/>
                    <a:pt x="274" y="619"/>
                  </a:cubicBezTo>
                  <a:cubicBezTo>
                    <a:pt x="280" y="622"/>
                    <a:pt x="286" y="624"/>
                    <a:pt x="293" y="624"/>
                  </a:cubicBezTo>
                  <a:cubicBezTo>
                    <a:pt x="314" y="624"/>
                    <a:pt x="339" y="608"/>
                    <a:pt x="358" y="572"/>
                  </a:cubicBezTo>
                  <a:lnTo>
                    <a:pt x="370" y="572"/>
                  </a:lnTo>
                  <a:cubicBezTo>
                    <a:pt x="370" y="381"/>
                    <a:pt x="358" y="167"/>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5"/>
            <p:cNvSpPr/>
            <p:nvPr/>
          </p:nvSpPr>
          <p:spPr>
            <a:xfrm>
              <a:off x="5332200" y="3860725"/>
              <a:ext cx="3300" cy="3900"/>
            </a:xfrm>
            <a:custGeom>
              <a:avLst/>
              <a:gdLst/>
              <a:ahLst/>
              <a:cxnLst/>
              <a:rect l="l" t="t" r="r" b="b"/>
              <a:pathLst>
                <a:path w="132" h="156" extrusionOk="0">
                  <a:moveTo>
                    <a:pt x="1" y="0"/>
                  </a:moveTo>
                  <a:lnTo>
                    <a:pt x="1" y="0"/>
                  </a:lnTo>
                  <a:cubicBezTo>
                    <a:pt x="48" y="60"/>
                    <a:pt x="84" y="108"/>
                    <a:pt x="132" y="155"/>
                  </a:cubicBezTo>
                  <a:cubicBezTo>
                    <a:pt x="84" y="108"/>
                    <a:pt x="48"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5"/>
            <p:cNvSpPr/>
            <p:nvPr/>
          </p:nvSpPr>
          <p:spPr>
            <a:xfrm>
              <a:off x="5665275" y="4037225"/>
              <a:ext cx="6875" cy="2375"/>
            </a:xfrm>
            <a:custGeom>
              <a:avLst/>
              <a:gdLst/>
              <a:ahLst/>
              <a:cxnLst/>
              <a:rect l="l" t="t" r="r" b="b"/>
              <a:pathLst>
                <a:path w="275" h="95" extrusionOk="0">
                  <a:moveTo>
                    <a:pt x="1" y="1"/>
                  </a:moveTo>
                  <a:cubicBezTo>
                    <a:pt x="47" y="65"/>
                    <a:pt x="94" y="95"/>
                    <a:pt x="139" y="95"/>
                  </a:cubicBezTo>
                  <a:cubicBezTo>
                    <a:pt x="186" y="95"/>
                    <a:pt x="232" y="62"/>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5"/>
            <p:cNvSpPr/>
            <p:nvPr/>
          </p:nvSpPr>
          <p:spPr>
            <a:xfrm>
              <a:off x="5652775" y="4033375"/>
              <a:ext cx="10150" cy="3575"/>
            </a:xfrm>
            <a:custGeom>
              <a:avLst/>
              <a:gdLst/>
              <a:ahLst/>
              <a:cxnLst/>
              <a:rect l="l" t="t" r="r" b="b"/>
              <a:pathLst>
                <a:path w="406" h="143" extrusionOk="0">
                  <a:moveTo>
                    <a:pt x="84" y="0"/>
                  </a:moveTo>
                  <a:cubicBezTo>
                    <a:pt x="1" y="48"/>
                    <a:pt x="1" y="95"/>
                    <a:pt x="84" y="143"/>
                  </a:cubicBezTo>
                  <a:lnTo>
                    <a:pt x="382" y="143"/>
                  </a:lnTo>
                  <a:cubicBezTo>
                    <a:pt x="405" y="95"/>
                    <a:pt x="405" y="48"/>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5"/>
            <p:cNvSpPr/>
            <p:nvPr/>
          </p:nvSpPr>
          <p:spPr>
            <a:xfrm>
              <a:off x="5646825" y="4033375"/>
              <a:ext cx="8050" cy="3575"/>
            </a:xfrm>
            <a:custGeom>
              <a:avLst/>
              <a:gdLst/>
              <a:ahLst/>
              <a:cxnLst/>
              <a:rect l="l" t="t" r="r" b="b"/>
              <a:pathLst>
                <a:path w="322" h="143" extrusionOk="0">
                  <a:moveTo>
                    <a:pt x="0" y="0"/>
                  </a:moveTo>
                  <a:cubicBezTo>
                    <a:pt x="84" y="107"/>
                    <a:pt x="179" y="143"/>
                    <a:pt x="298" y="143"/>
                  </a:cubicBezTo>
                  <a:cubicBezTo>
                    <a:pt x="322" y="95"/>
                    <a:pt x="322" y="48"/>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5"/>
            <p:cNvSpPr/>
            <p:nvPr/>
          </p:nvSpPr>
          <p:spPr>
            <a:xfrm>
              <a:off x="5661400" y="4033375"/>
              <a:ext cx="3900" cy="3875"/>
            </a:xfrm>
            <a:custGeom>
              <a:avLst/>
              <a:gdLst/>
              <a:ahLst/>
              <a:cxnLst/>
              <a:rect l="l" t="t" r="r" b="b"/>
              <a:pathLst>
                <a:path w="156" h="155" extrusionOk="0">
                  <a:moveTo>
                    <a:pt x="1" y="0"/>
                  </a:moveTo>
                  <a:lnTo>
                    <a:pt x="1" y="0"/>
                  </a:lnTo>
                  <a:cubicBezTo>
                    <a:pt x="13" y="48"/>
                    <a:pt x="13" y="95"/>
                    <a:pt x="13" y="143"/>
                  </a:cubicBezTo>
                  <a:cubicBezTo>
                    <a:pt x="60" y="143"/>
                    <a:pt x="108" y="143"/>
                    <a:pt x="156" y="155"/>
                  </a:cubicBezTo>
                  <a:cubicBezTo>
                    <a:pt x="108" y="95"/>
                    <a:pt x="49"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5"/>
            <p:cNvSpPr/>
            <p:nvPr/>
          </p:nvSpPr>
          <p:spPr>
            <a:xfrm>
              <a:off x="5686700" y="4036925"/>
              <a:ext cx="3900" cy="3300"/>
            </a:xfrm>
            <a:custGeom>
              <a:avLst/>
              <a:gdLst/>
              <a:ahLst/>
              <a:cxnLst/>
              <a:rect l="l" t="t" r="r" b="b"/>
              <a:pathLst>
                <a:path w="156" h="132" extrusionOk="0">
                  <a:moveTo>
                    <a:pt x="1" y="132"/>
                  </a:moveTo>
                  <a:cubicBezTo>
                    <a:pt x="49" y="84"/>
                    <a:pt x="108" y="37"/>
                    <a:pt x="156" y="1"/>
                  </a:cubicBezTo>
                  <a:cubicBezTo>
                    <a:pt x="108" y="37"/>
                    <a:pt x="49" y="84"/>
                    <a:pt x="1" y="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5"/>
            <p:cNvSpPr/>
            <p:nvPr/>
          </p:nvSpPr>
          <p:spPr>
            <a:xfrm>
              <a:off x="5676000" y="4036925"/>
              <a:ext cx="3600" cy="3000"/>
            </a:xfrm>
            <a:custGeom>
              <a:avLst/>
              <a:gdLst/>
              <a:ahLst/>
              <a:cxnLst/>
              <a:rect l="l" t="t" r="r" b="b"/>
              <a:pathLst>
                <a:path w="144" h="120" extrusionOk="0">
                  <a:moveTo>
                    <a:pt x="0" y="1"/>
                  </a:moveTo>
                  <a:cubicBezTo>
                    <a:pt x="22" y="17"/>
                    <a:pt x="47" y="34"/>
                    <a:pt x="70" y="51"/>
                  </a:cubicBezTo>
                  <a:lnTo>
                    <a:pt x="70" y="51"/>
                  </a:lnTo>
                  <a:cubicBezTo>
                    <a:pt x="49" y="34"/>
                    <a:pt x="26" y="16"/>
                    <a:pt x="0" y="1"/>
                  </a:cubicBezTo>
                  <a:close/>
                  <a:moveTo>
                    <a:pt x="70" y="51"/>
                  </a:moveTo>
                  <a:cubicBezTo>
                    <a:pt x="98" y="75"/>
                    <a:pt x="123" y="100"/>
                    <a:pt x="143" y="120"/>
                  </a:cubicBezTo>
                  <a:cubicBezTo>
                    <a:pt x="124" y="94"/>
                    <a:pt x="98" y="72"/>
                    <a:pt x="70" y="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5"/>
            <p:cNvSpPr/>
            <p:nvPr/>
          </p:nvSpPr>
          <p:spPr>
            <a:xfrm>
              <a:off x="5672725" y="4035225"/>
              <a:ext cx="3600" cy="1725"/>
            </a:xfrm>
            <a:custGeom>
              <a:avLst/>
              <a:gdLst/>
              <a:ahLst/>
              <a:cxnLst/>
              <a:rect l="l" t="t" r="r" b="b"/>
              <a:pathLst>
                <a:path w="144" h="69" extrusionOk="0">
                  <a:moveTo>
                    <a:pt x="66" y="0"/>
                  </a:moveTo>
                  <a:cubicBezTo>
                    <a:pt x="38" y="0"/>
                    <a:pt x="9" y="25"/>
                    <a:pt x="0" y="69"/>
                  </a:cubicBezTo>
                  <a:lnTo>
                    <a:pt x="143" y="69"/>
                  </a:lnTo>
                  <a:cubicBezTo>
                    <a:pt x="131" y="45"/>
                    <a:pt x="119" y="21"/>
                    <a:pt x="96" y="9"/>
                  </a:cubicBezTo>
                  <a:cubicBezTo>
                    <a:pt x="86" y="3"/>
                    <a:pt x="76"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5"/>
            <p:cNvSpPr/>
            <p:nvPr/>
          </p:nvSpPr>
          <p:spPr>
            <a:xfrm>
              <a:off x="5694150" y="4036925"/>
              <a:ext cx="3900" cy="1825"/>
            </a:xfrm>
            <a:custGeom>
              <a:avLst/>
              <a:gdLst/>
              <a:ahLst/>
              <a:cxnLst/>
              <a:rect l="l" t="t" r="r" b="b"/>
              <a:pathLst>
                <a:path w="156" h="73" extrusionOk="0">
                  <a:moveTo>
                    <a:pt x="1" y="1"/>
                  </a:moveTo>
                  <a:cubicBezTo>
                    <a:pt x="24" y="49"/>
                    <a:pt x="48" y="72"/>
                    <a:pt x="73" y="72"/>
                  </a:cubicBezTo>
                  <a:cubicBezTo>
                    <a:pt x="99" y="72"/>
                    <a:pt x="126" y="4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5"/>
            <p:cNvSpPr/>
            <p:nvPr/>
          </p:nvSpPr>
          <p:spPr>
            <a:xfrm>
              <a:off x="5917400" y="4046750"/>
              <a:ext cx="31275" cy="14850"/>
            </a:xfrm>
            <a:custGeom>
              <a:avLst/>
              <a:gdLst/>
              <a:ahLst/>
              <a:cxnLst/>
              <a:rect l="l" t="t" r="r" b="b"/>
              <a:pathLst>
                <a:path w="1251" h="594" extrusionOk="0">
                  <a:moveTo>
                    <a:pt x="298" y="1"/>
                  </a:moveTo>
                  <a:cubicBezTo>
                    <a:pt x="167" y="48"/>
                    <a:pt x="0" y="60"/>
                    <a:pt x="0" y="239"/>
                  </a:cubicBezTo>
                  <a:cubicBezTo>
                    <a:pt x="0" y="441"/>
                    <a:pt x="155" y="453"/>
                    <a:pt x="298" y="465"/>
                  </a:cubicBezTo>
                  <a:cubicBezTo>
                    <a:pt x="339" y="471"/>
                    <a:pt x="381" y="472"/>
                    <a:pt x="423" y="472"/>
                  </a:cubicBezTo>
                  <a:cubicBezTo>
                    <a:pt x="520" y="472"/>
                    <a:pt x="620" y="462"/>
                    <a:pt x="718" y="462"/>
                  </a:cubicBezTo>
                  <a:cubicBezTo>
                    <a:pt x="858" y="462"/>
                    <a:pt x="994" y="483"/>
                    <a:pt x="1119" y="584"/>
                  </a:cubicBezTo>
                  <a:cubicBezTo>
                    <a:pt x="1131" y="590"/>
                    <a:pt x="1149" y="593"/>
                    <a:pt x="1169" y="593"/>
                  </a:cubicBezTo>
                  <a:cubicBezTo>
                    <a:pt x="1188" y="593"/>
                    <a:pt x="1209" y="590"/>
                    <a:pt x="1227" y="584"/>
                  </a:cubicBezTo>
                  <a:cubicBezTo>
                    <a:pt x="1239" y="406"/>
                    <a:pt x="1239" y="239"/>
                    <a:pt x="1250" y="60"/>
                  </a:cubicBezTo>
                  <a:cubicBezTo>
                    <a:pt x="1076" y="13"/>
                    <a:pt x="894" y="8"/>
                    <a:pt x="713" y="8"/>
                  </a:cubicBezTo>
                  <a:cubicBezTo>
                    <a:pt x="659" y="8"/>
                    <a:pt x="606" y="8"/>
                    <a:pt x="553" y="8"/>
                  </a:cubicBezTo>
                  <a:cubicBezTo>
                    <a:pt x="467" y="8"/>
                    <a:pt x="381" y="7"/>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5"/>
            <p:cNvSpPr/>
            <p:nvPr/>
          </p:nvSpPr>
          <p:spPr>
            <a:xfrm>
              <a:off x="5883175" y="4044375"/>
              <a:ext cx="29175" cy="13725"/>
            </a:xfrm>
            <a:custGeom>
              <a:avLst/>
              <a:gdLst/>
              <a:ahLst/>
              <a:cxnLst/>
              <a:rect l="l" t="t" r="r" b="b"/>
              <a:pathLst>
                <a:path w="1167" h="549" extrusionOk="0">
                  <a:moveTo>
                    <a:pt x="48" y="1"/>
                  </a:moveTo>
                  <a:cubicBezTo>
                    <a:pt x="0" y="263"/>
                    <a:pt x="95" y="429"/>
                    <a:pt x="405" y="429"/>
                  </a:cubicBezTo>
                  <a:cubicBezTo>
                    <a:pt x="488" y="441"/>
                    <a:pt x="572" y="501"/>
                    <a:pt x="655" y="524"/>
                  </a:cubicBezTo>
                  <a:cubicBezTo>
                    <a:pt x="726" y="524"/>
                    <a:pt x="786" y="548"/>
                    <a:pt x="869" y="548"/>
                  </a:cubicBezTo>
                  <a:cubicBezTo>
                    <a:pt x="1012" y="548"/>
                    <a:pt x="1167" y="513"/>
                    <a:pt x="1167" y="334"/>
                  </a:cubicBezTo>
                  <a:cubicBezTo>
                    <a:pt x="1167" y="203"/>
                    <a:pt x="1048" y="155"/>
                    <a:pt x="929" y="143"/>
                  </a:cubicBezTo>
                  <a:cubicBezTo>
                    <a:pt x="774" y="132"/>
                    <a:pt x="595" y="155"/>
                    <a:pt x="476" y="12"/>
                  </a:cubicBezTo>
                  <a:cubicBezTo>
                    <a:pt x="333" y="12"/>
                    <a:pt x="191"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5"/>
            <p:cNvSpPr/>
            <p:nvPr/>
          </p:nvSpPr>
          <p:spPr>
            <a:xfrm>
              <a:off x="5898950" y="4036775"/>
              <a:ext cx="28300" cy="8125"/>
            </a:xfrm>
            <a:custGeom>
              <a:avLst/>
              <a:gdLst/>
              <a:ahLst/>
              <a:cxnLst/>
              <a:rect l="l" t="t" r="r" b="b"/>
              <a:pathLst>
                <a:path w="1132" h="325" extrusionOk="0">
                  <a:moveTo>
                    <a:pt x="784" y="1"/>
                  </a:moveTo>
                  <a:cubicBezTo>
                    <a:pt x="671" y="1"/>
                    <a:pt x="556" y="45"/>
                    <a:pt x="441" y="126"/>
                  </a:cubicBezTo>
                  <a:cubicBezTo>
                    <a:pt x="298" y="150"/>
                    <a:pt x="119" y="102"/>
                    <a:pt x="0" y="257"/>
                  </a:cubicBezTo>
                  <a:cubicBezTo>
                    <a:pt x="199" y="303"/>
                    <a:pt x="412" y="324"/>
                    <a:pt x="624" y="324"/>
                  </a:cubicBezTo>
                  <a:cubicBezTo>
                    <a:pt x="743" y="324"/>
                    <a:pt x="861" y="317"/>
                    <a:pt x="976" y="305"/>
                  </a:cubicBezTo>
                  <a:cubicBezTo>
                    <a:pt x="1024" y="257"/>
                    <a:pt x="1084" y="209"/>
                    <a:pt x="1131" y="162"/>
                  </a:cubicBezTo>
                  <a:cubicBezTo>
                    <a:pt x="1021" y="51"/>
                    <a:pt x="904" y="1"/>
                    <a:pt x="7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5"/>
            <p:cNvSpPr/>
            <p:nvPr/>
          </p:nvSpPr>
          <p:spPr>
            <a:xfrm>
              <a:off x="6030500" y="4046750"/>
              <a:ext cx="22050" cy="8400"/>
            </a:xfrm>
            <a:custGeom>
              <a:avLst/>
              <a:gdLst/>
              <a:ahLst/>
              <a:cxnLst/>
              <a:rect l="l" t="t" r="r" b="b"/>
              <a:pathLst>
                <a:path w="882" h="336" extrusionOk="0">
                  <a:moveTo>
                    <a:pt x="334" y="1"/>
                  </a:moveTo>
                  <a:cubicBezTo>
                    <a:pt x="227" y="37"/>
                    <a:pt x="120" y="48"/>
                    <a:pt x="1" y="60"/>
                  </a:cubicBezTo>
                  <a:cubicBezTo>
                    <a:pt x="60" y="227"/>
                    <a:pt x="251" y="156"/>
                    <a:pt x="310" y="287"/>
                  </a:cubicBezTo>
                  <a:cubicBezTo>
                    <a:pt x="406" y="325"/>
                    <a:pt x="509" y="336"/>
                    <a:pt x="613" y="336"/>
                  </a:cubicBezTo>
                  <a:cubicBezTo>
                    <a:pt x="703" y="336"/>
                    <a:pt x="794" y="328"/>
                    <a:pt x="882" y="322"/>
                  </a:cubicBezTo>
                  <a:cubicBezTo>
                    <a:pt x="786" y="215"/>
                    <a:pt x="691" y="120"/>
                    <a:pt x="596" y="37"/>
                  </a:cubicBezTo>
                  <a:cubicBezTo>
                    <a:pt x="513" y="25"/>
                    <a:pt x="417" y="25"/>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5"/>
            <p:cNvSpPr/>
            <p:nvPr/>
          </p:nvSpPr>
          <p:spPr>
            <a:xfrm>
              <a:off x="6056700" y="4051300"/>
              <a:ext cx="15500" cy="3825"/>
            </a:xfrm>
            <a:custGeom>
              <a:avLst/>
              <a:gdLst/>
              <a:ahLst/>
              <a:cxnLst/>
              <a:rect l="l" t="t" r="r" b="b"/>
              <a:pathLst>
                <a:path w="620" h="153" extrusionOk="0">
                  <a:moveTo>
                    <a:pt x="268" y="0"/>
                  </a:moveTo>
                  <a:cubicBezTo>
                    <a:pt x="167" y="0"/>
                    <a:pt x="72" y="27"/>
                    <a:pt x="0" y="140"/>
                  </a:cubicBezTo>
                  <a:cubicBezTo>
                    <a:pt x="96" y="152"/>
                    <a:pt x="191" y="152"/>
                    <a:pt x="274" y="152"/>
                  </a:cubicBezTo>
                  <a:cubicBezTo>
                    <a:pt x="369" y="140"/>
                    <a:pt x="477" y="140"/>
                    <a:pt x="572" y="116"/>
                  </a:cubicBezTo>
                  <a:cubicBezTo>
                    <a:pt x="620" y="93"/>
                    <a:pt x="620" y="57"/>
                    <a:pt x="572" y="21"/>
                  </a:cubicBezTo>
                  <a:cubicBezTo>
                    <a:pt x="562" y="22"/>
                    <a:pt x="553" y="22"/>
                    <a:pt x="543" y="22"/>
                  </a:cubicBezTo>
                  <a:cubicBezTo>
                    <a:pt x="455" y="22"/>
                    <a:pt x="359"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5"/>
            <p:cNvSpPr/>
            <p:nvPr/>
          </p:nvSpPr>
          <p:spPr>
            <a:xfrm>
              <a:off x="5321475" y="3975925"/>
              <a:ext cx="3000" cy="3600"/>
            </a:xfrm>
            <a:custGeom>
              <a:avLst/>
              <a:gdLst/>
              <a:ahLst/>
              <a:cxnLst/>
              <a:rect l="l" t="t" r="r" b="b"/>
              <a:pathLst>
                <a:path w="120" h="144" extrusionOk="0">
                  <a:moveTo>
                    <a:pt x="1" y="0"/>
                  </a:moveTo>
                  <a:cubicBezTo>
                    <a:pt x="37" y="36"/>
                    <a:pt x="72" y="95"/>
                    <a:pt x="120" y="143"/>
                  </a:cubicBezTo>
                  <a:cubicBezTo>
                    <a:pt x="72" y="95"/>
                    <a:pt x="37"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5"/>
            <p:cNvSpPr/>
            <p:nvPr/>
          </p:nvSpPr>
          <p:spPr>
            <a:xfrm>
              <a:off x="5324750" y="2867750"/>
              <a:ext cx="3600" cy="3300"/>
            </a:xfrm>
            <a:custGeom>
              <a:avLst/>
              <a:gdLst/>
              <a:ahLst/>
              <a:cxnLst/>
              <a:rect l="l" t="t" r="r" b="b"/>
              <a:pathLst>
                <a:path w="144" h="132" extrusionOk="0">
                  <a:moveTo>
                    <a:pt x="144" y="0"/>
                  </a:moveTo>
                  <a:lnTo>
                    <a:pt x="144" y="0"/>
                  </a:lnTo>
                  <a:cubicBezTo>
                    <a:pt x="84" y="48"/>
                    <a:pt x="49" y="84"/>
                    <a:pt x="1" y="131"/>
                  </a:cubicBezTo>
                  <a:cubicBezTo>
                    <a:pt x="49" y="96"/>
                    <a:pt x="108"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5"/>
            <p:cNvSpPr/>
            <p:nvPr/>
          </p:nvSpPr>
          <p:spPr>
            <a:xfrm>
              <a:off x="5317325" y="2874900"/>
              <a:ext cx="3575" cy="3000"/>
            </a:xfrm>
            <a:custGeom>
              <a:avLst/>
              <a:gdLst/>
              <a:ahLst/>
              <a:cxnLst/>
              <a:rect l="l" t="t" r="r" b="b"/>
              <a:pathLst>
                <a:path w="143" h="120" extrusionOk="0">
                  <a:moveTo>
                    <a:pt x="143" y="0"/>
                  </a:moveTo>
                  <a:cubicBezTo>
                    <a:pt x="136" y="9"/>
                    <a:pt x="129" y="17"/>
                    <a:pt x="121" y="26"/>
                  </a:cubicBezTo>
                  <a:lnTo>
                    <a:pt x="121" y="26"/>
                  </a:lnTo>
                  <a:cubicBezTo>
                    <a:pt x="129" y="18"/>
                    <a:pt x="136" y="9"/>
                    <a:pt x="143" y="0"/>
                  </a:cubicBezTo>
                  <a:close/>
                  <a:moveTo>
                    <a:pt x="121" y="26"/>
                  </a:moveTo>
                  <a:lnTo>
                    <a:pt x="121" y="26"/>
                  </a:lnTo>
                  <a:cubicBezTo>
                    <a:pt x="88" y="58"/>
                    <a:pt x="48" y="81"/>
                    <a:pt x="0" y="119"/>
                  </a:cubicBezTo>
                  <a:cubicBezTo>
                    <a:pt x="39" y="90"/>
                    <a:pt x="86" y="61"/>
                    <a:pt x="121"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5"/>
            <p:cNvSpPr/>
            <p:nvPr/>
          </p:nvSpPr>
          <p:spPr>
            <a:xfrm>
              <a:off x="5422700" y="2712900"/>
              <a:ext cx="128300" cy="62300"/>
            </a:xfrm>
            <a:custGeom>
              <a:avLst/>
              <a:gdLst/>
              <a:ahLst/>
              <a:cxnLst/>
              <a:rect l="l" t="t" r="r" b="b"/>
              <a:pathLst>
                <a:path w="5132" h="2492" extrusionOk="0">
                  <a:moveTo>
                    <a:pt x="2273" y="0"/>
                  </a:moveTo>
                  <a:cubicBezTo>
                    <a:pt x="2231" y="0"/>
                    <a:pt x="2209" y="30"/>
                    <a:pt x="2179" y="110"/>
                  </a:cubicBezTo>
                  <a:cubicBezTo>
                    <a:pt x="2179" y="122"/>
                    <a:pt x="2203" y="146"/>
                    <a:pt x="2203" y="170"/>
                  </a:cubicBezTo>
                  <a:cubicBezTo>
                    <a:pt x="2203" y="182"/>
                    <a:pt x="2179" y="205"/>
                    <a:pt x="2167" y="205"/>
                  </a:cubicBezTo>
                  <a:cubicBezTo>
                    <a:pt x="1822" y="182"/>
                    <a:pt x="1488" y="158"/>
                    <a:pt x="1143" y="158"/>
                  </a:cubicBezTo>
                  <a:cubicBezTo>
                    <a:pt x="988" y="170"/>
                    <a:pt x="845" y="194"/>
                    <a:pt x="726" y="277"/>
                  </a:cubicBezTo>
                  <a:cubicBezTo>
                    <a:pt x="202" y="634"/>
                    <a:pt x="250" y="1253"/>
                    <a:pt x="83" y="1777"/>
                  </a:cubicBezTo>
                  <a:cubicBezTo>
                    <a:pt x="60" y="2027"/>
                    <a:pt x="0" y="2301"/>
                    <a:pt x="250" y="2491"/>
                  </a:cubicBezTo>
                  <a:cubicBezTo>
                    <a:pt x="257" y="2492"/>
                    <a:pt x="264" y="2492"/>
                    <a:pt x="271" y="2492"/>
                  </a:cubicBezTo>
                  <a:cubicBezTo>
                    <a:pt x="542" y="2492"/>
                    <a:pt x="672" y="2262"/>
                    <a:pt x="869" y="2146"/>
                  </a:cubicBezTo>
                  <a:cubicBezTo>
                    <a:pt x="976" y="2063"/>
                    <a:pt x="1036" y="1944"/>
                    <a:pt x="1036" y="1801"/>
                  </a:cubicBezTo>
                  <a:cubicBezTo>
                    <a:pt x="1024" y="1718"/>
                    <a:pt x="988" y="1658"/>
                    <a:pt x="929" y="1598"/>
                  </a:cubicBezTo>
                  <a:cubicBezTo>
                    <a:pt x="917" y="1598"/>
                    <a:pt x="869" y="1587"/>
                    <a:pt x="869" y="1587"/>
                  </a:cubicBezTo>
                  <a:cubicBezTo>
                    <a:pt x="869" y="1587"/>
                    <a:pt x="895" y="1569"/>
                    <a:pt x="888" y="1564"/>
                  </a:cubicBezTo>
                  <a:lnTo>
                    <a:pt x="888" y="1564"/>
                  </a:lnTo>
                  <a:cubicBezTo>
                    <a:pt x="923" y="1571"/>
                    <a:pt x="959" y="1575"/>
                    <a:pt x="996" y="1575"/>
                  </a:cubicBezTo>
                  <a:cubicBezTo>
                    <a:pt x="1084" y="1575"/>
                    <a:pt x="1173" y="1550"/>
                    <a:pt x="1238" y="1467"/>
                  </a:cubicBezTo>
                  <a:cubicBezTo>
                    <a:pt x="1262" y="1408"/>
                    <a:pt x="1262" y="1348"/>
                    <a:pt x="1226" y="1289"/>
                  </a:cubicBezTo>
                  <a:cubicBezTo>
                    <a:pt x="1143" y="1206"/>
                    <a:pt x="1072" y="1122"/>
                    <a:pt x="1036" y="1003"/>
                  </a:cubicBezTo>
                  <a:cubicBezTo>
                    <a:pt x="1036" y="944"/>
                    <a:pt x="953" y="896"/>
                    <a:pt x="1036" y="836"/>
                  </a:cubicBezTo>
                  <a:lnTo>
                    <a:pt x="1036" y="836"/>
                  </a:lnTo>
                  <a:cubicBezTo>
                    <a:pt x="1024" y="932"/>
                    <a:pt x="1095" y="956"/>
                    <a:pt x="1143" y="991"/>
                  </a:cubicBezTo>
                  <a:cubicBezTo>
                    <a:pt x="1253" y="1036"/>
                    <a:pt x="1366" y="1057"/>
                    <a:pt x="1479" y="1057"/>
                  </a:cubicBezTo>
                  <a:cubicBezTo>
                    <a:pt x="1574" y="1057"/>
                    <a:pt x="1669" y="1042"/>
                    <a:pt x="1762" y="1015"/>
                  </a:cubicBezTo>
                  <a:cubicBezTo>
                    <a:pt x="1846" y="1003"/>
                    <a:pt x="1905" y="956"/>
                    <a:pt x="1941" y="896"/>
                  </a:cubicBezTo>
                  <a:cubicBezTo>
                    <a:pt x="1963" y="597"/>
                    <a:pt x="2129" y="453"/>
                    <a:pt x="2400" y="453"/>
                  </a:cubicBezTo>
                  <a:cubicBezTo>
                    <a:pt x="2421" y="453"/>
                    <a:pt x="2443" y="454"/>
                    <a:pt x="2465" y="455"/>
                  </a:cubicBezTo>
                  <a:cubicBezTo>
                    <a:pt x="2568" y="459"/>
                    <a:pt x="2670" y="461"/>
                    <a:pt x="2772" y="461"/>
                  </a:cubicBezTo>
                  <a:cubicBezTo>
                    <a:pt x="2975" y="461"/>
                    <a:pt x="3179" y="455"/>
                    <a:pt x="3393" y="455"/>
                  </a:cubicBezTo>
                  <a:cubicBezTo>
                    <a:pt x="3512" y="402"/>
                    <a:pt x="3631" y="372"/>
                    <a:pt x="3751" y="372"/>
                  </a:cubicBezTo>
                  <a:cubicBezTo>
                    <a:pt x="3870" y="372"/>
                    <a:pt x="3989" y="402"/>
                    <a:pt x="4108" y="467"/>
                  </a:cubicBezTo>
                  <a:cubicBezTo>
                    <a:pt x="4200" y="567"/>
                    <a:pt x="4313" y="590"/>
                    <a:pt x="4433" y="590"/>
                  </a:cubicBezTo>
                  <a:cubicBezTo>
                    <a:pt x="4514" y="590"/>
                    <a:pt x="4598" y="579"/>
                    <a:pt x="4679" y="575"/>
                  </a:cubicBezTo>
                  <a:lnTo>
                    <a:pt x="4727" y="527"/>
                  </a:lnTo>
                  <a:lnTo>
                    <a:pt x="4727" y="467"/>
                  </a:lnTo>
                  <a:cubicBezTo>
                    <a:pt x="4712" y="479"/>
                    <a:pt x="4706" y="484"/>
                    <a:pt x="4704" y="484"/>
                  </a:cubicBezTo>
                  <a:cubicBezTo>
                    <a:pt x="4695" y="484"/>
                    <a:pt x="4748" y="419"/>
                    <a:pt x="4692" y="419"/>
                  </a:cubicBezTo>
                  <a:cubicBezTo>
                    <a:pt x="4688" y="419"/>
                    <a:pt x="4684" y="419"/>
                    <a:pt x="4679" y="420"/>
                  </a:cubicBezTo>
                  <a:lnTo>
                    <a:pt x="4715" y="396"/>
                  </a:lnTo>
                  <a:cubicBezTo>
                    <a:pt x="4766" y="419"/>
                    <a:pt x="4815" y="430"/>
                    <a:pt x="4863" y="430"/>
                  </a:cubicBezTo>
                  <a:cubicBezTo>
                    <a:pt x="4939" y="430"/>
                    <a:pt x="5011" y="404"/>
                    <a:pt x="5084" y="360"/>
                  </a:cubicBezTo>
                  <a:cubicBezTo>
                    <a:pt x="5096" y="336"/>
                    <a:pt x="5120" y="313"/>
                    <a:pt x="5132" y="289"/>
                  </a:cubicBezTo>
                  <a:cubicBezTo>
                    <a:pt x="5021" y="178"/>
                    <a:pt x="4884" y="169"/>
                    <a:pt x="4744" y="169"/>
                  </a:cubicBezTo>
                  <a:cubicBezTo>
                    <a:pt x="4719" y="169"/>
                    <a:pt x="4693" y="170"/>
                    <a:pt x="4667" y="170"/>
                  </a:cubicBezTo>
                  <a:cubicBezTo>
                    <a:pt x="4566" y="173"/>
                    <a:pt x="4464" y="174"/>
                    <a:pt x="4363" y="174"/>
                  </a:cubicBezTo>
                  <a:cubicBezTo>
                    <a:pt x="3678" y="174"/>
                    <a:pt x="2993" y="107"/>
                    <a:pt x="2298" y="3"/>
                  </a:cubicBezTo>
                  <a:cubicBezTo>
                    <a:pt x="2289" y="1"/>
                    <a:pt x="2280" y="0"/>
                    <a:pt x="2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5"/>
            <p:cNvSpPr/>
            <p:nvPr/>
          </p:nvSpPr>
          <p:spPr>
            <a:xfrm>
              <a:off x="5663200" y="2927950"/>
              <a:ext cx="142600" cy="19250"/>
            </a:xfrm>
            <a:custGeom>
              <a:avLst/>
              <a:gdLst/>
              <a:ahLst/>
              <a:cxnLst/>
              <a:rect l="l" t="t" r="r" b="b"/>
              <a:pathLst>
                <a:path w="5704" h="770" extrusionOk="0">
                  <a:moveTo>
                    <a:pt x="670" y="0"/>
                  </a:moveTo>
                  <a:cubicBezTo>
                    <a:pt x="522" y="0"/>
                    <a:pt x="374" y="7"/>
                    <a:pt x="227" y="21"/>
                  </a:cubicBezTo>
                  <a:cubicBezTo>
                    <a:pt x="155" y="104"/>
                    <a:pt x="0" y="140"/>
                    <a:pt x="96" y="307"/>
                  </a:cubicBezTo>
                  <a:cubicBezTo>
                    <a:pt x="1191" y="402"/>
                    <a:pt x="2298" y="557"/>
                    <a:pt x="3394" y="581"/>
                  </a:cubicBezTo>
                  <a:cubicBezTo>
                    <a:pt x="3542" y="533"/>
                    <a:pt x="3691" y="518"/>
                    <a:pt x="3833" y="518"/>
                  </a:cubicBezTo>
                  <a:cubicBezTo>
                    <a:pt x="3913" y="518"/>
                    <a:pt x="3990" y="523"/>
                    <a:pt x="4064" y="529"/>
                  </a:cubicBezTo>
                  <a:lnTo>
                    <a:pt x="4064" y="529"/>
                  </a:lnTo>
                  <a:cubicBezTo>
                    <a:pt x="4020" y="542"/>
                    <a:pt x="3973" y="568"/>
                    <a:pt x="3929" y="616"/>
                  </a:cubicBezTo>
                  <a:cubicBezTo>
                    <a:pt x="4078" y="712"/>
                    <a:pt x="4226" y="725"/>
                    <a:pt x="4379" y="725"/>
                  </a:cubicBezTo>
                  <a:cubicBezTo>
                    <a:pt x="4435" y="725"/>
                    <a:pt x="4491" y="724"/>
                    <a:pt x="4549" y="724"/>
                  </a:cubicBezTo>
                  <a:cubicBezTo>
                    <a:pt x="4644" y="682"/>
                    <a:pt x="4739" y="655"/>
                    <a:pt x="4833" y="655"/>
                  </a:cubicBezTo>
                  <a:cubicBezTo>
                    <a:pt x="4927" y="655"/>
                    <a:pt x="5019" y="682"/>
                    <a:pt x="5108" y="747"/>
                  </a:cubicBezTo>
                  <a:cubicBezTo>
                    <a:pt x="5141" y="756"/>
                    <a:pt x="5162" y="770"/>
                    <a:pt x="5188" y="770"/>
                  </a:cubicBezTo>
                  <a:cubicBezTo>
                    <a:pt x="5200" y="770"/>
                    <a:pt x="5212" y="767"/>
                    <a:pt x="5227" y="759"/>
                  </a:cubicBezTo>
                  <a:cubicBezTo>
                    <a:pt x="5263" y="759"/>
                    <a:pt x="5287" y="747"/>
                    <a:pt x="5322" y="747"/>
                  </a:cubicBezTo>
                  <a:cubicBezTo>
                    <a:pt x="5441" y="736"/>
                    <a:pt x="5561" y="736"/>
                    <a:pt x="5656" y="640"/>
                  </a:cubicBezTo>
                  <a:cubicBezTo>
                    <a:pt x="5680" y="628"/>
                    <a:pt x="5692" y="605"/>
                    <a:pt x="5703" y="569"/>
                  </a:cubicBezTo>
                  <a:cubicBezTo>
                    <a:pt x="4620" y="319"/>
                    <a:pt x="3501" y="259"/>
                    <a:pt x="2405" y="152"/>
                  </a:cubicBezTo>
                  <a:cubicBezTo>
                    <a:pt x="1836" y="95"/>
                    <a:pt x="1252" y="0"/>
                    <a:pt x="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5"/>
            <p:cNvSpPr/>
            <p:nvPr/>
          </p:nvSpPr>
          <p:spPr>
            <a:xfrm>
              <a:off x="5448300" y="2762350"/>
              <a:ext cx="105975" cy="23750"/>
            </a:xfrm>
            <a:custGeom>
              <a:avLst/>
              <a:gdLst/>
              <a:ahLst/>
              <a:cxnLst/>
              <a:rect l="l" t="t" r="r" b="b"/>
              <a:pathLst>
                <a:path w="4239" h="950" extrusionOk="0">
                  <a:moveTo>
                    <a:pt x="2309" y="1"/>
                  </a:moveTo>
                  <a:cubicBezTo>
                    <a:pt x="1964" y="1"/>
                    <a:pt x="1629" y="147"/>
                    <a:pt x="1276" y="147"/>
                  </a:cubicBezTo>
                  <a:cubicBezTo>
                    <a:pt x="1252" y="147"/>
                    <a:pt x="1227" y="146"/>
                    <a:pt x="1203" y="144"/>
                  </a:cubicBezTo>
                  <a:cubicBezTo>
                    <a:pt x="1160" y="146"/>
                    <a:pt x="1117" y="146"/>
                    <a:pt x="1073" y="146"/>
                  </a:cubicBezTo>
                  <a:cubicBezTo>
                    <a:pt x="1002" y="146"/>
                    <a:pt x="931" y="145"/>
                    <a:pt x="859" y="145"/>
                  </a:cubicBezTo>
                  <a:cubicBezTo>
                    <a:pt x="655" y="145"/>
                    <a:pt x="448" y="156"/>
                    <a:pt x="250" y="240"/>
                  </a:cubicBezTo>
                  <a:cubicBezTo>
                    <a:pt x="83" y="335"/>
                    <a:pt x="0" y="454"/>
                    <a:pt x="12" y="644"/>
                  </a:cubicBezTo>
                  <a:cubicBezTo>
                    <a:pt x="24" y="716"/>
                    <a:pt x="71" y="799"/>
                    <a:pt x="143" y="835"/>
                  </a:cubicBezTo>
                  <a:cubicBezTo>
                    <a:pt x="326" y="920"/>
                    <a:pt x="510" y="950"/>
                    <a:pt x="696" y="950"/>
                  </a:cubicBezTo>
                  <a:cubicBezTo>
                    <a:pt x="873" y="950"/>
                    <a:pt x="1053" y="923"/>
                    <a:pt x="1238" y="894"/>
                  </a:cubicBezTo>
                  <a:cubicBezTo>
                    <a:pt x="1463" y="820"/>
                    <a:pt x="1691" y="804"/>
                    <a:pt x="1922" y="804"/>
                  </a:cubicBezTo>
                  <a:cubicBezTo>
                    <a:pt x="2095" y="804"/>
                    <a:pt x="2269" y="813"/>
                    <a:pt x="2446" y="813"/>
                  </a:cubicBezTo>
                  <a:cubicBezTo>
                    <a:pt x="2484" y="813"/>
                    <a:pt x="2522" y="812"/>
                    <a:pt x="2560" y="811"/>
                  </a:cubicBezTo>
                  <a:cubicBezTo>
                    <a:pt x="3108" y="692"/>
                    <a:pt x="3739" y="811"/>
                    <a:pt x="4239" y="454"/>
                  </a:cubicBezTo>
                  <a:cubicBezTo>
                    <a:pt x="4155" y="359"/>
                    <a:pt x="4048" y="287"/>
                    <a:pt x="3953" y="204"/>
                  </a:cubicBezTo>
                  <a:cubicBezTo>
                    <a:pt x="3750" y="49"/>
                    <a:pt x="3500" y="49"/>
                    <a:pt x="3239" y="25"/>
                  </a:cubicBezTo>
                  <a:cubicBezTo>
                    <a:pt x="2941" y="1"/>
                    <a:pt x="2643" y="1"/>
                    <a:pt x="2346" y="1"/>
                  </a:cubicBezTo>
                  <a:cubicBezTo>
                    <a:pt x="2333" y="1"/>
                    <a:pt x="2321" y="1"/>
                    <a:pt x="2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5"/>
            <p:cNvSpPr/>
            <p:nvPr/>
          </p:nvSpPr>
          <p:spPr>
            <a:xfrm>
              <a:off x="5542650" y="2918350"/>
              <a:ext cx="126225" cy="17500"/>
            </a:xfrm>
            <a:custGeom>
              <a:avLst/>
              <a:gdLst/>
              <a:ahLst/>
              <a:cxnLst/>
              <a:rect l="l" t="t" r="r" b="b"/>
              <a:pathLst>
                <a:path w="5049" h="700" extrusionOk="0">
                  <a:moveTo>
                    <a:pt x="298" y="0"/>
                  </a:moveTo>
                  <a:cubicBezTo>
                    <a:pt x="238" y="12"/>
                    <a:pt x="179" y="12"/>
                    <a:pt x="119" y="48"/>
                  </a:cubicBezTo>
                  <a:cubicBezTo>
                    <a:pt x="60" y="72"/>
                    <a:pt x="12" y="119"/>
                    <a:pt x="0" y="179"/>
                  </a:cubicBezTo>
                  <a:cubicBezTo>
                    <a:pt x="72" y="441"/>
                    <a:pt x="346" y="274"/>
                    <a:pt x="477" y="393"/>
                  </a:cubicBezTo>
                  <a:cubicBezTo>
                    <a:pt x="1405" y="405"/>
                    <a:pt x="2310" y="465"/>
                    <a:pt x="3239" y="536"/>
                  </a:cubicBezTo>
                  <a:cubicBezTo>
                    <a:pt x="3715" y="578"/>
                    <a:pt x="4200" y="700"/>
                    <a:pt x="4694" y="700"/>
                  </a:cubicBezTo>
                  <a:cubicBezTo>
                    <a:pt x="4768" y="700"/>
                    <a:pt x="4843" y="697"/>
                    <a:pt x="4918" y="691"/>
                  </a:cubicBezTo>
                  <a:cubicBezTo>
                    <a:pt x="4965" y="584"/>
                    <a:pt x="5001" y="488"/>
                    <a:pt x="5049" y="405"/>
                  </a:cubicBezTo>
                  <a:cubicBezTo>
                    <a:pt x="3965" y="238"/>
                    <a:pt x="2858" y="119"/>
                    <a:pt x="1774" y="60"/>
                  </a:cubicBezTo>
                  <a:cubicBezTo>
                    <a:pt x="1751" y="72"/>
                    <a:pt x="1715" y="72"/>
                    <a:pt x="1679" y="96"/>
                  </a:cubicBezTo>
                  <a:cubicBezTo>
                    <a:pt x="1608" y="107"/>
                    <a:pt x="1539" y="113"/>
                    <a:pt x="1469" y="113"/>
                  </a:cubicBezTo>
                  <a:cubicBezTo>
                    <a:pt x="1399" y="113"/>
                    <a:pt x="1328" y="107"/>
                    <a:pt x="1250" y="96"/>
                  </a:cubicBezTo>
                  <a:cubicBezTo>
                    <a:pt x="1191" y="72"/>
                    <a:pt x="1155" y="60"/>
                    <a:pt x="1084" y="60"/>
                  </a:cubicBezTo>
                  <a:cubicBezTo>
                    <a:pt x="1051" y="60"/>
                    <a:pt x="1006" y="111"/>
                    <a:pt x="959" y="111"/>
                  </a:cubicBezTo>
                  <a:cubicBezTo>
                    <a:pt x="937" y="111"/>
                    <a:pt x="915" y="101"/>
                    <a:pt x="893" y="72"/>
                  </a:cubicBezTo>
                  <a:cubicBezTo>
                    <a:pt x="869" y="72"/>
                    <a:pt x="858" y="60"/>
                    <a:pt x="822" y="60"/>
                  </a:cubicBezTo>
                  <a:cubicBezTo>
                    <a:pt x="786" y="72"/>
                    <a:pt x="774" y="72"/>
                    <a:pt x="750" y="72"/>
                  </a:cubicBezTo>
                  <a:cubicBezTo>
                    <a:pt x="716" y="124"/>
                    <a:pt x="689" y="143"/>
                    <a:pt x="666" y="143"/>
                  </a:cubicBezTo>
                  <a:cubicBezTo>
                    <a:pt x="626" y="143"/>
                    <a:pt x="598" y="86"/>
                    <a:pt x="560" y="48"/>
                  </a:cubicBezTo>
                  <a:cubicBezTo>
                    <a:pt x="477" y="12"/>
                    <a:pt x="39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5"/>
            <p:cNvSpPr/>
            <p:nvPr/>
          </p:nvSpPr>
          <p:spPr>
            <a:xfrm>
              <a:off x="5867975" y="2854900"/>
              <a:ext cx="39325" cy="91450"/>
            </a:xfrm>
            <a:custGeom>
              <a:avLst/>
              <a:gdLst/>
              <a:ahLst/>
              <a:cxnLst/>
              <a:rect l="l" t="t" r="r" b="b"/>
              <a:pathLst>
                <a:path w="1573" h="3658" extrusionOk="0">
                  <a:moveTo>
                    <a:pt x="1338" y="1"/>
                  </a:moveTo>
                  <a:cubicBezTo>
                    <a:pt x="1263" y="1"/>
                    <a:pt x="1190" y="14"/>
                    <a:pt x="1120" y="14"/>
                  </a:cubicBezTo>
                  <a:cubicBezTo>
                    <a:pt x="1060" y="14"/>
                    <a:pt x="1013" y="26"/>
                    <a:pt x="965" y="74"/>
                  </a:cubicBezTo>
                  <a:lnTo>
                    <a:pt x="918" y="205"/>
                  </a:lnTo>
                  <a:cubicBezTo>
                    <a:pt x="787" y="371"/>
                    <a:pt x="965" y="621"/>
                    <a:pt x="775" y="764"/>
                  </a:cubicBezTo>
                  <a:cubicBezTo>
                    <a:pt x="310" y="1622"/>
                    <a:pt x="191" y="2550"/>
                    <a:pt x="60" y="3479"/>
                  </a:cubicBezTo>
                  <a:cubicBezTo>
                    <a:pt x="1" y="3562"/>
                    <a:pt x="25" y="3622"/>
                    <a:pt x="120" y="3658"/>
                  </a:cubicBezTo>
                  <a:cubicBezTo>
                    <a:pt x="227" y="3312"/>
                    <a:pt x="322" y="2967"/>
                    <a:pt x="477" y="2515"/>
                  </a:cubicBezTo>
                  <a:cubicBezTo>
                    <a:pt x="501" y="2776"/>
                    <a:pt x="525" y="2931"/>
                    <a:pt x="537" y="3086"/>
                  </a:cubicBezTo>
                  <a:cubicBezTo>
                    <a:pt x="525" y="3110"/>
                    <a:pt x="537" y="3122"/>
                    <a:pt x="584" y="3122"/>
                  </a:cubicBezTo>
                  <a:cubicBezTo>
                    <a:pt x="620" y="3122"/>
                    <a:pt x="656" y="3110"/>
                    <a:pt x="703" y="3074"/>
                  </a:cubicBezTo>
                  <a:cubicBezTo>
                    <a:pt x="727" y="3026"/>
                    <a:pt x="739" y="3003"/>
                    <a:pt x="763" y="2955"/>
                  </a:cubicBezTo>
                  <a:cubicBezTo>
                    <a:pt x="775" y="2896"/>
                    <a:pt x="787" y="2824"/>
                    <a:pt x="799" y="2765"/>
                  </a:cubicBezTo>
                  <a:cubicBezTo>
                    <a:pt x="822" y="2467"/>
                    <a:pt x="834" y="2157"/>
                    <a:pt x="1013" y="1883"/>
                  </a:cubicBezTo>
                  <a:cubicBezTo>
                    <a:pt x="1037" y="1824"/>
                    <a:pt x="1072" y="1764"/>
                    <a:pt x="1084" y="1705"/>
                  </a:cubicBezTo>
                  <a:lnTo>
                    <a:pt x="1084" y="1693"/>
                  </a:lnTo>
                  <a:cubicBezTo>
                    <a:pt x="1215" y="1181"/>
                    <a:pt x="1370" y="681"/>
                    <a:pt x="1572" y="193"/>
                  </a:cubicBezTo>
                  <a:cubicBezTo>
                    <a:pt x="1572" y="145"/>
                    <a:pt x="1561" y="98"/>
                    <a:pt x="1537" y="50"/>
                  </a:cubicBezTo>
                  <a:cubicBezTo>
                    <a:pt x="1470" y="11"/>
                    <a:pt x="1403"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5"/>
            <p:cNvSpPr/>
            <p:nvPr/>
          </p:nvSpPr>
          <p:spPr>
            <a:xfrm>
              <a:off x="5448575" y="2867025"/>
              <a:ext cx="122075" cy="17050"/>
            </a:xfrm>
            <a:custGeom>
              <a:avLst/>
              <a:gdLst/>
              <a:ahLst/>
              <a:cxnLst/>
              <a:rect l="l" t="t" r="r" b="b"/>
              <a:pathLst>
                <a:path w="4883" h="682" extrusionOk="0">
                  <a:moveTo>
                    <a:pt x="437" y="0"/>
                  </a:moveTo>
                  <a:cubicBezTo>
                    <a:pt x="309" y="0"/>
                    <a:pt x="184" y="31"/>
                    <a:pt x="72" y="113"/>
                  </a:cubicBezTo>
                  <a:cubicBezTo>
                    <a:pt x="1" y="279"/>
                    <a:pt x="72" y="386"/>
                    <a:pt x="191" y="470"/>
                  </a:cubicBezTo>
                  <a:cubicBezTo>
                    <a:pt x="267" y="505"/>
                    <a:pt x="344" y="511"/>
                    <a:pt x="420" y="511"/>
                  </a:cubicBezTo>
                  <a:cubicBezTo>
                    <a:pt x="457" y="511"/>
                    <a:pt x="493" y="510"/>
                    <a:pt x="528" y="510"/>
                  </a:cubicBezTo>
                  <a:cubicBezTo>
                    <a:pt x="619" y="510"/>
                    <a:pt x="706" y="518"/>
                    <a:pt x="787" y="577"/>
                  </a:cubicBezTo>
                  <a:cubicBezTo>
                    <a:pt x="1369" y="593"/>
                    <a:pt x="1951" y="642"/>
                    <a:pt x="2537" y="642"/>
                  </a:cubicBezTo>
                  <a:cubicBezTo>
                    <a:pt x="2814" y="642"/>
                    <a:pt x="3092" y="631"/>
                    <a:pt x="3370" y="601"/>
                  </a:cubicBezTo>
                  <a:cubicBezTo>
                    <a:pt x="3411" y="555"/>
                    <a:pt x="3457" y="531"/>
                    <a:pt x="3506" y="531"/>
                  </a:cubicBezTo>
                  <a:cubicBezTo>
                    <a:pt x="3558" y="531"/>
                    <a:pt x="3613" y="558"/>
                    <a:pt x="3668" y="613"/>
                  </a:cubicBezTo>
                  <a:cubicBezTo>
                    <a:pt x="3835" y="660"/>
                    <a:pt x="4007" y="681"/>
                    <a:pt x="4183" y="681"/>
                  </a:cubicBezTo>
                  <a:cubicBezTo>
                    <a:pt x="4359" y="681"/>
                    <a:pt x="4537" y="660"/>
                    <a:pt x="4716" y="625"/>
                  </a:cubicBezTo>
                  <a:cubicBezTo>
                    <a:pt x="4734" y="631"/>
                    <a:pt x="4749" y="634"/>
                    <a:pt x="4763" y="634"/>
                  </a:cubicBezTo>
                  <a:cubicBezTo>
                    <a:pt x="4778" y="634"/>
                    <a:pt x="4793" y="631"/>
                    <a:pt x="4811" y="625"/>
                  </a:cubicBezTo>
                  <a:cubicBezTo>
                    <a:pt x="4823" y="589"/>
                    <a:pt x="4859" y="565"/>
                    <a:pt x="4871" y="529"/>
                  </a:cubicBezTo>
                  <a:cubicBezTo>
                    <a:pt x="4882" y="458"/>
                    <a:pt x="4871" y="398"/>
                    <a:pt x="4811" y="339"/>
                  </a:cubicBezTo>
                  <a:lnTo>
                    <a:pt x="4656" y="339"/>
                  </a:lnTo>
                  <a:cubicBezTo>
                    <a:pt x="4543" y="365"/>
                    <a:pt x="4431" y="388"/>
                    <a:pt x="4323" y="388"/>
                  </a:cubicBezTo>
                  <a:cubicBezTo>
                    <a:pt x="4182" y="388"/>
                    <a:pt x="4046" y="348"/>
                    <a:pt x="3918" y="220"/>
                  </a:cubicBezTo>
                  <a:cubicBezTo>
                    <a:pt x="3787" y="160"/>
                    <a:pt x="3644" y="136"/>
                    <a:pt x="3513" y="136"/>
                  </a:cubicBezTo>
                  <a:lnTo>
                    <a:pt x="2620" y="136"/>
                  </a:lnTo>
                  <a:cubicBezTo>
                    <a:pt x="2477" y="113"/>
                    <a:pt x="2311" y="89"/>
                    <a:pt x="2156" y="77"/>
                  </a:cubicBezTo>
                  <a:lnTo>
                    <a:pt x="1965" y="77"/>
                  </a:lnTo>
                  <a:cubicBezTo>
                    <a:pt x="1537" y="77"/>
                    <a:pt x="1108" y="65"/>
                    <a:pt x="668" y="29"/>
                  </a:cubicBezTo>
                  <a:cubicBezTo>
                    <a:pt x="592" y="11"/>
                    <a:pt x="51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5"/>
            <p:cNvSpPr/>
            <p:nvPr/>
          </p:nvSpPr>
          <p:spPr>
            <a:xfrm>
              <a:off x="5793575" y="2941675"/>
              <a:ext cx="77100" cy="19250"/>
            </a:xfrm>
            <a:custGeom>
              <a:avLst/>
              <a:gdLst/>
              <a:ahLst/>
              <a:cxnLst/>
              <a:rect l="l" t="t" r="r" b="b"/>
              <a:pathLst>
                <a:path w="3084" h="770" extrusionOk="0">
                  <a:moveTo>
                    <a:pt x="703" y="0"/>
                  </a:moveTo>
                  <a:cubicBezTo>
                    <a:pt x="632" y="0"/>
                    <a:pt x="560" y="3"/>
                    <a:pt x="488" y="8"/>
                  </a:cubicBezTo>
                  <a:lnTo>
                    <a:pt x="441" y="56"/>
                  </a:lnTo>
                  <a:cubicBezTo>
                    <a:pt x="381" y="109"/>
                    <a:pt x="307" y="109"/>
                    <a:pt x="235" y="109"/>
                  </a:cubicBezTo>
                  <a:cubicBezTo>
                    <a:pt x="164" y="109"/>
                    <a:pt x="96" y="109"/>
                    <a:pt x="48" y="163"/>
                  </a:cubicBezTo>
                  <a:lnTo>
                    <a:pt x="0" y="198"/>
                  </a:lnTo>
                  <a:cubicBezTo>
                    <a:pt x="655" y="437"/>
                    <a:pt x="1358" y="401"/>
                    <a:pt x="2024" y="508"/>
                  </a:cubicBezTo>
                  <a:cubicBezTo>
                    <a:pt x="2322" y="556"/>
                    <a:pt x="2643" y="508"/>
                    <a:pt x="2882" y="770"/>
                  </a:cubicBezTo>
                  <a:cubicBezTo>
                    <a:pt x="2965" y="734"/>
                    <a:pt x="3024" y="651"/>
                    <a:pt x="2989" y="615"/>
                  </a:cubicBezTo>
                  <a:cubicBezTo>
                    <a:pt x="2751" y="425"/>
                    <a:pt x="2941" y="317"/>
                    <a:pt x="3084" y="198"/>
                  </a:cubicBezTo>
                  <a:cubicBezTo>
                    <a:pt x="3060" y="139"/>
                    <a:pt x="3036" y="79"/>
                    <a:pt x="3024" y="20"/>
                  </a:cubicBezTo>
                  <a:cubicBezTo>
                    <a:pt x="2866" y="178"/>
                    <a:pt x="2693" y="226"/>
                    <a:pt x="2516" y="226"/>
                  </a:cubicBezTo>
                  <a:cubicBezTo>
                    <a:pt x="2307" y="226"/>
                    <a:pt x="2093" y="159"/>
                    <a:pt x="1893" y="127"/>
                  </a:cubicBezTo>
                  <a:cubicBezTo>
                    <a:pt x="1499" y="76"/>
                    <a:pt x="1105"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5"/>
            <p:cNvSpPr/>
            <p:nvPr/>
          </p:nvSpPr>
          <p:spPr>
            <a:xfrm>
              <a:off x="5604850" y="2903650"/>
              <a:ext cx="77125" cy="10550"/>
            </a:xfrm>
            <a:custGeom>
              <a:avLst/>
              <a:gdLst/>
              <a:ahLst/>
              <a:cxnLst/>
              <a:rect l="l" t="t" r="r" b="b"/>
              <a:pathLst>
                <a:path w="3085" h="422" extrusionOk="0">
                  <a:moveTo>
                    <a:pt x="1447" y="1"/>
                  </a:moveTo>
                  <a:cubicBezTo>
                    <a:pt x="1287" y="1"/>
                    <a:pt x="1126" y="9"/>
                    <a:pt x="965" y="29"/>
                  </a:cubicBezTo>
                  <a:cubicBezTo>
                    <a:pt x="898" y="74"/>
                    <a:pt x="833" y="97"/>
                    <a:pt x="768" y="97"/>
                  </a:cubicBezTo>
                  <a:cubicBezTo>
                    <a:pt x="696" y="97"/>
                    <a:pt x="624" y="68"/>
                    <a:pt x="548" y="5"/>
                  </a:cubicBezTo>
                  <a:lnTo>
                    <a:pt x="120" y="5"/>
                  </a:lnTo>
                  <a:cubicBezTo>
                    <a:pt x="1" y="100"/>
                    <a:pt x="370" y="231"/>
                    <a:pt x="96" y="303"/>
                  </a:cubicBezTo>
                  <a:cubicBezTo>
                    <a:pt x="214" y="398"/>
                    <a:pt x="345" y="417"/>
                    <a:pt x="477" y="417"/>
                  </a:cubicBezTo>
                  <a:cubicBezTo>
                    <a:pt x="557" y="417"/>
                    <a:pt x="638" y="410"/>
                    <a:pt x="715" y="410"/>
                  </a:cubicBezTo>
                  <a:cubicBezTo>
                    <a:pt x="1477" y="410"/>
                    <a:pt x="2239" y="422"/>
                    <a:pt x="2989" y="422"/>
                  </a:cubicBezTo>
                  <a:cubicBezTo>
                    <a:pt x="3084" y="326"/>
                    <a:pt x="3084" y="231"/>
                    <a:pt x="2977" y="160"/>
                  </a:cubicBezTo>
                  <a:cubicBezTo>
                    <a:pt x="2469" y="87"/>
                    <a:pt x="1960" y="1"/>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5"/>
            <p:cNvSpPr/>
            <p:nvPr/>
          </p:nvSpPr>
          <p:spPr>
            <a:xfrm>
              <a:off x="5505450" y="2773675"/>
              <a:ext cx="87525" cy="13725"/>
            </a:xfrm>
            <a:custGeom>
              <a:avLst/>
              <a:gdLst/>
              <a:ahLst/>
              <a:cxnLst/>
              <a:rect l="l" t="t" r="r" b="b"/>
              <a:pathLst>
                <a:path w="3501" h="549" extrusionOk="0">
                  <a:moveTo>
                    <a:pt x="1953" y="1"/>
                  </a:moveTo>
                  <a:lnTo>
                    <a:pt x="1953" y="1"/>
                  </a:lnTo>
                  <a:cubicBezTo>
                    <a:pt x="1369" y="72"/>
                    <a:pt x="810" y="132"/>
                    <a:pt x="226" y="191"/>
                  </a:cubicBezTo>
                  <a:cubicBezTo>
                    <a:pt x="143" y="239"/>
                    <a:pt x="36" y="263"/>
                    <a:pt x="0" y="418"/>
                  </a:cubicBezTo>
                  <a:cubicBezTo>
                    <a:pt x="36" y="477"/>
                    <a:pt x="71" y="525"/>
                    <a:pt x="155" y="549"/>
                  </a:cubicBezTo>
                  <a:cubicBezTo>
                    <a:pt x="333" y="549"/>
                    <a:pt x="488" y="537"/>
                    <a:pt x="655" y="477"/>
                  </a:cubicBezTo>
                  <a:cubicBezTo>
                    <a:pt x="1607" y="418"/>
                    <a:pt x="2548" y="370"/>
                    <a:pt x="3500" y="310"/>
                  </a:cubicBezTo>
                  <a:cubicBezTo>
                    <a:pt x="3456" y="119"/>
                    <a:pt x="3359" y="73"/>
                    <a:pt x="3247" y="73"/>
                  </a:cubicBezTo>
                  <a:cubicBezTo>
                    <a:pt x="3146" y="73"/>
                    <a:pt x="3032" y="111"/>
                    <a:pt x="2933" y="111"/>
                  </a:cubicBezTo>
                  <a:cubicBezTo>
                    <a:pt x="2877" y="111"/>
                    <a:pt x="2827" y="98"/>
                    <a:pt x="2786" y="60"/>
                  </a:cubicBezTo>
                  <a:cubicBezTo>
                    <a:pt x="2738" y="60"/>
                    <a:pt x="2679" y="49"/>
                    <a:pt x="2631" y="49"/>
                  </a:cubicBezTo>
                  <a:cubicBezTo>
                    <a:pt x="2631" y="60"/>
                    <a:pt x="2619" y="60"/>
                    <a:pt x="2596" y="72"/>
                  </a:cubicBezTo>
                  <a:cubicBezTo>
                    <a:pt x="2586" y="76"/>
                    <a:pt x="2577" y="77"/>
                    <a:pt x="2569" y="77"/>
                  </a:cubicBezTo>
                  <a:cubicBezTo>
                    <a:pt x="2546" y="77"/>
                    <a:pt x="2526" y="66"/>
                    <a:pt x="2500" y="49"/>
                  </a:cubicBezTo>
                  <a:lnTo>
                    <a:pt x="2357" y="49"/>
                  </a:lnTo>
                  <a:cubicBezTo>
                    <a:pt x="2357" y="60"/>
                    <a:pt x="2346" y="60"/>
                    <a:pt x="2310" y="72"/>
                  </a:cubicBezTo>
                  <a:cubicBezTo>
                    <a:pt x="2303" y="76"/>
                    <a:pt x="2296" y="77"/>
                    <a:pt x="2289" y="77"/>
                  </a:cubicBezTo>
                  <a:cubicBezTo>
                    <a:pt x="2268" y="77"/>
                    <a:pt x="2244" y="66"/>
                    <a:pt x="2226" y="49"/>
                  </a:cubicBezTo>
                  <a:cubicBezTo>
                    <a:pt x="2179" y="60"/>
                    <a:pt x="2119" y="60"/>
                    <a:pt x="2072" y="60"/>
                  </a:cubicBezTo>
                  <a:cubicBezTo>
                    <a:pt x="2072" y="60"/>
                    <a:pt x="2060" y="72"/>
                    <a:pt x="2024" y="72"/>
                  </a:cubicBezTo>
                  <a:cubicBezTo>
                    <a:pt x="2018" y="76"/>
                    <a:pt x="2010" y="77"/>
                    <a:pt x="2003" y="77"/>
                  </a:cubicBezTo>
                  <a:cubicBezTo>
                    <a:pt x="1982" y="77"/>
                    <a:pt x="1958" y="66"/>
                    <a:pt x="1941" y="49"/>
                  </a:cubicBezTo>
                  <a:lnTo>
                    <a:pt x="19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5"/>
            <p:cNvSpPr/>
            <p:nvPr/>
          </p:nvSpPr>
          <p:spPr>
            <a:xfrm>
              <a:off x="5471200" y="2735100"/>
              <a:ext cx="74450" cy="18550"/>
            </a:xfrm>
            <a:custGeom>
              <a:avLst/>
              <a:gdLst/>
              <a:ahLst/>
              <a:cxnLst/>
              <a:rect l="l" t="t" r="r" b="b"/>
              <a:pathLst>
                <a:path w="2978" h="742" extrusionOk="0">
                  <a:moveTo>
                    <a:pt x="1309" y="212"/>
                  </a:moveTo>
                  <a:cubicBezTo>
                    <a:pt x="1374" y="212"/>
                    <a:pt x="1438" y="221"/>
                    <a:pt x="1501" y="246"/>
                  </a:cubicBezTo>
                  <a:cubicBezTo>
                    <a:pt x="1358" y="235"/>
                    <a:pt x="1228" y="231"/>
                    <a:pt x="1105" y="230"/>
                  </a:cubicBezTo>
                  <a:lnTo>
                    <a:pt x="1105" y="230"/>
                  </a:lnTo>
                  <a:cubicBezTo>
                    <a:pt x="1173" y="222"/>
                    <a:pt x="1241" y="212"/>
                    <a:pt x="1309" y="212"/>
                  </a:cubicBezTo>
                  <a:close/>
                  <a:moveTo>
                    <a:pt x="1654" y="0"/>
                  </a:moveTo>
                  <a:cubicBezTo>
                    <a:pt x="1302" y="0"/>
                    <a:pt x="949" y="9"/>
                    <a:pt x="596" y="20"/>
                  </a:cubicBezTo>
                  <a:cubicBezTo>
                    <a:pt x="659" y="142"/>
                    <a:pt x="735" y="200"/>
                    <a:pt x="819" y="226"/>
                  </a:cubicBezTo>
                  <a:lnTo>
                    <a:pt x="819" y="226"/>
                  </a:lnTo>
                  <a:cubicBezTo>
                    <a:pt x="788" y="225"/>
                    <a:pt x="758" y="224"/>
                    <a:pt x="727" y="222"/>
                  </a:cubicBezTo>
                  <a:cubicBezTo>
                    <a:pt x="596" y="210"/>
                    <a:pt x="456" y="160"/>
                    <a:pt x="328" y="160"/>
                  </a:cubicBezTo>
                  <a:cubicBezTo>
                    <a:pt x="200" y="160"/>
                    <a:pt x="84" y="210"/>
                    <a:pt x="1" y="401"/>
                  </a:cubicBezTo>
                  <a:cubicBezTo>
                    <a:pt x="175" y="613"/>
                    <a:pt x="407" y="618"/>
                    <a:pt x="639" y="618"/>
                  </a:cubicBezTo>
                  <a:cubicBezTo>
                    <a:pt x="650" y="618"/>
                    <a:pt x="661" y="618"/>
                    <a:pt x="672" y="618"/>
                  </a:cubicBezTo>
                  <a:cubicBezTo>
                    <a:pt x="793" y="618"/>
                    <a:pt x="914" y="619"/>
                    <a:pt x="1025" y="651"/>
                  </a:cubicBezTo>
                  <a:cubicBezTo>
                    <a:pt x="1108" y="663"/>
                    <a:pt x="1168" y="663"/>
                    <a:pt x="1239" y="663"/>
                  </a:cubicBezTo>
                  <a:cubicBezTo>
                    <a:pt x="1290" y="632"/>
                    <a:pt x="1339" y="617"/>
                    <a:pt x="1386" y="617"/>
                  </a:cubicBezTo>
                  <a:cubicBezTo>
                    <a:pt x="1448" y="617"/>
                    <a:pt x="1506" y="644"/>
                    <a:pt x="1561" y="699"/>
                  </a:cubicBezTo>
                  <a:cubicBezTo>
                    <a:pt x="1669" y="724"/>
                    <a:pt x="1774" y="741"/>
                    <a:pt x="1876" y="741"/>
                  </a:cubicBezTo>
                  <a:cubicBezTo>
                    <a:pt x="2008" y="741"/>
                    <a:pt x="2135" y="713"/>
                    <a:pt x="2263" y="639"/>
                  </a:cubicBezTo>
                  <a:cubicBezTo>
                    <a:pt x="2287" y="603"/>
                    <a:pt x="2311" y="579"/>
                    <a:pt x="2323" y="544"/>
                  </a:cubicBezTo>
                  <a:cubicBezTo>
                    <a:pt x="2227" y="460"/>
                    <a:pt x="2132" y="365"/>
                    <a:pt x="2025" y="282"/>
                  </a:cubicBezTo>
                  <a:cubicBezTo>
                    <a:pt x="2065" y="279"/>
                    <a:pt x="2105" y="278"/>
                    <a:pt x="2145" y="278"/>
                  </a:cubicBezTo>
                  <a:cubicBezTo>
                    <a:pt x="2264" y="278"/>
                    <a:pt x="2383" y="288"/>
                    <a:pt x="2501" y="288"/>
                  </a:cubicBezTo>
                  <a:cubicBezTo>
                    <a:pt x="2659" y="288"/>
                    <a:pt x="2817" y="270"/>
                    <a:pt x="2977" y="187"/>
                  </a:cubicBezTo>
                  <a:cubicBezTo>
                    <a:pt x="2918" y="103"/>
                    <a:pt x="2906" y="44"/>
                    <a:pt x="2870" y="44"/>
                  </a:cubicBezTo>
                  <a:cubicBezTo>
                    <a:pt x="2468" y="12"/>
                    <a:pt x="2062" y="0"/>
                    <a:pt x="1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5"/>
            <p:cNvSpPr/>
            <p:nvPr/>
          </p:nvSpPr>
          <p:spPr>
            <a:xfrm>
              <a:off x="5926325" y="2781425"/>
              <a:ext cx="76825" cy="14250"/>
            </a:xfrm>
            <a:custGeom>
              <a:avLst/>
              <a:gdLst/>
              <a:ahLst/>
              <a:cxnLst/>
              <a:rect l="l" t="t" r="r" b="b"/>
              <a:pathLst>
                <a:path w="3073" h="570" extrusionOk="0">
                  <a:moveTo>
                    <a:pt x="1917" y="0"/>
                  </a:moveTo>
                  <a:cubicBezTo>
                    <a:pt x="1662" y="69"/>
                    <a:pt x="1406" y="85"/>
                    <a:pt x="1147" y="85"/>
                  </a:cubicBezTo>
                  <a:cubicBezTo>
                    <a:pt x="911" y="85"/>
                    <a:pt x="673" y="72"/>
                    <a:pt x="429" y="72"/>
                  </a:cubicBezTo>
                  <a:cubicBezTo>
                    <a:pt x="298" y="108"/>
                    <a:pt x="167" y="131"/>
                    <a:pt x="60" y="227"/>
                  </a:cubicBezTo>
                  <a:cubicBezTo>
                    <a:pt x="36" y="250"/>
                    <a:pt x="12" y="286"/>
                    <a:pt x="0" y="310"/>
                  </a:cubicBezTo>
                  <a:cubicBezTo>
                    <a:pt x="0" y="346"/>
                    <a:pt x="12" y="370"/>
                    <a:pt x="36" y="405"/>
                  </a:cubicBezTo>
                  <a:cubicBezTo>
                    <a:pt x="333" y="442"/>
                    <a:pt x="631" y="448"/>
                    <a:pt x="929" y="448"/>
                  </a:cubicBezTo>
                  <a:cubicBezTo>
                    <a:pt x="1062" y="448"/>
                    <a:pt x="1194" y="447"/>
                    <a:pt x="1327" y="447"/>
                  </a:cubicBezTo>
                  <a:cubicBezTo>
                    <a:pt x="1757" y="447"/>
                    <a:pt x="2185" y="459"/>
                    <a:pt x="2608" y="560"/>
                  </a:cubicBezTo>
                  <a:cubicBezTo>
                    <a:pt x="2629" y="566"/>
                    <a:pt x="2650" y="569"/>
                    <a:pt x="2670" y="569"/>
                  </a:cubicBezTo>
                  <a:cubicBezTo>
                    <a:pt x="2764" y="569"/>
                    <a:pt x="2847" y="505"/>
                    <a:pt x="2906" y="417"/>
                  </a:cubicBezTo>
                  <a:cubicBezTo>
                    <a:pt x="2965" y="370"/>
                    <a:pt x="3013" y="310"/>
                    <a:pt x="3072" y="250"/>
                  </a:cubicBezTo>
                  <a:cubicBezTo>
                    <a:pt x="2977" y="156"/>
                    <a:pt x="2859" y="122"/>
                    <a:pt x="2742" y="122"/>
                  </a:cubicBezTo>
                  <a:cubicBezTo>
                    <a:pt x="2654" y="122"/>
                    <a:pt x="2566" y="141"/>
                    <a:pt x="2489" y="167"/>
                  </a:cubicBezTo>
                  <a:cubicBezTo>
                    <a:pt x="2444" y="180"/>
                    <a:pt x="2403" y="185"/>
                    <a:pt x="2364" y="185"/>
                  </a:cubicBezTo>
                  <a:cubicBezTo>
                    <a:pt x="2187" y="185"/>
                    <a:pt x="2064" y="69"/>
                    <a:pt x="1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5"/>
            <p:cNvSpPr/>
            <p:nvPr/>
          </p:nvSpPr>
          <p:spPr>
            <a:xfrm>
              <a:off x="5544125" y="2902875"/>
              <a:ext cx="73550" cy="11850"/>
            </a:xfrm>
            <a:custGeom>
              <a:avLst/>
              <a:gdLst/>
              <a:ahLst/>
              <a:cxnLst/>
              <a:rect l="l" t="t" r="r" b="b"/>
              <a:pathLst>
                <a:path w="2942" h="474" extrusionOk="0">
                  <a:moveTo>
                    <a:pt x="691" y="0"/>
                  </a:moveTo>
                  <a:cubicBezTo>
                    <a:pt x="60" y="143"/>
                    <a:pt x="60" y="143"/>
                    <a:pt x="1" y="357"/>
                  </a:cubicBezTo>
                  <a:cubicBezTo>
                    <a:pt x="111" y="445"/>
                    <a:pt x="225" y="473"/>
                    <a:pt x="341" y="473"/>
                  </a:cubicBezTo>
                  <a:cubicBezTo>
                    <a:pt x="561" y="473"/>
                    <a:pt x="789" y="371"/>
                    <a:pt x="1011" y="371"/>
                  </a:cubicBezTo>
                  <a:cubicBezTo>
                    <a:pt x="1104" y="371"/>
                    <a:pt x="1197" y="389"/>
                    <a:pt x="1287" y="441"/>
                  </a:cubicBezTo>
                  <a:cubicBezTo>
                    <a:pt x="1703" y="417"/>
                    <a:pt x="2108" y="369"/>
                    <a:pt x="2525" y="334"/>
                  </a:cubicBezTo>
                  <a:cubicBezTo>
                    <a:pt x="2942" y="274"/>
                    <a:pt x="2596" y="143"/>
                    <a:pt x="2549" y="36"/>
                  </a:cubicBezTo>
                  <a:cubicBezTo>
                    <a:pt x="1930" y="24"/>
                    <a:pt x="1311" y="12"/>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5"/>
            <p:cNvSpPr/>
            <p:nvPr/>
          </p:nvSpPr>
          <p:spPr>
            <a:xfrm>
              <a:off x="5488600" y="2752325"/>
              <a:ext cx="102575" cy="16450"/>
            </a:xfrm>
            <a:custGeom>
              <a:avLst/>
              <a:gdLst/>
              <a:ahLst/>
              <a:cxnLst/>
              <a:rect l="l" t="t" r="r" b="b"/>
              <a:pathLst>
                <a:path w="4103" h="658" extrusionOk="0">
                  <a:moveTo>
                    <a:pt x="421" y="0"/>
                  </a:moveTo>
                  <a:cubicBezTo>
                    <a:pt x="296" y="0"/>
                    <a:pt x="172" y="21"/>
                    <a:pt x="55" y="105"/>
                  </a:cubicBezTo>
                  <a:cubicBezTo>
                    <a:pt x="1" y="412"/>
                    <a:pt x="165" y="438"/>
                    <a:pt x="336" y="438"/>
                  </a:cubicBezTo>
                  <a:cubicBezTo>
                    <a:pt x="372" y="438"/>
                    <a:pt x="408" y="437"/>
                    <a:pt x="442" y="437"/>
                  </a:cubicBezTo>
                  <a:cubicBezTo>
                    <a:pt x="461" y="437"/>
                    <a:pt x="478" y="437"/>
                    <a:pt x="495" y="438"/>
                  </a:cubicBezTo>
                  <a:cubicBezTo>
                    <a:pt x="596" y="450"/>
                    <a:pt x="698" y="452"/>
                    <a:pt x="800" y="452"/>
                  </a:cubicBezTo>
                  <a:cubicBezTo>
                    <a:pt x="878" y="452"/>
                    <a:pt x="957" y="451"/>
                    <a:pt x="1035" y="451"/>
                  </a:cubicBezTo>
                  <a:cubicBezTo>
                    <a:pt x="1279" y="451"/>
                    <a:pt x="1520" y="465"/>
                    <a:pt x="1746" y="581"/>
                  </a:cubicBezTo>
                  <a:cubicBezTo>
                    <a:pt x="1888" y="581"/>
                    <a:pt x="2024" y="657"/>
                    <a:pt x="2163" y="657"/>
                  </a:cubicBezTo>
                  <a:cubicBezTo>
                    <a:pt x="2222" y="657"/>
                    <a:pt x="2281" y="644"/>
                    <a:pt x="2341" y="605"/>
                  </a:cubicBezTo>
                  <a:cubicBezTo>
                    <a:pt x="2480" y="445"/>
                    <a:pt x="2628" y="314"/>
                    <a:pt x="2845" y="314"/>
                  </a:cubicBezTo>
                  <a:cubicBezTo>
                    <a:pt x="2871" y="314"/>
                    <a:pt x="2897" y="315"/>
                    <a:pt x="2924" y="319"/>
                  </a:cubicBezTo>
                  <a:cubicBezTo>
                    <a:pt x="2977" y="321"/>
                    <a:pt x="3030" y="322"/>
                    <a:pt x="3084" y="322"/>
                  </a:cubicBezTo>
                  <a:cubicBezTo>
                    <a:pt x="3405" y="322"/>
                    <a:pt x="3739" y="295"/>
                    <a:pt x="4055" y="295"/>
                  </a:cubicBezTo>
                  <a:cubicBezTo>
                    <a:pt x="4103" y="200"/>
                    <a:pt x="4067" y="141"/>
                    <a:pt x="3972" y="105"/>
                  </a:cubicBezTo>
                  <a:cubicBezTo>
                    <a:pt x="3256" y="95"/>
                    <a:pt x="2558" y="10"/>
                    <a:pt x="1861" y="10"/>
                  </a:cubicBezTo>
                  <a:cubicBezTo>
                    <a:pt x="1723" y="10"/>
                    <a:pt x="1586" y="14"/>
                    <a:pt x="1448" y="21"/>
                  </a:cubicBezTo>
                  <a:lnTo>
                    <a:pt x="841" y="21"/>
                  </a:lnTo>
                  <a:cubicBezTo>
                    <a:pt x="827" y="22"/>
                    <a:pt x="813" y="22"/>
                    <a:pt x="799" y="22"/>
                  </a:cubicBezTo>
                  <a:cubicBezTo>
                    <a:pt x="678" y="22"/>
                    <a:pt x="549" y="0"/>
                    <a:pt x="4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5"/>
            <p:cNvSpPr/>
            <p:nvPr/>
          </p:nvSpPr>
          <p:spPr>
            <a:xfrm>
              <a:off x="5423575" y="2786175"/>
              <a:ext cx="26225" cy="53325"/>
            </a:xfrm>
            <a:custGeom>
              <a:avLst/>
              <a:gdLst/>
              <a:ahLst/>
              <a:cxnLst/>
              <a:rect l="l" t="t" r="r" b="b"/>
              <a:pathLst>
                <a:path w="1049" h="2133" extrusionOk="0">
                  <a:moveTo>
                    <a:pt x="733" y="4"/>
                  </a:moveTo>
                  <a:cubicBezTo>
                    <a:pt x="688" y="4"/>
                    <a:pt x="644" y="7"/>
                    <a:pt x="596" y="13"/>
                  </a:cubicBezTo>
                  <a:cubicBezTo>
                    <a:pt x="453" y="49"/>
                    <a:pt x="298" y="1"/>
                    <a:pt x="167" y="96"/>
                  </a:cubicBezTo>
                  <a:cubicBezTo>
                    <a:pt x="120" y="132"/>
                    <a:pt x="96" y="191"/>
                    <a:pt x="84" y="251"/>
                  </a:cubicBezTo>
                  <a:cubicBezTo>
                    <a:pt x="48" y="418"/>
                    <a:pt x="37" y="584"/>
                    <a:pt x="37" y="751"/>
                  </a:cubicBezTo>
                  <a:cubicBezTo>
                    <a:pt x="37" y="989"/>
                    <a:pt x="1" y="1227"/>
                    <a:pt x="108" y="1442"/>
                  </a:cubicBezTo>
                  <a:cubicBezTo>
                    <a:pt x="465" y="1537"/>
                    <a:pt x="346" y="2061"/>
                    <a:pt x="715" y="2132"/>
                  </a:cubicBezTo>
                  <a:cubicBezTo>
                    <a:pt x="751" y="2120"/>
                    <a:pt x="763" y="2085"/>
                    <a:pt x="799" y="2073"/>
                  </a:cubicBezTo>
                  <a:cubicBezTo>
                    <a:pt x="763" y="1906"/>
                    <a:pt x="751" y="1727"/>
                    <a:pt x="799" y="1561"/>
                  </a:cubicBezTo>
                  <a:cubicBezTo>
                    <a:pt x="834" y="1525"/>
                    <a:pt x="858" y="1465"/>
                    <a:pt x="882" y="1418"/>
                  </a:cubicBezTo>
                  <a:cubicBezTo>
                    <a:pt x="882" y="1299"/>
                    <a:pt x="834" y="1192"/>
                    <a:pt x="834" y="1073"/>
                  </a:cubicBezTo>
                  <a:cubicBezTo>
                    <a:pt x="882" y="1001"/>
                    <a:pt x="929" y="906"/>
                    <a:pt x="965" y="834"/>
                  </a:cubicBezTo>
                  <a:cubicBezTo>
                    <a:pt x="953" y="822"/>
                    <a:pt x="941" y="787"/>
                    <a:pt x="929" y="775"/>
                  </a:cubicBezTo>
                  <a:cubicBezTo>
                    <a:pt x="882" y="715"/>
                    <a:pt x="739" y="668"/>
                    <a:pt x="918" y="596"/>
                  </a:cubicBezTo>
                  <a:cubicBezTo>
                    <a:pt x="929" y="584"/>
                    <a:pt x="953" y="572"/>
                    <a:pt x="977" y="549"/>
                  </a:cubicBezTo>
                  <a:cubicBezTo>
                    <a:pt x="989" y="525"/>
                    <a:pt x="1001" y="513"/>
                    <a:pt x="1013" y="477"/>
                  </a:cubicBezTo>
                  <a:cubicBezTo>
                    <a:pt x="1037" y="430"/>
                    <a:pt x="1049" y="370"/>
                    <a:pt x="1049" y="311"/>
                  </a:cubicBezTo>
                  <a:cubicBezTo>
                    <a:pt x="1049" y="251"/>
                    <a:pt x="1037" y="191"/>
                    <a:pt x="1001" y="132"/>
                  </a:cubicBezTo>
                  <a:cubicBezTo>
                    <a:pt x="977" y="72"/>
                    <a:pt x="929" y="49"/>
                    <a:pt x="870" y="13"/>
                  </a:cubicBezTo>
                  <a:cubicBezTo>
                    <a:pt x="822" y="7"/>
                    <a:pt x="778" y="4"/>
                    <a:pt x="733"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5"/>
            <p:cNvSpPr/>
            <p:nvPr/>
          </p:nvSpPr>
          <p:spPr>
            <a:xfrm>
              <a:off x="5496200" y="2905350"/>
              <a:ext cx="80100" cy="17200"/>
            </a:xfrm>
            <a:custGeom>
              <a:avLst/>
              <a:gdLst/>
              <a:ahLst/>
              <a:cxnLst/>
              <a:rect l="l" t="t" r="r" b="b"/>
              <a:pathLst>
                <a:path w="3204" h="688" extrusionOk="0">
                  <a:moveTo>
                    <a:pt x="680" y="1"/>
                  </a:moveTo>
                  <a:cubicBezTo>
                    <a:pt x="445" y="1"/>
                    <a:pt x="216" y="48"/>
                    <a:pt x="1" y="223"/>
                  </a:cubicBezTo>
                  <a:cubicBezTo>
                    <a:pt x="13" y="282"/>
                    <a:pt x="13" y="330"/>
                    <a:pt x="37" y="389"/>
                  </a:cubicBezTo>
                  <a:cubicBezTo>
                    <a:pt x="291" y="604"/>
                    <a:pt x="572" y="641"/>
                    <a:pt x="861" y="641"/>
                  </a:cubicBezTo>
                  <a:cubicBezTo>
                    <a:pt x="1014" y="641"/>
                    <a:pt x="1169" y="631"/>
                    <a:pt x="1323" y="631"/>
                  </a:cubicBezTo>
                  <a:cubicBezTo>
                    <a:pt x="1394" y="631"/>
                    <a:pt x="1466" y="633"/>
                    <a:pt x="1537" y="639"/>
                  </a:cubicBezTo>
                  <a:cubicBezTo>
                    <a:pt x="1546" y="640"/>
                    <a:pt x="1555" y="641"/>
                    <a:pt x="1564" y="641"/>
                  </a:cubicBezTo>
                  <a:cubicBezTo>
                    <a:pt x="1714" y="641"/>
                    <a:pt x="1833" y="500"/>
                    <a:pt x="1979" y="500"/>
                  </a:cubicBezTo>
                  <a:cubicBezTo>
                    <a:pt x="2016" y="500"/>
                    <a:pt x="2055" y="509"/>
                    <a:pt x="2096" y="532"/>
                  </a:cubicBezTo>
                  <a:cubicBezTo>
                    <a:pt x="2096" y="592"/>
                    <a:pt x="2132" y="627"/>
                    <a:pt x="2192" y="627"/>
                  </a:cubicBezTo>
                  <a:cubicBezTo>
                    <a:pt x="2275" y="639"/>
                    <a:pt x="2370" y="639"/>
                    <a:pt x="2454" y="651"/>
                  </a:cubicBezTo>
                  <a:cubicBezTo>
                    <a:pt x="2454" y="663"/>
                    <a:pt x="2477" y="663"/>
                    <a:pt x="2501" y="687"/>
                  </a:cubicBezTo>
                  <a:cubicBezTo>
                    <a:pt x="2525" y="687"/>
                    <a:pt x="2561" y="675"/>
                    <a:pt x="2596" y="639"/>
                  </a:cubicBezTo>
                  <a:lnTo>
                    <a:pt x="2727" y="592"/>
                  </a:lnTo>
                  <a:cubicBezTo>
                    <a:pt x="2799" y="568"/>
                    <a:pt x="2799" y="532"/>
                    <a:pt x="2739" y="497"/>
                  </a:cubicBezTo>
                  <a:cubicBezTo>
                    <a:pt x="2692" y="413"/>
                    <a:pt x="2727" y="377"/>
                    <a:pt x="2799" y="354"/>
                  </a:cubicBezTo>
                  <a:cubicBezTo>
                    <a:pt x="2930" y="342"/>
                    <a:pt x="3073" y="342"/>
                    <a:pt x="3204" y="342"/>
                  </a:cubicBezTo>
                  <a:cubicBezTo>
                    <a:pt x="2989" y="219"/>
                    <a:pt x="2762" y="194"/>
                    <a:pt x="2533" y="194"/>
                  </a:cubicBezTo>
                  <a:cubicBezTo>
                    <a:pt x="2379" y="194"/>
                    <a:pt x="2224" y="206"/>
                    <a:pt x="2073" y="206"/>
                  </a:cubicBezTo>
                  <a:cubicBezTo>
                    <a:pt x="2013" y="206"/>
                    <a:pt x="1953" y="204"/>
                    <a:pt x="1894" y="199"/>
                  </a:cubicBezTo>
                  <a:cubicBezTo>
                    <a:pt x="1834" y="139"/>
                    <a:pt x="1763" y="92"/>
                    <a:pt x="1656" y="56"/>
                  </a:cubicBezTo>
                  <a:cubicBezTo>
                    <a:pt x="1605" y="62"/>
                    <a:pt x="1553" y="64"/>
                    <a:pt x="1501" y="64"/>
                  </a:cubicBezTo>
                  <a:cubicBezTo>
                    <a:pt x="1231" y="64"/>
                    <a:pt x="95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5"/>
            <p:cNvSpPr/>
            <p:nvPr/>
          </p:nvSpPr>
          <p:spPr>
            <a:xfrm>
              <a:off x="5650700" y="2706375"/>
              <a:ext cx="63625" cy="14525"/>
            </a:xfrm>
            <a:custGeom>
              <a:avLst/>
              <a:gdLst/>
              <a:ahLst/>
              <a:cxnLst/>
              <a:rect l="l" t="t" r="r" b="b"/>
              <a:pathLst>
                <a:path w="2545" h="581" extrusionOk="0">
                  <a:moveTo>
                    <a:pt x="899" y="1"/>
                  </a:moveTo>
                  <a:cubicBezTo>
                    <a:pt x="882" y="1"/>
                    <a:pt x="864" y="1"/>
                    <a:pt x="846" y="2"/>
                  </a:cubicBezTo>
                  <a:cubicBezTo>
                    <a:pt x="785" y="54"/>
                    <a:pt x="712" y="68"/>
                    <a:pt x="634" y="68"/>
                  </a:cubicBezTo>
                  <a:cubicBezTo>
                    <a:pt x="534" y="68"/>
                    <a:pt x="426" y="45"/>
                    <a:pt x="325" y="45"/>
                  </a:cubicBezTo>
                  <a:cubicBezTo>
                    <a:pt x="194" y="45"/>
                    <a:pt x="75" y="84"/>
                    <a:pt x="0" y="264"/>
                  </a:cubicBezTo>
                  <a:cubicBezTo>
                    <a:pt x="715" y="335"/>
                    <a:pt x="1441" y="359"/>
                    <a:pt x="2143" y="550"/>
                  </a:cubicBezTo>
                  <a:cubicBezTo>
                    <a:pt x="2190" y="567"/>
                    <a:pt x="2251" y="581"/>
                    <a:pt x="2310" y="581"/>
                  </a:cubicBezTo>
                  <a:cubicBezTo>
                    <a:pt x="2416" y="581"/>
                    <a:pt x="2517" y="536"/>
                    <a:pt x="2524" y="383"/>
                  </a:cubicBezTo>
                  <a:cubicBezTo>
                    <a:pt x="2545" y="242"/>
                    <a:pt x="2419" y="134"/>
                    <a:pt x="2293" y="134"/>
                  </a:cubicBezTo>
                  <a:cubicBezTo>
                    <a:pt x="2271" y="134"/>
                    <a:pt x="2248" y="138"/>
                    <a:pt x="2227" y="145"/>
                  </a:cubicBezTo>
                  <a:cubicBezTo>
                    <a:pt x="2138" y="169"/>
                    <a:pt x="2051" y="178"/>
                    <a:pt x="1966" y="178"/>
                  </a:cubicBezTo>
                  <a:cubicBezTo>
                    <a:pt x="1600" y="178"/>
                    <a:pt x="1259"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5"/>
            <p:cNvSpPr/>
            <p:nvPr/>
          </p:nvSpPr>
          <p:spPr>
            <a:xfrm>
              <a:off x="5488475" y="2899575"/>
              <a:ext cx="58650" cy="11650"/>
            </a:xfrm>
            <a:custGeom>
              <a:avLst/>
              <a:gdLst/>
              <a:ahLst/>
              <a:cxnLst/>
              <a:rect l="l" t="t" r="r" b="b"/>
              <a:pathLst>
                <a:path w="2346" h="466" extrusionOk="0">
                  <a:moveTo>
                    <a:pt x="967" y="0"/>
                  </a:moveTo>
                  <a:cubicBezTo>
                    <a:pt x="769" y="0"/>
                    <a:pt x="567" y="38"/>
                    <a:pt x="367" y="38"/>
                  </a:cubicBezTo>
                  <a:cubicBezTo>
                    <a:pt x="352" y="38"/>
                    <a:pt x="337" y="37"/>
                    <a:pt x="322" y="37"/>
                  </a:cubicBezTo>
                  <a:cubicBezTo>
                    <a:pt x="286" y="49"/>
                    <a:pt x="262" y="96"/>
                    <a:pt x="286" y="144"/>
                  </a:cubicBezTo>
                  <a:cubicBezTo>
                    <a:pt x="291" y="207"/>
                    <a:pt x="275" y="224"/>
                    <a:pt x="251" y="224"/>
                  </a:cubicBezTo>
                  <a:cubicBezTo>
                    <a:pt x="224" y="224"/>
                    <a:pt x="186" y="201"/>
                    <a:pt x="158" y="201"/>
                  </a:cubicBezTo>
                  <a:cubicBezTo>
                    <a:pt x="147" y="201"/>
                    <a:pt x="138" y="205"/>
                    <a:pt x="131" y="216"/>
                  </a:cubicBezTo>
                  <a:cubicBezTo>
                    <a:pt x="72" y="251"/>
                    <a:pt x="24" y="275"/>
                    <a:pt x="0" y="335"/>
                  </a:cubicBezTo>
                  <a:cubicBezTo>
                    <a:pt x="84" y="442"/>
                    <a:pt x="203" y="442"/>
                    <a:pt x="322" y="466"/>
                  </a:cubicBezTo>
                  <a:cubicBezTo>
                    <a:pt x="905" y="454"/>
                    <a:pt x="1477" y="454"/>
                    <a:pt x="2048" y="442"/>
                  </a:cubicBezTo>
                  <a:cubicBezTo>
                    <a:pt x="2132" y="287"/>
                    <a:pt x="2274" y="251"/>
                    <a:pt x="2346" y="144"/>
                  </a:cubicBezTo>
                  <a:cubicBezTo>
                    <a:pt x="2216" y="54"/>
                    <a:pt x="2081" y="14"/>
                    <a:pt x="1944" y="14"/>
                  </a:cubicBezTo>
                  <a:cubicBezTo>
                    <a:pt x="1792" y="14"/>
                    <a:pt x="1639" y="63"/>
                    <a:pt x="1489" y="144"/>
                  </a:cubicBezTo>
                  <a:cubicBezTo>
                    <a:pt x="1321" y="30"/>
                    <a:pt x="1145" y="0"/>
                    <a:pt x="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5"/>
            <p:cNvSpPr/>
            <p:nvPr/>
          </p:nvSpPr>
          <p:spPr>
            <a:xfrm>
              <a:off x="5596400" y="2699875"/>
              <a:ext cx="75450" cy="13125"/>
            </a:xfrm>
            <a:custGeom>
              <a:avLst/>
              <a:gdLst/>
              <a:ahLst/>
              <a:cxnLst/>
              <a:rect l="l" t="t" r="r" b="b"/>
              <a:pathLst>
                <a:path w="3018" h="525" extrusionOk="0">
                  <a:moveTo>
                    <a:pt x="250" y="5"/>
                  </a:moveTo>
                  <a:cubicBezTo>
                    <a:pt x="106" y="5"/>
                    <a:pt x="1" y="80"/>
                    <a:pt x="17" y="405"/>
                  </a:cubicBezTo>
                  <a:cubicBezTo>
                    <a:pt x="744" y="441"/>
                    <a:pt x="1458" y="393"/>
                    <a:pt x="2172" y="524"/>
                  </a:cubicBezTo>
                  <a:cubicBezTo>
                    <a:pt x="2272" y="408"/>
                    <a:pt x="2405" y="397"/>
                    <a:pt x="2541" y="397"/>
                  </a:cubicBezTo>
                  <a:cubicBezTo>
                    <a:pt x="2573" y="397"/>
                    <a:pt x="2606" y="398"/>
                    <a:pt x="2639" y="398"/>
                  </a:cubicBezTo>
                  <a:cubicBezTo>
                    <a:pt x="2779" y="398"/>
                    <a:pt x="2915" y="386"/>
                    <a:pt x="3018" y="262"/>
                  </a:cubicBezTo>
                  <a:cubicBezTo>
                    <a:pt x="2815" y="262"/>
                    <a:pt x="2589" y="238"/>
                    <a:pt x="2363" y="214"/>
                  </a:cubicBezTo>
                  <a:cubicBezTo>
                    <a:pt x="1863" y="0"/>
                    <a:pt x="1303" y="119"/>
                    <a:pt x="767" y="36"/>
                  </a:cubicBezTo>
                  <a:cubicBezTo>
                    <a:pt x="733" y="54"/>
                    <a:pt x="693" y="61"/>
                    <a:pt x="649" y="61"/>
                  </a:cubicBezTo>
                  <a:cubicBezTo>
                    <a:pt x="525" y="61"/>
                    <a:pt x="373" y="5"/>
                    <a:pt x="250"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5"/>
            <p:cNvSpPr/>
            <p:nvPr/>
          </p:nvSpPr>
          <p:spPr>
            <a:xfrm>
              <a:off x="5430425" y="2837975"/>
              <a:ext cx="25325" cy="46275"/>
            </a:xfrm>
            <a:custGeom>
              <a:avLst/>
              <a:gdLst/>
              <a:ahLst/>
              <a:cxnLst/>
              <a:rect l="l" t="t" r="r" b="b"/>
              <a:pathLst>
                <a:path w="1013" h="1851" extrusionOk="0">
                  <a:moveTo>
                    <a:pt x="525" y="1"/>
                  </a:moveTo>
                  <a:lnTo>
                    <a:pt x="477" y="60"/>
                  </a:lnTo>
                  <a:cubicBezTo>
                    <a:pt x="370" y="120"/>
                    <a:pt x="263" y="167"/>
                    <a:pt x="179" y="251"/>
                  </a:cubicBezTo>
                  <a:cubicBezTo>
                    <a:pt x="84" y="346"/>
                    <a:pt x="13" y="453"/>
                    <a:pt x="1" y="584"/>
                  </a:cubicBezTo>
                  <a:cubicBezTo>
                    <a:pt x="1" y="655"/>
                    <a:pt x="13" y="715"/>
                    <a:pt x="24" y="775"/>
                  </a:cubicBezTo>
                  <a:cubicBezTo>
                    <a:pt x="72" y="989"/>
                    <a:pt x="227" y="1132"/>
                    <a:pt x="239" y="1358"/>
                  </a:cubicBezTo>
                  <a:cubicBezTo>
                    <a:pt x="252" y="1709"/>
                    <a:pt x="343" y="1851"/>
                    <a:pt x="483" y="1851"/>
                  </a:cubicBezTo>
                  <a:cubicBezTo>
                    <a:pt x="600" y="1851"/>
                    <a:pt x="750" y="1753"/>
                    <a:pt x="917" y="1596"/>
                  </a:cubicBezTo>
                  <a:cubicBezTo>
                    <a:pt x="882" y="1501"/>
                    <a:pt x="834" y="1429"/>
                    <a:pt x="786" y="1346"/>
                  </a:cubicBezTo>
                  <a:cubicBezTo>
                    <a:pt x="786" y="1239"/>
                    <a:pt x="882" y="1144"/>
                    <a:pt x="882" y="1048"/>
                  </a:cubicBezTo>
                  <a:cubicBezTo>
                    <a:pt x="858" y="989"/>
                    <a:pt x="834" y="941"/>
                    <a:pt x="786" y="906"/>
                  </a:cubicBezTo>
                  <a:cubicBezTo>
                    <a:pt x="596" y="763"/>
                    <a:pt x="560" y="548"/>
                    <a:pt x="655" y="334"/>
                  </a:cubicBezTo>
                  <a:cubicBezTo>
                    <a:pt x="703" y="191"/>
                    <a:pt x="1013" y="310"/>
                    <a:pt x="917" y="48"/>
                  </a:cubicBez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5"/>
            <p:cNvSpPr/>
            <p:nvPr/>
          </p:nvSpPr>
          <p:spPr>
            <a:xfrm>
              <a:off x="5889425" y="2816850"/>
              <a:ext cx="32150" cy="44375"/>
            </a:xfrm>
            <a:custGeom>
              <a:avLst/>
              <a:gdLst/>
              <a:ahLst/>
              <a:cxnLst/>
              <a:rect l="l" t="t" r="r" b="b"/>
              <a:pathLst>
                <a:path w="1286" h="1775" extrusionOk="0">
                  <a:moveTo>
                    <a:pt x="988" y="0"/>
                  </a:moveTo>
                  <a:cubicBezTo>
                    <a:pt x="786" y="24"/>
                    <a:pt x="726" y="191"/>
                    <a:pt x="631" y="322"/>
                  </a:cubicBezTo>
                  <a:cubicBezTo>
                    <a:pt x="583" y="417"/>
                    <a:pt x="536" y="524"/>
                    <a:pt x="488" y="608"/>
                  </a:cubicBezTo>
                  <a:cubicBezTo>
                    <a:pt x="453" y="846"/>
                    <a:pt x="0" y="893"/>
                    <a:pt x="179" y="1239"/>
                  </a:cubicBezTo>
                  <a:lnTo>
                    <a:pt x="179" y="1429"/>
                  </a:lnTo>
                  <a:cubicBezTo>
                    <a:pt x="208" y="1479"/>
                    <a:pt x="246" y="1503"/>
                    <a:pt x="293" y="1503"/>
                  </a:cubicBezTo>
                  <a:cubicBezTo>
                    <a:pt x="302" y="1503"/>
                    <a:pt x="312" y="1502"/>
                    <a:pt x="322" y="1500"/>
                  </a:cubicBezTo>
                  <a:cubicBezTo>
                    <a:pt x="375" y="1447"/>
                    <a:pt x="421" y="1424"/>
                    <a:pt x="462" y="1424"/>
                  </a:cubicBezTo>
                  <a:cubicBezTo>
                    <a:pt x="532" y="1424"/>
                    <a:pt x="586" y="1491"/>
                    <a:pt x="631" y="1596"/>
                  </a:cubicBezTo>
                  <a:lnTo>
                    <a:pt x="679" y="1774"/>
                  </a:lnTo>
                  <a:lnTo>
                    <a:pt x="691" y="1774"/>
                  </a:lnTo>
                  <a:cubicBezTo>
                    <a:pt x="822" y="1429"/>
                    <a:pt x="988" y="1119"/>
                    <a:pt x="1191" y="822"/>
                  </a:cubicBezTo>
                  <a:cubicBezTo>
                    <a:pt x="1203" y="608"/>
                    <a:pt x="1226" y="405"/>
                    <a:pt x="1286" y="227"/>
                  </a:cubicBezTo>
                  <a:cubicBezTo>
                    <a:pt x="1238" y="72"/>
                    <a:pt x="1131" y="12"/>
                    <a:pt x="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5"/>
            <p:cNvSpPr/>
            <p:nvPr/>
          </p:nvSpPr>
          <p:spPr>
            <a:xfrm>
              <a:off x="5521225" y="2748375"/>
              <a:ext cx="79200" cy="9975"/>
            </a:xfrm>
            <a:custGeom>
              <a:avLst/>
              <a:gdLst/>
              <a:ahLst/>
              <a:cxnLst/>
              <a:rect l="l" t="t" r="r" b="b"/>
              <a:pathLst>
                <a:path w="3168" h="399" extrusionOk="0">
                  <a:moveTo>
                    <a:pt x="310" y="1"/>
                  </a:moveTo>
                  <a:lnTo>
                    <a:pt x="310" y="60"/>
                  </a:lnTo>
                  <a:cubicBezTo>
                    <a:pt x="226" y="144"/>
                    <a:pt x="0" y="48"/>
                    <a:pt x="24" y="287"/>
                  </a:cubicBezTo>
                  <a:cubicBezTo>
                    <a:pt x="349" y="325"/>
                    <a:pt x="673" y="336"/>
                    <a:pt x="996" y="336"/>
                  </a:cubicBezTo>
                  <a:cubicBezTo>
                    <a:pt x="1442" y="336"/>
                    <a:pt x="1886" y="315"/>
                    <a:pt x="2329" y="315"/>
                  </a:cubicBezTo>
                  <a:cubicBezTo>
                    <a:pt x="2470" y="315"/>
                    <a:pt x="2610" y="317"/>
                    <a:pt x="2750" y="322"/>
                  </a:cubicBezTo>
                  <a:cubicBezTo>
                    <a:pt x="2837" y="341"/>
                    <a:pt x="2941" y="399"/>
                    <a:pt x="3023" y="399"/>
                  </a:cubicBezTo>
                  <a:cubicBezTo>
                    <a:pt x="3098" y="399"/>
                    <a:pt x="3156" y="350"/>
                    <a:pt x="3167" y="179"/>
                  </a:cubicBezTo>
                  <a:lnTo>
                    <a:pt x="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5"/>
            <p:cNvSpPr/>
            <p:nvPr/>
          </p:nvSpPr>
          <p:spPr>
            <a:xfrm>
              <a:off x="5427750" y="2853150"/>
              <a:ext cx="40200" cy="47625"/>
            </a:xfrm>
            <a:custGeom>
              <a:avLst/>
              <a:gdLst/>
              <a:ahLst/>
              <a:cxnLst/>
              <a:rect l="l" t="t" r="r" b="b"/>
              <a:pathLst>
                <a:path w="1608" h="1905" extrusionOk="0">
                  <a:moveTo>
                    <a:pt x="179" y="1"/>
                  </a:moveTo>
                  <a:cubicBezTo>
                    <a:pt x="0" y="203"/>
                    <a:pt x="0" y="394"/>
                    <a:pt x="179" y="596"/>
                  </a:cubicBezTo>
                  <a:cubicBezTo>
                    <a:pt x="358" y="751"/>
                    <a:pt x="179" y="1001"/>
                    <a:pt x="334" y="1168"/>
                  </a:cubicBezTo>
                  <a:cubicBezTo>
                    <a:pt x="477" y="1406"/>
                    <a:pt x="608" y="1644"/>
                    <a:pt x="762" y="1882"/>
                  </a:cubicBezTo>
                  <a:cubicBezTo>
                    <a:pt x="799" y="1898"/>
                    <a:pt x="832" y="1905"/>
                    <a:pt x="862" y="1905"/>
                  </a:cubicBezTo>
                  <a:cubicBezTo>
                    <a:pt x="965" y="1905"/>
                    <a:pt x="1026" y="1817"/>
                    <a:pt x="1072" y="1715"/>
                  </a:cubicBezTo>
                  <a:cubicBezTo>
                    <a:pt x="916" y="1227"/>
                    <a:pt x="896" y="1165"/>
                    <a:pt x="1282" y="1165"/>
                  </a:cubicBezTo>
                  <a:cubicBezTo>
                    <a:pt x="1338" y="1165"/>
                    <a:pt x="1403" y="1166"/>
                    <a:pt x="1477" y="1168"/>
                  </a:cubicBezTo>
                  <a:cubicBezTo>
                    <a:pt x="1524" y="1168"/>
                    <a:pt x="1560" y="1156"/>
                    <a:pt x="1608" y="1156"/>
                  </a:cubicBezTo>
                  <a:cubicBezTo>
                    <a:pt x="1465" y="953"/>
                    <a:pt x="1227" y="1025"/>
                    <a:pt x="1024" y="989"/>
                  </a:cubicBezTo>
                  <a:cubicBezTo>
                    <a:pt x="893" y="1025"/>
                    <a:pt x="739" y="1117"/>
                    <a:pt x="630" y="1117"/>
                  </a:cubicBezTo>
                  <a:cubicBezTo>
                    <a:pt x="521" y="1117"/>
                    <a:pt x="459" y="1025"/>
                    <a:pt x="512" y="691"/>
                  </a:cubicBezTo>
                  <a:cubicBezTo>
                    <a:pt x="536" y="477"/>
                    <a:pt x="298" y="22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5"/>
            <p:cNvSpPr/>
            <p:nvPr/>
          </p:nvSpPr>
          <p:spPr>
            <a:xfrm>
              <a:off x="5446800" y="2838225"/>
              <a:ext cx="65800" cy="8125"/>
            </a:xfrm>
            <a:custGeom>
              <a:avLst/>
              <a:gdLst/>
              <a:ahLst/>
              <a:cxnLst/>
              <a:rect l="l" t="t" r="r" b="b"/>
              <a:pathLst>
                <a:path w="2632" h="325" extrusionOk="0">
                  <a:moveTo>
                    <a:pt x="802" y="0"/>
                  </a:moveTo>
                  <a:cubicBezTo>
                    <a:pt x="624" y="0"/>
                    <a:pt x="444" y="12"/>
                    <a:pt x="262" y="38"/>
                  </a:cubicBezTo>
                  <a:cubicBezTo>
                    <a:pt x="179" y="134"/>
                    <a:pt x="84" y="229"/>
                    <a:pt x="0" y="324"/>
                  </a:cubicBezTo>
                  <a:cubicBezTo>
                    <a:pt x="174" y="315"/>
                    <a:pt x="347" y="312"/>
                    <a:pt x="519" y="312"/>
                  </a:cubicBezTo>
                  <a:cubicBezTo>
                    <a:pt x="804" y="312"/>
                    <a:pt x="1088" y="320"/>
                    <a:pt x="1372" y="320"/>
                  </a:cubicBezTo>
                  <a:cubicBezTo>
                    <a:pt x="1791" y="320"/>
                    <a:pt x="2210" y="302"/>
                    <a:pt x="2632" y="217"/>
                  </a:cubicBezTo>
                  <a:cubicBezTo>
                    <a:pt x="2022" y="134"/>
                    <a:pt x="1420"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5"/>
            <p:cNvSpPr/>
            <p:nvPr/>
          </p:nvSpPr>
          <p:spPr>
            <a:xfrm>
              <a:off x="5550075" y="2695400"/>
              <a:ext cx="69975" cy="14600"/>
            </a:xfrm>
            <a:custGeom>
              <a:avLst/>
              <a:gdLst/>
              <a:ahLst/>
              <a:cxnLst/>
              <a:rect l="l" t="t" r="r" b="b"/>
              <a:pathLst>
                <a:path w="2799" h="584" extrusionOk="0">
                  <a:moveTo>
                    <a:pt x="572" y="1"/>
                  </a:moveTo>
                  <a:cubicBezTo>
                    <a:pt x="510" y="49"/>
                    <a:pt x="436" y="57"/>
                    <a:pt x="360" y="57"/>
                  </a:cubicBezTo>
                  <a:cubicBezTo>
                    <a:pt x="327" y="57"/>
                    <a:pt x="293" y="55"/>
                    <a:pt x="260" y="55"/>
                  </a:cubicBezTo>
                  <a:cubicBezTo>
                    <a:pt x="165" y="55"/>
                    <a:pt x="73" y="67"/>
                    <a:pt x="1" y="155"/>
                  </a:cubicBezTo>
                  <a:cubicBezTo>
                    <a:pt x="174" y="268"/>
                    <a:pt x="352" y="295"/>
                    <a:pt x="535" y="295"/>
                  </a:cubicBezTo>
                  <a:cubicBezTo>
                    <a:pt x="700" y="295"/>
                    <a:pt x="868" y="274"/>
                    <a:pt x="1039" y="274"/>
                  </a:cubicBezTo>
                  <a:cubicBezTo>
                    <a:pt x="1058" y="274"/>
                    <a:pt x="1077" y="274"/>
                    <a:pt x="1096" y="274"/>
                  </a:cubicBezTo>
                  <a:cubicBezTo>
                    <a:pt x="1346" y="286"/>
                    <a:pt x="1608" y="274"/>
                    <a:pt x="1727" y="572"/>
                  </a:cubicBezTo>
                  <a:cubicBezTo>
                    <a:pt x="1775" y="584"/>
                    <a:pt x="1823" y="584"/>
                    <a:pt x="1870" y="584"/>
                  </a:cubicBezTo>
                  <a:cubicBezTo>
                    <a:pt x="1894" y="358"/>
                    <a:pt x="2049" y="286"/>
                    <a:pt x="2251" y="286"/>
                  </a:cubicBezTo>
                  <a:cubicBezTo>
                    <a:pt x="2307" y="290"/>
                    <a:pt x="2362" y="292"/>
                    <a:pt x="2417" y="292"/>
                  </a:cubicBezTo>
                  <a:cubicBezTo>
                    <a:pt x="2528" y="292"/>
                    <a:pt x="2636" y="286"/>
                    <a:pt x="2739" y="286"/>
                  </a:cubicBezTo>
                  <a:cubicBezTo>
                    <a:pt x="2799" y="239"/>
                    <a:pt x="2799" y="215"/>
                    <a:pt x="2739" y="155"/>
                  </a:cubicBezTo>
                  <a:cubicBezTo>
                    <a:pt x="2442" y="84"/>
                    <a:pt x="2120" y="179"/>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5"/>
            <p:cNvSpPr/>
            <p:nvPr/>
          </p:nvSpPr>
          <p:spPr>
            <a:xfrm>
              <a:off x="5446800" y="2784075"/>
              <a:ext cx="67600" cy="16525"/>
            </a:xfrm>
            <a:custGeom>
              <a:avLst/>
              <a:gdLst/>
              <a:ahLst/>
              <a:cxnLst/>
              <a:rect l="l" t="t" r="r" b="b"/>
              <a:pathLst>
                <a:path w="2704" h="661" extrusionOk="0">
                  <a:moveTo>
                    <a:pt x="1812" y="0"/>
                  </a:moveTo>
                  <a:cubicBezTo>
                    <a:pt x="1784" y="0"/>
                    <a:pt x="1755" y="1"/>
                    <a:pt x="1727" y="2"/>
                  </a:cubicBezTo>
                  <a:cubicBezTo>
                    <a:pt x="1655" y="2"/>
                    <a:pt x="1572" y="2"/>
                    <a:pt x="1501" y="14"/>
                  </a:cubicBezTo>
                  <a:lnTo>
                    <a:pt x="1191" y="61"/>
                  </a:lnTo>
                  <a:cubicBezTo>
                    <a:pt x="1120" y="73"/>
                    <a:pt x="1036" y="85"/>
                    <a:pt x="977" y="121"/>
                  </a:cubicBezTo>
                  <a:cubicBezTo>
                    <a:pt x="667" y="228"/>
                    <a:pt x="286" y="61"/>
                    <a:pt x="12" y="347"/>
                  </a:cubicBezTo>
                  <a:cubicBezTo>
                    <a:pt x="0" y="371"/>
                    <a:pt x="0" y="418"/>
                    <a:pt x="12" y="454"/>
                  </a:cubicBezTo>
                  <a:cubicBezTo>
                    <a:pt x="176" y="635"/>
                    <a:pt x="377" y="660"/>
                    <a:pt x="576" y="660"/>
                  </a:cubicBezTo>
                  <a:cubicBezTo>
                    <a:pt x="651" y="660"/>
                    <a:pt x="726" y="656"/>
                    <a:pt x="798" y="656"/>
                  </a:cubicBezTo>
                  <a:lnTo>
                    <a:pt x="1501" y="656"/>
                  </a:lnTo>
                  <a:cubicBezTo>
                    <a:pt x="1584" y="651"/>
                    <a:pt x="1661" y="651"/>
                    <a:pt x="1737" y="651"/>
                  </a:cubicBezTo>
                  <a:cubicBezTo>
                    <a:pt x="1813" y="651"/>
                    <a:pt x="1888" y="651"/>
                    <a:pt x="1965" y="645"/>
                  </a:cubicBezTo>
                  <a:cubicBezTo>
                    <a:pt x="2036" y="645"/>
                    <a:pt x="2108" y="621"/>
                    <a:pt x="2191" y="609"/>
                  </a:cubicBezTo>
                  <a:cubicBezTo>
                    <a:pt x="2370" y="597"/>
                    <a:pt x="2572" y="645"/>
                    <a:pt x="2703" y="442"/>
                  </a:cubicBezTo>
                  <a:lnTo>
                    <a:pt x="2703" y="192"/>
                  </a:lnTo>
                  <a:cubicBezTo>
                    <a:pt x="2419" y="61"/>
                    <a:pt x="2125" y="0"/>
                    <a:pt x="1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5"/>
            <p:cNvSpPr/>
            <p:nvPr/>
          </p:nvSpPr>
          <p:spPr>
            <a:xfrm>
              <a:off x="5862025" y="2780050"/>
              <a:ext cx="52425" cy="12125"/>
            </a:xfrm>
            <a:custGeom>
              <a:avLst/>
              <a:gdLst/>
              <a:ahLst/>
              <a:cxnLst/>
              <a:rect l="l" t="t" r="r" b="b"/>
              <a:pathLst>
                <a:path w="2097" h="485" extrusionOk="0">
                  <a:moveTo>
                    <a:pt x="280" y="0"/>
                  </a:moveTo>
                  <a:cubicBezTo>
                    <a:pt x="161" y="0"/>
                    <a:pt x="58" y="58"/>
                    <a:pt x="1" y="282"/>
                  </a:cubicBezTo>
                  <a:cubicBezTo>
                    <a:pt x="90" y="337"/>
                    <a:pt x="187" y="349"/>
                    <a:pt x="284" y="349"/>
                  </a:cubicBezTo>
                  <a:cubicBezTo>
                    <a:pt x="352" y="349"/>
                    <a:pt x="419" y="343"/>
                    <a:pt x="484" y="343"/>
                  </a:cubicBezTo>
                  <a:cubicBezTo>
                    <a:pt x="527" y="343"/>
                    <a:pt x="568" y="346"/>
                    <a:pt x="608" y="353"/>
                  </a:cubicBezTo>
                  <a:cubicBezTo>
                    <a:pt x="679" y="425"/>
                    <a:pt x="822" y="401"/>
                    <a:pt x="894" y="484"/>
                  </a:cubicBezTo>
                  <a:lnTo>
                    <a:pt x="1025" y="484"/>
                  </a:lnTo>
                  <a:cubicBezTo>
                    <a:pt x="1097" y="376"/>
                    <a:pt x="1195" y="337"/>
                    <a:pt x="1299" y="337"/>
                  </a:cubicBezTo>
                  <a:cubicBezTo>
                    <a:pt x="1366" y="337"/>
                    <a:pt x="1435" y="354"/>
                    <a:pt x="1501" y="377"/>
                  </a:cubicBezTo>
                  <a:cubicBezTo>
                    <a:pt x="1547" y="391"/>
                    <a:pt x="1591" y="397"/>
                    <a:pt x="1632" y="397"/>
                  </a:cubicBezTo>
                  <a:cubicBezTo>
                    <a:pt x="1727" y="397"/>
                    <a:pt x="1811" y="366"/>
                    <a:pt x="1894" y="341"/>
                  </a:cubicBezTo>
                  <a:cubicBezTo>
                    <a:pt x="1977" y="317"/>
                    <a:pt x="2037" y="282"/>
                    <a:pt x="2096" y="186"/>
                  </a:cubicBezTo>
                  <a:cubicBezTo>
                    <a:pt x="2096" y="127"/>
                    <a:pt x="2084" y="91"/>
                    <a:pt x="2037" y="55"/>
                  </a:cubicBezTo>
                  <a:lnTo>
                    <a:pt x="1037" y="55"/>
                  </a:lnTo>
                  <a:cubicBezTo>
                    <a:pt x="995" y="103"/>
                    <a:pt x="947" y="127"/>
                    <a:pt x="900" y="127"/>
                  </a:cubicBezTo>
                  <a:cubicBezTo>
                    <a:pt x="852" y="127"/>
                    <a:pt x="804" y="103"/>
                    <a:pt x="763" y="55"/>
                  </a:cubicBezTo>
                  <a:cubicBezTo>
                    <a:pt x="737" y="62"/>
                    <a:pt x="710" y="65"/>
                    <a:pt x="683" y="65"/>
                  </a:cubicBezTo>
                  <a:cubicBezTo>
                    <a:pt x="553" y="65"/>
                    <a:pt x="407"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5"/>
            <p:cNvSpPr/>
            <p:nvPr/>
          </p:nvSpPr>
          <p:spPr>
            <a:xfrm>
              <a:off x="5618550" y="2698075"/>
              <a:ext cx="73250" cy="8300"/>
            </a:xfrm>
            <a:custGeom>
              <a:avLst/>
              <a:gdLst/>
              <a:ahLst/>
              <a:cxnLst/>
              <a:rect l="l" t="t" r="r" b="b"/>
              <a:pathLst>
                <a:path w="2930" h="332" extrusionOk="0">
                  <a:moveTo>
                    <a:pt x="1584" y="1"/>
                  </a:moveTo>
                  <a:cubicBezTo>
                    <a:pt x="1060" y="13"/>
                    <a:pt x="524" y="48"/>
                    <a:pt x="0" y="60"/>
                  </a:cubicBezTo>
                  <a:lnTo>
                    <a:pt x="0" y="179"/>
                  </a:lnTo>
                  <a:cubicBezTo>
                    <a:pt x="377" y="269"/>
                    <a:pt x="747" y="332"/>
                    <a:pt x="1115" y="332"/>
                  </a:cubicBezTo>
                  <a:cubicBezTo>
                    <a:pt x="1236" y="332"/>
                    <a:pt x="1356" y="325"/>
                    <a:pt x="1477" y="310"/>
                  </a:cubicBezTo>
                  <a:cubicBezTo>
                    <a:pt x="1648" y="204"/>
                    <a:pt x="1829" y="177"/>
                    <a:pt x="2015" y="177"/>
                  </a:cubicBezTo>
                  <a:cubicBezTo>
                    <a:pt x="2212" y="177"/>
                    <a:pt x="2414" y="208"/>
                    <a:pt x="2612" y="208"/>
                  </a:cubicBezTo>
                  <a:cubicBezTo>
                    <a:pt x="2707" y="208"/>
                    <a:pt x="2801" y="201"/>
                    <a:pt x="2894" y="179"/>
                  </a:cubicBezTo>
                  <a:cubicBezTo>
                    <a:pt x="2929" y="120"/>
                    <a:pt x="2917" y="96"/>
                    <a:pt x="2846" y="72"/>
                  </a:cubicBezTo>
                  <a:cubicBezTo>
                    <a:pt x="2667" y="48"/>
                    <a:pt x="2489" y="36"/>
                    <a:pt x="2310" y="13"/>
                  </a:cubicBezTo>
                  <a:cubicBezTo>
                    <a:pt x="2203" y="1"/>
                    <a:pt x="2096" y="1"/>
                    <a:pt x="2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5"/>
            <p:cNvSpPr/>
            <p:nvPr/>
          </p:nvSpPr>
          <p:spPr>
            <a:xfrm>
              <a:off x="5446500" y="2895725"/>
              <a:ext cx="50025" cy="12800"/>
            </a:xfrm>
            <a:custGeom>
              <a:avLst/>
              <a:gdLst/>
              <a:ahLst/>
              <a:cxnLst/>
              <a:rect l="l" t="t" r="r" b="b"/>
              <a:pathLst>
                <a:path w="2001" h="512" extrusionOk="0">
                  <a:moveTo>
                    <a:pt x="310" y="0"/>
                  </a:moveTo>
                  <a:cubicBezTo>
                    <a:pt x="203" y="60"/>
                    <a:pt x="96" y="108"/>
                    <a:pt x="1" y="155"/>
                  </a:cubicBezTo>
                  <a:cubicBezTo>
                    <a:pt x="26" y="339"/>
                    <a:pt x="62" y="511"/>
                    <a:pt x="193" y="511"/>
                  </a:cubicBezTo>
                  <a:cubicBezTo>
                    <a:pt x="249" y="511"/>
                    <a:pt x="321" y="480"/>
                    <a:pt x="417" y="405"/>
                  </a:cubicBezTo>
                  <a:cubicBezTo>
                    <a:pt x="459" y="377"/>
                    <a:pt x="500" y="367"/>
                    <a:pt x="542" y="367"/>
                  </a:cubicBezTo>
                  <a:cubicBezTo>
                    <a:pt x="633" y="367"/>
                    <a:pt x="723" y="415"/>
                    <a:pt x="809" y="415"/>
                  </a:cubicBezTo>
                  <a:cubicBezTo>
                    <a:pt x="829" y="415"/>
                    <a:pt x="850" y="412"/>
                    <a:pt x="870" y="405"/>
                  </a:cubicBezTo>
                  <a:cubicBezTo>
                    <a:pt x="947" y="375"/>
                    <a:pt x="1019" y="355"/>
                    <a:pt x="1087" y="355"/>
                  </a:cubicBezTo>
                  <a:cubicBezTo>
                    <a:pt x="1155" y="355"/>
                    <a:pt x="1221" y="375"/>
                    <a:pt x="1286" y="429"/>
                  </a:cubicBezTo>
                  <a:cubicBezTo>
                    <a:pt x="1406" y="441"/>
                    <a:pt x="1536" y="441"/>
                    <a:pt x="1679" y="465"/>
                  </a:cubicBezTo>
                  <a:cubicBezTo>
                    <a:pt x="1739" y="441"/>
                    <a:pt x="1810" y="441"/>
                    <a:pt x="1870" y="429"/>
                  </a:cubicBezTo>
                  <a:cubicBezTo>
                    <a:pt x="1917" y="381"/>
                    <a:pt x="1989" y="370"/>
                    <a:pt x="2001" y="286"/>
                  </a:cubicBezTo>
                  <a:lnTo>
                    <a:pt x="2001" y="179"/>
                  </a:lnTo>
                  <a:cubicBezTo>
                    <a:pt x="1441" y="131"/>
                    <a:pt x="858" y="203"/>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5"/>
            <p:cNvSpPr/>
            <p:nvPr/>
          </p:nvSpPr>
          <p:spPr>
            <a:xfrm>
              <a:off x="5466450" y="2796075"/>
              <a:ext cx="51800" cy="9875"/>
            </a:xfrm>
            <a:custGeom>
              <a:avLst/>
              <a:gdLst/>
              <a:ahLst/>
              <a:cxnLst/>
              <a:rect l="l" t="t" r="r" b="b"/>
              <a:pathLst>
                <a:path w="2072" h="395" extrusionOk="0">
                  <a:moveTo>
                    <a:pt x="1288" y="1"/>
                  </a:moveTo>
                  <a:cubicBezTo>
                    <a:pt x="1265" y="1"/>
                    <a:pt x="1244" y="4"/>
                    <a:pt x="1227" y="10"/>
                  </a:cubicBezTo>
                  <a:cubicBezTo>
                    <a:pt x="1149" y="45"/>
                    <a:pt x="1075" y="63"/>
                    <a:pt x="1000" y="63"/>
                  </a:cubicBezTo>
                  <a:cubicBezTo>
                    <a:pt x="926" y="63"/>
                    <a:pt x="852" y="45"/>
                    <a:pt x="774" y="10"/>
                  </a:cubicBezTo>
                  <a:lnTo>
                    <a:pt x="96" y="10"/>
                  </a:lnTo>
                  <a:cubicBezTo>
                    <a:pt x="36" y="10"/>
                    <a:pt x="0" y="57"/>
                    <a:pt x="12" y="117"/>
                  </a:cubicBezTo>
                  <a:cubicBezTo>
                    <a:pt x="72" y="200"/>
                    <a:pt x="155" y="296"/>
                    <a:pt x="215" y="379"/>
                  </a:cubicBezTo>
                  <a:cubicBezTo>
                    <a:pt x="326" y="390"/>
                    <a:pt x="436" y="394"/>
                    <a:pt x="547" y="394"/>
                  </a:cubicBezTo>
                  <a:cubicBezTo>
                    <a:pt x="1052" y="394"/>
                    <a:pt x="1554" y="299"/>
                    <a:pt x="2072" y="260"/>
                  </a:cubicBezTo>
                  <a:cubicBezTo>
                    <a:pt x="2028" y="78"/>
                    <a:pt x="1931" y="36"/>
                    <a:pt x="1819" y="36"/>
                  </a:cubicBezTo>
                  <a:cubicBezTo>
                    <a:pt x="1723" y="36"/>
                    <a:pt x="1615" y="67"/>
                    <a:pt x="1521" y="67"/>
                  </a:cubicBezTo>
                  <a:cubicBezTo>
                    <a:pt x="1458" y="67"/>
                    <a:pt x="1402" y="54"/>
                    <a:pt x="1358" y="10"/>
                  </a:cubicBezTo>
                  <a:cubicBezTo>
                    <a:pt x="1334" y="4"/>
                    <a:pt x="1310" y="1"/>
                    <a:pt x="1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5"/>
            <p:cNvSpPr/>
            <p:nvPr/>
          </p:nvSpPr>
          <p:spPr>
            <a:xfrm>
              <a:off x="5568550" y="2877500"/>
              <a:ext cx="63125" cy="7825"/>
            </a:xfrm>
            <a:custGeom>
              <a:avLst/>
              <a:gdLst/>
              <a:ahLst/>
              <a:cxnLst/>
              <a:rect l="l" t="t" r="r" b="b"/>
              <a:pathLst>
                <a:path w="2525" h="313" extrusionOk="0">
                  <a:moveTo>
                    <a:pt x="1341" y="1"/>
                  </a:moveTo>
                  <a:cubicBezTo>
                    <a:pt x="1231" y="1"/>
                    <a:pt x="1122" y="8"/>
                    <a:pt x="1012" y="27"/>
                  </a:cubicBezTo>
                  <a:cubicBezTo>
                    <a:pt x="934" y="79"/>
                    <a:pt x="853" y="96"/>
                    <a:pt x="770" y="96"/>
                  </a:cubicBezTo>
                  <a:cubicBezTo>
                    <a:pt x="613" y="96"/>
                    <a:pt x="451" y="35"/>
                    <a:pt x="297" y="35"/>
                  </a:cubicBezTo>
                  <a:cubicBezTo>
                    <a:pt x="197" y="35"/>
                    <a:pt x="101" y="61"/>
                    <a:pt x="12" y="146"/>
                  </a:cubicBezTo>
                  <a:lnTo>
                    <a:pt x="0" y="194"/>
                  </a:lnTo>
                  <a:cubicBezTo>
                    <a:pt x="95" y="241"/>
                    <a:pt x="214" y="313"/>
                    <a:pt x="322" y="313"/>
                  </a:cubicBezTo>
                  <a:lnTo>
                    <a:pt x="2441" y="313"/>
                  </a:lnTo>
                  <a:cubicBezTo>
                    <a:pt x="2524" y="217"/>
                    <a:pt x="2524" y="146"/>
                    <a:pt x="2429" y="63"/>
                  </a:cubicBezTo>
                  <a:cubicBezTo>
                    <a:pt x="2392" y="65"/>
                    <a:pt x="2356" y="65"/>
                    <a:pt x="2319" y="65"/>
                  </a:cubicBezTo>
                  <a:cubicBezTo>
                    <a:pt x="1997" y="65"/>
                    <a:pt x="1670" y="1"/>
                    <a:pt x="1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5"/>
            <p:cNvSpPr/>
            <p:nvPr/>
          </p:nvSpPr>
          <p:spPr>
            <a:xfrm>
              <a:off x="5545625" y="2860300"/>
              <a:ext cx="57775" cy="8475"/>
            </a:xfrm>
            <a:custGeom>
              <a:avLst/>
              <a:gdLst/>
              <a:ahLst/>
              <a:cxnLst/>
              <a:rect l="l" t="t" r="r" b="b"/>
              <a:pathLst>
                <a:path w="2311" h="339" extrusionOk="0">
                  <a:moveTo>
                    <a:pt x="1227" y="1"/>
                  </a:moveTo>
                  <a:cubicBezTo>
                    <a:pt x="834" y="1"/>
                    <a:pt x="453" y="13"/>
                    <a:pt x="60" y="13"/>
                  </a:cubicBezTo>
                  <a:cubicBezTo>
                    <a:pt x="0" y="167"/>
                    <a:pt x="96" y="251"/>
                    <a:pt x="203" y="334"/>
                  </a:cubicBezTo>
                  <a:cubicBezTo>
                    <a:pt x="218" y="337"/>
                    <a:pt x="233" y="338"/>
                    <a:pt x="247" y="338"/>
                  </a:cubicBezTo>
                  <a:cubicBezTo>
                    <a:pt x="292" y="338"/>
                    <a:pt x="337" y="325"/>
                    <a:pt x="381" y="298"/>
                  </a:cubicBezTo>
                  <a:cubicBezTo>
                    <a:pt x="393" y="304"/>
                    <a:pt x="411" y="307"/>
                    <a:pt x="429" y="307"/>
                  </a:cubicBezTo>
                  <a:cubicBezTo>
                    <a:pt x="447" y="307"/>
                    <a:pt x="465" y="304"/>
                    <a:pt x="477" y="298"/>
                  </a:cubicBezTo>
                  <a:cubicBezTo>
                    <a:pt x="531" y="251"/>
                    <a:pt x="589" y="223"/>
                    <a:pt x="647" y="223"/>
                  </a:cubicBezTo>
                  <a:cubicBezTo>
                    <a:pt x="690" y="223"/>
                    <a:pt x="733" y="239"/>
                    <a:pt x="774" y="274"/>
                  </a:cubicBezTo>
                  <a:cubicBezTo>
                    <a:pt x="1262" y="274"/>
                    <a:pt x="1739" y="251"/>
                    <a:pt x="2227" y="251"/>
                  </a:cubicBezTo>
                  <a:cubicBezTo>
                    <a:pt x="2310" y="167"/>
                    <a:pt x="2310" y="96"/>
                    <a:pt x="2227" y="1"/>
                  </a:cubicBezTo>
                  <a:lnTo>
                    <a:pt x="1489" y="1"/>
                  </a:lnTo>
                  <a:cubicBezTo>
                    <a:pt x="1447" y="36"/>
                    <a:pt x="1402" y="54"/>
                    <a:pt x="1358" y="54"/>
                  </a:cubicBezTo>
                  <a:cubicBezTo>
                    <a:pt x="1313" y="54"/>
                    <a:pt x="1268" y="36"/>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5"/>
            <p:cNvSpPr/>
            <p:nvPr/>
          </p:nvSpPr>
          <p:spPr>
            <a:xfrm>
              <a:off x="5442925" y="2813875"/>
              <a:ext cx="41400" cy="11325"/>
            </a:xfrm>
            <a:custGeom>
              <a:avLst/>
              <a:gdLst/>
              <a:ahLst/>
              <a:cxnLst/>
              <a:rect l="l" t="t" r="r" b="b"/>
              <a:pathLst>
                <a:path w="1656" h="453" extrusionOk="0">
                  <a:moveTo>
                    <a:pt x="144" y="0"/>
                  </a:moveTo>
                  <a:cubicBezTo>
                    <a:pt x="48" y="72"/>
                    <a:pt x="1" y="179"/>
                    <a:pt x="1" y="298"/>
                  </a:cubicBezTo>
                  <a:cubicBezTo>
                    <a:pt x="1" y="357"/>
                    <a:pt x="25" y="405"/>
                    <a:pt x="25" y="453"/>
                  </a:cubicBezTo>
                  <a:cubicBezTo>
                    <a:pt x="536" y="441"/>
                    <a:pt x="1060" y="429"/>
                    <a:pt x="1572" y="405"/>
                  </a:cubicBezTo>
                  <a:cubicBezTo>
                    <a:pt x="1656" y="322"/>
                    <a:pt x="1656" y="238"/>
                    <a:pt x="1572" y="143"/>
                  </a:cubicBezTo>
                  <a:cubicBezTo>
                    <a:pt x="1096" y="107"/>
                    <a:pt x="620" y="36"/>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5"/>
            <p:cNvSpPr/>
            <p:nvPr/>
          </p:nvSpPr>
          <p:spPr>
            <a:xfrm>
              <a:off x="5890300" y="2796600"/>
              <a:ext cx="22350" cy="27425"/>
            </a:xfrm>
            <a:custGeom>
              <a:avLst/>
              <a:gdLst/>
              <a:ahLst/>
              <a:cxnLst/>
              <a:rect l="l" t="t" r="r" b="b"/>
              <a:pathLst>
                <a:path w="894" h="1097" extrusionOk="0">
                  <a:moveTo>
                    <a:pt x="358" y="1"/>
                  </a:moveTo>
                  <a:cubicBezTo>
                    <a:pt x="1" y="513"/>
                    <a:pt x="13" y="513"/>
                    <a:pt x="501" y="917"/>
                  </a:cubicBezTo>
                  <a:cubicBezTo>
                    <a:pt x="548" y="941"/>
                    <a:pt x="560" y="1037"/>
                    <a:pt x="596" y="1096"/>
                  </a:cubicBezTo>
                  <a:cubicBezTo>
                    <a:pt x="739" y="1060"/>
                    <a:pt x="846" y="989"/>
                    <a:pt x="894" y="834"/>
                  </a:cubicBezTo>
                  <a:cubicBezTo>
                    <a:pt x="537" y="691"/>
                    <a:pt x="727" y="453"/>
                    <a:pt x="787" y="215"/>
                  </a:cubicBezTo>
                  <a:cubicBezTo>
                    <a:pt x="656" y="144"/>
                    <a:pt x="501" y="84"/>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5"/>
            <p:cNvSpPr/>
            <p:nvPr/>
          </p:nvSpPr>
          <p:spPr>
            <a:xfrm>
              <a:off x="5613475" y="2860300"/>
              <a:ext cx="42000" cy="7475"/>
            </a:xfrm>
            <a:custGeom>
              <a:avLst/>
              <a:gdLst/>
              <a:ahLst/>
              <a:cxnLst/>
              <a:rect l="l" t="t" r="r" b="b"/>
              <a:pathLst>
                <a:path w="1680" h="299" extrusionOk="0">
                  <a:moveTo>
                    <a:pt x="72" y="1"/>
                  </a:moveTo>
                  <a:cubicBezTo>
                    <a:pt x="1" y="48"/>
                    <a:pt x="1" y="108"/>
                    <a:pt x="72" y="155"/>
                  </a:cubicBezTo>
                  <a:cubicBezTo>
                    <a:pt x="108" y="179"/>
                    <a:pt x="144" y="191"/>
                    <a:pt x="191" y="215"/>
                  </a:cubicBezTo>
                  <a:cubicBezTo>
                    <a:pt x="263" y="227"/>
                    <a:pt x="311" y="298"/>
                    <a:pt x="382" y="298"/>
                  </a:cubicBezTo>
                  <a:lnTo>
                    <a:pt x="1680" y="298"/>
                  </a:lnTo>
                  <a:lnTo>
                    <a:pt x="1680" y="108"/>
                  </a:lnTo>
                  <a:cubicBezTo>
                    <a:pt x="1493" y="31"/>
                    <a:pt x="1301" y="11"/>
                    <a:pt x="1109" y="11"/>
                  </a:cubicBezTo>
                  <a:cubicBezTo>
                    <a:pt x="888" y="11"/>
                    <a:pt x="666" y="38"/>
                    <a:pt x="448" y="38"/>
                  </a:cubicBezTo>
                  <a:cubicBezTo>
                    <a:pt x="321" y="38"/>
                    <a:pt x="196" y="29"/>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5"/>
            <p:cNvSpPr/>
            <p:nvPr/>
          </p:nvSpPr>
          <p:spPr>
            <a:xfrm>
              <a:off x="5461375" y="2735150"/>
              <a:ext cx="50050" cy="12050"/>
            </a:xfrm>
            <a:custGeom>
              <a:avLst/>
              <a:gdLst/>
              <a:ahLst/>
              <a:cxnLst/>
              <a:rect l="l" t="t" r="r" b="b"/>
              <a:pathLst>
                <a:path w="2002" h="482" extrusionOk="0">
                  <a:moveTo>
                    <a:pt x="593" y="1"/>
                  </a:moveTo>
                  <a:cubicBezTo>
                    <a:pt x="527" y="1"/>
                    <a:pt x="461" y="2"/>
                    <a:pt x="394" y="6"/>
                  </a:cubicBezTo>
                  <a:lnTo>
                    <a:pt x="251" y="6"/>
                  </a:lnTo>
                  <a:cubicBezTo>
                    <a:pt x="132" y="125"/>
                    <a:pt x="1" y="256"/>
                    <a:pt x="120" y="458"/>
                  </a:cubicBezTo>
                  <a:cubicBezTo>
                    <a:pt x="158" y="473"/>
                    <a:pt x="195" y="481"/>
                    <a:pt x="232" y="481"/>
                  </a:cubicBezTo>
                  <a:cubicBezTo>
                    <a:pt x="289" y="481"/>
                    <a:pt x="343" y="461"/>
                    <a:pt x="394" y="411"/>
                  </a:cubicBezTo>
                  <a:cubicBezTo>
                    <a:pt x="596" y="293"/>
                    <a:pt x="806" y="267"/>
                    <a:pt x="1020" y="267"/>
                  </a:cubicBezTo>
                  <a:cubicBezTo>
                    <a:pt x="1193" y="267"/>
                    <a:pt x="1369" y="284"/>
                    <a:pt x="1544" y="284"/>
                  </a:cubicBezTo>
                  <a:cubicBezTo>
                    <a:pt x="1697" y="284"/>
                    <a:pt x="1850" y="271"/>
                    <a:pt x="2001" y="220"/>
                  </a:cubicBezTo>
                  <a:cubicBezTo>
                    <a:pt x="1878" y="138"/>
                    <a:pt x="1742" y="124"/>
                    <a:pt x="1605" y="124"/>
                  </a:cubicBezTo>
                  <a:cubicBezTo>
                    <a:pt x="1535" y="124"/>
                    <a:pt x="1465" y="128"/>
                    <a:pt x="1395" y="128"/>
                  </a:cubicBezTo>
                  <a:cubicBezTo>
                    <a:pt x="1246" y="128"/>
                    <a:pt x="1102" y="111"/>
                    <a:pt x="977" y="6"/>
                  </a:cubicBezTo>
                  <a:cubicBezTo>
                    <a:pt x="850" y="6"/>
                    <a:pt x="723" y="1"/>
                    <a:pt x="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5"/>
            <p:cNvSpPr/>
            <p:nvPr/>
          </p:nvSpPr>
          <p:spPr>
            <a:xfrm>
              <a:off x="5528350" y="2796050"/>
              <a:ext cx="52125" cy="8100"/>
            </a:xfrm>
            <a:custGeom>
              <a:avLst/>
              <a:gdLst/>
              <a:ahLst/>
              <a:cxnLst/>
              <a:rect l="l" t="t" r="r" b="b"/>
              <a:pathLst>
                <a:path w="2085" h="324" extrusionOk="0">
                  <a:moveTo>
                    <a:pt x="967" y="0"/>
                  </a:moveTo>
                  <a:cubicBezTo>
                    <a:pt x="718" y="0"/>
                    <a:pt x="480" y="16"/>
                    <a:pt x="245" y="16"/>
                  </a:cubicBezTo>
                  <a:cubicBezTo>
                    <a:pt x="171" y="16"/>
                    <a:pt x="98" y="15"/>
                    <a:pt x="25" y="11"/>
                  </a:cubicBezTo>
                  <a:lnTo>
                    <a:pt x="25" y="11"/>
                  </a:lnTo>
                  <a:cubicBezTo>
                    <a:pt x="1" y="142"/>
                    <a:pt x="84" y="189"/>
                    <a:pt x="191" y="225"/>
                  </a:cubicBezTo>
                  <a:cubicBezTo>
                    <a:pt x="282" y="244"/>
                    <a:pt x="372" y="248"/>
                    <a:pt x="460" y="248"/>
                  </a:cubicBezTo>
                  <a:cubicBezTo>
                    <a:pt x="541" y="248"/>
                    <a:pt x="621" y="245"/>
                    <a:pt x="700" y="245"/>
                  </a:cubicBezTo>
                  <a:cubicBezTo>
                    <a:pt x="809" y="245"/>
                    <a:pt x="917" y="252"/>
                    <a:pt x="1025" y="285"/>
                  </a:cubicBezTo>
                  <a:cubicBezTo>
                    <a:pt x="1114" y="312"/>
                    <a:pt x="1202" y="324"/>
                    <a:pt x="1292" y="324"/>
                  </a:cubicBezTo>
                  <a:cubicBezTo>
                    <a:pt x="1515" y="324"/>
                    <a:pt x="1754" y="254"/>
                    <a:pt x="2084" y="177"/>
                  </a:cubicBezTo>
                  <a:cubicBezTo>
                    <a:pt x="1676" y="31"/>
                    <a:pt x="1311" y="0"/>
                    <a:pt x="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5"/>
            <p:cNvSpPr/>
            <p:nvPr/>
          </p:nvSpPr>
          <p:spPr>
            <a:xfrm>
              <a:off x="5833450" y="2838075"/>
              <a:ext cx="50925" cy="8050"/>
            </a:xfrm>
            <a:custGeom>
              <a:avLst/>
              <a:gdLst/>
              <a:ahLst/>
              <a:cxnLst/>
              <a:rect l="l" t="t" r="r" b="b"/>
              <a:pathLst>
                <a:path w="2037" h="322" extrusionOk="0">
                  <a:moveTo>
                    <a:pt x="761" y="0"/>
                  </a:moveTo>
                  <a:cubicBezTo>
                    <a:pt x="486" y="0"/>
                    <a:pt x="220" y="33"/>
                    <a:pt x="1" y="104"/>
                  </a:cubicBezTo>
                  <a:cubicBezTo>
                    <a:pt x="592" y="190"/>
                    <a:pt x="1115" y="321"/>
                    <a:pt x="1642" y="321"/>
                  </a:cubicBezTo>
                  <a:cubicBezTo>
                    <a:pt x="1773" y="321"/>
                    <a:pt x="1904" y="313"/>
                    <a:pt x="2037" y="294"/>
                  </a:cubicBezTo>
                  <a:cubicBezTo>
                    <a:pt x="1986" y="133"/>
                    <a:pt x="1884" y="100"/>
                    <a:pt x="1769" y="100"/>
                  </a:cubicBezTo>
                  <a:cubicBezTo>
                    <a:pt x="1689" y="100"/>
                    <a:pt x="1603" y="116"/>
                    <a:pt x="1523" y="116"/>
                  </a:cubicBezTo>
                  <a:cubicBezTo>
                    <a:pt x="1446" y="116"/>
                    <a:pt x="1376" y="101"/>
                    <a:pt x="1322" y="44"/>
                  </a:cubicBezTo>
                  <a:cubicBezTo>
                    <a:pt x="1139" y="15"/>
                    <a:pt x="948"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5"/>
            <p:cNvSpPr/>
            <p:nvPr/>
          </p:nvSpPr>
          <p:spPr>
            <a:xfrm>
              <a:off x="5598900" y="2774575"/>
              <a:ext cx="36050" cy="8450"/>
            </a:xfrm>
            <a:custGeom>
              <a:avLst/>
              <a:gdLst/>
              <a:ahLst/>
              <a:cxnLst/>
              <a:rect l="l" t="t" r="r" b="b"/>
              <a:pathLst>
                <a:path w="1442" h="338" extrusionOk="0">
                  <a:moveTo>
                    <a:pt x="72" y="1"/>
                  </a:moveTo>
                  <a:cubicBezTo>
                    <a:pt x="1" y="96"/>
                    <a:pt x="1" y="167"/>
                    <a:pt x="72" y="263"/>
                  </a:cubicBezTo>
                  <a:cubicBezTo>
                    <a:pt x="225" y="314"/>
                    <a:pt x="382" y="337"/>
                    <a:pt x="538" y="337"/>
                  </a:cubicBezTo>
                  <a:cubicBezTo>
                    <a:pt x="673" y="337"/>
                    <a:pt x="809" y="320"/>
                    <a:pt x="941" y="286"/>
                  </a:cubicBezTo>
                  <a:cubicBezTo>
                    <a:pt x="941" y="274"/>
                    <a:pt x="953" y="263"/>
                    <a:pt x="989" y="239"/>
                  </a:cubicBezTo>
                  <a:cubicBezTo>
                    <a:pt x="997" y="235"/>
                    <a:pt x="1007" y="232"/>
                    <a:pt x="1019" y="232"/>
                  </a:cubicBezTo>
                  <a:cubicBezTo>
                    <a:pt x="1042" y="232"/>
                    <a:pt x="1068" y="243"/>
                    <a:pt x="1084" y="274"/>
                  </a:cubicBezTo>
                  <a:lnTo>
                    <a:pt x="1370" y="274"/>
                  </a:lnTo>
                  <a:cubicBezTo>
                    <a:pt x="1441" y="191"/>
                    <a:pt x="1441" y="96"/>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5"/>
            <p:cNvSpPr/>
            <p:nvPr/>
          </p:nvSpPr>
          <p:spPr>
            <a:xfrm>
              <a:off x="5566450" y="2719875"/>
              <a:ext cx="39325" cy="8900"/>
            </a:xfrm>
            <a:custGeom>
              <a:avLst/>
              <a:gdLst/>
              <a:ahLst/>
              <a:cxnLst/>
              <a:rect l="l" t="t" r="r" b="b"/>
              <a:pathLst>
                <a:path w="1573" h="356" extrusionOk="0">
                  <a:moveTo>
                    <a:pt x="550" y="0"/>
                  </a:moveTo>
                  <a:cubicBezTo>
                    <a:pt x="442" y="0"/>
                    <a:pt x="334" y="7"/>
                    <a:pt x="227" y="22"/>
                  </a:cubicBezTo>
                  <a:cubicBezTo>
                    <a:pt x="156" y="93"/>
                    <a:pt x="1" y="141"/>
                    <a:pt x="96" y="296"/>
                  </a:cubicBezTo>
                  <a:cubicBezTo>
                    <a:pt x="572" y="319"/>
                    <a:pt x="1049" y="331"/>
                    <a:pt x="1525" y="355"/>
                  </a:cubicBezTo>
                  <a:cubicBezTo>
                    <a:pt x="1537" y="331"/>
                    <a:pt x="1549" y="307"/>
                    <a:pt x="1572" y="296"/>
                  </a:cubicBezTo>
                  <a:cubicBezTo>
                    <a:pt x="1572" y="236"/>
                    <a:pt x="1549" y="188"/>
                    <a:pt x="1501" y="141"/>
                  </a:cubicBezTo>
                  <a:cubicBezTo>
                    <a:pt x="1197" y="60"/>
                    <a:pt x="874"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5"/>
            <p:cNvSpPr/>
            <p:nvPr/>
          </p:nvSpPr>
          <p:spPr>
            <a:xfrm>
              <a:off x="5604550" y="2724200"/>
              <a:ext cx="44675" cy="10825"/>
            </a:xfrm>
            <a:custGeom>
              <a:avLst/>
              <a:gdLst/>
              <a:ahLst/>
              <a:cxnLst/>
              <a:rect l="l" t="t" r="r" b="b"/>
              <a:pathLst>
                <a:path w="1787" h="433" extrusionOk="0">
                  <a:moveTo>
                    <a:pt x="732" y="1"/>
                  </a:moveTo>
                  <a:cubicBezTo>
                    <a:pt x="676" y="1"/>
                    <a:pt x="618" y="5"/>
                    <a:pt x="560" y="15"/>
                  </a:cubicBezTo>
                  <a:cubicBezTo>
                    <a:pt x="510" y="52"/>
                    <a:pt x="457" y="63"/>
                    <a:pt x="403" y="63"/>
                  </a:cubicBezTo>
                  <a:cubicBezTo>
                    <a:pt x="332" y="63"/>
                    <a:pt x="259" y="44"/>
                    <a:pt x="188" y="44"/>
                  </a:cubicBezTo>
                  <a:cubicBezTo>
                    <a:pt x="122" y="44"/>
                    <a:pt x="59" y="60"/>
                    <a:pt x="1" y="123"/>
                  </a:cubicBezTo>
                  <a:lnTo>
                    <a:pt x="1" y="182"/>
                  </a:lnTo>
                  <a:cubicBezTo>
                    <a:pt x="126" y="277"/>
                    <a:pt x="266" y="292"/>
                    <a:pt x="410" y="292"/>
                  </a:cubicBezTo>
                  <a:cubicBezTo>
                    <a:pt x="476" y="292"/>
                    <a:pt x="542" y="289"/>
                    <a:pt x="609" y="289"/>
                  </a:cubicBezTo>
                  <a:cubicBezTo>
                    <a:pt x="688" y="289"/>
                    <a:pt x="768" y="294"/>
                    <a:pt x="846" y="313"/>
                  </a:cubicBezTo>
                  <a:cubicBezTo>
                    <a:pt x="977" y="384"/>
                    <a:pt x="1156" y="313"/>
                    <a:pt x="1299" y="420"/>
                  </a:cubicBezTo>
                  <a:cubicBezTo>
                    <a:pt x="1322" y="420"/>
                    <a:pt x="1370" y="420"/>
                    <a:pt x="1418" y="396"/>
                  </a:cubicBezTo>
                  <a:cubicBezTo>
                    <a:pt x="1501" y="313"/>
                    <a:pt x="1787" y="432"/>
                    <a:pt x="1727" y="146"/>
                  </a:cubicBezTo>
                  <a:lnTo>
                    <a:pt x="1727" y="146"/>
                  </a:lnTo>
                  <a:cubicBezTo>
                    <a:pt x="1716" y="147"/>
                    <a:pt x="1705" y="147"/>
                    <a:pt x="1694" y="147"/>
                  </a:cubicBezTo>
                  <a:cubicBezTo>
                    <a:pt x="1361" y="147"/>
                    <a:pt x="1058" y="1"/>
                    <a:pt x="7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5"/>
            <p:cNvSpPr/>
            <p:nvPr/>
          </p:nvSpPr>
          <p:spPr>
            <a:xfrm>
              <a:off x="5671825" y="2730850"/>
              <a:ext cx="30675" cy="11125"/>
            </a:xfrm>
            <a:custGeom>
              <a:avLst/>
              <a:gdLst/>
              <a:ahLst/>
              <a:cxnLst/>
              <a:rect l="l" t="t" r="r" b="b"/>
              <a:pathLst>
                <a:path w="1227" h="445" extrusionOk="0">
                  <a:moveTo>
                    <a:pt x="146" y="1"/>
                  </a:moveTo>
                  <a:cubicBezTo>
                    <a:pt x="111" y="1"/>
                    <a:pt x="74" y="4"/>
                    <a:pt x="36" y="11"/>
                  </a:cubicBezTo>
                  <a:cubicBezTo>
                    <a:pt x="1" y="59"/>
                    <a:pt x="1" y="107"/>
                    <a:pt x="36" y="154"/>
                  </a:cubicBezTo>
                  <a:cubicBezTo>
                    <a:pt x="254" y="316"/>
                    <a:pt x="476" y="444"/>
                    <a:pt x="712" y="444"/>
                  </a:cubicBezTo>
                  <a:cubicBezTo>
                    <a:pt x="876" y="444"/>
                    <a:pt x="1046" y="382"/>
                    <a:pt x="1227" y="226"/>
                  </a:cubicBezTo>
                  <a:lnTo>
                    <a:pt x="1227" y="226"/>
                  </a:lnTo>
                  <a:cubicBezTo>
                    <a:pt x="1163" y="246"/>
                    <a:pt x="1102" y="254"/>
                    <a:pt x="1043" y="254"/>
                  </a:cubicBezTo>
                  <a:cubicBezTo>
                    <a:pt x="721" y="254"/>
                    <a:pt x="46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5"/>
            <p:cNvSpPr/>
            <p:nvPr/>
          </p:nvSpPr>
          <p:spPr>
            <a:xfrm>
              <a:off x="5633125" y="2774875"/>
              <a:ext cx="37525" cy="10450"/>
            </a:xfrm>
            <a:custGeom>
              <a:avLst/>
              <a:gdLst/>
              <a:ahLst/>
              <a:cxnLst/>
              <a:rect l="l" t="t" r="r" b="b"/>
              <a:pathLst>
                <a:path w="1501" h="418" extrusionOk="0">
                  <a:moveTo>
                    <a:pt x="1" y="1"/>
                  </a:moveTo>
                  <a:lnTo>
                    <a:pt x="1" y="262"/>
                  </a:lnTo>
                  <a:cubicBezTo>
                    <a:pt x="310" y="417"/>
                    <a:pt x="656" y="322"/>
                    <a:pt x="1001" y="393"/>
                  </a:cubicBezTo>
                  <a:cubicBezTo>
                    <a:pt x="1132" y="274"/>
                    <a:pt x="1310" y="382"/>
                    <a:pt x="1441" y="262"/>
                  </a:cubicBezTo>
                  <a:cubicBezTo>
                    <a:pt x="1501" y="215"/>
                    <a:pt x="1501" y="179"/>
                    <a:pt x="1430" y="131"/>
                  </a:cubicBezTo>
                  <a:cubicBezTo>
                    <a:pt x="953" y="131"/>
                    <a:pt x="477"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5"/>
            <p:cNvSpPr/>
            <p:nvPr/>
          </p:nvSpPr>
          <p:spPr>
            <a:xfrm>
              <a:off x="5639975" y="2727475"/>
              <a:ext cx="32775" cy="8925"/>
            </a:xfrm>
            <a:custGeom>
              <a:avLst/>
              <a:gdLst/>
              <a:ahLst/>
              <a:cxnLst/>
              <a:rect l="l" t="t" r="r" b="b"/>
              <a:pathLst>
                <a:path w="1311" h="357" extrusionOk="0">
                  <a:moveTo>
                    <a:pt x="835" y="0"/>
                  </a:moveTo>
                  <a:cubicBezTo>
                    <a:pt x="695" y="0"/>
                    <a:pt x="552" y="21"/>
                    <a:pt x="413" y="21"/>
                  </a:cubicBezTo>
                  <a:cubicBezTo>
                    <a:pt x="375" y="21"/>
                    <a:pt x="336" y="19"/>
                    <a:pt x="298" y="15"/>
                  </a:cubicBezTo>
                  <a:cubicBezTo>
                    <a:pt x="191" y="111"/>
                    <a:pt x="96" y="182"/>
                    <a:pt x="1" y="265"/>
                  </a:cubicBezTo>
                  <a:cubicBezTo>
                    <a:pt x="334" y="289"/>
                    <a:pt x="667" y="301"/>
                    <a:pt x="1013" y="313"/>
                  </a:cubicBezTo>
                  <a:cubicBezTo>
                    <a:pt x="1058" y="341"/>
                    <a:pt x="1106" y="356"/>
                    <a:pt x="1155" y="356"/>
                  </a:cubicBezTo>
                  <a:cubicBezTo>
                    <a:pt x="1207" y="356"/>
                    <a:pt x="1261" y="338"/>
                    <a:pt x="1310" y="301"/>
                  </a:cubicBezTo>
                  <a:lnTo>
                    <a:pt x="1310" y="146"/>
                  </a:lnTo>
                  <a:cubicBezTo>
                    <a:pt x="1158" y="28"/>
                    <a:pt x="997" y="0"/>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5"/>
            <p:cNvSpPr/>
            <p:nvPr/>
          </p:nvSpPr>
          <p:spPr>
            <a:xfrm>
              <a:off x="5482225" y="2816325"/>
              <a:ext cx="31275" cy="8275"/>
            </a:xfrm>
            <a:custGeom>
              <a:avLst/>
              <a:gdLst/>
              <a:ahLst/>
              <a:cxnLst/>
              <a:rect l="l" t="t" r="r" b="b"/>
              <a:pathLst>
                <a:path w="1251" h="331" extrusionOk="0">
                  <a:moveTo>
                    <a:pt x="343" y="0"/>
                  </a:moveTo>
                  <a:cubicBezTo>
                    <a:pt x="228" y="0"/>
                    <a:pt x="114" y="14"/>
                    <a:pt x="0" y="57"/>
                  </a:cubicBezTo>
                  <a:lnTo>
                    <a:pt x="0" y="319"/>
                  </a:lnTo>
                  <a:cubicBezTo>
                    <a:pt x="334" y="319"/>
                    <a:pt x="679" y="319"/>
                    <a:pt x="1012" y="331"/>
                  </a:cubicBezTo>
                  <a:cubicBezTo>
                    <a:pt x="1096" y="259"/>
                    <a:pt x="1250" y="212"/>
                    <a:pt x="1155" y="45"/>
                  </a:cubicBezTo>
                  <a:lnTo>
                    <a:pt x="1155" y="45"/>
                  </a:lnTo>
                  <a:cubicBezTo>
                    <a:pt x="1108" y="51"/>
                    <a:pt x="1061" y="53"/>
                    <a:pt x="1013" y="53"/>
                  </a:cubicBezTo>
                  <a:cubicBezTo>
                    <a:pt x="791" y="53"/>
                    <a:pt x="566" y="0"/>
                    <a:pt x="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5"/>
            <p:cNvSpPr/>
            <p:nvPr/>
          </p:nvSpPr>
          <p:spPr>
            <a:xfrm>
              <a:off x="5702475" y="2910250"/>
              <a:ext cx="31875" cy="7550"/>
            </a:xfrm>
            <a:custGeom>
              <a:avLst/>
              <a:gdLst/>
              <a:ahLst/>
              <a:cxnLst/>
              <a:rect l="l" t="t" r="r" b="b"/>
              <a:pathLst>
                <a:path w="1275" h="302" extrusionOk="0">
                  <a:moveTo>
                    <a:pt x="857" y="0"/>
                  </a:moveTo>
                  <a:cubicBezTo>
                    <a:pt x="809" y="0"/>
                    <a:pt x="762" y="9"/>
                    <a:pt x="715" y="27"/>
                  </a:cubicBezTo>
                  <a:cubicBezTo>
                    <a:pt x="654" y="46"/>
                    <a:pt x="595" y="53"/>
                    <a:pt x="539" y="53"/>
                  </a:cubicBezTo>
                  <a:cubicBezTo>
                    <a:pt x="389" y="53"/>
                    <a:pt x="252" y="3"/>
                    <a:pt x="96" y="3"/>
                  </a:cubicBezTo>
                  <a:cubicBezTo>
                    <a:pt x="1" y="86"/>
                    <a:pt x="13" y="170"/>
                    <a:pt x="84" y="265"/>
                  </a:cubicBezTo>
                  <a:cubicBezTo>
                    <a:pt x="298" y="285"/>
                    <a:pt x="511" y="301"/>
                    <a:pt x="733" y="301"/>
                  </a:cubicBezTo>
                  <a:cubicBezTo>
                    <a:pt x="907" y="301"/>
                    <a:pt x="1086" y="291"/>
                    <a:pt x="1275" y="265"/>
                  </a:cubicBezTo>
                  <a:cubicBezTo>
                    <a:pt x="1149" y="85"/>
                    <a:pt x="1003" y="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5"/>
            <p:cNvSpPr/>
            <p:nvPr/>
          </p:nvSpPr>
          <p:spPr>
            <a:xfrm>
              <a:off x="5444125" y="2797375"/>
              <a:ext cx="30075" cy="9750"/>
            </a:xfrm>
            <a:custGeom>
              <a:avLst/>
              <a:gdLst/>
              <a:ahLst/>
              <a:cxnLst/>
              <a:rect l="l" t="t" r="r" b="b"/>
              <a:pathLst>
                <a:path w="1203" h="390" extrusionOk="0">
                  <a:moveTo>
                    <a:pt x="520" y="1"/>
                  </a:moveTo>
                  <a:cubicBezTo>
                    <a:pt x="388" y="1"/>
                    <a:pt x="257" y="18"/>
                    <a:pt x="119" y="41"/>
                  </a:cubicBezTo>
                  <a:lnTo>
                    <a:pt x="60" y="77"/>
                  </a:lnTo>
                  <a:cubicBezTo>
                    <a:pt x="0" y="172"/>
                    <a:pt x="0" y="244"/>
                    <a:pt x="48" y="327"/>
                  </a:cubicBezTo>
                  <a:cubicBezTo>
                    <a:pt x="72" y="339"/>
                    <a:pt x="96" y="363"/>
                    <a:pt x="119" y="374"/>
                  </a:cubicBezTo>
                  <a:cubicBezTo>
                    <a:pt x="146" y="374"/>
                    <a:pt x="172" y="373"/>
                    <a:pt x="198" y="373"/>
                  </a:cubicBezTo>
                  <a:cubicBezTo>
                    <a:pt x="361" y="373"/>
                    <a:pt x="527" y="389"/>
                    <a:pt x="694" y="389"/>
                  </a:cubicBezTo>
                  <a:cubicBezTo>
                    <a:pt x="831" y="389"/>
                    <a:pt x="969" y="378"/>
                    <a:pt x="1108" y="339"/>
                  </a:cubicBezTo>
                  <a:cubicBezTo>
                    <a:pt x="1203" y="172"/>
                    <a:pt x="1167" y="77"/>
                    <a:pt x="953" y="77"/>
                  </a:cubicBezTo>
                  <a:cubicBezTo>
                    <a:pt x="804" y="21"/>
                    <a:pt x="662" y="1"/>
                    <a:pt x="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5"/>
            <p:cNvSpPr/>
            <p:nvPr/>
          </p:nvSpPr>
          <p:spPr>
            <a:xfrm>
              <a:off x="5589975" y="2753150"/>
              <a:ext cx="34250" cy="6575"/>
            </a:xfrm>
            <a:custGeom>
              <a:avLst/>
              <a:gdLst/>
              <a:ahLst/>
              <a:cxnLst/>
              <a:rect l="l" t="t" r="r" b="b"/>
              <a:pathLst>
                <a:path w="1370" h="263" extrusionOk="0">
                  <a:moveTo>
                    <a:pt x="417" y="0"/>
                  </a:moveTo>
                  <a:cubicBezTo>
                    <a:pt x="334" y="167"/>
                    <a:pt x="155" y="108"/>
                    <a:pt x="0" y="131"/>
                  </a:cubicBezTo>
                  <a:lnTo>
                    <a:pt x="0" y="250"/>
                  </a:lnTo>
                  <a:cubicBezTo>
                    <a:pt x="429" y="250"/>
                    <a:pt x="846" y="262"/>
                    <a:pt x="1286" y="262"/>
                  </a:cubicBezTo>
                  <a:cubicBezTo>
                    <a:pt x="1370" y="179"/>
                    <a:pt x="1370" y="96"/>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5"/>
            <p:cNvSpPr/>
            <p:nvPr/>
          </p:nvSpPr>
          <p:spPr>
            <a:xfrm>
              <a:off x="5539975" y="2718900"/>
              <a:ext cx="32150" cy="8375"/>
            </a:xfrm>
            <a:custGeom>
              <a:avLst/>
              <a:gdLst/>
              <a:ahLst/>
              <a:cxnLst/>
              <a:rect l="l" t="t" r="r" b="b"/>
              <a:pathLst>
                <a:path w="1286" h="335" extrusionOk="0">
                  <a:moveTo>
                    <a:pt x="680" y="0"/>
                  </a:moveTo>
                  <a:cubicBezTo>
                    <a:pt x="604" y="0"/>
                    <a:pt x="528" y="13"/>
                    <a:pt x="453" y="49"/>
                  </a:cubicBezTo>
                  <a:cubicBezTo>
                    <a:pt x="441" y="61"/>
                    <a:pt x="417" y="96"/>
                    <a:pt x="405" y="108"/>
                  </a:cubicBezTo>
                  <a:cubicBezTo>
                    <a:pt x="365" y="132"/>
                    <a:pt x="319" y="136"/>
                    <a:pt x="271" y="136"/>
                  </a:cubicBezTo>
                  <a:cubicBezTo>
                    <a:pt x="247" y="136"/>
                    <a:pt x="222" y="135"/>
                    <a:pt x="198" y="135"/>
                  </a:cubicBezTo>
                  <a:cubicBezTo>
                    <a:pt x="125" y="135"/>
                    <a:pt x="54" y="144"/>
                    <a:pt x="0" y="215"/>
                  </a:cubicBezTo>
                  <a:lnTo>
                    <a:pt x="0" y="335"/>
                  </a:lnTo>
                  <a:lnTo>
                    <a:pt x="1155" y="335"/>
                  </a:lnTo>
                  <a:lnTo>
                    <a:pt x="1286" y="61"/>
                  </a:lnTo>
                  <a:lnTo>
                    <a:pt x="1286" y="61"/>
                  </a:lnTo>
                  <a:cubicBezTo>
                    <a:pt x="1259" y="64"/>
                    <a:pt x="1232" y="66"/>
                    <a:pt x="1206" y="66"/>
                  </a:cubicBezTo>
                  <a:cubicBezTo>
                    <a:pt x="1027" y="66"/>
                    <a:pt x="853" y="0"/>
                    <a:pt x="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5"/>
            <p:cNvSpPr/>
            <p:nvPr/>
          </p:nvSpPr>
          <p:spPr>
            <a:xfrm>
              <a:off x="5866500" y="2831425"/>
              <a:ext cx="36325" cy="15500"/>
            </a:xfrm>
            <a:custGeom>
              <a:avLst/>
              <a:gdLst/>
              <a:ahLst/>
              <a:cxnLst/>
              <a:rect l="l" t="t" r="r" b="b"/>
              <a:pathLst>
                <a:path w="1453" h="620" extrusionOk="0">
                  <a:moveTo>
                    <a:pt x="1417" y="1"/>
                  </a:moveTo>
                  <a:lnTo>
                    <a:pt x="1417" y="1"/>
                  </a:lnTo>
                  <a:cubicBezTo>
                    <a:pt x="1000" y="382"/>
                    <a:pt x="477" y="239"/>
                    <a:pt x="0" y="310"/>
                  </a:cubicBezTo>
                  <a:cubicBezTo>
                    <a:pt x="84" y="441"/>
                    <a:pt x="218" y="444"/>
                    <a:pt x="353" y="444"/>
                  </a:cubicBezTo>
                  <a:cubicBezTo>
                    <a:pt x="359" y="444"/>
                    <a:pt x="366" y="444"/>
                    <a:pt x="372" y="444"/>
                  </a:cubicBezTo>
                  <a:cubicBezTo>
                    <a:pt x="501" y="444"/>
                    <a:pt x="630" y="447"/>
                    <a:pt x="715" y="560"/>
                  </a:cubicBezTo>
                  <a:cubicBezTo>
                    <a:pt x="846" y="572"/>
                    <a:pt x="977" y="608"/>
                    <a:pt x="1096" y="620"/>
                  </a:cubicBezTo>
                  <a:cubicBezTo>
                    <a:pt x="1096" y="370"/>
                    <a:pt x="1453" y="275"/>
                    <a:pt x="1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5"/>
            <p:cNvSpPr/>
            <p:nvPr/>
          </p:nvSpPr>
          <p:spPr>
            <a:xfrm>
              <a:off x="5466450" y="2863275"/>
              <a:ext cx="33950" cy="10250"/>
            </a:xfrm>
            <a:custGeom>
              <a:avLst/>
              <a:gdLst/>
              <a:ahLst/>
              <a:cxnLst/>
              <a:rect l="l" t="t" r="r" b="b"/>
              <a:pathLst>
                <a:path w="1358" h="410" extrusionOk="0">
                  <a:moveTo>
                    <a:pt x="713" y="14"/>
                  </a:moveTo>
                  <a:cubicBezTo>
                    <a:pt x="692" y="14"/>
                    <a:pt x="669" y="23"/>
                    <a:pt x="643" y="36"/>
                  </a:cubicBezTo>
                  <a:cubicBezTo>
                    <a:pt x="574" y="106"/>
                    <a:pt x="496" y="121"/>
                    <a:pt x="415" y="121"/>
                  </a:cubicBezTo>
                  <a:cubicBezTo>
                    <a:pt x="350" y="121"/>
                    <a:pt x="284" y="111"/>
                    <a:pt x="220" y="111"/>
                  </a:cubicBezTo>
                  <a:cubicBezTo>
                    <a:pt x="159" y="111"/>
                    <a:pt x="101" y="120"/>
                    <a:pt x="48" y="155"/>
                  </a:cubicBezTo>
                  <a:cubicBezTo>
                    <a:pt x="0" y="215"/>
                    <a:pt x="12" y="275"/>
                    <a:pt x="60" y="334"/>
                  </a:cubicBezTo>
                  <a:cubicBezTo>
                    <a:pt x="91" y="331"/>
                    <a:pt x="122" y="330"/>
                    <a:pt x="153" y="330"/>
                  </a:cubicBezTo>
                  <a:cubicBezTo>
                    <a:pt x="410" y="330"/>
                    <a:pt x="671" y="409"/>
                    <a:pt x="930" y="409"/>
                  </a:cubicBezTo>
                  <a:cubicBezTo>
                    <a:pt x="1073" y="409"/>
                    <a:pt x="1216" y="385"/>
                    <a:pt x="1358" y="310"/>
                  </a:cubicBezTo>
                  <a:cubicBezTo>
                    <a:pt x="1262" y="1"/>
                    <a:pt x="929" y="191"/>
                    <a:pt x="762" y="36"/>
                  </a:cubicBezTo>
                  <a:cubicBezTo>
                    <a:pt x="746" y="20"/>
                    <a:pt x="730" y="14"/>
                    <a:pt x="713" y="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5"/>
            <p:cNvSpPr/>
            <p:nvPr/>
          </p:nvSpPr>
          <p:spPr>
            <a:xfrm>
              <a:off x="5450075" y="2860075"/>
              <a:ext cx="32775" cy="8975"/>
            </a:xfrm>
            <a:custGeom>
              <a:avLst/>
              <a:gdLst/>
              <a:ahLst/>
              <a:cxnLst/>
              <a:rect l="l" t="t" r="r" b="b"/>
              <a:pathLst>
                <a:path w="1311" h="359" extrusionOk="0">
                  <a:moveTo>
                    <a:pt x="275" y="1"/>
                  </a:moveTo>
                  <a:cubicBezTo>
                    <a:pt x="184" y="1"/>
                    <a:pt x="93" y="7"/>
                    <a:pt x="0" y="22"/>
                  </a:cubicBezTo>
                  <a:cubicBezTo>
                    <a:pt x="0" y="69"/>
                    <a:pt x="12" y="129"/>
                    <a:pt x="12" y="176"/>
                  </a:cubicBezTo>
                  <a:cubicBezTo>
                    <a:pt x="95" y="320"/>
                    <a:pt x="201" y="359"/>
                    <a:pt x="315" y="359"/>
                  </a:cubicBezTo>
                  <a:cubicBezTo>
                    <a:pt x="446" y="359"/>
                    <a:pt x="587" y="307"/>
                    <a:pt x="715" y="307"/>
                  </a:cubicBezTo>
                  <a:cubicBezTo>
                    <a:pt x="744" y="304"/>
                    <a:pt x="773" y="303"/>
                    <a:pt x="802" y="303"/>
                  </a:cubicBezTo>
                  <a:cubicBezTo>
                    <a:pt x="858" y="303"/>
                    <a:pt x="915" y="307"/>
                    <a:pt x="971" y="307"/>
                  </a:cubicBezTo>
                  <a:cubicBezTo>
                    <a:pt x="1101" y="307"/>
                    <a:pt x="1223" y="285"/>
                    <a:pt x="1310" y="141"/>
                  </a:cubicBezTo>
                  <a:cubicBezTo>
                    <a:pt x="960" y="93"/>
                    <a:pt x="625"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5"/>
            <p:cNvSpPr/>
            <p:nvPr/>
          </p:nvSpPr>
          <p:spPr>
            <a:xfrm>
              <a:off x="5679575" y="2907325"/>
              <a:ext cx="25325" cy="9550"/>
            </a:xfrm>
            <a:custGeom>
              <a:avLst/>
              <a:gdLst/>
              <a:ahLst/>
              <a:cxnLst/>
              <a:rect l="l" t="t" r="r" b="b"/>
              <a:pathLst>
                <a:path w="1013" h="382" extrusionOk="0">
                  <a:moveTo>
                    <a:pt x="0" y="1"/>
                  </a:moveTo>
                  <a:lnTo>
                    <a:pt x="0" y="263"/>
                  </a:lnTo>
                  <a:cubicBezTo>
                    <a:pt x="114" y="322"/>
                    <a:pt x="233" y="336"/>
                    <a:pt x="353" y="336"/>
                  </a:cubicBezTo>
                  <a:cubicBezTo>
                    <a:pt x="463" y="336"/>
                    <a:pt x="573" y="324"/>
                    <a:pt x="682" y="324"/>
                  </a:cubicBezTo>
                  <a:cubicBezTo>
                    <a:pt x="790" y="324"/>
                    <a:pt x="897" y="336"/>
                    <a:pt x="1000" y="382"/>
                  </a:cubicBezTo>
                  <a:cubicBezTo>
                    <a:pt x="1000" y="298"/>
                    <a:pt x="1012" y="203"/>
                    <a:pt x="1012" y="120"/>
                  </a:cubicBezTo>
                  <a:cubicBezTo>
                    <a:pt x="879" y="82"/>
                    <a:pt x="744" y="78"/>
                    <a:pt x="608" y="78"/>
                  </a:cubicBezTo>
                  <a:cubicBezTo>
                    <a:pt x="574" y="78"/>
                    <a:pt x="540" y="78"/>
                    <a:pt x="506" y="78"/>
                  </a:cubicBezTo>
                  <a:cubicBezTo>
                    <a:pt x="337" y="78"/>
                    <a:pt x="167" y="7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5"/>
            <p:cNvSpPr/>
            <p:nvPr/>
          </p:nvSpPr>
          <p:spPr>
            <a:xfrm>
              <a:off x="5530450" y="2861200"/>
              <a:ext cx="24725" cy="14900"/>
            </a:xfrm>
            <a:custGeom>
              <a:avLst/>
              <a:gdLst/>
              <a:ahLst/>
              <a:cxnLst/>
              <a:rect l="l" t="t" r="r" b="b"/>
              <a:pathLst>
                <a:path w="989" h="596" extrusionOk="0">
                  <a:moveTo>
                    <a:pt x="95" y="0"/>
                  </a:moveTo>
                  <a:cubicBezTo>
                    <a:pt x="36" y="48"/>
                    <a:pt x="0" y="107"/>
                    <a:pt x="12" y="203"/>
                  </a:cubicBezTo>
                  <a:cubicBezTo>
                    <a:pt x="36" y="262"/>
                    <a:pt x="48" y="310"/>
                    <a:pt x="72" y="346"/>
                  </a:cubicBezTo>
                  <a:cubicBezTo>
                    <a:pt x="107" y="405"/>
                    <a:pt x="167" y="453"/>
                    <a:pt x="226" y="512"/>
                  </a:cubicBezTo>
                  <a:lnTo>
                    <a:pt x="667" y="560"/>
                  </a:lnTo>
                  <a:cubicBezTo>
                    <a:pt x="667" y="572"/>
                    <a:pt x="703" y="596"/>
                    <a:pt x="726" y="596"/>
                  </a:cubicBezTo>
                  <a:cubicBezTo>
                    <a:pt x="762" y="596"/>
                    <a:pt x="786" y="572"/>
                    <a:pt x="822" y="536"/>
                  </a:cubicBezTo>
                  <a:cubicBezTo>
                    <a:pt x="881" y="441"/>
                    <a:pt x="929" y="358"/>
                    <a:pt x="988" y="262"/>
                  </a:cubicBezTo>
                  <a:cubicBezTo>
                    <a:pt x="929" y="262"/>
                    <a:pt x="869" y="250"/>
                    <a:pt x="810" y="250"/>
                  </a:cubicBezTo>
                  <a:cubicBezTo>
                    <a:pt x="643" y="119"/>
                    <a:pt x="417" y="119"/>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5"/>
            <p:cNvSpPr/>
            <p:nvPr/>
          </p:nvSpPr>
          <p:spPr>
            <a:xfrm>
              <a:off x="5485800" y="2862275"/>
              <a:ext cx="33950" cy="8850"/>
            </a:xfrm>
            <a:custGeom>
              <a:avLst/>
              <a:gdLst/>
              <a:ahLst/>
              <a:cxnLst/>
              <a:rect l="l" t="t" r="r" b="b"/>
              <a:pathLst>
                <a:path w="1358" h="354" extrusionOk="0">
                  <a:moveTo>
                    <a:pt x="946" y="0"/>
                  </a:moveTo>
                  <a:cubicBezTo>
                    <a:pt x="665" y="0"/>
                    <a:pt x="380" y="55"/>
                    <a:pt x="103" y="55"/>
                  </a:cubicBezTo>
                  <a:cubicBezTo>
                    <a:pt x="68" y="55"/>
                    <a:pt x="34" y="54"/>
                    <a:pt x="0" y="53"/>
                  </a:cubicBezTo>
                  <a:lnTo>
                    <a:pt x="0" y="53"/>
                  </a:lnTo>
                  <a:cubicBezTo>
                    <a:pt x="131" y="279"/>
                    <a:pt x="417" y="195"/>
                    <a:pt x="584" y="350"/>
                  </a:cubicBezTo>
                  <a:cubicBezTo>
                    <a:pt x="619" y="322"/>
                    <a:pt x="655" y="313"/>
                    <a:pt x="691" y="313"/>
                  </a:cubicBezTo>
                  <a:cubicBezTo>
                    <a:pt x="767" y="313"/>
                    <a:pt x="845" y="353"/>
                    <a:pt x="919" y="353"/>
                  </a:cubicBezTo>
                  <a:cubicBezTo>
                    <a:pt x="930" y="353"/>
                    <a:pt x="941" y="352"/>
                    <a:pt x="953" y="350"/>
                  </a:cubicBezTo>
                  <a:cubicBezTo>
                    <a:pt x="1084" y="350"/>
                    <a:pt x="1215" y="338"/>
                    <a:pt x="1322" y="231"/>
                  </a:cubicBezTo>
                  <a:cubicBezTo>
                    <a:pt x="1358" y="160"/>
                    <a:pt x="1358" y="100"/>
                    <a:pt x="1310" y="41"/>
                  </a:cubicBezTo>
                  <a:cubicBezTo>
                    <a:pt x="1190" y="11"/>
                    <a:pt x="1069"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5"/>
            <p:cNvSpPr/>
            <p:nvPr/>
          </p:nvSpPr>
          <p:spPr>
            <a:xfrm>
              <a:off x="5500375" y="2795425"/>
              <a:ext cx="33375" cy="8050"/>
            </a:xfrm>
            <a:custGeom>
              <a:avLst/>
              <a:gdLst/>
              <a:ahLst/>
              <a:cxnLst/>
              <a:rect l="l" t="t" r="r" b="b"/>
              <a:pathLst>
                <a:path w="1335" h="322" extrusionOk="0">
                  <a:moveTo>
                    <a:pt x="584" y="0"/>
                  </a:moveTo>
                  <a:lnTo>
                    <a:pt x="1" y="48"/>
                  </a:lnTo>
                  <a:cubicBezTo>
                    <a:pt x="86" y="161"/>
                    <a:pt x="211" y="164"/>
                    <a:pt x="339" y="164"/>
                  </a:cubicBezTo>
                  <a:cubicBezTo>
                    <a:pt x="345" y="164"/>
                    <a:pt x="351" y="164"/>
                    <a:pt x="358" y="164"/>
                  </a:cubicBezTo>
                  <a:cubicBezTo>
                    <a:pt x="492" y="164"/>
                    <a:pt x="626" y="167"/>
                    <a:pt x="715" y="298"/>
                  </a:cubicBezTo>
                  <a:cubicBezTo>
                    <a:pt x="894" y="298"/>
                    <a:pt x="1084" y="322"/>
                    <a:pt x="1275" y="322"/>
                  </a:cubicBezTo>
                  <a:cubicBezTo>
                    <a:pt x="1322" y="274"/>
                    <a:pt x="1334" y="226"/>
                    <a:pt x="1298" y="167"/>
                  </a:cubicBezTo>
                  <a:cubicBezTo>
                    <a:pt x="1251" y="131"/>
                    <a:pt x="1191" y="83"/>
                    <a:pt x="1144" y="36"/>
                  </a:cubicBezTo>
                  <a:cubicBezTo>
                    <a:pt x="953" y="24"/>
                    <a:pt x="775"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5"/>
            <p:cNvSpPr/>
            <p:nvPr/>
          </p:nvSpPr>
          <p:spPr>
            <a:xfrm>
              <a:off x="5568850" y="2875300"/>
              <a:ext cx="25025" cy="6800"/>
            </a:xfrm>
            <a:custGeom>
              <a:avLst/>
              <a:gdLst/>
              <a:ahLst/>
              <a:cxnLst/>
              <a:rect l="l" t="t" r="r" b="b"/>
              <a:pathLst>
                <a:path w="1001" h="272" extrusionOk="0">
                  <a:moveTo>
                    <a:pt x="146" y="0"/>
                  </a:moveTo>
                  <a:cubicBezTo>
                    <a:pt x="97" y="0"/>
                    <a:pt x="49" y="2"/>
                    <a:pt x="0" y="8"/>
                  </a:cubicBezTo>
                  <a:lnTo>
                    <a:pt x="0" y="246"/>
                  </a:lnTo>
                  <a:cubicBezTo>
                    <a:pt x="16" y="245"/>
                    <a:pt x="31" y="245"/>
                    <a:pt x="47" y="245"/>
                  </a:cubicBezTo>
                  <a:cubicBezTo>
                    <a:pt x="208" y="245"/>
                    <a:pt x="366" y="271"/>
                    <a:pt x="522" y="271"/>
                  </a:cubicBezTo>
                  <a:cubicBezTo>
                    <a:pt x="684" y="271"/>
                    <a:pt x="844" y="243"/>
                    <a:pt x="1000" y="127"/>
                  </a:cubicBezTo>
                  <a:cubicBezTo>
                    <a:pt x="707" y="76"/>
                    <a:pt x="422"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5"/>
            <p:cNvSpPr/>
            <p:nvPr/>
          </p:nvSpPr>
          <p:spPr>
            <a:xfrm>
              <a:off x="5486100" y="2780925"/>
              <a:ext cx="36925" cy="7975"/>
            </a:xfrm>
            <a:custGeom>
              <a:avLst/>
              <a:gdLst/>
              <a:ahLst/>
              <a:cxnLst/>
              <a:rect l="l" t="t" r="r" b="b"/>
              <a:pathLst>
                <a:path w="1477" h="319" extrusionOk="0">
                  <a:moveTo>
                    <a:pt x="375" y="1"/>
                  </a:moveTo>
                  <a:cubicBezTo>
                    <a:pt x="233" y="1"/>
                    <a:pt x="104" y="69"/>
                    <a:pt x="0" y="282"/>
                  </a:cubicBezTo>
                  <a:cubicBezTo>
                    <a:pt x="381" y="306"/>
                    <a:pt x="762" y="306"/>
                    <a:pt x="1155" y="318"/>
                  </a:cubicBezTo>
                  <a:cubicBezTo>
                    <a:pt x="1250" y="270"/>
                    <a:pt x="1357" y="235"/>
                    <a:pt x="1476" y="175"/>
                  </a:cubicBezTo>
                  <a:cubicBezTo>
                    <a:pt x="1274" y="175"/>
                    <a:pt x="1060" y="151"/>
                    <a:pt x="857" y="140"/>
                  </a:cubicBezTo>
                  <a:cubicBezTo>
                    <a:pt x="692" y="78"/>
                    <a:pt x="526"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5"/>
            <p:cNvSpPr/>
            <p:nvPr/>
          </p:nvSpPr>
          <p:spPr>
            <a:xfrm>
              <a:off x="5532225" y="2799200"/>
              <a:ext cx="21750" cy="6100"/>
            </a:xfrm>
            <a:custGeom>
              <a:avLst/>
              <a:gdLst/>
              <a:ahLst/>
              <a:cxnLst/>
              <a:rect l="l" t="t" r="r" b="b"/>
              <a:pathLst>
                <a:path w="870" h="244" extrusionOk="0">
                  <a:moveTo>
                    <a:pt x="479" y="1"/>
                  </a:moveTo>
                  <a:cubicBezTo>
                    <a:pt x="359" y="1"/>
                    <a:pt x="236" y="21"/>
                    <a:pt x="120" y="21"/>
                  </a:cubicBezTo>
                  <a:cubicBezTo>
                    <a:pt x="87" y="21"/>
                    <a:pt x="56" y="20"/>
                    <a:pt x="24" y="16"/>
                  </a:cubicBezTo>
                  <a:cubicBezTo>
                    <a:pt x="24" y="63"/>
                    <a:pt x="1" y="123"/>
                    <a:pt x="1" y="171"/>
                  </a:cubicBezTo>
                  <a:cubicBezTo>
                    <a:pt x="153" y="213"/>
                    <a:pt x="303" y="244"/>
                    <a:pt x="451" y="244"/>
                  </a:cubicBezTo>
                  <a:cubicBezTo>
                    <a:pt x="591" y="244"/>
                    <a:pt x="731" y="216"/>
                    <a:pt x="870" y="147"/>
                  </a:cubicBezTo>
                  <a:cubicBezTo>
                    <a:pt x="751" y="28"/>
                    <a:pt x="617"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5"/>
            <p:cNvSpPr/>
            <p:nvPr/>
          </p:nvSpPr>
          <p:spPr>
            <a:xfrm>
              <a:off x="5659625" y="2881800"/>
              <a:ext cx="22050" cy="7100"/>
            </a:xfrm>
            <a:custGeom>
              <a:avLst/>
              <a:gdLst/>
              <a:ahLst/>
              <a:cxnLst/>
              <a:rect l="l" t="t" r="r" b="b"/>
              <a:pathLst>
                <a:path w="882" h="284" extrusionOk="0">
                  <a:moveTo>
                    <a:pt x="440" y="1"/>
                  </a:moveTo>
                  <a:cubicBezTo>
                    <a:pt x="345" y="1"/>
                    <a:pt x="250" y="13"/>
                    <a:pt x="158" y="13"/>
                  </a:cubicBezTo>
                  <a:cubicBezTo>
                    <a:pt x="133" y="13"/>
                    <a:pt x="108" y="12"/>
                    <a:pt x="84" y="10"/>
                  </a:cubicBezTo>
                  <a:lnTo>
                    <a:pt x="84" y="10"/>
                  </a:lnTo>
                  <a:cubicBezTo>
                    <a:pt x="0" y="105"/>
                    <a:pt x="0" y="200"/>
                    <a:pt x="108" y="284"/>
                  </a:cubicBezTo>
                  <a:cubicBezTo>
                    <a:pt x="170" y="242"/>
                    <a:pt x="240" y="230"/>
                    <a:pt x="314" y="230"/>
                  </a:cubicBezTo>
                  <a:cubicBezTo>
                    <a:pt x="419" y="230"/>
                    <a:pt x="532" y="254"/>
                    <a:pt x="646" y="254"/>
                  </a:cubicBezTo>
                  <a:cubicBezTo>
                    <a:pt x="725" y="254"/>
                    <a:pt x="805" y="242"/>
                    <a:pt x="882" y="200"/>
                  </a:cubicBezTo>
                  <a:cubicBezTo>
                    <a:pt x="748" y="33"/>
                    <a:pt x="595"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5"/>
            <p:cNvSpPr/>
            <p:nvPr/>
          </p:nvSpPr>
          <p:spPr>
            <a:xfrm>
              <a:off x="5628975" y="2878750"/>
              <a:ext cx="20250" cy="7150"/>
            </a:xfrm>
            <a:custGeom>
              <a:avLst/>
              <a:gdLst/>
              <a:ahLst/>
              <a:cxnLst/>
              <a:rect l="l" t="t" r="r" b="b"/>
              <a:pathLst>
                <a:path w="810" h="286" extrusionOk="0">
                  <a:moveTo>
                    <a:pt x="0" y="1"/>
                  </a:moveTo>
                  <a:lnTo>
                    <a:pt x="0" y="1"/>
                  </a:lnTo>
                  <a:cubicBezTo>
                    <a:pt x="24" y="96"/>
                    <a:pt x="24" y="167"/>
                    <a:pt x="24" y="263"/>
                  </a:cubicBezTo>
                  <a:cubicBezTo>
                    <a:pt x="56" y="257"/>
                    <a:pt x="89" y="254"/>
                    <a:pt x="122" y="254"/>
                  </a:cubicBezTo>
                  <a:cubicBezTo>
                    <a:pt x="241" y="254"/>
                    <a:pt x="365" y="285"/>
                    <a:pt x="488" y="285"/>
                  </a:cubicBezTo>
                  <a:cubicBezTo>
                    <a:pt x="598" y="285"/>
                    <a:pt x="707" y="261"/>
                    <a:pt x="810" y="167"/>
                  </a:cubicBezTo>
                  <a:cubicBezTo>
                    <a:pt x="678" y="47"/>
                    <a:pt x="540" y="26"/>
                    <a:pt x="406" y="26"/>
                  </a:cubicBezTo>
                  <a:cubicBezTo>
                    <a:pt x="335" y="26"/>
                    <a:pt x="265" y="32"/>
                    <a:pt x="198" y="32"/>
                  </a:cubicBezTo>
                  <a:cubicBezTo>
                    <a:pt x="129" y="32"/>
                    <a:pt x="62" y="2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5"/>
            <p:cNvSpPr/>
            <p:nvPr/>
          </p:nvSpPr>
          <p:spPr>
            <a:xfrm>
              <a:off x="5507525" y="2817100"/>
              <a:ext cx="16700" cy="7575"/>
            </a:xfrm>
            <a:custGeom>
              <a:avLst/>
              <a:gdLst/>
              <a:ahLst/>
              <a:cxnLst/>
              <a:rect l="l" t="t" r="r" b="b"/>
              <a:pathLst>
                <a:path w="668" h="303" extrusionOk="0">
                  <a:moveTo>
                    <a:pt x="324" y="1"/>
                  </a:moveTo>
                  <a:cubicBezTo>
                    <a:pt x="280" y="1"/>
                    <a:pt x="236" y="4"/>
                    <a:pt x="192" y="4"/>
                  </a:cubicBezTo>
                  <a:cubicBezTo>
                    <a:pt x="176" y="4"/>
                    <a:pt x="159" y="3"/>
                    <a:pt x="143" y="2"/>
                  </a:cubicBezTo>
                  <a:cubicBezTo>
                    <a:pt x="96" y="97"/>
                    <a:pt x="36" y="193"/>
                    <a:pt x="0" y="288"/>
                  </a:cubicBezTo>
                  <a:cubicBezTo>
                    <a:pt x="96" y="288"/>
                    <a:pt x="196" y="302"/>
                    <a:pt x="296" y="302"/>
                  </a:cubicBezTo>
                  <a:cubicBezTo>
                    <a:pt x="422" y="302"/>
                    <a:pt x="548" y="280"/>
                    <a:pt x="667" y="181"/>
                  </a:cubicBezTo>
                  <a:cubicBezTo>
                    <a:pt x="564" y="22"/>
                    <a:pt x="445" y="1"/>
                    <a:pt x="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5"/>
            <p:cNvSpPr/>
            <p:nvPr/>
          </p:nvSpPr>
          <p:spPr>
            <a:xfrm>
              <a:off x="5575975" y="2774250"/>
              <a:ext cx="24725" cy="7200"/>
            </a:xfrm>
            <a:custGeom>
              <a:avLst/>
              <a:gdLst/>
              <a:ahLst/>
              <a:cxnLst/>
              <a:rect l="l" t="t" r="r" b="b"/>
              <a:pathLst>
                <a:path w="989" h="288" extrusionOk="0">
                  <a:moveTo>
                    <a:pt x="526" y="0"/>
                  </a:moveTo>
                  <a:cubicBezTo>
                    <a:pt x="349" y="0"/>
                    <a:pt x="173" y="12"/>
                    <a:pt x="1" y="37"/>
                  </a:cubicBezTo>
                  <a:cubicBezTo>
                    <a:pt x="191" y="264"/>
                    <a:pt x="548" y="26"/>
                    <a:pt x="715" y="287"/>
                  </a:cubicBezTo>
                  <a:cubicBezTo>
                    <a:pt x="799" y="287"/>
                    <a:pt x="906" y="276"/>
                    <a:pt x="989" y="276"/>
                  </a:cubicBezTo>
                  <a:lnTo>
                    <a:pt x="989" y="26"/>
                  </a:lnTo>
                  <a:cubicBezTo>
                    <a:pt x="834" y="9"/>
                    <a:pt x="680"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5"/>
            <p:cNvSpPr/>
            <p:nvPr/>
          </p:nvSpPr>
          <p:spPr>
            <a:xfrm>
              <a:off x="5539675" y="2901875"/>
              <a:ext cx="21450" cy="8750"/>
            </a:xfrm>
            <a:custGeom>
              <a:avLst/>
              <a:gdLst/>
              <a:ahLst/>
              <a:cxnLst/>
              <a:rect l="l" t="t" r="r" b="b"/>
              <a:pathLst>
                <a:path w="858" h="350" extrusionOk="0">
                  <a:moveTo>
                    <a:pt x="635" y="1"/>
                  </a:moveTo>
                  <a:cubicBezTo>
                    <a:pt x="521" y="1"/>
                    <a:pt x="405" y="31"/>
                    <a:pt x="298" y="52"/>
                  </a:cubicBezTo>
                  <a:cubicBezTo>
                    <a:pt x="143" y="76"/>
                    <a:pt x="0" y="135"/>
                    <a:pt x="0" y="350"/>
                  </a:cubicBezTo>
                  <a:cubicBezTo>
                    <a:pt x="30" y="344"/>
                    <a:pt x="57" y="341"/>
                    <a:pt x="81" y="341"/>
                  </a:cubicBezTo>
                  <a:cubicBezTo>
                    <a:pt x="104" y="341"/>
                    <a:pt x="125" y="344"/>
                    <a:pt x="143" y="350"/>
                  </a:cubicBezTo>
                  <a:cubicBezTo>
                    <a:pt x="322" y="76"/>
                    <a:pt x="703" y="350"/>
                    <a:pt x="857" y="52"/>
                  </a:cubicBezTo>
                  <a:cubicBezTo>
                    <a:pt x="786" y="14"/>
                    <a:pt x="711"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5"/>
            <p:cNvSpPr/>
            <p:nvPr/>
          </p:nvSpPr>
          <p:spPr>
            <a:xfrm>
              <a:off x="5621525" y="2752850"/>
              <a:ext cx="13025" cy="7475"/>
            </a:xfrm>
            <a:custGeom>
              <a:avLst/>
              <a:gdLst/>
              <a:ahLst/>
              <a:cxnLst/>
              <a:rect l="l" t="t" r="r" b="b"/>
              <a:pathLst>
                <a:path w="521" h="299" extrusionOk="0">
                  <a:moveTo>
                    <a:pt x="215" y="0"/>
                  </a:moveTo>
                  <a:cubicBezTo>
                    <a:pt x="143" y="0"/>
                    <a:pt x="84" y="12"/>
                    <a:pt x="0" y="12"/>
                  </a:cubicBezTo>
                  <a:cubicBezTo>
                    <a:pt x="0" y="108"/>
                    <a:pt x="24" y="191"/>
                    <a:pt x="24" y="286"/>
                  </a:cubicBezTo>
                  <a:lnTo>
                    <a:pt x="227" y="286"/>
                  </a:lnTo>
                  <a:cubicBezTo>
                    <a:pt x="334" y="262"/>
                    <a:pt x="501" y="298"/>
                    <a:pt x="512" y="167"/>
                  </a:cubicBezTo>
                  <a:cubicBezTo>
                    <a:pt x="521" y="17"/>
                    <a:pt x="429" y="1"/>
                    <a:pt x="333" y="1"/>
                  </a:cubicBezTo>
                  <a:cubicBezTo>
                    <a:pt x="308" y="1"/>
                    <a:pt x="283" y="2"/>
                    <a:pt x="259" y="2"/>
                  </a:cubicBezTo>
                  <a:cubicBezTo>
                    <a:pt x="243" y="2"/>
                    <a:pt x="229" y="2"/>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5"/>
            <p:cNvSpPr/>
            <p:nvPr/>
          </p:nvSpPr>
          <p:spPr>
            <a:xfrm>
              <a:off x="5689675" y="2698525"/>
              <a:ext cx="25625" cy="3750"/>
            </a:xfrm>
            <a:custGeom>
              <a:avLst/>
              <a:gdLst/>
              <a:ahLst/>
              <a:cxnLst/>
              <a:rect l="l" t="t" r="r" b="b"/>
              <a:pathLst>
                <a:path w="1025" h="150" extrusionOk="0">
                  <a:moveTo>
                    <a:pt x="517" y="1"/>
                  </a:moveTo>
                  <a:cubicBezTo>
                    <a:pt x="346" y="1"/>
                    <a:pt x="174" y="12"/>
                    <a:pt x="1" y="42"/>
                  </a:cubicBezTo>
                  <a:cubicBezTo>
                    <a:pt x="13" y="78"/>
                    <a:pt x="37" y="114"/>
                    <a:pt x="49" y="149"/>
                  </a:cubicBezTo>
                  <a:lnTo>
                    <a:pt x="1025" y="149"/>
                  </a:lnTo>
                  <a:lnTo>
                    <a:pt x="1025" y="90"/>
                  </a:lnTo>
                  <a:lnTo>
                    <a:pt x="1025" y="30"/>
                  </a:lnTo>
                  <a:cubicBezTo>
                    <a:pt x="858" y="12"/>
                    <a:pt x="689" y="1"/>
                    <a:pt x="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5"/>
            <p:cNvSpPr/>
            <p:nvPr/>
          </p:nvSpPr>
          <p:spPr>
            <a:xfrm>
              <a:off x="5668550" y="2778000"/>
              <a:ext cx="19075" cy="5100"/>
            </a:xfrm>
            <a:custGeom>
              <a:avLst/>
              <a:gdLst/>
              <a:ahLst/>
              <a:cxnLst/>
              <a:rect l="l" t="t" r="r" b="b"/>
              <a:pathLst>
                <a:path w="763" h="204" extrusionOk="0">
                  <a:moveTo>
                    <a:pt x="254" y="0"/>
                  </a:moveTo>
                  <a:cubicBezTo>
                    <a:pt x="167" y="0"/>
                    <a:pt x="83" y="6"/>
                    <a:pt x="1" y="6"/>
                  </a:cubicBezTo>
                  <a:cubicBezTo>
                    <a:pt x="13" y="54"/>
                    <a:pt x="13" y="90"/>
                    <a:pt x="13" y="137"/>
                  </a:cubicBezTo>
                  <a:cubicBezTo>
                    <a:pt x="97" y="186"/>
                    <a:pt x="179" y="204"/>
                    <a:pt x="264" y="204"/>
                  </a:cubicBezTo>
                  <a:cubicBezTo>
                    <a:pt x="407" y="204"/>
                    <a:pt x="561" y="155"/>
                    <a:pt x="763" y="126"/>
                  </a:cubicBezTo>
                  <a:cubicBezTo>
                    <a:pt x="573" y="19"/>
                    <a:pt x="408"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5"/>
            <p:cNvSpPr/>
            <p:nvPr/>
          </p:nvSpPr>
          <p:spPr>
            <a:xfrm>
              <a:off x="5518225" y="2860475"/>
              <a:ext cx="14025" cy="10225"/>
            </a:xfrm>
            <a:custGeom>
              <a:avLst/>
              <a:gdLst/>
              <a:ahLst/>
              <a:cxnLst/>
              <a:rect l="l" t="t" r="r" b="b"/>
              <a:pathLst>
                <a:path w="561" h="409" extrusionOk="0">
                  <a:moveTo>
                    <a:pt x="375" y="1"/>
                  </a:moveTo>
                  <a:cubicBezTo>
                    <a:pt x="248" y="1"/>
                    <a:pt x="125" y="40"/>
                    <a:pt x="13" y="113"/>
                  </a:cubicBezTo>
                  <a:cubicBezTo>
                    <a:pt x="13" y="172"/>
                    <a:pt x="1" y="220"/>
                    <a:pt x="1" y="279"/>
                  </a:cubicBezTo>
                  <a:cubicBezTo>
                    <a:pt x="98" y="364"/>
                    <a:pt x="192" y="409"/>
                    <a:pt x="286" y="409"/>
                  </a:cubicBezTo>
                  <a:cubicBezTo>
                    <a:pt x="376" y="409"/>
                    <a:pt x="467" y="367"/>
                    <a:pt x="561" y="279"/>
                  </a:cubicBezTo>
                  <a:lnTo>
                    <a:pt x="561" y="29"/>
                  </a:lnTo>
                  <a:cubicBezTo>
                    <a:pt x="499" y="10"/>
                    <a:pt x="436"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5"/>
            <p:cNvSpPr/>
            <p:nvPr/>
          </p:nvSpPr>
          <p:spPr>
            <a:xfrm>
              <a:off x="5539675" y="2882025"/>
              <a:ext cx="26500" cy="3200"/>
            </a:xfrm>
            <a:custGeom>
              <a:avLst/>
              <a:gdLst/>
              <a:ahLst/>
              <a:cxnLst/>
              <a:rect l="l" t="t" r="r" b="b"/>
              <a:pathLst>
                <a:path w="1060" h="128" extrusionOk="0">
                  <a:moveTo>
                    <a:pt x="0" y="1"/>
                  </a:moveTo>
                  <a:cubicBezTo>
                    <a:pt x="163" y="91"/>
                    <a:pt x="329" y="128"/>
                    <a:pt x="496" y="128"/>
                  </a:cubicBezTo>
                  <a:cubicBezTo>
                    <a:pt x="683" y="128"/>
                    <a:pt x="871" y="82"/>
                    <a:pt x="1060" y="13"/>
                  </a:cubicBezTo>
                  <a:cubicBezTo>
                    <a:pt x="715" y="1"/>
                    <a:pt x="35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5"/>
            <p:cNvSpPr/>
            <p:nvPr/>
          </p:nvSpPr>
          <p:spPr>
            <a:xfrm>
              <a:off x="5815000" y="2706075"/>
              <a:ext cx="26225" cy="3750"/>
            </a:xfrm>
            <a:custGeom>
              <a:avLst/>
              <a:gdLst/>
              <a:ahLst/>
              <a:cxnLst/>
              <a:rect l="l" t="t" r="r" b="b"/>
              <a:pathLst>
                <a:path w="1049" h="150" extrusionOk="0">
                  <a:moveTo>
                    <a:pt x="567" y="0"/>
                  </a:moveTo>
                  <a:cubicBezTo>
                    <a:pt x="404" y="0"/>
                    <a:pt x="240" y="29"/>
                    <a:pt x="80" y="29"/>
                  </a:cubicBezTo>
                  <a:cubicBezTo>
                    <a:pt x="53" y="29"/>
                    <a:pt x="27" y="28"/>
                    <a:pt x="1" y="26"/>
                  </a:cubicBezTo>
                  <a:lnTo>
                    <a:pt x="1" y="26"/>
                  </a:lnTo>
                  <a:cubicBezTo>
                    <a:pt x="257" y="127"/>
                    <a:pt x="527" y="150"/>
                    <a:pt x="800" y="150"/>
                  </a:cubicBezTo>
                  <a:cubicBezTo>
                    <a:pt x="883" y="150"/>
                    <a:pt x="966" y="148"/>
                    <a:pt x="1048" y="145"/>
                  </a:cubicBezTo>
                  <a:cubicBezTo>
                    <a:pt x="894" y="29"/>
                    <a:pt x="731"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5"/>
            <p:cNvSpPr/>
            <p:nvPr/>
          </p:nvSpPr>
          <p:spPr>
            <a:xfrm>
              <a:off x="5603675" y="2721850"/>
              <a:ext cx="14600" cy="6000"/>
            </a:xfrm>
            <a:custGeom>
              <a:avLst/>
              <a:gdLst/>
              <a:ahLst/>
              <a:cxnLst/>
              <a:rect l="l" t="t" r="r" b="b"/>
              <a:pathLst>
                <a:path w="584" h="240" extrusionOk="0">
                  <a:moveTo>
                    <a:pt x="173" y="0"/>
                  </a:moveTo>
                  <a:cubicBezTo>
                    <a:pt x="118" y="0"/>
                    <a:pt x="61" y="17"/>
                    <a:pt x="0" y="62"/>
                  </a:cubicBezTo>
                  <a:cubicBezTo>
                    <a:pt x="24" y="109"/>
                    <a:pt x="24" y="169"/>
                    <a:pt x="24" y="217"/>
                  </a:cubicBezTo>
                  <a:cubicBezTo>
                    <a:pt x="110" y="222"/>
                    <a:pt x="199" y="239"/>
                    <a:pt x="285" y="239"/>
                  </a:cubicBezTo>
                  <a:cubicBezTo>
                    <a:pt x="390" y="239"/>
                    <a:pt x="492" y="214"/>
                    <a:pt x="583" y="109"/>
                  </a:cubicBezTo>
                  <a:lnTo>
                    <a:pt x="583" y="109"/>
                  </a:lnTo>
                  <a:cubicBezTo>
                    <a:pt x="579" y="110"/>
                    <a:pt x="574" y="110"/>
                    <a:pt x="569" y="110"/>
                  </a:cubicBezTo>
                  <a:cubicBezTo>
                    <a:pt x="436" y="110"/>
                    <a:pt x="313"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5"/>
            <p:cNvSpPr/>
            <p:nvPr/>
          </p:nvSpPr>
          <p:spPr>
            <a:xfrm>
              <a:off x="5601275" y="2860300"/>
              <a:ext cx="14025" cy="6875"/>
            </a:xfrm>
            <a:custGeom>
              <a:avLst/>
              <a:gdLst/>
              <a:ahLst/>
              <a:cxnLst/>
              <a:rect l="l" t="t" r="r" b="b"/>
              <a:pathLst>
                <a:path w="561" h="275" extrusionOk="0">
                  <a:moveTo>
                    <a:pt x="560" y="1"/>
                  </a:moveTo>
                  <a:cubicBezTo>
                    <a:pt x="370" y="1"/>
                    <a:pt x="179" y="13"/>
                    <a:pt x="1" y="13"/>
                  </a:cubicBezTo>
                  <a:lnTo>
                    <a:pt x="1" y="274"/>
                  </a:lnTo>
                  <a:cubicBezTo>
                    <a:pt x="179" y="227"/>
                    <a:pt x="370" y="191"/>
                    <a:pt x="560" y="155"/>
                  </a:cubicBezTo>
                  <a:lnTo>
                    <a:pt x="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5"/>
            <p:cNvSpPr/>
            <p:nvPr/>
          </p:nvSpPr>
          <p:spPr>
            <a:xfrm>
              <a:off x="5536700" y="2860600"/>
              <a:ext cx="14000" cy="7050"/>
            </a:xfrm>
            <a:custGeom>
              <a:avLst/>
              <a:gdLst/>
              <a:ahLst/>
              <a:cxnLst/>
              <a:rect l="l" t="t" r="r" b="b"/>
              <a:pathLst>
                <a:path w="560" h="282" extrusionOk="0">
                  <a:moveTo>
                    <a:pt x="0" y="1"/>
                  </a:moveTo>
                  <a:cubicBezTo>
                    <a:pt x="88" y="225"/>
                    <a:pt x="248" y="281"/>
                    <a:pt x="434" y="281"/>
                  </a:cubicBezTo>
                  <a:cubicBezTo>
                    <a:pt x="474" y="281"/>
                    <a:pt x="517" y="279"/>
                    <a:pt x="560" y="274"/>
                  </a:cubicBezTo>
                  <a:cubicBezTo>
                    <a:pt x="512" y="203"/>
                    <a:pt x="453" y="108"/>
                    <a:pt x="417" y="24"/>
                  </a:cubicBezTo>
                  <a:cubicBezTo>
                    <a:pt x="274" y="1"/>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5"/>
            <p:cNvSpPr/>
            <p:nvPr/>
          </p:nvSpPr>
          <p:spPr>
            <a:xfrm>
              <a:off x="5564675" y="2918050"/>
              <a:ext cx="22050" cy="5300"/>
            </a:xfrm>
            <a:custGeom>
              <a:avLst/>
              <a:gdLst/>
              <a:ahLst/>
              <a:cxnLst/>
              <a:rect l="l" t="t" r="r" b="b"/>
              <a:pathLst>
                <a:path w="882" h="212" extrusionOk="0">
                  <a:moveTo>
                    <a:pt x="12" y="0"/>
                  </a:moveTo>
                  <a:cubicBezTo>
                    <a:pt x="12" y="24"/>
                    <a:pt x="0" y="72"/>
                    <a:pt x="0" y="108"/>
                  </a:cubicBezTo>
                  <a:cubicBezTo>
                    <a:pt x="0" y="119"/>
                    <a:pt x="0" y="143"/>
                    <a:pt x="12" y="179"/>
                  </a:cubicBezTo>
                  <a:cubicBezTo>
                    <a:pt x="29" y="187"/>
                    <a:pt x="46" y="191"/>
                    <a:pt x="62" y="191"/>
                  </a:cubicBezTo>
                  <a:cubicBezTo>
                    <a:pt x="91" y="191"/>
                    <a:pt x="116" y="178"/>
                    <a:pt x="131" y="155"/>
                  </a:cubicBezTo>
                  <a:lnTo>
                    <a:pt x="310" y="155"/>
                  </a:lnTo>
                  <a:cubicBezTo>
                    <a:pt x="399" y="197"/>
                    <a:pt x="489" y="212"/>
                    <a:pt x="578" y="212"/>
                  </a:cubicBezTo>
                  <a:cubicBezTo>
                    <a:pt x="667" y="212"/>
                    <a:pt x="756" y="197"/>
                    <a:pt x="846" y="179"/>
                  </a:cubicBezTo>
                  <a:cubicBezTo>
                    <a:pt x="870" y="155"/>
                    <a:pt x="881" y="131"/>
                    <a:pt x="881" y="108"/>
                  </a:cubicBezTo>
                  <a:cubicBezTo>
                    <a:pt x="738" y="20"/>
                    <a:pt x="584" y="5"/>
                    <a:pt x="430" y="5"/>
                  </a:cubicBezTo>
                  <a:cubicBezTo>
                    <a:pt x="346" y="5"/>
                    <a:pt x="262" y="9"/>
                    <a:pt x="178" y="9"/>
                  </a:cubicBezTo>
                  <a:cubicBezTo>
                    <a:pt x="122" y="9"/>
                    <a:pt x="67" y="7"/>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5"/>
            <p:cNvSpPr/>
            <p:nvPr/>
          </p:nvSpPr>
          <p:spPr>
            <a:xfrm>
              <a:off x="5721825" y="2713050"/>
              <a:ext cx="12225" cy="6400"/>
            </a:xfrm>
            <a:custGeom>
              <a:avLst/>
              <a:gdLst/>
              <a:ahLst/>
              <a:cxnLst/>
              <a:rect l="l" t="t" r="r" b="b"/>
              <a:pathLst>
                <a:path w="489" h="256" extrusionOk="0">
                  <a:moveTo>
                    <a:pt x="342" y="1"/>
                  </a:moveTo>
                  <a:cubicBezTo>
                    <a:pt x="311" y="1"/>
                    <a:pt x="280" y="5"/>
                    <a:pt x="251" y="9"/>
                  </a:cubicBezTo>
                  <a:cubicBezTo>
                    <a:pt x="132" y="33"/>
                    <a:pt x="25" y="68"/>
                    <a:pt x="1" y="235"/>
                  </a:cubicBezTo>
                  <a:cubicBezTo>
                    <a:pt x="30" y="250"/>
                    <a:pt x="57" y="256"/>
                    <a:pt x="83" y="256"/>
                  </a:cubicBezTo>
                  <a:cubicBezTo>
                    <a:pt x="162" y="256"/>
                    <a:pt x="230" y="200"/>
                    <a:pt x="310" y="164"/>
                  </a:cubicBezTo>
                  <a:cubicBezTo>
                    <a:pt x="370" y="152"/>
                    <a:pt x="429" y="104"/>
                    <a:pt x="489" y="68"/>
                  </a:cubicBezTo>
                  <a:cubicBezTo>
                    <a:pt x="451" y="15"/>
                    <a:pt x="397" y="1"/>
                    <a:pt x="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5"/>
            <p:cNvSpPr/>
            <p:nvPr/>
          </p:nvSpPr>
          <p:spPr>
            <a:xfrm>
              <a:off x="5547100" y="2874600"/>
              <a:ext cx="17600" cy="4000"/>
            </a:xfrm>
            <a:custGeom>
              <a:avLst/>
              <a:gdLst/>
              <a:ahLst/>
              <a:cxnLst/>
              <a:rect l="l" t="t" r="r" b="b"/>
              <a:pathLst>
                <a:path w="704" h="160" extrusionOk="0">
                  <a:moveTo>
                    <a:pt x="156" y="0"/>
                  </a:moveTo>
                  <a:cubicBezTo>
                    <a:pt x="96" y="12"/>
                    <a:pt x="49" y="12"/>
                    <a:pt x="1" y="24"/>
                  </a:cubicBezTo>
                  <a:cubicBezTo>
                    <a:pt x="116" y="115"/>
                    <a:pt x="234" y="159"/>
                    <a:pt x="354" y="159"/>
                  </a:cubicBezTo>
                  <a:cubicBezTo>
                    <a:pt x="469" y="159"/>
                    <a:pt x="586" y="118"/>
                    <a:pt x="703" y="36"/>
                  </a:cubicBezTo>
                  <a:cubicBezTo>
                    <a:pt x="525" y="24"/>
                    <a:pt x="334" y="1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5"/>
            <p:cNvSpPr/>
            <p:nvPr/>
          </p:nvSpPr>
          <p:spPr>
            <a:xfrm>
              <a:off x="5618850" y="2903250"/>
              <a:ext cx="10725" cy="5600"/>
            </a:xfrm>
            <a:custGeom>
              <a:avLst/>
              <a:gdLst/>
              <a:ahLst/>
              <a:cxnLst/>
              <a:rect l="l" t="t" r="r" b="b"/>
              <a:pathLst>
                <a:path w="429" h="224" extrusionOk="0">
                  <a:moveTo>
                    <a:pt x="210" y="0"/>
                  </a:moveTo>
                  <a:cubicBezTo>
                    <a:pt x="140" y="0"/>
                    <a:pt x="72" y="15"/>
                    <a:pt x="0" y="45"/>
                  </a:cubicBezTo>
                  <a:cubicBezTo>
                    <a:pt x="0" y="176"/>
                    <a:pt x="48" y="223"/>
                    <a:pt x="215" y="223"/>
                  </a:cubicBezTo>
                  <a:cubicBezTo>
                    <a:pt x="369" y="200"/>
                    <a:pt x="429" y="200"/>
                    <a:pt x="429" y="45"/>
                  </a:cubicBezTo>
                  <a:cubicBezTo>
                    <a:pt x="352" y="15"/>
                    <a:pt x="280"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5"/>
            <p:cNvSpPr/>
            <p:nvPr/>
          </p:nvSpPr>
          <p:spPr>
            <a:xfrm>
              <a:off x="5507825" y="2719950"/>
              <a:ext cx="17875" cy="4350"/>
            </a:xfrm>
            <a:custGeom>
              <a:avLst/>
              <a:gdLst/>
              <a:ahLst/>
              <a:cxnLst/>
              <a:rect l="l" t="t" r="r" b="b"/>
              <a:pathLst>
                <a:path w="715" h="174" extrusionOk="0">
                  <a:moveTo>
                    <a:pt x="338" y="0"/>
                  </a:moveTo>
                  <a:cubicBezTo>
                    <a:pt x="225" y="0"/>
                    <a:pt x="113" y="48"/>
                    <a:pt x="0" y="150"/>
                  </a:cubicBezTo>
                  <a:cubicBezTo>
                    <a:pt x="238" y="173"/>
                    <a:pt x="477" y="173"/>
                    <a:pt x="715" y="173"/>
                  </a:cubicBezTo>
                  <a:cubicBezTo>
                    <a:pt x="589" y="60"/>
                    <a:pt x="463"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5"/>
            <p:cNvSpPr/>
            <p:nvPr/>
          </p:nvSpPr>
          <p:spPr>
            <a:xfrm>
              <a:off x="5438175" y="2812675"/>
              <a:ext cx="8350" cy="8650"/>
            </a:xfrm>
            <a:custGeom>
              <a:avLst/>
              <a:gdLst/>
              <a:ahLst/>
              <a:cxnLst/>
              <a:rect l="l" t="t" r="r" b="b"/>
              <a:pathLst>
                <a:path w="334" h="346" extrusionOk="0">
                  <a:moveTo>
                    <a:pt x="226" y="1"/>
                  </a:moveTo>
                  <a:cubicBezTo>
                    <a:pt x="60" y="108"/>
                    <a:pt x="0" y="227"/>
                    <a:pt x="191" y="346"/>
                  </a:cubicBezTo>
                  <a:cubicBezTo>
                    <a:pt x="286" y="274"/>
                    <a:pt x="334" y="167"/>
                    <a:pt x="334" y="48"/>
                  </a:cubicBezTo>
                  <a:cubicBezTo>
                    <a:pt x="298" y="36"/>
                    <a:pt x="274" y="13"/>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5"/>
            <p:cNvSpPr/>
            <p:nvPr/>
          </p:nvSpPr>
          <p:spPr>
            <a:xfrm>
              <a:off x="5470325" y="2704400"/>
              <a:ext cx="12825" cy="10425"/>
            </a:xfrm>
            <a:custGeom>
              <a:avLst/>
              <a:gdLst/>
              <a:ahLst/>
              <a:cxnLst/>
              <a:rect l="l" t="t" r="r" b="b"/>
              <a:pathLst>
                <a:path w="513" h="417" extrusionOk="0">
                  <a:moveTo>
                    <a:pt x="313" y="1"/>
                  </a:moveTo>
                  <a:cubicBezTo>
                    <a:pt x="262" y="1"/>
                    <a:pt x="208" y="16"/>
                    <a:pt x="155" y="45"/>
                  </a:cubicBezTo>
                  <a:cubicBezTo>
                    <a:pt x="72" y="141"/>
                    <a:pt x="0" y="236"/>
                    <a:pt x="72" y="355"/>
                  </a:cubicBezTo>
                  <a:cubicBezTo>
                    <a:pt x="106" y="400"/>
                    <a:pt x="145" y="416"/>
                    <a:pt x="186" y="416"/>
                  </a:cubicBezTo>
                  <a:cubicBezTo>
                    <a:pt x="231" y="416"/>
                    <a:pt x="278" y="397"/>
                    <a:pt x="322" y="379"/>
                  </a:cubicBezTo>
                  <a:cubicBezTo>
                    <a:pt x="333" y="355"/>
                    <a:pt x="369" y="343"/>
                    <a:pt x="393" y="343"/>
                  </a:cubicBezTo>
                  <a:cubicBezTo>
                    <a:pt x="369" y="224"/>
                    <a:pt x="476" y="176"/>
                    <a:pt x="512" y="105"/>
                  </a:cubicBezTo>
                  <a:lnTo>
                    <a:pt x="453" y="45"/>
                  </a:lnTo>
                  <a:cubicBezTo>
                    <a:pt x="411" y="16"/>
                    <a:pt x="363" y="1"/>
                    <a:pt x="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5"/>
            <p:cNvSpPr/>
            <p:nvPr/>
          </p:nvSpPr>
          <p:spPr>
            <a:xfrm>
              <a:off x="5886150" y="2860000"/>
              <a:ext cx="7150" cy="14025"/>
            </a:xfrm>
            <a:custGeom>
              <a:avLst/>
              <a:gdLst/>
              <a:ahLst/>
              <a:cxnLst/>
              <a:rect l="l" t="t" r="r" b="b"/>
              <a:pathLst>
                <a:path w="286" h="561" extrusionOk="0">
                  <a:moveTo>
                    <a:pt x="191" y="1"/>
                  </a:moveTo>
                  <a:lnTo>
                    <a:pt x="191" y="1"/>
                  </a:lnTo>
                  <a:cubicBezTo>
                    <a:pt x="0" y="167"/>
                    <a:pt x="60" y="370"/>
                    <a:pt x="48" y="560"/>
                  </a:cubicBezTo>
                  <a:cubicBezTo>
                    <a:pt x="286" y="429"/>
                    <a:pt x="191" y="203"/>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5"/>
            <p:cNvSpPr/>
            <p:nvPr/>
          </p:nvSpPr>
          <p:spPr>
            <a:xfrm>
              <a:off x="5655750" y="2882025"/>
              <a:ext cx="6575" cy="7475"/>
            </a:xfrm>
            <a:custGeom>
              <a:avLst/>
              <a:gdLst/>
              <a:ahLst/>
              <a:cxnLst/>
              <a:rect l="l" t="t" r="r" b="b"/>
              <a:pathLst>
                <a:path w="263" h="299" extrusionOk="0">
                  <a:moveTo>
                    <a:pt x="239" y="1"/>
                  </a:moveTo>
                  <a:cubicBezTo>
                    <a:pt x="144" y="1"/>
                    <a:pt x="36" y="25"/>
                    <a:pt x="24" y="108"/>
                  </a:cubicBezTo>
                  <a:cubicBezTo>
                    <a:pt x="1" y="275"/>
                    <a:pt x="144" y="275"/>
                    <a:pt x="263" y="298"/>
                  </a:cubicBezTo>
                  <a:cubicBezTo>
                    <a:pt x="239" y="191"/>
                    <a:pt x="239" y="96"/>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5"/>
            <p:cNvSpPr/>
            <p:nvPr/>
          </p:nvSpPr>
          <p:spPr>
            <a:xfrm>
              <a:off x="5625700" y="2731325"/>
              <a:ext cx="11325" cy="3525"/>
            </a:xfrm>
            <a:custGeom>
              <a:avLst/>
              <a:gdLst/>
              <a:ahLst/>
              <a:cxnLst/>
              <a:rect l="l" t="t" r="r" b="b"/>
              <a:pathLst>
                <a:path w="453" h="141" extrusionOk="0">
                  <a:moveTo>
                    <a:pt x="176" y="0"/>
                  </a:moveTo>
                  <a:cubicBezTo>
                    <a:pt x="119" y="0"/>
                    <a:pt x="60" y="11"/>
                    <a:pt x="0" y="28"/>
                  </a:cubicBezTo>
                  <a:cubicBezTo>
                    <a:pt x="91" y="118"/>
                    <a:pt x="209" y="140"/>
                    <a:pt x="333" y="140"/>
                  </a:cubicBezTo>
                  <a:cubicBezTo>
                    <a:pt x="372" y="140"/>
                    <a:pt x="413" y="138"/>
                    <a:pt x="453" y="135"/>
                  </a:cubicBezTo>
                  <a:cubicBezTo>
                    <a:pt x="376" y="36"/>
                    <a:pt x="280"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5"/>
            <p:cNvSpPr/>
            <p:nvPr/>
          </p:nvSpPr>
          <p:spPr>
            <a:xfrm>
              <a:off x="5657850" y="2781125"/>
              <a:ext cx="11025" cy="4000"/>
            </a:xfrm>
            <a:custGeom>
              <a:avLst/>
              <a:gdLst/>
              <a:ahLst/>
              <a:cxnLst/>
              <a:rect l="l" t="t" r="r" b="b"/>
              <a:pathLst>
                <a:path w="441" h="160" extrusionOk="0">
                  <a:moveTo>
                    <a:pt x="441" y="12"/>
                  </a:moveTo>
                  <a:lnTo>
                    <a:pt x="441" y="12"/>
                  </a:lnTo>
                  <a:cubicBezTo>
                    <a:pt x="274" y="24"/>
                    <a:pt x="119" y="1"/>
                    <a:pt x="0" y="143"/>
                  </a:cubicBezTo>
                  <a:cubicBezTo>
                    <a:pt x="53" y="152"/>
                    <a:pt x="109" y="160"/>
                    <a:pt x="164" y="160"/>
                  </a:cubicBezTo>
                  <a:cubicBezTo>
                    <a:pt x="269" y="160"/>
                    <a:pt x="370" y="130"/>
                    <a:pt x="441"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5"/>
            <p:cNvSpPr/>
            <p:nvPr/>
          </p:nvSpPr>
          <p:spPr>
            <a:xfrm>
              <a:off x="5575975" y="2860600"/>
              <a:ext cx="6575" cy="2700"/>
            </a:xfrm>
            <a:custGeom>
              <a:avLst/>
              <a:gdLst/>
              <a:ahLst/>
              <a:cxnLst/>
              <a:rect l="l" t="t" r="r" b="b"/>
              <a:pathLst>
                <a:path w="263" h="108" extrusionOk="0">
                  <a:moveTo>
                    <a:pt x="1" y="1"/>
                  </a:moveTo>
                  <a:cubicBezTo>
                    <a:pt x="41" y="75"/>
                    <a:pt x="83" y="108"/>
                    <a:pt x="126" y="108"/>
                  </a:cubicBezTo>
                  <a:cubicBezTo>
                    <a:pt x="173" y="108"/>
                    <a:pt x="219" y="69"/>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5"/>
            <p:cNvSpPr/>
            <p:nvPr/>
          </p:nvSpPr>
          <p:spPr>
            <a:xfrm>
              <a:off x="5583800" y="2801075"/>
              <a:ext cx="2025" cy="2800"/>
            </a:xfrm>
            <a:custGeom>
              <a:avLst/>
              <a:gdLst/>
              <a:ahLst/>
              <a:cxnLst/>
              <a:rect l="l" t="t" r="r" b="b"/>
              <a:pathLst>
                <a:path w="81" h="112" extrusionOk="0">
                  <a:moveTo>
                    <a:pt x="57" y="0"/>
                  </a:moveTo>
                  <a:cubicBezTo>
                    <a:pt x="45" y="24"/>
                    <a:pt x="9" y="36"/>
                    <a:pt x="9" y="48"/>
                  </a:cubicBezTo>
                  <a:cubicBezTo>
                    <a:pt x="0" y="94"/>
                    <a:pt x="12" y="112"/>
                    <a:pt x="40" y="112"/>
                  </a:cubicBezTo>
                  <a:cubicBezTo>
                    <a:pt x="49" y="112"/>
                    <a:pt x="58" y="110"/>
                    <a:pt x="69" y="107"/>
                  </a:cubicBezTo>
                  <a:cubicBezTo>
                    <a:pt x="69" y="96"/>
                    <a:pt x="81" y="60"/>
                    <a:pt x="81" y="48"/>
                  </a:cubicBezTo>
                  <a:cubicBezTo>
                    <a:pt x="69" y="36"/>
                    <a:pt x="57" y="24"/>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5"/>
            <p:cNvSpPr/>
            <p:nvPr/>
          </p:nvSpPr>
          <p:spPr>
            <a:xfrm>
              <a:off x="5532825" y="2879125"/>
              <a:ext cx="6875" cy="2925"/>
            </a:xfrm>
            <a:custGeom>
              <a:avLst/>
              <a:gdLst/>
              <a:ahLst/>
              <a:cxnLst/>
              <a:rect l="l" t="t" r="r" b="b"/>
              <a:pathLst>
                <a:path w="275" h="117" extrusionOk="0">
                  <a:moveTo>
                    <a:pt x="142" y="1"/>
                  </a:moveTo>
                  <a:cubicBezTo>
                    <a:pt x="96" y="1"/>
                    <a:pt x="48" y="39"/>
                    <a:pt x="0" y="117"/>
                  </a:cubicBezTo>
                  <a:lnTo>
                    <a:pt x="274" y="117"/>
                  </a:lnTo>
                  <a:cubicBezTo>
                    <a:pt x="233" y="39"/>
                    <a:pt x="188"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5"/>
            <p:cNvSpPr/>
            <p:nvPr/>
          </p:nvSpPr>
          <p:spPr>
            <a:xfrm>
              <a:off x="5557525" y="2864800"/>
              <a:ext cx="7475" cy="2975"/>
            </a:xfrm>
            <a:custGeom>
              <a:avLst/>
              <a:gdLst/>
              <a:ahLst/>
              <a:cxnLst/>
              <a:rect l="l" t="t" r="r" b="b"/>
              <a:pathLst>
                <a:path w="299" h="119" extrusionOk="0">
                  <a:moveTo>
                    <a:pt x="158" y="0"/>
                  </a:moveTo>
                  <a:cubicBezTo>
                    <a:pt x="105" y="0"/>
                    <a:pt x="51" y="43"/>
                    <a:pt x="1" y="118"/>
                  </a:cubicBezTo>
                  <a:cubicBezTo>
                    <a:pt x="96" y="118"/>
                    <a:pt x="203" y="118"/>
                    <a:pt x="298" y="106"/>
                  </a:cubicBezTo>
                  <a:cubicBezTo>
                    <a:pt x="253" y="34"/>
                    <a:pt x="206"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5"/>
            <p:cNvSpPr/>
            <p:nvPr/>
          </p:nvSpPr>
          <p:spPr>
            <a:xfrm>
              <a:off x="5665275" y="2735000"/>
              <a:ext cx="7475" cy="2725"/>
            </a:xfrm>
            <a:custGeom>
              <a:avLst/>
              <a:gdLst/>
              <a:ahLst/>
              <a:cxnLst/>
              <a:rect l="l" t="t" r="r" b="b"/>
              <a:pathLst>
                <a:path w="299" h="109" extrusionOk="0">
                  <a:moveTo>
                    <a:pt x="298" y="0"/>
                  </a:moveTo>
                  <a:cubicBezTo>
                    <a:pt x="191" y="0"/>
                    <a:pt x="96" y="12"/>
                    <a:pt x="1" y="12"/>
                  </a:cubicBezTo>
                  <a:cubicBezTo>
                    <a:pt x="47" y="76"/>
                    <a:pt x="97" y="109"/>
                    <a:pt x="146" y="109"/>
                  </a:cubicBezTo>
                  <a:cubicBezTo>
                    <a:pt x="198" y="109"/>
                    <a:pt x="250" y="73"/>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5"/>
            <p:cNvSpPr/>
            <p:nvPr/>
          </p:nvSpPr>
          <p:spPr>
            <a:xfrm>
              <a:off x="5662600" y="2862675"/>
              <a:ext cx="1800" cy="2650"/>
            </a:xfrm>
            <a:custGeom>
              <a:avLst/>
              <a:gdLst/>
              <a:ahLst/>
              <a:cxnLst/>
              <a:rect l="l" t="t" r="r" b="b"/>
              <a:pathLst>
                <a:path w="72" h="106" extrusionOk="0">
                  <a:moveTo>
                    <a:pt x="48" y="1"/>
                  </a:moveTo>
                  <a:cubicBezTo>
                    <a:pt x="24" y="13"/>
                    <a:pt x="1" y="25"/>
                    <a:pt x="1" y="37"/>
                  </a:cubicBezTo>
                  <a:cubicBezTo>
                    <a:pt x="1" y="81"/>
                    <a:pt x="7" y="105"/>
                    <a:pt x="30" y="105"/>
                  </a:cubicBezTo>
                  <a:cubicBezTo>
                    <a:pt x="38" y="105"/>
                    <a:pt x="48" y="102"/>
                    <a:pt x="60" y="96"/>
                  </a:cubicBezTo>
                  <a:cubicBezTo>
                    <a:pt x="60" y="96"/>
                    <a:pt x="72" y="72"/>
                    <a:pt x="72" y="60"/>
                  </a:cubicBezTo>
                  <a:cubicBezTo>
                    <a:pt x="72" y="25"/>
                    <a:pt x="60" y="13"/>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5"/>
            <p:cNvSpPr/>
            <p:nvPr/>
          </p:nvSpPr>
          <p:spPr>
            <a:xfrm>
              <a:off x="5617650" y="2864175"/>
              <a:ext cx="5100" cy="5100"/>
            </a:xfrm>
            <a:custGeom>
              <a:avLst/>
              <a:gdLst/>
              <a:ahLst/>
              <a:cxnLst/>
              <a:rect l="l" t="t" r="r" b="b"/>
              <a:pathLst>
                <a:path w="204" h="204" extrusionOk="0">
                  <a:moveTo>
                    <a:pt x="36" y="0"/>
                  </a:moveTo>
                  <a:cubicBezTo>
                    <a:pt x="1" y="36"/>
                    <a:pt x="1" y="96"/>
                    <a:pt x="24" y="143"/>
                  </a:cubicBezTo>
                  <a:cubicBezTo>
                    <a:pt x="49" y="187"/>
                    <a:pt x="74" y="203"/>
                    <a:pt x="98" y="203"/>
                  </a:cubicBezTo>
                  <a:cubicBezTo>
                    <a:pt x="133" y="203"/>
                    <a:pt x="168" y="171"/>
                    <a:pt x="203" y="143"/>
                  </a:cubicBezTo>
                  <a:cubicBezTo>
                    <a:pt x="179" y="72"/>
                    <a:pt x="132" y="12"/>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5"/>
            <p:cNvSpPr/>
            <p:nvPr/>
          </p:nvSpPr>
          <p:spPr>
            <a:xfrm>
              <a:off x="5553950" y="2774950"/>
              <a:ext cx="3600" cy="1150"/>
            </a:xfrm>
            <a:custGeom>
              <a:avLst/>
              <a:gdLst/>
              <a:ahLst/>
              <a:cxnLst/>
              <a:rect l="l" t="t" r="r" b="b"/>
              <a:pathLst>
                <a:path w="144" h="46" extrusionOk="0">
                  <a:moveTo>
                    <a:pt x="81" y="1"/>
                  </a:moveTo>
                  <a:cubicBezTo>
                    <a:pt x="57" y="1"/>
                    <a:pt x="30" y="3"/>
                    <a:pt x="1" y="9"/>
                  </a:cubicBezTo>
                  <a:cubicBezTo>
                    <a:pt x="13" y="21"/>
                    <a:pt x="25" y="45"/>
                    <a:pt x="48" y="45"/>
                  </a:cubicBezTo>
                  <a:cubicBezTo>
                    <a:pt x="72" y="33"/>
                    <a:pt x="120" y="21"/>
                    <a:pt x="144" y="9"/>
                  </a:cubicBezTo>
                  <a:cubicBezTo>
                    <a:pt x="126" y="3"/>
                    <a:pt x="105"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5"/>
            <p:cNvSpPr/>
            <p:nvPr/>
          </p:nvSpPr>
          <p:spPr>
            <a:xfrm>
              <a:off x="5568550" y="2774425"/>
              <a:ext cx="3575" cy="1375"/>
            </a:xfrm>
            <a:custGeom>
              <a:avLst/>
              <a:gdLst/>
              <a:ahLst/>
              <a:cxnLst/>
              <a:rect l="l" t="t" r="r" b="b"/>
              <a:pathLst>
                <a:path w="143" h="55" extrusionOk="0">
                  <a:moveTo>
                    <a:pt x="67" y="1"/>
                  </a:moveTo>
                  <a:cubicBezTo>
                    <a:pt x="42" y="1"/>
                    <a:pt x="18" y="7"/>
                    <a:pt x="0" y="19"/>
                  </a:cubicBezTo>
                  <a:cubicBezTo>
                    <a:pt x="12" y="30"/>
                    <a:pt x="24" y="54"/>
                    <a:pt x="36" y="54"/>
                  </a:cubicBezTo>
                  <a:cubicBezTo>
                    <a:pt x="83" y="54"/>
                    <a:pt x="119" y="30"/>
                    <a:pt x="143" y="19"/>
                  </a:cubicBezTo>
                  <a:cubicBezTo>
                    <a:pt x="119" y="7"/>
                    <a:pt x="92" y="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5"/>
            <p:cNvSpPr/>
            <p:nvPr/>
          </p:nvSpPr>
          <p:spPr>
            <a:xfrm>
              <a:off x="5561400" y="2774300"/>
              <a:ext cx="3600" cy="1500"/>
            </a:xfrm>
            <a:custGeom>
              <a:avLst/>
              <a:gdLst/>
              <a:ahLst/>
              <a:cxnLst/>
              <a:rect l="l" t="t" r="r" b="b"/>
              <a:pathLst>
                <a:path w="144" h="60" extrusionOk="0">
                  <a:moveTo>
                    <a:pt x="74" y="1"/>
                  </a:moveTo>
                  <a:cubicBezTo>
                    <a:pt x="49" y="1"/>
                    <a:pt x="27" y="10"/>
                    <a:pt x="0" y="24"/>
                  </a:cubicBezTo>
                  <a:lnTo>
                    <a:pt x="48" y="59"/>
                  </a:lnTo>
                  <a:cubicBezTo>
                    <a:pt x="84" y="59"/>
                    <a:pt x="119" y="35"/>
                    <a:pt x="143" y="24"/>
                  </a:cubicBezTo>
                  <a:cubicBezTo>
                    <a:pt x="116" y="7"/>
                    <a:pt x="94"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5"/>
            <p:cNvSpPr/>
            <p:nvPr/>
          </p:nvSpPr>
          <p:spPr>
            <a:xfrm>
              <a:off x="5614975" y="2864175"/>
              <a:ext cx="3600" cy="3900"/>
            </a:xfrm>
            <a:custGeom>
              <a:avLst/>
              <a:gdLst/>
              <a:ahLst/>
              <a:cxnLst/>
              <a:rect l="l" t="t" r="r" b="b"/>
              <a:pathLst>
                <a:path w="144" h="156" extrusionOk="0">
                  <a:moveTo>
                    <a:pt x="143" y="0"/>
                  </a:moveTo>
                  <a:cubicBezTo>
                    <a:pt x="108" y="0"/>
                    <a:pt x="60" y="0"/>
                    <a:pt x="1" y="12"/>
                  </a:cubicBezTo>
                  <a:cubicBezTo>
                    <a:pt x="12" y="96"/>
                    <a:pt x="60" y="143"/>
                    <a:pt x="143" y="155"/>
                  </a:cubicBez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5"/>
            <p:cNvSpPr/>
            <p:nvPr/>
          </p:nvSpPr>
          <p:spPr>
            <a:xfrm>
              <a:off x="5622425" y="2779200"/>
              <a:ext cx="3600" cy="2250"/>
            </a:xfrm>
            <a:custGeom>
              <a:avLst/>
              <a:gdLst/>
              <a:ahLst/>
              <a:cxnLst/>
              <a:rect l="l" t="t" r="r" b="b"/>
              <a:pathLst>
                <a:path w="144" h="90" extrusionOk="0">
                  <a:moveTo>
                    <a:pt x="76" y="0"/>
                  </a:moveTo>
                  <a:cubicBezTo>
                    <a:pt x="51" y="0"/>
                    <a:pt x="24" y="30"/>
                    <a:pt x="0" y="89"/>
                  </a:cubicBezTo>
                  <a:lnTo>
                    <a:pt x="143" y="89"/>
                  </a:lnTo>
                  <a:cubicBezTo>
                    <a:pt x="125" y="30"/>
                    <a:pt x="101" y="0"/>
                    <a:pt x="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5"/>
            <p:cNvSpPr/>
            <p:nvPr/>
          </p:nvSpPr>
          <p:spPr>
            <a:xfrm>
              <a:off x="5891800" y="2852275"/>
              <a:ext cx="4775" cy="4475"/>
            </a:xfrm>
            <a:custGeom>
              <a:avLst/>
              <a:gdLst/>
              <a:ahLst/>
              <a:cxnLst/>
              <a:rect l="l" t="t" r="r" b="b"/>
              <a:pathLst>
                <a:path w="191" h="179" extrusionOk="0">
                  <a:moveTo>
                    <a:pt x="107" y="0"/>
                  </a:moveTo>
                  <a:cubicBezTo>
                    <a:pt x="24" y="36"/>
                    <a:pt x="0" y="95"/>
                    <a:pt x="12" y="179"/>
                  </a:cubicBezTo>
                  <a:lnTo>
                    <a:pt x="131" y="179"/>
                  </a:lnTo>
                  <a:lnTo>
                    <a:pt x="191" y="107"/>
                  </a:lnTo>
                  <a:lnTo>
                    <a:pt x="167" y="60"/>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5"/>
            <p:cNvSpPr/>
            <p:nvPr/>
          </p:nvSpPr>
          <p:spPr>
            <a:xfrm>
              <a:off x="5844775" y="2707775"/>
              <a:ext cx="3875" cy="1950"/>
            </a:xfrm>
            <a:custGeom>
              <a:avLst/>
              <a:gdLst/>
              <a:ahLst/>
              <a:cxnLst/>
              <a:rect l="l" t="t" r="r" b="b"/>
              <a:pathLst>
                <a:path w="155" h="78" extrusionOk="0">
                  <a:moveTo>
                    <a:pt x="68" y="1"/>
                  </a:moveTo>
                  <a:cubicBezTo>
                    <a:pt x="43" y="1"/>
                    <a:pt x="24" y="25"/>
                    <a:pt x="0" y="65"/>
                  </a:cubicBezTo>
                  <a:cubicBezTo>
                    <a:pt x="48" y="77"/>
                    <a:pt x="95" y="77"/>
                    <a:pt x="155" y="77"/>
                  </a:cubicBezTo>
                  <a:cubicBezTo>
                    <a:pt x="143" y="41"/>
                    <a:pt x="119" y="29"/>
                    <a:pt x="107" y="18"/>
                  </a:cubicBezTo>
                  <a:cubicBezTo>
                    <a:pt x="92" y="6"/>
                    <a:pt x="79" y="1"/>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5"/>
            <p:cNvSpPr/>
            <p:nvPr/>
          </p:nvSpPr>
          <p:spPr>
            <a:xfrm>
              <a:off x="5485800" y="2940800"/>
              <a:ext cx="128300" cy="23100"/>
            </a:xfrm>
            <a:custGeom>
              <a:avLst/>
              <a:gdLst/>
              <a:ahLst/>
              <a:cxnLst/>
              <a:rect l="l" t="t" r="r" b="b"/>
              <a:pathLst>
                <a:path w="5132" h="924" extrusionOk="0">
                  <a:moveTo>
                    <a:pt x="918" y="0"/>
                  </a:moveTo>
                  <a:cubicBezTo>
                    <a:pt x="522" y="0"/>
                    <a:pt x="222" y="231"/>
                    <a:pt x="12" y="650"/>
                  </a:cubicBezTo>
                  <a:cubicBezTo>
                    <a:pt x="0" y="733"/>
                    <a:pt x="0" y="829"/>
                    <a:pt x="0" y="924"/>
                  </a:cubicBezTo>
                  <a:lnTo>
                    <a:pt x="453" y="829"/>
                  </a:lnTo>
                  <a:cubicBezTo>
                    <a:pt x="743" y="700"/>
                    <a:pt x="1062" y="648"/>
                    <a:pt x="1393" y="648"/>
                  </a:cubicBezTo>
                  <a:cubicBezTo>
                    <a:pt x="1429" y="648"/>
                    <a:pt x="1465" y="649"/>
                    <a:pt x="1500" y="650"/>
                  </a:cubicBezTo>
                  <a:cubicBezTo>
                    <a:pt x="2012" y="662"/>
                    <a:pt x="2501" y="662"/>
                    <a:pt x="3012" y="686"/>
                  </a:cubicBezTo>
                  <a:cubicBezTo>
                    <a:pt x="3062" y="682"/>
                    <a:pt x="3112" y="681"/>
                    <a:pt x="3161" y="681"/>
                  </a:cubicBezTo>
                  <a:cubicBezTo>
                    <a:pt x="3711" y="681"/>
                    <a:pt x="4233" y="884"/>
                    <a:pt x="4774" y="884"/>
                  </a:cubicBezTo>
                  <a:cubicBezTo>
                    <a:pt x="4834" y="884"/>
                    <a:pt x="4893" y="882"/>
                    <a:pt x="4953" y="876"/>
                  </a:cubicBezTo>
                  <a:cubicBezTo>
                    <a:pt x="5037" y="864"/>
                    <a:pt x="5096" y="829"/>
                    <a:pt x="5120" y="757"/>
                  </a:cubicBezTo>
                  <a:cubicBezTo>
                    <a:pt x="5132" y="686"/>
                    <a:pt x="5120" y="626"/>
                    <a:pt x="5108" y="543"/>
                  </a:cubicBezTo>
                  <a:cubicBezTo>
                    <a:pt x="5037" y="412"/>
                    <a:pt x="4834" y="483"/>
                    <a:pt x="4775" y="341"/>
                  </a:cubicBezTo>
                  <a:cubicBezTo>
                    <a:pt x="4721" y="316"/>
                    <a:pt x="4665" y="309"/>
                    <a:pt x="4608" y="309"/>
                  </a:cubicBezTo>
                  <a:cubicBezTo>
                    <a:pt x="4507" y="309"/>
                    <a:pt x="4403" y="333"/>
                    <a:pt x="4302" y="333"/>
                  </a:cubicBezTo>
                  <a:cubicBezTo>
                    <a:pt x="4210" y="333"/>
                    <a:pt x="4120" y="313"/>
                    <a:pt x="4036" y="233"/>
                  </a:cubicBezTo>
                  <a:cubicBezTo>
                    <a:pt x="3132" y="174"/>
                    <a:pt x="2215" y="126"/>
                    <a:pt x="1310" y="67"/>
                  </a:cubicBezTo>
                  <a:cubicBezTo>
                    <a:pt x="1170" y="22"/>
                    <a:pt x="1039" y="0"/>
                    <a:pt x="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5"/>
            <p:cNvSpPr/>
            <p:nvPr/>
          </p:nvSpPr>
          <p:spPr>
            <a:xfrm>
              <a:off x="5411075" y="2798000"/>
              <a:ext cx="28800" cy="120025"/>
            </a:xfrm>
            <a:custGeom>
              <a:avLst/>
              <a:gdLst/>
              <a:ahLst/>
              <a:cxnLst/>
              <a:rect l="l" t="t" r="r" b="b"/>
              <a:pathLst>
                <a:path w="1152" h="4801" extrusionOk="0">
                  <a:moveTo>
                    <a:pt x="189" y="0"/>
                  </a:moveTo>
                  <a:cubicBezTo>
                    <a:pt x="154" y="0"/>
                    <a:pt x="119" y="12"/>
                    <a:pt x="84" y="40"/>
                  </a:cubicBezTo>
                  <a:cubicBezTo>
                    <a:pt x="1" y="766"/>
                    <a:pt x="1" y="1492"/>
                    <a:pt x="84" y="2231"/>
                  </a:cubicBezTo>
                  <a:cubicBezTo>
                    <a:pt x="132" y="3159"/>
                    <a:pt x="417" y="4029"/>
                    <a:pt x="965" y="4791"/>
                  </a:cubicBezTo>
                  <a:cubicBezTo>
                    <a:pt x="995" y="4797"/>
                    <a:pt x="1020" y="4801"/>
                    <a:pt x="1042" y="4801"/>
                  </a:cubicBezTo>
                  <a:cubicBezTo>
                    <a:pt x="1131" y="4801"/>
                    <a:pt x="1151" y="4742"/>
                    <a:pt x="1132" y="4636"/>
                  </a:cubicBezTo>
                  <a:cubicBezTo>
                    <a:pt x="953" y="4171"/>
                    <a:pt x="727" y="3731"/>
                    <a:pt x="679" y="3219"/>
                  </a:cubicBezTo>
                  <a:cubicBezTo>
                    <a:pt x="620" y="2790"/>
                    <a:pt x="620" y="2350"/>
                    <a:pt x="644" y="1885"/>
                  </a:cubicBezTo>
                  <a:cubicBezTo>
                    <a:pt x="679" y="1778"/>
                    <a:pt x="727" y="1659"/>
                    <a:pt x="715" y="1528"/>
                  </a:cubicBezTo>
                  <a:cubicBezTo>
                    <a:pt x="667" y="1421"/>
                    <a:pt x="584" y="1338"/>
                    <a:pt x="501" y="1242"/>
                  </a:cubicBezTo>
                  <a:cubicBezTo>
                    <a:pt x="429" y="1135"/>
                    <a:pt x="441" y="1016"/>
                    <a:pt x="465" y="909"/>
                  </a:cubicBezTo>
                  <a:cubicBezTo>
                    <a:pt x="477" y="850"/>
                    <a:pt x="477" y="790"/>
                    <a:pt x="465" y="730"/>
                  </a:cubicBezTo>
                  <a:cubicBezTo>
                    <a:pt x="429" y="611"/>
                    <a:pt x="417" y="492"/>
                    <a:pt x="406" y="373"/>
                  </a:cubicBezTo>
                  <a:cubicBezTo>
                    <a:pt x="382" y="242"/>
                    <a:pt x="358" y="123"/>
                    <a:pt x="263" y="16"/>
                  </a:cubicBezTo>
                  <a:cubicBezTo>
                    <a:pt x="238" y="6"/>
                    <a:pt x="21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5"/>
            <p:cNvSpPr/>
            <p:nvPr/>
          </p:nvSpPr>
          <p:spPr>
            <a:xfrm>
              <a:off x="5560200" y="2949200"/>
              <a:ext cx="94100" cy="19475"/>
            </a:xfrm>
            <a:custGeom>
              <a:avLst/>
              <a:gdLst/>
              <a:ahLst/>
              <a:cxnLst/>
              <a:rect l="l" t="t" r="r" b="b"/>
              <a:pathLst>
                <a:path w="3764" h="779" extrusionOk="0">
                  <a:moveTo>
                    <a:pt x="2327" y="0"/>
                  </a:moveTo>
                  <a:cubicBezTo>
                    <a:pt x="2143" y="0"/>
                    <a:pt x="1958" y="5"/>
                    <a:pt x="1775" y="5"/>
                  </a:cubicBezTo>
                  <a:cubicBezTo>
                    <a:pt x="1822" y="147"/>
                    <a:pt x="1941" y="159"/>
                    <a:pt x="2061" y="183"/>
                  </a:cubicBezTo>
                  <a:cubicBezTo>
                    <a:pt x="2132" y="267"/>
                    <a:pt x="2251" y="290"/>
                    <a:pt x="2358" y="350"/>
                  </a:cubicBezTo>
                  <a:cubicBezTo>
                    <a:pt x="2239" y="350"/>
                    <a:pt x="2144" y="386"/>
                    <a:pt x="2061" y="481"/>
                  </a:cubicBezTo>
                  <a:cubicBezTo>
                    <a:pt x="2021" y="478"/>
                    <a:pt x="1981" y="476"/>
                    <a:pt x="1941" y="476"/>
                  </a:cubicBezTo>
                  <a:cubicBezTo>
                    <a:pt x="1823" y="476"/>
                    <a:pt x="1706" y="487"/>
                    <a:pt x="1590" y="487"/>
                  </a:cubicBezTo>
                  <a:cubicBezTo>
                    <a:pt x="1466" y="487"/>
                    <a:pt x="1344" y="474"/>
                    <a:pt x="1227" y="421"/>
                  </a:cubicBezTo>
                  <a:cubicBezTo>
                    <a:pt x="1011" y="326"/>
                    <a:pt x="795" y="288"/>
                    <a:pt x="578" y="288"/>
                  </a:cubicBezTo>
                  <a:cubicBezTo>
                    <a:pt x="387" y="288"/>
                    <a:pt x="195" y="317"/>
                    <a:pt x="1" y="362"/>
                  </a:cubicBezTo>
                  <a:cubicBezTo>
                    <a:pt x="108" y="481"/>
                    <a:pt x="239" y="481"/>
                    <a:pt x="394" y="493"/>
                  </a:cubicBezTo>
                  <a:cubicBezTo>
                    <a:pt x="989" y="588"/>
                    <a:pt x="1608" y="564"/>
                    <a:pt x="2192" y="778"/>
                  </a:cubicBezTo>
                  <a:cubicBezTo>
                    <a:pt x="2462" y="735"/>
                    <a:pt x="2736" y="711"/>
                    <a:pt x="3008" y="711"/>
                  </a:cubicBezTo>
                  <a:cubicBezTo>
                    <a:pt x="3263" y="711"/>
                    <a:pt x="3516" y="732"/>
                    <a:pt x="3763" y="778"/>
                  </a:cubicBezTo>
                  <a:lnTo>
                    <a:pt x="3763" y="481"/>
                  </a:lnTo>
                  <a:cubicBezTo>
                    <a:pt x="3659" y="516"/>
                    <a:pt x="3547" y="591"/>
                    <a:pt x="3452" y="591"/>
                  </a:cubicBezTo>
                  <a:cubicBezTo>
                    <a:pt x="3385" y="591"/>
                    <a:pt x="3327" y="552"/>
                    <a:pt x="3287" y="433"/>
                  </a:cubicBezTo>
                  <a:cubicBezTo>
                    <a:pt x="3215" y="195"/>
                    <a:pt x="3489" y="219"/>
                    <a:pt x="3632" y="183"/>
                  </a:cubicBezTo>
                  <a:cubicBezTo>
                    <a:pt x="3205" y="24"/>
                    <a:pt x="2766"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5"/>
            <p:cNvSpPr/>
            <p:nvPr/>
          </p:nvSpPr>
          <p:spPr>
            <a:xfrm>
              <a:off x="5464650" y="2939425"/>
              <a:ext cx="53900" cy="17950"/>
            </a:xfrm>
            <a:custGeom>
              <a:avLst/>
              <a:gdLst/>
              <a:ahLst/>
              <a:cxnLst/>
              <a:rect l="l" t="t" r="r" b="b"/>
              <a:pathLst>
                <a:path w="2156" h="718" extrusionOk="0">
                  <a:moveTo>
                    <a:pt x="1445" y="1"/>
                  </a:moveTo>
                  <a:cubicBezTo>
                    <a:pt x="1236" y="1"/>
                    <a:pt x="1029" y="29"/>
                    <a:pt x="834" y="62"/>
                  </a:cubicBezTo>
                  <a:cubicBezTo>
                    <a:pt x="537" y="98"/>
                    <a:pt x="287" y="372"/>
                    <a:pt x="1" y="550"/>
                  </a:cubicBezTo>
                  <a:cubicBezTo>
                    <a:pt x="263" y="705"/>
                    <a:pt x="584" y="598"/>
                    <a:pt x="858" y="717"/>
                  </a:cubicBezTo>
                  <a:cubicBezTo>
                    <a:pt x="1217" y="506"/>
                    <a:pt x="1520" y="126"/>
                    <a:pt x="1975" y="126"/>
                  </a:cubicBezTo>
                  <a:cubicBezTo>
                    <a:pt x="2032" y="126"/>
                    <a:pt x="2093" y="132"/>
                    <a:pt x="2156" y="146"/>
                  </a:cubicBezTo>
                  <a:cubicBezTo>
                    <a:pt x="1927" y="38"/>
                    <a:pt x="1685" y="1"/>
                    <a:pt x="1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5"/>
            <p:cNvSpPr/>
            <p:nvPr/>
          </p:nvSpPr>
          <p:spPr>
            <a:xfrm>
              <a:off x="5416725" y="2744525"/>
              <a:ext cx="18200" cy="48825"/>
            </a:xfrm>
            <a:custGeom>
              <a:avLst/>
              <a:gdLst/>
              <a:ahLst/>
              <a:cxnLst/>
              <a:rect l="l" t="t" r="r" b="b"/>
              <a:pathLst>
                <a:path w="728" h="1953" extrusionOk="0">
                  <a:moveTo>
                    <a:pt x="322" y="0"/>
                  </a:moveTo>
                  <a:cubicBezTo>
                    <a:pt x="1" y="488"/>
                    <a:pt x="49" y="1060"/>
                    <a:pt x="37" y="1596"/>
                  </a:cubicBezTo>
                  <a:cubicBezTo>
                    <a:pt x="13" y="1655"/>
                    <a:pt x="1" y="1715"/>
                    <a:pt x="13" y="1774"/>
                  </a:cubicBezTo>
                  <a:cubicBezTo>
                    <a:pt x="60" y="1893"/>
                    <a:pt x="156" y="1953"/>
                    <a:pt x="299" y="1953"/>
                  </a:cubicBezTo>
                  <a:cubicBezTo>
                    <a:pt x="382" y="1905"/>
                    <a:pt x="418" y="1822"/>
                    <a:pt x="477" y="1762"/>
                  </a:cubicBezTo>
                  <a:cubicBezTo>
                    <a:pt x="727" y="1607"/>
                    <a:pt x="668" y="1405"/>
                    <a:pt x="620" y="1179"/>
                  </a:cubicBezTo>
                  <a:cubicBezTo>
                    <a:pt x="370" y="1000"/>
                    <a:pt x="513" y="738"/>
                    <a:pt x="489" y="500"/>
                  </a:cubicBezTo>
                  <a:cubicBezTo>
                    <a:pt x="453" y="322"/>
                    <a:pt x="501" y="119"/>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5"/>
            <p:cNvSpPr/>
            <p:nvPr/>
          </p:nvSpPr>
          <p:spPr>
            <a:xfrm>
              <a:off x="5495925" y="2915375"/>
              <a:ext cx="58350" cy="13525"/>
            </a:xfrm>
            <a:custGeom>
              <a:avLst/>
              <a:gdLst/>
              <a:ahLst/>
              <a:cxnLst/>
              <a:rect l="l" t="t" r="r" b="b"/>
              <a:pathLst>
                <a:path w="2334" h="541" extrusionOk="0">
                  <a:moveTo>
                    <a:pt x="60" y="0"/>
                  </a:moveTo>
                  <a:lnTo>
                    <a:pt x="60" y="0"/>
                  </a:lnTo>
                  <a:cubicBezTo>
                    <a:pt x="0" y="226"/>
                    <a:pt x="107" y="369"/>
                    <a:pt x="345" y="405"/>
                  </a:cubicBezTo>
                  <a:cubicBezTo>
                    <a:pt x="417" y="409"/>
                    <a:pt x="491" y="410"/>
                    <a:pt x="567" y="410"/>
                  </a:cubicBezTo>
                  <a:cubicBezTo>
                    <a:pt x="718" y="410"/>
                    <a:pt x="877" y="405"/>
                    <a:pt x="1036" y="405"/>
                  </a:cubicBezTo>
                  <a:cubicBezTo>
                    <a:pt x="1115" y="344"/>
                    <a:pt x="1191" y="308"/>
                    <a:pt x="1265" y="308"/>
                  </a:cubicBezTo>
                  <a:cubicBezTo>
                    <a:pt x="1337" y="308"/>
                    <a:pt x="1406" y="341"/>
                    <a:pt x="1476" y="417"/>
                  </a:cubicBezTo>
                  <a:cubicBezTo>
                    <a:pt x="1611" y="515"/>
                    <a:pt x="1756" y="541"/>
                    <a:pt x="1905" y="541"/>
                  </a:cubicBezTo>
                  <a:cubicBezTo>
                    <a:pt x="2045" y="541"/>
                    <a:pt x="2189" y="518"/>
                    <a:pt x="2334" y="512"/>
                  </a:cubicBezTo>
                  <a:cubicBezTo>
                    <a:pt x="2250" y="346"/>
                    <a:pt x="1965" y="453"/>
                    <a:pt x="1905" y="226"/>
                  </a:cubicBezTo>
                  <a:cubicBezTo>
                    <a:pt x="1914" y="146"/>
                    <a:pt x="1909" y="86"/>
                    <a:pt x="1841" y="86"/>
                  </a:cubicBezTo>
                  <a:cubicBezTo>
                    <a:pt x="1819" y="86"/>
                    <a:pt x="1789" y="93"/>
                    <a:pt x="1750" y="107"/>
                  </a:cubicBezTo>
                  <a:cubicBezTo>
                    <a:pt x="1644" y="116"/>
                    <a:pt x="1538" y="120"/>
                    <a:pt x="1432" y="120"/>
                  </a:cubicBezTo>
                  <a:cubicBezTo>
                    <a:pt x="975" y="120"/>
                    <a:pt x="513" y="49"/>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5"/>
            <p:cNvSpPr/>
            <p:nvPr/>
          </p:nvSpPr>
          <p:spPr>
            <a:xfrm>
              <a:off x="5424175" y="2701350"/>
              <a:ext cx="20875" cy="55700"/>
            </a:xfrm>
            <a:custGeom>
              <a:avLst/>
              <a:gdLst/>
              <a:ahLst/>
              <a:cxnLst/>
              <a:rect l="l" t="t" r="r" b="b"/>
              <a:pathLst>
                <a:path w="835" h="2228" extrusionOk="0">
                  <a:moveTo>
                    <a:pt x="596" y="1"/>
                  </a:moveTo>
                  <a:lnTo>
                    <a:pt x="453" y="179"/>
                  </a:lnTo>
                  <a:cubicBezTo>
                    <a:pt x="370" y="275"/>
                    <a:pt x="394" y="406"/>
                    <a:pt x="322" y="477"/>
                  </a:cubicBezTo>
                  <a:cubicBezTo>
                    <a:pt x="310" y="525"/>
                    <a:pt x="286" y="560"/>
                    <a:pt x="286" y="596"/>
                  </a:cubicBezTo>
                  <a:cubicBezTo>
                    <a:pt x="155" y="929"/>
                    <a:pt x="132" y="1287"/>
                    <a:pt x="24" y="1632"/>
                  </a:cubicBezTo>
                  <a:cubicBezTo>
                    <a:pt x="13" y="1668"/>
                    <a:pt x="13" y="1703"/>
                    <a:pt x="13" y="1751"/>
                  </a:cubicBezTo>
                  <a:cubicBezTo>
                    <a:pt x="36" y="1906"/>
                    <a:pt x="1" y="2108"/>
                    <a:pt x="191" y="2227"/>
                  </a:cubicBezTo>
                  <a:cubicBezTo>
                    <a:pt x="370" y="1727"/>
                    <a:pt x="394" y="1191"/>
                    <a:pt x="739" y="763"/>
                  </a:cubicBezTo>
                  <a:cubicBezTo>
                    <a:pt x="751" y="644"/>
                    <a:pt x="810" y="536"/>
                    <a:pt x="810" y="441"/>
                  </a:cubicBezTo>
                  <a:cubicBezTo>
                    <a:pt x="834" y="382"/>
                    <a:pt x="810" y="334"/>
                    <a:pt x="798" y="275"/>
                  </a:cubicBezTo>
                  <a:cubicBezTo>
                    <a:pt x="751" y="155"/>
                    <a:pt x="715" y="4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5"/>
            <p:cNvSpPr/>
            <p:nvPr/>
          </p:nvSpPr>
          <p:spPr>
            <a:xfrm>
              <a:off x="5389050" y="2770700"/>
              <a:ext cx="10750" cy="56875"/>
            </a:xfrm>
            <a:custGeom>
              <a:avLst/>
              <a:gdLst/>
              <a:ahLst/>
              <a:cxnLst/>
              <a:rect l="l" t="t" r="r" b="b"/>
              <a:pathLst>
                <a:path w="430" h="2275" extrusionOk="0">
                  <a:moveTo>
                    <a:pt x="286" y="1"/>
                  </a:moveTo>
                  <a:cubicBezTo>
                    <a:pt x="120" y="132"/>
                    <a:pt x="155" y="322"/>
                    <a:pt x="155" y="501"/>
                  </a:cubicBezTo>
                  <a:cubicBezTo>
                    <a:pt x="132" y="679"/>
                    <a:pt x="179" y="882"/>
                    <a:pt x="1" y="1013"/>
                  </a:cubicBezTo>
                  <a:lnTo>
                    <a:pt x="1" y="2275"/>
                  </a:lnTo>
                  <a:cubicBezTo>
                    <a:pt x="405" y="1608"/>
                    <a:pt x="191" y="965"/>
                    <a:pt x="417" y="418"/>
                  </a:cubicBezTo>
                  <a:cubicBezTo>
                    <a:pt x="298" y="298"/>
                    <a:pt x="429" y="10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5"/>
            <p:cNvSpPr/>
            <p:nvPr/>
          </p:nvSpPr>
          <p:spPr>
            <a:xfrm>
              <a:off x="5417325" y="2842150"/>
              <a:ext cx="14625" cy="36325"/>
            </a:xfrm>
            <a:custGeom>
              <a:avLst/>
              <a:gdLst/>
              <a:ahLst/>
              <a:cxnLst/>
              <a:rect l="l" t="t" r="r" b="b"/>
              <a:pathLst>
                <a:path w="585" h="1453" extrusionOk="0">
                  <a:moveTo>
                    <a:pt x="298" y="0"/>
                  </a:moveTo>
                  <a:cubicBezTo>
                    <a:pt x="1" y="524"/>
                    <a:pt x="310" y="977"/>
                    <a:pt x="429" y="1453"/>
                  </a:cubicBezTo>
                  <a:cubicBezTo>
                    <a:pt x="477" y="1322"/>
                    <a:pt x="417" y="1131"/>
                    <a:pt x="572" y="1012"/>
                  </a:cubicBezTo>
                  <a:cubicBezTo>
                    <a:pt x="572" y="822"/>
                    <a:pt x="584" y="608"/>
                    <a:pt x="584" y="417"/>
                  </a:cubicBezTo>
                  <a:cubicBezTo>
                    <a:pt x="489" y="346"/>
                    <a:pt x="548" y="203"/>
                    <a:pt x="489" y="119"/>
                  </a:cubicBezTo>
                  <a:cubicBezTo>
                    <a:pt x="465" y="72"/>
                    <a:pt x="417" y="48"/>
                    <a:pt x="370" y="12"/>
                  </a:cubicBezTo>
                  <a:cubicBezTo>
                    <a:pt x="358" y="12"/>
                    <a:pt x="334"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5"/>
            <p:cNvSpPr/>
            <p:nvPr/>
          </p:nvSpPr>
          <p:spPr>
            <a:xfrm>
              <a:off x="5408100" y="2799275"/>
              <a:ext cx="5975" cy="54800"/>
            </a:xfrm>
            <a:custGeom>
              <a:avLst/>
              <a:gdLst/>
              <a:ahLst/>
              <a:cxnLst/>
              <a:rect l="l" t="t" r="r" b="b"/>
              <a:pathLst>
                <a:path w="239" h="2192" extrusionOk="0">
                  <a:moveTo>
                    <a:pt x="239" y="1"/>
                  </a:moveTo>
                  <a:cubicBezTo>
                    <a:pt x="1" y="727"/>
                    <a:pt x="60" y="1465"/>
                    <a:pt x="239" y="2192"/>
                  </a:cubicBezTo>
                  <a:lnTo>
                    <a:pt x="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5"/>
            <p:cNvSpPr/>
            <p:nvPr/>
          </p:nvSpPr>
          <p:spPr>
            <a:xfrm>
              <a:off x="5439050" y="2692125"/>
              <a:ext cx="23250" cy="18500"/>
            </a:xfrm>
            <a:custGeom>
              <a:avLst/>
              <a:gdLst/>
              <a:ahLst/>
              <a:cxnLst/>
              <a:rect l="l" t="t" r="r" b="b"/>
              <a:pathLst>
                <a:path w="930" h="740" extrusionOk="0">
                  <a:moveTo>
                    <a:pt x="310" y="1"/>
                  </a:moveTo>
                  <a:cubicBezTo>
                    <a:pt x="215" y="96"/>
                    <a:pt x="144" y="191"/>
                    <a:pt x="37" y="286"/>
                  </a:cubicBezTo>
                  <a:cubicBezTo>
                    <a:pt x="13" y="310"/>
                    <a:pt x="1" y="346"/>
                    <a:pt x="1" y="394"/>
                  </a:cubicBezTo>
                  <a:cubicBezTo>
                    <a:pt x="25" y="524"/>
                    <a:pt x="37" y="644"/>
                    <a:pt x="180" y="715"/>
                  </a:cubicBezTo>
                  <a:cubicBezTo>
                    <a:pt x="207" y="732"/>
                    <a:pt x="235" y="740"/>
                    <a:pt x="263" y="740"/>
                  </a:cubicBezTo>
                  <a:cubicBezTo>
                    <a:pt x="330" y="740"/>
                    <a:pt x="394" y="698"/>
                    <a:pt x="453" y="655"/>
                  </a:cubicBezTo>
                  <a:cubicBezTo>
                    <a:pt x="488" y="655"/>
                    <a:pt x="498" y="565"/>
                    <a:pt x="538" y="565"/>
                  </a:cubicBezTo>
                  <a:cubicBezTo>
                    <a:pt x="553" y="565"/>
                    <a:pt x="571" y="576"/>
                    <a:pt x="596" y="608"/>
                  </a:cubicBezTo>
                  <a:cubicBezTo>
                    <a:pt x="620" y="608"/>
                    <a:pt x="656" y="632"/>
                    <a:pt x="668" y="644"/>
                  </a:cubicBezTo>
                  <a:cubicBezTo>
                    <a:pt x="680" y="655"/>
                    <a:pt x="715" y="655"/>
                    <a:pt x="739" y="655"/>
                  </a:cubicBezTo>
                  <a:cubicBezTo>
                    <a:pt x="799" y="655"/>
                    <a:pt x="846" y="632"/>
                    <a:pt x="894" y="596"/>
                  </a:cubicBezTo>
                  <a:cubicBezTo>
                    <a:pt x="918" y="536"/>
                    <a:pt x="930" y="489"/>
                    <a:pt x="918" y="429"/>
                  </a:cubicBezTo>
                  <a:cubicBezTo>
                    <a:pt x="894" y="358"/>
                    <a:pt x="834" y="286"/>
                    <a:pt x="751" y="239"/>
                  </a:cubicBezTo>
                  <a:cubicBezTo>
                    <a:pt x="751" y="227"/>
                    <a:pt x="739" y="227"/>
                    <a:pt x="691" y="227"/>
                  </a:cubicBezTo>
                  <a:cubicBezTo>
                    <a:pt x="656" y="227"/>
                    <a:pt x="620" y="239"/>
                    <a:pt x="596" y="274"/>
                  </a:cubicBezTo>
                  <a:cubicBezTo>
                    <a:pt x="418" y="274"/>
                    <a:pt x="441" y="48"/>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5"/>
            <p:cNvSpPr/>
            <p:nvPr/>
          </p:nvSpPr>
          <p:spPr>
            <a:xfrm>
              <a:off x="5403650" y="2719100"/>
              <a:ext cx="14600" cy="30500"/>
            </a:xfrm>
            <a:custGeom>
              <a:avLst/>
              <a:gdLst/>
              <a:ahLst/>
              <a:cxnLst/>
              <a:rect l="l" t="t" r="r" b="b"/>
              <a:pathLst>
                <a:path w="584" h="1220" extrusionOk="0">
                  <a:moveTo>
                    <a:pt x="491" y="1"/>
                  </a:moveTo>
                  <a:cubicBezTo>
                    <a:pt x="462" y="1"/>
                    <a:pt x="434" y="18"/>
                    <a:pt x="405" y="53"/>
                  </a:cubicBezTo>
                  <a:cubicBezTo>
                    <a:pt x="143" y="398"/>
                    <a:pt x="12" y="779"/>
                    <a:pt x="0" y="1219"/>
                  </a:cubicBezTo>
                  <a:cubicBezTo>
                    <a:pt x="322" y="886"/>
                    <a:pt x="322" y="410"/>
                    <a:pt x="583" y="65"/>
                  </a:cubicBezTo>
                  <a:cubicBezTo>
                    <a:pt x="553" y="21"/>
                    <a:pt x="522"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5"/>
            <p:cNvSpPr/>
            <p:nvPr/>
          </p:nvSpPr>
          <p:spPr>
            <a:xfrm>
              <a:off x="5413750" y="2702850"/>
              <a:ext cx="16400" cy="17575"/>
            </a:xfrm>
            <a:custGeom>
              <a:avLst/>
              <a:gdLst/>
              <a:ahLst/>
              <a:cxnLst/>
              <a:rect l="l" t="t" r="r" b="b"/>
              <a:pathLst>
                <a:path w="656" h="703" extrusionOk="0">
                  <a:moveTo>
                    <a:pt x="334" y="0"/>
                  </a:moveTo>
                  <a:lnTo>
                    <a:pt x="334" y="0"/>
                  </a:lnTo>
                  <a:cubicBezTo>
                    <a:pt x="191" y="215"/>
                    <a:pt x="37" y="417"/>
                    <a:pt x="1" y="691"/>
                  </a:cubicBezTo>
                  <a:cubicBezTo>
                    <a:pt x="60" y="703"/>
                    <a:pt x="120" y="703"/>
                    <a:pt x="179" y="703"/>
                  </a:cubicBezTo>
                  <a:cubicBezTo>
                    <a:pt x="215" y="476"/>
                    <a:pt x="656" y="3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5"/>
            <p:cNvSpPr/>
            <p:nvPr/>
          </p:nvSpPr>
          <p:spPr>
            <a:xfrm>
              <a:off x="5423575" y="2716250"/>
              <a:ext cx="8075" cy="25900"/>
            </a:xfrm>
            <a:custGeom>
              <a:avLst/>
              <a:gdLst/>
              <a:ahLst/>
              <a:cxnLst/>
              <a:rect l="l" t="t" r="r" b="b"/>
              <a:pathLst>
                <a:path w="323" h="1036" extrusionOk="0">
                  <a:moveTo>
                    <a:pt x="322" y="0"/>
                  </a:moveTo>
                  <a:cubicBezTo>
                    <a:pt x="60" y="298"/>
                    <a:pt x="1" y="655"/>
                    <a:pt x="48" y="1036"/>
                  </a:cubicBezTo>
                  <a:cubicBezTo>
                    <a:pt x="227" y="714"/>
                    <a:pt x="322" y="381"/>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5"/>
            <p:cNvSpPr/>
            <p:nvPr/>
          </p:nvSpPr>
          <p:spPr>
            <a:xfrm>
              <a:off x="5586400" y="2946400"/>
              <a:ext cx="18475" cy="6050"/>
            </a:xfrm>
            <a:custGeom>
              <a:avLst/>
              <a:gdLst/>
              <a:ahLst/>
              <a:cxnLst/>
              <a:rect l="l" t="t" r="r" b="b"/>
              <a:pathLst>
                <a:path w="739" h="242" extrusionOk="0">
                  <a:moveTo>
                    <a:pt x="349" y="0"/>
                  </a:moveTo>
                  <a:cubicBezTo>
                    <a:pt x="252" y="0"/>
                    <a:pt x="153" y="11"/>
                    <a:pt x="55" y="11"/>
                  </a:cubicBezTo>
                  <a:cubicBezTo>
                    <a:pt x="37" y="11"/>
                    <a:pt x="19" y="10"/>
                    <a:pt x="1" y="9"/>
                  </a:cubicBezTo>
                  <a:lnTo>
                    <a:pt x="1" y="9"/>
                  </a:lnTo>
                  <a:cubicBezTo>
                    <a:pt x="82" y="187"/>
                    <a:pt x="183" y="242"/>
                    <a:pt x="291" y="242"/>
                  </a:cubicBezTo>
                  <a:cubicBezTo>
                    <a:pt x="436" y="242"/>
                    <a:pt x="595" y="144"/>
                    <a:pt x="739" y="117"/>
                  </a:cubicBezTo>
                  <a:cubicBezTo>
                    <a:pt x="617" y="20"/>
                    <a:pt x="484"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5"/>
            <p:cNvSpPr/>
            <p:nvPr/>
          </p:nvSpPr>
          <p:spPr>
            <a:xfrm>
              <a:off x="5748025" y="2939000"/>
              <a:ext cx="22050" cy="4975"/>
            </a:xfrm>
            <a:custGeom>
              <a:avLst/>
              <a:gdLst/>
              <a:ahLst/>
              <a:cxnLst/>
              <a:rect l="l" t="t" r="r" b="b"/>
              <a:pathLst>
                <a:path w="882" h="199" extrusionOk="0">
                  <a:moveTo>
                    <a:pt x="416" y="0"/>
                  </a:moveTo>
                  <a:cubicBezTo>
                    <a:pt x="273" y="0"/>
                    <a:pt x="134" y="29"/>
                    <a:pt x="1" y="139"/>
                  </a:cubicBezTo>
                  <a:cubicBezTo>
                    <a:pt x="179" y="163"/>
                    <a:pt x="358" y="163"/>
                    <a:pt x="536" y="174"/>
                  </a:cubicBezTo>
                  <a:cubicBezTo>
                    <a:pt x="644" y="127"/>
                    <a:pt x="775" y="198"/>
                    <a:pt x="882" y="32"/>
                  </a:cubicBezTo>
                  <a:cubicBezTo>
                    <a:pt x="723" y="32"/>
                    <a:pt x="567" y="0"/>
                    <a:pt x="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5"/>
            <p:cNvSpPr/>
            <p:nvPr/>
          </p:nvSpPr>
          <p:spPr>
            <a:xfrm>
              <a:off x="5442325" y="2921625"/>
              <a:ext cx="20875" cy="7275"/>
            </a:xfrm>
            <a:custGeom>
              <a:avLst/>
              <a:gdLst/>
              <a:ahLst/>
              <a:cxnLst/>
              <a:rect l="l" t="t" r="r" b="b"/>
              <a:pathLst>
                <a:path w="835" h="291" extrusionOk="0">
                  <a:moveTo>
                    <a:pt x="299" y="0"/>
                  </a:moveTo>
                  <a:cubicBezTo>
                    <a:pt x="203" y="60"/>
                    <a:pt x="72" y="12"/>
                    <a:pt x="1" y="155"/>
                  </a:cubicBezTo>
                  <a:cubicBezTo>
                    <a:pt x="122" y="252"/>
                    <a:pt x="244" y="291"/>
                    <a:pt x="381" y="291"/>
                  </a:cubicBezTo>
                  <a:cubicBezTo>
                    <a:pt x="513" y="291"/>
                    <a:pt x="659" y="255"/>
                    <a:pt x="834" y="203"/>
                  </a:cubicBezTo>
                  <a:cubicBezTo>
                    <a:pt x="596" y="107"/>
                    <a:pt x="441" y="6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5"/>
            <p:cNvSpPr/>
            <p:nvPr/>
          </p:nvSpPr>
          <p:spPr>
            <a:xfrm>
              <a:off x="5435500" y="2914175"/>
              <a:ext cx="14300" cy="11350"/>
            </a:xfrm>
            <a:custGeom>
              <a:avLst/>
              <a:gdLst/>
              <a:ahLst/>
              <a:cxnLst/>
              <a:rect l="l" t="t" r="r" b="b"/>
              <a:pathLst>
                <a:path w="572" h="454" extrusionOk="0">
                  <a:moveTo>
                    <a:pt x="167" y="1"/>
                  </a:moveTo>
                  <a:cubicBezTo>
                    <a:pt x="107" y="48"/>
                    <a:pt x="60" y="108"/>
                    <a:pt x="0" y="155"/>
                  </a:cubicBezTo>
                  <a:cubicBezTo>
                    <a:pt x="48" y="298"/>
                    <a:pt x="167" y="382"/>
                    <a:pt x="286" y="453"/>
                  </a:cubicBezTo>
                  <a:cubicBezTo>
                    <a:pt x="393" y="441"/>
                    <a:pt x="512" y="441"/>
                    <a:pt x="572" y="298"/>
                  </a:cubicBezTo>
                  <a:cubicBezTo>
                    <a:pt x="441" y="203"/>
                    <a:pt x="298" y="96"/>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5"/>
            <p:cNvSpPr/>
            <p:nvPr/>
          </p:nvSpPr>
          <p:spPr>
            <a:xfrm>
              <a:off x="5442925" y="2953475"/>
              <a:ext cx="21450" cy="4625"/>
            </a:xfrm>
            <a:custGeom>
              <a:avLst/>
              <a:gdLst/>
              <a:ahLst/>
              <a:cxnLst/>
              <a:rect l="l" t="t" r="r" b="b"/>
              <a:pathLst>
                <a:path w="858" h="185" extrusionOk="0">
                  <a:moveTo>
                    <a:pt x="858" y="0"/>
                  </a:moveTo>
                  <a:cubicBezTo>
                    <a:pt x="572" y="0"/>
                    <a:pt x="286" y="0"/>
                    <a:pt x="1" y="12"/>
                  </a:cubicBezTo>
                  <a:cubicBezTo>
                    <a:pt x="144" y="125"/>
                    <a:pt x="286" y="185"/>
                    <a:pt x="429" y="185"/>
                  </a:cubicBezTo>
                  <a:cubicBezTo>
                    <a:pt x="572" y="185"/>
                    <a:pt x="715" y="12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5"/>
            <p:cNvSpPr/>
            <p:nvPr/>
          </p:nvSpPr>
          <p:spPr>
            <a:xfrm>
              <a:off x="5805475" y="2964675"/>
              <a:ext cx="15200" cy="3475"/>
            </a:xfrm>
            <a:custGeom>
              <a:avLst/>
              <a:gdLst/>
              <a:ahLst/>
              <a:cxnLst/>
              <a:rect l="l" t="t" r="r" b="b"/>
              <a:pathLst>
                <a:path w="608" h="139" extrusionOk="0">
                  <a:moveTo>
                    <a:pt x="119" y="1"/>
                  </a:moveTo>
                  <a:cubicBezTo>
                    <a:pt x="79" y="1"/>
                    <a:pt x="40" y="2"/>
                    <a:pt x="1" y="5"/>
                  </a:cubicBezTo>
                  <a:cubicBezTo>
                    <a:pt x="95" y="112"/>
                    <a:pt x="203" y="139"/>
                    <a:pt x="313" y="139"/>
                  </a:cubicBezTo>
                  <a:cubicBezTo>
                    <a:pt x="412" y="139"/>
                    <a:pt x="512" y="117"/>
                    <a:pt x="608" y="112"/>
                  </a:cubicBezTo>
                  <a:cubicBezTo>
                    <a:pt x="454" y="25"/>
                    <a:pt x="285"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5"/>
            <p:cNvSpPr/>
            <p:nvPr/>
          </p:nvSpPr>
          <p:spPr>
            <a:xfrm>
              <a:off x="5430725" y="2867750"/>
              <a:ext cx="6875" cy="14300"/>
            </a:xfrm>
            <a:custGeom>
              <a:avLst/>
              <a:gdLst/>
              <a:ahLst/>
              <a:cxnLst/>
              <a:rect l="l" t="t" r="r" b="b"/>
              <a:pathLst>
                <a:path w="275" h="572" extrusionOk="0">
                  <a:moveTo>
                    <a:pt x="48" y="0"/>
                  </a:moveTo>
                  <a:cubicBezTo>
                    <a:pt x="60" y="191"/>
                    <a:pt x="1" y="417"/>
                    <a:pt x="191" y="572"/>
                  </a:cubicBezTo>
                  <a:cubicBezTo>
                    <a:pt x="191" y="357"/>
                    <a:pt x="274" y="155"/>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5"/>
            <p:cNvSpPr/>
            <p:nvPr/>
          </p:nvSpPr>
          <p:spPr>
            <a:xfrm>
              <a:off x="5395300" y="2767425"/>
              <a:ext cx="5100" cy="13725"/>
            </a:xfrm>
            <a:custGeom>
              <a:avLst/>
              <a:gdLst/>
              <a:ahLst/>
              <a:cxnLst/>
              <a:rect l="l" t="t" r="r" b="b"/>
              <a:pathLst>
                <a:path w="204" h="549" extrusionOk="0">
                  <a:moveTo>
                    <a:pt x="203" y="1"/>
                  </a:moveTo>
                  <a:cubicBezTo>
                    <a:pt x="144" y="37"/>
                    <a:pt x="96" y="84"/>
                    <a:pt x="36" y="132"/>
                  </a:cubicBezTo>
                  <a:cubicBezTo>
                    <a:pt x="48" y="275"/>
                    <a:pt x="1" y="441"/>
                    <a:pt x="167" y="549"/>
                  </a:cubicBezTo>
                  <a:cubicBezTo>
                    <a:pt x="179" y="358"/>
                    <a:pt x="179" y="179"/>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5"/>
            <p:cNvSpPr/>
            <p:nvPr/>
          </p:nvSpPr>
          <p:spPr>
            <a:xfrm>
              <a:off x="5397975" y="2749575"/>
              <a:ext cx="5700" cy="13725"/>
            </a:xfrm>
            <a:custGeom>
              <a:avLst/>
              <a:gdLst/>
              <a:ahLst/>
              <a:cxnLst/>
              <a:rect l="l" t="t" r="r" b="b"/>
              <a:pathLst>
                <a:path w="228" h="549" extrusionOk="0">
                  <a:moveTo>
                    <a:pt x="227" y="0"/>
                  </a:moveTo>
                  <a:cubicBezTo>
                    <a:pt x="37" y="179"/>
                    <a:pt x="1" y="358"/>
                    <a:pt x="215" y="548"/>
                  </a:cubicBezTo>
                  <a:cubicBezTo>
                    <a:pt x="215" y="346"/>
                    <a:pt x="227" y="179"/>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5"/>
            <p:cNvSpPr/>
            <p:nvPr/>
          </p:nvSpPr>
          <p:spPr>
            <a:xfrm>
              <a:off x="5413750" y="2784400"/>
              <a:ext cx="7775" cy="14600"/>
            </a:xfrm>
            <a:custGeom>
              <a:avLst/>
              <a:gdLst/>
              <a:ahLst/>
              <a:cxnLst/>
              <a:rect l="l" t="t" r="r" b="b"/>
              <a:pathLst>
                <a:path w="311" h="584" extrusionOk="0">
                  <a:moveTo>
                    <a:pt x="156" y="1"/>
                  </a:moveTo>
                  <a:cubicBezTo>
                    <a:pt x="1" y="179"/>
                    <a:pt x="13" y="393"/>
                    <a:pt x="25" y="584"/>
                  </a:cubicBezTo>
                  <a:lnTo>
                    <a:pt x="156" y="584"/>
                  </a:lnTo>
                  <a:cubicBezTo>
                    <a:pt x="310" y="465"/>
                    <a:pt x="275" y="322"/>
                    <a:pt x="203" y="191"/>
                  </a:cubicBezTo>
                  <a:cubicBezTo>
                    <a:pt x="191" y="131"/>
                    <a:pt x="168" y="60"/>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5"/>
            <p:cNvSpPr/>
            <p:nvPr/>
          </p:nvSpPr>
          <p:spPr>
            <a:xfrm>
              <a:off x="5776900" y="2942300"/>
              <a:ext cx="14025" cy="5200"/>
            </a:xfrm>
            <a:custGeom>
              <a:avLst/>
              <a:gdLst/>
              <a:ahLst/>
              <a:cxnLst/>
              <a:rect l="l" t="t" r="r" b="b"/>
              <a:pathLst>
                <a:path w="561" h="208" extrusionOk="0">
                  <a:moveTo>
                    <a:pt x="277" y="1"/>
                  </a:moveTo>
                  <a:cubicBezTo>
                    <a:pt x="186" y="1"/>
                    <a:pt x="93" y="51"/>
                    <a:pt x="1" y="150"/>
                  </a:cubicBezTo>
                  <a:cubicBezTo>
                    <a:pt x="107" y="185"/>
                    <a:pt x="218" y="208"/>
                    <a:pt x="330" y="208"/>
                  </a:cubicBezTo>
                  <a:cubicBezTo>
                    <a:pt x="406" y="208"/>
                    <a:pt x="483" y="197"/>
                    <a:pt x="560" y="173"/>
                  </a:cubicBezTo>
                  <a:cubicBezTo>
                    <a:pt x="468" y="57"/>
                    <a:pt x="373"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5"/>
            <p:cNvSpPr/>
            <p:nvPr/>
          </p:nvSpPr>
          <p:spPr>
            <a:xfrm>
              <a:off x="5468225" y="2903300"/>
              <a:ext cx="10450" cy="4300"/>
            </a:xfrm>
            <a:custGeom>
              <a:avLst/>
              <a:gdLst/>
              <a:ahLst/>
              <a:cxnLst/>
              <a:rect l="l" t="t" r="r" b="b"/>
              <a:pathLst>
                <a:path w="418" h="172" extrusionOk="0">
                  <a:moveTo>
                    <a:pt x="211" y="1"/>
                  </a:moveTo>
                  <a:cubicBezTo>
                    <a:pt x="144" y="1"/>
                    <a:pt x="75" y="40"/>
                    <a:pt x="1" y="114"/>
                  </a:cubicBezTo>
                  <a:cubicBezTo>
                    <a:pt x="79" y="153"/>
                    <a:pt x="158" y="171"/>
                    <a:pt x="235" y="171"/>
                  </a:cubicBezTo>
                  <a:cubicBezTo>
                    <a:pt x="297" y="171"/>
                    <a:pt x="359" y="159"/>
                    <a:pt x="417" y="138"/>
                  </a:cubicBezTo>
                  <a:cubicBezTo>
                    <a:pt x="350" y="45"/>
                    <a:pt x="282" y="1"/>
                    <a:pt x="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5"/>
            <p:cNvSpPr/>
            <p:nvPr/>
          </p:nvSpPr>
          <p:spPr>
            <a:xfrm>
              <a:off x="5521800" y="2921550"/>
              <a:ext cx="11050" cy="3975"/>
            </a:xfrm>
            <a:custGeom>
              <a:avLst/>
              <a:gdLst/>
              <a:ahLst/>
              <a:cxnLst/>
              <a:rect l="l" t="t" r="r" b="b"/>
              <a:pathLst>
                <a:path w="442" h="159" extrusionOk="0">
                  <a:moveTo>
                    <a:pt x="232" y="0"/>
                  </a:moveTo>
                  <a:cubicBezTo>
                    <a:pt x="157" y="0"/>
                    <a:pt x="81" y="54"/>
                    <a:pt x="1" y="146"/>
                  </a:cubicBezTo>
                  <a:cubicBezTo>
                    <a:pt x="144" y="146"/>
                    <a:pt x="287" y="158"/>
                    <a:pt x="441" y="158"/>
                  </a:cubicBezTo>
                  <a:cubicBezTo>
                    <a:pt x="372" y="48"/>
                    <a:pt x="303"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5"/>
            <p:cNvSpPr/>
            <p:nvPr/>
          </p:nvSpPr>
          <p:spPr>
            <a:xfrm>
              <a:off x="5440550" y="2691825"/>
              <a:ext cx="6575" cy="7475"/>
            </a:xfrm>
            <a:custGeom>
              <a:avLst/>
              <a:gdLst/>
              <a:ahLst/>
              <a:cxnLst/>
              <a:rect l="l" t="t" r="r" b="b"/>
              <a:pathLst>
                <a:path w="263" h="299" extrusionOk="0">
                  <a:moveTo>
                    <a:pt x="131" y="1"/>
                  </a:moveTo>
                  <a:cubicBezTo>
                    <a:pt x="84" y="108"/>
                    <a:pt x="36" y="191"/>
                    <a:pt x="0" y="298"/>
                  </a:cubicBezTo>
                  <a:cubicBezTo>
                    <a:pt x="179" y="286"/>
                    <a:pt x="239" y="179"/>
                    <a:pt x="262" y="13"/>
                  </a:cubicBezTo>
                  <a:cubicBezTo>
                    <a:pt x="215" y="13"/>
                    <a:pt x="179" y="13"/>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5"/>
            <p:cNvSpPr/>
            <p:nvPr/>
          </p:nvSpPr>
          <p:spPr>
            <a:xfrm>
              <a:off x="5431925" y="2706425"/>
              <a:ext cx="4475" cy="7450"/>
            </a:xfrm>
            <a:custGeom>
              <a:avLst/>
              <a:gdLst/>
              <a:ahLst/>
              <a:cxnLst/>
              <a:rect l="l" t="t" r="r" b="b"/>
              <a:pathLst>
                <a:path w="179" h="298" extrusionOk="0">
                  <a:moveTo>
                    <a:pt x="167" y="0"/>
                  </a:moveTo>
                  <a:cubicBezTo>
                    <a:pt x="60" y="60"/>
                    <a:pt x="0" y="155"/>
                    <a:pt x="24" y="298"/>
                  </a:cubicBezTo>
                  <a:cubicBezTo>
                    <a:pt x="131" y="214"/>
                    <a:pt x="179" y="119"/>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5"/>
            <p:cNvSpPr/>
            <p:nvPr/>
          </p:nvSpPr>
          <p:spPr>
            <a:xfrm>
              <a:off x="5793575" y="2962625"/>
              <a:ext cx="5075" cy="1575"/>
            </a:xfrm>
            <a:custGeom>
              <a:avLst/>
              <a:gdLst/>
              <a:ahLst/>
              <a:cxnLst/>
              <a:rect l="l" t="t" r="r" b="b"/>
              <a:pathLst>
                <a:path w="203" h="63" extrusionOk="0">
                  <a:moveTo>
                    <a:pt x="99" y="0"/>
                  </a:moveTo>
                  <a:cubicBezTo>
                    <a:pt x="67" y="0"/>
                    <a:pt x="33" y="19"/>
                    <a:pt x="0" y="63"/>
                  </a:cubicBezTo>
                  <a:lnTo>
                    <a:pt x="203" y="63"/>
                  </a:lnTo>
                  <a:cubicBezTo>
                    <a:pt x="171" y="25"/>
                    <a:pt x="136" y="0"/>
                    <a:pt x="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5"/>
            <p:cNvSpPr/>
            <p:nvPr/>
          </p:nvSpPr>
          <p:spPr>
            <a:xfrm>
              <a:off x="6112650" y="2685575"/>
              <a:ext cx="12525" cy="9400"/>
            </a:xfrm>
            <a:custGeom>
              <a:avLst/>
              <a:gdLst/>
              <a:ahLst/>
              <a:cxnLst/>
              <a:rect l="l" t="t" r="r" b="b"/>
              <a:pathLst>
                <a:path w="501" h="376" extrusionOk="0">
                  <a:moveTo>
                    <a:pt x="203" y="1"/>
                  </a:moveTo>
                  <a:cubicBezTo>
                    <a:pt x="144" y="24"/>
                    <a:pt x="84" y="60"/>
                    <a:pt x="48" y="120"/>
                  </a:cubicBezTo>
                  <a:cubicBezTo>
                    <a:pt x="1" y="155"/>
                    <a:pt x="1" y="203"/>
                    <a:pt x="36" y="263"/>
                  </a:cubicBezTo>
                  <a:cubicBezTo>
                    <a:pt x="108" y="328"/>
                    <a:pt x="191" y="375"/>
                    <a:pt x="265" y="375"/>
                  </a:cubicBezTo>
                  <a:cubicBezTo>
                    <a:pt x="325" y="375"/>
                    <a:pt x="380" y="343"/>
                    <a:pt x="417" y="263"/>
                  </a:cubicBezTo>
                  <a:cubicBezTo>
                    <a:pt x="501" y="120"/>
                    <a:pt x="322" y="36"/>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5"/>
            <p:cNvSpPr/>
            <p:nvPr/>
          </p:nvSpPr>
          <p:spPr>
            <a:xfrm>
              <a:off x="6090025" y="2683050"/>
              <a:ext cx="14925" cy="9100"/>
            </a:xfrm>
            <a:custGeom>
              <a:avLst/>
              <a:gdLst/>
              <a:ahLst/>
              <a:cxnLst/>
              <a:rect l="l" t="t" r="r" b="b"/>
              <a:pathLst>
                <a:path w="597" h="364" extrusionOk="0">
                  <a:moveTo>
                    <a:pt x="240" y="0"/>
                  </a:moveTo>
                  <a:cubicBezTo>
                    <a:pt x="190" y="0"/>
                    <a:pt x="141" y="21"/>
                    <a:pt x="96" y="66"/>
                  </a:cubicBezTo>
                  <a:cubicBezTo>
                    <a:pt x="1" y="233"/>
                    <a:pt x="13" y="352"/>
                    <a:pt x="239" y="364"/>
                  </a:cubicBezTo>
                  <a:cubicBezTo>
                    <a:pt x="334" y="364"/>
                    <a:pt x="418" y="352"/>
                    <a:pt x="513" y="352"/>
                  </a:cubicBezTo>
                  <a:cubicBezTo>
                    <a:pt x="584" y="245"/>
                    <a:pt x="596" y="161"/>
                    <a:pt x="489" y="66"/>
                  </a:cubicBezTo>
                  <a:cubicBezTo>
                    <a:pt x="465" y="54"/>
                    <a:pt x="418" y="54"/>
                    <a:pt x="370" y="42"/>
                  </a:cubicBezTo>
                  <a:cubicBezTo>
                    <a:pt x="326" y="15"/>
                    <a:pt x="28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5"/>
            <p:cNvSpPr/>
            <p:nvPr/>
          </p:nvSpPr>
          <p:spPr>
            <a:xfrm>
              <a:off x="6092425" y="2682050"/>
              <a:ext cx="6850" cy="2650"/>
            </a:xfrm>
            <a:custGeom>
              <a:avLst/>
              <a:gdLst/>
              <a:ahLst/>
              <a:cxnLst/>
              <a:rect l="l" t="t" r="r" b="b"/>
              <a:pathLst>
                <a:path w="274" h="106" extrusionOk="0">
                  <a:moveTo>
                    <a:pt x="136" y="0"/>
                  </a:moveTo>
                  <a:cubicBezTo>
                    <a:pt x="89" y="0"/>
                    <a:pt x="43" y="33"/>
                    <a:pt x="0" y="106"/>
                  </a:cubicBezTo>
                  <a:cubicBezTo>
                    <a:pt x="83" y="94"/>
                    <a:pt x="191" y="94"/>
                    <a:pt x="274" y="82"/>
                  </a:cubicBezTo>
                  <a:cubicBezTo>
                    <a:pt x="227" y="30"/>
                    <a:pt x="181"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5"/>
            <p:cNvSpPr/>
            <p:nvPr/>
          </p:nvSpPr>
          <p:spPr>
            <a:xfrm>
              <a:off x="6102250" y="2684675"/>
              <a:ext cx="4475" cy="7175"/>
            </a:xfrm>
            <a:custGeom>
              <a:avLst/>
              <a:gdLst/>
              <a:ahLst/>
              <a:cxnLst/>
              <a:rect l="l" t="t" r="r" b="b"/>
              <a:pathLst>
                <a:path w="179" h="287" extrusionOk="0">
                  <a:moveTo>
                    <a:pt x="0" y="1"/>
                  </a:moveTo>
                  <a:lnTo>
                    <a:pt x="0" y="1"/>
                  </a:lnTo>
                  <a:cubicBezTo>
                    <a:pt x="24" y="108"/>
                    <a:pt x="24" y="191"/>
                    <a:pt x="24" y="287"/>
                  </a:cubicBezTo>
                  <a:cubicBezTo>
                    <a:pt x="179" y="180"/>
                    <a:pt x="179" y="9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5"/>
            <p:cNvSpPr/>
            <p:nvPr/>
          </p:nvSpPr>
          <p:spPr>
            <a:xfrm>
              <a:off x="6111175" y="2687950"/>
              <a:ext cx="2400" cy="3900"/>
            </a:xfrm>
            <a:custGeom>
              <a:avLst/>
              <a:gdLst/>
              <a:ahLst/>
              <a:cxnLst/>
              <a:rect l="l" t="t" r="r" b="b"/>
              <a:pathLst>
                <a:path w="96" h="156" extrusionOk="0">
                  <a:moveTo>
                    <a:pt x="95" y="1"/>
                  </a:moveTo>
                  <a:lnTo>
                    <a:pt x="95" y="1"/>
                  </a:lnTo>
                  <a:cubicBezTo>
                    <a:pt x="0" y="49"/>
                    <a:pt x="0" y="108"/>
                    <a:pt x="84" y="156"/>
                  </a:cubicBezTo>
                  <a:cubicBezTo>
                    <a:pt x="95" y="108"/>
                    <a:pt x="95" y="49"/>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5"/>
            <p:cNvSpPr/>
            <p:nvPr/>
          </p:nvSpPr>
          <p:spPr>
            <a:xfrm>
              <a:off x="6113850" y="2685575"/>
              <a:ext cx="3900" cy="2400"/>
            </a:xfrm>
            <a:custGeom>
              <a:avLst/>
              <a:gdLst/>
              <a:ahLst/>
              <a:cxnLst/>
              <a:rect l="l" t="t" r="r" b="b"/>
              <a:pathLst>
                <a:path w="156" h="96" extrusionOk="0">
                  <a:moveTo>
                    <a:pt x="155" y="1"/>
                  </a:moveTo>
                  <a:cubicBezTo>
                    <a:pt x="72" y="1"/>
                    <a:pt x="12" y="36"/>
                    <a:pt x="0" y="96"/>
                  </a:cubicBezTo>
                  <a:cubicBezTo>
                    <a:pt x="48" y="72"/>
                    <a:pt x="108" y="24"/>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5"/>
            <p:cNvSpPr/>
            <p:nvPr/>
          </p:nvSpPr>
          <p:spPr>
            <a:xfrm>
              <a:off x="5511100" y="2691975"/>
              <a:ext cx="53300" cy="8575"/>
            </a:xfrm>
            <a:custGeom>
              <a:avLst/>
              <a:gdLst/>
              <a:ahLst/>
              <a:cxnLst/>
              <a:rect l="l" t="t" r="r" b="b"/>
              <a:pathLst>
                <a:path w="2132" h="343" extrusionOk="0">
                  <a:moveTo>
                    <a:pt x="426" y="0"/>
                  </a:moveTo>
                  <a:cubicBezTo>
                    <a:pt x="277" y="0"/>
                    <a:pt x="132" y="26"/>
                    <a:pt x="0" y="138"/>
                  </a:cubicBezTo>
                  <a:cubicBezTo>
                    <a:pt x="106" y="296"/>
                    <a:pt x="249" y="342"/>
                    <a:pt x="422" y="342"/>
                  </a:cubicBezTo>
                  <a:cubicBezTo>
                    <a:pt x="443" y="342"/>
                    <a:pt x="466" y="341"/>
                    <a:pt x="488" y="340"/>
                  </a:cubicBezTo>
                  <a:cubicBezTo>
                    <a:pt x="846" y="304"/>
                    <a:pt x="1203" y="304"/>
                    <a:pt x="1560" y="304"/>
                  </a:cubicBezTo>
                  <a:cubicBezTo>
                    <a:pt x="1619" y="284"/>
                    <a:pt x="1686" y="283"/>
                    <a:pt x="1753" y="283"/>
                  </a:cubicBezTo>
                  <a:cubicBezTo>
                    <a:pt x="1763" y="283"/>
                    <a:pt x="1774" y="283"/>
                    <a:pt x="1784" y="283"/>
                  </a:cubicBezTo>
                  <a:cubicBezTo>
                    <a:pt x="1909" y="283"/>
                    <a:pt x="2036" y="279"/>
                    <a:pt x="2131" y="161"/>
                  </a:cubicBezTo>
                  <a:lnTo>
                    <a:pt x="750" y="19"/>
                  </a:lnTo>
                  <a:cubicBezTo>
                    <a:pt x="641" y="14"/>
                    <a:pt x="532"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5"/>
            <p:cNvSpPr/>
            <p:nvPr/>
          </p:nvSpPr>
          <p:spPr>
            <a:xfrm>
              <a:off x="5453950" y="2677125"/>
              <a:ext cx="23225" cy="23475"/>
            </a:xfrm>
            <a:custGeom>
              <a:avLst/>
              <a:gdLst/>
              <a:ahLst/>
              <a:cxnLst/>
              <a:rect l="l" t="t" r="r" b="b"/>
              <a:pathLst>
                <a:path w="929" h="939" extrusionOk="0">
                  <a:moveTo>
                    <a:pt x="614" y="1"/>
                  </a:moveTo>
                  <a:cubicBezTo>
                    <a:pt x="555" y="1"/>
                    <a:pt x="496" y="31"/>
                    <a:pt x="441" y="101"/>
                  </a:cubicBezTo>
                  <a:cubicBezTo>
                    <a:pt x="250" y="315"/>
                    <a:pt x="0" y="517"/>
                    <a:pt x="0" y="851"/>
                  </a:cubicBezTo>
                  <a:cubicBezTo>
                    <a:pt x="36" y="851"/>
                    <a:pt x="84" y="863"/>
                    <a:pt x="131" y="886"/>
                  </a:cubicBezTo>
                  <a:cubicBezTo>
                    <a:pt x="177" y="923"/>
                    <a:pt x="222" y="938"/>
                    <a:pt x="268" y="938"/>
                  </a:cubicBezTo>
                  <a:cubicBezTo>
                    <a:pt x="282" y="938"/>
                    <a:pt x="296" y="937"/>
                    <a:pt x="310" y="934"/>
                  </a:cubicBezTo>
                  <a:cubicBezTo>
                    <a:pt x="381" y="886"/>
                    <a:pt x="453" y="827"/>
                    <a:pt x="536" y="767"/>
                  </a:cubicBezTo>
                  <a:cubicBezTo>
                    <a:pt x="643" y="601"/>
                    <a:pt x="929" y="565"/>
                    <a:pt x="857" y="267"/>
                  </a:cubicBezTo>
                  <a:cubicBezTo>
                    <a:pt x="857" y="243"/>
                    <a:pt x="846" y="196"/>
                    <a:pt x="846" y="148"/>
                  </a:cubicBezTo>
                  <a:cubicBezTo>
                    <a:pt x="776" y="58"/>
                    <a:pt x="695"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5"/>
            <p:cNvSpPr/>
            <p:nvPr/>
          </p:nvSpPr>
          <p:spPr>
            <a:xfrm>
              <a:off x="5464650" y="2684400"/>
              <a:ext cx="27425" cy="15200"/>
            </a:xfrm>
            <a:custGeom>
              <a:avLst/>
              <a:gdLst/>
              <a:ahLst/>
              <a:cxnLst/>
              <a:rect l="l" t="t" r="r" b="b"/>
              <a:pathLst>
                <a:path w="1097" h="608" extrusionOk="0">
                  <a:moveTo>
                    <a:pt x="441" y="0"/>
                  </a:moveTo>
                  <a:cubicBezTo>
                    <a:pt x="346" y="191"/>
                    <a:pt x="60" y="202"/>
                    <a:pt x="1" y="441"/>
                  </a:cubicBezTo>
                  <a:cubicBezTo>
                    <a:pt x="191" y="607"/>
                    <a:pt x="429" y="524"/>
                    <a:pt x="656" y="583"/>
                  </a:cubicBezTo>
                  <a:lnTo>
                    <a:pt x="739" y="583"/>
                  </a:lnTo>
                  <a:cubicBezTo>
                    <a:pt x="786" y="583"/>
                    <a:pt x="837" y="595"/>
                    <a:pt x="889" y="595"/>
                  </a:cubicBezTo>
                  <a:cubicBezTo>
                    <a:pt x="958" y="595"/>
                    <a:pt x="1029" y="576"/>
                    <a:pt x="1096" y="488"/>
                  </a:cubicBezTo>
                  <a:cubicBezTo>
                    <a:pt x="882" y="322"/>
                    <a:pt x="668" y="167"/>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5"/>
            <p:cNvSpPr/>
            <p:nvPr/>
          </p:nvSpPr>
          <p:spPr>
            <a:xfrm>
              <a:off x="5466150" y="2696400"/>
              <a:ext cx="17000" cy="11525"/>
            </a:xfrm>
            <a:custGeom>
              <a:avLst/>
              <a:gdLst/>
              <a:ahLst/>
              <a:cxnLst/>
              <a:rect l="l" t="t" r="r" b="b"/>
              <a:pathLst>
                <a:path w="680" h="461" extrusionOk="0">
                  <a:moveTo>
                    <a:pt x="349" y="1"/>
                  </a:moveTo>
                  <a:cubicBezTo>
                    <a:pt x="287" y="1"/>
                    <a:pt x="224" y="14"/>
                    <a:pt x="155" y="44"/>
                  </a:cubicBezTo>
                  <a:cubicBezTo>
                    <a:pt x="48" y="68"/>
                    <a:pt x="0" y="139"/>
                    <a:pt x="0" y="258"/>
                  </a:cubicBezTo>
                  <a:cubicBezTo>
                    <a:pt x="12" y="342"/>
                    <a:pt x="48" y="401"/>
                    <a:pt x="84" y="437"/>
                  </a:cubicBezTo>
                  <a:cubicBezTo>
                    <a:pt x="128" y="452"/>
                    <a:pt x="170" y="460"/>
                    <a:pt x="211" y="460"/>
                  </a:cubicBezTo>
                  <a:cubicBezTo>
                    <a:pt x="268" y="460"/>
                    <a:pt x="321" y="443"/>
                    <a:pt x="369" y="401"/>
                  </a:cubicBezTo>
                  <a:cubicBezTo>
                    <a:pt x="441" y="401"/>
                    <a:pt x="536" y="377"/>
                    <a:pt x="620" y="365"/>
                  </a:cubicBezTo>
                  <a:cubicBezTo>
                    <a:pt x="643" y="282"/>
                    <a:pt x="655" y="187"/>
                    <a:pt x="679" y="103"/>
                  </a:cubicBezTo>
                  <a:lnTo>
                    <a:pt x="667" y="103"/>
                  </a:lnTo>
                  <a:cubicBezTo>
                    <a:pt x="560" y="42"/>
                    <a:pt x="458"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5"/>
            <p:cNvSpPr/>
            <p:nvPr/>
          </p:nvSpPr>
          <p:spPr>
            <a:xfrm>
              <a:off x="5501875" y="2691825"/>
              <a:ext cx="5975" cy="6025"/>
            </a:xfrm>
            <a:custGeom>
              <a:avLst/>
              <a:gdLst/>
              <a:ahLst/>
              <a:cxnLst/>
              <a:rect l="l" t="t" r="r" b="b"/>
              <a:pathLst>
                <a:path w="239" h="241" extrusionOk="0">
                  <a:moveTo>
                    <a:pt x="83" y="1"/>
                  </a:moveTo>
                  <a:lnTo>
                    <a:pt x="0" y="48"/>
                  </a:lnTo>
                  <a:cubicBezTo>
                    <a:pt x="32" y="128"/>
                    <a:pt x="48" y="241"/>
                    <a:pt x="109" y="241"/>
                  </a:cubicBezTo>
                  <a:cubicBezTo>
                    <a:pt x="139" y="241"/>
                    <a:pt x="180" y="214"/>
                    <a:pt x="238" y="144"/>
                  </a:cubicBezTo>
                  <a:cubicBezTo>
                    <a:pt x="191" y="84"/>
                    <a:pt x="131" y="48"/>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5"/>
            <p:cNvSpPr/>
            <p:nvPr/>
          </p:nvSpPr>
          <p:spPr>
            <a:xfrm>
              <a:off x="5920075" y="2674275"/>
              <a:ext cx="7475" cy="2375"/>
            </a:xfrm>
            <a:custGeom>
              <a:avLst/>
              <a:gdLst/>
              <a:ahLst/>
              <a:cxnLst/>
              <a:rect l="l" t="t" r="r" b="b"/>
              <a:pathLst>
                <a:path w="299" h="95" extrusionOk="0">
                  <a:moveTo>
                    <a:pt x="0" y="0"/>
                  </a:moveTo>
                  <a:cubicBezTo>
                    <a:pt x="43" y="61"/>
                    <a:pt x="92" y="94"/>
                    <a:pt x="144" y="94"/>
                  </a:cubicBezTo>
                  <a:cubicBezTo>
                    <a:pt x="193" y="94"/>
                    <a:pt x="246"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5"/>
            <p:cNvSpPr/>
            <p:nvPr/>
          </p:nvSpPr>
          <p:spPr>
            <a:xfrm>
              <a:off x="5873050" y="2670100"/>
              <a:ext cx="3875" cy="1525"/>
            </a:xfrm>
            <a:custGeom>
              <a:avLst/>
              <a:gdLst/>
              <a:ahLst/>
              <a:cxnLst/>
              <a:rect l="l" t="t" r="r" b="b"/>
              <a:pathLst>
                <a:path w="155" h="61" extrusionOk="0">
                  <a:moveTo>
                    <a:pt x="0" y="1"/>
                  </a:moveTo>
                  <a:cubicBezTo>
                    <a:pt x="24" y="36"/>
                    <a:pt x="48" y="60"/>
                    <a:pt x="48" y="60"/>
                  </a:cubicBezTo>
                  <a:cubicBezTo>
                    <a:pt x="84" y="48"/>
                    <a:pt x="119" y="36"/>
                    <a:pt x="155" y="24"/>
                  </a:cubicBezTo>
                  <a:cubicBezTo>
                    <a:pt x="107"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5"/>
            <p:cNvSpPr/>
            <p:nvPr/>
          </p:nvSpPr>
          <p:spPr>
            <a:xfrm>
              <a:off x="5866200" y="2670700"/>
              <a:ext cx="3600" cy="3300"/>
            </a:xfrm>
            <a:custGeom>
              <a:avLst/>
              <a:gdLst/>
              <a:ahLst/>
              <a:cxnLst/>
              <a:rect l="l" t="t" r="r" b="b"/>
              <a:pathLst>
                <a:path w="144" h="132" extrusionOk="0">
                  <a:moveTo>
                    <a:pt x="143" y="0"/>
                  </a:moveTo>
                  <a:cubicBezTo>
                    <a:pt x="96" y="36"/>
                    <a:pt x="36" y="84"/>
                    <a:pt x="0" y="131"/>
                  </a:cubicBezTo>
                  <a:cubicBezTo>
                    <a:pt x="60" y="84"/>
                    <a:pt x="96"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5"/>
            <p:cNvSpPr/>
            <p:nvPr/>
          </p:nvSpPr>
          <p:spPr>
            <a:xfrm>
              <a:off x="6098375" y="2717425"/>
              <a:ext cx="8950" cy="3000"/>
            </a:xfrm>
            <a:custGeom>
              <a:avLst/>
              <a:gdLst/>
              <a:ahLst/>
              <a:cxnLst/>
              <a:rect l="l" t="t" r="r" b="b"/>
              <a:pathLst>
                <a:path w="358" h="120" extrusionOk="0">
                  <a:moveTo>
                    <a:pt x="36" y="1"/>
                  </a:moveTo>
                  <a:cubicBezTo>
                    <a:pt x="0" y="36"/>
                    <a:pt x="0" y="60"/>
                    <a:pt x="36" y="108"/>
                  </a:cubicBezTo>
                  <a:cubicBezTo>
                    <a:pt x="131" y="108"/>
                    <a:pt x="215" y="120"/>
                    <a:pt x="310" y="120"/>
                  </a:cubicBezTo>
                  <a:lnTo>
                    <a:pt x="357" y="60"/>
                  </a:lnTo>
                  <a:lnTo>
                    <a:pt x="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5"/>
            <p:cNvSpPr/>
            <p:nvPr/>
          </p:nvSpPr>
          <p:spPr>
            <a:xfrm>
              <a:off x="6116225" y="2717125"/>
              <a:ext cx="9850" cy="3000"/>
            </a:xfrm>
            <a:custGeom>
              <a:avLst/>
              <a:gdLst/>
              <a:ahLst/>
              <a:cxnLst/>
              <a:rect l="l" t="t" r="r" b="b"/>
              <a:pathLst>
                <a:path w="394" h="120" extrusionOk="0">
                  <a:moveTo>
                    <a:pt x="36" y="1"/>
                  </a:moveTo>
                  <a:lnTo>
                    <a:pt x="1" y="60"/>
                  </a:lnTo>
                  <a:lnTo>
                    <a:pt x="36" y="120"/>
                  </a:lnTo>
                  <a:lnTo>
                    <a:pt x="322" y="120"/>
                  </a:lnTo>
                  <a:cubicBezTo>
                    <a:pt x="394" y="84"/>
                    <a:pt x="394" y="6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5"/>
            <p:cNvSpPr/>
            <p:nvPr/>
          </p:nvSpPr>
          <p:spPr>
            <a:xfrm>
              <a:off x="6095400" y="2717425"/>
              <a:ext cx="3875" cy="2400"/>
            </a:xfrm>
            <a:custGeom>
              <a:avLst/>
              <a:gdLst/>
              <a:ahLst/>
              <a:cxnLst/>
              <a:rect l="l" t="t" r="r" b="b"/>
              <a:pathLst>
                <a:path w="155" h="96" extrusionOk="0">
                  <a:moveTo>
                    <a:pt x="0" y="1"/>
                  </a:moveTo>
                  <a:lnTo>
                    <a:pt x="0" y="96"/>
                  </a:lnTo>
                  <a:lnTo>
                    <a:pt x="155" y="96"/>
                  </a:lnTo>
                  <a:lnTo>
                    <a:pt x="155" y="48"/>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5"/>
            <p:cNvSpPr/>
            <p:nvPr/>
          </p:nvSpPr>
          <p:spPr>
            <a:xfrm>
              <a:off x="6106400" y="2717425"/>
              <a:ext cx="2400" cy="2700"/>
            </a:xfrm>
            <a:custGeom>
              <a:avLst/>
              <a:gdLst/>
              <a:ahLst/>
              <a:cxnLst/>
              <a:rect l="l" t="t" r="r" b="b"/>
              <a:pathLst>
                <a:path w="96" h="108" extrusionOk="0">
                  <a:moveTo>
                    <a:pt x="1" y="1"/>
                  </a:moveTo>
                  <a:lnTo>
                    <a:pt x="1" y="108"/>
                  </a:lnTo>
                  <a:cubicBezTo>
                    <a:pt x="96" y="72"/>
                    <a:pt x="96"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5"/>
            <p:cNvSpPr/>
            <p:nvPr/>
          </p:nvSpPr>
          <p:spPr>
            <a:xfrm>
              <a:off x="6126950" y="2717425"/>
              <a:ext cx="5975" cy="3000"/>
            </a:xfrm>
            <a:custGeom>
              <a:avLst/>
              <a:gdLst/>
              <a:ahLst/>
              <a:cxnLst/>
              <a:rect l="l" t="t" r="r" b="b"/>
              <a:pathLst>
                <a:path w="239" h="120" extrusionOk="0">
                  <a:moveTo>
                    <a:pt x="60" y="1"/>
                  </a:moveTo>
                  <a:cubicBezTo>
                    <a:pt x="0" y="48"/>
                    <a:pt x="0" y="72"/>
                    <a:pt x="60" y="120"/>
                  </a:cubicBezTo>
                  <a:lnTo>
                    <a:pt x="191" y="120"/>
                  </a:lnTo>
                  <a:cubicBezTo>
                    <a:pt x="238" y="72"/>
                    <a:pt x="238" y="36"/>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5"/>
            <p:cNvSpPr/>
            <p:nvPr/>
          </p:nvSpPr>
          <p:spPr>
            <a:xfrm>
              <a:off x="6124575" y="2717425"/>
              <a:ext cx="3875" cy="3000"/>
            </a:xfrm>
            <a:custGeom>
              <a:avLst/>
              <a:gdLst/>
              <a:ahLst/>
              <a:cxnLst/>
              <a:rect l="l" t="t" r="r" b="b"/>
              <a:pathLst>
                <a:path w="155" h="120" extrusionOk="0">
                  <a:moveTo>
                    <a:pt x="155" y="1"/>
                  </a:moveTo>
                  <a:cubicBezTo>
                    <a:pt x="95" y="1"/>
                    <a:pt x="36" y="1"/>
                    <a:pt x="0" y="13"/>
                  </a:cubicBezTo>
                  <a:lnTo>
                    <a:pt x="0" y="120"/>
                  </a:lnTo>
                  <a:lnTo>
                    <a:pt x="155" y="120"/>
                  </a:lnTo>
                  <a:lnTo>
                    <a:pt x="155" y="60"/>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5"/>
            <p:cNvSpPr/>
            <p:nvPr/>
          </p:nvSpPr>
          <p:spPr>
            <a:xfrm>
              <a:off x="6131700" y="2716250"/>
              <a:ext cx="4500" cy="4175"/>
            </a:xfrm>
            <a:custGeom>
              <a:avLst/>
              <a:gdLst/>
              <a:ahLst/>
              <a:cxnLst/>
              <a:rect l="l" t="t" r="r" b="b"/>
              <a:pathLst>
                <a:path w="180" h="167" extrusionOk="0">
                  <a:moveTo>
                    <a:pt x="179" y="0"/>
                  </a:moveTo>
                  <a:lnTo>
                    <a:pt x="1" y="48"/>
                  </a:lnTo>
                  <a:lnTo>
                    <a:pt x="1" y="167"/>
                  </a:lnTo>
                  <a:cubicBezTo>
                    <a:pt x="48" y="107"/>
                    <a:pt x="108" y="6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5"/>
            <p:cNvSpPr/>
            <p:nvPr/>
          </p:nvSpPr>
          <p:spPr>
            <a:xfrm>
              <a:off x="6115050" y="2717425"/>
              <a:ext cx="2700" cy="3000"/>
            </a:xfrm>
            <a:custGeom>
              <a:avLst/>
              <a:gdLst/>
              <a:ahLst/>
              <a:cxnLst/>
              <a:rect l="l" t="t" r="r" b="b"/>
              <a:pathLst>
                <a:path w="108" h="120" extrusionOk="0">
                  <a:moveTo>
                    <a:pt x="107" y="1"/>
                  </a:moveTo>
                  <a:cubicBezTo>
                    <a:pt x="0" y="36"/>
                    <a:pt x="12" y="72"/>
                    <a:pt x="107" y="120"/>
                  </a:cubicBezTo>
                  <a:lnTo>
                    <a:pt x="107" y="60"/>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5"/>
            <p:cNvSpPr/>
            <p:nvPr/>
          </p:nvSpPr>
          <p:spPr>
            <a:xfrm>
              <a:off x="6138550" y="2716250"/>
              <a:ext cx="1525" cy="2100"/>
            </a:xfrm>
            <a:custGeom>
              <a:avLst/>
              <a:gdLst/>
              <a:ahLst/>
              <a:cxnLst/>
              <a:rect l="l" t="t" r="r" b="b"/>
              <a:pathLst>
                <a:path w="61" h="84" extrusionOk="0">
                  <a:moveTo>
                    <a:pt x="1" y="0"/>
                  </a:moveTo>
                  <a:lnTo>
                    <a:pt x="1" y="0"/>
                  </a:lnTo>
                  <a:cubicBezTo>
                    <a:pt x="13" y="36"/>
                    <a:pt x="24" y="48"/>
                    <a:pt x="60" y="83"/>
                  </a:cubicBezTo>
                  <a:cubicBezTo>
                    <a:pt x="36" y="48"/>
                    <a:pt x="13"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5"/>
            <p:cNvSpPr/>
            <p:nvPr/>
          </p:nvSpPr>
          <p:spPr>
            <a:xfrm>
              <a:off x="6073950" y="2788875"/>
              <a:ext cx="14625" cy="10050"/>
            </a:xfrm>
            <a:custGeom>
              <a:avLst/>
              <a:gdLst/>
              <a:ahLst/>
              <a:cxnLst/>
              <a:rect l="l" t="t" r="r" b="b"/>
              <a:pathLst>
                <a:path w="585" h="402" extrusionOk="0">
                  <a:moveTo>
                    <a:pt x="275" y="0"/>
                  </a:moveTo>
                  <a:cubicBezTo>
                    <a:pt x="239" y="12"/>
                    <a:pt x="203" y="12"/>
                    <a:pt x="156" y="12"/>
                  </a:cubicBezTo>
                  <a:cubicBezTo>
                    <a:pt x="108" y="48"/>
                    <a:pt x="49" y="95"/>
                    <a:pt x="1" y="119"/>
                  </a:cubicBezTo>
                  <a:cubicBezTo>
                    <a:pt x="13" y="214"/>
                    <a:pt x="13" y="298"/>
                    <a:pt x="13" y="393"/>
                  </a:cubicBezTo>
                  <a:cubicBezTo>
                    <a:pt x="37" y="399"/>
                    <a:pt x="60" y="402"/>
                    <a:pt x="84" y="402"/>
                  </a:cubicBezTo>
                  <a:cubicBezTo>
                    <a:pt x="108" y="402"/>
                    <a:pt x="132" y="399"/>
                    <a:pt x="156" y="393"/>
                  </a:cubicBezTo>
                  <a:cubicBezTo>
                    <a:pt x="239" y="226"/>
                    <a:pt x="501" y="310"/>
                    <a:pt x="584" y="131"/>
                  </a:cubicBezTo>
                  <a:cubicBezTo>
                    <a:pt x="465" y="119"/>
                    <a:pt x="346" y="95"/>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5"/>
            <p:cNvSpPr/>
            <p:nvPr/>
          </p:nvSpPr>
          <p:spPr>
            <a:xfrm>
              <a:off x="6101950" y="2763575"/>
              <a:ext cx="8350" cy="3300"/>
            </a:xfrm>
            <a:custGeom>
              <a:avLst/>
              <a:gdLst/>
              <a:ahLst/>
              <a:cxnLst/>
              <a:rect l="l" t="t" r="r" b="b"/>
              <a:pathLst>
                <a:path w="334" h="132" extrusionOk="0">
                  <a:moveTo>
                    <a:pt x="334" y="0"/>
                  </a:moveTo>
                  <a:cubicBezTo>
                    <a:pt x="250" y="0"/>
                    <a:pt x="191" y="0"/>
                    <a:pt x="119" y="12"/>
                  </a:cubicBezTo>
                  <a:cubicBezTo>
                    <a:pt x="72" y="12"/>
                    <a:pt x="48" y="48"/>
                    <a:pt x="0" y="60"/>
                  </a:cubicBezTo>
                  <a:cubicBezTo>
                    <a:pt x="36" y="95"/>
                    <a:pt x="72" y="131"/>
                    <a:pt x="107" y="131"/>
                  </a:cubicBezTo>
                  <a:cubicBezTo>
                    <a:pt x="214" y="131"/>
                    <a:pt x="286" y="95"/>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5"/>
            <p:cNvSpPr/>
            <p:nvPr/>
          </p:nvSpPr>
          <p:spPr>
            <a:xfrm>
              <a:off x="5997175" y="2716675"/>
              <a:ext cx="26800" cy="3250"/>
            </a:xfrm>
            <a:custGeom>
              <a:avLst/>
              <a:gdLst/>
              <a:ahLst/>
              <a:cxnLst/>
              <a:rect l="l" t="t" r="r" b="b"/>
              <a:pathLst>
                <a:path w="1072" h="130" extrusionOk="0">
                  <a:moveTo>
                    <a:pt x="572" y="1"/>
                  </a:moveTo>
                  <a:cubicBezTo>
                    <a:pt x="414" y="1"/>
                    <a:pt x="254" y="22"/>
                    <a:pt x="97" y="22"/>
                  </a:cubicBezTo>
                  <a:cubicBezTo>
                    <a:pt x="65" y="22"/>
                    <a:pt x="32" y="21"/>
                    <a:pt x="0" y="19"/>
                  </a:cubicBezTo>
                  <a:lnTo>
                    <a:pt x="0" y="19"/>
                  </a:lnTo>
                  <a:cubicBezTo>
                    <a:pt x="222" y="114"/>
                    <a:pt x="466" y="130"/>
                    <a:pt x="709" y="130"/>
                  </a:cubicBezTo>
                  <a:cubicBezTo>
                    <a:pt x="831" y="130"/>
                    <a:pt x="953" y="126"/>
                    <a:pt x="1072" y="126"/>
                  </a:cubicBezTo>
                  <a:cubicBezTo>
                    <a:pt x="909" y="25"/>
                    <a:pt x="741"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5"/>
            <p:cNvSpPr/>
            <p:nvPr/>
          </p:nvSpPr>
          <p:spPr>
            <a:xfrm>
              <a:off x="6038250" y="2716775"/>
              <a:ext cx="14600" cy="3950"/>
            </a:xfrm>
            <a:custGeom>
              <a:avLst/>
              <a:gdLst/>
              <a:ahLst/>
              <a:cxnLst/>
              <a:rect l="l" t="t" r="r" b="b"/>
              <a:pathLst>
                <a:path w="584" h="158" extrusionOk="0">
                  <a:moveTo>
                    <a:pt x="296" y="1"/>
                  </a:moveTo>
                  <a:cubicBezTo>
                    <a:pt x="213" y="1"/>
                    <a:pt x="123" y="16"/>
                    <a:pt x="36" y="16"/>
                  </a:cubicBezTo>
                  <a:cubicBezTo>
                    <a:pt x="24" y="16"/>
                    <a:pt x="12" y="15"/>
                    <a:pt x="0" y="15"/>
                  </a:cubicBezTo>
                  <a:lnTo>
                    <a:pt x="0" y="146"/>
                  </a:lnTo>
                  <a:cubicBezTo>
                    <a:pt x="203" y="146"/>
                    <a:pt x="393" y="158"/>
                    <a:pt x="584" y="158"/>
                  </a:cubicBezTo>
                  <a:cubicBezTo>
                    <a:pt x="512" y="28"/>
                    <a:pt x="41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5"/>
            <p:cNvSpPr/>
            <p:nvPr/>
          </p:nvSpPr>
          <p:spPr>
            <a:xfrm>
              <a:off x="6027525" y="2717650"/>
              <a:ext cx="7175" cy="2475"/>
            </a:xfrm>
            <a:custGeom>
              <a:avLst/>
              <a:gdLst/>
              <a:ahLst/>
              <a:cxnLst/>
              <a:rect l="l" t="t" r="r" b="b"/>
              <a:pathLst>
                <a:path w="287" h="99" extrusionOk="0">
                  <a:moveTo>
                    <a:pt x="148" y="1"/>
                  </a:moveTo>
                  <a:cubicBezTo>
                    <a:pt x="102" y="1"/>
                    <a:pt x="54" y="33"/>
                    <a:pt x="1" y="99"/>
                  </a:cubicBezTo>
                  <a:lnTo>
                    <a:pt x="286" y="99"/>
                  </a:lnTo>
                  <a:cubicBezTo>
                    <a:pt x="239" y="33"/>
                    <a:pt x="194"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5"/>
            <p:cNvSpPr/>
            <p:nvPr/>
          </p:nvSpPr>
          <p:spPr>
            <a:xfrm>
              <a:off x="6002225" y="2792150"/>
              <a:ext cx="4200" cy="3000"/>
            </a:xfrm>
            <a:custGeom>
              <a:avLst/>
              <a:gdLst/>
              <a:ahLst/>
              <a:cxnLst/>
              <a:rect l="l" t="t" r="r" b="b"/>
              <a:pathLst>
                <a:path w="168" h="120" extrusionOk="0">
                  <a:moveTo>
                    <a:pt x="167" y="119"/>
                  </a:moveTo>
                  <a:cubicBezTo>
                    <a:pt x="108" y="83"/>
                    <a:pt x="60" y="48"/>
                    <a:pt x="1" y="0"/>
                  </a:cubicBezTo>
                  <a:cubicBezTo>
                    <a:pt x="60" y="48"/>
                    <a:pt x="108" y="83"/>
                    <a:pt x="167"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5"/>
            <p:cNvSpPr/>
            <p:nvPr/>
          </p:nvSpPr>
          <p:spPr>
            <a:xfrm>
              <a:off x="6216250" y="2743025"/>
              <a:ext cx="2700" cy="1850"/>
            </a:xfrm>
            <a:custGeom>
              <a:avLst/>
              <a:gdLst/>
              <a:ahLst/>
              <a:cxnLst/>
              <a:rect l="l" t="t" r="r" b="b"/>
              <a:pathLst>
                <a:path w="108" h="74" extrusionOk="0">
                  <a:moveTo>
                    <a:pt x="60" y="1"/>
                  </a:moveTo>
                  <a:cubicBezTo>
                    <a:pt x="48" y="1"/>
                    <a:pt x="12" y="12"/>
                    <a:pt x="0" y="36"/>
                  </a:cubicBezTo>
                  <a:cubicBezTo>
                    <a:pt x="13" y="62"/>
                    <a:pt x="32" y="74"/>
                    <a:pt x="53" y="74"/>
                  </a:cubicBezTo>
                  <a:cubicBezTo>
                    <a:pt x="72" y="74"/>
                    <a:pt x="91" y="65"/>
                    <a:pt x="107" y="48"/>
                  </a:cubicBezTo>
                  <a:cubicBezTo>
                    <a:pt x="83" y="36"/>
                    <a:pt x="72"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5"/>
            <p:cNvSpPr/>
            <p:nvPr/>
          </p:nvSpPr>
          <p:spPr>
            <a:xfrm>
              <a:off x="5357500" y="2590925"/>
              <a:ext cx="13725" cy="4375"/>
            </a:xfrm>
            <a:custGeom>
              <a:avLst/>
              <a:gdLst/>
              <a:ahLst/>
              <a:cxnLst/>
              <a:rect l="l" t="t" r="r" b="b"/>
              <a:pathLst>
                <a:path w="549" h="175" extrusionOk="0">
                  <a:moveTo>
                    <a:pt x="429" y="0"/>
                  </a:moveTo>
                  <a:cubicBezTo>
                    <a:pt x="286" y="12"/>
                    <a:pt x="132" y="36"/>
                    <a:pt x="1" y="36"/>
                  </a:cubicBezTo>
                  <a:cubicBezTo>
                    <a:pt x="88" y="130"/>
                    <a:pt x="179" y="175"/>
                    <a:pt x="270" y="175"/>
                  </a:cubicBezTo>
                  <a:cubicBezTo>
                    <a:pt x="364" y="175"/>
                    <a:pt x="458" y="127"/>
                    <a:pt x="548" y="36"/>
                  </a:cubicBezTo>
                  <a:cubicBezTo>
                    <a:pt x="501" y="12"/>
                    <a:pt x="477"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5"/>
            <p:cNvSpPr/>
            <p:nvPr/>
          </p:nvSpPr>
          <p:spPr>
            <a:xfrm>
              <a:off x="6123675" y="2656100"/>
              <a:ext cx="7750" cy="3225"/>
            </a:xfrm>
            <a:custGeom>
              <a:avLst/>
              <a:gdLst/>
              <a:ahLst/>
              <a:cxnLst/>
              <a:rect l="l" t="t" r="r" b="b"/>
              <a:pathLst>
                <a:path w="310" h="129" extrusionOk="0">
                  <a:moveTo>
                    <a:pt x="146" y="1"/>
                  </a:moveTo>
                  <a:cubicBezTo>
                    <a:pt x="93" y="1"/>
                    <a:pt x="42" y="13"/>
                    <a:pt x="0" y="60"/>
                  </a:cubicBezTo>
                  <a:cubicBezTo>
                    <a:pt x="42" y="114"/>
                    <a:pt x="93" y="129"/>
                    <a:pt x="146" y="129"/>
                  </a:cubicBezTo>
                  <a:cubicBezTo>
                    <a:pt x="200" y="129"/>
                    <a:pt x="256" y="114"/>
                    <a:pt x="310" y="108"/>
                  </a:cubicBezTo>
                  <a:lnTo>
                    <a:pt x="310" y="13"/>
                  </a:lnTo>
                  <a:cubicBezTo>
                    <a:pt x="256" y="13"/>
                    <a:pt x="200"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5"/>
            <p:cNvSpPr/>
            <p:nvPr/>
          </p:nvSpPr>
          <p:spPr>
            <a:xfrm>
              <a:off x="6131400" y="2656400"/>
              <a:ext cx="2700" cy="2425"/>
            </a:xfrm>
            <a:custGeom>
              <a:avLst/>
              <a:gdLst/>
              <a:ahLst/>
              <a:cxnLst/>
              <a:rect l="l" t="t" r="r" b="b"/>
              <a:pathLst>
                <a:path w="108" h="97" extrusionOk="0">
                  <a:moveTo>
                    <a:pt x="1" y="1"/>
                  </a:moveTo>
                  <a:lnTo>
                    <a:pt x="1" y="96"/>
                  </a:lnTo>
                  <a:cubicBezTo>
                    <a:pt x="108" y="60"/>
                    <a:pt x="84"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5"/>
            <p:cNvSpPr/>
            <p:nvPr/>
          </p:nvSpPr>
          <p:spPr>
            <a:xfrm>
              <a:off x="5238750" y="2554900"/>
              <a:ext cx="3275" cy="7775"/>
            </a:xfrm>
            <a:custGeom>
              <a:avLst/>
              <a:gdLst/>
              <a:ahLst/>
              <a:cxnLst/>
              <a:rect l="l" t="t" r="r" b="b"/>
              <a:pathLst>
                <a:path w="131" h="311" extrusionOk="0">
                  <a:moveTo>
                    <a:pt x="12" y="1"/>
                  </a:moveTo>
                  <a:lnTo>
                    <a:pt x="12" y="1"/>
                  </a:lnTo>
                  <a:cubicBezTo>
                    <a:pt x="0" y="120"/>
                    <a:pt x="0" y="227"/>
                    <a:pt x="119" y="310"/>
                  </a:cubicBezTo>
                  <a:cubicBezTo>
                    <a:pt x="131" y="191"/>
                    <a:pt x="107" y="84"/>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5"/>
            <p:cNvSpPr/>
            <p:nvPr/>
          </p:nvSpPr>
          <p:spPr>
            <a:xfrm>
              <a:off x="5224150" y="2540625"/>
              <a:ext cx="4500" cy="4475"/>
            </a:xfrm>
            <a:custGeom>
              <a:avLst/>
              <a:gdLst/>
              <a:ahLst/>
              <a:cxnLst/>
              <a:rect l="l" t="t" r="r" b="b"/>
              <a:pathLst>
                <a:path w="180" h="179" extrusionOk="0">
                  <a:moveTo>
                    <a:pt x="48" y="0"/>
                  </a:moveTo>
                  <a:cubicBezTo>
                    <a:pt x="36" y="0"/>
                    <a:pt x="24" y="119"/>
                    <a:pt x="1" y="179"/>
                  </a:cubicBezTo>
                  <a:cubicBezTo>
                    <a:pt x="24" y="173"/>
                    <a:pt x="45" y="170"/>
                    <a:pt x="65" y="170"/>
                  </a:cubicBezTo>
                  <a:cubicBezTo>
                    <a:pt x="84" y="170"/>
                    <a:pt x="102" y="173"/>
                    <a:pt x="120" y="179"/>
                  </a:cubicBezTo>
                  <a:cubicBezTo>
                    <a:pt x="120" y="119"/>
                    <a:pt x="179"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5"/>
            <p:cNvSpPr/>
            <p:nvPr/>
          </p:nvSpPr>
          <p:spPr>
            <a:xfrm>
              <a:off x="5235475" y="2543600"/>
              <a:ext cx="3000" cy="4475"/>
            </a:xfrm>
            <a:custGeom>
              <a:avLst/>
              <a:gdLst/>
              <a:ahLst/>
              <a:cxnLst/>
              <a:rect l="l" t="t" r="r" b="b"/>
              <a:pathLst>
                <a:path w="120" h="179" extrusionOk="0">
                  <a:moveTo>
                    <a:pt x="12" y="0"/>
                  </a:moveTo>
                  <a:lnTo>
                    <a:pt x="12" y="0"/>
                  </a:lnTo>
                  <a:cubicBezTo>
                    <a:pt x="0" y="96"/>
                    <a:pt x="48" y="155"/>
                    <a:pt x="119" y="179"/>
                  </a:cubicBezTo>
                  <a:cubicBezTo>
                    <a:pt x="83" y="119"/>
                    <a:pt x="48" y="6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5"/>
            <p:cNvSpPr/>
            <p:nvPr/>
          </p:nvSpPr>
          <p:spPr>
            <a:xfrm>
              <a:off x="5313450" y="2587950"/>
              <a:ext cx="4200" cy="3300"/>
            </a:xfrm>
            <a:custGeom>
              <a:avLst/>
              <a:gdLst/>
              <a:ahLst/>
              <a:cxnLst/>
              <a:rect l="l" t="t" r="r" b="b"/>
              <a:pathLst>
                <a:path w="168" h="132" extrusionOk="0">
                  <a:moveTo>
                    <a:pt x="167" y="0"/>
                  </a:moveTo>
                  <a:cubicBezTo>
                    <a:pt x="108" y="0"/>
                    <a:pt x="60" y="12"/>
                    <a:pt x="0" y="12"/>
                  </a:cubicBezTo>
                  <a:cubicBezTo>
                    <a:pt x="0" y="60"/>
                    <a:pt x="0" y="108"/>
                    <a:pt x="12" y="131"/>
                  </a:cubicBezTo>
                  <a:cubicBezTo>
                    <a:pt x="60" y="96"/>
                    <a:pt x="120"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5"/>
            <p:cNvSpPr/>
            <p:nvPr/>
          </p:nvSpPr>
          <p:spPr>
            <a:xfrm>
              <a:off x="5320900" y="2587950"/>
              <a:ext cx="3875" cy="3300"/>
            </a:xfrm>
            <a:custGeom>
              <a:avLst/>
              <a:gdLst/>
              <a:ahLst/>
              <a:cxnLst/>
              <a:rect l="l" t="t" r="r" b="b"/>
              <a:pathLst>
                <a:path w="155" h="132" extrusionOk="0">
                  <a:moveTo>
                    <a:pt x="0" y="1"/>
                  </a:moveTo>
                  <a:lnTo>
                    <a:pt x="0" y="1"/>
                  </a:lnTo>
                  <a:cubicBezTo>
                    <a:pt x="48" y="48"/>
                    <a:pt x="95" y="96"/>
                    <a:pt x="155" y="131"/>
                  </a:cubicBezTo>
                  <a:cubicBezTo>
                    <a:pt x="107" y="96"/>
                    <a:pt x="48"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5"/>
            <p:cNvSpPr/>
            <p:nvPr/>
          </p:nvSpPr>
          <p:spPr>
            <a:xfrm>
              <a:off x="5944250" y="2804600"/>
              <a:ext cx="45800" cy="21175"/>
            </a:xfrm>
            <a:custGeom>
              <a:avLst/>
              <a:gdLst/>
              <a:ahLst/>
              <a:cxnLst/>
              <a:rect l="l" t="t" r="r" b="b"/>
              <a:pathLst>
                <a:path w="1832" h="847" extrusionOk="0">
                  <a:moveTo>
                    <a:pt x="605" y="478"/>
                  </a:moveTo>
                  <a:cubicBezTo>
                    <a:pt x="605" y="484"/>
                    <a:pt x="599" y="490"/>
                    <a:pt x="593" y="496"/>
                  </a:cubicBezTo>
                  <a:lnTo>
                    <a:pt x="593" y="496"/>
                  </a:lnTo>
                  <a:cubicBezTo>
                    <a:pt x="597" y="491"/>
                    <a:pt x="601" y="485"/>
                    <a:pt x="605" y="478"/>
                  </a:cubicBezTo>
                  <a:close/>
                  <a:moveTo>
                    <a:pt x="234" y="1"/>
                  </a:moveTo>
                  <a:cubicBezTo>
                    <a:pt x="120" y="1"/>
                    <a:pt x="24" y="42"/>
                    <a:pt x="10" y="264"/>
                  </a:cubicBezTo>
                  <a:cubicBezTo>
                    <a:pt x="0" y="558"/>
                    <a:pt x="119" y="618"/>
                    <a:pt x="301" y="618"/>
                  </a:cubicBezTo>
                  <a:cubicBezTo>
                    <a:pt x="347" y="618"/>
                    <a:pt x="397" y="614"/>
                    <a:pt x="450" y="609"/>
                  </a:cubicBezTo>
                  <a:cubicBezTo>
                    <a:pt x="498" y="580"/>
                    <a:pt x="546" y="552"/>
                    <a:pt x="582" y="510"/>
                  </a:cubicBezTo>
                  <a:lnTo>
                    <a:pt x="582" y="510"/>
                  </a:lnTo>
                  <a:cubicBezTo>
                    <a:pt x="582" y="512"/>
                    <a:pt x="581" y="513"/>
                    <a:pt x="581" y="514"/>
                  </a:cubicBezTo>
                  <a:cubicBezTo>
                    <a:pt x="546" y="574"/>
                    <a:pt x="569" y="633"/>
                    <a:pt x="605" y="693"/>
                  </a:cubicBezTo>
                  <a:cubicBezTo>
                    <a:pt x="629" y="717"/>
                    <a:pt x="641" y="717"/>
                    <a:pt x="653" y="728"/>
                  </a:cubicBezTo>
                  <a:cubicBezTo>
                    <a:pt x="695" y="690"/>
                    <a:pt x="746" y="673"/>
                    <a:pt x="796" y="673"/>
                  </a:cubicBezTo>
                  <a:cubicBezTo>
                    <a:pt x="886" y="673"/>
                    <a:pt x="976" y="728"/>
                    <a:pt x="1022" y="812"/>
                  </a:cubicBezTo>
                  <a:cubicBezTo>
                    <a:pt x="1128" y="831"/>
                    <a:pt x="1232" y="846"/>
                    <a:pt x="1334" y="846"/>
                  </a:cubicBezTo>
                  <a:cubicBezTo>
                    <a:pt x="1425" y="846"/>
                    <a:pt x="1515" y="834"/>
                    <a:pt x="1605" y="800"/>
                  </a:cubicBezTo>
                  <a:cubicBezTo>
                    <a:pt x="1831" y="669"/>
                    <a:pt x="1724" y="431"/>
                    <a:pt x="1760" y="216"/>
                  </a:cubicBezTo>
                  <a:cubicBezTo>
                    <a:pt x="1641" y="216"/>
                    <a:pt x="1534" y="193"/>
                    <a:pt x="1462" y="85"/>
                  </a:cubicBezTo>
                  <a:cubicBezTo>
                    <a:pt x="1343" y="74"/>
                    <a:pt x="1200" y="74"/>
                    <a:pt x="1081" y="62"/>
                  </a:cubicBezTo>
                  <a:cubicBezTo>
                    <a:pt x="966" y="14"/>
                    <a:pt x="847" y="2"/>
                    <a:pt x="729" y="2"/>
                  </a:cubicBezTo>
                  <a:cubicBezTo>
                    <a:pt x="639" y="2"/>
                    <a:pt x="550" y="9"/>
                    <a:pt x="462" y="14"/>
                  </a:cubicBezTo>
                  <a:cubicBezTo>
                    <a:pt x="454" y="15"/>
                    <a:pt x="445" y="15"/>
                    <a:pt x="437" y="15"/>
                  </a:cubicBezTo>
                  <a:cubicBezTo>
                    <a:pt x="372" y="15"/>
                    <a:pt x="300"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5"/>
            <p:cNvSpPr/>
            <p:nvPr/>
          </p:nvSpPr>
          <p:spPr>
            <a:xfrm>
              <a:off x="6105425" y="2816950"/>
              <a:ext cx="23025" cy="11525"/>
            </a:xfrm>
            <a:custGeom>
              <a:avLst/>
              <a:gdLst/>
              <a:ahLst/>
              <a:cxnLst/>
              <a:rect l="l" t="t" r="r" b="b"/>
              <a:pathLst>
                <a:path w="921" h="461" extrusionOk="0">
                  <a:moveTo>
                    <a:pt x="260" y="0"/>
                  </a:moveTo>
                  <a:cubicBezTo>
                    <a:pt x="244" y="0"/>
                    <a:pt x="226" y="3"/>
                    <a:pt x="206" y="8"/>
                  </a:cubicBezTo>
                  <a:cubicBezTo>
                    <a:pt x="147" y="56"/>
                    <a:pt x="28" y="115"/>
                    <a:pt x="16" y="187"/>
                  </a:cubicBezTo>
                  <a:cubicBezTo>
                    <a:pt x="0" y="302"/>
                    <a:pt x="65" y="318"/>
                    <a:pt x="138" y="318"/>
                  </a:cubicBezTo>
                  <a:cubicBezTo>
                    <a:pt x="166" y="318"/>
                    <a:pt x="194" y="316"/>
                    <a:pt x="221" y="316"/>
                  </a:cubicBezTo>
                  <a:cubicBezTo>
                    <a:pt x="232" y="316"/>
                    <a:pt x="244" y="316"/>
                    <a:pt x="254" y="318"/>
                  </a:cubicBezTo>
                  <a:cubicBezTo>
                    <a:pt x="337" y="342"/>
                    <a:pt x="409" y="377"/>
                    <a:pt x="468" y="461"/>
                  </a:cubicBezTo>
                  <a:cubicBezTo>
                    <a:pt x="671" y="461"/>
                    <a:pt x="814" y="377"/>
                    <a:pt x="921" y="223"/>
                  </a:cubicBezTo>
                  <a:cubicBezTo>
                    <a:pt x="706" y="127"/>
                    <a:pt x="456" y="258"/>
                    <a:pt x="325" y="20"/>
                  </a:cubicBezTo>
                  <a:cubicBezTo>
                    <a:pt x="305" y="6"/>
                    <a:pt x="284"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5"/>
            <p:cNvSpPr/>
            <p:nvPr/>
          </p:nvSpPr>
          <p:spPr>
            <a:xfrm>
              <a:off x="6003125" y="2823175"/>
              <a:ext cx="28000" cy="7025"/>
            </a:xfrm>
            <a:custGeom>
              <a:avLst/>
              <a:gdLst/>
              <a:ahLst/>
              <a:cxnLst/>
              <a:rect l="l" t="t" r="r" b="b"/>
              <a:pathLst>
                <a:path w="1120" h="281" extrusionOk="0">
                  <a:moveTo>
                    <a:pt x="546" y="0"/>
                  </a:moveTo>
                  <a:cubicBezTo>
                    <a:pt x="500" y="0"/>
                    <a:pt x="453" y="15"/>
                    <a:pt x="405" y="45"/>
                  </a:cubicBezTo>
                  <a:cubicBezTo>
                    <a:pt x="262" y="57"/>
                    <a:pt x="84" y="33"/>
                    <a:pt x="0" y="212"/>
                  </a:cubicBezTo>
                  <a:lnTo>
                    <a:pt x="131" y="212"/>
                  </a:lnTo>
                  <a:cubicBezTo>
                    <a:pt x="244" y="259"/>
                    <a:pt x="354" y="280"/>
                    <a:pt x="465" y="280"/>
                  </a:cubicBezTo>
                  <a:cubicBezTo>
                    <a:pt x="575" y="280"/>
                    <a:pt x="685" y="259"/>
                    <a:pt x="798" y="224"/>
                  </a:cubicBezTo>
                  <a:cubicBezTo>
                    <a:pt x="905" y="212"/>
                    <a:pt x="1024" y="188"/>
                    <a:pt x="1119" y="176"/>
                  </a:cubicBezTo>
                  <a:lnTo>
                    <a:pt x="679" y="45"/>
                  </a:lnTo>
                  <a:cubicBezTo>
                    <a:pt x="637" y="15"/>
                    <a:pt x="593"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5"/>
            <p:cNvSpPr/>
            <p:nvPr/>
          </p:nvSpPr>
          <p:spPr>
            <a:xfrm>
              <a:off x="6013075" y="2814125"/>
              <a:ext cx="11200" cy="10175"/>
            </a:xfrm>
            <a:custGeom>
              <a:avLst/>
              <a:gdLst/>
              <a:ahLst/>
              <a:cxnLst/>
              <a:rect l="l" t="t" r="r" b="b"/>
              <a:pathLst>
                <a:path w="448" h="407" extrusionOk="0">
                  <a:moveTo>
                    <a:pt x="259" y="1"/>
                  </a:moveTo>
                  <a:cubicBezTo>
                    <a:pt x="63" y="1"/>
                    <a:pt x="0" y="163"/>
                    <a:pt x="19" y="407"/>
                  </a:cubicBezTo>
                  <a:lnTo>
                    <a:pt x="281" y="407"/>
                  </a:lnTo>
                  <a:cubicBezTo>
                    <a:pt x="340" y="276"/>
                    <a:pt x="400" y="145"/>
                    <a:pt x="448" y="38"/>
                  </a:cubicBezTo>
                  <a:cubicBezTo>
                    <a:pt x="374" y="13"/>
                    <a:pt x="312"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5"/>
            <p:cNvSpPr/>
            <p:nvPr/>
          </p:nvSpPr>
          <p:spPr>
            <a:xfrm>
              <a:off x="6073075" y="2817750"/>
              <a:ext cx="9550" cy="6550"/>
            </a:xfrm>
            <a:custGeom>
              <a:avLst/>
              <a:gdLst/>
              <a:ahLst/>
              <a:cxnLst/>
              <a:rect l="l" t="t" r="r" b="b"/>
              <a:pathLst>
                <a:path w="382" h="262" extrusionOk="0">
                  <a:moveTo>
                    <a:pt x="131" y="0"/>
                  </a:moveTo>
                  <a:cubicBezTo>
                    <a:pt x="84" y="24"/>
                    <a:pt x="0" y="48"/>
                    <a:pt x="12" y="60"/>
                  </a:cubicBezTo>
                  <a:cubicBezTo>
                    <a:pt x="24" y="214"/>
                    <a:pt x="131" y="262"/>
                    <a:pt x="262" y="262"/>
                  </a:cubicBezTo>
                  <a:cubicBezTo>
                    <a:pt x="310" y="262"/>
                    <a:pt x="381" y="214"/>
                    <a:pt x="381" y="202"/>
                  </a:cubicBezTo>
                  <a:cubicBezTo>
                    <a:pt x="369" y="36"/>
                    <a:pt x="250" y="24"/>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5"/>
            <p:cNvSpPr/>
            <p:nvPr/>
          </p:nvSpPr>
          <p:spPr>
            <a:xfrm>
              <a:off x="6033175" y="2815050"/>
              <a:ext cx="8625" cy="7500"/>
            </a:xfrm>
            <a:custGeom>
              <a:avLst/>
              <a:gdLst/>
              <a:ahLst/>
              <a:cxnLst/>
              <a:rect l="l" t="t" r="r" b="b"/>
              <a:pathLst>
                <a:path w="345" h="300" extrusionOk="0">
                  <a:moveTo>
                    <a:pt x="191" y="1"/>
                  </a:moveTo>
                  <a:cubicBezTo>
                    <a:pt x="72" y="13"/>
                    <a:pt x="13" y="60"/>
                    <a:pt x="1" y="144"/>
                  </a:cubicBezTo>
                  <a:cubicBezTo>
                    <a:pt x="13" y="251"/>
                    <a:pt x="120" y="275"/>
                    <a:pt x="203" y="299"/>
                  </a:cubicBezTo>
                  <a:cubicBezTo>
                    <a:pt x="210" y="299"/>
                    <a:pt x="217" y="300"/>
                    <a:pt x="223" y="300"/>
                  </a:cubicBezTo>
                  <a:cubicBezTo>
                    <a:pt x="305" y="300"/>
                    <a:pt x="344" y="233"/>
                    <a:pt x="322" y="156"/>
                  </a:cubicBezTo>
                  <a:cubicBezTo>
                    <a:pt x="322" y="60"/>
                    <a:pt x="263"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5"/>
            <p:cNvSpPr/>
            <p:nvPr/>
          </p:nvSpPr>
          <p:spPr>
            <a:xfrm>
              <a:off x="5938225" y="2877575"/>
              <a:ext cx="28300" cy="100625"/>
            </a:xfrm>
            <a:custGeom>
              <a:avLst/>
              <a:gdLst/>
              <a:ahLst/>
              <a:cxnLst/>
              <a:rect l="l" t="t" r="r" b="b"/>
              <a:pathLst>
                <a:path w="1132" h="4025" extrusionOk="0">
                  <a:moveTo>
                    <a:pt x="881" y="1"/>
                  </a:moveTo>
                  <a:cubicBezTo>
                    <a:pt x="860" y="1"/>
                    <a:pt x="836" y="4"/>
                    <a:pt x="810" y="12"/>
                  </a:cubicBezTo>
                  <a:cubicBezTo>
                    <a:pt x="810" y="24"/>
                    <a:pt x="810" y="24"/>
                    <a:pt x="787" y="36"/>
                  </a:cubicBezTo>
                  <a:cubicBezTo>
                    <a:pt x="525" y="786"/>
                    <a:pt x="334" y="1548"/>
                    <a:pt x="167" y="2322"/>
                  </a:cubicBezTo>
                  <a:cubicBezTo>
                    <a:pt x="48" y="2893"/>
                    <a:pt x="1" y="3465"/>
                    <a:pt x="1" y="4024"/>
                  </a:cubicBezTo>
                  <a:cubicBezTo>
                    <a:pt x="96" y="3965"/>
                    <a:pt x="215" y="4001"/>
                    <a:pt x="275" y="3905"/>
                  </a:cubicBezTo>
                  <a:cubicBezTo>
                    <a:pt x="334" y="3774"/>
                    <a:pt x="346" y="3643"/>
                    <a:pt x="429" y="3524"/>
                  </a:cubicBezTo>
                  <a:cubicBezTo>
                    <a:pt x="477" y="3417"/>
                    <a:pt x="441" y="3286"/>
                    <a:pt x="536" y="3215"/>
                  </a:cubicBezTo>
                  <a:cubicBezTo>
                    <a:pt x="608" y="3132"/>
                    <a:pt x="608" y="3048"/>
                    <a:pt x="596" y="2953"/>
                  </a:cubicBezTo>
                  <a:cubicBezTo>
                    <a:pt x="394" y="2524"/>
                    <a:pt x="644" y="2191"/>
                    <a:pt x="834" y="1858"/>
                  </a:cubicBezTo>
                  <a:cubicBezTo>
                    <a:pt x="894" y="1834"/>
                    <a:pt x="941" y="1822"/>
                    <a:pt x="965" y="1762"/>
                  </a:cubicBezTo>
                  <a:lnTo>
                    <a:pt x="965" y="1357"/>
                  </a:lnTo>
                  <a:cubicBezTo>
                    <a:pt x="822" y="1167"/>
                    <a:pt x="1060" y="1143"/>
                    <a:pt x="1120" y="1048"/>
                  </a:cubicBezTo>
                  <a:cubicBezTo>
                    <a:pt x="1120" y="1000"/>
                    <a:pt x="1132" y="965"/>
                    <a:pt x="1132" y="929"/>
                  </a:cubicBezTo>
                  <a:cubicBezTo>
                    <a:pt x="1132" y="822"/>
                    <a:pt x="1120" y="726"/>
                    <a:pt x="1120" y="619"/>
                  </a:cubicBezTo>
                  <a:cubicBezTo>
                    <a:pt x="1111" y="569"/>
                    <a:pt x="1091" y="554"/>
                    <a:pt x="1071" y="554"/>
                  </a:cubicBezTo>
                  <a:cubicBezTo>
                    <a:pt x="1063" y="554"/>
                    <a:pt x="1055" y="556"/>
                    <a:pt x="1048" y="560"/>
                  </a:cubicBezTo>
                  <a:cubicBezTo>
                    <a:pt x="989" y="512"/>
                    <a:pt x="1084" y="488"/>
                    <a:pt x="1060" y="453"/>
                  </a:cubicBezTo>
                  <a:cubicBezTo>
                    <a:pt x="1084" y="381"/>
                    <a:pt x="1108" y="286"/>
                    <a:pt x="1084" y="203"/>
                  </a:cubicBezTo>
                  <a:cubicBezTo>
                    <a:pt x="1054" y="93"/>
                    <a:pt x="991" y="1"/>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5"/>
            <p:cNvSpPr/>
            <p:nvPr/>
          </p:nvSpPr>
          <p:spPr>
            <a:xfrm>
              <a:off x="5959075" y="2820525"/>
              <a:ext cx="30975" cy="66400"/>
            </a:xfrm>
            <a:custGeom>
              <a:avLst/>
              <a:gdLst/>
              <a:ahLst/>
              <a:cxnLst/>
              <a:rect l="l" t="t" r="r" b="b"/>
              <a:pathLst>
                <a:path w="1239" h="2656" extrusionOk="0">
                  <a:moveTo>
                    <a:pt x="444" y="0"/>
                  </a:moveTo>
                  <a:cubicBezTo>
                    <a:pt x="343" y="0"/>
                    <a:pt x="238" y="12"/>
                    <a:pt x="131" y="32"/>
                  </a:cubicBezTo>
                  <a:cubicBezTo>
                    <a:pt x="131" y="32"/>
                    <a:pt x="131" y="44"/>
                    <a:pt x="155" y="44"/>
                  </a:cubicBezTo>
                  <a:cubicBezTo>
                    <a:pt x="167" y="42"/>
                    <a:pt x="180" y="41"/>
                    <a:pt x="192" y="41"/>
                  </a:cubicBezTo>
                  <a:cubicBezTo>
                    <a:pt x="325" y="41"/>
                    <a:pt x="464" y="151"/>
                    <a:pt x="464" y="282"/>
                  </a:cubicBezTo>
                  <a:cubicBezTo>
                    <a:pt x="476" y="972"/>
                    <a:pt x="226" y="1592"/>
                    <a:pt x="0" y="2235"/>
                  </a:cubicBezTo>
                  <a:cubicBezTo>
                    <a:pt x="12" y="2258"/>
                    <a:pt x="36" y="2294"/>
                    <a:pt x="48" y="2306"/>
                  </a:cubicBezTo>
                  <a:cubicBezTo>
                    <a:pt x="155" y="2377"/>
                    <a:pt x="167" y="2485"/>
                    <a:pt x="179" y="2604"/>
                  </a:cubicBezTo>
                  <a:cubicBezTo>
                    <a:pt x="224" y="2640"/>
                    <a:pt x="270" y="2656"/>
                    <a:pt x="315" y="2656"/>
                  </a:cubicBezTo>
                  <a:cubicBezTo>
                    <a:pt x="329" y="2656"/>
                    <a:pt x="343" y="2654"/>
                    <a:pt x="357" y="2651"/>
                  </a:cubicBezTo>
                  <a:cubicBezTo>
                    <a:pt x="631" y="2580"/>
                    <a:pt x="453" y="2294"/>
                    <a:pt x="595" y="2163"/>
                  </a:cubicBezTo>
                  <a:cubicBezTo>
                    <a:pt x="607" y="1758"/>
                    <a:pt x="703" y="1365"/>
                    <a:pt x="929" y="1008"/>
                  </a:cubicBezTo>
                  <a:cubicBezTo>
                    <a:pt x="1060" y="770"/>
                    <a:pt x="1238" y="484"/>
                    <a:pt x="1012" y="175"/>
                  </a:cubicBezTo>
                  <a:cubicBezTo>
                    <a:pt x="838" y="48"/>
                    <a:pt x="647"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5"/>
            <p:cNvSpPr/>
            <p:nvPr/>
          </p:nvSpPr>
          <p:spPr>
            <a:xfrm>
              <a:off x="5965025" y="2874900"/>
              <a:ext cx="11325" cy="14600"/>
            </a:xfrm>
            <a:custGeom>
              <a:avLst/>
              <a:gdLst/>
              <a:ahLst/>
              <a:cxnLst/>
              <a:rect l="l" t="t" r="r" b="b"/>
              <a:pathLst>
                <a:path w="453" h="584" extrusionOk="0">
                  <a:moveTo>
                    <a:pt x="346" y="0"/>
                  </a:moveTo>
                  <a:lnTo>
                    <a:pt x="346" y="0"/>
                  </a:lnTo>
                  <a:cubicBezTo>
                    <a:pt x="167" y="83"/>
                    <a:pt x="250" y="357"/>
                    <a:pt x="60" y="429"/>
                  </a:cubicBezTo>
                  <a:cubicBezTo>
                    <a:pt x="0" y="476"/>
                    <a:pt x="0" y="524"/>
                    <a:pt x="60" y="583"/>
                  </a:cubicBezTo>
                  <a:cubicBezTo>
                    <a:pt x="453" y="524"/>
                    <a:pt x="334" y="226"/>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5"/>
            <p:cNvSpPr/>
            <p:nvPr/>
          </p:nvSpPr>
          <p:spPr>
            <a:xfrm>
              <a:off x="5948350" y="2921025"/>
              <a:ext cx="14600" cy="36050"/>
            </a:xfrm>
            <a:custGeom>
              <a:avLst/>
              <a:gdLst/>
              <a:ahLst/>
              <a:cxnLst/>
              <a:rect l="l" t="t" r="r" b="b"/>
              <a:pathLst>
                <a:path w="584" h="1442" extrusionOk="0">
                  <a:moveTo>
                    <a:pt x="417" y="0"/>
                  </a:moveTo>
                  <a:cubicBezTo>
                    <a:pt x="167" y="322"/>
                    <a:pt x="1" y="703"/>
                    <a:pt x="143" y="1132"/>
                  </a:cubicBezTo>
                  <a:cubicBezTo>
                    <a:pt x="143" y="1239"/>
                    <a:pt x="167" y="1334"/>
                    <a:pt x="167" y="1441"/>
                  </a:cubicBezTo>
                  <a:cubicBezTo>
                    <a:pt x="465" y="1013"/>
                    <a:pt x="524" y="501"/>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5"/>
            <p:cNvSpPr/>
            <p:nvPr/>
          </p:nvSpPr>
          <p:spPr>
            <a:xfrm>
              <a:off x="5954300" y="2902575"/>
              <a:ext cx="12225" cy="8650"/>
            </a:xfrm>
            <a:custGeom>
              <a:avLst/>
              <a:gdLst/>
              <a:ahLst/>
              <a:cxnLst/>
              <a:rect l="l" t="t" r="r" b="b"/>
              <a:pathLst>
                <a:path w="489" h="346" extrusionOk="0">
                  <a:moveTo>
                    <a:pt x="489" y="0"/>
                  </a:moveTo>
                  <a:lnTo>
                    <a:pt x="489" y="0"/>
                  </a:lnTo>
                  <a:cubicBezTo>
                    <a:pt x="465" y="24"/>
                    <a:pt x="441" y="24"/>
                    <a:pt x="417" y="24"/>
                  </a:cubicBezTo>
                  <a:cubicBezTo>
                    <a:pt x="382" y="36"/>
                    <a:pt x="358" y="36"/>
                    <a:pt x="346" y="36"/>
                  </a:cubicBezTo>
                  <a:cubicBezTo>
                    <a:pt x="328" y="40"/>
                    <a:pt x="307" y="41"/>
                    <a:pt x="285" y="41"/>
                  </a:cubicBezTo>
                  <a:cubicBezTo>
                    <a:pt x="248" y="41"/>
                    <a:pt x="207" y="38"/>
                    <a:pt x="168" y="38"/>
                  </a:cubicBezTo>
                  <a:cubicBezTo>
                    <a:pt x="79" y="38"/>
                    <a:pt x="1" y="55"/>
                    <a:pt x="1" y="167"/>
                  </a:cubicBezTo>
                  <a:cubicBezTo>
                    <a:pt x="1" y="346"/>
                    <a:pt x="227" y="286"/>
                    <a:pt x="346" y="334"/>
                  </a:cubicBezTo>
                  <a:cubicBezTo>
                    <a:pt x="382" y="227"/>
                    <a:pt x="429" y="131"/>
                    <a:pt x="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5"/>
            <p:cNvSpPr/>
            <p:nvPr/>
          </p:nvSpPr>
          <p:spPr>
            <a:xfrm>
              <a:off x="5945675" y="2957350"/>
              <a:ext cx="6875" cy="15500"/>
            </a:xfrm>
            <a:custGeom>
              <a:avLst/>
              <a:gdLst/>
              <a:ahLst/>
              <a:cxnLst/>
              <a:rect l="l" t="t" r="r" b="b"/>
              <a:pathLst>
                <a:path w="275" h="620" extrusionOk="0">
                  <a:moveTo>
                    <a:pt x="274" y="0"/>
                  </a:moveTo>
                  <a:cubicBezTo>
                    <a:pt x="131" y="60"/>
                    <a:pt x="131" y="167"/>
                    <a:pt x="119" y="286"/>
                  </a:cubicBezTo>
                  <a:cubicBezTo>
                    <a:pt x="0" y="405"/>
                    <a:pt x="36" y="512"/>
                    <a:pt x="167" y="619"/>
                  </a:cubicBezTo>
                  <a:cubicBezTo>
                    <a:pt x="191" y="619"/>
                    <a:pt x="238" y="595"/>
                    <a:pt x="274" y="583"/>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5"/>
            <p:cNvSpPr/>
            <p:nvPr/>
          </p:nvSpPr>
          <p:spPr>
            <a:xfrm>
              <a:off x="6106400" y="2935900"/>
              <a:ext cx="8950" cy="3350"/>
            </a:xfrm>
            <a:custGeom>
              <a:avLst/>
              <a:gdLst/>
              <a:ahLst/>
              <a:cxnLst/>
              <a:rect l="l" t="t" r="r" b="b"/>
              <a:pathLst>
                <a:path w="358" h="134" extrusionOk="0">
                  <a:moveTo>
                    <a:pt x="1" y="1"/>
                  </a:moveTo>
                  <a:lnTo>
                    <a:pt x="1" y="1"/>
                  </a:lnTo>
                  <a:cubicBezTo>
                    <a:pt x="59" y="80"/>
                    <a:pt x="117" y="134"/>
                    <a:pt x="191" y="134"/>
                  </a:cubicBezTo>
                  <a:cubicBezTo>
                    <a:pt x="238" y="134"/>
                    <a:pt x="293" y="112"/>
                    <a:pt x="358" y="60"/>
                  </a:cubicBezTo>
                  <a:cubicBezTo>
                    <a:pt x="227" y="25"/>
                    <a:pt x="10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5"/>
            <p:cNvSpPr/>
            <p:nvPr/>
          </p:nvSpPr>
          <p:spPr>
            <a:xfrm>
              <a:off x="6006400" y="2828450"/>
              <a:ext cx="16675" cy="3875"/>
            </a:xfrm>
            <a:custGeom>
              <a:avLst/>
              <a:gdLst/>
              <a:ahLst/>
              <a:cxnLst/>
              <a:rect l="l" t="t" r="r" b="b"/>
              <a:pathLst>
                <a:path w="667" h="155" extrusionOk="0">
                  <a:moveTo>
                    <a:pt x="0" y="1"/>
                  </a:moveTo>
                  <a:cubicBezTo>
                    <a:pt x="118" y="100"/>
                    <a:pt x="233" y="154"/>
                    <a:pt x="349" y="154"/>
                  </a:cubicBezTo>
                  <a:cubicBezTo>
                    <a:pt x="454" y="154"/>
                    <a:pt x="559" y="109"/>
                    <a:pt x="667" y="13"/>
                  </a:cubicBezTo>
                  <a:cubicBezTo>
                    <a:pt x="441" y="1"/>
                    <a:pt x="226"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5"/>
            <p:cNvSpPr/>
            <p:nvPr/>
          </p:nvSpPr>
          <p:spPr>
            <a:xfrm>
              <a:off x="5973650" y="2437325"/>
              <a:ext cx="10750" cy="3500"/>
            </a:xfrm>
            <a:custGeom>
              <a:avLst/>
              <a:gdLst/>
              <a:ahLst/>
              <a:cxnLst/>
              <a:rect l="l" t="t" r="r" b="b"/>
              <a:pathLst>
                <a:path w="430" h="140" extrusionOk="0">
                  <a:moveTo>
                    <a:pt x="1" y="1"/>
                  </a:moveTo>
                  <a:cubicBezTo>
                    <a:pt x="71" y="95"/>
                    <a:pt x="144" y="139"/>
                    <a:pt x="216" y="139"/>
                  </a:cubicBezTo>
                  <a:cubicBezTo>
                    <a:pt x="290" y="139"/>
                    <a:pt x="363" y="92"/>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5"/>
            <p:cNvSpPr/>
            <p:nvPr/>
          </p:nvSpPr>
          <p:spPr>
            <a:xfrm>
              <a:off x="5981100" y="2990600"/>
              <a:ext cx="17875" cy="6025"/>
            </a:xfrm>
            <a:custGeom>
              <a:avLst/>
              <a:gdLst/>
              <a:ahLst/>
              <a:cxnLst/>
              <a:rect l="l" t="t" r="r" b="b"/>
              <a:pathLst>
                <a:path w="715" h="241" extrusionOk="0">
                  <a:moveTo>
                    <a:pt x="161" y="1"/>
                  </a:moveTo>
                  <a:cubicBezTo>
                    <a:pt x="36" y="1"/>
                    <a:pt x="10" y="111"/>
                    <a:pt x="0" y="230"/>
                  </a:cubicBezTo>
                  <a:cubicBezTo>
                    <a:pt x="24" y="227"/>
                    <a:pt x="48" y="226"/>
                    <a:pt x="73" y="226"/>
                  </a:cubicBezTo>
                  <a:cubicBezTo>
                    <a:pt x="166" y="226"/>
                    <a:pt x="261" y="240"/>
                    <a:pt x="355" y="240"/>
                  </a:cubicBezTo>
                  <a:cubicBezTo>
                    <a:pt x="481" y="240"/>
                    <a:pt x="604" y="215"/>
                    <a:pt x="715" y="99"/>
                  </a:cubicBezTo>
                  <a:cubicBezTo>
                    <a:pt x="584" y="4"/>
                    <a:pt x="405" y="63"/>
                    <a:pt x="250" y="15"/>
                  </a:cubicBezTo>
                  <a:cubicBezTo>
                    <a:pt x="216" y="5"/>
                    <a:pt x="186"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5"/>
            <p:cNvSpPr/>
            <p:nvPr/>
          </p:nvSpPr>
          <p:spPr>
            <a:xfrm>
              <a:off x="5939725" y="2964475"/>
              <a:ext cx="10150" cy="12225"/>
            </a:xfrm>
            <a:custGeom>
              <a:avLst/>
              <a:gdLst/>
              <a:ahLst/>
              <a:cxnLst/>
              <a:rect l="l" t="t" r="r" b="b"/>
              <a:pathLst>
                <a:path w="406" h="489" extrusionOk="0">
                  <a:moveTo>
                    <a:pt x="357" y="1"/>
                  </a:moveTo>
                  <a:cubicBezTo>
                    <a:pt x="0" y="48"/>
                    <a:pt x="107" y="227"/>
                    <a:pt x="226" y="429"/>
                  </a:cubicBezTo>
                  <a:cubicBezTo>
                    <a:pt x="250" y="453"/>
                    <a:pt x="262" y="477"/>
                    <a:pt x="298" y="489"/>
                  </a:cubicBezTo>
                  <a:cubicBezTo>
                    <a:pt x="310" y="477"/>
                    <a:pt x="334" y="453"/>
                    <a:pt x="346" y="418"/>
                  </a:cubicBezTo>
                  <a:cubicBezTo>
                    <a:pt x="357" y="394"/>
                    <a:pt x="393" y="358"/>
                    <a:pt x="405" y="334"/>
                  </a:cubicBezTo>
                  <a:cubicBezTo>
                    <a:pt x="393" y="227"/>
                    <a:pt x="369" y="108"/>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5"/>
            <p:cNvSpPr/>
            <p:nvPr/>
          </p:nvSpPr>
          <p:spPr>
            <a:xfrm>
              <a:off x="6002525" y="2991500"/>
              <a:ext cx="11025" cy="4925"/>
            </a:xfrm>
            <a:custGeom>
              <a:avLst/>
              <a:gdLst/>
              <a:ahLst/>
              <a:cxnLst/>
              <a:rect l="l" t="t" r="r" b="b"/>
              <a:pathLst>
                <a:path w="441" h="197" extrusionOk="0">
                  <a:moveTo>
                    <a:pt x="216" y="0"/>
                  </a:moveTo>
                  <a:cubicBezTo>
                    <a:pt x="143" y="0"/>
                    <a:pt x="72" y="21"/>
                    <a:pt x="0" y="63"/>
                  </a:cubicBezTo>
                  <a:cubicBezTo>
                    <a:pt x="78" y="152"/>
                    <a:pt x="149" y="197"/>
                    <a:pt x="221" y="197"/>
                  </a:cubicBezTo>
                  <a:cubicBezTo>
                    <a:pt x="292" y="197"/>
                    <a:pt x="364" y="152"/>
                    <a:pt x="441" y="63"/>
                  </a:cubicBezTo>
                  <a:cubicBezTo>
                    <a:pt x="364" y="21"/>
                    <a:pt x="289"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5"/>
            <p:cNvSpPr/>
            <p:nvPr/>
          </p:nvSpPr>
          <p:spPr>
            <a:xfrm>
              <a:off x="6023350" y="2993250"/>
              <a:ext cx="11950" cy="2800"/>
            </a:xfrm>
            <a:custGeom>
              <a:avLst/>
              <a:gdLst/>
              <a:ahLst/>
              <a:cxnLst/>
              <a:rect l="l" t="t" r="r" b="b"/>
              <a:pathLst>
                <a:path w="478" h="112" extrusionOk="0">
                  <a:moveTo>
                    <a:pt x="248" y="0"/>
                  </a:moveTo>
                  <a:cubicBezTo>
                    <a:pt x="168" y="0"/>
                    <a:pt x="86" y="39"/>
                    <a:pt x="1" y="112"/>
                  </a:cubicBezTo>
                  <a:lnTo>
                    <a:pt x="477" y="112"/>
                  </a:lnTo>
                  <a:cubicBezTo>
                    <a:pt x="401" y="36"/>
                    <a:pt x="325"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5"/>
            <p:cNvSpPr/>
            <p:nvPr/>
          </p:nvSpPr>
          <p:spPr>
            <a:xfrm>
              <a:off x="6038250" y="2996325"/>
              <a:ext cx="7150" cy="2925"/>
            </a:xfrm>
            <a:custGeom>
              <a:avLst/>
              <a:gdLst/>
              <a:ahLst/>
              <a:cxnLst/>
              <a:rect l="l" t="t" r="r" b="b"/>
              <a:pathLst>
                <a:path w="286" h="117" extrusionOk="0">
                  <a:moveTo>
                    <a:pt x="0" y="1"/>
                  </a:moveTo>
                  <a:cubicBezTo>
                    <a:pt x="48" y="78"/>
                    <a:pt x="98" y="117"/>
                    <a:pt x="148" y="117"/>
                  </a:cubicBezTo>
                  <a:cubicBezTo>
                    <a:pt x="197" y="117"/>
                    <a:pt x="244" y="7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5"/>
            <p:cNvSpPr/>
            <p:nvPr/>
          </p:nvSpPr>
          <p:spPr>
            <a:xfrm>
              <a:off x="6016800" y="2991900"/>
              <a:ext cx="4200" cy="4150"/>
            </a:xfrm>
            <a:custGeom>
              <a:avLst/>
              <a:gdLst/>
              <a:ahLst/>
              <a:cxnLst/>
              <a:rect l="l" t="t" r="r" b="b"/>
              <a:pathLst>
                <a:path w="168" h="166" extrusionOk="0">
                  <a:moveTo>
                    <a:pt x="89" y="0"/>
                  </a:moveTo>
                  <a:cubicBezTo>
                    <a:pt x="68" y="0"/>
                    <a:pt x="40" y="10"/>
                    <a:pt x="1" y="35"/>
                  </a:cubicBezTo>
                  <a:cubicBezTo>
                    <a:pt x="25" y="106"/>
                    <a:pt x="84" y="154"/>
                    <a:pt x="168" y="166"/>
                  </a:cubicBezTo>
                  <a:cubicBezTo>
                    <a:pt x="130" y="147"/>
                    <a:pt x="167"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5"/>
            <p:cNvSpPr/>
            <p:nvPr/>
          </p:nvSpPr>
          <p:spPr>
            <a:xfrm>
              <a:off x="5977225" y="2996925"/>
              <a:ext cx="3900" cy="1625"/>
            </a:xfrm>
            <a:custGeom>
              <a:avLst/>
              <a:gdLst/>
              <a:ahLst/>
              <a:cxnLst/>
              <a:rect l="l" t="t" r="r" b="b"/>
              <a:pathLst>
                <a:path w="156" h="65" extrusionOk="0">
                  <a:moveTo>
                    <a:pt x="0" y="1"/>
                  </a:moveTo>
                  <a:cubicBezTo>
                    <a:pt x="24" y="24"/>
                    <a:pt x="36" y="36"/>
                    <a:pt x="48" y="60"/>
                  </a:cubicBezTo>
                  <a:cubicBezTo>
                    <a:pt x="59" y="63"/>
                    <a:pt x="69" y="64"/>
                    <a:pt x="80" y="64"/>
                  </a:cubicBezTo>
                  <a:cubicBezTo>
                    <a:pt x="115" y="64"/>
                    <a:pt x="146"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5"/>
            <p:cNvSpPr/>
            <p:nvPr/>
          </p:nvSpPr>
          <p:spPr>
            <a:xfrm>
              <a:off x="5973650" y="2993050"/>
              <a:ext cx="3600" cy="3300"/>
            </a:xfrm>
            <a:custGeom>
              <a:avLst/>
              <a:gdLst/>
              <a:ahLst/>
              <a:cxnLst/>
              <a:rect l="l" t="t" r="r" b="b"/>
              <a:pathLst>
                <a:path w="144" h="132" extrusionOk="0">
                  <a:moveTo>
                    <a:pt x="1" y="1"/>
                  </a:moveTo>
                  <a:cubicBezTo>
                    <a:pt x="48" y="48"/>
                    <a:pt x="108" y="96"/>
                    <a:pt x="143" y="132"/>
                  </a:cubicBezTo>
                  <a:cubicBezTo>
                    <a:pt x="108" y="96"/>
                    <a:pt x="60"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5"/>
            <p:cNvSpPr/>
            <p:nvPr/>
          </p:nvSpPr>
          <p:spPr>
            <a:xfrm>
              <a:off x="5966500" y="2991575"/>
              <a:ext cx="3900" cy="1500"/>
            </a:xfrm>
            <a:custGeom>
              <a:avLst/>
              <a:gdLst/>
              <a:ahLst/>
              <a:cxnLst/>
              <a:rect l="l" t="t" r="r" b="b"/>
              <a:pathLst>
                <a:path w="156" h="60" extrusionOk="0">
                  <a:moveTo>
                    <a:pt x="108" y="0"/>
                  </a:moveTo>
                  <a:cubicBezTo>
                    <a:pt x="60" y="24"/>
                    <a:pt x="37" y="48"/>
                    <a:pt x="1" y="60"/>
                  </a:cubicBezTo>
                  <a:cubicBezTo>
                    <a:pt x="60" y="60"/>
                    <a:pt x="108" y="48"/>
                    <a:pt x="156" y="48"/>
                  </a:cubicBezTo>
                  <a:cubicBezTo>
                    <a:pt x="132"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5"/>
            <p:cNvSpPr/>
            <p:nvPr/>
          </p:nvSpPr>
          <p:spPr>
            <a:xfrm>
              <a:off x="5962925" y="2993050"/>
              <a:ext cx="3600" cy="3300"/>
            </a:xfrm>
            <a:custGeom>
              <a:avLst/>
              <a:gdLst/>
              <a:ahLst/>
              <a:cxnLst/>
              <a:rect l="l" t="t" r="r" b="b"/>
              <a:pathLst>
                <a:path w="144" h="132" extrusionOk="0">
                  <a:moveTo>
                    <a:pt x="144" y="1"/>
                  </a:moveTo>
                  <a:lnTo>
                    <a:pt x="144" y="1"/>
                  </a:lnTo>
                  <a:cubicBezTo>
                    <a:pt x="96" y="48"/>
                    <a:pt x="37" y="96"/>
                    <a:pt x="1" y="132"/>
                  </a:cubicBezTo>
                  <a:cubicBezTo>
                    <a:pt x="60" y="96"/>
                    <a:pt x="96" y="4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5"/>
            <p:cNvSpPr/>
            <p:nvPr/>
          </p:nvSpPr>
          <p:spPr>
            <a:xfrm>
              <a:off x="5998950" y="2991475"/>
              <a:ext cx="3600" cy="1600"/>
            </a:xfrm>
            <a:custGeom>
              <a:avLst/>
              <a:gdLst/>
              <a:ahLst/>
              <a:cxnLst/>
              <a:rect l="l" t="t" r="r" b="b"/>
              <a:pathLst>
                <a:path w="144" h="64" extrusionOk="0">
                  <a:moveTo>
                    <a:pt x="76" y="0"/>
                  </a:moveTo>
                  <a:cubicBezTo>
                    <a:pt x="40" y="0"/>
                    <a:pt x="10" y="18"/>
                    <a:pt x="1" y="64"/>
                  </a:cubicBezTo>
                  <a:lnTo>
                    <a:pt x="143" y="64"/>
                  </a:lnTo>
                  <a:cubicBezTo>
                    <a:pt x="132" y="52"/>
                    <a:pt x="120" y="28"/>
                    <a:pt x="108" y="4"/>
                  </a:cubicBezTo>
                  <a:cubicBezTo>
                    <a:pt x="97" y="2"/>
                    <a:pt x="86" y="0"/>
                    <a:pt x="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5"/>
            <p:cNvSpPr/>
            <p:nvPr/>
          </p:nvSpPr>
          <p:spPr>
            <a:xfrm>
              <a:off x="5943875" y="2982650"/>
              <a:ext cx="4800" cy="4175"/>
            </a:xfrm>
            <a:custGeom>
              <a:avLst/>
              <a:gdLst/>
              <a:ahLst/>
              <a:cxnLst/>
              <a:rect l="l" t="t" r="r" b="b"/>
              <a:pathLst>
                <a:path w="192" h="167" extrusionOk="0">
                  <a:moveTo>
                    <a:pt x="25" y="0"/>
                  </a:moveTo>
                  <a:cubicBezTo>
                    <a:pt x="25" y="36"/>
                    <a:pt x="13" y="60"/>
                    <a:pt x="1" y="95"/>
                  </a:cubicBezTo>
                  <a:lnTo>
                    <a:pt x="72" y="167"/>
                  </a:lnTo>
                  <a:cubicBezTo>
                    <a:pt x="120" y="155"/>
                    <a:pt x="144" y="155"/>
                    <a:pt x="180" y="143"/>
                  </a:cubicBezTo>
                  <a:lnTo>
                    <a:pt x="191" y="119"/>
                  </a:lnTo>
                  <a:cubicBezTo>
                    <a:pt x="144" y="83"/>
                    <a:pt x="84" y="48"/>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5"/>
            <p:cNvSpPr/>
            <p:nvPr/>
          </p:nvSpPr>
          <p:spPr>
            <a:xfrm>
              <a:off x="5940600" y="2982650"/>
              <a:ext cx="4500" cy="4175"/>
            </a:xfrm>
            <a:custGeom>
              <a:avLst/>
              <a:gdLst/>
              <a:ahLst/>
              <a:cxnLst/>
              <a:rect l="l" t="t" r="r" b="b"/>
              <a:pathLst>
                <a:path w="180" h="167" extrusionOk="0">
                  <a:moveTo>
                    <a:pt x="60" y="0"/>
                  </a:moveTo>
                  <a:cubicBezTo>
                    <a:pt x="25" y="36"/>
                    <a:pt x="13" y="60"/>
                    <a:pt x="1" y="95"/>
                  </a:cubicBezTo>
                  <a:cubicBezTo>
                    <a:pt x="13" y="119"/>
                    <a:pt x="37" y="143"/>
                    <a:pt x="72" y="167"/>
                  </a:cubicBezTo>
                  <a:cubicBezTo>
                    <a:pt x="120" y="167"/>
                    <a:pt x="144" y="155"/>
                    <a:pt x="180" y="143"/>
                  </a:cubicBezTo>
                  <a:cubicBezTo>
                    <a:pt x="180" y="95"/>
                    <a:pt x="180"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5"/>
            <p:cNvSpPr/>
            <p:nvPr/>
          </p:nvSpPr>
          <p:spPr>
            <a:xfrm>
              <a:off x="5945075" y="2974600"/>
              <a:ext cx="3300" cy="3600"/>
            </a:xfrm>
            <a:custGeom>
              <a:avLst/>
              <a:gdLst/>
              <a:ahLst/>
              <a:cxnLst/>
              <a:rect l="l" t="t" r="r" b="b"/>
              <a:pathLst>
                <a:path w="132" h="144" extrusionOk="0">
                  <a:moveTo>
                    <a:pt x="120" y="1"/>
                  </a:moveTo>
                  <a:cubicBezTo>
                    <a:pt x="72" y="1"/>
                    <a:pt x="36" y="1"/>
                    <a:pt x="1" y="13"/>
                  </a:cubicBezTo>
                  <a:cubicBezTo>
                    <a:pt x="1" y="60"/>
                    <a:pt x="1" y="108"/>
                    <a:pt x="12" y="143"/>
                  </a:cubicBezTo>
                  <a:cubicBezTo>
                    <a:pt x="84" y="132"/>
                    <a:pt x="132"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5"/>
            <p:cNvSpPr/>
            <p:nvPr/>
          </p:nvSpPr>
          <p:spPr>
            <a:xfrm>
              <a:off x="6037950" y="2964850"/>
              <a:ext cx="7750" cy="3525"/>
            </a:xfrm>
            <a:custGeom>
              <a:avLst/>
              <a:gdLst/>
              <a:ahLst/>
              <a:cxnLst/>
              <a:rect l="l" t="t" r="r" b="b"/>
              <a:pathLst>
                <a:path w="310" h="141" extrusionOk="0">
                  <a:moveTo>
                    <a:pt x="207" y="1"/>
                  </a:moveTo>
                  <a:cubicBezTo>
                    <a:pt x="170" y="1"/>
                    <a:pt x="131" y="22"/>
                    <a:pt x="96" y="45"/>
                  </a:cubicBezTo>
                  <a:cubicBezTo>
                    <a:pt x="60" y="57"/>
                    <a:pt x="36" y="105"/>
                    <a:pt x="0" y="141"/>
                  </a:cubicBezTo>
                  <a:cubicBezTo>
                    <a:pt x="48" y="141"/>
                    <a:pt x="96" y="117"/>
                    <a:pt x="131" y="117"/>
                  </a:cubicBezTo>
                  <a:lnTo>
                    <a:pt x="310" y="81"/>
                  </a:lnTo>
                  <a:cubicBezTo>
                    <a:pt x="280" y="22"/>
                    <a:pt x="244"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5"/>
            <p:cNvSpPr/>
            <p:nvPr/>
          </p:nvSpPr>
          <p:spPr>
            <a:xfrm>
              <a:off x="6138550" y="2996925"/>
              <a:ext cx="7475" cy="9375"/>
            </a:xfrm>
            <a:custGeom>
              <a:avLst/>
              <a:gdLst/>
              <a:ahLst/>
              <a:cxnLst/>
              <a:rect l="l" t="t" r="r" b="b"/>
              <a:pathLst>
                <a:path w="299" h="375" extrusionOk="0">
                  <a:moveTo>
                    <a:pt x="1" y="1"/>
                  </a:moveTo>
                  <a:cubicBezTo>
                    <a:pt x="24" y="72"/>
                    <a:pt x="48" y="132"/>
                    <a:pt x="84" y="191"/>
                  </a:cubicBezTo>
                  <a:cubicBezTo>
                    <a:pt x="116" y="245"/>
                    <a:pt x="52" y="375"/>
                    <a:pt x="151" y="375"/>
                  </a:cubicBezTo>
                  <a:cubicBezTo>
                    <a:pt x="162" y="375"/>
                    <a:pt x="175" y="373"/>
                    <a:pt x="191" y="370"/>
                  </a:cubicBezTo>
                  <a:cubicBezTo>
                    <a:pt x="298" y="334"/>
                    <a:pt x="274" y="227"/>
                    <a:pt x="298" y="132"/>
                  </a:cubicBezTo>
                  <a:cubicBezTo>
                    <a:pt x="239" y="12"/>
                    <a:pt x="132"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5"/>
            <p:cNvSpPr/>
            <p:nvPr/>
          </p:nvSpPr>
          <p:spPr>
            <a:xfrm>
              <a:off x="5520325" y="3601475"/>
              <a:ext cx="19975" cy="8350"/>
            </a:xfrm>
            <a:custGeom>
              <a:avLst/>
              <a:gdLst/>
              <a:ahLst/>
              <a:cxnLst/>
              <a:rect l="l" t="t" r="r" b="b"/>
              <a:pathLst>
                <a:path w="799" h="334" extrusionOk="0">
                  <a:moveTo>
                    <a:pt x="107" y="0"/>
                  </a:moveTo>
                  <a:cubicBezTo>
                    <a:pt x="48" y="48"/>
                    <a:pt x="24" y="95"/>
                    <a:pt x="0" y="167"/>
                  </a:cubicBezTo>
                  <a:cubicBezTo>
                    <a:pt x="0" y="226"/>
                    <a:pt x="36" y="286"/>
                    <a:pt x="96" y="310"/>
                  </a:cubicBezTo>
                  <a:cubicBezTo>
                    <a:pt x="334" y="310"/>
                    <a:pt x="560" y="333"/>
                    <a:pt x="798" y="333"/>
                  </a:cubicBezTo>
                  <a:cubicBezTo>
                    <a:pt x="739" y="238"/>
                    <a:pt x="691" y="155"/>
                    <a:pt x="643" y="60"/>
                  </a:cubicBezTo>
                  <a:cubicBezTo>
                    <a:pt x="524" y="48"/>
                    <a:pt x="405" y="48"/>
                    <a:pt x="286" y="36"/>
                  </a:cubicBezTo>
                  <a:cubicBezTo>
                    <a:pt x="215" y="36"/>
                    <a:pt x="155" y="12"/>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5"/>
            <p:cNvSpPr/>
            <p:nvPr/>
          </p:nvSpPr>
          <p:spPr>
            <a:xfrm>
              <a:off x="6020375" y="3660600"/>
              <a:ext cx="47050" cy="3675"/>
            </a:xfrm>
            <a:custGeom>
              <a:avLst/>
              <a:gdLst/>
              <a:ahLst/>
              <a:cxnLst/>
              <a:rect l="l" t="t" r="r" b="b"/>
              <a:pathLst>
                <a:path w="1882" h="147" extrusionOk="0">
                  <a:moveTo>
                    <a:pt x="601" y="1"/>
                  </a:moveTo>
                  <a:cubicBezTo>
                    <a:pt x="401" y="1"/>
                    <a:pt x="200" y="4"/>
                    <a:pt x="1" y="4"/>
                  </a:cubicBezTo>
                  <a:cubicBezTo>
                    <a:pt x="268" y="118"/>
                    <a:pt x="538" y="146"/>
                    <a:pt x="808" y="146"/>
                  </a:cubicBezTo>
                  <a:cubicBezTo>
                    <a:pt x="1089" y="146"/>
                    <a:pt x="1370" y="115"/>
                    <a:pt x="1652" y="115"/>
                  </a:cubicBezTo>
                  <a:cubicBezTo>
                    <a:pt x="1729" y="115"/>
                    <a:pt x="1805" y="118"/>
                    <a:pt x="1882" y="124"/>
                  </a:cubicBezTo>
                  <a:cubicBezTo>
                    <a:pt x="1467" y="18"/>
                    <a:pt x="1034"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5"/>
            <p:cNvSpPr/>
            <p:nvPr/>
          </p:nvSpPr>
          <p:spPr>
            <a:xfrm>
              <a:off x="6121000" y="3667175"/>
              <a:ext cx="17575" cy="7325"/>
            </a:xfrm>
            <a:custGeom>
              <a:avLst/>
              <a:gdLst/>
              <a:ahLst/>
              <a:cxnLst/>
              <a:rect l="l" t="t" r="r" b="b"/>
              <a:pathLst>
                <a:path w="703" h="293" extrusionOk="0">
                  <a:moveTo>
                    <a:pt x="225" y="1"/>
                  </a:moveTo>
                  <a:cubicBezTo>
                    <a:pt x="151" y="1"/>
                    <a:pt x="76" y="8"/>
                    <a:pt x="0" y="27"/>
                  </a:cubicBezTo>
                  <a:lnTo>
                    <a:pt x="0" y="265"/>
                  </a:lnTo>
                  <a:cubicBezTo>
                    <a:pt x="125" y="275"/>
                    <a:pt x="258" y="292"/>
                    <a:pt x="393" y="292"/>
                  </a:cubicBezTo>
                  <a:cubicBezTo>
                    <a:pt x="425" y="292"/>
                    <a:pt x="456" y="291"/>
                    <a:pt x="488" y="289"/>
                  </a:cubicBezTo>
                  <a:cubicBezTo>
                    <a:pt x="703" y="277"/>
                    <a:pt x="607" y="146"/>
                    <a:pt x="560" y="39"/>
                  </a:cubicBezTo>
                  <a:cubicBezTo>
                    <a:pt x="445" y="18"/>
                    <a:pt x="335"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5"/>
            <p:cNvSpPr/>
            <p:nvPr/>
          </p:nvSpPr>
          <p:spPr>
            <a:xfrm>
              <a:off x="5977225" y="3656600"/>
              <a:ext cx="30675" cy="3975"/>
            </a:xfrm>
            <a:custGeom>
              <a:avLst/>
              <a:gdLst/>
              <a:ahLst/>
              <a:cxnLst/>
              <a:rect l="l" t="t" r="r" b="b"/>
              <a:pathLst>
                <a:path w="1227" h="159" extrusionOk="0">
                  <a:moveTo>
                    <a:pt x="414" y="0"/>
                  </a:moveTo>
                  <a:cubicBezTo>
                    <a:pt x="277" y="0"/>
                    <a:pt x="139" y="6"/>
                    <a:pt x="0" y="10"/>
                  </a:cubicBezTo>
                  <a:cubicBezTo>
                    <a:pt x="176" y="127"/>
                    <a:pt x="359" y="158"/>
                    <a:pt x="544" y="158"/>
                  </a:cubicBezTo>
                  <a:cubicBezTo>
                    <a:pt x="757" y="158"/>
                    <a:pt x="973" y="116"/>
                    <a:pt x="1184" y="116"/>
                  </a:cubicBezTo>
                  <a:cubicBezTo>
                    <a:pt x="1198" y="116"/>
                    <a:pt x="1212" y="116"/>
                    <a:pt x="1227" y="117"/>
                  </a:cubicBezTo>
                  <a:cubicBezTo>
                    <a:pt x="957" y="22"/>
                    <a:pt x="687"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5"/>
            <p:cNvSpPr/>
            <p:nvPr/>
          </p:nvSpPr>
          <p:spPr>
            <a:xfrm>
              <a:off x="5934650" y="3653550"/>
              <a:ext cx="15500" cy="3000"/>
            </a:xfrm>
            <a:custGeom>
              <a:avLst/>
              <a:gdLst/>
              <a:ahLst/>
              <a:cxnLst/>
              <a:rect l="l" t="t" r="r" b="b"/>
              <a:pathLst>
                <a:path w="620" h="120" extrusionOk="0">
                  <a:moveTo>
                    <a:pt x="1" y="1"/>
                  </a:moveTo>
                  <a:lnTo>
                    <a:pt x="1" y="120"/>
                  </a:lnTo>
                  <a:cubicBezTo>
                    <a:pt x="203" y="120"/>
                    <a:pt x="418" y="108"/>
                    <a:pt x="620" y="108"/>
                  </a:cubicBezTo>
                  <a:cubicBezTo>
                    <a:pt x="429" y="1"/>
                    <a:pt x="20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5"/>
            <p:cNvSpPr/>
            <p:nvPr/>
          </p:nvSpPr>
          <p:spPr>
            <a:xfrm>
              <a:off x="6013525" y="3659975"/>
              <a:ext cx="3300" cy="1950"/>
            </a:xfrm>
            <a:custGeom>
              <a:avLst/>
              <a:gdLst/>
              <a:ahLst/>
              <a:cxnLst/>
              <a:rect l="l" t="t" r="r" b="b"/>
              <a:pathLst>
                <a:path w="132" h="78" extrusionOk="0">
                  <a:moveTo>
                    <a:pt x="55" y="1"/>
                  </a:moveTo>
                  <a:cubicBezTo>
                    <a:pt x="35" y="1"/>
                    <a:pt x="17" y="7"/>
                    <a:pt x="1" y="18"/>
                  </a:cubicBezTo>
                  <a:cubicBezTo>
                    <a:pt x="1" y="41"/>
                    <a:pt x="25" y="77"/>
                    <a:pt x="25" y="77"/>
                  </a:cubicBezTo>
                  <a:cubicBezTo>
                    <a:pt x="61" y="53"/>
                    <a:pt x="96" y="41"/>
                    <a:pt x="132" y="29"/>
                  </a:cubicBezTo>
                  <a:cubicBezTo>
                    <a:pt x="106" y="10"/>
                    <a:pt x="80"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5"/>
            <p:cNvSpPr/>
            <p:nvPr/>
          </p:nvSpPr>
          <p:spPr>
            <a:xfrm>
              <a:off x="5506925" y="3605075"/>
              <a:ext cx="15500" cy="8325"/>
            </a:xfrm>
            <a:custGeom>
              <a:avLst/>
              <a:gdLst/>
              <a:ahLst/>
              <a:cxnLst/>
              <a:rect l="l" t="t" r="r" b="b"/>
              <a:pathLst>
                <a:path w="620" h="333" extrusionOk="0">
                  <a:moveTo>
                    <a:pt x="450" y="0"/>
                  </a:moveTo>
                  <a:cubicBezTo>
                    <a:pt x="399" y="0"/>
                    <a:pt x="347" y="28"/>
                    <a:pt x="298" y="70"/>
                  </a:cubicBezTo>
                  <a:cubicBezTo>
                    <a:pt x="227" y="189"/>
                    <a:pt x="108" y="166"/>
                    <a:pt x="1" y="201"/>
                  </a:cubicBezTo>
                  <a:cubicBezTo>
                    <a:pt x="1" y="249"/>
                    <a:pt x="24" y="285"/>
                    <a:pt x="36" y="320"/>
                  </a:cubicBezTo>
                  <a:cubicBezTo>
                    <a:pt x="167" y="320"/>
                    <a:pt x="322" y="332"/>
                    <a:pt x="453" y="332"/>
                  </a:cubicBezTo>
                  <a:cubicBezTo>
                    <a:pt x="513" y="285"/>
                    <a:pt x="560" y="225"/>
                    <a:pt x="620" y="166"/>
                  </a:cubicBezTo>
                  <a:cubicBezTo>
                    <a:pt x="620" y="142"/>
                    <a:pt x="596" y="106"/>
                    <a:pt x="584" y="82"/>
                  </a:cubicBezTo>
                  <a:cubicBezTo>
                    <a:pt x="543" y="25"/>
                    <a:pt x="497"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5"/>
            <p:cNvSpPr/>
            <p:nvPr/>
          </p:nvSpPr>
          <p:spPr>
            <a:xfrm>
              <a:off x="6060875" y="3469625"/>
              <a:ext cx="107775" cy="16050"/>
            </a:xfrm>
            <a:custGeom>
              <a:avLst/>
              <a:gdLst/>
              <a:ahLst/>
              <a:cxnLst/>
              <a:rect l="l" t="t" r="r" b="b"/>
              <a:pathLst>
                <a:path w="4311" h="642" extrusionOk="0">
                  <a:moveTo>
                    <a:pt x="3355" y="1"/>
                  </a:moveTo>
                  <a:cubicBezTo>
                    <a:pt x="2267" y="1"/>
                    <a:pt x="1186" y="156"/>
                    <a:pt x="95" y="166"/>
                  </a:cubicBezTo>
                  <a:cubicBezTo>
                    <a:pt x="0" y="274"/>
                    <a:pt x="24" y="393"/>
                    <a:pt x="107" y="500"/>
                  </a:cubicBezTo>
                  <a:cubicBezTo>
                    <a:pt x="297" y="616"/>
                    <a:pt x="500" y="641"/>
                    <a:pt x="708" y="641"/>
                  </a:cubicBezTo>
                  <a:cubicBezTo>
                    <a:pt x="862" y="641"/>
                    <a:pt x="1019" y="627"/>
                    <a:pt x="1175" y="627"/>
                  </a:cubicBezTo>
                  <a:cubicBezTo>
                    <a:pt x="1216" y="627"/>
                    <a:pt x="1257" y="628"/>
                    <a:pt x="1298" y="631"/>
                  </a:cubicBezTo>
                  <a:lnTo>
                    <a:pt x="1893" y="631"/>
                  </a:lnTo>
                  <a:cubicBezTo>
                    <a:pt x="2131" y="631"/>
                    <a:pt x="2369" y="619"/>
                    <a:pt x="2548" y="440"/>
                  </a:cubicBezTo>
                  <a:cubicBezTo>
                    <a:pt x="2822" y="404"/>
                    <a:pt x="3108" y="369"/>
                    <a:pt x="3370" y="333"/>
                  </a:cubicBezTo>
                  <a:cubicBezTo>
                    <a:pt x="3491" y="371"/>
                    <a:pt x="3616" y="382"/>
                    <a:pt x="3739" y="382"/>
                  </a:cubicBezTo>
                  <a:cubicBezTo>
                    <a:pt x="3845" y="382"/>
                    <a:pt x="3949" y="374"/>
                    <a:pt x="4048" y="369"/>
                  </a:cubicBezTo>
                  <a:cubicBezTo>
                    <a:pt x="4310" y="35"/>
                    <a:pt x="3870" y="154"/>
                    <a:pt x="3834" y="12"/>
                  </a:cubicBezTo>
                  <a:cubicBezTo>
                    <a:pt x="3674" y="4"/>
                    <a:pt x="3515" y="1"/>
                    <a:pt x="3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5"/>
            <p:cNvSpPr/>
            <p:nvPr/>
          </p:nvSpPr>
          <p:spPr>
            <a:xfrm>
              <a:off x="5965025" y="3470225"/>
              <a:ext cx="98550" cy="15175"/>
            </a:xfrm>
            <a:custGeom>
              <a:avLst/>
              <a:gdLst/>
              <a:ahLst/>
              <a:cxnLst/>
              <a:rect l="l" t="t" r="r" b="b"/>
              <a:pathLst>
                <a:path w="3942" h="607" extrusionOk="0">
                  <a:moveTo>
                    <a:pt x="408" y="1"/>
                  </a:moveTo>
                  <a:cubicBezTo>
                    <a:pt x="302" y="1"/>
                    <a:pt x="195" y="10"/>
                    <a:pt x="84" y="23"/>
                  </a:cubicBezTo>
                  <a:cubicBezTo>
                    <a:pt x="0" y="107"/>
                    <a:pt x="0" y="190"/>
                    <a:pt x="48" y="297"/>
                  </a:cubicBezTo>
                  <a:cubicBezTo>
                    <a:pt x="84" y="357"/>
                    <a:pt x="143" y="380"/>
                    <a:pt x="203" y="416"/>
                  </a:cubicBezTo>
                  <a:cubicBezTo>
                    <a:pt x="346" y="464"/>
                    <a:pt x="477" y="464"/>
                    <a:pt x="607" y="476"/>
                  </a:cubicBezTo>
                  <a:lnTo>
                    <a:pt x="2310" y="476"/>
                  </a:lnTo>
                  <a:cubicBezTo>
                    <a:pt x="2382" y="488"/>
                    <a:pt x="2441" y="488"/>
                    <a:pt x="2512" y="488"/>
                  </a:cubicBezTo>
                  <a:cubicBezTo>
                    <a:pt x="2774" y="523"/>
                    <a:pt x="2989" y="607"/>
                    <a:pt x="3251" y="607"/>
                  </a:cubicBezTo>
                  <a:cubicBezTo>
                    <a:pt x="3346" y="607"/>
                    <a:pt x="3465" y="607"/>
                    <a:pt x="3572" y="595"/>
                  </a:cubicBezTo>
                  <a:cubicBezTo>
                    <a:pt x="3727" y="583"/>
                    <a:pt x="3858" y="547"/>
                    <a:pt x="3941" y="404"/>
                  </a:cubicBezTo>
                  <a:lnTo>
                    <a:pt x="3941" y="142"/>
                  </a:lnTo>
                  <a:cubicBezTo>
                    <a:pt x="3411" y="95"/>
                    <a:pt x="2881" y="3"/>
                    <a:pt x="2363" y="3"/>
                  </a:cubicBezTo>
                  <a:cubicBezTo>
                    <a:pt x="2229" y="3"/>
                    <a:pt x="2097" y="9"/>
                    <a:pt x="1965" y="23"/>
                  </a:cubicBezTo>
                  <a:cubicBezTo>
                    <a:pt x="1750" y="71"/>
                    <a:pt x="1536" y="95"/>
                    <a:pt x="1320" y="95"/>
                  </a:cubicBezTo>
                  <a:cubicBezTo>
                    <a:pt x="1105" y="95"/>
                    <a:pt x="887" y="71"/>
                    <a:pt x="667" y="23"/>
                  </a:cubicBezTo>
                  <a:cubicBezTo>
                    <a:pt x="581" y="7"/>
                    <a:pt x="495" y="1"/>
                    <a:pt x="4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5"/>
            <p:cNvSpPr/>
            <p:nvPr/>
          </p:nvSpPr>
          <p:spPr>
            <a:xfrm>
              <a:off x="5851900" y="3463350"/>
              <a:ext cx="94975" cy="16325"/>
            </a:xfrm>
            <a:custGeom>
              <a:avLst/>
              <a:gdLst/>
              <a:ahLst/>
              <a:cxnLst/>
              <a:rect l="l" t="t" r="r" b="b"/>
              <a:pathLst>
                <a:path w="3799" h="653" extrusionOk="0">
                  <a:moveTo>
                    <a:pt x="132" y="1"/>
                  </a:moveTo>
                  <a:cubicBezTo>
                    <a:pt x="96" y="84"/>
                    <a:pt x="49" y="167"/>
                    <a:pt x="1" y="263"/>
                  </a:cubicBezTo>
                  <a:cubicBezTo>
                    <a:pt x="156" y="465"/>
                    <a:pt x="370" y="513"/>
                    <a:pt x="584" y="572"/>
                  </a:cubicBezTo>
                  <a:cubicBezTo>
                    <a:pt x="846" y="608"/>
                    <a:pt x="1108" y="596"/>
                    <a:pt x="1370" y="608"/>
                  </a:cubicBezTo>
                  <a:lnTo>
                    <a:pt x="2025" y="608"/>
                  </a:lnTo>
                  <a:cubicBezTo>
                    <a:pt x="2126" y="613"/>
                    <a:pt x="2229" y="615"/>
                    <a:pt x="2331" y="615"/>
                  </a:cubicBezTo>
                  <a:cubicBezTo>
                    <a:pt x="2472" y="615"/>
                    <a:pt x="2614" y="612"/>
                    <a:pt x="2754" y="612"/>
                  </a:cubicBezTo>
                  <a:cubicBezTo>
                    <a:pt x="2942" y="612"/>
                    <a:pt x="3129" y="618"/>
                    <a:pt x="3311" y="644"/>
                  </a:cubicBezTo>
                  <a:cubicBezTo>
                    <a:pt x="3341" y="650"/>
                    <a:pt x="3373" y="652"/>
                    <a:pt x="3408" y="652"/>
                  </a:cubicBezTo>
                  <a:cubicBezTo>
                    <a:pt x="3442" y="652"/>
                    <a:pt x="3478" y="650"/>
                    <a:pt x="3513" y="644"/>
                  </a:cubicBezTo>
                  <a:cubicBezTo>
                    <a:pt x="3632" y="632"/>
                    <a:pt x="3704" y="548"/>
                    <a:pt x="3763" y="465"/>
                  </a:cubicBezTo>
                  <a:cubicBezTo>
                    <a:pt x="3799" y="394"/>
                    <a:pt x="3787" y="334"/>
                    <a:pt x="3739" y="274"/>
                  </a:cubicBezTo>
                  <a:cubicBezTo>
                    <a:pt x="3586" y="221"/>
                    <a:pt x="3430" y="207"/>
                    <a:pt x="3275" y="207"/>
                  </a:cubicBezTo>
                  <a:cubicBezTo>
                    <a:pt x="3104" y="207"/>
                    <a:pt x="2934" y="223"/>
                    <a:pt x="2764" y="223"/>
                  </a:cubicBezTo>
                  <a:cubicBezTo>
                    <a:pt x="2608" y="223"/>
                    <a:pt x="2453" y="209"/>
                    <a:pt x="2299" y="155"/>
                  </a:cubicBezTo>
                  <a:cubicBezTo>
                    <a:pt x="1584" y="96"/>
                    <a:pt x="846"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5"/>
            <p:cNvSpPr/>
            <p:nvPr/>
          </p:nvSpPr>
          <p:spPr>
            <a:xfrm>
              <a:off x="5858750" y="3437475"/>
              <a:ext cx="55400" cy="15000"/>
            </a:xfrm>
            <a:custGeom>
              <a:avLst/>
              <a:gdLst/>
              <a:ahLst/>
              <a:cxnLst/>
              <a:rect l="l" t="t" r="r" b="b"/>
              <a:pathLst>
                <a:path w="2216" h="600" extrusionOk="0">
                  <a:moveTo>
                    <a:pt x="341" y="1"/>
                  </a:moveTo>
                  <a:cubicBezTo>
                    <a:pt x="233" y="1"/>
                    <a:pt x="123" y="8"/>
                    <a:pt x="13" y="24"/>
                  </a:cubicBezTo>
                  <a:cubicBezTo>
                    <a:pt x="1" y="345"/>
                    <a:pt x="358" y="226"/>
                    <a:pt x="441" y="428"/>
                  </a:cubicBezTo>
                  <a:cubicBezTo>
                    <a:pt x="485" y="424"/>
                    <a:pt x="528" y="421"/>
                    <a:pt x="571" y="421"/>
                  </a:cubicBezTo>
                  <a:cubicBezTo>
                    <a:pt x="961" y="421"/>
                    <a:pt x="1341" y="600"/>
                    <a:pt x="1734" y="600"/>
                  </a:cubicBezTo>
                  <a:cubicBezTo>
                    <a:pt x="1834" y="600"/>
                    <a:pt x="1935" y="588"/>
                    <a:pt x="2037" y="559"/>
                  </a:cubicBezTo>
                  <a:cubicBezTo>
                    <a:pt x="2144" y="524"/>
                    <a:pt x="2215" y="464"/>
                    <a:pt x="2168" y="321"/>
                  </a:cubicBezTo>
                  <a:cubicBezTo>
                    <a:pt x="1930" y="297"/>
                    <a:pt x="1691" y="262"/>
                    <a:pt x="1465" y="190"/>
                  </a:cubicBezTo>
                  <a:cubicBezTo>
                    <a:pt x="1094" y="88"/>
                    <a:pt x="723"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5"/>
            <p:cNvSpPr/>
            <p:nvPr/>
          </p:nvSpPr>
          <p:spPr>
            <a:xfrm>
              <a:off x="6156700" y="3466925"/>
              <a:ext cx="47350" cy="13425"/>
            </a:xfrm>
            <a:custGeom>
              <a:avLst/>
              <a:gdLst/>
              <a:ahLst/>
              <a:cxnLst/>
              <a:rect l="l" t="t" r="r" b="b"/>
              <a:pathLst>
                <a:path w="1894" h="537" extrusionOk="0">
                  <a:moveTo>
                    <a:pt x="1573" y="1"/>
                  </a:moveTo>
                  <a:cubicBezTo>
                    <a:pt x="1513" y="24"/>
                    <a:pt x="1477" y="72"/>
                    <a:pt x="1430" y="96"/>
                  </a:cubicBezTo>
                  <a:cubicBezTo>
                    <a:pt x="1396" y="98"/>
                    <a:pt x="1363" y="98"/>
                    <a:pt x="1330" y="98"/>
                  </a:cubicBezTo>
                  <a:cubicBezTo>
                    <a:pt x="1051" y="98"/>
                    <a:pt x="780" y="42"/>
                    <a:pt x="508" y="42"/>
                  </a:cubicBezTo>
                  <a:cubicBezTo>
                    <a:pt x="375" y="42"/>
                    <a:pt x="242" y="56"/>
                    <a:pt x="108" y="96"/>
                  </a:cubicBezTo>
                  <a:cubicBezTo>
                    <a:pt x="91" y="91"/>
                    <a:pt x="75" y="89"/>
                    <a:pt x="61" y="89"/>
                  </a:cubicBezTo>
                  <a:cubicBezTo>
                    <a:pt x="36" y="89"/>
                    <a:pt x="16" y="97"/>
                    <a:pt x="1" y="120"/>
                  </a:cubicBezTo>
                  <a:cubicBezTo>
                    <a:pt x="84" y="215"/>
                    <a:pt x="191" y="310"/>
                    <a:pt x="287" y="393"/>
                  </a:cubicBezTo>
                  <a:cubicBezTo>
                    <a:pt x="403" y="474"/>
                    <a:pt x="527" y="494"/>
                    <a:pt x="655" y="494"/>
                  </a:cubicBezTo>
                  <a:cubicBezTo>
                    <a:pt x="783" y="494"/>
                    <a:pt x="914" y="474"/>
                    <a:pt x="1043" y="474"/>
                  </a:cubicBezTo>
                  <a:cubicBezTo>
                    <a:pt x="1130" y="474"/>
                    <a:pt x="1215" y="483"/>
                    <a:pt x="1299" y="512"/>
                  </a:cubicBezTo>
                  <a:cubicBezTo>
                    <a:pt x="1382" y="512"/>
                    <a:pt x="1489" y="536"/>
                    <a:pt x="1573" y="536"/>
                  </a:cubicBezTo>
                  <a:cubicBezTo>
                    <a:pt x="1751" y="441"/>
                    <a:pt x="1894" y="334"/>
                    <a:pt x="1727" y="131"/>
                  </a:cubicBezTo>
                  <a:cubicBezTo>
                    <a:pt x="1680" y="84"/>
                    <a:pt x="1620" y="36"/>
                    <a:pt x="1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5"/>
            <p:cNvSpPr/>
            <p:nvPr/>
          </p:nvSpPr>
          <p:spPr>
            <a:xfrm>
              <a:off x="5909350" y="3444325"/>
              <a:ext cx="31575" cy="9175"/>
            </a:xfrm>
            <a:custGeom>
              <a:avLst/>
              <a:gdLst/>
              <a:ahLst/>
              <a:cxnLst/>
              <a:rect l="l" t="t" r="r" b="b"/>
              <a:pathLst>
                <a:path w="1263" h="367" extrusionOk="0">
                  <a:moveTo>
                    <a:pt x="594" y="1"/>
                  </a:moveTo>
                  <a:cubicBezTo>
                    <a:pt x="438" y="1"/>
                    <a:pt x="283" y="13"/>
                    <a:pt x="132" y="47"/>
                  </a:cubicBezTo>
                  <a:cubicBezTo>
                    <a:pt x="84" y="131"/>
                    <a:pt x="37" y="214"/>
                    <a:pt x="1" y="285"/>
                  </a:cubicBezTo>
                  <a:cubicBezTo>
                    <a:pt x="96" y="285"/>
                    <a:pt x="191" y="285"/>
                    <a:pt x="275" y="309"/>
                  </a:cubicBezTo>
                  <a:cubicBezTo>
                    <a:pt x="298" y="291"/>
                    <a:pt x="322" y="282"/>
                    <a:pt x="346" y="282"/>
                  </a:cubicBezTo>
                  <a:cubicBezTo>
                    <a:pt x="370" y="282"/>
                    <a:pt x="394" y="291"/>
                    <a:pt x="418" y="309"/>
                  </a:cubicBezTo>
                  <a:cubicBezTo>
                    <a:pt x="478" y="309"/>
                    <a:pt x="543" y="252"/>
                    <a:pt x="606" y="252"/>
                  </a:cubicBezTo>
                  <a:cubicBezTo>
                    <a:pt x="643" y="252"/>
                    <a:pt x="680" y="272"/>
                    <a:pt x="715" y="333"/>
                  </a:cubicBezTo>
                  <a:cubicBezTo>
                    <a:pt x="736" y="354"/>
                    <a:pt x="761" y="366"/>
                    <a:pt x="789" y="366"/>
                  </a:cubicBezTo>
                  <a:cubicBezTo>
                    <a:pt x="810" y="366"/>
                    <a:pt x="833" y="360"/>
                    <a:pt x="858" y="345"/>
                  </a:cubicBezTo>
                  <a:cubicBezTo>
                    <a:pt x="965" y="333"/>
                    <a:pt x="1049" y="321"/>
                    <a:pt x="1144" y="309"/>
                  </a:cubicBezTo>
                  <a:cubicBezTo>
                    <a:pt x="1168" y="214"/>
                    <a:pt x="1215" y="143"/>
                    <a:pt x="1263" y="47"/>
                  </a:cubicBezTo>
                  <a:cubicBezTo>
                    <a:pt x="1045" y="26"/>
                    <a:pt x="819"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5"/>
            <p:cNvSpPr/>
            <p:nvPr/>
          </p:nvSpPr>
          <p:spPr>
            <a:xfrm>
              <a:off x="5796250" y="3433475"/>
              <a:ext cx="28900" cy="11575"/>
            </a:xfrm>
            <a:custGeom>
              <a:avLst/>
              <a:gdLst/>
              <a:ahLst/>
              <a:cxnLst/>
              <a:rect l="l" t="t" r="r" b="b"/>
              <a:pathLst>
                <a:path w="1156" h="463" extrusionOk="0">
                  <a:moveTo>
                    <a:pt x="609" y="0"/>
                  </a:moveTo>
                  <a:cubicBezTo>
                    <a:pt x="433" y="0"/>
                    <a:pt x="254" y="46"/>
                    <a:pt x="72" y="53"/>
                  </a:cubicBezTo>
                  <a:cubicBezTo>
                    <a:pt x="0" y="303"/>
                    <a:pt x="274" y="207"/>
                    <a:pt x="346" y="326"/>
                  </a:cubicBezTo>
                  <a:cubicBezTo>
                    <a:pt x="582" y="326"/>
                    <a:pt x="770" y="462"/>
                    <a:pt x="1006" y="462"/>
                  </a:cubicBezTo>
                  <a:cubicBezTo>
                    <a:pt x="1032" y="462"/>
                    <a:pt x="1057" y="461"/>
                    <a:pt x="1084" y="457"/>
                  </a:cubicBezTo>
                  <a:cubicBezTo>
                    <a:pt x="1155" y="350"/>
                    <a:pt x="1155" y="267"/>
                    <a:pt x="1072" y="172"/>
                  </a:cubicBezTo>
                  <a:cubicBezTo>
                    <a:pt x="920" y="37"/>
                    <a:pt x="766" y="0"/>
                    <a:pt x="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5"/>
            <p:cNvSpPr/>
            <p:nvPr/>
          </p:nvSpPr>
          <p:spPr>
            <a:xfrm>
              <a:off x="5835550" y="3434175"/>
              <a:ext cx="23825" cy="12975"/>
            </a:xfrm>
            <a:custGeom>
              <a:avLst/>
              <a:gdLst/>
              <a:ahLst/>
              <a:cxnLst/>
              <a:rect l="l" t="t" r="r" b="b"/>
              <a:pathLst>
                <a:path w="953" h="519" extrusionOk="0">
                  <a:moveTo>
                    <a:pt x="655" y="1"/>
                  </a:moveTo>
                  <a:cubicBezTo>
                    <a:pt x="512" y="46"/>
                    <a:pt x="409" y="225"/>
                    <a:pt x="250" y="225"/>
                  </a:cubicBezTo>
                  <a:cubicBezTo>
                    <a:pt x="198" y="225"/>
                    <a:pt x="139" y="206"/>
                    <a:pt x="71" y="156"/>
                  </a:cubicBezTo>
                  <a:cubicBezTo>
                    <a:pt x="0" y="251"/>
                    <a:pt x="0" y="334"/>
                    <a:pt x="71" y="429"/>
                  </a:cubicBezTo>
                  <a:cubicBezTo>
                    <a:pt x="98" y="425"/>
                    <a:pt x="125" y="423"/>
                    <a:pt x="151" y="423"/>
                  </a:cubicBezTo>
                  <a:cubicBezTo>
                    <a:pt x="341" y="423"/>
                    <a:pt x="526" y="518"/>
                    <a:pt x="713" y="518"/>
                  </a:cubicBezTo>
                  <a:cubicBezTo>
                    <a:pt x="793" y="518"/>
                    <a:pt x="872" y="502"/>
                    <a:pt x="953" y="453"/>
                  </a:cubicBezTo>
                  <a:cubicBezTo>
                    <a:pt x="905" y="334"/>
                    <a:pt x="881" y="239"/>
                    <a:pt x="810" y="132"/>
                  </a:cubicBezTo>
                  <a:cubicBezTo>
                    <a:pt x="750" y="84"/>
                    <a:pt x="703" y="37"/>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5"/>
            <p:cNvSpPr/>
            <p:nvPr/>
          </p:nvSpPr>
          <p:spPr>
            <a:xfrm>
              <a:off x="5945075" y="3469175"/>
              <a:ext cx="21450" cy="12025"/>
            </a:xfrm>
            <a:custGeom>
              <a:avLst/>
              <a:gdLst/>
              <a:ahLst/>
              <a:cxnLst/>
              <a:rect l="l" t="t" r="r" b="b"/>
              <a:pathLst>
                <a:path w="858" h="481" extrusionOk="0">
                  <a:moveTo>
                    <a:pt x="366" y="0"/>
                  </a:moveTo>
                  <a:cubicBezTo>
                    <a:pt x="249" y="0"/>
                    <a:pt x="132" y="10"/>
                    <a:pt x="12" y="30"/>
                  </a:cubicBezTo>
                  <a:cubicBezTo>
                    <a:pt x="1" y="89"/>
                    <a:pt x="1" y="125"/>
                    <a:pt x="1" y="184"/>
                  </a:cubicBezTo>
                  <a:cubicBezTo>
                    <a:pt x="24" y="303"/>
                    <a:pt x="96" y="387"/>
                    <a:pt x="203" y="422"/>
                  </a:cubicBezTo>
                  <a:cubicBezTo>
                    <a:pt x="300" y="458"/>
                    <a:pt x="397" y="481"/>
                    <a:pt x="492" y="481"/>
                  </a:cubicBezTo>
                  <a:cubicBezTo>
                    <a:pt x="617" y="481"/>
                    <a:pt x="737" y="441"/>
                    <a:pt x="846" y="339"/>
                  </a:cubicBezTo>
                  <a:cubicBezTo>
                    <a:pt x="846" y="244"/>
                    <a:pt x="858" y="149"/>
                    <a:pt x="858" y="53"/>
                  </a:cubicBezTo>
                  <a:cubicBezTo>
                    <a:pt x="691" y="19"/>
                    <a:pt x="529" y="0"/>
                    <a:pt x="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5"/>
            <p:cNvSpPr/>
            <p:nvPr/>
          </p:nvSpPr>
          <p:spPr>
            <a:xfrm>
              <a:off x="5779275" y="3434475"/>
              <a:ext cx="25925" cy="7775"/>
            </a:xfrm>
            <a:custGeom>
              <a:avLst/>
              <a:gdLst/>
              <a:ahLst/>
              <a:cxnLst/>
              <a:rect l="l" t="t" r="r" b="b"/>
              <a:pathLst>
                <a:path w="1037" h="311" extrusionOk="0">
                  <a:moveTo>
                    <a:pt x="322" y="1"/>
                  </a:moveTo>
                  <a:cubicBezTo>
                    <a:pt x="239" y="108"/>
                    <a:pt x="60" y="25"/>
                    <a:pt x="1" y="167"/>
                  </a:cubicBezTo>
                  <a:cubicBezTo>
                    <a:pt x="188" y="275"/>
                    <a:pt x="380" y="310"/>
                    <a:pt x="575" y="310"/>
                  </a:cubicBezTo>
                  <a:cubicBezTo>
                    <a:pt x="726" y="310"/>
                    <a:pt x="880" y="289"/>
                    <a:pt x="1037" y="263"/>
                  </a:cubicBezTo>
                  <a:cubicBezTo>
                    <a:pt x="929" y="179"/>
                    <a:pt x="834" y="108"/>
                    <a:pt x="751" y="13"/>
                  </a:cubicBezTo>
                  <a:cubicBezTo>
                    <a:pt x="620" y="1"/>
                    <a:pt x="465" y="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5"/>
            <p:cNvSpPr/>
            <p:nvPr/>
          </p:nvSpPr>
          <p:spPr>
            <a:xfrm>
              <a:off x="5909350" y="3466825"/>
              <a:ext cx="36050" cy="3650"/>
            </a:xfrm>
            <a:custGeom>
              <a:avLst/>
              <a:gdLst/>
              <a:ahLst/>
              <a:cxnLst/>
              <a:rect l="l" t="t" r="r" b="b"/>
              <a:pathLst>
                <a:path w="1442" h="146" extrusionOk="0">
                  <a:moveTo>
                    <a:pt x="605" y="0"/>
                  </a:moveTo>
                  <a:cubicBezTo>
                    <a:pt x="446" y="0"/>
                    <a:pt x="287" y="6"/>
                    <a:pt x="127" y="6"/>
                  </a:cubicBezTo>
                  <a:cubicBezTo>
                    <a:pt x="85" y="6"/>
                    <a:pt x="43" y="6"/>
                    <a:pt x="1" y="5"/>
                  </a:cubicBezTo>
                  <a:lnTo>
                    <a:pt x="1" y="5"/>
                  </a:lnTo>
                  <a:cubicBezTo>
                    <a:pt x="205" y="117"/>
                    <a:pt x="421" y="145"/>
                    <a:pt x="641" y="145"/>
                  </a:cubicBezTo>
                  <a:cubicBezTo>
                    <a:pt x="857" y="145"/>
                    <a:pt x="1076" y="118"/>
                    <a:pt x="1290" y="118"/>
                  </a:cubicBezTo>
                  <a:cubicBezTo>
                    <a:pt x="1341" y="118"/>
                    <a:pt x="1391" y="120"/>
                    <a:pt x="1441" y="124"/>
                  </a:cubicBezTo>
                  <a:cubicBezTo>
                    <a:pt x="1169" y="19"/>
                    <a:pt x="889"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5"/>
            <p:cNvSpPr/>
            <p:nvPr/>
          </p:nvSpPr>
          <p:spPr>
            <a:xfrm>
              <a:off x="6159400" y="3465725"/>
              <a:ext cx="33050" cy="6800"/>
            </a:xfrm>
            <a:custGeom>
              <a:avLst/>
              <a:gdLst/>
              <a:ahLst/>
              <a:cxnLst/>
              <a:rect l="l" t="t" r="r" b="b"/>
              <a:pathLst>
                <a:path w="1322" h="272" extrusionOk="0">
                  <a:moveTo>
                    <a:pt x="750" y="25"/>
                  </a:moveTo>
                  <a:cubicBezTo>
                    <a:pt x="500" y="84"/>
                    <a:pt x="226" y="1"/>
                    <a:pt x="0" y="144"/>
                  </a:cubicBezTo>
                  <a:cubicBezTo>
                    <a:pt x="111" y="176"/>
                    <a:pt x="226" y="182"/>
                    <a:pt x="343" y="182"/>
                  </a:cubicBezTo>
                  <a:cubicBezTo>
                    <a:pt x="426" y="182"/>
                    <a:pt x="510" y="179"/>
                    <a:pt x="593" y="179"/>
                  </a:cubicBezTo>
                  <a:cubicBezTo>
                    <a:pt x="744" y="179"/>
                    <a:pt x="893" y="190"/>
                    <a:pt x="1036" y="251"/>
                  </a:cubicBezTo>
                  <a:cubicBezTo>
                    <a:pt x="1070" y="265"/>
                    <a:pt x="1103" y="271"/>
                    <a:pt x="1134" y="271"/>
                  </a:cubicBezTo>
                  <a:cubicBezTo>
                    <a:pt x="1212" y="271"/>
                    <a:pt x="1279" y="229"/>
                    <a:pt x="1322" y="144"/>
                  </a:cubicBezTo>
                  <a:cubicBezTo>
                    <a:pt x="1131" y="120"/>
                    <a:pt x="953" y="72"/>
                    <a:pt x="75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5"/>
            <p:cNvSpPr/>
            <p:nvPr/>
          </p:nvSpPr>
          <p:spPr>
            <a:xfrm>
              <a:off x="5981100" y="3470500"/>
              <a:ext cx="32450" cy="3825"/>
            </a:xfrm>
            <a:custGeom>
              <a:avLst/>
              <a:gdLst/>
              <a:ahLst/>
              <a:cxnLst/>
              <a:rect l="l" t="t" r="r" b="b"/>
              <a:pathLst>
                <a:path w="1298" h="153" extrusionOk="0">
                  <a:moveTo>
                    <a:pt x="0" y="0"/>
                  </a:moveTo>
                  <a:cubicBezTo>
                    <a:pt x="208" y="104"/>
                    <a:pt x="416" y="152"/>
                    <a:pt x="626" y="152"/>
                  </a:cubicBezTo>
                  <a:cubicBezTo>
                    <a:pt x="848" y="152"/>
                    <a:pt x="1071" y="98"/>
                    <a:pt x="1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5"/>
            <p:cNvSpPr/>
            <p:nvPr/>
          </p:nvSpPr>
          <p:spPr>
            <a:xfrm>
              <a:off x="5769450" y="3431800"/>
              <a:ext cx="17900" cy="8275"/>
            </a:xfrm>
            <a:custGeom>
              <a:avLst/>
              <a:gdLst/>
              <a:ahLst/>
              <a:cxnLst/>
              <a:rect l="l" t="t" r="r" b="b"/>
              <a:pathLst>
                <a:path w="716" h="331" extrusionOk="0">
                  <a:moveTo>
                    <a:pt x="132" y="1"/>
                  </a:moveTo>
                  <a:cubicBezTo>
                    <a:pt x="84" y="72"/>
                    <a:pt x="37" y="167"/>
                    <a:pt x="1" y="239"/>
                  </a:cubicBezTo>
                  <a:cubicBezTo>
                    <a:pt x="47" y="308"/>
                    <a:pt x="96" y="330"/>
                    <a:pt x="147" y="330"/>
                  </a:cubicBezTo>
                  <a:cubicBezTo>
                    <a:pt x="228" y="330"/>
                    <a:pt x="313" y="273"/>
                    <a:pt x="394" y="251"/>
                  </a:cubicBezTo>
                  <a:cubicBezTo>
                    <a:pt x="513" y="227"/>
                    <a:pt x="656" y="227"/>
                    <a:pt x="715" y="96"/>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5"/>
            <p:cNvSpPr/>
            <p:nvPr/>
          </p:nvSpPr>
          <p:spPr>
            <a:xfrm>
              <a:off x="5823325" y="3435125"/>
              <a:ext cx="14025" cy="10000"/>
            </a:xfrm>
            <a:custGeom>
              <a:avLst/>
              <a:gdLst/>
              <a:ahLst/>
              <a:cxnLst/>
              <a:rect l="l" t="t" r="r" b="b"/>
              <a:pathLst>
                <a:path w="561" h="400" extrusionOk="0">
                  <a:moveTo>
                    <a:pt x="187" y="0"/>
                  </a:moveTo>
                  <a:cubicBezTo>
                    <a:pt x="126" y="0"/>
                    <a:pt x="64" y="27"/>
                    <a:pt x="1" y="106"/>
                  </a:cubicBezTo>
                  <a:cubicBezTo>
                    <a:pt x="1" y="213"/>
                    <a:pt x="13" y="296"/>
                    <a:pt x="13" y="391"/>
                  </a:cubicBezTo>
                  <a:cubicBezTo>
                    <a:pt x="33" y="396"/>
                    <a:pt x="52" y="399"/>
                    <a:pt x="71" y="399"/>
                  </a:cubicBezTo>
                  <a:cubicBezTo>
                    <a:pt x="98" y="399"/>
                    <a:pt x="123" y="393"/>
                    <a:pt x="144" y="380"/>
                  </a:cubicBezTo>
                  <a:cubicBezTo>
                    <a:pt x="189" y="357"/>
                    <a:pt x="236" y="345"/>
                    <a:pt x="283" y="345"/>
                  </a:cubicBezTo>
                  <a:cubicBezTo>
                    <a:pt x="335" y="345"/>
                    <a:pt x="386" y="360"/>
                    <a:pt x="430" y="391"/>
                  </a:cubicBezTo>
                  <a:cubicBezTo>
                    <a:pt x="461" y="391"/>
                    <a:pt x="493" y="397"/>
                    <a:pt x="521" y="397"/>
                  </a:cubicBezTo>
                  <a:cubicBezTo>
                    <a:pt x="535" y="397"/>
                    <a:pt x="549" y="395"/>
                    <a:pt x="560" y="391"/>
                  </a:cubicBezTo>
                  <a:lnTo>
                    <a:pt x="560" y="118"/>
                  </a:lnTo>
                  <a:cubicBezTo>
                    <a:pt x="433" y="110"/>
                    <a:pt x="311"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5"/>
            <p:cNvSpPr/>
            <p:nvPr/>
          </p:nvSpPr>
          <p:spPr>
            <a:xfrm>
              <a:off x="5855775" y="3437150"/>
              <a:ext cx="14900" cy="11050"/>
            </a:xfrm>
            <a:custGeom>
              <a:avLst/>
              <a:gdLst/>
              <a:ahLst/>
              <a:cxnLst/>
              <a:rect l="l" t="t" r="r" b="b"/>
              <a:pathLst>
                <a:path w="596" h="442" extrusionOk="0">
                  <a:moveTo>
                    <a:pt x="1" y="1"/>
                  </a:moveTo>
                  <a:cubicBezTo>
                    <a:pt x="1" y="132"/>
                    <a:pt x="13" y="251"/>
                    <a:pt x="144" y="322"/>
                  </a:cubicBezTo>
                  <a:cubicBezTo>
                    <a:pt x="179" y="334"/>
                    <a:pt x="215" y="334"/>
                    <a:pt x="239" y="334"/>
                  </a:cubicBezTo>
                  <a:cubicBezTo>
                    <a:pt x="310" y="334"/>
                    <a:pt x="346" y="394"/>
                    <a:pt x="417" y="430"/>
                  </a:cubicBezTo>
                  <a:cubicBezTo>
                    <a:pt x="453" y="441"/>
                    <a:pt x="501" y="441"/>
                    <a:pt x="548" y="441"/>
                  </a:cubicBezTo>
                  <a:cubicBezTo>
                    <a:pt x="596" y="108"/>
                    <a:pt x="215" y="215"/>
                    <a:pt x="132" y="37"/>
                  </a:cubicBezTo>
                  <a:cubicBezTo>
                    <a:pt x="84" y="13"/>
                    <a:pt x="3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5"/>
            <p:cNvSpPr/>
            <p:nvPr/>
          </p:nvSpPr>
          <p:spPr>
            <a:xfrm>
              <a:off x="5737025" y="3441025"/>
              <a:ext cx="10725" cy="3925"/>
            </a:xfrm>
            <a:custGeom>
              <a:avLst/>
              <a:gdLst/>
              <a:ahLst/>
              <a:cxnLst/>
              <a:rect l="l" t="t" r="r" b="b"/>
              <a:pathLst>
                <a:path w="429" h="157" extrusionOk="0">
                  <a:moveTo>
                    <a:pt x="0" y="1"/>
                  </a:moveTo>
                  <a:cubicBezTo>
                    <a:pt x="70" y="106"/>
                    <a:pt x="144" y="157"/>
                    <a:pt x="216" y="157"/>
                  </a:cubicBezTo>
                  <a:cubicBezTo>
                    <a:pt x="290" y="157"/>
                    <a:pt x="362" y="103"/>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5"/>
            <p:cNvSpPr/>
            <p:nvPr/>
          </p:nvSpPr>
          <p:spPr>
            <a:xfrm>
              <a:off x="5826600" y="3442050"/>
              <a:ext cx="7175" cy="2575"/>
            </a:xfrm>
            <a:custGeom>
              <a:avLst/>
              <a:gdLst/>
              <a:ahLst/>
              <a:cxnLst/>
              <a:rect l="l" t="t" r="r" b="b"/>
              <a:pathLst>
                <a:path w="287" h="103" extrusionOk="0">
                  <a:moveTo>
                    <a:pt x="134" y="0"/>
                  </a:moveTo>
                  <a:cubicBezTo>
                    <a:pt x="93" y="0"/>
                    <a:pt x="49" y="25"/>
                    <a:pt x="1" y="79"/>
                  </a:cubicBezTo>
                  <a:cubicBezTo>
                    <a:pt x="108" y="79"/>
                    <a:pt x="191" y="103"/>
                    <a:pt x="287" y="103"/>
                  </a:cubicBezTo>
                  <a:cubicBezTo>
                    <a:pt x="234" y="37"/>
                    <a:pt x="186"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5"/>
            <p:cNvSpPr/>
            <p:nvPr/>
          </p:nvSpPr>
          <p:spPr>
            <a:xfrm>
              <a:off x="5981100" y="3455900"/>
              <a:ext cx="3600" cy="2050"/>
            </a:xfrm>
            <a:custGeom>
              <a:avLst/>
              <a:gdLst/>
              <a:ahLst/>
              <a:cxnLst/>
              <a:rect l="l" t="t" r="r" b="b"/>
              <a:pathLst>
                <a:path w="144" h="82" extrusionOk="0">
                  <a:moveTo>
                    <a:pt x="0" y="1"/>
                  </a:moveTo>
                  <a:cubicBezTo>
                    <a:pt x="24" y="55"/>
                    <a:pt x="45" y="81"/>
                    <a:pt x="67" y="81"/>
                  </a:cubicBezTo>
                  <a:cubicBezTo>
                    <a:pt x="89" y="81"/>
                    <a:pt x="113" y="55"/>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5"/>
            <p:cNvSpPr/>
            <p:nvPr/>
          </p:nvSpPr>
          <p:spPr>
            <a:xfrm>
              <a:off x="5916800" y="3450850"/>
              <a:ext cx="3300" cy="1450"/>
            </a:xfrm>
            <a:custGeom>
              <a:avLst/>
              <a:gdLst/>
              <a:ahLst/>
              <a:cxnLst/>
              <a:rect l="l" t="t" r="r" b="b"/>
              <a:pathLst>
                <a:path w="132" h="58" extrusionOk="0">
                  <a:moveTo>
                    <a:pt x="84" y="1"/>
                  </a:moveTo>
                  <a:cubicBezTo>
                    <a:pt x="60" y="1"/>
                    <a:pt x="24" y="24"/>
                    <a:pt x="0" y="48"/>
                  </a:cubicBezTo>
                  <a:cubicBezTo>
                    <a:pt x="18" y="54"/>
                    <a:pt x="39" y="57"/>
                    <a:pt x="61" y="57"/>
                  </a:cubicBezTo>
                  <a:cubicBezTo>
                    <a:pt x="84" y="57"/>
                    <a:pt x="108" y="54"/>
                    <a:pt x="131" y="48"/>
                  </a:cubicBez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5"/>
            <p:cNvSpPr/>
            <p:nvPr/>
          </p:nvSpPr>
          <p:spPr>
            <a:xfrm>
              <a:off x="5927225" y="3452350"/>
              <a:ext cx="3600" cy="1250"/>
            </a:xfrm>
            <a:custGeom>
              <a:avLst/>
              <a:gdLst/>
              <a:ahLst/>
              <a:cxnLst/>
              <a:rect l="l" t="t" r="r" b="b"/>
              <a:pathLst>
                <a:path w="144" h="50" extrusionOk="0">
                  <a:moveTo>
                    <a:pt x="0" y="0"/>
                  </a:moveTo>
                  <a:cubicBezTo>
                    <a:pt x="11" y="11"/>
                    <a:pt x="21" y="50"/>
                    <a:pt x="24" y="50"/>
                  </a:cubicBezTo>
                  <a:cubicBezTo>
                    <a:pt x="24" y="50"/>
                    <a:pt x="24" y="49"/>
                    <a:pt x="24" y="48"/>
                  </a:cubicBezTo>
                  <a:cubicBezTo>
                    <a:pt x="72" y="48"/>
                    <a:pt x="95" y="24"/>
                    <a:pt x="143" y="12"/>
                  </a:cubicBezTo>
                  <a:cubicBezTo>
                    <a:pt x="95" y="12"/>
                    <a:pt x="3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5"/>
            <p:cNvSpPr/>
            <p:nvPr/>
          </p:nvSpPr>
          <p:spPr>
            <a:xfrm>
              <a:off x="5862025" y="3445500"/>
              <a:ext cx="4500" cy="2450"/>
            </a:xfrm>
            <a:custGeom>
              <a:avLst/>
              <a:gdLst/>
              <a:ahLst/>
              <a:cxnLst/>
              <a:rect l="l" t="t" r="r" b="b"/>
              <a:pathLst>
                <a:path w="180" h="98" extrusionOk="0">
                  <a:moveTo>
                    <a:pt x="1" y="0"/>
                  </a:moveTo>
                  <a:cubicBezTo>
                    <a:pt x="43" y="54"/>
                    <a:pt x="76" y="97"/>
                    <a:pt x="151" y="97"/>
                  </a:cubicBezTo>
                  <a:cubicBezTo>
                    <a:pt x="160" y="97"/>
                    <a:pt x="169" y="97"/>
                    <a:pt x="179" y="96"/>
                  </a:cubicBezTo>
                  <a:cubicBezTo>
                    <a:pt x="132" y="36"/>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5"/>
            <p:cNvSpPr/>
            <p:nvPr/>
          </p:nvSpPr>
          <p:spPr>
            <a:xfrm>
              <a:off x="6080500" y="3484050"/>
              <a:ext cx="90825" cy="20150"/>
            </a:xfrm>
            <a:custGeom>
              <a:avLst/>
              <a:gdLst/>
              <a:ahLst/>
              <a:cxnLst/>
              <a:rect l="l" t="t" r="r" b="b"/>
              <a:pathLst>
                <a:path w="3633" h="806" extrusionOk="0">
                  <a:moveTo>
                    <a:pt x="651" y="0"/>
                  </a:moveTo>
                  <a:cubicBezTo>
                    <a:pt x="479" y="0"/>
                    <a:pt x="306" y="12"/>
                    <a:pt x="132" y="42"/>
                  </a:cubicBezTo>
                  <a:cubicBezTo>
                    <a:pt x="60" y="66"/>
                    <a:pt x="13" y="125"/>
                    <a:pt x="1" y="208"/>
                  </a:cubicBezTo>
                  <a:cubicBezTo>
                    <a:pt x="25" y="339"/>
                    <a:pt x="120" y="387"/>
                    <a:pt x="215" y="411"/>
                  </a:cubicBezTo>
                  <a:cubicBezTo>
                    <a:pt x="358" y="447"/>
                    <a:pt x="477" y="447"/>
                    <a:pt x="608" y="447"/>
                  </a:cubicBezTo>
                  <a:lnTo>
                    <a:pt x="870" y="482"/>
                  </a:lnTo>
                  <a:cubicBezTo>
                    <a:pt x="900" y="494"/>
                    <a:pt x="927" y="500"/>
                    <a:pt x="953" y="500"/>
                  </a:cubicBezTo>
                  <a:cubicBezTo>
                    <a:pt x="980" y="500"/>
                    <a:pt x="1007" y="494"/>
                    <a:pt x="1037" y="482"/>
                  </a:cubicBezTo>
                  <a:cubicBezTo>
                    <a:pt x="1072" y="470"/>
                    <a:pt x="1084" y="459"/>
                    <a:pt x="1108" y="447"/>
                  </a:cubicBezTo>
                  <a:cubicBezTo>
                    <a:pt x="1132" y="423"/>
                    <a:pt x="1148" y="414"/>
                    <a:pt x="1158" y="414"/>
                  </a:cubicBezTo>
                  <a:cubicBezTo>
                    <a:pt x="1192" y="414"/>
                    <a:pt x="1175" y="508"/>
                    <a:pt x="1216" y="508"/>
                  </a:cubicBezTo>
                  <a:cubicBezTo>
                    <a:pt x="1219" y="508"/>
                    <a:pt x="1223" y="508"/>
                    <a:pt x="1227" y="506"/>
                  </a:cubicBezTo>
                  <a:cubicBezTo>
                    <a:pt x="1276" y="520"/>
                    <a:pt x="1321" y="526"/>
                    <a:pt x="1366" y="526"/>
                  </a:cubicBezTo>
                  <a:cubicBezTo>
                    <a:pt x="1398" y="526"/>
                    <a:pt x="1431" y="523"/>
                    <a:pt x="1465" y="518"/>
                  </a:cubicBezTo>
                  <a:cubicBezTo>
                    <a:pt x="1500" y="499"/>
                    <a:pt x="1534" y="491"/>
                    <a:pt x="1566" y="491"/>
                  </a:cubicBezTo>
                  <a:cubicBezTo>
                    <a:pt x="1633" y="491"/>
                    <a:pt x="1695" y="525"/>
                    <a:pt x="1751" y="566"/>
                  </a:cubicBezTo>
                  <a:cubicBezTo>
                    <a:pt x="1977" y="625"/>
                    <a:pt x="2215" y="625"/>
                    <a:pt x="2454" y="661"/>
                  </a:cubicBezTo>
                  <a:cubicBezTo>
                    <a:pt x="2492" y="666"/>
                    <a:pt x="2531" y="667"/>
                    <a:pt x="2569" y="667"/>
                  </a:cubicBezTo>
                  <a:cubicBezTo>
                    <a:pt x="2606" y="667"/>
                    <a:pt x="2642" y="666"/>
                    <a:pt x="2678" y="666"/>
                  </a:cubicBezTo>
                  <a:cubicBezTo>
                    <a:pt x="2780" y="666"/>
                    <a:pt x="2881" y="675"/>
                    <a:pt x="2977" y="744"/>
                  </a:cubicBezTo>
                  <a:cubicBezTo>
                    <a:pt x="3058" y="786"/>
                    <a:pt x="3134" y="806"/>
                    <a:pt x="3204" y="806"/>
                  </a:cubicBezTo>
                  <a:cubicBezTo>
                    <a:pt x="3371" y="806"/>
                    <a:pt x="3508" y="694"/>
                    <a:pt x="3608" y="518"/>
                  </a:cubicBezTo>
                  <a:cubicBezTo>
                    <a:pt x="3608" y="482"/>
                    <a:pt x="3632" y="459"/>
                    <a:pt x="3632" y="423"/>
                  </a:cubicBezTo>
                  <a:cubicBezTo>
                    <a:pt x="3180" y="220"/>
                    <a:pt x="2656" y="387"/>
                    <a:pt x="2204" y="173"/>
                  </a:cubicBezTo>
                  <a:cubicBezTo>
                    <a:pt x="1684" y="110"/>
                    <a:pt x="1172"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5"/>
            <p:cNvSpPr/>
            <p:nvPr/>
          </p:nvSpPr>
          <p:spPr>
            <a:xfrm>
              <a:off x="6050150" y="3479725"/>
              <a:ext cx="85450" cy="13125"/>
            </a:xfrm>
            <a:custGeom>
              <a:avLst/>
              <a:gdLst/>
              <a:ahLst/>
              <a:cxnLst/>
              <a:rect l="l" t="t" r="r" b="b"/>
              <a:pathLst>
                <a:path w="3418" h="525" extrusionOk="0">
                  <a:moveTo>
                    <a:pt x="512" y="0"/>
                  </a:moveTo>
                  <a:cubicBezTo>
                    <a:pt x="381" y="24"/>
                    <a:pt x="227" y="36"/>
                    <a:pt x="96" y="48"/>
                  </a:cubicBezTo>
                  <a:cubicBezTo>
                    <a:pt x="0" y="167"/>
                    <a:pt x="12" y="286"/>
                    <a:pt x="120" y="393"/>
                  </a:cubicBezTo>
                  <a:cubicBezTo>
                    <a:pt x="305" y="478"/>
                    <a:pt x="485" y="525"/>
                    <a:pt x="661" y="525"/>
                  </a:cubicBezTo>
                  <a:cubicBezTo>
                    <a:pt x="858" y="525"/>
                    <a:pt x="1050" y="466"/>
                    <a:pt x="1239" y="334"/>
                  </a:cubicBezTo>
                  <a:cubicBezTo>
                    <a:pt x="1333" y="318"/>
                    <a:pt x="1426" y="312"/>
                    <a:pt x="1518" y="312"/>
                  </a:cubicBezTo>
                  <a:cubicBezTo>
                    <a:pt x="1717" y="312"/>
                    <a:pt x="1911" y="338"/>
                    <a:pt x="2108" y="338"/>
                  </a:cubicBezTo>
                  <a:cubicBezTo>
                    <a:pt x="2152" y="338"/>
                    <a:pt x="2195" y="337"/>
                    <a:pt x="2239" y="334"/>
                  </a:cubicBezTo>
                  <a:cubicBezTo>
                    <a:pt x="2269" y="331"/>
                    <a:pt x="2300" y="330"/>
                    <a:pt x="2330" y="330"/>
                  </a:cubicBezTo>
                  <a:cubicBezTo>
                    <a:pt x="2585" y="330"/>
                    <a:pt x="2831" y="415"/>
                    <a:pt x="3078" y="415"/>
                  </a:cubicBezTo>
                  <a:cubicBezTo>
                    <a:pt x="3191" y="415"/>
                    <a:pt x="3304" y="397"/>
                    <a:pt x="3418" y="346"/>
                  </a:cubicBezTo>
                  <a:cubicBezTo>
                    <a:pt x="3263" y="298"/>
                    <a:pt x="3120" y="239"/>
                    <a:pt x="2965" y="179"/>
                  </a:cubicBezTo>
                  <a:cubicBezTo>
                    <a:pt x="2887" y="118"/>
                    <a:pt x="2803" y="103"/>
                    <a:pt x="2717" y="103"/>
                  </a:cubicBezTo>
                  <a:cubicBezTo>
                    <a:pt x="2635" y="103"/>
                    <a:pt x="2551" y="116"/>
                    <a:pt x="2472" y="116"/>
                  </a:cubicBezTo>
                  <a:cubicBezTo>
                    <a:pt x="2392" y="116"/>
                    <a:pt x="2317" y="103"/>
                    <a:pt x="2251" y="48"/>
                  </a:cubicBezTo>
                  <a:cubicBezTo>
                    <a:pt x="2191" y="60"/>
                    <a:pt x="2144" y="60"/>
                    <a:pt x="2084" y="60"/>
                  </a:cubicBezTo>
                  <a:cubicBezTo>
                    <a:pt x="2042" y="90"/>
                    <a:pt x="1998" y="105"/>
                    <a:pt x="1953" y="105"/>
                  </a:cubicBezTo>
                  <a:cubicBezTo>
                    <a:pt x="1908" y="105"/>
                    <a:pt x="1864" y="90"/>
                    <a:pt x="1822" y="60"/>
                  </a:cubicBezTo>
                  <a:cubicBezTo>
                    <a:pt x="1370" y="36"/>
                    <a:pt x="941" y="24"/>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5"/>
            <p:cNvSpPr/>
            <p:nvPr/>
          </p:nvSpPr>
          <p:spPr>
            <a:xfrm>
              <a:off x="6170400" y="3494300"/>
              <a:ext cx="63725" cy="17075"/>
            </a:xfrm>
            <a:custGeom>
              <a:avLst/>
              <a:gdLst/>
              <a:ahLst/>
              <a:cxnLst/>
              <a:rect l="l" t="t" r="r" b="b"/>
              <a:pathLst>
                <a:path w="2549" h="683" extrusionOk="0">
                  <a:moveTo>
                    <a:pt x="387" y="0"/>
                  </a:moveTo>
                  <a:cubicBezTo>
                    <a:pt x="271" y="0"/>
                    <a:pt x="154" y="4"/>
                    <a:pt x="36" y="13"/>
                  </a:cubicBezTo>
                  <a:cubicBezTo>
                    <a:pt x="12" y="49"/>
                    <a:pt x="12" y="60"/>
                    <a:pt x="1" y="96"/>
                  </a:cubicBezTo>
                  <a:cubicBezTo>
                    <a:pt x="132" y="429"/>
                    <a:pt x="465" y="346"/>
                    <a:pt x="715" y="394"/>
                  </a:cubicBezTo>
                  <a:cubicBezTo>
                    <a:pt x="1132" y="477"/>
                    <a:pt x="1560" y="429"/>
                    <a:pt x="1941" y="668"/>
                  </a:cubicBezTo>
                  <a:cubicBezTo>
                    <a:pt x="2031" y="668"/>
                    <a:pt x="2123" y="683"/>
                    <a:pt x="2214" y="683"/>
                  </a:cubicBezTo>
                  <a:cubicBezTo>
                    <a:pt x="2304" y="683"/>
                    <a:pt x="2394" y="668"/>
                    <a:pt x="2477" y="608"/>
                  </a:cubicBezTo>
                  <a:cubicBezTo>
                    <a:pt x="2549" y="477"/>
                    <a:pt x="2441" y="358"/>
                    <a:pt x="2429" y="227"/>
                  </a:cubicBezTo>
                  <a:cubicBezTo>
                    <a:pt x="1757" y="135"/>
                    <a:pt x="1077"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5"/>
            <p:cNvSpPr/>
            <p:nvPr/>
          </p:nvSpPr>
          <p:spPr>
            <a:xfrm>
              <a:off x="6145100" y="3476750"/>
              <a:ext cx="44075" cy="4225"/>
            </a:xfrm>
            <a:custGeom>
              <a:avLst/>
              <a:gdLst/>
              <a:ahLst/>
              <a:cxnLst/>
              <a:rect l="l" t="t" r="r" b="b"/>
              <a:pathLst>
                <a:path w="1763" h="169" extrusionOk="0">
                  <a:moveTo>
                    <a:pt x="751" y="0"/>
                  </a:moveTo>
                  <a:cubicBezTo>
                    <a:pt x="489" y="24"/>
                    <a:pt x="239" y="36"/>
                    <a:pt x="1" y="48"/>
                  </a:cubicBezTo>
                  <a:cubicBezTo>
                    <a:pt x="332" y="143"/>
                    <a:pt x="664" y="168"/>
                    <a:pt x="997" y="168"/>
                  </a:cubicBezTo>
                  <a:cubicBezTo>
                    <a:pt x="1251" y="168"/>
                    <a:pt x="1506" y="154"/>
                    <a:pt x="1763" y="143"/>
                  </a:cubicBezTo>
                  <a:cubicBezTo>
                    <a:pt x="1619" y="42"/>
                    <a:pt x="1466" y="22"/>
                    <a:pt x="1312" y="22"/>
                  </a:cubicBezTo>
                  <a:cubicBezTo>
                    <a:pt x="1209" y="22"/>
                    <a:pt x="1105" y="31"/>
                    <a:pt x="1003" y="31"/>
                  </a:cubicBezTo>
                  <a:cubicBezTo>
                    <a:pt x="917" y="31"/>
                    <a:pt x="832" y="25"/>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5"/>
            <p:cNvSpPr/>
            <p:nvPr/>
          </p:nvSpPr>
          <p:spPr>
            <a:xfrm>
              <a:off x="6196000" y="3470400"/>
              <a:ext cx="14500" cy="11400"/>
            </a:xfrm>
            <a:custGeom>
              <a:avLst/>
              <a:gdLst/>
              <a:ahLst/>
              <a:cxnLst/>
              <a:rect l="l" t="t" r="r" b="b"/>
              <a:pathLst>
                <a:path w="580" h="456" extrusionOk="0">
                  <a:moveTo>
                    <a:pt x="260" y="0"/>
                  </a:moveTo>
                  <a:cubicBezTo>
                    <a:pt x="225" y="0"/>
                    <a:pt x="189" y="2"/>
                    <a:pt x="155" y="4"/>
                  </a:cubicBezTo>
                  <a:cubicBezTo>
                    <a:pt x="155" y="159"/>
                    <a:pt x="84" y="290"/>
                    <a:pt x="1" y="409"/>
                  </a:cubicBezTo>
                  <a:cubicBezTo>
                    <a:pt x="6" y="409"/>
                    <a:pt x="12" y="409"/>
                    <a:pt x="19" y="409"/>
                  </a:cubicBezTo>
                  <a:cubicBezTo>
                    <a:pt x="122" y="409"/>
                    <a:pt x="249" y="456"/>
                    <a:pt x="354" y="456"/>
                  </a:cubicBezTo>
                  <a:cubicBezTo>
                    <a:pt x="456" y="456"/>
                    <a:pt x="537" y="412"/>
                    <a:pt x="560" y="243"/>
                  </a:cubicBezTo>
                  <a:cubicBezTo>
                    <a:pt x="580" y="37"/>
                    <a:pt x="423"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5"/>
            <p:cNvSpPr/>
            <p:nvPr/>
          </p:nvSpPr>
          <p:spPr>
            <a:xfrm>
              <a:off x="6106400" y="3480050"/>
              <a:ext cx="17900" cy="4750"/>
            </a:xfrm>
            <a:custGeom>
              <a:avLst/>
              <a:gdLst/>
              <a:ahLst/>
              <a:cxnLst/>
              <a:rect l="l" t="t" r="r" b="b"/>
              <a:pathLst>
                <a:path w="716" h="190" extrusionOk="0">
                  <a:moveTo>
                    <a:pt x="378" y="1"/>
                  </a:moveTo>
                  <a:cubicBezTo>
                    <a:pt x="252" y="1"/>
                    <a:pt x="126" y="16"/>
                    <a:pt x="1" y="47"/>
                  </a:cubicBezTo>
                  <a:cubicBezTo>
                    <a:pt x="108" y="166"/>
                    <a:pt x="227" y="190"/>
                    <a:pt x="349" y="190"/>
                  </a:cubicBezTo>
                  <a:cubicBezTo>
                    <a:pt x="430" y="190"/>
                    <a:pt x="513" y="179"/>
                    <a:pt x="594" y="179"/>
                  </a:cubicBezTo>
                  <a:cubicBezTo>
                    <a:pt x="635" y="179"/>
                    <a:pt x="675" y="182"/>
                    <a:pt x="715" y="190"/>
                  </a:cubicBezTo>
                  <a:lnTo>
                    <a:pt x="715" y="35"/>
                  </a:lnTo>
                  <a:cubicBezTo>
                    <a:pt x="603" y="13"/>
                    <a:pt x="490"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5"/>
            <p:cNvSpPr/>
            <p:nvPr/>
          </p:nvSpPr>
          <p:spPr>
            <a:xfrm>
              <a:off x="5372375" y="3535075"/>
              <a:ext cx="168800" cy="30700"/>
            </a:xfrm>
            <a:custGeom>
              <a:avLst/>
              <a:gdLst/>
              <a:ahLst/>
              <a:cxnLst/>
              <a:rect l="l" t="t" r="r" b="b"/>
              <a:pathLst>
                <a:path w="6752" h="1228" extrusionOk="0">
                  <a:moveTo>
                    <a:pt x="496" y="0"/>
                  </a:moveTo>
                  <a:cubicBezTo>
                    <a:pt x="46" y="0"/>
                    <a:pt x="38" y="117"/>
                    <a:pt x="1" y="620"/>
                  </a:cubicBezTo>
                  <a:cubicBezTo>
                    <a:pt x="489" y="1227"/>
                    <a:pt x="1251" y="942"/>
                    <a:pt x="1858" y="1168"/>
                  </a:cubicBezTo>
                  <a:cubicBezTo>
                    <a:pt x="2037" y="1168"/>
                    <a:pt x="2215" y="1156"/>
                    <a:pt x="2394" y="1120"/>
                  </a:cubicBezTo>
                  <a:cubicBezTo>
                    <a:pt x="2601" y="1060"/>
                    <a:pt x="2809" y="1043"/>
                    <a:pt x="3012" y="1043"/>
                  </a:cubicBezTo>
                  <a:cubicBezTo>
                    <a:pt x="3088" y="1043"/>
                    <a:pt x="3164" y="1046"/>
                    <a:pt x="3239" y="1049"/>
                  </a:cubicBezTo>
                  <a:cubicBezTo>
                    <a:pt x="3394" y="1028"/>
                    <a:pt x="3566" y="999"/>
                    <a:pt x="3725" y="999"/>
                  </a:cubicBezTo>
                  <a:cubicBezTo>
                    <a:pt x="3750" y="999"/>
                    <a:pt x="3775" y="1000"/>
                    <a:pt x="3799" y="1001"/>
                  </a:cubicBezTo>
                  <a:cubicBezTo>
                    <a:pt x="3870" y="1001"/>
                    <a:pt x="3930" y="1025"/>
                    <a:pt x="3990" y="1025"/>
                  </a:cubicBezTo>
                  <a:cubicBezTo>
                    <a:pt x="4156" y="1049"/>
                    <a:pt x="4311" y="1108"/>
                    <a:pt x="4478" y="1144"/>
                  </a:cubicBezTo>
                  <a:cubicBezTo>
                    <a:pt x="4549" y="1156"/>
                    <a:pt x="4609" y="1168"/>
                    <a:pt x="4692" y="1168"/>
                  </a:cubicBezTo>
                  <a:cubicBezTo>
                    <a:pt x="4877" y="1174"/>
                    <a:pt x="5061" y="1174"/>
                    <a:pt x="5246" y="1174"/>
                  </a:cubicBezTo>
                  <a:cubicBezTo>
                    <a:pt x="5430" y="1174"/>
                    <a:pt x="5615" y="1174"/>
                    <a:pt x="5799" y="1180"/>
                  </a:cubicBezTo>
                  <a:lnTo>
                    <a:pt x="6037" y="1180"/>
                  </a:lnTo>
                  <a:cubicBezTo>
                    <a:pt x="6264" y="1168"/>
                    <a:pt x="6514" y="1204"/>
                    <a:pt x="6692" y="977"/>
                  </a:cubicBezTo>
                  <a:lnTo>
                    <a:pt x="6692" y="846"/>
                  </a:lnTo>
                  <a:cubicBezTo>
                    <a:pt x="6752" y="811"/>
                    <a:pt x="6752" y="763"/>
                    <a:pt x="6728" y="715"/>
                  </a:cubicBezTo>
                  <a:cubicBezTo>
                    <a:pt x="6680" y="680"/>
                    <a:pt x="6633" y="656"/>
                    <a:pt x="6573" y="656"/>
                  </a:cubicBezTo>
                  <a:cubicBezTo>
                    <a:pt x="6549" y="656"/>
                    <a:pt x="6537" y="680"/>
                    <a:pt x="6502" y="692"/>
                  </a:cubicBezTo>
                  <a:cubicBezTo>
                    <a:pt x="6479" y="714"/>
                    <a:pt x="6463" y="723"/>
                    <a:pt x="6450" y="723"/>
                  </a:cubicBezTo>
                  <a:cubicBezTo>
                    <a:pt x="6410" y="723"/>
                    <a:pt x="6416" y="628"/>
                    <a:pt x="6384" y="628"/>
                  </a:cubicBezTo>
                  <a:cubicBezTo>
                    <a:pt x="6380" y="628"/>
                    <a:pt x="6376" y="629"/>
                    <a:pt x="6371" y="632"/>
                  </a:cubicBezTo>
                  <a:cubicBezTo>
                    <a:pt x="6323" y="596"/>
                    <a:pt x="6264" y="584"/>
                    <a:pt x="6204" y="573"/>
                  </a:cubicBezTo>
                  <a:cubicBezTo>
                    <a:pt x="6061" y="537"/>
                    <a:pt x="5906" y="525"/>
                    <a:pt x="5764" y="501"/>
                  </a:cubicBezTo>
                  <a:cubicBezTo>
                    <a:pt x="5704" y="477"/>
                    <a:pt x="5644" y="477"/>
                    <a:pt x="5585" y="477"/>
                  </a:cubicBezTo>
                  <a:cubicBezTo>
                    <a:pt x="5539" y="500"/>
                    <a:pt x="5496" y="511"/>
                    <a:pt x="5456" y="511"/>
                  </a:cubicBezTo>
                  <a:cubicBezTo>
                    <a:pt x="5393" y="511"/>
                    <a:pt x="5338" y="485"/>
                    <a:pt x="5287" y="442"/>
                  </a:cubicBezTo>
                  <a:cubicBezTo>
                    <a:pt x="5121" y="382"/>
                    <a:pt x="4930" y="442"/>
                    <a:pt x="4763" y="358"/>
                  </a:cubicBezTo>
                  <a:cubicBezTo>
                    <a:pt x="4704" y="346"/>
                    <a:pt x="4644" y="334"/>
                    <a:pt x="4585" y="334"/>
                  </a:cubicBezTo>
                  <a:cubicBezTo>
                    <a:pt x="4540" y="341"/>
                    <a:pt x="4498" y="344"/>
                    <a:pt x="4457" y="344"/>
                  </a:cubicBezTo>
                  <a:cubicBezTo>
                    <a:pt x="4346" y="344"/>
                    <a:pt x="4246" y="322"/>
                    <a:pt x="4132" y="287"/>
                  </a:cubicBezTo>
                  <a:cubicBezTo>
                    <a:pt x="4073" y="287"/>
                    <a:pt x="4001" y="275"/>
                    <a:pt x="3942" y="275"/>
                  </a:cubicBezTo>
                  <a:cubicBezTo>
                    <a:pt x="3428" y="235"/>
                    <a:pt x="2930" y="66"/>
                    <a:pt x="2414" y="66"/>
                  </a:cubicBezTo>
                  <a:cubicBezTo>
                    <a:pt x="2321" y="66"/>
                    <a:pt x="2227" y="72"/>
                    <a:pt x="2132" y="84"/>
                  </a:cubicBezTo>
                  <a:cubicBezTo>
                    <a:pt x="2024" y="89"/>
                    <a:pt x="1914" y="93"/>
                    <a:pt x="1804" y="93"/>
                  </a:cubicBezTo>
                  <a:cubicBezTo>
                    <a:pt x="1623" y="93"/>
                    <a:pt x="1441" y="81"/>
                    <a:pt x="1263" y="37"/>
                  </a:cubicBezTo>
                  <a:cubicBezTo>
                    <a:pt x="1192" y="25"/>
                    <a:pt x="1120" y="25"/>
                    <a:pt x="1037" y="25"/>
                  </a:cubicBezTo>
                  <a:cubicBezTo>
                    <a:pt x="808" y="11"/>
                    <a:pt x="63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5"/>
            <p:cNvSpPr/>
            <p:nvPr/>
          </p:nvSpPr>
          <p:spPr>
            <a:xfrm>
              <a:off x="5732550" y="3580725"/>
              <a:ext cx="100025" cy="18525"/>
            </a:xfrm>
            <a:custGeom>
              <a:avLst/>
              <a:gdLst/>
              <a:ahLst/>
              <a:cxnLst/>
              <a:rect l="l" t="t" r="r" b="b"/>
              <a:pathLst>
                <a:path w="4001" h="741" extrusionOk="0">
                  <a:moveTo>
                    <a:pt x="589" y="0"/>
                  </a:moveTo>
                  <a:cubicBezTo>
                    <a:pt x="501" y="0"/>
                    <a:pt x="411" y="3"/>
                    <a:pt x="322" y="9"/>
                  </a:cubicBezTo>
                  <a:cubicBezTo>
                    <a:pt x="262" y="116"/>
                    <a:pt x="0" y="56"/>
                    <a:pt x="48" y="247"/>
                  </a:cubicBezTo>
                  <a:cubicBezTo>
                    <a:pt x="67" y="368"/>
                    <a:pt x="155" y="376"/>
                    <a:pt x="250" y="376"/>
                  </a:cubicBezTo>
                  <a:cubicBezTo>
                    <a:pt x="266" y="376"/>
                    <a:pt x="281" y="376"/>
                    <a:pt x="297" y="376"/>
                  </a:cubicBezTo>
                  <a:cubicBezTo>
                    <a:pt x="365" y="376"/>
                    <a:pt x="432" y="380"/>
                    <a:pt x="477" y="425"/>
                  </a:cubicBezTo>
                  <a:cubicBezTo>
                    <a:pt x="882" y="485"/>
                    <a:pt x="1263" y="568"/>
                    <a:pt x="1667" y="580"/>
                  </a:cubicBezTo>
                  <a:cubicBezTo>
                    <a:pt x="2260" y="599"/>
                    <a:pt x="2859" y="741"/>
                    <a:pt x="3467" y="741"/>
                  </a:cubicBezTo>
                  <a:cubicBezTo>
                    <a:pt x="3617" y="741"/>
                    <a:pt x="3767" y="732"/>
                    <a:pt x="3918" y="711"/>
                  </a:cubicBezTo>
                  <a:cubicBezTo>
                    <a:pt x="4001" y="628"/>
                    <a:pt x="4001" y="532"/>
                    <a:pt x="3918" y="425"/>
                  </a:cubicBezTo>
                  <a:cubicBezTo>
                    <a:pt x="3653" y="345"/>
                    <a:pt x="3400" y="187"/>
                    <a:pt x="3136" y="187"/>
                  </a:cubicBezTo>
                  <a:cubicBezTo>
                    <a:pt x="3127" y="187"/>
                    <a:pt x="3117" y="187"/>
                    <a:pt x="3108" y="187"/>
                  </a:cubicBezTo>
                  <a:cubicBezTo>
                    <a:pt x="3035" y="191"/>
                    <a:pt x="2962" y="193"/>
                    <a:pt x="2890" y="193"/>
                  </a:cubicBezTo>
                  <a:cubicBezTo>
                    <a:pt x="2116" y="193"/>
                    <a:pt x="1362"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5"/>
            <p:cNvSpPr/>
            <p:nvPr/>
          </p:nvSpPr>
          <p:spPr>
            <a:xfrm>
              <a:off x="5451275" y="3556525"/>
              <a:ext cx="76125" cy="22925"/>
            </a:xfrm>
            <a:custGeom>
              <a:avLst/>
              <a:gdLst/>
              <a:ahLst/>
              <a:cxnLst/>
              <a:rect l="l" t="t" r="r" b="b"/>
              <a:pathLst>
                <a:path w="3045" h="917" extrusionOk="0">
                  <a:moveTo>
                    <a:pt x="407" y="1"/>
                  </a:moveTo>
                  <a:cubicBezTo>
                    <a:pt x="289" y="1"/>
                    <a:pt x="172" y="20"/>
                    <a:pt x="72" y="107"/>
                  </a:cubicBezTo>
                  <a:cubicBezTo>
                    <a:pt x="0" y="322"/>
                    <a:pt x="560" y="381"/>
                    <a:pt x="226" y="679"/>
                  </a:cubicBezTo>
                  <a:cubicBezTo>
                    <a:pt x="191" y="738"/>
                    <a:pt x="191" y="798"/>
                    <a:pt x="238" y="846"/>
                  </a:cubicBezTo>
                  <a:cubicBezTo>
                    <a:pt x="282" y="883"/>
                    <a:pt x="329" y="901"/>
                    <a:pt x="379" y="901"/>
                  </a:cubicBezTo>
                  <a:cubicBezTo>
                    <a:pt x="424" y="901"/>
                    <a:pt x="473" y="886"/>
                    <a:pt x="524" y="858"/>
                  </a:cubicBezTo>
                  <a:cubicBezTo>
                    <a:pt x="560" y="858"/>
                    <a:pt x="619" y="846"/>
                    <a:pt x="667" y="846"/>
                  </a:cubicBezTo>
                  <a:cubicBezTo>
                    <a:pt x="821" y="902"/>
                    <a:pt x="977" y="917"/>
                    <a:pt x="1134" y="917"/>
                  </a:cubicBezTo>
                  <a:cubicBezTo>
                    <a:pt x="1296" y="917"/>
                    <a:pt x="1459" y="901"/>
                    <a:pt x="1620" y="901"/>
                  </a:cubicBezTo>
                  <a:cubicBezTo>
                    <a:pt x="1663" y="901"/>
                    <a:pt x="1707" y="902"/>
                    <a:pt x="1750" y="905"/>
                  </a:cubicBezTo>
                  <a:cubicBezTo>
                    <a:pt x="1941" y="905"/>
                    <a:pt x="2126" y="900"/>
                    <a:pt x="2309" y="900"/>
                  </a:cubicBezTo>
                  <a:cubicBezTo>
                    <a:pt x="2401" y="900"/>
                    <a:pt x="2492" y="901"/>
                    <a:pt x="2584" y="905"/>
                  </a:cubicBezTo>
                  <a:cubicBezTo>
                    <a:pt x="2621" y="908"/>
                    <a:pt x="2655" y="910"/>
                    <a:pt x="2686" y="910"/>
                  </a:cubicBezTo>
                  <a:cubicBezTo>
                    <a:pt x="3029" y="910"/>
                    <a:pt x="3045" y="733"/>
                    <a:pt x="2881" y="417"/>
                  </a:cubicBezTo>
                  <a:cubicBezTo>
                    <a:pt x="2822" y="310"/>
                    <a:pt x="2750" y="226"/>
                    <a:pt x="2667" y="143"/>
                  </a:cubicBezTo>
                  <a:cubicBezTo>
                    <a:pt x="2227" y="143"/>
                    <a:pt x="1810" y="131"/>
                    <a:pt x="1381" y="131"/>
                  </a:cubicBezTo>
                  <a:cubicBezTo>
                    <a:pt x="1357" y="250"/>
                    <a:pt x="1381" y="357"/>
                    <a:pt x="1393" y="477"/>
                  </a:cubicBezTo>
                  <a:cubicBezTo>
                    <a:pt x="1238" y="429"/>
                    <a:pt x="1334" y="238"/>
                    <a:pt x="1250" y="143"/>
                  </a:cubicBezTo>
                  <a:cubicBezTo>
                    <a:pt x="1119" y="93"/>
                    <a:pt x="1005" y="16"/>
                    <a:pt x="871" y="16"/>
                  </a:cubicBezTo>
                  <a:cubicBezTo>
                    <a:pt x="847" y="16"/>
                    <a:pt x="823" y="19"/>
                    <a:pt x="798" y="24"/>
                  </a:cubicBezTo>
                  <a:cubicBezTo>
                    <a:pt x="762" y="48"/>
                    <a:pt x="738" y="84"/>
                    <a:pt x="774" y="119"/>
                  </a:cubicBezTo>
                  <a:lnTo>
                    <a:pt x="786" y="179"/>
                  </a:lnTo>
                  <a:lnTo>
                    <a:pt x="738" y="143"/>
                  </a:lnTo>
                  <a:cubicBezTo>
                    <a:pt x="714" y="119"/>
                    <a:pt x="703" y="60"/>
                    <a:pt x="679" y="12"/>
                  </a:cubicBezTo>
                  <a:cubicBezTo>
                    <a:pt x="591" y="12"/>
                    <a:pt x="498" y="1"/>
                    <a:pt x="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5"/>
            <p:cNvSpPr/>
            <p:nvPr/>
          </p:nvSpPr>
          <p:spPr>
            <a:xfrm>
              <a:off x="5869475" y="3593200"/>
              <a:ext cx="97350" cy="16625"/>
            </a:xfrm>
            <a:custGeom>
              <a:avLst/>
              <a:gdLst/>
              <a:ahLst/>
              <a:cxnLst/>
              <a:rect l="l" t="t" r="r" b="b"/>
              <a:pathLst>
                <a:path w="3894" h="665" extrusionOk="0">
                  <a:moveTo>
                    <a:pt x="609" y="0"/>
                  </a:moveTo>
                  <a:cubicBezTo>
                    <a:pt x="491" y="0"/>
                    <a:pt x="373" y="18"/>
                    <a:pt x="262" y="45"/>
                  </a:cubicBezTo>
                  <a:cubicBezTo>
                    <a:pt x="0" y="129"/>
                    <a:pt x="167" y="272"/>
                    <a:pt x="286" y="391"/>
                  </a:cubicBezTo>
                  <a:cubicBezTo>
                    <a:pt x="977" y="641"/>
                    <a:pt x="1727" y="522"/>
                    <a:pt x="2441" y="641"/>
                  </a:cubicBezTo>
                  <a:cubicBezTo>
                    <a:pt x="2532" y="572"/>
                    <a:pt x="2623" y="542"/>
                    <a:pt x="2715" y="542"/>
                  </a:cubicBezTo>
                  <a:cubicBezTo>
                    <a:pt x="2816" y="542"/>
                    <a:pt x="2919" y="578"/>
                    <a:pt x="3025" y="641"/>
                  </a:cubicBezTo>
                  <a:lnTo>
                    <a:pt x="3167" y="641"/>
                  </a:lnTo>
                  <a:cubicBezTo>
                    <a:pt x="3197" y="626"/>
                    <a:pt x="3226" y="616"/>
                    <a:pt x="3253" y="616"/>
                  </a:cubicBezTo>
                  <a:cubicBezTo>
                    <a:pt x="3269" y="616"/>
                    <a:pt x="3285" y="620"/>
                    <a:pt x="3298" y="629"/>
                  </a:cubicBezTo>
                  <a:cubicBezTo>
                    <a:pt x="3406" y="641"/>
                    <a:pt x="3501" y="641"/>
                    <a:pt x="3596" y="664"/>
                  </a:cubicBezTo>
                  <a:cubicBezTo>
                    <a:pt x="3703" y="581"/>
                    <a:pt x="3834" y="569"/>
                    <a:pt x="3870" y="426"/>
                  </a:cubicBezTo>
                  <a:cubicBezTo>
                    <a:pt x="3894" y="367"/>
                    <a:pt x="3894" y="307"/>
                    <a:pt x="3858" y="260"/>
                  </a:cubicBezTo>
                  <a:cubicBezTo>
                    <a:pt x="2905" y="200"/>
                    <a:pt x="1965" y="141"/>
                    <a:pt x="1012" y="81"/>
                  </a:cubicBezTo>
                  <a:cubicBezTo>
                    <a:pt x="885" y="24"/>
                    <a:pt x="747" y="0"/>
                    <a:pt x="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5"/>
            <p:cNvSpPr/>
            <p:nvPr/>
          </p:nvSpPr>
          <p:spPr>
            <a:xfrm>
              <a:off x="5749225" y="3553425"/>
              <a:ext cx="86050" cy="18600"/>
            </a:xfrm>
            <a:custGeom>
              <a:avLst/>
              <a:gdLst/>
              <a:ahLst/>
              <a:cxnLst/>
              <a:rect l="l" t="t" r="r" b="b"/>
              <a:pathLst>
                <a:path w="3442" h="744" extrusionOk="0">
                  <a:moveTo>
                    <a:pt x="1333" y="1"/>
                  </a:moveTo>
                  <a:cubicBezTo>
                    <a:pt x="914" y="1"/>
                    <a:pt x="493" y="56"/>
                    <a:pt x="72" y="208"/>
                  </a:cubicBezTo>
                  <a:cubicBezTo>
                    <a:pt x="12" y="315"/>
                    <a:pt x="0" y="422"/>
                    <a:pt x="95" y="529"/>
                  </a:cubicBezTo>
                  <a:cubicBezTo>
                    <a:pt x="792" y="644"/>
                    <a:pt x="1501" y="686"/>
                    <a:pt x="2214" y="686"/>
                  </a:cubicBezTo>
                  <a:cubicBezTo>
                    <a:pt x="2464" y="686"/>
                    <a:pt x="2715" y="681"/>
                    <a:pt x="2965" y="672"/>
                  </a:cubicBezTo>
                  <a:cubicBezTo>
                    <a:pt x="3072" y="529"/>
                    <a:pt x="3441" y="743"/>
                    <a:pt x="3405" y="362"/>
                  </a:cubicBezTo>
                  <a:cubicBezTo>
                    <a:pt x="3346" y="315"/>
                    <a:pt x="3310" y="267"/>
                    <a:pt x="3227" y="243"/>
                  </a:cubicBezTo>
                  <a:cubicBezTo>
                    <a:pt x="2603" y="129"/>
                    <a:pt x="1970" y="1"/>
                    <a:pt x="1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5"/>
            <p:cNvSpPr/>
            <p:nvPr/>
          </p:nvSpPr>
          <p:spPr>
            <a:xfrm>
              <a:off x="5616475" y="3574125"/>
              <a:ext cx="71450" cy="33025"/>
            </a:xfrm>
            <a:custGeom>
              <a:avLst/>
              <a:gdLst/>
              <a:ahLst/>
              <a:cxnLst/>
              <a:rect l="l" t="t" r="r" b="b"/>
              <a:pathLst>
                <a:path w="2858" h="1321" extrusionOk="0">
                  <a:moveTo>
                    <a:pt x="396" y="1"/>
                  </a:moveTo>
                  <a:cubicBezTo>
                    <a:pt x="364" y="1"/>
                    <a:pt x="331" y="4"/>
                    <a:pt x="298" y="11"/>
                  </a:cubicBezTo>
                  <a:cubicBezTo>
                    <a:pt x="179" y="34"/>
                    <a:pt x="60" y="58"/>
                    <a:pt x="24" y="189"/>
                  </a:cubicBezTo>
                  <a:cubicBezTo>
                    <a:pt x="0" y="332"/>
                    <a:pt x="131" y="380"/>
                    <a:pt x="214" y="451"/>
                  </a:cubicBezTo>
                  <a:cubicBezTo>
                    <a:pt x="393" y="630"/>
                    <a:pt x="679" y="606"/>
                    <a:pt x="881" y="749"/>
                  </a:cubicBezTo>
                  <a:cubicBezTo>
                    <a:pt x="964" y="844"/>
                    <a:pt x="953" y="927"/>
                    <a:pt x="941" y="1035"/>
                  </a:cubicBezTo>
                  <a:cubicBezTo>
                    <a:pt x="1029" y="1136"/>
                    <a:pt x="1140" y="1161"/>
                    <a:pt x="1259" y="1161"/>
                  </a:cubicBezTo>
                  <a:cubicBezTo>
                    <a:pt x="1349" y="1161"/>
                    <a:pt x="1444" y="1147"/>
                    <a:pt x="1536" y="1142"/>
                  </a:cubicBezTo>
                  <a:cubicBezTo>
                    <a:pt x="1627" y="1051"/>
                    <a:pt x="1718" y="1006"/>
                    <a:pt x="1807" y="1006"/>
                  </a:cubicBezTo>
                  <a:cubicBezTo>
                    <a:pt x="1906" y="1006"/>
                    <a:pt x="2002" y="1060"/>
                    <a:pt x="2096" y="1166"/>
                  </a:cubicBezTo>
                  <a:cubicBezTo>
                    <a:pt x="2203" y="1320"/>
                    <a:pt x="2381" y="1261"/>
                    <a:pt x="2524" y="1308"/>
                  </a:cubicBezTo>
                  <a:cubicBezTo>
                    <a:pt x="2619" y="1285"/>
                    <a:pt x="2727" y="1273"/>
                    <a:pt x="2810" y="1261"/>
                  </a:cubicBezTo>
                  <a:cubicBezTo>
                    <a:pt x="2858" y="1035"/>
                    <a:pt x="2524" y="1046"/>
                    <a:pt x="2548" y="808"/>
                  </a:cubicBezTo>
                  <a:cubicBezTo>
                    <a:pt x="2399" y="689"/>
                    <a:pt x="2224" y="689"/>
                    <a:pt x="2043" y="689"/>
                  </a:cubicBezTo>
                  <a:cubicBezTo>
                    <a:pt x="1863" y="689"/>
                    <a:pt x="1679" y="689"/>
                    <a:pt x="1512" y="570"/>
                  </a:cubicBezTo>
                  <a:cubicBezTo>
                    <a:pt x="1810" y="558"/>
                    <a:pt x="2096" y="546"/>
                    <a:pt x="2381" y="523"/>
                  </a:cubicBezTo>
                  <a:cubicBezTo>
                    <a:pt x="2417" y="487"/>
                    <a:pt x="2417" y="427"/>
                    <a:pt x="2381" y="368"/>
                  </a:cubicBezTo>
                  <a:cubicBezTo>
                    <a:pt x="2322" y="332"/>
                    <a:pt x="2262" y="308"/>
                    <a:pt x="2203" y="284"/>
                  </a:cubicBezTo>
                  <a:cubicBezTo>
                    <a:pt x="2156" y="272"/>
                    <a:pt x="2106" y="268"/>
                    <a:pt x="2056" y="268"/>
                  </a:cubicBezTo>
                  <a:cubicBezTo>
                    <a:pt x="1986" y="268"/>
                    <a:pt x="1914" y="276"/>
                    <a:pt x="1844" y="276"/>
                  </a:cubicBezTo>
                  <a:cubicBezTo>
                    <a:pt x="1723" y="276"/>
                    <a:pt x="1607" y="255"/>
                    <a:pt x="1512" y="142"/>
                  </a:cubicBezTo>
                  <a:lnTo>
                    <a:pt x="1214" y="142"/>
                  </a:lnTo>
                  <a:cubicBezTo>
                    <a:pt x="1214" y="154"/>
                    <a:pt x="1203" y="165"/>
                    <a:pt x="1179" y="189"/>
                  </a:cubicBezTo>
                  <a:cubicBezTo>
                    <a:pt x="1170" y="192"/>
                    <a:pt x="1163" y="194"/>
                    <a:pt x="1157" y="194"/>
                  </a:cubicBezTo>
                  <a:cubicBezTo>
                    <a:pt x="1136" y="194"/>
                    <a:pt x="1123" y="178"/>
                    <a:pt x="1095" y="142"/>
                  </a:cubicBezTo>
                  <a:cubicBezTo>
                    <a:pt x="1074" y="144"/>
                    <a:pt x="1054" y="145"/>
                    <a:pt x="1033" y="145"/>
                  </a:cubicBezTo>
                  <a:cubicBezTo>
                    <a:pt x="808" y="145"/>
                    <a:pt x="617"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5"/>
            <p:cNvSpPr/>
            <p:nvPr/>
          </p:nvSpPr>
          <p:spPr>
            <a:xfrm>
              <a:off x="5439350" y="3586775"/>
              <a:ext cx="88150" cy="20325"/>
            </a:xfrm>
            <a:custGeom>
              <a:avLst/>
              <a:gdLst/>
              <a:ahLst/>
              <a:cxnLst/>
              <a:rect l="l" t="t" r="r" b="b"/>
              <a:pathLst>
                <a:path w="3526" h="813" extrusionOk="0">
                  <a:moveTo>
                    <a:pt x="165" y="0"/>
                  </a:moveTo>
                  <a:cubicBezTo>
                    <a:pt x="82" y="0"/>
                    <a:pt x="18" y="49"/>
                    <a:pt x="1" y="231"/>
                  </a:cubicBezTo>
                  <a:cubicBezTo>
                    <a:pt x="418" y="540"/>
                    <a:pt x="953" y="481"/>
                    <a:pt x="1430" y="660"/>
                  </a:cubicBezTo>
                  <a:cubicBezTo>
                    <a:pt x="1488" y="648"/>
                    <a:pt x="1547" y="643"/>
                    <a:pt x="1605" y="643"/>
                  </a:cubicBezTo>
                  <a:cubicBezTo>
                    <a:pt x="1948" y="643"/>
                    <a:pt x="2281" y="813"/>
                    <a:pt x="2622" y="813"/>
                  </a:cubicBezTo>
                  <a:cubicBezTo>
                    <a:pt x="2704" y="813"/>
                    <a:pt x="2787" y="803"/>
                    <a:pt x="2870" y="779"/>
                  </a:cubicBezTo>
                  <a:cubicBezTo>
                    <a:pt x="2930" y="713"/>
                    <a:pt x="3007" y="713"/>
                    <a:pt x="3085" y="713"/>
                  </a:cubicBezTo>
                  <a:cubicBezTo>
                    <a:pt x="3162" y="713"/>
                    <a:pt x="3239" y="713"/>
                    <a:pt x="3299" y="648"/>
                  </a:cubicBezTo>
                  <a:cubicBezTo>
                    <a:pt x="3382" y="636"/>
                    <a:pt x="3454" y="636"/>
                    <a:pt x="3525" y="624"/>
                  </a:cubicBezTo>
                  <a:cubicBezTo>
                    <a:pt x="3406" y="588"/>
                    <a:pt x="3299" y="517"/>
                    <a:pt x="3204" y="517"/>
                  </a:cubicBezTo>
                  <a:cubicBezTo>
                    <a:pt x="2275" y="421"/>
                    <a:pt x="1370" y="267"/>
                    <a:pt x="453" y="64"/>
                  </a:cubicBezTo>
                  <a:cubicBezTo>
                    <a:pt x="357" y="52"/>
                    <a:pt x="251"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5"/>
            <p:cNvSpPr/>
            <p:nvPr/>
          </p:nvSpPr>
          <p:spPr>
            <a:xfrm>
              <a:off x="5833450" y="3557250"/>
              <a:ext cx="74750" cy="17275"/>
            </a:xfrm>
            <a:custGeom>
              <a:avLst/>
              <a:gdLst/>
              <a:ahLst/>
              <a:cxnLst/>
              <a:rect l="l" t="t" r="r" b="b"/>
              <a:pathLst>
                <a:path w="2990" h="691" extrusionOk="0">
                  <a:moveTo>
                    <a:pt x="293" y="0"/>
                  </a:moveTo>
                  <a:cubicBezTo>
                    <a:pt x="184" y="0"/>
                    <a:pt x="83" y="51"/>
                    <a:pt x="1" y="221"/>
                  </a:cubicBezTo>
                  <a:lnTo>
                    <a:pt x="36" y="269"/>
                  </a:lnTo>
                  <a:cubicBezTo>
                    <a:pt x="84" y="352"/>
                    <a:pt x="60" y="471"/>
                    <a:pt x="155" y="531"/>
                  </a:cubicBezTo>
                  <a:cubicBezTo>
                    <a:pt x="879" y="662"/>
                    <a:pt x="1595" y="690"/>
                    <a:pt x="2309" y="690"/>
                  </a:cubicBezTo>
                  <a:cubicBezTo>
                    <a:pt x="2500" y="690"/>
                    <a:pt x="2691" y="688"/>
                    <a:pt x="2882" y="686"/>
                  </a:cubicBezTo>
                  <a:cubicBezTo>
                    <a:pt x="2918" y="650"/>
                    <a:pt x="2930" y="626"/>
                    <a:pt x="2953" y="578"/>
                  </a:cubicBezTo>
                  <a:cubicBezTo>
                    <a:pt x="2989" y="459"/>
                    <a:pt x="2953" y="376"/>
                    <a:pt x="2858" y="293"/>
                  </a:cubicBezTo>
                  <a:cubicBezTo>
                    <a:pt x="2470" y="222"/>
                    <a:pt x="2089" y="139"/>
                    <a:pt x="1700" y="139"/>
                  </a:cubicBezTo>
                  <a:cubicBezTo>
                    <a:pt x="1563" y="139"/>
                    <a:pt x="1426" y="149"/>
                    <a:pt x="1287" y="174"/>
                  </a:cubicBezTo>
                  <a:cubicBezTo>
                    <a:pt x="1219" y="216"/>
                    <a:pt x="1158" y="232"/>
                    <a:pt x="1100" y="232"/>
                  </a:cubicBezTo>
                  <a:cubicBezTo>
                    <a:pt x="992" y="232"/>
                    <a:pt x="894" y="176"/>
                    <a:pt x="787" y="114"/>
                  </a:cubicBezTo>
                  <a:cubicBezTo>
                    <a:pt x="625" y="107"/>
                    <a:pt x="450"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5"/>
            <p:cNvSpPr/>
            <p:nvPr/>
          </p:nvSpPr>
          <p:spPr>
            <a:xfrm>
              <a:off x="5962350" y="3599975"/>
              <a:ext cx="51500" cy="15100"/>
            </a:xfrm>
            <a:custGeom>
              <a:avLst/>
              <a:gdLst/>
              <a:ahLst/>
              <a:cxnLst/>
              <a:rect l="l" t="t" r="r" b="b"/>
              <a:pathLst>
                <a:path w="2060" h="604" extrusionOk="0">
                  <a:moveTo>
                    <a:pt x="167" y="12"/>
                  </a:moveTo>
                  <a:lnTo>
                    <a:pt x="167" y="132"/>
                  </a:lnTo>
                  <a:cubicBezTo>
                    <a:pt x="95" y="227"/>
                    <a:pt x="48" y="310"/>
                    <a:pt x="0" y="429"/>
                  </a:cubicBezTo>
                  <a:cubicBezTo>
                    <a:pt x="282" y="554"/>
                    <a:pt x="574" y="577"/>
                    <a:pt x="867" y="577"/>
                  </a:cubicBezTo>
                  <a:cubicBezTo>
                    <a:pt x="1046" y="577"/>
                    <a:pt x="1226" y="568"/>
                    <a:pt x="1404" y="568"/>
                  </a:cubicBezTo>
                  <a:cubicBezTo>
                    <a:pt x="1464" y="568"/>
                    <a:pt x="1524" y="569"/>
                    <a:pt x="1584" y="572"/>
                  </a:cubicBezTo>
                  <a:cubicBezTo>
                    <a:pt x="1621" y="595"/>
                    <a:pt x="1659" y="603"/>
                    <a:pt x="1697" y="603"/>
                  </a:cubicBezTo>
                  <a:cubicBezTo>
                    <a:pt x="1719" y="603"/>
                    <a:pt x="1740" y="600"/>
                    <a:pt x="1762" y="596"/>
                  </a:cubicBezTo>
                  <a:cubicBezTo>
                    <a:pt x="1893" y="513"/>
                    <a:pt x="2000" y="405"/>
                    <a:pt x="2060" y="251"/>
                  </a:cubicBezTo>
                  <a:cubicBezTo>
                    <a:pt x="1441" y="1"/>
                    <a:pt x="798" y="155"/>
                    <a:pt x="16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5"/>
            <p:cNvSpPr/>
            <p:nvPr/>
          </p:nvSpPr>
          <p:spPr>
            <a:xfrm>
              <a:off x="5367925" y="3548400"/>
              <a:ext cx="58350" cy="30700"/>
            </a:xfrm>
            <a:custGeom>
              <a:avLst/>
              <a:gdLst/>
              <a:ahLst/>
              <a:cxnLst/>
              <a:rect l="l" t="t" r="r" b="b"/>
              <a:pathLst>
                <a:path w="2334" h="1228" extrusionOk="0">
                  <a:moveTo>
                    <a:pt x="177" y="1"/>
                  </a:moveTo>
                  <a:cubicBezTo>
                    <a:pt x="136" y="1"/>
                    <a:pt x="98" y="31"/>
                    <a:pt x="60" y="99"/>
                  </a:cubicBezTo>
                  <a:cubicBezTo>
                    <a:pt x="0" y="301"/>
                    <a:pt x="107" y="444"/>
                    <a:pt x="250" y="563"/>
                  </a:cubicBezTo>
                  <a:cubicBezTo>
                    <a:pt x="643" y="754"/>
                    <a:pt x="1084" y="706"/>
                    <a:pt x="1453" y="944"/>
                  </a:cubicBezTo>
                  <a:cubicBezTo>
                    <a:pt x="1512" y="980"/>
                    <a:pt x="1560" y="1016"/>
                    <a:pt x="1620" y="1052"/>
                  </a:cubicBezTo>
                  <a:cubicBezTo>
                    <a:pt x="1745" y="1106"/>
                    <a:pt x="1858" y="1227"/>
                    <a:pt x="2003" y="1227"/>
                  </a:cubicBezTo>
                  <a:cubicBezTo>
                    <a:pt x="2050" y="1227"/>
                    <a:pt x="2100" y="1215"/>
                    <a:pt x="2155" y="1183"/>
                  </a:cubicBezTo>
                  <a:cubicBezTo>
                    <a:pt x="2203" y="1147"/>
                    <a:pt x="2227" y="1075"/>
                    <a:pt x="2274" y="1040"/>
                  </a:cubicBezTo>
                  <a:lnTo>
                    <a:pt x="2334" y="992"/>
                  </a:lnTo>
                  <a:lnTo>
                    <a:pt x="2334" y="921"/>
                  </a:lnTo>
                  <a:cubicBezTo>
                    <a:pt x="2286" y="849"/>
                    <a:pt x="2334" y="790"/>
                    <a:pt x="2334" y="706"/>
                  </a:cubicBezTo>
                  <a:cubicBezTo>
                    <a:pt x="2322" y="587"/>
                    <a:pt x="2227" y="551"/>
                    <a:pt x="2143" y="492"/>
                  </a:cubicBezTo>
                  <a:cubicBezTo>
                    <a:pt x="1846" y="432"/>
                    <a:pt x="1548" y="373"/>
                    <a:pt x="1250" y="337"/>
                  </a:cubicBezTo>
                  <a:cubicBezTo>
                    <a:pt x="893" y="290"/>
                    <a:pt x="536" y="266"/>
                    <a:pt x="250" y="28"/>
                  </a:cubicBezTo>
                  <a:cubicBezTo>
                    <a:pt x="225" y="10"/>
                    <a:pt x="200"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5"/>
            <p:cNvSpPr/>
            <p:nvPr/>
          </p:nvSpPr>
          <p:spPr>
            <a:xfrm>
              <a:off x="5830475" y="3590975"/>
              <a:ext cx="64925" cy="12875"/>
            </a:xfrm>
            <a:custGeom>
              <a:avLst/>
              <a:gdLst/>
              <a:ahLst/>
              <a:cxnLst/>
              <a:rect l="l" t="t" r="r" b="b"/>
              <a:pathLst>
                <a:path w="2597" h="515" extrusionOk="0">
                  <a:moveTo>
                    <a:pt x="553" y="0"/>
                  </a:moveTo>
                  <a:cubicBezTo>
                    <a:pt x="373" y="0"/>
                    <a:pt x="195" y="39"/>
                    <a:pt x="13" y="39"/>
                  </a:cubicBezTo>
                  <a:cubicBezTo>
                    <a:pt x="1" y="134"/>
                    <a:pt x="1" y="230"/>
                    <a:pt x="1" y="313"/>
                  </a:cubicBezTo>
                  <a:cubicBezTo>
                    <a:pt x="493" y="390"/>
                    <a:pt x="985" y="514"/>
                    <a:pt x="1495" y="514"/>
                  </a:cubicBezTo>
                  <a:cubicBezTo>
                    <a:pt x="1615" y="514"/>
                    <a:pt x="1736" y="507"/>
                    <a:pt x="1858" y="492"/>
                  </a:cubicBezTo>
                  <a:cubicBezTo>
                    <a:pt x="1822" y="361"/>
                    <a:pt x="1739" y="218"/>
                    <a:pt x="1977" y="194"/>
                  </a:cubicBezTo>
                  <a:cubicBezTo>
                    <a:pt x="2179" y="182"/>
                    <a:pt x="2394" y="182"/>
                    <a:pt x="2596" y="182"/>
                  </a:cubicBezTo>
                  <a:cubicBezTo>
                    <a:pt x="2289" y="75"/>
                    <a:pt x="1965" y="53"/>
                    <a:pt x="1644" y="53"/>
                  </a:cubicBezTo>
                  <a:cubicBezTo>
                    <a:pt x="1430" y="53"/>
                    <a:pt x="1217" y="63"/>
                    <a:pt x="1013" y="63"/>
                  </a:cubicBezTo>
                  <a:cubicBezTo>
                    <a:pt x="965" y="75"/>
                    <a:pt x="953" y="111"/>
                    <a:pt x="953" y="158"/>
                  </a:cubicBezTo>
                  <a:lnTo>
                    <a:pt x="917" y="194"/>
                  </a:lnTo>
                  <a:lnTo>
                    <a:pt x="917" y="134"/>
                  </a:lnTo>
                  <a:cubicBezTo>
                    <a:pt x="929" y="99"/>
                    <a:pt x="906" y="63"/>
                    <a:pt x="858" y="51"/>
                  </a:cubicBezTo>
                  <a:cubicBezTo>
                    <a:pt x="755" y="12"/>
                    <a:pt x="654" y="0"/>
                    <a:pt x="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5"/>
            <p:cNvSpPr/>
            <p:nvPr/>
          </p:nvSpPr>
          <p:spPr>
            <a:xfrm>
              <a:off x="5674500" y="3577425"/>
              <a:ext cx="51825" cy="12200"/>
            </a:xfrm>
            <a:custGeom>
              <a:avLst/>
              <a:gdLst/>
              <a:ahLst/>
              <a:cxnLst/>
              <a:rect l="l" t="t" r="r" b="b"/>
              <a:pathLst>
                <a:path w="2073" h="488" extrusionOk="0">
                  <a:moveTo>
                    <a:pt x="821" y="1"/>
                  </a:moveTo>
                  <a:cubicBezTo>
                    <a:pt x="567" y="1"/>
                    <a:pt x="314" y="34"/>
                    <a:pt x="60" y="129"/>
                  </a:cubicBezTo>
                  <a:cubicBezTo>
                    <a:pt x="1" y="188"/>
                    <a:pt x="1" y="248"/>
                    <a:pt x="48" y="307"/>
                  </a:cubicBezTo>
                  <a:cubicBezTo>
                    <a:pt x="84" y="355"/>
                    <a:pt x="132" y="391"/>
                    <a:pt x="191" y="426"/>
                  </a:cubicBezTo>
                  <a:cubicBezTo>
                    <a:pt x="555" y="451"/>
                    <a:pt x="924" y="487"/>
                    <a:pt x="1291" y="487"/>
                  </a:cubicBezTo>
                  <a:cubicBezTo>
                    <a:pt x="1453" y="487"/>
                    <a:pt x="1614" y="480"/>
                    <a:pt x="1775" y="462"/>
                  </a:cubicBezTo>
                  <a:cubicBezTo>
                    <a:pt x="1799" y="438"/>
                    <a:pt x="1834" y="438"/>
                    <a:pt x="1858" y="426"/>
                  </a:cubicBezTo>
                  <a:cubicBezTo>
                    <a:pt x="1953" y="379"/>
                    <a:pt x="2013" y="319"/>
                    <a:pt x="2049" y="236"/>
                  </a:cubicBezTo>
                  <a:cubicBezTo>
                    <a:pt x="2049" y="200"/>
                    <a:pt x="2072" y="176"/>
                    <a:pt x="2072" y="141"/>
                  </a:cubicBezTo>
                  <a:cubicBezTo>
                    <a:pt x="1652" y="89"/>
                    <a:pt x="1235"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5"/>
            <p:cNvSpPr/>
            <p:nvPr/>
          </p:nvSpPr>
          <p:spPr>
            <a:xfrm>
              <a:off x="6075450" y="3613675"/>
              <a:ext cx="65200" cy="14300"/>
            </a:xfrm>
            <a:custGeom>
              <a:avLst/>
              <a:gdLst/>
              <a:ahLst/>
              <a:cxnLst/>
              <a:rect l="l" t="t" r="r" b="b"/>
              <a:pathLst>
                <a:path w="2608" h="572" extrusionOk="0">
                  <a:moveTo>
                    <a:pt x="524" y="0"/>
                  </a:moveTo>
                  <a:cubicBezTo>
                    <a:pt x="417" y="24"/>
                    <a:pt x="334" y="24"/>
                    <a:pt x="227" y="24"/>
                  </a:cubicBezTo>
                  <a:cubicBezTo>
                    <a:pt x="155" y="96"/>
                    <a:pt x="0" y="143"/>
                    <a:pt x="96" y="286"/>
                  </a:cubicBezTo>
                  <a:cubicBezTo>
                    <a:pt x="751" y="524"/>
                    <a:pt x="1429" y="500"/>
                    <a:pt x="2108" y="572"/>
                  </a:cubicBezTo>
                  <a:cubicBezTo>
                    <a:pt x="2127" y="547"/>
                    <a:pt x="2152" y="531"/>
                    <a:pt x="2179" y="531"/>
                  </a:cubicBezTo>
                  <a:cubicBezTo>
                    <a:pt x="2203" y="531"/>
                    <a:pt x="2228" y="544"/>
                    <a:pt x="2251" y="572"/>
                  </a:cubicBezTo>
                  <a:cubicBezTo>
                    <a:pt x="2298" y="572"/>
                    <a:pt x="2346" y="572"/>
                    <a:pt x="2382" y="560"/>
                  </a:cubicBezTo>
                  <a:cubicBezTo>
                    <a:pt x="2525" y="524"/>
                    <a:pt x="2608" y="453"/>
                    <a:pt x="2548" y="286"/>
                  </a:cubicBezTo>
                  <a:lnTo>
                    <a:pt x="2537" y="286"/>
                  </a:lnTo>
                  <a:cubicBezTo>
                    <a:pt x="2346" y="203"/>
                    <a:pt x="2132" y="167"/>
                    <a:pt x="1929" y="107"/>
                  </a:cubicBezTo>
                  <a:cubicBezTo>
                    <a:pt x="1864" y="94"/>
                    <a:pt x="1797" y="91"/>
                    <a:pt x="1729" y="91"/>
                  </a:cubicBezTo>
                  <a:cubicBezTo>
                    <a:pt x="1663" y="91"/>
                    <a:pt x="1596" y="94"/>
                    <a:pt x="1529" y="94"/>
                  </a:cubicBezTo>
                  <a:cubicBezTo>
                    <a:pt x="1415" y="94"/>
                    <a:pt x="1300" y="85"/>
                    <a:pt x="1191" y="36"/>
                  </a:cubicBezTo>
                  <a:lnTo>
                    <a:pt x="941" y="36"/>
                  </a:lnTo>
                  <a:cubicBezTo>
                    <a:pt x="917" y="96"/>
                    <a:pt x="858" y="143"/>
                    <a:pt x="774" y="155"/>
                  </a:cubicBezTo>
                  <a:cubicBezTo>
                    <a:pt x="757" y="155"/>
                    <a:pt x="739" y="156"/>
                    <a:pt x="721" y="156"/>
                  </a:cubicBezTo>
                  <a:cubicBezTo>
                    <a:pt x="676" y="156"/>
                    <a:pt x="630" y="150"/>
                    <a:pt x="596" y="107"/>
                  </a:cubicBezTo>
                  <a:cubicBezTo>
                    <a:pt x="596" y="60"/>
                    <a:pt x="572" y="24"/>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5"/>
            <p:cNvSpPr/>
            <p:nvPr/>
          </p:nvSpPr>
          <p:spPr>
            <a:xfrm>
              <a:off x="5998650" y="3573200"/>
              <a:ext cx="45275" cy="15225"/>
            </a:xfrm>
            <a:custGeom>
              <a:avLst/>
              <a:gdLst/>
              <a:ahLst/>
              <a:cxnLst/>
              <a:rect l="l" t="t" r="r" b="b"/>
              <a:pathLst>
                <a:path w="1811" h="609" extrusionOk="0">
                  <a:moveTo>
                    <a:pt x="155" y="0"/>
                  </a:moveTo>
                  <a:cubicBezTo>
                    <a:pt x="120" y="48"/>
                    <a:pt x="84" y="95"/>
                    <a:pt x="72" y="155"/>
                  </a:cubicBezTo>
                  <a:cubicBezTo>
                    <a:pt x="72" y="238"/>
                    <a:pt x="60" y="310"/>
                    <a:pt x="24" y="405"/>
                  </a:cubicBezTo>
                  <a:cubicBezTo>
                    <a:pt x="13" y="429"/>
                    <a:pt x="13" y="464"/>
                    <a:pt x="1" y="488"/>
                  </a:cubicBezTo>
                  <a:cubicBezTo>
                    <a:pt x="236" y="577"/>
                    <a:pt x="472" y="608"/>
                    <a:pt x="709" y="608"/>
                  </a:cubicBezTo>
                  <a:cubicBezTo>
                    <a:pt x="1046" y="608"/>
                    <a:pt x="1384" y="544"/>
                    <a:pt x="1727" y="488"/>
                  </a:cubicBezTo>
                  <a:cubicBezTo>
                    <a:pt x="1810" y="405"/>
                    <a:pt x="1810" y="310"/>
                    <a:pt x="1739" y="214"/>
                  </a:cubicBezTo>
                  <a:cubicBezTo>
                    <a:pt x="1215" y="155"/>
                    <a:pt x="667" y="191"/>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5"/>
            <p:cNvSpPr/>
            <p:nvPr/>
          </p:nvSpPr>
          <p:spPr>
            <a:xfrm>
              <a:off x="5428950" y="3557525"/>
              <a:ext cx="36325" cy="19850"/>
            </a:xfrm>
            <a:custGeom>
              <a:avLst/>
              <a:gdLst/>
              <a:ahLst/>
              <a:cxnLst/>
              <a:rect l="l" t="t" r="r" b="b"/>
              <a:pathLst>
                <a:path w="1453" h="794" extrusionOk="0">
                  <a:moveTo>
                    <a:pt x="567" y="1"/>
                  </a:moveTo>
                  <a:cubicBezTo>
                    <a:pt x="464" y="1"/>
                    <a:pt x="362" y="22"/>
                    <a:pt x="262" y="79"/>
                  </a:cubicBezTo>
                  <a:cubicBezTo>
                    <a:pt x="274" y="91"/>
                    <a:pt x="298" y="127"/>
                    <a:pt x="310" y="139"/>
                  </a:cubicBezTo>
                  <a:cubicBezTo>
                    <a:pt x="280" y="178"/>
                    <a:pt x="250" y="201"/>
                    <a:pt x="214" y="201"/>
                  </a:cubicBezTo>
                  <a:cubicBezTo>
                    <a:pt x="207" y="201"/>
                    <a:pt x="199" y="200"/>
                    <a:pt x="191" y="198"/>
                  </a:cubicBezTo>
                  <a:cubicBezTo>
                    <a:pt x="12" y="341"/>
                    <a:pt x="0" y="496"/>
                    <a:pt x="143" y="675"/>
                  </a:cubicBezTo>
                  <a:cubicBezTo>
                    <a:pt x="209" y="725"/>
                    <a:pt x="279" y="740"/>
                    <a:pt x="352" y="740"/>
                  </a:cubicBezTo>
                  <a:cubicBezTo>
                    <a:pt x="471" y="740"/>
                    <a:pt x="597" y="699"/>
                    <a:pt x="717" y="699"/>
                  </a:cubicBezTo>
                  <a:cubicBezTo>
                    <a:pt x="804" y="699"/>
                    <a:pt x="887" y="720"/>
                    <a:pt x="965" y="794"/>
                  </a:cubicBezTo>
                  <a:cubicBezTo>
                    <a:pt x="1012" y="782"/>
                    <a:pt x="1072" y="746"/>
                    <a:pt x="1095" y="698"/>
                  </a:cubicBezTo>
                  <a:cubicBezTo>
                    <a:pt x="1203" y="639"/>
                    <a:pt x="1369" y="734"/>
                    <a:pt x="1453" y="556"/>
                  </a:cubicBezTo>
                  <a:cubicBezTo>
                    <a:pt x="1238" y="448"/>
                    <a:pt x="1310" y="67"/>
                    <a:pt x="965" y="67"/>
                  </a:cubicBezTo>
                  <a:cubicBezTo>
                    <a:pt x="831" y="34"/>
                    <a:pt x="698"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5"/>
            <p:cNvSpPr/>
            <p:nvPr/>
          </p:nvSpPr>
          <p:spPr>
            <a:xfrm>
              <a:off x="5525675" y="3561175"/>
              <a:ext cx="36050" cy="20150"/>
            </a:xfrm>
            <a:custGeom>
              <a:avLst/>
              <a:gdLst/>
              <a:ahLst/>
              <a:cxnLst/>
              <a:rect l="l" t="t" r="r" b="b"/>
              <a:pathLst>
                <a:path w="1442" h="806" extrusionOk="0">
                  <a:moveTo>
                    <a:pt x="545" y="1"/>
                  </a:moveTo>
                  <a:cubicBezTo>
                    <a:pt x="359" y="1"/>
                    <a:pt x="180" y="60"/>
                    <a:pt x="24" y="243"/>
                  </a:cubicBezTo>
                  <a:cubicBezTo>
                    <a:pt x="1" y="410"/>
                    <a:pt x="48" y="541"/>
                    <a:pt x="132" y="660"/>
                  </a:cubicBezTo>
                  <a:cubicBezTo>
                    <a:pt x="309" y="744"/>
                    <a:pt x="493" y="806"/>
                    <a:pt x="685" y="806"/>
                  </a:cubicBezTo>
                  <a:cubicBezTo>
                    <a:pt x="738" y="806"/>
                    <a:pt x="792" y="801"/>
                    <a:pt x="846" y="791"/>
                  </a:cubicBezTo>
                  <a:cubicBezTo>
                    <a:pt x="1025" y="612"/>
                    <a:pt x="1298" y="552"/>
                    <a:pt x="1441" y="338"/>
                  </a:cubicBezTo>
                  <a:cubicBezTo>
                    <a:pt x="1441" y="254"/>
                    <a:pt x="1412" y="177"/>
                    <a:pt x="1335" y="177"/>
                  </a:cubicBezTo>
                  <a:cubicBezTo>
                    <a:pt x="1315" y="177"/>
                    <a:pt x="1291" y="183"/>
                    <a:pt x="1263" y="195"/>
                  </a:cubicBezTo>
                  <a:cubicBezTo>
                    <a:pt x="1239" y="200"/>
                    <a:pt x="1216" y="202"/>
                    <a:pt x="1194" y="202"/>
                  </a:cubicBezTo>
                  <a:cubicBezTo>
                    <a:pt x="1103" y="202"/>
                    <a:pt x="1025" y="162"/>
                    <a:pt x="977" y="76"/>
                  </a:cubicBezTo>
                  <a:cubicBezTo>
                    <a:pt x="833" y="35"/>
                    <a:pt x="687" y="1"/>
                    <a:pt x="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5"/>
            <p:cNvSpPr/>
            <p:nvPr/>
          </p:nvSpPr>
          <p:spPr>
            <a:xfrm>
              <a:off x="5597125" y="3550575"/>
              <a:ext cx="47050" cy="12600"/>
            </a:xfrm>
            <a:custGeom>
              <a:avLst/>
              <a:gdLst/>
              <a:ahLst/>
              <a:cxnLst/>
              <a:rect l="l" t="t" r="r" b="b"/>
              <a:pathLst>
                <a:path w="1882" h="504" extrusionOk="0">
                  <a:moveTo>
                    <a:pt x="1193" y="0"/>
                  </a:moveTo>
                  <a:cubicBezTo>
                    <a:pt x="1133" y="0"/>
                    <a:pt x="1073" y="20"/>
                    <a:pt x="1012" y="72"/>
                  </a:cubicBezTo>
                  <a:cubicBezTo>
                    <a:pt x="953" y="72"/>
                    <a:pt x="905" y="60"/>
                    <a:pt x="857" y="60"/>
                  </a:cubicBezTo>
                  <a:cubicBezTo>
                    <a:pt x="655" y="60"/>
                    <a:pt x="441" y="60"/>
                    <a:pt x="226" y="48"/>
                  </a:cubicBezTo>
                  <a:cubicBezTo>
                    <a:pt x="189" y="40"/>
                    <a:pt x="154" y="33"/>
                    <a:pt x="123" y="33"/>
                  </a:cubicBezTo>
                  <a:cubicBezTo>
                    <a:pt x="63" y="33"/>
                    <a:pt x="20" y="57"/>
                    <a:pt x="12" y="143"/>
                  </a:cubicBezTo>
                  <a:cubicBezTo>
                    <a:pt x="0" y="262"/>
                    <a:pt x="83" y="345"/>
                    <a:pt x="179" y="345"/>
                  </a:cubicBezTo>
                  <a:cubicBezTo>
                    <a:pt x="655" y="356"/>
                    <a:pt x="1122" y="504"/>
                    <a:pt x="1610" y="504"/>
                  </a:cubicBezTo>
                  <a:cubicBezTo>
                    <a:pt x="1696" y="504"/>
                    <a:pt x="1782" y="499"/>
                    <a:pt x="1869" y="488"/>
                  </a:cubicBezTo>
                  <a:cubicBezTo>
                    <a:pt x="1881" y="191"/>
                    <a:pt x="1584" y="250"/>
                    <a:pt x="1465" y="107"/>
                  </a:cubicBezTo>
                  <a:cubicBezTo>
                    <a:pt x="1378" y="49"/>
                    <a:pt x="1286" y="0"/>
                    <a:pt x="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5"/>
            <p:cNvSpPr/>
            <p:nvPr/>
          </p:nvSpPr>
          <p:spPr>
            <a:xfrm>
              <a:off x="5993900" y="3554725"/>
              <a:ext cx="52100" cy="14625"/>
            </a:xfrm>
            <a:custGeom>
              <a:avLst/>
              <a:gdLst/>
              <a:ahLst/>
              <a:cxnLst/>
              <a:rect l="l" t="t" r="r" b="b"/>
              <a:pathLst>
                <a:path w="2084" h="585" extrusionOk="0">
                  <a:moveTo>
                    <a:pt x="1142" y="6"/>
                  </a:moveTo>
                  <a:cubicBezTo>
                    <a:pt x="965" y="6"/>
                    <a:pt x="784" y="19"/>
                    <a:pt x="604" y="19"/>
                  </a:cubicBezTo>
                  <a:cubicBezTo>
                    <a:pt x="541" y="19"/>
                    <a:pt x="479" y="17"/>
                    <a:pt x="417" y="13"/>
                  </a:cubicBezTo>
                  <a:cubicBezTo>
                    <a:pt x="250" y="25"/>
                    <a:pt x="119" y="144"/>
                    <a:pt x="36" y="275"/>
                  </a:cubicBezTo>
                  <a:cubicBezTo>
                    <a:pt x="0" y="334"/>
                    <a:pt x="0" y="394"/>
                    <a:pt x="0" y="453"/>
                  </a:cubicBezTo>
                  <a:cubicBezTo>
                    <a:pt x="36" y="501"/>
                    <a:pt x="84" y="549"/>
                    <a:pt x="143" y="572"/>
                  </a:cubicBezTo>
                  <a:cubicBezTo>
                    <a:pt x="171" y="581"/>
                    <a:pt x="200" y="585"/>
                    <a:pt x="228" y="585"/>
                  </a:cubicBezTo>
                  <a:cubicBezTo>
                    <a:pt x="318" y="585"/>
                    <a:pt x="404" y="546"/>
                    <a:pt x="476" y="501"/>
                  </a:cubicBezTo>
                  <a:cubicBezTo>
                    <a:pt x="572" y="501"/>
                    <a:pt x="679" y="489"/>
                    <a:pt x="762" y="489"/>
                  </a:cubicBezTo>
                  <a:cubicBezTo>
                    <a:pt x="817" y="452"/>
                    <a:pt x="869" y="425"/>
                    <a:pt x="917" y="425"/>
                  </a:cubicBezTo>
                  <a:cubicBezTo>
                    <a:pt x="961" y="425"/>
                    <a:pt x="1001" y="449"/>
                    <a:pt x="1036" y="513"/>
                  </a:cubicBezTo>
                  <a:lnTo>
                    <a:pt x="1310" y="513"/>
                  </a:lnTo>
                  <a:cubicBezTo>
                    <a:pt x="1403" y="543"/>
                    <a:pt x="1494" y="558"/>
                    <a:pt x="1581" y="558"/>
                  </a:cubicBezTo>
                  <a:cubicBezTo>
                    <a:pt x="1772" y="558"/>
                    <a:pt x="1945" y="482"/>
                    <a:pt x="2084" y="310"/>
                  </a:cubicBezTo>
                  <a:cubicBezTo>
                    <a:pt x="1965" y="1"/>
                    <a:pt x="1691" y="60"/>
                    <a:pt x="1453" y="25"/>
                  </a:cubicBezTo>
                  <a:cubicBezTo>
                    <a:pt x="1351" y="10"/>
                    <a:pt x="1247" y="6"/>
                    <a:pt x="1142" y="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5"/>
            <p:cNvSpPr/>
            <p:nvPr/>
          </p:nvSpPr>
          <p:spPr>
            <a:xfrm>
              <a:off x="5407200" y="3571100"/>
              <a:ext cx="43800" cy="21175"/>
            </a:xfrm>
            <a:custGeom>
              <a:avLst/>
              <a:gdLst/>
              <a:ahLst/>
              <a:cxnLst/>
              <a:rect l="l" t="t" r="r" b="b"/>
              <a:pathLst>
                <a:path w="1752" h="847" extrusionOk="0">
                  <a:moveTo>
                    <a:pt x="120" y="1"/>
                  </a:moveTo>
                  <a:cubicBezTo>
                    <a:pt x="1" y="144"/>
                    <a:pt x="108" y="275"/>
                    <a:pt x="120" y="417"/>
                  </a:cubicBezTo>
                  <a:cubicBezTo>
                    <a:pt x="477" y="620"/>
                    <a:pt x="870" y="798"/>
                    <a:pt x="1287" y="846"/>
                  </a:cubicBezTo>
                  <a:cubicBezTo>
                    <a:pt x="1394" y="656"/>
                    <a:pt x="1584" y="715"/>
                    <a:pt x="1751" y="679"/>
                  </a:cubicBezTo>
                  <a:cubicBezTo>
                    <a:pt x="1358" y="536"/>
                    <a:pt x="989" y="394"/>
                    <a:pt x="596" y="251"/>
                  </a:cubicBezTo>
                  <a:cubicBezTo>
                    <a:pt x="430" y="155"/>
                    <a:pt x="287" y="84"/>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5"/>
            <p:cNvSpPr/>
            <p:nvPr/>
          </p:nvSpPr>
          <p:spPr>
            <a:xfrm>
              <a:off x="5964425" y="3569325"/>
              <a:ext cx="36625" cy="16100"/>
            </a:xfrm>
            <a:custGeom>
              <a:avLst/>
              <a:gdLst/>
              <a:ahLst/>
              <a:cxnLst/>
              <a:rect l="l" t="t" r="r" b="b"/>
              <a:pathLst>
                <a:path w="1465" h="644" extrusionOk="0">
                  <a:moveTo>
                    <a:pt x="443" y="0"/>
                  </a:moveTo>
                  <a:cubicBezTo>
                    <a:pt x="295" y="0"/>
                    <a:pt x="154" y="35"/>
                    <a:pt x="36" y="191"/>
                  </a:cubicBezTo>
                  <a:cubicBezTo>
                    <a:pt x="0" y="286"/>
                    <a:pt x="0" y="393"/>
                    <a:pt x="84" y="488"/>
                  </a:cubicBezTo>
                  <a:cubicBezTo>
                    <a:pt x="501" y="619"/>
                    <a:pt x="929" y="631"/>
                    <a:pt x="1370" y="643"/>
                  </a:cubicBezTo>
                  <a:lnTo>
                    <a:pt x="1393" y="607"/>
                  </a:lnTo>
                  <a:cubicBezTo>
                    <a:pt x="1465" y="465"/>
                    <a:pt x="1465" y="322"/>
                    <a:pt x="1393" y="167"/>
                  </a:cubicBezTo>
                  <a:cubicBezTo>
                    <a:pt x="1227" y="48"/>
                    <a:pt x="1048" y="36"/>
                    <a:pt x="858" y="24"/>
                  </a:cubicBezTo>
                  <a:cubicBezTo>
                    <a:pt x="846" y="25"/>
                    <a:pt x="834" y="25"/>
                    <a:pt x="822" y="25"/>
                  </a:cubicBezTo>
                  <a:cubicBezTo>
                    <a:pt x="696" y="25"/>
                    <a:pt x="567" y="0"/>
                    <a:pt x="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5"/>
            <p:cNvSpPr/>
            <p:nvPr/>
          </p:nvSpPr>
          <p:spPr>
            <a:xfrm>
              <a:off x="5692950" y="3553800"/>
              <a:ext cx="58675" cy="13475"/>
            </a:xfrm>
            <a:custGeom>
              <a:avLst/>
              <a:gdLst/>
              <a:ahLst/>
              <a:cxnLst/>
              <a:rect l="l" t="t" r="r" b="b"/>
              <a:pathLst>
                <a:path w="2347" h="539" extrusionOk="0">
                  <a:moveTo>
                    <a:pt x="1767" y="1"/>
                  </a:moveTo>
                  <a:cubicBezTo>
                    <a:pt x="1633" y="1"/>
                    <a:pt x="1491" y="66"/>
                    <a:pt x="1370" y="121"/>
                  </a:cubicBezTo>
                  <a:cubicBezTo>
                    <a:pt x="1108" y="240"/>
                    <a:pt x="822" y="193"/>
                    <a:pt x="537" y="216"/>
                  </a:cubicBezTo>
                  <a:cubicBezTo>
                    <a:pt x="477" y="216"/>
                    <a:pt x="406" y="216"/>
                    <a:pt x="346" y="228"/>
                  </a:cubicBezTo>
                  <a:cubicBezTo>
                    <a:pt x="287" y="228"/>
                    <a:pt x="215" y="240"/>
                    <a:pt x="156" y="276"/>
                  </a:cubicBezTo>
                  <a:cubicBezTo>
                    <a:pt x="96" y="300"/>
                    <a:pt x="37" y="347"/>
                    <a:pt x="1" y="407"/>
                  </a:cubicBezTo>
                  <a:cubicBezTo>
                    <a:pt x="414" y="515"/>
                    <a:pt x="834" y="538"/>
                    <a:pt x="1253" y="538"/>
                  </a:cubicBezTo>
                  <a:cubicBezTo>
                    <a:pt x="1570" y="538"/>
                    <a:pt x="1887" y="525"/>
                    <a:pt x="2200" y="525"/>
                  </a:cubicBezTo>
                  <a:cubicBezTo>
                    <a:pt x="2249" y="525"/>
                    <a:pt x="2298" y="525"/>
                    <a:pt x="2346" y="526"/>
                  </a:cubicBezTo>
                  <a:lnTo>
                    <a:pt x="2346" y="276"/>
                  </a:lnTo>
                  <a:cubicBezTo>
                    <a:pt x="2311" y="216"/>
                    <a:pt x="2263" y="181"/>
                    <a:pt x="2192" y="169"/>
                  </a:cubicBezTo>
                  <a:cubicBezTo>
                    <a:pt x="2061" y="133"/>
                    <a:pt x="1942" y="38"/>
                    <a:pt x="1799" y="2"/>
                  </a:cubicBezTo>
                  <a:cubicBezTo>
                    <a:pt x="1788" y="1"/>
                    <a:pt x="1777" y="1"/>
                    <a:pt x="1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5"/>
            <p:cNvSpPr/>
            <p:nvPr/>
          </p:nvSpPr>
          <p:spPr>
            <a:xfrm>
              <a:off x="5534300" y="3544800"/>
              <a:ext cx="45275" cy="11450"/>
            </a:xfrm>
            <a:custGeom>
              <a:avLst/>
              <a:gdLst/>
              <a:ahLst/>
              <a:cxnLst/>
              <a:rect l="l" t="t" r="r" b="b"/>
              <a:pathLst>
                <a:path w="1811" h="458" extrusionOk="0">
                  <a:moveTo>
                    <a:pt x="352" y="1"/>
                  </a:moveTo>
                  <a:cubicBezTo>
                    <a:pt x="261" y="1"/>
                    <a:pt x="168" y="9"/>
                    <a:pt x="72" y="29"/>
                  </a:cubicBezTo>
                  <a:cubicBezTo>
                    <a:pt x="1" y="124"/>
                    <a:pt x="1" y="195"/>
                    <a:pt x="72" y="291"/>
                  </a:cubicBezTo>
                  <a:cubicBezTo>
                    <a:pt x="120" y="303"/>
                    <a:pt x="180" y="303"/>
                    <a:pt x="215" y="314"/>
                  </a:cubicBezTo>
                  <a:cubicBezTo>
                    <a:pt x="263" y="362"/>
                    <a:pt x="310" y="410"/>
                    <a:pt x="370" y="434"/>
                  </a:cubicBezTo>
                  <a:lnTo>
                    <a:pt x="656" y="434"/>
                  </a:lnTo>
                  <a:cubicBezTo>
                    <a:pt x="725" y="393"/>
                    <a:pt x="797" y="369"/>
                    <a:pt x="868" y="369"/>
                  </a:cubicBezTo>
                  <a:cubicBezTo>
                    <a:pt x="943" y="369"/>
                    <a:pt x="1017" y="396"/>
                    <a:pt x="1084" y="457"/>
                  </a:cubicBezTo>
                  <a:cubicBezTo>
                    <a:pt x="1263" y="457"/>
                    <a:pt x="1453" y="434"/>
                    <a:pt x="1811" y="422"/>
                  </a:cubicBezTo>
                  <a:cubicBezTo>
                    <a:pt x="1513" y="291"/>
                    <a:pt x="1311" y="350"/>
                    <a:pt x="1215" y="172"/>
                  </a:cubicBezTo>
                  <a:cubicBezTo>
                    <a:pt x="933" y="90"/>
                    <a:pt x="651"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5"/>
            <p:cNvSpPr/>
            <p:nvPr/>
          </p:nvSpPr>
          <p:spPr>
            <a:xfrm>
              <a:off x="5670625" y="3550100"/>
              <a:ext cx="49150" cy="14125"/>
            </a:xfrm>
            <a:custGeom>
              <a:avLst/>
              <a:gdLst/>
              <a:ahLst/>
              <a:cxnLst/>
              <a:rect l="l" t="t" r="r" b="b"/>
              <a:pathLst>
                <a:path w="1966" h="565" extrusionOk="0">
                  <a:moveTo>
                    <a:pt x="982" y="1"/>
                  </a:moveTo>
                  <a:cubicBezTo>
                    <a:pt x="679" y="1"/>
                    <a:pt x="373" y="87"/>
                    <a:pt x="61" y="257"/>
                  </a:cubicBezTo>
                  <a:cubicBezTo>
                    <a:pt x="1" y="400"/>
                    <a:pt x="108" y="460"/>
                    <a:pt x="215" y="519"/>
                  </a:cubicBezTo>
                  <a:cubicBezTo>
                    <a:pt x="313" y="555"/>
                    <a:pt x="412" y="565"/>
                    <a:pt x="512" y="565"/>
                  </a:cubicBezTo>
                  <a:cubicBezTo>
                    <a:pt x="620" y="565"/>
                    <a:pt x="727" y="553"/>
                    <a:pt x="831" y="553"/>
                  </a:cubicBezTo>
                  <a:cubicBezTo>
                    <a:pt x="852" y="553"/>
                    <a:pt x="873" y="554"/>
                    <a:pt x="894" y="555"/>
                  </a:cubicBezTo>
                  <a:cubicBezTo>
                    <a:pt x="977" y="555"/>
                    <a:pt x="1037" y="543"/>
                    <a:pt x="1108" y="519"/>
                  </a:cubicBezTo>
                  <a:lnTo>
                    <a:pt x="1168" y="483"/>
                  </a:lnTo>
                  <a:lnTo>
                    <a:pt x="1215" y="519"/>
                  </a:lnTo>
                  <a:lnTo>
                    <a:pt x="1394" y="519"/>
                  </a:lnTo>
                  <a:cubicBezTo>
                    <a:pt x="1441" y="472"/>
                    <a:pt x="1502" y="461"/>
                    <a:pt x="1567" y="461"/>
                  </a:cubicBezTo>
                  <a:cubicBezTo>
                    <a:pt x="1619" y="461"/>
                    <a:pt x="1674" y="468"/>
                    <a:pt x="1726" y="468"/>
                  </a:cubicBezTo>
                  <a:cubicBezTo>
                    <a:pt x="1822" y="468"/>
                    <a:pt x="1912" y="445"/>
                    <a:pt x="1966" y="317"/>
                  </a:cubicBezTo>
                  <a:cubicBezTo>
                    <a:pt x="1641" y="105"/>
                    <a:pt x="1314" y="1"/>
                    <a:pt x="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5"/>
            <p:cNvSpPr/>
            <p:nvPr/>
          </p:nvSpPr>
          <p:spPr>
            <a:xfrm>
              <a:off x="6039725" y="3610100"/>
              <a:ext cx="35150" cy="13125"/>
            </a:xfrm>
            <a:custGeom>
              <a:avLst/>
              <a:gdLst/>
              <a:ahLst/>
              <a:cxnLst/>
              <a:rect l="l" t="t" r="r" b="b"/>
              <a:pathLst>
                <a:path w="1406" h="525" extrusionOk="0">
                  <a:moveTo>
                    <a:pt x="227" y="0"/>
                  </a:moveTo>
                  <a:cubicBezTo>
                    <a:pt x="167" y="12"/>
                    <a:pt x="156" y="60"/>
                    <a:pt x="167" y="119"/>
                  </a:cubicBezTo>
                  <a:cubicBezTo>
                    <a:pt x="334" y="310"/>
                    <a:pt x="1" y="191"/>
                    <a:pt x="48" y="310"/>
                  </a:cubicBezTo>
                  <a:cubicBezTo>
                    <a:pt x="366" y="394"/>
                    <a:pt x="673" y="524"/>
                    <a:pt x="992" y="524"/>
                  </a:cubicBezTo>
                  <a:cubicBezTo>
                    <a:pt x="1127" y="524"/>
                    <a:pt x="1264" y="501"/>
                    <a:pt x="1406" y="441"/>
                  </a:cubicBezTo>
                  <a:cubicBezTo>
                    <a:pt x="1370" y="346"/>
                    <a:pt x="1239" y="262"/>
                    <a:pt x="1227" y="143"/>
                  </a:cubicBezTo>
                  <a:cubicBezTo>
                    <a:pt x="1092" y="36"/>
                    <a:pt x="943" y="13"/>
                    <a:pt x="789" y="13"/>
                  </a:cubicBezTo>
                  <a:cubicBezTo>
                    <a:pt x="679" y="13"/>
                    <a:pt x="567" y="25"/>
                    <a:pt x="455" y="25"/>
                  </a:cubicBezTo>
                  <a:cubicBezTo>
                    <a:pt x="378" y="25"/>
                    <a:pt x="302" y="19"/>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5"/>
            <p:cNvSpPr/>
            <p:nvPr/>
          </p:nvSpPr>
          <p:spPr>
            <a:xfrm>
              <a:off x="6001625" y="3607525"/>
              <a:ext cx="43775" cy="9850"/>
            </a:xfrm>
            <a:custGeom>
              <a:avLst/>
              <a:gdLst/>
              <a:ahLst/>
              <a:cxnLst/>
              <a:rect l="l" t="t" r="r" b="b"/>
              <a:pathLst>
                <a:path w="1751" h="394" extrusionOk="0">
                  <a:moveTo>
                    <a:pt x="1282" y="1"/>
                  </a:moveTo>
                  <a:cubicBezTo>
                    <a:pt x="1111" y="1"/>
                    <a:pt x="934" y="31"/>
                    <a:pt x="751" y="68"/>
                  </a:cubicBezTo>
                  <a:cubicBezTo>
                    <a:pt x="560" y="115"/>
                    <a:pt x="358" y="56"/>
                    <a:pt x="191" y="222"/>
                  </a:cubicBezTo>
                  <a:cubicBezTo>
                    <a:pt x="132" y="234"/>
                    <a:pt x="60" y="234"/>
                    <a:pt x="1" y="246"/>
                  </a:cubicBezTo>
                  <a:cubicBezTo>
                    <a:pt x="246" y="369"/>
                    <a:pt x="495" y="394"/>
                    <a:pt x="745" y="394"/>
                  </a:cubicBezTo>
                  <a:cubicBezTo>
                    <a:pt x="913" y="394"/>
                    <a:pt x="1083" y="382"/>
                    <a:pt x="1252" y="382"/>
                  </a:cubicBezTo>
                  <a:cubicBezTo>
                    <a:pt x="1319" y="382"/>
                    <a:pt x="1386" y="384"/>
                    <a:pt x="1453" y="389"/>
                  </a:cubicBezTo>
                  <a:cubicBezTo>
                    <a:pt x="1525" y="282"/>
                    <a:pt x="1691" y="342"/>
                    <a:pt x="1751" y="234"/>
                  </a:cubicBezTo>
                  <a:lnTo>
                    <a:pt x="1751" y="103"/>
                  </a:lnTo>
                  <a:cubicBezTo>
                    <a:pt x="1600" y="28"/>
                    <a:pt x="1444" y="1"/>
                    <a:pt x="1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5"/>
            <p:cNvSpPr/>
            <p:nvPr/>
          </p:nvSpPr>
          <p:spPr>
            <a:xfrm>
              <a:off x="5905500" y="3563625"/>
              <a:ext cx="31275" cy="15400"/>
            </a:xfrm>
            <a:custGeom>
              <a:avLst/>
              <a:gdLst/>
              <a:ahLst/>
              <a:cxnLst/>
              <a:rect l="l" t="t" r="r" b="b"/>
              <a:pathLst>
                <a:path w="1251" h="616" extrusionOk="0">
                  <a:moveTo>
                    <a:pt x="472" y="0"/>
                  </a:moveTo>
                  <a:cubicBezTo>
                    <a:pt x="407" y="0"/>
                    <a:pt x="341" y="8"/>
                    <a:pt x="274" y="26"/>
                  </a:cubicBezTo>
                  <a:cubicBezTo>
                    <a:pt x="71" y="62"/>
                    <a:pt x="167" y="300"/>
                    <a:pt x="36" y="371"/>
                  </a:cubicBezTo>
                  <a:lnTo>
                    <a:pt x="0" y="431"/>
                  </a:lnTo>
                  <a:cubicBezTo>
                    <a:pt x="286" y="526"/>
                    <a:pt x="560" y="615"/>
                    <a:pt x="843" y="615"/>
                  </a:cubicBezTo>
                  <a:cubicBezTo>
                    <a:pt x="949" y="615"/>
                    <a:pt x="1057" y="603"/>
                    <a:pt x="1167" y="574"/>
                  </a:cubicBezTo>
                  <a:cubicBezTo>
                    <a:pt x="1250" y="419"/>
                    <a:pt x="1143" y="312"/>
                    <a:pt x="1048" y="204"/>
                  </a:cubicBezTo>
                  <a:cubicBezTo>
                    <a:pt x="868" y="79"/>
                    <a:pt x="674"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5"/>
            <p:cNvSpPr/>
            <p:nvPr/>
          </p:nvSpPr>
          <p:spPr>
            <a:xfrm>
              <a:off x="5937050" y="3567650"/>
              <a:ext cx="29475" cy="13975"/>
            </a:xfrm>
            <a:custGeom>
              <a:avLst/>
              <a:gdLst/>
              <a:ahLst/>
              <a:cxnLst/>
              <a:rect l="l" t="t" r="r" b="b"/>
              <a:pathLst>
                <a:path w="1179" h="559" extrusionOk="0">
                  <a:moveTo>
                    <a:pt x="715" y="0"/>
                  </a:moveTo>
                  <a:cubicBezTo>
                    <a:pt x="538" y="0"/>
                    <a:pt x="348" y="61"/>
                    <a:pt x="167" y="79"/>
                  </a:cubicBezTo>
                  <a:cubicBezTo>
                    <a:pt x="48" y="162"/>
                    <a:pt x="36" y="293"/>
                    <a:pt x="0" y="436"/>
                  </a:cubicBezTo>
                  <a:cubicBezTo>
                    <a:pt x="199" y="539"/>
                    <a:pt x="409" y="559"/>
                    <a:pt x="623" y="559"/>
                  </a:cubicBezTo>
                  <a:cubicBezTo>
                    <a:pt x="755" y="559"/>
                    <a:pt x="889" y="551"/>
                    <a:pt x="1024" y="551"/>
                  </a:cubicBezTo>
                  <a:cubicBezTo>
                    <a:pt x="1075" y="551"/>
                    <a:pt x="1127" y="552"/>
                    <a:pt x="1179" y="555"/>
                  </a:cubicBezTo>
                  <a:lnTo>
                    <a:pt x="1179" y="270"/>
                  </a:lnTo>
                  <a:cubicBezTo>
                    <a:pt x="1049" y="58"/>
                    <a:pt x="888" y="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5"/>
            <p:cNvSpPr/>
            <p:nvPr/>
          </p:nvSpPr>
          <p:spPr>
            <a:xfrm>
              <a:off x="5633125" y="3551875"/>
              <a:ext cx="37525" cy="12225"/>
            </a:xfrm>
            <a:custGeom>
              <a:avLst/>
              <a:gdLst/>
              <a:ahLst/>
              <a:cxnLst/>
              <a:rect l="l" t="t" r="r" b="b"/>
              <a:pathLst>
                <a:path w="1501" h="489" extrusionOk="0">
                  <a:moveTo>
                    <a:pt x="970" y="1"/>
                  </a:moveTo>
                  <a:cubicBezTo>
                    <a:pt x="660" y="1"/>
                    <a:pt x="342" y="175"/>
                    <a:pt x="38" y="175"/>
                  </a:cubicBezTo>
                  <a:cubicBezTo>
                    <a:pt x="26" y="175"/>
                    <a:pt x="13" y="175"/>
                    <a:pt x="1" y="174"/>
                  </a:cubicBezTo>
                  <a:lnTo>
                    <a:pt x="1" y="174"/>
                  </a:lnTo>
                  <a:cubicBezTo>
                    <a:pt x="72" y="365"/>
                    <a:pt x="334" y="293"/>
                    <a:pt x="429" y="448"/>
                  </a:cubicBezTo>
                  <a:cubicBezTo>
                    <a:pt x="447" y="448"/>
                    <a:pt x="465" y="447"/>
                    <a:pt x="483" y="447"/>
                  </a:cubicBezTo>
                  <a:cubicBezTo>
                    <a:pt x="695" y="447"/>
                    <a:pt x="911" y="488"/>
                    <a:pt x="1125" y="488"/>
                  </a:cubicBezTo>
                  <a:cubicBezTo>
                    <a:pt x="1231" y="488"/>
                    <a:pt x="1337" y="478"/>
                    <a:pt x="1441" y="448"/>
                  </a:cubicBezTo>
                  <a:cubicBezTo>
                    <a:pt x="1489" y="377"/>
                    <a:pt x="1501" y="305"/>
                    <a:pt x="1489" y="234"/>
                  </a:cubicBezTo>
                  <a:cubicBezTo>
                    <a:pt x="1321" y="57"/>
                    <a:pt x="1147" y="1"/>
                    <a:pt x="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5"/>
            <p:cNvSpPr/>
            <p:nvPr/>
          </p:nvSpPr>
          <p:spPr>
            <a:xfrm>
              <a:off x="6082900" y="3585350"/>
              <a:ext cx="28000" cy="13450"/>
            </a:xfrm>
            <a:custGeom>
              <a:avLst/>
              <a:gdLst/>
              <a:ahLst/>
              <a:cxnLst/>
              <a:rect l="l" t="t" r="r" b="b"/>
              <a:pathLst>
                <a:path w="1120" h="538" extrusionOk="0">
                  <a:moveTo>
                    <a:pt x="547" y="1"/>
                  </a:moveTo>
                  <a:cubicBezTo>
                    <a:pt x="438" y="1"/>
                    <a:pt x="300" y="48"/>
                    <a:pt x="83" y="121"/>
                  </a:cubicBezTo>
                  <a:cubicBezTo>
                    <a:pt x="0" y="216"/>
                    <a:pt x="0" y="300"/>
                    <a:pt x="83" y="407"/>
                  </a:cubicBezTo>
                  <a:cubicBezTo>
                    <a:pt x="213" y="377"/>
                    <a:pt x="342" y="354"/>
                    <a:pt x="479" y="354"/>
                  </a:cubicBezTo>
                  <a:cubicBezTo>
                    <a:pt x="670" y="354"/>
                    <a:pt x="877" y="399"/>
                    <a:pt x="1119" y="538"/>
                  </a:cubicBezTo>
                  <a:cubicBezTo>
                    <a:pt x="839" y="144"/>
                    <a:pt x="737"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5"/>
            <p:cNvSpPr/>
            <p:nvPr/>
          </p:nvSpPr>
          <p:spPr>
            <a:xfrm>
              <a:off x="6027225" y="3558500"/>
              <a:ext cx="34250" cy="13300"/>
            </a:xfrm>
            <a:custGeom>
              <a:avLst/>
              <a:gdLst/>
              <a:ahLst/>
              <a:cxnLst/>
              <a:rect l="l" t="t" r="r" b="b"/>
              <a:pathLst>
                <a:path w="1370" h="532" extrusionOk="0">
                  <a:moveTo>
                    <a:pt x="799" y="0"/>
                  </a:moveTo>
                  <a:cubicBezTo>
                    <a:pt x="775" y="0"/>
                    <a:pt x="754" y="16"/>
                    <a:pt x="727" y="52"/>
                  </a:cubicBezTo>
                  <a:cubicBezTo>
                    <a:pt x="525" y="243"/>
                    <a:pt x="251" y="278"/>
                    <a:pt x="1" y="350"/>
                  </a:cubicBezTo>
                  <a:cubicBezTo>
                    <a:pt x="201" y="477"/>
                    <a:pt x="416" y="495"/>
                    <a:pt x="631" y="495"/>
                  </a:cubicBezTo>
                  <a:cubicBezTo>
                    <a:pt x="719" y="495"/>
                    <a:pt x="807" y="492"/>
                    <a:pt x="893" y="492"/>
                  </a:cubicBezTo>
                  <a:cubicBezTo>
                    <a:pt x="974" y="492"/>
                    <a:pt x="1054" y="495"/>
                    <a:pt x="1132" y="505"/>
                  </a:cubicBezTo>
                  <a:cubicBezTo>
                    <a:pt x="1162" y="523"/>
                    <a:pt x="1194" y="531"/>
                    <a:pt x="1227" y="531"/>
                  </a:cubicBezTo>
                  <a:cubicBezTo>
                    <a:pt x="1260" y="531"/>
                    <a:pt x="1292" y="523"/>
                    <a:pt x="1322" y="505"/>
                  </a:cubicBezTo>
                  <a:cubicBezTo>
                    <a:pt x="1370" y="398"/>
                    <a:pt x="1370" y="290"/>
                    <a:pt x="1275" y="207"/>
                  </a:cubicBezTo>
                  <a:cubicBezTo>
                    <a:pt x="1239" y="207"/>
                    <a:pt x="1191" y="207"/>
                    <a:pt x="1144" y="183"/>
                  </a:cubicBezTo>
                  <a:cubicBezTo>
                    <a:pt x="1072" y="112"/>
                    <a:pt x="941" y="147"/>
                    <a:pt x="858" y="52"/>
                  </a:cubicBezTo>
                  <a:cubicBezTo>
                    <a:pt x="858" y="40"/>
                    <a:pt x="846" y="28"/>
                    <a:pt x="822" y="5"/>
                  </a:cubicBezTo>
                  <a:cubicBezTo>
                    <a:pt x="814" y="2"/>
                    <a:pt x="806"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5"/>
            <p:cNvSpPr/>
            <p:nvPr/>
          </p:nvSpPr>
          <p:spPr>
            <a:xfrm>
              <a:off x="5545675" y="3570200"/>
              <a:ext cx="24375" cy="12625"/>
            </a:xfrm>
            <a:custGeom>
              <a:avLst/>
              <a:gdLst/>
              <a:ahLst/>
              <a:cxnLst/>
              <a:rect l="l" t="t" r="r" b="b"/>
              <a:pathLst>
                <a:path w="975" h="505" extrusionOk="0">
                  <a:moveTo>
                    <a:pt x="572" y="1"/>
                  </a:moveTo>
                  <a:cubicBezTo>
                    <a:pt x="288" y="1"/>
                    <a:pt x="1" y="12"/>
                    <a:pt x="46" y="430"/>
                  </a:cubicBezTo>
                  <a:cubicBezTo>
                    <a:pt x="122" y="486"/>
                    <a:pt x="199" y="505"/>
                    <a:pt x="276" y="505"/>
                  </a:cubicBezTo>
                  <a:cubicBezTo>
                    <a:pt x="415" y="505"/>
                    <a:pt x="555" y="446"/>
                    <a:pt x="693" y="446"/>
                  </a:cubicBezTo>
                  <a:cubicBezTo>
                    <a:pt x="719" y="446"/>
                    <a:pt x="746" y="448"/>
                    <a:pt x="772" y="453"/>
                  </a:cubicBezTo>
                  <a:cubicBezTo>
                    <a:pt x="832" y="251"/>
                    <a:pt x="975" y="49"/>
                    <a:pt x="617" y="1"/>
                  </a:cubicBezTo>
                  <a:cubicBezTo>
                    <a:pt x="602" y="1"/>
                    <a:pt x="587"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5"/>
            <p:cNvSpPr/>
            <p:nvPr/>
          </p:nvSpPr>
          <p:spPr>
            <a:xfrm>
              <a:off x="5495025" y="3564975"/>
              <a:ext cx="33950" cy="16925"/>
            </a:xfrm>
            <a:custGeom>
              <a:avLst/>
              <a:gdLst/>
              <a:ahLst/>
              <a:cxnLst/>
              <a:rect l="l" t="t" r="r" b="b"/>
              <a:pathLst>
                <a:path w="1358" h="677" extrusionOk="0">
                  <a:moveTo>
                    <a:pt x="1133" y="0"/>
                  </a:moveTo>
                  <a:cubicBezTo>
                    <a:pt x="1058" y="0"/>
                    <a:pt x="988" y="36"/>
                    <a:pt x="941" y="103"/>
                  </a:cubicBezTo>
                  <a:cubicBezTo>
                    <a:pt x="941" y="258"/>
                    <a:pt x="1155" y="305"/>
                    <a:pt x="1108" y="543"/>
                  </a:cubicBezTo>
                  <a:lnTo>
                    <a:pt x="84" y="543"/>
                  </a:lnTo>
                  <a:cubicBezTo>
                    <a:pt x="24" y="579"/>
                    <a:pt x="0" y="615"/>
                    <a:pt x="84" y="662"/>
                  </a:cubicBezTo>
                  <a:cubicBezTo>
                    <a:pt x="138" y="656"/>
                    <a:pt x="193" y="654"/>
                    <a:pt x="249" y="654"/>
                  </a:cubicBezTo>
                  <a:cubicBezTo>
                    <a:pt x="421" y="654"/>
                    <a:pt x="597" y="676"/>
                    <a:pt x="771" y="676"/>
                  </a:cubicBezTo>
                  <a:cubicBezTo>
                    <a:pt x="971" y="676"/>
                    <a:pt x="1170" y="647"/>
                    <a:pt x="1358" y="520"/>
                  </a:cubicBezTo>
                  <a:lnTo>
                    <a:pt x="1358" y="91"/>
                  </a:lnTo>
                  <a:cubicBezTo>
                    <a:pt x="1310" y="31"/>
                    <a:pt x="1250" y="8"/>
                    <a:pt x="1191" y="8"/>
                  </a:cubicBezTo>
                  <a:cubicBezTo>
                    <a:pt x="1171" y="3"/>
                    <a:pt x="1152" y="0"/>
                    <a:pt x="1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5"/>
            <p:cNvSpPr/>
            <p:nvPr/>
          </p:nvSpPr>
          <p:spPr>
            <a:xfrm>
              <a:off x="5651300" y="3577825"/>
              <a:ext cx="25025" cy="7300"/>
            </a:xfrm>
            <a:custGeom>
              <a:avLst/>
              <a:gdLst/>
              <a:ahLst/>
              <a:cxnLst/>
              <a:rect l="l" t="t" r="r" b="b"/>
              <a:pathLst>
                <a:path w="1001" h="292" extrusionOk="0">
                  <a:moveTo>
                    <a:pt x="567" y="1"/>
                  </a:moveTo>
                  <a:cubicBezTo>
                    <a:pt x="465" y="1"/>
                    <a:pt x="361" y="10"/>
                    <a:pt x="256" y="10"/>
                  </a:cubicBezTo>
                  <a:cubicBezTo>
                    <a:pt x="218" y="10"/>
                    <a:pt x="181" y="9"/>
                    <a:pt x="143" y="6"/>
                  </a:cubicBezTo>
                  <a:lnTo>
                    <a:pt x="143" y="6"/>
                  </a:lnTo>
                  <a:cubicBezTo>
                    <a:pt x="119" y="113"/>
                    <a:pt x="0" y="267"/>
                    <a:pt x="214" y="279"/>
                  </a:cubicBezTo>
                  <a:cubicBezTo>
                    <a:pt x="464" y="291"/>
                    <a:pt x="738" y="291"/>
                    <a:pt x="988" y="291"/>
                  </a:cubicBezTo>
                  <a:cubicBezTo>
                    <a:pt x="988" y="232"/>
                    <a:pt x="1000" y="172"/>
                    <a:pt x="1000" y="113"/>
                  </a:cubicBezTo>
                  <a:cubicBezTo>
                    <a:pt x="864" y="20"/>
                    <a:pt x="718"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5"/>
            <p:cNvSpPr/>
            <p:nvPr/>
          </p:nvSpPr>
          <p:spPr>
            <a:xfrm>
              <a:off x="5718850" y="3580625"/>
              <a:ext cx="25325" cy="11250"/>
            </a:xfrm>
            <a:custGeom>
              <a:avLst/>
              <a:gdLst/>
              <a:ahLst/>
              <a:cxnLst/>
              <a:rect l="l" t="t" r="r" b="b"/>
              <a:pathLst>
                <a:path w="1013" h="450" extrusionOk="0">
                  <a:moveTo>
                    <a:pt x="310" y="1"/>
                  </a:moveTo>
                  <a:lnTo>
                    <a:pt x="298" y="24"/>
                  </a:lnTo>
                  <a:cubicBezTo>
                    <a:pt x="251" y="167"/>
                    <a:pt x="144" y="227"/>
                    <a:pt x="37" y="286"/>
                  </a:cubicBezTo>
                  <a:lnTo>
                    <a:pt x="1" y="310"/>
                  </a:lnTo>
                  <a:cubicBezTo>
                    <a:pt x="200" y="421"/>
                    <a:pt x="408" y="449"/>
                    <a:pt x="619" y="449"/>
                  </a:cubicBezTo>
                  <a:cubicBezTo>
                    <a:pt x="749" y="449"/>
                    <a:pt x="881" y="438"/>
                    <a:pt x="1013" y="429"/>
                  </a:cubicBezTo>
                  <a:cubicBezTo>
                    <a:pt x="918" y="310"/>
                    <a:pt x="537" y="286"/>
                    <a:pt x="870" y="13"/>
                  </a:cubicBezTo>
                  <a:cubicBezTo>
                    <a:pt x="679" y="13"/>
                    <a:pt x="501" y="1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5"/>
            <p:cNvSpPr/>
            <p:nvPr/>
          </p:nvSpPr>
          <p:spPr>
            <a:xfrm>
              <a:off x="6067700" y="3585050"/>
              <a:ext cx="17300" cy="10650"/>
            </a:xfrm>
            <a:custGeom>
              <a:avLst/>
              <a:gdLst/>
              <a:ahLst/>
              <a:cxnLst/>
              <a:rect l="l" t="t" r="r" b="b"/>
              <a:pathLst>
                <a:path w="692" h="426" extrusionOk="0">
                  <a:moveTo>
                    <a:pt x="276" y="1"/>
                  </a:moveTo>
                  <a:cubicBezTo>
                    <a:pt x="177" y="1"/>
                    <a:pt x="81" y="22"/>
                    <a:pt x="1" y="133"/>
                  </a:cubicBezTo>
                  <a:cubicBezTo>
                    <a:pt x="188" y="320"/>
                    <a:pt x="366" y="426"/>
                    <a:pt x="590" y="426"/>
                  </a:cubicBezTo>
                  <a:cubicBezTo>
                    <a:pt x="623" y="426"/>
                    <a:pt x="657" y="424"/>
                    <a:pt x="691" y="419"/>
                  </a:cubicBezTo>
                  <a:lnTo>
                    <a:pt x="691" y="133"/>
                  </a:lnTo>
                  <a:lnTo>
                    <a:pt x="549" y="2"/>
                  </a:lnTo>
                  <a:cubicBezTo>
                    <a:pt x="522" y="8"/>
                    <a:pt x="494" y="10"/>
                    <a:pt x="465" y="10"/>
                  </a:cubicBezTo>
                  <a:cubicBezTo>
                    <a:pt x="403" y="10"/>
                    <a:pt x="339"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5"/>
            <p:cNvSpPr/>
            <p:nvPr/>
          </p:nvSpPr>
          <p:spPr>
            <a:xfrm>
              <a:off x="5620925" y="3591050"/>
              <a:ext cx="29800" cy="11775"/>
            </a:xfrm>
            <a:custGeom>
              <a:avLst/>
              <a:gdLst/>
              <a:ahLst/>
              <a:cxnLst/>
              <a:rect l="l" t="t" r="r" b="b"/>
              <a:pathLst>
                <a:path w="1192" h="471" extrusionOk="0">
                  <a:moveTo>
                    <a:pt x="703" y="0"/>
                  </a:moveTo>
                  <a:cubicBezTo>
                    <a:pt x="24" y="48"/>
                    <a:pt x="1" y="96"/>
                    <a:pt x="203" y="453"/>
                  </a:cubicBezTo>
                  <a:cubicBezTo>
                    <a:pt x="247" y="465"/>
                    <a:pt x="289" y="470"/>
                    <a:pt x="330" y="470"/>
                  </a:cubicBezTo>
                  <a:cubicBezTo>
                    <a:pt x="486" y="470"/>
                    <a:pt x="621" y="393"/>
                    <a:pt x="763" y="346"/>
                  </a:cubicBezTo>
                  <a:cubicBezTo>
                    <a:pt x="917" y="286"/>
                    <a:pt x="1191" y="274"/>
                    <a:pt x="894" y="12"/>
                  </a:cubicBezTo>
                  <a:cubicBezTo>
                    <a:pt x="822" y="0"/>
                    <a:pt x="763"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5"/>
            <p:cNvSpPr/>
            <p:nvPr/>
          </p:nvSpPr>
          <p:spPr>
            <a:xfrm>
              <a:off x="5422100" y="3559500"/>
              <a:ext cx="17575" cy="15150"/>
            </a:xfrm>
            <a:custGeom>
              <a:avLst/>
              <a:gdLst/>
              <a:ahLst/>
              <a:cxnLst/>
              <a:rect l="l" t="t" r="r" b="b"/>
              <a:pathLst>
                <a:path w="703" h="606" extrusionOk="0">
                  <a:moveTo>
                    <a:pt x="524" y="0"/>
                  </a:moveTo>
                  <a:cubicBezTo>
                    <a:pt x="346" y="0"/>
                    <a:pt x="155" y="12"/>
                    <a:pt x="0" y="24"/>
                  </a:cubicBezTo>
                  <a:cubicBezTo>
                    <a:pt x="36" y="143"/>
                    <a:pt x="72" y="250"/>
                    <a:pt x="107" y="358"/>
                  </a:cubicBezTo>
                  <a:lnTo>
                    <a:pt x="107" y="405"/>
                  </a:lnTo>
                  <a:cubicBezTo>
                    <a:pt x="119" y="465"/>
                    <a:pt x="119" y="500"/>
                    <a:pt x="131" y="560"/>
                  </a:cubicBezTo>
                  <a:cubicBezTo>
                    <a:pt x="188" y="595"/>
                    <a:pt x="244" y="605"/>
                    <a:pt x="300" y="605"/>
                  </a:cubicBezTo>
                  <a:cubicBezTo>
                    <a:pt x="339" y="605"/>
                    <a:pt x="378" y="601"/>
                    <a:pt x="417" y="596"/>
                  </a:cubicBezTo>
                  <a:cubicBezTo>
                    <a:pt x="417" y="381"/>
                    <a:pt x="405" y="179"/>
                    <a:pt x="703" y="167"/>
                  </a:cubicBezTo>
                  <a:cubicBezTo>
                    <a:pt x="643" y="107"/>
                    <a:pt x="584" y="60"/>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5"/>
            <p:cNvSpPr/>
            <p:nvPr/>
          </p:nvSpPr>
          <p:spPr>
            <a:xfrm>
              <a:off x="6055800" y="3563675"/>
              <a:ext cx="25050" cy="11425"/>
            </a:xfrm>
            <a:custGeom>
              <a:avLst/>
              <a:gdLst/>
              <a:ahLst/>
              <a:cxnLst/>
              <a:rect l="l" t="t" r="r" b="b"/>
              <a:pathLst>
                <a:path w="1002" h="457" extrusionOk="0">
                  <a:moveTo>
                    <a:pt x="778" y="0"/>
                  </a:moveTo>
                  <a:cubicBezTo>
                    <a:pt x="544" y="0"/>
                    <a:pt x="376" y="150"/>
                    <a:pt x="191" y="274"/>
                  </a:cubicBezTo>
                  <a:cubicBezTo>
                    <a:pt x="120" y="274"/>
                    <a:pt x="60" y="298"/>
                    <a:pt x="1" y="298"/>
                  </a:cubicBezTo>
                  <a:cubicBezTo>
                    <a:pt x="167" y="452"/>
                    <a:pt x="394" y="393"/>
                    <a:pt x="596" y="452"/>
                  </a:cubicBezTo>
                  <a:cubicBezTo>
                    <a:pt x="629" y="455"/>
                    <a:pt x="660" y="457"/>
                    <a:pt x="688" y="457"/>
                  </a:cubicBezTo>
                  <a:cubicBezTo>
                    <a:pt x="992" y="457"/>
                    <a:pt x="1002" y="284"/>
                    <a:pt x="882" y="12"/>
                  </a:cubicBezTo>
                  <a:lnTo>
                    <a:pt x="894" y="12"/>
                  </a:lnTo>
                  <a:cubicBezTo>
                    <a:pt x="853" y="4"/>
                    <a:pt x="815"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5"/>
            <p:cNvSpPr/>
            <p:nvPr/>
          </p:nvSpPr>
          <p:spPr>
            <a:xfrm>
              <a:off x="5615275" y="3588725"/>
              <a:ext cx="25025" cy="14275"/>
            </a:xfrm>
            <a:custGeom>
              <a:avLst/>
              <a:gdLst/>
              <a:ahLst/>
              <a:cxnLst/>
              <a:rect l="l" t="t" r="r" b="b"/>
              <a:pathLst>
                <a:path w="1001" h="571" extrusionOk="0">
                  <a:moveTo>
                    <a:pt x="554" y="1"/>
                  </a:moveTo>
                  <a:cubicBezTo>
                    <a:pt x="415" y="1"/>
                    <a:pt x="274" y="36"/>
                    <a:pt x="131" y="93"/>
                  </a:cubicBezTo>
                  <a:cubicBezTo>
                    <a:pt x="60" y="129"/>
                    <a:pt x="0" y="189"/>
                    <a:pt x="0" y="272"/>
                  </a:cubicBezTo>
                  <a:cubicBezTo>
                    <a:pt x="48" y="320"/>
                    <a:pt x="48" y="367"/>
                    <a:pt x="0" y="403"/>
                  </a:cubicBezTo>
                  <a:cubicBezTo>
                    <a:pt x="62" y="542"/>
                    <a:pt x="149" y="571"/>
                    <a:pt x="247" y="571"/>
                  </a:cubicBezTo>
                  <a:cubicBezTo>
                    <a:pt x="301" y="571"/>
                    <a:pt x="358" y="562"/>
                    <a:pt x="417" y="558"/>
                  </a:cubicBezTo>
                  <a:cubicBezTo>
                    <a:pt x="358" y="427"/>
                    <a:pt x="298" y="284"/>
                    <a:pt x="548" y="284"/>
                  </a:cubicBezTo>
                  <a:cubicBezTo>
                    <a:pt x="596" y="284"/>
                    <a:pt x="644" y="287"/>
                    <a:pt x="692" y="287"/>
                  </a:cubicBezTo>
                  <a:cubicBezTo>
                    <a:pt x="811" y="287"/>
                    <a:pt x="924" y="269"/>
                    <a:pt x="1001" y="141"/>
                  </a:cubicBezTo>
                  <a:cubicBezTo>
                    <a:pt x="852" y="42"/>
                    <a:pt x="704" y="1"/>
                    <a:pt x="5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5"/>
            <p:cNvSpPr/>
            <p:nvPr/>
          </p:nvSpPr>
          <p:spPr>
            <a:xfrm>
              <a:off x="5618550" y="3585275"/>
              <a:ext cx="24725" cy="7000"/>
            </a:xfrm>
            <a:custGeom>
              <a:avLst/>
              <a:gdLst/>
              <a:ahLst/>
              <a:cxnLst/>
              <a:rect l="l" t="t" r="r" b="b"/>
              <a:pathLst>
                <a:path w="989" h="280" extrusionOk="0">
                  <a:moveTo>
                    <a:pt x="335" y="0"/>
                  </a:moveTo>
                  <a:cubicBezTo>
                    <a:pt x="272" y="0"/>
                    <a:pt x="208" y="3"/>
                    <a:pt x="143" y="5"/>
                  </a:cubicBezTo>
                  <a:cubicBezTo>
                    <a:pt x="96" y="77"/>
                    <a:pt x="48" y="172"/>
                    <a:pt x="0" y="243"/>
                  </a:cubicBezTo>
                  <a:cubicBezTo>
                    <a:pt x="286" y="267"/>
                    <a:pt x="584" y="267"/>
                    <a:pt x="870" y="279"/>
                  </a:cubicBezTo>
                  <a:cubicBezTo>
                    <a:pt x="893" y="267"/>
                    <a:pt x="941" y="243"/>
                    <a:pt x="989" y="243"/>
                  </a:cubicBezTo>
                  <a:cubicBezTo>
                    <a:pt x="800" y="36"/>
                    <a:pt x="574"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5"/>
            <p:cNvSpPr/>
            <p:nvPr/>
          </p:nvSpPr>
          <p:spPr>
            <a:xfrm>
              <a:off x="5557525" y="3563075"/>
              <a:ext cx="16100" cy="17875"/>
            </a:xfrm>
            <a:custGeom>
              <a:avLst/>
              <a:gdLst/>
              <a:ahLst/>
              <a:cxnLst/>
              <a:rect l="l" t="t" r="r" b="b"/>
              <a:pathLst>
                <a:path w="644" h="715" extrusionOk="0">
                  <a:moveTo>
                    <a:pt x="242" y="0"/>
                  </a:moveTo>
                  <a:cubicBezTo>
                    <a:pt x="165" y="0"/>
                    <a:pt x="81" y="44"/>
                    <a:pt x="1" y="119"/>
                  </a:cubicBezTo>
                  <a:cubicBezTo>
                    <a:pt x="48" y="179"/>
                    <a:pt x="96" y="226"/>
                    <a:pt x="143" y="274"/>
                  </a:cubicBezTo>
                  <a:cubicBezTo>
                    <a:pt x="322" y="381"/>
                    <a:pt x="286" y="560"/>
                    <a:pt x="298" y="715"/>
                  </a:cubicBezTo>
                  <a:cubicBezTo>
                    <a:pt x="644" y="631"/>
                    <a:pt x="536" y="393"/>
                    <a:pt x="453" y="167"/>
                  </a:cubicBezTo>
                  <a:cubicBezTo>
                    <a:pt x="398" y="50"/>
                    <a:pt x="324"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5"/>
            <p:cNvSpPr/>
            <p:nvPr/>
          </p:nvSpPr>
          <p:spPr>
            <a:xfrm>
              <a:off x="5520025" y="3559200"/>
              <a:ext cx="30675" cy="8050"/>
            </a:xfrm>
            <a:custGeom>
              <a:avLst/>
              <a:gdLst/>
              <a:ahLst/>
              <a:cxnLst/>
              <a:rect l="l" t="t" r="r" b="b"/>
              <a:pathLst>
                <a:path w="1227" h="322" extrusionOk="0">
                  <a:moveTo>
                    <a:pt x="810" y="12"/>
                  </a:moveTo>
                  <a:cubicBezTo>
                    <a:pt x="572" y="24"/>
                    <a:pt x="310" y="24"/>
                    <a:pt x="72" y="36"/>
                  </a:cubicBezTo>
                  <a:cubicBezTo>
                    <a:pt x="0" y="191"/>
                    <a:pt x="131" y="239"/>
                    <a:pt x="215" y="310"/>
                  </a:cubicBezTo>
                  <a:cubicBezTo>
                    <a:pt x="274" y="322"/>
                    <a:pt x="310" y="322"/>
                    <a:pt x="358" y="322"/>
                  </a:cubicBezTo>
                  <a:cubicBezTo>
                    <a:pt x="573" y="210"/>
                    <a:pt x="802" y="171"/>
                    <a:pt x="1035" y="171"/>
                  </a:cubicBezTo>
                  <a:cubicBezTo>
                    <a:pt x="1099" y="171"/>
                    <a:pt x="1163" y="174"/>
                    <a:pt x="1227" y="179"/>
                  </a:cubicBezTo>
                  <a:cubicBezTo>
                    <a:pt x="1132" y="0"/>
                    <a:pt x="953" y="36"/>
                    <a:pt x="81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5"/>
            <p:cNvSpPr/>
            <p:nvPr/>
          </p:nvSpPr>
          <p:spPr>
            <a:xfrm>
              <a:off x="6041825" y="3578550"/>
              <a:ext cx="15200" cy="10850"/>
            </a:xfrm>
            <a:custGeom>
              <a:avLst/>
              <a:gdLst/>
              <a:ahLst/>
              <a:cxnLst/>
              <a:rect l="l" t="t" r="r" b="b"/>
              <a:pathLst>
                <a:path w="608" h="434" extrusionOk="0">
                  <a:moveTo>
                    <a:pt x="12" y="0"/>
                  </a:moveTo>
                  <a:cubicBezTo>
                    <a:pt x="12" y="84"/>
                    <a:pt x="0" y="191"/>
                    <a:pt x="0" y="274"/>
                  </a:cubicBezTo>
                  <a:cubicBezTo>
                    <a:pt x="88" y="369"/>
                    <a:pt x="215" y="433"/>
                    <a:pt x="324" y="433"/>
                  </a:cubicBezTo>
                  <a:cubicBezTo>
                    <a:pt x="405" y="433"/>
                    <a:pt x="476" y="397"/>
                    <a:pt x="512" y="310"/>
                  </a:cubicBezTo>
                  <a:cubicBezTo>
                    <a:pt x="607" y="60"/>
                    <a:pt x="274" y="131"/>
                    <a:pt x="143" y="24"/>
                  </a:cubicBezTo>
                  <a:cubicBezTo>
                    <a:pt x="119" y="0"/>
                    <a:pt x="48"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5"/>
            <p:cNvSpPr/>
            <p:nvPr/>
          </p:nvSpPr>
          <p:spPr>
            <a:xfrm>
              <a:off x="5652175" y="3595275"/>
              <a:ext cx="16700" cy="8000"/>
            </a:xfrm>
            <a:custGeom>
              <a:avLst/>
              <a:gdLst/>
              <a:ahLst/>
              <a:cxnLst/>
              <a:rect l="l" t="t" r="r" b="b"/>
              <a:pathLst>
                <a:path w="668" h="320" extrusionOk="0">
                  <a:moveTo>
                    <a:pt x="384" y="1"/>
                  </a:moveTo>
                  <a:cubicBezTo>
                    <a:pt x="286" y="1"/>
                    <a:pt x="175" y="33"/>
                    <a:pt x="72" y="58"/>
                  </a:cubicBezTo>
                  <a:cubicBezTo>
                    <a:pt x="1" y="70"/>
                    <a:pt x="72" y="200"/>
                    <a:pt x="108" y="296"/>
                  </a:cubicBezTo>
                  <a:cubicBezTo>
                    <a:pt x="287" y="308"/>
                    <a:pt x="477" y="308"/>
                    <a:pt x="668" y="320"/>
                  </a:cubicBezTo>
                  <a:cubicBezTo>
                    <a:pt x="640" y="67"/>
                    <a:pt x="525"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5"/>
            <p:cNvSpPr/>
            <p:nvPr/>
          </p:nvSpPr>
          <p:spPr>
            <a:xfrm>
              <a:off x="5467925" y="3577650"/>
              <a:ext cx="28600" cy="3725"/>
            </a:xfrm>
            <a:custGeom>
              <a:avLst/>
              <a:gdLst/>
              <a:ahLst/>
              <a:cxnLst/>
              <a:rect l="l" t="t" r="r" b="b"/>
              <a:pathLst>
                <a:path w="1144" h="149" extrusionOk="0">
                  <a:moveTo>
                    <a:pt x="1" y="1"/>
                  </a:moveTo>
                  <a:lnTo>
                    <a:pt x="1" y="1"/>
                  </a:lnTo>
                  <a:cubicBezTo>
                    <a:pt x="155" y="119"/>
                    <a:pt x="319" y="148"/>
                    <a:pt x="485" y="148"/>
                  </a:cubicBezTo>
                  <a:cubicBezTo>
                    <a:pt x="649" y="148"/>
                    <a:pt x="816" y="120"/>
                    <a:pt x="980" y="120"/>
                  </a:cubicBezTo>
                  <a:cubicBezTo>
                    <a:pt x="1035" y="120"/>
                    <a:pt x="1090" y="123"/>
                    <a:pt x="1144" y="132"/>
                  </a:cubicBezTo>
                  <a:lnTo>
                    <a:pt x="1144" y="13"/>
                  </a:lnTo>
                  <a:cubicBezTo>
                    <a:pt x="775" y="13"/>
                    <a:pt x="394"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5"/>
            <p:cNvSpPr/>
            <p:nvPr/>
          </p:nvSpPr>
          <p:spPr>
            <a:xfrm>
              <a:off x="6065625" y="3613675"/>
              <a:ext cx="15500" cy="7700"/>
            </a:xfrm>
            <a:custGeom>
              <a:avLst/>
              <a:gdLst/>
              <a:ahLst/>
              <a:cxnLst/>
              <a:rect l="l" t="t" r="r" b="b"/>
              <a:pathLst>
                <a:path w="620" h="308" extrusionOk="0">
                  <a:moveTo>
                    <a:pt x="191" y="0"/>
                  </a:moveTo>
                  <a:cubicBezTo>
                    <a:pt x="120" y="36"/>
                    <a:pt x="1" y="96"/>
                    <a:pt x="24" y="179"/>
                  </a:cubicBezTo>
                  <a:cubicBezTo>
                    <a:pt x="48" y="268"/>
                    <a:pt x="105" y="283"/>
                    <a:pt x="170" y="283"/>
                  </a:cubicBezTo>
                  <a:cubicBezTo>
                    <a:pt x="203" y="283"/>
                    <a:pt x="238" y="279"/>
                    <a:pt x="272" y="279"/>
                  </a:cubicBezTo>
                  <a:cubicBezTo>
                    <a:pt x="306" y="279"/>
                    <a:pt x="340" y="283"/>
                    <a:pt x="370" y="298"/>
                  </a:cubicBezTo>
                  <a:cubicBezTo>
                    <a:pt x="384" y="305"/>
                    <a:pt x="397" y="308"/>
                    <a:pt x="409" y="308"/>
                  </a:cubicBezTo>
                  <a:cubicBezTo>
                    <a:pt x="438" y="308"/>
                    <a:pt x="463" y="291"/>
                    <a:pt x="489" y="274"/>
                  </a:cubicBez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5"/>
            <p:cNvSpPr/>
            <p:nvPr/>
          </p:nvSpPr>
          <p:spPr>
            <a:xfrm>
              <a:off x="6005500" y="3605925"/>
              <a:ext cx="15500" cy="7450"/>
            </a:xfrm>
            <a:custGeom>
              <a:avLst/>
              <a:gdLst/>
              <a:ahLst/>
              <a:cxnLst/>
              <a:rect l="l" t="t" r="r" b="b"/>
              <a:pathLst>
                <a:path w="620" h="298" extrusionOk="0">
                  <a:moveTo>
                    <a:pt x="334" y="1"/>
                  </a:moveTo>
                  <a:cubicBezTo>
                    <a:pt x="167" y="36"/>
                    <a:pt x="1" y="48"/>
                    <a:pt x="48" y="286"/>
                  </a:cubicBezTo>
                  <a:cubicBezTo>
                    <a:pt x="122" y="286"/>
                    <a:pt x="201" y="297"/>
                    <a:pt x="279" y="297"/>
                  </a:cubicBezTo>
                  <a:cubicBezTo>
                    <a:pt x="403" y="297"/>
                    <a:pt x="525" y="270"/>
                    <a:pt x="620" y="132"/>
                  </a:cubicBezTo>
                  <a:cubicBezTo>
                    <a:pt x="536" y="60"/>
                    <a:pt x="453" y="13"/>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5"/>
            <p:cNvSpPr/>
            <p:nvPr/>
          </p:nvSpPr>
          <p:spPr>
            <a:xfrm>
              <a:off x="5931075" y="3568375"/>
              <a:ext cx="10450" cy="10500"/>
            </a:xfrm>
            <a:custGeom>
              <a:avLst/>
              <a:gdLst/>
              <a:ahLst/>
              <a:cxnLst/>
              <a:rect l="l" t="t" r="r" b="b"/>
              <a:pathLst>
                <a:path w="418" h="420" extrusionOk="0">
                  <a:moveTo>
                    <a:pt x="214" y="1"/>
                  </a:moveTo>
                  <a:cubicBezTo>
                    <a:pt x="138" y="1"/>
                    <a:pt x="64" y="39"/>
                    <a:pt x="1" y="122"/>
                  </a:cubicBezTo>
                  <a:cubicBezTo>
                    <a:pt x="49" y="229"/>
                    <a:pt x="96" y="312"/>
                    <a:pt x="144" y="407"/>
                  </a:cubicBezTo>
                  <a:cubicBezTo>
                    <a:pt x="168" y="419"/>
                    <a:pt x="203" y="419"/>
                    <a:pt x="239" y="419"/>
                  </a:cubicBezTo>
                  <a:cubicBezTo>
                    <a:pt x="382" y="348"/>
                    <a:pt x="418" y="229"/>
                    <a:pt x="418" y="86"/>
                  </a:cubicBezTo>
                  <a:cubicBezTo>
                    <a:pt x="351" y="30"/>
                    <a:pt x="282"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5"/>
            <p:cNvSpPr/>
            <p:nvPr/>
          </p:nvSpPr>
          <p:spPr>
            <a:xfrm>
              <a:off x="6088550" y="3613675"/>
              <a:ext cx="13125" cy="7175"/>
            </a:xfrm>
            <a:custGeom>
              <a:avLst/>
              <a:gdLst/>
              <a:ahLst/>
              <a:cxnLst/>
              <a:rect l="l" t="t" r="r" b="b"/>
              <a:pathLst>
                <a:path w="525" h="287" extrusionOk="0">
                  <a:moveTo>
                    <a:pt x="0" y="0"/>
                  </a:moveTo>
                  <a:lnTo>
                    <a:pt x="0" y="143"/>
                  </a:lnTo>
                  <a:cubicBezTo>
                    <a:pt x="60" y="238"/>
                    <a:pt x="215" y="179"/>
                    <a:pt x="286" y="286"/>
                  </a:cubicBezTo>
                  <a:cubicBezTo>
                    <a:pt x="512" y="286"/>
                    <a:pt x="524" y="179"/>
                    <a:pt x="429" y="24"/>
                  </a:cubicBezTo>
                  <a:cubicBezTo>
                    <a:pt x="286" y="24"/>
                    <a:pt x="155"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5"/>
            <p:cNvSpPr/>
            <p:nvPr/>
          </p:nvSpPr>
          <p:spPr>
            <a:xfrm>
              <a:off x="6115925" y="3594025"/>
              <a:ext cx="9550" cy="5425"/>
            </a:xfrm>
            <a:custGeom>
              <a:avLst/>
              <a:gdLst/>
              <a:ahLst/>
              <a:cxnLst/>
              <a:rect l="l" t="t" r="r" b="b"/>
              <a:pathLst>
                <a:path w="382" h="217" extrusionOk="0">
                  <a:moveTo>
                    <a:pt x="191" y="0"/>
                  </a:moveTo>
                  <a:cubicBezTo>
                    <a:pt x="72" y="0"/>
                    <a:pt x="13" y="48"/>
                    <a:pt x="1" y="120"/>
                  </a:cubicBezTo>
                  <a:cubicBezTo>
                    <a:pt x="18" y="205"/>
                    <a:pt x="77" y="217"/>
                    <a:pt x="140" y="217"/>
                  </a:cubicBezTo>
                  <a:cubicBezTo>
                    <a:pt x="165" y="217"/>
                    <a:pt x="191" y="215"/>
                    <a:pt x="215" y="215"/>
                  </a:cubicBezTo>
                  <a:cubicBezTo>
                    <a:pt x="275" y="215"/>
                    <a:pt x="382" y="215"/>
                    <a:pt x="346" y="131"/>
                  </a:cubicBezTo>
                  <a:cubicBezTo>
                    <a:pt x="334" y="60"/>
                    <a:pt x="227" y="36"/>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5"/>
            <p:cNvSpPr/>
            <p:nvPr/>
          </p:nvSpPr>
          <p:spPr>
            <a:xfrm>
              <a:off x="5823325" y="3563950"/>
              <a:ext cx="14025" cy="6575"/>
            </a:xfrm>
            <a:custGeom>
              <a:avLst/>
              <a:gdLst/>
              <a:ahLst/>
              <a:cxnLst/>
              <a:rect l="l" t="t" r="r" b="b"/>
              <a:pathLst>
                <a:path w="561" h="263" extrusionOk="0">
                  <a:moveTo>
                    <a:pt x="441" y="1"/>
                  </a:moveTo>
                  <a:cubicBezTo>
                    <a:pt x="346" y="144"/>
                    <a:pt x="108" y="72"/>
                    <a:pt x="1" y="251"/>
                  </a:cubicBezTo>
                  <a:cubicBezTo>
                    <a:pt x="191" y="251"/>
                    <a:pt x="370" y="263"/>
                    <a:pt x="560" y="263"/>
                  </a:cubicBezTo>
                  <a:cubicBezTo>
                    <a:pt x="560" y="168"/>
                    <a:pt x="549" y="60"/>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5"/>
            <p:cNvSpPr/>
            <p:nvPr/>
          </p:nvSpPr>
          <p:spPr>
            <a:xfrm>
              <a:off x="6100150" y="3570200"/>
              <a:ext cx="6275" cy="7475"/>
            </a:xfrm>
            <a:custGeom>
              <a:avLst/>
              <a:gdLst/>
              <a:ahLst/>
              <a:cxnLst/>
              <a:rect l="l" t="t" r="r" b="b"/>
              <a:pathLst>
                <a:path w="251" h="299" extrusionOk="0">
                  <a:moveTo>
                    <a:pt x="251" y="1"/>
                  </a:moveTo>
                  <a:cubicBezTo>
                    <a:pt x="132" y="37"/>
                    <a:pt x="1" y="49"/>
                    <a:pt x="25" y="191"/>
                  </a:cubicBezTo>
                  <a:cubicBezTo>
                    <a:pt x="48" y="299"/>
                    <a:pt x="167" y="299"/>
                    <a:pt x="251" y="299"/>
                  </a:cubicBez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5"/>
            <p:cNvSpPr/>
            <p:nvPr/>
          </p:nvSpPr>
          <p:spPr>
            <a:xfrm>
              <a:off x="6113550" y="3570500"/>
              <a:ext cx="7775" cy="6400"/>
            </a:xfrm>
            <a:custGeom>
              <a:avLst/>
              <a:gdLst/>
              <a:ahLst/>
              <a:cxnLst/>
              <a:rect l="l" t="t" r="r" b="b"/>
              <a:pathLst>
                <a:path w="311" h="256" extrusionOk="0">
                  <a:moveTo>
                    <a:pt x="286" y="1"/>
                  </a:moveTo>
                  <a:cubicBezTo>
                    <a:pt x="179" y="25"/>
                    <a:pt x="0" y="37"/>
                    <a:pt x="48" y="168"/>
                  </a:cubicBezTo>
                  <a:cubicBezTo>
                    <a:pt x="71" y="232"/>
                    <a:pt x="105" y="255"/>
                    <a:pt x="141" y="255"/>
                  </a:cubicBezTo>
                  <a:cubicBezTo>
                    <a:pt x="200" y="255"/>
                    <a:pt x="266" y="195"/>
                    <a:pt x="310" y="144"/>
                  </a:cubicBezTo>
                  <a:cubicBezTo>
                    <a:pt x="298" y="96"/>
                    <a:pt x="286" y="4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5"/>
            <p:cNvSpPr/>
            <p:nvPr/>
          </p:nvSpPr>
          <p:spPr>
            <a:xfrm>
              <a:off x="5550675" y="3553025"/>
              <a:ext cx="10750" cy="3525"/>
            </a:xfrm>
            <a:custGeom>
              <a:avLst/>
              <a:gdLst/>
              <a:ahLst/>
              <a:cxnLst/>
              <a:rect l="l" t="t" r="r" b="b"/>
              <a:pathLst>
                <a:path w="430" h="141" extrusionOk="0">
                  <a:moveTo>
                    <a:pt x="220" y="0"/>
                  </a:moveTo>
                  <a:cubicBezTo>
                    <a:pt x="147" y="0"/>
                    <a:pt x="72" y="45"/>
                    <a:pt x="1" y="128"/>
                  </a:cubicBezTo>
                  <a:cubicBezTo>
                    <a:pt x="132" y="128"/>
                    <a:pt x="275" y="128"/>
                    <a:pt x="429" y="140"/>
                  </a:cubicBezTo>
                  <a:cubicBezTo>
                    <a:pt x="364" y="45"/>
                    <a:pt x="292"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5"/>
            <p:cNvSpPr/>
            <p:nvPr/>
          </p:nvSpPr>
          <p:spPr>
            <a:xfrm>
              <a:off x="5851600" y="3591000"/>
              <a:ext cx="3600" cy="5900"/>
            </a:xfrm>
            <a:custGeom>
              <a:avLst/>
              <a:gdLst/>
              <a:ahLst/>
              <a:cxnLst/>
              <a:rect l="l" t="t" r="r" b="b"/>
              <a:pathLst>
                <a:path w="144" h="236" extrusionOk="0">
                  <a:moveTo>
                    <a:pt x="112" y="1"/>
                  </a:moveTo>
                  <a:cubicBezTo>
                    <a:pt x="111" y="1"/>
                    <a:pt x="109" y="1"/>
                    <a:pt x="108" y="2"/>
                  </a:cubicBezTo>
                  <a:cubicBezTo>
                    <a:pt x="72" y="14"/>
                    <a:pt x="25" y="38"/>
                    <a:pt x="1" y="50"/>
                  </a:cubicBezTo>
                  <a:lnTo>
                    <a:pt x="1" y="181"/>
                  </a:lnTo>
                  <a:cubicBezTo>
                    <a:pt x="1" y="193"/>
                    <a:pt x="13" y="217"/>
                    <a:pt x="49" y="229"/>
                  </a:cubicBezTo>
                  <a:cubicBezTo>
                    <a:pt x="57" y="233"/>
                    <a:pt x="67" y="235"/>
                    <a:pt x="79" y="235"/>
                  </a:cubicBezTo>
                  <a:cubicBezTo>
                    <a:pt x="102" y="235"/>
                    <a:pt x="128" y="225"/>
                    <a:pt x="144" y="193"/>
                  </a:cubicBezTo>
                  <a:lnTo>
                    <a:pt x="144" y="50"/>
                  </a:lnTo>
                  <a:cubicBezTo>
                    <a:pt x="144" y="39"/>
                    <a:pt x="125" y="1"/>
                    <a:pt x="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5"/>
            <p:cNvSpPr/>
            <p:nvPr/>
          </p:nvSpPr>
          <p:spPr>
            <a:xfrm>
              <a:off x="5669150" y="3558200"/>
              <a:ext cx="7175" cy="5650"/>
            </a:xfrm>
            <a:custGeom>
              <a:avLst/>
              <a:gdLst/>
              <a:ahLst/>
              <a:cxnLst/>
              <a:rect l="l" t="t" r="r" b="b"/>
              <a:pathLst>
                <a:path w="287" h="226" extrusionOk="0">
                  <a:moveTo>
                    <a:pt x="50" y="0"/>
                  </a:moveTo>
                  <a:cubicBezTo>
                    <a:pt x="37" y="0"/>
                    <a:pt x="19" y="16"/>
                    <a:pt x="0" y="52"/>
                  </a:cubicBezTo>
                  <a:lnTo>
                    <a:pt x="0" y="183"/>
                  </a:lnTo>
                  <a:cubicBezTo>
                    <a:pt x="54" y="210"/>
                    <a:pt x="104" y="226"/>
                    <a:pt x="156" y="226"/>
                  </a:cubicBezTo>
                  <a:cubicBezTo>
                    <a:pt x="197" y="226"/>
                    <a:pt x="239" y="216"/>
                    <a:pt x="286" y="195"/>
                  </a:cubicBezTo>
                  <a:cubicBezTo>
                    <a:pt x="227" y="136"/>
                    <a:pt x="167" y="100"/>
                    <a:pt x="108" y="40"/>
                  </a:cubicBezTo>
                  <a:cubicBezTo>
                    <a:pt x="108" y="17"/>
                    <a:pt x="96" y="17"/>
                    <a:pt x="60" y="5"/>
                  </a:cubicBezTo>
                  <a:cubicBezTo>
                    <a:pt x="57" y="2"/>
                    <a:pt x="54" y="0"/>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5"/>
            <p:cNvSpPr/>
            <p:nvPr/>
          </p:nvSpPr>
          <p:spPr>
            <a:xfrm>
              <a:off x="5643250" y="3577650"/>
              <a:ext cx="4200" cy="4800"/>
            </a:xfrm>
            <a:custGeom>
              <a:avLst/>
              <a:gdLst/>
              <a:ahLst/>
              <a:cxnLst/>
              <a:rect l="l" t="t" r="r" b="b"/>
              <a:pathLst>
                <a:path w="168" h="192" extrusionOk="0">
                  <a:moveTo>
                    <a:pt x="75" y="0"/>
                  </a:moveTo>
                  <a:cubicBezTo>
                    <a:pt x="58" y="0"/>
                    <a:pt x="41" y="4"/>
                    <a:pt x="24" y="13"/>
                  </a:cubicBezTo>
                  <a:cubicBezTo>
                    <a:pt x="48" y="96"/>
                    <a:pt x="1" y="191"/>
                    <a:pt x="120" y="191"/>
                  </a:cubicBezTo>
                  <a:cubicBezTo>
                    <a:pt x="132" y="191"/>
                    <a:pt x="143" y="96"/>
                    <a:pt x="167" y="36"/>
                  </a:cubicBezTo>
                  <a:cubicBezTo>
                    <a:pt x="137" y="13"/>
                    <a:pt x="106"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5"/>
            <p:cNvSpPr/>
            <p:nvPr/>
          </p:nvSpPr>
          <p:spPr>
            <a:xfrm>
              <a:off x="5457225" y="3577650"/>
              <a:ext cx="7150" cy="2975"/>
            </a:xfrm>
            <a:custGeom>
              <a:avLst/>
              <a:gdLst/>
              <a:ahLst/>
              <a:cxnLst/>
              <a:rect l="l" t="t" r="r" b="b"/>
              <a:pathLst>
                <a:path w="286" h="119" extrusionOk="0">
                  <a:moveTo>
                    <a:pt x="0" y="1"/>
                  </a:moveTo>
                  <a:cubicBezTo>
                    <a:pt x="43" y="80"/>
                    <a:pt x="91" y="118"/>
                    <a:pt x="142" y="118"/>
                  </a:cubicBezTo>
                  <a:cubicBezTo>
                    <a:pt x="190" y="118"/>
                    <a:pt x="239" y="83"/>
                    <a:pt x="286" y="13"/>
                  </a:cubicBezTo>
                  <a:cubicBezTo>
                    <a:pt x="191" y="13"/>
                    <a:pt x="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5"/>
            <p:cNvSpPr/>
            <p:nvPr/>
          </p:nvSpPr>
          <p:spPr>
            <a:xfrm>
              <a:off x="5452750" y="3574975"/>
              <a:ext cx="4200" cy="2700"/>
            </a:xfrm>
            <a:custGeom>
              <a:avLst/>
              <a:gdLst/>
              <a:ahLst/>
              <a:cxnLst/>
              <a:rect l="l" t="t" r="r" b="b"/>
              <a:pathLst>
                <a:path w="168" h="108" extrusionOk="0">
                  <a:moveTo>
                    <a:pt x="132" y="0"/>
                  </a:moveTo>
                  <a:lnTo>
                    <a:pt x="1" y="96"/>
                  </a:lnTo>
                  <a:cubicBezTo>
                    <a:pt x="60" y="96"/>
                    <a:pt x="120" y="108"/>
                    <a:pt x="167" y="108"/>
                  </a:cubicBezTo>
                  <a:cubicBezTo>
                    <a:pt x="167" y="84"/>
                    <a:pt x="143"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5"/>
            <p:cNvSpPr/>
            <p:nvPr/>
          </p:nvSpPr>
          <p:spPr>
            <a:xfrm>
              <a:off x="5614675" y="3595800"/>
              <a:ext cx="3600" cy="3600"/>
            </a:xfrm>
            <a:custGeom>
              <a:avLst/>
              <a:gdLst/>
              <a:ahLst/>
              <a:cxnLst/>
              <a:rect l="l" t="t" r="r" b="b"/>
              <a:pathLst>
                <a:path w="144" h="144" extrusionOk="0">
                  <a:moveTo>
                    <a:pt x="24" y="1"/>
                  </a:moveTo>
                  <a:cubicBezTo>
                    <a:pt x="1" y="49"/>
                    <a:pt x="1" y="96"/>
                    <a:pt x="24" y="144"/>
                  </a:cubicBezTo>
                  <a:cubicBezTo>
                    <a:pt x="143" y="96"/>
                    <a:pt x="143" y="49"/>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5"/>
            <p:cNvSpPr/>
            <p:nvPr/>
          </p:nvSpPr>
          <p:spPr>
            <a:xfrm>
              <a:off x="5539675" y="3552650"/>
              <a:ext cx="4175" cy="3600"/>
            </a:xfrm>
            <a:custGeom>
              <a:avLst/>
              <a:gdLst/>
              <a:ahLst/>
              <a:cxnLst/>
              <a:rect l="l" t="t" r="r" b="b"/>
              <a:pathLst>
                <a:path w="167" h="144" extrusionOk="0">
                  <a:moveTo>
                    <a:pt x="0" y="0"/>
                  </a:moveTo>
                  <a:cubicBezTo>
                    <a:pt x="0" y="48"/>
                    <a:pt x="0" y="96"/>
                    <a:pt x="24" y="143"/>
                  </a:cubicBezTo>
                  <a:cubicBezTo>
                    <a:pt x="60" y="143"/>
                    <a:pt x="119" y="120"/>
                    <a:pt x="167" y="120"/>
                  </a:cubicBezTo>
                  <a:cubicBezTo>
                    <a:pt x="107" y="96"/>
                    <a:pt x="60"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5"/>
            <p:cNvSpPr/>
            <p:nvPr/>
          </p:nvSpPr>
          <p:spPr>
            <a:xfrm>
              <a:off x="6081100" y="3585100"/>
              <a:ext cx="3900" cy="3300"/>
            </a:xfrm>
            <a:custGeom>
              <a:avLst/>
              <a:gdLst/>
              <a:ahLst/>
              <a:cxnLst/>
              <a:rect l="l" t="t" r="r" b="b"/>
              <a:pathLst>
                <a:path w="156" h="132" extrusionOk="0">
                  <a:moveTo>
                    <a:pt x="155" y="131"/>
                  </a:moveTo>
                  <a:cubicBezTo>
                    <a:pt x="108" y="96"/>
                    <a:pt x="60" y="48"/>
                    <a:pt x="1" y="0"/>
                  </a:cubicBezTo>
                  <a:cubicBezTo>
                    <a:pt x="60" y="48"/>
                    <a:pt x="108" y="96"/>
                    <a:pt x="155"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5"/>
            <p:cNvSpPr/>
            <p:nvPr/>
          </p:nvSpPr>
          <p:spPr>
            <a:xfrm>
              <a:off x="5915025" y="3624225"/>
              <a:ext cx="116700" cy="17975"/>
            </a:xfrm>
            <a:custGeom>
              <a:avLst/>
              <a:gdLst/>
              <a:ahLst/>
              <a:cxnLst/>
              <a:rect l="l" t="t" r="r" b="b"/>
              <a:pathLst>
                <a:path w="4668" h="719" extrusionOk="0">
                  <a:moveTo>
                    <a:pt x="995" y="0"/>
                  </a:moveTo>
                  <a:cubicBezTo>
                    <a:pt x="874" y="0"/>
                    <a:pt x="752" y="12"/>
                    <a:pt x="631" y="43"/>
                  </a:cubicBezTo>
                  <a:cubicBezTo>
                    <a:pt x="512" y="293"/>
                    <a:pt x="214" y="114"/>
                    <a:pt x="48" y="269"/>
                  </a:cubicBezTo>
                  <a:cubicBezTo>
                    <a:pt x="0" y="328"/>
                    <a:pt x="24" y="376"/>
                    <a:pt x="83" y="412"/>
                  </a:cubicBezTo>
                  <a:lnTo>
                    <a:pt x="60" y="412"/>
                  </a:lnTo>
                  <a:cubicBezTo>
                    <a:pt x="214" y="497"/>
                    <a:pt x="373" y="518"/>
                    <a:pt x="533" y="518"/>
                  </a:cubicBezTo>
                  <a:cubicBezTo>
                    <a:pt x="687" y="518"/>
                    <a:pt x="842" y="499"/>
                    <a:pt x="996" y="499"/>
                  </a:cubicBezTo>
                  <a:cubicBezTo>
                    <a:pt x="1130" y="499"/>
                    <a:pt x="1262" y="514"/>
                    <a:pt x="1393" y="566"/>
                  </a:cubicBezTo>
                  <a:cubicBezTo>
                    <a:pt x="1512" y="507"/>
                    <a:pt x="1643" y="507"/>
                    <a:pt x="1798" y="507"/>
                  </a:cubicBezTo>
                  <a:cubicBezTo>
                    <a:pt x="2603" y="528"/>
                    <a:pt x="3398" y="719"/>
                    <a:pt x="4201" y="719"/>
                  </a:cubicBezTo>
                  <a:cubicBezTo>
                    <a:pt x="4301" y="719"/>
                    <a:pt x="4401" y="716"/>
                    <a:pt x="4501" y="709"/>
                  </a:cubicBezTo>
                  <a:cubicBezTo>
                    <a:pt x="4667" y="507"/>
                    <a:pt x="4512" y="400"/>
                    <a:pt x="4370" y="316"/>
                  </a:cubicBezTo>
                  <a:cubicBezTo>
                    <a:pt x="3560" y="138"/>
                    <a:pt x="2727" y="269"/>
                    <a:pt x="1905" y="138"/>
                  </a:cubicBezTo>
                  <a:cubicBezTo>
                    <a:pt x="1606" y="78"/>
                    <a:pt x="1302" y="0"/>
                    <a:pt x="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5"/>
            <p:cNvSpPr/>
            <p:nvPr/>
          </p:nvSpPr>
          <p:spPr>
            <a:xfrm>
              <a:off x="6119800" y="3637750"/>
              <a:ext cx="63725" cy="15825"/>
            </a:xfrm>
            <a:custGeom>
              <a:avLst/>
              <a:gdLst/>
              <a:ahLst/>
              <a:cxnLst/>
              <a:rect l="l" t="t" r="r" b="b"/>
              <a:pathLst>
                <a:path w="2549" h="633" extrusionOk="0">
                  <a:moveTo>
                    <a:pt x="534" y="0"/>
                  </a:moveTo>
                  <a:cubicBezTo>
                    <a:pt x="416" y="0"/>
                    <a:pt x="298" y="11"/>
                    <a:pt x="179" y="37"/>
                  </a:cubicBezTo>
                  <a:cubicBezTo>
                    <a:pt x="108" y="97"/>
                    <a:pt x="36" y="180"/>
                    <a:pt x="1" y="287"/>
                  </a:cubicBezTo>
                  <a:cubicBezTo>
                    <a:pt x="1" y="347"/>
                    <a:pt x="1" y="395"/>
                    <a:pt x="12" y="454"/>
                  </a:cubicBezTo>
                  <a:cubicBezTo>
                    <a:pt x="60" y="526"/>
                    <a:pt x="131" y="561"/>
                    <a:pt x="215" y="609"/>
                  </a:cubicBezTo>
                  <a:cubicBezTo>
                    <a:pt x="453" y="573"/>
                    <a:pt x="691" y="573"/>
                    <a:pt x="905" y="466"/>
                  </a:cubicBezTo>
                  <a:cubicBezTo>
                    <a:pt x="905" y="466"/>
                    <a:pt x="929" y="454"/>
                    <a:pt x="965" y="418"/>
                  </a:cubicBezTo>
                  <a:cubicBezTo>
                    <a:pt x="974" y="415"/>
                    <a:pt x="984" y="414"/>
                    <a:pt x="993" y="414"/>
                  </a:cubicBezTo>
                  <a:cubicBezTo>
                    <a:pt x="1023" y="414"/>
                    <a:pt x="1054" y="427"/>
                    <a:pt x="1072" y="454"/>
                  </a:cubicBezTo>
                  <a:cubicBezTo>
                    <a:pt x="1156" y="516"/>
                    <a:pt x="1244" y="533"/>
                    <a:pt x="1334" y="533"/>
                  </a:cubicBezTo>
                  <a:cubicBezTo>
                    <a:pt x="1448" y="533"/>
                    <a:pt x="1565" y="506"/>
                    <a:pt x="1679" y="506"/>
                  </a:cubicBezTo>
                  <a:cubicBezTo>
                    <a:pt x="1769" y="506"/>
                    <a:pt x="1857" y="523"/>
                    <a:pt x="1941" y="585"/>
                  </a:cubicBezTo>
                  <a:cubicBezTo>
                    <a:pt x="1941" y="597"/>
                    <a:pt x="1953" y="621"/>
                    <a:pt x="1977" y="633"/>
                  </a:cubicBezTo>
                  <a:cubicBezTo>
                    <a:pt x="2013" y="633"/>
                    <a:pt x="2025" y="633"/>
                    <a:pt x="2060" y="585"/>
                  </a:cubicBezTo>
                  <a:cubicBezTo>
                    <a:pt x="2215" y="502"/>
                    <a:pt x="2548" y="514"/>
                    <a:pt x="2358" y="168"/>
                  </a:cubicBezTo>
                  <a:cubicBezTo>
                    <a:pt x="2084" y="145"/>
                    <a:pt x="1834" y="156"/>
                    <a:pt x="1584" y="121"/>
                  </a:cubicBezTo>
                  <a:cubicBezTo>
                    <a:pt x="1236" y="94"/>
                    <a:pt x="888"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5"/>
            <p:cNvSpPr/>
            <p:nvPr/>
          </p:nvSpPr>
          <p:spPr>
            <a:xfrm>
              <a:off x="6023950" y="3631500"/>
              <a:ext cx="43475" cy="14725"/>
            </a:xfrm>
            <a:custGeom>
              <a:avLst/>
              <a:gdLst/>
              <a:ahLst/>
              <a:cxnLst/>
              <a:rect l="l" t="t" r="r" b="b"/>
              <a:pathLst>
                <a:path w="1739" h="589" extrusionOk="0">
                  <a:moveTo>
                    <a:pt x="339" y="1"/>
                  </a:moveTo>
                  <a:cubicBezTo>
                    <a:pt x="226" y="1"/>
                    <a:pt x="113" y="2"/>
                    <a:pt x="1" y="2"/>
                  </a:cubicBezTo>
                  <a:cubicBezTo>
                    <a:pt x="72" y="145"/>
                    <a:pt x="155" y="264"/>
                    <a:pt x="144" y="418"/>
                  </a:cubicBezTo>
                  <a:cubicBezTo>
                    <a:pt x="477" y="561"/>
                    <a:pt x="810" y="526"/>
                    <a:pt x="1168" y="537"/>
                  </a:cubicBezTo>
                  <a:cubicBezTo>
                    <a:pt x="1273" y="550"/>
                    <a:pt x="1382" y="588"/>
                    <a:pt x="1484" y="588"/>
                  </a:cubicBezTo>
                  <a:cubicBezTo>
                    <a:pt x="1577" y="588"/>
                    <a:pt x="1665" y="556"/>
                    <a:pt x="1739" y="442"/>
                  </a:cubicBezTo>
                  <a:cubicBezTo>
                    <a:pt x="1632" y="359"/>
                    <a:pt x="1668" y="228"/>
                    <a:pt x="1584" y="156"/>
                  </a:cubicBezTo>
                  <a:cubicBezTo>
                    <a:pt x="1180" y="15"/>
                    <a:pt x="761"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5"/>
            <p:cNvSpPr/>
            <p:nvPr/>
          </p:nvSpPr>
          <p:spPr>
            <a:xfrm>
              <a:off x="6076650" y="3635650"/>
              <a:ext cx="46450" cy="16100"/>
            </a:xfrm>
            <a:custGeom>
              <a:avLst/>
              <a:gdLst/>
              <a:ahLst/>
              <a:cxnLst/>
              <a:rect l="l" t="t" r="r" b="b"/>
              <a:pathLst>
                <a:path w="1858" h="644" extrusionOk="0">
                  <a:moveTo>
                    <a:pt x="493" y="1"/>
                  </a:moveTo>
                  <a:cubicBezTo>
                    <a:pt x="350" y="1"/>
                    <a:pt x="205" y="5"/>
                    <a:pt x="60" y="14"/>
                  </a:cubicBezTo>
                  <a:cubicBezTo>
                    <a:pt x="0" y="240"/>
                    <a:pt x="357" y="217"/>
                    <a:pt x="298" y="419"/>
                  </a:cubicBezTo>
                  <a:cubicBezTo>
                    <a:pt x="286" y="479"/>
                    <a:pt x="298" y="538"/>
                    <a:pt x="345" y="574"/>
                  </a:cubicBezTo>
                  <a:cubicBezTo>
                    <a:pt x="345" y="574"/>
                    <a:pt x="357" y="586"/>
                    <a:pt x="393" y="598"/>
                  </a:cubicBezTo>
                  <a:cubicBezTo>
                    <a:pt x="399" y="601"/>
                    <a:pt x="407" y="602"/>
                    <a:pt x="414" y="602"/>
                  </a:cubicBezTo>
                  <a:cubicBezTo>
                    <a:pt x="435" y="602"/>
                    <a:pt x="459" y="591"/>
                    <a:pt x="476" y="574"/>
                  </a:cubicBezTo>
                  <a:cubicBezTo>
                    <a:pt x="536" y="550"/>
                    <a:pt x="584" y="550"/>
                    <a:pt x="631" y="550"/>
                  </a:cubicBezTo>
                  <a:cubicBezTo>
                    <a:pt x="819" y="598"/>
                    <a:pt x="1010" y="644"/>
                    <a:pt x="1199" y="644"/>
                  </a:cubicBezTo>
                  <a:cubicBezTo>
                    <a:pt x="1382" y="644"/>
                    <a:pt x="1563" y="601"/>
                    <a:pt x="1738" y="479"/>
                  </a:cubicBezTo>
                  <a:cubicBezTo>
                    <a:pt x="1762" y="443"/>
                    <a:pt x="1774" y="431"/>
                    <a:pt x="1786" y="407"/>
                  </a:cubicBezTo>
                  <a:cubicBezTo>
                    <a:pt x="1846" y="300"/>
                    <a:pt x="1857" y="217"/>
                    <a:pt x="1774" y="121"/>
                  </a:cubicBezTo>
                  <a:cubicBezTo>
                    <a:pt x="1346" y="41"/>
                    <a:pt x="924" y="1"/>
                    <a:pt x="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5"/>
            <p:cNvSpPr/>
            <p:nvPr/>
          </p:nvSpPr>
          <p:spPr>
            <a:xfrm>
              <a:off x="5876625" y="3620225"/>
              <a:ext cx="54200" cy="13075"/>
            </a:xfrm>
            <a:custGeom>
              <a:avLst/>
              <a:gdLst/>
              <a:ahLst/>
              <a:cxnLst/>
              <a:rect l="l" t="t" r="r" b="b"/>
              <a:pathLst>
                <a:path w="2168" h="523" extrusionOk="0">
                  <a:moveTo>
                    <a:pt x="310" y="0"/>
                  </a:moveTo>
                  <a:cubicBezTo>
                    <a:pt x="179" y="36"/>
                    <a:pt x="0" y="72"/>
                    <a:pt x="24" y="250"/>
                  </a:cubicBezTo>
                  <a:cubicBezTo>
                    <a:pt x="72" y="441"/>
                    <a:pt x="250" y="476"/>
                    <a:pt x="417" y="512"/>
                  </a:cubicBezTo>
                  <a:cubicBezTo>
                    <a:pt x="448" y="511"/>
                    <a:pt x="480" y="511"/>
                    <a:pt x="512" y="511"/>
                  </a:cubicBezTo>
                  <a:cubicBezTo>
                    <a:pt x="681" y="511"/>
                    <a:pt x="853" y="523"/>
                    <a:pt x="1025" y="523"/>
                  </a:cubicBezTo>
                  <a:cubicBezTo>
                    <a:pt x="1208" y="523"/>
                    <a:pt x="1391" y="509"/>
                    <a:pt x="1572" y="453"/>
                  </a:cubicBezTo>
                  <a:cubicBezTo>
                    <a:pt x="1614" y="441"/>
                    <a:pt x="1660" y="438"/>
                    <a:pt x="1707" y="438"/>
                  </a:cubicBezTo>
                  <a:cubicBezTo>
                    <a:pt x="1755" y="438"/>
                    <a:pt x="1804" y="441"/>
                    <a:pt x="1851" y="441"/>
                  </a:cubicBezTo>
                  <a:cubicBezTo>
                    <a:pt x="1994" y="441"/>
                    <a:pt x="2124" y="413"/>
                    <a:pt x="2167" y="191"/>
                  </a:cubicBezTo>
                  <a:cubicBezTo>
                    <a:pt x="1548" y="131"/>
                    <a:pt x="917" y="72"/>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5"/>
            <p:cNvSpPr/>
            <p:nvPr/>
          </p:nvSpPr>
          <p:spPr>
            <a:xfrm>
              <a:off x="5745350" y="3604200"/>
              <a:ext cx="61050" cy="16925"/>
            </a:xfrm>
            <a:custGeom>
              <a:avLst/>
              <a:gdLst/>
              <a:ahLst/>
              <a:cxnLst/>
              <a:rect l="l" t="t" r="r" b="b"/>
              <a:pathLst>
                <a:path w="2442" h="677" extrusionOk="0">
                  <a:moveTo>
                    <a:pt x="167" y="1"/>
                  </a:moveTo>
                  <a:cubicBezTo>
                    <a:pt x="137" y="1"/>
                    <a:pt x="113" y="23"/>
                    <a:pt x="96" y="58"/>
                  </a:cubicBezTo>
                  <a:cubicBezTo>
                    <a:pt x="0" y="177"/>
                    <a:pt x="24" y="284"/>
                    <a:pt x="96" y="403"/>
                  </a:cubicBezTo>
                  <a:cubicBezTo>
                    <a:pt x="251" y="520"/>
                    <a:pt x="427" y="540"/>
                    <a:pt x="606" y="540"/>
                  </a:cubicBezTo>
                  <a:cubicBezTo>
                    <a:pt x="701" y="540"/>
                    <a:pt x="798" y="534"/>
                    <a:pt x="893" y="534"/>
                  </a:cubicBezTo>
                  <a:cubicBezTo>
                    <a:pt x="941" y="558"/>
                    <a:pt x="992" y="570"/>
                    <a:pt x="1041" y="570"/>
                  </a:cubicBezTo>
                  <a:cubicBezTo>
                    <a:pt x="1090" y="570"/>
                    <a:pt x="1137" y="558"/>
                    <a:pt x="1179" y="534"/>
                  </a:cubicBezTo>
                  <a:cubicBezTo>
                    <a:pt x="1334" y="605"/>
                    <a:pt x="1524" y="546"/>
                    <a:pt x="1679" y="653"/>
                  </a:cubicBezTo>
                  <a:cubicBezTo>
                    <a:pt x="1822" y="665"/>
                    <a:pt x="1953" y="665"/>
                    <a:pt x="2108" y="677"/>
                  </a:cubicBezTo>
                  <a:cubicBezTo>
                    <a:pt x="2132" y="677"/>
                    <a:pt x="2155" y="677"/>
                    <a:pt x="2167" y="653"/>
                  </a:cubicBezTo>
                  <a:cubicBezTo>
                    <a:pt x="2227" y="653"/>
                    <a:pt x="2263" y="641"/>
                    <a:pt x="2310" y="605"/>
                  </a:cubicBezTo>
                  <a:cubicBezTo>
                    <a:pt x="2358" y="582"/>
                    <a:pt x="2406" y="546"/>
                    <a:pt x="2429" y="498"/>
                  </a:cubicBezTo>
                  <a:cubicBezTo>
                    <a:pt x="2441" y="439"/>
                    <a:pt x="2429" y="403"/>
                    <a:pt x="2382" y="367"/>
                  </a:cubicBezTo>
                  <a:cubicBezTo>
                    <a:pt x="2365" y="351"/>
                    <a:pt x="2342" y="334"/>
                    <a:pt x="2322" y="334"/>
                  </a:cubicBezTo>
                  <a:cubicBezTo>
                    <a:pt x="2313" y="334"/>
                    <a:pt x="2305" y="337"/>
                    <a:pt x="2298" y="344"/>
                  </a:cubicBezTo>
                  <a:cubicBezTo>
                    <a:pt x="2205" y="299"/>
                    <a:pt x="2107" y="288"/>
                    <a:pt x="2007" y="288"/>
                  </a:cubicBezTo>
                  <a:cubicBezTo>
                    <a:pt x="1914" y="288"/>
                    <a:pt x="1820" y="297"/>
                    <a:pt x="1728" y="297"/>
                  </a:cubicBezTo>
                  <a:cubicBezTo>
                    <a:pt x="1604" y="297"/>
                    <a:pt x="1482" y="280"/>
                    <a:pt x="1370" y="201"/>
                  </a:cubicBezTo>
                  <a:cubicBezTo>
                    <a:pt x="1338" y="193"/>
                    <a:pt x="1306" y="189"/>
                    <a:pt x="1275" y="189"/>
                  </a:cubicBezTo>
                  <a:cubicBezTo>
                    <a:pt x="1212" y="189"/>
                    <a:pt x="1151" y="205"/>
                    <a:pt x="1096" y="236"/>
                  </a:cubicBezTo>
                  <a:cubicBezTo>
                    <a:pt x="1096" y="248"/>
                    <a:pt x="1072" y="248"/>
                    <a:pt x="1048" y="260"/>
                  </a:cubicBezTo>
                  <a:cubicBezTo>
                    <a:pt x="1038" y="267"/>
                    <a:pt x="1028" y="270"/>
                    <a:pt x="1019" y="270"/>
                  </a:cubicBezTo>
                  <a:cubicBezTo>
                    <a:pt x="998" y="270"/>
                    <a:pt x="978" y="253"/>
                    <a:pt x="953" y="236"/>
                  </a:cubicBezTo>
                  <a:cubicBezTo>
                    <a:pt x="909" y="200"/>
                    <a:pt x="865" y="186"/>
                    <a:pt x="816" y="186"/>
                  </a:cubicBezTo>
                  <a:cubicBezTo>
                    <a:pt x="785" y="186"/>
                    <a:pt x="752" y="191"/>
                    <a:pt x="715" y="201"/>
                  </a:cubicBezTo>
                  <a:cubicBezTo>
                    <a:pt x="572" y="117"/>
                    <a:pt x="381" y="224"/>
                    <a:pt x="239" y="70"/>
                  </a:cubicBezTo>
                  <a:cubicBezTo>
                    <a:pt x="227" y="46"/>
                    <a:pt x="215" y="22"/>
                    <a:pt x="203" y="10"/>
                  </a:cubicBezTo>
                  <a:cubicBezTo>
                    <a:pt x="190" y="4"/>
                    <a:pt x="178"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5"/>
            <p:cNvSpPr/>
            <p:nvPr/>
          </p:nvSpPr>
          <p:spPr>
            <a:xfrm>
              <a:off x="5824525" y="3616600"/>
              <a:ext cx="40200" cy="11675"/>
            </a:xfrm>
            <a:custGeom>
              <a:avLst/>
              <a:gdLst/>
              <a:ahLst/>
              <a:cxnLst/>
              <a:rect l="l" t="t" r="r" b="b"/>
              <a:pathLst>
                <a:path w="1608" h="467" extrusionOk="0">
                  <a:moveTo>
                    <a:pt x="810" y="0"/>
                  </a:moveTo>
                  <a:cubicBezTo>
                    <a:pt x="662" y="0"/>
                    <a:pt x="515" y="8"/>
                    <a:pt x="370" y="26"/>
                  </a:cubicBezTo>
                  <a:cubicBezTo>
                    <a:pt x="274" y="121"/>
                    <a:pt x="1" y="50"/>
                    <a:pt x="84" y="324"/>
                  </a:cubicBezTo>
                  <a:cubicBezTo>
                    <a:pt x="328" y="442"/>
                    <a:pt x="585" y="467"/>
                    <a:pt x="842" y="467"/>
                  </a:cubicBezTo>
                  <a:cubicBezTo>
                    <a:pt x="1023" y="467"/>
                    <a:pt x="1204" y="455"/>
                    <a:pt x="1382" y="455"/>
                  </a:cubicBezTo>
                  <a:cubicBezTo>
                    <a:pt x="1501" y="336"/>
                    <a:pt x="1608" y="229"/>
                    <a:pt x="1525" y="50"/>
                  </a:cubicBezTo>
                  <a:cubicBezTo>
                    <a:pt x="1289" y="21"/>
                    <a:pt x="104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5"/>
            <p:cNvSpPr/>
            <p:nvPr/>
          </p:nvSpPr>
          <p:spPr>
            <a:xfrm>
              <a:off x="5673625" y="3594875"/>
              <a:ext cx="42875" cy="14675"/>
            </a:xfrm>
            <a:custGeom>
              <a:avLst/>
              <a:gdLst/>
              <a:ahLst/>
              <a:cxnLst/>
              <a:rect l="l" t="t" r="r" b="b"/>
              <a:pathLst>
                <a:path w="1715" h="587" extrusionOk="0">
                  <a:moveTo>
                    <a:pt x="312" y="1"/>
                  </a:moveTo>
                  <a:cubicBezTo>
                    <a:pt x="296" y="1"/>
                    <a:pt x="279" y="1"/>
                    <a:pt x="262" y="2"/>
                  </a:cubicBezTo>
                  <a:cubicBezTo>
                    <a:pt x="167" y="38"/>
                    <a:pt x="0" y="14"/>
                    <a:pt x="0" y="181"/>
                  </a:cubicBezTo>
                  <a:cubicBezTo>
                    <a:pt x="0" y="300"/>
                    <a:pt x="119" y="300"/>
                    <a:pt x="214" y="312"/>
                  </a:cubicBezTo>
                  <a:cubicBezTo>
                    <a:pt x="333" y="324"/>
                    <a:pt x="452" y="324"/>
                    <a:pt x="524" y="431"/>
                  </a:cubicBezTo>
                  <a:cubicBezTo>
                    <a:pt x="719" y="544"/>
                    <a:pt x="913" y="586"/>
                    <a:pt x="1115" y="586"/>
                  </a:cubicBezTo>
                  <a:cubicBezTo>
                    <a:pt x="1210" y="586"/>
                    <a:pt x="1306" y="577"/>
                    <a:pt x="1405" y="562"/>
                  </a:cubicBezTo>
                  <a:cubicBezTo>
                    <a:pt x="1488" y="490"/>
                    <a:pt x="1715" y="562"/>
                    <a:pt x="1715" y="336"/>
                  </a:cubicBezTo>
                  <a:cubicBezTo>
                    <a:pt x="1691" y="312"/>
                    <a:pt x="1667" y="300"/>
                    <a:pt x="1655" y="264"/>
                  </a:cubicBezTo>
                  <a:cubicBezTo>
                    <a:pt x="1622" y="267"/>
                    <a:pt x="1590" y="269"/>
                    <a:pt x="1558" y="269"/>
                  </a:cubicBezTo>
                  <a:cubicBezTo>
                    <a:pt x="1127" y="269"/>
                    <a:pt x="747"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5"/>
            <p:cNvSpPr/>
            <p:nvPr/>
          </p:nvSpPr>
          <p:spPr>
            <a:xfrm>
              <a:off x="5715000" y="3601900"/>
              <a:ext cx="32750" cy="12675"/>
            </a:xfrm>
            <a:custGeom>
              <a:avLst/>
              <a:gdLst/>
              <a:ahLst/>
              <a:cxnLst/>
              <a:rect l="l" t="t" r="r" b="b"/>
              <a:pathLst>
                <a:path w="1310" h="507" extrusionOk="0">
                  <a:moveTo>
                    <a:pt x="250" y="0"/>
                  </a:moveTo>
                  <a:cubicBezTo>
                    <a:pt x="168" y="0"/>
                    <a:pt x="84" y="2"/>
                    <a:pt x="0" y="7"/>
                  </a:cubicBezTo>
                  <a:lnTo>
                    <a:pt x="36" y="66"/>
                  </a:lnTo>
                  <a:cubicBezTo>
                    <a:pt x="71" y="150"/>
                    <a:pt x="95" y="257"/>
                    <a:pt x="167" y="328"/>
                  </a:cubicBezTo>
                  <a:cubicBezTo>
                    <a:pt x="226" y="364"/>
                    <a:pt x="274" y="436"/>
                    <a:pt x="333" y="471"/>
                  </a:cubicBezTo>
                  <a:cubicBezTo>
                    <a:pt x="655" y="495"/>
                    <a:pt x="988" y="495"/>
                    <a:pt x="1310" y="507"/>
                  </a:cubicBezTo>
                  <a:lnTo>
                    <a:pt x="1310" y="162"/>
                  </a:lnTo>
                  <a:cubicBezTo>
                    <a:pt x="961" y="45"/>
                    <a:pt x="612" y="0"/>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5"/>
            <p:cNvSpPr/>
            <p:nvPr/>
          </p:nvSpPr>
          <p:spPr>
            <a:xfrm>
              <a:off x="6068775" y="3635225"/>
              <a:ext cx="24250" cy="13900"/>
            </a:xfrm>
            <a:custGeom>
              <a:avLst/>
              <a:gdLst/>
              <a:ahLst/>
              <a:cxnLst/>
              <a:rect l="l" t="t" r="r" b="b"/>
              <a:pathLst>
                <a:path w="970" h="556" extrusionOk="0">
                  <a:moveTo>
                    <a:pt x="223" y="0"/>
                  </a:moveTo>
                  <a:cubicBezTo>
                    <a:pt x="31" y="0"/>
                    <a:pt x="0" y="129"/>
                    <a:pt x="137" y="353"/>
                  </a:cubicBezTo>
                  <a:cubicBezTo>
                    <a:pt x="196" y="436"/>
                    <a:pt x="315" y="484"/>
                    <a:pt x="398" y="555"/>
                  </a:cubicBezTo>
                  <a:cubicBezTo>
                    <a:pt x="410" y="549"/>
                    <a:pt x="422" y="546"/>
                    <a:pt x="436" y="546"/>
                  </a:cubicBezTo>
                  <a:cubicBezTo>
                    <a:pt x="449" y="546"/>
                    <a:pt x="464" y="549"/>
                    <a:pt x="482" y="555"/>
                  </a:cubicBezTo>
                  <a:cubicBezTo>
                    <a:pt x="541" y="531"/>
                    <a:pt x="577" y="496"/>
                    <a:pt x="613" y="448"/>
                  </a:cubicBezTo>
                  <a:cubicBezTo>
                    <a:pt x="744" y="412"/>
                    <a:pt x="958" y="436"/>
                    <a:pt x="970" y="198"/>
                  </a:cubicBezTo>
                  <a:cubicBezTo>
                    <a:pt x="791" y="67"/>
                    <a:pt x="529" y="234"/>
                    <a:pt x="375" y="19"/>
                  </a:cubicBezTo>
                  <a:cubicBezTo>
                    <a:pt x="316" y="6"/>
                    <a:pt x="266" y="0"/>
                    <a:pt x="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5"/>
            <p:cNvSpPr/>
            <p:nvPr/>
          </p:nvSpPr>
          <p:spPr>
            <a:xfrm>
              <a:off x="6157300" y="3620825"/>
              <a:ext cx="28000" cy="12850"/>
            </a:xfrm>
            <a:custGeom>
              <a:avLst/>
              <a:gdLst/>
              <a:ahLst/>
              <a:cxnLst/>
              <a:rect l="l" t="t" r="r" b="b"/>
              <a:pathLst>
                <a:path w="1120" h="514" extrusionOk="0">
                  <a:moveTo>
                    <a:pt x="275" y="0"/>
                  </a:moveTo>
                  <a:cubicBezTo>
                    <a:pt x="227" y="0"/>
                    <a:pt x="179" y="12"/>
                    <a:pt x="144" y="12"/>
                  </a:cubicBezTo>
                  <a:cubicBezTo>
                    <a:pt x="1" y="155"/>
                    <a:pt x="1" y="286"/>
                    <a:pt x="144" y="417"/>
                  </a:cubicBezTo>
                  <a:cubicBezTo>
                    <a:pt x="150" y="417"/>
                    <a:pt x="156" y="416"/>
                    <a:pt x="162" y="416"/>
                  </a:cubicBezTo>
                  <a:cubicBezTo>
                    <a:pt x="346" y="416"/>
                    <a:pt x="544" y="514"/>
                    <a:pt x="733" y="514"/>
                  </a:cubicBezTo>
                  <a:cubicBezTo>
                    <a:pt x="870" y="514"/>
                    <a:pt x="1002" y="463"/>
                    <a:pt x="1120" y="286"/>
                  </a:cubicBezTo>
                  <a:cubicBezTo>
                    <a:pt x="858" y="167"/>
                    <a:pt x="525" y="191"/>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5"/>
            <p:cNvSpPr/>
            <p:nvPr/>
          </p:nvSpPr>
          <p:spPr>
            <a:xfrm>
              <a:off x="5858750" y="3617200"/>
              <a:ext cx="17000" cy="11375"/>
            </a:xfrm>
            <a:custGeom>
              <a:avLst/>
              <a:gdLst/>
              <a:ahLst/>
              <a:cxnLst/>
              <a:rect l="l" t="t" r="r" b="b"/>
              <a:pathLst>
                <a:path w="680" h="455" extrusionOk="0">
                  <a:moveTo>
                    <a:pt x="298" y="0"/>
                  </a:moveTo>
                  <a:cubicBezTo>
                    <a:pt x="252" y="0"/>
                    <a:pt x="204" y="9"/>
                    <a:pt x="156" y="26"/>
                  </a:cubicBezTo>
                  <a:cubicBezTo>
                    <a:pt x="84" y="157"/>
                    <a:pt x="1" y="276"/>
                    <a:pt x="13" y="431"/>
                  </a:cubicBezTo>
                  <a:cubicBezTo>
                    <a:pt x="144" y="443"/>
                    <a:pt x="275" y="443"/>
                    <a:pt x="417" y="455"/>
                  </a:cubicBezTo>
                  <a:cubicBezTo>
                    <a:pt x="679" y="455"/>
                    <a:pt x="679" y="324"/>
                    <a:pt x="596" y="133"/>
                  </a:cubicBezTo>
                  <a:cubicBezTo>
                    <a:pt x="512" y="49"/>
                    <a:pt x="410"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5"/>
            <p:cNvSpPr/>
            <p:nvPr/>
          </p:nvSpPr>
          <p:spPr>
            <a:xfrm>
              <a:off x="5797725" y="3613375"/>
              <a:ext cx="29200" cy="11325"/>
            </a:xfrm>
            <a:custGeom>
              <a:avLst/>
              <a:gdLst/>
              <a:ahLst/>
              <a:cxnLst/>
              <a:rect l="l" t="t" r="r" b="b"/>
              <a:pathLst>
                <a:path w="1168" h="453" extrusionOk="0">
                  <a:moveTo>
                    <a:pt x="812" y="0"/>
                  </a:moveTo>
                  <a:cubicBezTo>
                    <a:pt x="686" y="0"/>
                    <a:pt x="555" y="30"/>
                    <a:pt x="430" y="48"/>
                  </a:cubicBezTo>
                  <a:cubicBezTo>
                    <a:pt x="373" y="71"/>
                    <a:pt x="392" y="180"/>
                    <a:pt x="311" y="180"/>
                  </a:cubicBezTo>
                  <a:cubicBezTo>
                    <a:pt x="307" y="180"/>
                    <a:pt x="303" y="180"/>
                    <a:pt x="299" y="179"/>
                  </a:cubicBezTo>
                  <a:cubicBezTo>
                    <a:pt x="263" y="167"/>
                    <a:pt x="215" y="167"/>
                    <a:pt x="180" y="167"/>
                  </a:cubicBezTo>
                  <a:cubicBezTo>
                    <a:pt x="132" y="191"/>
                    <a:pt x="72" y="238"/>
                    <a:pt x="13" y="286"/>
                  </a:cubicBezTo>
                  <a:lnTo>
                    <a:pt x="1" y="334"/>
                  </a:lnTo>
                  <a:cubicBezTo>
                    <a:pt x="98" y="424"/>
                    <a:pt x="219" y="452"/>
                    <a:pt x="346" y="452"/>
                  </a:cubicBezTo>
                  <a:cubicBezTo>
                    <a:pt x="421" y="452"/>
                    <a:pt x="497" y="442"/>
                    <a:pt x="572" y="429"/>
                  </a:cubicBezTo>
                  <a:cubicBezTo>
                    <a:pt x="692" y="286"/>
                    <a:pt x="894" y="310"/>
                    <a:pt x="1049" y="250"/>
                  </a:cubicBezTo>
                  <a:cubicBezTo>
                    <a:pt x="1108" y="238"/>
                    <a:pt x="1144" y="191"/>
                    <a:pt x="1168" y="131"/>
                  </a:cubicBezTo>
                  <a:cubicBezTo>
                    <a:pt x="1061" y="30"/>
                    <a:pt x="939"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5"/>
            <p:cNvSpPr/>
            <p:nvPr/>
          </p:nvSpPr>
          <p:spPr>
            <a:xfrm>
              <a:off x="5869175" y="3618325"/>
              <a:ext cx="15200" cy="14875"/>
            </a:xfrm>
            <a:custGeom>
              <a:avLst/>
              <a:gdLst/>
              <a:ahLst/>
              <a:cxnLst/>
              <a:rect l="l" t="t" r="r" b="b"/>
              <a:pathLst>
                <a:path w="608" h="595" extrusionOk="0">
                  <a:moveTo>
                    <a:pt x="455" y="1"/>
                  </a:moveTo>
                  <a:cubicBezTo>
                    <a:pt x="361" y="1"/>
                    <a:pt x="273" y="80"/>
                    <a:pt x="179" y="88"/>
                  </a:cubicBezTo>
                  <a:cubicBezTo>
                    <a:pt x="179" y="231"/>
                    <a:pt x="131" y="338"/>
                    <a:pt x="0" y="410"/>
                  </a:cubicBezTo>
                  <a:cubicBezTo>
                    <a:pt x="96" y="457"/>
                    <a:pt x="215" y="505"/>
                    <a:pt x="322" y="552"/>
                  </a:cubicBezTo>
                  <a:cubicBezTo>
                    <a:pt x="371" y="580"/>
                    <a:pt x="415" y="595"/>
                    <a:pt x="458" y="595"/>
                  </a:cubicBezTo>
                  <a:cubicBezTo>
                    <a:pt x="508" y="595"/>
                    <a:pt x="556" y="574"/>
                    <a:pt x="608" y="529"/>
                  </a:cubicBezTo>
                  <a:cubicBezTo>
                    <a:pt x="370" y="386"/>
                    <a:pt x="441" y="231"/>
                    <a:pt x="608" y="88"/>
                  </a:cubicBezTo>
                  <a:cubicBezTo>
                    <a:pt x="554" y="23"/>
                    <a:pt x="504" y="1"/>
                    <a:pt x="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5"/>
            <p:cNvSpPr/>
            <p:nvPr/>
          </p:nvSpPr>
          <p:spPr>
            <a:xfrm>
              <a:off x="6170700" y="3641950"/>
              <a:ext cx="19075" cy="12525"/>
            </a:xfrm>
            <a:custGeom>
              <a:avLst/>
              <a:gdLst/>
              <a:ahLst/>
              <a:cxnLst/>
              <a:rect l="l" t="t" r="r" b="b"/>
              <a:pathLst>
                <a:path w="763" h="501" extrusionOk="0">
                  <a:moveTo>
                    <a:pt x="298" y="0"/>
                  </a:moveTo>
                  <a:lnTo>
                    <a:pt x="298" y="0"/>
                  </a:lnTo>
                  <a:cubicBezTo>
                    <a:pt x="346" y="238"/>
                    <a:pt x="96" y="274"/>
                    <a:pt x="0" y="417"/>
                  </a:cubicBezTo>
                  <a:cubicBezTo>
                    <a:pt x="129" y="446"/>
                    <a:pt x="250" y="500"/>
                    <a:pt x="364" y="500"/>
                  </a:cubicBezTo>
                  <a:cubicBezTo>
                    <a:pt x="440" y="500"/>
                    <a:pt x="513" y="476"/>
                    <a:pt x="584" y="405"/>
                  </a:cubicBezTo>
                  <a:cubicBezTo>
                    <a:pt x="655" y="286"/>
                    <a:pt x="762" y="179"/>
                    <a:pt x="739" y="36"/>
                  </a:cubicBezTo>
                  <a:cubicBezTo>
                    <a:pt x="584" y="36"/>
                    <a:pt x="453" y="2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5"/>
            <p:cNvSpPr/>
            <p:nvPr/>
          </p:nvSpPr>
          <p:spPr>
            <a:xfrm>
              <a:off x="6134975" y="3620225"/>
              <a:ext cx="16400" cy="11150"/>
            </a:xfrm>
            <a:custGeom>
              <a:avLst/>
              <a:gdLst/>
              <a:ahLst/>
              <a:cxnLst/>
              <a:rect l="l" t="t" r="r" b="b"/>
              <a:pathLst>
                <a:path w="656" h="446" extrusionOk="0">
                  <a:moveTo>
                    <a:pt x="275" y="0"/>
                  </a:moveTo>
                  <a:cubicBezTo>
                    <a:pt x="227" y="12"/>
                    <a:pt x="203" y="12"/>
                    <a:pt x="167" y="12"/>
                  </a:cubicBezTo>
                  <a:cubicBezTo>
                    <a:pt x="108" y="95"/>
                    <a:pt x="60" y="191"/>
                    <a:pt x="1" y="274"/>
                  </a:cubicBezTo>
                  <a:cubicBezTo>
                    <a:pt x="96" y="421"/>
                    <a:pt x="224" y="446"/>
                    <a:pt x="355" y="446"/>
                  </a:cubicBezTo>
                  <a:cubicBezTo>
                    <a:pt x="420" y="446"/>
                    <a:pt x="486" y="439"/>
                    <a:pt x="550" y="439"/>
                  </a:cubicBezTo>
                  <a:cubicBezTo>
                    <a:pt x="566" y="439"/>
                    <a:pt x="581" y="440"/>
                    <a:pt x="596" y="441"/>
                  </a:cubicBezTo>
                  <a:cubicBezTo>
                    <a:pt x="656" y="203"/>
                    <a:pt x="406" y="167"/>
                    <a:pt x="322" y="36"/>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5"/>
            <p:cNvSpPr/>
            <p:nvPr/>
          </p:nvSpPr>
          <p:spPr>
            <a:xfrm>
              <a:off x="6141525" y="3620825"/>
              <a:ext cx="14325" cy="10425"/>
            </a:xfrm>
            <a:custGeom>
              <a:avLst/>
              <a:gdLst/>
              <a:ahLst/>
              <a:cxnLst/>
              <a:rect l="l" t="t" r="r" b="b"/>
              <a:pathLst>
                <a:path w="573" h="417" extrusionOk="0">
                  <a:moveTo>
                    <a:pt x="453" y="0"/>
                  </a:moveTo>
                  <a:cubicBezTo>
                    <a:pt x="310" y="12"/>
                    <a:pt x="179" y="12"/>
                    <a:pt x="36" y="12"/>
                  </a:cubicBezTo>
                  <a:cubicBezTo>
                    <a:pt x="1" y="238"/>
                    <a:pt x="239" y="286"/>
                    <a:pt x="322" y="417"/>
                  </a:cubicBezTo>
                  <a:lnTo>
                    <a:pt x="453" y="417"/>
                  </a:lnTo>
                  <a:cubicBezTo>
                    <a:pt x="572" y="286"/>
                    <a:pt x="572" y="131"/>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5"/>
            <p:cNvSpPr/>
            <p:nvPr/>
          </p:nvSpPr>
          <p:spPr>
            <a:xfrm>
              <a:off x="5930800" y="3604300"/>
              <a:ext cx="14600" cy="5925"/>
            </a:xfrm>
            <a:custGeom>
              <a:avLst/>
              <a:gdLst/>
              <a:ahLst/>
              <a:cxnLst/>
              <a:rect l="l" t="t" r="r" b="b"/>
              <a:pathLst>
                <a:path w="584" h="237" extrusionOk="0">
                  <a:moveTo>
                    <a:pt x="278" y="0"/>
                  </a:moveTo>
                  <a:cubicBezTo>
                    <a:pt x="185" y="0"/>
                    <a:pt x="95" y="66"/>
                    <a:pt x="0" y="197"/>
                  </a:cubicBezTo>
                  <a:cubicBezTo>
                    <a:pt x="90" y="225"/>
                    <a:pt x="183" y="237"/>
                    <a:pt x="276" y="237"/>
                  </a:cubicBezTo>
                  <a:cubicBezTo>
                    <a:pt x="379" y="237"/>
                    <a:pt x="483" y="222"/>
                    <a:pt x="583" y="197"/>
                  </a:cubicBezTo>
                  <a:cubicBezTo>
                    <a:pt x="470" y="66"/>
                    <a:pt x="372" y="0"/>
                    <a:pt x="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5"/>
            <p:cNvSpPr/>
            <p:nvPr/>
          </p:nvSpPr>
          <p:spPr>
            <a:xfrm>
              <a:off x="6152850" y="3620825"/>
              <a:ext cx="7450" cy="10425"/>
            </a:xfrm>
            <a:custGeom>
              <a:avLst/>
              <a:gdLst/>
              <a:ahLst/>
              <a:cxnLst/>
              <a:rect l="l" t="t" r="r" b="b"/>
              <a:pathLst>
                <a:path w="298" h="417" extrusionOk="0">
                  <a:moveTo>
                    <a:pt x="0" y="0"/>
                  </a:moveTo>
                  <a:lnTo>
                    <a:pt x="0" y="417"/>
                  </a:lnTo>
                  <a:lnTo>
                    <a:pt x="298" y="417"/>
                  </a:lnTo>
                  <a:lnTo>
                    <a:pt x="298" y="12"/>
                  </a:lnTo>
                  <a:cubicBezTo>
                    <a:pt x="203" y="12"/>
                    <a:pt x="10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5"/>
            <p:cNvSpPr/>
            <p:nvPr/>
          </p:nvSpPr>
          <p:spPr>
            <a:xfrm>
              <a:off x="5780175" y="3609800"/>
              <a:ext cx="22650" cy="3925"/>
            </a:xfrm>
            <a:custGeom>
              <a:avLst/>
              <a:gdLst/>
              <a:ahLst/>
              <a:cxnLst/>
              <a:rect l="l" t="t" r="r" b="b"/>
              <a:pathLst>
                <a:path w="906" h="157" extrusionOk="0">
                  <a:moveTo>
                    <a:pt x="0" y="0"/>
                  </a:moveTo>
                  <a:lnTo>
                    <a:pt x="0" y="0"/>
                  </a:lnTo>
                  <a:cubicBezTo>
                    <a:pt x="120" y="125"/>
                    <a:pt x="254" y="156"/>
                    <a:pt x="394" y="156"/>
                  </a:cubicBezTo>
                  <a:cubicBezTo>
                    <a:pt x="531" y="156"/>
                    <a:pt x="674" y="127"/>
                    <a:pt x="813" y="127"/>
                  </a:cubicBezTo>
                  <a:cubicBezTo>
                    <a:pt x="844" y="127"/>
                    <a:pt x="875" y="128"/>
                    <a:pt x="905" y="131"/>
                  </a:cubicBezTo>
                  <a:cubicBezTo>
                    <a:pt x="723" y="17"/>
                    <a:pt x="525" y="5"/>
                    <a:pt x="329" y="5"/>
                  </a:cubicBezTo>
                  <a:cubicBezTo>
                    <a:pt x="277" y="5"/>
                    <a:pt x="225" y="6"/>
                    <a:pt x="174" y="6"/>
                  </a:cubicBezTo>
                  <a:cubicBezTo>
                    <a:pt x="115" y="6"/>
                    <a:pt x="57" y="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5"/>
            <p:cNvSpPr/>
            <p:nvPr/>
          </p:nvSpPr>
          <p:spPr>
            <a:xfrm>
              <a:off x="6180825" y="3642925"/>
              <a:ext cx="12825" cy="10650"/>
            </a:xfrm>
            <a:custGeom>
              <a:avLst/>
              <a:gdLst/>
              <a:ahLst/>
              <a:cxnLst/>
              <a:rect l="l" t="t" r="r" b="b"/>
              <a:pathLst>
                <a:path w="513" h="426" extrusionOk="0">
                  <a:moveTo>
                    <a:pt x="405" y="0"/>
                  </a:moveTo>
                  <a:cubicBezTo>
                    <a:pt x="387" y="0"/>
                    <a:pt x="369" y="3"/>
                    <a:pt x="346" y="9"/>
                  </a:cubicBezTo>
                  <a:cubicBezTo>
                    <a:pt x="274" y="128"/>
                    <a:pt x="0" y="164"/>
                    <a:pt x="191" y="378"/>
                  </a:cubicBezTo>
                  <a:lnTo>
                    <a:pt x="334" y="426"/>
                  </a:lnTo>
                  <a:cubicBezTo>
                    <a:pt x="512" y="319"/>
                    <a:pt x="488" y="176"/>
                    <a:pt x="465" y="9"/>
                  </a:cubicBezTo>
                  <a:cubicBezTo>
                    <a:pt x="441" y="3"/>
                    <a:pt x="423"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5"/>
            <p:cNvSpPr/>
            <p:nvPr/>
          </p:nvSpPr>
          <p:spPr>
            <a:xfrm>
              <a:off x="6038250" y="3613375"/>
              <a:ext cx="11325" cy="4775"/>
            </a:xfrm>
            <a:custGeom>
              <a:avLst/>
              <a:gdLst/>
              <a:ahLst/>
              <a:cxnLst/>
              <a:rect l="l" t="t" r="r" b="b"/>
              <a:pathLst>
                <a:path w="453" h="191" extrusionOk="0">
                  <a:moveTo>
                    <a:pt x="298" y="0"/>
                  </a:moveTo>
                  <a:cubicBezTo>
                    <a:pt x="179" y="12"/>
                    <a:pt x="60" y="36"/>
                    <a:pt x="0" y="155"/>
                  </a:cubicBezTo>
                  <a:cubicBezTo>
                    <a:pt x="36" y="179"/>
                    <a:pt x="84" y="179"/>
                    <a:pt x="119" y="191"/>
                  </a:cubicBezTo>
                  <a:cubicBezTo>
                    <a:pt x="179" y="179"/>
                    <a:pt x="262" y="179"/>
                    <a:pt x="322" y="167"/>
                  </a:cubicBezTo>
                  <a:cubicBezTo>
                    <a:pt x="357" y="155"/>
                    <a:pt x="453" y="179"/>
                    <a:pt x="453" y="96"/>
                  </a:cubicBezTo>
                  <a:cubicBezTo>
                    <a:pt x="453" y="60"/>
                    <a:pt x="345" y="3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5"/>
            <p:cNvSpPr/>
            <p:nvPr/>
          </p:nvSpPr>
          <p:spPr>
            <a:xfrm>
              <a:off x="5820950" y="3616050"/>
              <a:ext cx="12825" cy="8650"/>
            </a:xfrm>
            <a:custGeom>
              <a:avLst/>
              <a:gdLst/>
              <a:ahLst/>
              <a:cxnLst/>
              <a:rect l="l" t="t" r="r" b="b"/>
              <a:pathLst>
                <a:path w="513" h="346" extrusionOk="0">
                  <a:moveTo>
                    <a:pt x="405" y="1"/>
                  </a:moveTo>
                  <a:cubicBezTo>
                    <a:pt x="386" y="1"/>
                    <a:pt x="366" y="4"/>
                    <a:pt x="346" y="12"/>
                  </a:cubicBezTo>
                  <a:lnTo>
                    <a:pt x="239" y="12"/>
                  </a:lnTo>
                  <a:cubicBezTo>
                    <a:pt x="203" y="24"/>
                    <a:pt x="144" y="48"/>
                    <a:pt x="96" y="60"/>
                  </a:cubicBezTo>
                  <a:cubicBezTo>
                    <a:pt x="1" y="143"/>
                    <a:pt x="1" y="239"/>
                    <a:pt x="96" y="322"/>
                  </a:cubicBezTo>
                  <a:cubicBezTo>
                    <a:pt x="144" y="346"/>
                    <a:pt x="179" y="346"/>
                    <a:pt x="227" y="346"/>
                  </a:cubicBezTo>
                  <a:cubicBezTo>
                    <a:pt x="322" y="239"/>
                    <a:pt x="417" y="143"/>
                    <a:pt x="513" y="48"/>
                  </a:cubicBezTo>
                  <a:cubicBezTo>
                    <a:pt x="481" y="16"/>
                    <a:pt x="444"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5"/>
            <p:cNvSpPr/>
            <p:nvPr/>
          </p:nvSpPr>
          <p:spPr>
            <a:xfrm>
              <a:off x="5751600" y="3606225"/>
              <a:ext cx="11925" cy="3925"/>
            </a:xfrm>
            <a:custGeom>
              <a:avLst/>
              <a:gdLst/>
              <a:ahLst/>
              <a:cxnLst/>
              <a:rect l="l" t="t" r="r" b="b"/>
              <a:pathLst>
                <a:path w="477" h="157" extrusionOk="0">
                  <a:moveTo>
                    <a:pt x="0" y="1"/>
                  </a:moveTo>
                  <a:lnTo>
                    <a:pt x="0" y="1"/>
                  </a:lnTo>
                  <a:cubicBezTo>
                    <a:pt x="76" y="129"/>
                    <a:pt x="176" y="157"/>
                    <a:pt x="284" y="157"/>
                  </a:cubicBezTo>
                  <a:cubicBezTo>
                    <a:pt x="347" y="157"/>
                    <a:pt x="412" y="148"/>
                    <a:pt x="477" y="143"/>
                  </a:cubicBezTo>
                  <a:cubicBezTo>
                    <a:pt x="334" y="24"/>
                    <a:pt x="155"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5"/>
            <p:cNvSpPr/>
            <p:nvPr/>
          </p:nvSpPr>
          <p:spPr>
            <a:xfrm>
              <a:off x="5959950" y="3603250"/>
              <a:ext cx="6875" cy="7475"/>
            </a:xfrm>
            <a:custGeom>
              <a:avLst/>
              <a:gdLst/>
              <a:ahLst/>
              <a:cxnLst/>
              <a:rect l="l" t="t" r="r" b="b"/>
              <a:pathLst>
                <a:path w="275" h="299" extrusionOk="0">
                  <a:moveTo>
                    <a:pt x="263" y="1"/>
                  </a:moveTo>
                  <a:lnTo>
                    <a:pt x="263" y="1"/>
                  </a:lnTo>
                  <a:cubicBezTo>
                    <a:pt x="120" y="36"/>
                    <a:pt x="37" y="143"/>
                    <a:pt x="1" y="274"/>
                  </a:cubicBezTo>
                  <a:cubicBezTo>
                    <a:pt x="25" y="298"/>
                    <a:pt x="72" y="298"/>
                    <a:pt x="120" y="298"/>
                  </a:cubicBezTo>
                  <a:cubicBezTo>
                    <a:pt x="215" y="227"/>
                    <a:pt x="275" y="143"/>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5"/>
            <p:cNvSpPr/>
            <p:nvPr/>
          </p:nvSpPr>
          <p:spPr>
            <a:xfrm>
              <a:off x="6063550" y="3635400"/>
              <a:ext cx="4475" cy="7175"/>
            </a:xfrm>
            <a:custGeom>
              <a:avLst/>
              <a:gdLst/>
              <a:ahLst/>
              <a:cxnLst/>
              <a:rect l="l" t="t" r="r" b="b"/>
              <a:pathLst>
                <a:path w="179" h="287" extrusionOk="0">
                  <a:moveTo>
                    <a:pt x="0" y="0"/>
                  </a:moveTo>
                  <a:lnTo>
                    <a:pt x="0" y="0"/>
                  </a:lnTo>
                  <a:cubicBezTo>
                    <a:pt x="24" y="119"/>
                    <a:pt x="36" y="227"/>
                    <a:pt x="155" y="286"/>
                  </a:cubicBezTo>
                  <a:cubicBezTo>
                    <a:pt x="167" y="143"/>
                    <a:pt x="179"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5"/>
            <p:cNvSpPr/>
            <p:nvPr/>
          </p:nvSpPr>
          <p:spPr>
            <a:xfrm>
              <a:off x="6121000" y="3638250"/>
              <a:ext cx="3300" cy="7300"/>
            </a:xfrm>
            <a:custGeom>
              <a:avLst/>
              <a:gdLst/>
              <a:ahLst/>
              <a:cxnLst/>
              <a:rect l="l" t="t" r="r" b="b"/>
              <a:pathLst>
                <a:path w="132" h="292" extrusionOk="0">
                  <a:moveTo>
                    <a:pt x="40" y="1"/>
                  </a:moveTo>
                  <a:cubicBezTo>
                    <a:pt x="27" y="1"/>
                    <a:pt x="14" y="2"/>
                    <a:pt x="0" y="5"/>
                  </a:cubicBezTo>
                  <a:cubicBezTo>
                    <a:pt x="0" y="113"/>
                    <a:pt x="12" y="196"/>
                    <a:pt x="12" y="291"/>
                  </a:cubicBezTo>
                  <a:cubicBezTo>
                    <a:pt x="131" y="244"/>
                    <a:pt x="131" y="136"/>
                    <a:pt x="131" y="17"/>
                  </a:cubicBezTo>
                  <a:cubicBezTo>
                    <a:pt x="97" y="9"/>
                    <a:pt x="70" y="1"/>
                    <a:pt x="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5"/>
            <p:cNvSpPr/>
            <p:nvPr/>
          </p:nvSpPr>
          <p:spPr>
            <a:xfrm>
              <a:off x="5805475" y="3613500"/>
              <a:ext cx="4125" cy="5150"/>
            </a:xfrm>
            <a:custGeom>
              <a:avLst/>
              <a:gdLst/>
              <a:ahLst/>
              <a:cxnLst/>
              <a:rect l="l" t="t" r="r" b="b"/>
              <a:pathLst>
                <a:path w="165" h="206" extrusionOk="0">
                  <a:moveTo>
                    <a:pt x="49" y="0"/>
                  </a:moveTo>
                  <a:cubicBezTo>
                    <a:pt x="34" y="0"/>
                    <a:pt x="18" y="3"/>
                    <a:pt x="1" y="7"/>
                  </a:cubicBezTo>
                  <a:lnTo>
                    <a:pt x="1" y="162"/>
                  </a:lnTo>
                  <a:cubicBezTo>
                    <a:pt x="48" y="193"/>
                    <a:pt x="80" y="205"/>
                    <a:pt x="100" y="205"/>
                  </a:cubicBezTo>
                  <a:cubicBezTo>
                    <a:pt x="165" y="205"/>
                    <a:pt x="113" y="77"/>
                    <a:pt x="131" y="31"/>
                  </a:cubicBezTo>
                  <a:cubicBezTo>
                    <a:pt x="101" y="8"/>
                    <a:pt x="76" y="0"/>
                    <a:pt x="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5"/>
            <p:cNvSpPr/>
            <p:nvPr/>
          </p:nvSpPr>
          <p:spPr>
            <a:xfrm>
              <a:off x="6128125" y="3626025"/>
              <a:ext cx="3900" cy="1950"/>
            </a:xfrm>
            <a:custGeom>
              <a:avLst/>
              <a:gdLst/>
              <a:ahLst/>
              <a:cxnLst/>
              <a:rect l="l" t="t" r="r" b="b"/>
              <a:pathLst>
                <a:path w="156" h="78" extrusionOk="0">
                  <a:moveTo>
                    <a:pt x="74" y="0"/>
                  </a:moveTo>
                  <a:cubicBezTo>
                    <a:pt x="46" y="0"/>
                    <a:pt x="20" y="27"/>
                    <a:pt x="1" y="78"/>
                  </a:cubicBezTo>
                  <a:cubicBezTo>
                    <a:pt x="37" y="78"/>
                    <a:pt x="96" y="66"/>
                    <a:pt x="156" y="66"/>
                  </a:cubicBezTo>
                  <a:cubicBezTo>
                    <a:pt x="128" y="21"/>
                    <a:pt x="100" y="0"/>
                    <a:pt x="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5"/>
            <p:cNvSpPr/>
            <p:nvPr/>
          </p:nvSpPr>
          <p:spPr>
            <a:xfrm>
              <a:off x="5769450" y="3610400"/>
              <a:ext cx="3300" cy="1200"/>
            </a:xfrm>
            <a:custGeom>
              <a:avLst/>
              <a:gdLst/>
              <a:ahLst/>
              <a:cxnLst/>
              <a:rect l="l" t="t" r="r" b="b"/>
              <a:pathLst>
                <a:path w="132" h="48" extrusionOk="0">
                  <a:moveTo>
                    <a:pt x="1" y="0"/>
                  </a:moveTo>
                  <a:cubicBezTo>
                    <a:pt x="1" y="12"/>
                    <a:pt x="13" y="48"/>
                    <a:pt x="25" y="48"/>
                  </a:cubicBezTo>
                  <a:cubicBezTo>
                    <a:pt x="72" y="36"/>
                    <a:pt x="96" y="12"/>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5"/>
            <p:cNvSpPr/>
            <p:nvPr/>
          </p:nvSpPr>
          <p:spPr>
            <a:xfrm>
              <a:off x="5676000" y="3585100"/>
              <a:ext cx="3600" cy="3550"/>
            </a:xfrm>
            <a:custGeom>
              <a:avLst/>
              <a:gdLst/>
              <a:ahLst/>
              <a:cxnLst/>
              <a:rect l="l" t="t" r="r" b="b"/>
              <a:pathLst>
                <a:path w="144" h="142" extrusionOk="0">
                  <a:moveTo>
                    <a:pt x="0" y="0"/>
                  </a:moveTo>
                  <a:cubicBezTo>
                    <a:pt x="0" y="48"/>
                    <a:pt x="0" y="72"/>
                    <a:pt x="12" y="131"/>
                  </a:cubicBezTo>
                  <a:cubicBezTo>
                    <a:pt x="27" y="139"/>
                    <a:pt x="42" y="141"/>
                    <a:pt x="56" y="141"/>
                  </a:cubicBezTo>
                  <a:cubicBezTo>
                    <a:pt x="88" y="141"/>
                    <a:pt x="119" y="128"/>
                    <a:pt x="143" y="119"/>
                  </a:cubicBezTo>
                  <a:cubicBezTo>
                    <a:pt x="84" y="72"/>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5"/>
            <p:cNvSpPr/>
            <p:nvPr/>
          </p:nvSpPr>
          <p:spPr>
            <a:xfrm>
              <a:off x="5948650" y="3608300"/>
              <a:ext cx="3300" cy="1725"/>
            </a:xfrm>
            <a:custGeom>
              <a:avLst/>
              <a:gdLst/>
              <a:ahLst/>
              <a:cxnLst/>
              <a:rect l="l" t="t" r="r" b="b"/>
              <a:pathLst>
                <a:path w="132" h="69" extrusionOk="0">
                  <a:moveTo>
                    <a:pt x="96" y="1"/>
                  </a:moveTo>
                  <a:cubicBezTo>
                    <a:pt x="60" y="1"/>
                    <a:pt x="36" y="25"/>
                    <a:pt x="0" y="37"/>
                  </a:cubicBezTo>
                  <a:cubicBezTo>
                    <a:pt x="28" y="59"/>
                    <a:pt x="51" y="68"/>
                    <a:pt x="70" y="68"/>
                  </a:cubicBezTo>
                  <a:cubicBezTo>
                    <a:pt x="93" y="68"/>
                    <a:pt x="112" y="56"/>
                    <a:pt x="131" y="37"/>
                  </a:cubicBezTo>
                  <a:cubicBezTo>
                    <a:pt x="119" y="25"/>
                    <a:pt x="108"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5"/>
            <p:cNvSpPr/>
            <p:nvPr/>
          </p:nvSpPr>
          <p:spPr>
            <a:xfrm>
              <a:off x="5829575" y="3615100"/>
              <a:ext cx="4200" cy="2175"/>
            </a:xfrm>
            <a:custGeom>
              <a:avLst/>
              <a:gdLst/>
              <a:ahLst/>
              <a:cxnLst/>
              <a:rect l="l" t="t" r="r" b="b"/>
              <a:pathLst>
                <a:path w="168" h="87" extrusionOk="0">
                  <a:moveTo>
                    <a:pt x="89" y="1"/>
                  </a:moveTo>
                  <a:cubicBezTo>
                    <a:pt x="63" y="1"/>
                    <a:pt x="33" y="18"/>
                    <a:pt x="1" y="50"/>
                  </a:cubicBezTo>
                  <a:cubicBezTo>
                    <a:pt x="60" y="62"/>
                    <a:pt x="108" y="62"/>
                    <a:pt x="168" y="86"/>
                  </a:cubicBezTo>
                  <a:cubicBezTo>
                    <a:pt x="148" y="27"/>
                    <a:pt x="121"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5"/>
            <p:cNvSpPr/>
            <p:nvPr/>
          </p:nvSpPr>
          <p:spPr>
            <a:xfrm>
              <a:off x="6074550" y="3492225"/>
              <a:ext cx="142900" cy="19475"/>
            </a:xfrm>
            <a:custGeom>
              <a:avLst/>
              <a:gdLst/>
              <a:ahLst/>
              <a:cxnLst/>
              <a:rect l="l" t="t" r="r" b="b"/>
              <a:pathLst>
                <a:path w="5716" h="779" extrusionOk="0">
                  <a:moveTo>
                    <a:pt x="298" y="1"/>
                  </a:moveTo>
                  <a:cubicBezTo>
                    <a:pt x="1" y="334"/>
                    <a:pt x="13" y="429"/>
                    <a:pt x="382" y="489"/>
                  </a:cubicBezTo>
                  <a:cubicBezTo>
                    <a:pt x="429" y="496"/>
                    <a:pt x="476" y="499"/>
                    <a:pt x="523" y="499"/>
                  </a:cubicBezTo>
                  <a:cubicBezTo>
                    <a:pt x="658" y="499"/>
                    <a:pt x="794" y="477"/>
                    <a:pt x="929" y="477"/>
                  </a:cubicBezTo>
                  <a:cubicBezTo>
                    <a:pt x="1049" y="477"/>
                    <a:pt x="1169" y="494"/>
                    <a:pt x="1287" y="560"/>
                  </a:cubicBezTo>
                  <a:cubicBezTo>
                    <a:pt x="1307" y="581"/>
                    <a:pt x="1324" y="594"/>
                    <a:pt x="1344" y="594"/>
                  </a:cubicBezTo>
                  <a:cubicBezTo>
                    <a:pt x="1358" y="594"/>
                    <a:pt x="1374" y="587"/>
                    <a:pt x="1394" y="572"/>
                  </a:cubicBezTo>
                  <a:cubicBezTo>
                    <a:pt x="1594" y="625"/>
                    <a:pt x="1797" y="638"/>
                    <a:pt x="2000" y="638"/>
                  </a:cubicBezTo>
                  <a:cubicBezTo>
                    <a:pt x="2206" y="638"/>
                    <a:pt x="2412" y="625"/>
                    <a:pt x="2617" y="625"/>
                  </a:cubicBezTo>
                  <a:cubicBezTo>
                    <a:pt x="2847" y="625"/>
                    <a:pt x="3075" y="642"/>
                    <a:pt x="3299" y="715"/>
                  </a:cubicBezTo>
                  <a:cubicBezTo>
                    <a:pt x="3306" y="730"/>
                    <a:pt x="3323" y="740"/>
                    <a:pt x="3345" y="740"/>
                  </a:cubicBezTo>
                  <a:cubicBezTo>
                    <a:pt x="3359" y="740"/>
                    <a:pt x="3376" y="736"/>
                    <a:pt x="3394" y="727"/>
                  </a:cubicBezTo>
                  <a:cubicBezTo>
                    <a:pt x="3454" y="757"/>
                    <a:pt x="3516" y="771"/>
                    <a:pt x="3579" y="771"/>
                  </a:cubicBezTo>
                  <a:cubicBezTo>
                    <a:pt x="3641" y="771"/>
                    <a:pt x="3704" y="757"/>
                    <a:pt x="3763" y="727"/>
                  </a:cubicBezTo>
                  <a:cubicBezTo>
                    <a:pt x="3859" y="755"/>
                    <a:pt x="3960" y="767"/>
                    <a:pt x="4062" y="767"/>
                  </a:cubicBezTo>
                  <a:cubicBezTo>
                    <a:pt x="4177" y="767"/>
                    <a:pt x="4293" y="752"/>
                    <a:pt x="4406" y="727"/>
                  </a:cubicBezTo>
                  <a:cubicBezTo>
                    <a:pt x="4499" y="770"/>
                    <a:pt x="4600" y="778"/>
                    <a:pt x="4703" y="778"/>
                  </a:cubicBezTo>
                  <a:cubicBezTo>
                    <a:pt x="4771" y="778"/>
                    <a:pt x="4839" y="774"/>
                    <a:pt x="4906" y="774"/>
                  </a:cubicBezTo>
                  <a:cubicBezTo>
                    <a:pt x="4961" y="731"/>
                    <a:pt x="5017" y="707"/>
                    <a:pt x="5071" y="707"/>
                  </a:cubicBezTo>
                  <a:cubicBezTo>
                    <a:pt x="5121" y="707"/>
                    <a:pt x="5170" y="728"/>
                    <a:pt x="5216" y="774"/>
                  </a:cubicBezTo>
                  <a:cubicBezTo>
                    <a:pt x="5240" y="771"/>
                    <a:pt x="5264" y="770"/>
                    <a:pt x="5288" y="770"/>
                  </a:cubicBezTo>
                  <a:cubicBezTo>
                    <a:pt x="5348" y="770"/>
                    <a:pt x="5410" y="777"/>
                    <a:pt x="5470" y="777"/>
                  </a:cubicBezTo>
                  <a:cubicBezTo>
                    <a:pt x="5555" y="777"/>
                    <a:pt x="5638" y="763"/>
                    <a:pt x="5716" y="691"/>
                  </a:cubicBezTo>
                  <a:cubicBezTo>
                    <a:pt x="5699" y="402"/>
                    <a:pt x="5522" y="371"/>
                    <a:pt x="5348" y="371"/>
                  </a:cubicBezTo>
                  <a:cubicBezTo>
                    <a:pt x="5300" y="371"/>
                    <a:pt x="5252" y="373"/>
                    <a:pt x="5207" y="373"/>
                  </a:cubicBezTo>
                  <a:cubicBezTo>
                    <a:pt x="5181" y="373"/>
                    <a:pt x="5156" y="372"/>
                    <a:pt x="5132" y="370"/>
                  </a:cubicBezTo>
                  <a:cubicBezTo>
                    <a:pt x="4704" y="298"/>
                    <a:pt x="4263" y="310"/>
                    <a:pt x="3846" y="179"/>
                  </a:cubicBezTo>
                  <a:cubicBezTo>
                    <a:pt x="3839" y="178"/>
                    <a:pt x="3831" y="177"/>
                    <a:pt x="3823" y="177"/>
                  </a:cubicBezTo>
                  <a:cubicBezTo>
                    <a:pt x="3690" y="177"/>
                    <a:pt x="3584" y="385"/>
                    <a:pt x="3443" y="385"/>
                  </a:cubicBezTo>
                  <a:cubicBezTo>
                    <a:pt x="3396" y="385"/>
                    <a:pt x="3344" y="361"/>
                    <a:pt x="3287" y="298"/>
                  </a:cubicBezTo>
                  <a:cubicBezTo>
                    <a:pt x="3245" y="267"/>
                    <a:pt x="3203" y="255"/>
                    <a:pt x="3162" y="255"/>
                  </a:cubicBezTo>
                  <a:cubicBezTo>
                    <a:pt x="3060" y="255"/>
                    <a:pt x="2960" y="323"/>
                    <a:pt x="2855" y="323"/>
                  </a:cubicBezTo>
                  <a:cubicBezTo>
                    <a:pt x="2809" y="323"/>
                    <a:pt x="2763" y="311"/>
                    <a:pt x="2715" y="274"/>
                  </a:cubicBezTo>
                  <a:cubicBezTo>
                    <a:pt x="2598" y="162"/>
                    <a:pt x="2464" y="137"/>
                    <a:pt x="2325" y="137"/>
                  </a:cubicBezTo>
                  <a:cubicBezTo>
                    <a:pt x="2215" y="137"/>
                    <a:pt x="2101" y="153"/>
                    <a:pt x="1990" y="153"/>
                  </a:cubicBezTo>
                  <a:cubicBezTo>
                    <a:pt x="1945" y="153"/>
                    <a:pt x="1901" y="151"/>
                    <a:pt x="1858" y="143"/>
                  </a:cubicBezTo>
                  <a:cubicBezTo>
                    <a:pt x="1858" y="143"/>
                    <a:pt x="1846" y="132"/>
                    <a:pt x="1811" y="120"/>
                  </a:cubicBezTo>
                  <a:cubicBezTo>
                    <a:pt x="1797" y="113"/>
                    <a:pt x="1785" y="110"/>
                    <a:pt x="1774" y="110"/>
                  </a:cubicBezTo>
                  <a:cubicBezTo>
                    <a:pt x="1748" y="110"/>
                    <a:pt x="1729" y="127"/>
                    <a:pt x="1703" y="143"/>
                  </a:cubicBezTo>
                  <a:lnTo>
                    <a:pt x="1430" y="143"/>
                  </a:lnTo>
                  <a:cubicBezTo>
                    <a:pt x="1430" y="132"/>
                    <a:pt x="1406" y="132"/>
                    <a:pt x="1382" y="120"/>
                  </a:cubicBezTo>
                  <a:cubicBezTo>
                    <a:pt x="1371" y="113"/>
                    <a:pt x="1362" y="110"/>
                    <a:pt x="1353" y="110"/>
                  </a:cubicBezTo>
                  <a:cubicBezTo>
                    <a:pt x="1331" y="110"/>
                    <a:pt x="1312" y="127"/>
                    <a:pt x="1287" y="143"/>
                  </a:cubicBezTo>
                  <a:cubicBezTo>
                    <a:pt x="1287" y="143"/>
                    <a:pt x="1275" y="155"/>
                    <a:pt x="1251" y="179"/>
                  </a:cubicBezTo>
                  <a:cubicBezTo>
                    <a:pt x="1242" y="182"/>
                    <a:pt x="1234" y="184"/>
                    <a:pt x="1226" y="184"/>
                  </a:cubicBezTo>
                  <a:cubicBezTo>
                    <a:pt x="1203" y="184"/>
                    <a:pt x="1182" y="170"/>
                    <a:pt x="1156" y="143"/>
                  </a:cubicBezTo>
                  <a:lnTo>
                    <a:pt x="1025" y="12"/>
                  </a:lnTo>
                  <a:cubicBezTo>
                    <a:pt x="947" y="48"/>
                    <a:pt x="873" y="69"/>
                    <a:pt x="798" y="69"/>
                  </a:cubicBezTo>
                  <a:cubicBezTo>
                    <a:pt x="724" y="69"/>
                    <a:pt x="650" y="48"/>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5"/>
            <p:cNvSpPr/>
            <p:nvPr/>
          </p:nvSpPr>
          <p:spPr>
            <a:xfrm>
              <a:off x="5887025" y="3486875"/>
              <a:ext cx="219400" cy="19375"/>
            </a:xfrm>
            <a:custGeom>
              <a:avLst/>
              <a:gdLst/>
              <a:ahLst/>
              <a:cxnLst/>
              <a:rect l="l" t="t" r="r" b="b"/>
              <a:pathLst>
                <a:path w="8776" h="775" extrusionOk="0">
                  <a:moveTo>
                    <a:pt x="6573" y="0"/>
                  </a:moveTo>
                  <a:cubicBezTo>
                    <a:pt x="6525" y="0"/>
                    <a:pt x="6490" y="36"/>
                    <a:pt x="6454" y="60"/>
                  </a:cubicBezTo>
                  <a:cubicBezTo>
                    <a:pt x="6442" y="131"/>
                    <a:pt x="6466" y="191"/>
                    <a:pt x="6514" y="250"/>
                  </a:cubicBezTo>
                  <a:cubicBezTo>
                    <a:pt x="6668" y="393"/>
                    <a:pt x="6859" y="346"/>
                    <a:pt x="7037" y="417"/>
                  </a:cubicBezTo>
                  <a:cubicBezTo>
                    <a:pt x="6968" y="452"/>
                    <a:pt x="6900" y="463"/>
                    <a:pt x="6834" y="463"/>
                  </a:cubicBezTo>
                  <a:cubicBezTo>
                    <a:pt x="6717" y="463"/>
                    <a:pt x="6603" y="429"/>
                    <a:pt x="6490" y="429"/>
                  </a:cubicBezTo>
                  <a:cubicBezTo>
                    <a:pt x="6406" y="429"/>
                    <a:pt x="6347" y="417"/>
                    <a:pt x="6287" y="417"/>
                  </a:cubicBezTo>
                  <a:lnTo>
                    <a:pt x="6204" y="417"/>
                  </a:lnTo>
                  <a:cubicBezTo>
                    <a:pt x="6085" y="453"/>
                    <a:pt x="5978" y="465"/>
                    <a:pt x="5859" y="476"/>
                  </a:cubicBezTo>
                  <a:lnTo>
                    <a:pt x="5537" y="476"/>
                  </a:lnTo>
                  <a:cubicBezTo>
                    <a:pt x="5430" y="476"/>
                    <a:pt x="5323" y="453"/>
                    <a:pt x="5240" y="405"/>
                  </a:cubicBezTo>
                  <a:cubicBezTo>
                    <a:pt x="5156" y="357"/>
                    <a:pt x="5097" y="310"/>
                    <a:pt x="5025" y="286"/>
                  </a:cubicBezTo>
                  <a:cubicBezTo>
                    <a:pt x="5001" y="280"/>
                    <a:pt x="4975" y="277"/>
                    <a:pt x="4949" y="277"/>
                  </a:cubicBezTo>
                  <a:cubicBezTo>
                    <a:pt x="4924" y="277"/>
                    <a:pt x="4900" y="280"/>
                    <a:pt x="4882" y="286"/>
                  </a:cubicBezTo>
                  <a:cubicBezTo>
                    <a:pt x="4835" y="310"/>
                    <a:pt x="4799" y="346"/>
                    <a:pt x="4763" y="369"/>
                  </a:cubicBezTo>
                  <a:cubicBezTo>
                    <a:pt x="4718" y="406"/>
                    <a:pt x="4672" y="421"/>
                    <a:pt x="4616" y="421"/>
                  </a:cubicBezTo>
                  <a:cubicBezTo>
                    <a:pt x="4599" y="421"/>
                    <a:pt x="4581" y="420"/>
                    <a:pt x="4561" y="417"/>
                  </a:cubicBezTo>
                  <a:lnTo>
                    <a:pt x="4430" y="369"/>
                  </a:lnTo>
                  <a:lnTo>
                    <a:pt x="4204" y="286"/>
                  </a:lnTo>
                  <a:cubicBezTo>
                    <a:pt x="4144" y="274"/>
                    <a:pt x="4108" y="274"/>
                    <a:pt x="4049" y="274"/>
                  </a:cubicBezTo>
                  <a:cubicBezTo>
                    <a:pt x="3954" y="286"/>
                    <a:pt x="3882" y="310"/>
                    <a:pt x="3811" y="346"/>
                  </a:cubicBezTo>
                  <a:cubicBezTo>
                    <a:pt x="3751" y="369"/>
                    <a:pt x="3704" y="393"/>
                    <a:pt x="3644" y="405"/>
                  </a:cubicBezTo>
                  <a:cubicBezTo>
                    <a:pt x="3611" y="412"/>
                    <a:pt x="3578" y="415"/>
                    <a:pt x="3544" y="415"/>
                  </a:cubicBezTo>
                  <a:cubicBezTo>
                    <a:pt x="3459" y="415"/>
                    <a:pt x="3373" y="395"/>
                    <a:pt x="3287" y="369"/>
                  </a:cubicBezTo>
                  <a:cubicBezTo>
                    <a:pt x="3168" y="334"/>
                    <a:pt x="3049" y="310"/>
                    <a:pt x="2930" y="310"/>
                  </a:cubicBezTo>
                  <a:lnTo>
                    <a:pt x="1394" y="310"/>
                  </a:lnTo>
                  <a:cubicBezTo>
                    <a:pt x="1215" y="310"/>
                    <a:pt x="1037" y="298"/>
                    <a:pt x="858" y="298"/>
                  </a:cubicBezTo>
                  <a:lnTo>
                    <a:pt x="632" y="298"/>
                  </a:lnTo>
                  <a:cubicBezTo>
                    <a:pt x="418" y="310"/>
                    <a:pt x="156" y="286"/>
                    <a:pt x="1" y="512"/>
                  </a:cubicBezTo>
                  <a:cubicBezTo>
                    <a:pt x="275" y="655"/>
                    <a:pt x="596" y="607"/>
                    <a:pt x="894" y="631"/>
                  </a:cubicBezTo>
                  <a:cubicBezTo>
                    <a:pt x="1846" y="667"/>
                    <a:pt x="2811" y="607"/>
                    <a:pt x="3763" y="762"/>
                  </a:cubicBezTo>
                  <a:cubicBezTo>
                    <a:pt x="3870" y="750"/>
                    <a:pt x="3989" y="726"/>
                    <a:pt x="4108" y="726"/>
                  </a:cubicBezTo>
                  <a:cubicBezTo>
                    <a:pt x="5668" y="738"/>
                    <a:pt x="7216" y="762"/>
                    <a:pt x="8776" y="774"/>
                  </a:cubicBezTo>
                  <a:cubicBezTo>
                    <a:pt x="8654" y="646"/>
                    <a:pt x="8512" y="618"/>
                    <a:pt x="8367" y="618"/>
                  </a:cubicBezTo>
                  <a:cubicBezTo>
                    <a:pt x="8249" y="618"/>
                    <a:pt x="8129" y="637"/>
                    <a:pt x="8015" y="637"/>
                  </a:cubicBezTo>
                  <a:cubicBezTo>
                    <a:pt x="7982" y="637"/>
                    <a:pt x="7950" y="635"/>
                    <a:pt x="7918" y="631"/>
                  </a:cubicBezTo>
                  <a:cubicBezTo>
                    <a:pt x="7597" y="572"/>
                    <a:pt x="7561" y="417"/>
                    <a:pt x="7776" y="191"/>
                  </a:cubicBezTo>
                  <a:lnTo>
                    <a:pt x="7764" y="131"/>
                  </a:lnTo>
                  <a:lnTo>
                    <a:pt x="7764" y="60"/>
                  </a:lnTo>
                  <a:lnTo>
                    <a:pt x="6645" y="12"/>
                  </a:lnTo>
                  <a:cubicBezTo>
                    <a:pt x="6645" y="12"/>
                    <a:pt x="6621" y="0"/>
                    <a:pt x="6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5"/>
            <p:cNvSpPr/>
            <p:nvPr/>
          </p:nvSpPr>
          <p:spPr>
            <a:xfrm>
              <a:off x="6128125" y="3527450"/>
              <a:ext cx="48850" cy="11650"/>
            </a:xfrm>
            <a:custGeom>
              <a:avLst/>
              <a:gdLst/>
              <a:ahLst/>
              <a:cxnLst/>
              <a:rect l="l" t="t" r="r" b="b"/>
              <a:pathLst>
                <a:path w="1954" h="466" extrusionOk="0">
                  <a:moveTo>
                    <a:pt x="575" y="0"/>
                  </a:moveTo>
                  <a:cubicBezTo>
                    <a:pt x="383" y="0"/>
                    <a:pt x="191" y="8"/>
                    <a:pt x="1" y="32"/>
                  </a:cubicBezTo>
                  <a:lnTo>
                    <a:pt x="1" y="282"/>
                  </a:lnTo>
                  <a:cubicBezTo>
                    <a:pt x="37" y="330"/>
                    <a:pt x="96" y="377"/>
                    <a:pt x="144" y="413"/>
                  </a:cubicBezTo>
                  <a:cubicBezTo>
                    <a:pt x="220" y="378"/>
                    <a:pt x="296" y="366"/>
                    <a:pt x="371" y="366"/>
                  </a:cubicBezTo>
                  <a:cubicBezTo>
                    <a:pt x="474" y="366"/>
                    <a:pt x="577" y="388"/>
                    <a:pt x="680" y="401"/>
                  </a:cubicBezTo>
                  <a:cubicBezTo>
                    <a:pt x="874" y="426"/>
                    <a:pt x="1074" y="465"/>
                    <a:pt x="1275" y="465"/>
                  </a:cubicBezTo>
                  <a:cubicBezTo>
                    <a:pt x="1467" y="465"/>
                    <a:pt x="1660" y="429"/>
                    <a:pt x="1846" y="306"/>
                  </a:cubicBezTo>
                  <a:cubicBezTo>
                    <a:pt x="1954" y="163"/>
                    <a:pt x="1823" y="104"/>
                    <a:pt x="1727" y="32"/>
                  </a:cubicBezTo>
                  <a:cubicBezTo>
                    <a:pt x="1346" y="32"/>
                    <a:pt x="960"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5"/>
            <p:cNvSpPr/>
            <p:nvPr/>
          </p:nvSpPr>
          <p:spPr>
            <a:xfrm>
              <a:off x="6171300" y="3527825"/>
              <a:ext cx="43475" cy="11150"/>
            </a:xfrm>
            <a:custGeom>
              <a:avLst/>
              <a:gdLst/>
              <a:ahLst/>
              <a:cxnLst/>
              <a:rect l="l" t="t" r="r" b="b"/>
              <a:pathLst>
                <a:path w="1739" h="446" extrusionOk="0">
                  <a:moveTo>
                    <a:pt x="1300" y="0"/>
                  </a:moveTo>
                  <a:cubicBezTo>
                    <a:pt x="1103" y="0"/>
                    <a:pt x="921" y="55"/>
                    <a:pt x="738" y="136"/>
                  </a:cubicBezTo>
                  <a:cubicBezTo>
                    <a:pt x="596" y="29"/>
                    <a:pt x="417" y="124"/>
                    <a:pt x="274" y="17"/>
                  </a:cubicBezTo>
                  <a:lnTo>
                    <a:pt x="0" y="17"/>
                  </a:lnTo>
                  <a:cubicBezTo>
                    <a:pt x="36" y="101"/>
                    <a:pt x="72" y="208"/>
                    <a:pt x="119" y="303"/>
                  </a:cubicBezTo>
                  <a:cubicBezTo>
                    <a:pt x="215" y="362"/>
                    <a:pt x="357" y="327"/>
                    <a:pt x="429" y="446"/>
                  </a:cubicBezTo>
                  <a:cubicBezTo>
                    <a:pt x="846" y="434"/>
                    <a:pt x="1274" y="434"/>
                    <a:pt x="1691" y="422"/>
                  </a:cubicBezTo>
                  <a:cubicBezTo>
                    <a:pt x="1739" y="196"/>
                    <a:pt x="1727" y="17"/>
                    <a:pt x="1405" y="5"/>
                  </a:cubicBezTo>
                  <a:cubicBezTo>
                    <a:pt x="1370" y="2"/>
                    <a:pt x="1335" y="0"/>
                    <a:pt x="1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5"/>
            <p:cNvSpPr/>
            <p:nvPr/>
          </p:nvSpPr>
          <p:spPr>
            <a:xfrm>
              <a:off x="6039125" y="3523775"/>
              <a:ext cx="47950" cy="11025"/>
            </a:xfrm>
            <a:custGeom>
              <a:avLst/>
              <a:gdLst/>
              <a:ahLst/>
              <a:cxnLst/>
              <a:rect l="l" t="t" r="r" b="b"/>
              <a:pathLst>
                <a:path w="1918" h="441" extrusionOk="0">
                  <a:moveTo>
                    <a:pt x="251" y="1"/>
                  </a:moveTo>
                  <a:cubicBezTo>
                    <a:pt x="180" y="12"/>
                    <a:pt x="60" y="12"/>
                    <a:pt x="25" y="120"/>
                  </a:cubicBezTo>
                  <a:cubicBezTo>
                    <a:pt x="1" y="215"/>
                    <a:pt x="84" y="263"/>
                    <a:pt x="180" y="298"/>
                  </a:cubicBezTo>
                  <a:cubicBezTo>
                    <a:pt x="208" y="309"/>
                    <a:pt x="236" y="313"/>
                    <a:pt x="264" y="313"/>
                  </a:cubicBezTo>
                  <a:cubicBezTo>
                    <a:pt x="408" y="313"/>
                    <a:pt x="537" y="193"/>
                    <a:pt x="659" y="193"/>
                  </a:cubicBezTo>
                  <a:cubicBezTo>
                    <a:pt x="698" y="193"/>
                    <a:pt x="737" y="206"/>
                    <a:pt x="775" y="239"/>
                  </a:cubicBezTo>
                  <a:cubicBezTo>
                    <a:pt x="990" y="402"/>
                    <a:pt x="1210" y="440"/>
                    <a:pt x="1434" y="440"/>
                  </a:cubicBezTo>
                  <a:cubicBezTo>
                    <a:pt x="1570" y="440"/>
                    <a:pt x="1707" y="426"/>
                    <a:pt x="1846" y="417"/>
                  </a:cubicBezTo>
                  <a:cubicBezTo>
                    <a:pt x="1918" y="322"/>
                    <a:pt x="1918" y="239"/>
                    <a:pt x="1834" y="143"/>
                  </a:cubicBezTo>
                  <a:cubicBezTo>
                    <a:pt x="1311" y="108"/>
                    <a:pt x="775" y="36"/>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5"/>
            <p:cNvSpPr/>
            <p:nvPr/>
          </p:nvSpPr>
          <p:spPr>
            <a:xfrm>
              <a:off x="6184700" y="3508675"/>
              <a:ext cx="47925" cy="5925"/>
            </a:xfrm>
            <a:custGeom>
              <a:avLst/>
              <a:gdLst/>
              <a:ahLst/>
              <a:cxnLst/>
              <a:rect l="l" t="t" r="r" b="b"/>
              <a:pathLst>
                <a:path w="1917" h="237" extrusionOk="0">
                  <a:moveTo>
                    <a:pt x="685" y="0"/>
                  </a:moveTo>
                  <a:cubicBezTo>
                    <a:pt x="655" y="0"/>
                    <a:pt x="625" y="3"/>
                    <a:pt x="595" y="9"/>
                  </a:cubicBezTo>
                  <a:cubicBezTo>
                    <a:pt x="393" y="21"/>
                    <a:pt x="191" y="33"/>
                    <a:pt x="0" y="57"/>
                  </a:cubicBezTo>
                  <a:cubicBezTo>
                    <a:pt x="536" y="188"/>
                    <a:pt x="1095" y="140"/>
                    <a:pt x="1667" y="235"/>
                  </a:cubicBezTo>
                  <a:cubicBezTo>
                    <a:pt x="1677" y="236"/>
                    <a:pt x="1687" y="237"/>
                    <a:pt x="1696" y="237"/>
                  </a:cubicBezTo>
                  <a:cubicBezTo>
                    <a:pt x="1801" y="237"/>
                    <a:pt x="1884" y="177"/>
                    <a:pt x="1917" y="57"/>
                  </a:cubicBezTo>
                  <a:cubicBezTo>
                    <a:pt x="1703" y="33"/>
                    <a:pt x="1512" y="33"/>
                    <a:pt x="1322" y="33"/>
                  </a:cubicBezTo>
                  <a:cubicBezTo>
                    <a:pt x="1143" y="21"/>
                    <a:pt x="953" y="21"/>
                    <a:pt x="774" y="9"/>
                  </a:cubicBezTo>
                  <a:cubicBezTo>
                    <a:pt x="744" y="3"/>
                    <a:pt x="714" y="0"/>
                    <a:pt x="6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5"/>
            <p:cNvSpPr/>
            <p:nvPr/>
          </p:nvSpPr>
          <p:spPr>
            <a:xfrm>
              <a:off x="6109075" y="3506225"/>
              <a:ext cx="47650" cy="4175"/>
            </a:xfrm>
            <a:custGeom>
              <a:avLst/>
              <a:gdLst/>
              <a:ahLst/>
              <a:cxnLst/>
              <a:rect l="l" t="t" r="r" b="b"/>
              <a:pathLst>
                <a:path w="1906" h="167" extrusionOk="0">
                  <a:moveTo>
                    <a:pt x="1537" y="0"/>
                  </a:moveTo>
                  <a:cubicBezTo>
                    <a:pt x="1025" y="0"/>
                    <a:pt x="501" y="12"/>
                    <a:pt x="1" y="12"/>
                  </a:cubicBezTo>
                  <a:cubicBezTo>
                    <a:pt x="620" y="167"/>
                    <a:pt x="1263" y="131"/>
                    <a:pt x="1906" y="155"/>
                  </a:cubicBezTo>
                  <a:cubicBezTo>
                    <a:pt x="1811" y="36"/>
                    <a:pt x="1680" y="0"/>
                    <a:pt x="1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5"/>
            <p:cNvSpPr/>
            <p:nvPr/>
          </p:nvSpPr>
          <p:spPr>
            <a:xfrm>
              <a:off x="6084975" y="3524925"/>
              <a:ext cx="11025" cy="9300"/>
            </a:xfrm>
            <a:custGeom>
              <a:avLst/>
              <a:gdLst/>
              <a:ahLst/>
              <a:cxnLst/>
              <a:rect l="l" t="t" r="r" b="b"/>
              <a:pathLst>
                <a:path w="441" h="372" extrusionOk="0">
                  <a:moveTo>
                    <a:pt x="288" y="0"/>
                  </a:moveTo>
                  <a:cubicBezTo>
                    <a:pt x="188" y="0"/>
                    <a:pt x="97" y="81"/>
                    <a:pt x="0" y="97"/>
                  </a:cubicBezTo>
                  <a:cubicBezTo>
                    <a:pt x="0" y="193"/>
                    <a:pt x="12" y="276"/>
                    <a:pt x="12" y="371"/>
                  </a:cubicBezTo>
                  <a:lnTo>
                    <a:pt x="429" y="371"/>
                  </a:lnTo>
                  <a:cubicBezTo>
                    <a:pt x="429" y="336"/>
                    <a:pt x="441" y="300"/>
                    <a:pt x="441" y="264"/>
                  </a:cubicBezTo>
                  <a:lnTo>
                    <a:pt x="441" y="74"/>
                  </a:lnTo>
                  <a:cubicBezTo>
                    <a:pt x="387" y="19"/>
                    <a:pt x="33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5"/>
            <p:cNvSpPr/>
            <p:nvPr/>
          </p:nvSpPr>
          <p:spPr>
            <a:xfrm>
              <a:off x="6178150" y="3527950"/>
              <a:ext cx="11625" cy="3225"/>
            </a:xfrm>
            <a:custGeom>
              <a:avLst/>
              <a:gdLst/>
              <a:ahLst/>
              <a:cxnLst/>
              <a:rect l="l" t="t" r="r" b="b"/>
              <a:pathLst>
                <a:path w="465" h="129" extrusionOk="0">
                  <a:moveTo>
                    <a:pt x="0" y="0"/>
                  </a:moveTo>
                  <a:cubicBezTo>
                    <a:pt x="97" y="105"/>
                    <a:pt x="200" y="128"/>
                    <a:pt x="308" y="128"/>
                  </a:cubicBezTo>
                  <a:cubicBezTo>
                    <a:pt x="359" y="128"/>
                    <a:pt x="411" y="123"/>
                    <a:pt x="464" y="119"/>
                  </a:cubicBezTo>
                  <a:cubicBezTo>
                    <a:pt x="334" y="0"/>
                    <a:pt x="16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5"/>
            <p:cNvSpPr/>
            <p:nvPr/>
          </p:nvSpPr>
          <p:spPr>
            <a:xfrm>
              <a:off x="6159400" y="3510375"/>
              <a:ext cx="9250" cy="1950"/>
            </a:xfrm>
            <a:custGeom>
              <a:avLst/>
              <a:gdLst/>
              <a:ahLst/>
              <a:cxnLst/>
              <a:rect l="l" t="t" r="r" b="b"/>
              <a:pathLst>
                <a:path w="370" h="78" extrusionOk="0">
                  <a:moveTo>
                    <a:pt x="0" y="1"/>
                  </a:moveTo>
                  <a:cubicBezTo>
                    <a:pt x="54" y="55"/>
                    <a:pt x="109" y="77"/>
                    <a:pt x="164" y="77"/>
                  </a:cubicBezTo>
                  <a:cubicBezTo>
                    <a:pt x="230" y="77"/>
                    <a:pt x="298" y="46"/>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5"/>
            <p:cNvSpPr/>
            <p:nvPr/>
          </p:nvSpPr>
          <p:spPr>
            <a:xfrm>
              <a:off x="6019800" y="3541350"/>
              <a:ext cx="32750" cy="8675"/>
            </a:xfrm>
            <a:custGeom>
              <a:avLst/>
              <a:gdLst/>
              <a:ahLst/>
              <a:cxnLst/>
              <a:rect l="l" t="t" r="r" b="b"/>
              <a:pathLst>
                <a:path w="1310" h="347" extrusionOk="0">
                  <a:moveTo>
                    <a:pt x="1036" y="12"/>
                  </a:moveTo>
                  <a:cubicBezTo>
                    <a:pt x="845" y="24"/>
                    <a:pt x="655" y="24"/>
                    <a:pt x="464" y="24"/>
                  </a:cubicBezTo>
                  <a:cubicBezTo>
                    <a:pt x="321" y="131"/>
                    <a:pt x="107" y="0"/>
                    <a:pt x="0" y="191"/>
                  </a:cubicBezTo>
                  <a:cubicBezTo>
                    <a:pt x="238" y="281"/>
                    <a:pt x="476" y="346"/>
                    <a:pt x="713" y="346"/>
                  </a:cubicBezTo>
                  <a:cubicBezTo>
                    <a:pt x="913" y="346"/>
                    <a:pt x="1113" y="299"/>
                    <a:pt x="1310" y="179"/>
                  </a:cubicBezTo>
                  <a:cubicBezTo>
                    <a:pt x="1214" y="119"/>
                    <a:pt x="1131" y="71"/>
                    <a:pt x="1036"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5"/>
            <p:cNvSpPr/>
            <p:nvPr/>
          </p:nvSpPr>
          <p:spPr>
            <a:xfrm>
              <a:off x="6174575" y="3534725"/>
              <a:ext cx="7450" cy="3700"/>
            </a:xfrm>
            <a:custGeom>
              <a:avLst/>
              <a:gdLst/>
              <a:ahLst/>
              <a:cxnLst/>
              <a:rect l="l" t="t" r="r" b="b"/>
              <a:pathLst>
                <a:path w="298" h="148" extrusionOk="0">
                  <a:moveTo>
                    <a:pt x="46" y="1"/>
                  </a:moveTo>
                  <a:cubicBezTo>
                    <a:pt x="31" y="1"/>
                    <a:pt x="16" y="2"/>
                    <a:pt x="0" y="3"/>
                  </a:cubicBezTo>
                  <a:cubicBezTo>
                    <a:pt x="65" y="100"/>
                    <a:pt x="148" y="148"/>
                    <a:pt x="260" y="148"/>
                  </a:cubicBezTo>
                  <a:cubicBezTo>
                    <a:pt x="272" y="148"/>
                    <a:pt x="285" y="147"/>
                    <a:pt x="298" y="146"/>
                  </a:cubicBezTo>
                  <a:cubicBezTo>
                    <a:pt x="246" y="41"/>
                    <a:pt x="156" y="1"/>
                    <a:pt x="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5"/>
            <p:cNvSpPr/>
            <p:nvPr/>
          </p:nvSpPr>
          <p:spPr>
            <a:xfrm>
              <a:off x="6124275" y="3616650"/>
              <a:ext cx="14600" cy="4200"/>
            </a:xfrm>
            <a:custGeom>
              <a:avLst/>
              <a:gdLst/>
              <a:ahLst/>
              <a:cxnLst/>
              <a:rect l="l" t="t" r="r" b="b"/>
              <a:pathLst>
                <a:path w="584" h="168" extrusionOk="0">
                  <a:moveTo>
                    <a:pt x="429" y="0"/>
                  </a:moveTo>
                  <a:cubicBezTo>
                    <a:pt x="298" y="24"/>
                    <a:pt x="155" y="24"/>
                    <a:pt x="0" y="36"/>
                  </a:cubicBezTo>
                  <a:cubicBezTo>
                    <a:pt x="79" y="143"/>
                    <a:pt x="170" y="167"/>
                    <a:pt x="265" y="167"/>
                  </a:cubicBezTo>
                  <a:cubicBezTo>
                    <a:pt x="347" y="167"/>
                    <a:pt x="431" y="149"/>
                    <a:pt x="512" y="149"/>
                  </a:cubicBezTo>
                  <a:cubicBezTo>
                    <a:pt x="536" y="149"/>
                    <a:pt x="560" y="151"/>
                    <a:pt x="584" y="155"/>
                  </a:cubicBez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5"/>
            <p:cNvSpPr/>
            <p:nvPr/>
          </p:nvSpPr>
          <p:spPr>
            <a:xfrm>
              <a:off x="5374475" y="2102825"/>
              <a:ext cx="166400" cy="34500"/>
            </a:xfrm>
            <a:custGeom>
              <a:avLst/>
              <a:gdLst/>
              <a:ahLst/>
              <a:cxnLst/>
              <a:rect l="l" t="t" r="r" b="b"/>
              <a:pathLst>
                <a:path w="6656" h="1380" extrusionOk="0">
                  <a:moveTo>
                    <a:pt x="870" y="0"/>
                  </a:moveTo>
                  <a:cubicBezTo>
                    <a:pt x="776" y="0"/>
                    <a:pt x="681" y="5"/>
                    <a:pt x="584" y="10"/>
                  </a:cubicBezTo>
                  <a:cubicBezTo>
                    <a:pt x="512" y="22"/>
                    <a:pt x="441" y="58"/>
                    <a:pt x="381" y="105"/>
                  </a:cubicBezTo>
                  <a:cubicBezTo>
                    <a:pt x="96" y="320"/>
                    <a:pt x="0" y="546"/>
                    <a:pt x="357" y="772"/>
                  </a:cubicBezTo>
                  <a:cubicBezTo>
                    <a:pt x="477" y="844"/>
                    <a:pt x="596" y="891"/>
                    <a:pt x="738" y="939"/>
                  </a:cubicBezTo>
                  <a:cubicBezTo>
                    <a:pt x="774" y="939"/>
                    <a:pt x="810" y="951"/>
                    <a:pt x="834" y="951"/>
                  </a:cubicBezTo>
                  <a:cubicBezTo>
                    <a:pt x="881" y="963"/>
                    <a:pt x="917" y="963"/>
                    <a:pt x="941" y="963"/>
                  </a:cubicBezTo>
                  <a:cubicBezTo>
                    <a:pt x="1524" y="1082"/>
                    <a:pt x="2120" y="1010"/>
                    <a:pt x="2703" y="1070"/>
                  </a:cubicBezTo>
                  <a:cubicBezTo>
                    <a:pt x="2763" y="1082"/>
                    <a:pt x="2822" y="1082"/>
                    <a:pt x="2882" y="1082"/>
                  </a:cubicBezTo>
                  <a:cubicBezTo>
                    <a:pt x="2888" y="1084"/>
                    <a:pt x="2893" y="1085"/>
                    <a:pt x="2899" y="1085"/>
                  </a:cubicBezTo>
                  <a:cubicBezTo>
                    <a:pt x="2941" y="1085"/>
                    <a:pt x="2963" y="1019"/>
                    <a:pt x="2990" y="1019"/>
                  </a:cubicBezTo>
                  <a:cubicBezTo>
                    <a:pt x="2994" y="1019"/>
                    <a:pt x="2997" y="1020"/>
                    <a:pt x="3001" y="1022"/>
                  </a:cubicBezTo>
                  <a:cubicBezTo>
                    <a:pt x="3024" y="1070"/>
                    <a:pt x="2917" y="1117"/>
                    <a:pt x="2941" y="1177"/>
                  </a:cubicBezTo>
                  <a:cubicBezTo>
                    <a:pt x="2941" y="1260"/>
                    <a:pt x="2977" y="1344"/>
                    <a:pt x="3072" y="1379"/>
                  </a:cubicBezTo>
                  <a:cubicBezTo>
                    <a:pt x="3429" y="1225"/>
                    <a:pt x="3810" y="1308"/>
                    <a:pt x="4167" y="1177"/>
                  </a:cubicBezTo>
                  <a:cubicBezTo>
                    <a:pt x="4253" y="1166"/>
                    <a:pt x="4137" y="1041"/>
                    <a:pt x="4224" y="1041"/>
                  </a:cubicBezTo>
                  <a:cubicBezTo>
                    <a:pt x="4234" y="1041"/>
                    <a:pt x="4247" y="1042"/>
                    <a:pt x="4263" y="1046"/>
                  </a:cubicBezTo>
                  <a:cubicBezTo>
                    <a:pt x="4310" y="1070"/>
                    <a:pt x="4370" y="1082"/>
                    <a:pt x="4429" y="1082"/>
                  </a:cubicBezTo>
                  <a:cubicBezTo>
                    <a:pt x="4566" y="1063"/>
                    <a:pt x="4704" y="1038"/>
                    <a:pt x="4841" y="1038"/>
                  </a:cubicBezTo>
                  <a:cubicBezTo>
                    <a:pt x="4882" y="1038"/>
                    <a:pt x="4924" y="1040"/>
                    <a:pt x="4965" y="1046"/>
                  </a:cubicBezTo>
                  <a:cubicBezTo>
                    <a:pt x="5239" y="1058"/>
                    <a:pt x="5537" y="1106"/>
                    <a:pt x="5799" y="1248"/>
                  </a:cubicBezTo>
                  <a:cubicBezTo>
                    <a:pt x="5872" y="1266"/>
                    <a:pt x="5943" y="1274"/>
                    <a:pt x="6011" y="1274"/>
                  </a:cubicBezTo>
                  <a:cubicBezTo>
                    <a:pt x="6219" y="1274"/>
                    <a:pt x="6405" y="1198"/>
                    <a:pt x="6584" y="1082"/>
                  </a:cubicBezTo>
                  <a:cubicBezTo>
                    <a:pt x="6632" y="1046"/>
                    <a:pt x="6656" y="986"/>
                    <a:pt x="6656" y="903"/>
                  </a:cubicBezTo>
                  <a:cubicBezTo>
                    <a:pt x="6596" y="665"/>
                    <a:pt x="6311" y="725"/>
                    <a:pt x="6180" y="582"/>
                  </a:cubicBezTo>
                  <a:cubicBezTo>
                    <a:pt x="5537" y="332"/>
                    <a:pt x="4822" y="534"/>
                    <a:pt x="4167" y="308"/>
                  </a:cubicBezTo>
                  <a:cubicBezTo>
                    <a:pt x="4025" y="224"/>
                    <a:pt x="3870" y="177"/>
                    <a:pt x="3691" y="141"/>
                  </a:cubicBezTo>
                  <a:cubicBezTo>
                    <a:pt x="3544" y="152"/>
                    <a:pt x="3396" y="157"/>
                    <a:pt x="3249" y="157"/>
                  </a:cubicBezTo>
                  <a:cubicBezTo>
                    <a:pt x="2587" y="157"/>
                    <a:pt x="1927" y="65"/>
                    <a:pt x="1274" y="46"/>
                  </a:cubicBezTo>
                  <a:cubicBezTo>
                    <a:pt x="1140" y="11"/>
                    <a:pt x="1006" y="0"/>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5"/>
            <p:cNvSpPr/>
            <p:nvPr/>
          </p:nvSpPr>
          <p:spPr>
            <a:xfrm>
              <a:off x="5657250" y="2120925"/>
              <a:ext cx="94675" cy="21125"/>
            </a:xfrm>
            <a:custGeom>
              <a:avLst/>
              <a:gdLst/>
              <a:ahLst/>
              <a:cxnLst/>
              <a:rect l="l" t="t" r="r" b="b"/>
              <a:pathLst>
                <a:path w="3787" h="845" extrusionOk="0">
                  <a:moveTo>
                    <a:pt x="888" y="0"/>
                  </a:moveTo>
                  <a:cubicBezTo>
                    <a:pt x="846" y="0"/>
                    <a:pt x="804" y="10"/>
                    <a:pt x="762" y="36"/>
                  </a:cubicBezTo>
                  <a:cubicBezTo>
                    <a:pt x="721" y="78"/>
                    <a:pt x="676" y="99"/>
                    <a:pt x="628" y="99"/>
                  </a:cubicBezTo>
                  <a:cubicBezTo>
                    <a:pt x="581" y="99"/>
                    <a:pt x="530" y="78"/>
                    <a:pt x="476" y="36"/>
                  </a:cubicBezTo>
                  <a:lnTo>
                    <a:pt x="334" y="36"/>
                  </a:lnTo>
                  <a:cubicBezTo>
                    <a:pt x="155" y="203"/>
                    <a:pt x="0" y="393"/>
                    <a:pt x="167" y="643"/>
                  </a:cubicBezTo>
                  <a:cubicBezTo>
                    <a:pt x="265" y="804"/>
                    <a:pt x="410" y="844"/>
                    <a:pt x="572" y="844"/>
                  </a:cubicBezTo>
                  <a:cubicBezTo>
                    <a:pt x="626" y="844"/>
                    <a:pt x="682" y="840"/>
                    <a:pt x="738" y="834"/>
                  </a:cubicBezTo>
                  <a:cubicBezTo>
                    <a:pt x="1030" y="809"/>
                    <a:pt x="1321" y="778"/>
                    <a:pt x="1612" y="778"/>
                  </a:cubicBezTo>
                  <a:cubicBezTo>
                    <a:pt x="1738" y="778"/>
                    <a:pt x="1863" y="784"/>
                    <a:pt x="1989" y="798"/>
                  </a:cubicBezTo>
                  <a:cubicBezTo>
                    <a:pt x="2245" y="798"/>
                    <a:pt x="2506" y="819"/>
                    <a:pt x="2768" y="819"/>
                  </a:cubicBezTo>
                  <a:cubicBezTo>
                    <a:pt x="3030" y="819"/>
                    <a:pt x="3292" y="798"/>
                    <a:pt x="3548" y="715"/>
                  </a:cubicBezTo>
                  <a:cubicBezTo>
                    <a:pt x="3691" y="632"/>
                    <a:pt x="3786" y="501"/>
                    <a:pt x="3786" y="322"/>
                  </a:cubicBezTo>
                  <a:cubicBezTo>
                    <a:pt x="3737" y="260"/>
                    <a:pt x="3687" y="224"/>
                    <a:pt x="3635" y="224"/>
                  </a:cubicBezTo>
                  <a:cubicBezTo>
                    <a:pt x="3588" y="224"/>
                    <a:pt x="3540" y="254"/>
                    <a:pt x="3489" y="322"/>
                  </a:cubicBezTo>
                  <a:cubicBezTo>
                    <a:pt x="3438" y="367"/>
                    <a:pt x="3390" y="391"/>
                    <a:pt x="3340" y="391"/>
                  </a:cubicBezTo>
                  <a:cubicBezTo>
                    <a:pt x="3297" y="391"/>
                    <a:pt x="3253" y="373"/>
                    <a:pt x="3203" y="334"/>
                  </a:cubicBezTo>
                  <a:cubicBezTo>
                    <a:pt x="2977" y="274"/>
                    <a:pt x="2762" y="227"/>
                    <a:pt x="2620" y="24"/>
                  </a:cubicBezTo>
                  <a:cubicBezTo>
                    <a:pt x="2608" y="24"/>
                    <a:pt x="2596" y="1"/>
                    <a:pt x="2584" y="1"/>
                  </a:cubicBezTo>
                  <a:cubicBezTo>
                    <a:pt x="2548" y="1"/>
                    <a:pt x="2524" y="24"/>
                    <a:pt x="2489" y="36"/>
                  </a:cubicBezTo>
                  <a:cubicBezTo>
                    <a:pt x="2395" y="141"/>
                    <a:pt x="2306" y="187"/>
                    <a:pt x="2217" y="187"/>
                  </a:cubicBezTo>
                  <a:cubicBezTo>
                    <a:pt x="2115" y="187"/>
                    <a:pt x="2014" y="126"/>
                    <a:pt x="1905" y="24"/>
                  </a:cubicBezTo>
                  <a:cubicBezTo>
                    <a:pt x="1810" y="24"/>
                    <a:pt x="1715" y="24"/>
                    <a:pt x="1596" y="48"/>
                  </a:cubicBezTo>
                  <a:cubicBezTo>
                    <a:pt x="1596" y="48"/>
                    <a:pt x="1584" y="60"/>
                    <a:pt x="1548" y="84"/>
                  </a:cubicBezTo>
                  <a:cubicBezTo>
                    <a:pt x="1524" y="84"/>
                    <a:pt x="1488" y="84"/>
                    <a:pt x="1465" y="36"/>
                  </a:cubicBezTo>
                  <a:cubicBezTo>
                    <a:pt x="1417" y="24"/>
                    <a:pt x="1369" y="24"/>
                    <a:pt x="1334" y="24"/>
                  </a:cubicBezTo>
                  <a:cubicBezTo>
                    <a:pt x="1269" y="32"/>
                    <a:pt x="1211" y="73"/>
                    <a:pt x="1146" y="73"/>
                  </a:cubicBezTo>
                  <a:cubicBezTo>
                    <a:pt x="1115" y="73"/>
                    <a:pt x="1083" y="63"/>
                    <a:pt x="1048" y="36"/>
                  </a:cubicBezTo>
                  <a:cubicBezTo>
                    <a:pt x="995" y="16"/>
                    <a:pt x="941" y="0"/>
                    <a:pt x="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5"/>
            <p:cNvSpPr/>
            <p:nvPr/>
          </p:nvSpPr>
          <p:spPr>
            <a:xfrm>
              <a:off x="5601275" y="2121525"/>
              <a:ext cx="104800" cy="25325"/>
            </a:xfrm>
            <a:custGeom>
              <a:avLst/>
              <a:gdLst/>
              <a:ahLst/>
              <a:cxnLst/>
              <a:rect l="l" t="t" r="r" b="b"/>
              <a:pathLst>
                <a:path w="4192" h="1013" extrusionOk="0">
                  <a:moveTo>
                    <a:pt x="2561" y="0"/>
                  </a:moveTo>
                  <a:lnTo>
                    <a:pt x="2561" y="0"/>
                  </a:lnTo>
                  <a:cubicBezTo>
                    <a:pt x="1703" y="12"/>
                    <a:pt x="846" y="12"/>
                    <a:pt x="1" y="24"/>
                  </a:cubicBezTo>
                  <a:cubicBezTo>
                    <a:pt x="143" y="309"/>
                    <a:pt x="360" y="351"/>
                    <a:pt x="589" y="351"/>
                  </a:cubicBezTo>
                  <a:cubicBezTo>
                    <a:pt x="684" y="351"/>
                    <a:pt x="782" y="344"/>
                    <a:pt x="877" y="344"/>
                  </a:cubicBezTo>
                  <a:cubicBezTo>
                    <a:pt x="974" y="344"/>
                    <a:pt x="1068" y="351"/>
                    <a:pt x="1156" y="381"/>
                  </a:cubicBezTo>
                  <a:cubicBezTo>
                    <a:pt x="1177" y="384"/>
                    <a:pt x="1198" y="385"/>
                    <a:pt x="1219" y="385"/>
                  </a:cubicBezTo>
                  <a:cubicBezTo>
                    <a:pt x="1410" y="385"/>
                    <a:pt x="1581" y="280"/>
                    <a:pt x="1829" y="280"/>
                  </a:cubicBezTo>
                  <a:cubicBezTo>
                    <a:pt x="1899" y="280"/>
                    <a:pt x="1976" y="288"/>
                    <a:pt x="2061" y="310"/>
                  </a:cubicBezTo>
                  <a:cubicBezTo>
                    <a:pt x="1976" y="297"/>
                    <a:pt x="1901" y="290"/>
                    <a:pt x="1835" y="290"/>
                  </a:cubicBezTo>
                  <a:cubicBezTo>
                    <a:pt x="1604" y="290"/>
                    <a:pt x="1477" y="372"/>
                    <a:pt x="1394" y="548"/>
                  </a:cubicBezTo>
                  <a:cubicBezTo>
                    <a:pt x="1382" y="619"/>
                    <a:pt x="1394" y="679"/>
                    <a:pt x="1430" y="739"/>
                  </a:cubicBezTo>
                  <a:cubicBezTo>
                    <a:pt x="1572" y="870"/>
                    <a:pt x="1763" y="893"/>
                    <a:pt x="1965" y="953"/>
                  </a:cubicBezTo>
                  <a:cubicBezTo>
                    <a:pt x="2025" y="965"/>
                    <a:pt x="2096" y="965"/>
                    <a:pt x="2156" y="965"/>
                  </a:cubicBezTo>
                  <a:cubicBezTo>
                    <a:pt x="2237" y="943"/>
                    <a:pt x="2318" y="880"/>
                    <a:pt x="2396" y="880"/>
                  </a:cubicBezTo>
                  <a:cubicBezTo>
                    <a:pt x="2444" y="880"/>
                    <a:pt x="2491" y="904"/>
                    <a:pt x="2537" y="977"/>
                  </a:cubicBezTo>
                  <a:cubicBezTo>
                    <a:pt x="2596" y="989"/>
                    <a:pt x="2656" y="1012"/>
                    <a:pt x="2739" y="1012"/>
                  </a:cubicBezTo>
                  <a:cubicBezTo>
                    <a:pt x="3192" y="870"/>
                    <a:pt x="3692" y="977"/>
                    <a:pt x="4132" y="750"/>
                  </a:cubicBezTo>
                  <a:cubicBezTo>
                    <a:pt x="4192" y="691"/>
                    <a:pt x="4192" y="619"/>
                    <a:pt x="4132" y="560"/>
                  </a:cubicBezTo>
                  <a:cubicBezTo>
                    <a:pt x="4013" y="540"/>
                    <a:pt x="3894" y="532"/>
                    <a:pt x="3777" y="532"/>
                  </a:cubicBezTo>
                  <a:cubicBezTo>
                    <a:pt x="3472" y="532"/>
                    <a:pt x="3171" y="585"/>
                    <a:pt x="2870" y="619"/>
                  </a:cubicBezTo>
                  <a:cubicBezTo>
                    <a:pt x="2787" y="629"/>
                    <a:pt x="2719" y="636"/>
                    <a:pt x="2666" y="636"/>
                  </a:cubicBezTo>
                  <a:cubicBezTo>
                    <a:pt x="2460" y="636"/>
                    <a:pt x="2456" y="543"/>
                    <a:pt x="2513" y="203"/>
                  </a:cubicBezTo>
                  <a:cubicBezTo>
                    <a:pt x="2525" y="131"/>
                    <a:pt x="2537" y="72"/>
                    <a:pt x="2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5"/>
            <p:cNvSpPr/>
            <p:nvPr/>
          </p:nvSpPr>
          <p:spPr>
            <a:xfrm>
              <a:off x="5584900" y="2121525"/>
              <a:ext cx="53625" cy="19900"/>
            </a:xfrm>
            <a:custGeom>
              <a:avLst/>
              <a:gdLst/>
              <a:ahLst/>
              <a:cxnLst/>
              <a:rect l="l" t="t" r="r" b="b"/>
              <a:pathLst>
                <a:path w="2145" h="796" extrusionOk="0">
                  <a:moveTo>
                    <a:pt x="334" y="0"/>
                  </a:moveTo>
                  <a:cubicBezTo>
                    <a:pt x="263" y="96"/>
                    <a:pt x="84" y="36"/>
                    <a:pt x="13" y="155"/>
                  </a:cubicBezTo>
                  <a:cubicBezTo>
                    <a:pt x="1" y="238"/>
                    <a:pt x="1" y="298"/>
                    <a:pt x="25" y="358"/>
                  </a:cubicBezTo>
                  <a:cubicBezTo>
                    <a:pt x="311" y="750"/>
                    <a:pt x="775" y="667"/>
                    <a:pt x="1156" y="786"/>
                  </a:cubicBezTo>
                  <a:cubicBezTo>
                    <a:pt x="1186" y="792"/>
                    <a:pt x="1218" y="795"/>
                    <a:pt x="1251" y="795"/>
                  </a:cubicBezTo>
                  <a:cubicBezTo>
                    <a:pt x="1284" y="795"/>
                    <a:pt x="1317" y="792"/>
                    <a:pt x="1346" y="786"/>
                  </a:cubicBezTo>
                  <a:cubicBezTo>
                    <a:pt x="1450" y="729"/>
                    <a:pt x="1550" y="710"/>
                    <a:pt x="1650" y="710"/>
                  </a:cubicBezTo>
                  <a:cubicBezTo>
                    <a:pt x="1758" y="710"/>
                    <a:pt x="1866" y="732"/>
                    <a:pt x="1977" y="750"/>
                  </a:cubicBezTo>
                  <a:cubicBezTo>
                    <a:pt x="2001" y="750"/>
                    <a:pt x="2037" y="739"/>
                    <a:pt x="2061" y="727"/>
                  </a:cubicBezTo>
                  <a:lnTo>
                    <a:pt x="2061" y="572"/>
                  </a:lnTo>
                  <a:cubicBezTo>
                    <a:pt x="2144" y="417"/>
                    <a:pt x="2049" y="334"/>
                    <a:pt x="1906" y="274"/>
                  </a:cubicBezTo>
                  <a:cubicBezTo>
                    <a:pt x="1692" y="143"/>
                    <a:pt x="1454" y="143"/>
                    <a:pt x="1215" y="143"/>
                  </a:cubicBezTo>
                  <a:cubicBezTo>
                    <a:pt x="1145" y="143"/>
                    <a:pt x="1072" y="149"/>
                    <a:pt x="999" y="149"/>
                  </a:cubicBezTo>
                  <a:cubicBezTo>
                    <a:pt x="863" y="149"/>
                    <a:pt x="729" y="129"/>
                    <a:pt x="620" y="12"/>
                  </a:cubicBezTo>
                  <a:cubicBezTo>
                    <a:pt x="537" y="12"/>
                    <a:pt x="430"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5"/>
            <p:cNvSpPr/>
            <p:nvPr/>
          </p:nvSpPr>
          <p:spPr>
            <a:xfrm>
              <a:off x="5529250" y="2116450"/>
              <a:ext cx="54500" cy="10425"/>
            </a:xfrm>
            <a:custGeom>
              <a:avLst/>
              <a:gdLst/>
              <a:ahLst/>
              <a:cxnLst/>
              <a:rect l="l" t="t" r="r" b="b"/>
              <a:pathLst>
                <a:path w="2180" h="417" extrusionOk="0">
                  <a:moveTo>
                    <a:pt x="1" y="37"/>
                  </a:moveTo>
                  <a:lnTo>
                    <a:pt x="1" y="37"/>
                  </a:lnTo>
                  <a:cubicBezTo>
                    <a:pt x="96" y="215"/>
                    <a:pt x="274" y="239"/>
                    <a:pt x="417" y="334"/>
                  </a:cubicBezTo>
                  <a:cubicBezTo>
                    <a:pt x="670" y="387"/>
                    <a:pt x="920" y="416"/>
                    <a:pt x="1169" y="416"/>
                  </a:cubicBezTo>
                  <a:cubicBezTo>
                    <a:pt x="1485" y="416"/>
                    <a:pt x="1801" y="369"/>
                    <a:pt x="2120" y="263"/>
                  </a:cubicBezTo>
                  <a:cubicBezTo>
                    <a:pt x="2132" y="227"/>
                    <a:pt x="2167" y="203"/>
                    <a:pt x="2179" y="168"/>
                  </a:cubicBezTo>
                  <a:cubicBezTo>
                    <a:pt x="1465" y="1"/>
                    <a:pt x="739" y="60"/>
                    <a:pt x="1"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5"/>
            <p:cNvSpPr/>
            <p:nvPr/>
          </p:nvSpPr>
          <p:spPr>
            <a:xfrm>
              <a:off x="5467925" y="2105375"/>
              <a:ext cx="10750" cy="5900"/>
            </a:xfrm>
            <a:custGeom>
              <a:avLst/>
              <a:gdLst/>
              <a:ahLst/>
              <a:cxnLst/>
              <a:rect l="l" t="t" r="r" b="b"/>
              <a:pathLst>
                <a:path w="430" h="236" extrusionOk="0">
                  <a:moveTo>
                    <a:pt x="120" y="1"/>
                  </a:moveTo>
                  <a:cubicBezTo>
                    <a:pt x="51" y="1"/>
                    <a:pt x="1" y="44"/>
                    <a:pt x="1" y="194"/>
                  </a:cubicBezTo>
                  <a:cubicBezTo>
                    <a:pt x="78" y="224"/>
                    <a:pt x="150" y="236"/>
                    <a:pt x="220" y="236"/>
                  </a:cubicBezTo>
                  <a:cubicBezTo>
                    <a:pt x="290" y="236"/>
                    <a:pt x="358" y="224"/>
                    <a:pt x="429" y="206"/>
                  </a:cubicBezTo>
                  <a:cubicBezTo>
                    <a:pt x="429" y="146"/>
                    <a:pt x="418" y="111"/>
                    <a:pt x="406" y="27"/>
                  </a:cubicBezTo>
                  <a:cubicBezTo>
                    <a:pt x="370" y="27"/>
                    <a:pt x="346" y="27"/>
                    <a:pt x="310" y="51"/>
                  </a:cubicBezTo>
                  <a:cubicBezTo>
                    <a:pt x="246" y="30"/>
                    <a:pt x="177"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5"/>
            <p:cNvSpPr/>
            <p:nvPr/>
          </p:nvSpPr>
          <p:spPr>
            <a:xfrm>
              <a:off x="5552775" y="2104250"/>
              <a:ext cx="13700" cy="2725"/>
            </a:xfrm>
            <a:custGeom>
              <a:avLst/>
              <a:gdLst/>
              <a:ahLst/>
              <a:cxnLst/>
              <a:rect l="l" t="t" r="r" b="b"/>
              <a:pathLst>
                <a:path w="548" h="109" extrusionOk="0">
                  <a:moveTo>
                    <a:pt x="0" y="1"/>
                  </a:moveTo>
                  <a:cubicBezTo>
                    <a:pt x="97" y="65"/>
                    <a:pt x="193" y="109"/>
                    <a:pt x="292" y="109"/>
                  </a:cubicBezTo>
                  <a:cubicBezTo>
                    <a:pt x="375" y="109"/>
                    <a:pt x="460" y="77"/>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5"/>
            <p:cNvSpPr/>
            <p:nvPr/>
          </p:nvSpPr>
          <p:spPr>
            <a:xfrm>
              <a:off x="5683425" y="2119600"/>
              <a:ext cx="7175" cy="5325"/>
            </a:xfrm>
            <a:custGeom>
              <a:avLst/>
              <a:gdLst/>
              <a:ahLst/>
              <a:cxnLst/>
              <a:rect l="l" t="t" r="r" b="b"/>
              <a:pathLst>
                <a:path w="287" h="213" extrusionOk="0">
                  <a:moveTo>
                    <a:pt x="173" y="1"/>
                  </a:moveTo>
                  <a:cubicBezTo>
                    <a:pt x="111" y="1"/>
                    <a:pt x="54" y="59"/>
                    <a:pt x="1" y="89"/>
                  </a:cubicBezTo>
                  <a:cubicBezTo>
                    <a:pt x="54" y="171"/>
                    <a:pt x="101" y="213"/>
                    <a:pt x="146" y="213"/>
                  </a:cubicBezTo>
                  <a:cubicBezTo>
                    <a:pt x="193" y="213"/>
                    <a:pt x="238" y="168"/>
                    <a:pt x="287" y="77"/>
                  </a:cubicBezTo>
                  <a:cubicBezTo>
                    <a:pt x="247" y="20"/>
                    <a:pt x="20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5"/>
            <p:cNvSpPr/>
            <p:nvPr/>
          </p:nvSpPr>
          <p:spPr>
            <a:xfrm>
              <a:off x="5581925" y="2120625"/>
              <a:ext cx="11950" cy="4750"/>
            </a:xfrm>
            <a:custGeom>
              <a:avLst/>
              <a:gdLst/>
              <a:ahLst/>
              <a:cxnLst/>
              <a:rect l="l" t="t" r="r" b="b"/>
              <a:pathLst>
                <a:path w="478" h="190" extrusionOk="0">
                  <a:moveTo>
                    <a:pt x="60" y="1"/>
                  </a:moveTo>
                  <a:cubicBezTo>
                    <a:pt x="25" y="13"/>
                    <a:pt x="13" y="36"/>
                    <a:pt x="1" y="48"/>
                  </a:cubicBezTo>
                  <a:cubicBezTo>
                    <a:pt x="10" y="134"/>
                    <a:pt x="43" y="190"/>
                    <a:pt x="117" y="190"/>
                  </a:cubicBezTo>
                  <a:cubicBezTo>
                    <a:pt x="135" y="190"/>
                    <a:pt x="156" y="186"/>
                    <a:pt x="180" y="179"/>
                  </a:cubicBezTo>
                  <a:cubicBezTo>
                    <a:pt x="310" y="179"/>
                    <a:pt x="418" y="155"/>
                    <a:pt x="477" y="36"/>
                  </a:cubicBezTo>
                  <a:cubicBezTo>
                    <a:pt x="334" y="36"/>
                    <a:pt x="203"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5"/>
            <p:cNvSpPr/>
            <p:nvPr/>
          </p:nvSpPr>
          <p:spPr>
            <a:xfrm>
              <a:off x="5668850" y="2121525"/>
              <a:ext cx="7175" cy="2700"/>
            </a:xfrm>
            <a:custGeom>
              <a:avLst/>
              <a:gdLst/>
              <a:ahLst/>
              <a:cxnLst/>
              <a:rect l="l" t="t" r="r" b="b"/>
              <a:pathLst>
                <a:path w="287" h="108" extrusionOk="0">
                  <a:moveTo>
                    <a:pt x="1" y="0"/>
                  </a:moveTo>
                  <a:cubicBezTo>
                    <a:pt x="48" y="72"/>
                    <a:pt x="96" y="108"/>
                    <a:pt x="143" y="108"/>
                  </a:cubicBezTo>
                  <a:cubicBezTo>
                    <a:pt x="191" y="108"/>
                    <a:pt x="239" y="7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5"/>
            <p:cNvSpPr/>
            <p:nvPr/>
          </p:nvSpPr>
          <p:spPr>
            <a:xfrm>
              <a:off x="5693850" y="2121525"/>
              <a:ext cx="3600" cy="1800"/>
            </a:xfrm>
            <a:custGeom>
              <a:avLst/>
              <a:gdLst/>
              <a:ahLst/>
              <a:cxnLst/>
              <a:rect l="l" t="t" r="r" b="b"/>
              <a:pathLst>
                <a:path w="144" h="72" extrusionOk="0">
                  <a:moveTo>
                    <a:pt x="1" y="0"/>
                  </a:moveTo>
                  <a:cubicBezTo>
                    <a:pt x="24" y="48"/>
                    <a:pt x="51" y="72"/>
                    <a:pt x="77" y="72"/>
                  </a:cubicBezTo>
                  <a:cubicBezTo>
                    <a:pt x="102" y="72"/>
                    <a:pt x="126"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5"/>
            <p:cNvSpPr/>
            <p:nvPr/>
          </p:nvSpPr>
          <p:spPr>
            <a:xfrm>
              <a:off x="5854300" y="2135800"/>
              <a:ext cx="98550" cy="17950"/>
            </a:xfrm>
            <a:custGeom>
              <a:avLst/>
              <a:gdLst/>
              <a:ahLst/>
              <a:cxnLst/>
              <a:rect l="l" t="t" r="r" b="b"/>
              <a:pathLst>
                <a:path w="3942" h="718" extrusionOk="0">
                  <a:moveTo>
                    <a:pt x="619" y="1"/>
                  </a:moveTo>
                  <a:cubicBezTo>
                    <a:pt x="536" y="48"/>
                    <a:pt x="441" y="96"/>
                    <a:pt x="334" y="120"/>
                  </a:cubicBezTo>
                  <a:cubicBezTo>
                    <a:pt x="301" y="107"/>
                    <a:pt x="275" y="97"/>
                    <a:pt x="249" y="97"/>
                  </a:cubicBezTo>
                  <a:cubicBezTo>
                    <a:pt x="228" y="97"/>
                    <a:pt x="206" y="104"/>
                    <a:pt x="179" y="120"/>
                  </a:cubicBezTo>
                  <a:cubicBezTo>
                    <a:pt x="131" y="120"/>
                    <a:pt x="83" y="120"/>
                    <a:pt x="36" y="108"/>
                  </a:cubicBezTo>
                  <a:cubicBezTo>
                    <a:pt x="24" y="144"/>
                    <a:pt x="12" y="179"/>
                    <a:pt x="0" y="215"/>
                  </a:cubicBezTo>
                  <a:cubicBezTo>
                    <a:pt x="0" y="239"/>
                    <a:pt x="12" y="287"/>
                    <a:pt x="24" y="322"/>
                  </a:cubicBezTo>
                  <a:cubicBezTo>
                    <a:pt x="48" y="334"/>
                    <a:pt x="83" y="358"/>
                    <a:pt x="107" y="382"/>
                  </a:cubicBezTo>
                  <a:cubicBezTo>
                    <a:pt x="191" y="406"/>
                    <a:pt x="262" y="418"/>
                    <a:pt x="334" y="418"/>
                  </a:cubicBezTo>
                  <a:cubicBezTo>
                    <a:pt x="411" y="415"/>
                    <a:pt x="489" y="413"/>
                    <a:pt x="566" y="413"/>
                  </a:cubicBezTo>
                  <a:cubicBezTo>
                    <a:pt x="1119" y="413"/>
                    <a:pt x="1672" y="480"/>
                    <a:pt x="2215" y="501"/>
                  </a:cubicBezTo>
                  <a:cubicBezTo>
                    <a:pt x="2603" y="509"/>
                    <a:pt x="2997" y="718"/>
                    <a:pt x="3388" y="718"/>
                  </a:cubicBezTo>
                  <a:cubicBezTo>
                    <a:pt x="3561" y="718"/>
                    <a:pt x="3734" y="677"/>
                    <a:pt x="3905" y="560"/>
                  </a:cubicBezTo>
                  <a:cubicBezTo>
                    <a:pt x="3929" y="513"/>
                    <a:pt x="3929" y="477"/>
                    <a:pt x="3941" y="441"/>
                  </a:cubicBezTo>
                  <a:cubicBezTo>
                    <a:pt x="3893" y="358"/>
                    <a:pt x="3834" y="322"/>
                    <a:pt x="3763" y="287"/>
                  </a:cubicBezTo>
                  <a:cubicBezTo>
                    <a:pt x="3632" y="287"/>
                    <a:pt x="3477" y="275"/>
                    <a:pt x="3346" y="275"/>
                  </a:cubicBezTo>
                  <a:cubicBezTo>
                    <a:pt x="3227" y="168"/>
                    <a:pt x="3048" y="275"/>
                    <a:pt x="2905" y="156"/>
                  </a:cubicBezTo>
                  <a:lnTo>
                    <a:pt x="2774" y="156"/>
                  </a:lnTo>
                  <a:cubicBezTo>
                    <a:pt x="2715" y="203"/>
                    <a:pt x="2655" y="227"/>
                    <a:pt x="2608" y="275"/>
                  </a:cubicBezTo>
                  <a:lnTo>
                    <a:pt x="2346" y="275"/>
                  </a:lnTo>
                  <a:cubicBezTo>
                    <a:pt x="2298" y="239"/>
                    <a:pt x="2239" y="203"/>
                    <a:pt x="2191" y="156"/>
                  </a:cubicBezTo>
                  <a:cubicBezTo>
                    <a:pt x="1965" y="156"/>
                    <a:pt x="1715" y="144"/>
                    <a:pt x="1488" y="144"/>
                  </a:cubicBezTo>
                  <a:cubicBezTo>
                    <a:pt x="1488" y="120"/>
                    <a:pt x="1465" y="120"/>
                    <a:pt x="1441" y="108"/>
                  </a:cubicBezTo>
                  <a:cubicBezTo>
                    <a:pt x="1432" y="105"/>
                    <a:pt x="1423" y="104"/>
                    <a:pt x="1414" y="104"/>
                  </a:cubicBezTo>
                  <a:cubicBezTo>
                    <a:pt x="1387" y="104"/>
                    <a:pt x="1360" y="117"/>
                    <a:pt x="1334" y="144"/>
                  </a:cubicBezTo>
                  <a:cubicBezTo>
                    <a:pt x="1221" y="103"/>
                    <a:pt x="1117" y="18"/>
                    <a:pt x="984" y="18"/>
                  </a:cubicBezTo>
                  <a:cubicBezTo>
                    <a:pt x="962" y="18"/>
                    <a:pt x="940" y="20"/>
                    <a:pt x="917" y="25"/>
                  </a:cubicBezTo>
                  <a:cubicBezTo>
                    <a:pt x="866" y="81"/>
                    <a:pt x="815" y="111"/>
                    <a:pt x="766" y="111"/>
                  </a:cubicBezTo>
                  <a:cubicBezTo>
                    <a:pt x="713" y="111"/>
                    <a:pt x="663" y="76"/>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5"/>
            <p:cNvSpPr/>
            <p:nvPr/>
          </p:nvSpPr>
          <p:spPr>
            <a:xfrm>
              <a:off x="5981100" y="2132525"/>
              <a:ext cx="16975" cy="13450"/>
            </a:xfrm>
            <a:custGeom>
              <a:avLst/>
              <a:gdLst/>
              <a:ahLst/>
              <a:cxnLst/>
              <a:rect l="l" t="t" r="r" b="b"/>
              <a:pathLst>
                <a:path w="679" h="538" extrusionOk="0">
                  <a:moveTo>
                    <a:pt x="298" y="1"/>
                  </a:moveTo>
                  <a:cubicBezTo>
                    <a:pt x="167" y="60"/>
                    <a:pt x="60" y="156"/>
                    <a:pt x="0" y="275"/>
                  </a:cubicBezTo>
                  <a:lnTo>
                    <a:pt x="0" y="406"/>
                  </a:lnTo>
                  <a:cubicBezTo>
                    <a:pt x="48" y="465"/>
                    <a:pt x="84" y="489"/>
                    <a:pt x="167" y="525"/>
                  </a:cubicBezTo>
                  <a:cubicBezTo>
                    <a:pt x="203" y="534"/>
                    <a:pt x="241" y="538"/>
                    <a:pt x="281" y="538"/>
                  </a:cubicBezTo>
                  <a:cubicBezTo>
                    <a:pt x="344" y="538"/>
                    <a:pt x="410" y="528"/>
                    <a:pt x="476" y="513"/>
                  </a:cubicBezTo>
                  <a:cubicBezTo>
                    <a:pt x="548" y="477"/>
                    <a:pt x="596" y="430"/>
                    <a:pt x="643" y="370"/>
                  </a:cubicBezTo>
                  <a:cubicBezTo>
                    <a:pt x="679" y="239"/>
                    <a:pt x="679" y="108"/>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5"/>
            <p:cNvSpPr/>
            <p:nvPr/>
          </p:nvSpPr>
          <p:spPr>
            <a:xfrm>
              <a:off x="5958475" y="2141650"/>
              <a:ext cx="19975" cy="9825"/>
            </a:xfrm>
            <a:custGeom>
              <a:avLst/>
              <a:gdLst/>
              <a:ahLst/>
              <a:cxnLst/>
              <a:rect l="l" t="t" r="r" b="b"/>
              <a:pathLst>
                <a:path w="799" h="393" extrusionOk="0">
                  <a:moveTo>
                    <a:pt x="542" y="1"/>
                  </a:moveTo>
                  <a:cubicBezTo>
                    <a:pt x="521" y="1"/>
                    <a:pt x="495" y="18"/>
                    <a:pt x="477" y="65"/>
                  </a:cubicBezTo>
                  <a:cubicBezTo>
                    <a:pt x="405" y="53"/>
                    <a:pt x="369" y="53"/>
                    <a:pt x="322" y="53"/>
                  </a:cubicBezTo>
                  <a:cubicBezTo>
                    <a:pt x="322" y="44"/>
                    <a:pt x="316" y="36"/>
                    <a:pt x="291" y="36"/>
                  </a:cubicBezTo>
                  <a:cubicBezTo>
                    <a:pt x="281" y="36"/>
                    <a:pt x="268" y="37"/>
                    <a:pt x="250" y="41"/>
                  </a:cubicBezTo>
                  <a:cubicBezTo>
                    <a:pt x="241" y="38"/>
                    <a:pt x="232" y="36"/>
                    <a:pt x="224" y="36"/>
                  </a:cubicBezTo>
                  <a:cubicBezTo>
                    <a:pt x="201" y="36"/>
                    <a:pt x="181" y="47"/>
                    <a:pt x="155" y="65"/>
                  </a:cubicBezTo>
                  <a:cubicBezTo>
                    <a:pt x="107" y="65"/>
                    <a:pt x="72" y="88"/>
                    <a:pt x="24" y="88"/>
                  </a:cubicBezTo>
                  <a:cubicBezTo>
                    <a:pt x="0" y="160"/>
                    <a:pt x="12" y="207"/>
                    <a:pt x="60" y="267"/>
                  </a:cubicBezTo>
                  <a:cubicBezTo>
                    <a:pt x="197" y="322"/>
                    <a:pt x="334" y="392"/>
                    <a:pt x="471" y="392"/>
                  </a:cubicBezTo>
                  <a:cubicBezTo>
                    <a:pt x="572" y="392"/>
                    <a:pt x="673" y="354"/>
                    <a:pt x="774" y="243"/>
                  </a:cubicBezTo>
                  <a:cubicBezTo>
                    <a:pt x="786" y="219"/>
                    <a:pt x="786" y="184"/>
                    <a:pt x="798" y="160"/>
                  </a:cubicBezTo>
                  <a:cubicBezTo>
                    <a:pt x="786" y="124"/>
                    <a:pt x="750" y="112"/>
                    <a:pt x="739" y="88"/>
                  </a:cubicBezTo>
                  <a:cubicBezTo>
                    <a:pt x="691" y="65"/>
                    <a:pt x="643" y="65"/>
                    <a:pt x="608" y="65"/>
                  </a:cubicBezTo>
                  <a:cubicBezTo>
                    <a:pt x="608" y="41"/>
                    <a:pt x="596" y="29"/>
                    <a:pt x="560" y="5"/>
                  </a:cubicBezTo>
                  <a:cubicBezTo>
                    <a:pt x="555" y="2"/>
                    <a:pt x="549"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5"/>
            <p:cNvSpPr/>
            <p:nvPr/>
          </p:nvSpPr>
          <p:spPr>
            <a:xfrm>
              <a:off x="5977225" y="2132525"/>
              <a:ext cx="11325" cy="6875"/>
            </a:xfrm>
            <a:custGeom>
              <a:avLst/>
              <a:gdLst/>
              <a:ahLst/>
              <a:cxnLst/>
              <a:rect l="l" t="t" r="r" b="b"/>
              <a:pathLst>
                <a:path w="453" h="275" extrusionOk="0">
                  <a:moveTo>
                    <a:pt x="0" y="1"/>
                  </a:moveTo>
                  <a:cubicBezTo>
                    <a:pt x="60" y="96"/>
                    <a:pt x="108" y="179"/>
                    <a:pt x="155" y="275"/>
                  </a:cubicBezTo>
                  <a:cubicBezTo>
                    <a:pt x="286" y="227"/>
                    <a:pt x="381" y="120"/>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5"/>
            <p:cNvSpPr/>
            <p:nvPr/>
          </p:nvSpPr>
          <p:spPr>
            <a:xfrm>
              <a:off x="5927225" y="2139450"/>
              <a:ext cx="10725" cy="3275"/>
            </a:xfrm>
            <a:custGeom>
              <a:avLst/>
              <a:gdLst/>
              <a:ahLst/>
              <a:cxnLst/>
              <a:rect l="l" t="t" r="r" b="b"/>
              <a:pathLst>
                <a:path w="429" h="131" extrusionOk="0">
                  <a:moveTo>
                    <a:pt x="150" y="1"/>
                  </a:moveTo>
                  <a:cubicBezTo>
                    <a:pt x="101" y="1"/>
                    <a:pt x="50" y="6"/>
                    <a:pt x="0" y="10"/>
                  </a:cubicBezTo>
                  <a:cubicBezTo>
                    <a:pt x="72" y="117"/>
                    <a:pt x="183" y="130"/>
                    <a:pt x="305" y="130"/>
                  </a:cubicBezTo>
                  <a:cubicBezTo>
                    <a:pt x="345" y="130"/>
                    <a:pt x="387" y="129"/>
                    <a:pt x="429" y="129"/>
                  </a:cubicBezTo>
                  <a:cubicBezTo>
                    <a:pt x="356" y="23"/>
                    <a:pt x="256" y="1"/>
                    <a:pt x="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5"/>
            <p:cNvSpPr/>
            <p:nvPr/>
          </p:nvSpPr>
          <p:spPr>
            <a:xfrm>
              <a:off x="5977225" y="2142950"/>
              <a:ext cx="8350" cy="5275"/>
            </a:xfrm>
            <a:custGeom>
              <a:avLst/>
              <a:gdLst/>
              <a:ahLst/>
              <a:cxnLst/>
              <a:rect l="l" t="t" r="r" b="b"/>
              <a:pathLst>
                <a:path w="334" h="211" extrusionOk="0">
                  <a:moveTo>
                    <a:pt x="155" y="1"/>
                  </a:moveTo>
                  <a:cubicBezTo>
                    <a:pt x="108" y="1"/>
                    <a:pt x="48" y="13"/>
                    <a:pt x="0" y="13"/>
                  </a:cubicBezTo>
                  <a:cubicBezTo>
                    <a:pt x="0" y="60"/>
                    <a:pt x="0" y="96"/>
                    <a:pt x="24" y="132"/>
                  </a:cubicBezTo>
                  <a:cubicBezTo>
                    <a:pt x="66" y="187"/>
                    <a:pt x="112" y="210"/>
                    <a:pt x="164" y="210"/>
                  </a:cubicBezTo>
                  <a:cubicBezTo>
                    <a:pt x="201" y="210"/>
                    <a:pt x="242" y="199"/>
                    <a:pt x="286" y="179"/>
                  </a:cubicBezTo>
                  <a:cubicBezTo>
                    <a:pt x="334" y="132"/>
                    <a:pt x="334" y="72"/>
                    <a:pt x="286" y="13"/>
                  </a:cubicBezTo>
                  <a:cubicBezTo>
                    <a:pt x="239" y="13"/>
                    <a:pt x="20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5"/>
            <p:cNvSpPr/>
            <p:nvPr/>
          </p:nvSpPr>
          <p:spPr>
            <a:xfrm>
              <a:off x="5970375" y="2137675"/>
              <a:ext cx="3600" cy="2875"/>
            </a:xfrm>
            <a:custGeom>
              <a:avLst/>
              <a:gdLst/>
              <a:ahLst/>
              <a:cxnLst/>
              <a:rect l="l" t="t" r="r" b="b"/>
              <a:pathLst>
                <a:path w="144" h="115" extrusionOk="0">
                  <a:moveTo>
                    <a:pt x="63" y="0"/>
                  </a:moveTo>
                  <a:cubicBezTo>
                    <a:pt x="39" y="0"/>
                    <a:pt x="18" y="27"/>
                    <a:pt x="1" y="81"/>
                  </a:cubicBezTo>
                  <a:cubicBezTo>
                    <a:pt x="1" y="81"/>
                    <a:pt x="12" y="93"/>
                    <a:pt x="60" y="104"/>
                  </a:cubicBezTo>
                  <a:cubicBezTo>
                    <a:pt x="67" y="111"/>
                    <a:pt x="75" y="114"/>
                    <a:pt x="83" y="114"/>
                  </a:cubicBezTo>
                  <a:cubicBezTo>
                    <a:pt x="104" y="114"/>
                    <a:pt x="127" y="97"/>
                    <a:pt x="143" y="81"/>
                  </a:cubicBezTo>
                  <a:cubicBezTo>
                    <a:pt x="114" y="27"/>
                    <a:pt x="87" y="0"/>
                    <a:pt x="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5"/>
            <p:cNvSpPr/>
            <p:nvPr/>
          </p:nvSpPr>
          <p:spPr>
            <a:xfrm>
              <a:off x="5970375" y="2139675"/>
              <a:ext cx="3600" cy="3600"/>
            </a:xfrm>
            <a:custGeom>
              <a:avLst/>
              <a:gdLst/>
              <a:ahLst/>
              <a:cxnLst/>
              <a:rect l="l" t="t" r="r" b="b"/>
              <a:pathLst>
                <a:path w="144" h="144" extrusionOk="0">
                  <a:moveTo>
                    <a:pt x="1" y="1"/>
                  </a:moveTo>
                  <a:lnTo>
                    <a:pt x="1" y="144"/>
                  </a:lnTo>
                  <a:lnTo>
                    <a:pt x="143" y="144"/>
                  </a:ln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5"/>
            <p:cNvSpPr/>
            <p:nvPr/>
          </p:nvSpPr>
          <p:spPr>
            <a:xfrm>
              <a:off x="5954300" y="2143250"/>
              <a:ext cx="5675" cy="4500"/>
            </a:xfrm>
            <a:custGeom>
              <a:avLst/>
              <a:gdLst/>
              <a:ahLst/>
              <a:cxnLst/>
              <a:rect l="l" t="t" r="r" b="b"/>
              <a:pathLst>
                <a:path w="227" h="180" extrusionOk="0">
                  <a:moveTo>
                    <a:pt x="60" y="1"/>
                  </a:moveTo>
                  <a:cubicBezTo>
                    <a:pt x="24" y="36"/>
                    <a:pt x="13" y="48"/>
                    <a:pt x="1" y="72"/>
                  </a:cubicBezTo>
                  <a:lnTo>
                    <a:pt x="48" y="167"/>
                  </a:lnTo>
                  <a:cubicBezTo>
                    <a:pt x="72" y="167"/>
                    <a:pt x="108" y="179"/>
                    <a:pt x="132" y="179"/>
                  </a:cubicBezTo>
                  <a:cubicBezTo>
                    <a:pt x="167" y="179"/>
                    <a:pt x="191" y="167"/>
                    <a:pt x="227" y="155"/>
                  </a:cubicBezTo>
                  <a:lnTo>
                    <a:pt x="2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5"/>
            <p:cNvSpPr/>
            <p:nvPr/>
          </p:nvSpPr>
          <p:spPr>
            <a:xfrm>
              <a:off x="5951025" y="2143025"/>
              <a:ext cx="4800" cy="4725"/>
            </a:xfrm>
            <a:custGeom>
              <a:avLst/>
              <a:gdLst/>
              <a:ahLst/>
              <a:cxnLst/>
              <a:rect l="l" t="t" r="r" b="b"/>
              <a:pathLst>
                <a:path w="192" h="189" extrusionOk="0">
                  <a:moveTo>
                    <a:pt x="118" y="1"/>
                  </a:moveTo>
                  <a:cubicBezTo>
                    <a:pt x="93" y="1"/>
                    <a:pt x="66" y="4"/>
                    <a:pt x="36" y="10"/>
                  </a:cubicBezTo>
                  <a:cubicBezTo>
                    <a:pt x="1" y="45"/>
                    <a:pt x="1" y="93"/>
                    <a:pt x="24" y="129"/>
                  </a:cubicBezTo>
                  <a:lnTo>
                    <a:pt x="60" y="164"/>
                  </a:lnTo>
                  <a:cubicBezTo>
                    <a:pt x="60" y="176"/>
                    <a:pt x="72" y="188"/>
                    <a:pt x="96" y="188"/>
                  </a:cubicBezTo>
                  <a:cubicBezTo>
                    <a:pt x="132" y="188"/>
                    <a:pt x="155" y="188"/>
                    <a:pt x="191" y="164"/>
                  </a:cubicBezTo>
                  <a:lnTo>
                    <a:pt x="191" y="10"/>
                  </a:lnTo>
                  <a:cubicBezTo>
                    <a:pt x="167" y="4"/>
                    <a:pt x="144" y="1"/>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5"/>
            <p:cNvSpPr/>
            <p:nvPr/>
          </p:nvSpPr>
          <p:spPr>
            <a:xfrm>
              <a:off x="5962925" y="2141475"/>
              <a:ext cx="3600" cy="1500"/>
            </a:xfrm>
            <a:custGeom>
              <a:avLst/>
              <a:gdLst/>
              <a:ahLst/>
              <a:cxnLst/>
              <a:rect l="l" t="t" r="r" b="b"/>
              <a:pathLst>
                <a:path w="144" h="60" extrusionOk="0">
                  <a:moveTo>
                    <a:pt x="96" y="0"/>
                  </a:moveTo>
                  <a:cubicBezTo>
                    <a:pt x="60" y="12"/>
                    <a:pt x="25" y="48"/>
                    <a:pt x="1" y="60"/>
                  </a:cubicBezTo>
                  <a:lnTo>
                    <a:pt x="144" y="60"/>
                  </a:lnTo>
                  <a:cubicBezTo>
                    <a:pt x="132" y="36"/>
                    <a:pt x="120"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5"/>
            <p:cNvSpPr/>
            <p:nvPr/>
          </p:nvSpPr>
          <p:spPr>
            <a:xfrm>
              <a:off x="5909350" y="2139975"/>
              <a:ext cx="3600" cy="3000"/>
            </a:xfrm>
            <a:custGeom>
              <a:avLst/>
              <a:gdLst/>
              <a:ahLst/>
              <a:cxnLst/>
              <a:rect l="l" t="t" r="r" b="b"/>
              <a:pathLst>
                <a:path w="144" h="120" extrusionOk="0">
                  <a:moveTo>
                    <a:pt x="1" y="1"/>
                  </a:moveTo>
                  <a:lnTo>
                    <a:pt x="1" y="1"/>
                  </a:lnTo>
                  <a:cubicBezTo>
                    <a:pt x="37" y="36"/>
                    <a:pt x="96" y="72"/>
                    <a:pt x="144" y="120"/>
                  </a:cubicBezTo>
                  <a:cubicBezTo>
                    <a:pt x="96" y="72"/>
                    <a:pt x="37"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5"/>
            <p:cNvSpPr/>
            <p:nvPr/>
          </p:nvSpPr>
          <p:spPr>
            <a:xfrm>
              <a:off x="5919775" y="2139975"/>
              <a:ext cx="3900" cy="3000"/>
            </a:xfrm>
            <a:custGeom>
              <a:avLst/>
              <a:gdLst/>
              <a:ahLst/>
              <a:cxnLst/>
              <a:rect l="l" t="t" r="r" b="b"/>
              <a:pathLst>
                <a:path w="156" h="120" extrusionOk="0">
                  <a:moveTo>
                    <a:pt x="155" y="1"/>
                  </a:moveTo>
                  <a:cubicBezTo>
                    <a:pt x="96" y="48"/>
                    <a:pt x="60" y="72"/>
                    <a:pt x="1" y="120"/>
                  </a:cubicBezTo>
                  <a:cubicBezTo>
                    <a:pt x="60" y="72"/>
                    <a:pt x="120"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5"/>
            <p:cNvSpPr/>
            <p:nvPr/>
          </p:nvSpPr>
          <p:spPr>
            <a:xfrm>
              <a:off x="5887625" y="2138125"/>
              <a:ext cx="3900" cy="1275"/>
            </a:xfrm>
            <a:custGeom>
              <a:avLst/>
              <a:gdLst/>
              <a:ahLst/>
              <a:cxnLst/>
              <a:rect l="l" t="t" r="r" b="b"/>
              <a:pathLst>
                <a:path w="156" h="51" extrusionOk="0">
                  <a:moveTo>
                    <a:pt x="113" y="1"/>
                  </a:moveTo>
                  <a:cubicBezTo>
                    <a:pt x="111" y="1"/>
                    <a:pt x="109" y="1"/>
                    <a:pt x="108" y="3"/>
                  </a:cubicBezTo>
                  <a:cubicBezTo>
                    <a:pt x="72" y="3"/>
                    <a:pt x="36" y="27"/>
                    <a:pt x="1" y="51"/>
                  </a:cubicBezTo>
                  <a:lnTo>
                    <a:pt x="155" y="51"/>
                  </a:lnTo>
                  <a:cubicBezTo>
                    <a:pt x="135" y="30"/>
                    <a:pt x="123"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5"/>
            <p:cNvSpPr/>
            <p:nvPr/>
          </p:nvSpPr>
          <p:spPr>
            <a:xfrm>
              <a:off x="5948650" y="2143250"/>
              <a:ext cx="3900" cy="3000"/>
            </a:xfrm>
            <a:custGeom>
              <a:avLst/>
              <a:gdLst/>
              <a:ahLst/>
              <a:cxnLst/>
              <a:rect l="l" t="t" r="r" b="b"/>
              <a:pathLst>
                <a:path w="156" h="120" extrusionOk="0">
                  <a:moveTo>
                    <a:pt x="0" y="1"/>
                  </a:moveTo>
                  <a:cubicBezTo>
                    <a:pt x="48" y="48"/>
                    <a:pt x="96" y="84"/>
                    <a:pt x="131" y="120"/>
                  </a:cubicBezTo>
                  <a:cubicBezTo>
                    <a:pt x="131" y="84"/>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5"/>
            <p:cNvSpPr/>
            <p:nvPr/>
          </p:nvSpPr>
          <p:spPr>
            <a:xfrm>
              <a:off x="6041825" y="2142050"/>
              <a:ext cx="54175" cy="17350"/>
            </a:xfrm>
            <a:custGeom>
              <a:avLst/>
              <a:gdLst/>
              <a:ahLst/>
              <a:cxnLst/>
              <a:rect l="l" t="t" r="r" b="b"/>
              <a:pathLst>
                <a:path w="2167" h="694" extrusionOk="0">
                  <a:moveTo>
                    <a:pt x="262" y="1"/>
                  </a:moveTo>
                  <a:cubicBezTo>
                    <a:pt x="250" y="25"/>
                    <a:pt x="214" y="37"/>
                    <a:pt x="202" y="49"/>
                  </a:cubicBezTo>
                  <a:cubicBezTo>
                    <a:pt x="179" y="84"/>
                    <a:pt x="143" y="120"/>
                    <a:pt x="119" y="168"/>
                  </a:cubicBezTo>
                  <a:cubicBezTo>
                    <a:pt x="72" y="263"/>
                    <a:pt x="12" y="346"/>
                    <a:pt x="0" y="453"/>
                  </a:cubicBezTo>
                  <a:cubicBezTo>
                    <a:pt x="691" y="465"/>
                    <a:pt x="1381" y="513"/>
                    <a:pt x="2048" y="691"/>
                  </a:cubicBezTo>
                  <a:cubicBezTo>
                    <a:pt x="2053" y="693"/>
                    <a:pt x="2058" y="694"/>
                    <a:pt x="2062" y="694"/>
                  </a:cubicBezTo>
                  <a:cubicBezTo>
                    <a:pt x="2093" y="694"/>
                    <a:pt x="2126" y="663"/>
                    <a:pt x="2167" y="632"/>
                  </a:cubicBezTo>
                  <a:lnTo>
                    <a:pt x="2167" y="453"/>
                  </a:lnTo>
                  <a:cubicBezTo>
                    <a:pt x="2167" y="251"/>
                    <a:pt x="2024" y="263"/>
                    <a:pt x="1857" y="239"/>
                  </a:cubicBezTo>
                  <a:cubicBezTo>
                    <a:pt x="1322" y="203"/>
                    <a:pt x="786" y="203"/>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5"/>
            <p:cNvSpPr/>
            <p:nvPr/>
          </p:nvSpPr>
          <p:spPr>
            <a:xfrm>
              <a:off x="6014125" y="2132825"/>
              <a:ext cx="35150" cy="14875"/>
            </a:xfrm>
            <a:custGeom>
              <a:avLst/>
              <a:gdLst/>
              <a:ahLst/>
              <a:cxnLst/>
              <a:rect l="l" t="t" r="r" b="b"/>
              <a:pathLst>
                <a:path w="1406" h="595" extrusionOk="0">
                  <a:moveTo>
                    <a:pt x="287" y="1"/>
                  </a:moveTo>
                  <a:cubicBezTo>
                    <a:pt x="132" y="120"/>
                    <a:pt x="1" y="239"/>
                    <a:pt x="120" y="453"/>
                  </a:cubicBezTo>
                  <a:cubicBezTo>
                    <a:pt x="179" y="513"/>
                    <a:pt x="239" y="537"/>
                    <a:pt x="310" y="560"/>
                  </a:cubicBezTo>
                  <a:cubicBezTo>
                    <a:pt x="477" y="571"/>
                    <a:pt x="641" y="595"/>
                    <a:pt x="799" y="595"/>
                  </a:cubicBezTo>
                  <a:cubicBezTo>
                    <a:pt x="1004" y="595"/>
                    <a:pt x="1201" y="555"/>
                    <a:pt x="1382" y="394"/>
                  </a:cubicBezTo>
                  <a:lnTo>
                    <a:pt x="1382" y="382"/>
                  </a:lnTo>
                  <a:cubicBezTo>
                    <a:pt x="1382" y="287"/>
                    <a:pt x="1406" y="203"/>
                    <a:pt x="1406" y="108"/>
                  </a:cubicBezTo>
                  <a:cubicBezTo>
                    <a:pt x="1378" y="107"/>
                    <a:pt x="1351" y="107"/>
                    <a:pt x="1323" y="107"/>
                  </a:cubicBezTo>
                  <a:cubicBezTo>
                    <a:pt x="1175" y="107"/>
                    <a:pt x="1027" y="117"/>
                    <a:pt x="881" y="117"/>
                  </a:cubicBezTo>
                  <a:cubicBezTo>
                    <a:pt x="678" y="117"/>
                    <a:pt x="479" y="97"/>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5"/>
            <p:cNvSpPr/>
            <p:nvPr/>
          </p:nvSpPr>
          <p:spPr>
            <a:xfrm>
              <a:off x="5777500" y="2135475"/>
              <a:ext cx="42875" cy="14475"/>
            </a:xfrm>
            <a:custGeom>
              <a:avLst/>
              <a:gdLst/>
              <a:ahLst/>
              <a:cxnLst/>
              <a:rect l="l" t="t" r="r" b="b"/>
              <a:pathLst>
                <a:path w="1715" h="579" extrusionOk="0">
                  <a:moveTo>
                    <a:pt x="603" y="0"/>
                  </a:moveTo>
                  <a:cubicBezTo>
                    <a:pt x="506" y="0"/>
                    <a:pt x="409" y="18"/>
                    <a:pt x="310" y="61"/>
                  </a:cubicBezTo>
                  <a:cubicBezTo>
                    <a:pt x="0" y="312"/>
                    <a:pt x="36" y="514"/>
                    <a:pt x="429" y="550"/>
                  </a:cubicBezTo>
                  <a:cubicBezTo>
                    <a:pt x="560" y="567"/>
                    <a:pt x="691" y="578"/>
                    <a:pt x="819" y="578"/>
                  </a:cubicBezTo>
                  <a:cubicBezTo>
                    <a:pt x="1133" y="578"/>
                    <a:pt x="1436" y="511"/>
                    <a:pt x="1715" y="300"/>
                  </a:cubicBezTo>
                  <a:cubicBezTo>
                    <a:pt x="1708" y="154"/>
                    <a:pt x="1660" y="97"/>
                    <a:pt x="1583" y="97"/>
                  </a:cubicBezTo>
                  <a:cubicBezTo>
                    <a:pt x="1535" y="97"/>
                    <a:pt x="1474" y="120"/>
                    <a:pt x="1405" y="157"/>
                  </a:cubicBezTo>
                  <a:cubicBezTo>
                    <a:pt x="1310" y="157"/>
                    <a:pt x="1203" y="133"/>
                    <a:pt x="1120" y="133"/>
                  </a:cubicBezTo>
                  <a:cubicBezTo>
                    <a:pt x="945" y="57"/>
                    <a:pt x="775" y="0"/>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5"/>
            <p:cNvSpPr/>
            <p:nvPr/>
          </p:nvSpPr>
          <p:spPr>
            <a:xfrm>
              <a:off x="5782550" y="2132525"/>
              <a:ext cx="22950" cy="7475"/>
            </a:xfrm>
            <a:custGeom>
              <a:avLst/>
              <a:gdLst/>
              <a:ahLst/>
              <a:cxnLst/>
              <a:rect l="l" t="t" r="r" b="b"/>
              <a:pathLst>
                <a:path w="918" h="299" extrusionOk="0">
                  <a:moveTo>
                    <a:pt x="632" y="1"/>
                  </a:moveTo>
                  <a:cubicBezTo>
                    <a:pt x="591" y="37"/>
                    <a:pt x="551" y="49"/>
                    <a:pt x="510" y="49"/>
                  </a:cubicBezTo>
                  <a:cubicBezTo>
                    <a:pt x="438" y="49"/>
                    <a:pt x="366" y="12"/>
                    <a:pt x="294" y="12"/>
                  </a:cubicBezTo>
                  <a:cubicBezTo>
                    <a:pt x="287" y="12"/>
                    <a:pt x="281" y="12"/>
                    <a:pt x="275" y="13"/>
                  </a:cubicBezTo>
                  <a:cubicBezTo>
                    <a:pt x="215" y="13"/>
                    <a:pt x="156" y="37"/>
                    <a:pt x="96" y="60"/>
                  </a:cubicBezTo>
                  <a:cubicBezTo>
                    <a:pt x="48" y="96"/>
                    <a:pt x="1" y="156"/>
                    <a:pt x="1" y="215"/>
                  </a:cubicBezTo>
                  <a:cubicBezTo>
                    <a:pt x="1" y="239"/>
                    <a:pt x="25" y="275"/>
                    <a:pt x="36" y="299"/>
                  </a:cubicBezTo>
                  <a:cubicBezTo>
                    <a:pt x="334" y="287"/>
                    <a:pt x="620" y="275"/>
                    <a:pt x="918" y="251"/>
                  </a:cubicBezTo>
                  <a:cubicBezTo>
                    <a:pt x="858" y="132"/>
                    <a:pt x="751" y="49"/>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5"/>
            <p:cNvSpPr/>
            <p:nvPr/>
          </p:nvSpPr>
          <p:spPr>
            <a:xfrm>
              <a:off x="5812625" y="2134075"/>
              <a:ext cx="18475" cy="9900"/>
            </a:xfrm>
            <a:custGeom>
              <a:avLst/>
              <a:gdLst/>
              <a:ahLst/>
              <a:cxnLst/>
              <a:rect l="l" t="t" r="r" b="b"/>
              <a:pathLst>
                <a:path w="739" h="396" extrusionOk="0">
                  <a:moveTo>
                    <a:pt x="279" y="0"/>
                  </a:moveTo>
                  <a:cubicBezTo>
                    <a:pt x="184" y="0"/>
                    <a:pt x="91" y="53"/>
                    <a:pt x="0" y="213"/>
                  </a:cubicBezTo>
                  <a:lnTo>
                    <a:pt x="310" y="344"/>
                  </a:lnTo>
                  <a:cubicBezTo>
                    <a:pt x="346" y="380"/>
                    <a:pt x="376" y="396"/>
                    <a:pt x="425" y="396"/>
                  </a:cubicBezTo>
                  <a:cubicBezTo>
                    <a:pt x="440" y="396"/>
                    <a:pt x="457" y="394"/>
                    <a:pt x="477" y="391"/>
                  </a:cubicBezTo>
                  <a:cubicBezTo>
                    <a:pt x="548" y="368"/>
                    <a:pt x="631" y="332"/>
                    <a:pt x="691" y="272"/>
                  </a:cubicBezTo>
                  <a:cubicBezTo>
                    <a:pt x="715" y="237"/>
                    <a:pt x="727" y="225"/>
                    <a:pt x="738" y="189"/>
                  </a:cubicBezTo>
                  <a:cubicBezTo>
                    <a:pt x="584" y="138"/>
                    <a:pt x="430"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5"/>
            <p:cNvSpPr/>
            <p:nvPr/>
          </p:nvSpPr>
          <p:spPr>
            <a:xfrm>
              <a:off x="5784925" y="2128375"/>
              <a:ext cx="13125" cy="7375"/>
            </a:xfrm>
            <a:custGeom>
              <a:avLst/>
              <a:gdLst/>
              <a:ahLst/>
              <a:cxnLst/>
              <a:rect l="l" t="t" r="r" b="b"/>
              <a:pathLst>
                <a:path w="525" h="295" extrusionOk="0">
                  <a:moveTo>
                    <a:pt x="96" y="0"/>
                  </a:moveTo>
                  <a:cubicBezTo>
                    <a:pt x="1" y="95"/>
                    <a:pt x="1" y="191"/>
                    <a:pt x="96" y="286"/>
                  </a:cubicBezTo>
                  <a:cubicBezTo>
                    <a:pt x="144" y="290"/>
                    <a:pt x="193" y="294"/>
                    <a:pt x="241" y="294"/>
                  </a:cubicBezTo>
                  <a:cubicBezTo>
                    <a:pt x="348" y="294"/>
                    <a:pt x="451" y="270"/>
                    <a:pt x="525" y="155"/>
                  </a:cubicBezTo>
                  <a:lnTo>
                    <a:pt x="3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5"/>
            <p:cNvSpPr/>
            <p:nvPr/>
          </p:nvSpPr>
          <p:spPr>
            <a:xfrm>
              <a:off x="5844175" y="2136050"/>
              <a:ext cx="11025" cy="8550"/>
            </a:xfrm>
            <a:custGeom>
              <a:avLst/>
              <a:gdLst/>
              <a:ahLst/>
              <a:cxnLst/>
              <a:rect l="l" t="t" r="r" b="b"/>
              <a:pathLst>
                <a:path w="441" h="342" extrusionOk="0">
                  <a:moveTo>
                    <a:pt x="235" y="1"/>
                  </a:moveTo>
                  <a:cubicBezTo>
                    <a:pt x="156" y="1"/>
                    <a:pt x="76" y="40"/>
                    <a:pt x="0" y="110"/>
                  </a:cubicBezTo>
                  <a:cubicBezTo>
                    <a:pt x="0" y="146"/>
                    <a:pt x="12" y="169"/>
                    <a:pt x="0" y="205"/>
                  </a:cubicBezTo>
                  <a:cubicBezTo>
                    <a:pt x="24" y="241"/>
                    <a:pt x="72" y="289"/>
                    <a:pt x="119" y="324"/>
                  </a:cubicBezTo>
                  <a:cubicBezTo>
                    <a:pt x="161" y="333"/>
                    <a:pt x="198" y="341"/>
                    <a:pt x="236" y="341"/>
                  </a:cubicBezTo>
                  <a:cubicBezTo>
                    <a:pt x="252" y="341"/>
                    <a:pt x="269" y="340"/>
                    <a:pt x="286" y="336"/>
                  </a:cubicBezTo>
                  <a:cubicBezTo>
                    <a:pt x="358" y="312"/>
                    <a:pt x="369" y="217"/>
                    <a:pt x="429" y="158"/>
                  </a:cubicBezTo>
                  <a:lnTo>
                    <a:pt x="441" y="98"/>
                  </a:lnTo>
                  <a:cubicBezTo>
                    <a:pt x="374" y="31"/>
                    <a:pt x="305"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5"/>
            <p:cNvSpPr/>
            <p:nvPr/>
          </p:nvSpPr>
          <p:spPr>
            <a:xfrm>
              <a:off x="5829000" y="2138775"/>
              <a:ext cx="16975" cy="7050"/>
            </a:xfrm>
            <a:custGeom>
              <a:avLst/>
              <a:gdLst/>
              <a:ahLst/>
              <a:cxnLst/>
              <a:rect l="l" t="t" r="r" b="b"/>
              <a:pathLst>
                <a:path w="679" h="282" extrusionOk="0">
                  <a:moveTo>
                    <a:pt x="72" y="1"/>
                  </a:moveTo>
                  <a:lnTo>
                    <a:pt x="36" y="13"/>
                  </a:lnTo>
                  <a:cubicBezTo>
                    <a:pt x="0" y="60"/>
                    <a:pt x="0" y="120"/>
                    <a:pt x="24" y="180"/>
                  </a:cubicBezTo>
                  <a:cubicBezTo>
                    <a:pt x="72" y="227"/>
                    <a:pt x="131" y="251"/>
                    <a:pt x="191" y="275"/>
                  </a:cubicBezTo>
                  <a:cubicBezTo>
                    <a:pt x="234" y="279"/>
                    <a:pt x="277" y="281"/>
                    <a:pt x="318" y="281"/>
                  </a:cubicBezTo>
                  <a:cubicBezTo>
                    <a:pt x="401" y="281"/>
                    <a:pt x="480" y="271"/>
                    <a:pt x="560" y="239"/>
                  </a:cubicBezTo>
                  <a:cubicBezTo>
                    <a:pt x="619" y="215"/>
                    <a:pt x="643" y="168"/>
                    <a:pt x="679" y="108"/>
                  </a:cubicBezTo>
                  <a:cubicBezTo>
                    <a:pt x="667" y="96"/>
                    <a:pt x="643" y="60"/>
                    <a:pt x="631" y="37"/>
                  </a:cubicBez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5"/>
            <p:cNvSpPr/>
            <p:nvPr/>
          </p:nvSpPr>
          <p:spPr>
            <a:xfrm>
              <a:off x="5794175" y="2126125"/>
              <a:ext cx="7450" cy="2275"/>
            </a:xfrm>
            <a:custGeom>
              <a:avLst/>
              <a:gdLst/>
              <a:ahLst/>
              <a:cxnLst/>
              <a:rect l="l" t="t" r="r" b="b"/>
              <a:pathLst>
                <a:path w="298" h="91" extrusionOk="0">
                  <a:moveTo>
                    <a:pt x="153" y="1"/>
                  </a:moveTo>
                  <a:cubicBezTo>
                    <a:pt x="104" y="1"/>
                    <a:pt x="54" y="31"/>
                    <a:pt x="0" y="90"/>
                  </a:cubicBezTo>
                  <a:lnTo>
                    <a:pt x="298" y="90"/>
                  </a:lnTo>
                  <a:cubicBezTo>
                    <a:pt x="250" y="31"/>
                    <a:pt x="202"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5"/>
            <p:cNvSpPr/>
            <p:nvPr/>
          </p:nvSpPr>
          <p:spPr>
            <a:xfrm>
              <a:off x="5858750" y="2138125"/>
              <a:ext cx="3900" cy="1275"/>
            </a:xfrm>
            <a:custGeom>
              <a:avLst/>
              <a:gdLst/>
              <a:ahLst/>
              <a:cxnLst/>
              <a:rect l="l" t="t" r="r" b="b"/>
              <a:pathLst>
                <a:path w="156" h="51" extrusionOk="0">
                  <a:moveTo>
                    <a:pt x="125" y="1"/>
                  </a:moveTo>
                  <a:cubicBezTo>
                    <a:pt x="123" y="1"/>
                    <a:pt x="121" y="1"/>
                    <a:pt x="120" y="3"/>
                  </a:cubicBezTo>
                  <a:cubicBezTo>
                    <a:pt x="72" y="3"/>
                    <a:pt x="25" y="27"/>
                    <a:pt x="1" y="51"/>
                  </a:cubicBezTo>
                  <a:lnTo>
                    <a:pt x="156" y="51"/>
                  </a:lnTo>
                  <a:cubicBezTo>
                    <a:pt x="145" y="30"/>
                    <a:pt x="135" y="1"/>
                    <a:pt x="1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5"/>
            <p:cNvSpPr/>
            <p:nvPr/>
          </p:nvSpPr>
          <p:spPr>
            <a:xfrm>
              <a:off x="5975425" y="2139650"/>
              <a:ext cx="72950" cy="14050"/>
            </a:xfrm>
            <a:custGeom>
              <a:avLst/>
              <a:gdLst/>
              <a:ahLst/>
              <a:cxnLst/>
              <a:rect l="l" t="t" r="r" b="b"/>
              <a:pathLst>
                <a:path w="2918" h="562" extrusionOk="0">
                  <a:moveTo>
                    <a:pt x="1317" y="0"/>
                  </a:moveTo>
                  <a:cubicBezTo>
                    <a:pt x="1121" y="0"/>
                    <a:pt x="953" y="77"/>
                    <a:pt x="775" y="133"/>
                  </a:cubicBezTo>
                  <a:cubicBezTo>
                    <a:pt x="727" y="133"/>
                    <a:pt x="692" y="145"/>
                    <a:pt x="644" y="145"/>
                  </a:cubicBezTo>
                  <a:cubicBezTo>
                    <a:pt x="572" y="240"/>
                    <a:pt x="430" y="192"/>
                    <a:pt x="358" y="287"/>
                  </a:cubicBezTo>
                  <a:cubicBezTo>
                    <a:pt x="251" y="264"/>
                    <a:pt x="168" y="264"/>
                    <a:pt x="72" y="264"/>
                  </a:cubicBezTo>
                  <a:lnTo>
                    <a:pt x="49" y="299"/>
                  </a:lnTo>
                  <a:cubicBezTo>
                    <a:pt x="1" y="442"/>
                    <a:pt x="108" y="502"/>
                    <a:pt x="215" y="561"/>
                  </a:cubicBezTo>
                  <a:lnTo>
                    <a:pt x="2656" y="561"/>
                  </a:lnTo>
                  <a:cubicBezTo>
                    <a:pt x="2787" y="490"/>
                    <a:pt x="2906" y="418"/>
                    <a:pt x="2918" y="252"/>
                  </a:cubicBezTo>
                  <a:cubicBezTo>
                    <a:pt x="2814" y="218"/>
                    <a:pt x="2707" y="208"/>
                    <a:pt x="2599" y="208"/>
                  </a:cubicBezTo>
                  <a:cubicBezTo>
                    <a:pt x="2439" y="208"/>
                    <a:pt x="2276" y="230"/>
                    <a:pt x="2112" y="230"/>
                  </a:cubicBezTo>
                  <a:cubicBezTo>
                    <a:pt x="1956" y="230"/>
                    <a:pt x="1799" y="210"/>
                    <a:pt x="1644" y="133"/>
                  </a:cubicBezTo>
                  <a:cubicBezTo>
                    <a:pt x="1608" y="73"/>
                    <a:pt x="1585" y="2"/>
                    <a:pt x="1489" y="2"/>
                  </a:cubicBezTo>
                  <a:lnTo>
                    <a:pt x="1358" y="2"/>
                  </a:lnTo>
                  <a:cubicBezTo>
                    <a:pt x="1344" y="1"/>
                    <a:pt x="1331" y="0"/>
                    <a:pt x="1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5"/>
            <p:cNvSpPr/>
            <p:nvPr/>
          </p:nvSpPr>
          <p:spPr>
            <a:xfrm>
              <a:off x="5994775" y="2132325"/>
              <a:ext cx="14925" cy="12875"/>
            </a:xfrm>
            <a:custGeom>
              <a:avLst/>
              <a:gdLst/>
              <a:ahLst/>
              <a:cxnLst/>
              <a:rect l="l" t="t" r="r" b="b"/>
              <a:pathLst>
                <a:path w="597" h="515" extrusionOk="0">
                  <a:moveTo>
                    <a:pt x="264" y="1"/>
                  </a:moveTo>
                  <a:cubicBezTo>
                    <a:pt x="190" y="1"/>
                    <a:pt x="112" y="10"/>
                    <a:pt x="39" y="10"/>
                  </a:cubicBezTo>
                  <a:cubicBezTo>
                    <a:pt x="26" y="10"/>
                    <a:pt x="13" y="10"/>
                    <a:pt x="1" y="9"/>
                  </a:cubicBezTo>
                  <a:lnTo>
                    <a:pt x="1" y="9"/>
                  </a:lnTo>
                  <a:cubicBezTo>
                    <a:pt x="1" y="164"/>
                    <a:pt x="13" y="295"/>
                    <a:pt x="13" y="426"/>
                  </a:cubicBezTo>
                  <a:cubicBezTo>
                    <a:pt x="117" y="478"/>
                    <a:pt x="217" y="514"/>
                    <a:pt x="308" y="514"/>
                  </a:cubicBezTo>
                  <a:cubicBezTo>
                    <a:pt x="423" y="514"/>
                    <a:pt x="523" y="455"/>
                    <a:pt x="596" y="295"/>
                  </a:cubicBezTo>
                  <a:cubicBezTo>
                    <a:pt x="558" y="41"/>
                    <a:pt x="420" y="1"/>
                    <a:pt x="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5"/>
            <p:cNvSpPr/>
            <p:nvPr/>
          </p:nvSpPr>
          <p:spPr>
            <a:xfrm>
              <a:off x="6012950" y="2132750"/>
              <a:ext cx="8350" cy="10225"/>
            </a:xfrm>
            <a:custGeom>
              <a:avLst/>
              <a:gdLst/>
              <a:ahLst/>
              <a:cxnLst/>
              <a:rect l="l" t="t" r="r" b="b"/>
              <a:pathLst>
                <a:path w="334" h="409" extrusionOk="0">
                  <a:moveTo>
                    <a:pt x="277" y="1"/>
                  </a:moveTo>
                  <a:cubicBezTo>
                    <a:pt x="100" y="1"/>
                    <a:pt x="11" y="105"/>
                    <a:pt x="0" y="278"/>
                  </a:cubicBezTo>
                  <a:cubicBezTo>
                    <a:pt x="48" y="313"/>
                    <a:pt x="107" y="361"/>
                    <a:pt x="155" y="409"/>
                  </a:cubicBezTo>
                  <a:lnTo>
                    <a:pt x="334" y="4"/>
                  </a:lnTo>
                  <a:cubicBezTo>
                    <a:pt x="314" y="2"/>
                    <a:pt x="295"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5"/>
            <p:cNvSpPr/>
            <p:nvPr/>
          </p:nvSpPr>
          <p:spPr>
            <a:xfrm>
              <a:off x="5753675" y="2128375"/>
              <a:ext cx="33675" cy="11875"/>
            </a:xfrm>
            <a:custGeom>
              <a:avLst/>
              <a:gdLst/>
              <a:ahLst/>
              <a:cxnLst/>
              <a:rect l="l" t="t" r="r" b="b"/>
              <a:pathLst>
                <a:path w="1347" h="475" extrusionOk="0">
                  <a:moveTo>
                    <a:pt x="477" y="0"/>
                  </a:moveTo>
                  <a:cubicBezTo>
                    <a:pt x="394" y="119"/>
                    <a:pt x="1" y="84"/>
                    <a:pt x="298" y="381"/>
                  </a:cubicBezTo>
                  <a:cubicBezTo>
                    <a:pt x="438" y="440"/>
                    <a:pt x="574" y="475"/>
                    <a:pt x="708" y="475"/>
                  </a:cubicBezTo>
                  <a:cubicBezTo>
                    <a:pt x="873" y="475"/>
                    <a:pt x="1034" y="422"/>
                    <a:pt x="1191" y="298"/>
                  </a:cubicBezTo>
                  <a:lnTo>
                    <a:pt x="1346" y="298"/>
                  </a:lnTo>
                  <a:lnTo>
                    <a:pt x="1346" y="24"/>
                  </a:lnTo>
                  <a:lnTo>
                    <a:pt x="1191" y="24"/>
                  </a:lnTo>
                  <a:cubicBezTo>
                    <a:pt x="1144" y="60"/>
                    <a:pt x="1084" y="107"/>
                    <a:pt x="1049" y="155"/>
                  </a:cubicBezTo>
                  <a:cubicBezTo>
                    <a:pt x="953" y="107"/>
                    <a:pt x="846" y="60"/>
                    <a:pt x="763" y="24"/>
                  </a:cubicBezTo>
                  <a:cubicBezTo>
                    <a:pt x="763" y="24"/>
                    <a:pt x="751" y="36"/>
                    <a:pt x="715" y="48"/>
                  </a:cubicBezTo>
                  <a:cubicBezTo>
                    <a:pt x="691" y="48"/>
                    <a:pt x="656" y="48"/>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5"/>
            <p:cNvSpPr/>
            <p:nvPr/>
          </p:nvSpPr>
          <p:spPr>
            <a:xfrm>
              <a:off x="5747425" y="2128075"/>
              <a:ext cx="18200" cy="10150"/>
            </a:xfrm>
            <a:custGeom>
              <a:avLst/>
              <a:gdLst/>
              <a:ahLst/>
              <a:cxnLst/>
              <a:rect l="l" t="t" r="r" b="b"/>
              <a:pathLst>
                <a:path w="728" h="406" extrusionOk="0">
                  <a:moveTo>
                    <a:pt x="156" y="0"/>
                  </a:moveTo>
                  <a:cubicBezTo>
                    <a:pt x="37" y="72"/>
                    <a:pt x="13" y="179"/>
                    <a:pt x="1" y="310"/>
                  </a:cubicBezTo>
                  <a:cubicBezTo>
                    <a:pt x="25" y="334"/>
                    <a:pt x="37" y="357"/>
                    <a:pt x="72" y="369"/>
                  </a:cubicBezTo>
                  <a:cubicBezTo>
                    <a:pt x="126" y="393"/>
                    <a:pt x="173" y="405"/>
                    <a:pt x="221" y="405"/>
                  </a:cubicBezTo>
                  <a:cubicBezTo>
                    <a:pt x="269" y="405"/>
                    <a:pt x="316" y="393"/>
                    <a:pt x="370" y="369"/>
                  </a:cubicBezTo>
                  <a:cubicBezTo>
                    <a:pt x="406" y="357"/>
                    <a:pt x="418" y="334"/>
                    <a:pt x="441" y="310"/>
                  </a:cubicBezTo>
                  <a:cubicBezTo>
                    <a:pt x="548" y="227"/>
                    <a:pt x="644" y="119"/>
                    <a:pt x="727" y="36"/>
                  </a:cubicBezTo>
                  <a:cubicBezTo>
                    <a:pt x="548" y="36"/>
                    <a:pt x="358" y="1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5"/>
            <p:cNvSpPr/>
            <p:nvPr/>
          </p:nvSpPr>
          <p:spPr>
            <a:xfrm>
              <a:off x="5737025" y="2128375"/>
              <a:ext cx="7150" cy="3125"/>
            </a:xfrm>
            <a:custGeom>
              <a:avLst/>
              <a:gdLst/>
              <a:ahLst/>
              <a:cxnLst/>
              <a:rect l="l" t="t" r="r" b="b"/>
              <a:pathLst>
                <a:path w="286" h="125" extrusionOk="0">
                  <a:moveTo>
                    <a:pt x="286" y="0"/>
                  </a:moveTo>
                  <a:cubicBezTo>
                    <a:pt x="191" y="0"/>
                    <a:pt x="107" y="24"/>
                    <a:pt x="0" y="24"/>
                  </a:cubicBezTo>
                  <a:cubicBezTo>
                    <a:pt x="50" y="91"/>
                    <a:pt x="96" y="124"/>
                    <a:pt x="139" y="124"/>
                  </a:cubicBezTo>
                  <a:cubicBezTo>
                    <a:pt x="188" y="124"/>
                    <a:pt x="235" y="8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5"/>
            <p:cNvSpPr/>
            <p:nvPr/>
          </p:nvSpPr>
          <p:spPr>
            <a:xfrm>
              <a:off x="5769450" y="2128375"/>
              <a:ext cx="3600" cy="2000"/>
            </a:xfrm>
            <a:custGeom>
              <a:avLst/>
              <a:gdLst/>
              <a:ahLst/>
              <a:cxnLst/>
              <a:rect l="l" t="t" r="r" b="b"/>
              <a:pathLst>
                <a:path w="144" h="80" extrusionOk="0">
                  <a:moveTo>
                    <a:pt x="1" y="0"/>
                  </a:moveTo>
                  <a:cubicBezTo>
                    <a:pt x="13" y="36"/>
                    <a:pt x="25" y="48"/>
                    <a:pt x="37" y="60"/>
                  </a:cubicBezTo>
                  <a:cubicBezTo>
                    <a:pt x="54" y="73"/>
                    <a:pt x="72" y="80"/>
                    <a:pt x="88" y="80"/>
                  </a:cubicBezTo>
                  <a:cubicBezTo>
                    <a:pt x="115" y="80"/>
                    <a:pt x="136" y="61"/>
                    <a:pt x="144" y="24"/>
                  </a:cubicBezTo>
                  <a:cubicBezTo>
                    <a:pt x="84" y="0"/>
                    <a:pt x="3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5"/>
            <p:cNvSpPr/>
            <p:nvPr/>
          </p:nvSpPr>
          <p:spPr>
            <a:xfrm>
              <a:off x="5779875" y="2128975"/>
              <a:ext cx="3600" cy="3275"/>
            </a:xfrm>
            <a:custGeom>
              <a:avLst/>
              <a:gdLst/>
              <a:ahLst/>
              <a:cxnLst/>
              <a:rect l="l" t="t" r="r" b="b"/>
              <a:pathLst>
                <a:path w="144" h="131" extrusionOk="0">
                  <a:moveTo>
                    <a:pt x="143" y="0"/>
                  </a:moveTo>
                  <a:lnTo>
                    <a:pt x="143" y="0"/>
                  </a:lnTo>
                  <a:cubicBezTo>
                    <a:pt x="72" y="12"/>
                    <a:pt x="24" y="60"/>
                    <a:pt x="1" y="131"/>
                  </a:cubicBezTo>
                  <a:cubicBezTo>
                    <a:pt x="36" y="83"/>
                    <a:pt x="96"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5"/>
            <p:cNvSpPr/>
            <p:nvPr/>
          </p:nvSpPr>
          <p:spPr>
            <a:xfrm>
              <a:off x="6160275" y="1616425"/>
              <a:ext cx="21750" cy="20825"/>
            </a:xfrm>
            <a:custGeom>
              <a:avLst/>
              <a:gdLst/>
              <a:ahLst/>
              <a:cxnLst/>
              <a:rect l="l" t="t" r="r" b="b"/>
              <a:pathLst>
                <a:path w="870" h="833" extrusionOk="0">
                  <a:moveTo>
                    <a:pt x="396" y="0"/>
                  </a:moveTo>
                  <a:cubicBezTo>
                    <a:pt x="154" y="0"/>
                    <a:pt x="120" y="90"/>
                    <a:pt x="1" y="404"/>
                  </a:cubicBezTo>
                  <a:cubicBezTo>
                    <a:pt x="179" y="511"/>
                    <a:pt x="144" y="690"/>
                    <a:pt x="156" y="833"/>
                  </a:cubicBezTo>
                  <a:cubicBezTo>
                    <a:pt x="322" y="750"/>
                    <a:pt x="263" y="523"/>
                    <a:pt x="417" y="452"/>
                  </a:cubicBezTo>
                  <a:cubicBezTo>
                    <a:pt x="443" y="438"/>
                    <a:pt x="466" y="432"/>
                    <a:pt x="489" y="432"/>
                  </a:cubicBezTo>
                  <a:cubicBezTo>
                    <a:pt x="597" y="432"/>
                    <a:pt x="678" y="571"/>
                    <a:pt x="782" y="571"/>
                  </a:cubicBezTo>
                  <a:cubicBezTo>
                    <a:pt x="799" y="571"/>
                    <a:pt x="816" y="568"/>
                    <a:pt x="834" y="559"/>
                  </a:cubicBezTo>
                  <a:cubicBezTo>
                    <a:pt x="858" y="357"/>
                    <a:pt x="870" y="202"/>
                    <a:pt x="810" y="35"/>
                  </a:cubicBezTo>
                  <a:cubicBezTo>
                    <a:pt x="626" y="15"/>
                    <a:pt x="494"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5"/>
            <p:cNvSpPr/>
            <p:nvPr/>
          </p:nvSpPr>
          <p:spPr>
            <a:xfrm>
              <a:off x="6121000" y="1615800"/>
              <a:ext cx="31275" cy="21925"/>
            </a:xfrm>
            <a:custGeom>
              <a:avLst/>
              <a:gdLst/>
              <a:ahLst/>
              <a:cxnLst/>
              <a:rect l="l" t="t" r="r" b="b"/>
              <a:pathLst>
                <a:path w="1251" h="877" extrusionOk="0">
                  <a:moveTo>
                    <a:pt x="1012" y="1"/>
                  </a:moveTo>
                  <a:cubicBezTo>
                    <a:pt x="679" y="13"/>
                    <a:pt x="345" y="13"/>
                    <a:pt x="12" y="24"/>
                  </a:cubicBezTo>
                  <a:cubicBezTo>
                    <a:pt x="0" y="108"/>
                    <a:pt x="0" y="191"/>
                    <a:pt x="0" y="286"/>
                  </a:cubicBezTo>
                  <a:cubicBezTo>
                    <a:pt x="250" y="310"/>
                    <a:pt x="500" y="310"/>
                    <a:pt x="762" y="358"/>
                  </a:cubicBezTo>
                  <a:cubicBezTo>
                    <a:pt x="905" y="382"/>
                    <a:pt x="941" y="489"/>
                    <a:pt x="917" y="667"/>
                  </a:cubicBezTo>
                  <a:cubicBezTo>
                    <a:pt x="903" y="825"/>
                    <a:pt x="922" y="876"/>
                    <a:pt x="955" y="876"/>
                  </a:cubicBezTo>
                  <a:cubicBezTo>
                    <a:pt x="1006" y="876"/>
                    <a:pt x="1092" y="751"/>
                    <a:pt x="1143" y="715"/>
                  </a:cubicBezTo>
                  <a:cubicBezTo>
                    <a:pt x="1143" y="584"/>
                    <a:pt x="1155" y="429"/>
                    <a:pt x="1155" y="298"/>
                  </a:cubicBezTo>
                  <a:cubicBezTo>
                    <a:pt x="1191" y="144"/>
                    <a:pt x="1250" y="1"/>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5"/>
            <p:cNvSpPr/>
            <p:nvPr/>
          </p:nvSpPr>
          <p:spPr>
            <a:xfrm>
              <a:off x="6085275" y="1625300"/>
              <a:ext cx="5075" cy="6000"/>
            </a:xfrm>
            <a:custGeom>
              <a:avLst/>
              <a:gdLst/>
              <a:ahLst/>
              <a:cxnLst/>
              <a:rect l="l" t="t" r="r" b="b"/>
              <a:pathLst>
                <a:path w="203" h="240" extrusionOk="0">
                  <a:moveTo>
                    <a:pt x="78" y="0"/>
                  </a:moveTo>
                  <a:cubicBezTo>
                    <a:pt x="72" y="0"/>
                    <a:pt x="66" y="1"/>
                    <a:pt x="60" y="2"/>
                  </a:cubicBezTo>
                  <a:cubicBezTo>
                    <a:pt x="24" y="25"/>
                    <a:pt x="0" y="61"/>
                    <a:pt x="0" y="109"/>
                  </a:cubicBezTo>
                  <a:cubicBezTo>
                    <a:pt x="0" y="168"/>
                    <a:pt x="12" y="240"/>
                    <a:pt x="84" y="240"/>
                  </a:cubicBezTo>
                  <a:cubicBezTo>
                    <a:pt x="167" y="240"/>
                    <a:pt x="203" y="180"/>
                    <a:pt x="203" y="109"/>
                  </a:cubicBezTo>
                  <a:cubicBezTo>
                    <a:pt x="181" y="54"/>
                    <a:pt x="139"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5"/>
            <p:cNvSpPr/>
            <p:nvPr/>
          </p:nvSpPr>
          <p:spPr>
            <a:xfrm>
              <a:off x="6077825" y="1630400"/>
              <a:ext cx="1525" cy="1350"/>
            </a:xfrm>
            <a:custGeom>
              <a:avLst/>
              <a:gdLst/>
              <a:ahLst/>
              <a:cxnLst/>
              <a:rect l="l" t="t" r="r" b="b"/>
              <a:pathLst>
                <a:path w="61" h="54" extrusionOk="0">
                  <a:moveTo>
                    <a:pt x="1" y="0"/>
                  </a:moveTo>
                  <a:lnTo>
                    <a:pt x="1" y="0"/>
                  </a:lnTo>
                  <a:cubicBezTo>
                    <a:pt x="15" y="35"/>
                    <a:pt x="28" y="53"/>
                    <a:pt x="40" y="53"/>
                  </a:cubicBezTo>
                  <a:cubicBezTo>
                    <a:pt x="48" y="53"/>
                    <a:pt x="55" y="44"/>
                    <a:pt x="60" y="24"/>
                  </a:cubicBezTo>
                  <a:cubicBezTo>
                    <a:pt x="60" y="24"/>
                    <a:pt x="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5"/>
            <p:cNvSpPr/>
            <p:nvPr/>
          </p:nvSpPr>
          <p:spPr>
            <a:xfrm>
              <a:off x="5792675" y="2222125"/>
              <a:ext cx="160175" cy="10150"/>
            </a:xfrm>
            <a:custGeom>
              <a:avLst/>
              <a:gdLst/>
              <a:ahLst/>
              <a:cxnLst/>
              <a:rect l="l" t="t" r="r" b="b"/>
              <a:pathLst>
                <a:path w="6407" h="406" extrusionOk="0">
                  <a:moveTo>
                    <a:pt x="60" y="1"/>
                  </a:moveTo>
                  <a:cubicBezTo>
                    <a:pt x="1" y="48"/>
                    <a:pt x="1" y="96"/>
                    <a:pt x="60" y="120"/>
                  </a:cubicBezTo>
                  <a:cubicBezTo>
                    <a:pt x="274" y="167"/>
                    <a:pt x="477" y="263"/>
                    <a:pt x="691" y="263"/>
                  </a:cubicBezTo>
                  <a:cubicBezTo>
                    <a:pt x="2382" y="310"/>
                    <a:pt x="4096" y="358"/>
                    <a:pt x="5811" y="405"/>
                  </a:cubicBezTo>
                  <a:cubicBezTo>
                    <a:pt x="5874" y="355"/>
                    <a:pt x="5947" y="344"/>
                    <a:pt x="6022" y="344"/>
                  </a:cubicBezTo>
                  <a:cubicBezTo>
                    <a:pt x="6071" y="344"/>
                    <a:pt x="6121" y="349"/>
                    <a:pt x="6171" y="349"/>
                  </a:cubicBezTo>
                  <a:cubicBezTo>
                    <a:pt x="6256" y="349"/>
                    <a:pt x="6338" y="336"/>
                    <a:pt x="6406" y="263"/>
                  </a:cubicBezTo>
                  <a:cubicBezTo>
                    <a:pt x="6307" y="163"/>
                    <a:pt x="6183" y="155"/>
                    <a:pt x="6068" y="155"/>
                  </a:cubicBezTo>
                  <a:cubicBezTo>
                    <a:pt x="6046" y="155"/>
                    <a:pt x="6023" y="155"/>
                    <a:pt x="6001" y="155"/>
                  </a:cubicBezTo>
                  <a:cubicBezTo>
                    <a:pt x="4025" y="108"/>
                    <a:pt x="204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5"/>
            <p:cNvSpPr/>
            <p:nvPr/>
          </p:nvSpPr>
          <p:spPr>
            <a:xfrm>
              <a:off x="5832275" y="2239100"/>
              <a:ext cx="85150" cy="13475"/>
            </a:xfrm>
            <a:custGeom>
              <a:avLst/>
              <a:gdLst/>
              <a:ahLst/>
              <a:cxnLst/>
              <a:rect l="l" t="t" r="r" b="b"/>
              <a:pathLst>
                <a:path w="3406" h="539" extrusionOk="0">
                  <a:moveTo>
                    <a:pt x="60" y="12"/>
                  </a:moveTo>
                  <a:cubicBezTo>
                    <a:pt x="0" y="215"/>
                    <a:pt x="143" y="310"/>
                    <a:pt x="286" y="417"/>
                  </a:cubicBezTo>
                  <a:cubicBezTo>
                    <a:pt x="650" y="511"/>
                    <a:pt x="1016" y="538"/>
                    <a:pt x="1384" y="538"/>
                  </a:cubicBezTo>
                  <a:cubicBezTo>
                    <a:pt x="1810" y="538"/>
                    <a:pt x="2239" y="501"/>
                    <a:pt x="2667" y="488"/>
                  </a:cubicBezTo>
                  <a:cubicBezTo>
                    <a:pt x="2798" y="453"/>
                    <a:pt x="2929" y="417"/>
                    <a:pt x="3060" y="393"/>
                  </a:cubicBezTo>
                  <a:cubicBezTo>
                    <a:pt x="3143" y="393"/>
                    <a:pt x="3203" y="381"/>
                    <a:pt x="3262" y="369"/>
                  </a:cubicBezTo>
                  <a:cubicBezTo>
                    <a:pt x="3334" y="310"/>
                    <a:pt x="3393" y="250"/>
                    <a:pt x="3405" y="143"/>
                  </a:cubicBezTo>
                  <a:cubicBezTo>
                    <a:pt x="3233" y="57"/>
                    <a:pt x="3058" y="32"/>
                    <a:pt x="2883" y="32"/>
                  </a:cubicBezTo>
                  <a:cubicBezTo>
                    <a:pt x="2635" y="32"/>
                    <a:pt x="2385" y="82"/>
                    <a:pt x="2135" y="82"/>
                  </a:cubicBezTo>
                  <a:cubicBezTo>
                    <a:pt x="2074" y="82"/>
                    <a:pt x="2013" y="79"/>
                    <a:pt x="1953" y="72"/>
                  </a:cubicBezTo>
                  <a:cubicBezTo>
                    <a:pt x="1322" y="0"/>
                    <a:pt x="679" y="24"/>
                    <a:pt x="6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5"/>
            <p:cNvSpPr/>
            <p:nvPr/>
          </p:nvSpPr>
          <p:spPr>
            <a:xfrm>
              <a:off x="5779275" y="2238850"/>
              <a:ext cx="58675" cy="9650"/>
            </a:xfrm>
            <a:custGeom>
              <a:avLst/>
              <a:gdLst/>
              <a:ahLst/>
              <a:cxnLst/>
              <a:rect l="l" t="t" r="r" b="b"/>
              <a:pathLst>
                <a:path w="2347" h="386" extrusionOk="0">
                  <a:moveTo>
                    <a:pt x="357" y="0"/>
                  </a:moveTo>
                  <a:cubicBezTo>
                    <a:pt x="336" y="0"/>
                    <a:pt x="317" y="3"/>
                    <a:pt x="298" y="10"/>
                  </a:cubicBezTo>
                  <a:cubicBezTo>
                    <a:pt x="179" y="34"/>
                    <a:pt x="60" y="94"/>
                    <a:pt x="1" y="225"/>
                  </a:cubicBezTo>
                  <a:cubicBezTo>
                    <a:pt x="36" y="260"/>
                    <a:pt x="48" y="284"/>
                    <a:pt x="60" y="332"/>
                  </a:cubicBezTo>
                  <a:cubicBezTo>
                    <a:pt x="691" y="344"/>
                    <a:pt x="1299" y="344"/>
                    <a:pt x="1906" y="368"/>
                  </a:cubicBezTo>
                  <a:cubicBezTo>
                    <a:pt x="1930" y="379"/>
                    <a:pt x="1953" y="385"/>
                    <a:pt x="1977" y="385"/>
                  </a:cubicBezTo>
                  <a:cubicBezTo>
                    <a:pt x="2001" y="385"/>
                    <a:pt x="2025" y="379"/>
                    <a:pt x="2049" y="368"/>
                  </a:cubicBezTo>
                  <a:cubicBezTo>
                    <a:pt x="2084" y="344"/>
                    <a:pt x="2144" y="344"/>
                    <a:pt x="2192" y="344"/>
                  </a:cubicBezTo>
                  <a:cubicBezTo>
                    <a:pt x="2192" y="368"/>
                    <a:pt x="2203" y="368"/>
                    <a:pt x="2251" y="379"/>
                  </a:cubicBezTo>
                  <a:cubicBezTo>
                    <a:pt x="2287" y="379"/>
                    <a:pt x="2311" y="368"/>
                    <a:pt x="2346" y="308"/>
                  </a:cubicBezTo>
                  <a:cubicBezTo>
                    <a:pt x="2287" y="213"/>
                    <a:pt x="2239" y="106"/>
                    <a:pt x="2180" y="22"/>
                  </a:cubicBezTo>
                  <a:cubicBezTo>
                    <a:pt x="1941" y="34"/>
                    <a:pt x="1703" y="46"/>
                    <a:pt x="1441" y="94"/>
                  </a:cubicBezTo>
                  <a:cubicBezTo>
                    <a:pt x="1441" y="94"/>
                    <a:pt x="1430" y="106"/>
                    <a:pt x="1406" y="106"/>
                  </a:cubicBezTo>
                  <a:cubicBezTo>
                    <a:pt x="1395" y="113"/>
                    <a:pt x="1387" y="115"/>
                    <a:pt x="1379" y="115"/>
                  </a:cubicBezTo>
                  <a:cubicBezTo>
                    <a:pt x="1361" y="115"/>
                    <a:pt x="1348" y="99"/>
                    <a:pt x="1322" y="82"/>
                  </a:cubicBezTo>
                  <a:cubicBezTo>
                    <a:pt x="1287" y="82"/>
                    <a:pt x="1227" y="70"/>
                    <a:pt x="1179" y="70"/>
                  </a:cubicBezTo>
                  <a:cubicBezTo>
                    <a:pt x="1072" y="129"/>
                    <a:pt x="968" y="159"/>
                    <a:pt x="864" y="159"/>
                  </a:cubicBezTo>
                  <a:cubicBezTo>
                    <a:pt x="738" y="159"/>
                    <a:pt x="613" y="114"/>
                    <a:pt x="489" y="22"/>
                  </a:cubicBezTo>
                  <a:cubicBezTo>
                    <a:pt x="448" y="14"/>
                    <a:pt x="401"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5"/>
            <p:cNvSpPr/>
            <p:nvPr/>
          </p:nvSpPr>
          <p:spPr>
            <a:xfrm>
              <a:off x="5961450" y="2228725"/>
              <a:ext cx="49125" cy="7975"/>
            </a:xfrm>
            <a:custGeom>
              <a:avLst/>
              <a:gdLst/>
              <a:ahLst/>
              <a:cxnLst/>
              <a:rect l="l" t="t" r="r" b="b"/>
              <a:pathLst>
                <a:path w="1965" h="319" extrusionOk="0">
                  <a:moveTo>
                    <a:pt x="1111" y="1"/>
                  </a:moveTo>
                  <a:cubicBezTo>
                    <a:pt x="829" y="1"/>
                    <a:pt x="546" y="28"/>
                    <a:pt x="268" y="28"/>
                  </a:cubicBezTo>
                  <a:cubicBezTo>
                    <a:pt x="202" y="28"/>
                    <a:pt x="137" y="26"/>
                    <a:pt x="72" y="22"/>
                  </a:cubicBezTo>
                  <a:cubicBezTo>
                    <a:pt x="0" y="70"/>
                    <a:pt x="0" y="118"/>
                    <a:pt x="72" y="177"/>
                  </a:cubicBezTo>
                  <a:cubicBezTo>
                    <a:pt x="366" y="291"/>
                    <a:pt x="664" y="318"/>
                    <a:pt x="963" y="318"/>
                  </a:cubicBezTo>
                  <a:cubicBezTo>
                    <a:pt x="1197" y="318"/>
                    <a:pt x="1432" y="301"/>
                    <a:pt x="1667" y="296"/>
                  </a:cubicBezTo>
                  <a:cubicBezTo>
                    <a:pt x="1739" y="201"/>
                    <a:pt x="1905" y="272"/>
                    <a:pt x="1965" y="141"/>
                  </a:cubicBezTo>
                  <a:cubicBezTo>
                    <a:pt x="1686" y="29"/>
                    <a:pt x="1399" y="1"/>
                    <a:pt x="1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5"/>
            <p:cNvSpPr/>
            <p:nvPr/>
          </p:nvSpPr>
          <p:spPr>
            <a:xfrm>
              <a:off x="6030500" y="2231975"/>
              <a:ext cx="52125" cy="9100"/>
            </a:xfrm>
            <a:custGeom>
              <a:avLst/>
              <a:gdLst/>
              <a:ahLst/>
              <a:cxnLst/>
              <a:rect l="l" t="t" r="r" b="b"/>
              <a:pathLst>
                <a:path w="2085" h="364" extrusionOk="0">
                  <a:moveTo>
                    <a:pt x="1656" y="0"/>
                  </a:moveTo>
                  <a:cubicBezTo>
                    <a:pt x="1555" y="0"/>
                    <a:pt x="1455" y="14"/>
                    <a:pt x="1358" y="23"/>
                  </a:cubicBezTo>
                  <a:cubicBezTo>
                    <a:pt x="1242" y="46"/>
                    <a:pt x="1123" y="55"/>
                    <a:pt x="1005" y="55"/>
                  </a:cubicBezTo>
                  <a:cubicBezTo>
                    <a:pt x="870" y="55"/>
                    <a:pt x="735" y="43"/>
                    <a:pt x="608" y="23"/>
                  </a:cubicBezTo>
                  <a:cubicBezTo>
                    <a:pt x="539" y="92"/>
                    <a:pt x="456" y="104"/>
                    <a:pt x="372" y="104"/>
                  </a:cubicBezTo>
                  <a:cubicBezTo>
                    <a:pt x="324" y="104"/>
                    <a:pt x="276" y="101"/>
                    <a:pt x="230" y="101"/>
                  </a:cubicBezTo>
                  <a:cubicBezTo>
                    <a:pt x="144" y="101"/>
                    <a:pt x="63" y="114"/>
                    <a:pt x="1" y="190"/>
                  </a:cubicBezTo>
                  <a:cubicBezTo>
                    <a:pt x="296" y="301"/>
                    <a:pt x="599" y="323"/>
                    <a:pt x="900" y="323"/>
                  </a:cubicBezTo>
                  <a:cubicBezTo>
                    <a:pt x="1093" y="323"/>
                    <a:pt x="1286" y="314"/>
                    <a:pt x="1477" y="314"/>
                  </a:cubicBezTo>
                  <a:cubicBezTo>
                    <a:pt x="1565" y="314"/>
                    <a:pt x="1652" y="316"/>
                    <a:pt x="1739" y="321"/>
                  </a:cubicBezTo>
                  <a:cubicBezTo>
                    <a:pt x="1779" y="353"/>
                    <a:pt x="1818" y="363"/>
                    <a:pt x="1858" y="363"/>
                  </a:cubicBezTo>
                  <a:cubicBezTo>
                    <a:pt x="1878" y="363"/>
                    <a:pt x="1898" y="361"/>
                    <a:pt x="1918" y="357"/>
                  </a:cubicBezTo>
                  <a:cubicBezTo>
                    <a:pt x="2013" y="309"/>
                    <a:pt x="2072" y="250"/>
                    <a:pt x="2084" y="142"/>
                  </a:cubicBezTo>
                  <a:cubicBezTo>
                    <a:pt x="1950" y="29"/>
                    <a:pt x="1803" y="0"/>
                    <a:pt x="1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5"/>
            <p:cNvSpPr/>
            <p:nvPr/>
          </p:nvSpPr>
          <p:spPr>
            <a:xfrm>
              <a:off x="5912325" y="2242675"/>
              <a:ext cx="33975" cy="8625"/>
            </a:xfrm>
            <a:custGeom>
              <a:avLst/>
              <a:gdLst/>
              <a:ahLst/>
              <a:cxnLst/>
              <a:rect l="l" t="t" r="r" b="b"/>
              <a:pathLst>
                <a:path w="1359" h="345" extrusionOk="0">
                  <a:moveTo>
                    <a:pt x="191" y="0"/>
                  </a:moveTo>
                  <a:cubicBezTo>
                    <a:pt x="132" y="72"/>
                    <a:pt x="60" y="131"/>
                    <a:pt x="1" y="215"/>
                  </a:cubicBezTo>
                  <a:cubicBezTo>
                    <a:pt x="10" y="291"/>
                    <a:pt x="43" y="344"/>
                    <a:pt x="110" y="344"/>
                  </a:cubicBezTo>
                  <a:cubicBezTo>
                    <a:pt x="127" y="344"/>
                    <a:pt x="146" y="341"/>
                    <a:pt x="168" y="334"/>
                  </a:cubicBezTo>
                  <a:cubicBezTo>
                    <a:pt x="354" y="288"/>
                    <a:pt x="534" y="275"/>
                    <a:pt x="715" y="275"/>
                  </a:cubicBezTo>
                  <a:cubicBezTo>
                    <a:pt x="915" y="275"/>
                    <a:pt x="1116" y="292"/>
                    <a:pt x="1322" y="298"/>
                  </a:cubicBezTo>
                  <a:cubicBezTo>
                    <a:pt x="1358" y="250"/>
                    <a:pt x="1358" y="215"/>
                    <a:pt x="1334" y="155"/>
                  </a:cubicBezTo>
                  <a:cubicBezTo>
                    <a:pt x="1275" y="119"/>
                    <a:pt x="1227" y="95"/>
                    <a:pt x="1168" y="60"/>
                  </a:cubicBezTo>
                  <a:cubicBezTo>
                    <a:pt x="846" y="36"/>
                    <a:pt x="513" y="12"/>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5"/>
            <p:cNvSpPr/>
            <p:nvPr/>
          </p:nvSpPr>
          <p:spPr>
            <a:xfrm>
              <a:off x="6083475" y="2234975"/>
              <a:ext cx="32175" cy="8650"/>
            </a:xfrm>
            <a:custGeom>
              <a:avLst/>
              <a:gdLst/>
              <a:ahLst/>
              <a:cxnLst/>
              <a:rect l="l" t="t" r="r" b="b"/>
              <a:pathLst>
                <a:path w="1287" h="346" extrusionOk="0">
                  <a:moveTo>
                    <a:pt x="397" y="1"/>
                  </a:moveTo>
                  <a:cubicBezTo>
                    <a:pt x="289" y="1"/>
                    <a:pt x="181" y="12"/>
                    <a:pt x="72" y="46"/>
                  </a:cubicBezTo>
                  <a:cubicBezTo>
                    <a:pt x="13" y="70"/>
                    <a:pt x="1" y="118"/>
                    <a:pt x="13" y="177"/>
                  </a:cubicBezTo>
                  <a:cubicBezTo>
                    <a:pt x="37" y="189"/>
                    <a:pt x="60" y="201"/>
                    <a:pt x="84" y="225"/>
                  </a:cubicBezTo>
                  <a:cubicBezTo>
                    <a:pt x="309" y="312"/>
                    <a:pt x="537" y="346"/>
                    <a:pt x="768" y="346"/>
                  </a:cubicBezTo>
                  <a:cubicBezTo>
                    <a:pt x="916" y="346"/>
                    <a:pt x="1066" y="332"/>
                    <a:pt x="1215" y="308"/>
                  </a:cubicBezTo>
                  <a:cubicBezTo>
                    <a:pt x="1287" y="225"/>
                    <a:pt x="1287" y="142"/>
                    <a:pt x="1215" y="58"/>
                  </a:cubicBezTo>
                  <a:cubicBezTo>
                    <a:pt x="1187" y="60"/>
                    <a:pt x="1159" y="61"/>
                    <a:pt x="1131" y="61"/>
                  </a:cubicBezTo>
                  <a:cubicBezTo>
                    <a:pt x="887" y="61"/>
                    <a:pt x="642" y="1"/>
                    <a:pt x="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5"/>
            <p:cNvSpPr/>
            <p:nvPr/>
          </p:nvSpPr>
          <p:spPr>
            <a:xfrm>
              <a:off x="6003125" y="2232250"/>
              <a:ext cx="42575" cy="5975"/>
            </a:xfrm>
            <a:custGeom>
              <a:avLst/>
              <a:gdLst/>
              <a:ahLst/>
              <a:cxnLst/>
              <a:rect l="l" t="t" r="r" b="b"/>
              <a:pathLst>
                <a:path w="1703" h="239" extrusionOk="0">
                  <a:moveTo>
                    <a:pt x="298" y="0"/>
                  </a:moveTo>
                  <a:cubicBezTo>
                    <a:pt x="191" y="36"/>
                    <a:pt x="72" y="36"/>
                    <a:pt x="0" y="155"/>
                  </a:cubicBezTo>
                  <a:cubicBezTo>
                    <a:pt x="281" y="155"/>
                    <a:pt x="556" y="211"/>
                    <a:pt x="834" y="211"/>
                  </a:cubicBezTo>
                  <a:cubicBezTo>
                    <a:pt x="921" y="211"/>
                    <a:pt x="1008" y="205"/>
                    <a:pt x="1096" y="191"/>
                  </a:cubicBezTo>
                  <a:cubicBezTo>
                    <a:pt x="1310" y="131"/>
                    <a:pt x="1548" y="239"/>
                    <a:pt x="1703" y="12"/>
                  </a:cubicBezTo>
                  <a:cubicBezTo>
                    <a:pt x="1227" y="0"/>
                    <a:pt x="750"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5"/>
            <p:cNvSpPr/>
            <p:nvPr/>
          </p:nvSpPr>
          <p:spPr>
            <a:xfrm>
              <a:off x="6113850" y="2236725"/>
              <a:ext cx="28600" cy="7400"/>
            </a:xfrm>
            <a:custGeom>
              <a:avLst/>
              <a:gdLst/>
              <a:ahLst/>
              <a:cxnLst/>
              <a:rect l="l" t="t" r="r" b="b"/>
              <a:pathLst>
                <a:path w="1144" h="296" extrusionOk="0">
                  <a:moveTo>
                    <a:pt x="0" y="0"/>
                  </a:moveTo>
                  <a:lnTo>
                    <a:pt x="0" y="250"/>
                  </a:lnTo>
                  <a:cubicBezTo>
                    <a:pt x="219" y="285"/>
                    <a:pt x="446" y="296"/>
                    <a:pt x="673" y="296"/>
                  </a:cubicBezTo>
                  <a:cubicBezTo>
                    <a:pt x="830" y="296"/>
                    <a:pt x="988" y="291"/>
                    <a:pt x="1143" y="286"/>
                  </a:cubicBezTo>
                  <a:lnTo>
                    <a:pt x="1143" y="214"/>
                  </a:lnTo>
                  <a:lnTo>
                    <a:pt x="1143" y="131"/>
                  </a:lnTo>
                  <a:cubicBezTo>
                    <a:pt x="762" y="119"/>
                    <a:pt x="369" y="9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5"/>
            <p:cNvSpPr/>
            <p:nvPr/>
          </p:nvSpPr>
          <p:spPr>
            <a:xfrm>
              <a:off x="5943600" y="2243600"/>
              <a:ext cx="25900" cy="6825"/>
            </a:xfrm>
            <a:custGeom>
              <a:avLst/>
              <a:gdLst/>
              <a:ahLst/>
              <a:cxnLst/>
              <a:rect l="l" t="t" r="r" b="b"/>
              <a:pathLst>
                <a:path w="1036" h="273" extrusionOk="0">
                  <a:moveTo>
                    <a:pt x="192" y="0"/>
                  </a:moveTo>
                  <a:cubicBezTo>
                    <a:pt x="140" y="0"/>
                    <a:pt x="88" y="7"/>
                    <a:pt x="36" y="23"/>
                  </a:cubicBezTo>
                  <a:lnTo>
                    <a:pt x="0" y="70"/>
                  </a:lnTo>
                  <a:lnTo>
                    <a:pt x="36" y="130"/>
                  </a:lnTo>
                  <a:cubicBezTo>
                    <a:pt x="60" y="178"/>
                    <a:pt x="60" y="213"/>
                    <a:pt x="60" y="261"/>
                  </a:cubicBezTo>
                  <a:cubicBezTo>
                    <a:pt x="393" y="261"/>
                    <a:pt x="726" y="273"/>
                    <a:pt x="1036" y="273"/>
                  </a:cubicBezTo>
                  <a:cubicBezTo>
                    <a:pt x="976" y="142"/>
                    <a:pt x="845" y="142"/>
                    <a:pt x="726" y="118"/>
                  </a:cubicBezTo>
                  <a:cubicBezTo>
                    <a:pt x="550" y="81"/>
                    <a:pt x="374" y="0"/>
                    <a:pt x="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5"/>
            <p:cNvSpPr/>
            <p:nvPr/>
          </p:nvSpPr>
          <p:spPr>
            <a:xfrm>
              <a:off x="5938225" y="2228975"/>
              <a:ext cx="25025" cy="4575"/>
            </a:xfrm>
            <a:custGeom>
              <a:avLst/>
              <a:gdLst/>
              <a:ahLst/>
              <a:cxnLst/>
              <a:rect l="l" t="t" r="r" b="b"/>
              <a:pathLst>
                <a:path w="1001" h="183" extrusionOk="0">
                  <a:moveTo>
                    <a:pt x="596" y="1"/>
                  </a:moveTo>
                  <a:cubicBezTo>
                    <a:pt x="533" y="20"/>
                    <a:pt x="464" y="22"/>
                    <a:pt x="394" y="22"/>
                  </a:cubicBezTo>
                  <a:cubicBezTo>
                    <a:pt x="383" y="22"/>
                    <a:pt x="373" y="22"/>
                    <a:pt x="362" y="22"/>
                  </a:cubicBezTo>
                  <a:cubicBezTo>
                    <a:pt x="233" y="22"/>
                    <a:pt x="103" y="26"/>
                    <a:pt x="1" y="143"/>
                  </a:cubicBezTo>
                  <a:cubicBezTo>
                    <a:pt x="196" y="171"/>
                    <a:pt x="391" y="183"/>
                    <a:pt x="587" y="183"/>
                  </a:cubicBezTo>
                  <a:cubicBezTo>
                    <a:pt x="725" y="183"/>
                    <a:pt x="863" y="177"/>
                    <a:pt x="1001" y="167"/>
                  </a:cubicBezTo>
                  <a:lnTo>
                    <a:pt x="1001" y="12"/>
                  </a:lnTo>
                  <a:cubicBezTo>
                    <a:pt x="870" y="1"/>
                    <a:pt x="727"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5"/>
            <p:cNvSpPr/>
            <p:nvPr/>
          </p:nvSpPr>
          <p:spPr>
            <a:xfrm>
              <a:off x="5790450" y="2236175"/>
              <a:ext cx="18325" cy="7850"/>
            </a:xfrm>
            <a:custGeom>
              <a:avLst/>
              <a:gdLst/>
              <a:ahLst/>
              <a:cxnLst/>
              <a:rect l="l" t="t" r="r" b="b"/>
              <a:pathLst>
                <a:path w="733" h="314" extrusionOk="0">
                  <a:moveTo>
                    <a:pt x="58" y="0"/>
                  </a:moveTo>
                  <a:cubicBezTo>
                    <a:pt x="2" y="0"/>
                    <a:pt x="1" y="67"/>
                    <a:pt x="18" y="153"/>
                  </a:cubicBezTo>
                  <a:cubicBezTo>
                    <a:pt x="137" y="260"/>
                    <a:pt x="256" y="314"/>
                    <a:pt x="375" y="314"/>
                  </a:cubicBezTo>
                  <a:cubicBezTo>
                    <a:pt x="494" y="314"/>
                    <a:pt x="613" y="260"/>
                    <a:pt x="732" y="153"/>
                  </a:cubicBezTo>
                  <a:cubicBezTo>
                    <a:pt x="542" y="94"/>
                    <a:pt x="316" y="189"/>
                    <a:pt x="149" y="34"/>
                  </a:cubicBezTo>
                  <a:cubicBezTo>
                    <a:pt x="109" y="11"/>
                    <a:pt x="79"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5"/>
            <p:cNvSpPr/>
            <p:nvPr/>
          </p:nvSpPr>
          <p:spPr>
            <a:xfrm>
              <a:off x="5779875" y="2220400"/>
              <a:ext cx="14325" cy="5625"/>
            </a:xfrm>
            <a:custGeom>
              <a:avLst/>
              <a:gdLst/>
              <a:ahLst/>
              <a:cxnLst/>
              <a:rect l="l" t="t" r="r" b="b"/>
              <a:pathLst>
                <a:path w="573" h="225" extrusionOk="0">
                  <a:moveTo>
                    <a:pt x="118" y="0"/>
                  </a:moveTo>
                  <a:cubicBezTo>
                    <a:pt x="52" y="0"/>
                    <a:pt x="6" y="41"/>
                    <a:pt x="12" y="189"/>
                  </a:cubicBezTo>
                  <a:lnTo>
                    <a:pt x="1" y="224"/>
                  </a:lnTo>
                  <a:cubicBezTo>
                    <a:pt x="191" y="224"/>
                    <a:pt x="382" y="213"/>
                    <a:pt x="572" y="213"/>
                  </a:cubicBezTo>
                  <a:lnTo>
                    <a:pt x="572" y="70"/>
                  </a:lnTo>
                  <a:cubicBezTo>
                    <a:pt x="501" y="58"/>
                    <a:pt x="417" y="46"/>
                    <a:pt x="310" y="46"/>
                  </a:cubicBezTo>
                  <a:cubicBezTo>
                    <a:pt x="245" y="29"/>
                    <a:pt x="174"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5"/>
            <p:cNvSpPr/>
            <p:nvPr/>
          </p:nvSpPr>
          <p:spPr>
            <a:xfrm>
              <a:off x="6073675" y="2238425"/>
              <a:ext cx="11925" cy="4600"/>
            </a:xfrm>
            <a:custGeom>
              <a:avLst/>
              <a:gdLst/>
              <a:ahLst/>
              <a:cxnLst/>
              <a:rect l="l" t="t" r="r" b="b"/>
              <a:pathLst>
                <a:path w="477" h="184" extrusionOk="0">
                  <a:moveTo>
                    <a:pt x="299" y="1"/>
                  </a:moveTo>
                  <a:cubicBezTo>
                    <a:pt x="256" y="1"/>
                    <a:pt x="214" y="15"/>
                    <a:pt x="179" y="51"/>
                  </a:cubicBezTo>
                  <a:cubicBezTo>
                    <a:pt x="119" y="51"/>
                    <a:pt x="60" y="63"/>
                    <a:pt x="0" y="63"/>
                  </a:cubicBezTo>
                  <a:cubicBezTo>
                    <a:pt x="85" y="148"/>
                    <a:pt x="164" y="184"/>
                    <a:pt x="243" y="184"/>
                  </a:cubicBezTo>
                  <a:cubicBezTo>
                    <a:pt x="319" y="184"/>
                    <a:pt x="395" y="151"/>
                    <a:pt x="476" y="99"/>
                  </a:cubicBezTo>
                  <a:cubicBezTo>
                    <a:pt x="464" y="63"/>
                    <a:pt x="452" y="51"/>
                    <a:pt x="429" y="39"/>
                  </a:cubicBezTo>
                  <a:cubicBezTo>
                    <a:pt x="387" y="15"/>
                    <a:pt x="342"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5"/>
            <p:cNvSpPr/>
            <p:nvPr/>
          </p:nvSpPr>
          <p:spPr>
            <a:xfrm>
              <a:off x="6037350" y="2250100"/>
              <a:ext cx="4775" cy="3575"/>
            </a:xfrm>
            <a:custGeom>
              <a:avLst/>
              <a:gdLst/>
              <a:ahLst/>
              <a:cxnLst/>
              <a:rect l="l" t="t" r="r" b="b"/>
              <a:pathLst>
                <a:path w="191" h="143" extrusionOk="0">
                  <a:moveTo>
                    <a:pt x="72" y="1"/>
                  </a:moveTo>
                  <a:cubicBezTo>
                    <a:pt x="36" y="48"/>
                    <a:pt x="24" y="72"/>
                    <a:pt x="0" y="108"/>
                  </a:cubicBezTo>
                  <a:cubicBezTo>
                    <a:pt x="29" y="133"/>
                    <a:pt x="53" y="143"/>
                    <a:pt x="74" y="143"/>
                  </a:cubicBezTo>
                  <a:cubicBezTo>
                    <a:pt x="124" y="143"/>
                    <a:pt x="158" y="87"/>
                    <a:pt x="191" y="37"/>
                  </a:cubicBezTo>
                  <a:cubicBezTo>
                    <a:pt x="143" y="13"/>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5"/>
            <p:cNvSpPr/>
            <p:nvPr/>
          </p:nvSpPr>
          <p:spPr>
            <a:xfrm>
              <a:off x="5941500" y="2243700"/>
              <a:ext cx="3600" cy="3150"/>
            </a:xfrm>
            <a:custGeom>
              <a:avLst/>
              <a:gdLst/>
              <a:ahLst/>
              <a:cxnLst/>
              <a:rect l="l" t="t" r="r" b="b"/>
              <a:pathLst>
                <a:path w="144" h="126" extrusionOk="0">
                  <a:moveTo>
                    <a:pt x="72" y="1"/>
                  </a:moveTo>
                  <a:cubicBezTo>
                    <a:pt x="48" y="1"/>
                    <a:pt x="24" y="7"/>
                    <a:pt x="1" y="19"/>
                  </a:cubicBezTo>
                  <a:cubicBezTo>
                    <a:pt x="48" y="54"/>
                    <a:pt x="96" y="90"/>
                    <a:pt x="144" y="126"/>
                  </a:cubicBezTo>
                  <a:lnTo>
                    <a:pt x="144" y="19"/>
                  </a:lnTo>
                  <a:cubicBezTo>
                    <a:pt x="120" y="7"/>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5"/>
            <p:cNvSpPr/>
            <p:nvPr/>
          </p:nvSpPr>
          <p:spPr>
            <a:xfrm>
              <a:off x="5812625" y="2239875"/>
              <a:ext cx="3000" cy="1325"/>
            </a:xfrm>
            <a:custGeom>
              <a:avLst/>
              <a:gdLst/>
              <a:ahLst/>
              <a:cxnLst/>
              <a:rect l="l" t="t" r="r" b="b"/>
              <a:pathLst>
                <a:path w="120" h="53" extrusionOk="0">
                  <a:moveTo>
                    <a:pt x="31" y="0"/>
                  </a:moveTo>
                  <a:cubicBezTo>
                    <a:pt x="20" y="0"/>
                    <a:pt x="10" y="2"/>
                    <a:pt x="0" y="5"/>
                  </a:cubicBezTo>
                  <a:cubicBezTo>
                    <a:pt x="12" y="29"/>
                    <a:pt x="24" y="53"/>
                    <a:pt x="24" y="53"/>
                  </a:cubicBezTo>
                  <a:cubicBezTo>
                    <a:pt x="60" y="53"/>
                    <a:pt x="84" y="41"/>
                    <a:pt x="119" y="29"/>
                  </a:cubicBezTo>
                  <a:cubicBezTo>
                    <a:pt x="93" y="1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5"/>
            <p:cNvSpPr/>
            <p:nvPr/>
          </p:nvSpPr>
          <p:spPr>
            <a:xfrm>
              <a:off x="5785850" y="2273600"/>
              <a:ext cx="100325" cy="12750"/>
            </a:xfrm>
            <a:custGeom>
              <a:avLst/>
              <a:gdLst/>
              <a:ahLst/>
              <a:cxnLst/>
              <a:rect l="l" t="t" r="r" b="b"/>
              <a:pathLst>
                <a:path w="4013" h="510" extrusionOk="0">
                  <a:moveTo>
                    <a:pt x="339" y="1"/>
                  </a:moveTo>
                  <a:cubicBezTo>
                    <a:pt x="183" y="1"/>
                    <a:pt x="55" y="57"/>
                    <a:pt x="24" y="240"/>
                  </a:cubicBezTo>
                  <a:cubicBezTo>
                    <a:pt x="0" y="413"/>
                    <a:pt x="100" y="438"/>
                    <a:pt x="230" y="438"/>
                  </a:cubicBezTo>
                  <a:cubicBezTo>
                    <a:pt x="282" y="438"/>
                    <a:pt x="339" y="434"/>
                    <a:pt x="395" y="434"/>
                  </a:cubicBezTo>
                  <a:cubicBezTo>
                    <a:pt x="486" y="434"/>
                    <a:pt x="574" y="444"/>
                    <a:pt x="631" y="502"/>
                  </a:cubicBezTo>
                  <a:cubicBezTo>
                    <a:pt x="926" y="465"/>
                    <a:pt x="1221" y="453"/>
                    <a:pt x="1515" y="453"/>
                  </a:cubicBezTo>
                  <a:cubicBezTo>
                    <a:pt x="2145" y="453"/>
                    <a:pt x="2772" y="510"/>
                    <a:pt x="3398" y="510"/>
                  </a:cubicBezTo>
                  <a:cubicBezTo>
                    <a:pt x="3528" y="510"/>
                    <a:pt x="3657" y="507"/>
                    <a:pt x="3786" y="502"/>
                  </a:cubicBezTo>
                  <a:cubicBezTo>
                    <a:pt x="3881" y="430"/>
                    <a:pt x="4012" y="406"/>
                    <a:pt x="3953" y="216"/>
                  </a:cubicBezTo>
                  <a:lnTo>
                    <a:pt x="3655" y="216"/>
                  </a:lnTo>
                  <a:cubicBezTo>
                    <a:pt x="3583" y="109"/>
                    <a:pt x="3491" y="79"/>
                    <a:pt x="3393" y="79"/>
                  </a:cubicBezTo>
                  <a:cubicBezTo>
                    <a:pt x="3295" y="79"/>
                    <a:pt x="3191" y="109"/>
                    <a:pt x="3095" y="121"/>
                  </a:cubicBezTo>
                  <a:cubicBezTo>
                    <a:pt x="3012" y="204"/>
                    <a:pt x="2893" y="168"/>
                    <a:pt x="2810" y="216"/>
                  </a:cubicBezTo>
                  <a:cubicBezTo>
                    <a:pt x="2736" y="293"/>
                    <a:pt x="2676" y="323"/>
                    <a:pt x="2625" y="323"/>
                  </a:cubicBezTo>
                  <a:cubicBezTo>
                    <a:pt x="2510" y="323"/>
                    <a:pt x="2439" y="175"/>
                    <a:pt x="2357" y="85"/>
                  </a:cubicBezTo>
                  <a:cubicBezTo>
                    <a:pt x="2357" y="85"/>
                    <a:pt x="2345" y="73"/>
                    <a:pt x="2321" y="61"/>
                  </a:cubicBezTo>
                  <a:cubicBezTo>
                    <a:pt x="2311" y="54"/>
                    <a:pt x="2302" y="51"/>
                    <a:pt x="2292" y="51"/>
                  </a:cubicBezTo>
                  <a:cubicBezTo>
                    <a:pt x="2271" y="51"/>
                    <a:pt x="2251" y="68"/>
                    <a:pt x="2226" y="85"/>
                  </a:cubicBezTo>
                  <a:cubicBezTo>
                    <a:pt x="2226" y="97"/>
                    <a:pt x="2202" y="97"/>
                    <a:pt x="2167" y="121"/>
                  </a:cubicBezTo>
                  <a:cubicBezTo>
                    <a:pt x="2161" y="123"/>
                    <a:pt x="2153" y="125"/>
                    <a:pt x="2145" y="125"/>
                  </a:cubicBezTo>
                  <a:cubicBezTo>
                    <a:pt x="2120" y="125"/>
                    <a:pt x="2086" y="112"/>
                    <a:pt x="2059" y="85"/>
                  </a:cubicBezTo>
                  <a:cubicBezTo>
                    <a:pt x="2046" y="58"/>
                    <a:pt x="2025" y="43"/>
                    <a:pt x="1999" y="43"/>
                  </a:cubicBezTo>
                  <a:cubicBezTo>
                    <a:pt x="1978" y="43"/>
                    <a:pt x="1955" y="52"/>
                    <a:pt x="1929" y="73"/>
                  </a:cubicBezTo>
                  <a:lnTo>
                    <a:pt x="1786" y="73"/>
                  </a:lnTo>
                  <a:cubicBezTo>
                    <a:pt x="1593" y="113"/>
                    <a:pt x="1405" y="138"/>
                    <a:pt x="1218" y="138"/>
                  </a:cubicBezTo>
                  <a:cubicBezTo>
                    <a:pt x="1069" y="138"/>
                    <a:pt x="921" y="122"/>
                    <a:pt x="774" y="85"/>
                  </a:cubicBezTo>
                  <a:cubicBezTo>
                    <a:pt x="639" y="46"/>
                    <a:pt x="478"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5"/>
            <p:cNvSpPr/>
            <p:nvPr/>
          </p:nvSpPr>
          <p:spPr>
            <a:xfrm>
              <a:off x="5876025" y="2254275"/>
              <a:ext cx="83375" cy="14575"/>
            </a:xfrm>
            <a:custGeom>
              <a:avLst/>
              <a:gdLst/>
              <a:ahLst/>
              <a:cxnLst/>
              <a:rect l="l" t="t" r="r" b="b"/>
              <a:pathLst>
                <a:path w="3335" h="583" extrusionOk="0">
                  <a:moveTo>
                    <a:pt x="532" y="0"/>
                  </a:moveTo>
                  <a:cubicBezTo>
                    <a:pt x="358" y="0"/>
                    <a:pt x="190" y="45"/>
                    <a:pt x="36" y="203"/>
                  </a:cubicBezTo>
                  <a:cubicBezTo>
                    <a:pt x="0" y="262"/>
                    <a:pt x="0" y="346"/>
                    <a:pt x="36" y="405"/>
                  </a:cubicBezTo>
                  <a:cubicBezTo>
                    <a:pt x="776" y="527"/>
                    <a:pt x="1522" y="583"/>
                    <a:pt x="2274" y="583"/>
                  </a:cubicBezTo>
                  <a:cubicBezTo>
                    <a:pt x="2622" y="583"/>
                    <a:pt x="2972" y="571"/>
                    <a:pt x="3322" y="548"/>
                  </a:cubicBezTo>
                  <a:lnTo>
                    <a:pt x="3322" y="501"/>
                  </a:lnTo>
                  <a:lnTo>
                    <a:pt x="3322" y="465"/>
                  </a:lnTo>
                  <a:lnTo>
                    <a:pt x="3334" y="429"/>
                  </a:lnTo>
                  <a:cubicBezTo>
                    <a:pt x="2763" y="12"/>
                    <a:pt x="2024" y="346"/>
                    <a:pt x="1429" y="48"/>
                  </a:cubicBezTo>
                  <a:cubicBezTo>
                    <a:pt x="1360" y="68"/>
                    <a:pt x="1290" y="76"/>
                    <a:pt x="1219" y="76"/>
                  </a:cubicBezTo>
                  <a:cubicBezTo>
                    <a:pt x="994" y="76"/>
                    <a:pt x="758"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5"/>
            <p:cNvSpPr/>
            <p:nvPr/>
          </p:nvSpPr>
          <p:spPr>
            <a:xfrm>
              <a:off x="5880475" y="2276700"/>
              <a:ext cx="72075" cy="10050"/>
            </a:xfrm>
            <a:custGeom>
              <a:avLst/>
              <a:gdLst/>
              <a:ahLst/>
              <a:cxnLst/>
              <a:rect l="l" t="t" r="r" b="b"/>
              <a:pathLst>
                <a:path w="2883" h="402" extrusionOk="0">
                  <a:moveTo>
                    <a:pt x="1010" y="1"/>
                  </a:moveTo>
                  <a:cubicBezTo>
                    <a:pt x="720" y="1"/>
                    <a:pt x="432" y="77"/>
                    <a:pt x="144" y="127"/>
                  </a:cubicBezTo>
                  <a:cubicBezTo>
                    <a:pt x="96" y="199"/>
                    <a:pt x="49" y="294"/>
                    <a:pt x="1" y="378"/>
                  </a:cubicBezTo>
                  <a:cubicBezTo>
                    <a:pt x="953" y="378"/>
                    <a:pt x="1906" y="378"/>
                    <a:pt x="2882" y="401"/>
                  </a:cubicBezTo>
                  <a:cubicBezTo>
                    <a:pt x="2829" y="173"/>
                    <a:pt x="2713" y="126"/>
                    <a:pt x="2581" y="126"/>
                  </a:cubicBezTo>
                  <a:cubicBezTo>
                    <a:pt x="2488" y="126"/>
                    <a:pt x="2388" y="149"/>
                    <a:pt x="2295" y="149"/>
                  </a:cubicBezTo>
                  <a:cubicBezTo>
                    <a:pt x="2250" y="149"/>
                    <a:pt x="2207" y="143"/>
                    <a:pt x="2168" y="127"/>
                  </a:cubicBezTo>
                  <a:cubicBezTo>
                    <a:pt x="2120" y="127"/>
                    <a:pt x="2061" y="116"/>
                    <a:pt x="2013" y="116"/>
                  </a:cubicBezTo>
                  <a:cubicBezTo>
                    <a:pt x="2006" y="115"/>
                    <a:pt x="1999" y="115"/>
                    <a:pt x="1992" y="115"/>
                  </a:cubicBezTo>
                  <a:cubicBezTo>
                    <a:pt x="1898" y="115"/>
                    <a:pt x="1803" y="165"/>
                    <a:pt x="1709" y="165"/>
                  </a:cubicBezTo>
                  <a:cubicBezTo>
                    <a:pt x="1667" y="165"/>
                    <a:pt x="1626" y="155"/>
                    <a:pt x="1584" y="127"/>
                  </a:cubicBezTo>
                  <a:cubicBezTo>
                    <a:pt x="1391" y="33"/>
                    <a:pt x="1200"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5"/>
            <p:cNvSpPr/>
            <p:nvPr/>
          </p:nvSpPr>
          <p:spPr>
            <a:xfrm>
              <a:off x="5816500" y="2251925"/>
              <a:ext cx="54775" cy="14750"/>
            </a:xfrm>
            <a:custGeom>
              <a:avLst/>
              <a:gdLst/>
              <a:ahLst/>
              <a:cxnLst/>
              <a:rect l="l" t="t" r="r" b="b"/>
              <a:pathLst>
                <a:path w="2191" h="590" extrusionOk="0">
                  <a:moveTo>
                    <a:pt x="1345" y="1"/>
                  </a:moveTo>
                  <a:cubicBezTo>
                    <a:pt x="1189" y="1"/>
                    <a:pt x="1030" y="31"/>
                    <a:pt x="869" y="95"/>
                  </a:cubicBezTo>
                  <a:cubicBezTo>
                    <a:pt x="782" y="150"/>
                    <a:pt x="686" y="160"/>
                    <a:pt x="587" y="160"/>
                  </a:cubicBezTo>
                  <a:cubicBezTo>
                    <a:pt x="524" y="160"/>
                    <a:pt x="460" y="156"/>
                    <a:pt x="397" y="156"/>
                  </a:cubicBezTo>
                  <a:cubicBezTo>
                    <a:pt x="304" y="156"/>
                    <a:pt x="214" y="166"/>
                    <a:pt x="131" y="214"/>
                  </a:cubicBezTo>
                  <a:cubicBezTo>
                    <a:pt x="95" y="321"/>
                    <a:pt x="48" y="404"/>
                    <a:pt x="0" y="499"/>
                  </a:cubicBezTo>
                  <a:cubicBezTo>
                    <a:pt x="58" y="563"/>
                    <a:pt x="124" y="587"/>
                    <a:pt x="193" y="587"/>
                  </a:cubicBezTo>
                  <a:cubicBezTo>
                    <a:pt x="267" y="587"/>
                    <a:pt x="343" y="560"/>
                    <a:pt x="417" y="523"/>
                  </a:cubicBezTo>
                  <a:cubicBezTo>
                    <a:pt x="572" y="535"/>
                    <a:pt x="703" y="535"/>
                    <a:pt x="845" y="535"/>
                  </a:cubicBezTo>
                  <a:cubicBezTo>
                    <a:pt x="897" y="567"/>
                    <a:pt x="952" y="589"/>
                    <a:pt x="1005" y="589"/>
                  </a:cubicBezTo>
                  <a:cubicBezTo>
                    <a:pt x="1050" y="589"/>
                    <a:pt x="1093" y="573"/>
                    <a:pt x="1131" y="535"/>
                  </a:cubicBezTo>
                  <a:lnTo>
                    <a:pt x="1417" y="535"/>
                  </a:lnTo>
                  <a:cubicBezTo>
                    <a:pt x="1655" y="523"/>
                    <a:pt x="1893" y="523"/>
                    <a:pt x="2143" y="499"/>
                  </a:cubicBezTo>
                  <a:cubicBezTo>
                    <a:pt x="2191" y="440"/>
                    <a:pt x="2191" y="356"/>
                    <a:pt x="2143" y="285"/>
                  </a:cubicBezTo>
                  <a:cubicBezTo>
                    <a:pt x="1898" y="101"/>
                    <a:pt x="1627" y="1"/>
                    <a:pt x="1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5"/>
            <p:cNvSpPr/>
            <p:nvPr/>
          </p:nvSpPr>
          <p:spPr>
            <a:xfrm>
              <a:off x="5934650" y="2276450"/>
              <a:ext cx="30400" cy="9700"/>
            </a:xfrm>
            <a:custGeom>
              <a:avLst/>
              <a:gdLst/>
              <a:ahLst/>
              <a:cxnLst/>
              <a:rect l="l" t="t" r="r" b="b"/>
              <a:pathLst>
                <a:path w="1216" h="388" extrusionOk="0">
                  <a:moveTo>
                    <a:pt x="410" y="0"/>
                  </a:moveTo>
                  <a:cubicBezTo>
                    <a:pt x="270" y="0"/>
                    <a:pt x="133" y="39"/>
                    <a:pt x="1" y="126"/>
                  </a:cubicBezTo>
                  <a:cubicBezTo>
                    <a:pt x="179" y="376"/>
                    <a:pt x="537" y="137"/>
                    <a:pt x="715" y="388"/>
                  </a:cubicBezTo>
                  <a:lnTo>
                    <a:pt x="1144" y="388"/>
                  </a:lnTo>
                  <a:cubicBezTo>
                    <a:pt x="1215" y="126"/>
                    <a:pt x="930" y="245"/>
                    <a:pt x="858" y="126"/>
                  </a:cubicBezTo>
                  <a:cubicBezTo>
                    <a:pt x="710" y="45"/>
                    <a:pt x="559"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5"/>
            <p:cNvSpPr/>
            <p:nvPr/>
          </p:nvSpPr>
          <p:spPr>
            <a:xfrm>
              <a:off x="5956100" y="2279575"/>
              <a:ext cx="29475" cy="7800"/>
            </a:xfrm>
            <a:custGeom>
              <a:avLst/>
              <a:gdLst/>
              <a:ahLst/>
              <a:cxnLst/>
              <a:rect l="l" t="t" r="r" b="b"/>
              <a:pathLst>
                <a:path w="1179" h="312" extrusionOk="0">
                  <a:moveTo>
                    <a:pt x="0" y="1"/>
                  </a:moveTo>
                  <a:cubicBezTo>
                    <a:pt x="95" y="84"/>
                    <a:pt x="191" y="179"/>
                    <a:pt x="286" y="263"/>
                  </a:cubicBezTo>
                  <a:cubicBezTo>
                    <a:pt x="419" y="301"/>
                    <a:pt x="550" y="312"/>
                    <a:pt x="682" y="312"/>
                  </a:cubicBezTo>
                  <a:cubicBezTo>
                    <a:pt x="832" y="312"/>
                    <a:pt x="984" y="298"/>
                    <a:pt x="1143" y="298"/>
                  </a:cubicBezTo>
                  <a:lnTo>
                    <a:pt x="1143" y="239"/>
                  </a:lnTo>
                  <a:cubicBezTo>
                    <a:pt x="1179" y="96"/>
                    <a:pt x="1095" y="48"/>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5"/>
            <p:cNvSpPr/>
            <p:nvPr/>
          </p:nvSpPr>
          <p:spPr>
            <a:xfrm>
              <a:off x="5920075" y="2276900"/>
              <a:ext cx="10750" cy="5900"/>
            </a:xfrm>
            <a:custGeom>
              <a:avLst/>
              <a:gdLst/>
              <a:ahLst/>
              <a:cxnLst/>
              <a:rect l="l" t="t" r="r" b="b"/>
              <a:pathLst>
                <a:path w="430" h="236" extrusionOk="0">
                  <a:moveTo>
                    <a:pt x="251" y="0"/>
                  </a:moveTo>
                  <a:cubicBezTo>
                    <a:pt x="167" y="0"/>
                    <a:pt x="84" y="52"/>
                    <a:pt x="0" y="108"/>
                  </a:cubicBezTo>
                  <a:cubicBezTo>
                    <a:pt x="72" y="191"/>
                    <a:pt x="146" y="236"/>
                    <a:pt x="219" y="236"/>
                  </a:cubicBezTo>
                  <a:cubicBezTo>
                    <a:pt x="292" y="236"/>
                    <a:pt x="364" y="191"/>
                    <a:pt x="429" y="96"/>
                  </a:cubicBezTo>
                  <a:cubicBezTo>
                    <a:pt x="370" y="26"/>
                    <a:pt x="310"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5"/>
            <p:cNvSpPr/>
            <p:nvPr/>
          </p:nvSpPr>
          <p:spPr>
            <a:xfrm>
              <a:off x="5981100" y="2278650"/>
              <a:ext cx="11625" cy="7100"/>
            </a:xfrm>
            <a:custGeom>
              <a:avLst/>
              <a:gdLst/>
              <a:ahLst/>
              <a:cxnLst/>
              <a:rect l="l" t="t" r="r" b="b"/>
              <a:pathLst>
                <a:path w="465" h="284" extrusionOk="0">
                  <a:moveTo>
                    <a:pt x="192" y="1"/>
                  </a:moveTo>
                  <a:cubicBezTo>
                    <a:pt x="132" y="1"/>
                    <a:pt x="69" y="15"/>
                    <a:pt x="0" y="38"/>
                  </a:cubicBezTo>
                  <a:cubicBezTo>
                    <a:pt x="48" y="109"/>
                    <a:pt x="84" y="204"/>
                    <a:pt x="131" y="276"/>
                  </a:cubicBezTo>
                  <a:cubicBezTo>
                    <a:pt x="159" y="281"/>
                    <a:pt x="187" y="284"/>
                    <a:pt x="214" y="284"/>
                  </a:cubicBezTo>
                  <a:cubicBezTo>
                    <a:pt x="312" y="284"/>
                    <a:pt x="399" y="245"/>
                    <a:pt x="465" y="133"/>
                  </a:cubicBezTo>
                  <a:cubicBezTo>
                    <a:pt x="376" y="37"/>
                    <a:pt x="288"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5"/>
            <p:cNvSpPr/>
            <p:nvPr/>
          </p:nvSpPr>
          <p:spPr>
            <a:xfrm>
              <a:off x="5981100" y="2265000"/>
              <a:ext cx="13700" cy="7100"/>
            </a:xfrm>
            <a:custGeom>
              <a:avLst/>
              <a:gdLst/>
              <a:ahLst/>
              <a:cxnLst/>
              <a:rect l="l" t="t" r="r" b="b"/>
              <a:pathLst>
                <a:path w="548" h="284" extrusionOk="0">
                  <a:moveTo>
                    <a:pt x="131" y="0"/>
                  </a:moveTo>
                  <a:lnTo>
                    <a:pt x="131" y="0"/>
                  </a:lnTo>
                  <a:cubicBezTo>
                    <a:pt x="0" y="131"/>
                    <a:pt x="12" y="238"/>
                    <a:pt x="191" y="274"/>
                  </a:cubicBezTo>
                  <a:cubicBezTo>
                    <a:pt x="224" y="280"/>
                    <a:pt x="259" y="284"/>
                    <a:pt x="293" y="284"/>
                  </a:cubicBezTo>
                  <a:cubicBezTo>
                    <a:pt x="391" y="284"/>
                    <a:pt x="486" y="252"/>
                    <a:pt x="548" y="155"/>
                  </a:cubicBezTo>
                  <a:cubicBezTo>
                    <a:pt x="405" y="131"/>
                    <a:pt x="238" y="155"/>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5"/>
            <p:cNvSpPr/>
            <p:nvPr/>
          </p:nvSpPr>
          <p:spPr>
            <a:xfrm>
              <a:off x="5855775" y="2276125"/>
              <a:ext cx="6875" cy="5150"/>
            </a:xfrm>
            <a:custGeom>
              <a:avLst/>
              <a:gdLst/>
              <a:ahLst/>
              <a:cxnLst/>
              <a:rect l="l" t="t" r="r" b="b"/>
              <a:pathLst>
                <a:path w="275" h="206" extrusionOk="0">
                  <a:moveTo>
                    <a:pt x="138" y="0"/>
                  </a:moveTo>
                  <a:cubicBezTo>
                    <a:pt x="73" y="0"/>
                    <a:pt x="23" y="35"/>
                    <a:pt x="1" y="139"/>
                  </a:cubicBezTo>
                  <a:cubicBezTo>
                    <a:pt x="61" y="163"/>
                    <a:pt x="128" y="206"/>
                    <a:pt x="181" y="206"/>
                  </a:cubicBezTo>
                  <a:cubicBezTo>
                    <a:pt x="231" y="206"/>
                    <a:pt x="269" y="166"/>
                    <a:pt x="275" y="31"/>
                  </a:cubicBezTo>
                  <a:cubicBezTo>
                    <a:pt x="225" y="13"/>
                    <a:pt x="17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5"/>
            <p:cNvSpPr/>
            <p:nvPr/>
          </p:nvSpPr>
          <p:spPr>
            <a:xfrm>
              <a:off x="5869775" y="2259975"/>
              <a:ext cx="7150" cy="4750"/>
            </a:xfrm>
            <a:custGeom>
              <a:avLst/>
              <a:gdLst/>
              <a:ahLst/>
              <a:cxnLst/>
              <a:rect l="l" t="t" r="r" b="b"/>
              <a:pathLst>
                <a:path w="286" h="190" extrusionOk="0">
                  <a:moveTo>
                    <a:pt x="134" y="0"/>
                  </a:moveTo>
                  <a:cubicBezTo>
                    <a:pt x="87" y="0"/>
                    <a:pt x="41" y="24"/>
                    <a:pt x="0" y="70"/>
                  </a:cubicBezTo>
                  <a:lnTo>
                    <a:pt x="0" y="189"/>
                  </a:lnTo>
                  <a:cubicBezTo>
                    <a:pt x="96" y="189"/>
                    <a:pt x="191" y="189"/>
                    <a:pt x="286" y="177"/>
                  </a:cubicBezTo>
                  <a:lnTo>
                    <a:pt x="286" y="130"/>
                  </a:lnTo>
                  <a:lnTo>
                    <a:pt x="286" y="82"/>
                  </a:lnTo>
                  <a:cubicBezTo>
                    <a:pt x="237" y="27"/>
                    <a:pt x="185"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5"/>
            <p:cNvSpPr/>
            <p:nvPr/>
          </p:nvSpPr>
          <p:spPr>
            <a:xfrm>
              <a:off x="6099850" y="2289700"/>
              <a:ext cx="24725" cy="8050"/>
            </a:xfrm>
            <a:custGeom>
              <a:avLst/>
              <a:gdLst/>
              <a:ahLst/>
              <a:cxnLst/>
              <a:rect l="l" t="t" r="r" b="b"/>
              <a:pathLst>
                <a:path w="989" h="322" extrusionOk="0">
                  <a:moveTo>
                    <a:pt x="132" y="24"/>
                  </a:moveTo>
                  <a:cubicBezTo>
                    <a:pt x="84" y="96"/>
                    <a:pt x="37" y="191"/>
                    <a:pt x="1" y="262"/>
                  </a:cubicBezTo>
                  <a:cubicBezTo>
                    <a:pt x="215" y="274"/>
                    <a:pt x="453" y="310"/>
                    <a:pt x="679" y="322"/>
                  </a:cubicBezTo>
                  <a:cubicBezTo>
                    <a:pt x="799" y="298"/>
                    <a:pt x="918" y="274"/>
                    <a:pt x="989" y="179"/>
                  </a:cubicBezTo>
                  <a:cubicBezTo>
                    <a:pt x="727" y="0"/>
                    <a:pt x="418" y="60"/>
                    <a:pt x="132"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5"/>
            <p:cNvSpPr/>
            <p:nvPr/>
          </p:nvSpPr>
          <p:spPr>
            <a:xfrm>
              <a:off x="6031400" y="2286725"/>
              <a:ext cx="9850" cy="3900"/>
            </a:xfrm>
            <a:custGeom>
              <a:avLst/>
              <a:gdLst/>
              <a:ahLst/>
              <a:cxnLst/>
              <a:rect l="l" t="t" r="r" b="b"/>
              <a:pathLst>
                <a:path w="394" h="156" extrusionOk="0">
                  <a:moveTo>
                    <a:pt x="239" y="1"/>
                  </a:moveTo>
                  <a:cubicBezTo>
                    <a:pt x="147" y="1"/>
                    <a:pt x="62" y="24"/>
                    <a:pt x="0" y="131"/>
                  </a:cubicBezTo>
                  <a:cubicBezTo>
                    <a:pt x="24" y="155"/>
                    <a:pt x="60" y="155"/>
                    <a:pt x="96" y="155"/>
                  </a:cubicBezTo>
                  <a:cubicBezTo>
                    <a:pt x="215" y="131"/>
                    <a:pt x="334" y="131"/>
                    <a:pt x="393" y="12"/>
                  </a:cubicBezTo>
                  <a:cubicBezTo>
                    <a:pt x="342" y="8"/>
                    <a:pt x="290"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5"/>
            <p:cNvSpPr/>
            <p:nvPr/>
          </p:nvSpPr>
          <p:spPr>
            <a:xfrm>
              <a:off x="6060275" y="2287025"/>
              <a:ext cx="2400" cy="2700"/>
            </a:xfrm>
            <a:custGeom>
              <a:avLst/>
              <a:gdLst/>
              <a:ahLst/>
              <a:cxnLst/>
              <a:rect l="l" t="t" r="r" b="b"/>
              <a:pathLst>
                <a:path w="96" h="108" extrusionOk="0">
                  <a:moveTo>
                    <a:pt x="96" y="0"/>
                  </a:moveTo>
                  <a:lnTo>
                    <a:pt x="96" y="0"/>
                  </a:lnTo>
                  <a:cubicBezTo>
                    <a:pt x="60" y="24"/>
                    <a:pt x="36" y="72"/>
                    <a:pt x="0" y="107"/>
                  </a:cubicBezTo>
                  <a:cubicBezTo>
                    <a:pt x="48" y="84"/>
                    <a:pt x="96" y="7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5"/>
            <p:cNvSpPr/>
            <p:nvPr/>
          </p:nvSpPr>
          <p:spPr>
            <a:xfrm>
              <a:off x="5966500" y="3042775"/>
              <a:ext cx="68800" cy="21450"/>
            </a:xfrm>
            <a:custGeom>
              <a:avLst/>
              <a:gdLst/>
              <a:ahLst/>
              <a:cxnLst/>
              <a:rect l="l" t="t" r="r" b="b"/>
              <a:pathLst>
                <a:path w="2752" h="858" extrusionOk="0">
                  <a:moveTo>
                    <a:pt x="179" y="0"/>
                  </a:moveTo>
                  <a:lnTo>
                    <a:pt x="179" y="0"/>
                  </a:lnTo>
                  <a:cubicBezTo>
                    <a:pt x="167" y="298"/>
                    <a:pt x="1" y="607"/>
                    <a:pt x="310" y="857"/>
                  </a:cubicBezTo>
                  <a:cubicBezTo>
                    <a:pt x="257" y="590"/>
                    <a:pt x="338" y="447"/>
                    <a:pt x="580" y="447"/>
                  </a:cubicBezTo>
                  <a:cubicBezTo>
                    <a:pt x="607" y="447"/>
                    <a:pt x="636" y="449"/>
                    <a:pt x="668" y="453"/>
                  </a:cubicBezTo>
                  <a:cubicBezTo>
                    <a:pt x="1133" y="519"/>
                    <a:pt x="1599" y="631"/>
                    <a:pt x="2071" y="631"/>
                  </a:cubicBezTo>
                  <a:cubicBezTo>
                    <a:pt x="2190" y="631"/>
                    <a:pt x="2310" y="624"/>
                    <a:pt x="2430" y="607"/>
                  </a:cubicBezTo>
                  <a:cubicBezTo>
                    <a:pt x="2513" y="500"/>
                    <a:pt x="2692" y="560"/>
                    <a:pt x="2751" y="429"/>
                  </a:cubicBezTo>
                  <a:cubicBezTo>
                    <a:pt x="2739" y="393"/>
                    <a:pt x="2739" y="357"/>
                    <a:pt x="2727" y="310"/>
                  </a:cubicBezTo>
                  <a:cubicBezTo>
                    <a:pt x="2700" y="309"/>
                    <a:pt x="2673" y="309"/>
                    <a:pt x="2646" y="309"/>
                  </a:cubicBezTo>
                  <a:cubicBezTo>
                    <a:pt x="2478" y="309"/>
                    <a:pt x="2308" y="321"/>
                    <a:pt x="2138" y="321"/>
                  </a:cubicBezTo>
                  <a:cubicBezTo>
                    <a:pt x="1898" y="321"/>
                    <a:pt x="1658" y="296"/>
                    <a:pt x="1430" y="179"/>
                  </a:cubicBezTo>
                  <a:cubicBezTo>
                    <a:pt x="1398" y="180"/>
                    <a:pt x="1367" y="180"/>
                    <a:pt x="1336" y="180"/>
                  </a:cubicBezTo>
                  <a:cubicBezTo>
                    <a:pt x="941" y="180"/>
                    <a:pt x="555" y="111"/>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5"/>
            <p:cNvSpPr/>
            <p:nvPr/>
          </p:nvSpPr>
          <p:spPr>
            <a:xfrm>
              <a:off x="6042400" y="3053950"/>
              <a:ext cx="68500" cy="16525"/>
            </a:xfrm>
            <a:custGeom>
              <a:avLst/>
              <a:gdLst/>
              <a:ahLst/>
              <a:cxnLst/>
              <a:rect l="l" t="t" r="r" b="b"/>
              <a:pathLst>
                <a:path w="2740" h="661" extrusionOk="0">
                  <a:moveTo>
                    <a:pt x="208" y="0"/>
                  </a:moveTo>
                  <a:cubicBezTo>
                    <a:pt x="183" y="0"/>
                    <a:pt x="157" y="2"/>
                    <a:pt x="132" y="6"/>
                  </a:cubicBezTo>
                  <a:cubicBezTo>
                    <a:pt x="1" y="101"/>
                    <a:pt x="441" y="232"/>
                    <a:pt x="108" y="303"/>
                  </a:cubicBezTo>
                  <a:cubicBezTo>
                    <a:pt x="953" y="577"/>
                    <a:pt x="1846" y="601"/>
                    <a:pt x="2739" y="660"/>
                  </a:cubicBezTo>
                  <a:cubicBezTo>
                    <a:pt x="2632" y="577"/>
                    <a:pt x="2537" y="494"/>
                    <a:pt x="2430" y="422"/>
                  </a:cubicBezTo>
                  <a:cubicBezTo>
                    <a:pt x="2370" y="398"/>
                    <a:pt x="2323" y="351"/>
                    <a:pt x="2263" y="303"/>
                  </a:cubicBezTo>
                  <a:cubicBezTo>
                    <a:pt x="2099" y="329"/>
                    <a:pt x="1931" y="354"/>
                    <a:pt x="1765" y="354"/>
                  </a:cubicBezTo>
                  <a:cubicBezTo>
                    <a:pt x="1545" y="354"/>
                    <a:pt x="1329" y="310"/>
                    <a:pt x="1132" y="160"/>
                  </a:cubicBezTo>
                  <a:cubicBezTo>
                    <a:pt x="1013" y="137"/>
                    <a:pt x="906" y="113"/>
                    <a:pt x="834" y="29"/>
                  </a:cubicBezTo>
                  <a:cubicBezTo>
                    <a:pt x="777" y="52"/>
                    <a:pt x="720" y="61"/>
                    <a:pt x="663" y="61"/>
                  </a:cubicBezTo>
                  <a:cubicBezTo>
                    <a:pt x="511" y="61"/>
                    <a:pt x="361" y="0"/>
                    <a:pt x="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5"/>
            <p:cNvSpPr/>
            <p:nvPr/>
          </p:nvSpPr>
          <p:spPr>
            <a:xfrm>
              <a:off x="6027225" y="3053475"/>
              <a:ext cx="28300" cy="8075"/>
            </a:xfrm>
            <a:custGeom>
              <a:avLst/>
              <a:gdLst/>
              <a:ahLst/>
              <a:cxnLst/>
              <a:rect l="l" t="t" r="r" b="b"/>
              <a:pathLst>
                <a:path w="1132" h="323" extrusionOk="0">
                  <a:moveTo>
                    <a:pt x="322" y="1"/>
                  </a:moveTo>
                  <a:cubicBezTo>
                    <a:pt x="191" y="25"/>
                    <a:pt x="60" y="48"/>
                    <a:pt x="1" y="179"/>
                  </a:cubicBezTo>
                  <a:cubicBezTo>
                    <a:pt x="203" y="310"/>
                    <a:pt x="465" y="298"/>
                    <a:pt x="703" y="322"/>
                  </a:cubicBezTo>
                  <a:cubicBezTo>
                    <a:pt x="1132" y="263"/>
                    <a:pt x="739" y="132"/>
                    <a:pt x="727" y="25"/>
                  </a:cubicBezTo>
                  <a:cubicBezTo>
                    <a:pt x="596" y="25"/>
                    <a:pt x="465" y="13"/>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5"/>
            <p:cNvSpPr/>
            <p:nvPr/>
          </p:nvSpPr>
          <p:spPr>
            <a:xfrm>
              <a:off x="5192600" y="2217675"/>
              <a:ext cx="154500" cy="44675"/>
            </a:xfrm>
            <a:custGeom>
              <a:avLst/>
              <a:gdLst/>
              <a:ahLst/>
              <a:cxnLst/>
              <a:rect l="l" t="t" r="r" b="b"/>
              <a:pathLst>
                <a:path w="6180" h="1787" extrusionOk="0">
                  <a:moveTo>
                    <a:pt x="1405" y="1084"/>
                  </a:moveTo>
                  <a:lnTo>
                    <a:pt x="1405" y="1084"/>
                  </a:lnTo>
                  <a:cubicBezTo>
                    <a:pt x="1635" y="1145"/>
                    <a:pt x="1871" y="1201"/>
                    <a:pt x="2114" y="1210"/>
                  </a:cubicBezTo>
                  <a:lnTo>
                    <a:pt x="2114" y="1210"/>
                  </a:lnTo>
                  <a:cubicBezTo>
                    <a:pt x="2093" y="1212"/>
                    <a:pt x="2072" y="1212"/>
                    <a:pt x="2051" y="1212"/>
                  </a:cubicBezTo>
                  <a:cubicBezTo>
                    <a:pt x="1826" y="1212"/>
                    <a:pt x="1620" y="1152"/>
                    <a:pt x="1405" y="1084"/>
                  </a:cubicBezTo>
                  <a:close/>
                  <a:moveTo>
                    <a:pt x="2370" y="1203"/>
                  </a:moveTo>
                  <a:cubicBezTo>
                    <a:pt x="2535" y="1216"/>
                    <a:pt x="2700" y="1220"/>
                    <a:pt x="2867" y="1220"/>
                  </a:cubicBezTo>
                  <a:cubicBezTo>
                    <a:pt x="3177" y="1220"/>
                    <a:pt x="3489" y="1205"/>
                    <a:pt x="3802" y="1204"/>
                  </a:cubicBezTo>
                  <a:lnTo>
                    <a:pt x="3802" y="1204"/>
                  </a:lnTo>
                  <a:cubicBezTo>
                    <a:pt x="3457" y="1207"/>
                    <a:pt x="3114" y="1229"/>
                    <a:pt x="2769" y="1229"/>
                  </a:cubicBezTo>
                  <a:cubicBezTo>
                    <a:pt x="2606" y="1229"/>
                    <a:pt x="2443" y="1224"/>
                    <a:pt x="2279" y="1210"/>
                  </a:cubicBezTo>
                  <a:lnTo>
                    <a:pt x="2279" y="1210"/>
                  </a:lnTo>
                  <a:cubicBezTo>
                    <a:pt x="2309" y="1208"/>
                    <a:pt x="2340" y="1206"/>
                    <a:pt x="2370" y="1203"/>
                  </a:cubicBezTo>
                  <a:close/>
                  <a:moveTo>
                    <a:pt x="4829" y="1234"/>
                  </a:moveTo>
                  <a:lnTo>
                    <a:pt x="4829" y="1234"/>
                  </a:lnTo>
                  <a:cubicBezTo>
                    <a:pt x="4779" y="1247"/>
                    <a:pt x="4733" y="1255"/>
                    <a:pt x="4685" y="1255"/>
                  </a:cubicBezTo>
                  <a:cubicBezTo>
                    <a:pt x="4664" y="1255"/>
                    <a:pt x="4642" y="1253"/>
                    <a:pt x="4620" y="1250"/>
                  </a:cubicBezTo>
                  <a:lnTo>
                    <a:pt x="4620" y="1250"/>
                  </a:lnTo>
                  <a:cubicBezTo>
                    <a:pt x="4634" y="1252"/>
                    <a:pt x="4648" y="1253"/>
                    <a:pt x="4662" y="1253"/>
                  </a:cubicBezTo>
                  <a:cubicBezTo>
                    <a:pt x="4715" y="1253"/>
                    <a:pt x="4771" y="1242"/>
                    <a:pt x="4829" y="1234"/>
                  </a:cubicBezTo>
                  <a:close/>
                  <a:moveTo>
                    <a:pt x="1489" y="0"/>
                  </a:moveTo>
                  <a:cubicBezTo>
                    <a:pt x="1358" y="0"/>
                    <a:pt x="1203" y="0"/>
                    <a:pt x="1060" y="12"/>
                  </a:cubicBezTo>
                  <a:cubicBezTo>
                    <a:pt x="953" y="36"/>
                    <a:pt x="846" y="48"/>
                    <a:pt x="751" y="95"/>
                  </a:cubicBezTo>
                  <a:cubicBezTo>
                    <a:pt x="655" y="131"/>
                    <a:pt x="572" y="191"/>
                    <a:pt x="513" y="286"/>
                  </a:cubicBezTo>
                  <a:cubicBezTo>
                    <a:pt x="370" y="476"/>
                    <a:pt x="286" y="691"/>
                    <a:pt x="179" y="893"/>
                  </a:cubicBezTo>
                  <a:cubicBezTo>
                    <a:pt x="96" y="1119"/>
                    <a:pt x="1" y="1345"/>
                    <a:pt x="251" y="1524"/>
                  </a:cubicBezTo>
                  <a:cubicBezTo>
                    <a:pt x="310" y="1548"/>
                    <a:pt x="370" y="1584"/>
                    <a:pt x="429" y="1596"/>
                  </a:cubicBezTo>
                  <a:cubicBezTo>
                    <a:pt x="489" y="1596"/>
                    <a:pt x="572" y="1607"/>
                    <a:pt x="632" y="1607"/>
                  </a:cubicBezTo>
                  <a:cubicBezTo>
                    <a:pt x="894" y="1607"/>
                    <a:pt x="1167" y="1655"/>
                    <a:pt x="1417" y="1726"/>
                  </a:cubicBezTo>
                  <a:cubicBezTo>
                    <a:pt x="1489" y="1750"/>
                    <a:pt x="1548" y="1762"/>
                    <a:pt x="1620" y="1774"/>
                  </a:cubicBezTo>
                  <a:cubicBezTo>
                    <a:pt x="1679" y="1786"/>
                    <a:pt x="1763" y="1786"/>
                    <a:pt x="1834" y="1786"/>
                  </a:cubicBezTo>
                  <a:cubicBezTo>
                    <a:pt x="1864" y="1785"/>
                    <a:pt x="1895" y="1784"/>
                    <a:pt x="1927" y="1784"/>
                  </a:cubicBezTo>
                  <a:cubicBezTo>
                    <a:pt x="1964" y="1784"/>
                    <a:pt x="2001" y="1785"/>
                    <a:pt x="2038" y="1785"/>
                  </a:cubicBezTo>
                  <a:cubicBezTo>
                    <a:pt x="2229" y="1785"/>
                    <a:pt x="2420" y="1770"/>
                    <a:pt x="2560" y="1596"/>
                  </a:cubicBezTo>
                  <a:cubicBezTo>
                    <a:pt x="2683" y="1487"/>
                    <a:pt x="2817" y="1463"/>
                    <a:pt x="2952" y="1463"/>
                  </a:cubicBezTo>
                  <a:cubicBezTo>
                    <a:pt x="3053" y="1463"/>
                    <a:pt x="3154" y="1476"/>
                    <a:pt x="3251" y="1476"/>
                  </a:cubicBezTo>
                  <a:cubicBezTo>
                    <a:pt x="4025" y="1465"/>
                    <a:pt x="4811" y="1465"/>
                    <a:pt x="5596" y="1453"/>
                  </a:cubicBezTo>
                  <a:cubicBezTo>
                    <a:pt x="5556" y="1368"/>
                    <a:pt x="5505" y="1311"/>
                    <a:pt x="5449" y="1274"/>
                  </a:cubicBezTo>
                  <a:lnTo>
                    <a:pt x="5449" y="1274"/>
                  </a:lnTo>
                  <a:cubicBezTo>
                    <a:pt x="5499" y="1278"/>
                    <a:pt x="5549" y="1281"/>
                    <a:pt x="5599" y="1281"/>
                  </a:cubicBezTo>
                  <a:cubicBezTo>
                    <a:pt x="5793" y="1281"/>
                    <a:pt x="5985" y="1239"/>
                    <a:pt x="6168" y="1084"/>
                  </a:cubicBezTo>
                  <a:cubicBezTo>
                    <a:pt x="6180" y="1012"/>
                    <a:pt x="6168" y="953"/>
                    <a:pt x="6120" y="893"/>
                  </a:cubicBezTo>
                  <a:cubicBezTo>
                    <a:pt x="5424" y="648"/>
                    <a:pt x="4718" y="593"/>
                    <a:pt x="4016" y="593"/>
                  </a:cubicBezTo>
                  <a:cubicBezTo>
                    <a:pt x="3445" y="593"/>
                    <a:pt x="2877" y="629"/>
                    <a:pt x="2320" y="629"/>
                  </a:cubicBezTo>
                  <a:cubicBezTo>
                    <a:pt x="2097" y="629"/>
                    <a:pt x="1875" y="624"/>
                    <a:pt x="1656" y="607"/>
                  </a:cubicBezTo>
                  <a:cubicBezTo>
                    <a:pt x="1679" y="595"/>
                    <a:pt x="1798" y="572"/>
                    <a:pt x="1917" y="572"/>
                  </a:cubicBezTo>
                  <a:cubicBezTo>
                    <a:pt x="1935" y="573"/>
                    <a:pt x="1953" y="574"/>
                    <a:pt x="1971" y="574"/>
                  </a:cubicBezTo>
                  <a:cubicBezTo>
                    <a:pt x="2041" y="574"/>
                    <a:pt x="2111" y="563"/>
                    <a:pt x="2181" y="563"/>
                  </a:cubicBezTo>
                  <a:cubicBezTo>
                    <a:pt x="2212" y="563"/>
                    <a:pt x="2243" y="565"/>
                    <a:pt x="2275" y="572"/>
                  </a:cubicBezTo>
                  <a:lnTo>
                    <a:pt x="2441" y="572"/>
                  </a:lnTo>
                  <a:cubicBezTo>
                    <a:pt x="2501" y="560"/>
                    <a:pt x="2560" y="560"/>
                    <a:pt x="2620" y="560"/>
                  </a:cubicBezTo>
                  <a:cubicBezTo>
                    <a:pt x="2679" y="560"/>
                    <a:pt x="2739" y="560"/>
                    <a:pt x="2799" y="548"/>
                  </a:cubicBezTo>
                  <a:cubicBezTo>
                    <a:pt x="2858" y="524"/>
                    <a:pt x="2918" y="488"/>
                    <a:pt x="2965" y="453"/>
                  </a:cubicBezTo>
                  <a:cubicBezTo>
                    <a:pt x="3049" y="310"/>
                    <a:pt x="3084" y="191"/>
                    <a:pt x="2918" y="95"/>
                  </a:cubicBezTo>
                  <a:cubicBezTo>
                    <a:pt x="2787" y="36"/>
                    <a:pt x="2632" y="0"/>
                    <a:pt x="2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5"/>
            <p:cNvSpPr/>
            <p:nvPr/>
          </p:nvSpPr>
          <p:spPr>
            <a:xfrm>
              <a:off x="5208675" y="2182925"/>
              <a:ext cx="290825" cy="18000"/>
            </a:xfrm>
            <a:custGeom>
              <a:avLst/>
              <a:gdLst/>
              <a:ahLst/>
              <a:cxnLst/>
              <a:rect l="l" t="t" r="r" b="b"/>
              <a:pathLst>
                <a:path w="11633" h="720" extrusionOk="0">
                  <a:moveTo>
                    <a:pt x="9015" y="0"/>
                  </a:moveTo>
                  <a:cubicBezTo>
                    <a:pt x="8860" y="0"/>
                    <a:pt x="8701" y="25"/>
                    <a:pt x="8546" y="25"/>
                  </a:cubicBezTo>
                  <a:cubicBezTo>
                    <a:pt x="8483" y="25"/>
                    <a:pt x="8420" y="20"/>
                    <a:pt x="8359" y="9"/>
                  </a:cubicBezTo>
                  <a:cubicBezTo>
                    <a:pt x="8323" y="21"/>
                    <a:pt x="8299" y="57"/>
                    <a:pt x="8299" y="104"/>
                  </a:cubicBezTo>
                  <a:cubicBezTo>
                    <a:pt x="8323" y="140"/>
                    <a:pt x="8335" y="188"/>
                    <a:pt x="8347" y="223"/>
                  </a:cubicBezTo>
                  <a:cubicBezTo>
                    <a:pt x="8275" y="188"/>
                    <a:pt x="8204" y="164"/>
                    <a:pt x="8121" y="164"/>
                  </a:cubicBezTo>
                  <a:cubicBezTo>
                    <a:pt x="8092" y="164"/>
                    <a:pt x="8063" y="165"/>
                    <a:pt x="8034" y="165"/>
                  </a:cubicBezTo>
                  <a:cubicBezTo>
                    <a:pt x="7629" y="165"/>
                    <a:pt x="7225" y="100"/>
                    <a:pt x="6820" y="100"/>
                  </a:cubicBezTo>
                  <a:cubicBezTo>
                    <a:pt x="6765" y="100"/>
                    <a:pt x="6711" y="102"/>
                    <a:pt x="6656" y="104"/>
                  </a:cubicBezTo>
                  <a:lnTo>
                    <a:pt x="1036" y="104"/>
                  </a:lnTo>
                  <a:cubicBezTo>
                    <a:pt x="997" y="107"/>
                    <a:pt x="958" y="108"/>
                    <a:pt x="918" y="108"/>
                  </a:cubicBezTo>
                  <a:cubicBezTo>
                    <a:pt x="819" y="108"/>
                    <a:pt x="719" y="102"/>
                    <a:pt x="619" y="102"/>
                  </a:cubicBezTo>
                  <a:cubicBezTo>
                    <a:pt x="415" y="102"/>
                    <a:pt x="213" y="127"/>
                    <a:pt x="36" y="283"/>
                  </a:cubicBezTo>
                  <a:cubicBezTo>
                    <a:pt x="0" y="342"/>
                    <a:pt x="0" y="414"/>
                    <a:pt x="36" y="473"/>
                  </a:cubicBezTo>
                  <a:cubicBezTo>
                    <a:pt x="227" y="592"/>
                    <a:pt x="417" y="592"/>
                    <a:pt x="608" y="604"/>
                  </a:cubicBezTo>
                  <a:lnTo>
                    <a:pt x="786" y="652"/>
                  </a:lnTo>
                  <a:cubicBezTo>
                    <a:pt x="835" y="666"/>
                    <a:pt x="888" y="672"/>
                    <a:pt x="940" y="672"/>
                  </a:cubicBezTo>
                  <a:cubicBezTo>
                    <a:pt x="977" y="672"/>
                    <a:pt x="1014" y="669"/>
                    <a:pt x="1048" y="664"/>
                  </a:cubicBezTo>
                  <a:cubicBezTo>
                    <a:pt x="1143" y="652"/>
                    <a:pt x="1227" y="652"/>
                    <a:pt x="1322" y="652"/>
                  </a:cubicBezTo>
                  <a:cubicBezTo>
                    <a:pt x="1394" y="652"/>
                    <a:pt x="1453" y="652"/>
                    <a:pt x="1513" y="640"/>
                  </a:cubicBezTo>
                  <a:cubicBezTo>
                    <a:pt x="1685" y="616"/>
                    <a:pt x="1858" y="610"/>
                    <a:pt x="2029" y="610"/>
                  </a:cubicBezTo>
                  <a:cubicBezTo>
                    <a:pt x="2200" y="610"/>
                    <a:pt x="2370" y="616"/>
                    <a:pt x="2537" y="616"/>
                  </a:cubicBezTo>
                  <a:cubicBezTo>
                    <a:pt x="2620" y="616"/>
                    <a:pt x="2691" y="616"/>
                    <a:pt x="2763" y="604"/>
                  </a:cubicBezTo>
                  <a:cubicBezTo>
                    <a:pt x="2851" y="591"/>
                    <a:pt x="2939" y="586"/>
                    <a:pt x="3028" y="586"/>
                  </a:cubicBezTo>
                  <a:cubicBezTo>
                    <a:pt x="3276" y="586"/>
                    <a:pt x="3526" y="625"/>
                    <a:pt x="3775" y="625"/>
                  </a:cubicBezTo>
                  <a:cubicBezTo>
                    <a:pt x="3906" y="625"/>
                    <a:pt x="4037" y="614"/>
                    <a:pt x="4168" y="580"/>
                  </a:cubicBezTo>
                  <a:lnTo>
                    <a:pt x="5001" y="580"/>
                  </a:lnTo>
                  <a:cubicBezTo>
                    <a:pt x="5085" y="582"/>
                    <a:pt x="5169" y="583"/>
                    <a:pt x="5252" y="583"/>
                  </a:cubicBezTo>
                  <a:cubicBezTo>
                    <a:pt x="5464" y="583"/>
                    <a:pt x="5674" y="579"/>
                    <a:pt x="5885" y="579"/>
                  </a:cubicBezTo>
                  <a:cubicBezTo>
                    <a:pt x="6109" y="579"/>
                    <a:pt x="6334" y="584"/>
                    <a:pt x="6561" y="604"/>
                  </a:cubicBezTo>
                  <a:cubicBezTo>
                    <a:pt x="6666" y="589"/>
                    <a:pt x="6762" y="574"/>
                    <a:pt x="6861" y="574"/>
                  </a:cubicBezTo>
                  <a:cubicBezTo>
                    <a:pt x="6918" y="574"/>
                    <a:pt x="6976" y="579"/>
                    <a:pt x="7037" y="592"/>
                  </a:cubicBezTo>
                  <a:cubicBezTo>
                    <a:pt x="7109" y="604"/>
                    <a:pt x="7204" y="616"/>
                    <a:pt x="7275" y="616"/>
                  </a:cubicBezTo>
                  <a:cubicBezTo>
                    <a:pt x="7442" y="616"/>
                    <a:pt x="7609" y="616"/>
                    <a:pt x="7751" y="676"/>
                  </a:cubicBezTo>
                  <a:cubicBezTo>
                    <a:pt x="7994" y="708"/>
                    <a:pt x="8234" y="719"/>
                    <a:pt x="8473" y="719"/>
                  </a:cubicBezTo>
                  <a:cubicBezTo>
                    <a:pt x="8680" y="719"/>
                    <a:pt x="8887" y="711"/>
                    <a:pt x="9097" y="700"/>
                  </a:cubicBezTo>
                  <a:cubicBezTo>
                    <a:pt x="9171" y="694"/>
                    <a:pt x="9246" y="691"/>
                    <a:pt x="9322" y="691"/>
                  </a:cubicBezTo>
                  <a:cubicBezTo>
                    <a:pt x="9581" y="691"/>
                    <a:pt x="9845" y="718"/>
                    <a:pt x="10108" y="718"/>
                  </a:cubicBezTo>
                  <a:cubicBezTo>
                    <a:pt x="10393" y="718"/>
                    <a:pt x="10677" y="687"/>
                    <a:pt x="10954" y="557"/>
                  </a:cubicBezTo>
                  <a:cubicBezTo>
                    <a:pt x="11085" y="295"/>
                    <a:pt x="11454" y="545"/>
                    <a:pt x="11633" y="247"/>
                  </a:cubicBezTo>
                  <a:cubicBezTo>
                    <a:pt x="11413" y="247"/>
                    <a:pt x="11198" y="272"/>
                    <a:pt x="10992" y="272"/>
                  </a:cubicBezTo>
                  <a:cubicBezTo>
                    <a:pt x="10775" y="272"/>
                    <a:pt x="10566" y="244"/>
                    <a:pt x="10371" y="128"/>
                  </a:cubicBezTo>
                  <a:cubicBezTo>
                    <a:pt x="10323" y="189"/>
                    <a:pt x="10271" y="216"/>
                    <a:pt x="10220" y="216"/>
                  </a:cubicBezTo>
                  <a:cubicBezTo>
                    <a:pt x="10182" y="216"/>
                    <a:pt x="10144" y="201"/>
                    <a:pt x="10109" y="176"/>
                  </a:cubicBezTo>
                  <a:cubicBezTo>
                    <a:pt x="9906" y="176"/>
                    <a:pt x="9704" y="164"/>
                    <a:pt x="9514" y="164"/>
                  </a:cubicBezTo>
                  <a:cubicBezTo>
                    <a:pt x="9360" y="31"/>
                    <a:pt x="9190" y="0"/>
                    <a:pt x="90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5"/>
            <p:cNvSpPr/>
            <p:nvPr/>
          </p:nvSpPr>
          <p:spPr>
            <a:xfrm>
              <a:off x="5323575" y="2282850"/>
              <a:ext cx="162550" cy="21125"/>
            </a:xfrm>
            <a:custGeom>
              <a:avLst/>
              <a:gdLst/>
              <a:ahLst/>
              <a:cxnLst/>
              <a:rect l="l" t="t" r="r" b="b"/>
              <a:pathLst>
                <a:path w="6502" h="845" extrusionOk="0">
                  <a:moveTo>
                    <a:pt x="346" y="1"/>
                  </a:moveTo>
                  <a:cubicBezTo>
                    <a:pt x="250" y="108"/>
                    <a:pt x="60" y="36"/>
                    <a:pt x="0" y="179"/>
                  </a:cubicBezTo>
                  <a:cubicBezTo>
                    <a:pt x="36" y="215"/>
                    <a:pt x="48" y="239"/>
                    <a:pt x="72" y="274"/>
                  </a:cubicBezTo>
                  <a:cubicBezTo>
                    <a:pt x="215" y="274"/>
                    <a:pt x="346" y="286"/>
                    <a:pt x="477" y="298"/>
                  </a:cubicBezTo>
                  <a:cubicBezTo>
                    <a:pt x="548" y="358"/>
                    <a:pt x="643" y="358"/>
                    <a:pt x="727" y="393"/>
                  </a:cubicBezTo>
                  <a:cubicBezTo>
                    <a:pt x="804" y="370"/>
                    <a:pt x="877" y="352"/>
                    <a:pt x="951" y="352"/>
                  </a:cubicBezTo>
                  <a:cubicBezTo>
                    <a:pt x="990" y="352"/>
                    <a:pt x="1030" y="357"/>
                    <a:pt x="1072" y="370"/>
                  </a:cubicBezTo>
                  <a:cubicBezTo>
                    <a:pt x="1119" y="405"/>
                    <a:pt x="1179" y="429"/>
                    <a:pt x="1215" y="465"/>
                  </a:cubicBezTo>
                  <a:cubicBezTo>
                    <a:pt x="1270" y="461"/>
                    <a:pt x="1326" y="460"/>
                    <a:pt x="1381" y="460"/>
                  </a:cubicBezTo>
                  <a:cubicBezTo>
                    <a:pt x="1905" y="460"/>
                    <a:pt x="2411" y="600"/>
                    <a:pt x="2917" y="643"/>
                  </a:cubicBezTo>
                  <a:lnTo>
                    <a:pt x="3072" y="643"/>
                  </a:lnTo>
                  <a:cubicBezTo>
                    <a:pt x="3163" y="683"/>
                    <a:pt x="3261" y="692"/>
                    <a:pt x="3362" y="692"/>
                  </a:cubicBezTo>
                  <a:cubicBezTo>
                    <a:pt x="3450" y="692"/>
                    <a:pt x="3540" y="685"/>
                    <a:pt x="3629" y="685"/>
                  </a:cubicBezTo>
                  <a:cubicBezTo>
                    <a:pt x="3744" y="685"/>
                    <a:pt x="3858" y="697"/>
                    <a:pt x="3965" y="751"/>
                  </a:cubicBezTo>
                  <a:cubicBezTo>
                    <a:pt x="3977" y="733"/>
                    <a:pt x="3995" y="724"/>
                    <a:pt x="4013" y="724"/>
                  </a:cubicBezTo>
                  <a:cubicBezTo>
                    <a:pt x="4031" y="724"/>
                    <a:pt x="4048" y="733"/>
                    <a:pt x="4060" y="751"/>
                  </a:cubicBezTo>
                  <a:cubicBezTo>
                    <a:pt x="4214" y="813"/>
                    <a:pt x="4367" y="829"/>
                    <a:pt x="4521" y="829"/>
                  </a:cubicBezTo>
                  <a:cubicBezTo>
                    <a:pt x="4684" y="829"/>
                    <a:pt x="4848" y="811"/>
                    <a:pt x="5014" y="811"/>
                  </a:cubicBezTo>
                  <a:cubicBezTo>
                    <a:pt x="5081" y="811"/>
                    <a:pt x="5148" y="814"/>
                    <a:pt x="5215" y="822"/>
                  </a:cubicBezTo>
                  <a:cubicBezTo>
                    <a:pt x="5283" y="803"/>
                    <a:pt x="5353" y="796"/>
                    <a:pt x="5424" y="796"/>
                  </a:cubicBezTo>
                  <a:cubicBezTo>
                    <a:pt x="5611" y="796"/>
                    <a:pt x="5804" y="845"/>
                    <a:pt x="5988" y="845"/>
                  </a:cubicBezTo>
                  <a:cubicBezTo>
                    <a:pt x="6171" y="845"/>
                    <a:pt x="6347" y="797"/>
                    <a:pt x="6501" y="608"/>
                  </a:cubicBezTo>
                  <a:cubicBezTo>
                    <a:pt x="5727" y="417"/>
                    <a:pt x="4941" y="465"/>
                    <a:pt x="4167" y="370"/>
                  </a:cubicBezTo>
                  <a:cubicBezTo>
                    <a:pt x="2882" y="227"/>
                    <a:pt x="1620"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5"/>
            <p:cNvSpPr/>
            <p:nvPr/>
          </p:nvSpPr>
          <p:spPr>
            <a:xfrm>
              <a:off x="5728975" y="2151875"/>
              <a:ext cx="119600" cy="16400"/>
            </a:xfrm>
            <a:custGeom>
              <a:avLst/>
              <a:gdLst/>
              <a:ahLst/>
              <a:cxnLst/>
              <a:rect l="l" t="t" r="r" b="b"/>
              <a:pathLst>
                <a:path w="4784" h="656" extrusionOk="0">
                  <a:moveTo>
                    <a:pt x="2627" y="12"/>
                  </a:moveTo>
                  <a:cubicBezTo>
                    <a:pt x="2378" y="12"/>
                    <a:pt x="2126" y="39"/>
                    <a:pt x="1876" y="39"/>
                  </a:cubicBezTo>
                  <a:cubicBezTo>
                    <a:pt x="1782" y="39"/>
                    <a:pt x="1689" y="35"/>
                    <a:pt x="1596" y="25"/>
                  </a:cubicBezTo>
                  <a:lnTo>
                    <a:pt x="870" y="25"/>
                  </a:lnTo>
                  <a:cubicBezTo>
                    <a:pt x="608" y="48"/>
                    <a:pt x="322" y="1"/>
                    <a:pt x="84" y="167"/>
                  </a:cubicBezTo>
                  <a:cubicBezTo>
                    <a:pt x="0" y="412"/>
                    <a:pt x="101" y="437"/>
                    <a:pt x="224" y="437"/>
                  </a:cubicBezTo>
                  <a:cubicBezTo>
                    <a:pt x="257" y="437"/>
                    <a:pt x="291" y="436"/>
                    <a:pt x="324" y="436"/>
                  </a:cubicBezTo>
                  <a:cubicBezTo>
                    <a:pt x="397" y="436"/>
                    <a:pt x="462" y="444"/>
                    <a:pt x="489" y="501"/>
                  </a:cubicBezTo>
                  <a:cubicBezTo>
                    <a:pt x="1060" y="584"/>
                    <a:pt x="1644" y="477"/>
                    <a:pt x="2215" y="644"/>
                  </a:cubicBezTo>
                  <a:cubicBezTo>
                    <a:pt x="2965" y="644"/>
                    <a:pt x="3739" y="656"/>
                    <a:pt x="4501" y="656"/>
                  </a:cubicBezTo>
                  <a:cubicBezTo>
                    <a:pt x="4573" y="584"/>
                    <a:pt x="4751" y="596"/>
                    <a:pt x="4775" y="477"/>
                  </a:cubicBezTo>
                  <a:cubicBezTo>
                    <a:pt x="4784" y="315"/>
                    <a:pt x="4688" y="299"/>
                    <a:pt x="4589" y="299"/>
                  </a:cubicBezTo>
                  <a:cubicBezTo>
                    <a:pt x="4566" y="299"/>
                    <a:pt x="4544" y="300"/>
                    <a:pt x="4522" y="300"/>
                  </a:cubicBezTo>
                  <a:cubicBezTo>
                    <a:pt x="4507" y="300"/>
                    <a:pt x="4491" y="300"/>
                    <a:pt x="4477" y="298"/>
                  </a:cubicBezTo>
                  <a:cubicBezTo>
                    <a:pt x="4438" y="296"/>
                    <a:pt x="4399" y="294"/>
                    <a:pt x="4359" y="294"/>
                  </a:cubicBezTo>
                  <a:cubicBezTo>
                    <a:pt x="4232" y="294"/>
                    <a:pt x="4105" y="310"/>
                    <a:pt x="3977" y="346"/>
                  </a:cubicBezTo>
                  <a:lnTo>
                    <a:pt x="3489" y="215"/>
                  </a:lnTo>
                  <a:cubicBezTo>
                    <a:pt x="3214" y="50"/>
                    <a:pt x="2923" y="12"/>
                    <a:pt x="262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5"/>
            <p:cNvSpPr/>
            <p:nvPr/>
          </p:nvSpPr>
          <p:spPr>
            <a:xfrm>
              <a:off x="5548300" y="2304325"/>
              <a:ext cx="117600" cy="17550"/>
            </a:xfrm>
            <a:custGeom>
              <a:avLst/>
              <a:gdLst/>
              <a:ahLst/>
              <a:cxnLst/>
              <a:rect l="l" t="t" r="r" b="b"/>
              <a:pathLst>
                <a:path w="4704" h="702" extrusionOk="0">
                  <a:moveTo>
                    <a:pt x="289" y="0"/>
                  </a:moveTo>
                  <a:cubicBezTo>
                    <a:pt x="225" y="0"/>
                    <a:pt x="160" y="4"/>
                    <a:pt x="96" y="11"/>
                  </a:cubicBezTo>
                  <a:cubicBezTo>
                    <a:pt x="1" y="165"/>
                    <a:pt x="167" y="201"/>
                    <a:pt x="239" y="285"/>
                  </a:cubicBezTo>
                  <a:cubicBezTo>
                    <a:pt x="453" y="332"/>
                    <a:pt x="655" y="404"/>
                    <a:pt x="870" y="427"/>
                  </a:cubicBezTo>
                  <a:cubicBezTo>
                    <a:pt x="2084" y="523"/>
                    <a:pt x="3322" y="618"/>
                    <a:pt x="4537" y="701"/>
                  </a:cubicBezTo>
                  <a:cubicBezTo>
                    <a:pt x="4703" y="630"/>
                    <a:pt x="4084" y="427"/>
                    <a:pt x="4584" y="404"/>
                  </a:cubicBezTo>
                  <a:cubicBezTo>
                    <a:pt x="4383" y="293"/>
                    <a:pt x="4164" y="284"/>
                    <a:pt x="3943" y="284"/>
                  </a:cubicBezTo>
                  <a:cubicBezTo>
                    <a:pt x="3903" y="284"/>
                    <a:pt x="3863" y="285"/>
                    <a:pt x="3822" y="285"/>
                  </a:cubicBezTo>
                  <a:cubicBezTo>
                    <a:pt x="2989" y="285"/>
                    <a:pt x="2179" y="189"/>
                    <a:pt x="1358" y="130"/>
                  </a:cubicBezTo>
                  <a:cubicBezTo>
                    <a:pt x="1004" y="99"/>
                    <a:pt x="650"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5"/>
            <p:cNvSpPr/>
            <p:nvPr/>
          </p:nvSpPr>
          <p:spPr>
            <a:xfrm>
              <a:off x="5381625" y="2193550"/>
              <a:ext cx="131275" cy="14175"/>
            </a:xfrm>
            <a:custGeom>
              <a:avLst/>
              <a:gdLst/>
              <a:ahLst/>
              <a:cxnLst/>
              <a:rect l="l" t="t" r="r" b="b"/>
              <a:pathLst>
                <a:path w="5251" h="567" extrusionOk="0">
                  <a:moveTo>
                    <a:pt x="774" y="1"/>
                  </a:moveTo>
                  <a:cubicBezTo>
                    <a:pt x="631" y="96"/>
                    <a:pt x="452" y="48"/>
                    <a:pt x="310" y="96"/>
                  </a:cubicBezTo>
                  <a:cubicBezTo>
                    <a:pt x="191" y="132"/>
                    <a:pt x="60" y="144"/>
                    <a:pt x="0" y="298"/>
                  </a:cubicBezTo>
                  <a:cubicBezTo>
                    <a:pt x="131" y="417"/>
                    <a:pt x="310" y="370"/>
                    <a:pt x="464" y="417"/>
                  </a:cubicBezTo>
                  <a:cubicBezTo>
                    <a:pt x="524" y="429"/>
                    <a:pt x="572" y="429"/>
                    <a:pt x="607" y="429"/>
                  </a:cubicBezTo>
                  <a:cubicBezTo>
                    <a:pt x="700" y="485"/>
                    <a:pt x="798" y="508"/>
                    <a:pt x="898" y="508"/>
                  </a:cubicBezTo>
                  <a:cubicBezTo>
                    <a:pt x="992" y="508"/>
                    <a:pt x="1087" y="488"/>
                    <a:pt x="1179" y="453"/>
                  </a:cubicBezTo>
                  <a:cubicBezTo>
                    <a:pt x="1579" y="444"/>
                    <a:pt x="1977" y="437"/>
                    <a:pt x="2375" y="437"/>
                  </a:cubicBezTo>
                  <a:cubicBezTo>
                    <a:pt x="3043" y="437"/>
                    <a:pt x="3710" y="457"/>
                    <a:pt x="4382" y="525"/>
                  </a:cubicBezTo>
                  <a:cubicBezTo>
                    <a:pt x="4512" y="536"/>
                    <a:pt x="4652" y="566"/>
                    <a:pt x="4791" y="566"/>
                  </a:cubicBezTo>
                  <a:cubicBezTo>
                    <a:pt x="4929" y="566"/>
                    <a:pt x="5066" y="536"/>
                    <a:pt x="5191" y="429"/>
                  </a:cubicBezTo>
                  <a:cubicBezTo>
                    <a:pt x="5251" y="405"/>
                    <a:pt x="5251" y="358"/>
                    <a:pt x="5239" y="298"/>
                  </a:cubicBezTo>
                  <a:cubicBezTo>
                    <a:pt x="5191" y="251"/>
                    <a:pt x="5155" y="227"/>
                    <a:pt x="5096" y="227"/>
                  </a:cubicBezTo>
                  <a:cubicBezTo>
                    <a:pt x="5056" y="242"/>
                    <a:pt x="5018" y="248"/>
                    <a:pt x="4981" y="248"/>
                  </a:cubicBezTo>
                  <a:cubicBezTo>
                    <a:pt x="4929" y="248"/>
                    <a:pt x="4877" y="236"/>
                    <a:pt x="4822" y="215"/>
                  </a:cubicBezTo>
                  <a:cubicBezTo>
                    <a:pt x="4751" y="215"/>
                    <a:pt x="4684" y="204"/>
                    <a:pt x="4617" y="204"/>
                  </a:cubicBezTo>
                  <a:cubicBezTo>
                    <a:pt x="4583" y="204"/>
                    <a:pt x="4548" y="207"/>
                    <a:pt x="4512" y="215"/>
                  </a:cubicBezTo>
                  <a:cubicBezTo>
                    <a:pt x="4477" y="251"/>
                    <a:pt x="4441" y="286"/>
                    <a:pt x="4403" y="286"/>
                  </a:cubicBezTo>
                  <a:cubicBezTo>
                    <a:pt x="4378" y="286"/>
                    <a:pt x="4351" y="270"/>
                    <a:pt x="4322" y="227"/>
                  </a:cubicBezTo>
                  <a:cubicBezTo>
                    <a:pt x="4227" y="191"/>
                    <a:pt x="4108" y="215"/>
                    <a:pt x="4036" y="132"/>
                  </a:cubicBezTo>
                  <a:cubicBezTo>
                    <a:pt x="3334" y="120"/>
                    <a:pt x="2643" y="120"/>
                    <a:pt x="1965" y="108"/>
                  </a:cubicBezTo>
                  <a:cubicBezTo>
                    <a:pt x="1776" y="108"/>
                    <a:pt x="1587" y="126"/>
                    <a:pt x="1400" y="126"/>
                  </a:cubicBezTo>
                  <a:cubicBezTo>
                    <a:pt x="1187" y="126"/>
                    <a:pt x="977" y="102"/>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5"/>
            <p:cNvSpPr/>
            <p:nvPr/>
          </p:nvSpPr>
          <p:spPr>
            <a:xfrm>
              <a:off x="5381325" y="2268275"/>
              <a:ext cx="119375" cy="11250"/>
            </a:xfrm>
            <a:custGeom>
              <a:avLst/>
              <a:gdLst/>
              <a:ahLst/>
              <a:cxnLst/>
              <a:rect l="l" t="t" r="r" b="b"/>
              <a:pathLst>
                <a:path w="4775" h="450" extrusionOk="0">
                  <a:moveTo>
                    <a:pt x="881" y="0"/>
                  </a:moveTo>
                  <a:cubicBezTo>
                    <a:pt x="786" y="0"/>
                    <a:pt x="679" y="24"/>
                    <a:pt x="595" y="24"/>
                  </a:cubicBezTo>
                  <a:cubicBezTo>
                    <a:pt x="532" y="44"/>
                    <a:pt x="463" y="45"/>
                    <a:pt x="393" y="45"/>
                  </a:cubicBezTo>
                  <a:cubicBezTo>
                    <a:pt x="383" y="45"/>
                    <a:pt x="372" y="45"/>
                    <a:pt x="361" y="45"/>
                  </a:cubicBezTo>
                  <a:cubicBezTo>
                    <a:pt x="232" y="45"/>
                    <a:pt x="103" y="50"/>
                    <a:pt x="0" y="167"/>
                  </a:cubicBezTo>
                  <a:cubicBezTo>
                    <a:pt x="83" y="203"/>
                    <a:pt x="167" y="274"/>
                    <a:pt x="250" y="274"/>
                  </a:cubicBezTo>
                  <a:cubicBezTo>
                    <a:pt x="1500" y="298"/>
                    <a:pt x="2762" y="345"/>
                    <a:pt x="4013" y="417"/>
                  </a:cubicBezTo>
                  <a:cubicBezTo>
                    <a:pt x="4130" y="428"/>
                    <a:pt x="4256" y="450"/>
                    <a:pt x="4380" y="450"/>
                  </a:cubicBezTo>
                  <a:cubicBezTo>
                    <a:pt x="4519" y="450"/>
                    <a:pt x="4655" y="422"/>
                    <a:pt x="4775" y="322"/>
                  </a:cubicBezTo>
                  <a:cubicBezTo>
                    <a:pt x="4763" y="286"/>
                    <a:pt x="4739" y="274"/>
                    <a:pt x="4727" y="238"/>
                  </a:cubicBezTo>
                  <a:cubicBezTo>
                    <a:pt x="4655" y="226"/>
                    <a:pt x="4548" y="238"/>
                    <a:pt x="4489" y="167"/>
                  </a:cubicBezTo>
                  <a:cubicBezTo>
                    <a:pt x="4429" y="167"/>
                    <a:pt x="4394" y="155"/>
                    <a:pt x="4346" y="155"/>
                  </a:cubicBezTo>
                  <a:cubicBezTo>
                    <a:pt x="4227" y="36"/>
                    <a:pt x="4096" y="36"/>
                    <a:pt x="3941" y="24"/>
                  </a:cubicBezTo>
                  <a:cubicBezTo>
                    <a:pt x="3060" y="24"/>
                    <a:pt x="2191" y="0"/>
                    <a:pt x="1310" y="0"/>
                  </a:cubicBezTo>
                  <a:cubicBezTo>
                    <a:pt x="1250" y="83"/>
                    <a:pt x="1155" y="83"/>
                    <a:pt x="1084" y="83"/>
                  </a:cubicBezTo>
                  <a:cubicBezTo>
                    <a:pt x="1012" y="83"/>
                    <a:pt x="941" y="6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5"/>
            <p:cNvSpPr/>
            <p:nvPr/>
          </p:nvSpPr>
          <p:spPr>
            <a:xfrm>
              <a:off x="5566450" y="2147725"/>
              <a:ext cx="161350" cy="15150"/>
            </a:xfrm>
            <a:custGeom>
              <a:avLst/>
              <a:gdLst/>
              <a:ahLst/>
              <a:cxnLst/>
              <a:rect l="l" t="t" r="r" b="b"/>
              <a:pathLst>
                <a:path w="6454" h="606" extrusionOk="0">
                  <a:moveTo>
                    <a:pt x="179" y="0"/>
                  </a:moveTo>
                  <a:cubicBezTo>
                    <a:pt x="108" y="24"/>
                    <a:pt x="48" y="83"/>
                    <a:pt x="25" y="155"/>
                  </a:cubicBezTo>
                  <a:cubicBezTo>
                    <a:pt x="1" y="417"/>
                    <a:pt x="203" y="417"/>
                    <a:pt x="394" y="441"/>
                  </a:cubicBezTo>
                  <a:cubicBezTo>
                    <a:pt x="413" y="441"/>
                    <a:pt x="432" y="442"/>
                    <a:pt x="451" y="442"/>
                  </a:cubicBezTo>
                  <a:cubicBezTo>
                    <a:pt x="614" y="442"/>
                    <a:pt x="786" y="418"/>
                    <a:pt x="956" y="418"/>
                  </a:cubicBezTo>
                  <a:cubicBezTo>
                    <a:pt x="1093" y="418"/>
                    <a:pt x="1229" y="433"/>
                    <a:pt x="1358" y="488"/>
                  </a:cubicBezTo>
                  <a:lnTo>
                    <a:pt x="1513" y="488"/>
                  </a:lnTo>
                  <a:cubicBezTo>
                    <a:pt x="1513" y="476"/>
                    <a:pt x="1525" y="476"/>
                    <a:pt x="1549" y="464"/>
                  </a:cubicBezTo>
                  <a:cubicBezTo>
                    <a:pt x="1584" y="464"/>
                    <a:pt x="1608" y="476"/>
                    <a:pt x="1644" y="512"/>
                  </a:cubicBezTo>
                  <a:cubicBezTo>
                    <a:pt x="1715" y="524"/>
                    <a:pt x="1811" y="524"/>
                    <a:pt x="1882" y="536"/>
                  </a:cubicBezTo>
                  <a:cubicBezTo>
                    <a:pt x="1944" y="561"/>
                    <a:pt x="2006" y="579"/>
                    <a:pt x="2067" y="579"/>
                  </a:cubicBezTo>
                  <a:cubicBezTo>
                    <a:pt x="2122" y="579"/>
                    <a:pt x="2176" y="564"/>
                    <a:pt x="2227" y="524"/>
                  </a:cubicBezTo>
                  <a:cubicBezTo>
                    <a:pt x="2227" y="512"/>
                    <a:pt x="2239" y="512"/>
                    <a:pt x="2263" y="488"/>
                  </a:cubicBezTo>
                  <a:cubicBezTo>
                    <a:pt x="2271" y="485"/>
                    <a:pt x="2279" y="484"/>
                    <a:pt x="2287" y="484"/>
                  </a:cubicBezTo>
                  <a:cubicBezTo>
                    <a:pt x="2311" y="484"/>
                    <a:pt x="2331" y="500"/>
                    <a:pt x="2358" y="536"/>
                  </a:cubicBezTo>
                  <a:cubicBezTo>
                    <a:pt x="2484" y="587"/>
                    <a:pt x="2610" y="606"/>
                    <a:pt x="2736" y="606"/>
                  </a:cubicBezTo>
                  <a:cubicBezTo>
                    <a:pt x="2872" y="606"/>
                    <a:pt x="3008" y="584"/>
                    <a:pt x="3144" y="560"/>
                  </a:cubicBezTo>
                  <a:lnTo>
                    <a:pt x="3192" y="560"/>
                  </a:lnTo>
                  <a:cubicBezTo>
                    <a:pt x="3543" y="595"/>
                    <a:pt x="3893" y="606"/>
                    <a:pt x="4243" y="606"/>
                  </a:cubicBezTo>
                  <a:cubicBezTo>
                    <a:pt x="4765" y="606"/>
                    <a:pt x="5287" y="582"/>
                    <a:pt x="5815" y="582"/>
                  </a:cubicBezTo>
                  <a:cubicBezTo>
                    <a:pt x="5881" y="582"/>
                    <a:pt x="5947" y="583"/>
                    <a:pt x="6013" y="584"/>
                  </a:cubicBezTo>
                  <a:cubicBezTo>
                    <a:pt x="6028" y="582"/>
                    <a:pt x="6043" y="582"/>
                    <a:pt x="6058" y="582"/>
                  </a:cubicBezTo>
                  <a:cubicBezTo>
                    <a:pt x="6107" y="582"/>
                    <a:pt x="6156" y="586"/>
                    <a:pt x="6203" y="586"/>
                  </a:cubicBezTo>
                  <a:cubicBezTo>
                    <a:pt x="6303" y="586"/>
                    <a:pt x="6395" y="566"/>
                    <a:pt x="6454" y="441"/>
                  </a:cubicBezTo>
                  <a:cubicBezTo>
                    <a:pt x="6240" y="107"/>
                    <a:pt x="5918" y="226"/>
                    <a:pt x="5632" y="179"/>
                  </a:cubicBezTo>
                  <a:cubicBezTo>
                    <a:pt x="5525" y="179"/>
                    <a:pt x="5418" y="167"/>
                    <a:pt x="5323" y="155"/>
                  </a:cubicBezTo>
                  <a:cubicBezTo>
                    <a:pt x="5275" y="155"/>
                    <a:pt x="5240" y="143"/>
                    <a:pt x="5216" y="143"/>
                  </a:cubicBezTo>
                  <a:cubicBezTo>
                    <a:pt x="5156" y="143"/>
                    <a:pt x="5085" y="143"/>
                    <a:pt x="5025" y="155"/>
                  </a:cubicBezTo>
                  <a:cubicBezTo>
                    <a:pt x="4942" y="178"/>
                    <a:pt x="4857" y="187"/>
                    <a:pt x="4773" y="187"/>
                  </a:cubicBezTo>
                  <a:cubicBezTo>
                    <a:pt x="4639" y="187"/>
                    <a:pt x="4506" y="165"/>
                    <a:pt x="4382" y="143"/>
                  </a:cubicBezTo>
                  <a:cubicBezTo>
                    <a:pt x="4347" y="131"/>
                    <a:pt x="4314" y="125"/>
                    <a:pt x="4283" y="125"/>
                  </a:cubicBezTo>
                  <a:cubicBezTo>
                    <a:pt x="4251" y="125"/>
                    <a:pt x="4222" y="131"/>
                    <a:pt x="4192" y="143"/>
                  </a:cubicBezTo>
                  <a:cubicBezTo>
                    <a:pt x="4011" y="180"/>
                    <a:pt x="3834" y="198"/>
                    <a:pt x="3658" y="198"/>
                  </a:cubicBezTo>
                  <a:cubicBezTo>
                    <a:pt x="3498" y="198"/>
                    <a:pt x="3339" y="183"/>
                    <a:pt x="3180" y="155"/>
                  </a:cubicBezTo>
                  <a:cubicBezTo>
                    <a:pt x="3120" y="143"/>
                    <a:pt x="3061" y="143"/>
                    <a:pt x="3001" y="143"/>
                  </a:cubicBezTo>
                  <a:cubicBezTo>
                    <a:pt x="2906" y="143"/>
                    <a:pt x="2799" y="155"/>
                    <a:pt x="2715" y="155"/>
                  </a:cubicBezTo>
                  <a:cubicBezTo>
                    <a:pt x="2584" y="143"/>
                    <a:pt x="2465" y="95"/>
                    <a:pt x="2323" y="60"/>
                  </a:cubicBezTo>
                  <a:cubicBezTo>
                    <a:pt x="2117" y="27"/>
                    <a:pt x="1916" y="19"/>
                    <a:pt x="1714" y="19"/>
                  </a:cubicBezTo>
                  <a:cubicBezTo>
                    <a:pt x="1553" y="19"/>
                    <a:pt x="1391" y="24"/>
                    <a:pt x="1227" y="24"/>
                  </a:cubicBezTo>
                  <a:cubicBezTo>
                    <a:pt x="1131" y="27"/>
                    <a:pt x="1037" y="29"/>
                    <a:pt x="942" y="29"/>
                  </a:cubicBezTo>
                  <a:cubicBezTo>
                    <a:pt x="685" y="29"/>
                    <a:pt x="432" y="1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5"/>
            <p:cNvSpPr/>
            <p:nvPr/>
          </p:nvSpPr>
          <p:spPr>
            <a:xfrm>
              <a:off x="5300950" y="2261150"/>
              <a:ext cx="95275" cy="11400"/>
            </a:xfrm>
            <a:custGeom>
              <a:avLst/>
              <a:gdLst/>
              <a:ahLst/>
              <a:cxnLst/>
              <a:rect l="l" t="t" r="r" b="b"/>
              <a:pathLst>
                <a:path w="3811" h="456" extrusionOk="0">
                  <a:moveTo>
                    <a:pt x="364" y="1"/>
                  </a:moveTo>
                  <a:cubicBezTo>
                    <a:pt x="221" y="1"/>
                    <a:pt x="87" y="70"/>
                    <a:pt x="0" y="273"/>
                  </a:cubicBezTo>
                  <a:cubicBezTo>
                    <a:pt x="913" y="422"/>
                    <a:pt x="1801" y="455"/>
                    <a:pt x="2685" y="455"/>
                  </a:cubicBezTo>
                  <a:cubicBezTo>
                    <a:pt x="2862" y="455"/>
                    <a:pt x="3038" y="454"/>
                    <a:pt x="3215" y="452"/>
                  </a:cubicBezTo>
                  <a:cubicBezTo>
                    <a:pt x="3261" y="440"/>
                    <a:pt x="3310" y="438"/>
                    <a:pt x="3359" y="438"/>
                  </a:cubicBezTo>
                  <a:cubicBezTo>
                    <a:pt x="3398" y="438"/>
                    <a:pt x="3436" y="439"/>
                    <a:pt x="3475" y="439"/>
                  </a:cubicBezTo>
                  <a:cubicBezTo>
                    <a:pt x="3595" y="439"/>
                    <a:pt x="3715" y="425"/>
                    <a:pt x="3810" y="309"/>
                  </a:cubicBezTo>
                  <a:cubicBezTo>
                    <a:pt x="3763" y="285"/>
                    <a:pt x="3739" y="249"/>
                    <a:pt x="3703" y="214"/>
                  </a:cubicBezTo>
                  <a:cubicBezTo>
                    <a:pt x="2620" y="107"/>
                    <a:pt x="1536" y="190"/>
                    <a:pt x="465" y="11"/>
                  </a:cubicBezTo>
                  <a:cubicBezTo>
                    <a:pt x="431" y="5"/>
                    <a:pt x="397"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5"/>
            <p:cNvSpPr/>
            <p:nvPr/>
          </p:nvSpPr>
          <p:spPr>
            <a:xfrm>
              <a:off x="5262250" y="2268825"/>
              <a:ext cx="69675" cy="18225"/>
            </a:xfrm>
            <a:custGeom>
              <a:avLst/>
              <a:gdLst/>
              <a:ahLst/>
              <a:cxnLst/>
              <a:rect l="l" t="t" r="r" b="b"/>
              <a:pathLst>
                <a:path w="2787" h="729" extrusionOk="0">
                  <a:moveTo>
                    <a:pt x="472" y="0"/>
                  </a:moveTo>
                  <a:cubicBezTo>
                    <a:pt x="424" y="0"/>
                    <a:pt x="373" y="7"/>
                    <a:pt x="322" y="14"/>
                  </a:cubicBezTo>
                  <a:cubicBezTo>
                    <a:pt x="263" y="26"/>
                    <a:pt x="203" y="61"/>
                    <a:pt x="143" y="85"/>
                  </a:cubicBezTo>
                  <a:cubicBezTo>
                    <a:pt x="72" y="133"/>
                    <a:pt x="13" y="204"/>
                    <a:pt x="1" y="312"/>
                  </a:cubicBezTo>
                  <a:cubicBezTo>
                    <a:pt x="775" y="669"/>
                    <a:pt x="1620" y="609"/>
                    <a:pt x="2441" y="728"/>
                  </a:cubicBezTo>
                  <a:cubicBezTo>
                    <a:pt x="2572" y="716"/>
                    <a:pt x="2703" y="693"/>
                    <a:pt x="2787" y="550"/>
                  </a:cubicBezTo>
                  <a:cubicBezTo>
                    <a:pt x="2108" y="419"/>
                    <a:pt x="1441" y="300"/>
                    <a:pt x="739" y="157"/>
                  </a:cubicBezTo>
                  <a:cubicBezTo>
                    <a:pt x="681" y="33"/>
                    <a:pt x="583"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5"/>
            <p:cNvSpPr/>
            <p:nvPr/>
          </p:nvSpPr>
          <p:spPr>
            <a:xfrm>
              <a:off x="5470600" y="2246750"/>
              <a:ext cx="69700" cy="8375"/>
            </a:xfrm>
            <a:custGeom>
              <a:avLst/>
              <a:gdLst/>
              <a:ahLst/>
              <a:cxnLst/>
              <a:rect l="l" t="t" r="r" b="b"/>
              <a:pathLst>
                <a:path w="2788" h="335" extrusionOk="0">
                  <a:moveTo>
                    <a:pt x="2426" y="1"/>
                  </a:moveTo>
                  <a:cubicBezTo>
                    <a:pt x="2371" y="1"/>
                    <a:pt x="2317" y="4"/>
                    <a:pt x="2263" y="4"/>
                  </a:cubicBezTo>
                  <a:cubicBezTo>
                    <a:pt x="1573" y="16"/>
                    <a:pt x="882" y="16"/>
                    <a:pt x="180" y="28"/>
                  </a:cubicBezTo>
                  <a:cubicBezTo>
                    <a:pt x="72" y="87"/>
                    <a:pt x="1" y="147"/>
                    <a:pt x="49" y="266"/>
                  </a:cubicBezTo>
                  <a:cubicBezTo>
                    <a:pt x="575" y="302"/>
                    <a:pt x="1106" y="334"/>
                    <a:pt x="1636" y="334"/>
                  </a:cubicBezTo>
                  <a:cubicBezTo>
                    <a:pt x="1969" y="334"/>
                    <a:pt x="2301" y="322"/>
                    <a:pt x="2632" y="290"/>
                  </a:cubicBezTo>
                  <a:cubicBezTo>
                    <a:pt x="2680" y="242"/>
                    <a:pt x="2763" y="230"/>
                    <a:pt x="2787" y="135"/>
                  </a:cubicBezTo>
                  <a:cubicBezTo>
                    <a:pt x="2679" y="18"/>
                    <a:pt x="2553" y="1"/>
                    <a:pt x="2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5"/>
            <p:cNvSpPr/>
            <p:nvPr/>
          </p:nvSpPr>
          <p:spPr>
            <a:xfrm>
              <a:off x="5337550" y="2177925"/>
              <a:ext cx="81000" cy="11475"/>
            </a:xfrm>
            <a:custGeom>
              <a:avLst/>
              <a:gdLst/>
              <a:ahLst/>
              <a:cxnLst/>
              <a:rect l="l" t="t" r="r" b="b"/>
              <a:pathLst>
                <a:path w="3240" h="459" extrusionOk="0">
                  <a:moveTo>
                    <a:pt x="1726" y="1"/>
                  </a:moveTo>
                  <a:cubicBezTo>
                    <a:pt x="1683" y="1"/>
                    <a:pt x="1640" y="3"/>
                    <a:pt x="1596" y="7"/>
                  </a:cubicBezTo>
                  <a:lnTo>
                    <a:pt x="1382" y="7"/>
                  </a:lnTo>
                  <a:cubicBezTo>
                    <a:pt x="1227" y="7"/>
                    <a:pt x="1096" y="18"/>
                    <a:pt x="941" y="30"/>
                  </a:cubicBezTo>
                  <a:cubicBezTo>
                    <a:pt x="870" y="42"/>
                    <a:pt x="811" y="66"/>
                    <a:pt x="739" y="78"/>
                  </a:cubicBezTo>
                  <a:cubicBezTo>
                    <a:pt x="513" y="161"/>
                    <a:pt x="263" y="138"/>
                    <a:pt x="49" y="280"/>
                  </a:cubicBezTo>
                  <a:cubicBezTo>
                    <a:pt x="1" y="364"/>
                    <a:pt x="1" y="399"/>
                    <a:pt x="60" y="459"/>
                  </a:cubicBezTo>
                  <a:lnTo>
                    <a:pt x="1322" y="459"/>
                  </a:lnTo>
                  <a:cubicBezTo>
                    <a:pt x="1346" y="441"/>
                    <a:pt x="1379" y="432"/>
                    <a:pt x="1413" y="432"/>
                  </a:cubicBezTo>
                  <a:cubicBezTo>
                    <a:pt x="1447" y="432"/>
                    <a:pt x="1483" y="441"/>
                    <a:pt x="1513" y="459"/>
                  </a:cubicBezTo>
                  <a:cubicBezTo>
                    <a:pt x="2073" y="459"/>
                    <a:pt x="2644" y="447"/>
                    <a:pt x="3204" y="447"/>
                  </a:cubicBezTo>
                  <a:cubicBezTo>
                    <a:pt x="3204" y="423"/>
                    <a:pt x="3204" y="388"/>
                    <a:pt x="3227" y="376"/>
                  </a:cubicBezTo>
                  <a:lnTo>
                    <a:pt x="3239" y="316"/>
                  </a:lnTo>
                  <a:cubicBezTo>
                    <a:pt x="3144" y="257"/>
                    <a:pt x="3025" y="280"/>
                    <a:pt x="2942" y="209"/>
                  </a:cubicBezTo>
                  <a:lnTo>
                    <a:pt x="2811" y="209"/>
                  </a:lnTo>
                  <a:cubicBezTo>
                    <a:pt x="2742" y="217"/>
                    <a:pt x="2674" y="244"/>
                    <a:pt x="2606" y="244"/>
                  </a:cubicBezTo>
                  <a:cubicBezTo>
                    <a:pt x="2567" y="244"/>
                    <a:pt x="2528" y="235"/>
                    <a:pt x="2489" y="209"/>
                  </a:cubicBezTo>
                  <a:cubicBezTo>
                    <a:pt x="2442" y="209"/>
                    <a:pt x="2406" y="197"/>
                    <a:pt x="2358" y="185"/>
                  </a:cubicBezTo>
                  <a:cubicBezTo>
                    <a:pt x="2158" y="55"/>
                    <a:pt x="1950"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5"/>
            <p:cNvSpPr/>
            <p:nvPr/>
          </p:nvSpPr>
          <p:spPr>
            <a:xfrm>
              <a:off x="5595325" y="2276300"/>
              <a:ext cx="56000" cy="12375"/>
            </a:xfrm>
            <a:custGeom>
              <a:avLst/>
              <a:gdLst/>
              <a:ahLst/>
              <a:cxnLst/>
              <a:rect l="l" t="t" r="r" b="b"/>
              <a:pathLst>
                <a:path w="2240" h="495" extrusionOk="0">
                  <a:moveTo>
                    <a:pt x="60" y="1"/>
                  </a:moveTo>
                  <a:cubicBezTo>
                    <a:pt x="1" y="84"/>
                    <a:pt x="1" y="179"/>
                    <a:pt x="60" y="251"/>
                  </a:cubicBezTo>
                  <a:cubicBezTo>
                    <a:pt x="632" y="441"/>
                    <a:pt x="1263" y="394"/>
                    <a:pt x="1858" y="477"/>
                  </a:cubicBezTo>
                  <a:cubicBezTo>
                    <a:pt x="1899" y="481"/>
                    <a:pt x="1942" y="495"/>
                    <a:pt x="1988" y="495"/>
                  </a:cubicBezTo>
                  <a:cubicBezTo>
                    <a:pt x="2061" y="495"/>
                    <a:pt x="2143" y="460"/>
                    <a:pt x="2239" y="298"/>
                  </a:cubicBezTo>
                  <a:cubicBezTo>
                    <a:pt x="1501" y="120"/>
                    <a:pt x="775" y="72"/>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5"/>
            <p:cNvSpPr/>
            <p:nvPr/>
          </p:nvSpPr>
          <p:spPr>
            <a:xfrm>
              <a:off x="5233075" y="2257250"/>
              <a:ext cx="62550" cy="16850"/>
            </a:xfrm>
            <a:custGeom>
              <a:avLst/>
              <a:gdLst/>
              <a:ahLst/>
              <a:cxnLst/>
              <a:rect l="l" t="t" r="r" b="b"/>
              <a:pathLst>
                <a:path w="2502" h="674" extrusionOk="0">
                  <a:moveTo>
                    <a:pt x="941" y="1"/>
                  </a:moveTo>
                  <a:cubicBezTo>
                    <a:pt x="644" y="13"/>
                    <a:pt x="358" y="13"/>
                    <a:pt x="60" y="24"/>
                  </a:cubicBezTo>
                  <a:cubicBezTo>
                    <a:pt x="25" y="72"/>
                    <a:pt x="1" y="132"/>
                    <a:pt x="37" y="191"/>
                  </a:cubicBezTo>
                  <a:cubicBezTo>
                    <a:pt x="60" y="239"/>
                    <a:pt x="108" y="274"/>
                    <a:pt x="156" y="322"/>
                  </a:cubicBezTo>
                  <a:cubicBezTo>
                    <a:pt x="179" y="346"/>
                    <a:pt x="203" y="358"/>
                    <a:pt x="227" y="370"/>
                  </a:cubicBezTo>
                  <a:cubicBezTo>
                    <a:pt x="263" y="370"/>
                    <a:pt x="287" y="382"/>
                    <a:pt x="322" y="382"/>
                  </a:cubicBezTo>
                  <a:cubicBezTo>
                    <a:pt x="346" y="370"/>
                    <a:pt x="382" y="370"/>
                    <a:pt x="406" y="370"/>
                  </a:cubicBezTo>
                  <a:cubicBezTo>
                    <a:pt x="465" y="358"/>
                    <a:pt x="513" y="358"/>
                    <a:pt x="572" y="346"/>
                  </a:cubicBezTo>
                  <a:cubicBezTo>
                    <a:pt x="656" y="358"/>
                    <a:pt x="739" y="370"/>
                    <a:pt x="822" y="382"/>
                  </a:cubicBezTo>
                  <a:cubicBezTo>
                    <a:pt x="829" y="381"/>
                    <a:pt x="835" y="381"/>
                    <a:pt x="841" y="381"/>
                  </a:cubicBezTo>
                  <a:cubicBezTo>
                    <a:pt x="1004" y="381"/>
                    <a:pt x="884" y="538"/>
                    <a:pt x="941" y="596"/>
                  </a:cubicBezTo>
                  <a:cubicBezTo>
                    <a:pt x="1007" y="655"/>
                    <a:pt x="1078" y="673"/>
                    <a:pt x="1151" y="673"/>
                  </a:cubicBezTo>
                  <a:cubicBezTo>
                    <a:pt x="1224" y="673"/>
                    <a:pt x="1299" y="655"/>
                    <a:pt x="1370" y="644"/>
                  </a:cubicBezTo>
                  <a:cubicBezTo>
                    <a:pt x="1394" y="608"/>
                    <a:pt x="1394" y="596"/>
                    <a:pt x="1394" y="560"/>
                  </a:cubicBezTo>
                  <a:cubicBezTo>
                    <a:pt x="1442" y="530"/>
                    <a:pt x="1497" y="524"/>
                    <a:pt x="1555" y="524"/>
                  </a:cubicBezTo>
                  <a:cubicBezTo>
                    <a:pt x="1601" y="524"/>
                    <a:pt x="1649" y="528"/>
                    <a:pt x="1697" y="528"/>
                  </a:cubicBezTo>
                  <a:cubicBezTo>
                    <a:pt x="1782" y="528"/>
                    <a:pt x="1868" y="515"/>
                    <a:pt x="1942" y="441"/>
                  </a:cubicBezTo>
                  <a:cubicBezTo>
                    <a:pt x="1942" y="429"/>
                    <a:pt x="1953" y="429"/>
                    <a:pt x="1989" y="417"/>
                  </a:cubicBezTo>
                  <a:cubicBezTo>
                    <a:pt x="1995" y="415"/>
                    <a:pt x="2000" y="413"/>
                    <a:pt x="2004" y="413"/>
                  </a:cubicBezTo>
                  <a:cubicBezTo>
                    <a:pt x="2020" y="413"/>
                    <a:pt x="2033" y="429"/>
                    <a:pt x="2061" y="465"/>
                  </a:cubicBezTo>
                  <a:cubicBezTo>
                    <a:pt x="2501" y="465"/>
                    <a:pt x="2501" y="465"/>
                    <a:pt x="2370" y="167"/>
                  </a:cubicBezTo>
                  <a:cubicBezTo>
                    <a:pt x="2252" y="102"/>
                    <a:pt x="2126" y="88"/>
                    <a:pt x="1998" y="88"/>
                  </a:cubicBezTo>
                  <a:cubicBezTo>
                    <a:pt x="1900" y="88"/>
                    <a:pt x="1800" y="96"/>
                    <a:pt x="1702" y="96"/>
                  </a:cubicBezTo>
                  <a:cubicBezTo>
                    <a:pt x="1579" y="96"/>
                    <a:pt x="1459" y="83"/>
                    <a:pt x="1346" y="24"/>
                  </a:cubicBezTo>
                  <a:cubicBezTo>
                    <a:pt x="1215" y="13"/>
                    <a:pt x="1072" y="13"/>
                    <a:pt x="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5"/>
            <p:cNvSpPr/>
            <p:nvPr/>
          </p:nvSpPr>
          <p:spPr>
            <a:xfrm>
              <a:off x="5419125" y="2243550"/>
              <a:ext cx="51225" cy="10600"/>
            </a:xfrm>
            <a:custGeom>
              <a:avLst/>
              <a:gdLst/>
              <a:ahLst/>
              <a:cxnLst/>
              <a:rect l="l" t="t" r="r" b="b"/>
              <a:pathLst>
                <a:path w="2049" h="424" extrusionOk="0">
                  <a:moveTo>
                    <a:pt x="95" y="1"/>
                  </a:moveTo>
                  <a:cubicBezTo>
                    <a:pt x="24" y="60"/>
                    <a:pt x="0" y="132"/>
                    <a:pt x="24" y="203"/>
                  </a:cubicBezTo>
                  <a:cubicBezTo>
                    <a:pt x="36" y="263"/>
                    <a:pt x="84" y="287"/>
                    <a:pt x="143" y="310"/>
                  </a:cubicBezTo>
                  <a:cubicBezTo>
                    <a:pt x="460" y="399"/>
                    <a:pt x="784" y="424"/>
                    <a:pt x="1109" y="424"/>
                  </a:cubicBezTo>
                  <a:cubicBezTo>
                    <a:pt x="1395" y="424"/>
                    <a:pt x="1681" y="405"/>
                    <a:pt x="1965" y="394"/>
                  </a:cubicBezTo>
                  <a:cubicBezTo>
                    <a:pt x="2048" y="251"/>
                    <a:pt x="1905" y="215"/>
                    <a:pt x="1834" y="144"/>
                  </a:cubicBezTo>
                  <a:cubicBezTo>
                    <a:pt x="1753" y="120"/>
                    <a:pt x="1669" y="115"/>
                    <a:pt x="1584" y="115"/>
                  </a:cubicBezTo>
                  <a:cubicBezTo>
                    <a:pt x="1512" y="115"/>
                    <a:pt x="1439" y="119"/>
                    <a:pt x="1367" y="119"/>
                  </a:cubicBezTo>
                  <a:cubicBezTo>
                    <a:pt x="1224" y="119"/>
                    <a:pt x="1083" y="103"/>
                    <a:pt x="953" y="13"/>
                  </a:cubicBezTo>
                  <a:cubicBezTo>
                    <a:pt x="655" y="13"/>
                    <a:pt x="381"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5"/>
            <p:cNvSpPr/>
            <p:nvPr/>
          </p:nvSpPr>
          <p:spPr>
            <a:xfrm>
              <a:off x="5516450" y="2272075"/>
              <a:ext cx="44975" cy="10525"/>
            </a:xfrm>
            <a:custGeom>
              <a:avLst/>
              <a:gdLst/>
              <a:ahLst/>
              <a:cxnLst/>
              <a:rect l="l" t="t" r="r" b="b"/>
              <a:pathLst>
                <a:path w="1799" h="421" extrusionOk="0">
                  <a:moveTo>
                    <a:pt x="1092" y="1"/>
                  </a:moveTo>
                  <a:cubicBezTo>
                    <a:pt x="1058" y="1"/>
                    <a:pt x="1023" y="1"/>
                    <a:pt x="989" y="3"/>
                  </a:cubicBezTo>
                  <a:cubicBezTo>
                    <a:pt x="679" y="15"/>
                    <a:pt x="382" y="15"/>
                    <a:pt x="72" y="27"/>
                  </a:cubicBezTo>
                  <a:cubicBezTo>
                    <a:pt x="1" y="110"/>
                    <a:pt x="1" y="193"/>
                    <a:pt x="72" y="289"/>
                  </a:cubicBezTo>
                  <a:cubicBezTo>
                    <a:pt x="302" y="298"/>
                    <a:pt x="524" y="331"/>
                    <a:pt x="751" y="331"/>
                  </a:cubicBezTo>
                  <a:cubicBezTo>
                    <a:pt x="806" y="331"/>
                    <a:pt x="862" y="329"/>
                    <a:pt x="917" y="324"/>
                  </a:cubicBezTo>
                  <a:cubicBezTo>
                    <a:pt x="924" y="324"/>
                    <a:pt x="930" y="324"/>
                    <a:pt x="937" y="324"/>
                  </a:cubicBezTo>
                  <a:cubicBezTo>
                    <a:pt x="1110" y="324"/>
                    <a:pt x="1292" y="421"/>
                    <a:pt x="1481" y="421"/>
                  </a:cubicBezTo>
                  <a:cubicBezTo>
                    <a:pt x="1585" y="421"/>
                    <a:pt x="1691" y="391"/>
                    <a:pt x="1798" y="301"/>
                  </a:cubicBezTo>
                  <a:cubicBezTo>
                    <a:pt x="1579" y="49"/>
                    <a:pt x="1340"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5"/>
            <p:cNvSpPr/>
            <p:nvPr/>
          </p:nvSpPr>
          <p:spPr>
            <a:xfrm>
              <a:off x="5542650" y="2145300"/>
              <a:ext cx="58050" cy="15250"/>
            </a:xfrm>
            <a:custGeom>
              <a:avLst/>
              <a:gdLst/>
              <a:ahLst/>
              <a:cxnLst/>
              <a:rect l="l" t="t" r="r" b="b"/>
              <a:pathLst>
                <a:path w="2322" h="610" extrusionOk="0">
                  <a:moveTo>
                    <a:pt x="499" y="389"/>
                  </a:moveTo>
                  <a:cubicBezTo>
                    <a:pt x="529" y="389"/>
                    <a:pt x="558" y="394"/>
                    <a:pt x="584" y="407"/>
                  </a:cubicBezTo>
                  <a:cubicBezTo>
                    <a:pt x="536" y="407"/>
                    <a:pt x="487" y="405"/>
                    <a:pt x="436" y="405"/>
                  </a:cubicBezTo>
                  <a:cubicBezTo>
                    <a:pt x="412" y="405"/>
                    <a:pt x="389" y="405"/>
                    <a:pt x="365" y="406"/>
                  </a:cubicBezTo>
                  <a:lnTo>
                    <a:pt x="365" y="406"/>
                  </a:lnTo>
                  <a:cubicBezTo>
                    <a:pt x="411" y="398"/>
                    <a:pt x="457" y="389"/>
                    <a:pt x="499" y="389"/>
                  </a:cubicBezTo>
                  <a:close/>
                  <a:moveTo>
                    <a:pt x="488" y="1"/>
                  </a:moveTo>
                  <a:cubicBezTo>
                    <a:pt x="311" y="1"/>
                    <a:pt x="141" y="52"/>
                    <a:pt x="0" y="228"/>
                  </a:cubicBezTo>
                  <a:cubicBezTo>
                    <a:pt x="52" y="384"/>
                    <a:pt x="139" y="422"/>
                    <a:pt x="233" y="422"/>
                  </a:cubicBezTo>
                  <a:cubicBezTo>
                    <a:pt x="235" y="422"/>
                    <a:pt x="236" y="422"/>
                    <a:pt x="237" y="422"/>
                  </a:cubicBezTo>
                  <a:lnTo>
                    <a:pt x="237" y="422"/>
                  </a:lnTo>
                  <a:cubicBezTo>
                    <a:pt x="226" y="425"/>
                    <a:pt x="214" y="427"/>
                    <a:pt x="203" y="430"/>
                  </a:cubicBezTo>
                  <a:cubicBezTo>
                    <a:pt x="143" y="466"/>
                    <a:pt x="143" y="538"/>
                    <a:pt x="167" y="585"/>
                  </a:cubicBezTo>
                  <a:cubicBezTo>
                    <a:pt x="893" y="609"/>
                    <a:pt x="1608" y="609"/>
                    <a:pt x="2322" y="609"/>
                  </a:cubicBezTo>
                  <a:cubicBezTo>
                    <a:pt x="2191" y="490"/>
                    <a:pt x="2048" y="463"/>
                    <a:pt x="1901" y="463"/>
                  </a:cubicBezTo>
                  <a:cubicBezTo>
                    <a:pt x="1780" y="463"/>
                    <a:pt x="1657" y="481"/>
                    <a:pt x="1534" y="481"/>
                  </a:cubicBezTo>
                  <a:cubicBezTo>
                    <a:pt x="1507" y="481"/>
                    <a:pt x="1480" y="480"/>
                    <a:pt x="1453" y="478"/>
                  </a:cubicBezTo>
                  <a:cubicBezTo>
                    <a:pt x="1250" y="454"/>
                    <a:pt x="1060" y="490"/>
                    <a:pt x="1036" y="216"/>
                  </a:cubicBezTo>
                  <a:cubicBezTo>
                    <a:pt x="1000" y="157"/>
                    <a:pt x="941" y="97"/>
                    <a:pt x="858" y="49"/>
                  </a:cubicBezTo>
                  <a:cubicBezTo>
                    <a:pt x="736" y="25"/>
                    <a:pt x="611"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5"/>
            <p:cNvSpPr/>
            <p:nvPr/>
          </p:nvSpPr>
          <p:spPr>
            <a:xfrm>
              <a:off x="5311675" y="2241800"/>
              <a:ext cx="41975" cy="11775"/>
            </a:xfrm>
            <a:custGeom>
              <a:avLst/>
              <a:gdLst/>
              <a:ahLst/>
              <a:cxnLst/>
              <a:rect l="l" t="t" r="r" b="b"/>
              <a:pathLst>
                <a:path w="1679" h="471" extrusionOk="0">
                  <a:moveTo>
                    <a:pt x="1527" y="1"/>
                  </a:moveTo>
                  <a:cubicBezTo>
                    <a:pt x="1483" y="1"/>
                    <a:pt x="1431" y="24"/>
                    <a:pt x="1369" y="71"/>
                  </a:cubicBezTo>
                  <a:cubicBezTo>
                    <a:pt x="1133" y="117"/>
                    <a:pt x="896" y="134"/>
                    <a:pt x="658" y="134"/>
                  </a:cubicBezTo>
                  <a:cubicBezTo>
                    <a:pt x="464" y="134"/>
                    <a:pt x="269" y="123"/>
                    <a:pt x="71" y="107"/>
                  </a:cubicBezTo>
                  <a:cubicBezTo>
                    <a:pt x="12" y="190"/>
                    <a:pt x="0" y="250"/>
                    <a:pt x="60" y="321"/>
                  </a:cubicBezTo>
                  <a:cubicBezTo>
                    <a:pt x="139" y="353"/>
                    <a:pt x="225" y="358"/>
                    <a:pt x="313" y="358"/>
                  </a:cubicBezTo>
                  <a:cubicBezTo>
                    <a:pt x="357" y="358"/>
                    <a:pt x="401" y="357"/>
                    <a:pt x="445" y="357"/>
                  </a:cubicBezTo>
                  <a:cubicBezTo>
                    <a:pt x="577" y="357"/>
                    <a:pt x="708" y="369"/>
                    <a:pt x="822" y="464"/>
                  </a:cubicBezTo>
                  <a:cubicBezTo>
                    <a:pt x="853" y="468"/>
                    <a:pt x="885" y="470"/>
                    <a:pt x="916" y="470"/>
                  </a:cubicBezTo>
                  <a:cubicBezTo>
                    <a:pt x="1063" y="470"/>
                    <a:pt x="1210" y="427"/>
                    <a:pt x="1357" y="369"/>
                  </a:cubicBezTo>
                  <a:cubicBezTo>
                    <a:pt x="1441" y="261"/>
                    <a:pt x="1643" y="333"/>
                    <a:pt x="1679" y="154"/>
                  </a:cubicBezTo>
                  <a:cubicBezTo>
                    <a:pt x="1643" y="54"/>
                    <a:pt x="1594" y="1"/>
                    <a:pt x="1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5"/>
            <p:cNvSpPr/>
            <p:nvPr/>
          </p:nvSpPr>
          <p:spPr>
            <a:xfrm>
              <a:off x="5574500" y="2250100"/>
              <a:ext cx="52400" cy="9350"/>
            </a:xfrm>
            <a:custGeom>
              <a:avLst/>
              <a:gdLst/>
              <a:ahLst/>
              <a:cxnLst/>
              <a:rect l="l" t="t" r="r" b="b"/>
              <a:pathLst>
                <a:path w="2096" h="374" extrusionOk="0">
                  <a:moveTo>
                    <a:pt x="60" y="1"/>
                  </a:moveTo>
                  <a:cubicBezTo>
                    <a:pt x="0" y="72"/>
                    <a:pt x="12" y="132"/>
                    <a:pt x="72" y="191"/>
                  </a:cubicBezTo>
                  <a:cubicBezTo>
                    <a:pt x="501" y="293"/>
                    <a:pt x="931" y="374"/>
                    <a:pt x="1364" y="374"/>
                  </a:cubicBezTo>
                  <a:cubicBezTo>
                    <a:pt x="1591" y="374"/>
                    <a:pt x="1819" y="352"/>
                    <a:pt x="2048" y="299"/>
                  </a:cubicBezTo>
                  <a:cubicBezTo>
                    <a:pt x="2096" y="251"/>
                    <a:pt x="2096" y="215"/>
                    <a:pt x="2060" y="168"/>
                  </a:cubicBezTo>
                  <a:cubicBezTo>
                    <a:pt x="1944" y="103"/>
                    <a:pt x="1823" y="88"/>
                    <a:pt x="1699" y="88"/>
                  </a:cubicBezTo>
                  <a:cubicBezTo>
                    <a:pt x="1592" y="88"/>
                    <a:pt x="1483" y="100"/>
                    <a:pt x="1376" y="100"/>
                  </a:cubicBezTo>
                  <a:cubicBezTo>
                    <a:pt x="1264" y="100"/>
                    <a:pt x="1153" y="87"/>
                    <a:pt x="1048" y="37"/>
                  </a:cubicBezTo>
                  <a:cubicBezTo>
                    <a:pt x="858" y="37"/>
                    <a:pt x="679" y="13"/>
                    <a:pt x="488" y="13"/>
                  </a:cubicBezTo>
                  <a:cubicBezTo>
                    <a:pt x="488" y="37"/>
                    <a:pt x="453" y="37"/>
                    <a:pt x="429" y="48"/>
                  </a:cubicBezTo>
                  <a:cubicBezTo>
                    <a:pt x="381" y="48"/>
                    <a:pt x="357" y="48"/>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5"/>
            <p:cNvSpPr/>
            <p:nvPr/>
          </p:nvSpPr>
          <p:spPr>
            <a:xfrm>
              <a:off x="5646225" y="2161100"/>
              <a:ext cx="74750" cy="3475"/>
            </a:xfrm>
            <a:custGeom>
              <a:avLst/>
              <a:gdLst/>
              <a:ahLst/>
              <a:cxnLst/>
              <a:rect l="l" t="t" r="r" b="b"/>
              <a:pathLst>
                <a:path w="2990" h="139" extrusionOk="0">
                  <a:moveTo>
                    <a:pt x="2918" y="1"/>
                  </a:moveTo>
                  <a:cubicBezTo>
                    <a:pt x="1929" y="1"/>
                    <a:pt x="965" y="25"/>
                    <a:pt x="1" y="25"/>
                  </a:cubicBezTo>
                  <a:cubicBezTo>
                    <a:pt x="547" y="112"/>
                    <a:pt x="1102" y="139"/>
                    <a:pt x="1655" y="139"/>
                  </a:cubicBezTo>
                  <a:cubicBezTo>
                    <a:pt x="2078" y="139"/>
                    <a:pt x="2500" y="124"/>
                    <a:pt x="2918" y="108"/>
                  </a:cubicBezTo>
                  <a:cubicBezTo>
                    <a:pt x="2989" y="72"/>
                    <a:pt x="2977" y="37"/>
                    <a:pt x="2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5"/>
            <p:cNvSpPr/>
            <p:nvPr/>
          </p:nvSpPr>
          <p:spPr>
            <a:xfrm>
              <a:off x="5625700" y="2251225"/>
              <a:ext cx="39600" cy="10525"/>
            </a:xfrm>
            <a:custGeom>
              <a:avLst/>
              <a:gdLst/>
              <a:ahLst/>
              <a:cxnLst/>
              <a:rect l="l" t="t" r="r" b="b"/>
              <a:pathLst>
                <a:path w="1584" h="421" extrusionOk="0">
                  <a:moveTo>
                    <a:pt x="296" y="1"/>
                  </a:moveTo>
                  <a:cubicBezTo>
                    <a:pt x="196" y="1"/>
                    <a:pt x="103" y="91"/>
                    <a:pt x="0" y="123"/>
                  </a:cubicBezTo>
                  <a:lnTo>
                    <a:pt x="0" y="254"/>
                  </a:lnTo>
                  <a:cubicBezTo>
                    <a:pt x="168" y="379"/>
                    <a:pt x="339" y="413"/>
                    <a:pt x="518" y="413"/>
                  </a:cubicBezTo>
                  <a:cubicBezTo>
                    <a:pt x="733" y="413"/>
                    <a:pt x="957" y="363"/>
                    <a:pt x="1195" y="363"/>
                  </a:cubicBezTo>
                  <a:cubicBezTo>
                    <a:pt x="1321" y="363"/>
                    <a:pt x="1450" y="377"/>
                    <a:pt x="1584" y="420"/>
                  </a:cubicBezTo>
                  <a:cubicBezTo>
                    <a:pt x="1399" y="162"/>
                    <a:pt x="1206" y="128"/>
                    <a:pt x="1026" y="128"/>
                  </a:cubicBezTo>
                  <a:cubicBezTo>
                    <a:pt x="961" y="128"/>
                    <a:pt x="897" y="132"/>
                    <a:pt x="837" y="132"/>
                  </a:cubicBezTo>
                  <a:cubicBezTo>
                    <a:pt x="795" y="132"/>
                    <a:pt x="754" y="130"/>
                    <a:pt x="715" y="123"/>
                  </a:cubicBezTo>
                  <a:cubicBezTo>
                    <a:pt x="652" y="150"/>
                    <a:pt x="594" y="206"/>
                    <a:pt x="545" y="206"/>
                  </a:cubicBezTo>
                  <a:cubicBezTo>
                    <a:pt x="509" y="206"/>
                    <a:pt x="478" y="177"/>
                    <a:pt x="453" y="87"/>
                  </a:cubicBezTo>
                  <a:cubicBezTo>
                    <a:pt x="397" y="23"/>
                    <a:pt x="345"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5"/>
            <p:cNvSpPr/>
            <p:nvPr/>
          </p:nvSpPr>
          <p:spPr>
            <a:xfrm>
              <a:off x="5584325" y="2203825"/>
              <a:ext cx="42275" cy="9100"/>
            </a:xfrm>
            <a:custGeom>
              <a:avLst/>
              <a:gdLst/>
              <a:ahLst/>
              <a:cxnLst/>
              <a:rect l="l" t="t" r="r" b="b"/>
              <a:pathLst>
                <a:path w="1691" h="364" extrusionOk="0">
                  <a:moveTo>
                    <a:pt x="363" y="1"/>
                  </a:moveTo>
                  <a:cubicBezTo>
                    <a:pt x="271" y="1"/>
                    <a:pt x="178" y="7"/>
                    <a:pt x="84" y="18"/>
                  </a:cubicBezTo>
                  <a:cubicBezTo>
                    <a:pt x="0" y="114"/>
                    <a:pt x="0" y="185"/>
                    <a:pt x="84" y="280"/>
                  </a:cubicBezTo>
                  <a:cubicBezTo>
                    <a:pt x="198" y="288"/>
                    <a:pt x="313" y="290"/>
                    <a:pt x="428" y="290"/>
                  </a:cubicBezTo>
                  <a:cubicBezTo>
                    <a:pt x="581" y="290"/>
                    <a:pt x="734" y="286"/>
                    <a:pt x="887" y="286"/>
                  </a:cubicBezTo>
                  <a:cubicBezTo>
                    <a:pt x="1155" y="286"/>
                    <a:pt x="1423" y="298"/>
                    <a:pt x="1691" y="364"/>
                  </a:cubicBezTo>
                  <a:cubicBezTo>
                    <a:pt x="1263" y="145"/>
                    <a:pt x="828"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5"/>
            <p:cNvSpPr/>
            <p:nvPr/>
          </p:nvSpPr>
          <p:spPr>
            <a:xfrm>
              <a:off x="5510800" y="2198900"/>
              <a:ext cx="41400" cy="8700"/>
            </a:xfrm>
            <a:custGeom>
              <a:avLst/>
              <a:gdLst/>
              <a:ahLst/>
              <a:cxnLst/>
              <a:rect l="l" t="t" r="r" b="b"/>
              <a:pathLst>
                <a:path w="1656" h="348" extrusionOk="0">
                  <a:moveTo>
                    <a:pt x="78" y="1"/>
                  </a:moveTo>
                  <a:cubicBezTo>
                    <a:pt x="42" y="1"/>
                    <a:pt x="16" y="30"/>
                    <a:pt x="0" y="84"/>
                  </a:cubicBezTo>
                  <a:cubicBezTo>
                    <a:pt x="0" y="132"/>
                    <a:pt x="0" y="180"/>
                    <a:pt x="12" y="203"/>
                  </a:cubicBezTo>
                  <a:cubicBezTo>
                    <a:pt x="161" y="307"/>
                    <a:pt x="316" y="347"/>
                    <a:pt x="475" y="347"/>
                  </a:cubicBezTo>
                  <a:cubicBezTo>
                    <a:pt x="609" y="347"/>
                    <a:pt x="745" y="318"/>
                    <a:pt x="881" y="275"/>
                  </a:cubicBezTo>
                  <a:cubicBezTo>
                    <a:pt x="881" y="263"/>
                    <a:pt x="893" y="263"/>
                    <a:pt x="917" y="251"/>
                  </a:cubicBezTo>
                  <a:cubicBezTo>
                    <a:pt x="953" y="251"/>
                    <a:pt x="977" y="263"/>
                    <a:pt x="1012" y="299"/>
                  </a:cubicBezTo>
                  <a:lnTo>
                    <a:pt x="1155" y="299"/>
                  </a:lnTo>
                  <a:cubicBezTo>
                    <a:pt x="1155" y="299"/>
                    <a:pt x="1179" y="275"/>
                    <a:pt x="1203" y="263"/>
                  </a:cubicBezTo>
                  <a:cubicBezTo>
                    <a:pt x="1239" y="263"/>
                    <a:pt x="1262" y="263"/>
                    <a:pt x="1298" y="311"/>
                  </a:cubicBezTo>
                  <a:cubicBezTo>
                    <a:pt x="1381" y="322"/>
                    <a:pt x="1489" y="322"/>
                    <a:pt x="1572" y="322"/>
                  </a:cubicBezTo>
                  <a:cubicBezTo>
                    <a:pt x="1631" y="311"/>
                    <a:pt x="1655" y="263"/>
                    <a:pt x="1631" y="203"/>
                  </a:cubicBezTo>
                  <a:cubicBezTo>
                    <a:pt x="1620" y="191"/>
                    <a:pt x="1596" y="180"/>
                    <a:pt x="1572" y="156"/>
                  </a:cubicBezTo>
                  <a:cubicBezTo>
                    <a:pt x="1315" y="54"/>
                    <a:pt x="1043" y="45"/>
                    <a:pt x="769" y="45"/>
                  </a:cubicBezTo>
                  <a:cubicBezTo>
                    <a:pt x="707" y="45"/>
                    <a:pt x="644" y="46"/>
                    <a:pt x="582" y="46"/>
                  </a:cubicBezTo>
                  <a:cubicBezTo>
                    <a:pt x="435" y="46"/>
                    <a:pt x="288" y="43"/>
                    <a:pt x="143" y="25"/>
                  </a:cubicBezTo>
                  <a:cubicBezTo>
                    <a:pt x="119" y="8"/>
                    <a:pt x="97"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5"/>
            <p:cNvSpPr/>
            <p:nvPr/>
          </p:nvSpPr>
          <p:spPr>
            <a:xfrm>
              <a:off x="5345900" y="2236125"/>
              <a:ext cx="36925" cy="18550"/>
            </a:xfrm>
            <a:custGeom>
              <a:avLst/>
              <a:gdLst/>
              <a:ahLst/>
              <a:cxnLst/>
              <a:rect l="l" t="t" r="r" b="b"/>
              <a:pathLst>
                <a:path w="1477" h="742" extrusionOk="0">
                  <a:moveTo>
                    <a:pt x="584" y="0"/>
                  </a:moveTo>
                  <a:cubicBezTo>
                    <a:pt x="405" y="0"/>
                    <a:pt x="238" y="0"/>
                    <a:pt x="72" y="84"/>
                  </a:cubicBezTo>
                  <a:lnTo>
                    <a:pt x="0" y="155"/>
                  </a:lnTo>
                  <a:lnTo>
                    <a:pt x="0" y="298"/>
                  </a:lnTo>
                  <a:cubicBezTo>
                    <a:pt x="119" y="310"/>
                    <a:pt x="238" y="310"/>
                    <a:pt x="298" y="429"/>
                  </a:cubicBezTo>
                  <a:cubicBezTo>
                    <a:pt x="393" y="536"/>
                    <a:pt x="548" y="548"/>
                    <a:pt x="548" y="715"/>
                  </a:cubicBezTo>
                  <a:cubicBezTo>
                    <a:pt x="709" y="732"/>
                    <a:pt x="863" y="741"/>
                    <a:pt x="1015" y="741"/>
                  </a:cubicBezTo>
                  <a:cubicBezTo>
                    <a:pt x="1167" y="741"/>
                    <a:pt x="1316" y="732"/>
                    <a:pt x="1465" y="715"/>
                  </a:cubicBezTo>
                  <a:cubicBezTo>
                    <a:pt x="1477" y="655"/>
                    <a:pt x="1477" y="596"/>
                    <a:pt x="1429" y="548"/>
                  </a:cubicBezTo>
                  <a:cubicBezTo>
                    <a:pt x="1381" y="536"/>
                    <a:pt x="1322" y="512"/>
                    <a:pt x="1262" y="500"/>
                  </a:cubicBezTo>
                  <a:cubicBezTo>
                    <a:pt x="1108" y="441"/>
                    <a:pt x="1108" y="274"/>
                    <a:pt x="1024" y="155"/>
                  </a:cubicBezTo>
                  <a:cubicBezTo>
                    <a:pt x="905" y="24"/>
                    <a:pt x="750" y="12"/>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5"/>
            <p:cNvSpPr/>
            <p:nvPr/>
          </p:nvSpPr>
          <p:spPr>
            <a:xfrm>
              <a:off x="5542950" y="2248000"/>
              <a:ext cx="33350" cy="9125"/>
            </a:xfrm>
            <a:custGeom>
              <a:avLst/>
              <a:gdLst/>
              <a:ahLst/>
              <a:cxnLst/>
              <a:rect l="l" t="t" r="r" b="b"/>
              <a:pathLst>
                <a:path w="1334" h="365" extrusionOk="0">
                  <a:moveTo>
                    <a:pt x="402" y="0"/>
                  </a:moveTo>
                  <a:cubicBezTo>
                    <a:pt x="268" y="0"/>
                    <a:pt x="134" y="24"/>
                    <a:pt x="0" y="97"/>
                  </a:cubicBezTo>
                  <a:cubicBezTo>
                    <a:pt x="60" y="216"/>
                    <a:pt x="215" y="180"/>
                    <a:pt x="298" y="240"/>
                  </a:cubicBezTo>
                  <a:cubicBezTo>
                    <a:pt x="531" y="264"/>
                    <a:pt x="759" y="364"/>
                    <a:pt x="993" y="364"/>
                  </a:cubicBezTo>
                  <a:cubicBezTo>
                    <a:pt x="1105" y="364"/>
                    <a:pt x="1218" y="341"/>
                    <a:pt x="1334" y="275"/>
                  </a:cubicBezTo>
                  <a:cubicBezTo>
                    <a:pt x="1334" y="204"/>
                    <a:pt x="1322" y="144"/>
                    <a:pt x="1322" y="85"/>
                  </a:cubicBezTo>
                  <a:cubicBezTo>
                    <a:pt x="1278" y="91"/>
                    <a:pt x="1235" y="93"/>
                    <a:pt x="1192" y="93"/>
                  </a:cubicBezTo>
                  <a:cubicBezTo>
                    <a:pt x="928" y="93"/>
                    <a:pt x="665" y="0"/>
                    <a:pt x="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5"/>
            <p:cNvSpPr/>
            <p:nvPr/>
          </p:nvSpPr>
          <p:spPr>
            <a:xfrm>
              <a:off x="5466150" y="2221825"/>
              <a:ext cx="34250" cy="7175"/>
            </a:xfrm>
            <a:custGeom>
              <a:avLst/>
              <a:gdLst/>
              <a:ahLst/>
              <a:cxnLst/>
              <a:rect l="l" t="t" r="r" b="b"/>
              <a:pathLst>
                <a:path w="1370" h="287" extrusionOk="0">
                  <a:moveTo>
                    <a:pt x="72" y="1"/>
                  </a:moveTo>
                  <a:cubicBezTo>
                    <a:pt x="0" y="96"/>
                    <a:pt x="0" y="191"/>
                    <a:pt x="60" y="287"/>
                  </a:cubicBezTo>
                  <a:cubicBezTo>
                    <a:pt x="176" y="273"/>
                    <a:pt x="293" y="271"/>
                    <a:pt x="413" y="271"/>
                  </a:cubicBezTo>
                  <a:cubicBezTo>
                    <a:pt x="461" y="271"/>
                    <a:pt x="510" y="271"/>
                    <a:pt x="559" y="271"/>
                  </a:cubicBezTo>
                  <a:cubicBezTo>
                    <a:pt x="815" y="271"/>
                    <a:pt x="1084" y="263"/>
                    <a:pt x="1370" y="156"/>
                  </a:cubicBezTo>
                  <a:cubicBezTo>
                    <a:pt x="1198" y="40"/>
                    <a:pt x="1032" y="9"/>
                    <a:pt x="871" y="9"/>
                  </a:cubicBezTo>
                  <a:cubicBezTo>
                    <a:pt x="685" y="9"/>
                    <a:pt x="507" y="50"/>
                    <a:pt x="338" y="50"/>
                  </a:cubicBezTo>
                  <a:cubicBezTo>
                    <a:pt x="246" y="50"/>
                    <a:pt x="158" y="3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5"/>
            <p:cNvSpPr/>
            <p:nvPr/>
          </p:nvSpPr>
          <p:spPr>
            <a:xfrm>
              <a:off x="5550675" y="2200900"/>
              <a:ext cx="35750" cy="10525"/>
            </a:xfrm>
            <a:custGeom>
              <a:avLst/>
              <a:gdLst/>
              <a:ahLst/>
              <a:cxnLst/>
              <a:rect l="l" t="t" r="r" b="b"/>
              <a:pathLst>
                <a:path w="1430" h="421" extrusionOk="0">
                  <a:moveTo>
                    <a:pt x="276" y="1"/>
                  </a:moveTo>
                  <a:cubicBezTo>
                    <a:pt x="186" y="1"/>
                    <a:pt x="94" y="29"/>
                    <a:pt x="1" y="111"/>
                  </a:cubicBezTo>
                  <a:lnTo>
                    <a:pt x="13" y="147"/>
                  </a:lnTo>
                  <a:cubicBezTo>
                    <a:pt x="132" y="242"/>
                    <a:pt x="310" y="135"/>
                    <a:pt x="429" y="266"/>
                  </a:cubicBezTo>
                  <a:cubicBezTo>
                    <a:pt x="678" y="340"/>
                    <a:pt x="933" y="421"/>
                    <a:pt x="1196" y="421"/>
                  </a:cubicBezTo>
                  <a:cubicBezTo>
                    <a:pt x="1273" y="421"/>
                    <a:pt x="1351" y="413"/>
                    <a:pt x="1430" y="397"/>
                  </a:cubicBezTo>
                  <a:lnTo>
                    <a:pt x="1430" y="135"/>
                  </a:lnTo>
                  <a:lnTo>
                    <a:pt x="1013" y="135"/>
                  </a:lnTo>
                  <a:cubicBezTo>
                    <a:pt x="1013" y="135"/>
                    <a:pt x="989" y="147"/>
                    <a:pt x="965" y="171"/>
                  </a:cubicBezTo>
                  <a:cubicBezTo>
                    <a:pt x="956" y="174"/>
                    <a:pt x="948" y="175"/>
                    <a:pt x="940" y="175"/>
                  </a:cubicBezTo>
                  <a:cubicBezTo>
                    <a:pt x="917" y="175"/>
                    <a:pt x="897" y="162"/>
                    <a:pt x="870" y="135"/>
                  </a:cubicBezTo>
                  <a:cubicBezTo>
                    <a:pt x="666" y="135"/>
                    <a:pt x="473"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5"/>
            <p:cNvSpPr/>
            <p:nvPr/>
          </p:nvSpPr>
          <p:spPr>
            <a:xfrm>
              <a:off x="5487575" y="2297475"/>
              <a:ext cx="36650" cy="10400"/>
            </a:xfrm>
            <a:custGeom>
              <a:avLst/>
              <a:gdLst/>
              <a:ahLst/>
              <a:cxnLst/>
              <a:rect l="l" t="t" r="r" b="b"/>
              <a:pathLst>
                <a:path w="1466" h="416" extrusionOk="0">
                  <a:moveTo>
                    <a:pt x="253" y="0"/>
                  </a:moveTo>
                  <a:cubicBezTo>
                    <a:pt x="200" y="0"/>
                    <a:pt x="148" y="10"/>
                    <a:pt x="96" y="23"/>
                  </a:cubicBezTo>
                  <a:cubicBezTo>
                    <a:pt x="13" y="118"/>
                    <a:pt x="1" y="201"/>
                    <a:pt x="96" y="297"/>
                  </a:cubicBezTo>
                  <a:cubicBezTo>
                    <a:pt x="155" y="297"/>
                    <a:pt x="227" y="309"/>
                    <a:pt x="298" y="309"/>
                  </a:cubicBezTo>
                  <a:cubicBezTo>
                    <a:pt x="405" y="352"/>
                    <a:pt x="513" y="358"/>
                    <a:pt x="621" y="358"/>
                  </a:cubicBezTo>
                  <a:cubicBezTo>
                    <a:pt x="664" y="358"/>
                    <a:pt x="707" y="357"/>
                    <a:pt x="750" y="357"/>
                  </a:cubicBezTo>
                  <a:cubicBezTo>
                    <a:pt x="864" y="357"/>
                    <a:pt x="976" y="364"/>
                    <a:pt x="1084" y="416"/>
                  </a:cubicBezTo>
                  <a:cubicBezTo>
                    <a:pt x="1179" y="404"/>
                    <a:pt x="1287" y="404"/>
                    <a:pt x="1370" y="404"/>
                  </a:cubicBezTo>
                  <a:cubicBezTo>
                    <a:pt x="1465" y="309"/>
                    <a:pt x="1465" y="237"/>
                    <a:pt x="1394" y="166"/>
                  </a:cubicBezTo>
                  <a:cubicBezTo>
                    <a:pt x="1310" y="124"/>
                    <a:pt x="1224" y="112"/>
                    <a:pt x="1138" y="112"/>
                  </a:cubicBezTo>
                  <a:cubicBezTo>
                    <a:pt x="1051" y="112"/>
                    <a:pt x="965" y="124"/>
                    <a:pt x="882" y="130"/>
                  </a:cubicBezTo>
                  <a:cubicBezTo>
                    <a:pt x="715" y="70"/>
                    <a:pt x="525" y="118"/>
                    <a:pt x="382" y="23"/>
                  </a:cubicBezTo>
                  <a:cubicBezTo>
                    <a:pt x="339" y="7"/>
                    <a:pt x="296" y="0"/>
                    <a:pt x="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5"/>
            <p:cNvSpPr/>
            <p:nvPr/>
          </p:nvSpPr>
          <p:spPr>
            <a:xfrm>
              <a:off x="5403650" y="2218050"/>
              <a:ext cx="25450" cy="8050"/>
            </a:xfrm>
            <a:custGeom>
              <a:avLst/>
              <a:gdLst/>
              <a:ahLst/>
              <a:cxnLst/>
              <a:rect l="l" t="t" r="r" b="b"/>
              <a:pathLst>
                <a:path w="1018" h="322" extrusionOk="0">
                  <a:moveTo>
                    <a:pt x="813" y="1"/>
                  </a:moveTo>
                  <a:cubicBezTo>
                    <a:pt x="688" y="1"/>
                    <a:pt x="526" y="29"/>
                    <a:pt x="393" y="29"/>
                  </a:cubicBezTo>
                  <a:cubicBezTo>
                    <a:pt x="354" y="29"/>
                    <a:pt x="318" y="27"/>
                    <a:pt x="286" y="21"/>
                  </a:cubicBezTo>
                  <a:cubicBezTo>
                    <a:pt x="167" y="21"/>
                    <a:pt x="60" y="45"/>
                    <a:pt x="0" y="152"/>
                  </a:cubicBezTo>
                  <a:cubicBezTo>
                    <a:pt x="48" y="199"/>
                    <a:pt x="83" y="259"/>
                    <a:pt x="131" y="307"/>
                  </a:cubicBezTo>
                  <a:cubicBezTo>
                    <a:pt x="202" y="283"/>
                    <a:pt x="286" y="283"/>
                    <a:pt x="345" y="259"/>
                  </a:cubicBezTo>
                  <a:cubicBezTo>
                    <a:pt x="375" y="242"/>
                    <a:pt x="409" y="236"/>
                    <a:pt x="445" y="236"/>
                  </a:cubicBezTo>
                  <a:cubicBezTo>
                    <a:pt x="578" y="236"/>
                    <a:pt x="745" y="321"/>
                    <a:pt x="864" y="321"/>
                  </a:cubicBezTo>
                  <a:cubicBezTo>
                    <a:pt x="948" y="321"/>
                    <a:pt x="1008" y="278"/>
                    <a:pt x="1012" y="128"/>
                  </a:cubicBezTo>
                  <a:cubicBezTo>
                    <a:pt x="1017" y="27"/>
                    <a:pt x="932" y="1"/>
                    <a:pt x="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5"/>
            <p:cNvSpPr/>
            <p:nvPr/>
          </p:nvSpPr>
          <p:spPr>
            <a:xfrm>
              <a:off x="5506625" y="2151975"/>
              <a:ext cx="40500" cy="9500"/>
            </a:xfrm>
            <a:custGeom>
              <a:avLst/>
              <a:gdLst/>
              <a:ahLst/>
              <a:cxnLst/>
              <a:rect l="l" t="t" r="r" b="b"/>
              <a:pathLst>
                <a:path w="1620" h="380" extrusionOk="0">
                  <a:moveTo>
                    <a:pt x="751" y="0"/>
                  </a:moveTo>
                  <a:cubicBezTo>
                    <a:pt x="500" y="0"/>
                    <a:pt x="250" y="68"/>
                    <a:pt x="1" y="235"/>
                  </a:cubicBezTo>
                  <a:cubicBezTo>
                    <a:pt x="36" y="271"/>
                    <a:pt x="60" y="306"/>
                    <a:pt x="96" y="342"/>
                  </a:cubicBezTo>
                  <a:cubicBezTo>
                    <a:pt x="192" y="324"/>
                    <a:pt x="289" y="317"/>
                    <a:pt x="387" y="317"/>
                  </a:cubicBezTo>
                  <a:cubicBezTo>
                    <a:pt x="680" y="317"/>
                    <a:pt x="979" y="379"/>
                    <a:pt x="1273" y="379"/>
                  </a:cubicBezTo>
                  <a:cubicBezTo>
                    <a:pt x="1389" y="379"/>
                    <a:pt x="1505" y="369"/>
                    <a:pt x="1620" y="342"/>
                  </a:cubicBezTo>
                  <a:lnTo>
                    <a:pt x="1620" y="223"/>
                  </a:lnTo>
                  <a:cubicBezTo>
                    <a:pt x="1328" y="90"/>
                    <a:pt x="1039" y="0"/>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5"/>
            <p:cNvSpPr/>
            <p:nvPr/>
          </p:nvSpPr>
          <p:spPr>
            <a:xfrm>
              <a:off x="5433700" y="2220750"/>
              <a:ext cx="25625" cy="8325"/>
            </a:xfrm>
            <a:custGeom>
              <a:avLst/>
              <a:gdLst/>
              <a:ahLst/>
              <a:cxnLst/>
              <a:rect l="l" t="t" r="r" b="b"/>
              <a:pathLst>
                <a:path w="1025" h="333" extrusionOk="0">
                  <a:moveTo>
                    <a:pt x="304" y="0"/>
                  </a:moveTo>
                  <a:cubicBezTo>
                    <a:pt x="210" y="0"/>
                    <a:pt x="110" y="11"/>
                    <a:pt x="1" y="44"/>
                  </a:cubicBezTo>
                  <a:cubicBezTo>
                    <a:pt x="360" y="218"/>
                    <a:pt x="600" y="333"/>
                    <a:pt x="875" y="333"/>
                  </a:cubicBezTo>
                  <a:cubicBezTo>
                    <a:pt x="901" y="333"/>
                    <a:pt x="927" y="332"/>
                    <a:pt x="953" y="330"/>
                  </a:cubicBezTo>
                  <a:cubicBezTo>
                    <a:pt x="1025" y="234"/>
                    <a:pt x="1025" y="151"/>
                    <a:pt x="953" y="56"/>
                  </a:cubicBezTo>
                  <a:cubicBezTo>
                    <a:pt x="926" y="59"/>
                    <a:pt x="898" y="61"/>
                    <a:pt x="870" y="61"/>
                  </a:cubicBezTo>
                  <a:cubicBezTo>
                    <a:pt x="698" y="61"/>
                    <a:pt x="519" y="0"/>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5"/>
            <p:cNvSpPr/>
            <p:nvPr/>
          </p:nvSpPr>
          <p:spPr>
            <a:xfrm>
              <a:off x="5452750" y="2297725"/>
              <a:ext cx="36925" cy="6875"/>
            </a:xfrm>
            <a:custGeom>
              <a:avLst/>
              <a:gdLst/>
              <a:ahLst/>
              <a:cxnLst/>
              <a:rect l="l" t="t" r="r" b="b"/>
              <a:pathLst>
                <a:path w="1477" h="275" extrusionOk="0">
                  <a:moveTo>
                    <a:pt x="1334" y="1"/>
                  </a:moveTo>
                  <a:cubicBezTo>
                    <a:pt x="1158" y="117"/>
                    <a:pt x="971" y="143"/>
                    <a:pt x="782" y="143"/>
                  </a:cubicBezTo>
                  <a:cubicBezTo>
                    <a:pt x="623" y="143"/>
                    <a:pt x="462" y="124"/>
                    <a:pt x="305" y="124"/>
                  </a:cubicBezTo>
                  <a:cubicBezTo>
                    <a:pt x="206" y="124"/>
                    <a:pt x="108" y="132"/>
                    <a:pt x="13" y="156"/>
                  </a:cubicBezTo>
                  <a:cubicBezTo>
                    <a:pt x="1" y="215"/>
                    <a:pt x="24" y="239"/>
                    <a:pt x="84" y="251"/>
                  </a:cubicBezTo>
                  <a:cubicBezTo>
                    <a:pt x="548" y="251"/>
                    <a:pt x="1013" y="275"/>
                    <a:pt x="1477" y="275"/>
                  </a:cubicBezTo>
                  <a:lnTo>
                    <a:pt x="1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5"/>
            <p:cNvSpPr/>
            <p:nvPr/>
          </p:nvSpPr>
          <p:spPr>
            <a:xfrm>
              <a:off x="5482825" y="2195225"/>
              <a:ext cx="32150" cy="6250"/>
            </a:xfrm>
            <a:custGeom>
              <a:avLst/>
              <a:gdLst/>
              <a:ahLst/>
              <a:cxnLst/>
              <a:rect l="l" t="t" r="r" b="b"/>
              <a:pathLst>
                <a:path w="1286" h="250" extrusionOk="0">
                  <a:moveTo>
                    <a:pt x="889" y="1"/>
                  </a:moveTo>
                  <a:cubicBezTo>
                    <a:pt x="867" y="1"/>
                    <a:pt x="845" y="2"/>
                    <a:pt x="822" y="5"/>
                  </a:cubicBezTo>
                  <a:cubicBezTo>
                    <a:pt x="548" y="53"/>
                    <a:pt x="274" y="53"/>
                    <a:pt x="0" y="65"/>
                  </a:cubicBezTo>
                  <a:cubicBezTo>
                    <a:pt x="60" y="196"/>
                    <a:pt x="179" y="219"/>
                    <a:pt x="298" y="219"/>
                  </a:cubicBezTo>
                  <a:cubicBezTo>
                    <a:pt x="298" y="231"/>
                    <a:pt x="310" y="231"/>
                    <a:pt x="345" y="243"/>
                  </a:cubicBezTo>
                  <a:cubicBezTo>
                    <a:pt x="369" y="243"/>
                    <a:pt x="405" y="243"/>
                    <a:pt x="429" y="196"/>
                  </a:cubicBezTo>
                  <a:cubicBezTo>
                    <a:pt x="584" y="219"/>
                    <a:pt x="715" y="219"/>
                    <a:pt x="869" y="231"/>
                  </a:cubicBezTo>
                  <a:cubicBezTo>
                    <a:pt x="887" y="243"/>
                    <a:pt x="908" y="249"/>
                    <a:pt x="930" y="249"/>
                  </a:cubicBezTo>
                  <a:cubicBezTo>
                    <a:pt x="953" y="249"/>
                    <a:pt x="976" y="243"/>
                    <a:pt x="1000" y="231"/>
                  </a:cubicBezTo>
                  <a:cubicBezTo>
                    <a:pt x="1014" y="228"/>
                    <a:pt x="1027" y="226"/>
                    <a:pt x="1040" y="226"/>
                  </a:cubicBezTo>
                  <a:cubicBezTo>
                    <a:pt x="1070" y="226"/>
                    <a:pt x="1098" y="235"/>
                    <a:pt x="1131" y="243"/>
                  </a:cubicBezTo>
                  <a:cubicBezTo>
                    <a:pt x="1179" y="219"/>
                    <a:pt x="1238" y="208"/>
                    <a:pt x="1286" y="184"/>
                  </a:cubicBezTo>
                  <a:cubicBezTo>
                    <a:pt x="1161" y="70"/>
                    <a:pt x="1037"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5"/>
            <p:cNvSpPr/>
            <p:nvPr/>
          </p:nvSpPr>
          <p:spPr>
            <a:xfrm>
              <a:off x="5500375" y="2271775"/>
              <a:ext cx="17875" cy="7350"/>
            </a:xfrm>
            <a:custGeom>
              <a:avLst/>
              <a:gdLst/>
              <a:ahLst/>
              <a:cxnLst/>
              <a:rect l="l" t="t" r="r" b="b"/>
              <a:pathLst>
                <a:path w="715" h="294" extrusionOk="0">
                  <a:moveTo>
                    <a:pt x="435" y="1"/>
                  </a:moveTo>
                  <a:cubicBezTo>
                    <a:pt x="290" y="1"/>
                    <a:pt x="145" y="24"/>
                    <a:pt x="1" y="39"/>
                  </a:cubicBezTo>
                  <a:lnTo>
                    <a:pt x="1" y="98"/>
                  </a:lnTo>
                  <a:cubicBezTo>
                    <a:pt x="1" y="134"/>
                    <a:pt x="13" y="146"/>
                    <a:pt x="13" y="182"/>
                  </a:cubicBezTo>
                  <a:cubicBezTo>
                    <a:pt x="183" y="244"/>
                    <a:pt x="354" y="294"/>
                    <a:pt x="535" y="294"/>
                  </a:cubicBezTo>
                  <a:cubicBezTo>
                    <a:pt x="594" y="294"/>
                    <a:pt x="654" y="289"/>
                    <a:pt x="715" y="277"/>
                  </a:cubicBezTo>
                  <a:lnTo>
                    <a:pt x="715" y="39"/>
                  </a:lnTo>
                  <a:cubicBezTo>
                    <a:pt x="622" y="11"/>
                    <a:pt x="528"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5"/>
            <p:cNvSpPr/>
            <p:nvPr/>
          </p:nvSpPr>
          <p:spPr>
            <a:xfrm>
              <a:off x="5574800" y="2276025"/>
              <a:ext cx="22050" cy="7225"/>
            </a:xfrm>
            <a:custGeom>
              <a:avLst/>
              <a:gdLst/>
              <a:ahLst/>
              <a:cxnLst/>
              <a:rect l="l" t="t" r="r" b="b"/>
              <a:pathLst>
                <a:path w="882" h="289" extrusionOk="0">
                  <a:moveTo>
                    <a:pt x="793" y="1"/>
                  </a:moveTo>
                  <a:cubicBezTo>
                    <a:pt x="684" y="1"/>
                    <a:pt x="570" y="40"/>
                    <a:pt x="456" y="40"/>
                  </a:cubicBezTo>
                  <a:cubicBezTo>
                    <a:pt x="407" y="40"/>
                    <a:pt x="358" y="33"/>
                    <a:pt x="310" y="12"/>
                  </a:cubicBezTo>
                  <a:cubicBezTo>
                    <a:pt x="226" y="95"/>
                    <a:pt x="72" y="24"/>
                    <a:pt x="0" y="154"/>
                  </a:cubicBezTo>
                  <a:cubicBezTo>
                    <a:pt x="131" y="262"/>
                    <a:pt x="277" y="288"/>
                    <a:pt x="427" y="288"/>
                  </a:cubicBezTo>
                  <a:cubicBezTo>
                    <a:pt x="578" y="288"/>
                    <a:pt x="732" y="262"/>
                    <a:pt x="881" y="262"/>
                  </a:cubicBezTo>
                  <a:lnTo>
                    <a:pt x="881" y="12"/>
                  </a:lnTo>
                  <a:cubicBezTo>
                    <a:pt x="852" y="4"/>
                    <a:pt x="823" y="1"/>
                    <a:pt x="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5"/>
            <p:cNvSpPr/>
            <p:nvPr/>
          </p:nvSpPr>
          <p:spPr>
            <a:xfrm>
              <a:off x="5377150" y="2214400"/>
              <a:ext cx="19075" cy="7900"/>
            </a:xfrm>
            <a:custGeom>
              <a:avLst/>
              <a:gdLst/>
              <a:ahLst/>
              <a:cxnLst/>
              <a:rect l="l" t="t" r="r" b="b"/>
              <a:pathLst>
                <a:path w="763" h="316" extrusionOk="0">
                  <a:moveTo>
                    <a:pt x="631" y="0"/>
                  </a:moveTo>
                  <a:lnTo>
                    <a:pt x="48" y="48"/>
                  </a:lnTo>
                  <a:cubicBezTo>
                    <a:pt x="0" y="107"/>
                    <a:pt x="0" y="155"/>
                    <a:pt x="60" y="179"/>
                  </a:cubicBezTo>
                  <a:cubicBezTo>
                    <a:pt x="283" y="268"/>
                    <a:pt x="415" y="316"/>
                    <a:pt x="504" y="316"/>
                  </a:cubicBezTo>
                  <a:cubicBezTo>
                    <a:pt x="630" y="316"/>
                    <a:pt x="672" y="221"/>
                    <a:pt x="762" y="12"/>
                  </a:cubicBezTo>
                  <a:cubicBezTo>
                    <a:pt x="715" y="12"/>
                    <a:pt x="667" y="12"/>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5"/>
            <p:cNvSpPr/>
            <p:nvPr/>
          </p:nvSpPr>
          <p:spPr>
            <a:xfrm>
              <a:off x="5381900" y="2245650"/>
              <a:ext cx="29200" cy="8525"/>
            </a:xfrm>
            <a:custGeom>
              <a:avLst/>
              <a:gdLst/>
              <a:ahLst/>
              <a:cxnLst/>
              <a:rect l="l" t="t" r="r" b="b"/>
              <a:pathLst>
                <a:path w="1168" h="341" extrusionOk="0">
                  <a:moveTo>
                    <a:pt x="584" y="36"/>
                  </a:moveTo>
                  <a:cubicBezTo>
                    <a:pt x="394" y="72"/>
                    <a:pt x="168" y="0"/>
                    <a:pt x="1" y="191"/>
                  </a:cubicBezTo>
                  <a:cubicBezTo>
                    <a:pt x="25" y="238"/>
                    <a:pt x="25" y="274"/>
                    <a:pt x="37" y="310"/>
                  </a:cubicBezTo>
                  <a:cubicBezTo>
                    <a:pt x="53" y="309"/>
                    <a:pt x="70" y="309"/>
                    <a:pt x="87" y="309"/>
                  </a:cubicBezTo>
                  <a:cubicBezTo>
                    <a:pt x="276" y="309"/>
                    <a:pt x="475" y="341"/>
                    <a:pt x="670" y="341"/>
                  </a:cubicBezTo>
                  <a:cubicBezTo>
                    <a:pt x="840" y="341"/>
                    <a:pt x="1009" y="317"/>
                    <a:pt x="1168" y="226"/>
                  </a:cubicBezTo>
                  <a:cubicBezTo>
                    <a:pt x="1156" y="167"/>
                    <a:pt x="1120" y="119"/>
                    <a:pt x="1061" y="96"/>
                  </a:cubicBezTo>
                  <a:cubicBezTo>
                    <a:pt x="1033" y="83"/>
                    <a:pt x="1004" y="80"/>
                    <a:pt x="974" y="80"/>
                  </a:cubicBezTo>
                  <a:cubicBezTo>
                    <a:pt x="932" y="80"/>
                    <a:pt x="887" y="87"/>
                    <a:pt x="844" y="87"/>
                  </a:cubicBezTo>
                  <a:cubicBezTo>
                    <a:pt x="799" y="87"/>
                    <a:pt x="756" y="79"/>
                    <a:pt x="715" y="48"/>
                  </a:cubicBezTo>
                  <a:cubicBezTo>
                    <a:pt x="680" y="48"/>
                    <a:pt x="632" y="36"/>
                    <a:pt x="584"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5"/>
            <p:cNvSpPr/>
            <p:nvPr/>
          </p:nvSpPr>
          <p:spPr>
            <a:xfrm>
              <a:off x="5345900" y="2245075"/>
              <a:ext cx="19075" cy="8925"/>
            </a:xfrm>
            <a:custGeom>
              <a:avLst/>
              <a:gdLst/>
              <a:ahLst/>
              <a:cxnLst/>
              <a:rect l="l" t="t" r="r" b="b"/>
              <a:pathLst>
                <a:path w="763" h="357" extrusionOk="0">
                  <a:moveTo>
                    <a:pt x="599" y="1"/>
                  </a:moveTo>
                  <a:cubicBezTo>
                    <a:pt x="528" y="1"/>
                    <a:pt x="452" y="71"/>
                    <a:pt x="381" y="71"/>
                  </a:cubicBezTo>
                  <a:cubicBezTo>
                    <a:pt x="377" y="71"/>
                    <a:pt x="373" y="71"/>
                    <a:pt x="369" y="71"/>
                  </a:cubicBezTo>
                  <a:lnTo>
                    <a:pt x="298" y="71"/>
                  </a:lnTo>
                  <a:cubicBezTo>
                    <a:pt x="179" y="83"/>
                    <a:pt x="60" y="95"/>
                    <a:pt x="0" y="238"/>
                  </a:cubicBezTo>
                  <a:cubicBezTo>
                    <a:pt x="191" y="273"/>
                    <a:pt x="369" y="309"/>
                    <a:pt x="572" y="357"/>
                  </a:cubicBezTo>
                  <a:cubicBezTo>
                    <a:pt x="619" y="249"/>
                    <a:pt x="762" y="178"/>
                    <a:pt x="691" y="59"/>
                  </a:cubicBezTo>
                  <a:cubicBezTo>
                    <a:pt x="662" y="16"/>
                    <a:pt x="631" y="1"/>
                    <a:pt x="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5"/>
            <p:cNvSpPr/>
            <p:nvPr/>
          </p:nvSpPr>
          <p:spPr>
            <a:xfrm>
              <a:off x="5528950" y="2301900"/>
              <a:ext cx="25325" cy="9550"/>
            </a:xfrm>
            <a:custGeom>
              <a:avLst/>
              <a:gdLst/>
              <a:ahLst/>
              <a:cxnLst/>
              <a:rect l="l" t="t" r="r" b="b"/>
              <a:pathLst>
                <a:path w="1013" h="382" extrusionOk="0">
                  <a:moveTo>
                    <a:pt x="249" y="0"/>
                  </a:moveTo>
                  <a:cubicBezTo>
                    <a:pt x="147" y="0"/>
                    <a:pt x="59" y="53"/>
                    <a:pt x="1" y="239"/>
                  </a:cubicBezTo>
                  <a:cubicBezTo>
                    <a:pt x="34" y="247"/>
                    <a:pt x="56" y="255"/>
                    <a:pt x="83" y="255"/>
                  </a:cubicBezTo>
                  <a:cubicBezTo>
                    <a:pt x="94" y="255"/>
                    <a:pt x="106" y="254"/>
                    <a:pt x="120" y="251"/>
                  </a:cubicBezTo>
                  <a:cubicBezTo>
                    <a:pt x="197" y="307"/>
                    <a:pt x="286" y="315"/>
                    <a:pt x="376" y="315"/>
                  </a:cubicBezTo>
                  <a:cubicBezTo>
                    <a:pt x="408" y="315"/>
                    <a:pt x="441" y="314"/>
                    <a:pt x="473" y="314"/>
                  </a:cubicBezTo>
                  <a:cubicBezTo>
                    <a:pt x="558" y="314"/>
                    <a:pt x="642" y="321"/>
                    <a:pt x="715" y="370"/>
                  </a:cubicBezTo>
                  <a:cubicBezTo>
                    <a:pt x="822" y="370"/>
                    <a:pt x="905" y="382"/>
                    <a:pt x="1013" y="382"/>
                  </a:cubicBezTo>
                  <a:cubicBezTo>
                    <a:pt x="953" y="298"/>
                    <a:pt x="905" y="191"/>
                    <a:pt x="870" y="108"/>
                  </a:cubicBezTo>
                  <a:cubicBezTo>
                    <a:pt x="775" y="108"/>
                    <a:pt x="691" y="108"/>
                    <a:pt x="596" y="84"/>
                  </a:cubicBezTo>
                  <a:cubicBezTo>
                    <a:pt x="480" y="59"/>
                    <a:pt x="357"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5"/>
            <p:cNvSpPr/>
            <p:nvPr/>
          </p:nvSpPr>
          <p:spPr>
            <a:xfrm>
              <a:off x="5521500" y="2300700"/>
              <a:ext cx="22350" cy="7600"/>
            </a:xfrm>
            <a:custGeom>
              <a:avLst/>
              <a:gdLst/>
              <a:ahLst/>
              <a:cxnLst/>
              <a:rect l="l" t="t" r="r" b="b"/>
              <a:pathLst>
                <a:path w="894" h="304" extrusionOk="0">
                  <a:moveTo>
                    <a:pt x="390" y="1"/>
                  </a:moveTo>
                  <a:cubicBezTo>
                    <a:pt x="262" y="1"/>
                    <a:pt x="130" y="15"/>
                    <a:pt x="1" y="25"/>
                  </a:cubicBezTo>
                  <a:lnTo>
                    <a:pt x="1" y="275"/>
                  </a:lnTo>
                  <a:cubicBezTo>
                    <a:pt x="60" y="294"/>
                    <a:pt x="112" y="303"/>
                    <a:pt x="164" y="303"/>
                  </a:cubicBezTo>
                  <a:cubicBezTo>
                    <a:pt x="207" y="303"/>
                    <a:pt x="250" y="297"/>
                    <a:pt x="299" y="287"/>
                  </a:cubicBezTo>
                  <a:cubicBezTo>
                    <a:pt x="401" y="154"/>
                    <a:pt x="532" y="140"/>
                    <a:pt x="661" y="140"/>
                  </a:cubicBezTo>
                  <a:cubicBezTo>
                    <a:pt x="697" y="140"/>
                    <a:pt x="732" y="141"/>
                    <a:pt x="768" y="141"/>
                  </a:cubicBezTo>
                  <a:cubicBezTo>
                    <a:pt x="811" y="141"/>
                    <a:pt x="854" y="139"/>
                    <a:pt x="894" y="132"/>
                  </a:cubicBezTo>
                  <a:cubicBezTo>
                    <a:pt x="742" y="28"/>
                    <a:pt x="569" y="1"/>
                    <a:pt x="3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5"/>
            <p:cNvSpPr/>
            <p:nvPr/>
          </p:nvSpPr>
          <p:spPr>
            <a:xfrm>
              <a:off x="5653975" y="2314400"/>
              <a:ext cx="19075" cy="8075"/>
            </a:xfrm>
            <a:custGeom>
              <a:avLst/>
              <a:gdLst/>
              <a:ahLst/>
              <a:cxnLst/>
              <a:rect l="l" t="t" r="r" b="b"/>
              <a:pathLst>
                <a:path w="763" h="323" extrusionOk="0">
                  <a:moveTo>
                    <a:pt x="369" y="1"/>
                  </a:moveTo>
                  <a:cubicBezTo>
                    <a:pt x="298" y="24"/>
                    <a:pt x="238" y="24"/>
                    <a:pt x="167" y="36"/>
                  </a:cubicBezTo>
                  <a:cubicBezTo>
                    <a:pt x="119" y="36"/>
                    <a:pt x="36" y="48"/>
                    <a:pt x="36" y="60"/>
                  </a:cubicBezTo>
                  <a:cubicBezTo>
                    <a:pt x="0" y="155"/>
                    <a:pt x="95" y="155"/>
                    <a:pt x="155" y="179"/>
                  </a:cubicBezTo>
                  <a:cubicBezTo>
                    <a:pt x="215" y="215"/>
                    <a:pt x="250" y="263"/>
                    <a:pt x="310" y="298"/>
                  </a:cubicBezTo>
                  <a:cubicBezTo>
                    <a:pt x="405" y="322"/>
                    <a:pt x="512" y="322"/>
                    <a:pt x="607" y="322"/>
                  </a:cubicBezTo>
                  <a:cubicBezTo>
                    <a:pt x="667" y="227"/>
                    <a:pt x="715" y="120"/>
                    <a:pt x="762" y="36"/>
                  </a:cubicBezTo>
                  <a:cubicBezTo>
                    <a:pt x="631" y="36"/>
                    <a:pt x="512" y="24"/>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5"/>
            <p:cNvSpPr/>
            <p:nvPr/>
          </p:nvSpPr>
          <p:spPr>
            <a:xfrm>
              <a:off x="5600400" y="2250275"/>
              <a:ext cx="25325" cy="4025"/>
            </a:xfrm>
            <a:custGeom>
              <a:avLst/>
              <a:gdLst/>
              <a:ahLst/>
              <a:cxnLst/>
              <a:rect l="l" t="t" r="r" b="b"/>
              <a:pathLst>
                <a:path w="1013" h="161" extrusionOk="0">
                  <a:moveTo>
                    <a:pt x="558" y="1"/>
                  </a:moveTo>
                  <a:cubicBezTo>
                    <a:pt x="399" y="1"/>
                    <a:pt x="235" y="32"/>
                    <a:pt x="74" y="32"/>
                  </a:cubicBezTo>
                  <a:cubicBezTo>
                    <a:pt x="49" y="32"/>
                    <a:pt x="25" y="31"/>
                    <a:pt x="0" y="30"/>
                  </a:cubicBezTo>
                  <a:lnTo>
                    <a:pt x="0" y="30"/>
                  </a:lnTo>
                  <a:cubicBezTo>
                    <a:pt x="149" y="133"/>
                    <a:pt x="315" y="153"/>
                    <a:pt x="483" y="153"/>
                  </a:cubicBezTo>
                  <a:cubicBezTo>
                    <a:pt x="592" y="153"/>
                    <a:pt x="701" y="145"/>
                    <a:pt x="808" y="145"/>
                  </a:cubicBezTo>
                  <a:cubicBezTo>
                    <a:pt x="878" y="145"/>
                    <a:pt x="946" y="148"/>
                    <a:pt x="1012" y="161"/>
                  </a:cubicBezTo>
                  <a:cubicBezTo>
                    <a:pt x="873" y="33"/>
                    <a:pt x="719" y="1"/>
                    <a:pt x="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5"/>
            <p:cNvSpPr/>
            <p:nvPr/>
          </p:nvSpPr>
          <p:spPr>
            <a:xfrm>
              <a:off x="5719150" y="2156750"/>
              <a:ext cx="21450" cy="8100"/>
            </a:xfrm>
            <a:custGeom>
              <a:avLst/>
              <a:gdLst/>
              <a:ahLst/>
              <a:cxnLst/>
              <a:rect l="l" t="t" r="r" b="b"/>
              <a:pathLst>
                <a:path w="858" h="324" extrusionOk="0">
                  <a:moveTo>
                    <a:pt x="348" y="1"/>
                  </a:moveTo>
                  <a:cubicBezTo>
                    <a:pt x="325" y="1"/>
                    <a:pt x="303" y="10"/>
                    <a:pt x="286" y="32"/>
                  </a:cubicBezTo>
                  <a:cubicBezTo>
                    <a:pt x="227" y="151"/>
                    <a:pt x="120" y="175"/>
                    <a:pt x="1" y="175"/>
                  </a:cubicBezTo>
                  <a:lnTo>
                    <a:pt x="1" y="282"/>
                  </a:lnTo>
                  <a:cubicBezTo>
                    <a:pt x="144" y="312"/>
                    <a:pt x="289" y="324"/>
                    <a:pt x="434" y="324"/>
                  </a:cubicBezTo>
                  <a:cubicBezTo>
                    <a:pt x="578" y="324"/>
                    <a:pt x="721" y="312"/>
                    <a:pt x="858" y="294"/>
                  </a:cubicBezTo>
                  <a:cubicBezTo>
                    <a:pt x="775" y="115"/>
                    <a:pt x="525" y="211"/>
                    <a:pt x="429" y="32"/>
                  </a:cubicBezTo>
                  <a:cubicBezTo>
                    <a:pt x="404" y="13"/>
                    <a:pt x="375"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5"/>
            <p:cNvSpPr/>
            <p:nvPr/>
          </p:nvSpPr>
          <p:spPr>
            <a:xfrm>
              <a:off x="5266725" y="2257400"/>
              <a:ext cx="25625" cy="4050"/>
            </a:xfrm>
            <a:custGeom>
              <a:avLst/>
              <a:gdLst/>
              <a:ahLst/>
              <a:cxnLst/>
              <a:rect l="l" t="t" r="r" b="b"/>
              <a:pathLst>
                <a:path w="1025" h="162" extrusionOk="0">
                  <a:moveTo>
                    <a:pt x="550" y="0"/>
                  </a:moveTo>
                  <a:cubicBezTo>
                    <a:pt x="405" y="0"/>
                    <a:pt x="257" y="24"/>
                    <a:pt x="111" y="24"/>
                  </a:cubicBezTo>
                  <a:cubicBezTo>
                    <a:pt x="74" y="24"/>
                    <a:pt x="37" y="22"/>
                    <a:pt x="0" y="18"/>
                  </a:cubicBezTo>
                  <a:lnTo>
                    <a:pt x="0" y="18"/>
                  </a:lnTo>
                  <a:cubicBezTo>
                    <a:pt x="172" y="139"/>
                    <a:pt x="354" y="162"/>
                    <a:pt x="539" y="162"/>
                  </a:cubicBezTo>
                  <a:cubicBezTo>
                    <a:pt x="647" y="162"/>
                    <a:pt x="756" y="154"/>
                    <a:pt x="865" y="154"/>
                  </a:cubicBezTo>
                  <a:cubicBezTo>
                    <a:pt x="918" y="154"/>
                    <a:pt x="971" y="156"/>
                    <a:pt x="1024" y="161"/>
                  </a:cubicBezTo>
                  <a:cubicBezTo>
                    <a:pt x="877" y="31"/>
                    <a:pt x="716"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5"/>
            <p:cNvSpPr/>
            <p:nvPr/>
          </p:nvSpPr>
          <p:spPr>
            <a:xfrm>
              <a:off x="5457525" y="2222125"/>
              <a:ext cx="10725" cy="7175"/>
            </a:xfrm>
            <a:custGeom>
              <a:avLst/>
              <a:gdLst/>
              <a:ahLst/>
              <a:cxnLst/>
              <a:rect l="l" t="t" r="r" b="b"/>
              <a:pathLst>
                <a:path w="429" h="287" extrusionOk="0">
                  <a:moveTo>
                    <a:pt x="0" y="1"/>
                  </a:moveTo>
                  <a:lnTo>
                    <a:pt x="0" y="275"/>
                  </a:lnTo>
                  <a:cubicBezTo>
                    <a:pt x="131" y="275"/>
                    <a:pt x="274" y="275"/>
                    <a:pt x="429" y="286"/>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5"/>
            <p:cNvSpPr/>
            <p:nvPr/>
          </p:nvSpPr>
          <p:spPr>
            <a:xfrm>
              <a:off x="5399775" y="2214100"/>
              <a:ext cx="11025" cy="7750"/>
            </a:xfrm>
            <a:custGeom>
              <a:avLst/>
              <a:gdLst/>
              <a:ahLst/>
              <a:cxnLst/>
              <a:rect l="l" t="t" r="r" b="b"/>
              <a:pathLst>
                <a:path w="441" h="310" extrusionOk="0">
                  <a:moveTo>
                    <a:pt x="96" y="0"/>
                  </a:moveTo>
                  <a:cubicBezTo>
                    <a:pt x="60" y="0"/>
                    <a:pt x="36" y="0"/>
                    <a:pt x="0" y="36"/>
                  </a:cubicBezTo>
                  <a:lnTo>
                    <a:pt x="24" y="36"/>
                  </a:lnTo>
                  <a:cubicBezTo>
                    <a:pt x="24" y="167"/>
                    <a:pt x="48" y="250"/>
                    <a:pt x="155" y="310"/>
                  </a:cubicBezTo>
                  <a:cubicBezTo>
                    <a:pt x="274" y="310"/>
                    <a:pt x="381" y="298"/>
                    <a:pt x="441" y="179"/>
                  </a:cubicBezTo>
                  <a:cubicBezTo>
                    <a:pt x="405" y="131"/>
                    <a:pt x="357" y="84"/>
                    <a:pt x="322" y="36"/>
                  </a:cubicBezTo>
                  <a:cubicBezTo>
                    <a:pt x="322" y="36"/>
                    <a:pt x="298" y="60"/>
                    <a:pt x="250" y="72"/>
                  </a:cubicBezTo>
                  <a:cubicBezTo>
                    <a:pt x="242" y="74"/>
                    <a:pt x="233" y="76"/>
                    <a:pt x="223" y="76"/>
                  </a:cubicBezTo>
                  <a:cubicBezTo>
                    <a:pt x="193" y="76"/>
                    <a:pt x="159" y="60"/>
                    <a:pt x="131" y="24"/>
                  </a:cubicBezTo>
                  <a:cubicBezTo>
                    <a:pt x="131" y="24"/>
                    <a:pt x="119" y="1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5"/>
            <p:cNvSpPr/>
            <p:nvPr/>
          </p:nvSpPr>
          <p:spPr>
            <a:xfrm>
              <a:off x="5567650" y="2275300"/>
              <a:ext cx="14900" cy="4675"/>
            </a:xfrm>
            <a:custGeom>
              <a:avLst/>
              <a:gdLst/>
              <a:ahLst/>
              <a:cxnLst/>
              <a:rect l="l" t="t" r="r" b="b"/>
              <a:pathLst>
                <a:path w="596" h="187" extrusionOk="0">
                  <a:moveTo>
                    <a:pt x="104" y="0"/>
                  </a:moveTo>
                  <a:cubicBezTo>
                    <a:pt x="45" y="0"/>
                    <a:pt x="0" y="20"/>
                    <a:pt x="0" y="100"/>
                  </a:cubicBezTo>
                  <a:cubicBezTo>
                    <a:pt x="0" y="173"/>
                    <a:pt x="56" y="187"/>
                    <a:pt x="124" y="187"/>
                  </a:cubicBezTo>
                  <a:cubicBezTo>
                    <a:pt x="165" y="187"/>
                    <a:pt x="211" y="182"/>
                    <a:pt x="251" y="182"/>
                  </a:cubicBezTo>
                  <a:cubicBezTo>
                    <a:pt x="263" y="182"/>
                    <a:pt x="275" y="182"/>
                    <a:pt x="286" y="183"/>
                  </a:cubicBezTo>
                  <a:cubicBezTo>
                    <a:pt x="405" y="160"/>
                    <a:pt x="524" y="160"/>
                    <a:pt x="596" y="41"/>
                  </a:cubicBezTo>
                  <a:cubicBezTo>
                    <a:pt x="517" y="23"/>
                    <a:pt x="432" y="12"/>
                    <a:pt x="355" y="12"/>
                  </a:cubicBezTo>
                  <a:cubicBezTo>
                    <a:pt x="327" y="12"/>
                    <a:pt x="300" y="14"/>
                    <a:pt x="274" y="17"/>
                  </a:cubicBezTo>
                  <a:cubicBezTo>
                    <a:pt x="223" y="17"/>
                    <a:pt x="158"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5"/>
            <p:cNvSpPr/>
            <p:nvPr/>
          </p:nvSpPr>
          <p:spPr>
            <a:xfrm>
              <a:off x="5625700" y="2161100"/>
              <a:ext cx="19650" cy="2900"/>
            </a:xfrm>
            <a:custGeom>
              <a:avLst/>
              <a:gdLst/>
              <a:ahLst/>
              <a:cxnLst/>
              <a:rect l="l" t="t" r="r" b="b"/>
              <a:pathLst>
                <a:path w="786" h="116" extrusionOk="0">
                  <a:moveTo>
                    <a:pt x="0" y="1"/>
                  </a:moveTo>
                  <a:cubicBezTo>
                    <a:pt x="128" y="80"/>
                    <a:pt x="262" y="116"/>
                    <a:pt x="397" y="116"/>
                  </a:cubicBezTo>
                  <a:cubicBezTo>
                    <a:pt x="527" y="116"/>
                    <a:pt x="658" y="83"/>
                    <a:pt x="786" y="25"/>
                  </a:cubicBezTo>
                  <a:cubicBezTo>
                    <a:pt x="524" y="1"/>
                    <a:pt x="27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5"/>
            <p:cNvSpPr/>
            <p:nvPr/>
          </p:nvSpPr>
          <p:spPr>
            <a:xfrm>
              <a:off x="5504850" y="2226500"/>
              <a:ext cx="7450" cy="5625"/>
            </a:xfrm>
            <a:custGeom>
              <a:avLst/>
              <a:gdLst/>
              <a:ahLst/>
              <a:cxnLst/>
              <a:rect l="l" t="t" r="r" b="b"/>
              <a:pathLst>
                <a:path w="298" h="225" extrusionOk="0">
                  <a:moveTo>
                    <a:pt x="141" y="0"/>
                  </a:moveTo>
                  <a:cubicBezTo>
                    <a:pt x="92" y="0"/>
                    <a:pt x="43" y="22"/>
                    <a:pt x="24" y="88"/>
                  </a:cubicBezTo>
                  <a:cubicBezTo>
                    <a:pt x="0" y="159"/>
                    <a:pt x="60" y="195"/>
                    <a:pt x="131" y="219"/>
                  </a:cubicBezTo>
                  <a:cubicBezTo>
                    <a:pt x="148" y="222"/>
                    <a:pt x="167" y="224"/>
                    <a:pt x="185" y="224"/>
                  </a:cubicBezTo>
                  <a:cubicBezTo>
                    <a:pt x="229" y="224"/>
                    <a:pt x="272" y="210"/>
                    <a:pt x="298" y="159"/>
                  </a:cubicBezTo>
                  <a:cubicBezTo>
                    <a:pt x="298" y="88"/>
                    <a:pt x="238" y="40"/>
                    <a:pt x="179" y="4"/>
                  </a:cubicBezTo>
                  <a:cubicBezTo>
                    <a:pt x="166" y="2"/>
                    <a:pt x="154"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5"/>
            <p:cNvSpPr/>
            <p:nvPr/>
          </p:nvSpPr>
          <p:spPr>
            <a:xfrm>
              <a:off x="5536400" y="2249800"/>
              <a:ext cx="13700" cy="5800"/>
            </a:xfrm>
            <a:custGeom>
              <a:avLst/>
              <a:gdLst/>
              <a:ahLst/>
              <a:cxnLst/>
              <a:rect l="l" t="t" r="r" b="b"/>
              <a:pathLst>
                <a:path w="548" h="232" extrusionOk="0">
                  <a:moveTo>
                    <a:pt x="155" y="1"/>
                  </a:moveTo>
                  <a:cubicBezTo>
                    <a:pt x="107" y="60"/>
                    <a:pt x="48" y="96"/>
                    <a:pt x="0" y="144"/>
                  </a:cubicBezTo>
                  <a:cubicBezTo>
                    <a:pt x="113" y="166"/>
                    <a:pt x="231" y="232"/>
                    <a:pt x="347" y="232"/>
                  </a:cubicBezTo>
                  <a:cubicBezTo>
                    <a:pt x="415" y="232"/>
                    <a:pt x="482" y="210"/>
                    <a:pt x="548" y="144"/>
                  </a:cubicBezTo>
                  <a:cubicBezTo>
                    <a:pt x="488" y="49"/>
                    <a:pt x="369" y="25"/>
                    <a:pt x="250" y="13"/>
                  </a:cubicBezTo>
                  <a:cubicBezTo>
                    <a:pt x="226" y="13"/>
                    <a:pt x="191" y="13"/>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5"/>
            <p:cNvSpPr/>
            <p:nvPr/>
          </p:nvSpPr>
          <p:spPr>
            <a:xfrm>
              <a:off x="5461375" y="2186125"/>
              <a:ext cx="6575" cy="5675"/>
            </a:xfrm>
            <a:custGeom>
              <a:avLst/>
              <a:gdLst/>
              <a:ahLst/>
              <a:cxnLst/>
              <a:rect l="l" t="t" r="r" b="b"/>
              <a:pathLst>
                <a:path w="263" h="227" extrusionOk="0">
                  <a:moveTo>
                    <a:pt x="263" y="0"/>
                  </a:moveTo>
                  <a:cubicBezTo>
                    <a:pt x="179" y="0"/>
                    <a:pt x="84" y="12"/>
                    <a:pt x="1" y="12"/>
                  </a:cubicBezTo>
                  <a:cubicBezTo>
                    <a:pt x="1" y="107"/>
                    <a:pt x="13" y="214"/>
                    <a:pt x="96" y="226"/>
                  </a:cubicBezTo>
                  <a:cubicBezTo>
                    <a:pt x="103" y="227"/>
                    <a:pt x="109" y="227"/>
                    <a:pt x="115" y="227"/>
                  </a:cubicBezTo>
                  <a:cubicBezTo>
                    <a:pt x="251" y="227"/>
                    <a:pt x="251" y="103"/>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5"/>
            <p:cNvSpPr/>
            <p:nvPr/>
          </p:nvSpPr>
          <p:spPr>
            <a:xfrm>
              <a:off x="5464950" y="2246950"/>
              <a:ext cx="10450" cy="7275"/>
            </a:xfrm>
            <a:custGeom>
              <a:avLst/>
              <a:gdLst/>
              <a:ahLst/>
              <a:cxnLst/>
              <a:rect l="l" t="t" r="r" b="b"/>
              <a:pathLst>
                <a:path w="418" h="291" extrusionOk="0">
                  <a:moveTo>
                    <a:pt x="193" y="0"/>
                  </a:moveTo>
                  <a:cubicBezTo>
                    <a:pt x="127" y="0"/>
                    <a:pt x="61" y="9"/>
                    <a:pt x="1" y="20"/>
                  </a:cubicBezTo>
                  <a:cubicBezTo>
                    <a:pt x="48" y="103"/>
                    <a:pt x="96" y="186"/>
                    <a:pt x="132" y="282"/>
                  </a:cubicBezTo>
                  <a:cubicBezTo>
                    <a:pt x="156" y="288"/>
                    <a:pt x="179" y="291"/>
                    <a:pt x="205" y="291"/>
                  </a:cubicBezTo>
                  <a:cubicBezTo>
                    <a:pt x="230" y="291"/>
                    <a:pt x="257" y="288"/>
                    <a:pt x="287" y="282"/>
                  </a:cubicBezTo>
                  <a:cubicBezTo>
                    <a:pt x="334" y="198"/>
                    <a:pt x="370" y="115"/>
                    <a:pt x="417" y="44"/>
                  </a:cubicBezTo>
                  <a:cubicBezTo>
                    <a:pt x="347" y="12"/>
                    <a:pt x="270"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5"/>
            <p:cNvSpPr/>
            <p:nvPr/>
          </p:nvSpPr>
          <p:spPr>
            <a:xfrm>
              <a:off x="5409600" y="2245350"/>
              <a:ext cx="12525" cy="8425"/>
            </a:xfrm>
            <a:custGeom>
              <a:avLst/>
              <a:gdLst/>
              <a:ahLst/>
              <a:cxnLst/>
              <a:rect l="l" t="t" r="r" b="b"/>
              <a:pathLst>
                <a:path w="501" h="337" extrusionOk="0">
                  <a:moveTo>
                    <a:pt x="167" y="0"/>
                  </a:moveTo>
                  <a:cubicBezTo>
                    <a:pt x="60" y="24"/>
                    <a:pt x="0" y="72"/>
                    <a:pt x="24" y="191"/>
                  </a:cubicBezTo>
                  <a:cubicBezTo>
                    <a:pt x="36" y="203"/>
                    <a:pt x="60" y="238"/>
                    <a:pt x="72" y="250"/>
                  </a:cubicBezTo>
                  <a:cubicBezTo>
                    <a:pt x="152" y="280"/>
                    <a:pt x="242" y="336"/>
                    <a:pt x="333" y="336"/>
                  </a:cubicBezTo>
                  <a:cubicBezTo>
                    <a:pt x="389" y="336"/>
                    <a:pt x="445" y="314"/>
                    <a:pt x="500" y="250"/>
                  </a:cubicBezTo>
                  <a:cubicBezTo>
                    <a:pt x="488" y="238"/>
                    <a:pt x="476" y="203"/>
                    <a:pt x="465" y="179"/>
                  </a:cubicBezTo>
                  <a:cubicBezTo>
                    <a:pt x="381" y="72"/>
                    <a:pt x="298"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5"/>
            <p:cNvSpPr/>
            <p:nvPr/>
          </p:nvSpPr>
          <p:spPr>
            <a:xfrm>
              <a:off x="5765875" y="2189975"/>
              <a:ext cx="7475" cy="6875"/>
            </a:xfrm>
            <a:custGeom>
              <a:avLst/>
              <a:gdLst/>
              <a:ahLst/>
              <a:cxnLst/>
              <a:rect l="l" t="t" r="r" b="b"/>
              <a:pathLst>
                <a:path w="299" h="275" extrusionOk="0">
                  <a:moveTo>
                    <a:pt x="1" y="1"/>
                  </a:moveTo>
                  <a:cubicBezTo>
                    <a:pt x="1" y="156"/>
                    <a:pt x="37" y="275"/>
                    <a:pt x="227" y="275"/>
                  </a:cubicBezTo>
                  <a:cubicBezTo>
                    <a:pt x="263" y="275"/>
                    <a:pt x="299" y="203"/>
                    <a:pt x="299" y="203"/>
                  </a:cubicBezTo>
                  <a:cubicBezTo>
                    <a:pt x="239" y="132"/>
                    <a:pt x="180"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5"/>
            <p:cNvSpPr/>
            <p:nvPr/>
          </p:nvSpPr>
          <p:spPr>
            <a:xfrm>
              <a:off x="5753375" y="2189975"/>
              <a:ext cx="8975" cy="7475"/>
            </a:xfrm>
            <a:custGeom>
              <a:avLst/>
              <a:gdLst/>
              <a:ahLst/>
              <a:cxnLst/>
              <a:rect l="l" t="t" r="r" b="b"/>
              <a:pathLst>
                <a:path w="359" h="299" extrusionOk="0">
                  <a:moveTo>
                    <a:pt x="358" y="1"/>
                  </a:moveTo>
                  <a:lnTo>
                    <a:pt x="358" y="1"/>
                  </a:lnTo>
                  <a:cubicBezTo>
                    <a:pt x="144" y="25"/>
                    <a:pt x="1" y="72"/>
                    <a:pt x="227" y="298"/>
                  </a:cubicBezTo>
                  <a:cubicBezTo>
                    <a:pt x="346" y="239"/>
                    <a:pt x="358" y="120"/>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5"/>
            <p:cNvSpPr/>
            <p:nvPr/>
          </p:nvSpPr>
          <p:spPr>
            <a:xfrm>
              <a:off x="5675100" y="2256650"/>
              <a:ext cx="7175" cy="4800"/>
            </a:xfrm>
            <a:custGeom>
              <a:avLst/>
              <a:gdLst/>
              <a:ahLst/>
              <a:cxnLst/>
              <a:rect l="l" t="t" r="r" b="b"/>
              <a:pathLst>
                <a:path w="287" h="192" extrusionOk="0">
                  <a:moveTo>
                    <a:pt x="198" y="1"/>
                  </a:moveTo>
                  <a:cubicBezTo>
                    <a:pt x="130" y="1"/>
                    <a:pt x="70" y="41"/>
                    <a:pt x="24" y="96"/>
                  </a:cubicBezTo>
                  <a:cubicBezTo>
                    <a:pt x="1" y="144"/>
                    <a:pt x="24" y="167"/>
                    <a:pt x="84" y="191"/>
                  </a:cubicBezTo>
                  <a:cubicBezTo>
                    <a:pt x="132" y="191"/>
                    <a:pt x="215" y="156"/>
                    <a:pt x="274" y="132"/>
                  </a:cubicBezTo>
                  <a:cubicBezTo>
                    <a:pt x="286" y="108"/>
                    <a:pt x="274" y="13"/>
                    <a:pt x="263" y="13"/>
                  </a:cubicBezTo>
                  <a:cubicBezTo>
                    <a:pt x="240" y="4"/>
                    <a:pt x="219" y="1"/>
                    <a:pt x="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5"/>
            <p:cNvSpPr/>
            <p:nvPr/>
          </p:nvSpPr>
          <p:spPr>
            <a:xfrm>
              <a:off x="5267325" y="2268100"/>
              <a:ext cx="14000" cy="4650"/>
            </a:xfrm>
            <a:custGeom>
              <a:avLst/>
              <a:gdLst/>
              <a:ahLst/>
              <a:cxnLst/>
              <a:rect l="l" t="t" r="r" b="b"/>
              <a:pathLst>
                <a:path w="560" h="186" extrusionOk="0">
                  <a:moveTo>
                    <a:pt x="394" y="1"/>
                  </a:moveTo>
                  <a:cubicBezTo>
                    <a:pt x="253" y="1"/>
                    <a:pt x="120" y="23"/>
                    <a:pt x="0" y="126"/>
                  </a:cubicBezTo>
                  <a:cubicBezTo>
                    <a:pt x="202" y="150"/>
                    <a:pt x="381" y="174"/>
                    <a:pt x="560" y="186"/>
                  </a:cubicBezTo>
                  <a:lnTo>
                    <a:pt x="560" y="7"/>
                  </a:lnTo>
                  <a:cubicBezTo>
                    <a:pt x="503" y="4"/>
                    <a:pt x="448" y="1"/>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5"/>
            <p:cNvSpPr/>
            <p:nvPr/>
          </p:nvSpPr>
          <p:spPr>
            <a:xfrm>
              <a:off x="5496500" y="2297600"/>
              <a:ext cx="12825" cy="3225"/>
            </a:xfrm>
            <a:custGeom>
              <a:avLst/>
              <a:gdLst/>
              <a:ahLst/>
              <a:cxnLst/>
              <a:rect l="l" t="t" r="r" b="b"/>
              <a:pathLst>
                <a:path w="513" h="129" extrusionOk="0">
                  <a:moveTo>
                    <a:pt x="139" y="1"/>
                  </a:moveTo>
                  <a:cubicBezTo>
                    <a:pt x="95" y="1"/>
                    <a:pt x="49" y="3"/>
                    <a:pt x="1" y="6"/>
                  </a:cubicBezTo>
                  <a:cubicBezTo>
                    <a:pt x="93" y="105"/>
                    <a:pt x="194" y="128"/>
                    <a:pt x="298" y="128"/>
                  </a:cubicBezTo>
                  <a:cubicBezTo>
                    <a:pt x="369" y="128"/>
                    <a:pt x="441" y="118"/>
                    <a:pt x="513" y="113"/>
                  </a:cubicBezTo>
                  <a:cubicBezTo>
                    <a:pt x="395" y="23"/>
                    <a:pt x="278"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5"/>
            <p:cNvSpPr/>
            <p:nvPr/>
          </p:nvSpPr>
          <p:spPr>
            <a:xfrm>
              <a:off x="5550675" y="2204300"/>
              <a:ext cx="10750" cy="3575"/>
            </a:xfrm>
            <a:custGeom>
              <a:avLst/>
              <a:gdLst/>
              <a:ahLst/>
              <a:cxnLst/>
              <a:rect l="l" t="t" r="r" b="b"/>
              <a:pathLst>
                <a:path w="430" h="143" extrusionOk="0">
                  <a:moveTo>
                    <a:pt x="179" y="1"/>
                  </a:moveTo>
                  <a:cubicBezTo>
                    <a:pt x="127" y="1"/>
                    <a:pt x="71" y="11"/>
                    <a:pt x="13" y="23"/>
                  </a:cubicBezTo>
                  <a:cubicBezTo>
                    <a:pt x="1" y="47"/>
                    <a:pt x="1" y="95"/>
                    <a:pt x="1" y="142"/>
                  </a:cubicBezTo>
                  <a:lnTo>
                    <a:pt x="429" y="142"/>
                  </a:lnTo>
                  <a:cubicBezTo>
                    <a:pt x="360" y="34"/>
                    <a:pt x="275"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5"/>
            <p:cNvSpPr/>
            <p:nvPr/>
          </p:nvSpPr>
          <p:spPr>
            <a:xfrm>
              <a:off x="5677775" y="2285225"/>
              <a:ext cx="4800" cy="4400"/>
            </a:xfrm>
            <a:custGeom>
              <a:avLst/>
              <a:gdLst/>
              <a:ahLst/>
              <a:cxnLst/>
              <a:rect l="l" t="t" r="r" b="b"/>
              <a:pathLst>
                <a:path w="192" h="176" extrusionOk="0">
                  <a:moveTo>
                    <a:pt x="156" y="1"/>
                  </a:moveTo>
                  <a:cubicBezTo>
                    <a:pt x="120" y="13"/>
                    <a:pt x="60" y="13"/>
                    <a:pt x="36" y="37"/>
                  </a:cubicBezTo>
                  <a:cubicBezTo>
                    <a:pt x="1" y="84"/>
                    <a:pt x="13" y="144"/>
                    <a:pt x="72" y="156"/>
                  </a:cubicBezTo>
                  <a:cubicBezTo>
                    <a:pt x="94" y="169"/>
                    <a:pt x="115" y="176"/>
                    <a:pt x="133" y="176"/>
                  </a:cubicBezTo>
                  <a:cubicBezTo>
                    <a:pt x="162" y="176"/>
                    <a:pt x="184" y="157"/>
                    <a:pt x="191" y="120"/>
                  </a:cubicBezTo>
                  <a:cubicBezTo>
                    <a:pt x="191" y="84"/>
                    <a:pt x="167" y="37"/>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5"/>
            <p:cNvSpPr/>
            <p:nvPr/>
          </p:nvSpPr>
          <p:spPr>
            <a:xfrm>
              <a:off x="5634325" y="2253075"/>
              <a:ext cx="9250" cy="4550"/>
            </a:xfrm>
            <a:custGeom>
              <a:avLst/>
              <a:gdLst/>
              <a:ahLst/>
              <a:cxnLst/>
              <a:rect l="l" t="t" r="r" b="b"/>
              <a:pathLst>
                <a:path w="370" h="182" extrusionOk="0">
                  <a:moveTo>
                    <a:pt x="96" y="1"/>
                  </a:moveTo>
                  <a:cubicBezTo>
                    <a:pt x="60" y="49"/>
                    <a:pt x="0" y="108"/>
                    <a:pt x="84" y="156"/>
                  </a:cubicBezTo>
                  <a:cubicBezTo>
                    <a:pt x="119" y="173"/>
                    <a:pt x="152" y="181"/>
                    <a:pt x="184" y="181"/>
                  </a:cubicBezTo>
                  <a:cubicBezTo>
                    <a:pt x="261" y="181"/>
                    <a:pt x="327" y="133"/>
                    <a:pt x="370" y="49"/>
                  </a:cubicBezTo>
                  <a:cubicBezTo>
                    <a:pt x="286" y="49"/>
                    <a:pt x="191" y="37"/>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5"/>
            <p:cNvSpPr/>
            <p:nvPr/>
          </p:nvSpPr>
          <p:spPr>
            <a:xfrm>
              <a:off x="5656950" y="2283750"/>
              <a:ext cx="3000" cy="2100"/>
            </a:xfrm>
            <a:custGeom>
              <a:avLst/>
              <a:gdLst/>
              <a:ahLst/>
              <a:cxnLst/>
              <a:rect l="l" t="t" r="r" b="b"/>
              <a:pathLst>
                <a:path w="120" h="84" extrusionOk="0">
                  <a:moveTo>
                    <a:pt x="60" y="0"/>
                  </a:moveTo>
                  <a:cubicBezTo>
                    <a:pt x="48" y="0"/>
                    <a:pt x="12" y="0"/>
                    <a:pt x="0" y="12"/>
                  </a:cubicBezTo>
                  <a:lnTo>
                    <a:pt x="0" y="60"/>
                  </a:lnTo>
                  <a:cubicBezTo>
                    <a:pt x="12" y="72"/>
                    <a:pt x="36" y="84"/>
                    <a:pt x="48" y="84"/>
                  </a:cubicBezTo>
                  <a:cubicBezTo>
                    <a:pt x="119" y="60"/>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5"/>
            <p:cNvSpPr/>
            <p:nvPr/>
          </p:nvSpPr>
          <p:spPr>
            <a:xfrm>
              <a:off x="5613775" y="2161100"/>
              <a:ext cx="8675" cy="2225"/>
            </a:xfrm>
            <a:custGeom>
              <a:avLst/>
              <a:gdLst/>
              <a:ahLst/>
              <a:cxnLst/>
              <a:rect l="l" t="t" r="r" b="b"/>
              <a:pathLst>
                <a:path w="347" h="89" extrusionOk="0">
                  <a:moveTo>
                    <a:pt x="346" y="1"/>
                  </a:moveTo>
                  <a:cubicBezTo>
                    <a:pt x="227" y="1"/>
                    <a:pt x="120" y="25"/>
                    <a:pt x="1" y="25"/>
                  </a:cubicBezTo>
                  <a:cubicBezTo>
                    <a:pt x="59" y="65"/>
                    <a:pt x="116" y="89"/>
                    <a:pt x="173" y="89"/>
                  </a:cubicBezTo>
                  <a:cubicBezTo>
                    <a:pt x="233" y="89"/>
                    <a:pt x="291" y="62"/>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5"/>
            <p:cNvSpPr/>
            <p:nvPr/>
          </p:nvSpPr>
          <p:spPr>
            <a:xfrm>
              <a:off x="5406325" y="2268275"/>
              <a:ext cx="8050" cy="3950"/>
            </a:xfrm>
            <a:custGeom>
              <a:avLst/>
              <a:gdLst/>
              <a:ahLst/>
              <a:cxnLst/>
              <a:rect l="l" t="t" r="r" b="b"/>
              <a:pathLst>
                <a:path w="322" h="158" extrusionOk="0">
                  <a:moveTo>
                    <a:pt x="36" y="0"/>
                  </a:moveTo>
                  <a:cubicBezTo>
                    <a:pt x="0" y="60"/>
                    <a:pt x="12" y="107"/>
                    <a:pt x="60" y="155"/>
                  </a:cubicBezTo>
                  <a:cubicBezTo>
                    <a:pt x="74" y="157"/>
                    <a:pt x="88" y="158"/>
                    <a:pt x="103" y="158"/>
                  </a:cubicBezTo>
                  <a:cubicBezTo>
                    <a:pt x="186" y="158"/>
                    <a:pt x="271" y="125"/>
                    <a:pt x="322" y="24"/>
                  </a:cubicBezTo>
                  <a:cubicBezTo>
                    <a:pt x="215" y="0"/>
                    <a:pt x="131"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5"/>
            <p:cNvSpPr/>
            <p:nvPr/>
          </p:nvSpPr>
          <p:spPr>
            <a:xfrm>
              <a:off x="5493525" y="2272425"/>
              <a:ext cx="6875" cy="2775"/>
            </a:xfrm>
            <a:custGeom>
              <a:avLst/>
              <a:gdLst/>
              <a:ahLst/>
              <a:cxnLst/>
              <a:rect l="l" t="t" r="r" b="b"/>
              <a:pathLst>
                <a:path w="275" h="111" extrusionOk="0">
                  <a:moveTo>
                    <a:pt x="1" y="1"/>
                  </a:moveTo>
                  <a:cubicBezTo>
                    <a:pt x="39" y="78"/>
                    <a:pt x="93" y="110"/>
                    <a:pt x="159" y="110"/>
                  </a:cubicBezTo>
                  <a:cubicBezTo>
                    <a:pt x="194" y="110"/>
                    <a:pt x="233" y="101"/>
                    <a:pt x="275" y="84"/>
                  </a:cubicBezTo>
                  <a:lnTo>
                    <a:pt x="275" y="37"/>
                  </a:lnTo>
                  <a:cubicBezTo>
                    <a:pt x="167" y="13"/>
                    <a:pt x="8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5"/>
            <p:cNvSpPr/>
            <p:nvPr/>
          </p:nvSpPr>
          <p:spPr>
            <a:xfrm>
              <a:off x="5572125" y="2204050"/>
              <a:ext cx="3275" cy="2250"/>
            </a:xfrm>
            <a:custGeom>
              <a:avLst/>
              <a:gdLst/>
              <a:ahLst/>
              <a:cxnLst/>
              <a:rect l="l" t="t" r="r" b="b"/>
              <a:pathLst>
                <a:path w="131" h="90" extrusionOk="0">
                  <a:moveTo>
                    <a:pt x="70" y="0"/>
                  </a:moveTo>
                  <a:cubicBezTo>
                    <a:pt x="48" y="0"/>
                    <a:pt x="24" y="3"/>
                    <a:pt x="0" y="9"/>
                  </a:cubicBezTo>
                  <a:cubicBezTo>
                    <a:pt x="24" y="63"/>
                    <a:pt x="48" y="90"/>
                    <a:pt x="70" y="90"/>
                  </a:cubicBezTo>
                  <a:cubicBezTo>
                    <a:pt x="92" y="90"/>
                    <a:pt x="113" y="63"/>
                    <a:pt x="131" y="9"/>
                  </a:cubicBezTo>
                  <a:cubicBezTo>
                    <a:pt x="113" y="3"/>
                    <a:pt x="92"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5"/>
            <p:cNvSpPr/>
            <p:nvPr/>
          </p:nvSpPr>
          <p:spPr>
            <a:xfrm>
              <a:off x="5582525" y="2250100"/>
              <a:ext cx="3900" cy="2325"/>
            </a:xfrm>
            <a:custGeom>
              <a:avLst/>
              <a:gdLst/>
              <a:ahLst/>
              <a:cxnLst/>
              <a:rect l="l" t="t" r="r" b="b"/>
              <a:pathLst>
                <a:path w="156" h="93" extrusionOk="0">
                  <a:moveTo>
                    <a:pt x="1" y="1"/>
                  </a:moveTo>
                  <a:lnTo>
                    <a:pt x="1" y="1"/>
                  </a:lnTo>
                  <a:cubicBezTo>
                    <a:pt x="26" y="59"/>
                    <a:pt x="52" y="92"/>
                    <a:pt x="80" y="92"/>
                  </a:cubicBezTo>
                  <a:cubicBezTo>
                    <a:pt x="103" y="92"/>
                    <a:pt x="128" y="68"/>
                    <a:pt x="156" y="13"/>
                  </a:cubicBezTo>
                  <a:cubicBezTo>
                    <a:pt x="108" y="13"/>
                    <a:pt x="60"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5"/>
            <p:cNvSpPr/>
            <p:nvPr/>
          </p:nvSpPr>
          <p:spPr>
            <a:xfrm>
              <a:off x="5622425" y="2159250"/>
              <a:ext cx="3300" cy="2475"/>
            </a:xfrm>
            <a:custGeom>
              <a:avLst/>
              <a:gdLst/>
              <a:ahLst/>
              <a:cxnLst/>
              <a:rect l="l" t="t" r="r" b="b"/>
              <a:pathLst>
                <a:path w="132" h="99" extrusionOk="0">
                  <a:moveTo>
                    <a:pt x="70" y="1"/>
                  </a:moveTo>
                  <a:cubicBezTo>
                    <a:pt x="50" y="1"/>
                    <a:pt x="26" y="23"/>
                    <a:pt x="0" y="75"/>
                  </a:cubicBezTo>
                  <a:cubicBezTo>
                    <a:pt x="48" y="99"/>
                    <a:pt x="84" y="99"/>
                    <a:pt x="131" y="99"/>
                  </a:cubicBezTo>
                  <a:cubicBezTo>
                    <a:pt x="118" y="38"/>
                    <a:pt x="97"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5"/>
            <p:cNvSpPr/>
            <p:nvPr/>
          </p:nvSpPr>
          <p:spPr>
            <a:xfrm>
              <a:off x="5604550" y="2159325"/>
              <a:ext cx="3600" cy="1800"/>
            </a:xfrm>
            <a:custGeom>
              <a:avLst/>
              <a:gdLst/>
              <a:ahLst/>
              <a:cxnLst/>
              <a:rect l="l" t="t" r="r" b="b"/>
              <a:pathLst>
                <a:path w="144" h="72" extrusionOk="0">
                  <a:moveTo>
                    <a:pt x="64" y="1"/>
                  </a:moveTo>
                  <a:cubicBezTo>
                    <a:pt x="34" y="1"/>
                    <a:pt x="9" y="19"/>
                    <a:pt x="1" y="60"/>
                  </a:cubicBezTo>
                  <a:cubicBezTo>
                    <a:pt x="48" y="60"/>
                    <a:pt x="84" y="60"/>
                    <a:pt x="144" y="72"/>
                  </a:cubicBezTo>
                  <a:cubicBezTo>
                    <a:pt x="132" y="48"/>
                    <a:pt x="120" y="36"/>
                    <a:pt x="108" y="12"/>
                  </a:cubicBezTo>
                  <a:cubicBezTo>
                    <a:pt x="93" y="5"/>
                    <a:pt x="78"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5"/>
            <p:cNvSpPr/>
            <p:nvPr/>
          </p:nvSpPr>
          <p:spPr>
            <a:xfrm>
              <a:off x="5532825" y="2205850"/>
              <a:ext cx="3300" cy="2050"/>
            </a:xfrm>
            <a:custGeom>
              <a:avLst/>
              <a:gdLst/>
              <a:ahLst/>
              <a:cxnLst/>
              <a:rect l="l" t="t" r="r" b="b"/>
              <a:pathLst>
                <a:path w="132" h="82" extrusionOk="0">
                  <a:moveTo>
                    <a:pt x="56" y="1"/>
                  </a:moveTo>
                  <a:cubicBezTo>
                    <a:pt x="35" y="1"/>
                    <a:pt x="15" y="19"/>
                    <a:pt x="0" y="56"/>
                  </a:cubicBezTo>
                  <a:cubicBezTo>
                    <a:pt x="22" y="71"/>
                    <a:pt x="49" y="81"/>
                    <a:pt x="77" y="81"/>
                  </a:cubicBezTo>
                  <a:cubicBezTo>
                    <a:pt x="95" y="81"/>
                    <a:pt x="113" y="77"/>
                    <a:pt x="131" y="68"/>
                  </a:cubicBezTo>
                  <a:cubicBezTo>
                    <a:pt x="131" y="56"/>
                    <a:pt x="119" y="33"/>
                    <a:pt x="96" y="21"/>
                  </a:cubicBezTo>
                  <a:cubicBezTo>
                    <a:pt x="82" y="7"/>
                    <a:pt x="6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5"/>
            <p:cNvSpPr/>
            <p:nvPr/>
          </p:nvSpPr>
          <p:spPr>
            <a:xfrm>
              <a:off x="5539675" y="2205650"/>
              <a:ext cx="3875" cy="2175"/>
            </a:xfrm>
            <a:custGeom>
              <a:avLst/>
              <a:gdLst/>
              <a:ahLst/>
              <a:cxnLst/>
              <a:rect l="l" t="t" r="r" b="b"/>
              <a:pathLst>
                <a:path w="155" h="87" extrusionOk="0">
                  <a:moveTo>
                    <a:pt x="77" y="1"/>
                  </a:moveTo>
                  <a:cubicBezTo>
                    <a:pt x="44" y="1"/>
                    <a:pt x="19" y="18"/>
                    <a:pt x="0" y="64"/>
                  </a:cubicBezTo>
                  <a:cubicBezTo>
                    <a:pt x="26" y="77"/>
                    <a:pt x="56" y="87"/>
                    <a:pt x="85" y="87"/>
                  </a:cubicBezTo>
                  <a:cubicBezTo>
                    <a:pt x="110" y="87"/>
                    <a:pt x="134" y="80"/>
                    <a:pt x="155" y="64"/>
                  </a:cubicBezTo>
                  <a:cubicBezTo>
                    <a:pt x="143" y="41"/>
                    <a:pt x="119" y="29"/>
                    <a:pt x="107" y="5"/>
                  </a:cubicBezTo>
                  <a:cubicBezTo>
                    <a:pt x="97" y="2"/>
                    <a:pt x="87"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5"/>
            <p:cNvSpPr/>
            <p:nvPr/>
          </p:nvSpPr>
          <p:spPr>
            <a:xfrm>
              <a:off x="5403650" y="2268050"/>
              <a:ext cx="3575" cy="4100"/>
            </a:xfrm>
            <a:custGeom>
              <a:avLst/>
              <a:gdLst/>
              <a:ahLst/>
              <a:cxnLst/>
              <a:rect l="l" t="t" r="r" b="b"/>
              <a:pathLst>
                <a:path w="143" h="164" extrusionOk="0">
                  <a:moveTo>
                    <a:pt x="66" y="0"/>
                  </a:moveTo>
                  <a:cubicBezTo>
                    <a:pt x="45" y="0"/>
                    <a:pt x="24" y="3"/>
                    <a:pt x="0" y="9"/>
                  </a:cubicBezTo>
                  <a:lnTo>
                    <a:pt x="143" y="164"/>
                  </a:lnTo>
                  <a:cubicBezTo>
                    <a:pt x="143" y="116"/>
                    <a:pt x="131" y="57"/>
                    <a:pt x="131" y="9"/>
                  </a:cubicBezTo>
                  <a:cubicBezTo>
                    <a:pt x="107" y="3"/>
                    <a:pt x="86"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5"/>
            <p:cNvSpPr/>
            <p:nvPr/>
          </p:nvSpPr>
          <p:spPr>
            <a:xfrm>
              <a:off x="5281600" y="2266875"/>
              <a:ext cx="3300" cy="2000"/>
            </a:xfrm>
            <a:custGeom>
              <a:avLst/>
              <a:gdLst/>
              <a:ahLst/>
              <a:cxnLst/>
              <a:rect l="l" t="t" r="r" b="b"/>
              <a:pathLst>
                <a:path w="132" h="80" extrusionOk="0">
                  <a:moveTo>
                    <a:pt x="59" y="0"/>
                  </a:moveTo>
                  <a:cubicBezTo>
                    <a:pt x="35" y="0"/>
                    <a:pt x="15" y="19"/>
                    <a:pt x="1" y="56"/>
                  </a:cubicBezTo>
                  <a:cubicBezTo>
                    <a:pt x="24" y="80"/>
                    <a:pt x="72" y="80"/>
                    <a:pt x="131" y="80"/>
                  </a:cubicBezTo>
                  <a:cubicBezTo>
                    <a:pt x="120" y="56"/>
                    <a:pt x="120" y="32"/>
                    <a:pt x="108" y="20"/>
                  </a:cubicBezTo>
                  <a:cubicBezTo>
                    <a:pt x="90" y="7"/>
                    <a:pt x="74"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5"/>
            <p:cNvSpPr/>
            <p:nvPr/>
          </p:nvSpPr>
          <p:spPr>
            <a:xfrm>
              <a:off x="5951325" y="2301300"/>
              <a:ext cx="75925" cy="10200"/>
            </a:xfrm>
            <a:custGeom>
              <a:avLst/>
              <a:gdLst/>
              <a:ahLst/>
              <a:cxnLst/>
              <a:rect l="l" t="t" r="r" b="b"/>
              <a:pathLst>
                <a:path w="3037" h="408" extrusionOk="0">
                  <a:moveTo>
                    <a:pt x="1068" y="0"/>
                  </a:moveTo>
                  <a:cubicBezTo>
                    <a:pt x="796" y="0"/>
                    <a:pt x="526" y="16"/>
                    <a:pt x="255" y="16"/>
                  </a:cubicBezTo>
                  <a:cubicBezTo>
                    <a:pt x="186" y="16"/>
                    <a:pt x="117" y="15"/>
                    <a:pt x="48" y="13"/>
                  </a:cubicBezTo>
                  <a:lnTo>
                    <a:pt x="48" y="13"/>
                  </a:lnTo>
                  <a:cubicBezTo>
                    <a:pt x="1" y="132"/>
                    <a:pt x="60" y="191"/>
                    <a:pt x="167" y="227"/>
                  </a:cubicBezTo>
                  <a:cubicBezTo>
                    <a:pt x="310" y="251"/>
                    <a:pt x="465" y="275"/>
                    <a:pt x="608" y="286"/>
                  </a:cubicBezTo>
                  <a:cubicBezTo>
                    <a:pt x="632" y="286"/>
                    <a:pt x="667" y="275"/>
                    <a:pt x="691" y="275"/>
                  </a:cubicBezTo>
                  <a:cubicBezTo>
                    <a:pt x="774" y="334"/>
                    <a:pt x="858" y="382"/>
                    <a:pt x="953" y="406"/>
                  </a:cubicBezTo>
                  <a:cubicBezTo>
                    <a:pt x="973" y="407"/>
                    <a:pt x="993" y="407"/>
                    <a:pt x="1013" y="407"/>
                  </a:cubicBezTo>
                  <a:cubicBezTo>
                    <a:pt x="1246" y="407"/>
                    <a:pt x="1474" y="326"/>
                    <a:pt x="1704" y="326"/>
                  </a:cubicBezTo>
                  <a:cubicBezTo>
                    <a:pt x="1818" y="326"/>
                    <a:pt x="1933" y="346"/>
                    <a:pt x="2048" y="406"/>
                  </a:cubicBezTo>
                  <a:cubicBezTo>
                    <a:pt x="2096" y="406"/>
                    <a:pt x="2144" y="406"/>
                    <a:pt x="2191" y="394"/>
                  </a:cubicBezTo>
                  <a:cubicBezTo>
                    <a:pt x="2250" y="338"/>
                    <a:pt x="2320" y="321"/>
                    <a:pt x="2395" y="321"/>
                  </a:cubicBezTo>
                  <a:cubicBezTo>
                    <a:pt x="2509" y="321"/>
                    <a:pt x="2634" y="360"/>
                    <a:pt x="2747" y="360"/>
                  </a:cubicBezTo>
                  <a:cubicBezTo>
                    <a:pt x="2864" y="360"/>
                    <a:pt x="2968" y="319"/>
                    <a:pt x="3037" y="156"/>
                  </a:cubicBezTo>
                  <a:cubicBezTo>
                    <a:pt x="2922" y="79"/>
                    <a:pt x="2803" y="55"/>
                    <a:pt x="2684" y="55"/>
                  </a:cubicBezTo>
                  <a:cubicBezTo>
                    <a:pt x="2492" y="55"/>
                    <a:pt x="2298" y="117"/>
                    <a:pt x="2117" y="117"/>
                  </a:cubicBezTo>
                  <a:cubicBezTo>
                    <a:pt x="2061" y="117"/>
                    <a:pt x="2006" y="111"/>
                    <a:pt x="1953" y="96"/>
                  </a:cubicBezTo>
                  <a:cubicBezTo>
                    <a:pt x="1656" y="19"/>
                    <a:pt x="1361" y="0"/>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5"/>
            <p:cNvSpPr/>
            <p:nvPr/>
          </p:nvSpPr>
          <p:spPr>
            <a:xfrm>
              <a:off x="5812625" y="2297225"/>
              <a:ext cx="62825" cy="8575"/>
            </a:xfrm>
            <a:custGeom>
              <a:avLst/>
              <a:gdLst/>
              <a:ahLst/>
              <a:cxnLst/>
              <a:rect l="l" t="t" r="r" b="b"/>
              <a:pathLst>
                <a:path w="2513" h="343" extrusionOk="0">
                  <a:moveTo>
                    <a:pt x="1574" y="1"/>
                  </a:moveTo>
                  <a:cubicBezTo>
                    <a:pt x="896" y="1"/>
                    <a:pt x="259" y="59"/>
                    <a:pt x="0" y="176"/>
                  </a:cubicBezTo>
                  <a:cubicBezTo>
                    <a:pt x="161" y="277"/>
                    <a:pt x="328" y="295"/>
                    <a:pt x="493" y="295"/>
                  </a:cubicBezTo>
                  <a:cubicBezTo>
                    <a:pt x="583" y="295"/>
                    <a:pt x="673" y="289"/>
                    <a:pt x="761" y="289"/>
                  </a:cubicBezTo>
                  <a:cubicBezTo>
                    <a:pt x="834" y="289"/>
                    <a:pt x="906" y="293"/>
                    <a:pt x="977" y="307"/>
                  </a:cubicBezTo>
                  <a:cubicBezTo>
                    <a:pt x="1006" y="330"/>
                    <a:pt x="1033" y="342"/>
                    <a:pt x="1060" y="342"/>
                  </a:cubicBezTo>
                  <a:cubicBezTo>
                    <a:pt x="1087" y="342"/>
                    <a:pt x="1113" y="330"/>
                    <a:pt x="1143" y="307"/>
                  </a:cubicBezTo>
                  <a:cubicBezTo>
                    <a:pt x="1572" y="295"/>
                    <a:pt x="2001" y="295"/>
                    <a:pt x="2441" y="271"/>
                  </a:cubicBezTo>
                  <a:cubicBezTo>
                    <a:pt x="2512" y="199"/>
                    <a:pt x="2512" y="116"/>
                    <a:pt x="2441" y="33"/>
                  </a:cubicBezTo>
                  <a:cubicBezTo>
                    <a:pt x="2162" y="11"/>
                    <a:pt x="1865" y="1"/>
                    <a:pt x="1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5"/>
            <p:cNvSpPr/>
            <p:nvPr/>
          </p:nvSpPr>
          <p:spPr>
            <a:xfrm>
              <a:off x="6006100" y="2300750"/>
              <a:ext cx="57475" cy="10400"/>
            </a:xfrm>
            <a:custGeom>
              <a:avLst/>
              <a:gdLst/>
              <a:ahLst/>
              <a:cxnLst/>
              <a:rect l="l" t="t" r="r" b="b"/>
              <a:pathLst>
                <a:path w="2299" h="416" extrusionOk="0">
                  <a:moveTo>
                    <a:pt x="1535" y="0"/>
                  </a:moveTo>
                  <a:cubicBezTo>
                    <a:pt x="1303" y="0"/>
                    <a:pt x="1073" y="46"/>
                    <a:pt x="846" y="166"/>
                  </a:cubicBezTo>
                  <a:cubicBezTo>
                    <a:pt x="738" y="284"/>
                    <a:pt x="604" y="295"/>
                    <a:pt x="467" y="295"/>
                  </a:cubicBezTo>
                  <a:cubicBezTo>
                    <a:pt x="434" y="295"/>
                    <a:pt x="401" y="295"/>
                    <a:pt x="369" y="295"/>
                  </a:cubicBezTo>
                  <a:cubicBezTo>
                    <a:pt x="235" y="295"/>
                    <a:pt x="105" y="306"/>
                    <a:pt x="0" y="416"/>
                  </a:cubicBezTo>
                  <a:cubicBezTo>
                    <a:pt x="715" y="416"/>
                    <a:pt x="1441" y="416"/>
                    <a:pt x="2155" y="404"/>
                  </a:cubicBezTo>
                  <a:cubicBezTo>
                    <a:pt x="2239" y="344"/>
                    <a:pt x="2298" y="249"/>
                    <a:pt x="2298" y="130"/>
                  </a:cubicBezTo>
                  <a:cubicBezTo>
                    <a:pt x="2043" y="55"/>
                    <a:pt x="1788"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5"/>
            <p:cNvSpPr/>
            <p:nvPr/>
          </p:nvSpPr>
          <p:spPr>
            <a:xfrm>
              <a:off x="5902225" y="2296150"/>
              <a:ext cx="40800" cy="11125"/>
            </a:xfrm>
            <a:custGeom>
              <a:avLst/>
              <a:gdLst/>
              <a:ahLst/>
              <a:cxnLst/>
              <a:rect l="l" t="t" r="r" b="b"/>
              <a:pathLst>
                <a:path w="1632" h="445" extrusionOk="0">
                  <a:moveTo>
                    <a:pt x="1364" y="0"/>
                  </a:moveTo>
                  <a:cubicBezTo>
                    <a:pt x="1346" y="0"/>
                    <a:pt x="1328" y="16"/>
                    <a:pt x="1310" y="52"/>
                  </a:cubicBezTo>
                  <a:cubicBezTo>
                    <a:pt x="1238" y="76"/>
                    <a:pt x="1191" y="135"/>
                    <a:pt x="1143" y="183"/>
                  </a:cubicBezTo>
                  <a:cubicBezTo>
                    <a:pt x="1119" y="195"/>
                    <a:pt x="1072" y="195"/>
                    <a:pt x="1024" y="195"/>
                  </a:cubicBezTo>
                  <a:cubicBezTo>
                    <a:pt x="1024" y="219"/>
                    <a:pt x="1000" y="219"/>
                    <a:pt x="964" y="231"/>
                  </a:cubicBezTo>
                  <a:cubicBezTo>
                    <a:pt x="953" y="233"/>
                    <a:pt x="943" y="235"/>
                    <a:pt x="934" y="235"/>
                  </a:cubicBezTo>
                  <a:cubicBezTo>
                    <a:pt x="905" y="235"/>
                    <a:pt x="885" y="219"/>
                    <a:pt x="857" y="183"/>
                  </a:cubicBezTo>
                  <a:cubicBezTo>
                    <a:pt x="583" y="183"/>
                    <a:pt x="286" y="195"/>
                    <a:pt x="0" y="219"/>
                  </a:cubicBezTo>
                  <a:lnTo>
                    <a:pt x="0" y="290"/>
                  </a:lnTo>
                  <a:cubicBezTo>
                    <a:pt x="306" y="373"/>
                    <a:pt x="607" y="445"/>
                    <a:pt x="911" y="445"/>
                  </a:cubicBezTo>
                  <a:cubicBezTo>
                    <a:pt x="1129" y="445"/>
                    <a:pt x="1348" y="408"/>
                    <a:pt x="1572" y="314"/>
                  </a:cubicBezTo>
                  <a:cubicBezTo>
                    <a:pt x="1607" y="290"/>
                    <a:pt x="1619" y="278"/>
                    <a:pt x="1631" y="242"/>
                  </a:cubicBezTo>
                  <a:cubicBezTo>
                    <a:pt x="1619" y="219"/>
                    <a:pt x="1584" y="195"/>
                    <a:pt x="1572" y="171"/>
                  </a:cubicBezTo>
                  <a:cubicBezTo>
                    <a:pt x="1536" y="123"/>
                    <a:pt x="1488" y="64"/>
                    <a:pt x="1429" y="40"/>
                  </a:cubicBezTo>
                  <a:cubicBezTo>
                    <a:pt x="1429" y="40"/>
                    <a:pt x="1417" y="16"/>
                    <a:pt x="1381" y="4"/>
                  </a:cubicBezTo>
                  <a:cubicBezTo>
                    <a:pt x="1376" y="2"/>
                    <a:pt x="1370" y="0"/>
                    <a:pt x="1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5"/>
            <p:cNvSpPr/>
            <p:nvPr/>
          </p:nvSpPr>
          <p:spPr>
            <a:xfrm>
              <a:off x="6059975" y="2304575"/>
              <a:ext cx="25025" cy="12225"/>
            </a:xfrm>
            <a:custGeom>
              <a:avLst/>
              <a:gdLst/>
              <a:ahLst/>
              <a:cxnLst/>
              <a:rect l="l" t="t" r="r" b="b"/>
              <a:pathLst>
                <a:path w="1001" h="489" extrusionOk="0">
                  <a:moveTo>
                    <a:pt x="143" y="1"/>
                  </a:moveTo>
                  <a:cubicBezTo>
                    <a:pt x="48" y="36"/>
                    <a:pt x="0" y="144"/>
                    <a:pt x="0" y="263"/>
                  </a:cubicBezTo>
                  <a:cubicBezTo>
                    <a:pt x="143" y="310"/>
                    <a:pt x="346" y="239"/>
                    <a:pt x="441" y="417"/>
                  </a:cubicBezTo>
                  <a:cubicBezTo>
                    <a:pt x="489" y="465"/>
                    <a:pt x="533" y="489"/>
                    <a:pt x="578" y="489"/>
                  </a:cubicBezTo>
                  <a:cubicBezTo>
                    <a:pt x="622" y="489"/>
                    <a:pt x="667" y="465"/>
                    <a:pt x="715" y="417"/>
                  </a:cubicBezTo>
                  <a:cubicBezTo>
                    <a:pt x="786" y="322"/>
                    <a:pt x="893" y="310"/>
                    <a:pt x="1000" y="310"/>
                  </a:cubicBezTo>
                  <a:lnTo>
                    <a:pt x="1000" y="155"/>
                  </a:lnTo>
                  <a:cubicBezTo>
                    <a:pt x="935" y="69"/>
                    <a:pt x="853" y="35"/>
                    <a:pt x="768" y="35"/>
                  </a:cubicBezTo>
                  <a:cubicBezTo>
                    <a:pt x="714" y="35"/>
                    <a:pt x="659" y="49"/>
                    <a:pt x="608" y="72"/>
                  </a:cubicBezTo>
                  <a:cubicBezTo>
                    <a:pt x="551" y="98"/>
                    <a:pt x="500" y="109"/>
                    <a:pt x="451" y="109"/>
                  </a:cubicBezTo>
                  <a:cubicBezTo>
                    <a:pt x="344" y="109"/>
                    <a:pt x="249" y="5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5"/>
            <p:cNvSpPr/>
            <p:nvPr/>
          </p:nvSpPr>
          <p:spPr>
            <a:xfrm>
              <a:off x="5784650" y="2294725"/>
              <a:ext cx="22625" cy="6950"/>
            </a:xfrm>
            <a:custGeom>
              <a:avLst/>
              <a:gdLst/>
              <a:ahLst/>
              <a:cxnLst/>
              <a:rect l="l" t="t" r="r" b="b"/>
              <a:pathLst>
                <a:path w="905" h="278" extrusionOk="0">
                  <a:moveTo>
                    <a:pt x="180" y="1"/>
                  </a:moveTo>
                  <a:cubicBezTo>
                    <a:pt x="44" y="1"/>
                    <a:pt x="11" y="104"/>
                    <a:pt x="0" y="228"/>
                  </a:cubicBezTo>
                  <a:cubicBezTo>
                    <a:pt x="141" y="241"/>
                    <a:pt x="288" y="278"/>
                    <a:pt x="450" y="278"/>
                  </a:cubicBezTo>
                  <a:cubicBezTo>
                    <a:pt x="590" y="278"/>
                    <a:pt x="740" y="250"/>
                    <a:pt x="905" y="157"/>
                  </a:cubicBezTo>
                  <a:cubicBezTo>
                    <a:pt x="619" y="97"/>
                    <a:pt x="417" y="38"/>
                    <a:pt x="202" y="2"/>
                  </a:cubicBezTo>
                  <a:cubicBezTo>
                    <a:pt x="195" y="1"/>
                    <a:pt x="18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5"/>
            <p:cNvSpPr/>
            <p:nvPr/>
          </p:nvSpPr>
          <p:spPr>
            <a:xfrm>
              <a:off x="5873650" y="2297425"/>
              <a:ext cx="14000" cy="7350"/>
            </a:xfrm>
            <a:custGeom>
              <a:avLst/>
              <a:gdLst/>
              <a:ahLst/>
              <a:cxnLst/>
              <a:rect l="l" t="t" r="r" b="b"/>
              <a:pathLst>
                <a:path w="560" h="294" extrusionOk="0">
                  <a:moveTo>
                    <a:pt x="560" y="1"/>
                  </a:moveTo>
                  <a:lnTo>
                    <a:pt x="560" y="1"/>
                  </a:lnTo>
                  <a:cubicBezTo>
                    <a:pt x="369" y="13"/>
                    <a:pt x="191" y="13"/>
                    <a:pt x="0" y="25"/>
                  </a:cubicBezTo>
                  <a:lnTo>
                    <a:pt x="0" y="263"/>
                  </a:lnTo>
                  <a:cubicBezTo>
                    <a:pt x="7" y="263"/>
                    <a:pt x="14" y="262"/>
                    <a:pt x="21" y="262"/>
                  </a:cubicBezTo>
                  <a:cubicBezTo>
                    <a:pt x="114" y="262"/>
                    <a:pt x="227" y="294"/>
                    <a:pt x="325" y="294"/>
                  </a:cubicBezTo>
                  <a:cubicBezTo>
                    <a:pt x="451" y="294"/>
                    <a:pt x="553" y="241"/>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5"/>
            <p:cNvSpPr/>
            <p:nvPr/>
          </p:nvSpPr>
          <p:spPr>
            <a:xfrm>
              <a:off x="5941500" y="2301000"/>
              <a:ext cx="14025" cy="6600"/>
            </a:xfrm>
            <a:custGeom>
              <a:avLst/>
              <a:gdLst/>
              <a:ahLst/>
              <a:cxnLst/>
              <a:rect l="l" t="t" r="r" b="b"/>
              <a:pathLst>
                <a:path w="561" h="264" extrusionOk="0">
                  <a:moveTo>
                    <a:pt x="167" y="1"/>
                  </a:moveTo>
                  <a:cubicBezTo>
                    <a:pt x="101" y="23"/>
                    <a:pt x="55" y="76"/>
                    <a:pt x="10" y="132"/>
                  </a:cubicBezTo>
                  <a:lnTo>
                    <a:pt x="10" y="132"/>
                  </a:lnTo>
                  <a:cubicBezTo>
                    <a:pt x="7" y="128"/>
                    <a:pt x="4" y="124"/>
                    <a:pt x="1" y="120"/>
                  </a:cubicBezTo>
                  <a:lnTo>
                    <a:pt x="1" y="144"/>
                  </a:lnTo>
                  <a:cubicBezTo>
                    <a:pt x="4" y="140"/>
                    <a:pt x="7" y="136"/>
                    <a:pt x="10" y="132"/>
                  </a:cubicBezTo>
                  <a:lnTo>
                    <a:pt x="10" y="132"/>
                  </a:lnTo>
                  <a:cubicBezTo>
                    <a:pt x="94" y="234"/>
                    <a:pt x="190" y="264"/>
                    <a:pt x="293" y="264"/>
                  </a:cubicBezTo>
                  <a:cubicBezTo>
                    <a:pt x="379" y="264"/>
                    <a:pt x="470" y="243"/>
                    <a:pt x="560" y="227"/>
                  </a:cubicBezTo>
                  <a:cubicBezTo>
                    <a:pt x="525" y="156"/>
                    <a:pt x="477" y="84"/>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5"/>
            <p:cNvSpPr/>
            <p:nvPr/>
          </p:nvSpPr>
          <p:spPr>
            <a:xfrm>
              <a:off x="5923650" y="2300700"/>
              <a:ext cx="3900" cy="2075"/>
            </a:xfrm>
            <a:custGeom>
              <a:avLst/>
              <a:gdLst/>
              <a:ahLst/>
              <a:cxnLst/>
              <a:rect l="l" t="t" r="r" b="b"/>
              <a:pathLst>
                <a:path w="156" h="83" extrusionOk="0">
                  <a:moveTo>
                    <a:pt x="0" y="1"/>
                  </a:moveTo>
                  <a:cubicBezTo>
                    <a:pt x="19" y="56"/>
                    <a:pt x="43" y="83"/>
                    <a:pt x="71" y="83"/>
                  </a:cubicBezTo>
                  <a:cubicBezTo>
                    <a:pt x="97" y="83"/>
                    <a:pt x="126" y="59"/>
                    <a:pt x="155" y="13"/>
                  </a:cubicBezTo>
                  <a:cubicBezTo>
                    <a:pt x="107" y="13"/>
                    <a:pt x="6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5"/>
            <p:cNvSpPr/>
            <p:nvPr/>
          </p:nvSpPr>
          <p:spPr>
            <a:xfrm>
              <a:off x="5941500" y="2300700"/>
              <a:ext cx="4200" cy="3600"/>
            </a:xfrm>
            <a:custGeom>
              <a:avLst/>
              <a:gdLst/>
              <a:ahLst/>
              <a:cxnLst/>
              <a:rect l="l" t="t" r="r" b="b"/>
              <a:pathLst>
                <a:path w="168" h="144" extrusionOk="0">
                  <a:moveTo>
                    <a:pt x="1" y="1"/>
                  </a:moveTo>
                  <a:lnTo>
                    <a:pt x="1" y="144"/>
                  </a:lnTo>
                  <a:cubicBezTo>
                    <a:pt x="48" y="108"/>
                    <a:pt x="108" y="60"/>
                    <a:pt x="167" y="13"/>
                  </a:cubicBezTo>
                  <a:cubicBezTo>
                    <a:pt x="108" y="13"/>
                    <a:pt x="4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5"/>
            <p:cNvSpPr/>
            <p:nvPr/>
          </p:nvSpPr>
          <p:spPr>
            <a:xfrm>
              <a:off x="5930800" y="2297725"/>
              <a:ext cx="4175" cy="3300"/>
            </a:xfrm>
            <a:custGeom>
              <a:avLst/>
              <a:gdLst/>
              <a:ahLst/>
              <a:cxnLst/>
              <a:rect l="l" t="t" r="r" b="b"/>
              <a:pathLst>
                <a:path w="167" h="132" extrusionOk="0">
                  <a:moveTo>
                    <a:pt x="167" y="1"/>
                  </a:moveTo>
                  <a:lnTo>
                    <a:pt x="167" y="1"/>
                  </a:lnTo>
                  <a:cubicBezTo>
                    <a:pt x="107" y="37"/>
                    <a:pt x="48" y="72"/>
                    <a:pt x="0" y="132"/>
                  </a:cubicBezTo>
                  <a:cubicBezTo>
                    <a:pt x="95" y="120"/>
                    <a:pt x="131" y="7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5"/>
            <p:cNvSpPr/>
            <p:nvPr/>
          </p:nvSpPr>
          <p:spPr>
            <a:xfrm>
              <a:off x="5937925" y="2297725"/>
              <a:ext cx="3600" cy="3300"/>
            </a:xfrm>
            <a:custGeom>
              <a:avLst/>
              <a:gdLst/>
              <a:ahLst/>
              <a:cxnLst/>
              <a:rect l="l" t="t" r="r" b="b"/>
              <a:pathLst>
                <a:path w="144" h="132" extrusionOk="0">
                  <a:moveTo>
                    <a:pt x="1" y="1"/>
                  </a:moveTo>
                  <a:cubicBezTo>
                    <a:pt x="25" y="72"/>
                    <a:pt x="72" y="120"/>
                    <a:pt x="144" y="132"/>
                  </a:cubicBezTo>
                  <a:cubicBezTo>
                    <a:pt x="120" y="60"/>
                    <a:pt x="72"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5"/>
            <p:cNvSpPr/>
            <p:nvPr/>
          </p:nvSpPr>
          <p:spPr>
            <a:xfrm>
              <a:off x="5934950" y="2295500"/>
              <a:ext cx="3000" cy="2250"/>
            </a:xfrm>
            <a:custGeom>
              <a:avLst/>
              <a:gdLst/>
              <a:ahLst/>
              <a:cxnLst/>
              <a:rect l="l" t="t" r="r" b="b"/>
              <a:pathLst>
                <a:path w="120" h="90" extrusionOk="0">
                  <a:moveTo>
                    <a:pt x="51" y="1"/>
                  </a:moveTo>
                  <a:cubicBezTo>
                    <a:pt x="30" y="1"/>
                    <a:pt x="13" y="30"/>
                    <a:pt x="1" y="90"/>
                  </a:cubicBezTo>
                  <a:lnTo>
                    <a:pt x="120" y="90"/>
                  </a:lnTo>
                  <a:cubicBezTo>
                    <a:pt x="96" y="30"/>
                    <a:pt x="72"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5"/>
            <p:cNvSpPr/>
            <p:nvPr/>
          </p:nvSpPr>
          <p:spPr>
            <a:xfrm>
              <a:off x="5837025" y="2304875"/>
              <a:ext cx="4200" cy="3000"/>
            </a:xfrm>
            <a:custGeom>
              <a:avLst/>
              <a:gdLst/>
              <a:ahLst/>
              <a:cxnLst/>
              <a:rect l="l" t="t" r="r" b="b"/>
              <a:pathLst>
                <a:path w="168" h="120" extrusionOk="0">
                  <a:moveTo>
                    <a:pt x="1" y="1"/>
                  </a:moveTo>
                  <a:cubicBezTo>
                    <a:pt x="12" y="48"/>
                    <a:pt x="12" y="72"/>
                    <a:pt x="12" y="120"/>
                  </a:cubicBezTo>
                  <a:cubicBezTo>
                    <a:pt x="72" y="84"/>
                    <a:pt x="120"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5"/>
            <p:cNvSpPr/>
            <p:nvPr/>
          </p:nvSpPr>
          <p:spPr>
            <a:xfrm>
              <a:off x="5966500" y="2306675"/>
              <a:ext cx="36050" cy="10125"/>
            </a:xfrm>
            <a:custGeom>
              <a:avLst/>
              <a:gdLst/>
              <a:ahLst/>
              <a:cxnLst/>
              <a:rect l="l" t="t" r="r" b="b"/>
              <a:pathLst>
                <a:path w="1442" h="405" extrusionOk="0">
                  <a:moveTo>
                    <a:pt x="1" y="0"/>
                  </a:moveTo>
                  <a:lnTo>
                    <a:pt x="1" y="60"/>
                  </a:lnTo>
                  <a:cubicBezTo>
                    <a:pt x="13" y="119"/>
                    <a:pt x="13" y="167"/>
                    <a:pt x="13" y="226"/>
                  </a:cubicBezTo>
                  <a:cubicBezTo>
                    <a:pt x="155" y="339"/>
                    <a:pt x="298" y="404"/>
                    <a:pt x="450" y="404"/>
                  </a:cubicBezTo>
                  <a:cubicBezTo>
                    <a:pt x="538" y="404"/>
                    <a:pt x="630" y="382"/>
                    <a:pt x="727" y="333"/>
                  </a:cubicBezTo>
                  <a:cubicBezTo>
                    <a:pt x="838" y="216"/>
                    <a:pt x="962" y="195"/>
                    <a:pt x="1088" y="195"/>
                  </a:cubicBezTo>
                  <a:cubicBezTo>
                    <a:pt x="1161" y="195"/>
                    <a:pt x="1235" y="202"/>
                    <a:pt x="1308" y="202"/>
                  </a:cubicBezTo>
                  <a:cubicBezTo>
                    <a:pt x="1353" y="202"/>
                    <a:pt x="1398" y="199"/>
                    <a:pt x="1441" y="191"/>
                  </a:cubicBezTo>
                  <a:cubicBezTo>
                    <a:pt x="1253" y="77"/>
                    <a:pt x="1057" y="54"/>
                    <a:pt x="858" y="54"/>
                  </a:cubicBezTo>
                  <a:cubicBezTo>
                    <a:pt x="723" y="54"/>
                    <a:pt x="586" y="65"/>
                    <a:pt x="450" y="65"/>
                  </a:cubicBezTo>
                  <a:cubicBezTo>
                    <a:pt x="344" y="65"/>
                    <a:pt x="237" y="59"/>
                    <a:pt x="132" y="36"/>
                  </a:cubicBezTo>
                  <a:cubicBezTo>
                    <a:pt x="108" y="0"/>
                    <a:pt x="6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5"/>
            <p:cNvSpPr/>
            <p:nvPr/>
          </p:nvSpPr>
          <p:spPr>
            <a:xfrm>
              <a:off x="5927225" y="2313000"/>
              <a:ext cx="6850" cy="5900"/>
            </a:xfrm>
            <a:custGeom>
              <a:avLst/>
              <a:gdLst/>
              <a:ahLst/>
              <a:cxnLst/>
              <a:rect l="l" t="t" r="r" b="b"/>
              <a:pathLst>
                <a:path w="274" h="236" extrusionOk="0">
                  <a:moveTo>
                    <a:pt x="152" y="1"/>
                  </a:moveTo>
                  <a:cubicBezTo>
                    <a:pt x="129" y="1"/>
                    <a:pt x="106" y="10"/>
                    <a:pt x="84" y="33"/>
                  </a:cubicBezTo>
                  <a:cubicBezTo>
                    <a:pt x="0" y="104"/>
                    <a:pt x="36" y="176"/>
                    <a:pt x="131" y="235"/>
                  </a:cubicBezTo>
                  <a:cubicBezTo>
                    <a:pt x="179" y="199"/>
                    <a:pt x="238" y="152"/>
                    <a:pt x="274" y="104"/>
                  </a:cubicBezTo>
                  <a:cubicBezTo>
                    <a:pt x="249" y="47"/>
                    <a:pt x="202"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5"/>
            <p:cNvSpPr/>
            <p:nvPr/>
          </p:nvSpPr>
          <p:spPr>
            <a:xfrm>
              <a:off x="5893875" y="2300500"/>
              <a:ext cx="8375" cy="4250"/>
            </a:xfrm>
            <a:custGeom>
              <a:avLst/>
              <a:gdLst/>
              <a:ahLst/>
              <a:cxnLst/>
              <a:rect l="l" t="t" r="r" b="b"/>
              <a:pathLst>
                <a:path w="335" h="170" extrusionOk="0">
                  <a:moveTo>
                    <a:pt x="146" y="1"/>
                  </a:moveTo>
                  <a:cubicBezTo>
                    <a:pt x="102" y="1"/>
                    <a:pt x="61" y="15"/>
                    <a:pt x="24" y="57"/>
                  </a:cubicBezTo>
                  <a:cubicBezTo>
                    <a:pt x="1" y="57"/>
                    <a:pt x="1" y="80"/>
                    <a:pt x="24" y="104"/>
                  </a:cubicBezTo>
                  <a:cubicBezTo>
                    <a:pt x="72" y="152"/>
                    <a:pt x="123" y="170"/>
                    <a:pt x="175" y="170"/>
                  </a:cubicBezTo>
                  <a:cubicBezTo>
                    <a:pt x="227" y="170"/>
                    <a:pt x="280" y="152"/>
                    <a:pt x="334" y="128"/>
                  </a:cubicBezTo>
                  <a:lnTo>
                    <a:pt x="334" y="80"/>
                  </a:lnTo>
                  <a:lnTo>
                    <a:pt x="334" y="45"/>
                  </a:lnTo>
                  <a:cubicBezTo>
                    <a:pt x="267" y="25"/>
                    <a:pt x="20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5"/>
            <p:cNvSpPr/>
            <p:nvPr/>
          </p:nvSpPr>
          <p:spPr>
            <a:xfrm>
              <a:off x="5848350" y="2333975"/>
              <a:ext cx="6850" cy="2475"/>
            </a:xfrm>
            <a:custGeom>
              <a:avLst/>
              <a:gdLst/>
              <a:ahLst/>
              <a:cxnLst/>
              <a:rect l="l" t="t" r="r" b="b"/>
              <a:pathLst>
                <a:path w="274" h="99" extrusionOk="0">
                  <a:moveTo>
                    <a:pt x="141" y="0"/>
                  </a:moveTo>
                  <a:cubicBezTo>
                    <a:pt x="95" y="0"/>
                    <a:pt x="48" y="33"/>
                    <a:pt x="0" y="99"/>
                  </a:cubicBezTo>
                  <a:lnTo>
                    <a:pt x="274" y="99"/>
                  </a:lnTo>
                  <a:cubicBezTo>
                    <a:pt x="232" y="33"/>
                    <a:pt x="188"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5"/>
            <p:cNvSpPr/>
            <p:nvPr/>
          </p:nvSpPr>
          <p:spPr>
            <a:xfrm>
              <a:off x="6070100" y="2322450"/>
              <a:ext cx="4475" cy="3000"/>
            </a:xfrm>
            <a:custGeom>
              <a:avLst/>
              <a:gdLst/>
              <a:ahLst/>
              <a:cxnLst/>
              <a:rect l="l" t="t" r="r" b="b"/>
              <a:pathLst>
                <a:path w="179" h="120" extrusionOk="0">
                  <a:moveTo>
                    <a:pt x="179" y="0"/>
                  </a:moveTo>
                  <a:lnTo>
                    <a:pt x="0" y="36"/>
                  </a:lnTo>
                  <a:cubicBezTo>
                    <a:pt x="12" y="72"/>
                    <a:pt x="24" y="83"/>
                    <a:pt x="36" y="119"/>
                  </a:cubicBezTo>
                  <a:cubicBezTo>
                    <a:pt x="84" y="72"/>
                    <a:pt x="131" y="3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5"/>
            <p:cNvSpPr/>
            <p:nvPr/>
          </p:nvSpPr>
          <p:spPr>
            <a:xfrm>
              <a:off x="5905775" y="3105525"/>
              <a:ext cx="89575" cy="39275"/>
            </a:xfrm>
            <a:custGeom>
              <a:avLst/>
              <a:gdLst/>
              <a:ahLst/>
              <a:cxnLst/>
              <a:rect l="l" t="t" r="r" b="b"/>
              <a:pathLst>
                <a:path w="3583" h="1571" extrusionOk="0">
                  <a:moveTo>
                    <a:pt x="589" y="0"/>
                  </a:moveTo>
                  <a:cubicBezTo>
                    <a:pt x="407" y="0"/>
                    <a:pt x="244" y="85"/>
                    <a:pt x="96" y="240"/>
                  </a:cubicBezTo>
                  <a:cubicBezTo>
                    <a:pt x="1" y="336"/>
                    <a:pt x="37" y="443"/>
                    <a:pt x="132" y="514"/>
                  </a:cubicBezTo>
                  <a:cubicBezTo>
                    <a:pt x="211" y="472"/>
                    <a:pt x="284" y="438"/>
                    <a:pt x="354" y="438"/>
                  </a:cubicBezTo>
                  <a:cubicBezTo>
                    <a:pt x="421" y="438"/>
                    <a:pt x="485" y="469"/>
                    <a:pt x="549" y="550"/>
                  </a:cubicBezTo>
                  <a:cubicBezTo>
                    <a:pt x="1061" y="1098"/>
                    <a:pt x="1704" y="1372"/>
                    <a:pt x="2418" y="1503"/>
                  </a:cubicBezTo>
                  <a:cubicBezTo>
                    <a:pt x="2498" y="1455"/>
                    <a:pt x="2576" y="1437"/>
                    <a:pt x="2653" y="1437"/>
                  </a:cubicBezTo>
                  <a:cubicBezTo>
                    <a:pt x="2865" y="1437"/>
                    <a:pt x="3068" y="1570"/>
                    <a:pt x="3277" y="1570"/>
                  </a:cubicBezTo>
                  <a:cubicBezTo>
                    <a:pt x="3331" y="1570"/>
                    <a:pt x="3386" y="1561"/>
                    <a:pt x="3442" y="1538"/>
                  </a:cubicBezTo>
                  <a:cubicBezTo>
                    <a:pt x="3475" y="1337"/>
                    <a:pt x="3582" y="1094"/>
                    <a:pt x="3252" y="1094"/>
                  </a:cubicBezTo>
                  <a:cubicBezTo>
                    <a:pt x="3230" y="1094"/>
                    <a:pt x="3206" y="1095"/>
                    <a:pt x="3180" y="1098"/>
                  </a:cubicBezTo>
                  <a:cubicBezTo>
                    <a:pt x="3101" y="1107"/>
                    <a:pt x="3020" y="1117"/>
                    <a:pt x="2941" y="1117"/>
                  </a:cubicBezTo>
                  <a:cubicBezTo>
                    <a:pt x="2808" y="1117"/>
                    <a:pt x="2682" y="1087"/>
                    <a:pt x="2585" y="967"/>
                  </a:cubicBezTo>
                  <a:cubicBezTo>
                    <a:pt x="1942" y="824"/>
                    <a:pt x="1418" y="443"/>
                    <a:pt x="894" y="74"/>
                  </a:cubicBezTo>
                  <a:cubicBezTo>
                    <a:pt x="787" y="24"/>
                    <a:pt x="685"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5"/>
            <p:cNvSpPr/>
            <p:nvPr/>
          </p:nvSpPr>
          <p:spPr>
            <a:xfrm>
              <a:off x="5938225" y="2983225"/>
              <a:ext cx="14625" cy="70275"/>
            </a:xfrm>
            <a:custGeom>
              <a:avLst/>
              <a:gdLst/>
              <a:ahLst/>
              <a:cxnLst/>
              <a:rect l="l" t="t" r="r" b="b"/>
              <a:pathLst>
                <a:path w="585" h="2811" extrusionOk="0">
                  <a:moveTo>
                    <a:pt x="1" y="1"/>
                  </a:moveTo>
                  <a:cubicBezTo>
                    <a:pt x="1" y="930"/>
                    <a:pt x="108" y="1870"/>
                    <a:pt x="179" y="2811"/>
                  </a:cubicBezTo>
                  <a:cubicBezTo>
                    <a:pt x="584" y="2704"/>
                    <a:pt x="251" y="2299"/>
                    <a:pt x="406" y="2096"/>
                  </a:cubicBezTo>
                  <a:lnTo>
                    <a:pt x="406" y="2025"/>
                  </a:lnTo>
                  <a:lnTo>
                    <a:pt x="394" y="1942"/>
                  </a:lnTo>
                  <a:cubicBezTo>
                    <a:pt x="298" y="1668"/>
                    <a:pt x="275" y="1346"/>
                    <a:pt x="275" y="1025"/>
                  </a:cubicBezTo>
                  <a:cubicBezTo>
                    <a:pt x="239" y="727"/>
                    <a:pt x="346" y="418"/>
                    <a:pt x="155" y="132"/>
                  </a:cubicBezTo>
                  <a:lnTo>
                    <a:pt x="108" y="84"/>
                  </a:lnTo>
                  <a:cubicBezTo>
                    <a:pt x="72" y="60"/>
                    <a:pt x="48"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5"/>
            <p:cNvSpPr/>
            <p:nvPr/>
          </p:nvSpPr>
          <p:spPr>
            <a:xfrm>
              <a:off x="5942100" y="3035925"/>
              <a:ext cx="14025" cy="36325"/>
            </a:xfrm>
            <a:custGeom>
              <a:avLst/>
              <a:gdLst/>
              <a:ahLst/>
              <a:cxnLst/>
              <a:rect l="l" t="t" r="r" b="b"/>
              <a:pathLst>
                <a:path w="561" h="1453" extrusionOk="0">
                  <a:moveTo>
                    <a:pt x="262" y="0"/>
                  </a:moveTo>
                  <a:lnTo>
                    <a:pt x="262" y="0"/>
                  </a:lnTo>
                  <a:cubicBezTo>
                    <a:pt x="0" y="155"/>
                    <a:pt x="203" y="477"/>
                    <a:pt x="36" y="667"/>
                  </a:cubicBezTo>
                  <a:lnTo>
                    <a:pt x="84" y="1250"/>
                  </a:lnTo>
                  <a:cubicBezTo>
                    <a:pt x="131" y="1322"/>
                    <a:pt x="167" y="1393"/>
                    <a:pt x="251" y="1453"/>
                  </a:cubicBezTo>
                  <a:cubicBezTo>
                    <a:pt x="251" y="1310"/>
                    <a:pt x="262" y="1155"/>
                    <a:pt x="262" y="1012"/>
                  </a:cubicBezTo>
                  <a:lnTo>
                    <a:pt x="262" y="1012"/>
                  </a:lnTo>
                  <a:lnTo>
                    <a:pt x="251" y="1024"/>
                  </a:lnTo>
                  <a:cubicBezTo>
                    <a:pt x="560" y="691"/>
                    <a:pt x="393" y="346"/>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5"/>
            <p:cNvSpPr/>
            <p:nvPr/>
          </p:nvSpPr>
          <p:spPr>
            <a:xfrm>
              <a:off x="5938525" y="2996925"/>
              <a:ext cx="10150" cy="35750"/>
            </a:xfrm>
            <a:custGeom>
              <a:avLst/>
              <a:gdLst/>
              <a:ahLst/>
              <a:cxnLst/>
              <a:rect l="l" t="t" r="r" b="b"/>
              <a:pathLst>
                <a:path w="406" h="1430" extrusionOk="0">
                  <a:moveTo>
                    <a:pt x="394" y="1"/>
                  </a:moveTo>
                  <a:cubicBezTo>
                    <a:pt x="1" y="48"/>
                    <a:pt x="322" y="417"/>
                    <a:pt x="143" y="548"/>
                  </a:cubicBezTo>
                  <a:cubicBezTo>
                    <a:pt x="96" y="870"/>
                    <a:pt x="215" y="1155"/>
                    <a:pt x="405" y="1429"/>
                  </a:cubicBezTo>
                  <a:cubicBezTo>
                    <a:pt x="405" y="953"/>
                    <a:pt x="394" y="465"/>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5"/>
            <p:cNvSpPr/>
            <p:nvPr/>
          </p:nvSpPr>
          <p:spPr>
            <a:xfrm>
              <a:off x="5942100" y="2985625"/>
              <a:ext cx="6275" cy="24725"/>
            </a:xfrm>
            <a:custGeom>
              <a:avLst/>
              <a:gdLst/>
              <a:ahLst/>
              <a:cxnLst/>
              <a:rect l="l" t="t" r="r" b="b"/>
              <a:pathLst>
                <a:path w="251" h="989" extrusionOk="0">
                  <a:moveTo>
                    <a:pt x="131" y="0"/>
                  </a:moveTo>
                  <a:lnTo>
                    <a:pt x="131" y="0"/>
                  </a:lnTo>
                  <a:cubicBezTo>
                    <a:pt x="84" y="24"/>
                    <a:pt x="60" y="24"/>
                    <a:pt x="12" y="36"/>
                  </a:cubicBezTo>
                  <a:cubicBezTo>
                    <a:pt x="12" y="345"/>
                    <a:pt x="0" y="679"/>
                    <a:pt x="0" y="988"/>
                  </a:cubicBezTo>
                  <a:cubicBezTo>
                    <a:pt x="215" y="869"/>
                    <a:pt x="36" y="548"/>
                    <a:pt x="251" y="429"/>
                  </a:cubicBezTo>
                  <a:lnTo>
                    <a:pt x="251" y="381"/>
                  </a:lnTo>
                  <a:lnTo>
                    <a:pt x="251" y="298"/>
                  </a:lnTo>
                  <a:cubicBezTo>
                    <a:pt x="179" y="226"/>
                    <a:pt x="215" y="95"/>
                    <a:pt x="120" y="24"/>
                  </a:cubicBez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5"/>
            <p:cNvSpPr/>
            <p:nvPr/>
          </p:nvSpPr>
          <p:spPr>
            <a:xfrm>
              <a:off x="5945075" y="2985775"/>
              <a:ext cx="3600" cy="7300"/>
            </a:xfrm>
            <a:custGeom>
              <a:avLst/>
              <a:gdLst/>
              <a:ahLst/>
              <a:cxnLst/>
              <a:rect l="l" t="t" r="r" b="b"/>
              <a:pathLst>
                <a:path w="144" h="292" extrusionOk="0">
                  <a:moveTo>
                    <a:pt x="62" y="0"/>
                  </a:moveTo>
                  <a:cubicBezTo>
                    <a:pt x="39" y="0"/>
                    <a:pt x="18" y="6"/>
                    <a:pt x="1" y="18"/>
                  </a:cubicBezTo>
                  <a:cubicBezTo>
                    <a:pt x="1" y="113"/>
                    <a:pt x="24" y="232"/>
                    <a:pt x="132" y="292"/>
                  </a:cubicBezTo>
                  <a:cubicBezTo>
                    <a:pt x="132" y="208"/>
                    <a:pt x="143" y="101"/>
                    <a:pt x="132" y="18"/>
                  </a:cubicBezTo>
                  <a:cubicBezTo>
                    <a:pt x="108" y="6"/>
                    <a:pt x="84"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5"/>
            <p:cNvSpPr/>
            <p:nvPr/>
          </p:nvSpPr>
          <p:spPr>
            <a:xfrm>
              <a:off x="6153425" y="2613250"/>
              <a:ext cx="6575" cy="6875"/>
            </a:xfrm>
            <a:custGeom>
              <a:avLst/>
              <a:gdLst/>
              <a:ahLst/>
              <a:cxnLst/>
              <a:rect l="l" t="t" r="r" b="b"/>
              <a:pathLst>
                <a:path w="263" h="275" extrusionOk="0">
                  <a:moveTo>
                    <a:pt x="1" y="0"/>
                  </a:moveTo>
                  <a:cubicBezTo>
                    <a:pt x="1" y="108"/>
                    <a:pt x="1" y="215"/>
                    <a:pt x="96" y="274"/>
                  </a:cubicBezTo>
                  <a:cubicBezTo>
                    <a:pt x="215" y="120"/>
                    <a:pt x="26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5"/>
            <p:cNvSpPr/>
            <p:nvPr/>
          </p:nvSpPr>
          <p:spPr>
            <a:xfrm>
              <a:off x="6100150" y="2610350"/>
              <a:ext cx="2700" cy="2325"/>
            </a:xfrm>
            <a:custGeom>
              <a:avLst/>
              <a:gdLst/>
              <a:ahLst/>
              <a:cxnLst/>
              <a:rect l="l" t="t" r="r" b="b"/>
              <a:pathLst>
                <a:path w="108" h="93" extrusionOk="0">
                  <a:moveTo>
                    <a:pt x="43" y="1"/>
                  </a:moveTo>
                  <a:cubicBezTo>
                    <a:pt x="32" y="1"/>
                    <a:pt x="18" y="4"/>
                    <a:pt x="1" y="9"/>
                  </a:cubicBezTo>
                  <a:cubicBezTo>
                    <a:pt x="13" y="57"/>
                    <a:pt x="48" y="69"/>
                    <a:pt x="108" y="93"/>
                  </a:cubicBezTo>
                  <a:cubicBezTo>
                    <a:pt x="90" y="30"/>
                    <a:pt x="79"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5"/>
            <p:cNvSpPr/>
            <p:nvPr/>
          </p:nvSpPr>
          <p:spPr>
            <a:xfrm>
              <a:off x="5238750" y="1854750"/>
              <a:ext cx="20850" cy="99225"/>
            </a:xfrm>
            <a:custGeom>
              <a:avLst/>
              <a:gdLst/>
              <a:ahLst/>
              <a:cxnLst/>
              <a:rect l="l" t="t" r="r" b="b"/>
              <a:pathLst>
                <a:path w="834" h="3969" extrusionOk="0">
                  <a:moveTo>
                    <a:pt x="704" y="0"/>
                  </a:moveTo>
                  <a:cubicBezTo>
                    <a:pt x="664" y="0"/>
                    <a:pt x="625" y="21"/>
                    <a:pt x="583" y="63"/>
                  </a:cubicBezTo>
                  <a:cubicBezTo>
                    <a:pt x="321" y="563"/>
                    <a:pt x="357" y="1146"/>
                    <a:pt x="167" y="1646"/>
                  </a:cubicBezTo>
                  <a:cubicBezTo>
                    <a:pt x="167" y="1885"/>
                    <a:pt x="155" y="2123"/>
                    <a:pt x="155" y="2361"/>
                  </a:cubicBezTo>
                  <a:cubicBezTo>
                    <a:pt x="191" y="2397"/>
                    <a:pt x="191" y="2432"/>
                    <a:pt x="167" y="2516"/>
                  </a:cubicBezTo>
                  <a:cubicBezTo>
                    <a:pt x="191" y="3004"/>
                    <a:pt x="0" y="3480"/>
                    <a:pt x="131" y="3968"/>
                  </a:cubicBezTo>
                  <a:cubicBezTo>
                    <a:pt x="191" y="3968"/>
                    <a:pt x="250" y="3956"/>
                    <a:pt x="298" y="3921"/>
                  </a:cubicBezTo>
                  <a:cubicBezTo>
                    <a:pt x="345" y="3885"/>
                    <a:pt x="393" y="3849"/>
                    <a:pt x="417" y="3801"/>
                  </a:cubicBezTo>
                  <a:cubicBezTo>
                    <a:pt x="417" y="3766"/>
                    <a:pt x="429" y="3706"/>
                    <a:pt x="429" y="3659"/>
                  </a:cubicBezTo>
                  <a:cubicBezTo>
                    <a:pt x="393" y="3599"/>
                    <a:pt x="393" y="3551"/>
                    <a:pt x="429" y="3504"/>
                  </a:cubicBezTo>
                  <a:cubicBezTo>
                    <a:pt x="417" y="3468"/>
                    <a:pt x="417" y="3409"/>
                    <a:pt x="417" y="3361"/>
                  </a:cubicBezTo>
                  <a:cubicBezTo>
                    <a:pt x="357" y="3313"/>
                    <a:pt x="357" y="3242"/>
                    <a:pt x="357" y="3170"/>
                  </a:cubicBezTo>
                  <a:lnTo>
                    <a:pt x="357" y="3016"/>
                  </a:lnTo>
                  <a:cubicBezTo>
                    <a:pt x="357" y="2969"/>
                    <a:pt x="372" y="2937"/>
                    <a:pt x="407" y="2937"/>
                  </a:cubicBezTo>
                  <a:cubicBezTo>
                    <a:pt x="417" y="2937"/>
                    <a:pt x="428" y="2939"/>
                    <a:pt x="441" y="2944"/>
                  </a:cubicBezTo>
                  <a:cubicBezTo>
                    <a:pt x="476" y="2944"/>
                    <a:pt x="524" y="2932"/>
                    <a:pt x="548" y="2909"/>
                  </a:cubicBezTo>
                  <a:cubicBezTo>
                    <a:pt x="417" y="2539"/>
                    <a:pt x="429" y="2147"/>
                    <a:pt x="548" y="1777"/>
                  </a:cubicBezTo>
                  <a:cubicBezTo>
                    <a:pt x="464" y="1646"/>
                    <a:pt x="476" y="1492"/>
                    <a:pt x="548" y="1361"/>
                  </a:cubicBezTo>
                  <a:cubicBezTo>
                    <a:pt x="762" y="956"/>
                    <a:pt x="691" y="492"/>
                    <a:pt x="833" y="63"/>
                  </a:cubicBezTo>
                  <a:cubicBezTo>
                    <a:pt x="786" y="21"/>
                    <a:pt x="744" y="0"/>
                    <a:pt x="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5"/>
            <p:cNvSpPr/>
            <p:nvPr/>
          </p:nvSpPr>
          <p:spPr>
            <a:xfrm>
              <a:off x="5259575" y="1723550"/>
              <a:ext cx="44375" cy="32175"/>
            </a:xfrm>
            <a:custGeom>
              <a:avLst/>
              <a:gdLst/>
              <a:ahLst/>
              <a:cxnLst/>
              <a:rect l="l" t="t" r="r" b="b"/>
              <a:pathLst>
                <a:path w="1775" h="1287" extrusionOk="0">
                  <a:moveTo>
                    <a:pt x="1584" y="1"/>
                  </a:moveTo>
                  <a:cubicBezTo>
                    <a:pt x="1468" y="49"/>
                    <a:pt x="1360" y="121"/>
                    <a:pt x="1234" y="121"/>
                  </a:cubicBezTo>
                  <a:cubicBezTo>
                    <a:pt x="1205" y="121"/>
                    <a:pt x="1175" y="117"/>
                    <a:pt x="1143" y="108"/>
                  </a:cubicBezTo>
                  <a:cubicBezTo>
                    <a:pt x="1132" y="120"/>
                    <a:pt x="1108" y="144"/>
                    <a:pt x="1072" y="144"/>
                  </a:cubicBezTo>
                  <a:cubicBezTo>
                    <a:pt x="1048" y="179"/>
                    <a:pt x="1012" y="227"/>
                    <a:pt x="1012" y="275"/>
                  </a:cubicBezTo>
                  <a:cubicBezTo>
                    <a:pt x="584" y="394"/>
                    <a:pt x="274" y="656"/>
                    <a:pt x="120" y="1096"/>
                  </a:cubicBezTo>
                  <a:cubicBezTo>
                    <a:pt x="96" y="1168"/>
                    <a:pt x="48" y="1215"/>
                    <a:pt x="0" y="1275"/>
                  </a:cubicBezTo>
                  <a:cubicBezTo>
                    <a:pt x="60" y="1275"/>
                    <a:pt x="108" y="1287"/>
                    <a:pt x="167" y="1287"/>
                  </a:cubicBezTo>
                  <a:cubicBezTo>
                    <a:pt x="691" y="870"/>
                    <a:pt x="1310" y="632"/>
                    <a:pt x="1774" y="156"/>
                  </a:cubicBezTo>
                  <a:cubicBezTo>
                    <a:pt x="1739" y="60"/>
                    <a:pt x="1679"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5"/>
            <p:cNvSpPr/>
            <p:nvPr/>
          </p:nvSpPr>
          <p:spPr>
            <a:xfrm>
              <a:off x="5217300" y="1771175"/>
              <a:ext cx="29500" cy="32025"/>
            </a:xfrm>
            <a:custGeom>
              <a:avLst/>
              <a:gdLst/>
              <a:ahLst/>
              <a:cxnLst/>
              <a:rect l="l" t="t" r="r" b="b"/>
              <a:pathLst>
                <a:path w="1180" h="1281" extrusionOk="0">
                  <a:moveTo>
                    <a:pt x="751" y="1"/>
                  </a:moveTo>
                  <a:cubicBezTo>
                    <a:pt x="656" y="477"/>
                    <a:pt x="334" y="810"/>
                    <a:pt x="1" y="1108"/>
                  </a:cubicBezTo>
                  <a:cubicBezTo>
                    <a:pt x="156" y="1120"/>
                    <a:pt x="334" y="1096"/>
                    <a:pt x="441" y="1275"/>
                  </a:cubicBezTo>
                  <a:cubicBezTo>
                    <a:pt x="459" y="1279"/>
                    <a:pt x="476" y="1281"/>
                    <a:pt x="490" y="1281"/>
                  </a:cubicBezTo>
                  <a:cubicBezTo>
                    <a:pt x="605" y="1281"/>
                    <a:pt x="640" y="1170"/>
                    <a:pt x="703" y="1096"/>
                  </a:cubicBezTo>
                  <a:cubicBezTo>
                    <a:pt x="798" y="870"/>
                    <a:pt x="906" y="632"/>
                    <a:pt x="1001" y="406"/>
                  </a:cubicBezTo>
                  <a:cubicBezTo>
                    <a:pt x="1037" y="346"/>
                    <a:pt x="1084" y="286"/>
                    <a:pt x="1144" y="239"/>
                  </a:cubicBezTo>
                  <a:cubicBezTo>
                    <a:pt x="1179" y="203"/>
                    <a:pt x="1179" y="144"/>
                    <a:pt x="1144" y="96"/>
                  </a:cubicBezTo>
                  <a:cubicBezTo>
                    <a:pt x="1025" y="60"/>
                    <a:pt x="894" y="36"/>
                    <a:pt x="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5"/>
            <p:cNvSpPr/>
            <p:nvPr/>
          </p:nvSpPr>
          <p:spPr>
            <a:xfrm>
              <a:off x="5223850" y="1798875"/>
              <a:ext cx="14325" cy="36325"/>
            </a:xfrm>
            <a:custGeom>
              <a:avLst/>
              <a:gdLst/>
              <a:ahLst/>
              <a:cxnLst/>
              <a:rect l="l" t="t" r="r" b="b"/>
              <a:pathLst>
                <a:path w="573" h="1453" extrusionOk="0">
                  <a:moveTo>
                    <a:pt x="453" y="0"/>
                  </a:moveTo>
                  <a:lnTo>
                    <a:pt x="453" y="0"/>
                  </a:lnTo>
                  <a:cubicBezTo>
                    <a:pt x="358" y="60"/>
                    <a:pt x="275" y="107"/>
                    <a:pt x="179" y="167"/>
                  </a:cubicBezTo>
                  <a:cubicBezTo>
                    <a:pt x="167" y="191"/>
                    <a:pt x="167" y="238"/>
                    <a:pt x="132" y="274"/>
                  </a:cubicBezTo>
                  <a:cubicBezTo>
                    <a:pt x="96" y="333"/>
                    <a:pt x="48" y="381"/>
                    <a:pt x="36" y="452"/>
                  </a:cubicBezTo>
                  <a:cubicBezTo>
                    <a:pt x="36" y="643"/>
                    <a:pt x="13" y="810"/>
                    <a:pt x="1" y="988"/>
                  </a:cubicBezTo>
                  <a:cubicBezTo>
                    <a:pt x="13" y="1155"/>
                    <a:pt x="13" y="1310"/>
                    <a:pt x="36" y="1453"/>
                  </a:cubicBezTo>
                  <a:cubicBezTo>
                    <a:pt x="72" y="1441"/>
                    <a:pt x="108" y="1429"/>
                    <a:pt x="155" y="1405"/>
                  </a:cubicBezTo>
                  <a:cubicBezTo>
                    <a:pt x="215" y="941"/>
                    <a:pt x="572" y="51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5"/>
            <p:cNvSpPr/>
            <p:nvPr/>
          </p:nvSpPr>
          <p:spPr>
            <a:xfrm>
              <a:off x="5363150" y="1709125"/>
              <a:ext cx="33675" cy="12675"/>
            </a:xfrm>
            <a:custGeom>
              <a:avLst/>
              <a:gdLst/>
              <a:ahLst/>
              <a:cxnLst/>
              <a:rect l="l" t="t" r="r" b="b"/>
              <a:pathLst>
                <a:path w="1347" h="507" extrusionOk="0">
                  <a:moveTo>
                    <a:pt x="820" y="1"/>
                  </a:moveTo>
                  <a:cubicBezTo>
                    <a:pt x="479" y="1"/>
                    <a:pt x="313" y="380"/>
                    <a:pt x="1" y="447"/>
                  </a:cubicBezTo>
                  <a:cubicBezTo>
                    <a:pt x="105" y="491"/>
                    <a:pt x="207" y="507"/>
                    <a:pt x="308" y="507"/>
                  </a:cubicBezTo>
                  <a:cubicBezTo>
                    <a:pt x="505" y="507"/>
                    <a:pt x="697" y="447"/>
                    <a:pt x="894" y="423"/>
                  </a:cubicBezTo>
                  <a:cubicBezTo>
                    <a:pt x="846" y="280"/>
                    <a:pt x="1346" y="137"/>
                    <a:pt x="894" y="6"/>
                  </a:cubicBezTo>
                  <a:cubicBezTo>
                    <a:pt x="868" y="2"/>
                    <a:pt x="844" y="1"/>
                    <a:pt x="8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5"/>
            <p:cNvSpPr/>
            <p:nvPr/>
          </p:nvSpPr>
          <p:spPr>
            <a:xfrm>
              <a:off x="5299150" y="1719125"/>
              <a:ext cx="32175" cy="8675"/>
            </a:xfrm>
            <a:custGeom>
              <a:avLst/>
              <a:gdLst/>
              <a:ahLst/>
              <a:cxnLst/>
              <a:rect l="l" t="t" r="r" b="b"/>
              <a:pathLst>
                <a:path w="1287" h="347" extrusionOk="0">
                  <a:moveTo>
                    <a:pt x="888" y="1"/>
                  </a:moveTo>
                  <a:cubicBezTo>
                    <a:pt x="740" y="1"/>
                    <a:pt x="588" y="35"/>
                    <a:pt x="442" y="35"/>
                  </a:cubicBezTo>
                  <a:cubicBezTo>
                    <a:pt x="405" y="27"/>
                    <a:pt x="370" y="23"/>
                    <a:pt x="336" y="23"/>
                  </a:cubicBezTo>
                  <a:cubicBezTo>
                    <a:pt x="214" y="23"/>
                    <a:pt x="106" y="73"/>
                    <a:pt x="13" y="166"/>
                  </a:cubicBezTo>
                  <a:lnTo>
                    <a:pt x="1" y="202"/>
                  </a:lnTo>
                  <a:cubicBezTo>
                    <a:pt x="61" y="237"/>
                    <a:pt x="132" y="297"/>
                    <a:pt x="191" y="344"/>
                  </a:cubicBezTo>
                  <a:cubicBezTo>
                    <a:pt x="210" y="346"/>
                    <a:pt x="228" y="347"/>
                    <a:pt x="246" y="347"/>
                  </a:cubicBezTo>
                  <a:cubicBezTo>
                    <a:pt x="557" y="347"/>
                    <a:pt x="814" y="117"/>
                    <a:pt x="1098" y="117"/>
                  </a:cubicBezTo>
                  <a:cubicBezTo>
                    <a:pt x="1159" y="117"/>
                    <a:pt x="1222" y="128"/>
                    <a:pt x="1287" y="154"/>
                  </a:cubicBezTo>
                  <a:cubicBezTo>
                    <a:pt x="1165" y="32"/>
                    <a:pt x="1028"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5"/>
            <p:cNvSpPr/>
            <p:nvPr/>
          </p:nvSpPr>
          <p:spPr>
            <a:xfrm>
              <a:off x="5253325" y="1833700"/>
              <a:ext cx="8050" cy="22350"/>
            </a:xfrm>
            <a:custGeom>
              <a:avLst/>
              <a:gdLst/>
              <a:ahLst/>
              <a:cxnLst/>
              <a:rect l="l" t="t" r="r" b="b"/>
              <a:pathLst>
                <a:path w="322" h="894" extrusionOk="0">
                  <a:moveTo>
                    <a:pt x="203" y="0"/>
                  </a:moveTo>
                  <a:lnTo>
                    <a:pt x="203" y="0"/>
                  </a:lnTo>
                  <a:cubicBezTo>
                    <a:pt x="24" y="179"/>
                    <a:pt x="227" y="464"/>
                    <a:pt x="0" y="619"/>
                  </a:cubicBezTo>
                  <a:lnTo>
                    <a:pt x="0" y="893"/>
                  </a:lnTo>
                  <a:lnTo>
                    <a:pt x="250" y="893"/>
                  </a:lnTo>
                  <a:cubicBezTo>
                    <a:pt x="250" y="750"/>
                    <a:pt x="262" y="607"/>
                    <a:pt x="286" y="464"/>
                  </a:cubicBezTo>
                  <a:cubicBezTo>
                    <a:pt x="250" y="322"/>
                    <a:pt x="322" y="143"/>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5"/>
            <p:cNvSpPr/>
            <p:nvPr/>
          </p:nvSpPr>
          <p:spPr>
            <a:xfrm>
              <a:off x="5941200" y="1738475"/>
              <a:ext cx="11350" cy="2975"/>
            </a:xfrm>
            <a:custGeom>
              <a:avLst/>
              <a:gdLst/>
              <a:ahLst/>
              <a:cxnLst/>
              <a:rect l="l" t="t" r="r" b="b"/>
              <a:pathLst>
                <a:path w="454" h="119" extrusionOk="0">
                  <a:moveTo>
                    <a:pt x="231" y="0"/>
                  </a:moveTo>
                  <a:cubicBezTo>
                    <a:pt x="156" y="0"/>
                    <a:pt x="80" y="39"/>
                    <a:pt x="1" y="118"/>
                  </a:cubicBezTo>
                  <a:cubicBezTo>
                    <a:pt x="156" y="106"/>
                    <a:pt x="298" y="106"/>
                    <a:pt x="453" y="106"/>
                  </a:cubicBezTo>
                  <a:cubicBezTo>
                    <a:pt x="377" y="36"/>
                    <a:pt x="304"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5"/>
            <p:cNvSpPr/>
            <p:nvPr/>
          </p:nvSpPr>
          <p:spPr>
            <a:xfrm>
              <a:off x="5242600" y="1777125"/>
              <a:ext cx="3300" cy="4200"/>
            </a:xfrm>
            <a:custGeom>
              <a:avLst/>
              <a:gdLst/>
              <a:ahLst/>
              <a:cxnLst/>
              <a:rect l="l" t="t" r="r" b="b"/>
              <a:pathLst>
                <a:path w="132" h="168" extrusionOk="0">
                  <a:moveTo>
                    <a:pt x="132" y="1"/>
                  </a:moveTo>
                  <a:lnTo>
                    <a:pt x="132" y="1"/>
                  </a:lnTo>
                  <a:cubicBezTo>
                    <a:pt x="37" y="37"/>
                    <a:pt x="1" y="84"/>
                    <a:pt x="1" y="168"/>
                  </a:cubicBezTo>
                  <a:cubicBezTo>
                    <a:pt x="72" y="144"/>
                    <a:pt x="120" y="96"/>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5"/>
            <p:cNvSpPr/>
            <p:nvPr/>
          </p:nvSpPr>
          <p:spPr>
            <a:xfrm>
              <a:off x="5245875" y="1772275"/>
              <a:ext cx="3600" cy="4875"/>
            </a:xfrm>
            <a:custGeom>
              <a:avLst/>
              <a:gdLst/>
              <a:ahLst/>
              <a:cxnLst/>
              <a:rect l="l" t="t" r="r" b="b"/>
              <a:pathLst>
                <a:path w="144" h="195" extrusionOk="0">
                  <a:moveTo>
                    <a:pt x="75" y="0"/>
                  </a:moveTo>
                  <a:cubicBezTo>
                    <a:pt x="40" y="0"/>
                    <a:pt x="10" y="16"/>
                    <a:pt x="1" y="52"/>
                  </a:cubicBezTo>
                  <a:lnTo>
                    <a:pt x="1" y="195"/>
                  </a:lnTo>
                  <a:cubicBezTo>
                    <a:pt x="72" y="183"/>
                    <a:pt x="120" y="135"/>
                    <a:pt x="144" y="52"/>
                  </a:cubicBezTo>
                  <a:lnTo>
                    <a:pt x="108" y="4"/>
                  </a:lnTo>
                  <a:cubicBezTo>
                    <a:pt x="97" y="2"/>
                    <a:pt x="85"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5"/>
            <p:cNvSpPr/>
            <p:nvPr/>
          </p:nvSpPr>
          <p:spPr>
            <a:xfrm>
              <a:off x="5259875" y="1795600"/>
              <a:ext cx="2700" cy="3000"/>
            </a:xfrm>
            <a:custGeom>
              <a:avLst/>
              <a:gdLst/>
              <a:ahLst/>
              <a:cxnLst/>
              <a:rect l="l" t="t" r="r" b="b"/>
              <a:pathLst>
                <a:path w="108" h="120" extrusionOk="0">
                  <a:moveTo>
                    <a:pt x="36" y="0"/>
                  </a:moveTo>
                  <a:cubicBezTo>
                    <a:pt x="24" y="36"/>
                    <a:pt x="0" y="83"/>
                    <a:pt x="24" y="119"/>
                  </a:cubicBezTo>
                  <a:cubicBezTo>
                    <a:pt x="84" y="83"/>
                    <a:pt x="108" y="6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5"/>
            <p:cNvSpPr/>
            <p:nvPr/>
          </p:nvSpPr>
          <p:spPr>
            <a:xfrm>
              <a:off x="5424775" y="2300700"/>
              <a:ext cx="29800" cy="4375"/>
            </a:xfrm>
            <a:custGeom>
              <a:avLst/>
              <a:gdLst/>
              <a:ahLst/>
              <a:cxnLst/>
              <a:rect l="l" t="t" r="r" b="b"/>
              <a:pathLst>
                <a:path w="1192" h="175" extrusionOk="0">
                  <a:moveTo>
                    <a:pt x="0" y="1"/>
                  </a:moveTo>
                  <a:cubicBezTo>
                    <a:pt x="171" y="138"/>
                    <a:pt x="351" y="174"/>
                    <a:pt x="536" y="174"/>
                  </a:cubicBezTo>
                  <a:cubicBezTo>
                    <a:pt x="739" y="174"/>
                    <a:pt x="946" y="131"/>
                    <a:pt x="1151" y="131"/>
                  </a:cubicBezTo>
                  <a:cubicBezTo>
                    <a:pt x="1164" y="131"/>
                    <a:pt x="1178" y="131"/>
                    <a:pt x="1191" y="132"/>
                  </a:cubicBezTo>
                  <a:cubicBezTo>
                    <a:pt x="1179" y="108"/>
                    <a:pt x="1143" y="60"/>
                    <a:pt x="1120" y="37"/>
                  </a:cubicBezTo>
                  <a:cubicBezTo>
                    <a:pt x="751" y="13"/>
                    <a:pt x="37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5"/>
            <p:cNvSpPr/>
            <p:nvPr/>
          </p:nvSpPr>
          <p:spPr>
            <a:xfrm>
              <a:off x="5399775" y="2297150"/>
              <a:ext cx="22350" cy="4075"/>
            </a:xfrm>
            <a:custGeom>
              <a:avLst/>
              <a:gdLst/>
              <a:ahLst/>
              <a:cxnLst/>
              <a:rect l="l" t="t" r="r" b="b"/>
              <a:pathLst>
                <a:path w="894" h="163" extrusionOk="0">
                  <a:moveTo>
                    <a:pt x="0" y="24"/>
                  </a:moveTo>
                  <a:lnTo>
                    <a:pt x="0" y="24"/>
                  </a:lnTo>
                  <a:cubicBezTo>
                    <a:pt x="140" y="134"/>
                    <a:pt x="284" y="162"/>
                    <a:pt x="431" y="162"/>
                  </a:cubicBezTo>
                  <a:cubicBezTo>
                    <a:pt x="585" y="162"/>
                    <a:pt x="741" y="131"/>
                    <a:pt x="893" y="131"/>
                  </a:cubicBezTo>
                  <a:cubicBezTo>
                    <a:pt x="619" y="0"/>
                    <a:pt x="298" y="36"/>
                    <a:pt x="0"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5"/>
            <p:cNvSpPr/>
            <p:nvPr/>
          </p:nvSpPr>
          <p:spPr>
            <a:xfrm>
              <a:off x="5495025" y="2304200"/>
              <a:ext cx="19950" cy="3750"/>
            </a:xfrm>
            <a:custGeom>
              <a:avLst/>
              <a:gdLst/>
              <a:ahLst/>
              <a:cxnLst/>
              <a:rect l="l" t="t" r="r" b="b"/>
              <a:pathLst>
                <a:path w="798" h="150" extrusionOk="0">
                  <a:moveTo>
                    <a:pt x="413" y="1"/>
                  </a:moveTo>
                  <a:cubicBezTo>
                    <a:pt x="277" y="1"/>
                    <a:pt x="137" y="28"/>
                    <a:pt x="0" y="28"/>
                  </a:cubicBezTo>
                  <a:cubicBezTo>
                    <a:pt x="172" y="114"/>
                    <a:pt x="363" y="150"/>
                    <a:pt x="564" y="150"/>
                  </a:cubicBezTo>
                  <a:cubicBezTo>
                    <a:pt x="641" y="150"/>
                    <a:pt x="719" y="145"/>
                    <a:pt x="798" y="135"/>
                  </a:cubicBezTo>
                  <a:cubicBezTo>
                    <a:pt x="679" y="28"/>
                    <a:pt x="548"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5"/>
            <p:cNvSpPr/>
            <p:nvPr/>
          </p:nvSpPr>
          <p:spPr>
            <a:xfrm>
              <a:off x="5531925" y="2307825"/>
              <a:ext cx="14900" cy="3625"/>
            </a:xfrm>
            <a:custGeom>
              <a:avLst/>
              <a:gdLst/>
              <a:ahLst/>
              <a:cxnLst/>
              <a:rect l="l" t="t" r="r" b="b"/>
              <a:pathLst>
                <a:path w="596" h="145" extrusionOk="0">
                  <a:moveTo>
                    <a:pt x="272" y="0"/>
                  </a:moveTo>
                  <a:cubicBezTo>
                    <a:pt x="184" y="0"/>
                    <a:pt x="93" y="14"/>
                    <a:pt x="1" y="14"/>
                  </a:cubicBezTo>
                  <a:cubicBezTo>
                    <a:pt x="115" y="121"/>
                    <a:pt x="245" y="144"/>
                    <a:pt x="376" y="144"/>
                  </a:cubicBezTo>
                  <a:cubicBezTo>
                    <a:pt x="450" y="144"/>
                    <a:pt x="524" y="137"/>
                    <a:pt x="596" y="133"/>
                  </a:cubicBezTo>
                  <a:cubicBezTo>
                    <a:pt x="501" y="24"/>
                    <a:pt x="390"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5"/>
            <p:cNvSpPr/>
            <p:nvPr/>
          </p:nvSpPr>
          <p:spPr>
            <a:xfrm>
              <a:off x="5848350" y="2370525"/>
              <a:ext cx="94675" cy="5825"/>
            </a:xfrm>
            <a:custGeom>
              <a:avLst/>
              <a:gdLst/>
              <a:ahLst/>
              <a:cxnLst/>
              <a:rect l="l" t="t" r="r" b="b"/>
              <a:pathLst>
                <a:path w="3787" h="233" extrusionOk="0">
                  <a:moveTo>
                    <a:pt x="1768" y="0"/>
                  </a:moveTo>
                  <a:cubicBezTo>
                    <a:pt x="1646" y="0"/>
                    <a:pt x="1525" y="17"/>
                    <a:pt x="1405" y="65"/>
                  </a:cubicBezTo>
                  <a:cubicBezTo>
                    <a:pt x="1297" y="91"/>
                    <a:pt x="1186" y="98"/>
                    <a:pt x="1074" y="98"/>
                  </a:cubicBezTo>
                  <a:cubicBezTo>
                    <a:pt x="923" y="98"/>
                    <a:pt x="770" y="85"/>
                    <a:pt x="617" y="85"/>
                  </a:cubicBezTo>
                  <a:cubicBezTo>
                    <a:pt x="405" y="85"/>
                    <a:pt x="196" y="111"/>
                    <a:pt x="0" y="232"/>
                  </a:cubicBezTo>
                  <a:cubicBezTo>
                    <a:pt x="536" y="232"/>
                    <a:pt x="1048" y="220"/>
                    <a:pt x="1572" y="220"/>
                  </a:cubicBezTo>
                  <a:cubicBezTo>
                    <a:pt x="2048" y="220"/>
                    <a:pt x="2529" y="210"/>
                    <a:pt x="3009" y="210"/>
                  </a:cubicBezTo>
                  <a:cubicBezTo>
                    <a:pt x="3249" y="210"/>
                    <a:pt x="3489" y="212"/>
                    <a:pt x="3727" y="220"/>
                  </a:cubicBezTo>
                  <a:cubicBezTo>
                    <a:pt x="3774" y="173"/>
                    <a:pt x="3786" y="125"/>
                    <a:pt x="3727" y="77"/>
                  </a:cubicBezTo>
                  <a:cubicBezTo>
                    <a:pt x="3694" y="45"/>
                    <a:pt x="3661" y="26"/>
                    <a:pt x="3629" y="26"/>
                  </a:cubicBezTo>
                  <a:cubicBezTo>
                    <a:pt x="3602" y="26"/>
                    <a:pt x="3575" y="39"/>
                    <a:pt x="3548" y="65"/>
                  </a:cubicBezTo>
                  <a:lnTo>
                    <a:pt x="2322" y="65"/>
                  </a:lnTo>
                  <a:cubicBezTo>
                    <a:pt x="2130" y="37"/>
                    <a:pt x="1947"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5"/>
            <p:cNvSpPr/>
            <p:nvPr/>
          </p:nvSpPr>
          <p:spPr>
            <a:xfrm>
              <a:off x="5944475" y="2364700"/>
              <a:ext cx="22350" cy="11650"/>
            </a:xfrm>
            <a:custGeom>
              <a:avLst/>
              <a:gdLst/>
              <a:ahLst/>
              <a:cxnLst/>
              <a:rect l="l" t="t" r="r" b="b"/>
              <a:pathLst>
                <a:path w="894" h="466" extrusionOk="0">
                  <a:moveTo>
                    <a:pt x="763" y="1"/>
                  </a:moveTo>
                  <a:cubicBezTo>
                    <a:pt x="489" y="72"/>
                    <a:pt x="179" y="1"/>
                    <a:pt x="1" y="286"/>
                  </a:cubicBezTo>
                  <a:cubicBezTo>
                    <a:pt x="54" y="370"/>
                    <a:pt x="138" y="376"/>
                    <a:pt x="222" y="376"/>
                  </a:cubicBezTo>
                  <a:cubicBezTo>
                    <a:pt x="237" y="376"/>
                    <a:pt x="251" y="376"/>
                    <a:pt x="265" y="376"/>
                  </a:cubicBezTo>
                  <a:cubicBezTo>
                    <a:pt x="335" y="376"/>
                    <a:pt x="404" y="380"/>
                    <a:pt x="453" y="429"/>
                  </a:cubicBezTo>
                  <a:cubicBezTo>
                    <a:pt x="596" y="453"/>
                    <a:pt x="739" y="453"/>
                    <a:pt x="882" y="465"/>
                  </a:cubicBezTo>
                  <a:cubicBezTo>
                    <a:pt x="882" y="370"/>
                    <a:pt x="882" y="275"/>
                    <a:pt x="894" y="156"/>
                  </a:cubicBezTo>
                  <a:lnTo>
                    <a:pt x="882" y="108"/>
                  </a:lnTo>
                  <a:cubicBezTo>
                    <a:pt x="846" y="72"/>
                    <a:pt x="834" y="48"/>
                    <a:pt x="810" y="36"/>
                  </a:cubicBezTo>
                  <a:lnTo>
                    <a:pt x="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5"/>
            <p:cNvSpPr/>
            <p:nvPr/>
          </p:nvSpPr>
          <p:spPr>
            <a:xfrm>
              <a:off x="5962925" y="2361525"/>
              <a:ext cx="27125" cy="7375"/>
            </a:xfrm>
            <a:custGeom>
              <a:avLst/>
              <a:gdLst/>
              <a:ahLst/>
              <a:cxnLst/>
              <a:rect l="l" t="t" r="r" b="b"/>
              <a:pathLst>
                <a:path w="1085" h="295" extrusionOk="0">
                  <a:moveTo>
                    <a:pt x="419" y="1"/>
                  </a:moveTo>
                  <a:cubicBezTo>
                    <a:pt x="278" y="1"/>
                    <a:pt x="140" y="28"/>
                    <a:pt x="13" y="140"/>
                  </a:cubicBezTo>
                  <a:lnTo>
                    <a:pt x="1" y="163"/>
                  </a:lnTo>
                  <a:cubicBezTo>
                    <a:pt x="60" y="187"/>
                    <a:pt x="96" y="247"/>
                    <a:pt x="144" y="294"/>
                  </a:cubicBezTo>
                  <a:cubicBezTo>
                    <a:pt x="430" y="247"/>
                    <a:pt x="727" y="199"/>
                    <a:pt x="1013" y="163"/>
                  </a:cubicBezTo>
                  <a:cubicBezTo>
                    <a:pt x="1084" y="116"/>
                    <a:pt x="1084" y="56"/>
                    <a:pt x="989" y="9"/>
                  </a:cubicBezTo>
                  <a:cubicBezTo>
                    <a:pt x="935" y="21"/>
                    <a:pt x="880" y="25"/>
                    <a:pt x="824" y="25"/>
                  </a:cubicBezTo>
                  <a:cubicBezTo>
                    <a:pt x="690" y="25"/>
                    <a:pt x="553"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5"/>
            <p:cNvSpPr/>
            <p:nvPr/>
          </p:nvSpPr>
          <p:spPr>
            <a:xfrm>
              <a:off x="5883450" y="2365600"/>
              <a:ext cx="22950" cy="6275"/>
            </a:xfrm>
            <a:custGeom>
              <a:avLst/>
              <a:gdLst/>
              <a:ahLst/>
              <a:cxnLst/>
              <a:rect l="l" t="t" r="r" b="b"/>
              <a:pathLst>
                <a:path w="918" h="251" extrusionOk="0">
                  <a:moveTo>
                    <a:pt x="37" y="0"/>
                  </a:moveTo>
                  <a:cubicBezTo>
                    <a:pt x="25" y="36"/>
                    <a:pt x="25" y="72"/>
                    <a:pt x="1" y="120"/>
                  </a:cubicBezTo>
                  <a:cubicBezTo>
                    <a:pt x="25" y="155"/>
                    <a:pt x="25" y="203"/>
                    <a:pt x="1" y="250"/>
                  </a:cubicBezTo>
                  <a:lnTo>
                    <a:pt x="918" y="250"/>
                  </a:lnTo>
                  <a:cubicBezTo>
                    <a:pt x="644" y="96"/>
                    <a:pt x="334" y="84"/>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5"/>
            <p:cNvSpPr/>
            <p:nvPr/>
          </p:nvSpPr>
          <p:spPr>
            <a:xfrm>
              <a:off x="5910250" y="2358725"/>
              <a:ext cx="8950" cy="8725"/>
            </a:xfrm>
            <a:custGeom>
              <a:avLst/>
              <a:gdLst/>
              <a:ahLst/>
              <a:cxnLst/>
              <a:rect l="l" t="t" r="r" b="b"/>
              <a:pathLst>
                <a:path w="358" h="349" extrusionOk="0">
                  <a:moveTo>
                    <a:pt x="177" y="0"/>
                  </a:moveTo>
                  <a:cubicBezTo>
                    <a:pt x="167" y="0"/>
                    <a:pt x="155" y="1"/>
                    <a:pt x="143" y="2"/>
                  </a:cubicBezTo>
                  <a:cubicBezTo>
                    <a:pt x="60" y="14"/>
                    <a:pt x="1" y="49"/>
                    <a:pt x="1" y="156"/>
                  </a:cubicBezTo>
                  <a:cubicBezTo>
                    <a:pt x="34" y="268"/>
                    <a:pt x="99" y="348"/>
                    <a:pt x="214" y="348"/>
                  </a:cubicBezTo>
                  <a:cubicBezTo>
                    <a:pt x="222" y="348"/>
                    <a:pt x="230" y="348"/>
                    <a:pt x="239" y="347"/>
                  </a:cubicBezTo>
                  <a:cubicBezTo>
                    <a:pt x="322" y="335"/>
                    <a:pt x="358" y="275"/>
                    <a:pt x="358" y="192"/>
                  </a:cubicBezTo>
                  <a:cubicBezTo>
                    <a:pt x="358" y="61"/>
                    <a:pt x="298"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5"/>
            <p:cNvSpPr/>
            <p:nvPr/>
          </p:nvSpPr>
          <p:spPr>
            <a:xfrm>
              <a:off x="5941500" y="2371850"/>
              <a:ext cx="14325" cy="4200"/>
            </a:xfrm>
            <a:custGeom>
              <a:avLst/>
              <a:gdLst/>
              <a:ahLst/>
              <a:cxnLst/>
              <a:rect l="l" t="t" r="r" b="b"/>
              <a:pathLst>
                <a:path w="573" h="168" extrusionOk="0">
                  <a:moveTo>
                    <a:pt x="1" y="12"/>
                  </a:moveTo>
                  <a:lnTo>
                    <a:pt x="1" y="143"/>
                  </a:lnTo>
                  <a:cubicBezTo>
                    <a:pt x="203" y="167"/>
                    <a:pt x="382" y="167"/>
                    <a:pt x="572" y="167"/>
                  </a:cubicBezTo>
                  <a:cubicBezTo>
                    <a:pt x="465" y="0"/>
                    <a:pt x="286" y="48"/>
                    <a:pt x="12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5"/>
            <p:cNvSpPr/>
            <p:nvPr/>
          </p:nvSpPr>
          <p:spPr>
            <a:xfrm>
              <a:off x="5937050" y="2367675"/>
              <a:ext cx="4475" cy="4500"/>
            </a:xfrm>
            <a:custGeom>
              <a:avLst/>
              <a:gdLst/>
              <a:ahLst/>
              <a:cxnLst/>
              <a:rect l="l" t="t" r="r" b="b"/>
              <a:pathLst>
                <a:path w="179" h="180" extrusionOk="0">
                  <a:moveTo>
                    <a:pt x="107" y="1"/>
                  </a:moveTo>
                  <a:cubicBezTo>
                    <a:pt x="83" y="60"/>
                    <a:pt x="36" y="108"/>
                    <a:pt x="0" y="167"/>
                  </a:cubicBezTo>
                  <a:cubicBezTo>
                    <a:pt x="60" y="167"/>
                    <a:pt x="119" y="179"/>
                    <a:pt x="179" y="179"/>
                  </a:cubicBezTo>
                  <a:cubicBezTo>
                    <a:pt x="167" y="120"/>
                    <a:pt x="143" y="60"/>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5"/>
            <p:cNvSpPr/>
            <p:nvPr/>
          </p:nvSpPr>
          <p:spPr>
            <a:xfrm>
              <a:off x="6040400" y="2365900"/>
              <a:ext cx="38950" cy="11075"/>
            </a:xfrm>
            <a:custGeom>
              <a:avLst/>
              <a:gdLst/>
              <a:ahLst/>
              <a:cxnLst/>
              <a:rect l="l" t="t" r="r" b="b"/>
              <a:pathLst>
                <a:path w="1558" h="443" extrusionOk="0">
                  <a:moveTo>
                    <a:pt x="629" y="0"/>
                  </a:moveTo>
                  <a:cubicBezTo>
                    <a:pt x="597" y="49"/>
                    <a:pt x="541" y="62"/>
                    <a:pt x="476" y="62"/>
                  </a:cubicBezTo>
                  <a:cubicBezTo>
                    <a:pt x="398" y="62"/>
                    <a:pt x="307" y="43"/>
                    <a:pt x="229" y="43"/>
                  </a:cubicBezTo>
                  <a:cubicBezTo>
                    <a:pt x="96" y="43"/>
                    <a:pt x="1" y="96"/>
                    <a:pt x="69" y="381"/>
                  </a:cubicBezTo>
                  <a:cubicBezTo>
                    <a:pt x="250" y="419"/>
                    <a:pt x="426" y="442"/>
                    <a:pt x="603" y="442"/>
                  </a:cubicBezTo>
                  <a:cubicBezTo>
                    <a:pt x="706" y="442"/>
                    <a:pt x="809" y="435"/>
                    <a:pt x="914" y="417"/>
                  </a:cubicBezTo>
                  <a:cubicBezTo>
                    <a:pt x="961" y="404"/>
                    <a:pt x="1010" y="400"/>
                    <a:pt x="1058" y="400"/>
                  </a:cubicBezTo>
                  <a:cubicBezTo>
                    <a:pt x="1130" y="400"/>
                    <a:pt x="1202" y="409"/>
                    <a:pt x="1273" y="409"/>
                  </a:cubicBezTo>
                  <a:cubicBezTo>
                    <a:pt x="1373" y="409"/>
                    <a:pt x="1470" y="392"/>
                    <a:pt x="1557" y="310"/>
                  </a:cubicBezTo>
                  <a:cubicBezTo>
                    <a:pt x="1438" y="84"/>
                    <a:pt x="1188" y="167"/>
                    <a:pt x="1069" y="12"/>
                  </a:cubicBezTo>
                  <a:cubicBezTo>
                    <a:pt x="914" y="12"/>
                    <a:pt x="783"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5"/>
            <p:cNvSpPr/>
            <p:nvPr/>
          </p:nvSpPr>
          <p:spPr>
            <a:xfrm>
              <a:off x="6087050" y="2373625"/>
              <a:ext cx="2700" cy="1600"/>
            </a:xfrm>
            <a:custGeom>
              <a:avLst/>
              <a:gdLst/>
              <a:ahLst/>
              <a:cxnLst/>
              <a:rect l="l" t="t" r="r" b="b"/>
              <a:pathLst>
                <a:path w="108" h="64" extrusionOk="0">
                  <a:moveTo>
                    <a:pt x="60" y="1"/>
                  </a:moveTo>
                  <a:cubicBezTo>
                    <a:pt x="48" y="1"/>
                    <a:pt x="13" y="13"/>
                    <a:pt x="1" y="37"/>
                  </a:cubicBezTo>
                  <a:cubicBezTo>
                    <a:pt x="25" y="55"/>
                    <a:pt x="42" y="63"/>
                    <a:pt x="59" y="63"/>
                  </a:cubicBezTo>
                  <a:cubicBezTo>
                    <a:pt x="75" y="63"/>
                    <a:pt x="90" y="55"/>
                    <a:pt x="108" y="37"/>
                  </a:cubicBezTo>
                  <a:cubicBezTo>
                    <a:pt x="96" y="37"/>
                    <a:pt x="72"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5"/>
            <p:cNvSpPr/>
            <p:nvPr/>
          </p:nvSpPr>
          <p:spPr>
            <a:xfrm>
              <a:off x="6029900" y="2365525"/>
              <a:ext cx="26225" cy="10525"/>
            </a:xfrm>
            <a:custGeom>
              <a:avLst/>
              <a:gdLst/>
              <a:ahLst/>
              <a:cxnLst/>
              <a:rect l="l" t="t" r="r" b="b"/>
              <a:pathLst>
                <a:path w="1049" h="421" extrusionOk="0">
                  <a:moveTo>
                    <a:pt x="525" y="0"/>
                  </a:moveTo>
                  <a:cubicBezTo>
                    <a:pt x="352" y="0"/>
                    <a:pt x="179" y="15"/>
                    <a:pt x="1" y="75"/>
                  </a:cubicBezTo>
                  <a:cubicBezTo>
                    <a:pt x="84" y="218"/>
                    <a:pt x="144" y="313"/>
                    <a:pt x="203" y="420"/>
                  </a:cubicBezTo>
                  <a:cubicBezTo>
                    <a:pt x="298" y="420"/>
                    <a:pt x="394" y="396"/>
                    <a:pt x="489" y="396"/>
                  </a:cubicBezTo>
                  <a:cubicBezTo>
                    <a:pt x="513" y="27"/>
                    <a:pt x="930" y="242"/>
                    <a:pt x="1049" y="15"/>
                  </a:cubicBezTo>
                  <a:cubicBezTo>
                    <a:pt x="870" y="15"/>
                    <a:pt x="697"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5"/>
            <p:cNvSpPr/>
            <p:nvPr/>
          </p:nvSpPr>
          <p:spPr>
            <a:xfrm>
              <a:off x="5988225" y="2361725"/>
              <a:ext cx="24450" cy="8750"/>
            </a:xfrm>
            <a:custGeom>
              <a:avLst/>
              <a:gdLst/>
              <a:ahLst/>
              <a:cxnLst/>
              <a:rect l="l" t="t" r="r" b="b"/>
              <a:pathLst>
                <a:path w="978" h="350" extrusionOk="0">
                  <a:moveTo>
                    <a:pt x="1" y="1"/>
                  </a:moveTo>
                  <a:lnTo>
                    <a:pt x="1" y="155"/>
                  </a:lnTo>
                  <a:cubicBezTo>
                    <a:pt x="223" y="173"/>
                    <a:pt x="418" y="350"/>
                    <a:pt x="632" y="350"/>
                  </a:cubicBezTo>
                  <a:cubicBezTo>
                    <a:pt x="704" y="350"/>
                    <a:pt x="779" y="329"/>
                    <a:pt x="858" y="275"/>
                  </a:cubicBezTo>
                  <a:cubicBezTo>
                    <a:pt x="977" y="191"/>
                    <a:pt x="894" y="120"/>
                    <a:pt x="834" y="48"/>
                  </a:cubicBezTo>
                  <a:cubicBezTo>
                    <a:pt x="549" y="36"/>
                    <a:pt x="275"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5"/>
            <p:cNvSpPr/>
            <p:nvPr/>
          </p:nvSpPr>
          <p:spPr>
            <a:xfrm>
              <a:off x="6177850" y="2387025"/>
              <a:ext cx="7450" cy="4800"/>
            </a:xfrm>
            <a:custGeom>
              <a:avLst/>
              <a:gdLst/>
              <a:ahLst/>
              <a:cxnLst/>
              <a:rect l="l" t="t" r="r" b="b"/>
              <a:pathLst>
                <a:path w="298" h="192" extrusionOk="0">
                  <a:moveTo>
                    <a:pt x="298" y="1"/>
                  </a:moveTo>
                  <a:cubicBezTo>
                    <a:pt x="215" y="1"/>
                    <a:pt x="107" y="13"/>
                    <a:pt x="0" y="13"/>
                  </a:cubicBezTo>
                  <a:lnTo>
                    <a:pt x="0" y="132"/>
                  </a:lnTo>
                  <a:cubicBezTo>
                    <a:pt x="72" y="159"/>
                    <a:pt x="141" y="192"/>
                    <a:pt x="194" y="192"/>
                  </a:cubicBezTo>
                  <a:cubicBezTo>
                    <a:pt x="257" y="192"/>
                    <a:pt x="298" y="148"/>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5"/>
            <p:cNvSpPr/>
            <p:nvPr/>
          </p:nvSpPr>
          <p:spPr>
            <a:xfrm>
              <a:off x="6199875" y="2387025"/>
              <a:ext cx="7450" cy="2400"/>
            </a:xfrm>
            <a:custGeom>
              <a:avLst/>
              <a:gdLst/>
              <a:ahLst/>
              <a:cxnLst/>
              <a:rect l="l" t="t" r="r" b="b"/>
              <a:pathLst>
                <a:path w="298" h="96" extrusionOk="0">
                  <a:moveTo>
                    <a:pt x="298" y="1"/>
                  </a:moveTo>
                  <a:cubicBezTo>
                    <a:pt x="191" y="1"/>
                    <a:pt x="84" y="13"/>
                    <a:pt x="0" y="13"/>
                  </a:cubicBezTo>
                  <a:cubicBezTo>
                    <a:pt x="54" y="66"/>
                    <a:pt x="101" y="96"/>
                    <a:pt x="149" y="96"/>
                  </a:cubicBezTo>
                  <a:cubicBezTo>
                    <a:pt x="197" y="96"/>
                    <a:pt x="244" y="6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5"/>
            <p:cNvSpPr/>
            <p:nvPr/>
          </p:nvSpPr>
          <p:spPr>
            <a:xfrm>
              <a:off x="5298875" y="1712900"/>
              <a:ext cx="11625" cy="10375"/>
            </a:xfrm>
            <a:custGeom>
              <a:avLst/>
              <a:gdLst/>
              <a:ahLst/>
              <a:cxnLst/>
              <a:rect l="l" t="t" r="r" b="b"/>
              <a:pathLst>
                <a:path w="465" h="415" extrusionOk="0">
                  <a:moveTo>
                    <a:pt x="261" y="0"/>
                  </a:moveTo>
                  <a:cubicBezTo>
                    <a:pt x="200" y="0"/>
                    <a:pt x="134" y="18"/>
                    <a:pt x="72" y="34"/>
                  </a:cubicBezTo>
                  <a:cubicBezTo>
                    <a:pt x="0" y="153"/>
                    <a:pt x="24" y="284"/>
                    <a:pt x="36" y="415"/>
                  </a:cubicBezTo>
                  <a:cubicBezTo>
                    <a:pt x="60" y="413"/>
                    <a:pt x="85" y="413"/>
                    <a:pt x="110" y="413"/>
                  </a:cubicBezTo>
                  <a:cubicBezTo>
                    <a:pt x="129" y="413"/>
                    <a:pt x="149" y="413"/>
                    <a:pt x="169" y="413"/>
                  </a:cubicBezTo>
                  <a:cubicBezTo>
                    <a:pt x="284" y="413"/>
                    <a:pt x="396" y="404"/>
                    <a:pt x="464" y="284"/>
                  </a:cubicBezTo>
                  <a:lnTo>
                    <a:pt x="464" y="129"/>
                  </a:lnTo>
                  <a:cubicBezTo>
                    <a:pt x="411" y="29"/>
                    <a:pt x="339"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5"/>
            <p:cNvSpPr/>
            <p:nvPr/>
          </p:nvSpPr>
          <p:spPr>
            <a:xfrm>
              <a:off x="5392925" y="1701825"/>
              <a:ext cx="3300" cy="3600"/>
            </a:xfrm>
            <a:custGeom>
              <a:avLst/>
              <a:gdLst/>
              <a:ahLst/>
              <a:cxnLst/>
              <a:rect l="l" t="t" r="r" b="b"/>
              <a:pathLst>
                <a:path w="132" h="144" extrusionOk="0">
                  <a:moveTo>
                    <a:pt x="131" y="1"/>
                  </a:moveTo>
                  <a:cubicBezTo>
                    <a:pt x="84" y="36"/>
                    <a:pt x="36" y="96"/>
                    <a:pt x="0" y="143"/>
                  </a:cubicBezTo>
                  <a:cubicBezTo>
                    <a:pt x="36" y="96"/>
                    <a:pt x="84" y="36"/>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35"/>
            <p:cNvSpPr/>
            <p:nvPr/>
          </p:nvSpPr>
          <p:spPr>
            <a:xfrm>
              <a:off x="5275650" y="1719100"/>
              <a:ext cx="13125" cy="11025"/>
            </a:xfrm>
            <a:custGeom>
              <a:avLst/>
              <a:gdLst/>
              <a:ahLst/>
              <a:cxnLst/>
              <a:rect l="l" t="t" r="r" b="b"/>
              <a:pathLst>
                <a:path w="525" h="441" extrusionOk="0">
                  <a:moveTo>
                    <a:pt x="239" y="0"/>
                  </a:moveTo>
                  <a:cubicBezTo>
                    <a:pt x="72" y="155"/>
                    <a:pt x="0" y="298"/>
                    <a:pt x="227" y="441"/>
                  </a:cubicBezTo>
                  <a:cubicBezTo>
                    <a:pt x="298" y="357"/>
                    <a:pt x="441" y="393"/>
                    <a:pt x="500" y="286"/>
                  </a:cubicBezTo>
                  <a:cubicBezTo>
                    <a:pt x="524" y="107"/>
                    <a:pt x="405" y="36"/>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5"/>
            <p:cNvSpPr/>
            <p:nvPr/>
          </p:nvSpPr>
          <p:spPr>
            <a:xfrm>
              <a:off x="5249450" y="1744975"/>
              <a:ext cx="11050" cy="12300"/>
            </a:xfrm>
            <a:custGeom>
              <a:avLst/>
              <a:gdLst/>
              <a:ahLst/>
              <a:cxnLst/>
              <a:rect l="l" t="t" r="r" b="b"/>
              <a:pathLst>
                <a:path w="442" h="492" extrusionOk="0">
                  <a:moveTo>
                    <a:pt x="274" y="1"/>
                  </a:moveTo>
                  <a:cubicBezTo>
                    <a:pt x="239" y="1"/>
                    <a:pt x="203" y="1"/>
                    <a:pt x="155" y="13"/>
                  </a:cubicBezTo>
                  <a:cubicBezTo>
                    <a:pt x="144" y="132"/>
                    <a:pt x="108" y="215"/>
                    <a:pt x="1" y="299"/>
                  </a:cubicBezTo>
                  <a:cubicBezTo>
                    <a:pt x="44" y="360"/>
                    <a:pt x="56" y="491"/>
                    <a:pt x="144" y="491"/>
                  </a:cubicBezTo>
                  <a:cubicBezTo>
                    <a:pt x="175" y="491"/>
                    <a:pt x="217" y="474"/>
                    <a:pt x="274" y="430"/>
                  </a:cubicBezTo>
                  <a:cubicBezTo>
                    <a:pt x="227" y="299"/>
                    <a:pt x="441" y="144"/>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5"/>
            <p:cNvSpPr/>
            <p:nvPr/>
          </p:nvSpPr>
          <p:spPr>
            <a:xfrm>
              <a:off x="5281600" y="1726525"/>
              <a:ext cx="7175" cy="4200"/>
            </a:xfrm>
            <a:custGeom>
              <a:avLst/>
              <a:gdLst/>
              <a:ahLst/>
              <a:cxnLst/>
              <a:rect l="l" t="t" r="r" b="b"/>
              <a:pathLst>
                <a:path w="287" h="168" extrusionOk="0">
                  <a:moveTo>
                    <a:pt x="286" y="1"/>
                  </a:moveTo>
                  <a:cubicBezTo>
                    <a:pt x="167" y="1"/>
                    <a:pt x="72" y="60"/>
                    <a:pt x="1" y="156"/>
                  </a:cubicBezTo>
                  <a:cubicBezTo>
                    <a:pt x="48" y="156"/>
                    <a:pt x="84" y="167"/>
                    <a:pt x="143" y="167"/>
                  </a:cubicBezTo>
                  <a:cubicBezTo>
                    <a:pt x="191" y="108"/>
                    <a:pt x="239" y="60"/>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5"/>
            <p:cNvSpPr/>
            <p:nvPr/>
          </p:nvSpPr>
          <p:spPr>
            <a:xfrm>
              <a:off x="5245875" y="1769375"/>
              <a:ext cx="3225" cy="4500"/>
            </a:xfrm>
            <a:custGeom>
              <a:avLst/>
              <a:gdLst/>
              <a:ahLst/>
              <a:cxnLst/>
              <a:rect l="l" t="t" r="r" b="b"/>
              <a:pathLst>
                <a:path w="129" h="180" extrusionOk="0">
                  <a:moveTo>
                    <a:pt x="54" y="0"/>
                  </a:moveTo>
                  <a:cubicBezTo>
                    <a:pt x="48" y="0"/>
                    <a:pt x="43" y="1"/>
                    <a:pt x="36" y="1"/>
                  </a:cubicBezTo>
                  <a:cubicBezTo>
                    <a:pt x="25" y="1"/>
                    <a:pt x="13" y="120"/>
                    <a:pt x="1" y="180"/>
                  </a:cubicBezTo>
                  <a:cubicBezTo>
                    <a:pt x="36" y="168"/>
                    <a:pt x="72" y="156"/>
                    <a:pt x="108" y="132"/>
                  </a:cubicBezTo>
                  <a:cubicBezTo>
                    <a:pt x="108" y="77"/>
                    <a:pt x="129"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5"/>
            <p:cNvSpPr/>
            <p:nvPr/>
          </p:nvSpPr>
          <p:spPr>
            <a:xfrm>
              <a:off x="5397975" y="1702000"/>
              <a:ext cx="13725" cy="14150"/>
            </a:xfrm>
            <a:custGeom>
              <a:avLst/>
              <a:gdLst/>
              <a:ahLst/>
              <a:cxnLst/>
              <a:rect l="l" t="t" r="r" b="b"/>
              <a:pathLst>
                <a:path w="549" h="566" extrusionOk="0">
                  <a:moveTo>
                    <a:pt x="186" y="1"/>
                  </a:moveTo>
                  <a:cubicBezTo>
                    <a:pt x="154" y="1"/>
                    <a:pt x="125" y="9"/>
                    <a:pt x="108" y="17"/>
                  </a:cubicBezTo>
                  <a:cubicBezTo>
                    <a:pt x="108" y="113"/>
                    <a:pt x="96" y="196"/>
                    <a:pt x="96" y="291"/>
                  </a:cubicBezTo>
                  <a:cubicBezTo>
                    <a:pt x="1" y="386"/>
                    <a:pt x="1" y="482"/>
                    <a:pt x="108" y="565"/>
                  </a:cubicBezTo>
                  <a:cubicBezTo>
                    <a:pt x="239" y="565"/>
                    <a:pt x="358" y="553"/>
                    <a:pt x="489" y="553"/>
                  </a:cubicBezTo>
                  <a:cubicBezTo>
                    <a:pt x="549" y="303"/>
                    <a:pt x="179" y="256"/>
                    <a:pt x="227" y="5"/>
                  </a:cubicBezTo>
                  <a:cubicBezTo>
                    <a:pt x="213" y="2"/>
                    <a:pt x="199"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5"/>
            <p:cNvSpPr/>
            <p:nvPr/>
          </p:nvSpPr>
          <p:spPr>
            <a:xfrm>
              <a:off x="5396200" y="1709275"/>
              <a:ext cx="4200" cy="6875"/>
            </a:xfrm>
            <a:custGeom>
              <a:avLst/>
              <a:gdLst/>
              <a:ahLst/>
              <a:cxnLst/>
              <a:rect l="l" t="t" r="r" b="b"/>
              <a:pathLst>
                <a:path w="168" h="275" extrusionOk="0">
                  <a:moveTo>
                    <a:pt x="143" y="0"/>
                  </a:moveTo>
                  <a:cubicBezTo>
                    <a:pt x="0" y="95"/>
                    <a:pt x="0" y="191"/>
                    <a:pt x="167" y="274"/>
                  </a:cubicBezTo>
                  <a:cubicBezTo>
                    <a:pt x="167" y="179"/>
                    <a:pt x="143" y="8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5"/>
            <p:cNvSpPr/>
            <p:nvPr/>
          </p:nvSpPr>
          <p:spPr>
            <a:xfrm>
              <a:off x="5403925" y="1696800"/>
              <a:ext cx="10150" cy="5050"/>
            </a:xfrm>
            <a:custGeom>
              <a:avLst/>
              <a:gdLst/>
              <a:ahLst/>
              <a:cxnLst/>
              <a:rect l="l" t="t" r="r" b="b"/>
              <a:pathLst>
                <a:path w="406" h="202" extrusionOk="0">
                  <a:moveTo>
                    <a:pt x="252" y="1"/>
                  </a:moveTo>
                  <a:cubicBezTo>
                    <a:pt x="168" y="1"/>
                    <a:pt x="82" y="135"/>
                    <a:pt x="1" y="202"/>
                  </a:cubicBezTo>
                  <a:lnTo>
                    <a:pt x="406" y="202"/>
                  </a:lnTo>
                  <a:cubicBezTo>
                    <a:pt x="356" y="52"/>
                    <a:pt x="304"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5"/>
            <p:cNvSpPr/>
            <p:nvPr/>
          </p:nvSpPr>
          <p:spPr>
            <a:xfrm>
              <a:off x="5998950" y="2169775"/>
              <a:ext cx="134575" cy="18750"/>
            </a:xfrm>
            <a:custGeom>
              <a:avLst/>
              <a:gdLst/>
              <a:ahLst/>
              <a:cxnLst/>
              <a:rect l="l" t="t" r="r" b="b"/>
              <a:pathLst>
                <a:path w="5383" h="750" extrusionOk="0">
                  <a:moveTo>
                    <a:pt x="191" y="1"/>
                  </a:moveTo>
                  <a:cubicBezTo>
                    <a:pt x="108" y="1"/>
                    <a:pt x="42" y="37"/>
                    <a:pt x="24" y="154"/>
                  </a:cubicBezTo>
                  <a:cubicBezTo>
                    <a:pt x="1" y="392"/>
                    <a:pt x="346" y="213"/>
                    <a:pt x="429" y="392"/>
                  </a:cubicBezTo>
                  <a:cubicBezTo>
                    <a:pt x="1665" y="611"/>
                    <a:pt x="2909" y="672"/>
                    <a:pt x="4155" y="672"/>
                  </a:cubicBezTo>
                  <a:cubicBezTo>
                    <a:pt x="4397" y="672"/>
                    <a:pt x="4640" y="670"/>
                    <a:pt x="4882" y="666"/>
                  </a:cubicBezTo>
                  <a:cubicBezTo>
                    <a:pt x="4954" y="464"/>
                    <a:pt x="5382" y="749"/>
                    <a:pt x="5323" y="344"/>
                  </a:cubicBezTo>
                  <a:cubicBezTo>
                    <a:pt x="5184" y="301"/>
                    <a:pt x="5045" y="288"/>
                    <a:pt x="4906" y="288"/>
                  </a:cubicBezTo>
                  <a:cubicBezTo>
                    <a:pt x="4691" y="288"/>
                    <a:pt x="4476" y="319"/>
                    <a:pt x="4258" y="319"/>
                  </a:cubicBezTo>
                  <a:cubicBezTo>
                    <a:pt x="4192" y="319"/>
                    <a:pt x="4127" y="316"/>
                    <a:pt x="4061" y="309"/>
                  </a:cubicBezTo>
                  <a:cubicBezTo>
                    <a:pt x="2858" y="213"/>
                    <a:pt x="1667" y="154"/>
                    <a:pt x="465" y="71"/>
                  </a:cubicBezTo>
                  <a:cubicBezTo>
                    <a:pt x="380" y="40"/>
                    <a:pt x="276"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5"/>
            <p:cNvSpPr/>
            <p:nvPr/>
          </p:nvSpPr>
          <p:spPr>
            <a:xfrm>
              <a:off x="5828400" y="2157075"/>
              <a:ext cx="108375" cy="18375"/>
            </a:xfrm>
            <a:custGeom>
              <a:avLst/>
              <a:gdLst/>
              <a:ahLst/>
              <a:cxnLst/>
              <a:rect l="l" t="t" r="r" b="b"/>
              <a:pathLst>
                <a:path w="4335" h="735" extrusionOk="0">
                  <a:moveTo>
                    <a:pt x="579" y="0"/>
                  </a:moveTo>
                  <a:cubicBezTo>
                    <a:pt x="383" y="0"/>
                    <a:pt x="187" y="34"/>
                    <a:pt x="0" y="138"/>
                  </a:cubicBezTo>
                  <a:cubicBezTo>
                    <a:pt x="143" y="138"/>
                    <a:pt x="286" y="150"/>
                    <a:pt x="417" y="150"/>
                  </a:cubicBezTo>
                  <a:cubicBezTo>
                    <a:pt x="431" y="150"/>
                    <a:pt x="444" y="149"/>
                    <a:pt x="457" y="149"/>
                  </a:cubicBezTo>
                  <a:cubicBezTo>
                    <a:pt x="863" y="149"/>
                    <a:pt x="570" y="332"/>
                    <a:pt x="512" y="448"/>
                  </a:cubicBezTo>
                  <a:cubicBezTo>
                    <a:pt x="1000" y="483"/>
                    <a:pt x="1489" y="507"/>
                    <a:pt x="2001" y="567"/>
                  </a:cubicBezTo>
                  <a:cubicBezTo>
                    <a:pt x="2701" y="634"/>
                    <a:pt x="3411" y="734"/>
                    <a:pt x="4133" y="734"/>
                  </a:cubicBezTo>
                  <a:cubicBezTo>
                    <a:pt x="4172" y="734"/>
                    <a:pt x="4211" y="734"/>
                    <a:pt x="4251" y="733"/>
                  </a:cubicBezTo>
                  <a:cubicBezTo>
                    <a:pt x="4334" y="626"/>
                    <a:pt x="4334" y="543"/>
                    <a:pt x="4251" y="436"/>
                  </a:cubicBezTo>
                  <a:cubicBezTo>
                    <a:pt x="4227" y="418"/>
                    <a:pt x="4203" y="409"/>
                    <a:pt x="4179" y="409"/>
                  </a:cubicBezTo>
                  <a:cubicBezTo>
                    <a:pt x="4156" y="409"/>
                    <a:pt x="4132" y="418"/>
                    <a:pt x="4108" y="436"/>
                  </a:cubicBezTo>
                  <a:cubicBezTo>
                    <a:pt x="4013" y="364"/>
                    <a:pt x="3906" y="329"/>
                    <a:pt x="3786" y="317"/>
                  </a:cubicBezTo>
                  <a:cubicBezTo>
                    <a:pt x="2941" y="269"/>
                    <a:pt x="2108" y="186"/>
                    <a:pt x="1250" y="79"/>
                  </a:cubicBezTo>
                  <a:cubicBezTo>
                    <a:pt x="1038" y="46"/>
                    <a:pt x="809" y="0"/>
                    <a:pt x="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5"/>
            <p:cNvSpPr/>
            <p:nvPr/>
          </p:nvSpPr>
          <p:spPr>
            <a:xfrm>
              <a:off x="5934075" y="2167750"/>
              <a:ext cx="75925" cy="11525"/>
            </a:xfrm>
            <a:custGeom>
              <a:avLst/>
              <a:gdLst/>
              <a:ahLst/>
              <a:cxnLst/>
              <a:rect l="l" t="t" r="r" b="b"/>
              <a:pathLst>
                <a:path w="3037" h="461" extrusionOk="0">
                  <a:moveTo>
                    <a:pt x="936" y="0"/>
                  </a:moveTo>
                  <a:cubicBezTo>
                    <a:pt x="624" y="0"/>
                    <a:pt x="312" y="5"/>
                    <a:pt x="0" y="9"/>
                  </a:cubicBezTo>
                  <a:lnTo>
                    <a:pt x="0" y="306"/>
                  </a:lnTo>
                  <a:cubicBezTo>
                    <a:pt x="726" y="427"/>
                    <a:pt x="1458" y="461"/>
                    <a:pt x="2187" y="461"/>
                  </a:cubicBezTo>
                  <a:cubicBezTo>
                    <a:pt x="2463" y="461"/>
                    <a:pt x="2738" y="456"/>
                    <a:pt x="3012" y="449"/>
                  </a:cubicBezTo>
                  <a:cubicBezTo>
                    <a:pt x="2977" y="294"/>
                    <a:pt x="2774" y="330"/>
                    <a:pt x="2703" y="175"/>
                  </a:cubicBezTo>
                  <a:cubicBezTo>
                    <a:pt x="2822" y="152"/>
                    <a:pt x="2917" y="152"/>
                    <a:pt x="3036" y="140"/>
                  </a:cubicBezTo>
                  <a:cubicBezTo>
                    <a:pt x="2336" y="24"/>
                    <a:pt x="1636" y="0"/>
                    <a:pt x="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5"/>
            <p:cNvSpPr/>
            <p:nvPr/>
          </p:nvSpPr>
          <p:spPr>
            <a:xfrm>
              <a:off x="6020375" y="2203975"/>
              <a:ext cx="58975" cy="11450"/>
            </a:xfrm>
            <a:custGeom>
              <a:avLst/>
              <a:gdLst/>
              <a:ahLst/>
              <a:cxnLst/>
              <a:rect l="l" t="t" r="r" b="b"/>
              <a:pathLst>
                <a:path w="2359" h="458" extrusionOk="0">
                  <a:moveTo>
                    <a:pt x="441" y="0"/>
                  </a:moveTo>
                  <a:cubicBezTo>
                    <a:pt x="394" y="12"/>
                    <a:pt x="334" y="12"/>
                    <a:pt x="287" y="12"/>
                  </a:cubicBezTo>
                  <a:cubicBezTo>
                    <a:pt x="203" y="96"/>
                    <a:pt x="120" y="167"/>
                    <a:pt x="48" y="227"/>
                  </a:cubicBezTo>
                  <a:cubicBezTo>
                    <a:pt x="37" y="250"/>
                    <a:pt x="13" y="274"/>
                    <a:pt x="1" y="298"/>
                  </a:cubicBezTo>
                  <a:cubicBezTo>
                    <a:pt x="528" y="380"/>
                    <a:pt x="1061" y="457"/>
                    <a:pt x="1611" y="457"/>
                  </a:cubicBezTo>
                  <a:cubicBezTo>
                    <a:pt x="1856" y="457"/>
                    <a:pt x="2105" y="442"/>
                    <a:pt x="2358" y="405"/>
                  </a:cubicBezTo>
                  <a:cubicBezTo>
                    <a:pt x="2263" y="286"/>
                    <a:pt x="2227" y="203"/>
                    <a:pt x="2168" y="131"/>
                  </a:cubicBezTo>
                  <a:cubicBezTo>
                    <a:pt x="2168" y="119"/>
                    <a:pt x="2144" y="119"/>
                    <a:pt x="2120" y="108"/>
                  </a:cubicBezTo>
                  <a:cubicBezTo>
                    <a:pt x="2110" y="101"/>
                    <a:pt x="2099" y="98"/>
                    <a:pt x="2089" y="98"/>
                  </a:cubicBezTo>
                  <a:cubicBezTo>
                    <a:pt x="2063" y="98"/>
                    <a:pt x="2038" y="115"/>
                    <a:pt x="2013" y="131"/>
                  </a:cubicBezTo>
                  <a:cubicBezTo>
                    <a:pt x="1946" y="124"/>
                    <a:pt x="1880" y="121"/>
                    <a:pt x="1812" y="121"/>
                  </a:cubicBezTo>
                  <a:cubicBezTo>
                    <a:pt x="1573" y="121"/>
                    <a:pt x="1331" y="158"/>
                    <a:pt x="1093" y="158"/>
                  </a:cubicBezTo>
                  <a:cubicBezTo>
                    <a:pt x="871" y="158"/>
                    <a:pt x="652" y="126"/>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5"/>
            <p:cNvSpPr/>
            <p:nvPr/>
          </p:nvSpPr>
          <p:spPr>
            <a:xfrm>
              <a:off x="5946575" y="2200100"/>
              <a:ext cx="31575" cy="10900"/>
            </a:xfrm>
            <a:custGeom>
              <a:avLst/>
              <a:gdLst/>
              <a:ahLst/>
              <a:cxnLst/>
              <a:rect l="l" t="t" r="r" b="b"/>
              <a:pathLst>
                <a:path w="1263" h="436" extrusionOk="0">
                  <a:moveTo>
                    <a:pt x="191" y="1"/>
                  </a:moveTo>
                  <a:cubicBezTo>
                    <a:pt x="95" y="1"/>
                    <a:pt x="0" y="48"/>
                    <a:pt x="0" y="167"/>
                  </a:cubicBezTo>
                  <a:cubicBezTo>
                    <a:pt x="12" y="227"/>
                    <a:pt x="72" y="334"/>
                    <a:pt x="119" y="334"/>
                  </a:cubicBezTo>
                  <a:cubicBezTo>
                    <a:pt x="304" y="354"/>
                    <a:pt x="493" y="436"/>
                    <a:pt x="704" y="436"/>
                  </a:cubicBezTo>
                  <a:cubicBezTo>
                    <a:pt x="872" y="436"/>
                    <a:pt x="1056" y="383"/>
                    <a:pt x="1262" y="203"/>
                  </a:cubicBezTo>
                  <a:cubicBezTo>
                    <a:pt x="834" y="132"/>
                    <a:pt x="512" y="72"/>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5"/>
            <p:cNvSpPr/>
            <p:nvPr/>
          </p:nvSpPr>
          <p:spPr>
            <a:xfrm>
              <a:off x="5747425" y="2216850"/>
              <a:ext cx="40525" cy="10375"/>
            </a:xfrm>
            <a:custGeom>
              <a:avLst/>
              <a:gdLst/>
              <a:ahLst/>
              <a:cxnLst/>
              <a:rect l="l" t="t" r="r" b="b"/>
              <a:pathLst>
                <a:path w="1621" h="415" extrusionOk="0">
                  <a:moveTo>
                    <a:pt x="292" y="0"/>
                  </a:moveTo>
                  <a:cubicBezTo>
                    <a:pt x="172" y="0"/>
                    <a:pt x="71" y="7"/>
                    <a:pt x="1" y="21"/>
                  </a:cubicBezTo>
                  <a:cubicBezTo>
                    <a:pt x="239" y="307"/>
                    <a:pt x="644" y="140"/>
                    <a:pt x="894" y="355"/>
                  </a:cubicBezTo>
                  <a:cubicBezTo>
                    <a:pt x="932" y="393"/>
                    <a:pt x="982" y="414"/>
                    <a:pt x="1032" y="414"/>
                  </a:cubicBezTo>
                  <a:cubicBezTo>
                    <a:pt x="1074" y="414"/>
                    <a:pt x="1117" y="399"/>
                    <a:pt x="1156" y="366"/>
                  </a:cubicBezTo>
                  <a:cubicBezTo>
                    <a:pt x="1215" y="355"/>
                    <a:pt x="1263" y="355"/>
                    <a:pt x="1322" y="331"/>
                  </a:cubicBezTo>
                  <a:cubicBezTo>
                    <a:pt x="1382" y="212"/>
                    <a:pt x="1513" y="212"/>
                    <a:pt x="1620" y="188"/>
                  </a:cubicBezTo>
                  <a:cubicBezTo>
                    <a:pt x="1248" y="70"/>
                    <a:pt x="675" y="0"/>
                    <a:pt x="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5"/>
            <p:cNvSpPr/>
            <p:nvPr/>
          </p:nvSpPr>
          <p:spPr>
            <a:xfrm>
              <a:off x="5861125" y="2196825"/>
              <a:ext cx="29200" cy="9975"/>
            </a:xfrm>
            <a:custGeom>
              <a:avLst/>
              <a:gdLst/>
              <a:ahLst/>
              <a:cxnLst/>
              <a:rect l="l" t="t" r="r" b="b"/>
              <a:pathLst>
                <a:path w="1168" h="399" extrusionOk="0">
                  <a:moveTo>
                    <a:pt x="632" y="1"/>
                  </a:moveTo>
                  <a:cubicBezTo>
                    <a:pt x="601" y="4"/>
                    <a:pt x="569" y="5"/>
                    <a:pt x="536" y="5"/>
                  </a:cubicBezTo>
                  <a:cubicBezTo>
                    <a:pt x="497" y="5"/>
                    <a:pt x="457" y="4"/>
                    <a:pt x="417" y="4"/>
                  </a:cubicBezTo>
                  <a:cubicBezTo>
                    <a:pt x="261" y="4"/>
                    <a:pt x="106" y="24"/>
                    <a:pt x="1" y="227"/>
                  </a:cubicBezTo>
                  <a:cubicBezTo>
                    <a:pt x="322" y="358"/>
                    <a:pt x="644" y="239"/>
                    <a:pt x="918" y="394"/>
                  </a:cubicBezTo>
                  <a:cubicBezTo>
                    <a:pt x="927" y="397"/>
                    <a:pt x="938" y="398"/>
                    <a:pt x="949" y="398"/>
                  </a:cubicBezTo>
                  <a:cubicBezTo>
                    <a:pt x="1022" y="398"/>
                    <a:pt x="1122" y="335"/>
                    <a:pt x="1132" y="263"/>
                  </a:cubicBezTo>
                  <a:cubicBezTo>
                    <a:pt x="1168" y="120"/>
                    <a:pt x="1049" y="60"/>
                    <a:pt x="930" y="24"/>
                  </a:cubicBezTo>
                  <a:cubicBezTo>
                    <a:pt x="878" y="87"/>
                    <a:pt x="827" y="120"/>
                    <a:pt x="778" y="120"/>
                  </a:cubicBezTo>
                  <a:cubicBezTo>
                    <a:pt x="725" y="120"/>
                    <a:pt x="675" y="8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5"/>
            <p:cNvSpPr/>
            <p:nvPr/>
          </p:nvSpPr>
          <p:spPr>
            <a:xfrm>
              <a:off x="5746250" y="2235525"/>
              <a:ext cx="41100" cy="8350"/>
            </a:xfrm>
            <a:custGeom>
              <a:avLst/>
              <a:gdLst/>
              <a:ahLst/>
              <a:cxnLst/>
              <a:rect l="l" t="t" r="r" b="b"/>
              <a:pathLst>
                <a:path w="1644" h="334" extrusionOk="0">
                  <a:moveTo>
                    <a:pt x="345" y="36"/>
                  </a:moveTo>
                  <a:cubicBezTo>
                    <a:pt x="214" y="60"/>
                    <a:pt x="0" y="0"/>
                    <a:pt x="36" y="334"/>
                  </a:cubicBezTo>
                  <a:lnTo>
                    <a:pt x="1322" y="334"/>
                  </a:lnTo>
                  <a:cubicBezTo>
                    <a:pt x="1441" y="298"/>
                    <a:pt x="1584" y="298"/>
                    <a:pt x="1643" y="167"/>
                  </a:cubicBezTo>
                  <a:cubicBezTo>
                    <a:pt x="1484" y="103"/>
                    <a:pt x="1317" y="90"/>
                    <a:pt x="1149" y="90"/>
                  </a:cubicBezTo>
                  <a:cubicBezTo>
                    <a:pt x="1030" y="90"/>
                    <a:pt x="911" y="97"/>
                    <a:pt x="793" y="97"/>
                  </a:cubicBezTo>
                  <a:cubicBezTo>
                    <a:pt x="641" y="97"/>
                    <a:pt x="490" y="86"/>
                    <a:pt x="345"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5"/>
            <p:cNvSpPr/>
            <p:nvPr/>
          </p:nvSpPr>
          <p:spPr>
            <a:xfrm>
              <a:off x="5826025" y="2196825"/>
              <a:ext cx="26200" cy="6600"/>
            </a:xfrm>
            <a:custGeom>
              <a:avLst/>
              <a:gdLst/>
              <a:ahLst/>
              <a:cxnLst/>
              <a:rect l="l" t="t" r="r" b="b"/>
              <a:pathLst>
                <a:path w="1048" h="264" extrusionOk="0">
                  <a:moveTo>
                    <a:pt x="475" y="1"/>
                  </a:moveTo>
                  <a:cubicBezTo>
                    <a:pt x="307" y="1"/>
                    <a:pt x="155" y="48"/>
                    <a:pt x="0" y="167"/>
                  </a:cubicBezTo>
                  <a:cubicBezTo>
                    <a:pt x="191" y="175"/>
                    <a:pt x="382" y="264"/>
                    <a:pt x="601" y="264"/>
                  </a:cubicBezTo>
                  <a:cubicBezTo>
                    <a:pt x="737" y="264"/>
                    <a:pt x="884" y="229"/>
                    <a:pt x="1048" y="120"/>
                  </a:cubicBezTo>
                  <a:cubicBezTo>
                    <a:pt x="828" y="48"/>
                    <a:pt x="643" y="1"/>
                    <a:pt x="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5"/>
            <p:cNvSpPr/>
            <p:nvPr/>
          </p:nvSpPr>
          <p:spPr>
            <a:xfrm>
              <a:off x="5993000" y="2200325"/>
              <a:ext cx="28600" cy="12350"/>
            </a:xfrm>
            <a:custGeom>
              <a:avLst/>
              <a:gdLst/>
              <a:ahLst/>
              <a:cxnLst/>
              <a:rect l="l" t="t" r="r" b="b"/>
              <a:pathLst>
                <a:path w="1144" h="494" extrusionOk="0">
                  <a:moveTo>
                    <a:pt x="297" y="0"/>
                  </a:moveTo>
                  <a:cubicBezTo>
                    <a:pt x="227" y="0"/>
                    <a:pt x="155" y="8"/>
                    <a:pt x="84" y="15"/>
                  </a:cubicBezTo>
                  <a:cubicBezTo>
                    <a:pt x="0" y="206"/>
                    <a:pt x="120" y="313"/>
                    <a:pt x="227" y="420"/>
                  </a:cubicBezTo>
                  <a:lnTo>
                    <a:pt x="381" y="420"/>
                  </a:lnTo>
                  <a:cubicBezTo>
                    <a:pt x="381" y="396"/>
                    <a:pt x="405" y="385"/>
                    <a:pt x="429" y="373"/>
                  </a:cubicBezTo>
                  <a:cubicBezTo>
                    <a:pt x="432" y="370"/>
                    <a:pt x="436" y="368"/>
                    <a:pt x="441" y="368"/>
                  </a:cubicBezTo>
                  <a:cubicBezTo>
                    <a:pt x="457" y="368"/>
                    <a:pt x="482" y="384"/>
                    <a:pt x="501" y="420"/>
                  </a:cubicBezTo>
                  <a:cubicBezTo>
                    <a:pt x="641" y="428"/>
                    <a:pt x="775" y="494"/>
                    <a:pt x="907" y="494"/>
                  </a:cubicBezTo>
                  <a:cubicBezTo>
                    <a:pt x="966" y="494"/>
                    <a:pt x="1025" y="481"/>
                    <a:pt x="1084" y="444"/>
                  </a:cubicBezTo>
                  <a:lnTo>
                    <a:pt x="1096" y="420"/>
                  </a:lnTo>
                  <a:cubicBezTo>
                    <a:pt x="1143" y="361"/>
                    <a:pt x="1143" y="313"/>
                    <a:pt x="1084" y="265"/>
                  </a:cubicBezTo>
                  <a:cubicBezTo>
                    <a:pt x="1035" y="265"/>
                    <a:pt x="982" y="270"/>
                    <a:pt x="932" y="270"/>
                  </a:cubicBezTo>
                  <a:cubicBezTo>
                    <a:pt x="847" y="270"/>
                    <a:pt x="767" y="257"/>
                    <a:pt x="715" y="182"/>
                  </a:cubicBezTo>
                  <a:cubicBezTo>
                    <a:pt x="593" y="36"/>
                    <a:pt x="448"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5"/>
            <p:cNvSpPr/>
            <p:nvPr/>
          </p:nvSpPr>
          <p:spPr>
            <a:xfrm>
              <a:off x="5982275" y="2200100"/>
              <a:ext cx="17000" cy="10750"/>
            </a:xfrm>
            <a:custGeom>
              <a:avLst/>
              <a:gdLst/>
              <a:ahLst/>
              <a:cxnLst/>
              <a:rect l="l" t="t" r="r" b="b"/>
              <a:pathLst>
                <a:path w="680" h="430" extrusionOk="0">
                  <a:moveTo>
                    <a:pt x="251" y="1"/>
                  </a:moveTo>
                  <a:cubicBezTo>
                    <a:pt x="203" y="143"/>
                    <a:pt x="1" y="143"/>
                    <a:pt x="13" y="346"/>
                  </a:cubicBezTo>
                  <a:cubicBezTo>
                    <a:pt x="215" y="370"/>
                    <a:pt x="441" y="394"/>
                    <a:pt x="668" y="429"/>
                  </a:cubicBezTo>
                  <a:cubicBezTo>
                    <a:pt x="679" y="274"/>
                    <a:pt x="572" y="155"/>
                    <a:pt x="513" y="24"/>
                  </a:cubicBezTo>
                  <a:cubicBezTo>
                    <a:pt x="429" y="24"/>
                    <a:pt x="334" y="24"/>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5"/>
            <p:cNvSpPr/>
            <p:nvPr/>
          </p:nvSpPr>
          <p:spPr>
            <a:xfrm>
              <a:off x="5793875" y="2196175"/>
              <a:ext cx="20250" cy="6600"/>
            </a:xfrm>
            <a:custGeom>
              <a:avLst/>
              <a:gdLst/>
              <a:ahLst/>
              <a:cxnLst/>
              <a:rect l="l" t="t" r="r" b="b"/>
              <a:pathLst>
                <a:path w="810" h="264" extrusionOk="0">
                  <a:moveTo>
                    <a:pt x="352" y="1"/>
                  </a:moveTo>
                  <a:cubicBezTo>
                    <a:pt x="250" y="1"/>
                    <a:pt x="136" y="28"/>
                    <a:pt x="0" y="122"/>
                  </a:cubicBezTo>
                  <a:cubicBezTo>
                    <a:pt x="226" y="130"/>
                    <a:pt x="381" y="264"/>
                    <a:pt x="532" y="264"/>
                  </a:cubicBezTo>
                  <a:cubicBezTo>
                    <a:pt x="603" y="264"/>
                    <a:pt x="674" y="234"/>
                    <a:pt x="750" y="146"/>
                  </a:cubicBezTo>
                  <a:cubicBezTo>
                    <a:pt x="810" y="122"/>
                    <a:pt x="810" y="74"/>
                    <a:pt x="762" y="50"/>
                  </a:cubicBezTo>
                  <a:lnTo>
                    <a:pt x="762" y="50"/>
                  </a:lnTo>
                  <a:cubicBezTo>
                    <a:pt x="749" y="52"/>
                    <a:pt x="736" y="53"/>
                    <a:pt x="723" y="53"/>
                  </a:cubicBezTo>
                  <a:cubicBezTo>
                    <a:pt x="607" y="53"/>
                    <a:pt x="491"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5"/>
            <p:cNvSpPr/>
            <p:nvPr/>
          </p:nvSpPr>
          <p:spPr>
            <a:xfrm>
              <a:off x="6088250" y="2207850"/>
              <a:ext cx="11025" cy="9875"/>
            </a:xfrm>
            <a:custGeom>
              <a:avLst/>
              <a:gdLst/>
              <a:ahLst/>
              <a:cxnLst/>
              <a:rect l="l" t="t" r="r" b="b"/>
              <a:pathLst>
                <a:path w="441" h="395" extrusionOk="0">
                  <a:moveTo>
                    <a:pt x="298" y="0"/>
                  </a:moveTo>
                  <a:cubicBezTo>
                    <a:pt x="143" y="12"/>
                    <a:pt x="0" y="60"/>
                    <a:pt x="24" y="226"/>
                  </a:cubicBezTo>
                  <a:cubicBezTo>
                    <a:pt x="55" y="374"/>
                    <a:pt x="157" y="395"/>
                    <a:pt x="264" y="395"/>
                  </a:cubicBezTo>
                  <a:cubicBezTo>
                    <a:pt x="306" y="395"/>
                    <a:pt x="349" y="392"/>
                    <a:pt x="389" y="392"/>
                  </a:cubicBezTo>
                  <a:cubicBezTo>
                    <a:pt x="403" y="392"/>
                    <a:pt x="416" y="392"/>
                    <a:pt x="429" y="393"/>
                  </a:cubicBezTo>
                  <a:cubicBezTo>
                    <a:pt x="441" y="357"/>
                    <a:pt x="441" y="310"/>
                    <a:pt x="441" y="262"/>
                  </a:cubicBezTo>
                  <a:lnTo>
                    <a:pt x="441" y="131"/>
                  </a:lnTo>
                  <a:cubicBezTo>
                    <a:pt x="381" y="84"/>
                    <a:pt x="346" y="3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5"/>
            <p:cNvSpPr/>
            <p:nvPr/>
          </p:nvSpPr>
          <p:spPr>
            <a:xfrm>
              <a:off x="6121000" y="2177925"/>
              <a:ext cx="19650" cy="8500"/>
            </a:xfrm>
            <a:custGeom>
              <a:avLst/>
              <a:gdLst/>
              <a:ahLst/>
              <a:cxnLst/>
              <a:rect l="l" t="t" r="r" b="b"/>
              <a:pathLst>
                <a:path w="786" h="340" extrusionOk="0">
                  <a:moveTo>
                    <a:pt x="493" y="0"/>
                  </a:moveTo>
                  <a:cubicBezTo>
                    <a:pt x="476" y="0"/>
                    <a:pt x="458" y="5"/>
                    <a:pt x="441" y="18"/>
                  </a:cubicBezTo>
                  <a:cubicBezTo>
                    <a:pt x="369" y="221"/>
                    <a:pt x="72" y="138"/>
                    <a:pt x="0" y="340"/>
                  </a:cubicBezTo>
                  <a:lnTo>
                    <a:pt x="715" y="340"/>
                  </a:lnTo>
                  <a:lnTo>
                    <a:pt x="738" y="304"/>
                  </a:lnTo>
                  <a:cubicBezTo>
                    <a:pt x="786" y="149"/>
                    <a:pt x="655" y="102"/>
                    <a:pt x="584" y="30"/>
                  </a:cubicBezTo>
                  <a:cubicBezTo>
                    <a:pt x="553" y="15"/>
                    <a:pt x="523"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5"/>
            <p:cNvSpPr/>
            <p:nvPr/>
          </p:nvSpPr>
          <p:spPr>
            <a:xfrm>
              <a:off x="5895375" y="2196825"/>
              <a:ext cx="11025" cy="9975"/>
            </a:xfrm>
            <a:custGeom>
              <a:avLst/>
              <a:gdLst/>
              <a:ahLst/>
              <a:cxnLst/>
              <a:rect l="l" t="t" r="r" b="b"/>
              <a:pathLst>
                <a:path w="441" h="399" extrusionOk="0">
                  <a:moveTo>
                    <a:pt x="119" y="1"/>
                  </a:moveTo>
                  <a:cubicBezTo>
                    <a:pt x="107" y="48"/>
                    <a:pt x="95" y="96"/>
                    <a:pt x="60" y="132"/>
                  </a:cubicBezTo>
                  <a:cubicBezTo>
                    <a:pt x="0" y="274"/>
                    <a:pt x="84" y="346"/>
                    <a:pt x="203" y="394"/>
                  </a:cubicBezTo>
                  <a:cubicBezTo>
                    <a:pt x="209" y="397"/>
                    <a:pt x="217" y="398"/>
                    <a:pt x="228" y="398"/>
                  </a:cubicBezTo>
                  <a:cubicBezTo>
                    <a:pt x="259" y="398"/>
                    <a:pt x="304" y="385"/>
                    <a:pt x="322" y="358"/>
                  </a:cubicBezTo>
                  <a:cubicBezTo>
                    <a:pt x="441" y="227"/>
                    <a:pt x="334" y="155"/>
                    <a:pt x="238" y="84"/>
                  </a:cubicBezTo>
                  <a:cubicBezTo>
                    <a:pt x="215" y="48"/>
                    <a:pt x="167" y="2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5"/>
            <p:cNvSpPr/>
            <p:nvPr/>
          </p:nvSpPr>
          <p:spPr>
            <a:xfrm>
              <a:off x="5931975" y="2200775"/>
              <a:ext cx="7175" cy="5750"/>
            </a:xfrm>
            <a:custGeom>
              <a:avLst/>
              <a:gdLst/>
              <a:ahLst/>
              <a:cxnLst/>
              <a:rect l="l" t="t" r="r" b="b"/>
              <a:pathLst>
                <a:path w="287" h="230" extrusionOk="0">
                  <a:moveTo>
                    <a:pt x="163" y="1"/>
                  </a:moveTo>
                  <a:cubicBezTo>
                    <a:pt x="96" y="1"/>
                    <a:pt x="40" y="34"/>
                    <a:pt x="13" y="116"/>
                  </a:cubicBezTo>
                  <a:cubicBezTo>
                    <a:pt x="1" y="140"/>
                    <a:pt x="24" y="224"/>
                    <a:pt x="60" y="224"/>
                  </a:cubicBezTo>
                  <a:cubicBezTo>
                    <a:pt x="79" y="228"/>
                    <a:pt x="96" y="230"/>
                    <a:pt x="113" y="230"/>
                  </a:cubicBezTo>
                  <a:cubicBezTo>
                    <a:pt x="192" y="230"/>
                    <a:pt x="247" y="185"/>
                    <a:pt x="286" y="116"/>
                  </a:cubicBezTo>
                  <a:cubicBezTo>
                    <a:pt x="251" y="81"/>
                    <a:pt x="251" y="21"/>
                    <a:pt x="227" y="9"/>
                  </a:cubicBezTo>
                  <a:cubicBezTo>
                    <a:pt x="205" y="4"/>
                    <a:pt x="184"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5"/>
            <p:cNvSpPr/>
            <p:nvPr/>
          </p:nvSpPr>
          <p:spPr>
            <a:xfrm>
              <a:off x="5781675" y="2193550"/>
              <a:ext cx="8950" cy="5675"/>
            </a:xfrm>
            <a:custGeom>
              <a:avLst/>
              <a:gdLst/>
              <a:ahLst/>
              <a:cxnLst/>
              <a:rect l="l" t="t" r="r" b="b"/>
              <a:pathLst>
                <a:path w="358" h="227" extrusionOk="0">
                  <a:moveTo>
                    <a:pt x="167" y="1"/>
                  </a:moveTo>
                  <a:cubicBezTo>
                    <a:pt x="60" y="36"/>
                    <a:pt x="0" y="60"/>
                    <a:pt x="60" y="132"/>
                  </a:cubicBezTo>
                  <a:cubicBezTo>
                    <a:pt x="83" y="179"/>
                    <a:pt x="167" y="227"/>
                    <a:pt x="226" y="227"/>
                  </a:cubicBezTo>
                  <a:cubicBezTo>
                    <a:pt x="310" y="227"/>
                    <a:pt x="357" y="155"/>
                    <a:pt x="310" y="96"/>
                  </a:cubicBezTo>
                  <a:cubicBezTo>
                    <a:pt x="286" y="48"/>
                    <a:pt x="202"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5"/>
            <p:cNvSpPr/>
            <p:nvPr/>
          </p:nvSpPr>
          <p:spPr>
            <a:xfrm>
              <a:off x="5910250" y="2199975"/>
              <a:ext cx="8050" cy="5225"/>
            </a:xfrm>
            <a:custGeom>
              <a:avLst/>
              <a:gdLst/>
              <a:ahLst/>
              <a:cxnLst/>
              <a:rect l="l" t="t" r="r" b="b"/>
              <a:pathLst>
                <a:path w="322" h="209" extrusionOk="0">
                  <a:moveTo>
                    <a:pt x="163" y="0"/>
                  </a:moveTo>
                  <a:cubicBezTo>
                    <a:pt x="99" y="0"/>
                    <a:pt x="36" y="20"/>
                    <a:pt x="1" y="101"/>
                  </a:cubicBezTo>
                  <a:cubicBezTo>
                    <a:pt x="1" y="137"/>
                    <a:pt x="48" y="208"/>
                    <a:pt x="48" y="208"/>
                  </a:cubicBezTo>
                  <a:cubicBezTo>
                    <a:pt x="143" y="196"/>
                    <a:pt x="215" y="160"/>
                    <a:pt x="274" y="148"/>
                  </a:cubicBezTo>
                  <a:cubicBezTo>
                    <a:pt x="322" y="77"/>
                    <a:pt x="298" y="29"/>
                    <a:pt x="227" y="6"/>
                  </a:cubicBezTo>
                  <a:cubicBezTo>
                    <a:pt x="206" y="3"/>
                    <a:pt x="184"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5"/>
            <p:cNvSpPr/>
            <p:nvPr/>
          </p:nvSpPr>
          <p:spPr>
            <a:xfrm>
              <a:off x="6078125" y="2235525"/>
              <a:ext cx="7175" cy="4200"/>
            </a:xfrm>
            <a:custGeom>
              <a:avLst/>
              <a:gdLst/>
              <a:ahLst/>
              <a:cxnLst/>
              <a:rect l="l" t="t" r="r" b="b"/>
              <a:pathLst>
                <a:path w="287" h="168" extrusionOk="0">
                  <a:moveTo>
                    <a:pt x="155" y="0"/>
                  </a:moveTo>
                  <a:cubicBezTo>
                    <a:pt x="108" y="60"/>
                    <a:pt x="48" y="108"/>
                    <a:pt x="1" y="167"/>
                  </a:cubicBezTo>
                  <a:cubicBezTo>
                    <a:pt x="96" y="167"/>
                    <a:pt x="167" y="155"/>
                    <a:pt x="251" y="155"/>
                  </a:cubicBezTo>
                  <a:cubicBezTo>
                    <a:pt x="274" y="108"/>
                    <a:pt x="286" y="60"/>
                    <a:pt x="274" y="24"/>
                  </a:cubicBezTo>
                  <a:cubicBezTo>
                    <a:pt x="239" y="24"/>
                    <a:pt x="191"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5"/>
            <p:cNvSpPr/>
            <p:nvPr/>
          </p:nvSpPr>
          <p:spPr>
            <a:xfrm>
              <a:off x="5812625" y="2197425"/>
              <a:ext cx="4775" cy="2975"/>
            </a:xfrm>
            <a:custGeom>
              <a:avLst/>
              <a:gdLst/>
              <a:ahLst/>
              <a:cxnLst/>
              <a:rect l="l" t="t" r="r" b="b"/>
              <a:pathLst>
                <a:path w="191" h="119" extrusionOk="0">
                  <a:moveTo>
                    <a:pt x="12" y="0"/>
                  </a:moveTo>
                  <a:cubicBezTo>
                    <a:pt x="12" y="24"/>
                    <a:pt x="0" y="72"/>
                    <a:pt x="0" y="96"/>
                  </a:cubicBezTo>
                  <a:cubicBezTo>
                    <a:pt x="37" y="96"/>
                    <a:pt x="78" y="118"/>
                    <a:pt x="113" y="118"/>
                  </a:cubicBezTo>
                  <a:cubicBezTo>
                    <a:pt x="145" y="118"/>
                    <a:pt x="174" y="99"/>
                    <a:pt x="191" y="24"/>
                  </a:cubicBezTo>
                  <a:cubicBezTo>
                    <a:pt x="191" y="24"/>
                    <a:pt x="72"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5"/>
            <p:cNvSpPr/>
            <p:nvPr/>
          </p:nvSpPr>
          <p:spPr>
            <a:xfrm>
              <a:off x="6002525" y="2206650"/>
              <a:ext cx="3900" cy="4500"/>
            </a:xfrm>
            <a:custGeom>
              <a:avLst/>
              <a:gdLst/>
              <a:ahLst/>
              <a:cxnLst/>
              <a:rect l="l" t="t" r="r" b="b"/>
              <a:pathLst>
                <a:path w="156" h="180" extrusionOk="0">
                  <a:moveTo>
                    <a:pt x="84" y="1"/>
                  </a:moveTo>
                  <a:cubicBezTo>
                    <a:pt x="0" y="1"/>
                    <a:pt x="24" y="108"/>
                    <a:pt x="24" y="179"/>
                  </a:cubicBezTo>
                  <a:lnTo>
                    <a:pt x="143" y="179"/>
                  </a:lnTo>
                  <a:cubicBezTo>
                    <a:pt x="143" y="108"/>
                    <a:pt x="155"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5"/>
            <p:cNvSpPr/>
            <p:nvPr/>
          </p:nvSpPr>
          <p:spPr>
            <a:xfrm>
              <a:off x="6134975" y="2178675"/>
              <a:ext cx="39325" cy="8100"/>
            </a:xfrm>
            <a:custGeom>
              <a:avLst/>
              <a:gdLst/>
              <a:ahLst/>
              <a:cxnLst/>
              <a:rect l="l" t="t" r="r" b="b"/>
              <a:pathLst>
                <a:path w="1573" h="324" extrusionOk="0">
                  <a:moveTo>
                    <a:pt x="1" y="0"/>
                  </a:moveTo>
                  <a:cubicBezTo>
                    <a:pt x="60" y="96"/>
                    <a:pt x="108" y="179"/>
                    <a:pt x="167" y="274"/>
                  </a:cubicBezTo>
                  <a:cubicBezTo>
                    <a:pt x="201" y="283"/>
                    <a:pt x="241" y="291"/>
                    <a:pt x="278" y="291"/>
                  </a:cubicBezTo>
                  <a:cubicBezTo>
                    <a:pt x="293" y="291"/>
                    <a:pt x="308" y="290"/>
                    <a:pt x="322" y="286"/>
                  </a:cubicBezTo>
                  <a:lnTo>
                    <a:pt x="298" y="286"/>
                  </a:lnTo>
                  <a:cubicBezTo>
                    <a:pt x="346" y="233"/>
                    <a:pt x="391" y="206"/>
                    <a:pt x="435" y="206"/>
                  </a:cubicBezTo>
                  <a:cubicBezTo>
                    <a:pt x="480" y="206"/>
                    <a:pt x="525" y="233"/>
                    <a:pt x="572" y="286"/>
                  </a:cubicBezTo>
                  <a:cubicBezTo>
                    <a:pt x="611" y="312"/>
                    <a:pt x="645" y="323"/>
                    <a:pt x="680" y="323"/>
                  </a:cubicBezTo>
                  <a:cubicBezTo>
                    <a:pt x="711" y="323"/>
                    <a:pt x="741" y="315"/>
                    <a:pt x="775" y="298"/>
                  </a:cubicBezTo>
                  <a:lnTo>
                    <a:pt x="822" y="298"/>
                  </a:lnTo>
                  <a:cubicBezTo>
                    <a:pt x="1072" y="286"/>
                    <a:pt x="1310" y="274"/>
                    <a:pt x="1572" y="250"/>
                  </a:cubicBezTo>
                  <a:cubicBezTo>
                    <a:pt x="1525" y="179"/>
                    <a:pt x="1489" y="96"/>
                    <a:pt x="1453" y="12"/>
                  </a:cubicBezTo>
                  <a:lnTo>
                    <a:pt x="1013" y="12"/>
                  </a:lnTo>
                  <a:cubicBezTo>
                    <a:pt x="1013" y="36"/>
                    <a:pt x="989" y="36"/>
                    <a:pt x="953" y="48"/>
                  </a:cubicBezTo>
                  <a:cubicBezTo>
                    <a:pt x="948" y="51"/>
                    <a:pt x="941" y="52"/>
                    <a:pt x="935" y="52"/>
                  </a:cubicBezTo>
                  <a:cubicBezTo>
                    <a:pt x="913" y="52"/>
                    <a:pt x="888" y="37"/>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5"/>
            <p:cNvSpPr/>
            <p:nvPr/>
          </p:nvSpPr>
          <p:spPr>
            <a:xfrm>
              <a:off x="6142425" y="2183500"/>
              <a:ext cx="6875" cy="2925"/>
            </a:xfrm>
            <a:custGeom>
              <a:avLst/>
              <a:gdLst/>
              <a:ahLst/>
              <a:cxnLst/>
              <a:rect l="l" t="t" r="r" b="b"/>
              <a:pathLst>
                <a:path w="275" h="117" extrusionOk="0">
                  <a:moveTo>
                    <a:pt x="137" y="1"/>
                  </a:moveTo>
                  <a:cubicBezTo>
                    <a:pt x="93" y="1"/>
                    <a:pt x="48" y="40"/>
                    <a:pt x="0" y="117"/>
                  </a:cubicBezTo>
                  <a:lnTo>
                    <a:pt x="274" y="117"/>
                  </a:lnTo>
                  <a:cubicBezTo>
                    <a:pt x="227" y="40"/>
                    <a:pt x="182"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5"/>
            <p:cNvSpPr/>
            <p:nvPr/>
          </p:nvSpPr>
          <p:spPr>
            <a:xfrm>
              <a:off x="6149275" y="2186400"/>
              <a:ext cx="5075" cy="1900"/>
            </a:xfrm>
            <a:custGeom>
              <a:avLst/>
              <a:gdLst/>
              <a:ahLst/>
              <a:cxnLst/>
              <a:rect l="l" t="t" r="r" b="b"/>
              <a:pathLst>
                <a:path w="203" h="76" extrusionOk="0">
                  <a:moveTo>
                    <a:pt x="0" y="1"/>
                  </a:moveTo>
                  <a:cubicBezTo>
                    <a:pt x="30" y="54"/>
                    <a:pt x="63" y="75"/>
                    <a:pt x="97" y="75"/>
                  </a:cubicBezTo>
                  <a:cubicBezTo>
                    <a:pt x="131" y="75"/>
                    <a:pt x="167" y="54"/>
                    <a:pt x="203" y="25"/>
                  </a:cubicBezTo>
                  <a:cubicBezTo>
                    <a:pt x="131" y="25"/>
                    <a:pt x="7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5"/>
            <p:cNvSpPr/>
            <p:nvPr/>
          </p:nvSpPr>
          <p:spPr>
            <a:xfrm>
              <a:off x="5197950" y="2254575"/>
              <a:ext cx="41700" cy="15200"/>
            </a:xfrm>
            <a:custGeom>
              <a:avLst/>
              <a:gdLst/>
              <a:ahLst/>
              <a:cxnLst/>
              <a:rect l="l" t="t" r="r" b="b"/>
              <a:pathLst>
                <a:path w="1668" h="608" extrusionOk="0">
                  <a:moveTo>
                    <a:pt x="179" y="0"/>
                  </a:moveTo>
                  <a:cubicBezTo>
                    <a:pt x="120" y="60"/>
                    <a:pt x="13" y="60"/>
                    <a:pt x="1" y="167"/>
                  </a:cubicBezTo>
                  <a:cubicBezTo>
                    <a:pt x="179" y="334"/>
                    <a:pt x="382" y="274"/>
                    <a:pt x="572" y="298"/>
                  </a:cubicBezTo>
                  <a:cubicBezTo>
                    <a:pt x="668" y="358"/>
                    <a:pt x="799" y="346"/>
                    <a:pt x="894" y="405"/>
                  </a:cubicBezTo>
                  <a:cubicBezTo>
                    <a:pt x="918" y="417"/>
                    <a:pt x="965" y="429"/>
                    <a:pt x="1013" y="429"/>
                  </a:cubicBezTo>
                  <a:cubicBezTo>
                    <a:pt x="1072" y="465"/>
                    <a:pt x="1108" y="489"/>
                    <a:pt x="1168" y="512"/>
                  </a:cubicBezTo>
                  <a:cubicBezTo>
                    <a:pt x="1251" y="524"/>
                    <a:pt x="1334" y="548"/>
                    <a:pt x="1406" y="584"/>
                  </a:cubicBezTo>
                  <a:cubicBezTo>
                    <a:pt x="1453" y="596"/>
                    <a:pt x="1513" y="608"/>
                    <a:pt x="1572" y="608"/>
                  </a:cubicBezTo>
                  <a:cubicBezTo>
                    <a:pt x="1632" y="584"/>
                    <a:pt x="1668" y="536"/>
                    <a:pt x="1668" y="477"/>
                  </a:cubicBezTo>
                  <a:lnTo>
                    <a:pt x="1608" y="417"/>
                  </a:lnTo>
                  <a:lnTo>
                    <a:pt x="1620" y="405"/>
                  </a:lnTo>
                  <a:cubicBezTo>
                    <a:pt x="1561" y="358"/>
                    <a:pt x="1465" y="346"/>
                    <a:pt x="1406" y="274"/>
                  </a:cubicBezTo>
                  <a:cubicBezTo>
                    <a:pt x="1394" y="215"/>
                    <a:pt x="1382" y="167"/>
                    <a:pt x="1334" y="120"/>
                  </a:cubicBezTo>
                  <a:cubicBezTo>
                    <a:pt x="1320" y="106"/>
                    <a:pt x="1302" y="100"/>
                    <a:pt x="1285" y="100"/>
                  </a:cubicBezTo>
                  <a:cubicBezTo>
                    <a:pt x="1273" y="100"/>
                    <a:pt x="1261" y="103"/>
                    <a:pt x="1251" y="108"/>
                  </a:cubicBezTo>
                  <a:cubicBezTo>
                    <a:pt x="1144" y="69"/>
                    <a:pt x="1034" y="60"/>
                    <a:pt x="923" y="60"/>
                  </a:cubicBezTo>
                  <a:cubicBezTo>
                    <a:pt x="818" y="60"/>
                    <a:pt x="712" y="68"/>
                    <a:pt x="606" y="68"/>
                  </a:cubicBezTo>
                  <a:cubicBezTo>
                    <a:pt x="511" y="68"/>
                    <a:pt x="416" y="61"/>
                    <a:pt x="322" y="36"/>
                  </a:cubicBezTo>
                  <a:cubicBezTo>
                    <a:pt x="275" y="12"/>
                    <a:pt x="215" y="1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5"/>
            <p:cNvSpPr/>
            <p:nvPr/>
          </p:nvSpPr>
          <p:spPr>
            <a:xfrm>
              <a:off x="5241425" y="2265700"/>
              <a:ext cx="25625" cy="10925"/>
            </a:xfrm>
            <a:custGeom>
              <a:avLst/>
              <a:gdLst/>
              <a:ahLst/>
              <a:cxnLst/>
              <a:rect l="l" t="t" r="r" b="b"/>
              <a:pathLst>
                <a:path w="1025" h="437" extrusionOk="0">
                  <a:moveTo>
                    <a:pt x="259" y="0"/>
                  </a:moveTo>
                  <a:cubicBezTo>
                    <a:pt x="187" y="0"/>
                    <a:pt x="118" y="24"/>
                    <a:pt x="48" y="79"/>
                  </a:cubicBezTo>
                  <a:cubicBezTo>
                    <a:pt x="0" y="139"/>
                    <a:pt x="0" y="198"/>
                    <a:pt x="24" y="258"/>
                  </a:cubicBezTo>
                  <a:cubicBezTo>
                    <a:pt x="286" y="437"/>
                    <a:pt x="560" y="389"/>
                    <a:pt x="846" y="437"/>
                  </a:cubicBezTo>
                  <a:lnTo>
                    <a:pt x="1024" y="306"/>
                  </a:lnTo>
                  <a:cubicBezTo>
                    <a:pt x="893" y="246"/>
                    <a:pt x="703" y="306"/>
                    <a:pt x="595" y="139"/>
                  </a:cubicBezTo>
                  <a:cubicBezTo>
                    <a:pt x="548" y="79"/>
                    <a:pt x="488" y="44"/>
                    <a:pt x="417" y="32"/>
                  </a:cubicBezTo>
                  <a:cubicBezTo>
                    <a:pt x="363" y="12"/>
                    <a:pt x="310"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5"/>
            <p:cNvSpPr/>
            <p:nvPr/>
          </p:nvSpPr>
          <p:spPr>
            <a:xfrm>
              <a:off x="5170275" y="2249800"/>
              <a:ext cx="32475" cy="8675"/>
            </a:xfrm>
            <a:custGeom>
              <a:avLst/>
              <a:gdLst/>
              <a:ahLst/>
              <a:cxnLst/>
              <a:rect l="l" t="t" r="r" b="b"/>
              <a:pathLst>
                <a:path w="1299" h="347" extrusionOk="0">
                  <a:moveTo>
                    <a:pt x="700" y="0"/>
                  </a:moveTo>
                  <a:cubicBezTo>
                    <a:pt x="662" y="0"/>
                    <a:pt x="624" y="4"/>
                    <a:pt x="584" y="13"/>
                  </a:cubicBezTo>
                  <a:cubicBezTo>
                    <a:pt x="429" y="72"/>
                    <a:pt x="274" y="72"/>
                    <a:pt x="120" y="132"/>
                  </a:cubicBezTo>
                  <a:cubicBezTo>
                    <a:pt x="72" y="132"/>
                    <a:pt x="48" y="132"/>
                    <a:pt x="1" y="144"/>
                  </a:cubicBezTo>
                  <a:cubicBezTo>
                    <a:pt x="98" y="291"/>
                    <a:pt x="225" y="318"/>
                    <a:pt x="360" y="318"/>
                  </a:cubicBezTo>
                  <a:cubicBezTo>
                    <a:pt x="440" y="318"/>
                    <a:pt x="524" y="308"/>
                    <a:pt x="606" y="308"/>
                  </a:cubicBezTo>
                  <a:cubicBezTo>
                    <a:pt x="655" y="308"/>
                    <a:pt x="703" y="312"/>
                    <a:pt x="751" y="322"/>
                  </a:cubicBezTo>
                  <a:cubicBezTo>
                    <a:pt x="870" y="346"/>
                    <a:pt x="1001" y="346"/>
                    <a:pt x="1120" y="346"/>
                  </a:cubicBezTo>
                  <a:cubicBezTo>
                    <a:pt x="1179" y="299"/>
                    <a:pt x="1239" y="239"/>
                    <a:pt x="1298" y="180"/>
                  </a:cubicBezTo>
                  <a:cubicBezTo>
                    <a:pt x="1251" y="168"/>
                    <a:pt x="1227" y="144"/>
                    <a:pt x="1167" y="144"/>
                  </a:cubicBezTo>
                  <a:cubicBezTo>
                    <a:pt x="1012" y="76"/>
                    <a:pt x="865" y="0"/>
                    <a:pt x="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5"/>
            <p:cNvSpPr/>
            <p:nvPr/>
          </p:nvSpPr>
          <p:spPr>
            <a:xfrm>
              <a:off x="5212850" y="2261625"/>
              <a:ext cx="7750" cy="2800"/>
            </a:xfrm>
            <a:custGeom>
              <a:avLst/>
              <a:gdLst/>
              <a:ahLst/>
              <a:cxnLst/>
              <a:rect l="l" t="t" r="r" b="b"/>
              <a:pathLst>
                <a:path w="310" h="112" extrusionOk="0">
                  <a:moveTo>
                    <a:pt x="69" y="0"/>
                  </a:moveTo>
                  <a:cubicBezTo>
                    <a:pt x="46" y="0"/>
                    <a:pt x="23" y="2"/>
                    <a:pt x="0" y="4"/>
                  </a:cubicBezTo>
                  <a:cubicBezTo>
                    <a:pt x="84" y="88"/>
                    <a:pt x="191" y="111"/>
                    <a:pt x="310" y="111"/>
                  </a:cubicBezTo>
                  <a:cubicBezTo>
                    <a:pt x="252" y="25"/>
                    <a:pt x="164"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5"/>
            <p:cNvSpPr/>
            <p:nvPr/>
          </p:nvSpPr>
          <p:spPr>
            <a:xfrm>
              <a:off x="5223550" y="2265300"/>
              <a:ext cx="4200" cy="2100"/>
            </a:xfrm>
            <a:custGeom>
              <a:avLst/>
              <a:gdLst/>
              <a:ahLst/>
              <a:cxnLst/>
              <a:rect l="l" t="t" r="r" b="b"/>
              <a:pathLst>
                <a:path w="168" h="84" extrusionOk="0">
                  <a:moveTo>
                    <a:pt x="1" y="0"/>
                  </a:moveTo>
                  <a:lnTo>
                    <a:pt x="1" y="0"/>
                  </a:lnTo>
                  <a:cubicBezTo>
                    <a:pt x="60" y="36"/>
                    <a:pt x="108" y="60"/>
                    <a:pt x="167" y="83"/>
                  </a:cubicBezTo>
                  <a:cubicBezTo>
                    <a:pt x="108" y="48"/>
                    <a:pt x="60"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5"/>
            <p:cNvSpPr/>
            <p:nvPr/>
          </p:nvSpPr>
          <p:spPr>
            <a:xfrm>
              <a:off x="5233675" y="2268275"/>
              <a:ext cx="4800" cy="2700"/>
            </a:xfrm>
            <a:custGeom>
              <a:avLst/>
              <a:gdLst/>
              <a:ahLst/>
              <a:cxnLst/>
              <a:rect l="l" t="t" r="r" b="b"/>
              <a:pathLst>
                <a:path w="192" h="108" extrusionOk="0">
                  <a:moveTo>
                    <a:pt x="191" y="0"/>
                  </a:moveTo>
                  <a:cubicBezTo>
                    <a:pt x="132" y="24"/>
                    <a:pt x="60" y="24"/>
                    <a:pt x="1" y="36"/>
                  </a:cubicBezTo>
                  <a:cubicBezTo>
                    <a:pt x="72" y="60"/>
                    <a:pt x="132" y="95"/>
                    <a:pt x="191" y="107"/>
                  </a:cubicBezTo>
                  <a:lnTo>
                    <a:pt x="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5"/>
            <p:cNvSpPr/>
            <p:nvPr/>
          </p:nvSpPr>
          <p:spPr>
            <a:xfrm>
              <a:off x="5238450" y="2266775"/>
              <a:ext cx="3575" cy="5375"/>
            </a:xfrm>
            <a:custGeom>
              <a:avLst/>
              <a:gdLst/>
              <a:ahLst/>
              <a:cxnLst/>
              <a:rect l="l" t="t" r="r" b="b"/>
              <a:pathLst>
                <a:path w="143" h="215" extrusionOk="0">
                  <a:moveTo>
                    <a:pt x="72" y="1"/>
                  </a:moveTo>
                  <a:cubicBezTo>
                    <a:pt x="48" y="24"/>
                    <a:pt x="24" y="48"/>
                    <a:pt x="0" y="60"/>
                  </a:cubicBezTo>
                  <a:lnTo>
                    <a:pt x="0" y="167"/>
                  </a:lnTo>
                  <a:cubicBezTo>
                    <a:pt x="60" y="179"/>
                    <a:pt x="107" y="203"/>
                    <a:pt x="143" y="215"/>
                  </a:cubicBezTo>
                  <a:lnTo>
                    <a:pt x="143" y="143"/>
                  </a:lnTo>
                  <a:lnTo>
                    <a:pt x="143" y="60"/>
                  </a:lnTo>
                  <a:cubicBezTo>
                    <a:pt x="119" y="48"/>
                    <a:pt x="107"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5"/>
            <p:cNvSpPr/>
            <p:nvPr/>
          </p:nvSpPr>
          <p:spPr>
            <a:xfrm>
              <a:off x="5335475" y="2288250"/>
              <a:ext cx="18775" cy="5675"/>
            </a:xfrm>
            <a:custGeom>
              <a:avLst/>
              <a:gdLst/>
              <a:ahLst/>
              <a:cxnLst/>
              <a:rect l="l" t="t" r="r" b="b"/>
              <a:pathLst>
                <a:path w="751" h="227" extrusionOk="0">
                  <a:moveTo>
                    <a:pt x="526" y="0"/>
                  </a:moveTo>
                  <a:cubicBezTo>
                    <a:pt x="454" y="0"/>
                    <a:pt x="378" y="28"/>
                    <a:pt x="298" y="58"/>
                  </a:cubicBezTo>
                  <a:cubicBezTo>
                    <a:pt x="191" y="70"/>
                    <a:pt x="108" y="70"/>
                    <a:pt x="1" y="82"/>
                  </a:cubicBezTo>
                  <a:cubicBezTo>
                    <a:pt x="117" y="198"/>
                    <a:pt x="242" y="227"/>
                    <a:pt x="372" y="227"/>
                  </a:cubicBezTo>
                  <a:cubicBezTo>
                    <a:pt x="496" y="227"/>
                    <a:pt x="623" y="201"/>
                    <a:pt x="751" y="201"/>
                  </a:cubicBezTo>
                  <a:cubicBezTo>
                    <a:pt x="727" y="154"/>
                    <a:pt x="727" y="130"/>
                    <a:pt x="715" y="94"/>
                  </a:cubicBezTo>
                  <a:cubicBezTo>
                    <a:pt x="657" y="25"/>
                    <a:pt x="594"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35"/>
            <p:cNvSpPr/>
            <p:nvPr/>
          </p:nvSpPr>
          <p:spPr>
            <a:xfrm>
              <a:off x="5217300" y="1938175"/>
              <a:ext cx="2125" cy="3875"/>
            </a:xfrm>
            <a:custGeom>
              <a:avLst/>
              <a:gdLst/>
              <a:ahLst/>
              <a:cxnLst/>
              <a:rect l="l" t="t" r="r" b="b"/>
              <a:pathLst>
                <a:path w="85" h="155" extrusionOk="0">
                  <a:moveTo>
                    <a:pt x="1" y="0"/>
                  </a:moveTo>
                  <a:lnTo>
                    <a:pt x="1" y="155"/>
                  </a:lnTo>
                  <a:cubicBezTo>
                    <a:pt x="84" y="107"/>
                    <a:pt x="84" y="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35"/>
            <p:cNvSpPr/>
            <p:nvPr/>
          </p:nvSpPr>
          <p:spPr>
            <a:xfrm>
              <a:off x="5220575" y="1973000"/>
              <a:ext cx="1825" cy="1500"/>
            </a:xfrm>
            <a:custGeom>
              <a:avLst/>
              <a:gdLst/>
              <a:ahLst/>
              <a:cxnLst/>
              <a:rect l="l" t="t" r="r" b="b"/>
              <a:pathLst>
                <a:path w="73" h="60" extrusionOk="0">
                  <a:moveTo>
                    <a:pt x="25" y="0"/>
                  </a:moveTo>
                  <a:lnTo>
                    <a:pt x="25" y="0"/>
                  </a:lnTo>
                  <a:cubicBezTo>
                    <a:pt x="13" y="0"/>
                    <a:pt x="13" y="48"/>
                    <a:pt x="1" y="60"/>
                  </a:cubicBezTo>
                  <a:cubicBezTo>
                    <a:pt x="60" y="24"/>
                    <a:pt x="72"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5"/>
            <p:cNvSpPr/>
            <p:nvPr/>
          </p:nvSpPr>
          <p:spPr>
            <a:xfrm>
              <a:off x="5225050" y="1806000"/>
              <a:ext cx="2700" cy="4500"/>
            </a:xfrm>
            <a:custGeom>
              <a:avLst/>
              <a:gdLst/>
              <a:ahLst/>
              <a:cxnLst/>
              <a:rect l="l" t="t" r="r" b="b"/>
              <a:pathLst>
                <a:path w="108" h="180" extrusionOk="0">
                  <a:moveTo>
                    <a:pt x="107" y="1"/>
                  </a:moveTo>
                  <a:cubicBezTo>
                    <a:pt x="24" y="25"/>
                    <a:pt x="0" y="84"/>
                    <a:pt x="0" y="179"/>
                  </a:cubicBezTo>
                  <a:cubicBezTo>
                    <a:pt x="24" y="120"/>
                    <a:pt x="72" y="60"/>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5"/>
            <p:cNvSpPr/>
            <p:nvPr/>
          </p:nvSpPr>
          <p:spPr>
            <a:xfrm>
              <a:off x="5909350" y="3114825"/>
              <a:ext cx="10450" cy="4475"/>
            </a:xfrm>
            <a:custGeom>
              <a:avLst/>
              <a:gdLst/>
              <a:ahLst/>
              <a:cxnLst/>
              <a:rect l="l" t="t" r="r" b="b"/>
              <a:pathLst>
                <a:path w="418" h="179" extrusionOk="0">
                  <a:moveTo>
                    <a:pt x="214" y="1"/>
                  </a:moveTo>
                  <a:cubicBezTo>
                    <a:pt x="147" y="1"/>
                    <a:pt x="75" y="51"/>
                    <a:pt x="1" y="154"/>
                  </a:cubicBezTo>
                  <a:cubicBezTo>
                    <a:pt x="46" y="136"/>
                    <a:pt x="89" y="129"/>
                    <a:pt x="133" y="129"/>
                  </a:cubicBezTo>
                  <a:cubicBezTo>
                    <a:pt x="227" y="129"/>
                    <a:pt x="320" y="162"/>
                    <a:pt x="418" y="178"/>
                  </a:cubicBezTo>
                  <a:cubicBezTo>
                    <a:pt x="356" y="60"/>
                    <a:pt x="287"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5"/>
            <p:cNvSpPr/>
            <p:nvPr/>
          </p:nvSpPr>
          <p:spPr>
            <a:xfrm>
              <a:off x="6084975" y="3087425"/>
              <a:ext cx="4500" cy="3000"/>
            </a:xfrm>
            <a:custGeom>
              <a:avLst/>
              <a:gdLst/>
              <a:ahLst/>
              <a:cxnLst/>
              <a:rect l="l" t="t" r="r" b="b"/>
              <a:pathLst>
                <a:path w="180" h="120" extrusionOk="0">
                  <a:moveTo>
                    <a:pt x="131" y="0"/>
                  </a:moveTo>
                  <a:cubicBezTo>
                    <a:pt x="84" y="36"/>
                    <a:pt x="36" y="71"/>
                    <a:pt x="0" y="119"/>
                  </a:cubicBezTo>
                  <a:cubicBezTo>
                    <a:pt x="60" y="83"/>
                    <a:pt x="120" y="71"/>
                    <a:pt x="179" y="60"/>
                  </a:cubicBezTo>
                  <a:cubicBezTo>
                    <a:pt x="155" y="36"/>
                    <a:pt x="143"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5"/>
            <p:cNvSpPr/>
            <p:nvPr/>
          </p:nvSpPr>
          <p:spPr>
            <a:xfrm>
              <a:off x="6001025" y="3072775"/>
              <a:ext cx="5100" cy="3050"/>
            </a:xfrm>
            <a:custGeom>
              <a:avLst/>
              <a:gdLst/>
              <a:ahLst/>
              <a:cxnLst/>
              <a:rect l="l" t="t" r="r" b="b"/>
              <a:pathLst>
                <a:path w="204" h="122" extrusionOk="0">
                  <a:moveTo>
                    <a:pt x="91" y="1"/>
                  </a:moveTo>
                  <a:cubicBezTo>
                    <a:pt x="67" y="1"/>
                    <a:pt x="38" y="17"/>
                    <a:pt x="1" y="62"/>
                  </a:cubicBezTo>
                  <a:cubicBezTo>
                    <a:pt x="84" y="86"/>
                    <a:pt x="144" y="110"/>
                    <a:pt x="203" y="122"/>
                  </a:cubicBezTo>
                  <a:cubicBezTo>
                    <a:pt x="171" y="81"/>
                    <a:pt x="144"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5"/>
            <p:cNvSpPr/>
            <p:nvPr/>
          </p:nvSpPr>
          <p:spPr>
            <a:xfrm>
              <a:off x="6146300" y="3648275"/>
              <a:ext cx="21450" cy="5300"/>
            </a:xfrm>
            <a:custGeom>
              <a:avLst/>
              <a:gdLst/>
              <a:ahLst/>
              <a:cxnLst/>
              <a:rect l="l" t="t" r="r" b="b"/>
              <a:pathLst>
                <a:path w="858" h="212" extrusionOk="0">
                  <a:moveTo>
                    <a:pt x="615" y="0"/>
                  </a:moveTo>
                  <a:cubicBezTo>
                    <a:pt x="591" y="0"/>
                    <a:pt x="565" y="3"/>
                    <a:pt x="536" y="9"/>
                  </a:cubicBezTo>
                  <a:cubicBezTo>
                    <a:pt x="357" y="33"/>
                    <a:pt x="179" y="33"/>
                    <a:pt x="0" y="45"/>
                  </a:cubicBezTo>
                  <a:cubicBezTo>
                    <a:pt x="48" y="164"/>
                    <a:pt x="167" y="200"/>
                    <a:pt x="286" y="212"/>
                  </a:cubicBezTo>
                  <a:cubicBezTo>
                    <a:pt x="476" y="200"/>
                    <a:pt x="667" y="200"/>
                    <a:pt x="857" y="188"/>
                  </a:cubicBezTo>
                  <a:cubicBezTo>
                    <a:pt x="798" y="70"/>
                    <a:pt x="731"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5"/>
            <p:cNvSpPr/>
            <p:nvPr/>
          </p:nvSpPr>
          <p:spPr>
            <a:xfrm>
              <a:off x="6167725" y="3652950"/>
              <a:ext cx="3000" cy="2125"/>
            </a:xfrm>
            <a:custGeom>
              <a:avLst/>
              <a:gdLst/>
              <a:ahLst/>
              <a:cxnLst/>
              <a:rect l="l" t="t" r="r" b="b"/>
              <a:pathLst>
                <a:path w="120" h="85" extrusionOk="0">
                  <a:moveTo>
                    <a:pt x="0" y="1"/>
                  </a:moveTo>
                  <a:cubicBezTo>
                    <a:pt x="24" y="13"/>
                    <a:pt x="48" y="37"/>
                    <a:pt x="60" y="84"/>
                  </a:cubicBezTo>
                  <a:cubicBezTo>
                    <a:pt x="96" y="60"/>
                    <a:pt x="108" y="25"/>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5"/>
            <p:cNvSpPr/>
            <p:nvPr/>
          </p:nvSpPr>
          <p:spPr>
            <a:xfrm>
              <a:off x="6194225" y="3644925"/>
              <a:ext cx="26850" cy="8075"/>
            </a:xfrm>
            <a:custGeom>
              <a:avLst/>
              <a:gdLst/>
              <a:ahLst/>
              <a:cxnLst/>
              <a:rect l="l" t="t" r="r" b="b"/>
              <a:pathLst>
                <a:path w="1074" h="323" extrusionOk="0">
                  <a:moveTo>
                    <a:pt x="238" y="0"/>
                  </a:moveTo>
                  <a:cubicBezTo>
                    <a:pt x="0" y="227"/>
                    <a:pt x="393" y="203"/>
                    <a:pt x="369" y="322"/>
                  </a:cubicBezTo>
                  <a:lnTo>
                    <a:pt x="714" y="322"/>
                  </a:lnTo>
                  <a:cubicBezTo>
                    <a:pt x="728" y="322"/>
                    <a:pt x="741" y="323"/>
                    <a:pt x="753" y="323"/>
                  </a:cubicBezTo>
                  <a:cubicBezTo>
                    <a:pt x="1073" y="323"/>
                    <a:pt x="936" y="174"/>
                    <a:pt x="810" y="36"/>
                  </a:cubicBezTo>
                  <a:cubicBezTo>
                    <a:pt x="607" y="36"/>
                    <a:pt x="429" y="24"/>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5"/>
            <p:cNvSpPr/>
            <p:nvPr/>
          </p:nvSpPr>
          <p:spPr>
            <a:xfrm>
              <a:off x="5751000" y="2138225"/>
              <a:ext cx="230125" cy="18675"/>
            </a:xfrm>
            <a:custGeom>
              <a:avLst/>
              <a:gdLst/>
              <a:ahLst/>
              <a:cxnLst/>
              <a:rect l="l" t="t" r="r" b="b"/>
              <a:pathLst>
                <a:path w="9205" h="747" extrusionOk="0">
                  <a:moveTo>
                    <a:pt x="584" y="0"/>
                  </a:moveTo>
                  <a:cubicBezTo>
                    <a:pt x="359" y="0"/>
                    <a:pt x="150" y="68"/>
                    <a:pt x="1" y="356"/>
                  </a:cubicBezTo>
                  <a:cubicBezTo>
                    <a:pt x="141" y="627"/>
                    <a:pt x="405" y="656"/>
                    <a:pt x="639" y="656"/>
                  </a:cubicBezTo>
                  <a:cubicBezTo>
                    <a:pt x="703" y="656"/>
                    <a:pt x="766" y="654"/>
                    <a:pt x="822" y="654"/>
                  </a:cubicBezTo>
                  <a:cubicBezTo>
                    <a:pt x="1751" y="642"/>
                    <a:pt x="2680" y="583"/>
                    <a:pt x="3608" y="487"/>
                  </a:cubicBezTo>
                  <a:cubicBezTo>
                    <a:pt x="3908" y="440"/>
                    <a:pt x="4207" y="423"/>
                    <a:pt x="4505" y="423"/>
                  </a:cubicBezTo>
                  <a:cubicBezTo>
                    <a:pt x="5307" y="423"/>
                    <a:pt x="6105" y="547"/>
                    <a:pt x="6910" y="547"/>
                  </a:cubicBezTo>
                  <a:cubicBezTo>
                    <a:pt x="6937" y="547"/>
                    <a:pt x="6963" y="547"/>
                    <a:pt x="6990" y="547"/>
                  </a:cubicBezTo>
                  <a:cubicBezTo>
                    <a:pt x="7255" y="699"/>
                    <a:pt x="7522" y="746"/>
                    <a:pt x="7790" y="746"/>
                  </a:cubicBezTo>
                  <a:cubicBezTo>
                    <a:pt x="8233" y="746"/>
                    <a:pt x="8681" y="617"/>
                    <a:pt x="9133" y="617"/>
                  </a:cubicBezTo>
                  <a:cubicBezTo>
                    <a:pt x="9156" y="617"/>
                    <a:pt x="9180" y="617"/>
                    <a:pt x="9204" y="618"/>
                  </a:cubicBezTo>
                  <a:cubicBezTo>
                    <a:pt x="9145" y="535"/>
                    <a:pt x="9097" y="440"/>
                    <a:pt x="9038" y="356"/>
                  </a:cubicBezTo>
                  <a:cubicBezTo>
                    <a:pt x="8974" y="397"/>
                    <a:pt x="8909" y="410"/>
                    <a:pt x="8843" y="410"/>
                  </a:cubicBezTo>
                  <a:cubicBezTo>
                    <a:pt x="8703" y="410"/>
                    <a:pt x="8558" y="348"/>
                    <a:pt x="8410" y="348"/>
                  </a:cubicBezTo>
                  <a:cubicBezTo>
                    <a:pt x="8381" y="348"/>
                    <a:pt x="8352" y="351"/>
                    <a:pt x="8323" y="356"/>
                  </a:cubicBezTo>
                  <a:cubicBezTo>
                    <a:pt x="8323" y="368"/>
                    <a:pt x="8299" y="368"/>
                    <a:pt x="8264" y="380"/>
                  </a:cubicBezTo>
                  <a:cubicBezTo>
                    <a:pt x="8253" y="387"/>
                    <a:pt x="8243" y="390"/>
                    <a:pt x="8232" y="390"/>
                  </a:cubicBezTo>
                  <a:cubicBezTo>
                    <a:pt x="8207" y="390"/>
                    <a:pt x="8182" y="373"/>
                    <a:pt x="8156" y="356"/>
                  </a:cubicBezTo>
                  <a:lnTo>
                    <a:pt x="8037" y="356"/>
                  </a:lnTo>
                  <a:cubicBezTo>
                    <a:pt x="7855" y="415"/>
                    <a:pt x="7673" y="436"/>
                    <a:pt x="7490" y="436"/>
                  </a:cubicBezTo>
                  <a:cubicBezTo>
                    <a:pt x="7078" y="436"/>
                    <a:pt x="6668" y="326"/>
                    <a:pt x="6263" y="285"/>
                  </a:cubicBezTo>
                  <a:cubicBezTo>
                    <a:pt x="5800" y="243"/>
                    <a:pt x="5337" y="201"/>
                    <a:pt x="4874" y="201"/>
                  </a:cubicBezTo>
                  <a:cubicBezTo>
                    <a:pt x="4682" y="201"/>
                    <a:pt x="4491" y="208"/>
                    <a:pt x="4299" y="225"/>
                  </a:cubicBezTo>
                  <a:cubicBezTo>
                    <a:pt x="4299" y="225"/>
                    <a:pt x="4287" y="237"/>
                    <a:pt x="4263" y="237"/>
                  </a:cubicBezTo>
                  <a:cubicBezTo>
                    <a:pt x="4227" y="237"/>
                    <a:pt x="4204" y="225"/>
                    <a:pt x="4168" y="190"/>
                  </a:cubicBezTo>
                  <a:cubicBezTo>
                    <a:pt x="4136" y="164"/>
                    <a:pt x="4104" y="152"/>
                    <a:pt x="4072" y="152"/>
                  </a:cubicBezTo>
                  <a:cubicBezTo>
                    <a:pt x="4045" y="152"/>
                    <a:pt x="4017" y="161"/>
                    <a:pt x="3989" y="178"/>
                  </a:cubicBezTo>
                  <a:lnTo>
                    <a:pt x="3930" y="178"/>
                  </a:lnTo>
                  <a:cubicBezTo>
                    <a:pt x="3897" y="161"/>
                    <a:pt x="3866" y="152"/>
                    <a:pt x="3837" y="152"/>
                  </a:cubicBezTo>
                  <a:cubicBezTo>
                    <a:pt x="3803" y="152"/>
                    <a:pt x="3771" y="164"/>
                    <a:pt x="3739" y="190"/>
                  </a:cubicBezTo>
                  <a:cubicBezTo>
                    <a:pt x="3648" y="251"/>
                    <a:pt x="3553" y="283"/>
                    <a:pt x="3456" y="283"/>
                  </a:cubicBezTo>
                  <a:cubicBezTo>
                    <a:pt x="3362" y="283"/>
                    <a:pt x="3267" y="254"/>
                    <a:pt x="3168" y="190"/>
                  </a:cubicBezTo>
                  <a:lnTo>
                    <a:pt x="3192" y="190"/>
                  </a:lnTo>
                  <a:cubicBezTo>
                    <a:pt x="3135" y="156"/>
                    <a:pt x="3081" y="140"/>
                    <a:pt x="3028" y="140"/>
                  </a:cubicBezTo>
                  <a:cubicBezTo>
                    <a:pt x="2970" y="140"/>
                    <a:pt x="2914" y="159"/>
                    <a:pt x="2858" y="190"/>
                  </a:cubicBezTo>
                  <a:cubicBezTo>
                    <a:pt x="2834" y="178"/>
                    <a:pt x="2799" y="178"/>
                    <a:pt x="2775" y="178"/>
                  </a:cubicBezTo>
                  <a:cubicBezTo>
                    <a:pt x="2310" y="237"/>
                    <a:pt x="1846" y="297"/>
                    <a:pt x="1382" y="321"/>
                  </a:cubicBezTo>
                  <a:cubicBezTo>
                    <a:pt x="1369" y="322"/>
                    <a:pt x="1358" y="323"/>
                    <a:pt x="1348" y="323"/>
                  </a:cubicBezTo>
                  <a:cubicBezTo>
                    <a:pt x="1200" y="323"/>
                    <a:pt x="1265" y="171"/>
                    <a:pt x="1298" y="71"/>
                  </a:cubicBezTo>
                  <a:lnTo>
                    <a:pt x="1310" y="47"/>
                  </a:lnTo>
                  <a:lnTo>
                    <a:pt x="1310" y="47"/>
                  </a:lnTo>
                  <a:cubicBezTo>
                    <a:pt x="1273" y="52"/>
                    <a:pt x="1234" y="54"/>
                    <a:pt x="1195" y="54"/>
                  </a:cubicBezTo>
                  <a:cubicBezTo>
                    <a:pt x="997" y="54"/>
                    <a:pt x="784"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5"/>
            <p:cNvSpPr/>
            <p:nvPr/>
          </p:nvSpPr>
          <p:spPr>
            <a:xfrm>
              <a:off x="5697425" y="2144000"/>
              <a:ext cx="143800" cy="13600"/>
            </a:xfrm>
            <a:custGeom>
              <a:avLst/>
              <a:gdLst/>
              <a:ahLst/>
              <a:cxnLst/>
              <a:rect l="l" t="t" r="r" b="b"/>
              <a:pathLst>
                <a:path w="5752" h="544" extrusionOk="0">
                  <a:moveTo>
                    <a:pt x="880" y="0"/>
                  </a:moveTo>
                  <a:cubicBezTo>
                    <a:pt x="742" y="0"/>
                    <a:pt x="604" y="8"/>
                    <a:pt x="465" y="30"/>
                  </a:cubicBezTo>
                  <a:cubicBezTo>
                    <a:pt x="286" y="90"/>
                    <a:pt x="24" y="30"/>
                    <a:pt x="24" y="340"/>
                  </a:cubicBezTo>
                  <a:lnTo>
                    <a:pt x="1" y="387"/>
                  </a:lnTo>
                  <a:cubicBezTo>
                    <a:pt x="84" y="423"/>
                    <a:pt x="155" y="435"/>
                    <a:pt x="239" y="435"/>
                  </a:cubicBezTo>
                  <a:cubicBezTo>
                    <a:pt x="344" y="439"/>
                    <a:pt x="448" y="440"/>
                    <a:pt x="553" y="440"/>
                  </a:cubicBezTo>
                  <a:cubicBezTo>
                    <a:pt x="818" y="440"/>
                    <a:pt x="1081" y="431"/>
                    <a:pt x="1345" y="431"/>
                  </a:cubicBezTo>
                  <a:cubicBezTo>
                    <a:pt x="1626" y="431"/>
                    <a:pt x="1908" y="441"/>
                    <a:pt x="2191" y="482"/>
                  </a:cubicBezTo>
                  <a:cubicBezTo>
                    <a:pt x="2263" y="494"/>
                    <a:pt x="2346" y="494"/>
                    <a:pt x="2418" y="494"/>
                  </a:cubicBezTo>
                  <a:cubicBezTo>
                    <a:pt x="2471" y="471"/>
                    <a:pt x="2528" y="456"/>
                    <a:pt x="2583" y="456"/>
                  </a:cubicBezTo>
                  <a:cubicBezTo>
                    <a:pt x="2638" y="456"/>
                    <a:pt x="2691" y="471"/>
                    <a:pt x="2739" y="506"/>
                  </a:cubicBezTo>
                  <a:cubicBezTo>
                    <a:pt x="2847" y="497"/>
                    <a:pt x="2956" y="493"/>
                    <a:pt x="3063" y="493"/>
                  </a:cubicBezTo>
                  <a:cubicBezTo>
                    <a:pt x="3459" y="493"/>
                    <a:pt x="3850" y="543"/>
                    <a:pt x="4241" y="543"/>
                  </a:cubicBezTo>
                  <a:cubicBezTo>
                    <a:pt x="4411" y="543"/>
                    <a:pt x="4581" y="534"/>
                    <a:pt x="4751" y="506"/>
                  </a:cubicBezTo>
                  <a:cubicBezTo>
                    <a:pt x="4906" y="352"/>
                    <a:pt x="5085" y="387"/>
                    <a:pt x="5263" y="375"/>
                  </a:cubicBezTo>
                  <a:cubicBezTo>
                    <a:pt x="5325" y="375"/>
                    <a:pt x="5387" y="381"/>
                    <a:pt x="5447" y="381"/>
                  </a:cubicBezTo>
                  <a:cubicBezTo>
                    <a:pt x="5560" y="381"/>
                    <a:pt x="5666" y="361"/>
                    <a:pt x="5751" y="244"/>
                  </a:cubicBezTo>
                  <a:cubicBezTo>
                    <a:pt x="5447" y="224"/>
                    <a:pt x="5150" y="211"/>
                    <a:pt x="4853" y="211"/>
                  </a:cubicBezTo>
                  <a:cubicBezTo>
                    <a:pt x="4638" y="211"/>
                    <a:pt x="4423" y="217"/>
                    <a:pt x="4203" y="232"/>
                  </a:cubicBezTo>
                  <a:cubicBezTo>
                    <a:pt x="3849" y="251"/>
                    <a:pt x="3481" y="307"/>
                    <a:pt x="3116" y="307"/>
                  </a:cubicBezTo>
                  <a:cubicBezTo>
                    <a:pt x="2794" y="307"/>
                    <a:pt x="2474" y="264"/>
                    <a:pt x="2167" y="113"/>
                  </a:cubicBezTo>
                  <a:cubicBezTo>
                    <a:pt x="2132" y="113"/>
                    <a:pt x="2108" y="113"/>
                    <a:pt x="2060" y="66"/>
                  </a:cubicBezTo>
                  <a:cubicBezTo>
                    <a:pt x="1663" y="66"/>
                    <a:pt x="1273" y="0"/>
                    <a:pt x="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5"/>
            <p:cNvSpPr/>
            <p:nvPr/>
          </p:nvSpPr>
          <p:spPr>
            <a:xfrm>
              <a:off x="6156700" y="2178975"/>
              <a:ext cx="3600" cy="2125"/>
            </a:xfrm>
            <a:custGeom>
              <a:avLst/>
              <a:gdLst/>
              <a:ahLst/>
              <a:cxnLst/>
              <a:rect l="l" t="t" r="r" b="b"/>
              <a:pathLst>
                <a:path w="144" h="85" extrusionOk="0">
                  <a:moveTo>
                    <a:pt x="1" y="0"/>
                  </a:moveTo>
                  <a:cubicBezTo>
                    <a:pt x="28" y="54"/>
                    <a:pt x="51" y="85"/>
                    <a:pt x="76" y="85"/>
                  </a:cubicBezTo>
                  <a:cubicBezTo>
                    <a:pt x="96" y="85"/>
                    <a:pt x="118" y="66"/>
                    <a:pt x="144" y="24"/>
                  </a:cubicBezTo>
                  <a:cubicBezTo>
                    <a:pt x="108"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5"/>
            <p:cNvSpPr/>
            <p:nvPr/>
          </p:nvSpPr>
          <p:spPr>
            <a:xfrm>
              <a:off x="5378350" y="2132600"/>
              <a:ext cx="187525" cy="23025"/>
            </a:xfrm>
            <a:custGeom>
              <a:avLst/>
              <a:gdLst/>
              <a:ahLst/>
              <a:cxnLst/>
              <a:rect l="l" t="t" r="r" b="b"/>
              <a:pathLst>
                <a:path w="7501" h="921" extrusionOk="0">
                  <a:moveTo>
                    <a:pt x="1272" y="0"/>
                  </a:moveTo>
                  <a:cubicBezTo>
                    <a:pt x="847" y="0"/>
                    <a:pt x="423" y="53"/>
                    <a:pt x="12" y="236"/>
                  </a:cubicBezTo>
                  <a:cubicBezTo>
                    <a:pt x="0" y="343"/>
                    <a:pt x="0" y="450"/>
                    <a:pt x="0" y="546"/>
                  </a:cubicBezTo>
                  <a:cubicBezTo>
                    <a:pt x="131" y="712"/>
                    <a:pt x="322" y="712"/>
                    <a:pt x="500" y="760"/>
                  </a:cubicBezTo>
                  <a:cubicBezTo>
                    <a:pt x="530" y="766"/>
                    <a:pt x="560" y="769"/>
                    <a:pt x="589" y="769"/>
                  </a:cubicBezTo>
                  <a:cubicBezTo>
                    <a:pt x="619" y="769"/>
                    <a:pt x="649" y="766"/>
                    <a:pt x="679" y="760"/>
                  </a:cubicBezTo>
                  <a:cubicBezTo>
                    <a:pt x="720" y="712"/>
                    <a:pt x="759" y="688"/>
                    <a:pt x="796" y="688"/>
                  </a:cubicBezTo>
                  <a:cubicBezTo>
                    <a:pt x="833" y="688"/>
                    <a:pt x="869" y="712"/>
                    <a:pt x="905" y="760"/>
                  </a:cubicBezTo>
                  <a:cubicBezTo>
                    <a:pt x="947" y="768"/>
                    <a:pt x="989" y="777"/>
                    <a:pt x="1031" y="777"/>
                  </a:cubicBezTo>
                  <a:cubicBezTo>
                    <a:pt x="1049" y="777"/>
                    <a:pt x="1066" y="775"/>
                    <a:pt x="1084" y="772"/>
                  </a:cubicBezTo>
                  <a:cubicBezTo>
                    <a:pt x="1160" y="753"/>
                    <a:pt x="1240" y="745"/>
                    <a:pt x="1321" y="745"/>
                  </a:cubicBezTo>
                  <a:cubicBezTo>
                    <a:pt x="1444" y="745"/>
                    <a:pt x="1569" y="762"/>
                    <a:pt x="1691" y="784"/>
                  </a:cubicBezTo>
                  <a:cubicBezTo>
                    <a:pt x="1774" y="808"/>
                    <a:pt x="1822" y="808"/>
                    <a:pt x="1881" y="808"/>
                  </a:cubicBezTo>
                  <a:cubicBezTo>
                    <a:pt x="2024" y="808"/>
                    <a:pt x="2155" y="843"/>
                    <a:pt x="2286" y="843"/>
                  </a:cubicBezTo>
                  <a:cubicBezTo>
                    <a:pt x="2377" y="842"/>
                    <a:pt x="2469" y="841"/>
                    <a:pt x="2560" y="841"/>
                  </a:cubicBezTo>
                  <a:cubicBezTo>
                    <a:pt x="3032" y="841"/>
                    <a:pt x="3504" y="857"/>
                    <a:pt x="3977" y="857"/>
                  </a:cubicBezTo>
                  <a:cubicBezTo>
                    <a:pt x="4199" y="857"/>
                    <a:pt x="4421" y="853"/>
                    <a:pt x="4643" y="843"/>
                  </a:cubicBezTo>
                  <a:lnTo>
                    <a:pt x="5322" y="843"/>
                  </a:lnTo>
                  <a:cubicBezTo>
                    <a:pt x="5413" y="843"/>
                    <a:pt x="5506" y="840"/>
                    <a:pt x="5598" y="840"/>
                  </a:cubicBezTo>
                  <a:cubicBezTo>
                    <a:pt x="5760" y="840"/>
                    <a:pt x="5921" y="850"/>
                    <a:pt x="6072" y="903"/>
                  </a:cubicBezTo>
                  <a:cubicBezTo>
                    <a:pt x="6083" y="902"/>
                    <a:pt x="6093" y="902"/>
                    <a:pt x="6103" y="902"/>
                  </a:cubicBezTo>
                  <a:cubicBezTo>
                    <a:pt x="6184" y="902"/>
                    <a:pt x="6269" y="921"/>
                    <a:pt x="6351" y="921"/>
                  </a:cubicBezTo>
                  <a:cubicBezTo>
                    <a:pt x="6430" y="921"/>
                    <a:pt x="6506" y="903"/>
                    <a:pt x="6572" y="831"/>
                  </a:cubicBezTo>
                  <a:cubicBezTo>
                    <a:pt x="6709" y="736"/>
                    <a:pt x="6855" y="721"/>
                    <a:pt x="7004" y="721"/>
                  </a:cubicBezTo>
                  <a:cubicBezTo>
                    <a:pt x="7072" y="721"/>
                    <a:pt x="7140" y="724"/>
                    <a:pt x="7208" y="724"/>
                  </a:cubicBezTo>
                  <a:cubicBezTo>
                    <a:pt x="7290" y="724"/>
                    <a:pt x="7372" y="720"/>
                    <a:pt x="7453" y="700"/>
                  </a:cubicBezTo>
                  <a:cubicBezTo>
                    <a:pt x="7501" y="474"/>
                    <a:pt x="7382" y="367"/>
                    <a:pt x="7180" y="248"/>
                  </a:cubicBezTo>
                  <a:cubicBezTo>
                    <a:pt x="6929" y="176"/>
                    <a:pt x="6668" y="200"/>
                    <a:pt x="6406" y="188"/>
                  </a:cubicBezTo>
                  <a:cubicBezTo>
                    <a:pt x="6301" y="185"/>
                    <a:pt x="6195" y="184"/>
                    <a:pt x="6089" y="184"/>
                  </a:cubicBezTo>
                  <a:cubicBezTo>
                    <a:pt x="5726" y="184"/>
                    <a:pt x="5358" y="198"/>
                    <a:pt x="4989" y="198"/>
                  </a:cubicBezTo>
                  <a:cubicBezTo>
                    <a:pt x="4589" y="198"/>
                    <a:pt x="4188" y="182"/>
                    <a:pt x="3786" y="117"/>
                  </a:cubicBezTo>
                  <a:cubicBezTo>
                    <a:pt x="3665" y="123"/>
                    <a:pt x="3543" y="126"/>
                    <a:pt x="3420" y="126"/>
                  </a:cubicBezTo>
                  <a:cubicBezTo>
                    <a:pt x="3084" y="126"/>
                    <a:pt x="2742" y="104"/>
                    <a:pt x="2393" y="69"/>
                  </a:cubicBezTo>
                  <a:cubicBezTo>
                    <a:pt x="2024" y="41"/>
                    <a:pt x="1648" y="0"/>
                    <a:pt x="1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5"/>
            <p:cNvSpPr/>
            <p:nvPr/>
          </p:nvSpPr>
          <p:spPr>
            <a:xfrm>
              <a:off x="5378050" y="2124000"/>
              <a:ext cx="116400" cy="17350"/>
            </a:xfrm>
            <a:custGeom>
              <a:avLst/>
              <a:gdLst/>
              <a:ahLst/>
              <a:cxnLst/>
              <a:rect l="l" t="t" r="r" b="b"/>
              <a:pathLst>
                <a:path w="4656" h="694" extrusionOk="0">
                  <a:moveTo>
                    <a:pt x="419" y="0"/>
                  </a:moveTo>
                  <a:cubicBezTo>
                    <a:pt x="386" y="0"/>
                    <a:pt x="353" y="7"/>
                    <a:pt x="322" y="20"/>
                  </a:cubicBezTo>
                  <a:cubicBezTo>
                    <a:pt x="250" y="56"/>
                    <a:pt x="203" y="139"/>
                    <a:pt x="155" y="211"/>
                  </a:cubicBezTo>
                  <a:cubicBezTo>
                    <a:pt x="107" y="294"/>
                    <a:pt x="36" y="390"/>
                    <a:pt x="0" y="497"/>
                  </a:cubicBezTo>
                  <a:cubicBezTo>
                    <a:pt x="12" y="520"/>
                    <a:pt x="12" y="568"/>
                    <a:pt x="24" y="592"/>
                  </a:cubicBezTo>
                  <a:cubicBezTo>
                    <a:pt x="1310" y="592"/>
                    <a:pt x="2596" y="616"/>
                    <a:pt x="3882" y="628"/>
                  </a:cubicBezTo>
                  <a:cubicBezTo>
                    <a:pt x="3983" y="681"/>
                    <a:pt x="4090" y="693"/>
                    <a:pt x="4200" y="693"/>
                  </a:cubicBezTo>
                  <a:cubicBezTo>
                    <a:pt x="4288" y="693"/>
                    <a:pt x="4378" y="686"/>
                    <a:pt x="4469" y="686"/>
                  </a:cubicBezTo>
                  <a:cubicBezTo>
                    <a:pt x="4491" y="686"/>
                    <a:pt x="4514" y="686"/>
                    <a:pt x="4536" y="687"/>
                  </a:cubicBezTo>
                  <a:cubicBezTo>
                    <a:pt x="4608" y="651"/>
                    <a:pt x="4632" y="616"/>
                    <a:pt x="4655" y="532"/>
                  </a:cubicBezTo>
                  <a:cubicBezTo>
                    <a:pt x="4572" y="318"/>
                    <a:pt x="4322" y="318"/>
                    <a:pt x="4179" y="199"/>
                  </a:cubicBezTo>
                  <a:cubicBezTo>
                    <a:pt x="4179" y="175"/>
                    <a:pt x="4155" y="175"/>
                    <a:pt x="4132" y="163"/>
                  </a:cubicBezTo>
                  <a:cubicBezTo>
                    <a:pt x="4096" y="163"/>
                    <a:pt x="4072" y="163"/>
                    <a:pt x="4036" y="199"/>
                  </a:cubicBezTo>
                  <a:cubicBezTo>
                    <a:pt x="3951" y="297"/>
                    <a:pt x="3859" y="363"/>
                    <a:pt x="3766" y="363"/>
                  </a:cubicBezTo>
                  <a:cubicBezTo>
                    <a:pt x="3689" y="363"/>
                    <a:pt x="3611" y="318"/>
                    <a:pt x="3536" y="211"/>
                  </a:cubicBezTo>
                  <a:cubicBezTo>
                    <a:pt x="3458" y="102"/>
                    <a:pt x="3392" y="52"/>
                    <a:pt x="3340" y="52"/>
                  </a:cubicBezTo>
                  <a:cubicBezTo>
                    <a:pt x="3274" y="52"/>
                    <a:pt x="3233" y="135"/>
                    <a:pt x="3227" y="282"/>
                  </a:cubicBezTo>
                  <a:cubicBezTo>
                    <a:pt x="3209" y="431"/>
                    <a:pt x="3152" y="464"/>
                    <a:pt x="3084" y="464"/>
                  </a:cubicBezTo>
                  <a:cubicBezTo>
                    <a:pt x="3030" y="464"/>
                    <a:pt x="2969" y="444"/>
                    <a:pt x="2913" y="444"/>
                  </a:cubicBezTo>
                  <a:cubicBezTo>
                    <a:pt x="2898" y="444"/>
                    <a:pt x="2884" y="445"/>
                    <a:pt x="2870" y="449"/>
                  </a:cubicBezTo>
                  <a:cubicBezTo>
                    <a:pt x="2750" y="401"/>
                    <a:pt x="2822" y="259"/>
                    <a:pt x="2727" y="199"/>
                  </a:cubicBezTo>
                  <a:cubicBezTo>
                    <a:pt x="2623" y="65"/>
                    <a:pt x="2493" y="56"/>
                    <a:pt x="2352" y="56"/>
                  </a:cubicBezTo>
                  <a:cubicBezTo>
                    <a:pt x="2330" y="56"/>
                    <a:pt x="2308" y="56"/>
                    <a:pt x="2286" y="56"/>
                  </a:cubicBezTo>
                  <a:cubicBezTo>
                    <a:pt x="1750" y="56"/>
                    <a:pt x="1226" y="44"/>
                    <a:pt x="703" y="44"/>
                  </a:cubicBezTo>
                  <a:cubicBezTo>
                    <a:pt x="631" y="151"/>
                    <a:pt x="619" y="270"/>
                    <a:pt x="691" y="390"/>
                  </a:cubicBezTo>
                  <a:cubicBezTo>
                    <a:pt x="607" y="294"/>
                    <a:pt x="679" y="151"/>
                    <a:pt x="572" y="56"/>
                  </a:cubicBezTo>
                  <a:cubicBezTo>
                    <a:pt x="527" y="19"/>
                    <a:pt x="473"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5"/>
            <p:cNvSpPr/>
            <p:nvPr/>
          </p:nvSpPr>
          <p:spPr>
            <a:xfrm>
              <a:off x="5315825" y="2145850"/>
              <a:ext cx="183375" cy="13200"/>
            </a:xfrm>
            <a:custGeom>
              <a:avLst/>
              <a:gdLst/>
              <a:ahLst/>
              <a:cxnLst/>
              <a:rect l="l" t="t" r="r" b="b"/>
              <a:pathLst>
                <a:path w="7335" h="528" extrusionOk="0">
                  <a:moveTo>
                    <a:pt x="487" y="1"/>
                  </a:moveTo>
                  <a:cubicBezTo>
                    <a:pt x="441" y="1"/>
                    <a:pt x="394" y="10"/>
                    <a:pt x="346" y="27"/>
                  </a:cubicBezTo>
                  <a:cubicBezTo>
                    <a:pt x="251" y="135"/>
                    <a:pt x="108" y="75"/>
                    <a:pt x="13" y="170"/>
                  </a:cubicBezTo>
                  <a:cubicBezTo>
                    <a:pt x="1" y="242"/>
                    <a:pt x="13" y="289"/>
                    <a:pt x="60" y="325"/>
                  </a:cubicBezTo>
                  <a:cubicBezTo>
                    <a:pt x="417" y="325"/>
                    <a:pt x="787" y="349"/>
                    <a:pt x="1144" y="349"/>
                  </a:cubicBezTo>
                  <a:cubicBezTo>
                    <a:pt x="1185" y="361"/>
                    <a:pt x="1230" y="367"/>
                    <a:pt x="1275" y="367"/>
                  </a:cubicBezTo>
                  <a:cubicBezTo>
                    <a:pt x="1319" y="367"/>
                    <a:pt x="1364" y="361"/>
                    <a:pt x="1406" y="349"/>
                  </a:cubicBezTo>
                  <a:lnTo>
                    <a:pt x="1429" y="349"/>
                  </a:lnTo>
                  <a:cubicBezTo>
                    <a:pt x="1554" y="380"/>
                    <a:pt x="1678" y="398"/>
                    <a:pt x="1803" y="398"/>
                  </a:cubicBezTo>
                  <a:cubicBezTo>
                    <a:pt x="1916" y="398"/>
                    <a:pt x="2030" y="383"/>
                    <a:pt x="2144" y="349"/>
                  </a:cubicBezTo>
                  <a:cubicBezTo>
                    <a:pt x="2183" y="359"/>
                    <a:pt x="2223" y="365"/>
                    <a:pt x="2261" y="365"/>
                  </a:cubicBezTo>
                  <a:cubicBezTo>
                    <a:pt x="2316" y="365"/>
                    <a:pt x="2369" y="353"/>
                    <a:pt x="2418" y="325"/>
                  </a:cubicBezTo>
                  <a:cubicBezTo>
                    <a:pt x="2648" y="373"/>
                    <a:pt x="2879" y="385"/>
                    <a:pt x="3110" y="385"/>
                  </a:cubicBezTo>
                  <a:cubicBezTo>
                    <a:pt x="3378" y="385"/>
                    <a:pt x="3644" y="368"/>
                    <a:pt x="3909" y="368"/>
                  </a:cubicBezTo>
                  <a:cubicBezTo>
                    <a:pt x="4161" y="368"/>
                    <a:pt x="4410" y="384"/>
                    <a:pt x="4656" y="444"/>
                  </a:cubicBezTo>
                  <a:cubicBezTo>
                    <a:pt x="5231" y="468"/>
                    <a:pt x="5801" y="528"/>
                    <a:pt x="6373" y="528"/>
                  </a:cubicBezTo>
                  <a:cubicBezTo>
                    <a:pt x="6665" y="528"/>
                    <a:pt x="6958" y="512"/>
                    <a:pt x="7252" y="468"/>
                  </a:cubicBezTo>
                  <a:cubicBezTo>
                    <a:pt x="7335" y="373"/>
                    <a:pt x="7335" y="278"/>
                    <a:pt x="7252" y="182"/>
                  </a:cubicBezTo>
                  <a:cubicBezTo>
                    <a:pt x="6359" y="170"/>
                    <a:pt x="5466" y="170"/>
                    <a:pt x="4573" y="158"/>
                  </a:cubicBezTo>
                  <a:cubicBezTo>
                    <a:pt x="4531" y="135"/>
                    <a:pt x="4489" y="123"/>
                    <a:pt x="4449" y="123"/>
                  </a:cubicBezTo>
                  <a:cubicBezTo>
                    <a:pt x="4409" y="123"/>
                    <a:pt x="4370" y="135"/>
                    <a:pt x="4335" y="158"/>
                  </a:cubicBezTo>
                  <a:lnTo>
                    <a:pt x="4287" y="158"/>
                  </a:lnTo>
                  <a:cubicBezTo>
                    <a:pt x="4144" y="117"/>
                    <a:pt x="4007" y="96"/>
                    <a:pt x="3870" y="96"/>
                  </a:cubicBezTo>
                  <a:cubicBezTo>
                    <a:pt x="3733" y="96"/>
                    <a:pt x="3596" y="117"/>
                    <a:pt x="3454" y="158"/>
                  </a:cubicBezTo>
                  <a:lnTo>
                    <a:pt x="3418" y="158"/>
                  </a:lnTo>
                  <a:cubicBezTo>
                    <a:pt x="3365" y="136"/>
                    <a:pt x="3307" y="128"/>
                    <a:pt x="3251" y="128"/>
                  </a:cubicBezTo>
                  <a:cubicBezTo>
                    <a:pt x="3218" y="128"/>
                    <a:pt x="3186" y="130"/>
                    <a:pt x="3156" y="135"/>
                  </a:cubicBezTo>
                  <a:lnTo>
                    <a:pt x="3120" y="135"/>
                  </a:lnTo>
                  <a:cubicBezTo>
                    <a:pt x="2931" y="92"/>
                    <a:pt x="2740" y="80"/>
                    <a:pt x="2549" y="80"/>
                  </a:cubicBezTo>
                  <a:cubicBezTo>
                    <a:pt x="2316" y="80"/>
                    <a:pt x="2081" y="98"/>
                    <a:pt x="1846" y="98"/>
                  </a:cubicBezTo>
                  <a:cubicBezTo>
                    <a:pt x="1632" y="98"/>
                    <a:pt x="1418" y="83"/>
                    <a:pt x="1203" y="27"/>
                  </a:cubicBezTo>
                  <a:lnTo>
                    <a:pt x="906" y="27"/>
                  </a:lnTo>
                  <a:cubicBezTo>
                    <a:pt x="864" y="69"/>
                    <a:pt x="816" y="90"/>
                    <a:pt x="767" y="90"/>
                  </a:cubicBezTo>
                  <a:cubicBezTo>
                    <a:pt x="718" y="90"/>
                    <a:pt x="667" y="69"/>
                    <a:pt x="620" y="27"/>
                  </a:cubicBezTo>
                  <a:cubicBezTo>
                    <a:pt x="578" y="10"/>
                    <a:pt x="534" y="1"/>
                    <a:pt x="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5"/>
            <p:cNvSpPr/>
            <p:nvPr/>
          </p:nvSpPr>
          <p:spPr>
            <a:xfrm>
              <a:off x="5312550" y="2107875"/>
              <a:ext cx="72950" cy="29450"/>
            </a:xfrm>
            <a:custGeom>
              <a:avLst/>
              <a:gdLst/>
              <a:ahLst/>
              <a:cxnLst/>
              <a:rect l="l" t="t" r="r" b="b"/>
              <a:pathLst>
                <a:path w="2918" h="1178" extrusionOk="0">
                  <a:moveTo>
                    <a:pt x="1658" y="1"/>
                  </a:moveTo>
                  <a:cubicBezTo>
                    <a:pt x="1565" y="1"/>
                    <a:pt x="1481" y="36"/>
                    <a:pt x="1453" y="82"/>
                  </a:cubicBezTo>
                  <a:cubicBezTo>
                    <a:pt x="1365" y="231"/>
                    <a:pt x="1273" y="278"/>
                    <a:pt x="1182" y="278"/>
                  </a:cubicBezTo>
                  <a:cubicBezTo>
                    <a:pt x="1026" y="278"/>
                    <a:pt x="869" y="143"/>
                    <a:pt x="723" y="143"/>
                  </a:cubicBezTo>
                  <a:cubicBezTo>
                    <a:pt x="700" y="143"/>
                    <a:pt x="678" y="146"/>
                    <a:pt x="656" y="153"/>
                  </a:cubicBezTo>
                  <a:cubicBezTo>
                    <a:pt x="382" y="213"/>
                    <a:pt x="417" y="511"/>
                    <a:pt x="263" y="665"/>
                  </a:cubicBezTo>
                  <a:cubicBezTo>
                    <a:pt x="191" y="701"/>
                    <a:pt x="96" y="749"/>
                    <a:pt x="36" y="808"/>
                  </a:cubicBezTo>
                  <a:cubicBezTo>
                    <a:pt x="1" y="868"/>
                    <a:pt x="13" y="927"/>
                    <a:pt x="60" y="975"/>
                  </a:cubicBezTo>
                  <a:cubicBezTo>
                    <a:pt x="906" y="1177"/>
                    <a:pt x="1763" y="1046"/>
                    <a:pt x="2620" y="1142"/>
                  </a:cubicBezTo>
                  <a:cubicBezTo>
                    <a:pt x="2739" y="1118"/>
                    <a:pt x="2858" y="1106"/>
                    <a:pt x="2918" y="975"/>
                  </a:cubicBezTo>
                  <a:cubicBezTo>
                    <a:pt x="2823" y="904"/>
                    <a:pt x="2775" y="784"/>
                    <a:pt x="2763" y="677"/>
                  </a:cubicBezTo>
                  <a:cubicBezTo>
                    <a:pt x="2739" y="582"/>
                    <a:pt x="2692" y="511"/>
                    <a:pt x="2596" y="463"/>
                  </a:cubicBezTo>
                  <a:cubicBezTo>
                    <a:pt x="2477" y="403"/>
                    <a:pt x="2358" y="392"/>
                    <a:pt x="2227" y="392"/>
                  </a:cubicBezTo>
                  <a:cubicBezTo>
                    <a:pt x="2144" y="392"/>
                    <a:pt x="2049" y="403"/>
                    <a:pt x="1965" y="451"/>
                  </a:cubicBezTo>
                  <a:cubicBezTo>
                    <a:pt x="1918" y="463"/>
                    <a:pt x="1870" y="487"/>
                    <a:pt x="1846" y="511"/>
                  </a:cubicBezTo>
                  <a:cubicBezTo>
                    <a:pt x="1822" y="403"/>
                    <a:pt x="1977" y="451"/>
                    <a:pt x="1977" y="368"/>
                  </a:cubicBezTo>
                  <a:cubicBezTo>
                    <a:pt x="1977" y="90"/>
                    <a:pt x="1807" y="1"/>
                    <a:pt x="1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5"/>
            <p:cNvSpPr/>
            <p:nvPr/>
          </p:nvSpPr>
          <p:spPr>
            <a:xfrm>
              <a:off x="5168500" y="2141875"/>
              <a:ext cx="148850" cy="12425"/>
            </a:xfrm>
            <a:custGeom>
              <a:avLst/>
              <a:gdLst/>
              <a:ahLst/>
              <a:cxnLst/>
              <a:rect l="l" t="t" r="r" b="b"/>
              <a:pathLst>
                <a:path w="5954" h="497" extrusionOk="0">
                  <a:moveTo>
                    <a:pt x="264" y="0"/>
                  </a:moveTo>
                  <a:cubicBezTo>
                    <a:pt x="196" y="0"/>
                    <a:pt x="128" y="15"/>
                    <a:pt x="60" y="44"/>
                  </a:cubicBezTo>
                  <a:cubicBezTo>
                    <a:pt x="12" y="103"/>
                    <a:pt x="0" y="163"/>
                    <a:pt x="48" y="234"/>
                  </a:cubicBezTo>
                  <a:cubicBezTo>
                    <a:pt x="119" y="329"/>
                    <a:pt x="203" y="389"/>
                    <a:pt x="310" y="437"/>
                  </a:cubicBezTo>
                  <a:cubicBezTo>
                    <a:pt x="453" y="472"/>
                    <a:pt x="619" y="496"/>
                    <a:pt x="774" y="496"/>
                  </a:cubicBezTo>
                  <a:cubicBezTo>
                    <a:pt x="1084" y="448"/>
                    <a:pt x="1381" y="377"/>
                    <a:pt x="1691" y="329"/>
                  </a:cubicBezTo>
                  <a:lnTo>
                    <a:pt x="1881" y="329"/>
                  </a:lnTo>
                  <a:cubicBezTo>
                    <a:pt x="2048" y="377"/>
                    <a:pt x="2213" y="389"/>
                    <a:pt x="2378" y="389"/>
                  </a:cubicBezTo>
                  <a:cubicBezTo>
                    <a:pt x="2542" y="389"/>
                    <a:pt x="2706" y="377"/>
                    <a:pt x="2869" y="377"/>
                  </a:cubicBezTo>
                  <a:cubicBezTo>
                    <a:pt x="3032" y="377"/>
                    <a:pt x="3195" y="389"/>
                    <a:pt x="3358" y="437"/>
                  </a:cubicBezTo>
                  <a:cubicBezTo>
                    <a:pt x="3849" y="477"/>
                    <a:pt x="4337" y="491"/>
                    <a:pt x="4826" y="491"/>
                  </a:cubicBezTo>
                  <a:cubicBezTo>
                    <a:pt x="5201" y="491"/>
                    <a:pt x="5576" y="483"/>
                    <a:pt x="5953" y="472"/>
                  </a:cubicBezTo>
                  <a:lnTo>
                    <a:pt x="5953" y="329"/>
                  </a:lnTo>
                  <a:cubicBezTo>
                    <a:pt x="5918" y="282"/>
                    <a:pt x="5882" y="234"/>
                    <a:pt x="5787" y="198"/>
                  </a:cubicBezTo>
                  <a:cubicBezTo>
                    <a:pt x="5199" y="167"/>
                    <a:pt x="4607" y="124"/>
                    <a:pt x="4016" y="124"/>
                  </a:cubicBezTo>
                  <a:cubicBezTo>
                    <a:pt x="3720" y="124"/>
                    <a:pt x="3425" y="135"/>
                    <a:pt x="3131" y="163"/>
                  </a:cubicBezTo>
                  <a:cubicBezTo>
                    <a:pt x="2813" y="102"/>
                    <a:pt x="2492" y="87"/>
                    <a:pt x="2169" y="87"/>
                  </a:cubicBezTo>
                  <a:cubicBezTo>
                    <a:pt x="1867" y="87"/>
                    <a:pt x="1565" y="100"/>
                    <a:pt x="1263" y="100"/>
                  </a:cubicBezTo>
                  <a:cubicBezTo>
                    <a:pt x="1004" y="100"/>
                    <a:pt x="746" y="90"/>
                    <a:pt x="488" y="56"/>
                  </a:cubicBezTo>
                  <a:cubicBezTo>
                    <a:pt x="414" y="18"/>
                    <a:pt x="339"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5"/>
            <p:cNvSpPr/>
            <p:nvPr/>
          </p:nvSpPr>
          <p:spPr>
            <a:xfrm>
              <a:off x="5256000" y="2113300"/>
              <a:ext cx="58375" cy="19025"/>
            </a:xfrm>
            <a:custGeom>
              <a:avLst/>
              <a:gdLst/>
              <a:ahLst/>
              <a:cxnLst/>
              <a:rect l="l" t="t" r="r" b="b"/>
              <a:pathLst>
                <a:path w="2335" h="761" extrusionOk="0">
                  <a:moveTo>
                    <a:pt x="1410" y="1"/>
                  </a:moveTo>
                  <a:cubicBezTo>
                    <a:pt x="1292" y="1"/>
                    <a:pt x="1172" y="22"/>
                    <a:pt x="1048" y="79"/>
                  </a:cubicBezTo>
                  <a:cubicBezTo>
                    <a:pt x="1025" y="115"/>
                    <a:pt x="1013" y="151"/>
                    <a:pt x="977" y="175"/>
                  </a:cubicBezTo>
                  <a:cubicBezTo>
                    <a:pt x="969" y="183"/>
                    <a:pt x="950" y="250"/>
                    <a:pt x="932" y="250"/>
                  </a:cubicBezTo>
                  <a:cubicBezTo>
                    <a:pt x="922" y="250"/>
                    <a:pt x="913" y="233"/>
                    <a:pt x="905" y="186"/>
                  </a:cubicBezTo>
                  <a:cubicBezTo>
                    <a:pt x="870" y="151"/>
                    <a:pt x="846" y="115"/>
                    <a:pt x="798" y="91"/>
                  </a:cubicBezTo>
                  <a:cubicBezTo>
                    <a:pt x="727" y="44"/>
                    <a:pt x="644" y="8"/>
                    <a:pt x="560" y="8"/>
                  </a:cubicBezTo>
                  <a:cubicBezTo>
                    <a:pt x="501" y="8"/>
                    <a:pt x="453" y="44"/>
                    <a:pt x="417" y="91"/>
                  </a:cubicBezTo>
                  <a:cubicBezTo>
                    <a:pt x="334" y="329"/>
                    <a:pt x="155" y="472"/>
                    <a:pt x="1" y="639"/>
                  </a:cubicBezTo>
                  <a:cubicBezTo>
                    <a:pt x="102" y="730"/>
                    <a:pt x="211" y="761"/>
                    <a:pt x="329" y="761"/>
                  </a:cubicBezTo>
                  <a:cubicBezTo>
                    <a:pt x="350" y="761"/>
                    <a:pt x="372" y="760"/>
                    <a:pt x="393" y="758"/>
                  </a:cubicBezTo>
                  <a:cubicBezTo>
                    <a:pt x="622" y="724"/>
                    <a:pt x="850" y="713"/>
                    <a:pt x="1078" y="713"/>
                  </a:cubicBezTo>
                  <a:cubicBezTo>
                    <a:pt x="1493" y="713"/>
                    <a:pt x="1907" y="750"/>
                    <a:pt x="2322" y="758"/>
                  </a:cubicBezTo>
                  <a:lnTo>
                    <a:pt x="2322" y="627"/>
                  </a:lnTo>
                  <a:cubicBezTo>
                    <a:pt x="2334" y="389"/>
                    <a:pt x="2215" y="222"/>
                    <a:pt x="2001" y="115"/>
                  </a:cubicBezTo>
                  <a:cubicBezTo>
                    <a:pt x="1806" y="63"/>
                    <a:pt x="1611" y="1"/>
                    <a:pt x="1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5"/>
            <p:cNvSpPr/>
            <p:nvPr/>
          </p:nvSpPr>
          <p:spPr>
            <a:xfrm>
              <a:off x="5237550" y="2092875"/>
              <a:ext cx="34625" cy="36200"/>
            </a:xfrm>
            <a:custGeom>
              <a:avLst/>
              <a:gdLst/>
              <a:ahLst/>
              <a:cxnLst/>
              <a:rect l="l" t="t" r="r" b="b"/>
              <a:pathLst>
                <a:path w="1385" h="1448" extrusionOk="0">
                  <a:moveTo>
                    <a:pt x="625" y="1"/>
                  </a:moveTo>
                  <a:cubicBezTo>
                    <a:pt x="535" y="1"/>
                    <a:pt x="443" y="34"/>
                    <a:pt x="346" y="99"/>
                  </a:cubicBezTo>
                  <a:cubicBezTo>
                    <a:pt x="346" y="158"/>
                    <a:pt x="334" y="218"/>
                    <a:pt x="334" y="277"/>
                  </a:cubicBezTo>
                  <a:cubicBezTo>
                    <a:pt x="0" y="670"/>
                    <a:pt x="393" y="968"/>
                    <a:pt x="453" y="1301"/>
                  </a:cubicBezTo>
                  <a:cubicBezTo>
                    <a:pt x="524" y="1420"/>
                    <a:pt x="631" y="1444"/>
                    <a:pt x="750" y="1444"/>
                  </a:cubicBezTo>
                  <a:cubicBezTo>
                    <a:pt x="794" y="1446"/>
                    <a:pt x="838" y="1447"/>
                    <a:pt x="880" y="1447"/>
                  </a:cubicBezTo>
                  <a:cubicBezTo>
                    <a:pt x="1153" y="1447"/>
                    <a:pt x="1384" y="1390"/>
                    <a:pt x="1251" y="968"/>
                  </a:cubicBezTo>
                  <a:cubicBezTo>
                    <a:pt x="1239" y="932"/>
                    <a:pt x="1298" y="884"/>
                    <a:pt x="1334" y="861"/>
                  </a:cubicBezTo>
                  <a:cubicBezTo>
                    <a:pt x="1334" y="551"/>
                    <a:pt x="941" y="456"/>
                    <a:pt x="941" y="146"/>
                  </a:cubicBezTo>
                  <a:cubicBezTo>
                    <a:pt x="837" y="49"/>
                    <a:pt x="733"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5"/>
            <p:cNvSpPr/>
            <p:nvPr/>
          </p:nvSpPr>
          <p:spPr>
            <a:xfrm>
              <a:off x="5170275" y="2152775"/>
              <a:ext cx="28600" cy="48550"/>
            </a:xfrm>
            <a:custGeom>
              <a:avLst/>
              <a:gdLst/>
              <a:ahLst/>
              <a:cxnLst/>
              <a:rect l="l" t="t" r="r" b="b"/>
              <a:pathLst>
                <a:path w="1144" h="1942" extrusionOk="0">
                  <a:moveTo>
                    <a:pt x="715" y="1596"/>
                  </a:moveTo>
                  <a:lnTo>
                    <a:pt x="715" y="1596"/>
                  </a:lnTo>
                  <a:cubicBezTo>
                    <a:pt x="746" y="1621"/>
                    <a:pt x="764" y="1660"/>
                    <a:pt x="777" y="1702"/>
                  </a:cubicBezTo>
                  <a:lnTo>
                    <a:pt x="777" y="1702"/>
                  </a:lnTo>
                  <a:cubicBezTo>
                    <a:pt x="764" y="1669"/>
                    <a:pt x="743" y="1634"/>
                    <a:pt x="715" y="1596"/>
                  </a:cubicBezTo>
                  <a:close/>
                  <a:moveTo>
                    <a:pt x="179" y="1"/>
                  </a:moveTo>
                  <a:cubicBezTo>
                    <a:pt x="120" y="12"/>
                    <a:pt x="72" y="60"/>
                    <a:pt x="36" y="96"/>
                  </a:cubicBezTo>
                  <a:cubicBezTo>
                    <a:pt x="12" y="131"/>
                    <a:pt x="12" y="155"/>
                    <a:pt x="1" y="191"/>
                  </a:cubicBezTo>
                  <a:cubicBezTo>
                    <a:pt x="251" y="774"/>
                    <a:pt x="584" y="1322"/>
                    <a:pt x="703" y="1941"/>
                  </a:cubicBezTo>
                  <a:cubicBezTo>
                    <a:pt x="774" y="1884"/>
                    <a:pt x="803" y="1823"/>
                    <a:pt x="791" y="1752"/>
                  </a:cubicBezTo>
                  <a:lnTo>
                    <a:pt x="791" y="1752"/>
                  </a:lnTo>
                  <a:cubicBezTo>
                    <a:pt x="816" y="1844"/>
                    <a:pt x="840" y="1935"/>
                    <a:pt x="959" y="1935"/>
                  </a:cubicBezTo>
                  <a:cubicBezTo>
                    <a:pt x="975" y="1935"/>
                    <a:pt x="993" y="1933"/>
                    <a:pt x="1013" y="1929"/>
                  </a:cubicBezTo>
                  <a:cubicBezTo>
                    <a:pt x="1108" y="1858"/>
                    <a:pt x="1132" y="1751"/>
                    <a:pt x="1144" y="1644"/>
                  </a:cubicBezTo>
                  <a:cubicBezTo>
                    <a:pt x="1144" y="1251"/>
                    <a:pt x="1001" y="905"/>
                    <a:pt x="751" y="608"/>
                  </a:cubicBezTo>
                  <a:cubicBezTo>
                    <a:pt x="608" y="453"/>
                    <a:pt x="524" y="298"/>
                    <a:pt x="417" y="131"/>
                  </a:cubicBezTo>
                  <a:cubicBezTo>
                    <a:pt x="358" y="60"/>
                    <a:pt x="286"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35"/>
            <p:cNvSpPr/>
            <p:nvPr/>
          </p:nvSpPr>
          <p:spPr>
            <a:xfrm>
              <a:off x="5234275" y="2098850"/>
              <a:ext cx="19075" cy="27100"/>
            </a:xfrm>
            <a:custGeom>
              <a:avLst/>
              <a:gdLst/>
              <a:ahLst/>
              <a:cxnLst/>
              <a:rect l="l" t="t" r="r" b="b"/>
              <a:pathLst>
                <a:path w="763" h="1084" extrusionOk="0">
                  <a:moveTo>
                    <a:pt x="288" y="1"/>
                  </a:moveTo>
                  <a:cubicBezTo>
                    <a:pt x="239" y="1"/>
                    <a:pt x="196" y="29"/>
                    <a:pt x="167" y="122"/>
                  </a:cubicBezTo>
                  <a:cubicBezTo>
                    <a:pt x="108" y="348"/>
                    <a:pt x="60" y="586"/>
                    <a:pt x="0" y="812"/>
                  </a:cubicBezTo>
                  <a:cubicBezTo>
                    <a:pt x="12" y="884"/>
                    <a:pt x="72" y="931"/>
                    <a:pt x="155" y="931"/>
                  </a:cubicBezTo>
                  <a:cubicBezTo>
                    <a:pt x="250" y="991"/>
                    <a:pt x="370" y="955"/>
                    <a:pt x="465" y="1050"/>
                  </a:cubicBezTo>
                  <a:cubicBezTo>
                    <a:pt x="482" y="1067"/>
                    <a:pt x="504" y="1084"/>
                    <a:pt x="533" y="1084"/>
                  </a:cubicBezTo>
                  <a:cubicBezTo>
                    <a:pt x="545" y="1084"/>
                    <a:pt x="558" y="1081"/>
                    <a:pt x="572" y="1074"/>
                  </a:cubicBezTo>
                  <a:cubicBezTo>
                    <a:pt x="703" y="979"/>
                    <a:pt x="762" y="860"/>
                    <a:pt x="631" y="729"/>
                  </a:cubicBezTo>
                  <a:cubicBezTo>
                    <a:pt x="429" y="526"/>
                    <a:pt x="453" y="288"/>
                    <a:pt x="453" y="50"/>
                  </a:cubicBezTo>
                  <a:cubicBezTo>
                    <a:pt x="398" y="32"/>
                    <a:pt x="340"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35"/>
            <p:cNvSpPr/>
            <p:nvPr/>
          </p:nvSpPr>
          <p:spPr>
            <a:xfrm>
              <a:off x="5181600" y="2143800"/>
              <a:ext cx="66100" cy="3150"/>
            </a:xfrm>
            <a:custGeom>
              <a:avLst/>
              <a:gdLst/>
              <a:ahLst/>
              <a:cxnLst/>
              <a:rect l="l" t="t" r="r" b="b"/>
              <a:pathLst>
                <a:path w="2644" h="126" extrusionOk="0">
                  <a:moveTo>
                    <a:pt x="2212" y="0"/>
                  </a:moveTo>
                  <a:cubicBezTo>
                    <a:pt x="2153" y="0"/>
                    <a:pt x="2094" y="2"/>
                    <a:pt x="2036" y="2"/>
                  </a:cubicBezTo>
                  <a:cubicBezTo>
                    <a:pt x="1345" y="14"/>
                    <a:pt x="679" y="14"/>
                    <a:pt x="0" y="14"/>
                  </a:cubicBezTo>
                  <a:cubicBezTo>
                    <a:pt x="95" y="109"/>
                    <a:pt x="222" y="125"/>
                    <a:pt x="349" y="125"/>
                  </a:cubicBezTo>
                  <a:cubicBezTo>
                    <a:pt x="413" y="125"/>
                    <a:pt x="476" y="121"/>
                    <a:pt x="536" y="121"/>
                  </a:cubicBezTo>
                  <a:cubicBezTo>
                    <a:pt x="1226" y="121"/>
                    <a:pt x="1941" y="98"/>
                    <a:pt x="2643" y="98"/>
                  </a:cubicBezTo>
                  <a:cubicBezTo>
                    <a:pt x="2507" y="13"/>
                    <a:pt x="2359" y="0"/>
                    <a:pt x="2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5"/>
            <p:cNvSpPr/>
            <p:nvPr/>
          </p:nvSpPr>
          <p:spPr>
            <a:xfrm>
              <a:off x="5182175" y="2231350"/>
              <a:ext cx="18200" cy="22650"/>
            </a:xfrm>
            <a:custGeom>
              <a:avLst/>
              <a:gdLst/>
              <a:ahLst/>
              <a:cxnLst/>
              <a:rect l="l" t="t" r="r" b="b"/>
              <a:pathLst>
                <a:path w="728" h="906" extrusionOk="0">
                  <a:moveTo>
                    <a:pt x="227" y="1"/>
                  </a:moveTo>
                  <a:cubicBezTo>
                    <a:pt x="191" y="1"/>
                    <a:pt x="156" y="25"/>
                    <a:pt x="120" y="48"/>
                  </a:cubicBezTo>
                  <a:cubicBezTo>
                    <a:pt x="108" y="144"/>
                    <a:pt x="108" y="215"/>
                    <a:pt x="96" y="287"/>
                  </a:cubicBezTo>
                  <a:cubicBezTo>
                    <a:pt x="37" y="501"/>
                    <a:pt x="1" y="691"/>
                    <a:pt x="96" y="906"/>
                  </a:cubicBezTo>
                  <a:lnTo>
                    <a:pt x="703" y="906"/>
                  </a:lnTo>
                  <a:cubicBezTo>
                    <a:pt x="525" y="727"/>
                    <a:pt x="703" y="560"/>
                    <a:pt x="703" y="382"/>
                  </a:cubicBezTo>
                  <a:cubicBezTo>
                    <a:pt x="727" y="322"/>
                    <a:pt x="727" y="263"/>
                    <a:pt x="715" y="203"/>
                  </a:cubicBezTo>
                  <a:cubicBezTo>
                    <a:pt x="683" y="168"/>
                    <a:pt x="654" y="156"/>
                    <a:pt x="625" y="156"/>
                  </a:cubicBezTo>
                  <a:cubicBezTo>
                    <a:pt x="542" y="156"/>
                    <a:pt x="470" y="264"/>
                    <a:pt x="388" y="264"/>
                  </a:cubicBezTo>
                  <a:cubicBezTo>
                    <a:pt x="382" y="264"/>
                    <a:pt x="376" y="264"/>
                    <a:pt x="370" y="263"/>
                  </a:cubicBezTo>
                  <a:cubicBezTo>
                    <a:pt x="370" y="179"/>
                    <a:pt x="346" y="96"/>
                    <a:pt x="287" y="36"/>
                  </a:cubicBezTo>
                  <a:cubicBezTo>
                    <a:pt x="287" y="25"/>
                    <a:pt x="275"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5"/>
            <p:cNvSpPr/>
            <p:nvPr/>
          </p:nvSpPr>
          <p:spPr>
            <a:xfrm>
              <a:off x="5346200" y="2146225"/>
              <a:ext cx="48225" cy="3900"/>
            </a:xfrm>
            <a:custGeom>
              <a:avLst/>
              <a:gdLst/>
              <a:ahLst/>
              <a:cxnLst/>
              <a:rect l="l" t="t" r="r" b="b"/>
              <a:pathLst>
                <a:path w="1929" h="156" extrusionOk="0">
                  <a:moveTo>
                    <a:pt x="1298" y="1"/>
                  </a:moveTo>
                  <a:cubicBezTo>
                    <a:pt x="869" y="24"/>
                    <a:pt x="441" y="24"/>
                    <a:pt x="0" y="24"/>
                  </a:cubicBezTo>
                  <a:cubicBezTo>
                    <a:pt x="102" y="147"/>
                    <a:pt x="239" y="156"/>
                    <a:pt x="381" y="156"/>
                  </a:cubicBezTo>
                  <a:cubicBezTo>
                    <a:pt x="405" y="156"/>
                    <a:pt x="429" y="155"/>
                    <a:pt x="453" y="155"/>
                  </a:cubicBezTo>
                  <a:cubicBezTo>
                    <a:pt x="941" y="155"/>
                    <a:pt x="1429" y="143"/>
                    <a:pt x="1929" y="143"/>
                  </a:cubicBezTo>
                  <a:cubicBezTo>
                    <a:pt x="1727" y="1"/>
                    <a:pt x="1488" y="60"/>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5"/>
            <p:cNvSpPr/>
            <p:nvPr/>
          </p:nvSpPr>
          <p:spPr>
            <a:xfrm>
              <a:off x="5186350" y="2192375"/>
              <a:ext cx="12525" cy="34000"/>
            </a:xfrm>
            <a:custGeom>
              <a:avLst/>
              <a:gdLst/>
              <a:ahLst/>
              <a:cxnLst/>
              <a:rect l="l" t="t" r="r" b="b"/>
              <a:pathLst>
                <a:path w="501" h="1360" extrusionOk="0">
                  <a:moveTo>
                    <a:pt x="120" y="0"/>
                  </a:moveTo>
                  <a:cubicBezTo>
                    <a:pt x="84" y="119"/>
                    <a:pt x="72" y="238"/>
                    <a:pt x="60" y="357"/>
                  </a:cubicBezTo>
                  <a:cubicBezTo>
                    <a:pt x="60" y="417"/>
                    <a:pt x="60" y="476"/>
                    <a:pt x="72" y="524"/>
                  </a:cubicBezTo>
                  <a:cubicBezTo>
                    <a:pt x="1" y="762"/>
                    <a:pt x="24" y="1000"/>
                    <a:pt x="24" y="1238"/>
                  </a:cubicBezTo>
                  <a:cubicBezTo>
                    <a:pt x="56" y="1322"/>
                    <a:pt x="105" y="1360"/>
                    <a:pt x="173" y="1360"/>
                  </a:cubicBezTo>
                  <a:cubicBezTo>
                    <a:pt x="183" y="1360"/>
                    <a:pt x="193" y="1359"/>
                    <a:pt x="203" y="1357"/>
                  </a:cubicBezTo>
                  <a:cubicBezTo>
                    <a:pt x="417" y="1214"/>
                    <a:pt x="417" y="976"/>
                    <a:pt x="489" y="750"/>
                  </a:cubicBezTo>
                  <a:cubicBezTo>
                    <a:pt x="501" y="583"/>
                    <a:pt x="501" y="441"/>
                    <a:pt x="382" y="322"/>
                  </a:cubicBezTo>
                  <a:cubicBezTo>
                    <a:pt x="227" y="274"/>
                    <a:pt x="286" y="48"/>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5"/>
            <p:cNvSpPr/>
            <p:nvPr/>
          </p:nvSpPr>
          <p:spPr>
            <a:xfrm>
              <a:off x="5131875" y="2185825"/>
              <a:ext cx="9850" cy="25025"/>
            </a:xfrm>
            <a:custGeom>
              <a:avLst/>
              <a:gdLst/>
              <a:ahLst/>
              <a:cxnLst/>
              <a:rect l="l" t="t" r="r" b="b"/>
              <a:pathLst>
                <a:path w="394" h="1001" extrusionOk="0">
                  <a:moveTo>
                    <a:pt x="227" y="0"/>
                  </a:moveTo>
                  <a:cubicBezTo>
                    <a:pt x="48" y="322"/>
                    <a:pt x="1" y="667"/>
                    <a:pt x="239" y="1000"/>
                  </a:cubicBezTo>
                  <a:cubicBezTo>
                    <a:pt x="286" y="714"/>
                    <a:pt x="334" y="429"/>
                    <a:pt x="394" y="143"/>
                  </a:cubicBezTo>
                  <a:cubicBezTo>
                    <a:pt x="334" y="83"/>
                    <a:pt x="322"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5"/>
            <p:cNvSpPr/>
            <p:nvPr/>
          </p:nvSpPr>
          <p:spPr>
            <a:xfrm>
              <a:off x="5137225" y="2164975"/>
              <a:ext cx="8675" cy="24425"/>
            </a:xfrm>
            <a:custGeom>
              <a:avLst/>
              <a:gdLst/>
              <a:ahLst/>
              <a:cxnLst/>
              <a:rect l="l" t="t" r="r" b="b"/>
              <a:pathLst>
                <a:path w="347" h="977" extrusionOk="0">
                  <a:moveTo>
                    <a:pt x="180" y="1"/>
                  </a:moveTo>
                  <a:cubicBezTo>
                    <a:pt x="120" y="263"/>
                    <a:pt x="61" y="548"/>
                    <a:pt x="1" y="834"/>
                  </a:cubicBezTo>
                  <a:cubicBezTo>
                    <a:pt x="61" y="894"/>
                    <a:pt x="108" y="941"/>
                    <a:pt x="168" y="977"/>
                  </a:cubicBezTo>
                  <a:cubicBezTo>
                    <a:pt x="239" y="703"/>
                    <a:pt x="299" y="429"/>
                    <a:pt x="346" y="167"/>
                  </a:cubicBezTo>
                  <a:lnTo>
                    <a:pt x="1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5"/>
            <p:cNvSpPr/>
            <p:nvPr/>
          </p:nvSpPr>
          <p:spPr>
            <a:xfrm>
              <a:off x="5183675" y="2205750"/>
              <a:ext cx="5975" cy="24600"/>
            </a:xfrm>
            <a:custGeom>
              <a:avLst/>
              <a:gdLst/>
              <a:ahLst/>
              <a:cxnLst/>
              <a:rect l="l" t="t" r="r" b="b"/>
              <a:pathLst>
                <a:path w="239" h="984" extrusionOk="0">
                  <a:moveTo>
                    <a:pt x="167" y="1"/>
                  </a:moveTo>
                  <a:cubicBezTo>
                    <a:pt x="0" y="298"/>
                    <a:pt x="48" y="620"/>
                    <a:pt x="48" y="941"/>
                  </a:cubicBezTo>
                  <a:cubicBezTo>
                    <a:pt x="81" y="968"/>
                    <a:pt x="107" y="984"/>
                    <a:pt x="136" y="984"/>
                  </a:cubicBezTo>
                  <a:cubicBezTo>
                    <a:pt x="159" y="984"/>
                    <a:pt x="183" y="974"/>
                    <a:pt x="215" y="953"/>
                  </a:cubicBezTo>
                  <a:cubicBezTo>
                    <a:pt x="238" y="894"/>
                    <a:pt x="227" y="834"/>
                    <a:pt x="179" y="799"/>
                  </a:cubicBezTo>
                  <a:cubicBezTo>
                    <a:pt x="179" y="525"/>
                    <a:pt x="167" y="275"/>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5"/>
            <p:cNvSpPr/>
            <p:nvPr/>
          </p:nvSpPr>
          <p:spPr>
            <a:xfrm>
              <a:off x="5172950" y="2238500"/>
              <a:ext cx="11050" cy="15500"/>
            </a:xfrm>
            <a:custGeom>
              <a:avLst/>
              <a:gdLst/>
              <a:ahLst/>
              <a:cxnLst/>
              <a:rect l="l" t="t" r="r" b="b"/>
              <a:pathLst>
                <a:path w="442" h="620" extrusionOk="0">
                  <a:moveTo>
                    <a:pt x="441" y="1"/>
                  </a:moveTo>
                  <a:cubicBezTo>
                    <a:pt x="310" y="215"/>
                    <a:pt x="310" y="524"/>
                    <a:pt x="1" y="620"/>
                  </a:cubicBezTo>
                  <a:lnTo>
                    <a:pt x="441" y="620"/>
                  </a:lnTo>
                  <a:lnTo>
                    <a:pt x="4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5"/>
            <p:cNvSpPr/>
            <p:nvPr/>
          </p:nvSpPr>
          <p:spPr>
            <a:xfrm>
              <a:off x="5159850" y="2143250"/>
              <a:ext cx="11950" cy="10450"/>
            </a:xfrm>
            <a:custGeom>
              <a:avLst/>
              <a:gdLst/>
              <a:ahLst/>
              <a:cxnLst/>
              <a:rect l="l" t="t" r="r" b="b"/>
              <a:pathLst>
                <a:path w="478" h="418" extrusionOk="0">
                  <a:moveTo>
                    <a:pt x="429" y="1"/>
                  </a:moveTo>
                  <a:cubicBezTo>
                    <a:pt x="310" y="120"/>
                    <a:pt x="1" y="167"/>
                    <a:pt x="275" y="417"/>
                  </a:cubicBezTo>
                  <a:cubicBezTo>
                    <a:pt x="299" y="417"/>
                    <a:pt x="334" y="405"/>
                    <a:pt x="358" y="393"/>
                  </a:cubicBezTo>
                  <a:cubicBezTo>
                    <a:pt x="429" y="322"/>
                    <a:pt x="477" y="227"/>
                    <a:pt x="453" y="120"/>
                  </a:cubicBezTo>
                  <a:cubicBezTo>
                    <a:pt x="453" y="96"/>
                    <a:pt x="429" y="48"/>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5"/>
            <p:cNvSpPr/>
            <p:nvPr/>
          </p:nvSpPr>
          <p:spPr>
            <a:xfrm>
              <a:off x="5313450" y="2146825"/>
              <a:ext cx="11025" cy="3300"/>
            </a:xfrm>
            <a:custGeom>
              <a:avLst/>
              <a:gdLst/>
              <a:ahLst/>
              <a:cxnLst/>
              <a:rect l="l" t="t" r="r" b="b"/>
              <a:pathLst>
                <a:path w="441" h="132" extrusionOk="0">
                  <a:moveTo>
                    <a:pt x="0" y="0"/>
                  </a:moveTo>
                  <a:cubicBezTo>
                    <a:pt x="60" y="36"/>
                    <a:pt x="108" y="84"/>
                    <a:pt x="155" y="131"/>
                  </a:cubicBezTo>
                  <a:cubicBezTo>
                    <a:pt x="274" y="131"/>
                    <a:pt x="381" y="119"/>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5"/>
            <p:cNvSpPr/>
            <p:nvPr/>
          </p:nvSpPr>
          <p:spPr>
            <a:xfrm>
              <a:off x="5331900" y="2147125"/>
              <a:ext cx="6875" cy="2475"/>
            </a:xfrm>
            <a:custGeom>
              <a:avLst/>
              <a:gdLst/>
              <a:ahLst/>
              <a:cxnLst/>
              <a:rect l="l" t="t" r="r" b="b"/>
              <a:pathLst>
                <a:path w="275" h="99" extrusionOk="0">
                  <a:moveTo>
                    <a:pt x="1" y="0"/>
                  </a:moveTo>
                  <a:cubicBezTo>
                    <a:pt x="42" y="66"/>
                    <a:pt x="90" y="99"/>
                    <a:pt x="138" y="99"/>
                  </a:cubicBezTo>
                  <a:cubicBezTo>
                    <a:pt x="185" y="99"/>
                    <a:pt x="233" y="66"/>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5"/>
            <p:cNvSpPr/>
            <p:nvPr/>
          </p:nvSpPr>
          <p:spPr>
            <a:xfrm>
              <a:off x="5238150" y="2121500"/>
              <a:ext cx="7750" cy="3825"/>
            </a:xfrm>
            <a:custGeom>
              <a:avLst/>
              <a:gdLst/>
              <a:ahLst/>
              <a:cxnLst/>
              <a:rect l="l" t="t" r="r" b="b"/>
              <a:pathLst>
                <a:path w="310" h="153" extrusionOk="0">
                  <a:moveTo>
                    <a:pt x="92" y="0"/>
                  </a:moveTo>
                  <a:cubicBezTo>
                    <a:pt x="63" y="0"/>
                    <a:pt x="32" y="5"/>
                    <a:pt x="0" y="13"/>
                  </a:cubicBezTo>
                  <a:cubicBezTo>
                    <a:pt x="43" y="108"/>
                    <a:pt x="117" y="152"/>
                    <a:pt x="204" y="152"/>
                  </a:cubicBezTo>
                  <a:cubicBezTo>
                    <a:pt x="237" y="152"/>
                    <a:pt x="273" y="146"/>
                    <a:pt x="310" y="132"/>
                  </a:cubicBezTo>
                  <a:cubicBezTo>
                    <a:pt x="256" y="42"/>
                    <a:pt x="18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5"/>
            <p:cNvSpPr/>
            <p:nvPr/>
          </p:nvSpPr>
          <p:spPr>
            <a:xfrm>
              <a:off x="5184850" y="2229275"/>
              <a:ext cx="4500" cy="3900"/>
            </a:xfrm>
            <a:custGeom>
              <a:avLst/>
              <a:gdLst/>
              <a:ahLst/>
              <a:cxnLst/>
              <a:rect l="l" t="t" r="r" b="b"/>
              <a:pathLst>
                <a:path w="180" h="156" extrusionOk="0">
                  <a:moveTo>
                    <a:pt x="13" y="0"/>
                  </a:moveTo>
                  <a:cubicBezTo>
                    <a:pt x="13" y="48"/>
                    <a:pt x="1" y="96"/>
                    <a:pt x="13" y="155"/>
                  </a:cubicBezTo>
                  <a:cubicBezTo>
                    <a:pt x="61" y="155"/>
                    <a:pt x="96" y="131"/>
                    <a:pt x="144" y="131"/>
                  </a:cubicBezTo>
                  <a:cubicBezTo>
                    <a:pt x="180" y="96"/>
                    <a:pt x="168"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5"/>
            <p:cNvSpPr/>
            <p:nvPr/>
          </p:nvSpPr>
          <p:spPr>
            <a:xfrm>
              <a:off x="5166700" y="2153375"/>
              <a:ext cx="4800" cy="4200"/>
            </a:xfrm>
            <a:custGeom>
              <a:avLst/>
              <a:gdLst/>
              <a:ahLst/>
              <a:cxnLst/>
              <a:rect l="l" t="t" r="r" b="b"/>
              <a:pathLst>
                <a:path w="192" h="168" extrusionOk="0">
                  <a:moveTo>
                    <a:pt x="60" y="0"/>
                  </a:moveTo>
                  <a:lnTo>
                    <a:pt x="1" y="36"/>
                  </a:lnTo>
                  <a:cubicBezTo>
                    <a:pt x="36" y="72"/>
                    <a:pt x="96" y="119"/>
                    <a:pt x="144" y="167"/>
                  </a:cubicBezTo>
                  <a:lnTo>
                    <a:pt x="191" y="131"/>
                  </a:lnTo>
                  <a:cubicBezTo>
                    <a:pt x="179" y="60"/>
                    <a:pt x="132"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5"/>
            <p:cNvSpPr/>
            <p:nvPr/>
          </p:nvSpPr>
          <p:spPr>
            <a:xfrm>
              <a:off x="5303025" y="2911875"/>
              <a:ext cx="41700" cy="27325"/>
            </a:xfrm>
            <a:custGeom>
              <a:avLst/>
              <a:gdLst/>
              <a:ahLst/>
              <a:cxnLst/>
              <a:rect l="l" t="t" r="r" b="b"/>
              <a:pathLst>
                <a:path w="1668" h="1093" extrusionOk="0">
                  <a:moveTo>
                    <a:pt x="1037" y="795"/>
                  </a:moveTo>
                  <a:lnTo>
                    <a:pt x="1037" y="795"/>
                  </a:lnTo>
                  <a:cubicBezTo>
                    <a:pt x="950" y="867"/>
                    <a:pt x="861" y="885"/>
                    <a:pt x="780" y="886"/>
                  </a:cubicBezTo>
                  <a:lnTo>
                    <a:pt x="780" y="886"/>
                  </a:lnTo>
                  <a:cubicBezTo>
                    <a:pt x="861" y="877"/>
                    <a:pt x="950" y="851"/>
                    <a:pt x="1037" y="795"/>
                  </a:cubicBezTo>
                  <a:close/>
                  <a:moveTo>
                    <a:pt x="176" y="1"/>
                  </a:moveTo>
                  <a:cubicBezTo>
                    <a:pt x="159" y="1"/>
                    <a:pt x="140" y="4"/>
                    <a:pt x="120" y="9"/>
                  </a:cubicBezTo>
                  <a:cubicBezTo>
                    <a:pt x="84" y="21"/>
                    <a:pt x="25" y="93"/>
                    <a:pt x="36" y="105"/>
                  </a:cubicBezTo>
                  <a:cubicBezTo>
                    <a:pt x="179" y="378"/>
                    <a:pt x="84" y="652"/>
                    <a:pt x="36" y="914"/>
                  </a:cubicBezTo>
                  <a:cubicBezTo>
                    <a:pt x="1" y="1057"/>
                    <a:pt x="167" y="1093"/>
                    <a:pt x="287" y="1093"/>
                  </a:cubicBezTo>
                  <a:cubicBezTo>
                    <a:pt x="656" y="1093"/>
                    <a:pt x="1049" y="1081"/>
                    <a:pt x="1418" y="1081"/>
                  </a:cubicBezTo>
                  <a:cubicBezTo>
                    <a:pt x="1537" y="1021"/>
                    <a:pt x="1668" y="974"/>
                    <a:pt x="1608" y="795"/>
                  </a:cubicBezTo>
                  <a:cubicBezTo>
                    <a:pt x="1542" y="749"/>
                    <a:pt x="1475" y="734"/>
                    <a:pt x="1409" y="734"/>
                  </a:cubicBezTo>
                  <a:cubicBezTo>
                    <a:pt x="1285" y="734"/>
                    <a:pt x="1161" y="787"/>
                    <a:pt x="1037" y="795"/>
                  </a:cubicBezTo>
                  <a:cubicBezTo>
                    <a:pt x="984" y="712"/>
                    <a:pt x="905" y="674"/>
                    <a:pt x="838" y="674"/>
                  </a:cubicBezTo>
                  <a:cubicBezTo>
                    <a:pt x="828" y="674"/>
                    <a:pt x="819" y="675"/>
                    <a:pt x="810" y="676"/>
                  </a:cubicBezTo>
                  <a:cubicBezTo>
                    <a:pt x="744" y="689"/>
                    <a:pt x="684" y="696"/>
                    <a:pt x="630" y="696"/>
                  </a:cubicBezTo>
                  <a:cubicBezTo>
                    <a:pt x="385" y="696"/>
                    <a:pt x="273" y="556"/>
                    <a:pt x="322" y="224"/>
                  </a:cubicBezTo>
                  <a:cubicBezTo>
                    <a:pt x="322" y="188"/>
                    <a:pt x="298" y="140"/>
                    <a:pt x="287" y="93"/>
                  </a:cubicBezTo>
                  <a:cubicBezTo>
                    <a:pt x="268" y="30"/>
                    <a:pt x="230" y="1"/>
                    <a:pt x="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5"/>
            <p:cNvSpPr/>
            <p:nvPr/>
          </p:nvSpPr>
          <p:spPr>
            <a:xfrm>
              <a:off x="5338450" y="2931750"/>
              <a:ext cx="32775" cy="8100"/>
            </a:xfrm>
            <a:custGeom>
              <a:avLst/>
              <a:gdLst/>
              <a:ahLst/>
              <a:cxnLst/>
              <a:rect l="l" t="t" r="r" b="b"/>
              <a:pathLst>
                <a:path w="1311" h="324" extrusionOk="0">
                  <a:moveTo>
                    <a:pt x="191" y="0"/>
                  </a:moveTo>
                  <a:cubicBezTo>
                    <a:pt x="120" y="95"/>
                    <a:pt x="60" y="191"/>
                    <a:pt x="1" y="286"/>
                  </a:cubicBezTo>
                  <a:cubicBezTo>
                    <a:pt x="14" y="285"/>
                    <a:pt x="28" y="285"/>
                    <a:pt x="42" y="285"/>
                  </a:cubicBezTo>
                  <a:cubicBezTo>
                    <a:pt x="241" y="285"/>
                    <a:pt x="442" y="323"/>
                    <a:pt x="649" y="323"/>
                  </a:cubicBezTo>
                  <a:cubicBezTo>
                    <a:pt x="863" y="323"/>
                    <a:pt x="1082" y="283"/>
                    <a:pt x="1310" y="119"/>
                  </a:cubicBezTo>
                  <a:cubicBezTo>
                    <a:pt x="1075" y="25"/>
                    <a:pt x="859" y="14"/>
                    <a:pt x="654" y="14"/>
                  </a:cubicBezTo>
                  <a:cubicBezTo>
                    <a:pt x="593" y="14"/>
                    <a:pt x="533" y="15"/>
                    <a:pt x="474" y="15"/>
                  </a:cubicBezTo>
                  <a:cubicBezTo>
                    <a:pt x="378" y="15"/>
                    <a:pt x="284" y="13"/>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5"/>
            <p:cNvSpPr/>
            <p:nvPr/>
          </p:nvSpPr>
          <p:spPr>
            <a:xfrm>
              <a:off x="5266425" y="2946925"/>
              <a:ext cx="12525" cy="36325"/>
            </a:xfrm>
            <a:custGeom>
              <a:avLst/>
              <a:gdLst/>
              <a:ahLst/>
              <a:cxnLst/>
              <a:rect l="l" t="t" r="r" b="b"/>
              <a:pathLst>
                <a:path w="501" h="1453" extrusionOk="0">
                  <a:moveTo>
                    <a:pt x="203" y="0"/>
                  </a:moveTo>
                  <a:cubicBezTo>
                    <a:pt x="84" y="286"/>
                    <a:pt x="0" y="560"/>
                    <a:pt x="60" y="869"/>
                  </a:cubicBezTo>
                  <a:cubicBezTo>
                    <a:pt x="238" y="1012"/>
                    <a:pt x="131" y="1250"/>
                    <a:pt x="203" y="1453"/>
                  </a:cubicBezTo>
                  <a:cubicBezTo>
                    <a:pt x="238" y="1429"/>
                    <a:pt x="262" y="1417"/>
                    <a:pt x="310" y="1405"/>
                  </a:cubicBezTo>
                  <a:cubicBezTo>
                    <a:pt x="238" y="941"/>
                    <a:pt x="500" y="453"/>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5"/>
            <p:cNvSpPr/>
            <p:nvPr/>
          </p:nvSpPr>
          <p:spPr>
            <a:xfrm>
              <a:off x="5336375" y="2864375"/>
              <a:ext cx="14000" cy="11125"/>
            </a:xfrm>
            <a:custGeom>
              <a:avLst/>
              <a:gdLst/>
              <a:ahLst/>
              <a:cxnLst/>
              <a:rect l="l" t="t" r="r" b="b"/>
              <a:pathLst>
                <a:path w="560" h="445" extrusionOk="0">
                  <a:moveTo>
                    <a:pt x="491" y="0"/>
                  </a:moveTo>
                  <a:cubicBezTo>
                    <a:pt x="225" y="0"/>
                    <a:pt x="77" y="192"/>
                    <a:pt x="0" y="445"/>
                  </a:cubicBezTo>
                  <a:cubicBezTo>
                    <a:pt x="203" y="350"/>
                    <a:pt x="417" y="219"/>
                    <a:pt x="560" y="4"/>
                  </a:cubicBezTo>
                  <a:cubicBezTo>
                    <a:pt x="536" y="2"/>
                    <a:pt x="513"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5"/>
            <p:cNvSpPr/>
            <p:nvPr/>
          </p:nvSpPr>
          <p:spPr>
            <a:xfrm>
              <a:off x="5303925" y="2899900"/>
              <a:ext cx="5975" cy="4775"/>
            </a:xfrm>
            <a:custGeom>
              <a:avLst/>
              <a:gdLst/>
              <a:ahLst/>
              <a:cxnLst/>
              <a:rect l="l" t="t" r="r" b="b"/>
              <a:pathLst>
                <a:path w="239" h="191" extrusionOk="0">
                  <a:moveTo>
                    <a:pt x="239" y="0"/>
                  </a:moveTo>
                  <a:cubicBezTo>
                    <a:pt x="120" y="12"/>
                    <a:pt x="12" y="36"/>
                    <a:pt x="0" y="191"/>
                  </a:cubicBezTo>
                  <a:cubicBezTo>
                    <a:pt x="108" y="155"/>
                    <a:pt x="191" y="95"/>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5"/>
            <p:cNvSpPr/>
            <p:nvPr/>
          </p:nvSpPr>
          <p:spPr>
            <a:xfrm>
              <a:off x="5350050" y="2860600"/>
              <a:ext cx="4200" cy="4200"/>
            </a:xfrm>
            <a:custGeom>
              <a:avLst/>
              <a:gdLst/>
              <a:ahLst/>
              <a:cxnLst/>
              <a:rect l="l" t="t" r="r" b="b"/>
              <a:pathLst>
                <a:path w="168" h="168" extrusionOk="0">
                  <a:moveTo>
                    <a:pt x="168" y="1"/>
                  </a:moveTo>
                  <a:cubicBezTo>
                    <a:pt x="72" y="36"/>
                    <a:pt x="13" y="72"/>
                    <a:pt x="1" y="167"/>
                  </a:cubicBezTo>
                  <a:cubicBezTo>
                    <a:pt x="108" y="155"/>
                    <a:pt x="144" y="96"/>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5"/>
            <p:cNvSpPr/>
            <p:nvPr/>
          </p:nvSpPr>
          <p:spPr>
            <a:xfrm>
              <a:off x="5299750" y="2904350"/>
              <a:ext cx="4200" cy="3600"/>
            </a:xfrm>
            <a:custGeom>
              <a:avLst/>
              <a:gdLst/>
              <a:ahLst/>
              <a:cxnLst/>
              <a:rect l="l" t="t" r="r" b="b"/>
              <a:pathLst>
                <a:path w="168" h="144" extrusionOk="0">
                  <a:moveTo>
                    <a:pt x="167" y="1"/>
                  </a:moveTo>
                  <a:cubicBezTo>
                    <a:pt x="72" y="13"/>
                    <a:pt x="13" y="60"/>
                    <a:pt x="1" y="144"/>
                  </a:cubicBezTo>
                  <a:cubicBezTo>
                    <a:pt x="108" y="132"/>
                    <a:pt x="156" y="84"/>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35"/>
            <p:cNvSpPr/>
            <p:nvPr/>
          </p:nvSpPr>
          <p:spPr>
            <a:xfrm>
              <a:off x="5328325" y="2878900"/>
              <a:ext cx="5100" cy="3150"/>
            </a:xfrm>
            <a:custGeom>
              <a:avLst/>
              <a:gdLst/>
              <a:ahLst/>
              <a:cxnLst/>
              <a:rect l="l" t="t" r="r" b="b"/>
              <a:pathLst>
                <a:path w="204" h="126" extrusionOk="0">
                  <a:moveTo>
                    <a:pt x="156" y="1"/>
                  </a:moveTo>
                  <a:cubicBezTo>
                    <a:pt x="84" y="1"/>
                    <a:pt x="30" y="47"/>
                    <a:pt x="1" y="126"/>
                  </a:cubicBezTo>
                  <a:cubicBezTo>
                    <a:pt x="96" y="126"/>
                    <a:pt x="156" y="78"/>
                    <a:pt x="203" y="7"/>
                  </a:cubicBezTo>
                  <a:cubicBezTo>
                    <a:pt x="187" y="3"/>
                    <a:pt x="171"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5"/>
            <p:cNvSpPr/>
            <p:nvPr/>
          </p:nvSpPr>
          <p:spPr>
            <a:xfrm>
              <a:off x="5324750" y="2882325"/>
              <a:ext cx="3600" cy="3300"/>
            </a:xfrm>
            <a:custGeom>
              <a:avLst/>
              <a:gdLst/>
              <a:ahLst/>
              <a:cxnLst/>
              <a:rect l="l" t="t" r="r" b="b"/>
              <a:pathLst>
                <a:path w="144" h="132" extrusionOk="0">
                  <a:moveTo>
                    <a:pt x="144" y="1"/>
                  </a:moveTo>
                  <a:lnTo>
                    <a:pt x="144" y="1"/>
                  </a:lnTo>
                  <a:cubicBezTo>
                    <a:pt x="72" y="13"/>
                    <a:pt x="13" y="60"/>
                    <a:pt x="1" y="132"/>
                  </a:cubicBezTo>
                  <a:cubicBezTo>
                    <a:pt x="72" y="96"/>
                    <a:pt x="120" y="72"/>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5"/>
            <p:cNvSpPr/>
            <p:nvPr/>
          </p:nvSpPr>
          <p:spPr>
            <a:xfrm>
              <a:off x="5320900" y="2885600"/>
              <a:ext cx="3575" cy="3900"/>
            </a:xfrm>
            <a:custGeom>
              <a:avLst/>
              <a:gdLst/>
              <a:ahLst/>
              <a:cxnLst/>
              <a:rect l="l" t="t" r="r" b="b"/>
              <a:pathLst>
                <a:path w="143" h="156" extrusionOk="0">
                  <a:moveTo>
                    <a:pt x="143" y="1"/>
                  </a:moveTo>
                  <a:lnTo>
                    <a:pt x="143" y="1"/>
                  </a:lnTo>
                  <a:cubicBezTo>
                    <a:pt x="60" y="36"/>
                    <a:pt x="12" y="72"/>
                    <a:pt x="0" y="155"/>
                  </a:cubicBezTo>
                  <a:cubicBezTo>
                    <a:pt x="95" y="120"/>
                    <a:pt x="119"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5"/>
            <p:cNvSpPr/>
            <p:nvPr/>
          </p:nvSpPr>
          <p:spPr>
            <a:xfrm>
              <a:off x="5310175" y="2896025"/>
              <a:ext cx="3300" cy="3300"/>
            </a:xfrm>
            <a:custGeom>
              <a:avLst/>
              <a:gdLst/>
              <a:ahLst/>
              <a:cxnLst/>
              <a:rect l="l" t="t" r="r" b="b"/>
              <a:pathLst>
                <a:path w="132" h="132" extrusionOk="0">
                  <a:moveTo>
                    <a:pt x="1" y="131"/>
                  </a:move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5"/>
            <p:cNvSpPr/>
            <p:nvPr/>
          </p:nvSpPr>
          <p:spPr>
            <a:xfrm>
              <a:off x="5317325" y="2889475"/>
              <a:ext cx="3600" cy="3300"/>
            </a:xfrm>
            <a:custGeom>
              <a:avLst/>
              <a:gdLst/>
              <a:ahLst/>
              <a:cxnLst/>
              <a:rect l="l" t="t" r="r" b="b"/>
              <a:pathLst>
                <a:path w="144" h="132" extrusionOk="0">
                  <a:moveTo>
                    <a:pt x="143" y="0"/>
                  </a:moveTo>
                  <a:lnTo>
                    <a:pt x="143" y="0"/>
                  </a:lnTo>
                  <a:cubicBezTo>
                    <a:pt x="107" y="36"/>
                    <a:pt x="48" y="84"/>
                    <a:pt x="0" y="131"/>
                  </a:cubicBezTo>
                  <a:cubicBezTo>
                    <a:pt x="84" y="108"/>
                    <a:pt x="131" y="7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5"/>
            <p:cNvSpPr/>
            <p:nvPr/>
          </p:nvSpPr>
          <p:spPr>
            <a:xfrm>
              <a:off x="5313450" y="2892750"/>
              <a:ext cx="3900" cy="3300"/>
            </a:xfrm>
            <a:custGeom>
              <a:avLst/>
              <a:gdLst/>
              <a:ahLst/>
              <a:cxnLst/>
              <a:rect l="l" t="t" r="r" b="b"/>
              <a:pathLst>
                <a:path w="156" h="132" extrusionOk="0">
                  <a:moveTo>
                    <a:pt x="155" y="0"/>
                  </a:moveTo>
                  <a:cubicBezTo>
                    <a:pt x="108" y="36"/>
                    <a:pt x="48" y="84"/>
                    <a:pt x="0" y="131"/>
                  </a:cubicBezTo>
                  <a:cubicBezTo>
                    <a:pt x="96" y="119"/>
                    <a:pt x="143" y="7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5"/>
            <p:cNvSpPr/>
            <p:nvPr/>
          </p:nvSpPr>
          <p:spPr>
            <a:xfrm>
              <a:off x="5374475" y="2752850"/>
              <a:ext cx="14900" cy="29200"/>
            </a:xfrm>
            <a:custGeom>
              <a:avLst/>
              <a:gdLst/>
              <a:ahLst/>
              <a:cxnLst/>
              <a:rect l="l" t="t" r="r" b="b"/>
              <a:pathLst>
                <a:path w="596" h="1168" extrusionOk="0">
                  <a:moveTo>
                    <a:pt x="441" y="0"/>
                  </a:moveTo>
                  <a:cubicBezTo>
                    <a:pt x="203" y="298"/>
                    <a:pt x="0" y="608"/>
                    <a:pt x="24" y="1012"/>
                  </a:cubicBezTo>
                  <a:cubicBezTo>
                    <a:pt x="32" y="1013"/>
                    <a:pt x="39" y="1014"/>
                    <a:pt x="46" y="1014"/>
                  </a:cubicBezTo>
                  <a:cubicBezTo>
                    <a:pt x="241" y="1014"/>
                    <a:pt x="196" y="720"/>
                    <a:pt x="369" y="720"/>
                  </a:cubicBezTo>
                  <a:cubicBezTo>
                    <a:pt x="383" y="720"/>
                    <a:pt x="399" y="722"/>
                    <a:pt x="417" y="727"/>
                  </a:cubicBezTo>
                  <a:cubicBezTo>
                    <a:pt x="441" y="893"/>
                    <a:pt x="441" y="1036"/>
                    <a:pt x="453" y="1167"/>
                  </a:cubicBezTo>
                  <a:cubicBezTo>
                    <a:pt x="524" y="1167"/>
                    <a:pt x="560" y="1143"/>
                    <a:pt x="560" y="1084"/>
                  </a:cubicBezTo>
                  <a:cubicBezTo>
                    <a:pt x="572" y="810"/>
                    <a:pt x="584" y="560"/>
                    <a:pt x="596" y="298"/>
                  </a:cubicBezTo>
                  <a:cubicBezTo>
                    <a:pt x="596" y="262"/>
                    <a:pt x="584" y="239"/>
                    <a:pt x="584" y="203"/>
                  </a:cubicBezTo>
                  <a:cubicBezTo>
                    <a:pt x="572" y="120"/>
                    <a:pt x="524" y="36"/>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5"/>
            <p:cNvSpPr/>
            <p:nvPr/>
          </p:nvSpPr>
          <p:spPr>
            <a:xfrm>
              <a:off x="5386375" y="2745700"/>
              <a:ext cx="5975" cy="14625"/>
            </a:xfrm>
            <a:custGeom>
              <a:avLst/>
              <a:gdLst/>
              <a:ahLst/>
              <a:cxnLst/>
              <a:rect l="l" t="t" r="r" b="b"/>
              <a:pathLst>
                <a:path w="239" h="585" extrusionOk="0">
                  <a:moveTo>
                    <a:pt x="239" y="1"/>
                  </a:moveTo>
                  <a:cubicBezTo>
                    <a:pt x="203" y="48"/>
                    <a:pt x="155" y="108"/>
                    <a:pt x="96" y="167"/>
                  </a:cubicBezTo>
                  <a:cubicBezTo>
                    <a:pt x="1" y="286"/>
                    <a:pt x="36" y="406"/>
                    <a:pt x="60" y="525"/>
                  </a:cubicBezTo>
                  <a:cubicBezTo>
                    <a:pt x="96" y="536"/>
                    <a:pt x="108" y="560"/>
                    <a:pt x="120" y="584"/>
                  </a:cubicBezTo>
                  <a:cubicBezTo>
                    <a:pt x="239" y="406"/>
                    <a:pt x="239" y="203"/>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5"/>
            <p:cNvSpPr/>
            <p:nvPr/>
          </p:nvSpPr>
          <p:spPr>
            <a:xfrm>
              <a:off x="5384875" y="2749575"/>
              <a:ext cx="3900" cy="8650"/>
            </a:xfrm>
            <a:custGeom>
              <a:avLst/>
              <a:gdLst/>
              <a:ahLst/>
              <a:cxnLst/>
              <a:rect l="l" t="t" r="r" b="b"/>
              <a:pathLst>
                <a:path w="156" h="346" extrusionOk="0">
                  <a:moveTo>
                    <a:pt x="156" y="0"/>
                  </a:moveTo>
                  <a:lnTo>
                    <a:pt x="25" y="131"/>
                  </a:lnTo>
                  <a:cubicBezTo>
                    <a:pt x="37" y="203"/>
                    <a:pt x="1" y="310"/>
                    <a:pt x="120" y="346"/>
                  </a:cubicBezTo>
                  <a:cubicBezTo>
                    <a:pt x="144" y="239"/>
                    <a:pt x="144" y="10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35"/>
            <p:cNvSpPr/>
            <p:nvPr/>
          </p:nvSpPr>
          <p:spPr>
            <a:xfrm>
              <a:off x="5386075" y="2779925"/>
              <a:ext cx="4200" cy="12250"/>
            </a:xfrm>
            <a:custGeom>
              <a:avLst/>
              <a:gdLst/>
              <a:ahLst/>
              <a:cxnLst/>
              <a:rect l="l" t="t" r="r" b="b"/>
              <a:pathLst>
                <a:path w="168" h="490" extrusionOk="0">
                  <a:moveTo>
                    <a:pt x="108" y="1"/>
                  </a:moveTo>
                  <a:cubicBezTo>
                    <a:pt x="60" y="37"/>
                    <a:pt x="36" y="60"/>
                    <a:pt x="1" y="96"/>
                  </a:cubicBezTo>
                  <a:lnTo>
                    <a:pt x="1" y="489"/>
                  </a:lnTo>
                  <a:cubicBezTo>
                    <a:pt x="167" y="358"/>
                    <a:pt x="132" y="18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35"/>
            <p:cNvSpPr/>
            <p:nvPr/>
          </p:nvSpPr>
          <p:spPr>
            <a:xfrm>
              <a:off x="5901325" y="2801950"/>
              <a:ext cx="70575" cy="24700"/>
            </a:xfrm>
            <a:custGeom>
              <a:avLst/>
              <a:gdLst/>
              <a:ahLst/>
              <a:cxnLst/>
              <a:rect l="l" t="t" r="r" b="b"/>
              <a:pathLst>
                <a:path w="2823" h="988" extrusionOk="0">
                  <a:moveTo>
                    <a:pt x="346" y="1"/>
                  </a:moveTo>
                  <a:cubicBezTo>
                    <a:pt x="179" y="84"/>
                    <a:pt x="96" y="251"/>
                    <a:pt x="0" y="418"/>
                  </a:cubicBezTo>
                  <a:cubicBezTo>
                    <a:pt x="119" y="549"/>
                    <a:pt x="286" y="584"/>
                    <a:pt x="453" y="620"/>
                  </a:cubicBezTo>
                  <a:lnTo>
                    <a:pt x="762" y="763"/>
                  </a:lnTo>
                  <a:cubicBezTo>
                    <a:pt x="1022" y="910"/>
                    <a:pt x="1281" y="988"/>
                    <a:pt x="1539" y="988"/>
                  </a:cubicBezTo>
                  <a:cubicBezTo>
                    <a:pt x="1802" y="988"/>
                    <a:pt x="2064" y="907"/>
                    <a:pt x="2322" y="739"/>
                  </a:cubicBezTo>
                  <a:lnTo>
                    <a:pt x="2322" y="608"/>
                  </a:lnTo>
                  <a:cubicBezTo>
                    <a:pt x="2274" y="608"/>
                    <a:pt x="2232" y="603"/>
                    <a:pt x="2188" y="603"/>
                  </a:cubicBezTo>
                  <a:cubicBezTo>
                    <a:pt x="2166" y="603"/>
                    <a:pt x="2143" y="604"/>
                    <a:pt x="2120" y="608"/>
                  </a:cubicBezTo>
                  <a:cubicBezTo>
                    <a:pt x="2090" y="613"/>
                    <a:pt x="2065" y="616"/>
                    <a:pt x="2043" y="616"/>
                  </a:cubicBezTo>
                  <a:cubicBezTo>
                    <a:pt x="1914" y="616"/>
                    <a:pt x="1936" y="524"/>
                    <a:pt x="1905" y="370"/>
                  </a:cubicBezTo>
                  <a:cubicBezTo>
                    <a:pt x="1886" y="208"/>
                    <a:pt x="1930" y="173"/>
                    <a:pt x="1988" y="173"/>
                  </a:cubicBezTo>
                  <a:cubicBezTo>
                    <a:pt x="2031" y="173"/>
                    <a:pt x="2082" y="192"/>
                    <a:pt x="2119" y="192"/>
                  </a:cubicBezTo>
                  <a:cubicBezTo>
                    <a:pt x="2124" y="192"/>
                    <a:pt x="2128" y="192"/>
                    <a:pt x="2132" y="191"/>
                  </a:cubicBezTo>
                  <a:cubicBezTo>
                    <a:pt x="2358" y="168"/>
                    <a:pt x="2596" y="180"/>
                    <a:pt x="2822" y="168"/>
                  </a:cubicBezTo>
                  <a:cubicBezTo>
                    <a:pt x="2703" y="61"/>
                    <a:pt x="2548" y="72"/>
                    <a:pt x="2417" y="61"/>
                  </a:cubicBezTo>
                  <a:cubicBezTo>
                    <a:pt x="1727" y="49"/>
                    <a:pt x="1036" y="13"/>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5"/>
            <p:cNvSpPr/>
            <p:nvPr/>
          </p:nvSpPr>
          <p:spPr>
            <a:xfrm>
              <a:off x="5909650" y="2784575"/>
              <a:ext cx="17900" cy="7300"/>
            </a:xfrm>
            <a:custGeom>
              <a:avLst/>
              <a:gdLst/>
              <a:ahLst/>
              <a:cxnLst/>
              <a:rect l="l" t="t" r="r" b="b"/>
              <a:pathLst>
                <a:path w="716" h="292" extrusionOk="0">
                  <a:moveTo>
                    <a:pt x="225" y="0"/>
                  </a:moveTo>
                  <a:cubicBezTo>
                    <a:pt x="195" y="0"/>
                    <a:pt x="164" y="2"/>
                    <a:pt x="132" y="5"/>
                  </a:cubicBezTo>
                  <a:cubicBezTo>
                    <a:pt x="84" y="65"/>
                    <a:pt x="25" y="113"/>
                    <a:pt x="1" y="160"/>
                  </a:cubicBezTo>
                  <a:cubicBezTo>
                    <a:pt x="48" y="196"/>
                    <a:pt x="84" y="244"/>
                    <a:pt x="144" y="291"/>
                  </a:cubicBezTo>
                  <a:cubicBezTo>
                    <a:pt x="346" y="291"/>
                    <a:pt x="525" y="279"/>
                    <a:pt x="715" y="279"/>
                  </a:cubicBezTo>
                  <a:cubicBezTo>
                    <a:pt x="715" y="232"/>
                    <a:pt x="703" y="184"/>
                    <a:pt x="703" y="136"/>
                  </a:cubicBezTo>
                  <a:cubicBezTo>
                    <a:pt x="551" y="55"/>
                    <a:pt x="399"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5"/>
            <p:cNvSpPr/>
            <p:nvPr/>
          </p:nvSpPr>
          <p:spPr>
            <a:xfrm>
              <a:off x="5909350" y="2788575"/>
              <a:ext cx="3600" cy="3300"/>
            </a:xfrm>
            <a:custGeom>
              <a:avLst/>
              <a:gdLst/>
              <a:ahLst/>
              <a:cxnLst/>
              <a:rect l="l" t="t" r="r" b="b"/>
              <a:pathLst>
                <a:path w="144" h="132" extrusionOk="0">
                  <a:moveTo>
                    <a:pt x="1" y="0"/>
                  </a:moveTo>
                  <a:cubicBezTo>
                    <a:pt x="37" y="36"/>
                    <a:pt x="96" y="84"/>
                    <a:pt x="144" y="131"/>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5"/>
            <p:cNvSpPr/>
            <p:nvPr/>
          </p:nvSpPr>
          <p:spPr>
            <a:xfrm>
              <a:off x="6146000" y="2142650"/>
              <a:ext cx="14900" cy="11050"/>
            </a:xfrm>
            <a:custGeom>
              <a:avLst/>
              <a:gdLst/>
              <a:ahLst/>
              <a:cxnLst/>
              <a:rect l="l" t="t" r="r" b="b"/>
              <a:pathLst>
                <a:path w="596" h="442" extrusionOk="0">
                  <a:moveTo>
                    <a:pt x="274" y="1"/>
                  </a:moveTo>
                  <a:cubicBezTo>
                    <a:pt x="143" y="72"/>
                    <a:pt x="60" y="167"/>
                    <a:pt x="0" y="298"/>
                  </a:cubicBezTo>
                  <a:cubicBezTo>
                    <a:pt x="0" y="310"/>
                    <a:pt x="12" y="322"/>
                    <a:pt x="36" y="358"/>
                  </a:cubicBezTo>
                  <a:cubicBezTo>
                    <a:pt x="44" y="361"/>
                    <a:pt x="54" y="362"/>
                    <a:pt x="63" y="362"/>
                  </a:cubicBezTo>
                  <a:cubicBezTo>
                    <a:pt x="93" y="362"/>
                    <a:pt x="125" y="347"/>
                    <a:pt x="143" y="310"/>
                  </a:cubicBezTo>
                  <a:lnTo>
                    <a:pt x="298" y="310"/>
                  </a:lnTo>
                  <a:cubicBezTo>
                    <a:pt x="334" y="358"/>
                    <a:pt x="393" y="406"/>
                    <a:pt x="441" y="441"/>
                  </a:cubicBezTo>
                  <a:cubicBezTo>
                    <a:pt x="488" y="429"/>
                    <a:pt x="548" y="429"/>
                    <a:pt x="596" y="429"/>
                  </a:cubicBezTo>
                  <a:cubicBezTo>
                    <a:pt x="572" y="322"/>
                    <a:pt x="572" y="239"/>
                    <a:pt x="560" y="144"/>
                  </a:cubicBezTo>
                  <a:cubicBezTo>
                    <a:pt x="500" y="84"/>
                    <a:pt x="441" y="25"/>
                    <a:pt x="357" y="13"/>
                  </a:cubicBezTo>
                  <a:cubicBezTo>
                    <a:pt x="334" y="13"/>
                    <a:pt x="31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5"/>
            <p:cNvSpPr/>
            <p:nvPr/>
          </p:nvSpPr>
          <p:spPr>
            <a:xfrm>
              <a:off x="6142125" y="2150100"/>
              <a:ext cx="7475" cy="5075"/>
            </a:xfrm>
            <a:custGeom>
              <a:avLst/>
              <a:gdLst/>
              <a:ahLst/>
              <a:cxnLst/>
              <a:rect l="l" t="t" r="r" b="b"/>
              <a:pathLst>
                <a:path w="299" h="203" extrusionOk="0">
                  <a:moveTo>
                    <a:pt x="155" y="0"/>
                  </a:moveTo>
                  <a:cubicBezTo>
                    <a:pt x="108" y="48"/>
                    <a:pt x="60" y="84"/>
                    <a:pt x="0" y="131"/>
                  </a:cubicBezTo>
                  <a:cubicBezTo>
                    <a:pt x="62" y="182"/>
                    <a:pt x="106" y="202"/>
                    <a:pt x="141" y="202"/>
                  </a:cubicBezTo>
                  <a:cubicBezTo>
                    <a:pt x="226" y="202"/>
                    <a:pt x="247" y="7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5"/>
            <p:cNvSpPr/>
            <p:nvPr/>
          </p:nvSpPr>
          <p:spPr>
            <a:xfrm>
              <a:off x="6160875" y="2153375"/>
              <a:ext cx="7775" cy="4200"/>
            </a:xfrm>
            <a:custGeom>
              <a:avLst/>
              <a:gdLst/>
              <a:ahLst/>
              <a:cxnLst/>
              <a:rect l="l" t="t" r="r" b="b"/>
              <a:pathLst>
                <a:path w="311" h="168" extrusionOk="0">
                  <a:moveTo>
                    <a:pt x="1" y="0"/>
                  </a:moveTo>
                  <a:cubicBezTo>
                    <a:pt x="36" y="131"/>
                    <a:pt x="143" y="155"/>
                    <a:pt x="263" y="167"/>
                  </a:cubicBezTo>
                  <a:cubicBezTo>
                    <a:pt x="310" y="107"/>
                    <a:pt x="310" y="60"/>
                    <a:pt x="263" y="12"/>
                  </a:cubicBezTo>
                  <a:cubicBezTo>
                    <a:pt x="179"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5"/>
            <p:cNvSpPr/>
            <p:nvPr/>
          </p:nvSpPr>
          <p:spPr>
            <a:xfrm>
              <a:off x="6167425" y="2152100"/>
              <a:ext cx="8650" cy="5475"/>
            </a:xfrm>
            <a:custGeom>
              <a:avLst/>
              <a:gdLst/>
              <a:ahLst/>
              <a:cxnLst/>
              <a:rect l="l" t="t" r="r" b="b"/>
              <a:pathLst>
                <a:path w="346" h="219" extrusionOk="0">
                  <a:moveTo>
                    <a:pt x="140" y="1"/>
                  </a:moveTo>
                  <a:cubicBezTo>
                    <a:pt x="90" y="1"/>
                    <a:pt x="42" y="22"/>
                    <a:pt x="1" y="63"/>
                  </a:cubicBezTo>
                  <a:lnTo>
                    <a:pt x="1" y="218"/>
                  </a:lnTo>
                  <a:cubicBezTo>
                    <a:pt x="54" y="212"/>
                    <a:pt x="102" y="209"/>
                    <a:pt x="149" y="209"/>
                  </a:cubicBezTo>
                  <a:cubicBezTo>
                    <a:pt x="197" y="209"/>
                    <a:pt x="245" y="212"/>
                    <a:pt x="298" y="218"/>
                  </a:cubicBezTo>
                  <a:cubicBezTo>
                    <a:pt x="334" y="158"/>
                    <a:pt x="346" y="111"/>
                    <a:pt x="298" y="63"/>
                  </a:cubicBezTo>
                  <a:cubicBezTo>
                    <a:pt x="245" y="22"/>
                    <a:pt x="191"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5"/>
            <p:cNvSpPr/>
            <p:nvPr/>
          </p:nvSpPr>
          <p:spPr>
            <a:xfrm>
              <a:off x="6177850" y="2148900"/>
              <a:ext cx="4175" cy="4800"/>
            </a:xfrm>
            <a:custGeom>
              <a:avLst/>
              <a:gdLst/>
              <a:ahLst/>
              <a:cxnLst/>
              <a:rect l="l" t="t" r="r" b="b"/>
              <a:pathLst>
                <a:path w="167" h="192" extrusionOk="0">
                  <a:moveTo>
                    <a:pt x="95" y="1"/>
                  </a:moveTo>
                  <a:cubicBezTo>
                    <a:pt x="0" y="36"/>
                    <a:pt x="12" y="108"/>
                    <a:pt x="0" y="179"/>
                  </a:cubicBezTo>
                  <a:cubicBezTo>
                    <a:pt x="60" y="191"/>
                    <a:pt x="107" y="191"/>
                    <a:pt x="167" y="191"/>
                  </a:cubicBezTo>
                  <a:cubicBezTo>
                    <a:pt x="131" y="132"/>
                    <a:pt x="119" y="60"/>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5"/>
            <p:cNvSpPr/>
            <p:nvPr/>
          </p:nvSpPr>
          <p:spPr>
            <a:xfrm>
              <a:off x="6182000" y="2157250"/>
              <a:ext cx="4200" cy="3300"/>
            </a:xfrm>
            <a:custGeom>
              <a:avLst/>
              <a:gdLst/>
              <a:ahLst/>
              <a:cxnLst/>
              <a:rect l="l" t="t" r="r" b="b"/>
              <a:pathLst>
                <a:path w="168" h="132" extrusionOk="0">
                  <a:moveTo>
                    <a:pt x="1" y="0"/>
                  </a:moveTo>
                  <a:lnTo>
                    <a:pt x="1" y="0"/>
                  </a:lnTo>
                  <a:cubicBezTo>
                    <a:pt x="25" y="72"/>
                    <a:pt x="72" y="119"/>
                    <a:pt x="168" y="131"/>
                  </a:cubicBezTo>
                  <a:cubicBezTo>
                    <a:pt x="108" y="83"/>
                    <a:pt x="60"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5"/>
            <p:cNvSpPr/>
            <p:nvPr/>
          </p:nvSpPr>
          <p:spPr>
            <a:xfrm>
              <a:off x="6174875" y="2153375"/>
              <a:ext cx="3000" cy="3900"/>
            </a:xfrm>
            <a:custGeom>
              <a:avLst/>
              <a:gdLst/>
              <a:ahLst/>
              <a:cxnLst/>
              <a:rect l="l" t="t" r="r" b="b"/>
              <a:pathLst>
                <a:path w="120" h="156" extrusionOk="0">
                  <a:moveTo>
                    <a:pt x="0" y="0"/>
                  </a:moveTo>
                  <a:lnTo>
                    <a:pt x="0" y="155"/>
                  </a:lnTo>
                  <a:cubicBezTo>
                    <a:pt x="48" y="107"/>
                    <a:pt x="95" y="6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5"/>
            <p:cNvSpPr/>
            <p:nvPr/>
          </p:nvSpPr>
          <p:spPr>
            <a:xfrm>
              <a:off x="6153425" y="2150100"/>
              <a:ext cx="3600" cy="3300"/>
            </a:xfrm>
            <a:custGeom>
              <a:avLst/>
              <a:gdLst/>
              <a:ahLst/>
              <a:cxnLst/>
              <a:rect l="l" t="t" r="r" b="b"/>
              <a:pathLst>
                <a:path w="144" h="132" extrusionOk="0">
                  <a:moveTo>
                    <a:pt x="1" y="0"/>
                  </a:moveTo>
                  <a:cubicBezTo>
                    <a:pt x="37" y="60"/>
                    <a:pt x="84" y="108"/>
                    <a:pt x="144" y="131"/>
                  </a:cubicBezTo>
                  <a:cubicBezTo>
                    <a:pt x="96" y="84"/>
                    <a:pt x="37"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5"/>
            <p:cNvSpPr/>
            <p:nvPr/>
          </p:nvSpPr>
          <p:spPr>
            <a:xfrm>
              <a:off x="6164150" y="2147000"/>
              <a:ext cx="10750" cy="6700"/>
            </a:xfrm>
            <a:custGeom>
              <a:avLst/>
              <a:gdLst/>
              <a:ahLst/>
              <a:cxnLst/>
              <a:rect l="l" t="t" r="r" b="b"/>
              <a:pathLst>
                <a:path w="430" h="268" extrusionOk="0">
                  <a:moveTo>
                    <a:pt x="232" y="0"/>
                  </a:moveTo>
                  <a:cubicBezTo>
                    <a:pt x="215" y="0"/>
                    <a:pt x="198" y="2"/>
                    <a:pt x="179" y="5"/>
                  </a:cubicBezTo>
                  <a:cubicBezTo>
                    <a:pt x="1" y="29"/>
                    <a:pt x="120" y="172"/>
                    <a:pt x="132" y="267"/>
                  </a:cubicBezTo>
                  <a:lnTo>
                    <a:pt x="429" y="267"/>
                  </a:lnTo>
                  <a:cubicBezTo>
                    <a:pt x="418" y="138"/>
                    <a:pt x="379"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5"/>
            <p:cNvSpPr/>
            <p:nvPr/>
          </p:nvSpPr>
          <p:spPr>
            <a:xfrm>
              <a:off x="6152550" y="2140275"/>
              <a:ext cx="8650" cy="4925"/>
            </a:xfrm>
            <a:custGeom>
              <a:avLst/>
              <a:gdLst/>
              <a:ahLst/>
              <a:cxnLst/>
              <a:rect l="l" t="t" r="r" b="b"/>
              <a:pathLst>
                <a:path w="346" h="197" extrusionOk="0">
                  <a:moveTo>
                    <a:pt x="0" y="0"/>
                  </a:moveTo>
                  <a:lnTo>
                    <a:pt x="0" y="0"/>
                  </a:lnTo>
                  <a:cubicBezTo>
                    <a:pt x="12" y="36"/>
                    <a:pt x="12" y="84"/>
                    <a:pt x="12" y="108"/>
                  </a:cubicBezTo>
                  <a:lnTo>
                    <a:pt x="48" y="143"/>
                  </a:lnTo>
                  <a:cubicBezTo>
                    <a:pt x="84" y="179"/>
                    <a:pt x="125" y="197"/>
                    <a:pt x="168" y="197"/>
                  </a:cubicBezTo>
                  <a:cubicBezTo>
                    <a:pt x="212" y="197"/>
                    <a:pt x="256" y="179"/>
                    <a:pt x="298" y="143"/>
                  </a:cubicBezTo>
                  <a:cubicBezTo>
                    <a:pt x="310" y="96"/>
                    <a:pt x="334" y="60"/>
                    <a:pt x="345" y="36"/>
                  </a:cubicBezTo>
                  <a:cubicBezTo>
                    <a:pt x="226" y="24"/>
                    <a:pt x="119"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5"/>
            <p:cNvSpPr/>
            <p:nvPr/>
          </p:nvSpPr>
          <p:spPr>
            <a:xfrm>
              <a:off x="6153425" y="2143250"/>
              <a:ext cx="6275" cy="3000"/>
            </a:xfrm>
            <a:custGeom>
              <a:avLst/>
              <a:gdLst/>
              <a:ahLst/>
              <a:cxnLst/>
              <a:rect l="l" t="t" r="r" b="b"/>
              <a:pathLst>
                <a:path w="251" h="120" extrusionOk="0">
                  <a:moveTo>
                    <a:pt x="1" y="1"/>
                  </a:moveTo>
                  <a:cubicBezTo>
                    <a:pt x="60" y="108"/>
                    <a:pt x="156" y="120"/>
                    <a:pt x="251" y="120"/>
                  </a:cubicBezTo>
                  <a:lnTo>
                    <a:pt x="251" y="60"/>
                  </a:ln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5"/>
            <p:cNvSpPr/>
            <p:nvPr/>
          </p:nvSpPr>
          <p:spPr>
            <a:xfrm>
              <a:off x="6135275" y="1709275"/>
              <a:ext cx="36050" cy="11150"/>
            </a:xfrm>
            <a:custGeom>
              <a:avLst/>
              <a:gdLst/>
              <a:ahLst/>
              <a:cxnLst/>
              <a:rect l="l" t="t" r="r" b="b"/>
              <a:pathLst>
                <a:path w="1442" h="446" extrusionOk="0">
                  <a:moveTo>
                    <a:pt x="155" y="0"/>
                  </a:moveTo>
                  <a:cubicBezTo>
                    <a:pt x="108" y="12"/>
                    <a:pt x="48" y="12"/>
                    <a:pt x="1" y="12"/>
                  </a:cubicBezTo>
                  <a:lnTo>
                    <a:pt x="1" y="155"/>
                  </a:lnTo>
                  <a:cubicBezTo>
                    <a:pt x="26" y="174"/>
                    <a:pt x="55" y="186"/>
                    <a:pt x="84" y="186"/>
                  </a:cubicBezTo>
                  <a:cubicBezTo>
                    <a:pt x="109" y="186"/>
                    <a:pt x="133" y="177"/>
                    <a:pt x="155" y="155"/>
                  </a:cubicBezTo>
                  <a:cubicBezTo>
                    <a:pt x="206" y="227"/>
                    <a:pt x="267" y="247"/>
                    <a:pt x="335" y="247"/>
                  </a:cubicBezTo>
                  <a:cubicBezTo>
                    <a:pt x="419" y="247"/>
                    <a:pt x="513" y="215"/>
                    <a:pt x="602" y="215"/>
                  </a:cubicBezTo>
                  <a:cubicBezTo>
                    <a:pt x="677" y="215"/>
                    <a:pt x="749" y="238"/>
                    <a:pt x="810" y="322"/>
                  </a:cubicBezTo>
                  <a:cubicBezTo>
                    <a:pt x="882" y="417"/>
                    <a:pt x="963" y="446"/>
                    <a:pt x="1048" y="446"/>
                  </a:cubicBezTo>
                  <a:cubicBezTo>
                    <a:pt x="1176" y="446"/>
                    <a:pt x="1313" y="381"/>
                    <a:pt x="1441" y="381"/>
                  </a:cubicBezTo>
                  <a:cubicBezTo>
                    <a:pt x="1334" y="274"/>
                    <a:pt x="1215" y="262"/>
                    <a:pt x="1156" y="143"/>
                  </a:cubicBezTo>
                  <a:cubicBezTo>
                    <a:pt x="1156" y="95"/>
                    <a:pt x="1144" y="60"/>
                    <a:pt x="1144" y="24"/>
                  </a:cubicBezTo>
                  <a:cubicBezTo>
                    <a:pt x="810" y="12"/>
                    <a:pt x="489"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5"/>
            <p:cNvSpPr/>
            <p:nvPr/>
          </p:nvSpPr>
          <p:spPr>
            <a:xfrm>
              <a:off x="6134975" y="1712850"/>
              <a:ext cx="3900" cy="1800"/>
            </a:xfrm>
            <a:custGeom>
              <a:avLst/>
              <a:gdLst/>
              <a:ahLst/>
              <a:cxnLst/>
              <a:rect l="l" t="t" r="r" b="b"/>
              <a:pathLst>
                <a:path w="156" h="72" extrusionOk="0">
                  <a:moveTo>
                    <a:pt x="1" y="0"/>
                  </a:moveTo>
                  <a:cubicBezTo>
                    <a:pt x="25" y="48"/>
                    <a:pt x="51" y="72"/>
                    <a:pt x="78" y="72"/>
                  </a:cubicBezTo>
                  <a:cubicBezTo>
                    <a:pt x="105" y="72"/>
                    <a:pt x="132"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5"/>
            <p:cNvSpPr/>
            <p:nvPr/>
          </p:nvSpPr>
          <p:spPr>
            <a:xfrm>
              <a:off x="5318800" y="2100750"/>
              <a:ext cx="67600" cy="26575"/>
            </a:xfrm>
            <a:custGeom>
              <a:avLst/>
              <a:gdLst/>
              <a:ahLst/>
              <a:cxnLst/>
              <a:rect l="l" t="t" r="r" b="b"/>
              <a:pathLst>
                <a:path w="2704" h="1063" extrusionOk="0">
                  <a:moveTo>
                    <a:pt x="1944" y="1"/>
                  </a:moveTo>
                  <a:cubicBezTo>
                    <a:pt x="1806" y="1"/>
                    <a:pt x="1668" y="37"/>
                    <a:pt x="1537" y="117"/>
                  </a:cubicBezTo>
                  <a:cubicBezTo>
                    <a:pt x="1430" y="117"/>
                    <a:pt x="1334" y="93"/>
                    <a:pt x="1239" y="93"/>
                  </a:cubicBezTo>
                  <a:cubicBezTo>
                    <a:pt x="1131" y="30"/>
                    <a:pt x="1023" y="10"/>
                    <a:pt x="915" y="10"/>
                  </a:cubicBezTo>
                  <a:cubicBezTo>
                    <a:pt x="725" y="10"/>
                    <a:pt x="536" y="71"/>
                    <a:pt x="347" y="71"/>
                  </a:cubicBezTo>
                  <a:cubicBezTo>
                    <a:pt x="299" y="71"/>
                    <a:pt x="251" y="67"/>
                    <a:pt x="203" y="57"/>
                  </a:cubicBezTo>
                  <a:cubicBezTo>
                    <a:pt x="120" y="69"/>
                    <a:pt x="60" y="117"/>
                    <a:pt x="25" y="188"/>
                  </a:cubicBezTo>
                  <a:cubicBezTo>
                    <a:pt x="1" y="438"/>
                    <a:pt x="191" y="486"/>
                    <a:pt x="370" y="546"/>
                  </a:cubicBezTo>
                  <a:cubicBezTo>
                    <a:pt x="465" y="558"/>
                    <a:pt x="560" y="546"/>
                    <a:pt x="644" y="593"/>
                  </a:cubicBezTo>
                  <a:cubicBezTo>
                    <a:pt x="739" y="629"/>
                    <a:pt x="644" y="688"/>
                    <a:pt x="608" y="736"/>
                  </a:cubicBezTo>
                  <a:cubicBezTo>
                    <a:pt x="537" y="843"/>
                    <a:pt x="489" y="962"/>
                    <a:pt x="608" y="1034"/>
                  </a:cubicBezTo>
                  <a:cubicBezTo>
                    <a:pt x="635" y="1054"/>
                    <a:pt x="659" y="1062"/>
                    <a:pt x="680" y="1062"/>
                  </a:cubicBezTo>
                  <a:cubicBezTo>
                    <a:pt x="759" y="1062"/>
                    <a:pt x="799" y="942"/>
                    <a:pt x="846" y="867"/>
                  </a:cubicBezTo>
                  <a:cubicBezTo>
                    <a:pt x="906" y="784"/>
                    <a:pt x="965" y="665"/>
                    <a:pt x="1025" y="569"/>
                  </a:cubicBezTo>
                  <a:cubicBezTo>
                    <a:pt x="1095" y="471"/>
                    <a:pt x="1191" y="460"/>
                    <a:pt x="1289" y="460"/>
                  </a:cubicBezTo>
                  <a:cubicBezTo>
                    <a:pt x="1317" y="460"/>
                    <a:pt x="1346" y="461"/>
                    <a:pt x="1374" y="461"/>
                  </a:cubicBezTo>
                  <a:cubicBezTo>
                    <a:pt x="1414" y="461"/>
                    <a:pt x="1452" y="459"/>
                    <a:pt x="1489" y="450"/>
                  </a:cubicBezTo>
                  <a:cubicBezTo>
                    <a:pt x="1499" y="449"/>
                    <a:pt x="1508" y="448"/>
                    <a:pt x="1517" y="448"/>
                  </a:cubicBezTo>
                  <a:cubicBezTo>
                    <a:pt x="1625" y="448"/>
                    <a:pt x="1657" y="578"/>
                    <a:pt x="1668" y="688"/>
                  </a:cubicBezTo>
                  <a:cubicBezTo>
                    <a:pt x="1691" y="712"/>
                    <a:pt x="1715" y="712"/>
                    <a:pt x="1739" y="712"/>
                  </a:cubicBezTo>
                  <a:cubicBezTo>
                    <a:pt x="1781" y="675"/>
                    <a:pt x="1821" y="659"/>
                    <a:pt x="1861" y="659"/>
                  </a:cubicBezTo>
                  <a:cubicBezTo>
                    <a:pt x="1911" y="659"/>
                    <a:pt x="1960" y="684"/>
                    <a:pt x="2013" y="724"/>
                  </a:cubicBezTo>
                  <a:cubicBezTo>
                    <a:pt x="2156" y="712"/>
                    <a:pt x="2275" y="629"/>
                    <a:pt x="2311" y="474"/>
                  </a:cubicBezTo>
                  <a:cubicBezTo>
                    <a:pt x="2311" y="427"/>
                    <a:pt x="2287" y="391"/>
                    <a:pt x="2251" y="391"/>
                  </a:cubicBezTo>
                  <a:cubicBezTo>
                    <a:pt x="2256" y="360"/>
                    <a:pt x="2268" y="351"/>
                    <a:pt x="2282" y="351"/>
                  </a:cubicBezTo>
                  <a:cubicBezTo>
                    <a:pt x="2302" y="351"/>
                    <a:pt x="2326" y="367"/>
                    <a:pt x="2346" y="367"/>
                  </a:cubicBezTo>
                  <a:cubicBezTo>
                    <a:pt x="2359" y="368"/>
                    <a:pt x="2371" y="369"/>
                    <a:pt x="2384" y="369"/>
                  </a:cubicBezTo>
                  <a:cubicBezTo>
                    <a:pt x="2486" y="369"/>
                    <a:pt x="2572" y="327"/>
                    <a:pt x="2668" y="296"/>
                  </a:cubicBezTo>
                  <a:cubicBezTo>
                    <a:pt x="2680" y="272"/>
                    <a:pt x="2692" y="248"/>
                    <a:pt x="2704" y="236"/>
                  </a:cubicBezTo>
                  <a:cubicBezTo>
                    <a:pt x="2695" y="161"/>
                    <a:pt x="2687" y="79"/>
                    <a:pt x="2629" y="79"/>
                  </a:cubicBezTo>
                  <a:cubicBezTo>
                    <a:pt x="2604" y="79"/>
                    <a:pt x="2571" y="94"/>
                    <a:pt x="2525" y="129"/>
                  </a:cubicBezTo>
                  <a:cubicBezTo>
                    <a:pt x="2514" y="132"/>
                    <a:pt x="2503" y="134"/>
                    <a:pt x="2491" y="134"/>
                  </a:cubicBezTo>
                  <a:cubicBezTo>
                    <a:pt x="2461" y="134"/>
                    <a:pt x="2428" y="125"/>
                    <a:pt x="2394" y="117"/>
                  </a:cubicBezTo>
                  <a:cubicBezTo>
                    <a:pt x="2246" y="43"/>
                    <a:pt x="2094" y="1"/>
                    <a:pt x="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5"/>
            <p:cNvSpPr/>
            <p:nvPr/>
          </p:nvSpPr>
          <p:spPr>
            <a:xfrm>
              <a:off x="5402975" y="2101950"/>
              <a:ext cx="73325" cy="8975"/>
            </a:xfrm>
            <a:custGeom>
              <a:avLst/>
              <a:gdLst/>
              <a:ahLst/>
              <a:cxnLst/>
              <a:rect l="l" t="t" r="r" b="b"/>
              <a:pathLst>
                <a:path w="2933" h="359" extrusionOk="0">
                  <a:moveTo>
                    <a:pt x="938" y="0"/>
                  </a:moveTo>
                  <a:cubicBezTo>
                    <a:pt x="683" y="0"/>
                    <a:pt x="428" y="19"/>
                    <a:pt x="170" y="69"/>
                  </a:cubicBezTo>
                  <a:cubicBezTo>
                    <a:pt x="135" y="54"/>
                    <a:pt x="107" y="48"/>
                    <a:pt x="84" y="48"/>
                  </a:cubicBezTo>
                  <a:cubicBezTo>
                    <a:pt x="14" y="48"/>
                    <a:pt x="0" y="113"/>
                    <a:pt x="27" y="212"/>
                  </a:cubicBezTo>
                  <a:cubicBezTo>
                    <a:pt x="509" y="332"/>
                    <a:pt x="995" y="359"/>
                    <a:pt x="1481" y="359"/>
                  </a:cubicBezTo>
                  <a:cubicBezTo>
                    <a:pt x="1858" y="359"/>
                    <a:pt x="2236" y="343"/>
                    <a:pt x="2611" y="343"/>
                  </a:cubicBezTo>
                  <a:cubicBezTo>
                    <a:pt x="2694" y="224"/>
                    <a:pt x="2813" y="212"/>
                    <a:pt x="2932" y="200"/>
                  </a:cubicBezTo>
                  <a:cubicBezTo>
                    <a:pt x="2261" y="131"/>
                    <a:pt x="1603" y="0"/>
                    <a:pt x="9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5"/>
            <p:cNvSpPr/>
            <p:nvPr/>
          </p:nvSpPr>
          <p:spPr>
            <a:xfrm>
              <a:off x="5381625" y="2099450"/>
              <a:ext cx="25600" cy="7500"/>
            </a:xfrm>
            <a:custGeom>
              <a:avLst/>
              <a:gdLst/>
              <a:ahLst/>
              <a:cxnLst/>
              <a:rect l="l" t="t" r="r" b="b"/>
              <a:pathLst>
                <a:path w="1024" h="300" extrusionOk="0">
                  <a:moveTo>
                    <a:pt x="538" y="1"/>
                  </a:moveTo>
                  <a:cubicBezTo>
                    <a:pt x="360" y="1"/>
                    <a:pt x="180" y="57"/>
                    <a:pt x="0" y="169"/>
                  </a:cubicBezTo>
                  <a:cubicBezTo>
                    <a:pt x="60" y="193"/>
                    <a:pt x="119" y="240"/>
                    <a:pt x="179" y="264"/>
                  </a:cubicBezTo>
                  <a:cubicBezTo>
                    <a:pt x="417" y="288"/>
                    <a:pt x="643" y="288"/>
                    <a:pt x="881" y="300"/>
                  </a:cubicBezTo>
                  <a:lnTo>
                    <a:pt x="1024" y="145"/>
                  </a:lnTo>
                  <a:cubicBezTo>
                    <a:pt x="864" y="48"/>
                    <a:pt x="702"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5"/>
            <p:cNvSpPr/>
            <p:nvPr/>
          </p:nvSpPr>
          <p:spPr>
            <a:xfrm>
              <a:off x="5356600" y="2097200"/>
              <a:ext cx="21775" cy="6475"/>
            </a:xfrm>
            <a:custGeom>
              <a:avLst/>
              <a:gdLst/>
              <a:ahLst/>
              <a:cxnLst/>
              <a:rect l="l" t="t" r="r" b="b"/>
              <a:pathLst>
                <a:path w="871" h="259" extrusionOk="0">
                  <a:moveTo>
                    <a:pt x="358" y="0"/>
                  </a:moveTo>
                  <a:cubicBezTo>
                    <a:pt x="225" y="0"/>
                    <a:pt x="101" y="58"/>
                    <a:pt x="1" y="259"/>
                  </a:cubicBezTo>
                  <a:lnTo>
                    <a:pt x="870" y="259"/>
                  </a:lnTo>
                  <a:lnTo>
                    <a:pt x="870" y="104"/>
                  </a:lnTo>
                  <a:cubicBezTo>
                    <a:pt x="705" y="91"/>
                    <a:pt x="524"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5"/>
            <p:cNvSpPr/>
            <p:nvPr/>
          </p:nvSpPr>
          <p:spPr>
            <a:xfrm>
              <a:off x="5245000" y="2020025"/>
              <a:ext cx="5075" cy="11625"/>
            </a:xfrm>
            <a:custGeom>
              <a:avLst/>
              <a:gdLst/>
              <a:ahLst/>
              <a:cxnLst/>
              <a:rect l="l" t="t" r="r" b="b"/>
              <a:pathLst>
                <a:path w="203" h="465" extrusionOk="0">
                  <a:moveTo>
                    <a:pt x="119" y="0"/>
                  </a:moveTo>
                  <a:cubicBezTo>
                    <a:pt x="95" y="0"/>
                    <a:pt x="60" y="24"/>
                    <a:pt x="36" y="48"/>
                  </a:cubicBezTo>
                  <a:cubicBezTo>
                    <a:pt x="48" y="203"/>
                    <a:pt x="0" y="369"/>
                    <a:pt x="167" y="465"/>
                  </a:cubicBezTo>
                  <a:cubicBezTo>
                    <a:pt x="179" y="429"/>
                    <a:pt x="202" y="393"/>
                    <a:pt x="202" y="346"/>
                  </a:cubicBezTo>
                  <a:cubicBezTo>
                    <a:pt x="179" y="250"/>
                    <a:pt x="179" y="143"/>
                    <a:pt x="179" y="24"/>
                  </a:cubicBezTo>
                  <a:lnTo>
                    <a:pt x="167" y="36"/>
                  </a:lnTo>
                  <a:cubicBezTo>
                    <a:pt x="167" y="36"/>
                    <a:pt x="155"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5"/>
            <p:cNvSpPr/>
            <p:nvPr/>
          </p:nvSpPr>
          <p:spPr>
            <a:xfrm>
              <a:off x="5302725" y="2027175"/>
              <a:ext cx="1825" cy="1500"/>
            </a:xfrm>
            <a:custGeom>
              <a:avLst/>
              <a:gdLst/>
              <a:ahLst/>
              <a:cxnLst/>
              <a:rect l="l" t="t" r="r" b="b"/>
              <a:pathLst>
                <a:path w="73" h="60" extrusionOk="0">
                  <a:moveTo>
                    <a:pt x="72" y="0"/>
                  </a:moveTo>
                  <a:lnTo>
                    <a:pt x="72" y="0"/>
                  </a:lnTo>
                  <a:cubicBezTo>
                    <a:pt x="48" y="12"/>
                    <a:pt x="13" y="36"/>
                    <a:pt x="1" y="60"/>
                  </a:cubicBezTo>
                  <a:cubicBezTo>
                    <a:pt x="37" y="48"/>
                    <a:pt x="48" y="12"/>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5"/>
            <p:cNvSpPr/>
            <p:nvPr/>
          </p:nvSpPr>
          <p:spPr>
            <a:xfrm>
              <a:off x="5240225" y="2002750"/>
              <a:ext cx="8950" cy="18200"/>
            </a:xfrm>
            <a:custGeom>
              <a:avLst/>
              <a:gdLst/>
              <a:ahLst/>
              <a:cxnLst/>
              <a:rect l="l" t="t" r="r" b="b"/>
              <a:pathLst>
                <a:path w="358" h="728" extrusionOk="0">
                  <a:moveTo>
                    <a:pt x="227" y="1"/>
                  </a:moveTo>
                  <a:cubicBezTo>
                    <a:pt x="1" y="239"/>
                    <a:pt x="1" y="477"/>
                    <a:pt x="215" y="727"/>
                  </a:cubicBezTo>
                  <a:lnTo>
                    <a:pt x="358" y="727"/>
                  </a:lnTo>
                  <a:cubicBezTo>
                    <a:pt x="358" y="679"/>
                    <a:pt x="346" y="644"/>
                    <a:pt x="346" y="596"/>
                  </a:cubicBezTo>
                  <a:cubicBezTo>
                    <a:pt x="286" y="489"/>
                    <a:pt x="298" y="370"/>
                    <a:pt x="251" y="263"/>
                  </a:cubicBezTo>
                  <a:lnTo>
                    <a:pt x="251" y="227"/>
                  </a:lnTo>
                  <a:lnTo>
                    <a:pt x="239" y="179"/>
                  </a:lnTo>
                  <a:cubicBezTo>
                    <a:pt x="262" y="120"/>
                    <a:pt x="251" y="60"/>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5"/>
            <p:cNvSpPr/>
            <p:nvPr/>
          </p:nvSpPr>
          <p:spPr>
            <a:xfrm>
              <a:off x="5241725" y="1967050"/>
              <a:ext cx="7150" cy="15200"/>
            </a:xfrm>
            <a:custGeom>
              <a:avLst/>
              <a:gdLst/>
              <a:ahLst/>
              <a:cxnLst/>
              <a:rect l="l" t="t" r="r" b="b"/>
              <a:pathLst>
                <a:path w="286" h="608" extrusionOk="0">
                  <a:moveTo>
                    <a:pt x="95" y="0"/>
                  </a:moveTo>
                  <a:cubicBezTo>
                    <a:pt x="72" y="0"/>
                    <a:pt x="44" y="4"/>
                    <a:pt x="12" y="12"/>
                  </a:cubicBezTo>
                  <a:cubicBezTo>
                    <a:pt x="12" y="95"/>
                    <a:pt x="0" y="179"/>
                    <a:pt x="0" y="262"/>
                  </a:cubicBezTo>
                  <a:cubicBezTo>
                    <a:pt x="12" y="381"/>
                    <a:pt x="0" y="536"/>
                    <a:pt x="60" y="595"/>
                  </a:cubicBezTo>
                  <a:cubicBezTo>
                    <a:pt x="70" y="604"/>
                    <a:pt x="79" y="607"/>
                    <a:pt x="89" y="607"/>
                  </a:cubicBezTo>
                  <a:cubicBezTo>
                    <a:pt x="145" y="607"/>
                    <a:pt x="192" y="471"/>
                    <a:pt x="274" y="441"/>
                  </a:cubicBezTo>
                  <a:cubicBezTo>
                    <a:pt x="286" y="393"/>
                    <a:pt x="286" y="333"/>
                    <a:pt x="286" y="298"/>
                  </a:cubicBezTo>
                  <a:cubicBezTo>
                    <a:pt x="191" y="224"/>
                    <a:pt x="274"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5"/>
            <p:cNvSpPr/>
            <p:nvPr/>
          </p:nvSpPr>
          <p:spPr>
            <a:xfrm>
              <a:off x="5244400" y="1997950"/>
              <a:ext cx="1500" cy="1850"/>
            </a:xfrm>
            <a:custGeom>
              <a:avLst/>
              <a:gdLst/>
              <a:ahLst/>
              <a:cxnLst/>
              <a:rect l="l" t="t" r="r" b="b"/>
              <a:pathLst>
                <a:path w="60" h="74" extrusionOk="0">
                  <a:moveTo>
                    <a:pt x="17" y="1"/>
                  </a:moveTo>
                  <a:cubicBezTo>
                    <a:pt x="10" y="1"/>
                    <a:pt x="5" y="13"/>
                    <a:pt x="0" y="38"/>
                  </a:cubicBezTo>
                  <a:cubicBezTo>
                    <a:pt x="0" y="38"/>
                    <a:pt x="48" y="50"/>
                    <a:pt x="60" y="74"/>
                  </a:cubicBezTo>
                  <a:cubicBezTo>
                    <a:pt x="39" y="25"/>
                    <a:pt x="26"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5"/>
            <p:cNvSpPr/>
            <p:nvPr/>
          </p:nvSpPr>
          <p:spPr>
            <a:xfrm>
              <a:off x="5317325" y="2096725"/>
              <a:ext cx="32275" cy="7975"/>
            </a:xfrm>
            <a:custGeom>
              <a:avLst/>
              <a:gdLst/>
              <a:ahLst/>
              <a:cxnLst/>
              <a:rect l="l" t="t" r="r" b="b"/>
              <a:pathLst>
                <a:path w="1291" h="319" extrusionOk="0">
                  <a:moveTo>
                    <a:pt x="1050" y="0"/>
                  </a:moveTo>
                  <a:cubicBezTo>
                    <a:pt x="999" y="0"/>
                    <a:pt x="944" y="5"/>
                    <a:pt x="894" y="5"/>
                  </a:cubicBezTo>
                  <a:cubicBezTo>
                    <a:pt x="882" y="5"/>
                    <a:pt x="869" y="5"/>
                    <a:pt x="858" y="4"/>
                  </a:cubicBezTo>
                  <a:cubicBezTo>
                    <a:pt x="759" y="118"/>
                    <a:pt x="635" y="135"/>
                    <a:pt x="507" y="135"/>
                  </a:cubicBezTo>
                  <a:cubicBezTo>
                    <a:pt x="452" y="135"/>
                    <a:pt x="396" y="132"/>
                    <a:pt x="341" y="132"/>
                  </a:cubicBezTo>
                  <a:cubicBezTo>
                    <a:pt x="216" y="132"/>
                    <a:pt x="97" y="148"/>
                    <a:pt x="0" y="254"/>
                  </a:cubicBezTo>
                  <a:cubicBezTo>
                    <a:pt x="16" y="295"/>
                    <a:pt x="49" y="319"/>
                    <a:pt x="87" y="319"/>
                  </a:cubicBezTo>
                  <a:cubicBezTo>
                    <a:pt x="105" y="319"/>
                    <a:pt x="124" y="313"/>
                    <a:pt x="143" y="302"/>
                  </a:cubicBezTo>
                  <a:cubicBezTo>
                    <a:pt x="524" y="290"/>
                    <a:pt x="905" y="278"/>
                    <a:pt x="1274" y="254"/>
                  </a:cubicBezTo>
                  <a:cubicBezTo>
                    <a:pt x="1290" y="32"/>
                    <a:pt x="1179"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5"/>
            <p:cNvSpPr/>
            <p:nvPr/>
          </p:nvSpPr>
          <p:spPr>
            <a:xfrm>
              <a:off x="5302425" y="2086150"/>
              <a:ext cx="14925" cy="3250"/>
            </a:xfrm>
            <a:custGeom>
              <a:avLst/>
              <a:gdLst/>
              <a:ahLst/>
              <a:cxnLst/>
              <a:rect l="l" t="t" r="r" b="b"/>
              <a:pathLst>
                <a:path w="597" h="130" extrusionOk="0">
                  <a:moveTo>
                    <a:pt x="236" y="0"/>
                  </a:moveTo>
                  <a:cubicBezTo>
                    <a:pt x="158" y="0"/>
                    <a:pt x="78" y="13"/>
                    <a:pt x="1" y="58"/>
                  </a:cubicBezTo>
                  <a:cubicBezTo>
                    <a:pt x="90" y="118"/>
                    <a:pt x="171" y="129"/>
                    <a:pt x="247" y="129"/>
                  </a:cubicBezTo>
                  <a:cubicBezTo>
                    <a:pt x="297" y="129"/>
                    <a:pt x="346" y="124"/>
                    <a:pt x="394" y="124"/>
                  </a:cubicBezTo>
                  <a:cubicBezTo>
                    <a:pt x="418" y="124"/>
                    <a:pt x="441" y="126"/>
                    <a:pt x="465" y="129"/>
                  </a:cubicBezTo>
                  <a:cubicBezTo>
                    <a:pt x="489" y="82"/>
                    <a:pt x="537" y="58"/>
                    <a:pt x="596" y="10"/>
                  </a:cubicBezTo>
                  <a:lnTo>
                    <a:pt x="596" y="10"/>
                  </a:lnTo>
                  <a:cubicBezTo>
                    <a:pt x="568" y="16"/>
                    <a:pt x="539" y="18"/>
                    <a:pt x="510" y="18"/>
                  </a:cubicBezTo>
                  <a:cubicBezTo>
                    <a:pt x="423" y="18"/>
                    <a:pt x="330" y="0"/>
                    <a:pt x="2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5"/>
            <p:cNvSpPr/>
            <p:nvPr/>
          </p:nvSpPr>
          <p:spPr>
            <a:xfrm>
              <a:off x="5331900" y="2093975"/>
              <a:ext cx="6575" cy="2875"/>
            </a:xfrm>
            <a:custGeom>
              <a:avLst/>
              <a:gdLst/>
              <a:ahLst/>
              <a:cxnLst/>
              <a:rect l="l" t="t" r="r" b="b"/>
              <a:pathLst>
                <a:path w="263" h="115" extrusionOk="0">
                  <a:moveTo>
                    <a:pt x="147" y="0"/>
                  </a:moveTo>
                  <a:cubicBezTo>
                    <a:pt x="98" y="0"/>
                    <a:pt x="46" y="44"/>
                    <a:pt x="1" y="102"/>
                  </a:cubicBezTo>
                  <a:cubicBezTo>
                    <a:pt x="84" y="114"/>
                    <a:pt x="179" y="114"/>
                    <a:pt x="263" y="114"/>
                  </a:cubicBezTo>
                  <a:cubicBezTo>
                    <a:pt x="230" y="32"/>
                    <a:pt x="189"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5"/>
            <p:cNvSpPr/>
            <p:nvPr/>
          </p:nvSpPr>
          <p:spPr>
            <a:xfrm>
              <a:off x="5319400" y="2093250"/>
              <a:ext cx="5675" cy="2400"/>
            </a:xfrm>
            <a:custGeom>
              <a:avLst/>
              <a:gdLst/>
              <a:ahLst/>
              <a:cxnLst/>
              <a:rect l="l" t="t" r="r" b="b"/>
              <a:pathLst>
                <a:path w="227" h="96" extrusionOk="0">
                  <a:moveTo>
                    <a:pt x="60" y="0"/>
                  </a:moveTo>
                  <a:cubicBezTo>
                    <a:pt x="24" y="12"/>
                    <a:pt x="1" y="60"/>
                    <a:pt x="36" y="96"/>
                  </a:cubicBezTo>
                  <a:lnTo>
                    <a:pt x="227" y="96"/>
                  </a:lnTo>
                  <a:cubicBezTo>
                    <a:pt x="179" y="72"/>
                    <a:pt x="120"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5"/>
            <p:cNvSpPr/>
            <p:nvPr/>
          </p:nvSpPr>
          <p:spPr>
            <a:xfrm>
              <a:off x="5316425" y="2093250"/>
              <a:ext cx="5075" cy="3000"/>
            </a:xfrm>
            <a:custGeom>
              <a:avLst/>
              <a:gdLst/>
              <a:ahLst/>
              <a:cxnLst/>
              <a:rect l="l" t="t" r="r" b="b"/>
              <a:pathLst>
                <a:path w="203" h="120" extrusionOk="0">
                  <a:moveTo>
                    <a:pt x="36" y="0"/>
                  </a:moveTo>
                  <a:cubicBezTo>
                    <a:pt x="1" y="36"/>
                    <a:pt x="1" y="84"/>
                    <a:pt x="60" y="119"/>
                  </a:cubicBezTo>
                  <a:cubicBezTo>
                    <a:pt x="108" y="119"/>
                    <a:pt x="143" y="119"/>
                    <a:pt x="167" y="96"/>
                  </a:cubicBezTo>
                  <a:cubicBezTo>
                    <a:pt x="167" y="72"/>
                    <a:pt x="179" y="24"/>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5"/>
            <p:cNvSpPr/>
            <p:nvPr/>
          </p:nvSpPr>
          <p:spPr>
            <a:xfrm>
              <a:off x="5313450" y="2093250"/>
              <a:ext cx="4500" cy="3050"/>
            </a:xfrm>
            <a:custGeom>
              <a:avLst/>
              <a:gdLst/>
              <a:ahLst/>
              <a:cxnLst/>
              <a:rect l="l" t="t" r="r" b="b"/>
              <a:pathLst>
                <a:path w="180" h="122" extrusionOk="0">
                  <a:moveTo>
                    <a:pt x="155" y="0"/>
                  </a:moveTo>
                  <a:cubicBezTo>
                    <a:pt x="108" y="0"/>
                    <a:pt x="48" y="12"/>
                    <a:pt x="0" y="24"/>
                  </a:cubicBezTo>
                  <a:cubicBezTo>
                    <a:pt x="43" y="77"/>
                    <a:pt x="95" y="121"/>
                    <a:pt x="157" y="121"/>
                  </a:cubicBezTo>
                  <a:cubicBezTo>
                    <a:pt x="164" y="121"/>
                    <a:pt x="172" y="121"/>
                    <a:pt x="179" y="119"/>
                  </a:cubicBezTo>
                  <a:cubicBezTo>
                    <a:pt x="167" y="72"/>
                    <a:pt x="16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5"/>
            <p:cNvSpPr/>
            <p:nvPr/>
          </p:nvSpPr>
          <p:spPr>
            <a:xfrm>
              <a:off x="5342625" y="2024775"/>
              <a:ext cx="3600" cy="3300"/>
            </a:xfrm>
            <a:custGeom>
              <a:avLst/>
              <a:gdLst/>
              <a:ahLst/>
              <a:cxnLst/>
              <a:rect l="l" t="t" r="r" b="b"/>
              <a:pathLst>
                <a:path w="144" h="132" extrusionOk="0">
                  <a:moveTo>
                    <a:pt x="143" y="1"/>
                  </a:moveTo>
                  <a:lnTo>
                    <a:pt x="143" y="1"/>
                  </a:lnTo>
                  <a:cubicBezTo>
                    <a:pt x="60" y="25"/>
                    <a:pt x="0" y="72"/>
                    <a:pt x="131" y="132"/>
                  </a:cubicBezTo>
                  <a:cubicBezTo>
                    <a:pt x="143" y="84"/>
                    <a:pt x="143" y="37"/>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5"/>
            <p:cNvSpPr/>
            <p:nvPr/>
          </p:nvSpPr>
          <p:spPr>
            <a:xfrm>
              <a:off x="5299450" y="2092650"/>
              <a:ext cx="7775" cy="3600"/>
            </a:xfrm>
            <a:custGeom>
              <a:avLst/>
              <a:gdLst/>
              <a:ahLst/>
              <a:cxnLst/>
              <a:rect l="l" t="t" r="r" b="b"/>
              <a:pathLst>
                <a:path w="311" h="144" extrusionOk="0">
                  <a:moveTo>
                    <a:pt x="1" y="0"/>
                  </a:moveTo>
                  <a:cubicBezTo>
                    <a:pt x="60" y="108"/>
                    <a:pt x="168" y="143"/>
                    <a:pt x="287" y="143"/>
                  </a:cubicBezTo>
                  <a:cubicBezTo>
                    <a:pt x="287" y="108"/>
                    <a:pt x="299" y="60"/>
                    <a:pt x="310" y="24"/>
                  </a:cubicBezTo>
                  <a:cubicBezTo>
                    <a:pt x="203" y="24"/>
                    <a:pt x="10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5"/>
            <p:cNvSpPr/>
            <p:nvPr/>
          </p:nvSpPr>
          <p:spPr>
            <a:xfrm>
              <a:off x="5270875" y="2078650"/>
              <a:ext cx="3600" cy="3300"/>
            </a:xfrm>
            <a:custGeom>
              <a:avLst/>
              <a:gdLst/>
              <a:ahLst/>
              <a:cxnLst/>
              <a:rect l="l" t="t" r="r" b="b"/>
              <a:pathLst>
                <a:path w="144" h="132" extrusionOk="0">
                  <a:moveTo>
                    <a:pt x="1" y="1"/>
                  </a:moveTo>
                  <a:cubicBezTo>
                    <a:pt x="13" y="72"/>
                    <a:pt x="72" y="120"/>
                    <a:pt x="144" y="132"/>
                  </a:cubicBezTo>
                  <a:cubicBezTo>
                    <a:pt x="84" y="84"/>
                    <a:pt x="37"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5"/>
            <p:cNvSpPr/>
            <p:nvPr/>
          </p:nvSpPr>
          <p:spPr>
            <a:xfrm>
              <a:off x="5381625" y="2021400"/>
              <a:ext cx="18175" cy="7100"/>
            </a:xfrm>
            <a:custGeom>
              <a:avLst/>
              <a:gdLst/>
              <a:ahLst/>
              <a:cxnLst/>
              <a:rect l="l" t="t" r="r" b="b"/>
              <a:pathLst>
                <a:path w="727" h="284" extrusionOk="0">
                  <a:moveTo>
                    <a:pt x="280" y="0"/>
                  </a:moveTo>
                  <a:cubicBezTo>
                    <a:pt x="232" y="0"/>
                    <a:pt x="182" y="5"/>
                    <a:pt x="131" y="17"/>
                  </a:cubicBezTo>
                  <a:lnTo>
                    <a:pt x="6" y="142"/>
                  </a:lnTo>
                  <a:lnTo>
                    <a:pt x="6" y="142"/>
                  </a:lnTo>
                  <a:cubicBezTo>
                    <a:pt x="4" y="140"/>
                    <a:pt x="2" y="138"/>
                    <a:pt x="0" y="136"/>
                  </a:cubicBezTo>
                  <a:lnTo>
                    <a:pt x="0" y="148"/>
                  </a:lnTo>
                  <a:lnTo>
                    <a:pt x="6" y="142"/>
                  </a:lnTo>
                  <a:lnTo>
                    <a:pt x="6" y="142"/>
                  </a:lnTo>
                  <a:cubicBezTo>
                    <a:pt x="108" y="258"/>
                    <a:pt x="224" y="283"/>
                    <a:pt x="344" y="283"/>
                  </a:cubicBezTo>
                  <a:cubicBezTo>
                    <a:pt x="434" y="283"/>
                    <a:pt x="526" y="269"/>
                    <a:pt x="615" y="269"/>
                  </a:cubicBezTo>
                  <a:cubicBezTo>
                    <a:pt x="653" y="269"/>
                    <a:pt x="690" y="271"/>
                    <a:pt x="726" y="279"/>
                  </a:cubicBezTo>
                  <a:lnTo>
                    <a:pt x="726" y="207"/>
                  </a:lnTo>
                  <a:lnTo>
                    <a:pt x="714" y="136"/>
                  </a:lnTo>
                  <a:cubicBezTo>
                    <a:pt x="578" y="54"/>
                    <a:pt x="435"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5"/>
            <p:cNvSpPr/>
            <p:nvPr/>
          </p:nvSpPr>
          <p:spPr>
            <a:xfrm>
              <a:off x="5324750" y="1805950"/>
              <a:ext cx="10750" cy="3350"/>
            </a:xfrm>
            <a:custGeom>
              <a:avLst/>
              <a:gdLst/>
              <a:ahLst/>
              <a:cxnLst/>
              <a:rect l="l" t="t" r="r" b="b"/>
              <a:pathLst>
                <a:path w="430" h="134" extrusionOk="0">
                  <a:moveTo>
                    <a:pt x="203" y="1"/>
                  </a:moveTo>
                  <a:cubicBezTo>
                    <a:pt x="136" y="1"/>
                    <a:pt x="68" y="37"/>
                    <a:pt x="1" y="110"/>
                  </a:cubicBezTo>
                  <a:cubicBezTo>
                    <a:pt x="132" y="110"/>
                    <a:pt x="287" y="134"/>
                    <a:pt x="430" y="134"/>
                  </a:cubicBezTo>
                  <a:cubicBezTo>
                    <a:pt x="354" y="46"/>
                    <a:pt x="279"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5"/>
            <p:cNvSpPr/>
            <p:nvPr/>
          </p:nvSpPr>
          <p:spPr>
            <a:xfrm>
              <a:off x="5300950" y="1791725"/>
              <a:ext cx="9250" cy="7450"/>
            </a:xfrm>
            <a:custGeom>
              <a:avLst/>
              <a:gdLst/>
              <a:ahLst/>
              <a:cxnLst/>
              <a:rect l="l" t="t" r="r" b="b"/>
              <a:pathLst>
                <a:path w="370" h="298" extrusionOk="0">
                  <a:moveTo>
                    <a:pt x="84" y="0"/>
                  </a:moveTo>
                  <a:cubicBezTo>
                    <a:pt x="0" y="96"/>
                    <a:pt x="0" y="167"/>
                    <a:pt x="84" y="238"/>
                  </a:cubicBezTo>
                  <a:cubicBezTo>
                    <a:pt x="131" y="250"/>
                    <a:pt x="191" y="286"/>
                    <a:pt x="250" y="298"/>
                  </a:cubicBezTo>
                  <a:lnTo>
                    <a:pt x="370" y="298"/>
                  </a:lnTo>
                  <a:cubicBezTo>
                    <a:pt x="346" y="131"/>
                    <a:pt x="239" y="48"/>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5"/>
            <p:cNvSpPr/>
            <p:nvPr/>
          </p:nvSpPr>
          <p:spPr>
            <a:xfrm>
              <a:off x="5338750" y="1806825"/>
              <a:ext cx="7475" cy="2475"/>
            </a:xfrm>
            <a:custGeom>
              <a:avLst/>
              <a:gdLst/>
              <a:ahLst/>
              <a:cxnLst/>
              <a:rect l="l" t="t" r="r" b="b"/>
              <a:pathLst>
                <a:path w="299" h="99" extrusionOk="0">
                  <a:moveTo>
                    <a:pt x="154" y="1"/>
                  </a:moveTo>
                  <a:cubicBezTo>
                    <a:pt x="105" y="1"/>
                    <a:pt x="54" y="33"/>
                    <a:pt x="1" y="99"/>
                  </a:cubicBezTo>
                  <a:lnTo>
                    <a:pt x="298" y="99"/>
                  </a:lnTo>
                  <a:cubicBezTo>
                    <a:pt x="251" y="33"/>
                    <a:pt x="203"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5"/>
            <p:cNvSpPr/>
            <p:nvPr/>
          </p:nvSpPr>
          <p:spPr>
            <a:xfrm>
              <a:off x="5349175" y="1807200"/>
              <a:ext cx="4475" cy="3400"/>
            </a:xfrm>
            <a:custGeom>
              <a:avLst/>
              <a:gdLst/>
              <a:ahLst/>
              <a:cxnLst/>
              <a:rect l="l" t="t" r="r" b="b"/>
              <a:pathLst>
                <a:path w="179" h="136" extrusionOk="0">
                  <a:moveTo>
                    <a:pt x="90" y="0"/>
                  </a:moveTo>
                  <a:cubicBezTo>
                    <a:pt x="60" y="0"/>
                    <a:pt x="30" y="24"/>
                    <a:pt x="0" y="72"/>
                  </a:cubicBezTo>
                  <a:lnTo>
                    <a:pt x="36" y="96"/>
                  </a:lnTo>
                  <a:cubicBezTo>
                    <a:pt x="36" y="108"/>
                    <a:pt x="48" y="108"/>
                    <a:pt x="84" y="131"/>
                  </a:cubicBezTo>
                  <a:cubicBezTo>
                    <a:pt x="90" y="134"/>
                    <a:pt x="96" y="136"/>
                    <a:pt x="103" y="136"/>
                  </a:cubicBezTo>
                  <a:cubicBezTo>
                    <a:pt x="124" y="136"/>
                    <a:pt x="149" y="122"/>
                    <a:pt x="167" y="96"/>
                  </a:cubicBezTo>
                  <a:lnTo>
                    <a:pt x="179" y="72"/>
                  </a:lnTo>
                  <a:cubicBezTo>
                    <a:pt x="149" y="24"/>
                    <a:pt x="119"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5"/>
            <p:cNvSpPr/>
            <p:nvPr/>
          </p:nvSpPr>
          <p:spPr>
            <a:xfrm>
              <a:off x="5269700" y="1797350"/>
              <a:ext cx="26500" cy="16825"/>
            </a:xfrm>
            <a:custGeom>
              <a:avLst/>
              <a:gdLst/>
              <a:ahLst/>
              <a:cxnLst/>
              <a:rect l="l" t="t" r="r" b="b"/>
              <a:pathLst>
                <a:path w="1060" h="673" extrusionOk="0">
                  <a:moveTo>
                    <a:pt x="267" y="1"/>
                  </a:moveTo>
                  <a:cubicBezTo>
                    <a:pt x="187" y="1"/>
                    <a:pt x="117" y="40"/>
                    <a:pt x="72" y="180"/>
                  </a:cubicBezTo>
                  <a:cubicBezTo>
                    <a:pt x="0" y="406"/>
                    <a:pt x="24" y="597"/>
                    <a:pt x="322" y="621"/>
                  </a:cubicBezTo>
                  <a:cubicBezTo>
                    <a:pt x="322" y="644"/>
                    <a:pt x="346" y="656"/>
                    <a:pt x="381" y="668"/>
                  </a:cubicBezTo>
                  <a:cubicBezTo>
                    <a:pt x="384" y="671"/>
                    <a:pt x="388" y="672"/>
                    <a:pt x="392" y="672"/>
                  </a:cubicBezTo>
                  <a:cubicBezTo>
                    <a:pt x="408" y="672"/>
                    <a:pt x="432" y="655"/>
                    <a:pt x="441" y="609"/>
                  </a:cubicBezTo>
                  <a:cubicBezTo>
                    <a:pt x="560" y="454"/>
                    <a:pt x="738" y="502"/>
                    <a:pt x="893" y="478"/>
                  </a:cubicBezTo>
                  <a:cubicBezTo>
                    <a:pt x="1060" y="228"/>
                    <a:pt x="905" y="121"/>
                    <a:pt x="691" y="61"/>
                  </a:cubicBezTo>
                  <a:lnTo>
                    <a:pt x="607" y="61"/>
                  </a:lnTo>
                  <a:cubicBezTo>
                    <a:pt x="599" y="62"/>
                    <a:pt x="590" y="63"/>
                    <a:pt x="581" y="63"/>
                  </a:cubicBezTo>
                  <a:cubicBezTo>
                    <a:pt x="482" y="63"/>
                    <a:pt x="367" y="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5"/>
            <p:cNvSpPr/>
            <p:nvPr/>
          </p:nvSpPr>
          <p:spPr>
            <a:xfrm>
              <a:off x="5284875" y="1791425"/>
              <a:ext cx="18175" cy="8625"/>
            </a:xfrm>
            <a:custGeom>
              <a:avLst/>
              <a:gdLst/>
              <a:ahLst/>
              <a:cxnLst/>
              <a:rect l="l" t="t" r="r" b="b"/>
              <a:pathLst>
                <a:path w="727" h="345" extrusionOk="0">
                  <a:moveTo>
                    <a:pt x="596" y="0"/>
                  </a:moveTo>
                  <a:cubicBezTo>
                    <a:pt x="497" y="113"/>
                    <a:pt x="378" y="130"/>
                    <a:pt x="258" y="130"/>
                  </a:cubicBezTo>
                  <a:cubicBezTo>
                    <a:pt x="206" y="130"/>
                    <a:pt x="153" y="127"/>
                    <a:pt x="102" y="127"/>
                  </a:cubicBezTo>
                  <a:cubicBezTo>
                    <a:pt x="71" y="127"/>
                    <a:pt x="41" y="128"/>
                    <a:pt x="12" y="131"/>
                  </a:cubicBezTo>
                  <a:cubicBezTo>
                    <a:pt x="12" y="191"/>
                    <a:pt x="0" y="238"/>
                    <a:pt x="0" y="286"/>
                  </a:cubicBezTo>
                  <a:cubicBezTo>
                    <a:pt x="81" y="323"/>
                    <a:pt x="155" y="344"/>
                    <a:pt x="227" y="344"/>
                  </a:cubicBezTo>
                  <a:cubicBezTo>
                    <a:pt x="294" y="344"/>
                    <a:pt x="360" y="326"/>
                    <a:pt x="429" y="286"/>
                  </a:cubicBezTo>
                  <a:cubicBezTo>
                    <a:pt x="536" y="286"/>
                    <a:pt x="632" y="262"/>
                    <a:pt x="727" y="250"/>
                  </a:cubicBezTo>
                  <a:lnTo>
                    <a:pt x="727" y="12"/>
                  </a:lnTo>
                  <a:cubicBezTo>
                    <a:pt x="691" y="12"/>
                    <a:pt x="643" y="1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5"/>
            <p:cNvSpPr/>
            <p:nvPr/>
          </p:nvSpPr>
          <p:spPr>
            <a:xfrm>
              <a:off x="5283100" y="1812675"/>
              <a:ext cx="18475" cy="8250"/>
            </a:xfrm>
            <a:custGeom>
              <a:avLst/>
              <a:gdLst/>
              <a:ahLst/>
              <a:cxnLst/>
              <a:rect l="l" t="t" r="r" b="b"/>
              <a:pathLst>
                <a:path w="739" h="330" extrusionOk="0">
                  <a:moveTo>
                    <a:pt x="491" y="1"/>
                  </a:moveTo>
                  <a:cubicBezTo>
                    <a:pt x="380" y="1"/>
                    <a:pt x="259" y="45"/>
                    <a:pt x="147" y="45"/>
                  </a:cubicBezTo>
                  <a:cubicBezTo>
                    <a:pt x="134" y="45"/>
                    <a:pt x="120" y="45"/>
                    <a:pt x="107" y="43"/>
                  </a:cubicBezTo>
                  <a:lnTo>
                    <a:pt x="107" y="43"/>
                  </a:lnTo>
                  <a:cubicBezTo>
                    <a:pt x="0" y="329"/>
                    <a:pt x="310" y="174"/>
                    <a:pt x="369" y="293"/>
                  </a:cubicBezTo>
                  <a:cubicBezTo>
                    <a:pt x="417" y="293"/>
                    <a:pt x="464" y="281"/>
                    <a:pt x="500" y="270"/>
                  </a:cubicBezTo>
                  <a:cubicBezTo>
                    <a:pt x="583" y="222"/>
                    <a:pt x="667" y="186"/>
                    <a:pt x="738" y="150"/>
                  </a:cubicBezTo>
                  <a:cubicBezTo>
                    <a:pt x="672" y="33"/>
                    <a:pt x="585"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5"/>
            <p:cNvSpPr/>
            <p:nvPr/>
          </p:nvSpPr>
          <p:spPr>
            <a:xfrm>
              <a:off x="5284875" y="1798875"/>
              <a:ext cx="11925" cy="10425"/>
            </a:xfrm>
            <a:custGeom>
              <a:avLst/>
              <a:gdLst/>
              <a:ahLst/>
              <a:cxnLst/>
              <a:rect l="l" t="t" r="r" b="b"/>
              <a:pathLst>
                <a:path w="477" h="417" extrusionOk="0">
                  <a:moveTo>
                    <a:pt x="0" y="0"/>
                  </a:moveTo>
                  <a:cubicBezTo>
                    <a:pt x="96" y="143"/>
                    <a:pt x="346" y="179"/>
                    <a:pt x="286" y="417"/>
                  </a:cubicBezTo>
                  <a:cubicBezTo>
                    <a:pt x="477" y="321"/>
                    <a:pt x="429" y="167"/>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5"/>
            <p:cNvSpPr/>
            <p:nvPr/>
          </p:nvSpPr>
          <p:spPr>
            <a:xfrm>
              <a:off x="5277725" y="1812250"/>
              <a:ext cx="14625" cy="8075"/>
            </a:xfrm>
            <a:custGeom>
              <a:avLst/>
              <a:gdLst/>
              <a:ahLst/>
              <a:cxnLst/>
              <a:rect l="l" t="t" r="r" b="b"/>
              <a:pathLst>
                <a:path w="585" h="323" extrusionOk="0">
                  <a:moveTo>
                    <a:pt x="120" y="1"/>
                  </a:moveTo>
                  <a:cubicBezTo>
                    <a:pt x="84" y="1"/>
                    <a:pt x="36" y="1"/>
                    <a:pt x="1" y="13"/>
                  </a:cubicBezTo>
                  <a:cubicBezTo>
                    <a:pt x="60" y="120"/>
                    <a:pt x="108" y="203"/>
                    <a:pt x="167" y="298"/>
                  </a:cubicBezTo>
                  <a:cubicBezTo>
                    <a:pt x="203" y="310"/>
                    <a:pt x="227" y="322"/>
                    <a:pt x="275" y="322"/>
                  </a:cubicBezTo>
                  <a:cubicBezTo>
                    <a:pt x="370" y="310"/>
                    <a:pt x="477" y="310"/>
                    <a:pt x="584" y="298"/>
                  </a:cubicBezTo>
                  <a:cubicBezTo>
                    <a:pt x="501" y="227"/>
                    <a:pt x="406" y="132"/>
                    <a:pt x="322" y="48"/>
                  </a:cubicBezTo>
                  <a:cubicBezTo>
                    <a:pt x="263" y="48"/>
                    <a:pt x="179"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5"/>
            <p:cNvSpPr/>
            <p:nvPr/>
          </p:nvSpPr>
          <p:spPr>
            <a:xfrm>
              <a:off x="5316125" y="1815225"/>
              <a:ext cx="1525" cy="1525"/>
            </a:xfrm>
            <a:custGeom>
              <a:avLst/>
              <a:gdLst/>
              <a:ahLst/>
              <a:cxnLst/>
              <a:rect l="l" t="t" r="r" b="b"/>
              <a:pathLst>
                <a:path w="61" h="61" extrusionOk="0">
                  <a:moveTo>
                    <a:pt x="1" y="1"/>
                  </a:moveTo>
                  <a:lnTo>
                    <a:pt x="60" y="60"/>
                  </a:lnTo>
                  <a:cubicBezTo>
                    <a:pt x="48" y="48"/>
                    <a:pt x="48" y="25"/>
                    <a:pt x="36" y="13"/>
                  </a:cubicBezTo>
                  <a:cubicBezTo>
                    <a:pt x="36" y="1"/>
                    <a:pt x="1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5"/>
            <p:cNvSpPr/>
            <p:nvPr/>
          </p:nvSpPr>
          <p:spPr>
            <a:xfrm>
              <a:off x="5349775" y="1809350"/>
              <a:ext cx="3575" cy="3525"/>
            </a:xfrm>
            <a:custGeom>
              <a:avLst/>
              <a:gdLst/>
              <a:ahLst/>
              <a:cxnLst/>
              <a:rect l="l" t="t" r="r" b="b"/>
              <a:pathLst>
                <a:path w="143" h="141" extrusionOk="0">
                  <a:moveTo>
                    <a:pt x="77" y="1"/>
                  </a:moveTo>
                  <a:cubicBezTo>
                    <a:pt x="57" y="1"/>
                    <a:pt x="36" y="4"/>
                    <a:pt x="12" y="10"/>
                  </a:cubicBezTo>
                  <a:cubicBezTo>
                    <a:pt x="0" y="57"/>
                    <a:pt x="0" y="93"/>
                    <a:pt x="12" y="141"/>
                  </a:cubicBezTo>
                  <a:cubicBezTo>
                    <a:pt x="95" y="141"/>
                    <a:pt x="131" y="81"/>
                    <a:pt x="143" y="10"/>
                  </a:cubicBezTo>
                  <a:cubicBezTo>
                    <a:pt x="119" y="4"/>
                    <a:pt x="98"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5"/>
            <p:cNvSpPr/>
            <p:nvPr/>
          </p:nvSpPr>
          <p:spPr>
            <a:xfrm>
              <a:off x="5248550" y="1888450"/>
              <a:ext cx="3900" cy="10450"/>
            </a:xfrm>
            <a:custGeom>
              <a:avLst/>
              <a:gdLst/>
              <a:ahLst/>
              <a:cxnLst/>
              <a:rect l="l" t="t" r="r" b="b"/>
              <a:pathLst>
                <a:path w="156" h="418" extrusionOk="0">
                  <a:moveTo>
                    <a:pt x="156" y="1"/>
                  </a:moveTo>
                  <a:cubicBezTo>
                    <a:pt x="13" y="132"/>
                    <a:pt x="1" y="287"/>
                    <a:pt x="156" y="418"/>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5"/>
            <p:cNvSpPr/>
            <p:nvPr/>
          </p:nvSpPr>
          <p:spPr>
            <a:xfrm>
              <a:off x="5268800" y="1853025"/>
              <a:ext cx="2400" cy="3025"/>
            </a:xfrm>
            <a:custGeom>
              <a:avLst/>
              <a:gdLst/>
              <a:ahLst/>
              <a:cxnLst/>
              <a:rect l="l" t="t" r="r" b="b"/>
              <a:pathLst>
                <a:path w="96" h="121" extrusionOk="0">
                  <a:moveTo>
                    <a:pt x="96" y="1"/>
                  </a:moveTo>
                  <a:lnTo>
                    <a:pt x="1" y="49"/>
                  </a:lnTo>
                  <a:lnTo>
                    <a:pt x="84" y="120"/>
                  </a:lnTo>
                  <a:lnTo>
                    <a:pt x="96" y="6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5"/>
            <p:cNvSpPr/>
            <p:nvPr/>
          </p:nvSpPr>
          <p:spPr>
            <a:xfrm>
              <a:off x="5241725" y="1949775"/>
              <a:ext cx="7150" cy="24725"/>
            </a:xfrm>
            <a:custGeom>
              <a:avLst/>
              <a:gdLst/>
              <a:ahLst/>
              <a:cxnLst/>
              <a:rect l="l" t="t" r="r" b="b"/>
              <a:pathLst>
                <a:path w="286" h="989" extrusionOk="0">
                  <a:moveTo>
                    <a:pt x="167" y="0"/>
                  </a:moveTo>
                  <a:cubicBezTo>
                    <a:pt x="95" y="84"/>
                    <a:pt x="119" y="215"/>
                    <a:pt x="36" y="286"/>
                  </a:cubicBezTo>
                  <a:cubicBezTo>
                    <a:pt x="12" y="334"/>
                    <a:pt x="0" y="381"/>
                    <a:pt x="12" y="417"/>
                  </a:cubicBezTo>
                  <a:cubicBezTo>
                    <a:pt x="36" y="465"/>
                    <a:pt x="36" y="524"/>
                    <a:pt x="12" y="572"/>
                  </a:cubicBezTo>
                  <a:cubicBezTo>
                    <a:pt x="0" y="620"/>
                    <a:pt x="0" y="655"/>
                    <a:pt x="12" y="703"/>
                  </a:cubicBezTo>
                  <a:cubicBezTo>
                    <a:pt x="107" y="798"/>
                    <a:pt x="191" y="893"/>
                    <a:pt x="286" y="989"/>
                  </a:cubicBezTo>
                  <a:lnTo>
                    <a:pt x="2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35"/>
            <p:cNvSpPr/>
            <p:nvPr/>
          </p:nvSpPr>
          <p:spPr>
            <a:xfrm>
              <a:off x="5245875" y="2009300"/>
              <a:ext cx="3300" cy="8375"/>
            </a:xfrm>
            <a:custGeom>
              <a:avLst/>
              <a:gdLst/>
              <a:ahLst/>
              <a:cxnLst/>
              <a:rect l="l" t="t" r="r" b="b"/>
              <a:pathLst>
                <a:path w="132" h="335" extrusionOk="0">
                  <a:moveTo>
                    <a:pt x="25" y="1"/>
                  </a:moveTo>
                  <a:lnTo>
                    <a:pt x="25" y="1"/>
                  </a:lnTo>
                  <a:cubicBezTo>
                    <a:pt x="1" y="132"/>
                    <a:pt x="13" y="239"/>
                    <a:pt x="120" y="334"/>
                  </a:cubicBezTo>
                  <a:cubicBezTo>
                    <a:pt x="132" y="215"/>
                    <a:pt x="108" y="96"/>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5"/>
            <p:cNvSpPr/>
            <p:nvPr/>
          </p:nvSpPr>
          <p:spPr>
            <a:xfrm>
              <a:off x="5245300" y="1926550"/>
              <a:ext cx="4775" cy="6100"/>
            </a:xfrm>
            <a:custGeom>
              <a:avLst/>
              <a:gdLst/>
              <a:ahLst/>
              <a:cxnLst/>
              <a:rect l="l" t="t" r="r" b="b"/>
              <a:pathLst>
                <a:path w="191" h="244" extrusionOk="0">
                  <a:moveTo>
                    <a:pt x="70" y="0"/>
                  </a:moveTo>
                  <a:cubicBezTo>
                    <a:pt x="0" y="0"/>
                    <a:pt x="41" y="138"/>
                    <a:pt x="24" y="191"/>
                  </a:cubicBezTo>
                  <a:cubicBezTo>
                    <a:pt x="24" y="203"/>
                    <a:pt x="36" y="239"/>
                    <a:pt x="71" y="239"/>
                  </a:cubicBezTo>
                  <a:cubicBezTo>
                    <a:pt x="77" y="242"/>
                    <a:pt x="83" y="243"/>
                    <a:pt x="90" y="243"/>
                  </a:cubicBezTo>
                  <a:cubicBezTo>
                    <a:pt x="111" y="243"/>
                    <a:pt x="137" y="228"/>
                    <a:pt x="155" y="191"/>
                  </a:cubicBezTo>
                  <a:cubicBezTo>
                    <a:pt x="167" y="144"/>
                    <a:pt x="190" y="96"/>
                    <a:pt x="190" y="60"/>
                  </a:cubicBezTo>
                  <a:cubicBezTo>
                    <a:pt x="132" y="17"/>
                    <a:pt x="94"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5"/>
            <p:cNvSpPr/>
            <p:nvPr/>
          </p:nvSpPr>
          <p:spPr>
            <a:xfrm>
              <a:off x="5245875" y="1931325"/>
              <a:ext cx="3300" cy="4600"/>
            </a:xfrm>
            <a:custGeom>
              <a:avLst/>
              <a:gdLst/>
              <a:ahLst/>
              <a:cxnLst/>
              <a:rect l="l" t="t" r="r" b="b"/>
              <a:pathLst>
                <a:path w="132" h="184" extrusionOk="0">
                  <a:moveTo>
                    <a:pt x="1" y="0"/>
                  </a:moveTo>
                  <a:lnTo>
                    <a:pt x="1" y="143"/>
                  </a:lnTo>
                  <a:cubicBezTo>
                    <a:pt x="1" y="155"/>
                    <a:pt x="13" y="155"/>
                    <a:pt x="48" y="179"/>
                  </a:cubicBezTo>
                  <a:cubicBezTo>
                    <a:pt x="54" y="182"/>
                    <a:pt x="61" y="183"/>
                    <a:pt x="68" y="183"/>
                  </a:cubicBezTo>
                  <a:cubicBezTo>
                    <a:pt x="89" y="183"/>
                    <a:pt x="114" y="170"/>
                    <a:pt x="132" y="143"/>
                  </a:cubicBez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5"/>
            <p:cNvSpPr/>
            <p:nvPr/>
          </p:nvSpPr>
          <p:spPr>
            <a:xfrm>
              <a:off x="5245875" y="1934900"/>
              <a:ext cx="3600" cy="3000"/>
            </a:xfrm>
            <a:custGeom>
              <a:avLst/>
              <a:gdLst/>
              <a:ahLst/>
              <a:cxnLst/>
              <a:rect l="l" t="t" r="r" b="b"/>
              <a:pathLst>
                <a:path w="144" h="120" extrusionOk="0">
                  <a:moveTo>
                    <a:pt x="1" y="0"/>
                  </a:moveTo>
                  <a:cubicBezTo>
                    <a:pt x="48" y="48"/>
                    <a:pt x="84" y="95"/>
                    <a:pt x="132" y="119"/>
                  </a:cubicBezTo>
                  <a:lnTo>
                    <a:pt x="144" y="60"/>
                  </a:ln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5"/>
            <p:cNvSpPr/>
            <p:nvPr/>
          </p:nvSpPr>
          <p:spPr>
            <a:xfrm>
              <a:off x="5247075" y="1942025"/>
              <a:ext cx="2400" cy="3600"/>
            </a:xfrm>
            <a:custGeom>
              <a:avLst/>
              <a:gdLst/>
              <a:ahLst/>
              <a:cxnLst/>
              <a:rect l="l" t="t" r="r" b="b"/>
              <a:pathLst>
                <a:path w="96" h="144" extrusionOk="0">
                  <a:moveTo>
                    <a:pt x="84" y="1"/>
                  </a:moveTo>
                  <a:cubicBezTo>
                    <a:pt x="0" y="60"/>
                    <a:pt x="0" y="108"/>
                    <a:pt x="84" y="144"/>
                  </a:cubicBezTo>
                  <a:lnTo>
                    <a:pt x="96" y="72"/>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5"/>
            <p:cNvSpPr/>
            <p:nvPr/>
          </p:nvSpPr>
          <p:spPr>
            <a:xfrm>
              <a:off x="5245875" y="2003050"/>
              <a:ext cx="2700" cy="4500"/>
            </a:xfrm>
            <a:custGeom>
              <a:avLst/>
              <a:gdLst/>
              <a:ahLst/>
              <a:cxnLst/>
              <a:rect l="l" t="t" r="r" b="b"/>
              <a:pathLst>
                <a:path w="108" h="180" extrusionOk="0">
                  <a:moveTo>
                    <a:pt x="1" y="1"/>
                  </a:moveTo>
                  <a:cubicBezTo>
                    <a:pt x="1" y="60"/>
                    <a:pt x="13" y="120"/>
                    <a:pt x="13" y="179"/>
                  </a:cubicBezTo>
                  <a:cubicBezTo>
                    <a:pt x="72" y="120"/>
                    <a:pt x="108"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5"/>
            <p:cNvSpPr/>
            <p:nvPr/>
          </p:nvSpPr>
          <p:spPr>
            <a:xfrm>
              <a:off x="5859350" y="1780750"/>
              <a:ext cx="14325" cy="3550"/>
            </a:xfrm>
            <a:custGeom>
              <a:avLst/>
              <a:gdLst/>
              <a:ahLst/>
              <a:cxnLst/>
              <a:rect l="l" t="t" r="r" b="b"/>
              <a:pathLst>
                <a:path w="573" h="142" extrusionOk="0">
                  <a:moveTo>
                    <a:pt x="286" y="0"/>
                  </a:moveTo>
                  <a:cubicBezTo>
                    <a:pt x="191" y="0"/>
                    <a:pt x="94" y="42"/>
                    <a:pt x="1" y="118"/>
                  </a:cubicBezTo>
                  <a:cubicBezTo>
                    <a:pt x="179" y="118"/>
                    <a:pt x="370" y="130"/>
                    <a:pt x="572" y="142"/>
                  </a:cubicBezTo>
                  <a:cubicBezTo>
                    <a:pt x="481" y="45"/>
                    <a:pt x="384"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5"/>
            <p:cNvSpPr/>
            <p:nvPr/>
          </p:nvSpPr>
          <p:spPr>
            <a:xfrm>
              <a:off x="5876925" y="1791950"/>
              <a:ext cx="7450" cy="3250"/>
            </a:xfrm>
            <a:custGeom>
              <a:avLst/>
              <a:gdLst/>
              <a:ahLst/>
              <a:cxnLst/>
              <a:rect l="l" t="t" r="r" b="b"/>
              <a:pathLst>
                <a:path w="298" h="130" extrusionOk="0">
                  <a:moveTo>
                    <a:pt x="254" y="1"/>
                  </a:moveTo>
                  <a:cubicBezTo>
                    <a:pt x="153" y="1"/>
                    <a:pt x="63" y="39"/>
                    <a:pt x="0" y="122"/>
                  </a:cubicBezTo>
                  <a:cubicBezTo>
                    <a:pt x="23" y="127"/>
                    <a:pt x="46" y="129"/>
                    <a:pt x="69" y="129"/>
                  </a:cubicBezTo>
                  <a:cubicBezTo>
                    <a:pt x="160" y="129"/>
                    <a:pt x="240" y="89"/>
                    <a:pt x="298" y="3"/>
                  </a:cubicBezTo>
                  <a:cubicBezTo>
                    <a:pt x="283" y="2"/>
                    <a:pt x="269"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5"/>
            <p:cNvSpPr/>
            <p:nvPr/>
          </p:nvSpPr>
          <p:spPr>
            <a:xfrm>
              <a:off x="5959375" y="1791425"/>
              <a:ext cx="3875" cy="2175"/>
            </a:xfrm>
            <a:custGeom>
              <a:avLst/>
              <a:gdLst/>
              <a:ahLst/>
              <a:cxnLst/>
              <a:rect l="l" t="t" r="r" b="b"/>
              <a:pathLst>
                <a:path w="155" h="87" extrusionOk="0">
                  <a:moveTo>
                    <a:pt x="0" y="0"/>
                  </a:moveTo>
                  <a:lnTo>
                    <a:pt x="0" y="0"/>
                  </a:lnTo>
                  <a:cubicBezTo>
                    <a:pt x="25" y="57"/>
                    <a:pt x="50" y="87"/>
                    <a:pt x="77" y="87"/>
                  </a:cubicBezTo>
                  <a:cubicBezTo>
                    <a:pt x="101" y="87"/>
                    <a:pt x="127" y="63"/>
                    <a:pt x="155" y="12"/>
                  </a:cubicBezTo>
                  <a:cubicBezTo>
                    <a:pt x="107"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5"/>
            <p:cNvSpPr/>
            <p:nvPr/>
          </p:nvSpPr>
          <p:spPr>
            <a:xfrm>
              <a:off x="5956100" y="1790225"/>
              <a:ext cx="3300" cy="1225"/>
            </a:xfrm>
            <a:custGeom>
              <a:avLst/>
              <a:gdLst/>
              <a:ahLst/>
              <a:cxnLst/>
              <a:rect l="l" t="t" r="r" b="b"/>
              <a:pathLst>
                <a:path w="132" h="49" extrusionOk="0">
                  <a:moveTo>
                    <a:pt x="107" y="1"/>
                  </a:moveTo>
                  <a:cubicBezTo>
                    <a:pt x="72" y="1"/>
                    <a:pt x="36" y="13"/>
                    <a:pt x="0" y="36"/>
                  </a:cubicBezTo>
                  <a:cubicBezTo>
                    <a:pt x="48" y="36"/>
                    <a:pt x="95" y="48"/>
                    <a:pt x="131" y="48"/>
                  </a:cubicBezTo>
                  <a:cubicBezTo>
                    <a:pt x="119" y="36"/>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5"/>
            <p:cNvSpPr/>
            <p:nvPr/>
          </p:nvSpPr>
          <p:spPr>
            <a:xfrm>
              <a:off x="5935025" y="2597175"/>
              <a:ext cx="2050" cy="2800"/>
            </a:xfrm>
            <a:custGeom>
              <a:avLst/>
              <a:gdLst/>
              <a:ahLst/>
              <a:cxnLst/>
              <a:rect l="l" t="t" r="r" b="b"/>
              <a:pathLst>
                <a:path w="82" h="112" extrusionOk="0">
                  <a:moveTo>
                    <a:pt x="57" y="1"/>
                  </a:moveTo>
                  <a:cubicBezTo>
                    <a:pt x="45" y="24"/>
                    <a:pt x="10" y="36"/>
                    <a:pt x="10" y="48"/>
                  </a:cubicBezTo>
                  <a:cubicBezTo>
                    <a:pt x="0" y="94"/>
                    <a:pt x="13" y="112"/>
                    <a:pt x="41" y="112"/>
                  </a:cubicBezTo>
                  <a:cubicBezTo>
                    <a:pt x="49" y="112"/>
                    <a:pt x="58" y="110"/>
                    <a:pt x="69" y="108"/>
                  </a:cubicBezTo>
                  <a:cubicBezTo>
                    <a:pt x="69" y="96"/>
                    <a:pt x="81" y="60"/>
                    <a:pt x="81" y="48"/>
                  </a:cubicBezTo>
                  <a:cubicBezTo>
                    <a:pt x="69" y="24"/>
                    <a:pt x="69" y="1"/>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5"/>
            <p:cNvSpPr/>
            <p:nvPr/>
          </p:nvSpPr>
          <p:spPr>
            <a:xfrm>
              <a:off x="5324475" y="2580500"/>
              <a:ext cx="1500" cy="1500"/>
            </a:xfrm>
            <a:custGeom>
              <a:avLst/>
              <a:gdLst/>
              <a:ahLst/>
              <a:cxnLst/>
              <a:rect l="l" t="t" r="r" b="b"/>
              <a:pathLst>
                <a:path w="60" h="60" extrusionOk="0">
                  <a:moveTo>
                    <a:pt x="0" y="1"/>
                  </a:moveTo>
                  <a:cubicBezTo>
                    <a:pt x="14" y="43"/>
                    <a:pt x="32" y="60"/>
                    <a:pt x="45" y="60"/>
                  </a:cubicBezTo>
                  <a:cubicBezTo>
                    <a:pt x="53" y="60"/>
                    <a:pt x="60" y="51"/>
                    <a:pt x="60" y="36"/>
                  </a:cubicBezTo>
                  <a:cubicBezTo>
                    <a:pt x="60" y="36"/>
                    <a:pt x="12"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5"/>
            <p:cNvSpPr/>
            <p:nvPr/>
          </p:nvSpPr>
          <p:spPr>
            <a:xfrm>
              <a:off x="5461975" y="2580800"/>
              <a:ext cx="2400" cy="3000"/>
            </a:xfrm>
            <a:custGeom>
              <a:avLst/>
              <a:gdLst/>
              <a:ahLst/>
              <a:cxnLst/>
              <a:rect l="l" t="t" r="r" b="b"/>
              <a:pathLst>
                <a:path w="96" h="120" extrusionOk="0">
                  <a:moveTo>
                    <a:pt x="96" y="1"/>
                  </a:moveTo>
                  <a:cubicBezTo>
                    <a:pt x="13" y="36"/>
                    <a:pt x="1" y="84"/>
                    <a:pt x="72" y="120"/>
                  </a:cubicBezTo>
                  <a:lnTo>
                    <a:pt x="96" y="6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5"/>
            <p:cNvSpPr/>
            <p:nvPr/>
          </p:nvSpPr>
          <p:spPr>
            <a:xfrm>
              <a:off x="5476875" y="2580500"/>
              <a:ext cx="12800" cy="3350"/>
            </a:xfrm>
            <a:custGeom>
              <a:avLst/>
              <a:gdLst/>
              <a:ahLst/>
              <a:cxnLst/>
              <a:rect l="l" t="t" r="r" b="b"/>
              <a:pathLst>
                <a:path w="512" h="134" extrusionOk="0">
                  <a:moveTo>
                    <a:pt x="512" y="1"/>
                  </a:moveTo>
                  <a:lnTo>
                    <a:pt x="512" y="1"/>
                  </a:lnTo>
                  <a:cubicBezTo>
                    <a:pt x="357" y="13"/>
                    <a:pt x="214" y="36"/>
                    <a:pt x="0" y="48"/>
                  </a:cubicBezTo>
                  <a:cubicBezTo>
                    <a:pt x="104" y="106"/>
                    <a:pt x="193" y="133"/>
                    <a:pt x="269" y="133"/>
                  </a:cubicBezTo>
                  <a:cubicBezTo>
                    <a:pt x="367" y="133"/>
                    <a:pt x="445" y="88"/>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5"/>
            <p:cNvSpPr/>
            <p:nvPr/>
          </p:nvSpPr>
          <p:spPr>
            <a:xfrm>
              <a:off x="5385775" y="2581875"/>
              <a:ext cx="6275" cy="6100"/>
            </a:xfrm>
            <a:custGeom>
              <a:avLst/>
              <a:gdLst/>
              <a:ahLst/>
              <a:cxnLst/>
              <a:rect l="l" t="t" r="r" b="b"/>
              <a:pathLst>
                <a:path w="251" h="244" extrusionOk="0">
                  <a:moveTo>
                    <a:pt x="142" y="1"/>
                  </a:moveTo>
                  <a:cubicBezTo>
                    <a:pt x="112" y="1"/>
                    <a:pt x="69" y="14"/>
                    <a:pt x="60" y="41"/>
                  </a:cubicBezTo>
                  <a:cubicBezTo>
                    <a:pt x="1" y="136"/>
                    <a:pt x="60" y="196"/>
                    <a:pt x="144" y="243"/>
                  </a:cubicBezTo>
                  <a:cubicBezTo>
                    <a:pt x="167" y="172"/>
                    <a:pt x="251" y="77"/>
                    <a:pt x="167" y="5"/>
                  </a:cubicBezTo>
                  <a:cubicBezTo>
                    <a:pt x="161" y="2"/>
                    <a:pt x="153"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5"/>
            <p:cNvSpPr/>
            <p:nvPr/>
          </p:nvSpPr>
          <p:spPr>
            <a:xfrm>
              <a:off x="5841200" y="2360650"/>
              <a:ext cx="11025" cy="8300"/>
            </a:xfrm>
            <a:custGeom>
              <a:avLst/>
              <a:gdLst/>
              <a:ahLst/>
              <a:cxnLst/>
              <a:rect l="l" t="t" r="r" b="b"/>
              <a:pathLst>
                <a:path w="441" h="332" extrusionOk="0">
                  <a:moveTo>
                    <a:pt x="292" y="0"/>
                  </a:moveTo>
                  <a:cubicBezTo>
                    <a:pt x="212" y="0"/>
                    <a:pt x="115" y="57"/>
                    <a:pt x="26" y="57"/>
                  </a:cubicBezTo>
                  <a:cubicBezTo>
                    <a:pt x="18" y="57"/>
                    <a:pt x="9" y="57"/>
                    <a:pt x="0" y="56"/>
                  </a:cubicBezTo>
                  <a:lnTo>
                    <a:pt x="0" y="56"/>
                  </a:lnTo>
                  <a:cubicBezTo>
                    <a:pt x="40" y="246"/>
                    <a:pt x="105" y="332"/>
                    <a:pt x="191" y="332"/>
                  </a:cubicBezTo>
                  <a:cubicBezTo>
                    <a:pt x="261" y="332"/>
                    <a:pt x="345" y="276"/>
                    <a:pt x="441" y="175"/>
                  </a:cubicBezTo>
                  <a:cubicBezTo>
                    <a:pt x="410" y="38"/>
                    <a:pt x="356" y="0"/>
                    <a:pt x="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5"/>
            <p:cNvSpPr/>
            <p:nvPr/>
          </p:nvSpPr>
          <p:spPr>
            <a:xfrm>
              <a:off x="5855175" y="2364700"/>
              <a:ext cx="3900" cy="2600"/>
            </a:xfrm>
            <a:custGeom>
              <a:avLst/>
              <a:gdLst/>
              <a:ahLst/>
              <a:cxnLst/>
              <a:rect l="l" t="t" r="r" b="b"/>
              <a:pathLst>
                <a:path w="156" h="104" extrusionOk="0">
                  <a:moveTo>
                    <a:pt x="83" y="1"/>
                  </a:moveTo>
                  <a:cubicBezTo>
                    <a:pt x="57" y="1"/>
                    <a:pt x="31" y="13"/>
                    <a:pt x="1" y="36"/>
                  </a:cubicBezTo>
                  <a:cubicBezTo>
                    <a:pt x="25" y="80"/>
                    <a:pt x="50" y="104"/>
                    <a:pt x="76" y="104"/>
                  </a:cubicBezTo>
                  <a:cubicBezTo>
                    <a:pt x="101" y="104"/>
                    <a:pt x="127" y="83"/>
                    <a:pt x="156" y="36"/>
                  </a:cubicBezTo>
                  <a:cubicBezTo>
                    <a:pt x="132" y="13"/>
                    <a:pt x="108"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5"/>
            <p:cNvSpPr/>
            <p:nvPr/>
          </p:nvSpPr>
          <p:spPr>
            <a:xfrm>
              <a:off x="5855175" y="2363600"/>
              <a:ext cx="3900" cy="2025"/>
            </a:xfrm>
            <a:custGeom>
              <a:avLst/>
              <a:gdLst/>
              <a:ahLst/>
              <a:cxnLst/>
              <a:rect l="l" t="t" r="r" b="b"/>
              <a:pathLst>
                <a:path w="156" h="81" extrusionOk="0">
                  <a:moveTo>
                    <a:pt x="83" y="0"/>
                  </a:moveTo>
                  <a:cubicBezTo>
                    <a:pt x="57" y="0"/>
                    <a:pt x="31" y="27"/>
                    <a:pt x="1" y="80"/>
                  </a:cubicBezTo>
                  <a:lnTo>
                    <a:pt x="156" y="80"/>
                  </a:lnTo>
                  <a:cubicBezTo>
                    <a:pt x="132" y="27"/>
                    <a:pt x="108"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5"/>
            <p:cNvSpPr/>
            <p:nvPr/>
          </p:nvSpPr>
          <p:spPr>
            <a:xfrm>
              <a:off x="5835825" y="3756900"/>
              <a:ext cx="23250" cy="3700"/>
            </a:xfrm>
            <a:custGeom>
              <a:avLst/>
              <a:gdLst/>
              <a:ahLst/>
              <a:cxnLst/>
              <a:rect l="l" t="t" r="r" b="b"/>
              <a:pathLst>
                <a:path w="930" h="148" extrusionOk="0">
                  <a:moveTo>
                    <a:pt x="495" y="1"/>
                  </a:moveTo>
                  <a:cubicBezTo>
                    <a:pt x="354" y="1"/>
                    <a:pt x="211" y="25"/>
                    <a:pt x="76" y="25"/>
                  </a:cubicBezTo>
                  <a:cubicBezTo>
                    <a:pt x="50" y="25"/>
                    <a:pt x="26" y="24"/>
                    <a:pt x="1" y="22"/>
                  </a:cubicBezTo>
                  <a:lnTo>
                    <a:pt x="1" y="22"/>
                  </a:lnTo>
                  <a:cubicBezTo>
                    <a:pt x="216" y="125"/>
                    <a:pt x="444" y="148"/>
                    <a:pt x="670" y="148"/>
                  </a:cubicBezTo>
                  <a:cubicBezTo>
                    <a:pt x="757" y="148"/>
                    <a:pt x="844" y="144"/>
                    <a:pt x="930" y="141"/>
                  </a:cubicBezTo>
                  <a:cubicBezTo>
                    <a:pt x="794" y="28"/>
                    <a:pt x="645" y="1"/>
                    <a:pt x="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5"/>
            <p:cNvSpPr/>
            <p:nvPr/>
          </p:nvSpPr>
          <p:spPr>
            <a:xfrm>
              <a:off x="5803100" y="3753375"/>
              <a:ext cx="19950" cy="3225"/>
            </a:xfrm>
            <a:custGeom>
              <a:avLst/>
              <a:gdLst/>
              <a:ahLst/>
              <a:cxnLst/>
              <a:rect l="l" t="t" r="r" b="b"/>
              <a:pathLst>
                <a:path w="798" h="129" extrusionOk="0">
                  <a:moveTo>
                    <a:pt x="425" y="1"/>
                  </a:moveTo>
                  <a:cubicBezTo>
                    <a:pt x="323" y="1"/>
                    <a:pt x="217" y="15"/>
                    <a:pt x="112" y="15"/>
                  </a:cubicBezTo>
                  <a:cubicBezTo>
                    <a:pt x="75" y="15"/>
                    <a:pt x="37" y="13"/>
                    <a:pt x="0" y="8"/>
                  </a:cubicBezTo>
                  <a:lnTo>
                    <a:pt x="0" y="8"/>
                  </a:lnTo>
                  <a:cubicBezTo>
                    <a:pt x="150" y="113"/>
                    <a:pt x="318" y="128"/>
                    <a:pt x="490" y="128"/>
                  </a:cubicBezTo>
                  <a:cubicBezTo>
                    <a:pt x="563" y="128"/>
                    <a:pt x="636" y="126"/>
                    <a:pt x="709" y="126"/>
                  </a:cubicBezTo>
                  <a:cubicBezTo>
                    <a:pt x="739" y="126"/>
                    <a:pt x="769" y="126"/>
                    <a:pt x="798" y="127"/>
                  </a:cubicBezTo>
                  <a:cubicBezTo>
                    <a:pt x="683" y="24"/>
                    <a:pt x="556"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5"/>
            <p:cNvSpPr/>
            <p:nvPr/>
          </p:nvSpPr>
          <p:spPr>
            <a:xfrm>
              <a:off x="5771550" y="3749850"/>
              <a:ext cx="15800" cy="3150"/>
            </a:xfrm>
            <a:custGeom>
              <a:avLst/>
              <a:gdLst/>
              <a:ahLst/>
              <a:cxnLst/>
              <a:rect l="l" t="t" r="r" b="b"/>
              <a:pathLst>
                <a:path w="632" h="126" extrusionOk="0">
                  <a:moveTo>
                    <a:pt x="299" y="0"/>
                  </a:moveTo>
                  <a:cubicBezTo>
                    <a:pt x="200" y="0"/>
                    <a:pt x="100" y="18"/>
                    <a:pt x="0" y="18"/>
                  </a:cubicBezTo>
                  <a:cubicBezTo>
                    <a:pt x="191" y="125"/>
                    <a:pt x="417" y="125"/>
                    <a:pt x="631" y="125"/>
                  </a:cubicBezTo>
                  <a:cubicBezTo>
                    <a:pt x="523" y="24"/>
                    <a:pt x="412"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5"/>
            <p:cNvSpPr/>
            <p:nvPr/>
          </p:nvSpPr>
          <p:spPr>
            <a:xfrm>
              <a:off x="5762325" y="3746125"/>
              <a:ext cx="7150" cy="3900"/>
            </a:xfrm>
            <a:custGeom>
              <a:avLst/>
              <a:gdLst/>
              <a:ahLst/>
              <a:cxnLst/>
              <a:rect l="l" t="t" r="r" b="b"/>
              <a:pathLst>
                <a:path w="286" h="156" extrusionOk="0">
                  <a:moveTo>
                    <a:pt x="286" y="1"/>
                  </a:moveTo>
                  <a:cubicBezTo>
                    <a:pt x="179" y="1"/>
                    <a:pt x="72" y="12"/>
                    <a:pt x="0" y="120"/>
                  </a:cubicBezTo>
                  <a:cubicBezTo>
                    <a:pt x="83" y="143"/>
                    <a:pt x="191" y="143"/>
                    <a:pt x="286" y="155"/>
                  </a:cubicBezTo>
                  <a:lnTo>
                    <a:pt x="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5"/>
            <p:cNvSpPr/>
            <p:nvPr/>
          </p:nvSpPr>
          <p:spPr>
            <a:xfrm>
              <a:off x="5610800" y="3734225"/>
              <a:ext cx="42600" cy="17625"/>
            </a:xfrm>
            <a:custGeom>
              <a:avLst/>
              <a:gdLst/>
              <a:ahLst/>
              <a:cxnLst/>
              <a:rect l="l" t="t" r="r" b="b"/>
              <a:pathLst>
                <a:path w="1704" h="705" extrusionOk="0">
                  <a:moveTo>
                    <a:pt x="1120" y="0"/>
                  </a:moveTo>
                  <a:cubicBezTo>
                    <a:pt x="1072" y="0"/>
                    <a:pt x="1049" y="24"/>
                    <a:pt x="1025" y="60"/>
                  </a:cubicBezTo>
                  <a:cubicBezTo>
                    <a:pt x="1068" y="199"/>
                    <a:pt x="1120" y="339"/>
                    <a:pt x="956" y="339"/>
                  </a:cubicBezTo>
                  <a:cubicBezTo>
                    <a:pt x="938" y="339"/>
                    <a:pt x="917" y="337"/>
                    <a:pt x="894" y="334"/>
                  </a:cubicBezTo>
                  <a:cubicBezTo>
                    <a:pt x="800" y="315"/>
                    <a:pt x="707" y="308"/>
                    <a:pt x="613" y="308"/>
                  </a:cubicBezTo>
                  <a:cubicBezTo>
                    <a:pt x="409" y="308"/>
                    <a:pt x="205" y="341"/>
                    <a:pt x="1" y="357"/>
                  </a:cubicBezTo>
                  <a:cubicBezTo>
                    <a:pt x="178" y="634"/>
                    <a:pt x="398" y="704"/>
                    <a:pt x="635" y="704"/>
                  </a:cubicBezTo>
                  <a:cubicBezTo>
                    <a:pt x="876" y="704"/>
                    <a:pt x="1135" y="631"/>
                    <a:pt x="1382" y="631"/>
                  </a:cubicBezTo>
                  <a:cubicBezTo>
                    <a:pt x="1703" y="619"/>
                    <a:pt x="1537" y="298"/>
                    <a:pt x="1668" y="179"/>
                  </a:cubicBezTo>
                  <a:cubicBezTo>
                    <a:pt x="1656" y="119"/>
                    <a:pt x="1620" y="84"/>
                    <a:pt x="1561" y="84"/>
                  </a:cubicBezTo>
                  <a:cubicBezTo>
                    <a:pt x="1430" y="60"/>
                    <a:pt x="1311" y="48"/>
                    <a:pt x="1180" y="36"/>
                  </a:cubicBezTo>
                  <a:cubicBezTo>
                    <a:pt x="1180" y="24"/>
                    <a:pt x="116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5"/>
            <p:cNvSpPr/>
            <p:nvPr/>
          </p:nvSpPr>
          <p:spPr>
            <a:xfrm>
              <a:off x="5602775" y="3728450"/>
              <a:ext cx="15800" cy="3625"/>
            </a:xfrm>
            <a:custGeom>
              <a:avLst/>
              <a:gdLst/>
              <a:ahLst/>
              <a:cxnLst/>
              <a:rect l="l" t="t" r="r" b="b"/>
              <a:pathLst>
                <a:path w="632" h="145" extrusionOk="0">
                  <a:moveTo>
                    <a:pt x="315" y="1"/>
                  </a:moveTo>
                  <a:cubicBezTo>
                    <a:pt x="220" y="1"/>
                    <a:pt x="124" y="18"/>
                    <a:pt x="35" y="18"/>
                  </a:cubicBezTo>
                  <a:cubicBezTo>
                    <a:pt x="23" y="18"/>
                    <a:pt x="12" y="18"/>
                    <a:pt x="0" y="17"/>
                  </a:cubicBezTo>
                  <a:lnTo>
                    <a:pt x="0" y="17"/>
                  </a:lnTo>
                  <a:cubicBezTo>
                    <a:pt x="130" y="122"/>
                    <a:pt x="276" y="145"/>
                    <a:pt x="423" y="145"/>
                  </a:cubicBezTo>
                  <a:cubicBezTo>
                    <a:pt x="493" y="145"/>
                    <a:pt x="563" y="140"/>
                    <a:pt x="631" y="136"/>
                  </a:cubicBezTo>
                  <a:cubicBezTo>
                    <a:pt x="539" y="26"/>
                    <a:pt x="428"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5"/>
            <p:cNvSpPr/>
            <p:nvPr/>
          </p:nvSpPr>
          <p:spPr>
            <a:xfrm>
              <a:off x="5649800" y="3735700"/>
              <a:ext cx="11925" cy="4900"/>
            </a:xfrm>
            <a:custGeom>
              <a:avLst/>
              <a:gdLst/>
              <a:ahLst/>
              <a:cxnLst/>
              <a:rect l="l" t="t" r="r" b="b"/>
              <a:pathLst>
                <a:path w="477" h="196" extrusionOk="0">
                  <a:moveTo>
                    <a:pt x="188" y="1"/>
                  </a:moveTo>
                  <a:cubicBezTo>
                    <a:pt x="126" y="1"/>
                    <a:pt x="62" y="8"/>
                    <a:pt x="1" y="13"/>
                  </a:cubicBezTo>
                  <a:cubicBezTo>
                    <a:pt x="36" y="48"/>
                    <a:pt x="60" y="84"/>
                    <a:pt x="84" y="120"/>
                  </a:cubicBezTo>
                  <a:cubicBezTo>
                    <a:pt x="84" y="144"/>
                    <a:pt x="84" y="156"/>
                    <a:pt x="108" y="179"/>
                  </a:cubicBezTo>
                  <a:cubicBezTo>
                    <a:pt x="122" y="189"/>
                    <a:pt x="135" y="195"/>
                    <a:pt x="148" y="195"/>
                  </a:cubicBezTo>
                  <a:cubicBezTo>
                    <a:pt x="165" y="195"/>
                    <a:pt x="182" y="184"/>
                    <a:pt x="203" y="156"/>
                  </a:cubicBezTo>
                  <a:cubicBezTo>
                    <a:pt x="286" y="144"/>
                    <a:pt x="393" y="144"/>
                    <a:pt x="477" y="120"/>
                  </a:cubicBezTo>
                  <a:cubicBezTo>
                    <a:pt x="395" y="23"/>
                    <a:pt x="293"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5"/>
            <p:cNvSpPr/>
            <p:nvPr/>
          </p:nvSpPr>
          <p:spPr>
            <a:xfrm>
              <a:off x="5627475" y="3732150"/>
              <a:ext cx="12825" cy="3575"/>
            </a:xfrm>
            <a:custGeom>
              <a:avLst/>
              <a:gdLst/>
              <a:ahLst/>
              <a:cxnLst/>
              <a:rect l="l" t="t" r="r" b="b"/>
              <a:pathLst>
                <a:path w="513" h="143" extrusionOk="0">
                  <a:moveTo>
                    <a:pt x="227" y="1"/>
                  </a:moveTo>
                  <a:cubicBezTo>
                    <a:pt x="150" y="1"/>
                    <a:pt x="73" y="12"/>
                    <a:pt x="1" y="12"/>
                  </a:cubicBezTo>
                  <a:cubicBezTo>
                    <a:pt x="143" y="59"/>
                    <a:pt x="263" y="107"/>
                    <a:pt x="382" y="143"/>
                  </a:cubicBezTo>
                  <a:lnTo>
                    <a:pt x="513" y="107"/>
                  </a:lnTo>
                  <a:cubicBezTo>
                    <a:pt x="425" y="20"/>
                    <a:pt x="32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5"/>
            <p:cNvSpPr/>
            <p:nvPr/>
          </p:nvSpPr>
          <p:spPr>
            <a:xfrm>
              <a:off x="5405425" y="3706850"/>
              <a:ext cx="16100" cy="3675"/>
            </a:xfrm>
            <a:custGeom>
              <a:avLst/>
              <a:gdLst/>
              <a:ahLst/>
              <a:cxnLst/>
              <a:rect l="l" t="t" r="r" b="b"/>
              <a:pathLst>
                <a:path w="644" h="147" extrusionOk="0">
                  <a:moveTo>
                    <a:pt x="304" y="1"/>
                  </a:moveTo>
                  <a:cubicBezTo>
                    <a:pt x="205" y="1"/>
                    <a:pt x="103" y="18"/>
                    <a:pt x="1" y="24"/>
                  </a:cubicBezTo>
                  <a:cubicBezTo>
                    <a:pt x="147" y="110"/>
                    <a:pt x="299" y="146"/>
                    <a:pt x="458" y="146"/>
                  </a:cubicBezTo>
                  <a:cubicBezTo>
                    <a:pt x="519" y="146"/>
                    <a:pt x="581" y="141"/>
                    <a:pt x="643" y="131"/>
                  </a:cubicBezTo>
                  <a:cubicBezTo>
                    <a:pt x="539" y="27"/>
                    <a:pt x="424" y="1"/>
                    <a:pt x="3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5"/>
            <p:cNvSpPr/>
            <p:nvPr/>
          </p:nvSpPr>
          <p:spPr>
            <a:xfrm>
              <a:off x="5305425" y="3692725"/>
              <a:ext cx="11925" cy="3575"/>
            </a:xfrm>
            <a:custGeom>
              <a:avLst/>
              <a:gdLst/>
              <a:ahLst/>
              <a:cxnLst/>
              <a:rect l="l" t="t" r="r" b="b"/>
              <a:pathLst>
                <a:path w="477" h="143" extrusionOk="0">
                  <a:moveTo>
                    <a:pt x="187" y="0"/>
                  </a:moveTo>
                  <a:cubicBezTo>
                    <a:pt x="126" y="0"/>
                    <a:pt x="63" y="9"/>
                    <a:pt x="0" y="17"/>
                  </a:cubicBezTo>
                  <a:cubicBezTo>
                    <a:pt x="95" y="120"/>
                    <a:pt x="208" y="143"/>
                    <a:pt x="331" y="143"/>
                  </a:cubicBezTo>
                  <a:cubicBezTo>
                    <a:pt x="378" y="143"/>
                    <a:pt x="427" y="140"/>
                    <a:pt x="476" y="136"/>
                  </a:cubicBezTo>
                  <a:cubicBezTo>
                    <a:pt x="399" y="29"/>
                    <a:pt x="297"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5"/>
            <p:cNvSpPr/>
            <p:nvPr/>
          </p:nvSpPr>
          <p:spPr>
            <a:xfrm>
              <a:off x="5290525" y="3688975"/>
              <a:ext cx="8950" cy="3600"/>
            </a:xfrm>
            <a:custGeom>
              <a:avLst/>
              <a:gdLst/>
              <a:ahLst/>
              <a:cxnLst/>
              <a:rect l="l" t="t" r="r" b="b"/>
              <a:pathLst>
                <a:path w="358" h="144" extrusionOk="0">
                  <a:moveTo>
                    <a:pt x="358" y="1"/>
                  </a:moveTo>
                  <a:cubicBezTo>
                    <a:pt x="239" y="12"/>
                    <a:pt x="120" y="12"/>
                    <a:pt x="1" y="24"/>
                  </a:cubicBezTo>
                  <a:cubicBezTo>
                    <a:pt x="84" y="98"/>
                    <a:pt x="174" y="143"/>
                    <a:pt x="271" y="143"/>
                  </a:cubicBezTo>
                  <a:cubicBezTo>
                    <a:pt x="300" y="143"/>
                    <a:pt x="328" y="140"/>
                    <a:pt x="358" y="132"/>
                  </a:cubicBezTo>
                  <a:lnTo>
                    <a:pt x="3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5"/>
            <p:cNvSpPr/>
            <p:nvPr/>
          </p:nvSpPr>
          <p:spPr>
            <a:xfrm>
              <a:off x="5195275" y="3676950"/>
              <a:ext cx="23550" cy="17575"/>
            </a:xfrm>
            <a:custGeom>
              <a:avLst/>
              <a:gdLst/>
              <a:ahLst/>
              <a:cxnLst/>
              <a:rect l="l" t="t" r="r" b="b"/>
              <a:pathLst>
                <a:path w="942" h="703" extrusionOk="0">
                  <a:moveTo>
                    <a:pt x="530" y="0"/>
                  </a:moveTo>
                  <a:cubicBezTo>
                    <a:pt x="328" y="0"/>
                    <a:pt x="185" y="143"/>
                    <a:pt x="13" y="208"/>
                  </a:cubicBezTo>
                  <a:cubicBezTo>
                    <a:pt x="1" y="362"/>
                    <a:pt x="60" y="482"/>
                    <a:pt x="179" y="601"/>
                  </a:cubicBezTo>
                  <a:cubicBezTo>
                    <a:pt x="228" y="673"/>
                    <a:pt x="292" y="702"/>
                    <a:pt x="366" y="702"/>
                  </a:cubicBezTo>
                  <a:cubicBezTo>
                    <a:pt x="401" y="702"/>
                    <a:pt x="439" y="695"/>
                    <a:pt x="477" y="684"/>
                  </a:cubicBezTo>
                  <a:cubicBezTo>
                    <a:pt x="679" y="529"/>
                    <a:pt x="941" y="386"/>
                    <a:pt x="727" y="65"/>
                  </a:cubicBezTo>
                  <a:cubicBezTo>
                    <a:pt x="667" y="53"/>
                    <a:pt x="620" y="29"/>
                    <a:pt x="596" y="5"/>
                  </a:cubicBezTo>
                  <a:cubicBezTo>
                    <a:pt x="573" y="2"/>
                    <a:pt x="552"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5"/>
            <p:cNvSpPr/>
            <p:nvPr/>
          </p:nvSpPr>
          <p:spPr>
            <a:xfrm>
              <a:off x="5205800" y="3678550"/>
              <a:ext cx="14800" cy="18925"/>
            </a:xfrm>
            <a:custGeom>
              <a:avLst/>
              <a:gdLst/>
              <a:ahLst/>
              <a:cxnLst/>
              <a:rect l="l" t="t" r="r" b="b"/>
              <a:pathLst>
                <a:path w="592" h="757" extrusionOk="0">
                  <a:moveTo>
                    <a:pt x="294" y="1"/>
                  </a:moveTo>
                  <a:lnTo>
                    <a:pt x="294" y="1"/>
                  </a:lnTo>
                  <a:cubicBezTo>
                    <a:pt x="354" y="263"/>
                    <a:pt x="104" y="358"/>
                    <a:pt x="8" y="537"/>
                  </a:cubicBezTo>
                  <a:cubicBezTo>
                    <a:pt x="1" y="699"/>
                    <a:pt x="49" y="756"/>
                    <a:pt x="126" y="756"/>
                  </a:cubicBezTo>
                  <a:cubicBezTo>
                    <a:pt x="173" y="756"/>
                    <a:pt x="231" y="735"/>
                    <a:pt x="294" y="703"/>
                  </a:cubicBezTo>
                  <a:cubicBezTo>
                    <a:pt x="354" y="584"/>
                    <a:pt x="413" y="465"/>
                    <a:pt x="544" y="406"/>
                  </a:cubicBezTo>
                  <a:lnTo>
                    <a:pt x="556" y="382"/>
                  </a:lnTo>
                  <a:cubicBezTo>
                    <a:pt x="580" y="298"/>
                    <a:pt x="580" y="227"/>
                    <a:pt x="592" y="132"/>
                  </a:cubicBezTo>
                  <a:cubicBezTo>
                    <a:pt x="485" y="84"/>
                    <a:pt x="401" y="48"/>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5"/>
            <p:cNvSpPr/>
            <p:nvPr/>
          </p:nvSpPr>
          <p:spPr>
            <a:xfrm>
              <a:off x="5169975" y="3700000"/>
              <a:ext cx="17000" cy="15125"/>
            </a:xfrm>
            <a:custGeom>
              <a:avLst/>
              <a:gdLst/>
              <a:ahLst/>
              <a:cxnLst/>
              <a:rect l="l" t="t" r="r" b="b"/>
              <a:pathLst>
                <a:path w="680" h="605" extrusionOk="0">
                  <a:moveTo>
                    <a:pt x="429" y="0"/>
                  </a:moveTo>
                  <a:cubicBezTo>
                    <a:pt x="358" y="60"/>
                    <a:pt x="382" y="226"/>
                    <a:pt x="251" y="250"/>
                  </a:cubicBezTo>
                  <a:cubicBezTo>
                    <a:pt x="191" y="298"/>
                    <a:pt x="1" y="250"/>
                    <a:pt x="132" y="441"/>
                  </a:cubicBezTo>
                  <a:cubicBezTo>
                    <a:pt x="224" y="492"/>
                    <a:pt x="290" y="605"/>
                    <a:pt x="405" y="605"/>
                  </a:cubicBezTo>
                  <a:cubicBezTo>
                    <a:pt x="424" y="605"/>
                    <a:pt x="444" y="602"/>
                    <a:pt x="465" y="595"/>
                  </a:cubicBezTo>
                  <a:cubicBezTo>
                    <a:pt x="584" y="536"/>
                    <a:pt x="656" y="417"/>
                    <a:pt x="679" y="286"/>
                  </a:cubicBezTo>
                  <a:cubicBezTo>
                    <a:pt x="679" y="179"/>
                    <a:pt x="667" y="7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5"/>
            <p:cNvSpPr/>
            <p:nvPr/>
          </p:nvSpPr>
          <p:spPr>
            <a:xfrm>
              <a:off x="5195275" y="3691950"/>
              <a:ext cx="19675" cy="11100"/>
            </a:xfrm>
            <a:custGeom>
              <a:avLst/>
              <a:gdLst/>
              <a:ahLst/>
              <a:cxnLst/>
              <a:rect l="l" t="t" r="r" b="b"/>
              <a:pathLst>
                <a:path w="787" h="444" extrusionOk="0">
                  <a:moveTo>
                    <a:pt x="144" y="1"/>
                  </a:moveTo>
                  <a:cubicBezTo>
                    <a:pt x="108" y="48"/>
                    <a:pt x="48" y="108"/>
                    <a:pt x="1" y="167"/>
                  </a:cubicBezTo>
                  <a:cubicBezTo>
                    <a:pt x="13" y="191"/>
                    <a:pt x="13" y="227"/>
                    <a:pt x="25" y="251"/>
                  </a:cubicBezTo>
                  <a:cubicBezTo>
                    <a:pt x="132" y="394"/>
                    <a:pt x="267" y="443"/>
                    <a:pt x="414" y="443"/>
                  </a:cubicBezTo>
                  <a:cubicBezTo>
                    <a:pt x="462" y="443"/>
                    <a:pt x="511" y="438"/>
                    <a:pt x="560" y="429"/>
                  </a:cubicBezTo>
                  <a:cubicBezTo>
                    <a:pt x="644" y="417"/>
                    <a:pt x="703" y="382"/>
                    <a:pt x="739" y="346"/>
                  </a:cubicBezTo>
                  <a:cubicBezTo>
                    <a:pt x="787" y="263"/>
                    <a:pt x="775" y="227"/>
                    <a:pt x="727" y="167"/>
                  </a:cubicBezTo>
                  <a:cubicBezTo>
                    <a:pt x="709" y="170"/>
                    <a:pt x="691" y="172"/>
                    <a:pt x="674" y="172"/>
                  </a:cubicBezTo>
                  <a:cubicBezTo>
                    <a:pt x="560" y="172"/>
                    <a:pt x="481" y="10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5"/>
            <p:cNvSpPr/>
            <p:nvPr/>
          </p:nvSpPr>
          <p:spPr>
            <a:xfrm>
              <a:off x="5185150" y="3695950"/>
              <a:ext cx="13725" cy="12700"/>
            </a:xfrm>
            <a:custGeom>
              <a:avLst/>
              <a:gdLst/>
              <a:ahLst/>
              <a:cxnLst/>
              <a:rect l="l" t="t" r="r" b="b"/>
              <a:pathLst>
                <a:path w="549" h="508" extrusionOk="0">
                  <a:moveTo>
                    <a:pt x="368" y="0"/>
                  </a:moveTo>
                  <a:cubicBezTo>
                    <a:pt x="242" y="0"/>
                    <a:pt x="136" y="88"/>
                    <a:pt x="13" y="150"/>
                  </a:cubicBezTo>
                  <a:cubicBezTo>
                    <a:pt x="13" y="245"/>
                    <a:pt x="1" y="329"/>
                    <a:pt x="1" y="424"/>
                  </a:cubicBezTo>
                  <a:cubicBezTo>
                    <a:pt x="49" y="484"/>
                    <a:pt x="108" y="507"/>
                    <a:pt x="191" y="507"/>
                  </a:cubicBezTo>
                  <a:cubicBezTo>
                    <a:pt x="441" y="424"/>
                    <a:pt x="549" y="269"/>
                    <a:pt x="441" y="7"/>
                  </a:cubicBezTo>
                  <a:lnTo>
                    <a:pt x="430" y="7"/>
                  </a:lnTo>
                  <a:cubicBezTo>
                    <a:pt x="408" y="2"/>
                    <a:pt x="388" y="0"/>
                    <a:pt x="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5"/>
            <p:cNvSpPr/>
            <p:nvPr/>
          </p:nvSpPr>
          <p:spPr>
            <a:xfrm>
              <a:off x="5171175" y="3711000"/>
              <a:ext cx="11925" cy="14900"/>
            </a:xfrm>
            <a:custGeom>
              <a:avLst/>
              <a:gdLst/>
              <a:ahLst/>
              <a:cxnLst/>
              <a:rect l="l" t="t" r="r" b="b"/>
              <a:pathLst>
                <a:path w="477" h="596" extrusionOk="0">
                  <a:moveTo>
                    <a:pt x="84" y="1"/>
                  </a:moveTo>
                  <a:cubicBezTo>
                    <a:pt x="84" y="96"/>
                    <a:pt x="72" y="203"/>
                    <a:pt x="0" y="298"/>
                  </a:cubicBezTo>
                  <a:cubicBezTo>
                    <a:pt x="0" y="334"/>
                    <a:pt x="12" y="394"/>
                    <a:pt x="12" y="441"/>
                  </a:cubicBezTo>
                  <a:cubicBezTo>
                    <a:pt x="84" y="489"/>
                    <a:pt x="179" y="548"/>
                    <a:pt x="250" y="596"/>
                  </a:cubicBezTo>
                  <a:cubicBezTo>
                    <a:pt x="262" y="572"/>
                    <a:pt x="298" y="548"/>
                    <a:pt x="322" y="536"/>
                  </a:cubicBezTo>
                  <a:cubicBezTo>
                    <a:pt x="417" y="429"/>
                    <a:pt x="477" y="322"/>
                    <a:pt x="441" y="179"/>
                  </a:cubicBezTo>
                  <a:lnTo>
                    <a:pt x="369" y="96"/>
                  </a:lnTo>
                  <a:cubicBezTo>
                    <a:pt x="274" y="60"/>
                    <a:pt x="179" y="24"/>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5"/>
            <p:cNvSpPr/>
            <p:nvPr/>
          </p:nvSpPr>
          <p:spPr>
            <a:xfrm>
              <a:off x="5176525" y="3699700"/>
              <a:ext cx="5075" cy="6275"/>
            </a:xfrm>
            <a:custGeom>
              <a:avLst/>
              <a:gdLst/>
              <a:ahLst/>
              <a:cxnLst/>
              <a:rect l="l" t="t" r="r" b="b"/>
              <a:pathLst>
                <a:path w="203" h="251" extrusionOk="0">
                  <a:moveTo>
                    <a:pt x="179" y="0"/>
                  </a:moveTo>
                  <a:cubicBezTo>
                    <a:pt x="84" y="60"/>
                    <a:pt x="36" y="155"/>
                    <a:pt x="1" y="250"/>
                  </a:cubicBezTo>
                  <a:cubicBezTo>
                    <a:pt x="155" y="238"/>
                    <a:pt x="203" y="131"/>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5"/>
            <p:cNvSpPr/>
            <p:nvPr/>
          </p:nvSpPr>
          <p:spPr>
            <a:xfrm>
              <a:off x="5156275" y="3681825"/>
              <a:ext cx="3300" cy="8675"/>
            </a:xfrm>
            <a:custGeom>
              <a:avLst/>
              <a:gdLst/>
              <a:ahLst/>
              <a:cxnLst/>
              <a:rect l="l" t="t" r="r" b="b"/>
              <a:pathLst>
                <a:path w="132" h="347" extrusionOk="0">
                  <a:moveTo>
                    <a:pt x="132" y="1"/>
                  </a:moveTo>
                  <a:cubicBezTo>
                    <a:pt x="1" y="72"/>
                    <a:pt x="1" y="215"/>
                    <a:pt x="13" y="346"/>
                  </a:cubicBezTo>
                  <a:cubicBezTo>
                    <a:pt x="61" y="334"/>
                    <a:pt x="84" y="298"/>
                    <a:pt x="132" y="287"/>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5"/>
            <p:cNvSpPr/>
            <p:nvPr/>
          </p:nvSpPr>
          <p:spPr>
            <a:xfrm>
              <a:off x="5166700" y="3652950"/>
              <a:ext cx="6575" cy="8375"/>
            </a:xfrm>
            <a:custGeom>
              <a:avLst/>
              <a:gdLst/>
              <a:ahLst/>
              <a:cxnLst/>
              <a:rect l="l" t="t" r="r" b="b"/>
              <a:pathLst>
                <a:path w="263" h="335" extrusionOk="0">
                  <a:moveTo>
                    <a:pt x="263" y="1"/>
                  </a:moveTo>
                  <a:cubicBezTo>
                    <a:pt x="60" y="25"/>
                    <a:pt x="1" y="156"/>
                    <a:pt x="25" y="334"/>
                  </a:cubicBezTo>
                  <a:cubicBezTo>
                    <a:pt x="72" y="334"/>
                    <a:pt x="120" y="322"/>
                    <a:pt x="144" y="275"/>
                  </a:cubicBezTo>
                  <a:cubicBezTo>
                    <a:pt x="155" y="203"/>
                    <a:pt x="191" y="144"/>
                    <a:pt x="263" y="120"/>
                  </a:cubicBezTo>
                  <a:lnTo>
                    <a:pt x="2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5"/>
            <p:cNvSpPr/>
            <p:nvPr/>
          </p:nvSpPr>
          <p:spPr>
            <a:xfrm>
              <a:off x="6013525" y="3879175"/>
              <a:ext cx="11050" cy="3575"/>
            </a:xfrm>
            <a:custGeom>
              <a:avLst/>
              <a:gdLst/>
              <a:ahLst/>
              <a:cxnLst/>
              <a:rect l="l" t="t" r="r" b="b"/>
              <a:pathLst>
                <a:path w="442" h="143" extrusionOk="0">
                  <a:moveTo>
                    <a:pt x="1" y="1"/>
                  </a:moveTo>
                  <a:lnTo>
                    <a:pt x="1" y="132"/>
                  </a:lnTo>
                  <a:cubicBezTo>
                    <a:pt x="13" y="131"/>
                    <a:pt x="25" y="130"/>
                    <a:pt x="37" y="130"/>
                  </a:cubicBezTo>
                  <a:cubicBezTo>
                    <a:pt x="102" y="130"/>
                    <a:pt x="170" y="142"/>
                    <a:pt x="238" y="142"/>
                  </a:cubicBezTo>
                  <a:cubicBezTo>
                    <a:pt x="309" y="142"/>
                    <a:pt x="379" y="128"/>
                    <a:pt x="442" y="72"/>
                  </a:cubicBezTo>
                  <a:cubicBezTo>
                    <a:pt x="376" y="13"/>
                    <a:pt x="302" y="1"/>
                    <a:pt x="226" y="1"/>
                  </a:cubicBezTo>
                  <a:cubicBezTo>
                    <a:pt x="175" y="1"/>
                    <a:pt x="124" y="6"/>
                    <a:pt x="74" y="6"/>
                  </a:cubicBezTo>
                  <a:cubicBezTo>
                    <a:pt x="49" y="6"/>
                    <a:pt x="25" y="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5"/>
            <p:cNvSpPr/>
            <p:nvPr/>
          </p:nvSpPr>
          <p:spPr>
            <a:xfrm>
              <a:off x="5966200" y="3879075"/>
              <a:ext cx="14625" cy="3325"/>
            </a:xfrm>
            <a:custGeom>
              <a:avLst/>
              <a:gdLst/>
              <a:ahLst/>
              <a:cxnLst/>
              <a:rect l="l" t="t" r="r" b="b"/>
              <a:pathLst>
                <a:path w="585" h="133" extrusionOk="0">
                  <a:moveTo>
                    <a:pt x="254" y="0"/>
                  </a:moveTo>
                  <a:cubicBezTo>
                    <a:pt x="188" y="0"/>
                    <a:pt x="120" y="6"/>
                    <a:pt x="54" y="6"/>
                  </a:cubicBezTo>
                  <a:cubicBezTo>
                    <a:pt x="36" y="6"/>
                    <a:pt x="18" y="6"/>
                    <a:pt x="1" y="5"/>
                  </a:cubicBezTo>
                  <a:lnTo>
                    <a:pt x="1" y="5"/>
                  </a:lnTo>
                  <a:cubicBezTo>
                    <a:pt x="114" y="110"/>
                    <a:pt x="244" y="133"/>
                    <a:pt x="383" y="133"/>
                  </a:cubicBezTo>
                  <a:cubicBezTo>
                    <a:pt x="448" y="133"/>
                    <a:pt x="516" y="127"/>
                    <a:pt x="584" y="124"/>
                  </a:cubicBezTo>
                  <a:cubicBezTo>
                    <a:pt x="487" y="19"/>
                    <a:pt x="372"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5"/>
            <p:cNvSpPr/>
            <p:nvPr/>
          </p:nvSpPr>
          <p:spPr>
            <a:xfrm>
              <a:off x="6056700" y="3850700"/>
              <a:ext cx="10450" cy="3500"/>
            </a:xfrm>
            <a:custGeom>
              <a:avLst/>
              <a:gdLst/>
              <a:ahLst/>
              <a:cxnLst/>
              <a:rect l="l" t="t" r="r" b="b"/>
              <a:pathLst>
                <a:path w="418" h="140" extrusionOk="0">
                  <a:moveTo>
                    <a:pt x="197" y="1"/>
                  </a:moveTo>
                  <a:cubicBezTo>
                    <a:pt x="133" y="1"/>
                    <a:pt x="68" y="36"/>
                    <a:pt x="0" y="104"/>
                  </a:cubicBezTo>
                  <a:cubicBezTo>
                    <a:pt x="131" y="104"/>
                    <a:pt x="274" y="128"/>
                    <a:pt x="417" y="140"/>
                  </a:cubicBezTo>
                  <a:cubicBezTo>
                    <a:pt x="342" y="45"/>
                    <a:pt x="270"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5"/>
            <p:cNvSpPr/>
            <p:nvPr/>
          </p:nvSpPr>
          <p:spPr>
            <a:xfrm>
              <a:off x="6070675" y="3852400"/>
              <a:ext cx="3300" cy="1675"/>
            </a:xfrm>
            <a:custGeom>
              <a:avLst/>
              <a:gdLst/>
              <a:ahLst/>
              <a:cxnLst/>
              <a:rect l="l" t="t" r="r" b="b"/>
              <a:pathLst>
                <a:path w="132" h="67" extrusionOk="0">
                  <a:moveTo>
                    <a:pt x="84" y="0"/>
                  </a:moveTo>
                  <a:cubicBezTo>
                    <a:pt x="61" y="12"/>
                    <a:pt x="37" y="36"/>
                    <a:pt x="1" y="60"/>
                  </a:cubicBezTo>
                  <a:cubicBezTo>
                    <a:pt x="18" y="64"/>
                    <a:pt x="36" y="67"/>
                    <a:pt x="53" y="67"/>
                  </a:cubicBezTo>
                  <a:cubicBezTo>
                    <a:pt x="82" y="67"/>
                    <a:pt x="109" y="58"/>
                    <a:pt x="132" y="36"/>
                  </a:cubicBez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5"/>
            <p:cNvSpPr/>
            <p:nvPr/>
          </p:nvSpPr>
          <p:spPr>
            <a:xfrm>
              <a:off x="5701900" y="3753575"/>
              <a:ext cx="63425" cy="18775"/>
            </a:xfrm>
            <a:custGeom>
              <a:avLst/>
              <a:gdLst/>
              <a:ahLst/>
              <a:cxnLst/>
              <a:rect l="l" t="t" r="r" b="b"/>
              <a:pathLst>
                <a:path w="2537" h="751" extrusionOk="0">
                  <a:moveTo>
                    <a:pt x="238" y="0"/>
                  </a:moveTo>
                  <a:cubicBezTo>
                    <a:pt x="226" y="155"/>
                    <a:pt x="0" y="262"/>
                    <a:pt x="119" y="453"/>
                  </a:cubicBezTo>
                  <a:cubicBezTo>
                    <a:pt x="655" y="738"/>
                    <a:pt x="1274" y="596"/>
                    <a:pt x="1834" y="750"/>
                  </a:cubicBezTo>
                  <a:cubicBezTo>
                    <a:pt x="2024" y="750"/>
                    <a:pt x="2203" y="750"/>
                    <a:pt x="2369" y="643"/>
                  </a:cubicBezTo>
                  <a:cubicBezTo>
                    <a:pt x="2536" y="465"/>
                    <a:pt x="2405" y="393"/>
                    <a:pt x="2262" y="298"/>
                  </a:cubicBezTo>
                  <a:lnTo>
                    <a:pt x="2119" y="298"/>
                  </a:lnTo>
                  <a:cubicBezTo>
                    <a:pt x="2119" y="322"/>
                    <a:pt x="2108" y="322"/>
                    <a:pt x="2048" y="334"/>
                  </a:cubicBezTo>
                  <a:cubicBezTo>
                    <a:pt x="2023" y="341"/>
                    <a:pt x="2004" y="345"/>
                    <a:pt x="1991" y="345"/>
                  </a:cubicBezTo>
                  <a:cubicBezTo>
                    <a:pt x="1960" y="345"/>
                    <a:pt x="1956" y="324"/>
                    <a:pt x="1965" y="274"/>
                  </a:cubicBezTo>
                  <a:cubicBezTo>
                    <a:pt x="1417" y="48"/>
                    <a:pt x="822" y="24"/>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5"/>
            <p:cNvSpPr/>
            <p:nvPr/>
          </p:nvSpPr>
          <p:spPr>
            <a:xfrm>
              <a:off x="5662600" y="3749400"/>
              <a:ext cx="48250" cy="15150"/>
            </a:xfrm>
            <a:custGeom>
              <a:avLst/>
              <a:gdLst/>
              <a:ahLst/>
              <a:cxnLst/>
              <a:rect l="l" t="t" r="r" b="b"/>
              <a:pathLst>
                <a:path w="1930" h="606" extrusionOk="0">
                  <a:moveTo>
                    <a:pt x="469" y="1"/>
                  </a:moveTo>
                  <a:cubicBezTo>
                    <a:pt x="399" y="1"/>
                    <a:pt x="328" y="12"/>
                    <a:pt x="251" y="36"/>
                  </a:cubicBezTo>
                  <a:cubicBezTo>
                    <a:pt x="120" y="108"/>
                    <a:pt x="1" y="203"/>
                    <a:pt x="131" y="358"/>
                  </a:cubicBezTo>
                  <a:cubicBezTo>
                    <a:pt x="286" y="465"/>
                    <a:pt x="465" y="477"/>
                    <a:pt x="643" y="501"/>
                  </a:cubicBezTo>
                  <a:cubicBezTo>
                    <a:pt x="786" y="512"/>
                    <a:pt x="917" y="560"/>
                    <a:pt x="1060" y="584"/>
                  </a:cubicBezTo>
                  <a:cubicBezTo>
                    <a:pt x="1133" y="596"/>
                    <a:pt x="1208" y="606"/>
                    <a:pt x="1282" y="606"/>
                  </a:cubicBezTo>
                  <a:cubicBezTo>
                    <a:pt x="1423" y="606"/>
                    <a:pt x="1562" y="571"/>
                    <a:pt x="1679" y="453"/>
                  </a:cubicBezTo>
                  <a:cubicBezTo>
                    <a:pt x="1894" y="441"/>
                    <a:pt x="1929" y="346"/>
                    <a:pt x="1834" y="167"/>
                  </a:cubicBezTo>
                  <a:cubicBezTo>
                    <a:pt x="1739" y="167"/>
                    <a:pt x="1655" y="155"/>
                    <a:pt x="1572" y="155"/>
                  </a:cubicBezTo>
                  <a:cubicBezTo>
                    <a:pt x="1472" y="107"/>
                    <a:pt x="1364" y="98"/>
                    <a:pt x="1253" y="98"/>
                  </a:cubicBezTo>
                  <a:cubicBezTo>
                    <a:pt x="1178" y="98"/>
                    <a:pt x="1101" y="102"/>
                    <a:pt x="1025" y="102"/>
                  </a:cubicBezTo>
                  <a:cubicBezTo>
                    <a:pt x="907" y="102"/>
                    <a:pt x="789" y="91"/>
                    <a:pt x="679" y="36"/>
                  </a:cubicBezTo>
                  <a:cubicBezTo>
                    <a:pt x="608" y="12"/>
                    <a:pt x="539"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5"/>
            <p:cNvSpPr/>
            <p:nvPr/>
          </p:nvSpPr>
          <p:spPr>
            <a:xfrm>
              <a:off x="5759050" y="3760600"/>
              <a:ext cx="36625" cy="15025"/>
            </a:xfrm>
            <a:custGeom>
              <a:avLst/>
              <a:gdLst/>
              <a:ahLst/>
              <a:cxnLst/>
              <a:rect l="l" t="t" r="r" b="b"/>
              <a:pathLst>
                <a:path w="1465" h="601" extrusionOk="0">
                  <a:moveTo>
                    <a:pt x="273" y="1"/>
                  </a:moveTo>
                  <a:cubicBezTo>
                    <a:pt x="183" y="1"/>
                    <a:pt x="92" y="6"/>
                    <a:pt x="0" y="17"/>
                  </a:cubicBezTo>
                  <a:lnTo>
                    <a:pt x="131" y="291"/>
                  </a:lnTo>
                  <a:cubicBezTo>
                    <a:pt x="203" y="422"/>
                    <a:pt x="322" y="493"/>
                    <a:pt x="453" y="541"/>
                  </a:cubicBezTo>
                  <a:cubicBezTo>
                    <a:pt x="607" y="588"/>
                    <a:pt x="738" y="600"/>
                    <a:pt x="893" y="600"/>
                  </a:cubicBezTo>
                  <a:cubicBezTo>
                    <a:pt x="1072" y="600"/>
                    <a:pt x="1250" y="600"/>
                    <a:pt x="1405" y="481"/>
                  </a:cubicBezTo>
                  <a:cubicBezTo>
                    <a:pt x="1465" y="422"/>
                    <a:pt x="1465" y="362"/>
                    <a:pt x="1429" y="291"/>
                  </a:cubicBezTo>
                  <a:cubicBezTo>
                    <a:pt x="1059" y="106"/>
                    <a:pt x="674"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5"/>
            <p:cNvSpPr/>
            <p:nvPr/>
          </p:nvSpPr>
          <p:spPr>
            <a:xfrm>
              <a:off x="5649800" y="3748200"/>
              <a:ext cx="19075" cy="11625"/>
            </a:xfrm>
            <a:custGeom>
              <a:avLst/>
              <a:gdLst/>
              <a:ahLst/>
              <a:cxnLst/>
              <a:rect l="l" t="t" r="r" b="b"/>
              <a:pathLst>
                <a:path w="763" h="465" extrusionOk="0">
                  <a:moveTo>
                    <a:pt x="167" y="1"/>
                  </a:moveTo>
                  <a:cubicBezTo>
                    <a:pt x="96" y="1"/>
                    <a:pt x="48" y="37"/>
                    <a:pt x="1" y="96"/>
                  </a:cubicBezTo>
                  <a:cubicBezTo>
                    <a:pt x="1" y="263"/>
                    <a:pt x="96" y="370"/>
                    <a:pt x="227" y="441"/>
                  </a:cubicBezTo>
                  <a:cubicBezTo>
                    <a:pt x="273" y="457"/>
                    <a:pt x="321" y="465"/>
                    <a:pt x="368" y="465"/>
                  </a:cubicBezTo>
                  <a:cubicBezTo>
                    <a:pt x="465" y="465"/>
                    <a:pt x="559" y="430"/>
                    <a:pt x="632" y="358"/>
                  </a:cubicBezTo>
                  <a:lnTo>
                    <a:pt x="763" y="84"/>
                  </a:lnTo>
                  <a:cubicBezTo>
                    <a:pt x="632" y="72"/>
                    <a:pt x="513" y="72"/>
                    <a:pt x="370" y="60"/>
                  </a:cubicBezTo>
                  <a:cubicBezTo>
                    <a:pt x="298" y="25"/>
                    <a:pt x="239"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5"/>
            <p:cNvSpPr/>
            <p:nvPr/>
          </p:nvSpPr>
          <p:spPr>
            <a:xfrm>
              <a:off x="5679575" y="3749100"/>
              <a:ext cx="22350" cy="4650"/>
            </a:xfrm>
            <a:custGeom>
              <a:avLst/>
              <a:gdLst/>
              <a:ahLst/>
              <a:cxnLst/>
              <a:rect l="l" t="t" r="r" b="b"/>
              <a:pathLst>
                <a:path w="894" h="186" extrusionOk="0">
                  <a:moveTo>
                    <a:pt x="0" y="36"/>
                  </a:moveTo>
                  <a:lnTo>
                    <a:pt x="0" y="36"/>
                  </a:lnTo>
                  <a:cubicBezTo>
                    <a:pt x="143" y="155"/>
                    <a:pt x="292" y="185"/>
                    <a:pt x="442" y="185"/>
                  </a:cubicBezTo>
                  <a:cubicBezTo>
                    <a:pt x="593" y="185"/>
                    <a:pt x="744" y="155"/>
                    <a:pt x="893" y="155"/>
                  </a:cubicBezTo>
                  <a:cubicBezTo>
                    <a:pt x="619" y="1"/>
                    <a:pt x="298" y="60"/>
                    <a:pt x="0"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5"/>
            <p:cNvSpPr/>
            <p:nvPr/>
          </p:nvSpPr>
          <p:spPr>
            <a:xfrm>
              <a:off x="5880475" y="3768150"/>
              <a:ext cx="8675" cy="9250"/>
            </a:xfrm>
            <a:custGeom>
              <a:avLst/>
              <a:gdLst/>
              <a:ahLst/>
              <a:cxnLst/>
              <a:rect l="l" t="t" r="r" b="b"/>
              <a:pathLst>
                <a:path w="347" h="370" extrusionOk="0">
                  <a:moveTo>
                    <a:pt x="275" y="1"/>
                  </a:moveTo>
                  <a:cubicBezTo>
                    <a:pt x="120" y="1"/>
                    <a:pt x="1" y="36"/>
                    <a:pt x="25" y="227"/>
                  </a:cubicBezTo>
                  <a:cubicBezTo>
                    <a:pt x="25" y="298"/>
                    <a:pt x="49" y="370"/>
                    <a:pt x="120" y="370"/>
                  </a:cubicBezTo>
                  <a:cubicBezTo>
                    <a:pt x="287" y="370"/>
                    <a:pt x="275" y="239"/>
                    <a:pt x="299" y="132"/>
                  </a:cubicBezTo>
                  <a:cubicBezTo>
                    <a:pt x="346" y="72"/>
                    <a:pt x="322" y="36"/>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5"/>
            <p:cNvSpPr/>
            <p:nvPr/>
          </p:nvSpPr>
          <p:spPr>
            <a:xfrm>
              <a:off x="5747425" y="3760600"/>
              <a:ext cx="7475" cy="3250"/>
            </a:xfrm>
            <a:custGeom>
              <a:avLst/>
              <a:gdLst/>
              <a:ahLst/>
              <a:cxnLst/>
              <a:rect l="l" t="t" r="r" b="b"/>
              <a:pathLst>
                <a:path w="299" h="130" extrusionOk="0">
                  <a:moveTo>
                    <a:pt x="202" y="0"/>
                  </a:moveTo>
                  <a:cubicBezTo>
                    <a:pt x="189" y="0"/>
                    <a:pt x="178" y="1"/>
                    <a:pt x="167" y="5"/>
                  </a:cubicBezTo>
                  <a:cubicBezTo>
                    <a:pt x="108" y="17"/>
                    <a:pt x="1" y="53"/>
                    <a:pt x="1" y="64"/>
                  </a:cubicBezTo>
                  <a:cubicBezTo>
                    <a:pt x="1" y="115"/>
                    <a:pt x="37" y="130"/>
                    <a:pt x="79" y="130"/>
                  </a:cubicBezTo>
                  <a:cubicBezTo>
                    <a:pt x="96" y="130"/>
                    <a:pt x="114" y="127"/>
                    <a:pt x="132" y="124"/>
                  </a:cubicBezTo>
                  <a:cubicBezTo>
                    <a:pt x="191" y="112"/>
                    <a:pt x="239" y="53"/>
                    <a:pt x="298" y="17"/>
                  </a:cubicBezTo>
                  <a:cubicBezTo>
                    <a:pt x="265" y="8"/>
                    <a:pt x="231"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5"/>
            <p:cNvSpPr/>
            <p:nvPr/>
          </p:nvSpPr>
          <p:spPr>
            <a:xfrm>
              <a:off x="5794750" y="3766375"/>
              <a:ext cx="5100" cy="5825"/>
            </a:xfrm>
            <a:custGeom>
              <a:avLst/>
              <a:gdLst/>
              <a:ahLst/>
              <a:cxnLst/>
              <a:rect l="l" t="t" r="r" b="b"/>
              <a:pathLst>
                <a:path w="204" h="233" extrusionOk="0">
                  <a:moveTo>
                    <a:pt x="96" y="0"/>
                  </a:moveTo>
                  <a:cubicBezTo>
                    <a:pt x="72" y="12"/>
                    <a:pt x="25" y="48"/>
                    <a:pt x="1" y="60"/>
                  </a:cubicBezTo>
                  <a:lnTo>
                    <a:pt x="1" y="179"/>
                  </a:lnTo>
                  <a:cubicBezTo>
                    <a:pt x="26" y="220"/>
                    <a:pt x="62" y="233"/>
                    <a:pt x="101" y="233"/>
                  </a:cubicBezTo>
                  <a:cubicBezTo>
                    <a:pt x="119" y="233"/>
                    <a:pt x="137" y="230"/>
                    <a:pt x="156" y="226"/>
                  </a:cubicBezTo>
                  <a:cubicBezTo>
                    <a:pt x="203" y="167"/>
                    <a:pt x="191" y="107"/>
                    <a:pt x="144" y="48"/>
                  </a:cubicBezTo>
                  <a:cubicBezTo>
                    <a:pt x="132" y="24"/>
                    <a:pt x="120"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35"/>
            <p:cNvSpPr/>
            <p:nvPr/>
          </p:nvSpPr>
          <p:spPr>
            <a:xfrm>
              <a:off x="5805475" y="3767725"/>
              <a:ext cx="3300" cy="2250"/>
            </a:xfrm>
            <a:custGeom>
              <a:avLst/>
              <a:gdLst/>
              <a:ahLst/>
              <a:cxnLst/>
              <a:rect l="l" t="t" r="r" b="b"/>
              <a:pathLst>
                <a:path w="132" h="90" extrusionOk="0">
                  <a:moveTo>
                    <a:pt x="29" y="1"/>
                  </a:moveTo>
                  <a:cubicBezTo>
                    <a:pt x="18" y="1"/>
                    <a:pt x="7" y="2"/>
                    <a:pt x="1" y="6"/>
                  </a:cubicBezTo>
                  <a:cubicBezTo>
                    <a:pt x="14" y="53"/>
                    <a:pt x="35" y="89"/>
                    <a:pt x="62" y="89"/>
                  </a:cubicBezTo>
                  <a:cubicBezTo>
                    <a:pt x="83" y="89"/>
                    <a:pt x="106" y="69"/>
                    <a:pt x="131" y="18"/>
                  </a:cubicBezTo>
                  <a:cubicBezTo>
                    <a:pt x="98" y="9"/>
                    <a:pt x="58"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5"/>
            <p:cNvSpPr/>
            <p:nvPr/>
          </p:nvSpPr>
          <p:spPr>
            <a:xfrm>
              <a:off x="5798025" y="3767550"/>
              <a:ext cx="3300" cy="4875"/>
            </a:xfrm>
            <a:custGeom>
              <a:avLst/>
              <a:gdLst/>
              <a:ahLst/>
              <a:cxnLst/>
              <a:rect l="l" t="t" r="r" b="b"/>
              <a:pathLst>
                <a:path w="132" h="195" extrusionOk="0">
                  <a:moveTo>
                    <a:pt x="1" y="1"/>
                  </a:moveTo>
                  <a:lnTo>
                    <a:pt x="1" y="144"/>
                  </a:lnTo>
                  <a:cubicBezTo>
                    <a:pt x="30" y="180"/>
                    <a:pt x="55" y="194"/>
                    <a:pt x="80" y="194"/>
                  </a:cubicBezTo>
                  <a:cubicBezTo>
                    <a:pt x="97" y="194"/>
                    <a:pt x="113" y="189"/>
                    <a:pt x="132" y="179"/>
                  </a:cubicBezTo>
                  <a:lnTo>
                    <a:pt x="132" y="13"/>
                  </a:lnTo>
                  <a:cubicBezTo>
                    <a:pt x="84" y="1"/>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5"/>
            <p:cNvSpPr/>
            <p:nvPr/>
          </p:nvSpPr>
          <p:spPr>
            <a:xfrm>
              <a:off x="5652775" y="3746725"/>
              <a:ext cx="6575" cy="3000"/>
            </a:xfrm>
            <a:custGeom>
              <a:avLst/>
              <a:gdLst/>
              <a:ahLst/>
              <a:cxnLst/>
              <a:rect l="l" t="t" r="r" b="b"/>
              <a:pathLst>
                <a:path w="263" h="120" extrusionOk="0">
                  <a:moveTo>
                    <a:pt x="84" y="0"/>
                  </a:moveTo>
                  <a:cubicBezTo>
                    <a:pt x="24" y="24"/>
                    <a:pt x="1" y="60"/>
                    <a:pt x="24" y="119"/>
                  </a:cubicBezTo>
                  <a:lnTo>
                    <a:pt x="263" y="119"/>
                  </a:lnTo>
                  <a:cubicBezTo>
                    <a:pt x="203" y="72"/>
                    <a:pt x="143"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5"/>
            <p:cNvSpPr/>
            <p:nvPr/>
          </p:nvSpPr>
          <p:spPr>
            <a:xfrm>
              <a:off x="5793575" y="3782525"/>
              <a:ext cx="25925" cy="7450"/>
            </a:xfrm>
            <a:custGeom>
              <a:avLst/>
              <a:gdLst/>
              <a:ahLst/>
              <a:cxnLst/>
              <a:rect l="l" t="t" r="r" b="b"/>
              <a:pathLst>
                <a:path w="1037" h="298" extrusionOk="0">
                  <a:moveTo>
                    <a:pt x="324" y="1"/>
                  </a:moveTo>
                  <a:cubicBezTo>
                    <a:pt x="276" y="1"/>
                    <a:pt x="227" y="3"/>
                    <a:pt x="179" y="9"/>
                  </a:cubicBezTo>
                  <a:cubicBezTo>
                    <a:pt x="72" y="57"/>
                    <a:pt x="0" y="116"/>
                    <a:pt x="48" y="247"/>
                  </a:cubicBezTo>
                  <a:cubicBezTo>
                    <a:pt x="131" y="259"/>
                    <a:pt x="238" y="271"/>
                    <a:pt x="322" y="295"/>
                  </a:cubicBezTo>
                  <a:cubicBezTo>
                    <a:pt x="355" y="290"/>
                    <a:pt x="389" y="288"/>
                    <a:pt x="423" y="288"/>
                  </a:cubicBezTo>
                  <a:cubicBezTo>
                    <a:pt x="506" y="288"/>
                    <a:pt x="591" y="298"/>
                    <a:pt x="674" y="298"/>
                  </a:cubicBezTo>
                  <a:cubicBezTo>
                    <a:pt x="807" y="298"/>
                    <a:pt x="935" y="273"/>
                    <a:pt x="1036" y="140"/>
                  </a:cubicBezTo>
                  <a:cubicBezTo>
                    <a:pt x="807" y="70"/>
                    <a:pt x="570" y="1"/>
                    <a:pt x="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5"/>
            <p:cNvSpPr/>
            <p:nvPr/>
          </p:nvSpPr>
          <p:spPr>
            <a:xfrm>
              <a:off x="5811125" y="3796425"/>
              <a:ext cx="9250" cy="3300"/>
            </a:xfrm>
            <a:custGeom>
              <a:avLst/>
              <a:gdLst/>
              <a:ahLst/>
              <a:cxnLst/>
              <a:rect l="l" t="t" r="r" b="b"/>
              <a:pathLst>
                <a:path w="370" h="132" extrusionOk="0">
                  <a:moveTo>
                    <a:pt x="60" y="1"/>
                  </a:moveTo>
                  <a:cubicBezTo>
                    <a:pt x="25" y="48"/>
                    <a:pt x="13" y="72"/>
                    <a:pt x="1" y="120"/>
                  </a:cubicBezTo>
                  <a:cubicBezTo>
                    <a:pt x="120" y="132"/>
                    <a:pt x="251" y="132"/>
                    <a:pt x="370" y="132"/>
                  </a:cubicBezTo>
                  <a:cubicBezTo>
                    <a:pt x="298" y="13"/>
                    <a:pt x="179"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5"/>
            <p:cNvSpPr/>
            <p:nvPr/>
          </p:nvSpPr>
          <p:spPr>
            <a:xfrm>
              <a:off x="5780175" y="3770525"/>
              <a:ext cx="21450" cy="4600"/>
            </a:xfrm>
            <a:custGeom>
              <a:avLst/>
              <a:gdLst/>
              <a:ahLst/>
              <a:cxnLst/>
              <a:rect l="l" t="t" r="r" b="b"/>
              <a:pathLst>
                <a:path w="858" h="184" extrusionOk="0">
                  <a:moveTo>
                    <a:pt x="560" y="1"/>
                  </a:moveTo>
                  <a:cubicBezTo>
                    <a:pt x="381" y="13"/>
                    <a:pt x="191" y="25"/>
                    <a:pt x="0" y="37"/>
                  </a:cubicBezTo>
                  <a:cubicBezTo>
                    <a:pt x="129" y="159"/>
                    <a:pt x="280" y="184"/>
                    <a:pt x="434" y="184"/>
                  </a:cubicBezTo>
                  <a:cubicBezTo>
                    <a:pt x="537" y="184"/>
                    <a:pt x="642" y="173"/>
                    <a:pt x="742" y="173"/>
                  </a:cubicBezTo>
                  <a:cubicBezTo>
                    <a:pt x="781" y="173"/>
                    <a:pt x="820" y="175"/>
                    <a:pt x="858" y="179"/>
                  </a:cubicBezTo>
                  <a:lnTo>
                    <a:pt x="858" y="37"/>
                  </a:lnTo>
                  <a:cubicBezTo>
                    <a:pt x="798" y="37"/>
                    <a:pt x="762" y="25"/>
                    <a:pt x="715" y="25"/>
                  </a:cubicBezTo>
                  <a:cubicBezTo>
                    <a:pt x="655" y="13"/>
                    <a:pt x="608" y="13"/>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5"/>
            <p:cNvSpPr/>
            <p:nvPr/>
          </p:nvSpPr>
          <p:spPr>
            <a:xfrm>
              <a:off x="5351125" y="3943325"/>
              <a:ext cx="142125" cy="58825"/>
            </a:xfrm>
            <a:custGeom>
              <a:avLst/>
              <a:gdLst/>
              <a:ahLst/>
              <a:cxnLst/>
              <a:rect l="l" t="t" r="r" b="b"/>
              <a:pathLst>
                <a:path w="5685" h="2353" extrusionOk="0">
                  <a:moveTo>
                    <a:pt x="209" y="0"/>
                  </a:moveTo>
                  <a:cubicBezTo>
                    <a:pt x="75" y="0"/>
                    <a:pt x="0" y="91"/>
                    <a:pt x="17" y="304"/>
                  </a:cubicBezTo>
                  <a:cubicBezTo>
                    <a:pt x="29" y="506"/>
                    <a:pt x="89" y="721"/>
                    <a:pt x="148" y="911"/>
                  </a:cubicBezTo>
                  <a:cubicBezTo>
                    <a:pt x="494" y="1328"/>
                    <a:pt x="434" y="2054"/>
                    <a:pt x="1160" y="2161"/>
                  </a:cubicBezTo>
                  <a:cubicBezTo>
                    <a:pt x="1207" y="2163"/>
                    <a:pt x="1254" y="2163"/>
                    <a:pt x="1301" y="2163"/>
                  </a:cubicBezTo>
                  <a:cubicBezTo>
                    <a:pt x="1406" y="2163"/>
                    <a:pt x="1511" y="2161"/>
                    <a:pt x="1616" y="2161"/>
                  </a:cubicBezTo>
                  <a:cubicBezTo>
                    <a:pt x="1821" y="2161"/>
                    <a:pt x="2027" y="2171"/>
                    <a:pt x="2232" y="2233"/>
                  </a:cubicBezTo>
                  <a:cubicBezTo>
                    <a:pt x="2502" y="2326"/>
                    <a:pt x="2773" y="2353"/>
                    <a:pt x="3045" y="2353"/>
                  </a:cubicBezTo>
                  <a:cubicBezTo>
                    <a:pt x="3428" y="2353"/>
                    <a:pt x="3812" y="2299"/>
                    <a:pt x="4197" y="2299"/>
                  </a:cubicBezTo>
                  <a:cubicBezTo>
                    <a:pt x="4312" y="2299"/>
                    <a:pt x="4427" y="2304"/>
                    <a:pt x="4542" y="2316"/>
                  </a:cubicBezTo>
                  <a:cubicBezTo>
                    <a:pt x="4610" y="2306"/>
                    <a:pt x="4679" y="2302"/>
                    <a:pt x="4748" y="2302"/>
                  </a:cubicBezTo>
                  <a:cubicBezTo>
                    <a:pt x="4872" y="2302"/>
                    <a:pt x="4998" y="2313"/>
                    <a:pt x="5122" y="2313"/>
                  </a:cubicBezTo>
                  <a:cubicBezTo>
                    <a:pt x="5316" y="2313"/>
                    <a:pt x="5506" y="2286"/>
                    <a:pt x="5685" y="2149"/>
                  </a:cubicBezTo>
                  <a:cubicBezTo>
                    <a:pt x="5577" y="2035"/>
                    <a:pt x="5448" y="2012"/>
                    <a:pt x="5316" y="2012"/>
                  </a:cubicBezTo>
                  <a:cubicBezTo>
                    <a:pt x="5228" y="2012"/>
                    <a:pt x="5139" y="2022"/>
                    <a:pt x="5052" y="2022"/>
                  </a:cubicBezTo>
                  <a:cubicBezTo>
                    <a:pt x="5025" y="2022"/>
                    <a:pt x="4997" y="2021"/>
                    <a:pt x="4970" y="2019"/>
                  </a:cubicBezTo>
                  <a:cubicBezTo>
                    <a:pt x="4934" y="2013"/>
                    <a:pt x="4897" y="2011"/>
                    <a:pt x="4859" y="2011"/>
                  </a:cubicBezTo>
                  <a:cubicBezTo>
                    <a:pt x="4783" y="2011"/>
                    <a:pt x="4706" y="2019"/>
                    <a:pt x="4630" y="2019"/>
                  </a:cubicBezTo>
                  <a:cubicBezTo>
                    <a:pt x="4499" y="2019"/>
                    <a:pt x="4371" y="1997"/>
                    <a:pt x="4256" y="1876"/>
                  </a:cubicBezTo>
                  <a:cubicBezTo>
                    <a:pt x="3494" y="1602"/>
                    <a:pt x="2684" y="1792"/>
                    <a:pt x="1934" y="1554"/>
                  </a:cubicBezTo>
                  <a:cubicBezTo>
                    <a:pt x="1744" y="1399"/>
                    <a:pt x="1339" y="1447"/>
                    <a:pt x="1387" y="1030"/>
                  </a:cubicBezTo>
                  <a:cubicBezTo>
                    <a:pt x="1479" y="893"/>
                    <a:pt x="1605" y="868"/>
                    <a:pt x="1737" y="868"/>
                  </a:cubicBezTo>
                  <a:cubicBezTo>
                    <a:pt x="1811" y="868"/>
                    <a:pt x="1886" y="876"/>
                    <a:pt x="1958" y="876"/>
                  </a:cubicBezTo>
                  <a:cubicBezTo>
                    <a:pt x="2286" y="870"/>
                    <a:pt x="2619" y="870"/>
                    <a:pt x="2952" y="870"/>
                  </a:cubicBezTo>
                  <a:cubicBezTo>
                    <a:pt x="3286" y="870"/>
                    <a:pt x="3619" y="870"/>
                    <a:pt x="3947" y="864"/>
                  </a:cubicBezTo>
                  <a:cubicBezTo>
                    <a:pt x="4024" y="864"/>
                    <a:pt x="4106" y="872"/>
                    <a:pt x="4186" y="872"/>
                  </a:cubicBezTo>
                  <a:cubicBezTo>
                    <a:pt x="4314" y="872"/>
                    <a:pt x="4439" y="850"/>
                    <a:pt x="4542" y="733"/>
                  </a:cubicBezTo>
                  <a:cubicBezTo>
                    <a:pt x="4380" y="563"/>
                    <a:pt x="4174" y="541"/>
                    <a:pt x="3965" y="541"/>
                  </a:cubicBezTo>
                  <a:cubicBezTo>
                    <a:pt x="3895" y="541"/>
                    <a:pt x="3825" y="544"/>
                    <a:pt x="3756" y="544"/>
                  </a:cubicBezTo>
                  <a:cubicBezTo>
                    <a:pt x="3728" y="544"/>
                    <a:pt x="3700" y="543"/>
                    <a:pt x="3673" y="542"/>
                  </a:cubicBezTo>
                  <a:cubicBezTo>
                    <a:pt x="3537" y="536"/>
                    <a:pt x="3400" y="534"/>
                    <a:pt x="3263" y="534"/>
                  </a:cubicBezTo>
                  <a:cubicBezTo>
                    <a:pt x="2889" y="534"/>
                    <a:pt x="2512" y="550"/>
                    <a:pt x="2134" y="550"/>
                  </a:cubicBezTo>
                  <a:cubicBezTo>
                    <a:pt x="1777" y="550"/>
                    <a:pt x="1420" y="536"/>
                    <a:pt x="1065" y="483"/>
                  </a:cubicBezTo>
                  <a:cubicBezTo>
                    <a:pt x="815" y="387"/>
                    <a:pt x="637" y="149"/>
                    <a:pt x="398" y="42"/>
                  </a:cubicBezTo>
                  <a:cubicBezTo>
                    <a:pt x="327" y="15"/>
                    <a:pt x="263"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5"/>
            <p:cNvSpPr/>
            <p:nvPr/>
          </p:nvSpPr>
          <p:spPr>
            <a:xfrm>
              <a:off x="5393050" y="3977600"/>
              <a:ext cx="140700" cy="13525"/>
            </a:xfrm>
            <a:custGeom>
              <a:avLst/>
              <a:gdLst/>
              <a:ahLst/>
              <a:cxnLst/>
              <a:rect l="l" t="t" r="r" b="b"/>
              <a:pathLst>
                <a:path w="5628" h="541" extrusionOk="0">
                  <a:moveTo>
                    <a:pt x="118" y="1"/>
                  </a:moveTo>
                  <a:cubicBezTo>
                    <a:pt x="48" y="1"/>
                    <a:pt x="1" y="46"/>
                    <a:pt x="7" y="195"/>
                  </a:cubicBezTo>
                  <a:lnTo>
                    <a:pt x="412" y="326"/>
                  </a:lnTo>
                  <a:cubicBezTo>
                    <a:pt x="1127" y="540"/>
                    <a:pt x="1853" y="445"/>
                    <a:pt x="2579" y="505"/>
                  </a:cubicBezTo>
                  <a:cubicBezTo>
                    <a:pt x="3579" y="445"/>
                    <a:pt x="4579" y="386"/>
                    <a:pt x="5591" y="314"/>
                  </a:cubicBezTo>
                  <a:cubicBezTo>
                    <a:pt x="5627" y="195"/>
                    <a:pt x="5556" y="124"/>
                    <a:pt x="5449" y="76"/>
                  </a:cubicBezTo>
                  <a:cubicBezTo>
                    <a:pt x="5198" y="76"/>
                    <a:pt x="4937" y="64"/>
                    <a:pt x="4675" y="64"/>
                  </a:cubicBezTo>
                  <a:cubicBezTo>
                    <a:pt x="3749" y="79"/>
                    <a:pt x="2818" y="167"/>
                    <a:pt x="1889" y="167"/>
                  </a:cubicBezTo>
                  <a:cubicBezTo>
                    <a:pt x="1360" y="167"/>
                    <a:pt x="832" y="139"/>
                    <a:pt x="305" y="52"/>
                  </a:cubicBezTo>
                  <a:cubicBezTo>
                    <a:pt x="238" y="27"/>
                    <a:pt x="172" y="1"/>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5"/>
            <p:cNvSpPr/>
            <p:nvPr/>
          </p:nvSpPr>
          <p:spPr>
            <a:xfrm>
              <a:off x="5513475" y="3870200"/>
              <a:ext cx="159875" cy="17725"/>
            </a:xfrm>
            <a:custGeom>
              <a:avLst/>
              <a:gdLst/>
              <a:ahLst/>
              <a:cxnLst/>
              <a:rect l="l" t="t" r="r" b="b"/>
              <a:pathLst>
                <a:path w="6395" h="709" extrusionOk="0">
                  <a:moveTo>
                    <a:pt x="5884" y="1"/>
                  </a:moveTo>
                  <a:cubicBezTo>
                    <a:pt x="5712" y="1"/>
                    <a:pt x="5535" y="75"/>
                    <a:pt x="5358" y="205"/>
                  </a:cubicBezTo>
                  <a:cubicBezTo>
                    <a:pt x="5285" y="351"/>
                    <a:pt x="5176" y="360"/>
                    <a:pt x="5054" y="360"/>
                  </a:cubicBezTo>
                  <a:cubicBezTo>
                    <a:pt x="5037" y="360"/>
                    <a:pt x="5019" y="360"/>
                    <a:pt x="5001" y="360"/>
                  </a:cubicBezTo>
                  <a:cubicBezTo>
                    <a:pt x="4311" y="336"/>
                    <a:pt x="3644" y="336"/>
                    <a:pt x="2953" y="324"/>
                  </a:cubicBezTo>
                  <a:cubicBezTo>
                    <a:pt x="2846" y="288"/>
                    <a:pt x="2739" y="270"/>
                    <a:pt x="2633" y="270"/>
                  </a:cubicBezTo>
                  <a:cubicBezTo>
                    <a:pt x="2528" y="270"/>
                    <a:pt x="2423" y="288"/>
                    <a:pt x="2322" y="324"/>
                  </a:cubicBezTo>
                  <a:lnTo>
                    <a:pt x="2096" y="324"/>
                  </a:lnTo>
                  <a:cubicBezTo>
                    <a:pt x="2040" y="296"/>
                    <a:pt x="1983" y="284"/>
                    <a:pt x="1927" y="284"/>
                  </a:cubicBezTo>
                  <a:cubicBezTo>
                    <a:pt x="1864" y="284"/>
                    <a:pt x="1802" y="299"/>
                    <a:pt x="1739" y="324"/>
                  </a:cubicBezTo>
                  <a:lnTo>
                    <a:pt x="1524" y="324"/>
                  </a:lnTo>
                  <a:cubicBezTo>
                    <a:pt x="1419" y="286"/>
                    <a:pt x="1308" y="277"/>
                    <a:pt x="1196" y="277"/>
                  </a:cubicBezTo>
                  <a:cubicBezTo>
                    <a:pt x="1094" y="277"/>
                    <a:pt x="992" y="284"/>
                    <a:pt x="890" y="284"/>
                  </a:cubicBezTo>
                  <a:cubicBezTo>
                    <a:pt x="752" y="284"/>
                    <a:pt x="615" y="271"/>
                    <a:pt x="489" y="205"/>
                  </a:cubicBezTo>
                  <a:cubicBezTo>
                    <a:pt x="407" y="180"/>
                    <a:pt x="332" y="165"/>
                    <a:pt x="258" y="165"/>
                  </a:cubicBezTo>
                  <a:cubicBezTo>
                    <a:pt x="192" y="165"/>
                    <a:pt x="128" y="177"/>
                    <a:pt x="60" y="205"/>
                  </a:cubicBezTo>
                  <a:cubicBezTo>
                    <a:pt x="0" y="372"/>
                    <a:pt x="84" y="467"/>
                    <a:pt x="215" y="550"/>
                  </a:cubicBezTo>
                  <a:lnTo>
                    <a:pt x="620" y="586"/>
                  </a:lnTo>
                  <a:cubicBezTo>
                    <a:pt x="786" y="550"/>
                    <a:pt x="929" y="550"/>
                    <a:pt x="1096" y="550"/>
                  </a:cubicBezTo>
                  <a:lnTo>
                    <a:pt x="1548" y="550"/>
                  </a:lnTo>
                  <a:cubicBezTo>
                    <a:pt x="1632" y="550"/>
                    <a:pt x="1703" y="550"/>
                    <a:pt x="1786" y="610"/>
                  </a:cubicBezTo>
                  <a:cubicBezTo>
                    <a:pt x="2834" y="622"/>
                    <a:pt x="3882" y="622"/>
                    <a:pt x="4942" y="633"/>
                  </a:cubicBezTo>
                  <a:cubicBezTo>
                    <a:pt x="5165" y="671"/>
                    <a:pt x="5389" y="708"/>
                    <a:pt x="5613" y="708"/>
                  </a:cubicBezTo>
                  <a:cubicBezTo>
                    <a:pt x="5818" y="708"/>
                    <a:pt x="6023" y="677"/>
                    <a:pt x="6227" y="586"/>
                  </a:cubicBezTo>
                  <a:cubicBezTo>
                    <a:pt x="6144" y="324"/>
                    <a:pt x="5906" y="514"/>
                    <a:pt x="5811" y="372"/>
                  </a:cubicBezTo>
                  <a:lnTo>
                    <a:pt x="5811" y="372"/>
                  </a:lnTo>
                  <a:cubicBezTo>
                    <a:pt x="5924" y="378"/>
                    <a:pt x="6041" y="424"/>
                    <a:pt x="6146" y="424"/>
                  </a:cubicBezTo>
                  <a:cubicBezTo>
                    <a:pt x="6241" y="424"/>
                    <a:pt x="6327" y="387"/>
                    <a:pt x="6394" y="252"/>
                  </a:cubicBezTo>
                  <a:cubicBezTo>
                    <a:pt x="6232" y="78"/>
                    <a:pt x="6060" y="1"/>
                    <a:pt x="5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5"/>
            <p:cNvSpPr/>
            <p:nvPr/>
          </p:nvSpPr>
          <p:spPr>
            <a:xfrm>
              <a:off x="5371200" y="3949125"/>
              <a:ext cx="140225" cy="12950"/>
            </a:xfrm>
            <a:custGeom>
              <a:avLst/>
              <a:gdLst/>
              <a:ahLst/>
              <a:cxnLst/>
              <a:rect l="l" t="t" r="r" b="b"/>
              <a:pathLst>
                <a:path w="5609" h="518" extrusionOk="0">
                  <a:moveTo>
                    <a:pt x="1334" y="10"/>
                  </a:moveTo>
                  <a:cubicBezTo>
                    <a:pt x="1087" y="10"/>
                    <a:pt x="840" y="12"/>
                    <a:pt x="596" y="24"/>
                  </a:cubicBezTo>
                  <a:cubicBezTo>
                    <a:pt x="568" y="26"/>
                    <a:pt x="540" y="26"/>
                    <a:pt x="511" y="26"/>
                  </a:cubicBezTo>
                  <a:cubicBezTo>
                    <a:pt x="493" y="26"/>
                    <a:pt x="474" y="26"/>
                    <a:pt x="455" y="26"/>
                  </a:cubicBezTo>
                  <a:cubicBezTo>
                    <a:pt x="249" y="26"/>
                    <a:pt x="39" y="39"/>
                    <a:pt x="0" y="358"/>
                  </a:cubicBezTo>
                  <a:cubicBezTo>
                    <a:pt x="187" y="495"/>
                    <a:pt x="395" y="517"/>
                    <a:pt x="603" y="517"/>
                  </a:cubicBezTo>
                  <a:cubicBezTo>
                    <a:pt x="700" y="517"/>
                    <a:pt x="798" y="513"/>
                    <a:pt x="893" y="513"/>
                  </a:cubicBezTo>
                  <a:cubicBezTo>
                    <a:pt x="1846" y="513"/>
                    <a:pt x="2786" y="501"/>
                    <a:pt x="3739" y="501"/>
                  </a:cubicBezTo>
                  <a:cubicBezTo>
                    <a:pt x="3880" y="487"/>
                    <a:pt x="4022" y="483"/>
                    <a:pt x="4164" y="483"/>
                  </a:cubicBezTo>
                  <a:cubicBezTo>
                    <a:pt x="4335" y="483"/>
                    <a:pt x="4507" y="489"/>
                    <a:pt x="4678" y="489"/>
                  </a:cubicBezTo>
                  <a:cubicBezTo>
                    <a:pt x="4992" y="489"/>
                    <a:pt x="5305" y="471"/>
                    <a:pt x="5608" y="370"/>
                  </a:cubicBezTo>
                  <a:cubicBezTo>
                    <a:pt x="5596" y="274"/>
                    <a:pt x="5549" y="215"/>
                    <a:pt x="5477" y="167"/>
                  </a:cubicBezTo>
                  <a:cubicBezTo>
                    <a:pt x="5447" y="161"/>
                    <a:pt x="5421" y="158"/>
                    <a:pt x="5394" y="158"/>
                  </a:cubicBezTo>
                  <a:cubicBezTo>
                    <a:pt x="5367" y="158"/>
                    <a:pt x="5340" y="161"/>
                    <a:pt x="5310" y="167"/>
                  </a:cubicBezTo>
                  <a:cubicBezTo>
                    <a:pt x="5280" y="212"/>
                    <a:pt x="5250" y="230"/>
                    <a:pt x="5221" y="230"/>
                  </a:cubicBezTo>
                  <a:cubicBezTo>
                    <a:pt x="5181" y="230"/>
                    <a:pt x="5143" y="197"/>
                    <a:pt x="5108" y="155"/>
                  </a:cubicBezTo>
                  <a:lnTo>
                    <a:pt x="4941" y="155"/>
                  </a:lnTo>
                  <a:cubicBezTo>
                    <a:pt x="4922" y="157"/>
                    <a:pt x="4903" y="158"/>
                    <a:pt x="4884" y="158"/>
                  </a:cubicBezTo>
                  <a:cubicBezTo>
                    <a:pt x="4760" y="158"/>
                    <a:pt x="4636" y="127"/>
                    <a:pt x="4513" y="96"/>
                  </a:cubicBezTo>
                  <a:cubicBezTo>
                    <a:pt x="4459" y="91"/>
                    <a:pt x="4406" y="88"/>
                    <a:pt x="4354" y="88"/>
                  </a:cubicBezTo>
                  <a:cubicBezTo>
                    <a:pt x="4279" y="88"/>
                    <a:pt x="4204" y="94"/>
                    <a:pt x="4120" y="108"/>
                  </a:cubicBezTo>
                  <a:cubicBezTo>
                    <a:pt x="4017" y="145"/>
                    <a:pt x="3919" y="159"/>
                    <a:pt x="3823" y="159"/>
                  </a:cubicBezTo>
                  <a:cubicBezTo>
                    <a:pt x="3640" y="159"/>
                    <a:pt x="3466" y="107"/>
                    <a:pt x="3286" y="60"/>
                  </a:cubicBezTo>
                  <a:cubicBezTo>
                    <a:pt x="2870" y="1"/>
                    <a:pt x="2477" y="24"/>
                    <a:pt x="2072" y="12"/>
                  </a:cubicBezTo>
                  <a:cubicBezTo>
                    <a:pt x="1828" y="12"/>
                    <a:pt x="1581" y="10"/>
                    <a:pt x="1334" y="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35"/>
            <p:cNvSpPr/>
            <p:nvPr/>
          </p:nvSpPr>
          <p:spPr>
            <a:xfrm>
              <a:off x="5536100" y="3977700"/>
              <a:ext cx="123550" cy="8650"/>
            </a:xfrm>
            <a:custGeom>
              <a:avLst/>
              <a:gdLst/>
              <a:ahLst/>
              <a:cxnLst/>
              <a:rect l="l" t="t" r="r" b="b"/>
              <a:pathLst>
                <a:path w="4942" h="346" extrusionOk="0">
                  <a:moveTo>
                    <a:pt x="4668" y="1"/>
                  </a:moveTo>
                  <a:cubicBezTo>
                    <a:pt x="4373" y="12"/>
                    <a:pt x="4076" y="15"/>
                    <a:pt x="3779" y="15"/>
                  </a:cubicBezTo>
                  <a:cubicBezTo>
                    <a:pt x="3426" y="15"/>
                    <a:pt x="3072" y="11"/>
                    <a:pt x="2719" y="11"/>
                  </a:cubicBezTo>
                  <a:cubicBezTo>
                    <a:pt x="2144" y="11"/>
                    <a:pt x="1570" y="23"/>
                    <a:pt x="1000" y="84"/>
                  </a:cubicBezTo>
                  <a:cubicBezTo>
                    <a:pt x="926" y="140"/>
                    <a:pt x="842" y="157"/>
                    <a:pt x="754" y="157"/>
                  </a:cubicBezTo>
                  <a:cubicBezTo>
                    <a:pt x="628" y="157"/>
                    <a:pt x="493" y="123"/>
                    <a:pt x="368" y="123"/>
                  </a:cubicBezTo>
                  <a:cubicBezTo>
                    <a:pt x="226" y="123"/>
                    <a:pt x="95" y="166"/>
                    <a:pt x="0" y="346"/>
                  </a:cubicBezTo>
                  <a:cubicBezTo>
                    <a:pt x="1620" y="310"/>
                    <a:pt x="3263" y="263"/>
                    <a:pt x="4882" y="239"/>
                  </a:cubicBezTo>
                  <a:cubicBezTo>
                    <a:pt x="4941" y="179"/>
                    <a:pt x="4941" y="120"/>
                    <a:pt x="4870" y="72"/>
                  </a:cubicBezTo>
                  <a:cubicBezTo>
                    <a:pt x="4810" y="48"/>
                    <a:pt x="4727" y="1"/>
                    <a:pt x="4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5"/>
            <p:cNvSpPr/>
            <p:nvPr/>
          </p:nvSpPr>
          <p:spPr>
            <a:xfrm>
              <a:off x="5636400" y="3873225"/>
              <a:ext cx="79800" cy="19400"/>
            </a:xfrm>
            <a:custGeom>
              <a:avLst/>
              <a:gdLst/>
              <a:ahLst/>
              <a:cxnLst/>
              <a:rect l="l" t="t" r="r" b="b"/>
              <a:pathLst>
                <a:path w="3192" h="776" extrusionOk="0">
                  <a:moveTo>
                    <a:pt x="2294" y="0"/>
                  </a:moveTo>
                  <a:cubicBezTo>
                    <a:pt x="2013" y="0"/>
                    <a:pt x="1733" y="78"/>
                    <a:pt x="1453" y="215"/>
                  </a:cubicBezTo>
                  <a:cubicBezTo>
                    <a:pt x="1396" y="239"/>
                    <a:pt x="1336" y="246"/>
                    <a:pt x="1274" y="246"/>
                  </a:cubicBezTo>
                  <a:cubicBezTo>
                    <a:pt x="1179" y="246"/>
                    <a:pt x="1080" y="229"/>
                    <a:pt x="985" y="229"/>
                  </a:cubicBezTo>
                  <a:cubicBezTo>
                    <a:pt x="899" y="229"/>
                    <a:pt x="815" y="243"/>
                    <a:pt x="739" y="298"/>
                  </a:cubicBezTo>
                  <a:cubicBezTo>
                    <a:pt x="858" y="441"/>
                    <a:pt x="1072" y="310"/>
                    <a:pt x="1168" y="536"/>
                  </a:cubicBezTo>
                  <a:lnTo>
                    <a:pt x="1" y="536"/>
                  </a:lnTo>
                  <a:cubicBezTo>
                    <a:pt x="60" y="572"/>
                    <a:pt x="120" y="632"/>
                    <a:pt x="179" y="655"/>
                  </a:cubicBezTo>
                  <a:cubicBezTo>
                    <a:pt x="344" y="675"/>
                    <a:pt x="510" y="681"/>
                    <a:pt x="676" y="681"/>
                  </a:cubicBezTo>
                  <a:cubicBezTo>
                    <a:pt x="914" y="681"/>
                    <a:pt x="1152" y="669"/>
                    <a:pt x="1389" y="669"/>
                  </a:cubicBezTo>
                  <a:cubicBezTo>
                    <a:pt x="1688" y="669"/>
                    <a:pt x="1985" y="688"/>
                    <a:pt x="2275" y="774"/>
                  </a:cubicBezTo>
                  <a:cubicBezTo>
                    <a:pt x="2279" y="775"/>
                    <a:pt x="2284" y="776"/>
                    <a:pt x="2290" y="776"/>
                  </a:cubicBezTo>
                  <a:cubicBezTo>
                    <a:pt x="2347" y="776"/>
                    <a:pt x="2465" y="724"/>
                    <a:pt x="2465" y="691"/>
                  </a:cubicBezTo>
                  <a:cubicBezTo>
                    <a:pt x="2515" y="421"/>
                    <a:pt x="2675" y="388"/>
                    <a:pt x="2850" y="388"/>
                  </a:cubicBezTo>
                  <a:cubicBezTo>
                    <a:pt x="2904" y="388"/>
                    <a:pt x="2961" y="392"/>
                    <a:pt x="3015" y="392"/>
                  </a:cubicBezTo>
                  <a:cubicBezTo>
                    <a:pt x="3078" y="392"/>
                    <a:pt x="3138" y="387"/>
                    <a:pt x="3192" y="370"/>
                  </a:cubicBezTo>
                  <a:cubicBezTo>
                    <a:pt x="3180" y="322"/>
                    <a:pt x="3156" y="274"/>
                    <a:pt x="3144" y="251"/>
                  </a:cubicBezTo>
                  <a:cubicBezTo>
                    <a:pt x="2858" y="78"/>
                    <a:pt x="2575" y="0"/>
                    <a:pt x="2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5"/>
            <p:cNvSpPr/>
            <p:nvPr/>
          </p:nvSpPr>
          <p:spPr>
            <a:xfrm>
              <a:off x="5424275" y="3882400"/>
              <a:ext cx="83875" cy="15475"/>
            </a:xfrm>
            <a:custGeom>
              <a:avLst/>
              <a:gdLst/>
              <a:ahLst/>
              <a:cxnLst/>
              <a:rect l="l" t="t" r="r" b="b"/>
              <a:pathLst>
                <a:path w="3355" h="619" extrusionOk="0">
                  <a:moveTo>
                    <a:pt x="2955" y="1"/>
                  </a:moveTo>
                  <a:cubicBezTo>
                    <a:pt x="2828" y="1"/>
                    <a:pt x="2710" y="49"/>
                    <a:pt x="2592" y="134"/>
                  </a:cubicBezTo>
                  <a:cubicBezTo>
                    <a:pt x="1735" y="229"/>
                    <a:pt x="890" y="324"/>
                    <a:pt x="20" y="419"/>
                  </a:cubicBezTo>
                  <a:cubicBezTo>
                    <a:pt x="0" y="540"/>
                    <a:pt x="40" y="618"/>
                    <a:pt x="138" y="618"/>
                  </a:cubicBezTo>
                  <a:cubicBezTo>
                    <a:pt x="156" y="618"/>
                    <a:pt x="177" y="615"/>
                    <a:pt x="199" y="610"/>
                  </a:cubicBezTo>
                  <a:lnTo>
                    <a:pt x="2616" y="431"/>
                  </a:lnTo>
                  <a:cubicBezTo>
                    <a:pt x="2652" y="392"/>
                    <a:pt x="2691" y="379"/>
                    <a:pt x="2730" y="379"/>
                  </a:cubicBezTo>
                  <a:cubicBezTo>
                    <a:pt x="2813" y="379"/>
                    <a:pt x="2900" y="435"/>
                    <a:pt x="2980" y="435"/>
                  </a:cubicBezTo>
                  <a:cubicBezTo>
                    <a:pt x="3002" y="435"/>
                    <a:pt x="3024" y="431"/>
                    <a:pt x="3045" y="419"/>
                  </a:cubicBezTo>
                  <a:cubicBezTo>
                    <a:pt x="3152" y="372"/>
                    <a:pt x="3295" y="384"/>
                    <a:pt x="3330" y="253"/>
                  </a:cubicBezTo>
                  <a:cubicBezTo>
                    <a:pt x="3354" y="122"/>
                    <a:pt x="3223" y="62"/>
                    <a:pt x="3116" y="26"/>
                  </a:cubicBezTo>
                  <a:cubicBezTo>
                    <a:pt x="3060" y="9"/>
                    <a:pt x="3007" y="1"/>
                    <a:pt x="2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5"/>
            <p:cNvSpPr/>
            <p:nvPr/>
          </p:nvSpPr>
          <p:spPr>
            <a:xfrm>
              <a:off x="5421500" y="3905775"/>
              <a:ext cx="66100" cy="9225"/>
            </a:xfrm>
            <a:custGeom>
              <a:avLst/>
              <a:gdLst/>
              <a:ahLst/>
              <a:cxnLst/>
              <a:rect l="l" t="t" r="r" b="b"/>
              <a:pathLst>
                <a:path w="2644" h="369" extrusionOk="0">
                  <a:moveTo>
                    <a:pt x="1075" y="1"/>
                  </a:moveTo>
                  <a:cubicBezTo>
                    <a:pt x="999" y="1"/>
                    <a:pt x="925" y="24"/>
                    <a:pt x="858" y="80"/>
                  </a:cubicBezTo>
                  <a:cubicBezTo>
                    <a:pt x="858" y="92"/>
                    <a:pt x="846" y="92"/>
                    <a:pt x="810" y="103"/>
                  </a:cubicBezTo>
                  <a:cubicBezTo>
                    <a:pt x="803" y="110"/>
                    <a:pt x="796" y="113"/>
                    <a:pt x="788" y="113"/>
                  </a:cubicBezTo>
                  <a:cubicBezTo>
                    <a:pt x="767" y="113"/>
                    <a:pt x="744" y="93"/>
                    <a:pt x="727" y="68"/>
                  </a:cubicBezTo>
                  <a:lnTo>
                    <a:pt x="715" y="68"/>
                  </a:lnTo>
                  <a:cubicBezTo>
                    <a:pt x="477" y="80"/>
                    <a:pt x="227" y="68"/>
                    <a:pt x="0" y="222"/>
                  </a:cubicBezTo>
                  <a:cubicBezTo>
                    <a:pt x="75" y="338"/>
                    <a:pt x="170" y="368"/>
                    <a:pt x="271" y="368"/>
                  </a:cubicBezTo>
                  <a:cubicBezTo>
                    <a:pt x="346" y="368"/>
                    <a:pt x="424" y="352"/>
                    <a:pt x="501" y="342"/>
                  </a:cubicBezTo>
                  <a:lnTo>
                    <a:pt x="2572" y="342"/>
                  </a:lnTo>
                  <a:cubicBezTo>
                    <a:pt x="2644" y="187"/>
                    <a:pt x="2525" y="115"/>
                    <a:pt x="2406" y="80"/>
                  </a:cubicBezTo>
                  <a:cubicBezTo>
                    <a:pt x="2398" y="84"/>
                    <a:pt x="2387" y="85"/>
                    <a:pt x="2375" y="85"/>
                  </a:cubicBezTo>
                  <a:cubicBezTo>
                    <a:pt x="2351" y="85"/>
                    <a:pt x="2322" y="80"/>
                    <a:pt x="2298" y="80"/>
                  </a:cubicBezTo>
                  <a:cubicBezTo>
                    <a:pt x="2249" y="117"/>
                    <a:pt x="2196" y="138"/>
                    <a:pt x="2142" y="138"/>
                  </a:cubicBezTo>
                  <a:cubicBezTo>
                    <a:pt x="2092" y="138"/>
                    <a:pt x="2040" y="120"/>
                    <a:pt x="1989" y="80"/>
                  </a:cubicBezTo>
                  <a:lnTo>
                    <a:pt x="1870" y="80"/>
                  </a:lnTo>
                  <a:cubicBezTo>
                    <a:pt x="1796" y="135"/>
                    <a:pt x="1723" y="165"/>
                    <a:pt x="1650" y="165"/>
                  </a:cubicBezTo>
                  <a:cubicBezTo>
                    <a:pt x="1580" y="165"/>
                    <a:pt x="1511" y="138"/>
                    <a:pt x="1441" y="80"/>
                  </a:cubicBezTo>
                  <a:cubicBezTo>
                    <a:pt x="1393" y="80"/>
                    <a:pt x="1334" y="56"/>
                    <a:pt x="1286" y="56"/>
                  </a:cubicBezTo>
                  <a:cubicBezTo>
                    <a:pt x="1217" y="21"/>
                    <a:pt x="1145"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5"/>
            <p:cNvSpPr/>
            <p:nvPr/>
          </p:nvSpPr>
          <p:spPr>
            <a:xfrm>
              <a:off x="5507525" y="3950600"/>
              <a:ext cx="50925" cy="10325"/>
            </a:xfrm>
            <a:custGeom>
              <a:avLst/>
              <a:gdLst/>
              <a:ahLst/>
              <a:cxnLst/>
              <a:rect l="l" t="t" r="r" b="b"/>
              <a:pathLst>
                <a:path w="2037" h="413" extrusionOk="0">
                  <a:moveTo>
                    <a:pt x="360" y="1"/>
                  </a:moveTo>
                  <a:cubicBezTo>
                    <a:pt x="233" y="1"/>
                    <a:pt x="110" y="57"/>
                    <a:pt x="0" y="180"/>
                  </a:cubicBezTo>
                  <a:cubicBezTo>
                    <a:pt x="60" y="215"/>
                    <a:pt x="96" y="263"/>
                    <a:pt x="155" y="311"/>
                  </a:cubicBezTo>
                  <a:cubicBezTo>
                    <a:pt x="448" y="377"/>
                    <a:pt x="790" y="413"/>
                    <a:pt x="1111" y="413"/>
                  </a:cubicBezTo>
                  <a:cubicBezTo>
                    <a:pt x="1482" y="413"/>
                    <a:pt x="1826" y="365"/>
                    <a:pt x="2036" y="263"/>
                  </a:cubicBezTo>
                  <a:lnTo>
                    <a:pt x="2036" y="263"/>
                  </a:lnTo>
                  <a:cubicBezTo>
                    <a:pt x="1952" y="285"/>
                    <a:pt x="1870" y="293"/>
                    <a:pt x="1790" y="293"/>
                  </a:cubicBezTo>
                  <a:cubicBezTo>
                    <a:pt x="1452" y="293"/>
                    <a:pt x="1139" y="141"/>
                    <a:pt x="808" y="141"/>
                  </a:cubicBezTo>
                  <a:cubicBezTo>
                    <a:pt x="781" y="141"/>
                    <a:pt x="754" y="142"/>
                    <a:pt x="727" y="144"/>
                  </a:cubicBezTo>
                  <a:cubicBezTo>
                    <a:pt x="605" y="51"/>
                    <a:pt x="481" y="1"/>
                    <a:pt x="3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5"/>
            <p:cNvSpPr/>
            <p:nvPr/>
          </p:nvSpPr>
          <p:spPr>
            <a:xfrm>
              <a:off x="5489075" y="3879150"/>
              <a:ext cx="44075" cy="13750"/>
            </a:xfrm>
            <a:custGeom>
              <a:avLst/>
              <a:gdLst/>
              <a:ahLst/>
              <a:cxnLst/>
              <a:rect l="l" t="t" r="r" b="b"/>
              <a:pathLst>
                <a:path w="1763" h="550" extrusionOk="0">
                  <a:moveTo>
                    <a:pt x="544" y="0"/>
                  </a:moveTo>
                  <a:cubicBezTo>
                    <a:pt x="367" y="0"/>
                    <a:pt x="192" y="43"/>
                    <a:pt x="24" y="156"/>
                  </a:cubicBezTo>
                  <a:cubicBezTo>
                    <a:pt x="24" y="192"/>
                    <a:pt x="24" y="240"/>
                    <a:pt x="0" y="275"/>
                  </a:cubicBezTo>
                  <a:cubicBezTo>
                    <a:pt x="131" y="275"/>
                    <a:pt x="286" y="275"/>
                    <a:pt x="417" y="299"/>
                  </a:cubicBezTo>
                  <a:cubicBezTo>
                    <a:pt x="476" y="299"/>
                    <a:pt x="536" y="323"/>
                    <a:pt x="595" y="335"/>
                  </a:cubicBezTo>
                  <a:cubicBezTo>
                    <a:pt x="560" y="418"/>
                    <a:pt x="500" y="478"/>
                    <a:pt x="453" y="549"/>
                  </a:cubicBezTo>
                  <a:cubicBezTo>
                    <a:pt x="893" y="549"/>
                    <a:pt x="1310" y="371"/>
                    <a:pt x="1762" y="299"/>
                  </a:cubicBezTo>
                  <a:cubicBezTo>
                    <a:pt x="1750" y="216"/>
                    <a:pt x="1655" y="216"/>
                    <a:pt x="1608" y="156"/>
                  </a:cubicBezTo>
                  <a:cubicBezTo>
                    <a:pt x="1465" y="144"/>
                    <a:pt x="1322" y="144"/>
                    <a:pt x="1179" y="133"/>
                  </a:cubicBezTo>
                  <a:cubicBezTo>
                    <a:pt x="971" y="61"/>
                    <a:pt x="756" y="0"/>
                    <a:pt x="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5"/>
            <p:cNvSpPr/>
            <p:nvPr/>
          </p:nvSpPr>
          <p:spPr>
            <a:xfrm>
              <a:off x="5451550" y="3919825"/>
              <a:ext cx="41400" cy="9075"/>
            </a:xfrm>
            <a:custGeom>
              <a:avLst/>
              <a:gdLst/>
              <a:ahLst/>
              <a:cxnLst/>
              <a:rect l="l" t="t" r="r" b="b"/>
              <a:pathLst>
                <a:path w="1656" h="363" extrusionOk="0">
                  <a:moveTo>
                    <a:pt x="521" y="1"/>
                  </a:moveTo>
                  <a:cubicBezTo>
                    <a:pt x="428" y="1"/>
                    <a:pt x="333" y="18"/>
                    <a:pt x="239" y="65"/>
                  </a:cubicBezTo>
                  <a:cubicBezTo>
                    <a:pt x="180" y="65"/>
                    <a:pt x="132" y="77"/>
                    <a:pt x="72" y="77"/>
                  </a:cubicBezTo>
                  <a:cubicBezTo>
                    <a:pt x="1" y="244"/>
                    <a:pt x="156" y="292"/>
                    <a:pt x="227" y="363"/>
                  </a:cubicBezTo>
                  <a:lnTo>
                    <a:pt x="537" y="363"/>
                  </a:lnTo>
                  <a:cubicBezTo>
                    <a:pt x="537" y="351"/>
                    <a:pt x="549" y="351"/>
                    <a:pt x="572" y="315"/>
                  </a:cubicBezTo>
                  <a:cubicBezTo>
                    <a:pt x="584" y="315"/>
                    <a:pt x="608" y="339"/>
                    <a:pt x="644" y="363"/>
                  </a:cubicBezTo>
                  <a:lnTo>
                    <a:pt x="1656" y="363"/>
                  </a:lnTo>
                  <a:cubicBezTo>
                    <a:pt x="1549" y="196"/>
                    <a:pt x="1370" y="172"/>
                    <a:pt x="1227" y="77"/>
                  </a:cubicBezTo>
                  <a:lnTo>
                    <a:pt x="942" y="77"/>
                  </a:lnTo>
                  <a:cubicBezTo>
                    <a:pt x="805" y="41"/>
                    <a:pt x="664"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5"/>
            <p:cNvSpPr/>
            <p:nvPr/>
          </p:nvSpPr>
          <p:spPr>
            <a:xfrm>
              <a:off x="5658125" y="3978350"/>
              <a:ext cx="38975" cy="6075"/>
            </a:xfrm>
            <a:custGeom>
              <a:avLst/>
              <a:gdLst/>
              <a:ahLst/>
              <a:cxnLst/>
              <a:rect l="l" t="t" r="r" b="b"/>
              <a:pathLst>
                <a:path w="1559" h="243" extrusionOk="0">
                  <a:moveTo>
                    <a:pt x="398" y="1"/>
                  </a:moveTo>
                  <a:cubicBezTo>
                    <a:pt x="266" y="1"/>
                    <a:pt x="134" y="13"/>
                    <a:pt x="1" y="46"/>
                  </a:cubicBezTo>
                  <a:lnTo>
                    <a:pt x="1" y="213"/>
                  </a:lnTo>
                  <a:cubicBezTo>
                    <a:pt x="465" y="213"/>
                    <a:pt x="906" y="213"/>
                    <a:pt x="1358" y="237"/>
                  </a:cubicBezTo>
                  <a:cubicBezTo>
                    <a:pt x="1383" y="240"/>
                    <a:pt x="1405" y="242"/>
                    <a:pt x="1425" y="242"/>
                  </a:cubicBezTo>
                  <a:cubicBezTo>
                    <a:pt x="1527" y="242"/>
                    <a:pt x="1559" y="188"/>
                    <a:pt x="1549" y="58"/>
                  </a:cubicBezTo>
                  <a:lnTo>
                    <a:pt x="1549" y="58"/>
                  </a:lnTo>
                  <a:cubicBezTo>
                    <a:pt x="1480" y="66"/>
                    <a:pt x="1411" y="69"/>
                    <a:pt x="1343" y="69"/>
                  </a:cubicBezTo>
                  <a:cubicBezTo>
                    <a:pt x="1029" y="69"/>
                    <a:pt x="715"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5"/>
            <p:cNvSpPr/>
            <p:nvPr/>
          </p:nvSpPr>
          <p:spPr>
            <a:xfrm>
              <a:off x="5516750" y="3943425"/>
              <a:ext cx="40200" cy="7800"/>
            </a:xfrm>
            <a:custGeom>
              <a:avLst/>
              <a:gdLst/>
              <a:ahLst/>
              <a:cxnLst/>
              <a:rect l="l" t="t" r="r" b="b"/>
              <a:pathLst>
                <a:path w="1608" h="312" extrusionOk="0">
                  <a:moveTo>
                    <a:pt x="257" y="0"/>
                  </a:moveTo>
                  <a:cubicBezTo>
                    <a:pt x="192" y="0"/>
                    <a:pt x="126" y="5"/>
                    <a:pt x="60" y="14"/>
                  </a:cubicBezTo>
                  <a:cubicBezTo>
                    <a:pt x="0" y="205"/>
                    <a:pt x="143" y="240"/>
                    <a:pt x="286" y="300"/>
                  </a:cubicBezTo>
                  <a:cubicBezTo>
                    <a:pt x="298" y="300"/>
                    <a:pt x="322" y="312"/>
                    <a:pt x="358" y="312"/>
                  </a:cubicBezTo>
                  <a:cubicBezTo>
                    <a:pt x="414" y="308"/>
                    <a:pt x="471" y="307"/>
                    <a:pt x="528" y="307"/>
                  </a:cubicBezTo>
                  <a:cubicBezTo>
                    <a:pt x="626" y="307"/>
                    <a:pt x="725" y="310"/>
                    <a:pt x="829" y="310"/>
                  </a:cubicBezTo>
                  <a:cubicBezTo>
                    <a:pt x="1065" y="310"/>
                    <a:pt x="1320" y="293"/>
                    <a:pt x="1608" y="181"/>
                  </a:cubicBezTo>
                  <a:cubicBezTo>
                    <a:pt x="1083" y="171"/>
                    <a:pt x="67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5"/>
            <p:cNvSpPr/>
            <p:nvPr/>
          </p:nvSpPr>
          <p:spPr>
            <a:xfrm>
              <a:off x="5488650" y="3910900"/>
              <a:ext cx="29900" cy="6500"/>
            </a:xfrm>
            <a:custGeom>
              <a:avLst/>
              <a:gdLst/>
              <a:ahLst/>
              <a:cxnLst/>
              <a:rect l="l" t="t" r="r" b="b"/>
              <a:pathLst>
                <a:path w="1196" h="260" extrusionOk="0">
                  <a:moveTo>
                    <a:pt x="131" y="0"/>
                  </a:moveTo>
                  <a:cubicBezTo>
                    <a:pt x="38" y="0"/>
                    <a:pt x="0" y="59"/>
                    <a:pt x="41" y="160"/>
                  </a:cubicBezTo>
                  <a:cubicBezTo>
                    <a:pt x="209" y="218"/>
                    <a:pt x="374" y="259"/>
                    <a:pt x="541" y="259"/>
                  </a:cubicBezTo>
                  <a:cubicBezTo>
                    <a:pt x="754" y="259"/>
                    <a:pt x="969" y="192"/>
                    <a:pt x="1196" y="6"/>
                  </a:cubicBezTo>
                  <a:lnTo>
                    <a:pt x="184" y="6"/>
                  </a:lnTo>
                  <a:cubicBezTo>
                    <a:pt x="165" y="2"/>
                    <a:pt x="14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5"/>
            <p:cNvSpPr/>
            <p:nvPr/>
          </p:nvSpPr>
          <p:spPr>
            <a:xfrm>
              <a:off x="5529250" y="3978675"/>
              <a:ext cx="32175" cy="7100"/>
            </a:xfrm>
            <a:custGeom>
              <a:avLst/>
              <a:gdLst/>
              <a:ahLst/>
              <a:cxnLst/>
              <a:rect l="l" t="t" r="r" b="b"/>
              <a:pathLst>
                <a:path w="1287" h="284" extrusionOk="0">
                  <a:moveTo>
                    <a:pt x="763" y="0"/>
                  </a:moveTo>
                  <a:cubicBezTo>
                    <a:pt x="505" y="0"/>
                    <a:pt x="249" y="19"/>
                    <a:pt x="1" y="33"/>
                  </a:cubicBezTo>
                  <a:cubicBezTo>
                    <a:pt x="48" y="104"/>
                    <a:pt x="96" y="200"/>
                    <a:pt x="143" y="271"/>
                  </a:cubicBezTo>
                  <a:cubicBezTo>
                    <a:pt x="203" y="283"/>
                    <a:pt x="239" y="283"/>
                    <a:pt x="286" y="283"/>
                  </a:cubicBezTo>
                  <a:cubicBezTo>
                    <a:pt x="392" y="177"/>
                    <a:pt x="509" y="160"/>
                    <a:pt x="630" y="160"/>
                  </a:cubicBezTo>
                  <a:cubicBezTo>
                    <a:pt x="685" y="160"/>
                    <a:pt x="742" y="164"/>
                    <a:pt x="798" y="164"/>
                  </a:cubicBezTo>
                  <a:cubicBezTo>
                    <a:pt x="845" y="164"/>
                    <a:pt x="895" y="167"/>
                    <a:pt x="947" y="167"/>
                  </a:cubicBezTo>
                  <a:cubicBezTo>
                    <a:pt x="1068" y="167"/>
                    <a:pt x="1195" y="150"/>
                    <a:pt x="1286" y="33"/>
                  </a:cubicBezTo>
                  <a:cubicBezTo>
                    <a:pt x="1113" y="9"/>
                    <a:pt x="938"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35"/>
            <p:cNvSpPr/>
            <p:nvPr/>
          </p:nvSpPr>
          <p:spPr>
            <a:xfrm>
              <a:off x="5495925" y="3945550"/>
              <a:ext cx="29775" cy="9625"/>
            </a:xfrm>
            <a:custGeom>
              <a:avLst/>
              <a:gdLst/>
              <a:ahLst/>
              <a:cxnLst/>
              <a:rect l="l" t="t" r="r" b="b"/>
              <a:pathLst>
                <a:path w="1191" h="385" extrusionOk="0">
                  <a:moveTo>
                    <a:pt x="548" y="1"/>
                  </a:moveTo>
                  <a:cubicBezTo>
                    <a:pt x="488" y="1"/>
                    <a:pt x="429" y="25"/>
                    <a:pt x="369" y="36"/>
                  </a:cubicBezTo>
                  <a:cubicBezTo>
                    <a:pt x="238" y="84"/>
                    <a:pt x="71" y="84"/>
                    <a:pt x="0" y="263"/>
                  </a:cubicBezTo>
                  <a:cubicBezTo>
                    <a:pt x="12" y="286"/>
                    <a:pt x="12" y="322"/>
                    <a:pt x="24" y="346"/>
                  </a:cubicBezTo>
                  <a:cubicBezTo>
                    <a:pt x="71" y="346"/>
                    <a:pt x="131" y="358"/>
                    <a:pt x="179" y="358"/>
                  </a:cubicBezTo>
                  <a:cubicBezTo>
                    <a:pt x="202" y="376"/>
                    <a:pt x="223" y="385"/>
                    <a:pt x="244" y="385"/>
                  </a:cubicBezTo>
                  <a:cubicBezTo>
                    <a:pt x="265" y="385"/>
                    <a:pt x="286" y="376"/>
                    <a:pt x="310" y="358"/>
                  </a:cubicBezTo>
                  <a:lnTo>
                    <a:pt x="452" y="358"/>
                  </a:lnTo>
                  <a:cubicBezTo>
                    <a:pt x="714" y="358"/>
                    <a:pt x="953" y="346"/>
                    <a:pt x="1191" y="334"/>
                  </a:cubicBezTo>
                  <a:lnTo>
                    <a:pt x="1167" y="251"/>
                  </a:lnTo>
                  <a:lnTo>
                    <a:pt x="1167" y="215"/>
                  </a:lnTo>
                  <a:lnTo>
                    <a:pt x="1155" y="167"/>
                  </a:lnTo>
                  <a:cubicBezTo>
                    <a:pt x="953" y="108"/>
                    <a:pt x="738" y="60"/>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5"/>
            <p:cNvSpPr/>
            <p:nvPr/>
          </p:nvSpPr>
          <p:spPr>
            <a:xfrm>
              <a:off x="5378625" y="3969075"/>
              <a:ext cx="21775" cy="13700"/>
            </a:xfrm>
            <a:custGeom>
              <a:avLst/>
              <a:gdLst/>
              <a:ahLst/>
              <a:cxnLst/>
              <a:rect l="l" t="t" r="r" b="b"/>
              <a:pathLst>
                <a:path w="871" h="548" extrusionOk="0">
                  <a:moveTo>
                    <a:pt x="275" y="0"/>
                  </a:moveTo>
                  <a:cubicBezTo>
                    <a:pt x="1" y="369"/>
                    <a:pt x="370" y="417"/>
                    <a:pt x="572" y="548"/>
                  </a:cubicBezTo>
                  <a:cubicBezTo>
                    <a:pt x="632" y="429"/>
                    <a:pt x="751" y="417"/>
                    <a:pt x="870" y="405"/>
                  </a:cubicBezTo>
                  <a:cubicBezTo>
                    <a:pt x="692" y="250"/>
                    <a:pt x="406" y="23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5"/>
            <p:cNvSpPr/>
            <p:nvPr/>
          </p:nvSpPr>
          <p:spPr>
            <a:xfrm>
              <a:off x="5506325" y="3942575"/>
              <a:ext cx="19075" cy="8175"/>
            </a:xfrm>
            <a:custGeom>
              <a:avLst/>
              <a:gdLst/>
              <a:ahLst/>
              <a:cxnLst/>
              <a:rect l="l" t="t" r="r" b="b"/>
              <a:pathLst>
                <a:path w="763" h="327" extrusionOk="0">
                  <a:moveTo>
                    <a:pt x="48" y="1"/>
                  </a:moveTo>
                  <a:lnTo>
                    <a:pt x="60" y="60"/>
                  </a:lnTo>
                  <a:cubicBezTo>
                    <a:pt x="1" y="108"/>
                    <a:pt x="13" y="155"/>
                    <a:pt x="60" y="203"/>
                  </a:cubicBezTo>
                  <a:cubicBezTo>
                    <a:pt x="214" y="284"/>
                    <a:pt x="363" y="327"/>
                    <a:pt x="525" y="327"/>
                  </a:cubicBezTo>
                  <a:cubicBezTo>
                    <a:pt x="601" y="327"/>
                    <a:pt x="679" y="317"/>
                    <a:pt x="763" y="298"/>
                  </a:cubicBezTo>
                  <a:cubicBezTo>
                    <a:pt x="667" y="215"/>
                    <a:pt x="560" y="144"/>
                    <a:pt x="477" y="48"/>
                  </a:cubicBezTo>
                  <a:cubicBezTo>
                    <a:pt x="346" y="36"/>
                    <a:pt x="191" y="2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5"/>
            <p:cNvSpPr/>
            <p:nvPr/>
          </p:nvSpPr>
          <p:spPr>
            <a:xfrm>
              <a:off x="5567650" y="3958025"/>
              <a:ext cx="12850" cy="4975"/>
            </a:xfrm>
            <a:custGeom>
              <a:avLst/>
              <a:gdLst/>
              <a:ahLst/>
              <a:cxnLst/>
              <a:rect l="l" t="t" r="r" b="b"/>
              <a:pathLst>
                <a:path w="514" h="199" extrusionOk="0">
                  <a:moveTo>
                    <a:pt x="379" y="0"/>
                  </a:moveTo>
                  <a:cubicBezTo>
                    <a:pt x="356" y="0"/>
                    <a:pt x="332" y="2"/>
                    <a:pt x="310" y="2"/>
                  </a:cubicBezTo>
                  <a:lnTo>
                    <a:pt x="36" y="2"/>
                  </a:lnTo>
                  <a:cubicBezTo>
                    <a:pt x="0" y="37"/>
                    <a:pt x="0" y="97"/>
                    <a:pt x="12" y="145"/>
                  </a:cubicBezTo>
                  <a:cubicBezTo>
                    <a:pt x="119" y="157"/>
                    <a:pt x="215" y="157"/>
                    <a:pt x="298" y="192"/>
                  </a:cubicBezTo>
                  <a:cubicBezTo>
                    <a:pt x="326" y="196"/>
                    <a:pt x="351" y="198"/>
                    <a:pt x="374" y="198"/>
                  </a:cubicBezTo>
                  <a:cubicBezTo>
                    <a:pt x="430" y="198"/>
                    <a:pt x="468" y="183"/>
                    <a:pt x="477" y="133"/>
                  </a:cubicBezTo>
                  <a:cubicBezTo>
                    <a:pt x="513" y="14"/>
                    <a:pt x="452"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5"/>
            <p:cNvSpPr/>
            <p:nvPr/>
          </p:nvSpPr>
          <p:spPr>
            <a:xfrm>
              <a:off x="5528950" y="3882750"/>
              <a:ext cx="16100" cy="3300"/>
            </a:xfrm>
            <a:custGeom>
              <a:avLst/>
              <a:gdLst/>
              <a:ahLst/>
              <a:cxnLst/>
              <a:rect l="l" t="t" r="r" b="b"/>
              <a:pathLst>
                <a:path w="644" h="132" extrusionOk="0">
                  <a:moveTo>
                    <a:pt x="1" y="0"/>
                  </a:moveTo>
                  <a:cubicBezTo>
                    <a:pt x="60" y="48"/>
                    <a:pt x="108" y="96"/>
                    <a:pt x="155" y="131"/>
                  </a:cubicBezTo>
                  <a:cubicBezTo>
                    <a:pt x="243" y="131"/>
                    <a:pt x="335" y="126"/>
                    <a:pt x="430" y="126"/>
                  </a:cubicBezTo>
                  <a:cubicBezTo>
                    <a:pt x="477" y="126"/>
                    <a:pt x="524" y="127"/>
                    <a:pt x="572" y="131"/>
                  </a:cubicBezTo>
                  <a:cubicBezTo>
                    <a:pt x="632" y="96"/>
                    <a:pt x="644" y="48"/>
                    <a:pt x="572" y="12"/>
                  </a:cubicBezTo>
                  <a:cubicBezTo>
                    <a:pt x="394" y="0"/>
                    <a:pt x="19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5"/>
            <p:cNvSpPr/>
            <p:nvPr/>
          </p:nvSpPr>
          <p:spPr>
            <a:xfrm>
              <a:off x="5543550" y="3882450"/>
              <a:ext cx="8650" cy="3900"/>
            </a:xfrm>
            <a:custGeom>
              <a:avLst/>
              <a:gdLst/>
              <a:ahLst/>
              <a:cxnLst/>
              <a:rect l="l" t="t" r="r" b="b"/>
              <a:pathLst>
                <a:path w="346" h="156" extrusionOk="0">
                  <a:moveTo>
                    <a:pt x="286" y="1"/>
                  </a:moveTo>
                  <a:cubicBezTo>
                    <a:pt x="191" y="12"/>
                    <a:pt x="83" y="12"/>
                    <a:pt x="0" y="12"/>
                  </a:cubicBezTo>
                  <a:lnTo>
                    <a:pt x="0" y="132"/>
                  </a:lnTo>
                  <a:cubicBezTo>
                    <a:pt x="36" y="147"/>
                    <a:pt x="77" y="156"/>
                    <a:pt x="120" y="156"/>
                  </a:cubicBezTo>
                  <a:cubicBezTo>
                    <a:pt x="175" y="156"/>
                    <a:pt x="232" y="141"/>
                    <a:pt x="286" y="108"/>
                  </a:cubicBezTo>
                  <a:cubicBezTo>
                    <a:pt x="345" y="72"/>
                    <a:pt x="345" y="4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5"/>
            <p:cNvSpPr/>
            <p:nvPr/>
          </p:nvSpPr>
          <p:spPr>
            <a:xfrm>
              <a:off x="5552775" y="3882450"/>
              <a:ext cx="4775" cy="3300"/>
            </a:xfrm>
            <a:custGeom>
              <a:avLst/>
              <a:gdLst/>
              <a:ahLst/>
              <a:cxnLst/>
              <a:rect l="l" t="t" r="r" b="b"/>
              <a:pathLst>
                <a:path w="191" h="132" extrusionOk="0">
                  <a:moveTo>
                    <a:pt x="60" y="1"/>
                  </a:moveTo>
                  <a:cubicBezTo>
                    <a:pt x="0" y="48"/>
                    <a:pt x="0" y="72"/>
                    <a:pt x="60" y="120"/>
                  </a:cubicBezTo>
                  <a:cubicBezTo>
                    <a:pt x="107" y="120"/>
                    <a:pt x="155" y="132"/>
                    <a:pt x="191" y="132"/>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5"/>
            <p:cNvSpPr/>
            <p:nvPr/>
          </p:nvSpPr>
          <p:spPr>
            <a:xfrm>
              <a:off x="5550675" y="3882450"/>
              <a:ext cx="3600" cy="2700"/>
            </a:xfrm>
            <a:custGeom>
              <a:avLst/>
              <a:gdLst/>
              <a:ahLst/>
              <a:cxnLst/>
              <a:rect l="l" t="t" r="r" b="b"/>
              <a:pathLst>
                <a:path w="144" h="108" extrusionOk="0">
                  <a:moveTo>
                    <a:pt x="1" y="1"/>
                  </a:moveTo>
                  <a:lnTo>
                    <a:pt x="1" y="108"/>
                  </a:lnTo>
                  <a:lnTo>
                    <a:pt x="144" y="108"/>
                  </a:ln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5"/>
            <p:cNvSpPr/>
            <p:nvPr/>
          </p:nvSpPr>
          <p:spPr>
            <a:xfrm>
              <a:off x="5564975" y="3958050"/>
              <a:ext cx="3600" cy="3600"/>
            </a:xfrm>
            <a:custGeom>
              <a:avLst/>
              <a:gdLst/>
              <a:ahLst/>
              <a:cxnLst/>
              <a:rect l="l" t="t" r="r" b="b"/>
              <a:pathLst>
                <a:path w="144" h="144" extrusionOk="0">
                  <a:moveTo>
                    <a:pt x="143" y="1"/>
                  </a:moveTo>
                  <a:cubicBezTo>
                    <a:pt x="107" y="13"/>
                    <a:pt x="36" y="25"/>
                    <a:pt x="36" y="36"/>
                  </a:cubicBezTo>
                  <a:cubicBezTo>
                    <a:pt x="0" y="132"/>
                    <a:pt x="72" y="144"/>
                    <a:pt x="143" y="144"/>
                  </a:cubicBez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35"/>
            <p:cNvSpPr/>
            <p:nvPr/>
          </p:nvSpPr>
          <p:spPr>
            <a:xfrm>
              <a:off x="5463475" y="3997050"/>
              <a:ext cx="191700" cy="16950"/>
            </a:xfrm>
            <a:custGeom>
              <a:avLst/>
              <a:gdLst/>
              <a:ahLst/>
              <a:cxnLst/>
              <a:rect l="l" t="t" r="r" b="b"/>
              <a:pathLst>
                <a:path w="7668" h="678" extrusionOk="0">
                  <a:moveTo>
                    <a:pt x="1191" y="0"/>
                  </a:moveTo>
                  <a:cubicBezTo>
                    <a:pt x="810" y="12"/>
                    <a:pt x="429" y="24"/>
                    <a:pt x="48" y="48"/>
                  </a:cubicBezTo>
                  <a:cubicBezTo>
                    <a:pt x="0" y="179"/>
                    <a:pt x="72" y="239"/>
                    <a:pt x="191" y="286"/>
                  </a:cubicBezTo>
                  <a:lnTo>
                    <a:pt x="6037" y="465"/>
                  </a:lnTo>
                  <a:cubicBezTo>
                    <a:pt x="6144" y="524"/>
                    <a:pt x="6263" y="501"/>
                    <a:pt x="6370" y="560"/>
                  </a:cubicBezTo>
                  <a:cubicBezTo>
                    <a:pt x="6488" y="594"/>
                    <a:pt x="6606" y="627"/>
                    <a:pt x="6728" y="627"/>
                  </a:cubicBezTo>
                  <a:cubicBezTo>
                    <a:pt x="6778" y="627"/>
                    <a:pt x="6830" y="622"/>
                    <a:pt x="6882" y="608"/>
                  </a:cubicBezTo>
                  <a:cubicBezTo>
                    <a:pt x="7024" y="608"/>
                    <a:pt x="7186" y="677"/>
                    <a:pt x="7336" y="677"/>
                  </a:cubicBezTo>
                  <a:cubicBezTo>
                    <a:pt x="7463" y="677"/>
                    <a:pt x="7580" y="627"/>
                    <a:pt x="7668" y="441"/>
                  </a:cubicBezTo>
                  <a:cubicBezTo>
                    <a:pt x="7570" y="402"/>
                    <a:pt x="7475" y="384"/>
                    <a:pt x="7380" y="384"/>
                  </a:cubicBezTo>
                  <a:cubicBezTo>
                    <a:pt x="7302" y="384"/>
                    <a:pt x="7224" y="396"/>
                    <a:pt x="7144" y="417"/>
                  </a:cubicBezTo>
                  <a:cubicBezTo>
                    <a:pt x="7025" y="381"/>
                    <a:pt x="6906" y="370"/>
                    <a:pt x="6799" y="322"/>
                  </a:cubicBezTo>
                  <a:cubicBezTo>
                    <a:pt x="6656" y="310"/>
                    <a:pt x="6525" y="298"/>
                    <a:pt x="6382" y="286"/>
                  </a:cubicBezTo>
                  <a:cubicBezTo>
                    <a:pt x="6251" y="191"/>
                    <a:pt x="6084" y="251"/>
                    <a:pt x="5941" y="191"/>
                  </a:cubicBezTo>
                  <a:cubicBezTo>
                    <a:pt x="4995" y="125"/>
                    <a:pt x="4041" y="23"/>
                    <a:pt x="3091" y="23"/>
                  </a:cubicBezTo>
                  <a:cubicBezTo>
                    <a:pt x="2834" y="23"/>
                    <a:pt x="2578" y="30"/>
                    <a:pt x="2322" y="48"/>
                  </a:cubicBezTo>
                  <a:cubicBezTo>
                    <a:pt x="2182" y="57"/>
                    <a:pt x="2043" y="62"/>
                    <a:pt x="1904" y="62"/>
                  </a:cubicBezTo>
                  <a:cubicBezTo>
                    <a:pt x="1664" y="62"/>
                    <a:pt x="1425" y="46"/>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35"/>
            <p:cNvSpPr/>
            <p:nvPr/>
          </p:nvSpPr>
          <p:spPr>
            <a:xfrm>
              <a:off x="5831975" y="4022950"/>
              <a:ext cx="110150" cy="18475"/>
            </a:xfrm>
            <a:custGeom>
              <a:avLst/>
              <a:gdLst/>
              <a:ahLst/>
              <a:cxnLst/>
              <a:rect l="l" t="t" r="r" b="b"/>
              <a:pathLst>
                <a:path w="4406" h="739" extrusionOk="0">
                  <a:moveTo>
                    <a:pt x="72" y="0"/>
                  </a:moveTo>
                  <a:cubicBezTo>
                    <a:pt x="0" y="84"/>
                    <a:pt x="0" y="167"/>
                    <a:pt x="72" y="262"/>
                  </a:cubicBezTo>
                  <a:cubicBezTo>
                    <a:pt x="203" y="274"/>
                    <a:pt x="357" y="286"/>
                    <a:pt x="488" y="322"/>
                  </a:cubicBezTo>
                  <a:cubicBezTo>
                    <a:pt x="1369" y="465"/>
                    <a:pt x="2262" y="500"/>
                    <a:pt x="3120" y="691"/>
                  </a:cubicBezTo>
                  <a:cubicBezTo>
                    <a:pt x="3346" y="703"/>
                    <a:pt x="3584" y="715"/>
                    <a:pt x="3810" y="739"/>
                  </a:cubicBezTo>
                  <a:lnTo>
                    <a:pt x="3822" y="679"/>
                  </a:lnTo>
                  <a:cubicBezTo>
                    <a:pt x="3873" y="652"/>
                    <a:pt x="3929" y="645"/>
                    <a:pt x="3987" y="645"/>
                  </a:cubicBezTo>
                  <a:cubicBezTo>
                    <a:pt x="4044" y="645"/>
                    <a:pt x="4104" y="652"/>
                    <a:pt x="4162" y="652"/>
                  </a:cubicBezTo>
                  <a:cubicBezTo>
                    <a:pt x="4249" y="652"/>
                    <a:pt x="4334" y="636"/>
                    <a:pt x="4405" y="560"/>
                  </a:cubicBezTo>
                  <a:cubicBezTo>
                    <a:pt x="4001" y="334"/>
                    <a:pt x="3572" y="393"/>
                    <a:pt x="3155" y="346"/>
                  </a:cubicBezTo>
                  <a:cubicBezTo>
                    <a:pt x="2119" y="238"/>
                    <a:pt x="1107" y="24"/>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5"/>
            <p:cNvSpPr/>
            <p:nvPr/>
          </p:nvSpPr>
          <p:spPr>
            <a:xfrm>
              <a:off x="5659625" y="4008950"/>
              <a:ext cx="53600" cy="9575"/>
            </a:xfrm>
            <a:custGeom>
              <a:avLst/>
              <a:gdLst/>
              <a:ahLst/>
              <a:cxnLst/>
              <a:rect l="l" t="t" r="r" b="b"/>
              <a:pathLst>
                <a:path w="2144" h="383" extrusionOk="0">
                  <a:moveTo>
                    <a:pt x="84" y="1"/>
                  </a:moveTo>
                  <a:cubicBezTo>
                    <a:pt x="0" y="84"/>
                    <a:pt x="0" y="167"/>
                    <a:pt x="84" y="251"/>
                  </a:cubicBezTo>
                  <a:cubicBezTo>
                    <a:pt x="403" y="309"/>
                    <a:pt x="707" y="383"/>
                    <a:pt x="1027" y="383"/>
                  </a:cubicBezTo>
                  <a:cubicBezTo>
                    <a:pt x="1100" y="383"/>
                    <a:pt x="1175" y="379"/>
                    <a:pt x="1251" y="370"/>
                  </a:cubicBezTo>
                  <a:cubicBezTo>
                    <a:pt x="1330" y="337"/>
                    <a:pt x="1413" y="327"/>
                    <a:pt x="1497" y="327"/>
                  </a:cubicBezTo>
                  <a:cubicBezTo>
                    <a:pt x="1598" y="327"/>
                    <a:pt x="1701" y="341"/>
                    <a:pt x="1804" y="341"/>
                  </a:cubicBezTo>
                  <a:cubicBezTo>
                    <a:pt x="1920" y="341"/>
                    <a:pt x="2034" y="324"/>
                    <a:pt x="2144" y="251"/>
                  </a:cubicBezTo>
                  <a:cubicBezTo>
                    <a:pt x="1477" y="84"/>
                    <a:pt x="774" y="25"/>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5"/>
            <p:cNvSpPr/>
            <p:nvPr/>
          </p:nvSpPr>
          <p:spPr>
            <a:xfrm>
              <a:off x="5690875" y="4014800"/>
              <a:ext cx="72650" cy="7575"/>
            </a:xfrm>
            <a:custGeom>
              <a:avLst/>
              <a:gdLst/>
              <a:ahLst/>
              <a:cxnLst/>
              <a:rect l="l" t="t" r="r" b="b"/>
              <a:pathLst>
                <a:path w="2906" h="303" extrusionOk="0">
                  <a:moveTo>
                    <a:pt x="1342" y="0"/>
                  </a:moveTo>
                  <a:cubicBezTo>
                    <a:pt x="1192" y="0"/>
                    <a:pt x="1043" y="2"/>
                    <a:pt x="894" y="5"/>
                  </a:cubicBezTo>
                  <a:cubicBezTo>
                    <a:pt x="821" y="22"/>
                    <a:pt x="746" y="27"/>
                    <a:pt x="670" y="27"/>
                  </a:cubicBezTo>
                  <a:cubicBezTo>
                    <a:pt x="585" y="27"/>
                    <a:pt x="499" y="21"/>
                    <a:pt x="415" y="21"/>
                  </a:cubicBezTo>
                  <a:cubicBezTo>
                    <a:pt x="268" y="21"/>
                    <a:pt x="126" y="39"/>
                    <a:pt x="1" y="136"/>
                  </a:cubicBezTo>
                  <a:cubicBezTo>
                    <a:pt x="79" y="171"/>
                    <a:pt x="164" y="193"/>
                    <a:pt x="250" y="193"/>
                  </a:cubicBezTo>
                  <a:cubicBezTo>
                    <a:pt x="282" y="193"/>
                    <a:pt x="314" y="190"/>
                    <a:pt x="346" y="183"/>
                  </a:cubicBezTo>
                  <a:cubicBezTo>
                    <a:pt x="388" y="195"/>
                    <a:pt x="435" y="201"/>
                    <a:pt x="483" y="201"/>
                  </a:cubicBezTo>
                  <a:cubicBezTo>
                    <a:pt x="530" y="201"/>
                    <a:pt x="578" y="195"/>
                    <a:pt x="620" y="183"/>
                  </a:cubicBezTo>
                  <a:lnTo>
                    <a:pt x="644" y="183"/>
                  </a:lnTo>
                  <a:cubicBezTo>
                    <a:pt x="780" y="233"/>
                    <a:pt x="918" y="244"/>
                    <a:pt x="1056" y="244"/>
                  </a:cubicBezTo>
                  <a:cubicBezTo>
                    <a:pt x="1149" y="244"/>
                    <a:pt x="1243" y="239"/>
                    <a:pt x="1335" y="239"/>
                  </a:cubicBezTo>
                  <a:cubicBezTo>
                    <a:pt x="1464" y="239"/>
                    <a:pt x="1591" y="248"/>
                    <a:pt x="1715" y="291"/>
                  </a:cubicBezTo>
                  <a:cubicBezTo>
                    <a:pt x="1906" y="291"/>
                    <a:pt x="2096" y="303"/>
                    <a:pt x="2287" y="303"/>
                  </a:cubicBezTo>
                  <a:cubicBezTo>
                    <a:pt x="2348" y="245"/>
                    <a:pt x="2422" y="233"/>
                    <a:pt x="2498" y="233"/>
                  </a:cubicBezTo>
                  <a:cubicBezTo>
                    <a:pt x="2553" y="233"/>
                    <a:pt x="2609" y="239"/>
                    <a:pt x="2664" y="239"/>
                  </a:cubicBezTo>
                  <a:cubicBezTo>
                    <a:pt x="2753" y="239"/>
                    <a:pt x="2838" y="223"/>
                    <a:pt x="2906" y="136"/>
                  </a:cubicBezTo>
                  <a:cubicBezTo>
                    <a:pt x="2379" y="25"/>
                    <a:pt x="1860" y="0"/>
                    <a:pt x="1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35"/>
            <p:cNvSpPr/>
            <p:nvPr/>
          </p:nvSpPr>
          <p:spPr>
            <a:xfrm>
              <a:off x="5761425" y="4018125"/>
              <a:ext cx="55975" cy="7925"/>
            </a:xfrm>
            <a:custGeom>
              <a:avLst/>
              <a:gdLst/>
              <a:ahLst/>
              <a:cxnLst/>
              <a:rect l="l" t="t" r="r" b="b"/>
              <a:pathLst>
                <a:path w="2239" h="317" extrusionOk="0">
                  <a:moveTo>
                    <a:pt x="1441" y="1"/>
                  </a:moveTo>
                  <a:cubicBezTo>
                    <a:pt x="1211" y="1"/>
                    <a:pt x="980" y="22"/>
                    <a:pt x="750" y="39"/>
                  </a:cubicBezTo>
                  <a:cubicBezTo>
                    <a:pt x="674" y="99"/>
                    <a:pt x="588" y="113"/>
                    <a:pt x="499" y="113"/>
                  </a:cubicBezTo>
                  <a:cubicBezTo>
                    <a:pt x="422" y="113"/>
                    <a:pt x="343" y="102"/>
                    <a:pt x="266" y="102"/>
                  </a:cubicBezTo>
                  <a:cubicBezTo>
                    <a:pt x="171" y="102"/>
                    <a:pt x="79" y="119"/>
                    <a:pt x="0" y="193"/>
                  </a:cubicBezTo>
                  <a:cubicBezTo>
                    <a:pt x="342" y="298"/>
                    <a:pt x="689" y="317"/>
                    <a:pt x="1034" y="317"/>
                  </a:cubicBezTo>
                  <a:cubicBezTo>
                    <a:pt x="1227" y="317"/>
                    <a:pt x="1420" y="311"/>
                    <a:pt x="1611" y="311"/>
                  </a:cubicBezTo>
                  <a:cubicBezTo>
                    <a:pt x="1662" y="311"/>
                    <a:pt x="1712" y="311"/>
                    <a:pt x="1763" y="312"/>
                  </a:cubicBezTo>
                  <a:cubicBezTo>
                    <a:pt x="1810" y="255"/>
                    <a:pt x="1877" y="250"/>
                    <a:pt x="1947" y="250"/>
                  </a:cubicBezTo>
                  <a:cubicBezTo>
                    <a:pt x="1965" y="250"/>
                    <a:pt x="1983" y="250"/>
                    <a:pt x="2001" y="250"/>
                  </a:cubicBezTo>
                  <a:cubicBezTo>
                    <a:pt x="2090" y="250"/>
                    <a:pt x="2179" y="241"/>
                    <a:pt x="2239" y="134"/>
                  </a:cubicBezTo>
                  <a:cubicBezTo>
                    <a:pt x="1981" y="31"/>
                    <a:pt x="1712"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5"/>
            <p:cNvSpPr/>
            <p:nvPr/>
          </p:nvSpPr>
          <p:spPr>
            <a:xfrm>
              <a:off x="5805475" y="4021450"/>
              <a:ext cx="28600" cy="7500"/>
            </a:xfrm>
            <a:custGeom>
              <a:avLst/>
              <a:gdLst/>
              <a:ahLst/>
              <a:cxnLst/>
              <a:rect l="l" t="t" r="r" b="b"/>
              <a:pathLst>
                <a:path w="1144" h="300" extrusionOk="0">
                  <a:moveTo>
                    <a:pt x="684" y="4"/>
                  </a:moveTo>
                  <a:cubicBezTo>
                    <a:pt x="616" y="4"/>
                    <a:pt x="547" y="10"/>
                    <a:pt x="477" y="25"/>
                  </a:cubicBezTo>
                  <a:cubicBezTo>
                    <a:pt x="310" y="60"/>
                    <a:pt x="120" y="1"/>
                    <a:pt x="1" y="179"/>
                  </a:cubicBezTo>
                  <a:cubicBezTo>
                    <a:pt x="268" y="287"/>
                    <a:pt x="563" y="300"/>
                    <a:pt x="854" y="300"/>
                  </a:cubicBezTo>
                  <a:cubicBezTo>
                    <a:pt x="952" y="300"/>
                    <a:pt x="1048" y="298"/>
                    <a:pt x="1144" y="298"/>
                  </a:cubicBezTo>
                  <a:lnTo>
                    <a:pt x="1144" y="48"/>
                  </a:lnTo>
                  <a:cubicBezTo>
                    <a:pt x="987" y="32"/>
                    <a:pt x="837" y="4"/>
                    <a:pt x="684"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5"/>
            <p:cNvSpPr/>
            <p:nvPr/>
          </p:nvSpPr>
          <p:spPr>
            <a:xfrm>
              <a:off x="5796550" y="4004500"/>
              <a:ext cx="40500" cy="3925"/>
            </a:xfrm>
            <a:custGeom>
              <a:avLst/>
              <a:gdLst/>
              <a:ahLst/>
              <a:cxnLst/>
              <a:rect l="l" t="t" r="r" b="b"/>
              <a:pathLst>
                <a:path w="1620" h="157" extrusionOk="0">
                  <a:moveTo>
                    <a:pt x="488" y="0"/>
                  </a:moveTo>
                  <a:cubicBezTo>
                    <a:pt x="346" y="0"/>
                    <a:pt x="179" y="12"/>
                    <a:pt x="0" y="24"/>
                  </a:cubicBezTo>
                  <a:cubicBezTo>
                    <a:pt x="331" y="119"/>
                    <a:pt x="662" y="156"/>
                    <a:pt x="995" y="156"/>
                  </a:cubicBezTo>
                  <a:cubicBezTo>
                    <a:pt x="1202" y="156"/>
                    <a:pt x="1410" y="142"/>
                    <a:pt x="1620" y="119"/>
                  </a:cubicBezTo>
                  <a:cubicBezTo>
                    <a:pt x="1458" y="22"/>
                    <a:pt x="1288" y="1"/>
                    <a:pt x="1115" y="1"/>
                  </a:cubicBezTo>
                  <a:cubicBezTo>
                    <a:pt x="976" y="1"/>
                    <a:pt x="835" y="15"/>
                    <a:pt x="698" y="15"/>
                  </a:cubicBezTo>
                  <a:cubicBezTo>
                    <a:pt x="627" y="15"/>
                    <a:pt x="557" y="11"/>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35"/>
            <p:cNvSpPr/>
            <p:nvPr/>
          </p:nvSpPr>
          <p:spPr>
            <a:xfrm>
              <a:off x="5719150" y="3991800"/>
              <a:ext cx="27125" cy="8550"/>
            </a:xfrm>
            <a:custGeom>
              <a:avLst/>
              <a:gdLst/>
              <a:ahLst/>
              <a:cxnLst/>
              <a:rect l="l" t="t" r="r" b="b"/>
              <a:pathLst>
                <a:path w="1085" h="342" extrusionOk="0">
                  <a:moveTo>
                    <a:pt x="248" y="1"/>
                  </a:moveTo>
                  <a:cubicBezTo>
                    <a:pt x="172" y="1"/>
                    <a:pt x="98" y="24"/>
                    <a:pt x="25" y="80"/>
                  </a:cubicBezTo>
                  <a:cubicBezTo>
                    <a:pt x="1" y="163"/>
                    <a:pt x="25" y="210"/>
                    <a:pt x="108" y="234"/>
                  </a:cubicBezTo>
                  <a:cubicBezTo>
                    <a:pt x="189" y="280"/>
                    <a:pt x="278" y="287"/>
                    <a:pt x="367" y="287"/>
                  </a:cubicBezTo>
                  <a:cubicBezTo>
                    <a:pt x="402" y="287"/>
                    <a:pt x="438" y="286"/>
                    <a:pt x="474" y="286"/>
                  </a:cubicBezTo>
                  <a:cubicBezTo>
                    <a:pt x="557" y="286"/>
                    <a:pt x="639" y="291"/>
                    <a:pt x="715" y="330"/>
                  </a:cubicBezTo>
                  <a:cubicBezTo>
                    <a:pt x="798" y="341"/>
                    <a:pt x="906" y="341"/>
                    <a:pt x="1001" y="341"/>
                  </a:cubicBezTo>
                  <a:cubicBezTo>
                    <a:pt x="1084" y="258"/>
                    <a:pt x="1084" y="175"/>
                    <a:pt x="1001" y="91"/>
                  </a:cubicBezTo>
                  <a:cubicBezTo>
                    <a:pt x="891" y="55"/>
                    <a:pt x="782" y="41"/>
                    <a:pt x="673" y="41"/>
                  </a:cubicBezTo>
                  <a:cubicBezTo>
                    <a:pt x="603" y="41"/>
                    <a:pt x="534" y="46"/>
                    <a:pt x="465" y="56"/>
                  </a:cubicBezTo>
                  <a:cubicBezTo>
                    <a:pt x="390" y="21"/>
                    <a:pt x="318" y="1"/>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35"/>
            <p:cNvSpPr/>
            <p:nvPr/>
          </p:nvSpPr>
          <p:spPr>
            <a:xfrm>
              <a:off x="5748025" y="4017875"/>
              <a:ext cx="32175" cy="5700"/>
            </a:xfrm>
            <a:custGeom>
              <a:avLst/>
              <a:gdLst/>
              <a:ahLst/>
              <a:cxnLst/>
              <a:rect l="l" t="t" r="r" b="b"/>
              <a:pathLst>
                <a:path w="1287" h="228" extrusionOk="0">
                  <a:moveTo>
                    <a:pt x="620" y="25"/>
                  </a:moveTo>
                  <a:cubicBezTo>
                    <a:pt x="417" y="120"/>
                    <a:pt x="167" y="1"/>
                    <a:pt x="1" y="191"/>
                  </a:cubicBezTo>
                  <a:cubicBezTo>
                    <a:pt x="179" y="191"/>
                    <a:pt x="358" y="203"/>
                    <a:pt x="536" y="227"/>
                  </a:cubicBezTo>
                  <a:cubicBezTo>
                    <a:pt x="612" y="197"/>
                    <a:pt x="694" y="192"/>
                    <a:pt x="777" y="192"/>
                  </a:cubicBezTo>
                  <a:cubicBezTo>
                    <a:pt x="818" y="192"/>
                    <a:pt x="859" y="193"/>
                    <a:pt x="900" y="193"/>
                  </a:cubicBezTo>
                  <a:cubicBezTo>
                    <a:pt x="1038" y="193"/>
                    <a:pt x="1174" y="179"/>
                    <a:pt x="1286" y="60"/>
                  </a:cubicBezTo>
                  <a:cubicBezTo>
                    <a:pt x="1060" y="49"/>
                    <a:pt x="822" y="25"/>
                    <a:pt x="62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35"/>
            <p:cNvSpPr/>
            <p:nvPr/>
          </p:nvSpPr>
          <p:spPr>
            <a:xfrm>
              <a:off x="5634925" y="4008075"/>
              <a:ext cx="26800" cy="6900"/>
            </a:xfrm>
            <a:custGeom>
              <a:avLst/>
              <a:gdLst/>
              <a:ahLst/>
              <a:cxnLst/>
              <a:rect l="l" t="t" r="r" b="b"/>
              <a:pathLst>
                <a:path w="1072" h="276" extrusionOk="0">
                  <a:moveTo>
                    <a:pt x="798" y="0"/>
                  </a:moveTo>
                  <a:cubicBezTo>
                    <a:pt x="685" y="131"/>
                    <a:pt x="551" y="155"/>
                    <a:pt x="412" y="155"/>
                  </a:cubicBezTo>
                  <a:cubicBezTo>
                    <a:pt x="333" y="155"/>
                    <a:pt x="253" y="147"/>
                    <a:pt x="174" y="147"/>
                  </a:cubicBezTo>
                  <a:cubicBezTo>
                    <a:pt x="115" y="147"/>
                    <a:pt x="56" y="151"/>
                    <a:pt x="0" y="167"/>
                  </a:cubicBezTo>
                  <a:cubicBezTo>
                    <a:pt x="209" y="260"/>
                    <a:pt x="427" y="276"/>
                    <a:pt x="646" y="276"/>
                  </a:cubicBezTo>
                  <a:cubicBezTo>
                    <a:pt x="750" y="276"/>
                    <a:pt x="854" y="272"/>
                    <a:pt x="958" y="272"/>
                  </a:cubicBezTo>
                  <a:cubicBezTo>
                    <a:pt x="996" y="272"/>
                    <a:pt x="1034" y="273"/>
                    <a:pt x="1072" y="274"/>
                  </a:cubicBezTo>
                  <a:lnTo>
                    <a:pt x="1072" y="24"/>
                  </a:lnTo>
                  <a:cubicBezTo>
                    <a:pt x="977" y="24"/>
                    <a:pt x="881" y="0"/>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35"/>
            <p:cNvSpPr/>
            <p:nvPr/>
          </p:nvSpPr>
          <p:spPr>
            <a:xfrm>
              <a:off x="5927525" y="4035750"/>
              <a:ext cx="17575" cy="5075"/>
            </a:xfrm>
            <a:custGeom>
              <a:avLst/>
              <a:gdLst/>
              <a:ahLst/>
              <a:cxnLst/>
              <a:rect l="l" t="t" r="r" b="b"/>
              <a:pathLst>
                <a:path w="703" h="203" extrusionOk="0">
                  <a:moveTo>
                    <a:pt x="614" y="19"/>
                  </a:moveTo>
                  <a:cubicBezTo>
                    <a:pt x="603" y="19"/>
                    <a:pt x="593" y="21"/>
                    <a:pt x="583" y="24"/>
                  </a:cubicBezTo>
                  <a:cubicBezTo>
                    <a:pt x="405" y="84"/>
                    <a:pt x="179" y="0"/>
                    <a:pt x="0" y="143"/>
                  </a:cubicBezTo>
                  <a:cubicBezTo>
                    <a:pt x="131" y="179"/>
                    <a:pt x="262" y="191"/>
                    <a:pt x="381" y="203"/>
                  </a:cubicBezTo>
                  <a:cubicBezTo>
                    <a:pt x="500" y="179"/>
                    <a:pt x="643" y="179"/>
                    <a:pt x="703" y="48"/>
                  </a:cubicBezTo>
                  <a:cubicBezTo>
                    <a:pt x="676" y="30"/>
                    <a:pt x="644" y="19"/>
                    <a:pt x="614" y="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35"/>
            <p:cNvSpPr/>
            <p:nvPr/>
          </p:nvSpPr>
          <p:spPr>
            <a:xfrm>
              <a:off x="5886450" y="4008200"/>
              <a:ext cx="15800" cy="3500"/>
            </a:xfrm>
            <a:custGeom>
              <a:avLst/>
              <a:gdLst/>
              <a:ahLst/>
              <a:cxnLst/>
              <a:rect l="l" t="t" r="r" b="b"/>
              <a:pathLst>
                <a:path w="632" h="140" extrusionOk="0">
                  <a:moveTo>
                    <a:pt x="343" y="1"/>
                  </a:moveTo>
                  <a:cubicBezTo>
                    <a:pt x="230" y="1"/>
                    <a:pt x="113" y="31"/>
                    <a:pt x="0" y="31"/>
                  </a:cubicBezTo>
                  <a:cubicBezTo>
                    <a:pt x="86" y="117"/>
                    <a:pt x="184" y="139"/>
                    <a:pt x="287" y="139"/>
                  </a:cubicBezTo>
                  <a:cubicBezTo>
                    <a:pt x="398" y="139"/>
                    <a:pt x="514" y="114"/>
                    <a:pt x="631" y="114"/>
                  </a:cubicBezTo>
                  <a:cubicBezTo>
                    <a:pt x="541" y="24"/>
                    <a:pt x="444"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35"/>
            <p:cNvSpPr/>
            <p:nvPr/>
          </p:nvSpPr>
          <p:spPr>
            <a:xfrm>
              <a:off x="5744150" y="3994375"/>
              <a:ext cx="7475" cy="7175"/>
            </a:xfrm>
            <a:custGeom>
              <a:avLst/>
              <a:gdLst/>
              <a:ahLst/>
              <a:cxnLst/>
              <a:rect l="l" t="t" r="r" b="b"/>
              <a:pathLst>
                <a:path w="299" h="287" extrusionOk="0">
                  <a:moveTo>
                    <a:pt x="1" y="0"/>
                  </a:moveTo>
                  <a:lnTo>
                    <a:pt x="1" y="250"/>
                  </a:lnTo>
                  <a:cubicBezTo>
                    <a:pt x="96" y="250"/>
                    <a:pt x="191" y="274"/>
                    <a:pt x="298" y="286"/>
                  </a:cubicBezTo>
                  <a:lnTo>
                    <a:pt x="2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5"/>
            <p:cNvSpPr/>
            <p:nvPr/>
          </p:nvSpPr>
          <p:spPr>
            <a:xfrm>
              <a:off x="5721825" y="3997075"/>
              <a:ext cx="15225" cy="3525"/>
            </a:xfrm>
            <a:custGeom>
              <a:avLst/>
              <a:gdLst/>
              <a:ahLst/>
              <a:cxnLst/>
              <a:rect l="l" t="t" r="r" b="b"/>
              <a:pathLst>
                <a:path w="609" h="141" extrusionOk="0">
                  <a:moveTo>
                    <a:pt x="283" y="0"/>
                  </a:moveTo>
                  <a:cubicBezTo>
                    <a:pt x="189" y="0"/>
                    <a:pt x="92" y="18"/>
                    <a:pt x="1" y="23"/>
                  </a:cubicBezTo>
                  <a:cubicBezTo>
                    <a:pt x="105" y="121"/>
                    <a:pt x="221" y="141"/>
                    <a:pt x="343" y="141"/>
                  </a:cubicBezTo>
                  <a:cubicBezTo>
                    <a:pt x="429" y="141"/>
                    <a:pt x="519" y="130"/>
                    <a:pt x="608" y="130"/>
                  </a:cubicBezTo>
                  <a:cubicBezTo>
                    <a:pt x="510" y="26"/>
                    <a:pt x="398"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5"/>
            <p:cNvSpPr/>
            <p:nvPr/>
          </p:nvSpPr>
          <p:spPr>
            <a:xfrm>
              <a:off x="5719750" y="3990750"/>
              <a:ext cx="11050" cy="3050"/>
            </a:xfrm>
            <a:custGeom>
              <a:avLst/>
              <a:gdLst/>
              <a:ahLst/>
              <a:cxnLst/>
              <a:rect l="l" t="t" r="r" b="b"/>
              <a:pathLst>
                <a:path w="442" h="122" extrusionOk="0">
                  <a:moveTo>
                    <a:pt x="191" y="1"/>
                  </a:moveTo>
                  <a:cubicBezTo>
                    <a:pt x="127" y="1"/>
                    <a:pt x="64" y="32"/>
                    <a:pt x="1" y="122"/>
                  </a:cubicBezTo>
                  <a:cubicBezTo>
                    <a:pt x="143" y="122"/>
                    <a:pt x="286" y="98"/>
                    <a:pt x="441" y="98"/>
                  </a:cubicBezTo>
                  <a:cubicBezTo>
                    <a:pt x="355" y="51"/>
                    <a:pt x="272"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5"/>
            <p:cNvSpPr/>
            <p:nvPr/>
          </p:nvSpPr>
          <p:spPr>
            <a:xfrm>
              <a:off x="5611700" y="4001975"/>
              <a:ext cx="11050" cy="2850"/>
            </a:xfrm>
            <a:custGeom>
              <a:avLst/>
              <a:gdLst/>
              <a:ahLst/>
              <a:cxnLst/>
              <a:rect l="l" t="t" r="r" b="b"/>
              <a:pathLst>
                <a:path w="442" h="114" extrusionOk="0">
                  <a:moveTo>
                    <a:pt x="116" y="1"/>
                  </a:moveTo>
                  <a:cubicBezTo>
                    <a:pt x="78" y="1"/>
                    <a:pt x="39" y="3"/>
                    <a:pt x="1" y="6"/>
                  </a:cubicBezTo>
                  <a:cubicBezTo>
                    <a:pt x="81" y="93"/>
                    <a:pt x="166" y="114"/>
                    <a:pt x="257" y="114"/>
                  </a:cubicBezTo>
                  <a:cubicBezTo>
                    <a:pt x="316" y="114"/>
                    <a:pt x="377" y="106"/>
                    <a:pt x="441" y="101"/>
                  </a:cubicBezTo>
                  <a:cubicBezTo>
                    <a:pt x="343" y="21"/>
                    <a:pt x="231" y="1"/>
                    <a:pt x="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5"/>
            <p:cNvSpPr/>
            <p:nvPr/>
          </p:nvSpPr>
          <p:spPr>
            <a:xfrm>
              <a:off x="5633125" y="4005025"/>
              <a:ext cx="8675" cy="2650"/>
            </a:xfrm>
            <a:custGeom>
              <a:avLst/>
              <a:gdLst/>
              <a:ahLst/>
              <a:cxnLst/>
              <a:rect l="l" t="t" r="r" b="b"/>
              <a:pathLst>
                <a:path w="347" h="106" extrusionOk="0">
                  <a:moveTo>
                    <a:pt x="50" y="1"/>
                  </a:moveTo>
                  <a:cubicBezTo>
                    <a:pt x="34" y="1"/>
                    <a:pt x="17" y="1"/>
                    <a:pt x="1" y="3"/>
                  </a:cubicBezTo>
                  <a:cubicBezTo>
                    <a:pt x="67" y="86"/>
                    <a:pt x="145" y="105"/>
                    <a:pt x="231" y="105"/>
                  </a:cubicBezTo>
                  <a:cubicBezTo>
                    <a:pt x="268" y="105"/>
                    <a:pt x="307" y="102"/>
                    <a:pt x="346" y="98"/>
                  </a:cubicBezTo>
                  <a:cubicBezTo>
                    <a:pt x="253" y="36"/>
                    <a:pt x="159" y="1"/>
                    <a:pt x="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5"/>
            <p:cNvSpPr/>
            <p:nvPr/>
          </p:nvSpPr>
          <p:spPr>
            <a:xfrm>
              <a:off x="5562875" y="3852000"/>
              <a:ext cx="174450" cy="28100"/>
            </a:xfrm>
            <a:custGeom>
              <a:avLst/>
              <a:gdLst/>
              <a:ahLst/>
              <a:cxnLst/>
              <a:rect l="l" t="t" r="r" b="b"/>
              <a:pathLst>
                <a:path w="6978" h="1124" extrusionOk="0">
                  <a:moveTo>
                    <a:pt x="435" y="1"/>
                  </a:moveTo>
                  <a:cubicBezTo>
                    <a:pt x="312" y="1"/>
                    <a:pt x="192" y="42"/>
                    <a:pt x="84" y="135"/>
                  </a:cubicBezTo>
                  <a:cubicBezTo>
                    <a:pt x="37" y="195"/>
                    <a:pt x="13" y="254"/>
                    <a:pt x="1" y="326"/>
                  </a:cubicBezTo>
                  <a:cubicBezTo>
                    <a:pt x="1" y="397"/>
                    <a:pt x="25" y="457"/>
                    <a:pt x="72" y="516"/>
                  </a:cubicBezTo>
                  <a:cubicBezTo>
                    <a:pt x="222" y="574"/>
                    <a:pt x="378" y="588"/>
                    <a:pt x="534" y="588"/>
                  </a:cubicBezTo>
                  <a:cubicBezTo>
                    <a:pt x="686" y="588"/>
                    <a:pt x="839" y="575"/>
                    <a:pt x="991" y="575"/>
                  </a:cubicBezTo>
                  <a:cubicBezTo>
                    <a:pt x="1168" y="575"/>
                    <a:pt x="1344" y="593"/>
                    <a:pt x="1513" y="671"/>
                  </a:cubicBezTo>
                  <a:cubicBezTo>
                    <a:pt x="2132" y="754"/>
                    <a:pt x="2751" y="861"/>
                    <a:pt x="3358" y="945"/>
                  </a:cubicBezTo>
                  <a:cubicBezTo>
                    <a:pt x="3508" y="930"/>
                    <a:pt x="3655" y="913"/>
                    <a:pt x="3800" y="913"/>
                  </a:cubicBezTo>
                  <a:cubicBezTo>
                    <a:pt x="4002" y="913"/>
                    <a:pt x="4200" y="946"/>
                    <a:pt x="4394" y="1064"/>
                  </a:cubicBezTo>
                  <a:cubicBezTo>
                    <a:pt x="4954" y="1088"/>
                    <a:pt x="5525" y="1088"/>
                    <a:pt x="6085" y="1100"/>
                  </a:cubicBezTo>
                  <a:cubicBezTo>
                    <a:pt x="6383" y="1052"/>
                    <a:pt x="6692" y="1123"/>
                    <a:pt x="6954" y="909"/>
                  </a:cubicBezTo>
                  <a:cubicBezTo>
                    <a:pt x="6966" y="873"/>
                    <a:pt x="6966" y="849"/>
                    <a:pt x="6978" y="814"/>
                  </a:cubicBezTo>
                  <a:cubicBezTo>
                    <a:pt x="6954" y="683"/>
                    <a:pt x="6835" y="611"/>
                    <a:pt x="6716" y="528"/>
                  </a:cubicBezTo>
                  <a:lnTo>
                    <a:pt x="6537" y="445"/>
                  </a:lnTo>
                  <a:cubicBezTo>
                    <a:pt x="6395" y="385"/>
                    <a:pt x="6264" y="338"/>
                    <a:pt x="6133" y="326"/>
                  </a:cubicBezTo>
                  <a:cubicBezTo>
                    <a:pt x="4728" y="218"/>
                    <a:pt x="3335" y="159"/>
                    <a:pt x="1930" y="76"/>
                  </a:cubicBezTo>
                  <a:cubicBezTo>
                    <a:pt x="1692" y="52"/>
                    <a:pt x="1453" y="52"/>
                    <a:pt x="1215" y="40"/>
                  </a:cubicBezTo>
                  <a:cubicBezTo>
                    <a:pt x="1166" y="95"/>
                    <a:pt x="1118" y="125"/>
                    <a:pt x="1070" y="125"/>
                  </a:cubicBezTo>
                  <a:cubicBezTo>
                    <a:pt x="1025" y="125"/>
                    <a:pt x="982" y="98"/>
                    <a:pt x="942" y="40"/>
                  </a:cubicBezTo>
                  <a:lnTo>
                    <a:pt x="953" y="40"/>
                  </a:lnTo>
                  <a:cubicBezTo>
                    <a:pt x="924" y="28"/>
                    <a:pt x="894" y="22"/>
                    <a:pt x="864" y="22"/>
                  </a:cubicBezTo>
                  <a:cubicBezTo>
                    <a:pt x="834" y="22"/>
                    <a:pt x="805" y="28"/>
                    <a:pt x="775" y="40"/>
                  </a:cubicBezTo>
                  <a:lnTo>
                    <a:pt x="787" y="40"/>
                  </a:lnTo>
                  <a:cubicBezTo>
                    <a:pt x="787" y="52"/>
                    <a:pt x="775" y="76"/>
                    <a:pt x="739" y="88"/>
                  </a:cubicBezTo>
                  <a:cubicBezTo>
                    <a:pt x="733" y="90"/>
                    <a:pt x="728" y="92"/>
                    <a:pt x="722" y="92"/>
                  </a:cubicBezTo>
                  <a:cubicBezTo>
                    <a:pt x="706" y="92"/>
                    <a:pt x="689" y="79"/>
                    <a:pt x="672" y="49"/>
                  </a:cubicBezTo>
                  <a:lnTo>
                    <a:pt x="672" y="49"/>
                  </a:lnTo>
                  <a:cubicBezTo>
                    <a:pt x="675" y="50"/>
                    <a:pt x="677" y="51"/>
                    <a:pt x="680" y="52"/>
                  </a:cubicBezTo>
                  <a:lnTo>
                    <a:pt x="668" y="40"/>
                  </a:lnTo>
                  <a:lnTo>
                    <a:pt x="668" y="40"/>
                  </a:lnTo>
                  <a:cubicBezTo>
                    <a:pt x="669" y="43"/>
                    <a:pt x="671" y="46"/>
                    <a:pt x="672" y="49"/>
                  </a:cubicBezTo>
                  <a:lnTo>
                    <a:pt x="672" y="49"/>
                  </a:lnTo>
                  <a:cubicBezTo>
                    <a:pt x="594" y="18"/>
                    <a:pt x="514"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5"/>
            <p:cNvSpPr/>
            <p:nvPr/>
          </p:nvSpPr>
          <p:spPr>
            <a:xfrm>
              <a:off x="5745650" y="3907150"/>
              <a:ext cx="38725" cy="32475"/>
            </a:xfrm>
            <a:custGeom>
              <a:avLst/>
              <a:gdLst/>
              <a:ahLst/>
              <a:cxnLst/>
              <a:rect l="l" t="t" r="r" b="b"/>
              <a:pathLst>
                <a:path w="1549" h="1299" extrusionOk="0">
                  <a:moveTo>
                    <a:pt x="722" y="0"/>
                  </a:moveTo>
                  <a:cubicBezTo>
                    <a:pt x="606" y="0"/>
                    <a:pt x="488" y="86"/>
                    <a:pt x="369" y="156"/>
                  </a:cubicBezTo>
                  <a:lnTo>
                    <a:pt x="369" y="167"/>
                  </a:lnTo>
                  <a:cubicBezTo>
                    <a:pt x="286" y="251"/>
                    <a:pt x="334" y="394"/>
                    <a:pt x="203" y="441"/>
                  </a:cubicBezTo>
                  <a:cubicBezTo>
                    <a:pt x="191" y="560"/>
                    <a:pt x="131" y="668"/>
                    <a:pt x="36" y="751"/>
                  </a:cubicBezTo>
                  <a:cubicBezTo>
                    <a:pt x="0" y="858"/>
                    <a:pt x="12" y="941"/>
                    <a:pt x="72" y="1025"/>
                  </a:cubicBezTo>
                  <a:cubicBezTo>
                    <a:pt x="84" y="1144"/>
                    <a:pt x="84" y="1263"/>
                    <a:pt x="215" y="1299"/>
                  </a:cubicBezTo>
                  <a:lnTo>
                    <a:pt x="358" y="1168"/>
                  </a:lnTo>
                  <a:lnTo>
                    <a:pt x="500" y="1025"/>
                  </a:lnTo>
                  <a:lnTo>
                    <a:pt x="679" y="882"/>
                  </a:lnTo>
                  <a:cubicBezTo>
                    <a:pt x="793" y="768"/>
                    <a:pt x="904" y="674"/>
                    <a:pt x="1002" y="674"/>
                  </a:cubicBezTo>
                  <a:cubicBezTo>
                    <a:pt x="1089" y="674"/>
                    <a:pt x="1165" y="746"/>
                    <a:pt x="1227" y="941"/>
                  </a:cubicBezTo>
                  <a:cubicBezTo>
                    <a:pt x="1264" y="1043"/>
                    <a:pt x="1309" y="1075"/>
                    <a:pt x="1358" y="1075"/>
                  </a:cubicBezTo>
                  <a:cubicBezTo>
                    <a:pt x="1417" y="1075"/>
                    <a:pt x="1483" y="1027"/>
                    <a:pt x="1548" y="1001"/>
                  </a:cubicBezTo>
                  <a:cubicBezTo>
                    <a:pt x="1465" y="644"/>
                    <a:pt x="1108" y="489"/>
                    <a:pt x="965" y="167"/>
                  </a:cubicBezTo>
                  <a:cubicBezTo>
                    <a:pt x="886" y="44"/>
                    <a:pt x="804" y="0"/>
                    <a:pt x="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5"/>
            <p:cNvSpPr/>
            <p:nvPr/>
          </p:nvSpPr>
          <p:spPr>
            <a:xfrm>
              <a:off x="5736125" y="3874000"/>
              <a:ext cx="13125" cy="58175"/>
            </a:xfrm>
            <a:custGeom>
              <a:avLst/>
              <a:gdLst/>
              <a:ahLst/>
              <a:cxnLst/>
              <a:rect l="l" t="t" r="r" b="b"/>
              <a:pathLst>
                <a:path w="525" h="2327" extrusionOk="0">
                  <a:moveTo>
                    <a:pt x="101" y="1"/>
                  </a:moveTo>
                  <a:cubicBezTo>
                    <a:pt x="79" y="1"/>
                    <a:pt x="54" y="16"/>
                    <a:pt x="36" y="53"/>
                  </a:cubicBezTo>
                  <a:cubicBezTo>
                    <a:pt x="36" y="601"/>
                    <a:pt x="48" y="1160"/>
                    <a:pt x="24" y="1696"/>
                  </a:cubicBezTo>
                  <a:cubicBezTo>
                    <a:pt x="0" y="2029"/>
                    <a:pt x="119" y="2232"/>
                    <a:pt x="441" y="2327"/>
                  </a:cubicBezTo>
                  <a:cubicBezTo>
                    <a:pt x="453" y="2255"/>
                    <a:pt x="465" y="2172"/>
                    <a:pt x="477" y="2077"/>
                  </a:cubicBezTo>
                  <a:cubicBezTo>
                    <a:pt x="524" y="2005"/>
                    <a:pt x="524" y="1946"/>
                    <a:pt x="453" y="1898"/>
                  </a:cubicBezTo>
                  <a:cubicBezTo>
                    <a:pt x="399" y="1918"/>
                    <a:pt x="342" y="1937"/>
                    <a:pt x="293" y="1937"/>
                  </a:cubicBezTo>
                  <a:cubicBezTo>
                    <a:pt x="221" y="1937"/>
                    <a:pt x="167" y="1896"/>
                    <a:pt x="167" y="1755"/>
                  </a:cubicBezTo>
                  <a:lnTo>
                    <a:pt x="167" y="53"/>
                  </a:lnTo>
                  <a:cubicBezTo>
                    <a:pt x="167" y="41"/>
                    <a:pt x="155" y="29"/>
                    <a:pt x="119" y="5"/>
                  </a:cubicBezTo>
                  <a:cubicBezTo>
                    <a:pt x="114" y="2"/>
                    <a:pt x="108"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35"/>
            <p:cNvSpPr/>
            <p:nvPr/>
          </p:nvSpPr>
          <p:spPr>
            <a:xfrm>
              <a:off x="5762325" y="3928875"/>
              <a:ext cx="3575" cy="3575"/>
            </a:xfrm>
            <a:custGeom>
              <a:avLst/>
              <a:gdLst/>
              <a:ahLst/>
              <a:cxnLst/>
              <a:rect l="l" t="t" r="r" b="b"/>
              <a:pathLst>
                <a:path w="143" h="143" extrusionOk="0">
                  <a:moveTo>
                    <a:pt x="12" y="1"/>
                  </a:moveTo>
                  <a:lnTo>
                    <a:pt x="12" y="1"/>
                  </a:lnTo>
                  <a:cubicBezTo>
                    <a:pt x="0" y="49"/>
                    <a:pt x="12" y="96"/>
                    <a:pt x="24" y="120"/>
                  </a:cubicBezTo>
                  <a:cubicBezTo>
                    <a:pt x="49" y="128"/>
                    <a:pt x="79" y="142"/>
                    <a:pt x="107" y="142"/>
                  </a:cubicBezTo>
                  <a:cubicBezTo>
                    <a:pt x="120" y="142"/>
                    <a:pt x="132" y="139"/>
                    <a:pt x="143" y="132"/>
                  </a:cubicBezTo>
                  <a:lnTo>
                    <a:pt x="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35"/>
            <p:cNvSpPr/>
            <p:nvPr/>
          </p:nvSpPr>
          <p:spPr>
            <a:xfrm>
              <a:off x="5784350" y="3932150"/>
              <a:ext cx="3300" cy="4200"/>
            </a:xfrm>
            <a:custGeom>
              <a:avLst/>
              <a:gdLst/>
              <a:ahLst/>
              <a:cxnLst/>
              <a:rect l="l" t="t" r="r" b="b"/>
              <a:pathLst>
                <a:path w="132" h="168" extrusionOk="0">
                  <a:moveTo>
                    <a:pt x="0" y="1"/>
                  </a:moveTo>
                  <a:cubicBezTo>
                    <a:pt x="0" y="96"/>
                    <a:pt x="60" y="144"/>
                    <a:pt x="131" y="168"/>
                  </a:cubicBezTo>
                  <a:cubicBezTo>
                    <a:pt x="131" y="84"/>
                    <a:pt x="84"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5"/>
            <p:cNvSpPr/>
            <p:nvPr/>
          </p:nvSpPr>
          <p:spPr>
            <a:xfrm>
              <a:off x="6094800" y="4051250"/>
              <a:ext cx="14900" cy="3400"/>
            </a:xfrm>
            <a:custGeom>
              <a:avLst/>
              <a:gdLst/>
              <a:ahLst/>
              <a:cxnLst/>
              <a:rect l="l" t="t" r="r" b="b"/>
              <a:pathLst>
                <a:path w="596" h="136" extrusionOk="0">
                  <a:moveTo>
                    <a:pt x="314" y="1"/>
                  </a:moveTo>
                  <a:cubicBezTo>
                    <a:pt x="210" y="1"/>
                    <a:pt x="105" y="23"/>
                    <a:pt x="0" y="23"/>
                  </a:cubicBezTo>
                  <a:cubicBezTo>
                    <a:pt x="98" y="108"/>
                    <a:pt x="206" y="135"/>
                    <a:pt x="317" y="135"/>
                  </a:cubicBezTo>
                  <a:cubicBezTo>
                    <a:pt x="409" y="135"/>
                    <a:pt x="504" y="116"/>
                    <a:pt x="596" y="95"/>
                  </a:cubicBezTo>
                  <a:cubicBezTo>
                    <a:pt x="504" y="20"/>
                    <a:pt x="409"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5"/>
            <p:cNvSpPr/>
            <p:nvPr/>
          </p:nvSpPr>
          <p:spPr>
            <a:xfrm>
              <a:off x="6070975" y="4051825"/>
              <a:ext cx="6575" cy="2775"/>
            </a:xfrm>
            <a:custGeom>
              <a:avLst/>
              <a:gdLst/>
              <a:ahLst/>
              <a:cxnLst/>
              <a:rect l="l" t="t" r="r" b="b"/>
              <a:pathLst>
                <a:path w="263" h="111" extrusionOk="0">
                  <a:moveTo>
                    <a:pt x="1" y="0"/>
                  </a:moveTo>
                  <a:lnTo>
                    <a:pt x="1" y="95"/>
                  </a:lnTo>
                  <a:cubicBezTo>
                    <a:pt x="38" y="104"/>
                    <a:pt x="75" y="111"/>
                    <a:pt x="109" y="111"/>
                  </a:cubicBezTo>
                  <a:cubicBezTo>
                    <a:pt x="175" y="111"/>
                    <a:pt x="232" y="86"/>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5"/>
            <p:cNvSpPr/>
            <p:nvPr/>
          </p:nvSpPr>
          <p:spPr>
            <a:xfrm>
              <a:off x="6087950" y="4051825"/>
              <a:ext cx="5375" cy="1250"/>
            </a:xfrm>
            <a:custGeom>
              <a:avLst/>
              <a:gdLst/>
              <a:ahLst/>
              <a:cxnLst/>
              <a:rect l="l" t="t" r="r" b="b"/>
              <a:pathLst>
                <a:path w="215" h="50" extrusionOk="0">
                  <a:moveTo>
                    <a:pt x="1" y="0"/>
                  </a:moveTo>
                  <a:cubicBezTo>
                    <a:pt x="35" y="34"/>
                    <a:pt x="69" y="49"/>
                    <a:pt x="103" y="49"/>
                  </a:cubicBezTo>
                  <a:cubicBezTo>
                    <a:pt x="140" y="49"/>
                    <a:pt x="178" y="31"/>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5"/>
            <p:cNvSpPr/>
            <p:nvPr/>
          </p:nvSpPr>
          <p:spPr>
            <a:xfrm>
              <a:off x="6043300" y="4015500"/>
              <a:ext cx="2400" cy="3600"/>
            </a:xfrm>
            <a:custGeom>
              <a:avLst/>
              <a:gdLst/>
              <a:ahLst/>
              <a:cxnLst/>
              <a:rect l="l" t="t" r="r" b="b"/>
              <a:pathLst>
                <a:path w="96" h="144" extrusionOk="0">
                  <a:moveTo>
                    <a:pt x="96" y="1"/>
                  </a:moveTo>
                  <a:lnTo>
                    <a:pt x="96" y="1"/>
                  </a:lnTo>
                  <a:cubicBezTo>
                    <a:pt x="1" y="36"/>
                    <a:pt x="1" y="84"/>
                    <a:pt x="84" y="144"/>
                  </a:cubicBezTo>
                  <a:cubicBezTo>
                    <a:pt x="84" y="96"/>
                    <a:pt x="84" y="48"/>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5"/>
            <p:cNvSpPr/>
            <p:nvPr/>
          </p:nvSpPr>
          <p:spPr>
            <a:xfrm>
              <a:off x="6006400" y="3899425"/>
              <a:ext cx="29475" cy="19625"/>
            </a:xfrm>
            <a:custGeom>
              <a:avLst/>
              <a:gdLst/>
              <a:ahLst/>
              <a:cxnLst/>
              <a:rect l="l" t="t" r="r" b="b"/>
              <a:pathLst>
                <a:path w="1179" h="785" extrusionOk="0">
                  <a:moveTo>
                    <a:pt x="417" y="0"/>
                  </a:moveTo>
                  <a:cubicBezTo>
                    <a:pt x="286" y="95"/>
                    <a:pt x="131" y="203"/>
                    <a:pt x="0" y="286"/>
                  </a:cubicBezTo>
                  <a:cubicBezTo>
                    <a:pt x="0" y="322"/>
                    <a:pt x="12" y="334"/>
                    <a:pt x="48" y="346"/>
                  </a:cubicBezTo>
                  <a:cubicBezTo>
                    <a:pt x="52" y="358"/>
                    <a:pt x="60" y="363"/>
                    <a:pt x="71" y="363"/>
                  </a:cubicBezTo>
                  <a:cubicBezTo>
                    <a:pt x="90" y="363"/>
                    <a:pt x="116" y="345"/>
                    <a:pt x="131" y="322"/>
                  </a:cubicBezTo>
                  <a:cubicBezTo>
                    <a:pt x="298" y="405"/>
                    <a:pt x="262" y="572"/>
                    <a:pt x="298" y="715"/>
                  </a:cubicBezTo>
                  <a:cubicBezTo>
                    <a:pt x="326" y="768"/>
                    <a:pt x="358" y="784"/>
                    <a:pt x="390" y="784"/>
                  </a:cubicBezTo>
                  <a:cubicBezTo>
                    <a:pt x="446" y="784"/>
                    <a:pt x="506" y="736"/>
                    <a:pt x="562" y="736"/>
                  </a:cubicBezTo>
                  <a:cubicBezTo>
                    <a:pt x="569" y="736"/>
                    <a:pt x="577" y="737"/>
                    <a:pt x="584" y="738"/>
                  </a:cubicBezTo>
                  <a:cubicBezTo>
                    <a:pt x="1155" y="596"/>
                    <a:pt x="1179" y="584"/>
                    <a:pt x="1000" y="179"/>
                  </a:cubicBezTo>
                  <a:cubicBezTo>
                    <a:pt x="881" y="60"/>
                    <a:pt x="679" y="179"/>
                    <a:pt x="548" y="24"/>
                  </a:cubicBezTo>
                  <a:cubicBezTo>
                    <a:pt x="500" y="24"/>
                    <a:pt x="465" y="24"/>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5"/>
            <p:cNvSpPr/>
            <p:nvPr/>
          </p:nvSpPr>
          <p:spPr>
            <a:xfrm>
              <a:off x="6020375" y="3900300"/>
              <a:ext cx="11050" cy="3700"/>
            </a:xfrm>
            <a:custGeom>
              <a:avLst/>
              <a:gdLst/>
              <a:ahLst/>
              <a:cxnLst/>
              <a:rect l="l" t="t" r="r" b="b"/>
              <a:pathLst>
                <a:path w="442" h="148" extrusionOk="0">
                  <a:moveTo>
                    <a:pt x="156" y="1"/>
                  </a:moveTo>
                  <a:cubicBezTo>
                    <a:pt x="96" y="1"/>
                    <a:pt x="48" y="13"/>
                    <a:pt x="1" y="13"/>
                  </a:cubicBezTo>
                  <a:cubicBezTo>
                    <a:pt x="76" y="130"/>
                    <a:pt x="180" y="147"/>
                    <a:pt x="293" y="147"/>
                  </a:cubicBezTo>
                  <a:cubicBezTo>
                    <a:pt x="341" y="147"/>
                    <a:pt x="391" y="144"/>
                    <a:pt x="441" y="144"/>
                  </a:cubicBezTo>
                  <a:cubicBezTo>
                    <a:pt x="382" y="25"/>
                    <a:pt x="263" y="13"/>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35"/>
            <p:cNvSpPr/>
            <p:nvPr/>
          </p:nvSpPr>
          <p:spPr>
            <a:xfrm>
              <a:off x="6005200" y="3916775"/>
              <a:ext cx="15800" cy="5000"/>
            </a:xfrm>
            <a:custGeom>
              <a:avLst/>
              <a:gdLst/>
              <a:ahLst/>
              <a:cxnLst/>
              <a:rect l="l" t="t" r="r" b="b"/>
              <a:pathLst>
                <a:path w="632" h="200" extrusionOk="0">
                  <a:moveTo>
                    <a:pt x="527" y="0"/>
                  </a:moveTo>
                  <a:cubicBezTo>
                    <a:pt x="463" y="0"/>
                    <a:pt x="399" y="44"/>
                    <a:pt x="346" y="44"/>
                  </a:cubicBezTo>
                  <a:cubicBezTo>
                    <a:pt x="227" y="56"/>
                    <a:pt x="108" y="68"/>
                    <a:pt x="1" y="104"/>
                  </a:cubicBezTo>
                  <a:cubicBezTo>
                    <a:pt x="13" y="128"/>
                    <a:pt x="36" y="175"/>
                    <a:pt x="60" y="199"/>
                  </a:cubicBezTo>
                  <a:cubicBezTo>
                    <a:pt x="251" y="187"/>
                    <a:pt x="429" y="187"/>
                    <a:pt x="632" y="175"/>
                  </a:cubicBezTo>
                  <a:lnTo>
                    <a:pt x="632" y="116"/>
                  </a:lnTo>
                  <a:lnTo>
                    <a:pt x="632" y="56"/>
                  </a:lnTo>
                  <a:cubicBezTo>
                    <a:pt x="598" y="14"/>
                    <a:pt x="562" y="0"/>
                    <a:pt x="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5"/>
            <p:cNvSpPr/>
            <p:nvPr/>
          </p:nvSpPr>
          <p:spPr>
            <a:xfrm>
              <a:off x="6003425" y="3907450"/>
              <a:ext cx="6925" cy="5225"/>
            </a:xfrm>
            <a:custGeom>
              <a:avLst/>
              <a:gdLst/>
              <a:ahLst/>
              <a:cxnLst/>
              <a:rect l="l" t="t" r="r" b="b"/>
              <a:pathLst>
                <a:path w="277" h="209" extrusionOk="0">
                  <a:moveTo>
                    <a:pt x="119" y="1"/>
                  </a:moveTo>
                  <a:cubicBezTo>
                    <a:pt x="12" y="72"/>
                    <a:pt x="0" y="179"/>
                    <a:pt x="131" y="203"/>
                  </a:cubicBezTo>
                  <a:cubicBezTo>
                    <a:pt x="148" y="207"/>
                    <a:pt x="162" y="209"/>
                    <a:pt x="174" y="209"/>
                  </a:cubicBezTo>
                  <a:cubicBezTo>
                    <a:pt x="276" y="209"/>
                    <a:pt x="240" y="87"/>
                    <a:pt x="250" y="13"/>
                  </a:cubicBezTo>
                  <a:cubicBezTo>
                    <a:pt x="203" y="13"/>
                    <a:pt x="167"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35"/>
            <p:cNvSpPr/>
            <p:nvPr/>
          </p:nvSpPr>
          <p:spPr>
            <a:xfrm>
              <a:off x="6128425" y="4055700"/>
              <a:ext cx="4500" cy="2400"/>
            </a:xfrm>
            <a:custGeom>
              <a:avLst/>
              <a:gdLst/>
              <a:ahLst/>
              <a:cxnLst/>
              <a:rect l="l" t="t" r="r" b="b"/>
              <a:pathLst>
                <a:path w="180" h="96" extrusionOk="0">
                  <a:moveTo>
                    <a:pt x="179" y="95"/>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35"/>
            <p:cNvSpPr/>
            <p:nvPr/>
          </p:nvSpPr>
          <p:spPr>
            <a:xfrm>
              <a:off x="6171300" y="4055100"/>
              <a:ext cx="12225" cy="2700"/>
            </a:xfrm>
            <a:custGeom>
              <a:avLst/>
              <a:gdLst/>
              <a:ahLst/>
              <a:cxnLst/>
              <a:rect l="l" t="t" r="r" b="b"/>
              <a:pathLst>
                <a:path w="489" h="108" extrusionOk="0">
                  <a:moveTo>
                    <a:pt x="0" y="0"/>
                  </a:moveTo>
                  <a:lnTo>
                    <a:pt x="0" y="84"/>
                  </a:lnTo>
                  <a:cubicBezTo>
                    <a:pt x="131" y="84"/>
                    <a:pt x="274" y="107"/>
                    <a:pt x="417" y="107"/>
                  </a:cubicBezTo>
                  <a:cubicBezTo>
                    <a:pt x="488" y="72"/>
                    <a:pt x="488" y="48"/>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5"/>
            <p:cNvSpPr/>
            <p:nvPr/>
          </p:nvSpPr>
          <p:spPr>
            <a:xfrm>
              <a:off x="6184100" y="4055400"/>
              <a:ext cx="4475" cy="3300"/>
            </a:xfrm>
            <a:custGeom>
              <a:avLst/>
              <a:gdLst/>
              <a:ahLst/>
              <a:cxnLst/>
              <a:rect l="l" t="t" r="r" b="b"/>
              <a:pathLst>
                <a:path w="179" h="132" extrusionOk="0">
                  <a:moveTo>
                    <a:pt x="60" y="0"/>
                  </a:moveTo>
                  <a:cubicBezTo>
                    <a:pt x="0" y="36"/>
                    <a:pt x="0" y="72"/>
                    <a:pt x="60" y="107"/>
                  </a:cubicBezTo>
                  <a:lnTo>
                    <a:pt x="48" y="131"/>
                  </a:lnTo>
                  <a:cubicBezTo>
                    <a:pt x="96" y="119"/>
                    <a:pt x="143" y="119"/>
                    <a:pt x="179" y="107"/>
                  </a:cubicBezTo>
                  <a:cubicBezTo>
                    <a:pt x="179" y="36"/>
                    <a:pt x="119"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5"/>
            <p:cNvSpPr/>
            <p:nvPr/>
          </p:nvSpPr>
          <p:spPr>
            <a:xfrm>
              <a:off x="6181725" y="4055100"/>
              <a:ext cx="3875" cy="3000"/>
            </a:xfrm>
            <a:custGeom>
              <a:avLst/>
              <a:gdLst/>
              <a:ahLst/>
              <a:cxnLst/>
              <a:rect l="l" t="t" r="r" b="b"/>
              <a:pathLst>
                <a:path w="155" h="120" extrusionOk="0">
                  <a:moveTo>
                    <a:pt x="155" y="0"/>
                  </a:moveTo>
                  <a:cubicBezTo>
                    <a:pt x="95" y="0"/>
                    <a:pt x="60" y="0"/>
                    <a:pt x="0" y="12"/>
                  </a:cubicBezTo>
                  <a:lnTo>
                    <a:pt x="0" y="119"/>
                  </a:lnTo>
                  <a:lnTo>
                    <a:pt x="155" y="119"/>
                  </a:lnTo>
                  <a:lnTo>
                    <a:pt x="155" y="60"/>
                  </a:ln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35"/>
            <p:cNvSpPr/>
            <p:nvPr/>
          </p:nvSpPr>
          <p:spPr>
            <a:xfrm>
              <a:off x="6168325" y="4055400"/>
              <a:ext cx="3300" cy="2550"/>
            </a:xfrm>
            <a:custGeom>
              <a:avLst/>
              <a:gdLst/>
              <a:ahLst/>
              <a:cxnLst/>
              <a:rect l="l" t="t" r="r" b="b"/>
              <a:pathLst>
                <a:path w="132" h="102" extrusionOk="0">
                  <a:moveTo>
                    <a:pt x="131" y="0"/>
                  </a:moveTo>
                  <a:cubicBezTo>
                    <a:pt x="84" y="36"/>
                    <a:pt x="36" y="48"/>
                    <a:pt x="0" y="83"/>
                  </a:cubicBezTo>
                  <a:cubicBezTo>
                    <a:pt x="18" y="95"/>
                    <a:pt x="39" y="101"/>
                    <a:pt x="61" y="101"/>
                  </a:cubicBezTo>
                  <a:cubicBezTo>
                    <a:pt x="84" y="101"/>
                    <a:pt x="107" y="95"/>
                    <a:pt x="131" y="83"/>
                  </a:cubicBezTo>
                  <a:lnTo>
                    <a:pt x="131" y="48"/>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5"/>
            <p:cNvSpPr/>
            <p:nvPr/>
          </p:nvSpPr>
          <p:spPr>
            <a:xfrm>
              <a:off x="5981100" y="3926200"/>
              <a:ext cx="13700" cy="3425"/>
            </a:xfrm>
            <a:custGeom>
              <a:avLst/>
              <a:gdLst/>
              <a:ahLst/>
              <a:cxnLst/>
              <a:rect l="l" t="t" r="r" b="b"/>
              <a:pathLst>
                <a:path w="548" h="137" extrusionOk="0">
                  <a:moveTo>
                    <a:pt x="0" y="1"/>
                  </a:moveTo>
                  <a:lnTo>
                    <a:pt x="0" y="96"/>
                  </a:lnTo>
                  <a:cubicBezTo>
                    <a:pt x="87" y="118"/>
                    <a:pt x="173" y="137"/>
                    <a:pt x="257" y="137"/>
                  </a:cubicBezTo>
                  <a:cubicBezTo>
                    <a:pt x="359" y="137"/>
                    <a:pt x="457" y="109"/>
                    <a:pt x="548" y="25"/>
                  </a:cubicBezTo>
                  <a:cubicBezTo>
                    <a:pt x="369" y="25"/>
                    <a:pt x="17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5"/>
            <p:cNvSpPr/>
            <p:nvPr/>
          </p:nvSpPr>
          <p:spPr>
            <a:xfrm>
              <a:off x="5737300" y="3846725"/>
              <a:ext cx="50925" cy="14600"/>
            </a:xfrm>
            <a:custGeom>
              <a:avLst/>
              <a:gdLst/>
              <a:ahLst/>
              <a:cxnLst/>
              <a:rect l="l" t="t" r="r" b="b"/>
              <a:pathLst>
                <a:path w="2037" h="584" extrusionOk="0">
                  <a:moveTo>
                    <a:pt x="287" y="1"/>
                  </a:moveTo>
                  <a:cubicBezTo>
                    <a:pt x="239" y="25"/>
                    <a:pt x="227" y="72"/>
                    <a:pt x="215" y="132"/>
                  </a:cubicBezTo>
                  <a:cubicBezTo>
                    <a:pt x="215" y="251"/>
                    <a:pt x="1" y="346"/>
                    <a:pt x="168" y="477"/>
                  </a:cubicBezTo>
                  <a:cubicBezTo>
                    <a:pt x="255" y="457"/>
                    <a:pt x="341" y="449"/>
                    <a:pt x="427" y="449"/>
                  </a:cubicBezTo>
                  <a:cubicBezTo>
                    <a:pt x="780" y="449"/>
                    <a:pt x="1125" y="583"/>
                    <a:pt x="1478" y="583"/>
                  </a:cubicBezTo>
                  <a:cubicBezTo>
                    <a:pt x="1557" y="583"/>
                    <a:pt x="1636" y="577"/>
                    <a:pt x="1715" y="560"/>
                  </a:cubicBezTo>
                  <a:cubicBezTo>
                    <a:pt x="1668" y="489"/>
                    <a:pt x="1561" y="406"/>
                    <a:pt x="1596" y="358"/>
                  </a:cubicBezTo>
                  <a:cubicBezTo>
                    <a:pt x="1608" y="314"/>
                    <a:pt x="1639" y="303"/>
                    <a:pt x="1680" y="303"/>
                  </a:cubicBezTo>
                  <a:cubicBezTo>
                    <a:pt x="1718" y="303"/>
                    <a:pt x="1763" y="312"/>
                    <a:pt x="1806" y="312"/>
                  </a:cubicBezTo>
                  <a:cubicBezTo>
                    <a:pt x="1815" y="312"/>
                    <a:pt x="1825" y="312"/>
                    <a:pt x="1835" y="310"/>
                  </a:cubicBezTo>
                  <a:cubicBezTo>
                    <a:pt x="1906" y="299"/>
                    <a:pt x="1966" y="287"/>
                    <a:pt x="2037" y="263"/>
                  </a:cubicBezTo>
                  <a:cubicBezTo>
                    <a:pt x="1442" y="179"/>
                    <a:pt x="870" y="84"/>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5"/>
            <p:cNvSpPr/>
            <p:nvPr/>
          </p:nvSpPr>
          <p:spPr>
            <a:xfrm>
              <a:off x="5734625" y="3814575"/>
              <a:ext cx="11350" cy="35875"/>
            </a:xfrm>
            <a:custGeom>
              <a:avLst/>
              <a:gdLst/>
              <a:ahLst/>
              <a:cxnLst/>
              <a:rect l="l" t="t" r="r" b="b"/>
              <a:pathLst>
                <a:path w="454" h="1435" extrusionOk="0">
                  <a:moveTo>
                    <a:pt x="108" y="1"/>
                  </a:moveTo>
                  <a:cubicBezTo>
                    <a:pt x="96" y="37"/>
                    <a:pt x="60" y="61"/>
                    <a:pt x="48" y="96"/>
                  </a:cubicBezTo>
                  <a:cubicBezTo>
                    <a:pt x="48" y="430"/>
                    <a:pt x="25" y="763"/>
                    <a:pt x="1" y="1108"/>
                  </a:cubicBezTo>
                  <a:cubicBezTo>
                    <a:pt x="77" y="1261"/>
                    <a:pt x="134" y="1434"/>
                    <a:pt x="335" y="1434"/>
                  </a:cubicBezTo>
                  <a:cubicBezTo>
                    <a:pt x="354" y="1434"/>
                    <a:pt x="373" y="1433"/>
                    <a:pt x="394" y="1430"/>
                  </a:cubicBezTo>
                  <a:lnTo>
                    <a:pt x="394" y="1287"/>
                  </a:lnTo>
                  <a:cubicBezTo>
                    <a:pt x="406" y="942"/>
                    <a:pt x="453" y="620"/>
                    <a:pt x="406" y="299"/>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5"/>
            <p:cNvSpPr/>
            <p:nvPr/>
          </p:nvSpPr>
          <p:spPr>
            <a:xfrm>
              <a:off x="5743575" y="3811600"/>
              <a:ext cx="5375" cy="7175"/>
            </a:xfrm>
            <a:custGeom>
              <a:avLst/>
              <a:gdLst/>
              <a:ahLst/>
              <a:cxnLst/>
              <a:rect l="l" t="t" r="r" b="b"/>
              <a:pathLst>
                <a:path w="215" h="287" extrusionOk="0">
                  <a:moveTo>
                    <a:pt x="214" y="1"/>
                  </a:moveTo>
                  <a:cubicBezTo>
                    <a:pt x="36" y="25"/>
                    <a:pt x="0" y="144"/>
                    <a:pt x="48" y="287"/>
                  </a:cubicBezTo>
                  <a:cubicBezTo>
                    <a:pt x="107" y="180"/>
                    <a:pt x="155" y="9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35"/>
            <p:cNvSpPr/>
            <p:nvPr/>
          </p:nvSpPr>
          <p:spPr>
            <a:xfrm>
              <a:off x="5790900" y="3852975"/>
              <a:ext cx="3000" cy="2850"/>
            </a:xfrm>
            <a:custGeom>
              <a:avLst/>
              <a:gdLst/>
              <a:ahLst/>
              <a:cxnLst/>
              <a:rect l="l" t="t" r="r" b="b"/>
              <a:pathLst>
                <a:path w="120" h="114" extrusionOk="0">
                  <a:moveTo>
                    <a:pt x="75" y="0"/>
                  </a:moveTo>
                  <a:cubicBezTo>
                    <a:pt x="52" y="0"/>
                    <a:pt x="31" y="14"/>
                    <a:pt x="0" y="37"/>
                  </a:cubicBezTo>
                  <a:cubicBezTo>
                    <a:pt x="24" y="84"/>
                    <a:pt x="48" y="114"/>
                    <a:pt x="69" y="114"/>
                  </a:cubicBezTo>
                  <a:cubicBezTo>
                    <a:pt x="89" y="114"/>
                    <a:pt x="107" y="84"/>
                    <a:pt x="119" y="13"/>
                  </a:cubicBezTo>
                  <a:cubicBezTo>
                    <a:pt x="102" y="4"/>
                    <a:pt x="88"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35"/>
            <p:cNvSpPr/>
            <p:nvPr/>
          </p:nvSpPr>
          <p:spPr>
            <a:xfrm>
              <a:off x="5680450" y="3802975"/>
              <a:ext cx="42300" cy="12700"/>
            </a:xfrm>
            <a:custGeom>
              <a:avLst/>
              <a:gdLst/>
              <a:ahLst/>
              <a:cxnLst/>
              <a:rect l="l" t="t" r="r" b="b"/>
              <a:pathLst>
                <a:path w="1692" h="508" extrusionOk="0">
                  <a:moveTo>
                    <a:pt x="1" y="1"/>
                  </a:moveTo>
                  <a:lnTo>
                    <a:pt x="1" y="1"/>
                  </a:lnTo>
                  <a:cubicBezTo>
                    <a:pt x="107" y="300"/>
                    <a:pt x="296" y="365"/>
                    <a:pt x="508" y="365"/>
                  </a:cubicBezTo>
                  <a:cubicBezTo>
                    <a:pt x="667" y="365"/>
                    <a:pt x="840" y="328"/>
                    <a:pt x="1000" y="328"/>
                  </a:cubicBezTo>
                  <a:cubicBezTo>
                    <a:pt x="1153" y="328"/>
                    <a:pt x="1295" y="361"/>
                    <a:pt x="1406" y="489"/>
                  </a:cubicBezTo>
                  <a:cubicBezTo>
                    <a:pt x="1421" y="502"/>
                    <a:pt x="1436" y="507"/>
                    <a:pt x="1451" y="507"/>
                  </a:cubicBezTo>
                  <a:cubicBezTo>
                    <a:pt x="1515" y="507"/>
                    <a:pt x="1574" y="399"/>
                    <a:pt x="1632" y="370"/>
                  </a:cubicBezTo>
                  <a:cubicBezTo>
                    <a:pt x="1656" y="346"/>
                    <a:pt x="1680" y="334"/>
                    <a:pt x="1692" y="322"/>
                  </a:cubicBezTo>
                  <a:cubicBezTo>
                    <a:pt x="1156" y="48"/>
                    <a:pt x="537" y="25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35"/>
            <p:cNvSpPr/>
            <p:nvPr/>
          </p:nvSpPr>
          <p:spPr>
            <a:xfrm>
              <a:off x="5673025" y="3789050"/>
              <a:ext cx="24425" cy="14250"/>
            </a:xfrm>
            <a:custGeom>
              <a:avLst/>
              <a:gdLst/>
              <a:ahLst/>
              <a:cxnLst/>
              <a:rect l="l" t="t" r="r" b="b"/>
              <a:pathLst>
                <a:path w="977" h="570" extrusionOk="0">
                  <a:moveTo>
                    <a:pt x="632" y="0"/>
                  </a:moveTo>
                  <a:cubicBezTo>
                    <a:pt x="539" y="0"/>
                    <a:pt x="445" y="28"/>
                    <a:pt x="357" y="69"/>
                  </a:cubicBezTo>
                  <a:cubicBezTo>
                    <a:pt x="131" y="177"/>
                    <a:pt x="0" y="367"/>
                    <a:pt x="310" y="570"/>
                  </a:cubicBezTo>
                  <a:cubicBezTo>
                    <a:pt x="337" y="214"/>
                    <a:pt x="538" y="173"/>
                    <a:pt x="765" y="173"/>
                  </a:cubicBezTo>
                  <a:cubicBezTo>
                    <a:pt x="834" y="173"/>
                    <a:pt x="907" y="177"/>
                    <a:pt x="977" y="177"/>
                  </a:cubicBezTo>
                  <a:cubicBezTo>
                    <a:pt x="875" y="48"/>
                    <a:pt x="755" y="0"/>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5"/>
            <p:cNvSpPr/>
            <p:nvPr/>
          </p:nvSpPr>
          <p:spPr>
            <a:xfrm>
              <a:off x="5732550" y="3811325"/>
              <a:ext cx="4500" cy="4475"/>
            </a:xfrm>
            <a:custGeom>
              <a:avLst/>
              <a:gdLst/>
              <a:ahLst/>
              <a:cxnLst/>
              <a:rect l="l" t="t" r="r" b="b"/>
              <a:pathLst>
                <a:path w="180" h="179" extrusionOk="0">
                  <a:moveTo>
                    <a:pt x="0" y="0"/>
                  </a:moveTo>
                  <a:cubicBezTo>
                    <a:pt x="0" y="48"/>
                    <a:pt x="12" y="95"/>
                    <a:pt x="48" y="119"/>
                  </a:cubicBezTo>
                  <a:cubicBezTo>
                    <a:pt x="48" y="131"/>
                    <a:pt x="48" y="155"/>
                    <a:pt x="72" y="167"/>
                  </a:cubicBezTo>
                  <a:cubicBezTo>
                    <a:pt x="84" y="175"/>
                    <a:pt x="94" y="179"/>
                    <a:pt x="105" y="179"/>
                  </a:cubicBezTo>
                  <a:cubicBezTo>
                    <a:pt x="125" y="179"/>
                    <a:pt x="143" y="163"/>
                    <a:pt x="167" y="131"/>
                  </a:cubicBezTo>
                  <a:lnTo>
                    <a:pt x="179" y="119"/>
                  </a:lnTo>
                  <a:cubicBezTo>
                    <a:pt x="143" y="48"/>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5"/>
            <p:cNvSpPr/>
            <p:nvPr/>
          </p:nvSpPr>
          <p:spPr>
            <a:xfrm>
              <a:off x="5582225" y="3761850"/>
              <a:ext cx="135775" cy="20025"/>
            </a:xfrm>
            <a:custGeom>
              <a:avLst/>
              <a:gdLst/>
              <a:ahLst/>
              <a:cxnLst/>
              <a:rect l="l" t="t" r="r" b="b"/>
              <a:pathLst>
                <a:path w="5431" h="801" extrusionOk="0">
                  <a:moveTo>
                    <a:pt x="252" y="1"/>
                  </a:moveTo>
                  <a:cubicBezTo>
                    <a:pt x="147" y="1"/>
                    <a:pt x="54" y="54"/>
                    <a:pt x="1" y="253"/>
                  </a:cubicBezTo>
                  <a:cubicBezTo>
                    <a:pt x="132" y="360"/>
                    <a:pt x="310" y="265"/>
                    <a:pt x="441" y="372"/>
                  </a:cubicBezTo>
                  <a:cubicBezTo>
                    <a:pt x="1394" y="538"/>
                    <a:pt x="2346" y="622"/>
                    <a:pt x="3323" y="681"/>
                  </a:cubicBezTo>
                  <a:cubicBezTo>
                    <a:pt x="3487" y="738"/>
                    <a:pt x="3654" y="752"/>
                    <a:pt x="3821" y="752"/>
                  </a:cubicBezTo>
                  <a:cubicBezTo>
                    <a:pt x="3994" y="752"/>
                    <a:pt x="4167" y="737"/>
                    <a:pt x="4338" y="737"/>
                  </a:cubicBezTo>
                  <a:cubicBezTo>
                    <a:pt x="4385" y="737"/>
                    <a:pt x="4431" y="738"/>
                    <a:pt x="4478" y="741"/>
                  </a:cubicBezTo>
                  <a:cubicBezTo>
                    <a:pt x="4511" y="743"/>
                    <a:pt x="4544" y="743"/>
                    <a:pt x="4578" y="743"/>
                  </a:cubicBezTo>
                  <a:cubicBezTo>
                    <a:pt x="4630" y="743"/>
                    <a:pt x="4682" y="742"/>
                    <a:pt x="4733" y="742"/>
                  </a:cubicBezTo>
                  <a:cubicBezTo>
                    <a:pt x="4842" y="742"/>
                    <a:pt x="4949" y="748"/>
                    <a:pt x="5049" y="788"/>
                  </a:cubicBezTo>
                  <a:cubicBezTo>
                    <a:pt x="5085" y="800"/>
                    <a:pt x="5144" y="800"/>
                    <a:pt x="5192" y="800"/>
                  </a:cubicBezTo>
                  <a:cubicBezTo>
                    <a:pt x="5299" y="741"/>
                    <a:pt x="5430" y="705"/>
                    <a:pt x="5347" y="538"/>
                  </a:cubicBezTo>
                  <a:cubicBezTo>
                    <a:pt x="5144" y="491"/>
                    <a:pt x="4966" y="431"/>
                    <a:pt x="4775" y="419"/>
                  </a:cubicBezTo>
                  <a:cubicBezTo>
                    <a:pt x="3406" y="300"/>
                    <a:pt x="2025" y="181"/>
                    <a:pt x="656" y="74"/>
                  </a:cubicBezTo>
                  <a:cubicBezTo>
                    <a:pt x="651" y="74"/>
                    <a:pt x="646" y="74"/>
                    <a:pt x="641" y="74"/>
                  </a:cubicBezTo>
                  <a:cubicBezTo>
                    <a:pt x="520" y="74"/>
                    <a:pt x="377"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5"/>
            <p:cNvSpPr/>
            <p:nvPr/>
          </p:nvSpPr>
          <p:spPr>
            <a:xfrm>
              <a:off x="5728075" y="3775300"/>
              <a:ext cx="69975" cy="13425"/>
            </a:xfrm>
            <a:custGeom>
              <a:avLst/>
              <a:gdLst/>
              <a:ahLst/>
              <a:cxnLst/>
              <a:rect l="l" t="t" r="r" b="b"/>
              <a:pathLst>
                <a:path w="2799" h="537" extrusionOk="0">
                  <a:moveTo>
                    <a:pt x="552" y="21"/>
                  </a:moveTo>
                  <a:cubicBezTo>
                    <a:pt x="487" y="21"/>
                    <a:pt x="422" y="24"/>
                    <a:pt x="358" y="24"/>
                  </a:cubicBezTo>
                  <a:cubicBezTo>
                    <a:pt x="263" y="119"/>
                    <a:pt x="1" y="0"/>
                    <a:pt x="72" y="262"/>
                  </a:cubicBezTo>
                  <a:cubicBezTo>
                    <a:pt x="918" y="500"/>
                    <a:pt x="1811" y="369"/>
                    <a:pt x="2668" y="536"/>
                  </a:cubicBezTo>
                  <a:cubicBezTo>
                    <a:pt x="2704" y="465"/>
                    <a:pt x="2751" y="369"/>
                    <a:pt x="2799" y="298"/>
                  </a:cubicBezTo>
                  <a:lnTo>
                    <a:pt x="2799" y="298"/>
                  </a:lnTo>
                  <a:cubicBezTo>
                    <a:pt x="2784" y="298"/>
                    <a:pt x="2769" y="298"/>
                    <a:pt x="2755" y="298"/>
                  </a:cubicBezTo>
                  <a:cubicBezTo>
                    <a:pt x="2230" y="298"/>
                    <a:pt x="1730" y="126"/>
                    <a:pt x="1218" y="126"/>
                  </a:cubicBezTo>
                  <a:cubicBezTo>
                    <a:pt x="1130" y="126"/>
                    <a:pt x="1042" y="131"/>
                    <a:pt x="953" y="143"/>
                  </a:cubicBezTo>
                  <a:cubicBezTo>
                    <a:pt x="831" y="37"/>
                    <a:pt x="692" y="21"/>
                    <a:pt x="552" y="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5"/>
            <p:cNvSpPr/>
            <p:nvPr/>
          </p:nvSpPr>
          <p:spPr>
            <a:xfrm>
              <a:off x="5712000" y="3774475"/>
              <a:ext cx="25050" cy="8000"/>
            </a:xfrm>
            <a:custGeom>
              <a:avLst/>
              <a:gdLst/>
              <a:ahLst/>
              <a:cxnLst/>
              <a:rect l="l" t="t" r="r" b="b"/>
              <a:pathLst>
                <a:path w="1002" h="320" extrusionOk="0">
                  <a:moveTo>
                    <a:pt x="649" y="1"/>
                  </a:moveTo>
                  <a:cubicBezTo>
                    <a:pt x="482" y="1"/>
                    <a:pt x="317" y="21"/>
                    <a:pt x="156" y="21"/>
                  </a:cubicBezTo>
                  <a:cubicBezTo>
                    <a:pt x="96" y="105"/>
                    <a:pt x="49" y="200"/>
                    <a:pt x="1" y="283"/>
                  </a:cubicBezTo>
                  <a:cubicBezTo>
                    <a:pt x="134" y="303"/>
                    <a:pt x="268" y="320"/>
                    <a:pt x="401" y="320"/>
                  </a:cubicBezTo>
                  <a:cubicBezTo>
                    <a:pt x="506" y="320"/>
                    <a:pt x="611" y="310"/>
                    <a:pt x="715" y="283"/>
                  </a:cubicBezTo>
                  <a:cubicBezTo>
                    <a:pt x="822" y="212"/>
                    <a:pt x="906" y="117"/>
                    <a:pt x="1001" y="45"/>
                  </a:cubicBezTo>
                  <a:cubicBezTo>
                    <a:pt x="883" y="11"/>
                    <a:pt x="766" y="1"/>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5"/>
            <p:cNvSpPr/>
            <p:nvPr/>
          </p:nvSpPr>
          <p:spPr>
            <a:xfrm>
              <a:off x="5695950" y="3778525"/>
              <a:ext cx="11925" cy="3050"/>
            </a:xfrm>
            <a:custGeom>
              <a:avLst/>
              <a:gdLst/>
              <a:ahLst/>
              <a:cxnLst/>
              <a:rect l="l" t="t" r="r" b="b"/>
              <a:pathLst>
                <a:path w="477" h="122" extrusionOk="0">
                  <a:moveTo>
                    <a:pt x="171" y="1"/>
                  </a:moveTo>
                  <a:cubicBezTo>
                    <a:pt x="130" y="1"/>
                    <a:pt x="89" y="2"/>
                    <a:pt x="48" y="2"/>
                  </a:cubicBezTo>
                  <a:cubicBezTo>
                    <a:pt x="0" y="62"/>
                    <a:pt x="24" y="109"/>
                    <a:pt x="83" y="121"/>
                  </a:cubicBezTo>
                  <a:cubicBezTo>
                    <a:pt x="214" y="121"/>
                    <a:pt x="345" y="109"/>
                    <a:pt x="476" y="109"/>
                  </a:cubicBezTo>
                  <a:cubicBezTo>
                    <a:pt x="389" y="13"/>
                    <a:pt x="282"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5"/>
            <p:cNvSpPr/>
            <p:nvPr/>
          </p:nvSpPr>
          <p:spPr>
            <a:xfrm>
              <a:off x="5783450" y="3860625"/>
              <a:ext cx="10750" cy="4300"/>
            </a:xfrm>
            <a:custGeom>
              <a:avLst/>
              <a:gdLst/>
              <a:ahLst/>
              <a:cxnLst/>
              <a:rect l="l" t="t" r="r" b="b"/>
              <a:pathLst>
                <a:path w="430" h="172" extrusionOk="0">
                  <a:moveTo>
                    <a:pt x="207" y="0"/>
                  </a:moveTo>
                  <a:cubicBezTo>
                    <a:pt x="142" y="0"/>
                    <a:pt x="70" y="20"/>
                    <a:pt x="0" y="40"/>
                  </a:cubicBezTo>
                  <a:cubicBezTo>
                    <a:pt x="131" y="88"/>
                    <a:pt x="286" y="123"/>
                    <a:pt x="429" y="171"/>
                  </a:cubicBezTo>
                  <a:cubicBezTo>
                    <a:pt x="380" y="39"/>
                    <a:pt x="300"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5"/>
            <p:cNvSpPr/>
            <p:nvPr/>
          </p:nvSpPr>
          <p:spPr>
            <a:xfrm>
              <a:off x="6072175" y="3907750"/>
              <a:ext cx="1800" cy="1525"/>
            </a:xfrm>
            <a:custGeom>
              <a:avLst/>
              <a:gdLst/>
              <a:ahLst/>
              <a:cxnLst/>
              <a:rect l="l" t="t" r="r" b="b"/>
              <a:pathLst>
                <a:path w="72" h="61" extrusionOk="0">
                  <a:moveTo>
                    <a:pt x="72" y="1"/>
                  </a:moveTo>
                  <a:lnTo>
                    <a:pt x="72" y="1"/>
                  </a:lnTo>
                  <a:cubicBezTo>
                    <a:pt x="12" y="24"/>
                    <a:pt x="1" y="48"/>
                    <a:pt x="48" y="60"/>
                  </a:cubicBezTo>
                  <a:cubicBezTo>
                    <a:pt x="48" y="60"/>
                    <a:pt x="60"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5"/>
            <p:cNvSpPr/>
            <p:nvPr/>
          </p:nvSpPr>
          <p:spPr>
            <a:xfrm>
              <a:off x="6077825" y="3900025"/>
              <a:ext cx="15500" cy="4175"/>
            </a:xfrm>
            <a:custGeom>
              <a:avLst/>
              <a:gdLst/>
              <a:ahLst/>
              <a:cxnLst/>
              <a:rect l="l" t="t" r="r" b="b"/>
              <a:pathLst>
                <a:path w="620" h="167" extrusionOk="0">
                  <a:moveTo>
                    <a:pt x="288" y="1"/>
                  </a:moveTo>
                  <a:cubicBezTo>
                    <a:pt x="191" y="1"/>
                    <a:pt x="92" y="18"/>
                    <a:pt x="1" y="24"/>
                  </a:cubicBezTo>
                  <a:cubicBezTo>
                    <a:pt x="90" y="137"/>
                    <a:pt x="191" y="167"/>
                    <a:pt x="297" y="167"/>
                  </a:cubicBezTo>
                  <a:cubicBezTo>
                    <a:pt x="403" y="167"/>
                    <a:pt x="513" y="137"/>
                    <a:pt x="620" y="131"/>
                  </a:cubicBezTo>
                  <a:cubicBezTo>
                    <a:pt x="522" y="27"/>
                    <a:pt x="406"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5"/>
            <p:cNvSpPr/>
            <p:nvPr/>
          </p:nvSpPr>
          <p:spPr>
            <a:xfrm>
              <a:off x="5723925" y="3844675"/>
              <a:ext cx="16675" cy="30650"/>
            </a:xfrm>
            <a:custGeom>
              <a:avLst/>
              <a:gdLst/>
              <a:ahLst/>
              <a:cxnLst/>
              <a:rect l="l" t="t" r="r" b="b"/>
              <a:pathLst>
                <a:path w="667" h="1226" extrusionOk="0">
                  <a:moveTo>
                    <a:pt x="364" y="1"/>
                  </a:moveTo>
                  <a:cubicBezTo>
                    <a:pt x="273" y="1"/>
                    <a:pt x="175" y="35"/>
                    <a:pt x="84" y="47"/>
                  </a:cubicBezTo>
                  <a:cubicBezTo>
                    <a:pt x="24" y="119"/>
                    <a:pt x="0" y="202"/>
                    <a:pt x="12" y="285"/>
                  </a:cubicBezTo>
                  <a:cubicBezTo>
                    <a:pt x="24" y="345"/>
                    <a:pt x="72" y="392"/>
                    <a:pt x="119" y="416"/>
                  </a:cubicBezTo>
                  <a:cubicBezTo>
                    <a:pt x="167" y="440"/>
                    <a:pt x="203" y="452"/>
                    <a:pt x="250" y="452"/>
                  </a:cubicBezTo>
                  <a:cubicBezTo>
                    <a:pt x="238" y="500"/>
                    <a:pt x="179" y="511"/>
                    <a:pt x="167" y="559"/>
                  </a:cubicBezTo>
                  <a:cubicBezTo>
                    <a:pt x="131" y="631"/>
                    <a:pt x="131" y="726"/>
                    <a:pt x="155" y="809"/>
                  </a:cubicBezTo>
                  <a:cubicBezTo>
                    <a:pt x="179" y="857"/>
                    <a:pt x="215" y="904"/>
                    <a:pt x="250" y="940"/>
                  </a:cubicBezTo>
                  <a:cubicBezTo>
                    <a:pt x="345" y="1047"/>
                    <a:pt x="453" y="1142"/>
                    <a:pt x="536" y="1226"/>
                  </a:cubicBezTo>
                  <a:lnTo>
                    <a:pt x="655" y="1226"/>
                  </a:lnTo>
                  <a:lnTo>
                    <a:pt x="655" y="928"/>
                  </a:lnTo>
                  <a:cubicBezTo>
                    <a:pt x="500" y="678"/>
                    <a:pt x="667" y="392"/>
                    <a:pt x="596" y="142"/>
                  </a:cubicBezTo>
                  <a:cubicBezTo>
                    <a:pt x="532" y="32"/>
                    <a:pt x="451"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5"/>
            <p:cNvSpPr/>
            <p:nvPr/>
          </p:nvSpPr>
          <p:spPr>
            <a:xfrm>
              <a:off x="5734325" y="3843450"/>
              <a:ext cx="13425" cy="24750"/>
            </a:xfrm>
            <a:custGeom>
              <a:avLst/>
              <a:gdLst/>
              <a:ahLst/>
              <a:cxnLst/>
              <a:rect l="l" t="t" r="r" b="b"/>
              <a:pathLst>
                <a:path w="537" h="990" extrusionOk="0">
                  <a:moveTo>
                    <a:pt x="108" y="1"/>
                  </a:moveTo>
                  <a:cubicBezTo>
                    <a:pt x="60" y="37"/>
                    <a:pt x="60" y="84"/>
                    <a:pt x="108" y="132"/>
                  </a:cubicBezTo>
                  <a:cubicBezTo>
                    <a:pt x="156" y="430"/>
                    <a:pt x="1" y="739"/>
                    <a:pt x="239" y="989"/>
                  </a:cubicBezTo>
                  <a:cubicBezTo>
                    <a:pt x="251" y="858"/>
                    <a:pt x="275" y="727"/>
                    <a:pt x="287" y="608"/>
                  </a:cubicBezTo>
                  <a:cubicBezTo>
                    <a:pt x="191" y="453"/>
                    <a:pt x="537" y="441"/>
                    <a:pt x="394" y="27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35"/>
            <p:cNvSpPr/>
            <p:nvPr/>
          </p:nvSpPr>
          <p:spPr>
            <a:xfrm>
              <a:off x="5755175" y="3904750"/>
              <a:ext cx="14900" cy="6650"/>
            </a:xfrm>
            <a:custGeom>
              <a:avLst/>
              <a:gdLst/>
              <a:ahLst/>
              <a:cxnLst/>
              <a:rect l="l" t="t" r="r" b="b"/>
              <a:pathLst>
                <a:path w="596" h="266" extrusionOk="0">
                  <a:moveTo>
                    <a:pt x="318" y="0"/>
                  </a:moveTo>
                  <a:cubicBezTo>
                    <a:pt x="149" y="0"/>
                    <a:pt x="34" y="75"/>
                    <a:pt x="0" y="263"/>
                  </a:cubicBezTo>
                  <a:cubicBezTo>
                    <a:pt x="13" y="265"/>
                    <a:pt x="27" y="266"/>
                    <a:pt x="40" y="266"/>
                  </a:cubicBezTo>
                  <a:cubicBezTo>
                    <a:pt x="160" y="266"/>
                    <a:pt x="284" y="205"/>
                    <a:pt x="406" y="205"/>
                  </a:cubicBezTo>
                  <a:cubicBezTo>
                    <a:pt x="466" y="205"/>
                    <a:pt x="525" y="220"/>
                    <a:pt x="584" y="263"/>
                  </a:cubicBezTo>
                  <a:cubicBezTo>
                    <a:pt x="596" y="73"/>
                    <a:pt x="512" y="2"/>
                    <a:pt x="358" y="2"/>
                  </a:cubicBezTo>
                  <a:cubicBezTo>
                    <a:pt x="344" y="1"/>
                    <a:pt x="331" y="0"/>
                    <a:pt x="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35"/>
            <p:cNvSpPr/>
            <p:nvPr/>
          </p:nvSpPr>
          <p:spPr>
            <a:xfrm>
              <a:off x="5750700" y="3911325"/>
              <a:ext cx="4500" cy="6875"/>
            </a:xfrm>
            <a:custGeom>
              <a:avLst/>
              <a:gdLst/>
              <a:ahLst/>
              <a:cxnLst/>
              <a:rect l="l" t="t" r="r" b="b"/>
              <a:pathLst>
                <a:path w="180" h="275" extrusionOk="0">
                  <a:moveTo>
                    <a:pt x="167" y="0"/>
                  </a:moveTo>
                  <a:cubicBezTo>
                    <a:pt x="60" y="48"/>
                    <a:pt x="1" y="143"/>
                    <a:pt x="1" y="274"/>
                  </a:cubicBezTo>
                  <a:cubicBezTo>
                    <a:pt x="132" y="239"/>
                    <a:pt x="179" y="14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35"/>
            <p:cNvSpPr/>
            <p:nvPr/>
          </p:nvSpPr>
          <p:spPr>
            <a:xfrm>
              <a:off x="5747425" y="3918175"/>
              <a:ext cx="4200" cy="7750"/>
            </a:xfrm>
            <a:custGeom>
              <a:avLst/>
              <a:gdLst/>
              <a:ahLst/>
              <a:cxnLst/>
              <a:rect l="l" t="t" r="r" b="b"/>
              <a:pathLst>
                <a:path w="168" h="310" extrusionOk="0">
                  <a:moveTo>
                    <a:pt x="120" y="0"/>
                  </a:moveTo>
                  <a:lnTo>
                    <a:pt x="120" y="0"/>
                  </a:lnTo>
                  <a:cubicBezTo>
                    <a:pt x="48" y="12"/>
                    <a:pt x="13" y="72"/>
                    <a:pt x="1" y="143"/>
                  </a:cubicBezTo>
                  <a:cubicBezTo>
                    <a:pt x="13" y="191"/>
                    <a:pt x="13" y="250"/>
                    <a:pt x="25" y="310"/>
                  </a:cubicBezTo>
                  <a:cubicBezTo>
                    <a:pt x="144" y="227"/>
                    <a:pt x="167" y="119"/>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35"/>
            <p:cNvSpPr/>
            <p:nvPr/>
          </p:nvSpPr>
          <p:spPr>
            <a:xfrm>
              <a:off x="5998050" y="3255325"/>
              <a:ext cx="5400" cy="1625"/>
            </a:xfrm>
            <a:custGeom>
              <a:avLst/>
              <a:gdLst/>
              <a:ahLst/>
              <a:cxnLst/>
              <a:rect l="l" t="t" r="r" b="b"/>
              <a:pathLst>
                <a:path w="216" h="65" extrusionOk="0">
                  <a:moveTo>
                    <a:pt x="80" y="0"/>
                  </a:moveTo>
                  <a:cubicBezTo>
                    <a:pt x="55" y="0"/>
                    <a:pt x="29" y="3"/>
                    <a:pt x="1" y="11"/>
                  </a:cubicBezTo>
                  <a:cubicBezTo>
                    <a:pt x="31" y="47"/>
                    <a:pt x="66" y="65"/>
                    <a:pt x="104" y="65"/>
                  </a:cubicBezTo>
                  <a:cubicBezTo>
                    <a:pt x="141" y="65"/>
                    <a:pt x="179" y="47"/>
                    <a:pt x="215" y="11"/>
                  </a:cubicBezTo>
                  <a:cubicBezTo>
                    <a:pt x="175" y="11"/>
                    <a:pt x="130"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35"/>
            <p:cNvSpPr/>
            <p:nvPr/>
          </p:nvSpPr>
          <p:spPr>
            <a:xfrm>
              <a:off x="5990025" y="3251725"/>
              <a:ext cx="5075" cy="2700"/>
            </a:xfrm>
            <a:custGeom>
              <a:avLst/>
              <a:gdLst/>
              <a:ahLst/>
              <a:cxnLst/>
              <a:rect l="l" t="t" r="r" b="b"/>
              <a:pathLst>
                <a:path w="203" h="108" extrusionOk="0">
                  <a:moveTo>
                    <a:pt x="0" y="0"/>
                  </a:moveTo>
                  <a:cubicBezTo>
                    <a:pt x="72" y="48"/>
                    <a:pt x="131" y="72"/>
                    <a:pt x="203" y="107"/>
                  </a:cubicBezTo>
                  <a:cubicBezTo>
                    <a:pt x="167" y="36"/>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35"/>
            <p:cNvSpPr/>
            <p:nvPr/>
          </p:nvSpPr>
          <p:spPr>
            <a:xfrm>
              <a:off x="5246175" y="3121825"/>
              <a:ext cx="92300" cy="27225"/>
            </a:xfrm>
            <a:custGeom>
              <a:avLst/>
              <a:gdLst/>
              <a:ahLst/>
              <a:cxnLst/>
              <a:rect l="l" t="t" r="r" b="b"/>
              <a:pathLst>
                <a:path w="3692" h="1089" extrusionOk="0">
                  <a:moveTo>
                    <a:pt x="3525" y="0"/>
                  </a:moveTo>
                  <a:cubicBezTo>
                    <a:pt x="3448" y="0"/>
                    <a:pt x="3361" y="65"/>
                    <a:pt x="3287" y="65"/>
                  </a:cubicBezTo>
                  <a:cubicBezTo>
                    <a:pt x="3283" y="65"/>
                    <a:pt x="3279" y="65"/>
                    <a:pt x="3275" y="65"/>
                  </a:cubicBezTo>
                  <a:cubicBezTo>
                    <a:pt x="3215" y="53"/>
                    <a:pt x="3168" y="29"/>
                    <a:pt x="3108" y="29"/>
                  </a:cubicBezTo>
                  <a:cubicBezTo>
                    <a:pt x="3013" y="17"/>
                    <a:pt x="2894" y="17"/>
                    <a:pt x="2787" y="17"/>
                  </a:cubicBezTo>
                  <a:lnTo>
                    <a:pt x="2430" y="17"/>
                  </a:lnTo>
                  <a:cubicBezTo>
                    <a:pt x="2344" y="153"/>
                    <a:pt x="2246" y="195"/>
                    <a:pt x="2143" y="195"/>
                  </a:cubicBezTo>
                  <a:cubicBezTo>
                    <a:pt x="1971" y="195"/>
                    <a:pt x="1785" y="77"/>
                    <a:pt x="1613" y="77"/>
                  </a:cubicBezTo>
                  <a:cubicBezTo>
                    <a:pt x="1545" y="77"/>
                    <a:pt x="1479" y="96"/>
                    <a:pt x="1418" y="148"/>
                  </a:cubicBezTo>
                  <a:cubicBezTo>
                    <a:pt x="1226" y="326"/>
                    <a:pt x="1017" y="373"/>
                    <a:pt x="801" y="373"/>
                  </a:cubicBezTo>
                  <a:cubicBezTo>
                    <a:pt x="627" y="373"/>
                    <a:pt x="450" y="343"/>
                    <a:pt x="275" y="327"/>
                  </a:cubicBezTo>
                  <a:cubicBezTo>
                    <a:pt x="251" y="321"/>
                    <a:pt x="227" y="318"/>
                    <a:pt x="203" y="318"/>
                  </a:cubicBezTo>
                  <a:cubicBezTo>
                    <a:pt x="179" y="318"/>
                    <a:pt x="155" y="321"/>
                    <a:pt x="132" y="327"/>
                  </a:cubicBezTo>
                  <a:cubicBezTo>
                    <a:pt x="96" y="362"/>
                    <a:pt x="48" y="386"/>
                    <a:pt x="13" y="446"/>
                  </a:cubicBezTo>
                  <a:cubicBezTo>
                    <a:pt x="1" y="493"/>
                    <a:pt x="1" y="529"/>
                    <a:pt x="13" y="565"/>
                  </a:cubicBezTo>
                  <a:cubicBezTo>
                    <a:pt x="358" y="910"/>
                    <a:pt x="846" y="839"/>
                    <a:pt x="1239" y="1053"/>
                  </a:cubicBezTo>
                  <a:cubicBezTo>
                    <a:pt x="1298" y="1089"/>
                    <a:pt x="1370" y="1089"/>
                    <a:pt x="1429" y="1089"/>
                  </a:cubicBezTo>
                  <a:cubicBezTo>
                    <a:pt x="1596" y="1065"/>
                    <a:pt x="1739" y="1017"/>
                    <a:pt x="1906" y="970"/>
                  </a:cubicBezTo>
                  <a:cubicBezTo>
                    <a:pt x="1991" y="933"/>
                    <a:pt x="2078" y="922"/>
                    <a:pt x="2167" y="922"/>
                  </a:cubicBezTo>
                  <a:cubicBezTo>
                    <a:pt x="2326" y="922"/>
                    <a:pt x="2489" y="959"/>
                    <a:pt x="2649" y="959"/>
                  </a:cubicBezTo>
                  <a:cubicBezTo>
                    <a:pt x="2663" y="959"/>
                    <a:pt x="2677" y="958"/>
                    <a:pt x="2691" y="958"/>
                  </a:cubicBezTo>
                  <a:cubicBezTo>
                    <a:pt x="2894" y="672"/>
                    <a:pt x="2858" y="600"/>
                    <a:pt x="2608" y="493"/>
                  </a:cubicBezTo>
                  <a:cubicBezTo>
                    <a:pt x="2621" y="489"/>
                    <a:pt x="2635" y="488"/>
                    <a:pt x="2650" y="488"/>
                  </a:cubicBezTo>
                  <a:cubicBezTo>
                    <a:pt x="2724" y="488"/>
                    <a:pt x="2821" y="528"/>
                    <a:pt x="2931" y="528"/>
                  </a:cubicBezTo>
                  <a:cubicBezTo>
                    <a:pt x="3001" y="528"/>
                    <a:pt x="3077" y="511"/>
                    <a:pt x="3156" y="458"/>
                  </a:cubicBezTo>
                  <a:cubicBezTo>
                    <a:pt x="3287" y="446"/>
                    <a:pt x="3442" y="434"/>
                    <a:pt x="3573" y="422"/>
                  </a:cubicBezTo>
                  <a:cubicBezTo>
                    <a:pt x="3668" y="315"/>
                    <a:pt x="3692" y="208"/>
                    <a:pt x="3644" y="89"/>
                  </a:cubicBezTo>
                  <a:cubicBezTo>
                    <a:pt x="3610" y="21"/>
                    <a:pt x="3570" y="0"/>
                    <a:pt x="3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35"/>
            <p:cNvSpPr/>
            <p:nvPr/>
          </p:nvSpPr>
          <p:spPr>
            <a:xfrm>
              <a:off x="5253025" y="3122325"/>
              <a:ext cx="28850" cy="14200"/>
            </a:xfrm>
            <a:custGeom>
              <a:avLst/>
              <a:gdLst/>
              <a:ahLst/>
              <a:cxnLst/>
              <a:rect l="l" t="t" r="r" b="b"/>
              <a:pathLst>
                <a:path w="1154" h="568" extrusionOk="0">
                  <a:moveTo>
                    <a:pt x="749" y="0"/>
                  </a:moveTo>
                  <a:cubicBezTo>
                    <a:pt x="623" y="0"/>
                    <a:pt x="501" y="51"/>
                    <a:pt x="382" y="176"/>
                  </a:cubicBezTo>
                  <a:cubicBezTo>
                    <a:pt x="298" y="295"/>
                    <a:pt x="131" y="283"/>
                    <a:pt x="1" y="307"/>
                  </a:cubicBezTo>
                  <a:cubicBezTo>
                    <a:pt x="203" y="485"/>
                    <a:pt x="477" y="450"/>
                    <a:pt x="715" y="533"/>
                  </a:cubicBezTo>
                  <a:cubicBezTo>
                    <a:pt x="778" y="556"/>
                    <a:pt x="834" y="567"/>
                    <a:pt x="882" y="567"/>
                  </a:cubicBezTo>
                  <a:cubicBezTo>
                    <a:pt x="1078" y="567"/>
                    <a:pt x="1153" y="386"/>
                    <a:pt x="1144" y="128"/>
                  </a:cubicBezTo>
                  <a:cubicBezTo>
                    <a:pt x="1007" y="51"/>
                    <a:pt x="876" y="0"/>
                    <a:pt x="7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35"/>
            <p:cNvSpPr/>
            <p:nvPr/>
          </p:nvSpPr>
          <p:spPr>
            <a:xfrm>
              <a:off x="5244400" y="3135925"/>
              <a:ext cx="33050" cy="14625"/>
            </a:xfrm>
            <a:custGeom>
              <a:avLst/>
              <a:gdLst/>
              <a:ahLst/>
              <a:cxnLst/>
              <a:rect l="l" t="t" r="r" b="b"/>
              <a:pathLst>
                <a:path w="1322" h="585" extrusionOk="0">
                  <a:moveTo>
                    <a:pt x="84" y="1"/>
                  </a:moveTo>
                  <a:cubicBezTo>
                    <a:pt x="72" y="60"/>
                    <a:pt x="60" y="120"/>
                    <a:pt x="36" y="167"/>
                  </a:cubicBezTo>
                  <a:cubicBezTo>
                    <a:pt x="0" y="239"/>
                    <a:pt x="12" y="298"/>
                    <a:pt x="72" y="358"/>
                  </a:cubicBezTo>
                  <a:cubicBezTo>
                    <a:pt x="131" y="406"/>
                    <a:pt x="203" y="417"/>
                    <a:pt x="286" y="429"/>
                  </a:cubicBezTo>
                  <a:cubicBezTo>
                    <a:pt x="506" y="429"/>
                    <a:pt x="736" y="585"/>
                    <a:pt x="966" y="585"/>
                  </a:cubicBezTo>
                  <a:cubicBezTo>
                    <a:pt x="1085" y="585"/>
                    <a:pt x="1204" y="543"/>
                    <a:pt x="1322" y="417"/>
                  </a:cubicBezTo>
                  <a:cubicBezTo>
                    <a:pt x="977" y="96"/>
                    <a:pt x="536" y="60"/>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35"/>
            <p:cNvSpPr/>
            <p:nvPr/>
          </p:nvSpPr>
          <p:spPr>
            <a:xfrm>
              <a:off x="5281900" y="3121900"/>
              <a:ext cx="25025" cy="7350"/>
            </a:xfrm>
            <a:custGeom>
              <a:avLst/>
              <a:gdLst/>
              <a:ahLst/>
              <a:cxnLst/>
              <a:rect l="l" t="t" r="r" b="b"/>
              <a:pathLst>
                <a:path w="1001" h="294" extrusionOk="0">
                  <a:moveTo>
                    <a:pt x="356" y="0"/>
                  </a:moveTo>
                  <a:cubicBezTo>
                    <a:pt x="228" y="0"/>
                    <a:pt x="104" y="34"/>
                    <a:pt x="0" y="145"/>
                  </a:cubicBezTo>
                  <a:cubicBezTo>
                    <a:pt x="11" y="144"/>
                    <a:pt x="21" y="144"/>
                    <a:pt x="31" y="144"/>
                  </a:cubicBezTo>
                  <a:cubicBezTo>
                    <a:pt x="233" y="144"/>
                    <a:pt x="415" y="254"/>
                    <a:pt x="608" y="288"/>
                  </a:cubicBezTo>
                  <a:cubicBezTo>
                    <a:pt x="639" y="291"/>
                    <a:pt x="670" y="293"/>
                    <a:pt x="699" y="293"/>
                  </a:cubicBezTo>
                  <a:cubicBezTo>
                    <a:pt x="868" y="293"/>
                    <a:pt x="990" y="227"/>
                    <a:pt x="1001" y="14"/>
                  </a:cubicBezTo>
                  <a:lnTo>
                    <a:pt x="1001" y="14"/>
                  </a:lnTo>
                  <a:cubicBezTo>
                    <a:pt x="924" y="49"/>
                    <a:pt x="856" y="67"/>
                    <a:pt x="786" y="67"/>
                  </a:cubicBezTo>
                  <a:cubicBezTo>
                    <a:pt x="737" y="67"/>
                    <a:pt x="686" y="58"/>
                    <a:pt x="631" y="38"/>
                  </a:cubicBezTo>
                  <a:cubicBezTo>
                    <a:pt x="542" y="18"/>
                    <a:pt x="448" y="0"/>
                    <a:pt x="3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35"/>
            <p:cNvSpPr/>
            <p:nvPr/>
          </p:nvSpPr>
          <p:spPr>
            <a:xfrm>
              <a:off x="5226825" y="3136825"/>
              <a:ext cx="19375" cy="10000"/>
            </a:xfrm>
            <a:custGeom>
              <a:avLst/>
              <a:gdLst/>
              <a:ahLst/>
              <a:cxnLst/>
              <a:rect l="l" t="t" r="r" b="b"/>
              <a:pathLst>
                <a:path w="775" h="400" extrusionOk="0">
                  <a:moveTo>
                    <a:pt x="298" y="0"/>
                  </a:moveTo>
                  <a:cubicBezTo>
                    <a:pt x="191" y="72"/>
                    <a:pt x="1" y="120"/>
                    <a:pt x="215" y="298"/>
                  </a:cubicBezTo>
                  <a:cubicBezTo>
                    <a:pt x="307" y="361"/>
                    <a:pt x="399" y="400"/>
                    <a:pt x="489" y="400"/>
                  </a:cubicBezTo>
                  <a:cubicBezTo>
                    <a:pt x="586" y="400"/>
                    <a:pt x="682" y="355"/>
                    <a:pt x="775" y="251"/>
                  </a:cubicBezTo>
                  <a:cubicBezTo>
                    <a:pt x="763" y="203"/>
                    <a:pt x="763" y="179"/>
                    <a:pt x="763" y="131"/>
                  </a:cubicBezTo>
                  <a:cubicBezTo>
                    <a:pt x="709" y="131"/>
                    <a:pt x="656" y="135"/>
                    <a:pt x="604" y="135"/>
                  </a:cubicBezTo>
                  <a:cubicBezTo>
                    <a:pt x="483" y="135"/>
                    <a:pt x="373" y="11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35"/>
            <p:cNvSpPr/>
            <p:nvPr/>
          </p:nvSpPr>
          <p:spPr>
            <a:xfrm>
              <a:off x="5299450" y="3115800"/>
              <a:ext cx="6575" cy="3200"/>
            </a:xfrm>
            <a:custGeom>
              <a:avLst/>
              <a:gdLst/>
              <a:ahLst/>
              <a:cxnLst/>
              <a:rect l="l" t="t" r="r" b="b"/>
              <a:pathLst>
                <a:path w="263" h="128" extrusionOk="0">
                  <a:moveTo>
                    <a:pt x="148" y="1"/>
                  </a:moveTo>
                  <a:cubicBezTo>
                    <a:pt x="104" y="1"/>
                    <a:pt x="55" y="42"/>
                    <a:pt x="1" y="115"/>
                  </a:cubicBezTo>
                  <a:cubicBezTo>
                    <a:pt x="84" y="127"/>
                    <a:pt x="179" y="127"/>
                    <a:pt x="263" y="127"/>
                  </a:cubicBezTo>
                  <a:cubicBezTo>
                    <a:pt x="228" y="39"/>
                    <a:pt x="190"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35"/>
            <p:cNvSpPr/>
            <p:nvPr/>
          </p:nvSpPr>
          <p:spPr>
            <a:xfrm>
              <a:off x="5246175" y="3129975"/>
              <a:ext cx="3300" cy="3000"/>
            </a:xfrm>
            <a:custGeom>
              <a:avLst/>
              <a:gdLst/>
              <a:ahLst/>
              <a:cxnLst/>
              <a:rect l="l" t="t" r="r" b="b"/>
              <a:pathLst>
                <a:path w="132" h="120" extrusionOk="0">
                  <a:moveTo>
                    <a:pt x="132" y="1"/>
                  </a:moveTo>
                  <a:cubicBezTo>
                    <a:pt x="48" y="1"/>
                    <a:pt x="1" y="48"/>
                    <a:pt x="13" y="120"/>
                  </a:cubicBezTo>
                  <a:cubicBezTo>
                    <a:pt x="48" y="84"/>
                    <a:pt x="96"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35"/>
            <p:cNvSpPr/>
            <p:nvPr/>
          </p:nvSpPr>
          <p:spPr>
            <a:xfrm>
              <a:off x="5335475" y="3120450"/>
              <a:ext cx="14600" cy="12425"/>
            </a:xfrm>
            <a:custGeom>
              <a:avLst/>
              <a:gdLst/>
              <a:ahLst/>
              <a:cxnLst/>
              <a:rect l="l" t="t" r="r" b="b"/>
              <a:pathLst>
                <a:path w="584" h="497" extrusionOk="0">
                  <a:moveTo>
                    <a:pt x="132" y="1"/>
                  </a:moveTo>
                  <a:cubicBezTo>
                    <a:pt x="96" y="1"/>
                    <a:pt x="36" y="24"/>
                    <a:pt x="1" y="72"/>
                  </a:cubicBezTo>
                  <a:lnTo>
                    <a:pt x="1" y="477"/>
                  </a:lnTo>
                  <a:cubicBezTo>
                    <a:pt x="28" y="491"/>
                    <a:pt x="56" y="497"/>
                    <a:pt x="79" y="497"/>
                  </a:cubicBezTo>
                  <a:cubicBezTo>
                    <a:pt x="96" y="497"/>
                    <a:pt x="110" y="494"/>
                    <a:pt x="120" y="489"/>
                  </a:cubicBezTo>
                  <a:cubicBezTo>
                    <a:pt x="227" y="322"/>
                    <a:pt x="417" y="394"/>
                    <a:pt x="584" y="310"/>
                  </a:cubicBezTo>
                  <a:lnTo>
                    <a:pt x="274" y="84"/>
                  </a:lnTo>
                  <a:cubicBezTo>
                    <a:pt x="239" y="24"/>
                    <a:pt x="191"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35"/>
            <p:cNvSpPr/>
            <p:nvPr/>
          </p:nvSpPr>
          <p:spPr>
            <a:xfrm>
              <a:off x="5313450" y="3115100"/>
              <a:ext cx="17300" cy="10450"/>
            </a:xfrm>
            <a:custGeom>
              <a:avLst/>
              <a:gdLst/>
              <a:ahLst/>
              <a:cxnLst/>
              <a:rect l="l" t="t" r="r" b="b"/>
              <a:pathLst>
                <a:path w="692" h="418" extrusionOk="0">
                  <a:moveTo>
                    <a:pt x="298" y="0"/>
                  </a:moveTo>
                  <a:cubicBezTo>
                    <a:pt x="203" y="96"/>
                    <a:pt x="108" y="203"/>
                    <a:pt x="0" y="286"/>
                  </a:cubicBezTo>
                  <a:cubicBezTo>
                    <a:pt x="143" y="393"/>
                    <a:pt x="334" y="286"/>
                    <a:pt x="453" y="405"/>
                  </a:cubicBezTo>
                  <a:cubicBezTo>
                    <a:pt x="501" y="417"/>
                    <a:pt x="536" y="417"/>
                    <a:pt x="584" y="417"/>
                  </a:cubicBezTo>
                  <a:cubicBezTo>
                    <a:pt x="655" y="358"/>
                    <a:pt x="691" y="262"/>
                    <a:pt x="691" y="167"/>
                  </a:cubicBezTo>
                  <a:cubicBezTo>
                    <a:pt x="679" y="107"/>
                    <a:pt x="632" y="48"/>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35"/>
            <p:cNvSpPr/>
            <p:nvPr/>
          </p:nvSpPr>
          <p:spPr>
            <a:xfrm>
              <a:off x="5328025" y="3113800"/>
              <a:ext cx="14500" cy="8750"/>
            </a:xfrm>
            <a:custGeom>
              <a:avLst/>
              <a:gdLst/>
              <a:ahLst/>
              <a:cxnLst/>
              <a:rect l="l" t="t" r="r" b="b"/>
              <a:pathLst>
                <a:path w="580" h="350" extrusionOk="0">
                  <a:moveTo>
                    <a:pt x="341" y="1"/>
                  </a:moveTo>
                  <a:cubicBezTo>
                    <a:pt x="239" y="1"/>
                    <a:pt x="117" y="37"/>
                    <a:pt x="1" y="52"/>
                  </a:cubicBezTo>
                  <a:cubicBezTo>
                    <a:pt x="13" y="88"/>
                    <a:pt x="37" y="136"/>
                    <a:pt x="49" y="171"/>
                  </a:cubicBezTo>
                  <a:cubicBezTo>
                    <a:pt x="120" y="350"/>
                    <a:pt x="334" y="195"/>
                    <a:pt x="418" y="338"/>
                  </a:cubicBezTo>
                  <a:cubicBezTo>
                    <a:pt x="465" y="338"/>
                    <a:pt x="525" y="350"/>
                    <a:pt x="572" y="350"/>
                  </a:cubicBezTo>
                  <a:cubicBezTo>
                    <a:pt x="579" y="68"/>
                    <a:pt x="479"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35"/>
            <p:cNvSpPr/>
            <p:nvPr/>
          </p:nvSpPr>
          <p:spPr>
            <a:xfrm>
              <a:off x="5349775" y="3116000"/>
              <a:ext cx="3875" cy="4625"/>
            </a:xfrm>
            <a:custGeom>
              <a:avLst/>
              <a:gdLst/>
              <a:ahLst/>
              <a:cxnLst/>
              <a:rect l="l" t="t" r="r" b="b"/>
              <a:pathLst>
                <a:path w="155" h="185" extrusionOk="0">
                  <a:moveTo>
                    <a:pt x="119" y="0"/>
                  </a:moveTo>
                  <a:cubicBezTo>
                    <a:pt x="60" y="24"/>
                    <a:pt x="0" y="83"/>
                    <a:pt x="24" y="143"/>
                  </a:cubicBezTo>
                  <a:cubicBezTo>
                    <a:pt x="46" y="173"/>
                    <a:pt x="65" y="184"/>
                    <a:pt x="82" y="184"/>
                  </a:cubicBezTo>
                  <a:cubicBezTo>
                    <a:pt x="117" y="184"/>
                    <a:pt x="139" y="132"/>
                    <a:pt x="155" y="107"/>
                  </a:cubicBezTo>
                  <a:cubicBezTo>
                    <a:pt x="143" y="71"/>
                    <a:pt x="131"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35"/>
            <p:cNvSpPr/>
            <p:nvPr/>
          </p:nvSpPr>
          <p:spPr>
            <a:xfrm>
              <a:off x="5723925" y="3226425"/>
              <a:ext cx="78300" cy="25025"/>
            </a:xfrm>
            <a:custGeom>
              <a:avLst/>
              <a:gdLst/>
              <a:ahLst/>
              <a:cxnLst/>
              <a:rect l="l" t="t" r="r" b="b"/>
              <a:pathLst>
                <a:path w="3132" h="1001" extrusionOk="0">
                  <a:moveTo>
                    <a:pt x="1073" y="201"/>
                  </a:moveTo>
                  <a:cubicBezTo>
                    <a:pt x="1077" y="233"/>
                    <a:pt x="1087" y="275"/>
                    <a:pt x="1038" y="275"/>
                  </a:cubicBezTo>
                  <a:cubicBezTo>
                    <a:pt x="1034" y="275"/>
                    <a:pt x="1029" y="275"/>
                    <a:pt x="1024" y="274"/>
                  </a:cubicBezTo>
                  <a:cubicBezTo>
                    <a:pt x="1050" y="248"/>
                    <a:pt x="1063" y="229"/>
                    <a:pt x="1073" y="201"/>
                  </a:cubicBezTo>
                  <a:close/>
                  <a:moveTo>
                    <a:pt x="810" y="0"/>
                  </a:moveTo>
                  <a:cubicBezTo>
                    <a:pt x="655" y="0"/>
                    <a:pt x="524" y="12"/>
                    <a:pt x="369" y="12"/>
                  </a:cubicBezTo>
                  <a:cubicBezTo>
                    <a:pt x="0" y="548"/>
                    <a:pt x="488" y="584"/>
                    <a:pt x="810" y="727"/>
                  </a:cubicBezTo>
                  <a:cubicBezTo>
                    <a:pt x="1262" y="953"/>
                    <a:pt x="1762" y="953"/>
                    <a:pt x="2250" y="1000"/>
                  </a:cubicBezTo>
                  <a:cubicBezTo>
                    <a:pt x="2298" y="953"/>
                    <a:pt x="2322" y="905"/>
                    <a:pt x="2310" y="881"/>
                  </a:cubicBezTo>
                  <a:cubicBezTo>
                    <a:pt x="2315" y="746"/>
                    <a:pt x="2361" y="711"/>
                    <a:pt x="2421" y="711"/>
                  </a:cubicBezTo>
                  <a:cubicBezTo>
                    <a:pt x="2487" y="711"/>
                    <a:pt x="2571" y="755"/>
                    <a:pt x="2636" y="755"/>
                  </a:cubicBezTo>
                  <a:cubicBezTo>
                    <a:pt x="2647" y="755"/>
                    <a:pt x="2657" y="753"/>
                    <a:pt x="2667" y="750"/>
                  </a:cubicBezTo>
                  <a:cubicBezTo>
                    <a:pt x="2846" y="750"/>
                    <a:pt x="3012" y="750"/>
                    <a:pt x="3132" y="584"/>
                  </a:cubicBezTo>
                  <a:cubicBezTo>
                    <a:pt x="2691" y="274"/>
                    <a:pt x="2131" y="405"/>
                    <a:pt x="1667" y="167"/>
                  </a:cubicBezTo>
                  <a:lnTo>
                    <a:pt x="1084" y="167"/>
                  </a:lnTo>
                  <a:cubicBezTo>
                    <a:pt x="1024" y="48"/>
                    <a:pt x="893" y="6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35"/>
            <p:cNvSpPr/>
            <p:nvPr/>
          </p:nvSpPr>
          <p:spPr>
            <a:xfrm>
              <a:off x="5780175" y="3239275"/>
              <a:ext cx="55675" cy="21100"/>
            </a:xfrm>
            <a:custGeom>
              <a:avLst/>
              <a:gdLst/>
              <a:ahLst/>
              <a:cxnLst/>
              <a:rect l="l" t="t" r="r" b="b"/>
              <a:pathLst>
                <a:path w="2227" h="844" extrusionOk="0">
                  <a:moveTo>
                    <a:pt x="1227" y="0"/>
                  </a:moveTo>
                  <a:cubicBezTo>
                    <a:pt x="1118" y="0"/>
                    <a:pt x="1007" y="11"/>
                    <a:pt x="893" y="34"/>
                  </a:cubicBezTo>
                  <a:cubicBezTo>
                    <a:pt x="679" y="58"/>
                    <a:pt x="477" y="58"/>
                    <a:pt x="262" y="70"/>
                  </a:cubicBezTo>
                  <a:cubicBezTo>
                    <a:pt x="167" y="141"/>
                    <a:pt x="48" y="201"/>
                    <a:pt x="0" y="320"/>
                  </a:cubicBezTo>
                  <a:lnTo>
                    <a:pt x="0" y="463"/>
                  </a:lnTo>
                  <a:cubicBezTo>
                    <a:pt x="74" y="536"/>
                    <a:pt x="162" y="549"/>
                    <a:pt x="252" y="549"/>
                  </a:cubicBezTo>
                  <a:cubicBezTo>
                    <a:pt x="302" y="549"/>
                    <a:pt x="354" y="545"/>
                    <a:pt x="403" y="545"/>
                  </a:cubicBezTo>
                  <a:cubicBezTo>
                    <a:pt x="467" y="545"/>
                    <a:pt x="528" y="552"/>
                    <a:pt x="584" y="582"/>
                  </a:cubicBezTo>
                  <a:cubicBezTo>
                    <a:pt x="1001" y="760"/>
                    <a:pt x="1417" y="844"/>
                    <a:pt x="1858" y="844"/>
                  </a:cubicBezTo>
                  <a:cubicBezTo>
                    <a:pt x="2227" y="736"/>
                    <a:pt x="1727" y="451"/>
                    <a:pt x="1953" y="320"/>
                  </a:cubicBezTo>
                  <a:cubicBezTo>
                    <a:pt x="1989" y="272"/>
                    <a:pt x="2025" y="213"/>
                    <a:pt x="2036" y="153"/>
                  </a:cubicBezTo>
                  <a:cubicBezTo>
                    <a:pt x="1771" y="67"/>
                    <a:pt x="1506" y="0"/>
                    <a:pt x="1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35"/>
            <p:cNvSpPr/>
            <p:nvPr/>
          </p:nvSpPr>
          <p:spPr>
            <a:xfrm>
              <a:off x="5863525" y="3251425"/>
              <a:ext cx="82175" cy="21825"/>
            </a:xfrm>
            <a:custGeom>
              <a:avLst/>
              <a:gdLst/>
              <a:ahLst/>
              <a:cxnLst/>
              <a:rect l="l" t="t" r="r" b="b"/>
              <a:pathLst>
                <a:path w="3287" h="873" extrusionOk="0">
                  <a:moveTo>
                    <a:pt x="107" y="0"/>
                  </a:moveTo>
                  <a:cubicBezTo>
                    <a:pt x="48" y="24"/>
                    <a:pt x="24" y="84"/>
                    <a:pt x="48" y="143"/>
                  </a:cubicBezTo>
                  <a:cubicBezTo>
                    <a:pt x="191" y="334"/>
                    <a:pt x="0" y="548"/>
                    <a:pt x="107" y="739"/>
                  </a:cubicBezTo>
                  <a:cubicBezTo>
                    <a:pt x="219" y="831"/>
                    <a:pt x="336" y="873"/>
                    <a:pt x="457" y="873"/>
                  </a:cubicBezTo>
                  <a:cubicBezTo>
                    <a:pt x="569" y="873"/>
                    <a:pt x="683" y="837"/>
                    <a:pt x="798" y="774"/>
                  </a:cubicBezTo>
                  <a:cubicBezTo>
                    <a:pt x="857" y="715"/>
                    <a:pt x="881" y="655"/>
                    <a:pt x="822" y="572"/>
                  </a:cubicBezTo>
                  <a:cubicBezTo>
                    <a:pt x="649" y="389"/>
                    <a:pt x="710" y="302"/>
                    <a:pt x="871" y="302"/>
                  </a:cubicBezTo>
                  <a:cubicBezTo>
                    <a:pt x="900" y="302"/>
                    <a:pt x="931" y="305"/>
                    <a:pt x="965" y="310"/>
                  </a:cubicBezTo>
                  <a:cubicBezTo>
                    <a:pt x="1617" y="420"/>
                    <a:pt x="2260" y="564"/>
                    <a:pt x="2916" y="564"/>
                  </a:cubicBezTo>
                  <a:cubicBezTo>
                    <a:pt x="3039" y="564"/>
                    <a:pt x="3162" y="559"/>
                    <a:pt x="3286" y="548"/>
                  </a:cubicBezTo>
                  <a:cubicBezTo>
                    <a:pt x="3155" y="381"/>
                    <a:pt x="2965" y="369"/>
                    <a:pt x="2762" y="358"/>
                  </a:cubicBezTo>
                  <a:cubicBezTo>
                    <a:pt x="1870" y="239"/>
                    <a:pt x="1000" y="119"/>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35"/>
            <p:cNvSpPr/>
            <p:nvPr/>
          </p:nvSpPr>
          <p:spPr>
            <a:xfrm>
              <a:off x="6097175" y="3285650"/>
              <a:ext cx="45275" cy="15675"/>
            </a:xfrm>
            <a:custGeom>
              <a:avLst/>
              <a:gdLst/>
              <a:ahLst/>
              <a:cxnLst/>
              <a:rect l="l" t="t" r="r" b="b"/>
              <a:pathLst>
                <a:path w="1811" h="627" extrusionOk="0">
                  <a:moveTo>
                    <a:pt x="201" y="0"/>
                  </a:moveTo>
                  <a:cubicBezTo>
                    <a:pt x="174" y="0"/>
                    <a:pt x="147" y="3"/>
                    <a:pt x="120" y="13"/>
                  </a:cubicBezTo>
                  <a:cubicBezTo>
                    <a:pt x="24" y="60"/>
                    <a:pt x="1" y="143"/>
                    <a:pt x="1" y="239"/>
                  </a:cubicBezTo>
                  <a:cubicBezTo>
                    <a:pt x="13" y="298"/>
                    <a:pt x="24" y="358"/>
                    <a:pt x="72" y="405"/>
                  </a:cubicBezTo>
                  <a:cubicBezTo>
                    <a:pt x="120" y="429"/>
                    <a:pt x="179" y="465"/>
                    <a:pt x="227" y="489"/>
                  </a:cubicBezTo>
                  <a:lnTo>
                    <a:pt x="370" y="489"/>
                  </a:lnTo>
                  <a:cubicBezTo>
                    <a:pt x="370" y="477"/>
                    <a:pt x="382" y="477"/>
                    <a:pt x="417" y="465"/>
                  </a:cubicBezTo>
                  <a:cubicBezTo>
                    <a:pt x="424" y="458"/>
                    <a:pt x="432" y="455"/>
                    <a:pt x="441" y="455"/>
                  </a:cubicBezTo>
                  <a:cubicBezTo>
                    <a:pt x="461" y="455"/>
                    <a:pt x="484" y="472"/>
                    <a:pt x="501" y="489"/>
                  </a:cubicBezTo>
                  <a:cubicBezTo>
                    <a:pt x="655" y="489"/>
                    <a:pt x="786" y="501"/>
                    <a:pt x="941" y="501"/>
                  </a:cubicBezTo>
                  <a:cubicBezTo>
                    <a:pt x="1060" y="501"/>
                    <a:pt x="1156" y="524"/>
                    <a:pt x="1239" y="620"/>
                  </a:cubicBezTo>
                  <a:cubicBezTo>
                    <a:pt x="1279" y="624"/>
                    <a:pt x="1317" y="626"/>
                    <a:pt x="1353" y="626"/>
                  </a:cubicBezTo>
                  <a:cubicBezTo>
                    <a:pt x="1623" y="626"/>
                    <a:pt x="1800" y="504"/>
                    <a:pt x="1810" y="179"/>
                  </a:cubicBezTo>
                  <a:cubicBezTo>
                    <a:pt x="1555" y="40"/>
                    <a:pt x="1275" y="6"/>
                    <a:pt x="992" y="6"/>
                  </a:cubicBezTo>
                  <a:cubicBezTo>
                    <a:pt x="840" y="6"/>
                    <a:pt x="687" y="16"/>
                    <a:pt x="536" y="24"/>
                  </a:cubicBezTo>
                  <a:cubicBezTo>
                    <a:pt x="512" y="33"/>
                    <a:pt x="486" y="37"/>
                    <a:pt x="461" y="37"/>
                  </a:cubicBezTo>
                  <a:cubicBezTo>
                    <a:pt x="377" y="37"/>
                    <a:pt x="289"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35"/>
            <p:cNvSpPr/>
            <p:nvPr/>
          </p:nvSpPr>
          <p:spPr>
            <a:xfrm>
              <a:off x="6060875" y="3280075"/>
              <a:ext cx="49725" cy="17500"/>
            </a:xfrm>
            <a:custGeom>
              <a:avLst/>
              <a:gdLst/>
              <a:ahLst/>
              <a:cxnLst/>
              <a:rect l="l" t="t" r="r" b="b"/>
              <a:pathLst>
                <a:path w="1989" h="700" extrusionOk="0">
                  <a:moveTo>
                    <a:pt x="356" y="1"/>
                  </a:moveTo>
                  <a:cubicBezTo>
                    <a:pt x="254" y="1"/>
                    <a:pt x="152" y="36"/>
                    <a:pt x="48" y="140"/>
                  </a:cubicBezTo>
                  <a:cubicBezTo>
                    <a:pt x="0" y="247"/>
                    <a:pt x="24" y="355"/>
                    <a:pt x="107" y="438"/>
                  </a:cubicBezTo>
                  <a:cubicBezTo>
                    <a:pt x="500" y="533"/>
                    <a:pt x="869" y="605"/>
                    <a:pt x="1262" y="700"/>
                  </a:cubicBezTo>
                  <a:cubicBezTo>
                    <a:pt x="1298" y="664"/>
                    <a:pt x="1334" y="628"/>
                    <a:pt x="1334" y="569"/>
                  </a:cubicBezTo>
                  <a:cubicBezTo>
                    <a:pt x="1274" y="366"/>
                    <a:pt x="1476" y="390"/>
                    <a:pt x="1536" y="295"/>
                  </a:cubicBezTo>
                  <a:cubicBezTo>
                    <a:pt x="1555" y="288"/>
                    <a:pt x="1574" y="285"/>
                    <a:pt x="1594" y="285"/>
                  </a:cubicBezTo>
                  <a:cubicBezTo>
                    <a:pt x="1679" y="285"/>
                    <a:pt x="1765" y="342"/>
                    <a:pt x="1846" y="342"/>
                  </a:cubicBezTo>
                  <a:cubicBezTo>
                    <a:pt x="1896" y="342"/>
                    <a:pt x="1944" y="320"/>
                    <a:pt x="1988" y="247"/>
                  </a:cubicBezTo>
                  <a:cubicBezTo>
                    <a:pt x="1849" y="143"/>
                    <a:pt x="1706" y="113"/>
                    <a:pt x="1561" y="113"/>
                  </a:cubicBezTo>
                  <a:cubicBezTo>
                    <a:pt x="1370" y="113"/>
                    <a:pt x="1177" y="165"/>
                    <a:pt x="987" y="165"/>
                  </a:cubicBezTo>
                  <a:cubicBezTo>
                    <a:pt x="975" y="165"/>
                    <a:pt x="964" y="164"/>
                    <a:pt x="953" y="164"/>
                  </a:cubicBezTo>
                  <a:cubicBezTo>
                    <a:pt x="755" y="140"/>
                    <a:pt x="557"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35"/>
            <p:cNvSpPr/>
            <p:nvPr/>
          </p:nvSpPr>
          <p:spPr>
            <a:xfrm>
              <a:off x="6034975" y="3276425"/>
              <a:ext cx="50025" cy="10225"/>
            </a:xfrm>
            <a:custGeom>
              <a:avLst/>
              <a:gdLst/>
              <a:ahLst/>
              <a:cxnLst/>
              <a:rect l="l" t="t" r="r" b="b"/>
              <a:pathLst>
                <a:path w="2001" h="409" extrusionOk="0">
                  <a:moveTo>
                    <a:pt x="0" y="1"/>
                  </a:moveTo>
                  <a:lnTo>
                    <a:pt x="0" y="1"/>
                  </a:lnTo>
                  <a:cubicBezTo>
                    <a:pt x="107" y="262"/>
                    <a:pt x="453" y="84"/>
                    <a:pt x="584" y="298"/>
                  </a:cubicBezTo>
                  <a:cubicBezTo>
                    <a:pt x="631" y="334"/>
                    <a:pt x="667" y="370"/>
                    <a:pt x="750" y="382"/>
                  </a:cubicBezTo>
                  <a:cubicBezTo>
                    <a:pt x="799" y="399"/>
                    <a:pt x="846" y="409"/>
                    <a:pt x="892" y="409"/>
                  </a:cubicBezTo>
                  <a:cubicBezTo>
                    <a:pt x="970" y="409"/>
                    <a:pt x="1045" y="382"/>
                    <a:pt x="1119" y="322"/>
                  </a:cubicBezTo>
                  <a:cubicBezTo>
                    <a:pt x="1210" y="257"/>
                    <a:pt x="1300" y="236"/>
                    <a:pt x="1390" y="236"/>
                  </a:cubicBezTo>
                  <a:cubicBezTo>
                    <a:pt x="1559" y="236"/>
                    <a:pt x="1727" y="311"/>
                    <a:pt x="1891" y="311"/>
                  </a:cubicBezTo>
                  <a:cubicBezTo>
                    <a:pt x="1928" y="311"/>
                    <a:pt x="1964" y="307"/>
                    <a:pt x="2000" y="298"/>
                  </a:cubicBezTo>
                  <a:cubicBezTo>
                    <a:pt x="1858" y="131"/>
                    <a:pt x="1667" y="72"/>
                    <a:pt x="1489" y="72"/>
                  </a:cubicBezTo>
                  <a:cubicBezTo>
                    <a:pt x="1000" y="24"/>
                    <a:pt x="488"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35"/>
            <p:cNvSpPr/>
            <p:nvPr/>
          </p:nvSpPr>
          <p:spPr>
            <a:xfrm>
              <a:off x="5844175" y="3246650"/>
              <a:ext cx="20550" cy="12150"/>
            </a:xfrm>
            <a:custGeom>
              <a:avLst/>
              <a:gdLst/>
              <a:ahLst/>
              <a:cxnLst/>
              <a:rect l="l" t="t" r="r" b="b"/>
              <a:pathLst>
                <a:path w="822" h="486" extrusionOk="0">
                  <a:moveTo>
                    <a:pt x="24" y="37"/>
                  </a:moveTo>
                  <a:cubicBezTo>
                    <a:pt x="12" y="72"/>
                    <a:pt x="0" y="96"/>
                    <a:pt x="12" y="132"/>
                  </a:cubicBezTo>
                  <a:cubicBezTo>
                    <a:pt x="167" y="287"/>
                    <a:pt x="305" y="486"/>
                    <a:pt x="495" y="486"/>
                  </a:cubicBezTo>
                  <a:cubicBezTo>
                    <a:pt x="583" y="486"/>
                    <a:pt x="681" y="443"/>
                    <a:pt x="798" y="334"/>
                  </a:cubicBezTo>
                  <a:cubicBezTo>
                    <a:pt x="822" y="275"/>
                    <a:pt x="798" y="215"/>
                    <a:pt x="762" y="156"/>
                  </a:cubicBezTo>
                  <a:cubicBezTo>
                    <a:pt x="536" y="1"/>
                    <a:pt x="262" y="60"/>
                    <a:pt x="24"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35"/>
            <p:cNvSpPr/>
            <p:nvPr/>
          </p:nvSpPr>
          <p:spPr>
            <a:xfrm>
              <a:off x="5830475" y="3243100"/>
              <a:ext cx="14325" cy="9300"/>
            </a:xfrm>
            <a:custGeom>
              <a:avLst/>
              <a:gdLst/>
              <a:ahLst/>
              <a:cxnLst/>
              <a:rect l="l" t="t" r="r" b="b"/>
              <a:pathLst>
                <a:path w="573" h="372" extrusionOk="0">
                  <a:moveTo>
                    <a:pt x="24" y="0"/>
                  </a:moveTo>
                  <a:lnTo>
                    <a:pt x="1" y="48"/>
                  </a:lnTo>
                  <a:cubicBezTo>
                    <a:pt x="57" y="260"/>
                    <a:pt x="144" y="372"/>
                    <a:pt x="264" y="372"/>
                  </a:cubicBezTo>
                  <a:cubicBezTo>
                    <a:pt x="347" y="372"/>
                    <a:pt x="445" y="320"/>
                    <a:pt x="560" y="214"/>
                  </a:cubicBezTo>
                  <a:lnTo>
                    <a:pt x="572" y="179"/>
                  </a:lnTo>
                  <a:cubicBezTo>
                    <a:pt x="429" y="24"/>
                    <a:pt x="215"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35"/>
            <p:cNvSpPr/>
            <p:nvPr/>
          </p:nvSpPr>
          <p:spPr>
            <a:xfrm>
              <a:off x="5862625" y="3250525"/>
              <a:ext cx="3900" cy="5200"/>
            </a:xfrm>
            <a:custGeom>
              <a:avLst/>
              <a:gdLst/>
              <a:ahLst/>
              <a:cxnLst/>
              <a:rect l="l" t="t" r="r" b="b"/>
              <a:pathLst>
                <a:path w="156" h="208" extrusionOk="0">
                  <a:moveTo>
                    <a:pt x="24" y="1"/>
                  </a:moveTo>
                  <a:cubicBezTo>
                    <a:pt x="1" y="60"/>
                    <a:pt x="1" y="108"/>
                    <a:pt x="1" y="167"/>
                  </a:cubicBezTo>
                  <a:cubicBezTo>
                    <a:pt x="1" y="179"/>
                    <a:pt x="24" y="179"/>
                    <a:pt x="48" y="203"/>
                  </a:cubicBezTo>
                  <a:cubicBezTo>
                    <a:pt x="60" y="206"/>
                    <a:pt x="70" y="208"/>
                    <a:pt x="80" y="208"/>
                  </a:cubicBezTo>
                  <a:cubicBezTo>
                    <a:pt x="108" y="208"/>
                    <a:pt x="129" y="194"/>
                    <a:pt x="155" y="167"/>
                  </a:cubicBezTo>
                  <a:lnTo>
                    <a:pt x="155" y="24"/>
                  </a:lnTo>
                  <a:cubicBezTo>
                    <a:pt x="108" y="24"/>
                    <a:pt x="60"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35"/>
            <p:cNvSpPr/>
            <p:nvPr/>
          </p:nvSpPr>
          <p:spPr>
            <a:xfrm>
              <a:off x="5876925" y="2957050"/>
              <a:ext cx="5675" cy="14900"/>
            </a:xfrm>
            <a:custGeom>
              <a:avLst/>
              <a:gdLst/>
              <a:ahLst/>
              <a:cxnLst/>
              <a:rect l="l" t="t" r="r" b="b"/>
              <a:pathLst>
                <a:path w="227" h="596" extrusionOk="0">
                  <a:moveTo>
                    <a:pt x="226" y="0"/>
                  </a:moveTo>
                  <a:cubicBezTo>
                    <a:pt x="202" y="12"/>
                    <a:pt x="179" y="12"/>
                    <a:pt x="167" y="36"/>
                  </a:cubicBezTo>
                  <a:cubicBezTo>
                    <a:pt x="0" y="214"/>
                    <a:pt x="48" y="393"/>
                    <a:pt x="131" y="584"/>
                  </a:cubicBezTo>
                  <a:cubicBezTo>
                    <a:pt x="167" y="584"/>
                    <a:pt x="179" y="595"/>
                    <a:pt x="179" y="595"/>
                  </a:cubicBezTo>
                  <a:cubicBezTo>
                    <a:pt x="191" y="405"/>
                    <a:pt x="202" y="191"/>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35"/>
            <p:cNvSpPr/>
            <p:nvPr/>
          </p:nvSpPr>
          <p:spPr>
            <a:xfrm>
              <a:off x="5879900" y="2932050"/>
              <a:ext cx="5975" cy="26200"/>
            </a:xfrm>
            <a:custGeom>
              <a:avLst/>
              <a:gdLst/>
              <a:ahLst/>
              <a:cxnLst/>
              <a:rect l="l" t="t" r="r" b="b"/>
              <a:pathLst>
                <a:path w="239" h="1048" extrusionOk="0">
                  <a:moveTo>
                    <a:pt x="167" y="0"/>
                  </a:moveTo>
                  <a:cubicBezTo>
                    <a:pt x="119" y="0"/>
                    <a:pt x="83" y="0"/>
                    <a:pt x="48" y="24"/>
                  </a:cubicBezTo>
                  <a:cubicBezTo>
                    <a:pt x="12" y="357"/>
                    <a:pt x="0" y="702"/>
                    <a:pt x="60" y="1048"/>
                  </a:cubicBezTo>
                  <a:cubicBezTo>
                    <a:pt x="72" y="1036"/>
                    <a:pt x="83" y="1036"/>
                    <a:pt x="119" y="1036"/>
                  </a:cubicBezTo>
                  <a:cubicBezTo>
                    <a:pt x="143" y="738"/>
                    <a:pt x="191" y="417"/>
                    <a:pt x="238" y="119"/>
                  </a:cubicBezTo>
                  <a:cubicBezTo>
                    <a:pt x="202" y="83"/>
                    <a:pt x="191"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35"/>
            <p:cNvSpPr/>
            <p:nvPr/>
          </p:nvSpPr>
          <p:spPr>
            <a:xfrm>
              <a:off x="5874525" y="3062125"/>
              <a:ext cx="5975" cy="24125"/>
            </a:xfrm>
            <a:custGeom>
              <a:avLst/>
              <a:gdLst/>
              <a:ahLst/>
              <a:cxnLst/>
              <a:rect l="l" t="t" r="r" b="b"/>
              <a:pathLst>
                <a:path w="239" h="965" extrusionOk="0">
                  <a:moveTo>
                    <a:pt x="144" y="0"/>
                  </a:moveTo>
                  <a:lnTo>
                    <a:pt x="144" y="0"/>
                  </a:lnTo>
                  <a:cubicBezTo>
                    <a:pt x="96" y="322"/>
                    <a:pt x="1" y="667"/>
                    <a:pt x="227" y="964"/>
                  </a:cubicBezTo>
                  <a:cubicBezTo>
                    <a:pt x="239" y="631"/>
                    <a:pt x="239" y="31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35"/>
            <p:cNvSpPr/>
            <p:nvPr/>
          </p:nvSpPr>
          <p:spPr>
            <a:xfrm>
              <a:off x="5878100" y="3092175"/>
              <a:ext cx="9250" cy="19375"/>
            </a:xfrm>
            <a:custGeom>
              <a:avLst/>
              <a:gdLst/>
              <a:ahLst/>
              <a:cxnLst/>
              <a:rect l="l" t="t" r="r" b="b"/>
              <a:pathLst>
                <a:path w="370" h="775" extrusionOk="0">
                  <a:moveTo>
                    <a:pt x="120" y="1"/>
                  </a:moveTo>
                  <a:lnTo>
                    <a:pt x="120" y="1"/>
                  </a:lnTo>
                  <a:cubicBezTo>
                    <a:pt x="132" y="251"/>
                    <a:pt x="1" y="548"/>
                    <a:pt x="251" y="774"/>
                  </a:cubicBezTo>
                  <a:cubicBezTo>
                    <a:pt x="191" y="524"/>
                    <a:pt x="370" y="227"/>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35"/>
            <p:cNvSpPr/>
            <p:nvPr/>
          </p:nvSpPr>
          <p:spPr>
            <a:xfrm>
              <a:off x="5875125" y="2957925"/>
              <a:ext cx="6275" cy="13725"/>
            </a:xfrm>
            <a:custGeom>
              <a:avLst/>
              <a:gdLst/>
              <a:ahLst/>
              <a:cxnLst/>
              <a:rect l="l" t="t" r="r" b="b"/>
              <a:pathLst>
                <a:path w="251" h="549" extrusionOk="0">
                  <a:moveTo>
                    <a:pt x="251" y="1"/>
                  </a:moveTo>
                  <a:lnTo>
                    <a:pt x="251" y="1"/>
                  </a:lnTo>
                  <a:cubicBezTo>
                    <a:pt x="1" y="156"/>
                    <a:pt x="36" y="346"/>
                    <a:pt x="215" y="549"/>
                  </a:cubicBezTo>
                  <a:cubicBezTo>
                    <a:pt x="239" y="370"/>
                    <a:pt x="239" y="179"/>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35"/>
            <p:cNvSpPr/>
            <p:nvPr/>
          </p:nvSpPr>
          <p:spPr>
            <a:xfrm>
              <a:off x="5884350" y="3111225"/>
              <a:ext cx="3300" cy="11050"/>
            </a:xfrm>
            <a:custGeom>
              <a:avLst/>
              <a:gdLst/>
              <a:ahLst/>
              <a:cxnLst/>
              <a:rect l="l" t="t" r="r" b="b"/>
              <a:pathLst>
                <a:path w="132" h="442" extrusionOk="0">
                  <a:moveTo>
                    <a:pt x="13" y="1"/>
                  </a:moveTo>
                  <a:cubicBezTo>
                    <a:pt x="1" y="143"/>
                    <a:pt x="1" y="298"/>
                    <a:pt x="1" y="441"/>
                  </a:cubicBezTo>
                  <a:lnTo>
                    <a:pt x="132" y="441"/>
                  </a:lnTo>
                  <a:cubicBezTo>
                    <a:pt x="132" y="298"/>
                    <a:pt x="132" y="132"/>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35"/>
            <p:cNvSpPr/>
            <p:nvPr/>
          </p:nvSpPr>
          <p:spPr>
            <a:xfrm>
              <a:off x="5654850" y="2958175"/>
              <a:ext cx="6275" cy="4325"/>
            </a:xfrm>
            <a:custGeom>
              <a:avLst/>
              <a:gdLst/>
              <a:ahLst/>
              <a:cxnLst/>
              <a:rect l="l" t="t" r="r" b="b"/>
              <a:pathLst>
                <a:path w="251" h="173" extrusionOk="0">
                  <a:moveTo>
                    <a:pt x="137" y="0"/>
                  </a:moveTo>
                  <a:cubicBezTo>
                    <a:pt x="84" y="0"/>
                    <a:pt x="42" y="44"/>
                    <a:pt x="1" y="110"/>
                  </a:cubicBezTo>
                  <a:cubicBezTo>
                    <a:pt x="51" y="118"/>
                    <a:pt x="101" y="173"/>
                    <a:pt x="158" y="173"/>
                  </a:cubicBezTo>
                  <a:cubicBezTo>
                    <a:pt x="184" y="173"/>
                    <a:pt x="210" y="163"/>
                    <a:pt x="239" y="134"/>
                  </a:cubicBezTo>
                  <a:cubicBezTo>
                    <a:pt x="251" y="122"/>
                    <a:pt x="251" y="50"/>
                    <a:pt x="215" y="27"/>
                  </a:cubicBezTo>
                  <a:cubicBezTo>
                    <a:pt x="186" y="9"/>
                    <a:pt x="161"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35"/>
            <p:cNvSpPr/>
            <p:nvPr/>
          </p:nvSpPr>
          <p:spPr>
            <a:xfrm>
              <a:off x="5647425" y="3218075"/>
              <a:ext cx="97050" cy="26225"/>
            </a:xfrm>
            <a:custGeom>
              <a:avLst/>
              <a:gdLst/>
              <a:ahLst/>
              <a:cxnLst/>
              <a:rect l="l" t="t" r="r" b="b"/>
              <a:pathLst>
                <a:path w="3882" h="1049" extrusionOk="0">
                  <a:moveTo>
                    <a:pt x="1866" y="174"/>
                  </a:moveTo>
                  <a:lnTo>
                    <a:pt x="1866" y="174"/>
                  </a:lnTo>
                  <a:cubicBezTo>
                    <a:pt x="1828" y="519"/>
                    <a:pt x="2136" y="419"/>
                    <a:pt x="2310" y="477"/>
                  </a:cubicBezTo>
                  <a:cubicBezTo>
                    <a:pt x="2389" y="505"/>
                    <a:pt x="2473" y="510"/>
                    <a:pt x="2557" y="510"/>
                  </a:cubicBezTo>
                  <a:cubicBezTo>
                    <a:pt x="2610" y="510"/>
                    <a:pt x="2662" y="508"/>
                    <a:pt x="2715" y="508"/>
                  </a:cubicBezTo>
                  <a:cubicBezTo>
                    <a:pt x="2833" y="508"/>
                    <a:pt x="2950" y="518"/>
                    <a:pt x="3060" y="584"/>
                  </a:cubicBezTo>
                  <a:cubicBezTo>
                    <a:pt x="3120" y="620"/>
                    <a:pt x="3179" y="644"/>
                    <a:pt x="3227" y="691"/>
                  </a:cubicBezTo>
                  <a:cubicBezTo>
                    <a:pt x="3179" y="680"/>
                    <a:pt x="3120" y="644"/>
                    <a:pt x="3060" y="620"/>
                  </a:cubicBezTo>
                  <a:cubicBezTo>
                    <a:pt x="2703" y="560"/>
                    <a:pt x="2334" y="572"/>
                    <a:pt x="1977" y="453"/>
                  </a:cubicBezTo>
                  <a:cubicBezTo>
                    <a:pt x="1784" y="397"/>
                    <a:pt x="1764" y="297"/>
                    <a:pt x="1866" y="174"/>
                  </a:cubicBezTo>
                  <a:close/>
                  <a:moveTo>
                    <a:pt x="1201" y="1"/>
                  </a:moveTo>
                  <a:cubicBezTo>
                    <a:pt x="992" y="1"/>
                    <a:pt x="780" y="25"/>
                    <a:pt x="572" y="25"/>
                  </a:cubicBezTo>
                  <a:cubicBezTo>
                    <a:pt x="512" y="60"/>
                    <a:pt x="512" y="108"/>
                    <a:pt x="536" y="168"/>
                  </a:cubicBezTo>
                  <a:cubicBezTo>
                    <a:pt x="572" y="203"/>
                    <a:pt x="608" y="227"/>
                    <a:pt x="631" y="263"/>
                  </a:cubicBezTo>
                  <a:cubicBezTo>
                    <a:pt x="612" y="271"/>
                    <a:pt x="593" y="274"/>
                    <a:pt x="575" y="274"/>
                  </a:cubicBezTo>
                  <a:cubicBezTo>
                    <a:pt x="514" y="274"/>
                    <a:pt x="457" y="239"/>
                    <a:pt x="393" y="239"/>
                  </a:cubicBezTo>
                  <a:cubicBezTo>
                    <a:pt x="238" y="263"/>
                    <a:pt x="84" y="299"/>
                    <a:pt x="0" y="465"/>
                  </a:cubicBezTo>
                  <a:cubicBezTo>
                    <a:pt x="310" y="691"/>
                    <a:pt x="691" y="537"/>
                    <a:pt x="1024" y="644"/>
                  </a:cubicBezTo>
                  <a:cubicBezTo>
                    <a:pt x="1965" y="953"/>
                    <a:pt x="2929" y="906"/>
                    <a:pt x="3882" y="1049"/>
                  </a:cubicBezTo>
                  <a:cubicBezTo>
                    <a:pt x="3644" y="870"/>
                    <a:pt x="3334" y="727"/>
                    <a:pt x="3453" y="334"/>
                  </a:cubicBezTo>
                  <a:cubicBezTo>
                    <a:pt x="3221" y="205"/>
                    <a:pt x="2981" y="180"/>
                    <a:pt x="2739" y="180"/>
                  </a:cubicBezTo>
                  <a:cubicBezTo>
                    <a:pt x="2595" y="180"/>
                    <a:pt x="2451" y="189"/>
                    <a:pt x="2308" y="189"/>
                  </a:cubicBezTo>
                  <a:cubicBezTo>
                    <a:pt x="2161" y="189"/>
                    <a:pt x="2014" y="180"/>
                    <a:pt x="1870" y="144"/>
                  </a:cubicBezTo>
                  <a:lnTo>
                    <a:pt x="1870" y="144"/>
                  </a:lnTo>
                  <a:cubicBezTo>
                    <a:pt x="1869" y="145"/>
                    <a:pt x="1869" y="147"/>
                    <a:pt x="1869" y="149"/>
                  </a:cubicBezTo>
                  <a:lnTo>
                    <a:pt x="1869" y="149"/>
                  </a:lnTo>
                  <a:cubicBezTo>
                    <a:pt x="1653" y="29"/>
                    <a:pt x="1428" y="1"/>
                    <a:pt x="1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35"/>
            <p:cNvSpPr/>
            <p:nvPr/>
          </p:nvSpPr>
          <p:spPr>
            <a:xfrm>
              <a:off x="5607525" y="3210950"/>
              <a:ext cx="54200" cy="19375"/>
            </a:xfrm>
            <a:custGeom>
              <a:avLst/>
              <a:gdLst/>
              <a:ahLst/>
              <a:cxnLst/>
              <a:rect l="l" t="t" r="r" b="b"/>
              <a:pathLst>
                <a:path w="2168" h="775" extrusionOk="0">
                  <a:moveTo>
                    <a:pt x="191" y="0"/>
                  </a:moveTo>
                  <a:cubicBezTo>
                    <a:pt x="1" y="274"/>
                    <a:pt x="251" y="393"/>
                    <a:pt x="406" y="560"/>
                  </a:cubicBezTo>
                  <a:cubicBezTo>
                    <a:pt x="541" y="663"/>
                    <a:pt x="689" y="685"/>
                    <a:pt x="841" y="685"/>
                  </a:cubicBezTo>
                  <a:cubicBezTo>
                    <a:pt x="952" y="685"/>
                    <a:pt x="1065" y="673"/>
                    <a:pt x="1176" y="673"/>
                  </a:cubicBezTo>
                  <a:cubicBezTo>
                    <a:pt x="1314" y="673"/>
                    <a:pt x="1449" y="692"/>
                    <a:pt x="1572" y="774"/>
                  </a:cubicBezTo>
                  <a:cubicBezTo>
                    <a:pt x="1727" y="726"/>
                    <a:pt x="1858" y="667"/>
                    <a:pt x="2013" y="619"/>
                  </a:cubicBezTo>
                  <a:cubicBezTo>
                    <a:pt x="2096" y="607"/>
                    <a:pt x="2156" y="548"/>
                    <a:pt x="2168" y="453"/>
                  </a:cubicBezTo>
                  <a:lnTo>
                    <a:pt x="2168" y="322"/>
                  </a:lnTo>
                  <a:cubicBezTo>
                    <a:pt x="2154" y="308"/>
                    <a:pt x="2136" y="302"/>
                    <a:pt x="2114" y="302"/>
                  </a:cubicBezTo>
                  <a:cubicBezTo>
                    <a:pt x="2098" y="302"/>
                    <a:pt x="2080" y="305"/>
                    <a:pt x="2061" y="310"/>
                  </a:cubicBezTo>
                  <a:cubicBezTo>
                    <a:pt x="1906" y="250"/>
                    <a:pt x="1692" y="262"/>
                    <a:pt x="1549" y="131"/>
                  </a:cubicBezTo>
                  <a:cubicBezTo>
                    <a:pt x="1479" y="142"/>
                    <a:pt x="1410" y="146"/>
                    <a:pt x="1342" y="146"/>
                  </a:cubicBezTo>
                  <a:cubicBezTo>
                    <a:pt x="955" y="146"/>
                    <a:pt x="586"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35"/>
            <p:cNvSpPr/>
            <p:nvPr/>
          </p:nvSpPr>
          <p:spPr>
            <a:xfrm>
              <a:off x="5646825" y="3214650"/>
              <a:ext cx="12525" cy="4425"/>
            </a:xfrm>
            <a:custGeom>
              <a:avLst/>
              <a:gdLst/>
              <a:ahLst/>
              <a:cxnLst/>
              <a:rect l="l" t="t" r="r" b="b"/>
              <a:pathLst>
                <a:path w="501" h="177" extrusionOk="0">
                  <a:moveTo>
                    <a:pt x="82" y="1"/>
                  </a:moveTo>
                  <a:cubicBezTo>
                    <a:pt x="52" y="1"/>
                    <a:pt x="26" y="21"/>
                    <a:pt x="0" y="66"/>
                  </a:cubicBezTo>
                  <a:cubicBezTo>
                    <a:pt x="94" y="152"/>
                    <a:pt x="203" y="177"/>
                    <a:pt x="317" y="177"/>
                  </a:cubicBezTo>
                  <a:cubicBezTo>
                    <a:pt x="377" y="177"/>
                    <a:pt x="439" y="170"/>
                    <a:pt x="501" y="162"/>
                  </a:cubicBezTo>
                  <a:cubicBezTo>
                    <a:pt x="477" y="114"/>
                    <a:pt x="465" y="66"/>
                    <a:pt x="453" y="43"/>
                  </a:cubicBezTo>
                  <a:lnTo>
                    <a:pt x="167" y="43"/>
                  </a:lnTo>
                  <a:cubicBezTo>
                    <a:pt x="134" y="15"/>
                    <a:pt x="107" y="1"/>
                    <a:pt x="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35"/>
            <p:cNvSpPr/>
            <p:nvPr/>
          </p:nvSpPr>
          <p:spPr>
            <a:xfrm>
              <a:off x="5213425" y="3143175"/>
              <a:ext cx="16400" cy="13000"/>
            </a:xfrm>
            <a:custGeom>
              <a:avLst/>
              <a:gdLst/>
              <a:ahLst/>
              <a:cxnLst/>
              <a:rect l="l" t="t" r="r" b="b"/>
              <a:pathLst>
                <a:path w="656" h="520" extrusionOk="0">
                  <a:moveTo>
                    <a:pt x="188" y="1"/>
                  </a:moveTo>
                  <a:cubicBezTo>
                    <a:pt x="97" y="1"/>
                    <a:pt x="56" y="102"/>
                    <a:pt x="1" y="175"/>
                  </a:cubicBezTo>
                  <a:cubicBezTo>
                    <a:pt x="1" y="449"/>
                    <a:pt x="104" y="520"/>
                    <a:pt x="245" y="520"/>
                  </a:cubicBezTo>
                  <a:cubicBezTo>
                    <a:pt x="344" y="520"/>
                    <a:pt x="460" y="485"/>
                    <a:pt x="572" y="461"/>
                  </a:cubicBezTo>
                  <a:cubicBezTo>
                    <a:pt x="656" y="294"/>
                    <a:pt x="513" y="247"/>
                    <a:pt x="418" y="175"/>
                  </a:cubicBezTo>
                  <a:cubicBezTo>
                    <a:pt x="370" y="116"/>
                    <a:pt x="334" y="68"/>
                    <a:pt x="287" y="32"/>
                  </a:cubicBezTo>
                  <a:cubicBezTo>
                    <a:pt x="248" y="10"/>
                    <a:pt x="216"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35"/>
            <p:cNvSpPr/>
            <p:nvPr/>
          </p:nvSpPr>
          <p:spPr>
            <a:xfrm>
              <a:off x="5223850" y="3145450"/>
              <a:ext cx="22650" cy="9100"/>
            </a:xfrm>
            <a:custGeom>
              <a:avLst/>
              <a:gdLst/>
              <a:ahLst/>
              <a:cxnLst/>
              <a:rect l="l" t="t" r="r" b="b"/>
              <a:pathLst>
                <a:path w="906" h="364" extrusionOk="0">
                  <a:moveTo>
                    <a:pt x="568" y="1"/>
                  </a:moveTo>
                  <a:cubicBezTo>
                    <a:pt x="480" y="1"/>
                    <a:pt x="394" y="13"/>
                    <a:pt x="310" y="60"/>
                  </a:cubicBezTo>
                  <a:cubicBezTo>
                    <a:pt x="215" y="60"/>
                    <a:pt x="108" y="72"/>
                    <a:pt x="1" y="72"/>
                  </a:cubicBezTo>
                  <a:cubicBezTo>
                    <a:pt x="48" y="156"/>
                    <a:pt x="108" y="263"/>
                    <a:pt x="155" y="358"/>
                  </a:cubicBezTo>
                  <a:cubicBezTo>
                    <a:pt x="179" y="358"/>
                    <a:pt x="214" y="363"/>
                    <a:pt x="248" y="363"/>
                  </a:cubicBezTo>
                  <a:cubicBezTo>
                    <a:pt x="265" y="363"/>
                    <a:pt x="282" y="362"/>
                    <a:pt x="298" y="358"/>
                  </a:cubicBezTo>
                  <a:cubicBezTo>
                    <a:pt x="441" y="144"/>
                    <a:pt x="691" y="251"/>
                    <a:pt x="882" y="191"/>
                  </a:cubicBezTo>
                  <a:cubicBezTo>
                    <a:pt x="906" y="120"/>
                    <a:pt x="894" y="60"/>
                    <a:pt x="834" y="13"/>
                  </a:cubicBezTo>
                  <a:cubicBezTo>
                    <a:pt x="745" y="13"/>
                    <a:pt x="656"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35"/>
            <p:cNvSpPr/>
            <p:nvPr/>
          </p:nvSpPr>
          <p:spPr>
            <a:xfrm>
              <a:off x="5213425" y="3132950"/>
              <a:ext cx="11350" cy="14625"/>
            </a:xfrm>
            <a:custGeom>
              <a:avLst/>
              <a:gdLst/>
              <a:ahLst/>
              <a:cxnLst/>
              <a:rect l="l" t="t" r="r" b="b"/>
              <a:pathLst>
                <a:path w="454" h="585" extrusionOk="0">
                  <a:moveTo>
                    <a:pt x="430" y="1"/>
                  </a:moveTo>
                  <a:lnTo>
                    <a:pt x="430" y="1"/>
                  </a:lnTo>
                  <a:cubicBezTo>
                    <a:pt x="239" y="167"/>
                    <a:pt x="1" y="286"/>
                    <a:pt x="1" y="584"/>
                  </a:cubicBezTo>
                  <a:cubicBezTo>
                    <a:pt x="96" y="525"/>
                    <a:pt x="191" y="477"/>
                    <a:pt x="287" y="441"/>
                  </a:cubicBezTo>
                  <a:cubicBezTo>
                    <a:pt x="346" y="286"/>
                    <a:pt x="453" y="155"/>
                    <a:pt x="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35"/>
            <p:cNvSpPr/>
            <p:nvPr/>
          </p:nvSpPr>
          <p:spPr>
            <a:xfrm>
              <a:off x="5231000" y="3035925"/>
              <a:ext cx="7475" cy="7750"/>
            </a:xfrm>
            <a:custGeom>
              <a:avLst/>
              <a:gdLst/>
              <a:ahLst/>
              <a:cxnLst/>
              <a:rect l="l" t="t" r="r" b="b"/>
              <a:pathLst>
                <a:path w="299" h="310" extrusionOk="0">
                  <a:moveTo>
                    <a:pt x="286" y="0"/>
                  </a:moveTo>
                  <a:cubicBezTo>
                    <a:pt x="0" y="36"/>
                    <a:pt x="131" y="179"/>
                    <a:pt x="179" y="310"/>
                  </a:cubicBezTo>
                  <a:cubicBezTo>
                    <a:pt x="262" y="238"/>
                    <a:pt x="298" y="13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35"/>
            <p:cNvSpPr/>
            <p:nvPr/>
          </p:nvSpPr>
          <p:spPr>
            <a:xfrm>
              <a:off x="5231600" y="3142775"/>
              <a:ext cx="18275" cy="5500"/>
            </a:xfrm>
            <a:custGeom>
              <a:avLst/>
              <a:gdLst/>
              <a:ahLst/>
              <a:cxnLst/>
              <a:rect l="l" t="t" r="r" b="b"/>
              <a:pathLst>
                <a:path w="731" h="220" extrusionOk="0">
                  <a:moveTo>
                    <a:pt x="584" y="1"/>
                  </a:moveTo>
                  <a:cubicBezTo>
                    <a:pt x="393" y="13"/>
                    <a:pt x="215" y="24"/>
                    <a:pt x="24" y="48"/>
                  </a:cubicBezTo>
                  <a:cubicBezTo>
                    <a:pt x="0" y="84"/>
                    <a:pt x="0" y="120"/>
                    <a:pt x="24" y="167"/>
                  </a:cubicBezTo>
                  <a:lnTo>
                    <a:pt x="560" y="203"/>
                  </a:lnTo>
                  <a:cubicBezTo>
                    <a:pt x="590" y="214"/>
                    <a:pt x="615" y="219"/>
                    <a:pt x="636" y="219"/>
                  </a:cubicBezTo>
                  <a:cubicBezTo>
                    <a:pt x="708" y="219"/>
                    <a:pt x="730" y="159"/>
                    <a:pt x="703" y="48"/>
                  </a:cubicBezTo>
                  <a:cubicBezTo>
                    <a:pt x="679" y="24"/>
                    <a:pt x="631" y="13"/>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35"/>
            <p:cNvSpPr/>
            <p:nvPr/>
          </p:nvSpPr>
          <p:spPr>
            <a:xfrm>
              <a:off x="5416150" y="3164425"/>
              <a:ext cx="156275" cy="23325"/>
            </a:xfrm>
            <a:custGeom>
              <a:avLst/>
              <a:gdLst/>
              <a:ahLst/>
              <a:cxnLst/>
              <a:rect l="l" t="t" r="r" b="b"/>
              <a:pathLst>
                <a:path w="6251" h="933" extrusionOk="0">
                  <a:moveTo>
                    <a:pt x="1137" y="1"/>
                  </a:moveTo>
                  <a:cubicBezTo>
                    <a:pt x="1110" y="1"/>
                    <a:pt x="1084" y="10"/>
                    <a:pt x="1060" y="28"/>
                  </a:cubicBezTo>
                  <a:cubicBezTo>
                    <a:pt x="1012" y="28"/>
                    <a:pt x="953" y="39"/>
                    <a:pt x="917" y="51"/>
                  </a:cubicBezTo>
                  <a:cubicBezTo>
                    <a:pt x="880" y="56"/>
                    <a:pt x="842" y="57"/>
                    <a:pt x="805" y="57"/>
                  </a:cubicBezTo>
                  <a:cubicBezTo>
                    <a:pt x="685" y="57"/>
                    <a:pt x="564" y="41"/>
                    <a:pt x="448" y="41"/>
                  </a:cubicBezTo>
                  <a:cubicBezTo>
                    <a:pt x="287" y="41"/>
                    <a:pt x="134" y="72"/>
                    <a:pt x="0" y="218"/>
                  </a:cubicBezTo>
                  <a:cubicBezTo>
                    <a:pt x="1536" y="528"/>
                    <a:pt x="3120" y="468"/>
                    <a:pt x="4644" y="801"/>
                  </a:cubicBezTo>
                  <a:cubicBezTo>
                    <a:pt x="5025" y="873"/>
                    <a:pt x="5406" y="873"/>
                    <a:pt x="5775" y="921"/>
                  </a:cubicBezTo>
                  <a:cubicBezTo>
                    <a:pt x="5953" y="909"/>
                    <a:pt x="6156" y="932"/>
                    <a:pt x="6251" y="742"/>
                  </a:cubicBezTo>
                  <a:cubicBezTo>
                    <a:pt x="5894" y="516"/>
                    <a:pt x="5453" y="694"/>
                    <a:pt x="5096" y="468"/>
                  </a:cubicBezTo>
                  <a:cubicBezTo>
                    <a:pt x="5059" y="469"/>
                    <a:pt x="5023" y="470"/>
                    <a:pt x="4987" y="470"/>
                  </a:cubicBezTo>
                  <a:cubicBezTo>
                    <a:pt x="4250" y="470"/>
                    <a:pt x="3524" y="249"/>
                    <a:pt x="2798" y="159"/>
                  </a:cubicBezTo>
                  <a:cubicBezTo>
                    <a:pt x="2770" y="142"/>
                    <a:pt x="2748" y="133"/>
                    <a:pt x="2726" y="133"/>
                  </a:cubicBezTo>
                  <a:cubicBezTo>
                    <a:pt x="2700" y="133"/>
                    <a:pt x="2675" y="145"/>
                    <a:pt x="2643" y="170"/>
                  </a:cubicBezTo>
                  <a:cubicBezTo>
                    <a:pt x="2620" y="182"/>
                    <a:pt x="2596" y="188"/>
                    <a:pt x="2572" y="188"/>
                  </a:cubicBezTo>
                  <a:cubicBezTo>
                    <a:pt x="2548" y="188"/>
                    <a:pt x="2524" y="182"/>
                    <a:pt x="2500" y="170"/>
                  </a:cubicBezTo>
                  <a:cubicBezTo>
                    <a:pt x="2358" y="87"/>
                    <a:pt x="2179" y="147"/>
                    <a:pt x="2024" y="87"/>
                  </a:cubicBezTo>
                  <a:cubicBezTo>
                    <a:pt x="1869" y="87"/>
                    <a:pt x="1691" y="75"/>
                    <a:pt x="1524" y="75"/>
                  </a:cubicBezTo>
                  <a:cubicBezTo>
                    <a:pt x="1499" y="85"/>
                    <a:pt x="1475" y="91"/>
                    <a:pt x="1450" y="91"/>
                  </a:cubicBezTo>
                  <a:cubicBezTo>
                    <a:pt x="1415" y="91"/>
                    <a:pt x="1380" y="79"/>
                    <a:pt x="1346" y="51"/>
                  </a:cubicBezTo>
                  <a:cubicBezTo>
                    <a:pt x="1298" y="51"/>
                    <a:pt x="1250" y="39"/>
                    <a:pt x="1215" y="28"/>
                  </a:cubicBezTo>
                  <a:cubicBezTo>
                    <a:pt x="1191" y="10"/>
                    <a:pt x="1164"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35"/>
            <p:cNvSpPr/>
            <p:nvPr/>
          </p:nvSpPr>
          <p:spPr>
            <a:xfrm>
              <a:off x="5338150" y="3157650"/>
              <a:ext cx="101225" cy="11950"/>
            </a:xfrm>
            <a:custGeom>
              <a:avLst/>
              <a:gdLst/>
              <a:ahLst/>
              <a:cxnLst/>
              <a:rect l="l" t="t" r="r" b="b"/>
              <a:pathLst>
                <a:path w="4049" h="478" extrusionOk="0">
                  <a:moveTo>
                    <a:pt x="667" y="1"/>
                  </a:moveTo>
                  <a:cubicBezTo>
                    <a:pt x="465" y="13"/>
                    <a:pt x="239" y="1"/>
                    <a:pt x="48" y="120"/>
                  </a:cubicBezTo>
                  <a:cubicBezTo>
                    <a:pt x="25" y="132"/>
                    <a:pt x="13" y="168"/>
                    <a:pt x="1" y="191"/>
                  </a:cubicBezTo>
                  <a:cubicBezTo>
                    <a:pt x="1037" y="358"/>
                    <a:pt x="2096" y="370"/>
                    <a:pt x="3144" y="477"/>
                  </a:cubicBezTo>
                  <a:cubicBezTo>
                    <a:pt x="3225" y="448"/>
                    <a:pt x="3308" y="441"/>
                    <a:pt x="3392" y="441"/>
                  </a:cubicBezTo>
                  <a:cubicBezTo>
                    <a:pt x="3474" y="441"/>
                    <a:pt x="3557" y="448"/>
                    <a:pt x="3638" y="448"/>
                  </a:cubicBezTo>
                  <a:cubicBezTo>
                    <a:pt x="3781" y="448"/>
                    <a:pt x="3922" y="427"/>
                    <a:pt x="4049" y="310"/>
                  </a:cubicBezTo>
                  <a:lnTo>
                    <a:pt x="4049" y="263"/>
                  </a:lnTo>
                  <a:cubicBezTo>
                    <a:pt x="3894" y="203"/>
                    <a:pt x="3739" y="263"/>
                    <a:pt x="3584" y="180"/>
                  </a:cubicBezTo>
                  <a:cubicBezTo>
                    <a:pt x="3454" y="180"/>
                    <a:pt x="3323" y="168"/>
                    <a:pt x="3180" y="144"/>
                  </a:cubicBezTo>
                  <a:cubicBezTo>
                    <a:pt x="2692" y="132"/>
                    <a:pt x="2215" y="84"/>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35"/>
            <p:cNvSpPr/>
            <p:nvPr/>
          </p:nvSpPr>
          <p:spPr>
            <a:xfrm>
              <a:off x="5496200" y="3201425"/>
              <a:ext cx="69100" cy="19950"/>
            </a:xfrm>
            <a:custGeom>
              <a:avLst/>
              <a:gdLst/>
              <a:ahLst/>
              <a:cxnLst/>
              <a:rect l="l" t="t" r="r" b="b"/>
              <a:pathLst>
                <a:path w="2764" h="798" extrusionOk="0">
                  <a:moveTo>
                    <a:pt x="1727" y="0"/>
                  </a:moveTo>
                  <a:cubicBezTo>
                    <a:pt x="1656" y="155"/>
                    <a:pt x="1549" y="262"/>
                    <a:pt x="1370" y="262"/>
                  </a:cubicBezTo>
                  <a:cubicBezTo>
                    <a:pt x="1251" y="262"/>
                    <a:pt x="1132" y="214"/>
                    <a:pt x="1025" y="155"/>
                  </a:cubicBezTo>
                  <a:cubicBezTo>
                    <a:pt x="953" y="107"/>
                    <a:pt x="858" y="60"/>
                    <a:pt x="763" y="60"/>
                  </a:cubicBezTo>
                  <a:cubicBezTo>
                    <a:pt x="489" y="95"/>
                    <a:pt x="215" y="60"/>
                    <a:pt x="1" y="298"/>
                  </a:cubicBezTo>
                  <a:cubicBezTo>
                    <a:pt x="310" y="524"/>
                    <a:pt x="727" y="322"/>
                    <a:pt x="1025" y="572"/>
                  </a:cubicBezTo>
                  <a:cubicBezTo>
                    <a:pt x="1136" y="623"/>
                    <a:pt x="1251" y="635"/>
                    <a:pt x="1367" y="635"/>
                  </a:cubicBezTo>
                  <a:cubicBezTo>
                    <a:pt x="1466" y="635"/>
                    <a:pt x="1565" y="626"/>
                    <a:pt x="1662" y="626"/>
                  </a:cubicBezTo>
                  <a:cubicBezTo>
                    <a:pt x="1792" y="626"/>
                    <a:pt x="1919" y="642"/>
                    <a:pt x="2037" y="715"/>
                  </a:cubicBezTo>
                  <a:cubicBezTo>
                    <a:pt x="2132" y="715"/>
                    <a:pt x="2215" y="738"/>
                    <a:pt x="2311" y="738"/>
                  </a:cubicBezTo>
                  <a:cubicBezTo>
                    <a:pt x="2358" y="786"/>
                    <a:pt x="2418" y="795"/>
                    <a:pt x="2480" y="795"/>
                  </a:cubicBezTo>
                  <a:cubicBezTo>
                    <a:pt x="2518" y="795"/>
                    <a:pt x="2556" y="792"/>
                    <a:pt x="2594" y="792"/>
                  </a:cubicBezTo>
                  <a:cubicBezTo>
                    <a:pt x="2619" y="792"/>
                    <a:pt x="2644" y="793"/>
                    <a:pt x="2668" y="798"/>
                  </a:cubicBezTo>
                  <a:cubicBezTo>
                    <a:pt x="2727" y="774"/>
                    <a:pt x="2751" y="750"/>
                    <a:pt x="2763" y="679"/>
                  </a:cubicBezTo>
                  <a:cubicBezTo>
                    <a:pt x="2739" y="584"/>
                    <a:pt x="2680" y="524"/>
                    <a:pt x="2608" y="476"/>
                  </a:cubicBezTo>
                  <a:cubicBezTo>
                    <a:pt x="2501" y="441"/>
                    <a:pt x="2454" y="381"/>
                    <a:pt x="2585" y="298"/>
                  </a:cubicBezTo>
                  <a:cubicBezTo>
                    <a:pt x="2668" y="262"/>
                    <a:pt x="2727" y="226"/>
                    <a:pt x="2763" y="143"/>
                  </a:cubicBezTo>
                  <a:cubicBezTo>
                    <a:pt x="2586" y="32"/>
                    <a:pt x="2395" y="18"/>
                    <a:pt x="2201" y="18"/>
                  </a:cubicBezTo>
                  <a:cubicBezTo>
                    <a:pt x="2136" y="18"/>
                    <a:pt x="2071" y="19"/>
                    <a:pt x="2005" y="19"/>
                  </a:cubicBezTo>
                  <a:cubicBezTo>
                    <a:pt x="1912" y="19"/>
                    <a:pt x="1819" y="16"/>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35"/>
            <p:cNvSpPr/>
            <p:nvPr/>
          </p:nvSpPr>
          <p:spPr>
            <a:xfrm>
              <a:off x="5488775" y="3193575"/>
              <a:ext cx="44975" cy="18050"/>
            </a:xfrm>
            <a:custGeom>
              <a:avLst/>
              <a:gdLst/>
              <a:ahLst/>
              <a:cxnLst/>
              <a:rect l="l" t="t" r="r" b="b"/>
              <a:pathLst>
                <a:path w="1799" h="722" extrusionOk="0">
                  <a:moveTo>
                    <a:pt x="466" y="1"/>
                  </a:moveTo>
                  <a:cubicBezTo>
                    <a:pt x="410" y="1"/>
                    <a:pt x="354" y="2"/>
                    <a:pt x="298" y="5"/>
                  </a:cubicBezTo>
                  <a:cubicBezTo>
                    <a:pt x="0" y="195"/>
                    <a:pt x="119" y="397"/>
                    <a:pt x="286" y="600"/>
                  </a:cubicBezTo>
                  <a:cubicBezTo>
                    <a:pt x="584" y="576"/>
                    <a:pt x="893" y="612"/>
                    <a:pt x="1167" y="433"/>
                  </a:cubicBezTo>
                  <a:cubicBezTo>
                    <a:pt x="1250" y="457"/>
                    <a:pt x="1298" y="493"/>
                    <a:pt x="1310" y="588"/>
                  </a:cubicBezTo>
                  <a:cubicBezTo>
                    <a:pt x="1371" y="689"/>
                    <a:pt x="1466" y="722"/>
                    <a:pt x="1567" y="722"/>
                  </a:cubicBezTo>
                  <a:cubicBezTo>
                    <a:pt x="1584" y="722"/>
                    <a:pt x="1602" y="721"/>
                    <a:pt x="1620" y="719"/>
                  </a:cubicBezTo>
                  <a:cubicBezTo>
                    <a:pt x="1739" y="600"/>
                    <a:pt x="1798" y="445"/>
                    <a:pt x="1774" y="278"/>
                  </a:cubicBezTo>
                  <a:cubicBezTo>
                    <a:pt x="1350" y="88"/>
                    <a:pt x="917"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5"/>
            <p:cNvSpPr/>
            <p:nvPr/>
          </p:nvSpPr>
          <p:spPr>
            <a:xfrm>
              <a:off x="5283675" y="3146975"/>
              <a:ext cx="73550" cy="15175"/>
            </a:xfrm>
            <a:custGeom>
              <a:avLst/>
              <a:gdLst/>
              <a:ahLst/>
              <a:cxnLst/>
              <a:rect l="l" t="t" r="r" b="b"/>
              <a:pathLst>
                <a:path w="2942" h="607" extrusionOk="0">
                  <a:moveTo>
                    <a:pt x="1259" y="1"/>
                  </a:moveTo>
                  <a:cubicBezTo>
                    <a:pt x="1142" y="1"/>
                    <a:pt x="1021" y="23"/>
                    <a:pt x="906" y="23"/>
                  </a:cubicBezTo>
                  <a:cubicBezTo>
                    <a:pt x="644" y="106"/>
                    <a:pt x="334" y="71"/>
                    <a:pt x="84" y="214"/>
                  </a:cubicBezTo>
                  <a:cubicBezTo>
                    <a:pt x="48" y="249"/>
                    <a:pt x="37" y="273"/>
                    <a:pt x="1" y="309"/>
                  </a:cubicBezTo>
                  <a:cubicBezTo>
                    <a:pt x="715" y="440"/>
                    <a:pt x="1430" y="607"/>
                    <a:pt x="2168" y="607"/>
                  </a:cubicBezTo>
                  <a:cubicBezTo>
                    <a:pt x="2180" y="583"/>
                    <a:pt x="2204" y="559"/>
                    <a:pt x="2239" y="547"/>
                  </a:cubicBezTo>
                  <a:cubicBezTo>
                    <a:pt x="2313" y="512"/>
                    <a:pt x="2390" y="504"/>
                    <a:pt x="2467" y="504"/>
                  </a:cubicBezTo>
                  <a:cubicBezTo>
                    <a:pt x="2531" y="504"/>
                    <a:pt x="2595" y="510"/>
                    <a:pt x="2658" y="510"/>
                  </a:cubicBezTo>
                  <a:cubicBezTo>
                    <a:pt x="2727" y="510"/>
                    <a:pt x="2795" y="503"/>
                    <a:pt x="2858" y="476"/>
                  </a:cubicBezTo>
                  <a:cubicBezTo>
                    <a:pt x="2894" y="452"/>
                    <a:pt x="2918" y="440"/>
                    <a:pt x="2942" y="428"/>
                  </a:cubicBezTo>
                  <a:cubicBezTo>
                    <a:pt x="2918" y="392"/>
                    <a:pt x="2906" y="368"/>
                    <a:pt x="2906" y="321"/>
                  </a:cubicBezTo>
                  <a:cubicBezTo>
                    <a:pt x="2737" y="161"/>
                    <a:pt x="2542" y="127"/>
                    <a:pt x="2309" y="127"/>
                  </a:cubicBezTo>
                  <a:cubicBezTo>
                    <a:pt x="2263" y="127"/>
                    <a:pt x="2216" y="128"/>
                    <a:pt x="2168" y="130"/>
                  </a:cubicBezTo>
                  <a:cubicBezTo>
                    <a:pt x="2084" y="142"/>
                    <a:pt x="2013" y="154"/>
                    <a:pt x="1953" y="178"/>
                  </a:cubicBezTo>
                  <a:cubicBezTo>
                    <a:pt x="1799" y="190"/>
                    <a:pt x="1715" y="356"/>
                    <a:pt x="1549" y="356"/>
                  </a:cubicBezTo>
                  <a:cubicBezTo>
                    <a:pt x="1572" y="273"/>
                    <a:pt x="1703" y="237"/>
                    <a:pt x="1608" y="130"/>
                  </a:cubicBezTo>
                  <a:cubicBezTo>
                    <a:pt x="1504" y="26"/>
                    <a:pt x="1384"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5"/>
            <p:cNvSpPr/>
            <p:nvPr/>
          </p:nvSpPr>
          <p:spPr>
            <a:xfrm>
              <a:off x="5245575" y="3143800"/>
              <a:ext cx="51225" cy="12075"/>
            </a:xfrm>
            <a:custGeom>
              <a:avLst/>
              <a:gdLst/>
              <a:ahLst/>
              <a:cxnLst/>
              <a:rect l="l" t="t" r="r" b="b"/>
              <a:pathLst>
                <a:path w="2049" h="483" extrusionOk="0">
                  <a:moveTo>
                    <a:pt x="308" y="0"/>
                  </a:moveTo>
                  <a:cubicBezTo>
                    <a:pt x="254" y="0"/>
                    <a:pt x="199" y="6"/>
                    <a:pt x="144" y="19"/>
                  </a:cubicBezTo>
                  <a:lnTo>
                    <a:pt x="1" y="162"/>
                  </a:lnTo>
                  <a:cubicBezTo>
                    <a:pt x="1" y="198"/>
                    <a:pt x="13" y="222"/>
                    <a:pt x="13" y="281"/>
                  </a:cubicBezTo>
                  <a:cubicBezTo>
                    <a:pt x="447" y="321"/>
                    <a:pt x="857" y="483"/>
                    <a:pt x="1290" y="483"/>
                  </a:cubicBezTo>
                  <a:cubicBezTo>
                    <a:pt x="1379" y="483"/>
                    <a:pt x="1469" y="476"/>
                    <a:pt x="1561" y="460"/>
                  </a:cubicBezTo>
                  <a:lnTo>
                    <a:pt x="1644" y="424"/>
                  </a:lnTo>
                  <a:cubicBezTo>
                    <a:pt x="1763" y="317"/>
                    <a:pt x="1977" y="448"/>
                    <a:pt x="2049" y="257"/>
                  </a:cubicBezTo>
                  <a:cubicBezTo>
                    <a:pt x="2037" y="138"/>
                    <a:pt x="1965" y="91"/>
                    <a:pt x="1858" y="79"/>
                  </a:cubicBezTo>
                  <a:cubicBezTo>
                    <a:pt x="1739" y="91"/>
                    <a:pt x="1584" y="67"/>
                    <a:pt x="1465" y="138"/>
                  </a:cubicBezTo>
                  <a:cubicBezTo>
                    <a:pt x="1406" y="138"/>
                    <a:pt x="1346" y="126"/>
                    <a:pt x="1287" y="126"/>
                  </a:cubicBezTo>
                  <a:cubicBezTo>
                    <a:pt x="1231" y="140"/>
                    <a:pt x="1177" y="145"/>
                    <a:pt x="1122" y="145"/>
                  </a:cubicBezTo>
                  <a:cubicBezTo>
                    <a:pt x="847" y="145"/>
                    <a:pt x="584"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5"/>
            <p:cNvSpPr/>
            <p:nvPr/>
          </p:nvSpPr>
          <p:spPr>
            <a:xfrm>
              <a:off x="5553950" y="3203875"/>
              <a:ext cx="33975" cy="17475"/>
            </a:xfrm>
            <a:custGeom>
              <a:avLst/>
              <a:gdLst/>
              <a:ahLst/>
              <a:cxnLst/>
              <a:rect l="l" t="t" r="r" b="b"/>
              <a:pathLst>
                <a:path w="1359" h="699" extrusionOk="0">
                  <a:moveTo>
                    <a:pt x="679" y="0"/>
                  </a:moveTo>
                  <a:cubicBezTo>
                    <a:pt x="612" y="0"/>
                    <a:pt x="544" y="5"/>
                    <a:pt x="477" y="9"/>
                  </a:cubicBezTo>
                  <a:lnTo>
                    <a:pt x="120" y="57"/>
                  </a:lnTo>
                  <a:cubicBezTo>
                    <a:pt x="1" y="236"/>
                    <a:pt x="108" y="355"/>
                    <a:pt x="251" y="438"/>
                  </a:cubicBezTo>
                  <a:cubicBezTo>
                    <a:pt x="310" y="486"/>
                    <a:pt x="382" y="533"/>
                    <a:pt x="441" y="581"/>
                  </a:cubicBezTo>
                  <a:cubicBezTo>
                    <a:pt x="570" y="665"/>
                    <a:pt x="696" y="699"/>
                    <a:pt x="822" y="699"/>
                  </a:cubicBezTo>
                  <a:cubicBezTo>
                    <a:pt x="964" y="699"/>
                    <a:pt x="1106" y="656"/>
                    <a:pt x="1251" y="593"/>
                  </a:cubicBezTo>
                  <a:cubicBezTo>
                    <a:pt x="1310" y="545"/>
                    <a:pt x="1334" y="486"/>
                    <a:pt x="1358" y="414"/>
                  </a:cubicBezTo>
                  <a:cubicBezTo>
                    <a:pt x="1334" y="188"/>
                    <a:pt x="1156" y="140"/>
                    <a:pt x="1013" y="57"/>
                  </a:cubicBezTo>
                  <a:cubicBezTo>
                    <a:pt x="902" y="12"/>
                    <a:pt x="791"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5"/>
            <p:cNvSpPr/>
            <p:nvPr/>
          </p:nvSpPr>
          <p:spPr>
            <a:xfrm>
              <a:off x="5592350" y="3207075"/>
              <a:ext cx="58675" cy="8950"/>
            </a:xfrm>
            <a:custGeom>
              <a:avLst/>
              <a:gdLst/>
              <a:ahLst/>
              <a:cxnLst/>
              <a:rect l="l" t="t" r="r" b="b"/>
              <a:pathLst>
                <a:path w="2347" h="358" extrusionOk="0">
                  <a:moveTo>
                    <a:pt x="72" y="0"/>
                  </a:moveTo>
                  <a:cubicBezTo>
                    <a:pt x="13" y="60"/>
                    <a:pt x="1" y="119"/>
                    <a:pt x="36" y="191"/>
                  </a:cubicBezTo>
                  <a:cubicBezTo>
                    <a:pt x="161" y="297"/>
                    <a:pt x="285" y="350"/>
                    <a:pt x="410" y="350"/>
                  </a:cubicBezTo>
                  <a:cubicBezTo>
                    <a:pt x="523" y="350"/>
                    <a:pt x="637" y="306"/>
                    <a:pt x="751" y="215"/>
                  </a:cubicBezTo>
                  <a:cubicBezTo>
                    <a:pt x="1227" y="250"/>
                    <a:pt x="1703" y="310"/>
                    <a:pt x="2179" y="358"/>
                  </a:cubicBezTo>
                  <a:cubicBezTo>
                    <a:pt x="2239" y="346"/>
                    <a:pt x="2287" y="346"/>
                    <a:pt x="2346" y="334"/>
                  </a:cubicBezTo>
                  <a:cubicBezTo>
                    <a:pt x="1608" y="119"/>
                    <a:pt x="84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5"/>
            <p:cNvSpPr/>
            <p:nvPr/>
          </p:nvSpPr>
          <p:spPr>
            <a:xfrm>
              <a:off x="5457225" y="3193975"/>
              <a:ext cx="39900" cy="14900"/>
            </a:xfrm>
            <a:custGeom>
              <a:avLst/>
              <a:gdLst/>
              <a:ahLst/>
              <a:cxnLst/>
              <a:rect l="l" t="t" r="r" b="b"/>
              <a:pathLst>
                <a:path w="1596" h="596" extrusionOk="0">
                  <a:moveTo>
                    <a:pt x="1262" y="0"/>
                  </a:moveTo>
                  <a:cubicBezTo>
                    <a:pt x="1238" y="24"/>
                    <a:pt x="1203" y="48"/>
                    <a:pt x="1179" y="96"/>
                  </a:cubicBezTo>
                  <a:cubicBezTo>
                    <a:pt x="1155" y="131"/>
                    <a:pt x="1131" y="167"/>
                    <a:pt x="1119" y="215"/>
                  </a:cubicBezTo>
                  <a:cubicBezTo>
                    <a:pt x="1084" y="239"/>
                    <a:pt x="1060" y="251"/>
                    <a:pt x="1012" y="274"/>
                  </a:cubicBezTo>
                  <a:cubicBezTo>
                    <a:pt x="965" y="286"/>
                    <a:pt x="917" y="286"/>
                    <a:pt x="881" y="286"/>
                  </a:cubicBezTo>
                  <a:cubicBezTo>
                    <a:pt x="798" y="274"/>
                    <a:pt x="715" y="274"/>
                    <a:pt x="643" y="274"/>
                  </a:cubicBezTo>
                  <a:cubicBezTo>
                    <a:pt x="584" y="274"/>
                    <a:pt x="524" y="274"/>
                    <a:pt x="465" y="286"/>
                  </a:cubicBezTo>
                  <a:cubicBezTo>
                    <a:pt x="345" y="310"/>
                    <a:pt x="226" y="358"/>
                    <a:pt x="119" y="417"/>
                  </a:cubicBezTo>
                  <a:cubicBezTo>
                    <a:pt x="72" y="477"/>
                    <a:pt x="48" y="524"/>
                    <a:pt x="0" y="584"/>
                  </a:cubicBezTo>
                  <a:cubicBezTo>
                    <a:pt x="524" y="596"/>
                    <a:pt x="1036" y="596"/>
                    <a:pt x="1560" y="596"/>
                  </a:cubicBezTo>
                  <a:cubicBezTo>
                    <a:pt x="1596" y="405"/>
                    <a:pt x="1429" y="191"/>
                    <a:pt x="1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5"/>
            <p:cNvSpPr/>
            <p:nvPr/>
          </p:nvSpPr>
          <p:spPr>
            <a:xfrm>
              <a:off x="5528650" y="3200525"/>
              <a:ext cx="14625" cy="11025"/>
            </a:xfrm>
            <a:custGeom>
              <a:avLst/>
              <a:gdLst/>
              <a:ahLst/>
              <a:cxnLst/>
              <a:rect l="l" t="t" r="r" b="b"/>
              <a:pathLst>
                <a:path w="585" h="441" extrusionOk="0">
                  <a:moveTo>
                    <a:pt x="191" y="0"/>
                  </a:moveTo>
                  <a:cubicBezTo>
                    <a:pt x="13" y="96"/>
                    <a:pt x="1" y="262"/>
                    <a:pt x="25" y="441"/>
                  </a:cubicBezTo>
                  <a:cubicBezTo>
                    <a:pt x="584" y="441"/>
                    <a:pt x="584" y="441"/>
                    <a:pt x="441" y="12"/>
                  </a:cubicBezTo>
                  <a:cubicBezTo>
                    <a:pt x="358" y="12"/>
                    <a:pt x="275"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5"/>
            <p:cNvSpPr/>
            <p:nvPr/>
          </p:nvSpPr>
          <p:spPr>
            <a:xfrm>
              <a:off x="5469125" y="3193675"/>
              <a:ext cx="19975" cy="11350"/>
            </a:xfrm>
            <a:custGeom>
              <a:avLst/>
              <a:gdLst/>
              <a:ahLst/>
              <a:cxnLst/>
              <a:rect l="l" t="t" r="r" b="b"/>
              <a:pathLst>
                <a:path w="799" h="454" extrusionOk="0">
                  <a:moveTo>
                    <a:pt x="84" y="1"/>
                  </a:moveTo>
                  <a:cubicBezTo>
                    <a:pt x="36" y="48"/>
                    <a:pt x="12" y="96"/>
                    <a:pt x="0" y="155"/>
                  </a:cubicBezTo>
                  <a:cubicBezTo>
                    <a:pt x="0" y="215"/>
                    <a:pt x="12" y="274"/>
                    <a:pt x="36" y="334"/>
                  </a:cubicBezTo>
                  <a:cubicBezTo>
                    <a:pt x="72" y="346"/>
                    <a:pt x="84" y="358"/>
                    <a:pt x="120" y="370"/>
                  </a:cubicBezTo>
                  <a:cubicBezTo>
                    <a:pt x="179" y="393"/>
                    <a:pt x="239" y="393"/>
                    <a:pt x="298" y="393"/>
                  </a:cubicBezTo>
                  <a:cubicBezTo>
                    <a:pt x="381" y="393"/>
                    <a:pt x="453" y="393"/>
                    <a:pt x="536" y="453"/>
                  </a:cubicBezTo>
                  <a:lnTo>
                    <a:pt x="667" y="453"/>
                  </a:lnTo>
                  <a:cubicBezTo>
                    <a:pt x="715" y="393"/>
                    <a:pt x="762" y="346"/>
                    <a:pt x="798" y="286"/>
                  </a:cubicBezTo>
                  <a:lnTo>
                    <a:pt x="798" y="179"/>
                  </a:lnTo>
                  <a:cubicBezTo>
                    <a:pt x="739" y="72"/>
                    <a:pt x="620" y="48"/>
                    <a:pt x="501" y="12"/>
                  </a:cubicBezTo>
                  <a:cubicBezTo>
                    <a:pt x="370" y="12"/>
                    <a:pt x="227"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35"/>
            <p:cNvSpPr/>
            <p:nvPr/>
          </p:nvSpPr>
          <p:spPr>
            <a:xfrm>
              <a:off x="5428650" y="3186900"/>
              <a:ext cx="25325" cy="4125"/>
            </a:xfrm>
            <a:custGeom>
              <a:avLst/>
              <a:gdLst/>
              <a:ahLst/>
              <a:cxnLst/>
              <a:rect l="l" t="t" r="r" b="b"/>
              <a:pathLst>
                <a:path w="1013" h="165" extrusionOk="0">
                  <a:moveTo>
                    <a:pt x="506" y="1"/>
                  </a:moveTo>
                  <a:cubicBezTo>
                    <a:pt x="374" y="1"/>
                    <a:pt x="242" y="13"/>
                    <a:pt x="112" y="13"/>
                  </a:cubicBezTo>
                  <a:cubicBezTo>
                    <a:pt x="74" y="13"/>
                    <a:pt x="37" y="12"/>
                    <a:pt x="0" y="10"/>
                  </a:cubicBezTo>
                  <a:lnTo>
                    <a:pt x="0" y="10"/>
                  </a:lnTo>
                  <a:cubicBezTo>
                    <a:pt x="112" y="128"/>
                    <a:pt x="249" y="141"/>
                    <a:pt x="390" y="141"/>
                  </a:cubicBezTo>
                  <a:cubicBezTo>
                    <a:pt x="429" y="141"/>
                    <a:pt x="470" y="140"/>
                    <a:pt x="510" y="140"/>
                  </a:cubicBezTo>
                  <a:cubicBezTo>
                    <a:pt x="584" y="140"/>
                    <a:pt x="657" y="144"/>
                    <a:pt x="726" y="164"/>
                  </a:cubicBezTo>
                  <a:cubicBezTo>
                    <a:pt x="810" y="153"/>
                    <a:pt x="917" y="153"/>
                    <a:pt x="1012" y="117"/>
                  </a:cubicBezTo>
                  <a:cubicBezTo>
                    <a:pt x="846" y="22"/>
                    <a:pt x="676"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35"/>
            <p:cNvSpPr/>
            <p:nvPr/>
          </p:nvSpPr>
          <p:spPr>
            <a:xfrm>
              <a:off x="5453350" y="3190175"/>
              <a:ext cx="18475" cy="9000"/>
            </a:xfrm>
            <a:custGeom>
              <a:avLst/>
              <a:gdLst/>
              <a:ahLst/>
              <a:cxnLst/>
              <a:rect l="l" t="t" r="r" b="b"/>
              <a:pathLst>
                <a:path w="739" h="360" extrusionOk="0">
                  <a:moveTo>
                    <a:pt x="312" y="0"/>
                  </a:moveTo>
                  <a:cubicBezTo>
                    <a:pt x="210" y="0"/>
                    <a:pt x="105" y="10"/>
                    <a:pt x="0" y="10"/>
                  </a:cubicBezTo>
                  <a:cubicBezTo>
                    <a:pt x="96" y="188"/>
                    <a:pt x="262" y="141"/>
                    <a:pt x="405" y="176"/>
                  </a:cubicBezTo>
                  <a:cubicBezTo>
                    <a:pt x="477" y="212"/>
                    <a:pt x="512" y="307"/>
                    <a:pt x="584" y="355"/>
                  </a:cubicBezTo>
                  <a:cubicBezTo>
                    <a:pt x="597" y="358"/>
                    <a:pt x="610" y="359"/>
                    <a:pt x="622" y="359"/>
                  </a:cubicBezTo>
                  <a:cubicBezTo>
                    <a:pt x="664" y="359"/>
                    <a:pt x="696" y="342"/>
                    <a:pt x="715" y="295"/>
                  </a:cubicBezTo>
                  <a:cubicBezTo>
                    <a:pt x="715" y="236"/>
                    <a:pt x="739" y="188"/>
                    <a:pt x="739" y="129"/>
                  </a:cubicBezTo>
                  <a:cubicBezTo>
                    <a:pt x="610" y="22"/>
                    <a:pt x="464" y="0"/>
                    <a:pt x="3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35"/>
            <p:cNvSpPr/>
            <p:nvPr/>
          </p:nvSpPr>
          <p:spPr>
            <a:xfrm>
              <a:off x="5579250" y="3204475"/>
              <a:ext cx="15200" cy="8250"/>
            </a:xfrm>
            <a:custGeom>
              <a:avLst/>
              <a:gdLst/>
              <a:ahLst/>
              <a:cxnLst/>
              <a:rect l="l" t="t" r="r" b="b"/>
              <a:pathLst>
                <a:path w="608" h="330" extrusionOk="0">
                  <a:moveTo>
                    <a:pt x="276" y="1"/>
                  </a:moveTo>
                  <a:cubicBezTo>
                    <a:pt x="184" y="1"/>
                    <a:pt x="91" y="17"/>
                    <a:pt x="1" y="33"/>
                  </a:cubicBezTo>
                  <a:cubicBezTo>
                    <a:pt x="60" y="164"/>
                    <a:pt x="167" y="259"/>
                    <a:pt x="298" y="295"/>
                  </a:cubicBezTo>
                  <a:cubicBezTo>
                    <a:pt x="336" y="319"/>
                    <a:pt x="368" y="329"/>
                    <a:pt x="396" y="329"/>
                  </a:cubicBezTo>
                  <a:cubicBezTo>
                    <a:pt x="464" y="329"/>
                    <a:pt x="506" y="267"/>
                    <a:pt x="548" y="200"/>
                  </a:cubicBezTo>
                  <a:cubicBezTo>
                    <a:pt x="560" y="164"/>
                    <a:pt x="596" y="140"/>
                    <a:pt x="608" y="104"/>
                  </a:cubicBezTo>
                  <a:cubicBezTo>
                    <a:pt x="503" y="25"/>
                    <a:pt x="390"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35"/>
            <p:cNvSpPr/>
            <p:nvPr/>
          </p:nvSpPr>
          <p:spPr>
            <a:xfrm>
              <a:off x="5482225" y="3192075"/>
              <a:ext cx="7450" cy="6100"/>
            </a:xfrm>
            <a:custGeom>
              <a:avLst/>
              <a:gdLst/>
              <a:ahLst/>
              <a:cxnLst/>
              <a:rect l="l" t="t" r="r" b="b"/>
              <a:pathLst>
                <a:path w="298" h="244" extrusionOk="0">
                  <a:moveTo>
                    <a:pt x="114" y="0"/>
                  </a:moveTo>
                  <a:cubicBezTo>
                    <a:pt x="76" y="0"/>
                    <a:pt x="38" y="17"/>
                    <a:pt x="0" y="65"/>
                  </a:cubicBezTo>
                  <a:cubicBezTo>
                    <a:pt x="60" y="184"/>
                    <a:pt x="155" y="207"/>
                    <a:pt x="274" y="243"/>
                  </a:cubicBezTo>
                  <a:cubicBezTo>
                    <a:pt x="298" y="184"/>
                    <a:pt x="298" y="124"/>
                    <a:pt x="298" y="76"/>
                  </a:cubicBezTo>
                  <a:cubicBezTo>
                    <a:pt x="233" y="41"/>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35"/>
            <p:cNvSpPr/>
            <p:nvPr/>
          </p:nvSpPr>
          <p:spPr>
            <a:xfrm>
              <a:off x="5301250" y="3133550"/>
              <a:ext cx="38425" cy="22550"/>
            </a:xfrm>
            <a:custGeom>
              <a:avLst/>
              <a:gdLst/>
              <a:ahLst/>
              <a:cxnLst/>
              <a:rect l="l" t="t" r="r" b="b"/>
              <a:pathLst>
                <a:path w="1537" h="902" extrusionOk="0">
                  <a:moveTo>
                    <a:pt x="179" y="1"/>
                  </a:moveTo>
                  <a:cubicBezTo>
                    <a:pt x="274" y="143"/>
                    <a:pt x="393" y="84"/>
                    <a:pt x="465" y="131"/>
                  </a:cubicBezTo>
                  <a:cubicBezTo>
                    <a:pt x="536" y="179"/>
                    <a:pt x="596" y="215"/>
                    <a:pt x="572" y="298"/>
                  </a:cubicBezTo>
                  <a:cubicBezTo>
                    <a:pt x="543" y="374"/>
                    <a:pt x="461" y="382"/>
                    <a:pt x="387" y="382"/>
                  </a:cubicBezTo>
                  <a:cubicBezTo>
                    <a:pt x="368" y="382"/>
                    <a:pt x="350" y="382"/>
                    <a:pt x="334" y="382"/>
                  </a:cubicBezTo>
                  <a:cubicBezTo>
                    <a:pt x="310" y="370"/>
                    <a:pt x="283" y="364"/>
                    <a:pt x="255" y="364"/>
                  </a:cubicBezTo>
                  <a:cubicBezTo>
                    <a:pt x="227" y="364"/>
                    <a:pt x="197" y="370"/>
                    <a:pt x="167" y="382"/>
                  </a:cubicBezTo>
                  <a:cubicBezTo>
                    <a:pt x="60" y="477"/>
                    <a:pt x="0" y="572"/>
                    <a:pt x="48" y="715"/>
                  </a:cubicBezTo>
                  <a:cubicBezTo>
                    <a:pt x="78" y="733"/>
                    <a:pt x="105" y="742"/>
                    <a:pt x="131" y="742"/>
                  </a:cubicBezTo>
                  <a:cubicBezTo>
                    <a:pt x="158" y="742"/>
                    <a:pt x="185" y="733"/>
                    <a:pt x="215" y="715"/>
                  </a:cubicBezTo>
                  <a:cubicBezTo>
                    <a:pt x="241" y="716"/>
                    <a:pt x="268" y="717"/>
                    <a:pt x="295" y="717"/>
                  </a:cubicBezTo>
                  <a:cubicBezTo>
                    <a:pt x="362" y="717"/>
                    <a:pt x="430" y="714"/>
                    <a:pt x="497" y="714"/>
                  </a:cubicBezTo>
                  <a:cubicBezTo>
                    <a:pt x="655" y="714"/>
                    <a:pt x="811" y="729"/>
                    <a:pt x="953" y="834"/>
                  </a:cubicBezTo>
                  <a:cubicBezTo>
                    <a:pt x="994" y="881"/>
                    <a:pt x="1042" y="902"/>
                    <a:pt x="1087" y="902"/>
                  </a:cubicBezTo>
                  <a:cubicBezTo>
                    <a:pt x="1121" y="902"/>
                    <a:pt x="1153" y="890"/>
                    <a:pt x="1179" y="870"/>
                  </a:cubicBezTo>
                  <a:lnTo>
                    <a:pt x="1358" y="834"/>
                  </a:lnTo>
                  <a:cubicBezTo>
                    <a:pt x="1417" y="798"/>
                    <a:pt x="1453" y="763"/>
                    <a:pt x="1512" y="727"/>
                  </a:cubicBezTo>
                  <a:cubicBezTo>
                    <a:pt x="1536" y="655"/>
                    <a:pt x="1536" y="596"/>
                    <a:pt x="1501" y="536"/>
                  </a:cubicBezTo>
                  <a:cubicBezTo>
                    <a:pt x="1465" y="489"/>
                    <a:pt x="1405" y="441"/>
                    <a:pt x="1346" y="429"/>
                  </a:cubicBezTo>
                  <a:cubicBezTo>
                    <a:pt x="1143" y="393"/>
                    <a:pt x="1000" y="310"/>
                    <a:pt x="905" y="120"/>
                  </a:cubicBezTo>
                  <a:cubicBezTo>
                    <a:pt x="905" y="72"/>
                    <a:pt x="917" y="36"/>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35"/>
            <p:cNvSpPr/>
            <p:nvPr/>
          </p:nvSpPr>
          <p:spPr>
            <a:xfrm>
              <a:off x="5320100" y="3136525"/>
              <a:ext cx="21050" cy="10800"/>
            </a:xfrm>
            <a:custGeom>
              <a:avLst/>
              <a:gdLst/>
              <a:ahLst/>
              <a:cxnLst/>
              <a:rect l="l" t="t" r="r" b="b"/>
              <a:pathLst>
                <a:path w="842" h="432" extrusionOk="0">
                  <a:moveTo>
                    <a:pt x="175" y="1"/>
                  </a:moveTo>
                  <a:lnTo>
                    <a:pt x="175" y="1"/>
                  </a:lnTo>
                  <a:cubicBezTo>
                    <a:pt x="40" y="237"/>
                    <a:pt x="1" y="431"/>
                    <a:pt x="330" y="431"/>
                  </a:cubicBezTo>
                  <a:cubicBezTo>
                    <a:pt x="348" y="431"/>
                    <a:pt x="368" y="430"/>
                    <a:pt x="389" y="429"/>
                  </a:cubicBezTo>
                  <a:lnTo>
                    <a:pt x="747" y="429"/>
                  </a:lnTo>
                  <a:cubicBezTo>
                    <a:pt x="842" y="263"/>
                    <a:pt x="687" y="215"/>
                    <a:pt x="604" y="143"/>
                  </a:cubicBezTo>
                  <a:cubicBezTo>
                    <a:pt x="449" y="84"/>
                    <a:pt x="318" y="36"/>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35"/>
            <p:cNvSpPr/>
            <p:nvPr/>
          </p:nvSpPr>
          <p:spPr>
            <a:xfrm>
              <a:off x="5335175" y="3140100"/>
              <a:ext cx="22350" cy="12025"/>
            </a:xfrm>
            <a:custGeom>
              <a:avLst/>
              <a:gdLst/>
              <a:ahLst/>
              <a:cxnLst/>
              <a:rect l="l" t="t" r="r" b="b"/>
              <a:pathLst>
                <a:path w="894" h="481" extrusionOk="0">
                  <a:moveTo>
                    <a:pt x="1" y="0"/>
                  </a:moveTo>
                  <a:cubicBezTo>
                    <a:pt x="48" y="96"/>
                    <a:pt x="108" y="191"/>
                    <a:pt x="144" y="286"/>
                  </a:cubicBezTo>
                  <a:cubicBezTo>
                    <a:pt x="251" y="417"/>
                    <a:pt x="417" y="429"/>
                    <a:pt x="548" y="477"/>
                  </a:cubicBezTo>
                  <a:cubicBezTo>
                    <a:pt x="562" y="479"/>
                    <a:pt x="575" y="481"/>
                    <a:pt x="588" y="481"/>
                  </a:cubicBezTo>
                  <a:cubicBezTo>
                    <a:pt x="633" y="481"/>
                    <a:pt x="675" y="463"/>
                    <a:pt x="703" y="417"/>
                  </a:cubicBezTo>
                  <a:cubicBezTo>
                    <a:pt x="894" y="179"/>
                    <a:pt x="894" y="167"/>
                    <a:pt x="715" y="155"/>
                  </a:cubicBezTo>
                  <a:cubicBezTo>
                    <a:pt x="560" y="131"/>
                    <a:pt x="405" y="155"/>
                    <a:pt x="286" y="12"/>
                  </a:cubicBezTo>
                  <a:cubicBezTo>
                    <a:pt x="191"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35"/>
            <p:cNvSpPr/>
            <p:nvPr/>
          </p:nvSpPr>
          <p:spPr>
            <a:xfrm>
              <a:off x="5466750" y="3165600"/>
              <a:ext cx="11925" cy="3200"/>
            </a:xfrm>
            <a:custGeom>
              <a:avLst/>
              <a:gdLst/>
              <a:ahLst/>
              <a:cxnLst/>
              <a:rect l="l" t="t" r="r" b="b"/>
              <a:pathLst>
                <a:path w="477" h="128" extrusionOk="0">
                  <a:moveTo>
                    <a:pt x="212" y="1"/>
                  </a:moveTo>
                  <a:cubicBezTo>
                    <a:pt x="144" y="1"/>
                    <a:pt x="73" y="14"/>
                    <a:pt x="0" y="28"/>
                  </a:cubicBezTo>
                  <a:cubicBezTo>
                    <a:pt x="110" y="96"/>
                    <a:pt x="225" y="127"/>
                    <a:pt x="339" y="127"/>
                  </a:cubicBezTo>
                  <a:cubicBezTo>
                    <a:pt x="385" y="127"/>
                    <a:pt x="431" y="122"/>
                    <a:pt x="476" y="112"/>
                  </a:cubicBezTo>
                  <a:cubicBezTo>
                    <a:pt x="399" y="27"/>
                    <a:pt x="309" y="1"/>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35"/>
            <p:cNvSpPr/>
            <p:nvPr/>
          </p:nvSpPr>
          <p:spPr>
            <a:xfrm>
              <a:off x="5428050" y="3161900"/>
              <a:ext cx="11625" cy="3050"/>
            </a:xfrm>
            <a:custGeom>
              <a:avLst/>
              <a:gdLst/>
              <a:ahLst/>
              <a:cxnLst/>
              <a:rect l="l" t="t" r="r" b="b"/>
              <a:pathLst>
                <a:path w="465" h="122" extrusionOk="0">
                  <a:moveTo>
                    <a:pt x="201" y="0"/>
                  </a:moveTo>
                  <a:cubicBezTo>
                    <a:pt x="136" y="0"/>
                    <a:pt x="68" y="12"/>
                    <a:pt x="0" y="21"/>
                  </a:cubicBezTo>
                  <a:cubicBezTo>
                    <a:pt x="93" y="106"/>
                    <a:pt x="190" y="121"/>
                    <a:pt x="293" y="121"/>
                  </a:cubicBezTo>
                  <a:cubicBezTo>
                    <a:pt x="349" y="121"/>
                    <a:pt x="406" y="117"/>
                    <a:pt x="465" y="117"/>
                  </a:cubicBezTo>
                  <a:cubicBezTo>
                    <a:pt x="387" y="25"/>
                    <a:pt x="297"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35"/>
            <p:cNvSpPr/>
            <p:nvPr/>
          </p:nvSpPr>
          <p:spPr>
            <a:xfrm>
              <a:off x="5459300" y="3158250"/>
              <a:ext cx="8650" cy="3300"/>
            </a:xfrm>
            <a:custGeom>
              <a:avLst/>
              <a:gdLst/>
              <a:ahLst/>
              <a:cxnLst/>
              <a:rect l="l" t="t" r="r" b="b"/>
              <a:pathLst>
                <a:path w="346" h="132" extrusionOk="0">
                  <a:moveTo>
                    <a:pt x="346" y="1"/>
                  </a:moveTo>
                  <a:cubicBezTo>
                    <a:pt x="262" y="1"/>
                    <a:pt x="155" y="25"/>
                    <a:pt x="60" y="25"/>
                  </a:cubicBezTo>
                  <a:cubicBezTo>
                    <a:pt x="1" y="48"/>
                    <a:pt x="1" y="96"/>
                    <a:pt x="60" y="132"/>
                  </a:cubicBezTo>
                  <a:cubicBezTo>
                    <a:pt x="179" y="132"/>
                    <a:pt x="286"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35"/>
            <p:cNvSpPr/>
            <p:nvPr/>
          </p:nvSpPr>
          <p:spPr>
            <a:xfrm>
              <a:off x="5453950" y="3158250"/>
              <a:ext cx="6875" cy="3300"/>
            </a:xfrm>
            <a:custGeom>
              <a:avLst/>
              <a:gdLst/>
              <a:ahLst/>
              <a:cxnLst/>
              <a:rect l="l" t="t" r="r" b="b"/>
              <a:pathLst>
                <a:path w="275" h="132" extrusionOk="0">
                  <a:moveTo>
                    <a:pt x="0" y="1"/>
                  </a:moveTo>
                  <a:cubicBezTo>
                    <a:pt x="60" y="120"/>
                    <a:pt x="155" y="132"/>
                    <a:pt x="274" y="132"/>
                  </a:cubicBezTo>
                  <a:lnTo>
                    <a:pt x="274" y="25"/>
                  </a:lnTo>
                  <a:cubicBezTo>
                    <a:pt x="191" y="1"/>
                    <a:pt x="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35"/>
            <p:cNvSpPr/>
            <p:nvPr/>
          </p:nvSpPr>
          <p:spPr>
            <a:xfrm>
              <a:off x="5450075" y="3165400"/>
              <a:ext cx="4200" cy="1225"/>
            </a:xfrm>
            <a:custGeom>
              <a:avLst/>
              <a:gdLst/>
              <a:ahLst/>
              <a:cxnLst/>
              <a:rect l="l" t="t" r="r" b="b"/>
              <a:pathLst>
                <a:path w="168" h="49" extrusionOk="0">
                  <a:moveTo>
                    <a:pt x="0" y="0"/>
                  </a:moveTo>
                  <a:cubicBezTo>
                    <a:pt x="12" y="12"/>
                    <a:pt x="36" y="48"/>
                    <a:pt x="48" y="48"/>
                  </a:cubicBezTo>
                  <a:cubicBezTo>
                    <a:pt x="72" y="48"/>
                    <a:pt x="120" y="36"/>
                    <a:pt x="167" y="12"/>
                  </a:cubicBezTo>
                  <a:cubicBezTo>
                    <a:pt x="120" y="12"/>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35"/>
            <p:cNvSpPr/>
            <p:nvPr/>
          </p:nvSpPr>
          <p:spPr>
            <a:xfrm>
              <a:off x="5442925" y="3154975"/>
              <a:ext cx="4500" cy="3000"/>
            </a:xfrm>
            <a:custGeom>
              <a:avLst/>
              <a:gdLst/>
              <a:ahLst/>
              <a:cxnLst/>
              <a:rect l="l" t="t" r="r" b="b"/>
              <a:pathLst>
                <a:path w="180" h="120" extrusionOk="0">
                  <a:moveTo>
                    <a:pt x="1" y="1"/>
                  </a:moveTo>
                  <a:lnTo>
                    <a:pt x="1" y="120"/>
                  </a:lnTo>
                  <a:cubicBezTo>
                    <a:pt x="60" y="120"/>
                    <a:pt x="108" y="108"/>
                    <a:pt x="179" y="108"/>
                  </a:cubicBezTo>
                  <a:cubicBezTo>
                    <a:pt x="120" y="72"/>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5"/>
            <p:cNvSpPr/>
            <p:nvPr/>
          </p:nvSpPr>
          <p:spPr>
            <a:xfrm>
              <a:off x="5442925" y="3163625"/>
              <a:ext cx="3900" cy="1200"/>
            </a:xfrm>
            <a:custGeom>
              <a:avLst/>
              <a:gdLst/>
              <a:ahLst/>
              <a:cxnLst/>
              <a:rect l="l" t="t" r="r" b="b"/>
              <a:pathLst>
                <a:path w="156" h="48" extrusionOk="0">
                  <a:moveTo>
                    <a:pt x="108" y="0"/>
                  </a:moveTo>
                  <a:cubicBezTo>
                    <a:pt x="84" y="12"/>
                    <a:pt x="36" y="24"/>
                    <a:pt x="1" y="48"/>
                  </a:cubicBezTo>
                  <a:lnTo>
                    <a:pt x="155" y="48"/>
                  </a:ln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5"/>
            <p:cNvSpPr/>
            <p:nvPr/>
          </p:nvSpPr>
          <p:spPr>
            <a:xfrm>
              <a:off x="5482525" y="3167150"/>
              <a:ext cx="3600" cy="1250"/>
            </a:xfrm>
            <a:custGeom>
              <a:avLst/>
              <a:gdLst/>
              <a:ahLst/>
              <a:cxnLst/>
              <a:rect l="l" t="t" r="r" b="b"/>
              <a:pathLst>
                <a:path w="144" h="50" extrusionOk="0">
                  <a:moveTo>
                    <a:pt x="108" y="0"/>
                  </a:moveTo>
                  <a:cubicBezTo>
                    <a:pt x="108" y="0"/>
                    <a:pt x="107" y="1"/>
                    <a:pt x="107" y="2"/>
                  </a:cubicBezTo>
                  <a:cubicBezTo>
                    <a:pt x="72" y="2"/>
                    <a:pt x="24" y="38"/>
                    <a:pt x="0" y="50"/>
                  </a:cubicBezTo>
                  <a:lnTo>
                    <a:pt x="143" y="50"/>
                  </a:lnTo>
                  <a:cubicBezTo>
                    <a:pt x="133" y="39"/>
                    <a:pt x="112"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5"/>
            <p:cNvSpPr/>
            <p:nvPr/>
          </p:nvSpPr>
          <p:spPr>
            <a:xfrm>
              <a:off x="5478050" y="3159375"/>
              <a:ext cx="5100" cy="1575"/>
            </a:xfrm>
            <a:custGeom>
              <a:avLst/>
              <a:gdLst/>
              <a:ahLst/>
              <a:cxnLst/>
              <a:rect l="l" t="t" r="r" b="b"/>
              <a:pathLst>
                <a:path w="204" h="63" extrusionOk="0">
                  <a:moveTo>
                    <a:pt x="102" y="0"/>
                  </a:moveTo>
                  <a:cubicBezTo>
                    <a:pt x="69" y="0"/>
                    <a:pt x="36" y="21"/>
                    <a:pt x="1" y="63"/>
                  </a:cubicBezTo>
                  <a:lnTo>
                    <a:pt x="203" y="63"/>
                  </a:lnTo>
                  <a:cubicBezTo>
                    <a:pt x="167" y="21"/>
                    <a:pt x="135"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35"/>
            <p:cNvSpPr/>
            <p:nvPr/>
          </p:nvSpPr>
          <p:spPr>
            <a:xfrm>
              <a:off x="5489650" y="3161225"/>
              <a:ext cx="3600" cy="2350"/>
            </a:xfrm>
            <a:custGeom>
              <a:avLst/>
              <a:gdLst/>
              <a:ahLst/>
              <a:cxnLst/>
              <a:rect l="l" t="t" r="r" b="b"/>
              <a:pathLst>
                <a:path w="144" h="94" extrusionOk="0">
                  <a:moveTo>
                    <a:pt x="144" y="1"/>
                  </a:moveTo>
                  <a:lnTo>
                    <a:pt x="144" y="1"/>
                  </a:lnTo>
                  <a:cubicBezTo>
                    <a:pt x="84" y="25"/>
                    <a:pt x="37" y="25"/>
                    <a:pt x="1" y="25"/>
                  </a:cubicBezTo>
                  <a:cubicBezTo>
                    <a:pt x="29" y="70"/>
                    <a:pt x="52" y="93"/>
                    <a:pt x="73" y="93"/>
                  </a:cubicBezTo>
                  <a:cubicBezTo>
                    <a:pt x="97" y="93"/>
                    <a:pt x="119" y="6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35"/>
            <p:cNvSpPr/>
            <p:nvPr/>
          </p:nvSpPr>
          <p:spPr>
            <a:xfrm>
              <a:off x="5887325" y="3122525"/>
              <a:ext cx="7775" cy="4950"/>
            </a:xfrm>
            <a:custGeom>
              <a:avLst/>
              <a:gdLst/>
              <a:ahLst/>
              <a:cxnLst/>
              <a:rect l="l" t="t" r="r" b="b"/>
              <a:pathLst>
                <a:path w="311" h="198" extrusionOk="0">
                  <a:moveTo>
                    <a:pt x="13" y="1"/>
                  </a:moveTo>
                  <a:cubicBezTo>
                    <a:pt x="1" y="49"/>
                    <a:pt x="1" y="96"/>
                    <a:pt x="1" y="144"/>
                  </a:cubicBezTo>
                  <a:cubicBezTo>
                    <a:pt x="70" y="161"/>
                    <a:pt x="144" y="198"/>
                    <a:pt x="202" y="198"/>
                  </a:cubicBezTo>
                  <a:cubicBezTo>
                    <a:pt x="266" y="198"/>
                    <a:pt x="310" y="15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5"/>
            <p:cNvSpPr/>
            <p:nvPr/>
          </p:nvSpPr>
          <p:spPr>
            <a:xfrm>
              <a:off x="5546225" y="3224750"/>
              <a:ext cx="43775" cy="42825"/>
            </a:xfrm>
            <a:custGeom>
              <a:avLst/>
              <a:gdLst/>
              <a:ahLst/>
              <a:cxnLst/>
              <a:rect l="l" t="t" r="r" b="b"/>
              <a:pathLst>
                <a:path w="1751" h="1713" extrusionOk="0">
                  <a:moveTo>
                    <a:pt x="187" y="0"/>
                  </a:moveTo>
                  <a:cubicBezTo>
                    <a:pt x="135" y="0"/>
                    <a:pt x="86" y="18"/>
                    <a:pt x="36" y="55"/>
                  </a:cubicBezTo>
                  <a:cubicBezTo>
                    <a:pt x="0" y="103"/>
                    <a:pt x="0" y="139"/>
                    <a:pt x="24" y="198"/>
                  </a:cubicBezTo>
                  <a:cubicBezTo>
                    <a:pt x="310" y="615"/>
                    <a:pt x="441" y="1115"/>
                    <a:pt x="750" y="1508"/>
                  </a:cubicBezTo>
                  <a:cubicBezTo>
                    <a:pt x="854" y="1629"/>
                    <a:pt x="945" y="1712"/>
                    <a:pt x="1070" y="1712"/>
                  </a:cubicBezTo>
                  <a:cubicBezTo>
                    <a:pt x="1116" y="1712"/>
                    <a:pt x="1168" y="1701"/>
                    <a:pt x="1227" y="1675"/>
                  </a:cubicBezTo>
                  <a:cubicBezTo>
                    <a:pt x="1429" y="1603"/>
                    <a:pt x="1631" y="1556"/>
                    <a:pt x="1750" y="1353"/>
                  </a:cubicBezTo>
                  <a:cubicBezTo>
                    <a:pt x="1727" y="1246"/>
                    <a:pt x="1667" y="1186"/>
                    <a:pt x="1572" y="1175"/>
                  </a:cubicBezTo>
                  <a:cubicBezTo>
                    <a:pt x="1443" y="1218"/>
                    <a:pt x="1308" y="1385"/>
                    <a:pt x="1184" y="1385"/>
                  </a:cubicBezTo>
                  <a:cubicBezTo>
                    <a:pt x="1137" y="1385"/>
                    <a:pt x="1091" y="1360"/>
                    <a:pt x="1048" y="1294"/>
                  </a:cubicBezTo>
                  <a:cubicBezTo>
                    <a:pt x="869" y="1008"/>
                    <a:pt x="560" y="758"/>
                    <a:pt x="572" y="365"/>
                  </a:cubicBezTo>
                  <a:cubicBezTo>
                    <a:pt x="548" y="222"/>
                    <a:pt x="429" y="139"/>
                    <a:pt x="334" y="43"/>
                  </a:cubicBezTo>
                  <a:cubicBezTo>
                    <a:pt x="282" y="15"/>
                    <a:pt x="234"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35"/>
            <p:cNvSpPr/>
            <p:nvPr/>
          </p:nvSpPr>
          <p:spPr>
            <a:xfrm>
              <a:off x="5610225" y="3254700"/>
              <a:ext cx="62800" cy="11450"/>
            </a:xfrm>
            <a:custGeom>
              <a:avLst/>
              <a:gdLst/>
              <a:ahLst/>
              <a:cxnLst/>
              <a:rect l="l" t="t" r="r" b="b"/>
              <a:pathLst>
                <a:path w="2512" h="458" extrusionOk="0">
                  <a:moveTo>
                    <a:pt x="60" y="0"/>
                  </a:moveTo>
                  <a:cubicBezTo>
                    <a:pt x="0" y="60"/>
                    <a:pt x="0" y="108"/>
                    <a:pt x="60" y="167"/>
                  </a:cubicBezTo>
                  <a:cubicBezTo>
                    <a:pt x="694" y="417"/>
                    <a:pt x="1352" y="457"/>
                    <a:pt x="2021" y="457"/>
                  </a:cubicBezTo>
                  <a:cubicBezTo>
                    <a:pt x="2180" y="457"/>
                    <a:pt x="2340" y="455"/>
                    <a:pt x="2500" y="453"/>
                  </a:cubicBezTo>
                  <a:cubicBezTo>
                    <a:pt x="2512" y="255"/>
                    <a:pt x="2433" y="222"/>
                    <a:pt x="2335" y="222"/>
                  </a:cubicBezTo>
                  <a:cubicBezTo>
                    <a:pt x="2286" y="222"/>
                    <a:pt x="2232" y="230"/>
                    <a:pt x="2183" y="230"/>
                  </a:cubicBezTo>
                  <a:cubicBezTo>
                    <a:pt x="2129" y="230"/>
                    <a:pt x="2080" y="220"/>
                    <a:pt x="2048" y="179"/>
                  </a:cubicBezTo>
                  <a:cubicBezTo>
                    <a:pt x="1381" y="119"/>
                    <a:pt x="726" y="6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35"/>
            <p:cNvSpPr/>
            <p:nvPr/>
          </p:nvSpPr>
          <p:spPr>
            <a:xfrm>
              <a:off x="5453050" y="3255050"/>
              <a:ext cx="27100" cy="63125"/>
            </a:xfrm>
            <a:custGeom>
              <a:avLst/>
              <a:gdLst/>
              <a:ahLst/>
              <a:cxnLst/>
              <a:rect l="l" t="t" r="r" b="b"/>
              <a:pathLst>
                <a:path w="1084" h="2525" extrusionOk="0">
                  <a:moveTo>
                    <a:pt x="972" y="0"/>
                  </a:moveTo>
                  <a:cubicBezTo>
                    <a:pt x="950" y="0"/>
                    <a:pt x="924" y="7"/>
                    <a:pt x="893" y="22"/>
                  </a:cubicBezTo>
                  <a:cubicBezTo>
                    <a:pt x="703" y="403"/>
                    <a:pt x="393" y="736"/>
                    <a:pt x="274" y="1165"/>
                  </a:cubicBezTo>
                  <a:cubicBezTo>
                    <a:pt x="239" y="1248"/>
                    <a:pt x="131" y="1272"/>
                    <a:pt x="48" y="1284"/>
                  </a:cubicBezTo>
                  <a:cubicBezTo>
                    <a:pt x="1" y="1534"/>
                    <a:pt x="286" y="1748"/>
                    <a:pt x="167" y="2010"/>
                  </a:cubicBezTo>
                  <a:cubicBezTo>
                    <a:pt x="120" y="2058"/>
                    <a:pt x="120" y="2106"/>
                    <a:pt x="167" y="2141"/>
                  </a:cubicBezTo>
                  <a:cubicBezTo>
                    <a:pt x="179" y="2201"/>
                    <a:pt x="179" y="2284"/>
                    <a:pt x="191" y="2356"/>
                  </a:cubicBezTo>
                  <a:cubicBezTo>
                    <a:pt x="191" y="2427"/>
                    <a:pt x="227" y="2475"/>
                    <a:pt x="298" y="2522"/>
                  </a:cubicBezTo>
                  <a:cubicBezTo>
                    <a:pt x="310" y="2524"/>
                    <a:pt x="322" y="2525"/>
                    <a:pt x="333" y="2525"/>
                  </a:cubicBezTo>
                  <a:cubicBezTo>
                    <a:pt x="411" y="2525"/>
                    <a:pt x="471" y="2488"/>
                    <a:pt x="512" y="2415"/>
                  </a:cubicBezTo>
                  <a:cubicBezTo>
                    <a:pt x="489" y="2320"/>
                    <a:pt x="429" y="2237"/>
                    <a:pt x="524" y="2165"/>
                  </a:cubicBezTo>
                  <a:cubicBezTo>
                    <a:pt x="524" y="2106"/>
                    <a:pt x="536" y="2058"/>
                    <a:pt x="524" y="1999"/>
                  </a:cubicBezTo>
                  <a:cubicBezTo>
                    <a:pt x="512" y="1903"/>
                    <a:pt x="477" y="1832"/>
                    <a:pt x="477" y="1760"/>
                  </a:cubicBezTo>
                  <a:cubicBezTo>
                    <a:pt x="477" y="1713"/>
                    <a:pt x="477" y="1653"/>
                    <a:pt x="489" y="1606"/>
                  </a:cubicBezTo>
                  <a:cubicBezTo>
                    <a:pt x="536" y="1522"/>
                    <a:pt x="584" y="1463"/>
                    <a:pt x="632" y="1391"/>
                  </a:cubicBezTo>
                  <a:cubicBezTo>
                    <a:pt x="893" y="1058"/>
                    <a:pt x="893" y="653"/>
                    <a:pt x="1024" y="284"/>
                  </a:cubicBezTo>
                  <a:cubicBezTo>
                    <a:pt x="1060" y="236"/>
                    <a:pt x="1084" y="177"/>
                    <a:pt x="1084" y="117"/>
                  </a:cubicBezTo>
                  <a:cubicBezTo>
                    <a:pt x="1066" y="55"/>
                    <a:pt x="1035"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5"/>
            <p:cNvSpPr/>
            <p:nvPr/>
          </p:nvSpPr>
          <p:spPr>
            <a:xfrm>
              <a:off x="5473875" y="3253050"/>
              <a:ext cx="40825" cy="39300"/>
            </a:xfrm>
            <a:custGeom>
              <a:avLst/>
              <a:gdLst/>
              <a:ahLst/>
              <a:cxnLst/>
              <a:rect l="l" t="t" r="r" b="b"/>
              <a:pathLst>
                <a:path w="1633" h="1572" extrusionOk="0">
                  <a:moveTo>
                    <a:pt x="1421" y="1"/>
                  </a:moveTo>
                  <a:cubicBezTo>
                    <a:pt x="1352" y="1"/>
                    <a:pt x="1281" y="31"/>
                    <a:pt x="1203" y="78"/>
                  </a:cubicBezTo>
                  <a:cubicBezTo>
                    <a:pt x="1132" y="174"/>
                    <a:pt x="989" y="138"/>
                    <a:pt x="930" y="245"/>
                  </a:cubicBezTo>
                  <a:cubicBezTo>
                    <a:pt x="715" y="316"/>
                    <a:pt x="668" y="555"/>
                    <a:pt x="489" y="674"/>
                  </a:cubicBezTo>
                  <a:lnTo>
                    <a:pt x="513" y="674"/>
                  </a:lnTo>
                  <a:cubicBezTo>
                    <a:pt x="275" y="840"/>
                    <a:pt x="49" y="1019"/>
                    <a:pt x="1" y="1328"/>
                  </a:cubicBezTo>
                  <a:cubicBezTo>
                    <a:pt x="13" y="1436"/>
                    <a:pt x="72" y="1507"/>
                    <a:pt x="168" y="1555"/>
                  </a:cubicBezTo>
                  <a:cubicBezTo>
                    <a:pt x="187" y="1566"/>
                    <a:pt x="206" y="1571"/>
                    <a:pt x="224" y="1571"/>
                  </a:cubicBezTo>
                  <a:cubicBezTo>
                    <a:pt x="264" y="1571"/>
                    <a:pt x="302" y="1547"/>
                    <a:pt x="334" y="1507"/>
                  </a:cubicBezTo>
                  <a:cubicBezTo>
                    <a:pt x="394" y="1471"/>
                    <a:pt x="430" y="1412"/>
                    <a:pt x="477" y="1352"/>
                  </a:cubicBezTo>
                  <a:cubicBezTo>
                    <a:pt x="751" y="936"/>
                    <a:pt x="1049" y="531"/>
                    <a:pt x="1537" y="352"/>
                  </a:cubicBezTo>
                  <a:cubicBezTo>
                    <a:pt x="1632" y="304"/>
                    <a:pt x="1620" y="185"/>
                    <a:pt x="1620" y="102"/>
                  </a:cubicBezTo>
                  <a:cubicBezTo>
                    <a:pt x="1555" y="31"/>
                    <a:pt x="1489" y="1"/>
                    <a:pt x="1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5"/>
            <p:cNvSpPr/>
            <p:nvPr/>
          </p:nvSpPr>
          <p:spPr>
            <a:xfrm>
              <a:off x="5661400" y="3258450"/>
              <a:ext cx="45875" cy="10800"/>
            </a:xfrm>
            <a:custGeom>
              <a:avLst/>
              <a:gdLst/>
              <a:ahLst/>
              <a:cxnLst/>
              <a:rect l="l" t="t" r="r" b="b"/>
              <a:pathLst>
                <a:path w="1835" h="432" extrusionOk="0">
                  <a:moveTo>
                    <a:pt x="202" y="0"/>
                  </a:moveTo>
                  <a:cubicBezTo>
                    <a:pt x="136" y="0"/>
                    <a:pt x="69" y="8"/>
                    <a:pt x="1" y="29"/>
                  </a:cubicBezTo>
                  <a:cubicBezTo>
                    <a:pt x="108" y="208"/>
                    <a:pt x="370" y="88"/>
                    <a:pt x="453" y="303"/>
                  </a:cubicBezTo>
                  <a:cubicBezTo>
                    <a:pt x="646" y="394"/>
                    <a:pt x="840" y="431"/>
                    <a:pt x="1036" y="431"/>
                  </a:cubicBezTo>
                  <a:cubicBezTo>
                    <a:pt x="1300" y="431"/>
                    <a:pt x="1567" y="363"/>
                    <a:pt x="1834" y="267"/>
                  </a:cubicBezTo>
                  <a:cubicBezTo>
                    <a:pt x="1676" y="175"/>
                    <a:pt x="1517" y="148"/>
                    <a:pt x="1363" y="148"/>
                  </a:cubicBezTo>
                  <a:cubicBezTo>
                    <a:pt x="1297" y="148"/>
                    <a:pt x="1232" y="153"/>
                    <a:pt x="1168" y="160"/>
                  </a:cubicBezTo>
                  <a:cubicBezTo>
                    <a:pt x="1168" y="160"/>
                    <a:pt x="1144" y="184"/>
                    <a:pt x="1120" y="196"/>
                  </a:cubicBezTo>
                  <a:cubicBezTo>
                    <a:pt x="1084" y="196"/>
                    <a:pt x="1061" y="184"/>
                    <a:pt x="1025" y="148"/>
                  </a:cubicBezTo>
                  <a:cubicBezTo>
                    <a:pt x="736" y="148"/>
                    <a:pt x="478"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5"/>
            <p:cNvSpPr/>
            <p:nvPr/>
          </p:nvSpPr>
          <p:spPr>
            <a:xfrm>
              <a:off x="5807550" y="3280300"/>
              <a:ext cx="47650" cy="8475"/>
            </a:xfrm>
            <a:custGeom>
              <a:avLst/>
              <a:gdLst/>
              <a:ahLst/>
              <a:cxnLst/>
              <a:rect l="l" t="t" r="r" b="b"/>
              <a:pathLst>
                <a:path w="1906" h="339" extrusionOk="0">
                  <a:moveTo>
                    <a:pt x="48" y="0"/>
                  </a:moveTo>
                  <a:cubicBezTo>
                    <a:pt x="37" y="36"/>
                    <a:pt x="25" y="84"/>
                    <a:pt x="1" y="119"/>
                  </a:cubicBezTo>
                  <a:cubicBezTo>
                    <a:pt x="86" y="185"/>
                    <a:pt x="179" y="211"/>
                    <a:pt x="273" y="211"/>
                  </a:cubicBezTo>
                  <a:cubicBezTo>
                    <a:pt x="349" y="211"/>
                    <a:pt x="426" y="194"/>
                    <a:pt x="501" y="167"/>
                  </a:cubicBezTo>
                  <a:cubicBezTo>
                    <a:pt x="525" y="167"/>
                    <a:pt x="572" y="179"/>
                    <a:pt x="596" y="179"/>
                  </a:cubicBezTo>
                  <a:cubicBezTo>
                    <a:pt x="626" y="197"/>
                    <a:pt x="656" y="206"/>
                    <a:pt x="685" y="206"/>
                  </a:cubicBezTo>
                  <a:cubicBezTo>
                    <a:pt x="715" y="206"/>
                    <a:pt x="745" y="197"/>
                    <a:pt x="775" y="179"/>
                  </a:cubicBezTo>
                  <a:cubicBezTo>
                    <a:pt x="810" y="167"/>
                    <a:pt x="858" y="167"/>
                    <a:pt x="882" y="167"/>
                  </a:cubicBezTo>
                  <a:cubicBezTo>
                    <a:pt x="885" y="167"/>
                    <a:pt x="888" y="167"/>
                    <a:pt x="891" y="167"/>
                  </a:cubicBezTo>
                  <a:cubicBezTo>
                    <a:pt x="1009" y="167"/>
                    <a:pt x="1071" y="338"/>
                    <a:pt x="1156" y="338"/>
                  </a:cubicBezTo>
                  <a:cubicBezTo>
                    <a:pt x="1177" y="338"/>
                    <a:pt x="1201" y="327"/>
                    <a:pt x="1227" y="298"/>
                  </a:cubicBezTo>
                  <a:cubicBezTo>
                    <a:pt x="1418" y="107"/>
                    <a:pt x="1727" y="227"/>
                    <a:pt x="1906" y="24"/>
                  </a:cubicBezTo>
                  <a:cubicBezTo>
                    <a:pt x="1287" y="0"/>
                    <a:pt x="680"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35"/>
            <p:cNvSpPr/>
            <p:nvPr/>
          </p:nvSpPr>
          <p:spPr>
            <a:xfrm>
              <a:off x="5457825" y="3294875"/>
              <a:ext cx="17875" cy="35450"/>
            </a:xfrm>
            <a:custGeom>
              <a:avLst/>
              <a:gdLst/>
              <a:ahLst/>
              <a:cxnLst/>
              <a:rect l="l" t="t" r="r" b="b"/>
              <a:pathLst>
                <a:path w="715" h="1418" extrusionOk="0">
                  <a:moveTo>
                    <a:pt x="572" y="1"/>
                  </a:moveTo>
                  <a:cubicBezTo>
                    <a:pt x="464" y="36"/>
                    <a:pt x="417" y="132"/>
                    <a:pt x="393" y="239"/>
                  </a:cubicBezTo>
                  <a:cubicBezTo>
                    <a:pt x="345" y="298"/>
                    <a:pt x="274" y="334"/>
                    <a:pt x="274" y="417"/>
                  </a:cubicBezTo>
                  <a:cubicBezTo>
                    <a:pt x="274" y="477"/>
                    <a:pt x="262" y="525"/>
                    <a:pt x="262" y="572"/>
                  </a:cubicBezTo>
                  <a:cubicBezTo>
                    <a:pt x="214" y="608"/>
                    <a:pt x="214" y="656"/>
                    <a:pt x="262" y="703"/>
                  </a:cubicBezTo>
                  <a:cubicBezTo>
                    <a:pt x="202" y="751"/>
                    <a:pt x="155" y="810"/>
                    <a:pt x="107" y="846"/>
                  </a:cubicBezTo>
                  <a:cubicBezTo>
                    <a:pt x="24" y="1025"/>
                    <a:pt x="0" y="1227"/>
                    <a:pt x="119" y="1418"/>
                  </a:cubicBezTo>
                  <a:cubicBezTo>
                    <a:pt x="333" y="1001"/>
                    <a:pt x="524" y="572"/>
                    <a:pt x="714" y="155"/>
                  </a:cubicBezTo>
                  <a:cubicBezTo>
                    <a:pt x="714" y="60"/>
                    <a:pt x="655" y="13"/>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35"/>
            <p:cNvSpPr/>
            <p:nvPr/>
          </p:nvSpPr>
          <p:spPr>
            <a:xfrm>
              <a:off x="5603950" y="3219850"/>
              <a:ext cx="43500" cy="10800"/>
            </a:xfrm>
            <a:custGeom>
              <a:avLst/>
              <a:gdLst/>
              <a:ahLst/>
              <a:cxnLst/>
              <a:rect l="l" t="t" r="r" b="b"/>
              <a:pathLst>
                <a:path w="1740" h="432" extrusionOk="0">
                  <a:moveTo>
                    <a:pt x="306" y="0"/>
                  </a:moveTo>
                  <a:cubicBezTo>
                    <a:pt x="234" y="0"/>
                    <a:pt x="159" y="23"/>
                    <a:pt x="84" y="73"/>
                  </a:cubicBezTo>
                  <a:cubicBezTo>
                    <a:pt x="25" y="132"/>
                    <a:pt x="1" y="192"/>
                    <a:pt x="37" y="263"/>
                  </a:cubicBezTo>
                  <a:cubicBezTo>
                    <a:pt x="567" y="363"/>
                    <a:pt x="1086" y="431"/>
                    <a:pt x="1614" y="431"/>
                  </a:cubicBezTo>
                  <a:cubicBezTo>
                    <a:pt x="1656" y="431"/>
                    <a:pt x="1698" y="431"/>
                    <a:pt x="1739" y="430"/>
                  </a:cubicBezTo>
                  <a:cubicBezTo>
                    <a:pt x="1644" y="278"/>
                    <a:pt x="1495" y="262"/>
                    <a:pt x="1348" y="262"/>
                  </a:cubicBezTo>
                  <a:cubicBezTo>
                    <a:pt x="1312" y="262"/>
                    <a:pt x="1275" y="263"/>
                    <a:pt x="1239" y="263"/>
                  </a:cubicBezTo>
                  <a:cubicBezTo>
                    <a:pt x="1001" y="263"/>
                    <a:pt x="799" y="239"/>
                    <a:pt x="584" y="120"/>
                  </a:cubicBezTo>
                  <a:cubicBezTo>
                    <a:pt x="501" y="44"/>
                    <a:pt x="406"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35"/>
            <p:cNvSpPr/>
            <p:nvPr/>
          </p:nvSpPr>
          <p:spPr>
            <a:xfrm>
              <a:off x="5475675" y="3240075"/>
              <a:ext cx="20550" cy="20125"/>
            </a:xfrm>
            <a:custGeom>
              <a:avLst/>
              <a:gdLst/>
              <a:ahLst/>
              <a:cxnLst/>
              <a:rect l="l" t="t" r="r" b="b"/>
              <a:pathLst>
                <a:path w="822" h="805" extrusionOk="0">
                  <a:moveTo>
                    <a:pt x="642" y="0"/>
                  </a:moveTo>
                  <a:cubicBezTo>
                    <a:pt x="619" y="0"/>
                    <a:pt x="594" y="9"/>
                    <a:pt x="572" y="26"/>
                  </a:cubicBezTo>
                  <a:cubicBezTo>
                    <a:pt x="524" y="26"/>
                    <a:pt x="477" y="38"/>
                    <a:pt x="441" y="38"/>
                  </a:cubicBezTo>
                  <a:cubicBezTo>
                    <a:pt x="358" y="61"/>
                    <a:pt x="322" y="121"/>
                    <a:pt x="286" y="181"/>
                  </a:cubicBezTo>
                  <a:cubicBezTo>
                    <a:pt x="191" y="323"/>
                    <a:pt x="96" y="466"/>
                    <a:pt x="0" y="621"/>
                  </a:cubicBezTo>
                  <a:lnTo>
                    <a:pt x="143" y="752"/>
                  </a:lnTo>
                  <a:cubicBezTo>
                    <a:pt x="143" y="752"/>
                    <a:pt x="155" y="764"/>
                    <a:pt x="203" y="800"/>
                  </a:cubicBezTo>
                  <a:cubicBezTo>
                    <a:pt x="209" y="803"/>
                    <a:pt x="215" y="804"/>
                    <a:pt x="223" y="804"/>
                  </a:cubicBezTo>
                  <a:cubicBezTo>
                    <a:pt x="244" y="804"/>
                    <a:pt x="268" y="791"/>
                    <a:pt x="286" y="764"/>
                  </a:cubicBezTo>
                  <a:cubicBezTo>
                    <a:pt x="334" y="716"/>
                    <a:pt x="381" y="657"/>
                    <a:pt x="417" y="621"/>
                  </a:cubicBezTo>
                  <a:cubicBezTo>
                    <a:pt x="477" y="573"/>
                    <a:pt x="524" y="514"/>
                    <a:pt x="572" y="466"/>
                  </a:cubicBezTo>
                  <a:cubicBezTo>
                    <a:pt x="584" y="419"/>
                    <a:pt x="584" y="371"/>
                    <a:pt x="596" y="335"/>
                  </a:cubicBezTo>
                  <a:cubicBezTo>
                    <a:pt x="655" y="240"/>
                    <a:pt x="822" y="204"/>
                    <a:pt x="715" y="38"/>
                  </a:cubicBezTo>
                  <a:cubicBezTo>
                    <a:pt x="696" y="12"/>
                    <a:pt x="670"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35"/>
            <p:cNvSpPr/>
            <p:nvPr/>
          </p:nvSpPr>
          <p:spPr>
            <a:xfrm>
              <a:off x="5713500" y="3261850"/>
              <a:ext cx="10150" cy="7150"/>
            </a:xfrm>
            <a:custGeom>
              <a:avLst/>
              <a:gdLst/>
              <a:ahLst/>
              <a:cxnLst/>
              <a:rect l="l" t="t" r="r" b="b"/>
              <a:pathLst>
                <a:path w="406" h="286" extrusionOk="0">
                  <a:moveTo>
                    <a:pt x="215" y="12"/>
                  </a:moveTo>
                  <a:cubicBezTo>
                    <a:pt x="120" y="24"/>
                    <a:pt x="12" y="24"/>
                    <a:pt x="0" y="143"/>
                  </a:cubicBezTo>
                  <a:cubicBezTo>
                    <a:pt x="0" y="262"/>
                    <a:pt x="108" y="286"/>
                    <a:pt x="191" y="286"/>
                  </a:cubicBezTo>
                  <a:cubicBezTo>
                    <a:pt x="286" y="262"/>
                    <a:pt x="370" y="238"/>
                    <a:pt x="393" y="131"/>
                  </a:cubicBezTo>
                  <a:cubicBezTo>
                    <a:pt x="405" y="0"/>
                    <a:pt x="286" y="24"/>
                    <a:pt x="215"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35"/>
            <p:cNvSpPr/>
            <p:nvPr/>
          </p:nvSpPr>
          <p:spPr>
            <a:xfrm>
              <a:off x="5521800" y="3215450"/>
              <a:ext cx="25925" cy="4050"/>
            </a:xfrm>
            <a:custGeom>
              <a:avLst/>
              <a:gdLst/>
              <a:ahLst/>
              <a:cxnLst/>
              <a:rect l="l" t="t" r="r" b="b"/>
              <a:pathLst>
                <a:path w="1037" h="162" extrusionOk="0">
                  <a:moveTo>
                    <a:pt x="507" y="0"/>
                  </a:moveTo>
                  <a:cubicBezTo>
                    <a:pt x="373" y="0"/>
                    <a:pt x="239" y="14"/>
                    <a:pt x="105" y="14"/>
                  </a:cubicBezTo>
                  <a:cubicBezTo>
                    <a:pt x="70" y="14"/>
                    <a:pt x="36" y="13"/>
                    <a:pt x="1" y="11"/>
                  </a:cubicBezTo>
                  <a:lnTo>
                    <a:pt x="1" y="11"/>
                  </a:lnTo>
                  <a:cubicBezTo>
                    <a:pt x="157" y="132"/>
                    <a:pt x="325" y="161"/>
                    <a:pt x="496" y="161"/>
                  </a:cubicBezTo>
                  <a:cubicBezTo>
                    <a:pt x="647" y="161"/>
                    <a:pt x="800" y="139"/>
                    <a:pt x="950" y="139"/>
                  </a:cubicBezTo>
                  <a:cubicBezTo>
                    <a:pt x="979" y="139"/>
                    <a:pt x="1008" y="140"/>
                    <a:pt x="1037" y="142"/>
                  </a:cubicBezTo>
                  <a:cubicBezTo>
                    <a:pt x="865" y="25"/>
                    <a:pt x="687"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35"/>
            <p:cNvSpPr/>
            <p:nvPr/>
          </p:nvSpPr>
          <p:spPr>
            <a:xfrm>
              <a:off x="5579250" y="3218975"/>
              <a:ext cx="25625" cy="8025"/>
            </a:xfrm>
            <a:custGeom>
              <a:avLst/>
              <a:gdLst/>
              <a:ahLst/>
              <a:cxnLst/>
              <a:rect l="l" t="t" r="r" b="b"/>
              <a:pathLst>
                <a:path w="1025" h="321" extrusionOk="0">
                  <a:moveTo>
                    <a:pt x="441" y="1"/>
                  </a:moveTo>
                  <a:cubicBezTo>
                    <a:pt x="382" y="1"/>
                    <a:pt x="310" y="13"/>
                    <a:pt x="251" y="36"/>
                  </a:cubicBezTo>
                  <a:cubicBezTo>
                    <a:pt x="167" y="60"/>
                    <a:pt x="60" y="72"/>
                    <a:pt x="1" y="167"/>
                  </a:cubicBezTo>
                  <a:cubicBezTo>
                    <a:pt x="152" y="289"/>
                    <a:pt x="317" y="321"/>
                    <a:pt x="487" y="321"/>
                  </a:cubicBezTo>
                  <a:cubicBezTo>
                    <a:pt x="665" y="321"/>
                    <a:pt x="848" y="286"/>
                    <a:pt x="1025" y="286"/>
                  </a:cubicBezTo>
                  <a:cubicBezTo>
                    <a:pt x="1013" y="239"/>
                    <a:pt x="1001" y="215"/>
                    <a:pt x="1001" y="167"/>
                  </a:cubicBezTo>
                  <a:cubicBezTo>
                    <a:pt x="965" y="132"/>
                    <a:pt x="953" y="108"/>
                    <a:pt x="918" y="96"/>
                  </a:cubicBezTo>
                  <a:cubicBezTo>
                    <a:pt x="775" y="1"/>
                    <a:pt x="608"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35"/>
            <p:cNvSpPr/>
            <p:nvPr/>
          </p:nvSpPr>
          <p:spPr>
            <a:xfrm>
              <a:off x="5563475" y="3215400"/>
              <a:ext cx="25025" cy="8175"/>
            </a:xfrm>
            <a:custGeom>
              <a:avLst/>
              <a:gdLst/>
              <a:ahLst/>
              <a:cxnLst/>
              <a:rect l="l" t="t" r="r" b="b"/>
              <a:pathLst>
                <a:path w="1001" h="327" extrusionOk="0">
                  <a:moveTo>
                    <a:pt x="894" y="1"/>
                  </a:moveTo>
                  <a:cubicBezTo>
                    <a:pt x="741" y="95"/>
                    <a:pt x="570" y="128"/>
                    <a:pt x="396" y="128"/>
                  </a:cubicBezTo>
                  <a:cubicBezTo>
                    <a:pt x="284" y="128"/>
                    <a:pt x="171" y="115"/>
                    <a:pt x="60" y="96"/>
                  </a:cubicBezTo>
                  <a:lnTo>
                    <a:pt x="48" y="144"/>
                  </a:lnTo>
                  <a:cubicBezTo>
                    <a:pt x="1" y="203"/>
                    <a:pt x="25" y="251"/>
                    <a:pt x="96" y="263"/>
                  </a:cubicBezTo>
                  <a:cubicBezTo>
                    <a:pt x="179" y="275"/>
                    <a:pt x="263" y="275"/>
                    <a:pt x="346" y="298"/>
                  </a:cubicBezTo>
                  <a:cubicBezTo>
                    <a:pt x="346" y="310"/>
                    <a:pt x="358" y="310"/>
                    <a:pt x="394" y="322"/>
                  </a:cubicBezTo>
                  <a:cubicBezTo>
                    <a:pt x="403" y="325"/>
                    <a:pt x="413" y="327"/>
                    <a:pt x="422" y="327"/>
                  </a:cubicBezTo>
                  <a:cubicBezTo>
                    <a:pt x="448" y="327"/>
                    <a:pt x="475" y="316"/>
                    <a:pt x="501" y="298"/>
                  </a:cubicBezTo>
                  <a:cubicBezTo>
                    <a:pt x="517" y="282"/>
                    <a:pt x="535" y="276"/>
                    <a:pt x="555" y="276"/>
                  </a:cubicBezTo>
                  <a:cubicBezTo>
                    <a:pt x="580" y="276"/>
                    <a:pt x="606" y="285"/>
                    <a:pt x="632" y="298"/>
                  </a:cubicBezTo>
                  <a:cubicBezTo>
                    <a:pt x="739" y="275"/>
                    <a:pt x="822" y="275"/>
                    <a:pt x="929" y="263"/>
                  </a:cubicBezTo>
                  <a:cubicBezTo>
                    <a:pt x="1001" y="167"/>
                    <a:pt x="989" y="84"/>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35"/>
            <p:cNvSpPr/>
            <p:nvPr/>
          </p:nvSpPr>
          <p:spPr>
            <a:xfrm>
              <a:off x="5454250" y="3314225"/>
              <a:ext cx="7150" cy="26825"/>
            </a:xfrm>
            <a:custGeom>
              <a:avLst/>
              <a:gdLst/>
              <a:ahLst/>
              <a:cxnLst/>
              <a:rect l="l" t="t" r="r" b="b"/>
              <a:pathLst>
                <a:path w="286" h="1073" extrusionOk="0">
                  <a:moveTo>
                    <a:pt x="167" y="1"/>
                  </a:moveTo>
                  <a:cubicBezTo>
                    <a:pt x="167" y="358"/>
                    <a:pt x="0" y="727"/>
                    <a:pt x="262" y="1072"/>
                  </a:cubicBezTo>
                  <a:cubicBezTo>
                    <a:pt x="262" y="929"/>
                    <a:pt x="286" y="786"/>
                    <a:pt x="286" y="644"/>
                  </a:cubicBezTo>
                  <a:cubicBezTo>
                    <a:pt x="191" y="465"/>
                    <a:pt x="250" y="274"/>
                    <a:pt x="262" y="72"/>
                  </a:cubicBezTo>
                  <a:cubicBezTo>
                    <a:pt x="226" y="48"/>
                    <a:pt x="191"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35"/>
            <p:cNvSpPr/>
            <p:nvPr/>
          </p:nvSpPr>
          <p:spPr>
            <a:xfrm>
              <a:off x="5585500" y="3250325"/>
              <a:ext cx="13425" cy="8275"/>
            </a:xfrm>
            <a:custGeom>
              <a:avLst/>
              <a:gdLst/>
              <a:ahLst/>
              <a:cxnLst/>
              <a:rect l="l" t="t" r="r" b="b"/>
              <a:pathLst>
                <a:path w="537" h="331" extrusionOk="0">
                  <a:moveTo>
                    <a:pt x="269" y="1"/>
                  </a:moveTo>
                  <a:cubicBezTo>
                    <a:pt x="171" y="1"/>
                    <a:pt x="81" y="49"/>
                    <a:pt x="1" y="152"/>
                  </a:cubicBezTo>
                  <a:lnTo>
                    <a:pt x="179" y="330"/>
                  </a:lnTo>
                  <a:cubicBezTo>
                    <a:pt x="287" y="283"/>
                    <a:pt x="406" y="294"/>
                    <a:pt x="465" y="187"/>
                  </a:cubicBezTo>
                  <a:cubicBezTo>
                    <a:pt x="537" y="152"/>
                    <a:pt x="537" y="104"/>
                    <a:pt x="465" y="56"/>
                  </a:cubicBezTo>
                  <a:cubicBezTo>
                    <a:pt x="396" y="20"/>
                    <a:pt x="331" y="1"/>
                    <a:pt x="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35"/>
            <p:cNvSpPr/>
            <p:nvPr/>
          </p:nvSpPr>
          <p:spPr>
            <a:xfrm>
              <a:off x="5597125" y="3251975"/>
              <a:ext cx="14900" cy="7225"/>
            </a:xfrm>
            <a:custGeom>
              <a:avLst/>
              <a:gdLst/>
              <a:ahLst/>
              <a:cxnLst/>
              <a:rect l="l" t="t" r="r" b="b"/>
              <a:pathLst>
                <a:path w="596" h="289" extrusionOk="0">
                  <a:moveTo>
                    <a:pt x="77" y="0"/>
                  </a:moveTo>
                  <a:cubicBezTo>
                    <a:pt x="55" y="0"/>
                    <a:pt x="34" y="1"/>
                    <a:pt x="12" y="2"/>
                  </a:cubicBezTo>
                  <a:cubicBezTo>
                    <a:pt x="0" y="50"/>
                    <a:pt x="12" y="97"/>
                    <a:pt x="12" y="145"/>
                  </a:cubicBezTo>
                  <a:cubicBezTo>
                    <a:pt x="146" y="279"/>
                    <a:pt x="316" y="288"/>
                    <a:pt x="506" y="288"/>
                  </a:cubicBezTo>
                  <a:cubicBezTo>
                    <a:pt x="536" y="288"/>
                    <a:pt x="565" y="288"/>
                    <a:pt x="595" y="288"/>
                  </a:cubicBezTo>
                  <a:lnTo>
                    <a:pt x="595" y="121"/>
                  </a:lnTo>
                  <a:cubicBezTo>
                    <a:pt x="424" y="46"/>
                    <a:pt x="263"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35"/>
            <p:cNvSpPr/>
            <p:nvPr/>
          </p:nvSpPr>
          <p:spPr>
            <a:xfrm>
              <a:off x="5449475" y="3262150"/>
              <a:ext cx="6575" cy="18175"/>
            </a:xfrm>
            <a:custGeom>
              <a:avLst/>
              <a:gdLst/>
              <a:ahLst/>
              <a:cxnLst/>
              <a:rect l="l" t="t" r="r" b="b"/>
              <a:pathLst>
                <a:path w="263" h="727" extrusionOk="0">
                  <a:moveTo>
                    <a:pt x="36" y="0"/>
                  </a:moveTo>
                  <a:lnTo>
                    <a:pt x="36" y="0"/>
                  </a:lnTo>
                  <a:cubicBezTo>
                    <a:pt x="60" y="250"/>
                    <a:pt x="1" y="512"/>
                    <a:pt x="155" y="726"/>
                  </a:cubicBezTo>
                  <a:cubicBezTo>
                    <a:pt x="179" y="476"/>
                    <a:pt x="263" y="21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35"/>
            <p:cNvSpPr/>
            <p:nvPr/>
          </p:nvSpPr>
          <p:spPr>
            <a:xfrm>
              <a:off x="5475075" y="3225175"/>
              <a:ext cx="8075" cy="9700"/>
            </a:xfrm>
            <a:custGeom>
              <a:avLst/>
              <a:gdLst/>
              <a:ahLst/>
              <a:cxnLst/>
              <a:rect l="l" t="t" r="r" b="b"/>
              <a:pathLst>
                <a:path w="323" h="388" extrusionOk="0">
                  <a:moveTo>
                    <a:pt x="215" y="0"/>
                  </a:moveTo>
                  <a:cubicBezTo>
                    <a:pt x="184" y="0"/>
                    <a:pt x="128" y="30"/>
                    <a:pt x="108" y="50"/>
                  </a:cubicBezTo>
                  <a:cubicBezTo>
                    <a:pt x="1" y="157"/>
                    <a:pt x="24" y="265"/>
                    <a:pt x="143" y="336"/>
                  </a:cubicBezTo>
                  <a:cubicBezTo>
                    <a:pt x="143" y="348"/>
                    <a:pt x="167" y="360"/>
                    <a:pt x="191" y="384"/>
                  </a:cubicBezTo>
                  <a:cubicBezTo>
                    <a:pt x="202" y="386"/>
                    <a:pt x="212" y="388"/>
                    <a:pt x="221" y="388"/>
                  </a:cubicBezTo>
                  <a:cubicBezTo>
                    <a:pt x="251" y="388"/>
                    <a:pt x="271" y="372"/>
                    <a:pt x="298" y="336"/>
                  </a:cubicBezTo>
                  <a:cubicBezTo>
                    <a:pt x="286" y="217"/>
                    <a:pt x="322" y="98"/>
                    <a:pt x="227" y="3"/>
                  </a:cubicBezTo>
                  <a:cubicBezTo>
                    <a:pt x="224" y="1"/>
                    <a:pt x="21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35"/>
            <p:cNvSpPr/>
            <p:nvPr/>
          </p:nvSpPr>
          <p:spPr>
            <a:xfrm>
              <a:off x="5472100" y="3287450"/>
              <a:ext cx="8650" cy="11325"/>
            </a:xfrm>
            <a:custGeom>
              <a:avLst/>
              <a:gdLst/>
              <a:ahLst/>
              <a:cxnLst/>
              <a:rect l="l" t="t" r="r" b="b"/>
              <a:pathLst>
                <a:path w="346" h="453" extrusionOk="0">
                  <a:moveTo>
                    <a:pt x="143" y="0"/>
                  </a:moveTo>
                  <a:cubicBezTo>
                    <a:pt x="120" y="36"/>
                    <a:pt x="108" y="60"/>
                    <a:pt x="108" y="107"/>
                  </a:cubicBezTo>
                  <a:cubicBezTo>
                    <a:pt x="84" y="179"/>
                    <a:pt x="24" y="226"/>
                    <a:pt x="1" y="286"/>
                  </a:cubicBezTo>
                  <a:lnTo>
                    <a:pt x="1" y="298"/>
                  </a:lnTo>
                  <a:lnTo>
                    <a:pt x="143" y="452"/>
                  </a:lnTo>
                  <a:cubicBezTo>
                    <a:pt x="191" y="429"/>
                    <a:pt x="227" y="429"/>
                    <a:pt x="251" y="405"/>
                  </a:cubicBezTo>
                  <a:cubicBezTo>
                    <a:pt x="346" y="333"/>
                    <a:pt x="346" y="238"/>
                    <a:pt x="286" y="143"/>
                  </a:cubicBezTo>
                  <a:cubicBezTo>
                    <a:pt x="239" y="107"/>
                    <a:pt x="191"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35"/>
            <p:cNvSpPr/>
            <p:nvPr/>
          </p:nvSpPr>
          <p:spPr>
            <a:xfrm>
              <a:off x="5554250" y="3219275"/>
              <a:ext cx="11625" cy="3600"/>
            </a:xfrm>
            <a:custGeom>
              <a:avLst/>
              <a:gdLst/>
              <a:ahLst/>
              <a:cxnLst/>
              <a:rect l="l" t="t" r="r" b="b"/>
              <a:pathLst>
                <a:path w="465" h="144" extrusionOk="0">
                  <a:moveTo>
                    <a:pt x="1" y="1"/>
                  </a:moveTo>
                  <a:lnTo>
                    <a:pt x="1" y="143"/>
                  </a:lnTo>
                  <a:cubicBezTo>
                    <a:pt x="155" y="143"/>
                    <a:pt x="310" y="120"/>
                    <a:pt x="465" y="120"/>
                  </a:cubicBezTo>
                  <a:cubicBezTo>
                    <a:pt x="453" y="84"/>
                    <a:pt x="429" y="48"/>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35"/>
            <p:cNvSpPr/>
            <p:nvPr/>
          </p:nvSpPr>
          <p:spPr>
            <a:xfrm>
              <a:off x="5554250" y="3225825"/>
              <a:ext cx="7175" cy="8050"/>
            </a:xfrm>
            <a:custGeom>
              <a:avLst/>
              <a:gdLst/>
              <a:ahLst/>
              <a:cxnLst/>
              <a:rect l="l" t="t" r="r" b="b"/>
              <a:pathLst>
                <a:path w="287" h="322" extrusionOk="0">
                  <a:moveTo>
                    <a:pt x="1" y="0"/>
                  </a:moveTo>
                  <a:lnTo>
                    <a:pt x="1" y="0"/>
                  </a:lnTo>
                  <a:cubicBezTo>
                    <a:pt x="48" y="143"/>
                    <a:pt x="132" y="250"/>
                    <a:pt x="251" y="322"/>
                  </a:cubicBezTo>
                  <a:cubicBezTo>
                    <a:pt x="286" y="131"/>
                    <a:pt x="215"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35"/>
            <p:cNvSpPr/>
            <p:nvPr/>
          </p:nvSpPr>
          <p:spPr>
            <a:xfrm>
              <a:off x="5546800" y="3223075"/>
              <a:ext cx="7475" cy="3375"/>
            </a:xfrm>
            <a:custGeom>
              <a:avLst/>
              <a:gdLst/>
              <a:ahLst/>
              <a:cxnLst/>
              <a:rect l="l" t="t" r="r" b="b"/>
              <a:pathLst>
                <a:path w="299" h="135" extrusionOk="0">
                  <a:moveTo>
                    <a:pt x="235" y="1"/>
                  </a:moveTo>
                  <a:cubicBezTo>
                    <a:pt x="137" y="1"/>
                    <a:pt x="52" y="33"/>
                    <a:pt x="1" y="134"/>
                  </a:cubicBezTo>
                  <a:cubicBezTo>
                    <a:pt x="108" y="122"/>
                    <a:pt x="191" y="122"/>
                    <a:pt x="299" y="122"/>
                  </a:cubicBezTo>
                  <a:cubicBezTo>
                    <a:pt x="299" y="75"/>
                    <a:pt x="299" y="27"/>
                    <a:pt x="287" y="3"/>
                  </a:cubicBezTo>
                  <a:cubicBezTo>
                    <a:pt x="269" y="2"/>
                    <a:pt x="252"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5"/>
            <p:cNvSpPr/>
            <p:nvPr/>
          </p:nvSpPr>
          <p:spPr>
            <a:xfrm>
              <a:off x="5460800" y="3342800"/>
              <a:ext cx="4175" cy="5375"/>
            </a:xfrm>
            <a:custGeom>
              <a:avLst/>
              <a:gdLst/>
              <a:ahLst/>
              <a:cxnLst/>
              <a:rect l="l" t="t" r="r" b="b"/>
              <a:pathLst>
                <a:path w="167" h="215" extrusionOk="0">
                  <a:moveTo>
                    <a:pt x="36" y="1"/>
                  </a:moveTo>
                  <a:cubicBezTo>
                    <a:pt x="24" y="84"/>
                    <a:pt x="24" y="143"/>
                    <a:pt x="0" y="215"/>
                  </a:cubicBezTo>
                  <a:cubicBezTo>
                    <a:pt x="36" y="215"/>
                    <a:pt x="60" y="215"/>
                    <a:pt x="95" y="203"/>
                  </a:cubicBezTo>
                  <a:cubicBezTo>
                    <a:pt x="106" y="192"/>
                    <a:pt x="119" y="186"/>
                    <a:pt x="131" y="186"/>
                  </a:cubicBezTo>
                  <a:cubicBezTo>
                    <a:pt x="139" y="186"/>
                    <a:pt x="146" y="189"/>
                    <a:pt x="153" y="194"/>
                  </a:cubicBezTo>
                  <a:lnTo>
                    <a:pt x="153" y="194"/>
                  </a:lnTo>
                  <a:cubicBezTo>
                    <a:pt x="112" y="131"/>
                    <a:pt x="79" y="76"/>
                    <a:pt x="36" y="1"/>
                  </a:cubicBezTo>
                  <a:close/>
                  <a:moveTo>
                    <a:pt x="153" y="194"/>
                  </a:moveTo>
                  <a:cubicBezTo>
                    <a:pt x="157" y="201"/>
                    <a:pt x="162" y="208"/>
                    <a:pt x="167" y="215"/>
                  </a:cubicBezTo>
                  <a:cubicBezTo>
                    <a:pt x="164" y="205"/>
                    <a:pt x="159" y="198"/>
                    <a:pt x="153" y="1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5"/>
            <p:cNvSpPr/>
            <p:nvPr/>
          </p:nvSpPr>
          <p:spPr>
            <a:xfrm>
              <a:off x="5572125" y="3222850"/>
              <a:ext cx="3875" cy="1625"/>
            </a:xfrm>
            <a:custGeom>
              <a:avLst/>
              <a:gdLst/>
              <a:ahLst/>
              <a:cxnLst/>
              <a:rect l="l" t="t" r="r" b="b"/>
              <a:pathLst>
                <a:path w="155" h="65" extrusionOk="0">
                  <a:moveTo>
                    <a:pt x="0" y="0"/>
                  </a:moveTo>
                  <a:cubicBezTo>
                    <a:pt x="12" y="24"/>
                    <a:pt x="12" y="36"/>
                    <a:pt x="48" y="60"/>
                  </a:cubicBezTo>
                  <a:cubicBezTo>
                    <a:pt x="56" y="63"/>
                    <a:pt x="64" y="64"/>
                    <a:pt x="73" y="64"/>
                  </a:cubicBezTo>
                  <a:cubicBezTo>
                    <a:pt x="104" y="64"/>
                    <a:pt x="136" y="47"/>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5"/>
            <p:cNvSpPr/>
            <p:nvPr/>
          </p:nvSpPr>
          <p:spPr>
            <a:xfrm>
              <a:off x="5544725" y="3226125"/>
              <a:ext cx="2100" cy="3600"/>
            </a:xfrm>
            <a:custGeom>
              <a:avLst/>
              <a:gdLst/>
              <a:ahLst/>
              <a:cxnLst/>
              <a:rect l="l" t="t" r="r" b="b"/>
              <a:pathLst>
                <a:path w="84" h="144" extrusionOk="0">
                  <a:moveTo>
                    <a:pt x="84" y="0"/>
                  </a:moveTo>
                  <a:cubicBezTo>
                    <a:pt x="13" y="36"/>
                    <a:pt x="1" y="108"/>
                    <a:pt x="72" y="143"/>
                  </a:cubicBezTo>
                  <a:cubicBezTo>
                    <a:pt x="72" y="108"/>
                    <a:pt x="84"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5"/>
            <p:cNvSpPr/>
            <p:nvPr/>
          </p:nvSpPr>
          <p:spPr>
            <a:xfrm>
              <a:off x="5686700" y="3261925"/>
              <a:ext cx="3300" cy="2125"/>
            </a:xfrm>
            <a:custGeom>
              <a:avLst/>
              <a:gdLst/>
              <a:ahLst/>
              <a:cxnLst/>
              <a:rect l="l" t="t" r="r" b="b"/>
              <a:pathLst>
                <a:path w="132" h="85" extrusionOk="0">
                  <a:moveTo>
                    <a:pt x="80" y="0"/>
                  </a:moveTo>
                  <a:cubicBezTo>
                    <a:pt x="57" y="0"/>
                    <a:pt x="31" y="3"/>
                    <a:pt x="1" y="9"/>
                  </a:cubicBezTo>
                  <a:cubicBezTo>
                    <a:pt x="25" y="58"/>
                    <a:pt x="50" y="85"/>
                    <a:pt x="73" y="85"/>
                  </a:cubicBezTo>
                  <a:cubicBezTo>
                    <a:pt x="94" y="85"/>
                    <a:pt x="115" y="61"/>
                    <a:pt x="132" y="9"/>
                  </a:cubicBezTo>
                  <a:cubicBezTo>
                    <a:pt x="120" y="3"/>
                    <a:pt x="102"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5"/>
            <p:cNvSpPr/>
            <p:nvPr/>
          </p:nvSpPr>
          <p:spPr>
            <a:xfrm>
              <a:off x="5374175" y="3441300"/>
              <a:ext cx="45850" cy="51750"/>
            </a:xfrm>
            <a:custGeom>
              <a:avLst/>
              <a:gdLst/>
              <a:ahLst/>
              <a:cxnLst/>
              <a:rect l="l" t="t" r="r" b="b"/>
              <a:pathLst>
                <a:path w="1834" h="2070" extrusionOk="0">
                  <a:moveTo>
                    <a:pt x="1535" y="1"/>
                  </a:moveTo>
                  <a:cubicBezTo>
                    <a:pt x="1360" y="1"/>
                    <a:pt x="1237" y="209"/>
                    <a:pt x="1120" y="335"/>
                  </a:cubicBezTo>
                  <a:cubicBezTo>
                    <a:pt x="870" y="585"/>
                    <a:pt x="667" y="883"/>
                    <a:pt x="465" y="1156"/>
                  </a:cubicBezTo>
                  <a:cubicBezTo>
                    <a:pt x="310" y="1418"/>
                    <a:pt x="108" y="1657"/>
                    <a:pt x="0" y="1978"/>
                  </a:cubicBezTo>
                  <a:lnTo>
                    <a:pt x="48" y="2061"/>
                  </a:lnTo>
                  <a:cubicBezTo>
                    <a:pt x="73" y="2066"/>
                    <a:pt x="97" y="2069"/>
                    <a:pt x="122" y="2069"/>
                  </a:cubicBezTo>
                  <a:cubicBezTo>
                    <a:pt x="157" y="2069"/>
                    <a:pt x="192" y="2063"/>
                    <a:pt x="227" y="2049"/>
                  </a:cubicBezTo>
                  <a:cubicBezTo>
                    <a:pt x="405" y="1942"/>
                    <a:pt x="512" y="1764"/>
                    <a:pt x="703" y="1680"/>
                  </a:cubicBezTo>
                  <a:cubicBezTo>
                    <a:pt x="750" y="1657"/>
                    <a:pt x="786" y="1633"/>
                    <a:pt x="834" y="1585"/>
                  </a:cubicBezTo>
                  <a:cubicBezTo>
                    <a:pt x="929" y="1514"/>
                    <a:pt x="1012" y="1442"/>
                    <a:pt x="1108" y="1383"/>
                  </a:cubicBezTo>
                  <a:cubicBezTo>
                    <a:pt x="1191" y="1323"/>
                    <a:pt x="1298" y="1264"/>
                    <a:pt x="1346" y="1145"/>
                  </a:cubicBezTo>
                  <a:cubicBezTo>
                    <a:pt x="1072" y="1002"/>
                    <a:pt x="1108" y="883"/>
                    <a:pt x="1286" y="668"/>
                  </a:cubicBezTo>
                  <a:cubicBezTo>
                    <a:pt x="1369" y="563"/>
                    <a:pt x="1435" y="525"/>
                    <a:pt x="1495" y="525"/>
                  </a:cubicBezTo>
                  <a:cubicBezTo>
                    <a:pt x="1590" y="525"/>
                    <a:pt x="1667" y="623"/>
                    <a:pt x="1762" y="704"/>
                  </a:cubicBezTo>
                  <a:cubicBezTo>
                    <a:pt x="1834" y="514"/>
                    <a:pt x="1548" y="311"/>
                    <a:pt x="1786" y="133"/>
                  </a:cubicBezTo>
                  <a:cubicBezTo>
                    <a:pt x="1691" y="37"/>
                    <a:pt x="1609"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5"/>
            <p:cNvSpPr/>
            <p:nvPr/>
          </p:nvSpPr>
          <p:spPr>
            <a:xfrm>
              <a:off x="5355125" y="3440425"/>
              <a:ext cx="36625" cy="48675"/>
            </a:xfrm>
            <a:custGeom>
              <a:avLst/>
              <a:gdLst/>
              <a:ahLst/>
              <a:cxnLst/>
              <a:rect l="l" t="t" r="r" b="b"/>
              <a:pathLst>
                <a:path w="1465" h="1947" extrusionOk="0">
                  <a:moveTo>
                    <a:pt x="1465" y="1"/>
                  </a:moveTo>
                  <a:cubicBezTo>
                    <a:pt x="1298" y="144"/>
                    <a:pt x="1191" y="239"/>
                    <a:pt x="1096" y="322"/>
                  </a:cubicBezTo>
                  <a:cubicBezTo>
                    <a:pt x="1048" y="382"/>
                    <a:pt x="1000" y="429"/>
                    <a:pt x="953" y="477"/>
                  </a:cubicBezTo>
                  <a:cubicBezTo>
                    <a:pt x="893" y="584"/>
                    <a:pt x="834" y="668"/>
                    <a:pt x="774" y="763"/>
                  </a:cubicBezTo>
                  <a:cubicBezTo>
                    <a:pt x="750" y="822"/>
                    <a:pt x="703" y="858"/>
                    <a:pt x="655" y="906"/>
                  </a:cubicBezTo>
                  <a:cubicBezTo>
                    <a:pt x="500" y="977"/>
                    <a:pt x="405" y="1191"/>
                    <a:pt x="227" y="1251"/>
                  </a:cubicBezTo>
                  <a:cubicBezTo>
                    <a:pt x="167" y="1263"/>
                    <a:pt x="119" y="1311"/>
                    <a:pt x="108" y="1370"/>
                  </a:cubicBezTo>
                  <a:cubicBezTo>
                    <a:pt x="108" y="1418"/>
                    <a:pt x="96" y="1453"/>
                    <a:pt x="60" y="1489"/>
                  </a:cubicBezTo>
                  <a:cubicBezTo>
                    <a:pt x="0" y="1572"/>
                    <a:pt x="0" y="1692"/>
                    <a:pt x="24" y="1799"/>
                  </a:cubicBezTo>
                  <a:cubicBezTo>
                    <a:pt x="50" y="1885"/>
                    <a:pt x="88" y="1946"/>
                    <a:pt x="162" y="1946"/>
                  </a:cubicBezTo>
                  <a:cubicBezTo>
                    <a:pt x="190" y="1946"/>
                    <a:pt x="223" y="1937"/>
                    <a:pt x="262" y="1918"/>
                  </a:cubicBezTo>
                  <a:cubicBezTo>
                    <a:pt x="322" y="1894"/>
                    <a:pt x="346" y="1834"/>
                    <a:pt x="346" y="1751"/>
                  </a:cubicBezTo>
                  <a:cubicBezTo>
                    <a:pt x="322" y="1692"/>
                    <a:pt x="334" y="1656"/>
                    <a:pt x="405" y="1620"/>
                  </a:cubicBezTo>
                  <a:cubicBezTo>
                    <a:pt x="643" y="1489"/>
                    <a:pt x="679" y="1156"/>
                    <a:pt x="929" y="1025"/>
                  </a:cubicBezTo>
                  <a:cubicBezTo>
                    <a:pt x="989" y="656"/>
                    <a:pt x="1417" y="477"/>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5"/>
            <p:cNvSpPr/>
            <p:nvPr/>
          </p:nvSpPr>
          <p:spPr>
            <a:xfrm>
              <a:off x="5407200" y="3323150"/>
              <a:ext cx="18200" cy="32475"/>
            </a:xfrm>
            <a:custGeom>
              <a:avLst/>
              <a:gdLst/>
              <a:ahLst/>
              <a:cxnLst/>
              <a:rect l="l" t="t" r="r" b="b"/>
              <a:pathLst>
                <a:path w="728" h="1299" extrusionOk="0">
                  <a:moveTo>
                    <a:pt x="727" y="1"/>
                  </a:moveTo>
                  <a:lnTo>
                    <a:pt x="727" y="1"/>
                  </a:lnTo>
                  <a:cubicBezTo>
                    <a:pt x="596" y="48"/>
                    <a:pt x="513" y="132"/>
                    <a:pt x="430" y="275"/>
                  </a:cubicBezTo>
                  <a:cubicBezTo>
                    <a:pt x="413" y="313"/>
                    <a:pt x="392" y="329"/>
                    <a:pt x="368" y="329"/>
                  </a:cubicBezTo>
                  <a:cubicBezTo>
                    <a:pt x="339" y="329"/>
                    <a:pt x="307" y="307"/>
                    <a:pt x="275" y="275"/>
                  </a:cubicBezTo>
                  <a:cubicBezTo>
                    <a:pt x="120" y="394"/>
                    <a:pt x="84" y="572"/>
                    <a:pt x="1" y="715"/>
                  </a:cubicBezTo>
                  <a:cubicBezTo>
                    <a:pt x="215" y="882"/>
                    <a:pt x="108" y="1108"/>
                    <a:pt x="156" y="1299"/>
                  </a:cubicBezTo>
                  <a:cubicBezTo>
                    <a:pt x="465" y="929"/>
                    <a:pt x="644" y="477"/>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5"/>
            <p:cNvSpPr/>
            <p:nvPr/>
          </p:nvSpPr>
          <p:spPr>
            <a:xfrm>
              <a:off x="5396200" y="3355600"/>
              <a:ext cx="14600" cy="36350"/>
            </a:xfrm>
            <a:custGeom>
              <a:avLst/>
              <a:gdLst/>
              <a:ahLst/>
              <a:cxnLst/>
              <a:rect l="l" t="t" r="r" b="b"/>
              <a:pathLst>
                <a:path w="584" h="1454" extrusionOk="0">
                  <a:moveTo>
                    <a:pt x="584" y="1"/>
                  </a:moveTo>
                  <a:lnTo>
                    <a:pt x="584" y="1"/>
                  </a:lnTo>
                  <a:cubicBezTo>
                    <a:pt x="143" y="382"/>
                    <a:pt x="0" y="894"/>
                    <a:pt x="12" y="1453"/>
                  </a:cubicBezTo>
                  <a:cubicBezTo>
                    <a:pt x="239" y="977"/>
                    <a:pt x="465" y="501"/>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5"/>
            <p:cNvSpPr/>
            <p:nvPr/>
          </p:nvSpPr>
          <p:spPr>
            <a:xfrm>
              <a:off x="5358100" y="3455625"/>
              <a:ext cx="13125" cy="19925"/>
            </a:xfrm>
            <a:custGeom>
              <a:avLst/>
              <a:gdLst/>
              <a:ahLst/>
              <a:cxnLst/>
              <a:rect l="l" t="t" r="r" b="b"/>
              <a:pathLst>
                <a:path w="525" h="797" extrusionOk="0">
                  <a:moveTo>
                    <a:pt x="358" y="0"/>
                  </a:moveTo>
                  <a:cubicBezTo>
                    <a:pt x="179" y="95"/>
                    <a:pt x="227" y="345"/>
                    <a:pt x="84" y="453"/>
                  </a:cubicBezTo>
                  <a:cubicBezTo>
                    <a:pt x="0" y="536"/>
                    <a:pt x="0" y="631"/>
                    <a:pt x="60" y="714"/>
                  </a:cubicBezTo>
                  <a:cubicBezTo>
                    <a:pt x="105" y="766"/>
                    <a:pt x="151" y="797"/>
                    <a:pt x="192" y="797"/>
                  </a:cubicBezTo>
                  <a:cubicBezTo>
                    <a:pt x="227" y="797"/>
                    <a:pt x="259" y="775"/>
                    <a:pt x="286" y="726"/>
                  </a:cubicBezTo>
                  <a:cubicBezTo>
                    <a:pt x="381" y="595"/>
                    <a:pt x="453" y="453"/>
                    <a:pt x="524" y="298"/>
                  </a:cubicBezTo>
                  <a:cubicBezTo>
                    <a:pt x="405" y="226"/>
                    <a:pt x="405" y="107"/>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35"/>
            <p:cNvSpPr/>
            <p:nvPr/>
          </p:nvSpPr>
          <p:spPr>
            <a:xfrm>
              <a:off x="5435200" y="3282150"/>
              <a:ext cx="11325" cy="15725"/>
            </a:xfrm>
            <a:custGeom>
              <a:avLst/>
              <a:gdLst/>
              <a:ahLst/>
              <a:cxnLst/>
              <a:rect l="l" t="t" r="r" b="b"/>
              <a:pathLst>
                <a:path w="453" h="629" extrusionOk="0">
                  <a:moveTo>
                    <a:pt x="237" y="0"/>
                  </a:moveTo>
                  <a:cubicBezTo>
                    <a:pt x="207" y="0"/>
                    <a:pt x="184" y="20"/>
                    <a:pt x="167" y="45"/>
                  </a:cubicBezTo>
                  <a:cubicBezTo>
                    <a:pt x="0" y="153"/>
                    <a:pt x="12" y="319"/>
                    <a:pt x="12" y="486"/>
                  </a:cubicBezTo>
                  <a:cubicBezTo>
                    <a:pt x="38" y="478"/>
                    <a:pt x="62" y="474"/>
                    <a:pt x="83" y="474"/>
                  </a:cubicBezTo>
                  <a:cubicBezTo>
                    <a:pt x="187" y="474"/>
                    <a:pt x="239" y="560"/>
                    <a:pt x="298" y="629"/>
                  </a:cubicBezTo>
                  <a:lnTo>
                    <a:pt x="453" y="629"/>
                  </a:lnTo>
                  <a:lnTo>
                    <a:pt x="310" y="45"/>
                  </a:lnTo>
                  <a:cubicBezTo>
                    <a:pt x="310" y="33"/>
                    <a:pt x="298" y="22"/>
                    <a:pt x="274" y="10"/>
                  </a:cubicBezTo>
                  <a:cubicBezTo>
                    <a:pt x="261" y="3"/>
                    <a:pt x="248" y="0"/>
                    <a:pt x="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5"/>
            <p:cNvSpPr/>
            <p:nvPr/>
          </p:nvSpPr>
          <p:spPr>
            <a:xfrm>
              <a:off x="5367625" y="3441025"/>
              <a:ext cx="6875" cy="14625"/>
            </a:xfrm>
            <a:custGeom>
              <a:avLst/>
              <a:gdLst/>
              <a:ahLst/>
              <a:cxnLst/>
              <a:rect l="l" t="t" r="r" b="b"/>
              <a:pathLst>
                <a:path w="275" h="585" extrusionOk="0">
                  <a:moveTo>
                    <a:pt x="274" y="1"/>
                  </a:moveTo>
                  <a:cubicBezTo>
                    <a:pt x="84" y="144"/>
                    <a:pt x="0" y="346"/>
                    <a:pt x="0" y="584"/>
                  </a:cubicBezTo>
                  <a:cubicBezTo>
                    <a:pt x="203" y="453"/>
                    <a:pt x="274" y="239"/>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5"/>
            <p:cNvSpPr/>
            <p:nvPr/>
          </p:nvSpPr>
          <p:spPr>
            <a:xfrm>
              <a:off x="5381625" y="3409475"/>
              <a:ext cx="7750" cy="11350"/>
            </a:xfrm>
            <a:custGeom>
              <a:avLst/>
              <a:gdLst/>
              <a:ahLst/>
              <a:cxnLst/>
              <a:rect l="l" t="t" r="r" b="b"/>
              <a:pathLst>
                <a:path w="310" h="454" extrusionOk="0">
                  <a:moveTo>
                    <a:pt x="310" y="1"/>
                  </a:moveTo>
                  <a:lnTo>
                    <a:pt x="310" y="1"/>
                  </a:lnTo>
                  <a:cubicBezTo>
                    <a:pt x="107" y="72"/>
                    <a:pt x="0" y="227"/>
                    <a:pt x="36" y="453"/>
                  </a:cubicBezTo>
                  <a:cubicBezTo>
                    <a:pt x="179" y="334"/>
                    <a:pt x="298" y="19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5"/>
            <p:cNvSpPr/>
            <p:nvPr/>
          </p:nvSpPr>
          <p:spPr>
            <a:xfrm>
              <a:off x="5432500" y="3364550"/>
              <a:ext cx="5400" cy="4525"/>
            </a:xfrm>
            <a:custGeom>
              <a:avLst/>
              <a:gdLst/>
              <a:ahLst/>
              <a:cxnLst/>
              <a:rect l="l" t="t" r="r" b="b"/>
              <a:pathLst>
                <a:path w="216" h="181" extrusionOk="0">
                  <a:moveTo>
                    <a:pt x="84" y="0"/>
                  </a:moveTo>
                  <a:cubicBezTo>
                    <a:pt x="58" y="0"/>
                    <a:pt x="33" y="19"/>
                    <a:pt x="25" y="59"/>
                  </a:cubicBezTo>
                  <a:cubicBezTo>
                    <a:pt x="1" y="83"/>
                    <a:pt x="37" y="143"/>
                    <a:pt x="61" y="166"/>
                  </a:cubicBezTo>
                  <a:cubicBezTo>
                    <a:pt x="81" y="175"/>
                    <a:pt x="105" y="180"/>
                    <a:pt x="127" y="180"/>
                  </a:cubicBezTo>
                  <a:cubicBezTo>
                    <a:pt x="168" y="180"/>
                    <a:pt x="203" y="161"/>
                    <a:pt x="203" y="107"/>
                  </a:cubicBezTo>
                  <a:cubicBezTo>
                    <a:pt x="215" y="71"/>
                    <a:pt x="156" y="47"/>
                    <a:pt x="120" y="12"/>
                  </a:cubicBezTo>
                  <a:cubicBezTo>
                    <a:pt x="109" y="4"/>
                    <a:pt x="96"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5"/>
            <p:cNvSpPr/>
            <p:nvPr/>
          </p:nvSpPr>
          <p:spPr>
            <a:xfrm>
              <a:off x="5371200" y="3459475"/>
              <a:ext cx="3000" cy="3600"/>
            </a:xfrm>
            <a:custGeom>
              <a:avLst/>
              <a:gdLst/>
              <a:ahLst/>
              <a:cxnLst/>
              <a:rect l="l" t="t" r="r" b="b"/>
              <a:pathLst>
                <a:path w="120" h="144" extrusionOk="0">
                  <a:moveTo>
                    <a:pt x="119" y="1"/>
                  </a:moveTo>
                  <a:lnTo>
                    <a:pt x="119" y="1"/>
                  </a:lnTo>
                  <a:cubicBezTo>
                    <a:pt x="72" y="37"/>
                    <a:pt x="48" y="84"/>
                    <a:pt x="0" y="144"/>
                  </a:cubicBezTo>
                  <a:cubicBezTo>
                    <a:pt x="72" y="120"/>
                    <a:pt x="119" y="7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5"/>
            <p:cNvSpPr/>
            <p:nvPr/>
          </p:nvSpPr>
          <p:spPr>
            <a:xfrm>
              <a:off x="5378625" y="3448475"/>
              <a:ext cx="3300" cy="3900"/>
            </a:xfrm>
            <a:custGeom>
              <a:avLst/>
              <a:gdLst/>
              <a:ahLst/>
              <a:cxnLst/>
              <a:rect l="l" t="t" r="r" b="b"/>
              <a:pathLst>
                <a:path w="132" h="156" extrusionOk="0">
                  <a:moveTo>
                    <a:pt x="132" y="0"/>
                  </a:moveTo>
                  <a:cubicBezTo>
                    <a:pt x="96" y="48"/>
                    <a:pt x="49" y="107"/>
                    <a:pt x="1" y="155"/>
                  </a:cubicBezTo>
                  <a:cubicBezTo>
                    <a:pt x="49" y="107"/>
                    <a:pt x="96"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5"/>
            <p:cNvSpPr/>
            <p:nvPr/>
          </p:nvSpPr>
          <p:spPr>
            <a:xfrm>
              <a:off x="5539075" y="3459350"/>
              <a:ext cx="94075" cy="3425"/>
            </a:xfrm>
            <a:custGeom>
              <a:avLst/>
              <a:gdLst/>
              <a:ahLst/>
              <a:cxnLst/>
              <a:rect l="l" t="t" r="r" b="b"/>
              <a:pathLst>
                <a:path w="3763" h="137" extrusionOk="0">
                  <a:moveTo>
                    <a:pt x="3427" y="0"/>
                  </a:moveTo>
                  <a:cubicBezTo>
                    <a:pt x="3361" y="0"/>
                    <a:pt x="3293" y="6"/>
                    <a:pt x="3227" y="6"/>
                  </a:cubicBezTo>
                  <a:cubicBezTo>
                    <a:pt x="2144" y="18"/>
                    <a:pt x="1072" y="18"/>
                    <a:pt x="0" y="18"/>
                  </a:cubicBezTo>
                  <a:cubicBezTo>
                    <a:pt x="90" y="98"/>
                    <a:pt x="192" y="118"/>
                    <a:pt x="303" y="118"/>
                  </a:cubicBezTo>
                  <a:cubicBezTo>
                    <a:pt x="340" y="118"/>
                    <a:pt x="378" y="116"/>
                    <a:pt x="417" y="113"/>
                  </a:cubicBezTo>
                  <a:cubicBezTo>
                    <a:pt x="1536" y="113"/>
                    <a:pt x="2644" y="137"/>
                    <a:pt x="3763" y="137"/>
                  </a:cubicBezTo>
                  <a:cubicBezTo>
                    <a:pt x="3670" y="20"/>
                    <a:pt x="3551" y="0"/>
                    <a:pt x="3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5"/>
            <p:cNvSpPr/>
            <p:nvPr/>
          </p:nvSpPr>
          <p:spPr>
            <a:xfrm>
              <a:off x="5761425" y="3484775"/>
              <a:ext cx="77125" cy="10750"/>
            </a:xfrm>
            <a:custGeom>
              <a:avLst/>
              <a:gdLst/>
              <a:ahLst/>
              <a:cxnLst/>
              <a:rect l="l" t="t" r="r" b="b"/>
              <a:pathLst>
                <a:path w="3085" h="430" extrusionOk="0">
                  <a:moveTo>
                    <a:pt x="1048" y="1"/>
                  </a:moveTo>
                  <a:cubicBezTo>
                    <a:pt x="1001" y="37"/>
                    <a:pt x="953" y="84"/>
                    <a:pt x="893" y="120"/>
                  </a:cubicBezTo>
                  <a:cubicBezTo>
                    <a:pt x="750" y="120"/>
                    <a:pt x="596" y="96"/>
                    <a:pt x="453" y="96"/>
                  </a:cubicBezTo>
                  <a:cubicBezTo>
                    <a:pt x="400" y="76"/>
                    <a:pt x="352" y="68"/>
                    <a:pt x="302" y="68"/>
                  </a:cubicBezTo>
                  <a:cubicBezTo>
                    <a:pt x="262" y="68"/>
                    <a:pt x="222" y="74"/>
                    <a:pt x="179" y="84"/>
                  </a:cubicBezTo>
                  <a:cubicBezTo>
                    <a:pt x="119" y="96"/>
                    <a:pt x="60" y="132"/>
                    <a:pt x="0" y="144"/>
                  </a:cubicBezTo>
                  <a:cubicBezTo>
                    <a:pt x="1001" y="310"/>
                    <a:pt x="2013" y="382"/>
                    <a:pt x="3025" y="430"/>
                  </a:cubicBezTo>
                  <a:cubicBezTo>
                    <a:pt x="3072" y="382"/>
                    <a:pt x="3084" y="322"/>
                    <a:pt x="3072" y="263"/>
                  </a:cubicBezTo>
                  <a:cubicBezTo>
                    <a:pt x="2960" y="158"/>
                    <a:pt x="2825" y="143"/>
                    <a:pt x="2683" y="143"/>
                  </a:cubicBezTo>
                  <a:cubicBezTo>
                    <a:pt x="2624" y="143"/>
                    <a:pt x="2563" y="145"/>
                    <a:pt x="2502" y="145"/>
                  </a:cubicBezTo>
                  <a:cubicBezTo>
                    <a:pt x="2478" y="145"/>
                    <a:pt x="2454" y="145"/>
                    <a:pt x="2429" y="144"/>
                  </a:cubicBezTo>
                  <a:lnTo>
                    <a:pt x="2203" y="144"/>
                  </a:lnTo>
                  <a:cubicBezTo>
                    <a:pt x="2155" y="179"/>
                    <a:pt x="2105" y="197"/>
                    <a:pt x="2053" y="197"/>
                  </a:cubicBezTo>
                  <a:cubicBezTo>
                    <a:pt x="2001" y="197"/>
                    <a:pt x="1947" y="179"/>
                    <a:pt x="1893" y="144"/>
                  </a:cubicBezTo>
                  <a:cubicBezTo>
                    <a:pt x="1854" y="144"/>
                    <a:pt x="1814" y="144"/>
                    <a:pt x="1775" y="144"/>
                  </a:cubicBezTo>
                  <a:cubicBezTo>
                    <a:pt x="1520" y="144"/>
                    <a:pt x="1275" y="135"/>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5"/>
            <p:cNvSpPr/>
            <p:nvPr/>
          </p:nvSpPr>
          <p:spPr>
            <a:xfrm>
              <a:off x="5800725" y="3472775"/>
              <a:ext cx="48525" cy="10850"/>
            </a:xfrm>
            <a:custGeom>
              <a:avLst/>
              <a:gdLst/>
              <a:ahLst/>
              <a:cxnLst/>
              <a:rect l="l" t="t" r="r" b="b"/>
              <a:pathLst>
                <a:path w="1941" h="434" extrusionOk="0">
                  <a:moveTo>
                    <a:pt x="695" y="0"/>
                  </a:moveTo>
                  <a:cubicBezTo>
                    <a:pt x="487" y="0"/>
                    <a:pt x="279" y="19"/>
                    <a:pt x="83" y="124"/>
                  </a:cubicBezTo>
                  <a:cubicBezTo>
                    <a:pt x="12" y="183"/>
                    <a:pt x="0" y="255"/>
                    <a:pt x="36" y="326"/>
                  </a:cubicBezTo>
                  <a:lnTo>
                    <a:pt x="1464" y="374"/>
                  </a:lnTo>
                  <a:cubicBezTo>
                    <a:pt x="1524" y="421"/>
                    <a:pt x="1607" y="433"/>
                    <a:pt x="1691" y="433"/>
                  </a:cubicBezTo>
                  <a:cubicBezTo>
                    <a:pt x="1810" y="421"/>
                    <a:pt x="1905" y="374"/>
                    <a:pt x="1941" y="255"/>
                  </a:cubicBezTo>
                  <a:cubicBezTo>
                    <a:pt x="1929" y="183"/>
                    <a:pt x="1881" y="124"/>
                    <a:pt x="1810" y="88"/>
                  </a:cubicBezTo>
                  <a:cubicBezTo>
                    <a:pt x="1584" y="28"/>
                    <a:pt x="1345" y="5"/>
                    <a:pt x="1131" y="5"/>
                  </a:cubicBezTo>
                  <a:cubicBezTo>
                    <a:pt x="1101" y="6"/>
                    <a:pt x="1071" y="6"/>
                    <a:pt x="1041" y="6"/>
                  </a:cubicBezTo>
                  <a:cubicBezTo>
                    <a:pt x="927" y="6"/>
                    <a:pt x="811" y="0"/>
                    <a:pt x="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5"/>
            <p:cNvSpPr/>
            <p:nvPr/>
          </p:nvSpPr>
          <p:spPr>
            <a:xfrm>
              <a:off x="5819475" y="3481225"/>
              <a:ext cx="27400" cy="15300"/>
            </a:xfrm>
            <a:custGeom>
              <a:avLst/>
              <a:gdLst/>
              <a:ahLst/>
              <a:cxnLst/>
              <a:rect l="l" t="t" r="r" b="b"/>
              <a:pathLst>
                <a:path w="1096" h="612" extrusionOk="0">
                  <a:moveTo>
                    <a:pt x="857" y="24"/>
                  </a:moveTo>
                  <a:cubicBezTo>
                    <a:pt x="810" y="24"/>
                    <a:pt x="762" y="24"/>
                    <a:pt x="714" y="36"/>
                  </a:cubicBezTo>
                  <a:cubicBezTo>
                    <a:pt x="524" y="238"/>
                    <a:pt x="179" y="0"/>
                    <a:pt x="0" y="286"/>
                  </a:cubicBezTo>
                  <a:cubicBezTo>
                    <a:pt x="73" y="342"/>
                    <a:pt x="155" y="355"/>
                    <a:pt x="240" y="355"/>
                  </a:cubicBezTo>
                  <a:cubicBezTo>
                    <a:pt x="309" y="355"/>
                    <a:pt x="380" y="347"/>
                    <a:pt x="449" y="347"/>
                  </a:cubicBezTo>
                  <a:cubicBezTo>
                    <a:pt x="545" y="347"/>
                    <a:pt x="637" y="363"/>
                    <a:pt x="714" y="441"/>
                  </a:cubicBezTo>
                  <a:cubicBezTo>
                    <a:pt x="703" y="476"/>
                    <a:pt x="703" y="536"/>
                    <a:pt x="703" y="583"/>
                  </a:cubicBezTo>
                  <a:cubicBezTo>
                    <a:pt x="729" y="603"/>
                    <a:pt x="759" y="612"/>
                    <a:pt x="790" y="612"/>
                  </a:cubicBezTo>
                  <a:cubicBezTo>
                    <a:pt x="816" y="612"/>
                    <a:pt x="842" y="606"/>
                    <a:pt x="869" y="595"/>
                  </a:cubicBezTo>
                  <a:cubicBezTo>
                    <a:pt x="953" y="572"/>
                    <a:pt x="1012" y="500"/>
                    <a:pt x="1060" y="417"/>
                  </a:cubicBezTo>
                  <a:cubicBezTo>
                    <a:pt x="1095" y="357"/>
                    <a:pt x="1095" y="298"/>
                    <a:pt x="1095" y="238"/>
                  </a:cubicBezTo>
                  <a:cubicBezTo>
                    <a:pt x="1060" y="119"/>
                    <a:pt x="976" y="60"/>
                    <a:pt x="85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5"/>
            <p:cNvSpPr/>
            <p:nvPr/>
          </p:nvSpPr>
          <p:spPr>
            <a:xfrm>
              <a:off x="5674200" y="3465975"/>
              <a:ext cx="34275" cy="4250"/>
            </a:xfrm>
            <a:custGeom>
              <a:avLst/>
              <a:gdLst/>
              <a:ahLst/>
              <a:cxnLst/>
              <a:rect l="l" t="t" r="r" b="b"/>
              <a:pathLst>
                <a:path w="1371" h="170" extrusionOk="0">
                  <a:moveTo>
                    <a:pt x="757" y="0"/>
                  </a:moveTo>
                  <a:cubicBezTo>
                    <a:pt x="533" y="0"/>
                    <a:pt x="306" y="41"/>
                    <a:pt x="85" y="41"/>
                  </a:cubicBezTo>
                  <a:cubicBezTo>
                    <a:pt x="57" y="41"/>
                    <a:pt x="29" y="40"/>
                    <a:pt x="1" y="39"/>
                  </a:cubicBezTo>
                  <a:lnTo>
                    <a:pt x="1" y="39"/>
                  </a:lnTo>
                  <a:cubicBezTo>
                    <a:pt x="276" y="150"/>
                    <a:pt x="565" y="159"/>
                    <a:pt x="854" y="159"/>
                  </a:cubicBezTo>
                  <a:cubicBezTo>
                    <a:pt x="912" y="159"/>
                    <a:pt x="970" y="159"/>
                    <a:pt x="1027" y="159"/>
                  </a:cubicBezTo>
                  <a:cubicBezTo>
                    <a:pt x="1142" y="159"/>
                    <a:pt x="1257" y="161"/>
                    <a:pt x="1370" y="169"/>
                  </a:cubicBezTo>
                  <a:cubicBezTo>
                    <a:pt x="1171" y="35"/>
                    <a:pt x="965" y="0"/>
                    <a:pt x="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5"/>
            <p:cNvSpPr/>
            <p:nvPr/>
          </p:nvSpPr>
          <p:spPr>
            <a:xfrm>
              <a:off x="5749525" y="3474375"/>
              <a:ext cx="31275" cy="5075"/>
            </a:xfrm>
            <a:custGeom>
              <a:avLst/>
              <a:gdLst/>
              <a:ahLst/>
              <a:cxnLst/>
              <a:rect l="l" t="t" r="r" b="b"/>
              <a:pathLst>
                <a:path w="1251" h="203" extrusionOk="0">
                  <a:moveTo>
                    <a:pt x="0" y="0"/>
                  </a:moveTo>
                  <a:cubicBezTo>
                    <a:pt x="155" y="119"/>
                    <a:pt x="345" y="36"/>
                    <a:pt x="500" y="131"/>
                  </a:cubicBezTo>
                  <a:cubicBezTo>
                    <a:pt x="567" y="181"/>
                    <a:pt x="632" y="203"/>
                    <a:pt x="697" y="203"/>
                  </a:cubicBezTo>
                  <a:cubicBezTo>
                    <a:pt x="771" y="203"/>
                    <a:pt x="847" y="175"/>
                    <a:pt x="929" y="131"/>
                  </a:cubicBezTo>
                  <a:cubicBezTo>
                    <a:pt x="976" y="131"/>
                    <a:pt x="1036" y="119"/>
                    <a:pt x="1072" y="119"/>
                  </a:cubicBezTo>
                  <a:cubicBezTo>
                    <a:pt x="1108" y="140"/>
                    <a:pt x="1136" y="149"/>
                    <a:pt x="1159" y="149"/>
                  </a:cubicBezTo>
                  <a:cubicBezTo>
                    <a:pt x="1226" y="149"/>
                    <a:pt x="1241" y="71"/>
                    <a:pt x="1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5"/>
            <p:cNvSpPr/>
            <p:nvPr/>
          </p:nvSpPr>
          <p:spPr>
            <a:xfrm>
              <a:off x="5713500" y="3469575"/>
              <a:ext cx="30975" cy="4250"/>
            </a:xfrm>
            <a:custGeom>
              <a:avLst/>
              <a:gdLst/>
              <a:ahLst/>
              <a:cxnLst/>
              <a:rect l="l" t="t" r="r" b="b"/>
              <a:pathLst>
                <a:path w="1239" h="170" extrusionOk="0">
                  <a:moveTo>
                    <a:pt x="715" y="1"/>
                  </a:moveTo>
                  <a:cubicBezTo>
                    <a:pt x="515" y="1"/>
                    <a:pt x="311" y="42"/>
                    <a:pt x="109" y="42"/>
                  </a:cubicBezTo>
                  <a:cubicBezTo>
                    <a:pt x="73" y="42"/>
                    <a:pt x="36" y="40"/>
                    <a:pt x="0" y="37"/>
                  </a:cubicBezTo>
                  <a:lnTo>
                    <a:pt x="0" y="37"/>
                  </a:lnTo>
                  <a:cubicBezTo>
                    <a:pt x="225" y="146"/>
                    <a:pt x="461" y="170"/>
                    <a:pt x="700" y="170"/>
                  </a:cubicBezTo>
                  <a:cubicBezTo>
                    <a:pt x="879" y="170"/>
                    <a:pt x="1060" y="156"/>
                    <a:pt x="1239" y="156"/>
                  </a:cubicBezTo>
                  <a:cubicBezTo>
                    <a:pt x="1070" y="33"/>
                    <a:pt x="894" y="1"/>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5"/>
            <p:cNvSpPr/>
            <p:nvPr/>
          </p:nvSpPr>
          <p:spPr>
            <a:xfrm>
              <a:off x="5776300" y="3471250"/>
              <a:ext cx="18775" cy="9400"/>
            </a:xfrm>
            <a:custGeom>
              <a:avLst/>
              <a:gdLst/>
              <a:ahLst/>
              <a:cxnLst/>
              <a:rect l="l" t="t" r="r" b="b"/>
              <a:pathLst>
                <a:path w="751" h="376" extrusionOk="0">
                  <a:moveTo>
                    <a:pt x="505" y="0"/>
                  </a:moveTo>
                  <a:cubicBezTo>
                    <a:pt x="427" y="0"/>
                    <a:pt x="352" y="28"/>
                    <a:pt x="286" y="101"/>
                  </a:cubicBezTo>
                  <a:cubicBezTo>
                    <a:pt x="269" y="119"/>
                    <a:pt x="245" y="130"/>
                    <a:pt x="215" y="130"/>
                  </a:cubicBezTo>
                  <a:cubicBezTo>
                    <a:pt x="204" y="130"/>
                    <a:pt x="192" y="128"/>
                    <a:pt x="179" y="125"/>
                  </a:cubicBezTo>
                  <a:cubicBezTo>
                    <a:pt x="120" y="161"/>
                    <a:pt x="60" y="197"/>
                    <a:pt x="1" y="244"/>
                  </a:cubicBezTo>
                  <a:cubicBezTo>
                    <a:pt x="60" y="363"/>
                    <a:pt x="167" y="375"/>
                    <a:pt x="275" y="375"/>
                  </a:cubicBezTo>
                  <a:cubicBezTo>
                    <a:pt x="346" y="304"/>
                    <a:pt x="465" y="316"/>
                    <a:pt x="548" y="268"/>
                  </a:cubicBezTo>
                  <a:lnTo>
                    <a:pt x="691" y="268"/>
                  </a:lnTo>
                  <a:cubicBezTo>
                    <a:pt x="703" y="256"/>
                    <a:pt x="739" y="220"/>
                    <a:pt x="751" y="197"/>
                  </a:cubicBezTo>
                  <a:cubicBezTo>
                    <a:pt x="751" y="125"/>
                    <a:pt x="715" y="78"/>
                    <a:pt x="656" y="30"/>
                  </a:cubicBezTo>
                  <a:cubicBezTo>
                    <a:pt x="605" y="11"/>
                    <a:pt x="554" y="0"/>
                    <a:pt x="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5"/>
            <p:cNvSpPr/>
            <p:nvPr/>
          </p:nvSpPr>
          <p:spPr>
            <a:xfrm>
              <a:off x="5645925" y="3462900"/>
              <a:ext cx="19675" cy="4200"/>
            </a:xfrm>
            <a:custGeom>
              <a:avLst/>
              <a:gdLst/>
              <a:ahLst/>
              <a:cxnLst/>
              <a:rect l="l" t="t" r="r" b="b"/>
              <a:pathLst>
                <a:path w="787" h="168" extrusionOk="0">
                  <a:moveTo>
                    <a:pt x="403" y="1"/>
                  </a:moveTo>
                  <a:cubicBezTo>
                    <a:pt x="291" y="1"/>
                    <a:pt x="177" y="21"/>
                    <a:pt x="67" y="21"/>
                  </a:cubicBezTo>
                  <a:cubicBezTo>
                    <a:pt x="45" y="21"/>
                    <a:pt x="23" y="21"/>
                    <a:pt x="1" y="19"/>
                  </a:cubicBezTo>
                  <a:lnTo>
                    <a:pt x="1" y="19"/>
                  </a:lnTo>
                  <a:cubicBezTo>
                    <a:pt x="209" y="118"/>
                    <a:pt x="417" y="167"/>
                    <a:pt x="647" y="167"/>
                  </a:cubicBezTo>
                  <a:cubicBezTo>
                    <a:pt x="692" y="167"/>
                    <a:pt x="739" y="165"/>
                    <a:pt x="787" y="162"/>
                  </a:cubicBezTo>
                  <a:cubicBezTo>
                    <a:pt x="668" y="31"/>
                    <a:pt x="537" y="1"/>
                    <a:pt x="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5"/>
            <p:cNvSpPr/>
            <p:nvPr/>
          </p:nvSpPr>
          <p:spPr>
            <a:xfrm>
              <a:off x="5762325" y="3477350"/>
              <a:ext cx="10725" cy="3600"/>
            </a:xfrm>
            <a:custGeom>
              <a:avLst/>
              <a:gdLst/>
              <a:ahLst/>
              <a:cxnLst/>
              <a:rect l="l" t="t" r="r" b="b"/>
              <a:pathLst>
                <a:path w="429" h="144" extrusionOk="0">
                  <a:moveTo>
                    <a:pt x="0" y="0"/>
                  </a:moveTo>
                  <a:cubicBezTo>
                    <a:pt x="66" y="95"/>
                    <a:pt x="137" y="143"/>
                    <a:pt x="210" y="143"/>
                  </a:cubicBezTo>
                  <a:cubicBezTo>
                    <a:pt x="283" y="143"/>
                    <a:pt x="357" y="95"/>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5"/>
            <p:cNvSpPr/>
            <p:nvPr/>
          </p:nvSpPr>
          <p:spPr>
            <a:xfrm>
              <a:off x="5808450" y="3488350"/>
              <a:ext cx="7775" cy="2375"/>
            </a:xfrm>
            <a:custGeom>
              <a:avLst/>
              <a:gdLst/>
              <a:ahLst/>
              <a:cxnLst/>
              <a:rect l="l" t="t" r="r" b="b"/>
              <a:pathLst>
                <a:path w="311" h="95" extrusionOk="0">
                  <a:moveTo>
                    <a:pt x="1" y="1"/>
                  </a:moveTo>
                  <a:cubicBezTo>
                    <a:pt x="55" y="62"/>
                    <a:pt x="107" y="95"/>
                    <a:pt x="159" y="95"/>
                  </a:cubicBezTo>
                  <a:cubicBezTo>
                    <a:pt x="208" y="95"/>
                    <a:pt x="258" y="6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5"/>
            <p:cNvSpPr/>
            <p:nvPr/>
          </p:nvSpPr>
          <p:spPr>
            <a:xfrm>
              <a:off x="5783450" y="3477850"/>
              <a:ext cx="7175" cy="2875"/>
            </a:xfrm>
            <a:custGeom>
              <a:avLst/>
              <a:gdLst/>
              <a:ahLst/>
              <a:cxnLst/>
              <a:rect l="l" t="t" r="r" b="b"/>
              <a:pathLst>
                <a:path w="287" h="115" extrusionOk="0">
                  <a:moveTo>
                    <a:pt x="224" y="0"/>
                  </a:moveTo>
                  <a:cubicBezTo>
                    <a:pt x="139" y="0"/>
                    <a:pt x="58" y="25"/>
                    <a:pt x="0" y="111"/>
                  </a:cubicBezTo>
                  <a:cubicBezTo>
                    <a:pt x="21" y="113"/>
                    <a:pt x="42" y="115"/>
                    <a:pt x="62" y="115"/>
                  </a:cubicBezTo>
                  <a:cubicBezTo>
                    <a:pt x="148" y="115"/>
                    <a:pt x="229" y="90"/>
                    <a:pt x="286" y="4"/>
                  </a:cubicBezTo>
                  <a:cubicBezTo>
                    <a:pt x="265" y="2"/>
                    <a:pt x="245" y="0"/>
                    <a:pt x="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5"/>
            <p:cNvSpPr/>
            <p:nvPr/>
          </p:nvSpPr>
          <p:spPr>
            <a:xfrm>
              <a:off x="5765875" y="3484900"/>
              <a:ext cx="6875" cy="2300"/>
            </a:xfrm>
            <a:custGeom>
              <a:avLst/>
              <a:gdLst/>
              <a:ahLst/>
              <a:cxnLst/>
              <a:rect l="l" t="t" r="r" b="b"/>
              <a:pathLst>
                <a:path w="275" h="92" extrusionOk="0">
                  <a:moveTo>
                    <a:pt x="134" y="0"/>
                  </a:moveTo>
                  <a:cubicBezTo>
                    <a:pt x="91" y="0"/>
                    <a:pt x="47" y="27"/>
                    <a:pt x="1" y="79"/>
                  </a:cubicBezTo>
                  <a:cubicBezTo>
                    <a:pt x="96" y="91"/>
                    <a:pt x="180" y="91"/>
                    <a:pt x="275" y="91"/>
                  </a:cubicBezTo>
                  <a:cubicBezTo>
                    <a:pt x="226" y="30"/>
                    <a:pt x="180"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5"/>
            <p:cNvSpPr/>
            <p:nvPr/>
          </p:nvSpPr>
          <p:spPr>
            <a:xfrm>
              <a:off x="5793875" y="3475925"/>
              <a:ext cx="5675" cy="4725"/>
            </a:xfrm>
            <a:custGeom>
              <a:avLst/>
              <a:gdLst/>
              <a:ahLst/>
              <a:cxnLst/>
              <a:rect l="l" t="t" r="r" b="b"/>
              <a:pathLst>
                <a:path w="227" h="189" extrusionOk="0">
                  <a:moveTo>
                    <a:pt x="107" y="0"/>
                  </a:moveTo>
                  <a:cubicBezTo>
                    <a:pt x="92" y="0"/>
                    <a:pt x="76" y="3"/>
                    <a:pt x="60" y="10"/>
                  </a:cubicBezTo>
                  <a:cubicBezTo>
                    <a:pt x="48" y="33"/>
                    <a:pt x="12" y="45"/>
                    <a:pt x="0" y="81"/>
                  </a:cubicBezTo>
                  <a:cubicBezTo>
                    <a:pt x="60" y="117"/>
                    <a:pt x="107" y="152"/>
                    <a:pt x="167" y="188"/>
                  </a:cubicBezTo>
                  <a:cubicBezTo>
                    <a:pt x="214" y="152"/>
                    <a:pt x="226" y="117"/>
                    <a:pt x="214" y="45"/>
                  </a:cubicBezTo>
                  <a:cubicBezTo>
                    <a:pt x="180" y="20"/>
                    <a:pt x="146"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5"/>
            <p:cNvSpPr/>
            <p:nvPr/>
          </p:nvSpPr>
          <p:spPr>
            <a:xfrm>
              <a:off x="5798025" y="3476700"/>
              <a:ext cx="3600" cy="3950"/>
            </a:xfrm>
            <a:custGeom>
              <a:avLst/>
              <a:gdLst/>
              <a:ahLst/>
              <a:cxnLst/>
              <a:rect l="l" t="t" r="r" b="b"/>
              <a:pathLst>
                <a:path w="144" h="158" extrusionOk="0">
                  <a:moveTo>
                    <a:pt x="71" y="1"/>
                  </a:moveTo>
                  <a:cubicBezTo>
                    <a:pt x="48" y="1"/>
                    <a:pt x="23" y="10"/>
                    <a:pt x="1" y="26"/>
                  </a:cubicBezTo>
                  <a:lnTo>
                    <a:pt x="1" y="157"/>
                  </a:lnTo>
                  <a:lnTo>
                    <a:pt x="144" y="157"/>
                  </a:lnTo>
                  <a:lnTo>
                    <a:pt x="144" y="38"/>
                  </a:lnTo>
                  <a:cubicBezTo>
                    <a:pt x="125" y="13"/>
                    <a:pt x="99"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5"/>
            <p:cNvSpPr/>
            <p:nvPr/>
          </p:nvSpPr>
          <p:spPr>
            <a:xfrm>
              <a:off x="5783750" y="3484775"/>
              <a:ext cx="3900" cy="3000"/>
            </a:xfrm>
            <a:custGeom>
              <a:avLst/>
              <a:gdLst/>
              <a:ahLst/>
              <a:cxnLst/>
              <a:rect l="l" t="t" r="r" b="b"/>
              <a:pathLst>
                <a:path w="156" h="120" extrusionOk="0">
                  <a:moveTo>
                    <a:pt x="155" y="1"/>
                  </a:moveTo>
                  <a:lnTo>
                    <a:pt x="155" y="1"/>
                  </a:lnTo>
                  <a:cubicBezTo>
                    <a:pt x="96" y="25"/>
                    <a:pt x="48" y="72"/>
                    <a:pt x="0" y="120"/>
                  </a:cubicBezTo>
                  <a:cubicBezTo>
                    <a:pt x="48" y="72"/>
                    <a:pt x="108" y="3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5"/>
            <p:cNvSpPr/>
            <p:nvPr/>
          </p:nvSpPr>
          <p:spPr>
            <a:xfrm>
              <a:off x="5467350" y="3370475"/>
              <a:ext cx="10725" cy="13725"/>
            </a:xfrm>
            <a:custGeom>
              <a:avLst/>
              <a:gdLst/>
              <a:ahLst/>
              <a:cxnLst/>
              <a:rect l="l" t="t" r="r" b="b"/>
              <a:pathLst>
                <a:path w="429" h="549" extrusionOk="0">
                  <a:moveTo>
                    <a:pt x="310" y="1"/>
                  </a:moveTo>
                  <a:lnTo>
                    <a:pt x="310" y="1"/>
                  </a:lnTo>
                  <a:cubicBezTo>
                    <a:pt x="0" y="144"/>
                    <a:pt x="24" y="322"/>
                    <a:pt x="274" y="549"/>
                  </a:cubicBezTo>
                  <a:cubicBezTo>
                    <a:pt x="250" y="370"/>
                    <a:pt x="429" y="20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5"/>
            <p:cNvSpPr/>
            <p:nvPr/>
          </p:nvSpPr>
          <p:spPr>
            <a:xfrm>
              <a:off x="5460500" y="3194575"/>
              <a:ext cx="12825" cy="9550"/>
            </a:xfrm>
            <a:custGeom>
              <a:avLst/>
              <a:gdLst/>
              <a:ahLst/>
              <a:cxnLst/>
              <a:rect l="l" t="t" r="r" b="b"/>
              <a:pathLst>
                <a:path w="513" h="382" extrusionOk="0">
                  <a:moveTo>
                    <a:pt x="131" y="0"/>
                  </a:moveTo>
                  <a:lnTo>
                    <a:pt x="131" y="0"/>
                  </a:lnTo>
                  <a:cubicBezTo>
                    <a:pt x="179" y="155"/>
                    <a:pt x="72" y="262"/>
                    <a:pt x="0" y="381"/>
                  </a:cubicBezTo>
                  <a:lnTo>
                    <a:pt x="476" y="381"/>
                  </a:lnTo>
                  <a:cubicBezTo>
                    <a:pt x="512" y="334"/>
                    <a:pt x="488" y="298"/>
                    <a:pt x="453" y="262"/>
                  </a:cubicBezTo>
                  <a:cubicBezTo>
                    <a:pt x="381" y="215"/>
                    <a:pt x="357" y="155"/>
                    <a:pt x="298" y="107"/>
                  </a:cubicBezTo>
                  <a:cubicBezTo>
                    <a:pt x="238" y="72"/>
                    <a:pt x="191"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5"/>
            <p:cNvSpPr/>
            <p:nvPr/>
          </p:nvSpPr>
          <p:spPr>
            <a:xfrm>
              <a:off x="5456925" y="3375550"/>
              <a:ext cx="7450" cy="11925"/>
            </a:xfrm>
            <a:custGeom>
              <a:avLst/>
              <a:gdLst/>
              <a:ahLst/>
              <a:cxnLst/>
              <a:rect l="l" t="t" r="r" b="b"/>
              <a:pathLst>
                <a:path w="298" h="477" extrusionOk="0">
                  <a:moveTo>
                    <a:pt x="96" y="0"/>
                  </a:moveTo>
                  <a:cubicBezTo>
                    <a:pt x="72" y="0"/>
                    <a:pt x="36" y="0"/>
                    <a:pt x="12" y="48"/>
                  </a:cubicBezTo>
                  <a:cubicBezTo>
                    <a:pt x="24" y="215"/>
                    <a:pt x="0" y="381"/>
                    <a:pt x="155" y="477"/>
                  </a:cubicBezTo>
                  <a:cubicBezTo>
                    <a:pt x="250" y="477"/>
                    <a:pt x="250" y="393"/>
                    <a:pt x="298" y="322"/>
                  </a:cubicBezTo>
                  <a:cubicBezTo>
                    <a:pt x="250" y="227"/>
                    <a:pt x="191" y="119"/>
                    <a:pt x="143" y="36"/>
                  </a:cubicBezTo>
                  <a:cubicBezTo>
                    <a:pt x="143" y="36"/>
                    <a:pt x="131"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5"/>
            <p:cNvSpPr/>
            <p:nvPr/>
          </p:nvSpPr>
          <p:spPr>
            <a:xfrm>
              <a:off x="5454825" y="3373175"/>
              <a:ext cx="6000" cy="3575"/>
            </a:xfrm>
            <a:custGeom>
              <a:avLst/>
              <a:gdLst/>
              <a:ahLst/>
              <a:cxnLst/>
              <a:rect l="l" t="t" r="r" b="b"/>
              <a:pathLst>
                <a:path w="240" h="143" extrusionOk="0">
                  <a:moveTo>
                    <a:pt x="1" y="0"/>
                  </a:moveTo>
                  <a:cubicBezTo>
                    <a:pt x="1" y="71"/>
                    <a:pt x="37" y="119"/>
                    <a:pt x="108" y="143"/>
                  </a:cubicBezTo>
                  <a:lnTo>
                    <a:pt x="239" y="143"/>
                  </a:lnTo>
                  <a:cubicBezTo>
                    <a:pt x="180" y="36"/>
                    <a:pt x="96"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5"/>
            <p:cNvSpPr/>
            <p:nvPr/>
          </p:nvSpPr>
          <p:spPr>
            <a:xfrm>
              <a:off x="5460800" y="3383875"/>
              <a:ext cx="3875" cy="7175"/>
            </a:xfrm>
            <a:custGeom>
              <a:avLst/>
              <a:gdLst/>
              <a:ahLst/>
              <a:cxnLst/>
              <a:rect l="l" t="t" r="r" b="b"/>
              <a:pathLst>
                <a:path w="155" h="287" extrusionOk="0">
                  <a:moveTo>
                    <a:pt x="155" y="1"/>
                  </a:moveTo>
                  <a:lnTo>
                    <a:pt x="0" y="144"/>
                  </a:lnTo>
                  <a:lnTo>
                    <a:pt x="0" y="286"/>
                  </a:lnTo>
                  <a:lnTo>
                    <a:pt x="155" y="286"/>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5"/>
            <p:cNvSpPr/>
            <p:nvPr/>
          </p:nvSpPr>
          <p:spPr>
            <a:xfrm>
              <a:off x="5460800" y="3348150"/>
              <a:ext cx="3875" cy="7475"/>
            </a:xfrm>
            <a:custGeom>
              <a:avLst/>
              <a:gdLst/>
              <a:ahLst/>
              <a:cxnLst/>
              <a:rect l="l" t="t" r="r" b="b"/>
              <a:pathLst>
                <a:path w="155" h="299" extrusionOk="0">
                  <a:moveTo>
                    <a:pt x="0" y="1"/>
                  </a:moveTo>
                  <a:cubicBezTo>
                    <a:pt x="0" y="120"/>
                    <a:pt x="36" y="239"/>
                    <a:pt x="155" y="299"/>
                  </a:cubicBezTo>
                  <a:cubicBezTo>
                    <a:pt x="143" y="191"/>
                    <a:pt x="107" y="108"/>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5"/>
            <p:cNvSpPr/>
            <p:nvPr/>
          </p:nvSpPr>
          <p:spPr>
            <a:xfrm>
              <a:off x="5450375" y="3337450"/>
              <a:ext cx="3000" cy="3600"/>
            </a:xfrm>
            <a:custGeom>
              <a:avLst/>
              <a:gdLst/>
              <a:ahLst/>
              <a:cxnLst/>
              <a:rect l="l" t="t" r="r" b="b"/>
              <a:pathLst>
                <a:path w="120" h="144" extrusionOk="0">
                  <a:moveTo>
                    <a:pt x="0" y="0"/>
                  </a:moveTo>
                  <a:cubicBezTo>
                    <a:pt x="29" y="36"/>
                    <a:pt x="57" y="63"/>
                    <a:pt x="80" y="89"/>
                  </a:cubicBezTo>
                  <a:lnTo>
                    <a:pt x="80" y="89"/>
                  </a:lnTo>
                  <a:cubicBezTo>
                    <a:pt x="56" y="56"/>
                    <a:pt x="31" y="23"/>
                    <a:pt x="0" y="0"/>
                  </a:cubicBezTo>
                  <a:close/>
                  <a:moveTo>
                    <a:pt x="80" y="89"/>
                  </a:moveTo>
                  <a:lnTo>
                    <a:pt x="80" y="89"/>
                  </a:lnTo>
                  <a:cubicBezTo>
                    <a:pt x="94" y="107"/>
                    <a:pt x="106" y="126"/>
                    <a:pt x="119" y="143"/>
                  </a:cubicBezTo>
                  <a:cubicBezTo>
                    <a:pt x="110" y="124"/>
                    <a:pt x="96" y="106"/>
                    <a:pt x="80" y="8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5"/>
            <p:cNvSpPr/>
            <p:nvPr/>
          </p:nvSpPr>
          <p:spPr>
            <a:xfrm>
              <a:off x="5450375" y="3330300"/>
              <a:ext cx="2100" cy="3600"/>
            </a:xfrm>
            <a:custGeom>
              <a:avLst/>
              <a:gdLst/>
              <a:ahLst/>
              <a:cxnLst/>
              <a:rect l="l" t="t" r="r" b="b"/>
              <a:pathLst>
                <a:path w="84" h="144" extrusionOk="0">
                  <a:moveTo>
                    <a:pt x="0" y="1"/>
                  </a:moveTo>
                  <a:lnTo>
                    <a:pt x="0" y="143"/>
                  </a:lnTo>
                  <a:cubicBezTo>
                    <a:pt x="84" y="84"/>
                    <a:pt x="84"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5"/>
            <p:cNvSpPr/>
            <p:nvPr/>
          </p:nvSpPr>
          <p:spPr>
            <a:xfrm>
              <a:off x="5451550" y="3344875"/>
              <a:ext cx="1825" cy="3600"/>
            </a:xfrm>
            <a:custGeom>
              <a:avLst/>
              <a:gdLst/>
              <a:ahLst/>
              <a:cxnLst/>
              <a:rect l="l" t="t" r="r" b="b"/>
              <a:pathLst>
                <a:path w="73" h="144" extrusionOk="0">
                  <a:moveTo>
                    <a:pt x="72" y="1"/>
                  </a:moveTo>
                  <a:cubicBezTo>
                    <a:pt x="1" y="37"/>
                    <a:pt x="1" y="96"/>
                    <a:pt x="72" y="144"/>
                  </a:cubicBez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5"/>
            <p:cNvSpPr/>
            <p:nvPr/>
          </p:nvSpPr>
          <p:spPr>
            <a:xfrm>
              <a:off x="5455425" y="3305300"/>
              <a:ext cx="2125" cy="3900"/>
            </a:xfrm>
            <a:custGeom>
              <a:avLst/>
              <a:gdLst/>
              <a:ahLst/>
              <a:cxnLst/>
              <a:rect l="l" t="t" r="r" b="b"/>
              <a:pathLst>
                <a:path w="85" h="156" extrusionOk="0">
                  <a:moveTo>
                    <a:pt x="72" y="0"/>
                  </a:moveTo>
                  <a:cubicBezTo>
                    <a:pt x="1" y="48"/>
                    <a:pt x="1" y="96"/>
                    <a:pt x="72" y="155"/>
                  </a:cubicBezTo>
                  <a:lnTo>
                    <a:pt x="84" y="72"/>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5"/>
            <p:cNvSpPr/>
            <p:nvPr/>
          </p:nvSpPr>
          <p:spPr>
            <a:xfrm>
              <a:off x="5446800" y="3301725"/>
              <a:ext cx="3000" cy="3600"/>
            </a:xfrm>
            <a:custGeom>
              <a:avLst/>
              <a:gdLst/>
              <a:ahLst/>
              <a:cxnLst/>
              <a:rect l="l" t="t" r="r" b="b"/>
              <a:pathLst>
                <a:path w="120" h="144" extrusionOk="0">
                  <a:moveTo>
                    <a:pt x="0" y="1"/>
                  </a:moveTo>
                  <a:cubicBezTo>
                    <a:pt x="24" y="36"/>
                    <a:pt x="72" y="96"/>
                    <a:pt x="120" y="143"/>
                  </a:cubicBezTo>
                  <a:cubicBezTo>
                    <a:pt x="84" y="96"/>
                    <a:pt x="48"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5"/>
            <p:cNvSpPr/>
            <p:nvPr/>
          </p:nvSpPr>
          <p:spPr>
            <a:xfrm>
              <a:off x="5448300" y="3312450"/>
              <a:ext cx="1800" cy="3600"/>
            </a:xfrm>
            <a:custGeom>
              <a:avLst/>
              <a:gdLst/>
              <a:ahLst/>
              <a:cxnLst/>
              <a:rect l="l" t="t" r="r" b="b"/>
              <a:pathLst>
                <a:path w="72" h="144" extrusionOk="0">
                  <a:moveTo>
                    <a:pt x="71" y="0"/>
                  </a:moveTo>
                  <a:cubicBezTo>
                    <a:pt x="0" y="48"/>
                    <a:pt x="0" y="107"/>
                    <a:pt x="71" y="143"/>
                  </a:cubicBezTo>
                  <a:lnTo>
                    <a:pt x="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5"/>
            <p:cNvSpPr/>
            <p:nvPr/>
          </p:nvSpPr>
          <p:spPr>
            <a:xfrm>
              <a:off x="5464950" y="3357400"/>
              <a:ext cx="2700" cy="5375"/>
            </a:xfrm>
            <a:custGeom>
              <a:avLst/>
              <a:gdLst/>
              <a:ahLst/>
              <a:cxnLst/>
              <a:rect l="l" t="t" r="r" b="b"/>
              <a:pathLst>
                <a:path w="108" h="215" extrusionOk="0">
                  <a:moveTo>
                    <a:pt x="1" y="0"/>
                  </a:moveTo>
                  <a:cubicBezTo>
                    <a:pt x="1" y="95"/>
                    <a:pt x="36" y="167"/>
                    <a:pt x="108" y="214"/>
                  </a:cubicBezTo>
                  <a:cubicBezTo>
                    <a:pt x="72" y="131"/>
                    <a:pt x="36" y="7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5"/>
            <p:cNvSpPr/>
            <p:nvPr/>
          </p:nvSpPr>
          <p:spPr>
            <a:xfrm>
              <a:off x="5506625" y="3491025"/>
              <a:ext cx="72350" cy="13900"/>
            </a:xfrm>
            <a:custGeom>
              <a:avLst/>
              <a:gdLst/>
              <a:ahLst/>
              <a:cxnLst/>
              <a:rect l="l" t="t" r="r" b="b"/>
              <a:pathLst>
                <a:path w="2894" h="556" extrusionOk="0">
                  <a:moveTo>
                    <a:pt x="179" y="1"/>
                  </a:moveTo>
                  <a:cubicBezTo>
                    <a:pt x="120" y="49"/>
                    <a:pt x="60" y="84"/>
                    <a:pt x="1" y="144"/>
                  </a:cubicBezTo>
                  <a:cubicBezTo>
                    <a:pt x="120" y="322"/>
                    <a:pt x="334" y="239"/>
                    <a:pt x="477" y="346"/>
                  </a:cubicBezTo>
                  <a:cubicBezTo>
                    <a:pt x="965" y="501"/>
                    <a:pt x="1489" y="465"/>
                    <a:pt x="2013" y="489"/>
                  </a:cubicBezTo>
                  <a:cubicBezTo>
                    <a:pt x="2026" y="488"/>
                    <a:pt x="2039" y="488"/>
                    <a:pt x="2052" y="488"/>
                  </a:cubicBezTo>
                  <a:cubicBezTo>
                    <a:pt x="2208" y="488"/>
                    <a:pt x="2378" y="556"/>
                    <a:pt x="2535" y="556"/>
                  </a:cubicBezTo>
                  <a:cubicBezTo>
                    <a:pt x="2669" y="556"/>
                    <a:pt x="2794" y="506"/>
                    <a:pt x="2894" y="322"/>
                  </a:cubicBezTo>
                  <a:cubicBezTo>
                    <a:pt x="2833" y="268"/>
                    <a:pt x="2764" y="252"/>
                    <a:pt x="2692" y="252"/>
                  </a:cubicBezTo>
                  <a:cubicBezTo>
                    <a:pt x="2596" y="252"/>
                    <a:pt x="2495" y="280"/>
                    <a:pt x="2402" y="280"/>
                  </a:cubicBezTo>
                  <a:cubicBezTo>
                    <a:pt x="2320" y="280"/>
                    <a:pt x="2243" y="259"/>
                    <a:pt x="2179" y="180"/>
                  </a:cubicBezTo>
                  <a:cubicBezTo>
                    <a:pt x="2074" y="187"/>
                    <a:pt x="1968" y="190"/>
                    <a:pt x="1863" y="190"/>
                  </a:cubicBezTo>
                  <a:cubicBezTo>
                    <a:pt x="1293" y="190"/>
                    <a:pt x="732" y="9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5"/>
            <p:cNvSpPr/>
            <p:nvPr/>
          </p:nvSpPr>
          <p:spPr>
            <a:xfrm>
              <a:off x="5386075" y="3476900"/>
              <a:ext cx="56575" cy="21550"/>
            </a:xfrm>
            <a:custGeom>
              <a:avLst/>
              <a:gdLst/>
              <a:ahLst/>
              <a:cxnLst/>
              <a:rect l="l" t="t" r="r" b="b"/>
              <a:pathLst>
                <a:path w="2263" h="862" extrusionOk="0">
                  <a:moveTo>
                    <a:pt x="650" y="0"/>
                  </a:moveTo>
                  <a:cubicBezTo>
                    <a:pt x="541" y="0"/>
                    <a:pt x="429" y="34"/>
                    <a:pt x="310" y="125"/>
                  </a:cubicBezTo>
                  <a:cubicBezTo>
                    <a:pt x="286" y="149"/>
                    <a:pt x="251" y="149"/>
                    <a:pt x="227" y="161"/>
                  </a:cubicBezTo>
                  <a:cubicBezTo>
                    <a:pt x="108" y="268"/>
                    <a:pt x="1" y="387"/>
                    <a:pt x="179" y="518"/>
                  </a:cubicBezTo>
                  <a:cubicBezTo>
                    <a:pt x="370" y="625"/>
                    <a:pt x="596" y="625"/>
                    <a:pt x="810" y="625"/>
                  </a:cubicBezTo>
                  <a:cubicBezTo>
                    <a:pt x="854" y="623"/>
                    <a:pt x="897" y="622"/>
                    <a:pt x="940" y="622"/>
                  </a:cubicBezTo>
                  <a:cubicBezTo>
                    <a:pt x="1155" y="622"/>
                    <a:pt x="1360" y="655"/>
                    <a:pt x="1548" y="804"/>
                  </a:cubicBezTo>
                  <a:cubicBezTo>
                    <a:pt x="1647" y="843"/>
                    <a:pt x="1741" y="861"/>
                    <a:pt x="1837" y="861"/>
                  </a:cubicBezTo>
                  <a:cubicBezTo>
                    <a:pt x="1914" y="861"/>
                    <a:pt x="1992" y="849"/>
                    <a:pt x="2072" y="828"/>
                  </a:cubicBezTo>
                  <a:cubicBezTo>
                    <a:pt x="2179" y="792"/>
                    <a:pt x="2239" y="709"/>
                    <a:pt x="2263" y="590"/>
                  </a:cubicBezTo>
                  <a:cubicBezTo>
                    <a:pt x="2132" y="506"/>
                    <a:pt x="1977" y="399"/>
                    <a:pt x="1846" y="316"/>
                  </a:cubicBezTo>
                  <a:cubicBezTo>
                    <a:pt x="1739" y="292"/>
                    <a:pt x="1656" y="280"/>
                    <a:pt x="1560" y="268"/>
                  </a:cubicBezTo>
                  <a:cubicBezTo>
                    <a:pt x="1551" y="269"/>
                    <a:pt x="1542" y="269"/>
                    <a:pt x="1532" y="269"/>
                  </a:cubicBezTo>
                  <a:cubicBezTo>
                    <a:pt x="1233" y="269"/>
                    <a:pt x="957"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5"/>
            <p:cNvSpPr/>
            <p:nvPr/>
          </p:nvSpPr>
          <p:spPr>
            <a:xfrm>
              <a:off x="5406625" y="3470500"/>
              <a:ext cx="61325" cy="8250"/>
            </a:xfrm>
            <a:custGeom>
              <a:avLst/>
              <a:gdLst/>
              <a:ahLst/>
              <a:cxnLst/>
              <a:rect l="l" t="t" r="r" b="b"/>
              <a:pathLst>
                <a:path w="2453" h="330" extrusionOk="0">
                  <a:moveTo>
                    <a:pt x="1036" y="0"/>
                  </a:moveTo>
                  <a:cubicBezTo>
                    <a:pt x="941" y="12"/>
                    <a:pt x="834" y="12"/>
                    <a:pt x="726" y="12"/>
                  </a:cubicBezTo>
                  <a:cubicBezTo>
                    <a:pt x="656" y="55"/>
                    <a:pt x="581" y="66"/>
                    <a:pt x="505" y="66"/>
                  </a:cubicBezTo>
                  <a:cubicBezTo>
                    <a:pt x="425" y="66"/>
                    <a:pt x="344" y="53"/>
                    <a:pt x="266" y="53"/>
                  </a:cubicBezTo>
                  <a:cubicBezTo>
                    <a:pt x="170" y="53"/>
                    <a:pt x="79" y="72"/>
                    <a:pt x="0" y="155"/>
                  </a:cubicBezTo>
                  <a:cubicBezTo>
                    <a:pt x="30" y="282"/>
                    <a:pt x="88" y="329"/>
                    <a:pt x="165" y="329"/>
                  </a:cubicBezTo>
                  <a:cubicBezTo>
                    <a:pt x="211" y="329"/>
                    <a:pt x="264" y="313"/>
                    <a:pt x="322" y="286"/>
                  </a:cubicBezTo>
                  <a:lnTo>
                    <a:pt x="2453" y="286"/>
                  </a:lnTo>
                  <a:lnTo>
                    <a:pt x="2453" y="179"/>
                  </a:lnTo>
                  <a:cubicBezTo>
                    <a:pt x="2072" y="119"/>
                    <a:pt x="1679" y="72"/>
                    <a:pt x="1298" y="12"/>
                  </a:cubicBezTo>
                  <a:cubicBezTo>
                    <a:pt x="1253" y="35"/>
                    <a:pt x="1211" y="47"/>
                    <a:pt x="1170" y="47"/>
                  </a:cubicBezTo>
                  <a:cubicBezTo>
                    <a:pt x="1124" y="47"/>
                    <a:pt x="1080" y="32"/>
                    <a:pt x="10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5"/>
            <p:cNvSpPr/>
            <p:nvPr/>
          </p:nvSpPr>
          <p:spPr>
            <a:xfrm>
              <a:off x="5480125" y="3491625"/>
              <a:ext cx="38425" cy="9050"/>
            </a:xfrm>
            <a:custGeom>
              <a:avLst/>
              <a:gdLst/>
              <a:ahLst/>
              <a:cxnLst/>
              <a:rect l="l" t="t" r="r" b="b"/>
              <a:pathLst>
                <a:path w="1537" h="362" extrusionOk="0">
                  <a:moveTo>
                    <a:pt x="96" y="1"/>
                  </a:moveTo>
                  <a:cubicBezTo>
                    <a:pt x="1" y="96"/>
                    <a:pt x="1" y="179"/>
                    <a:pt x="96" y="275"/>
                  </a:cubicBezTo>
                  <a:lnTo>
                    <a:pt x="382" y="275"/>
                  </a:lnTo>
                  <a:cubicBezTo>
                    <a:pt x="382" y="275"/>
                    <a:pt x="394" y="263"/>
                    <a:pt x="418" y="239"/>
                  </a:cubicBezTo>
                  <a:cubicBezTo>
                    <a:pt x="453" y="239"/>
                    <a:pt x="477" y="251"/>
                    <a:pt x="513" y="286"/>
                  </a:cubicBezTo>
                  <a:cubicBezTo>
                    <a:pt x="745" y="294"/>
                    <a:pt x="971" y="361"/>
                    <a:pt x="1199" y="361"/>
                  </a:cubicBezTo>
                  <a:cubicBezTo>
                    <a:pt x="1311" y="361"/>
                    <a:pt x="1423" y="345"/>
                    <a:pt x="1537" y="298"/>
                  </a:cubicBezTo>
                  <a:cubicBezTo>
                    <a:pt x="1430" y="108"/>
                    <a:pt x="1227" y="156"/>
                    <a:pt x="1061" y="108"/>
                  </a:cubicBezTo>
                  <a:cubicBezTo>
                    <a:pt x="1048" y="110"/>
                    <a:pt x="1036" y="112"/>
                    <a:pt x="1025" y="112"/>
                  </a:cubicBezTo>
                  <a:cubicBezTo>
                    <a:pt x="983" y="112"/>
                    <a:pt x="951" y="91"/>
                    <a:pt x="942" y="25"/>
                  </a:cubicBezTo>
                  <a:cubicBezTo>
                    <a:pt x="656" y="25"/>
                    <a:pt x="382"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5"/>
            <p:cNvSpPr/>
            <p:nvPr/>
          </p:nvSpPr>
          <p:spPr>
            <a:xfrm>
              <a:off x="5392325" y="3472275"/>
              <a:ext cx="32475" cy="11925"/>
            </a:xfrm>
            <a:custGeom>
              <a:avLst/>
              <a:gdLst/>
              <a:ahLst/>
              <a:cxnLst/>
              <a:rect l="l" t="t" r="r" b="b"/>
              <a:pathLst>
                <a:path w="1299" h="477" extrusionOk="0">
                  <a:moveTo>
                    <a:pt x="442" y="1"/>
                  </a:moveTo>
                  <a:cubicBezTo>
                    <a:pt x="403" y="1"/>
                    <a:pt x="361" y="21"/>
                    <a:pt x="322" y="48"/>
                  </a:cubicBezTo>
                  <a:cubicBezTo>
                    <a:pt x="132" y="60"/>
                    <a:pt x="1" y="108"/>
                    <a:pt x="48" y="334"/>
                  </a:cubicBezTo>
                  <a:cubicBezTo>
                    <a:pt x="60" y="334"/>
                    <a:pt x="72" y="334"/>
                    <a:pt x="84" y="334"/>
                  </a:cubicBezTo>
                  <a:cubicBezTo>
                    <a:pt x="435" y="334"/>
                    <a:pt x="778" y="476"/>
                    <a:pt x="1134" y="476"/>
                  </a:cubicBezTo>
                  <a:cubicBezTo>
                    <a:pt x="1188" y="476"/>
                    <a:pt x="1243" y="473"/>
                    <a:pt x="1298" y="465"/>
                  </a:cubicBezTo>
                  <a:cubicBezTo>
                    <a:pt x="1215" y="322"/>
                    <a:pt x="977" y="394"/>
                    <a:pt x="882" y="227"/>
                  </a:cubicBezTo>
                  <a:cubicBezTo>
                    <a:pt x="763" y="203"/>
                    <a:pt x="644" y="203"/>
                    <a:pt x="560" y="96"/>
                  </a:cubicBezTo>
                  <a:cubicBezTo>
                    <a:pt x="529" y="26"/>
                    <a:pt x="487"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5"/>
            <p:cNvSpPr/>
            <p:nvPr/>
          </p:nvSpPr>
          <p:spPr>
            <a:xfrm>
              <a:off x="5400375" y="3469900"/>
              <a:ext cx="24425" cy="4800"/>
            </a:xfrm>
            <a:custGeom>
              <a:avLst/>
              <a:gdLst/>
              <a:ahLst/>
              <a:cxnLst/>
              <a:rect l="l" t="t" r="r" b="b"/>
              <a:pathLst>
                <a:path w="977" h="192" extrusionOk="0">
                  <a:moveTo>
                    <a:pt x="298" y="1"/>
                  </a:moveTo>
                  <a:cubicBezTo>
                    <a:pt x="191" y="24"/>
                    <a:pt x="60" y="12"/>
                    <a:pt x="0" y="143"/>
                  </a:cubicBezTo>
                  <a:cubicBezTo>
                    <a:pt x="72" y="155"/>
                    <a:pt x="155" y="179"/>
                    <a:pt x="238" y="191"/>
                  </a:cubicBezTo>
                  <a:cubicBezTo>
                    <a:pt x="313" y="158"/>
                    <a:pt x="390" y="151"/>
                    <a:pt x="469" y="151"/>
                  </a:cubicBezTo>
                  <a:cubicBezTo>
                    <a:pt x="523" y="151"/>
                    <a:pt x="577" y="154"/>
                    <a:pt x="630" y="154"/>
                  </a:cubicBezTo>
                  <a:cubicBezTo>
                    <a:pt x="750" y="154"/>
                    <a:pt x="869" y="138"/>
                    <a:pt x="976" y="36"/>
                  </a:cubicBezTo>
                  <a:cubicBezTo>
                    <a:pt x="738" y="24"/>
                    <a:pt x="512" y="12"/>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5"/>
            <p:cNvSpPr/>
            <p:nvPr/>
          </p:nvSpPr>
          <p:spPr>
            <a:xfrm>
              <a:off x="5432500" y="3470500"/>
              <a:ext cx="6575" cy="2750"/>
            </a:xfrm>
            <a:custGeom>
              <a:avLst/>
              <a:gdLst/>
              <a:ahLst/>
              <a:cxnLst/>
              <a:rect l="l" t="t" r="r" b="b"/>
              <a:pathLst>
                <a:path w="263" h="110" extrusionOk="0">
                  <a:moveTo>
                    <a:pt x="1" y="0"/>
                  </a:moveTo>
                  <a:cubicBezTo>
                    <a:pt x="42" y="76"/>
                    <a:pt x="80" y="109"/>
                    <a:pt x="120" y="109"/>
                  </a:cubicBezTo>
                  <a:cubicBezTo>
                    <a:pt x="163" y="109"/>
                    <a:pt x="208" y="73"/>
                    <a:pt x="263" y="12"/>
                  </a:cubicBezTo>
                  <a:cubicBezTo>
                    <a:pt x="168"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5"/>
            <p:cNvSpPr/>
            <p:nvPr/>
          </p:nvSpPr>
          <p:spPr>
            <a:xfrm>
              <a:off x="5828400" y="3469000"/>
              <a:ext cx="37825" cy="12525"/>
            </a:xfrm>
            <a:custGeom>
              <a:avLst/>
              <a:gdLst/>
              <a:ahLst/>
              <a:cxnLst/>
              <a:rect l="l" t="t" r="r" b="b"/>
              <a:pathLst>
                <a:path w="1513" h="501" extrusionOk="0">
                  <a:moveTo>
                    <a:pt x="397" y="0"/>
                  </a:moveTo>
                  <a:cubicBezTo>
                    <a:pt x="376" y="0"/>
                    <a:pt x="355" y="4"/>
                    <a:pt x="334" y="13"/>
                  </a:cubicBezTo>
                  <a:cubicBezTo>
                    <a:pt x="203" y="96"/>
                    <a:pt x="0" y="108"/>
                    <a:pt x="84" y="334"/>
                  </a:cubicBezTo>
                  <a:cubicBezTo>
                    <a:pt x="175" y="365"/>
                    <a:pt x="270" y="374"/>
                    <a:pt x="365" y="374"/>
                  </a:cubicBezTo>
                  <a:cubicBezTo>
                    <a:pt x="492" y="374"/>
                    <a:pt x="621" y="358"/>
                    <a:pt x="750" y="358"/>
                  </a:cubicBezTo>
                  <a:cubicBezTo>
                    <a:pt x="896" y="434"/>
                    <a:pt x="1039" y="501"/>
                    <a:pt x="1168" y="501"/>
                  </a:cubicBezTo>
                  <a:cubicBezTo>
                    <a:pt x="1302" y="501"/>
                    <a:pt x="1421" y="428"/>
                    <a:pt x="1512" y="215"/>
                  </a:cubicBezTo>
                  <a:cubicBezTo>
                    <a:pt x="1334" y="156"/>
                    <a:pt x="1131" y="108"/>
                    <a:pt x="941" y="48"/>
                  </a:cubicBezTo>
                  <a:lnTo>
                    <a:pt x="798" y="48"/>
                  </a:lnTo>
                  <a:cubicBezTo>
                    <a:pt x="798" y="37"/>
                    <a:pt x="774" y="37"/>
                    <a:pt x="750" y="13"/>
                  </a:cubicBezTo>
                  <a:cubicBezTo>
                    <a:pt x="741" y="10"/>
                    <a:pt x="733" y="8"/>
                    <a:pt x="725" y="8"/>
                  </a:cubicBezTo>
                  <a:cubicBezTo>
                    <a:pt x="702" y="8"/>
                    <a:pt x="682" y="22"/>
                    <a:pt x="655" y="48"/>
                  </a:cubicBezTo>
                  <a:cubicBezTo>
                    <a:pt x="619" y="37"/>
                    <a:pt x="560" y="37"/>
                    <a:pt x="512" y="37"/>
                  </a:cubicBezTo>
                  <a:cubicBezTo>
                    <a:pt x="474" y="13"/>
                    <a:pt x="435" y="0"/>
                    <a:pt x="3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5"/>
            <p:cNvSpPr/>
            <p:nvPr/>
          </p:nvSpPr>
          <p:spPr>
            <a:xfrm>
              <a:off x="5773025" y="3466175"/>
              <a:ext cx="47350" cy="9850"/>
            </a:xfrm>
            <a:custGeom>
              <a:avLst/>
              <a:gdLst/>
              <a:ahLst/>
              <a:cxnLst/>
              <a:rect l="l" t="t" r="r" b="b"/>
              <a:pathLst>
                <a:path w="1894" h="394" extrusionOk="0">
                  <a:moveTo>
                    <a:pt x="95" y="1"/>
                  </a:moveTo>
                  <a:cubicBezTo>
                    <a:pt x="64" y="1"/>
                    <a:pt x="32" y="3"/>
                    <a:pt x="1" y="7"/>
                  </a:cubicBezTo>
                  <a:cubicBezTo>
                    <a:pt x="96" y="185"/>
                    <a:pt x="346" y="114"/>
                    <a:pt x="429" y="292"/>
                  </a:cubicBezTo>
                  <a:cubicBezTo>
                    <a:pt x="572" y="292"/>
                    <a:pt x="703" y="304"/>
                    <a:pt x="834" y="304"/>
                  </a:cubicBezTo>
                  <a:cubicBezTo>
                    <a:pt x="1030" y="324"/>
                    <a:pt x="1237" y="394"/>
                    <a:pt x="1435" y="394"/>
                  </a:cubicBezTo>
                  <a:cubicBezTo>
                    <a:pt x="1597" y="394"/>
                    <a:pt x="1754" y="346"/>
                    <a:pt x="1894" y="185"/>
                  </a:cubicBezTo>
                  <a:cubicBezTo>
                    <a:pt x="1766" y="90"/>
                    <a:pt x="1627" y="67"/>
                    <a:pt x="1484" y="67"/>
                  </a:cubicBezTo>
                  <a:cubicBezTo>
                    <a:pt x="1357" y="67"/>
                    <a:pt x="1228" y="85"/>
                    <a:pt x="1103" y="85"/>
                  </a:cubicBezTo>
                  <a:cubicBezTo>
                    <a:pt x="1001" y="85"/>
                    <a:pt x="903" y="73"/>
                    <a:pt x="810" y="31"/>
                  </a:cubicBezTo>
                  <a:cubicBezTo>
                    <a:pt x="747" y="50"/>
                    <a:pt x="684" y="57"/>
                    <a:pt x="621" y="57"/>
                  </a:cubicBezTo>
                  <a:cubicBezTo>
                    <a:pt x="445" y="57"/>
                    <a:pt x="272"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5"/>
            <p:cNvSpPr/>
            <p:nvPr/>
          </p:nvSpPr>
          <p:spPr>
            <a:xfrm>
              <a:off x="5793275" y="3466275"/>
              <a:ext cx="47650" cy="6700"/>
            </a:xfrm>
            <a:custGeom>
              <a:avLst/>
              <a:gdLst/>
              <a:ahLst/>
              <a:cxnLst/>
              <a:rect l="l" t="t" r="r" b="b"/>
              <a:pathLst>
                <a:path w="1906" h="268" extrusionOk="0">
                  <a:moveTo>
                    <a:pt x="1075" y="1"/>
                  </a:moveTo>
                  <a:cubicBezTo>
                    <a:pt x="758" y="1"/>
                    <a:pt x="440" y="41"/>
                    <a:pt x="125" y="41"/>
                  </a:cubicBezTo>
                  <a:cubicBezTo>
                    <a:pt x="83" y="41"/>
                    <a:pt x="42" y="40"/>
                    <a:pt x="0" y="38"/>
                  </a:cubicBezTo>
                  <a:lnTo>
                    <a:pt x="0" y="38"/>
                  </a:lnTo>
                  <a:cubicBezTo>
                    <a:pt x="155" y="116"/>
                    <a:pt x="319" y="126"/>
                    <a:pt x="485" y="126"/>
                  </a:cubicBezTo>
                  <a:cubicBezTo>
                    <a:pt x="549" y="126"/>
                    <a:pt x="614" y="125"/>
                    <a:pt x="678" y="125"/>
                  </a:cubicBezTo>
                  <a:cubicBezTo>
                    <a:pt x="804" y="125"/>
                    <a:pt x="929" y="131"/>
                    <a:pt x="1048" y="169"/>
                  </a:cubicBezTo>
                  <a:cubicBezTo>
                    <a:pt x="1144" y="242"/>
                    <a:pt x="1241" y="267"/>
                    <a:pt x="1337" y="267"/>
                  </a:cubicBezTo>
                  <a:cubicBezTo>
                    <a:pt x="1479" y="267"/>
                    <a:pt x="1621" y="212"/>
                    <a:pt x="1762" y="169"/>
                  </a:cubicBezTo>
                  <a:cubicBezTo>
                    <a:pt x="1810" y="157"/>
                    <a:pt x="1858" y="157"/>
                    <a:pt x="1905" y="146"/>
                  </a:cubicBezTo>
                  <a:cubicBezTo>
                    <a:pt x="1630" y="31"/>
                    <a:pt x="1353"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5"/>
            <p:cNvSpPr/>
            <p:nvPr/>
          </p:nvSpPr>
          <p:spPr>
            <a:xfrm>
              <a:off x="5636400" y="3455625"/>
              <a:ext cx="29800" cy="4125"/>
            </a:xfrm>
            <a:custGeom>
              <a:avLst/>
              <a:gdLst/>
              <a:ahLst/>
              <a:cxnLst/>
              <a:rect l="l" t="t" r="r" b="b"/>
              <a:pathLst>
                <a:path w="1192" h="165" extrusionOk="0">
                  <a:moveTo>
                    <a:pt x="1" y="0"/>
                  </a:moveTo>
                  <a:lnTo>
                    <a:pt x="1" y="0"/>
                  </a:lnTo>
                  <a:cubicBezTo>
                    <a:pt x="176" y="131"/>
                    <a:pt x="358" y="165"/>
                    <a:pt x="542" y="165"/>
                  </a:cubicBezTo>
                  <a:cubicBezTo>
                    <a:pt x="733" y="165"/>
                    <a:pt x="925" y="129"/>
                    <a:pt x="1113" y="129"/>
                  </a:cubicBezTo>
                  <a:cubicBezTo>
                    <a:pt x="1139" y="129"/>
                    <a:pt x="1165" y="129"/>
                    <a:pt x="1191" y="131"/>
                  </a:cubicBezTo>
                  <a:cubicBezTo>
                    <a:pt x="810" y="0"/>
                    <a:pt x="406"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5"/>
            <p:cNvSpPr/>
            <p:nvPr/>
          </p:nvSpPr>
          <p:spPr>
            <a:xfrm>
              <a:off x="5604550" y="3452250"/>
              <a:ext cx="26825" cy="3850"/>
            </a:xfrm>
            <a:custGeom>
              <a:avLst/>
              <a:gdLst/>
              <a:ahLst/>
              <a:cxnLst/>
              <a:rect l="l" t="t" r="r" b="b"/>
              <a:pathLst>
                <a:path w="1073" h="154" extrusionOk="0">
                  <a:moveTo>
                    <a:pt x="576" y="1"/>
                  </a:moveTo>
                  <a:cubicBezTo>
                    <a:pt x="443" y="1"/>
                    <a:pt x="309" y="15"/>
                    <a:pt x="177" y="15"/>
                  </a:cubicBezTo>
                  <a:cubicBezTo>
                    <a:pt x="118" y="15"/>
                    <a:pt x="59" y="12"/>
                    <a:pt x="1" y="4"/>
                  </a:cubicBezTo>
                  <a:lnTo>
                    <a:pt x="1" y="4"/>
                  </a:lnTo>
                  <a:cubicBezTo>
                    <a:pt x="154" y="123"/>
                    <a:pt x="323" y="153"/>
                    <a:pt x="497" y="153"/>
                  </a:cubicBezTo>
                  <a:cubicBezTo>
                    <a:pt x="673" y="153"/>
                    <a:pt x="854" y="122"/>
                    <a:pt x="1028" y="122"/>
                  </a:cubicBezTo>
                  <a:cubicBezTo>
                    <a:pt x="1043" y="122"/>
                    <a:pt x="1058" y="123"/>
                    <a:pt x="1072" y="123"/>
                  </a:cubicBezTo>
                  <a:cubicBezTo>
                    <a:pt x="911" y="23"/>
                    <a:pt x="744" y="1"/>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5"/>
            <p:cNvSpPr/>
            <p:nvPr/>
          </p:nvSpPr>
          <p:spPr>
            <a:xfrm>
              <a:off x="5690575" y="3459550"/>
              <a:ext cx="25625" cy="3650"/>
            </a:xfrm>
            <a:custGeom>
              <a:avLst/>
              <a:gdLst/>
              <a:ahLst/>
              <a:cxnLst/>
              <a:rect l="l" t="t" r="r" b="b"/>
              <a:pathLst>
                <a:path w="1025" h="146" extrusionOk="0">
                  <a:moveTo>
                    <a:pt x="419" y="0"/>
                  </a:moveTo>
                  <a:cubicBezTo>
                    <a:pt x="283" y="0"/>
                    <a:pt x="144" y="10"/>
                    <a:pt x="1" y="10"/>
                  </a:cubicBezTo>
                  <a:cubicBezTo>
                    <a:pt x="143" y="119"/>
                    <a:pt x="298" y="146"/>
                    <a:pt x="458" y="146"/>
                  </a:cubicBezTo>
                  <a:cubicBezTo>
                    <a:pt x="606" y="146"/>
                    <a:pt x="757" y="123"/>
                    <a:pt x="906" y="123"/>
                  </a:cubicBezTo>
                  <a:cubicBezTo>
                    <a:pt x="946" y="123"/>
                    <a:pt x="985" y="125"/>
                    <a:pt x="1025" y="129"/>
                  </a:cubicBezTo>
                  <a:cubicBezTo>
                    <a:pt x="825" y="22"/>
                    <a:pt x="625"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5"/>
            <p:cNvSpPr/>
            <p:nvPr/>
          </p:nvSpPr>
          <p:spPr>
            <a:xfrm>
              <a:off x="5719450" y="3462875"/>
              <a:ext cx="15800" cy="3700"/>
            </a:xfrm>
            <a:custGeom>
              <a:avLst/>
              <a:gdLst/>
              <a:ahLst/>
              <a:cxnLst/>
              <a:rect l="l" t="t" r="r" b="b"/>
              <a:pathLst>
                <a:path w="632" h="148" extrusionOk="0">
                  <a:moveTo>
                    <a:pt x="126" y="1"/>
                  </a:moveTo>
                  <a:cubicBezTo>
                    <a:pt x="84" y="1"/>
                    <a:pt x="43" y="3"/>
                    <a:pt x="1" y="8"/>
                  </a:cubicBezTo>
                  <a:cubicBezTo>
                    <a:pt x="95" y="121"/>
                    <a:pt x="203" y="148"/>
                    <a:pt x="317" y="148"/>
                  </a:cubicBezTo>
                  <a:cubicBezTo>
                    <a:pt x="419" y="148"/>
                    <a:pt x="525" y="127"/>
                    <a:pt x="632" y="127"/>
                  </a:cubicBezTo>
                  <a:cubicBezTo>
                    <a:pt x="459" y="41"/>
                    <a:pt x="295" y="1"/>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5"/>
            <p:cNvSpPr/>
            <p:nvPr/>
          </p:nvSpPr>
          <p:spPr>
            <a:xfrm>
              <a:off x="5668850" y="3459475"/>
              <a:ext cx="3900" cy="1625"/>
            </a:xfrm>
            <a:custGeom>
              <a:avLst/>
              <a:gdLst/>
              <a:ahLst/>
              <a:cxnLst/>
              <a:rect l="l" t="t" r="r" b="b"/>
              <a:pathLst>
                <a:path w="156" h="65" extrusionOk="0">
                  <a:moveTo>
                    <a:pt x="1" y="1"/>
                  </a:moveTo>
                  <a:cubicBezTo>
                    <a:pt x="12" y="25"/>
                    <a:pt x="36" y="37"/>
                    <a:pt x="48" y="60"/>
                  </a:cubicBezTo>
                  <a:cubicBezTo>
                    <a:pt x="56" y="63"/>
                    <a:pt x="65" y="65"/>
                    <a:pt x="74" y="65"/>
                  </a:cubicBezTo>
                  <a:cubicBezTo>
                    <a:pt x="104" y="65"/>
                    <a:pt x="137"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5"/>
            <p:cNvSpPr/>
            <p:nvPr/>
          </p:nvSpPr>
          <p:spPr>
            <a:xfrm>
              <a:off x="5844475" y="3468600"/>
              <a:ext cx="3875" cy="1625"/>
            </a:xfrm>
            <a:custGeom>
              <a:avLst/>
              <a:gdLst/>
              <a:ahLst/>
              <a:cxnLst/>
              <a:rect l="l" t="t" r="r" b="b"/>
              <a:pathLst>
                <a:path w="155" h="65" extrusionOk="0">
                  <a:moveTo>
                    <a:pt x="76" y="1"/>
                  </a:moveTo>
                  <a:cubicBezTo>
                    <a:pt x="40" y="1"/>
                    <a:pt x="9" y="18"/>
                    <a:pt x="0" y="64"/>
                  </a:cubicBezTo>
                  <a:lnTo>
                    <a:pt x="155" y="64"/>
                  </a:lnTo>
                  <a:cubicBezTo>
                    <a:pt x="131" y="29"/>
                    <a:pt x="131" y="17"/>
                    <a:pt x="107" y="5"/>
                  </a:cubicBezTo>
                  <a:cubicBezTo>
                    <a:pt x="97" y="2"/>
                    <a:pt x="86" y="1"/>
                    <a:pt x="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5"/>
            <p:cNvSpPr/>
            <p:nvPr/>
          </p:nvSpPr>
          <p:spPr>
            <a:xfrm>
              <a:off x="5884050" y="3265400"/>
              <a:ext cx="61350" cy="22975"/>
            </a:xfrm>
            <a:custGeom>
              <a:avLst/>
              <a:gdLst/>
              <a:ahLst/>
              <a:cxnLst/>
              <a:rect l="l" t="t" r="r" b="b"/>
              <a:pathLst>
                <a:path w="2454" h="919" extrusionOk="0">
                  <a:moveTo>
                    <a:pt x="13" y="1"/>
                  </a:moveTo>
                  <a:cubicBezTo>
                    <a:pt x="1" y="61"/>
                    <a:pt x="1" y="120"/>
                    <a:pt x="1" y="180"/>
                  </a:cubicBezTo>
                  <a:cubicBezTo>
                    <a:pt x="477" y="346"/>
                    <a:pt x="989" y="334"/>
                    <a:pt x="1441" y="572"/>
                  </a:cubicBezTo>
                  <a:cubicBezTo>
                    <a:pt x="1370" y="620"/>
                    <a:pt x="1370" y="680"/>
                    <a:pt x="1441" y="715"/>
                  </a:cubicBezTo>
                  <a:cubicBezTo>
                    <a:pt x="1469" y="715"/>
                    <a:pt x="1504" y="714"/>
                    <a:pt x="1538" y="714"/>
                  </a:cubicBezTo>
                  <a:cubicBezTo>
                    <a:pt x="1608" y="714"/>
                    <a:pt x="1680" y="719"/>
                    <a:pt x="1703" y="751"/>
                  </a:cubicBezTo>
                  <a:cubicBezTo>
                    <a:pt x="1815" y="872"/>
                    <a:pt x="1921" y="919"/>
                    <a:pt x="2023" y="919"/>
                  </a:cubicBezTo>
                  <a:cubicBezTo>
                    <a:pt x="2171" y="919"/>
                    <a:pt x="2312" y="821"/>
                    <a:pt x="2453" y="715"/>
                  </a:cubicBezTo>
                  <a:cubicBezTo>
                    <a:pt x="2392" y="387"/>
                    <a:pt x="2109" y="227"/>
                    <a:pt x="1865" y="227"/>
                  </a:cubicBezTo>
                  <a:cubicBezTo>
                    <a:pt x="1826" y="227"/>
                    <a:pt x="1787" y="231"/>
                    <a:pt x="1751" y="239"/>
                  </a:cubicBezTo>
                  <a:cubicBezTo>
                    <a:pt x="1650" y="258"/>
                    <a:pt x="1553" y="266"/>
                    <a:pt x="1457" y="266"/>
                  </a:cubicBezTo>
                  <a:cubicBezTo>
                    <a:pt x="951" y="266"/>
                    <a:pt x="503" y="4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5"/>
            <p:cNvSpPr/>
            <p:nvPr/>
          </p:nvSpPr>
          <p:spPr>
            <a:xfrm>
              <a:off x="5859650" y="3279700"/>
              <a:ext cx="60450" cy="10450"/>
            </a:xfrm>
            <a:custGeom>
              <a:avLst/>
              <a:gdLst/>
              <a:ahLst/>
              <a:cxnLst/>
              <a:rect l="l" t="t" r="r" b="b"/>
              <a:pathLst>
                <a:path w="2418" h="418" extrusionOk="0">
                  <a:moveTo>
                    <a:pt x="2417" y="0"/>
                  </a:moveTo>
                  <a:cubicBezTo>
                    <a:pt x="1837" y="9"/>
                    <a:pt x="1267" y="17"/>
                    <a:pt x="702" y="17"/>
                  </a:cubicBezTo>
                  <a:cubicBezTo>
                    <a:pt x="468" y="17"/>
                    <a:pt x="234" y="16"/>
                    <a:pt x="0" y="12"/>
                  </a:cubicBezTo>
                  <a:lnTo>
                    <a:pt x="0" y="12"/>
                  </a:lnTo>
                  <a:cubicBezTo>
                    <a:pt x="191" y="227"/>
                    <a:pt x="584" y="96"/>
                    <a:pt x="715" y="417"/>
                  </a:cubicBezTo>
                  <a:cubicBezTo>
                    <a:pt x="816" y="204"/>
                    <a:pt x="987" y="138"/>
                    <a:pt x="1191" y="138"/>
                  </a:cubicBezTo>
                  <a:cubicBezTo>
                    <a:pt x="1226" y="138"/>
                    <a:pt x="1261" y="140"/>
                    <a:pt x="1298" y="143"/>
                  </a:cubicBezTo>
                  <a:cubicBezTo>
                    <a:pt x="1322" y="161"/>
                    <a:pt x="1346" y="170"/>
                    <a:pt x="1368" y="170"/>
                  </a:cubicBezTo>
                  <a:cubicBezTo>
                    <a:pt x="1391" y="170"/>
                    <a:pt x="1411" y="161"/>
                    <a:pt x="1429" y="143"/>
                  </a:cubicBezTo>
                  <a:cubicBezTo>
                    <a:pt x="1477" y="179"/>
                    <a:pt x="1536" y="227"/>
                    <a:pt x="1584" y="262"/>
                  </a:cubicBezTo>
                  <a:cubicBezTo>
                    <a:pt x="1584" y="286"/>
                    <a:pt x="1596" y="286"/>
                    <a:pt x="1632" y="298"/>
                  </a:cubicBezTo>
                  <a:cubicBezTo>
                    <a:pt x="1638" y="301"/>
                    <a:pt x="1644" y="303"/>
                    <a:pt x="1650" y="303"/>
                  </a:cubicBezTo>
                  <a:cubicBezTo>
                    <a:pt x="1668" y="303"/>
                    <a:pt x="1688" y="289"/>
                    <a:pt x="1715" y="262"/>
                  </a:cubicBezTo>
                  <a:cubicBezTo>
                    <a:pt x="1774" y="167"/>
                    <a:pt x="1882" y="131"/>
                    <a:pt x="2001" y="131"/>
                  </a:cubicBezTo>
                  <a:lnTo>
                    <a:pt x="2144" y="286"/>
                  </a:lnTo>
                  <a:cubicBezTo>
                    <a:pt x="2144" y="298"/>
                    <a:pt x="2167" y="298"/>
                    <a:pt x="2191" y="310"/>
                  </a:cubicBezTo>
                  <a:cubicBezTo>
                    <a:pt x="2198" y="313"/>
                    <a:pt x="2205" y="315"/>
                    <a:pt x="2212" y="315"/>
                  </a:cubicBezTo>
                  <a:cubicBezTo>
                    <a:pt x="2233" y="315"/>
                    <a:pt x="2257" y="304"/>
                    <a:pt x="2275" y="286"/>
                  </a:cubicBezTo>
                  <a:lnTo>
                    <a:pt x="2417" y="143"/>
                  </a:lnTo>
                  <a:lnTo>
                    <a:pt x="24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5"/>
            <p:cNvSpPr/>
            <p:nvPr/>
          </p:nvSpPr>
          <p:spPr>
            <a:xfrm>
              <a:off x="5965325" y="3269875"/>
              <a:ext cx="20850" cy="15100"/>
            </a:xfrm>
            <a:custGeom>
              <a:avLst/>
              <a:gdLst/>
              <a:ahLst/>
              <a:cxnLst/>
              <a:rect l="l" t="t" r="r" b="b"/>
              <a:pathLst>
                <a:path w="834" h="604" extrusionOk="0">
                  <a:moveTo>
                    <a:pt x="214" y="1"/>
                  </a:moveTo>
                  <a:cubicBezTo>
                    <a:pt x="167" y="96"/>
                    <a:pt x="107" y="179"/>
                    <a:pt x="48" y="263"/>
                  </a:cubicBezTo>
                  <a:cubicBezTo>
                    <a:pt x="0" y="322"/>
                    <a:pt x="0" y="358"/>
                    <a:pt x="48" y="405"/>
                  </a:cubicBezTo>
                  <a:cubicBezTo>
                    <a:pt x="186" y="459"/>
                    <a:pt x="296" y="540"/>
                    <a:pt x="428" y="540"/>
                  </a:cubicBezTo>
                  <a:cubicBezTo>
                    <a:pt x="444" y="540"/>
                    <a:pt x="460" y="539"/>
                    <a:pt x="476" y="536"/>
                  </a:cubicBezTo>
                  <a:cubicBezTo>
                    <a:pt x="522" y="582"/>
                    <a:pt x="571" y="603"/>
                    <a:pt x="619" y="603"/>
                  </a:cubicBezTo>
                  <a:cubicBezTo>
                    <a:pt x="670" y="603"/>
                    <a:pt x="719" y="579"/>
                    <a:pt x="762" y="536"/>
                  </a:cubicBezTo>
                  <a:cubicBezTo>
                    <a:pt x="834" y="108"/>
                    <a:pt x="465" y="120"/>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5"/>
            <p:cNvSpPr/>
            <p:nvPr/>
          </p:nvSpPr>
          <p:spPr>
            <a:xfrm>
              <a:off x="5977225" y="3283275"/>
              <a:ext cx="7175" cy="7175"/>
            </a:xfrm>
            <a:custGeom>
              <a:avLst/>
              <a:gdLst/>
              <a:ahLst/>
              <a:cxnLst/>
              <a:rect l="l" t="t" r="r" b="b"/>
              <a:pathLst>
                <a:path w="287" h="287" extrusionOk="0">
                  <a:moveTo>
                    <a:pt x="0" y="0"/>
                  </a:moveTo>
                  <a:cubicBezTo>
                    <a:pt x="0" y="119"/>
                    <a:pt x="36" y="238"/>
                    <a:pt x="143" y="286"/>
                  </a:cubicBezTo>
                  <a:cubicBezTo>
                    <a:pt x="179" y="203"/>
                    <a:pt x="239" y="96"/>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5"/>
            <p:cNvSpPr/>
            <p:nvPr/>
          </p:nvSpPr>
          <p:spPr>
            <a:xfrm>
              <a:off x="5964425" y="3276725"/>
              <a:ext cx="2100" cy="3600"/>
            </a:xfrm>
            <a:custGeom>
              <a:avLst/>
              <a:gdLst/>
              <a:ahLst/>
              <a:cxnLst/>
              <a:rect l="l" t="t" r="r" b="b"/>
              <a:pathLst>
                <a:path w="84" h="144" extrusionOk="0">
                  <a:moveTo>
                    <a:pt x="84" y="0"/>
                  </a:moveTo>
                  <a:cubicBezTo>
                    <a:pt x="0" y="48"/>
                    <a:pt x="12" y="84"/>
                    <a:pt x="84" y="143"/>
                  </a:cubicBez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5"/>
            <p:cNvSpPr/>
            <p:nvPr/>
          </p:nvSpPr>
          <p:spPr>
            <a:xfrm>
              <a:off x="5912925" y="3287150"/>
              <a:ext cx="3300" cy="2025"/>
            </a:xfrm>
            <a:custGeom>
              <a:avLst/>
              <a:gdLst/>
              <a:ahLst/>
              <a:cxnLst/>
              <a:rect l="l" t="t" r="r" b="b"/>
              <a:pathLst>
                <a:path w="132" h="81" extrusionOk="0">
                  <a:moveTo>
                    <a:pt x="1" y="0"/>
                  </a:moveTo>
                  <a:cubicBezTo>
                    <a:pt x="24" y="54"/>
                    <a:pt x="48" y="81"/>
                    <a:pt x="71" y="81"/>
                  </a:cubicBezTo>
                  <a:cubicBezTo>
                    <a:pt x="93" y="81"/>
                    <a:pt x="114" y="54"/>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5"/>
            <p:cNvSpPr/>
            <p:nvPr/>
          </p:nvSpPr>
          <p:spPr>
            <a:xfrm>
              <a:off x="5909350" y="3283875"/>
              <a:ext cx="3600" cy="3600"/>
            </a:xfrm>
            <a:custGeom>
              <a:avLst/>
              <a:gdLst/>
              <a:ahLst/>
              <a:cxnLst/>
              <a:rect l="l" t="t" r="r" b="b"/>
              <a:pathLst>
                <a:path w="144" h="144" extrusionOk="0">
                  <a:moveTo>
                    <a:pt x="1" y="0"/>
                  </a:moveTo>
                  <a:lnTo>
                    <a:pt x="144" y="143"/>
                  </a:lnTo>
                  <a:cubicBezTo>
                    <a:pt x="96" y="84"/>
                    <a:pt x="37"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5"/>
            <p:cNvSpPr/>
            <p:nvPr/>
          </p:nvSpPr>
          <p:spPr>
            <a:xfrm>
              <a:off x="5891500" y="3283875"/>
              <a:ext cx="3300" cy="1100"/>
            </a:xfrm>
            <a:custGeom>
              <a:avLst/>
              <a:gdLst/>
              <a:ahLst/>
              <a:cxnLst/>
              <a:rect l="l" t="t" r="r" b="b"/>
              <a:pathLst>
                <a:path w="132" h="44" extrusionOk="0">
                  <a:moveTo>
                    <a:pt x="0" y="0"/>
                  </a:moveTo>
                  <a:cubicBezTo>
                    <a:pt x="10" y="18"/>
                    <a:pt x="19" y="44"/>
                    <a:pt x="22" y="44"/>
                  </a:cubicBezTo>
                  <a:cubicBezTo>
                    <a:pt x="24" y="44"/>
                    <a:pt x="24" y="41"/>
                    <a:pt x="24" y="36"/>
                  </a:cubicBezTo>
                  <a:cubicBezTo>
                    <a:pt x="72" y="24"/>
                    <a:pt x="9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5"/>
            <p:cNvSpPr/>
            <p:nvPr/>
          </p:nvSpPr>
          <p:spPr>
            <a:xfrm>
              <a:off x="5898350" y="3287150"/>
              <a:ext cx="3900" cy="2025"/>
            </a:xfrm>
            <a:custGeom>
              <a:avLst/>
              <a:gdLst/>
              <a:ahLst/>
              <a:cxnLst/>
              <a:rect l="l" t="t" r="r" b="b"/>
              <a:pathLst>
                <a:path w="156" h="81" extrusionOk="0">
                  <a:moveTo>
                    <a:pt x="0" y="0"/>
                  </a:moveTo>
                  <a:cubicBezTo>
                    <a:pt x="30" y="54"/>
                    <a:pt x="57" y="81"/>
                    <a:pt x="82" y="81"/>
                  </a:cubicBezTo>
                  <a:cubicBezTo>
                    <a:pt x="107" y="81"/>
                    <a:pt x="131" y="5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5"/>
            <p:cNvSpPr/>
            <p:nvPr/>
          </p:nvSpPr>
          <p:spPr>
            <a:xfrm>
              <a:off x="5945375" y="3283875"/>
              <a:ext cx="1500" cy="1350"/>
            </a:xfrm>
            <a:custGeom>
              <a:avLst/>
              <a:gdLst/>
              <a:ahLst/>
              <a:cxnLst/>
              <a:rect l="l" t="t" r="r" b="b"/>
              <a:pathLst>
                <a:path w="60" h="54" extrusionOk="0">
                  <a:moveTo>
                    <a:pt x="0" y="0"/>
                  </a:moveTo>
                  <a:lnTo>
                    <a:pt x="0" y="0"/>
                  </a:lnTo>
                  <a:cubicBezTo>
                    <a:pt x="7" y="35"/>
                    <a:pt x="22" y="53"/>
                    <a:pt x="36" y="53"/>
                  </a:cubicBezTo>
                  <a:cubicBezTo>
                    <a:pt x="46" y="53"/>
                    <a:pt x="55" y="44"/>
                    <a:pt x="60" y="24"/>
                  </a:cubicBezTo>
                  <a:cubicBezTo>
                    <a:pt x="60" y="24"/>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5"/>
            <p:cNvSpPr/>
            <p:nvPr/>
          </p:nvSpPr>
          <p:spPr>
            <a:xfrm>
              <a:off x="5822450" y="3284450"/>
              <a:ext cx="4475" cy="1275"/>
            </a:xfrm>
            <a:custGeom>
              <a:avLst/>
              <a:gdLst/>
              <a:ahLst/>
              <a:cxnLst/>
              <a:rect l="l" t="t" r="r" b="b"/>
              <a:pathLst>
                <a:path w="179" h="51" extrusionOk="0">
                  <a:moveTo>
                    <a:pt x="0" y="1"/>
                  </a:moveTo>
                  <a:cubicBezTo>
                    <a:pt x="29" y="35"/>
                    <a:pt x="62" y="50"/>
                    <a:pt x="94" y="50"/>
                  </a:cubicBezTo>
                  <a:cubicBezTo>
                    <a:pt x="128" y="50"/>
                    <a:pt x="160" y="32"/>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5"/>
            <p:cNvSpPr/>
            <p:nvPr/>
          </p:nvSpPr>
          <p:spPr>
            <a:xfrm>
              <a:off x="6051050" y="3283875"/>
              <a:ext cx="12525" cy="8725"/>
            </a:xfrm>
            <a:custGeom>
              <a:avLst/>
              <a:gdLst/>
              <a:ahLst/>
              <a:cxnLst/>
              <a:rect l="l" t="t" r="r" b="b"/>
              <a:pathLst>
                <a:path w="501" h="349" extrusionOk="0">
                  <a:moveTo>
                    <a:pt x="60" y="0"/>
                  </a:moveTo>
                  <a:cubicBezTo>
                    <a:pt x="0" y="36"/>
                    <a:pt x="0" y="84"/>
                    <a:pt x="60" y="143"/>
                  </a:cubicBezTo>
                  <a:cubicBezTo>
                    <a:pt x="107" y="203"/>
                    <a:pt x="167" y="250"/>
                    <a:pt x="203" y="310"/>
                  </a:cubicBezTo>
                  <a:cubicBezTo>
                    <a:pt x="251" y="337"/>
                    <a:pt x="299" y="349"/>
                    <a:pt x="345" y="349"/>
                  </a:cubicBezTo>
                  <a:cubicBezTo>
                    <a:pt x="401" y="349"/>
                    <a:pt x="454" y="331"/>
                    <a:pt x="500" y="298"/>
                  </a:cubicBezTo>
                  <a:cubicBezTo>
                    <a:pt x="488" y="203"/>
                    <a:pt x="488" y="119"/>
                    <a:pt x="476" y="24"/>
                  </a:cubicBezTo>
                  <a:cubicBezTo>
                    <a:pt x="345" y="12"/>
                    <a:pt x="191"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5"/>
            <p:cNvSpPr/>
            <p:nvPr/>
          </p:nvSpPr>
          <p:spPr>
            <a:xfrm>
              <a:off x="6056100" y="3290725"/>
              <a:ext cx="7475" cy="3175"/>
            </a:xfrm>
            <a:custGeom>
              <a:avLst/>
              <a:gdLst/>
              <a:ahLst/>
              <a:cxnLst/>
              <a:rect l="l" t="t" r="r" b="b"/>
              <a:pathLst>
                <a:path w="299" h="127" extrusionOk="0">
                  <a:moveTo>
                    <a:pt x="298" y="0"/>
                  </a:moveTo>
                  <a:lnTo>
                    <a:pt x="298" y="0"/>
                  </a:lnTo>
                  <a:cubicBezTo>
                    <a:pt x="203" y="24"/>
                    <a:pt x="108" y="24"/>
                    <a:pt x="1" y="24"/>
                  </a:cubicBezTo>
                  <a:cubicBezTo>
                    <a:pt x="1" y="60"/>
                    <a:pt x="1" y="95"/>
                    <a:pt x="24" y="119"/>
                  </a:cubicBezTo>
                  <a:cubicBezTo>
                    <a:pt x="43" y="124"/>
                    <a:pt x="62" y="126"/>
                    <a:pt x="81" y="126"/>
                  </a:cubicBezTo>
                  <a:cubicBezTo>
                    <a:pt x="160" y="126"/>
                    <a:pt x="241" y="8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5"/>
            <p:cNvSpPr/>
            <p:nvPr/>
          </p:nvSpPr>
          <p:spPr>
            <a:xfrm>
              <a:off x="6047775" y="3283275"/>
              <a:ext cx="4775" cy="4200"/>
            </a:xfrm>
            <a:custGeom>
              <a:avLst/>
              <a:gdLst/>
              <a:ahLst/>
              <a:cxnLst/>
              <a:rect l="l" t="t" r="r" b="b"/>
              <a:pathLst>
                <a:path w="191" h="168" extrusionOk="0">
                  <a:moveTo>
                    <a:pt x="72" y="0"/>
                  </a:moveTo>
                  <a:lnTo>
                    <a:pt x="60" y="24"/>
                  </a:lnTo>
                  <a:cubicBezTo>
                    <a:pt x="0" y="84"/>
                    <a:pt x="0" y="119"/>
                    <a:pt x="60" y="167"/>
                  </a:cubicBezTo>
                  <a:lnTo>
                    <a:pt x="179" y="167"/>
                  </a:lnTo>
                  <a:cubicBezTo>
                    <a:pt x="191" y="119"/>
                    <a:pt x="191" y="60"/>
                    <a:pt x="191" y="24"/>
                  </a:cubicBezTo>
                  <a:cubicBezTo>
                    <a:pt x="155" y="0"/>
                    <a:pt x="119"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5"/>
            <p:cNvSpPr/>
            <p:nvPr/>
          </p:nvSpPr>
          <p:spPr>
            <a:xfrm>
              <a:off x="6045375" y="3283875"/>
              <a:ext cx="3900" cy="4600"/>
            </a:xfrm>
            <a:custGeom>
              <a:avLst/>
              <a:gdLst/>
              <a:ahLst/>
              <a:cxnLst/>
              <a:rect l="l" t="t" r="r" b="b"/>
              <a:pathLst>
                <a:path w="156" h="184" extrusionOk="0">
                  <a:moveTo>
                    <a:pt x="156" y="0"/>
                  </a:moveTo>
                  <a:cubicBezTo>
                    <a:pt x="108" y="36"/>
                    <a:pt x="49" y="84"/>
                    <a:pt x="1" y="143"/>
                  </a:cubicBezTo>
                  <a:cubicBezTo>
                    <a:pt x="1" y="143"/>
                    <a:pt x="13" y="155"/>
                    <a:pt x="49" y="179"/>
                  </a:cubicBezTo>
                  <a:cubicBezTo>
                    <a:pt x="60" y="182"/>
                    <a:pt x="71" y="183"/>
                    <a:pt x="80" y="183"/>
                  </a:cubicBezTo>
                  <a:cubicBezTo>
                    <a:pt x="109" y="183"/>
                    <a:pt x="129" y="170"/>
                    <a:pt x="156" y="143"/>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5"/>
            <p:cNvSpPr/>
            <p:nvPr/>
          </p:nvSpPr>
          <p:spPr>
            <a:xfrm>
              <a:off x="6044200" y="3287150"/>
              <a:ext cx="5075" cy="3300"/>
            </a:xfrm>
            <a:custGeom>
              <a:avLst/>
              <a:gdLst/>
              <a:ahLst/>
              <a:cxnLst/>
              <a:rect l="l" t="t" r="r" b="b"/>
              <a:pathLst>
                <a:path w="203" h="132" extrusionOk="0">
                  <a:moveTo>
                    <a:pt x="48" y="0"/>
                  </a:moveTo>
                  <a:lnTo>
                    <a:pt x="36" y="12"/>
                  </a:lnTo>
                  <a:cubicBezTo>
                    <a:pt x="0" y="60"/>
                    <a:pt x="0" y="95"/>
                    <a:pt x="48" y="131"/>
                  </a:cubicBezTo>
                  <a:cubicBezTo>
                    <a:pt x="96" y="83"/>
                    <a:pt x="155"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5"/>
            <p:cNvSpPr/>
            <p:nvPr/>
          </p:nvSpPr>
          <p:spPr>
            <a:xfrm>
              <a:off x="6043300" y="3287725"/>
              <a:ext cx="2100" cy="3025"/>
            </a:xfrm>
            <a:custGeom>
              <a:avLst/>
              <a:gdLst/>
              <a:ahLst/>
              <a:cxnLst/>
              <a:rect l="l" t="t" r="r" b="b"/>
              <a:pathLst>
                <a:path w="84" h="121" extrusionOk="0">
                  <a:moveTo>
                    <a:pt x="72" y="1"/>
                  </a:moveTo>
                  <a:cubicBezTo>
                    <a:pt x="1" y="49"/>
                    <a:pt x="24" y="84"/>
                    <a:pt x="84" y="120"/>
                  </a:cubicBezTo>
                  <a:cubicBezTo>
                    <a:pt x="84" y="84"/>
                    <a:pt x="72" y="49"/>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5"/>
            <p:cNvSpPr/>
            <p:nvPr/>
          </p:nvSpPr>
          <p:spPr>
            <a:xfrm>
              <a:off x="6092425" y="3292800"/>
              <a:ext cx="8050" cy="4775"/>
            </a:xfrm>
            <a:custGeom>
              <a:avLst/>
              <a:gdLst/>
              <a:ahLst/>
              <a:cxnLst/>
              <a:rect l="l" t="t" r="r" b="b"/>
              <a:pathLst>
                <a:path w="322" h="191" extrusionOk="0">
                  <a:moveTo>
                    <a:pt x="137" y="0"/>
                  </a:moveTo>
                  <a:cubicBezTo>
                    <a:pt x="89" y="0"/>
                    <a:pt x="42" y="24"/>
                    <a:pt x="0" y="72"/>
                  </a:cubicBezTo>
                  <a:lnTo>
                    <a:pt x="0" y="191"/>
                  </a:lnTo>
                  <a:lnTo>
                    <a:pt x="274" y="191"/>
                  </a:lnTo>
                  <a:cubicBezTo>
                    <a:pt x="322" y="155"/>
                    <a:pt x="322" y="119"/>
                    <a:pt x="274" y="72"/>
                  </a:cubicBezTo>
                  <a:cubicBezTo>
                    <a:pt x="232" y="24"/>
                    <a:pt x="18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5"/>
            <p:cNvSpPr/>
            <p:nvPr/>
          </p:nvSpPr>
          <p:spPr>
            <a:xfrm>
              <a:off x="6099250" y="3294575"/>
              <a:ext cx="3600" cy="3225"/>
            </a:xfrm>
            <a:custGeom>
              <a:avLst/>
              <a:gdLst/>
              <a:ahLst/>
              <a:cxnLst/>
              <a:rect l="l" t="t" r="r" b="b"/>
              <a:pathLst>
                <a:path w="144" h="129" extrusionOk="0">
                  <a:moveTo>
                    <a:pt x="1" y="1"/>
                  </a:moveTo>
                  <a:lnTo>
                    <a:pt x="1" y="120"/>
                  </a:lnTo>
                  <a:cubicBezTo>
                    <a:pt x="25" y="126"/>
                    <a:pt x="49" y="129"/>
                    <a:pt x="72" y="129"/>
                  </a:cubicBezTo>
                  <a:cubicBezTo>
                    <a:pt x="96" y="129"/>
                    <a:pt x="120" y="126"/>
                    <a:pt x="144" y="120"/>
                  </a:cubicBezTo>
                  <a:cubicBezTo>
                    <a:pt x="96" y="84"/>
                    <a:pt x="49"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5"/>
            <p:cNvSpPr/>
            <p:nvPr/>
          </p:nvSpPr>
          <p:spPr>
            <a:xfrm>
              <a:off x="6106700" y="3296375"/>
              <a:ext cx="3600" cy="1350"/>
            </a:xfrm>
            <a:custGeom>
              <a:avLst/>
              <a:gdLst/>
              <a:ahLst/>
              <a:cxnLst/>
              <a:rect l="l" t="t" r="r" b="b"/>
              <a:pathLst>
                <a:path w="144" h="54" extrusionOk="0">
                  <a:moveTo>
                    <a:pt x="108" y="0"/>
                  </a:moveTo>
                  <a:cubicBezTo>
                    <a:pt x="60" y="12"/>
                    <a:pt x="36" y="36"/>
                    <a:pt x="1" y="48"/>
                  </a:cubicBezTo>
                  <a:cubicBezTo>
                    <a:pt x="32" y="48"/>
                    <a:pt x="64" y="53"/>
                    <a:pt x="96" y="53"/>
                  </a:cubicBezTo>
                  <a:cubicBezTo>
                    <a:pt x="112" y="53"/>
                    <a:pt x="128" y="52"/>
                    <a:pt x="144" y="48"/>
                  </a:cubicBezTo>
                  <a:cubicBezTo>
                    <a:pt x="144"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5"/>
            <p:cNvSpPr/>
            <p:nvPr/>
          </p:nvSpPr>
          <p:spPr>
            <a:xfrm>
              <a:off x="5361975" y="3549375"/>
              <a:ext cx="39300" cy="35150"/>
            </a:xfrm>
            <a:custGeom>
              <a:avLst/>
              <a:gdLst/>
              <a:ahLst/>
              <a:cxnLst/>
              <a:rect l="l" t="t" r="r" b="b"/>
              <a:pathLst>
                <a:path w="1572" h="1406" extrusionOk="0">
                  <a:moveTo>
                    <a:pt x="357" y="1"/>
                  </a:moveTo>
                  <a:cubicBezTo>
                    <a:pt x="0" y="48"/>
                    <a:pt x="203" y="298"/>
                    <a:pt x="203" y="465"/>
                  </a:cubicBezTo>
                  <a:cubicBezTo>
                    <a:pt x="203" y="822"/>
                    <a:pt x="286" y="1144"/>
                    <a:pt x="560" y="1405"/>
                  </a:cubicBezTo>
                  <a:cubicBezTo>
                    <a:pt x="893" y="1358"/>
                    <a:pt x="1203" y="1310"/>
                    <a:pt x="1536" y="1263"/>
                  </a:cubicBezTo>
                  <a:cubicBezTo>
                    <a:pt x="1572" y="1215"/>
                    <a:pt x="1572" y="1167"/>
                    <a:pt x="1548" y="1108"/>
                  </a:cubicBezTo>
                  <a:cubicBezTo>
                    <a:pt x="1500" y="1060"/>
                    <a:pt x="1441" y="1024"/>
                    <a:pt x="1381" y="1013"/>
                  </a:cubicBezTo>
                  <a:cubicBezTo>
                    <a:pt x="1215" y="965"/>
                    <a:pt x="1036" y="1001"/>
                    <a:pt x="881" y="941"/>
                  </a:cubicBezTo>
                  <a:cubicBezTo>
                    <a:pt x="822" y="905"/>
                    <a:pt x="786" y="882"/>
                    <a:pt x="738" y="846"/>
                  </a:cubicBezTo>
                  <a:cubicBezTo>
                    <a:pt x="703" y="786"/>
                    <a:pt x="667" y="715"/>
                    <a:pt x="655" y="643"/>
                  </a:cubicBezTo>
                  <a:cubicBezTo>
                    <a:pt x="619" y="572"/>
                    <a:pt x="596" y="489"/>
                    <a:pt x="536" y="429"/>
                  </a:cubicBezTo>
                  <a:cubicBezTo>
                    <a:pt x="476" y="298"/>
                    <a:pt x="417" y="155"/>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5"/>
            <p:cNvSpPr/>
            <p:nvPr/>
          </p:nvSpPr>
          <p:spPr>
            <a:xfrm>
              <a:off x="5398575" y="3570200"/>
              <a:ext cx="16100" cy="11350"/>
            </a:xfrm>
            <a:custGeom>
              <a:avLst/>
              <a:gdLst/>
              <a:ahLst/>
              <a:cxnLst/>
              <a:rect l="l" t="t" r="r" b="b"/>
              <a:pathLst>
                <a:path w="644" h="454" extrusionOk="0">
                  <a:moveTo>
                    <a:pt x="286" y="1"/>
                  </a:moveTo>
                  <a:cubicBezTo>
                    <a:pt x="203" y="13"/>
                    <a:pt x="132" y="49"/>
                    <a:pt x="72" y="96"/>
                  </a:cubicBezTo>
                  <a:cubicBezTo>
                    <a:pt x="24" y="132"/>
                    <a:pt x="1" y="180"/>
                    <a:pt x="1" y="239"/>
                  </a:cubicBezTo>
                  <a:cubicBezTo>
                    <a:pt x="24" y="251"/>
                    <a:pt x="48" y="275"/>
                    <a:pt x="72" y="287"/>
                  </a:cubicBezTo>
                  <a:cubicBezTo>
                    <a:pt x="96" y="334"/>
                    <a:pt x="144" y="358"/>
                    <a:pt x="203" y="358"/>
                  </a:cubicBezTo>
                  <a:cubicBezTo>
                    <a:pt x="263" y="370"/>
                    <a:pt x="310" y="382"/>
                    <a:pt x="346" y="418"/>
                  </a:cubicBezTo>
                  <a:cubicBezTo>
                    <a:pt x="382" y="453"/>
                    <a:pt x="429" y="453"/>
                    <a:pt x="465" y="453"/>
                  </a:cubicBezTo>
                  <a:cubicBezTo>
                    <a:pt x="644" y="311"/>
                    <a:pt x="465" y="168"/>
                    <a:pt x="465" y="37"/>
                  </a:cubicBezTo>
                  <a:cubicBezTo>
                    <a:pt x="429" y="37"/>
                    <a:pt x="382" y="37"/>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5"/>
            <p:cNvSpPr/>
            <p:nvPr/>
          </p:nvSpPr>
          <p:spPr>
            <a:xfrm>
              <a:off x="5402150" y="3577650"/>
              <a:ext cx="5075" cy="3000"/>
            </a:xfrm>
            <a:custGeom>
              <a:avLst/>
              <a:gdLst/>
              <a:ahLst/>
              <a:cxnLst/>
              <a:rect l="l" t="t" r="r" b="b"/>
              <a:pathLst>
                <a:path w="203" h="120" extrusionOk="0">
                  <a:moveTo>
                    <a:pt x="60" y="1"/>
                  </a:moveTo>
                  <a:cubicBezTo>
                    <a:pt x="1" y="48"/>
                    <a:pt x="1" y="96"/>
                    <a:pt x="60" y="120"/>
                  </a:cubicBezTo>
                  <a:lnTo>
                    <a:pt x="203" y="120"/>
                  </a:lnTo>
                  <a:cubicBezTo>
                    <a:pt x="167" y="72"/>
                    <a:pt x="10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5"/>
            <p:cNvSpPr/>
            <p:nvPr/>
          </p:nvSpPr>
          <p:spPr>
            <a:xfrm>
              <a:off x="5399775" y="3577350"/>
              <a:ext cx="3900" cy="3300"/>
            </a:xfrm>
            <a:custGeom>
              <a:avLst/>
              <a:gdLst/>
              <a:ahLst/>
              <a:cxnLst/>
              <a:rect l="l" t="t" r="r" b="b"/>
              <a:pathLst>
                <a:path w="156" h="132" extrusionOk="0">
                  <a:moveTo>
                    <a:pt x="0" y="1"/>
                  </a:moveTo>
                  <a:lnTo>
                    <a:pt x="0" y="132"/>
                  </a:lnTo>
                  <a:lnTo>
                    <a:pt x="155" y="132"/>
                  </a:lnTo>
                  <a:lnTo>
                    <a:pt x="155" y="13"/>
                  </a:lnTo>
                  <a:cubicBezTo>
                    <a:pt x="107" y="13"/>
                    <a:pt x="48"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5"/>
            <p:cNvSpPr/>
            <p:nvPr/>
          </p:nvSpPr>
          <p:spPr>
            <a:xfrm>
              <a:off x="5511100" y="3602650"/>
              <a:ext cx="10725" cy="4200"/>
            </a:xfrm>
            <a:custGeom>
              <a:avLst/>
              <a:gdLst/>
              <a:ahLst/>
              <a:cxnLst/>
              <a:rect l="l" t="t" r="r" b="b"/>
              <a:pathLst>
                <a:path w="429" h="168" extrusionOk="0">
                  <a:moveTo>
                    <a:pt x="429" y="1"/>
                  </a:moveTo>
                  <a:lnTo>
                    <a:pt x="429" y="1"/>
                  </a:lnTo>
                  <a:cubicBezTo>
                    <a:pt x="405" y="3"/>
                    <a:pt x="380" y="3"/>
                    <a:pt x="356" y="3"/>
                  </a:cubicBezTo>
                  <a:cubicBezTo>
                    <a:pt x="337" y="3"/>
                    <a:pt x="317" y="3"/>
                    <a:pt x="298" y="3"/>
                  </a:cubicBezTo>
                  <a:cubicBezTo>
                    <a:pt x="186" y="3"/>
                    <a:pt x="77" y="12"/>
                    <a:pt x="0" y="132"/>
                  </a:cubicBezTo>
                  <a:cubicBezTo>
                    <a:pt x="48" y="144"/>
                    <a:pt x="95" y="167"/>
                    <a:pt x="131" y="167"/>
                  </a:cubicBezTo>
                  <a:lnTo>
                    <a:pt x="417" y="167"/>
                  </a:lnTo>
                  <a:cubicBezTo>
                    <a:pt x="417" y="120"/>
                    <a:pt x="429" y="60"/>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5"/>
            <p:cNvSpPr/>
            <p:nvPr/>
          </p:nvSpPr>
          <p:spPr>
            <a:xfrm>
              <a:off x="5478650" y="3614275"/>
              <a:ext cx="3900" cy="2700"/>
            </a:xfrm>
            <a:custGeom>
              <a:avLst/>
              <a:gdLst/>
              <a:ahLst/>
              <a:cxnLst/>
              <a:rect l="l" t="t" r="r" b="b"/>
              <a:pathLst>
                <a:path w="156" h="108" extrusionOk="0">
                  <a:moveTo>
                    <a:pt x="155" y="0"/>
                  </a:moveTo>
                  <a:lnTo>
                    <a:pt x="155" y="0"/>
                  </a:lnTo>
                  <a:cubicBezTo>
                    <a:pt x="84" y="12"/>
                    <a:pt x="36" y="36"/>
                    <a:pt x="0" y="107"/>
                  </a:cubicBezTo>
                  <a:cubicBezTo>
                    <a:pt x="48" y="72"/>
                    <a:pt x="108"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5"/>
            <p:cNvSpPr/>
            <p:nvPr/>
          </p:nvSpPr>
          <p:spPr>
            <a:xfrm>
              <a:off x="5347675" y="3483250"/>
              <a:ext cx="13425" cy="24525"/>
            </a:xfrm>
            <a:custGeom>
              <a:avLst/>
              <a:gdLst/>
              <a:ahLst/>
              <a:cxnLst/>
              <a:rect l="l" t="t" r="r" b="b"/>
              <a:pathLst>
                <a:path w="537" h="981" extrusionOk="0">
                  <a:moveTo>
                    <a:pt x="296" y="0"/>
                  </a:moveTo>
                  <a:cubicBezTo>
                    <a:pt x="264" y="0"/>
                    <a:pt x="239" y="31"/>
                    <a:pt x="239" y="74"/>
                  </a:cubicBezTo>
                  <a:lnTo>
                    <a:pt x="203" y="205"/>
                  </a:lnTo>
                  <a:cubicBezTo>
                    <a:pt x="167" y="264"/>
                    <a:pt x="120" y="324"/>
                    <a:pt x="96" y="371"/>
                  </a:cubicBezTo>
                  <a:cubicBezTo>
                    <a:pt x="96" y="419"/>
                    <a:pt x="84" y="443"/>
                    <a:pt x="60" y="491"/>
                  </a:cubicBezTo>
                  <a:cubicBezTo>
                    <a:pt x="1" y="586"/>
                    <a:pt x="1" y="681"/>
                    <a:pt x="84" y="776"/>
                  </a:cubicBezTo>
                  <a:cubicBezTo>
                    <a:pt x="96" y="812"/>
                    <a:pt x="108" y="860"/>
                    <a:pt x="96" y="907"/>
                  </a:cubicBezTo>
                  <a:cubicBezTo>
                    <a:pt x="122" y="953"/>
                    <a:pt x="145" y="981"/>
                    <a:pt x="170" y="981"/>
                  </a:cubicBezTo>
                  <a:cubicBezTo>
                    <a:pt x="190" y="981"/>
                    <a:pt x="212" y="962"/>
                    <a:pt x="239" y="919"/>
                  </a:cubicBezTo>
                  <a:cubicBezTo>
                    <a:pt x="441" y="717"/>
                    <a:pt x="513" y="479"/>
                    <a:pt x="536" y="205"/>
                  </a:cubicBezTo>
                  <a:cubicBezTo>
                    <a:pt x="441" y="181"/>
                    <a:pt x="382" y="98"/>
                    <a:pt x="334" y="14"/>
                  </a:cubicBezTo>
                  <a:cubicBezTo>
                    <a:pt x="321" y="4"/>
                    <a:pt x="308"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5"/>
            <p:cNvSpPr/>
            <p:nvPr/>
          </p:nvSpPr>
          <p:spPr>
            <a:xfrm>
              <a:off x="5388450" y="3351425"/>
              <a:ext cx="11050" cy="18200"/>
            </a:xfrm>
            <a:custGeom>
              <a:avLst/>
              <a:gdLst/>
              <a:ahLst/>
              <a:cxnLst/>
              <a:rect l="l" t="t" r="r" b="b"/>
              <a:pathLst>
                <a:path w="442" h="728" extrusionOk="0">
                  <a:moveTo>
                    <a:pt x="441" y="1"/>
                  </a:moveTo>
                  <a:cubicBezTo>
                    <a:pt x="394" y="1"/>
                    <a:pt x="370" y="13"/>
                    <a:pt x="322" y="37"/>
                  </a:cubicBezTo>
                  <a:cubicBezTo>
                    <a:pt x="239" y="251"/>
                    <a:pt x="37" y="453"/>
                    <a:pt x="1" y="715"/>
                  </a:cubicBezTo>
                  <a:cubicBezTo>
                    <a:pt x="60" y="727"/>
                    <a:pt x="96" y="727"/>
                    <a:pt x="156" y="727"/>
                  </a:cubicBezTo>
                  <a:cubicBezTo>
                    <a:pt x="203" y="668"/>
                    <a:pt x="263" y="644"/>
                    <a:pt x="310" y="584"/>
                  </a:cubicBezTo>
                  <a:cubicBezTo>
                    <a:pt x="358" y="537"/>
                    <a:pt x="394" y="489"/>
                    <a:pt x="441" y="430"/>
                  </a:cubicBezTo>
                  <a:lnTo>
                    <a:pt x="4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5"/>
            <p:cNvSpPr/>
            <p:nvPr/>
          </p:nvSpPr>
          <p:spPr>
            <a:xfrm>
              <a:off x="5344700" y="3527950"/>
              <a:ext cx="5100" cy="17875"/>
            </a:xfrm>
            <a:custGeom>
              <a:avLst/>
              <a:gdLst/>
              <a:ahLst/>
              <a:cxnLst/>
              <a:rect l="l" t="t" r="r" b="b"/>
              <a:pathLst>
                <a:path w="204" h="715" extrusionOk="0">
                  <a:moveTo>
                    <a:pt x="179" y="0"/>
                  </a:moveTo>
                  <a:lnTo>
                    <a:pt x="179" y="0"/>
                  </a:lnTo>
                  <a:cubicBezTo>
                    <a:pt x="1" y="238"/>
                    <a:pt x="1" y="477"/>
                    <a:pt x="203" y="715"/>
                  </a:cubicBezTo>
                  <a:cubicBezTo>
                    <a:pt x="179" y="477"/>
                    <a:pt x="179" y="23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5"/>
            <p:cNvSpPr/>
            <p:nvPr/>
          </p:nvSpPr>
          <p:spPr>
            <a:xfrm>
              <a:off x="5399475" y="3340425"/>
              <a:ext cx="5375" cy="11025"/>
            </a:xfrm>
            <a:custGeom>
              <a:avLst/>
              <a:gdLst/>
              <a:ahLst/>
              <a:cxnLst/>
              <a:rect l="l" t="t" r="r" b="b"/>
              <a:pathLst>
                <a:path w="215" h="441" extrusionOk="0">
                  <a:moveTo>
                    <a:pt x="131" y="0"/>
                  </a:moveTo>
                  <a:cubicBezTo>
                    <a:pt x="0" y="131"/>
                    <a:pt x="12" y="274"/>
                    <a:pt x="0" y="441"/>
                  </a:cubicBezTo>
                  <a:cubicBezTo>
                    <a:pt x="131" y="393"/>
                    <a:pt x="167" y="274"/>
                    <a:pt x="179" y="155"/>
                  </a:cubicBezTo>
                  <a:lnTo>
                    <a:pt x="215" y="96"/>
                  </a:lnTo>
                  <a:lnTo>
                    <a:pt x="179" y="36"/>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5"/>
            <p:cNvSpPr/>
            <p:nvPr/>
          </p:nvSpPr>
          <p:spPr>
            <a:xfrm>
              <a:off x="5348875" y="3551150"/>
              <a:ext cx="4475" cy="11950"/>
            </a:xfrm>
            <a:custGeom>
              <a:avLst/>
              <a:gdLst/>
              <a:ahLst/>
              <a:cxnLst/>
              <a:rect l="l" t="t" r="r" b="b"/>
              <a:pathLst>
                <a:path w="179" h="478" extrusionOk="0">
                  <a:moveTo>
                    <a:pt x="48" y="1"/>
                  </a:moveTo>
                  <a:cubicBezTo>
                    <a:pt x="36" y="180"/>
                    <a:pt x="0" y="358"/>
                    <a:pt x="179" y="477"/>
                  </a:cubicBezTo>
                  <a:cubicBezTo>
                    <a:pt x="167" y="322"/>
                    <a:pt x="131" y="15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5"/>
            <p:cNvSpPr/>
            <p:nvPr/>
          </p:nvSpPr>
          <p:spPr>
            <a:xfrm>
              <a:off x="5350050" y="3505925"/>
              <a:ext cx="3600" cy="8950"/>
            </a:xfrm>
            <a:custGeom>
              <a:avLst/>
              <a:gdLst/>
              <a:ahLst/>
              <a:cxnLst/>
              <a:rect l="l" t="t" r="r" b="b"/>
              <a:pathLst>
                <a:path w="144" h="358" extrusionOk="0">
                  <a:moveTo>
                    <a:pt x="1" y="0"/>
                  </a:moveTo>
                  <a:cubicBezTo>
                    <a:pt x="1" y="107"/>
                    <a:pt x="1" y="226"/>
                    <a:pt x="13" y="357"/>
                  </a:cubicBezTo>
                  <a:cubicBezTo>
                    <a:pt x="132" y="262"/>
                    <a:pt x="120" y="131"/>
                    <a:pt x="144" y="12"/>
                  </a:cubicBezTo>
                  <a:cubicBezTo>
                    <a:pt x="108" y="12"/>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5"/>
            <p:cNvSpPr/>
            <p:nvPr/>
          </p:nvSpPr>
          <p:spPr>
            <a:xfrm>
              <a:off x="5345900" y="3495500"/>
              <a:ext cx="3900" cy="7175"/>
            </a:xfrm>
            <a:custGeom>
              <a:avLst/>
              <a:gdLst/>
              <a:ahLst/>
              <a:cxnLst/>
              <a:rect l="l" t="t" r="r" b="b"/>
              <a:pathLst>
                <a:path w="156" h="287" extrusionOk="0">
                  <a:moveTo>
                    <a:pt x="131" y="1"/>
                  </a:moveTo>
                  <a:lnTo>
                    <a:pt x="131" y="1"/>
                  </a:lnTo>
                  <a:cubicBezTo>
                    <a:pt x="0" y="108"/>
                    <a:pt x="12" y="191"/>
                    <a:pt x="155" y="286"/>
                  </a:cubicBezTo>
                  <a:cubicBezTo>
                    <a:pt x="155" y="191"/>
                    <a:pt x="131" y="84"/>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5"/>
            <p:cNvSpPr/>
            <p:nvPr/>
          </p:nvSpPr>
          <p:spPr>
            <a:xfrm>
              <a:off x="5357200" y="3466925"/>
              <a:ext cx="3300" cy="7775"/>
            </a:xfrm>
            <a:custGeom>
              <a:avLst/>
              <a:gdLst/>
              <a:ahLst/>
              <a:cxnLst/>
              <a:rect l="l" t="t" r="r" b="b"/>
              <a:pathLst>
                <a:path w="132" h="311" extrusionOk="0">
                  <a:moveTo>
                    <a:pt x="132" y="1"/>
                  </a:moveTo>
                  <a:cubicBezTo>
                    <a:pt x="1" y="60"/>
                    <a:pt x="1" y="179"/>
                    <a:pt x="13" y="310"/>
                  </a:cubicBezTo>
                  <a:cubicBezTo>
                    <a:pt x="36" y="298"/>
                    <a:pt x="84" y="274"/>
                    <a:pt x="120" y="262"/>
                  </a:cubicBezTo>
                  <a:cubicBezTo>
                    <a:pt x="120" y="179"/>
                    <a:pt x="132" y="84"/>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5"/>
            <p:cNvSpPr/>
            <p:nvPr/>
          </p:nvSpPr>
          <p:spPr>
            <a:xfrm>
              <a:off x="5353325" y="3563075"/>
              <a:ext cx="3300" cy="7150"/>
            </a:xfrm>
            <a:custGeom>
              <a:avLst/>
              <a:gdLst/>
              <a:ahLst/>
              <a:cxnLst/>
              <a:rect l="l" t="t" r="r" b="b"/>
              <a:pathLst>
                <a:path w="132" h="286" extrusionOk="0">
                  <a:moveTo>
                    <a:pt x="1" y="0"/>
                  </a:moveTo>
                  <a:cubicBezTo>
                    <a:pt x="1" y="119"/>
                    <a:pt x="13" y="226"/>
                    <a:pt x="120" y="286"/>
                  </a:cubicBezTo>
                  <a:cubicBezTo>
                    <a:pt x="132" y="167"/>
                    <a:pt x="108" y="8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5"/>
            <p:cNvSpPr/>
            <p:nvPr/>
          </p:nvSpPr>
          <p:spPr>
            <a:xfrm>
              <a:off x="5353325" y="3477650"/>
              <a:ext cx="3000" cy="7450"/>
            </a:xfrm>
            <a:custGeom>
              <a:avLst/>
              <a:gdLst/>
              <a:ahLst/>
              <a:cxnLst/>
              <a:rect l="l" t="t" r="r" b="b"/>
              <a:pathLst>
                <a:path w="120" h="298" extrusionOk="0">
                  <a:moveTo>
                    <a:pt x="120" y="0"/>
                  </a:moveTo>
                  <a:cubicBezTo>
                    <a:pt x="13" y="72"/>
                    <a:pt x="1" y="179"/>
                    <a:pt x="1" y="298"/>
                  </a:cubicBezTo>
                  <a:cubicBezTo>
                    <a:pt x="37" y="286"/>
                    <a:pt x="72" y="250"/>
                    <a:pt x="108" y="238"/>
                  </a:cubicBezTo>
                  <a:cubicBezTo>
                    <a:pt x="120" y="143"/>
                    <a:pt x="120" y="72"/>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5"/>
            <p:cNvSpPr/>
            <p:nvPr/>
          </p:nvSpPr>
          <p:spPr>
            <a:xfrm>
              <a:off x="5364050" y="3419900"/>
              <a:ext cx="3600" cy="3900"/>
            </a:xfrm>
            <a:custGeom>
              <a:avLst/>
              <a:gdLst/>
              <a:ahLst/>
              <a:cxnLst/>
              <a:rect l="l" t="t" r="r" b="b"/>
              <a:pathLst>
                <a:path w="144" h="156" extrusionOk="0">
                  <a:moveTo>
                    <a:pt x="143" y="0"/>
                  </a:moveTo>
                  <a:cubicBezTo>
                    <a:pt x="96" y="48"/>
                    <a:pt x="48" y="107"/>
                    <a:pt x="1" y="155"/>
                  </a:cubicBezTo>
                  <a:cubicBezTo>
                    <a:pt x="48" y="107"/>
                    <a:pt x="96" y="6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5"/>
            <p:cNvSpPr/>
            <p:nvPr/>
          </p:nvSpPr>
          <p:spPr>
            <a:xfrm>
              <a:off x="5364050" y="3584500"/>
              <a:ext cx="3600" cy="3900"/>
            </a:xfrm>
            <a:custGeom>
              <a:avLst/>
              <a:gdLst/>
              <a:ahLst/>
              <a:cxnLst/>
              <a:rect l="l" t="t" r="r" b="b"/>
              <a:pathLst>
                <a:path w="144" h="156" extrusionOk="0">
                  <a:moveTo>
                    <a:pt x="1" y="0"/>
                  </a:moveTo>
                  <a:cubicBezTo>
                    <a:pt x="48" y="60"/>
                    <a:pt x="96" y="120"/>
                    <a:pt x="143" y="155"/>
                  </a:cubicBezTo>
                  <a:cubicBezTo>
                    <a:pt x="120" y="72"/>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5"/>
            <p:cNvSpPr/>
            <p:nvPr/>
          </p:nvSpPr>
          <p:spPr>
            <a:xfrm>
              <a:off x="5360775" y="3434175"/>
              <a:ext cx="3000" cy="3600"/>
            </a:xfrm>
            <a:custGeom>
              <a:avLst/>
              <a:gdLst/>
              <a:ahLst/>
              <a:cxnLst/>
              <a:rect l="l" t="t" r="r" b="b"/>
              <a:pathLst>
                <a:path w="120" h="144" extrusionOk="0">
                  <a:moveTo>
                    <a:pt x="120" y="1"/>
                  </a:moveTo>
                  <a:cubicBezTo>
                    <a:pt x="72" y="37"/>
                    <a:pt x="48" y="96"/>
                    <a:pt x="1" y="144"/>
                  </a:cubicBezTo>
                  <a:cubicBezTo>
                    <a:pt x="48" y="96"/>
                    <a:pt x="96" y="60"/>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5"/>
            <p:cNvSpPr/>
            <p:nvPr/>
          </p:nvSpPr>
          <p:spPr>
            <a:xfrm>
              <a:off x="5361075" y="3579450"/>
              <a:ext cx="3600" cy="5375"/>
            </a:xfrm>
            <a:custGeom>
              <a:avLst/>
              <a:gdLst/>
              <a:ahLst/>
              <a:cxnLst/>
              <a:rect l="l" t="t" r="r" b="b"/>
              <a:pathLst>
                <a:path w="144" h="215" extrusionOk="0">
                  <a:moveTo>
                    <a:pt x="0" y="0"/>
                  </a:moveTo>
                  <a:cubicBezTo>
                    <a:pt x="0" y="107"/>
                    <a:pt x="48" y="167"/>
                    <a:pt x="143" y="214"/>
                  </a:cubicBezTo>
                  <a:cubicBezTo>
                    <a:pt x="143" y="119"/>
                    <a:pt x="96"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5"/>
            <p:cNvSpPr/>
            <p:nvPr/>
          </p:nvSpPr>
          <p:spPr>
            <a:xfrm>
              <a:off x="5349775" y="3488350"/>
              <a:ext cx="2400" cy="4200"/>
            </a:xfrm>
            <a:custGeom>
              <a:avLst/>
              <a:gdLst/>
              <a:ahLst/>
              <a:cxnLst/>
              <a:rect l="l" t="t" r="r" b="b"/>
              <a:pathLst>
                <a:path w="96" h="168" extrusionOk="0">
                  <a:moveTo>
                    <a:pt x="95" y="1"/>
                  </a:moveTo>
                  <a:lnTo>
                    <a:pt x="95" y="1"/>
                  </a:lnTo>
                  <a:cubicBezTo>
                    <a:pt x="86" y="19"/>
                    <a:pt x="75" y="40"/>
                    <a:pt x="62" y="62"/>
                  </a:cubicBezTo>
                  <a:lnTo>
                    <a:pt x="62" y="62"/>
                  </a:lnTo>
                  <a:cubicBezTo>
                    <a:pt x="75" y="42"/>
                    <a:pt x="87" y="22"/>
                    <a:pt x="95" y="1"/>
                  </a:cubicBezTo>
                  <a:close/>
                  <a:moveTo>
                    <a:pt x="62" y="62"/>
                  </a:moveTo>
                  <a:cubicBezTo>
                    <a:pt x="40" y="96"/>
                    <a:pt x="15" y="129"/>
                    <a:pt x="0" y="167"/>
                  </a:cubicBezTo>
                  <a:cubicBezTo>
                    <a:pt x="22" y="131"/>
                    <a:pt x="43" y="95"/>
                    <a:pt x="62" y="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5"/>
            <p:cNvSpPr/>
            <p:nvPr/>
          </p:nvSpPr>
          <p:spPr>
            <a:xfrm>
              <a:off x="5346200" y="3473775"/>
              <a:ext cx="3600" cy="3600"/>
            </a:xfrm>
            <a:custGeom>
              <a:avLst/>
              <a:gdLst/>
              <a:ahLst/>
              <a:cxnLst/>
              <a:rect l="l" t="t" r="r" b="b"/>
              <a:pathLst>
                <a:path w="144" h="144" extrusionOk="0">
                  <a:moveTo>
                    <a:pt x="0" y="143"/>
                  </a:move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5"/>
            <p:cNvSpPr/>
            <p:nvPr/>
          </p:nvSpPr>
          <p:spPr>
            <a:xfrm>
              <a:off x="5347375" y="3520500"/>
              <a:ext cx="2425" cy="3300"/>
            </a:xfrm>
            <a:custGeom>
              <a:avLst/>
              <a:gdLst/>
              <a:ahLst/>
              <a:cxnLst/>
              <a:rect l="l" t="t" r="r" b="b"/>
              <a:pathLst>
                <a:path w="97" h="132" extrusionOk="0">
                  <a:moveTo>
                    <a:pt x="96" y="1"/>
                  </a:moveTo>
                  <a:cubicBezTo>
                    <a:pt x="1" y="36"/>
                    <a:pt x="1" y="84"/>
                    <a:pt x="72" y="132"/>
                  </a:cubicBezTo>
                  <a:cubicBezTo>
                    <a:pt x="96" y="84"/>
                    <a:pt x="96" y="36"/>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5"/>
            <p:cNvSpPr/>
            <p:nvPr/>
          </p:nvSpPr>
          <p:spPr>
            <a:xfrm>
              <a:off x="5357200" y="3573475"/>
              <a:ext cx="2400" cy="4200"/>
            </a:xfrm>
            <a:custGeom>
              <a:avLst/>
              <a:gdLst/>
              <a:ahLst/>
              <a:cxnLst/>
              <a:rect l="l" t="t" r="r" b="b"/>
              <a:pathLst>
                <a:path w="96" h="168" extrusionOk="0">
                  <a:moveTo>
                    <a:pt x="1" y="1"/>
                  </a:moveTo>
                  <a:lnTo>
                    <a:pt x="1" y="1"/>
                  </a:lnTo>
                  <a:cubicBezTo>
                    <a:pt x="25" y="49"/>
                    <a:pt x="72" y="108"/>
                    <a:pt x="96" y="168"/>
                  </a:cubicBezTo>
                  <a:cubicBezTo>
                    <a:pt x="96" y="96"/>
                    <a:pt x="60" y="4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5"/>
            <p:cNvSpPr/>
            <p:nvPr/>
          </p:nvSpPr>
          <p:spPr>
            <a:xfrm>
              <a:off x="5403925" y="3341025"/>
              <a:ext cx="3025" cy="3300"/>
            </a:xfrm>
            <a:custGeom>
              <a:avLst/>
              <a:gdLst/>
              <a:ahLst/>
              <a:cxnLst/>
              <a:rect l="l" t="t" r="r" b="b"/>
              <a:pathLst>
                <a:path w="121" h="132" extrusionOk="0">
                  <a:moveTo>
                    <a:pt x="120" y="0"/>
                  </a:moveTo>
                  <a:cubicBezTo>
                    <a:pt x="72" y="0"/>
                    <a:pt x="49" y="0"/>
                    <a:pt x="1" y="12"/>
                  </a:cubicBezTo>
                  <a:lnTo>
                    <a:pt x="1" y="131"/>
                  </a:lnTo>
                  <a:cubicBezTo>
                    <a:pt x="49" y="95"/>
                    <a:pt x="96" y="48"/>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5"/>
            <p:cNvSpPr/>
            <p:nvPr/>
          </p:nvSpPr>
          <p:spPr>
            <a:xfrm>
              <a:off x="5396200" y="3362150"/>
              <a:ext cx="3300" cy="3900"/>
            </a:xfrm>
            <a:custGeom>
              <a:avLst/>
              <a:gdLst/>
              <a:ahLst/>
              <a:cxnLst/>
              <a:rect l="l" t="t" r="r" b="b"/>
              <a:pathLst>
                <a:path w="132" h="156" extrusionOk="0">
                  <a:moveTo>
                    <a:pt x="0" y="155"/>
                  </a:moveTo>
                  <a:cubicBezTo>
                    <a:pt x="48" y="108"/>
                    <a:pt x="84" y="48"/>
                    <a:pt x="131" y="1"/>
                  </a:cubicBezTo>
                  <a:cubicBezTo>
                    <a:pt x="84" y="48"/>
                    <a:pt x="48" y="108"/>
                    <a:pt x="0" y="1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5"/>
            <p:cNvSpPr/>
            <p:nvPr/>
          </p:nvSpPr>
          <p:spPr>
            <a:xfrm>
              <a:off x="5392925" y="3366025"/>
              <a:ext cx="3600" cy="3600"/>
            </a:xfrm>
            <a:custGeom>
              <a:avLst/>
              <a:gdLst/>
              <a:ahLst/>
              <a:cxnLst/>
              <a:rect l="l" t="t" r="r" b="b"/>
              <a:pathLst>
                <a:path w="144" h="144" extrusionOk="0">
                  <a:moveTo>
                    <a:pt x="0" y="143"/>
                  </a:moveTo>
                  <a:cubicBezTo>
                    <a:pt x="36" y="107"/>
                    <a:pt x="84" y="48"/>
                    <a:pt x="143" y="0"/>
                  </a:cubicBezTo>
                  <a:cubicBezTo>
                    <a:pt x="84" y="48"/>
                    <a:pt x="36" y="107"/>
                    <a:pt x="0" y="1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5"/>
            <p:cNvSpPr/>
            <p:nvPr/>
          </p:nvSpPr>
          <p:spPr>
            <a:xfrm>
              <a:off x="5360475" y="3490750"/>
              <a:ext cx="96775" cy="70250"/>
            </a:xfrm>
            <a:custGeom>
              <a:avLst/>
              <a:gdLst/>
              <a:ahLst/>
              <a:cxnLst/>
              <a:rect l="l" t="t" r="r" b="b"/>
              <a:pathLst>
                <a:path w="3871" h="2810" extrusionOk="0">
                  <a:moveTo>
                    <a:pt x="536" y="0"/>
                  </a:moveTo>
                  <a:cubicBezTo>
                    <a:pt x="108" y="905"/>
                    <a:pt x="1" y="1845"/>
                    <a:pt x="251" y="2810"/>
                  </a:cubicBezTo>
                  <a:cubicBezTo>
                    <a:pt x="298" y="2643"/>
                    <a:pt x="251" y="2465"/>
                    <a:pt x="417" y="2346"/>
                  </a:cubicBezTo>
                  <a:cubicBezTo>
                    <a:pt x="465" y="2346"/>
                    <a:pt x="501" y="2334"/>
                    <a:pt x="501" y="2322"/>
                  </a:cubicBezTo>
                  <a:cubicBezTo>
                    <a:pt x="501" y="2107"/>
                    <a:pt x="544" y="1903"/>
                    <a:pt x="802" y="1903"/>
                  </a:cubicBezTo>
                  <a:cubicBezTo>
                    <a:pt x="816" y="1903"/>
                    <a:pt x="831" y="1904"/>
                    <a:pt x="846" y="1905"/>
                  </a:cubicBezTo>
                  <a:cubicBezTo>
                    <a:pt x="1084" y="1917"/>
                    <a:pt x="1310" y="1917"/>
                    <a:pt x="1548" y="1917"/>
                  </a:cubicBezTo>
                  <a:cubicBezTo>
                    <a:pt x="1608" y="1822"/>
                    <a:pt x="1715" y="1822"/>
                    <a:pt x="1799" y="1810"/>
                  </a:cubicBezTo>
                  <a:cubicBezTo>
                    <a:pt x="1858" y="1786"/>
                    <a:pt x="1894" y="1726"/>
                    <a:pt x="1894" y="1667"/>
                  </a:cubicBezTo>
                  <a:cubicBezTo>
                    <a:pt x="1858" y="1667"/>
                    <a:pt x="1834" y="1643"/>
                    <a:pt x="1799" y="1631"/>
                  </a:cubicBezTo>
                  <a:cubicBezTo>
                    <a:pt x="1668" y="1631"/>
                    <a:pt x="1548" y="1619"/>
                    <a:pt x="1418" y="1619"/>
                  </a:cubicBezTo>
                  <a:cubicBezTo>
                    <a:pt x="1418" y="1619"/>
                    <a:pt x="1394" y="1631"/>
                    <a:pt x="1370" y="1643"/>
                  </a:cubicBezTo>
                  <a:cubicBezTo>
                    <a:pt x="1360" y="1650"/>
                    <a:pt x="1351" y="1653"/>
                    <a:pt x="1342" y="1653"/>
                  </a:cubicBezTo>
                  <a:cubicBezTo>
                    <a:pt x="1320" y="1653"/>
                    <a:pt x="1300" y="1633"/>
                    <a:pt x="1275" y="1607"/>
                  </a:cubicBezTo>
                  <a:cubicBezTo>
                    <a:pt x="548" y="1548"/>
                    <a:pt x="548" y="1548"/>
                    <a:pt x="656" y="917"/>
                  </a:cubicBezTo>
                  <a:lnTo>
                    <a:pt x="656" y="917"/>
                  </a:lnTo>
                  <a:cubicBezTo>
                    <a:pt x="697" y="930"/>
                    <a:pt x="732" y="936"/>
                    <a:pt x="760" y="936"/>
                  </a:cubicBezTo>
                  <a:cubicBezTo>
                    <a:pt x="863" y="936"/>
                    <a:pt x="886" y="857"/>
                    <a:pt x="858" y="726"/>
                  </a:cubicBezTo>
                  <a:cubicBezTo>
                    <a:pt x="834" y="548"/>
                    <a:pt x="917" y="476"/>
                    <a:pt x="1096" y="476"/>
                  </a:cubicBezTo>
                  <a:cubicBezTo>
                    <a:pt x="1323" y="483"/>
                    <a:pt x="1546" y="490"/>
                    <a:pt x="1767" y="490"/>
                  </a:cubicBezTo>
                  <a:cubicBezTo>
                    <a:pt x="1929" y="490"/>
                    <a:pt x="2090" y="486"/>
                    <a:pt x="2251" y="476"/>
                  </a:cubicBezTo>
                  <a:cubicBezTo>
                    <a:pt x="2326" y="470"/>
                    <a:pt x="2402" y="467"/>
                    <a:pt x="2479" y="467"/>
                  </a:cubicBezTo>
                  <a:cubicBezTo>
                    <a:pt x="2687" y="467"/>
                    <a:pt x="2898" y="485"/>
                    <a:pt x="3107" y="485"/>
                  </a:cubicBezTo>
                  <a:cubicBezTo>
                    <a:pt x="3365" y="485"/>
                    <a:pt x="3622" y="458"/>
                    <a:pt x="3870" y="333"/>
                  </a:cubicBezTo>
                  <a:cubicBezTo>
                    <a:pt x="3858" y="310"/>
                    <a:pt x="3823" y="274"/>
                    <a:pt x="3811" y="250"/>
                  </a:cubicBezTo>
                  <a:cubicBezTo>
                    <a:pt x="3751" y="214"/>
                    <a:pt x="3692" y="202"/>
                    <a:pt x="3620" y="191"/>
                  </a:cubicBezTo>
                  <a:lnTo>
                    <a:pt x="3406" y="191"/>
                  </a:lnTo>
                  <a:cubicBezTo>
                    <a:pt x="3236" y="234"/>
                    <a:pt x="3066" y="260"/>
                    <a:pt x="2899" y="260"/>
                  </a:cubicBezTo>
                  <a:cubicBezTo>
                    <a:pt x="2655" y="260"/>
                    <a:pt x="2417" y="205"/>
                    <a:pt x="2191" y="71"/>
                  </a:cubicBezTo>
                  <a:cubicBezTo>
                    <a:pt x="2108" y="60"/>
                    <a:pt x="2049" y="36"/>
                    <a:pt x="1977" y="36"/>
                  </a:cubicBezTo>
                  <a:cubicBezTo>
                    <a:pt x="1877" y="36"/>
                    <a:pt x="1779" y="34"/>
                    <a:pt x="1682" y="34"/>
                  </a:cubicBezTo>
                  <a:cubicBezTo>
                    <a:pt x="1537" y="34"/>
                    <a:pt x="1394" y="38"/>
                    <a:pt x="1251" y="60"/>
                  </a:cubicBezTo>
                  <a:cubicBezTo>
                    <a:pt x="1132" y="71"/>
                    <a:pt x="1013" y="131"/>
                    <a:pt x="894" y="179"/>
                  </a:cubicBezTo>
                  <a:cubicBezTo>
                    <a:pt x="844" y="214"/>
                    <a:pt x="804" y="228"/>
                    <a:pt x="771" y="228"/>
                  </a:cubicBezTo>
                  <a:cubicBezTo>
                    <a:pt x="691" y="228"/>
                    <a:pt x="646" y="147"/>
                    <a:pt x="596" y="71"/>
                  </a:cubicBezTo>
                  <a:cubicBezTo>
                    <a:pt x="584" y="36"/>
                    <a:pt x="548" y="24"/>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5"/>
            <p:cNvSpPr/>
            <p:nvPr/>
          </p:nvSpPr>
          <p:spPr>
            <a:xfrm>
              <a:off x="5361075" y="3480925"/>
              <a:ext cx="3900" cy="3300"/>
            </a:xfrm>
            <a:custGeom>
              <a:avLst/>
              <a:gdLst/>
              <a:ahLst/>
              <a:cxnLst/>
              <a:rect l="l" t="t" r="r" b="b"/>
              <a:pathLst>
                <a:path w="156" h="132" extrusionOk="0">
                  <a:moveTo>
                    <a:pt x="155" y="0"/>
                  </a:moveTo>
                  <a:lnTo>
                    <a:pt x="155" y="0"/>
                  </a:lnTo>
                  <a:cubicBezTo>
                    <a:pt x="84" y="36"/>
                    <a:pt x="0" y="48"/>
                    <a:pt x="108" y="131"/>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5"/>
            <p:cNvSpPr/>
            <p:nvPr/>
          </p:nvSpPr>
          <p:spPr>
            <a:xfrm>
              <a:off x="5414350" y="3319000"/>
              <a:ext cx="3000" cy="4175"/>
            </a:xfrm>
            <a:custGeom>
              <a:avLst/>
              <a:gdLst/>
              <a:ahLst/>
              <a:cxnLst/>
              <a:rect l="l" t="t" r="r" b="b"/>
              <a:pathLst>
                <a:path w="120" h="167" extrusionOk="0">
                  <a:moveTo>
                    <a:pt x="120" y="0"/>
                  </a:moveTo>
                  <a:lnTo>
                    <a:pt x="120" y="0"/>
                  </a:lnTo>
                  <a:cubicBezTo>
                    <a:pt x="72" y="60"/>
                    <a:pt x="48" y="119"/>
                    <a:pt x="1" y="167"/>
                  </a:cubicBezTo>
                  <a:cubicBezTo>
                    <a:pt x="48" y="119"/>
                    <a:pt x="96"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5"/>
            <p:cNvSpPr/>
            <p:nvPr/>
          </p:nvSpPr>
          <p:spPr>
            <a:xfrm>
              <a:off x="5439350" y="3280300"/>
              <a:ext cx="3600" cy="3600"/>
            </a:xfrm>
            <a:custGeom>
              <a:avLst/>
              <a:gdLst/>
              <a:ahLst/>
              <a:cxnLst/>
              <a:rect l="l" t="t" r="r" b="b"/>
              <a:pathLst>
                <a:path w="144" h="144" extrusionOk="0">
                  <a:moveTo>
                    <a:pt x="1" y="0"/>
                  </a:moveTo>
                  <a:lnTo>
                    <a:pt x="1" y="143"/>
                  </a:lnTo>
                  <a:lnTo>
                    <a:pt x="144" y="143"/>
                  </a:lnTo>
                  <a:cubicBezTo>
                    <a:pt x="108" y="84"/>
                    <a:pt x="48"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5"/>
            <p:cNvSpPr/>
            <p:nvPr/>
          </p:nvSpPr>
          <p:spPr>
            <a:xfrm>
              <a:off x="5437875" y="3278525"/>
              <a:ext cx="1500" cy="1500"/>
            </a:xfrm>
            <a:custGeom>
              <a:avLst/>
              <a:gdLst/>
              <a:ahLst/>
              <a:cxnLst/>
              <a:rect l="l" t="t" r="r" b="b"/>
              <a:pathLst>
                <a:path w="60" h="60" extrusionOk="0">
                  <a:moveTo>
                    <a:pt x="24" y="0"/>
                  </a:moveTo>
                  <a:cubicBezTo>
                    <a:pt x="14" y="0"/>
                    <a:pt x="5" y="9"/>
                    <a:pt x="0" y="24"/>
                  </a:cubicBezTo>
                  <a:cubicBezTo>
                    <a:pt x="0" y="24"/>
                    <a:pt x="48" y="47"/>
                    <a:pt x="60" y="59"/>
                  </a:cubicBezTo>
                  <a:cubicBezTo>
                    <a:pt x="53" y="18"/>
                    <a:pt x="38"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5"/>
            <p:cNvSpPr/>
            <p:nvPr/>
          </p:nvSpPr>
          <p:spPr>
            <a:xfrm>
              <a:off x="5389050" y="3995075"/>
              <a:ext cx="78900" cy="11500"/>
            </a:xfrm>
            <a:custGeom>
              <a:avLst/>
              <a:gdLst/>
              <a:ahLst/>
              <a:cxnLst/>
              <a:rect l="l" t="t" r="r" b="b"/>
              <a:pathLst>
                <a:path w="3156" h="460" extrusionOk="0">
                  <a:moveTo>
                    <a:pt x="258" y="1"/>
                  </a:moveTo>
                  <a:cubicBezTo>
                    <a:pt x="156" y="1"/>
                    <a:pt x="67" y="48"/>
                    <a:pt x="13" y="222"/>
                  </a:cubicBezTo>
                  <a:lnTo>
                    <a:pt x="1" y="258"/>
                  </a:lnTo>
                  <a:cubicBezTo>
                    <a:pt x="133" y="258"/>
                    <a:pt x="268" y="244"/>
                    <a:pt x="401" y="244"/>
                  </a:cubicBezTo>
                  <a:cubicBezTo>
                    <a:pt x="569" y="244"/>
                    <a:pt x="735" y="266"/>
                    <a:pt x="894" y="365"/>
                  </a:cubicBezTo>
                  <a:cubicBezTo>
                    <a:pt x="1035" y="436"/>
                    <a:pt x="1182" y="460"/>
                    <a:pt x="1331" y="460"/>
                  </a:cubicBezTo>
                  <a:cubicBezTo>
                    <a:pt x="1506" y="460"/>
                    <a:pt x="1684" y="427"/>
                    <a:pt x="1858" y="401"/>
                  </a:cubicBezTo>
                  <a:cubicBezTo>
                    <a:pt x="1953" y="389"/>
                    <a:pt x="2060" y="389"/>
                    <a:pt x="2156" y="377"/>
                  </a:cubicBezTo>
                  <a:cubicBezTo>
                    <a:pt x="2269" y="324"/>
                    <a:pt x="2385" y="300"/>
                    <a:pt x="2502" y="300"/>
                  </a:cubicBezTo>
                  <a:cubicBezTo>
                    <a:pt x="2620" y="300"/>
                    <a:pt x="2739" y="324"/>
                    <a:pt x="2858" y="365"/>
                  </a:cubicBezTo>
                  <a:lnTo>
                    <a:pt x="3156" y="365"/>
                  </a:lnTo>
                  <a:cubicBezTo>
                    <a:pt x="3108" y="282"/>
                    <a:pt x="3072" y="199"/>
                    <a:pt x="3025" y="127"/>
                  </a:cubicBezTo>
                  <a:cubicBezTo>
                    <a:pt x="2215" y="103"/>
                    <a:pt x="1418" y="91"/>
                    <a:pt x="632" y="68"/>
                  </a:cubicBezTo>
                  <a:cubicBezTo>
                    <a:pt x="515" y="68"/>
                    <a:pt x="378" y="1"/>
                    <a:pt x="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5"/>
            <p:cNvSpPr/>
            <p:nvPr/>
          </p:nvSpPr>
          <p:spPr>
            <a:xfrm>
              <a:off x="5706950" y="4018700"/>
              <a:ext cx="26825" cy="4275"/>
            </a:xfrm>
            <a:custGeom>
              <a:avLst/>
              <a:gdLst/>
              <a:ahLst/>
              <a:cxnLst/>
              <a:rect l="l" t="t" r="r" b="b"/>
              <a:pathLst>
                <a:path w="1073" h="171" extrusionOk="0">
                  <a:moveTo>
                    <a:pt x="569" y="0"/>
                  </a:moveTo>
                  <a:cubicBezTo>
                    <a:pt x="396" y="0"/>
                    <a:pt x="221" y="28"/>
                    <a:pt x="49" y="28"/>
                  </a:cubicBezTo>
                  <a:cubicBezTo>
                    <a:pt x="33" y="28"/>
                    <a:pt x="17" y="28"/>
                    <a:pt x="1" y="27"/>
                  </a:cubicBezTo>
                  <a:lnTo>
                    <a:pt x="1" y="27"/>
                  </a:lnTo>
                  <a:cubicBezTo>
                    <a:pt x="239" y="158"/>
                    <a:pt x="513" y="87"/>
                    <a:pt x="786" y="170"/>
                  </a:cubicBezTo>
                  <a:cubicBezTo>
                    <a:pt x="870" y="158"/>
                    <a:pt x="977" y="147"/>
                    <a:pt x="1072" y="135"/>
                  </a:cubicBezTo>
                  <a:cubicBezTo>
                    <a:pt x="908" y="27"/>
                    <a:pt x="740" y="0"/>
                    <a:pt x="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5"/>
            <p:cNvSpPr/>
            <p:nvPr/>
          </p:nvSpPr>
          <p:spPr>
            <a:xfrm>
              <a:off x="5539675" y="4015600"/>
              <a:ext cx="22050" cy="3500"/>
            </a:xfrm>
            <a:custGeom>
              <a:avLst/>
              <a:gdLst/>
              <a:ahLst/>
              <a:cxnLst/>
              <a:rect l="l" t="t" r="r" b="b"/>
              <a:pathLst>
                <a:path w="882" h="140" extrusionOk="0">
                  <a:moveTo>
                    <a:pt x="340" y="1"/>
                  </a:moveTo>
                  <a:cubicBezTo>
                    <a:pt x="227" y="1"/>
                    <a:pt x="114" y="11"/>
                    <a:pt x="0" y="20"/>
                  </a:cubicBezTo>
                  <a:lnTo>
                    <a:pt x="0" y="140"/>
                  </a:lnTo>
                  <a:cubicBezTo>
                    <a:pt x="199" y="140"/>
                    <a:pt x="392" y="129"/>
                    <a:pt x="587" y="129"/>
                  </a:cubicBezTo>
                  <a:cubicBezTo>
                    <a:pt x="684" y="129"/>
                    <a:pt x="782" y="132"/>
                    <a:pt x="881" y="140"/>
                  </a:cubicBezTo>
                  <a:cubicBezTo>
                    <a:pt x="705" y="29"/>
                    <a:pt x="523"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5"/>
            <p:cNvSpPr/>
            <p:nvPr/>
          </p:nvSpPr>
          <p:spPr>
            <a:xfrm>
              <a:off x="5442925" y="4000875"/>
              <a:ext cx="17600" cy="4225"/>
            </a:xfrm>
            <a:custGeom>
              <a:avLst/>
              <a:gdLst/>
              <a:ahLst/>
              <a:cxnLst/>
              <a:rect l="l" t="t" r="r" b="b"/>
              <a:pathLst>
                <a:path w="704" h="169" extrusionOk="0">
                  <a:moveTo>
                    <a:pt x="358" y="1"/>
                  </a:moveTo>
                  <a:cubicBezTo>
                    <a:pt x="240" y="1"/>
                    <a:pt x="122" y="48"/>
                    <a:pt x="1" y="145"/>
                  </a:cubicBezTo>
                  <a:cubicBezTo>
                    <a:pt x="203" y="145"/>
                    <a:pt x="394" y="157"/>
                    <a:pt x="572" y="169"/>
                  </a:cubicBezTo>
                  <a:lnTo>
                    <a:pt x="703" y="133"/>
                  </a:lnTo>
                  <a:cubicBezTo>
                    <a:pt x="586" y="45"/>
                    <a:pt x="4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5"/>
            <p:cNvSpPr/>
            <p:nvPr/>
          </p:nvSpPr>
          <p:spPr>
            <a:xfrm>
              <a:off x="5561400" y="4018475"/>
              <a:ext cx="10725" cy="4050"/>
            </a:xfrm>
            <a:custGeom>
              <a:avLst/>
              <a:gdLst/>
              <a:ahLst/>
              <a:cxnLst/>
              <a:rect l="l" t="t" r="r" b="b"/>
              <a:pathLst>
                <a:path w="429" h="162" extrusionOk="0">
                  <a:moveTo>
                    <a:pt x="0" y="1"/>
                  </a:moveTo>
                  <a:cubicBezTo>
                    <a:pt x="68" y="111"/>
                    <a:pt x="142" y="162"/>
                    <a:pt x="217" y="162"/>
                  </a:cubicBezTo>
                  <a:cubicBezTo>
                    <a:pt x="288" y="162"/>
                    <a:pt x="360" y="117"/>
                    <a:pt x="429" y="36"/>
                  </a:cubicBezTo>
                  <a:cubicBezTo>
                    <a:pt x="286" y="25"/>
                    <a:pt x="143"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5"/>
            <p:cNvSpPr/>
            <p:nvPr/>
          </p:nvSpPr>
          <p:spPr>
            <a:xfrm>
              <a:off x="5654275" y="4025925"/>
              <a:ext cx="11025" cy="3450"/>
            </a:xfrm>
            <a:custGeom>
              <a:avLst/>
              <a:gdLst/>
              <a:ahLst/>
              <a:cxnLst/>
              <a:rect l="l" t="t" r="r" b="b"/>
              <a:pathLst>
                <a:path w="441" h="138" extrusionOk="0">
                  <a:moveTo>
                    <a:pt x="0" y="0"/>
                  </a:moveTo>
                  <a:cubicBezTo>
                    <a:pt x="80" y="93"/>
                    <a:pt x="154" y="137"/>
                    <a:pt x="228" y="137"/>
                  </a:cubicBezTo>
                  <a:cubicBezTo>
                    <a:pt x="297" y="137"/>
                    <a:pt x="366" y="99"/>
                    <a:pt x="441" y="24"/>
                  </a:cubicBezTo>
                  <a:cubicBezTo>
                    <a:pt x="298" y="24"/>
                    <a:pt x="155"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5"/>
            <p:cNvSpPr/>
            <p:nvPr/>
          </p:nvSpPr>
          <p:spPr>
            <a:xfrm>
              <a:off x="5575975" y="4019425"/>
              <a:ext cx="7775" cy="3250"/>
            </a:xfrm>
            <a:custGeom>
              <a:avLst/>
              <a:gdLst/>
              <a:ahLst/>
              <a:cxnLst/>
              <a:rect l="l" t="t" r="r" b="b"/>
              <a:pathLst>
                <a:path w="311" h="130" extrusionOk="0">
                  <a:moveTo>
                    <a:pt x="83" y="0"/>
                  </a:moveTo>
                  <a:cubicBezTo>
                    <a:pt x="54" y="0"/>
                    <a:pt x="27" y="4"/>
                    <a:pt x="1" y="10"/>
                  </a:cubicBezTo>
                  <a:lnTo>
                    <a:pt x="1" y="129"/>
                  </a:lnTo>
                  <a:cubicBezTo>
                    <a:pt x="96" y="118"/>
                    <a:pt x="203" y="118"/>
                    <a:pt x="310" y="106"/>
                  </a:cubicBezTo>
                  <a:cubicBezTo>
                    <a:pt x="241" y="28"/>
                    <a:pt x="159"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5"/>
            <p:cNvSpPr/>
            <p:nvPr/>
          </p:nvSpPr>
          <p:spPr>
            <a:xfrm>
              <a:off x="5614075" y="4008450"/>
              <a:ext cx="8375" cy="2800"/>
            </a:xfrm>
            <a:custGeom>
              <a:avLst/>
              <a:gdLst/>
              <a:ahLst/>
              <a:cxnLst/>
              <a:rect l="l" t="t" r="r" b="b"/>
              <a:pathLst>
                <a:path w="335" h="112" extrusionOk="0">
                  <a:moveTo>
                    <a:pt x="85" y="0"/>
                  </a:moveTo>
                  <a:cubicBezTo>
                    <a:pt x="57" y="0"/>
                    <a:pt x="29" y="3"/>
                    <a:pt x="1" y="9"/>
                  </a:cubicBezTo>
                  <a:cubicBezTo>
                    <a:pt x="77" y="75"/>
                    <a:pt x="160" y="111"/>
                    <a:pt x="257" y="111"/>
                  </a:cubicBezTo>
                  <a:cubicBezTo>
                    <a:pt x="282" y="111"/>
                    <a:pt x="307" y="109"/>
                    <a:pt x="334" y="104"/>
                  </a:cubicBezTo>
                  <a:cubicBezTo>
                    <a:pt x="261" y="31"/>
                    <a:pt x="175" y="0"/>
                    <a:pt x="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5"/>
            <p:cNvSpPr/>
            <p:nvPr/>
          </p:nvSpPr>
          <p:spPr>
            <a:xfrm>
              <a:off x="5699500" y="4019375"/>
              <a:ext cx="6875" cy="1250"/>
            </a:xfrm>
            <a:custGeom>
              <a:avLst/>
              <a:gdLst/>
              <a:ahLst/>
              <a:cxnLst/>
              <a:rect l="l" t="t" r="r" b="b"/>
              <a:pathLst>
                <a:path w="275" h="50" extrusionOk="0">
                  <a:moveTo>
                    <a:pt x="1" y="0"/>
                  </a:moveTo>
                  <a:cubicBezTo>
                    <a:pt x="51" y="32"/>
                    <a:pt x="100" y="50"/>
                    <a:pt x="149" y="50"/>
                  </a:cubicBezTo>
                  <a:cubicBezTo>
                    <a:pt x="192" y="50"/>
                    <a:pt x="235" y="35"/>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5"/>
            <p:cNvSpPr/>
            <p:nvPr/>
          </p:nvSpPr>
          <p:spPr>
            <a:xfrm>
              <a:off x="5392925" y="4004200"/>
              <a:ext cx="42600" cy="5375"/>
            </a:xfrm>
            <a:custGeom>
              <a:avLst/>
              <a:gdLst/>
              <a:ahLst/>
              <a:cxnLst/>
              <a:rect l="l" t="t" r="r" b="b"/>
              <a:pathLst>
                <a:path w="1704" h="215" extrusionOk="0">
                  <a:moveTo>
                    <a:pt x="739" y="0"/>
                  </a:moveTo>
                  <a:cubicBezTo>
                    <a:pt x="676" y="15"/>
                    <a:pt x="612" y="19"/>
                    <a:pt x="548" y="19"/>
                  </a:cubicBezTo>
                  <a:cubicBezTo>
                    <a:pt x="484" y="19"/>
                    <a:pt x="419" y="15"/>
                    <a:pt x="356" y="15"/>
                  </a:cubicBezTo>
                  <a:cubicBezTo>
                    <a:pt x="230" y="15"/>
                    <a:pt x="108" y="30"/>
                    <a:pt x="0" y="119"/>
                  </a:cubicBezTo>
                  <a:cubicBezTo>
                    <a:pt x="370" y="131"/>
                    <a:pt x="739" y="155"/>
                    <a:pt x="1108" y="179"/>
                  </a:cubicBezTo>
                  <a:cubicBezTo>
                    <a:pt x="1310" y="131"/>
                    <a:pt x="1548" y="215"/>
                    <a:pt x="1703" y="36"/>
                  </a:cubicBezTo>
                  <a:cubicBezTo>
                    <a:pt x="1382" y="24"/>
                    <a:pt x="1072" y="12"/>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5"/>
            <p:cNvSpPr/>
            <p:nvPr/>
          </p:nvSpPr>
          <p:spPr>
            <a:xfrm>
              <a:off x="5398875" y="3836025"/>
              <a:ext cx="125925" cy="23275"/>
            </a:xfrm>
            <a:custGeom>
              <a:avLst/>
              <a:gdLst/>
              <a:ahLst/>
              <a:cxnLst/>
              <a:rect l="l" t="t" r="r" b="b"/>
              <a:pathLst>
                <a:path w="5037" h="931" extrusionOk="0">
                  <a:moveTo>
                    <a:pt x="632" y="0"/>
                  </a:moveTo>
                  <a:cubicBezTo>
                    <a:pt x="429" y="0"/>
                    <a:pt x="215" y="36"/>
                    <a:pt x="36" y="143"/>
                  </a:cubicBezTo>
                  <a:cubicBezTo>
                    <a:pt x="12" y="191"/>
                    <a:pt x="1" y="250"/>
                    <a:pt x="1" y="322"/>
                  </a:cubicBezTo>
                  <a:cubicBezTo>
                    <a:pt x="84" y="512"/>
                    <a:pt x="322" y="465"/>
                    <a:pt x="453" y="572"/>
                  </a:cubicBezTo>
                  <a:lnTo>
                    <a:pt x="4561" y="893"/>
                  </a:lnTo>
                  <a:cubicBezTo>
                    <a:pt x="4630" y="910"/>
                    <a:pt x="4699" y="930"/>
                    <a:pt x="4761" y="930"/>
                  </a:cubicBezTo>
                  <a:cubicBezTo>
                    <a:pt x="4828" y="930"/>
                    <a:pt x="4887" y="908"/>
                    <a:pt x="4930" y="834"/>
                  </a:cubicBezTo>
                  <a:cubicBezTo>
                    <a:pt x="5037" y="655"/>
                    <a:pt x="4918" y="536"/>
                    <a:pt x="4775" y="441"/>
                  </a:cubicBezTo>
                  <a:cubicBezTo>
                    <a:pt x="3406" y="143"/>
                    <a:pt x="2001" y="191"/>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5"/>
            <p:cNvSpPr/>
            <p:nvPr/>
          </p:nvSpPr>
          <p:spPr>
            <a:xfrm>
              <a:off x="5605750" y="3832450"/>
              <a:ext cx="93775" cy="19950"/>
            </a:xfrm>
            <a:custGeom>
              <a:avLst/>
              <a:gdLst/>
              <a:ahLst/>
              <a:cxnLst/>
              <a:rect l="l" t="t" r="r" b="b"/>
              <a:pathLst>
                <a:path w="3751" h="798" extrusionOk="0">
                  <a:moveTo>
                    <a:pt x="84" y="0"/>
                  </a:moveTo>
                  <a:cubicBezTo>
                    <a:pt x="0" y="96"/>
                    <a:pt x="12" y="203"/>
                    <a:pt x="84" y="298"/>
                  </a:cubicBezTo>
                  <a:cubicBezTo>
                    <a:pt x="1132" y="453"/>
                    <a:pt x="2179" y="584"/>
                    <a:pt x="3227" y="739"/>
                  </a:cubicBezTo>
                  <a:cubicBezTo>
                    <a:pt x="3276" y="780"/>
                    <a:pt x="3333" y="798"/>
                    <a:pt x="3393" y="798"/>
                  </a:cubicBezTo>
                  <a:cubicBezTo>
                    <a:pt x="3436" y="798"/>
                    <a:pt x="3480" y="789"/>
                    <a:pt x="3525" y="774"/>
                  </a:cubicBezTo>
                  <a:cubicBezTo>
                    <a:pt x="3644" y="703"/>
                    <a:pt x="3751" y="596"/>
                    <a:pt x="3668" y="441"/>
                  </a:cubicBezTo>
                  <a:cubicBezTo>
                    <a:pt x="2477" y="262"/>
                    <a:pt x="1286" y="24"/>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5"/>
            <p:cNvSpPr/>
            <p:nvPr/>
          </p:nvSpPr>
          <p:spPr>
            <a:xfrm>
              <a:off x="5320000" y="3798225"/>
              <a:ext cx="133375" cy="22275"/>
            </a:xfrm>
            <a:custGeom>
              <a:avLst/>
              <a:gdLst/>
              <a:ahLst/>
              <a:cxnLst/>
              <a:rect l="l" t="t" r="r" b="b"/>
              <a:pathLst>
                <a:path w="5335" h="891" extrusionOk="0">
                  <a:moveTo>
                    <a:pt x="938" y="1"/>
                  </a:moveTo>
                  <a:cubicBezTo>
                    <a:pt x="735" y="1"/>
                    <a:pt x="531" y="25"/>
                    <a:pt x="329" y="25"/>
                  </a:cubicBezTo>
                  <a:cubicBezTo>
                    <a:pt x="307" y="25"/>
                    <a:pt x="285" y="25"/>
                    <a:pt x="262" y="24"/>
                  </a:cubicBezTo>
                  <a:lnTo>
                    <a:pt x="262" y="24"/>
                  </a:lnTo>
                  <a:cubicBezTo>
                    <a:pt x="0" y="179"/>
                    <a:pt x="262" y="274"/>
                    <a:pt x="322" y="393"/>
                  </a:cubicBezTo>
                  <a:cubicBezTo>
                    <a:pt x="732" y="484"/>
                    <a:pt x="1149" y="540"/>
                    <a:pt x="1579" y="540"/>
                  </a:cubicBezTo>
                  <a:cubicBezTo>
                    <a:pt x="1710" y="540"/>
                    <a:pt x="1843" y="535"/>
                    <a:pt x="1977" y="524"/>
                  </a:cubicBezTo>
                  <a:cubicBezTo>
                    <a:pt x="2115" y="576"/>
                    <a:pt x="2256" y="590"/>
                    <a:pt x="2399" y="590"/>
                  </a:cubicBezTo>
                  <a:cubicBezTo>
                    <a:pt x="2557" y="590"/>
                    <a:pt x="2716" y="573"/>
                    <a:pt x="2875" y="573"/>
                  </a:cubicBezTo>
                  <a:cubicBezTo>
                    <a:pt x="3033" y="573"/>
                    <a:pt x="3191" y="590"/>
                    <a:pt x="3346" y="655"/>
                  </a:cubicBezTo>
                  <a:cubicBezTo>
                    <a:pt x="3361" y="678"/>
                    <a:pt x="3381" y="686"/>
                    <a:pt x="3406" y="686"/>
                  </a:cubicBezTo>
                  <a:cubicBezTo>
                    <a:pt x="3420" y="686"/>
                    <a:pt x="3436" y="683"/>
                    <a:pt x="3453" y="679"/>
                  </a:cubicBezTo>
                  <a:cubicBezTo>
                    <a:pt x="3499" y="692"/>
                    <a:pt x="3541" y="701"/>
                    <a:pt x="3586" y="701"/>
                  </a:cubicBezTo>
                  <a:cubicBezTo>
                    <a:pt x="3622" y="701"/>
                    <a:pt x="3660" y="695"/>
                    <a:pt x="3703" y="679"/>
                  </a:cubicBezTo>
                  <a:cubicBezTo>
                    <a:pt x="3770" y="708"/>
                    <a:pt x="3844" y="712"/>
                    <a:pt x="3921" y="712"/>
                  </a:cubicBezTo>
                  <a:cubicBezTo>
                    <a:pt x="3953" y="712"/>
                    <a:pt x="3987" y="712"/>
                    <a:pt x="4020" y="712"/>
                  </a:cubicBezTo>
                  <a:cubicBezTo>
                    <a:pt x="4132" y="712"/>
                    <a:pt x="4245" y="720"/>
                    <a:pt x="4346" y="798"/>
                  </a:cubicBezTo>
                  <a:cubicBezTo>
                    <a:pt x="4360" y="812"/>
                    <a:pt x="4378" y="818"/>
                    <a:pt x="4396" y="818"/>
                  </a:cubicBezTo>
                  <a:cubicBezTo>
                    <a:pt x="4408" y="818"/>
                    <a:pt x="4420" y="815"/>
                    <a:pt x="4430" y="810"/>
                  </a:cubicBezTo>
                  <a:cubicBezTo>
                    <a:pt x="4602" y="810"/>
                    <a:pt x="4789" y="891"/>
                    <a:pt x="4962" y="891"/>
                  </a:cubicBezTo>
                  <a:cubicBezTo>
                    <a:pt x="5100" y="891"/>
                    <a:pt x="5229" y="840"/>
                    <a:pt x="5334" y="655"/>
                  </a:cubicBezTo>
                  <a:cubicBezTo>
                    <a:pt x="5263" y="643"/>
                    <a:pt x="5192" y="643"/>
                    <a:pt x="5120" y="631"/>
                  </a:cubicBezTo>
                  <a:cubicBezTo>
                    <a:pt x="5039" y="593"/>
                    <a:pt x="4956" y="585"/>
                    <a:pt x="4873" y="585"/>
                  </a:cubicBezTo>
                  <a:cubicBezTo>
                    <a:pt x="4818" y="585"/>
                    <a:pt x="4762" y="589"/>
                    <a:pt x="4706" y="589"/>
                  </a:cubicBezTo>
                  <a:cubicBezTo>
                    <a:pt x="4637" y="589"/>
                    <a:pt x="4568" y="584"/>
                    <a:pt x="4501" y="560"/>
                  </a:cubicBezTo>
                  <a:lnTo>
                    <a:pt x="4239" y="512"/>
                  </a:lnTo>
                  <a:cubicBezTo>
                    <a:pt x="4156" y="464"/>
                    <a:pt x="4066" y="455"/>
                    <a:pt x="3972" y="455"/>
                  </a:cubicBezTo>
                  <a:cubicBezTo>
                    <a:pt x="3909" y="455"/>
                    <a:pt x="3844" y="459"/>
                    <a:pt x="3780" y="459"/>
                  </a:cubicBezTo>
                  <a:cubicBezTo>
                    <a:pt x="3680" y="459"/>
                    <a:pt x="3581" y="448"/>
                    <a:pt x="3489" y="393"/>
                  </a:cubicBezTo>
                  <a:cubicBezTo>
                    <a:pt x="3418" y="381"/>
                    <a:pt x="3346" y="381"/>
                    <a:pt x="3275" y="357"/>
                  </a:cubicBezTo>
                  <a:cubicBezTo>
                    <a:pt x="3001" y="179"/>
                    <a:pt x="2679" y="262"/>
                    <a:pt x="2382" y="203"/>
                  </a:cubicBezTo>
                  <a:cubicBezTo>
                    <a:pt x="2120" y="143"/>
                    <a:pt x="1846" y="167"/>
                    <a:pt x="1584" y="107"/>
                  </a:cubicBezTo>
                  <a:cubicBezTo>
                    <a:pt x="1569" y="112"/>
                    <a:pt x="1554" y="115"/>
                    <a:pt x="1540" y="115"/>
                  </a:cubicBezTo>
                  <a:cubicBezTo>
                    <a:pt x="1521" y="115"/>
                    <a:pt x="1503" y="109"/>
                    <a:pt x="1489" y="95"/>
                  </a:cubicBezTo>
                  <a:cubicBezTo>
                    <a:pt x="1307" y="21"/>
                    <a:pt x="1123" y="1"/>
                    <a:pt x="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5"/>
            <p:cNvSpPr/>
            <p:nvPr/>
          </p:nvSpPr>
          <p:spPr>
            <a:xfrm>
              <a:off x="5548300" y="3825425"/>
              <a:ext cx="59550" cy="14550"/>
            </a:xfrm>
            <a:custGeom>
              <a:avLst/>
              <a:gdLst/>
              <a:ahLst/>
              <a:cxnLst/>
              <a:rect l="l" t="t" r="r" b="b"/>
              <a:pathLst>
                <a:path w="2382" h="582" extrusionOk="0">
                  <a:moveTo>
                    <a:pt x="414" y="0"/>
                  </a:moveTo>
                  <a:cubicBezTo>
                    <a:pt x="308" y="0"/>
                    <a:pt x="202" y="3"/>
                    <a:pt x="96" y="8"/>
                  </a:cubicBezTo>
                  <a:cubicBezTo>
                    <a:pt x="12" y="91"/>
                    <a:pt x="1" y="186"/>
                    <a:pt x="96" y="269"/>
                  </a:cubicBezTo>
                  <a:cubicBezTo>
                    <a:pt x="772" y="466"/>
                    <a:pt x="1467" y="582"/>
                    <a:pt x="2183" y="582"/>
                  </a:cubicBezTo>
                  <a:cubicBezTo>
                    <a:pt x="2249" y="582"/>
                    <a:pt x="2315" y="581"/>
                    <a:pt x="2382" y="579"/>
                  </a:cubicBezTo>
                  <a:lnTo>
                    <a:pt x="2382" y="281"/>
                  </a:lnTo>
                  <a:cubicBezTo>
                    <a:pt x="1745" y="96"/>
                    <a:pt x="1081"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5"/>
            <p:cNvSpPr/>
            <p:nvPr/>
          </p:nvSpPr>
          <p:spPr>
            <a:xfrm>
              <a:off x="5430725" y="3814575"/>
              <a:ext cx="78900" cy="14325"/>
            </a:xfrm>
            <a:custGeom>
              <a:avLst/>
              <a:gdLst/>
              <a:ahLst/>
              <a:cxnLst/>
              <a:rect l="l" t="t" r="r" b="b"/>
              <a:pathLst>
                <a:path w="3156" h="573" extrusionOk="0">
                  <a:moveTo>
                    <a:pt x="905" y="1"/>
                  </a:moveTo>
                  <a:cubicBezTo>
                    <a:pt x="782" y="125"/>
                    <a:pt x="640" y="150"/>
                    <a:pt x="493" y="150"/>
                  </a:cubicBezTo>
                  <a:cubicBezTo>
                    <a:pt x="389" y="150"/>
                    <a:pt x="283" y="137"/>
                    <a:pt x="180" y="137"/>
                  </a:cubicBezTo>
                  <a:cubicBezTo>
                    <a:pt x="119" y="137"/>
                    <a:pt x="59" y="142"/>
                    <a:pt x="1" y="156"/>
                  </a:cubicBezTo>
                  <a:cubicBezTo>
                    <a:pt x="987" y="353"/>
                    <a:pt x="1973" y="573"/>
                    <a:pt x="2982" y="573"/>
                  </a:cubicBezTo>
                  <a:cubicBezTo>
                    <a:pt x="3008" y="573"/>
                    <a:pt x="3034" y="573"/>
                    <a:pt x="3060" y="572"/>
                  </a:cubicBezTo>
                  <a:cubicBezTo>
                    <a:pt x="3156" y="477"/>
                    <a:pt x="3156" y="382"/>
                    <a:pt x="3060" y="287"/>
                  </a:cubicBezTo>
                  <a:cubicBezTo>
                    <a:pt x="2370" y="84"/>
                    <a:pt x="1644" y="37"/>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5"/>
            <p:cNvSpPr/>
            <p:nvPr/>
          </p:nvSpPr>
          <p:spPr>
            <a:xfrm>
              <a:off x="5611100" y="3853500"/>
              <a:ext cx="107775" cy="11425"/>
            </a:xfrm>
            <a:custGeom>
              <a:avLst/>
              <a:gdLst/>
              <a:ahLst/>
              <a:cxnLst/>
              <a:rect l="l" t="t" r="r" b="b"/>
              <a:pathLst>
                <a:path w="4311" h="457" extrusionOk="0">
                  <a:moveTo>
                    <a:pt x="3459" y="0"/>
                  </a:moveTo>
                  <a:cubicBezTo>
                    <a:pt x="3284" y="0"/>
                    <a:pt x="3103" y="78"/>
                    <a:pt x="2923" y="78"/>
                  </a:cubicBezTo>
                  <a:cubicBezTo>
                    <a:pt x="2858" y="78"/>
                    <a:pt x="2792" y="68"/>
                    <a:pt x="2727" y="39"/>
                  </a:cubicBezTo>
                  <a:cubicBezTo>
                    <a:pt x="2124" y="39"/>
                    <a:pt x="1521" y="2"/>
                    <a:pt x="914" y="2"/>
                  </a:cubicBezTo>
                  <a:cubicBezTo>
                    <a:pt x="611" y="2"/>
                    <a:pt x="306" y="12"/>
                    <a:pt x="1" y="39"/>
                  </a:cubicBezTo>
                  <a:cubicBezTo>
                    <a:pt x="147" y="142"/>
                    <a:pt x="306" y="154"/>
                    <a:pt x="465" y="154"/>
                  </a:cubicBezTo>
                  <a:cubicBezTo>
                    <a:pt x="518" y="154"/>
                    <a:pt x="570" y="153"/>
                    <a:pt x="622" y="153"/>
                  </a:cubicBezTo>
                  <a:cubicBezTo>
                    <a:pt x="670" y="153"/>
                    <a:pt x="717" y="154"/>
                    <a:pt x="763" y="158"/>
                  </a:cubicBezTo>
                  <a:cubicBezTo>
                    <a:pt x="825" y="165"/>
                    <a:pt x="888" y="167"/>
                    <a:pt x="951" y="167"/>
                  </a:cubicBezTo>
                  <a:cubicBezTo>
                    <a:pt x="1106" y="167"/>
                    <a:pt x="1261" y="153"/>
                    <a:pt x="1414" y="153"/>
                  </a:cubicBezTo>
                  <a:cubicBezTo>
                    <a:pt x="1551" y="153"/>
                    <a:pt x="1688" y="164"/>
                    <a:pt x="1822" y="206"/>
                  </a:cubicBezTo>
                  <a:cubicBezTo>
                    <a:pt x="2644" y="444"/>
                    <a:pt x="3477" y="385"/>
                    <a:pt x="4311" y="456"/>
                  </a:cubicBezTo>
                  <a:cubicBezTo>
                    <a:pt x="4275" y="16"/>
                    <a:pt x="3870" y="111"/>
                    <a:pt x="3620" y="28"/>
                  </a:cubicBezTo>
                  <a:cubicBezTo>
                    <a:pt x="3567" y="8"/>
                    <a:pt x="3513" y="0"/>
                    <a:pt x="3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5"/>
            <p:cNvSpPr/>
            <p:nvPr/>
          </p:nvSpPr>
          <p:spPr>
            <a:xfrm>
              <a:off x="5507525" y="3821725"/>
              <a:ext cx="43175" cy="10775"/>
            </a:xfrm>
            <a:custGeom>
              <a:avLst/>
              <a:gdLst/>
              <a:ahLst/>
              <a:cxnLst/>
              <a:rect l="l" t="t" r="r" b="b"/>
              <a:pathLst>
                <a:path w="1727" h="431" extrusionOk="0">
                  <a:moveTo>
                    <a:pt x="0" y="1"/>
                  </a:moveTo>
                  <a:lnTo>
                    <a:pt x="0" y="286"/>
                  </a:lnTo>
                  <a:cubicBezTo>
                    <a:pt x="288" y="403"/>
                    <a:pt x="581" y="431"/>
                    <a:pt x="878" y="431"/>
                  </a:cubicBezTo>
                  <a:cubicBezTo>
                    <a:pt x="1159" y="431"/>
                    <a:pt x="1443" y="406"/>
                    <a:pt x="1727" y="406"/>
                  </a:cubicBezTo>
                  <a:lnTo>
                    <a:pt x="1727" y="132"/>
                  </a:lnTo>
                  <a:cubicBezTo>
                    <a:pt x="1155" y="13"/>
                    <a:pt x="57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5"/>
            <p:cNvSpPr/>
            <p:nvPr/>
          </p:nvSpPr>
          <p:spPr>
            <a:xfrm>
              <a:off x="5678975" y="3847775"/>
              <a:ext cx="50325" cy="19825"/>
            </a:xfrm>
            <a:custGeom>
              <a:avLst/>
              <a:gdLst/>
              <a:ahLst/>
              <a:cxnLst/>
              <a:rect l="l" t="t" r="r" b="b"/>
              <a:pathLst>
                <a:path w="2013" h="793" extrusionOk="0">
                  <a:moveTo>
                    <a:pt x="902" y="0"/>
                  </a:moveTo>
                  <a:cubicBezTo>
                    <a:pt x="790" y="0"/>
                    <a:pt x="691" y="41"/>
                    <a:pt x="584" y="90"/>
                  </a:cubicBezTo>
                  <a:cubicBezTo>
                    <a:pt x="489" y="90"/>
                    <a:pt x="381" y="102"/>
                    <a:pt x="286" y="126"/>
                  </a:cubicBezTo>
                  <a:cubicBezTo>
                    <a:pt x="227" y="221"/>
                    <a:pt x="108" y="221"/>
                    <a:pt x="0" y="257"/>
                  </a:cubicBezTo>
                  <a:cubicBezTo>
                    <a:pt x="131" y="376"/>
                    <a:pt x="298" y="387"/>
                    <a:pt x="465" y="387"/>
                  </a:cubicBezTo>
                  <a:cubicBezTo>
                    <a:pt x="858" y="399"/>
                    <a:pt x="1251" y="483"/>
                    <a:pt x="1596" y="685"/>
                  </a:cubicBezTo>
                  <a:cubicBezTo>
                    <a:pt x="1679" y="733"/>
                    <a:pt x="1786" y="757"/>
                    <a:pt x="1834" y="792"/>
                  </a:cubicBezTo>
                  <a:cubicBezTo>
                    <a:pt x="1917" y="780"/>
                    <a:pt x="1965" y="733"/>
                    <a:pt x="1989" y="661"/>
                  </a:cubicBezTo>
                  <a:cubicBezTo>
                    <a:pt x="2013" y="566"/>
                    <a:pt x="2013" y="483"/>
                    <a:pt x="2013" y="387"/>
                  </a:cubicBezTo>
                  <a:cubicBezTo>
                    <a:pt x="2013" y="304"/>
                    <a:pt x="1917" y="304"/>
                    <a:pt x="1870" y="245"/>
                  </a:cubicBezTo>
                  <a:cubicBezTo>
                    <a:pt x="1810" y="197"/>
                    <a:pt x="1751" y="161"/>
                    <a:pt x="1691" y="137"/>
                  </a:cubicBezTo>
                  <a:cubicBezTo>
                    <a:pt x="1453" y="90"/>
                    <a:pt x="1215" y="66"/>
                    <a:pt x="977" y="6"/>
                  </a:cubicBezTo>
                  <a:cubicBezTo>
                    <a:pt x="951" y="2"/>
                    <a:pt x="92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5"/>
            <p:cNvSpPr/>
            <p:nvPr/>
          </p:nvSpPr>
          <p:spPr>
            <a:xfrm>
              <a:off x="5285175" y="3791475"/>
              <a:ext cx="42875" cy="16625"/>
            </a:xfrm>
            <a:custGeom>
              <a:avLst/>
              <a:gdLst/>
              <a:ahLst/>
              <a:cxnLst/>
              <a:rect l="l" t="t" r="r" b="b"/>
              <a:pathLst>
                <a:path w="1715" h="665" extrusionOk="0">
                  <a:moveTo>
                    <a:pt x="595" y="0"/>
                  </a:moveTo>
                  <a:cubicBezTo>
                    <a:pt x="401" y="0"/>
                    <a:pt x="204" y="59"/>
                    <a:pt x="0" y="211"/>
                  </a:cubicBezTo>
                  <a:cubicBezTo>
                    <a:pt x="48" y="258"/>
                    <a:pt x="108" y="306"/>
                    <a:pt x="167" y="330"/>
                  </a:cubicBezTo>
                  <a:cubicBezTo>
                    <a:pt x="215" y="365"/>
                    <a:pt x="322" y="365"/>
                    <a:pt x="286" y="437"/>
                  </a:cubicBezTo>
                  <a:cubicBezTo>
                    <a:pt x="274" y="484"/>
                    <a:pt x="167" y="484"/>
                    <a:pt x="108" y="508"/>
                  </a:cubicBezTo>
                  <a:cubicBezTo>
                    <a:pt x="598" y="606"/>
                    <a:pt x="1089" y="665"/>
                    <a:pt x="1579" y="665"/>
                  </a:cubicBezTo>
                  <a:cubicBezTo>
                    <a:pt x="1624" y="665"/>
                    <a:pt x="1670" y="664"/>
                    <a:pt x="1715" y="663"/>
                  </a:cubicBezTo>
                  <a:lnTo>
                    <a:pt x="1584" y="353"/>
                  </a:lnTo>
                  <a:cubicBezTo>
                    <a:pt x="1258" y="179"/>
                    <a:pt x="933"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5"/>
            <p:cNvSpPr/>
            <p:nvPr/>
          </p:nvSpPr>
          <p:spPr>
            <a:xfrm>
              <a:off x="5513475" y="3847025"/>
              <a:ext cx="41100" cy="14175"/>
            </a:xfrm>
            <a:custGeom>
              <a:avLst/>
              <a:gdLst/>
              <a:ahLst/>
              <a:cxnLst/>
              <a:rect l="l" t="t" r="r" b="b"/>
              <a:pathLst>
                <a:path w="1644" h="567" extrusionOk="0">
                  <a:moveTo>
                    <a:pt x="203" y="1"/>
                  </a:moveTo>
                  <a:cubicBezTo>
                    <a:pt x="358" y="239"/>
                    <a:pt x="334" y="417"/>
                    <a:pt x="0" y="453"/>
                  </a:cubicBezTo>
                  <a:cubicBezTo>
                    <a:pt x="112" y="542"/>
                    <a:pt x="236" y="566"/>
                    <a:pt x="372" y="566"/>
                  </a:cubicBezTo>
                  <a:cubicBezTo>
                    <a:pt x="455" y="566"/>
                    <a:pt x="542" y="557"/>
                    <a:pt x="632" y="548"/>
                  </a:cubicBezTo>
                  <a:cubicBezTo>
                    <a:pt x="704" y="351"/>
                    <a:pt x="835" y="309"/>
                    <a:pt x="980" y="309"/>
                  </a:cubicBezTo>
                  <a:cubicBezTo>
                    <a:pt x="1086" y="309"/>
                    <a:pt x="1200" y="331"/>
                    <a:pt x="1306" y="331"/>
                  </a:cubicBezTo>
                  <a:cubicBezTo>
                    <a:pt x="1414" y="331"/>
                    <a:pt x="1512" y="308"/>
                    <a:pt x="1584" y="215"/>
                  </a:cubicBezTo>
                  <a:cubicBezTo>
                    <a:pt x="1620" y="191"/>
                    <a:pt x="1632" y="167"/>
                    <a:pt x="1644" y="132"/>
                  </a:cubicBezTo>
                  <a:cubicBezTo>
                    <a:pt x="1167" y="13"/>
                    <a:pt x="691"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5"/>
            <p:cNvSpPr/>
            <p:nvPr/>
          </p:nvSpPr>
          <p:spPr>
            <a:xfrm>
              <a:off x="5195875" y="3796125"/>
              <a:ext cx="28300" cy="7775"/>
            </a:xfrm>
            <a:custGeom>
              <a:avLst/>
              <a:gdLst/>
              <a:ahLst/>
              <a:cxnLst/>
              <a:rect l="l" t="t" r="r" b="b"/>
              <a:pathLst>
                <a:path w="1132" h="311" extrusionOk="0">
                  <a:moveTo>
                    <a:pt x="401" y="1"/>
                  </a:moveTo>
                  <a:cubicBezTo>
                    <a:pt x="265" y="1"/>
                    <a:pt x="131" y="25"/>
                    <a:pt x="1" y="120"/>
                  </a:cubicBezTo>
                  <a:cubicBezTo>
                    <a:pt x="48" y="120"/>
                    <a:pt x="96" y="132"/>
                    <a:pt x="120" y="167"/>
                  </a:cubicBezTo>
                  <a:cubicBezTo>
                    <a:pt x="167" y="203"/>
                    <a:pt x="227" y="239"/>
                    <a:pt x="274" y="239"/>
                  </a:cubicBezTo>
                  <a:cubicBezTo>
                    <a:pt x="310" y="239"/>
                    <a:pt x="347" y="238"/>
                    <a:pt x="385" y="238"/>
                  </a:cubicBezTo>
                  <a:cubicBezTo>
                    <a:pt x="498" y="238"/>
                    <a:pt x="617" y="245"/>
                    <a:pt x="715" y="298"/>
                  </a:cubicBezTo>
                  <a:cubicBezTo>
                    <a:pt x="858" y="298"/>
                    <a:pt x="989" y="310"/>
                    <a:pt x="1120" y="310"/>
                  </a:cubicBezTo>
                  <a:cubicBezTo>
                    <a:pt x="1132" y="263"/>
                    <a:pt x="1132" y="227"/>
                    <a:pt x="1132" y="179"/>
                  </a:cubicBezTo>
                  <a:cubicBezTo>
                    <a:pt x="1060" y="48"/>
                    <a:pt x="917" y="108"/>
                    <a:pt x="810" y="25"/>
                  </a:cubicBezTo>
                  <a:cubicBezTo>
                    <a:pt x="673" y="25"/>
                    <a:pt x="536"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5"/>
            <p:cNvSpPr/>
            <p:nvPr/>
          </p:nvSpPr>
          <p:spPr>
            <a:xfrm>
              <a:off x="5369400" y="3810800"/>
              <a:ext cx="34275" cy="4025"/>
            </a:xfrm>
            <a:custGeom>
              <a:avLst/>
              <a:gdLst/>
              <a:ahLst/>
              <a:cxnLst/>
              <a:rect l="l" t="t" r="r" b="b"/>
              <a:pathLst>
                <a:path w="1371" h="161" extrusionOk="0">
                  <a:moveTo>
                    <a:pt x="772" y="0"/>
                  </a:moveTo>
                  <a:cubicBezTo>
                    <a:pt x="571" y="0"/>
                    <a:pt x="367" y="29"/>
                    <a:pt x="168" y="29"/>
                  </a:cubicBezTo>
                  <a:cubicBezTo>
                    <a:pt x="112" y="29"/>
                    <a:pt x="56" y="27"/>
                    <a:pt x="1" y="21"/>
                  </a:cubicBezTo>
                  <a:lnTo>
                    <a:pt x="1" y="21"/>
                  </a:lnTo>
                  <a:cubicBezTo>
                    <a:pt x="272" y="138"/>
                    <a:pt x="552" y="161"/>
                    <a:pt x="836" y="161"/>
                  </a:cubicBezTo>
                  <a:cubicBezTo>
                    <a:pt x="1013" y="161"/>
                    <a:pt x="1191" y="152"/>
                    <a:pt x="1370" y="152"/>
                  </a:cubicBezTo>
                  <a:cubicBezTo>
                    <a:pt x="1180" y="30"/>
                    <a:pt x="978" y="0"/>
                    <a:pt x="7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5"/>
            <p:cNvSpPr/>
            <p:nvPr/>
          </p:nvSpPr>
          <p:spPr>
            <a:xfrm>
              <a:off x="5553650" y="3850225"/>
              <a:ext cx="26225" cy="7250"/>
            </a:xfrm>
            <a:custGeom>
              <a:avLst/>
              <a:gdLst/>
              <a:ahLst/>
              <a:cxnLst/>
              <a:rect l="l" t="t" r="r" b="b"/>
              <a:pathLst>
                <a:path w="1049" h="290" extrusionOk="0">
                  <a:moveTo>
                    <a:pt x="579" y="0"/>
                  </a:moveTo>
                  <a:cubicBezTo>
                    <a:pt x="452" y="0"/>
                    <a:pt x="323" y="14"/>
                    <a:pt x="195" y="14"/>
                  </a:cubicBezTo>
                  <a:cubicBezTo>
                    <a:pt x="138" y="14"/>
                    <a:pt x="81" y="11"/>
                    <a:pt x="25" y="4"/>
                  </a:cubicBezTo>
                  <a:lnTo>
                    <a:pt x="1" y="51"/>
                  </a:lnTo>
                  <a:cubicBezTo>
                    <a:pt x="55" y="280"/>
                    <a:pt x="229" y="290"/>
                    <a:pt x="403" y="290"/>
                  </a:cubicBezTo>
                  <a:cubicBezTo>
                    <a:pt x="420" y="290"/>
                    <a:pt x="437" y="289"/>
                    <a:pt x="453" y="289"/>
                  </a:cubicBezTo>
                  <a:cubicBezTo>
                    <a:pt x="632" y="182"/>
                    <a:pt x="846" y="147"/>
                    <a:pt x="1049" y="123"/>
                  </a:cubicBezTo>
                  <a:cubicBezTo>
                    <a:pt x="898" y="23"/>
                    <a:pt x="740" y="0"/>
                    <a:pt x="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5"/>
            <p:cNvSpPr/>
            <p:nvPr/>
          </p:nvSpPr>
          <p:spPr>
            <a:xfrm>
              <a:off x="5255100" y="3799350"/>
              <a:ext cx="26225" cy="3950"/>
            </a:xfrm>
            <a:custGeom>
              <a:avLst/>
              <a:gdLst/>
              <a:ahLst/>
              <a:cxnLst/>
              <a:rect l="l" t="t" r="r" b="b"/>
              <a:pathLst>
                <a:path w="1049" h="158" extrusionOk="0">
                  <a:moveTo>
                    <a:pt x="566" y="1"/>
                  </a:moveTo>
                  <a:cubicBezTo>
                    <a:pt x="380" y="1"/>
                    <a:pt x="190" y="44"/>
                    <a:pt x="1" y="50"/>
                  </a:cubicBezTo>
                  <a:cubicBezTo>
                    <a:pt x="190" y="142"/>
                    <a:pt x="382" y="158"/>
                    <a:pt x="575" y="158"/>
                  </a:cubicBezTo>
                  <a:cubicBezTo>
                    <a:pt x="682" y="158"/>
                    <a:pt x="789" y="153"/>
                    <a:pt x="895" y="153"/>
                  </a:cubicBezTo>
                  <a:cubicBezTo>
                    <a:pt x="947" y="153"/>
                    <a:pt x="998" y="154"/>
                    <a:pt x="1049" y="158"/>
                  </a:cubicBezTo>
                  <a:cubicBezTo>
                    <a:pt x="892" y="35"/>
                    <a:pt x="730"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5"/>
            <p:cNvSpPr/>
            <p:nvPr/>
          </p:nvSpPr>
          <p:spPr>
            <a:xfrm>
              <a:off x="5216425" y="3796425"/>
              <a:ext cx="18775" cy="4200"/>
            </a:xfrm>
            <a:custGeom>
              <a:avLst/>
              <a:gdLst/>
              <a:ahLst/>
              <a:cxnLst/>
              <a:rect l="l" t="t" r="r" b="b"/>
              <a:pathLst>
                <a:path w="751" h="168" extrusionOk="0">
                  <a:moveTo>
                    <a:pt x="384" y="1"/>
                  </a:moveTo>
                  <a:cubicBezTo>
                    <a:pt x="282" y="1"/>
                    <a:pt x="177" y="16"/>
                    <a:pt x="76" y="16"/>
                  </a:cubicBezTo>
                  <a:cubicBezTo>
                    <a:pt x="50" y="16"/>
                    <a:pt x="25" y="15"/>
                    <a:pt x="0" y="13"/>
                  </a:cubicBezTo>
                  <a:lnTo>
                    <a:pt x="0" y="13"/>
                  </a:lnTo>
                  <a:cubicBezTo>
                    <a:pt x="107" y="72"/>
                    <a:pt x="226" y="120"/>
                    <a:pt x="333" y="167"/>
                  </a:cubicBezTo>
                  <a:cubicBezTo>
                    <a:pt x="464" y="167"/>
                    <a:pt x="595" y="155"/>
                    <a:pt x="750" y="132"/>
                  </a:cubicBezTo>
                  <a:cubicBezTo>
                    <a:pt x="637" y="25"/>
                    <a:pt x="512"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5"/>
            <p:cNvSpPr/>
            <p:nvPr/>
          </p:nvSpPr>
          <p:spPr>
            <a:xfrm>
              <a:off x="5412575" y="3814625"/>
              <a:ext cx="16100" cy="3575"/>
            </a:xfrm>
            <a:custGeom>
              <a:avLst/>
              <a:gdLst/>
              <a:ahLst/>
              <a:cxnLst/>
              <a:rect l="l" t="t" r="r" b="b"/>
              <a:pathLst>
                <a:path w="644" h="143" extrusionOk="0">
                  <a:moveTo>
                    <a:pt x="330" y="0"/>
                  </a:moveTo>
                  <a:cubicBezTo>
                    <a:pt x="222" y="0"/>
                    <a:pt x="110" y="23"/>
                    <a:pt x="0" y="23"/>
                  </a:cubicBezTo>
                  <a:cubicBezTo>
                    <a:pt x="134" y="115"/>
                    <a:pt x="285" y="142"/>
                    <a:pt x="441" y="142"/>
                  </a:cubicBezTo>
                  <a:cubicBezTo>
                    <a:pt x="508" y="142"/>
                    <a:pt x="576" y="137"/>
                    <a:pt x="643" y="130"/>
                  </a:cubicBezTo>
                  <a:cubicBezTo>
                    <a:pt x="551" y="26"/>
                    <a:pt x="443" y="0"/>
                    <a:pt x="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5"/>
            <p:cNvSpPr/>
            <p:nvPr/>
          </p:nvSpPr>
          <p:spPr>
            <a:xfrm>
              <a:off x="5305550" y="3824700"/>
              <a:ext cx="4650" cy="4950"/>
            </a:xfrm>
            <a:custGeom>
              <a:avLst/>
              <a:gdLst/>
              <a:ahLst/>
              <a:cxnLst/>
              <a:rect l="l" t="t" r="r" b="b"/>
              <a:pathLst>
                <a:path w="186" h="198" extrusionOk="0">
                  <a:moveTo>
                    <a:pt x="55" y="1"/>
                  </a:moveTo>
                  <a:cubicBezTo>
                    <a:pt x="74" y="49"/>
                    <a:pt x="0" y="197"/>
                    <a:pt x="89" y="197"/>
                  </a:cubicBezTo>
                  <a:cubicBezTo>
                    <a:pt x="110" y="197"/>
                    <a:pt x="141" y="188"/>
                    <a:pt x="186" y="167"/>
                  </a:cubicBezTo>
                  <a:lnTo>
                    <a:pt x="186" y="13"/>
                  </a:lnTo>
                  <a:cubicBezTo>
                    <a:pt x="138" y="13"/>
                    <a:pt x="102" y="13"/>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5"/>
            <p:cNvSpPr/>
            <p:nvPr/>
          </p:nvSpPr>
          <p:spPr>
            <a:xfrm>
              <a:off x="5586700" y="3852875"/>
              <a:ext cx="7175" cy="3925"/>
            </a:xfrm>
            <a:custGeom>
              <a:avLst/>
              <a:gdLst/>
              <a:ahLst/>
              <a:cxnLst/>
              <a:rect l="l" t="t" r="r" b="b"/>
              <a:pathLst>
                <a:path w="287" h="157" extrusionOk="0">
                  <a:moveTo>
                    <a:pt x="131" y="0"/>
                  </a:moveTo>
                  <a:cubicBezTo>
                    <a:pt x="84" y="0"/>
                    <a:pt x="40" y="12"/>
                    <a:pt x="0" y="41"/>
                  </a:cubicBezTo>
                  <a:cubicBezTo>
                    <a:pt x="42" y="118"/>
                    <a:pt x="87" y="157"/>
                    <a:pt x="134" y="157"/>
                  </a:cubicBezTo>
                  <a:cubicBezTo>
                    <a:pt x="182" y="157"/>
                    <a:pt x="233" y="118"/>
                    <a:pt x="286" y="41"/>
                  </a:cubicBezTo>
                  <a:cubicBezTo>
                    <a:pt x="236" y="15"/>
                    <a:pt x="18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5"/>
            <p:cNvSpPr/>
            <p:nvPr/>
          </p:nvSpPr>
          <p:spPr>
            <a:xfrm>
              <a:off x="5582525" y="3851750"/>
              <a:ext cx="4500" cy="2150"/>
            </a:xfrm>
            <a:custGeom>
              <a:avLst/>
              <a:gdLst/>
              <a:ahLst/>
              <a:cxnLst/>
              <a:rect l="l" t="t" r="r" b="b"/>
              <a:pathLst>
                <a:path w="180" h="86" extrusionOk="0">
                  <a:moveTo>
                    <a:pt x="92" y="1"/>
                  </a:moveTo>
                  <a:cubicBezTo>
                    <a:pt x="62" y="1"/>
                    <a:pt x="31" y="31"/>
                    <a:pt x="1" y="86"/>
                  </a:cubicBezTo>
                  <a:lnTo>
                    <a:pt x="179" y="86"/>
                  </a:lnTo>
                  <a:cubicBezTo>
                    <a:pt x="150" y="28"/>
                    <a:pt x="12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5"/>
            <p:cNvSpPr/>
            <p:nvPr/>
          </p:nvSpPr>
          <p:spPr>
            <a:xfrm>
              <a:off x="5579550" y="3852825"/>
              <a:ext cx="3000" cy="2875"/>
            </a:xfrm>
            <a:custGeom>
              <a:avLst/>
              <a:gdLst/>
              <a:ahLst/>
              <a:cxnLst/>
              <a:rect l="l" t="t" r="r" b="b"/>
              <a:pathLst>
                <a:path w="120" h="115" extrusionOk="0">
                  <a:moveTo>
                    <a:pt x="69" y="1"/>
                  </a:moveTo>
                  <a:cubicBezTo>
                    <a:pt x="48" y="1"/>
                    <a:pt x="24" y="7"/>
                    <a:pt x="1" y="19"/>
                  </a:cubicBezTo>
                  <a:cubicBezTo>
                    <a:pt x="36" y="55"/>
                    <a:pt x="48" y="78"/>
                    <a:pt x="60" y="114"/>
                  </a:cubicBezTo>
                  <a:cubicBezTo>
                    <a:pt x="72" y="78"/>
                    <a:pt x="108" y="55"/>
                    <a:pt x="120" y="19"/>
                  </a:cubicBezTo>
                  <a:cubicBezTo>
                    <a:pt x="108" y="7"/>
                    <a:pt x="90" y="1"/>
                    <a:pt x="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5"/>
            <p:cNvSpPr/>
            <p:nvPr/>
          </p:nvSpPr>
          <p:spPr>
            <a:xfrm>
              <a:off x="5406325" y="3814575"/>
              <a:ext cx="6275" cy="1825"/>
            </a:xfrm>
            <a:custGeom>
              <a:avLst/>
              <a:gdLst/>
              <a:ahLst/>
              <a:cxnLst/>
              <a:rect l="l" t="t" r="r" b="b"/>
              <a:pathLst>
                <a:path w="251" h="73" extrusionOk="0">
                  <a:moveTo>
                    <a:pt x="0" y="1"/>
                  </a:moveTo>
                  <a:cubicBezTo>
                    <a:pt x="36" y="49"/>
                    <a:pt x="75" y="72"/>
                    <a:pt x="116" y="72"/>
                  </a:cubicBezTo>
                  <a:cubicBezTo>
                    <a:pt x="158" y="72"/>
                    <a:pt x="203" y="49"/>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5"/>
            <p:cNvSpPr/>
            <p:nvPr/>
          </p:nvSpPr>
          <p:spPr>
            <a:xfrm>
              <a:off x="5288750" y="3825600"/>
              <a:ext cx="7450" cy="3300"/>
            </a:xfrm>
            <a:custGeom>
              <a:avLst/>
              <a:gdLst/>
              <a:ahLst/>
              <a:cxnLst/>
              <a:rect l="l" t="t" r="r" b="b"/>
              <a:pathLst>
                <a:path w="298" h="132" extrusionOk="0">
                  <a:moveTo>
                    <a:pt x="298" y="1"/>
                  </a:moveTo>
                  <a:cubicBezTo>
                    <a:pt x="155" y="1"/>
                    <a:pt x="60" y="12"/>
                    <a:pt x="0" y="131"/>
                  </a:cubicBezTo>
                  <a:cubicBezTo>
                    <a:pt x="119" y="131"/>
                    <a:pt x="215"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5"/>
            <p:cNvSpPr/>
            <p:nvPr/>
          </p:nvSpPr>
          <p:spPr>
            <a:xfrm>
              <a:off x="5201525" y="3800500"/>
              <a:ext cx="12825" cy="3100"/>
            </a:xfrm>
            <a:custGeom>
              <a:avLst/>
              <a:gdLst/>
              <a:ahLst/>
              <a:cxnLst/>
              <a:rect l="l" t="t" r="r" b="b"/>
              <a:pathLst>
                <a:path w="513" h="124" extrusionOk="0">
                  <a:moveTo>
                    <a:pt x="211" y="0"/>
                  </a:moveTo>
                  <a:cubicBezTo>
                    <a:pt x="158" y="0"/>
                    <a:pt x="104" y="4"/>
                    <a:pt x="48" y="4"/>
                  </a:cubicBezTo>
                  <a:cubicBezTo>
                    <a:pt x="1" y="52"/>
                    <a:pt x="1" y="88"/>
                    <a:pt x="48" y="123"/>
                  </a:cubicBezTo>
                  <a:cubicBezTo>
                    <a:pt x="191" y="123"/>
                    <a:pt x="358" y="112"/>
                    <a:pt x="513" y="112"/>
                  </a:cubicBezTo>
                  <a:cubicBezTo>
                    <a:pt x="417" y="16"/>
                    <a:pt x="317"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5"/>
            <p:cNvSpPr/>
            <p:nvPr/>
          </p:nvSpPr>
          <p:spPr>
            <a:xfrm>
              <a:off x="5152425" y="3728275"/>
              <a:ext cx="18175" cy="57175"/>
            </a:xfrm>
            <a:custGeom>
              <a:avLst/>
              <a:gdLst/>
              <a:ahLst/>
              <a:cxnLst/>
              <a:rect l="l" t="t" r="r" b="b"/>
              <a:pathLst>
                <a:path w="727" h="2287" extrusionOk="0">
                  <a:moveTo>
                    <a:pt x="0" y="0"/>
                  </a:moveTo>
                  <a:lnTo>
                    <a:pt x="0" y="405"/>
                  </a:lnTo>
                  <a:cubicBezTo>
                    <a:pt x="203" y="905"/>
                    <a:pt x="60" y="1488"/>
                    <a:pt x="310" y="1989"/>
                  </a:cubicBezTo>
                  <a:cubicBezTo>
                    <a:pt x="357" y="2048"/>
                    <a:pt x="405" y="2084"/>
                    <a:pt x="453" y="2131"/>
                  </a:cubicBezTo>
                  <a:cubicBezTo>
                    <a:pt x="488" y="2191"/>
                    <a:pt x="536" y="2239"/>
                    <a:pt x="584" y="2286"/>
                  </a:cubicBezTo>
                  <a:cubicBezTo>
                    <a:pt x="726" y="2227"/>
                    <a:pt x="715" y="2108"/>
                    <a:pt x="691" y="1977"/>
                  </a:cubicBezTo>
                  <a:cubicBezTo>
                    <a:pt x="584" y="1488"/>
                    <a:pt x="596" y="988"/>
                    <a:pt x="596" y="488"/>
                  </a:cubicBezTo>
                  <a:cubicBezTo>
                    <a:pt x="584" y="12"/>
                    <a:pt x="584"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5"/>
            <p:cNvSpPr/>
            <p:nvPr/>
          </p:nvSpPr>
          <p:spPr>
            <a:xfrm>
              <a:off x="5155100" y="3660400"/>
              <a:ext cx="4475" cy="10750"/>
            </a:xfrm>
            <a:custGeom>
              <a:avLst/>
              <a:gdLst/>
              <a:ahLst/>
              <a:cxnLst/>
              <a:rect l="l" t="t" r="r" b="b"/>
              <a:pathLst>
                <a:path w="179" h="430" extrusionOk="0">
                  <a:moveTo>
                    <a:pt x="179" y="1"/>
                  </a:moveTo>
                  <a:cubicBezTo>
                    <a:pt x="0" y="143"/>
                    <a:pt x="0" y="274"/>
                    <a:pt x="179" y="429"/>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5"/>
            <p:cNvSpPr/>
            <p:nvPr/>
          </p:nvSpPr>
          <p:spPr>
            <a:xfrm>
              <a:off x="5159550" y="3658925"/>
              <a:ext cx="2125" cy="1500"/>
            </a:xfrm>
            <a:custGeom>
              <a:avLst/>
              <a:gdLst/>
              <a:ahLst/>
              <a:cxnLst/>
              <a:rect l="l" t="t" r="r" b="b"/>
              <a:pathLst>
                <a:path w="85" h="60" extrusionOk="0">
                  <a:moveTo>
                    <a:pt x="25" y="0"/>
                  </a:moveTo>
                  <a:cubicBezTo>
                    <a:pt x="25" y="0"/>
                    <a:pt x="13" y="36"/>
                    <a:pt x="1" y="60"/>
                  </a:cubicBezTo>
                  <a:cubicBezTo>
                    <a:pt x="72" y="24"/>
                    <a:pt x="84"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5"/>
            <p:cNvSpPr/>
            <p:nvPr/>
          </p:nvSpPr>
          <p:spPr>
            <a:xfrm>
              <a:off x="5324475" y="3881900"/>
              <a:ext cx="4475" cy="11600"/>
            </a:xfrm>
            <a:custGeom>
              <a:avLst/>
              <a:gdLst/>
              <a:ahLst/>
              <a:cxnLst/>
              <a:rect l="l" t="t" r="r" b="b"/>
              <a:pathLst>
                <a:path w="179" h="464" extrusionOk="0">
                  <a:moveTo>
                    <a:pt x="72" y="1"/>
                  </a:moveTo>
                  <a:cubicBezTo>
                    <a:pt x="52" y="1"/>
                    <a:pt x="29" y="18"/>
                    <a:pt x="12" y="34"/>
                  </a:cubicBezTo>
                  <a:cubicBezTo>
                    <a:pt x="12" y="189"/>
                    <a:pt x="0" y="320"/>
                    <a:pt x="0" y="463"/>
                  </a:cubicBezTo>
                  <a:cubicBezTo>
                    <a:pt x="179" y="368"/>
                    <a:pt x="143" y="201"/>
                    <a:pt x="143" y="34"/>
                  </a:cubicBezTo>
                  <a:cubicBezTo>
                    <a:pt x="143" y="34"/>
                    <a:pt x="131" y="23"/>
                    <a:pt x="95" y="11"/>
                  </a:cubicBezTo>
                  <a:cubicBezTo>
                    <a:pt x="88" y="4"/>
                    <a:pt x="80"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5"/>
            <p:cNvSpPr/>
            <p:nvPr/>
          </p:nvSpPr>
          <p:spPr>
            <a:xfrm>
              <a:off x="5326850" y="3897325"/>
              <a:ext cx="5675" cy="11950"/>
            </a:xfrm>
            <a:custGeom>
              <a:avLst/>
              <a:gdLst/>
              <a:ahLst/>
              <a:cxnLst/>
              <a:rect l="l" t="t" r="r" b="b"/>
              <a:pathLst>
                <a:path w="227" h="478" extrusionOk="0">
                  <a:moveTo>
                    <a:pt x="226" y="1"/>
                  </a:moveTo>
                  <a:lnTo>
                    <a:pt x="226" y="1"/>
                  </a:lnTo>
                  <a:cubicBezTo>
                    <a:pt x="0" y="108"/>
                    <a:pt x="60" y="299"/>
                    <a:pt x="84" y="477"/>
                  </a:cubicBezTo>
                  <a:cubicBezTo>
                    <a:pt x="203" y="346"/>
                    <a:pt x="226" y="179"/>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5"/>
            <p:cNvSpPr/>
            <p:nvPr/>
          </p:nvSpPr>
          <p:spPr>
            <a:xfrm>
              <a:off x="5331900" y="3889900"/>
              <a:ext cx="3900" cy="7750"/>
            </a:xfrm>
            <a:custGeom>
              <a:avLst/>
              <a:gdLst/>
              <a:ahLst/>
              <a:cxnLst/>
              <a:rect l="l" t="t" r="r" b="b"/>
              <a:pathLst>
                <a:path w="156" h="310" extrusionOk="0">
                  <a:moveTo>
                    <a:pt x="144" y="0"/>
                  </a:moveTo>
                  <a:lnTo>
                    <a:pt x="144" y="0"/>
                  </a:lnTo>
                  <a:cubicBezTo>
                    <a:pt x="13" y="60"/>
                    <a:pt x="1" y="179"/>
                    <a:pt x="13" y="310"/>
                  </a:cubicBezTo>
                  <a:cubicBezTo>
                    <a:pt x="132" y="238"/>
                    <a:pt x="155" y="131"/>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5"/>
            <p:cNvSpPr/>
            <p:nvPr/>
          </p:nvSpPr>
          <p:spPr>
            <a:xfrm>
              <a:off x="5328025" y="3868175"/>
              <a:ext cx="3900" cy="7150"/>
            </a:xfrm>
            <a:custGeom>
              <a:avLst/>
              <a:gdLst/>
              <a:ahLst/>
              <a:cxnLst/>
              <a:rect l="l" t="t" r="r" b="b"/>
              <a:pathLst>
                <a:path w="156" h="286" extrusionOk="0">
                  <a:moveTo>
                    <a:pt x="156" y="0"/>
                  </a:moveTo>
                  <a:cubicBezTo>
                    <a:pt x="1" y="95"/>
                    <a:pt x="1" y="179"/>
                    <a:pt x="156" y="286"/>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5"/>
            <p:cNvSpPr/>
            <p:nvPr/>
          </p:nvSpPr>
          <p:spPr>
            <a:xfrm>
              <a:off x="5324475" y="3879175"/>
              <a:ext cx="3575" cy="3600"/>
            </a:xfrm>
            <a:custGeom>
              <a:avLst/>
              <a:gdLst/>
              <a:ahLst/>
              <a:cxnLst/>
              <a:rect l="l" t="t" r="r" b="b"/>
              <a:pathLst>
                <a:path w="143" h="144" extrusionOk="0">
                  <a:moveTo>
                    <a:pt x="0" y="1"/>
                  </a:moveTo>
                  <a:lnTo>
                    <a:pt x="0" y="1"/>
                  </a:lnTo>
                  <a:cubicBezTo>
                    <a:pt x="12" y="36"/>
                    <a:pt x="12" y="96"/>
                    <a:pt x="12" y="143"/>
                  </a:cubicBezTo>
                  <a:lnTo>
                    <a:pt x="143" y="143"/>
                  </a:lnTo>
                  <a:cubicBezTo>
                    <a:pt x="95" y="96"/>
                    <a:pt x="60"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5"/>
            <p:cNvSpPr/>
            <p:nvPr/>
          </p:nvSpPr>
          <p:spPr>
            <a:xfrm>
              <a:off x="5339350" y="3992875"/>
              <a:ext cx="3600" cy="4200"/>
            </a:xfrm>
            <a:custGeom>
              <a:avLst/>
              <a:gdLst/>
              <a:ahLst/>
              <a:cxnLst/>
              <a:rect l="l" t="t" r="r" b="b"/>
              <a:pathLst>
                <a:path w="144" h="168" extrusionOk="0">
                  <a:moveTo>
                    <a:pt x="0" y="1"/>
                  </a:moveTo>
                  <a:lnTo>
                    <a:pt x="0" y="1"/>
                  </a:lnTo>
                  <a:cubicBezTo>
                    <a:pt x="12" y="96"/>
                    <a:pt x="60" y="156"/>
                    <a:pt x="143" y="167"/>
                  </a:cubicBezTo>
                  <a:cubicBezTo>
                    <a:pt x="131" y="72"/>
                    <a:pt x="72" y="3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5"/>
            <p:cNvSpPr/>
            <p:nvPr/>
          </p:nvSpPr>
          <p:spPr>
            <a:xfrm>
              <a:off x="5335175" y="3882450"/>
              <a:ext cx="3600" cy="5075"/>
            </a:xfrm>
            <a:custGeom>
              <a:avLst/>
              <a:gdLst/>
              <a:ahLst/>
              <a:cxnLst/>
              <a:rect l="l" t="t" r="r" b="b"/>
              <a:pathLst>
                <a:path w="144" h="203" extrusionOk="0">
                  <a:moveTo>
                    <a:pt x="1" y="1"/>
                  </a:moveTo>
                  <a:cubicBezTo>
                    <a:pt x="13" y="72"/>
                    <a:pt x="24" y="132"/>
                    <a:pt x="24" y="203"/>
                  </a:cubicBezTo>
                  <a:cubicBezTo>
                    <a:pt x="108" y="167"/>
                    <a:pt x="144" y="84"/>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5"/>
            <p:cNvSpPr/>
            <p:nvPr/>
          </p:nvSpPr>
          <p:spPr>
            <a:xfrm>
              <a:off x="5335775" y="3985750"/>
              <a:ext cx="3000" cy="4475"/>
            </a:xfrm>
            <a:custGeom>
              <a:avLst/>
              <a:gdLst/>
              <a:ahLst/>
              <a:cxnLst/>
              <a:rect l="l" t="t" r="r" b="b"/>
              <a:pathLst>
                <a:path w="120" h="179" extrusionOk="0">
                  <a:moveTo>
                    <a:pt x="0" y="0"/>
                  </a:moveTo>
                  <a:cubicBezTo>
                    <a:pt x="0" y="83"/>
                    <a:pt x="36" y="143"/>
                    <a:pt x="108" y="179"/>
                  </a:cubicBezTo>
                  <a:cubicBezTo>
                    <a:pt x="120" y="95"/>
                    <a:pt x="84"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5"/>
            <p:cNvSpPr/>
            <p:nvPr/>
          </p:nvSpPr>
          <p:spPr>
            <a:xfrm>
              <a:off x="5317625" y="3900600"/>
              <a:ext cx="1800" cy="3300"/>
            </a:xfrm>
            <a:custGeom>
              <a:avLst/>
              <a:gdLst/>
              <a:ahLst/>
              <a:cxnLst/>
              <a:rect l="l" t="t" r="r" b="b"/>
              <a:pathLst>
                <a:path w="72" h="132" extrusionOk="0">
                  <a:moveTo>
                    <a:pt x="0" y="1"/>
                  </a:moveTo>
                  <a:lnTo>
                    <a:pt x="0" y="132"/>
                  </a:lnTo>
                  <a:cubicBezTo>
                    <a:pt x="72" y="96"/>
                    <a:pt x="72"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5"/>
            <p:cNvSpPr/>
            <p:nvPr/>
          </p:nvSpPr>
          <p:spPr>
            <a:xfrm>
              <a:off x="5186350" y="3728350"/>
              <a:ext cx="235175" cy="33925"/>
            </a:xfrm>
            <a:custGeom>
              <a:avLst/>
              <a:gdLst/>
              <a:ahLst/>
              <a:cxnLst/>
              <a:rect l="l" t="t" r="r" b="b"/>
              <a:pathLst>
                <a:path w="9407" h="1357" extrusionOk="0">
                  <a:moveTo>
                    <a:pt x="756" y="0"/>
                  </a:moveTo>
                  <a:cubicBezTo>
                    <a:pt x="664" y="0"/>
                    <a:pt x="571" y="12"/>
                    <a:pt x="477" y="45"/>
                  </a:cubicBezTo>
                  <a:cubicBezTo>
                    <a:pt x="239" y="211"/>
                    <a:pt x="1" y="378"/>
                    <a:pt x="298" y="700"/>
                  </a:cubicBezTo>
                  <a:cubicBezTo>
                    <a:pt x="308" y="695"/>
                    <a:pt x="320" y="692"/>
                    <a:pt x="331" y="692"/>
                  </a:cubicBezTo>
                  <a:cubicBezTo>
                    <a:pt x="347" y="692"/>
                    <a:pt x="363" y="698"/>
                    <a:pt x="370" y="712"/>
                  </a:cubicBezTo>
                  <a:cubicBezTo>
                    <a:pt x="584" y="926"/>
                    <a:pt x="846" y="926"/>
                    <a:pt x="1120" y="926"/>
                  </a:cubicBezTo>
                  <a:cubicBezTo>
                    <a:pt x="1256" y="933"/>
                    <a:pt x="1393" y="935"/>
                    <a:pt x="1530" y="935"/>
                  </a:cubicBezTo>
                  <a:cubicBezTo>
                    <a:pt x="1947" y="935"/>
                    <a:pt x="2367" y="911"/>
                    <a:pt x="2788" y="911"/>
                  </a:cubicBezTo>
                  <a:cubicBezTo>
                    <a:pt x="3173" y="911"/>
                    <a:pt x="3558" y="932"/>
                    <a:pt x="3941" y="1009"/>
                  </a:cubicBezTo>
                  <a:cubicBezTo>
                    <a:pt x="4170" y="1054"/>
                    <a:pt x="4403" y="1064"/>
                    <a:pt x="4636" y="1064"/>
                  </a:cubicBezTo>
                  <a:cubicBezTo>
                    <a:pt x="4853" y="1064"/>
                    <a:pt x="5071" y="1055"/>
                    <a:pt x="5284" y="1055"/>
                  </a:cubicBezTo>
                  <a:cubicBezTo>
                    <a:pt x="5333" y="1055"/>
                    <a:pt x="5382" y="1056"/>
                    <a:pt x="5430" y="1057"/>
                  </a:cubicBezTo>
                  <a:cubicBezTo>
                    <a:pt x="5506" y="1050"/>
                    <a:pt x="5583" y="1048"/>
                    <a:pt x="5659" y="1048"/>
                  </a:cubicBezTo>
                  <a:cubicBezTo>
                    <a:pt x="6130" y="1048"/>
                    <a:pt x="6597" y="1153"/>
                    <a:pt x="7079" y="1153"/>
                  </a:cubicBezTo>
                  <a:cubicBezTo>
                    <a:pt x="7101" y="1153"/>
                    <a:pt x="7123" y="1153"/>
                    <a:pt x="7144" y="1152"/>
                  </a:cubicBezTo>
                  <a:cubicBezTo>
                    <a:pt x="7200" y="1149"/>
                    <a:pt x="7254" y="1148"/>
                    <a:pt x="7309" y="1148"/>
                  </a:cubicBezTo>
                  <a:cubicBezTo>
                    <a:pt x="7714" y="1148"/>
                    <a:pt x="8104" y="1220"/>
                    <a:pt x="8513" y="1283"/>
                  </a:cubicBezTo>
                  <a:cubicBezTo>
                    <a:pt x="8545" y="1277"/>
                    <a:pt x="8577" y="1274"/>
                    <a:pt x="8609" y="1274"/>
                  </a:cubicBezTo>
                  <a:cubicBezTo>
                    <a:pt x="8785" y="1274"/>
                    <a:pt x="8962" y="1357"/>
                    <a:pt x="9138" y="1357"/>
                  </a:cubicBezTo>
                  <a:cubicBezTo>
                    <a:pt x="9227" y="1357"/>
                    <a:pt x="9317" y="1336"/>
                    <a:pt x="9406" y="1271"/>
                  </a:cubicBezTo>
                  <a:cubicBezTo>
                    <a:pt x="9371" y="1009"/>
                    <a:pt x="9240" y="866"/>
                    <a:pt x="8978" y="854"/>
                  </a:cubicBezTo>
                  <a:cubicBezTo>
                    <a:pt x="8942" y="854"/>
                    <a:pt x="8894" y="854"/>
                    <a:pt x="8871" y="866"/>
                  </a:cubicBezTo>
                  <a:cubicBezTo>
                    <a:pt x="8240" y="640"/>
                    <a:pt x="7573" y="759"/>
                    <a:pt x="6930" y="592"/>
                  </a:cubicBezTo>
                  <a:cubicBezTo>
                    <a:pt x="6787" y="557"/>
                    <a:pt x="6620" y="533"/>
                    <a:pt x="6478" y="533"/>
                  </a:cubicBezTo>
                  <a:cubicBezTo>
                    <a:pt x="5739" y="331"/>
                    <a:pt x="4965" y="473"/>
                    <a:pt x="4227" y="295"/>
                  </a:cubicBezTo>
                  <a:cubicBezTo>
                    <a:pt x="3751" y="200"/>
                    <a:pt x="3239" y="319"/>
                    <a:pt x="2787" y="152"/>
                  </a:cubicBezTo>
                  <a:cubicBezTo>
                    <a:pt x="2406" y="92"/>
                    <a:pt x="2048" y="116"/>
                    <a:pt x="1679" y="104"/>
                  </a:cubicBezTo>
                  <a:cubicBezTo>
                    <a:pt x="1643" y="109"/>
                    <a:pt x="1607" y="110"/>
                    <a:pt x="1571" y="110"/>
                  </a:cubicBezTo>
                  <a:cubicBezTo>
                    <a:pt x="1297" y="110"/>
                    <a:pt x="1032" y="0"/>
                    <a:pt x="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5"/>
            <p:cNvSpPr/>
            <p:nvPr/>
          </p:nvSpPr>
          <p:spPr>
            <a:xfrm>
              <a:off x="5197950" y="3766775"/>
              <a:ext cx="113450" cy="20900"/>
            </a:xfrm>
            <a:custGeom>
              <a:avLst/>
              <a:gdLst/>
              <a:ahLst/>
              <a:cxnLst/>
              <a:rect l="l" t="t" r="r" b="b"/>
              <a:pathLst>
                <a:path w="4538" h="836" extrusionOk="0">
                  <a:moveTo>
                    <a:pt x="750" y="0"/>
                  </a:moveTo>
                  <a:cubicBezTo>
                    <a:pt x="575" y="0"/>
                    <a:pt x="404" y="30"/>
                    <a:pt x="239" y="115"/>
                  </a:cubicBezTo>
                  <a:cubicBezTo>
                    <a:pt x="203" y="151"/>
                    <a:pt x="191" y="175"/>
                    <a:pt x="156" y="210"/>
                  </a:cubicBezTo>
                  <a:cubicBezTo>
                    <a:pt x="120" y="270"/>
                    <a:pt x="60" y="306"/>
                    <a:pt x="13" y="353"/>
                  </a:cubicBezTo>
                  <a:cubicBezTo>
                    <a:pt x="1" y="449"/>
                    <a:pt x="25" y="508"/>
                    <a:pt x="108" y="544"/>
                  </a:cubicBezTo>
                  <a:cubicBezTo>
                    <a:pt x="977" y="722"/>
                    <a:pt x="1858" y="758"/>
                    <a:pt x="2727" y="770"/>
                  </a:cubicBezTo>
                  <a:cubicBezTo>
                    <a:pt x="3058" y="777"/>
                    <a:pt x="3392" y="835"/>
                    <a:pt x="3721" y="835"/>
                  </a:cubicBezTo>
                  <a:cubicBezTo>
                    <a:pt x="3961" y="835"/>
                    <a:pt x="4199" y="804"/>
                    <a:pt x="4430" y="699"/>
                  </a:cubicBezTo>
                  <a:cubicBezTo>
                    <a:pt x="4501" y="651"/>
                    <a:pt x="4537" y="579"/>
                    <a:pt x="4537" y="484"/>
                  </a:cubicBezTo>
                  <a:cubicBezTo>
                    <a:pt x="4490" y="365"/>
                    <a:pt x="4394" y="282"/>
                    <a:pt x="4275" y="222"/>
                  </a:cubicBezTo>
                  <a:cubicBezTo>
                    <a:pt x="4072" y="160"/>
                    <a:pt x="3861" y="146"/>
                    <a:pt x="3648" y="146"/>
                  </a:cubicBezTo>
                  <a:cubicBezTo>
                    <a:pt x="3475" y="146"/>
                    <a:pt x="3301" y="155"/>
                    <a:pt x="3129" y="155"/>
                  </a:cubicBezTo>
                  <a:cubicBezTo>
                    <a:pt x="3066" y="155"/>
                    <a:pt x="3004" y="154"/>
                    <a:pt x="2942" y="151"/>
                  </a:cubicBezTo>
                  <a:lnTo>
                    <a:pt x="1775" y="151"/>
                  </a:lnTo>
                  <a:cubicBezTo>
                    <a:pt x="1608" y="151"/>
                    <a:pt x="1430" y="103"/>
                    <a:pt x="1251" y="56"/>
                  </a:cubicBezTo>
                  <a:cubicBezTo>
                    <a:pt x="1083" y="27"/>
                    <a:pt x="915" y="0"/>
                    <a:pt x="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5"/>
            <p:cNvSpPr/>
            <p:nvPr/>
          </p:nvSpPr>
          <p:spPr>
            <a:xfrm>
              <a:off x="5181000" y="3696125"/>
              <a:ext cx="44375" cy="49850"/>
            </a:xfrm>
            <a:custGeom>
              <a:avLst/>
              <a:gdLst/>
              <a:ahLst/>
              <a:cxnLst/>
              <a:rect l="l" t="t" r="r" b="b"/>
              <a:pathLst>
                <a:path w="1775" h="1994" extrusionOk="0">
                  <a:moveTo>
                    <a:pt x="846" y="727"/>
                  </a:moveTo>
                  <a:lnTo>
                    <a:pt x="846" y="727"/>
                  </a:lnTo>
                  <a:cubicBezTo>
                    <a:pt x="851" y="730"/>
                    <a:pt x="857" y="735"/>
                    <a:pt x="862" y="740"/>
                  </a:cubicBezTo>
                  <a:lnTo>
                    <a:pt x="862" y="740"/>
                  </a:lnTo>
                  <a:cubicBezTo>
                    <a:pt x="853" y="736"/>
                    <a:pt x="846" y="733"/>
                    <a:pt x="846" y="727"/>
                  </a:cubicBezTo>
                  <a:close/>
                  <a:moveTo>
                    <a:pt x="596" y="0"/>
                  </a:moveTo>
                  <a:cubicBezTo>
                    <a:pt x="572" y="191"/>
                    <a:pt x="488" y="369"/>
                    <a:pt x="298" y="453"/>
                  </a:cubicBezTo>
                  <a:cubicBezTo>
                    <a:pt x="48" y="727"/>
                    <a:pt x="179" y="989"/>
                    <a:pt x="274" y="1262"/>
                  </a:cubicBezTo>
                  <a:cubicBezTo>
                    <a:pt x="238" y="1346"/>
                    <a:pt x="191" y="1405"/>
                    <a:pt x="107" y="1453"/>
                  </a:cubicBezTo>
                  <a:cubicBezTo>
                    <a:pt x="0" y="1608"/>
                    <a:pt x="36" y="1739"/>
                    <a:pt x="143" y="1870"/>
                  </a:cubicBezTo>
                  <a:cubicBezTo>
                    <a:pt x="207" y="1970"/>
                    <a:pt x="299" y="1994"/>
                    <a:pt x="403" y="1994"/>
                  </a:cubicBezTo>
                  <a:cubicBezTo>
                    <a:pt x="435" y="1994"/>
                    <a:pt x="467" y="1991"/>
                    <a:pt x="500" y="1989"/>
                  </a:cubicBezTo>
                  <a:cubicBezTo>
                    <a:pt x="453" y="1751"/>
                    <a:pt x="512" y="1572"/>
                    <a:pt x="715" y="1441"/>
                  </a:cubicBezTo>
                  <a:cubicBezTo>
                    <a:pt x="762" y="1393"/>
                    <a:pt x="810" y="1346"/>
                    <a:pt x="822" y="1274"/>
                  </a:cubicBezTo>
                  <a:cubicBezTo>
                    <a:pt x="880" y="1112"/>
                    <a:pt x="926" y="939"/>
                    <a:pt x="885" y="765"/>
                  </a:cubicBezTo>
                  <a:lnTo>
                    <a:pt x="885" y="765"/>
                  </a:lnTo>
                  <a:cubicBezTo>
                    <a:pt x="903" y="787"/>
                    <a:pt x="920" y="813"/>
                    <a:pt x="941" y="834"/>
                  </a:cubicBezTo>
                  <a:cubicBezTo>
                    <a:pt x="1085" y="942"/>
                    <a:pt x="1233" y="1006"/>
                    <a:pt x="1388" y="1006"/>
                  </a:cubicBezTo>
                  <a:cubicBezTo>
                    <a:pt x="1490" y="1006"/>
                    <a:pt x="1594" y="978"/>
                    <a:pt x="1703" y="917"/>
                  </a:cubicBezTo>
                  <a:cubicBezTo>
                    <a:pt x="1739" y="869"/>
                    <a:pt x="1774" y="810"/>
                    <a:pt x="1762" y="738"/>
                  </a:cubicBezTo>
                  <a:cubicBezTo>
                    <a:pt x="1608" y="488"/>
                    <a:pt x="1250" y="441"/>
                    <a:pt x="1143" y="143"/>
                  </a:cubicBezTo>
                  <a:cubicBezTo>
                    <a:pt x="953" y="143"/>
                    <a:pt x="762" y="119"/>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5"/>
            <p:cNvSpPr/>
            <p:nvPr/>
          </p:nvSpPr>
          <p:spPr>
            <a:xfrm>
              <a:off x="5195575" y="3752975"/>
              <a:ext cx="69375" cy="18250"/>
            </a:xfrm>
            <a:custGeom>
              <a:avLst/>
              <a:gdLst/>
              <a:ahLst/>
              <a:cxnLst/>
              <a:rect l="l" t="t" r="r" b="b"/>
              <a:pathLst>
                <a:path w="2775" h="730" extrusionOk="0">
                  <a:moveTo>
                    <a:pt x="430" y="0"/>
                  </a:moveTo>
                  <a:cubicBezTo>
                    <a:pt x="285" y="0"/>
                    <a:pt x="142" y="40"/>
                    <a:pt x="1" y="167"/>
                  </a:cubicBezTo>
                  <a:lnTo>
                    <a:pt x="1" y="441"/>
                  </a:lnTo>
                  <a:cubicBezTo>
                    <a:pt x="60" y="500"/>
                    <a:pt x="120" y="548"/>
                    <a:pt x="191" y="584"/>
                  </a:cubicBezTo>
                  <a:cubicBezTo>
                    <a:pt x="327" y="605"/>
                    <a:pt x="467" y="610"/>
                    <a:pt x="606" y="610"/>
                  </a:cubicBezTo>
                  <a:cubicBezTo>
                    <a:pt x="699" y="610"/>
                    <a:pt x="791" y="608"/>
                    <a:pt x="882" y="608"/>
                  </a:cubicBezTo>
                  <a:cubicBezTo>
                    <a:pt x="944" y="606"/>
                    <a:pt x="1007" y="605"/>
                    <a:pt x="1070" y="605"/>
                  </a:cubicBezTo>
                  <a:cubicBezTo>
                    <a:pt x="1415" y="605"/>
                    <a:pt x="1764" y="634"/>
                    <a:pt x="2096" y="715"/>
                  </a:cubicBezTo>
                  <a:cubicBezTo>
                    <a:pt x="2161" y="724"/>
                    <a:pt x="2223" y="730"/>
                    <a:pt x="2284" y="730"/>
                  </a:cubicBezTo>
                  <a:cubicBezTo>
                    <a:pt x="2381" y="730"/>
                    <a:pt x="2473" y="716"/>
                    <a:pt x="2560" y="679"/>
                  </a:cubicBezTo>
                  <a:cubicBezTo>
                    <a:pt x="2680" y="608"/>
                    <a:pt x="2739" y="524"/>
                    <a:pt x="2775" y="405"/>
                  </a:cubicBezTo>
                  <a:cubicBezTo>
                    <a:pt x="2775" y="310"/>
                    <a:pt x="2727" y="250"/>
                    <a:pt x="2656" y="203"/>
                  </a:cubicBezTo>
                  <a:cubicBezTo>
                    <a:pt x="2501" y="131"/>
                    <a:pt x="2334" y="119"/>
                    <a:pt x="2179" y="119"/>
                  </a:cubicBezTo>
                  <a:cubicBezTo>
                    <a:pt x="2001" y="113"/>
                    <a:pt x="1822" y="113"/>
                    <a:pt x="1644" y="113"/>
                  </a:cubicBezTo>
                  <a:cubicBezTo>
                    <a:pt x="1465" y="113"/>
                    <a:pt x="1286" y="113"/>
                    <a:pt x="1108" y="108"/>
                  </a:cubicBezTo>
                  <a:cubicBezTo>
                    <a:pt x="877" y="93"/>
                    <a:pt x="651" y="0"/>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5"/>
            <p:cNvSpPr/>
            <p:nvPr/>
          </p:nvSpPr>
          <p:spPr>
            <a:xfrm>
              <a:off x="5195575" y="3748400"/>
              <a:ext cx="57475" cy="12300"/>
            </a:xfrm>
            <a:custGeom>
              <a:avLst/>
              <a:gdLst/>
              <a:ahLst/>
              <a:cxnLst/>
              <a:rect l="l" t="t" r="r" b="b"/>
              <a:pathLst>
                <a:path w="2299" h="492" extrusionOk="0">
                  <a:moveTo>
                    <a:pt x="162" y="0"/>
                  </a:moveTo>
                  <a:cubicBezTo>
                    <a:pt x="102" y="0"/>
                    <a:pt x="47" y="22"/>
                    <a:pt x="13" y="112"/>
                  </a:cubicBezTo>
                  <a:cubicBezTo>
                    <a:pt x="13" y="183"/>
                    <a:pt x="1" y="267"/>
                    <a:pt x="1" y="350"/>
                  </a:cubicBezTo>
                  <a:cubicBezTo>
                    <a:pt x="597" y="406"/>
                    <a:pt x="1194" y="491"/>
                    <a:pt x="1796" y="491"/>
                  </a:cubicBezTo>
                  <a:cubicBezTo>
                    <a:pt x="1963" y="491"/>
                    <a:pt x="2131" y="485"/>
                    <a:pt x="2299" y="469"/>
                  </a:cubicBezTo>
                  <a:cubicBezTo>
                    <a:pt x="2215" y="124"/>
                    <a:pt x="1894" y="183"/>
                    <a:pt x="1667" y="76"/>
                  </a:cubicBezTo>
                  <a:cubicBezTo>
                    <a:pt x="1538" y="60"/>
                    <a:pt x="1409" y="55"/>
                    <a:pt x="1281" y="55"/>
                  </a:cubicBezTo>
                  <a:cubicBezTo>
                    <a:pt x="1126" y="55"/>
                    <a:pt x="972" y="62"/>
                    <a:pt x="818" y="62"/>
                  </a:cubicBezTo>
                  <a:cubicBezTo>
                    <a:pt x="645" y="62"/>
                    <a:pt x="471" y="53"/>
                    <a:pt x="298" y="17"/>
                  </a:cubicBezTo>
                  <a:cubicBezTo>
                    <a:pt x="253" y="12"/>
                    <a:pt x="206"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5"/>
            <p:cNvSpPr/>
            <p:nvPr/>
          </p:nvSpPr>
          <p:spPr>
            <a:xfrm>
              <a:off x="5175825" y="3773925"/>
              <a:ext cx="23650" cy="12100"/>
            </a:xfrm>
            <a:custGeom>
              <a:avLst/>
              <a:gdLst/>
              <a:ahLst/>
              <a:cxnLst/>
              <a:rect l="l" t="t" r="r" b="b"/>
              <a:pathLst>
                <a:path w="946" h="484" extrusionOk="0">
                  <a:moveTo>
                    <a:pt x="185" y="1"/>
                  </a:moveTo>
                  <a:cubicBezTo>
                    <a:pt x="1" y="1"/>
                    <a:pt x="86" y="185"/>
                    <a:pt x="64" y="282"/>
                  </a:cubicBezTo>
                  <a:cubicBezTo>
                    <a:pt x="112" y="424"/>
                    <a:pt x="207" y="484"/>
                    <a:pt x="350" y="484"/>
                  </a:cubicBezTo>
                  <a:lnTo>
                    <a:pt x="493" y="484"/>
                  </a:lnTo>
                  <a:lnTo>
                    <a:pt x="612" y="365"/>
                  </a:lnTo>
                  <a:cubicBezTo>
                    <a:pt x="743" y="341"/>
                    <a:pt x="874" y="317"/>
                    <a:pt x="945" y="174"/>
                  </a:cubicBezTo>
                  <a:cubicBezTo>
                    <a:pt x="945" y="127"/>
                    <a:pt x="922" y="103"/>
                    <a:pt x="898" y="67"/>
                  </a:cubicBezTo>
                  <a:cubicBezTo>
                    <a:pt x="683" y="43"/>
                    <a:pt x="481" y="20"/>
                    <a:pt x="255" y="8"/>
                  </a:cubicBezTo>
                  <a:cubicBezTo>
                    <a:pt x="228" y="3"/>
                    <a:pt x="205"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5"/>
            <p:cNvSpPr/>
            <p:nvPr/>
          </p:nvSpPr>
          <p:spPr>
            <a:xfrm>
              <a:off x="5178900" y="3706550"/>
              <a:ext cx="13725" cy="21150"/>
            </a:xfrm>
            <a:custGeom>
              <a:avLst/>
              <a:gdLst/>
              <a:ahLst/>
              <a:cxnLst/>
              <a:rect l="l" t="t" r="r" b="b"/>
              <a:pathLst>
                <a:path w="549" h="846" extrusionOk="0">
                  <a:moveTo>
                    <a:pt x="239" y="0"/>
                  </a:moveTo>
                  <a:cubicBezTo>
                    <a:pt x="156" y="83"/>
                    <a:pt x="108" y="179"/>
                    <a:pt x="37" y="262"/>
                  </a:cubicBezTo>
                  <a:lnTo>
                    <a:pt x="72" y="298"/>
                  </a:lnTo>
                  <a:cubicBezTo>
                    <a:pt x="203" y="452"/>
                    <a:pt x="1" y="560"/>
                    <a:pt x="25" y="714"/>
                  </a:cubicBezTo>
                  <a:cubicBezTo>
                    <a:pt x="60" y="738"/>
                    <a:pt x="72" y="750"/>
                    <a:pt x="108" y="774"/>
                  </a:cubicBezTo>
                  <a:cubicBezTo>
                    <a:pt x="191" y="786"/>
                    <a:pt x="263" y="810"/>
                    <a:pt x="358" y="845"/>
                  </a:cubicBezTo>
                  <a:cubicBezTo>
                    <a:pt x="549" y="572"/>
                    <a:pt x="299" y="310"/>
                    <a:pt x="382" y="36"/>
                  </a:cubicBezTo>
                  <a:cubicBezTo>
                    <a:pt x="346" y="24"/>
                    <a:pt x="299" y="12"/>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5"/>
            <p:cNvSpPr/>
            <p:nvPr/>
          </p:nvSpPr>
          <p:spPr>
            <a:xfrm>
              <a:off x="5173550" y="3732200"/>
              <a:ext cx="11325" cy="11875"/>
            </a:xfrm>
            <a:custGeom>
              <a:avLst/>
              <a:gdLst/>
              <a:ahLst/>
              <a:cxnLst/>
              <a:rect l="l" t="t" r="r" b="b"/>
              <a:pathLst>
                <a:path w="453" h="475" extrusionOk="0">
                  <a:moveTo>
                    <a:pt x="240" y="0"/>
                  </a:moveTo>
                  <a:cubicBezTo>
                    <a:pt x="139" y="0"/>
                    <a:pt x="51" y="29"/>
                    <a:pt x="36" y="188"/>
                  </a:cubicBezTo>
                  <a:cubicBezTo>
                    <a:pt x="1" y="474"/>
                    <a:pt x="298" y="296"/>
                    <a:pt x="393" y="415"/>
                  </a:cubicBezTo>
                  <a:cubicBezTo>
                    <a:pt x="393" y="427"/>
                    <a:pt x="441" y="427"/>
                    <a:pt x="453" y="427"/>
                  </a:cubicBezTo>
                  <a:cubicBezTo>
                    <a:pt x="441" y="284"/>
                    <a:pt x="441" y="141"/>
                    <a:pt x="417" y="10"/>
                  </a:cubicBezTo>
                  <a:cubicBezTo>
                    <a:pt x="361" y="10"/>
                    <a:pt x="298"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5"/>
            <p:cNvSpPr/>
            <p:nvPr/>
          </p:nvSpPr>
          <p:spPr>
            <a:xfrm>
              <a:off x="5174750" y="3780950"/>
              <a:ext cx="10125" cy="12225"/>
            </a:xfrm>
            <a:custGeom>
              <a:avLst/>
              <a:gdLst/>
              <a:ahLst/>
              <a:cxnLst/>
              <a:rect l="l" t="t" r="r" b="b"/>
              <a:pathLst>
                <a:path w="405" h="489" extrusionOk="0">
                  <a:moveTo>
                    <a:pt x="119" y="1"/>
                  </a:moveTo>
                  <a:cubicBezTo>
                    <a:pt x="60" y="143"/>
                    <a:pt x="0" y="310"/>
                    <a:pt x="107" y="477"/>
                  </a:cubicBezTo>
                  <a:cubicBezTo>
                    <a:pt x="155" y="489"/>
                    <a:pt x="214" y="489"/>
                    <a:pt x="250" y="489"/>
                  </a:cubicBezTo>
                  <a:cubicBezTo>
                    <a:pt x="310" y="393"/>
                    <a:pt x="357" y="298"/>
                    <a:pt x="405" y="203"/>
                  </a:cubicBezTo>
                  <a:cubicBezTo>
                    <a:pt x="298" y="132"/>
                    <a:pt x="203" y="7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5"/>
            <p:cNvSpPr/>
            <p:nvPr/>
          </p:nvSpPr>
          <p:spPr>
            <a:xfrm>
              <a:off x="5195575" y="3746125"/>
              <a:ext cx="17600" cy="5700"/>
            </a:xfrm>
            <a:custGeom>
              <a:avLst/>
              <a:gdLst/>
              <a:ahLst/>
              <a:cxnLst/>
              <a:rect l="l" t="t" r="r" b="b"/>
              <a:pathLst>
                <a:path w="704" h="228" extrusionOk="0">
                  <a:moveTo>
                    <a:pt x="1" y="1"/>
                  </a:moveTo>
                  <a:cubicBezTo>
                    <a:pt x="1" y="60"/>
                    <a:pt x="13" y="143"/>
                    <a:pt x="13" y="203"/>
                  </a:cubicBezTo>
                  <a:cubicBezTo>
                    <a:pt x="96" y="179"/>
                    <a:pt x="167" y="179"/>
                    <a:pt x="239" y="167"/>
                  </a:cubicBezTo>
                  <a:cubicBezTo>
                    <a:pt x="334" y="174"/>
                    <a:pt x="443" y="227"/>
                    <a:pt x="533" y="227"/>
                  </a:cubicBezTo>
                  <a:cubicBezTo>
                    <a:pt x="611" y="227"/>
                    <a:pt x="675" y="186"/>
                    <a:pt x="703" y="36"/>
                  </a:cubicBezTo>
                  <a:cubicBezTo>
                    <a:pt x="477" y="24"/>
                    <a:pt x="239"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5"/>
            <p:cNvSpPr/>
            <p:nvPr/>
          </p:nvSpPr>
          <p:spPr>
            <a:xfrm>
              <a:off x="5183075" y="3764575"/>
              <a:ext cx="4500" cy="4375"/>
            </a:xfrm>
            <a:custGeom>
              <a:avLst/>
              <a:gdLst/>
              <a:ahLst/>
              <a:cxnLst/>
              <a:rect l="l" t="t" r="r" b="b"/>
              <a:pathLst>
                <a:path w="180" h="175" extrusionOk="0">
                  <a:moveTo>
                    <a:pt x="96" y="1"/>
                  </a:moveTo>
                  <a:cubicBezTo>
                    <a:pt x="72" y="13"/>
                    <a:pt x="24" y="25"/>
                    <a:pt x="1" y="60"/>
                  </a:cubicBezTo>
                  <a:cubicBezTo>
                    <a:pt x="12" y="84"/>
                    <a:pt x="24" y="144"/>
                    <a:pt x="60" y="156"/>
                  </a:cubicBezTo>
                  <a:cubicBezTo>
                    <a:pt x="80" y="169"/>
                    <a:pt x="98" y="175"/>
                    <a:pt x="114" y="175"/>
                  </a:cubicBezTo>
                  <a:cubicBezTo>
                    <a:pt x="154" y="175"/>
                    <a:pt x="179" y="136"/>
                    <a:pt x="179" y="84"/>
                  </a:cubicBezTo>
                  <a:cubicBezTo>
                    <a:pt x="179" y="60"/>
                    <a:pt x="132" y="25"/>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5"/>
            <p:cNvSpPr/>
            <p:nvPr/>
          </p:nvSpPr>
          <p:spPr>
            <a:xfrm>
              <a:off x="5195875" y="3766250"/>
              <a:ext cx="8350" cy="5800"/>
            </a:xfrm>
            <a:custGeom>
              <a:avLst/>
              <a:gdLst/>
              <a:ahLst/>
              <a:cxnLst/>
              <a:rect l="l" t="t" r="r" b="b"/>
              <a:pathLst>
                <a:path w="334" h="232" extrusionOk="0">
                  <a:moveTo>
                    <a:pt x="131" y="0"/>
                  </a:moveTo>
                  <a:cubicBezTo>
                    <a:pt x="88" y="0"/>
                    <a:pt x="44" y="12"/>
                    <a:pt x="1" y="29"/>
                  </a:cubicBezTo>
                  <a:cubicBezTo>
                    <a:pt x="36" y="172"/>
                    <a:pt x="143" y="196"/>
                    <a:pt x="262" y="231"/>
                  </a:cubicBezTo>
                  <a:lnTo>
                    <a:pt x="286" y="208"/>
                  </a:lnTo>
                  <a:cubicBezTo>
                    <a:pt x="334" y="89"/>
                    <a:pt x="274" y="53"/>
                    <a:pt x="179" y="5"/>
                  </a:cubicBezTo>
                  <a:cubicBezTo>
                    <a:pt x="163" y="2"/>
                    <a:pt x="14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5"/>
            <p:cNvSpPr/>
            <p:nvPr/>
          </p:nvSpPr>
          <p:spPr>
            <a:xfrm>
              <a:off x="5195275" y="3763975"/>
              <a:ext cx="5675" cy="3600"/>
            </a:xfrm>
            <a:custGeom>
              <a:avLst/>
              <a:gdLst/>
              <a:ahLst/>
              <a:cxnLst/>
              <a:rect l="l" t="t" r="r" b="b"/>
              <a:pathLst>
                <a:path w="227" h="144" extrusionOk="0">
                  <a:moveTo>
                    <a:pt x="1" y="1"/>
                  </a:moveTo>
                  <a:cubicBezTo>
                    <a:pt x="13" y="49"/>
                    <a:pt x="13" y="84"/>
                    <a:pt x="13" y="120"/>
                  </a:cubicBezTo>
                  <a:cubicBezTo>
                    <a:pt x="60" y="144"/>
                    <a:pt x="108" y="144"/>
                    <a:pt x="144" y="144"/>
                  </a:cubicBezTo>
                  <a:cubicBezTo>
                    <a:pt x="227" y="96"/>
                    <a:pt x="227" y="49"/>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5"/>
            <p:cNvSpPr/>
            <p:nvPr/>
          </p:nvSpPr>
          <p:spPr>
            <a:xfrm>
              <a:off x="5177425" y="3723025"/>
              <a:ext cx="4475" cy="3825"/>
            </a:xfrm>
            <a:custGeom>
              <a:avLst/>
              <a:gdLst/>
              <a:ahLst/>
              <a:cxnLst/>
              <a:rect l="l" t="t" r="r" b="b"/>
              <a:pathLst>
                <a:path w="179" h="153" extrusionOk="0">
                  <a:moveTo>
                    <a:pt x="84" y="1"/>
                  </a:moveTo>
                  <a:cubicBezTo>
                    <a:pt x="65" y="1"/>
                    <a:pt x="47" y="9"/>
                    <a:pt x="24" y="32"/>
                  </a:cubicBezTo>
                  <a:lnTo>
                    <a:pt x="0" y="79"/>
                  </a:lnTo>
                  <a:cubicBezTo>
                    <a:pt x="25" y="128"/>
                    <a:pt x="56" y="152"/>
                    <a:pt x="88" y="152"/>
                  </a:cubicBezTo>
                  <a:cubicBezTo>
                    <a:pt x="119" y="152"/>
                    <a:pt x="150" y="131"/>
                    <a:pt x="179" y="91"/>
                  </a:cubicBezTo>
                  <a:lnTo>
                    <a:pt x="143" y="55"/>
                  </a:lnTo>
                  <a:cubicBezTo>
                    <a:pt x="143" y="32"/>
                    <a:pt x="143" y="20"/>
                    <a:pt x="119" y="8"/>
                  </a:cubicBezTo>
                  <a:cubicBezTo>
                    <a:pt x="106" y="3"/>
                    <a:pt x="95"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5"/>
            <p:cNvSpPr/>
            <p:nvPr/>
          </p:nvSpPr>
          <p:spPr>
            <a:xfrm>
              <a:off x="5174150" y="3792850"/>
              <a:ext cx="3300" cy="1825"/>
            </a:xfrm>
            <a:custGeom>
              <a:avLst/>
              <a:gdLst/>
              <a:ahLst/>
              <a:cxnLst/>
              <a:rect l="l" t="t" r="r" b="b"/>
              <a:pathLst>
                <a:path w="132" h="73" extrusionOk="0">
                  <a:moveTo>
                    <a:pt x="131" y="1"/>
                  </a:moveTo>
                  <a:lnTo>
                    <a:pt x="131" y="1"/>
                  </a:lnTo>
                  <a:cubicBezTo>
                    <a:pt x="84" y="13"/>
                    <a:pt x="36" y="25"/>
                    <a:pt x="0" y="25"/>
                  </a:cubicBezTo>
                  <a:cubicBezTo>
                    <a:pt x="12" y="37"/>
                    <a:pt x="24" y="72"/>
                    <a:pt x="36" y="72"/>
                  </a:cubicBezTo>
                  <a:cubicBezTo>
                    <a:pt x="72" y="37"/>
                    <a:pt x="96" y="25"/>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5"/>
            <p:cNvSpPr/>
            <p:nvPr/>
          </p:nvSpPr>
          <p:spPr>
            <a:xfrm>
              <a:off x="5256600" y="3793150"/>
              <a:ext cx="22350" cy="3875"/>
            </a:xfrm>
            <a:custGeom>
              <a:avLst/>
              <a:gdLst/>
              <a:ahLst/>
              <a:cxnLst/>
              <a:rect l="l" t="t" r="r" b="b"/>
              <a:pathLst>
                <a:path w="894" h="155" extrusionOk="0">
                  <a:moveTo>
                    <a:pt x="0" y="1"/>
                  </a:moveTo>
                  <a:lnTo>
                    <a:pt x="0" y="1"/>
                  </a:lnTo>
                  <a:cubicBezTo>
                    <a:pt x="134" y="123"/>
                    <a:pt x="276" y="154"/>
                    <a:pt x="423" y="154"/>
                  </a:cubicBezTo>
                  <a:cubicBezTo>
                    <a:pt x="577" y="154"/>
                    <a:pt x="735" y="120"/>
                    <a:pt x="893" y="120"/>
                  </a:cubicBezTo>
                  <a:cubicBezTo>
                    <a:pt x="718" y="18"/>
                    <a:pt x="534" y="5"/>
                    <a:pt x="349" y="5"/>
                  </a:cubicBezTo>
                  <a:cubicBezTo>
                    <a:pt x="288" y="5"/>
                    <a:pt x="227" y="6"/>
                    <a:pt x="166" y="6"/>
                  </a:cubicBezTo>
                  <a:cubicBezTo>
                    <a:pt x="111" y="6"/>
                    <a:pt x="55" y="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5"/>
            <p:cNvSpPr/>
            <p:nvPr/>
          </p:nvSpPr>
          <p:spPr>
            <a:xfrm>
              <a:off x="5220575" y="3789450"/>
              <a:ext cx="15500" cy="3800"/>
            </a:xfrm>
            <a:custGeom>
              <a:avLst/>
              <a:gdLst/>
              <a:ahLst/>
              <a:cxnLst/>
              <a:rect l="l" t="t" r="r" b="b"/>
              <a:pathLst>
                <a:path w="620" h="152" extrusionOk="0">
                  <a:moveTo>
                    <a:pt x="162" y="1"/>
                  </a:moveTo>
                  <a:cubicBezTo>
                    <a:pt x="110" y="1"/>
                    <a:pt x="56" y="6"/>
                    <a:pt x="1" y="18"/>
                  </a:cubicBezTo>
                  <a:cubicBezTo>
                    <a:pt x="103" y="120"/>
                    <a:pt x="220" y="152"/>
                    <a:pt x="342" y="152"/>
                  </a:cubicBezTo>
                  <a:cubicBezTo>
                    <a:pt x="433" y="152"/>
                    <a:pt x="528" y="133"/>
                    <a:pt x="620" y="113"/>
                  </a:cubicBezTo>
                  <a:cubicBezTo>
                    <a:pt x="467" y="50"/>
                    <a:pt x="321"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5"/>
            <p:cNvSpPr/>
            <p:nvPr/>
          </p:nvSpPr>
          <p:spPr>
            <a:xfrm>
              <a:off x="5199450" y="3800300"/>
              <a:ext cx="3300" cy="3300"/>
            </a:xfrm>
            <a:custGeom>
              <a:avLst/>
              <a:gdLst/>
              <a:ahLst/>
              <a:cxnLst/>
              <a:rect l="l" t="t" r="r" b="b"/>
              <a:pathLst>
                <a:path w="132" h="132" extrusionOk="0">
                  <a:moveTo>
                    <a:pt x="0" y="0"/>
                  </a:moveTo>
                  <a:lnTo>
                    <a:pt x="0" y="131"/>
                  </a:lnTo>
                  <a:lnTo>
                    <a:pt x="131" y="131"/>
                  </a:lnTo>
                  <a:lnTo>
                    <a:pt x="131" y="72"/>
                  </a:lnTo>
                  <a:lnTo>
                    <a:pt x="131" y="12"/>
                  </a:lnTo>
                  <a:cubicBezTo>
                    <a:pt x="84" y="12"/>
                    <a:pt x="24"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5"/>
            <p:cNvSpPr/>
            <p:nvPr/>
          </p:nvSpPr>
          <p:spPr>
            <a:xfrm>
              <a:off x="5344400" y="3888425"/>
              <a:ext cx="53600" cy="83650"/>
            </a:xfrm>
            <a:custGeom>
              <a:avLst/>
              <a:gdLst/>
              <a:ahLst/>
              <a:cxnLst/>
              <a:rect l="l" t="t" r="r" b="b"/>
              <a:pathLst>
                <a:path w="2144" h="3346" extrusionOk="0">
                  <a:moveTo>
                    <a:pt x="1068" y="1"/>
                  </a:moveTo>
                  <a:cubicBezTo>
                    <a:pt x="1025" y="1"/>
                    <a:pt x="979" y="22"/>
                    <a:pt x="941" y="71"/>
                  </a:cubicBezTo>
                  <a:lnTo>
                    <a:pt x="929" y="83"/>
                  </a:lnTo>
                  <a:cubicBezTo>
                    <a:pt x="870" y="107"/>
                    <a:pt x="822" y="143"/>
                    <a:pt x="810" y="202"/>
                  </a:cubicBezTo>
                  <a:cubicBezTo>
                    <a:pt x="775" y="226"/>
                    <a:pt x="763" y="250"/>
                    <a:pt x="751" y="297"/>
                  </a:cubicBezTo>
                  <a:cubicBezTo>
                    <a:pt x="751" y="369"/>
                    <a:pt x="691" y="428"/>
                    <a:pt x="632" y="476"/>
                  </a:cubicBezTo>
                  <a:cubicBezTo>
                    <a:pt x="537" y="655"/>
                    <a:pt x="239" y="678"/>
                    <a:pt x="298" y="964"/>
                  </a:cubicBezTo>
                  <a:cubicBezTo>
                    <a:pt x="358" y="1250"/>
                    <a:pt x="239" y="1488"/>
                    <a:pt x="167" y="1726"/>
                  </a:cubicBezTo>
                  <a:cubicBezTo>
                    <a:pt x="1" y="2310"/>
                    <a:pt x="72" y="2821"/>
                    <a:pt x="358" y="3345"/>
                  </a:cubicBezTo>
                  <a:cubicBezTo>
                    <a:pt x="608" y="3345"/>
                    <a:pt x="584" y="3214"/>
                    <a:pt x="513" y="3048"/>
                  </a:cubicBezTo>
                  <a:cubicBezTo>
                    <a:pt x="477" y="2833"/>
                    <a:pt x="417" y="2631"/>
                    <a:pt x="417" y="2429"/>
                  </a:cubicBezTo>
                  <a:cubicBezTo>
                    <a:pt x="417" y="2324"/>
                    <a:pt x="445" y="2291"/>
                    <a:pt x="484" y="2291"/>
                  </a:cubicBezTo>
                  <a:cubicBezTo>
                    <a:pt x="530" y="2291"/>
                    <a:pt x="592" y="2337"/>
                    <a:pt x="644" y="2369"/>
                  </a:cubicBezTo>
                  <a:cubicBezTo>
                    <a:pt x="971" y="2478"/>
                    <a:pt x="1292" y="2558"/>
                    <a:pt x="1620" y="2558"/>
                  </a:cubicBezTo>
                  <a:cubicBezTo>
                    <a:pt x="1757" y="2558"/>
                    <a:pt x="1896" y="2544"/>
                    <a:pt x="2037" y="2512"/>
                  </a:cubicBezTo>
                  <a:cubicBezTo>
                    <a:pt x="2132" y="2429"/>
                    <a:pt x="2144" y="2321"/>
                    <a:pt x="2049" y="2202"/>
                  </a:cubicBezTo>
                  <a:lnTo>
                    <a:pt x="1429" y="2155"/>
                  </a:lnTo>
                  <a:cubicBezTo>
                    <a:pt x="179" y="2071"/>
                    <a:pt x="429" y="1845"/>
                    <a:pt x="751" y="1024"/>
                  </a:cubicBezTo>
                  <a:cubicBezTo>
                    <a:pt x="787" y="1000"/>
                    <a:pt x="834" y="952"/>
                    <a:pt x="846" y="905"/>
                  </a:cubicBezTo>
                  <a:cubicBezTo>
                    <a:pt x="882" y="845"/>
                    <a:pt x="929" y="774"/>
                    <a:pt x="953" y="702"/>
                  </a:cubicBezTo>
                  <a:cubicBezTo>
                    <a:pt x="965" y="655"/>
                    <a:pt x="989" y="607"/>
                    <a:pt x="989" y="547"/>
                  </a:cubicBezTo>
                  <a:cubicBezTo>
                    <a:pt x="965" y="476"/>
                    <a:pt x="1001" y="405"/>
                    <a:pt x="1060" y="345"/>
                  </a:cubicBezTo>
                  <a:cubicBezTo>
                    <a:pt x="1132" y="285"/>
                    <a:pt x="1251" y="202"/>
                    <a:pt x="1191" y="83"/>
                  </a:cubicBezTo>
                  <a:cubicBezTo>
                    <a:pt x="1165" y="31"/>
                    <a:pt x="1118"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5"/>
            <p:cNvSpPr/>
            <p:nvPr/>
          </p:nvSpPr>
          <p:spPr>
            <a:xfrm>
              <a:off x="5441150" y="3871725"/>
              <a:ext cx="77100" cy="10750"/>
            </a:xfrm>
            <a:custGeom>
              <a:avLst/>
              <a:gdLst/>
              <a:ahLst/>
              <a:cxnLst/>
              <a:rect l="l" t="t" r="r" b="b"/>
              <a:pathLst>
                <a:path w="3084" h="430" extrusionOk="0">
                  <a:moveTo>
                    <a:pt x="357" y="13"/>
                  </a:moveTo>
                  <a:cubicBezTo>
                    <a:pt x="286" y="132"/>
                    <a:pt x="0" y="1"/>
                    <a:pt x="72" y="263"/>
                  </a:cubicBezTo>
                  <a:cubicBezTo>
                    <a:pt x="691" y="311"/>
                    <a:pt x="1310" y="370"/>
                    <a:pt x="1917" y="430"/>
                  </a:cubicBezTo>
                  <a:cubicBezTo>
                    <a:pt x="2310" y="430"/>
                    <a:pt x="2691" y="418"/>
                    <a:pt x="3084" y="394"/>
                  </a:cubicBezTo>
                  <a:cubicBezTo>
                    <a:pt x="3036" y="322"/>
                    <a:pt x="2989" y="251"/>
                    <a:pt x="2953" y="156"/>
                  </a:cubicBezTo>
                  <a:cubicBezTo>
                    <a:pt x="2084" y="120"/>
                    <a:pt x="1227" y="60"/>
                    <a:pt x="35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5"/>
            <p:cNvSpPr/>
            <p:nvPr/>
          </p:nvSpPr>
          <p:spPr>
            <a:xfrm>
              <a:off x="5389050" y="3872325"/>
              <a:ext cx="61050" cy="7000"/>
            </a:xfrm>
            <a:custGeom>
              <a:avLst/>
              <a:gdLst/>
              <a:ahLst/>
              <a:cxnLst/>
              <a:rect l="l" t="t" r="r" b="b"/>
              <a:pathLst>
                <a:path w="2442" h="280" extrusionOk="0">
                  <a:moveTo>
                    <a:pt x="1" y="1"/>
                  </a:moveTo>
                  <a:cubicBezTo>
                    <a:pt x="412" y="240"/>
                    <a:pt x="847" y="279"/>
                    <a:pt x="1280" y="279"/>
                  </a:cubicBezTo>
                  <a:cubicBezTo>
                    <a:pt x="1385" y="279"/>
                    <a:pt x="1491" y="277"/>
                    <a:pt x="1596" y="275"/>
                  </a:cubicBezTo>
                  <a:cubicBezTo>
                    <a:pt x="1643" y="228"/>
                    <a:pt x="1693" y="204"/>
                    <a:pt x="1742" y="204"/>
                  </a:cubicBezTo>
                  <a:cubicBezTo>
                    <a:pt x="1782" y="204"/>
                    <a:pt x="1821" y="219"/>
                    <a:pt x="1858" y="251"/>
                  </a:cubicBezTo>
                  <a:lnTo>
                    <a:pt x="2156" y="251"/>
                  </a:lnTo>
                  <a:cubicBezTo>
                    <a:pt x="2263" y="167"/>
                    <a:pt x="2358" y="96"/>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5"/>
            <p:cNvSpPr/>
            <p:nvPr/>
          </p:nvSpPr>
          <p:spPr>
            <a:xfrm>
              <a:off x="5377450" y="3889100"/>
              <a:ext cx="51800" cy="11400"/>
            </a:xfrm>
            <a:custGeom>
              <a:avLst/>
              <a:gdLst/>
              <a:ahLst/>
              <a:cxnLst/>
              <a:rect l="l" t="t" r="r" b="b"/>
              <a:pathLst>
                <a:path w="2072" h="456" extrusionOk="0">
                  <a:moveTo>
                    <a:pt x="116" y="0"/>
                  </a:moveTo>
                  <a:cubicBezTo>
                    <a:pt x="74" y="0"/>
                    <a:pt x="43" y="19"/>
                    <a:pt x="36" y="56"/>
                  </a:cubicBezTo>
                  <a:cubicBezTo>
                    <a:pt x="0" y="258"/>
                    <a:pt x="215" y="211"/>
                    <a:pt x="298" y="282"/>
                  </a:cubicBezTo>
                  <a:cubicBezTo>
                    <a:pt x="572" y="411"/>
                    <a:pt x="849" y="455"/>
                    <a:pt x="1127" y="455"/>
                  </a:cubicBezTo>
                  <a:cubicBezTo>
                    <a:pt x="1441" y="455"/>
                    <a:pt x="1756" y="399"/>
                    <a:pt x="2072" y="342"/>
                  </a:cubicBezTo>
                  <a:cubicBezTo>
                    <a:pt x="2012" y="270"/>
                    <a:pt x="1953" y="211"/>
                    <a:pt x="1893" y="151"/>
                  </a:cubicBezTo>
                  <a:cubicBezTo>
                    <a:pt x="1334" y="116"/>
                    <a:pt x="762" y="80"/>
                    <a:pt x="203" y="20"/>
                  </a:cubicBezTo>
                  <a:cubicBezTo>
                    <a:pt x="171" y="7"/>
                    <a:pt x="142"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5"/>
            <p:cNvSpPr/>
            <p:nvPr/>
          </p:nvSpPr>
          <p:spPr>
            <a:xfrm>
              <a:off x="5526500" y="3850375"/>
              <a:ext cx="38500" cy="12350"/>
            </a:xfrm>
            <a:custGeom>
              <a:avLst/>
              <a:gdLst/>
              <a:ahLst/>
              <a:cxnLst/>
              <a:rect l="l" t="t" r="r" b="b"/>
              <a:pathLst>
                <a:path w="1540" h="494" extrusionOk="0">
                  <a:moveTo>
                    <a:pt x="233" y="1"/>
                  </a:moveTo>
                  <a:cubicBezTo>
                    <a:pt x="0" y="1"/>
                    <a:pt x="58" y="212"/>
                    <a:pt x="99" y="414"/>
                  </a:cubicBezTo>
                  <a:cubicBezTo>
                    <a:pt x="129" y="438"/>
                    <a:pt x="150" y="451"/>
                    <a:pt x="174" y="451"/>
                  </a:cubicBezTo>
                  <a:cubicBezTo>
                    <a:pt x="187" y="451"/>
                    <a:pt x="201" y="447"/>
                    <a:pt x="218" y="438"/>
                  </a:cubicBezTo>
                  <a:cubicBezTo>
                    <a:pt x="431" y="473"/>
                    <a:pt x="643" y="493"/>
                    <a:pt x="856" y="493"/>
                  </a:cubicBezTo>
                  <a:cubicBezTo>
                    <a:pt x="1084" y="493"/>
                    <a:pt x="1312" y="470"/>
                    <a:pt x="1539" y="414"/>
                  </a:cubicBezTo>
                  <a:lnTo>
                    <a:pt x="1539" y="272"/>
                  </a:lnTo>
                  <a:cubicBezTo>
                    <a:pt x="1444" y="105"/>
                    <a:pt x="1206" y="164"/>
                    <a:pt x="1087" y="33"/>
                  </a:cubicBezTo>
                  <a:cubicBezTo>
                    <a:pt x="980" y="44"/>
                    <a:pt x="875" y="50"/>
                    <a:pt x="771" y="50"/>
                  </a:cubicBezTo>
                  <a:cubicBezTo>
                    <a:pt x="643" y="50"/>
                    <a:pt x="515" y="41"/>
                    <a:pt x="384" y="22"/>
                  </a:cubicBezTo>
                  <a:cubicBezTo>
                    <a:pt x="324" y="7"/>
                    <a:pt x="274" y="1"/>
                    <a:pt x="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5"/>
            <p:cNvSpPr/>
            <p:nvPr/>
          </p:nvSpPr>
          <p:spPr>
            <a:xfrm>
              <a:off x="5353325" y="3964600"/>
              <a:ext cx="29500" cy="35750"/>
            </a:xfrm>
            <a:custGeom>
              <a:avLst/>
              <a:gdLst/>
              <a:ahLst/>
              <a:cxnLst/>
              <a:rect l="l" t="t" r="r" b="b"/>
              <a:pathLst>
                <a:path w="1180" h="1430" extrusionOk="0">
                  <a:moveTo>
                    <a:pt x="156" y="1"/>
                  </a:moveTo>
                  <a:cubicBezTo>
                    <a:pt x="132" y="120"/>
                    <a:pt x="120" y="239"/>
                    <a:pt x="1" y="298"/>
                  </a:cubicBezTo>
                  <a:cubicBezTo>
                    <a:pt x="215" y="870"/>
                    <a:pt x="489" y="1346"/>
                    <a:pt x="1144" y="1429"/>
                  </a:cubicBezTo>
                  <a:cubicBezTo>
                    <a:pt x="1180" y="1310"/>
                    <a:pt x="1120" y="1251"/>
                    <a:pt x="1013" y="1203"/>
                  </a:cubicBezTo>
                  <a:cubicBezTo>
                    <a:pt x="668" y="1179"/>
                    <a:pt x="656" y="882"/>
                    <a:pt x="537" y="656"/>
                  </a:cubicBezTo>
                  <a:cubicBezTo>
                    <a:pt x="406" y="429"/>
                    <a:pt x="406" y="155"/>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5"/>
            <p:cNvSpPr/>
            <p:nvPr/>
          </p:nvSpPr>
          <p:spPr>
            <a:xfrm>
              <a:off x="5366425" y="3836500"/>
              <a:ext cx="34850" cy="12350"/>
            </a:xfrm>
            <a:custGeom>
              <a:avLst/>
              <a:gdLst/>
              <a:ahLst/>
              <a:cxnLst/>
              <a:rect l="l" t="t" r="r" b="b"/>
              <a:pathLst>
                <a:path w="1394" h="494" extrusionOk="0">
                  <a:moveTo>
                    <a:pt x="297" y="1"/>
                  </a:moveTo>
                  <a:cubicBezTo>
                    <a:pt x="172" y="1"/>
                    <a:pt x="61" y="45"/>
                    <a:pt x="1" y="184"/>
                  </a:cubicBezTo>
                  <a:cubicBezTo>
                    <a:pt x="96" y="338"/>
                    <a:pt x="298" y="291"/>
                    <a:pt x="334" y="457"/>
                  </a:cubicBezTo>
                  <a:lnTo>
                    <a:pt x="370" y="481"/>
                  </a:lnTo>
                  <a:lnTo>
                    <a:pt x="394" y="457"/>
                  </a:lnTo>
                  <a:cubicBezTo>
                    <a:pt x="560" y="493"/>
                    <a:pt x="715" y="493"/>
                    <a:pt x="870" y="493"/>
                  </a:cubicBezTo>
                  <a:cubicBezTo>
                    <a:pt x="966" y="493"/>
                    <a:pt x="1056" y="448"/>
                    <a:pt x="1145" y="448"/>
                  </a:cubicBezTo>
                  <a:cubicBezTo>
                    <a:pt x="1176" y="448"/>
                    <a:pt x="1208" y="454"/>
                    <a:pt x="1239" y="469"/>
                  </a:cubicBezTo>
                  <a:cubicBezTo>
                    <a:pt x="1322" y="434"/>
                    <a:pt x="1394" y="398"/>
                    <a:pt x="1334" y="279"/>
                  </a:cubicBezTo>
                  <a:lnTo>
                    <a:pt x="1334" y="124"/>
                  </a:lnTo>
                  <a:cubicBezTo>
                    <a:pt x="1299" y="76"/>
                    <a:pt x="1251" y="41"/>
                    <a:pt x="1203" y="5"/>
                  </a:cubicBezTo>
                  <a:cubicBezTo>
                    <a:pt x="1144" y="53"/>
                    <a:pt x="1096" y="100"/>
                    <a:pt x="1049" y="136"/>
                  </a:cubicBezTo>
                  <a:cubicBezTo>
                    <a:pt x="1019" y="141"/>
                    <a:pt x="989" y="143"/>
                    <a:pt x="960" y="143"/>
                  </a:cubicBezTo>
                  <a:cubicBezTo>
                    <a:pt x="778" y="143"/>
                    <a:pt x="605" y="58"/>
                    <a:pt x="441" y="17"/>
                  </a:cubicBezTo>
                  <a:cubicBezTo>
                    <a:pt x="393" y="7"/>
                    <a:pt x="344"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5"/>
            <p:cNvSpPr/>
            <p:nvPr/>
          </p:nvSpPr>
          <p:spPr>
            <a:xfrm>
              <a:off x="5368225" y="3880300"/>
              <a:ext cx="17875" cy="17050"/>
            </a:xfrm>
            <a:custGeom>
              <a:avLst/>
              <a:gdLst/>
              <a:ahLst/>
              <a:cxnLst/>
              <a:rect l="l" t="t" r="r" b="b"/>
              <a:pathLst>
                <a:path w="715" h="682" extrusionOk="0">
                  <a:moveTo>
                    <a:pt x="501" y="1"/>
                  </a:moveTo>
                  <a:cubicBezTo>
                    <a:pt x="427" y="1"/>
                    <a:pt x="348" y="54"/>
                    <a:pt x="274" y="98"/>
                  </a:cubicBezTo>
                  <a:cubicBezTo>
                    <a:pt x="155" y="170"/>
                    <a:pt x="48" y="265"/>
                    <a:pt x="0" y="396"/>
                  </a:cubicBezTo>
                  <a:cubicBezTo>
                    <a:pt x="286" y="396"/>
                    <a:pt x="131" y="563"/>
                    <a:pt x="119" y="682"/>
                  </a:cubicBezTo>
                  <a:cubicBezTo>
                    <a:pt x="310" y="670"/>
                    <a:pt x="488" y="670"/>
                    <a:pt x="667" y="646"/>
                  </a:cubicBezTo>
                  <a:cubicBezTo>
                    <a:pt x="703" y="527"/>
                    <a:pt x="357" y="563"/>
                    <a:pt x="572" y="384"/>
                  </a:cubicBezTo>
                  <a:cubicBezTo>
                    <a:pt x="572" y="265"/>
                    <a:pt x="715" y="158"/>
                    <a:pt x="631" y="75"/>
                  </a:cubicBezTo>
                  <a:cubicBezTo>
                    <a:pt x="591" y="21"/>
                    <a:pt x="547"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5"/>
            <p:cNvSpPr/>
            <p:nvPr/>
          </p:nvSpPr>
          <p:spPr>
            <a:xfrm>
              <a:off x="5564675" y="3864225"/>
              <a:ext cx="36025" cy="5150"/>
            </a:xfrm>
            <a:custGeom>
              <a:avLst/>
              <a:gdLst/>
              <a:ahLst/>
              <a:cxnLst/>
              <a:rect l="l" t="t" r="r" b="b"/>
              <a:pathLst>
                <a:path w="1441" h="206" extrusionOk="0">
                  <a:moveTo>
                    <a:pt x="795" y="1"/>
                  </a:moveTo>
                  <a:cubicBezTo>
                    <a:pt x="582" y="1"/>
                    <a:pt x="368" y="34"/>
                    <a:pt x="157" y="34"/>
                  </a:cubicBezTo>
                  <a:cubicBezTo>
                    <a:pt x="104" y="34"/>
                    <a:pt x="52" y="32"/>
                    <a:pt x="0" y="27"/>
                  </a:cubicBezTo>
                  <a:lnTo>
                    <a:pt x="0" y="27"/>
                  </a:lnTo>
                  <a:cubicBezTo>
                    <a:pt x="477" y="206"/>
                    <a:pt x="953" y="158"/>
                    <a:pt x="1441" y="182"/>
                  </a:cubicBezTo>
                  <a:cubicBezTo>
                    <a:pt x="1231" y="37"/>
                    <a:pt x="1014" y="1"/>
                    <a:pt x="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5"/>
            <p:cNvSpPr/>
            <p:nvPr/>
          </p:nvSpPr>
          <p:spPr>
            <a:xfrm>
              <a:off x="5376850" y="3843450"/>
              <a:ext cx="33950" cy="7775"/>
            </a:xfrm>
            <a:custGeom>
              <a:avLst/>
              <a:gdLst/>
              <a:ahLst/>
              <a:cxnLst/>
              <a:rect l="l" t="t" r="r" b="b"/>
              <a:pathLst>
                <a:path w="1358" h="311" extrusionOk="0">
                  <a:moveTo>
                    <a:pt x="917" y="1"/>
                  </a:moveTo>
                  <a:cubicBezTo>
                    <a:pt x="882" y="37"/>
                    <a:pt x="822" y="72"/>
                    <a:pt x="774" y="120"/>
                  </a:cubicBezTo>
                  <a:cubicBezTo>
                    <a:pt x="751" y="102"/>
                    <a:pt x="727" y="93"/>
                    <a:pt x="704" y="93"/>
                  </a:cubicBezTo>
                  <a:cubicBezTo>
                    <a:pt x="682" y="93"/>
                    <a:pt x="661" y="102"/>
                    <a:pt x="643" y="120"/>
                  </a:cubicBezTo>
                  <a:cubicBezTo>
                    <a:pt x="429" y="132"/>
                    <a:pt x="203" y="144"/>
                    <a:pt x="1" y="156"/>
                  </a:cubicBezTo>
                  <a:cubicBezTo>
                    <a:pt x="441" y="310"/>
                    <a:pt x="905" y="251"/>
                    <a:pt x="1358" y="275"/>
                  </a:cubicBezTo>
                  <a:cubicBezTo>
                    <a:pt x="1251" y="120"/>
                    <a:pt x="1072" y="84"/>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5"/>
            <p:cNvSpPr/>
            <p:nvPr/>
          </p:nvSpPr>
          <p:spPr>
            <a:xfrm>
              <a:off x="5531925" y="3861325"/>
              <a:ext cx="33075" cy="3700"/>
            </a:xfrm>
            <a:custGeom>
              <a:avLst/>
              <a:gdLst/>
              <a:ahLst/>
              <a:cxnLst/>
              <a:rect l="l" t="t" r="r" b="b"/>
              <a:pathLst>
                <a:path w="1323" h="148" extrusionOk="0">
                  <a:moveTo>
                    <a:pt x="1322" y="0"/>
                  </a:moveTo>
                  <a:cubicBezTo>
                    <a:pt x="882" y="12"/>
                    <a:pt x="453" y="12"/>
                    <a:pt x="1" y="12"/>
                  </a:cubicBezTo>
                  <a:cubicBezTo>
                    <a:pt x="333" y="123"/>
                    <a:pt x="673" y="148"/>
                    <a:pt x="1020" y="148"/>
                  </a:cubicBezTo>
                  <a:cubicBezTo>
                    <a:pt x="1120" y="148"/>
                    <a:pt x="1221" y="146"/>
                    <a:pt x="1322" y="143"/>
                  </a:cubicBezTo>
                  <a:lnTo>
                    <a:pt x="13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5"/>
            <p:cNvSpPr/>
            <p:nvPr/>
          </p:nvSpPr>
          <p:spPr>
            <a:xfrm>
              <a:off x="5378625" y="3993750"/>
              <a:ext cx="25625" cy="7500"/>
            </a:xfrm>
            <a:custGeom>
              <a:avLst/>
              <a:gdLst/>
              <a:ahLst/>
              <a:cxnLst/>
              <a:rect l="l" t="t" r="r" b="b"/>
              <a:pathLst>
                <a:path w="1025" h="300" extrusionOk="0">
                  <a:moveTo>
                    <a:pt x="405" y="0"/>
                  </a:moveTo>
                  <a:cubicBezTo>
                    <a:pt x="273" y="0"/>
                    <a:pt x="138" y="14"/>
                    <a:pt x="1" y="37"/>
                  </a:cubicBezTo>
                  <a:lnTo>
                    <a:pt x="132" y="263"/>
                  </a:lnTo>
                  <a:cubicBezTo>
                    <a:pt x="227" y="275"/>
                    <a:pt x="334" y="275"/>
                    <a:pt x="418" y="299"/>
                  </a:cubicBezTo>
                  <a:cubicBezTo>
                    <a:pt x="512" y="162"/>
                    <a:pt x="641" y="152"/>
                    <a:pt x="774" y="152"/>
                  </a:cubicBezTo>
                  <a:cubicBezTo>
                    <a:pt x="796" y="152"/>
                    <a:pt x="818" y="152"/>
                    <a:pt x="840" y="152"/>
                  </a:cubicBezTo>
                  <a:cubicBezTo>
                    <a:pt x="903" y="152"/>
                    <a:pt x="966" y="150"/>
                    <a:pt x="1025" y="132"/>
                  </a:cubicBezTo>
                  <a:cubicBezTo>
                    <a:pt x="826" y="37"/>
                    <a:pt x="619"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5"/>
            <p:cNvSpPr/>
            <p:nvPr/>
          </p:nvSpPr>
          <p:spPr>
            <a:xfrm>
              <a:off x="5525675" y="3875250"/>
              <a:ext cx="25925" cy="3950"/>
            </a:xfrm>
            <a:custGeom>
              <a:avLst/>
              <a:gdLst/>
              <a:ahLst/>
              <a:cxnLst/>
              <a:rect l="l" t="t" r="r" b="b"/>
              <a:pathLst>
                <a:path w="1037" h="158" extrusionOk="0">
                  <a:moveTo>
                    <a:pt x="465" y="1"/>
                  </a:moveTo>
                  <a:cubicBezTo>
                    <a:pt x="310" y="1"/>
                    <a:pt x="154" y="15"/>
                    <a:pt x="1" y="15"/>
                  </a:cubicBezTo>
                  <a:cubicBezTo>
                    <a:pt x="154" y="128"/>
                    <a:pt x="320" y="158"/>
                    <a:pt x="489" y="158"/>
                  </a:cubicBezTo>
                  <a:cubicBezTo>
                    <a:pt x="674" y="158"/>
                    <a:pt x="862" y="122"/>
                    <a:pt x="1036" y="122"/>
                  </a:cubicBezTo>
                  <a:cubicBezTo>
                    <a:pt x="851" y="23"/>
                    <a:pt x="65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5"/>
            <p:cNvSpPr/>
            <p:nvPr/>
          </p:nvSpPr>
          <p:spPr>
            <a:xfrm>
              <a:off x="5570925" y="3876125"/>
              <a:ext cx="16100" cy="2475"/>
            </a:xfrm>
            <a:custGeom>
              <a:avLst/>
              <a:gdLst/>
              <a:ahLst/>
              <a:cxnLst/>
              <a:rect l="l" t="t" r="r" b="b"/>
              <a:pathLst>
                <a:path w="644" h="99" extrusionOk="0">
                  <a:moveTo>
                    <a:pt x="316" y="0"/>
                  </a:moveTo>
                  <a:cubicBezTo>
                    <a:pt x="214" y="0"/>
                    <a:pt x="108" y="31"/>
                    <a:pt x="0" y="99"/>
                  </a:cubicBezTo>
                  <a:lnTo>
                    <a:pt x="643" y="99"/>
                  </a:lnTo>
                  <a:cubicBezTo>
                    <a:pt x="538" y="37"/>
                    <a:pt x="429" y="0"/>
                    <a:pt x="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5"/>
            <p:cNvSpPr/>
            <p:nvPr/>
          </p:nvSpPr>
          <p:spPr>
            <a:xfrm>
              <a:off x="5556925" y="3876675"/>
              <a:ext cx="8950" cy="1925"/>
            </a:xfrm>
            <a:custGeom>
              <a:avLst/>
              <a:gdLst/>
              <a:ahLst/>
              <a:cxnLst/>
              <a:rect l="l" t="t" r="r" b="b"/>
              <a:pathLst>
                <a:path w="358" h="77" extrusionOk="0">
                  <a:moveTo>
                    <a:pt x="195" y="0"/>
                  </a:moveTo>
                  <a:cubicBezTo>
                    <a:pt x="130" y="0"/>
                    <a:pt x="65" y="32"/>
                    <a:pt x="1" y="77"/>
                  </a:cubicBezTo>
                  <a:lnTo>
                    <a:pt x="358" y="77"/>
                  </a:lnTo>
                  <a:cubicBezTo>
                    <a:pt x="304" y="22"/>
                    <a:pt x="249"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5"/>
            <p:cNvSpPr/>
            <p:nvPr/>
          </p:nvSpPr>
          <p:spPr>
            <a:xfrm>
              <a:off x="5428950" y="3876100"/>
              <a:ext cx="6575" cy="2500"/>
            </a:xfrm>
            <a:custGeom>
              <a:avLst/>
              <a:gdLst/>
              <a:ahLst/>
              <a:cxnLst/>
              <a:rect l="l" t="t" r="r" b="b"/>
              <a:pathLst>
                <a:path w="263" h="100" extrusionOk="0">
                  <a:moveTo>
                    <a:pt x="134" y="0"/>
                  </a:moveTo>
                  <a:cubicBezTo>
                    <a:pt x="89" y="0"/>
                    <a:pt x="43" y="33"/>
                    <a:pt x="0" y="100"/>
                  </a:cubicBezTo>
                  <a:cubicBezTo>
                    <a:pt x="83" y="100"/>
                    <a:pt x="179" y="100"/>
                    <a:pt x="262" y="88"/>
                  </a:cubicBezTo>
                  <a:cubicBezTo>
                    <a:pt x="221" y="30"/>
                    <a:pt x="178"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5"/>
            <p:cNvSpPr/>
            <p:nvPr/>
          </p:nvSpPr>
          <p:spPr>
            <a:xfrm>
              <a:off x="5364950" y="3890500"/>
              <a:ext cx="3000" cy="3000"/>
            </a:xfrm>
            <a:custGeom>
              <a:avLst/>
              <a:gdLst/>
              <a:ahLst/>
              <a:cxnLst/>
              <a:rect l="l" t="t" r="r" b="b"/>
              <a:pathLst>
                <a:path w="120" h="120" extrusionOk="0">
                  <a:moveTo>
                    <a:pt x="119" y="0"/>
                  </a:moveTo>
                  <a:lnTo>
                    <a:pt x="119" y="0"/>
                  </a:lnTo>
                  <a:cubicBezTo>
                    <a:pt x="48" y="24"/>
                    <a:pt x="12" y="48"/>
                    <a:pt x="0" y="119"/>
                  </a:cubicBezTo>
                  <a:lnTo>
                    <a:pt x="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5"/>
            <p:cNvSpPr/>
            <p:nvPr/>
          </p:nvSpPr>
          <p:spPr>
            <a:xfrm>
              <a:off x="5360475" y="3895850"/>
              <a:ext cx="3000" cy="4475"/>
            </a:xfrm>
            <a:custGeom>
              <a:avLst/>
              <a:gdLst/>
              <a:ahLst/>
              <a:cxnLst/>
              <a:rect l="l" t="t" r="r" b="b"/>
              <a:pathLst>
                <a:path w="120" h="179" extrusionOk="0">
                  <a:moveTo>
                    <a:pt x="120" y="0"/>
                  </a:moveTo>
                  <a:cubicBezTo>
                    <a:pt x="48" y="48"/>
                    <a:pt x="1" y="108"/>
                    <a:pt x="1" y="179"/>
                  </a:cubicBezTo>
                  <a:cubicBezTo>
                    <a:pt x="72" y="143"/>
                    <a:pt x="120" y="84"/>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5"/>
            <p:cNvSpPr/>
            <p:nvPr/>
          </p:nvSpPr>
          <p:spPr>
            <a:xfrm>
              <a:off x="5342625" y="3856850"/>
              <a:ext cx="4475" cy="4500"/>
            </a:xfrm>
            <a:custGeom>
              <a:avLst/>
              <a:gdLst/>
              <a:ahLst/>
              <a:cxnLst/>
              <a:rect l="l" t="t" r="r" b="b"/>
              <a:pathLst>
                <a:path w="179" h="180" extrusionOk="0">
                  <a:moveTo>
                    <a:pt x="48" y="1"/>
                  </a:moveTo>
                  <a:lnTo>
                    <a:pt x="0" y="179"/>
                  </a:lnTo>
                  <a:cubicBezTo>
                    <a:pt x="60" y="120"/>
                    <a:pt x="179" y="8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5"/>
            <p:cNvSpPr/>
            <p:nvPr/>
          </p:nvSpPr>
          <p:spPr>
            <a:xfrm>
              <a:off x="5392925" y="3836325"/>
              <a:ext cx="3600" cy="3300"/>
            </a:xfrm>
            <a:custGeom>
              <a:avLst/>
              <a:gdLst/>
              <a:ahLst/>
              <a:cxnLst/>
              <a:rect l="l" t="t" r="r" b="b"/>
              <a:pathLst>
                <a:path w="144" h="132" extrusionOk="0">
                  <a:moveTo>
                    <a:pt x="143" y="0"/>
                  </a:moveTo>
                  <a:cubicBezTo>
                    <a:pt x="84" y="48"/>
                    <a:pt x="36" y="83"/>
                    <a:pt x="0" y="131"/>
                  </a:cubicBezTo>
                  <a:cubicBezTo>
                    <a:pt x="36" y="83"/>
                    <a:pt x="96"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5"/>
            <p:cNvSpPr/>
            <p:nvPr/>
          </p:nvSpPr>
          <p:spPr>
            <a:xfrm>
              <a:off x="5428650" y="2763850"/>
              <a:ext cx="25925" cy="27625"/>
            </a:xfrm>
            <a:custGeom>
              <a:avLst/>
              <a:gdLst/>
              <a:ahLst/>
              <a:cxnLst/>
              <a:rect l="l" t="t" r="r" b="b"/>
              <a:pathLst>
                <a:path w="1037" h="1105" extrusionOk="0">
                  <a:moveTo>
                    <a:pt x="596" y="1"/>
                  </a:moveTo>
                  <a:cubicBezTo>
                    <a:pt x="393" y="108"/>
                    <a:pt x="155" y="144"/>
                    <a:pt x="143" y="418"/>
                  </a:cubicBezTo>
                  <a:cubicBezTo>
                    <a:pt x="84" y="620"/>
                    <a:pt x="36" y="811"/>
                    <a:pt x="0" y="1001"/>
                  </a:cubicBezTo>
                  <a:cubicBezTo>
                    <a:pt x="88" y="1030"/>
                    <a:pt x="185" y="1105"/>
                    <a:pt x="277" y="1105"/>
                  </a:cubicBezTo>
                  <a:cubicBezTo>
                    <a:pt x="335" y="1105"/>
                    <a:pt x="390" y="1076"/>
                    <a:pt x="441" y="989"/>
                  </a:cubicBezTo>
                  <a:cubicBezTo>
                    <a:pt x="500" y="930"/>
                    <a:pt x="548" y="870"/>
                    <a:pt x="572" y="799"/>
                  </a:cubicBezTo>
                  <a:cubicBezTo>
                    <a:pt x="655" y="692"/>
                    <a:pt x="786" y="680"/>
                    <a:pt x="857" y="584"/>
                  </a:cubicBezTo>
                  <a:lnTo>
                    <a:pt x="1036" y="322"/>
                  </a:lnTo>
                  <a:cubicBezTo>
                    <a:pt x="965" y="96"/>
                    <a:pt x="774" y="84"/>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5"/>
            <p:cNvSpPr/>
            <p:nvPr/>
          </p:nvSpPr>
          <p:spPr>
            <a:xfrm>
              <a:off x="5448575" y="2706425"/>
              <a:ext cx="37550" cy="15650"/>
            </a:xfrm>
            <a:custGeom>
              <a:avLst/>
              <a:gdLst/>
              <a:ahLst/>
              <a:cxnLst/>
              <a:rect l="l" t="t" r="r" b="b"/>
              <a:pathLst>
                <a:path w="1502" h="626" extrusionOk="0">
                  <a:moveTo>
                    <a:pt x="787" y="0"/>
                  </a:moveTo>
                  <a:cubicBezTo>
                    <a:pt x="690" y="16"/>
                    <a:pt x="604" y="81"/>
                    <a:pt x="511" y="81"/>
                  </a:cubicBezTo>
                  <a:cubicBezTo>
                    <a:pt x="467" y="81"/>
                    <a:pt x="420" y="66"/>
                    <a:pt x="370" y="24"/>
                  </a:cubicBezTo>
                  <a:cubicBezTo>
                    <a:pt x="310" y="24"/>
                    <a:pt x="275" y="12"/>
                    <a:pt x="215" y="12"/>
                  </a:cubicBezTo>
                  <a:cubicBezTo>
                    <a:pt x="84" y="60"/>
                    <a:pt x="13" y="131"/>
                    <a:pt x="1" y="262"/>
                  </a:cubicBezTo>
                  <a:cubicBezTo>
                    <a:pt x="13" y="381"/>
                    <a:pt x="96" y="476"/>
                    <a:pt x="180" y="548"/>
                  </a:cubicBezTo>
                  <a:cubicBezTo>
                    <a:pt x="424" y="580"/>
                    <a:pt x="661" y="626"/>
                    <a:pt x="897" y="626"/>
                  </a:cubicBezTo>
                  <a:cubicBezTo>
                    <a:pt x="1098" y="626"/>
                    <a:pt x="1298" y="592"/>
                    <a:pt x="1501" y="488"/>
                  </a:cubicBezTo>
                  <a:cubicBezTo>
                    <a:pt x="1382" y="417"/>
                    <a:pt x="1299" y="357"/>
                    <a:pt x="1192" y="298"/>
                  </a:cubicBezTo>
                  <a:cubicBezTo>
                    <a:pt x="942" y="274"/>
                    <a:pt x="1001" y="155"/>
                    <a:pt x="1072" y="12"/>
                  </a:cubicBezTo>
                  <a:cubicBezTo>
                    <a:pt x="989" y="0"/>
                    <a:pt x="882"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5"/>
            <p:cNvSpPr/>
            <p:nvPr/>
          </p:nvSpPr>
          <p:spPr>
            <a:xfrm>
              <a:off x="5443525" y="2753675"/>
              <a:ext cx="36625" cy="17700"/>
            </a:xfrm>
            <a:custGeom>
              <a:avLst/>
              <a:gdLst/>
              <a:ahLst/>
              <a:cxnLst/>
              <a:rect l="l" t="t" r="r" b="b"/>
              <a:pathLst>
                <a:path w="1465" h="708" extrusionOk="0">
                  <a:moveTo>
                    <a:pt x="372" y="0"/>
                  </a:moveTo>
                  <a:cubicBezTo>
                    <a:pt x="290" y="0"/>
                    <a:pt x="212" y="30"/>
                    <a:pt x="143" y="98"/>
                  </a:cubicBezTo>
                  <a:cubicBezTo>
                    <a:pt x="143" y="217"/>
                    <a:pt x="96" y="325"/>
                    <a:pt x="1" y="396"/>
                  </a:cubicBezTo>
                  <a:cubicBezTo>
                    <a:pt x="60" y="634"/>
                    <a:pt x="251" y="682"/>
                    <a:pt x="441" y="706"/>
                  </a:cubicBezTo>
                  <a:cubicBezTo>
                    <a:pt x="481" y="704"/>
                    <a:pt x="521" y="704"/>
                    <a:pt x="561" y="704"/>
                  </a:cubicBezTo>
                  <a:cubicBezTo>
                    <a:pt x="666" y="704"/>
                    <a:pt x="773" y="707"/>
                    <a:pt x="880" y="707"/>
                  </a:cubicBezTo>
                  <a:cubicBezTo>
                    <a:pt x="1055" y="707"/>
                    <a:pt x="1232" y="698"/>
                    <a:pt x="1405" y="646"/>
                  </a:cubicBezTo>
                  <a:cubicBezTo>
                    <a:pt x="1465" y="503"/>
                    <a:pt x="1382" y="408"/>
                    <a:pt x="1274" y="337"/>
                  </a:cubicBezTo>
                  <a:cubicBezTo>
                    <a:pt x="1215" y="325"/>
                    <a:pt x="1155" y="325"/>
                    <a:pt x="1096" y="325"/>
                  </a:cubicBezTo>
                  <a:cubicBezTo>
                    <a:pt x="1055" y="328"/>
                    <a:pt x="1013" y="332"/>
                    <a:pt x="973" y="332"/>
                  </a:cubicBezTo>
                  <a:cubicBezTo>
                    <a:pt x="874" y="332"/>
                    <a:pt x="783" y="311"/>
                    <a:pt x="715" y="217"/>
                  </a:cubicBezTo>
                  <a:cubicBezTo>
                    <a:pt x="667" y="146"/>
                    <a:pt x="608" y="63"/>
                    <a:pt x="512" y="27"/>
                  </a:cubicBezTo>
                  <a:cubicBezTo>
                    <a:pt x="465" y="10"/>
                    <a:pt x="418"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5"/>
            <p:cNvSpPr/>
            <p:nvPr/>
          </p:nvSpPr>
          <p:spPr>
            <a:xfrm>
              <a:off x="5448300" y="2735000"/>
              <a:ext cx="19650" cy="16650"/>
            </a:xfrm>
            <a:custGeom>
              <a:avLst/>
              <a:gdLst/>
              <a:ahLst/>
              <a:cxnLst/>
              <a:rect l="l" t="t" r="r" b="b"/>
              <a:pathLst>
                <a:path w="786" h="666" extrusionOk="0">
                  <a:moveTo>
                    <a:pt x="786" y="0"/>
                  </a:moveTo>
                  <a:cubicBezTo>
                    <a:pt x="627" y="0"/>
                    <a:pt x="474" y="5"/>
                    <a:pt x="318" y="5"/>
                  </a:cubicBezTo>
                  <a:cubicBezTo>
                    <a:pt x="241" y="5"/>
                    <a:pt x="163" y="4"/>
                    <a:pt x="83" y="0"/>
                  </a:cubicBezTo>
                  <a:lnTo>
                    <a:pt x="83" y="0"/>
                  </a:lnTo>
                  <a:cubicBezTo>
                    <a:pt x="0" y="179"/>
                    <a:pt x="119" y="298"/>
                    <a:pt x="226" y="417"/>
                  </a:cubicBezTo>
                  <a:cubicBezTo>
                    <a:pt x="226" y="464"/>
                    <a:pt x="226" y="500"/>
                    <a:pt x="202" y="548"/>
                  </a:cubicBezTo>
                  <a:cubicBezTo>
                    <a:pt x="273" y="635"/>
                    <a:pt x="356" y="665"/>
                    <a:pt x="447" y="665"/>
                  </a:cubicBezTo>
                  <a:cubicBezTo>
                    <a:pt x="479" y="665"/>
                    <a:pt x="513" y="661"/>
                    <a:pt x="548" y="655"/>
                  </a:cubicBezTo>
                  <a:cubicBezTo>
                    <a:pt x="619" y="643"/>
                    <a:pt x="667" y="595"/>
                    <a:pt x="702" y="536"/>
                  </a:cubicBezTo>
                  <a:cubicBezTo>
                    <a:pt x="679" y="500"/>
                    <a:pt x="679" y="476"/>
                    <a:pt x="667" y="441"/>
                  </a:cubicBezTo>
                  <a:cubicBezTo>
                    <a:pt x="714" y="298"/>
                    <a:pt x="738" y="143"/>
                    <a:pt x="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5"/>
            <p:cNvSpPr/>
            <p:nvPr/>
          </p:nvSpPr>
          <p:spPr>
            <a:xfrm>
              <a:off x="5442925" y="2748375"/>
              <a:ext cx="23550" cy="9300"/>
            </a:xfrm>
            <a:custGeom>
              <a:avLst/>
              <a:gdLst/>
              <a:ahLst/>
              <a:cxnLst/>
              <a:rect l="l" t="t" r="r" b="b"/>
              <a:pathLst>
                <a:path w="942" h="372" extrusionOk="0">
                  <a:moveTo>
                    <a:pt x="417" y="13"/>
                  </a:moveTo>
                  <a:cubicBezTo>
                    <a:pt x="275" y="60"/>
                    <a:pt x="84" y="1"/>
                    <a:pt x="1" y="191"/>
                  </a:cubicBezTo>
                  <a:lnTo>
                    <a:pt x="1" y="203"/>
                  </a:lnTo>
                  <a:cubicBezTo>
                    <a:pt x="60" y="251"/>
                    <a:pt x="108" y="287"/>
                    <a:pt x="167" y="322"/>
                  </a:cubicBezTo>
                  <a:cubicBezTo>
                    <a:pt x="298" y="322"/>
                    <a:pt x="453" y="346"/>
                    <a:pt x="596" y="346"/>
                  </a:cubicBezTo>
                  <a:cubicBezTo>
                    <a:pt x="633" y="361"/>
                    <a:pt x="665" y="371"/>
                    <a:pt x="698" y="371"/>
                  </a:cubicBezTo>
                  <a:cubicBezTo>
                    <a:pt x="719" y="371"/>
                    <a:pt x="740" y="367"/>
                    <a:pt x="763" y="358"/>
                  </a:cubicBezTo>
                  <a:cubicBezTo>
                    <a:pt x="834" y="287"/>
                    <a:pt x="941" y="203"/>
                    <a:pt x="822" y="72"/>
                  </a:cubicBezTo>
                  <a:cubicBezTo>
                    <a:pt x="691" y="48"/>
                    <a:pt x="560" y="25"/>
                    <a:pt x="41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5"/>
            <p:cNvSpPr/>
            <p:nvPr/>
          </p:nvSpPr>
          <p:spPr>
            <a:xfrm>
              <a:off x="5445300" y="2730825"/>
              <a:ext cx="9275" cy="15000"/>
            </a:xfrm>
            <a:custGeom>
              <a:avLst/>
              <a:gdLst/>
              <a:ahLst/>
              <a:cxnLst/>
              <a:rect l="l" t="t" r="r" b="b"/>
              <a:pathLst>
                <a:path w="371" h="600" extrusionOk="0">
                  <a:moveTo>
                    <a:pt x="120" y="0"/>
                  </a:moveTo>
                  <a:cubicBezTo>
                    <a:pt x="13" y="155"/>
                    <a:pt x="1" y="346"/>
                    <a:pt x="25" y="512"/>
                  </a:cubicBezTo>
                  <a:cubicBezTo>
                    <a:pt x="38" y="585"/>
                    <a:pt x="99" y="599"/>
                    <a:pt x="172" y="599"/>
                  </a:cubicBezTo>
                  <a:cubicBezTo>
                    <a:pt x="216" y="599"/>
                    <a:pt x="264" y="594"/>
                    <a:pt x="308" y="594"/>
                  </a:cubicBezTo>
                  <a:cubicBezTo>
                    <a:pt x="321" y="594"/>
                    <a:pt x="334" y="594"/>
                    <a:pt x="346" y="596"/>
                  </a:cubicBezTo>
                  <a:cubicBezTo>
                    <a:pt x="370" y="429"/>
                    <a:pt x="227" y="334"/>
                    <a:pt x="203" y="179"/>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5"/>
            <p:cNvSpPr/>
            <p:nvPr/>
          </p:nvSpPr>
          <p:spPr>
            <a:xfrm>
              <a:off x="5439350" y="2711725"/>
              <a:ext cx="14625" cy="9000"/>
            </a:xfrm>
            <a:custGeom>
              <a:avLst/>
              <a:gdLst/>
              <a:ahLst/>
              <a:cxnLst/>
              <a:rect l="l" t="t" r="r" b="b"/>
              <a:pathLst>
                <a:path w="585" h="360" extrusionOk="0">
                  <a:moveTo>
                    <a:pt x="306" y="1"/>
                  </a:moveTo>
                  <a:cubicBezTo>
                    <a:pt x="261" y="1"/>
                    <a:pt x="217" y="19"/>
                    <a:pt x="179" y="50"/>
                  </a:cubicBezTo>
                  <a:cubicBezTo>
                    <a:pt x="25" y="145"/>
                    <a:pt x="1" y="241"/>
                    <a:pt x="168" y="360"/>
                  </a:cubicBezTo>
                  <a:cubicBezTo>
                    <a:pt x="298" y="360"/>
                    <a:pt x="429" y="348"/>
                    <a:pt x="560" y="336"/>
                  </a:cubicBezTo>
                  <a:cubicBezTo>
                    <a:pt x="584" y="217"/>
                    <a:pt x="549" y="110"/>
                    <a:pt x="429" y="50"/>
                  </a:cubicBezTo>
                  <a:cubicBezTo>
                    <a:pt x="390" y="16"/>
                    <a:pt x="347" y="1"/>
                    <a:pt x="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5"/>
            <p:cNvSpPr/>
            <p:nvPr/>
          </p:nvSpPr>
          <p:spPr>
            <a:xfrm>
              <a:off x="5530750" y="2720700"/>
              <a:ext cx="19075" cy="3700"/>
            </a:xfrm>
            <a:custGeom>
              <a:avLst/>
              <a:gdLst/>
              <a:ahLst/>
              <a:cxnLst/>
              <a:rect l="l" t="t" r="r" b="b"/>
              <a:pathLst>
                <a:path w="763" h="148" extrusionOk="0">
                  <a:moveTo>
                    <a:pt x="386" y="0"/>
                  </a:moveTo>
                  <a:cubicBezTo>
                    <a:pt x="267" y="0"/>
                    <a:pt x="140" y="24"/>
                    <a:pt x="0" y="108"/>
                  </a:cubicBezTo>
                  <a:cubicBezTo>
                    <a:pt x="179" y="120"/>
                    <a:pt x="274" y="120"/>
                    <a:pt x="357" y="143"/>
                  </a:cubicBezTo>
                  <a:cubicBezTo>
                    <a:pt x="409" y="143"/>
                    <a:pt x="459" y="147"/>
                    <a:pt x="507" y="147"/>
                  </a:cubicBezTo>
                  <a:cubicBezTo>
                    <a:pt x="603" y="147"/>
                    <a:pt x="691" y="132"/>
                    <a:pt x="762" y="36"/>
                  </a:cubicBezTo>
                  <a:cubicBezTo>
                    <a:pt x="642" y="30"/>
                    <a:pt x="519" y="0"/>
                    <a:pt x="3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5"/>
            <p:cNvSpPr/>
            <p:nvPr/>
          </p:nvSpPr>
          <p:spPr>
            <a:xfrm>
              <a:off x="5436075" y="2751525"/>
              <a:ext cx="6575" cy="6950"/>
            </a:xfrm>
            <a:custGeom>
              <a:avLst/>
              <a:gdLst/>
              <a:ahLst/>
              <a:cxnLst/>
              <a:rect l="l" t="t" r="r" b="b"/>
              <a:pathLst>
                <a:path w="263" h="278" extrusionOk="0">
                  <a:moveTo>
                    <a:pt x="88" y="0"/>
                  </a:moveTo>
                  <a:cubicBezTo>
                    <a:pt x="51" y="0"/>
                    <a:pt x="22" y="27"/>
                    <a:pt x="13" y="113"/>
                  </a:cubicBezTo>
                  <a:cubicBezTo>
                    <a:pt x="1" y="161"/>
                    <a:pt x="37" y="256"/>
                    <a:pt x="84" y="268"/>
                  </a:cubicBezTo>
                  <a:cubicBezTo>
                    <a:pt x="107" y="274"/>
                    <a:pt x="126" y="277"/>
                    <a:pt x="143" y="277"/>
                  </a:cubicBezTo>
                  <a:cubicBezTo>
                    <a:pt x="251" y="277"/>
                    <a:pt x="253" y="158"/>
                    <a:pt x="263" y="65"/>
                  </a:cubicBezTo>
                  <a:cubicBezTo>
                    <a:pt x="213" y="58"/>
                    <a:pt x="142" y="0"/>
                    <a:pt x="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5"/>
            <p:cNvSpPr/>
            <p:nvPr/>
          </p:nvSpPr>
          <p:spPr>
            <a:xfrm>
              <a:off x="5795050" y="2943050"/>
              <a:ext cx="10150" cy="3600"/>
            </a:xfrm>
            <a:custGeom>
              <a:avLst/>
              <a:gdLst/>
              <a:ahLst/>
              <a:cxnLst/>
              <a:rect l="l" t="t" r="r" b="b"/>
              <a:pathLst>
                <a:path w="406" h="144" extrusionOk="0">
                  <a:moveTo>
                    <a:pt x="239" y="1"/>
                  </a:moveTo>
                  <a:cubicBezTo>
                    <a:pt x="142" y="1"/>
                    <a:pt x="54" y="24"/>
                    <a:pt x="1" y="132"/>
                  </a:cubicBezTo>
                  <a:cubicBezTo>
                    <a:pt x="52" y="136"/>
                    <a:pt x="106" y="143"/>
                    <a:pt x="159" y="143"/>
                  </a:cubicBezTo>
                  <a:cubicBezTo>
                    <a:pt x="254" y="143"/>
                    <a:pt x="344" y="120"/>
                    <a:pt x="406" y="12"/>
                  </a:cubicBezTo>
                  <a:cubicBezTo>
                    <a:pt x="350" y="8"/>
                    <a:pt x="293"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5"/>
            <p:cNvSpPr/>
            <p:nvPr/>
          </p:nvSpPr>
          <p:spPr>
            <a:xfrm>
              <a:off x="5445900" y="2779525"/>
              <a:ext cx="61650" cy="11425"/>
            </a:xfrm>
            <a:custGeom>
              <a:avLst/>
              <a:gdLst/>
              <a:ahLst/>
              <a:cxnLst/>
              <a:rect l="l" t="t" r="r" b="b"/>
              <a:pathLst>
                <a:path w="2466" h="457" extrusionOk="0">
                  <a:moveTo>
                    <a:pt x="1893" y="0"/>
                  </a:moveTo>
                  <a:cubicBezTo>
                    <a:pt x="1694" y="0"/>
                    <a:pt x="1495" y="28"/>
                    <a:pt x="1299" y="65"/>
                  </a:cubicBezTo>
                  <a:lnTo>
                    <a:pt x="191" y="65"/>
                  </a:lnTo>
                  <a:cubicBezTo>
                    <a:pt x="167" y="76"/>
                    <a:pt x="144" y="76"/>
                    <a:pt x="108" y="88"/>
                  </a:cubicBezTo>
                  <a:cubicBezTo>
                    <a:pt x="48" y="172"/>
                    <a:pt x="1" y="243"/>
                    <a:pt x="36" y="350"/>
                  </a:cubicBezTo>
                  <a:lnTo>
                    <a:pt x="48" y="410"/>
                  </a:lnTo>
                  <a:cubicBezTo>
                    <a:pt x="226" y="438"/>
                    <a:pt x="409" y="456"/>
                    <a:pt x="592" y="456"/>
                  </a:cubicBezTo>
                  <a:cubicBezTo>
                    <a:pt x="790" y="456"/>
                    <a:pt x="988" y="435"/>
                    <a:pt x="1179" y="386"/>
                  </a:cubicBezTo>
                  <a:lnTo>
                    <a:pt x="1168" y="362"/>
                  </a:lnTo>
                  <a:cubicBezTo>
                    <a:pt x="1217" y="331"/>
                    <a:pt x="1267" y="313"/>
                    <a:pt x="1319" y="313"/>
                  </a:cubicBezTo>
                  <a:cubicBezTo>
                    <a:pt x="1366" y="313"/>
                    <a:pt x="1414" y="328"/>
                    <a:pt x="1465" y="362"/>
                  </a:cubicBezTo>
                  <a:cubicBezTo>
                    <a:pt x="1489" y="368"/>
                    <a:pt x="1510" y="371"/>
                    <a:pt x="1531" y="371"/>
                  </a:cubicBezTo>
                  <a:cubicBezTo>
                    <a:pt x="1552" y="371"/>
                    <a:pt x="1572" y="368"/>
                    <a:pt x="1596" y="362"/>
                  </a:cubicBezTo>
                  <a:cubicBezTo>
                    <a:pt x="1707" y="246"/>
                    <a:pt x="1830" y="221"/>
                    <a:pt x="1957" y="221"/>
                  </a:cubicBezTo>
                  <a:cubicBezTo>
                    <a:pt x="2052" y="221"/>
                    <a:pt x="2149" y="235"/>
                    <a:pt x="2246" y="235"/>
                  </a:cubicBezTo>
                  <a:cubicBezTo>
                    <a:pt x="2312" y="235"/>
                    <a:pt x="2377" y="229"/>
                    <a:pt x="2442" y="207"/>
                  </a:cubicBezTo>
                  <a:cubicBezTo>
                    <a:pt x="2465" y="172"/>
                    <a:pt x="2465" y="124"/>
                    <a:pt x="2453" y="88"/>
                  </a:cubicBezTo>
                  <a:cubicBezTo>
                    <a:pt x="2268" y="25"/>
                    <a:pt x="2081"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5"/>
            <p:cNvSpPr/>
            <p:nvPr/>
          </p:nvSpPr>
          <p:spPr>
            <a:xfrm>
              <a:off x="5483700" y="2755925"/>
              <a:ext cx="48550" cy="11525"/>
            </a:xfrm>
            <a:custGeom>
              <a:avLst/>
              <a:gdLst/>
              <a:ahLst/>
              <a:cxnLst/>
              <a:rect l="l" t="t" r="r" b="b"/>
              <a:pathLst>
                <a:path w="1942" h="461" extrusionOk="0">
                  <a:moveTo>
                    <a:pt x="160" y="1"/>
                  </a:moveTo>
                  <a:cubicBezTo>
                    <a:pt x="129" y="1"/>
                    <a:pt x="94" y="16"/>
                    <a:pt x="60" y="44"/>
                  </a:cubicBezTo>
                  <a:cubicBezTo>
                    <a:pt x="1" y="139"/>
                    <a:pt x="1" y="247"/>
                    <a:pt x="84" y="354"/>
                  </a:cubicBezTo>
                  <a:cubicBezTo>
                    <a:pt x="153" y="389"/>
                    <a:pt x="224" y="401"/>
                    <a:pt x="297" y="401"/>
                  </a:cubicBezTo>
                  <a:cubicBezTo>
                    <a:pt x="419" y="401"/>
                    <a:pt x="544" y="370"/>
                    <a:pt x="667" y="370"/>
                  </a:cubicBezTo>
                  <a:cubicBezTo>
                    <a:pt x="765" y="370"/>
                    <a:pt x="862" y="389"/>
                    <a:pt x="953" y="461"/>
                  </a:cubicBezTo>
                  <a:cubicBezTo>
                    <a:pt x="1287" y="461"/>
                    <a:pt x="1620" y="437"/>
                    <a:pt x="1942" y="437"/>
                  </a:cubicBezTo>
                  <a:cubicBezTo>
                    <a:pt x="1942" y="258"/>
                    <a:pt x="1870" y="223"/>
                    <a:pt x="1692" y="187"/>
                  </a:cubicBezTo>
                  <a:cubicBezTo>
                    <a:pt x="1583" y="173"/>
                    <a:pt x="1474" y="170"/>
                    <a:pt x="1364" y="170"/>
                  </a:cubicBezTo>
                  <a:cubicBezTo>
                    <a:pt x="1232" y="170"/>
                    <a:pt x="1099" y="175"/>
                    <a:pt x="967" y="175"/>
                  </a:cubicBezTo>
                  <a:cubicBezTo>
                    <a:pt x="724" y="175"/>
                    <a:pt x="483" y="157"/>
                    <a:pt x="251" y="56"/>
                  </a:cubicBezTo>
                  <a:cubicBezTo>
                    <a:pt x="226" y="19"/>
                    <a:pt x="195"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5"/>
            <p:cNvSpPr/>
            <p:nvPr/>
          </p:nvSpPr>
          <p:spPr>
            <a:xfrm>
              <a:off x="5475375" y="2761075"/>
              <a:ext cx="32475" cy="9075"/>
            </a:xfrm>
            <a:custGeom>
              <a:avLst/>
              <a:gdLst/>
              <a:ahLst/>
              <a:cxnLst/>
              <a:rect l="l" t="t" r="r" b="b"/>
              <a:pathLst>
                <a:path w="1299" h="363" extrusionOk="0">
                  <a:moveTo>
                    <a:pt x="219" y="0"/>
                  </a:moveTo>
                  <a:cubicBezTo>
                    <a:pt x="136" y="0"/>
                    <a:pt x="64" y="39"/>
                    <a:pt x="0" y="124"/>
                  </a:cubicBezTo>
                  <a:cubicBezTo>
                    <a:pt x="48" y="207"/>
                    <a:pt x="96" y="291"/>
                    <a:pt x="131" y="362"/>
                  </a:cubicBezTo>
                  <a:cubicBezTo>
                    <a:pt x="524" y="326"/>
                    <a:pt x="905" y="291"/>
                    <a:pt x="1298" y="243"/>
                  </a:cubicBezTo>
                  <a:cubicBezTo>
                    <a:pt x="1162" y="101"/>
                    <a:pt x="998" y="85"/>
                    <a:pt x="829" y="85"/>
                  </a:cubicBezTo>
                  <a:cubicBezTo>
                    <a:pt x="781" y="85"/>
                    <a:pt x="733" y="86"/>
                    <a:pt x="684" y="86"/>
                  </a:cubicBezTo>
                  <a:cubicBezTo>
                    <a:pt x="590" y="86"/>
                    <a:pt x="495" y="81"/>
                    <a:pt x="405" y="52"/>
                  </a:cubicBezTo>
                  <a:cubicBezTo>
                    <a:pt x="338" y="19"/>
                    <a:pt x="276"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5"/>
            <p:cNvSpPr/>
            <p:nvPr/>
          </p:nvSpPr>
          <p:spPr>
            <a:xfrm>
              <a:off x="5478350" y="2777975"/>
              <a:ext cx="32775" cy="3775"/>
            </a:xfrm>
            <a:custGeom>
              <a:avLst/>
              <a:gdLst/>
              <a:ahLst/>
              <a:cxnLst/>
              <a:rect l="l" t="t" r="r" b="b"/>
              <a:pathLst>
                <a:path w="1311" h="151" extrusionOk="0">
                  <a:moveTo>
                    <a:pt x="748" y="0"/>
                  </a:moveTo>
                  <a:cubicBezTo>
                    <a:pt x="497" y="0"/>
                    <a:pt x="245" y="25"/>
                    <a:pt x="1" y="127"/>
                  </a:cubicBezTo>
                  <a:cubicBezTo>
                    <a:pt x="393" y="138"/>
                    <a:pt x="774" y="138"/>
                    <a:pt x="1167" y="150"/>
                  </a:cubicBezTo>
                  <a:cubicBezTo>
                    <a:pt x="1203" y="103"/>
                    <a:pt x="1263" y="67"/>
                    <a:pt x="1310" y="19"/>
                  </a:cubicBezTo>
                  <a:cubicBezTo>
                    <a:pt x="1126" y="14"/>
                    <a:pt x="937" y="0"/>
                    <a:pt x="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5"/>
            <p:cNvSpPr/>
            <p:nvPr/>
          </p:nvSpPr>
          <p:spPr>
            <a:xfrm>
              <a:off x="5439650" y="2776050"/>
              <a:ext cx="11350" cy="7550"/>
            </a:xfrm>
            <a:custGeom>
              <a:avLst/>
              <a:gdLst/>
              <a:ahLst/>
              <a:cxnLst/>
              <a:rect l="l" t="t" r="r" b="b"/>
              <a:pathLst>
                <a:path w="454" h="302" extrusionOk="0">
                  <a:moveTo>
                    <a:pt x="105" y="0"/>
                  </a:moveTo>
                  <a:cubicBezTo>
                    <a:pt x="44" y="0"/>
                    <a:pt x="1" y="48"/>
                    <a:pt x="1" y="215"/>
                  </a:cubicBezTo>
                  <a:cubicBezTo>
                    <a:pt x="60" y="275"/>
                    <a:pt x="123" y="302"/>
                    <a:pt x="188" y="302"/>
                  </a:cubicBezTo>
                  <a:cubicBezTo>
                    <a:pt x="254" y="302"/>
                    <a:pt x="322" y="275"/>
                    <a:pt x="394" y="227"/>
                  </a:cubicBezTo>
                  <a:cubicBezTo>
                    <a:pt x="406" y="215"/>
                    <a:pt x="429" y="204"/>
                    <a:pt x="453" y="180"/>
                  </a:cubicBezTo>
                  <a:cubicBezTo>
                    <a:pt x="453" y="144"/>
                    <a:pt x="429" y="108"/>
                    <a:pt x="417" y="73"/>
                  </a:cubicBezTo>
                  <a:cubicBezTo>
                    <a:pt x="405" y="79"/>
                    <a:pt x="391" y="82"/>
                    <a:pt x="376" y="82"/>
                  </a:cubicBezTo>
                  <a:cubicBezTo>
                    <a:pt x="295" y="82"/>
                    <a:pt x="185"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35"/>
            <p:cNvSpPr/>
            <p:nvPr/>
          </p:nvSpPr>
          <p:spPr>
            <a:xfrm>
              <a:off x="5572400" y="2921625"/>
              <a:ext cx="13425" cy="3450"/>
            </a:xfrm>
            <a:custGeom>
              <a:avLst/>
              <a:gdLst/>
              <a:ahLst/>
              <a:cxnLst/>
              <a:rect l="l" t="t" r="r" b="b"/>
              <a:pathLst>
                <a:path w="537" h="138" extrusionOk="0">
                  <a:moveTo>
                    <a:pt x="1" y="0"/>
                  </a:moveTo>
                  <a:cubicBezTo>
                    <a:pt x="93" y="93"/>
                    <a:pt x="186" y="137"/>
                    <a:pt x="278" y="137"/>
                  </a:cubicBezTo>
                  <a:cubicBezTo>
                    <a:pt x="364" y="137"/>
                    <a:pt x="451" y="99"/>
                    <a:pt x="537" y="24"/>
                  </a:cubicBezTo>
                  <a:cubicBezTo>
                    <a:pt x="358" y="24"/>
                    <a:pt x="18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5"/>
            <p:cNvSpPr/>
            <p:nvPr/>
          </p:nvSpPr>
          <p:spPr>
            <a:xfrm>
              <a:off x="5557525" y="2921325"/>
              <a:ext cx="3900" cy="2075"/>
            </a:xfrm>
            <a:custGeom>
              <a:avLst/>
              <a:gdLst/>
              <a:ahLst/>
              <a:cxnLst/>
              <a:rect l="l" t="t" r="r" b="b"/>
              <a:pathLst>
                <a:path w="156" h="83" extrusionOk="0">
                  <a:moveTo>
                    <a:pt x="155" y="0"/>
                  </a:moveTo>
                  <a:lnTo>
                    <a:pt x="155" y="0"/>
                  </a:lnTo>
                  <a:cubicBezTo>
                    <a:pt x="96" y="12"/>
                    <a:pt x="48" y="12"/>
                    <a:pt x="1" y="12"/>
                  </a:cubicBezTo>
                  <a:cubicBezTo>
                    <a:pt x="29" y="59"/>
                    <a:pt x="56" y="82"/>
                    <a:pt x="80" y="82"/>
                  </a:cubicBezTo>
                  <a:cubicBezTo>
                    <a:pt x="106" y="82"/>
                    <a:pt x="131" y="5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5"/>
            <p:cNvSpPr/>
            <p:nvPr/>
          </p:nvSpPr>
          <p:spPr>
            <a:xfrm>
              <a:off x="5564975" y="2921500"/>
              <a:ext cx="3000" cy="1625"/>
            </a:xfrm>
            <a:custGeom>
              <a:avLst/>
              <a:gdLst/>
              <a:ahLst/>
              <a:cxnLst/>
              <a:rect l="l" t="t" r="r" b="b"/>
              <a:pathLst>
                <a:path w="120" h="65" extrusionOk="0">
                  <a:moveTo>
                    <a:pt x="88" y="0"/>
                  </a:moveTo>
                  <a:cubicBezTo>
                    <a:pt x="62" y="0"/>
                    <a:pt x="34" y="9"/>
                    <a:pt x="0" y="17"/>
                  </a:cubicBezTo>
                  <a:cubicBezTo>
                    <a:pt x="20" y="37"/>
                    <a:pt x="40" y="57"/>
                    <a:pt x="39" y="63"/>
                  </a:cubicBezTo>
                  <a:lnTo>
                    <a:pt x="39" y="63"/>
                  </a:lnTo>
                  <a:cubicBezTo>
                    <a:pt x="63" y="50"/>
                    <a:pt x="97" y="17"/>
                    <a:pt x="119" y="5"/>
                  </a:cubicBezTo>
                  <a:cubicBezTo>
                    <a:pt x="109" y="2"/>
                    <a:pt x="98" y="0"/>
                    <a:pt x="88" y="0"/>
                  </a:cubicBezTo>
                  <a:close/>
                  <a:moveTo>
                    <a:pt x="39" y="63"/>
                  </a:moveTo>
                  <a:lnTo>
                    <a:pt x="39" y="63"/>
                  </a:lnTo>
                  <a:cubicBezTo>
                    <a:pt x="38" y="64"/>
                    <a:pt x="37" y="64"/>
                    <a:pt x="36" y="65"/>
                  </a:cubicBezTo>
                  <a:cubicBezTo>
                    <a:pt x="38" y="65"/>
                    <a:pt x="39" y="64"/>
                    <a:pt x="39" y="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5"/>
            <p:cNvSpPr/>
            <p:nvPr/>
          </p:nvSpPr>
          <p:spPr>
            <a:xfrm>
              <a:off x="5546225" y="2917750"/>
              <a:ext cx="4775" cy="3125"/>
            </a:xfrm>
            <a:custGeom>
              <a:avLst/>
              <a:gdLst/>
              <a:ahLst/>
              <a:cxnLst/>
              <a:rect l="l" t="t" r="r" b="b"/>
              <a:pathLst>
                <a:path w="191" h="125" extrusionOk="0">
                  <a:moveTo>
                    <a:pt x="155" y="1"/>
                  </a:moveTo>
                  <a:cubicBezTo>
                    <a:pt x="119" y="36"/>
                    <a:pt x="60" y="72"/>
                    <a:pt x="0" y="120"/>
                  </a:cubicBezTo>
                  <a:cubicBezTo>
                    <a:pt x="48" y="120"/>
                    <a:pt x="90" y="125"/>
                    <a:pt x="131" y="125"/>
                  </a:cubicBezTo>
                  <a:cubicBezTo>
                    <a:pt x="151" y="125"/>
                    <a:pt x="171" y="124"/>
                    <a:pt x="191" y="120"/>
                  </a:cubicBezTo>
                  <a:cubicBezTo>
                    <a:pt x="167" y="72"/>
                    <a:pt x="167"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5"/>
            <p:cNvSpPr/>
            <p:nvPr/>
          </p:nvSpPr>
          <p:spPr>
            <a:xfrm>
              <a:off x="5891800" y="2860600"/>
              <a:ext cx="14600" cy="39900"/>
            </a:xfrm>
            <a:custGeom>
              <a:avLst/>
              <a:gdLst/>
              <a:ahLst/>
              <a:cxnLst/>
              <a:rect l="l" t="t" r="r" b="b"/>
              <a:pathLst>
                <a:path w="584" h="1596" extrusionOk="0">
                  <a:moveTo>
                    <a:pt x="584" y="1"/>
                  </a:moveTo>
                  <a:lnTo>
                    <a:pt x="584" y="1"/>
                  </a:lnTo>
                  <a:cubicBezTo>
                    <a:pt x="167" y="453"/>
                    <a:pt x="60" y="1013"/>
                    <a:pt x="0" y="1596"/>
                  </a:cubicBezTo>
                  <a:cubicBezTo>
                    <a:pt x="72" y="1489"/>
                    <a:pt x="119" y="1370"/>
                    <a:pt x="179" y="1274"/>
                  </a:cubicBezTo>
                  <a:cubicBezTo>
                    <a:pt x="286" y="882"/>
                    <a:pt x="405" y="501"/>
                    <a:pt x="548" y="120"/>
                  </a:cubicBezTo>
                  <a:cubicBezTo>
                    <a:pt x="560" y="84"/>
                    <a:pt x="584" y="36"/>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35"/>
            <p:cNvSpPr/>
            <p:nvPr/>
          </p:nvSpPr>
          <p:spPr>
            <a:xfrm>
              <a:off x="5895075" y="2842550"/>
              <a:ext cx="14900" cy="16050"/>
            </a:xfrm>
            <a:custGeom>
              <a:avLst/>
              <a:gdLst/>
              <a:ahLst/>
              <a:cxnLst/>
              <a:rect l="l" t="t" r="r" b="b"/>
              <a:pathLst>
                <a:path w="596" h="642" extrusionOk="0">
                  <a:moveTo>
                    <a:pt x="336" y="1"/>
                  </a:moveTo>
                  <a:cubicBezTo>
                    <a:pt x="234" y="1"/>
                    <a:pt x="186" y="85"/>
                    <a:pt x="155" y="187"/>
                  </a:cubicBezTo>
                  <a:cubicBezTo>
                    <a:pt x="119" y="282"/>
                    <a:pt x="72" y="353"/>
                    <a:pt x="36" y="449"/>
                  </a:cubicBezTo>
                  <a:cubicBezTo>
                    <a:pt x="12" y="484"/>
                    <a:pt x="0" y="520"/>
                    <a:pt x="0" y="568"/>
                  </a:cubicBezTo>
                  <a:cubicBezTo>
                    <a:pt x="38" y="623"/>
                    <a:pt x="77" y="642"/>
                    <a:pt x="116" y="642"/>
                  </a:cubicBezTo>
                  <a:cubicBezTo>
                    <a:pt x="210" y="642"/>
                    <a:pt x="308" y="532"/>
                    <a:pt x="406" y="532"/>
                  </a:cubicBezTo>
                  <a:cubicBezTo>
                    <a:pt x="410" y="532"/>
                    <a:pt x="413" y="532"/>
                    <a:pt x="417" y="532"/>
                  </a:cubicBezTo>
                  <a:cubicBezTo>
                    <a:pt x="429" y="472"/>
                    <a:pt x="453" y="401"/>
                    <a:pt x="465" y="342"/>
                  </a:cubicBezTo>
                  <a:cubicBezTo>
                    <a:pt x="488" y="222"/>
                    <a:pt x="596" y="68"/>
                    <a:pt x="393" y="8"/>
                  </a:cubicBezTo>
                  <a:cubicBezTo>
                    <a:pt x="372" y="3"/>
                    <a:pt x="354"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35"/>
            <p:cNvSpPr/>
            <p:nvPr/>
          </p:nvSpPr>
          <p:spPr>
            <a:xfrm>
              <a:off x="5881975" y="2900200"/>
              <a:ext cx="10150" cy="25900"/>
            </a:xfrm>
            <a:custGeom>
              <a:avLst/>
              <a:gdLst/>
              <a:ahLst/>
              <a:cxnLst/>
              <a:rect l="l" t="t" r="r" b="b"/>
              <a:pathLst>
                <a:path w="406" h="1036" extrusionOk="0">
                  <a:moveTo>
                    <a:pt x="405" y="0"/>
                  </a:moveTo>
                  <a:lnTo>
                    <a:pt x="405" y="0"/>
                  </a:lnTo>
                  <a:cubicBezTo>
                    <a:pt x="0" y="262"/>
                    <a:pt x="96" y="655"/>
                    <a:pt x="108" y="1036"/>
                  </a:cubicBezTo>
                  <a:cubicBezTo>
                    <a:pt x="262" y="714"/>
                    <a:pt x="381" y="369"/>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35"/>
            <p:cNvSpPr/>
            <p:nvPr/>
          </p:nvSpPr>
          <p:spPr>
            <a:xfrm>
              <a:off x="5507225" y="2867150"/>
              <a:ext cx="27700" cy="7475"/>
            </a:xfrm>
            <a:custGeom>
              <a:avLst/>
              <a:gdLst/>
              <a:ahLst/>
              <a:cxnLst/>
              <a:rect l="l" t="t" r="r" b="b"/>
              <a:pathLst>
                <a:path w="1108" h="299" extrusionOk="0">
                  <a:moveTo>
                    <a:pt x="1001" y="0"/>
                  </a:moveTo>
                  <a:cubicBezTo>
                    <a:pt x="810" y="0"/>
                    <a:pt x="631" y="12"/>
                    <a:pt x="441" y="12"/>
                  </a:cubicBezTo>
                  <a:cubicBezTo>
                    <a:pt x="310" y="24"/>
                    <a:pt x="167" y="24"/>
                    <a:pt x="48" y="36"/>
                  </a:cubicBezTo>
                  <a:cubicBezTo>
                    <a:pt x="0" y="179"/>
                    <a:pt x="72" y="250"/>
                    <a:pt x="191" y="274"/>
                  </a:cubicBezTo>
                  <a:lnTo>
                    <a:pt x="762" y="274"/>
                  </a:lnTo>
                  <a:cubicBezTo>
                    <a:pt x="846" y="191"/>
                    <a:pt x="1108" y="298"/>
                    <a:pt x="1036" y="24"/>
                  </a:cubicBezTo>
                  <a:lnTo>
                    <a:pt x="1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35"/>
            <p:cNvSpPr/>
            <p:nvPr/>
          </p:nvSpPr>
          <p:spPr>
            <a:xfrm>
              <a:off x="5445600" y="2864475"/>
              <a:ext cx="22650" cy="6575"/>
            </a:xfrm>
            <a:custGeom>
              <a:avLst/>
              <a:gdLst/>
              <a:ahLst/>
              <a:cxnLst/>
              <a:rect l="l" t="t" r="r" b="b"/>
              <a:pathLst>
                <a:path w="906" h="263" extrusionOk="0">
                  <a:moveTo>
                    <a:pt x="191" y="0"/>
                  </a:moveTo>
                  <a:cubicBezTo>
                    <a:pt x="179" y="107"/>
                    <a:pt x="1" y="179"/>
                    <a:pt x="191" y="262"/>
                  </a:cubicBezTo>
                  <a:lnTo>
                    <a:pt x="906" y="262"/>
                  </a:lnTo>
                  <a:cubicBezTo>
                    <a:pt x="906" y="215"/>
                    <a:pt x="894" y="179"/>
                    <a:pt x="894" y="131"/>
                  </a:cubicBezTo>
                  <a:cubicBezTo>
                    <a:pt x="815" y="86"/>
                    <a:pt x="731" y="76"/>
                    <a:pt x="647" y="76"/>
                  </a:cubicBezTo>
                  <a:cubicBezTo>
                    <a:pt x="588" y="76"/>
                    <a:pt x="529" y="81"/>
                    <a:pt x="470" y="81"/>
                  </a:cubicBezTo>
                  <a:cubicBezTo>
                    <a:pt x="373" y="81"/>
                    <a:pt x="278" y="68"/>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35"/>
            <p:cNvSpPr/>
            <p:nvPr/>
          </p:nvSpPr>
          <p:spPr>
            <a:xfrm>
              <a:off x="5525975" y="2867750"/>
              <a:ext cx="10150" cy="6275"/>
            </a:xfrm>
            <a:custGeom>
              <a:avLst/>
              <a:gdLst/>
              <a:ahLst/>
              <a:cxnLst/>
              <a:rect l="l" t="t" r="r" b="b"/>
              <a:pathLst>
                <a:path w="406" h="251" extrusionOk="0">
                  <a:moveTo>
                    <a:pt x="274" y="0"/>
                  </a:moveTo>
                  <a:cubicBezTo>
                    <a:pt x="179" y="84"/>
                    <a:pt x="96" y="167"/>
                    <a:pt x="1" y="250"/>
                  </a:cubicBezTo>
                  <a:lnTo>
                    <a:pt x="393" y="250"/>
                  </a:lnTo>
                  <a:cubicBezTo>
                    <a:pt x="405" y="143"/>
                    <a:pt x="393" y="48"/>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35"/>
            <p:cNvSpPr/>
            <p:nvPr/>
          </p:nvSpPr>
          <p:spPr>
            <a:xfrm>
              <a:off x="5500375" y="2867950"/>
              <a:ext cx="11050" cy="6375"/>
            </a:xfrm>
            <a:custGeom>
              <a:avLst/>
              <a:gdLst/>
              <a:ahLst/>
              <a:cxnLst/>
              <a:rect l="l" t="t" r="r" b="b"/>
              <a:pathLst>
                <a:path w="442" h="255" extrusionOk="0">
                  <a:moveTo>
                    <a:pt x="239" y="1"/>
                  </a:moveTo>
                  <a:cubicBezTo>
                    <a:pt x="140" y="1"/>
                    <a:pt x="59" y="27"/>
                    <a:pt x="1" y="123"/>
                  </a:cubicBezTo>
                  <a:cubicBezTo>
                    <a:pt x="119" y="172"/>
                    <a:pt x="237" y="254"/>
                    <a:pt x="362" y="254"/>
                  </a:cubicBezTo>
                  <a:cubicBezTo>
                    <a:pt x="388" y="254"/>
                    <a:pt x="414" y="251"/>
                    <a:pt x="441" y="242"/>
                  </a:cubicBezTo>
                  <a:cubicBezTo>
                    <a:pt x="405" y="171"/>
                    <a:pt x="358" y="76"/>
                    <a:pt x="310" y="4"/>
                  </a:cubicBezTo>
                  <a:cubicBezTo>
                    <a:pt x="286" y="2"/>
                    <a:pt x="262"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35"/>
            <p:cNvSpPr/>
            <p:nvPr/>
          </p:nvSpPr>
          <p:spPr>
            <a:xfrm>
              <a:off x="5460500" y="2746825"/>
              <a:ext cx="68175" cy="13300"/>
            </a:xfrm>
            <a:custGeom>
              <a:avLst/>
              <a:gdLst/>
              <a:ahLst/>
              <a:cxnLst/>
              <a:rect l="l" t="t" r="r" b="b"/>
              <a:pathLst>
                <a:path w="2727" h="532" extrusionOk="0">
                  <a:moveTo>
                    <a:pt x="917" y="0"/>
                  </a:moveTo>
                  <a:cubicBezTo>
                    <a:pt x="667" y="0"/>
                    <a:pt x="415" y="25"/>
                    <a:pt x="167" y="63"/>
                  </a:cubicBezTo>
                  <a:cubicBezTo>
                    <a:pt x="155" y="87"/>
                    <a:pt x="131" y="110"/>
                    <a:pt x="107" y="122"/>
                  </a:cubicBezTo>
                  <a:cubicBezTo>
                    <a:pt x="72" y="206"/>
                    <a:pt x="36" y="289"/>
                    <a:pt x="0" y="361"/>
                  </a:cubicBezTo>
                  <a:cubicBezTo>
                    <a:pt x="159" y="486"/>
                    <a:pt x="316" y="532"/>
                    <a:pt x="474" y="532"/>
                  </a:cubicBezTo>
                  <a:cubicBezTo>
                    <a:pt x="646" y="532"/>
                    <a:pt x="820" y="477"/>
                    <a:pt x="1000" y="408"/>
                  </a:cubicBezTo>
                  <a:cubicBezTo>
                    <a:pt x="1060" y="420"/>
                    <a:pt x="1119" y="420"/>
                    <a:pt x="1179" y="420"/>
                  </a:cubicBezTo>
                  <a:cubicBezTo>
                    <a:pt x="1465" y="408"/>
                    <a:pt x="1738" y="384"/>
                    <a:pt x="2012" y="349"/>
                  </a:cubicBezTo>
                  <a:cubicBezTo>
                    <a:pt x="2066" y="319"/>
                    <a:pt x="2114" y="304"/>
                    <a:pt x="2161" y="304"/>
                  </a:cubicBezTo>
                  <a:cubicBezTo>
                    <a:pt x="2209" y="304"/>
                    <a:pt x="2256" y="319"/>
                    <a:pt x="2310" y="349"/>
                  </a:cubicBezTo>
                  <a:cubicBezTo>
                    <a:pt x="2327" y="353"/>
                    <a:pt x="2343" y="356"/>
                    <a:pt x="2359" y="356"/>
                  </a:cubicBezTo>
                  <a:cubicBezTo>
                    <a:pt x="2385" y="356"/>
                    <a:pt x="2411" y="347"/>
                    <a:pt x="2441" y="325"/>
                  </a:cubicBezTo>
                  <a:cubicBezTo>
                    <a:pt x="2536" y="253"/>
                    <a:pt x="2631" y="182"/>
                    <a:pt x="2727" y="110"/>
                  </a:cubicBezTo>
                  <a:cubicBezTo>
                    <a:pt x="2429" y="87"/>
                    <a:pt x="2143" y="63"/>
                    <a:pt x="1846" y="51"/>
                  </a:cubicBezTo>
                  <a:cubicBezTo>
                    <a:pt x="1834" y="27"/>
                    <a:pt x="1816" y="15"/>
                    <a:pt x="1797" y="15"/>
                  </a:cubicBezTo>
                  <a:cubicBezTo>
                    <a:pt x="1777" y="15"/>
                    <a:pt x="1756" y="27"/>
                    <a:pt x="1738" y="51"/>
                  </a:cubicBezTo>
                  <a:cubicBezTo>
                    <a:pt x="1679" y="63"/>
                    <a:pt x="1619" y="63"/>
                    <a:pt x="1560" y="63"/>
                  </a:cubicBezTo>
                  <a:cubicBezTo>
                    <a:pt x="1350" y="19"/>
                    <a:pt x="113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35"/>
            <p:cNvSpPr/>
            <p:nvPr/>
          </p:nvSpPr>
          <p:spPr>
            <a:xfrm>
              <a:off x="5520925" y="2741250"/>
              <a:ext cx="900" cy="900"/>
            </a:xfrm>
            <a:custGeom>
              <a:avLst/>
              <a:gdLst/>
              <a:ahLst/>
              <a:cxnLst/>
              <a:rect l="l" t="t" r="r" b="b"/>
              <a:pathLst>
                <a:path w="36" h="36" extrusionOk="0">
                  <a:moveTo>
                    <a:pt x="0" y="0"/>
                  </a:moveTo>
                  <a:cubicBezTo>
                    <a:pt x="1" y="1"/>
                    <a:pt x="13" y="13"/>
                    <a:pt x="36" y="36"/>
                  </a:cubicBezTo>
                  <a:cubicBezTo>
                    <a:pt x="24" y="12"/>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35"/>
            <p:cNvSpPr/>
            <p:nvPr/>
          </p:nvSpPr>
          <p:spPr>
            <a:xfrm>
              <a:off x="5927225" y="2785100"/>
              <a:ext cx="6850" cy="3500"/>
            </a:xfrm>
            <a:custGeom>
              <a:avLst/>
              <a:gdLst/>
              <a:ahLst/>
              <a:cxnLst/>
              <a:rect l="l" t="t" r="r" b="b"/>
              <a:pathLst>
                <a:path w="274" h="140" extrusionOk="0">
                  <a:moveTo>
                    <a:pt x="161" y="1"/>
                  </a:moveTo>
                  <a:cubicBezTo>
                    <a:pt x="86" y="1"/>
                    <a:pt x="24" y="35"/>
                    <a:pt x="0" y="139"/>
                  </a:cubicBezTo>
                  <a:cubicBezTo>
                    <a:pt x="95" y="139"/>
                    <a:pt x="203" y="115"/>
                    <a:pt x="274" y="20"/>
                  </a:cubicBezTo>
                  <a:cubicBezTo>
                    <a:pt x="235" y="9"/>
                    <a:pt x="197"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35"/>
            <p:cNvSpPr/>
            <p:nvPr/>
          </p:nvSpPr>
          <p:spPr>
            <a:xfrm>
              <a:off x="5511100" y="2753600"/>
              <a:ext cx="7450" cy="2250"/>
            </a:xfrm>
            <a:custGeom>
              <a:avLst/>
              <a:gdLst/>
              <a:ahLst/>
              <a:cxnLst/>
              <a:rect l="l" t="t" r="r" b="b"/>
              <a:pathLst>
                <a:path w="298" h="90" extrusionOk="0">
                  <a:moveTo>
                    <a:pt x="145" y="0"/>
                  </a:moveTo>
                  <a:cubicBezTo>
                    <a:pt x="95" y="0"/>
                    <a:pt x="48" y="30"/>
                    <a:pt x="0" y="90"/>
                  </a:cubicBezTo>
                  <a:lnTo>
                    <a:pt x="298" y="90"/>
                  </a:lnTo>
                  <a:cubicBezTo>
                    <a:pt x="244" y="30"/>
                    <a:pt x="194"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35"/>
            <p:cNvSpPr/>
            <p:nvPr/>
          </p:nvSpPr>
          <p:spPr>
            <a:xfrm>
              <a:off x="5419125" y="2800850"/>
              <a:ext cx="11625" cy="33875"/>
            </a:xfrm>
            <a:custGeom>
              <a:avLst/>
              <a:gdLst/>
              <a:ahLst/>
              <a:cxnLst/>
              <a:rect l="l" t="t" r="r" b="b"/>
              <a:pathLst>
                <a:path w="465" h="1355" extrusionOk="0">
                  <a:moveTo>
                    <a:pt x="209" y="1"/>
                  </a:moveTo>
                  <a:cubicBezTo>
                    <a:pt x="168" y="1"/>
                    <a:pt x="125" y="13"/>
                    <a:pt x="84" y="33"/>
                  </a:cubicBezTo>
                  <a:cubicBezTo>
                    <a:pt x="24" y="128"/>
                    <a:pt x="24" y="235"/>
                    <a:pt x="24" y="343"/>
                  </a:cubicBezTo>
                  <a:cubicBezTo>
                    <a:pt x="24" y="450"/>
                    <a:pt x="24" y="545"/>
                    <a:pt x="60" y="652"/>
                  </a:cubicBezTo>
                  <a:cubicBezTo>
                    <a:pt x="84" y="712"/>
                    <a:pt x="84" y="759"/>
                    <a:pt x="60" y="807"/>
                  </a:cubicBezTo>
                  <a:cubicBezTo>
                    <a:pt x="24" y="950"/>
                    <a:pt x="0" y="1105"/>
                    <a:pt x="84" y="1236"/>
                  </a:cubicBezTo>
                  <a:cubicBezTo>
                    <a:pt x="143" y="1355"/>
                    <a:pt x="238" y="1355"/>
                    <a:pt x="357" y="1355"/>
                  </a:cubicBezTo>
                  <a:cubicBezTo>
                    <a:pt x="393" y="1343"/>
                    <a:pt x="405" y="1319"/>
                    <a:pt x="417" y="1271"/>
                  </a:cubicBezTo>
                  <a:cubicBezTo>
                    <a:pt x="453" y="1224"/>
                    <a:pt x="465" y="1140"/>
                    <a:pt x="465" y="1081"/>
                  </a:cubicBezTo>
                  <a:cubicBezTo>
                    <a:pt x="453" y="1021"/>
                    <a:pt x="417" y="962"/>
                    <a:pt x="381" y="926"/>
                  </a:cubicBezTo>
                  <a:cubicBezTo>
                    <a:pt x="357" y="640"/>
                    <a:pt x="357" y="355"/>
                    <a:pt x="357" y="69"/>
                  </a:cubicBezTo>
                  <a:cubicBezTo>
                    <a:pt x="317" y="21"/>
                    <a:pt x="264"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35"/>
            <p:cNvSpPr/>
            <p:nvPr/>
          </p:nvSpPr>
          <p:spPr>
            <a:xfrm>
              <a:off x="5425075" y="2823475"/>
              <a:ext cx="17875" cy="22275"/>
            </a:xfrm>
            <a:custGeom>
              <a:avLst/>
              <a:gdLst/>
              <a:ahLst/>
              <a:cxnLst/>
              <a:rect l="l" t="t" r="r" b="b"/>
              <a:pathLst>
                <a:path w="715" h="891" extrusionOk="0">
                  <a:moveTo>
                    <a:pt x="337" y="0"/>
                  </a:moveTo>
                  <a:cubicBezTo>
                    <a:pt x="282" y="0"/>
                    <a:pt x="216" y="38"/>
                    <a:pt x="155" y="45"/>
                  </a:cubicBezTo>
                  <a:cubicBezTo>
                    <a:pt x="155" y="92"/>
                    <a:pt x="167" y="140"/>
                    <a:pt x="167" y="176"/>
                  </a:cubicBezTo>
                  <a:cubicBezTo>
                    <a:pt x="227" y="283"/>
                    <a:pt x="238" y="390"/>
                    <a:pt x="119" y="450"/>
                  </a:cubicBezTo>
                  <a:cubicBezTo>
                    <a:pt x="84" y="533"/>
                    <a:pt x="48" y="640"/>
                    <a:pt x="0" y="747"/>
                  </a:cubicBezTo>
                  <a:cubicBezTo>
                    <a:pt x="60" y="807"/>
                    <a:pt x="143" y="819"/>
                    <a:pt x="215" y="854"/>
                  </a:cubicBezTo>
                  <a:cubicBezTo>
                    <a:pt x="262" y="878"/>
                    <a:pt x="322" y="890"/>
                    <a:pt x="358" y="890"/>
                  </a:cubicBezTo>
                  <a:lnTo>
                    <a:pt x="441" y="890"/>
                  </a:lnTo>
                  <a:cubicBezTo>
                    <a:pt x="596" y="890"/>
                    <a:pt x="715" y="831"/>
                    <a:pt x="703" y="640"/>
                  </a:cubicBezTo>
                  <a:cubicBezTo>
                    <a:pt x="560" y="497"/>
                    <a:pt x="500" y="295"/>
                    <a:pt x="441" y="92"/>
                  </a:cubicBezTo>
                  <a:cubicBezTo>
                    <a:pt x="415" y="21"/>
                    <a:pt x="379"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35"/>
            <p:cNvSpPr/>
            <p:nvPr/>
          </p:nvSpPr>
          <p:spPr>
            <a:xfrm>
              <a:off x="5433100" y="2796800"/>
              <a:ext cx="12825" cy="9650"/>
            </a:xfrm>
            <a:custGeom>
              <a:avLst/>
              <a:gdLst/>
              <a:ahLst/>
              <a:cxnLst/>
              <a:rect l="l" t="t" r="r" b="b"/>
              <a:pathLst>
                <a:path w="513" h="386" extrusionOk="0">
                  <a:moveTo>
                    <a:pt x="247" y="1"/>
                  </a:moveTo>
                  <a:cubicBezTo>
                    <a:pt x="170" y="1"/>
                    <a:pt x="108" y="42"/>
                    <a:pt x="72" y="136"/>
                  </a:cubicBezTo>
                  <a:cubicBezTo>
                    <a:pt x="1" y="314"/>
                    <a:pt x="156" y="350"/>
                    <a:pt x="298" y="386"/>
                  </a:cubicBezTo>
                  <a:cubicBezTo>
                    <a:pt x="370" y="386"/>
                    <a:pt x="429" y="374"/>
                    <a:pt x="501" y="374"/>
                  </a:cubicBezTo>
                  <a:cubicBezTo>
                    <a:pt x="501" y="278"/>
                    <a:pt x="513" y="207"/>
                    <a:pt x="513" y="112"/>
                  </a:cubicBezTo>
                  <a:cubicBezTo>
                    <a:pt x="477" y="88"/>
                    <a:pt x="429" y="76"/>
                    <a:pt x="418" y="52"/>
                  </a:cubicBezTo>
                  <a:cubicBezTo>
                    <a:pt x="356" y="19"/>
                    <a:pt x="29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35"/>
            <p:cNvSpPr/>
            <p:nvPr/>
          </p:nvSpPr>
          <p:spPr>
            <a:xfrm>
              <a:off x="5446800" y="2788275"/>
              <a:ext cx="28600" cy="3975"/>
            </a:xfrm>
            <a:custGeom>
              <a:avLst/>
              <a:gdLst/>
              <a:ahLst/>
              <a:cxnLst/>
              <a:rect l="l" t="t" r="r" b="b"/>
              <a:pathLst>
                <a:path w="1144" h="159" extrusionOk="0">
                  <a:moveTo>
                    <a:pt x="435" y="1"/>
                  </a:moveTo>
                  <a:cubicBezTo>
                    <a:pt x="293" y="1"/>
                    <a:pt x="151" y="9"/>
                    <a:pt x="12" y="36"/>
                  </a:cubicBezTo>
                  <a:cubicBezTo>
                    <a:pt x="0" y="84"/>
                    <a:pt x="12" y="131"/>
                    <a:pt x="24" y="155"/>
                  </a:cubicBezTo>
                  <a:cubicBezTo>
                    <a:pt x="88" y="142"/>
                    <a:pt x="155" y="138"/>
                    <a:pt x="222" y="138"/>
                  </a:cubicBezTo>
                  <a:cubicBezTo>
                    <a:pt x="366" y="138"/>
                    <a:pt x="517" y="158"/>
                    <a:pt x="664" y="158"/>
                  </a:cubicBezTo>
                  <a:cubicBezTo>
                    <a:pt x="830" y="158"/>
                    <a:pt x="994" y="133"/>
                    <a:pt x="1143" y="24"/>
                  </a:cubicBezTo>
                  <a:cubicBezTo>
                    <a:pt x="913" y="24"/>
                    <a:pt x="673"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35"/>
            <p:cNvSpPr/>
            <p:nvPr/>
          </p:nvSpPr>
          <p:spPr>
            <a:xfrm>
              <a:off x="5446800" y="2795425"/>
              <a:ext cx="22050" cy="3875"/>
            </a:xfrm>
            <a:custGeom>
              <a:avLst/>
              <a:gdLst/>
              <a:ahLst/>
              <a:cxnLst/>
              <a:rect l="l" t="t" r="r" b="b"/>
              <a:pathLst>
                <a:path w="882" h="155" extrusionOk="0">
                  <a:moveTo>
                    <a:pt x="12" y="0"/>
                  </a:moveTo>
                  <a:cubicBezTo>
                    <a:pt x="0" y="48"/>
                    <a:pt x="0" y="95"/>
                    <a:pt x="12" y="143"/>
                  </a:cubicBezTo>
                  <a:cubicBezTo>
                    <a:pt x="298" y="143"/>
                    <a:pt x="560" y="155"/>
                    <a:pt x="846" y="155"/>
                  </a:cubicBezTo>
                  <a:cubicBezTo>
                    <a:pt x="858" y="131"/>
                    <a:pt x="882" y="83"/>
                    <a:pt x="882" y="36"/>
                  </a:cubicBezTo>
                  <a:cubicBezTo>
                    <a:pt x="596" y="36"/>
                    <a:pt x="298" y="2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35"/>
            <p:cNvSpPr/>
            <p:nvPr/>
          </p:nvSpPr>
          <p:spPr>
            <a:xfrm>
              <a:off x="5439650" y="2781425"/>
              <a:ext cx="9850" cy="6875"/>
            </a:xfrm>
            <a:custGeom>
              <a:avLst/>
              <a:gdLst/>
              <a:ahLst/>
              <a:cxnLst/>
              <a:rect l="l" t="t" r="r" b="b"/>
              <a:pathLst>
                <a:path w="394" h="275" extrusionOk="0">
                  <a:moveTo>
                    <a:pt x="1" y="0"/>
                  </a:moveTo>
                  <a:cubicBezTo>
                    <a:pt x="1" y="96"/>
                    <a:pt x="1" y="179"/>
                    <a:pt x="13" y="274"/>
                  </a:cubicBezTo>
                  <a:cubicBezTo>
                    <a:pt x="108" y="274"/>
                    <a:pt x="191" y="250"/>
                    <a:pt x="286" y="250"/>
                  </a:cubicBezTo>
                  <a:cubicBezTo>
                    <a:pt x="310" y="179"/>
                    <a:pt x="358" y="108"/>
                    <a:pt x="394" y="36"/>
                  </a:cubicBezTo>
                  <a:cubicBezTo>
                    <a:pt x="251" y="12"/>
                    <a:pt x="132"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35"/>
            <p:cNvSpPr/>
            <p:nvPr/>
          </p:nvSpPr>
          <p:spPr>
            <a:xfrm>
              <a:off x="5420000" y="2788575"/>
              <a:ext cx="8975" cy="14900"/>
            </a:xfrm>
            <a:custGeom>
              <a:avLst/>
              <a:gdLst/>
              <a:ahLst/>
              <a:cxnLst/>
              <a:rect l="l" t="t" r="r" b="b"/>
              <a:pathLst>
                <a:path w="359" h="596" extrusionOk="0">
                  <a:moveTo>
                    <a:pt x="358" y="0"/>
                  </a:moveTo>
                  <a:lnTo>
                    <a:pt x="358" y="0"/>
                  </a:lnTo>
                  <a:cubicBezTo>
                    <a:pt x="299" y="36"/>
                    <a:pt x="251" y="107"/>
                    <a:pt x="191" y="143"/>
                  </a:cubicBezTo>
                  <a:cubicBezTo>
                    <a:pt x="144" y="191"/>
                    <a:pt x="120" y="226"/>
                    <a:pt x="84" y="262"/>
                  </a:cubicBezTo>
                  <a:cubicBezTo>
                    <a:pt x="49" y="334"/>
                    <a:pt x="13" y="417"/>
                    <a:pt x="1" y="488"/>
                  </a:cubicBezTo>
                  <a:cubicBezTo>
                    <a:pt x="1" y="548"/>
                    <a:pt x="25" y="572"/>
                    <a:pt x="84" y="596"/>
                  </a:cubicBezTo>
                  <a:cubicBezTo>
                    <a:pt x="180" y="596"/>
                    <a:pt x="251" y="572"/>
                    <a:pt x="346" y="572"/>
                  </a:cubicBezTo>
                  <a:cubicBezTo>
                    <a:pt x="346" y="381"/>
                    <a:pt x="346" y="191"/>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35"/>
            <p:cNvSpPr/>
            <p:nvPr/>
          </p:nvSpPr>
          <p:spPr>
            <a:xfrm>
              <a:off x="5493225" y="2903175"/>
              <a:ext cx="12825" cy="3775"/>
            </a:xfrm>
            <a:custGeom>
              <a:avLst/>
              <a:gdLst/>
              <a:ahLst/>
              <a:cxnLst/>
              <a:rect l="l" t="t" r="r" b="b"/>
              <a:pathLst>
                <a:path w="513" h="151" extrusionOk="0">
                  <a:moveTo>
                    <a:pt x="132" y="0"/>
                  </a:moveTo>
                  <a:cubicBezTo>
                    <a:pt x="96" y="48"/>
                    <a:pt x="48" y="107"/>
                    <a:pt x="1" y="143"/>
                  </a:cubicBezTo>
                  <a:cubicBezTo>
                    <a:pt x="63" y="143"/>
                    <a:pt x="125" y="151"/>
                    <a:pt x="190" y="151"/>
                  </a:cubicBezTo>
                  <a:cubicBezTo>
                    <a:pt x="287" y="151"/>
                    <a:pt x="391" y="133"/>
                    <a:pt x="513" y="48"/>
                  </a:cubicBezTo>
                  <a:cubicBezTo>
                    <a:pt x="346" y="24"/>
                    <a:pt x="239" y="12"/>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35"/>
            <p:cNvSpPr/>
            <p:nvPr/>
          </p:nvSpPr>
          <p:spPr>
            <a:xfrm>
              <a:off x="5524200" y="2903175"/>
              <a:ext cx="1800" cy="1800"/>
            </a:xfrm>
            <a:custGeom>
              <a:avLst/>
              <a:gdLst/>
              <a:ahLst/>
              <a:cxnLst/>
              <a:rect l="l" t="t" r="r" b="b"/>
              <a:pathLst>
                <a:path w="72" h="72" extrusionOk="0">
                  <a:moveTo>
                    <a:pt x="72" y="0"/>
                  </a:moveTo>
                  <a:cubicBezTo>
                    <a:pt x="48" y="12"/>
                    <a:pt x="12" y="48"/>
                    <a:pt x="0" y="72"/>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35"/>
            <p:cNvSpPr/>
            <p:nvPr/>
          </p:nvSpPr>
          <p:spPr>
            <a:xfrm>
              <a:off x="5428650" y="2844225"/>
              <a:ext cx="6875" cy="8950"/>
            </a:xfrm>
            <a:custGeom>
              <a:avLst/>
              <a:gdLst/>
              <a:ahLst/>
              <a:cxnLst/>
              <a:rect l="l" t="t" r="r" b="b"/>
              <a:pathLst>
                <a:path w="275" h="358" extrusionOk="0">
                  <a:moveTo>
                    <a:pt x="131" y="1"/>
                  </a:moveTo>
                  <a:cubicBezTo>
                    <a:pt x="72" y="1"/>
                    <a:pt x="24" y="36"/>
                    <a:pt x="0" y="84"/>
                  </a:cubicBezTo>
                  <a:cubicBezTo>
                    <a:pt x="12" y="191"/>
                    <a:pt x="24" y="298"/>
                    <a:pt x="143" y="358"/>
                  </a:cubicBezTo>
                  <a:cubicBezTo>
                    <a:pt x="191" y="263"/>
                    <a:pt x="250" y="167"/>
                    <a:pt x="274" y="60"/>
                  </a:cubicBezTo>
                  <a:cubicBezTo>
                    <a:pt x="238" y="36"/>
                    <a:pt x="191"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35"/>
            <p:cNvSpPr/>
            <p:nvPr/>
          </p:nvSpPr>
          <p:spPr>
            <a:xfrm>
              <a:off x="5486100" y="2796300"/>
              <a:ext cx="11025" cy="2925"/>
            </a:xfrm>
            <a:custGeom>
              <a:avLst/>
              <a:gdLst/>
              <a:ahLst/>
              <a:cxnLst/>
              <a:rect l="l" t="t" r="r" b="b"/>
              <a:pathLst>
                <a:path w="441" h="117" extrusionOk="0">
                  <a:moveTo>
                    <a:pt x="0" y="1"/>
                  </a:moveTo>
                  <a:cubicBezTo>
                    <a:pt x="72" y="78"/>
                    <a:pt x="143" y="117"/>
                    <a:pt x="216" y="117"/>
                  </a:cubicBezTo>
                  <a:cubicBezTo>
                    <a:pt x="289" y="117"/>
                    <a:pt x="363" y="78"/>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35"/>
            <p:cNvSpPr/>
            <p:nvPr/>
          </p:nvSpPr>
          <p:spPr>
            <a:xfrm>
              <a:off x="5475075" y="2785525"/>
              <a:ext cx="7475" cy="2475"/>
            </a:xfrm>
            <a:custGeom>
              <a:avLst/>
              <a:gdLst/>
              <a:ahLst/>
              <a:cxnLst/>
              <a:rect l="l" t="t" r="r" b="b"/>
              <a:pathLst>
                <a:path w="299" h="99" extrusionOk="0">
                  <a:moveTo>
                    <a:pt x="149" y="0"/>
                  </a:moveTo>
                  <a:cubicBezTo>
                    <a:pt x="102" y="0"/>
                    <a:pt x="54" y="33"/>
                    <a:pt x="1" y="98"/>
                  </a:cubicBezTo>
                  <a:lnTo>
                    <a:pt x="298" y="98"/>
                  </a:lnTo>
                  <a:cubicBezTo>
                    <a:pt x="245" y="33"/>
                    <a:pt x="197"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35"/>
            <p:cNvSpPr/>
            <p:nvPr/>
          </p:nvSpPr>
          <p:spPr>
            <a:xfrm>
              <a:off x="5611700" y="2953775"/>
              <a:ext cx="21450" cy="8575"/>
            </a:xfrm>
            <a:custGeom>
              <a:avLst/>
              <a:gdLst/>
              <a:ahLst/>
              <a:cxnLst/>
              <a:rect l="l" t="t" r="r" b="b"/>
              <a:pathLst>
                <a:path w="858" h="343" extrusionOk="0">
                  <a:moveTo>
                    <a:pt x="1" y="0"/>
                  </a:moveTo>
                  <a:lnTo>
                    <a:pt x="1" y="131"/>
                  </a:lnTo>
                  <a:cubicBezTo>
                    <a:pt x="96" y="262"/>
                    <a:pt x="298" y="143"/>
                    <a:pt x="417" y="262"/>
                  </a:cubicBezTo>
                  <a:cubicBezTo>
                    <a:pt x="487" y="290"/>
                    <a:pt x="570" y="343"/>
                    <a:pt x="642" y="343"/>
                  </a:cubicBezTo>
                  <a:cubicBezTo>
                    <a:pt x="694" y="343"/>
                    <a:pt x="740" y="317"/>
                    <a:pt x="774" y="238"/>
                  </a:cubicBezTo>
                  <a:cubicBezTo>
                    <a:pt x="858" y="36"/>
                    <a:pt x="691" y="0"/>
                    <a:pt x="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35"/>
            <p:cNvSpPr/>
            <p:nvPr/>
          </p:nvSpPr>
          <p:spPr>
            <a:xfrm>
              <a:off x="5611700" y="2957000"/>
              <a:ext cx="10450" cy="3925"/>
            </a:xfrm>
            <a:custGeom>
              <a:avLst/>
              <a:gdLst/>
              <a:ahLst/>
              <a:cxnLst/>
              <a:rect l="l" t="t" r="r" b="b"/>
              <a:pathLst>
                <a:path w="418" h="157" extrusionOk="0">
                  <a:moveTo>
                    <a:pt x="104" y="1"/>
                  </a:moveTo>
                  <a:cubicBezTo>
                    <a:pt x="69" y="1"/>
                    <a:pt x="34" y="2"/>
                    <a:pt x="1" y="2"/>
                  </a:cubicBezTo>
                  <a:lnTo>
                    <a:pt x="1" y="157"/>
                  </a:lnTo>
                  <a:cubicBezTo>
                    <a:pt x="132" y="133"/>
                    <a:pt x="274" y="133"/>
                    <a:pt x="417" y="133"/>
                  </a:cubicBezTo>
                  <a:cubicBezTo>
                    <a:pt x="335" y="15"/>
                    <a:pt x="219"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35"/>
            <p:cNvSpPr/>
            <p:nvPr/>
          </p:nvSpPr>
          <p:spPr>
            <a:xfrm>
              <a:off x="5417325" y="2789175"/>
              <a:ext cx="7475" cy="22150"/>
            </a:xfrm>
            <a:custGeom>
              <a:avLst/>
              <a:gdLst/>
              <a:ahLst/>
              <a:cxnLst/>
              <a:rect l="l" t="t" r="r" b="b"/>
              <a:pathLst>
                <a:path w="299" h="886" extrusionOk="0">
                  <a:moveTo>
                    <a:pt x="48" y="0"/>
                  </a:moveTo>
                  <a:cubicBezTo>
                    <a:pt x="36" y="143"/>
                    <a:pt x="13" y="262"/>
                    <a:pt x="1" y="393"/>
                  </a:cubicBezTo>
                  <a:cubicBezTo>
                    <a:pt x="1" y="536"/>
                    <a:pt x="13" y="691"/>
                    <a:pt x="13" y="833"/>
                  </a:cubicBezTo>
                  <a:cubicBezTo>
                    <a:pt x="13" y="845"/>
                    <a:pt x="25" y="869"/>
                    <a:pt x="60" y="881"/>
                  </a:cubicBezTo>
                  <a:cubicBezTo>
                    <a:pt x="68" y="884"/>
                    <a:pt x="76" y="885"/>
                    <a:pt x="83" y="885"/>
                  </a:cubicBezTo>
                  <a:cubicBezTo>
                    <a:pt x="106" y="885"/>
                    <a:pt x="122" y="868"/>
                    <a:pt x="132" y="822"/>
                  </a:cubicBezTo>
                  <a:cubicBezTo>
                    <a:pt x="167" y="738"/>
                    <a:pt x="179" y="655"/>
                    <a:pt x="191" y="572"/>
                  </a:cubicBezTo>
                  <a:cubicBezTo>
                    <a:pt x="191" y="524"/>
                    <a:pt x="179" y="464"/>
                    <a:pt x="179" y="405"/>
                  </a:cubicBezTo>
                  <a:cubicBezTo>
                    <a:pt x="227" y="357"/>
                    <a:pt x="251" y="298"/>
                    <a:pt x="298" y="238"/>
                  </a:cubicBezTo>
                  <a:lnTo>
                    <a:pt x="298" y="119"/>
                  </a:lnTo>
                  <a:cubicBezTo>
                    <a:pt x="215" y="95"/>
                    <a:pt x="132" y="48"/>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35"/>
            <p:cNvSpPr/>
            <p:nvPr/>
          </p:nvSpPr>
          <p:spPr>
            <a:xfrm>
              <a:off x="5417025" y="2821000"/>
              <a:ext cx="4200" cy="10750"/>
            </a:xfrm>
            <a:custGeom>
              <a:avLst/>
              <a:gdLst/>
              <a:ahLst/>
              <a:cxnLst/>
              <a:rect l="l" t="t" r="r" b="b"/>
              <a:pathLst>
                <a:path w="168" h="430" extrusionOk="0">
                  <a:moveTo>
                    <a:pt x="144" y="1"/>
                  </a:moveTo>
                  <a:lnTo>
                    <a:pt x="144" y="1"/>
                  </a:lnTo>
                  <a:cubicBezTo>
                    <a:pt x="1" y="144"/>
                    <a:pt x="1" y="299"/>
                    <a:pt x="168" y="430"/>
                  </a:cubicBezTo>
                  <a:cubicBezTo>
                    <a:pt x="168" y="275"/>
                    <a:pt x="144" y="14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35"/>
            <p:cNvSpPr/>
            <p:nvPr/>
          </p:nvSpPr>
          <p:spPr>
            <a:xfrm>
              <a:off x="5417625" y="2809700"/>
              <a:ext cx="3000" cy="7475"/>
            </a:xfrm>
            <a:custGeom>
              <a:avLst/>
              <a:gdLst/>
              <a:ahLst/>
              <a:cxnLst/>
              <a:rect l="l" t="t" r="r" b="b"/>
              <a:pathLst>
                <a:path w="120" h="299" extrusionOk="0">
                  <a:moveTo>
                    <a:pt x="120" y="1"/>
                  </a:moveTo>
                  <a:cubicBezTo>
                    <a:pt x="84" y="12"/>
                    <a:pt x="48" y="12"/>
                    <a:pt x="1" y="12"/>
                  </a:cubicBezTo>
                  <a:cubicBezTo>
                    <a:pt x="24" y="132"/>
                    <a:pt x="36" y="239"/>
                    <a:pt x="120" y="298"/>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35"/>
            <p:cNvSpPr/>
            <p:nvPr/>
          </p:nvSpPr>
          <p:spPr>
            <a:xfrm>
              <a:off x="5443525" y="2705400"/>
              <a:ext cx="10450" cy="7600"/>
            </a:xfrm>
            <a:custGeom>
              <a:avLst/>
              <a:gdLst/>
              <a:ahLst/>
              <a:cxnLst/>
              <a:rect l="l" t="t" r="r" b="b"/>
              <a:pathLst>
                <a:path w="418" h="304" extrusionOk="0">
                  <a:moveTo>
                    <a:pt x="338" y="1"/>
                  </a:moveTo>
                  <a:cubicBezTo>
                    <a:pt x="309" y="1"/>
                    <a:pt x="289" y="14"/>
                    <a:pt x="262" y="41"/>
                  </a:cubicBezTo>
                  <a:cubicBezTo>
                    <a:pt x="179" y="101"/>
                    <a:pt x="84" y="136"/>
                    <a:pt x="1" y="196"/>
                  </a:cubicBezTo>
                  <a:cubicBezTo>
                    <a:pt x="1" y="232"/>
                    <a:pt x="1" y="279"/>
                    <a:pt x="12" y="303"/>
                  </a:cubicBezTo>
                  <a:lnTo>
                    <a:pt x="262" y="303"/>
                  </a:lnTo>
                  <a:cubicBezTo>
                    <a:pt x="310" y="220"/>
                    <a:pt x="358" y="124"/>
                    <a:pt x="417" y="41"/>
                  </a:cubicBezTo>
                  <a:cubicBezTo>
                    <a:pt x="417" y="17"/>
                    <a:pt x="393" y="17"/>
                    <a:pt x="370" y="5"/>
                  </a:cubicBezTo>
                  <a:cubicBezTo>
                    <a:pt x="358" y="2"/>
                    <a:pt x="347"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35"/>
            <p:cNvSpPr/>
            <p:nvPr/>
          </p:nvSpPr>
          <p:spPr>
            <a:xfrm>
              <a:off x="5425075" y="2842450"/>
              <a:ext cx="8350" cy="3900"/>
            </a:xfrm>
            <a:custGeom>
              <a:avLst/>
              <a:gdLst/>
              <a:ahLst/>
              <a:cxnLst/>
              <a:rect l="l" t="t" r="r" b="b"/>
              <a:pathLst>
                <a:path w="334" h="156" extrusionOk="0">
                  <a:moveTo>
                    <a:pt x="0" y="0"/>
                  </a:moveTo>
                  <a:cubicBezTo>
                    <a:pt x="48" y="48"/>
                    <a:pt x="96" y="107"/>
                    <a:pt x="143" y="155"/>
                  </a:cubicBezTo>
                  <a:cubicBezTo>
                    <a:pt x="179" y="131"/>
                    <a:pt x="238" y="131"/>
                    <a:pt x="286" y="131"/>
                  </a:cubicBezTo>
                  <a:cubicBezTo>
                    <a:pt x="334" y="95"/>
                    <a:pt x="334" y="4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35"/>
            <p:cNvSpPr/>
            <p:nvPr/>
          </p:nvSpPr>
          <p:spPr>
            <a:xfrm>
              <a:off x="5457525" y="2704425"/>
              <a:ext cx="10725" cy="9000"/>
            </a:xfrm>
            <a:custGeom>
              <a:avLst/>
              <a:gdLst/>
              <a:ahLst/>
              <a:cxnLst/>
              <a:rect l="l" t="t" r="r" b="b"/>
              <a:pathLst>
                <a:path w="429" h="360" extrusionOk="0">
                  <a:moveTo>
                    <a:pt x="263" y="1"/>
                  </a:moveTo>
                  <a:cubicBezTo>
                    <a:pt x="216" y="1"/>
                    <a:pt x="167" y="19"/>
                    <a:pt x="119" y="56"/>
                  </a:cubicBezTo>
                  <a:cubicBezTo>
                    <a:pt x="95" y="80"/>
                    <a:pt x="48" y="92"/>
                    <a:pt x="12" y="104"/>
                  </a:cubicBezTo>
                  <a:cubicBezTo>
                    <a:pt x="12" y="211"/>
                    <a:pt x="0" y="330"/>
                    <a:pt x="155" y="354"/>
                  </a:cubicBezTo>
                  <a:cubicBezTo>
                    <a:pt x="177" y="358"/>
                    <a:pt x="198" y="360"/>
                    <a:pt x="217" y="360"/>
                  </a:cubicBezTo>
                  <a:cubicBezTo>
                    <a:pt x="370" y="360"/>
                    <a:pt x="418" y="239"/>
                    <a:pt x="429" y="80"/>
                  </a:cubicBezTo>
                  <a:cubicBezTo>
                    <a:pt x="376" y="28"/>
                    <a:pt x="320"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35"/>
            <p:cNvSpPr/>
            <p:nvPr/>
          </p:nvSpPr>
          <p:spPr>
            <a:xfrm>
              <a:off x="5460500" y="2698000"/>
              <a:ext cx="8350" cy="7850"/>
            </a:xfrm>
            <a:custGeom>
              <a:avLst/>
              <a:gdLst/>
              <a:ahLst/>
              <a:cxnLst/>
              <a:rect l="l" t="t" r="r" b="b"/>
              <a:pathLst>
                <a:path w="334" h="314" extrusionOk="0">
                  <a:moveTo>
                    <a:pt x="221" y="0"/>
                  </a:moveTo>
                  <a:cubicBezTo>
                    <a:pt x="151" y="0"/>
                    <a:pt x="105" y="70"/>
                    <a:pt x="48" y="111"/>
                  </a:cubicBezTo>
                  <a:cubicBezTo>
                    <a:pt x="36" y="135"/>
                    <a:pt x="12" y="159"/>
                    <a:pt x="0" y="182"/>
                  </a:cubicBezTo>
                  <a:lnTo>
                    <a:pt x="0" y="289"/>
                  </a:lnTo>
                  <a:cubicBezTo>
                    <a:pt x="107" y="301"/>
                    <a:pt x="191" y="301"/>
                    <a:pt x="298" y="313"/>
                  </a:cubicBezTo>
                  <a:cubicBezTo>
                    <a:pt x="310" y="230"/>
                    <a:pt x="310" y="135"/>
                    <a:pt x="334" y="51"/>
                  </a:cubicBezTo>
                  <a:cubicBezTo>
                    <a:pt x="289" y="14"/>
                    <a:pt x="253" y="0"/>
                    <a:pt x="2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35"/>
            <p:cNvSpPr/>
            <p:nvPr/>
          </p:nvSpPr>
          <p:spPr>
            <a:xfrm>
              <a:off x="5450075" y="2704400"/>
              <a:ext cx="3900" cy="2050"/>
            </a:xfrm>
            <a:custGeom>
              <a:avLst/>
              <a:gdLst/>
              <a:ahLst/>
              <a:cxnLst/>
              <a:rect l="l" t="t" r="r" b="b"/>
              <a:pathLst>
                <a:path w="156" h="82" extrusionOk="0">
                  <a:moveTo>
                    <a:pt x="78" y="1"/>
                  </a:moveTo>
                  <a:cubicBezTo>
                    <a:pt x="51" y="1"/>
                    <a:pt x="24" y="28"/>
                    <a:pt x="0" y="81"/>
                  </a:cubicBezTo>
                  <a:lnTo>
                    <a:pt x="155" y="81"/>
                  </a:lnTo>
                  <a:cubicBezTo>
                    <a:pt x="131" y="28"/>
                    <a:pt x="105"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35"/>
            <p:cNvSpPr/>
            <p:nvPr/>
          </p:nvSpPr>
          <p:spPr>
            <a:xfrm>
              <a:off x="5457225" y="2698375"/>
              <a:ext cx="5075" cy="4200"/>
            </a:xfrm>
            <a:custGeom>
              <a:avLst/>
              <a:gdLst/>
              <a:ahLst/>
              <a:cxnLst/>
              <a:rect l="l" t="t" r="r" b="b"/>
              <a:pathLst>
                <a:path w="203" h="168" extrusionOk="0">
                  <a:moveTo>
                    <a:pt x="143" y="1"/>
                  </a:moveTo>
                  <a:cubicBezTo>
                    <a:pt x="84" y="13"/>
                    <a:pt x="48" y="13"/>
                    <a:pt x="0" y="36"/>
                  </a:cubicBezTo>
                  <a:cubicBezTo>
                    <a:pt x="48" y="84"/>
                    <a:pt x="84" y="144"/>
                    <a:pt x="131" y="167"/>
                  </a:cubicBezTo>
                  <a:lnTo>
                    <a:pt x="143" y="155"/>
                  </a:lnTo>
                  <a:cubicBezTo>
                    <a:pt x="203" y="108"/>
                    <a:pt x="203" y="4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35"/>
            <p:cNvSpPr/>
            <p:nvPr/>
          </p:nvSpPr>
          <p:spPr>
            <a:xfrm>
              <a:off x="5460800" y="2693050"/>
              <a:ext cx="22050" cy="9525"/>
            </a:xfrm>
            <a:custGeom>
              <a:avLst/>
              <a:gdLst/>
              <a:ahLst/>
              <a:cxnLst/>
              <a:rect l="l" t="t" r="r" b="b"/>
              <a:pathLst>
                <a:path w="882" h="381" extrusionOk="0">
                  <a:moveTo>
                    <a:pt x="585" y="0"/>
                  </a:moveTo>
                  <a:cubicBezTo>
                    <a:pt x="446" y="0"/>
                    <a:pt x="293" y="75"/>
                    <a:pt x="155" y="95"/>
                  </a:cubicBezTo>
                  <a:cubicBezTo>
                    <a:pt x="107" y="142"/>
                    <a:pt x="48" y="190"/>
                    <a:pt x="0" y="237"/>
                  </a:cubicBezTo>
                  <a:lnTo>
                    <a:pt x="0" y="380"/>
                  </a:lnTo>
                  <a:lnTo>
                    <a:pt x="322" y="249"/>
                  </a:lnTo>
                  <a:cubicBezTo>
                    <a:pt x="512" y="237"/>
                    <a:pt x="691" y="237"/>
                    <a:pt x="881" y="214"/>
                  </a:cubicBezTo>
                  <a:cubicBezTo>
                    <a:pt x="801" y="49"/>
                    <a:pt x="698" y="0"/>
                    <a:pt x="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35"/>
            <p:cNvSpPr/>
            <p:nvPr/>
          </p:nvSpPr>
          <p:spPr>
            <a:xfrm>
              <a:off x="5956375" y="2811350"/>
              <a:ext cx="17000" cy="5975"/>
            </a:xfrm>
            <a:custGeom>
              <a:avLst/>
              <a:gdLst/>
              <a:ahLst/>
              <a:cxnLst/>
              <a:rect l="l" t="t" r="r" b="b"/>
              <a:pathLst>
                <a:path w="680" h="239" extrusionOk="0">
                  <a:moveTo>
                    <a:pt x="187" y="1"/>
                  </a:moveTo>
                  <a:cubicBezTo>
                    <a:pt x="160" y="1"/>
                    <a:pt x="134" y="2"/>
                    <a:pt x="108" y="6"/>
                  </a:cubicBezTo>
                  <a:cubicBezTo>
                    <a:pt x="1" y="30"/>
                    <a:pt x="108" y="161"/>
                    <a:pt x="120" y="232"/>
                  </a:cubicBezTo>
                  <a:cubicBezTo>
                    <a:pt x="132" y="231"/>
                    <a:pt x="145" y="231"/>
                    <a:pt x="157" y="231"/>
                  </a:cubicBezTo>
                  <a:cubicBezTo>
                    <a:pt x="214" y="231"/>
                    <a:pt x="272" y="239"/>
                    <a:pt x="333" y="239"/>
                  </a:cubicBezTo>
                  <a:cubicBezTo>
                    <a:pt x="440" y="239"/>
                    <a:pt x="553" y="216"/>
                    <a:pt x="680" y="89"/>
                  </a:cubicBezTo>
                  <a:cubicBezTo>
                    <a:pt x="479" y="49"/>
                    <a:pt x="329"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35"/>
            <p:cNvSpPr/>
            <p:nvPr/>
          </p:nvSpPr>
          <p:spPr>
            <a:xfrm>
              <a:off x="5812325" y="3617350"/>
              <a:ext cx="11025" cy="7650"/>
            </a:xfrm>
            <a:custGeom>
              <a:avLst/>
              <a:gdLst/>
              <a:ahLst/>
              <a:cxnLst/>
              <a:rect l="l" t="t" r="r" b="b"/>
              <a:pathLst>
                <a:path w="441" h="306" extrusionOk="0">
                  <a:moveTo>
                    <a:pt x="282" y="0"/>
                  </a:moveTo>
                  <a:cubicBezTo>
                    <a:pt x="135" y="0"/>
                    <a:pt x="18" y="39"/>
                    <a:pt x="0" y="270"/>
                  </a:cubicBezTo>
                  <a:cubicBezTo>
                    <a:pt x="78" y="294"/>
                    <a:pt x="149" y="306"/>
                    <a:pt x="221" y="306"/>
                  </a:cubicBezTo>
                  <a:cubicBezTo>
                    <a:pt x="292" y="306"/>
                    <a:pt x="363" y="294"/>
                    <a:pt x="441" y="270"/>
                  </a:cubicBezTo>
                  <a:lnTo>
                    <a:pt x="441" y="8"/>
                  </a:lnTo>
                  <a:cubicBezTo>
                    <a:pt x="386" y="5"/>
                    <a:pt x="332"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35"/>
            <p:cNvSpPr/>
            <p:nvPr/>
          </p:nvSpPr>
          <p:spPr>
            <a:xfrm>
              <a:off x="5774825" y="3617300"/>
              <a:ext cx="12525" cy="3250"/>
            </a:xfrm>
            <a:custGeom>
              <a:avLst/>
              <a:gdLst/>
              <a:ahLst/>
              <a:cxnLst/>
              <a:rect l="l" t="t" r="r" b="b"/>
              <a:pathLst>
                <a:path w="501" h="130" extrusionOk="0">
                  <a:moveTo>
                    <a:pt x="212" y="1"/>
                  </a:moveTo>
                  <a:cubicBezTo>
                    <a:pt x="143" y="1"/>
                    <a:pt x="72" y="10"/>
                    <a:pt x="0" y="10"/>
                  </a:cubicBezTo>
                  <a:cubicBezTo>
                    <a:pt x="155" y="117"/>
                    <a:pt x="322" y="129"/>
                    <a:pt x="500" y="129"/>
                  </a:cubicBezTo>
                  <a:cubicBezTo>
                    <a:pt x="415" y="22"/>
                    <a:pt x="316" y="1"/>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35"/>
            <p:cNvSpPr/>
            <p:nvPr/>
          </p:nvSpPr>
          <p:spPr>
            <a:xfrm>
              <a:off x="6142425" y="3647000"/>
              <a:ext cx="3900" cy="2425"/>
            </a:xfrm>
            <a:custGeom>
              <a:avLst/>
              <a:gdLst/>
              <a:ahLst/>
              <a:cxnLst/>
              <a:rect l="l" t="t" r="r" b="b"/>
              <a:pathLst>
                <a:path w="156" h="97" extrusionOk="0">
                  <a:moveTo>
                    <a:pt x="77" y="1"/>
                  </a:moveTo>
                  <a:cubicBezTo>
                    <a:pt x="50" y="1"/>
                    <a:pt x="25" y="34"/>
                    <a:pt x="0" y="96"/>
                  </a:cubicBezTo>
                  <a:cubicBezTo>
                    <a:pt x="48" y="96"/>
                    <a:pt x="96" y="96"/>
                    <a:pt x="155" y="84"/>
                  </a:cubicBezTo>
                  <a:cubicBezTo>
                    <a:pt x="127" y="28"/>
                    <a:pt x="101"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35"/>
            <p:cNvSpPr/>
            <p:nvPr/>
          </p:nvSpPr>
          <p:spPr>
            <a:xfrm>
              <a:off x="5767975" y="3617550"/>
              <a:ext cx="6875" cy="1350"/>
            </a:xfrm>
            <a:custGeom>
              <a:avLst/>
              <a:gdLst/>
              <a:ahLst/>
              <a:cxnLst/>
              <a:rect l="l" t="t" r="r" b="b"/>
              <a:pathLst>
                <a:path w="275" h="54" extrusionOk="0">
                  <a:moveTo>
                    <a:pt x="0" y="0"/>
                  </a:moveTo>
                  <a:cubicBezTo>
                    <a:pt x="42" y="36"/>
                    <a:pt x="87" y="54"/>
                    <a:pt x="133" y="54"/>
                  </a:cubicBezTo>
                  <a:cubicBezTo>
                    <a:pt x="179" y="54"/>
                    <a:pt x="227" y="3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35"/>
            <p:cNvSpPr/>
            <p:nvPr/>
          </p:nvSpPr>
          <p:spPr>
            <a:xfrm>
              <a:off x="5708725" y="3603250"/>
              <a:ext cx="10450" cy="7050"/>
            </a:xfrm>
            <a:custGeom>
              <a:avLst/>
              <a:gdLst/>
              <a:ahLst/>
              <a:cxnLst/>
              <a:rect l="l" t="t" r="r" b="b"/>
              <a:pathLst>
                <a:path w="418" h="282" extrusionOk="0">
                  <a:moveTo>
                    <a:pt x="287" y="1"/>
                  </a:moveTo>
                  <a:cubicBezTo>
                    <a:pt x="191" y="96"/>
                    <a:pt x="84" y="167"/>
                    <a:pt x="1" y="239"/>
                  </a:cubicBezTo>
                  <a:cubicBezTo>
                    <a:pt x="71" y="271"/>
                    <a:pt x="148" y="282"/>
                    <a:pt x="225" y="282"/>
                  </a:cubicBezTo>
                  <a:cubicBezTo>
                    <a:pt x="291" y="282"/>
                    <a:pt x="357" y="274"/>
                    <a:pt x="418" y="262"/>
                  </a:cubicBezTo>
                  <a:cubicBezTo>
                    <a:pt x="418" y="155"/>
                    <a:pt x="406" y="48"/>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35"/>
            <p:cNvSpPr/>
            <p:nvPr/>
          </p:nvSpPr>
          <p:spPr>
            <a:xfrm>
              <a:off x="6096000" y="3481225"/>
              <a:ext cx="6850" cy="2250"/>
            </a:xfrm>
            <a:custGeom>
              <a:avLst/>
              <a:gdLst/>
              <a:ahLst/>
              <a:cxnLst/>
              <a:rect l="l" t="t" r="r" b="b"/>
              <a:pathLst>
                <a:path w="274" h="90" extrusionOk="0">
                  <a:moveTo>
                    <a:pt x="0" y="0"/>
                  </a:moveTo>
                  <a:cubicBezTo>
                    <a:pt x="48" y="60"/>
                    <a:pt x="92" y="89"/>
                    <a:pt x="137" y="89"/>
                  </a:cubicBezTo>
                  <a:cubicBezTo>
                    <a:pt x="182" y="89"/>
                    <a:pt x="226" y="6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35"/>
            <p:cNvSpPr/>
            <p:nvPr/>
          </p:nvSpPr>
          <p:spPr>
            <a:xfrm>
              <a:off x="5911450" y="3475600"/>
              <a:ext cx="71450" cy="13675"/>
            </a:xfrm>
            <a:custGeom>
              <a:avLst/>
              <a:gdLst/>
              <a:ahLst/>
              <a:cxnLst/>
              <a:rect l="l" t="t" r="r" b="b"/>
              <a:pathLst>
                <a:path w="2858" h="547" extrusionOk="0">
                  <a:moveTo>
                    <a:pt x="1349" y="0"/>
                  </a:moveTo>
                  <a:cubicBezTo>
                    <a:pt x="1300" y="0"/>
                    <a:pt x="1253" y="15"/>
                    <a:pt x="1203" y="46"/>
                  </a:cubicBezTo>
                  <a:lnTo>
                    <a:pt x="1060" y="46"/>
                  </a:lnTo>
                  <a:cubicBezTo>
                    <a:pt x="932" y="16"/>
                    <a:pt x="800" y="7"/>
                    <a:pt x="667" y="7"/>
                  </a:cubicBezTo>
                  <a:cubicBezTo>
                    <a:pt x="489" y="7"/>
                    <a:pt x="308" y="23"/>
                    <a:pt x="131" y="23"/>
                  </a:cubicBezTo>
                  <a:cubicBezTo>
                    <a:pt x="48" y="35"/>
                    <a:pt x="0" y="94"/>
                    <a:pt x="12" y="189"/>
                  </a:cubicBezTo>
                  <a:cubicBezTo>
                    <a:pt x="119" y="356"/>
                    <a:pt x="310" y="404"/>
                    <a:pt x="488" y="463"/>
                  </a:cubicBezTo>
                  <a:cubicBezTo>
                    <a:pt x="619" y="511"/>
                    <a:pt x="774" y="546"/>
                    <a:pt x="917" y="546"/>
                  </a:cubicBezTo>
                  <a:lnTo>
                    <a:pt x="1691" y="546"/>
                  </a:lnTo>
                  <a:cubicBezTo>
                    <a:pt x="1770" y="541"/>
                    <a:pt x="1849" y="540"/>
                    <a:pt x="1928" y="540"/>
                  </a:cubicBezTo>
                  <a:cubicBezTo>
                    <a:pt x="1980" y="540"/>
                    <a:pt x="2031" y="540"/>
                    <a:pt x="2083" y="540"/>
                  </a:cubicBezTo>
                  <a:cubicBezTo>
                    <a:pt x="2295" y="540"/>
                    <a:pt x="2503" y="532"/>
                    <a:pt x="2703" y="451"/>
                  </a:cubicBezTo>
                  <a:cubicBezTo>
                    <a:pt x="2786" y="404"/>
                    <a:pt x="2822" y="344"/>
                    <a:pt x="2846" y="273"/>
                  </a:cubicBezTo>
                  <a:cubicBezTo>
                    <a:pt x="2858" y="201"/>
                    <a:pt x="2822" y="118"/>
                    <a:pt x="2750" y="82"/>
                  </a:cubicBezTo>
                  <a:cubicBezTo>
                    <a:pt x="2735" y="82"/>
                    <a:pt x="2713" y="87"/>
                    <a:pt x="2694" y="87"/>
                  </a:cubicBezTo>
                  <a:cubicBezTo>
                    <a:pt x="2684" y="87"/>
                    <a:pt x="2675" y="86"/>
                    <a:pt x="2667" y="82"/>
                  </a:cubicBezTo>
                  <a:cubicBezTo>
                    <a:pt x="2582" y="121"/>
                    <a:pt x="2497" y="150"/>
                    <a:pt x="2412" y="150"/>
                  </a:cubicBezTo>
                  <a:cubicBezTo>
                    <a:pt x="2343" y="150"/>
                    <a:pt x="2273" y="130"/>
                    <a:pt x="2203" y="82"/>
                  </a:cubicBezTo>
                  <a:lnTo>
                    <a:pt x="1488" y="35"/>
                  </a:lnTo>
                  <a:cubicBezTo>
                    <a:pt x="1438" y="12"/>
                    <a:pt x="1393" y="0"/>
                    <a:pt x="1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35"/>
            <p:cNvSpPr/>
            <p:nvPr/>
          </p:nvSpPr>
          <p:spPr>
            <a:xfrm>
              <a:off x="5981100" y="3477350"/>
              <a:ext cx="64025" cy="12225"/>
            </a:xfrm>
            <a:custGeom>
              <a:avLst/>
              <a:gdLst/>
              <a:ahLst/>
              <a:cxnLst/>
              <a:rect l="l" t="t" r="r" b="b"/>
              <a:pathLst>
                <a:path w="2561" h="489" extrusionOk="0">
                  <a:moveTo>
                    <a:pt x="1869" y="0"/>
                  </a:moveTo>
                  <a:cubicBezTo>
                    <a:pt x="1869" y="12"/>
                    <a:pt x="1846" y="24"/>
                    <a:pt x="1810" y="36"/>
                  </a:cubicBezTo>
                  <a:cubicBezTo>
                    <a:pt x="1800" y="39"/>
                    <a:pt x="1790" y="41"/>
                    <a:pt x="1779" y="41"/>
                  </a:cubicBezTo>
                  <a:cubicBezTo>
                    <a:pt x="1750" y="41"/>
                    <a:pt x="1717" y="30"/>
                    <a:pt x="1691" y="12"/>
                  </a:cubicBezTo>
                  <a:cubicBezTo>
                    <a:pt x="1619" y="24"/>
                    <a:pt x="1548" y="24"/>
                    <a:pt x="1477" y="24"/>
                  </a:cubicBezTo>
                  <a:cubicBezTo>
                    <a:pt x="1318" y="73"/>
                    <a:pt x="1159" y="86"/>
                    <a:pt x="1001" y="86"/>
                  </a:cubicBezTo>
                  <a:cubicBezTo>
                    <a:pt x="819" y="86"/>
                    <a:pt x="639" y="69"/>
                    <a:pt x="460" y="69"/>
                  </a:cubicBezTo>
                  <a:cubicBezTo>
                    <a:pt x="305" y="69"/>
                    <a:pt x="151" y="82"/>
                    <a:pt x="0" y="131"/>
                  </a:cubicBezTo>
                  <a:lnTo>
                    <a:pt x="0" y="262"/>
                  </a:lnTo>
                  <a:cubicBezTo>
                    <a:pt x="173" y="450"/>
                    <a:pt x="381" y="480"/>
                    <a:pt x="595" y="480"/>
                  </a:cubicBezTo>
                  <a:cubicBezTo>
                    <a:pt x="697" y="480"/>
                    <a:pt x="800" y="473"/>
                    <a:pt x="902" y="473"/>
                  </a:cubicBezTo>
                  <a:cubicBezTo>
                    <a:pt x="939" y="473"/>
                    <a:pt x="976" y="474"/>
                    <a:pt x="1012" y="476"/>
                  </a:cubicBezTo>
                  <a:cubicBezTo>
                    <a:pt x="1155" y="476"/>
                    <a:pt x="1296" y="478"/>
                    <a:pt x="1435" y="478"/>
                  </a:cubicBezTo>
                  <a:cubicBezTo>
                    <a:pt x="1644" y="478"/>
                    <a:pt x="1848" y="474"/>
                    <a:pt x="2048" y="453"/>
                  </a:cubicBezTo>
                  <a:cubicBezTo>
                    <a:pt x="2262" y="441"/>
                    <a:pt x="2524" y="488"/>
                    <a:pt x="2560" y="143"/>
                  </a:cubicBezTo>
                  <a:cubicBezTo>
                    <a:pt x="2322" y="95"/>
                    <a:pt x="2096" y="36"/>
                    <a:pt x="1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35"/>
            <p:cNvSpPr/>
            <p:nvPr/>
          </p:nvSpPr>
          <p:spPr>
            <a:xfrm>
              <a:off x="6004900" y="3481225"/>
              <a:ext cx="48250" cy="11650"/>
            </a:xfrm>
            <a:custGeom>
              <a:avLst/>
              <a:gdLst/>
              <a:ahLst/>
              <a:cxnLst/>
              <a:rect l="l" t="t" r="r" b="b"/>
              <a:pathLst>
                <a:path w="1930" h="466" extrusionOk="0">
                  <a:moveTo>
                    <a:pt x="1608" y="0"/>
                  </a:moveTo>
                  <a:cubicBezTo>
                    <a:pt x="1515" y="130"/>
                    <a:pt x="1394" y="144"/>
                    <a:pt x="1266" y="144"/>
                  </a:cubicBezTo>
                  <a:cubicBezTo>
                    <a:pt x="1230" y="144"/>
                    <a:pt x="1193" y="143"/>
                    <a:pt x="1156" y="143"/>
                  </a:cubicBezTo>
                  <a:lnTo>
                    <a:pt x="48" y="143"/>
                  </a:lnTo>
                  <a:cubicBezTo>
                    <a:pt x="1" y="214"/>
                    <a:pt x="13" y="274"/>
                    <a:pt x="72" y="345"/>
                  </a:cubicBezTo>
                  <a:cubicBezTo>
                    <a:pt x="132" y="393"/>
                    <a:pt x="191" y="405"/>
                    <a:pt x="263" y="417"/>
                  </a:cubicBezTo>
                  <a:cubicBezTo>
                    <a:pt x="501" y="459"/>
                    <a:pt x="733" y="465"/>
                    <a:pt x="967" y="465"/>
                  </a:cubicBezTo>
                  <a:cubicBezTo>
                    <a:pt x="1061" y="465"/>
                    <a:pt x="1156" y="464"/>
                    <a:pt x="1251" y="464"/>
                  </a:cubicBezTo>
                  <a:cubicBezTo>
                    <a:pt x="1441" y="464"/>
                    <a:pt x="1620" y="441"/>
                    <a:pt x="1775" y="286"/>
                  </a:cubicBezTo>
                  <a:cubicBezTo>
                    <a:pt x="1810" y="274"/>
                    <a:pt x="1870" y="262"/>
                    <a:pt x="1930" y="238"/>
                  </a:cubicBezTo>
                  <a:cubicBezTo>
                    <a:pt x="1930" y="167"/>
                    <a:pt x="1918" y="83"/>
                    <a:pt x="1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5"/>
            <p:cNvSpPr/>
            <p:nvPr/>
          </p:nvSpPr>
          <p:spPr>
            <a:xfrm>
              <a:off x="5980200" y="3477650"/>
              <a:ext cx="37825" cy="3175"/>
            </a:xfrm>
            <a:custGeom>
              <a:avLst/>
              <a:gdLst/>
              <a:ahLst/>
              <a:cxnLst/>
              <a:rect l="l" t="t" r="r" b="b"/>
              <a:pathLst>
                <a:path w="1513" h="127" extrusionOk="0">
                  <a:moveTo>
                    <a:pt x="0" y="0"/>
                  </a:moveTo>
                  <a:cubicBezTo>
                    <a:pt x="24" y="48"/>
                    <a:pt x="36" y="72"/>
                    <a:pt x="36" y="119"/>
                  </a:cubicBezTo>
                  <a:cubicBezTo>
                    <a:pt x="123" y="107"/>
                    <a:pt x="210" y="102"/>
                    <a:pt x="297" y="102"/>
                  </a:cubicBezTo>
                  <a:cubicBezTo>
                    <a:pt x="504" y="102"/>
                    <a:pt x="713" y="127"/>
                    <a:pt x="920" y="127"/>
                  </a:cubicBezTo>
                  <a:cubicBezTo>
                    <a:pt x="1121" y="127"/>
                    <a:pt x="1320" y="104"/>
                    <a:pt x="1513" y="12"/>
                  </a:cubicBezTo>
                  <a:cubicBezTo>
                    <a:pt x="1001" y="12"/>
                    <a:pt x="512"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35"/>
            <p:cNvSpPr/>
            <p:nvPr/>
          </p:nvSpPr>
          <p:spPr>
            <a:xfrm>
              <a:off x="5966500" y="3477650"/>
              <a:ext cx="11650" cy="2575"/>
            </a:xfrm>
            <a:custGeom>
              <a:avLst/>
              <a:gdLst/>
              <a:ahLst/>
              <a:cxnLst/>
              <a:rect l="l" t="t" r="r" b="b"/>
              <a:pathLst>
                <a:path w="466" h="103" extrusionOk="0">
                  <a:moveTo>
                    <a:pt x="1" y="0"/>
                  </a:moveTo>
                  <a:cubicBezTo>
                    <a:pt x="76" y="70"/>
                    <a:pt x="149" y="103"/>
                    <a:pt x="224" y="103"/>
                  </a:cubicBezTo>
                  <a:cubicBezTo>
                    <a:pt x="301" y="103"/>
                    <a:pt x="380" y="67"/>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35"/>
            <p:cNvSpPr/>
            <p:nvPr/>
          </p:nvSpPr>
          <p:spPr>
            <a:xfrm>
              <a:off x="6023350" y="3477650"/>
              <a:ext cx="4500" cy="1575"/>
            </a:xfrm>
            <a:custGeom>
              <a:avLst/>
              <a:gdLst/>
              <a:ahLst/>
              <a:cxnLst/>
              <a:rect l="l" t="t" r="r" b="b"/>
              <a:pathLst>
                <a:path w="180" h="63" extrusionOk="0">
                  <a:moveTo>
                    <a:pt x="1" y="0"/>
                  </a:moveTo>
                  <a:cubicBezTo>
                    <a:pt x="31" y="42"/>
                    <a:pt x="60" y="63"/>
                    <a:pt x="90" y="63"/>
                  </a:cubicBezTo>
                  <a:cubicBezTo>
                    <a:pt x="120" y="63"/>
                    <a:pt x="150" y="4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35"/>
            <p:cNvSpPr/>
            <p:nvPr/>
          </p:nvSpPr>
          <p:spPr>
            <a:xfrm>
              <a:off x="5847150" y="3473775"/>
              <a:ext cx="45275" cy="11350"/>
            </a:xfrm>
            <a:custGeom>
              <a:avLst/>
              <a:gdLst/>
              <a:ahLst/>
              <a:cxnLst/>
              <a:rect l="l" t="t" r="r" b="b"/>
              <a:pathLst>
                <a:path w="1811" h="454" extrusionOk="0">
                  <a:moveTo>
                    <a:pt x="762" y="0"/>
                  </a:moveTo>
                  <a:cubicBezTo>
                    <a:pt x="651" y="124"/>
                    <a:pt x="516" y="142"/>
                    <a:pt x="378" y="142"/>
                  </a:cubicBezTo>
                  <a:cubicBezTo>
                    <a:pt x="324" y="142"/>
                    <a:pt x="269" y="139"/>
                    <a:pt x="215" y="139"/>
                  </a:cubicBezTo>
                  <a:cubicBezTo>
                    <a:pt x="142" y="139"/>
                    <a:pt x="69" y="144"/>
                    <a:pt x="0" y="167"/>
                  </a:cubicBezTo>
                  <a:cubicBezTo>
                    <a:pt x="24" y="203"/>
                    <a:pt x="48" y="227"/>
                    <a:pt x="72" y="286"/>
                  </a:cubicBezTo>
                  <a:cubicBezTo>
                    <a:pt x="84" y="322"/>
                    <a:pt x="108" y="334"/>
                    <a:pt x="119" y="358"/>
                  </a:cubicBezTo>
                  <a:cubicBezTo>
                    <a:pt x="143" y="369"/>
                    <a:pt x="167" y="393"/>
                    <a:pt x="191" y="405"/>
                  </a:cubicBezTo>
                  <a:cubicBezTo>
                    <a:pt x="239" y="417"/>
                    <a:pt x="298" y="441"/>
                    <a:pt x="358" y="441"/>
                  </a:cubicBezTo>
                  <a:cubicBezTo>
                    <a:pt x="393" y="453"/>
                    <a:pt x="453" y="453"/>
                    <a:pt x="512" y="453"/>
                  </a:cubicBezTo>
                  <a:lnTo>
                    <a:pt x="1143" y="453"/>
                  </a:lnTo>
                  <a:cubicBezTo>
                    <a:pt x="1186" y="453"/>
                    <a:pt x="1228" y="453"/>
                    <a:pt x="1270" y="453"/>
                  </a:cubicBezTo>
                  <a:cubicBezTo>
                    <a:pt x="1418" y="453"/>
                    <a:pt x="1564" y="446"/>
                    <a:pt x="1703" y="381"/>
                  </a:cubicBezTo>
                  <a:cubicBezTo>
                    <a:pt x="1774" y="334"/>
                    <a:pt x="1798" y="286"/>
                    <a:pt x="1810" y="215"/>
                  </a:cubicBezTo>
                  <a:cubicBezTo>
                    <a:pt x="1798" y="96"/>
                    <a:pt x="1691" y="60"/>
                    <a:pt x="1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35"/>
            <p:cNvSpPr/>
            <p:nvPr/>
          </p:nvSpPr>
          <p:spPr>
            <a:xfrm>
              <a:off x="5900725" y="3473525"/>
              <a:ext cx="37225" cy="6175"/>
            </a:xfrm>
            <a:custGeom>
              <a:avLst/>
              <a:gdLst/>
              <a:ahLst/>
              <a:cxnLst/>
              <a:rect l="l" t="t" r="r" b="b"/>
              <a:pathLst>
                <a:path w="1489" h="247" extrusionOk="0">
                  <a:moveTo>
                    <a:pt x="824" y="0"/>
                  </a:moveTo>
                  <a:cubicBezTo>
                    <a:pt x="551" y="0"/>
                    <a:pt x="276" y="40"/>
                    <a:pt x="1" y="46"/>
                  </a:cubicBezTo>
                  <a:cubicBezTo>
                    <a:pt x="62" y="190"/>
                    <a:pt x="147" y="247"/>
                    <a:pt x="245" y="247"/>
                  </a:cubicBezTo>
                  <a:cubicBezTo>
                    <a:pt x="317" y="247"/>
                    <a:pt x="396" y="216"/>
                    <a:pt x="477" y="165"/>
                  </a:cubicBezTo>
                  <a:cubicBezTo>
                    <a:pt x="822" y="153"/>
                    <a:pt x="1144" y="129"/>
                    <a:pt x="1489" y="118"/>
                  </a:cubicBezTo>
                  <a:cubicBezTo>
                    <a:pt x="1269" y="27"/>
                    <a:pt x="1047"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35"/>
            <p:cNvSpPr/>
            <p:nvPr/>
          </p:nvSpPr>
          <p:spPr>
            <a:xfrm>
              <a:off x="5890900" y="3474075"/>
              <a:ext cx="22050" cy="11175"/>
            </a:xfrm>
            <a:custGeom>
              <a:avLst/>
              <a:gdLst/>
              <a:ahLst/>
              <a:cxnLst/>
              <a:rect l="l" t="t" r="r" b="b"/>
              <a:pathLst>
                <a:path w="882" h="447" extrusionOk="0">
                  <a:moveTo>
                    <a:pt x="96" y="0"/>
                  </a:moveTo>
                  <a:cubicBezTo>
                    <a:pt x="24" y="0"/>
                    <a:pt x="1" y="36"/>
                    <a:pt x="36" y="107"/>
                  </a:cubicBezTo>
                  <a:lnTo>
                    <a:pt x="36" y="238"/>
                  </a:lnTo>
                  <a:cubicBezTo>
                    <a:pt x="182" y="378"/>
                    <a:pt x="325" y="447"/>
                    <a:pt x="469" y="447"/>
                  </a:cubicBezTo>
                  <a:cubicBezTo>
                    <a:pt x="605" y="447"/>
                    <a:pt x="742" y="384"/>
                    <a:pt x="882" y="262"/>
                  </a:cubicBezTo>
                  <a:lnTo>
                    <a:pt x="882" y="203"/>
                  </a:lnTo>
                  <a:lnTo>
                    <a:pt x="882" y="143"/>
                  </a:lnTo>
                  <a:cubicBezTo>
                    <a:pt x="715" y="96"/>
                    <a:pt x="572" y="60"/>
                    <a:pt x="405" y="24"/>
                  </a:cubicBezTo>
                  <a:cubicBezTo>
                    <a:pt x="286" y="24"/>
                    <a:pt x="179"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35"/>
            <p:cNvSpPr/>
            <p:nvPr/>
          </p:nvSpPr>
          <p:spPr>
            <a:xfrm>
              <a:off x="5941500" y="3473475"/>
              <a:ext cx="7175" cy="3000"/>
            </a:xfrm>
            <a:custGeom>
              <a:avLst/>
              <a:gdLst/>
              <a:ahLst/>
              <a:cxnLst/>
              <a:rect l="l" t="t" r="r" b="b"/>
              <a:pathLst>
                <a:path w="287" h="120" extrusionOk="0">
                  <a:moveTo>
                    <a:pt x="155" y="0"/>
                  </a:moveTo>
                  <a:cubicBezTo>
                    <a:pt x="96" y="48"/>
                    <a:pt x="48" y="72"/>
                    <a:pt x="1" y="120"/>
                  </a:cubicBezTo>
                  <a:lnTo>
                    <a:pt x="286" y="120"/>
                  </a:lnTo>
                  <a:cubicBezTo>
                    <a:pt x="239" y="96"/>
                    <a:pt x="203"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35"/>
            <p:cNvSpPr/>
            <p:nvPr/>
          </p:nvSpPr>
          <p:spPr>
            <a:xfrm>
              <a:off x="5887625" y="3473775"/>
              <a:ext cx="5375" cy="3600"/>
            </a:xfrm>
            <a:custGeom>
              <a:avLst/>
              <a:gdLst/>
              <a:ahLst/>
              <a:cxnLst/>
              <a:rect l="l" t="t" r="r" b="b"/>
              <a:pathLst>
                <a:path w="215" h="144" extrusionOk="0">
                  <a:moveTo>
                    <a:pt x="1" y="0"/>
                  </a:moveTo>
                  <a:cubicBezTo>
                    <a:pt x="60" y="48"/>
                    <a:pt x="108" y="96"/>
                    <a:pt x="155" y="143"/>
                  </a:cubicBezTo>
                  <a:cubicBezTo>
                    <a:pt x="167" y="96"/>
                    <a:pt x="179" y="60"/>
                    <a:pt x="215" y="36"/>
                  </a:cubicBezTo>
                  <a:cubicBezTo>
                    <a:pt x="132" y="24"/>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35"/>
            <p:cNvSpPr/>
            <p:nvPr/>
          </p:nvSpPr>
          <p:spPr>
            <a:xfrm>
              <a:off x="6142425" y="3495550"/>
              <a:ext cx="14300" cy="6700"/>
            </a:xfrm>
            <a:custGeom>
              <a:avLst/>
              <a:gdLst/>
              <a:ahLst/>
              <a:cxnLst/>
              <a:rect l="l" t="t" r="r" b="b"/>
              <a:pathLst>
                <a:path w="572" h="268" extrusionOk="0">
                  <a:moveTo>
                    <a:pt x="359" y="0"/>
                  </a:moveTo>
                  <a:cubicBezTo>
                    <a:pt x="244" y="0"/>
                    <a:pt x="124" y="81"/>
                    <a:pt x="0" y="118"/>
                  </a:cubicBezTo>
                  <a:cubicBezTo>
                    <a:pt x="68" y="230"/>
                    <a:pt x="139" y="268"/>
                    <a:pt x="211" y="268"/>
                  </a:cubicBezTo>
                  <a:cubicBezTo>
                    <a:pt x="331" y="268"/>
                    <a:pt x="453" y="166"/>
                    <a:pt x="572" y="129"/>
                  </a:cubicBezTo>
                  <a:cubicBezTo>
                    <a:pt x="503" y="33"/>
                    <a:pt x="432"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35"/>
            <p:cNvSpPr/>
            <p:nvPr/>
          </p:nvSpPr>
          <p:spPr>
            <a:xfrm>
              <a:off x="6088250" y="3491625"/>
              <a:ext cx="11025" cy="3450"/>
            </a:xfrm>
            <a:custGeom>
              <a:avLst/>
              <a:gdLst/>
              <a:ahLst/>
              <a:cxnLst/>
              <a:rect l="l" t="t" r="r" b="b"/>
              <a:pathLst>
                <a:path w="441" h="138" extrusionOk="0">
                  <a:moveTo>
                    <a:pt x="0" y="1"/>
                  </a:moveTo>
                  <a:cubicBezTo>
                    <a:pt x="74" y="93"/>
                    <a:pt x="152" y="138"/>
                    <a:pt x="229" y="138"/>
                  </a:cubicBezTo>
                  <a:cubicBezTo>
                    <a:pt x="300" y="138"/>
                    <a:pt x="372" y="99"/>
                    <a:pt x="441" y="25"/>
                  </a:cubicBezTo>
                  <a:cubicBezTo>
                    <a:pt x="310" y="25"/>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35"/>
            <p:cNvSpPr/>
            <p:nvPr/>
          </p:nvSpPr>
          <p:spPr>
            <a:xfrm>
              <a:off x="6106400" y="3493475"/>
              <a:ext cx="3900" cy="1750"/>
            </a:xfrm>
            <a:custGeom>
              <a:avLst/>
              <a:gdLst/>
              <a:ahLst/>
              <a:cxnLst/>
              <a:rect l="l" t="t" r="r" b="b"/>
              <a:pathLst>
                <a:path w="156" h="70" extrusionOk="0">
                  <a:moveTo>
                    <a:pt x="72" y="1"/>
                  </a:moveTo>
                  <a:cubicBezTo>
                    <a:pt x="38" y="1"/>
                    <a:pt x="10" y="25"/>
                    <a:pt x="1" y="70"/>
                  </a:cubicBezTo>
                  <a:lnTo>
                    <a:pt x="156" y="70"/>
                  </a:lnTo>
                  <a:cubicBezTo>
                    <a:pt x="132" y="46"/>
                    <a:pt x="120" y="22"/>
                    <a:pt x="108" y="10"/>
                  </a:cubicBezTo>
                  <a:cubicBezTo>
                    <a:pt x="96" y="4"/>
                    <a:pt x="8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35"/>
            <p:cNvSpPr/>
            <p:nvPr/>
          </p:nvSpPr>
          <p:spPr>
            <a:xfrm>
              <a:off x="6102825" y="3495200"/>
              <a:ext cx="3600" cy="1625"/>
            </a:xfrm>
            <a:custGeom>
              <a:avLst/>
              <a:gdLst/>
              <a:ahLst/>
              <a:cxnLst/>
              <a:rect l="l" t="t" r="r" b="b"/>
              <a:pathLst>
                <a:path w="144" h="65" extrusionOk="0">
                  <a:moveTo>
                    <a:pt x="1" y="1"/>
                  </a:moveTo>
                  <a:cubicBezTo>
                    <a:pt x="13" y="24"/>
                    <a:pt x="25" y="36"/>
                    <a:pt x="37" y="60"/>
                  </a:cubicBezTo>
                  <a:cubicBezTo>
                    <a:pt x="47" y="63"/>
                    <a:pt x="58" y="64"/>
                    <a:pt x="68" y="64"/>
                  </a:cubicBezTo>
                  <a:cubicBezTo>
                    <a:pt x="104" y="64"/>
                    <a:pt x="134" y="47"/>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35"/>
            <p:cNvSpPr/>
            <p:nvPr/>
          </p:nvSpPr>
          <p:spPr>
            <a:xfrm>
              <a:off x="6117125" y="3493475"/>
              <a:ext cx="3900" cy="1750"/>
            </a:xfrm>
            <a:custGeom>
              <a:avLst/>
              <a:gdLst/>
              <a:ahLst/>
              <a:cxnLst/>
              <a:rect l="l" t="t" r="r" b="b"/>
              <a:pathLst>
                <a:path w="156" h="70" extrusionOk="0">
                  <a:moveTo>
                    <a:pt x="71" y="1"/>
                  </a:moveTo>
                  <a:cubicBezTo>
                    <a:pt x="38" y="1"/>
                    <a:pt x="9" y="25"/>
                    <a:pt x="0" y="70"/>
                  </a:cubicBezTo>
                  <a:lnTo>
                    <a:pt x="155" y="70"/>
                  </a:lnTo>
                  <a:cubicBezTo>
                    <a:pt x="143" y="46"/>
                    <a:pt x="119" y="22"/>
                    <a:pt x="108" y="10"/>
                  </a:cubicBezTo>
                  <a:cubicBezTo>
                    <a:pt x="95" y="4"/>
                    <a:pt x="83"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35"/>
            <p:cNvSpPr/>
            <p:nvPr/>
          </p:nvSpPr>
          <p:spPr>
            <a:xfrm>
              <a:off x="5377150" y="3508900"/>
              <a:ext cx="124750" cy="13925"/>
            </a:xfrm>
            <a:custGeom>
              <a:avLst/>
              <a:gdLst/>
              <a:ahLst/>
              <a:cxnLst/>
              <a:rect l="l" t="t" r="r" b="b"/>
              <a:pathLst>
                <a:path w="4990" h="557" extrusionOk="0">
                  <a:moveTo>
                    <a:pt x="215" y="0"/>
                  </a:moveTo>
                  <a:cubicBezTo>
                    <a:pt x="131" y="60"/>
                    <a:pt x="72" y="131"/>
                    <a:pt x="0" y="191"/>
                  </a:cubicBezTo>
                  <a:cubicBezTo>
                    <a:pt x="429" y="405"/>
                    <a:pt x="905" y="441"/>
                    <a:pt x="1382" y="441"/>
                  </a:cubicBezTo>
                  <a:cubicBezTo>
                    <a:pt x="1735" y="461"/>
                    <a:pt x="2087" y="463"/>
                    <a:pt x="2437" y="463"/>
                  </a:cubicBezTo>
                  <a:cubicBezTo>
                    <a:pt x="2565" y="463"/>
                    <a:pt x="2692" y="463"/>
                    <a:pt x="2819" y="463"/>
                  </a:cubicBezTo>
                  <a:cubicBezTo>
                    <a:pt x="3391" y="463"/>
                    <a:pt x="3960" y="470"/>
                    <a:pt x="4525" y="548"/>
                  </a:cubicBezTo>
                  <a:cubicBezTo>
                    <a:pt x="4550" y="554"/>
                    <a:pt x="4575" y="557"/>
                    <a:pt x="4600" y="557"/>
                  </a:cubicBezTo>
                  <a:cubicBezTo>
                    <a:pt x="4722" y="557"/>
                    <a:pt x="4830" y="489"/>
                    <a:pt x="4930" y="429"/>
                  </a:cubicBezTo>
                  <a:cubicBezTo>
                    <a:pt x="4989" y="405"/>
                    <a:pt x="4989" y="357"/>
                    <a:pt x="4930" y="322"/>
                  </a:cubicBezTo>
                  <a:cubicBezTo>
                    <a:pt x="4358" y="226"/>
                    <a:pt x="3810" y="167"/>
                    <a:pt x="3251" y="167"/>
                  </a:cubicBezTo>
                  <a:cubicBezTo>
                    <a:pt x="3048" y="167"/>
                    <a:pt x="2846" y="168"/>
                    <a:pt x="2644" y="168"/>
                  </a:cubicBezTo>
                  <a:cubicBezTo>
                    <a:pt x="1834" y="168"/>
                    <a:pt x="1024" y="153"/>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35"/>
            <p:cNvSpPr/>
            <p:nvPr/>
          </p:nvSpPr>
          <p:spPr>
            <a:xfrm>
              <a:off x="5422700" y="3532475"/>
              <a:ext cx="58050" cy="12750"/>
            </a:xfrm>
            <a:custGeom>
              <a:avLst/>
              <a:gdLst/>
              <a:ahLst/>
              <a:cxnLst/>
              <a:rect l="l" t="t" r="r" b="b"/>
              <a:pathLst>
                <a:path w="2322" h="510" extrusionOk="0">
                  <a:moveTo>
                    <a:pt x="813" y="0"/>
                  </a:moveTo>
                  <a:cubicBezTo>
                    <a:pt x="586" y="0"/>
                    <a:pt x="358" y="22"/>
                    <a:pt x="131" y="22"/>
                  </a:cubicBezTo>
                  <a:cubicBezTo>
                    <a:pt x="0" y="105"/>
                    <a:pt x="0" y="236"/>
                    <a:pt x="83" y="355"/>
                  </a:cubicBezTo>
                  <a:cubicBezTo>
                    <a:pt x="810" y="403"/>
                    <a:pt x="1524" y="450"/>
                    <a:pt x="2238" y="510"/>
                  </a:cubicBezTo>
                  <a:cubicBezTo>
                    <a:pt x="2322" y="367"/>
                    <a:pt x="2215" y="319"/>
                    <a:pt x="2107" y="248"/>
                  </a:cubicBezTo>
                  <a:cubicBezTo>
                    <a:pt x="1857" y="188"/>
                    <a:pt x="1619" y="129"/>
                    <a:pt x="1381" y="69"/>
                  </a:cubicBezTo>
                  <a:cubicBezTo>
                    <a:pt x="1192" y="15"/>
                    <a:pt x="100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35"/>
            <p:cNvSpPr/>
            <p:nvPr/>
          </p:nvSpPr>
          <p:spPr>
            <a:xfrm>
              <a:off x="5489075" y="3540700"/>
              <a:ext cx="38125" cy="10125"/>
            </a:xfrm>
            <a:custGeom>
              <a:avLst/>
              <a:gdLst/>
              <a:ahLst/>
              <a:cxnLst/>
              <a:rect l="l" t="t" r="r" b="b"/>
              <a:pathLst>
                <a:path w="1525" h="405" extrusionOk="0">
                  <a:moveTo>
                    <a:pt x="739" y="0"/>
                  </a:moveTo>
                  <a:cubicBezTo>
                    <a:pt x="550" y="0"/>
                    <a:pt x="360" y="18"/>
                    <a:pt x="167" y="50"/>
                  </a:cubicBezTo>
                  <a:cubicBezTo>
                    <a:pt x="72" y="62"/>
                    <a:pt x="12" y="121"/>
                    <a:pt x="0" y="217"/>
                  </a:cubicBezTo>
                  <a:cubicBezTo>
                    <a:pt x="226" y="383"/>
                    <a:pt x="500" y="324"/>
                    <a:pt x="726" y="359"/>
                  </a:cubicBezTo>
                  <a:cubicBezTo>
                    <a:pt x="750" y="377"/>
                    <a:pt x="777" y="386"/>
                    <a:pt x="804" y="386"/>
                  </a:cubicBezTo>
                  <a:cubicBezTo>
                    <a:pt x="831" y="386"/>
                    <a:pt x="857" y="377"/>
                    <a:pt x="881" y="359"/>
                  </a:cubicBezTo>
                  <a:cubicBezTo>
                    <a:pt x="897" y="355"/>
                    <a:pt x="913" y="354"/>
                    <a:pt x="928" y="354"/>
                  </a:cubicBezTo>
                  <a:cubicBezTo>
                    <a:pt x="959" y="354"/>
                    <a:pt x="988" y="359"/>
                    <a:pt x="1012" y="359"/>
                  </a:cubicBezTo>
                  <a:cubicBezTo>
                    <a:pt x="1097" y="395"/>
                    <a:pt x="1177" y="405"/>
                    <a:pt x="1256" y="405"/>
                  </a:cubicBezTo>
                  <a:cubicBezTo>
                    <a:pt x="1310" y="405"/>
                    <a:pt x="1364" y="400"/>
                    <a:pt x="1417" y="395"/>
                  </a:cubicBezTo>
                  <a:cubicBezTo>
                    <a:pt x="1477" y="359"/>
                    <a:pt x="1500" y="324"/>
                    <a:pt x="1524" y="240"/>
                  </a:cubicBezTo>
                  <a:cubicBezTo>
                    <a:pt x="1524" y="181"/>
                    <a:pt x="1488" y="121"/>
                    <a:pt x="1429" y="86"/>
                  </a:cubicBezTo>
                  <a:cubicBezTo>
                    <a:pt x="1200" y="27"/>
                    <a:pt x="970"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35"/>
            <p:cNvSpPr/>
            <p:nvPr/>
          </p:nvSpPr>
          <p:spPr>
            <a:xfrm>
              <a:off x="5500375" y="3514950"/>
              <a:ext cx="39925" cy="8750"/>
            </a:xfrm>
            <a:custGeom>
              <a:avLst/>
              <a:gdLst/>
              <a:ahLst/>
              <a:cxnLst/>
              <a:rect l="l" t="t" r="r" b="b"/>
              <a:pathLst>
                <a:path w="1597" h="350" extrusionOk="0">
                  <a:moveTo>
                    <a:pt x="432" y="1"/>
                  </a:moveTo>
                  <a:cubicBezTo>
                    <a:pt x="291" y="1"/>
                    <a:pt x="147" y="24"/>
                    <a:pt x="1" y="80"/>
                  </a:cubicBezTo>
                  <a:lnTo>
                    <a:pt x="1" y="187"/>
                  </a:lnTo>
                  <a:cubicBezTo>
                    <a:pt x="223" y="314"/>
                    <a:pt x="457" y="349"/>
                    <a:pt x="695" y="349"/>
                  </a:cubicBezTo>
                  <a:cubicBezTo>
                    <a:pt x="993" y="349"/>
                    <a:pt x="1298" y="294"/>
                    <a:pt x="1596" y="294"/>
                  </a:cubicBezTo>
                  <a:cubicBezTo>
                    <a:pt x="1210" y="180"/>
                    <a:pt x="830"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35"/>
            <p:cNvSpPr/>
            <p:nvPr/>
          </p:nvSpPr>
          <p:spPr>
            <a:xfrm>
              <a:off x="5439050" y="3492225"/>
              <a:ext cx="43500" cy="7900"/>
            </a:xfrm>
            <a:custGeom>
              <a:avLst/>
              <a:gdLst/>
              <a:ahLst/>
              <a:cxnLst/>
              <a:rect l="l" t="t" r="r" b="b"/>
              <a:pathLst>
                <a:path w="1740" h="316" extrusionOk="0">
                  <a:moveTo>
                    <a:pt x="144" y="1"/>
                  </a:moveTo>
                  <a:cubicBezTo>
                    <a:pt x="96" y="24"/>
                    <a:pt x="37" y="72"/>
                    <a:pt x="1" y="120"/>
                  </a:cubicBezTo>
                  <a:cubicBezTo>
                    <a:pt x="49" y="191"/>
                    <a:pt x="126" y="194"/>
                    <a:pt x="206" y="194"/>
                  </a:cubicBezTo>
                  <a:cubicBezTo>
                    <a:pt x="214" y="194"/>
                    <a:pt x="221" y="194"/>
                    <a:pt x="228" y="194"/>
                  </a:cubicBezTo>
                  <a:cubicBezTo>
                    <a:pt x="302" y="194"/>
                    <a:pt x="375" y="196"/>
                    <a:pt x="430" y="251"/>
                  </a:cubicBezTo>
                  <a:cubicBezTo>
                    <a:pt x="489" y="251"/>
                    <a:pt x="549" y="239"/>
                    <a:pt x="608" y="239"/>
                  </a:cubicBezTo>
                  <a:cubicBezTo>
                    <a:pt x="620" y="221"/>
                    <a:pt x="635" y="209"/>
                    <a:pt x="651" y="209"/>
                  </a:cubicBezTo>
                  <a:cubicBezTo>
                    <a:pt x="668" y="209"/>
                    <a:pt x="686" y="221"/>
                    <a:pt x="703" y="251"/>
                  </a:cubicBezTo>
                  <a:cubicBezTo>
                    <a:pt x="727" y="262"/>
                    <a:pt x="739" y="274"/>
                    <a:pt x="739" y="310"/>
                  </a:cubicBezTo>
                  <a:cubicBezTo>
                    <a:pt x="753" y="314"/>
                    <a:pt x="767" y="315"/>
                    <a:pt x="781" y="315"/>
                  </a:cubicBezTo>
                  <a:cubicBezTo>
                    <a:pt x="814" y="315"/>
                    <a:pt x="845" y="307"/>
                    <a:pt x="870" y="298"/>
                  </a:cubicBezTo>
                  <a:cubicBezTo>
                    <a:pt x="922" y="246"/>
                    <a:pt x="971" y="219"/>
                    <a:pt x="1022" y="219"/>
                  </a:cubicBezTo>
                  <a:cubicBezTo>
                    <a:pt x="1064" y="219"/>
                    <a:pt x="1108" y="237"/>
                    <a:pt x="1156" y="274"/>
                  </a:cubicBezTo>
                  <a:cubicBezTo>
                    <a:pt x="1256" y="299"/>
                    <a:pt x="1360" y="315"/>
                    <a:pt x="1464" y="315"/>
                  </a:cubicBezTo>
                  <a:cubicBezTo>
                    <a:pt x="1557" y="315"/>
                    <a:pt x="1649" y="303"/>
                    <a:pt x="1739" y="274"/>
                  </a:cubicBezTo>
                  <a:lnTo>
                    <a:pt x="1739" y="12"/>
                  </a:lnTo>
                  <a:cubicBezTo>
                    <a:pt x="1203" y="1"/>
                    <a:pt x="680"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35"/>
            <p:cNvSpPr/>
            <p:nvPr/>
          </p:nvSpPr>
          <p:spPr>
            <a:xfrm>
              <a:off x="5557225" y="3499075"/>
              <a:ext cx="44975" cy="7400"/>
            </a:xfrm>
            <a:custGeom>
              <a:avLst/>
              <a:gdLst/>
              <a:ahLst/>
              <a:cxnLst/>
              <a:rect l="l" t="t" r="r" b="b"/>
              <a:pathLst>
                <a:path w="1799" h="296" extrusionOk="0">
                  <a:moveTo>
                    <a:pt x="882" y="0"/>
                  </a:moveTo>
                  <a:cubicBezTo>
                    <a:pt x="757" y="131"/>
                    <a:pt x="608" y="155"/>
                    <a:pt x="455" y="155"/>
                  </a:cubicBezTo>
                  <a:cubicBezTo>
                    <a:pt x="367" y="155"/>
                    <a:pt x="278" y="147"/>
                    <a:pt x="191" y="147"/>
                  </a:cubicBezTo>
                  <a:cubicBezTo>
                    <a:pt x="126" y="147"/>
                    <a:pt x="62" y="152"/>
                    <a:pt x="1" y="167"/>
                  </a:cubicBezTo>
                  <a:cubicBezTo>
                    <a:pt x="248" y="270"/>
                    <a:pt x="500" y="295"/>
                    <a:pt x="753" y="295"/>
                  </a:cubicBezTo>
                  <a:cubicBezTo>
                    <a:pt x="990" y="295"/>
                    <a:pt x="1227" y="273"/>
                    <a:pt x="1462" y="273"/>
                  </a:cubicBezTo>
                  <a:cubicBezTo>
                    <a:pt x="1555" y="273"/>
                    <a:pt x="1647" y="277"/>
                    <a:pt x="1739" y="286"/>
                  </a:cubicBezTo>
                  <a:cubicBezTo>
                    <a:pt x="1799" y="238"/>
                    <a:pt x="1799" y="215"/>
                    <a:pt x="1739" y="167"/>
                  </a:cubicBezTo>
                  <a:cubicBezTo>
                    <a:pt x="1703" y="119"/>
                    <a:pt x="1644" y="84"/>
                    <a:pt x="1596" y="36"/>
                  </a:cubicBezTo>
                  <a:cubicBezTo>
                    <a:pt x="1358" y="24"/>
                    <a:pt x="1120" y="24"/>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35"/>
            <p:cNvSpPr/>
            <p:nvPr/>
          </p:nvSpPr>
          <p:spPr>
            <a:xfrm>
              <a:off x="5406325" y="3530925"/>
              <a:ext cx="50925" cy="7175"/>
            </a:xfrm>
            <a:custGeom>
              <a:avLst/>
              <a:gdLst/>
              <a:ahLst/>
              <a:cxnLst/>
              <a:rect l="l" t="t" r="r" b="b"/>
              <a:pathLst>
                <a:path w="2037" h="287" extrusionOk="0">
                  <a:moveTo>
                    <a:pt x="1584" y="0"/>
                  </a:moveTo>
                  <a:cubicBezTo>
                    <a:pt x="1072" y="0"/>
                    <a:pt x="536" y="12"/>
                    <a:pt x="0" y="12"/>
                  </a:cubicBezTo>
                  <a:cubicBezTo>
                    <a:pt x="12" y="60"/>
                    <a:pt x="24" y="84"/>
                    <a:pt x="36" y="131"/>
                  </a:cubicBezTo>
                  <a:cubicBezTo>
                    <a:pt x="146" y="241"/>
                    <a:pt x="258" y="286"/>
                    <a:pt x="372" y="286"/>
                  </a:cubicBezTo>
                  <a:cubicBezTo>
                    <a:pt x="493" y="286"/>
                    <a:pt x="616" y="235"/>
                    <a:pt x="738" y="155"/>
                  </a:cubicBezTo>
                  <a:cubicBezTo>
                    <a:pt x="852" y="136"/>
                    <a:pt x="967" y="130"/>
                    <a:pt x="1083" y="130"/>
                  </a:cubicBezTo>
                  <a:cubicBezTo>
                    <a:pt x="1316" y="130"/>
                    <a:pt x="1552" y="156"/>
                    <a:pt x="1785" y="156"/>
                  </a:cubicBezTo>
                  <a:cubicBezTo>
                    <a:pt x="1869" y="156"/>
                    <a:pt x="1953" y="152"/>
                    <a:pt x="2036" y="143"/>
                  </a:cubicBezTo>
                  <a:cubicBezTo>
                    <a:pt x="1929" y="0"/>
                    <a:pt x="1750" y="12"/>
                    <a:pt x="1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35"/>
            <p:cNvSpPr/>
            <p:nvPr/>
          </p:nvSpPr>
          <p:spPr>
            <a:xfrm>
              <a:off x="5475375" y="3537575"/>
              <a:ext cx="17875" cy="9300"/>
            </a:xfrm>
            <a:custGeom>
              <a:avLst/>
              <a:gdLst/>
              <a:ahLst/>
              <a:cxnLst/>
              <a:rect l="l" t="t" r="r" b="b"/>
              <a:pathLst>
                <a:path w="715" h="372" extrusionOk="0">
                  <a:moveTo>
                    <a:pt x="194" y="1"/>
                  </a:moveTo>
                  <a:cubicBezTo>
                    <a:pt x="127" y="1"/>
                    <a:pt x="61" y="10"/>
                    <a:pt x="0" y="32"/>
                  </a:cubicBezTo>
                  <a:lnTo>
                    <a:pt x="131" y="294"/>
                  </a:lnTo>
                  <a:lnTo>
                    <a:pt x="131" y="306"/>
                  </a:lnTo>
                  <a:cubicBezTo>
                    <a:pt x="190" y="351"/>
                    <a:pt x="248" y="372"/>
                    <a:pt x="306" y="372"/>
                  </a:cubicBezTo>
                  <a:cubicBezTo>
                    <a:pt x="355" y="372"/>
                    <a:pt x="404" y="357"/>
                    <a:pt x="453" y="330"/>
                  </a:cubicBezTo>
                  <a:lnTo>
                    <a:pt x="548" y="330"/>
                  </a:lnTo>
                  <a:lnTo>
                    <a:pt x="715" y="163"/>
                  </a:lnTo>
                  <a:cubicBezTo>
                    <a:pt x="632" y="103"/>
                    <a:pt x="512" y="115"/>
                    <a:pt x="417" y="32"/>
                  </a:cubicBezTo>
                  <a:cubicBezTo>
                    <a:pt x="347" y="13"/>
                    <a:pt x="270"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35"/>
            <p:cNvSpPr/>
            <p:nvPr/>
          </p:nvSpPr>
          <p:spPr>
            <a:xfrm>
              <a:off x="5525675" y="3543775"/>
              <a:ext cx="11050" cy="9600"/>
            </a:xfrm>
            <a:custGeom>
              <a:avLst/>
              <a:gdLst/>
              <a:ahLst/>
              <a:cxnLst/>
              <a:rect l="l" t="t" r="r" b="b"/>
              <a:pathLst>
                <a:path w="442" h="384" extrusionOk="0">
                  <a:moveTo>
                    <a:pt x="152" y="1"/>
                  </a:moveTo>
                  <a:cubicBezTo>
                    <a:pt x="97" y="1"/>
                    <a:pt x="45" y="24"/>
                    <a:pt x="1" y="82"/>
                  </a:cubicBezTo>
                  <a:lnTo>
                    <a:pt x="1" y="201"/>
                  </a:lnTo>
                  <a:cubicBezTo>
                    <a:pt x="60" y="320"/>
                    <a:pt x="203" y="260"/>
                    <a:pt x="310" y="344"/>
                  </a:cubicBezTo>
                  <a:cubicBezTo>
                    <a:pt x="310" y="355"/>
                    <a:pt x="322" y="355"/>
                    <a:pt x="358" y="379"/>
                  </a:cubicBezTo>
                  <a:cubicBezTo>
                    <a:pt x="364" y="382"/>
                    <a:pt x="370" y="384"/>
                    <a:pt x="378" y="384"/>
                  </a:cubicBezTo>
                  <a:cubicBezTo>
                    <a:pt x="399" y="384"/>
                    <a:pt x="423" y="370"/>
                    <a:pt x="441" y="344"/>
                  </a:cubicBezTo>
                  <a:lnTo>
                    <a:pt x="429" y="332"/>
                  </a:lnTo>
                  <a:lnTo>
                    <a:pt x="429" y="82"/>
                  </a:lnTo>
                  <a:cubicBezTo>
                    <a:pt x="382" y="58"/>
                    <a:pt x="346" y="46"/>
                    <a:pt x="298" y="46"/>
                  </a:cubicBezTo>
                  <a:cubicBezTo>
                    <a:pt x="249" y="18"/>
                    <a:pt x="199"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35"/>
            <p:cNvSpPr/>
            <p:nvPr/>
          </p:nvSpPr>
          <p:spPr>
            <a:xfrm>
              <a:off x="5600700" y="3502950"/>
              <a:ext cx="4475" cy="3175"/>
            </a:xfrm>
            <a:custGeom>
              <a:avLst/>
              <a:gdLst/>
              <a:ahLst/>
              <a:cxnLst/>
              <a:rect l="l" t="t" r="r" b="b"/>
              <a:pathLst>
                <a:path w="179" h="127" extrusionOk="0">
                  <a:moveTo>
                    <a:pt x="0" y="0"/>
                  </a:moveTo>
                  <a:lnTo>
                    <a:pt x="0" y="119"/>
                  </a:lnTo>
                  <a:cubicBezTo>
                    <a:pt x="33" y="119"/>
                    <a:pt x="69" y="127"/>
                    <a:pt x="99" y="127"/>
                  </a:cubicBezTo>
                  <a:cubicBezTo>
                    <a:pt x="144" y="127"/>
                    <a:pt x="179" y="110"/>
                    <a:pt x="179" y="24"/>
                  </a:cubicBezTo>
                  <a:cubicBezTo>
                    <a:pt x="179"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35"/>
            <p:cNvSpPr/>
            <p:nvPr/>
          </p:nvSpPr>
          <p:spPr>
            <a:xfrm>
              <a:off x="5524775" y="3542150"/>
              <a:ext cx="8075" cy="3675"/>
            </a:xfrm>
            <a:custGeom>
              <a:avLst/>
              <a:gdLst/>
              <a:ahLst/>
              <a:cxnLst/>
              <a:rect l="l" t="t" r="r" b="b"/>
              <a:pathLst>
                <a:path w="323" h="147" extrusionOk="0">
                  <a:moveTo>
                    <a:pt x="79" y="0"/>
                  </a:moveTo>
                  <a:cubicBezTo>
                    <a:pt x="54" y="0"/>
                    <a:pt x="29" y="1"/>
                    <a:pt x="1" y="4"/>
                  </a:cubicBezTo>
                  <a:cubicBezTo>
                    <a:pt x="1" y="51"/>
                    <a:pt x="25" y="99"/>
                    <a:pt x="25" y="147"/>
                  </a:cubicBezTo>
                  <a:cubicBezTo>
                    <a:pt x="120" y="123"/>
                    <a:pt x="215" y="123"/>
                    <a:pt x="322" y="111"/>
                  </a:cubicBezTo>
                  <a:cubicBezTo>
                    <a:pt x="255" y="25"/>
                    <a:pt x="180" y="0"/>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35"/>
            <p:cNvSpPr/>
            <p:nvPr/>
          </p:nvSpPr>
          <p:spPr>
            <a:xfrm>
              <a:off x="5485800" y="3538650"/>
              <a:ext cx="7450" cy="3100"/>
            </a:xfrm>
            <a:custGeom>
              <a:avLst/>
              <a:gdLst/>
              <a:ahLst/>
              <a:cxnLst/>
              <a:rect l="l" t="t" r="r" b="b"/>
              <a:pathLst>
                <a:path w="298" h="124" extrusionOk="0">
                  <a:moveTo>
                    <a:pt x="55" y="1"/>
                  </a:moveTo>
                  <a:cubicBezTo>
                    <a:pt x="37" y="1"/>
                    <a:pt x="19" y="1"/>
                    <a:pt x="0" y="1"/>
                  </a:cubicBezTo>
                  <a:cubicBezTo>
                    <a:pt x="58" y="98"/>
                    <a:pt x="140" y="124"/>
                    <a:pt x="232" y="124"/>
                  </a:cubicBezTo>
                  <a:cubicBezTo>
                    <a:pt x="253" y="124"/>
                    <a:pt x="275" y="122"/>
                    <a:pt x="298" y="120"/>
                  </a:cubicBezTo>
                  <a:cubicBezTo>
                    <a:pt x="247" y="9"/>
                    <a:pt x="154"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35"/>
            <p:cNvSpPr/>
            <p:nvPr/>
          </p:nvSpPr>
          <p:spPr>
            <a:xfrm>
              <a:off x="5460800" y="3496050"/>
              <a:ext cx="7150" cy="3725"/>
            </a:xfrm>
            <a:custGeom>
              <a:avLst/>
              <a:gdLst/>
              <a:ahLst/>
              <a:cxnLst/>
              <a:rect l="l" t="t" r="r" b="b"/>
              <a:pathLst>
                <a:path w="286" h="149" extrusionOk="0">
                  <a:moveTo>
                    <a:pt x="141" y="1"/>
                  </a:moveTo>
                  <a:cubicBezTo>
                    <a:pt x="94" y="1"/>
                    <a:pt x="49" y="36"/>
                    <a:pt x="0" y="109"/>
                  </a:cubicBezTo>
                  <a:cubicBezTo>
                    <a:pt x="43" y="136"/>
                    <a:pt x="88" y="149"/>
                    <a:pt x="133" y="149"/>
                  </a:cubicBezTo>
                  <a:cubicBezTo>
                    <a:pt x="187" y="149"/>
                    <a:pt x="240" y="130"/>
                    <a:pt x="286" y="98"/>
                  </a:cubicBezTo>
                  <a:cubicBezTo>
                    <a:pt x="233" y="34"/>
                    <a:pt x="187"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35"/>
            <p:cNvSpPr/>
            <p:nvPr/>
          </p:nvSpPr>
          <p:spPr>
            <a:xfrm>
              <a:off x="5489650" y="3497300"/>
              <a:ext cx="3600" cy="1800"/>
            </a:xfrm>
            <a:custGeom>
              <a:avLst/>
              <a:gdLst/>
              <a:ahLst/>
              <a:cxnLst/>
              <a:rect l="l" t="t" r="r" b="b"/>
              <a:pathLst>
                <a:path w="144" h="72" extrusionOk="0">
                  <a:moveTo>
                    <a:pt x="60" y="0"/>
                  </a:moveTo>
                  <a:cubicBezTo>
                    <a:pt x="34" y="0"/>
                    <a:pt x="9" y="19"/>
                    <a:pt x="1" y="59"/>
                  </a:cubicBezTo>
                  <a:cubicBezTo>
                    <a:pt x="37" y="59"/>
                    <a:pt x="96" y="59"/>
                    <a:pt x="144" y="71"/>
                  </a:cubicBezTo>
                  <a:cubicBezTo>
                    <a:pt x="132" y="48"/>
                    <a:pt x="120" y="36"/>
                    <a:pt x="96" y="12"/>
                  </a:cubicBezTo>
                  <a:cubicBezTo>
                    <a:pt x="85" y="4"/>
                    <a:pt x="72"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35"/>
            <p:cNvSpPr/>
            <p:nvPr/>
          </p:nvSpPr>
          <p:spPr>
            <a:xfrm>
              <a:off x="5392925" y="3530925"/>
              <a:ext cx="3600" cy="1800"/>
            </a:xfrm>
            <a:custGeom>
              <a:avLst/>
              <a:gdLst/>
              <a:ahLst/>
              <a:cxnLst/>
              <a:rect l="l" t="t" r="r" b="b"/>
              <a:pathLst>
                <a:path w="144" h="72" extrusionOk="0">
                  <a:moveTo>
                    <a:pt x="0" y="0"/>
                  </a:moveTo>
                  <a:lnTo>
                    <a:pt x="0" y="0"/>
                  </a:lnTo>
                  <a:cubicBezTo>
                    <a:pt x="12" y="24"/>
                    <a:pt x="24" y="36"/>
                    <a:pt x="36" y="60"/>
                  </a:cubicBezTo>
                  <a:cubicBezTo>
                    <a:pt x="51" y="67"/>
                    <a:pt x="65" y="71"/>
                    <a:pt x="78" y="71"/>
                  </a:cubicBezTo>
                  <a:cubicBezTo>
                    <a:pt x="105" y="71"/>
                    <a:pt x="127" y="53"/>
                    <a:pt x="143" y="12"/>
                  </a:cubicBezTo>
                  <a:cubicBezTo>
                    <a:pt x="96"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35"/>
            <p:cNvSpPr/>
            <p:nvPr/>
          </p:nvSpPr>
          <p:spPr>
            <a:xfrm>
              <a:off x="5402750" y="3534500"/>
              <a:ext cx="22350" cy="7850"/>
            </a:xfrm>
            <a:custGeom>
              <a:avLst/>
              <a:gdLst/>
              <a:ahLst/>
              <a:cxnLst/>
              <a:rect l="l" t="t" r="r" b="b"/>
              <a:pathLst>
                <a:path w="894" h="314" extrusionOk="0">
                  <a:moveTo>
                    <a:pt x="203" y="0"/>
                  </a:moveTo>
                  <a:lnTo>
                    <a:pt x="155" y="36"/>
                  </a:lnTo>
                  <a:cubicBezTo>
                    <a:pt x="108" y="72"/>
                    <a:pt x="24" y="95"/>
                    <a:pt x="0" y="179"/>
                  </a:cubicBezTo>
                  <a:cubicBezTo>
                    <a:pt x="184" y="278"/>
                    <a:pt x="373" y="314"/>
                    <a:pt x="567" y="314"/>
                  </a:cubicBezTo>
                  <a:cubicBezTo>
                    <a:pt x="674" y="314"/>
                    <a:pt x="783" y="303"/>
                    <a:pt x="893" y="286"/>
                  </a:cubicBezTo>
                  <a:lnTo>
                    <a:pt x="893" y="36"/>
                  </a:lnTo>
                  <a:cubicBezTo>
                    <a:pt x="655" y="12"/>
                    <a:pt x="441"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35"/>
            <p:cNvSpPr/>
            <p:nvPr/>
          </p:nvSpPr>
          <p:spPr>
            <a:xfrm>
              <a:off x="5479850" y="3559600"/>
              <a:ext cx="13100" cy="14125"/>
            </a:xfrm>
            <a:custGeom>
              <a:avLst/>
              <a:gdLst/>
              <a:ahLst/>
              <a:cxnLst/>
              <a:rect l="l" t="t" r="r" b="b"/>
              <a:pathLst>
                <a:path w="524" h="565" extrusionOk="0">
                  <a:moveTo>
                    <a:pt x="183" y="0"/>
                  </a:moveTo>
                  <a:cubicBezTo>
                    <a:pt x="159" y="0"/>
                    <a:pt x="135" y="6"/>
                    <a:pt x="107" y="20"/>
                  </a:cubicBezTo>
                  <a:cubicBezTo>
                    <a:pt x="72" y="56"/>
                    <a:pt x="60" y="103"/>
                    <a:pt x="48" y="139"/>
                  </a:cubicBezTo>
                  <a:cubicBezTo>
                    <a:pt x="0" y="342"/>
                    <a:pt x="72" y="484"/>
                    <a:pt x="286" y="556"/>
                  </a:cubicBezTo>
                  <a:cubicBezTo>
                    <a:pt x="298" y="562"/>
                    <a:pt x="309" y="564"/>
                    <a:pt x="320" y="564"/>
                  </a:cubicBezTo>
                  <a:cubicBezTo>
                    <a:pt x="352" y="564"/>
                    <a:pt x="381" y="544"/>
                    <a:pt x="417" y="544"/>
                  </a:cubicBezTo>
                  <a:cubicBezTo>
                    <a:pt x="286" y="401"/>
                    <a:pt x="524" y="115"/>
                    <a:pt x="238" y="8"/>
                  </a:cubicBezTo>
                  <a:cubicBezTo>
                    <a:pt x="218" y="3"/>
                    <a:pt x="20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35"/>
            <p:cNvSpPr/>
            <p:nvPr/>
          </p:nvSpPr>
          <p:spPr>
            <a:xfrm>
              <a:off x="5514975" y="3548775"/>
              <a:ext cx="17875" cy="4200"/>
            </a:xfrm>
            <a:custGeom>
              <a:avLst/>
              <a:gdLst/>
              <a:ahLst/>
              <a:cxnLst/>
              <a:rect l="l" t="t" r="r" b="b"/>
              <a:pathLst>
                <a:path w="715" h="168" extrusionOk="0">
                  <a:moveTo>
                    <a:pt x="429" y="1"/>
                  </a:moveTo>
                  <a:cubicBezTo>
                    <a:pt x="274" y="13"/>
                    <a:pt x="131" y="25"/>
                    <a:pt x="0" y="36"/>
                  </a:cubicBezTo>
                  <a:cubicBezTo>
                    <a:pt x="101" y="144"/>
                    <a:pt x="220" y="167"/>
                    <a:pt x="344" y="167"/>
                  </a:cubicBezTo>
                  <a:cubicBezTo>
                    <a:pt x="443" y="167"/>
                    <a:pt x="544" y="152"/>
                    <a:pt x="642" y="152"/>
                  </a:cubicBezTo>
                  <a:cubicBezTo>
                    <a:pt x="666" y="152"/>
                    <a:pt x="691" y="153"/>
                    <a:pt x="714" y="155"/>
                  </a:cubicBezTo>
                  <a:cubicBezTo>
                    <a:pt x="655" y="36"/>
                    <a:pt x="536" y="25"/>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35"/>
            <p:cNvSpPr/>
            <p:nvPr/>
          </p:nvSpPr>
          <p:spPr>
            <a:xfrm>
              <a:off x="5464950" y="3556600"/>
              <a:ext cx="8375" cy="6500"/>
            </a:xfrm>
            <a:custGeom>
              <a:avLst/>
              <a:gdLst/>
              <a:ahLst/>
              <a:cxnLst/>
              <a:rect l="l" t="t" r="r" b="b"/>
              <a:pathLst>
                <a:path w="335" h="260" extrusionOk="0">
                  <a:moveTo>
                    <a:pt x="203" y="0"/>
                  </a:moveTo>
                  <a:cubicBezTo>
                    <a:pt x="179" y="0"/>
                    <a:pt x="156" y="3"/>
                    <a:pt x="132" y="9"/>
                  </a:cubicBezTo>
                  <a:cubicBezTo>
                    <a:pt x="1" y="188"/>
                    <a:pt x="60" y="259"/>
                    <a:pt x="275" y="259"/>
                  </a:cubicBezTo>
                  <a:cubicBezTo>
                    <a:pt x="334" y="223"/>
                    <a:pt x="334" y="176"/>
                    <a:pt x="287" y="128"/>
                  </a:cubicBezTo>
                  <a:cubicBezTo>
                    <a:pt x="275" y="81"/>
                    <a:pt x="275" y="57"/>
                    <a:pt x="275" y="9"/>
                  </a:cubicBezTo>
                  <a:cubicBezTo>
                    <a:pt x="251" y="3"/>
                    <a:pt x="227"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35"/>
            <p:cNvSpPr/>
            <p:nvPr/>
          </p:nvSpPr>
          <p:spPr>
            <a:xfrm>
              <a:off x="5518525" y="3560100"/>
              <a:ext cx="7175" cy="7150"/>
            </a:xfrm>
            <a:custGeom>
              <a:avLst/>
              <a:gdLst/>
              <a:ahLst/>
              <a:cxnLst/>
              <a:rect l="l" t="t" r="r" b="b"/>
              <a:pathLst>
                <a:path w="287" h="286" extrusionOk="0">
                  <a:moveTo>
                    <a:pt x="132" y="0"/>
                  </a:moveTo>
                  <a:cubicBezTo>
                    <a:pt x="72" y="0"/>
                    <a:pt x="37" y="0"/>
                    <a:pt x="1" y="24"/>
                  </a:cubicBezTo>
                  <a:cubicBezTo>
                    <a:pt x="1" y="107"/>
                    <a:pt x="13" y="191"/>
                    <a:pt x="13" y="286"/>
                  </a:cubicBezTo>
                  <a:cubicBezTo>
                    <a:pt x="108" y="286"/>
                    <a:pt x="191" y="274"/>
                    <a:pt x="287" y="274"/>
                  </a:cubicBezTo>
                  <a:cubicBezTo>
                    <a:pt x="227" y="179"/>
                    <a:pt x="179" y="95"/>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35"/>
            <p:cNvSpPr/>
            <p:nvPr/>
          </p:nvSpPr>
          <p:spPr>
            <a:xfrm>
              <a:off x="5399775" y="3535225"/>
              <a:ext cx="6575" cy="3900"/>
            </a:xfrm>
            <a:custGeom>
              <a:avLst/>
              <a:gdLst/>
              <a:ahLst/>
              <a:cxnLst/>
              <a:rect l="l" t="t" r="r" b="b"/>
              <a:pathLst>
                <a:path w="263" h="156" extrusionOk="0">
                  <a:moveTo>
                    <a:pt x="205" y="1"/>
                  </a:moveTo>
                  <a:cubicBezTo>
                    <a:pt x="113" y="1"/>
                    <a:pt x="40" y="51"/>
                    <a:pt x="0" y="150"/>
                  </a:cubicBezTo>
                  <a:cubicBezTo>
                    <a:pt x="24" y="150"/>
                    <a:pt x="53" y="155"/>
                    <a:pt x="77" y="155"/>
                  </a:cubicBezTo>
                  <a:cubicBezTo>
                    <a:pt x="89" y="155"/>
                    <a:pt x="100" y="154"/>
                    <a:pt x="107" y="150"/>
                  </a:cubicBezTo>
                  <a:cubicBezTo>
                    <a:pt x="167" y="102"/>
                    <a:pt x="215" y="43"/>
                    <a:pt x="262" y="7"/>
                  </a:cubicBezTo>
                  <a:cubicBezTo>
                    <a:pt x="242" y="3"/>
                    <a:pt x="223" y="1"/>
                    <a:pt x="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35"/>
            <p:cNvSpPr/>
            <p:nvPr/>
          </p:nvSpPr>
          <p:spPr>
            <a:xfrm>
              <a:off x="5478650" y="3545800"/>
              <a:ext cx="8050" cy="2300"/>
            </a:xfrm>
            <a:custGeom>
              <a:avLst/>
              <a:gdLst/>
              <a:ahLst/>
              <a:cxnLst/>
              <a:rect l="l" t="t" r="r" b="b"/>
              <a:pathLst>
                <a:path w="322" h="92" extrusionOk="0">
                  <a:moveTo>
                    <a:pt x="0" y="1"/>
                  </a:moveTo>
                  <a:cubicBezTo>
                    <a:pt x="55" y="62"/>
                    <a:pt x="110" y="91"/>
                    <a:pt x="165" y="91"/>
                  </a:cubicBezTo>
                  <a:cubicBezTo>
                    <a:pt x="218" y="91"/>
                    <a:pt x="270" y="65"/>
                    <a:pt x="322" y="13"/>
                  </a:cubicBezTo>
                  <a:cubicBezTo>
                    <a:pt x="215" y="1"/>
                    <a:pt x="10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35"/>
            <p:cNvSpPr/>
            <p:nvPr/>
          </p:nvSpPr>
          <p:spPr>
            <a:xfrm>
              <a:off x="5532825" y="3552650"/>
              <a:ext cx="3300" cy="1800"/>
            </a:xfrm>
            <a:custGeom>
              <a:avLst/>
              <a:gdLst/>
              <a:ahLst/>
              <a:cxnLst/>
              <a:rect l="l" t="t" r="r" b="b"/>
              <a:pathLst>
                <a:path w="132" h="72" extrusionOk="0">
                  <a:moveTo>
                    <a:pt x="0" y="0"/>
                  </a:moveTo>
                  <a:cubicBezTo>
                    <a:pt x="18" y="48"/>
                    <a:pt x="39" y="72"/>
                    <a:pt x="61" y="72"/>
                  </a:cubicBezTo>
                  <a:cubicBezTo>
                    <a:pt x="84" y="72"/>
                    <a:pt x="108" y="48"/>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35"/>
            <p:cNvSpPr/>
            <p:nvPr/>
          </p:nvSpPr>
          <p:spPr>
            <a:xfrm>
              <a:off x="5507525" y="3549375"/>
              <a:ext cx="3600" cy="1300"/>
            </a:xfrm>
            <a:custGeom>
              <a:avLst/>
              <a:gdLst/>
              <a:ahLst/>
              <a:cxnLst/>
              <a:rect l="l" t="t" r="r" b="b"/>
              <a:pathLst>
                <a:path w="144" h="52" extrusionOk="0">
                  <a:moveTo>
                    <a:pt x="0" y="1"/>
                  </a:moveTo>
                  <a:cubicBezTo>
                    <a:pt x="10" y="30"/>
                    <a:pt x="20" y="51"/>
                    <a:pt x="30" y="51"/>
                  </a:cubicBezTo>
                  <a:cubicBezTo>
                    <a:pt x="32" y="51"/>
                    <a:pt x="34" y="50"/>
                    <a:pt x="36" y="48"/>
                  </a:cubicBezTo>
                  <a:cubicBezTo>
                    <a:pt x="72" y="36"/>
                    <a:pt x="119" y="1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35"/>
            <p:cNvSpPr/>
            <p:nvPr/>
          </p:nvSpPr>
          <p:spPr>
            <a:xfrm>
              <a:off x="5503050" y="3567225"/>
              <a:ext cx="7275" cy="5100"/>
            </a:xfrm>
            <a:custGeom>
              <a:avLst/>
              <a:gdLst/>
              <a:ahLst/>
              <a:cxnLst/>
              <a:rect l="l" t="t" r="r" b="b"/>
              <a:pathLst>
                <a:path w="291" h="204" extrusionOk="0">
                  <a:moveTo>
                    <a:pt x="120" y="1"/>
                  </a:moveTo>
                  <a:cubicBezTo>
                    <a:pt x="72" y="37"/>
                    <a:pt x="25" y="49"/>
                    <a:pt x="1" y="72"/>
                  </a:cubicBezTo>
                  <a:cubicBezTo>
                    <a:pt x="60" y="120"/>
                    <a:pt x="96" y="168"/>
                    <a:pt x="156" y="191"/>
                  </a:cubicBezTo>
                  <a:cubicBezTo>
                    <a:pt x="175" y="200"/>
                    <a:pt x="193" y="204"/>
                    <a:pt x="209" y="204"/>
                  </a:cubicBezTo>
                  <a:cubicBezTo>
                    <a:pt x="262" y="204"/>
                    <a:pt x="290" y="163"/>
                    <a:pt x="263" y="108"/>
                  </a:cubicBezTo>
                  <a:cubicBezTo>
                    <a:pt x="251" y="60"/>
                    <a:pt x="156" y="37"/>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35"/>
            <p:cNvSpPr/>
            <p:nvPr/>
          </p:nvSpPr>
          <p:spPr>
            <a:xfrm>
              <a:off x="5471800" y="3559800"/>
              <a:ext cx="3600" cy="4775"/>
            </a:xfrm>
            <a:custGeom>
              <a:avLst/>
              <a:gdLst/>
              <a:ahLst/>
              <a:cxnLst/>
              <a:rect l="l" t="t" r="r" b="b"/>
              <a:pathLst>
                <a:path w="144" h="191" extrusionOk="0">
                  <a:moveTo>
                    <a:pt x="1" y="0"/>
                  </a:moveTo>
                  <a:lnTo>
                    <a:pt x="1" y="131"/>
                  </a:lnTo>
                  <a:cubicBezTo>
                    <a:pt x="24" y="167"/>
                    <a:pt x="60" y="179"/>
                    <a:pt x="96" y="191"/>
                  </a:cubicBezTo>
                  <a:cubicBezTo>
                    <a:pt x="143" y="95"/>
                    <a:pt x="84"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35"/>
            <p:cNvSpPr/>
            <p:nvPr/>
          </p:nvSpPr>
          <p:spPr>
            <a:xfrm>
              <a:off x="5855775" y="3563375"/>
              <a:ext cx="6875" cy="6250"/>
            </a:xfrm>
            <a:custGeom>
              <a:avLst/>
              <a:gdLst/>
              <a:ahLst/>
              <a:cxnLst/>
              <a:rect l="l" t="t" r="r" b="b"/>
              <a:pathLst>
                <a:path w="275" h="250" extrusionOk="0">
                  <a:moveTo>
                    <a:pt x="80" y="0"/>
                  </a:moveTo>
                  <a:cubicBezTo>
                    <a:pt x="55" y="0"/>
                    <a:pt x="29" y="4"/>
                    <a:pt x="1" y="12"/>
                  </a:cubicBezTo>
                  <a:cubicBezTo>
                    <a:pt x="9" y="131"/>
                    <a:pt x="22" y="249"/>
                    <a:pt x="99" y="249"/>
                  </a:cubicBezTo>
                  <a:cubicBezTo>
                    <a:pt x="139" y="249"/>
                    <a:pt x="195" y="219"/>
                    <a:pt x="275" y="143"/>
                  </a:cubicBezTo>
                  <a:cubicBezTo>
                    <a:pt x="228" y="50"/>
                    <a:pt x="167"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35"/>
            <p:cNvSpPr/>
            <p:nvPr/>
          </p:nvSpPr>
          <p:spPr>
            <a:xfrm>
              <a:off x="5905775" y="3567525"/>
              <a:ext cx="6500" cy="6150"/>
            </a:xfrm>
            <a:custGeom>
              <a:avLst/>
              <a:gdLst/>
              <a:ahLst/>
              <a:cxnLst/>
              <a:rect l="l" t="t" r="r" b="b"/>
              <a:pathLst>
                <a:path w="260" h="246" extrusionOk="0">
                  <a:moveTo>
                    <a:pt x="1" y="1"/>
                  </a:moveTo>
                  <a:cubicBezTo>
                    <a:pt x="1" y="84"/>
                    <a:pt x="1" y="156"/>
                    <a:pt x="25" y="227"/>
                  </a:cubicBezTo>
                  <a:cubicBezTo>
                    <a:pt x="73" y="240"/>
                    <a:pt x="109" y="245"/>
                    <a:pt x="135" y="245"/>
                  </a:cubicBezTo>
                  <a:cubicBezTo>
                    <a:pt x="259" y="245"/>
                    <a:pt x="173" y="123"/>
                    <a:pt x="144" y="25"/>
                  </a:cubicBezTo>
                  <a:cubicBezTo>
                    <a:pt x="96" y="25"/>
                    <a:pt x="49"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35"/>
            <p:cNvSpPr/>
            <p:nvPr/>
          </p:nvSpPr>
          <p:spPr>
            <a:xfrm>
              <a:off x="5375075" y="3559825"/>
              <a:ext cx="31875" cy="16075"/>
            </a:xfrm>
            <a:custGeom>
              <a:avLst/>
              <a:gdLst/>
              <a:ahLst/>
              <a:cxnLst/>
              <a:rect l="l" t="t" r="r" b="b"/>
              <a:pathLst>
                <a:path w="1275" h="643" extrusionOk="0">
                  <a:moveTo>
                    <a:pt x="164" y="0"/>
                  </a:moveTo>
                  <a:cubicBezTo>
                    <a:pt x="114" y="0"/>
                    <a:pt x="63" y="4"/>
                    <a:pt x="12" y="11"/>
                  </a:cubicBezTo>
                  <a:cubicBezTo>
                    <a:pt x="0" y="106"/>
                    <a:pt x="0" y="178"/>
                    <a:pt x="0" y="273"/>
                  </a:cubicBezTo>
                  <a:cubicBezTo>
                    <a:pt x="72" y="356"/>
                    <a:pt x="60" y="487"/>
                    <a:pt x="131" y="583"/>
                  </a:cubicBezTo>
                  <a:cubicBezTo>
                    <a:pt x="158" y="619"/>
                    <a:pt x="193" y="635"/>
                    <a:pt x="234" y="635"/>
                  </a:cubicBezTo>
                  <a:cubicBezTo>
                    <a:pt x="246" y="635"/>
                    <a:pt x="260" y="633"/>
                    <a:pt x="274" y="630"/>
                  </a:cubicBezTo>
                  <a:cubicBezTo>
                    <a:pt x="319" y="615"/>
                    <a:pt x="366" y="609"/>
                    <a:pt x="413" y="609"/>
                  </a:cubicBezTo>
                  <a:cubicBezTo>
                    <a:pt x="479" y="609"/>
                    <a:pt x="545" y="621"/>
                    <a:pt x="607" y="642"/>
                  </a:cubicBezTo>
                  <a:cubicBezTo>
                    <a:pt x="657" y="613"/>
                    <a:pt x="710" y="607"/>
                    <a:pt x="765" y="607"/>
                  </a:cubicBezTo>
                  <a:cubicBezTo>
                    <a:pt x="792" y="607"/>
                    <a:pt x="820" y="609"/>
                    <a:pt x="848" y="609"/>
                  </a:cubicBezTo>
                  <a:cubicBezTo>
                    <a:pt x="896" y="609"/>
                    <a:pt x="944" y="605"/>
                    <a:pt x="988" y="583"/>
                  </a:cubicBezTo>
                  <a:cubicBezTo>
                    <a:pt x="1048" y="464"/>
                    <a:pt x="1167" y="475"/>
                    <a:pt x="1274" y="452"/>
                  </a:cubicBezTo>
                  <a:lnTo>
                    <a:pt x="1274" y="428"/>
                  </a:lnTo>
                  <a:cubicBezTo>
                    <a:pt x="1262" y="345"/>
                    <a:pt x="1274" y="214"/>
                    <a:pt x="1167" y="190"/>
                  </a:cubicBezTo>
                  <a:cubicBezTo>
                    <a:pt x="834" y="159"/>
                    <a:pt x="511"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35"/>
            <p:cNvSpPr/>
            <p:nvPr/>
          </p:nvSpPr>
          <p:spPr>
            <a:xfrm>
              <a:off x="5850425" y="3595500"/>
              <a:ext cx="4775" cy="3175"/>
            </a:xfrm>
            <a:custGeom>
              <a:avLst/>
              <a:gdLst/>
              <a:ahLst/>
              <a:cxnLst/>
              <a:rect l="l" t="t" r="r" b="b"/>
              <a:pathLst>
                <a:path w="191" h="127" extrusionOk="0">
                  <a:moveTo>
                    <a:pt x="48" y="1"/>
                  </a:moveTo>
                  <a:cubicBezTo>
                    <a:pt x="36" y="37"/>
                    <a:pt x="0" y="96"/>
                    <a:pt x="0" y="108"/>
                  </a:cubicBezTo>
                  <a:cubicBezTo>
                    <a:pt x="29" y="121"/>
                    <a:pt x="54" y="127"/>
                    <a:pt x="76" y="127"/>
                  </a:cubicBezTo>
                  <a:cubicBezTo>
                    <a:pt x="137" y="127"/>
                    <a:pt x="173" y="83"/>
                    <a:pt x="191" y="13"/>
                  </a:cubicBezTo>
                  <a:cubicBezTo>
                    <a:pt x="131" y="13"/>
                    <a:pt x="96"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35"/>
            <p:cNvSpPr/>
            <p:nvPr/>
          </p:nvSpPr>
          <p:spPr>
            <a:xfrm>
              <a:off x="5719750" y="3581825"/>
              <a:ext cx="9450" cy="6575"/>
            </a:xfrm>
            <a:custGeom>
              <a:avLst/>
              <a:gdLst/>
              <a:ahLst/>
              <a:cxnLst/>
              <a:rect l="l" t="t" r="r" b="b"/>
              <a:pathLst>
                <a:path w="378" h="263" extrusionOk="0">
                  <a:moveTo>
                    <a:pt x="262" y="0"/>
                  </a:moveTo>
                  <a:lnTo>
                    <a:pt x="262" y="0"/>
                  </a:lnTo>
                  <a:cubicBezTo>
                    <a:pt x="120" y="24"/>
                    <a:pt x="36" y="119"/>
                    <a:pt x="1" y="250"/>
                  </a:cubicBezTo>
                  <a:cubicBezTo>
                    <a:pt x="60" y="250"/>
                    <a:pt x="133" y="262"/>
                    <a:pt x="194" y="262"/>
                  </a:cubicBezTo>
                  <a:cubicBezTo>
                    <a:pt x="305" y="262"/>
                    <a:pt x="378" y="223"/>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35"/>
            <p:cNvSpPr/>
            <p:nvPr/>
          </p:nvSpPr>
          <p:spPr>
            <a:xfrm>
              <a:off x="6088400" y="3617250"/>
              <a:ext cx="7325" cy="3725"/>
            </a:xfrm>
            <a:custGeom>
              <a:avLst/>
              <a:gdLst/>
              <a:ahLst/>
              <a:cxnLst/>
              <a:rect l="l" t="t" r="r" b="b"/>
              <a:pathLst>
                <a:path w="293" h="149" extrusionOk="0">
                  <a:moveTo>
                    <a:pt x="6" y="0"/>
                  </a:moveTo>
                  <a:cubicBezTo>
                    <a:pt x="1" y="121"/>
                    <a:pt x="41" y="148"/>
                    <a:pt x="95" y="148"/>
                  </a:cubicBezTo>
                  <a:cubicBezTo>
                    <a:pt x="139" y="148"/>
                    <a:pt x="193" y="130"/>
                    <a:pt x="238" y="130"/>
                  </a:cubicBezTo>
                  <a:cubicBezTo>
                    <a:pt x="258" y="130"/>
                    <a:pt x="277" y="133"/>
                    <a:pt x="292" y="143"/>
                  </a:cubicBezTo>
                  <a:cubicBezTo>
                    <a:pt x="233" y="24"/>
                    <a:pt x="125" y="12"/>
                    <a:pt x="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35"/>
            <p:cNvSpPr/>
            <p:nvPr/>
          </p:nvSpPr>
          <p:spPr>
            <a:xfrm>
              <a:off x="5998950" y="3574375"/>
              <a:ext cx="10150" cy="10150"/>
            </a:xfrm>
            <a:custGeom>
              <a:avLst/>
              <a:gdLst/>
              <a:ahLst/>
              <a:cxnLst/>
              <a:rect l="l" t="t" r="r" b="b"/>
              <a:pathLst>
                <a:path w="406" h="406" extrusionOk="0">
                  <a:moveTo>
                    <a:pt x="1" y="1"/>
                  </a:moveTo>
                  <a:lnTo>
                    <a:pt x="1" y="1"/>
                  </a:lnTo>
                  <a:cubicBezTo>
                    <a:pt x="12" y="132"/>
                    <a:pt x="12" y="263"/>
                    <a:pt x="12" y="405"/>
                  </a:cubicBezTo>
                  <a:cubicBezTo>
                    <a:pt x="405" y="382"/>
                    <a:pt x="60" y="132"/>
                    <a:pt x="132" y="24"/>
                  </a:cubicBezTo>
                  <a:cubicBezTo>
                    <a:pt x="84" y="13"/>
                    <a:pt x="4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35"/>
            <p:cNvSpPr/>
            <p:nvPr/>
          </p:nvSpPr>
          <p:spPr>
            <a:xfrm>
              <a:off x="5439350" y="3563675"/>
              <a:ext cx="5700" cy="5375"/>
            </a:xfrm>
            <a:custGeom>
              <a:avLst/>
              <a:gdLst/>
              <a:ahLst/>
              <a:cxnLst/>
              <a:rect l="l" t="t" r="r" b="b"/>
              <a:pathLst>
                <a:path w="228" h="215" extrusionOk="0">
                  <a:moveTo>
                    <a:pt x="1" y="0"/>
                  </a:moveTo>
                  <a:lnTo>
                    <a:pt x="1" y="0"/>
                  </a:lnTo>
                  <a:cubicBezTo>
                    <a:pt x="25" y="95"/>
                    <a:pt x="13" y="214"/>
                    <a:pt x="179" y="214"/>
                  </a:cubicBezTo>
                  <a:cubicBezTo>
                    <a:pt x="191" y="214"/>
                    <a:pt x="227" y="191"/>
                    <a:pt x="227" y="179"/>
                  </a:cubicBezTo>
                  <a:cubicBezTo>
                    <a:pt x="227" y="12"/>
                    <a:pt x="108"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35"/>
            <p:cNvSpPr/>
            <p:nvPr/>
          </p:nvSpPr>
          <p:spPr>
            <a:xfrm>
              <a:off x="5452450" y="3565175"/>
              <a:ext cx="3900" cy="4200"/>
            </a:xfrm>
            <a:custGeom>
              <a:avLst/>
              <a:gdLst/>
              <a:ahLst/>
              <a:cxnLst/>
              <a:rect l="l" t="t" r="r" b="b"/>
              <a:pathLst>
                <a:path w="156" h="168" extrusionOk="0">
                  <a:moveTo>
                    <a:pt x="98" y="1"/>
                  </a:moveTo>
                  <a:cubicBezTo>
                    <a:pt x="85" y="1"/>
                    <a:pt x="72" y="7"/>
                    <a:pt x="60" y="23"/>
                  </a:cubicBezTo>
                  <a:cubicBezTo>
                    <a:pt x="25" y="35"/>
                    <a:pt x="13" y="95"/>
                    <a:pt x="1" y="131"/>
                  </a:cubicBezTo>
                  <a:cubicBezTo>
                    <a:pt x="18" y="139"/>
                    <a:pt x="55" y="167"/>
                    <a:pt x="88" y="167"/>
                  </a:cubicBezTo>
                  <a:cubicBezTo>
                    <a:pt x="99" y="167"/>
                    <a:pt x="110" y="164"/>
                    <a:pt x="120" y="154"/>
                  </a:cubicBezTo>
                  <a:cubicBezTo>
                    <a:pt x="144" y="142"/>
                    <a:pt x="155" y="83"/>
                    <a:pt x="155" y="59"/>
                  </a:cubicBezTo>
                  <a:cubicBezTo>
                    <a:pt x="148" y="27"/>
                    <a:pt x="124"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35"/>
            <p:cNvSpPr/>
            <p:nvPr/>
          </p:nvSpPr>
          <p:spPr>
            <a:xfrm>
              <a:off x="5908175" y="3548675"/>
              <a:ext cx="94075" cy="16400"/>
            </a:xfrm>
            <a:custGeom>
              <a:avLst/>
              <a:gdLst/>
              <a:ahLst/>
              <a:cxnLst/>
              <a:rect l="l" t="t" r="r" b="b"/>
              <a:pathLst>
                <a:path w="3763" h="656" extrusionOk="0">
                  <a:moveTo>
                    <a:pt x="771" y="0"/>
                  </a:moveTo>
                  <a:cubicBezTo>
                    <a:pt x="728" y="0"/>
                    <a:pt x="686" y="2"/>
                    <a:pt x="643" y="5"/>
                  </a:cubicBezTo>
                  <a:cubicBezTo>
                    <a:pt x="429" y="88"/>
                    <a:pt x="179" y="29"/>
                    <a:pt x="0" y="195"/>
                  </a:cubicBezTo>
                  <a:cubicBezTo>
                    <a:pt x="1060" y="433"/>
                    <a:pt x="2131" y="445"/>
                    <a:pt x="3203" y="600"/>
                  </a:cubicBezTo>
                  <a:cubicBezTo>
                    <a:pt x="3249" y="635"/>
                    <a:pt x="3298" y="655"/>
                    <a:pt x="3347" y="655"/>
                  </a:cubicBezTo>
                  <a:cubicBezTo>
                    <a:pt x="3399" y="655"/>
                    <a:pt x="3451" y="632"/>
                    <a:pt x="3501" y="576"/>
                  </a:cubicBezTo>
                  <a:cubicBezTo>
                    <a:pt x="3620" y="540"/>
                    <a:pt x="3703" y="445"/>
                    <a:pt x="3763" y="326"/>
                  </a:cubicBezTo>
                  <a:cubicBezTo>
                    <a:pt x="3215" y="267"/>
                    <a:pt x="2667" y="207"/>
                    <a:pt x="2096" y="183"/>
                  </a:cubicBezTo>
                  <a:cubicBezTo>
                    <a:pt x="1660" y="162"/>
                    <a:pt x="1224"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35"/>
            <p:cNvSpPr/>
            <p:nvPr/>
          </p:nvSpPr>
          <p:spPr>
            <a:xfrm>
              <a:off x="5987050" y="3578550"/>
              <a:ext cx="2700" cy="1800"/>
            </a:xfrm>
            <a:custGeom>
              <a:avLst/>
              <a:gdLst/>
              <a:ahLst/>
              <a:cxnLst/>
              <a:rect l="l" t="t" r="r" b="b"/>
              <a:pathLst>
                <a:path w="108" h="72" extrusionOk="0">
                  <a:moveTo>
                    <a:pt x="48" y="0"/>
                  </a:moveTo>
                  <a:cubicBezTo>
                    <a:pt x="24" y="12"/>
                    <a:pt x="0" y="24"/>
                    <a:pt x="0" y="24"/>
                  </a:cubicBezTo>
                  <a:cubicBezTo>
                    <a:pt x="0" y="36"/>
                    <a:pt x="12" y="60"/>
                    <a:pt x="24" y="72"/>
                  </a:cubicBezTo>
                  <a:cubicBezTo>
                    <a:pt x="60" y="36"/>
                    <a:pt x="72" y="24"/>
                    <a:pt x="107" y="12"/>
                  </a:cubicBezTo>
                  <a:cubicBezTo>
                    <a:pt x="72" y="12"/>
                    <a:pt x="60"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35"/>
            <p:cNvSpPr/>
            <p:nvPr/>
          </p:nvSpPr>
          <p:spPr>
            <a:xfrm>
              <a:off x="5705475" y="3558200"/>
              <a:ext cx="24125" cy="5425"/>
            </a:xfrm>
            <a:custGeom>
              <a:avLst/>
              <a:gdLst/>
              <a:ahLst/>
              <a:cxnLst/>
              <a:rect l="l" t="t" r="r" b="b"/>
              <a:pathLst>
                <a:path w="965" h="217" extrusionOk="0">
                  <a:moveTo>
                    <a:pt x="787" y="0"/>
                  </a:moveTo>
                  <a:cubicBezTo>
                    <a:pt x="719" y="0"/>
                    <a:pt x="645" y="28"/>
                    <a:pt x="572" y="52"/>
                  </a:cubicBezTo>
                  <a:cubicBezTo>
                    <a:pt x="521" y="68"/>
                    <a:pt x="467" y="71"/>
                    <a:pt x="413" y="71"/>
                  </a:cubicBezTo>
                  <a:cubicBezTo>
                    <a:pt x="375" y="71"/>
                    <a:pt x="337" y="70"/>
                    <a:pt x="299" y="70"/>
                  </a:cubicBezTo>
                  <a:cubicBezTo>
                    <a:pt x="186" y="70"/>
                    <a:pt x="79" y="84"/>
                    <a:pt x="0" y="195"/>
                  </a:cubicBezTo>
                  <a:cubicBezTo>
                    <a:pt x="36" y="191"/>
                    <a:pt x="72" y="190"/>
                    <a:pt x="109" y="190"/>
                  </a:cubicBezTo>
                  <a:cubicBezTo>
                    <a:pt x="258" y="190"/>
                    <a:pt x="410" y="216"/>
                    <a:pt x="558" y="216"/>
                  </a:cubicBezTo>
                  <a:cubicBezTo>
                    <a:pt x="699" y="216"/>
                    <a:pt x="836" y="192"/>
                    <a:pt x="964" y="100"/>
                  </a:cubicBezTo>
                  <a:cubicBezTo>
                    <a:pt x="912" y="25"/>
                    <a:pt x="852"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35"/>
            <p:cNvSpPr/>
            <p:nvPr/>
          </p:nvSpPr>
          <p:spPr>
            <a:xfrm>
              <a:off x="5740575" y="3556725"/>
              <a:ext cx="7175" cy="4775"/>
            </a:xfrm>
            <a:custGeom>
              <a:avLst/>
              <a:gdLst/>
              <a:ahLst/>
              <a:cxnLst/>
              <a:rect l="l" t="t" r="r" b="b"/>
              <a:pathLst>
                <a:path w="287" h="191" extrusionOk="0">
                  <a:moveTo>
                    <a:pt x="67" y="0"/>
                  </a:moveTo>
                  <a:cubicBezTo>
                    <a:pt x="46" y="0"/>
                    <a:pt x="24" y="2"/>
                    <a:pt x="1" y="4"/>
                  </a:cubicBezTo>
                  <a:cubicBezTo>
                    <a:pt x="59" y="71"/>
                    <a:pt x="88" y="190"/>
                    <a:pt x="162" y="190"/>
                  </a:cubicBezTo>
                  <a:cubicBezTo>
                    <a:pt x="194" y="190"/>
                    <a:pt x="233" y="168"/>
                    <a:pt x="287" y="111"/>
                  </a:cubicBezTo>
                  <a:cubicBezTo>
                    <a:pt x="229" y="25"/>
                    <a:pt x="156"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35"/>
            <p:cNvSpPr/>
            <p:nvPr/>
          </p:nvSpPr>
          <p:spPr>
            <a:xfrm>
              <a:off x="5698325" y="3561575"/>
              <a:ext cx="2700" cy="1450"/>
            </a:xfrm>
            <a:custGeom>
              <a:avLst/>
              <a:gdLst/>
              <a:ahLst/>
              <a:cxnLst/>
              <a:rect l="l" t="t" r="r" b="b"/>
              <a:pathLst>
                <a:path w="108" h="58" extrusionOk="0">
                  <a:moveTo>
                    <a:pt x="72" y="1"/>
                  </a:moveTo>
                  <a:cubicBezTo>
                    <a:pt x="48" y="24"/>
                    <a:pt x="24" y="36"/>
                    <a:pt x="0" y="48"/>
                  </a:cubicBezTo>
                  <a:cubicBezTo>
                    <a:pt x="12" y="54"/>
                    <a:pt x="27" y="57"/>
                    <a:pt x="45" y="57"/>
                  </a:cubicBezTo>
                  <a:cubicBezTo>
                    <a:pt x="63" y="57"/>
                    <a:pt x="84" y="54"/>
                    <a:pt x="107" y="48"/>
                  </a:cubicBezTo>
                  <a:cubicBezTo>
                    <a:pt x="84" y="36"/>
                    <a:pt x="84"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35"/>
            <p:cNvSpPr/>
            <p:nvPr/>
          </p:nvSpPr>
          <p:spPr>
            <a:xfrm>
              <a:off x="6100150" y="3641350"/>
              <a:ext cx="2125" cy="2625"/>
            </a:xfrm>
            <a:custGeom>
              <a:avLst/>
              <a:gdLst/>
              <a:ahLst/>
              <a:cxnLst/>
              <a:rect l="l" t="t" r="r" b="b"/>
              <a:pathLst>
                <a:path w="85" h="105" extrusionOk="0">
                  <a:moveTo>
                    <a:pt x="25" y="1"/>
                  </a:moveTo>
                  <a:cubicBezTo>
                    <a:pt x="13" y="12"/>
                    <a:pt x="1" y="24"/>
                    <a:pt x="13" y="60"/>
                  </a:cubicBezTo>
                  <a:cubicBezTo>
                    <a:pt x="19" y="90"/>
                    <a:pt x="30" y="105"/>
                    <a:pt x="44" y="105"/>
                  </a:cubicBezTo>
                  <a:cubicBezTo>
                    <a:pt x="57" y="105"/>
                    <a:pt x="72" y="90"/>
                    <a:pt x="84" y="60"/>
                  </a:cubicBezTo>
                  <a:cubicBezTo>
                    <a:pt x="84" y="48"/>
                    <a:pt x="84" y="12"/>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35"/>
            <p:cNvSpPr/>
            <p:nvPr/>
          </p:nvSpPr>
          <p:spPr>
            <a:xfrm>
              <a:off x="5798325" y="3617550"/>
              <a:ext cx="3900" cy="2700"/>
            </a:xfrm>
            <a:custGeom>
              <a:avLst/>
              <a:gdLst/>
              <a:ahLst/>
              <a:cxnLst/>
              <a:rect l="l" t="t" r="r" b="b"/>
              <a:pathLst>
                <a:path w="156" h="108" extrusionOk="0">
                  <a:moveTo>
                    <a:pt x="155" y="0"/>
                  </a:moveTo>
                  <a:cubicBezTo>
                    <a:pt x="108" y="24"/>
                    <a:pt x="48" y="60"/>
                    <a:pt x="1" y="107"/>
                  </a:cubicBezTo>
                  <a:cubicBezTo>
                    <a:pt x="48" y="72"/>
                    <a:pt x="108" y="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35"/>
            <p:cNvSpPr/>
            <p:nvPr/>
          </p:nvSpPr>
          <p:spPr>
            <a:xfrm>
              <a:off x="5724800" y="3515450"/>
              <a:ext cx="116725" cy="13800"/>
            </a:xfrm>
            <a:custGeom>
              <a:avLst/>
              <a:gdLst/>
              <a:ahLst/>
              <a:cxnLst/>
              <a:rect l="l" t="t" r="r" b="b"/>
              <a:pathLst>
                <a:path w="4669" h="552" extrusionOk="0">
                  <a:moveTo>
                    <a:pt x="84" y="0"/>
                  </a:moveTo>
                  <a:cubicBezTo>
                    <a:pt x="1" y="95"/>
                    <a:pt x="1" y="179"/>
                    <a:pt x="72" y="274"/>
                  </a:cubicBezTo>
                  <a:cubicBezTo>
                    <a:pt x="120" y="286"/>
                    <a:pt x="180" y="286"/>
                    <a:pt x="215" y="298"/>
                  </a:cubicBezTo>
                  <a:cubicBezTo>
                    <a:pt x="320" y="279"/>
                    <a:pt x="421" y="255"/>
                    <a:pt x="519" y="255"/>
                  </a:cubicBezTo>
                  <a:cubicBezTo>
                    <a:pt x="611" y="255"/>
                    <a:pt x="700" y="276"/>
                    <a:pt x="787" y="345"/>
                  </a:cubicBezTo>
                  <a:cubicBezTo>
                    <a:pt x="870" y="393"/>
                    <a:pt x="977" y="417"/>
                    <a:pt x="1072" y="465"/>
                  </a:cubicBezTo>
                  <a:cubicBezTo>
                    <a:pt x="1087" y="460"/>
                    <a:pt x="1104" y="457"/>
                    <a:pt x="1122" y="457"/>
                  </a:cubicBezTo>
                  <a:cubicBezTo>
                    <a:pt x="1148" y="457"/>
                    <a:pt x="1176" y="463"/>
                    <a:pt x="1203" y="476"/>
                  </a:cubicBezTo>
                  <a:cubicBezTo>
                    <a:pt x="1203" y="500"/>
                    <a:pt x="1227" y="512"/>
                    <a:pt x="1239" y="512"/>
                  </a:cubicBezTo>
                  <a:cubicBezTo>
                    <a:pt x="1251" y="515"/>
                    <a:pt x="1262" y="517"/>
                    <a:pt x="1273" y="517"/>
                  </a:cubicBezTo>
                  <a:cubicBezTo>
                    <a:pt x="1304" y="517"/>
                    <a:pt x="1328" y="503"/>
                    <a:pt x="1346" y="476"/>
                  </a:cubicBezTo>
                  <a:cubicBezTo>
                    <a:pt x="1775" y="476"/>
                    <a:pt x="2215" y="500"/>
                    <a:pt x="2644" y="500"/>
                  </a:cubicBezTo>
                  <a:cubicBezTo>
                    <a:pt x="2747" y="536"/>
                    <a:pt x="2852" y="546"/>
                    <a:pt x="2957" y="546"/>
                  </a:cubicBezTo>
                  <a:cubicBezTo>
                    <a:pt x="3072" y="546"/>
                    <a:pt x="3187" y="534"/>
                    <a:pt x="3300" y="534"/>
                  </a:cubicBezTo>
                  <a:cubicBezTo>
                    <a:pt x="3324" y="534"/>
                    <a:pt x="3347" y="535"/>
                    <a:pt x="3370" y="536"/>
                  </a:cubicBezTo>
                  <a:lnTo>
                    <a:pt x="4204" y="536"/>
                  </a:lnTo>
                  <a:cubicBezTo>
                    <a:pt x="4226" y="526"/>
                    <a:pt x="4250" y="522"/>
                    <a:pt x="4277" y="522"/>
                  </a:cubicBezTo>
                  <a:cubicBezTo>
                    <a:pt x="4351" y="522"/>
                    <a:pt x="4440" y="552"/>
                    <a:pt x="4514" y="552"/>
                  </a:cubicBezTo>
                  <a:cubicBezTo>
                    <a:pt x="4601" y="552"/>
                    <a:pt x="4668" y="511"/>
                    <a:pt x="4668" y="334"/>
                  </a:cubicBezTo>
                  <a:cubicBezTo>
                    <a:pt x="4501" y="298"/>
                    <a:pt x="4335" y="274"/>
                    <a:pt x="4180" y="262"/>
                  </a:cubicBezTo>
                  <a:cubicBezTo>
                    <a:pt x="2811" y="143"/>
                    <a:pt x="1442" y="215"/>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35"/>
            <p:cNvSpPr/>
            <p:nvPr/>
          </p:nvSpPr>
          <p:spPr>
            <a:xfrm>
              <a:off x="5825500" y="3522500"/>
              <a:ext cx="84475" cy="13075"/>
            </a:xfrm>
            <a:custGeom>
              <a:avLst/>
              <a:gdLst/>
              <a:ahLst/>
              <a:cxnLst/>
              <a:rect l="l" t="t" r="r" b="b"/>
              <a:pathLst>
                <a:path w="3379" h="523" extrusionOk="0">
                  <a:moveTo>
                    <a:pt x="1134" y="1"/>
                  </a:moveTo>
                  <a:cubicBezTo>
                    <a:pt x="962" y="1"/>
                    <a:pt x="790" y="15"/>
                    <a:pt x="616" y="52"/>
                  </a:cubicBezTo>
                  <a:cubicBezTo>
                    <a:pt x="519" y="194"/>
                    <a:pt x="389" y="204"/>
                    <a:pt x="255" y="204"/>
                  </a:cubicBezTo>
                  <a:cubicBezTo>
                    <a:pt x="232" y="204"/>
                    <a:pt x="209" y="204"/>
                    <a:pt x="186" y="204"/>
                  </a:cubicBezTo>
                  <a:cubicBezTo>
                    <a:pt x="130" y="204"/>
                    <a:pt x="74" y="206"/>
                    <a:pt x="21" y="218"/>
                  </a:cubicBezTo>
                  <a:cubicBezTo>
                    <a:pt x="0" y="270"/>
                    <a:pt x="16" y="304"/>
                    <a:pt x="36" y="304"/>
                  </a:cubicBezTo>
                  <a:cubicBezTo>
                    <a:pt x="39" y="304"/>
                    <a:pt x="42" y="303"/>
                    <a:pt x="45" y="302"/>
                  </a:cubicBezTo>
                  <a:lnTo>
                    <a:pt x="450" y="349"/>
                  </a:lnTo>
                  <a:cubicBezTo>
                    <a:pt x="618" y="390"/>
                    <a:pt x="787" y="401"/>
                    <a:pt x="956" y="401"/>
                  </a:cubicBezTo>
                  <a:cubicBezTo>
                    <a:pt x="1137" y="401"/>
                    <a:pt x="1319" y="389"/>
                    <a:pt x="1498" y="389"/>
                  </a:cubicBezTo>
                  <a:cubicBezTo>
                    <a:pt x="1686" y="389"/>
                    <a:pt x="1873" y="402"/>
                    <a:pt x="2057" y="456"/>
                  </a:cubicBezTo>
                  <a:cubicBezTo>
                    <a:pt x="2378" y="456"/>
                    <a:pt x="2712" y="468"/>
                    <a:pt x="3033" y="480"/>
                  </a:cubicBezTo>
                  <a:cubicBezTo>
                    <a:pt x="3097" y="512"/>
                    <a:pt x="3155" y="523"/>
                    <a:pt x="3215" y="523"/>
                  </a:cubicBezTo>
                  <a:cubicBezTo>
                    <a:pt x="3245" y="523"/>
                    <a:pt x="3275" y="520"/>
                    <a:pt x="3307" y="516"/>
                  </a:cubicBezTo>
                  <a:cubicBezTo>
                    <a:pt x="3343" y="480"/>
                    <a:pt x="3379" y="421"/>
                    <a:pt x="3379" y="361"/>
                  </a:cubicBezTo>
                  <a:cubicBezTo>
                    <a:pt x="3343" y="278"/>
                    <a:pt x="3260" y="242"/>
                    <a:pt x="3188" y="194"/>
                  </a:cubicBezTo>
                  <a:cubicBezTo>
                    <a:pt x="2890" y="183"/>
                    <a:pt x="2581" y="135"/>
                    <a:pt x="2283" y="111"/>
                  </a:cubicBezTo>
                  <a:cubicBezTo>
                    <a:pt x="1897" y="70"/>
                    <a:pt x="1517"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35"/>
            <p:cNvSpPr/>
            <p:nvPr/>
          </p:nvSpPr>
          <p:spPr>
            <a:xfrm>
              <a:off x="5905500" y="3527500"/>
              <a:ext cx="84250" cy="13875"/>
            </a:xfrm>
            <a:custGeom>
              <a:avLst/>
              <a:gdLst/>
              <a:ahLst/>
              <a:cxnLst/>
              <a:rect l="l" t="t" r="r" b="b"/>
              <a:pathLst>
                <a:path w="3370" h="555" extrusionOk="0">
                  <a:moveTo>
                    <a:pt x="506" y="0"/>
                  </a:moveTo>
                  <a:cubicBezTo>
                    <a:pt x="338" y="0"/>
                    <a:pt x="170" y="6"/>
                    <a:pt x="0" y="18"/>
                  </a:cubicBezTo>
                  <a:cubicBezTo>
                    <a:pt x="48" y="54"/>
                    <a:pt x="107" y="102"/>
                    <a:pt x="155" y="149"/>
                  </a:cubicBezTo>
                  <a:cubicBezTo>
                    <a:pt x="223" y="228"/>
                    <a:pt x="299" y="253"/>
                    <a:pt x="378" y="253"/>
                  </a:cubicBezTo>
                  <a:cubicBezTo>
                    <a:pt x="503" y="253"/>
                    <a:pt x="635" y="191"/>
                    <a:pt x="751" y="191"/>
                  </a:cubicBezTo>
                  <a:cubicBezTo>
                    <a:pt x="793" y="191"/>
                    <a:pt x="833" y="199"/>
                    <a:pt x="869" y="221"/>
                  </a:cubicBezTo>
                  <a:cubicBezTo>
                    <a:pt x="849" y="221"/>
                    <a:pt x="824" y="219"/>
                    <a:pt x="796" y="219"/>
                  </a:cubicBezTo>
                  <a:cubicBezTo>
                    <a:pt x="738" y="219"/>
                    <a:pt x="667" y="225"/>
                    <a:pt x="595" y="256"/>
                  </a:cubicBezTo>
                  <a:cubicBezTo>
                    <a:pt x="548" y="304"/>
                    <a:pt x="548" y="375"/>
                    <a:pt x="607" y="411"/>
                  </a:cubicBezTo>
                  <a:cubicBezTo>
                    <a:pt x="1417" y="459"/>
                    <a:pt x="2238" y="506"/>
                    <a:pt x="3036" y="554"/>
                  </a:cubicBezTo>
                  <a:cubicBezTo>
                    <a:pt x="3131" y="471"/>
                    <a:pt x="3262" y="518"/>
                    <a:pt x="3346" y="435"/>
                  </a:cubicBezTo>
                  <a:cubicBezTo>
                    <a:pt x="3369" y="375"/>
                    <a:pt x="3346" y="328"/>
                    <a:pt x="3286" y="292"/>
                  </a:cubicBezTo>
                  <a:cubicBezTo>
                    <a:pt x="3228" y="297"/>
                    <a:pt x="3169" y="300"/>
                    <a:pt x="3110" y="300"/>
                  </a:cubicBezTo>
                  <a:cubicBezTo>
                    <a:pt x="2895" y="300"/>
                    <a:pt x="2677" y="267"/>
                    <a:pt x="2453" y="221"/>
                  </a:cubicBezTo>
                  <a:cubicBezTo>
                    <a:pt x="1808" y="88"/>
                    <a:pt x="116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35"/>
            <p:cNvSpPr/>
            <p:nvPr/>
          </p:nvSpPr>
          <p:spPr>
            <a:xfrm>
              <a:off x="5840900" y="3480325"/>
              <a:ext cx="65500" cy="19675"/>
            </a:xfrm>
            <a:custGeom>
              <a:avLst/>
              <a:gdLst/>
              <a:ahLst/>
              <a:cxnLst/>
              <a:rect l="l" t="t" r="r" b="b"/>
              <a:pathLst>
                <a:path w="2620" h="787" extrusionOk="0">
                  <a:moveTo>
                    <a:pt x="298" y="0"/>
                  </a:moveTo>
                  <a:cubicBezTo>
                    <a:pt x="298" y="1"/>
                    <a:pt x="299" y="1"/>
                    <a:pt x="299" y="2"/>
                  </a:cubicBezTo>
                  <a:lnTo>
                    <a:pt x="299" y="2"/>
                  </a:lnTo>
                  <a:lnTo>
                    <a:pt x="310" y="0"/>
                  </a:lnTo>
                  <a:close/>
                  <a:moveTo>
                    <a:pt x="572" y="0"/>
                  </a:moveTo>
                  <a:cubicBezTo>
                    <a:pt x="536" y="36"/>
                    <a:pt x="489" y="72"/>
                    <a:pt x="429" y="72"/>
                  </a:cubicBezTo>
                  <a:cubicBezTo>
                    <a:pt x="370" y="72"/>
                    <a:pt x="323" y="37"/>
                    <a:pt x="299" y="2"/>
                  </a:cubicBezTo>
                  <a:lnTo>
                    <a:pt x="299" y="2"/>
                  </a:lnTo>
                  <a:lnTo>
                    <a:pt x="0" y="36"/>
                  </a:lnTo>
                  <a:cubicBezTo>
                    <a:pt x="96" y="155"/>
                    <a:pt x="167" y="274"/>
                    <a:pt x="155" y="441"/>
                  </a:cubicBezTo>
                  <a:cubicBezTo>
                    <a:pt x="191" y="500"/>
                    <a:pt x="238" y="548"/>
                    <a:pt x="298" y="572"/>
                  </a:cubicBezTo>
                  <a:cubicBezTo>
                    <a:pt x="375" y="601"/>
                    <a:pt x="445" y="638"/>
                    <a:pt x="519" y="638"/>
                  </a:cubicBezTo>
                  <a:cubicBezTo>
                    <a:pt x="537" y="638"/>
                    <a:pt x="554" y="636"/>
                    <a:pt x="572" y="631"/>
                  </a:cubicBezTo>
                  <a:cubicBezTo>
                    <a:pt x="668" y="615"/>
                    <a:pt x="762" y="608"/>
                    <a:pt x="856" y="608"/>
                  </a:cubicBezTo>
                  <a:cubicBezTo>
                    <a:pt x="1113" y="608"/>
                    <a:pt x="1364" y="663"/>
                    <a:pt x="1608" y="750"/>
                  </a:cubicBezTo>
                  <a:cubicBezTo>
                    <a:pt x="1643" y="774"/>
                    <a:pt x="1679" y="786"/>
                    <a:pt x="1718" y="786"/>
                  </a:cubicBezTo>
                  <a:cubicBezTo>
                    <a:pt x="1757" y="786"/>
                    <a:pt x="1798" y="774"/>
                    <a:pt x="1846" y="750"/>
                  </a:cubicBezTo>
                  <a:cubicBezTo>
                    <a:pt x="2096" y="738"/>
                    <a:pt x="2358" y="727"/>
                    <a:pt x="2620" y="715"/>
                  </a:cubicBezTo>
                  <a:cubicBezTo>
                    <a:pt x="2513" y="322"/>
                    <a:pt x="1965" y="488"/>
                    <a:pt x="1858" y="119"/>
                  </a:cubicBezTo>
                  <a:cubicBezTo>
                    <a:pt x="1758" y="98"/>
                    <a:pt x="1666" y="94"/>
                    <a:pt x="1573" y="94"/>
                  </a:cubicBezTo>
                  <a:cubicBezTo>
                    <a:pt x="1511" y="94"/>
                    <a:pt x="1448" y="96"/>
                    <a:pt x="1381" y="96"/>
                  </a:cubicBezTo>
                  <a:cubicBezTo>
                    <a:pt x="1366" y="94"/>
                    <a:pt x="1350" y="93"/>
                    <a:pt x="1334" y="93"/>
                  </a:cubicBezTo>
                  <a:cubicBezTo>
                    <a:pt x="1298" y="93"/>
                    <a:pt x="1262" y="96"/>
                    <a:pt x="1226" y="96"/>
                  </a:cubicBezTo>
                  <a:cubicBezTo>
                    <a:pt x="1155" y="96"/>
                    <a:pt x="1086" y="86"/>
                    <a:pt x="1024" y="24"/>
                  </a:cubicBezTo>
                  <a:cubicBezTo>
                    <a:pt x="965" y="36"/>
                    <a:pt x="917" y="36"/>
                    <a:pt x="870" y="36"/>
                  </a:cubicBezTo>
                  <a:cubicBezTo>
                    <a:pt x="870" y="60"/>
                    <a:pt x="858" y="60"/>
                    <a:pt x="810" y="60"/>
                  </a:cubicBezTo>
                  <a:cubicBezTo>
                    <a:pt x="786" y="60"/>
                    <a:pt x="750" y="36"/>
                    <a:pt x="727" y="12"/>
                  </a:cubicBezTo>
                  <a:cubicBezTo>
                    <a:pt x="667" y="0"/>
                    <a:pt x="619"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35"/>
            <p:cNvSpPr/>
            <p:nvPr/>
          </p:nvSpPr>
          <p:spPr>
            <a:xfrm>
              <a:off x="5991225" y="3534800"/>
              <a:ext cx="40200" cy="11625"/>
            </a:xfrm>
            <a:custGeom>
              <a:avLst/>
              <a:gdLst/>
              <a:ahLst/>
              <a:cxnLst/>
              <a:rect l="l" t="t" r="r" b="b"/>
              <a:pathLst>
                <a:path w="1608" h="465" extrusionOk="0">
                  <a:moveTo>
                    <a:pt x="476" y="0"/>
                  </a:moveTo>
                  <a:cubicBezTo>
                    <a:pt x="444" y="115"/>
                    <a:pt x="396" y="151"/>
                    <a:pt x="335" y="151"/>
                  </a:cubicBezTo>
                  <a:cubicBezTo>
                    <a:pt x="283" y="151"/>
                    <a:pt x="221" y="123"/>
                    <a:pt x="155" y="95"/>
                  </a:cubicBezTo>
                  <a:cubicBezTo>
                    <a:pt x="71" y="143"/>
                    <a:pt x="12" y="203"/>
                    <a:pt x="0" y="298"/>
                  </a:cubicBezTo>
                  <a:cubicBezTo>
                    <a:pt x="228" y="430"/>
                    <a:pt x="460" y="444"/>
                    <a:pt x="697" y="444"/>
                  </a:cubicBezTo>
                  <a:cubicBezTo>
                    <a:pt x="763" y="444"/>
                    <a:pt x="829" y="443"/>
                    <a:pt x="895" y="443"/>
                  </a:cubicBezTo>
                  <a:cubicBezTo>
                    <a:pt x="977" y="443"/>
                    <a:pt x="1060" y="445"/>
                    <a:pt x="1143" y="453"/>
                  </a:cubicBezTo>
                  <a:cubicBezTo>
                    <a:pt x="1310" y="417"/>
                    <a:pt x="1500" y="464"/>
                    <a:pt x="1607" y="286"/>
                  </a:cubicBezTo>
                  <a:cubicBezTo>
                    <a:pt x="1560" y="226"/>
                    <a:pt x="1500" y="179"/>
                    <a:pt x="1441" y="119"/>
                  </a:cubicBezTo>
                  <a:cubicBezTo>
                    <a:pt x="1317" y="119"/>
                    <a:pt x="1194" y="140"/>
                    <a:pt x="1075" y="140"/>
                  </a:cubicBezTo>
                  <a:cubicBezTo>
                    <a:pt x="940" y="140"/>
                    <a:pt x="810" y="114"/>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35"/>
            <p:cNvSpPr/>
            <p:nvPr/>
          </p:nvSpPr>
          <p:spPr>
            <a:xfrm>
              <a:off x="5693650" y="3512225"/>
              <a:ext cx="32975" cy="10375"/>
            </a:xfrm>
            <a:custGeom>
              <a:avLst/>
              <a:gdLst/>
              <a:ahLst/>
              <a:cxnLst/>
              <a:rect l="l" t="t" r="r" b="b"/>
              <a:pathLst>
                <a:path w="1319" h="415" extrusionOk="0">
                  <a:moveTo>
                    <a:pt x="113" y="1"/>
                  </a:moveTo>
                  <a:cubicBezTo>
                    <a:pt x="14" y="1"/>
                    <a:pt x="1" y="69"/>
                    <a:pt x="21" y="177"/>
                  </a:cubicBezTo>
                  <a:cubicBezTo>
                    <a:pt x="238" y="313"/>
                    <a:pt x="476" y="373"/>
                    <a:pt x="724" y="373"/>
                  </a:cubicBezTo>
                  <a:cubicBezTo>
                    <a:pt x="802" y="373"/>
                    <a:pt x="881" y="367"/>
                    <a:pt x="961" y="355"/>
                  </a:cubicBezTo>
                  <a:lnTo>
                    <a:pt x="1140" y="403"/>
                  </a:lnTo>
                  <a:cubicBezTo>
                    <a:pt x="1187" y="403"/>
                    <a:pt x="1247" y="415"/>
                    <a:pt x="1306" y="415"/>
                  </a:cubicBezTo>
                  <a:cubicBezTo>
                    <a:pt x="1318" y="332"/>
                    <a:pt x="1318" y="236"/>
                    <a:pt x="1318" y="153"/>
                  </a:cubicBezTo>
                  <a:cubicBezTo>
                    <a:pt x="1211" y="117"/>
                    <a:pt x="1128" y="93"/>
                    <a:pt x="1021" y="58"/>
                  </a:cubicBezTo>
                  <a:cubicBezTo>
                    <a:pt x="1009" y="70"/>
                    <a:pt x="985" y="105"/>
                    <a:pt x="973" y="105"/>
                  </a:cubicBezTo>
                  <a:cubicBezTo>
                    <a:pt x="949" y="82"/>
                    <a:pt x="902" y="70"/>
                    <a:pt x="866" y="58"/>
                  </a:cubicBezTo>
                  <a:cubicBezTo>
                    <a:pt x="652" y="46"/>
                    <a:pt x="413" y="22"/>
                    <a:pt x="187" y="10"/>
                  </a:cubicBezTo>
                  <a:cubicBezTo>
                    <a:pt x="158" y="4"/>
                    <a:pt x="134"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35"/>
            <p:cNvSpPr/>
            <p:nvPr/>
          </p:nvSpPr>
          <p:spPr>
            <a:xfrm>
              <a:off x="5837325" y="3491625"/>
              <a:ext cx="43175" cy="7475"/>
            </a:xfrm>
            <a:custGeom>
              <a:avLst/>
              <a:gdLst/>
              <a:ahLst/>
              <a:cxnLst/>
              <a:rect l="l" t="t" r="r" b="b"/>
              <a:pathLst>
                <a:path w="1727" h="299" extrusionOk="0">
                  <a:moveTo>
                    <a:pt x="286" y="1"/>
                  </a:moveTo>
                  <a:cubicBezTo>
                    <a:pt x="239" y="60"/>
                    <a:pt x="179" y="108"/>
                    <a:pt x="108" y="108"/>
                  </a:cubicBezTo>
                  <a:cubicBezTo>
                    <a:pt x="60" y="108"/>
                    <a:pt x="36" y="120"/>
                    <a:pt x="0" y="156"/>
                  </a:cubicBezTo>
                  <a:cubicBezTo>
                    <a:pt x="280" y="269"/>
                    <a:pt x="569" y="289"/>
                    <a:pt x="859" y="289"/>
                  </a:cubicBezTo>
                  <a:cubicBezTo>
                    <a:pt x="1029" y="289"/>
                    <a:pt x="1198" y="282"/>
                    <a:pt x="1367" y="282"/>
                  </a:cubicBezTo>
                  <a:cubicBezTo>
                    <a:pt x="1488" y="282"/>
                    <a:pt x="1608" y="286"/>
                    <a:pt x="1727" y="298"/>
                  </a:cubicBezTo>
                  <a:cubicBezTo>
                    <a:pt x="1488" y="163"/>
                    <a:pt x="1244" y="43"/>
                    <a:pt x="983" y="43"/>
                  </a:cubicBezTo>
                  <a:cubicBezTo>
                    <a:pt x="854" y="43"/>
                    <a:pt x="722" y="73"/>
                    <a:pt x="584" y="144"/>
                  </a:cubicBezTo>
                  <a:cubicBezTo>
                    <a:pt x="524" y="96"/>
                    <a:pt x="477" y="48"/>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35"/>
            <p:cNvSpPr/>
            <p:nvPr/>
          </p:nvSpPr>
          <p:spPr>
            <a:xfrm>
              <a:off x="5676300" y="3502650"/>
              <a:ext cx="14600" cy="10725"/>
            </a:xfrm>
            <a:custGeom>
              <a:avLst/>
              <a:gdLst/>
              <a:ahLst/>
              <a:cxnLst/>
              <a:rect l="l" t="t" r="r" b="b"/>
              <a:pathLst>
                <a:path w="584" h="429" extrusionOk="0">
                  <a:moveTo>
                    <a:pt x="286" y="0"/>
                  </a:moveTo>
                  <a:lnTo>
                    <a:pt x="286" y="0"/>
                  </a:lnTo>
                  <a:cubicBezTo>
                    <a:pt x="0" y="250"/>
                    <a:pt x="274" y="322"/>
                    <a:pt x="417" y="429"/>
                  </a:cubicBezTo>
                  <a:cubicBezTo>
                    <a:pt x="476" y="381"/>
                    <a:pt x="572" y="357"/>
                    <a:pt x="584" y="262"/>
                  </a:cubicBezTo>
                  <a:cubicBezTo>
                    <a:pt x="572" y="215"/>
                    <a:pt x="548" y="191"/>
                    <a:pt x="536" y="143"/>
                  </a:cubicBezTo>
                  <a:cubicBezTo>
                    <a:pt x="429" y="131"/>
                    <a:pt x="345" y="84"/>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35"/>
            <p:cNvSpPr/>
            <p:nvPr/>
          </p:nvSpPr>
          <p:spPr>
            <a:xfrm>
              <a:off x="5686700" y="3509200"/>
              <a:ext cx="11650" cy="7450"/>
            </a:xfrm>
            <a:custGeom>
              <a:avLst/>
              <a:gdLst/>
              <a:ahLst/>
              <a:cxnLst/>
              <a:rect l="l" t="t" r="r" b="b"/>
              <a:pathLst>
                <a:path w="466" h="298" extrusionOk="0">
                  <a:moveTo>
                    <a:pt x="168" y="0"/>
                  </a:moveTo>
                  <a:lnTo>
                    <a:pt x="1" y="167"/>
                  </a:lnTo>
                  <a:cubicBezTo>
                    <a:pt x="108" y="214"/>
                    <a:pt x="215" y="250"/>
                    <a:pt x="299" y="298"/>
                  </a:cubicBezTo>
                  <a:lnTo>
                    <a:pt x="465" y="131"/>
                  </a:lnTo>
                  <a:cubicBezTo>
                    <a:pt x="394" y="36"/>
                    <a:pt x="287" y="12"/>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35"/>
            <p:cNvSpPr/>
            <p:nvPr/>
          </p:nvSpPr>
          <p:spPr>
            <a:xfrm>
              <a:off x="5730175" y="3520350"/>
              <a:ext cx="14300" cy="4275"/>
            </a:xfrm>
            <a:custGeom>
              <a:avLst/>
              <a:gdLst/>
              <a:ahLst/>
              <a:cxnLst/>
              <a:rect l="l" t="t" r="r" b="b"/>
              <a:pathLst>
                <a:path w="572" h="171" extrusionOk="0">
                  <a:moveTo>
                    <a:pt x="291" y="1"/>
                  </a:moveTo>
                  <a:cubicBezTo>
                    <a:pt x="199" y="1"/>
                    <a:pt x="104" y="45"/>
                    <a:pt x="0" y="126"/>
                  </a:cubicBezTo>
                  <a:cubicBezTo>
                    <a:pt x="90" y="161"/>
                    <a:pt x="185" y="170"/>
                    <a:pt x="282" y="170"/>
                  </a:cubicBezTo>
                  <a:cubicBezTo>
                    <a:pt x="378" y="170"/>
                    <a:pt x="476" y="161"/>
                    <a:pt x="572" y="161"/>
                  </a:cubicBezTo>
                  <a:cubicBezTo>
                    <a:pt x="480" y="51"/>
                    <a:pt x="388"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35"/>
            <p:cNvSpPr/>
            <p:nvPr/>
          </p:nvSpPr>
          <p:spPr>
            <a:xfrm>
              <a:off x="5717675" y="3520800"/>
              <a:ext cx="4475" cy="1450"/>
            </a:xfrm>
            <a:custGeom>
              <a:avLst/>
              <a:gdLst/>
              <a:ahLst/>
              <a:cxnLst/>
              <a:rect l="l" t="t" r="r" b="b"/>
              <a:pathLst>
                <a:path w="179" h="58" extrusionOk="0">
                  <a:moveTo>
                    <a:pt x="0" y="1"/>
                  </a:moveTo>
                  <a:lnTo>
                    <a:pt x="0" y="1"/>
                  </a:lnTo>
                  <a:cubicBezTo>
                    <a:pt x="44" y="35"/>
                    <a:pt x="81" y="57"/>
                    <a:pt x="126" y="57"/>
                  </a:cubicBezTo>
                  <a:cubicBezTo>
                    <a:pt x="142" y="57"/>
                    <a:pt x="160" y="55"/>
                    <a:pt x="179" y="48"/>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35"/>
            <p:cNvSpPr/>
            <p:nvPr/>
          </p:nvSpPr>
          <p:spPr>
            <a:xfrm>
              <a:off x="6199575" y="3507700"/>
              <a:ext cx="4475" cy="1225"/>
            </a:xfrm>
            <a:custGeom>
              <a:avLst/>
              <a:gdLst/>
              <a:ahLst/>
              <a:cxnLst/>
              <a:rect l="l" t="t" r="r" b="b"/>
              <a:pathLst>
                <a:path w="179" h="49" extrusionOk="0">
                  <a:moveTo>
                    <a:pt x="119" y="1"/>
                  </a:moveTo>
                  <a:cubicBezTo>
                    <a:pt x="72" y="13"/>
                    <a:pt x="36" y="36"/>
                    <a:pt x="0" y="48"/>
                  </a:cubicBezTo>
                  <a:lnTo>
                    <a:pt x="179" y="48"/>
                  </a:lnTo>
                  <a:cubicBezTo>
                    <a:pt x="143" y="36"/>
                    <a:pt x="131"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35"/>
            <p:cNvSpPr/>
            <p:nvPr/>
          </p:nvSpPr>
          <p:spPr>
            <a:xfrm>
              <a:off x="5940025" y="3486375"/>
              <a:ext cx="49725" cy="13100"/>
            </a:xfrm>
            <a:custGeom>
              <a:avLst/>
              <a:gdLst/>
              <a:ahLst/>
              <a:cxnLst/>
              <a:rect l="l" t="t" r="r" b="b"/>
              <a:pathLst>
                <a:path w="1989" h="524" extrusionOk="0">
                  <a:moveTo>
                    <a:pt x="1115" y="1"/>
                  </a:moveTo>
                  <a:cubicBezTo>
                    <a:pt x="952" y="1"/>
                    <a:pt x="789" y="8"/>
                    <a:pt x="619" y="8"/>
                  </a:cubicBezTo>
                  <a:lnTo>
                    <a:pt x="203" y="8"/>
                  </a:lnTo>
                  <a:cubicBezTo>
                    <a:pt x="119" y="8"/>
                    <a:pt x="60" y="32"/>
                    <a:pt x="24" y="80"/>
                  </a:cubicBezTo>
                  <a:cubicBezTo>
                    <a:pt x="24" y="115"/>
                    <a:pt x="0" y="139"/>
                    <a:pt x="0" y="163"/>
                  </a:cubicBezTo>
                  <a:cubicBezTo>
                    <a:pt x="24" y="223"/>
                    <a:pt x="48" y="294"/>
                    <a:pt x="95" y="330"/>
                  </a:cubicBezTo>
                  <a:cubicBezTo>
                    <a:pt x="143" y="377"/>
                    <a:pt x="191" y="413"/>
                    <a:pt x="250" y="425"/>
                  </a:cubicBezTo>
                  <a:cubicBezTo>
                    <a:pt x="345" y="437"/>
                    <a:pt x="441" y="437"/>
                    <a:pt x="512" y="496"/>
                  </a:cubicBezTo>
                  <a:lnTo>
                    <a:pt x="631" y="496"/>
                  </a:lnTo>
                  <a:cubicBezTo>
                    <a:pt x="631" y="485"/>
                    <a:pt x="655" y="485"/>
                    <a:pt x="691" y="461"/>
                  </a:cubicBezTo>
                  <a:cubicBezTo>
                    <a:pt x="697" y="458"/>
                    <a:pt x="704" y="456"/>
                    <a:pt x="712" y="456"/>
                  </a:cubicBezTo>
                  <a:cubicBezTo>
                    <a:pt x="738" y="456"/>
                    <a:pt x="771" y="470"/>
                    <a:pt x="798" y="496"/>
                  </a:cubicBezTo>
                  <a:lnTo>
                    <a:pt x="1215" y="496"/>
                  </a:lnTo>
                  <a:cubicBezTo>
                    <a:pt x="1280" y="514"/>
                    <a:pt x="1349" y="523"/>
                    <a:pt x="1421" y="523"/>
                  </a:cubicBezTo>
                  <a:cubicBezTo>
                    <a:pt x="1494" y="523"/>
                    <a:pt x="1572" y="514"/>
                    <a:pt x="1655" y="496"/>
                  </a:cubicBezTo>
                  <a:lnTo>
                    <a:pt x="1786" y="496"/>
                  </a:lnTo>
                  <a:cubicBezTo>
                    <a:pt x="1988" y="163"/>
                    <a:pt x="1703" y="115"/>
                    <a:pt x="1488" y="20"/>
                  </a:cubicBezTo>
                  <a:cubicBezTo>
                    <a:pt x="1361" y="5"/>
                    <a:pt x="1238" y="1"/>
                    <a:pt x="1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35"/>
            <p:cNvSpPr/>
            <p:nvPr/>
          </p:nvSpPr>
          <p:spPr>
            <a:xfrm>
              <a:off x="5884650" y="3482550"/>
              <a:ext cx="37225" cy="15950"/>
            </a:xfrm>
            <a:custGeom>
              <a:avLst/>
              <a:gdLst/>
              <a:ahLst/>
              <a:cxnLst/>
              <a:rect l="l" t="t" r="r" b="b"/>
              <a:pathLst>
                <a:path w="1489" h="638" extrusionOk="0">
                  <a:moveTo>
                    <a:pt x="389" y="0"/>
                  </a:moveTo>
                  <a:cubicBezTo>
                    <a:pt x="303" y="0"/>
                    <a:pt x="221" y="19"/>
                    <a:pt x="155" y="102"/>
                  </a:cubicBezTo>
                  <a:cubicBezTo>
                    <a:pt x="1" y="328"/>
                    <a:pt x="96" y="459"/>
                    <a:pt x="334" y="507"/>
                  </a:cubicBezTo>
                  <a:cubicBezTo>
                    <a:pt x="513" y="542"/>
                    <a:pt x="715" y="471"/>
                    <a:pt x="870" y="638"/>
                  </a:cubicBezTo>
                  <a:lnTo>
                    <a:pt x="965" y="638"/>
                  </a:lnTo>
                  <a:cubicBezTo>
                    <a:pt x="1132" y="542"/>
                    <a:pt x="1358" y="578"/>
                    <a:pt x="1465" y="399"/>
                  </a:cubicBezTo>
                  <a:cubicBezTo>
                    <a:pt x="1477" y="340"/>
                    <a:pt x="1489" y="280"/>
                    <a:pt x="1477" y="221"/>
                  </a:cubicBezTo>
                  <a:cubicBezTo>
                    <a:pt x="1429" y="149"/>
                    <a:pt x="1370" y="90"/>
                    <a:pt x="1286" y="42"/>
                  </a:cubicBezTo>
                  <a:cubicBezTo>
                    <a:pt x="1234" y="23"/>
                    <a:pt x="1185" y="14"/>
                    <a:pt x="1136" y="14"/>
                  </a:cubicBezTo>
                  <a:cubicBezTo>
                    <a:pt x="1096" y="14"/>
                    <a:pt x="1055" y="20"/>
                    <a:pt x="1013" y="30"/>
                  </a:cubicBezTo>
                  <a:cubicBezTo>
                    <a:pt x="983" y="54"/>
                    <a:pt x="952" y="62"/>
                    <a:pt x="921" y="62"/>
                  </a:cubicBezTo>
                  <a:cubicBezTo>
                    <a:pt x="841" y="62"/>
                    <a:pt x="760" y="7"/>
                    <a:pt x="691" y="7"/>
                  </a:cubicBezTo>
                  <a:cubicBezTo>
                    <a:pt x="665" y="12"/>
                    <a:pt x="638" y="14"/>
                    <a:pt x="610" y="14"/>
                  </a:cubicBezTo>
                  <a:cubicBezTo>
                    <a:pt x="538" y="14"/>
                    <a:pt x="462"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35"/>
            <p:cNvSpPr/>
            <p:nvPr/>
          </p:nvSpPr>
          <p:spPr>
            <a:xfrm>
              <a:off x="6045375" y="3491625"/>
              <a:ext cx="28275" cy="10975"/>
            </a:xfrm>
            <a:custGeom>
              <a:avLst/>
              <a:gdLst/>
              <a:ahLst/>
              <a:cxnLst/>
              <a:rect l="l" t="t" r="r" b="b"/>
              <a:pathLst>
                <a:path w="1131" h="439" extrusionOk="0">
                  <a:moveTo>
                    <a:pt x="156" y="1"/>
                  </a:moveTo>
                  <a:cubicBezTo>
                    <a:pt x="132" y="25"/>
                    <a:pt x="120" y="36"/>
                    <a:pt x="108" y="84"/>
                  </a:cubicBezTo>
                  <a:cubicBezTo>
                    <a:pt x="72" y="120"/>
                    <a:pt x="49" y="179"/>
                    <a:pt x="37" y="227"/>
                  </a:cubicBezTo>
                  <a:cubicBezTo>
                    <a:pt x="13" y="263"/>
                    <a:pt x="13" y="275"/>
                    <a:pt x="1" y="298"/>
                  </a:cubicBezTo>
                  <a:cubicBezTo>
                    <a:pt x="138" y="411"/>
                    <a:pt x="287" y="438"/>
                    <a:pt x="439" y="438"/>
                  </a:cubicBezTo>
                  <a:cubicBezTo>
                    <a:pt x="575" y="438"/>
                    <a:pt x="714" y="417"/>
                    <a:pt x="849" y="417"/>
                  </a:cubicBezTo>
                  <a:cubicBezTo>
                    <a:pt x="864" y="417"/>
                    <a:pt x="879" y="417"/>
                    <a:pt x="894" y="417"/>
                  </a:cubicBezTo>
                  <a:cubicBezTo>
                    <a:pt x="907" y="420"/>
                    <a:pt x="921" y="421"/>
                    <a:pt x="934" y="421"/>
                  </a:cubicBezTo>
                  <a:cubicBezTo>
                    <a:pt x="1038" y="421"/>
                    <a:pt x="1131" y="342"/>
                    <a:pt x="1120" y="215"/>
                  </a:cubicBezTo>
                  <a:cubicBezTo>
                    <a:pt x="1096" y="60"/>
                    <a:pt x="1001" y="25"/>
                    <a:pt x="870" y="25"/>
                  </a:cubicBezTo>
                  <a:cubicBezTo>
                    <a:pt x="632" y="1"/>
                    <a:pt x="39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35"/>
            <p:cNvSpPr/>
            <p:nvPr/>
          </p:nvSpPr>
          <p:spPr>
            <a:xfrm>
              <a:off x="6012950" y="3489850"/>
              <a:ext cx="30375" cy="11925"/>
            </a:xfrm>
            <a:custGeom>
              <a:avLst/>
              <a:gdLst/>
              <a:ahLst/>
              <a:cxnLst/>
              <a:rect l="l" t="t" r="r" b="b"/>
              <a:pathLst>
                <a:path w="1215" h="477" extrusionOk="0">
                  <a:moveTo>
                    <a:pt x="294" y="0"/>
                  </a:moveTo>
                  <a:cubicBezTo>
                    <a:pt x="181" y="0"/>
                    <a:pt x="77" y="49"/>
                    <a:pt x="0" y="227"/>
                  </a:cubicBezTo>
                  <a:lnTo>
                    <a:pt x="155" y="369"/>
                  </a:lnTo>
                  <a:cubicBezTo>
                    <a:pt x="238" y="453"/>
                    <a:pt x="357" y="429"/>
                    <a:pt x="453" y="477"/>
                  </a:cubicBezTo>
                  <a:cubicBezTo>
                    <a:pt x="595" y="465"/>
                    <a:pt x="738" y="465"/>
                    <a:pt x="881" y="465"/>
                  </a:cubicBezTo>
                  <a:cubicBezTo>
                    <a:pt x="976" y="417"/>
                    <a:pt x="1096" y="429"/>
                    <a:pt x="1167" y="369"/>
                  </a:cubicBezTo>
                  <a:cubicBezTo>
                    <a:pt x="1215" y="310"/>
                    <a:pt x="1215" y="250"/>
                    <a:pt x="1179" y="191"/>
                  </a:cubicBezTo>
                  <a:cubicBezTo>
                    <a:pt x="1112" y="95"/>
                    <a:pt x="1037" y="38"/>
                    <a:pt x="936" y="38"/>
                  </a:cubicBezTo>
                  <a:cubicBezTo>
                    <a:pt x="911" y="38"/>
                    <a:pt x="885" y="41"/>
                    <a:pt x="857" y="48"/>
                  </a:cubicBezTo>
                  <a:cubicBezTo>
                    <a:pt x="817" y="67"/>
                    <a:pt x="774" y="75"/>
                    <a:pt x="730" y="75"/>
                  </a:cubicBezTo>
                  <a:cubicBezTo>
                    <a:pt x="589" y="75"/>
                    <a:pt x="434"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35"/>
            <p:cNvSpPr/>
            <p:nvPr/>
          </p:nvSpPr>
          <p:spPr>
            <a:xfrm>
              <a:off x="5989725" y="3486350"/>
              <a:ext cx="22350" cy="14600"/>
            </a:xfrm>
            <a:custGeom>
              <a:avLst/>
              <a:gdLst/>
              <a:ahLst/>
              <a:cxnLst/>
              <a:rect l="l" t="t" r="r" b="b"/>
              <a:pathLst>
                <a:path w="894" h="584" extrusionOk="0">
                  <a:moveTo>
                    <a:pt x="371" y="0"/>
                  </a:moveTo>
                  <a:cubicBezTo>
                    <a:pt x="274" y="0"/>
                    <a:pt x="179" y="15"/>
                    <a:pt x="84" y="33"/>
                  </a:cubicBezTo>
                  <a:cubicBezTo>
                    <a:pt x="12" y="152"/>
                    <a:pt x="0" y="259"/>
                    <a:pt x="84" y="367"/>
                  </a:cubicBezTo>
                  <a:cubicBezTo>
                    <a:pt x="155" y="450"/>
                    <a:pt x="298" y="426"/>
                    <a:pt x="370" y="509"/>
                  </a:cubicBezTo>
                  <a:cubicBezTo>
                    <a:pt x="441" y="557"/>
                    <a:pt x="515" y="584"/>
                    <a:pt x="588" y="584"/>
                  </a:cubicBezTo>
                  <a:cubicBezTo>
                    <a:pt x="661" y="584"/>
                    <a:pt x="733" y="557"/>
                    <a:pt x="798" y="497"/>
                  </a:cubicBezTo>
                  <a:lnTo>
                    <a:pt x="798" y="367"/>
                  </a:lnTo>
                  <a:cubicBezTo>
                    <a:pt x="893" y="188"/>
                    <a:pt x="739" y="152"/>
                    <a:pt x="655" y="69"/>
                  </a:cubicBezTo>
                  <a:lnTo>
                    <a:pt x="667" y="57"/>
                  </a:lnTo>
                  <a:cubicBezTo>
                    <a:pt x="566" y="15"/>
                    <a:pt x="468"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35"/>
            <p:cNvSpPr/>
            <p:nvPr/>
          </p:nvSpPr>
          <p:spPr>
            <a:xfrm>
              <a:off x="6006100" y="3488050"/>
              <a:ext cx="30375" cy="8275"/>
            </a:xfrm>
            <a:custGeom>
              <a:avLst/>
              <a:gdLst/>
              <a:ahLst/>
              <a:cxnLst/>
              <a:rect l="l" t="t" r="r" b="b"/>
              <a:pathLst>
                <a:path w="1215" h="331" extrusionOk="0">
                  <a:moveTo>
                    <a:pt x="0" y="1"/>
                  </a:moveTo>
                  <a:cubicBezTo>
                    <a:pt x="60" y="108"/>
                    <a:pt x="96" y="191"/>
                    <a:pt x="143" y="299"/>
                  </a:cubicBezTo>
                  <a:cubicBezTo>
                    <a:pt x="167" y="293"/>
                    <a:pt x="191" y="290"/>
                    <a:pt x="213" y="290"/>
                  </a:cubicBezTo>
                  <a:cubicBezTo>
                    <a:pt x="235" y="290"/>
                    <a:pt x="256" y="293"/>
                    <a:pt x="274" y="299"/>
                  </a:cubicBezTo>
                  <a:cubicBezTo>
                    <a:pt x="368" y="192"/>
                    <a:pt x="461" y="142"/>
                    <a:pt x="558" y="142"/>
                  </a:cubicBezTo>
                  <a:cubicBezTo>
                    <a:pt x="647" y="142"/>
                    <a:pt x="737" y="183"/>
                    <a:pt x="834" y="263"/>
                  </a:cubicBezTo>
                  <a:cubicBezTo>
                    <a:pt x="890" y="312"/>
                    <a:pt x="933" y="331"/>
                    <a:pt x="969" y="331"/>
                  </a:cubicBezTo>
                  <a:cubicBezTo>
                    <a:pt x="1054" y="331"/>
                    <a:pt x="1093" y="219"/>
                    <a:pt x="1143" y="144"/>
                  </a:cubicBezTo>
                  <a:cubicBezTo>
                    <a:pt x="1203" y="120"/>
                    <a:pt x="1215" y="72"/>
                    <a:pt x="1143" y="25"/>
                  </a:cubicBezTo>
                  <a:cubicBezTo>
                    <a:pt x="750" y="13"/>
                    <a:pt x="38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35"/>
            <p:cNvSpPr/>
            <p:nvPr/>
          </p:nvSpPr>
          <p:spPr>
            <a:xfrm>
              <a:off x="5917700" y="3486450"/>
              <a:ext cx="19375" cy="12350"/>
            </a:xfrm>
            <a:custGeom>
              <a:avLst/>
              <a:gdLst/>
              <a:ahLst/>
              <a:cxnLst/>
              <a:rect l="l" t="t" r="r" b="b"/>
              <a:pathLst>
                <a:path w="775" h="494" extrusionOk="0">
                  <a:moveTo>
                    <a:pt x="318" y="1"/>
                  </a:moveTo>
                  <a:cubicBezTo>
                    <a:pt x="239" y="1"/>
                    <a:pt x="163" y="15"/>
                    <a:pt x="95" y="77"/>
                  </a:cubicBezTo>
                  <a:lnTo>
                    <a:pt x="95" y="208"/>
                  </a:lnTo>
                  <a:cubicBezTo>
                    <a:pt x="0" y="386"/>
                    <a:pt x="155" y="422"/>
                    <a:pt x="238" y="493"/>
                  </a:cubicBezTo>
                  <a:lnTo>
                    <a:pt x="500" y="493"/>
                  </a:lnTo>
                  <a:cubicBezTo>
                    <a:pt x="560" y="446"/>
                    <a:pt x="595" y="410"/>
                    <a:pt x="643" y="351"/>
                  </a:cubicBezTo>
                  <a:cubicBezTo>
                    <a:pt x="703" y="208"/>
                    <a:pt x="774" y="77"/>
                    <a:pt x="584" y="5"/>
                  </a:cubicBezTo>
                  <a:cubicBezTo>
                    <a:pt x="560" y="9"/>
                    <a:pt x="536" y="10"/>
                    <a:pt x="513" y="10"/>
                  </a:cubicBezTo>
                  <a:cubicBezTo>
                    <a:pt x="447" y="10"/>
                    <a:pt x="382"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35"/>
            <p:cNvSpPr/>
            <p:nvPr/>
          </p:nvSpPr>
          <p:spPr>
            <a:xfrm>
              <a:off x="5977225" y="3485975"/>
              <a:ext cx="14900" cy="12525"/>
            </a:xfrm>
            <a:custGeom>
              <a:avLst/>
              <a:gdLst/>
              <a:ahLst/>
              <a:cxnLst/>
              <a:rect l="l" t="t" r="r" b="b"/>
              <a:pathLst>
                <a:path w="596" h="501" extrusionOk="0">
                  <a:moveTo>
                    <a:pt x="307" y="1"/>
                  </a:moveTo>
                  <a:cubicBezTo>
                    <a:pt x="209" y="1"/>
                    <a:pt x="108" y="30"/>
                    <a:pt x="0" y="72"/>
                  </a:cubicBezTo>
                  <a:cubicBezTo>
                    <a:pt x="96" y="215"/>
                    <a:pt x="322" y="274"/>
                    <a:pt x="286" y="501"/>
                  </a:cubicBezTo>
                  <a:cubicBezTo>
                    <a:pt x="393" y="453"/>
                    <a:pt x="477" y="405"/>
                    <a:pt x="584" y="370"/>
                  </a:cubicBezTo>
                  <a:cubicBezTo>
                    <a:pt x="584" y="274"/>
                    <a:pt x="596" y="203"/>
                    <a:pt x="596" y="108"/>
                  </a:cubicBezTo>
                  <a:cubicBezTo>
                    <a:pt x="500" y="30"/>
                    <a:pt x="405"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35"/>
            <p:cNvSpPr/>
            <p:nvPr/>
          </p:nvSpPr>
          <p:spPr>
            <a:xfrm>
              <a:off x="5908750" y="3491625"/>
              <a:ext cx="15225" cy="6875"/>
            </a:xfrm>
            <a:custGeom>
              <a:avLst/>
              <a:gdLst/>
              <a:ahLst/>
              <a:cxnLst/>
              <a:rect l="l" t="t" r="r" b="b"/>
              <a:pathLst>
                <a:path w="609" h="275" extrusionOk="0">
                  <a:moveTo>
                    <a:pt x="453" y="1"/>
                  </a:moveTo>
                  <a:lnTo>
                    <a:pt x="1" y="275"/>
                  </a:lnTo>
                  <a:lnTo>
                    <a:pt x="608" y="275"/>
                  </a:lnTo>
                  <a:cubicBezTo>
                    <a:pt x="561" y="179"/>
                    <a:pt x="513" y="96"/>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35"/>
            <p:cNvSpPr/>
            <p:nvPr/>
          </p:nvSpPr>
          <p:spPr>
            <a:xfrm>
              <a:off x="5970375" y="3497200"/>
              <a:ext cx="10750" cy="4950"/>
            </a:xfrm>
            <a:custGeom>
              <a:avLst/>
              <a:gdLst/>
              <a:ahLst/>
              <a:cxnLst/>
              <a:rect l="l" t="t" r="r" b="b"/>
              <a:pathLst>
                <a:path w="430" h="198" extrusionOk="0">
                  <a:moveTo>
                    <a:pt x="210" y="1"/>
                  </a:moveTo>
                  <a:cubicBezTo>
                    <a:pt x="140" y="1"/>
                    <a:pt x="72" y="22"/>
                    <a:pt x="1" y="63"/>
                  </a:cubicBezTo>
                  <a:cubicBezTo>
                    <a:pt x="66" y="153"/>
                    <a:pt x="135" y="197"/>
                    <a:pt x="206" y="197"/>
                  </a:cubicBezTo>
                  <a:cubicBezTo>
                    <a:pt x="277" y="197"/>
                    <a:pt x="352" y="153"/>
                    <a:pt x="429" y="63"/>
                  </a:cubicBezTo>
                  <a:cubicBezTo>
                    <a:pt x="352" y="22"/>
                    <a:pt x="280" y="1"/>
                    <a:pt x="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35"/>
            <p:cNvSpPr/>
            <p:nvPr/>
          </p:nvSpPr>
          <p:spPr>
            <a:xfrm>
              <a:off x="6034675" y="3488350"/>
              <a:ext cx="14000" cy="6875"/>
            </a:xfrm>
            <a:custGeom>
              <a:avLst/>
              <a:gdLst/>
              <a:ahLst/>
              <a:cxnLst/>
              <a:rect l="l" t="t" r="r" b="b"/>
              <a:pathLst>
                <a:path w="560" h="275" extrusionOk="0">
                  <a:moveTo>
                    <a:pt x="560" y="1"/>
                  </a:moveTo>
                  <a:cubicBezTo>
                    <a:pt x="381" y="1"/>
                    <a:pt x="191" y="13"/>
                    <a:pt x="0" y="13"/>
                  </a:cubicBezTo>
                  <a:lnTo>
                    <a:pt x="0" y="132"/>
                  </a:lnTo>
                  <a:cubicBezTo>
                    <a:pt x="107" y="179"/>
                    <a:pt x="191" y="227"/>
                    <a:pt x="262" y="275"/>
                  </a:cubicBezTo>
                  <a:lnTo>
                    <a:pt x="358" y="275"/>
                  </a:lnTo>
                  <a:cubicBezTo>
                    <a:pt x="441" y="251"/>
                    <a:pt x="500" y="215"/>
                    <a:pt x="560" y="132"/>
                  </a:cubicBezTo>
                  <a:lnTo>
                    <a:pt x="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35"/>
            <p:cNvSpPr/>
            <p:nvPr/>
          </p:nvSpPr>
          <p:spPr>
            <a:xfrm>
              <a:off x="5998950" y="3498475"/>
              <a:ext cx="10750" cy="3750"/>
            </a:xfrm>
            <a:custGeom>
              <a:avLst/>
              <a:gdLst/>
              <a:ahLst/>
              <a:cxnLst/>
              <a:rect l="l" t="t" r="r" b="b"/>
              <a:pathLst>
                <a:path w="430" h="150" extrusionOk="0">
                  <a:moveTo>
                    <a:pt x="429" y="1"/>
                  </a:moveTo>
                  <a:lnTo>
                    <a:pt x="429" y="1"/>
                  </a:lnTo>
                  <a:cubicBezTo>
                    <a:pt x="286" y="12"/>
                    <a:pt x="143" y="12"/>
                    <a:pt x="1" y="12"/>
                  </a:cubicBezTo>
                  <a:cubicBezTo>
                    <a:pt x="72" y="102"/>
                    <a:pt x="143" y="149"/>
                    <a:pt x="215" y="149"/>
                  </a:cubicBezTo>
                  <a:cubicBezTo>
                    <a:pt x="286" y="149"/>
                    <a:pt x="358" y="102"/>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35"/>
            <p:cNvSpPr/>
            <p:nvPr/>
          </p:nvSpPr>
          <p:spPr>
            <a:xfrm>
              <a:off x="6034975" y="3498775"/>
              <a:ext cx="7150" cy="2950"/>
            </a:xfrm>
            <a:custGeom>
              <a:avLst/>
              <a:gdLst/>
              <a:ahLst/>
              <a:cxnLst/>
              <a:rect l="l" t="t" r="r" b="b"/>
              <a:pathLst>
                <a:path w="286" h="118" extrusionOk="0">
                  <a:moveTo>
                    <a:pt x="286" y="0"/>
                  </a:moveTo>
                  <a:cubicBezTo>
                    <a:pt x="179" y="0"/>
                    <a:pt x="72" y="12"/>
                    <a:pt x="0" y="108"/>
                  </a:cubicBezTo>
                  <a:cubicBezTo>
                    <a:pt x="32" y="114"/>
                    <a:pt x="61" y="118"/>
                    <a:pt x="89" y="118"/>
                  </a:cubicBezTo>
                  <a:cubicBezTo>
                    <a:pt x="168" y="118"/>
                    <a:pt x="233" y="8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35"/>
            <p:cNvSpPr/>
            <p:nvPr/>
          </p:nvSpPr>
          <p:spPr>
            <a:xfrm>
              <a:off x="5991800" y="3495500"/>
              <a:ext cx="7175" cy="3600"/>
            </a:xfrm>
            <a:custGeom>
              <a:avLst/>
              <a:gdLst/>
              <a:ahLst/>
              <a:cxnLst/>
              <a:rect l="l" t="t" r="r" b="b"/>
              <a:pathLst>
                <a:path w="287" h="144" extrusionOk="0">
                  <a:moveTo>
                    <a:pt x="1" y="1"/>
                  </a:moveTo>
                  <a:cubicBezTo>
                    <a:pt x="60" y="108"/>
                    <a:pt x="168" y="131"/>
                    <a:pt x="287" y="143"/>
                  </a:cubicBezTo>
                  <a:cubicBezTo>
                    <a:pt x="227" y="24"/>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35"/>
            <p:cNvSpPr/>
            <p:nvPr/>
          </p:nvSpPr>
          <p:spPr>
            <a:xfrm>
              <a:off x="6016800" y="3498775"/>
              <a:ext cx="7475" cy="2950"/>
            </a:xfrm>
            <a:custGeom>
              <a:avLst/>
              <a:gdLst/>
              <a:ahLst/>
              <a:cxnLst/>
              <a:rect l="l" t="t" r="r" b="b"/>
              <a:pathLst>
                <a:path w="299" h="118" extrusionOk="0">
                  <a:moveTo>
                    <a:pt x="1" y="0"/>
                  </a:moveTo>
                  <a:cubicBezTo>
                    <a:pt x="54" y="88"/>
                    <a:pt x="125" y="118"/>
                    <a:pt x="207" y="118"/>
                  </a:cubicBezTo>
                  <a:cubicBezTo>
                    <a:pt x="237" y="118"/>
                    <a:pt x="267" y="114"/>
                    <a:pt x="299" y="108"/>
                  </a:cubicBezTo>
                  <a:cubicBezTo>
                    <a:pt x="227" y="12"/>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35"/>
            <p:cNvSpPr/>
            <p:nvPr/>
          </p:nvSpPr>
          <p:spPr>
            <a:xfrm>
              <a:off x="5943875" y="3495200"/>
              <a:ext cx="8675" cy="3300"/>
            </a:xfrm>
            <a:custGeom>
              <a:avLst/>
              <a:gdLst/>
              <a:ahLst/>
              <a:cxnLst/>
              <a:rect l="l" t="t" r="r" b="b"/>
              <a:pathLst>
                <a:path w="347" h="132" extrusionOk="0">
                  <a:moveTo>
                    <a:pt x="49" y="1"/>
                  </a:moveTo>
                  <a:cubicBezTo>
                    <a:pt x="1" y="36"/>
                    <a:pt x="1" y="84"/>
                    <a:pt x="25" y="132"/>
                  </a:cubicBezTo>
                  <a:lnTo>
                    <a:pt x="346" y="132"/>
                  </a:lnTo>
                  <a:cubicBezTo>
                    <a:pt x="263" y="24"/>
                    <a:pt x="168" y="1"/>
                    <a:pt x="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35"/>
            <p:cNvSpPr/>
            <p:nvPr/>
          </p:nvSpPr>
          <p:spPr>
            <a:xfrm>
              <a:off x="5930500" y="3493325"/>
              <a:ext cx="8050" cy="5175"/>
            </a:xfrm>
            <a:custGeom>
              <a:avLst/>
              <a:gdLst/>
              <a:ahLst/>
              <a:cxnLst/>
              <a:rect l="l" t="t" r="r" b="b"/>
              <a:pathLst>
                <a:path w="322" h="207" extrusionOk="0">
                  <a:moveTo>
                    <a:pt x="163" y="0"/>
                  </a:moveTo>
                  <a:cubicBezTo>
                    <a:pt x="109" y="0"/>
                    <a:pt x="56" y="24"/>
                    <a:pt x="12" y="76"/>
                  </a:cubicBezTo>
                  <a:cubicBezTo>
                    <a:pt x="12" y="111"/>
                    <a:pt x="12" y="159"/>
                    <a:pt x="0" y="207"/>
                  </a:cubicBezTo>
                  <a:cubicBezTo>
                    <a:pt x="107" y="207"/>
                    <a:pt x="203" y="207"/>
                    <a:pt x="310" y="195"/>
                  </a:cubicBezTo>
                  <a:cubicBezTo>
                    <a:pt x="322" y="135"/>
                    <a:pt x="310" y="76"/>
                    <a:pt x="262" y="28"/>
                  </a:cubicBezTo>
                  <a:cubicBezTo>
                    <a:pt x="230" y="10"/>
                    <a:pt x="196"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5"/>
            <p:cNvSpPr/>
            <p:nvPr/>
          </p:nvSpPr>
          <p:spPr>
            <a:xfrm>
              <a:off x="5937925" y="3492950"/>
              <a:ext cx="7475" cy="5550"/>
            </a:xfrm>
            <a:custGeom>
              <a:avLst/>
              <a:gdLst/>
              <a:ahLst/>
              <a:cxnLst/>
              <a:rect l="l" t="t" r="r" b="b"/>
              <a:pathLst>
                <a:path w="299" h="222" extrusionOk="0">
                  <a:moveTo>
                    <a:pt x="128" y="0"/>
                  </a:moveTo>
                  <a:cubicBezTo>
                    <a:pt x="98" y="0"/>
                    <a:pt x="71" y="8"/>
                    <a:pt x="48" y="31"/>
                  </a:cubicBezTo>
                  <a:lnTo>
                    <a:pt x="1" y="91"/>
                  </a:lnTo>
                  <a:cubicBezTo>
                    <a:pt x="1" y="126"/>
                    <a:pt x="1" y="174"/>
                    <a:pt x="13" y="222"/>
                  </a:cubicBezTo>
                  <a:cubicBezTo>
                    <a:pt x="108" y="222"/>
                    <a:pt x="179" y="222"/>
                    <a:pt x="287" y="210"/>
                  </a:cubicBezTo>
                  <a:cubicBezTo>
                    <a:pt x="298" y="162"/>
                    <a:pt x="298" y="114"/>
                    <a:pt x="298" y="67"/>
                  </a:cubicBezTo>
                  <a:cubicBezTo>
                    <a:pt x="263" y="43"/>
                    <a:pt x="227" y="31"/>
                    <a:pt x="179" y="7"/>
                  </a:cubicBezTo>
                  <a:cubicBezTo>
                    <a:pt x="162" y="3"/>
                    <a:pt x="14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5"/>
            <p:cNvSpPr/>
            <p:nvPr/>
          </p:nvSpPr>
          <p:spPr>
            <a:xfrm>
              <a:off x="6042100" y="3494800"/>
              <a:ext cx="4300" cy="4000"/>
            </a:xfrm>
            <a:custGeom>
              <a:avLst/>
              <a:gdLst/>
              <a:ahLst/>
              <a:cxnLst/>
              <a:rect l="l" t="t" r="r" b="b"/>
              <a:pathLst>
                <a:path w="172" h="160" extrusionOk="0">
                  <a:moveTo>
                    <a:pt x="78" y="0"/>
                  </a:moveTo>
                  <a:cubicBezTo>
                    <a:pt x="57" y="0"/>
                    <a:pt x="31" y="6"/>
                    <a:pt x="1" y="17"/>
                  </a:cubicBezTo>
                  <a:lnTo>
                    <a:pt x="1" y="159"/>
                  </a:lnTo>
                  <a:lnTo>
                    <a:pt x="144" y="159"/>
                  </a:lnTo>
                  <a:cubicBezTo>
                    <a:pt x="171" y="59"/>
                    <a:pt x="150"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5"/>
            <p:cNvSpPr/>
            <p:nvPr/>
          </p:nvSpPr>
          <p:spPr>
            <a:xfrm>
              <a:off x="5955800" y="3496700"/>
              <a:ext cx="4175" cy="2025"/>
            </a:xfrm>
            <a:custGeom>
              <a:avLst/>
              <a:gdLst/>
              <a:ahLst/>
              <a:cxnLst/>
              <a:rect l="l" t="t" r="r" b="b"/>
              <a:pathLst>
                <a:path w="167" h="81" extrusionOk="0">
                  <a:moveTo>
                    <a:pt x="84" y="0"/>
                  </a:moveTo>
                  <a:cubicBezTo>
                    <a:pt x="57" y="0"/>
                    <a:pt x="30" y="24"/>
                    <a:pt x="0" y="72"/>
                  </a:cubicBezTo>
                  <a:cubicBezTo>
                    <a:pt x="24" y="78"/>
                    <a:pt x="51" y="80"/>
                    <a:pt x="79" y="80"/>
                  </a:cubicBezTo>
                  <a:cubicBezTo>
                    <a:pt x="107" y="80"/>
                    <a:pt x="137" y="78"/>
                    <a:pt x="167" y="72"/>
                  </a:cubicBezTo>
                  <a:cubicBezTo>
                    <a:pt x="137" y="24"/>
                    <a:pt x="110"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5"/>
            <p:cNvSpPr/>
            <p:nvPr/>
          </p:nvSpPr>
          <p:spPr>
            <a:xfrm>
              <a:off x="5824825" y="3537975"/>
              <a:ext cx="69975" cy="14400"/>
            </a:xfrm>
            <a:custGeom>
              <a:avLst/>
              <a:gdLst/>
              <a:ahLst/>
              <a:cxnLst/>
              <a:rect l="l" t="t" r="r" b="b"/>
              <a:pathLst>
                <a:path w="2799" h="576" extrusionOk="0">
                  <a:moveTo>
                    <a:pt x="265" y="1"/>
                  </a:moveTo>
                  <a:cubicBezTo>
                    <a:pt x="168" y="1"/>
                    <a:pt x="112" y="98"/>
                    <a:pt x="24" y="147"/>
                  </a:cubicBezTo>
                  <a:cubicBezTo>
                    <a:pt x="12" y="171"/>
                    <a:pt x="12" y="206"/>
                    <a:pt x="0" y="230"/>
                  </a:cubicBezTo>
                  <a:cubicBezTo>
                    <a:pt x="12" y="266"/>
                    <a:pt x="48" y="278"/>
                    <a:pt x="60" y="314"/>
                  </a:cubicBezTo>
                  <a:cubicBezTo>
                    <a:pt x="239" y="433"/>
                    <a:pt x="441" y="445"/>
                    <a:pt x="643" y="468"/>
                  </a:cubicBezTo>
                  <a:cubicBezTo>
                    <a:pt x="786" y="511"/>
                    <a:pt x="931" y="523"/>
                    <a:pt x="1077" y="523"/>
                  </a:cubicBezTo>
                  <a:cubicBezTo>
                    <a:pt x="1255" y="523"/>
                    <a:pt x="1435" y="505"/>
                    <a:pt x="1613" y="505"/>
                  </a:cubicBezTo>
                  <a:cubicBezTo>
                    <a:pt x="1776" y="505"/>
                    <a:pt x="1937" y="520"/>
                    <a:pt x="2096" y="576"/>
                  </a:cubicBezTo>
                  <a:lnTo>
                    <a:pt x="2203" y="576"/>
                  </a:lnTo>
                  <a:cubicBezTo>
                    <a:pt x="2250" y="542"/>
                    <a:pt x="2305" y="527"/>
                    <a:pt x="2358" y="527"/>
                  </a:cubicBezTo>
                  <a:cubicBezTo>
                    <a:pt x="2400" y="527"/>
                    <a:pt x="2441" y="536"/>
                    <a:pt x="2477" y="552"/>
                  </a:cubicBezTo>
                  <a:cubicBezTo>
                    <a:pt x="2679" y="504"/>
                    <a:pt x="2798" y="433"/>
                    <a:pt x="2644" y="218"/>
                  </a:cubicBezTo>
                  <a:cubicBezTo>
                    <a:pt x="2560" y="206"/>
                    <a:pt x="2465" y="206"/>
                    <a:pt x="2382" y="195"/>
                  </a:cubicBezTo>
                  <a:cubicBezTo>
                    <a:pt x="2382" y="206"/>
                    <a:pt x="2346" y="206"/>
                    <a:pt x="2322" y="218"/>
                  </a:cubicBezTo>
                  <a:cubicBezTo>
                    <a:pt x="2313" y="222"/>
                    <a:pt x="2302" y="223"/>
                    <a:pt x="2292" y="223"/>
                  </a:cubicBezTo>
                  <a:cubicBezTo>
                    <a:pt x="2263" y="223"/>
                    <a:pt x="2232" y="212"/>
                    <a:pt x="2215" y="195"/>
                  </a:cubicBezTo>
                  <a:cubicBezTo>
                    <a:pt x="2215" y="171"/>
                    <a:pt x="2203" y="171"/>
                    <a:pt x="2167" y="159"/>
                  </a:cubicBezTo>
                  <a:cubicBezTo>
                    <a:pt x="2161" y="156"/>
                    <a:pt x="2155" y="154"/>
                    <a:pt x="2148" y="154"/>
                  </a:cubicBezTo>
                  <a:cubicBezTo>
                    <a:pt x="2126" y="154"/>
                    <a:pt x="2102" y="168"/>
                    <a:pt x="2084" y="195"/>
                  </a:cubicBezTo>
                  <a:cubicBezTo>
                    <a:pt x="2054" y="212"/>
                    <a:pt x="2027" y="221"/>
                    <a:pt x="2001" y="221"/>
                  </a:cubicBezTo>
                  <a:cubicBezTo>
                    <a:pt x="1974" y="221"/>
                    <a:pt x="1947" y="212"/>
                    <a:pt x="1917" y="195"/>
                  </a:cubicBezTo>
                  <a:cubicBezTo>
                    <a:pt x="1755" y="119"/>
                    <a:pt x="1585" y="101"/>
                    <a:pt x="1413" y="101"/>
                  </a:cubicBezTo>
                  <a:cubicBezTo>
                    <a:pt x="1253" y="101"/>
                    <a:pt x="1092" y="117"/>
                    <a:pt x="935" y="117"/>
                  </a:cubicBezTo>
                  <a:cubicBezTo>
                    <a:pt x="777" y="117"/>
                    <a:pt x="623" y="102"/>
                    <a:pt x="477" y="40"/>
                  </a:cubicBezTo>
                  <a:cubicBezTo>
                    <a:pt x="429" y="40"/>
                    <a:pt x="381" y="40"/>
                    <a:pt x="334" y="16"/>
                  </a:cubicBezTo>
                  <a:cubicBezTo>
                    <a:pt x="308" y="5"/>
                    <a:pt x="286" y="1"/>
                    <a:pt x="2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5"/>
            <p:cNvSpPr/>
            <p:nvPr/>
          </p:nvSpPr>
          <p:spPr>
            <a:xfrm>
              <a:off x="5711125" y="3534800"/>
              <a:ext cx="63125" cy="10675"/>
            </a:xfrm>
            <a:custGeom>
              <a:avLst/>
              <a:gdLst/>
              <a:ahLst/>
              <a:cxnLst/>
              <a:rect l="l" t="t" r="r" b="b"/>
              <a:pathLst>
                <a:path w="2525" h="427" extrusionOk="0">
                  <a:moveTo>
                    <a:pt x="36" y="0"/>
                  </a:moveTo>
                  <a:cubicBezTo>
                    <a:pt x="0" y="167"/>
                    <a:pt x="95" y="203"/>
                    <a:pt x="226" y="214"/>
                  </a:cubicBezTo>
                  <a:lnTo>
                    <a:pt x="1453" y="214"/>
                  </a:lnTo>
                  <a:cubicBezTo>
                    <a:pt x="1350" y="217"/>
                    <a:pt x="1252" y="218"/>
                    <a:pt x="1157" y="218"/>
                  </a:cubicBezTo>
                  <a:cubicBezTo>
                    <a:pt x="987" y="218"/>
                    <a:pt x="828" y="215"/>
                    <a:pt x="672" y="215"/>
                  </a:cubicBezTo>
                  <a:cubicBezTo>
                    <a:pt x="530" y="215"/>
                    <a:pt x="391" y="218"/>
                    <a:pt x="250" y="226"/>
                  </a:cubicBezTo>
                  <a:cubicBezTo>
                    <a:pt x="226" y="262"/>
                    <a:pt x="203" y="286"/>
                    <a:pt x="167" y="322"/>
                  </a:cubicBezTo>
                  <a:cubicBezTo>
                    <a:pt x="577" y="405"/>
                    <a:pt x="990" y="426"/>
                    <a:pt x="1405" y="426"/>
                  </a:cubicBezTo>
                  <a:cubicBezTo>
                    <a:pt x="1762" y="426"/>
                    <a:pt x="2119" y="410"/>
                    <a:pt x="2477" y="405"/>
                  </a:cubicBezTo>
                  <a:cubicBezTo>
                    <a:pt x="2524" y="95"/>
                    <a:pt x="2179" y="274"/>
                    <a:pt x="2108" y="119"/>
                  </a:cubicBezTo>
                  <a:cubicBezTo>
                    <a:pt x="2120" y="60"/>
                    <a:pt x="2108" y="24"/>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5"/>
            <p:cNvSpPr/>
            <p:nvPr/>
          </p:nvSpPr>
          <p:spPr>
            <a:xfrm>
              <a:off x="5757725" y="3535375"/>
              <a:ext cx="56400" cy="9850"/>
            </a:xfrm>
            <a:custGeom>
              <a:avLst/>
              <a:gdLst/>
              <a:ahLst/>
              <a:cxnLst/>
              <a:rect l="l" t="t" r="r" b="b"/>
              <a:pathLst>
                <a:path w="2256" h="394" extrusionOk="0">
                  <a:moveTo>
                    <a:pt x="363" y="1"/>
                  </a:moveTo>
                  <a:cubicBezTo>
                    <a:pt x="303" y="13"/>
                    <a:pt x="256" y="37"/>
                    <a:pt x="208" y="84"/>
                  </a:cubicBezTo>
                  <a:cubicBezTo>
                    <a:pt x="148" y="120"/>
                    <a:pt x="53" y="132"/>
                    <a:pt x="29" y="180"/>
                  </a:cubicBezTo>
                  <a:cubicBezTo>
                    <a:pt x="1" y="256"/>
                    <a:pt x="56" y="263"/>
                    <a:pt x="110" y="263"/>
                  </a:cubicBezTo>
                  <a:cubicBezTo>
                    <a:pt x="123" y="263"/>
                    <a:pt x="136" y="263"/>
                    <a:pt x="148" y="263"/>
                  </a:cubicBezTo>
                  <a:cubicBezTo>
                    <a:pt x="315" y="275"/>
                    <a:pt x="494" y="239"/>
                    <a:pt x="613" y="382"/>
                  </a:cubicBezTo>
                  <a:cubicBezTo>
                    <a:pt x="1041" y="382"/>
                    <a:pt x="1482" y="382"/>
                    <a:pt x="1922" y="394"/>
                  </a:cubicBezTo>
                  <a:cubicBezTo>
                    <a:pt x="2018" y="310"/>
                    <a:pt x="2149" y="358"/>
                    <a:pt x="2232" y="299"/>
                  </a:cubicBezTo>
                  <a:cubicBezTo>
                    <a:pt x="2256" y="251"/>
                    <a:pt x="2232" y="191"/>
                    <a:pt x="2196" y="156"/>
                  </a:cubicBezTo>
                  <a:lnTo>
                    <a:pt x="2208" y="120"/>
                  </a:lnTo>
                  <a:cubicBezTo>
                    <a:pt x="2053" y="25"/>
                    <a:pt x="1875" y="84"/>
                    <a:pt x="1732" y="13"/>
                  </a:cubicBezTo>
                  <a:lnTo>
                    <a:pt x="1672" y="13"/>
                  </a:lnTo>
                  <a:cubicBezTo>
                    <a:pt x="1464" y="43"/>
                    <a:pt x="1259" y="60"/>
                    <a:pt x="1055" y="60"/>
                  </a:cubicBezTo>
                  <a:cubicBezTo>
                    <a:pt x="851" y="60"/>
                    <a:pt x="648" y="43"/>
                    <a:pt x="4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5"/>
            <p:cNvSpPr/>
            <p:nvPr/>
          </p:nvSpPr>
          <p:spPr>
            <a:xfrm>
              <a:off x="5678075" y="3534500"/>
              <a:ext cx="39325" cy="8050"/>
            </a:xfrm>
            <a:custGeom>
              <a:avLst/>
              <a:gdLst/>
              <a:ahLst/>
              <a:cxnLst/>
              <a:rect l="l" t="t" r="r" b="b"/>
              <a:pathLst>
                <a:path w="1573" h="322" extrusionOk="0">
                  <a:moveTo>
                    <a:pt x="1358" y="0"/>
                  </a:moveTo>
                  <a:cubicBezTo>
                    <a:pt x="977" y="0"/>
                    <a:pt x="584" y="0"/>
                    <a:pt x="215" y="12"/>
                  </a:cubicBezTo>
                  <a:cubicBezTo>
                    <a:pt x="144" y="84"/>
                    <a:pt x="1" y="119"/>
                    <a:pt x="84" y="274"/>
                  </a:cubicBezTo>
                  <a:cubicBezTo>
                    <a:pt x="560" y="286"/>
                    <a:pt x="1013" y="310"/>
                    <a:pt x="1489" y="322"/>
                  </a:cubicBezTo>
                  <a:lnTo>
                    <a:pt x="1513" y="274"/>
                  </a:lnTo>
                  <a:cubicBezTo>
                    <a:pt x="1572" y="226"/>
                    <a:pt x="1572" y="191"/>
                    <a:pt x="1513" y="155"/>
                  </a:cubicBezTo>
                  <a:cubicBezTo>
                    <a:pt x="1453" y="107"/>
                    <a:pt x="1406" y="48"/>
                    <a:pt x="1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5"/>
            <p:cNvSpPr/>
            <p:nvPr/>
          </p:nvSpPr>
          <p:spPr>
            <a:xfrm>
              <a:off x="5837325" y="3531175"/>
              <a:ext cx="40200" cy="3950"/>
            </a:xfrm>
            <a:custGeom>
              <a:avLst/>
              <a:gdLst/>
              <a:ahLst/>
              <a:cxnLst/>
              <a:rect l="l" t="t" r="r" b="b"/>
              <a:pathLst>
                <a:path w="1608" h="158" extrusionOk="0">
                  <a:moveTo>
                    <a:pt x="723" y="0"/>
                  </a:moveTo>
                  <a:cubicBezTo>
                    <a:pt x="481" y="0"/>
                    <a:pt x="239" y="14"/>
                    <a:pt x="0" y="14"/>
                  </a:cubicBezTo>
                  <a:cubicBezTo>
                    <a:pt x="239" y="128"/>
                    <a:pt x="482" y="158"/>
                    <a:pt x="727" y="158"/>
                  </a:cubicBezTo>
                  <a:cubicBezTo>
                    <a:pt x="1000" y="158"/>
                    <a:pt x="1274" y="121"/>
                    <a:pt x="1546" y="121"/>
                  </a:cubicBezTo>
                  <a:cubicBezTo>
                    <a:pt x="1567" y="121"/>
                    <a:pt x="1587" y="121"/>
                    <a:pt x="1608" y="121"/>
                  </a:cubicBezTo>
                  <a:cubicBezTo>
                    <a:pt x="1323" y="22"/>
                    <a:pt x="1024" y="0"/>
                    <a:pt x="7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35"/>
            <p:cNvSpPr/>
            <p:nvPr/>
          </p:nvSpPr>
          <p:spPr>
            <a:xfrm>
              <a:off x="5837025" y="3537925"/>
              <a:ext cx="36050" cy="4350"/>
            </a:xfrm>
            <a:custGeom>
              <a:avLst/>
              <a:gdLst/>
              <a:ahLst/>
              <a:cxnLst/>
              <a:rect l="l" t="t" r="r" b="b"/>
              <a:pathLst>
                <a:path w="1442" h="174" extrusionOk="0">
                  <a:moveTo>
                    <a:pt x="846" y="0"/>
                  </a:moveTo>
                  <a:cubicBezTo>
                    <a:pt x="627" y="0"/>
                    <a:pt x="402" y="40"/>
                    <a:pt x="179" y="40"/>
                  </a:cubicBezTo>
                  <a:cubicBezTo>
                    <a:pt x="119" y="40"/>
                    <a:pt x="60" y="37"/>
                    <a:pt x="1" y="30"/>
                  </a:cubicBezTo>
                  <a:lnTo>
                    <a:pt x="1" y="30"/>
                  </a:lnTo>
                  <a:cubicBezTo>
                    <a:pt x="220" y="148"/>
                    <a:pt x="446" y="173"/>
                    <a:pt x="675" y="173"/>
                  </a:cubicBezTo>
                  <a:cubicBezTo>
                    <a:pt x="846" y="173"/>
                    <a:pt x="1018" y="159"/>
                    <a:pt x="1189" y="159"/>
                  </a:cubicBezTo>
                  <a:cubicBezTo>
                    <a:pt x="1274" y="159"/>
                    <a:pt x="1358" y="162"/>
                    <a:pt x="1441" y="173"/>
                  </a:cubicBezTo>
                  <a:cubicBezTo>
                    <a:pt x="1253" y="36"/>
                    <a:pt x="1052" y="0"/>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35"/>
            <p:cNvSpPr/>
            <p:nvPr/>
          </p:nvSpPr>
          <p:spPr>
            <a:xfrm>
              <a:off x="5892775" y="3544025"/>
              <a:ext cx="31500" cy="10725"/>
            </a:xfrm>
            <a:custGeom>
              <a:avLst/>
              <a:gdLst/>
              <a:ahLst/>
              <a:cxnLst/>
              <a:rect l="l" t="t" r="r" b="b"/>
              <a:pathLst>
                <a:path w="1260" h="429" extrusionOk="0">
                  <a:moveTo>
                    <a:pt x="187" y="1"/>
                  </a:moveTo>
                  <a:cubicBezTo>
                    <a:pt x="55" y="1"/>
                    <a:pt x="0" y="79"/>
                    <a:pt x="92" y="322"/>
                  </a:cubicBezTo>
                  <a:cubicBezTo>
                    <a:pt x="259" y="345"/>
                    <a:pt x="438" y="369"/>
                    <a:pt x="616" y="381"/>
                  </a:cubicBezTo>
                  <a:cubicBezTo>
                    <a:pt x="819" y="310"/>
                    <a:pt x="1092" y="429"/>
                    <a:pt x="1259" y="191"/>
                  </a:cubicBezTo>
                  <a:cubicBezTo>
                    <a:pt x="1200" y="161"/>
                    <a:pt x="1143" y="146"/>
                    <a:pt x="1088" y="146"/>
                  </a:cubicBezTo>
                  <a:cubicBezTo>
                    <a:pt x="1033" y="146"/>
                    <a:pt x="979" y="161"/>
                    <a:pt x="926" y="191"/>
                  </a:cubicBezTo>
                  <a:cubicBezTo>
                    <a:pt x="920" y="179"/>
                    <a:pt x="908" y="173"/>
                    <a:pt x="894" y="173"/>
                  </a:cubicBezTo>
                  <a:cubicBezTo>
                    <a:pt x="881" y="173"/>
                    <a:pt x="866" y="179"/>
                    <a:pt x="854" y="191"/>
                  </a:cubicBezTo>
                  <a:cubicBezTo>
                    <a:pt x="700" y="84"/>
                    <a:pt x="509" y="203"/>
                    <a:pt x="390" y="36"/>
                  </a:cubicBezTo>
                  <a:cubicBezTo>
                    <a:pt x="312" y="15"/>
                    <a:pt x="243"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5"/>
            <p:cNvSpPr/>
            <p:nvPr/>
          </p:nvSpPr>
          <p:spPr>
            <a:xfrm>
              <a:off x="5768575" y="3533125"/>
              <a:ext cx="30675" cy="5400"/>
            </a:xfrm>
            <a:custGeom>
              <a:avLst/>
              <a:gdLst/>
              <a:ahLst/>
              <a:cxnLst/>
              <a:rect l="l" t="t" r="r" b="b"/>
              <a:pathLst>
                <a:path w="1227" h="216" extrusionOk="0">
                  <a:moveTo>
                    <a:pt x="589" y="0"/>
                  </a:moveTo>
                  <a:cubicBezTo>
                    <a:pt x="547" y="0"/>
                    <a:pt x="504" y="15"/>
                    <a:pt x="464" y="43"/>
                  </a:cubicBezTo>
                  <a:cubicBezTo>
                    <a:pt x="310" y="43"/>
                    <a:pt x="155" y="55"/>
                    <a:pt x="0" y="67"/>
                  </a:cubicBezTo>
                  <a:cubicBezTo>
                    <a:pt x="235" y="154"/>
                    <a:pt x="467" y="215"/>
                    <a:pt x="697" y="215"/>
                  </a:cubicBezTo>
                  <a:cubicBezTo>
                    <a:pt x="874" y="215"/>
                    <a:pt x="1050" y="179"/>
                    <a:pt x="1226" y="91"/>
                  </a:cubicBezTo>
                  <a:cubicBezTo>
                    <a:pt x="1060" y="67"/>
                    <a:pt x="905" y="67"/>
                    <a:pt x="726" y="55"/>
                  </a:cubicBezTo>
                  <a:cubicBezTo>
                    <a:pt x="683" y="18"/>
                    <a:pt x="636"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5"/>
            <p:cNvSpPr/>
            <p:nvPr/>
          </p:nvSpPr>
          <p:spPr>
            <a:xfrm>
              <a:off x="5664100" y="3534225"/>
              <a:ext cx="19350" cy="7425"/>
            </a:xfrm>
            <a:custGeom>
              <a:avLst/>
              <a:gdLst/>
              <a:ahLst/>
              <a:cxnLst/>
              <a:rect l="l" t="t" r="r" b="b"/>
              <a:pathLst>
                <a:path w="774" h="297" extrusionOk="0">
                  <a:moveTo>
                    <a:pt x="411" y="1"/>
                  </a:moveTo>
                  <a:cubicBezTo>
                    <a:pt x="352" y="1"/>
                    <a:pt x="294" y="3"/>
                    <a:pt x="238" y="11"/>
                  </a:cubicBezTo>
                  <a:cubicBezTo>
                    <a:pt x="0" y="59"/>
                    <a:pt x="143" y="190"/>
                    <a:pt x="202" y="297"/>
                  </a:cubicBezTo>
                  <a:cubicBezTo>
                    <a:pt x="357" y="285"/>
                    <a:pt x="488" y="285"/>
                    <a:pt x="643" y="261"/>
                  </a:cubicBezTo>
                  <a:cubicBezTo>
                    <a:pt x="679" y="178"/>
                    <a:pt x="726" y="106"/>
                    <a:pt x="774" y="11"/>
                  </a:cubicBezTo>
                  <a:cubicBezTo>
                    <a:pt x="655" y="11"/>
                    <a:pt x="531" y="1"/>
                    <a:pt x="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5"/>
            <p:cNvSpPr/>
            <p:nvPr/>
          </p:nvSpPr>
          <p:spPr>
            <a:xfrm>
              <a:off x="5882875" y="3542050"/>
              <a:ext cx="19650" cy="10325"/>
            </a:xfrm>
            <a:custGeom>
              <a:avLst/>
              <a:gdLst/>
              <a:ahLst/>
              <a:cxnLst/>
              <a:rect l="l" t="t" r="r" b="b"/>
              <a:pathLst>
                <a:path w="786" h="413" extrusionOk="0">
                  <a:moveTo>
                    <a:pt x="465" y="1"/>
                  </a:moveTo>
                  <a:cubicBezTo>
                    <a:pt x="418" y="1"/>
                    <a:pt x="370" y="4"/>
                    <a:pt x="322" y="8"/>
                  </a:cubicBezTo>
                  <a:cubicBezTo>
                    <a:pt x="322" y="222"/>
                    <a:pt x="179" y="282"/>
                    <a:pt x="12" y="305"/>
                  </a:cubicBezTo>
                  <a:cubicBezTo>
                    <a:pt x="0" y="353"/>
                    <a:pt x="12" y="389"/>
                    <a:pt x="60" y="413"/>
                  </a:cubicBezTo>
                  <a:cubicBezTo>
                    <a:pt x="203" y="413"/>
                    <a:pt x="345" y="401"/>
                    <a:pt x="488" y="401"/>
                  </a:cubicBezTo>
                  <a:cubicBezTo>
                    <a:pt x="488" y="210"/>
                    <a:pt x="619" y="127"/>
                    <a:pt x="786" y="115"/>
                  </a:cubicBezTo>
                  <a:cubicBezTo>
                    <a:pt x="693" y="22"/>
                    <a:pt x="5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5"/>
            <p:cNvSpPr/>
            <p:nvPr/>
          </p:nvSpPr>
          <p:spPr>
            <a:xfrm>
              <a:off x="5790900" y="3527950"/>
              <a:ext cx="22350" cy="3450"/>
            </a:xfrm>
            <a:custGeom>
              <a:avLst/>
              <a:gdLst/>
              <a:ahLst/>
              <a:cxnLst/>
              <a:rect l="l" t="t" r="r" b="b"/>
              <a:pathLst>
                <a:path w="894" h="138" extrusionOk="0">
                  <a:moveTo>
                    <a:pt x="0" y="0"/>
                  </a:moveTo>
                  <a:cubicBezTo>
                    <a:pt x="143" y="107"/>
                    <a:pt x="292" y="137"/>
                    <a:pt x="442" y="137"/>
                  </a:cubicBezTo>
                  <a:cubicBezTo>
                    <a:pt x="592" y="137"/>
                    <a:pt x="744" y="107"/>
                    <a:pt x="893" y="96"/>
                  </a:cubicBezTo>
                  <a:lnTo>
                    <a:pt x="893" y="24"/>
                  </a:lnTo>
                  <a:lnTo>
                    <a:pt x="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5"/>
            <p:cNvSpPr/>
            <p:nvPr/>
          </p:nvSpPr>
          <p:spPr>
            <a:xfrm>
              <a:off x="5902225" y="3532775"/>
              <a:ext cx="18475" cy="5725"/>
            </a:xfrm>
            <a:custGeom>
              <a:avLst/>
              <a:gdLst/>
              <a:ahLst/>
              <a:cxnLst/>
              <a:rect l="l" t="t" r="r" b="b"/>
              <a:pathLst>
                <a:path w="739" h="229" extrusionOk="0">
                  <a:moveTo>
                    <a:pt x="494" y="1"/>
                  </a:moveTo>
                  <a:cubicBezTo>
                    <a:pt x="426" y="1"/>
                    <a:pt x="357" y="28"/>
                    <a:pt x="286" y="57"/>
                  </a:cubicBezTo>
                  <a:cubicBezTo>
                    <a:pt x="191" y="69"/>
                    <a:pt x="83" y="81"/>
                    <a:pt x="0" y="105"/>
                  </a:cubicBezTo>
                  <a:cubicBezTo>
                    <a:pt x="110" y="203"/>
                    <a:pt x="228" y="229"/>
                    <a:pt x="349" y="229"/>
                  </a:cubicBezTo>
                  <a:cubicBezTo>
                    <a:pt x="478" y="229"/>
                    <a:pt x="610" y="200"/>
                    <a:pt x="738" y="200"/>
                  </a:cubicBezTo>
                  <a:cubicBezTo>
                    <a:pt x="714" y="176"/>
                    <a:pt x="714" y="129"/>
                    <a:pt x="703" y="105"/>
                  </a:cubicBezTo>
                  <a:cubicBezTo>
                    <a:pt x="631" y="28"/>
                    <a:pt x="563" y="1"/>
                    <a:pt x="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5"/>
            <p:cNvSpPr/>
            <p:nvPr/>
          </p:nvSpPr>
          <p:spPr>
            <a:xfrm>
              <a:off x="5812025" y="3536650"/>
              <a:ext cx="15800" cy="6600"/>
            </a:xfrm>
            <a:custGeom>
              <a:avLst/>
              <a:gdLst/>
              <a:ahLst/>
              <a:cxnLst/>
              <a:rect l="l" t="t" r="r" b="b"/>
              <a:pathLst>
                <a:path w="632" h="264" extrusionOk="0">
                  <a:moveTo>
                    <a:pt x="294" y="1"/>
                  </a:moveTo>
                  <a:cubicBezTo>
                    <a:pt x="245" y="1"/>
                    <a:pt x="197" y="15"/>
                    <a:pt x="155" y="45"/>
                  </a:cubicBezTo>
                  <a:cubicBezTo>
                    <a:pt x="108" y="69"/>
                    <a:pt x="48" y="81"/>
                    <a:pt x="0" y="93"/>
                  </a:cubicBezTo>
                  <a:cubicBezTo>
                    <a:pt x="24" y="140"/>
                    <a:pt x="24" y="164"/>
                    <a:pt x="24" y="212"/>
                  </a:cubicBezTo>
                  <a:cubicBezTo>
                    <a:pt x="52" y="248"/>
                    <a:pt x="93" y="264"/>
                    <a:pt x="137" y="264"/>
                  </a:cubicBezTo>
                  <a:cubicBezTo>
                    <a:pt x="151" y="264"/>
                    <a:pt x="165" y="262"/>
                    <a:pt x="179" y="259"/>
                  </a:cubicBezTo>
                  <a:cubicBezTo>
                    <a:pt x="227" y="259"/>
                    <a:pt x="278" y="263"/>
                    <a:pt x="330" y="263"/>
                  </a:cubicBezTo>
                  <a:cubicBezTo>
                    <a:pt x="409" y="263"/>
                    <a:pt x="489" y="255"/>
                    <a:pt x="560" y="212"/>
                  </a:cubicBezTo>
                  <a:lnTo>
                    <a:pt x="584" y="188"/>
                  </a:lnTo>
                  <a:cubicBezTo>
                    <a:pt x="631" y="140"/>
                    <a:pt x="631" y="93"/>
                    <a:pt x="572" y="69"/>
                  </a:cubicBezTo>
                  <a:cubicBezTo>
                    <a:pt x="559" y="72"/>
                    <a:pt x="546" y="74"/>
                    <a:pt x="534" y="74"/>
                  </a:cubicBezTo>
                  <a:cubicBezTo>
                    <a:pt x="500" y="74"/>
                    <a:pt x="467" y="63"/>
                    <a:pt x="441" y="45"/>
                  </a:cubicBezTo>
                  <a:cubicBezTo>
                    <a:pt x="393" y="15"/>
                    <a:pt x="343" y="1"/>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5"/>
            <p:cNvSpPr/>
            <p:nvPr/>
          </p:nvSpPr>
          <p:spPr>
            <a:xfrm>
              <a:off x="5981100" y="3537775"/>
              <a:ext cx="14000" cy="4175"/>
            </a:xfrm>
            <a:custGeom>
              <a:avLst/>
              <a:gdLst/>
              <a:ahLst/>
              <a:cxnLst/>
              <a:rect l="l" t="t" r="r" b="b"/>
              <a:pathLst>
                <a:path w="560" h="167" extrusionOk="0">
                  <a:moveTo>
                    <a:pt x="310" y="0"/>
                  </a:moveTo>
                  <a:cubicBezTo>
                    <a:pt x="191" y="24"/>
                    <a:pt x="72" y="36"/>
                    <a:pt x="0" y="119"/>
                  </a:cubicBezTo>
                  <a:lnTo>
                    <a:pt x="405" y="167"/>
                  </a:lnTo>
                  <a:cubicBezTo>
                    <a:pt x="465" y="119"/>
                    <a:pt x="500" y="60"/>
                    <a:pt x="560" y="24"/>
                  </a:cubicBezTo>
                  <a:cubicBezTo>
                    <a:pt x="488" y="24"/>
                    <a:pt x="393"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5"/>
            <p:cNvSpPr/>
            <p:nvPr/>
          </p:nvSpPr>
          <p:spPr>
            <a:xfrm>
              <a:off x="5800725" y="3534725"/>
              <a:ext cx="11925" cy="3500"/>
            </a:xfrm>
            <a:custGeom>
              <a:avLst/>
              <a:gdLst/>
              <a:ahLst/>
              <a:cxnLst/>
              <a:rect l="l" t="t" r="r" b="b"/>
              <a:pathLst>
                <a:path w="477" h="140" extrusionOk="0">
                  <a:moveTo>
                    <a:pt x="171" y="0"/>
                  </a:moveTo>
                  <a:cubicBezTo>
                    <a:pt x="116" y="0"/>
                    <a:pt x="60" y="7"/>
                    <a:pt x="0" y="15"/>
                  </a:cubicBezTo>
                  <a:cubicBezTo>
                    <a:pt x="83" y="113"/>
                    <a:pt x="185" y="140"/>
                    <a:pt x="292" y="140"/>
                  </a:cubicBezTo>
                  <a:cubicBezTo>
                    <a:pt x="353" y="140"/>
                    <a:pt x="415" y="131"/>
                    <a:pt x="476" y="122"/>
                  </a:cubicBezTo>
                  <a:cubicBezTo>
                    <a:pt x="381" y="27"/>
                    <a:pt x="280"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5"/>
            <p:cNvSpPr/>
            <p:nvPr/>
          </p:nvSpPr>
          <p:spPr>
            <a:xfrm>
              <a:off x="5902225" y="3544900"/>
              <a:ext cx="11625" cy="4225"/>
            </a:xfrm>
            <a:custGeom>
              <a:avLst/>
              <a:gdLst/>
              <a:ahLst/>
              <a:cxnLst/>
              <a:rect l="l" t="t" r="r" b="b"/>
              <a:pathLst>
                <a:path w="465" h="169" extrusionOk="0">
                  <a:moveTo>
                    <a:pt x="0" y="1"/>
                  </a:moveTo>
                  <a:lnTo>
                    <a:pt x="0" y="1"/>
                  </a:lnTo>
                  <a:cubicBezTo>
                    <a:pt x="77" y="140"/>
                    <a:pt x="174" y="169"/>
                    <a:pt x="281" y="169"/>
                  </a:cubicBezTo>
                  <a:cubicBezTo>
                    <a:pt x="340" y="169"/>
                    <a:pt x="401" y="160"/>
                    <a:pt x="464" y="156"/>
                  </a:cubicBezTo>
                  <a:cubicBezTo>
                    <a:pt x="322" y="37"/>
                    <a:pt x="167"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5"/>
            <p:cNvSpPr/>
            <p:nvPr/>
          </p:nvSpPr>
          <p:spPr>
            <a:xfrm>
              <a:off x="5826600" y="3535600"/>
              <a:ext cx="7175" cy="6050"/>
            </a:xfrm>
            <a:custGeom>
              <a:avLst/>
              <a:gdLst/>
              <a:ahLst/>
              <a:cxnLst/>
              <a:rect l="l" t="t" r="r" b="b"/>
              <a:pathLst>
                <a:path w="287" h="242" extrusionOk="0">
                  <a:moveTo>
                    <a:pt x="152" y="0"/>
                  </a:moveTo>
                  <a:cubicBezTo>
                    <a:pt x="95" y="0"/>
                    <a:pt x="42" y="48"/>
                    <a:pt x="1" y="123"/>
                  </a:cubicBezTo>
                  <a:cubicBezTo>
                    <a:pt x="13" y="147"/>
                    <a:pt x="13" y="194"/>
                    <a:pt x="13" y="242"/>
                  </a:cubicBezTo>
                  <a:cubicBezTo>
                    <a:pt x="108" y="182"/>
                    <a:pt x="191" y="135"/>
                    <a:pt x="287" y="87"/>
                  </a:cubicBezTo>
                  <a:cubicBezTo>
                    <a:pt x="241" y="26"/>
                    <a:pt x="195"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5"/>
            <p:cNvSpPr/>
            <p:nvPr/>
          </p:nvSpPr>
          <p:spPr>
            <a:xfrm>
              <a:off x="5816200" y="3535425"/>
              <a:ext cx="7150" cy="2375"/>
            </a:xfrm>
            <a:custGeom>
              <a:avLst/>
              <a:gdLst/>
              <a:ahLst/>
              <a:cxnLst/>
              <a:rect l="l" t="t" r="r" b="b"/>
              <a:pathLst>
                <a:path w="286" h="95" extrusionOk="0">
                  <a:moveTo>
                    <a:pt x="142" y="0"/>
                  </a:moveTo>
                  <a:cubicBezTo>
                    <a:pt x="95" y="0"/>
                    <a:pt x="49" y="33"/>
                    <a:pt x="0" y="94"/>
                  </a:cubicBezTo>
                  <a:lnTo>
                    <a:pt x="286" y="94"/>
                  </a:lnTo>
                  <a:cubicBezTo>
                    <a:pt x="234" y="30"/>
                    <a:pt x="187" y="0"/>
                    <a:pt x="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5"/>
            <p:cNvSpPr/>
            <p:nvPr/>
          </p:nvSpPr>
          <p:spPr>
            <a:xfrm>
              <a:off x="5915900" y="3546300"/>
              <a:ext cx="8375" cy="2500"/>
            </a:xfrm>
            <a:custGeom>
              <a:avLst/>
              <a:gdLst/>
              <a:ahLst/>
              <a:cxnLst/>
              <a:rect l="l" t="t" r="r" b="b"/>
              <a:pathLst>
                <a:path w="335" h="100" extrusionOk="0">
                  <a:moveTo>
                    <a:pt x="178" y="1"/>
                  </a:moveTo>
                  <a:cubicBezTo>
                    <a:pt x="117" y="1"/>
                    <a:pt x="59" y="41"/>
                    <a:pt x="1" y="100"/>
                  </a:cubicBezTo>
                  <a:lnTo>
                    <a:pt x="334" y="100"/>
                  </a:lnTo>
                  <a:cubicBezTo>
                    <a:pt x="280" y="29"/>
                    <a:pt x="228"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5"/>
            <p:cNvSpPr/>
            <p:nvPr/>
          </p:nvSpPr>
          <p:spPr>
            <a:xfrm>
              <a:off x="5762025" y="3534800"/>
              <a:ext cx="4475" cy="2700"/>
            </a:xfrm>
            <a:custGeom>
              <a:avLst/>
              <a:gdLst/>
              <a:ahLst/>
              <a:cxnLst/>
              <a:rect l="l" t="t" r="r" b="b"/>
              <a:pathLst>
                <a:path w="179" h="108" extrusionOk="0">
                  <a:moveTo>
                    <a:pt x="0" y="0"/>
                  </a:moveTo>
                  <a:cubicBezTo>
                    <a:pt x="0" y="36"/>
                    <a:pt x="12" y="83"/>
                    <a:pt x="24" y="107"/>
                  </a:cubicBezTo>
                  <a:cubicBezTo>
                    <a:pt x="84" y="83"/>
                    <a:pt x="131" y="48"/>
                    <a:pt x="179" y="24"/>
                  </a:cubicBezTo>
                  <a:cubicBezTo>
                    <a:pt x="119" y="0"/>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5"/>
            <p:cNvSpPr/>
            <p:nvPr/>
          </p:nvSpPr>
          <p:spPr>
            <a:xfrm>
              <a:off x="5814700" y="3527950"/>
              <a:ext cx="6275" cy="2400"/>
            </a:xfrm>
            <a:custGeom>
              <a:avLst/>
              <a:gdLst/>
              <a:ahLst/>
              <a:cxnLst/>
              <a:rect l="l" t="t" r="r" b="b"/>
              <a:pathLst>
                <a:path w="251" h="96" extrusionOk="0">
                  <a:moveTo>
                    <a:pt x="96" y="0"/>
                  </a:moveTo>
                  <a:cubicBezTo>
                    <a:pt x="36" y="12"/>
                    <a:pt x="1" y="36"/>
                    <a:pt x="13" y="84"/>
                  </a:cubicBezTo>
                  <a:cubicBezTo>
                    <a:pt x="96" y="96"/>
                    <a:pt x="155" y="96"/>
                    <a:pt x="227" y="96"/>
                  </a:cubicBezTo>
                  <a:cubicBezTo>
                    <a:pt x="251" y="36"/>
                    <a:pt x="227" y="12"/>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5"/>
            <p:cNvSpPr/>
            <p:nvPr/>
          </p:nvSpPr>
          <p:spPr>
            <a:xfrm>
              <a:off x="5811425" y="3527950"/>
              <a:ext cx="5675" cy="2400"/>
            </a:xfrm>
            <a:custGeom>
              <a:avLst/>
              <a:gdLst/>
              <a:ahLst/>
              <a:cxnLst/>
              <a:rect l="l" t="t" r="r" b="b"/>
              <a:pathLst>
                <a:path w="227" h="96" extrusionOk="0">
                  <a:moveTo>
                    <a:pt x="1" y="0"/>
                  </a:moveTo>
                  <a:cubicBezTo>
                    <a:pt x="24" y="24"/>
                    <a:pt x="60" y="60"/>
                    <a:pt x="72" y="96"/>
                  </a:cubicBezTo>
                  <a:lnTo>
                    <a:pt x="144" y="96"/>
                  </a:lnTo>
                  <a:cubicBezTo>
                    <a:pt x="167" y="60"/>
                    <a:pt x="191"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5"/>
            <p:cNvSpPr/>
            <p:nvPr/>
          </p:nvSpPr>
          <p:spPr>
            <a:xfrm>
              <a:off x="5822150" y="3527350"/>
              <a:ext cx="5375" cy="3000"/>
            </a:xfrm>
            <a:custGeom>
              <a:avLst/>
              <a:gdLst/>
              <a:ahLst/>
              <a:cxnLst/>
              <a:rect l="l" t="t" r="r" b="b"/>
              <a:pathLst>
                <a:path w="215" h="120" extrusionOk="0">
                  <a:moveTo>
                    <a:pt x="72" y="0"/>
                  </a:moveTo>
                  <a:cubicBezTo>
                    <a:pt x="12" y="24"/>
                    <a:pt x="0" y="60"/>
                    <a:pt x="12" y="120"/>
                  </a:cubicBezTo>
                  <a:lnTo>
                    <a:pt x="215" y="120"/>
                  </a:lnTo>
                  <a:cubicBezTo>
                    <a:pt x="191" y="96"/>
                    <a:pt x="179" y="48"/>
                    <a:pt x="155" y="24"/>
                  </a:cubicBezTo>
                  <a:cubicBezTo>
                    <a:pt x="146" y="29"/>
                    <a:pt x="138" y="31"/>
                    <a:pt x="128" y="31"/>
                  </a:cubicBezTo>
                  <a:cubicBezTo>
                    <a:pt x="112" y="31"/>
                    <a:pt x="94" y="23"/>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5"/>
            <p:cNvSpPr/>
            <p:nvPr/>
          </p:nvSpPr>
          <p:spPr>
            <a:xfrm>
              <a:off x="5818275" y="3527950"/>
              <a:ext cx="5675" cy="3000"/>
            </a:xfrm>
            <a:custGeom>
              <a:avLst/>
              <a:gdLst/>
              <a:ahLst/>
              <a:cxnLst/>
              <a:rect l="l" t="t" r="r" b="b"/>
              <a:pathLst>
                <a:path w="227" h="120" extrusionOk="0">
                  <a:moveTo>
                    <a:pt x="227" y="0"/>
                  </a:moveTo>
                  <a:cubicBezTo>
                    <a:pt x="155" y="0"/>
                    <a:pt x="84" y="0"/>
                    <a:pt x="0" y="12"/>
                  </a:cubicBezTo>
                  <a:cubicBezTo>
                    <a:pt x="24" y="36"/>
                    <a:pt x="48" y="72"/>
                    <a:pt x="60" y="119"/>
                  </a:cubicBezTo>
                  <a:lnTo>
                    <a:pt x="167" y="119"/>
                  </a:lnTo>
                  <a:cubicBezTo>
                    <a:pt x="191" y="72"/>
                    <a:pt x="215"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5"/>
            <p:cNvSpPr/>
            <p:nvPr/>
          </p:nvSpPr>
          <p:spPr>
            <a:xfrm>
              <a:off x="5877200" y="3539925"/>
              <a:ext cx="3300" cy="2250"/>
            </a:xfrm>
            <a:custGeom>
              <a:avLst/>
              <a:gdLst/>
              <a:ahLst/>
              <a:cxnLst/>
              <a:rect l="l" t="t" r="r" b="b"/>
              <a:pathLst>
                <a:path w="132" h="90" extrusionOk="0">
                  <a:moveTo>
                    <a:pt x="57" y="1"/>
                  </a:moveTo>
                  <a:cubicBezTo>
                    <a:pt x="37" y="1"/>
                    <a:pt x="19" y="27"/>
                    <a:pt x="1" y="81"/>
                  </a:cubicBezTo>
                  <a:cubicBezTo>
                    <a:pt x="25" y="87"/>
                    <a:pt x="49" y="90"/>
                    <a:pt x="71" y="90"/>
                  </a:cubicBezTo>
                  <a:cubicBezTo>
                    <a:pt x="93" y="90"/>
                    <a:pt x="114" y="87"/>
                    <a:pt x="132" y="81"/>
                  </a:cubicBezTo>
                  <a:cubicBezTo>
                    <a:pt x="102" y="27"/>
                    <a:pt x="78" y="1"/>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5"/>
            <p:cNvSpPr/>
            <p:nvPr/>
          </p:nvSpPr>
          <p:spPr>
            <a:xfrm>
              <a:off x="5873050" y="3541925"/>
              <a:ext cx="4175" cy="2050"/>
            </a:xfrm>
            <a:custGeom>
              <a:avLst/>
              <a:gdLst/>
              <a:ahLst/>
              <a:cxnLst/>
              <a:rect l="l" t="t" r="r" b="b"/>
              <a:pathLst>
                <a:path w="167" h="82" extrusionOk="0">
                  <a:moveTo>
                    <a:pt x="0" y="1"/>
                  </a:moveTo>
                  <a:cubicBezTo>
                    <a:pt x="30" y="54"/>
                    <a:pt x="57" y="81"/>
                    <a:pt x="84" y="81"/>
                  </a:cubicBezTo>
                  <a:cubicBezTo>
                    <a:pt x="110" y="81"/>
                    <a:pt x="137" y="54"/>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5"/>
            <p:cNvSpPr/>
            <p:nvPr/>
          </p:nvSpPr>
          <p:spPr>
            <a:xfrm>
              <a:off x="5880175" y="3541925"/>
              <a:ext cx="4200" cy="1225"/>
            </a:xfrm>
            <a:custGeom>
              <a:avLst/>
              <a:gdLst/>
              <a:ahLst/>
              <a:cxnLst/>
              <a:rect l="l" t="t" r="r" b="b"/>
              <a:pathLst>
                <a:path w="168" h="49" extrusionOk="0">
                  <a:moveTo>
                    <a:pt x="1" y="1"/>
                  </a:moveTo>
                  <a:cubicBezTo>
                    <a:pt x="13" y="13"/>
                    <a:pt x="37" y="48"/>
                    <a:pt x="49" y="48"/>
                  </a:cubicBezTo>
                  <a:cubicBezTo>
                    <a:pt x="96" y="37"/>
                    <a:pt x="120" y="13"/>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5"/>
            <p:cNvSpPr/>
            <p:nvPr/>
          </p:nvSpPr>
          <p:spPr>
            <a:xfrm>
              <a:off x="5540275" y="2121775"/>
              <a:ext cx="46450" cy="15950"/>
            </a:xfrm>
            <a:custGeom>
              <a:avLst/>
              <a:gdLst/>
              <a:ahLst/>
              <a:cxnLst/>
              <a:rect l="l" t="t" r="r" b="b"/>
              <a:pathLst>
                <a:path w="1858" h="638" extrusionOk="0">
                  <a:moveTo>
                    <a:pt x="1030" y="0"/>
                  </a:moveTo>
                  <a:cubicBezTo>
                    <a:pt x="678" y="0"/>
                    <a:pt x="334" y="26"/>
                    <a:pt x="0" y="145"/>
                  </a:cubicBezTo>
                  <a:lnTo>
                    <a:pt x="0" y="300"/>
                  </a:lnTo>
                  <a:cubicBezTo>
                    <a:pt x="119" y="431"/>
                    <a:pt x="274" y="443"/>
                    <a:pt x="441" y="467"/>
                  </a:cubicBezTo>
                  <a:cubicBezTo>
                    <a:pt x="465" y="464"/>
                    <a:pt x="488" y="463"/>
                    <a:pt x="511" y="463"/>
                  </a:cubicBezTo>
                  <a:cubicBezTo>
                    <a:pt x="707" y="463"/>
                    <a:pt x="876" y="547"/>
                    <a:pt x="1036" y="621"/>
                  </a:cubicBezTo>
                  <a:cubicBezTo>
                    <a:pt x="1063" y="632"/>
                    <a:pt x="1087" y="638"/>
                    <a:pt x="1111" y="638"/>
                  </a:cubicBezTo>
                  <a:cubicBezTo>
                    <a:pt x="1141" y="638"/>
                    <a:pt x="1170" y="629"/>
                    <a:pt x="1203" y="609"/>
                  </a:cubicBezTo>
                  <a:cubicBezTo>
                    <a:pt x="1250" y="586"/>
                    <a:pt x="1286" y="538"/>
                    <a:pt x="1322" y="490"/>
                  </a:cubicBezTo>
                  <a:lnTo>
                    <a:pt x="1322" y="431"/>
                  </a:lnTo>
                  <a:cubicBezTo>
                    <a:pt x="1326" y="427"/>
                    <a:pt x="1330" y="424"/>
                    <a:pt x="1334" y="424"/>
                  </a:cubicBezTo>
                  <a:cubicBezTo>
                    <a:pt x="1344" y="424"/>
                    <a:pt x="1357" y="435"/>
                    <a:pt x="1381" y="467"/>
                  </a:cubicBezTo>
                  <a:cubicBezTo>
                    <a:pt x="1429" y="479"/>
                    <a:pt x="1465" y="490"/>
                    <a:pt x="1524" y="490"/>
                  </a:cubicBezTo>
                  <a:cubicBezTo>
                    <a:pt x="1607" y="479"/>
                    <a:pt x="1679" y="443"/>
                    <a:pt x="1750" y="407"/>
                  </a:cubicBezTo>
                  <a:cubicBezTo>
                    <a:pt x="1798" y="371"/>
                    <a:pt x="1822" y="324"/>
                    <a:pt x="1857" y="288"/>
                  </a:cubicBezTo>
                  <a:lnTo>
                    <a:pt x="1857" y="145"/>
                  </a:lnTo>
                  <a:lnTo>
                    <a:pt x="1679" y="14"/>
                  </a:lnTo>
                  <a:cubicBezTo>
                    <a:pt x="1459" y="10"/>
                    <a:pt x="1243" y="0"/>
                    <a:pt x="10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5"/>
            <p:cNvSpPr/>
            <p:nvPr/>
          </p:nvSpPr>
          <p:spPr>
            <a:xfrm>
              <a:off x="5514125" y="2128975"/>
              <a:ext cx="47000" cy="12275"/>
            </a:xfrm>
            <a:custGeom>
              <a:avLst/>
              <a:gdLst/>
              <a:ahLst/>
              <a:cxnLst/>
              <a:rect l="l" t="t" r="r" b="b"/>
              <a:pathLst>
                <a:path w="1880" h="491" extrusionOk="0">
                  <a:moveTo>
                    <a:pt x="1022" y="0"/>
                  </a:moveTo>
                  <a:cubicBezTo>
                    <a:pt x="748" y="36"/>
                    <a:pt x="451" y="83"/>
                    <a:pt x="177" y="119"/>
                  </a:cubicBezTo>
                  <a:cubicBezTo>
                    <a:pt x="152" y="113"/>
                    <a:pt x="130" y="110"/>
                    <a:pt x="111" y="110"/>
                  </a:cubicBezTo>
                  <a:cubicBezTo>
                    <a:pt x="23" y="110"/>
                    <a:pt x="0" y="176"/>
                    <a:pt x="10" y="274"/>
                  </a:cubicBezTo>
                  <a:cubicBezTo>
                    <a:pt x="58" y="321"/>
                    <a:pt x="117" y="369"/>
                    <a:pt x="177" y="381"/>
                  </a:cubicBezTo>
                  <a:cubicBezTo>
                    <a:pt x="475" y="441"/>
                    <a:pt x="784" y="369"/>
                    <a:pt x="1070" y="476"/>
                  </a:cubicBezTo>
                  <a:cubicBezTo>
                    <a:pt x="1166" y="483"/>
                    <a:pt x="1266" y="490"/>
                    <a:pt x="1366" y="490"/>
                  </a:cubicBezTo>
                  <a:cubicBezTo>
                    <a:pt x="1439" y="490"/>
                    <a:pt x="1511" y="486"/>
                    <a:pt x="1582" y="476"/>
                  </a:cubicBezTo>
                  <a:cubicBezTo>
                    <a:pt x="1820" y="321"/>
                    <a:pt x="1879" y="179"/>
                    <a:pt x="1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5"/>
            <p:cNvSpPr/>
            <p:nvPr/>
          </p:nvSpPr>
          <p:spPr>
            <a:xfrm>
              <a:off x="5493225" y="2125300"/>
              <a:ext cx="25025" cy="16500"/>
            </a:xfrm>
            <a:custGeom>
              <a:avLst/>
              <a:gdLst/>
              <a:ahLst/>
              <a:cxnLst/>
              <a:rect l="l" t="t" r="r" b="b"/>
              <a:pathLst>
                <a:path w="1001" h="660" extrusionOk="0">
                  <a:moveTo>
                    <a:pt x="215" y="1"/>
                  </a:moveTo>
                  <a:cubicBezTo>
                    <a:pt x="195" y="1"/>
                    <a:pt x="175" y="2"/>
                    <a:pt x="156" y="4"/>
                  </a:cubicBezTo>
                  <a:cubicBezTo>
                    <a:pt x="13" y="123"/>
                    <a:pt x="48" y="290"/>
                    <a:pt x="1" y="445"/>
                  </a:cubicBezTo>
                  <a:lnTo>
                    <a:pt x="1" y="540"/>
                  </a:lnTo>
                  <a:cubicBezTo>
                    <a:pt x="144" y="611"/>
                    <a:pt x="284" y="660"/>
                    <a:pt x="418" y="660"/>
                  </a:cubicBezTo>
                  <a:cubicBezTo>
                    <a:pt x="575" y="660"/>
                    <a:pt x="724" y="594"/>
                    <a:pt x="858" y="421"/>
                  </a:cubicBezTo>
                  <a:cubicBezTo>
                    <a:pt x="906" y="361"/>
                    <a:pt x="953" y="326"/>
                    <a:pt x="1001" y="278"/>
                  </a:cubicBezTo>
                  <a:cubicBezTo>
                    <a:pt x="991" y="184"/>
                    <a:pt x="971" y="43"/>
                    <a:pt x="877" y="43"/>
                  </a:cubicBezTo>
                  <a:cubicBezTo>
                    <a:pt x="864" y="43"/>
                    <a:pt x="850" y="46"/>
                    <a:pt x="834" y="52"/>
                  </a:cubicBezTo>
                  <a:cubicBezTo>
                    <a:pt x="794" y="60"/>
                    <a:pt x="754" y="63"/>
                    <a:pt x="714" y="63"/>
                  </a:cubicBezTo>
                  <a:cubicBezTo>
                    <a:pt x="541" y="63"/>
                    <a:pt x="375"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5"/>
            <p:cNvSpPr/>
            <p:nvPr/>
          </p:nvSpPr>
          <p:spPr>
            <a:xfrm>
              <a:off x="5366425" y="2107525"/>
              <a:ext cx="19375" cy="16075"/>
            </a:xfrm>
            <a:custGeom>
              <a:avLst/>
              <a:gdLst/>
              <a:ahLst/>
              <a:cxnLst/>
              <a:rect l="l" t="t" r="r" b="b"/>
              <a:pathLst>
                <a:path w="775" h="643" extrusionOk="0">
                  <a:moveTo>
                    <a:pt x="346" y="1"/>
                  </a:moveTo>
                  <a:cubicBezTo>
                    <a:pt x="287" y="48"/>
                    <a:pt x="287" y="96"/>
                    <a:pt x="322" y="144"/>
                  </a:cubicBezTo>
                  <a:cubicBezTo>
                    <a:pt x="275" y="275"/>
                    <a:pt x="179" y="358"/>
                    <a:pt x="48" y="417"/>
                  </a:cubicBezTo>
                  <a:cubicBezTo>
                    <a:pt x="1" y="465"/>
                    <a:pt x="1" y="513"/>
                    <a:pt x="60" y="560"/>
                  </a:cubicBezTo>
                  <a:cubicBezTo>
                    <a:pt x="203" y="572"/>
                    <a:pt x="346" y="572"/>
                    <a:pt x="489" y="572"/>
                  </a:cubicBezTo>
                  <a:cubicBezTo>
                    <a:pt x="530" y="622"/>
                    <a:pt x="578" y="643"/>
                    <a:pt x="635" y="643"/>
                  </a:cubicBezTo>
                  <a:cubicBezTo>
                    <a:pt x="660" y="643"/>
                    <a:pt x="686" y="639"/>
                    <a:pt x="715" y="632"/>
                  </a:cubicBezTo>
                  <a:lnTo>
                    <a:pt x="775" y="572"/>
                  </a:lnTo>
                  <a:cubicBezTo>
                    <a:pt x="525" y="406"/>
                    <a:pt x="608" y="215"/>
                    <a:pt x="739" y="25"/>
                  </a:cubicBezTo>
                  <a:cubicBezTo>
                    <a:pt x="608" y="25"/>
                    <a:pt x="477"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5"/>
            <p:cNvSpPr/>
            <p:nvPr/>
          </p:nvSpPr>
          <p:spPr>
            <a:xfrm>
              <a:off x="5482525" y="2124975"/>
              <a:ext cx="19950" cy="11450"/>
            </a:xfrm>
            <a:custGeom>
              <a:avLst/>
              <a:gdLst/>
              <a:ahLst/>
              <a:cxnLst/>
              <a:rect l="l" t="t" r="r" b="b"/>
              <a:pathLst>
                <a:path w="798" h="458" extrusionOk="0">
                  <a:moveTo>
                    <a:pt x="500" y="1"/>
                  </a:moveTo>
                  <a:cubicBezTo>
                    <a:pt x="319" y="1"/>
                    <a:pt x="155" y="64"/>
                    <a:pt x="0" y="136"/>
                  </a:cubicBezTo>
                  <a:cubicBezTo>
                    <a:pt x="0" y="458"/>
                    <a:pt x="226" y="422"/>
                    <a:pt x="429" y="434"/>
                  </a:cubicBezTo>
                  <a:cubicBezTo>
                    <a:pt x="798" y="410"/>
                    <a:pt x="524" y="136"/>
                    <a:pt x="584" y="5"/>
                  </a:cubicBezTo>
                  <a:cubicBezTo>
                    <a:pt x="555" y="2"/>
                    <a:pt x="527" y="1"/>
                    <a:pt x="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5"/>
            <p:cNvSpPr/>
            <p:nvPr/>
          </p:nvSpPr>
          <p:spPr>
            <a:xfrm>
              <a:off x="5391725" y="2124800"/>
              <a:ext cx="5100" cy="8050"/>
            </a:xfrm>
            <a:custGeom>
              <a:avLst/>
              <a:gdLst/>
              <a:ahLst/>
              <a:cxnLst/>
              <a:rect l="l" t="t" r="r" b="b"/>
              <a:pathLst>
                <a:path w="204" h="322" extrusionOk="0">
                  <a:moveTo>
                    <a:pt x="179" y="0"/>
                  </a:moveTo>
                  <a:cubicBezTo>
                    <a:pt x="132" y="12"/>
                    <a:pt x="84" y="12"/>
                    <a:pt x="48" y="12"/>
                  </a:cubicBezTo>
                  <a:cubicBezTo>
                    <a:pt x="60" y="119"/>
                    <a:pt x="1" y="238"/>
                    <a:pt x="120" y="322"/>
                  </a:cubicBezTo>
                  <a:cubicBezTo>
                    <a:pt x="203" y="227"/>
                    <a:pt x="179" y="107"/>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5"/>
            <p:cNvSpPr/>
            <p:nvPr/>
          </p:nvSpPr>
          <p:spPr>
            <a:xfrm>
              <a:off x="5443150" y="2128375"/>
              <a:ext cx="6950" cy="6700"/>
            </a:xfrm>
            <a:custGeom>
              <a:avLst/>
              <a:gdLst/>
              <a:ahLst/>
              <a:cxnLst/>
              <a:rect l="l" t="t" r="r" b="b"/>
              <a:pathLst>
                <a:path w="278" h="268" extrusionOk="0">
                  <a:moveTo>
                    <a:pt x="135" y="0"/>
                  </a:moveTo>
                  <a:cubicBezTo>
                    <a:pt x="92" y="129"/>
                    <a:pt x="0" y="267"/>
                    <a:pt x="192" y="267"/>
                  </a:cubicBezTo>
                  <a:cubicBezTo>
                    <a:pt x="213" y="267"/>
                    <a:pt x="237" y="266"/>
                    <a:pt x="266" y="262"/>
                  </a:cubicBezTo>
                  <a:cubicBezTo>
                    <a:pt x="266" y="179"/>
                    <a:pt x="277" y="95"/>
                    <a:pt x="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5"/>
            <p:cNvSpPr/>
            <p:nvPr/>
          </p:nvSpPr>
          <p:spPr>
            <a:xfrm>
              <a:off x="5384300" y="2121525"/>
              <a:ext cx="8650" cy="3600"/>
            </a:xfrm>
            <a:custGeom>
              <a:avLst/>
              <a:gdLst/>
              <a:ahLst/>
              <a:cxnLst/>
              <a:rect l="l" t="t" r="r" b="b"/>
              <a:pathLst>
                <a:path w="346" h="144" extrusionOk="0">
                  <a:moveTo>
                    <a:pt x="60" y="0"/>
                  </a:moveTo>
                  <a:cubicBezTo>
                    <a:pt x="48" y="24"/>
                    <a:pt x="12" y="36"/>
                    <a:pt x="0" y="72"/>
                  </a:cubicBezTo>
                  <a:cubicBezTo>
                    <a:pt x="12" y="96"/>
                    <a:pt x="24" y="119"/>
                    <a:pt x="48" y="143"/>
                  </a:cubicBezTo>
                  <a:lnTo>
                    <a:pt x="345" y="143"/>
                  </a:lnTo>
                  <a:cubicBezTo>
                    <a:pt x="286" y="24"/>
                    <a:pt x="179"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5"/>
            <p:cNvSpPr/>
            <p:nvPr/>
          </p:nvSpPr>
          <p:spPr>
            <a:xfrm>
              <a:off x="5450075" y="2127475"/>
              <a:ext cx="1500" cy="1525"/>
            </a:xfrm>
            <a:custGeom>
              <a:avLst/>
              <a:gdLst/>
              <a:ahLst/>
              <a:cxnLst/>
              <a:rect l="l" t="t" r="r" b="b"/>
              <a:pathLst>
                <a:path w="60" h="61" extrusionOk="0">
                  <a:moveTo>
                    <a:pt x="60" y="0"/>
                  </a:moveTo>
                  <a:lnTo>
                    <a:pt x="19" y="41"/>
                  </a:lnTo>
                  <a:lnTo>
                    <a:pt x="19" y="41"/>
                  </a:lnTo>
                  <a:cubicBezTo>
                    <a:pt x="30" y="36"/>
                    <a:pt x="41" y="36"/>
                    <a:pt x="48" y="36"/>
                  </a:cubicBezTo>
                  <a:cubicBezTo>
                    <a:pt x="60" y="24"/>
                    <a:pt x="60" y="12"/>
                    <a:pt x="60" y="0"/>
                  </a:cubicBezTo>
                  <a:close/>
                  <a:moveTo>
                    <a:pt x="19" y="41"/>
                  </a:moveTo>
                  <a:cubicBezTo>
                    <a:pt x="12" y="45"/>
                    <a:pt x="5" y="50"/>
                    <a:pt x="0" y="60"/>
                  </a:cubicBezTo>
                  <a:lnTo>
                    <a:pt x="19" y="4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5"/>
            <p:cNvSpPr/>
            <p:nvPr/>
          </p:nvSpPr>
          <p:spPr>
            <a:xfrm>
              <a:off x="5478650" y="2126950"/>
              <a:ext cx="3900" cy="2050"/>
            </a:xfrm>
            <a:custGeom>
              <a:avLst/>
              <a:gdLst/>
              <a:ahLst/>
              <a:cxnLst/>
              <a:rect l="l" t="t" r="r" b="b"/>
              <a:pathLst>
                <a:path w="156" h="82" extrusionOk="0">
                  <a:moveTo>
                    <a:pt x="78" y="1"/>
                  </a:moveTo>
                  <a:cubicBezTo>
                    <a:pt x="51" y="1"/>
                    <a:pt x="24" y="27"/>
                    <a:pt x="0" y="81"/>
                  </a:cubicBezTo>
                  <a:lnTo>
                    <a:pt x="155" y="81"/>
                  </a:lnTo>
                  <a:cubicBezTo>
                    <a:pt x="131" y="27"/>
                    <a:pt x="105"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5"/>
            <p:cNvSpPr/>
            <p:nvPr/>
          </p:nvSpPr>
          <p:spPr>
            <a:xfrm>
              <a:off x="5704575" y="2135500"/>
              <a:ext cx="79200" cy="11950"/>
            </a:xfrm>
            <a:custGeom>
              <a:avLst/>
              <a:gdLst/>
              <a:ahLst/>
              <a:cxnLst/>
              <a:rect l="l" t="t" r="r" b="b"/>
              <a:pathLst>
                <a:path w="3168" h="478" extrusionOk="0">
                  <a:moveTo>
                    <a:pt x="0" y="1"/>
                  </a:moveTo>
                  <a:lnTo>
                    <a:pt x="0" y="132"/>
                  </a:lnTo>
                  <a:cubicBezTo>
                    <a:pt x="584" y="477"/>
                    <a:pt x="1239" y="406"/>
                    <a:pt x="1881" y="453"/>
                  </a:cubicBezTo>
                  <a:cubicBezTo>
                    <a:pt x="2251" y="120"/>
                    <a:pt x="2751" y="311"/>
                    <a:pt x="3167" y="156"/>
                  </a:cubicBezTo>
                  <a:lnTo>
                    <a:pt x="3167" y="13"/>
                  </a:lnTo>
                  <a:lnTo>
                    <a:pt x="2179" y="13"/>
                  </a:lnTo>
                  <a:cubicBezTo>
                    <a:pt x="2102" y="66"/>
                    <a:pt x="2027" y="93"/>
                    <a:pt x="1953" y="93"/>
                  </a:cubicBezTo>
                  <a:cubicBezTo>
                    <a:pt x="1879" y="93"/>
                    <a:pt x="1804" y="66"/>
                    <a:pt x="1727" y="13"/>
                  </a:cubicBezTo>
                  <a:cubicBezTo>
                    <a:pt x="1143" y="13"/>
                    <a:pt x="5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5"/>
            <p:cNvSpPr/>
            <p:nvPr/>
          </p:nvSpPr>
          <p:spPr>
            <a:xfrm>
              <a:off x="5664100" y="2138775"/>
              <a:ext cx="87525" cy="12600"/>
            </a:xfrm>
            <a:custGeom>
              <a:avLst/>
              <a:gdLst/>
              <a:ahLst/>
              <a:cxnLst/>
              <a:rect l="l" t="t" r="r" b="b"/>
              <a:pathLst>
                <a:path w="3501" h="504" extrusionOk="0">
                  <a:moveTo>
                    <a:pt x="1619" y="1"/>
                  </a:moveTo>
                  <a:cubicBezTo>
                    <a:pt x="1095" y="25"/>
                    <a:pt x="560" y="25"/>
                    <a:pt x="48" y="180"/>
                  </a:cubicBezTo>
                  <a:cubicBezTo>
                    <a:pt x="0" y="263"/>
                    <a:pt x="0" y="322"/>
                    <a:pt x="71" y="382"/>
                  </a:cubicBezTo>
                  <a:cubicBezTo>
                    <a:pt x="251" y="473"/>
                    <a:pt x="429" y="503"/>
                    <a:pt x="607" y="503"/>
                  </a:cubicBezTo>
                  <a:cubicBezTo>
                    <a:pt x="942" y="503"/>
                    <a:pt x="1276" y="397"/>
                    <a:pt x="1612" y="397"/>
                  </a:cubicBezTo>
                  <a:cubicBezTo>
                    <a:pt x="1725" y="397"/>
                    <a:pt x="1839" y="409"/>
                    <a:pt x="1953" y="441"/>
                  </a:cubicBezTo>
                  <a:cubicBezTo>
                    <a:pt x="2054" y="402"/>
                    <a:pt x="2158" y="389"/>
                    <a:pt x="2265" y="389"/>
                  </a:cubicBezTo>
                  <a:cubicBezTo>
                    <a:pt x="2384" y="389"/>
                    <a:pt x="2506" y="405"/>
                    <a:pt x="2631" y="418"/>
                  </a:cubicBezTo>
                  <a:cubicBezTo>
                    <a:pt x="2785" y="437"/>
                    <a:pt x="2948" y="487"/>
                    <a:pt x="3107" y="487"/>
                  </a:cubicBezTo>
                  <a:cubicBezTo>
                    <a:pt x="3245" y="487"/>
                    <a:pt x="3379" y="449"/>
                    <a:pt x="3500" y="322"/>
                  </a:cubicBezTo>
                  <a:cubicBezTo>
                    <a:pt x="2917" y="1"/>
                    <a:pt x="2227" y="168"/>
                    <a:pt x="1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5"/>
            <p:cNvSpPr/>
            <p:nvPr/>
          </p:nvSpPr>
          <p:spPr>
            <a:xfrm>
              <a:off x="5634925" y="2142525"/>
              <a:ext cx="78300" cy="13325"/>
            </a:xfrm>
            <a:custGeom>
              <a:avLst/>
              <a:gdLst/>
              <a:ahLst/>
              <a:cxnLst/>
              <a:rect l="l" t="t" r="r" b="b"/>
              <a:pathLst>
                <a:path w="3132" h="533" extrusionOk="0">
                  <a:moveTo>
                    <a:pt x="527" y="1"/>
                  </a:moveTo>
                  <a:cubicBezTo>
                    <a:pt x="377" y="1"/>
                    <a:pt x="242" y="50"/>
                    <a:pt x="107" y="113"/>
                  </a:cubicBezTo>
                  <a:cubicBezTo>
                    <a:pt x="36" y="184"/>
                    <a:pt x="0" y="268"/>
                    <a:pt x="24" y="375"/>
                  </a:cubicBezTo>
                  <a:cubicBezTo>
                    <a:pt x="48" y="446"/>
                    <a:pt x="95" y="494"/>
                    <a:pt x="155" y="530"/>
                  </a:cubicBezTo>
                  <a:lnTo>
                    <a:pt x="238" y="482"/>
                  </a:lnTo>
                  <a:cubicBezTo>
                    <a:pt x="286" y="482"/>
                    <a:pt x="346" y="494"/>
                    <a:pt x="393" y="494"/>
                  </a:cubicBezTo>
                  <a:cubicBezTo>
                    <a:pt x="578" y="518"/>
                    <a:pt x="768" y="533"/>
                    <a:pt x="959" y="533"/>
                  </a:cubicBezTo>
                  <a:cubicBezTo>
                    <a:pt x="1149" y="533"/>
                    <a:pt x="1340" y="518"/>
                    <a:pt x="1524" y="482"/>
                  </a:cubicBezTo>
                  <a:lnTo>
                    <a:pt x="1667" y="482"/>
                  </a:lnTo>
                  <a:cubicBezTo>
                    <a:pt x="1780" y="512"/>
                    <a:pt x="1896" y="527"/>
                    <a:pt x="2014" y="527"/>
                  </a:cubicBezTo>
                  <a:cubicBezTo>
                    <a:pt x="2131" y="527"/>
                    <a:pt x="2251" y="512"/>
                    <a:pt x="2370" y="482"/>
                  </a:cubicBezTo>
                  <a:cubicBezTo>
                    <a:pt x="2429" y="470"/>
                    <a:pt x="2477" y="446"/>
                    <a:pt x="2536" y="434"/>
                  </a:cubicBezTo>
                  <a:cubicBezTo>
                    <a:pt x="2639" y="317"/>
                    <a:pt x="2768" y="313"/>
                    <a:pt x="2897" y="313"/>
                  </a:cubicBezTo>
                  <a:cubicBezTo>
                    <a:pt x="2908" y="313"/>
                    <a:pt x="2919" y="313"/>
                    <a:pt x="2930" y="313"/>
                  </a:cubicBezTo>
                  <a:cubicBezTo>
                    <a:pt x="2999" y="313"/>
                    <a:pt x="3068" y="311"/>
                    <a:pt x="3132" y="291"/>
                  </a:cubicBezTo>
                  <a:cubicBezTo>
                    <a:pt x="3084" y="244"/>
                    <a:pt x="3024" y="137"/>
                    <a:pt x="3001" y="137"/>
                  </a:cubicBezTo>
                  <a:cubicBezTo>
                    <a:pt x="2818" y="162"/>
                    <a:pt x="2636" y="170"/>
                    <a:pt x="2455" y="170"/>
                  </a:cubicBezTo>
                  <a:cubicBezTo>
                    <a:pt x="2188" y="170"/>
                    <a:pt x="1922" y="153"/>
                    <a:pt x="1655" y="153"/>
                  </a:cubicBezTo>
                  <a:cubicBezTo>
                    <a:pt x="1512" y="153"/>
                    <a:pt x="1370" y="158"/>
                    <a:pt x="1227" y="172"/>
                  </a:cubicBezTo>
                  <a:cubicBezTo>
                    <a:pt x="1179" y="125"/>
                    <a:pt x="1131" y="89"/>
                    <a:pt x="1108" y="89"/>
                  </a:cubicBezTo>
                  <a:cubicBezTo>
                    <a:pt x="1000" y="77"/>
                    <a:pt x="893" y="89"/>
                    <a:pt x="798" y="53"/>
                  </a:cubicBezTo>
                  <a:cubicBezTo>
                    <a:pt x="762" y="30"/>
                    <a:pt x="715" y="18"/>
                    <a:pt x="679" y="18"/>
                  </a:cubicBezTo>
                  <a:cubicBezTo>
                    <a:pt x="626" y="6"/>
                    <a:pt x="576"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5"/>
            <p:cNvSpPr/>
            <p:nvPr/>
          </p:nvSpPr>
          <p:spPr>
            <a:xfrm>
              <a:off x="5610500" y="2137600"/>
              <a:ext cx="40525" cy="13000"/>
            </a:xfrm>
            <a:custGeom>
              <a:avLst/>
              <a:gdLst/>
              <a:ahLst/>
              <a:cxnLst/>
              <a:rect l="l" t="t" r="r" b="b"/>
              <a:pathLst>
                <a:path w="1621" h="520" extrusionOk="0">
                  <a:moveTo>
                    <a:pt x="531" y="0"/>
                  </a:moveTo>
                  <a:cubicBezTo>
                    <a:pt x="461" y="0"/>
                    <a:pt x="392" y="21"/>
                    <a:pt x="322" y="84"/>
                  </a:cubicBezTo>
                  <a:cubicBezTo>
                    <a:pt x="299" y="90"/>
                    <a:pt x="278" y="93"/>
                    <a:pt x="257" y="93"/>
                  </a:cubicBezTo>
                  <a:cubicBezTo>
                    <a:pt x="236" y="93"/>
                    <a:pt x="215" y="90"/>
                    <a:pt x="191" y="84"/>
                  </a:cubicBezTo>
                  <a:cubicBezTo>
                    <a:pt x="1" y="84"/>
                    <a:pt x="25" y="191"/>
                    <a:pt x="72" y="310"/>
                  </a:cubicBezTo>
                  <a:cubicBezTo>
                    <a:pt x="223" y="461"/>
                    <a:pt x="383" y="520"/>
                    <a:pt x="547" y="520"/>
                  </a:cubicBezTo>
                  <a:cubicBezTo>
                    <a:pt x="708" y="520"/>
                    <a:pt x="872" y="464"/>
                    <a:pt x="1037" y="381"/>
                  </a:cubicBezTo>
                  <a:cubicBezTo>
                    <a:pt x="1251" y="369"/>
                    <a:pt x="1453" y="346"/>
                    <a:pt x="1620" y="203"/>
                  </a:cubicBezTo>
                  <a:cubicBezTo>
                    <a:pt x="1549" y="107"/>
                    <a:pt x="1456" y="90"/>
                    <a:pt x="1358" y="90"/>
                  </a:cubicBezTo>
                  <a:cubicBezTo>
                    <a:pt x="1299" y="90"/>
                    <a:pt x="1238" y="96"/>
                    <a:pt x="1178" y="96"/>
                  </a:cubicBezTo>
                  <a:cubicBezTo>
                    <a:pt x="1138" y="96"/>
                    <a:pt x="1099" y="93"/>
                    <a:pt x="1061" y="84"/>
                  </a:cubicBezTo>
                  <a:cubicBezTo>
                    <a:pt x="1034" y="90"/>
                    <a:pt x="1007" y="92"/>
                    <a:pt x="981" y="92"/>
                  </a:cubicBezTo>
                  <a:cubicBezTo>
                    <a:pt x="825" y="92"/>
                    <a:pt x="676"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5"/>
            <p:cNvSpPr/>
            <p:nvPr/>
          </p:nvSpPr>
          <p:spPr>
            <a:xfrm>
              <a:off x="5632525" y="2125275"/>
              <a:ext cx="25450" cy="10550"/>
            </a:xfrm>
            <a:custGeom>
              <a:avLst/>
              <a:gdLst/>
              <a:ahLst/>
              <a:cxnLst/>
              <a:rect l="l" t="t" r="r" b="b"/>
              <a:pathLst>
                <a:path w="1018" h="422" extrusionOk="0">
                  <a:moveTo>
                    <a:pt x="455" y="0"/>
                  </a:moveTo>
                  <a:cubicBezTo>
                    <a:pt x="296" y="0"/>
                    <a:pt x="142" y="33"/>
                    <a:pt x="1" y="148"/>
                  </a:cubicBezTo>
                  <a:cubicBezTo>
                    <a:pt x="61" y="231"/>
                    <a:pt x="96" y="339"/>
                    <a:pt x="156" y="422"/>
                  </a:cubicBezTo>
                  <a:cubicBezTo>
                    <a:pt x="263" y="315"/>
                    <a:pt x="373" y="279"/>
                    <a:pt x="486" y="279"/>
                  </a:cubicBezTo>
                  <a:cubicBezTo>
                    <a:pt x="599" y="279"/>
                    <a:pt x="715" y="315"/>
                    <a:pt x="834" y="350"/>
                  </a:cubicBezTo>
                  <a:cubicBezTo>
                    <a:pt x="853" y="357"/>
                    <a:pt x="871" y="361"/>
                    <a:pt x="889" y="361"/>
                  </a:cubicBezTo>
                  <a:cubicBezTo>
                    <a:pt x="962" y="361"/>
                    <a:pt x="1018" y="303"/>
                    <a:pt x="989" y="208"/>
                  </a:cubicBezTo>
                  <a:cubicBezTo>
                    <a:pt x="977" y="148"/>
                    <a:pt x="918" y="41"/>
                    <a:pt x="870" y="41"/>
                  </a:cubicBezTo>
                  <a:cubicBezTo>
                    <a:pt x="732" y="24"/>
                    <a:pt x="59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5"/>
            <p:cNvSpPr/>
            <p:nvPr/>
          </p:nvSpPr>
          <p:spPr>
            <a:xfrm>
              <a:off x="5654275" y="2141250"/>
              <a:ext cx="8950" cy="5725"/>
            </a:xfrm>
            <a:custGeom>
              <a:avLst/>
              <a:gdLst/>
              <a:ahLst/>
              <a:cxnLst/>
              <a:rect l="l" t="t" r="r" b="b"/>
              <a:pathLst>
                <a:path w="358" h="229" extrusionOk="0">
                  <a:moveTo>
                    <a:pt x="194" y="0"/>
                  </a:moveTo>
                  <a:cubicBezTo>
                    <a:pt x="125" y="0"/>
                    <a:pt x="65" y="72"/>
                    <a:pt x="0" y="104"/>
                  </a:cubicBezTo>
                  <a:cubicBezTo>
                    <a:pt x="46" y="205"/>
                    <a:pt x="127" y="228"/>
                    <a:pt x="216" y="228"/>
                  </a:cubicBezTo>
                  <a:cubicBezTo>
                    <a:pt x="243" y="228"/>
                    <a:pt x="270" y="226"/>
                    <a:pt x="298" y="223"/>
                  </a:cubicBezTo>
                  <a:cubicBezTo>
                    <a:pt x="357" y="164"/>
                    <a:pt x="357" y="116"/>
                    <a:pt x="298" y="57"/>
                  </a:cubicBezTo>
                  <a:cubicBezTo>
                    <a:pt x="260" y="15"/>
                    <a:pt x="226" y="0"/>
                    <a:pt x="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5"/>
            <p:cNvSpPr/>
            <p:nvPr/>
          </p:nvSpPr>
          <p:spPr>
            <a:xfrm>
              <a:off x="5661700" y="2142650"/>
              <a:ext cx="3900" cy="4200"/>
            </a:xfrm>
            <a:custGeom>
              <a:avLst/>
              <a:gdLst/>
              <a:ahLst/>
              <a:cxnLst/>
              <a:rect l="l" t="t" r="r" b="b"/>
              <a:pathLst>
                <a:path w="156" h="168" extrusionOk="0">
                  <a:moveTo>
                    <a:pt x="25" y="1"/>
                  </a:moveTo>
                  <a:cubicBezTo>
                    <a:pt x="1" y="60"/>
                    <a:pt x="1" y="108"/>
                    <a:pt x="1" y="167"/>
                  </a:cubicBezTo>
                  <a:lnTo>
                    <a:pt x="156" y="155"/>
                  </a:lnTo>
                  <a:lnTo>
                    <a:pt x="156" y="25"/>
                  </a:lnTo>
                  <a:cubicBezTo>
                    <a:pt x="108" y="13"/>
                    <a:pt x="60" y="1"/>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5"/>
            <p:cNvSpPr/>
            <p:nvPr/>
          </p:nvSpPr>
          <p:spPr>
            <a:xfrm>
              <a:off x="5553950" y="2128500"/>
              <a:ext cx="61350" cy="16275"/>
            </a:xfrm>
            <a:custGeom>
              <a:avLst/>
              <a:gdLst/>
              <a:ahLst/>
              <a:cxnLst/>
              <a:rect l="l" t="t" r="r" b="b"/>
              <a:pathLst>
                <a:path w="2454" h="651" extrusionOk="0">
                  <a:moveTo>
                    <a:pt x="114" y="0"/>
                  </a:moveTo>
                  <a:cubicBezTo>
                    <a:pt x="79" y="0"/>
                    <a:pt x="41" y="6"/>
                    <a:pt x="1" y="19"/>
                  </a:cubicBezTo>
                  <a:cubicBezTo>
                    <a:pt x="84" y="162"/>
                    <a:pt x="84" y="293"/>
                    <a:pt x="1" y="448"/>
                  </a:cubicBezTo>
                  <a:cubicBezTo>
                    <a:pt x="400" y="610"/>
                    <a:pt x="808" y="626"/>
                    <a:pt x="1216" y="626"/>
                  </a:cubicBezTo>
                  <a:cubicBezTo>
                    <a:pt x="1315" y="626"/>
                    <a:pt x="1415" y="625"/>
                    <a:pt x="1514" y="625"/>
                  </a:cubicBezTo>
                  <a:cubicBezTo>
                    <a:pt x="1665" y="625"/>
                    <a:pt x="1815" y="627"/>
                    <a:pt x="1965" y="638"/>
                  </a:cubicBezTo>
                  <a:cubicBezTo>
                    <a:pt x="2013" y="650"/>
                    <a:pt x="2037" y="650"/>
                    <a:pt x="2084" y="650"/>
                  </a:cubicBezTo>
                  <a:cubicBezTo>
                    <a:pt x="2132" y="650"/>
                    <a:pt x="2156" y="638"/>
                    <a:pt x="2203" y="638"/>
                  </a:cubicBezTo>
                  <a:cubicBezTo>
                    <a:pt x="2251" y="626"/>
                    <a:pt x="2275" y="591"/>
                    <a:pt x="2311" y="579"/>
                  </a:cubicBezTo>
                  <a:cubicBezTo>
                    <a:pt x="2346" y="531"/>
                    <a:pt x="2406" y="495"/>
                    <a:pt x="2453" y="448"/>
                  </a:cubicBezTo>
                  <a:cubicBezTo>
                    <a:pt x="2404" y="358"/>
                    <a:pt x="2345" y="243"/>
                    <a:pt x="2251" y="243"/>
                  </a:cubicBezTo>
                  <a:cubicBezTo>
                    <a:pt x="2232" y="243"/>
                    <a:pt x="2213" y="247"/>
                    <a:pt x="2191" y="257"/>
                  </a:cubicBezTo>
                  <a:cubicBezTo>
                    <a:pt x="2116" y="283"/>
                    <a:pt x="2046" y="294"/>
                    <a:pt x="1979" y="294"/>
                  </a:cubicBezTo>
                  <a:cubicBezTo>
                    <a:pt x="1710" y="294"/>
                    <a:pt x="1504" y="114"/>
                    <a:pt x="1275" y="19"/>
                  </a:cubicBezTo>
                  <a:cubicBezTo>
                    <a:pt x="1227" y="31"/>
                    <a:pt x="1191" y="31"/>
                    <a:pt x="1144" y="31"/>
                  </a:cubicBezTo>
                  <a:cubicBezTo>
                    <a:pt x="1080" y="86"/>
                    <a:pt x="1037" y="197"/>
                    <a:pt x="945" y="197"/>
                  </a:cubicBezTo>
                  <a:cubicBezTo>
                    <a:pt x="917" y="197"/>
                    <a:pt x="885" y="187"/>
                    <a:pt x="846" y="162"/>
                  </a:cubicBezTo>
                  <a:cubicBezTo>
                    <a:pt x="846" y="150"/>
                    <a:pt x="834" y="150"/>
                    <a:pt x="798" y="138"/>
                  </a:cubicBezTo>
                  <a:cubicBezTo>
                    <a:pt x="791" y="131"/>
                    <a:pt x="783" y="128"/>
                    <a:pt x="775" y="128"/>
                  </a:cubicBezTo>
                  <a:cubicBezTo>
                    <a:pt x="755" y="128"/>
                    <a:pt x="732" y="145"/>
                    <a:pt x="715" y="162"/>
                  </a:cubicBezTo>
                  <a:cubicBezTo>
                    <a:pt x="667" y="210"/>
                    <a:pt x="608" y="245"/>
                    <a:pt x="560" y="293"/>
                  </a:cubicBezTo>
                  <a:cubicBezTo>
                    <a:pt x="430" y="172"/>
                    <a:pt x="307"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5"/>
            <p:cNvSpPr/>
            <p:nvPr/>
          </p:nvSpPr>
          <p:spPr>
            <a:xfrm>
              <a:off x="5618550" y="2133275"/>
              <a:ext cx="18475" cy="8150"/>
            </a:xfrm>
            <a:custGeom>
              <a:avLst/>
              <a:gdLst/>
              <a:ahLst/>
              <a:cxnLst/>
              <a:rect l="l" t="t" r="r" b="b"/>
              <a:pathLst>
                <a:path w="739" h="326" extrusionOk="0">
                  <a:moveTo>
                    <a:pt x="269" y="0"/>
                  </a:moveTo>
                  <a:cubicBezTo>
                    <a:pt x="178" y="0"/>
                    <a:pt x="89" y="65"/>
                    <a:pt x="0" y="257"/>
                  </a:cubicBezTo>
                  <a:cubicBezTo>
                    <a:pt x="167" y="272"/>
                    <a:pt x="325" y="326"/>
                    <a:pt x="479" y="326"/>
                  </a:cubicBezTo>
                  <a:cubicBezTo>
                    <a:pt x="566" y="326"/>
                    <a:pt x="652" y="308"/>
                    <a:pt x="739" y="257"/>
                  </a:cubicBezTo>
                  <a:cubicBezTo>
                    <a:pt x="575" y="182"/>
                    <a:pt x="420" y="0"/>
                    <a:pt x="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5"/>
            <p:cNvSpPr/>
            <p:nvPr/>
          </p:nvSpPr>
          <p:spPr>
            <a:xfrm>
              <a:off x="5855775" y="2142950"/>
              <a:ext cx="3300" cy="1525"/>
            </a:xfrm>
            <a:custGeom>
              <a:avLst/>
              <a:gdLst/>
              <a:ahLst/>
              <a:cxnLst/>
              <a:rect l="l" t="t" r="r" b="b"/>
              <a:pathLst>
                <a:path w="132" h="61" extrusionOk="0">
                  <a:moveTo>
                    <a:pt x="1" y="1"/>
                  </a:moveTo>
                  <a:cubicBezTo>
                    <a:pt x="1" y="36"/>
                    <a:pt x="13" y="60"/>
                    <a:pt x="24" y="60"/>
                  </a:cubicBezTo>
                  <a:cubicBezTo>
                    <a:pt x="60" y="60"/>
                    <a:pt x="96" y="48"/>
                    <a:pt x="132" y="36"/>
                  </a:cubicBezTo>
                  <a:cubicBezTo>
                    <a:pt x="84" y="13"/>
                    <a:pt x="3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5"/>
            <p:cNvSpPr/>
            <p:nvPr/>
          </p:nvSpPr>
          <p:spPr>
            <a:xfrm>
              <a:off x="5850725" y="2139975"/>
              <a:ext cx="4475" cy="3000"/>
            </a:xfrm>
            <a:custGeom>
              <a:avLst/>
              <a:gdLst/>
              <a:ahLst/>
              <a:cxnLst/>
              <a:rect l="l" t="t" r="r" b="b"/>
              <a:pathLst>
                <a:path w="179" h="120" extrusionOk="0">
                  <a:moveTo>
                    <a:pt x="179" y="1"/>
                  </a:moveTo>
                  <a:cubicBezTo>
                    <a:pt x="119" y="24"/>
                    <a:pt x="60" y="72"/>
                    <a:pt x="0" y="108"/>
                  </a:cubicBezTo>
                  <a:cubicBezTo>
                    <a:pt x="60" y="108"/>
                    <a:pt x="119" y="120"/>
                    <a:pt x="179" y="120"/>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5"/>
            <p:cNvSpPr/>
            <p:nvPr/>
          </p:nvSpPr>
          <p:spPr>
            <a:xfrm>
              <a:off x="5984675" y="2143250"/>
              <a:ext cx="7150" cy="3600"/>
            </a:xfrm>
            <a:custGeom>
              <a:avLst/>
              <a:gdLst/>
              <a:ahLst/>
              <a:cxnLst/>
              <a:rect l="l" t="t" r="r" b="b"/>
              <a:pathLst>
                <a:path w="286" h="144" extrusionOk="0">
                  <a:moveTo>
                    <a:pt x="0" y="1"/>
                  </a:moveTo>
                  <a:lnTo>
                    <a:pt x="0" y="143"/>
                  </a:lnTo>
                  <a:cubicBezTo>
                    <a:pt x="107" y="143"/>
                    <a:pt x="214" y="10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5"/>
            <p:cNvSpPr/>
            <p:nvPr/>
          </p:nvSpPr>
          <p:spPr>
            <a:xfrm>
              <a:off x="5955800" y="2146900"/>
              <a:ext cx="4175" cy="2250"/>
            </a:xfrm>
            <a:custGeom>
              <a:avLst/>
              <a:gdLst/>
              <a:ahLst/>
              <a:cxnLst/>
              <a:rect l="l" t="t" r="r" b="b"/>
              <a:pathLst>
                <a:path w="167" h="90" extrusionOk="0">
                  <a:moveTo>
                    <a:pt x="79" y="0"/>
                  </a:moveTo>
                  <a:cubicBezTo>
                    <a:pt x="51" y="0"/>
                    <a:pt x="24" y="3"/>
                    <a:pt x="0" y="9"/>
                  </a:cubicBezTo>
                  <a:cubicBezTo>
                    <a:pt x="30" y="63"/>
                    <a:pt x="57" y="90"/>
                    <a:pt x="84" y="90"/>
                  </a:cubicBezTo>
                  <a:cubicBezTo>
                    <a:pt x="110" y="90"/>
                    <a:pt x="137" y="63"/>
                    <a:pt x="167" y="9"/>
                  </a:cubicBezTo>
                  <a:cubicBezTo>
                    <a:pt x="137" y="3"/>
                    <a:pt x="107" y="0"/>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5"/>
            <p:cNvSpPr/>
            <p:nvPr/>
          </p:nvSpPr>
          <p:spPr>
            <a:xfrm>
              <a:off x="6016800" y="2142650"/>
              <a:ext cx="31875" cy="5300"/>
            </a:xfrm>
            <a:custGeom>
              <a:avLst/>
              <a:gdLst/>
              <a:ahLst/>
              <a:cxnLst/>
              <a:rect l="l" t="t" r="r" b="b"/>
              <a:pathLst>
                <a:path w="1275" h="212" extrusionOk="0">
                  <a:moveTo>
                    <a:pt x="1275" y="1"/>
                  </a:moveTo>
                  <a:lnTo>
                    <a:pt x="1275" y="1"/>
                  </a:lnTo>
                  <a:cubicBezTo>
                    <a:pt x="846" y="13"/>
                    <a:pt x="430" y="13"/>
                    <a:pt x="1" y="13"/>
                  </a:cubicBezTo>
                  <a:cubicBezTo>
                    <a:pt x="177" y="167"/>
                    <a:pt x="368" y="211"/>
                    <a:pt x="566" y="211"/>
                  </a:cubicBezTo>
                  <a:cubicBezTo>
                    <a:pt x="795" y="211"/>
                    <a:pt x="1032" y="151"/>
                    <a:pt x="1263" y="132"/>
                  </a:cubicBezTo>
                  <a:cubicBezTo>
                    <a:pt x="1275" y="84"/>
                    <a:pt x="1275" y="60"/>
                    <a:pt x="1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5"/>
            <p:cNvSpPr/>
            <p:nvPr/>
          </p:nvSpPr>
          <p:spPr>
            <a:xfrm>
              <a:off x="5822450" y="2139675"/>
              <a:ext cx="8350" cy="3000"/>
            </a:xfrm>
            <a:custGeom>
              <a:avLst/>
              <a:gdLst/>
              <a:ahLst/>
              <a:cxnLst/>
              <a:rect l="l" t="t" r="r" b="b"/>
              <a:pathLst>
                <a:path w="334" h="120" extrusionOk="0">
                  <a:moveTo>
                    <a:pt x="298" y="1"/>
                  </a:moveTo>
                  <a:cubicBezTo>
                    <a:pt x="179" y="1"/>
                    <a:pt x="84" y="24"/>
                    <a:pt x="0" y="120"/>
                  </a:cubicBezTo>
                  <a:lnTo>
                    <a:pt x="334" y="120"/>
                  </a:lnTo>
                  <a:cubicBezTo>
                    <a:pt x="334" y="84"/>
                    <a:pt x="322" y="48"/>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5"/>
            <p:cNvSpPr/>
            <p:nvPr/>
          </p:nvSpPr>
          <p:spPr>
            <a:xfrm>
              <a:off x="5844475" y="2139675"/>
              <a:ext cx="4775" cy="3300"/>
            </a:xfrm>
            <a:custGeom>
              <a:avLst/>
              <a:gdLst/>
              <a:ahLst/>
              <a:cxnLst/>
              <a:rect l="l" t="t" r="r" b="b"/>
              <a:pathLst>
                <a:path w="191" h="132" extrusionOk="0">
                  <a:moveTo>
                    <a:pt x="12" y="1"/>
                  </a:moveTo>
                  <a:cubicBezTo>
                    <a:pt x="0" y="48"/>
                    <a:pt x="0" y="84"/>
                    <a:pt x="0" y="132"/>
                  </a:cubicBezTo>
                  <a:cubicBezTo>
                    <a:pt x="60" y="132"/>
                    <a:pt x="131" y="120"/>
                    <a:pt x="191" y="120"/>
                  </a:cubicBezTo>
                  <a:cubicBezTo>
                    <a:pt x="131" y="72"/>
                    <a:pt x="72" y="48"/>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5"/>
            <p:cNvSpPr/>
            <p:nvPr/>
          </p:nvSpPr>
          <p:spPr>
            <a:xfrm>
              <a:off x="5830475" y="2142950"/>
              <a:ext cx="14025" cy="3825"/>
            </a:xfrm>
            <a:custGeom>
              <a:avLst/>
              <a:gdLst/>
              <a:ahLst/>
              <a:cxnLst/>
              <a:rect l="l" t="t" r="r" b="b"/>
              <a:pathLst>
                <a:path w="561" h="153" extrusionOk="0">
                  <a:moveTo>
                    <a:pt x="1" y="1"/>
                  </a:moveTo>
                  <a:cubicBezTo>
                    <a:pt x="90" y="102"/>
                    <a:pt x="182" y="152"/>
                    <a:pt x="276" y="152"/>
                  </a:cubicBezTo>
                  <a:cubicBezTo>
                    <a:pt x="370" y="152"/>
                    <a:pt x="465" y="102"/>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5"/>
            <p:cNvSpPr/>
            <p:nvPr/>
          </p:nvSpPr>
          <p:spPr>
            <a:xfrm>
              <a:off x="5747725" y="2135800"/>
              <a:ext cx="11350" cy="3375"/>
            </a:xfrm>
            <a:custGeom>
              <a:avLst/>
              <a:gdLst/>
              <a:ahLst/>
              <a:cxnLst/>
              <a:rect l="l" t="t" r="r" b="b"/>
              <a:pathLst>
                <a:path w="454" h="135" extrusionOk="0">
                  <a:moveTo>
                    <a:pt x="1" y="1"/>
                  </a:moveTo>
                  <a:cubicBezTo>
                    <a:pt x="78" y="90"/>
                    <a:pt x="153" y="135"/>
                    <a:pt x="227" y="135"/>
                  </a:cubicBezTo>
                  <a:cubicBezTo>
                    <a:pt x="301" y="135"/>
                    <a:pt x="376" y="90"/>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5"/>
            <p:cNvSpPr/>
            <p:nvPr/>
          </p:nvSpPr>
          <p:spPr>
            <a:xfrm>
              <a:off x="5905500" y="2245275"/>
              <a:ext cx="3875" cy="1875"/>
            </a:xfrm>
            <a:custGeom>
              <a:avLst/>
              <a:gdLst/>
              <a:ahLst/>
              <a:cxnLst/>
              <a:rect l="l" t="t" r="r" b="b"/>
              <a:pathLst>
                <a:path w="155" h="75" extrusionOk="0">
                  <a:moveTo>
                    <a:pt x="78" y="0"/>
                  </a:moveTo>
                  <a:cubicBezTo>
                    <a:pt x="56" y="0"/>
                    <a:pt x="30" y="18"/>
                    <a:pt x="0" y="63"/>
                  </a:cubicBezTo>
                  <a:cubicBezTo>
                    <a:pt x="48" y="63"/>
                    <a:pt x="107" y="75"/>
                    <a:pt x="155" y="75"/>
                  </a:cubicBezTo>
                  <a:cubicBezTo>
                    <a:pt x="134" y="33"/>
                    <a:pt x="109"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5"/>
            <p:cNvSpPr/>
            <p:nvPr/>
          </p:nvSpPr>
          <p:spPr>
            <a:xfrm>
              <a:off x="5869300" y="2279550"/>
              <a:ext cx="7625" cy="2875"/>
            </a:xfrm>
            <a:custGeom>
              <a:avLst/>
              <a:gdLst/>
              <a:ahLst/>
              <a:cxnLst/>
              <a:rect l="l" t="t" r="r" b="b"/>
              <a:pathLst>
                <a:path w="305" h="115" extrusionOk="0">
                  <a:moveTo>
                    <a:pt x="107" y="1"/>
                  </a:moveTo>
                  <a:cubicBezTo>
                    <a:pt x="54" y="1"/>
                    <a:pt x="1" y="8"/>
                    <a:pt x="19" y="73"/>
                  </a:cubicBezTo>
                  <a:cubicBezTo>
                    <a:pt x="25" y="103"/>
                    <a:pt x="55" y="115"/>
                    <a:pt x="91" y="115"/>
                  </a:cubicBezTo>
                  <a:cubicBezTo>
                    <a:pt x="126" y="115"/>
                    <a:pt x="168" y="103"/>
                    <a:pt x="198" y="85"/>
                  </a:cubicBezTo>
                  <a:cubicBezTo>
                    <a:pt x="245" y="73"/>
                    <a:pt x="269" y="25"/>
                    <a:pt x="305" y="2"/>
                  </a:cubicBezTo>
                  <a:lnTo>
                    <a:pt x="150" y="2"/>
                  </a:lnTo>
                  <a:cubicBezTo>
                    <a:pt x="137" y="2"/>
                    <a:pt x="122"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5"/>
            <p:cNvSpPr/>
            <p:nvPr/>
          </p:nvSpPr>
          <p:spPr>
            <a:xfrm>
              <a:off x="5316425" y="2171225"/>
              <a:ext cx="65500" cy="14525"/>
            </a:xfrm>
            <a:custGeom>
              <a:avLst/>
              <a:gdLst/>
              <a:ahLst/>
              <a:cxnLst/>
              <a:rect l="l" t="t" r="r" b="b"/>
              <a:pathLst>
                <a:path w="2620" h="581" extrusionOk="0">
                  <a:moveTo>
                    <a:pt x="1358" y="1"/>
                  </a:moveTo>
                  <a:cubicBezTo>
                    <a:pt x="1346" y="13"/>
                    <a:pt x="1310" y="13"/>
                    <a:pt x="1286" y="13"/>
                  </a:cubicBezTo>
                  <a:cubicBezTo>
                    <a:pt x="1203" y="36"/>
                    <a:pt x="1120" y="60"/>
                    <a:pt x="1060" y="108"/>
                  </a:cubicBezTo>
                  <a:cubicBezTo>
                    <a:pt x="1036" y="157"/>
                    <a:pt x="1013" y="176"/>
                    <a:pt x="991" y="176"/>
                  </a:cubicBezTo>
                  <a:cubicBezTo>
                    <a:pt x="959" y="176"/>
                    <a:pt x="928" y="138"/>
                    <a:pt x="894" y="96"/>
                  </a:cubicBezTo>
                  <a:cubicBezTo>
                    <a:pt x="841" y="73"/>
                    <a:pt x="783" y="65"/>
                    <a:pt x="727" y="65"/>
                  </a:cubicBezTo>
                  <a:cubicBezTo>
                    <a:pt x="694" y="65"/>
                    <a:pt x="662" y="68"/>
                    <a:pt x="632" y="72"/>
                  </a:cubicBezTo>
                  <a:lnTo>
                    <a:pt x="453" y="120"/>
                  </a:lnTo>
                  <a:cubicBezTo>
                    <a:pt x="286" y="191"/>
                    <a:pt x="1" y="155"/>
                    <a:pt x="36" y="465"/>
                  </a:cubicBezTo>
                  <a:cubicBezTo>
                    <a:pt x="72" y="513"/>
                    <a:pt x="132" y="548"/>
                    <a:pt x="215" y="572"/>
                  </a:cubicBezTo>
                  <a:cubicBezTo>
                    <a:pt x="287" y="578"/>
                    <a:pt x="359" y="580"/>
                    <a:pt x="431" y="580"/>
                  </a:cubicBezTo>
                  <a:cubicBezTo>
                    <a:pt x="832" y="580"/>
                    <a:pt x="1224" y="505"/>
                    <a:pt x="1608" y="465"/>
                  </a:cubicBezTo>
                  <a:lnTo>
                    <a:pt x="1786" y="417"/>
                  </a:lnTo>
                  <a:cubicBezTo>
                    <a:pt x="1852" y="388"/>
                    <a:pt x="1914" y="373"/>
                    <a:pt x="1978" y="373"/>
                  </a:cubicBezTo>
                  <a:cubicBezTo>
                    <a:pt x="2042" y="373"/>
                    <a:pt x="2108" y="388"/>
                    <a:pt x="2179" y="417"/>
                  </a:cubicBezTo>
                  <a:lnTo>
                    <a:pt x="2370" y="417"/>
                  </a:lnTo>
                  <a:cubicBezTo>
                    <a:pt x="2465" y="358"/>
                    <a:pt x="2620" y="286"/>
                    <a:pt x="2620" y="239"/>
                  </a:cubicBezTo>
                  <a:cubicBezTo>
                    <a:pt x="2613" y="161"/>
                    <a:pt x="2561" y="154"/>
                    <a:pt x="2501" y="154"/>
                  </a:cubicBezTo>
                  <a:cubicBezTo>
                    <a:pt x="2488" y="154"/>
                    <a:pt x="2474" y="154"/>
                    <a:pt x="2460" y="154"/>
                  </a:cubicBezTo>
                  <a:cubicBezTo>
                    <a:pt x="2423" y="154"/>
                    <a:pt x="2386" y="152"/>
                    <a:pt x="2358" y="132"/>
                  </a:cubicBezTo>
                  <a:cubicBezTo>
                    <a:pt x="2298" y="108"/>
                    <a:pt x="2251" y="60"/>
                    <a:pt x="2191" y="13"/>
                  </a:cubicBezTo>
                  <a:cubicBezTo>
                    <a:pt x="1906" y="13"/>
                    <a:pt x="1632" y="13"/>
                    <a:pt x="1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5"/>
            <p:cNvSpPr/>
            <p:nvPr/>
          </p:nvSpPr>
          <p:spPr>
            <a:xfrm>
              <a:off x="5172950" y="2150700"/>
              <a:ext cx="34550" cy="43375"/>
            </a:xfrm>
            <a:custGeom>
              <a:avLst/>
              <a:gdLst/>
              <a:ahLst/>
              <a:cxnLst/>
              <a:rect l="l" t="t" r="r" b="b"/>
              <a:pathLst>
                <a:path w="1382" h="1735" extrusionOk="0">
                  <a:moveTo>
                    <a:pt x="406" y="0"/>
                  </a:moveTo>
                  <a:cubicBezTo>
                    <a:pt x="275" y="24"/>
                    <a:pt x="167" y="24"/>
                    <a:pt x="48" y="24"/>
                  </a:cubicBezTo>
                  <a:lnTo>
                    <a:pt x="1" y="60"/>
                  </a:lnTo>
                  <a:lnTo>
                    <a:pt x="48" y="107"/>
                  </a:lnTo>
                  <a:cubicBezTo>
                    <a:pt x="84" y="167"/>
                    <a:pt x="132" y="214"/>
                    <a:pt x="179" y="274"/>
                  </a:cubicBezTo>
                  <a:cubicBezTo>
                    <a:pt x="382" y="345"/>
                    <a:pt x="382" y="536"/>
                    <a:pt x="465" y="703"/>
                  </a:cubicBezTo>
                  <a:cubicBezTo>
                    <a:pt x="679" y="1000"/>
                    <a:pt x="798" y="1346"/>
                    <a:pt x="906" y="1703"/>
                  </a:cubicBezTo>
                  <a:cubicBezTo>
                    <a:pt x="936" y="1723"/>
                    <a:pt x="965" y="1735"/>
                    <a:pt x="992" y="1735"/>
                  </a:cubicBezTo>
                  <a:cubicBezTo>
                    <a:pt x="1028" y="1735"/>
                    <a:pt x="1062" y="1715"/>
                    <a:pt x="1096" y="1667"/>
                  </a:cubicBezTo>
                  <a:cubicBezTo>
                    <a:pt x="1382" y="1191"/>
                    <a:pt x="941" y="738"/>
                    <a:pt x="1037" y="262"/>
                  </a:cubicBezTo>
                  <a:lnTo>
                    <a:pt x="1037" y="214"/>
                  </a:lnTo>
                  <a:lnTo>
                    <a:pt x="1037" y="167"/>
                  </a:lnTo>
                  <a:cubicBezTo>
                    <a:pt x="955" y="64"/>
                    <a:pt x="857" y="47"/>
                    <a:pt x="756" y="47"/>
                  </a:cubicBezTo>
                  <a:cubicBezTo>
                    <a:pt x="707" y="47"/>
                    <a:pt x="657" y="51"/>
                    <a:pt x="609" y="51"/>
                  </a:cubicBezTo>
                  <a:cubicBezTo>
                    <a:pt x="537" y="51"/>
                    <a:pt x="467" y="43"/>
                    <a:pt x="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5"/>
            <p:cNvSpPr/>
            <p:nvPr/>
          </p:nvSpPr>
          <p:spPr>
            <a:xfrm>
              <a:off x="5190825" y="2156950"/>
              <a:ext cx="27100" cy="41100"/>
            </a:xfrm>
            <a:custGeom>
              <a:avLst/>
              <a:gdLst/>
              <a:ahLst/>
              <a:cxnLst/>
              <a:rect l="l" t="t" r="r" b="b"/>
              <a:pathLst>
                <a:path w="1084" h="1644" extrusionOk="0">
                  <a:moveTo>
                    <a:pt x="322" y="0"/>
                  </a:moveTo>
                  <a:cubicBezTo>
                    <a:pt x="0" y="155"/>
                    <a:pt x="179" y="417"/>
                    <a:pt x="226" y="619"/>
                  </a:cubicBezTo>
                  <a:cubicBezTo>
                    <a:pt x="298" y="905"/>
                    <a:pt x="369" y="1167"/>
                    <a:pt x="310" y="1453"/>
                  </a:cubicBezTo>
                  <a:cubicBezTo>
                    <a:pt x="262" y="1572"/>
                    <a:pt x="322" y="1619"/>
                    <a:pt x="417" y="1643"/>
                  </a:cubicBezTo>
                  <a:cubicBezTo>
                    <a:pt x="560" y="1572"/>
                    <a:pt x="584" y="1417"/>
                    <a:pt x="619" y="1298"/>
                  </a:cubicBezTo>
                  <a:cubicBezTo>
                    <a:pt x="679" y="1238"/>
                    <a:pt x="762" y="1238"/>
                    <a:pt x="834" y="1238"/>
                  </a:cubicBezTo>
                  <a:cubicBezTo>
                    <a:pt x="905" y="1238"/>
                    <a:pt x="976" y="1238"/>
                    <a:pt x="1060" y="1191"/>
                  </a:cubicBezTo>
                  <a:cubicBezTo>
                    <a:pt x="1084" y="1155"/>
                    <a:pt x="1084" y="1107"/>
                    <a:pt x="1084" y="1048"/>
                  </a:cubicBezTo>
                  <a:cubicBezTo>
                    <a:pt x="1060" y="977"/>
                    <a:pt x="1012" y="893"/>
                    <a:pt x="953" y="857"/>
                  </a:cubicBezTo>
                  <a:cubicBezTo>
                    <a:pt x="893" y="810"/>
                    <a:pt x="834" y="774"/>
                    <a:pt x="786" y="715"/>
                  </a:cubicBezTo>
                  <a:cubicBezTo>
                    <a:pt x="786" y="679"/>
                    <a:pt x="798" y="619"/>
                    <a:pt x="822" y="572"/>
                  </a:cubicBezTo>
                  <a:cubicBezTo>
                    <a:pt x="822" y="512"/>
                    <a:pt x="798" y="465"/>
                    <a:pt x="762" y="417"/>
                  </a:cubicBezTo>
                  <a:cubicBezTo>
                    <a:pt x="619" y="274"/>
                    <a:pt x="345" y="274"/>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5"/>
            <p:cNvSpPr/>
            <p:nvPr/>
          </p:nvSpPr>
          <p:spPr>
            <a:xfrm>
              <a:off x="5251825" y="2167325"/>
              <a:ext cx="44975" cy="9725"/>
            </a:xfrm>
            <a:custGeom>
              <a:avLst/>
              <a:gdLst/>
              <a:ahLst/>
              <a:cxnLst/>
              <a:rect l="l" t="t" r="r" b="b"/>
              <a:pathLst>
                <a:path w="1799" h="389" extrusionOk="0">
                  <a:moveTo>
                    <a:pt x="1092" y="1"/>
                  </a:moveTo>
                  <a:cubicBezTo>
                    <a:pt x="743" y="1"/>
                    <a:pt x="391" y="30"/>
                    <a:pt x="49" y="38"/>
                  </a:cubicBezTo>
                  <a:cubicBezTo>
                    <a:pt x="1" y="133"/>
                    <a:pt x="25" y="204"/>
                    <a:pt x="96" y="264"/>
                  </a:cubicBezTo>
                  <a:cubicBezTo>
                    <a:pt x="370" y="347"/>
                    <a:pt x="635" y="389"/>
                    <a:pt x="898" y="389"/>
                  </a:cubicBezTo>
                  <a:cubicBezTo>
                    <a:pt x="1162" y="389"/>
                    <a:pt x="1424" y="347"/>
                    <a:pt x="1692" y="264"/>
                  </a:cubicBezTo>
                  <a:cubicBezTo>
                    <a:pt x="1775" y="216"/>
                    <a:pt x="1799" y="145"/>
                    <a:pt x="1751" y="50"/>
                  </a:cubicBezTo>
                  <a:cubicBezTo>
                    <a:pt x="1534" y="13"/>
                    <a:pt x="1314"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5"/>
            <p:cNvSpPr/>
            <p:nvPr/>
          </p:nvSpPr>
          <p:spPr>
            <a:xfrm>
              <a:off x="5210175" y="2167075"/>
              <a:ext cx="42875" cy="10175"/>
            </a:xfrm>
            <a:custGeom>
              <a:avLst/>
              <a:gdLst/>
              <a:ahLst/>
              <a:cxnLst/>
              <a:rect l="l" t="t" r="r" b="b"/>
              <a:pathLst>
                <a:path w="1715" h="407" extrusionOk="0">
                  <a:moveTo>
                    <a:pt x="0" y="0"/>
                  </a:moveTo>
                  <a:lnTo>
                    <a:pt x="0" y="155"/>
                  </a:lnTo>
                  <a:cubicBezTo>
                    <a:pt x="282" y="323"/>
                    <a:pt x="571" y="406"/>
                    <a:pt x="861" y="406"/>
                  </a:cubicBezTo>
                  <a:cubicBezTo>
                    <a:pt x="1145" y="406"/>
                    <a:pt x="1431" y="326"/>
                    <a:pt x="1715" y="167"/>
                  </a:cubicBezTo>
                  <a:lnTo>
                    <a:pt x="1715" y="107"/>
                  </a:lnTo>
                  <a:lnTo>
                    <a:pt x="1715" y="48"/>
                  </a:lnTo>
                  <a:cubicBezTo>
                    <a:pt x="1423" y="12"/>
                    <a:pt x="1134" y="6"/>
                    <a:pt x="848" y="6"/>
                  </a:cubicBezTo>
                  <a:cubicBezTo>
                    <a:pt x="705" y="6"/>
                    <a:pt x="563" y="7"/>
                    <a:pt x="422" y="7"/>
                  </a:cubicBezTo>
                  <a:cubicBezTo>
                    <a:pt x="281" y="7"/>
                    <a:pt x="140"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5"/>
            <p:cNvSpPr/>
            <p:nvPr/>
          </p:nvSpPr>
          <p:spPr>
            <a:xfrm>
              <a:off x="5216125" y="2149600"/>
              <a:ext cx="36925" cy="3625"/>
            </a:xfrm>
            <a:custGeom>
              <a:avLst/>
              <a:gdLst/>
              <a:ahLst/>
              <a:cxnLst/>
              <a:rect l="l" t="t" r="r" b="b"/>
              <a:pathLst>
                <a:path w="1477" h="145" extrusionOk="0">
                  <a:moveTo>
                    <a:pt x="797" y="1"/>
                  </a:moveTo>
                  <a:cubicBezTo>
                    <a:pt x="551" y="1"/>
                    <a:pt x="303" y="33"/>
                    <a:pt x="61" y="33"/>
                  </a:cubicBezTo>
                  <a:cubicBezTo>
                    <a:pt x="41" y="33"/>
                    <a:pt x="20" y="33"/>
                    <a:pt x="0" y="32"/>
                  </a:cubicBezTo>
                  <a:lnTo>
                    <a:pt x="0" y="32"/>
                  </a:lnTo>
                  <a:cubicBezTo>
                    <a:pt x="270" y="127"/>
                    <a:pt x="544" y="145"/>
                    <a:pt x="824" y="145"/>
                  </a:cubicBezTo>
                  <a:cubicBezTo>
                    <a:pt x="995" y="145"/>
                    <a:pt x="1169" y="138"/>
                    <a:pt x="1346" y="138"/>
                  </a:cubicBezTo>
                  <a:cubicBezTo>
                    <a:pt x="1389" y="138"/>
                    <a:pt x="1433" y="138"/>
                    <a:pt x="1477" y="139"/>
                  </a:cubicBezTo>
                  <a:cubicBezTo>
                    <a:pt x="1256" y="29"/>
                    <a:pt x="1027" y="1"/>
                    <a:pt x="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5"/>
            <p:cNvSpPr/>
            <p:nvPr/>
          </p:nvSpPr>
          <p:spPr>
            <a:xfrm>
              <a:off x="5322375" y="2167725"/>
              <a:ext cx="27700" cy="9150"/>
            </a:xfrm>
            <a:custGeom>
              <a:avLst/>
              <a:gdLst/>
              <a:ahLst/>
              <a:cxnLst/>
              <a:rect l="l" t="t" r="r" b="b"/>
              <a:pathLst>
                <a:path w="1108" h="366" extrusionOk="0">
                  <a:moveTo>
                    <a:pt x="666" y="1"/>
                  </a:moveTo>
                  <a:cubicBezTo>
                    <a:pt x="531" y="1"/>
                    <a:pt x="394" y="23"/>
                    <a:pt x="260" y="23"/>
                  </a:cubicBezTo>
                  <a:cubicBezTo>
                    <a:pt x="245" y="23"/>
                    <a:pt x="230" y="22"/>
                    <a:pt x="215" y="22"/>
                  </a:cubicBezTo>
                  <a:cubicBezTo>
                    <a:pt x="108" y="93"/>
                    <a:pt x="1" y="176"/>
                    <a:pt x="60" y="331"/>
                  </a:cubicBezTo>
                  <a:cubicBezTo>
                    <a:pt x="105" y="354"/>
                    <a:pt x="147" y="366"/>
                    <a:pt x="190" y="366"/>
                  </a:cubicBezTo>
                  <a:cubicBezTo>
                    <a:pt x="237" y="366"/>
                    <a:pt x="284" y="351"/>
                    <a:pt x="334" y="319"/>
                  </a:cubicBezTo>
                  <a:lnTo>
                    <a:pt x="382" y="295"/>
                  </a:lnTo>
                  <a:cubicBezTo>
                    <a:pt x="457" y="238"/>
                    <a:pt x="538" y="225"/>
                    <a:pt x="622" y="225"/>
                  </a:cubicBezTo>
                  <a:cubicBezTo>
                    <a:pt x="694" y="225"/>
                    <a:pt x="768" y="235"/>
                    <a:pt x="840" y="235"/>
                  </a:cubicBezTo>
                  <a:cubicBezTo>
                    <a:pt x="912" y="235"/>
                    <a:pt x="982" y="225"/>
                    <a:pt x="1048" y="188"/>
                  </a:cubicBezTo>
                  <a:lnTo>
                    <a:pt x="1108" y="141"/>
                  </a:lnTo>
                  <a:cubicBezTo>
                    <a:pt x="965" y="28"/>
                    <a:pt x="816"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5"/>
            <p:cNvSpPr/>
            <p:nvPr/>
          </p:nvSpPr>
          <p:spPr>
            <a:xfrm>
              <a:off x="5295600" y="2168550"/>
              <a:ext cx="20550" cy="9250"/>
            </a:xfrm>
            <a:custGeom>
              <a:avLst/>
              <a:gdLst/>
              <a:ahLst/>
              <a:cxnLst/>
              <a:rect l="l" t="t" r="r" b="b"/>
              <a:pathLst>
                <a:path w="822" h="370" extrusionOk="0">
                  <a:moveTo>
                    <a:pt x="738" y="1"/>
                  </a:moveTo>
                  <a:cubicBezTo>
                    <a:pt x="476" y="1"/>
                    <a:pt x="238" y="24"/>
                    <a:pt x="0" y="24"/>
                  </a:cubicBezTo>
                  <a:lnTo>
                    <a:pt x="0" y="108"/>
                  </a:lnTo>
                  <a:cubicBezTo>
                    <a:pt x="0" y="203"/>
                    <a:pt x="48" y="262"/>
                    <a:pt x="119" y="322"/>
                  </a:cubicBezTo>
                  <a:cubicBezTo>
                    <a:pt x="179" y="346"/>
                    <a:pt x="226" y="346"/>
                    <a:pt x="286" y="346"/>
                  </a:cubicBezTo>
                  <a:cubicBezTo>
                    <a:pt x="323" y="325"/>
                    <a:pt x="357" y="318"/>
                    <a:pt x="389" y="318"/>
                  </a:cubicBezTo>
                  <a:cubicBezTo>
                    <a:pt x="452" y="318"/>
                    <a:pt x="509" y="346"/>
                    <a:pt x="572" y="370"/>
                  </a:cubicBezTo>
                  <a:cubicBezTo>
                    <a:pt x="655" y="370"/>
                    <a:pt x="750" y="346"/>
                    <a:pt x="798" y="251"/>
                  </a:cubicBezTo>
                  <a:cubicBezTo>
                    <a:pt x="822" y="155"/>
                    <a:pt x="810" y="72"/>
                    <a:pt x="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5"/>
            <p:cNvSpPr/>
            <p:nvPr/>
          </p:nvSpPr>
          <p:spPr>
            <a:xfrm>
              <a:off x="5313450" y="2168250"/>
              <a:ext cx="14300" cy="8925"/>
            </a:xfrm>
            <a:custGeom>
              <a:avLst/>
              <a:gdLst/>
              <a:ahLst/>
              <a:cxnLst/>
              <a:rect l="l" t="t" r="r" b="b"/>
              <a:pathLst>
                <a:path w="572" h="357" extrusionOk="0">
                  <a:moveTo>
                    <a:pt x="0" y="1"/>
                  </a:moveTo>
                  <a:lnTo>
                    <a:pt x="0" y="251"/>
                  </a:lnTo>
                  <a:cubicBezTo>
                    <a:pt x="70" y="326"/>
                    <a:pt x="140" y="356"/>
                    <a:pt x="210" y="356"/>
                  </a:cubicBezTo>
                  <a:cubicBezTo>
                    <a:pt x="283" y="356"/>
                    <a:pt x="356" y="323"/>
                    <a:pt x="429" y="274"/>
                  </a:cubicBez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5"/>
            <p:cNvSpPr/>
            <p:nvPr/>
          </p:nvSpPr>
          <p:spPr>
            <a:xfrm>
              <a:off x="5183675" y="2150400"/>
              <a:ext cx="27700" cy="4175"/>
            </a:xfrm>
            <a:custGeom>
              <a:avLst/>
              <a:gdLst/>
              <a:ahLst/>
              <a:cxnLst/>
              <a:rect l="l" t="t" r="r" b="b"/>
              <a:pathLst>
                <a:path w="1108" h="167" extrusionOk="0">
                  <a:moveTo>
                    <a:pt x="0" y="0"/>
                  </a:moveTo>
                  <a:cubicBezTo>
                    <a:pt x="215" y="60"/>
                    <a:pt x="417" y="107"/>
                    <a:pt x="631" y="167"/>
                  </a:cubicBezTo>
                  <a:cubicBezTo>
                    <a:pt x="774" y="119"/>
                    <a:pt x="941" y="60"/>
                    <a:pt x="1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5"/>
            <p:cNvSpPr/>
            <p:nvPr/>
          </p:nvSpPr>
          <p:spPr>
            <a:xfrm>
              <a:off x="5351550" y="2154275"/>
              <a:ext cx="17875" cy="2400"/>
            </a:xfrm>
            <a:custGeom>
              <a:avLst/>
              <a:gdLst/>
              <a:ahLst/>
              <a:cxnLst/>
              <a:rect l="l" t="t" r="r" b="b"/>
              <a:pathLst>
                <a:path w="715" h="96" extrusionOk="0">
                  <a:moveTo>
                    <a:pt x="0" y="0"/>
                  </a:moveTo>
                  <a:cubicBezTo>
                    <a:pt x="88" y="60"/>
                    <a:pt x="186" y="70"/>
                    <a:pt x="285" y="70"/>
                  </a:cubicBezTo>
                  <a:cubicBezTo>
                    <a:pt x="332" y="70"/>
                    <a:pt x="380" y="68"/>
                    <a:pt x="427" y="68"/>
                  </a:cubicBezTo>
                  <a:cubicBezTo>
                    <a:pt x="494" y="68"/>
                    <a:pt x="559" y="73"/>
                    <a:pt x="620" y="95"/>
                  </a:cubicBezTo>
                  <a:cubicBezTo>
                    <a:pt x="655" y="48"/>
                    <a:pt x="679" y="24"/>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5"/>
            <p:cNvSpPr/>
            <p:nvPr/>
          </p:nvSpPr>
          <p:spPr>
            <a:xfrm>
              <a:off x="5344400" y="2154275"/>
              <a:ext cx="6875" cy="1350"/>
            </a:xfrm>
            <a:custGeom>
              <a:avLst/>
              <a:gdLst/>
              <a:ahLst/>
              <a:cxnLst/>
              <a:rect l="l" t="t" r="r" b="b"/>
              <a:pathLst>
                <a:path w="275" h="54" extrusionOk="0">
                  <a:moveTo>
                    <a:pt x="1" y="0"/>
                  </a:moveTo>
                  <a:cubicBezTo>
                    <a:pt x="48" y="36"/>
                    <a:pt x="93" y="54"/>
                    <a:pt x="138" y="54"/>
                  </a:cubicBezTo>
                  <a:cubicBezTo>
                    <a:pt x="182" y="54"/>
                    <a:pt x="227" y="36"/>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5"/>
            <p:cNvSpPr/>
            <p:nvPr/>
          </p:nvSpPr>
          <p:spPr>
            <a:xfrm>
              <a:off x="5217300" y="2223625"/>
              <a:ext cx="128925" cy="16400"/>
            </a:xfrm>
            <a:custGeom>
              <a:avLst/>
              <a:gdLst/>
              <a:ahLst/>
              <a:cxnLst/>
              <a:rect l="l" t="t" r="r" b="b"/>
              <a:pathLst>
                <a:path w="5157" h="656" extrusionOk="0">
                  <a:moveTo>
                    <a:pt x="2628" y="0"/>
                  </a:moveTo>
                  <a:cubicBezTo>
                    <a:pt x="2363" y="0"/>
                    <a:pt x="2102" y="42"/>
                    <a:pt x="1858" y="203"/>
                  </a:cubicBezTo>
                  <a:lnTo>
                    <a:pt x="1703" y="203"/>
                  </a:lnTo>
                  <a:cubicBezTo>
                    <a:pt x="1663" y="169"/>
                    <a:pt x="1611" y="154"/>
                    <a:pt x="1559" y="154"/>
                  </a:cubicBezTo>
                  <a:cubicBezTo>
                    <a:pt x="1519" y="154"/>
                    <a:pt x="1478" y="163"/>
                    <a:pt x="1441" y="179"/>
                  </a:cubicBezTo>
                  <a:lnTo>
                    <a:pt x="1275" y="179"/>
                  </a:lnTo>
                  <a:cubicBezTo>
                    <a:pt x="1255" y="169"/>
                    <a:pt x="1237" y="163"/>
                    <a:pt x="1220" y="163"/>
                  </a:cubicBezTo>
                  <a:cubicBezTo>
                    <a:pt x="1195" y="163"/>
                    <a:pt x="1172" y="175"/>
                    <a:pt x="1144" y="203"/>
                  </a:cubicBezTo>
                  <a:lnTo>
                    <a:pt x="1" y="203"/>
                  </a:lnTo>
                  <a:cubicBezTo>
                    <a:pt x="72" y="298"/>
                    <a:pt x="96" y="405"/>
                    <a:pt x="144" y="405"/>
                  </a:cubicBezTo>
                  <a:cubicBezTo>
                    <a:pt x="1811" y="619"/>
                    <a:pt x="3489" y="441"/>
                    <a:pt x="5156" y="655"/>
                  </a:cubicBezTo>
                  <a:lnTo>
                    <a:pt x="5144" y="572"/>
                  </a:lnTo>
                  <a:cubicBezTo>
                    <a:pt x="5061" y="238"/>
                    <a:pt x="4704" y="381"/>
                    <a:pt x="4501" y="215"/>
                  </a:cubicBezTo>
                  <a:cubicBezTo>
                    <a:pt x="4305" y="105"/>
                    <a:pt x="4099" y="46"/>
                    <a:pt x="3882" y="46"/>
                  </a:cubicBezTo>
                  <a:cubicBezTo>
                    <a:pt x="3863" y="46"/>
                    <a:pt x="3843" y="47"/>
                    <a:pt x="3823" y="48"/>
                  </a:cubicBezTo>
                  <a:cubicBezTo>
                    <a:pt x="3751" y="48"/>
                    <a:pt x="3668" y="48"/>
                    <a:pt x="3608" y="60"/>
                  </a:cubicBezTo>
                  <a:cubicBezTo>
                    <a:pt x="3574" y="65"/>
                    <a:pt x="3540" y="68"/>
                    <a:pt x="3507" y="68"/>
                  </a:cubicBezTo>
                  <a:cubicBezTo>
                    <a:pt x="3402" y="68"/>
                    <a:pt x="3300" y="45"/>
                    <a:pt x="3192" y="36"/>
                  </a:cubicBezTo>
                  <a:cubicBezTo>
                    <a:pt x="3004" y="21"/>
                    <a:pt x="2815" y="0"/>
                    <a:pt x="2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5"/>
            <p:cNvSpPr/>
            <p:nvPr/>
          </p:nvSpPr>
          <p:spPr>
            <a:xfrm>
              <a:off x="5240525" y="2243550"/>
              <a:ext cx="71450" cy="7525"/>
            </a:xfrm>
            <a:custGeom>
              <a:avLst/>
              <a:gdLst/>
              <a:ahLst/>
              <a:cxnLst/>
              <a:rect l="l" t="t" r="r" b="b"/>
              <a:pathLst>
                <a:path w="2858" h="301" extrusionOk="0">
                  <a:moveTo>
                    <a:pt x="2167" y="1"/>
                  </a:moveTo>
                  <a:cubicBezTo>
                    <a:pt x="1548" y="13"/>
                    <a:pt x="953" y="13"/>
                    <a:pt x="346" y="13"/>
                  </a:cubicBezTo>
                  <a:cubicBezTo>
                    <a:pt x="274" y="120"/>
                    <a:pt x="0" y="1"/>
                    <a:pt x="84" y="263"/>
                  </a:cubicBezTo>
                  <a:cubicBezTo>
                    <a:pt x="569" y="288"/>
                    <a:pt x="1054" y="300"/>
                    <a:pt x="1539" y="300"/>
                  </a:cubicBezTo>
                  <a:cubicBezTo>
                    <a:pt x="1959" y="300"/>
                    <a:pt x="2378" y="291"/>
                    <a:pt x="2798" y="275"/>
                  </a:cubicBezTo>
                  <a:cubicBezTo>
                    <a:pt x="2858" y="215"/>
                    <a:pt x="2858" y="156"/>
                    <a:pt x="2775" y="120"/>
                  </a:cubicBezTo>
                  <a:cubicBezTo>
                    <a:pt x="2584" y="37"/>
                    <a:pt x="2382" y="1"/>
                    <a:pt x="2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5"/>
            <p:cNvSpPr/>
            <p:nvPr/>
          </p:nvSpPr>
          <p:spPr>
            <a:xfrm>
              <a:off x="5263750" y="2217075"/>
              <a:ext cx="48825" cy="12225"/>
            </a:xfrm>
            <a:custGeom>
              <a:avLst/>
              <a:gdLst/>
              <a:ahLst/>
              <a:cxnLst/>
              <a:rect l="l" t="t" r="r" b="b"/>
              <a:pathLst>
                <a:path w="1953" h="489" extrusionOk="0">
                  <a:moveTo>
                    <a:pt x="753" y="10"/>
                  </a:moveTo>
                  <a:cubicBezTo>
                    <a:pt x="728" y="10"/>
                    <a:pt x="703" y="11"/>
                    <a:pt x="679" y="12"/>
                  </a:cubicBezTo>
                  <a:cubicBezTo>
                    <a:pt x="500" y="84"/>
                    <a:pt x="262" y="0"/>
                    <a:pt x="143" y="215"/>
                  </a:cubicBezTo>
                  <a:cubicBezTo>
                    <a:pt x="83" y="310"/>
                    <a:pt x="36" y="381"/>
                    <a:pt x="0" y="477"/>
                  </a:cubicBezTo>
                  <a:cubicBezTo>
                    <a:pt x="512" y="477"/>
                    <a:pt x="1036" y="488"/>
                    <a:pt x="1560" y="488"/>
                  </a:cubicBezTo>
                  <a:lnTo>
                    <a:pt x="1619" y="488"/>
                  </a:lnTo>
                  <a:lnTo>
                    <a:pt x="1619" y="429"/>
                  </a:lnTo>
                  <a:lnTo>
                    <a:pt x="1667" y="477"/>
                  </a:lnTo>
                  <a:lnTo>
                    <a:pt x="1727" y="488"/>
                  </a:lnTo>
                  <a:cubicBezTo>
                    <a:pt x="1774" y="477"/>
                    <a:pt x="1834" y="477"/>
                    <a:pt x="1869" y="465"/>
                  </a:cubicBezTo>
                  <a:cubicBezTo>
                    <a:pt x="1953" y="369"/>
                    <a:pt x="1953" y="262"/>
                    <a:pt x="1881" y="155"/>
                  </a:cubicBezTo>
                  <a:cubicBezTo>
                    <a:pt x="1803" y="100"/>
                    <a:pt x="1720" y="77"/>
                    <a:pt x="1635" y="77"/>
                  </a:cubicBezTo>
                  <a:cubicBezTo>
                    <a:pt x="1591" y="77"/>
                    <a:pt x="1546" y="83"/>
                    <a:pt x="1500" y="96"/>
                  </a:cubicBezTo>
                  <a:cubicBezTo>
                    <a:pt x="1465" y="155"/>
                    <a:pt x="1426" y="185"/>
                    <a:pt x="1386" y="185"/>
                  </a:cubicBezTo>
                  <a:cubicBezTo>
                    <a:pt x="1346" y="185"/>
                    <a:pt x="1304" y="155"/>
                    <a:pt x="1262" y="96"/>
                  </a:cubicBezTo>
                  <a:cubicBezTo>
                    <a:pt x="1096" y="44"/>
                    <a:pt x="921" y="10"/>
                    <a:pt x="753" y="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5"/>
            <p:cNvSpPr/>
            <p:nvPr/>
          </p:nvSpPr>
          <p:spPr>
            <a:xfrm>
              <a:off x="5194375" y="2182850"/>
              <a:ext cx="25050" cy="58650"/>
            </a:xfrm>
            <a:custGeom>
              <a:avLst/>
              <a:gdLst/>
              <a:ahLst/>
              <a:cxnLst/>
              <a:rect l="l" t="t" r="r" b="b"/>
              <a:pathLst>
                <a:path w="1002" h="2346" extrusionOk="0">
                  <a:moveTo>
                    <a:pt x="477" y="0"/>
                  </a:moveTo>
                  <a:cubicBezTo>
                    <a:pt x="239" y="167"/>
                    <a:pt x="358" y="417"/>
                    <a:pt x="287" y="619"/>
                  </a:cubicBezTo>
                  <a:cubicBezTo>
                    <a:pt x="203" y="1060"/>
                    <a:pt x="1" y="1488"/>
                    <a:pt x="61" y="1976"/>
                  </a:cubicBezTo>
                  <a:cubicBezTo>
                    <a:pt x="84" y="2048"/>
                    <a:pt x="120" y="2107"/>
                    <a:pt x="180" y="2167"/>
                  </a:cubicBezTo>
                  <a:cubicBezTo>
                    <a:pt x="203" y="2227"/>
                    <a:pt x="203" y="2286"/>
                    <a:pt x="215" y="2346"/>
                  </a:cubicBezTo>
                  <a:cubicBezTo>
                    <a:pt x="299" y="2143"/>
                    <a:pt x="394" y="1941"/>
                    <a:pt x="477" y="1738"/>
                  </a:cubicBezTo>
                  <a:cubicBezTo>
                    <a:pt x="525" y="1679"/>
                    <a:pt x="572" y="1631"/>
                    <a:pt x="632" y="1607"/>
                  </a:cubicBezTo>
                  <a:cubicBezTo>
                    <a:pt x="715" y="1595"/>
                    <a:pt x="811" y="1595"/>
                    <a:pt x="894" y="1572"/>
                  </a:cubicBezTo>
                  <a:cubicBezTo>
                    <a:pt x="1001" y="1310"/>
                    <a:pt x="656" y="1429"/>
                    <a:pt x="632" y="1274"/>
                  </a:cubicBezTo>
                  <a:lnTo>
                    <a:pt x="632" y="1250"/>
                  </a:lnTo>
                  <a:cubicBezTo>
                    <a:pt x="453" y="905"/>
                    <a:pt x="692" y="548"/>
                    <a:pt x="561" y="202"/>
                  </a:cubicBezTo>
                  <a:cubicBezTo>
                    <a:pt x="561" y="131"/>
                    <a:pt x="525" y="6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5"/>
            <p:cNvSpPr/>
            <p:nvPr/>
          </p:nvSpPr>
          <p:spPr>
            <a:xfrm>
              <a:off x="5254800" y="2214700"/>
              <a:ext cx="28900" cy="8050"/>
            </a:xfrm>
            <a:custGeom>
              <a:avLst/>
              <a:gdLst/>
              <a:ahLst/>
              <a:cxnLst/>
              <a:rect l="l" t="t" r="r" b="b"/>
              <a:pathLst>
                <a:path w="1156" h="322" extrusionOk="0">
                  <a:moveTo>
                    <a:pt x="1084" y="0"/>
                  </a:moveTo>
                  <a:cubicBezTo>
                    <a:pt x="739" y="0"/>
                    <a:pt x="418" y="24"/>
                    <a:pt x="72" y="36"/>
                  </a:cubicBezTo>
                  <a:cubicBezTo>
                    <a:pt x="1" y="107"/>
                    <a:pt x="1" y="179"/>
                    <a:pt x="72" y="262"/>
                  </a:cubicBezTo>
                  <a:cubicBezTo>
                    <a:pt x="203" y="286"/>
                    <a:pt x="358" y="298"/>
                    <a:pt x="501" y="321"/>
                  </a:cubicBezTo>
                  <a:cubicBezTo>
                    <a:pt x="557" y="305"/>
                    <a:pt x="615" y="302"/>
                    <a:pt x="674" y="302"/>
                  </a:cubicBezTo>
                  <a:cubicBezTo>
                    <a:pt x="705" y="302"/>
                    <a:pt x="736" y="303"/>
                    <a:pt x="767" y="303"/>
                  </a:cubicBezTo>
                  <a:cubicBezTo>
                    <a:pt x="888" y="303"/>
                    <a:pt x="1002" y="290"/>
                    <a:pt x="1084" y="167"/>
                  </a:cubicBezTo>
                  <a:cubicBezTo>
                    <a:pt x="1156" y="107"/>
                    <a:pt x="1144" y="6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5"/>
            <p:cNvSpPr/>
            <p:nvPr/>
          </p:nvSpPr>
          <p:spPr>
            <a:xfrm>
              <a:off x="5220875" y="2241150"/>
              <a:ext cx="28300" cy="8775"/>
            </a:xfrm>
            <a:custGeom>
              <a:avLst/>
              <a:gdLst/>
              <a:ahLst/>
              <a:cxnLst/>
              <a:rect l="l" t="t" r="r" b="b"/>
              <a:pathLst>
                <a:path w="1132" h="351" extrusionOk="0">
                  <a:moveTo>
                    <a:pt x="379" y="1"/>
                  </a:moveTo>
                  <a:cubicBezTo>
                    <a:pt x="257" y="1"/>
                    <a:pt x="132" y="31"/>
                    <a:pt x="1" y="121"/>
                  </a:cubicBezTo>
                  <a:cubicBezTo>
                    <a:pt x="278" y="260"/>
                    <a:pt x="518" y="351"/>
                    <a:pt x="779" y="351"/>
                  </a:cubicBezTo>
                  <a:cubicBezTo>
                    <a:pt x="809" y="351"/>
                    <a:pt x="839" y="349"/>
                    <a:pt x="870" y="347"/>
                  </a:cubicBezTo>
                  <a:cubicBezTo>
                    <a:pt x="953" y="276"/>
                    <a:pt x="1048" y="180"/>
                    <a:pt x="1132" y="109"/>
                  </a:cubicBezTo>
                  <a:lnTo>
                    <a:pt x="1132" y="109"/>
                  </a:lnTo>
                  <a:cubicBezTo>
                    <a:pt x="1106" y="112"/>
                    <a:pt x="1081" y="114"/>
                    <a:pt x="1055" y="114"/>
                  </a:cubicBezTo>
                  <a:cubicBezTo>
                    <a:pt x="836" y="114"/>
                    <a:pt x="615"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5"/>
            <p:cNvSpPr/>
            <p:nvPr/>
          </p:nvSpPr>
          <p:spPr>
            <a:xfrm>
              <a:off x="5225650" y="2214875"/>
              <a:ext cx="30675" cy="7725"/>
            </a:xfrm>
            <a:custGeom>
              <a:avLst/>
              <a:gdLst/>
              <a:ahLst/>
              <a:cxnLst/>
              <a:rect l="l" t="t" r="r" b="b"/>
              <a:pathLst>
                <a:path w="1227" h="309" extrusionOk="0">
                  <a:moveTo>
                    <a:pt x="989" y="1"/>
                  </a:moveTo>
                  <a:cubicBezTo>
                    <a:pt x="831" y="1"/>
                    <a:pt x="675" y="49"/>
                    <a:pt x="524" y="112"/>
                  </a:cubicBezTo>
                  <a:cubicBezTo>
                    <a:pt x="453" y="76"/>
                    <a:pt x="375" y="58"/>
                    <a:pt x="296" y="58"/>
                  </a:cubicBezTo>
                  <a:cubicBezTo>
                    <a:pt x="217" y="58"/>
                    <a:pt x="137" y="76"/>
                    <a:pt x="60" y="112"/>
                  </a:cubicBezTo>
                  <a:cubicBezTo>
                    <a:pt x="0" y="172"/>
                    <a:pt x="0" y="231"/>
                    <a:pt x="83" y="279"/>
                  </a:cubicBezTo>
                  <a:cubicBezTo>
                    <a:pt x="274" y="297"/>
                    <a:pt x="467" y="309"/>
                    <a:pt x="659" y="309"/>
                  </a:cubicBezTo>
                  <a:cubicBezTo>
                    <a:pt x="851" y="309"/>
                    <a:pt x="1042" y="297"/>
                    <a:pt x="1226" y="267"/>
                  </a:cubicBezTo>
                  <a:lnTo>
                    <a:pt x="1226" y="41"/>
                  </a:lnTo>
                  <a:cubicBezTo>
                    <a:pt x="1147" y="13"/>
                    <a:pt x="1068" y="1"/>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5"/>
            <p:cNvSpPr/>
            <p:nvPr/>
          </p:nvSpPr>
          <p:spPr>
            <a:xfrm>
              <a:off x="5210175" y="2214400"/>
              <a:ext cx="17875" cy="7450"/>
            </a:xfrm>
            <a:custGeom>
              <a:avLst/>
              <a:gdLst/>
              <a:ahLst/>
              <a:cxnLst/>
              <a:rect l="l" t="t" r="r" b="b"/>
              <a:pathLst>
                <a:path w="715" h="298" extrusionOk="0">
                  <a:moveTo>
                    <a:pt x="0" y="0"/>
                  </a:moveTo>
                  <a:cubicBezTo>
                    <a:pt x="83" y="107"/>
                    <a:pt x="179" y="191"/>
                    <a:pt x="262" y="298"/>
                  </a:cubicBezTo>
                  <a:lnTo>
                    <a:pt x="714" y="298"/>
                  </a:lnTo>
                  <a:cubicBezTo>
                    <a:pt x="714" y="238"/>
                    <a:pt x="702" y="191"/>
                    <a:pt x="702" y="131"/>
                  </a:cubicBezTo>
                  <a:cubicBezTo>
                    <a:pt x="476" y="0"/>
                    <a:pt x="238"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35"/>
            <p:cNvSpPr/>
            <p:nvPr/>
          </p:nvSpPr>
          <p:spPr>
            <a:xfrm>
              <a:off x="5206300" y="2254875"/>
              <a:ext cx="22925" cy="3125"/>
            </a:xfrm>
            <a:custGeom>
              <a:avLst/>
              <a:gdLst/>
              <a:ahLst/>
              <a:cxnLst/>
              <a:rect l="l" t="t" r="r" b="b"/>
              <a:pathLst>
                <a:path w="917" h="125" extrusionOk="0">
                  <a:moveTo>
                    <a:pt x="0" y="0"/>
                  </a:moveTo>
                  <a:lnTo>
                    <a:pt x="0" y="0"/>
                  </a:lnTo>
                  <a:cubicBezTo>
                    <a:pt x="132" y="99"/>
                    <a:pt x="273" y="124"/>
                    <a:pt x="416" y="124"/>
                  </a:cubicBezTo>
                  <a:cubicBezTo>
                    <a:pt x="571" y="124"/>
                    <a:pt x="728" y="95"/>
                    <a:pt x="876" y="95"/>
                  </a:cubicBezTo>
                  <a:cubicBezTo>
                    <a:pt x="890" y="95"/>
                    <a:pt x="904" y="95"/>
                    <a:pt x="917" y="96"/>
                  </a:cubicBezTo>
                  <a:cubicBezTo>
                    <a:pt x="768" y="18"/>
                    <a:pt x="613" y="3"/>
                    <a:pt x="459" y="3"/>
                  </a:cubicBezTo>
                  <a:cubicBezTo>
                    <a:pt x="362" y="3"/>
                    <a:pt x="265" y="9"/>
                    <a:pt x="170" y="9"/>
                  </a:cubicBezTo>
                  <a:cubicBezTo>
                    <a:pt x="113" y="9"/>
                    <a:pt x="56" y="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35"/>
            <p:cNvSpPr/>
            <p:nvPr/>
          </p:nvSpPr>
          <p:spPr>
            <a:xfrm>
              <a:off x="5309575" y="2244225"/>
              <a:ext cx="3900" cy="6200"/>
            </a:xfrm>
            <a:custGeom>
              <a:avLst/>
              <a:gdLst/>
              <a:ahLst/>
              <a:cxnLst/>
              <a:rect l="l" t="t" r="r" b="b"/>
              <a:pathLst>
                <a:path w="156" h="248" extrusionOk="0">
                  <a:moveTo>
                    <a:pt x="101" y="1"/>
                  </a:moveTo>
                  <a:cubicBezTo>
                    <a:pt x="50" y="1"/>
                    <a:pt x="19" y="30"/>
                    <a:pt x="1" y="93"/>
                  </a:cubicBezTo>
                  <a:cubicBezTo>
                    <a:pt x="13" y="153"/>
                    <a:pt x="13" y="188"/>
                    <a:pt x="25" y="248"/>
                  </a:cubicBezTo>
                  <a:cubicBezTo>
                    <a:pt x="72" y="236"/>
                    <a:pt x="120" y="236"/>
                    <a:pt x="155" y="224"/>
                  </a:cubicBezTo>
                  <a:lnTo>
                    <a:pt x="155" y="10"/>
                  </a:lnTo>
                  <a:cubicBezTo>
                    <a:pt x="135" y="4"/>
                    <a:pt x="117"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5"/>
            <p:cNvSpPr/>
            <p:nvPr/>
          </p:nvSpPr>
          <p:spPr>
            <a:xfrm>
              <a:off x="5253325" y="2226250"/>
              <a:ext cx="6575" cy="2750"/>
            </a:xfrm>
            <a:custGeom>
              <a:avLst/>
              <a:gdLst/>
              <a:ahLst/>
              <a:cxnLst/>
              <a:rect l="l" t="t" r="r" b="b"/>
              <a:pathLst>
                <a:path w="263" h="110" extrusionOk="0">
                  <a:moveTo>
                    <a:pt x="123" y="0"/>
                  </a:moveTo>
                  <a:cubicBezTo>
                    <a:pt x="81" y="0"/>
                    <a:pt x="39" y="31"/>
                    <a:pt x="0" y="98"/>
                  </a:cubicBezTo>
                  <a:cubicBezTo>
                    <a:pt x="84" y="98"/>
                    <a:pt x="179" y="110"/>
                    <a:pt x="262" y="110"/>
                  </a:cubicBezTo>
                  <a:cubicBezTo>
                    <a:pt x="218" y="40"/>
                    <a:pt x="170"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5"/>
            <p:cNvSpPr/>
            <p:nvPr/>
          </p:nvSpPr>
          <p:spPr>
            <a:xfrm>
              <a:off x="5206900" y="2222725"/>
              <a:ext cx="3575" cy="3300"/>
            </a:xfrm>
            <a:custGeom>
              <a:avLst/>
              <a:gdLst/>
              <a:ahLst/>
              <a:cxnLst/>
              <a:rect l="l" t="t" r="r" b="b"/>
              <a:pathLst>
                <a:path w="143" h="132" extrusionOk="0">
                  <a:moveTo>
                    <a:pt x="143" y="0"/>
                  </a:moveTo>
                  <a:cubicBezTo>
                    <a:pt x="60" y="0"/>
                    <a:pt x="12" y="36"/>
                    <a:pt x="0" y="131"/>
                  </a:cubicBezTo>
                  <a:cubicBezTo>
                    <a:pt x="36" y="72"/>
                    <a:pt x="83"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5"/>
            <p:cNvSpPr/>
            <p:nvPr/>
          </p:nvSpPr>
          <p:spPr>
            <a:xfrm>
              <a:off x="5245875" y="2227475"/>
              <a:ext cx="3300" cy="1350"/>
            </a:xfrm>
            <a:custGeom>
              <a:avLst/>
              <a:gdLst/>
              <a:ahLst/>
              <a:cxnLst/>
              <a:rect l="l" t="t" r="r" b="b"/>
              <a:pathLst>
                <a:path w="132" h="54" extrusionOk="0">
                  <a:moveTo>
                    <a:pt x="84" y="1"/>
                  </a:moveTo>
                  <a:cubicBezTo>
                    <a:pt x="60" y="1"/>
                    <a:pt x="25" y="25"/>
                    <a:pt x="1" y="49"/>
                  </a:cubicBezTo>
                  <a:cubicBezTo>
                    <a:pt x="14" y="52"/>
                    <a:pt x="25" y="53"/>
                    <a:pt x="37" y="53"/>
                  </a:cubicBezTo>
                  <a:cubicBezTo>
                    <a:pt x="68" y="53"/>
                    <a:pt x="97" y="42"/>
                    <a:pt x="132" y="25"/>
                  </a:cubicBezTo>
                  <a:cubicBezTo>
                    <a:pt x="120" y="13"/>
                    <a:pt x="108"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5"/>
            <p:cNvSpPr/>
            <p:nvPr/>
          </p:nvSpPr>
          <p:spPr>
            <a:xfrm>
              <a:off x="5231300" y="2257350"/>
              <a:ext cx="3900" cy="5000"/>
            </a:xfrm>
            <a:custGeom>
              <a:avLst/>
              <a:gdLst/>
              <a:ahLst/>
              <a:cxnLst/>
              <a:rect l="l" t="t" r="r" b="b"/>
              <a:pathLst>
                <a:path w="156" h="200" extrusionOk="0">
                  <a:moveTo>
                    <a:pt x="59" y="1"/>
                  </a:moveTo>
                  <a:cubicBezTo>
                    <a:pt x="40" y="1"/>
                    <a:pt x="20" y="4"/>
                    <a:pt x="0" y="9"/>
                  </a:cubicBezTo>
                  <a:lnTo>
                    <a:pt x="0" y="163"/>
                  </a:lnTo>
                  <a:cubicBezTo>
                    <a:pt x="0" y="175"/>
                    <a:pt x="36" y="187"/>
                    <a:pt x="60" y="199"/>
                  </a:cubicBezTo>
                  <a:cubicBezTo>
                    <a:pt x="96" y="199"/>
                    <a:pt x="119" y="199"/>
                    <a:pt x="155" y="163"/>
                  </a:cubicBezTo>
                  <a:cubicBezTo>
                    <a:pt x="131" y="116"/>
                    <a:pt x="131" y="68"/>
                    <a:pt x="131" y="20"/>
                  </a:cubicBezTo>
                  <a:cubicBezTo>
                    <a:pt x="110" y="6"/>
                    <a:pt x="85" y="1"/>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5"/>
            <p:cNvSpPr/>
            <p:nvPr/>
          </p:nvSpPr>
          <p:spPr>
            <a:xfrm>
              <a:off x="5259575" y="2193250"/>
              <a:ext cx="130700" cy="10025"/>
            </a:xfrm>
            <a:custGeom>
              <a:avLst/>
              <a:gdLst/>
              <a:ahLst/>
              <a:cxnLst/>
              <a:rect l="l" t="t" r="r" b="b"/>
              <a:pathLst>
                <a:path w="5228" h="401" extrusionOk="0">
                  <a:moveTo>
                    <a:pt x="501" y="1"/>
                  </a:moveTo>
                  <a:cubicBezTo>
                    <a:pt x="451" y="46"/>
                    <a:pt x="384" y="52"/>
                    <a:pt x="315" y="52"/>
                  </a:cubicBezTo>
                  <a:cubicBezTo>
                    <a:pt x="294" y="52"/>
                    <a:pt x="273" y="51"/>
                    <a:pt x="251" y="51"/>
                  </a:cubicBezTo>
                  <a:cubicBezTo>
                    <a:pt x="143" y="51"/>
                    <a:pt x="39" y="64"/>
                    <a:pt x="0" y="227"/>
                  </a:cubicBezTo>
                  <a:cubicBezTo>
                    <a:pt x="136" y="332"/>
                    <a:pt x="277" y="363"/>
                    <a:pt x="418" y="363"/>
                  </a:cubicBezTo>
                  <a:cubicBezTo>
                    <a:pt x="598" y="363"/>
                    <a:pt x="779" y="312"/>
                    <a:pt x="953" y="298"/>
                  </a:cubicBezTo>
                  <a:cubicBezTo>
                    <a:pt x="1135" y="359"/>
                    <a:pt x="1329" y="401"/>
                    <a:pt x="1517" y="401"/>
                  </a:cubicBezTo>
                  <a:cubicBezTo>
                    <a:pt x="1588" y="401"/>
                    <a:pt x="1659" y="395"/>
                    <a:pt x="1727" y="382"/>
                  </a:cubicBezTo>
                  <a:cubicBezTo>
                    <a:pt x="2013" y="342"/>
                    <a:pt x="2300" y="331"/>
                    <a:pt x="2586" y="331"/>
                  </a:cubicBezTo>
                  <a:cubicBezTo>
                    <a:pt x="2934" y="331"/>
                    <a:pt x="3282" y="347"/>
                    <a:pt x="3630" y="347"/>
                  </a:cubicBezTo>
                  <a:cubicBezTo>
                    <a:pt x="3686" y="347"/>
                    <a:pt x="3742" y="347"/>
                    <a:pt x="3799" y="346"/>
                  </a:cubicBezTo>
                  <a:cubicBezTo>
                    <a:pt x="4007" y="346"/>
                    <a:pt x="4215" y="374"/>
                    <a:pt x="4424" y="374"/>
                  </a:cubicBezTo>
                  <a:cubicBezTo>
                    <a:pt x="4572" y="374"/>
                    <a:pt x="4721" y="360"/>
                    <a:pt x="4870" y="310"/>
                  </a:cubicBezTo>
                  <a:cubicBezTo>
                    <a:pt x="4989" y="287"/>
                    <a:pt x="5132" y="263"/>
                    <a:pt x="5192" y="120"/>
                  </a:cubicBezTo>
                  <a:cubicBezTo>
                    <a:pt x="5227" y="60"/>
                    <a:pt x="5215" y="25"/>
                    <a:pt x="5120" y="1"/>
                  </a:cubicBezTo>
                  <a:lnTo>
                    <a:pt x="5073" y="1"/>
                  </a:lnTo>
                  <a:cubicBezTo>
                    <a:pt x="4987" y="41"/>
                    <a:pt x="4906" y="59"/>
                    <a:pt x="4825" y="59"/>
                  </a:cubicBezTo>
                  <a:cubicBezTo>
                    <a:pt x="4737" y="59"/>
                    <a:pt x="4648" y="38"/>
                    <a:pt x="4549" y="1"/>
                  </a:cubicBezTo>
                  <a:lnTo>
                    <a:pt x="2917" y="1"/>
                  </a:lnTo>
                  <a:cubicBezTo>
                    <a:pt x="2834" y="42"/>
                    <a:pt x="2751" y="63"/>
                    <a:pt x="2669" y="63"/>
                  </a:cubicBezTo>
                  <a:cubicBezTo>
                    <a:pt x="2587" y="63"/>
                    <a:pt x="2507" y="42"/>
                    <a:pt x="2429" y="1"/>
                  </a:cubicBezTo>
                  <a:lnTo>
                    <a:pt x="2203" y="1"/>
                  </a:lnTo>
                  <a:cubicBezTo>
                    <a:pt x="1946" y="51"/>
                    <a:pt x="1684" y="72"/>
                    <a:pt x="1422" y="72"/>
                  </a:cubicBezTo>
                  <a:cubicBezTo>
                    <a:pt x="1124" y="72"/>
                    <a:pt x="827" y="45"/>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5"/>
            <p:cNvSpPr/>
            <p:nvPr/>
          </p:nvSpPr>
          <p:spPr>
            <a:xfrm>
              <a:off x="5281600" y="2213200"/>
              <a:ext cx="97350" cy="13650"/>
            </a:xfrm>
            <a:custGeom>
              <a:avLst/>
              <a:gdLst/>
              <a:ahLst/>
              <a:cxnLst/>
              <a:rect l="l" t="t" r="r" b="b"/>
              <a:pathLst>
                <a:path w="3894" h="546" extrusionOk="0">
                  <a:moveTo>
                    <a:pt x="3894" y="203"/>
                  </a:moveTo>
                  <a:cubicBezTo>
                    <a:pt x="3894" y="203"/>
                    <a:pt x="3894" y="203"/>
                    <a:pt x="3894" y="203"/>
                  </a:cubicBezTo>
                  <a:lnTo>
                    <a:pt x="3894" y="203"/>
                  </a:lnTo>
                  <a:cubicBezTo>
                    <a:pt x="3894" y="207"/>
                    <a:pt x="3894" y="211"/>
                    <a:pt x="3894" y="215"/>
                  </a:cubicBezTo>
                  <a:lnTo>
                    <a:pt x="3894" y="203"/>
                  </a:lnTo>
                  <a:close/>
                  <a:moveTo>
                    <a:pt x="2298" y="0"/>
                  </a:moveTo>
                  <a:cubicBezTo>
                    <a:pt x="2010" y="0"/>
                    <a:pt x="1721" y="18"/>
                    <a:pt x="1429" y="60"/>
                  </a:cubicBezTo>
                  <a:cubicBezTo>
                    <a:pt x="1334" y="108"/>
                    <a:pt x="1236" y="134"/>
                    <a:pt x="1139" y="134"/>
                  </a:cubicBezTo>
                  <a:cubicBezTo>
                    <a:pt x="1042" y="134"/>
                    <a:pt x="947" y="108"/>
                    <a:pt x="858" y="48"/>
                  </a:cubicBezTo>
                  <a:cubicBezTo>
                    <a:pt x="584" y="60"/>
                    <a:pt x="286" y="60"/>
                    <a:pt x="1" y="60"/>
                  </a:cubicBezTo>
                  <a:cubicBezTo>
                    <a:pt x="12" y="120"/>
                    <a:pt x="12" y="167"/>
                    <a:pt x="12" y="227"/>
                  </a:cubicBezTo>
                  <a:cubicBezTo>
                    <a:pt x="203" y="286"/>
                    <a:pt x="405" y="334"/>
                    <a:pt x="608" y="358"/>
                  </a:cubicBezTo>
                  <a:cubicBezTo>
                    <a:pt x="629" y="368"/>
                    <a:pt x="648" y="374"/>
                    <a:pt x="666" y="374"/>
                  </a:cubicBezTo>
                  <a:cubicBezTo>
                    <a:pt x="687" y="374"/>
                    <a:pt x="707" y="365"/>
                    <a:pt x="727" y="346"/>
                  </a:cubicBezTo>
                  <a:cubicBezTo>
                    <a:pt x="882" y="334"/>
                    <a:pt x="1024" y="334"/>
                    <a:pt x="1179" y="334"/>
                  </a:cubicBezTo>
                  <a:cubicBezTo>
                    <a:pt x="1504" y="437"/>
                    <a:pt x="1837" y="545"/>
                    <a:pt x="2168" y="545"/>
                  </a:cubicBezTo>
                  <a:cubicBezTo>
                    <a:pt x="2408" y="545"/>
                    <a:pt x="2647" y="489"/>
                    <a:pt x="2882" y="334"/>
                  </a:cubicBezTo>
                  <a:cubicBezTo>
                    <a:pt x="3168" y="334"/>
                    <a:pt x="3465" y="322"/>
                    <a:pt x="3751" y="322"/>
                  </a:cubicBezTo>
                  <a:cubicBezTo>
                    <a:pt x="3787" y="286"/>
                    <a:pt x="3822" y="215"/>
                    <a:pt x="3894" y="203"/>
                  </a:cubicBezTo>
                  <a:lnTo>
                    <a:pt x="3894" y="203"/>
                  </a:lnTo>
                  <a:cubicBezTo>
                    <a:pt x="3892" y="159"/>
                    <a:pt x="3882" y="117"/>
                    <a:pt x="3882" y="84"/>
                  </a:cubicBezTo>
                  <a:cubicBezTo>
                    <a:pt x="3739" y="84"/>
                    <a:pt x="3584" y="60"/>
                    <a:pt x="3441" y="60"/>
                  </a:cubicBezTo>
                  <a:cubicBezTo>
                    <a:pt x="3399" y="97"/>
                    <a:pt x="3359" y="113"/>
                    <a:pt x="3320" y="113"/>
                  </a:cubicBezTo>
                  <a:cubicBezTo>
                    <a:pt x="3270" y="113"/>
                    <a:pt x="3221" y="88"/>
                    <a:pt x="3168" y="48"/>
                  </a:cubicBezTo>
                  <a:cubicBezTo>
                    <a:pt x="2876" y="18"/>
                    <a:pt x="2587" y="0"/>
                    <a:pt x="2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35"/>
            <p:cNvSpPr/>
            <p:nvPr/>
          </p:nvSpPr>
          <p:spPr>
            <a:xfrm>
              <a:off x="5226225" y="2195175"/>
              <a:ext cx="56900" cy="9000"/>
            </a:xfrm>
            <a:custGeom>
              <a:avLst/>
              <a:gdLst/>
              <a:ahLst/>
              <a:cxnLst/>
              <a:rect l="l" t="t" r="r" b="b"/>
              <a:pathLst>
                <a:path w="2276" h="360" extrusionOk="0">
                  <a:moveTo>
                    <a:pt x="1182" y="1"/>
                  </a:moveTo>
                  <a:cubicBezTo>
                    <a:pt x="1137" y="1"/>
                    <a:pt x="1088" y="7"/>
                    <a:pt x="1037" y="7"/>
                  </a:cubicBezTo>
                  <a:cubicBezTo>
                    <a:pt x="939" y="7"/>
                    <a:pt x="842" y="56"/>
                    <a:pt x="753" y="56"/>
                  </a:cubicBezTo>
                  <a:cubicBezTo>
                    <a:pt x="745" y="56"/>
                    <a:pt x="736" y="56"/>
                    <a:pt x="727" y="55"/>
                  </a:cubicBezTo>
                  <a:cubicBezTo>
                    <a:pt x="692" y="43"/>
                    <a:pt x="680" y="43"/>
                    <a:pt x="644" y="31"/>
                  </a:cubicBezTo>
                  <a:cubicBezTo>
                    <a:pt x="584" y="43"/>
                    <a:pt x="525" y="43"/>
                    <a:pt x="465" y="55"/>
                  </a:cubicBezTo>
                  <a:lnTo>
                    <a:pt x="430" y="90"/>
                  </a:lnTo>
                  <a:lnTo>
                    <a:pt x="418" y="150"/>
                  </a:lnTo>
                  <a:lnTo>
                    <a:pt x="418" y="90"/>
                  </a:lnTo>
                  <a:lnTo>
                    <a:pt x="370" y="43"/>
                  </a:lnTo>
                  <a:lnTo>
                    <a:pt x="60" y="90"/>
                  </a:lnTo>
                  <a:cubicBezTo>
                    <a:pt x="1" y="126"/>
                    <a:pt x="1" y="186"/>
                    <a:pt x="37" y="245"/>
                  </a:cubicBezTo>
                  <a:cubicBezTo>
                    <a:pt x="405" y="321"/>
                    <a:pt x="770" y="360"/>
                    <a:pt x="1135" y="360"/>
                  </a:cubicBezTo>
                  <a:cubicBezTo>
                    <a:pt x="1514" y="360"/>
                    <a:pt x="1893" y="318"/>
                    <a:pt x="2275" y="233"/>
                  </a:cubicBezTo>
                  <a:cubicBezTo>
                    <a:pt x="2211" y="216"/>
                    <a:pt x="2145" y="210"/>
                    <a:pt x="2077" y="210"/>
                  </a:cubicBezTo>
                  <a:cubicBezTo>
                    <a:pt x="1978" y="210"/>
                    <a:pt x="1875" y="222"/>
                    <a:pt x="1775" y="222"/>
                  </a:cubicBezTo>
                  <a:cubicBezTo>
                    <a:pt x="1623" y="222"/>
                    <a:pt x="1476" y="196"/>
                    <a:pt x="1346" y="67"/>
                  </a:cubicBezTo>
                  <a:cubicBezTo>
                    <a:pt x="1299" y="12"/>
                    <a:pt x="1243" y="1"/>
                    <a:pt x="1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35"/>
            <p:cNvSpPr/>
            <p:nvPr/>
          </p:nvSpPr>
          <p:spPr>
            <a:xfrm>
              <a:off x="5203900" y="2181975"/>
              <a:ext cx="31875" cy="31850"/>
            </a:xfrm>
            <a:custGeom>
              <a:avLst/>
              <a:gdLst/>
              <a:ahLst/>
              <a:cxnLst/>
              <a:rect l="l" t="t" r="r" b="b"/>
              <a:pathLst>
                <a:path w="1275" h="1274" extrusionOk="0">
                  <a:moveTo>
                    <a:pt x="922" y="1"/>
                  </a:moveTo>
                  <a:cubicBezTo>
                    <a:pt x="796" y="1"/>
                    <a:pt x="657" y="68"/>
                    <a:pt x="513" y="154"/>
                  </a:cubicBezTo>
                  <a:cubicBezTo>
                    <a:pt x="430" y="166"/>
                    <a:pt x="322" y="166"/>
                    <a:pt x="239" y="166"/>
                  </a:cubicBezTo>
                  <a:lnTo>
                    <a:pt x="132" y="166"/>
                  </a:lnTo>
                  <a:cubicBezTo>
                    <a:pt x="156" y="535"/>
                    <a:pt x="1" y="928"/>
                    <a:pt x="251" y="1273"/>
                  </a:cubicBezTo>
                  <a:cubicBezTo>
                    <a:pt x="239" y="1107"/>
                    <a:pt x="239" y="940"/>
                    <a:pt x="394" y="868"/>
                  </a:cubicBezTo>
                  <a:cubicBezTo>
                    <a:pt x="442" y="702"/>
                    <a:pt x="334" y="595"/>
                    <a:pt x="239" y="487"/>
                  </a:cubicBezTo>
                  <a:cubicBezTo>
                    <a:pt x="373" y="327"/>
                    <a:pt x="526" y="291"/>
                    <a:pt x="686" y="291"/>
                  </a:cubicBezTo>
                  <a:cubicBezTo>
                    <a:pt x="811" y="291"/>
                    <a:pt x="940" y="313"/>
                    <a:pt x="1066" y="313"/>
                  </a:cubicBezTo>
                  <a:cubicBezTo>
                    <a:pt x="1137" y="313"/>
                    <a:pt x="1207" y="306"/>
                    <a:pt x="1275" y="285"/>
                  </a:cubicBezTo>
                  <a:cubicBezTo>
                    <a:pt x="1177" y="76"/>
                    <a:pt x="1056"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5"/>
            <p:cNvSpPr/>
            <p:nvPr/>
          </p:nvSpPr>
          <p:spPr>
            <a:xfrm>
              <a:off x="5208675" y="2193550"/>
              <a:ext cx="19075" cy="9850"/>
            </a:xfrm>
            <a:custGeom>
              <a:avLst/>
              <a:gdLst/>
              <a:ahLst/>
              <a:cxnLst/>
              <a:rect l="l" t="t" r="r" b="b"/>
              <a:pathLst>
                <a:path w="763" h="394" extrusionOk="0">
                  <a:moveTo>
                    <a:pt x="131" y="1"/>
                  </a:moveTo>
                  <a:cubicBezTo>
                    <a:pt x="120" y="13"/>
                    <a:pt x="84" y="13"/>
                    <a:pt x="60" y="13"/>
                  </a:cubicBezTo>
                  <a:cubicBezTo>
                    <a:pt x="0" y="191"/>
                    <a:pt x="120" y="286"/>
                    <a:pt x="227" y="394"/>
                  </a:cubicBezTo>
                  <a:cubicBezTo>
                    <a:pt x="405" y="370"/>
                    <a:pt x="584" y="346"/>
                    <a:pt x="739" y="310"/>
                  </a:cubicBezTo>
                  <a:cubicBezTo>
                    <a:pt x="762" y="275"/>
                    <a:pt x="762" y="215"/>
                    <a:pt x="762" y="155"/>
                  </a:cubicBezTo>
                  <a:lnTo>
                    <a:pt x="762" y="108"/>
                  </a:lnTo>
                  <a:cubicBezTo>
                    <a:pt x="548" y="13"/>
                    <a:pt x="322" y="10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5"/>
            <p:cNvSpPr/>
            <p:nvPr/>
          </p:nvSpPr>
          <p:spPr>
            <a:xfrm>
              <a:off x="5303025" y="2214175"/>
              <a:ext cx="14325" cy="4525"/>
            </a:xfrm>
            <a:custGeom>
              <a:avLst/>
              <a:gdLst/>
              <a:ahLst/>
              <a:cxnLst/>
              <a:rect l="l" t="t" r="r" b="b"/>
              <a:pathLst>
                <a:path w="573" h="181" extrusionOk="0">
                  <a:moveTo>
                    <a:pt x="231" y="0"/>
                  </a:moveTo>
                  <a:cubicBezTo>
                    <a:pt x="157" y="0"/>
                    <a:pt x="81" y="7"/>
                    <a:pt x="1" y="21"/>
                  </a:cubicBezTo>
                  <a:cubicBezTo>
                    <a:pt x="91" y="130"/>
                    <a:pt x="188" y="180"/>
                    <a:pt x="286" y="180"/>
                  </a:cubicBezTo>
                  <a:cubicBezTo>
                    <a:pt x="382" y="180"/>
                    <a:pt x="478" y="133"/>
                    <a:pt x="572" y="45"/>
                  </a:cubicBezTo>
                  <a:cubicBezTo>
                    <a:pt x="457" y="16"/>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5"/>
            <p:cNvSpPr/>
            <p:nvPr/>
          </p:nvSpPr>
          <p:spPr>
            <a:xfrm>
              <a:off x="5227725" y="2214900"/>
              <a:ext cx="11325" cy="3375"/>
            </a:xfrm>
            <a:custGeom>
              <a:avLst/>
              <a:gdLst/>
              <a:ahLst/>
              <a:cxnLst/>
              <a:rect l="l" t="t" r="r" b="b"/>
              <a:pathLst>
                <a:path w="453" h="135" extrusionOk="0">
                  <a:moveTo>
                    <a:pt x="207" y="0"/>
                  </a:moveTo>
                  <a:cubicBezTo>
                    <a:pt x="137" y="0"/>
                    <a:pt x="67" y="40"/>
                    <a:pt x="0" y="135"/>
                  </a:cubicBezTo>
                  <a:lnTo>
                    <a:pt x="453" y="135"/>
                  </a:lnTo>
                  <a:cubicBezTo>
                    <a:pt x="370" y="52"/>
                    <a:pt x="288"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5"/>
            <p:cNvSpPr/>
            <p:nvPr/>
          </p:nvSpPr>
          <p:spPr>
            <a:xfrm>
              <a:off x="5360775" y="2214700"/>
              <a:ext cx="6875" cy="3100"/>
            </a:xfrm>
            <a:custGeom>
              <a:avLst/>
              <a:gdLst/>
              <a:ahLst/>
              <a:cxnLst/>
              <a:rect l="l" t="t" r="r" b="b"/>
              <a:pathLst>
                <a:path w="275" h="124" extrusionOk="0">
                  <a:moveTo>
                    <a:pt x="1" y="0"/>
                  </a:moveTo>
                  <a:cubicBezTo>
                    <a:pt x="38" y="82"/>
                    <a:pt x="83" y="124"/>
                    <a:pt x="132" y="124"/>
                  </a:cubicBezTo>
                  <a:cubicBezTo>
                    <a:pt x="176" y="124"/>
                    <a:pt x="224" y="91"/>
                    <a:pt x="274" y="24"/>
                  </a:cubicBezTo>
                  <a:cubicBezTo>
                    <a:pt x="167" y="24"/>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5"/>
            <p:cNvSpPr/>
            <p:nvPr/>
          </p:nvSpPr>
          <p:spPr>
            <a:xfrm>
              <a:off x="5217300" y="2177325"/>
              <a:ext cx="101825" cy="11800"/>
            </a:xfrm>
            <a:custGeom>
              <a:avLst/>
              <a:gdLst/>
              <a:ahLst/>
              <a:cxnLst/>
              <a:rect l="l" t="t" r="r" b="b"/>
              <a:pathLst>
                <a:path w="4073" h="472" extrusionOk="0">
                  <a:moveTo>
                    <a:pt x="1742" y="0"/>
                  </a:moveTo>
                  <a:cubicBezTo>
                    <a:pt x="1427" y="0"/>
                    <a:pt x="1112" y="3"/>
                    <a:pt x="798" y="7"/>
                  </a:cubicBezTo>
                  <a:cubicBezTo>
                    <a:pt x="733" y="7"/>
                    <a:pt x="666" y="5"/>
                    <a:pt x="600" y="5"/>
                  </a:cubicBezTo>
                  <a:cubicBezTo>
                    <a:pt x="380" y="5"/>
                    <a:pt x="166" y="26"/>
                    <a:pt x="1" y="209"/>
                  </a:cubicBezTo>
                  <a:lnTo>
                    <a:pt x="1" y="340"/>
                  </a:lnTo>
                  <a:cubicBezTo>
                    <a:pt x="239" y="447"/>
                    <a:pt x="513" y="328"/>
                    <a:pt x="751" y="471"/>
                  </a:cubicBezTo>
                  <a:lnTo>
                    <a:pt x="1799" y="471"/>
                  </a:lnTo>
                  <a:cubicBezTo>
                    <a:pt x="1840" y="459"/>
                    <a:pt x="1885" y="453"/>
                    <a:pt x="1930" y="453"/>
                  </a:cubicBezTo>
                  <a:cubicBezTo>
                    <a:pt x="1974" y="453"/>
                    <a:pt x="2019" y="459"/>
                    <a:pt x="2061" y="471"/>
                  </a:cubicBezTo>
                  <a:lnTo>
                    <a:pt x="2084" y="471"/>
                  </a:lnTo>
                  <a:cubicBezTo>
                    <a:pt x="2307" y="425"/>
                    <a:pt x="2531" y="413"/>
                    <a:pt x="2756" y="413"/>
                  </a:cubicBezTo>
                  <a:cubicBezTo>
                    <a:pt x="3004" y="413"/>
                    <a:pt x="3252" y="428"/>
                    <a:pt x="3500" y="428"/>
                  </a:cubicBezTo>
                  <a:cubicBezTo>
                    <a:pt x="3664" y="428"/>
                    <a:pt x="3827" y="421"/>
                    <a:pt x="3989" y="400"/>
                  </a:cubicBezTo>
                  <a:cubicBezTo>
                    <a:pt x="4061" y="340"/>
                    <a:pt x="4073" y="269"/>
                    <a:pt x="4025" y="173"/>
                  </a:cubicBezTo>
                  <a:lnTo>
                    <a:pt x="3989" y="90"/>
                  </a:lnTo>
                  <a:cubicBezTo>
                    <a:pt x="3934" y="28"/>
                    <a:pt x="3872" y="8"/>
                    <a:pt x="3808" y="8"/>
                  </a:cubicBezTo>
                  <a:cubicBezTo>
                    <a:pt x="3749" y="8"/>
                    <a:pt x="3689" y="25"/>
                    <a:pt x="3632" y="42"/>
                  </a:cubicBezTo>
                  <a:cubicBezTo>
                    <a:pt x="3005" y="11"/>
                    <a:pt x="2373" y="0"/>
                    <a:pt x="17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5"/>
            <p:cNvSpPr/>
            <p:nvPr/>
          </p:nvSpPr>
          <p:spPr>
            <a:xfrm>
              <a:off x="5269400" y="2183700"/>
              <a:ext cx="70275" cy="5625"/>
            </a:xfrm>
            <a:custGeom>
              <a:avLst/>
              <a:gdLst/>
              <a:ahLst/>
              <a:cxnLst/>
              <a:rect l="l" t="t" r="r" b="b"/>
              <a:pathLst>
                <a:path w="2811" h="225" extrusionOk="0">
                  <a:moveTo>
                    <a:pt x="2364" y="0"/>
                  </a:moveTo>
                  <a:cubicBezTo>
                    <a:pt x="2221" y="0"/>
                    <a:pt x="2075" y="36"/>
                    <a:pt x="1929" y="97"/>
                  </a:cubicBezTo>
                  <a:cubicBezTo>
                    <a:pt x="1759" y="122"/>
                    <a:pt x="1588" y="129"/>
                    <a:pt x="1417" y="129"/>
                  </a:cubicBezTo>
                  <a:cubicBezTo>
                    <a:pt x="1212" y="129"/>
                    <a:pt x="1007" y="119"/>
                    <a:pt x="802" y="119"/>
                  </a:cubicBezTo>
                  <a:cubicBezTo>
                    <a:pt x="532" y="119"/>
                    <a:pt x="264" y="136"/>
                    <a:pt x="0" y="216"/>
                  </a:cubicBezTo>
                  <a:cubicBezTo>
                    <a:pt x="465" y="222"/>
                    <a:pt x="932" y="225"/>
                    <a:pt x="1401" y="225"/>
                  </a:cubicBezTo>
                  <a:cubicBezTo>
                    <a:pt x="1870" y="225"/>
                    <a:pt x="2340" y="222"/>
                    <a:pt x="2810" y="216"/>
                  </a:cubicBezTo>
                  <a:cubicBezTo>
                    <a:pt x="2775" y="192"/>
                    <a:pt x="2763" y="157"/>
                    <a:pt x="2763" y="109"/>
                  </a:cubicBezTo>
                  <a:cubicBezTo>
                    <a:pt x="2634" y="33"/>
                    <a:pt x="2501" y="0"/>
                    <a:pt x="2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5"/>
            <p:cNvSpPr/>
            <p:nvPr/>
          </p:nvSpPr>
          <p:spPr>
            <a:xfrm>
              <a:off x="5272975" y="2193550"/>
              <a:ext cx="41700" cy="2975"/>
            </a:xfrm>
            <a:custGeom>
              <a:avLst/>
              <a:gdLst/>
              <a:ahLst/>
              <a:cxnLst/>
              <a:rect l="l" t="t" r="r" b="b"/>
              <a:pathLst>
                <a:path w="1668" h="119" extrusionOk="0">
                  <a:moveTo>
                    <a:pt x="0" y="1"/>
                  </a:moveTo>
                  <a:cubicBezTo>
                    <a:pt x="304" y="67"/>
                    <a:pt x="616" y="118"/>
                    <a:pt x="927" y="118"/>
                  </a:cubicBezTo>
                  <a:cubicBezTo>
                    <a:pt x="1176" y="118"/>
                    <a:pt x="1424" y="85"/>
                    <a:pt x="16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5"/>
            <p:cNvSpPr/>
            <p:nvPr/>
          </p:nvSpPr>
          <p:spPr>
            <a:xfrm>
              <a:off x="5242000" y="2192850"/>
              <a:ext cx="30400" cy="5450"/>
            </a:xfrm>
            <a:custGeom>
              <a:avLst/>
              <a:gdLst/>
              <a:ahLst/>
              <a:cxnLst/>
              <a:rect l="l" t="t" r="r" b="b"/>
              <a:pathLst>
                <a:path w="1216" h="218" extrusionOk="0">
                  <a:moveTo>
                    <a:pt x="545" y="1"/>
                  </a:moveTo>
                  <a:cubicBezTo>
                    <a:pt x="373" y="1"/>
                    <a:pt x="204" y="22"/>
                    <a:pt x="37" y="100"/>
                  </a:cubicBezTo>
                  <a:cubicBezTo>
                    <a:pt x="37" y="136"/>
                    <a:pt x="13" y="160"/>
                    <a:pt x="1" y="195"/>
                  </a:cubicBezTo>
                  <a:cubicBezTo>
                    <a:pt x="51" y="207"/>
                    <a:pt x="99" y="218"/>
                    <a:pt x="145" y="218"/>
                  </a:cubicBezTo>
                  <a:cubicBezTo>
                    <a:pt x="195" y="218"/>
                    <a:pt x="243" y="204"/>
                    <a:pt x="287" y="160"/>
                  </a:cubicBezTo>
                  <a:lnTo>
                    <a:pt x="715" y="160"/>
                  </a:lnTo>
                  <a:cubicBezTo>
                    <a:pt x="882" y="124"/>
                    <a:pt x="1061" y="148"/>
                    <a:pt x="1215" y="29"/>
                  </a:cubicBezTo>
                  <a:lnTo>
                    <a:pt x="1215" y="29"/>
                  </a:lnTo>
                  <a:cubicBezTo>
                    <a:pt x="1195" y="29"/>
                    <a:pt x="1175" y="30"/>
                    <a:pt x="1155" y="30"/>
                  </a:cubicBezTo>
                  <a:cubicBezTo>
                    <a:pt x="949" y="30"/>
                    <a:pt x="745" y="1"/>
                    <a:pt x="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5"/>
            <p:cNvSpPr/>
            <p:nvPr/>
          </p:nvSpPr>
          <p:spPr>
            <a:xfrm>
              <a:off x="5212250" y="2193200"/>
              <a:ext cx="15800" cy="3225"/>
            </a:xfrm>
            <a:custGeom>
              <a:avLst/>
              <a:gdLst/>
              <a:ahLst/>
              <a:cxnLst/>
              <a:rect l="l" t="t" r="r" b="b"/>
              <a:pathLst>
                <a:path w="632" h="129" extrusionOk="0">
                  <a:moveTo>
                    <a:pt x="289" y="1"/>
                  </a:moveTo>
                  <a:cubicBezTo>
                    <a:pt x="193" y="1"/>
                    <a:pt x="96" y="15"/>
                    <a:pt x="0" y="15"/>
                  </a:cubicBezTo>
                  <a:cubicBezTo>
                    <a:pt x="136" y="108"/>
                    <a:pt x="289" y="129"/>
                    <a:pt x="444" y="129"/>
                  </a:cubicBezTo>
                  <a:cubicBezTo>
                    <a:pt x="507" y="129"/>
                    <a:pt x="570" y="125"/>
                    <a:pt x="631" y="122"/>
                  </a:cubicBezTo>
                  <a:cubicBezTo>
                    <a:pt x="526" y="23"/>
                    <a:pt x="409"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5"/>
            <p:cNvSpPr/>
            <p:nvPr/>
          </p:nvSpPr>
          <p:spPr>
            <a:xfrm>
              <a:off x="5387875" y="2193550"/>
              <a:ext cx="13100" cy="2875"/>
            </a:xfrm>
            <a:custGeom>
              <a:avLst/>
              <a:gdLst/>
              <a:ahLst/>
              <a:cxnLst/>
              <a:rect l="l" t="t" r="r" b="b"/>
              <a:pathLst>
                <a:path w="524" h="115" extrusionOk="0">
                  <a:moveTo>
                    <a:pt x="0" y="1"/>
                  </a:moveTo>
                  <a:cubicBezTo>
                    <a:pt x="24" y="36"/>
                    <a:pt x="48" y="72"/>
                    <a:pt x="60" y="108"/>
                  </a:cubicBezTo>
                  <a:cubicBezTo>
                    <a:pt x="108" y="111"/>
                    <a:pt x="156" y="115"/>
                    <a:pt x="203" y="115"/>
                  </a:cubicBezTo>
                  <a:cubicBezTo>
                    <a:pt x="320" y="115"/>
                    <a:pt x="431" y="94"/>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5"/>
            <p:cNvSpPr/>
            <p:nvPr/>
          </p:nvSpPr>
          <p:spPr>
            <a:xfrm>
              <a:off x="5320300" y="2193550"/>
              <a:ext cx="12225" cy="2375"/>
            </a:xfrm>
            <a:custGeom>
              <a:avLst/>
              <a:gdLst/>
              <a:ahLst/>
              <a:cxnLst/>
              <a:rect l="l" t="t" r="r" b="b"/>
              <a:pathLst>
                <a:path w="489" h="95" extrusionOk="0">
                  <a:moveTo>
                    <a:pt x="0" y="1"/>
                  </a:moveTo>
                  <a:cubicBezTo>
                    <a:pt x="82" y="65"/>
                    <a:pt x="160" y="94"/>
                    <a:pt x="239" y="94"/>
                  </a:cubicBezTo>
                  <a:cubicBezTo>
                    <a:pt x="321" y="94"/>
                    <a:pt x="403" y="62"/>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5"/>
            <p:cNvSpPr/>
            <p:nvPr/>
          </p:nvSpPr>
          <p:spPr>
            <a:xfrm>
              <a:off x="5373575" y="2193550"/>
              <a:ext cx="12825" cy="2150"/>
            </a:xfrm>
            <a:custGeom>
              <a:avLst/>
              <a:gdLst/>
              <a:ahLst/>
              <a:cxnLst/>
              <a:rect l="l" t="t" r="r" b="b"/>
              <a:pathLst>
                <a:path w="513" h="86" extrusionOk="0">
                  <a:moveTo>
                    <a:pt x="1" y="1"/>
                  </a:moveTo>
                  <a:cubicBezTo>
                    <a:pt x="92" y="56"/>
                    <a:pt x="178" y="86"/>
                    <a:pt x="263" y="86"/>
                  </a:cubicBezTo>
                  <a:cubicBezTo>
                    <a:pt x="344" y="86"/>
                    <a:pt x="426" y="59"/>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5"/>
            <p:cNvSpPr/>
            <p:nvPr/>
          </p:nvSpPr>
          <p:spPr>
            <a:xfrm>
              <a:off x="5417625" y="2185875"/>
              <a:ext cx="7900" cy="3775"/>
            </a:xfrm>
            <a:custGeom>
              <a:avLst/>
              <a:gdLst/>
              <a:ahLst/>
              <a:cxnLst/>
              <a:rect l="l" t="t" r="r" b="b"/>
              <a:pathLst>
                <a:path w="316" h="151" extrusionOk="0">
                  <a:moveTo>
                    <a:pt x="201" y="1"/>
                  </a:moveTo>
                  <a:cubicBezTo>
                    <a:pt x="139" y="1"/>
                    <a:pt x="63" y="33"/>
                    <a:pt x="1" y="46"/>
                  </a:cubicBezTo>
                  <a:lnTo>
                    <a:pt x="1" y="129"/>
                  </a:lnTo>
                  <a:cubicBezTo>
                    <a:pt x="69" y="136"/>
                    <a:pt x="165" y="151"/>
                    <a:pt x="232" y="151"/>
                  </a:cubicBezTo>
                  <a:cubicBezTo>
                    <a:pt x="282" y="151"/>
                    <a:pt x="315" y="143"/>
                    <a:pt x="310" y="117"/>
                  </a:cubicBezTo>
                  <a:cubicBezTo>
                    <a:pt x="299" y="27"/>
                    <a:pt x="256"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5"/>
            <p:cNvSpPr/>
            <p:nvPr/>
          </p:nvSpPr>
          <p:spPr>
            <a:xfrm>
              <a:off x="5442025" y="2186125"/>
              <a:ext cx="4500" cy="3000"/>
            </a:xfrm>
            <a:custGeom>
              <a:avLst/>
              <a:gdLst/>
              <a:ahLst/>
              <a:cxnLst/>
              <a:rect l="l" t="t" r="r" b="b"/>
              <a:pathLst>
                <a:path w="180" h="120" extrusionOk="0">
                  <a:moveTo>
                    <a:pt x="180" y="0"/>
                  </a:moveTo>
                  <a:lnTo>
                    <a:pt x="1" y="48"/>
                  </a:lnTo>
                  <a:cubicBezTo>
                    <a:pt x="13" y="71"/>
                    <a:pt x="25" y="95"/>
                    <a:pt x="37" y="119"/>
                  </a:cubicBezTo>
                  <a:cubicBezTo>
                    <a:pt x="84" y="71"/>
                    <a:pt x="132" y="48"/>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5"/>
            <p:cNvSpPr/>
            <p:nvPr/>
          </p:nvSpPr>
          <p:spPr>
            <a:xfrm>
              <a:off x="5234875" y="2195050"/>
              <a:ext cx="3875" cy="2700"/>
            </a:xfrm>
            <a:custGeom>
              <a:avLst/>
              <a:gdLst/>
              <a:ahLst/>
              <a:cxnLst/>
              <a:rect l="l" t="t" r="r" b="b"/>
              <a:pathLst>
                <a:path w="155" h="108" extrusionOk="0">
                  <a:moveTo>
                    <a:pt x="107" y="0"/>
                  </a:moveTo>
                  <a:lnTo>
                    <a:pt x="24" y="48"/>
                  </a:lnTo>
                  <a:lnTo>
                    <a:pt x="0" y="84"/>
                  </a:lnTo>
                  <a:cubicBezTo>
                    <a:pt x="48" y="107"/>
                    <a:pt x="107" y="107"/>
                    <a:pt x="155" y="107"/>
                  </a:cubicBezTo>
                  <a:lnTo>
                    <a:pt x="143" y="48"/>
                  </a:lnTo>
                  <a:cubicBezTo>
                    <a:pt x="119" y="36"/>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5"/>
            <p:cNvSpPr/>
            <p:nvPr/>
          </p:nvSpPr>
          <p:spPr>
            <a:xfrm>
              <a:off x="5370600" y="2188050"/>
              <a:ext cx="4775" cy="1350"/>
            </a:xfrm>
            <a:custGeom>
              <a:avLst/>
              <a:gdLst/>
              <a:ahLst/>
              <a:cxnLst/>
              <a:rect l="l" t="t" r="r" b="b"/>
              <a:pathLst>
                <a:path w="191" h="54" extrusionOk="0">
                  <a:moveTo>
                    <a:pt x="96" y="0"/>
                  </a:moveTo>
                  <a:cubicBezTo>
                    <a:pt x="63" y="0"/>
                    <a:pt x="30" y="18"/>
                    <a:pt x="0" y="54"/>
                  </a:cubicBezTo>
                  <a:lnTo>
                    <a:pt x="191" y="54"/>
                  </a:lnTo>
                  <a:cubicBezTo>
                    <a:pt x="161" y="18"/>
                    <a:pt x="128"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5"/>
            <p:cNvSpPr/>
            <p:nvPr/>
          </p:nvSpPr>
          <p:spPr>
            <a:xfrm>
              <a:off x="5262250" y="2187750"/>
              <a:ext cx="6575" cy="1375"/>
            </a:xfrm>
            <a:custGeom>
              <a:avLst/>
              <a:gdLst/>
              <a:ahLst/>
              <a:cxnLst/>
              <a:rect l="l" t="t" r="r" b="b"/>
              <a:pathLst>
                <a:path w="263" h="55" extrusionOk="0">
                  <a:moveTo>
                    <a:pt x="132" y="0"/>
                  </a:moveTo>
                  <a:cubicBezTo>
                    <a:pt x="87" y="0"/>
                    <a:pt x="42" y="18"/>
                    <a:pt x="1" y="54"/>
                  </a:cubicBezTo>
                  <a:lnTo>
                    <a:pt x="263" y="54"/>
                  </a:lnTo>
                  <a:cubicBezTo>
                    <a:pt x="221" y="18"/>
                    <a:pt x="17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5"/>
            <p:cNvSpPr/>
            <p:nvPr/>
          </p:nvSpPr>
          <p:spPr>
            <a:xfrm>
              <a:off x="5342625" y="2286675"/>
              <a:ext cx="10425" cy="3950"/>
            </a:xfrm>
            <a:custGeom>
              <a:avLst/>
              <a:gdLst/>
              <a:ahLst/>
              <a:cxnLst/>
              <a:rect l="l" t="t" r="r" b="b"/>
              <a:pathLst>
                <a:path w="417" h="158" extrusionOk="0">
                  <a:moveTo>
                    <a:pt x="217" y="1"/>
                  </a:moveTo>
                  <a:cubicBezTo>
                    <a:pt x="151" y="1"/>
                    <a:pt x="80" y="42"/>
                    <a:pt x="0" y="121"/>
                  </a:cubicBezTo>
                  <a:cubicBezTo>
                    <a:pt x="131" y="133"/>
                    <a:pt x="286" y="145"/>
                    <a:pt x="417" y="157"/>
                  </a:cubicBezTo>
                  <a:cubicBezTo>
                    <a:pt x="355" y="51"/>
                    <a:pt x="289"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5"/>
            <p:cNvSpPr/>
            <p:nvPr/>
          </p:nvSpPr>
          <p:spPr>
            <a:xfrm>
              <a:off x="5700100" y="2153175"/>
              <a:ext cx="52125" cy="4400"/>
            </a:xfrm>
            <a:custGeom>
              <a:avLst/>
              <a:gdLst/>
              <a:ahLst/>
              <a:cxnLst/>
              <a:rect l="l" t="t" r="r" b="b"/>
              <a:pathLst>
                <a:path w="2085" h="176" extrusionOk="0">
                  <a:moveTo>
                    <a:pt x="1196" y="1"/>
                  </a:moveTo>
                  <a:cubicBezTo>
                    <a:pt x="808" y="1"/>
                    <a:pt x="420" y="49"/>
                    <a:pt x="36" y="56"/>
                  </a:cubicBezTo>
                  <a:lnTo>
                    <a:pt x="1" y="127"/>
                  </a:lnTo>
                  <a:lnTo>
                    <a:pt x="48" y="175"/>
                  </a:lnTo>
                  <a:lnTo>
                    <a:pt x="1191" y="175"/>
                  </a:lnTo>
                  <a:lnTo>
                    <a:pt x="2084" y="127"/>
                  </a:lnTo>
                  <a:cubicBezTo>
                    <a:pt x="1790" y="29"/>
                    <a:pt x="1493" y="1"/>
                    <a:pt x="1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5"/>
            <p:cNvSpPr/>
            <p:nvPr/>
          </p:nvSpPr>
          <p:spPr>
            <a:xfrm>
              <a:off x="5757850" y="2154575"/>
              <a:ext cx="8050" cy="2700"/>
            </a:xfrm>
            <a:custGeom>
              <a:avLst/>
              <a:gdLst/>
              <a:ahLst/>
              <a:cxnLst/>
              <a:rect l="l" t="t" r="r" b="b"/>
              <a:pathLst>
                <a:path w="322" h="108" extrusionOk="0">
                  <a:moveTo>
                    <a:pt x="151" y="0"/>
                  </a:moveTo>
                  <a:cubicBezTo>
                    <a:pt x="103" y="0"/>
                    <a:pt x="53" y="25"/>
                    <a:pt x="1" y="83"/>
                  </a:cubicBezTo>
                  <a:cubicBezTo>
                    <a:pt x="120" y="83"/>
                    <a:pt x="227" y="83"/>
                    <a:pt x="322" y="107"/>
                  </a:cubicBezTo>
                  <a:cubicBezTo>
                    <a:pt x="269" y="41"/>
                    <a:pt x="212"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5"/>
            <p:cNvSpPr/>
            <p:nvPr/>
          </p:nvSpPr>
          <p:spPr>
            <a:xfrm>
              <a:off x="5489650" y="2200100"/>
              <a:ext cx="3600" cy="2125"/>
            </a:xfrm>
            <a:custGeom>
              <a:avLst/>
              <a:gdLst/>
              <a:ahLst/>
              <a:cxnLst/>
              <a:rect l="l" t="t" r="r" b="b"/>
              <a:pathLst>
                <a:path w="144" h="85" extrusionOk="0">
                  <a:moveTo>
                    <a:pt x="144" y="1"/>
                  </a:moveTo>
                  <a:cubicBezTo>
                    <a:pt x="84" y="24"/>
                    <a:pt x="37" y="24"/>
                    <a:pt x="1" y="24"/>
                  </a:cubicBezTo>
                  <a:cubicBezTo>
                    <a:pt x="29" y="63"/>
                    <a:pt x="52" y="84"/>
                    <a:pt x="73" y="84"/>
                  </a:cubicBezTo>
                  <a:cubicBezTo>
                    <a:pt x="97" y="84"/>
                    <a:pt x="119" y="5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5"/>
            <p:cNvSpPr/>
            <p:nvPr/>
          </p:nvSpPr>
          <p:spPr>
            <a:xfrm>
              <a:off x="5503950" y="2200650"/>
              <a:ext cx="3600" cy="1550"/>
            </a:xfrm>
            <a:custGeom>
              <a:avLst/>
              <a:gdLst/>
              <a:ahLst/>
              <a:cxnLst/>
              <a:rect l="l" t="t" r="r" b="b"/>
              <a:pathLst>
                <a:path w="144" h="62" extrusionOk="0">
                  <a:moveTo>
                    <a:pt x="83" y="1"/>
                  </a:moveTo>
                  <a:cubicBezTo>
                    <a:pt x="55" y="1"/>
                    <a:pt x="28" y="7"/>
                    <a:pt x="0" y="14"/>
                  </a:cubicBezTo>
                  <a:cubicBezTo>
                    <a:pt x="24" y="26"/>
                    <a:pt x="36" y="62"/>
                    <a:pt x="48" y="62"/>
                  </a:cubicBezTo>
                  <a:lnTo>
                    <a:pt x="143" y="14"/>
                  </a:lnTo>
                  <a:cubicBezTo>
                    <a:pt x="123" y="4"/>
                    <a:pt x="103"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5"/>
            <p:cNvSpPr/>
            <p:nvPr/>
          </p:nvSpPr>
          <p:spPr>
            <a:xfrm>
              <a:off x="5482225" y="2272125"/>
              <a:ext cx="7750" cy="3350"/>
            </a:xfrm>
            <a:custGeom>
              <a:avLst/>
              <a:gdLst/>
              <a:ahLst/>
              <a:cxnLst/>
              <a:rect l="l" t="t" r="r" b="b"/>
              <a:pathLst>
                <a:path w="310" h="134" extrusionOk="0">
                  <a:moveTo>
                    <a:pt x="310" y="1"/>
                  </a:moveTo>
                  <a:cubicBezTo>
                    <a:pt x="238" y="1"/>
                    <a:pt x="155" y="1"/>
                    <a:pt x="96" y="13"/>
                  </a:cubicBezTo>
                  <a:cubicBezTo>
                    <a:pt x="72" y="13"/>
                    <a:pt x="0" y="60"/>
                    <a:pt x="0" y="60"/>
                  </a:cubicBezTo>
                  <a:cubicBezTo>
                    <a:pt x="16" y="115"/>
                    <a:pt x="52" y="134"/>
                    <a:pt x="91" y="134"/>
                  </a:cubicBezTo>
                  <a:cubicBezTo>
                    <a:pt x="112" y="134"/>
                    <a:pt x="134" y="128"/>
                    <a:pt x="155" y="120"/>
                  </a:cubicBezTo>
                  <a:cubicBezTo>
                    <a:pt x="215" y="84"/>
                    <a:pt x="262" y="49"/>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5"/>
            <p:cNvSpPr/>
            <p:nvPr/>
          </p:nvSpPr>
          <p:spPr>
            <a:xfrm>
              <a:off x="5349475" y="2233150"/>
              <a:ext cx="29475" cy="11675"/>
            </a:xfrm>
            <a:custGeom>
              <a:avLst/>
              <a:gdLst/>
              <a:ahLst/>
              <a:cxnLst/>
              <a:rect l="l" t="t" r="r" b="b"/>
              <a:pathLst>
                <a:path w="1179" h="467" extrusionOk="0">
                  <a:moveTo>
                    <a:pt x="12" y="0"/>
                  </a:moveTo>
                  <a:cubicBezTo>
                    <a:pt x="1" y="170"/>
                    <a:pt x="70" y="200"/>
                    <a:pt x="157" y="200"/>
                  </a:cubicBezTo>
                  <a:cubicBezTo>
                    <a:pt x="205" y="200"/>
                    <a:pt x="258" y="191"/>
                    <a:pt x="306" y="191"/>
                  </a:cubicBezTo>
                  <a:cubicBezTo>
                    <a:pt x="356" y="191"/>
                    <a:pt x="400" y="200"/>
                    <a:pt x="429" y="238"/>
                  </a:cubicBezTo>
                  <a:cubicBezTo>
                    <a:pt x="584" y="250"/>
                    <a:pt x="762" y="215"/>
                    <a:pt x="869" y="417"/>
                  </a:cubicBezTo>
                  <a:cubicBezTo>
                    <a:pt x="907" y="448"/>
                    <a:pt x="950" y="466"/>
                    <a:pt x="994" y="466"/>
                  </a:cubicBezTo>
                  <a:cubicBezTo>
                    <a:pt x="1034" y="466"/>
                    <a:pt x="1073" y="451"/>
                    <a:pt x="1107" y="417"/>
                  </a:cubicBezTo>
                  <a:cubicBezTo>
                    <a:pt x="1179" y="179"/>
                    <a:pt x="976" y="95"/>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35"/>
            <p:cNvSpPr/>
            <p:nvPr/>
          </p:nvSpPr>
          <p:spPr>
            <a:xfrm>
              <a:off x="5377150" y="2243225"/>
              <a:ext cx="19375" cy="7800"/>
            </a:xfrm>
            <a:custGeom>
              <a:avLst/>
              <a:gdLst/>
              <a:ahLst/>
              <a:cxnLst/>
              <a:rect l="l" t="t" r="r" b="b"/>
              <a:pathLst>
                <a:path w="775" h="312" extrusionOk="0">
                  <a:moveTo>
                    <a:pt x="434" y="0"/>
                  </a:moveTo>
                  <a:cubicBezTo>
                    <a:pt x="309" y="0"/>
                    <a:pt x="185" y="52"/>
                    <a:pt x="60" y="133"/>
                  </a:cubicBezTo>
                  <a:cubicBezTo>
                    <a:pt x="12" y="169"/>
                    <a:pt x="0" y="216"/>
                    <a:pt x="48" y="276"/>
                  </a:cubicBezTo>
                  <a:cubicBezTo>
                    <a:pt x="96" y="288"/>
                    <a:pt x="155" y="288"/>
                    <a:pt x="191" y="312"/>
                  </a:cubicBezTo>
                  <a:cubicBezTo>
                    <a:pt x="235" y="304"/>
                    <a:pt x="282" y="302"/>
                    <a:pt x="328" y="302"/>
                  </a:cubicBezTo>
                  <a:cubicBezTo>
                    <a:pt x="358" y="302"/>
                    <a:pt x="387" y="303"/>
                    <a:pt x="417" y="303"/>
                  </a:cubicBezTo>
                  <a:cubicBezTo>
                    <a:pt x="552" y="303"/>
                    <a:pt x="683" y="290"/>
                    <a:pt x="774" y="145"/>
                  </a:cubicBezTo>
                  <a:cubicBezTo>
                    <a:pt x="661" y="43"/>
                    <a:pt x="548"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35"/>
            <p:cNvSpPr/>
            <p:nvPr/>
          </p:nvSpPr>
          <p:spPr>
            <a:xfrm>
              <a:off x="5399775" y="2242175"/>
              <a:ext cx="16100" cy="8250"/>
            </a:xfrm>
            <a:custGeom>
              <a:avLst/>
              <a:gdLst/>
              <a:ahLst/>
              <a:cxnLst/>
              <a:rect l="l" t="t" r="r" b="b"/>
              <a:pathLst>
                <a:path w="644" h="330" extrusionOk="0">
                  <a:moveTo>
                    <a:pt x="367" y="0"/>
                  </a:moveTo>
                  <a:cubicBezTo>
                    <a:pt x="232" y="0"/>
                    <a:pt x="113" y="78"/>
                    <a:pt x="0" y="199"/>
                  </a:cubicBezTo>
                  <a:cubicBezTo>
                    <a:pt x="69" y="306"/>
                    <a:pt x="163" y="329"/>
                    <a:pt x="258" y="329"/>
                  </a:cubicBezTo>
                  <a:cubicBezTo>
                    <a:pt x="312" y="329"/>
                    <a:pt x="366" y="322"/>
                    <a:pt x="417" y="318"/>
                  </a:cubicBezTo>
                  <a:cubicBezTo>
                    <a:pt x="477" y="270"/>
                    <a:pt x="524" y="235"/>
                    <a:pt x="584" y="187"/>
                  </a:cubicBezTo>
                  <a:cubicBezTo>
                    <a:pt x="643" y="127"/>
                    <a:pt x="643" y="92"/>
                    <a:pt x="572" y="56"/>
                  </a:cubicBezTo>
                  <a:cubicBezTo>
                    <a:pt x="499" y="18"/>
                    <a:pt x="431"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5"/>
            <p:cNvSpPr/>
            <p:nvPr/>
          </p:nvSpPr>
          <p:spPr>
            <a:xfrm>
              <a:off x="5367625" y="2243850"/>
              <a:ext cx="11025" cy="7675"/>
            </a:xfrm>
            <a:custGeom>
              <a:avLst/>
              <a:gdLst/>
              <a:ahLst/>
              <a:cxnLst/>
              <a:rect l="l" t="t" r="r" b="b"/>
              <a:pathLst>
                <a:path w="441" h="307" extrusionOk="0">
                  <a:moveTo>
                    <a:pt x="143" y="1"/>
                  </a:moveTo>
                  <a:cubicBezTo>
                    <a:pt x="72" y="60"/>
                    <a:pt x="0" y="132"/>
                    <a:pt x="60" y="227"/>
                  </a:cubicBezTo>
                  <a:cubicBezTo>
                    <a:pt x="103" y="286"/>
                    <a:pt x="156" y="307"/>
                    <a:pt x="213" y="307"/>
                  </a:cubicBezTo>
                  <a:cubicBezTo>
                    <a:pt x="282" y="307"/>
                    <a:pt x="357" y="277"/>
                    <a:pt x="429" y="251"/>
                  </a:cubicBezTo>
                  <a:cubicBezTo>
                    <a:pt x="429" y="191"/>
                    <a:pt x="441" y="144"/>
                    <a:pt x="441" y="108"/>
                  </a:cubicBezTo>
                  <a:cubicBezTo>
                    <a:pt x="441" y="60"/>
                    <a:pt x="429" y="13"/>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5"/>
            <p:cNvSpPr/>
            <p:nvPr/>
          </p:nvSpPr>
          <p:spPr>
            <a:xfrm>
              <a:off x="5414350" y="2243550"/>
              <a:ext cx="7175" cy="6575"/>
            </a:xfrm>
            <a:custGeom>
              <a:avLst/>
              <a:gdLst/>
              <a:ahLst/>
              <a:cxnLst/>
              <a:rect l="l" t="t" r="r" b="b"/>
              <a:pathLst>
                <a:path w="287" h="263" extrusionOk="0">
                  <a:moveTo>
                    <a:pt x="1" y="1"/>
                  </a:moveTo>
                  <a:lnTo>
                    <a:pt x="1" y="132"/>
                  </a:lnTo>
                  <a:lnTo>
                    <a:pt x="275" y="263"/>
                  </a:lnTo>
                  <a:cubicBezTo>
                    <a:pt x="275" y="191"/>
                    <a:pt x="286" y="96"/>
                    <a:pt x="286" y="13"/>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5"/>
            <p:cNvSpPr/>
            <p:nvPr/>
          </p:nvSpPr>
          <p:spPr>
            <a:xfrm>
              <a:off x="5383400" y="2236725"/>
              <a:ext cx="4200" cy="2400"/>
            </a:xfrm>
            <a:custGeom>
              <a:avLst/>
              <a:gdLst/>
              <a:ahLst/>
              <a:cxnLst/>
              <a:rect l="l" t="t" r="r" b="b"/>
              <a:pathLst>
                <a:path w="168" h="96" extrusionOk="0">
                  <a:moveTo>
                    <a:pt x="120" y="0"/>
                  </a:moveTo>
                  <a:cubicBezTo>
                    <a:pt x="96" y="36"/>
                    <a:pt x="48" y="48"/>
                    <a:pt x="0" y="48"/>
                  </a:cubicBezTo>
                  <a:cubicBezTo>
                    <a:pt x="24" y="60"/>
                    <a:pt x="36" y="95"/>
                    <a:pt x="48" y="95"/>
                  </a:cubicBezTo>
                  <a:cubicBezTo>
                    <a:pt x="96" y="95"/>
                    <a:pt x="120" y="60"/>
                    <a:pt x="167" y="48"/>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5"/>
            <p:cNvSpPr/>
            <p:nvPr/>
          </p:nvSpPr>
          <p:spPr>
            <a:xfrm>
              <a:off x="5375075" y="2218850"/>
              <a:ext cx="3575" cy="3000"/>
            </a:xfrm>
            <a:custGeom>
              <a:avLst/>
              <a:gdLst/>
              <a:ahLst/>
              <a:cxnLst/>
              <a:rect l="l" t="t" r="r" b="b"/>
              <a:pathLst>
                <a:path w="143" h="120" extrusionOk="0">
                  <a:moveTo>
                    <a:pt x="143" y="1"/>
                  </a:moveTo>
                  <a:lnTo>
                    <a:pt x="143" y="1"/>
                  </a:lnTo>
                  <a:cubicBezTo>
                    <a:pt x="95" y="36"/>
                    <a:pt x="36" y="72"/>
                    <a:pt x="0" y="120"/>
                  </a:cubicBezTo>
                  <a:cubicBezTo>
                    <a:pt x="72" y="108"/>
                    <a:pt x="131"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5"/>
            <p:cNvSpPr/>
            <p:nvPr/>
          </p:nvSpPr>
          <p:spPr>
            <a:xfrm>
              <a:off x="5561400" y="2140575"/>
              <a:ext cx="75625" cy="14875"/>
            </a:xfrm>
            <a:custGeom>
              <a:avLst/>
              <a:gdLst/>
              <a:ahLst/>
              <a:cxnLst/>
              <a:rect l="l" t="t" r="r" b="b"/>
              <a:pathLst>
                <a:path w="3025" h="595" extrusionOk="0">
                  <a:moveTo>
                    <a:pt x="897" y="0"/>
                  </a:moveTo>
                  <a:cubicBezTo>
                    <a:pt x="597" y="0"/>
                    <a:pt x="297" y="34"/>
                    <a:pt x="0" y="131"/>
                  </a:cubicBezTo>
                  <a:cubicBezTo>
                    <a:pt x="60" y="203"/>
                    <a:pt x="108" y="286"/>
                    <a:pt x="143" y="369"/>
                  </a:cubicBezTo>
                  <a:cubicBezTo>
                    <a:pt x="191" y="381"/>
                    <a:pt x="250" y="393"/>
                    <a:pt x="298" y="405"/>
                  </a:cubicBezTo>
                  <a:cubicBezTo>
                    <a:pt x="358" y="393"/>
                    <a:pt x="405" y="393"/>
                    <a:pt x="441" y="393"/>
                  </a:cubicBezTo>
                  <a:cubicBezTo>
                    <a:pt x="560" y="449"/>
                    <a:pt x="684" y="461"/>
                    <a:pt x="809" y="461"/>
                  </a:cubicBezTo>
                  <a:cubicBezTo>
                    <a:pt x="915" y="461"/>
                    <a:pt x="1022" y="452"/>
                    <a:pt x="1127" y="452"/>
                  </a:cubicBezTo>
                  <a:cubicBezTo>
                    <a:pt x="1246" y="452"/>
                    <a:pt x="1363" y="464"/>
                    <a:pt x="1477" y="512"/>
                  </a:cubicBezTo>
                  <a:cubicBezTo>
                    <a:pt x="1612" y="493"/>
                    <a:pt x="1749" y="485"/>
                    <a:pt x="1886" y="485"/>
                  </a:cubicBezTo>
                  <a:cubicBezTo>
                    <a:pt x="2170" y="485"/>
                    <a:pt x="2457" y="520"/>
                    <a:pt x="2739" y="560"/>
                  </a:cubicBezTo>
                  <a:cubicBezTo>
                    <a:pt x="2786" y="581"/>
                    <a:pt x="2831" y="595"/>
                    <a:pt x="2873" y="595"/>
                  </a:cubicBezTo>
                  <a:cubicBezTo>
                    <a:pt x="2928" y="595"/>
                    <a:pt x="2978" y="572"/>
                    <a:pt x="3025" y="512"/>
                  </a:cubicBezTo>
                  <a:cubicBezTo>
                    <a:pt x="3001" y="429"/>
                    <a:pt x="3001" y="346"/>
                    <a:pt x="3001" y="262"/>
                  </a:cubicBezTo>
                  <a:cubicBezTo>
                    <a:pt x="2679" y="167"/>
                    <a:pt x="2322" y="286"/>
                    <a:pt x="2013" y="96"/>
                  </a:cubicBezTo>
                  <a:cubicBezTo>
                    <a:pt x="2013" y="108"/>
                    <a:pt x="1989" y="131"/>
                    <a:pt x="1965" y="131"/>
                  </a:cubicBezTo>
                  <a:cubicBezTo>
                    <a:pt x="1956" y="134"/>
                    <a:pt x="1949" y="136"/>
                    <a:pt x="1941" y="136"/>
                  </a:cubicBezTo>
                  <a:cubicBezTo>
                    <a:pt x="1917" y="136"/>
                    <a:pt x="1897" y="120"/>
                    <a:pt x="1870" y="84"/>
                  </a:cubicBezTo>
                  <a:cubicBezTo>
                    <a:pt x="1547" y="40"/>
                    <a:pt x="1222" y="0"/>
                    <a:pt x="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5"/>
            <p:cNvSpPr/>
            <p:nvPr/>
          </p:nvSpPr>
          <p:spPr>
            <a:xfrm>
              <a:off x="5643850" y="2153750"/>
              <a:ext cx="28300" cy="4150"/>
            </a:xfrm>
            <a:custGeom>
              <a:avLst/>
              <a:gdLst/>
              <a:ahLst/>
              <a:cxnLst/>
              <a:rect l="l" t="t" r="r" b="b"/>
              <a:pathLst>
                <a:path w="1132" h="166" extrusionOk="0">
                  <a:moveTo>
                    <a:pt x="392" y="1"/>
                  </a:moveTo>
                  <a:cubicBezTo>
                    <a:pt x="262" y="1"/>
                    <a:pt x="131" y="8"/>
                    <a:pt x="0" y="33"/>
                  </a:cubicBezTo>
                  <a:cubicBezTo>
                    <a:pt x="194" y="121"/>
                    <a:pt x="381" y="165"/>
                    <a:pt x="566" y="165"/>
                  </a:cubicBezTo>
                  <a:cubicBezTo>
                    <a:pt x="756" y="165"/>
                    <a:pt x="944" y="118"/>
                    <a:pt x="1132" y="21"/>
                  </a:cubicBezTo>
                  <a:lnTo>
                    <a:pt x="1132" y="21"/>
                  </a:lnTo>
                  <a:cubicBezTo>
                    <a:pt x="1102" y="22"/>
                    <a:pt x="1072" y="22"/>
                    <a:pt x="1043" y="22"/>
                  </a:cubicBezTo>
                  <a:cubicBezTo>
                    <a:pt x="829" y="22"/>
                    <a:pt x="611" y="1"/>
                    <a:pt x="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5"/>
            <p:cNvSpPr/>
            <p:nvPr/>
          </p:nvSpPr>
          <p:spPr>
            <a:xfrm>
              <a:off x="5572125" y="2150700"/>
              <a:ext cx="25600" cy="3400"/>
            </a:xfrm>
            <a:custGeom>
              <a:avLst/>
              <a:gdLst/>
              <a:ahLst/>
              <a:cxnLst/>
              <a:rect l="l" t="t" r="r" b="b"/>
              <a:pathLst>
                <a:path w="1024" h="136" extrusionOk="0">
                  <a:moveTo>
                    <a:pt x="0" y="0"/>
                  </a:moveTo>
                  <a:lnTo>
                    <a:pt x="0" y="0"/>
                  </a:lnTo>
                  <a:cubicBezTo>
                    <a:pt x="162" y="110"/>
                    <a:pt x="330" y="136"/>
                    <a:pt x="497" y="136"/>
                  </a:cubicBezTo>
                  <a:cubicBezTo>
                    <a:pt x="644" y="136"/>
                    <a:pt x="790" y="116"/>
                    <a:pt x="933" y="116"/>
                  </a:cubicBezTo>
                  <a:cubicBezTo>
                    <a:pt x="963" y="116"/>
                    <a:pt x="994" y="117"/>
                    <a:pt x="1024" y="119"/>
                  </a:cubicBezTo>
                  <a:cubicBezTo>
                    <a:pt x="857" y="20"/>
                    <a:pt x="680" y="2"/>
                    <a:pt x="500" y="2"/>
                  </a:cubicBezTo>
                  <a:cubicBezTo>
                    <a:pt x="392" y="2"/>
                    <a:pt x="284" y="8"/>
                    <a:pt x="176" y="8"/>
                  </a:cubicBezTo>
                  <a:cubicBezTo>
                    <a:pt x="117" y="8"/>
                    <a:pt x="58"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5"/>
            <p:cNvSpPr/>
            <p:nvPr/>
          </p:nvSpPr>
          <p:spPr>
            <a:xfrm>
              <a:off x="5676300" y="2154550"/>
              <a:ext cx="17575" cy="3150"/>
            </a:xfrm>
            <a:custGeom>
              <a:avLst/>
              <a:gdLst/>
              <a:ahLst/>
              <a:cxnLst/>
              <a:rect l="l" t="t" r="r" b="b"/>
              <a:pathLst>
                <a:path w="703" h="126" extrusionOk="0">
                  <a:moveTo>
                    <a:pt x="0" y="1"/>
                  </a:moveTo>
                  <a:cubicBezTo>
                    <a:pt x="119" y="84"/>
                    <a:pt x="235" y="126"/>
                    <a:pt x="351" y="126"/>
                  </a:cubicBezTo>
                  <a:cubicBezTo>
                    <a:pt x="468" y="126"/>
                    <a:pt x="584" y="84"/>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5"/>
            <p:cNvSpPr/>
            <p:nvPr/>
          </p:nvSpPr>
          <p:spPr>
            <a:xfrm>
              <a:off x="5629550" y="2153375"/>
              <a:ext cx="7775" cy="3900"/>
            </a:xfrm>
            <a:custGeom>
              <a:avLst/>
              <a:gdLst/>
              <a:ahLst/>
              <a:cxnLst/>
              <a:rect l="l" t="t" r="r" b="b"/>
              <a:pathLst>
                <a:path w="311" h="156" extrusionOk="0">
                  <a:moveTo>
                    <a:pt x="275" y="0"/>
                  </a:moveTo>
                  <a:lnTo>
                    <a:pt x="275" y="0"/>
                  </a:lnTo>
                  <a:cubicBezTo>
                    <a:pt x="191" y="12"/>
                    <a:pt x="84" y="36"/>
                    <a:pt x="1" y="48"/>
                  </a:cubicBezTo>
                  <a:cubicBezTo>
                    <a:pt x="72" y="155"/>
                    <a:pt x="180" y="155"/>
                    <a:pt x="263" y="155"/>
                  </a:cubicBezTo>
                  <a:cubicBezTo>
                    <a:pt x="310" y="107"/>
                    <a:pt x="310" y="72"/>
                    <a:pt x="263" y="48"/>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5"/>
            <p:cNvSpPr/>
            <p:nvPr/>
          </p:nvSpPr>
          <p:spPr>
            <a:xfrm>
              <a:off x="5636400" y="2154275"/>
              <a:ext cx="3900" cy="3000"/>
            </a:xfrm>
            <a:custGeom>
              <a:avLst/>
              <a:gdLst/>
              <a:ahLst/>
              <a:cxnLst/>
              <a:rect l="l" t="t" r="r" b="b"/>
              <a:pathLst>
                <a:path w="156" h="120" extrusionOk="0">
                  <a:moveTo>
                    <a:pt x="156" y="0"/>
                  </a:moveTo>
                  <a:cubicBezTo>
                    <a:pt x="108" y="12"/>
                    <a:pt x="48" y="12"/>
                    <a:pt x="1" y="12"/>
                  </a:cubicBezTo>
                  <a:lnTo>
                    <a:pt x="1" y="119"/>
                  </a:lnTo>
                  <a:cubicBezTo>
                    <a:pt x="48" y="83"/>
                    <a:pt x="108" y="36"/>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5"/>
            <p:cNvSpPr/>
            <p:nvPr/>
          </p:nvSpPr>
          <p:spPr>
            <a:xfrm>
              <a:off x="5697425" y="2154275"/>
              <a:ext cx="3900" cy="3000"/>
            </a:xfrm>
            <a:custGeom>
              <a:avLst/>
              <a:gdLst/>
              <a:ahLst/>
              <a:cxnLst/>
              <a:rect l="l" t="t" r="r" b="b"/>
              <a:pathLst>
                <a:path w="156" h="120" extrusionOk="0">
                  <a:moveTo>
                    <a:pt x="1" y="0"/>
                  </a:moveTo>
                  <a:cubicBezTo>
                    <a:pt x="48" y="36"/>
                    <a:pt x="108" y="71"/>
                    <a:pt x="155" y="119"/>
                  </a:cubicBezTo>
                  <a:cubicBezTo>
                    <a:pt x="155" y="83"/>
                    <a:pt x="143" y="36"/>
                    <a:pt x="143" y="12"/>
                  </a:cubicBezTo>
                  <a:cubicBezTo>
                    <a:pt x="96" y="0"/>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5"/>
            <p:cNvSpPr/>
            <p:nvPr/>
          </p:nvSpPr>
          <p:spPr>
            <a:xfrm>
              <a:off x="5501575" y="2150700"/>
              <a:ext cx="61025" cy="7350"/>
            </a:xfrm>
            <a:custGeom>
              <a:avLst/>
              <a:gdLst/>
              <a:ahLst/>
              <a:cxnLst/>
              <a:rect l="l" t="t" r="r" b="b"/>
              <a:pathLst>
                <a:path w="2441" h="294" extrusionOk="0">
                  <a:moveTo>
                    <a:pt x="238" y="0"/>
                  </a:moveTo>
                  <a:cubicBezTo>
                    <a:pt x="131" y="60"/>
                    <a:pt x="0" y="107"/>
                    <a:pt x="95" y="274"/>
                  </a:cubicBezTo>
                  <a:cubicBezTo>
                    <a:pt x="116" y="288"/>
                    <a:pt x="133" y="294"/>
                    <a:pt x="153" y="294"/>
                  </a:cubicBezTo>
                  <a:cubicBezTo>
                    <a:pt x="167" y="294"/>
                    <a:pt x="183" y="291"/>
                    <a:pt x="203" y="286"/>
                  </a:cubicBezTo>
                  <a:cubicBezTo>
                    <a:pt x="738" y="286"/>
                    <a:pt x="1286" y="274"/>
                    <a:pt x="1822" y="274"/>
                  </a:cubicBezTo>
                  <a:cubicBezTo>
                    <a:pt x="1849" y="269"/>
                    <a:pt x="1877" y="267"/>
                    <a:pt x="1905" y="267"/>
                  </a:cubicBezTo>
                  <a:cubicBezTo>
                    <a:pt x="1972" y="267"/>
                    <a:pt x="2044" y="277"/>
                    <a:pt x="2118" y="277"/>
                  </a:cubicBezTo>
                  <a:cubicBezTo>
                    <a:pt x="2224" y="277"/>
                    <a:pt x="2334" y="256"/>
                    <a:pt x="2441" y="155"/>
                  </a:cubicBezTo>
                  <a:cubicBezTo>
                    <a:pt x="2155" y="143"/>
                    <a:pt x="1905" y="119"/>
                    <a:pt x="1643" y="107"/>
                  </a:cubicBezTo>
                  <a:lnTo>
                    <a:pt x="1143" y="107"/>
                  </a:lnTo>
                  <a:cubicBezTo>
                    <a:pt x="1050" y="61"/>
                    <a:pt x="950" y="52"/>
                    <a:pt x="848" y="52"/>
                  </a:cubicBezTo>
                  <a:cubicBezTo>
                    <a:pt x="791" y="52"/>
                    <a:pt x="734" y="55"/>
                    <a:pt x="677" y="55"/>
                  </a:cubicBezTo>
                  <a:cubicBezTo>
                    <a:pt x="575" y="55"/>
                    <a:pt x="474" y="47"/>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5"/>
            <p:cNvSpPr/>
            <p:nvPr/>
          </p:nvSpPr>
          <p:spPr>
            <a:xfrm>
              <a:off x="5376550" y="2153650"/>
              <a:ext cx="55700" cy="3775"/>
            </a:xfrm>
            <a:custGeom>
              <a:avLst/>
              <a:gdLst/>
              <a:ahLst/>
              <a:cxnLst/>
              <a:rect l="l" t="t" r="r" b="b"/>
              <a:pathLst>
                <a:path w="2228" h="151" extrusionOk="0">
                  <a:moveTo>
                    <a:pt x="1834" y="1"/>
                  </a:moveTo>
                  <a:cubicBezTo>
                    <a:pt x="1810" y="1"/>
                    <a:pt x="1787" y="1"/>
                    <a:pt x="1763" y="1"/>
                  </a:cubicBezTo>
                  <a:cubicBezTo>
                    <a:pt x="1167" y="1"/>
                    <a:pt x="596" y="25"/>
                    <a:pt x="1" y="25"/>
                  </a:cubicBezTo>
                  <a:cubicBezTo>
                    <a:pt x="364" y="126"/>
                    <a:pt x="736" y="150"/>
                    <a:pt x="1109" y="150"/>
                  </a:cubicBezTo>
                  <a:cubicBezTo>
                    <a:pt x="1441" y="150"/>
                    <a:pt x="1775" y="131"/>
                    <a:pt x="2104" y="131"/>
                  </a:cubicBezTo>
                  <a:cubicBezTo>
                    <a:pt x="2145" y="131"/>
                    <a:pt x="2186" y="132"/>
                    <a:pt x="2227" y="132"/>
                  </a:cubicBezTo>
                  <a:cubicBezTo>
                    <a:pt x="2115" y="10"/>
                    <a:pt x="1976"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5"/>
            <p:cNvSpPr/>
            <p:nvPr/>
          </p:nvSpPr>
          <p:spPr>
            <a:xfrm>
              <a:off x="5496500" y="2150400"/>
              <a:ext cx="11050" cy="7175"/>
            </a:xfrm>
            <a:custGeom>
              <a:avLst/>
              <a:gdLst/>
              <a:ahLst/>
              <a:cxnLst/>
              <a:rect l="l" t="t" r="r" b="b"/>
              <a:pathLst>
                <a:path w="442" h="287" extrusionOk="0">
                  <a:moveTo>
                    <a:pt x="1" y="0"/>
                  </a:moveTo>
                  <a:lnTo>
                    <a:pt x="1" y="286"/>
                  </a:lnTo>
                  <a:lnTo>
                    <a:pt x="287" y="286"/>
                  </a:lnTo>
                  <a:cubicBezTo>
                    <a:pt x="346" y="191"/>
                    <a:pt x="394" y="107"/>
                    <a:pt x="441" y="12"/>
                  </a:cubicBezTo>
                  <a:cubicBezTo>
                    <a:pt x="298" y="12"/>
                    <a:pt x="15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5"/>
            <p:cNvSpPr/>
            <p:nvPr/>
          </p:nvSpPr>
          <p:spPr>
            <a:xfrm>
              <a:off x="5317625" y="2181950"/>
              <a:ext cx="39000" cy="5075"/>
            </a:xfrm>
            <a:custGeom>
              <a:avLst/>
              <a:gdLst/>
              <a:ahLst/>
              <a:cxnLst/>
              <a:rect l="l" t="t" r="r" b="b"/>
              <a:pathLst>
                <a:path w="1560" h="203" extrusionOk="0">
                  <a:moveTo>
                    <a:pt x="12" y="0"/>
                  </a:moveTo>
                  <a:cubicBezTo>
                    <a:pt x="12" y="60"/>
                    <a:pt x="0" y="119"/>
                    <a:pt x="0" y="179"/>
                  </a:cubicBezTo>
                  <a:cubicBezTo>
                    <a:pt x="274" y="179"/>
                    <a:pt x="548" y="203"/>
                    <a:pt x="834" y="203"/>
                  </a:cubicBezTo>
                  <a:cubicBezTo>
                    <a:pt x="905" y="178"/>
                    <a:pt x="980" y="173"/>
                    <a:pt x="1056" y="173"/>
                  </a:cubicBezTo>
                  <a:cubicBezTo>
                    <a:pt x="1099" y="173"/>
                    <a:pt x="1143" y="175"/>
                    <a:pt x="1186" y="175"/>
                  </a:cubicBezTo>
                  <a:cubicBezTo>
                    <a:pt x="1318" y="175"/>
                    <a:pt x="1447" y="161"/>
                    <a:pt x="1560" y="48"/>
                  </a:cubicBezTo>
                  <a:cubicBezTo>
                    <a:pt x="1048" y="36"/>
                    <a:pt x="536" y="2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5"/>
            <p:cNvSpPr/>
            <p:nvPr/>
          </p:nvSpPr>
          <p:spPr>
            <a:xfrm>
              <a:off x="5240525" y="2261675"/>
              <a:ext cx="14300" cy="6625"/>
            </a:xfrm>
            <a:custGeom>
              <a:avLst/>
              <a:gdLst/>
              <a:ahLst/>
              <a:cxnLst/>
              <a:rect l="l" t="t" r="r" b="b"/>
              <a:pathLst>
                <a:path w="572" h="265" extrusionOk="0">
                  <a:moveTo>
                    <a:pt x="249" y="0"/>
                  </a:moveTo>
                  <a:cubicBezTo>
                    <a:pt x="234" y="0"/>
                    <a:pt x="219" y="1"/>
                    <a:pt x="203" y="2"/>
                  </a:cubicBezTo>
                  <a:cubicBezTo>
                    <a:pt x="155" y="26"/>
                    <a:pt x="96" y="74"/>
                    <a:pt x="48" y="121"/>
                  </a:cubicBezTo>
                  <a:cubicBezTo>
                    <a:pt x="0" y="181"/>
                    <a:pt x="0" y="228"/>
                    <a:pt x="48" y="264"/>
                  </a:cubicBezTo>
                  <a:lnTo>
                    <a:pt x="501" y="264"/>
                  </a:lnTo>
                  <a:cubicBezTo>
                    <a:pt x="572" y="240"/>
                    <a:pt x="560" y="193"/>
                    <a:pt x="501" y="133"/>
                  </a:cubicBezTo>
                  <a:cubicBezTo>
                    <a:pt x="427" y="39"/>
                    <a:pt x="354"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5"/>
            <p:cNvSpPr/>
            <p:nvPr/>
          </p:nvSpPr>
          <p:spPr>
            <a:xfrm>
              <a:off x="5252425" y="2265100"/>
              <a:ext cx="8075" cy="4075"/>
            </a:xfrm>
            <a:custGeom>
              <a:avLst/>
              <a:gdLst/>
              <a:ahLst/>
              <a:cxnLst/>
              <a:rect l="l" t="t" r="r" b="b"/>
              <a:pathLst>
                <a:path w="323" h="163" extrusionOk="0">
                  <a:moveTo>
                    <a:pt x="198" y="0"/>
                  </a:moveTo>
                  <a:cubicBezTo>
                    <a:pt x="152" y="0"/>
                    <a:pt x="107" y="16"/>
                    <a:pt x="67" y="16"/>
                  </a:cubicBezTo>
                  <a:cubicBezTo>
                    <a:pt x="52" y="16"/>
                    <a:pt x="38" y="14"/>
                    <a:pt x="25" y="8"/>
                  </a:cubicBezTo>
                  <a:cubicBezTo>
                    <a:pt x="1" y="44"/>
                    <a:pt x="1" y="91"/>
                    <a:pt x="25" y="127"/>
                  </a:cubicBezTo>
                  <a:cubicBezTo>
                    <a:pt x="60" y="127"/>
                    <a:pt x="108" y="151"/>
                    <a:pt x="155" y="163"/>
                  </a:cubicBezTo>
                  <a:cubicBezTo>
                    <a:pt x="203" y="127"/>
                    <a:pt x="263" y="103"/>
                    <a:pt x="322" y="68"/>
                  </a:cubicBezTo>
                  <a:cubicBezTo>
                    <a:pt x="283" y="14"/>
                    <a:pt x="240"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5"/>
            <p:cNvSpPr/>
            <p:nvPr/>
          </p:nvSpPr>
          <p:spPr>
            <a:xfrm>
              <a:off x="5231300" y="2261425"/>
              <a:ext cx="7175" cy="3350"/>
            </a:xfrm>
            <a:custGeom>
              <a:avLst/>
              <a:gdLst/>
              <a:ahLst/>
              <a:cxnLst/>
              <a:rect l="l" t="t" r="r" b="b"/>
              <a:pathLst>
                <a:path w="287" h="134" extrusionOk="0">
                  <a:moveTo>
                    <a:pt x="0" y="0"/>
                  </a:moveTo>
                  <a:cubicBezTo>
                    <a:pt x="61" y="102"/>
                    <a:pt x="148" y="134"/>
                    <a:pt x="239" y="134"/>
                  </a:cubicBezTo>
                  <a:cubicBezTo>
                    <a:pt x="254" y="134"/>
                    <a:pt x="270" y="133"/>
                    <a:pt x="286" y="131"/>
                  </a:cubicBezTo>
                  <a:cubicBezTo>
                    <a:pt x="238" y="84"/>
                    <a:pt x="179"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5"/>
            <p:cNvSpPr/>
            <p:nvPr/>
          </p:nvSpPr>
          <p:spPr>
            <a:xfrm>
              <a:off x="5241725" y="2261725"/>
              <a:ext cx="3875" cy="3000"/>
            </a:xfrm>
            <a:custGeom>
              <a:avLst/>
              <a:gdLst/>
              <a:ahLst/>
              <a:cxnLst/>
              <a:rect l="l" t="t" r="r" b="b"/>
              <a:pathLst>
                <a:path w="155" h="120" extrusionOk="0">
                  <a:moveTo>
                    <a:pt x="155" y="0"/>
                  </a:moveTo>
                  <a:cubicBezTo>
                    <a:pt x="107" y="48"/>
                    <a:pt x="48" y="84"/>
                    <a:pt x="0" y="119"/>
                  </a:cubicBezTo>
                  <a:cubicBezTo>
                    <a:pt x="60" y="84"/>
                    <a:pt x="10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5"/>
            <p:cNvSpPr/>
            <p:nvPr/>
          </p:nvSpPr>
          <p:spPr>
            <a:xfrm>
              <a:off x="5238450" y="2265000"/>
              <a:ext cx="3575" cy="3875"/>
            </a:xfrm>
            <a:custGeom>
              <a:avLst/>
              <a:gdLst/>
              <a:ahLst/>
              <a:cxnLst/>
              <a:rect l="l" t="t" r="r" b="b"/>
              <a:pathLst>
                <a:path w="143" h="155" extrusionOk="0">
                  <a:moveTo>
                    <a:pt x="0" y="0"/>
                  </a:moveTo>
                  <a:lnTo>
                    <a:pt x="0" y="155"/>
                  </a:lnTo>
                  <a:lnTo>
                    <a:pt x="143" y="155"/>
                  </a:ln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35"/>
            <p:cNvSpPr/>
            <p:nvPr/>
          </p:nvSpPr>
          <p:spPr>
            <a:xfrm>
              <a:off x="5328025" y="2231875"/>
              <a:ext cx="32175" cy="7825"/>
            </a:xfrm>
            <a:custGeom>
              <a:avLst/>
              <a:gdLst/>
              <a:ahLst/>
              <a:cxnLst/>
              <a:rect l="l" t="t" r="r" b="b"/>
              <a:pathLst>
                <a:path w="1287" h="313" extrusionOk="0">
                  <a:moveTo>
                    <a:pt x="337" y="1"/>
                  </a:moveTo>
                  <a:cubicBezTo>
                    <a:pt x="224" y="1"/>
                    <a:pt x="112" y="6"/>
                    <a:pt x="1" y="15"/>
                  </a:cubicBezTo>
                  <a:cubicBezTo>
                    <a:pt x="80" y="151"/>
                    <a:pt x="199" y="166"/>
                    <a:pt x="322" y="166"/>
                  </a:cubicBezTo>
                  <a:cubicBezTo>
                    <a:pt x="358" y="166"/>
                    <a:pt x="395" y="165"/>
                    <a:pt x="431" y="165"/>
                  </a:cubicBezTo>
                  <a:cubicBezTo>
                    <a:pt x="532" y="165"/>
                    <a:pt x="629" y="175"/>
                    <a:pt x="703" y="254"/>
                  </a:cubicBezTo>
                  <a:cubicBezTo>
                    <a:pt x="815" y="295"/>
                    <a:pt x="927" y="313"/>
                    <a:pt x="1041" y="313"/>
                  </a:cubicBezTo>
                  <a:cubicBezTo>
                    <a:pt x="1121" y="313"/>
                    <a:pt x="1203" y="304"/>
                    <a:pt x="1287" y="289"/>
                  </a:cubicBezTo>
                  <a:cubicBezTo>
                    <a:pt x="1180" y="135"/>
                    <a:pt x="953" y="230"/>
                    <a:pt x="870" y="51"/>
                  </a:cubicBezTo>
                  <a:cubicBezTo>
                    <a:pt x="695" y="15"/>
                    <a:pt x="515"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35"/>
            <p:cNvSpPr/>
            <p:nvPr/>
          </p:nvSpPr>
          <p:spPr>
            <a:xfrm>
              <a:off x="5966500" y="2306375"/>
              <a:ext cx="3300" cy="1375"/>
            </a:xfrm>
            <a:custGeom>
              <a:avLst/>
              <a:gdLst/>
              <a:ahLst/>
              <a:cxnLst/>
              <a:rect l="l" t="t" r="r" b="b"/>
              <a:pathLst>
                <a:path w="132" h="55" extrusionOk="0">
                  <a:moveTo>
                    <a:pt x="108" y="0"/>
                  </a:moveTo>
                  <a:cubicBezTo>
                    <a:pt x="60" y="0"/>
                    <a:pt x="37" y="12"/>
                    <a:pt x="1" y="24"/>
                  </a:cubicBezTo>
                  <a:cubicBezTo>
                    <a:pt x="31" y="47"/>
                    <a:pt x="61" y="55"/>
                    <a:pt x="88" y="55"/>
                  </a:cubicBezTo>
                  <a:cubicBezTo>
                    <a:pt x="104" y="55"/>
                    <a:pt x="119" y="52"/>
                    <a:pt x="132" y="48"/>
                  </a:cubicBezTo>
                  <a:cubicBezTo>
                    <a:pt x="132" y="24"/>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5"/>
            <p:cNvSpPr/>
            <p:nvPr/>
          </p:nvSpPr>
          <p:spPr>
            <a:xfrm>
              <a:off x="5947150" y="3059725"/>
              <a:ext cx="1525" cy="1525"/>
            </a:xfrm>
            <a:custGeom>
              <a:avLst/>
              <a:gdLst/>
              <a:ahLst/>
              <a:cxnLst/>
              <a:rect l="l" t="t" r="r" b="b"/>
              <a:pathLst>
                <a:path w="61" h="61" extrusionOk="0">
                  <a:moveTo>
                    <a:pt x="1" y="1"/>
                  </a:moveTo>
                  <a:cubicBezTo>
                    <a:pt x="13" y="37"/>
                    <a:pt x="49" y="48"/>
                    <a:pt x="60" y="60"/>
                  </a:cubicBezTo>
                  <a:cubicBezTo>
                    <a:pt x="49" y="48"/>
                    <a:pt x="49" y="37"/>
                    <a:pt x="37" y="13"/>
                  </a:cubicBezTo>
                  <a:cubicBezTo>
                    <a:pt x="37" y="1"/>
                    <a:pt x="1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5"/>
            <p:cNvSpPr/>
            <p:nvPr/>
          </p:nvSpPr>
          <p:spPr>
            <a:xfrm>
              <a:off x="5240225" y="1959900"/>
              <a:ext cx="4500" cy="3900"/>
            </a:xfrm>
            <a:custGeom>
              <a:avLst/>
              <a:gdLst/>
              <a:ahLst/>
              <a:cxnLst/>
              <a:rect l="l" t="t" r="r" b="b"/>
              <a:pathLst>
                <a:path w="180" h="156" extrusionOk="0">
                  <a:moveTo>
                    <a:pt x="72" y="0"/>
                  </a:moveTo>
                  <a:cubicBezTo>
                    <a:pt x="1" y="60"/>
                    <a:pt x="1" y="107"/>
                    <a:pt x="72" y="155"/>
                  </a:cubicBezTo>
                  <a:cubicBezTo>
                    <a:pt x="179" y="107"/>
                    <a:pt x="179" y="48"/>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5"/>
            <p:cNvSpPr/>
            <p:nvPr/>
          </p:nvSpPr>
          <p:spPr>
            <a:xfrm>
              <a:off x="5241725" y="1949475"/>
              <a:ext cx="3875" cy="7175"/>
            </a:xfrm>
            <a:custGeom>
              <a:avLst/>
              <a:gdLst/>
              <a:ahLst/>
              <a:cxnLst/>
              <a:rect l="l" t="t" r="r" b="b"/>
              <a:pathLst>
                <a:path w="155" h="287" extrusionOk="0">
                  <a:moveTo>
                    <a:pt x="155" y="1"/>
                  </a:moveTo>
                  <a:lnTo>
                    <a:pt x="155" y="1"/>
                  </a:lnTo>
                  <a:cubicBezTo>
                    <a:pt x="107" y="48"/>
                    <a:pt x="48" y="108"/>
                    <a:pt x="0" y="167"/>
                  </a:cubicBezTo>
                  <a:cubicBezTo>
                    <a:pt x="0" y="203"/>
                    <a:pt x="0" y="239"/>
                    <a:pt x="12" y="286"/>
                  </a:cubicBezTo>
                  <a:cubicBezTo>
                    <a:pt x="131" y="227"/>
                    <a:pt x="155" y="120"/>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5"/>
            <p:cNvSpPr/>
            <p:nvPr/>
          </p:nvSpPr>
          <p:spPr>
            <a:xfrm>
              <a:off x="5242000" y="1913750"/>
              <a:ext cx="2425" cy="3300"/>
            </a:xfrm>
            <a:custGeom>
              <a:avLst/>
              <a:gdLst/>
              <a:ahLst/>
              <a:cxnLst/>
              <a:rect l="l" t="t" r="r" b="b"/>
              <a:pathLst>
                <a:path w="97" h="132" extrusionOk="0">
                  <a:moveTo>
                    <a:pt x="25" y="1"/>
                  </a:moveTo>
                  <a:cubicBezTo>
                    <a:pt x="1" y="48"/>
                    <a:pt x="1" y="72"/>
                    <a:pt x="25" y="132"/>
                  </a:cubicBezTo>
                  <a:cubicBezTo>
                    <a:pt x="96" y="96"/>
                    <a:pt x="96" y="48"/>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5"/>
            <p:cNvSpPr/>
            <p:nvPr/>
          </p:nvSpPr>
          <p:spPr>
            <a:xfrm>
              <a:off x="5963225" y="2365600"/>
              <a:ext cx="3600" cy="3300"/>
            </a:xfrm>
            <a:custGeom>
              <a:avLst/>
              <a:gdLst/>
              <a:ahLst/>
              <a:cxnLst/>
              <a:rect l="l" t="t" r="r" b="b"/>
              <a:pathLst>
                <a:path w="144" h="132" extrusionOk="0">
                  <a:moveTo>
                    <a:pt x="1" y="1"/>
                  </a:moveTo>
                  <a:lnTo>
                    <a:pt x="1" y="1"/>
                  </a:lnTo>
                  <a:cubicBezTo>
                    <a:pt x="48" y="36"/>
                    <a:pt x="84" y="84"/>
                    <a:pt x="144" y="131"/>
                  </a:cubicBezTo>
                  <a:cubicBezTo>
                    <a:pt x="108" y="84"/>
                    <a:pt x="49"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5"/>
            <p:cNvSpPr/>
            <p:nvPr/>
          </p:nvSpPr>
          <p:spPr>
            <a:xfrm>
              <a:off x="6020075" y="2204225"/>
              <a:ext cx="7475" cy="6925"/>
            </a:xfrm>
            <a:custGeom>
              <a:avLst/>
              <a:gdLst/>
              <a:ahLst/>
              <a:cxnLst/>
              <a:rect l="l" t="t" r="r" b="b"/>
              <a:pathLst>
                <a:path w="299" h="277" extrusionOk="0">
                  <a:moveTo>
                    <a:pt x="244" y="0"/>
                  </a:moveTo>
                  <a:cubicBezTo>
                    <a:pt x="145" y="0"/>
                    <a:pt x="64" y="38"/>
                    <a:pt x="1" y="121"/>
                  </a:cubicBezTo>
                  <a:cubicBezTo>
                    <a:pt x="1" y="169"/>
                    <a:pt x="13" y="229"/>
                    <a:pt x="13" y="276"/>
                  </a:cubicBezTo>
                  <a:cubicBezTo>
                    <a:pt x="215" y="276"/>
                    <a:pt x="299" y="181"/>
                    <a:pt x="287" y="2"/>
                  </a:cubicBezTo>
                  <a:cubicBezTo>
                    <a:pt x="272" y="1"/>
                    <a:pt x="258"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5"/>
            <p:cNvSpPr/>
            <p:nvPr/>
          </p:nvSpPr>
          <p:spPr>
            <a:xfrm>
              <a:off x="5926475" y="2167950"/>
              <a:ext cx="4350" cy="2825"/>
            </a:xfrm>
            <a:custGeom>
              <a:avLst/>
              <a:gdLst/>
              <a:ahLst/>
              <a:cxnLst/>
              <a:rect l="l" t="t" r="r" b="b"/>
              <a:pathLst>
                <a:path w="174" h="113" extrusionOk="0">
                  <a:moveTo>
                    <a:pt x="173" y="1"/>
                  </a:moveTo>
                  <a:lnTo>
                    <a:pt x="173" y="1"/>
                  </a:lnTo>
                  <a:cubicBezTo>
                    <a:pt x="166" y="17"/>
                    <a:pt x="148" y="21"/>
                    <a:pt x="126" y="21"/>
                  </a:cubicBezTo>
                  <a:cubicBezTo>
                    <a:pt x="108" y="21"/>
                    <a:pt x="88" y="19"/>
                    <a:pt x="70" y="19"/>
                  </a:cubicBezTo>
                  <a:cubicBezTo>
                    <a:pt x="30" y="19"/>
                    <a:pt x="0" y="31"/>
                    <a:pt x="30" y="108"/>
                  </a:cubicBezTo>
                  <a:cubicBezTo>
                    <a:pt x="32" y="111"/>
                    <a:pt x="35" y="113"/>
                    <a:pt x="40" y="113"/>
                  </a:cubicBezTo>
                  <a:cubicBezTo>
                    <a:pt x="70" y="113"/>
                    <a:pt x="152" y="52"/>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5"/>
            <p:cNvSpPr/>
            <p:nvPr/>
          </p:nvSpPr>
          <p:spPr>
            <a:xfrm>
              <a:off x="5475075" y="2135800"/>
              <a:ext cx="133075" cy="8375"/>
            </a:xfrm>
            <a:custGeom>
              <a:avLst/>
              <a:gdLst/>
              <a:ahLst/>
              <a:cxnLst/>
              <a:rect l="l" t="t" r="r" b="b"/>
              <a:pathLst>
                <a:path w="5323" h="335" extrusionOk="0">
                  <a:moveTo>
                    <a:pt x="1596" y="1"/>
                  </a:moveTo>
                  <a:cubicBezTo>
                    <a:pt x="1411" y="105"/>
                    <a:pt x="1216" y="145"/>
                    <a:pt x="1017" y="145"/>
                  </a:cubicBezTo>
                  <a:cubicBezTo>
                    <a:pt x="921" y="145"/>
                    <a:pt x="824" y="135"/>
                    <a:pt x="727" y="120"/>
                  </a:cubicBezTo>
                  <a:cubicBezTo>
                    <a:pt x="477" y="144"/>
                    <a:pt x="239" y="156"/>
                    <a:pt x="1" y="168"/>
                  </a:cubicBezTo>
                  <a:cubicBezTo>
                    <a:pt x="143" y="276"/>
                    <a:pt x="298" y="300"/>
                    <a:pt x="458" y="300"/>
                  </a:cubicBezTo>
                  <a:cubicBezTo>
                    <a:pt x="577" y="300"/>
                    <a:pt x="700" y="287"/>
                    <a:pt x="822" y="287"/>
                  </a:cubicBezTo>
                  <a:lnTo>
                    <a:pt x="3453" y="334"/>
                  </a:lnTo>
                  <a:lnTo>
                    <a:pt x="5323" y="287"/>
                  </a:lnTo>
                  <a:cubicBezTo>
                    <a:pt x="5239" y="180"/>
                    <a:pt x="5140" y="156"/>
                    <a:pt x="5039" y="156"/>
                  </a:cubicBezTo>
                  <a:cubicBezTo>
                    <a:pt x="4982" y="156"/>
                    <a:pt x="4926" y="163"/>
                    <a:pt x="4870" y="168"/>
                  </a:cubicBezTo>
                  <a:lnTo>
                    <a:pt x="3168" y="168"/>
                  </a:lnTo>
                  <a:cubicBezTo>
                    <a:pt x="2977" y="156"/>
                    <a:pt x="2787" y="156"/>
                    <a:pt x="2584" y="156"/>
                  </a:cubicBezTo>
                  <a:cubicBezTo>
                    <a:pt x="2475" y="84"/>
                    <a:pt x="2359" y="68"/>
                    <a:pt x="2241" y="68"/>
                  </a:cubicBezTo>
                  <a:cubicBezTo>
                    <a:pt x="2136" y="68"/>
                    <a:pt x="2030" y="81"/>
                    <a:pt x="1926" y="81"/>
                  </a:cubicBezTo>
                  <a:cubicBezTo>
                    <a:pt x="1812" y="81"/>
                    <a:pt x="1701" y="65"/>
                    <a:pt x="1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5"/>
            <p:cNvSpPr/>
            <p:nvPr/>
          </p:nvSpPr>
          <p:spPr>
            <a:xfrm>
              <a:off x="5402150" y="2147350"/>
              <a:ext cx="20850" cy="2475"/>
            </a:xfrm>
            <a:custGeom>
              <a:avLst/>
              <a:gdLst/>
              <a:ahLst/>
              <a:cxnLst/>
              <a:rect l="l" t="t" r="r" b="b"/>
              <a:pathLst>
                <a:path w="834" h="99" extrusionOk="0">
                  <a:moveTo>
                    <a:pt x="389" y="0"/>
                  </a:moveTo>
                  <a:cubicBezTo>
                    <a:pt x="256" y="0"/>
                    <a:pt x="126" y="30"/>
                    <a:pt x="1" y="98"/>
                  </a:cubicBezTo>
                  <a:lnTo>
                    <a:pt x="834" y="98"/>
                  </a:lnTo>
                  <a:cubicBezTo>
                    <a:pt x="685" y="36"/>
                    <a:pt x="535"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5"/>
            <p:cNvSpPr/>
            <p:nvPr/>
          </p:nvSpPr>
          <p:spPr>
            <a:xfrm>
              <a:off x="5511100" y="2150650"/>
              <a:ext cx="19075" cy="3425"/>
            </a:xfrm>
            <a:custGeom>
              <a:avLst/>
              <a:gdLst/>
              <a:ahLst/>
              <a:cxnLst/>
              <a:rect l="l" t="t" r="r" b="b"/>
              <a:pathLst>
                <a:path w="763" h="137" extrusionOk="0">
                  <a:moveTo>
                    <a:pt x="214" y="0"/>
                  </a:moveTo>
                  <a:cubicBezTo>
                    <a:pt x="145" y="0"/>
                    <a:pt x="73" y="2"/>
                    <a:pt x="0" y="2"/>
                  </a:cubicBezTo>
                  <a:cubicBezTo>
                    <a:pt x="119" y="109"/>
                    <a:pt x="247" y="136"/>
                    <a:pt x="377" y="136"/>
                  </a:cubicBezTo>
                  <a:cubicBezTo>
                    <a:pt x="506" y="136"/>
                    <a:pt x="637" y="109"/>
                    <a:pt x="762" y="109"/>
                  </a:cubicBezTo>
                  <a:cubicBezTo>
                    <a:pt x="588" y="13"/>
                    <a:pt x="407"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5"/>
            <p:cNvSpPr/>
            <p:nvPr/>
          </p:nvSpPr>
          <p:spPr>
            <a:xfrm>
              <a:off x="5423575" y="2148675"/>
              <a:ext cx="5975" cy="1150"/>
            </a:xfrm>
            <a:custGeom>
              <a:avLst/>
              <a:gdLst/>
              <a:ahLst/>
              <a:cxnLst/>
              <a:rect l="l" t="t" r="r" b="b"/>
              <a:pathLst>
                <a:path w="239" h="46" extrusionOk="0">
                  <a:moveTo>
                    <a:pt x="129" y="1"/>
                  </a:moveTo>
                  <a:cubicBezTo>
                    <a:pt x="90" y="1"/>
                    <a:pt x="48" y="16"/>
                    <a:pt x="1" y="45"/>
                  </a:cubicBezTo>
                  <a:lnTo>
                    <a:pt x="239" y="45"/>
                  </a:lnTo>
                  <a:cubicBezTo>
                    <a:pt x="203" y="16"/>
                    <a:pt x="167"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5"/>
            <p:cNvSpPr/>
            <p:nvPr/>
          </p:nvSpPr>
          <p:spPr>
            <a:xfrm>
              <a:off x="5395000" y="2148675"/>
              <a:ext cx="6275" cy="1150"/>
            </a:xfrm>
            <a:custGeom>
              <a:avLst/>
              <a:gdLst/>
              <a:ahLst/>
              <a:cxnLst/>
              <a:rect l="l" t="t" r="r" b="b"/>
              <a:pathLst>
                <a:path w="251" h="46" extrusionOk="0">
                  <a:moveTo>
                    <a:pt x="121" y="1"/>
                  </a:moveTo>
                  <a:cubicBezTo>
                    <a:pt x="78" y="1"/>
                    <a:pt x="37" y="16"/>
                    <a:pt x="1" y="45"/>
                  </a:cubicBezTo>
                  <a:lnTo>
                    <a:pt x="251" y="45"/>
                  </a:lnTo>
                  <a:cubicBezTo>
                    <a:pt x="209" y="16"/>
                    <a:pt x="165" y="1"/>
                    <a:pt x="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5"/>
            <p:cNvSpPr/>
            <p:nvPr/>
          </p:nvSpPr>
          <p:spPr>
            <a:xfrm>
              <a:off x="5378350" y="2124700"/>
              <a:ext cx="7150" cy="7625"/>
            </a:xfrm>
            <a:custGeom>
              <a:avLst/>
              <a:gdLst/>
              <a:ahLst/>
              <a:cxnLst/>
              <a:rect l="l" t="t" r="r" b="b"/>
              <a:pathLst>
                <a:path w="286" h="305" extrusionOk="0">
                  <a:moveTo>
                    <a:pt x="181" y="1"/>
                  </a:moveTo>
                  <a:cubicBezTo>
                    <a:pt x="91" y="1"/>
                    <a:pt x="57" y="124"/>
                    <a:pt x="0" y="171"/>
                  </a:cubicBezTo>
                  <a:cubicBezTo>
                    <a:pt x="51" y="272"/>
                    <a:pt x="136" y="305"/>
                    <a:pt x="234" y="305"/>
                  </a:cubicBezTo>
                  <a:cubicBezTo>
                    <a:pt x="251" y="305"/>
                    <a:pt x="268" y="304"/>
                    <a:pt x="286" y="302"/>
                  </a:cubicBezTo>
                  <a:lnTo>
                    <a:pt x="286" y="16"/>
                  </a:lnTo>
                  <a:lnTo>
                    <a:pt x="262" y="28"/>
                  </a:lnTo>
                  <a:cubicBezTo>
                    <a:pt x="230" y="9"/>
                    <a:pt x="204"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5"/>
            <p:cNvSpPr/>
            <p:nvPr/>
          </p:nvSpPr>
          <p:spPr>
            <a:xfrm>
              <a:off x="5302725" y="2105475"/>
              <a:ext cx="25325" cy="23525"/>
            </a:xfrm>
            <a:custGeom>
              <a:avLst/>
              <a:gdLst/>
              <a:ahLst/>
              <a:cxnLst/>
              <a:rect l="l" t="t" r="r" b="b"/>
              <a:pathLst>
                <a:path w="1013" h="941" extrusionOk="0">
                  <a:moveTo>
                    <a:pt x="529" y="1"/>
                  </a:moveTo>
                  <a:cubicBezTo>
                    <a:pt x="453" y="1"/>
                    <a:pt x="373" y="22"/>
                    <a:pt x="287" y="47"/>
                  </a:cubicBezTo>
                  <a:cubicBezTo>
                    <a:pt x="1" y="559"/>
                    <a:pt x="477" y="690"/>
                    <a:pt x="727" y="940"/>
                  </a:cubicBezTo>
                  <a:cubicBezTo>
                    <a:pt x="882" y="940"/>
                    <a:pt x="965" y="892"/>
                    <a:pt x="906" y="726"/>
                  </a:cubicBezTo>
                  <a:cubicBezTo>
                    <a:pt x="870" y="583"/>
                    <a:pt x="882" y="440"/>
                    <a:pt x="1013" y="357"/>
                  </a:cubicBezTo>
                  <a:cubicBezTo>
                    <a:pt x="906" y="261"/>
                    <a:pt x="822" y="166"/>
                    <a:pt x="727" y="71"/>
                  </a:cubicBezTo>
                  <a:cubicBezTo>
                    <a:pt x="664" y="19"/>
                    <a:pt x="598"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5"/>
            <p:cNvSpPr/>
            <p:nvPr/>
          </p:nvSpPr>
          <p:spPr>
            <a:xfrm>
              <a:off x="5303625" y="2106150"/>
              <a:ext cx="17875" cy="22850"/>
            </a:xfrm>
            <a:custGeom>
              <a:avLst/>
              <a:gdLst/>
              <a:ahLst/>
              <a:cxnLst/>
              <a:rect l="l" t="t" r="r" b="b"/>
              <a:pathLst>
                <a:path w="715" h="914" extrusionOk="0">
                  <a:moveTo>
                    <a:pt x="189" y="1"/>
                  </a:moveTo>
                  <a:cubicBezTo>
                    <a:pt x="161" y="1"/>
                    <a:pt x="130" y="12"/>
                    <a:pt x="96" y="32"/>
                  </a:cubicBezTo>
                  <a:cubicBezTo>
                    <a:pt x="1" y="199"/>
                    <a:pt x="12" y="342"/>
                    <a:pt x="132" y="472"/>
                  </a:cubicBezTo>
                  <a:cubicBezTo>
                    <a:pt x="215" y="627"/>
                    <a:pt x="263" y="806"/>
                    <a:pt x="417" y="913"/>
                  </a:cubicBezTo>
                  <a:cubicBezTo>
                    <a:pt x="513" y="913"/>
                    <a:pt x="608" y="889"/>
                    <a:pt x="715" y="889"/>
                  </a:cubicBezTo>
                  <a:cubicBezTo>
                    <a:pt x="691" y="734"/>
                    <a:pt x="608" y="639"/>
                    <a:pt x="477" y="568"/>
                  </a:cubicBezTo>
                  <a:cubicBezTo>
                    <a:pt x="274" y="461"/>
                    <a:pt x="263" y="270"/>
                    <a:pt x="298" y="80"/>
                  </a:cubicBezTo>
                  <a:cubicBezTo>
                    <a:pt x="263" y="24"/>
                    <a:pt x="228" y="1"/>
                    <a:pt x="1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5"/>
            <p:cNvSpPr/>
            <p:nvPr/>
          </p:nvSpPr>
          <p:spPr>
            <a:xfrm>
              <a:off x="5351850" y="2117650"/>
              <a:ext cx="10450" cy="7975"/>
            </a:xfrm>
            <a:custGeom>
              <a:avLst/>
              <a:gdLst/>
              <a:ahLst/>
              <a:cxnLst/>
              <a:rect l="l" t="t" r="r" b="b"/>
              <a:pathLst>
                <a:path w="418" h="319" extrusionOk="0">
                  <a:moveTo>
                    <a:pt x="346" y="1"/>
                  </a:moveTo>
                  <a:cubicBezTo>
                    <a:pt x="321" y="10"/>
                    <a:pt x="295" y="13"/>
                    <a:pt x="268" y="13"/>
                  </a:cubicBezTo>
                  <a:cubicBezTo>
                    <a:pt x="232" y="13"/>
                    <a:pt x="195" y="8"/>
                    <a:pt x="160" y="8"/>
                  </a:cubicBezTo>
                  <a:cubicBezTo>
                    <a:pt x="94" y="8"/>
                    <a:pt x="37" y="26"/>
                    <a:pt x="12" y="132"/>
                  </a:cubicBezTo>
                  <a:cubicBezTo>
                    <a:pt x="0" y="191"/>
                    <a:pt x="48" y="298"/>
                    <a:pt x="96" y="310"/>
                  </a:cubicBezTo>
                  <a:cubicBezTo>
                    <a:pt x="111" y="316"/>
                    <a:pt x="125" y="318"/>
                    <a:pt x="137" y="318"/>
                  </a:cubicBezTo>
                  <a:cubicBezTo>
                    <a:pt x="231" y="318"/>
                    <a:pt x="251" y="176"/>
                    <a:pt x="346" y="155"/>
                  </a:cubicBezTo>
                  <a:cubicBezTo>
                    <a:pt x="417" y="108"/>
                    <a:pt x="417" y="6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5"/>
            <p:cNvSpPr/>
            <p:nvPr/>
          </p:nvSpPr>
          <p:spPr>
            <a:xfrm>
              <a:off x="5378625" y="2121825"/>
              <a:ext cx="7475" cy="7175"/>
            </a:xfrm>
            <a:custGeom>
              <a:avLst/>
              <a:gdLst/>
              <a:ahLst/>
              <a:cxnLst/>
              <a:rect l="l" t="t" r="r" b="b"/>
              <a:pathLst>
                <a:path w="299" h="287" extrusionOk="0">
                  <a:moveTo>
                    <a:pt x="1" y="0"/>
                  </a:moveTo>
                  <a:lnTo>
                    <a:pt x="1" y="286"/>
                  </a:lnTo>
                  <a:lnTo>
                    <a:pt x="275" y="143"/>
                  </a:lnTo>
                  <a:cubicBezTo>
                    <a:pt x="275" y="84"/>
                    <a:pt x="275" y="48"/>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5"/>
            <p:cNvSpPr/>
            <p:nvPr/>
          </p:nvSpPr>
          <p:spPr>
            <a:xfrm>
              <a:off x="5360475" y="2116150"/>
              <a:ext cx="7175" cy="5400"/>
            </a:xfrm>
            <a:custGeom>
              <a:avLst/>
              <a:gdLst/>
              <a:ahLst/>
              <a:cxnLst/>
              <a:rect l="l" t="t" r="r" b="b"/>
              <a:pathLst>
                <a:path w="287" h="216" extrusionOk="0">
                  <a:moveTo>
                    <a:pt x="185" y="1"/>
                  </a:moveTo>
                  <a:cubicBezTo>
                    <a:pt x="120" y="1"/>
                    <a:pt x="55" y="65"/>
                    <a:pt x="1" y="72"/>
                  </a:cubicBezTo>
                  <a:lnTo>
                    <a:pt x="1" y="215"/>
                  </a:lnTo>
                  <a:lnTo>
                    <a:pt x="286" y="215"/>
                  </a:lnTo>
                  <a:lnTo>
                    <a:pt x="286" y="72"/>
                  </a:lnTo>
                  <a:cubicBezTo>
                    <a:pt x="253" y="19"/>
                    <a:pt x="219"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5"/>
            <p:cNvSpPr/>
            <p:nvPr/>
          </p:nvSpPr>
          <p:spPr>
            <a:xfrm>
              <a:off x="5167600" y="2145925"/>
              <a:ext cx="6875" cy="10150"/>
            </a:xfrm>
            <a:custGeom>
              <a:avLst/>
              <a:gdLst/>
              <a:ahLst/>
              <a:cxnLst/>
              <a:rect l="l" t="t" r="r" b="b"/>
              <a:pathLst>
                <a:path w="275" h="406" extrusionOk="0">
                  <a:moveTo>
                    <a:pt x="143" y="1"/>
                  </a:moveTo>
                  <a:lnTo>
                    <a:pt x="0" y="275"/>
                  </a:lnTo>
                  <a:lnTo>
                    <a:pt x="143" y="405"/>
                  </a:lnTo>
                  <a:cubicBezTo>
                    <a:pt x="179" y="370"/>
                    <a:pt x="227" y="334"/>
                    <a:pt x="274" y="286"/>
                  </a:cubicBezTo>
                  <a:lnTo>
                    <a:pt x="274" y="191"/>
                  </a:lnTo>
                  <a:cubicBezTo>
                    <a:pt x="227" y="155"/>
                    <a:pt x="179" y="9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5"/>
            <p:cNvSpPr/>
            <p:nvPr/>
          </p:nvSpPr>
          <p:spPr>
            <a:xfrm>
              <a:off x="5255400" y="2099500"/>
              <a:ext cx="51525" cy="19775"/>
            </a:xfrm>
            <a:custGeom>
              <a:avLst/>
              <a:gdLst/>
              <a:ahLst/>
              <a:cxnLst/>
              <a:rect l="l" t="t" r="r" b="b"/>
              <a:pathLst>
                <a:path w="2061" h="791" extrusionOk="0">
                  <a:moveTo>
                    <a:pt x="203" y="0"/>
                  </a:moveTo>
                  <a:lnTo>
                    <a:pt x="203" y="0"/>
                  </a:lnTo>
                  <a:cubicBezTo>
                    <a:pt x="84" y="238"/>
                    <a:pt x="1" y="441"/>
                    <a:pt x="394" y="465"/>
                  </a:cubicBezTo>
                  <a:cubicBezTo>
                    <a:pt x="501" y="465"/>
                    <a:pt x="560" y="524"/>
                    <a:pt x="620" y="596"/>
                  </a:cubicBezTo>
                  <a:cubicBezTo>
                    <a:pt x="703" y="667"/>
                    <a:pt x="834" y="655"/>
                    <a:pt x="918" y="727"/>
                  </a:cubicBezTo>
                  <a:cubicBezTo>
                    <a:pt x="918" y="750"/>
                    <a:pt x="929" y="774"/>
                    <a:pt x="953" y="786"/>
                  </a:cubicBezTo>
                  <a:cubicBezTo>
                    <a:pt x="961" y="789"/>
                    <a:pt x="969" y="790"/>
                    <a:pt x="976" y="790"/>
                  </a:cubicBezTo>
                  <a:cubicBezTo>
                    <a:pt x="1000" y="790"/>
                    <a:pt x="1021" y="773"/>
                    <a:pt x="1049" y="727"/>
                  </a:cubicBezTo>
                  <a:cubicBezTo>
                    <a:pt x="1127" y="699"/>
                    <a:pt x="1204" y="690"/>
                    <a:pt x="1281" y="690"/>
                  </a:cubicBezTo>
                  <a:cubicBezTo>
                    <a:pt x="1484" y="690"/>
                    <a:pt x="1682" y="758"/>
                    <a:pt x="1885" y="758"/>
                  </a:cubicBezTo>
                  <a:cubicBezTo>
                    <a:pt x="1943" y="758"/>
                    <a:pt x="2001" y="753"/>
                    <a:pt x="2061" y="738"/>
                  </a:cubicBezTo>
                  <a:cubicBezTo>
                    <a:pt x="2061" y="608"/>
                    <a:pt x="2049" y="477"/>
                    <a:pt x="2049" y="346"/>
                  </a:cubicBezTo>
                  <a:cubicBezTo>
                    <a:pt x="1787" y="72"/>
                    <a:pt x="1430" y="238"/>
                    <a:pt x="1132" y="119"/>
                  </a:cubicBezTo>
                  <a:cubicBezTo>
                    <a:pt x="1070" y="75"/>
                    <a:pt x="1002" y="51"/>
                    <a:pt x="932" y="51"/>
                  </a:cubicBezTo>
                  <a:cubicBezTo>
                    <a:pt x="907" y="51"/>
                    <a:pt x="883" y="54"/>
                    <a:pt x="858" y="60"/>
                  </a:cubicBezTo>
                  <a:cubicBezTo>
                    <a:pt x="766" y="84"/>
                    <a:pt x="674" y="109"/>
                    <a:pt x="583" y="109"/>
                  </a:cubicBezTo>
                  <a:cubicBezTo>
                    <a:pt x="498" y="109"/>
                    <a:pt x="415" y="87"/>
                    <a:pt x="334" y="24"/>
                  </a:cubicBezTo>
                  <a:cubicBezTo>
                    <a:pt x="287" y="12"/>
                    <a:pt x="239"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5"/>
            <p:cNvSpPr/>
            <p:nvPr/>
          </p:nvSpPr>
          <p:spPr>
            <a:xfrm>
              <a:off x="5274450" y="2117650"/>
              <a:ext cx="7175" cy="9275"/>
            </a:xfrm>
            <a:custGeom>
              <a:avLst/>
              <a:gdLst/>
              <a:ahLst/>
              <a:cxnLst/>
              <a:rect l="l" t="t" r="r" b="b"/>
              <a:pathLst>
                <a:path w="287" h="371" extrusionOk="0">
                  <a:moveTo>
                    <a:pt x="156" y="1"/>
                  </a:moveTo>
                  <a:cubicBezTo>
                    <a:pt x="120" y="48"/>
                    <a:pt x="108" y="96"/>
                    <a:pt x="96" y="120"/>
                  </a:cubicBezTo>
                  <a:cubicBezTo>
                    <a:pt x="60" y="215"/>
                    <a:pt x="1" y="310"/>
                    <a:pt x="120" y="358"/>
                  </a:cubicBezTo>
                  <a:cubicBezTo>
                    <a:pt x="139" y="367"/>
                    <a:pt x="157" y="370"/>
                    <a:pt x="173" y="370"/>
                  </a:cubicBezTo>
                  <a:cubicBezTo>
                    <a:pt x="243" y="370"/>
                    <a:pt x="277" y="293"/>
                    <a:pt x="287" y="215"/>
                  </a:cubicBezTo>
                  <a:lnTo>
                    <a:pt x="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5"/>
            <p:cNvSpPr/>
            <p:nvPr/>
          </p:nvSpPr>
          <p:spPr>
            <a:xfrm>
              <a:off x="5270875" y="2114375"/>
              <a:ext cx="7475" cy="3375"/>
            </a:xfrm>
            <a:custGeom>
              <a:avLst/>
              <a:gdLst/>
              <a:ahLst/>
              <a:cxnLst/>
              <a:rect l="l" t="t" r="r" b="b"/>
              <a:pathLst>
                <a:path w="299" h="135" extrusionOk="0">
                  <a:moveTo>
                    <a:pt x="1" y="1"/>
                  </a:moveTo>
                  <a:cubicBezTo>
                    <a:pt x="52" y="102"/>
                    <a:pt x="145" y="134"/>
                    <a:pt x="246" y="134"/>
                  </a:cubicBezTo>
                  <a:cubicBezTo>
                    <a:pt x="263" y="134"/>
                    <a:pt x="281" y="133"/>
                    <a:pt x="299" y="132"/>
                  </a:cubicBezTo>
                  <a:cubicBezTo>
                    <a:pt x="215"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5"/>
            <p:cNvSpPr/>
            <p:nvPr/>
          </p:nvSpPr>
          <p:spPr>
            <a:xfrm>
              <a:off x="5188425" y="2193550"/>
              <a:ext cx="14325" cy="37525"/>
            </a:xfrm>
            <a:custGeom>
              <a:avLst/>
              <a:gdLst/>
              <a:ahLst/>
              <a:cxnLst/>
              <a:rect l="l" t="t" r="r" b="b"/>
              <a:pathLst>
                <a:path w="573" h="1501" extrusionOk="0">
                  <a:moveTo>
                    <a:pt x="287" y="1"/>
                  </a:moveTo>
                  <a:lnTo>
                    <a:pt x="287" y="286"/>
                  </a:lnTo>
                  <a:cubicBezTo>
                    <a:pt x="275" y="429"/>
                    <a:pt x="275" y="572"/>
                    <a:pt x="275" y="715"/>
                  </a:cubicBezTo>
                  <a:cubicBezTo>
                    <a:pt x="239" y="989"/>
                    <a:pt x="1" y="1298"/>
                    <a:pt x="394" y="1501"/>
                  </a:cubicBezTo>
                  <a:cubicBezTo>
                    <a:pt x="465" y="1072"/>
                    <a:pt x="572" y="644"/>
                    <a:pt x="525" y="191"/>
                  </a:cubicBezTo>
                  <a:cubicBezTo>
                    <a:pt x="501" y="120"/>
                    <a:pt x="453" y="60"/>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5"/>
            <p:cNvSpPr/>
            <p:nvPr/>
          </p:nvSpPr>
          <p:spPr>
            <a:xfrm>
              <a:off x="5177425" y="2157550"/>
              <a:ext cx="8050" cy="10725"/>
            </a:xfrm>
            <a:custGeom>
              <a:avLst/>
              <a:gdLst/>
              <a:ahLst/>
              <a:cxnLst/>
              <a:rect l="l" t="t" r="r" b="b"/>
              <a:pathLst>
                <a:path w="322" h="429" extrusionOk="0">
                  <a:moveTo>
                    <a:pt x="0" y="0"/>
                  </a:moveTo>
                  <a:cubicBezTo>
                    <a:pt x="72" y="167"/>
                    <a:pt x="143" y="310"/>
                    <a:pt x="286" y="429"/>
                  </a:cubicBezTo>
                  <a:cubicBezTo>
                    <a:pt x="286" y="226"/>
                    <a:pt x="322"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5"/>
            <p:cNvSpPr/>
            <p:nvPr/>
          </p:nvSpPr>
          <p:spPr>
            <a:xfrm>
              <a:off x="5187850" y="2211125"/>
              <a:ext cx="11625" cy="36925"/>
            </a:xfrm>
            <a:custGeom>
              <a:avLst/>
              <a:gdLst/>
              <a:ahLst/>
              <a:cxnLst/>
              <a:rect l="l" t="t" r="r" b="b"/>
              <a:pathLst>
                <a:path w="465" h="1477" extrusionOk="0">
                  <a:moveTo>
                    <a:pt x="310" y="0"/>
                  </a:moveTo>
                  <a:lnTo>
                    <a:pt x="310" y="0"/>
                  </a:lnTo>
                  <a:cubicBezTo>
                    <a:pt x="107" y="143"/>
                    <a:pt x="179" y="369"/>
                    <a:pt x="167" y="560"/>
                  </a:cubicBezTo>
                  <a:cubicBezTo>
                    <a:pt x="12" y="738"/>
                    <a:pt x="191" y="976"/>
                    <a:pt x="24" y="1143"/>
                  </a:cubicBezTo>
                  <a:cubicBezTo>
                    <a:pt x="24" y="1250"/>
                    <a:pt x="0" y="1369"/>
                    <a:pt x="83" y="1477"/>
                  </a:cubicBezTo>
                  <a:cubicBezTo>
                    <a:pt x="226" y="1322"/>
                    <a:pt x="345" y="1155"/>
                    <a:pt x="464" y="1012"/>
                  </a:cubicBezTo>
                  <a:cubicBezTo>
                    <a:pt x="441" y="941"/>
                    <a:pt x="441" y="857"/>
                    <a:pt x="429" y="786"/>
                  </a:cubicBezTo>
                  <a:cubicBezTo>
                    <a:pt x="143" y="560"/>
                    <a:pt x="357" y="262"/>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5"/>
            <p:cNvSpPr/>
            <p:nvPr/>
          </p:nvSpPr>
          <p:spPr>
            <a:xfrm>
              <a:off x="5188425" y="2225700"/>
              <a:ext cx="5400" cy="14325"/>
            </a:xfrm>
            <a:custGeom>
              <a:avLst/>
              <a:gdLst/>
              <a:ahLst/>
              <a:cxnLst/>
              <a:rect l="l" t="t" r="r" b="b"/>
              <a:pathLst>
                <a:path w="216" h="573" extrusionOk="0">
                  <a:moveTo>
                    <a:pt x="144" y="1"/>
                  </a:moveTo>
                  <a:cubicBezTo>
                    <a:pt x="96" y="1"/>
                    <a:pt x="48" y="1"/>
                    <a:pt x="1" y="12"/>
                  </a:cubicBezTo>
                  <a:lnTo>
                    <a:pt x="1" y="143"/>
                  </a:lnTo>
                  <a:lnTo>
                    <a:pt x="1" y="274"/>
                  </a:lnTo>
                  <a:lnTo>
                    <a:pt x="1" y="572"/>
                  </a:lnTo>
                  <a:cubicBezTo>
                    <a:pt x="215" y="417"/>
                    <a:pt x="120" y="19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5"/>
            <p:cNvSpPr/>
            <p:nvPr/>
          </p:nvSpPr>
          <p:spPr>
            <a:xfrm>
              <a:off x="5309875" y="2931750"/>
              <a:ext cx="19075" cy="3800"/>
            </a:xfrm>
            <a:custGeom>
              <a:avLst/>
              <a:gdLst/>
              <a:ahLst/>
              <a:cxnLst/>
              <a:rect l="l" t="t" r="r" b="b"/>
              <a:pathLst>
                <a:path w="763" h="152" extrusionOk="0">
                  <a:moveTo>
                    <a:pt x="763" y="0"/>
                  </a:moveTo>
                  <a:lnTo>
                    <a:pt x="763" y="0"/>
                  </a:lnTo>
                  <a:cubicBezTo>
                    <a:pt x="501" y="12"/>
                    <a:pt x="251" y="36"/>
                    <a:pt x="1" y="60"/>
                  </a:cubicBezTo>
                  <a:cubicBezTo>
                    <a:pt x="143" y="98"/>
                    <a:pt x="285" y="151"/>
                    <a:pt x="424" y="151"/>
                  </a:cubicBezTo>
                  <a:cubicBezTo>
                    <a:pt x="540" y="151"/>
                    <a:pt x="654" y="114"/>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5"/>
            <p:cNvSpPr/>
            <p:nvPr/>
          </p:nvSpPr>
          <p:spPr>
            <a:xfrm>
              <a:off x="5281600" y="2101850"/>
              <a:ext cx="39900" cy="6300"/>
            </a:xfrm>
            <a:custGeom>
              <a:avLst/>
              <a:gdLst/>
              <a:ahLst/>
              <a:cxnLst/>
              <a:rect l="l" t="t" r="r" b="b"/>
              <a:pathLst>
                <a:path w="1596" h="252" extrusionOk="0">
                  <a:moveTo>
                    <a:pt x="395" y="1"/>
                  </a:moveTo>
                  <a:cubicBezTo>
                    <a:pt x="262" y="1"/>
                    <a:pt x="130" y="28"/>
                    <a:pt x="1" y="109"/>
                  </a:cubicBezTo>
                  <a:cubicBezTo>
                    <a:pt x="143" y="207"/>
                    <a:pt x="295" y="225"/>
                    <a:pt x="450" y="225"/>
                  </a:cubicBezTo>
                  <a:cubicBezTo>
                    <a:pt x="540" y="225"/>
                    <a:pt x="632" y="219"/>
                    <a:pt x="723" y="219"/>
                  </a:cubicBezTo>
                  <a:cubicBezTo>
                    <a:pt x="816" y="219"/>
                    <a:pt x="909" y="225"/>
                    <a:pt x="1001" y="252"/>
                  </a:cubicBezTo>
                  <a:lnTo>
                    <a:pt x="1191" y="252"/>
                  </a:lnTo>
                  <a:cubicBezTo>
                    <a:pt x="1322" y="228"/>
                    <a:pt x="1453" y="228"/>
                    <a:pt x="1596" y="216"/>
                  </a:cubicBezTo>
                  <a:lnTo>
                    <a:pt x="1596" y="97"/>
                  </a:lnTo>
                  <a:cubicBezTo>
                    <a:pt x="1548" y="85"/>
                    <a:pt x="1489" y="73"/>
                    <a:pt x="1441" y="49"/>
                  </a:cubicBezTo>
                  <a:cubicBezTo>
                    <a:pt x="1251" y="73"/>
                    <a:pt x="1072" y="73"/>
                    <a:pt x="882" y="73"/>
                  </a:cubicBezTo>
                  <a:cubicBezTo>
                    <a:pt x="719" y="40"/>
                    <a:pt x="556"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5"/>
            <p:cNvSpPr/>
            <p:nvPr/>
          </p:nvSpPr>
          <p:spPr>
            <a:xfrm>
              <a:off x="5272675" y="2097250"/>
              <a:ext cx="30375" cy="7025"/>
            </a:xfrm>
            <a:custGeom>
              <a:avLst/>
              <a:gdLst/>
              <a:ahLst/>
              <a:cxnLst/>
              <a:rect l="l" t="t" r="r" b="b"/>
              <a:pathLst>
                <a:path w="1215" h="281" extrusionOk="0">
                  <a:moveTo>
                    <a:pt x="261" y="1"/>
                  </a:moveTo>
                  <a:cubicBezTo>
                    <a:pt x="198" y="1"/>
                    <a:pt x="131" y="19"/>
                    <a:pt x="60" y="55"/>
                  </a:cubicBezTo>
                  <a:cubicBezTo>
                    <a:pt x="48" y="90"/>
                    <a:pt x="48" y="114"/>
                    <a:pt x="60" y="150"/>
                  </a:cubicBezTo>
                  <a:cubicBezTo>
                    <a:pt x="0" y="197"/>
                    <a:pt x="0" y="221"/>
                    <a:pt x="72" y="257"/>
                  </a:cubicBezTo>
                  <a:cubicBezTo>
                    <a:pt x="155" y="257"/>
                    <a:pt x="250" y="269"/>
                    <a:pt x="346" y="281"/>
                  </a:cubicBezTo>
                  <a:cubicBezTo>
                    <a:pt x="643" y="269"/>
                    <a:pt x="917" y="257"/>
                    <a:pt x="1215" y="233"/>
                  </a:cubicBezTo>
                  <a:cubicBezTo>
                    <a:pt x="1109" y="128"/>
                    <a:pt x="985" y="110"/>
                    <a:pt x="856" y="110"/>
                  </a:cubicBezTo>
                  <a:cubicBezTo>
                    <a:pt x="787" y="110"/>
                    <a:pt x="718" y="115"/>
                    <a:pt x="649" y="115"/>
                  </a:cubicBezTo>
                  <a:cubicBezTo>
                    <a:pt x="599" y="115"/>
                    <a:pt x="549" y="112"/>
                    <a:pt x="500" y="102"/>
                  </a:cubicBezTo>
                  <a:cubicBezTo>
                    <a:pt x="425" y="34"/>
                    <a:pt x="346"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5"/>
            <p:cNvSpPr/>
            <p:nvPr/>
          </p:nvSpPr>
          <p:spPr>
            <a:xfrm>
              <a:off x="5263750" y="2100100"/>
              <a:ext cx="10725" cy="5500"/>
            </a:xfrm>
            <a:custGeom>
              <a:avLst/>
              <a:gdLst/>
              <a:ahLst/>
              <a:cxnLst/>
              <a:rect l="l" t="t" r="r" b="b"/>
              <a:pathLst>
                <a:path w="429" h="220" extrusionOk="0">
                  <a:moveTo>
                    <a:pt x="0" y="0"/>
                  </a:moveTo>
                  <a:lnTo>
                    <a:pt x="0" y="0"/>
                  </a:lnTo>
                  <a:cubicBezTo>
                    <a:pt x="50" y="157"/>
                    <a:pt x="125" y="220"/>
                    <a:pt x="218" y="220"/>
                  </a:cubicBezTo>
                  <a:cubicBezTo>
                    <a:pt x="281" y="220"/>
                    <a:pt x="352" y="191"/>
                    <a:pt x="429" y="143"/>
                  </a:cubicBezTo>
                  <a:cubicBezTo>
                    <a:pt x="417" y="107"/>
                    <a:pt x="417" y="60"/>
                    <a:pt x="417" y="36"/>
                  </a:cubicBezTo>
                  <a:cubicBezTo>
                    <a:pt x="262" y="24"/>
                    <a:pt x="131"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5"/>
            <p:cNvSpPr/>
            <p:nvPr/>
          </p:nvSpPr>
          <p:spPr>
            <a:xfrm>
              <a:off x="5918875" y="2806750"/>
              <a:ext cx="10150" cy="9175"/>
            </a:xfrm>
            <a:custGeom>
              <a:avLst/>
              <a:gdLst/>
              <a:ahLst/>
              <a:cxnLst/>
              <a:rect l="l" t="t" r="r" b="b"/>
              <a:pathLst>
                <a:path w="406" h="367" extrusionOk="0">
                  <a:moveTo>
                    <a:pt x="121" y="0"/>
                  </a:moveTo>
                  <a:cubicBezTo>
                    <a:pt x="64" y="0"/>
                    <a:pt x="17" y="26"/>
                    <a:pt x="1" y="130"/>
                  </a:cubicBezTo>
                  <a:cubicBezTo>
                    <a:pt x="1" y="202"/>
                    <a:pt x="72" y="345"/>
                    <a:pt x="132" y="357"/>
                  </a:cubicBezTo>
                  <a:cubicBezTo>
                    <a:pt x="153" y="363"/>
                    <a:pt x="171" y="366"/>
                    <a:pt x="188" y="366"/>
                  </a:cubicBezTo>
                  <a:cubicBezTo>
                    <a:pt x="293" y="366"/>
                    <a:pt x="314" y="245"/>
                    <a:pt x="334" y="142"/>
                  </a:cubicBezTo>
                  <a:cubicBezTo>
                    <a:pt x="406" y="95"/>
                    <a:pt x="406" y="59"/>
                    <a:pt x="334" y="23"/>
                  </a:cubicBezTo>
                  <a:cubicBezTo>
                    <a:pt x="324" y="25"/>
                    <a:pt x="314" y="26"/>
                    <a:pt x="304" y="26"/>
                  </a:cubicBezTo>
                  <a:cubicBezTo>
                    <a:pt x="245" y="26"/>
                    <a:pt x="178" y="0"/>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5"/>
            <p:cNvSpPr/>
            <p:nvPr/>
          </p:nvSpPr>
          <p:spPr>
            <a:xfrm>
              <a:off x="5927225" y="2807625"/>
              <a:ext cx="11925" cy="4275"/>
            </a:xfrm>
            <a:custGeom>
              <a:avLst/>
              <a:gdLst/>
              <a:ahLst/>
              <a:cxnLst/>
              <a:rect l="l" t="t" r="r" b="b"/>
              <a:pathLst>
                <a:path w="477" h="171" extrusionOk="0">
                  <a:moveTo>
                    <a:pt x="0" y="0"/>
                  </a:moveTo>
                  <a:lnTo>
                    <a:pt x="0" y="107"/>
                  </a:lnTo>
                  <a:cubicBezTo>
                    <a:pt x="82" y="140"/>
                    <a:pt x="159" y="171"/>
                    <a:pt x="233" y="171"/>
                  </a:cubicBezTo>
                  <a:cubicBezTo>
                    <a:pt x="319" y="171"/>
                    <a:pt x="399" y="129"/>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5"/>
            <p:cNvSpPr/>
            <p:nvPr/>
          </p:nvSpPr>
          <p:spPr>
            <a:xfrm>
              <a:off x="5372375" y="2107225"/>
              <a:ext cx="2725" cy="3300"/>
            </a:xfrm>
            <a:custGeom>
              <a:avLst/>
              <a:gdLst/>
              <a:ahLst/>
              <a:cxnLst/>
              <a:rect l="l" t="t" r="r" b="b"/>
              <a:pathLst>
                <a:path w="109" h="132" extrusionOk="0">
                  <a:moveTo>
                    <a:pt x="108" y="1"/>
                  </a:moveTo>
                  <a:cubicBezTo>
                    <a:pt x="1" y="48"/>
                    <a:pt x="1" y="96"/>
                    <a:pt x="84" y="132"/>
                  </a:cubicBezTo>
                  <a:cubicBezTo>
                    <a:pt x="84" y="96"/>
                    <a:pt x="108" y="48"/>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5"/>
            <p:cNvSpPr/>
            <p:nvPr/>
          </p:nvSpPr>
          <p:spPr>
            <a:xfrm>
              <a:off x="5197375" y="3713775"/>
              <a:ext cx="212825" cy="35450"/>
            </a:xfrm>
            <a:custGeom>
              <a:avLst/>
              <a:gdLst/>
              <a:ahLst/>
              <a:cxnLst/>
              <a:rect l="l" t="t" r="r" b="b"/>
              <a:pathLst>
                <a:path w="8513" h="1418" extrusionOk="0">
                  <a:moveTo>
                    <a:pt x="1472" y="1"/>
                  </a:moveTo>
                  <a:cubicBezTo>
                    <a:pt x="1327" y="1"/>
                    <a:pt x="1190" y="37"/>
                    <a:pt x="1060" y="140"/>
                  </a:cubicBezTo>
                  <a:cubicBezTo>
                    <a:pt x="1001" y="149"/>
                    <a:pt x="944" y="154"/>
                    <a:pt x="887" y="154"/>
                  </a:cubicBezTo>
                  <a:cubicBezTo>
                    <a:pt x="666" y="154"/>
                    <a:pt x="454" y="89"/>
                    <a:pt x="226" y="32"/>
                  </a:cubicBezTo>
                  <a:cubicBezTo>
                    <a:pt x="107" y="199"/>
                    <a:pt x="0" y="366"/>
                    <a:pt x="83" y="568"/>
                  </a:cubicBezTo>
                  <a:cubicBezTo>
                    <a:pt x="191" y="658"/>
                    <a:pt x="316" y="669"/>
                    <a:pt x="442" y="669"/>
                  </a:cubicBezTo>
                  <a:cubicBezTo>
                    <a:pt x="488" y="669"/>
                    <a:pt x="534" y="668"/>
                    <a:pt x="580" y="668"/>
                  </a:cubicBezTo>
                  <a:cubicBezTo>
                    <a:pt x="660" y="668"/>
                    <a:pt x="738" y="673"/>
                    <a:pt x="810" y="699"/>
                  </a:cubicBezTo>
                  <a:cubicBezTo>
                    <a:pt x="881" y="711"/>
                    <a:pt x="953" y="711"/>
                    <a:pt x="1036" y="711"/>
                  </a:cubicBezTo>
                  <a:lnTo>
                    <a:pt x="1357" y="711"/>
                  </a:lnTo>
                  <a:cubicBezTo>
                    <a:pt x="1431" y="717"/>
                    <a:pt x="1505" y="718"/>
                    <a:pt x="1579" y="718"/>
                  </a:cubicBezTo>
                  <a:cubicBezTo>
                    <a:pt x="1681" y="718"/>
                    <a:pt x="1784" y="715"/>
                    <a:pt x="1885" y="715"/>
                  </a:cubicBezTo>
                  <a:cubicBezTo>
                    <a:pt x="2022" y="715"/>
                    <a:pt x="2156" y="721"/>
                    <a:pt x="2286" y="747"/>
                  </a:cubicBezTo>
                  <a:cubicBezTo>
                    <a:pt x="2357" y="783"/>
                    <a:pt x="2417" y="794"/>
                    <a:pt x="2477" y="818"/>
                  </a:cubicBezTo>
                  <a:cubicBezTo>
                    <a:pt x="2588" y="850"/>
                    <a:pt x="2704" y="855"/>
                    <a:pt x="2815" y="855"/>
                  </a:cubicBezTo>
                  <a:cubicBezTo>
                    <a:pt x="2871" y="855"/>
                    <a:pt x="2925" y="854"/>
                    <a:pt x="2977" y="854"/>
                  </a:cubicBezTo>
                  <a:cubicBezTo>
                    <a:pt x="3004" y="855"/>
                    <a:pt x="3031" y="856"/>
                    <a:pt x="3059" y="856"/>
                  </a:cubicBezTo>
                  <a:cubicBezTo>
                    <a:pt x="3169" y="856"/>
                    <a:pt x="3281" y="848"/>
                    <a:pt x="3392" y="848"/>
                  </a:cubicBezTo>
                  <a:cubicBezTo>
                    <a:pt x="3530" y="848"/>
                    <a:pt x="3667" y="860"/>
                    <a:pt x="3798" y="914"/>
                  </a:cubicBezTo>
                  <a:cubicBezTo>
                    <a:pt x="3893" y="949"/>
                    <a:pt x="3989" y="985"/>
                    <a:pt x="4096" y="985"/>
                  </a:cubicBezTo>
                  <a:cubicBezTo>
                    <a:pt x="4763" y="1056"/>
                    <a:pt x="5453" y="1033"/>
                    <a:pt x="6120" y="1187"/>
                  </a:cubicBezTo>
                  <a:cubicBezTo>
                    <a:pt x="6151" y="1184"/>
                    <a:pt x="6181" y="1183"/>
                    <a:pt x="6212" y="1183"/>
                  </a:cubicBezTo>
                  <a:cubicBezTo>
                    <a:pt x="6429" y="1183"/>
                    <a:pt x="6640" y="1250"/>
                    <a:pt x="6870" y="1271"/>
                  </a:cubicBezTo>
                  <a:cubicBezTo>
                    <a:pt x="6913" y="1268"/>
                    <a:pt x="6956" y="1267"/>
                    <a:pt x="7000" y="1267"/>
                  </a:cubicBezTo>
                  <a:cubicBezTo>
                    <a:pt x="7470" y="1267"/>
                    <a:pt x="7924" y="1418"/>
                    <a:pt x="8386" y="1418"/>
                  </a:cubicBezTo>
                  <a:cubicBezTo>
                    <a:pt x="8428" y="1418"/>
                    <a:pt x="8471" y="1416"/>
                    <a:pt x="8513" y="1414"/>
                  </a:cubicBezTo>
                  <a:lnTo>
                    <a:pt x="8513" y="1402"/>
                  </a:lnTo>
                  <a:cubicBezTo>
                    <a:pt x="8382" y="1161"/>
                    <a:pt x="8190" y="981"/>
                    <a:pt x="7901" y="981"/>
                  </a:cubicBezTo>
                  <a:cubicBezTo>
                    <a:pt x="7876" y="981"/>
                    <a:pt x="7850" y="982"/>
                    <a:pt x="7822" y="985"/>
                  </a:cubicBezTo>
                  <a:lnTo>
                    <a:pt x="7799" y="985"/>
                  </a:lnTo>
                  <a:lnTo>
                    <a:pt x="7799" y="854"/>
                  </a:lnTo>
                  <a:lnTo>
                    <a:pt x="7501" y="854"/>
                  </a:lnTo>
                  <a:cubicBezTo>
                    <a:pt x="7377" y="911"/>
                    <a:pt x="7253" y="936"/>
                    <a:pt x="7130" y="936"/>
                  </a:cubicBezTo>
                  <a:cubicBezTo>
                    <a:pt x="6946" y="936"/>
                    <a:pt x="6763" y="880"/>
                    <a:pt x="6584" y="794"/>
                  </a:cubicBezTo>
                  <a:cubicBezTo>
                    <a:pt x="6543" y="802"/>
                    <a:pt x="6502" y="805"/>
                    <a:pt x="6463" y="805"/>
                  </a:cubicBezTo>
                  <a:cubicBezTo>
                    <a:pt x="6092" y="805"/>
                    <a:pt x="5790" y="513"/>
                    <a:pt x="5426" y="513"/>
                  </a:cubicBezTo>
                  <a:cubicBezTo>
                    <a:pt x="5392" y="513"/>
                    <a:pt x="5357" y="515"/>
                    <a:pt x="5322" y="521"/>
                  </a:cubicBezTo>
                  <a:cubicBezTo>
                    <a:pt x="5144" y="521"/>
                    <a:pt x="4953" y="509"/>
                    <a:pt x="4798" y="449"/>
                  </a:cubicBezTo>
                  <a:cubicBezTo>
                    <a:pt x="4691" y="425"/>
                    <a:pt x="4584" y="402"/>
                    <a:pt x="4489" y="390"/>
                  </a:cubicBezTo>
                  <a:cubicBezTo>
                    <a:pt x="4274" y="390"/>
                    <a:pt x="4072" y="342"/>
                    <a:pt x="3858" y="283"/>
                  </a:cubicBezTo>
                  <a:cubicBezTo>
                    <a:pt x="3692" y="249"/>
                    <a:pt x="3531" y="242"/>
                    <a:pt x="3369" y="242"/>
                  </a:cubicBezTo>
                  <a:cubicBezTo>
                    <a:pt x="3239" y="242"/>
                    <a:pt x="3109" y="247"/>
                    <a:pt x="2977" y="247"/>
                  </a:cubicBezTo>
                  <a:cubicBezTo>
                    <a:pt x="2932" y="249"/>
                    <a:pt x="2888" y="251"/>
                    <a:pt x="2844" y="251"/>
                  </a:cubicBezTo>
                  <a:cubicBezTo>
                    <a:pt x="2674" y="251"/>
                    <a:pt x="2506" y="230"/>
                    <a:pt x="2346" y="163"/>
                  </a:cubicBezTo>
                  <a:cubicBezTo>
                    <a:pt x="2084" y="128"/>
                    <a:pt x="1846" y="44"/>
                    <a:pt x="1595" y="9"/>
                  </a:cubicBezTo>
                  <a:cubicBezTo>
                    <a:pt x="1554" y="3"/>
                    <a:pt x="1512" y="1"/>
                    <a:pt x="14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5"/>
            <p:cNvSpPr/>
            <p:nvPr/>
          </p:nvSpPr>
          <p:spPr>
            <a:xfrm>
              <a:off x="5545025" y="3742250"/>
              <a:ext cx="109275" cy="14325"/>
            </a:xfrm>
            <a:custGeom>
              <a:avLst/>
              <a:gdLst/>
              <a:ahLst/>
              <a:cxnLst/>
              <a:rect l="l" t="t" r="r" b="b"/>
              <a:pathLst>
                <a:path w="4371" h="573" extrusionOk="0">
                  <a:moveTo>
                    <a:pt x="72" y="1"/>
                  </a:moveTo>
                  <a:cubicBezTo>
                    <a:pt x="60" y="25"/>
                    <a:pt x="24" y="60"/>
                    <a:pt x="12" y="84"/>
                  </a:cubicBezTo>
                  <a:cubicBezTo>
                    <a:pt x="1" y="156"/>
                    <a:pt x="24" y="215"/>
                    <a:pt x="72" y="275"/>
                  </a:cubicBezTo>
                  <a:cubicBezTo>
                    <a:pt x="1501" y="453"/>
                    <a:pt x="2941" y="453"/>
                    <a:pt x="4370" y="572"/>
                  </a:cubicBezTo>
                  <a:cubicBezTo>
                    <a:pt x="4334" y="489"/>
                    <a:pt x="4299" y="382"/>
                    <a:pt x="4239" y="275"/>
                  </a:cubicBezTo>
                  <a:cubicBezTo>
                    <a:pt x="4287" y="239"/>
                    <a:pt x="4287" y="191"/>
                    <a:pt x="4227" y="156"/>
                  </a:cubicBezTo>
                  <a:cubicBezTo>
                    <a:pt x="4173" y="153"/>
                    <a:pt x="4119" y="152"/>
                    <a:pt x="4066" y="152"/>
                  </a:cubicBezTo>
                  <a:cubicBezTo>
                    <a:pt x="3860" y="152"/>
                    <a:pt x="3654" y="166"/>
                    <a:pt x="3449" y="166"/>
                  </a:cubicBezTo>
                  <a:cubicBezTo>
                    <a:pt x="3175" y="166"/>
                    <a:pt x="2902" y="141"/>
                    <a:pt x="2632" y="25"/>
                  </a:cubicBezTo>
                  <a:cubicBezTo>
                    <a:pt x="1786" y="13"/>
                    <a:pt x="917"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5"/>
            <p:cNvSpPr/>
            <p:nvPr/>
          </p:nvSpPr>
          <p:spPr>
            <a:xfrm>
              <a:off x="5238750" y="3749850"/>
              <a:ext cx="108350" cy="22100"/>
            </a:xfrm>
            <a:custGeom>
              <a:avLst/>
              <a:gdLst/>
              <a:ahLst/>
              <a:cxnLst/>
              <a:rect l="l" t="t" r="r" b="b"/>
              <a:pathLst>
                <a:path w="4334" h="884" extrusionOk="0">
                  <a:moveTo>
                    <a:pt x="533" y="0"/>
                  </a:moveTo>
                  <a:cubicBezTo>
                    <a:pt x="348" y="0"/>
                    <a:pt x="167" y="30"/>
                    <a:pt x="0" y="173"/>
                  </a:cubicBezTo>
                  <a:cubicBezTo>
                    <a:pt x="131" y="375"/>
                    <a:pt x="429" y="209"/>
                    <a:pt x="572" y="411"/>
                  </a:cubicBezTo>
                  <a:cubicBezTo>
                    <a:pt x="664" y="420"/>
                    <a:pt x="757" y="428"/>
                    <a:pt x="849" y="428"/>
                  </a:cubicBezTo>
                  <a:cubicBezTo>
                    <a:pt x="888" y="428"/>
                    <a:pt x="926" y="427"/>
                    <a:pt x="964" y="423"/>
                  </a:cubicBezTo>
                  <a:cubicBezTo>
                    <a:pt x="1357" y="745"/>
                    <a:pt x="1845" y="506"/>
                    <a:pt x="2262" y="685"/>
                  </a:cubicBezTo>
                  <a:cubicBezTo>
                    <a:pt x="2659" y="735"/>
                    <a:pt x="3056" y="883"/>
                    <a:pt x="3460" y="883"/>
                  </a:cubicBezTo>
                  <a:cubicBezTo>
                    <a:pt x="3540" y="883"/>
                    <a:pt x="3621" y="877"/>
                    <a:pt x="3703" y="864"/>
                  </a:cubicBezTo>
                  <a:cubicBezTo>
                    <a:pt x="3822" y="840"/>
                    <a:pt x="3941" y="792"/>
                    <a:pt x="4001" y="673"/>
                  </a:cubicBezTo>
                  <a:cubicBezTo>
                    <a:pt x="4001" y="494"/>
                    <a:pt x="4120" y="423"/>
                    <a:pt x="4286" y="423"/>
                  </a:cubicBezTo>
                  <a:cubicBezTo>
                    <a:pt x="4334" y="328"/>
                    <a:pt x="4310" y="256"/>
                    <a:pt x="4227" y="209"/>
                  </a:cubicBezTo>
                  <a:cubicBezTo>
                    <a:pt x="4024" y="143"/>
                    <a:pt x="3819" y="128"/>
                    <a:pt x="3614" y="128"/>
                  </a:cubicBezTo>
                  <a:cubicBezTo>
                    <a:pt x="3442" y="128"/>
                    <a:pt x="3271" y="139"/>
                    <a:pt x="3102" y="139"/>
                  </a:cubicBezTo>
                  <a:cubicBezTo>
                    <a:pt x="3068" y="139"/>
                    <a:pt x="3034" y="138"/>
                    <a:pt x="3000" y="137"/>
                  </a:cubicBezTo>
                  <a:cubicBezTo>
                    <a:pt x="2958" y="135"/>
                    <a:pt x="2915" y="134"/>
                    <a:pt x="2872" y="134"/>
                  </a:cubicBezTo>
                  <a:cubicBezTo>
                    <a:pt x="2693" y="134"/>
                    <a:pt x="2512" y="151"/>
                    <a:pt x="2331" y="151"/>
                  </a:cubicBezTo>
                  <a:cubicBezTo>
                    <a:pt x="2120" y="151"/>
                    <a:pt x="1910" y="128"/>
                    <a:pt x="1703" y="30"/>
                  </a:cubicBezTo>
                  <a:cubicBezTo>
                    <a:pt x="1581" y="9"/>
                    <a:pt x="1460" y="4"/>
                    <a:pt x="1336" y="4"/>
                  </a:cubicBezTo>
                  <a:cubicBezTo>
                    <a:pt x="1253" y="4"/>
                    <a:pt x="1169" y="6"/>
                    <a:pt x="1083" y="6"/>
                  </a:cubicBezTo>
                  <a:cubicBezTo>
                    <a:pt x="1032" y="13"/>
                    <a:pt x="981" y="16"/>
                    <a:pt x="928" y="16"/>
                  </a:cubicBezTo>
                  <a:cubicBezTo>
                    <a:pt x="798" y="16"/>
                    <a:pt x="665" y="0"/>
                    <a:pt x="5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5"/>
            <p:cNvSpPr/>
            <p:nvPr/>
          </p:nvSpPr>
          <p:spPr>
            <a:xfrm>
              <a:off x="5482825" y="3729725"/>
              <a:ext cx="35425" cy="32200"/>
            </a:xfrm>
            <a:custGeom>
              <a:avLst/>
              <a:gdLst/>
              <a:ahLst/>
              <a:cxnLst/>
              <a:rect l="l" t="t" r="r" b="b"/>
              <a:pathLst>
                <a:path w="1417" h="1288" extrusionOk="0">
                  <a:moveTo>
                    <a:pt x="293" y="1"/>
                  </a:moveTo>
                  <a:cubicBezTo>
                    <a:pt x="287" y="1"/>
                    <a:pt x="281" y="1"/>
                    <a:pt x="274" y="2"/>
                  </a:cubicBezTo>
                  <a:cubicBezTo>
                    <a:pt x="60" y="37"/>
                    <a:pt x="0" y="204"/>
                    <a:pt x="0" y="383"/>
                  </a:cubicBezTo>
                  <a:cubicBezTo>
                    <a:pt x="0" y="680"/>
                    <a:pt x="60" y="978"/>
                    <a:pt x="0" y="1288"/>
                  </a:cubicBezTo>
                  <a:cubicBezTo>
                    <a:pt x="339" y="1154"/>
                    <a:pt x="612" y="866"/>
                    <a:pt x="943" y="866"/>
                  </a:cubicBezTo>
                  <a:cubicBezTo>
                    <a:pt x="1053" y="866"/>
                    <a:pt x="1170" y="898"/>
                    <a:pt x="1298" y="978"/>
                  </a:cubicBezTo>
                  <a:cubicBezTo>
                    <a:pt x="1298" y="978"/>
                    <a:pt x="1369" y="871"/>
                    <a:pt x="1417" y="811"/>
                  </a:cubicBezTo>
                  <a:cubicBezTo>
                    <a:pt x="1322" y="526"/>
                    <a:pt x="1072" y="561"/>
                    <a:pt x="869" y="514"/>
                  </a:cubicBezTo>
                  <a:cubicBezTo>
                    <a:pt x="726" y="478"/>
                    <a:pt x="500" y="537"/>
                    <a:pt x="572" y="264"/>
                  </a:cubicBezTo>
                  <a:cubicBezTo>
                    <a:pt x="503" y="127"/>
                    <a:pt x="435"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5"/>
            <p:cNvSpPr/>
            <p:nvPr/>
          </p:nvSpPr>
          <p:spPr>
            <a:xfrm>
              <a:off x="5486975" y="3736300"/>
              <a:ext cx="60150" cy="13850"/>
            </a:xfrm>
            <a:custGeom>
              <a:avLst/>
              <a:gdLst/>
              <a:ahLst/>
              <a:cxnLst/>
              <a:rect l="l" t="t" r="r" b="b"/>
              <a:pathLst>
                <a:path w="2406" h="554" extrusionOk="0">
                  <a:moveTo>
                    <a:pt x="382" y="1"/>
                  </a:moveTo>
                  <a:cubicBezTo>
                    <a:pt x="191" y="13"/>
                    <a:pt x="1" y="60"/>
                    <a:pt x="251" y="263"/>
                  </a:cubicBezTo>
                  <a:cubicBezTo>
                    <a:pt x="537" y="501"/>
                    <a:pt x="941" y="370"/>
                    <a:pt x="1251" y="548"/>
                  </a:cubicBezTo>
                  <a:cubicBezTo>
                    <a:pt x="1291" y="548"/>
                    <a:pt x="1325" y="554"/>
                    <a:pt x="1354" y="554"/>
                  </a:cubicBezTo>
                  <a:cubicBezTo>
                    <a:pt x="1369" y="554"/>
                    <a:pt x="1382" y="552"/>
                    <a:pt x="1394" y="548"/>
                  </a:cubicBezTo>
                  <a:lnTo>
                    <a:pt x="1846" y="501"/>
                  </a:lnTo>
                  <a:cubicBezTo>
                    <a:pt x="2001" y="358"/>
                    <a:pt x="2251" y="429"/>
                    <a:pt x="2406" y="298"/>
                  </a:cubicBezTo>
                  <a:lnTo>
                    <a:pt x="2394" y="239"/>
                  </a:lnTo>
                  <a:cubicBezTo>
                    <a:pt x="2306" y="143"/>
                    <a:pt x="2194" y="125"/>
                    <a:pt x="2077" y="125"/>
                  </a:cubicBezTo>
                  <a:cubicBezTo>
                    <a:pt x="2005" y="125"/>
                    <a:pt x="1931" y="132"/>
                    <a:pt x="1858" y="132"/>
                  </a:cubicBezTo>
                  <a:cubicBezTo>
                    <a:pt x="1370" y="132"/>
                    <a:pt x="858" y="132"/>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5"/>
            <p:cNvSpPr/>
            <p:nvPr/>
          </p:nvSpPr>
          <p:spPr>
            <a:xfrm>
              <a:off x="5334875" y="3771975"/>
              <a:ext cx="70275" cy="16025"/>
            </a:xfrm>
            <a:custGeom>
              <a:avLst/>
              <a:gdLst/>
              <a:ahLst/>
              <a:cxnLst/>
              <a:rect l="l" t="t" r="r" b="b"/>
              <a:pathLst>
                <a:path w="2811" h="641" extrusionOk="0">
                  <a:moveTo>
                    <a:pt x="321" y="0"/>
                  </a:moveTo>
                  <a:cubicBezTo>
                    <a:pt x="198" y="0"/>
                    <a:pt x="84" y="44"/>
                    <a:pt x="1" y="217"/>
                  </a:cubicBezTo>
                  <a:cubicBezTo>
                    <a:pt x="120" y="371"/>
                    <a:pt x="310" y="383"/>
                    <a:pt x="477" y="443"/>
                  </a:cubicBezTo>
                  <a:cubicBezTo>
                    <a:pt x="834" y="491"/>
                    <a:pt x="1168" y="550"/>
                    <a:pt x="1525" y="550"/>
                  </a:cubicBezTo>
                  <a:cubicBezTo>
                    <a:pt x="1552" y="543"/>
                    <a:pt x="1580" y="540"/>
                    <a:pt x="1608" y="540"/>
                  </a:cubicBezTo>
                  <a:cubicBezTo>
                    <a:pt x="1768" y="540"/>
                    <a:pt x="1930" y="640"/>
                    <a:pt x="2085" y="640"/>
                  </a:cubicBezTo>
                  <a:cubicBezTo>
                    <a:pt x="2171" y="640"/>
                    <a:pt x="2254" y="610"/>
                    <a:pt x="2334" y="514"/>
                  </a:cubicBezTo>
                  <a:cubicBezTo>
                    <a:pt x="2442" y="336"/>
                    <a:pt x="2703" y="491"/>
                    <a:pt x="2811" y="276"/>
                  </a:cubicBezTo>
                  <a:cubicBezTo>
                    <a:pt x="2719" y="151"/>
                    <a:pt x="2591" y="125"/>
                    <a:pt x="2462" y="125"/>
                  </a:cubicBezTo>
                  <a:cubicBezTo>
                    <a:pt x="2407" y="125"/>
                    <a:pt x="2352" y="130"/>
                    <a:pt x="2299" y="133"/>
                  </a:cubicBezTo>
                  <a:cubicBezTo>
                    <a:pt x="2230" y="174"/>
                    <a:pt x="2163" y="194"/>
                    <a:pt x="2097" y="194"/>
                  </a:cubicBezTo>
                  <a:cubicBezTo>
                    <a:pt x="2026" y="194"/>
                    <a:pt x="1956" y="171"/>
                    <a:pt x="1882" y="121"/>
                  </a:cubicBezTo>
                  <a:lnTo>
                    <a:pt x="1751" y="121"/>
                  </a:lnTo>
                  <a:cubicBezTo>
                    <a:pt x="1709" y="126"/>
                    <a:pt x="1667" y="128"/>
                    <a:pt x="1625" y="128"/>
                  </a:cubicBezTo>
                  <a:cubicBezTo>
                    <a:pt x="1346" y="128"/>
                    <a:pt x="1068" y="38"/>
                    <a:pt x="798" y="38"/>
                  </a:cubicBezTo>
                  <a:cubicBezTo>
                    <a:pt x="771" y="44"/>
                    <a:pt x="742" y="47"/>
                    <a:pt x="712" y="47"/>
                  </a:cubicBezTo>
                  <a:cubicBezTo>
                    <a:pt x="587" y="47"/>
                    <a:pt x="449"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5"/>
            <p:cNvSpPr/>
            <p:nvPr/>
          </p:nvSpPr>
          <p:spPr>
            <a:xfrm>
              <a:off x="5306000" y="3766675"/>
              <a:ext cx="52725" cy="13900"/>
            </a:xfrm>
            <a:custGeom>
              <a:avLst/>
              <a:gdLst/>
              <a:ahLst/>
              <a:cxnLst/>
              <a:rect l="l" t="t" r="r" b="b"/>
              <a:pathLst>
                <a:path w="2109" h="556" extrusionOk="0">
                  <a:moveTo>
                    <a:pt x="1311" y="0"/>
                  </a:moveTo>
                  <a:cubicBezTo>
                    <a:pt x="1215" y="36"/>
                    <a:pt x="1120" y="48"/>
                    <a:pt x="1013" y="60"/>
                  </a:cubicBezTo>
                  <a:cubicBezTo>
                    <a:pt x="977" y="107"/>
                    <a:pt x="918" y="131"/>
                    <a:pt x="858" y="167"/>
                  </a:cubicBezTo>
                  <a:cubicBezTo>
                    <a:pt x="800" y="184"/>
                    <a:pt x="739" y="189"/>
                    <a:pt x="677" y="189"/>
                  </a:cubicBezTo>
                  <a:cubicBezTo>
                    <a:pt x="584" y="189"/>
                    <a:pt x="488" y="177"/>
                    <a:pt x="396" y="177"/>
                  </a:cubicBezTo>
                  <a:cubicBezTo>
                    <a:pt x="250" y="177"/>
                    <a:pt x="111" y="206"/>
                    <a:pt x="1" y="357"/>
                  </a:cubicBezTo>
                  <a:cubicBezTo>
                    <a:pt x="60" y="405"/>
                    <a:pt x="108" y="429"/>
                    <a:pt x="168" y="476"/>
                  </a:cubicBezTo>
                  <a:cubicBezTo>
                    <a:pt x="336" y="523"/>
                    <a:pt x="505" y="555"/>
                    <a:pt x="673" y="555"/>
                  </a:cubicBezTo>
                  <a:cubicBezTo>
                    <a:pt x="848" y="555"/>
                    <a:pt x="1021" y="520"/>
                    <a:pt x="1191" y="429"/>
                  </a:cubicBezTo>
                  <a:cubicBezTo>
                    <a:pt x="1300" y="349"/>
                    <a:pt x="1416" y="330"/>
                    <a:pt x="1533" y="330"/>
                  </a:cubicBezTo>
                  <a:cubicBezTo>
                    <a:pt x="1646" y="330"/>
                    <a:pt x="1761" y="348"/>
                    <a:pt x="1873" y="348"/>
                  </a:cubicBezTo>
                  <a:cubicBezTo>
                    <a:pt x="1924" y="348"/>
                    <a:pt x="1975" y="344"/>
                    <a:pt x="2025" y="333"/>
                  </a:cubicBezTo>
                  <a:cubicBezTo>
                    <a:pt x="2108" y="286"/>
                    <a:pt x="2108" y="238"/>
                    <a:pt x="2025" y="179"/>
                  </a:cubicBezTo>
                  <a:lnTo>
                    <a:pt x="13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5"/>
            <p:cNvSpPr/>
            <p:nvPr/>
          </p:nvSpPr>
          <p:spPr>
            <a:xfrm>
              <a:off x="5556925" y="3756725"/>
              <a:ext cx="41700" cy="11450"/>
            </a:xfrm>
            <a:custGeom>
              <a:avLst/>
              <a:gdLst/>
              <a:ahLst/>
              <a:cxnLst/>
              <a:rect l="l" t="t" r="r" b="b"/>
              <a:pathLst>
                <a:path w="1668" h="458" extrusionOk="0">
                  <a:moveTo>
                    <a:pt x="242" y="1"/>
                  </a:moveTo>
                  <a:cubicBezTo>
                    <a:pt x="171" y="1"/>
                    <a:pt x="110" y="36"/>
                    <a:pt x="72" y="148"/>
                  </a:cubicBezTo>
                  <a:cubicBezTo>
                    <a:pt x="1" y="386"/>
                    <a:pt x="382" y="267"/>
                    <a:pt x="489" y="434"/>
                  </a:cubicBezTo>
                  <a:cubicBezTo>
                    <a:pt x="668" y="446"/>
                    <a:pt x="846" y="446"/>
                    <a:pt x="1025" y="458"/>
                  </a:cubicBezTo>
                  <a:cubicBezTo>
                    <a:pt x="1136" y="299"/>
                    <a:pt x="1284" y="294"/>
                    <a:pt x="1437" y="294"/>
                  </a:cubicBezTo>
                  <a:cubicBezTo>
                    <a:pt x="1448" y="294"/>
                    <a:pt x="1459" y="294"/>
                    <a:pt x="1470" y="294"/>
                  </a:cubicBezTo>
                  <a:cubicBezTo>
                    <a:pt x="1536" y="294"/>
                    <a:pt x="1603" y="293"/>
                    <a:pt x="1668" y="279"/>
                  </a:cubicBezTo>
                  <a:cubicBezTo>
                    <a:pt x="1322" y="112"/>
                    <a:pt x="965" y="160"/>
                    <a:pt x="608" y="100"/>
                  </a:cubicBezTo>
                  <a:cubicBezTo>
                    <a:pt x="492" y="86"/>
                    <a:pt x="354"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5"/>
            <p:cNvSpPr/>
            <p:nvPr/>
          </p:nvSpPr>
          <p:spPr>
            <a:xfrm>
              <a:off x="5726300" y="3814575"/>
              <a:ext cx="11025" cy="33925"/>
            </a:xfrm>
            <a:custGeom>
              <a:avLst/>
              <a:gdLst/>
              <a:ahLst/>
              <a:cxnLst/>
              <a:rect l="l" t="t" r="r" b="b"/>
              <a:pathLst>
                <a:path w="441" h="1357" extrusionOk="0">
                  <a:moveTo>
                    <a:pt x="298" y="1"/>
                  </a:moveTo>
                  <a:cubicBezTo>
                    <a:pt x="203" y="418"/>
                    <a:pt x="393" y="918"/>
                    <a:pt x="0" y="1275"/>
                  </a:cubicBezTo>
                  <a:cubicBezTo>
                    <a:pt x="70" y="1333"/>
                    <a:pt x="142" y="1357"/>
                    <a:pt x="214" y="1357"/>
                  </a:cubicBezTo>
                  <a:cubicBezTo>
                    <a:pt x="291" y="1357"/>
                    <a:pt x="367" y="1330"/>
                    <a:pt x="441" y="1287"/>
                  </a:cubicBezTo>
                  <a:lnTo>
                    <a:pt x="441" y="1156"/>
                  </a:lnTo>
                  <a:cubicBezTo>
                    <a:pt x="429" y="763"/>
                    <a:pt x="429" y="394"/>
                    <a:pt x="429" y="25"/>
                  </a:cubicBezTo>
                  <a:cubicBezTo>
                    <a:pt x="381" y="1"/>
                    <a:pt x="334"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5"/>
            <p:cNvSpPr/>
            <p:nvPr/>
          </p:nvSpPr>
          <p:spPr>
            <a:xfrm>
              <a:off x="5363150" y="3753900"/>
              <a:ext cx="36525" cy="8150"/>
            </a:xfrm>
            <a:custGeom>
              <a:avLst/>
              <a:gdLst/>
              <a:ahLst/>
              <a:cxnLst/>
              <a:rect l="l" t="t" r="r" b="b"/>
              <a:pathLst>
                <a:path w="1461" h="326" extrusionOk="0">
                  <a:moveTo>
                    <a:pt x="220" y="0"/>
                  </a:moveTo>
                  <a:cubicBezTo>
                    <a:pt x="159" y="0"/>
                    <a:pt x="98" y="3"/>
                    <a:pt x="37" y="11"/>
                  </a:cubicBezTo>
                  <a:cubicBezTo>
                    <a:pt x="1" y="47"/>
                    <a:pt x="1" y="106"/>
                    <a:pt x="25" y="142"/>
                  </a:cubicBezTo>
                  <a:cubicBezTo>
                    <a:pt x="120" y="202"/>
                    <a:pt x="251" y="166"/>
                    <a:pt x="334" y="237"/>
                  </a:cubicBezTo>
                  <a:cubicBezTo>
                    <a:pt x="620" y="261"/>
                    <a:pt x="894" y="261"/>
                    <a:pt x="1168" y="273"/>
                  </a:cubicBezTo>
                  <a:cubicBezTo>
                    <a:pt x="1236" y="299"/>
                    <a:pt x="1301" y="325"/>
                    <a:pt x="1352" y="325"/>
                  </a:cubicBezTo>
                  <a:cubicBezTo>
                    <a:pt x="1418" y="325"/>
                    <a:pt x="1460" y="282"/>
                    <a:pt x="1453" y="142"/>
                  </a:cubicBezTo>
                  <a:lnTo>
                    <a:pt x="1453" y="142"/>
                  </a:lnTo>
                  <a:cubicBezTo>
                    <a:pt x="1440" y="142"/>
                    <a:pt x="1426" y="142"/>
                    <a:pt x="1412" y="142"/>
                  </a:cubicBezTo>
                  <a:cubicBezTo>
                    <a:pt x="1012" y="142"/>
                    <a:pt x="61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5"/>
            <p:cNvSpPr/>
            <p:nvPr/>
          </p:nvSpPr>
          <p:spPr>
            <a:xfrm>
              <a:off x="5392325" y="3757325"/>
              <a:ext cx="37825" cy="7500"/>
            </a:xfrm>
            <a:custGeom>
              <a:avLst/>
              <a:gdLst/>
              <a:ahLst/>
              <a:cxnLst/>
              <a:rect l="l" t="t" r="r" b="b"/>
              <a:pathLst>
                <a:path w="1513" h="300" extrusionOk="0">
                  <a:moveTo>
                    <a:pt x="414" y="0"/>
                  </a:moveTo>
                  <a:cubicBezTo>
                    <a:pt x="372" y="0"/>
                    <a:pt x="330" y="5"/>
                    <a:pt x="286" y="17"/>
                  </a:cubicBezTo>
                  <a:cubicBezTo>
                    <a:pt x="227" y="136"/>
                    <a:pt x="108" y="124"/>
                    <a:pt x="1" y="148"/>
                  </a:cubicBezTo>
                  <a:cubicBezTo>
                    <a:pt x="221" y="272"/>
                    <a:pt x="452" y="300"/>
                    <a:pt x="686" y="300"/>
                  </a:cubicBezTo>
                  <a:cubicBezTo>
                    <a:pt x="876" y="300"/>
                    <a:pt x="1068" y="282"/>
                    <a:pt x="1258" y="282"/>
                  </a:cubicBezTo>
                  <a:cubicBezTo>
                    <a:pt x="1327" y="282"/>
                    <a:pt x="1396" y="284"/>
                    <a:pt x="1465" y="291"/>
                  </a:cubicBezTo>
                  <a:cubicBezTo>
                    <a:pt x="1513" y="243"/>
                    <a:pt x="1513" y="195"/>
                    <a:pt x="1453" y="148"/>
                  </a:cubicBezTo>
                  <a:cubicBezTo>
                    <a:pt x="1358" y="136"/>
                    <a:pt x="1275" y="136"/>
                    <a:pt x="1179" y="124"/>
                  </a:cubicBezTo>
                  <a:cubicBezTo>
                    <a:pt x="1141" y="133"/>
                    <a:pt x="1104" y="137"/>
                    <a:pt x="1067" y="137"/>
                  </a:cubicBezTo>
                  <a:cubicBezTo>
                    <a:pt x="844" y="137"/>
                    <a:pt x="636"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5"/>
            <p:cNvSpPr/>
            <p:nvPr/>
          </p:nvSpPr>
          <p:spPr>
            <a:xfrm>
              <a:off x="5694450" y="3842100"/>
              <a:ext cx="32175" cy="11800"/>
            </a:xfrm>
            <a:custGeom>
              <a:avLst/>
              <a:gdLst/>
              <a:ahLst/>
              <a:cxnLst/>
              <a:rect l="l" t="t" r="r" b="b"/>
              <a:pathLst>
                <a:path w="1287" h="472" extrusionOk="0">
                  <a:moveTo>
                    <a:pt x="301" y="0"/>
                  </a:moveTo>
                  <a:cubicBezTo>
                    <a:pt x="248" y="0"/>
                    <a:pt x="195" y="10"/>
                    <a:pt x="143" y="31"/>
                  </a:cubicBezTo>
                  <a:lnTo>
                    <a:pt x="0" y="305"/>
                  </a:lnTo>
                  <a:cubicBezTo>
                    <a:pt x="120" y="317"/>
                    <a:pt x="251" y="317"/>
                    <a:pt x="393" y="329"/>
                  </a:cubicBezTo>
                  <a:cubicBezTo>
                    <a:pt x="485" y="384"/>
                    <a:pt x="581" y="395"/>
                    <a:pt x="677" y="395"/>
                  </a:cubicBezTo>
                  <a:cubicBezTo>
                    <a:pt x="739" y="395"/>
                    <a:pt x="801" y="390"/>
                    <a:pt x="863" y="390"/>
                  </a:cubicBezTo>
                  <a:cubicBezTo>
                    <a:pt x="954" y="390"/>
                    <a:pt x="1044" y="400"/>
                    <a:pt x="1132" y="448"/>
                  </a:cubicBezTo>
                  <a:cubicBezTo>
                    <a:pt x="1179" y="472"/>
                    <a:pt x="1239" y="472"/>
                    <a:pt x="1286" y="472"/>
                  </a:cubicBezTo>
                  <a:cubicBezTo>
                    <a:pt x="1274" y="364"/>
                    <a:pt x="1274" y="269"/>
                    <a:pt x="1274" y="150"/>
                  </a:cubicBezTo>
                  <a:lnTo>
                    <a:pt x="1060" y="150"/>
                  </a:lnTo>
                  <a:cubicBezTo>
                    <a:pt x="893" y="91"/>
                    <a:pt x="715" y="138"/>
                    <a:pt x="572" y="67"/>
                  </a:cubicBezTo>
                  <a:cubicBezTo>
                    <a:pt x="488" y="29"/>
                    <a:pt x="395"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5"/>
            <p:cNvSpPr/>
            <p:nvPr/>
          </p:nvSpPr>
          <p:spPr>
            <a:xfrm>
              <a:off x="5369700" y="3782025"/>
              <a:ext cx="29800" cy="7925"/>
            </a:xfrm>
            <a:custGeom>
              <a:avLst/>
              <a:gdLst/>
              <a:ahLst/>
              <a:cxnLst/>
              <a:rect l="l" t="t" r="r" b="b"/>
              <a:pathLst>
                <a:path w="1192" h="317" extrusionOk="0">
                  <a:moveTo>
                    <a:pt x="188" y="1"/>
                  </a:moveTo>
                  <a:cubicBezTo>
                    <a:pt x="146" y="1"/>
                    <a:pt x="104" y="5"/>
                    <a:pt x="60" y="17"/>
                  </a:cubicBezTo>
                  <a:cubicBezTo>
                    <a:pt x="13" y="41"/>
                    <a:pt x="1" y="89"/>
                    <a:pt x="13" y="148"/>
                  </a:cubicBezTo>
                  <a:cubicBezTo>
                    <a:pt x="72" y="208"/>
                    <a:pt x="144" y="231"/>
                    <a:pt x="215" y="279"/>
                  </a:cubicBezTo>
                  <a:cubicBezTo>
                    <a:pt x="228" y="305"/>
                    <a:pt x="251" y="316"/>
                    <a:pt x="277" y="316"/>
                  </a:cubicBezTo>
                  <a:cubicBezTo>
                    <a:pt x="299" y="316"/>
                    <a:pt x="324" y="308"/>
                    <a:pt x="346" y="291"/>
                  </a:cubicBezTo>
                  <a:cubicBezTo>
                    <a:pt x="406" y="315"/>
                    <a:pt x="453" y="315"/>
                    <a:pt x="489" y="315"/>
                  </a:cubicBezTo>
                  <a:cubicBezTo>
                    <a:pt x="535" y="303"/>
                    <a:pt x="582" y="300"/>
                    <a:pt x="629" y="300"/>
                  </a:cubicBezTo>
                  <a:cubicBezTo>
                    <a:pt x="706" y="300"/>
                    <a:pt x="783" y="309"/>
                    <a:pt x="858" y="309"/>
                  </a:cubicBezTo>
                  <a:cubicBezTo>
                    <a:pt x="980" y="309"/>
                    <a:pt x="1096" y="285"/>
                    <a:pt x="1191" y="160"/>
                  </a:cubicBezTo>
                  <a:cubicBezTo>
                    <a:pt x="1108" y="148"/>
                    <a:pt x="1013" y="136"/>
                    <a:pt x="941" y="112"/>
                  </a:cubicBezTo>
                  <a:cubicBezTo>
                    <a:pt x="898" y="124"/>
                    <a:pt x="855" y="129"/>
                    <a:pt x="814" y="129"/>
                  </a:cubicBezTo>
                  <a:cubicBezTo>
                    <a:pt x="599" y="129"/>
                    <a:pt x="402"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5"/>
            <p:cNvSpPr/>
            <p:nvPr/>
          </p:nvSpPr>
          <p:spPr>
            <a:xfrm>
              <a:off x="5356600" y="3771300"/>
              <a:ext cx="22050" cy="7425"/>
            </a:xfrm>
            <a:custGeom>
              <a:avLst/>
              <a:gdLst/>
              <a:ahLst/>
              <a:cxnLst/>
              <a:rect l="l" t="t" r="r" b="b"/>
              <a:pathLst>
                <a:path w="882" h="297" extrusionOk="0">
                  <a:moveTo>
                    <a:pt x="410" y="0"/>
                  </a:moveTo>
                  <a:cubicBezTo>
                    <a:pt x="308" y="0"/>
                    <a:pt x="205" y="9"/>
                    <a:pt x="103" y="9"/>
                  </a:cubicBezTo>
                  <a:cubicBezTo>
                    <a:pt x="69" y="9"/>
                    <a:pt x="35" y="8"/>
                    <a:pt x="1" y="6"/>
                  </a:cubicBezTo>
                  <a:lnTo>
                    <a:pt x="1" y="148"/>
                  </a:lnTo>
                  <a:cubicBezTo>
                    <a:pt x="199" y="148"/>
                    <a:pt x="392" y="297"/>
                    <a:pt x="587" y="297"/>
                  </a:cubicBezTo>
                  <a:cubicBezTo>
                    <a:pt x="685" y="297"/>
                    <a:pt x="783" y="260"/>
                    <a:pt x="882" y="148"/>
                  </a:cubicBezTo>
                  <a:cubicBezTo>
                    <a:pt x="738" y="24"/>
                    <a:pt x="576"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5"/>
            <p:cNvSpPr/>
            <p:nvPr/>
          </p:nvSpPr>
          <p:spPr>
            <a:xfrm>
              <a:off x="5665275" y="3778250"/>
              <a:ext cx="32775" cy="4075"/>
            </a:xfrm>
            <a:custGeom>
              <a:avLst/>
              <a:gdLst/>
              <a:ahLst/>
              <a:cxnLst/>
              <a:rect l="l" t="t" r="r" b="b"/>
              <a:pathLst>
                <a:path w="1311" h="163" extrusionOk="0">
                  <a:moveTo>
                    <a:pt x="206" y="0"/>
                  </a:moveTo>
                  <a:cubicBezTo>
                    <a:pt x="138" y="0"/>
                    <a:pt x="69" y="4"/>
                    <a:pt x="1" y="13"/>
                  </a:cubicBezTo>
                  <a:cubicBezTo>
                    <a:pt x="199" y="132"/>
                    <a:pt x="403" y="162"/>
                    <a:pt x="611" y="162"/>
                  </a:cubicBezTo>
                  <a:cubicBezTo>
                    <a:pt x="822" y="162"/>
                    <a:pt x="1036" y="132"/>
                    <a:pt x="1254" y="132"/>
                  </a:cubicBezTo>
                  <a:cubicBezTo>
                    <a:pt x="1273" y="132"/>
                    <a:pt x="1292" y="132"/>
                    <a:pt x="1310" y="132"/>
                  </a:cubicBezTo>
                  <a:cubicBezTo>
                    <a:pt x="1310" y="85"/>
                    <a:pt x="1287" y="61"/>
                    <a:pt x="1275" y="13"/>
                  </a:cubicBezTo>
                  <a:cubicBezTo>
                    <a:pt x="1168" y="41"/>
                    <a:pt x="1061" y="50"/>
                    <a:pt x="954" y="50"/>
                  </a:cubicBezTo>
                  <a:cubicBezTo>
                    <a:pt x="707" y="50"/>
                    <a:pt x="457"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5"/>
            <p:cNvSpPr/>
            <p:nvPr/>
          </p:nvSpPr>
          <p:spPr>
            <a:xfrm>
              <a:off x="5346200" y="3754900"/>
              <a:ext cx="25900" cy="5825"/>
            </a:xfrm>
            <a:custGeom>
              <a:avLst/>
              <a:gdLst/>
              <a:ahLst/>
              <a:cxnLst/>
              <a:rect l="l" t="t" r="r" b="b"/>
              <a:pathLst>
                <a:path w="1036" h="233" extrusionOk="0">
                  <a:moveTo>
                    <a:pt x="334" y="1"/>
                  </a:moveTo>
                  <a:cubicBezTo>
                    <a:pt x="220" y="1"/>
                    <a:pt x="109" y="34"/>
                    <a:pt x="0" y="126"/>
                  </a:cubicBezTo>
                  <a:lnTo>
                    <a:pt x="0" y="233"/>
                  </a:lnTo>
                  <a:cubicBezTo>
                    <a:pt x="345" y="221"/>
                    <a:pt x="691" y="221"/>
                    <a:pt x="1036" y="221"/>
                  </a:cubicBezTo>
                  <a:cubicBezTo>
                    <a:pt x="941" y="126"/>
                    <a:pt x="822" y="114"/>
                    <a:pt x="715" y="90"/>
                  </a:cubicBezTo>
                  <a:cubicBezTo>
                    <a:pt x="584" y="40"/>
                    <a:pt x="45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5"/>
            <p:cNvSpPr/>
            <p:nvPr/>
          </p:nvSpPr>
          <p:spPr>
            <a:xfrm>
              <a:off x="5378625" y="3803875"/>
              <a:ext cx="23250" cy="3650"/>
            </a:xfrm>
            <a:custGeom>
              <a:avLst/>
              <a:gdLst/>
              <a:ahLst/>
              <a:cxnLst/>
              <a:rect l="l" t="t" r="r" b="b"/>
              <a:pathLst>
                <a:path w="930" h="146" extrusionOk="0">
                  <a:moveTo>
                    <a:pt x="846" y="0"/>
                  </a:moveTo>
                  <a:cubicBezTo>
                    <a:pt x="572" y="12"/>
                    <a:pt x="287" y="12"/>
                    <a:pt x="1" y="12"/>
                  </a:cubicBezTo>
                  <a:cubicBezTo>
                    <a:pt x="133" y="117"/>
                    <a:pt x="273" y="145"/>
                    <a:pt x="418" y="145"/>
                  </a:cubicBezTo>
                  <a:cubicBezTo>
                    <a:pt x="585" y="145"/>
                    <a:pt x="757" y="108"/>
                    <a:pt x="930" y="108"/>
                  </a:cubicBezTo>
                  <a:cubicBezTo>
                    <a:pt x="894" y="72"/>
                    <a:pt x="870" y="48"/>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5"/>
            <p:cNvSpPr/>
            <p:nvPr/>
          </p:nvSpPr>
          <p:spPr>
            <a:xfrm>
              <a:off x="5428050" y="3761000"/>
              <a:ext cx="8650" cy="6725"/>
            </a:xfrm>
            <a:custGeom>
              <a:avLst/>
              <a:gdLst/>
              <a:ahLst/>
              <a:cxnLst/>
              <a:rect l="l" t="t" r="r" b="b"/>
              <a:pathLst>
                <a:path w="346" h="269" extrusionOk="0">
                  <a:moveTo>
                    <a:pt x="0" y="1"/>
                  </a:moveTo>
                  <a:cubicBezTo>
                    <a:pt x="24" y="48"/>
                    <a:pt x="24" y="96"/>
                    <a:pt x="24" y="144"/>
                  </a:cubicBezTo>
                  <a:cubicBezTo>
                    <a:pt x="83" y="223"/>
                    <a:pt x="151" y="269"/>
                    <a:pt x="233" y="269"/>
                  </a:cubicBezTo>
                  <a:cubicBezTo>
                    <a:pt x="250" y="269"/>
                    <a:pt x="268" y="267"/>
                    <a:pt x="286" y="263"/>
                  </a:cubicBezTo>
                  <a:cubicBezTo>
                    <a:pt x="322" y="239"/>
                    <a:pt x="346" y="179"/>
                    <a:pt x="334" y="156"/>
                  </a:cubicBezTo>
                  <a:cubicBezTo>
                    <a:pt x="286" y="37"/>
                    <a:pt x="179"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5"/>
            <p:cNvSpPr/>
            <p:nvPr/>
          </p:nvSpPr>
          <p:spPr>
            <a:xfrm>
              <a:off x="5407200" y="3807725"/>
              <a:ext cx="18800" cy="3325"/>
            </a:xfrm>
            <a:custGeom>
              <a:avLst/>
              <a:gdLst/>
              <a:ahLst/>
              <a:cxnLst/>
              <a:rect l="l" t="t" r="r" b="b"/>
              <a:pathLst>
                <a:path w="752" h="133" extrusionOk="0">
                  <a:moveTo>
                    <a:pt x="289" y="0"/>
                  </a:moveTo>
                  <a:cubicBezTo>
                    <a:pt x="222" y="0"/>
                    <a:pt x="154" y="3"/>
                    <a:pt x="85" y="3"/>
                  </a:cubicBezTo>
                  <a:cubicBezTo>
                    <a:pt x="57" y="3"/>
                    <a:pt x="29" y="2"/>
                    <a:pt x="1" y="1"/>
                  </a:cubicBezTo>
                  <a:lnTo>
                    <a:pt x="1" y="1"/>
                  </a:lnTo>
                  <a:cubicBezTo>
                    <a:pt x="114" y="108"/>
                    <a:pt x="239" y="132"/>
                    <a:pt x="367" y="132"/>
                  </a:cubicBezTo>
                  <a:cubicBezTo>
                    <a:pt x="469" y="132"/>
                    <a:pt x="574" y="117"/>
                    <a:pt x="675" y="117"/>
                  </a:cubicBezTo>
                  <a:cubicBezTo>
                    <a:pt x="701" y="117"/>
                    <a:pt x="726" y="118"/>
                    <a:pt x="751" y="120"/>
                  </a:cubicBezTo>
                  <a:cubicBezTo>
                    <a:pt x="602" y="16"/>
                    <a:pt x="448"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5"/>
            <p:cNvSpPr/>
            <p:nvPr/>
          </p:nvSpPr>
          <p:spPr>
            <a:xfrm>
              <a:off x="5432225" y="3811200"/>
              <a:ext cx="15800" cy="3300"/>
            </a:xfrm>
            <a:custGeom>
              <a:avLst/>
              <a:gdLst/>
              <a:ahLst/>
              <a:cxnLst/>
              <a:rect l="l" t="t" r="r" b="b"/>
              <a:pathLst>
                <a:path w="632" h="132" extrusionOk="0">
                  <a:moveTo>
                    <a:pt x="281" y="1"/>
                  </a:moveTo>
                  <a:cubicBezTo>
                    <a:pt x="190" y="1"/>
                    <a:pt x="95" y="12"/>
                    <a:pt x="0" y="17"/>
                  </a:cubicBezTo>
                  <a:cubicBezTo>
                    <a:pt x="99" y="109"/>
                    <a:pt x="207" y="132"/>
                    <a:pt x="318" y="132"/>
                  </a:cubicBezTo>
                  <a:cubicBezTo>
                    <a:pt x="421" y="132"/>
                    <a:pt x="528" y="112"/>
                    <a:pt x="631" y="112"/>
                  </a:cubicBezTo>
                  <a:cubicBezTo>
                    <a:pt x="527" y="22"/>
                    <a:pt x="408"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5"/>
            <p:cNvSpPr/>
            <p:nvPr/>
          </p:nvSpPr>
          <p:spPr>
            <a:xfrm>
              <a:off x="5708450" y="3843525"/>
              <a:ext cx="12225" cy="3350"/>
            </a:xfrm>
            <a:custGeom>
              <a:avLst/>
              <a:gdLst/>
              <a:ahLst/>
              <a:cxnLst/>
              <a:rect l="l" t="t" r="r" b="b"/>
              <a:pathLst>
                <a:path w="489" h="134" extrusionOk="0">
                  <a:moveTo>
                    <a:pt x="215" y="0"/>
                  </a:moveTo>
                  <a:cubicBezTo>
                    <a:pt x="145" y="0"/>
                    <a:pt x="73" y="12"/>
                    <a:pt x="0" y="22"/>
                  </a:cubicBezTo>
                  <a:cubicBezTo>
                    <a:pt x="83" y="112"/>
                    <a:pt x="178" y="133"/>
                    <a:pt x="276" y="133"/>
                  </a:cubicBezTo>
                  <a:cubicBezTo>
                    <a:pt x="346" y="133"/>
                    <a:pt x="418" y="122"/>
                    <a:pt x="488" y="117"/>
                  </a:cubicBezTo>
                  <a:cubicBezTo>
                    <a:pt x="411" y="25"/>
                    <a:pt x="316"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5"/>
            <p:cNvSpPr/>
            <p:nvPr/>
          </p:nvSpPr>
          <p:spPr>
            <a:xfrm>
              <a:off x="5381900" y="3775000"/>
              <a:ext cx="10450" cy="3525"/>
            </a:xfrm>
            <a:custGeom>
              <a:avLst/>
              <a:gdLst/>
              <a:ahLst/>
              <a:cxnLst/>
              <a:rect l="l" t="t" r="r" b="b"/>
              <a:pathLst>
                <a:path w="418" h="141" extrusionOk="0">
                  <a:moveTo>
                    <a:pt x="1" y="0"/>
                  </a:moveTo>
                  <a:lnTo>
                    <a:pt x="1" y="0"/>
                  </a:lnTo>
                  <a:cubicBezTo>
                    <a:pt x="72" y="96"/>
                    <a:pt x="141" y="140"/>
                    <a:pt x="209" y="140"/>
                  </a:cubicBezTo>
                  <a:cubicBezTo>
                    <a:pt x="278" y="140"/>
                    <a:pt x="346" y="96"/>
                    <a:pt x="418" y="12"/>
                  </a:cubicBezTo>
                  <a:cubicBezTo>
                    <a:pt x="275" y="12"/>
                    <a:pt x="144"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5"/>
            <p:cNvSpPr/>
            <p:nvPr/>
          </p:nvSpPr>
          <p:spPr>
            <a:xfrm>
              <a:off x="5582525" y="3767975"/>
              <a:ext cx="11350" cy="3300"/>
            </a:xfrm>
            <a:custGeom>
              <a:avLst/>
              <a:gdLst/>
              <a:ahLst/>
              <a:cxnLst/>
              <a:rect l="l" t="t" r="r" b="b"/>
              <a:pathLst>
                <a:path w="454" h="132" extrusionOk="0">
                  <a:moveTo>
                    <a:pt x="138" y="1"/>
                  </a:moveTo>
                  <a:cubicBezTo>
                    <a:pt x="93" y="1"/>
                    <a:pt x="47" y="4"/>
                    <a:pt x="1" y="8"/>
                  </a:cubicBezTo>
                  <a:cubicBezTo>
                    <a:pt x="92" y="108"/>
                    <a:pt x="212" y="132"/>
                    <a:pt x="338" y="132"/>
                  </a:cubicBezTo>
                  <a:cubicBezTo>
                    <a:pt x="376" y="132"/>
                    <a:pt x="415" y="129"/>
                    <a:pt x="453" y="127"/>
                  </a:cubicBezTo>
                  <a:cubicBezTo>
                    <a:pt x="367" y="23"/>
                    <a:pt x="25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5"/>
            <p:cNvSpPr/>
            <p:nvPr/>
          </p:nvSpPr>
          <p:spPr>
            <a:xfrm>
              <a:off x="5253925" y="3702375"/>
              <a:ext cx="81575" cy="22350"/>
            </a:xfrm>
            <a:custGeom>
              <a:avLst/>
              <a:gdLst/>
              <a:ahLst/>
              <a:cxnLst/>
              <a:rect l="l" t="t" r="r" b="b"/>
              <a:pathLst>
                <a:path w="3263" h="894" extrusionOk="0">
                  <a:moveTo>
                    <a:pt x="95" y="0"/>
                  </a:moveTo>
                  <a:cubicBezTo>
                    <a:pt x="84" y="24"/>
                    <a:pt x="60" y="72"/>
                    <a:pt x="24" y="84"/>
                  </a:cubicBezTo>
                  <a:cubicBezTo>
                    <a:pt x="0" y="167"/>
                    <a:pt x="24" y="238"/>
                    <a:pt x="60" y="310"/>
                  </a:cubicBezTo>
                  <a:cubicBezTo>
                    <a:pt x="738" y="584"/>
                    <a:pt x="1465" y="619"/>
                    <a:pt x="2167" y="786"/>
                  </a:cubicBezTo>
                  <a:cubicBezTo>
                    <a:pt x="2393" y="795"/>
                    <a:pt x="2605" y="893"/>
                    <a:pt x="2835" y="893"/>
                  </a:cubicBezTo>
                  <a:cubicBezTo>
                    <a:pt x="2908" y="893"/>
                    <a:pt x="2983" y="883"/>
                    <a:pt x="3060" y="858"/>
                  </a:cubicBezTo>
                  <a:cubicBezTo>
                    <a:pt x="3179" y="822"/>
                    <a:pt x="3263" y="774"/>
                    <a:pt x="3239" y="619"/>
                  </a:cubicBezTo>
                  <a:cubicBezTo>
                    <a:pt x="3060" y="560"/>
                    <a:pt x="2834" y="643"/>
                    <a:pt x="2679" y="465"/>
                  </a:cubicBezTo>
                  <a:cubicBezTo>
                    <a:pt x="2191" y="429"/>
                    <a:pt x="1703" y="346"/>
                    <a:pt x="1238" y="179"/>
                  </a:cubicBezTo>
                  <a:cubicBezTo>
                    <a:pt x="1191" y="124"/>
                    <a:pt x="1139" y="97"/>
                    <a:pt x="1084" y="97"/>
                  </a:cubicBezTo>
                  <a:cubicBezTo>
                    <a:pt x="1042" y="97"/>
                    <a:pt x="999" y="113"/>
                    <a:pt x="953" y="143"/>
                  </a:cubicBezTo>
                  <a:cubicBezTo>
                    <a:pt x="914" y="149"/>
                    <a:pt x="877" y="152"/>
                    <a:pt x="840" y="152"/>
                  </a:cubicBezTo>
                  <a:cubicBezTo>
                    <a:pt x="578" y="152"/>
                    <a:pt x="346" y="21"/>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5"/>
            <p:cNvSpPr/>
            <p:nvPr/>
          </p:nvSpPr>
          <p:spPr>
            <a:xfrm>
              <a:off x="5327725" y="3723700"/>
              <a:ext cx="37850" cy="12025"/>
            </a:xfrm>
            <a:custGeom>
              <a:avLst/>
              <a:gdLst/>
              <a:ahLst/>
              <a:cxnLst/>
              <a:rect l="l" t="t" r="r" b="b"/>
              <a:pathLst>
                <a:path w="1514" h="481" extrusionOk="0">
                  <a:moveTo>
                    <a:pt x="769" y="0"/>
                  </a:moveTo>
                  <a:cubicBezTo>
                    <a:pt x="755" y="0"/>
                    <a:pt x="741" y="2"/>
                    <a:pt x="727" y="5"/>
                  </a:cubicBezTo>
                  <a:cubicBezTo>
                    <a:pt x="608" y="52"/>
                    <a:pt x="477" y="28"/>
                    <a:pt x="358" y="40"/>
                  </a:cubicBezTo>
                  <a:cubicBezTo>
                    <a:pt x="227" y="100"/>
                    <a:pt x="1" y="64"/>
                    <a:pt x="49" y="326"/>
                  </a:cubicBezTo>
                  <a:cubicBezTo>
                    <a:pt x="501" y="362"/>
                    <a:pt x="977" y="421"/>
                    <a:pt x="1454" y="481"/>
                  </a:cubicBezTo>
                  <a:cubicBezTo>
                    <a:pt x="1513" y="421"/>
                    <a:pt x="1513" y="386"/>
                    <a:pt x="1477" y="314"/>
                  </a:cubicBezTo>
                  <a:cubicBezTo>
                    <a:pt x="1442" y="304"/>
                    <a:pt x="1404" y="301"/>
                    <a:pt x="1364" y="301"/>
                  </a:cubicBezTo>
                  <a:cubicBezTo>
                    <a:pt x="1298" y="301"/>
                    <a:pt x="1229" y="310"/>
                    <a:pt x="1163" y="310"/>
                  </a:cubicBezTo>
                  <a:cubicBezTo>
                    <a:pt x="1029" y="310"/>
                    <a:pt x="914" y="274"/>
                    <a:pt x="894" y="52"/>
                  </a:cubicBezTo>
                  <a:cubicBezTo>
                    <a:pt x="858" y="16"/>
                    <a:pt x="814" y="0"/>
                    <a:pt x="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5"/>
            <p:cNvSpPr/>
            <p:nvPr/>
          </p:nvSpPr>
          <p:spPr>
            <a:xfrm>
              <a:off x="5317025" y="3718650"/>
              <a:ext cx="25925" cy="13375"/>
            </a:xfrm>
            <a:custGeom>
              <a:avLst/>
              <a:gdLst/>
              <a:ahLst/>
              <a:cxnLst/>
              <a:rect l="l" t="t" r="r" b="b"/>
              <a:pathLst>
                <a:path w="1037" h="535" extrusionOk="0">
                  <a:moveTo>
                    <a:pt x="788" y="0"/>
                  </a:moveTo>
                  <a:cubicBezTo>
                    <a:pt x="764" y="0"/>
                    <a:pt x="739" y="2"/>
                    <a:pt x="715" y="4"/>
                  </a:cubicBezTo>
                  <a:cubicBezTo>
                    <a:pt x="655" y="52"/>
                    <a:pt x="608" y="88"/>
                    <a:pt x="560" y="135"/>
                  </a:cubicBezTo>
                  <a:cubicBezTo>
                    <a:pt x="477" y="207"/>
                    <a:pt x="358" y="183"/>
                    <a:pt x="250" y="230"/>
                  </a:cubicBezTo>
                  <a:cubicBezTo>
                    <a:pt x="143" y="254"/>
                    <a:pt x="36" y="302"/>
                    <a:pt x="0" y="421"/>
                  </a:cubicBezTo>
                  <a:cubicBezTo>
                    <a:pt x="94" y="514"/>
                    <a:pt x="205" y="535"/>
                    <a:pt x="317" y="535"/>
                  </a:cubicBezTo>
                  <a:cubicBezTo>
                    <a:pt x="362" y="535"/>
                    <a:pt x="408" y="531"/>
                    <a:pt x="453" y="528"/>
                  </a:cubicBezTo>
                  <a:cubicBezTo>
                    <a:pt x="560" y="349"/>
                    <a:pt x="750" y="397"/>
                    <a:pt x="905" y="361"/>
                  </a:cubicBezTo>
                  <a:cubicBezTo>
                    <a:pt x="953" y="314"/>
                    <a:pt x="977" y="266"/>
                    <a:pt x="989" y="254"/>
                  </a:cubicBezTo>
                  <a:cubicBezTo>
                    <a:pt x="1024" y="195"/>
                    <a:pt x="1036" y="147"/>
                    <a:pt x="1036" y="88"/>
                  </a:cubicBezTo>
                  <a:cubicBezTo>
                    <a:pt x="970" y="21"/>
                    <a:pt x="882"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5"/>
            <p:cNvSpPr/>
            <p:nvPr/>
          </p:nvSpPr>
          <p:spPr>
            <a:xfrm>
              <a:off x="5364050" y="3731850"/>
              <a:ext cx="21450" cy="7750"/>
            </a:xfrm>
            <a:custGeom>
              <a:avLst/>
              <a:gdLst/>
              <a:ahLst/>
              <a:cxnLst/>
              <a:rect l="l" t="t" r="r" b="b"/>
              <a:pathLst>
                <a:path w="858" h="310" extrusionOk="0">
                  <a:moveTo>
                    <a:pt x="1" y="0"/>
                  </a:moveTo>
                  <a:lnTo>
                    <a:pt x="1" y="155"/>
                  </a:lnTo>
                  <a:cubicBezTo>
                    <a:pt x="143" y="256"/>
                    <a:pt x="286" y="310"/>
                    <a:pt x="429" y="310"/>
                  </a:cubicBezTo>
                  <a:cubicBezTo>
                    <a:pt x="572" y="310"/>
                    <a:pt x="715" y="256"/>
                    <a:pt x="858" y="143"/>
                  </a:cubicBezTo>
                  <a:cubicBezTo>
                    <a:pt x="810" y="141"/>
                    <a:pt x="762" y="141"/>
                    <a:pt x="714" y="141"/>
                  </a:cubicBezTo>
                  <a:cubicBezTo>
                    <a:pt x="690" y="141"/>
                    <a:pt x="666" y="141"/>
                    <a:pt x="642" y="141"/>
                  </a:cubicBezTo>
                  <a:cubicBezTo>
                    <a:pt x="425" y="141"/>
                    <a:pt x="206" y="1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5"/>
            <p:cNvSpPr/>
            <p:nvPr/>
          </p:nvSpPr>
          <p:spPr>
            <a:xfrm>
              <a:off x="5219400" y="3699100"/>
              <a:ext cx="22625" cy="8100"/>
            </a:xfrm>
            <a:custGeom>
              <a:avLst/>
              <a:gdLst/>
              <a:ahLst/>
              <a:cxnLst/>
              <a:rect l="l" t="t" r="r" b="b"/>
              <a:pathLst>
                <a:path w="905" h="324" extrusionOk="0">
                  <a:moveTo>
                    <a:pt x="48" y="0"/>
                  </a:moveTo>
                  <a:cubicBezTo>
                    <a:pt x="0" y="72"/>
                    <a:pt x="0" y="143"/>
                    <a:pt x="48" y="203"/>
                  </a:cubicBezTo>
                  <a:cubicBezTo>
                    <a:pt x="175" y="288"/>
                    <a:pt x="303" y="323"/>
                    <a:pt x="433" y="323"/>
                  </a:cubicBezTo>
                  <a:cubicBezTo>
                    <a:pt x="556" y="323"/>
                    <a:pt x="682" y="291"/>
                    <a:pt x="810" y="238"/>
                  </a:cubicBezTo>
                  <a:cubicBezTo>
                    <a:pt x="881" y="191"/>
                    <a:pt x="905" y="119"/>
                    <a:pt x="893" y="36"/>
                  </a:cubicBezTo>
                  <a:lnTo>
                    <a:pt x="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5"/>
            <p:cNvSpPr/>
            <p:nvPr/>
          </p:nvSpPr>
          <p:spPr>
            <a:xfrm>
              <a:off x="5241725" y="3698725"/>
              <a:ext cx="14600" cy="8050"/>
            </a:xfrm>
            <a:custGeom>
              <a:avLst/>
              <a:gdLst/>
              <a:ahLst/>
              <a:cxnLst/>
              <a:rect l="l" t="t" r="r" b="b"/>
              <a:pathLst>
                <a:path w="584" h="322" extrusionOk="0">
                  <a:moveTo>
                    <a:pt x="97" y="0"/>
                  </a:moveTo>
                  <a:cubicBezTo>
                    <a:pt x="74" y="0"/>
                    <a:pt x="54" y="9"/>
                    <a:pt x="36" y="27"/>
                  </a:cubicBezTo>
                  <a:lnTo>
                    <a:pt x="0" y="87"/>
                  </a:lnTo>
                  <a:cubicBezTo>
                    <a:pt x="0" y="111"/>
                    <a:pt x="12" y="158"/>
                    <a:pt x="12" y="206"/>
                  </a:cubicBezTo>
                  <a:lnTo>
                    <a:pt x="95" y="277"/>
                  </a:lnTo>
                  <a:cubicBezTo>
                    <a:pt x="168" y="306"/>
                    <a:pt x="236" y="321"/>
                    <a:pt x="302" y="321"/>
                  </a:cubicBezTo>
                  <a:cubicBezTo>
                    <a:pt x="399" y="321"/>
                    <a:pt x="491" y="289"/>
                    <a:pt x="583" y="218"/>
                  </a:cubicBezTo>
                  <a:lnTo>
                    <a:pt x="583" y="158"/>
                  </a:lnTo>
                  <a:lnTo>
                    <a:pt x="583" y="99"/>
                  </a:lnTo>
                  <a:lnTo>
                    <a:pt x="583" y="39"/>
                  </a:lnTo>
                  <a:cubicBezTo>
                    <a:pt x="536" y="39"/>
                    <a:pt x="488" y="27"/>
                    <a:pt x="453" y="27"/>
                  </a:cubicBezTo>
                  <a:lnTo>
                    <a:pt x="167" y="27"/>
                  </a:lnTo>
                  <a:cubicBezTo>
                    <a:pt x="143" y="9"/>
                    <a:pt x="119" y="0"/>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5"/>
            <p:cNvSpPr/>
            <p:nvPr/>
          </p:nvSpPr>
          <p:spPr>
            <a:xfrm>
              <a:off x="5339350" y="3720225"/>
              <a:ext cx="12225" cy="6150"/>
            </a:xfrm>
            <a:custGeom>
              <a:avLst/>
              <a:gdLst/>
              <a:ahLst/>
              <a:cxnLst/>
              <a:rect l="l" t="t" r="r" b="b"/>
              <a:pathLst>
                <a:path w="489" h="246" extrusionOk="0">
                  <a:moveTo>
                    <a:pt x="155" y="1"/>
                  </a:moveTo>
                  <a:cubicBezTo>
                    <a:pt x="72" y="48"/>
                    <a:pt x="12" y="108"/>
                    <a:pt x="0" y="203"/>
                  </a:cubicBezTo>
                  <a:cubicBezTo>
                    <a:pt x="38" y="230"/>
                    <a:pt x="79" y="245"/>
                    <a:pt x="120" y="245"/>
                  </a:cubicBezTo>
                  <a:cubicBezTo>
                    <a:pt x="168" y="245"/>
                    <a:pt x="217" y="224"/>
                    <a:pt x="262" y="179"/>
                  </a:cubicBezTo>
                  <a:lnTo>
                    <a:pt x="429" y="179"/>
                  </a:lnTo>
                  <a:cubicBezTo>
                    <a:pt x="488" y="132"/>
                    <a:pt x="477" y="108"/>
                    <a:pt x="417" y="60"/>
                  </a:cubicBezTo>
                  <a:cubicBezTo>
                    <a:pt x="334" y="48"/>
                    <a:pt x="250" y="13"/>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5"/>
            <p:cNvSpPr/>
            <p:nvPr/>
          </p:nvSpPr>
          <p:spPr>
            <a:xfrm>
              <a:off x="5212850" y="3696125"/>
              <a:ext cx="7750" cy="7525"/>
            </a:xfrm>
            <a:custGeom>
              <a:avLst/>
              <a:gdLst/>
              <a:ahLst/>
              <a:cxnLst/>
              <a:rect l="l" t="t" r="r" b="b"/>
              <a:pathLst>
                <a:path w="310" h="301" extrusionOk="0">
                  <a:moveTo>
                    <a:pt x="24" y="0"/>
                  </a:moveTo>
                  <a:cubicBezTo>
                    <a:pt x="12" y="36"/>
                    <a:pt x="0" y="84"/>
                    <a:pt x="12" y="131"/>
                  </a:cubicBezTo>
                  <a:cubicBezTo>
                    <a:pt x="61" y="213"/>
                    <a:pt x="105" y="301"/>
                    <a:pt x="182" y="301"/>
                  </a:cubicBezTo>
                  <a:cubicBezTo>
                    <a:pt x="216" y="301"/>
                    <a:pt x="258" y="283"/>
                    <a:pt x="310" y="238"/>
                  </a:cubicBezTo>
                  <a:lnTo>
                    <a:pt x="310" y="179"/>
                  </a:lnTo>
                  <a:lnTo>
                    <a:pt x="310" y="119"/>
                  </a:lnTo>
                  <a:cubicBezTo>
                    <a:pt x="250" y="0"/>
                    <a:pt x="143"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5"/>
            <p:cNvSpPr/>
            <p:nvPr/>
          </p:nvSpPr>
          <p:spPr>
            <a:xfrm>
              <a:off x="5355725" y="3725300"/>
              <a:ext cx="5375" cy="2925"/>
            </a:xfrm>
            <a:custGeom>
              <a:avLst/>
              <a:gdLst/>
              <a:ahLst/>
              <a:cxnLst/>
              <a:rect l="l" t="t" r="r" b="b"/>
              <a:pathLst>
                <a:path w="215" h="117" extrusionOk="0">
                  <a:moveTo>
                    <a:pt x="60" y="0"/>
                  </a:moveTo>
                  <a:cubicBezTo>
                    <a:pt x="0" y="36"/>
                    <a:pt x="0" y="83"/>
                    <a:pt x="60" y="107"/>
                  </a:cubicBezTo>
                  <a:cubicBezTo>
                    <a:pt x="91" y="107"/>
                    <a:pt x="126" y="117"/>
                    <a:pt x="154" y="117"/>
                  </a:cubicBezTo>
                  <a:cubicBezTo>
                    <a:pt x="189" y="117"/>
                    <a:pt x="214" y="102"/>
                    <a:pt x="214" y="36"/>
                  </a:cubicBezTo>
                  <a:cubicBezTo>
                    <a:pt x="214" y="24"/>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5"/>
            <p:cNvSpPr/>
            <p:nvPr/>
          </p:nvSpPr>
          <p:spPr>
            <a:xfrm>
              <a:off x="5349175" y="3721725"/>
              <a:ext cx="4175" cy="3600"/>
            </a:xfrm>
            <a:custGeom>
              <a:avLst/>
              <a:gdLst/>
              <a:ahLst/>
              <a:cxnLst/>
              <a:rect l="l" t="t" r="r" b="b"/>
              <a:pathLst>
                <a:path w="167" h="144" extrusionOk="0">
                  <a:moveTo>
                    <a:pt x="155" y="0"/>
                  </a:moveTo>
                  <a:cubicBezTo>
                    <a:pt x="107" y="0"/>
                    <a:pt x="48" y="12"/>
                    <a:pt x="0" y="12"/>
                  </a:cubicBezTo>
                  <a:cubicBezTo>
                    <a:pt x="24" y="48"/>
                    <a:pt x="24" y="84"/>
                    <a:pt x="24" y="131"/>
                  </a:cubicBezTo>
                  <a:cubicBezTo>
                    <a:pt x="64" y="131"/>
                    <a:pt x="93" y="126"/>
                    <a:pt x="122" y="126"/>
                  </a:cubicBezTo>
                  <a:cubicBezTo>
                    <a:pt x="133" y="126"/>
                    <a:pt x="144" y="127"/>
                    <a:pt x="155" y="129"/>
                  </a:cubicBezTo>
                  <a:lnTo>
                    <a:pt x="155" y="129"/>
                  </a:lnTo>
                  <a:lnTo>
                    <a:pt x="155" y="0"/>
                  </a:lnTo>
                  <a:close/>
                  <a:moveTo>
                    <a:pt x="155" y="129"/>
                  </a:moveTo>
                  <a:lnTo>
                    <a:pt x="155" y="143"/>
                  </a:lnTo>
                  <a:lnTo>
                    <a:pt x="167" y="131"/>
                  </a:lnTo>
                  <a:cubicBezTo>
                    <a:pt x="163" y="130"/>
                    <a:pt x="159" y="129"/>
                    <a:pt x="155" y="1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5"/>
            <p:cNvSpPr/>
            <p:nvPr/>
          </p:nvSpPr>
          <p:spPr>
            <a:xfrm>
              <a:off x="5353325" y="3724700"/>
              <a:ext cx="3900" cy="3300"/>
            </a:xfrm>
            <a:custGeom>
              <a:avLst/>
              <a:gdLst/>
              <a:ahLst/>
              <a:cxnLst/>
              <a:rect l="l" t="t" r="r" b="b"/>
              <a:pathLst>
                <a:path w="156" h="132" extrusionOk="0">
                  <a:moveTo>
                    <a:pt x="13" y="0"/>
                  </a:moveTo>
                  <a:lnTo>
                    <a:pt x="1" y="12"/>
                  </a:lnTo>
                  <a:cubicBezTo>
                    <a:pt x="6" y="12"/>
                    <a:pt x="12" y="12"/>
                    <a:pt x="17" y="13"/>
                  </a:cubicBezTo>
                  <a:lnTo>
                    <a:pt x="17" y="13"/>
                  </a:lnTo>
                  <a:cubicBezTo>
                    <a:pt x="16" y="9"/>
                    <a:pt x="14" y="4"/>
                    <a:pt x="13" y="0"/>
                  </a:cubicBezTo>
                  <a:close/>
                  <a:moveTo>
                    <a:pt x="17" y="13"/>
                  </a:moveTo>
                  <a:cubicBezTo>
                    <a:pt x="41" y="77"/>
                    <a:pt x="77" y="120"/>
                    <a:pt x="156" y="131"/>
                  </a:cubicBezTo>
                  <a:lnTo>
                    <a:pt x="156" y="24"/>
                  </a:lnTo>
                  <a:cubicBezTo>
                    <a:pt x="103" y="24"/>
                    <a:pt x="60" y="15"/>
                    <a:pt x="1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5"/>
            <p:cNvSpPr/>
            <p:nvPr/>
          </p:nvSpPr>
          <p:spPr>
            <a:xfrm>
              <a:off x="5204200" y="3699400"/>
              <a:ext cx="106000" cy="25200"/>
            </a:xfrm>
            <a:custGeom>
              <a:avLst/>
              <a:gdLst/>
              <a:ahLst/>
              <a:cxnLst/>
              <a:rect l="l" t="t" r="r" b="b"/>
              <a:pathLst>
                <a:path w="4240" h="1008" extrusionOk="0">
                  <a:moveTo>
                    <a:pt x="358" y="0"/>
                  </a:moveTo>
                  <a:cubicBezTo>
                    <a:pt x="310" y="0"/>
                    <a:pt x="263" y="12"/>
                    <a:pt x="203" y="24"/>
                  </a:cubicBezTo>
                  <a:cubicBezTo>
                    <a:pt x="13" y="286"/>
                    <a:pt x="1" y="477"/>
                    <a:pt x="382" y="524"/>
                  </a:cubicBezTo>
                  <a:cubicBezTo>
                    <a:pt x="513" y="536"/>
                    <a:pt x="656" y="584"/>
                    <a:pt x="787" y="607"/>
                  </a:cubicBezTo>
                  <a:cubicBezTo>
                    <a:pt x="876" y="658"/>
                    <a:pt x="967" y="669"/>
                    <a:pt x="1059" y="669"/>
                  </a:cubicBezTo>
                  <a:cubicBezTo>
                    <a:pt x="1132" y="669"/>
                    <a:pt x="1204" y="662"/>
                    <a:pt x="1276" y="662"/>
                  </a:cubicBezTo>
                  <a:cubicBezTo>
                    <a:pt x="1308" y="662"/>
                    <a:pt x="1339" y="663"/>
                    <a:pt x="1370" y="667"/>
                  </a:cubicBezTo>
                  <a:cubicBezTo>
                    <a:pt x="1799" y="703"/>
                    <a:pt x="2192" y="881"/>
                    <a:pt x="2620" y="881"/>
                  </a:cubicBezTo>
                  <a:cubicBezTo>
                    <a:pt x="2989" y="893"/>
                    <a:pt x="3347" y="953"/>
                    <a:pt x="3716" y="977"/>
                  </a:cubicBezTo>
                  <a:cubicBezTo>
                    <a:pt x="3784" y="999"/>
                    <a:pt x="3856" y="1008"/>
                    <a:pt x="3928" y="1008"/>
                  </a:cubicBezTo>
                  <a:cubicBezTo>
                    <a:pt x="3969" y="1008"/>
                    <a:pt x="4010" y="1005"/>
                    <a:pt x="4049" y="1000"/>
                  </a:cubicBezTo>
                  <a:cubicBezTo>
                    <a:pt x="4156" y="953"/>
                    <a:pt x="4240" y="893"/>
                    <a:pt x="4228" y="762"/>
                  </a:cubicBezTo>
                  <a:lnTo>
                    <a:pt x="2084" y="310"/>
                  </a:lnTo>
                  <a:cubicBezTo>
                    <a:pt x="2016" y="237"/>
                    <a:pt x="1934" y="225"/>
                    <a:pt x="1849" y="225"/>
                  </a:cubicBezTo>
                  <a:cubicBezTo>
                    <a:pt x="1812" y="225"/>
                    <a:pt x="1774" y="228"/>
                    <a:pt x="1737" y="228"/>
                  </a:cubicBezTo>
                  <a:cubicBezTo>
                    <a:pt x="1652" y="228"/>
                    <a:pt x="1569" y="216"/>
                    <a:pt x="1501" y="143"/>
                  </a:cubicBezTo>
                  <a:lnTo>
                    <a:pt x="1501" y="143"/>
                  </a:lnTo>
                  <a:lnTo>
                    <a:pt x="1513" y="167"/>
                  </a:lnTo>
                  <a:cubicBezTo>
                    <a:pt x="1423" y="174"/>
                    <a:pt x="1335" y="178"/>
                    <a:pt x="1248" y="178"/>
                  </a:cubicBezTo>
                  <a:cubicBezTo>
                    <a:pt x="1048" y="178"/>
                    <a:pt x="855" y="157"/>
                    <a:pt x="656" y="107"/>
                  </a:cubicBezTo>
                  <a:cubicBezTo>
                    <a:pt x="643" y="109"/>
                    <a:pt x="631" y="109"/>
                    <a:pt x="620" y="109"/>
                  </a:cubicBezTo>
                  <a:cubicBezTo>
                    <a:pt x="517" y="109"/>
                    <a:pt x="433" y="64"/>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5"/>
            <p:cNvSpPr/>
            <p:nvPr/>
          </p:nvSpPr>
          <p:spPr>
            <a:xfrm>
              <a:off x="5177425" y="3713975"/>
              <a:ext cx="10725" cy="10750"/>
            </a:xfrm>
            <a:custGeom>
              <a:avLst/>
              <a:gdLst/>
              <a:ahLst/>
              <a:cxnLst/>
              <a:rect l="l" t="t" r="r" b="b"/>
              <a:pathLst>
                <a:path w="429" h="430" extrusionOk="0">
                  <a:moveTo>
                    <a:pt x="143" y="1"/>
                  </a:moveTo>
                  <a:cubicBezTo>
                    <a:pt x="72" y="132"/>
                    <a:pt x="0" y="251"/>
                    <a:pt x="24" y="417"/>
                  </a:cubicBezTo>
                  <a:cubicBezTo>
                    <a:pt x="72" y="429"/>
                    <a:pt x="107" y="429"/>
                    <a:pt x="143" y="429"/>
                  </a:cubicBezTo>
                  <a:cubicBezTo>
                    <a:pt x="191" y="275"/>
                    <a:pt x="429" y="144"/>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5"/>
            <p:cNvSpPr/>
            <p:nvPr/>
          </p:nvSpPr>
          <p:spPr>
            <a:xfrm>
              <a:off x="5747725" y="3767850"/>
              <a:ext cx="22350" cy="3950"/>
            </a:xfrm>
            <a:custGeom>
              <a:avLst/>
              <a:gdLst/>
              <a:ahLst/>
              <a:cxnLst/>
              <a:rect l="l" t="t" r="r" b="b"/>
              <a:pathLst>
                <a:path w="894" h="158" extrusionOk="0">
                  <a:moveTo>
                    <a:pt x="572" y="1"/>
                  </a:moveTo>
                  <a:cubicBezTo>
                    <a:pt x="394" y="1"/>
                    <a:pt x="191" y="13"/>
                    <a:pt x="1" y="13"/>
                  </a:cubicBezTo>
                  <a:cubicBezTo>
                    <a:pt x="140" y="129"/>
                    <a:pt x="285" y="157"/>
                    <a:pt x="431" y="157"/>
                  </a:cubicBezTo>
                  <a:cubicBezTo>
                    <a:pt x="572" y="157"/>
                    <a:pt x="713" y="131"/>
                    <a:pt x="853" y="131"/>
                  </a:cubicBezTo>
                  <a:cubicBezTo>
                    <a:pt x="867" y="131"/>
                    <a:pt x="880" y="131"/>
                    <a:pt x="894" y="132"/>
                  </a:cubicBezTo>
                  <a:cubicBezTo>
                    <a:pt x="787" y="84"/>
                    <a:pt x="691" y="48"/>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5"/>
            <p:cNvSpPr/>
            <p:nvPr/>
          </p:nvSpPr>
          <p:spPr>
            <a:xfrm>
              <a:off x="5678675" y="3757475"/>
              <a:ext cx="8050" cy="2875"/>
            </a:xfrm>
            <a:custGeom>
              <a:avLst/>
              <a:gdLst/>
              <a:ahLst/>
              <a:cxnLst/>
              <a:rect l="l" t="t" r="r" b="b"/>
              <a:pathLst>
                <a:path w="322" h="115" extrusionOk="0">
                  <a:moveTo>
                    <a:pt x="102" y="1"/>
                  </a:moveTo>
                  <a:cubicBezTo>
                    <a:pt x="70" y="1"/>
                    <a:pt x="36" y="4"/>
                    <a:pt x="0" y="11"/>
                  </a:cubicBezTo>
                  <a:cubicBezTo>
                    <a:pt x="64" y="84"/>
                    <a:pt x="142" y="115"/>
                    <a:pt x="233" y="115"/>
                  </a:cubicBezTo>
                  <a:cubicBezTo>
                    <a:pt x="261" y="115"/>
                    <a:pt x="291" y="112"/>
                    <a:pt x="322" y="106"/>
                  </a:cubicBezTo>
                  <a:cubicBezTo>
                    <a:pt x="261" y="28"/>
                    <a:pt x="188"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5"/>
            <p:cNvSpPr/>
            <p:nvPr/>
          </p:nvSpPr>
          <p:spPr>
            <a:xfrm>
              <a:off x="5651000" y="3746125"/>
              <a:ext cx="4175" cy="3000"/>
            </a:xfrm>
            <a:custGeom>
              <a:avLst/>
              <a:gdLst/>
              <a:ahLst/>
              <a:cxnLst/>
              <a:rect l="l" t="t" r="r" b="b"/>
              <a:pathLst>
                <a:path w="167" h="120" extrusionOk="0">
                  <a:moveTo>
                    <a:pt x="0" y="1"/>
                  </a:moveTo>
                  <a:cubicBezTo>
                    <a:pt x="0" y="48"/>
                    <a:pt x="12" y="84"/>
                    <a:pt x="12" y="120"/>
                  </a:cubicBezTo>
                  <a:cubicBezTo>
                    <a:pt x="30" y="114"/>
                    <a:pt x="45" y="111"/>
                    <a:pt x="60" y="111"/>
                  </a:cubicBezTo>
                  <a:cubicBezTo>
                    <a:pt x="75" y="111"/>
                    <a:pt x="89" y="114"/>
                    <a:pt x="107" y="120"/>
                  </a:cubicBezTo>
                  <a:cubicBezTo>
                    <a:pt x="131" y="84"/>
                    <a:pt x="155"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5"/>
            <p:cNvSpPr/>
            <p:nvPr/>
          </p:nvSpPr>
          <p:spPr>
            <a:xfrm>
              <a:off x="5533125" y="3742700"/>
              <a:ext cx="14000" cy="7175"/>
            </a:xfrm>
            <a:custGeom>
              <a:avLst/>
              <a:gdLst/>
              <a:ahLst/>
              <a:cxnLst/>
              <a:rect l="l" t="t" r="r" b="b"/>
              <a:pathLst>
                <a:path w="560" h="287" extrusionOk="0">
                  <a:moveTo>
                    <a:pt x="241" y="0"/>
                  </a:moveTo>
                  <a:cubicBezTo>
                    <a:pt x="131" y="0"/>
                    <a:pt x="37" y="48"/>
                    <a:pt x="0" y="245"/>
                  </a:cubicBezTo>
                  <a:cubicBezTo>
                    <a:pt x="79" y="276"/>
                    <a:pt x="160" y="287"/>
                    <a:pt x="243" y="287"/>
                  </a:cubicBezTo>
                  <a:cubicBezTo>
                    <a:pt x="347" y="287"/>
                    <a:pt x="454" y="270"/>
                    <a:pt x="560" y="257"/>
                  </a:cubicBezTo>
                  <a:lnTo>
                    <a:pt x="560" y="42"/>
                  </a:lnTo>
                  <a:cubicBezTo>
                    <a:pt x="462" y="42"/>
                    <a:pt x="344"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5"/>
            <p:cNvSpPr/>
            <p:nvPr/>
          </p:nvSpPr>
          <p:spPr>
            <a:xfrm>
              <a:off x="5440850" y="3943475"/>
              <a:ext cx="67000" cy="9575"/>
            </a:xfrm>
            <a:custGeom>
              <a:avLst/>
              <a:gdLst/>
              <a:ahLst/>
              <a:cxnLst/>
              <a:rect l="l" t="t" r="r" b="b"/>
              <a:pathLst>
                <a:path w="2680" h="383" extrusionOk="0">
                  <a:moveTo>
                    <a:pt x="84" y="0"/>
                  </a:moveTo>
                  <a:lnTo>
                    <a:pt x="84" y="0"/>
                  </a:lnTo>
                  <a:cubicBezTo>
                    <a:pt x="0" y="119"/>
                    <a:pt x="0" y="215"/>
                    <a:pt x="119" y="322"/>
                  </a:cubicBezTo>
                  <a:cubicBezTo>
                    <a:pt x="309" y="367"/>
                    <a:pt x="498" y="382"/>
                    <a:pt x="687" y="382"/>
                  </a:cubicBezTo>
                  <a:cubicBezTo>
                    <a:pt x="1153" y="382"/>
                    <a:pt x="1618" y="286"/>
                    <a:pt x="2084" y="286"/>
                  </a:cubicBezTo>
                  <a:cubicBezTo>
                    <a:pt x="2263" y="191"/>
                    <a:pt x="2489" y="250"/>
                    <a:pt x="2679" y="143"/>
                  </a:cubicBezTo>
                  <a:lnTo>
                    <a:pt x="2679" y="84"/>
                  </a:lnTo>
                  <a:lnTo>
                    <a:pt x="2679" y="24"/>
                  </a:lnTo>
                  <a:cubicBezTo>
                    <a:pt x="1810" y="24"/>
                    <a:pt x="953"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5"/>
            <p:cNvSpPr/>
            <p:nvPr/>
          </p:nvSpPr>
          <p:spPr>
            <a:xfrm>
              <a:off x="5396500" y="3943775"/>
              <a:ext cx="46450" cy="8950"/>
            </a:xfrm>
            <a:custGeom>
              <a:avLst/>
              <a:gdLst/>
              <a:ahLst/>
              <a:cxnLst/>
              <a:rect l="l" t="t" r="r" b="b"/>
              <a:pathLst>
                <a:path w="1858" h="358" extrusionOk="0">
                  <a:moveTo>
                    <a:pt x="0" y="0"/>
                  </a:moveTo>
                  <a:lnTo>
                    <a:pt x="0" y="250"/>
                  </a:lnTo>
                  <a:cubicBezTo>
                    <a:pt x="152" y="336"/>
                    <a:pt x="310" y="358"/>
                    <a:pt x="470" y="358"/>
                  </a:cubicBezTo>
                  <a:cubicBezTo>
                    <a:pt x="631" y="358"/>
                    <a:pt x="794" y="336"/>
                    <a:pt x="954" y="336"/>
                  </a:cubicBezTo>
                  <a:cubicBezTo>
                    <a:pt x="1010" y="336"/>
                    <a:pt x="1065" y="339"/>
                    <a:pt x="1120" y="346"/>
                  </a:cubicBezTo>
                  <a:cubicBezTo>
                    <a:pt x="1156" y="340"/>
                    <a:pt x="1192" y="338"/>
                    <a:pt x="1228" y="338"/>
                  </a:cubicBezTo>
                  <a:cubicBezTo>
                    <a:pt x="1336" y="338"/>
                    <a:pt x="1444" y="356"/>
                    <a:pt x="1551" y="356"/>
                  </a:cubicBezTo>
                  <a:cubicBezTo>
                    <a:pt x="1655" y="356"/>
                    <a:pt x="1757" y="339"/>
                    <a:pt x="1858" y="274"/>
                  </a:cubicBezTo>
                  <a:lnTo>
                    <a:pt x="18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5"/>
            <p:cNvSpPr/>
            <p:nvPr/>
          </p:nvSpPr>
          <p:spPr>
            <a:xfrm>
              <a:off x="5416725" y="3922350"/>
              <a:ext cx="40525" cy="11575"/>
            </a:xfrm>
            <a:custGeom>
              <a:avLst/>
              <a:gdLst/>
              <a:ahLst/>
              <a:cxnLst/>
              <a:rect l="l" t="t" r="r" b="b"/>
              <a:pathLst>
                <a:path w="1621" h="463" extrusionOk="0">
                  <a:moveTo>
                    <a:pt x="1465" y="0"/>
                  </a:moveTo>
                  <a:cubicBezTo>
                    <a:pt x="1356" y="20"/>
                    <a:pt x="1243" y="26"/>
                    <a:pt x="1128" y="26"/>
                  </a:cubicBezTo>
                  <a:cubicBezTo>
                    <a:pt x="989" y="26"/>
                    <a:pt x="846" y="18"/>
                    <a:pt x="703" y="18"/>
                  </a:cubicBezTo>
                  <a:cubicBezTo>
                    <a:pt x="478" y="18"/>
                    <a:pt x="252" y="38"/>
                    <a:pt x="37" y="143"/>
                  </a:cubicBezTo>
                  <a:lnTo>
                    <a:pt x="1" y="238"/>
                  </a:lnTo>
                  <a:lnTo>
                    <a:pt x="72" y="310"/>
                  </a:lnTo>
                  <a:cubicBezTo>
                    <a:pt x="112" y="298"/>
                    <a:pt x="151" y="293"/>
                    <a:pt x="189" y="293"/>
                  </a:cubicBezTo>
                  <a:cubicBezTo>
                    <a:pt x="379" y="293"/>
                    <a:pt x="553" y="417"/>
                    <a:pt x="751" y="417"/>
                  </a:cubicBezTo>
                  <a:cubicBezTo>
                    <a:pt x="751" y="429"/>
                    <a:pt x="775" y="441"/>
                    <a:pt x="799" y="452"/>
                  </a:cubicBezTo>
                  <a:cubicBezTo>
                    <a:pt x="809" y="459"/>
                    <a:pt x="818" y="462"/>
                    <a:pt x="826" y="462"/>
                  </a:cubicBezTo>
                  <a:cubicBezTo>
                    <a:pt x="847" y="462"/>
                    <a:pt x="862" y="442"/>
                    <a:pt x="870" y="417"/>
                  </a:cubicBezTo>
                  <a:cubicBezTo>
                    <a:pt x="1000" y="301"/>
                    <a:pt x="1146" y="286"/>
                    <a:pt x="1293" y="286"/>
                  </a:cubicBezTo>
                  <a:cubicBezTo>
                    <a:pt x="1341" y="286"/>
                    <a:pt x="1389" y="288"/>
                    <a:pt x="1436" y="288"/>
                  </a:cubicBezTo>
                  <a:cubicBezTo>
                    <a:pt x="1498" y="288"/>
                    <a:pt x="1560" y="285"/>
                    <a:pt x="1620" y="274"/>
                  </a:cubicBezTo>
                  <a:cubicBezTo>
                    <a:pt x="1561" y="179"/>
                    <a:pt x="1513" y="83"/>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5"/>
            <p:cNvSpPr/>
            <p:nvPr/>
          </p:nvSpPr>
          <p:spPr>
            <a:xfrm>
              <a:off x="5366125" y="3899775"/>
              <a:ext cx="26225" cy="13175"/>
            </a:xfrm>
            <a:custGeom>
              <a:avLst/>
              <a:gdLst/>
              <a:ahLst/>
              <a:cxnLst/>
              <a:rect l="l" t="t" r="r" b="b"/>
              <a:pathLst>
                <a:path w="1049" h="527" extrusionOk="0">
                  <a:moveTo>
                    <a:pt x="122" y="0"/>
                  </a:moveTo>
                  <a:cubicBezTo>
                    <a:pt x="102" y="0"/>
                    <a:pt x="81" y="20"/>
                    <a:pt x="72" y="46"/>
                  </a:cubicBezTo>
                  <a:cubicBezTo>
                    <a:pt x="72" y="81"/>
                    <a:pt x="60" y="129"/>
                    <a:pt x="37" y="165"/>
                  </a:cubicBezTo>
                  <a:cubicBezTo>
                    <a:pt x="1" y="248"/>
                    <a:pt x="1" y="332"/>
                    <a:pt x="13" y="403"/>
                  </a:cubicBezTo>
                  <a:cubicBezTo>
                    <a:pt x="25" y="439"/>
                    <a:pt x="60" y="451"/>
                    <a:pt x="72" y="462"/>
                  </a:cubicBezTo>
                  <a:cubicBezTo>
                    <a:pt x="148" y="510"/>
                    <a:pt x="222" y="526"/>
                    <a:pt x="296" y="526"/>
                  </a:cubicBezTo>
                  <a:cubicBezTo>
                    <a:pt x="459" y="526"/>
                    <a:pt x="618" y="446"/>
                    <a:pt x="783" y="446"/>
                  </a:cubicBezTo>
                  <a:cubicBezTo>
                    <a:pt x="824" y="446"/>
                    <a:pt x="864" y="450"/>
                    <a:pt x="906" y="462"/>
                  </a:cubicBezTo>
                  <a:cubicBezTo>
                    <a:pt x="989" y="462"/>
                    <a:pt x="989" y="379"/>
                    <a:pt x="1049" y="332"/>
                  </a:cubicBezTo>
                  <a:cubicBezTo>
                    <a:pt x="975" y="202"/>
                    <a:pt x="857" y="187"/>
                    <a:pt x="730" y="187"/>
                  </a:cubicBezTo>
                  <a:cubicBezTo>
                    <a:pt x="694" y="187"/>
                    <a:pt x="657" y="189"/>
                    <a:pt x="620" y="189"/>
                  </a:cubicBezTo>
                  <a:cubicBezTo>
                    <a:pt x="599" y="189"/>
                    <a:pt x="579" y="189"/>
                    <a:pt x="558" y="189"/>
                  </a:cubicBezTo>
                  <a:cubicBezTo>
                    <a:pt x="415" y="189"/>
                    <a:pt x="285" y="180"/>
                    <a:pt x="191" y="34"/>
                  </a:cubicBezTo>
                  <a:cubicBezTo>
                    <a:pt x="191" y="22"/>
                    <a:pt x="179" y="10"/>
                    <a:pt x="144" y="10"/>
                  </a:cubicBezTo>
                  <a:cubicBezTo>
                    <a:pt x="137" y="3"/>
                    <a:pt x="130"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5"/>
            <p:cNvSpPr/>
            <p:nvPr/>
          </p:nvSpPr>
          <p:spPr>
            <a:xfrm>
              <a:off x="5384300" y="3925350"/>
              <a:ext cx="34250" cy="7725"/>
            </a:xfrm>
            <a:custGeom>
              <a:avLst/>
              <a:gdLst/>
              <a:ahLst/>
              <a:cxnLst/>
              <a:rect l="l" t="t" r="r" b="b"/>
              <a:pathLst>
                <a:path w="1370" h="309" extrusionOk="0">
                  <a:moveTo>
                    <a:pt x="753" y="1"/>
                  </a:moveTo>
                  <a:cubicBezTo>
                    <a:pt x="520" y="1"/>
                    <a:pt x="302" y="123"/>
                    <a:pt x="60" y="142"/>
                  </a:cubicBezTo>
                  <a:cubicBezTo>
                    <a:pt x="0" y="201"/>
                    <a:pt x="0" y="249"/>
                    <a:pt x="48" y="309"/>
                  </a:cubicBezTo>
                  <a:lnTo>
                    <a:pt x="1334" y="309"/>
                  </a:lnTo>
                  <a:cubicBezTo>
                    <a:pt x="1357" y="261"/>
                    <a:pt x="1357" y="237"/>
                    <a:pt x="1369" y="190"/>
                  </a:cubicBezTo>
                  <a:cubicBezTo>
                    <a:pt x="1357" y="178"/>
                    <a:pt x="1334" y="142"/>
                    <a:pt x="1322" y="130"/>
                  </a:cubicBezTo>
                  <a:cubicBezTo>
                    <a:pt x="1203" y="59"/>
                    <a:pt x="1024" y="142"/>
                    <a:pt x="917" y="23"/>
                  </a:cubicBezTo>
                  <a:cubicBezTo>
                    <a:pt x="861" y="7"/>
                    <a:pt x="807" y="1"/>
                    <a:pt x="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5"/>
            <p:cNvSpPr/>
            <p:nvPr/>
          </p:nvSpPr>
          <p:spPr>
            <a:xfrm>
              <a:off x="5398275" y="3906525"/>
              <a:ext cx="23250" cy="8550"/>
            </a:xfrm>
            <a:custGeom>
              <a:avLst/>
              <a:gdLst/>
              <a:ahLst/>
              <a:cxnLst/>
              <a:rect l="l" t="t" r="r" b="b"/>
              <a:pathLst>
                <a:path w="930" h="342" extrusionOk="0">
                  <a:moveTo>
                    <a:pt x="128" y="1"/>
                  </a:moveTo>
                  <a:cubicBezTo>
                    <a:pt x="62" y="1"/>
                    <a:pt x="1" y="43"/>
                    <a:pt x="1" y="133"/>
                  </a:cubicBezTo>
                  <a:cubicBezTo>
                    <a:pt x="1" y="240"/>
                    <a:pt x="96" y="288"/>
                    <a:pt x="179" y="312"/>
                  </a:cubicBezTo>
                  <a:cubicBezTo>
                    <a:pt x="269" y="331"/>
                    <a:pt x="356" y="342"/>
                    <a:pt x="440" y="342"/>
                  </a:cubicBezTo>
                  <a:cubicBezTo>
                    <a:pt x="614" y="342"/>
                    <a:pt x="777" y="297"/>
                    <a:pt x="929" y="192"/>
                  </a:cubicBezTo>
                  <a:cubicBezTo>
                    <a:pt x="837" y="57"/>
                    <a:pt x="713" y="36"/>
                    <a:pt x="578" y="36"/>
                  </a:cubicBezTo>
                  <a:cubicBezTo>
                    <a:pt x="518" y="36"/>
                    <a:pt x="457" y="40"/>
                    <a:pt x="396" y="40"/>
                  </a:cubicBezTo>
                  <a:cubicBezTo>
                    <a:pt x="327" y="40"/>
                    <a:pt x="258" y="35"/>
                    <a:pt x="191" y="14"/>
                  </a:cubicBezTo>
                  <a:cubicBezTo>
                    <a:pt x="171" y="5"/>
                    <a:pt x="149"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5"/>
            <p:cNvSpPr/>
            <p:nvPr/>
          </p:nvSpPr>
          <p:spPr>
            <a:xfrm>
              <a:off x="5377150" y="3926475"/>
              <a:ext cx="8650" cy="6800"/>
            </a:xfrm>
            <a:custGeom>
              <a:avLst/>
              <a:gdLst/>
              <a:ahLst/>
              <a:cxnLst/>
              <a:rect l="l" t="t" r="r" b="b"/>
              <a:pathLst>
                <a:path w="346" h="272" extrusionOk="0">
                  <a:moveTo>
                    <a:pt x="161" y="1"/>
                  </a:moveTo>
                  <a:cubicBezTo>
                    <a:pt x="124" y="1"/>
                    <a:pt x="87" y="15"/>
                    <a:pt x="48" y="49"/>
                  </a:cubicBezTo>
                  <a:cubicBezTo>
                    <a:pt x="12" y="85"/>
                    <a:pt x="0" y="168"/>
                    <a:pt x="12" y="192"/>
                  </a:cubicBezTo>
                  <a:cubicBezTo>
                    <a:pt x="76" y="256"/>
                    <a:pt x="150" y="272"/>
                    <a:pt x="228" y="272"/>
                  </a:cubicBezTo>
                  <a:cubicBezTo>
                    <a:pt x="266" y="272"/>
                    <a:pt x="306" y="268"/>
                    <a:pt x="346" y="264"/>
                  </a:cubicBezTo>
                  <a:lnTo>
                    <a:pt x="346" y="97"/>
                  </a:lnTo>
                  <a:cubicBezTo>
                    <a:pt x="285" y="44"/>
                    <a:pt x="224"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5"/>
            <p:cNvSpPr/>
            <p:nvPr/>
          </p:nvSpPr>
          <p:spPr>
            <a:xfrm>
              <a:off x="5407200" y="3924900"/>
              <a:ext cx="10450" cy="4225"/>
            </a:xfrm>
            <a:custGeom>
              <a:avLst/>
              <a:gdLst/>
              <a:ahLst/>
              <a:cxnLst/>
              <a:rect l="l" t="t" r="r" b="b"/>
              <a:pathLst>
                <a:path w="418" h="169" extrusionOk="0">
                  <a:moveTo>
                    <a:pt x="225" y="1"/>
                  </a:moveTo>
                  <a:cubicBezTo>
                    <a:pt x="152" y="1"/>
                    <a:pt x="76" y="16"/>
                    <a:pt x="1" y="41"/>
                  </a:cubicBezTo>
                  <a:cubicBezTo>
                    <a:pt x="66" y="142"/>
                    <a:pt x="148" y="169"/>
                    <a:pt x="235" y="169"/>
                  </a:cubicBezTo>
                  <a:cubicBezTo>
                    <a:pt x="291" y="169"/>
                    <a:pt x="350" y="157"/>
                    <a:pt x="406" y="148"/>
                  </a:cubicBezTo>
                  <a:cubicBezTo>
                    <a:pt x="406" y="112"/>
                    <a:pt x="418" y="77"/>
                    <a:pt x="418" y="41"/>
                  </a:cubicBezTo>
                  <a:cubicBezTo>
                    <a:pt x="356" y="13"/>
                    <a:pt x="291"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5"/>
            <p:cNvSpPr/>
            <p:nvPr/>
          </p:nvSpPr>
          <p:spPr>
            <a:xfrm>
              <a:off x="5388750" y="3908050"/>
              <a:ext cx="3600" cy="4800"/>
            </a:xfrm>
            <a:custGeom>
              <a:avLst/>
              <a:gdLst/>
              <a:ahLst/>
              <a:cxnLst/>
              <a:rect l="l" t="t" r="r" b="b"/>
              <a:pathLst>
                <a:path w="144" h="192" extrusionOk="0">
                  <a:moveTo>
                    <a:pt x="144" y="1"/>
                  </a:moveTo>
                  <a:lnTo>
                    <a:pt x="144" y="1"/>
                  </a:lnTo>
                  <a:cubicBezTo>
                    <a:pt x="108" y="48"/>
                    <a:pt x="48" y="96"/>
                    <a:pt x="1" y="131"/>
                  </a:cubicBezTo>
                  <a:cubicBezTo>
                    <a:pt x="48" y="167"/>
                    <a:pt x="72" y="179"/>
                    <a:pt x="120" y="191"/>
                  </a:cubicBezTo>
                  <a:cubicBezTo>
                    <a:pt x="120" y="131"/>
                    <a:pt x="132" y="6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5"/>
            <p:cNvSpPr/>
            <p:nvPr/>
          </p:nvSpPr>
          <p:spPr>
            <a:xfrm>
              <a:off x="5464950" y="3927300"/>
              <a:ext cx="3000" cy="1825"/>
            </a:xfrm>
            <a:custGeom>
              <a:avLst/>
              <a:gdLst/>
              <a:ahLst/>
              <a:cxnLst/>
              <a:rect l="l" t="t" r="r" b="b"/>
              <a:pathLst>
                <a:path w="120" h="73" extrusionOk="0">
                  <a:moveTo>
                    <a:pt x="66" y="0"/>
                  </a:moveTo>
                  <a:cubicBezTo>
                    <a:pt x="34" y="0"/>
                    <a:pt x="10" y="18"/>
                    <a:pt x="1" y="64"/>
                  </a:cubicBezTo>
                  <a:cubicBezTo>
                    <a:pt x="19" y="70"/>
                    <a:pt x="36" y="73"/>
                    <a:pt x="56" y="73"/>
                  </a:cubicBezTo>
                  <a:cubicBezTo>
                    <a:pt x="75" y="73"/>
                    <a:pt x="96" y="70"/>
                    <a:pt x="120" y="64"/>
                  </a:cubicBezTo>
                  <a:cubicBezTo>
                    <a:pt x="120" y="52"/>
                    <a:pt x="108" y="16"/>
                    <a:pt x="96" y="4"/>
                  </a:cubicBezTo>
                  <a:cubicBezTo>
                    <a:pt x="85" y="2"/>
                    <a:pt x="75"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5"/>
            <p:cNvSpPr/>
            <p:nvPr/>
          </p:nvSpPr>
          <p:spPr>
            <a:xfrm>
              <a:off x="5363750" y="3909825"/>
              <a:ext cx="4200" cy="5100"/>
            </a:xfrm>
            <a:custGeom>
              <a:avLst/>
              <a:gdLst/>
              <a:ahLst/>
              <a:cxnLst/>
              <a:rect l="l" t="t" r="r" b="b"/>
              <a:pathLst>
                <a:path w="168" h="204" extrusionOk="0">
                  <a:moveTo>
                    <a:pt x="60" y="1"/>
                  </a:moveTo>
                  <a:lnTo>
                    <a:pt x="13" y="60"/>
                  </a:lnTo>
                  <a:cubicBezTo>
                    <a:pt x="1" y="108"/>
                    <a:pt x="1" y="156"/>
                    <a:pt x="1" y="203"/>
                  </a:cubicBezTo>
                  <a:cubicBezTo>
                    <a:pt x="48" y="156"/>
                    <a:pt x="108" y="108"/>
                    <a:pt x="167" y="60"/>
                  </a:cubicBezTo>
                  <a:lnTo>
                    <a:pt x="120" y="25"/>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5"/>
            <p:cNvSpPr/>
            <p:nvPr/>
          </p:nvSpPr>
          <p:spPr>
            <a:xfrm>
              <a:off x="5368225" y="3897025"/>
              <a:ext cx="3300" cy="3900"/>
            </a:xfrm>
            <a:custGeom>
              <a:avLst/>
              <a:gdLst/>
              <a:ahLst/>
              <a:cxnLst/>
              <a:rect l="l" t="t" r="r" b="b"/>
              <a:pathLst>
                <a:path w="132" h="156" extrusionOk="0">
                  <a:moveTo>
                    <a:pt x="131" y="1"/>
                  </a:moveTo>
                  <a:lnTo>
                    <a:pt x="131" y="1"/>
                  </a:lnTo>
                  <a:cubicBezTo>
                    <a:pt x="60" y="25"/>
                    <a:pt x="12" y="84"/>
                    <a:pt x="0" y="156"/>
                  </a:cubicBezTo>
                  <a:cubicBezTo>
                    <a:pt x="36" y="144"/>
                    <a:pt x="72" y="132"/>
                    <a:pt x="119" y="132"/>
                  </a:cubicBezTo>
                  <a:cubicBezTo>
                    <a:pt x="119" y="84"/>
                    <a:pt x="119" y="37"/>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5"/>
            <p:cNvSpPr/>
            <p:nvPr/>
          </p:nvSpPr>
          <p:spPr>
            <a:xfrm>
              <a:off x="5360475" y="3947650"/>
              <a:ext cx="65800" cy="10425"/>
            </a:xfrm>
            <a:custGeom>
              <a:avLst/>
              <a:gdLst/>
              <a:ahLst/>
              <a:cxnLst/>
              <a:rect l="l" t="t" r="r" b="b"/>
              <a:pathLst>
                <a:path w="2632" h="417" extrusionOk="0">
                  <a:moveTo>
                    <a:pt x="1" y="0"/>
                  </a:moveTo>
                  <a:lnTo>
                    <a:pt x="417" y="417"/>
                  </a:lnTo>
                  <a:cubicBezTo>
                    <a:pt x="466" y="280"/>
                    <a:pt x="558" y="252"/>
                    <a:pt x="660" y="252"/>
                  </a:cubicBezTo>
                  <a:cubicBezTo>
                    <a:pt x="709" y="252"/>
                    <a:pt x="760" y="258"/>
                    <a:pt x="810" y="262"/>
                  </a:cubicBezTo>
                  <a:cubicBezTo>
                    <a:pt x="1055" y="287"/>
                    <a:pt x="1301" y="297"/>
                    <a:pt x="1546" y="297"/>
                  </a:cubicBezTo>
                  <a:cubicBezTo>
                    <a:pt x="1884" y="297"/>
                    <a:pt x="2222" y="278"/>
                    <a:pt x="2561" y="250"/>
                  </a:cubicBezTo>
                  <a:cubicBezTo>
                    <a:pt x="2632" y="202"/>
                    <a:pt x="2632" y="179"/>
                    <a:pt x="2561" y="143"/>
                  </a:cubicBezTo>
                  <a:cubicBezTo>
                    <a:pt x="2191" y="131"/>
                    <a:pt x="1799" y="119"/>
                    <a:pt x="1429" y="95"/>
                  </a:cubicBezTo>
                  <a:cubicBezTo>
                    <a:pt x="1335" y="112"/>
                    <a:pt x="1241" y="119"/>
                    <a:pt x="1147" y="119"/>
                  </a:cubicBezTo>
                  <a:cubicBezTo>
                    <a:pt x="768" y="119"/>
                    <a:pt x="392" y="1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5"/>
            <p:cNvSpPr/>
            <p:nvPr/>
          </p:nvSpPr>
          <p:spPr>
            <a:xfrm>
              <a:off x="5424775" y="3947050"/>
              <a:ext cx="71150" cy="8775"/>
            </a:xfrm>
            <a:custGeom>
              <a:avLst/>
              <a:gdLst/>
              <a:ahLst/>
              <a:cxnLst/>
              <a:rect l="l" t="t" r="r" b="b"/>
              <a:pathLst>
                <a:path w="2846" h="351" extrusionOk="0">
                  <a:moveTo>
                    <a:pt x="2739" y="0"/>
                  </a:moveTo>
                  <a:cubicBezTo>
                    <a:pt x="2193" y="0"/>
                    <a:pt x="1648" y="144"/>
                    <a:pt x="1096" y="144"/>
                  </a:cubicBezTo>
                  <a:cubicBezTo>
                    <a:pt x="973" y="144"/>
                    <a:pt x="850" y="137"/>
                    <a:pt x="727" y="119"/>
                  </a:cubicBezTo>
                  <a:cubicBezTo>
                    <a:pt x="477" y="143"/>
                    <a:pt x="239" y="155"/>
                    <a:pt x="0" y="167"/>
                  </a:cubicBezTo>
                  <a:lnTo>
                    <a:pt x="0" y="274"/>
                  </a:lnTo>
                  <a:cubicBezTo>
                    <a:pt x="429" y="286"/>
                    <a:pt x="881" y="298"/>
                    <a:pt x="1322" y="298"/>
                  </a:cubicBezTo>
                  <a:cubicBezTo>
                    <a:pt x="1446" y="329"/>
                    <a:pt x="1566" y="350"/>
                    <a:pt x="1687" y="350"/>
                  </a:cubicBezTo>
                  <a:cubicBezTo>
                    <a:pt x="1798" y="350"/>
                    <a:pt x="1910" y="332"/>
                    <a:pt x="2024" y="286"/>
                  </a:cubicBezTo>
                  <a:cubicBezTo>
                    <a:pt x="2179" y="286"/>
                    <a:pt x="2322" y="298"/>
                    <a:pt x="2477" y="298"/>
                  </a:cubicBezTo>
                  <a:cubicBezTo>
                    <a:pt x="2525" y="322"/>
                    <a:pt x="2572" y="337"/>
                    <a:pt x="2621" y="337"/>
                  </a:cubicBezTo>
                  <a:cubicBezTo>
                    <a:pt x="2670" y="337"/>
                    <a:pt x="2721" y="322"/>
                    <a:pt x="2775" y="286"/>
                  </a:cubicBezTo>
                  <a:cubicBezTo>
                    <a:pt x="2834" y="179"/>
                    <a:pt x="2846" y="95"/>
                    <a:pt x="2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5"/>
            <p:cNvSpPr/>
            <p:nvPr/>
          </p:nvSpPr>
          <p:spPr>
            <a:xfrm>
              <a:off x="5457525" y="3954100"/>
              <a:ext cx="17575" cy="4275"/>
            </a:xfrm>
            <a:custGeom>
              <a:avLst/>
              <a:gdLst/>
              <a:ahLst/>
              <a:cxnLst/>
              <a:rect l="l" t="t" r="r" b="b"/>
              <a:pathLst>
                <a:path w="703" h="171" extrusionOk="0">
                  <a:moveTo>
                    <a:pt x="411" y="0"/>
                  </a:moveTo>
                  <a:cubicBezTo>
                    <a:pt x="275" y="0"/>
                    <a:pt x="140" y="12"/>
                    <a:pt x="0" y="40"/>
                  </a:cubicBezTo>
                  <a:cubicBezTo>
                    <a:pt x="115" y="126"/>
                    <a:pt x="231" y="171"/>
                    <a:pt x="345" y="171"/>
                  </a:cubicBezTo>
                  <a:cubicBezTo>
                    <a:pt x="466" y="171"/>
                    <a:pt x="586" y="120"/>
                    <a:pt x="703" y="16"/>
                  </a:cubicBezTo>
                  <a:cubicBezTo>
                    <a:pt x="604" y="6"/>
                    <a:pt x="507"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5"/>
            <p:cNvSpPr/>
            <p:nvPr/>
          </p:nvSpPr>
          <p:spPr>
            <a:xfrm>
              <a:off x="5486100" y="3952600"/>
              <a:ext cx="11325" cy="5200"/>
            </a:xfrm>
            <a:custGeom>
              <a:avLst/>
              <a:gdLst/>
              <a:ahLst/>
              <a:cxnLst/>
              <a:rect l="l" t="t" r="r" b="b"/>
              <a:pathLst>
                <a:path w="453" h="208" extrusionOk="0">
                  <a:moveTo>
                    <a:pt x="363" y="0"/>
                  </a:moveTo>
                  <a:cubicBezTo>
                    <a:pt x="333" y="0"/>
                    <a:pt x="310" y="16"/>
                    <a:pt x="274" y="52"/>
                  </a:cubicBezTo>
                  <a:lnTo>
                    <a:pt x="0" y="100"/>
                  </a:lnTo>
                  <a:cubicBezTo>
                    <a:pt x="72" y="172"/>
                    <a:pt x="141" y="208"/>
                    <a:pt x="209" y="208"/>
                  </a:cubicBezTo>
                  <a:cubicBezTo>
                    <a:pt x="288" y="208"/>
                    <a:pt x="364" y="160"/>
                    <a:pt x="441" y="64"/>
                  </a:cubicBezTo>
                  <a:lnTo>
                    <a:pt x="453" y="52"/>
                  </a:lnTo>
                  <a:cubicBezTo>
                    <a:pt x="453" y="40"/>
                    <a:pt x="441" y="16"/>
                    <a:pt x="393" y="4"/>
                  </a:cubicBezTo>
                  <a:cubicBezTo>
                    <a:pt x="382" y="2"/>
                    <a:pt x="372" y="0"/>
                    <a:pt x="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5"/>
            <p:cNvSpPr/>
            <p:nvPr/>
          </p:nvSpPr>
          <p:spPr>
            <a:xfrm>
              <a:off x="5500375" y="3954625"/>
              <a:ext cx="3300" cy="1375"/>
            </a:xfrm>
            <a:custGeom>
              <a:avLst/>
              <a:gdLst/>
              <a:ahLst/>
              <a:cxnLst/>
              <a:rect l="l" t="t" r="r" b="b"/>
              <a:pathLst>
                <a:path w="132" h="55" extrusionOk="0">
                  <a:moveTo>
                    <a:pt x="66" y="1"/>
                  </a:moveTo>
                  <a:cubicBezTo>
                    <a:pt x="45" y="1"/>
                    <a:pt x="24" y="7"/>
                    <a:pt x="1" y="19"/>
                  </a:cubicBezTo>
                  <a:lnTo>
                    <a:pt x="48" y="54"/>
                  </a:lnTo>
                  <a:lnTo>
                    <a:pt x="132" y="19"/>
                  </a:lnTo>
                  <a:cubicBezTo>
                    <a:pt x="108" y="7"/>
                    <a:pt x="87"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5"/>
            <p:cNvSpPr/>
            <p:nvPr/>
          </p:nvSpPr>
          <p:spPr>
            <a:xfrm>
              <a:off x="5492925" y="3947650"/>
              <a:ext cx="14925" cy="6275"/>
            </a:xfrm>
            <a:custGeom>
              <a:avLst/>
              <a:gdLst/>
              <a:ahLst/>
              <a:cxnLst/>
              <a:rect l="l" t="t" r="r" b="b"/>
              <a:pathLst>
                <a:path w="597" h="251" extrusionOk="0">
                  <a:moveTo>
                    <a:pt x="1" y="0"/>
                  </a:moveTo>
                  <a:lnTo>
                    <a:pt x="1" y="250"/>
                  </a:lnTo>
                  <a:lnTo>
                    <a:pt x="180" y="250"/>
                  </a:lnTo>
                  <a:cubicBezTo>
                    <a:pt x="251" y="71"/>
                    <a:pt x="525" y="179"/>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5"/>
            <p:cNvSpPr/>
            <p:nvPr/>
          </p:nvSpPr>
          <p:spPr>
            <a:xfrm>
              <a:off x="5725700" y="3864300"/>
              <a:ext cx="4500" cy="3900"/>
            </a:xfrm>
            <a:custGeom>
              <a:avLst/>
              <a:gdLst/>
              <a:ahLst/>
              <a:cxnLst/>
              <a:rect l="l" t="t" r="r" b="b"/>
              <a:pathLst>
                <a:path w="180" h="156" extrusionOk="0">
                  <a:moveTo>
                    <a:pt x="167" y="0"/>
                  </a:moveTo>
                  <a:cubicBezTo>
                    <a:pt x="108" y="36"/>
                    <a:pt x="60" y="84"/>
                    <a:pt x="1" y="131"/>
                  </a:cubicBezTo>
                  <a:cubicBezTo>
                    <a:pt x="48" y="143"/>
                    <a:pt x="108" y="155"/>
                    <a:pt x="179" y="155"/>
                  </a:cubicBezTo>
                  <a:cubicBezTo>
                    <a:pt x="167" y="119"/>
                    <a:pt x="167" y="6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5"/>
            <p:cNvSpPr/>
            <p:nvPr/>
          </p:nvSpPr>
          <p:spPr>
            <a:xfrm>
              <a:off x="5746975" y="3778575"/>
              <a:ext cx="4650" cy="2825"/>
            </a:xfrm>
            <a:custGeom>
              <a:avLst/>
              <a:gdLst/>
              <a:ahLst/>
              <a:cxnLst/>
              <a:rect l="l" t="t" r="r" b="b"/>
              <a:pathLst>
                <a:path w="186" h="113" extrusionOk="0">
                  <a:moveTo>
                    <a:pt x="185" y="0"/>
                  </a:moveTo>
                  <a:cubicBezTo>
                    <a:pt x="175" y="11"/>
                    <a:pt x="158" y="14"/>
                    <a:pt x="140" y="14"/>
                  </a:cubicBezTo>
                  <a:cubicBezTo>
                    <a:pt x="117" y="14"/>
                    <a:pt x="90" y="9"/>
                    <a:pt x="68" y="9"/>
                  </a:cubicBezTo>
                  <a:cubicBezTo>
                    <a:pt x="28" y="9"/>
                    <a:pt x="1" y="24"/>
                    <a:pt x="31" y="107"/>
                  </a:cubicBezTo>
                  <a:cubicBezTo>
                    <a:pt x="32" y="111"/>
                    <a:pt x="36" y="112"/>
                    <a:pt x="40" y="112"/>
                  </a:cubicBezTo>
                  <a:cubicBezTo>
                    <a:pt x="70" y="112"/>
                    <a:pt x="155" y="52"/>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5"/>
            <p:cNvSpPr/>
            <p:nvPr/>
          </p:nvSpPr>
          <p:spPr>
            <a:xfrm>
              <a:off x="5726600" y="3853875"/>
              <a:ext cx="5300" cy="3600"/>
            </a:xfrm>
            <a:custGeom>
              <a:avLst/>
              <a:gdLst/>
              <a:ahLst/>
              <a:cxnLst/>
              <a:rect l="l" t="t" r="r" b="b"/>
              <a:pathLst>
                <a:path w="212" h="144" extrusionOk="0">
                  <a:moveTo>
                    <a:pt x="0" y="1"/>
                  </a:moveTo>
                  <a:lnTo>
                    <a:pt x="0" y="1"/>
                  </a:lnTo>
                  <a:cubicBezTo>
                    <a:pt x="48" y="36"/>
                    <a:pt x="84" y="96"/>
                    <a:pt x="131" y="143"/>
                  </a:cubicBezTo>
                  <a:cubicBezTo>
                    <a:pt x="211" y="20"/>
                    <a:pt x="171" y="3"/>
                    <a:pt x="112" y="3"/>
                  </a:cubicBezTo>
                  <a:cubicBezTo>
                    <a:pt x="89" y="3"/>
                    <a:pt x="64" y="5"/>
                    <a:pt x="41" y="5"/>
                  </a:cubicBezTo>
                  <a:cubicBezTo>
                    <a:pt x="25" y="5"/>
                    <a:pt x="11" y="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5"/>
            <p:cNvSpPr/>
            <p:nvPr/>
          </p:nvSpPr>
          <p:spPr>
            <a:xfrm>
              <a:off x="5328325" y="3118075"/>
              <a:ext cx="10150" cy="8675"/>
            </a:xfrm>
            <a:custGeom>
              <a:avLst/>
              <a:gdLst/>
              <a:ahLst/>
              <a:cxnLst/>
              <a:rect l="l" t="t" r="r" b="b"/>
              <a:pathLst>
                <a:path w="406" h="347" extrusionOk="0">
                  <a:moveTo>
                    <a:pt x="37" y="0"/>
                  </a:moveTo>
                  <a:cubicBezTo>
                    <a:pt x="25" y="108"/>
                    <a:pt x="1" y="215"/>
                    <a:pt x="1" y="298"/>
                  </a:cubicBezTo>
                  <a:cubicBezTo>
                    <a:pt x="43" y="333"/>
                    <a:pt x="74" y="346"/>
                    <a:pt x="98" y="346"/>
                  </a:cubicBezTo>
                  <a:cubicBezTo>
                    <a:pt x="187" y="346"/>
                    <a:pt x="183" y="166"/>
                    <a:pt x="273" y="166"/>
                  </a:cubicBezTo>
                  <a:cubicBezTo>
                    <a:pt x="277" y="166"/>
                    <a:pt x="282" y="166"/>
                    <a:pt x="287" y="167"/>
                  </a:cubicBezTo>
                  <a:cubicBezTo>
                    <a:pt x="322" y="167"/>
                    <a:pt x="358" y="155"/>
                    <a:pt x="406" y="155"/>
                  </a:cubicBezTo>
                  <a:cubicBezTo>
                    <a:pt x="334" y="0"/>
                    <a:pt x="167" y="36"/>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5"/>
            <p:cNvSpPr/>
            <p:nvPr/>
          </p:nvSpPr>
          <p:spPr>
            <a:xfrm>
              <a:off x="5292625" y="3139725"/>
              <a:ext cx="17275" cy="6500"/>
            </a:xfrm>
            <a:custGeom>
              <a:avLst/>
              <a:gdLst/>
              <a:ahLst/>
              <a:cxnLst/>
              <a:rect l="l" t="t" r="r" b="b"/>
              <a:pathLst>
                <a:path w="691" h="260" extrusionOk="0">
                  <a:moveTo>
                    <a:pt x="352" y="0"/>
                  </a:moveTo>
                  <a:cubicBezTo>
                    <a:pt x="234" y="0"/>
                    <a:pt x="117" y="48"/>
                    <a:pt x="0" y="135"/>
                  </a:cubicBezTo>
                  <a:lnTo>
                    <a:pt x="71" y="206"/>
                  </a:lnTo>
                  <a:cubicBezTo>
                    <a:pt x="143" y="244"/>
                    <a:pt x="212" y="259"/>
                    <a:pt x="281" y="259"/>
                  </a:cubicBezTo>
                  <a:cubicBezTo>
                    <a:pt x="383" y="259"/>
                    <a:pt x="483" y="225"/>
                    <a:pt x="583" y="182"/>
                  </a:cubicBezTo>
                  <a:cubicBezTo>
                    <a:pt x="631" y="182"/>
                    <a:pt x="655" y="146"/>
                    <a:pt x="691" y="135"/>
                  </a:cubicBezTo>
                  <a:cubicBezTo>
                    <a:pt x="575" y="42"/>
                    <a:pt x="463"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5"/>
            <p:cNvSpPr/>
            <p:nvPr/>
          </p:nvSpPr>
          <p:spPr>
            <a:xfrm>
              <a:off x="5314050" y="3122075"/>
              <a:ext cx="11025" cy="3450"/>
            </a:xfrm>
            <a:custGeom>
              <a:avLst/>
              <a:gdLst/>
              <a:ahLst/>
              <a:cxnLst/>
              <a:rect l="l" t="t" r="r" b="b"/>
              <a:pathLst>
                <a:path w="441" h="138" extrusionOk="0">
                  <a:moveTo>
                    <a:pt x="131" y="0"/>
                  </a:moveTo>
                  <a:cubicBezTo>
                    <a:pt x="87" y="0"/>
                    <a:pt x="43" y="4"/>
                    <a:pt x="0" y="7"/>
                  </a:cubicBezTo>
                  <a:cubicBezTo>
                    <a:pt x="61" y="114"/>
                    <a:pt x="157" y="138"/>
                    <a:pt x="262" y="138"/>
                  </a:cubicBezTo>
                  <a:cubicBezTo>
                    <a:pt x="320" y="138"/>
                    <a:pt x="381" y="130"/>
                    <a:pt x="441" y="126"/>
                  </a:cubicBezTo>
                  <a:cubicBezTo>
                    <a:pt x="355" y="23"/>
                    <a:pt x="244"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5"/>
            <p:cNvSpPr/>
            <p:nvPr/>
          </p:nvSpPr>
          <p:spPr>
            <a:xfrm>
              <a:off x="5281900" y="3142775"/>
              <a:ext cx="12225" cy="4500"/>
            </a:xfrm>
            <a:custGeom>
              <a:avLst/>
              <a:gdLst/>
              <a:ahLst/>
              <a:cxnLst/>
              <a:rect l="l" t="t" r="r" b="b"/>
              <a:pathLst>
                <a:path w="489" h="180" extrusionOk="0">
                  <a:moveTo>
                    <a:pt x="417" y="24"/>
                  </a:moveTo>
                  <a:cubicBezTo>
                    <a:pt x="274" y="48"/>
                    <a:pt x="108" y="1"/>
                    <a:pt x="0" y="155"/>
                  </a:cubicBezTo>
                  <a:cubicBezTo>
                    <a:pt x="155" y="155"/>
                    <a:pt x="286" y="179"/>
                    <a:pt x="417" y="179"/>
                  </a:cubicBezTo>
                  <a:cubicBezTo>
                    <a:pt x="477" y="132"/>
                    <a:pt x="489" y="84"/>
                    <a:pt x="41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5"/>
            <p:cNvSpPr/>
            <p:nvPr/>
          </p:nvSpPr>
          <p:spPr>
            <a:xfrm>
              <a:off x="5294700" y="3133850"/>
              <a:ext cx="2400" cy="1500"/>
            </a:xfrm>
            <a:custGeom>
              <a:avLst/>
              <a:gdLst/>
              <a:ahLst/>
              <a:cxnLst/>
              <a:rect l="l" t="t" r="r" b="b"/>
              <a:pathLst>
                <a:path w="96" h="60" extrusionOk="0">
                  <a:moveTo>
                    <a:pt x="60" y="0"/>
                  </a:moveTo>
                  <a:cubicBezTo>
                    <a:pt x="36" y="12"/>
                    <a:pt x="12" y="12"/>
                    <a:pt x="0" y="12"/>
                  </a:cubicBezTo>
                  <a:cubicBezTo>
                    <a:pt x="0" y="24"/>
                    <a:pt x="12" y="48"/>
                    <a:pt x="24" y="60"/>
                  </a:cubicBezTo>
                  <a:cubicBezTo>
                    <a:pt x="60" y="48"/>
                    <a:pt x="72" y="24"/>
                    <a:pt x="96" y="12"/>
                  </a:cubicBezTo>
                  <a:cubicBezTo>
                    <a:pt x="84" y="12"/>
                    <a:pt x="72"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5"/>
            <p:cNvSpPr/>
            <p:nvPr/>
          </p:nvSpPr>
          <p:spPr>
            <a:xfrm>
              <a:off x="5743275" y="3230300"/>
              <a:ext cx="14900" cy="11800"/>
            </a:xfrm>
            <a:custGeom>
              <a:avLst/>
              <a:gdLst/>
              <a:ahLst/>
              <a:cxnLst/>
              <a:rect l="l" t="t" r="r" b="b"/>
              <a:pathLst>
                <a:path w="596" h="472" extrusionOk="0">
                  <a:moveTo>
                    <a:pt x="333" y="0"/>
                  </a:moveTo>
                  <a:cubicBezTo>
                    <a:pt x="214" y="71"/>
                    <a:pt x="48" y="71"/>
                    <a:pt x="0" y="214"/>
                  </a:cubicBezTo>
                  <a:cubicBezTo>
                    <a:pt x="72" y="274"/>
                    <a:pt x="155" y="322"/>
                    <a:pt x="226" y="381"/>
                  </a:cubicBezTo>
                  <a:cubicBezTo>
                    <a:pt x="291" y="424"/>
                    <a:pt x="351" y="471"/>
                    <a:pt x="409" y="471"/>
                  </a:cubicBezTo>
                  <a:cubicBezTo>
                    <a:pt x="448" y="471"/>
                    <a:pt x="486" y="450"/>
                    <a:pt x="524" y="393"/>
                  </a:cubicBezTo>
                  <a:cubicBezTo>
                    <a:pt x="595" y="298"/>
                    <a:pt x="488" y="238"/>
                    <a:pt x="453" y="155"/>
                  </a:cubicBezTo>
                  <a:cubicBezTo>
                    <a:pt x="405" y="119"/>
                    <a:pt x="369" y="60"/>
                    <a:pt x="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5"/>
            <p:cNvSpPr/>
            <p:nvPr/>
          </p:nvSpPr>
          <p:spPr>
            <a:xfrm>
              <a:off x="5773025" y="3237800"/>
              <a:ext cx="14325" cy="9775"/>
            </a:xfrm>
            <a:custGeom>
              <a:avLst/>
              <a:gdLst/>
              <a:ahLst/>
              <a:cxnLst/>
              <a:rect l="l" t="t" r="r" b="b"/>
              <a:pathLst>
                <a:path w="573" h="391" extrusionOk="0">
                  <a:moveTo>
                    <a:pt x="279" y="1"/>
                  </a:moveTo>
                  <a:cubicBezTo>
                    <a:pt x="223" y="1"/>
                    <a:pt x="169" y="26"/>
                    <a:pt x="120" y="93"/>
                  </a:cubicBezTo>
                  <a:cubicBezTo>
                    <a:pt x="1" y="260"/>
                    <a:pt x="179" y="319"/>
                    <a:pt x="286" y="391"/>
                  </a:cubicBezTo>
                  <a:cubicBezTo>
                    <a:pt x="465" y="391"/>
                    <a:pt x="572" y="319"/>
                    <a:pt x="548" y="129"/>
                  </a:cubicBezTo>
                  <a:cubicBezTo>
                    <a:pt x="467" y="69"/>
                    <a:pt x="371"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5"/>
            <p:cNvSpPr/>
            <p:nvPr/>
          </p:nvSpPr>
          <p:spPr>
            <a:xfrm>
              <a:off x="5817675" y="3243975"/>
              <a:ext cx="56000" cy="22800"/>
            </a:xfrm>
            <a:custGeom>
              <a:avLst/>
              <a:gdLst/>
              <a:ahLst/>
              <a:cxnLst/>
              <a:rect l="l" t="t" r="r" b="b"/>
              <a:pathLst>
                <a:path w="2240" h="912" extrusionOk="0">
                  <a:moveTo>
                    <a:pt x="513" y="1"/>
                  </a:moveTo>
                  <a:cubicBezTo>
                    <a:pt x="286" y="1"/>
                    <a:pt x="108" y="72"/>
                    <a:pt x="1" y="263"/>
                  </a:cubicBezTo>
                  <a:cubicBezTo>
                    <a:pt x="72" y="513"/>
                    <a:pt x="429" y="322"/>
                    <a:pt x="477" y="596"/>
                  </a:cubicBezTo>
                  <a:cubicBezTo>
                    <a:pt x="534" y="627"/>
                    <a:pt x="599" y="633"/>
                    <a:pt x="666" y="633"/>
                  </a:cubicBezTo>
                  <a:cubicBezTo>
                    <a:pt x="710" y="633"/>
                    <a:pt x="754" y="630"/>
                    <a:pt x="798" y="630"/>
                  </a:cubicBezTo>
                  <a:cubicBezTo>
                    <a:pt x="897" y="630"/>
                    <a:pt x="994" y="643"/>
                    <a:pt x="1072" y="727"/>
                  </a:cubicBezTo>
                  <a:cubicBezTo>
                    <a:pt x="1298" y="858"/>
                    <a:pt x="1584" y="727"/>
                    <a:pt x="1799" y="894"/>
                  </a:cubicBezTo>
                  <a:cubicBezTo>
                    <a:pt x="1816" y="906"/>
                    <a:pt x="1831" y="912"/>
                    <a:pt x="1846" y="912"/>
                  </a:cubicBezTo>
                  <a:cubicBezTo>
                    <a:pt x="1861" y="912"/>
                    <a:pt x="1876" y="906"/>
                    <a:pt x="1894" y="894"/>
                  </a:cubicBezTo>
                  <a:cubicBezTo>
                    <a:pt x="2025" y="858"/>
                    <a:pt x="2180" y="846"/>
                    <a:pt x="2203" y="667"/>
                  </a:cubicBezTo>
                  <a:cubicBezTo>
                    <a:pt x="2239" y="489"/>
                    <a:pt x="2096" y="441"/>
                    <a:pt x="1953" y="417"/>
                  </a:cubicBezTo>
                  <a:lnTo>
                    <a:pt x="1799" y="417"/>
                  </a:lnTo>
                  <a:cubicBezTo>
                    <a:pt x="1745" y="443"/>
                    <a:pt x="1696" y="454"/>
                    <a:pt x="1651" y="454"/>
                  </a:cubicBezTo>
                  <a:cubicBezTo>
                    <a:pt x="1429" y="454"/>
                    <a:pt x="1300" y="187"/>
                    <a:pt x="1072" y="167"/>
                  </a:cubicBezTo>
                  <a:cubicBezTo>
                    <a:pt x="1010" y="187"/>
                    <a:pt x="951" y="197"/>
                    <a:pt x="895" y="197"/>
                  </a:cubicBezTo>
                  <a:cubicBezTo>
                    <a:pt x="749" y="197"/>
                    <a:pt x="625" y="130"/>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5"/>
            <p:cNvSpPr/>
            <p:nvPr/>
          </p:nvSpPr>
          <p:spPr>
            <a:xfrm>
              <a:off x="6088250" y="3287300"/>
              <a:ext cx="11025" cy="7300"/>
            </a:xfrm>
            <a:custGeom>
              <a:avLst/>
              <a:gdLst/>
              <a:ahLst/>
              <a:cxnLst/>
              <a:rect l="l" t="t" r="r" b="b"/>
              <a:pathLst>
                <a:path w="441" h="292" extrusionOk="0">
                  <a:moveTo>
                    <a:pt x="182" y="1"/>
                  </a:moveTo>
                  <a:cubicBezTo>
                    <a:pt x="119" y="1"/>
                    <a:pt x="59" y="16"/>
                    <a:pt x="12" y="77"/>
                  </a:cubicBezTo>
                  <a:cubicBezTo>
                    <a:pt x="0" y="113"/>
                    <a:pt x="120" y="220"/>
                    <a:pt x="167" y="292"/>
                  </a:cubicBezTo>
                  <a:lnTo>
                    <a:pt x="441" y="292"/>
                  </a:lnTo>
                  <a:cubicBezTo>
                    <a:pt x="441" y="185"/>
                    <a:pt x="429" y="101"/>
                    <a:pt x="429" y="6"/>
                  </a:cubicBezTo>
                  <a:cubicBezTo>
                    <a:pt x="408" y="12"/>
                    <a:pt x="386" y="14"/>
                    <a:pt x="363" y="14"/>
                  </a:cubicBezTo>
                  <a:cubicBezTo>
                    <a:pt x="305" y="14"/>
                    <a:pt x="242" y="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5"/>
            <p:cNvSpPr/>
            <p:nvPr/>
          </p:nvSpPr>
          <p:spPr>
            <a:xfrm>
              <a:off x="5684925" y="3222250"/>
              <a:ext cx="42300" cy="14675"/>
            </a:xfrm>
            <a:custGeom>
              <a:avLst/>
              <a:gdLst/>
              <a:ahLst/>
              <a:cxnLst/>
              <a:rect l="l" t="t" r="r" b="b"/>
              <a:pathLst>
                <a:path w="1692" h="587" extrusionOk="0">
                  <a:moveTo>
                    <a:pt x="370" y="1"/>
                  </a:moveTo>
                  <a:cubicBezTo>
                    <a:pt x="227" y="36"/>
                    <a:pt x="0" y="48"/>
                    <a:pt x="0" y="263"/>
                  </a:cubicBezTo>
                  <a:cubicBezTo>
                    <a:pt x="0" y="489"/>
                    <a:pt x="239" y="405"/>
                    <a:pt x="381" y="453"/>
                  </a:cubicBezTo>
                  <a:cubicBezTo>
                    <a:pt x="736" y="554"/>
                    <a:pt x="1091" y="587"/>
                    <a:pt x="1461" y="587"/>
                  </a:cubicBezTo>
                  <a:cubicBezTo>
                    <a:pt x="1525" y="587"/>
                    <a:pt x="1590" y="586"/>
                    <a:pt x="1655" y="584"/>
                  </a:cubicBezTo>
                  <a:cubicBezTo>
                    <a:pt x="1691" y="536"/>
                    <a:pt x="1691" y="489"/>
                    <a:pt x="1667" y="453"/>
                  </a:cubicBezTo>
                  <a:cubicBezTo>
                    <a:pt x="1640" y="226"/>
                    <a:pt x="1515" y="165"/>
                    <a:pt x="1357" y="165"/>
                  </a:cubicBezTo>
                  <a:cubicBezTo>
                    <a:pt x="1308" y="165"/>
                    <a:pt x="1256" y="171"/>
                    <a:pt x="1203" y="179"/>
                  </a:cubicBezTo>
                  <a:cubicBezTo>
                    <a:pt x="1100" y="195"/>
                    <a:pt x="999" y="207"/>
                    <a:pt x="902" y="207"/>
                  </a:cubicBezTo>
                  <a:cubicBezTo>
                    <a:pt x="708" y="207"/>
                    <a:pt x="528" y="159"/>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5"/>
            <p:cNvSpPr/>
            <p:nvPr/>
          </p:nvSpPr>
          <p:spPr>
            <a:xfrm>
              <a:off x="5657850" y="3222250"/>
              <a:ext cx="12225" cy="6775"/>
            </a:xfrm>
            <a:custGeom>
              <a:avLst/>
              <a:gdLst/>
              <a:ahLst/>
              <a:cxnLst/>
              <a:rect l="l" t="t" r="r" b="b"/>
              <a:pathLst>
                <a:path w="489" h="271" extrusionOk="0">
                  <a:moveTo>
                    <a:pt x="155" y="1"/>
                  </a:moveTo>
                  <a:lnTo>
                    <a:pt x="0" y="167"/>
                  </a:lnTo>
                  <a:cubicBezTo>
                    <a:pt x="77" y="239"/>
                    <a:pt x="152" y="271"/>
                    <a:pt x="219" y="271"/>
                  </a:cubicBezTo>
                  <a:cubicBezTo>
                    <a:pt x="317" y="271"/>
                    <a:pt x="398" y="202"/>
                    <a:pt x="441" y="96"/>
                  </a:cubicBezTo>
                  <a:cubicBezTo>
                    <a:pt x="488" y="24"/>
                    <a:pt x="262"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5"/>
            <p:cNvSpPr/>
            <p:nvPr/>
          </p:nvSpPr>
          <p:spPr>
            <a:xfrm>
              <a:off x="5726300" y="3233275"/>
              <a:ext cx="2100" cy="3575"/>
            </a:xfrm>
            <a:custGeom>
              <a:avLst/>
              <a:gdLst/>
              <a:ahLst/>
              <a:cxnLst/>
              <a:rect l="l" t="t" r="r" b="b"/>
              <a:pathLst>
                <a:path w="84" h="143" extrusionOk="0">
                  <a:moveTo>
                    <a:pt x="0" y="0"/>
                  </a:moveTo>
                  <a:lnTo>
                    <a:pt x="0" y="143"/>
                  </a:lnTo>
                  <a:cubicBezTo>
                    <a:pt x="84" y="95"/>
                    <a:pt x="84"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5"/>
            <p:cNvSpPr/>
            <p:nvPr/>
          </p:nvSpPr>
          <p:spPr>
            <a:xfrm>
              <a:off x="5586400" y="3208850"/>
              <a:ext cx="32775" cy="14025"/>
            </a:xfrm>
            <a:custGeom>
              <a:avLst/>
              <a:gdLst/>
              <a:ahLst/>
              <a:cxnLst/>
              <a:rect l="l" t="t" r="r" b="b"/>
              <a:pathLst>
                <a:path w="1311" h="561" extrusionOk="0">
                  <a:moveTo>
                    <a:pt x="274" y="1"/>
                  </a:moveTo>
                  <a:cubicBezTo>
                    <a:pt x="191" y="48"/>
                    <a:pt x="96" y="84"/>
                    <a:pt x="12" y="120"/>
                  </a:cubicBezTo>
                  <a:cubicBezTo>
                    <a:pt x="12" y="167"/>
                    <a:pt x="1" y="227"/>
                    <a:pt x="1" y="275"/>
                  </a:cubicBezTo>
                  <a:cubicBezTo>
                    <a:pt x="1" y="358"/>
                    <a:pt x="12" y="429"/>
                    <a:pt x="12" y="525"/>
                  </a:cubicBezTo>
                  <a:cubicBezTo>
                    <a:pt x="36" y="543"/>
                    <a:pt x="57" y="551"/>
                    <a:pt x="78" y="551"/>
                  </a:cubicBezTo>
                  <a:cubicBezTo>
                    <a:pt x="99" y="551"/>
                    <a:pt x="120" y="543"/>
                    <a:pt x="143" y="525"/>
                  </a:cubicBezTo>
                  <a:cubicBezTo>
                    <a:pt x="231" y="465"/>
                    <a:pt x="321" y="435"/>
                    <a:pt x="409" y="435"/>
                  </a:cubicBezTo>
                  <a:cubicBezTo>
                    <a:pt x="514" y="435"/>
                    <a:pt x="618" y="477"/>
                    <a:pt x="715" y="560"/>
                  </a:cubicBezTo>
                  <a:cubicBezTo>
                    <a:pt x="917" y="560"/>
                    <a:pt x="1108" y="537"/>
                    <a:pt x="1310" y="537"/>
                  </a:cubicBezTo>
                  <a:cubicBezTo>
                    <a:pt x="1203" y="406"/>
                    <a:pt x="1108" y="275"/>
                    <a:pt x="1013" y="132"/>
                  </a:cubicBezTo>
                  <a:cubicBezTo>
                    <a:pt x="774" y="84"/>
                    <a:pt x="501" y="167"/>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5"/>
            <p:cNvSpPr/>
            <p:nvPr/>
          </p:nvSpPr>
          <p:spPr>
            <a:xfrm>
              <a:off x="5340250" y="3158200"/>
              <a:ext cx="15800" cy="3450"/>
            </a:xfrm>
            <a:custGeom>
              <a:avLst/>
              <a:gdLst/>
              <a:ahLst/>
              <a:cxnLst/>
              <a:rect l="l" t="t" r="r" b="b"/>
              <a:pathLst>
                <a:path w="632" h="138" extrusionOk="0">
                  <a:moveTo>
                    <a:pt x="252" y="1"/>
                  </a:moveTo>
                  <a:cubicBezTo>
                    <a:pt x="161" y="1"/>
                    <a:pt x="75" y="24"/>
                    <a:pt x="0" y="110"/>
                  </a:cubicBezTo>
                  <a:cubicBezTo>
                    <a:pt x="11" y="109"/>
                    <a:pt x="21" y="109"/>
                    <a:pt x="32" y="109"/>
                  </a:cubicBezTo>
                  <a:cubicBezTo>
                    <a:pt x="142" y="109"/>
                    <a:pt x="255" y="138"/>
                    <a:pt x="364" y="138"/>
                  </a:cubicBezTo>
                  <a:cubicBezTo>
                    <a:pt x="457" y="138"/>
                    <a:pt x="548" y="117"/>
                    <a:pt x="631" y="38"/>
                  </a:cubicBezTo>
                  <a:lnTo>
                    <a:pt x="631" y="38"/>
                  </a:lnTo>
                  <a:cubicBezTo>
                    <a:pt x="622" y="39"/>
                    <a:pt x="613" y="39"/>
                    <a:pt x="604" y="39"/>
                  </a:cubicBezTo>
                  <a:cubicBezTo>
                    <a:pt x="488" y="39"/>
                    <a:pt x="367"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5"/>
            <p:cNvSpPr/>
            <p:nvPr/>
          </p:nvSpPr>
          <p:spPr>
            <a:xfrm>
              <a:off x="5550975" y="3205275"/>
              <a:ext cx="9550" cy="9650"/>
            </a:xfrm>
            <a:custGeom>
              <a:avLst/>
              <a:gdLst/>
              <a:ahLst/>
              <a:cxnLst/>
              <a:rect l="l" t="t" r="r" b="b"/>
              <a:pathLst>
                <a:path w="382" h="386" extrusionOk="0">
                  <a:moveTo>
                    <a:pt x="251" y="1"/>
                  </a:moveTo>
                  <a:cubicBezTo>
                    <a:pt x="132" y="13"/>
                    <a:pt x="1" y="25"/>
                    <a:pt x="13" y="191"/>
                  </a:cubicBezTo>
                  <a:cubicBezTo>
                    <a:pt x="21" y="362"/>
                    <a:pt x="127" y="386"/>
                    <a:pt x="243" y="386"/>
                  </a:cubicBezTo>
                  <a:cubicBezTo>
                    <a:pt x="289" y="386"/>
                    <a:pt x="337" y="382"/>
                    <a:pt x="382" y="382"/>
                  </a:cubicBezTo>
                  <a:cubicBezTo>
                    <a:pt x="334" y="251"/>
                    <a:pt x="298" y="132"/>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5"/>
            <p:cNvSpPr/>
            <p:nvPr/>
          </p:nvSpPr>
          <p:spPr>
            <a:xfrm>
              <a:off x="5518225" y="3202100"/>
              <a:ext cx="7475" cy="6175"/>
            </a:xfrm>
            <a:custGeom>
              <a:avLst/>
              <a:gdLst/>
              <a:ahLst/>
              <a:cxnLst/>
              <a:rect l="l" t="t" r="r" b="b"/>
              <a:pathLst>
                <a:path w="299" h="247" extrusionOk="0">
                  <a:moveTo>
                    <a:pt x="137" y="1"/>
                  </a:moveTo>
                  <a:cubicBezTo>
                    <a:pt x="88" y="1"/>
                    <a:pt x="42" y="47"/>
                    <a:pt x="1" y="104"/>
                  </a:cubicBezTo>
                  <a:cubicBezTo>
                    <a:pt x="49" y="152"/>
                    <a:pt x="108" y="199"/>
                    <a:pt x="132" y="247"/>
                  </a:cubicBezTo>
                  <a:cubicBezTo>
                    <a:pt x="227" y="199"/>
                    <a:pt x="299" y="128"/>
                    <a:pt x="203" y="33"/>
                  </a:cubicBezTo>
                  <a:cubicBezTo>
                    <a:pt x="181" y="10"/>
                    <a:pt x="159"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5"/>
            <p:cNvSpPr/>
            <p:nvPr/>
          </p:nvSpPr>
          <p:spPr>
            <a:xfrm>
              <a:off x="5286650" y="3149175"/>
              <a:ext cx="19975" cy="5225"/>
            </a:xfrm>
            <a:custGeom>
              <a:avLst/>
              <a:gdLst/>
              <a:ahLst/>
              <a:cxnLst/>
              <a:rect l="l" t="t" r="r" b="b"/>
              <a:pathLst>
                <a:path w="799" h="209" extrusionOk="0">
                  <a:moveTo>
                    <a:pt x="522" y="1"/>
                  </a:moveTo>
                  <a:cubicBezTo>
                    <a:pt x="471" y="1"/>
                    <a:pt x="424" y="18"/>
                    <a:pt x="382" y="54"/>
                  </a:cubicBezTo>
                  <a:cubicBezTo>
                    <a:pt x="354" y="63"/>
                    <a:pt x="323" y="64"/>
                    <a:pt x="291" y="64"/>
                  </a:cubicBezTo>
                  <a:cubicBezTo>
                    <a:pt x="268" y="64"/>
                    <a:pt x="244" y="64"/>
                    <a:pt x="221" y="64"/>
                  </a:cubicBezTo>
                  <a:cubicBezTo>
                    <a:pt x="139" y="64"/>
                    <a:pt x="57" y="75"/>
                    <a:pt x="1" y="173"/>
                  </a:cubicBezTo>
                  <a:cubicBezTo>
                    <a:pt x="149" y="173"/>
                    <a:pt x="300" y="208"/>
                    <a:pt x="446" y="208"/>
                  </a:cubicBezTo>
                  <a:cubicBezTo>
                    <a:pt x="570" y="208"/>
                    <a:pt x="689" y="183"/>
                    <a:pt x="799" y="90"/>
                  </a:cubicBezTo>
                  <a:cubicBezTo>
                    <a:pt x="751" y="66"/>
                    <a:pt x="715" y="54"/>
                    <a:pt x="680" y="54"/>
                  </a:cubicBezTo>
                  <a:cubicBezTo>
                    <a:pt x="626" y="18"/>
                    <a:pt x="572"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5"/>
            <p:cNvSpPr/>
            <p:nvPr/>
          </p:nvSpPr>
          <p:spPr>
            <a:xfrm>
              <a:off x="5320300" y="3154375"/>
              <a:ext cx="11025" cy="3700"/>
            </a:xfrm>
            <a:custGeom>
              <a:avLst/>
              <a:gdLst/>
              <a:ahLst/>
              <a:cxnLst/>
              <a:rect l="l" t="t" r="r" b="b"/>
              <a:pathLst>
                <a:path w="441" h="148" extrusionOk="0">
                  <a:moveTo>
                    <a:pt x="191" y="1"/>
                  </a:moveTo>
                  <a:cubicBezTo>
                    <a:pt x="131" y="25"/>
                    <a:pt x="72" y="60"/>
                    <a:pt x="0" y="96"/>
                  </a:cubicBezTo>
                  <a:cubicBezTo>
                    <a:pt x="48" y="120"/>
                    <a:pt x="72" y="144"/>
                    <a:pt x="119" y="144"/>
                  </a:cubicBezTo>
                  <a:cubicBezTo>
                    <a:pt x="142" y="146"/>
                    <a:pt x="166" y="148"/>
                    <a:pt x="188" y="148"/>
                  </a:cubicBezTo>
                  <a:cubicBezTo>
                    <a:pt x="283" y="148"/>
                    <a:pt x="374" y="123"/>
                    <a:pt x="441" y="37"/>
                  </a:cubicBezTo>
                  <a:cubicBezTo>
                    <a:pt x="369" y="25"/>
                    <a:pt x="286" y="13"/>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5"/>
            <p:cNvSpPr/>
            <p:nvPr/>
          </p:nvSpPr>
          <p:spPr>
            <a:xfrm>
              <a:off x="5292325" y="3143975"/>
              <a:ext cx="14900" cy="6875"/>
            </a:xfrm>
            <a:custGeom>
              <a:avLst/>
              <a:gdLst/>
              <a:ahLst/>
              <a:cxnLst/>
              <a:rect l="l" t="t" r="r" b="b"/>
              <a:pathLst>
                <a:path w="596" h="275" extrusionOk="0">
                  <a:moveTo>
                    <a:pt x="12" y="0"/>
                  </a:moveTo>
                  <a:cubicBezTo>
                    <a:pt x="0" y="36"/>
                    <a:pt x="0" y="95"/>
                    <a:pt x="0" y="143"/>
                  </a:cubicBezTo>
                  <a:cubicBezTo>
                    <a:pt x="48" y="191"/>
                    <a:pt x="107" y="238"/>
                    <a:pt x="155" y="274"/>
                  </a:cubicBezTo>
                  <a:cubicBezTo>
                    <a:pt x="250" y="262"/>
                    <a:pt x="345" y="262"/>
                    <a:pt x="453" y="262"/>
                  </a:cubicBezTo>
                  <a:cubicBezTo>
                    <a:pt x="488" y="179"/>
                    <a:pt x="536" y="95"/>
                    <a:pt x="595" y="24"/>
                  </a:cubicBezTo>
                  <a:cubicBezTo>
                    <a:pt x="405" y="12"/>
                    <a:pt x="214"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5"/>
            <p:cNvSpPr/>
            <p:nvPr/>
          </p:nvSpPr>
          <p:spPr>
            <a:xfrm>
              <a:off x="5473875" y="3201125"/>
              <a:ext cx="8975" cy="3300"/>
            </a:xfrm>
            <a:custGeom>
              <a:avLst/>
              <a:gdLst/>
              <a:ahLst/>
              <a:cxnLst/>
              <a:rect l="l" t="t" r="r" b="b"/>
              <a:pathLst>
                <a:path w="359" h="132" extrusionOk="0">
                  <a:moveTo>
                    <a:pt x="60" y="0"/>
                  </a:moveTo>
                  <a:cubicBezTo>
                    <a:pt x="13" y="36"/>
                    <a:pt x="1" y="72"/>
                    <a:pt x="37" y="119"/>
                  </a:cubicBezTo>
                  <a:cubicBezTo>
                    <a:pt x="132" y="131"/>
                    <a:pt x="251" y="131"/>
                    <a:pt x="358" y="131"/>
                  </a:cubicBezTo>
                  <a:cubicBezTo>
                    <a:pt x="287" y="36"/>
                    <a:pt x="180"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5"/>
            <p:cNvSpPr/>
            <p:nvPr/>
          </p:nvSpPr>
          <p:spPr>
            <a:xfrm>
              <a:off x="5485800" y="3201125"/>
              <a:ext cx="3300" cy="3600"/>
            </a:xfrm>
            <a:custGeom>
              <a:avLst/>
              <a:gdLst/>
              <a:ahLst/>
              <a:cxnLst/>
              <a:rect l="l" t="t" r="r" b="b"/>
              <a:pathLst>
                <a:path w="132" h="144" extrusionOk="0">
                  <a:moveTo>
                    <a:pt x="131" y="0"/>
                  </a:moveTo>
                  <a:cubicBezTo>
                    <a:pt x="113" y="24"/>
                    <a:pt x="93" y="51"/>
                    <a:pt x="70" y="76"/>
                  </a:cubicBezTo>
                  <a:lnTo>
                    <a:pt x="70" y="76"/>
                  </a:lnTo>
                  <a:cubicBezTo>
                    <a:pt x="96" y="51"/>
                    <a:pt x="119" y="25"/>
                    <a:pt x="131" y="0"/>
                  </a:cubicBezTo>
                  <a:close/>
                  <a:moveTo>
                    <a:pt x="70" y="76"/>
                  </a:moveTo>
                  <a:cubicBezTo>
                    <a:pt x="48" y="98"/>
                    <a:pt x="23" y="121"/>
                    <a:pt x="0" y="143"/>
                  </a:cubicBezTo>
                  <a:cubicBezTo>
                    <a:pt x="24" y="125"/>
                    <a:pt x="48" y="101"/>
                    <a:pt x="70" y="7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5"/>
            <p:cNvSpPr/>
            <p:nvPr/>
          </p:nvSpPr>
          <p:spPr>
            <a:xfrm>
              <a:off x="5471800" y="3201125"/>
              <a:ext cx="3600" cy="3000"/>
            </a:xfrm>
            <a:custGeom>
              <a:avLst/>
              <a:gdLst/>
              <a:ahLst/>
              <a:cxnLst/>
              <a:rect l="l" t="t" r="r" b="b"/>
              <a:pathLst>
                <a:path w="144" h="120" extrusionOk="0">
                  <a:moveTo>
                    <a:pt x="1" y="0"/>
                  </a:moveTo>
                  <a:cubicBezTo>
                    <a:pt x="1" y="48"/>
                    <a:pt x="13" y="72"/>
                    <a:pt x="24" y="119"/>
                  </a:cubicBezTo>
                  <a:lnTo>
                    <a:pt x="120" y="119"/>
                  </a:lnTo>
                  <a:cubicBezTo>
                    <a:pt x="132" y="95"/>
                    <a:pt x="143"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5"/>
            <p:cNvSpPr/>
            <p:nvPr/>
          </p:nvSpPr>
          <p:spPr>
            <a:xfrm>
              <a:off x="5467925" y="3197250"/>
              <a:ext cx="3900" cy="3900"/>
            </a:xfrm>
            <a:custGeom>
              <a:avLst/>
              <a:gdLst/>
              <a:ahLst/>
              <a:cxnLst/>
              <a:rect l="l" t="t" r="r" b="b"/>
              <a:pathLst>
                <a:path w="156" h="156" extrusionOk="0">
                  <a:moveTo>
                    <a:pt x="1" y="0"/>
                  </a:moveTo>
                  <a:lnTo>
                    <a:pt x="156" y="155"/>
                  </a:lnTo>
                  <a:cubicBezTo>
                    <a:pt x="156" y="96"/>
                    <a:pt x="156"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5"/>
            <p:cNvSpPr/>
            <p:nvPr/>
          </p:nvSpPr>
          <p:spPr>
            <a:xfrm>
              <a:off x="5338750" y="3147375"/>
              <a:ext cx="11050" cy="3475"/>
            </a:xfrm>
            <a:custGeom>
              <a:avLst/>
              <a:gdLst/>
              <a:ahLst/>
              <a:cxnLst/>
              <a:rect l="l" t="t" r="r" b="b"/>
              <a:pathLst>
                <a:path w="442" h="139" extrusionOk="0">
                  <a:moveTo>
                    <a:pt x="138" y="1"/>
                  </a:moveTo>
                  <a:cubicBezTo>
                    <a:pt x="93" y="1"/>
                    <a:pt x="47" y="4"/>
                    <a:pt x="1" y="7"/>
                  </a:cubicBezTo>
                  <a:lnTo>
                    <a:pt x="1" y="138"/>
                  </a:lnTo>
                  <a:cubicBezTo>
                    <a:pt x="155" y="126"/>
                    <a:pt x="286" y="126"/>
                    <a:pt x="441" y="126"/>
                  </a:cubicBezTo>
                  <a:cubicBezTo>
                    <a:pt x="364" y="23"/>
                    <a:pt x="25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5"/>
            <p:cNvSpPr/>
            <p:nvPr/>
          </p:nvSpPr>
          <p:spPr>
            <a:xfrm>
              <a:off x="5844475" y="3261750"/>
              <a:ext cx="18175" cy="4900"/>
            </a:xfrm>
            <a:custGeom>
              <a:avLst/>
              <a:gdLst/>
              <a:ahLst/>
              <a:cxnLst/>
              <a:rect l="l" t="t" r="r" b="b"/>
              <a:pathLst>
                <a:path w="727" h="196" extrusionOk="0">
                  <a:moveTo>
                    <a:pt x="347" y="0"/>
                  </a:moveTo>
                  <a:cubicBezTo>
                    <a:pt x="245" y="0"/>
                    <a:pt x="139" y="17"/>
                    <a:pt x="38" y="17"/>
                  </a:cubicBezTo>
                  <a:cubicBezTo>
                    <a:pt x="26" y="17"/>
                    <a:pt x="13" y="17"/>
                    <a:pt x="0" y="16"/>
                  </a:cubicBezTo>
                  <a:lnTo>
                    <a:pt x="0" y="16"/>
                  </a:lnTo>
                  <a:cubicBezTo>
                    <a:pt x="186" y="114"/>
                    <a:pt x="387" y="195"/>
                    <a:pt x="591" y="195"/>
                  </a:cubicBezTo>
                  <a:cubicBezTo>
                    <a:pt x="636" y="195"/>
                    <a:pt x="681" y="191"/>
                    <a:pt x="727" y="183"/>
                  </a:cubicBezTo>
                  <a:cubicBezTo>
                    <a:pt x="622" y="32"/>
                    <a:pt x="488"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5"/>
            <p:cNvSpPr/>
            <p:nvPr/>
          </p:nvSpPr>
          <p:spPr>
            <a:xfrm>
              <a:off x="5829575" y="3258450"/>
              <a:ext cx="14925" cy="4150"/>
            </a:xfrm>
            <a:custGeom>
              <a:avLst/>
              <a:gdLst/>
              <a:ahLst/>
              <a:cxnLst/>
              <a:rect l="l" t="t" r="r" b="b"/>
              <a:pathLst>
                <a:path w="597" h="166" extrusionOk="0">
                  <a:moveTo>
                    <a:pt x="293" y="0"/>
                  </a:moveTo>
                  <a:cubicBezTo>
                    <a:pt x="199" y="0"/>
                    <a:pt x="100" y="23"/>
                    <a:pt x="1" y="29"/>
                  </a:cubicBezTo>
                  <a:cubicBezTo>
                    <a:pt x="117" y="145"/>
                    <a:pt x="249" y="166"/>
                    <a:pt x="383" y="166"/>
                  </a:cubicBezTo>
                  <a:cubicBezTo>
                    <a:pt x="454" y="166"/>
                    <a:pt x="526" y="160"/>
                    <a:pt x="596" y="160"/>
                  </a:cubicBezTo>
                  <a:cubicBezTo>
                    <a:pt x="507" y="32"/>
                    <a:pt x="403"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5"/>
            <p:cNvSpPr/>
            <p:nvPr/>
          </p:nvSpPr>
          <p:spPr>
            <a:xfrm>
              <a:off x="5460800" y="3297550"/>
              <a:ext cx="6850" cy="7775"/>
            </a:xfrm>
            <a:custGeom>
              <a:avLst/>
              <a:gdLst/>
              <a:ahLst/>
              <a:cxnLst/>
              <a:rect l="l" t="t" r="r" b="b"/>
              <a:pathLst>
                <a:path w="274" h="311" extrusionOk="0">
                  <a:moveTo>
                    <a:pt x="36" y="1"/>
                  </a:moveTo>
                  <a:lnTo>
                    <a:pt x="36" y="1"/>
                  </a:lnTo>
                  <a:cubicBezTo>
                    <a:pt x="0" y="132"/>
                    <a:pt x="24" y="239"/>
                    <a:pt x="155" y="310"/>
                  </a:cubicBezTo>
                  <a:cubicBezTo>
                    <a:pt x="202" y="251"/>
                    <a:pt x="226" y="191"/>
                    <a:pt x="274" y="132"/>
                  </a:cubicBezTo>
                  <a:cubicBezTo>
                    <a:pt x="179" y="84"/>
                    <a:pt x="107" y="48"/>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5"/>
            <p:cNvSpPr/>
            <p:nvPr/>
          </p:nvSpPr>
          <p:spPr>
            <a:xfrm>
              <a:off x="5462275" y="3309175"/>
              <a:ext cx="2100" cy="2700"/>
            </a:xfrm>
            <a:custGeom>
              <a:avLst/>
              <a:gdLst/>
              <a:ahLst/>
              <a:cxnLst/>
              <a:rect l="l" t="t" r="r" b="b"/>
              <a:pathLst>
                <a:path w="84" h="108" extrusionOk="0">
                  <a:moveTo>
                    <a:pt x="84" y="0"/>
                  </a:moveTo>
                  <a:cubicBezTo>
                    <a:pt x="1" y="36"/>
                    <a:pt x="1" y="84"/>
                    <a:pt x="84" y="107"/>
                  </a:cubicBezTo>
                  <a:lnTo>
                    <a:pt x="84" y="60"/>
                  </a:ln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5"/>
            <p:cNvSpPr/>
            <p:nvPr/>
          </p:nvSpPr>
          <p:spPr>
            <a:xfrm>
              <a:off x="5461375" y="3290725"/>
              <a:ext cx="3000" cy="4175"/>
            </a:xfrm>
            <a:custGeom>
              <a:avLst/>
              <a:gdLst/>
              <a:ahLst/>
              <a:cxnLst/>
              <a:rect l="l" t="t" r="r" b="b"/>
              <a:pathLst>
                <a:path w="120" h="167" extrusionOk="0">
                  <a:moveTo>
                    <a:pt x="120" y="0"/>
                  </a:moveTo>
                  <a:cubicBezTo>
                    <a:pt x="60" y="36"/>
                    <a:pt x="13" y="83"/>
                    <a:pt x="1" y="167"/>
                  </a:cubicBezTo>
                  <a:cubicBezTo>
                    <a:pt x="37" y="107"/>
                    <a:pt x="72"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5"/>
            <p:cNvSpPr/>
            <p:nvPr/>
          </p:nvSpPr>
          <p:spPr>
            <a:xfrm>
              <a:off x="5472100" y="3290125"/>
              <a:ext cx="2700" cy="4475"/>
            </a:xfrm>
            <a:custGeom>
              <a:avLst/>
              <a:gdLst/>
              <a:ahLst/>
              <a:cxnLst/>
              <a:rect l="l" t="t" r="r" b="b"/>
              <a:pathLst>
                <a:path w="108" h="179" extrusionOk="0">
                  <a:moveTo>
                    <a:pt x="108" y="0"/>
                  </a:moveTo>
                  <a:lnTo>
                    <a:pt x="108" y="0"/>
                  </a:lnTo>
                  <a:cubicBezTo>
                    <a:pt x="72" y="60"/>
                    <a:pt x="48" y="119"/>
                    <a:pt x="1" y="179"/>
                  </a:cubicBezTo>
                  <a:cubicBezTo>
                    <a:pt x="72" y="131"/>
                    <a:pt x="108" y="72"/>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5"/>
            <p:cNvSpPr/>
            <p:nvPr/>
          </p:nvSpPr>
          <p:spPr>
            <a:xfrm>
              <a:off x="5589975" y="3217350"/>
              <a:ext cx="14300" cy="6125"/>
            </a:xfrm>
            <a:custGeom>
              <a:avLst/>
              <a:gdLst/>
              <a:ahLst/>
              <a:cxnLst/>
              <a:rect l="l" t="t" r="r" b="b"/>
              <a:pathLst>
                <a:path w="572" h="245" extrusionOk="0">
                  <a:moveTo>
                    <a:pt x="262" y="1"/>
                  </a:moveTo>
                  <a:cubicBezTo>
                    <a:pt x="179" y="1"/>
                    <a:pt x="93" y="57"/>
                    <a:pt x="0" y="197"/>
                  </a:cubicBezTo>
                  <a:cubicBezTo>
                    <a:pt x="119" y="228"/>
                    <a:pt x="244" y="244"/>
                    <a:pt x="373" y="244"/>
                  </a:cubicBezTo>
                  <a:cubicBezTo>
                    <a:pt x="438" y="244"/>
                    <a:pt x="504" y="240"/>
                    <a:pt x="572" y="232"/>
                  </a:cubicBezTo>
                  <a:cubicBezTo>
                    <a:pt x="471" y="97"/>
                    <a:pt x="370"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5"/>
            <p:cNvSpPr/>
            <p:nvPr/>
          </p:nvSpPr>
          <p:spPr>
            <a:xfrm>
              <a:off x="5378350" y="3479250"/>
              <a:ext cx="14000" cy="19250"/>
            </a:xfrm>
            <a:custGeom>
              <a:avLst/>
              <a:gdLst/>
              <a:ahLst/>
              <a:cxnLst/>
              <a:rect l="l" t="t" r="r" b="b"/>
              <a:pathLst>
                <a:path w="560" h="770" extrusionOk="0">
                  <a:moveTo>
                    <a:pt x="372" y="1"/>
                  </a:moveTo>
                  <a:cubicBezTo>
                    <a:pt x="332" y="1"/>
                    <a:pt x="292" y="21"/>
                    <a:pt x="250" y="79"/>
                  </a:cubicBezTo>
                  <a:cubicBezTo>
                    <a:pt x="167" y="222"/>
                    <a:pt x="83" y="353"/>
                    <a:pt x="0" y="484"/>
                  </a:cubicBezTo>
                  <a:cubicBezTo>
                    <a:pt x="0" y="603"/>
                    <a:pt x="48" y="698"/>
                    <a:pt x="143" y="770"/>
                  </a:cubicBezTo>
                  <a:cubicBezTo>
                    <a:pt x="250" y="770"/>
                    <a:pt x="369" y="746"/>
                    <a:pt x="429" y="639"/>
                  </a:cubicBezTo>
                  <a:cubicBezTo>
                    <a:pt x="441" y="543"/>
                    <a:pt x="441" y="436"/>
                    <a:pt x="429" y="329"/>
                  </a:cubicBezTo>
                  <a:cubicBezTo>
                    <a:pt x="464" y="246"/>
                    <a:pt x="560" y="186"/>
                    <a:pt x="536" y="67"/>
                  </a:cubicBezTo>
                  <a:cubicBezTo>
                    <a:pt x="476" y="34"/>
                    <a:pt x="423" y="1"/>
                    <a:pt x="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5"/>
            <p:cNvSpPr/>
            <p:nvPr/>
          </p:nvSpPr>
          <p:spPr>
            <a:xfrm>
              <a:off x="5374375" y="3491325"/>
              <a:ext cx="7550" cy="8850"/>
            </a:xfrm>
            <a:custGeom>
              <a:avLst/>
              <a:gdLst/>
              <a:ahLst/>
              <a:cxnLst/>
              <a:rect l="l" t="t" r="r" b="b"/>
              <a:pathLst>
                <a:path w="302" h="354" extrusionOk="0">
                  <a:moveTo>
                    <a:pt x="159" y="1"/>
                  </a:moveTo>
                  <a:cubicBezTo>
                    <a:pt x="111" y="13"/>
                    <a:pt x="88" y="37"/>
                    <a:pt x="52" y="48"/>
                  </a:cubicBezTo>
                  <a:cubicBezTo>
                    <a:pt x="43" y="174"/>
                    <a:pt x="0" y="353"/>
                    <a:pt x="122" y="353"/>
                  </a:cubicBezTo>
                  <a:cubicBezTo>
                    <a:pt x="162" y="353"/>
                    <a:pt x="219" y="334"/>
                    <a:pt x="302" y="287"/>
                  </a:cubicBezTo>
                  <a:cubicBezTo>
                    <a:pt x="302" y="168"/>
                    <a:pt x="278" y="60"/>
                    <a:pt x="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5"/>
            <p:cNvSpPr/>
            <p:nvPr/>
          </p:nvSpPr>
          <p:spPr>
            <a:xfrm>
              <a:off x="5819475" y="3487725"/>
              <a:ext cx="17875" cy="4050"/>
            </a:xfrm>
            <a:custGeom>
              <a:avLst/>
              <a:gdLst/>
              <a:ahLst/>
              <a:cxnLst/>
              <a:rect l="l" t="t" r="r" b="b"/>
              <a:pathLst>
                <a:path w="715" h="162" extrusionOk="0">
                  <a:moveTo>
                    <a:pt x="365" y="0"/>
                  </a:moveTo>
                  <a:cubicBezTo>
                    <a:pt x="266" y="0"/>
                    <a:pt x="163" y="17"/>
                    <a:pt x="66" y="17"/>
                  </a:cubicBezTo>
                  <a:cubicBezTo>
                    <a:pt x="44" y="17"/>
                    <a:pt x="22" y="16"/>
                    <a:pt x="0" y="14"/>
                  </a:cubicBezTo>
                  <a:lnTo>
                    <a:pt x="0" y="14"/>
                  </a:lnTo>
                  <a:cubicBezTo>
                    <a:pt x="104" y="137"/>
                    <a:pt x="228" y="161"/>
                    <a:pt x="355" y="161"/>
                  </a:cubicBezTo>
                  <a:cubicBezTo>
                    <a:pt x="441" y="161"/>
                    <a:pt x="529" y="150"/>
                    <a:pt x="614" y="150"/>
                  </a:cubicBezTo>
                  <a:cubicBezTo>
                    <a:pt x="648" y="150"/>
                    <a:pt x="682" y="152"/>
                    <a:pt x="714" y="157"/>
                  </a:cubicBezTo>
                  <a:cubicBezTo>
                    <a:pt x="617" y="28"/>
                    <a:pt x="494" y="0"/>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5"/>
            <p:cNvSpPr/>
            <p:nvPr/>
          </p:nvSpPr>
          <p:spPr>
            <a:xfrm>
              <a:off x="5793875" y="3469800"/>
              <a:ext cx="43475" cy="7875"/>
            </a:xfrm>
            <a:custGeom>
              <a:avLst/>
              <a:gdLst/>
              <a:ahLst/>
              <a:cxnLst/>
              <a:rect l="l" t="t" r="r" b="b"/>
              <a:pathLst>
                <a:path w="1739" h="315" extrusionOk="0">
                  <a:moveTo>
                    <a:pt x="1437" y="1"/>
                  </a:moveTo>
                  <a:cubicBezTo>
                    <a:pt x="1299" y="1"/>
                    <a:pt x="1162" y="15"/>
                    <a:pt x="1024" y="28"/>
                  </a:cubicBezTo>
                  <a:cubicBezTo>
                    <a:pt x="889" y="148"/>
                    <a:pt x="743" y="174"/>
                    <a:pt x="593" y="174"/>
                  </a:cubicBezTo>
                  <a:cubicBezTo>
                    <a:pt x="471" y="174"/>
                    <a:pt x="346" y="157"/>
                    <a:pt x="222" y="157"/>
                  </a:cubicBezTo>
                  <a:cubicBezTo>
                    <a:pt x="147" y="157"/>
                    <a:pt x="73" y="163"/>
                    <a:pt x="0" y="183"/>
                  </a:cubicBezTo>
                  <a:cubicBezTo>
                    <a:pt x="12" y="207"/>
                    <a:pt x="48" y="231"/>
                    <a:pt x="60" y="267"/>
                  </a:cubicBezTo>
                  <a:cubicBezTo>
                    <a:pt x="72" y="264"/>
                    <a:pt x="82" y="262"/>
                    <a:pt x="92" y="262"/>
                  </a:cubicBezTo>
                  <a:cubicBezTo>
                    <a:pt x="120" y="262"/>
                    <a:pt x="140" y="275"/>
                    <a:pt x="167" y="302"/>
                  </a:cubicBezTo>
                  <a:cubicBezTo>
                    <a:pt x="226" y="302"/>
                    <a:pt x="262" y="314"/>
                    <a:pt x="310" y="314"/>
                  </a:cubicBezTo>
                  <a:cubicBezTo>
                    <a:pt x="679" y="314"/>
                    <a:pt x="1072" y="302"/>
                    <a:pt x="1453" y="302"/>
                  </a:cubicBezTo>
                  <a:cubicBezTo>
                    <a:pt x="1548" y="207"/>
                    <a:pt x="1655" y="124"/>
                    <a:pt x="1738" y="28"/>
                  </a:cubicBezTo>
                  <a:cubicBezTo>
                    <a:pt x="1638" y="8"/>
                    <a:pt x="1537" y="1"/>
                    <a:pt x="1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5"/>
            <p:cNvSpPr/>
            <p:nvPr/>
          </p:nvSpPr>
          <p:spPr>
            <a:xfrm>
              <a:off x="5840000" y="3491625"/>
              <a:ext cx="4800" cy="3000"/>
            </a:xfrm>
            <a:custGeom>
              <a:avLst/>
              <a:gdLst/>
              <a:ahLst/>
              <a:cxnLst/>
              <a:rect l="l" t="t" r="r" b="b"/>
              <a:pathLst>
                <a:path w="192" h="120" extrusionOk="0">
                  <a:moveTo>
                    <a:pt x="191" y="1"/>
                  </a:moveTo>
                  <a:lnTo>
                    <a:pt x="191" y="1"/>
                  </a:lnTo>
                  <a:cubicBezTo>
                    <a:pt x="120" y="48"/>
                    <a:pt x="60" y="84"/>
                    <a:pt x="1" y="120"/>
                  </a:cubicBezTo>
                  <a:cubicBezTo>
                    <a:pt x="96" y="120"/>
                    <a:pt x="155" y="84"/>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5"/>
            <p:cNvSpPr/>
            <p:nvPr/>
          </p:nvSpPr>
          <p:spPr>
            <a:xfrm>
              <a:off x="5414350" y="3493000"/>
              <a:ext cx="35450" cy="6325"/>
            </a:xfrm>
            <a:custGeom>
              <a:avLst/>
              <a:gdLst/>
              <a:ahLst/>
              <a:cxnLst/>
              <a:rect l="l" t="t" r="r" b="b"/>
              <a:pathLst>
                <a:path w="1418" h="253" extrusionOk="0">
                  <a:moveTo>
                    <a:pt x="204" y="0"/>
                  </a:moveTo>
                  <a:cubicBezTo>
                    <a:pt x="132" y="0"/>
                    <a:pt x="65" y="35"/>
                    <a:pt x="1" y="124"/>
                  </a:cubicBezTo>
                  <a:cubicBezTo>
                    <a:pt x="221" y="226"/>
                    <a:pt x="443" y="253"/>
                    <a:pt x="667" y="253"/>
                  </a:cubicBezTo>
                  <a:cubicBezTo>
                    <a:pt x="916" y="253"/>
                    <a:pt x="1167" y="220"/>
                    <a:pt x="1418" y="220"/>
                  </a:cubicBezTo>
                  <a:cubicBezTo>
                    <a:pt x="1340" y="99"/>
                    <a:pt x="1226" y="91"/>
                    <a:pt x="1114" y="91"/>
                  </a:cubicBezTo>
                  <a:cubicBezTo>
                    <a:pt x="1095" y="91"/>
                    <a:pt x="1077" y="91"/>
                    <a:pt x="1058" y="91"/>
                  </a:cubicBezTo>
                  <a:cubicBezTo>
                    <a:pt x="1034" y="91"/>
                    <a:pt x="1011" y="90"/>
                    <a:pt x="989" y="89"/>
                  </a:cubicBezTo>
                  <a:cubicBezTo>
                    <a:pt x="787" y="89"/>
                    <a:pt x="608" y="65"/>
                    <a:pt x="406" y="65"/>
                  </a:cubicBezTo>
                  <a:cubicBezTo>
                    <a:pt x="334" y="26"/>
                    <a:pt x="267" y="0"/>
                    <a:pt x="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5"/>
            <p:cNvSpPr/>
            <p:nvPr/>
          </p:nvSpPr>
          <p:spPr>
            <a:xfrm>
              <a:off x="5406625" y="3487900"/>
              <a:ext cx="18175" cy="8225"/>
            </a:xfrm>
            <a:custGeom>
              <a:avLst/>
              <a:gdLst/>
              <a:ahLst/>
              <a:cxnLst/>
              <a:rect l="l" t="t" r="r" b="b"/>
              <a:pathLst>
                <a:path w="727" h="329" extrusionOk="0">
                  <a:moveTo>
                    <a:pt x="434" y="0"/>
                  </a:moveTo>
                  <a:cubicBezTo>
                    <a:pt x="305" y="0"/>
                    <a:pt x="159" y="56"/>
                    <a:pt x="35" y="56"/>
                  </a:cubicBezTo>
                  <a:cubicBezTo>
                    <a:pt x="23" y="56"/>
                    <a:pt x="11" y="56"/>
                    <a:pt x="0" y="54"/>
                  </a:cubicBezTo>
                  <a:lnTo>
                    <a:pt x="0" y="54"/>
                  </a:lnTo>
                  <a:cubicBezTo>
                    <a:pt x="60" y="126"/>
                    <a:pt x="107" y="209"/>
                    <a:pt x="167" y="305"/>
                  </a:cubicBezTo>
                  <a:cubicBezTo>
                    <a:pt x="226" y="316"/>
                    <a:pt x="262" y="316"/>
                    <a:pt x="322" y="328"/>
                  </a:cubicBezTo>
                  <a:cubicBezTo>
                    <a:pt x="464" y="305"/>
                    <a:pt x="595" y="293"/>
                    <a:pt x="726" y="269"/>
                  </a:cubicBezTo>
                  <a:cubicBezTo>
                    <a:pt x="670" y="54"/>
                    <a:pt x="560"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5"/>
            <p:cNvSpPr/>
            <p:nvPr/>
          </p:nvSpPr>
          <p:spPr>
            <a:xfrm>
              <a:off x="5378625" y="3570400"/>
              <a:ext cx="21775" cy="7550"/>
            </a:xfrm>
            <a:custGeom>
              <a:avLst/>
              <a:gdLst/>
              <a:ahLst/>
              <a:cxnLst/>
              <a:rect l="l" t="t" r="r" b="b"/>
              <a:pathLst>
                <a:path w="871" h="302" extrusionOk="0">
                  <a:moveTo>
                    <a:pt x="651" y="0"/>
                  </a:moveTo>
                  <a:cubicBezTo>
                    <a:pt x="576" y="0"/>
                    <a:pt x="499" y="54"/>
                    <a:pt x="418" y="148"/>
                  </a:cubicBezTo>
                  <a:cubicBezTo>
                    <a:pt x="376" y="106"/>
                    <a:pt x="331" y="85"/>
                    <a:pt x="287" y="85"/>
                  </a:cubicBezTo>
                  <a:cubicBezTo>
                    <a:pt x="242" y="85"/>
                    <a:pt x="197" y="106"/>
                    <a:pt x="156" y="148"/>
                  </a:cubicBezTo>
                  <a:cubicBezTo>
                    <a:pt x="108" y="160"/>
                    <a:pt x="49" y="160"/>
                    <a:pt x="1" y="160"/>
                  </a:cubicBezTo>
                  <a:cubicBezTo>
                    <a:pt x="116" y="275"/>
                    <a:pt x="246" y="302"/>
                    <a:pt x="383" y="302"/>
                  </a:cubicBezTo>
                  <a:cubicBezTo>
                    <a:pt x="501" y="302"/>
                    <a:pt x="623" y="281"/>
                    <a:pt x="744" y="281"/>
                  </a:cubicBezTo>
                  <a:cubicBezTo>
                    <a:pt x="786" y="281"/>
                    <a:pt x="828" y="284"/>
                    <a:pt x="870" y="291"/>
                  </a:cubicBezTo>
                  <a:cubicBezTo>
                    <a:pt x="870" y="231"/>
                    <a:pt x="846" y="183"/>
                    <a:pt x="846" y="148"/>
                  </a:cubicBezTo>
                  <a:cubicBezTo>
                    <a:pt x="784" y="45"/>
                    <a:pt x="719"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5"/>
            <p:cNvSpPr/>
            <p:nvPr/>
          </p:nvSpPr>
          <p:spPr>
            <a:xfrm>
              <a:off x="5375075" y="3566650"/>
              <a:ext cx="3300" cy="7450"/>
            </a:xfrm>
            <a:custGeom>
              <a:avLst/>
              <a:gdLst/>
              <a:ahLst/>
              <a:cxnLst/>
              <a:rect l="l" t="t" r="r" b="b"/>
              <a:pathLst>
                <a:path w="132" h="298" extrusionOk="0">
                  <a:moveTo>
                    <a:pt x="0" y="0"/>
                  </a:moveTo>
                  <a:cubicBezTo>
                    <a:pt x="0" y="131"/>
                    <a:pt x="12" y="238"/>
                    <a:pt x="131" y="298"/>
                  </a:cubicBezTo>
                  <a:cubicBezTo>
                    <a:pt x="131" y="179"/>
                    <a:pt x="119" y="7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5"/>
            <p:cNvSpPr/>
            <p:nvPr/>
          </p:nvSpPr>
          <p:spPr>
            <a:xfrm>
              <a:off x="5399600" y="3569150"/>
              <a:ext cx="7350" cy="5250"/>
            </a:xfrm>
            <a:custGeom>
              <a:avLst/>
              <a:gdLst/>
              <a:ahLst/>
              <a:cxnLst/>
              <a:rect l="l" t="t" r="r" b="b"/>
              <a:pathLst>
                <a:path w="294" h="210" extrusionOk="0">
                  <a:moveTo>
                    <a:pt x="103" y="1"/>
                  </a:moveTo>
                  <a:cubicBezTo>
                    <a:pt x="42" y="1"/>
                    <a:pt x="1" y="51"/>
                    <a:pt x="7" y="210"/>
                  </a:cubicBezTo>
                  <a:cubicBezTo>
                    <a:pt x="126" y="198"/>
                    <a:pt x="234" y="174"/>
                    <a:pt x="293" y="79"/>
                  </a:cubicBezTo>
                  <a:cubicBezTo>
                    <a:pt x="226" y="40"/>
                    <a:pt x="157"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5"/>
            <p:cNvSpPr/>
            <p:nvPr/>
          </p:nvSpPr>
          <p:spPr>
            <a:xfrm>
              <a:off x="5454250" y="3497000"/>
              <a:ext cx="2700" cy="1200"/>
            </a:xfrm>
            <a:custGeom>
              <a:avLst/>
              <a:gdLst/>
              <a:ahLst/>
              <a:cxnLst/>
              <a:rect l="l" t="t" r="r" b="b"/>
              <a:pathLst>
                <a:path w="108" h="48" extrusionOk="0">
                  <a:moveTo>
                    <a:pt x="72" y="0"/>
                  </a:moveTo>
                  <a:cubicBezTo>
                    <a:pt x="48" y="12"/>
                    <a:pt x="24" y="24"/>
                    <a:pt x="0" y="48"/>
                  </a:cubicBezTo>
                  <a:cubicBezTo>
                    <a:pt x="24" y="48"/>
                    <a:pt x="72" y="48"/>
                    <a:pt x="107" y="24"/>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5"/>
            <p:cNvSpPr/>
            <p:nvPr/>
          </p:nvSpPr>
          <p:spPr>
            <a:xfrm>
              <a:off x="5703975" y="3850375"/>
              <a:ext cx="18475" cy="3525"/>
            </a:xfrm>
            <a:custGeom>
              <a:avLst/>
              <a:gdLst/>
              <a:ahLst/>
              <a:cxnLst/>
              <a:rect l="l" t="t" r="r" b="b"/>
              <a:pathLst>
                <a:path w="739" h="141" extrusionOk="0">
                  <a:moveTo>
                    <a:pt x="379" y="1"/>
                  </a:moveTo>
                  <a:cubicBezTo>
                    <a:pt x="266" y="1"/>
                    <a:pt x="151" y="22"/>
                    <a:pt x="38" y="22"/>
                  </a:cubicBezTo>
                  <a:cubicBezTo>
                    <a:pt x="26" y="22"/>
                    <a:pt x="13" y="22"/>
                    <a:pt x="0" y="22"/>
                  </a:cubicBezTo>
                  <a:lnTo>
                    <a:pt x="0" y="22"/>
                  </a:lnTo>
                  <a:cubicBezTo>
                    <a:pt x="136" y="123"/>
                    <a:pt x="275" y="140"/>
                    <a:pt x="416" y="140"/>
                  </a:cubicBezTo>
                  <a:cubicBezTo>
                    <a:pt x="486" y="140"/>
                    <a:pt x="556" y="136"/>
                    <a:pt x="626" y="136"/>
                  </a:cubicBezTo>
                  <a:cubicBezTo>
                    <a:pt x="664" y="136"/>
                    <a:pt x="701" y="137"/>
                    <a:pt x="739" y="141"/>
                  </a:cubicBezTo>
                  <a:cubicBezTo>
                    <a:pt x="626" y="27"/>
                    <a:pt x="504"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5"/>
            <p:cNvSpPr/>
            <p:nvPr/>
          </p:nvSpPr>
          <p:spPr>
            <a:xfrm>
              <a:off x="5201525" y="3747025"/>
              <a:ext cx="84275" cy="8050"/>
            </a:xfrm>
            <a:custGeom>
              <a:avLst/>
              <a:gdLst/>
              <a:ahLst/>
              <a:cxnLst/>
              <a:rect l="l" t="t" r="r" b="b"/>
              <a:pathLst>
                <a:path w="3371" h="322" extrusionOk="0">
                  <a:moveTo>
                    <a:pt x="465" y="0"/>
                  </a:moveTo>
                  <a:cubicBezTo>
                    <a:pt x="346" y="143"/>
                    <a:pt x="156" y="107"/>
                    <a:pt x="1" y="131"/>
                  </a:cubicBezTo>
                  <a:cubicBezTo>
                    <a:pt x="477" y="322"/>
                    <a:pt x="989" y="203"/>
                    <a:pt x="1477" y="286"/>
                  </a:cubicBezTo>
                  <a:lnTo>
                    <a:pt x="2632" y="238"/>
                  </a:lnTo>
                  <a:cubicBezTo>
                    <a:pt x="2701" y="198"/>
                    <a:pt x="2777" y="188"/>
                    <a:pt x="2855" y="188"/>
                  </a:cubicBezTo>
                  <a:cubicBezTo>
                    <a:pt x="2933" y="188"/>
                    <a:pt x="3012" y="198"/>
                    <a:pt x="3090" y="198"/>
                  </a:cubicBezTo>
                  <a:cubicBezTo>
                    <a:pt x="3190" y="198"/>
                    <a:pt x="3286" y="182"/>
                    <a:pt x="3370" y="107"/>
                  </a:cubicBezTo>
                  <a:cubicBezTo>
                    <a:pt x="3251" y="12"/>
                    <a:pt x="3108" y="0"/>
                    <a:pt x="29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5"/>
            <p:cNvSpPr/>
            <p:nvPr/>
          </p:nvSpPr>
          <p:spPr>
            <a:xfrm>
              <a:off x="5291725" y="3736300"/>
              <a:ext cx="59550" cy="9850"/>
            </a:xfrm>
            <a:custGeom>
              <a:avLst/>
              <a:gdLst/>
              <a:ahLst/>
              <a:cxnLst/>
              <a:rect l="l" t="t" r="r" b="b"/>
              <a:pathLst>
                <a:path w="2382" h="394" extrusionOk="0">
                  <a:moveTo>
                    <a:pt x="298" y="1"/>
                  </a:moveTo>
                  <a:cubicBezTo>
                    <a:pt x="215" y="84"/>
                    <a:pt x="60" y="1"/>
                    <a:pt x="0" y="155"/>
                  </a:cubicBezTo>
                  <a:cubicBezTo>
                    <a:pt x="750" y="370"/>
                    <a:pt x="1548" y="263"/>
                    <a:pt x="2322" y="394"/>
                  </a:cubicBezTo>
                  <a:cubicBezTo>
                    <a:pt x="2382" y="358"/>
                    <a:pt x="2382" y="310"/>
                    <a:pt x="2322" y="263"/>
                  </a:cubicBezTo>
                  <a:cubicBezTo>
                    <a:pt x="1667" y="13"/>
                    <a:pt x="965" y="144"/>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5"/>
            <p:cNvSpPr/>
            <p:nvPr/>
          </p:nvSpPr>
          <p:spPr>
            <a:xfrm>
              <a:off x="5312850" y="3749925"/>
              <a:ext cx="51225" cy="7825"/>
            </a:xfrm>
            <a:custGeom>
              <a:avLst/>
              <a:gdLst/>
              <a:ahLst/>
              <a:cxnLst/>
              <a:rect l="l" t="t" r="r" b="b"/>
              <a:pathLst>
                <a:path w="2049" h="313" extrusionOk="0">
                  <a:moveTo>
                    <a:pt x="703" y="0"/>
                  </a:moveTo>
                  <a:cubicBezTo>
                    <a:pt x="624" y="0"/>
                    <a:pt x="545" y="5"/>
                    <a:pt x="465" y="15"/>
                  </a:cubicBezTo>
                  <a:cubicBezTo>
                    <a:pt x="394" y="69"/>
                    <a:pt x="313" y="69"/>
                    <a:pt x="234" y="69"/>
                  </a:cubicBezTo>
                  <a:cubicBezTo>
                    <a:pt x="155" y="69"/>
                    <a:pt x="78" y="69"/>
                    <a:pt x="13" y="122"/>
                  </a:cubicBezTo>
                  <a:cubicBezTo>
                    <a:pt x="1" y="194"/>
                    <a:pt x="13" y="241"/>
                    <a:pt x="84" y="253"/>
                  </a:cubicBezTo>
                  <a:cubicBezTo>
                    <a:pt x="501" y="265"/>
                    <a:pt x="917" y="301"/>
                    <a:pt x="1334" y="313"/>
                  </a:cubicBezTo>
                  <a:cubicBezTo>
                    <a:pt x="1572" y="313"/>
                    <a:pt x="1810" y="301"/>
                    <a:pt x="2049" y="289"/>
                  </a:cubicBezTo>
                  <a:lnTo>
                    <a:pt x="2049" y="170"/>
                  </a:lnTo>
                  <a:cubicBezTo>
                    <a:pt x="1592" y="150"/>
                    <a:pt x="1154"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5"/>
            <p:cNvSpPr/>
            <p:nvPr/>
          </p:nvSpPr>
          <p:spPr>
            <a:xfrm>
              <a:off x="5360475" y="3742850"/>
              <a:ext cx="50325" cy="9250"/>
            </a:xfrm>
            <a:custGeom>
              <a:avLst/>
              <a:gdLst/>
              <a:ahLst/>
              <a:cxnLst/>
              <a:rect l="l" t="t" r="r" b="b"/>
              <a:pathLst>
                <a:path w="2013" h="370" extrusionOk="0">
                  <a:moveTo>
                    <a:pt x="405" y="12"/>
                  </a:moveTo>
                  <a:cubicBezTo>
                    <a:pt x="286" y="132"/>
                    <a:pt x="84" y="1"/>
                    <a:pt x="1" y="155"/>
                  </a:cubicBezTo>
                  <a:cubicBezTo>
                    <a:pt x="608" y="358"/>
                    <a:pt x="1263" y="286"/>
                    <a:pt x="1906" y="370"/>
                  </a:cubicBezTo>
                  <a:cubicBezTo>
                    <a:pt x="1929" y="370"/>
                    <a:pt x="1977" y="310"/>
                    <a:pt x="2013" y="286"/>
                  </a:cubicBezTo>
                  <a:cubicBezTo>
                    <a:pt x="1489" y="120"/>
                    <a:pt x="941" y="60"/>
                    <a:pt x="405"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5"/>
            <p:cNvSpPr/>
            <p:nvPr/>
          </p:nvSpPr>
          <p:spPr>
            <a:xfrm>
              <a:off x="5254525" y="3732425"/>
              <a:ext cx="44650" cy="8375"/>
            </a:xfrm>
            <a:custGeom>
              <a:avLst/>
              <a:gdLst/>
              <a:ahLst/>
              <a:cxnLst/>
              <a:rect l="l" t="t" r="r" b="b"/>
              <a:pathLst>
                <a:path w="1786" h="335" extrusionOk="0">
                  <a:moveTo>
                    <a:pt x="60" y="1"/>
                  </a:moveTo>
                  <a:cubicBezTo>
                    <a:pt x="0" y="60"/>
                    <a:pt x="0" y="108"/>
                    <a:pt x="60" y="168"/>
                  </a:cubicBezTo>
                  <a:cubicBezTo>
                    <a:pt x="536" y="334"/>
                    <a:pt x="1012" y="239"/>
                    <a:pt x="1488" y="299"/>
                  </a:cubicBezTo>
                  <a:cubicBezTo>
                    <a:pt x="1584" y="275"/>
                    <a:pt x="1726" y="275"/>
                    <a:pt x="1786" y="156"/>
                  </a:cubicBezTo>
                  <a:cubicBezTo>
                    <a:pt x="1691" y="132"/>
                    <a:pt x="1607" y="108"/>
                    <a:pt x="1488" y="96"/>
                  </a:cubicBezTo>
                  <a:cubicBezTo>
                    <a:pt x="1396" y="65"/>
                    <a:pt x="1299" y="58"/>
                    <a:pt x="1200" y="58"/>
                  </a:cubicBezTo>
                  <a:cubicBezTo>
                    <a:pt x="1114" y="58"/>
                    <a:pt x="1028" y="64"/>
                    <a:pt x="942" y="64"/>
                  </a:cubicBezTo>
                  <a:cubicBezTo>
                    <a:pt x="822" y="64"/>
                    <a:pt x="704" y="53"/>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5"/>
            <p:cNvSpPr/>
            <p:nvPr/>
          </p:nvSpPr>
          <p:spPr>
            <a:xfrm>
              <a:off x="5267325" y="3749100"/>
              <a:ext cx="57150" cy="6350"/>
            </a:xfrm>
            <a:custGeom>
              <a:avLst/>
              <a:gdLst/>
              <a:ahLst/>
              <a:cxnLst/>
              <a:rect l="l" t="t" r="r" b="b"/>
              <a:pathLst>
                <a:path w="2286" h="254" extrusionOk="0">
                  <a:moveTo>
                    <a:pt x="738" y="1"/>
                  </a:moveTo>
                  <a:cubicBezTo>
                    <a:pt x="675" y="16"/>
                    <a:pt x="610" y="20"/>
                    <a:pt x="543" y="20"/>
                  </a:cubicBezTo>
                  <a:cubicBezTo>
                    <a:pt x="497" y="20"/>
                    <a:pt x="450" y="18"/>
                    <a:pt x="403" y="18"/>
                  </a:cubicBezTo>
                  <a:cubicBezTo>
                    <a:pt x="264" y="18"/>
                    <a:pt x="125" y="32"/>
                    <a:pt x="0" y="143"/>
                  </a:cubicBezTo>
                  <a:cubicBezTo>
                    <a:pt x="202" y="167"/>
                    <a:pt x="381" y="179"/>
                    <a:pt x="572" y="203"/>
                  </a:cubicBezTo>
                  <a:cubicBezTo>
                    <a:pt x="786" y="233"/>
                    <a:pt x="997" y="254"/>
                    <a:pt x="1208" y="254"/>
                  </a:cubicBezTo>
                  <a:cubicBezTo>
                    <a:pt x="1420" y="254"/>
                    <a:pt x="1631" y="233"/>
                    <a:pt x="1845" y="179"/>
                  </a:cubicBezTo>
                  <a:cubicBezTo>
                    <a:pt x="2000" y="143"/>
                    <a:pt x="2179" y="203"/>
                    <a:pt x="2286" y="48"/>
                  </a:cubicBezTo>
                  <a:cubicBezTo>
                    <a:pt x="1762" y="48"/>
                    <a:pt x="1250" y="36"/>
                    <a:pt x="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5"/>
            <p:cNvSpPr/>
            <p:nvPr/>
          </p:nvSpPr>
          <p:spPr>
            <a:xfrm>
              <a:off x="5198550" y="3727675"/>
              <a:ext cx="34250" cy="7175"/>
            </a:xfrm>
            <a:custGeom>
              <a:avLst/>
              <a:gdLst/>
              <a:ahLst/>
              <a:cxnLst/>
              <a:rect l="l" t="t" r="r" b="b"/>
              <a:pathLst>
                <a:path w="1370" h="287" extrusionOk="0">
                  <a:moveTo>
                    <a:pt x="13" y="0"/>
                  </a:moveTo>
                  <a:cubicBezTo>
                    <a:pt x="1" y="48"/>
                    <a:pt x="1" y="108"/>
                    <a:pt x="1" y="167"/>
                  </a:cubicBezTo>
                  <a:cubicBezTo>
                    <a:pt x="394" y="203"/>
                    <a:pt x="775" y="238"/>
                    <a:pt x="1167" y="286"/>
                  </a:cubicBezTo>
                  <a:cubicBezTo>
                    <a:pt x="1239" y="250"/>
                    <a:pt x="1310" y="227"/>
                    <a:pt x="1358" y="143"/>
                  </a:cubicBezTo>
                  <a:cubicBezTo>
                    <a:pt x="1370" y="84"/>
                    <a:pt x="1346" y="60"/>
                    <a:pt x="1287" y="48"/>
                  </a:cubicBezTo>
                  <a:cubicBezTo>
                    <a:pt x="1191" y="24"/>
                    <a:pt x="1120" y="24"/>
                    <a:pt x="1025" y="24"/>
                  </a:cubicBezTo>
                  <a:cubicBezTo>
                    <a:pt x="1025" y="48"/>
                    <a:pt x="1013" y="60"/>
                    <a:pt x="953" y="60"/>
                  </a:cubicBezTo>
                  <a:cubicBezTo>
                    <a:pt x="947" y="63"/>
                    <a:pt x="940" y="64"/>
                    <a:pt x="931" y="64"/>
                  </a:cubicBezTo>
                  <a:cubicBezTo>
                    <a:pt x="906" y="64"/>
                    <a:pt x="873" y="51"/>
                    <a:pt x="846" y="24"/>
                  </a:cubicBezTo>
                  <a:cubicBezTo>
                    <a:pt x="584" y="12"/>
                    <a:pt x="298" y="12"/>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5"/>
            <p:cNvSpPr/>
            <p:nvPr/>
          </p:nvSpPr>
          <p:spPr>
            <a:xfrm>
              <a:off x="5228025" y="3730275"/>
              <a:ext cx="28600" cy="6650"/>
            </a:xfrm>
            <a:custGeom>
              <a:avLst/>
              <a:gdLst/>
              <a:ahLst/>
              <a:cxnLst/>
              <a:rect l="l" t="t" r="r" b="b"/>
              <a:pathLst>
                <a:path w="1144" h="266" extrusionOk="0">
                  <a:moveTo>
                    <a:pt x="666" y="1"/>
                  </a:moveTo>
                  <a:cubicBezTo>
                    <a:pt x="503" y="1"/>
                    <a:pt x="340" y="21"/>
                    <a:pt x="179" y="63"/>
                  </a:cubicBezTo>
                  <a:lnTo>
                    <a:pt x="0" y="194"/>
                  </a:lnTo>
                  <a:cubicBezTo>
                    <a:pt x="369" y="206"/>
                    <a:pt x="762" y="242"/>
                    <a:pt x="1131" y="265"/>
                  </a:cubicBezTo>
                  <a:lnTo>
                    <a:pt x="1131" y="99"/>
                  </a:lnTo>
                  <a:lnTo>
                    <a:pt x="1143" y="63"/>
                  </a:lnTo>
                  <a:cubicBezTo>
                    <a:pt x="989" y="21"/>
                    <a:pt x="828"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5"/>
            <p:cNvSpPr/>
            <p:nvPr/>
          </p:nvSpPr>
          <p:spPr>
            <a:xfrm>
              <a:off x="5350050" y="3742550"/>
              <a:ext cx="20575" cy="4800"/>
            </a:xfrm>
            <a:custGeom>
              <a:avLst/>
              <a:gdLst/>
              <a:ahLst/>
              <a:cxnLst/>
              <a:rect l="l" t="t" r="r" b="b"/>
              <a:pathLst>
                <a:path w="823" h="192" extrusionOk="0">
                  <a:moveTo>
                    <a:pt x="1" y="1"/>
                  </a:moveTo>
                  <a:lnTo>
                    <a:pt x="1" y="132"/>
                  </a:lnTo>
                  <a:cubicBezTo>
                    <a:pt x="132" y="132"/>
                    <a:pt x="287" y="144"/>
                    <a:pt x="418" y="167"/>
                  </a:cubicBezTo>
                  <a:cubicBezTo>
                    <a:pt x="549" y="120"/>
                    <a:pt x="715" y="191"/>
                    <a:pt x="822" y="24"/>
                  </a:cubicBezTo>
                  <a:cubicBezTo>
                    <a:pt x="537" y="24"/>
                    <a:pt x="263"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5"/>
            <p:cNvSpPr/>
            <p:nvPr/>
          </p:nvSpPr>
          <p:spPr>
            <a:xfrm>
              <a:off x="5198850" y="3763925"/>
              <a:ext cx="133075" cy="11700"/>
            </a:xfrm>
            <a:custGeom>
              <a:avLst/>
              <a:gdLst/>
              <a:ahLst/>
              <a:cxnLst/>
              <a:rect l="l" t="t" r="r" b="b"/>
              <a:pathLst>
                <a:path w="5323" h="468" extrusionOk="0">
                  <a:moveTo>
                    <a:pt x="275" y="1"/>
                  </a:moveTo>
                  <a:cubicBezTo>
                    <a:pt x="182" y="1"/>
                    <a:pt x="92" y="9"/>
                    <a:pt x="1" y="27"/>
                  </a:cubicBezTo>
                  <a:lnTo>
                    <a:pt x="1" y="158"/>
                  </a:lnTo>
                  <a:cubicBezTo>
                    <a:pt x="60" y="205"/>
                    <a:pt x="108" y="265"/>
                    <a:pt x="155" y="301"/>
                  </a:cubicBezTo>
                  <a:cubicBezTo>
                    <a:pt x="513" y="301"/>
                    <a:pt x="882" y="324"/>
                    <a:pt x="1239" y="324"/>
                  </a:cubicBezTo>
                  <a:cubicBezTo>
                    <a:pt x="1394" y="396"/>
                    <a:pt x="1572" y="348"/>
                    <a:pt x="1715" y="420"/>
                  </a:cubicBezTo>
                  <a:cubicBezTo>
                    <a:pt x="1759" y="429"/>
                    <a:pt x="1804" y="435"/>
                    <a:pt x="1847" y="435"/>
                  </a:cubicBezTo>
                  <a:cubicBezTo>
                    <a:pt x="1909" y="435"/>
                    <a:pt x="1969" y="424"/>
                    <a:pt x="2025" y="396"/>
                  </a:cubicBezTo>
                  <a:cubicBezTo>
                    <a:pt x="2184" y="389"/>
                    <a:pt x="2339" y="371"/>
                    <a:pt x="2493" y="371"/>
                  </a:cubicBezTo>
                  <a:cubicBezTo>
                    <a:pt x="2615" y="371"/>
                    <a:pt x="2737" y="383"/>
                    <a:pt x="2858" y="420"/>
                  </a:cubicBezTo>
                  <a:lnTo>
                    <a:pt x="4287" y="467"/>
                  </a:lnTo>
                  <a:cubicBezTo>
                    <a:pt x="4364" y="443"/>
                    <a:pt x="4444" y="436"/>
                    <a:pt x="4525" y="436"/>
                  </a:cubicBezTo>
                  <a:cubicBezTo>
                    <a:pt x="4647" y="436"/>
                    <a:pt x="4771" y="452"/>
                    <a:pt x="4891" y="452"/>
                  </a:cubicBezTo>
                  <a:cubicBezTo>
                    <a:pt x="5045" y="452"/>
                    <a:pt x="5193" y="425"/>
                    <a:pt x="5323" y="301"/>
                  </a:cubicBezTo>
                  <a:cubicBezTo>
                    <a:pt x="4846" y="158"/>
                    <a:pt x="4334" y="229"/>
                    <a:pt x="3870" y="86"/>
                  </a:cubicBezTo>
                  <a:cubicBezTo>
                    <a:pt x="3662" y="45"/>
                    <a:pt x="3453" y="24"/>
                    <a:pt x="3245" y="24"/>
                  </a:cubicBezTo>
                  <a:cubicBezTo>
                    <a:pt x="3037" y="24"/>
                    <a:pt x="2828" y="45"/>
                    <a:pt x="2620" y="86"/>
                  </a:cubicBezTo>
                  <a:cubicBezTo>
                    <a:pt x="2549" y="110"/>
                    <a:pt x="2465" y="146"/>
                    <a:pt x="2382" y="158"/>
                  </a:cubicBezTo>
                  <a:cubicBezTo>
                    <a:pt x="2334" y="134"/>
                    <a:pt x="2287" y="122"/>
                    <a:pt x="2237" y="122"/>
                  </a:cubicBezTo>
                  <a:cubicBezTo>
                    <a:pt x="2188" y="122"/>
                    <a:pt x="2138" y="134"/>
                    <a:pt x="2084" y="158"/>
                  </a:cubicBezTo>
                  <a:cubicBezTo>
                    <a:pt x="1927" y="111"/>
                    <a:pt x="1768" y="101"/>
                    <a:pt x="1607" y="101"/>
                  </a:cubicBezTo>
                  <a:cubicBezTo>
                    <a:pt x="1477" y="101"/>
                    <a:pt x="1346" y="108"/>
                    <a:pt x="1216" y="108"/>
                  </a:cubicBezTo>
                  <a:cubicBezTo>
                    <a:pt x="1055" y="108"/>
                    <a:pt x="895" y="97"/>
                    <a:pt x="739" y="51"/>
                  </a:cubicBezTo>
                  <a:cubicBezTo>
                    <a:pt x="577" y="21"/>
                    <a:pt x="424"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5"/>
            <p:cNvSpPr/>
            <p:nvPr/>
          </p:nvSpPr>
          <p:spPr>
            <a:xfrm>
              <a:off x="5310175" y="3777375"/>
              <a:ext cx="39025" cy="6675"/>
            </a:xfrm>
            <a:custGeom>
              <a:avLst/>
              <a:gdLst/>
              <a:ahLst/>
              <a:cxnLst/>
              <a:rect l="l" t="t" r="r" b="b"/>
              <a:pathLst>
                <a:path w="1561" h="267" extrusionOk="0">
                  <a:moveTo>
                    <a:pt x="1024" y="1"/>
                  </a:moveTo>
                  <a:lnTo>
                    <a:pt x="1" y="48"/>
                  </a:lnTo>
                  <a:lnTo>
                    <a:pt x="1" y="167"/>
                  </a:lnTo>
                  <a:cubicBezTo>
                    <a:pt x="393" y="167"/>
                    <a:pt x="763" y="179"/>
                    <a:pt x="1132" y="203"/>
                  </a:cubicBezTo>
                  <a:cubicBezTo>
                    <a:pt x="1220" y="209"/>
                    <a:pt x="1326" y="266"/>
                    <a:pt x="1410" y="266"/>
                  </a:cubicBezTo>
                  <a:cubicBezTo>
                    <a:pt x="1485" y="266"/>
                    <a:pt x="1543" y="222"/>
                    <a:pt x="1560" y="60"/>
                  </a:cubicBezTo>
                  <a:cubicBezTo>
                    <a:pt x="1382" y="48"/>
                    <a:pt x="1203" y="25"/>
                    <a:pt x="10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5"/>
            <p:cNvSpPr/>
            <p:nvPr/>
          </p:nvSpPr>
          <p:spPr>
            <a:xfrm>
              <a:off x="5249450" y="3771100"/>
              <a:ext cx="20875" cy="3325"/>
            </a:xfrm>
            <a:custGeom>
              <a:avLst/>
              <a:gdLst/>
              <a:ahLst/>
              <a:cxnLst/>
              <a:rect l="l" t="t" r="r" b="b"/>
              <a:pathLst>
                <a:path w="835" h="133" extrusionOk="0">
                  <a:moveTo>
                    <a:pt x="434" y="0"/>
                  </a:moveTo>
                  <a:cubicBezTo>
                    <a:pt x="292" y="0"/>
                    <a:pt x="146" y="42"/>
                    <a:pt x="1" y="109"/>
                  </a:cubicBezTo>
                  <a:cubicBezTo>
                    <a:pt x="286" y="121"/>
                    <a:pt x="572" y="121"/>
                    <a:pt x="834" y="133"/>
                  </a:cubicBezTo>
                  <a:cubicBezTo>
                    <a:pt x="706" y="39"/>
                    <a:pt x="571"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5"/>
            <p:cNvSpPr/>
            <p:nvPr/>
          </p:nvSpPr>
          <p:spPr>
            <a:xfrm>
              <a:off x="5229800" y="3771500"/>
              <a:ext cx="11950" cy="2925"/>
            </a:xfrm>
            <a:custGeom>
              <a:avLst/>
              <a:gdLst/>
              <a:ahLst/>
              <a:cxnLst/>
              <a:rect l="l" t="t" r="r" b="b"/>
              <a:pathLst>
                <a:path w="478" h="117" extrusionOk="0">
                  <a:moveTo>
                    <a:pt x="206" y="0"/>
                  </a:moveTo>
                  <a:cubicBezTo>
                    <a:pt x="138" y="0"/>
                    <a:pt x="69" y="12"/>
                    <a:pt x="1" y="21"/>
                  </a:cubicBezTo>
                  <a:cubicBezTo>
                    <a:pt x="156" y="117"/>
                    <a:pt x="310" y="117"/>
                    <a:pt x="477" y="117"/>
                  </a:cubicBezTo>
                  <a:cubicBezTo>
                    <a:pt x="399" y="25"/>
                    <a:pt x="305"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5"/>
            <p:cNvSpPr/>
            <p:nvPr/>
          </p:nvSpPr>
          <p:spPr>
            <a:xfrm>
              <a:off x="5224150" y="3713700"/>
              <a:ext cx="14325" cy="4425"/>
            </a:xfrm>
            <a:custGeom>
              <a:avLst/>
              <a:gdLst/>
              <a:ahLst/>
              <a:cxnLst/>
              <a:rect l="l" t="t" r="r" b="b"/>
              <a:pathLst>
                <a:path w="573" h="177" extrusionOk="0">
                  <a:moveTo>
                    <a:pt x="206" y="1"/>
                  </a:moveTo>
                  <a:cubicBezTo>
                    <a:pt x="139" y="1"/>
                    <a:pt x="71" y="7"/>
                    <a:pt x="1" y="24"/>
                  </a:cubicBezTo>
                  <a:lnTo>
                    <a:pt x="1" y="131"/>
                  </a:lnTo>
                  <a:cubicBezTo>
                    <a:pt x="95" y="162"/>
                    <a:pt x="196" y="177"/>
                    <a:pt x="298" y="177"/>
                  </a:cubicBezTo>
                  <a:cubicBezTo>
                    <a:pt x="390" y="177"/>
                    <a:pt x="482" y="165"/>
                    <a:pt x="572" y="143"/>
                  </a:cubicBezTo>
                  <a:lnTo>
                    <a:pt x="572" y="47"/>
                  </a:lnTo>
                  <a:cubicBezTo>
                    <a:pt x="455" y="24"/>
                    <a:pt x="333"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5"/>
            <p:cNvSpPr/>
            <p:nvPr/>
          </p:nvSpPr>
          <p:spPr>
            <a:xfrm>
              <a:off x="5198550" y="3711300"/>
              <a:ext cx="4500" cy="3300"/>
            </a:xfrm>
            <a:custGeom>
              <a:avLst/>
              <a:gdLst/>
              <a:ahLst/>
              <a:cxnLst/>
              <a:rect l="l" t="t" r="r" b="b"/>
              <a:pathLst>
                <a:path w="180" h="132" extrusionOk="0">
                  <a:moveTo>
                    <a:pt x="48" y="1"/>
                  </a:moveTo>
                  <a:cubicBezTo>
                    <a:pt x="36" y="24"/>
                    <a:pt x="13" y="48"/>
                    <a:pt x="1" y="72"/>
                  </a:cubicBezTo>
                  <a:cubicBezTo>
                    <a:pt x="60" y="84"/>
                    <a:pt x="120" y="120"/>
                    <a:pt x="179" y="131"/>
                  </a:cubicBez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5"/>
            <p:cNvSpPr/>
            <p:nvPr/>
          </p:nvSpPr>
          <p:spPr>
            <a:xfrm>
              <a:off x="5217300" y="3764200"/>
              <a:ext cx="33675" cy="3975"/>
            </a:xfrm>
            <a:custGeom>
              <a:avLst/>
              <a:gdLst/>
              <a:ahLst/>
              <a:cxnLst/>
              <a:rect l="l" t="t" r="r" b="b"/>
              <a:pathLst>
                <a:path w="1347" h="159" extrusionOk="0">
                  <a:moveTo>
                    <a:pt x="709" y="1"/>
                  </a:moveTo>
                  <a:cubicBezTo>
                    <a:pt x="491" y="1"/>
                    <a:pt x="274" y="28"/>
                    <a:pt x="61" y="28"/>
                  </a:cubicBezTo>
                  <a:cubicBezTo>
                    <a:pt x="41" y="28"/>
                    <a:pt x="21" y="28"/>
                    <a:pt x="1" y="28"/>
                  </a:cubicBezTo>
                  <a:lnTo>
                    <a:pt x="1" y="28"/>
                  </a:lnTo>
                  <a:cubicBezTo>
                    <a:pt x="194" y="132"/>
                    <a:pt x="391" y="159"/>
                    <a:pt x="589" y="159"/>
                  </a:cubicBezTo>
                  <a:cubicBezTo>
                    <a:pt x="796" y="159"/>
                    <a:pt x="1004" y="130"/>
                    <a:pt x="1207" y="130"/>
                  </a:cubicBezTo>
                  <a:cubicBezTo>
                    <a:pt x="1254" y="130"/>
                    <a:pt x="1300" y="131"/>
                    <a:pt x="1346" y="135"/>
                  </a:cubicBezTo>
                  <a:cubicBezTo>
                    <a:pt x="1137" y="28"/>
                    <a:pt x="923" y="1"/>
                    <a:pt x="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5"/>
            <p:cNvSpPr/>
            <p:nvPr/>
          </p:nvSpPr>
          <p:spPr>
            <a:xfrm>
              <a:off x="5262850" y="3760500"/>
              <a:ext cx="32775" cy="5550"/>
            </a:xfrm>
            <a:custGeom>
              <a:avLst/>
              <a:gdLst/>
              <a:ahLst/>
              <a:cxnLst/>
              <a:rect l="l" t="t" r="r" b="b"/>
              <a:pathLst>
                <a:path w="1311" h="222" extrusionOk="0">
                  <a:moveTo>
                    <a:pt x="723" y="1"/>
                  </a:moveTo>
                  <a:cubicBezTo>
                    <a:pt x="523" y="1"/>
                    <a:pt x="320" y="24"/>
                    <a:pt x="119" y="24"/>
                  </a:cubicBezTo>
                  <a:cubicBezTo>
                    <a:pt x="79" y="24"/>
                    <a:pt x="40" y="23"/>
                    <a:pt x="0" y="21"/>
                  </a:cubicBezTo>
                  <a:lnTo>
                    <a:pt x="0" y="21"/>
                  </a:lnTo>
                  <a:cubicBezTo>
                    <a:pt x="36" y="57"/>
                    <a:pt x="48" y="104"/>
                    <a:pt x="36" y="140"/>
                  </a:cubicBezTo>
                  <a:cubicBezTo>
                    <a:pt x="60" y="164"/>
                    <a:pt x="96" y="188"/>
                    <a:pt x="119" y="199"/>
                  </a:cubicBezTo>
                  <a:cubicBezTo>
                    <a:pt x="335" y="213"/>
                    <a:pt x="543" y="222"/>
                    <a:pt x="749" y="222"/>
                  </a:cubicBezTo>
                  <a:cubicBezTo>
                    <a:pt x="917" y="222"/>
                    <a:pt x="1084" y="216"/>
                    <a:pt x="1251" y="199"/>
                  </a:cubicBezTo>
                  <a:cubicBezTo>
                    <a:pt x="1274" y="176"/>
                    <a:pt x="1298" y="140"/>
                    <a:pt x="1310" y="116"/>
                  </a:cubicBezTo>
                  <a:cubicBezTo>
                    <a:pt x="1120" y="24"/>
                    <a:pt x="923" y="1"/>
                    <a:pt x="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5"/>
            <p:cNvSpPr/>
            <p:nvPr/>
          </p:nvSpPr>
          <p:spPr>
            <a:xfrm>
              <a:off x="5258375" y="3763975"/>
              <a:ext cx="6875" cy="3600"/>
            </a:xfrm>
            <a:custGeom>
              <a:avLst/>
              <a:gdLst/>
              <a:ahLst/>
              <a:cxnLst/>
              <a:rect l="l" t="t" r="r" b="b"/>
              <a:pathLst>
                <a:path w="275" h="144" extrusionOk="0">
                  <a:moveTo>
                    <a:pt x="215" y="1"/>
                  </a:moveTo>
                  <a:lnTo>
                    <a:pt x="227" y="25"/>
                  </a:lnTo>
                  <a:cubicBezTo>
                    <a:pt x="156" y="60"/>
                    <a:pt x="84" y="96"/>
                    <a:pt x="1" y="144"/>
                  </a:cubicBezTo>
                  <a:lnTo>
                    <a:pt x="263" y="144"/>
                  </a:lnTo>
                  <a:cubicBezTo>
                    <a:pt x="275" y="84"/>
                    <a:pt x="263" y="37"/>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5"/>
            <p:cNvSpPr/>
            <p:nvPr/>
          </p:nvSpPr>
          <p:spPr>
            <a:xfrm>
              <a:off x="5338450" y="3779475"/>
              <a:ext cx="33075" cy="6550"/>
            </a:xfrm>
            <a:custGeom>
              <a:avLst/>
              <a:gdLst/>
              <a:ahLst/>
              <a:cxnLst/>
              <a:rect l="l" t="t" r="r" b="b"/>
              <a:pathLst>
                <a:path w="1323" h="262" extrusionOk="0">
                  <a:moveTo>
                    <a:pt x="429" y="0"/>
                  </a:moveTo>
                  <a:cubicBezTo>
                    <a:pt x="334" y="155"/>
                    <a:pt x="132" y="71"/>
                    <a:pt x="1" y="131"/>
                  </a:cubicBezTo>
                  <a:cubicBezTo>
                    <a:pt x="13" y="155"/>
                    <a:pt x="36" y="202"/>
                    <a:pt x="48" y="238"/>
                  </a:cubicBezTo>
                  <a:cubicBezTo>
                    <a:pt x="477" y="250"/>
                    <a:pt x="894" y="250"/>
                    <a:pt x="1322" y="262"/>
                  </a:cubicBezTo>
                  <a:cubicBezTo>
                    <a:pt x="1322" y="214"/>
                    <a:pt x="1310" y="179"/>
                    <a:pt x="1310" y="131"/>
                  </a:cubicBezTo>
                  <a:cubicBezTo>
                    <a:pt x="1013" y="83"/>
                    <a:pt x="727" y="36"/>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5"/>
            <p:cNvSpPr/>
            <p:nvPr/>
          </p:nvSpPr>
          <p:spPr>
            <a:xfrm>
              <a:off x="5364050" y="3903875"/>
              <a:ext cx="3000" cy="7475"/>
            </a:xfrm>
            <a:custGeom>
              <a:avLst/>
              <a:gdLst/>
              <a:ahLst/>
              <a:cxnLst/>
              <a:rect l="l" t="t" r="r" b="b"/>
              <a:pathLst>
                <a:path w="120" h="299" extrusionOk="0">
                  <a:moveTo>
                    <a:pt x="120" y="1"/>
                  </a:moveTo>
                  <a:cubicBezTo>
                    <a:pt x="24" y="84"/>
                    <a:pt x="1" y="179"/>
                    <a:pt x="1" y="298"/>
                  </a:cubicBezTo>
                  <a:cubicBezTo>
                    <a:pt x="36" y="298"/>
                    <a:pt x="84" y="287"/>
                    <a:pt x="108" y="275"/>
                  </a:cubicBezTo>
                  <a:cubicBezTo>
                    <a:pt x="108" y="179"/>
                    <a:pt x="120" y="96"/>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5"/>
            <p:cNvSpPr/>
            <p:nvPr/>
          </p:nvSpPr>
          <p:spPr>
            <a:xfrm>
              <a:off x="5392925" y="3845250"/>
              <a:ext cx="3300" cy="1425"/>
            </a:xfrm>
            <a:custGeom>
              <a:avLst/>
              <a:gdLst/>
              <a:ahLst/>
              <a:cxnLst/>
              <a:rect l="l" t="t" r="r" b="b"/>
              <a:pathLst>
                <a:path w="132" h="57" extrusionOk="0">
                  <a:moveTo>
                    <a:pt x="96" y="0"/>
                  </a:moveTo>
                  <a:cubicBezTo>
                    <a:pt x="60" y="12"/>
                    <a:pt x="24" y="24"/>
                    <a:pt x="0" y="48"/>
                  </a:cubicBezTo>
                  <a:cubicBezTo>
                    <a:pt x="18" y="54"/>
                    <a:pt x="39" y="57"/>
                    <a:pt x="61" y="57"/>
                  </a:cubicBezTo>
                  <a:cubicBezTo>
                    <a:pt x="84" y="57"/>
                    <a:pt x="108" y="54"/>
                    <a:pt x="131" y="48"/>
                  </a:cubicBezTo>
                  <a:cubicBezTo>
                    <a:pt x="131" y="24"/>
                    <a:pt x="96"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5"/>
            <p:cNvSpPr/>
            <p:nvPr/>
          </p:nvSpPr>
          <p:spPr>
            <a:xfrm>
              <a:off x="5457825" y="2755825"/>
              <a:ext cx="28000" cy="9475"/>
            </a:xfrm>
            <a:custGeom>
              <a:avLst/>
              <a:gdLst/>
              <a:ahLst/>
              <a:cxnLst/>
              <a:rect l="l" t="t" r="r" b="b"/>
              <a:pathLst>
                <a:path w="1120" h="379" extrusionOk="0">
                  <a:moveTo>
                    <a:pt x="119" y="1"/>
                  </a:moveTo>
                  <a:cubicBezTo>
                    <a:pt x="83" y="24"/>
                    <a:pt x="36" y="24"/>
                    <a:pt x="24" y="24"/>
                  </a:cubicBezTo>
                  <a:cubicBezTo>
                    <a:pt x="24" y="120"/>
                    <a:pt x="0" y="215"/>
                    <a:pt x="0" y="310"/>
                  </a:cubicBezTo>
                  <a:cubicBezTo>
                    <a:pt x="83" y="360"/>
                    <a:pt x="171" y="379"/>
                    <a:pt x="261" y="379"/>
                  </a:cubicBezTo>
                  <a:cubicBezTo>
                    <a:pt x="364" y="379"/>
                    <a:pt x="470" y="354"/>
                    <a:pt x="572" y="322"/>
                  </a:cubicBezTo>
                  <a:cubicBezTo>
                    <a:pt x="595" y="316"/>
                    <a:pt x="616" y="313"/>
                    <a:pt x="637" y="313"/>
                  </a:cubicBezTo>
                  <a:cubicBezTo>
                    <a:pt x="658" y="313"/>
                    <a:pt x="679" y="316"/>
                    <a:pt x="702" y="322"/>
                  </a:cubicBezTo>
                  <a:cubicBezTo>
                    <a:pt x="833" y="310"/>
                    <a:pt x="976" y="286"/>
                    <a:pt x="1107" y="262"/>
                  </a:cubicBezTo>
                  <a:cubicBezTo>
                    <a:pt x="1119" y="191"/>
                    <a:pt x="1119" y="120"/>
                    <a:pt x="1119" y="48"/>
                  </a:cubicBezTo>
                  <a:cubicBezTo>
                    <a:pt x="774" y="24"/>
                    <a:pt x="452" y="1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5"/>
            <p:cNvSpPr/>
            <p:nvPr/>
          </p:nvSpPr>
          <p:spPr>
            <a:xfrm>
              <a:off x="5457225" y="2763575"/>
              <a:ext cx="14000" cy="3625"/>
            </a:xfrm>
            <a:custGeom>
              <a:avLst/>
              <a:gdLst/>
              <a:ahLst/>
              <a:cxnLst/>
              <a:rect l="l" t="t" r="r" b="b"/>
              <a:pathLst>
                <a:path w="560" h="145" extrusionOk="0">
                  <a:moveTo>
                    <a:pt x="0" y="0"/>
                  </a:moveTo>
                  <a:cubicBezTo>
                    <a:pt x="97" y="97"/>
                    <a:pt x="194" y="144"/>
                    <a:pt x="289" y="144"/>
                  </a:cubicBezTo>
                  <a:cubicBezTo>
                    <a:pt x="381" y="144"/>
                    <a:pt x="472" y="100"/>
                    <a:pt x="560" y="12"/>
                  </a:cubicBezTo>
                  <a:cubicBezTo>
                    <a:pt x="381" y="12"/>
                    <a:pt x="19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5"/>
            <p:cNvSpPr/>
            <p:nvPr/>
          </p:nvSpPr>
          <p:spPr>
            <a:xfrm>
              <a:off x="5428050" y="2827850"/>
              <a:ext cx="4475" cy="6875"/>
            </a:xfrm>
            <a:custGeom>
              <a:avLst/>
              <a:gdLst/>
              <a:ahLst/>
              <a:cxnLst/>
              <a:rect l="l" t="t" r="r" b="b"/>
              <a:pathLst>
                <a:path w="179" h="275" extrusionOk="0">
                  <a:moveTo>
                    <a:pt x="48" y="1"/>
                  </a:moveTo>
                  <a:lnTo>
                    <a:pt x="48" y="1"/>
                  </a:lnTo>
                  <a:cubicBezTo>
                    <a:pt x="36" y="96"/>
                    <a:pt x="24" y="191"/>
                    <a:pt x="0" y="275"/>
                  </a:cubicBezTo>
                  <a:cubicBezTo>
                    <a:pt x="179" y="215"/>
                    <a:pt x="179" y="120"/>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5"/>
            <p:cNvSpPr/>
            <p:nvPr/>
          </p:nvSpPr>
          <p:spPr>
            <a:xfrm>
              <a:off x="5432225" y="2842450"/>
              <a:ext cx="3875" cy="3750"/>
            </a:xfrm>
            <a:custGeom>
              <a:avLst/>
              <a:gdLst/>
              <a:ahLst/>
              <a:cxnLst/>
              <a:rect l="l" t="t" r="r" b="b"/>
              <a:pathLst>
                <a:path w="155" h="150" extrusionOk="0">
                  <a:moveTo>
                    <a:pt x="0" y="0"/>
                  </a:moveTo>
                  <a:lnTo>
                    <a:pt x="0" y="131"/>
                  </a:lnTo>
                  <a:cubicBezTo>
                    <a:pt x="24" y="143"/>
                    <a:pt x="48" y="149"/>
                    <a:pt x="73" y="149"/>
                  </a:cubicBezTo>
                  <a:cubicBezTo>
                    <a:pt x="98" y="149"/>
                    <a:pt x="125" y="143"/>
                    <a:pt x="155" y="131"/>
                  </a:cubicBezTo>
                  <a:cubicBezTo>
                    <a:pt x="107" y="95"/>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5"/>
            <p:cNvSpPr/>
            <p:nvPr/>
          </p:nvSpPr>
          <p:spPr>
            <a:xfrm>
              <a:off x="5421800" y="2795425"/>
              <a:ext cx="3000" cy="3875"/>
            </a:xfrm>
            <a:custGeom>
              <a:avLst/>
              <a:gdLst/>
              <a:ahLst/>
              <a:cxnLst/>
              <a:rect l="l" t="t" r="r" b="b"/>
              <a:pathLst>
                <a:path w="120" h="155" extrusionOk="0">
                  <a:moveTo>
                    <a:pt x="119" y="0"/>
                  </a:moveTo>
                  <a:cubicBezTo>
                    <a:pt x="72" y="48"/>
                    <a:pt x="48" y="107"/>
                    <a:pt x="0" y="155"/>
                  </a:cubicBezTo>
                  <a:cubicBezTo>
                    <a:pt x="48" y="107"/>
                    <a:pt x="72" y="71"/>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5"/>
            <p:cNvSpPr/>
            <p:nvPr/>
          </p:nvSpPr>
          <p:spPr>
            <a:xfrm>
              <a:off x="5951325" y="3483900"/>
              <a:ext cx="55400" cy="4775"/>
            </a:xfrm>
            <a:custGeom>
              <a:avLst/>
              <a:gdLst/>
              <a:ahLst/>
              <a:cxnLst/>
              <a:rect l="l" t="t" r="r" b="b"/>
              <a:pathLst>
                <a:path w="2216" h="191" extrusionOk="0">
                  <a:moveTo>
                    <a:pt x="1203" y="0"/>
                  </a:moveTo>
                  <a:lnTo>
                    <a:pt x="48" y="48"/>
                  </a:lnTo>
                  <a:cubicBezTo>
                    <a:pt x="1" y="95"/>
                    <a:pt x="1" y="131"/>
                    <a:pt x="60" y="167"/>
                  </a:cubicBezTo>
                  <a:lnTo>
                    <a:pt x="1060" y="167"/>
                  </a:lnTo>
                  <a:cubicBezTo>
                    <a:pt x="1251" y="179"/>
                    <a:pt x="1441" y="179"/>
                    <a:pt x="1632" y="191"/>
                  </a:cubicBezTo>
                  <a:cubicBezTo>
                    <a:pt x="1810" y="179"/>
                    <a:pt x="2013" y="167"/>
                    <a:pt x="2215" y="131"/>
                  </a:cubicBezTo>
                  <a:cubicBezTo>
                    <a:pt x="2215" y="107"/>
                    <a:pt x="2215" y="60"/>
                    <a:pt x="2203" y="36"/>
                  </a:cubicBezTo>
                  <a:cubicBezTo>
                    <a:pt x="1870" y="12"/>
                    <a:pt x="1536" y="12"/>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5"/>
            <p:cNvSpPr/>
            <p:nvPr/>
          </p:nvSpPr>
          <p:spPr>
            <a:xfrm>
              <a:off x="5871550" y="3480325"/>
              <a:ext cx="52725" cy="5800"/>
            </a:xfrm>
            <a:custGeom>
              <a:avLst/>
              <a:gdLst/>
              <a:ahLst/>
              <a:cxnLst/>
              <a:rect l="l" t="t" r="r" b="b"/>
              <a:pathLst>
                <a:path w="2109" h="232" extrusionOk="0">
                  <a:moveTo>
                    <a:pt x="798" y="0"/>
                  </a:moveTo>
                  <a:cubicBezTo>
                    <a:pt x="536" y="12"/>
                    <a:pt x="298" y="24"/>
                    <a:pt x="60" y="36"/>
                  </a:cubicBezTo>
                  <a:cubicBezTo>
                    <a:pt x="1" y="84"/>
                    <a:pt x="1" y="119"/>
                    <a:pt x="60" y="155"/>
                  </a:cubicBezTo>
                  <a:cubicBezTo>
                    <a:pt x="263" y="179"/>
                    <a:pt x="465" y="179"/>
                    <a:pt x="656" y="191"/>
                  </a:cubicBezTo>
                  <a:lnTo>
                    <a:pt x="1346" y="191"/>
                  </a:lnTo>
                  <a:cubicBezTo>
                    <a:pt x="1381" y="205"/>
                    <a:pt x="1416" y="211"/>
                    <a:pt x="1453" y="211"/>
                  </a:cubicBezTo>
                  <a:cubicBezTo>
                    <a:pt x="1479" y="211"/>
                    <a:pt x="1507" y="208"/>
                    <a:pt x="1537" y="203"/>
                  </a:cubicBezTo>
                  <a:cubicBezTo>
                    <a:pt x="1632" y="191"/>
                    <a:pt x="1703" y="191"/>
                    <a:pt x="1787" y="191"/>
                  </a:cubicBezTo>
                  <a:cubicBezTo>
                    <a:pt x="1834" y="217"/>
                    <a:pt x="1881" y="232"/>
                    <a:pt x="1929" y="232"/>
                  </a:cubicBezTo>
                  <a:cubicBezTo>
                    <a:pt x="1988" y="232"/>
                    <a:pt x="2048" y="208"/>
                    <a:pt x="2108" y="155"/>
                  </a:cubicBezTo>
                  <a:cubicBezTo>
                    <a:pt x="1965" y="36"/>
                    <a:pt x="1787" y="72"/>
                    <a:pt x="1644" y="12"/>
                  </a:cubicBezTo>
                  <a:cubicBezTo>
                    <a:pt x="1489" y="38"/>
                    <a:pt x="1335" y="60"/>
                    <a:pt x="1182" y="60"/>
                  </a:cubicBezTo>
                  <a:cubicBezTo>
                    <a:pt x="1053" y="60"/>
                    <a:pt x="924" y="44"/>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5"/>
            <p:cNvSpPr/>
            <p:nvPr/>
          </p:nvSpPr>
          <p:spPr>
            <a:xfrm>
              <a:off x="5915900" y="3484200"/>
              <a:ext cx="19375" cy="3875"/>
            </a:xfrm>
            <a:custGeom>
              <a:avLst/>
              <a:gdLst/>
              <a:ahLst/>
              <a:cxnLst/>
              <a:rect l="l" t="t" r="r" b="b"/>
              <a:pathLst>
                <a:path w="775" h="155" extrusionOk="0">
                  <a:moveTo>
                    <a:pt x="310" y="0"/>
                  </a:moveTo>
                  <a:cubicBezTo>
                    <a:pt x="215" y="24"/>
                    <a:pt x="108" y="24"/>
                    <a:pt x="1" y="36"/>
                  </a:cubicBezTo>
                  <a:cubicBezTo>
                    <a:pt x="60" y="83"/>
                    <a:pt x="108" y="119"/>
                    <a:pt x="144" y="155"/>
                  </a:cubicBezTo>
                  <a:lnTo>
                    <a:pt x="727" y="155"/>
                  </a:lnTo>
                  <a:cubicBezTo>
                    <a:pt x="775" y="107"/>
                    <a:pt x="775" y="60"/>
                    <a:pt x="727" y="24"/>
                  </a:cubicBezTo>
                  <a:cubicBezTo>
                    <a:pt x="596" y="24"/>
                    <a:pt x="453"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5"/>
            <p:cNvSpPr/>
            <p:nvPr/>
          </p:nvSpPr>
          <p:spPr>
            <a:xfrm>
              <a:off x="5931075" y="3484200"/>
              <a:ext cx="11950" cy="11025"/>
            </a:xfrm>
            <a:custGeom>
              <a:avLst/>
              <a:gdLst/>
              <a:ahLst/>
              <a:cxnLst/>
              <a:rect l="l" t="t" r="r" b="b"/>
              <a:pathLst>
                <a:path w="478" h="441" extrusionOk="0">
                  <a:moveTo>
                    <a:pt x="418" y="0"/>
                  </a:moveTo>
                  <a:cubicBezTo>
                    <a:pt x="334" y="24"/>
                    <a:pt x="227" y="24"/>
                    <a:pt x="144" y="24"/>
                  </a:cubicBezTo>
                  <a:lnTo>
                    <a:pt x="144" y="155"/>
                  </a:lnTo>
                  <a:cubicBezTo>
                    <a:pt x="84" y="262"/>
                    <a:pt x="37" y="345"/>
                    <a:pt x="1" y="441"/>
                  </a:cubicBezTo>
                  <a:lnTo>
                    <a:pt x="287" y="441"/>
                  </a:lnTo>
                  <a:cubicBezTo>
                    <a:pt x="394" y="357"/>
                    <a:pt x="334" y="226"/>
                    <a:pt x="418" y="155"/>
                  </a:cubicBezTo>
                  <a:cubicBezTo>
                    <a:pt x="477" y="95"/>
                    <a:pt x="477" y="48"/>
                    <a:pt x="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5"/>
            <p:cNvSpPr/>
            <p:nvPr/>
          </p:nvSpPr>
          <p:spPr>
            <a:xfrm>
              <a:off x="5941500" y="3483750"/>
              <a:ext cx="11050" cy="4325"/>
            </a:xfrm>
            <a:custGeom>
              <a:avLst/>
              <a:gdLst/>
              <a:ahLst/>
              <a:cxnLst/>
              <a:rect l="l" t="t" r="r" b="b"/>
              <a:pathLst>
                <a:path w="442" h="173" extrusionOk="0">
                  <a:moveTo>
                    <a:pt x="148" y="1"/>
                  </a:moveTo>
                  <a:cubicBezTo>
                    <a:pt x="101" y="1"/>
                    <a:pt x="52" y="6"/>
                    <a:pt x="1" y="18"/>
                  </a:cubicBezTo>
                  <a:lnTo>
                    <a:pt x="1" y="173"/>
                  </a:lnTo>
                  <a:lnTo>
                    <a:pt x="441" y="173"/>
                  </a:lnTo>
                  <a:cubicBezTo>
                    <a:pt x="441" y="125"/>
                    <a:pt x="417" y="101"/>
                    <a:pt x="417" y="54"/>
                  </a:cubicBezTo>
                  <a:cubicBezTo>
                    <a:pt x="330" y="22"/>
                    <a:pt x="243"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5"/>
            <p:cNvSpPr/>
            <p:nvPr/>
          </p:nvSpPr>
          <p:spPr>
            <a:xfrm>
              <a:off x="5866500" y="3480275"/>
              <a:ext cx="7175" cy="3950"/>
            </a:xfrm>
            <a:custGeom>
              <a:avLst/>
              <a:gdLst/>
              <a:ahLst/>
              <a:cxnLst/>
              <a:rect l="l" t="t" r="r" b="b"/>
              <a:pathLst>
                <a:path w="287" h="158" extrusionOk="0">
                  <a:moveTo>
                    <a:pt x="144" y="1"/>
                  </a:moveTo>
                  <a:cubicBezTo>
                    <a:pt x="93" y="1"/>
                    <a:pt x="45" y="13"/>
                    <a:pt x="0" y="26"/>
                  </a:cubicBezTo>
                  <a:cubicBezTo>
                    <a:pt x="60" y="133"/>
                    <a:pt x="167" y="157"/>
                    <a:pt x="286" y="157"/>
                  </a:cubicBezTo>
                  <a:lnTo>
                    <a:pt x="286" y="38"/>
                  </a:lnTo>
                  <a:cubicBezTo>
                    <a:pt x="236" y="10"/>
                    <a:pt x="18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5"/>
            <p:cNvSpPr/>
            <p:nvPr/>
          </p:nvSpPr>
          <p:spPr>
            <a:xfrm>
              <a:off x="5848625" y="3480625"/>
              <a:ext cx="4500" cy="3600"/>
            </a:xfrm>
            <a:custGeom>
              <a:avLst/>
              <a:gdLst/>
              <a:ahLst/>
              <a:cxnLst/>
              <a:rect l="l" t="t" r="r" b="b"/>
              <a:pathLst>
                <a:path w="180" h="144" extrusionOk="0">
                  <a:moveTo>
                    <a:pt x="1" y="0"/>
                  </a:moveTo>
                  <a:cubicBezTo>
                    <a:pt x="49" y="60"/>
                    <a:pt x="84" y="107"/>
                    <a:pt x="132" y="143"/>
                  </a:cubicBezTo>
                  <a:cubicBezTo>
                    <a:pt x="180" y="107"/>
                    <a:pt x="180" y="60"/>
                    <a:pt x="132" y="12"/>
                  </a:cubicBezTo>
                  <a:cubicBezTo>
                    <a:pt x="84" y="0"/>
                    <a:pt x="3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5"/>
            <p:cNvSpPr/>
            <p:nvPr/>
          </p:nvSpPr>
          <p:spPr>
            <a:xfrm>
              <a:off x="5859050" y="3480925"/>
              <a:ext cx="3600" cy="1925"/>
            </a:xfrm>
            <a:custGeom>
              <a:avLst/>
              <a:gdLst/>
              <a:ahLst/>
              <a:cxnLst/>
              <a:rect l="l" t="t" r="r" b="b"/>
              <a:pathLst>
                <a:path w="144" h="77" extrusionOk="0">
                  <a:moveTo>
                    <a:pt x="1" y="0"/>
                  </a:moveTo>
                  <a:cubicBezTo>
                    <a:pt x="13" y="12"/>
                    <a:pt x="24" y="48"/>
                    <a:pt x="48" y="60"/>
                  </a:cubicBezTo>
                  <a:cubicBezTo>
                    <a:pt x="60" y="71"/>
                    <a:pt x="71" y="76"/>
                    <a:pt x="82" y="76"/>
                  </a:cubicBezTo>
                  <a:cubicBezTo>
                    <a:pt x="106" y="76"/>
                    <a:pt x="127" y="52"/>
                    <a:pt x="144" y="12"/>
                  </a:cubicBezTo>
                  <a:cubicBezTo>
                    <a:pt x="84" y="12"/>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5"/>
            <p:cNvSpPr/>
            <p:nvPr/>
          </p:nvSpPr>
          <p:spPr>
            <a:xfrm>
              <a:off x="5851900" y="3480925"/>
              <a:ext cx="3900" cy="3300"/>
            </a:xfrm>
            <a:custGeom>
              <a:avLst/>
              <a:gdLst/>
              <a:ahLst/>
              <a:cxnLst/>
              <a:rect l="l" t="t" r="r" b="b"/>
              <a:pathLst>
                <a:path w="156" h="132" extrusionOk="0">
                  <a:moveTo>
                    <a:pt x="1" y="0"/>
                  </a:moveTo>
                  <a:lnTo>
                    <a:pt x="1" y="131"/>
                  </a:lnTo>
                  <a:cubicBezTo>
                    <a:pt x="49" y="95"/>
                    <a:pt x="96"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5"/>
            <p:cNvSpPr/>
            <p:nvPr/>
          </p:nvSpPr>
          <p:spPr>
            <a:xfrm>
              <a:off x="5841200" y="3548675"/>
              <a:ext cx="36325" cy="4300"/>
            </a:xfrm>
            <a:custGeom>
              <a:avLst/>
              <a:gdLst/>
              <a:ahLst/>
              <a:cxnLst/>
              <a:rect l="l" t="t" r="r" b="b"/>
              <a:pathLst>
                <a:path w="1453" h="172" extrusionOk="0">
                  <a:moveTo>
                    <a:pt x="643" y="1"/>
                  </a:moveTo>
                  <a:cubicBezTo>
                    <a:pt x="429" y="1"/>
                    <a:pt x="215" y="18"/>
                    <a:pt x="0" y="29"/>
                  </a:cubicBezTo>
                  <a:cubicBezTo>
                    <a:pt x="221" y="142"/>
                    <a:pt x="451" y="172"/>
                    <a:pt x="683" y="172"/>
                  </a:cubicBezTo>
                  <a:cubicBezTo>
                    <a:pt x="938" y="172"/>
                    <a:pt x="1197" y="136"/>
                    <a:pt x="1453" y="136"/>
                  </a:cubicBezTo>
                  <a:cubicBezTo>
                    <a:pt x="1186" y="29"/>
                    <a:pt x="915"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5"/>
            <p:cNvSpPr/>
            <p:nvPr/>
          </p:nvSpPr>
          <p:spPr>
            <a:xfrm>
              <a:off x="5814400" y="3542225"/>
              <a:ext cx="11925" cy="4225"/>
            </a:xfrm>
            <a:custGeom>
              <a:avLst/>
              <a:gdLst/>
              <a:ahLst/>
              <a:cxnLst/>
              <a:rect l="l" t="t" r="r" b="b"/>
              <a:pathLst>
                <a:path w="477" h="169" extrusionOk="0">
                  <a:moveTo>
                    <a:pt x="48" y="1"/>
                  </a:moveTo>
                  <a:cubicBezTo>
                    <a:pt x="1" y="48"/>
                    <a:pt x="13" y="96"/>
                    <a:pt x="36" y="144"/>
                  </a:cubicBezTo>
                  <a:cubicBezTo>
                    <a:pt x="104" y="159"/>
                    <a:pt x="167" y="168"/>
                    <a:pt x="229" y="168"/>
                  </a:cubicBezTo>
                  <a:cubicBezTo>
                    <a:pt x="310" y="168"/>
                    <a:pt x="390" y="153"/>
                    <a:pt x="477" y="120"/>
                  </a:cubicBezTo>
                  <a:cubicBezTo>
                    <a:pt x="477" y="84"/>
                    <a:pt x="477" y="48"/>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5"/>
            <p:cNvSpPr/>
            <p:nvPr/>
          </p:nvSpPr>
          <p:spPr>
            <a:xfrm>
              <a:off x="5804875" y="3541925"/>
              <a:ext cx="11050" cy="4425"/>
            </a:xfrm>
            <a:custGeom>
              <a:avLst/>
              <a:gdLst/>
              <a:ahLst/>
              <a:cxnLst/>
              <a:rect l="l" t="t" r="r" b="b"/>
              <a:pathLst>
                <a:path w="442" h="177" extrusionOk="0">
                  <a:moveTo>
                    <a:pt x="286" y="1"/>
                  </a:moveTo>
                  <a:cubicBezTo>
                    <a:pt x="167" y="1"/>
                    <a:pt x="72" y="25"/>
                    <a:pt x="1" y="132"/>
                  </a:cubicBezTo>
                  <a:cubicBezTo>
                    <a:pt x="94" y="161"/>
                    <a:pt x="179" y="176"/>
                    <a:pt x="266" y="176"/>
                  </a:cubicBezTo>
                  <a:cubicBezTo>
                    <a:pt x="323" y="176"/>
                    <a:pt x="380" y="170"/>
                    <a:pt x="441" y="156"/>
                  </a:cubicBezTo>
                  <a:cubicBezTo>
                    <a:pt x="441" y="108"/>
                    <a:pt x="429" y="60"/>
                    <a:pt x="429" y="13"/>
                  </a:cubicBezTo>
                  <a:cubicBezTo>
                    <a:pt x="394" y="13"/>
                    <a:pt x="346"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5"/>
            <p:cNvSpPr/>
            <p:nvPr/>
          </p:nvSpPr>
          <p:spPr>
            <a:xfrm>
              <a:off x="5879900" y="3549675"/>
              <a:ext cx="4475" cy="2700"/>
            </a:xfrm>
            <a:custGeom>
              <a:avLst/>
              <a:gdLst/>
              <a:ahLst/>
              <a:cxnLst/>
              <a:rect l="l" t="t" r="r" b="b"/>
              <a:pathLst>
                <a:path w="179" h="108" extrusionOk="0">
                  <a:moveTo>
                    <a:pt x="131" y="0"/>
                  </a:moveTo>
                  <a:lnTo>
                    <a:pt x="0" y="96"/>
                  </a:lnTo>
                  <a:cubicBezTo>
                    <a:pt x="60" y="96"/>
                    <a:pt x="119" y="108"/>
                    <a:pt x="179" y="108"/>
                  </a:cubicBezTo>
                  <a:cubicBezTo>
                    <a:pt x="167" y="60"/>
                    <a:pt x="143"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5"/>
            <p:cNvSpPr/>
            <p:nvPr/>
          </p:nvSpPr>
          <p:spPr>
            <a:xfrm>
              <a:off x="5382500" y="3571175"/>
              <a:ext cx="6575" cy="2925"/>
            </a:xfrm>
            <a:custGeom>
              <a:avLst/>
              <a:gdLst/>
              <a:ahLst/>
              <a:cxnLst/>
              <a:rect l="l" t="t" r="r" b="b"/>
              <a:pathLst>
                <a:path w="263" h="117" extrusionOk="0">
                  <a:moveTo>
                    <a:pt x="137" y="0"/>
                  </a:moveTo>
                  <a:cubicBezTo>
                    <a:pt x="90" y="0"/>
                    <a:pt x="44" y="43"/>
                    <a:pt x="1" y="117"/>
                  </a:cubicBezTo>
                  <a:lnTo>
                    <a:pt x="263" y="117"/>
                  </a:lnTo>
                  <a:cubicBezTo>
                    <a:pt x="223" y="37"/>
                    <a:pt x="180"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5"/>
            <p:cNvSpPr/>
            <p:nvPr/>
          </p:nvSpPr>
          <p:spPr>
            <a:xfrm>
              <a:off x="5909350" y="3531225"/>
              <a:ext cx="21750" cy="4175"/>
            </a:xfrm>
            <a:custGeom>
              <a:avLst/>
              <a:gdLst/>
              <a:ahLst/>
              <a:cxnLst/>
              <a:rect l="l" t="t" r="r" b="b"/>
              <a:pathLst>
                <a:path w="870" h="167" extrusionOk="0">
                  <a:moveTo>
                    <a:pt x="1" y="0"/>
                  </a:moveTo>
                  <a:lnTo>
                    <a:pt x="1" y="119"/>
                  </a:lnTo>
                  <a:cubicBezTo>
                    <a:pt x="144" y="131"/>
                    <a:pt x="275" y="143"/>
                    <a:pt x="418" y="167"/>
                  </a:cubicBezTo>
                  <a:cubicBezTo>
                    <a:pt x="459" y="141"/>
                    <a:pt x="506" y="137"/>
                    <a:pt x="555" y="137"/>
                  </a:cubicBezTo>
                  <a:cubicBezTo>
                    <a:pt x="575" y="137"/>
                    <a:pt x="597" y="138"/>
                    <a:pt x="618" y="138"/>
                  </a:cubicBezTo>
                  <a:cubicBezTo>
                    <a:pt x="707" y="138"/>
                    <a:pt x="797" y="125"/>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5"/>
            <p:cNvSpPr/>
            <p:nvPr/>
          </p:nvSpPr>
          <p:spPr>
            <a:xfrm>
              <a:off x="5848350" y="3491625"/>
              <a:ext cx="3575" cy="3600"/>
            </a:xfrm>
            <a:custGeom>
              <a:avLst/>
              <a:gdLst/>
              <a:ahLst/>
              <a:cxnLst/>
              <a:rect l="l" t="t" r="r" b="b"/>
              <a:pathLst>
                <a:path w="143" h="144" extrusionOk="0">
                  <a:moveTo>
                    <a:pt x="0" y="1"/>
                  </a:moveTo>
                  <a:cubicBezTo>
                    <a:pt x="36" y="48"/>
                    <a:pt x="95" y="96"/>
                    <a:pt x="143" y="144"/>
                  </a:cubicBezTo>
                  <a:cubicBezTo>
                    <a:pt x="95" y="96"/>
                    <a:pt x="6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5"/>
            <p:cNvSpPr/>
            <p:nvPr/>
          </p:nvSpPr>
          <p:spPr>
            <a:xfrm>
              <a:off x="5937925" y="3488050"/>
              <a:ext cx="4800" cy="7175"/>
            </a:xfrm>
            <a:custGeom>
              <a:avLst/>
              <a:gdLst/>
              <a:ahLst/>
              <a:cxnLst/>
              <a:rect l="l" t="t" r="r" b="b"/>
              <a:pathLst>
                <a:path w="192" h="287" extrusionOk="0">
                  <a:moveTo>
                    <a:pt x="132" y="1"/>
                  </a:moveTo>
                  <a:cubicBezTo>
                    <a:pt x="13" y="60"/>
                    <a:pt x="1" y="168"/>
                    <a:pt x="1" y="287"/>
                  </a:cubicBezTo>
                  <a:lnTo>
                    <a:pt x="132" y="287"/>
                  </a:lnTo>
                  <a:cubicBezTo>
                    <a:pt x="191" y="239"/>
                    <a:pt x="191" y="191"/>
                    <a:pt x="144" y="144"/>
                  </a:cubicBezTo>
                  <a:cubicBezTo>
                    <a:pt x="132" y="108"/>
                    <a:pt x="132"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5"/>
            <p:cNvSpPr/>
            <p:nvPr/>
          </p:nvSpPr>
          <p:spPr>
            <a:xfrm>
              <a:off x="5941500" y="3491625"/>
              <a:ext cx="3900" cy="3725"/>
            </a:xfrm>
            <a:custGeom>
              <a:avLst/>
              <a:gdLst/>
              <a:ahLst/>
              <a:cxnLst/>
              <a:rect l="l" t="t" r="r" b="b"/>
              <a:pathLst>
                <a:path w="156" h="149" extrusionOk="0">
                  <a:moveTo>
                    <a:pt x="24" y="1"/>
                  </a:moveTo>
                  <a:cubicBezTo>
                    <a:pt x="24" y="48"/>
                    <a:pt x="1" y="96"/>
                    <a:pt x="1" y="144"/>
                  </a:cubicBezTo>
                  <a:cubicBezTo>
                    <a:pt x="32" y="144"/>
                    <a:pt x="64" y="149"/>
                    <a:pt x="99" y="149"/>
                  </a:cubicBezTo>
                  <a:cubicBezTo>
                    <a:pt x="117" y="149"/>
                    <a:pt x="136" y="148"/>
                    <a:pt x="155" y="144"/>
                  </a:cubicBez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5"/>
            <p:cNvSpPr/>
            <p:nvPr/>
          </p:nvSpPr>
          <p:spPr>
            <a:xfrm>
              <a:off x="5905200" y="3485075"/>
              <a:ext cx="4475" cy="1375"/>
            </a:xfrm>
            <a:custGeom>
              <a:avLst/>
              <a:gdLst/>
              <a:ahLst/>
              <a:cxnLst/>
              <a:rect l="l" t="t" r="r" b="b"/>
              <a:pathLst>
                <a:path w="179" h="55" extrusionOk="0">
                  <a:moveTo>
                    <a:pt x="0" y="1"/>
                  </a:moveTo>
                  <a:cubicBezTo>
                    <a:pt x="30" y="37"/>
                    <a:pt x="60" y="54"/>
                    <a:pt x="89" y="54"/>
                  </a:cubicBezTo>
                  <a:cubicBezTo>
                    <a:pt x="119" y="54"/>
                    <a:pt x="149" y="3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5"/>
            <p:cNvSpPr/>
            <p:nvPr/>
          </p:nvSpPr>
          <p:spPr>
            <a:xfrm>
              <a:off x="6041825" y="3491325"/>
              <a:ext cx="10325" cy="7500"/>
            </a:xfrm>
            <a:custGeom>
              <a:avLst/>
              <a:gdLst/>
              <a:ahLst/>
              <a:cxnLst/>
              <a:rect l="l" t="t" r="r" b="b"/>
              <a:pathLst>
                <a:path w="413" h="300" extrusionOk="0">
                  <a:moveTo>
                    <a:pt x="274" y="1"/>
                  </a:moveTo>
                  <a:lnTo>
                    <a:pt x="274" y="1"/>
                  </a:lnTo>
                  <a:cubicBezTo>
                    <a:pt x="155" y="13"/>
                    <a:pt x="60" y="37"/>
                    <a:pt x="0" y="156"/>
                  </a:cubicBezTo>
                  <a:lnTo>
                    <a:pt x="143" y="298"/>
                  </a:lnTo>
                  <a:cubicBezTo>
                    <a:pt x="154" y="299"/>
                    <a:pt x="164" y="299"/>
                    <a:pt x="174" y="299"/>
                  </a:cubicBezTo>
                  <a:cubicBezTo>
                    <a:pt x="413" y="299"/>
                    <a:pt x="365" y="16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5"/>
            <p:cNvSpPr/>
            <p:nvPr/>
          </p:nvSpPr>
          <p:spPr>
            <a:xfrm>
              <a:off x="5715875" y="3538350"/>
              <a:ext cx="31875" cy="3475"/>
            </a:xfrm>
            <a:custGeom>
              <a:avLst/>
              <a:gdLst/>
              <a:ahLst/>
              <a:cxnLst/>
              <a:rect l="l" t="t" r="r" b="b"/>
              <a:pathLst>
                <a:path w="1275" h="139" extrusionOk="0">
                  <a:moveTo>
                    <a:pt x="1" y="1"/>
                  </a:moveTo>
                  <a:lnTo>
                    <a:pt x="1" y="120"/>
                  </a:lnTo>
                  <a:cubicBezTo>
                    <a:pt x="174" y="125"/>
                    <a:pt x="350" y="138"/>
                    <a:pt x="526" y="138"/>
                  </a:cubicBezTo>
                  <a:cubicBezTo>
                    <a:pt x="774" y="138"/>
                    <a:pt x="1024" y="112"/>
                    <a:pt x="1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5"/>
            <p:cNvSpPr/>
            <p:nvPr/>
          </p:nvSpPr>
          <p:spPr>
            <a:xfrm>
              <a:off x="5575375" y="2128975"/>
              <a:ext cx="7475" cy="5950"/>
            </a:xfrm>
            <a:custGeom>
              <a:avLst/>
              <a:gdLst/>
              <a:ahLst/>
              <a:cxnLst/>
              <a:rect l="l" t="t" r="r" b="b"/>
              <a:pathLst>
                <a:path w="299" h="238" extrusionOk="0">
                  <a:moveTo>
                    <a:pt x="299" y="0"/>
                  </a:moveTo>
                  <a:lnTo>
                    <a:pt x="299" y="0"/>
                  </a:lnTo>
                  <a:cubicBezTo>
                    <a:pt x="215" y="36"/>
                    <a:pt x="108" y="83"/>
                    <a:pt x="1" y="131"/>
                  </a:cubicBezTo>
                  <a:cubicBezTo>
                    <a:pt x="77" y="207"/>
                    <a:pt x="133" y="237"/>
                    <a:pt x="174" y="237"/>
                  </a:cubicBezTo>
                  <a:cubicBezTo>
                    <a:pt x="256" y="237"/>
                    <a:pt x="283" y="119"/>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5"/>
            <p:cNvSpPr/>
            <p:nvPr/>
          </p:nvSpPr>
          <p:spPr>
            <a:xfrm>
              <a:off x="5572125" y="2130450"/>
              <a:ext cx="3275" cy="1800"/>
            </a:xfrm>
            <a:custGeom>
              <a:avLst/>
              <a:gdLst/>
              <a:ahLst/>
              <a:cxnLst/>
              <a:rect l="l" t="t" r="r" b="b"/>
              <a:pathLst>
                <a:path w="131" h="72" extrusionOk="0">
                  <a:moveTo>
                    <a:pt x="70" y="1"/>
                  </a:moveTo>
                  <a:cubicBezTo>
                    <a:pt x="48" y="1"/>
                    <a:pt x="24" y="24"/>
                    <a:pt x="0" y="72"/>
                  </a:cubicBezTo>
                  <a:lnTo>
                    <a:pt x="131" y="72"/>
                  </a:lnTo>
                  <a:cubicBezTo>
                    <a:pt x="113" y="24"/>
                    <a:pt x="92"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5"/>
            <p:cNvSpPr/>
            <p:nvPr/>
          </p:nvSpPr>
          <p:spPr>
            <a:xfrm>
              <a:off x="5568550" y="2132225"/>
              <a:ext cx="3575" cy="3300"/>
            </a:xfrm>
            <a:custGeom>
              <a:avLst/>
              <a:gdLst/>
              <a:ahLst/>
              <a:cxnLst/>
              <a:rect l="l" t="t" r="r" b="b"/>
              <a:pathLst>
                <a:path w="143" h="132" extrusionOk="0">
                  <a:moveTo>
                    <a:pt x="143" y="1"/>
                  </a:moveTo>
                  <a:cubicBezTo>
                    <a:pt x="95" y="49"/>
                    <a:pt x="36" y="84"/>
                    <a:pt x="0" y="132"/>
                  </a:cubicBezTo>
                  <a:cubicBezTo>
                    <a:pt x="36" y="108"/>
                    <a:pt x="95" y="6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5"/>
            <p:cNvSpPr/>
            <p:nvPr/>
          </p:nvSpPr>
          <p:spPr>
            <a:xfrm>
              <a:off x="5514975" y="2135500"/>
              <a:ext cx="24725" cy="3900"/>
            </a:xfrm>
            <a:custGeom>
              <a:avLst/>
              <a:gdLst/>
              <a:ahLst/>
              <a:cxnLst/>
              <a:rect l="l" t="t" r="r" b="b"/>
              <a:pathLst>
                <a:path w="989" h="156" extrusionOk="0">
                  <a:moveTo>
                    <a:pt x="0" y="1"/>
                  </a:moveTo>
                  <a:cubicBezTo>
                    <a:pt x="153" y="130"/>
                    <a:pt x="326" y="154"/>
                    <a:pt x="501" y="154"/>
                  </a:cubicBezTo>
                  <a:cubicBezTo>
                    <a:pt x="608" y="154"/>
                    <a:pt x="717" y="145"/>
                    <a:pt x="822" y="145"/>
                  </a:cubicBezTo>
                  <a:cubicBezTo>
                    <a:pt x="879" y="145"/>
                    <a:pt x="934" y="148"/>
                    <a:pt x="988" y="156"/>
                  </a:cubicBezTo>
                  <a:cubicBezTo>
                    <a:pt x="851" y="29"/>
                    <a:pt x="698" y="2"/>
                    <a:pt x="542" y="2"/>
                  </a:cubicBezTo>
                  <a:cubicBezTo>
                    <a:pt x="422" y="2"/>
                    <a:pt x="299" y="18"/>
                    <a:pt x="180" y="18"/>
                  </a:cubicBezTo>
                  <a:cubicBezTo>
                    <a:pt x="119" y="18"/>
                    <a:pt x="59" y="1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5"/>
            <p:cNvSpPr/>
            <p:nvPr/>
          </p:nvSpPr>
          <p:spPr>
            <a:xfrm>
              <a:off x="5608125" y="2142500"/>
              <a:ext cx="3600" cy="2075"/>
            </a:xfrm>
            <a:custGeom>
              <a:avLst/>
              <a:gdLst/>
              <a:ahLst/>
              <a:cxnLst/>
              <a:rect l="l" t="t" r="r" b="b"/>
              <a:pathLst>
                <a:path w="144" h="83" extrusionOk="0">
                  <a:moveTo>
                    <a:pt x="72" y="1"/>
                  </a:moveTo>
                  <a:cubicBezTo>
                    <a:pt x="48" y="1"/>
                    <a:pt x="24" y="7"/>
                    <a:pt x="1" y="19"/>
                  </a:cubicBezTo>
                  <a:cubicBezTo>
                    <a:pt x="1" y="31"/>
                    <a:pt x="24" y="66"/>
                    <a:pt x="36" y="78"/>
                  </a:cubicBezTo>
                  <a:cubicBezTo>
                    <a:pt x="50" y="81"/>
                    <a:pt x="61" y="82"/>
                    <a:pt x="72" y="82"/>
                  </a:cubicBezTo>
                  <a:cubicBezTo>
                    <a:pt x="107" y="82"/>
                    <a:pt x="125" y="65"/>
                    <a:pt x="144" y="19"/>
                  </a:cubicBezTo>
                  <a:cubicBezTo>
                    <a:pt x="120" y="7"/>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5"/>
            <p:cNvSpPr/>
            <p:nvPr/>
          </p:nvSpPr>
          <p:spPr>
            <a:xfrm>
              <a:off x="5331900" y="2171800"/>
              <a:ext cx="16700" cy="5100"/>
            </a:xfrm>
            <a:custGeom>
              <a:avLst/>
              <a:gdLst/>
              <a:ahLst/>
              <a:cxnLst/>
              <a:rect l="l" t="t" r="r" b="b"/>
              <a:pathLst>
                <a:path w="668" h="204" extrusionOk="0">
                  <a:moveTo>
                    <a:pt x="290" y="1"/>
                  </a:moveTo>
                  <a:cubicBezTo>
                    <a:pt x="186" y="1"/>
                    <a:pt x="87" y="31"/>
                    <a:pt x="1" y="144"/>
                  </a:cubicBezTo>
                  <a:cubicBezTo>
                    <a:pt x="96" y="144"/>
                    <a:pt x="203" y="156"/>
                    <a:pt x="298" y="168"/>
                  </a:cubicBezTo>
                  <a:cubicBezTo>
                    <a:pt x="316" y="192"/>
                    <a:pt x="334" y="204"/>
                    <a:pt x="353" y="204"/>
                  </a:cubicBezTo>
                  <a:cubicBezTo>
                    <a:pt x="373" y="204"/>
                    <a:pt x="394" y="192"/>
                    <a:pt x="417" y="168"/>
                  </a:cubicBezTo>
                  <a:cubicBezTo>
                    <a:pt x="501" y="144"/>
                    <a:pt x="608" y="144"/>
                    <a:pt x="667" y="37"/>
                  </a:cubicBezTo>
                  <a:lnTo>
                    <a:pt x="667" y="37"/>
                  </a:lnTo>
                  <a:cubicBezTo>
                    <a:pt x="659" y="38"/>
                    <a:pt x="650" y="38"/>
                    <a:pt x="641" y="38"/>
                  </a:cubicBezTo>
                  <a:cubicBezTo>
                    <a:pt x="526" y="38"/>
                    <a:pt x="40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5"/>
            <p:cNvSpPr/>
            <p:nvPr/>
          </p:nvSpPr>
          <p:spPr>
            <a:xfrm>
              <a:off x="5201825" y="2171225"/>
              <a:ext cx="98250" cy="7475"/>
            </a:xfrm>
            <a:custGeom>
              <a:avLst/>
              <a:gdLst/>
              <a:ahLst/>
              <a:cxnLst/>
              <a:rect l="l" t="t" r="r" b="b"/>
              <a:pathLst>
                <a:path w="3930" h="299" extrusionOk="0">
                  <a:moveTo>
                    <a:pt x="346" y="1"/>
                  </a:moveTo>
                  <a:cubicBezTo>
                    <a:pt x="1" y="72"/>
                    <a:pt x="1" y="72"/>
                    <a:pt x="203" y="298"/>
                  </a:cubicBezTo>
                  <a:cubicBezTo>
                    <a:pt x="308" y="187"/>
                    <a:pt x="430" y="162"/>
                    <a:pt x="556" y="162"/>
                  </a:cubicBezTo>
                  <a:cubicBezTo>
                    <a:pt x="661" y="162"/>
                    <a:pt x="768" y="179"/>
                    <a:pt x="870" y="179"/>
                  </a:cubicBezTo>
                  <a:cubicBezTo>
                    <a:pt x="1882" y="167"/>
                    <a:pt x="2906" y="167"/>
                    <a:pt x="3930" y="155"/>
                  </a:cubicBezTo>
                  <a:cubicBezTo>
                    <a:pt x="3870" y="96"/>
                    <a:pt x="3811" y="48"/>
                    <a:pt x="3775" y="1"/>
                  </a:cubicBezTo>
                  <a:cubicBezTo>
                    <a:pt x="3525" y="42"/>
                    <a:pt x="3274" y="57"/>
                    <a:pt x="3023" y="57"/>
                  </a:cubicBezTo>
                  <a:cubicBezTo>
                    <a:pt x="2699" y="57"/>
                    <a:pt x="2376" y="33"/>
                    <a:pt x="2060" y="13"/>
                  </a:cubicBezTo>
                  <a:cubicBezTo>
                    <a:pt x="1838" y="50"/>
                    <a:pt x="1615" y="63"/>
                    <a:pt x="1393" y="63"/>
                  </a:cubicBezTo>
                  <a:cubicBezTo>
                    <a:pt x="1044" y="63"/>
                    <a:pt x="695" y="3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5"/>
            <p:cNvSpPr/>
            <p:nvPr/>
          </p:nvSpPr>
          <p:spPr>
            <a:xfrm>
              <a:off x="5212850" y="2178975"/>
              <a:ext cx="97650" cy="3300"/>
            </a:xfrm>
            <a:custGeom>
              <a:avLst/>
              <a:gdLst/>
              <a:ahLst/>
              <a:cxnLst/>
              <a:rect l="l" t="t" r="r" b="b"/>
              <a:pathLst>
                <a:path w="3906" h="132" extrusionOk="0">
                  <a:moveTo>
                    <a:pt x="3905" y="0"/>
                  </a:moveTo>
                  <a:cubicBezTo>
                    <a:pt x="2620" y="0"/>
                    <a:pt x="1310" y="24"/>
                    <a:pt x="0" y="24"/>
                  </a:cubicBezTo>
                  <a:cubicBezTo>
                    <a:pt x="60" y="60"/>
                    <a:pt x="95" y="96"/>
                    <a:pt x="179" y="131"/>
                  </a:cubicBezTo>
                  <a:cubicBezTo>
                    <a:pt x="1250" y="119"/>
                    <a:pt x="2298" y="119"/>
                    <a:pt x="3370" y="107"/>
                  </a:cubicBezTo>
                  <a:cubicBezTo>
                    <a:pt x="3438" y="107"/>
                    <a:pt x="3509" y="114"/>
                    <a:pt x="3580" y="114"/>
                  </a:cubicBezTo>
                  <a:cubicBezTo>
                    <a:pt x="3696" y="114"/>
                    <a:pt x="3810" y="96"/>
                    <a:pt x="3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5"/>
            <p:cNvSpPr/>
            <p:nvPr/>
          </p:nvSpPr>
          <p:spPr>
            <a:xfrm>
              <a:off x="5206000" y="2182850"/>
              <a:ext cx="3900" cy="3300"/>
            </a:xfrm>
            <a:custGeom>
              <a:avLst/>
              <a:gdLst/>
              <a:ahLst/>
              <a:cxnLst/>
              <a:rect l="l" t="t" r="r" b="b"/>
              <a:pathLst>
                <a:path w="156" h="132" extrusionOk="0">
                  <a:moveTo>
                    <a:pt x="0" y="0"/>
                  </a:moveTo>
                  <a:lnTo>
                    <a:pt x="48" y="131"/>
                  </a:lnTo>
                  <a:lnTo>
                    <a:pt x="155" y="131"/>
                  </a:lnTo>
                  <a:cubicBezTo>
                    <a:pt x="107" y="83"/>
                    <a:pt x="60"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5"/>
            <p:cNvSpPr/>
            <p:nvPr/>
          </p:nvSpPr>
          <p:spPr>
            <a:xfrm>
              <a:off x="5302725" y="2173600"/>
              <a:ext cx="4200" cy="1825"/>
            </a:xfrm>
            <a:custGeom>
              <a:avLst/>
              <a:gdLst/>
              <a:ahLst/>
              <a:cxnLst/>
              <a:rect l="l" t="t" r="r" b="b"/>
              <a:pathLst>
                <a:path w="168" h="73" extrusionOk="0">
                  <a:moveTo>
                    <a:pt x="89" y="1"/>
                  </a:moveTo>
                  <a:cubicBezTo>
                    <a:pt x="60" y="1"/>
                    <a:pt x="31" y="25"/>
                    <a:pt x="1" y="72"/>
                  </a:cubicBezTo>
                  <a:lnTo>
                    <a:pt x="168" y="72"/>
                  </a:lnTo>
                  <a:cubicBezTo>
                    <a:pt x="144" y="25"/>
                    <a:pt x="117"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5"/>
            <p:cNvSpPr/>
            <p:nvPr/>
          </p:nvSpPr>
          <p:spPr>
            <a:xfrm>
              <a:off x="5303025" y="2228975"/>
              <a:ext cx="3900" cy="1800"/>
            </a:xfrm>
            <a:custGeom>
              <a:avLst/>
              <a:gdLst/>
              <a:ahLst/>
              <a:cxnLst/>
              <a:rect l="l" t="t" r="r" b="b"/>
              <a:pathLst>
                <a:path w="156" h="72" extrusionOk="0">
                  <a:moveTo>
                    <a:pt x="36" y="1"/>
                  </a:moveTo>
                  <a:lnTo>
                    <a:pt x="1" y="24"/>
                  </a:lnTo>
                  <a:cubicBezTo>
                    <a:pt x="25" y="48"/>
                    <a:pt x="36" y="72"/>
                    <a:pt x="48" y="72"/>
                  </a:cubicBezTo>
                  <a:cubicBezTo>
                    <a:pt x="84" y="60"/>
                    <a:pt x="120" y="24"/>
                    <a:pt x="156" y="12"/>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5"/>
            <p:cNvSpPr/>
            <p:nvPr/>
          </p:nvSpPr>
          <p:spPr>
            <a:xfrm>
              <a:off x="5242000" y="2196450"/>
              <a:ext cx="7175" cy="3300"/>
            </a:xfrm>
            <a:custGeom>
              <a:avLst/>
              <a:gdLst/>
              <a:ahLst/>
              <a:cxnLst/>
              <a:rect l="l" t="t" r="r" b="b"/>
              <a:pathLst>
                <a:path w="287" h="132" extrusionOk="0">
                  <a:moveTo>
                    <a:pt x="171" y="1"/>
                  </a:moveTo>
                  <a:cubicBezTo>
                    <a:pt x="113" y="1"/>
                    <a:pt x="59" y="15"/>
                    <a:pt x="1" y="51"/>
                  </a:cubicBezTo>
                  <a:cubicBezTo>
                    <a:pt x="52" y="102"/>
                    <a:pt x="103" y="132"/>
                    <a:pt x="150" y="132"/>
                  </a:cubicBezTo>
                  <a:cubicBezTo>
                    <a:pt x="202" y="132"/>
                    <a:pt x="249" y="97"/>
                    <a:pt x="287" y="16"/>
                  </a:cubicBezTo>
                  <a:cubicBezTo>
                    <a:pt x="245" y="6"/>
                    <a:pt x="207"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5"/>
            <p:cNvSpPr/>
            <p:nvPr/>
          </p:nvSpPr>
          <p:spPr>
            <a:xfrm>
              <a:off x="5234575" y="2197425"/>
              <a:ext cx="3900" cy="925"/>
            </a:xfrm>
            <a:custGeom>
              <a:avLst/>
              <a:gdLst/>
              <a:ahLst/>
              <a:cxnLst/>
              <a:rect l="l" t="t" r="r" b="b"/>
              <a:pathLst>
                <a:path w="156" h="37" extrusionOk="0">
                  <a:moveTo>
                    <a:pt x="0" y="0"/>
                  </a:moveTo>
                  <a:cubicBezTo>
                    <a:pt x="24" y="12"/>
                    <a:pt x="36" y="36"/>
                    <a:pt x="48" y="36"/>
                  </a:cubicBezTo>
                  <a:cubicBezTo>
                    <a:pt x="84" y="36"/>
                    <a:pt x="119" y="24"/>
                    <a:pt x="155" y="12"/>
                  </a:cubicBezTo>
                  <a:cubicBezTo>
                    <a:pt x="107" y="12"/>
                    <a:pt x="48"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5"/>
            <p:cNvSpPr/>
            <p:nvPr/>
          </p:nvSpPr>
          <p:spPr>
            <a:xfrm>
              <a:off x="5238450" y="3714425"/>
              <a:ext cx="33350" cy="8850"/>
            </a:xfrm>
            <a:custGeom>
              <a:avLst/>
              <a:gdLst/>
              <a:ahLst/>
              <a:cxnLst/>
              <a:rect l="l" t="t" r="r" b="b"/>
              <a:pathLst>
                <a:path w="1334" h="354" extrusionOk="0">
                  <a:moveTo>
                    <a:pt x="226" y="1"/>
                  </a:moveTo>
                  <a:cubicBezTo>
                    <a:pt x="151" y="1"/>
                    <a:pt x="76" y="6"/>
                    <a:pt x="0" y="18"/>
                  </a:cubicBezTo>
                  <a:lnTo>
                    <a:pt x="0" y="114"/>
                  </a:lnTo>
                  <a:cubicBezTo>
                    <a:pt x="226" y="257"/>
                    <a:pt x="476" y="245"/>
                    <a:pt x="726" y="304"/>
                  </a:cubicBezTo>
                  <a:cubicBezTo>
                    <a:pt x="816" y="343"/>
                    <a:pt x="909" y="353"/>
                    <a:pt x="1004" y="353"/>
                  </a:cubicBezTo>
                  <a:cubicBezTo>
                    <a:pt x="1085" y="353"/>
                    <a:pt x="1168" y="345"/>
                    <a:pt x="1250" y="340"/>
                  </a:cubicBezTo>
                  <a:cubicBezTo>
                    <a:pt x="1322" y="292"/>
                    <a:pt x="1334" y="233"/>
                    <a:pt x="1298" y="161"/>
                  </a:cubicBezTo>
                  <a:cubicBezTo>
                    <a:pt x="933" y="122"/>
                    <a:pt x="585" y="1"/>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5"/>
            <p:cNvSpPr/>
            <p:nvPr/>
          </p:nvSpPr>
          <p:spPr>
            <a:xfrm>
              <a:off x="5269400" y="3718450"/>
              <a:ext cx="30150" cy="7150"/>
            </a:xfrm>
            <a:custGeom>
              <a:avLst/>
              <a:gdLst/>
              <a:ahLst/>
              <a:cxnLst/>
              <a:rect l="l" t="t" r="r" b="b"/>
              <a:pathLst>
                <a:path w="1206" h="286" extrusionOk="0">
                  <a:moveTo>
                    <a:pt x="60" y="0"/>
                  </a:moveTo>
                  <a:lnTo>
                    <a:pt x="60" y="119"/>
                  </a:lnTo>
                  <a:cubicBezTo>
                    <a:pt x="0" y="191"/>
                    <a:pt x="12" y="215"/>
                    <a:pt x="96" y="215"/>
                  </a:cubicBezTo>
                  <a:lnTo>
                    <a:pt x="1036" y="262"/>
                  </a:lnTo>
                  <a:cubicBezTo>
                    <a:pt x="1074" y="278"/>
                    <a:pt x="1104" y="285"/>
                    <a:pt x="1128" y="285"/>
                  </a:cubicBezTo>
                  <a:cubicBezTo>
                    <a:pt x="1193" y="285"/>
                    <a:pt x="1205" y="228"/>
                    <a:pt x="1179" y="131"/>
                  </a:cubicBezTo>
                  <a:cubicBezTo>
                    <a:pt x="810" y="84"/>
                    <a:pt x="429"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5"/>
            <p:cNvSpPr/>
            <p:nvPr/>
          </p:nvSpPr>
          <p:spPr>
            <a:xfrm>
              <a:off x="5231000" y="3728100"/>
              <a:ext cx="25625" cy="3175"/>
            </a:xfrm>
            <a:custGeom>
              <a:avLst/>
              <a:gdLst/>
              <a:ahLst/>
              <a:cxnLst/>
              <a:rect l="l" t="t" r="r" b="b"/>
              <a:pathLst>
                <a:path w="1025" h="127" extrusionOk="0">
                  <a:moveTo>
                    <a:pt x="543" y="1"/>
                  </a:moveTo>
                  <a:cubicBezTo>
                    <a:pt x="389" y="1"/>
                    <a:pt x="234" y="22"/>
                    <a:pt x="89" y="22"/>
                  </a:cubicBezTo>
                  <a:cubicBezTo>
                    <a:pt x="59" y="22"/>
                    <a:pt x="29" y="21"/>
                    <a:pt x="0" y="19"/>
                  </a:cubicBezTo>
                  <a:lnTo>
                    <a:pt x="0" y="19"/>
                  </a:lnTo>
                  <a:cubicBezTo>
                    <a:pt x="12" y="55"/>
                    <a:pt x="24" y="102"/>
                    <a:pt x="60" y="126"/>
                  </a:cubicBezTo>
                  <a:lnTo>
                    <a:pt x="1024" y="126"/>
                  </a:lnTo>
                  <a:cubicBezTo>
                    <a:pt x="873" y="25"/>
                    <a:pt x="708" y="1"/>
                    <a:pt x="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5"/>
            <p:cNvSpPr/>
            <p:nvPr/>
          </p:nvSpPr>
          <p:spPr>
            <a:xfrm>
              <a:off x="5270000" y="3731725"/>
              <a:ext cx="22350" cy="3650"/>
            </a:xfrm>
            <a:custGeom>
              <a:avLst/>
              <a:gdLst/>
              <a:ahLst/>
              <a:cxnLst/>
              <a:rect l="l" t="t" r="r" b="b"/>
              <a:pathLst>
                <a:path w="894" h="146" extrusionOk="0">
                  <a:moveTo>
                    <a:pt x="464" y="1"/>
                  </a:moveTo>
                  <a:cubicBezTo>
                    <a:pt x="309" y="1"/>
                    <a:pt x="153" y="29"/>
                    <a:pt x="0" y="29"/>
                  </a:cubicBezTo>
                  <a:cubicBezTo>
                    <a:pt x="170" y="121"/>
                    <a:pt x="343" y="145"/>
                    <a:pt x="521" y="145"/>
                  </a:cubicBezTo>
                  <a:cubicBezTo>
                    <a:pt x="643" y="145"/>
                    <a:pt x="767" y="134"/>
                    <a:pt x="893" y="124"/>
                  </a:cubicBezTo>
                  <a:cubicBezTo>
                    <a:pt x="754" y="26"/>
                    <a:pt x="610"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5"/>
            <p:cNvSpPr/>
            <p:nvPr/>
          </p:nvSpPr>
          <p:spPr>
            <a:xfrm>
              <a:off x="5295600" y="3721725"/>
              <a:ext cx="16375" cy="6575"/>
            </a:xfrm>
            <a:custGeom>
              <a:avLst/>
              <a:gdLst/>
              <a:ahLst/>
              <a:cxnLst/>
              <a:rect l="l" t="t" r="r" b="b"/>
              <a:pathLst>
                <a:path w="655" h="263" extrusionOk="0">
                  <a:moveTo>
                    <a:pt x="441" y="0"/>
                  </a:moveTo>
                  <a:cubicBezTo>
                    <a:pt x="345" y="0"/>
                    <a:pt x="238" y="12"/>
                    <a:pt x="155" y="12"/>
                  </a:cubicBezTo>
                  <a:cubicBezTo>
                    <a:pt x="95" y="60"/>
                    <a:pt x="48" y="107"/>
                    <a:pt x="0" y="143"/>
                  </a:cubicBezTo>
                  <a:cubicBezTo>
                    <a:pt x="105" y="240"/>
                    <a:pt x="233" y="262"/>
                    <a:pt x="364" y="262"/>
                  </a:cubicBezTo>
                  <a:cubicBezTo>
                    <a:pt x="442" y="262"/>
                    <a:pt x="520" y="255"/>
                    <a:pt x="595" y="250"/>
                  </a:cubicBezTo>
                  <a:cubicBezTo>
                    <a:pt x="643" y="226"/>
                    <a:pt x="655" y="179"/>
                    <a:pt x="643" y="119"/>
                  </a:cubicBezTo>
                  <a:cubicBezTo>
                    <a:pt x="584" y="48"/>
                    <a:pt x="512" y="24"/>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5"/>
            <p:cNvSpPr/>
            <p:nvPr/>
          </p:nvSpPr>
          <p:spPr>
            <a:xfrm>
              <a:off x="5310175" y="3722375"/>
              <a:ext cx="14300" cy="6500"/>
            </a:xfrm>
            <a:custGeom>
              <a:avLst/>
              <a:gdLst/>
              <a:ahLst/>
              <a:cxnLst/>
              <a:rect l="l" t="t" r="r" b="b"/>
              <a:pathLst>
                <a:path w="572" h="260" extrusionOk="0">
                  <a:moveTo>
                    <a:pt x="289" y="1"/>
                  </a:moveTo>
                  <a:cubicBezTo>
                    <a:pt x="200" y="1"/>
                    <a:pt x="109" y="31"/>
                    <a:pt x="12" y="93"/>
                  </a:cubicBezTo>
                  <a:cubicBezTo>
                    <a:pt x="1" y="141"/>
                    <a:pt x="12" y="177"/>
                    <a:pt x="12" y="224"/>
                  </a:cubicBezTo>
                  <a:cubicBezTo>
                    <a:pt x="108" y="236"/>
                    <a:pt x="191" y="260"/>
                    <a:pt x="286" y="260"/>
                  </a:cubicBezTo>
                  <a:cubicBezTo>
                    <a:pt x="393" y="224"/>
                    <a:pt x="512" y="224"/>
                    <a:pt x="572" y="105"/>
                  </a:cubicBezTo>
                  <a:cubicBezTo>
                    <a:pt x="479" y="37"/>
                    <a:pt x="385"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5"/>
            <p:cNvSpPr/>
            <p:nvPr/>
          </p:nvSpPr>
          <p:spPr>
            <a:xfrm>
              <a:off x="5256600" y="3721425"/>
              <a:ext cx="15200" cy="3575"/>
            </a:xfrm>
            <a:custGeom>
              <a:avLst/>
              <a:gdLst/>
              <a:ahLst/>
              <a:cxnLst/>
              <a:rect l="l" t="t" r="r" b="b"/>
              <a:pathLst>
                <a:path w="608" h="143" extrusionOk="0">
                  <a:moveTo>
                    <a:pt x="572" y="0"/>
                  </a:moveTo>
                  <a:cubicBezTo>
                    <a:pt x="369" y="12"/>
                    <a:pt x="179" y="12"/>
                    <a:pt x="0" y="12"/>
                  </a:cubicBezTo>
                  <a:cubicBezTo>
                    <a:pt x="98" y="117"/>
                    <a:pt x="210" y="142"/>
                    <a:pt x="325" y="142"/>
                  </a:cubicBezTo>
                  <a:cubicBezTo>
                    <a:pt x="420" y="142"/>
                    <a:pt x="516" y="125"/>
                    <a:pt x="608" y="119"/>
                  </a:cubicBezTo>
                  <a:cubicBezTo>
                    <a:pt x="596" y="72"/>
                    <a:pt x="584" y="36"/>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5"/>
            <p:cNvSpPr/>
            <p:nvPr/>
          </p:nvSpPr>
          <p:spPr>
            <a:xfrm>
              <a:off x="5220275" y="3728275"/>
              <a:ext cx="3900" cy="1800"/>
            </a:xfrm>
            <a:custGeom>
              <a:avLst/>
              <a:gdLst/>
              <a:ahLst/>
              <a:cxnLst/>
              <a:rect l="l" t="t" r="r" b="b"/>
              <a:pathLst>
                <a:path w="156" h="72" extrusionOk="0">
                  <a:moveTo>
                    <a:pt x="1" y="0"/>
                  </a:moveTo>
                  <a:cubicBezTo>
                    <a:pt x="31" y="48"/>
                    <a:pt x="54" y="72"/>
                    <a:pt x="78" y="72"/>
                  </a:cubicBezTo>
                  <a:cubicBezTo>
                    <a:pt x="102" y="72"/>
                    <a:pt x="126"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5"/>
            <p:cNvSpPr/>
            <p:nvPr/>
          </p:nvSpPr>
          <p:spPr>
            <a:xfrm>
              <a:off x="5391425" y="3739275"/>
              <a:ext cx="1825" cy="1525"/>
            </a:xfrm>
            <a:custGeom>
              <a:avLst/>
              <a:gdLst/>
              <a:ahLst/>
              <a:cxnLst/>
              <a:rect l="l" t="t" r="r" b="b"/>
              <a:pathLst>
                <a:path w="73" h="61" extrusionOk="0">
                  <a:moveTo>
                    <a:pt x="72" y="1"/>
                  </a:moveTo>
                  <a:cubicBezTo>
                    <a:pt x="37" y="13"/>
                    <a:pt x="13" y="25"/>
                    <a:pt x="1" y="60"/>
                  </a:cubicBezTo>
                  <a:cubicBezTo>
                    <a:pt x="25" y="36"/>
                    <a:pt x="37"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5"/>
            <p:cNvSpPr/>
            <p:nvPr/>
          </p:nvSpPr>
          <p:spPr>
            <a:xfrm>
              <a:off x="5294700" y="3763400"/>
              <a:ext cx="37225" cy="8050"/>
            </a:xfrm>
            <a:custGeom>
              <a:avLst/>
              <a:gdLst/>
              <a:ahLst/>
              <a:cxnLst/>
              <a:rect l="l" t="t" r="r" b="b"/>
              <a:pathLst>
                <a:path w="1489" h="322" extrusionOk="0">
                  <a:moveTo>
                    <a:pt x="60" y="0"/>
                  </a:moveTo>
                  <a:lnTo>
                    <a:pt x="60" y="60"/>
                  </a:lnTo>
                  <a:cubicBezTo>
                    <a:pt x="0" y="83"/>
                    <a:pt x="0" y="131"/>
                    <a:pt x="60" y="179"/>
                  </a:cubicBezTo>
                  <a:cubicBezTo>
                    <a:pt x="336" y="302"/>
                    <a:pt x="630" y="319"/>
                    <a:pt x="925" y="319"/>
                  </a:cubicBezTo>
                  <a:cubicBezTo>
                    <a:pt x="1038" y="319"/>
                    <a:pt x="1152" y="317"/>
                    <a:pt x="1265" y="317"/>
                  </a:cubicBezTo>
                  <a:cubicBezTo>
                    <a:pt x="1340" y="317"/>
                    <a:pt x="1415" y="318"/>
                    <a:pt x="1489" y="322"/>
                  </a:cubicBezTo>
                  <a:lnTo>
                    <a:pt x="1489" y="203"/>
                  </a:lnTo>
                  <a:cubicBezTo>
                    <a:pt x="1012" y="131"/>
                    <a:pt x="536" y="7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5"/>
            <p:cNvSpPr/>
            <p:nvPr/>
          </p:nvSpPr>
          <p:spPr>
            <a:xfrm>
              <a:off x="5281600" y="3753575"/>
              <a:ext cx="33075" cy="3675"/>
            </a:xfrm>
            <a:custGeom>
              <a:avLst/>
              <a:gdLst/>
              <a:ahLst/>
              <a:cxnLst/>
              <a:rect l="l" t="t" r="r" b="b"/>
              <a:pathLst>
                <a:path w="1323" h="147" extrusionOk="0">
                  <a:moveTo>
                    <a:pt x="1274" y="0"/>
                  </a:moveTo>
                  <a:cubicBezTo>
                    <a:pt x="846" y="0"/>
                    <a:pt x="429" y="24"/>
                    <a:pt x="1" y="24"/>
                  </a:cubicBezTo>
                  <a:cubicBezTo>
                    <a:pt x="203" y="120"/>
                    <a:pt x="412" y="146"/>
                    <a:pt x="622" y="146"/>
                  </a:cubicBezTo>
                  <a:cubicBezTo>
                    <a:pt x="855" y="146"/>
                    <a:pt x="1090" y="114"/>
                    <a:pt x="1322" y="107"/>
                  </a:cubicBezTo>
                  <a:cubicBezTo>
                    <a:pt x="1310" y="84"/>
                    <a:pt x="1286" y="48"/>
                    <a:pt x="1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5"/>
            <p:cNvSpPr/>
            <p:nvPr/>
          </p:nvSpPr>
          <p:spPr>
            <a:xfrm>
              <a:off x="5306000" y="3718450"/>
              <a:ext cx="25025" cy="6875"/>
            </a:xfrm>
            <a:custGeom>
              <a:avLst/>
              <a:gdLst/>
              <a:ahLst/>
              <a:cxnLst/>
              <a:rect l="l" t="t" r="r" b="b"/>
              <a:pathLst>
                <a:path w="1001" h="275" extrusionOk="0">
                  <a:moveTo>
                    <a:pt x="156" y="0"/>
                  </a:moveTo>
                  <a:cubicBezTo>
                    <a:pt x="108" y="36"/>
                    <a:pt x="48" y="84"/>
                    <a:pt x="1" y="131"/>
                  </a:cubicBezTo>
                  <a:cubicBezTo>
                    <a:pt x="60" y="179"/>
                    <a:pt x="108" y="215"/>
                    <a:pt x="168" y="262"/>
                  </a:cubicBezTo>
                  <a:cubicBezTo>
                    <a:pt x="346" y="262"/>
                    <a:pt x="537" y="274"/>
                    <a:pt x="715" y="274"/>
                  </a:cubicBezTo>
                  <a:cubicBezTo>
                    <a:pt x="834" y="250"/>
                    <a:pt x="953" y="250"/>
                    <a:pt x="1001" y="131"/>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5"/>
            <p:cNvSpPr/>
            <p:nvPr/>
          </p:nvSpPr>
          <p:spPr>
            <a:xfrm>
              <a:off x="5241725" y="3702975"/>
              <a:ext cx="14900" cy="4175"/>
            </a:xfrm>
            <a:custGeom>
              <a:avLst/>
              <a:gdLst/>
              <a:ahLst/>
              <a:cxnLst/>
              <a:rect l="l" t="t" r="r" b="b"/>
              <a:pathLst>
                <a:path w="596" h="167" extrusionOk="0">
                  <a:moveTo>
                    <a:pt x="0" y="0"/>
                  </a:moveTo>
                  <a:lnTo>
                    <a:pt x="0" y="0"/>
                  </a:lnTo>
                  <a:cubicBezTo>
                    <a:pt x="90" y="138"/>
                    <a:pt x="208" y="156"/>
                    <a:pt x="328" y="156"/>
                  </a:cubicBezTo>
                  <a:cubicBezTo>
                    <a:pt x="370" y="156"/>
                    <a:pt x="413" y="154"/>
                    <a:pt x="454" y="154"/>
                  </a:cubicBezTo>
                  <a:cubicBezTo>
                    <a:pt x="499" y="154"/>
                    <a:pt x="542" y="157"/>
                    <a:pt x="583" y="167"/>
                  </a:cubicBezTo>
                  <a:cubicBezTo>
                    <a:pt x="595" y="119"/>
                    <a:pt x="595" y="83"/>
                    <a:pt x="583" y="36"/>
                  </a:cubicBezTo>
                  <a:cubicBezTo>
                    <a:pt x="393" y="24"/>
                    <a:pt x="191"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5"/>
            <p:cNvSpPr/>
            <p:nvPr/>
          </p:nvSpPr>
          <p:spPr>
            <a:xfrm>
              <a:off x="5263750" y="3763975"/>
              <a:ext cx="32450" cy="3900"/>
            </a:xfrm>
            <a:custGeom>
              <a:avLst/>
              <a:gdLst/>
              <a:ahLst/>
              <a:cxnLst/>
              <a:rect l="l" t="t" r="r" b="b"/>
              <a:pathLst>
                <a:path w="1298" h="156" extrusionOk="0">
                  <a:moveTo>
                    <a:pt x="0" y="1"/>
                  </a:moveTo>
                  <a:cubicBezTo>
                    <a:pt x="0" y="49"/>
                    <a:pt x="12" y="72"/>
                    <a:pt x="48" y="120"/>
                  </a:cubicBezTo>
                  <a:cubicBezTo>
                    <a:pt x="464" y="132"/>
                    <a:pt x="881" y="132"/>
                    <a:pt x="1298" y="156"/>
                  </a:cubicBezTo>
                  <a:lnTo>
                    <a:pt x="1298" y="96"/>
                  </a:lnTo>
                  <a:lnTo>
                    <a:pt x="1298" y="37"/>
                  </a:lnTo>
                  <a:cubicBezTo>
                    <a:pt x="857" y="25"/>
                    <a:pt x="429"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9" name="Google Shape;4589;p35"/>
          <p:cNvSpPr txBox="1">
            <a:spLocks noGrp="1"/>
          </p:cNvSpPr>
          <p:nvPr>
            <p:ph type="title"/>
          </p:nvPr>
        </p:nvSpPr>
        <p:spPr>
          <a:xfrm>
            <a:off x="1152375" y="1316567"/>
            <a:ext cx="4275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us</a:t>
            </a:r>
            <a:endParaRPr dirty="0"/>
          </a:p>
        </p:txBody>
      </p:sp>
      <p:sp>
        <p:nvSpPr>
          <p:cNvPr id="4590" name="Google Shape;4590;p35"/>
          <p:cNvSpPr txBox="1">
            <a:spLocks noGrp="1"/>
          </p:cNvSpPr>
          <p:nvPr>
            <p:ph type="body" idx="1"/>
          </p:nvPr>
        </p:nvSpPr>
        <p:spPr>
          <a:xfrm>
            <a:off x="1152375" y="2036095"/>
            <a:ext cx="3961492" cy="22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b="0" i="0" dirty="0">
                <a:solidFill>
                  <a:srgbClr val="121416"/>
                </a:solidFill>
                <a:effectLst/>
                <a:latin typeface="roboto" panose="020F0502020204030204" pitchFamily="2" charset="0"/>
              </a:rPr>
              <a:t>At </a:t>
            </a:r>
            <a:r>
              <a:rPr lang="en-GB" b="0" i="0" dirty="0" err="1">
                <a:solidFill>
                  <a:srgbClr val="121416"/>
                </a:solidFill>
                <a:effectLst/>
                <a:latin typeface="roboto" panose="020F0502020204030204" pitchFamily="2" charset="0"/>
              </a:rPr>
              <a:t>inklyReads</a:t>
            </a:r>
            <a:r>
              <a:rPr lang="en-GB" dirty="0">
                <a:solidFill>
                  <a:srgbClr val="121416"/>
                </a:solidFill>
                <a:latin typeface="roboto" panose="020F0502020204030204" pitchFamily="2" charset="0"/>
              </a:rPr>
              <a:t>, we are dedicated to fostering a love for literature and providing a welcoming haven for readers of all ages. Our library is more than just a collection of books; it’s a place where stories come to life, knowledge is shared, and communities are built .</a:t>
            </a:r>
            <a:endParaRPr lang="en-GB" dirty="0"/>
          </a:p>
        </p:txBody>
      </p:sp>
      <p:sp>
        <p:nvSpPr>
          <p:cNvPr id="4591" name="Google Shape;4591;p35"/>
          <p:cNvSpPr/>
          <p:nvPr/>
        </p:nvSpPr>
        <p:spPr>
          <a:xfrm>
            <a:off x="629994" y="891537"/>
            <a:ext cx="5849828" cy="3360425"/>
          </a:xfrm>
          <a:custGeom>
            <a:avLst/>
            <a:gdLst/>
            <a:ahLst/>
            <a:cxnLst/>
            <a:rect l="l" t="t" r="r" b="b"/>
            <a:pathLst>
              <a:path w="17617" h="25786" extrusionOk="0">
                <a:moveTo>
                  <a:pt x="108" y="1"/>
                </a:moveTo>
                <a:lnTo>
                  <a:pt x="95" y="5963"/>
                </a:lnTo>
                <a:cubicBezTo>
                  <a:pt x="95" y="6968"/>
                  <a:pt x="91" y="7953"/>
                  <a:pt x="91" y="8925"/>
                </a:cubicBezTo>
                <a:cubicBezTo>
                  <a:pt x="87" y="9836"/>
                  <a:pt x="79" y="10772"/>
                  <a:pt x="71" y="11719"/>
                </a:cubicBezTo>
                <a:cubicBezTo>
                  <a:pt x="58" y="12655"/>
                  <a:pt x="54" y="13664"/>
                  <a:pt x="54" y="14571"/>
                </a:cubicBezTo>
                <a:lnTo>
                  <a:pt x="54" y="17193"/>
                </a:lnTo>
                <a:cubicBezTo>
                  <a:pt x="54" y="17608"/>
                  <a:pt x="58" y="18018"/>
                  <a:pt x="54" y="18408"/>
                </a:cubicBezTo>
                <a:cubicBezTo>
                  <a:pt x="54" y="18794"/>
                  <a:pt x="50" y="19159"/>
                  <a:pt x="50" y="19536"/>
                </a:cubicBezTo>
                <a:cubicBezTo>
                  <a:pt x="42" y="20287"/>
                  <a:pt x="34" y="21034"/>
                  <a:pt x="26" y="21777"/>
                </a:cubicBezTo>
                <a:cubicBezTo>
                  <a:pt x="21" y="22146"/>
                  <a:pt x="17" y="22519"/>
                  <a:pt x="13" y="22884"/>
                </a:cubicBezTo>
                <a:cubicBezTo>
                  <a:pt x="13" y="23069"/>
                  <a:pt x="9" y="23254"/>
                  <a:pt x="9" y="23434"/>
                </a:cubicBezTo>
                <a:lnTo>
                  <a:pt x="9" y="23935"/>
                </a:lnTo>
                <a:lnTo>
                  <a:pt x="1" y="25724"/>
                </a:lnTo>
                <a:lnTo>
                  <a:pt x="309" y="25724"/>
                </a:lnTo>
                <a:lnTo>
                  <a:pt x="3300" y="25740"/>
                </a:lnTo>
                <a:lnTo>
                  <a:pt x="5179" y="25744"/>
                </a:lnTo>
                <a:lnTo>
                  <a:pt x="7793" y="25761"/>
                </a:lnTo>
                <a:cubicBezTo>
                  <a:pt x="8104" y="25762"/>
                  <a:pt x="8403" y="25763"/>
                  <a:pt x="8692" y="25763"/>
                </a:cubicBezTo>
                <a:cubicBezTo>
                  <a:pt x="9270" y="25763"/>
                  <a:pt x="9806" y="25761"/>
                  <a:pt x="10304" y="25761"/>
                </a:cubicBezTo>
                <a:lnTo>
                  <a:pt x="12294" y="25757"/>
                </a:lnTo>
                <a:cubicBezTo>
                  <a:pt x="12873" y="25757"/>
                  <a:pt x="13447" y="25765"/>
                  <a:pt x="13973" y="25769"/>
                </a:cubicBezTo>
                <a:cubicBezTo>
                  <a:pt x="15027" y="25777"/>
                  <a:pt x="15918" y="25785"/>
                  <a:pt x="16545" y="25785"/>
                </a:cubicBezTo>
                <a:cubicBezTo>
                  <a:pt x="17173" y="25781"/>
                  <a:pt x="17526" y="25769"/>
                  <a:pt x="17563" y="25749"/>
                </a:cubicBezTo>
                <a:cubicBezTo>
                  <a:pt x="17596" y="25728"/>
                  <a:pt x="17317" y="25703"/>
                  <a:pt x="16783" y="25675"/>
                </a:cubicBezTo>
                <a:cubicBezTo>
                  <a:pt x="16246" y="25646"/>
                  <a:pt x="15470" y="25609"/>
                  <a:pt x="14395" y="25572"/>
                </a:cubicBezTo>
                <a:cubicBezTo>
                  <a:pt x="13858" y="25552"/>
                  <a:pt x="13238" y="25535"/>
                  <a:pt x="12528" y="25523"/>
                </a:cubicBezTo>
                <a:cubicBezTo>
                  <a:pt x="11814" y="25511"/>
                  <a:pt x="11059" y="25502"/>
                  <a:pt x="10300" y="25498"/>
                </a:cubicBezTo>
                <a:cubicBezTo>
                  <a:pt x="9541" y="25494"/>
                  <a:pt x="8774" y="25494"/>
                  <a:pt x="8035" y="25486"/>
                </a:cubicBezTo>
                <a:lnTo>
                  <a:pt x="5405" y="25461"/>
                </a:lnTo>
                <a:lnTo>
                  <a:pt x="3481" y="25449"/>
                </a:lnTo>
                <a:lnTo>
                  <a:pt x="420" y="25441"/>
                </a:lnTo>
                <a:lnTo>
                  <a:pt x="276" y="25441"/>
                </a:lnTo>
                <a:lnTo>
                  <a:pt x="280" y="23988"/>
                </a:lnTo>
                <a:cubicBezTo>
                  <a:pt x="284" y="23644"/>
                  <a:pt x="284" y="23328"/>
                  <a:pt x="284" y="22999"/>
                </a:cubicBezTo>
                <a:cubicBezTo>
                  <a:pt x="284" y="22667"/>
                  <a:pt x="288" y="22322"/>
                  <a:pt x="288" y="21965"/>
                </a:cubicBezTo>
                <a:cubicBezTo>
                  <a:pt x="296" y="21243"/>
                  <a:pt x="301" y="20468"/>
                  <a:pt x="309" y="19631"/>
                </a:cubicBezTo>
                <a:cubicBezTo>
                  <a:pt x="313" y="18777"/>
                  <a:pt x="309" y="17903"/>
                  <a:pt x="309" y="17041"/>
                </a:cubicBezTo>
                <a:cubicBezTo>
                  <a:pt x="305" y="16188"/>
                  <a:pt x="301" y="15310"/>
                  <a:pt x="301" y="14411"/>
                </a:cubicBezTo>
                <a:cubicBezTo>
                  <a:pt x="296" y="13517"/>
                  <a:pt x="296" y="12676"/>
                  <a:pt x="305" y="11728"/>
                </a:cubicBezTo>
                <a:cubicBezTo>
                  <a:pt x="309" y="10792"/>
                  <a:pt x="313" y="9803"/>
                  <a:pt x="313" y="8761"/>
                </a:cubicBezTo>
                <a:cubicBezTo>
                  <a:pt x="313" y="7780"/>
                  <a:pt x="309" y="6783"/>
                  <a:pt x="309" y="5774"/>
                </a:cubicBezTo>
                <a:cubicBezTo>
                  <a:pt x="309" y="3964"/>
                  <a:pt x="305" y="2122"/>
                  <a:pt x="301" y="177"/>
                </a:cubicBezTo>
                <a:lnTo>
                  <a:pt x="6858" y="165"/>
                </a:lnTo>
                <a:lnTo>
                  <a:pt x="10321" y="152"/>
                </a:lnTo>
                <a:cubicBezTo>
                  <a:pt x="10468" y="152"/>
                  <a:pt x="10616" y="152"/>
                  <a:pt x="10764" y="152"/>
                </a:cubicBezTo>
                <a:cubicBezTo>
                  <a:pt x="11720" y="152"/>
                  <a:pt x="12691" y="162"/>
                  <a:pt x="13689" y="173"/>
                </a:cubicBezTo>
                <a:cubicBezTo>
                  <a:pt x="14268" y="177"/>
                  <a:pt x="14847" y="177"/>
                  <a:pt x="15454" y="177"/>
                </a:cubicBezTo>
                <a:cubicBezTo>
                  <a:pt x="16061" y="177"/>
                  <a:pt x="16640" y="173"/>
                  <a:pt x="17198" y="165"/>
                </a:cubicBezTo>
                <a:lnTo>
                  <a:pt x="17407" y="165"/>
                </a:lnTo>
                <a:lnTo>
                  <a:pt x="17407" y="193"/>
                </a:lnTo>
                <a:lnTo>
                  <a:pt x="17407" y="370"/>
                </a:lnTo>
                <a:cubicBezTo>
                  <a:pt x="17407" y="489"/>
                  <a:pt x="17411" y="608"/>
                  <a:pt x="17411" y="723"/>
                </a:cubicBezTo>
                <a:cubicBezTo>
                  <a:pt x="17411" y="957"/>
                  <a:pt x="17415" y="1190"/>
                  <a:pt x="17415" y="1416"/>
                </a:cubicBezTo>
                <a:cubicBezTo>
                  <a:pt x="17415" y="1872"/>
                  <a:pt x="17419" y="2319"/>
                  <a:pt x="17415" y="2766"/>
                </a:cubicBezTo>
                <a:cubicBezTo>
                  <a:pt x="17407" y="3792"/>
                  <a:pt x="17399" y="4830"/>
                  <a:pt x="17391" y="5885"/>
                </a:cubicBezTo>
                <a:cubicBezTo>
                  <a:pt x="17386" y="6951"/>
                  <a:pt x="17391" y="7998"/>
                  <a:pt x="17391" y="8970"/>
                </a:cubicBezTo>
                <a:cubicBezTo>
                  <a:pt x="17395" y="9955"/>
                  <a:pt x="17395" y="10866"/>
                  <a:pt x="17395" y="11765"/>
                </a:cubicBezTo>
                <a:cubicBezTo>
                  <a:pt x="17399" y="12712"/>
                  <a:pt x="17399" y="13611"/>
                  <a:pt x="17403" y="14444"/>
                </a:cubicBezTo>
                <a:cubicBezTo>
                  <a:pt x="17407" y="15277"/>
                  <a:pt x="17407" y="16077"/>
                  <a:pt x="17407" y="16783"/>
                </a:cubicBezTo>
                <a:cubicBezTo>
                  <a:pt x="17403" y="17505"/>
                  <a:pt x="17399" y="18219"/>
                  <a:pt x="17395" y="18908"/>
                </a:cubicBezTo>
                <a:cubicBezTo>
                  <a:pt x="17386" y="19598"/>
                  <a:pt x="17386" y="20271"/>
                  <a:pt x="17386" y="20898"/>
                </a:cubicBezTo>
                <a:cubicBezTo>
                  <a:pt x="17395" y="21498"/>
                  <a:pt x="17399" y="22035"/>
                  <a:pt x="17399" y="22523"/>
                </a:cubicBezTo>
                <a:cubicBezTo>
                  <a:pt x="17411" y="23504"/>
                  <a:pt x="17423" y="24267"/>
                  <a:pt x="17440" y="24792"/>
                </a:cubicBezTo>
                <a:cubicBezTo>
                  <a:pt x="17456" y="25314"/>
                  <a:pt x="17477" y="25597"/>
                  <a:pt x="17501" y="25601"/>
                </a:cubicBezTo>
                <a:cubicBezTo>
                  <a:pt x="17526" y="25601"/>
                  <a:pt x="17542" y="25330"/>
                  <a:pt x="17559" y="24805"/>
                </a:cubicBezTo>
                <a:cubicBezTo>
                  <a:pt x="17571" y="24280"/>
                  <a:pt x="17579" y="23504"/>
                  <a:pt x="17583" y="22519"/>
                </a:cubicBezTo>
                <a:cubicBezTo>
                  <a:pt x="17588" y="22027"/>
                  <a:pt x="17588" y="21477"/>
                  <a:pt x="17588" y="20890"/>
                </a:cubicBezTo>
                <a:cubicBezTo>
                  <a:pt x="17592" y="20345"/>
                  <a:pt x="17596" y="19737"/>
                  <a:pt x="17600" y="19064"/>
                </a:cubicBezTo>
                <a:cubicBezTo>
                  <a:pt x="17608" y="18387"/>
                  <a:pt x="17616" y="17640"/>
                  <a:pt x="17616" y="16808"/>
                </a:cubicBezTo>
                <a:cubicBezTo>
                  <a:pt x="17616" y="15958"/>
                  <a:pt x="17612" y="15133"/>
                  <a:pt x="17608" y="14268"/>
                </a:cubicBezTo>
                <a:cubicBezTo>
                  <a:pt x="17600" y="13410"/>
                  <a:pt x="17596" y="12540"/>
                  <a:pt x="17592" y="11662"/>
                </a:cubicBezTo>
                <a:cubicBezTo>
                  <a:pt x="17588" y="10706"/>
                  <a:pt x="17579" y="9729"/>
                  <a:pt x="17575" y="8761"/>
                </a:cubicBezTo>
                <a:cubicBezTo>
                  <a:pt x="17567" y="7780"/>
                  <a:pt x="17563" y="6828"/>
                  <a:pt x="17567" y="5844"/>
                </a:cubicBezTo>
                <a:cubicBezTo>
                  <a:pt x="17571" y="4846"/>
                  <a:pt x="17575" y="3780"/>
                  <a:pt x="17579" y="2643"/>
                </a:cubicBezTo>
                <a:cubicBezTo>
                  <a:pt x="17583" y="1744"/>
                  <a:pt x="17571" y="854"/>
                  <a:pt x="17559" y="13"/>
                </a:cubicBezTo>
                <a:lnTo>
                  <a:pt x="16787" y="21"/>
                </a:lnTo>
                <a:cubicBezTo>
                  <a:pt x="16254" y="29"/>
                  <a:pt x="15733" y="37"/>
                  <a:pt x="15228" y="37"/>
                </a:cubicBezTo>
                <a:cubicBezTo>
                  <a:pt x="14703" y="37"/>
                  <a:pt x="14157" y="33"/>
                  <a:pt x="13603" y="29"/>
                </a:cubicBezTo>
                <a:cubicBezTo>
                  <a:pt x="12500" y="21"/>
                  <a:pt x="11301" y="9"/>
                  <a:pt x="10091" y="9"/>
                </a:cubicBezTo>
                <a:lnTo>
                  <a:pt x="6603" y="13"/>
                </a:lnTo>
                <a:lnTo>
                  <a:pt x="1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2" name="Google Shape;4592;p35"/>
          <p:cNvGrpSpPr/>
          <p:nvPr/>
        </p:nvGrpSpPr>
        <p:grpSpPr>
          <a:xfrm>
            <a:off x="7128894" y="238931"/>
            <a:ext cx="2319893" cy="4649083"/>
            <a:chOff x="5108075" y="1607775"/>
            <a:chExt cx="1235300" cy="2475550"/>
          </a:xfrm>
        </p:grpSpPr>
        <p:sp>
          <p:nvSpPr>
            <p:cNvPr id="4593" name="Google Shape;4593;p35"/>
            <p:cNvSpPr/>
            <p:nvPr/>
          </p:nvSpPr>
          <p:spPr>
            <a:xfrm>
              <a:off x="5417325" y="2628675"/>
              <a:ext cx="284300" cy="45675"/>
            </a:xfrm>
            <a:custGeom>
              <a:avLst/>
              <a:gdLst/>
              <a:ahLst/>
              <a:cxnLst/>
              <a:rect l="l" t="t" r="r" b="b"/>
              <a:pathLst>
                <a:path w="11372" h="1827" extrusionOk="0">
                  <a:moveTo>
                    <a:pt x="854" y="1"/>
                  </a:moveTo>
                  <a:cubicBezTo>
                    <a:pt x="549" y="1"/>
                    <a:pt x="314" y="157"/>
                    <a:pt x="179" y="515"/>
                  </a:cubicBezTo>
                  <a:cubicBezTo>
                    <a:pt x="144" y="538"/>
                    <a:pt x="132" y="586"/>
                    <a:pt x="144" y="634"/>
                  </a:cubicBezTo>
                  <a:cubicBezTo>
                    <a:pt x="1" y="1015"/>
                    <a:pt x="13" y="1408"/>
                    <a:pt x="239" y="1765"/>
                  </a:cubicBezTo>
                  <a:cubicBezTo>
                    <a:pt x="273" y="1805"/>
                    <a:pt x="310" y="1827"/>
                    <a:pt x="350" y="1827"/>
                  </a:cubicBezTo>
                  <a:cubicBezTo>
                    <a:pt x="380" y="1827"/>
                    <a:pt x="410" y="1814"/>
                    <a:pt x="441" y="1789"/>
                  </a:cubicBezTo>
                  <a:lnTo>
                    <a:pt x="441" y="1777"/>
                  </a:lnTo>
                  <a:cubicBezTo>
                    <a:pt x="584" y="1658"/>
                    <a:pt x="513" y="1467"/>
                    <a:pt x="656" y="1360"/>
                  </a:cubicBezTo>
                  <a:cubicBezTo>
                    <a:pt x="715" y="955"/>
                    <a:pt x="1037" y="824"/>
                    <a:pt x="1334" y="657"/>
                  </a:cubicBezTo>
                  <a:cubicBezTo>
                    <a:pt x="1572" y="657"/>
                    <a:pt x="1811" y="681"/>
                    <a:pt x="2049" y="693"/>
                  </a:cubicBezTo>
                  <a:cubicBezTo>
                    <a:pt x="2668" y="753"/>
                    <a:pt x="3287" y="919"/>
                    <a:pt x="3882" y="931"/>
                  </a:cubicBezTo>
                  <a:cubicBezTo>
                    <a:pt x="4716" y="955"/>
                    <a:pt x="5537" y="1015"/>
                    <a:pt x="6371" y="1050"/>
                  </a:cubicBezTo>
                  <a:cubicBezTo>
                    <a:pt x="7740" y="1110"/>
                    <a:pt x="9109" y="1372"/>
                    <a:pt x="10490" y="1396"/>
                  </a:cubicBezTo>
                  <a:cubicBezTo>
                    <a:pt x="10740" y="1181"/>
                    <a:pt x="11133" y="1348"/>
                    <a:pt x="11371" y="1074"/>
                  </a:cubicBezTo>
                  <a:cubicBezTo>
                    <a:pt x="10995" y="980"/>
                    <a:pt x="10618" y="941"/>
                    <a:pt x="10225" y="941"/>
                  </a:cubicBezTo>
                  <a:cubicBezTo>
                    <a:pt x="10171" y="941"/>
                    <a:pt x="10116" y="942"/>
                    <a:pt x="10062" y="943"/>
                  </a:cubicBezTo>
                  <a:cubicBezTo>
                    <a:pt x="9958" y="1122"/>
                    <a:pt x="9839" y="1174"/>
                    <a:pt x="9720" y="1174"/>
                  </a:cubicBezTo>
                  <a:cubicBezTo>
                    <a:pt x="9624" y="1174"/>
                    <a:pt x="9528" y="1141"/>
                    <a:pt x="9438" y="1112"/>
                  </a:cubicBezTo>
                  <a:lnTo>
                    <a:pt x="9438" y="1112"/>
                  </a:lnTo>
                  <a:cubicBezTo>
                    <a:pt x="9498" y="1121"/>
                    <a:pt x="9545" y="1126"/>
                    <a:pt x="9586" y="1126"/>
                  </a:cubicBezTo>
                  <a:cubicBezTo>
                    <a:pt x="9716" y="1126"/>
                    <a:pt x="9772" y="1075"/>
                    <a:pt x="9919" y="943"/>
                  </a:cubicBezTo>
                  <a:cubicBezTo>
                    <a:pt x="9488" y="836"/>
                    <a:pt x="9058" y="780"/>
                    <a:pt x="8623" y="780"/>
                  </a:cubicBezTo>
                  <a:cubicBezTo>
                    <a:pt x="8433" y="780"/>
                    <a:pt x="8242" y="790"/>
                    <a:pt x="8049" y="812"/>
                  </a:cubicBezTo>
                  <a:cubicBezTo>
                    <a:pt x="8014" y="848"/>
                    <a:pt x="7990" y="872"/>
                    <a:pt x="7990" y="919"/>
                  </a:cubicBezTo>
                  <a:cubicBezTo>
                    <a:pt x="8026" y="955"/>
                    <a:pt x="8049" y="991"/>
                    <a:pt x="8109" y="991"/>
                  </a:cubicBezTo>
                  <a:cubicBezTo>
                    <a:pt x="8101" y="999"/>
                    <a:pt x="8093" y="1001"/>
                    <a:pt x="8085" y="1001"/>
                  </a:cubicBezTo>
                  <a:cubicBezTo>
                    <a:pt x="8069" y="1001"/>
                    <a:pt x="8053" y="991"/>
                    <a:pt x="8037" y="991"/>
                  </a:cubicBezTo>
                  <a:cubicBezTo>
                    <a:pt x="7978" y="955"/>
                    <a:pt x="7918" y="919"/>
                    <a:pt x="7918" y="836"/>
                  </a:cubicBezTo>
                  <a:lnTo>
                    <a:pt x="7918" y="765"/>
                  </a:lnTo>
                  <a:cubicBezTo>
                    <a:pt x="7799" y="622"/>
                    <a:pt x="7621" y="646"/>
                    <a:pt x="7454" y="634"/>
                  </a:cubicBezTo>
                  <a:cubicBezTo>
                    <a:pt x="5847" y="479"/>
                    <a:pt x="4227" y="419"/>
                    <a:pt x="2620" y="205"/>
                  </a:cubicBezTo>
                  <a:cubicBezTo>
                    <a:pt x="2498" y="152"/>
                    <a:pt x="2371" y="135"/>
                    <a:pt x="2242" y="135"/>
                  </a:cubicBezTo>
                  <a:cubicBezTo>
                    <a:pt x="2048" y="135"/>
                    <a:pt x="1849" y="172"/>
                    <a:pt x="1655" y="172"/>
                  </a:cubicBezTo>
                  <a:cubicBezTo>
                    <a:pt x="1492" y="172"/>
                    <a:pt x="1332" y="146"/>
                    <a:pt x="1179" y="50"/>
                  </a:cubicBezTo>
                  <a:cubicBezTo>
                    <a:pt x="1064" y="18"/>
                    <a:pt x="955"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5"/>
            <p:cNvSpPr/>
            <p:nvPr/>
          </p:nvSpPr>
          <p:spPr>
            <a:xfrm>
              <a:off x="5195875" y="2276300"/>
              <a:ext cx="175350" cy="78300"/>
            </a:xfrm>
            <a:custGeom>
              <a:avLst/>
              <a:gdLst/>
              <a:ahLst/>
              <a:cxnLst/>
              <a:rect l="l" t="t" r="r" b="b"/>
              <a:pathLst>
                <a:path w="7014" h="3132" extrusionOk="0">
                  <a:moveTo>
                    <a:pt x="1060" y="1"/>
                  </a:moveTo>
                  <a:cubicBezTo>
                    <a:pt x="1001" y="13"/>
                    <a:pt x="941" y="24"/>
                    <a:pt x="882" y="72"/>
                  </a:cubicBezTo>
                  <a:cubicBezTo>
                    <a:pt x="822" y="120"/>
                    <a:pt x="882" y="215"/>
                    <a:pt x="786" y="263"/>
                  </a:cubicBezTo>
                  <a:cubicBezTo>
                    <a:pt x="715" y="239"/>
                    <a:pt x="655" y="203"/>
                    <a:pt x="584" y="179"/>
                  </a:cubicBezTo>
                  <a:cubicBezTo>
                    <a:pt x="524" y="155"/>
                    <a:pt x="477" y="143"/>
                    <a:pt x="417" y="143"/>
                  </a:cubicBezTo>
                  <a:cubicBezTo>
                    <a:pt x="274" y="143"/>
                    <a:pt x="131" y="191"/>
                    <a:pt x="36" y="322"/>
                  </a:cubicBezTo>
                  <a:cubicBezTo>
                    <a:pt x="12" y="358"/>
                    <a:pt x="12" y="382"/>
                    <a:pt x="1" y="417"/>
                  </a:cubicBezTo>
                  <a:cubicBezTo>
                    <a:pt x="96" y="453"/>
                    <a:pt x="191" y="513"/>
                    <a:pt x="286" y="560"/>
                  </a:cubicBezTo>
                  <a:cubicBezTo>
                    <a:pt x="405" y="667"/>
                    <a:pt x="596" y="548"/>
                    <a:pt x="703" y="691"/>
                  </a:cubicBezTo>
                  <a:lnTo>
                    <a:pt x="715" y="691"/>
                  </a:lnTo>
                  <a:cubicBezTo>
                    <a:pt x="834" y="798"/>
                    <a:pt x="1024" y="715"/>
                    <a:pt x="1144" y="834"/>
                  </a:cubicBezTo>
                  <a:cubicBezTo>
                    <a:pt x="1263" y="965"/>
                    <a:pt x="1465" y="858"/>
                    <a:pt x="1596" y="965"/>
                  </a:cubicBezTo>
                  <a:cubicBezTo>
                    <a:pt x="1906" y="977"/>
                    <a:pt x="2239" y="977"/>
                    <a:pt x="2548" y="989"/>
                  </a:cubicBezTo>
                  <a:cubicBezTo>
                    <a:pt x="2672" y="1014"/>
                    <a:pt x="2779" y="1153"/>
                    <a:pt x="2904" y="1153"/>
                  </a:cubicBezTo>
                  <a:cubicBezTo>
                    <a:pt x="2959" y="1153"/>
                    <a:pt x="3018" y="1125"/>
                    <a:pt x="3084" y="1048"/>
                  </a:cubicBezTo>
                  <a:cubicBezTo>
                    <a:pt x="3132" y="1025"/>
                    <a:pt x="3132" y="989"/>
                    <a:pt x="3144" y="953"/>
                  </a:cubicBezTo>
                  <a:lnTo>
                    <a:pt x="3144" y="953"/>
                  </a:lnTo>
                  <a:cubicBezTo>
                    <a:pt x="3156" y="1036"/>
                    <a:pt x="3072" y="1072"/>
                    <a:pt x="3049" y="1120"/>
                  </a:cubicBezTo>
                  <a:cubicBezTo>
                    <a:pt x="2679" y="1667"/>
                    <a:pt x="2084" y="2037"/>
                    <a:pt x="1775" y="2632"/>
                  </a:cubicBezTo>
                  <a:cubicBezTo>
                    <a:pt x="1644" y="2882"/>
                    <a:pt x="1655" y="2882"/>
                    <a:pt x="1882" y="3132"/>
                  </a:cubicBezTo>
                  <a:cubicBezTo>
                    <a:pt x="1894" y="3072"/>
                    <a:pt x="1953" y="3037"/>
                    <a:pt x="2013" y="2989"/>
                  </a:cubicBezTo>
                  <a:cubicBezTo>
                    <a:pt x="2036" y="2930"/>
                    <a:pt x="2096" y="2882"/>
                    <a:pt x="2144" y="2834"/>
                  </a:cubicBezTo>
                  <a:cubicBezTo>
                    <a:pt x="2191" y="2799"/>
                    <a:pt x="2239" y="2751"/>
                    <a:pt x="2298" y="2703"/>
                  </a:cubicBezTo>
                  <a:cubicBezTo>
                    <a:pt x="2334" y="2656"/>
                    <a:pt x="2382" y="2632"/>
                    <a:pt x="2429" y="2608"/>
                  </a:cubicBezTo>
                  <a:cubicBezTo>
                    <a:pt x="2441" y="2596"/>
                    <a:pt x="2477" y="2584"/>
                    <a:pt x="2489" y="2572"/>
                  </a:cubicBezTo>
                  <a:cubicBezTo>
                    <a:pt x="2537" y="2537"/>
                    <a:pt x="2560" y="2489"/>
                    <a:pt x="2608" y="2465"/>
                  </a:cubicBezTo>
                  <a:lnTo>
                    <a:pt x="2668" y="2406"/>
                  </a:lnTo>
                  <a:lnTo>
                    <a:pt x="2787" y="2287"/>
                  </a:lnTo>
                  <a:lnTo>
                    <a:pt x="2870" y="2156"/>
                  </a:lnTo>
                  <a:cubicBezTo>
                    <a:pt x="2965" y="2037"/>
                    <a:pt x="3072" y="1929"/>
                    <a:pt x="3191" y="1858"/>
                  </a:cubicBezTo>
                  <a:cubicBezTo>
                    <a:pt x="3251" y="1822"/>
                    <a:pt x="3287" y="1798"/>
                    <a:pt x="3334" y="1763"/>
                  </a:cubicBezTo>
                  <a:cubicBezTo>
                    <a:pt x="3382" y="1739"/>
                    <a:pt x="3430" y="1703"/>
                    <a:pt x="3465" y="1667"/>
                  </a:cubicBezTo>
                  <a:lnTo>
                    <a:pt x="3525" y="1608"/>
                  </a:lnTo>
                  <a:cubicBezTo>
                    <a:pt x="3560" y="1560"/>
                    <a:pt x="3608" y="1525"/>
                    <a:pt x="3632" y="1489"/>
                  </a:cubicBezTo>
                  <a:lnTo>
                    <a:pt x="3739" y="1382"/>
                  </a:lnTo>
                  <a:cubicBezTo>
                    <a:pt x="3799" y="1334"/>
                    <a:pt x="3858" y="1322"/>
                    <a:pt x="3930" y="1310"/>
                  </a:cubicBezTo>
                  <a:cubicBezTo>
                    <a:pt x="3989" y="1310"/>
                    <a:pt x="4072" y="1334"/>
                    <a:pt x="4144" y="1346"/>
                  </a:cubicBezTo>
                  <a:cubicBezTo>
                    <a:pt x="4176" y="1362"/>
                    <a:pt x="4208" y="1369"/>
                    <a:pt x="4242" y="1369"/>
                  </a:cubicBezTo>
                  <a:cubicBezTo>
                    <a:pt x="4282" y="1369"/>
                    <a:pt x="4324" y="1359"/>
                    <a:pt x="4370" y="1346"/>
                  </a:cubicBezTo>
                  <a:cubicBezTo>
                    <a:pt x="4442" y="1346"/>
                    <a:pt x="4513" y="1346"/>
                    <a:pt x="4573" y="1406"/>
                  </a:cubicBezTo>
                  <a:cubicBezTo>
                    <a:pt x="4599" y="1432"/>
                    <a:pt x="4619" y="1446"/>
                    <a:pt x="4648" y="1446"/>
                  </a:cubicBezTo>
                  <a:cubicBezTo>
                    <a:pt x="4657" y="1446"/>
                    <a:pt x="4668" y="1444"/>
                    <a:pt x="4680" y="1441"/>
                  </a:cubicBezTo>
                  <a:cubicBezTo>
                    <a:pt x="4711" y="1441"/>
                    <a:pt x="4738" y="1447"/>
                    <a:pt x="4773" y="1447"/>
                  </a:cubicBezTo>
                  <a:cubicBezTo>
                    <a:pt x="4791" y="1447"/>
                    <a:pt x="4811" y="1445"/>
                    <a:pt x="4834" y="1441"/>
                  </a:cubicBezTo>
                  <a:cubicBezTo>
                    <a:pt x="4834" y="1408"/>
                    <a:pt x="4833" y="1397"/>
                    <a:pt x="4834" y="1397"/>
                  </a:cubicBezTo>
                  <a:lnTo>
                    <a:pt x="4834" y="1397"/>
                  </a:lnTo>
                  <a:cubicBezTo>
                    <a:pt x="4835" y="1397"/>
                    <a:pt x="4840" y="1422"/>
                    <a:pt x="4860" y="1422"/>
                  </a:cubicBezTo>
                  <a:cubicBezTo>
                    <a:pt x="4868" y="1422"/>
                    <a:pt x="4880" y="1418"/>
                    <a:pt x="4894" y="1406"/>
                  </a:cubicBezTo>
                  <a:cubicBezTo>
                    <a:pt x="4920" y="1392"/>
                    <a:pt x="4935" y="1383"/>
                    <a:pt x="4952" y="1383"/>
                  </a:cubicBezTo>
                  <a:cubicBezTo>
                    <a:pt x="4965" y="1383"/>
                    <a:pt x="4980" y="1389"/>
                    <a:pt x="5001" y="1406"/>
                  </a:cubicBezTo>
                  <a:cubicBezTo>
                    <a:pt x="5061" y="1453"/>
                    <a:pt x="5120" y="1465"/>
                    <a:pt x="5180" y="1513"/>
                  </a:cubicBezTo>
                  <a:cubicBezTo>
                    <a:pt x="5239" y="1525"/>
                    <a:pt x="5287" y="1525"/>
                    <a:pt x="5335" y="1525"/>
                  </a:cubicBezTo>
                  <a:cubicBezTo>
                    <a:pt x="5406" y="1477"/>
                    <a:pt x="5474" y="1453"/>
                    <a:pt x="5544" y="1453"/>
                  </a:cubicBezTo>
                  <a:cubicBezTo>
                    <a:pt x="5614" y="1453"/>
                    <a:pt x="5686" y="1477"/>
                    <a:pt x="5763" y="1525"/>
                  </a:cubicBezTo>
                  <a:cubicBezTo>
                    <a:pt x="5794" y="1548"/>
                    <a:pt x="5815" y="1561"/>
                    <a:pt x="5838" y="1561"/>
                  </a:cubicBezTo>
                  <a:cubicBezTo>
                    <a:pt x="5851" y="1561"/>
                    <a:pt x="5865" y="1557"/>
                    <a:pt x="5882" y="1548"/>
                  </a:cubicBezTo>
                  <a:cubicBezTo>
                    <a:pt x="6042" y="1561"/>
                    <a:pt x="6208" y="1586"/>
                    <a:pt x="6374" y="1586"/>
                  </a:cubicBezTo>
                  <a:cubicBezTo>
                    <a:pt x="6530" y="1586"/>
                    <a:pt x="6685" y="1564"/>
                    <a:pt x="6835" y="1489"/>
                  </a:cubicBezTo>
                  <a:cubicBezTo>
                    <a:pt x="6954" y="1406"/>
                    <a:pt x="7013" y="1286"/>
                    <a:pt x="6966" y="1144"/>
                  </a:cubicBezTo>
                  <a:cubicBezTo>
                    <a:pt x="6918" y="1096"/>
                    <a:pt x="6882" y="1048"/>
                    <a:pt x="6823" y="1025"/>
                  </a:cubicBezTo>
                  <a:cubicBezTo>
                    <a:pt x="6644" y="977"/>
                    <a:pt x="6466" y="977"/>
                    <a:pt x="6287" y="917"/>
                  </a:cubicBezTo>
                  <a:cubicBezTo>
                    <a:pt x="6227" y="905"/>
                    <a:pt x="6168" y="905"/>
                    <a:pt x="6108" y="905"/>
                  </a:cubicBezTo>
                  <a:cubicBezTo>
                    <a:pt x="6103" y="902"/>
                    <a:pt x="6098" y="901"/>
                    <a:pt x="6093" y="901"/>
                  </a:cubicBezTo>
                  <a:cubicBezTo>
                    <a:pt x="6059" y="901"/>
                    <a:pt x="6046" y="981"/>
                    <a:pt x="6003" y="981"/>
                  </a:cubicBezTo>
                  <a:cubicBezTo>
                    <a:pt x="5990" y="981"/>
                    <a:pt x="5974" y="974"/>
                    <a:pt x="5954" y="953"/>
                  </a:cubicBezTo>
                  <a:cubicBezTo>
                    <a:pt x="5930" y="917"/>
                    <a:pt x="5870" y="894"/>
                    <a:pt x="5823" y="870"/>
                  </a:cubicBezTo>
                  <a:cubicBezTo>
                    <a:pt x="5751" y="858"/>
                    <a:pt x="5656" y="858"/>
                    <a:pt x="5585" y="858"/>
                  </a:cubicBezTo>
                  <a:cubicBezTo>
                    <a:pt x="5477" y="858"/>
                    <a:pt x="5394" y="786"/>
                    <a:pt x="5299" y="739"/>
                  </a:cubicBezTo>
                  <a:cubicBezTo>
                    <a:pt x="5239" y="727"/>
                    <a:pt x="5192" y="715"/>
                    <a:pt x="5132" y="691"/>
                  </a:cubicBezTo>
                  <a:cubicBezTo>
                    <a:pt x="4954" y="667"/>
                    <a:pt x="4799" y="679"/>
                    <a:pt x="4620" y="667"/>
                  </a:cubicBezTo>
                  <a:cubicBezTo>
                    <a:pt x="4525" y="655"/>
                    <a:pt x="4453" y="632"/>
                    <a:pt x="4358" y="620"/>
                  </a:cubicBezTo>
                  <a:cubicBezTo>
                    <a:pt x="4328" y="614"/>
                    <a:pt x="4305" y="611"/>
                    <a:pt x="4281" y="611"/>
                  </a:cubicBezTo>
                  <a:cubicBezTo>
                    <a:pt x="4257" y="611"/>
                    <a:pt x="4233" y="614"/>
                    <a:pt x="4203" y="620"/>
                  </a:cubicBezTo>
                  <a:cubicBezTo>
                    <a:pt x="4159" y="646"/>
                    <a:pt x="4120" y="658"/>
                    <a:pt x="4084" y="658"/>
                  </a:cubicBezTo>
                  <a:cubicBezTo>
                    <a:pt x="4022" y="658"/>
                    <a:pt x="3970" y="624"/>
                    <a:pt x="3918" y="572"/>
                  </a:cubicBezTo>
                  <a:cubicBezTo>
                    <a:pt x="3846" y="548"/>
                    <a:pt x="3751" y="513"/>
                    <a:pt x="3668" y="513"/>
                  </a:cubicBezTo>
                  <a:cubicBezTo>
                    <a:pt x="3465" y="513"/>
                    <a:pt x="3275" y="477"/>
                    <a:pt x="3096" y="394"/>
                  </a:cubicBezTo>
                  <a:cubicBezTo>
                    <a:pt x="2441" y="179"/>
                    <a:pt x="1727" y="191"/>
                    <a:pt x="1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5"/>
            <p:cNvSpPr/>
            <p:nvPr/>
          </p:nvSpPr>
          <p:spPr>
            <a:xfrm>
              <a:off x="5201825" y="1843625"/>
              <a:ext cx="28000" cy="217500"/>
            </a:xfrm>
            <a:custGeom>
              <a:avLst/>
              <a:gdLst/>
              <a:ahLst/>
              <a:cxnLst/>
              <a:rect l="l" t="t" r="r" b="b"/>
              <a:pathLst>
                <a:path w="1120" h="8700" extrusionOk="0">
                  <a:moveTo>
                    <a:pt x="398" y="1955"/>
                  </a:moveTo>
                  <a:cubicBezTo>
                    <a:pt x="397" y="2007"/>
                    <a:pt x="396" y="2058"/>
                    <a:pt x="395" y="2108"/>
                  </a:cubicBezTo>
                  <a:lnTo>
                    <a:pt x="395" y="2108"/>
                  </a:lnTo>
                  <a:cubicBezTo>
                    <a:pt x="395" y="2058"/>
                    <a:pt x="396" y="2007"/>
                    <a:pt x="398" y="1955"/>
                  </a:cubicBezTo>
                  <a:close/>
                  <a:moveTo>
                    <a:pt x="596" y="0"/>
                  </a:moveTo>
                  <a:cubicBezTo>
                    <a:pt x="570" y="0"/>
                    <a:pt x="542" y="3"/>
                    <a:pt x="513" y="8"/>
                  </a:cubicBezTo>
                  <a:cubicBezTo>
                    <a:pt x="382" y="55"/>
                    <a:pt x="465" y="198"/>
                    <a:pt x="394" y="282"/>
                  </a:cubicBezTo>
                  <a:cubicBezTo>
                    <a:pt x="332" y="226"/>
                    <a:pt x="276" y="196"/>
                    <a:pt x="224" y="196"/>
                  </a:cubicBezTo>
                  <a:cubicBezTo>
                    <a:pt x="165" y="196"/>
                    <a:pt x="111" y="235"/>
                    <a:pt x="60" y="317"/>
                  </a:cubicBezTo>
                  <a:cubicBezTo>
                    <a:pt x="1" y="770"/>
                    <a:pt x="1" y="1210"/>
                    <a:pt x="1" y="1663"/>
                  </a:cubicBezTo>
                  <a:cubicBezTo>
                    <a:pt x="36" y="3032"/>
                    <a:pt x="155" y="4377"/>
                    <a:pt x="263" y="5735"/>
                  </a:cubicBezTo>
                  <a:cubicBezTo>
                    <a:pt x="298" y="6378"/>
                    <a:pt x="334" y="7021"/>
                    <a:pt x="215" y="7652"/>
                  </a:cubicBezTo>
                  <a:cubicBezTo>
                    <a:pt x="155" y="8033"/>
                    <a:pt x="155" y="8354"/>
                    <a:pt x="298" y="8699"/>
                  </a:cubicBezTo>
                  <a:cubicBezTo>
                    <a:pt x="441" y="8640"/>
                    <a:pt x="501" y="8521"/>
                    <a:pt x="548" y="8414"/>
                  </a:cubicBezTo>
                  <a:cubicBezTo>
                    <a:pt x="584" y="8354"/>
                    <a:pt x="596" y="8295"/>
                    <a:pt x="608" y="8235"/>
                  </a:cubicBezTo>
                  <a:cubicBezTo>
                    <a:pt x="644" y="8033"/>
                    <a:pt x="632" y="7806"/>
                    <a:pt x="667" y="7580"/>
                  </a:cubicBezTo>
                  <a:cubicBezTo>
                    <a:pt x="775" y="7318"/>
                    <a:pt x="929" y="7044"/>
                    <a:pt x="751" y="6747"/>
                  </a:cubicBezTo>
                  <a:cubicBezTo>
                    <a:pt x="608" y="6485"/>
                    <a:pt x="655" y="6187"/>
                    <a:pt x="655" y="5890"/>
                  </a:cubicBezTo>
                  <a:lnTo>
                    <a:pt x="655" y="5675"/>
                  </a:lnTo>
                  <a:lnTo>
                    <a:pt x="655" y="5473"/>
                  </a:lnTo>
                  <a:lnTo>
                    <a:pt x="655" y="5056"/>
                  </a:lnTo>
                  <a:cubicBezTo>
                    <a:pt x="703" y="4627"/>
                    <a:pt x="405" y="4163"/>
                    <a:pt x="775" y="3770"/>
                  </a:cubicBezTo>
                  <a:cubicBezTo>
                    <a:pt x="977" y="3115"/>
                    <a:pt x="870" y="2461"/>
                    <a:pt x="763" y="1806"/>
                  </a:cubicBezTo>
                  <a:cubicBezTo>
                    <a:pt x="735" y="1694"/>
                    <a:pt x="721" y="1504"/>
                    <a:pt x="576" y="1504"/>
                  </a:cubicBezTo>
                  <a:cubicBezTo>
                    <a:pt x="542" y="1504"/>
                    <a:pt x="501" y="1514"/>
                    <a:pt x="452" y="1538"/>
                  </a:cubicBezTo>
                  <a:lnTo>
                    <a:pt x="452" y="1538"/>
                  </a:lnTo>
                  <a:cubicBezTo>
                    <a:pt x="452" y="1536"/>
                    <a:pt x="453" y="1534"/>
                    <a:pt x="453" y="1532"/>
                  </a:cubicBezTo>
                  <a:cubicBezTo>
                    <a:pt x="822" y="1079"/>
                    <a:pt x="1120" y="615"/>
                    <a:pt x="703" y="20"/>
                  </a:cubicBezTo>
                  <a:cubicBezTo>
                    <a:pt x="668" y="6"/>
                    <a:pt x="633"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5"/>
            <p:cNvSpPr/>
            <p:nvPr/>
          </p:nvSpPr>
          <p:spPr>
            <a:xfrm>
              <a:off x="5292325" y="2607900"/>
              <a:ext cx="154500" cy="33675"/>
            </a:xfrm>
            <a:custGeom>
              <a:avLst/>
              <a:gdLst/>
              <a:ahLst/>
              <a:cxnLst/>
              <a:rect l="l" t="t" r="r" b="b"/>
              <a:pathLst>
                <a:path w="6180" h="1347" extrusionOk="0">
                  <a:moveTo>
                    <a:pt x="155" y="0"/>
                  </a:moveTo>
                  <a:lnTo>
                    <a:pt x="155" y="0"/>
                  </a:lnTo>
                  <a:cubicBezTo>
                    <a:pt x="0" y="298"/>
                    <a:pt x="310" y="322"/>
                    <a:pt x="417" y="464"/>
                  </a:cubicBezTo>
                  <a:cubicBezTo>
                    <a:pt x="643" y="500"/>
                    <a:pt x="845" y="619"/>
                    <a:pt x="1107" y="619"/>
                  </a:cubicBezTo>
                  <a:cubicBezTo>
                    <a:pt x="2334" y="655"/>
                    <a:pt x="3548" y="881"/>
                    <a:pt x="4763" y="1048"/>
                  </a:cubicBezTo>
                  <a:cubicBezTo>
                    <a:pt x="4977" y="1072"/>
                    <a:pt x="5132" y="1119"/>
                    <a:pt x="5179" y="1346"/>
                  </a:cubicBezTo>
                  <a:cubicBezTo>
                    <a:pt x="5192" y="1344"/>
                    <a:pt x="5207" y="1344"/>
                    <a:pt x="5222" y="1344"/>
                  </a:cubicBezTo>
                  <a:cubicBezTo>
                    <a:pt x="5255" y="1344"/>
                    <a:pt x="5293" y="1346"/>
                    <a:pt x="5331" y="1346"/>
                  </a:cubicBezTo>
                  <a:cubicBezTo>
                    <a:pt x="5430" y="1346"/>
                    <a:pt x="5525" y="1330"/>
                    <a:pt x="5525" y="1215"/>
                  </a:cubicBezTo>
                  <a:cubicBezTo>
                    <a:pt x="5534" y="1018"/>
                    <a:pt x="5569" y="922"/>
                    <a:pt x="5693" y="922"/>
                  </a:cubicBezTo>
                  <a:cubicBezTo>
                    <a:pt x="5734" y="922"/>
                    <a:pt x="5784" y="932"/>
                    <a:pt x="5846" y="953"/>
                  </a:cubicBezTo>
                  <a:cubicBezTo>
                    <a:pt x="5882" y="974"/>
                    <a:pt x="5917" y="983"/>
                    <a:pt x="5952" y="983"/>
                  </a:cubicBezTo>
                  <a:cubicBezTo>
                    <a:pt x="6030" y="983"/>
                    <a:pt x="6105" y="938"/>
                    <a:pt x="6179" y="905"/>
                  </a:cubicBezTo>
                  <a:cubicBezTo>
                    <a:pt x="6049" y="738"/>
                    <a:pt x="5846" y="726"/>
                    <a:pt x="5656" y="691"/>
                  </a:cubicBezTo>
                  <a:cubicBezTo>
                    <a:pt x="5132" y="691"/>
                    <a:pt x="4632" y="524"/>
                    <a:pt x="4108" y="500"/>
                  </a:cubicBezTo>
                  <a:cubicBezTo>
                    <a:pt x="3172" y="420"/>
                    <a:pt x="2225" y="165"/>
                    <a:pt x="1267" y="165"/>
                  </a:cubicBezTo>
                  <a:cubicBezTo>
                    <a:pt x="1226" y="165"/>
                    <a:pt x="1185" y="166"/>
                    <a:pt x="1143" y="167"/>
                  </a:cubicBezTo>
                  <a:cubicBezTo>
                    <a:pt x="1107" y="226"/>
                    <a:pt x="1048" y="286"/>
                    <a:pt x="953" y="286"/>
                  </a:cubicBezTo>
                  <a:cubicBezTo>
                    <a:pt x="945" y="282"/>
                    <a:pt x="934" y="281"/>
                    <a:pt x="922" y="281"/>
                  </a:cubicBezTo>
                  <a:cubicBezTo>
                    <a:pt x="897" y="281"/>
                    <a:pt x="865" y="286"/>
                    <a:pt x="834" y="286"/>
                  </a:cubicBezTo>
                  <a:cubicBezTo>
                    <a:pt x="859" y="269"/>
                    <a:pt x="878" y="252"/>
                    <a:pt x="904" y="252"/>
                  </a:cubicBezTo>
                  <a:cubicBezTo>
                    <a:pt x="915" y="252"/>
                    <a:pt x="927" y="255"/>
                    <a:pt x="941" y="262"/>
                  </a:cubicBezTo>
                  <a:cubicBezTo>
                    <a:pt x="988" y="238"/>
                    <a:pt x="1012" y="214"/>
                    <a:pt x="1024" y="155"/>
                  </a:cubicBezTo>
                  <a:cubicBezTo>
                    <a:pt x="762" y="24"/>
                    <a:pt x="429" y="83"/>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5"/>
            <p:cNvSpPr/>
            <p:nvPr/>
          </p:nvSpPr>
          <p:spPr>
            <a:xfrm>
              <a:off x="5198550" y="2368275"/>
              <a:ext cx="19675" cy="209900"/>
            </a:xfrm>
            <a:custGeom>
              <a:avLst/>
              <a:gdLst/>
              <a:ahLst/>
              <a:cxnLst/>
              <a:rect l="l" t="t" r="r" b="b"/>
              <a:pathLst>
                <a:path w="787" h="8396" extrusionOk="0">
                  <a:moveTo>
                    <a:pt x="596" y="1"/>
                  </a:moveTo>
                  <a:cubicBezTo>
                    <a:pt x="394" y="72"/>
                    <a:pt x="251" y="203"/>
                    <a:pt x="215" y="394"/>
                  </a:cubicBezTo>
                  <a:cubicBezTo>
                    <a:pt x="108" y="810"/>
                    <a:pt x="1" y="1215"/>
                    <a:pt x="60" y="1656"/>
                  </a:cubicBezTo>
                  <a:cubicBezTo>
                    <a:pt x="155" y="2358"/>
                    <a:pt x="191" y="3072"/>
                    <a:pt x="191" y="3787"/>
                  </a:cubicBezTo>
                  <a:cubicBezTo>
                    <a:pt x="191" y="5311"/>
                    <a:pt x="251" y="6823"/>
                    <a:pt x="298" y="8347"/>
                  </a:cubicBezTo>
                  <a:cubicBezTo>
                    <a:pt x="332" y="8380"/>
                    <a:pt x="365" y="8395"/>
                    <a:pt x="401" y="8395"/>
                  </a:cubicBezTo>
                  <a:cubicBezTo>
                    <a:pt x="429" y="8395"/>
                    <a:pt x="458" y="8386"/>
                    <a:pt x="489" y="8371"/>
                  </a:cubicBezTo>
                  <a:cubicBezTo>
                    <a:pt x="536" y="8323"/>
                    <a:pt x="584" y="8264"/>
                    <a:pt x="596" y="8192"/>
                  </a:cubicBezTo>
                  <a:cubicBezTo>
                    <a:pt x="679" y="7763"/>
                    <a:pt x="584" y="7323"/>
                    <a:pt x="679" y="6894"/>
                  </a:cubicBezTo>
                  <a:cubicBezTo>
                    <a:pt x="715" y="6835"/>
                    <a:pt x="715" y="6763"/>
                    <a:pt x="727" y="6704"/>
                  </a:cubicBezTo>
                  <a:cubicBezTo>
                    <a:pt x="739" y="6609"/>
                    <a:pt x="739" y="6513"/>
                    <a:pt x="727" y="6418"/>
                  </a:cubicBezTo>
                  <a:lnTo>
                    <a:pt x="679" y="6239"/>
                  </a:lnTo>
                  <a:cubicBezTo>
                    <a:pt x="596" y="5989"/>
                    <a:pt x="679" y="5763"/>
                    <a:pt x="739" y="5525"/>
                  </a:cubicBezTo>
                  <a:cubicBezTo>
                    <a:pt x="786" y="5323"/>
                    <a:pt x="775" y="5120"/>
                    <a:pt x="727" y="4930"/>
                  </a:cubicBezTo>
                  <a:cubicBezTo>
                    <a:pt x="691" y="4763"/>
                    <a:pt x="656" y="4585"/>
                    <a:pt x="656" y="4430"/>
                  </a:cubicBezTo>
                  <a:lnTo>
                    <a:pt x="656" y="3989"/>
                  </a:lnTo>
                  <a:lnTo>
                    <a:pt x="656" y="3322"/>
                  </a:lnTo>
                  <a:lnTo>
                    <a:pt x="656" y="2977"/>
                  </a:lnTo>
                  <a:cubicBezTo>
                    <a:pt x="691" y="2048"/>
                    <a:pt x="572" y="1120"/>
                    <a:pt x="727" y="203"/>
                  </a:cubicBezTo>
                  <a:cubicBezTo>
                    <a:pt x="703" y="120"/>
                    <a:pt x="656" y="48"/>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5"/>
            <p:cNvSpPr/>
            <p:nvPr/>
          </p:nvSpPr>
          <p:spPr>
            <a:xfrm>
              <a:off x="5206000" y="2576925"/>
              <a:ext cx="97650" cy="50975"/>
            </a:xfrm>
            <a:custGeom>
              <a:avLst/>
              <a:gdLst/>
              <a:ahLst/>
              <a:cxnLst/>
              <a:rect l="l" t="t" r="r" b="b"/>
              <a:pathLst>
                <a:path w="3906" h="2039" extrusionOk="0">
                  <a:moveTo>
                    <a:pt x="0" y="1"/>
                  </a:moveTo>
                  <a:cubicBezTo>
                    <a:pt x="0" y="394"/>
                    <a:pt x="12" y="799"/>
                    <a:pt x="0" y="1180"/>
                  </a:cubicBezTo>
                  <a:cubicBezTo>
                    <a:pt x="28" y="1807"/>
                    <a:pt x="124" y="2039"/>
                    <a:pt x="530" y="2039"/>
                  </a:cubicBezTo>
                  <a:cubicBezTo>
                    <a:pt x="655" y="2039"/>
                    <a:pt x="809" y="2017"/>
                    <a:pt x="1000" y="1977"/>
                  </a:cubicBezTo>
                  <a:cubicBezTo>
                    <a:pt x="1107" y="1959"/>
                    <a:pt x="1181" y="1788"/>
                    <a:pt x="1296" y="1788"/>
                  </a:cubicBezTo>
                  <a:cubicBezTo>
                    <a:pt x="1335" y="1788"/>
                    <a:pt x="1378" y="1807"/>
                    <a:pt x="1429" y="1858"/>
                  </a:cubicBezTo>
                  <a:cubicBezTo>
                    <a:pt x="2251" y="1811"/>
                    <a:pt x="3048" y="1751"/>
                    <a:pt x="3870" y="1703"/>
                  </a:cubicBezTo>
                  <a:cubicBezTo>
                    <a:pt x="3906" y="1477"/>
                    <a:pt x="3644" y="1418"/>
                    <a:pt x="3608" y="1239"/>
                  </a:cubicBezTo>
                  <a:cubicBezTo>
                    <a:pt x="3466" y="1136"/>
                    <a:pt x="3314" y="1106"/>
                    <a:pt x="3162" y="1106"/>
                  </a:cubicBezTo>
                  <a:cubicBezTo>
                    <a:pt x="3034" y="1106"/>
                    <a:pt x="2906" y="1128"/>
                    <a:pt x="2786" y="1144"/>
                  </a:cubicBezTo>
                  <a:cubicBezTo>
                    <a:pt x="2596" y="1167"/>
                    <a:pt x="2404" y="1178"/>
                    <a:pt x="2212" y="1178"/>
                  </a:cubicBezTo>
                  <a:cubicBezTo>
                    <a:pt x="1910" y="1178"/>
                    <a:pt x="1608" y="1152"/>
                    <a:pt x="1310" y="1108"/>
                  </a:cubicBezTo>
                  <a:cubicBezTo>
                    <a:pt x="1095" y="1129"/>
                    <a:pt x="890" y="1289"/>
                    <a:pt x="677" y="1289"/>
                  </a:cubicBezTo>
                  <a:cubicBezTo>
                    <a:pt x="642" y="1289"/>
                    <a:pt x="607" y="1285"/>
                    <a:pt x="572" y="1275"/>
                  </a:cubicBezTo>
                  <a:cubicBezTo>
                    <a:pt x="155" y="1156"/>
                    <a:pt x="584" y="834"/>
                    <a:pt x="453" y="620"/>
                  </a:cubicBezTo>
                  <a:cubicBezTo>
                    <a:pt x="334" y="430"/>
                    <a:pt x="358" y="15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5"/>
            <p:cNvSpPr/>
            <p:nvPr/>
          </p:nvSpPr>
          <p:spPr>
            <a:xfrm>
              <a:off x="5111925" y="2177800"/>
              <a:ext cx="48250" cy="108950"/>
            </a:xfrm>
            <a:custGeom>
              <a:avLst/>
              <a:gdLst/>
              <a:ahLst/>
              <a:cxnLst/>
              <a:rect l="l" t="t" r="r" b="b"/>
              <a:pathLst>
                <a:path w="1930" h="4358" extrusionOk="0">
                  <a:moveTo>
                    <a:pt x="383" y="1"/>
                  </a:moveTo>
                  <a:cubicBezTo>
                    <a:pt x="347" y="1"/>
                    <a:pt x="308" y="8"/>
                    <a:pt x="263" y="23"/>
                  </a:cubicBezTo>
                  <a:cubicBezTo>
                    <a:pt x="49" y="95"/>
                    <a:pt x="191" y="309"/>
                    <a:pt x="168" y="452"/>
                  </a:cubicBezTo>
                  <a:cubicBezTo>
                    <a:pt x="1" y="1238"/>
                    <a:pt x="322" y="2012"/>
                    <a:pt x="311" y="2810"/>
                  </a:cubicBezTo>
                  <a:cubicBezTo>
                    <a:pt x="489" y="3429"/>
                    <a:pt x="739" y="4012"/>
                    <a:pt x="1334" y="4357"/>
                  </a:cubicBezTo>
                  <a:cubicBezTo>
                    <a:pt x="1454" y="4143"/>
                    <a:pt x="1501" y="3964"/>
                    <a:pt x="1203" y="3893"/>
                  </a:cubicBezTo>
                  <a:cubicBezTo>
                    <a:pt x="1193" y="3893"/>
                    <a:pt x="1158" y="3825"/>
                    <a:pt x="1169" y="3825"/>
                  </a:cubicBezTo>
                  <a:lnTo>
                    <a:pt x="1169" y="3825"/>
                  </a:lnTo>
                  <a:cubicBezTo>
                    <a:pt x="1170" y="3825"/>
                    <a:pt x="1174" y="3828"/>
                    <a:pt x="1180" y="3833"/>
                  </a:cubicBezTo>
                  <a:cubicBezTo>
                    <a:pt x="1328" y="3869"/>
                    <a:pt x="1471" y="3920"/>
                    <a:pt x="1599" y="3920"/>
                  </a:cubicBezTo>
                  <a:cubicBezTo>
                    <a:pt x="1727" y="3920"/>
                    <a:pt x="1840" y="3869"/>
                    <a:pt x="1930" y="3702"/>
                  </a:cubicBezTo>
                  <a:cubicBezTo>
                    <a:pt x="1477" y="3345"/>
                    <a:pt x="1073" y="2952"/>
                    <a:pt x="1013" y="2333"/>
                  </a:cubicBezTo>
                  <a:cubicBezTo>
                    <a:pt x="953" y="2155"/>
                    <a:pt x="918" y="1976"/>
                    <a:pt x="858" y="1809"/>
                  </a:cubicBezTo>
                  <a:cubicBezTo>
                    <a:pt x="739" y="1333"/>
                    <a:pt x="894" y="809"/>
                    <a:pt x="727" y="333"/>
                  </a:cubicBezTo>
                  <a:cubicBezTo>
                    <a:pt x="638" y="184"/>
                    <a:pt x="565" y="1"/>
                    <a:pt x="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5"/>
            <p:cNvSpPr/>
            <p:nvPr/>
          </p:nvSpPr>
          <p:spPr>
            <a:xfrm>
              <a:off x="5331300" y="2726650"/>
              <a:ext cx="53025" cy="134575"/>
            </a:xfrm>
            <a:custGeom>
              <a:avLst/>
              <a:gdLst/>
              <a:ahLst/>
              <a:cxnLst/>
              <a:rect l="l" t="t" r="r" b="b"/>
              <a:pathLst>
                <a:path w="2121" h="5383" extrusionOk="0">
                  <a:moveTo>
                    <a:pt x="1894" y="1"/>
                  </a:moveTo>
                  <a:cubicBezTo>
                    <a:pt x="1430" y="858"/>
                    <a:pt x="1120" y="1715"/>
                    <a:pt x="1346" y="2703"/>
                  </a:cubicBezTo>
                  <a:cubicBezTo>
                    <a:pt x="1418" y="3037"/>
                    <a:pt x="1430" y="3394"/>
                    <a:pt x="1465" y="3751"/>
                  </a:cubicBezTo>
                  <a:cubicBezTo>
                    <a:pt x="1477" y="3894"/>
                    <a:pt x="1525" y="4073"/>
                    <a:pt x="1334" y="4108"/>
                  </a:cubicBezTo>
                  <a:cubicBezTo>
                    <a:pt x="918" y="4216"/>
                    <a:pt x="703" y="4597"/>
                    <a:pt x="346" y="4787"/>
                  </a:cubicBezTo>
                  <a:cubicBezTo>
                    <a:pt x="227" y="4978"/>
                    <a:pt x="25" y="5097"/>
                    <a:pt x="1" y="5335"/>
                  </a:cubicBezTo>
                  <a:cubicBezTo>
                    <a:pt x="19" y="5344"/>
                    <a:pt x="30" y="5367"/>
                    <a:pt x="50" y="5367"/>
                  </a:cubicBezTo>
                  <a:cubicBezTo>
                    <a:pt x="56" y="5367"/>
                    <a:pt x="64" y="5364"/>
                    <a:pt x="72" y="5359"/>
                  </a:cubicBezTo>
                  <a:cubicBezTo>
                    <a:pt x="96" y="5359"/>
                    <a:pt x="120" y="5382"/>
                    <a:pt x="156" y="5382"/>
                  </a:cubicBezTo>
                  <a:cubicBezTo>
                    <a:pt x="168" y="5382"/>
                    <a:pt x="191" y="5359"/>
                    <a:pt x="227" y="5359"/>
                  </a:cubicBezTo>
                  <a:cubicBezTo>
                    <a:pt x="299" y="5335"/>
                    <a:pt x="370" y="5299"/>
                    <a:pt x="429" y="5263"/>
                  </a:cubicBezTo>
                  <a:cubicBezTo>
                    <a:pt x="477" y="5228"/>
                    <a:pt x="513" y="5204"/>
                    <a:pt x="537" y="5156"/>
                  </a:cubicBezTo>
                  <a:cubicBezTo>
                    <a:pt x="572" y="5120"/>
                    <a:pt x="596" y="5085"/>
                    <a:pt x="632" y="5037"/>
                  </a:cubicBezTo>
                  <a:cubicBezTo>
                    <a:pt x="656" y="4989"/>
                    <a:pt x="703" y="4966"/>
                    <a:pt x="727" y="4930"/>
                  </a:cubicBezTo>
                  <a:cubicBezTo>
                    <a:pt x="787" y="4906"/>
                    <a:pt x="870" y="4858"/>
                    <a:pt x="930" y="4823"/>
                  </a:cubicBezTo>
                  <a:cubicBezTo>
                    <a:pt x="965" y="4811"/>
                    <a:pt x="1001" y="4787"/>
                    <a:pt x="1049" y="4751"/>
                  </a:cubicBezTo>
                  <a:cubicBezTo>
                    <a:pt x="1072" y="4727"/>
                    <a:pt x="1120" y="4692"/>
                    <a:pt x="1144" y="4668"/>
                  </a:cubicBezTo>
                  <a:lnTo>
                    <a:pt x="1191" y="4668"/>
                  </a:lnTo>
                  <a:cubicBezTo>
                    <a:pt x="1191" y="4636"/>
                    <a:pt x="1193" y="4623"/>
                    <a:pt x="1194" y="4623"/>
                  </a:cubicBezTo>
                  <a:lnTo>
                    <a:pt x="1194" y="4623"/>
                  </a:lnTo>
                  <a:cubicBezTo>
                    <a:pt x="1195" y="4623"/>
                    <a:pt x="1195" y="4676"/>
                    <a:pt x="1180" y="4739"/>
                  </a:cubicBezTo>
                  <a:cubicBezTo>
                    <a:pt x="1144" y="4823"/>
                    <a:pt x="1120" y="4918"/>
                    <a:pt x="1132" y="5025"/>
                  </a:cubicBezTo>
                  <a:cubicBezTo>
                    <a:pt x="1196" y="5117"/>
                    <a:pt x="1272" y="5142"/>
                    <a:pt x="1355" y="5142"/>
                  </a:cubicBezTo>
                  <a:cubicBezTo>
                    <a:pt x="1413" y="5142"/>
                    <a:pt x="1474" y="5130"/>
                    <a:pt x="1537" y="5120"/>
                  </a:cubicBezTo>
                  <a:cubicBezTo>
                    <a:pt x="1559" y="5117"/>
                    <a:pt x="1582" y="5116"/>
                    <a:pt x="1606" y="5116"/>
                  </a:cubicBezTo>
                  <a:cubicBezTo>
                    <a:pt x="1670" y="5116"/>
                    <a:pt x="1738" y="5127"/>
                    <a:pt x="1799" y="5144"/>
                  </a:cubicBezTo>
                  <a:cubicBezTo>
                    <a:pt x="1818" y="5147"/>
                    <a:pt x="1835" y="5149"/>
                    <a:pt x="1852" y="5149"/>
                  </a:cubicBezTo>
                  <a:cubicBezTo>
                    <a:pt x="1897" y="5149"/>
                    <a:pt x="1934" y="5138"/>
                    <a:pt x="1977" y="5120"/>
                  </a:cubicBezTo>
                  <a:cubicBezTo>
                    <a:pt x="2084" y="5061"/>
                    <a:pt x="2120" y="4978"/>
                    <a:pt x="2120" y="4870"/>
                  </a:cubicBezTo>
                  <a:cubicBezTo>
                    <a:pt x="1894" y="3334"/>
                    <a:pt x="1596" y="1810"/>
                    <a:pt x="2025" y="251"/>
                  </a:cubicBezTo>
                  <a:cubicBezTo>
                    <a:pt x="2033" y="223"/>
                    <a:pt x="2034" y="216"/>
                    <a:pt x="2032" y="216"/>
                  </a:cubicBezTo>
                  <a:lnTo>
                    <a:pt x="2032" y="216"/>
                  </a:lnTo>
                  <a:cubicBezTo>
                    <a:pt x="2031" y="216"/>
                    <a:pt x="2027" y="222"/>
                    <a:pt x="2023" y="222"/>
                  </a:cubicBezTo>
                  <a:cubicBezTo>
                    <a:pt x="2018" y="222"/>
                    <a:pt x="2013" y="214"/>
                    <a:pt x="2013" y="179"/>
                  </a:cubicBezTo>
                  <a:cubicBezTo>
                    <a:pt x="2001" y="108"/>
                    <a:pt x="1953" y="48"/>
                    <a:pt x="1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5"/>
            <p:cNvSpPr/>
            <p:nvPr/>
          </p:nvSpPr>
          <p:spPr>
            <a:xfrm>
              <a:off x="5115525" y="2099800"/>
              <a:ext cx="115800" cy="75175"/>
            </a:xfrm>
            <a:custGeom>
              <a:avLst/>
              <a:gdLst/>
              <a:ahLst/>
              <a:cxnLst/>
              <a:rect l="l" t="t" r="r" b="b"/>
              <a:pathLst>
                <a:path w="4632" h="3007" extrusionOk="0">
                  <a:moveTo>
                    <a:pt x="3988" y="0"/>
                  </a:moveTo>
                  <a:cubicBezTo>
                    <a:pt x="3917" y="0"/>
                    <a:pt x="3857" y="12"/>
                    <a:pt x="3798" y="48"/>
                  </a:cubicBezTo>
                  <a:cubicBezTo>
                    <a:pt x="3760" y="99"/>
                    <a:pt x="3718" y="123"/>
                    <a:pt x="3675" y="123"/>
                  </a:cubicBezTo>
                  <a:cubicBezTo>
                    <a:pt x="3637" y="123"/>
                    <a:pt x="3598" y="105"/>
                    <a:pt x="3560" y="72"/>
                  </a:cubicBezTo>
                  <a:cubicBezTo>
                    <a:pt x="3429" y="72"/>
                    <a:pt x="3322" y="131"/>
                    <a:pt x="3215" y="179"/>
                  </a:cubicBezTo>
                  <a:cubicBezTo>
                    <a:pt x="3024" y="262"/>
                    <a:pt x="2822" y="238"/>
                    <a:pt x="2607" y="286"/>
                  </a:cubicBezTo>
                  <a:cubicBezTo>
                    <a:pt x="2546" y="286"/>
                    <a:pt x="2497" y="351"/>
                    <a:pt x="2437" y="351"/>
                  </a:cubicBezTo>
                  <a:cubicBezTo>
                    <a:pt x="2416" y="351"/>
                    <a:pt x="2394" y="343"/>
                    <a:pt x="2369" y="322"/>
                  </a:cubicBezTo>
                  <a:lnTo>
                    <a:pt x="2369" y="322"/>
                  </a:lnTo>
                  <a:cubicBezTo>
                    <a:pt x="2383" y="329"/>
                    <a:pt x="2397" y="332"/>
                    <a:pt x="2410" y="332"/>
                  </a:cubicBezTo>
                  <a:cubicBezTo>
                    <a:pt x="2443" y="332"/>
                    <a:pt x="2471" y="315"/>
                    <a:pt x="2488" y="298"/>
                  </a:cubicBezTo>
                  <a:cubicBezTo>
                    <a:pt x="2524" y="238"/>
                    <a:pt x="2524" y="179"/>
                    <a:pt x="2476" y="131"/>
                  </a:cubicBezTo>
                  <a:cubicBezTo>
                    <a:pt x="2060" y="191"/>
                    <a:pt x="1655" y="262"/>
                    <a:pt x="1333" y="584"/>
                  </a:cubicBezTo>
                  <a:cubicBezTo>
                    <a:pt x="1071" y="738"/>
                    <a:pt x="988" y="1072"/>
                    <a:pt x="750" y="1262"/>
                  </a:cubicBezTo>
                  <a:cubicBezTo>
                    <a:pt x="690" y="1358"/>
                    <a:pt x="714" y="1488"/>
                    <a:pt x="595" y="1548"/>
                  </a:cubicBezTo>
                  <a:cubicBezTo>
                    <a:pt x="571" y="1608"/>
                    <a:pt x="536" y="1667"/>
                    <a:pt x="488" y="1715"/>
                  </a:cubicBezTo>
                  <a:cubicBezTo>
                    <a:pt x="452" y="1727"/>
                    <a:pt x="440" y="1762"/>
                    <a:pt x="452" y="1798"/>
                  </a:cubicBezTo>
                  <a:cubicBezTo>
                    <a:pt x="452" y="1893"/>
                    <a:pt x="393" y="1953"/>
                    <a:pt x="345" y="2012"/>
                  </a:cubicBezTo>
                  <a:lnTo>
                    <a:pt x="333" y="2024"/>
                  </a:lnTo>
                  <a:cubicBezTo>
                    <a:pt x="190" y="2143"/>
                    <a:pt x="321" y="2334"/>
                    <a:pt x="178" y="2441"/>
                  </a:cubicBezTo>
                  <a:cubicBezTo>
                    <a:pt x="155" y="2477"/>
                    <a:pt x="155" y="2501"/>
                    <a:pt x="167" y="2548"/>
                  </a:cubicBezTo>
                  <a:cubicBezTo>
                    <a:pt x="145" y="2757"/>
                    <a:pt x="1" y="3006"/>
                    <a:pt x="325" y="3006"/>
                  </a:cubicBezTo>
                  <a:cubicBezTo>
                    <a:pt x="352" y="3006"/>
                    <a:pt x="382" y="3004"/>
                    <a:pt x="417" y="3001"/>
                  </a:cubicBezTo>
                  <a:cubicBezTo>
                    <a:pt x="476" y="2989"/>
                    <a:pt x="536" y="2965"/>
                    <a:pt x="595" y="2929"/>
                  </a:cubicBezTo>
                  <a:cubicBezTo>
                    <a:pt x="643" y="2882"/>
                    <a:pt x="678" y="2846"/>
                    <a:pt x="702" y="2786"/>
                  </a:cubicBezTo>
                  <a:cubicBezTo>
                    <a:pt x="714" y="2727"/>
                    <a:pt x="714" y="2667"/>
                    <a:pt x="714" y="2608"/>
                  </a:cubicBezTo>
                  <a:cubicBezTo>
                    <a:pt x="714" y="2512"/>
                    <a:pt x="750" y="2441"/>
                    <a:pt x="774" y="2370"/>
                  </a:cubicBezTo>
                  <a:lnTo>
                    <a:pt x="869" y="2227"/>
                  </a:lnTo>
                  <a:cubicBezTo>
                    <a:pt x="905" y="2155"/>
                    <a:pt x="952" y="2084"/>
                    <a:pt x="988" y="2012"/>
                  </a:cubicBezTo>
                  <a:cubicBezTo>
                    <a:pt x="1000" y="1965"/>
                    <a:pt x="1012" y="1917"/>
                    <a:pt x="1024" y="1858"/>
                  </a:cubicBezTo>
                  <a:cubicBezTo>
                    <a:pt x="1048" y="1786"/>
                    <a:pt x="1071" y="1715"/>
                    <a:pt x="1107" y="1631"/>
                  </a:cubicBezTo>
                  <a:lnTo>
                    <a:pt x="1190" y="1500"/>
                  </a:lnTo>
                  <a:cubicBezTo>
                    <a:pt x="1250" y="1441"/>
                    <a:pt x="1310" y="1405"/>
                    <a:pt x="1381" y="1358"/>
                  </a:cubicBezTo>
                  <a:cubicBezTo>
                    <a:pt x="1429" y="1322"/>
                    <a:pt x="1488" y="1298"/>
                    <a:pt x="1536" y="1262"/>
                  </a:cubicBezTo>
                  <a:cubicBezTo>
                    <a:pt x="2060" y="941"/>
                    <a:pt x="2655" y="881"/>
                    <a:pt x="3250" y="869"/>
                  </a:cubicBezTo>
                  <a:cubicBezTo>
                    <a:pt x="3667" y="762"/>
                    <a:pt x="4060" y="655"/>
                    <a:pt x="4453" y="476"/>
                  </a:cubicBezTo>
                  <a:cubicBezTo>
                    <a:pt x="4631" y="250"/>
                    <a:pt x="4405" y="179"/>
                    <a:pt x="4286" y="72"/>
                  </a:cubicBezTo>
                  <a:cubicBezTo>
                    <a:pt x="4179" y="24"/>
                    <a:pt x="4096" y="0"/>
                    <a:pt x="3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5"/>
            <p:cNvSpPr/>
            <p:nvPr/>
          </p:nvSpPr>
          <p:spPr>
            <a:xfrm>
              <a:off x="5213425" y="2300700"/>
              <a:ext cx="61050" cy="74125"/>
            </a:xfrm>
            <a:custGeom>
              <a:avLst/>
              <a:gdLst/>
              <a:ahLst/>
              <a:cxnLst/>
              <a:rect l="l" t="t" r="r" b="b"/>
              <a:pathLst>
                <a:path w="2442" h="2965" extrusionOk="0">
                  <a:moveTo>
                    <a:pt x="2442" y="1"/>
                  </a:moveTo>
                  <a:cubicBezTo>
                    <a:pt x="2382" y="53"/>
                    <a:pt x="2320" y="70"/>
                    <a:pt x="2257" y="70"/>
                  </a:cubicBezTo>
                  <a:cubicBezTo>
                    <a:pt x="2137" y="70"/>
                    <a:pt x="2014" y="8"/>
                    <a:pt x="1898" y="8"/>
                  </a:cubicBezTo>
                  <a:cubicBezTo>
                    <a:pt x="1881" y="8"/>
                    <a:pt x="1863" y="10"/>
                    <a:pt x="1846" y="13"/>
                  </a:cubicBezTo>
                  <a:cubicBezTo>
                    <a:pt x="2096" y="191"/>
                    <a:pt x="1918" y="310"/>
                    <a:pt x="1799" y="465"/>
                  </a:cubicBezTo>
                  <a:cubicBezTo>
                    <a:pt x="1204" y="1203"/>
                    <a:pt x="513" y="1882"/>
                    <a:pt x="1" y="2716"/>
                  </a:cubicBezTo>
                  <a:cubicBezTo>
                    <a:pt x="1" y="2775"/>
                    <a:pt x="13" y="2835"/>
                    <a:pt x="13" y="2894"/>
                  </a:cubicBezTo>
                  <a:cubicBezTo>
                    <a:pt x="71" y="2944"/>
                    <a:pt x="129" y="2965"/>
                    <a:pt x="195" y="2965"/>
                  </a:cubicBezTo>
                  <a:cubicBezTo>
                    <a:pt x="224" y="2965"/>
                    <a:pt x="254" y="2961"/>
                    <a:pt x="287" y="2954"/>
                  </a:cubicBezTo>
                  <a:cubicBezTo>
                    <a:pt x="465" y="2906"/>
                    <a:pt x="525" y="2656"/>
                    <a:pt x="739" y="2656"/>
                  </a:cubicBezTo>
                  <a:cubicBezTo>
                    <a:pt x="894" y="2489"/>
                    <a:pt x="1073" y="2382"/>
                    <a:pt x="1156" y="2180"/>
                  </a:cubicBezTo>
                  <a:cubicBezTo>
                    <a:pt x="1132" y="2108"/>
                    <a:pt x="1037" y="2025"/>
                    <a:pt x="1061" y="2013"/>
                  </a:cubicBezTo>
                  <a:cubicBezTo>
                    <a:pt x="1299" y="1715"/>
                    <a:pt x="1358" y="1311"/>
                    <a:pt x="1715" y="1072"/>
                  </a:cubicBezTo>
                  <a:cubicBezTo>
                    <a:pt x="2085" y="822"/>
                    <a:pt x="2382" y="477"/>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5"/>
            <p:cNvSpPr/>
            <p:nvPr/>
          </p:nvSpPr>
          <p:spPr>
            <a:xfrm>
              <a:off x="6136175" y="2788800"/>
              <a:ext cx="105975" cy="19850"/>
            </a:xfrm>
            <a:custGeom>
              <a:avLst/>
              <a:gdLst/>
              <a:ahLst/>
              <a:cxnLst/>
              <a:rect l="l" t="t" r="r" b="b"/>
              <a:pathLst>
                <a:path w="4239" h="794" extrusionOk="0">
                  <a:moveTo>
                    <a:pt x="483" y="0"/>
                  </a:moveTo>
                  <a:cubicBezTo>
                    <a:pt x="390" y="0"/>
                    <a:pt x="297" y="26"/>
                    <a:pt x="203" y="98"/>
                  </a:cubicBezTo>
                  <a:cubicBezTo>
                    <a:pt x="84" y="194"/>
                    <a:pt x="0" y="313"/>
                    <a:pt x="119" y="479"/>
                  </a:cubicBezTo>
                  <a:cubicBezTo>
                    <a:pt x="429" y="706"/>
                    <a:pt x="786" y="729"/>
                    <a:pt x="1143" y="729"/>
                  </a:cubicBezTo>
                  <a:cubicBezTo>
                    <a:pt x="1471" y="729"/>
                    <a:pt x="1793" y="667"/>
                    <a:pt x="2113" y="667"/>
                  </a:cubicBezTo>
                  <a:cubicBezTo>
                    <a:pt x="2258" y="667"/>
                    <a:pt x="2403" y="680"/>
                    <a:pt x="2548" y="717"/>
                  </a:cubicBezTo>
                  <a:lnTo>
                    <a:pt x="3406" y="717"/>
                  </a:lnTo>
                  <a:cubicBezTo>
                    <a:pt x="3492" y="769"/>
                    <a:pt x="3585" y="793"/>
                    <a:pt x="3678" y="793"/>
                  </a:cubicBezTo>
                  <a:cubicBezTo>
                    <a:pt x="3778" y="793"/>
                    <a:pt x="3879" y="767"/>
                    <a:pt x="3977" y="717"/>
                  </a:cubicBezTo>
                  <a:cubicBezTo>
                    <a:pt x="4025" y="706"/>
                    <a:pt x="4060" y="706"/>
                    <a:pt x="4108" y="706"/>
                  </a:cubicBezTo>
                  <a:cubicBezTo>
                    <a:pt x="4168" y="658"/>
                    <a:pt x="4215" y="610"/>
                    <a:pt x="4239" y="587"/>
                  </a:cubicBezTo>
                  <a:lnTo>
                    <a:pt x="4239" y="527"/>
                  </a:lnTo>
                  <a:lnTo>
                    <a:pt x="4239" y="467"/>
                  </a:lnTo>
                  <a:cubicBezTo>
                    <a:pt x="4150" y="253"/>
                    <a:pt x="3987" y="226"/>
                    <a:pt x="3810" y="226"/>
                  </a:cubicBezTo>
                  <a:cubicBezTo>
                    <a:pt x="3752" y="226"/>
                    <a:pt x="3691" y="229"/>
                    <a:pt x="3632" y="229"/>
                  </a:cubicBezTo>
                  <a:cubicBezTo>
                    <a:pt x="3601" y="230"/>
                    <a:pt x="3571" y="230"/>
                    <a:pt x="3541" y="230"/>
                  </a:cubicBezTo>
                  <a:cubicBezTo>
                    <a:pt x="2952" y="230"/>
                    <a:pt x="2370" y="143"/>
                    <a:pt x="1777" y="143"/>
                  </a:cubicBezTo>
                  <a:cubicBezTo>
                    <a:pt x="1645" y="143"/>
                    <a:pt x="1514" y="148"/>
                    <a:pt x="1381" y="158"/>
                  </a:cubicBezTo>
                  <a:lnTo>
                    <a:pt x="1251" y="158"/>
                  </a:lnTo>
                  <a:cubicBezTo>
                    <a:pt x="1226" y="162"/>
                    <a:pt x="1201" y="164"/>
                    <a:pt x="1176" y="164"/>
                  </a:cubicBezTo>
                  <a:cubicBezTo>
                    <a:pt x="946" y="164"/>
                    <a:pt x="717" y="0"/>
                    <a:pt x="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35"/>
            <p:cNvSpPr/>
            <p:nvPr/>
          </p:nvSpPr>
          <p:spPr>
            <a:xfrm>
              <a:off x="5383575" y="2681700"/>
              <a:ext cx="37950" cy="61675"/>
            </a:xfrm>
            <a:custGeom>
              <a:avLst/>
              <a:gdLst/>
              <a:ahLst/>
              <a:cxnLst/>
              <a:rect l="l" t="t" r="r" b="b"/>
              <a:pathLst>
                <a:path w="1518" h="2467" extrusionOk="0">
                  <a:moveTo>
                    <a:pt x="672" y="1"/>
                  </a:moveTo>
                  <a:cubicBezTo>
                    <a:pt x="434" y="287"/>
                    <a:pt x="208" y="572"/>
                    <a:pt x="208" y="953"/>
                  </a:cubicBezTo>
                  <a:cubicBezTo>
                    <a:pt x="208" y="989"/>
                    <a:pt x="208" y="1013"/>
                    <a:pt x="232" y="1049"/>
                  </a:cubicBezTo>
                  <a:cubicBezTo>
                    <a:pt x="279" y="1382"/>
                    <a:pt x="89" y="1680"/>
                    <a:pt x="41" y="2013"/>
                  </a:cubicBezTo>
                  <a:cubicBezTo>
                    <a:pt x="0" y="2318"/>
                    <a:pt x="99" y="2467"/>
                    <a:pt x="336" y="2467"/>
                  </a:cubicBezTo>
                  <a:cubicBezTo>
                    <a:pt x="376" y="2467"/>
                    <a:pt x="421" y="2462"/>
                    <a:pt x="470" y="2454"/>
                  </a:cubicBezTo>
                  <a:cubicBezTo>
                    <a:pt x="994" y="2061"/>
                    <a:pt x="922" y="1311"/>
                    <a:pt x="1339" y="846"/>
                  </a:cubicBezTo>
                  <a:cubicBezTo>
                    <a:pt x="1363" y="811"/>
                    <a:pt x="1398" y="751"/>
                    <a:pt x="1422" y="691"/>
                  </a:cubicBezTo>
                  <a:lnTo>
                    <a:pt x="1470" y="596"/>
                  </a:lnTo>
                  <a:cubicBezTo>
                    <a:pt x="1506" y="537"/>
                    <a:pt x="1517" y="477"/>
                    <a:pt x="1517" y="418"/>
                  </a:cubicBezTo>
                  <a:cubicBezTo>
                    <a:pt x="1517" y="299"/>
                    <a:pt x="1482" y="179"/>
                    <a:pt x="1375" y="108"/>
                  </a:cubicBezTo>
                  <a:cubicBezTo>
                    <a:pt x="1357" y="95"/>
                    <a:pt x="1338" y="90"/>
                    <a:pt x="1318" y="90"/>
                  </a:cubicBezTo>
                  <a:cubicBezTo>
                    <a:pt x="1285" y="90"/>
                    <a:pt x="1250" y="105"/>
                    <a:pt x="1220" y="120"/>
                  </a:cubicBezTo>
                  <a:cubicBezTo>
                    <a:pt x="1197" y="157"/>
                    <a:pt x="1177" y="170"/>
                    <a:pt x="1159" y="170"/>
                  </a:cubicBezTo>
                  <a:cubicBezTo>
                    <a:pt x="1112" y="170"/>
                    <a:pt x="1076" y="87"/>
                    <a:pt x="1032" y="87"/>
                  </a:cubicBezTo>
                  <a:cubicBezTo>
                    <a:pt x="1020" y="87"/>
                    <a:pt x="1007" y="93"/>
                    <a:pt x="994" y="108"/>
                  </a:cubicBezTo>
                  <a:cubicBezTo>
                    <a:pt x="935" y="173"/>
                    <a:pt x="891" y="197"/>
                    <a:pt x="857" y="197"/>
                  </a:cubicBezTo>
                  <a:cubicBezTo>
                    <a:pt x="767" y="197"/>
                    <a:pt x="741" y="27"/>
                    <a:pt x="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5"/>
            <p:cNvSpPr/>
            <p:nvPr/>
          </p:nvSpPr>
          <p:spPr>
            <a:xfrm>
              <a:off x="6112650" y="2762075"/>
              <a:ext cx="99450" cy="14250"/>
            </a:xfrm>
            <a:custGeom>
              <a:avLst/>
              <a:gdLst/>
              <a:ahLst/>
              <a:cxnLst/>
              <a:rect l="l" t="t" r="r" b="b"/>
              <a:pathLst>
                <a:path w="3978" h="570" extrusionOk="0">
                  <a:moveTo>
                    <a:pt x="173" y="1"/>
                  </a:moveTo>
                  <a:cubicBezTo>
                    <a:pt x="120" y="1"/>
                    <a:pt x="66" y="18"/>
                    <a:pt x="13" y="60"/>
                  </a:cubicBezTo>
                  <a:cubicBezTo>
                    <a:pt x="1" y="132"/>
                    <a:pt x="13" y="215"/>
                    <a:pt x="48" y="286"/>
                  </a:cubicBezTo>
                  <a:cubicBezTo>
                    <a:pt x="120" y="393"/>
                    <a:pt x="215" y="453"/>
                    <a:pt x="334" y="489"/>
                  </a:cubicBezTo>
                  <a:cubicBezTo>
                    <a:pt x="552" y="538"/>
                    <a:pt x="768" y="555"/>
                    <a:pt x="984" y="555"/>
                  </a:cubicBezTo>
                  <a:cubicBezTo>
                    <a:pt x="1418" y="555"/>
                    <a:pt x="1850" y="488"/>
                    <a:pt x="2287" y="488"/>
                  </a:cubicBezTo>
                  <a:cubicBezTo>
                    <a:pt x="2311" y="488"/>
                    <a:pt x="2334" y="488"/>
                    <a:pt x="2358" y="489"/>
                  </a:cubicBezTo>
                  <a:cubicBezTo>
                    <a:pt x="2447" y="542"/>
                    <a:pt x="2540" y="569"/>
                    <a:pt x="2634" y="569"/>
                  </a:cubicBezTo>
                  <a:cubicBezTo>
                    <a:pt x="2727" y="569"/>
                    <a:pt x="2823" y="542"/>
                    <a:pt x="2918" y="489"/>
                  </a:cubicBezTo>
                  <a:lnTo>
                    <a:pt x="3204" y="489"/>
                  </a:lnTo>
                  <a:cubicBezTo>
                    <a:pt x="3272" y="435"/>
                    <a:pt x="3346" y="421"/>
                    <a:pt x="3422" y="421"/>
                  </a:cubicBezTo>
                  <a:cubicBezTo>
                    <a:pt x="3502" y="421"/>
                    <a:pt x="3585" y="437"/>
                    <a:pt x="3665" y="437"/>
                  </a:cubicBezTo>
                  <a:cubicBezTo>
                    <a:pt x="3694" y="437"/>
                    <a:pt x="3723" y="435"/>
                    <a:pt x="3751" y="429"/>
                  </a:cubicBezTo>
                  <a:cubicBezTo>
                    <a:pt x="3846" y="393"/>
                    <a:pt x="3918" y="334"/>
                    <a:pt x="3966" y="239"/>
                  </a:cubicBezTo>
                  <a:cubicBezTo>
                    <a:pt x="3977" y="167"/>
                    <a:pt x="3966" y="108"/>
                    <a:pt x="3918" y="60"/>
                  </a:cubicBezTo>
                  <a:cubicBezTo>
                    <a:pt x="3476" y="73"/>
                    <a:pt x="3036" y="78"/>
                    <a:pt x="2596" y="78"/>
                  </a:cubicBezTo>
                  <a:cubicBezTo>
                    <a:pt x="1840" y="78"/>
                    <a:pt x="1087" y="63"/>
                    <a:pt x="334" y="48"/>
                  </a:cubicBezTo>
                  <a:cubicBezTo>
                    <a:pt x="281" y="18"/>
                    <a:pt x="227"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5"/>
            <p:cNvSpPr/>
            <p:nvPr/>
          </p:nvSpPr>
          <p:spPr>
            <a:xfrm>
              <a:off x="6080800" y="2345800"/>
              <a:ext cx="113450" cy="13825"/>
            </a:xfrm>
            <a:custGeom>
              <a:avLst/>
              <a:gdLst/>
              <a:ahLst/>
              <a:cxnLst/>
              <a:rect l="l" t="t" r="r" b="b"/>
              <a:pathLst>
                <a:path w="4538" h="553" extrusionOk="0">
                  <a:moveTo>
                    <a:pt x="3817" y="0"/>
                  </a:moveTo>
                  <a:cubicBezTo>
                    <a:pt x="3735" y="0"/>
                    <a:pt x="3656" y="18"/>
                    <a:pt x="3585" y="90"/>
                  </a:cubicBezTo>
                  <a:lnTo>
                    <a:pt x="3596" y="90"/>
                  </a:lnTo>
                  <a:cubicBezTo>
                    <a:pt x="3504" y="134"/>
                    <a:pt x="3412" y="149"/>
                    <a:pt x="3320" y="149"/>
                  </a:cubicBezTo>
                  <a:cubicBezTo>
                    <a:pt x="3162" y="149"/>
                    <a:pt x="3004" y="105"/>
                    <a:pt x="2846" y="90"/>
                  </a:cubicBezTo>
                  <a:cubicBezTo>
                    <a:pt x="2829" y="102"/>
                    <a:pt x="2808" y="108"/>
                    <a:pt x="2788" y="108"/>
                  </a:cubicBezTo>
                  <a:cubicBezTo>
                    <a:pt x="2769" y="108"/>
                    <a:pt x="2751" y="102"/>
                    <a:pt x="2739" y="90"/>
                  </a:cubicBezTo>
                  <a:cubicBezTo>
                    <a:pt x="2192" y="78"/>
                    <a:pt x="1620" y="78"/>
                    <a:pt x="1072" y="54"/>
                  </a:cubicBezTo>
                  <a:cubicBezTo>
                    <a:pt x="940" y="24"/>
                    <a:pt x="809" y="2"/>
                    <a:pt x="667" y="2"/>
                  </a:cubicBezTo>
                  <a:cubicBezTo>
                    <a:pt x="477" y="2"/>
                    <a:pt x="266" y="41"/>
                    <a:pt x="1" y="150"/>
                  </a:cubicBezTo>
                  <a:cubicBezTo>
                    <a:pt x="297" y="258"/>
                    <a:pt x="570" y="277"/>
                    <a:pt x="825" y="277"/>
                  </a:cubicBezTo>
                  <a:cubicBezTo>
                    <a:pt x="957" y="277"/>
                    <a:pt x="1083" y="272"/>
                    <a:pt x="1206" y="272"/>
                  </a:cubicBezTo>
                  <a:cubicBezTo>
                    <a:pt x="1392" y="272"/>
                    <a:pt x="1569" y="283"/>
                    <a:pt x="1739" y="340"/>
                  </a:cubicBezTo>
                  <a:cubicBezTo>
                    <a:pt x="2280" y="416"/>
                    <a:pt x="2822" y="552"/>
                    <a:pt x="3367" y="552"/>
                  </a:cubicBezTo>
                  <a:cubicBezTo>
                    <a:pt x="3590" y="552"/>
                    <a:pt x="3813" y="530"/>
                    <a:pt x="4037" y="471"/>
                  </a:cubicBezTo>
                  <a:cubicBezTo>
                    <a:pt x="4347" y="376"/>
                    <a:pt x="4537" y="257"/>
                    <a:pt x="4108" y="19"/>
                  </a:cubicBezTo>
                  <a:lnTo>
                    <a:pt x="4108" y="19"/>
                  </a:lnTo>
                  <a:cubicBezTo>
                    <a:pt x="4097" y="19"/>
                    <a:pt x="4086" y="20"/>
                    <a:pt x="4075" y="20"/>
                  </a:cubicBezTo>
                  <a:cubicBezTo>
                    <a:pt x="3989" y="20"/>
                    <a:pt x="3902" y="0"/>
                    <a:pt x="38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5"/>
            <p:cNvSpPr/>
            <p:nvPr/>
          </p:nvSpPr>
          <p:spPr>
            <a:xfrm>
              <a:off x="6149275" y="2998725"/>
              <a:ext cx="86925" cy="21150"/>
            </a:xfrm>
            <a:custGeom>
              <a:avLst/>
              <a:gdLst/>
              <a:ahLst/>
              <a:cxnLst/>
              <a:rect l="l" t="t" r="r" b="b"/>
              <a:pathLst>
                <a:path w="3477" h="846" extrusionOk="0">
                  <a:moveTo>
                    <a:pt x="3274" y="0"/>
                  </a:moveTo>
                  <a:cubicBezTo>
                    <a:pt x="3203" y="0"/>
                    <a:pt x="3143" y="12"/>
                    <a:pt x="3084" y="48"/>
                  </a:cubicBezTo>
                  <a:cubicBezTo>
                    <a:pt x="2832" y="121"/>
                    <a:pt x="2576" y="134"/>
                    <a:pt x="2321" y="134"/>
                  </a:cubicBezTo>
                  <a:cubicBezTo>
                    <a:pt x="2165" y="134"/>
                    <a:pt x="2009" y="129"/>
                    <a:pt x="1854" y="129"/>
                  </a:cubicBezTo>
                  <a:cubicBezTo>
                    <a:pt x="1808" y="129"/>
                    <a:pt x="1761" y="130"/>
                    <a:pt x="1715" y="131"/>
                  </a:cubicBezTo>
                  <a:cubicBezTo>
                    <a:pt x="1682" y="124"/>
                    <a:pt x="1650" y="120"/>
                    <a:pt x="1618" y="120"/>
                  </a:cubicBezTo>
                  <a:cubicBezTo>
                    <a:pt x="1389" y="120"/>
                    <a:pt x="1184" y="289"/>
                    <a:pt x="952" y="289"/>
                  </a:cubicBezTo>
                  <a:cubicBezTo>
                    <a:pt x="902" y="289"/>
                    <a:pt x="851" y="281"/>
                    <a:pt x="798" y="262"/>
                  </a:cubicBezTo>
                  <a:lnTo>
                    <a:pt x="607" y="262"/>
                  </a:lnTo>
                  <a:cubicBezTo>
                    <a:pt x="524" y="286"/>
                    <a:pt x="417" y="298"/>
                    <a:pt x="322" y="321"/>
                  </a:cubicBezTo>
                  <a:cubicBezTo>
                    <a:pt x="203" y="357"/>
                    <a:pt x="72" y="393"/>
                    <a:pt x="0" y="500"/>
                  </a:cubicBezTo>
                  <a:cubicBezTo>
                    <a:pt x="167" y="631"/>
                    <a:pt x="357" y="583"/>
                    <a:pt x="536" y="607"/>
                  </a:cubicBezTo>
                  <a:cubicBezTo>
                    <a:pt x="1000" y="667"/>
                    <a:pt x="1477" y="631"/>
                    <a:pt x="1917" y="762"/>
                  </a:cubicBezTo>
                  <a:lnTo>
                    <a:pt x="1977" y="750"/>
                  </a:lnTo>
                  <a:lnTo>
                    <a:pt x="2000" y="762"/>
                  </a:lnTo>
                  <a:cubicBezTo>
                    <a:pt x="2052" y="744"/>
                    <a:pt x="2105" y="737"/>
                    <a:pt x="2157" y="737"/>
                  </a:cubicBezTo>
                  <a:cubicBezTo>
                    <a:pt x="2362" y="737"/>
                    <a:pt x="2570" y="846"/>
                    <a:pt x="2775" y="846"/>
                  </a:cubicBezTo>
                  <a:cubicBezTo>
                    <a:pt x="2867" y="846"/>
                    <a:pt x="2958" y="824"/>
                    <a:pt x="3048" y="762"/>
                  </a:cubicBezTo>
                  <a:lnTo>
                    <a:pt x="3036" y="762"/>
                  </a:lnTo>
                  <a:cubicBezTo>
                    <a:pt x="3167" y="691"/>
                    <a:pt x="3382" y="714"/>
                    <a:pt x="3441" y="524"/>
                  </a:cubicBezTo>
                  <a:cubicBezTo>
                    <a:pt x="3477" y="393"/>
                    <a:pt x="3477" y="262"/>
                    <a:pt x="3417" y="131"/>
                  </a:cubicBezTo>
                  <a:cubicBezTo>
                    <a:pt x="3382" y="71"/>
                    <a:pt x="3334" y="36"/>
                    <a:pt x="3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5"/>
            <p:cNvSpPr/>
            <p:nvPr/>
          </p:nvSpPr>
          <p:spPr>
            <a:xfrm>
              <a:off x="5399775" y="2644800"/>
              <a:ext cx="25925" cy="47825"/>
            </a:xfrm>
            <a:custGeom>
              <a:avLst/>
              <a:gdLst/>
              <a:ahLst/>
              <a:cxnLst/>
              <a:rect l="l" t="t" r="r" b="b"/>
              <a:pathLst>
                <a:path w="1037" h="1913" extrusionOk="0">
                  <a:moveTo>
                    <a:pt x="858" y="1"/>
                  </a:moveTo>
                  <a:cubicBezTo>
                    <a:pt x="524" y="465"/>
                    <a:pt x="155" y="917"/>
                    <a:pt x="0" y="1477"/>
                  </a:cubicBezTo>
                  <a:cubicBezTo>
                    <a:pt x="24" y="1548"/>
                    <a:pt x="24" y="1608"/>
                    <a:pt x="24" y="1691"/>
                  </a:cubicBezTo>
                  <a:cubicBezTo>
                    <a:pt x="24" y="1775"/>
                    <a:pt x="60" y="1882"/>
                    <a:pt x="155" y="1906"/>
                  </a:cubicBezTo>
                  <a:cubicBezTo>
                    <a:pt x="175" y="1910"/>
                    <a:pt x="192" y="1913"/>
                    <a:pt x="206" y="1913"/>
                  </a:cubicBezTo>
                  <a:cubicBezTo>
                    <a:pt x="332" y="1913"/>
                    <a:pt x="282" y="1745"/>
                    <a:pt x="346" y="1691"/>
                  </a:cubicBezTo>
                  <a:cubicBezTo>
                    <a:pt x="381" y="1655"/>
                    <a:pt x="417" y="1632"/>
                    <a:pt x="453" y="1596"/>
                  </a:cubicBezTo>
                  <a:cubicBezTo>
                    <a:pt x="453" y="1608"/>
                    <a:pt x="465" y="1632"/>
                    <a:pt x="500" y="1655"/>
                  </a:cubicBezTo>
                  <a:cubicBezTo>
                    <a:pt x="524" y="1655"/>
                    <a:pt x="560" y="1644"/>
                    <a:pt x="584" y="1596"/>
                  </a:cubicBezTo>
                  <a:cubicBezTo>
                    <a:pt x="815" y="1538"/>
                    <a:pt x="709" y="1154"/>
                    <a:pt x="1009" y="1154"/>
                  </a:cubicBezTo>
                  <a:cubicBezTo>
                    <a:pt x="1017" y="1154"/>
                    <a:pt x="1027" y="1155"/>
                    <a:pt x="1036" y="1155"/>
                  </a:cubicBezTo>
                  <a:cubicBezTo>
                    <a:pt x="977" y="763"/>
                    <a:pt x="917" y="393"/>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5"/>
            <p:cNvSpPr/>
            <p:nvPr/>
          </p:nvSpPr>
          <p:spPr>
            <a:xfrm>
              <a:off x="5140500" y="2262900"/>
              <a:ext cx="49150" cy="25975"/>
            </a:xfrm>
            <a:custGeom>
              <a:avLst/>
              <a:gdLst/>
              <a:ahLst/>
              <a:cxnLst/>
              <a:rect l="l" t="t" r="r" b="b"/>
              <a:pathLst>
                <a:path w="1966" h="1039" extrusionOk="0">
                  <a:moveTo>
                    <a:pt x="1192" y="1"/>
                  </a:moveTo>
                  <a:cubicBezTo>
                    <a:pt x="1013" y="13"/>
                    <a:pt x="870" y="72"/>
                    <a:pt x="775" y="239"/>
                  </a:cubicBezTo>
                  <a:cubicBezTo>
                    <a:pt x="584" y="489"/>
                    <a:pt x="275" y="310"/>
                    <a:pt x="1" y="441"/>
                  </a:cubicBezTo>
                  <a:cubicBezTo>
                    <a:pt x="180" y="572"/>
                    <a:pt x="215" y="751"/>
                    <a:pt x="191" y="953"/>
                  </a:cubicBezTo>
                  <a:cubicBezTo>
                    <a:pt x="236" y="1018"/>
                    <a:pt x="285" y="1039"/>
                    <a:pt x="337" y="1039"/>
                  </a:cubicBezTo>
                  <a:cubicBezTo>
                    <a:pt x="410" y="1039"/>
                    <a:pt x="489" y="998"/>
                    <a:pt x="572" y="977"/>
                  </a:cubicBezTo>
                  <a:cubicBezTo>
                    <a:pt x="947" y="926"/>
                    <a:pt x="1314" y="824"/>
                    <a:pt x="1693" y="824"/>
                  </a:cubicBezTo>
                  <a:cubicBezTo>
                    <a:pt x="1760" y="824"/>
                    <a:pt x="1827" y="827"/>
                    <a:pt x="1894" y="834"/>
                  </a:cubicBezTo>
                  <a:cubicBezTo>
                    <a:pt x="1954" y="787"/>
                    <a:pt x="1965" y="727"/>
                    <a:pt x="1942" y="668"/>
                  </a:cubicBezTo>
                  <a:cubicBezTo>
                    <a:pt x="1739" y="477"/>
                    <a:pt x="1442" y="382"/>
                    <a:pt x="1370" y="72"/>
                  </a:cubicBezTo>
                  <a:cubicBezTo>
                    <a:pt x="1311" y="25"/>
                    <a:pt x="1251" y="13"/>
                    <a:pt x="1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5"/>
            <p:cNvSpPr/>
            <p:nvPr/>
          </p:nvSpPr>
          <p:spPr>
            <a:xfrm>
              <a:off x="6088550" y="3166975"/>
              <a:ext cx="78900" cy="14600"/>
            </a:xfrm>
            <a:custGeom>
              <a:avLst/>
              <a:gdLst/>
              <a:ahLst/>
              <a:cxnLst/>
              <a:rect l="l" t="t" r="r" b="b"/>
              <a:pathLst>
                <a:path w="3156" h="584" extrusionOk="0">
                  <a:moveTo>
                    <a:pt x="1141" y="0"/>
                  </a:moveTo>
                  <a:cubicBezTo>
                    <a:pt x="985" y="0"/>
                    <a:pt x="829" y="13"/>
                    <a:pt x="671" y="13"/>
                  </a:cubicBezTo>
                  <a:cubicBezTo>
                    <a:pt x="622" y="13"/>
                    <a:pt x="573" y="12"/>
                    <a:pt x="524" y="9"/>
                  </a:cubicBezTo>
                  <a:cubicBezTo>
                    <a:pt x="346" y="92"/>
                    <a:pt x="131" y="57"/>
                    <a:pt x="0" y="235"/>
                  </a:cubicBezTo>
                  <a:cubicBezTo>
                    <a:pt x="142" y="344"/>
                    <a:pt x="293" y="368"/>
                    <a:pt x="449" y="368"/>
                  </a:cubicBezTo>
                  <a:cubicBezTo>
                    <a:pt x="575" y="368"/>
                    <a:pt x="703" y="352"/>
                    <a:pt x="832" y="352"/>
                  </a:cubicBezTo>
                  <a:cubicBezTo>
                    <a:pt x="892" y="352"/>
                    <a:pt x="952" y="356"/>
                    <a:pt x="1012" y="366"/>
                  </a:cubicBezTo>
                  <a:cubicBezTo>
                    <a:pt x="1102" y="355"/>
                    <a:pt x="1191" y="350"/>
                    <a:pt x="1281" y="350"/>
                  </a:cubicBezTo>
                  <a:cubicBezTo>
                    <a:pt x="1668" y="350"/>
                    <a:pt x="2054" y="441"/>
                    <a:pt x="2441" y="509"/>
                  </a:cubicBezTo>
                  <a:cubicBezTo>
                    <a:pt x="2667" y="555"/>
                    <a:pt x="2819" y="583"/>
                    <a:pt x="2923" y="583"/>
                  </a:cubicBezTo>
                  <a:cubicBezTo>
                    <a:pt x="3115" y="583"/>
                    <a:pt x="3140" y="486"/>
                    <a:pt x="3156" y="223"/>
                  </a:cubicBezTo>
                  <a:cubicBezTo>
                    <a:pt x="3057" y="154"/>
                    <a:pt x="2952" y="133"/>
                    <a:pt x="2845" y="133"/>
                  </a:cubicBezTo>
                  <a:cubicBezTo>
                    <a:pt x="2684" y="133"/>
                    <a:pt x="2517" y="181"/>
                    <a:pt x="2355" y="181"/>
                  </a:cubicBezTo>
                  <a:cubicBezTo>
                    <a:pt x="2237" y="181"/>
                    <a:pt x="2121" y="155"/>
                    <a:pt x="2013" y="68"/>
                  </a:cubicBezTo>
                  <a:cubicBezTo>
                    <a:pt x="1858" y="68"/>
                    <a:pt x="1727" y="57"/>
                    <a:pt x="1584" y="57"/>
                  </a:cubicBezTo>
                  <a:cubicBezTo>
                    <a:pt x="1435" y="12"/>
                    <a:pt x="1288" y="0"/>
                    <a:pt x="1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5"/>
            <p:cNvSpPr/>
            <p:nvPr/>
          </p:nvSpPr>
          <p:spPr>
            <a:xfrm>
              <a:off x="6066525" y="2132225"/>
              <a:ext cx="75025" cy="25725"/>
            </a:xfrm>
            <a:custGeom>
              <a:avLst/>
              <a:gdLst/>
              <a:ahLst/>
              <a:cxnLst/>
              <a:rect l="l" t="t" r="r" b="b"/>
              <a:pathLst>
                <a:path w="3001" h="1029" extrusionOk="0">
                  <a:moveTo>
                    <a:pt x="2441" y="1"/>
                  </a:moveTo>
                  <a:cubicBezTo>
                    <a:pt x="1631" y="13"/>
                    <a:pt x="822" y="13"/>
                    <a:pt x="0" y="13"/>
                  </a:cubicBezTo>
                  <a:cubicBezTo>
                    <a:pt x="106" y="282"/>
                    <a:pt x="292" y="336"/>
                    <a:pt x="490" y="336"/>
                  </a:cubicBezTo>
                  <a:cubicBezTo>
                    <a:pt x="626" y="336"/>
                    <a:pt x="767" y="311"/>
                    <a:pt x="893" y="311"/>
                  </a:cubicBezTo>
                  <a:cubicBezTo>
                    <a:pt x="916" y="310"/>
                    <a:pt x="938" y="310"/>
                    <a:pt x="960" y="310"/>
                  </a:cubicBezTo>
                  <a:cubicBezTo>
                    <a:pt x="1386" y="310"/>
                    <a:pt x="1536" y="427"/>
                    <a:pt x="1286" y="858"/>
                  </a:cubicBezTo>
                  <a:cubicBezTo>
                    <a:pt x="1606" y="945"/>
                    <a:pt x="1929" y="1028"/>
                    <a:pt x="2255" y="1028"/>
                  </a:cubicBezTo>
                  <a:cubicBezTo>
                    <a:pt x="2463" y="1028"/>
                    <a:pt x="2672" y="994"/>
                    <a:pt x="2882" y="906"/>
                  </a:cubicBezTo>
                  <a:cubicBezTo>
                    <a:pt x="3001" y="703"/>
                    <a:pt x="2798" y="620"/>
                    <a:pt x="2679" y="525"/>
                  </a:cubicBezTo>
                  <a:cubicBezTo>
                    <a:pt x="2584" y="430"/>
                    <a:pt x="2417" y="358"/>
                    <a:pt x="2584" y="191"/>
                  </a:cubicBezTo>
                  <a:cubicBezTo>
                    <a:pt x="2596" y="180"/>
                    <a:pt x="2608" y="144"/>
                    <a:pt x="2620" y="120"/>
                  </a:cubicBezTo>
                  <a:cubicBezTo>
                    <a:pt x="2596" y="84"/>
                    <a:pt x="2584" y="49"/>
                    <a:pt x="2560" y="13"/>
                  </a:cubicBezTo>
                  <a:cubicBezTo>
                    <a:pt x="2549" y="29"/>
                    <a:pt x="2533" y="38"/>
                    <a:pt x="2514" y="38"/>
                  </a:cubicBezTo>
                  <a:cubicBezTo>
                    <a:pt x="2492" y="38"/>
                    <a:pt x="2467" y="27"/>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5"/>
            <p:cNvSpPr/>
            <p:nvPr/>
          </p:nvSpPr>
          <p:spPr>
            <a:xfrm>
              <a:off x="5108075" y="2163500"/>
              <a:ext cx="25025" cy="83350"/>
            </a:xfrm>
            <a:custGeom>
              <a:avLst/>
              <a:gdLst/>
              <a:ahLst/>
              <a:cxnLst/>
              <a:rect l="l" t="t" r="r" b="b"/>
              <a:pathLst>
                <a:path w="1001" h="3334" extrusionOk="0">
                  <a:moveTo>
                    <a:pt x="465" y="0"/>
                  </a:moveTo>
                  <a:lnTo>
                    <a:pt x="465" y="0"/>
                  </a:lnTo>
                  <a:cubicBezTo>
                    <a:pt x="0" y="1131"/>
                    <a:pt x="214" y="2250"/>
                    <a:pt x="453" y="3334"/>
                  </a:cubicBezTo>
                  <a:cubicBezTo>
                    <a:pt x="572" y="2917"/>
                    <a:pt x="512" y="2489"/>
                    <a:pt x="405" y="2096"/>
                  </a:cubicBezTo>
                  <a:cubicBezTo>
                    <a:pt x="262" y="1596"/>
                    <a:pt x="441" y="1131"/>
                    <a:pt x="417" y="572"/>
                  </a:cubicBezTo>
                  <a:lnTo>
                    <a:pt x="417" y="572"/>
                  </a:lnTo>
                  <a:cubicBezTo>
                    <a:pt x="584" y="726"/>
                    <a:pt x="679" y="798"/>
                    <a:pt x="762" y="869"/>
                  </a:cubicBezTo>
                  <a:cubicBezTo>
                    <a:pt x="869" y="857"/>
                    <a:pt x="929" y="822"/>
                    <a:pt x="976" y="726"/>
                  </a:cubicBezTo>
                  <a:cubicBezTo>
                    <a:pt x="1000" y="655"/>
                    <a:pt x="1000" y="560"/>
                    <a:pt x="976" y="476"/>
                  </a:cubicBezTo>
                  <a:cubicBezTo>
                    <a:pt x="929" y="405"/>
                    <a:pt x="822" y="381"/>
                    <a:pt x="762" y="322"/>
                  </a:cubicBezTo>
                  <a:cubicBezTo>
                    <a:pt x="691" y="353"/>
                    <a:pt x="638" y="366"/>
                    <a:pt x="598" y="366"/>
                  </a:cubicBezTo>
                  <a:cubicBezTo>
                    <a:pt x="428" y="366"/>
                    <a:pt x="513" y="116"/>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5"/>
            <p:cNvSpPr/>
            <p:nvPr/>
          </p:nvSpPr>
          <p:spPr>
            <a:xfrm>
              <a:off x="6109675" y="2303300"/>
              <a:ext cx="65225" cy="19450"/>
            </a:xfrm>
            <a:custGeom>
              <a:avLst/>
              <a:gdLst/>
              <a:ahLst/>
              <a:cxnLst/>
              <a:rect l="l" t="t" r="r" b="b"/>
              <a:pathLst>
                <a:path w="2609" h="778" extrusionOk="0">
                  <a:moveTo>
                    <a:pt x="684" y="1"/>
                  </a:moveTo>
                  <a:cubicBezTo>
                    <a:pt x="552" y="1"/>
                    <a:pt x="418" y="35"/>
                    <a:pt x="286" y="87"/>
                  </a:cubicBezTo>
                  <a:cubicBezTo>
                    <a:pt x="1" y="433"/>
                    <a:pt x="298" y="433"/>
                    <a:pt x="513" y="492"/>
                  </a:cubicBezTo>
                  <a:cubicBezTo>
                    <a:pt x="536" y="492"/>
                    <a:pt x="584" y="504"/>
                    <a:pt x="620" y="504"/>
                  </a:cubicBezTo>
                  <a:lnTo>
                    <a:pt x="703" y="504"/>
                  </a:lnTo>
                  <a:cubicBezTo>
                    <a:pt x="716" y="503"/>
                    <a:pt x="729" y="502"/>
                    <a:pt x="742" y="502"/>
                  </a:cubicBezTo>
                  <a:cubicBezTo>
                    <a:pt x="855" y="502"/>
                    <a:pt x="951" y="551"/>
                    <a:pt x="1037" y="647"/>
                  </a:cubicBezTo>
                  <a:cubicBezTo>
                    <a:pt x="1054" y="648"/>
                    <a:pt x="1072" y="648"/>
                    <a:pt x="1090" y="648"/>
                  </a:cubicBezTo>
                  <a:cubicBezTo>
                    <a:pt x="1153" y="648"/>
                    <a:pt x="1216" y="643"/>
                    <a:pt x="1278" y="643"/>
                  </a:cubicBezTo>
                  <a:cubicBezTo>
                    <a:pt x="1399" y="643"/>
                    <a:pt x="1514" y="663"/>
                    <a:pt x="1608" y="778"/>
                  </a:cubicBezTo>
                  <a:lnTo>
                    <a:pt x="1727" y="778"/>
                  </a:lnTo>
                  <a:cubicBezTo>
                    <a:pt x="1792" y="727"/>
                    <a:pt x="1858" y="711"/>
                    <a:pt x="1925" y="711"/>
                  </a:cubicBezTo>
                  <a:cubicBezTo>
                    <a:pt x="2041" y="711"/>
                    <a:pt x="2158" y="758"/>
                    <a:pt x="2273" y="758"/>
                  </a:cubicBezTo>
                  <a:cubicBezTo>
                    <a:pt x="2326" y="758"/>
                    <a:pt x="2378" y="748"/>
                    <a:pt x="2430" y="718"/>
                  </a:cubicBezTo>
                  <a:cubicBezTo>
                    <a:pt x="2537" y="659"/>
                    <a:pt x="2596" y="587"/>
                    <a:pt x="2608" y="468"/>
                  </a:cubicBezTo>
                  <a:cubicBezTo>
                    <a:pt x="2144" y="266"/>
                    <a:pt x="1632" y="385"/>
                    <a:pt x="1168" y="195"/>
                  </a:cubicBezTo>
                  <a:cubicBezTo>
                    <a:pt x="1015" y="55"/>
                    <a:pt x="851" y="1"/>
                    <a:pt x="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5"/>
            <p:cNvSpPr/>
            <p:nvPr/>
          </p:nvSpPr>
          <p:spPr>
            <a:xfrm>
              <a:off x="5197075" y="1819400"/>
              <a:ext cx="14300" cy="65800"/>
            </a:xfrm>
            <a:custGeom>
              <a:avLst/>
              <a:gdLst/>
              <a:ahLst/>
              <a:cxnLst/>
              <a:rect l="l" t="t" r="r" b="b"/>
              <a:pathLst>
                <a:path w="572" h="2632" extrusionOk="0">
                  <a:moveTo>
                    <a:pt x="357" y="1"/>
                  </a:moveTo>
                  <a:cubicBezTo>
                    <a:pt x="0" y="846"/>
                    <a:pt x="119" y="1727"/>
                    <a:pt x="107" y="2596"/>
                  </a:cubicBezTo>
                  <a:cubicBezTo>
                    <a:pt x="131" y="2620"/>
                    <a:pt x="179" y="2620"/>
                    <a:pt x="214" y="2632"/>
                  </a:cubicBezTo>
                  <a:cubicBezTo>
                    <a:pt x="453" y="2167"/>
                    <a:pt x="310" y="1667"/>
                    <a:pt x="393" y="1167"/>
                  </a:cubicBezTo>
                  <a:cubicBezTo>
                    <a:pt x="548" y="965"/>
                    <a:pt x="572" y="715"/>
                    <a:pt x="572" y="441"/>
                  </a:cubicBezTo>
                  <a:cubicBezTo>
                    <a:pt x="536" y="274"/>
                    <a:pt x="512" y="96"/>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5"/>
            <p:cNvSpPr/>
            <p:nvPr/>
          </p:nvSpPr>
          <p:spPr>
            <a:xfrm>
              <a:off x="6216250" y="1842025"/>
              <a:ext cx="43175" cy="14300"/>
            </a:xfrm>
            <a:custGeom>
              <a:avLst/>
              <a:gdLst/>
              <a:ahLst/>
              <a:cxnLst/>
              <a:rect l="l" t="t" r="r" b="b"/>
              <a:pathLst>
                <a:path w="1727" h="572" extrusionOk="0">
                  <a:moveTo>
                    <a:pt x="345" y="0"/>
                  </a:moveTo>
                  <a:cubicBezTo>
                    <a:pt x="286" y="60"/>
                    <a:pt x="203" y="72"/>
                    <a:pt x="131" y="119"/>
                  </a:cubicBezTo>
                  <a:cubicBezTo>
                    <a:pt x="48" y="203"/>
                    <a:pt x="0" y="298"/>
                    <a:pt x="12" y="417"/>
                  </a:cubicBezTo>
                  <a:cubicBezTo>
                    <a:pt x="60" y="489"/>
                    <a:pt x="143" y="500"/>
                    <a:pt x="203" y="560"/>
                  </a:cubicBezTo>
                  <a:lnTo>
                    <a:pt x="488" y="560"/>
                  </a:lnTo>
                  <a:cubicBezTo>
                    <a:pt x="536" y="524"/>
                    <a:pt x="584" y="500"/>
                    <a:pt x="619" y="500"/>
                  </a:cubicBezTo>
                  <a:cubicBezTo>
                    <a:pt x="679" y="524"/>
                    <a:pt x="726" y="536"/>
                    <a:pt x="774" y="572"/>
                  </a:cubicBezTo>
                  <a:lnTo>
                    <a:pt x="917" y="572"/>
                  </a:lnTo>
                  <a:cubicBezTo>
                    <a:pt x="965" y="524"/>
                    <a:pt x="1024" y="477"/>
                    <a:pt x="1072" y="429"/>
                  </a:cubicBezTo>
                  <a:lnTo>
                    <a:pt x="1357" y="429"/>
                  </a:lnTo>
                  <a:cubicBezTo>
                    <a:pt x="1357" y="429"/>
                    <a:pt x="1369" y="441"/>
                    <a:pt x="1393" y="453"/>
                  </a:cubicBezTo>
                  <a:cubicBezTo>
                    <a:pt x="1404" y="460"/>
                    <a:pt x="1413" y="463"/>
                    <a:pt x="1422" y="463"/>
                  </a:cubicBezTo>
                  <a:cubicBezTo>
                    <a:pt x="1444" y="463"/>
                    <a:pt x="1463" y="446"/>
                    <a:pt x="1488" y="429"/>
                  </a:cubicBezTo>
                  <a:lnTo>
                    <a:pt x="1631" y="429"/>
                  </a:lnTo>
                  <a:cubicBezTo>
                    <a:pt x="1727" y="346"/>
                    <a:pt x="1727" y="239"/>
                    <a:pt x="1631" y="143"/>
                  </a:cubicBezTo>
                  <a:cubicBezTo>
                    <a:pt x="1500" y="72"/>
                    <a:pt x="1310" y="131"/>
                    <a:pt x="1203" y="0"/>
                  </a:cubicBezTo>
                  <a:lnTo>
                    <a:pt x="917" y="0"/>
                  </a:lnTo>
                  <a:cubicBezTo>
                    <a:pt x="917" y="0"/>
                    <a:pt x="905" y="12"/>
                    <a:pt x="881" y="24"/>
                  </a:cubicBezTo>
                  <a:cubicBezTo>
                    <a:pt x="867" y="31"/>
                    <a:pt x="854" y="34"/>
                    <a:pt x="842" y="34"/>
                  </a:cubicBezTo>
                  <a:cubicBezTo>
                    <a:pt x="814" y="34"/>
                    <a:pt x="791" y="17"/>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5"/>
            <p:cNvSpPr/>
            <p:nvPr/>
          </p:nvSpPr>
          <p:spPr>
            <a:xfrm>
              <a:off x="6156400" y="2580500"/>
              <a:ext cx="40525" cy="19875"/>
            </a:xfrm>
            <a:custGeom>
              <a:avLst/>
              <a:gdLst/>
              <a:ahLst/>
              <a:cxnLst/>
              <a:rect l="l" t="t" r="r" b="b"/>
              <a:pathLst>
                <a:path w="1621" h="795" extrusionOk="0">
                  <a:moveTo>
                    <a:pt x="477" y="1"/>
                  </a:moveTo>
                  <a:cubicBezTo>
                    <a:pt x="358" y="108"/>
                    <a:pt x="203" y="167"/>
                    <a:pt x="96" y="298"/>
                  </a:cubicBezTo>
                  <a:cubicBezTo>
                    <a:pt x="61" y="346"/>
                    <a:pt x="25" y="406"/>
                    <a:pt x="1" y="465"/>
                  </a:cubicBezTo>
                  <a:cubicBezTo>
                    <a:pt x="10" y="538"/>
                    <a:pt x="26" y="604"/>
                    <a:pt x="98" y="604"/>
                  </a:cubicBezTo>
                  <a:cubicBezTo>
                    <a:pt x="119" y="604"/>
                    <a:pt x="146" y="598"/>
                    <a:pt x="180" y="584"/>
                  </a:cubicBezTo>
                  <a:cubicBezTo>
                    <a:pt x="381" y="712"/>
                    <a:pt x="594" y="737"/>
                    <a:pt x="811" y="737"/>
                  </a:cubicBezTo>
                  <a:cubicBezTo>
                    <a:pt x="955" y="737"/>
                    <a:pt x="1101" y="726"/>
                    <a:pt x="1248" y="726"/>
                  </a:cubicBezTo>
                  <a:cubicBezTo>
                    <a:pt x="1273" y="726"/>
                    <a:pt x="1298" y="726"/>
                    <a:pt x="1323" y="727"/>
                  </a:cubicBezTo>
                  <a:cubicBezTo>
                    <a:pt x="1363" y="773"/>
                    <a:pt x="1409" y="794"/>
                    <a:pt x="1456" y="794"/>
                  </a:cubicBezTo>
                  <a:cubicBezTo>
                    <a:pt x="1507" y="794"/>
                    <a:pt x="1559" y="770"/>
                    <a:pt x="1608" y="727"/>
                  </a:cubicBezTo>
                  <a:cubicBezTo>
                    <a:pt x="1585" y="572"/>
                    <a:pt x="1620" y="406"/>
                    <a:pt x="1454" y="298"/>
                  </a:cubicBezTo>
                  <a:cubicBezTo>
                    <a:pt x="1394" y="298"/>
                    <a:pt x="1346" y="287"/>
                    <a:pt x="1334" y="287"/>
                  </a:cubicBezTo>
                  <a:cubicBezTo>
                    <a:pt x="1196" y="298"/>
                    <a:pt x="1035" y="363"/>
                    <a:pt x="901" y="363"/>
                  </a:cubicBezTo>
                  <a:cubicBezTo>
                    <a:pt x="758" y="363"/>
                    <a:pt x="645" y="289"/>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5"/>
            <p:cNvSpPr/>
            <p:nvPr/>
          </p:nvSpPr>
          <p:spPr>
            <a:xfrm>
              <a:off x="6151050" y="2501600"/>
              <a:ext cx="41700" cy="10925"/>
            </a:xfrm>
            <a:custGeom>
              <a:avLst/>
              <a:gdLst/>
              <a:ahLst/>
              <a:cxnLst/>
              <a:rect l="l" t="t" r="r" b="b"/>
              <a:pathLst>
                <a:path w="1668" h="437" extrusionOk="0">
                  <a:moveTo>
                    <a:pt x="1622" y="0"/>
                  </a:moveTo>
                  <a:cubicBezTo>
                    <a:pt x="1490" y="0"/>
                    <a:pt x="1371" y="54"/>
                    <a:pt x="1233" y="54"/>
                  </a:cubicBezTo>
                  <a:cubicBezTo>
                    <a:pt x="1212" y="54"/>
                    <a:pt x="1190" y="52"/>
                    <a:pt x="1167" y="49"/>
                  </a:cubicBezTo>
                  <a:cubicBezTo>
                    <a:pt x="1034" y="27"/>
                    <a:pt x="897" y="13"/>
                    <a:pt x="759" y="13"/>
                  </a:cubicBezTo>
                  <a:cubicBezTo>
                    <a:pt x="529" y="13"/>
                    <a:pt x="296" y="52"/>
                    <a:pt x="72" y="156"/>
                  </a:cubicBezTo>
                  <a:cubicBezTo>
                    <a:pt x="1" y="216"/>
                    <a:pt x="1" y="252"/>
                    <a:pt x="72" y="299"/>
                  </a:cubicBezTo>
                  <a:cubicBezTo>
                    <a:pt x="161" y="414"/>
                    <a:pt x="267" y="436"/>
                    <a:pt x="376" y="436"/>
                  </a:cubicBezTo>
                  <a:cubicBezTo>
                    <a:pt x="447" y="436"/>
                    <a:pt x="520" y="427"/>
                    <a:pt x="590" y="427"/>
                  </a:cubicBezTo>
                  <a:cubicBezTo>
                    <a:pt x="612" y="427"/>
                    <a:pt x="634" y="428"/>
                    <a:pt x="656" y="430"/>
                  </a:cubicBezTo>
                  <a:lnTo>
                    <a:pt x="810" y="430"/>
                  </a:lnTo>
                  <a:cubicBezTo>
                    <a:pt x="864" y="414"/>
                    <a:pt x="918" y="410"/>
                    <a:pt x="973" y="410"/>
                  </a:cubicBezTo>
                  <a:cubicBezTo>
                    <a:pt x="1050" y="410"/>
                    <a:pt x="1127" y="419"/>
                    <a:pt x="1203" y="419"/>
                  </a:cubicBezTo>
                  <a:cubicBezTo>
                    <a:pt x="1316" y="419"/>
                    <a:pt x="1425" y="399"/>
                    <a:pt x="1525" y="299"/>
                  </a:cubicBezTo>
                  <a:cubicBezTo>
                    <a:pt x="1560" y="240"/>
                    <a:pt x="1656" y="228"/>
                    <a:pt x="1668" y="133"/>
                  </a:cubicBezTo>
                  <a:cubicBezTo>
                    <a:pt x="1668" y="97"/>
                    <a:pt x="1656" y="49"/>
                    <a:pt x="1656" y="2"/>
                  </a:cubicBezTo>
                  <a:cubicBezTo>
                    <a:pt x="1644" y="1"/>
                    <a:pt x="1633" y="0"/>
                    <a:pt x="1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5"/>
            <p:cNvSpPr/>
            <p:nvPr/>
          </p:nvSpPr>
          <p:spPr>
            <a:xfrm>
              <a:off x="6173075" y="2315000"/>
              <a:ext cx="44675" cy="10750"/>
            </a:xfrm>
            <a:custGeom>
              <a:avLst/>
              <a:gdLst/>
              <a:ahLst/>
              <a:cxnLst/>
              <a:rect l="l" t="t" r="r" b="b"/>
              <a:pathLst>
                <a:path w="1787" h="430" extrusionOk="0">
                  <a:moveTo>
                    <a:pt x="203" y="0"/>
                  </a:moveTo>
                  <a:cubicBezTo>
                    <a:pt x="120" y="84"/>
                    <a:pt x="60" y="179"/>
                    <a:pt x="13" y="274"/>
                  </a:cubicBezTo>
                  <a:cubicBezTo>
                    <a:pt x="1" y="334"/>
                    <a:pt x="25" y="381"/>
                    <a:pt x="72" y="429"/>
                  </a:cubicBezTo>
                  <a:lnTo>
                    <a:pt x="918" y="429"/>
                  </a:lnTo>
                  <a:cubicBezTo>
                    <a:pt x="1048" y="370"/>
                    <a:pt x="1173" y="340"/>
                    <a:pt x="1296" y="340"/>
                  </a:cubicBezTo>
                  <a:cubicBezTo>
                    <a:pt x="1418" y="340"/>
                    <a:pt x="1537" y="370"/>
                    <a:pt x="1656" y="429"/>
                  </a:cubicBezTo>
                  <a:lnTo>
                    <a:pt x="1787" y="429"/>
                  </a:lnTo>
                  <a:cubicBezTo>
                    <a:pt x="1748" y="161"/>
                    <a:pt x="1556" y="8"/>
                    <a:pt x="1371" y="8"/>
                  </a:cubicBezTo>
                  <a:cubicBezTo>
                    <a:pt x="1326" y="8"/>
                    <a:pt x="1281" y="17"/>
                    <a:pt x="1239" y="36"/>
                  </a:cubicBezTo>
                  <a:cubicBezTo>
                    <a:pt x="1120" y="88"/>
                    <a:pt x="1008" y="107"/>
                    <a:pt x="900" y="107"/>
                  </a:cubicBezTo>
                  <a:cubicBezTo>
                    <a:pt x="661" y="107"/>
                    <a:pt x="441" y="17"/>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5"/>
            <p:cNvSpPr/>
            <p:nvPr/>
          </p:nvSpPr>
          <p:spPr>
            <a:xfrm>
              <a:off x="6177850" y="2295400"/>
              <a:ext cx="51500" cy="14675"/>
            </a:xfrm>
            <a:custGeom>
              <a:avLst/>
              <a:gdLst/>
              <a:ahLst/>
              <a:cxnLst/>
              <a:rect l="l" t="t" r="r" b="b"/>
              <a:pathLst>
                <a:path w="2060" h="587" extrusionOk="0">
                  <a:moveTo>
                    <a:pt x="1021" y="0"/>
                  </a:moveTo>
                  <a:cubicBezTo>
                    <a:pt x="971" y="0"/>
                    <a:pt x="925" y="21"/>
                    <a:pt x="881" y="70"/>
                  </a:cubicBezTo>
                  <a:cubicBezTo>
                    <a:pt x="774" y="165"/>
                    <a:pt x="643" y="130"/>
                    <a:pt x="524" y="189"/>
                  </a:cubicBezTo>
                  <a:cubicBezTo>
                    <a:pt x="346" y="249"/>
                    <a:pt x="107" y="165"/>
                    <a:pt x="0" y="392"/>
                  </a:cubicBezTo>
                  <a:cubicBezTo>
                    <a:pt x="165" y="492"/>
                    <a:pt x="339" y="518"/>
                    <a:pt x="516" y="518"/>
                  </a:cubicBezTo>
                  <a:cubicBezTo>
                    <a:pt x="692" y="518"/>
                    <a:pt x="870" y="493"/>
                    <a:pt x="1045" y="493"/>
                  </a:cubicBezTo>
                  <a:cubicBezTo>
                    <a:pt x="1090" y="493"/>
                    <a:pt x="1135" y="495"/>
                    <a:pt x="1179" y="499"/>
                  </a:cubicBezTo>
                  <a:cubicBezTo>
                    <a:pt x="1212" y="450"/>
                    <a:pt x="1250" y="417"/>
                    <a:pt x="1282" y="417"/>
                  </a:cubicBezTo>
                  <a:cubicBezTo>
                    <a:pt x="1297" y="417"/>
                    <a:pt x="1311" y="424"/>
                    <a:pt x="1322" y="439"/>
                  </a:cubicBezTo>
                  <a:cubicBezTo>
                    <a:pt x="1448" y="531"/>
                    <a:pt x="1563" y="587"/>
                    <a:pt x="1671" y="587"/>
                  </a:cubicBezTo>
                  <a:cubicBezTo>
                    <a:pt x="1787" y="587"/>
                    <a:pt x="1896" y="522"/>
                    <a:pt x="2000" y="368"/>
                  </a:cubicBezTo>
                  <a:cubicBezTo>
                    <a:pt x="2024" y="332"/>
                    <a:pt x="2036" y="320"/>
                    <a:pt x="2060" y="284"/>
                  </a:cubicBezTo>
                  <a:cubicBezTo>
                    <a:pt x="2036" y="261"/>
                    <a:pt x="2012" y="249"/>
                    <a:pt x="2000" y="213"/>
                  </a:cubicBezTo>
                  <a:lnTo>
                    <a:pt x="1858" y="213"/>
                  </a:lnTo>
                  <a:cubicBezTo>
                    <a:pt x="1858" y="201"/>
                    <a:pt x="1846" y="201"/>
                    <a:pt x="1822" y="189"/>
                  </a:cubicBezTo>
                  <a:cubicBezTo>
                    <a:pt x="1811" y="182"/>
                    <a:pt x="1802" y="179"/>
                    <a:pt x="1793" y="179"/>
                  </a:cubicBezTo>
                  <a:cubicBezTo>
                    <a:pt x="1771" y="179"/>
                    <a:pt x="1752" y="196"/>
                    <a:pt x="1727" y="213"/>
                  </a:cubicBezTo>
                  <a:cubicBezTo>
                    <a:pt x="1727" y="213"/>
                    <a:pt x="1715" y="225"/>
                    <a:pt x="1679" y="249"/>
                  </a:cubicBezTo>
                  <a:cubicBezTo>
                    <a:pt x="1655" y="249"/>
                    <a:pt x="1619" y="225"/>
                    <a:pt x="1596" y="201"/>
                  </a:cubicBezTo>
                  <a:cubicBezTo>
                    <a:pt x="1536" y="153"/>
                    <a:pt x="1489" y="106"/>
                    <a:pt x="1441" y="70"/>
                  </a:cubicBezTo>
                  <a:cubicBezTo>
                    <a:pt x="1358" y="70"/>
                    <a:pt x="1250" y="46"/>
                    <a:pt x="1167" y="46"/>
                  </a:cubicBezTo>
                  <a:cubicBezTo>
                    <a:pt x="1116" y="18"/>
                    <a:pt x="1067" y="0"/>
                    <a:pt x="10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5"/>
            <p:cNvSpPr/>
            <p:nvPr/>
          </p:nvSpPr>
          <p:spPr>
            <a:xfrm>
              <a:off x="6134100" y="1992350"/>
              <a:ext cx="36325" cy="14000"/>
            </a:xfrm>
            <a:custGeom>
              <a:avLst/>
              <a:gdLst/>
              <a:ahLst/>
              <a:cxnLst/>
              <a:rect l="l" t="t" r="r" b="b"/>
              <a:pathLst>
                <a:path w="1453" h="560" extrusionOk="0">
                  <a:moveTo>
                    <a:pt x="905" y="0"/>
                  </a:moveTo>
                  <a:cubicBezTo>
                    <a:pt x="747" y="75"/>
                    <a:pt x="606" y="254"/>
                    <a:pt x="435" y="254"/>
                  </a:cubicBezTo>
                  <a:cubicBezTo>
                    <a:pt x="360" y="254"/>
                    <a:pt x="280" y="221"/>
                    <a:pt x="191" y="131"/>
                  </a:cubicBezTo>
                  <a:cubicBezTo>
                    <a:pt x="60" y="179"/>
                    <a:pt x="0" y="262"/>
                    <a:pt x="0" y="393"/>
                  </a:cubicBezTo>
                  <a:cubicBezTo>
                    <a:pt x="12" y="429"/>
                    <a:pt x="24" y="441"/>
                    <a:pt x="36" y="476"/>
                  </a:cubicBezTo>
                  <a:cubicBezTo>
                    <a:pt x="95" y="488"/>
                    <a:pt x="143" y="536"/>
                    <a:pt x="191" y="560"/>
                  </a:cubicBezTo>
                  <a:lnTo>
                    <a:pt x="619" y="560"/>
                  </a:lnTo>
                  <a:cubicBezTo>
                    <a:pt x="689" y="454"/>
                    <a:pt x="771" y="423"/>
                    <a:pt x="858" y="423"/>
                  </a:cubicBezTo>
                  <a:cubicBezTo>
                    <a:pt x="978" y="423"/>
                    <a:pt x="1109" y="481"/>
                    <a:pt x="1233" y="481"/>
                  </a:cubicBezTo>
                  <a:cubicBezTo>
                    <a:pt x="1311" y="481"/>
                    <a:pt x="1385" y="458"/>
                    <a:pt x="1453" y="381"/>
                  </a:cubicBezTo>
                  <a:cubicBezTo>
                    <a:pt x="1310" y="202"/>
                    <a:pt x="905" y="357"/>
                    <a:pt x="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5"/>
            <p:cNvSpPr/>
            <p:nvPr/>
          </p:nvSpPr>
          <p:spPr>
            <a:xfrm>
              <a:off x="5208675" y="2053350"/>
              <a:ext cx="14900" cy="45425"/>
            </a:xfrm>
            <a:custGeom>
              <a:avLst/>
              <a:gdLst/>
              <a:ahLst/>
              <a:cxnLst/>
              <a:rect l="l" t="t" r="r" b="b"/>
              <a:pathLst>
                <a:path w="596" h="1817" extrusionOk="0">
                  <a:moveTo>
                    <a:pt x="179" y="1"/>
                  </a:moveTo>
                  <a:cubicBezTo>
                    <a:pt x="60" y="72"/>
                    <a:pt x="36" y="191"/>
                    <a:pt x="24" y="310"/>
                  </a:cubicBezTo>
                  <a:cubicBezTo>
                    <a:pt x="12" y="596"/>
                    <a:pt x="60" y="858"/>
                    <a:pt x="131" y="1096"/>
                  </a:cubicBezTo>
                  <a:cubicBezTo>
                    <a:pt x="227" y="1322"/>
                    <a:pt x="179" y="1513"/>
                    <a:pt x="0" y="1668"/>
                  </a:cubicBezTo>
                  <a:cubicBezTo>
                    <a:pt x="24" y="1727"/>
                    <a:pt x="72" y="1775"/>
                    <a:pt x="131" y="1799"/>
                  </a:cubicBezTo>
                  <a:cubicBezTo>
                    <a:pt x="165" y="1811"/>
                    <a:pt x="198" y="1816"/>
                    <a:pt x="231" y="1816"/>
                  </a:cubicBezTo>
                  <a:cubicBezTo>
                    <a:pt x="293" y="1816"/>
                    <a:pt x="355" y="1798"/>
                    <a:pt x="417" y="1775"/>
                  </a:cubicBezTo>
                  <a:cubicBezTo>
                    <a:pt x="501" y="1703"/>
                    <a:pt x="548" y="1632"/>
                    <a:pt x="584" y="1537"/>
                  </a:cubicBezTo>
                  <a:cubicBezTo>
                    <a:pt x="596" y="1465"/>
                    <a:pt x="596" y="1406"/>
                    <a:pt x="596" y="1334"/>
                  </a:cubicBezTo>
                  <a:cubicBezTo>
                    <a:pt x="560" y="1096"/>
                    <a:pt x="489" y="870"/>
                    <a:pt x="429" y="656"/>
                  </a:cubicBezTo>
                  <a:cubicBezTo>
                    <a:pt x="358" y="429"/>
                    <a:pt x="381" y="179"/>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5"/>
            <p:cNvSpPr/>
            <p:nvPr/>
          </p:nvSpPr>
          <p:spPr>
            <a:xfrm>
              <a:off x="6267150" y="3045025"/>
              <a:ext cx="53000" cy="11500"/>
            </a:xfrm>
            <a:custGeom>
              <a:avLst/>
              <a:gdLst/>
              <a:ahLst/>
              <a:cxnLst/>
              <a:rect l="l" t="t" r="r" b="b"/>
              <a:pathLst>
                <a:path w="2120" h="460" extrusionOk="0">
                  <a:moveTo>
                    <a:pt x="1007" y="0"/>
                  </a:moveTo>
                  <a:cubicBezTo>
                    <a:pt x="965" y="0"/>
                    <a:pt x="923" y="9"/>
                    <a:pt x="881" y="17"/>
                  </a:cubicBezTo>
                  <a:cubicBezTo>
                    <a:pt x="810" y="53"/>
                    <a:pt x="714" y="101"/>
                    <a:pt x="631" y="124"/>
                  </a:cubicBezTo>
                  <a:cubicBezTo>
                    <a:pt x="602" y="131"/>
                    <a:pt x="573" y="134"/>
                    <a:pt x="544" y="134"/>
                  </a:cubicBezTo>
                  <a:cubicBezTo>
                    <a:pt x="442" y="134"/>
                    <a:pt x="342" y="101"/>
                    <a:pt x="245" y="101"/>
                  </a:cubicBezTo>
                  <a:cubicBezTo>
                    <a:pt x="177" y="101"/>
                    <a:pt x="111" y="117"/>
                    <a:pt x="48" y="172"/>
                  </a:cubicBezTo>
                  <a:cubicBezTo>
                    <a:pt x="0" y="232"/>
                    <a:pt x="0" y="291"/>
                    <a:pt x="48" y="351"/>
                  </a:cubicBezTo>
                  <a:lnTo>
                    <a:pt x="1346" y="351"/>
                  </a:lnTo>
                  <a:cubicBezTo>
                    <a:pt x="1420" y="415"/>
                    <a:pt x="1505" y="460"/>
                    <a:pt x="1607" y="460"/>
                  </a:cubicBezTo>
                  <a:cubicBezTo>
                    <a:pt x="1619" y="460"/>
                    <a:pt x="1631" y="459"/>
                    <a:pt x="1643" y="458"/>
                  </a:cubicBezTo>
                  <a:cubicBezTo>
                    <a:pt x="1703" y="424"/>
                    <a:pt x="1769" y="396"/>
                    <a:pt x="1836" y="396"/>
                  </a:cubicBezTo>
                  <a:cubicBezTo>
                    <a:pt x="1863" y="396"/>
                    <a:pt x="1890" y="400"/>
                    <a:pt x="1917" y="410"/>
                  </a:cubicBezTo>
                  <a:cubicBezTo>
                    <a:pt x="1925" y="412"/>
                    <a:pt x="1933" y="413"/>
                    <a:pt x="1941" y="413"/>
                  </a:cubicBezTo>
                  <a:cubicBezTo>
                    <a:pt x="1980" y="413"/>
                    <a:pt x="2016" y="390"/>
                    <a:pt x="2036" y="351"/>
                  </a:cubicBezTo>
                  <a:cubicBezTo>
                    <a:pt x="2119" y="255"/>
                    <a:pt x="2119" y="160"/>
                    <a:pt x="2036" y="65"/>
                  </a:cubicBezTo>
                  <a:cubicBezTo>
                    <a:pt x="1994" y="29"/>
                    <a:pt x="1947" y="11"/>
                    <a:pt x="1899" y="11"/>
                  </a:cubicBezTo>
                  <a:cubicBezTo>
                    <a:pt x="1852" y="11"/>
                    <a:pt x="1804" y="29"/>
                    <a:pt x="1762" y="65"/>
                  </a:cubicBezTo>
                  <a:cubicBezTo>
                    <a:pt x="1643" y="89"/>
                    <a:pt x="1536" y="89"/>
                    <a:pt x="1429" y="101"/>
                  </a:cubicBezTo>
                  <a:cubicBezTo>
                    <a:pt x="1396" y="120"/>
                    <a:pt x="1364" y="128"/>
                    <a:pt x="1333" y="128"/>
                  </a:cubicBezTo>
                  <a:cubicBezTo>
                    <a:pt x="1231" y="128"/>
                    <a:pt x="1142" y="42"/>
                    <a:pt x="1060" y="5"/>
                  </a:cubicBezTo>
                  <a:cubicBezTo>
                    <a:pt x="1042" y="2"/>
                    <a:pt x="1025" y="0"/>
                    <a:pt x="10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5"/>
            <p:cNvSpPr/>
            <p:nvPr/>
          </p:nvSpPr>
          <p:spPr>
            <a:xfrm>
              <a:off x="6101650" y="2870650"/>
              <a:ext cx="44375" cy="10800"/>
            </a:xfrm>
            <a:custGeom>
              <a:avLst/>
              <a:gdLst/>
              <a:ahLst/>
              <a:cxnLst/>
              <a:rect l="l" t="t" r="r" b="b"/>
              <a:pathLst>
                <a:path w="1775" h="432" extrusionOk="0">
                  <a:moveTo>
                    <a:pt x="771" y="1"/>
                  </a:moveTo>
                  <a:cubicBezTo>
                    <a:pt x="713" y="1"/>
                    <a:pt x="655" y="5"/>
                    <a:pt x="596" y="15"/>
                  </a:cubicBezTo>
                  <a:cubicBezTo>
                    <a:pt x="537" y="66"/>
                    <a:pt x="469" y="77"/>
                    <a:pt x="398" y="77"/>
                  </a:cubicBezTo>
                  <a:cubicBezTo>
                    <a:pt x="342" y="77"/>
                    <a:pt x="285" y="70"/>
                    <a:pt x="230" y="70"/>
                  </a:cubicBezTo>
                  <a:cubicBezTo>
                    <a:pt x="141" y="70"/>
                    <a:pt x="60" y="88"/>
                    <a:pt x="0" y="182"/>
                  </a:cubicBezTo>
                  <a:cubicBezTo>
                    <a:pt x="147" y="287"/>
                    <a:pt x="306" y="305"/>
                    <a:pt x="470" y="305"/>
                  </a:cubicBezTo>
                  <a:cubicBezTo>
                    <a:pt x="561" y="305"/>
                    <a:pt x="654" y="300"/>
                    <a:pt x="748" y="300"/>
                  </a:cubicBezTo>
                  <a:cubicBezTo>
                    <a:pt x="772" y="300"/>
                    <a:pt x="797" y="300"/>
                    <a:pt x="822" y="301"/>
                  </a:cubicBezTo>
                  <a:cubicBezTo>
                    <a:pt x="863" y="305"/>
                    <a:pt x="906" y="306"/>
                    <a:pt x="948" y="306"/>
                  </a:cubicBezTo>
                  <a:cubicBezTo>
                    <a:pt x="1020" y="306"/>
                    <a:pt x="1093" y="302"/>
                    <a:pt x="1165" y="302"/>
                  </a:cubicBezTo>
                  <a:cubicBezTo>
                    <a:pt x="1330" y="302"/>
                    <a:pt x="1491" y="320"/>
                    <a:pt x="1631" y="432"/>
                  </a:cubicBezTo>
                  <a:lnTo>
                    <a:pt x="1739" y="432"/>
                  </a:lnTo>
                  <a:cubicBezTo>
                    <a:pt x="1750" y="349"/>
                    <a:pt x="1750" y="253"/>
                    <a:pt x="1774" y="170"/>
                  </a:cubicBezTo>
                  <a:cubicBezTo>
                    <a:pt x="1437" y="160"/>
                    <a:pt x="111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5"/>
            <p:cNvSpPr/>
            <p:nvPr/>
          </p:nvSpPr>
          <p:spPr>
            <a:xfrm>
              <a:off x="6171300" y="2056925"/>
              <a:ext cx="28900" cy="12525"/>
            </a:xfrm>
            <a:custGeom>
              <a:avLst/>
              <a:gdLst/>
              <a:ahLst/>
              <a:cxnLst/>
              <a:rect l="l" t="t" r="r" b="b"/>
              <a:pathLst>
                <a:path w="1156" h="501" extrusionOk="0">
                  <a:moveTo>
                    <a:pt x="143" y="1"/>
                  </a:moveTo>
                  <a:cubicBezTo>
                    <a:pt x="84" y="60"/>
                    <a:pt x="12" y="120"/>
                    <a:pt x="0" y="215"/>
                  </a:cubicBezTo>
                  <a:lnTo>
                    <a:pt x="0" y="298"/>
                  </a:lnTo>
                  <a:cubicBezTo>
                    <a:pt x="60" y="388"/>
                    <a:pt x="139" y="445"/>
                    <a:pt x="219" y="445"/>
                  </a:cubicBezTo>
                  <a:cubicBezTo>
                    <a:pt x="266" y="445"/>
                    <a:pt x="313" y="426"/>
                    <a:pt x="357" y="382"/>
                  </a:cubicBezTo>
                  <a:cubicBezTo>
                    <a:pt x="439" y="291"/>
                    <a:pt x="513" y="253"/>
                    <a:pt x="581" y="253"/>
                  </a:cubicBezTo>
                  <a:cubicBezTo>
                    <a:pt x="683" y="253"/>
                    <a:pt x="772" y="335"/>
                    <a:pt x="858" y="441"/>
                  </a:cubicBezTo>
                  <a:cubicBezTo>
                    <a:pt x="869" y="453"/>
                    <a:pt x="905" y="465"/>
                    <a:pt x="929" y="501"/>
                  </a:cubicBezTo>
                  <a:cubicBezTo>
                    <a:pt x="965" y="465"/>
                    <a:pt x="977" y="453"/>
                    <a:pt x="1012" y="441"/>
                  </a:cubicBezTo>
                  <a:cubicBezTo>
                    <a:pt x="1072" y="382"/>
                    <a:pt x="1096" y="334"/>
                    <a:pt x="1155" y="286"/>
                  </a:cubicBezTo>
                  <a:lnTo>
                    <a:pt x="1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5"/>
            <p:cNvSpPr/>
            <p:nvPr/>
          </p:nvSpPr>
          <p:spPr>
            <a:xfrm>
              <a:off x="6198075" y="1840825"/>
              <a:ext cx="24750" cy="15125"/>
            </a:xfrm>
            <a:custGeom>
              <a:avLst/>
              <a:gdLst/>
              <a:ahLst/>
              <a:cxnLst/>
              <a:rect l="l" t="t" r="r" b="b"/>
              <a:pathLst>
                <a:path w="990" h="605" extrusionOk="0">
                  <a:moveTo>
                    <a:pt x="72" y="1"/>
                  </a:moveTo>
                  <a:cubicBezTo>
                    <a:pt x="37" y="25"/>
                    <a:pt x="25" y="48"/>
                    <a:pt x="13" y="72"/>
                  </a:cubicBezTo>
                  <a:cubicBezTo>
                    <a:pt x="1" y="167"/>
                    <a:pt x="13" y="251"/>
                    <a:pt x="84" y="310"/>
                  </a:cubicBezTo>
                  <a:cubicBezTo>
                    <a:pt x="221" y="457"/>
                    <a:pt x="348" y="604"/>
                    <a:pt x="564" y="604"/>
                  </a:cubicBezTo>
                  <a:cubicBezTo>
                    <a:pt x="593" y="604"/>
                    <a:pt x="623" y="602"/>
                    <a:pt x="656" y="596"/>
                  </a:cubicBezTo>
                  <a:cubicBezTo>
                    <a:pt x="691" y="548"/>
                    <a:pt x="787" y="548"/>
                    <a:pt x="799" y="465"/>
                  </a:cubicBezTo>
                  <a:cubicBezTo>
                    <a:pt x="858" y="358"/>
                    <a:pt x="906" y="263"/>
                    <a:pt x="953" y="167"/>
                  </a:cubicBezTo>
                  <a:cubicBezTo>
                    <a:pt x="989" y="120"/>
                    <a:pt x="989" y="72"/>
                    <a:pt x="930" y="25"/>
                  </a:cubicBezTo>
                  <a:lnTo>
                    <a:pt x="799" y="25"/>
                  </a:lnTo>
                  <a:cubicBezTo>
                    <a:pt x="739" y="84"/>
                    <a:pt x="656" y="108"/>
                    <a:pt x="572" y="108"/>
                  </a:cubicBezTo>
                  <a:cubicBezTo>
                    <a:pt x="489" y="108"/>
                    <a:pt x="418" y="84"/>
                    <a:pt x="358" y="25"/>
                  </a:cubicBezTo>
                  <a:lnTo>
                    <a:pt x="215" y="25"/>
                  </a:lnTo>
                  <a:cubicBezTo>
                    <a:pt x="156" y="25"/>
                    <a:pt x="120" y="25"/>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5"/>
            <p:cNvSpPr/>
            <p:nvPr/>
          </p:nvSpPr>
          <p:spPr>
            <a:xfrm>
              <a:off x="6131400" y="2910600"/>
              <a:ext cx="21475" cy="14550"/>
            </a:xfrm>
            <a:custGeom>
              <a:avLst/>
              <a:gdLst/>
              <a:ahLst/>
              <a:cxnLst/>
              <a:rect l="l" t="t" r="r" b="b"/>
              <a:pathLst>
                <a:path w="859" h="582" extrusionOk="0">
                  <a:moveTo>
                    <a:pt x="13" y="1"/>
                  </a:moveTo>
                  <a:cubicBezTo>
                    <a:pt x="1" y="251"/>
                    <a:pt x="25" y="489"/>
                    <a:pt x="322" y="548"/>
                  </a:cubicBezTo>
                  <a:cubicBezTo>
                    <a:pt x="400" y="565"/>
                    <a:pt x="483" y="581"/>
                    <a:pt x="560" y="581"/>
                  </a:cubicBezTo>
                  <a:cubicBezTo>
                    <a:pt x="708" y="581"/>
                    <a:pt x="835" y="521"/>
                    <a:pt x="858" y="287"/>
                  </a:cubicBezTo>
                  <a:cubicBezTo>
                    <a:pt x="763" y="156"/>
                    <a:pt x="549" y="287"/>
                    <a:pt x="429" y="132"/>
                  </a:cubicBezTo>
                  <a:lnTo>
                    <a:pt x="299" y="132"/>
                  </a:lnTo>
                  <a:cubicBezTo>
                    <a:pt x="239" y="84"/>
                    <a:pt x="191" y="3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5"/>
            <p:cNvSpPr/>
            <p:nvPr/>
          </p:nvSpPr>
          <p:spPr>
            <a:xfrm>
              <a:off x="6255525" y="2720100"/>
              <a:ext cx="25025" cy="12825"/>
            </a:xfrm>
            <a:custGeom>
              <a:avLst/>
              <a:gdLst/>
              <a:ahLst/>
              <a:cxnLst/>
              <a:rect l="l" t="t" r="r" b="b"/>
              <a:pathLst>
                <a:path w="1001" h="513" extrusionOk="0">
                  <a:moveTo>
                    <a:pt x="48" y="1"/>
                  </a:moveTo>
                  <a:lnTo>
                    <a:pt x="48" y="48"/>
                  </a:lnTo>
                  <a:cubicBezTo>
                    <a:pt x="1" y="167"/>
                    <a:pt x="60" y="251"/>
                    <a:pt x="132" y="322"/>
                  </a:cubicBezTo>
                  <a:cubicBezTo>
                    <a:pt x="215" y="370"/>
                    <a:pt x="287" y="382"/>
                    <a:pt x="346" y="441"/>
                  </a:cubicBezTo>
                  <a:cubicBezTo>
                    <a:pt x="423" y="489"/>
                    <a:pt x="495" y="513"/>
                    <a:pt x="565" y="513"/>
                  </a:cubicBezTo>
                  <a:cubicBezTo>
                    <a:pt x="635" y="513"/>
                    <a:pt x="703" y="489"/>
                    <a:pt x="775" y="441"/>
                  </a:cubicBezTo>
                  <a:lnTo>
                    <a:pt x="929" y="441"/>
                  </a:lnTo>
                  <a:cubicBezTo>
                    <a:pt x="1001" y="358"/>
                    <a:pt x="1001" y="263"/>
                    <a:pt x="929" y="167"/>
                  </a:cubicBezTo>
                  <a:cubicBezTo>
                    <a:pt x="882" y="167"/>
                    <a:pt x="822" y="144"/>
                    <a:pt x="775" y="144"/>
                  </a:cubicBezTo>
                  <a:cubicBezTo>
                    <a:pt x="739" y="108"/>
                    <a:pt x="679" y="60"/>
                    <a:pt x="620" y="25"/>
                  </a:cubicBezTo>
                  <a:lnTo>
                    <a:pt x="477" y="25"/>
                  </a:lnTo>
                  <a:cubicBezTo>
                    <a:pt x="477" y="25"/>
                    <a:pt x="465" y="48"/>
                    <a:pt x="441" y="60"/>
                  </a:cubicBezTo>
                  <a:cubicBezTo>
                    <a:pt x="394" y="60"/>
                    <a:pt x="358" y="48"/>
                    <a:pt x="334" y="13"/>
                  </a:cubicBezTo>
                  <a:cubicBezTo>
                    <a:pt x="239" y="13"/>
                    <a:pt x="132"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5"/>
            <p:cNvSpPr/>
            <p:nvPr/>
          </p:nvSpPr>
          <p:spPr>
            <a:xfrm>
              <a:off x="5177425" y="2099275"/>
              <a:ext cx="21450" cy="11625"/>
            </a:xfrm>
            <a:custGeom>
              <a:avLst/>
              <a:gdLst/>
              <a:ahLst/>
              <a:cxnLst/>
              <a:rect l="l" t="t" r="r" b="b"/>
              <a:pathLst>
                <a:path w="858" h="465" extrusionOk="0">
                  <a:moveTo>
                    <a:pt x="596" y="1"/>
                  </a:moveTo>
                  <a:cubicBezTo>
                    <a:pt x="389" y="1"/>
                    <a:pt x="191" y="76"/>
                    <a:pt x="0" y="176"/>
                  </a:cubicBezTo>
                  <a:lnTo>
                    <a:pt x="0" y="307"/>
                  </a:lnTo>
                  <a:cubicBezTo>
                    <a:pt x="12" y="390"/>
                    <a:pt x="107" y="390"/>
                    <a:pt x="143" y="450"/>
                  </a:cubicBezTo>
                  <a:cubicBezTo>
                    <a:pt x="165" y="448"/>
                    <a:pt x="187" y="447"/>
                    <a:pt x="209" y="447"/>
                  </a:cubicBezTo>
                  <a:cubicBezTo>
                    <a:pt x="309" y="447"/>
                    <a:pt x="413" y="465"/>
                    <a:pt x="514" y="465"/>
                  </a:cubicBezTo>
                  <a:cubicBezTo>
                    <a:pt x="637" y="465"/>
                    <a:pt x="756" y="438"/>
                    <a:pt x="858" y="319"/>
                  </a:cubicBezTo>
                  <a:cubicBezTo>
                    <a:pt x="798" y="247"/>
                    <a:pt x="619" y="236"/>
                    <a:pt x="762" y="81"/>
                  </a:cubicBezTo>
                  <a:cubicBezTo>
                    <a:pt x="739" y="57"/>
                    <a:pt x="727" y="33"/>
                    <a:pt x="715" y="9"/>
                  </a:cubicBezTo>
                  <a:cubicBezTo>
                    <a:pt x="675" y="4"/>
                    <a:pt x="636"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35"/>
            <p:cNvSpPr/>
            <p:nvPr/>
          </p:nvSpPr>
          <p:spPr>
            <a:xfrm>
              <a:off x="5378350" y="2705525"/>
              <a:ext cx="13100" cy="25625"/>
            </a:xfrm>
            <a:custGeom>
              <a:avLst/>
              <a:gdLst/>
              <a:ahLst/>
              <a:cxnLst/>
              <a:rect l="l" t="t" r="r" b="b"/>
              <a:pathLst>
                <a:path w="524" h="1025" extrusionOk="0">
                  <a:moveTo>
                    <a:pt x="417" y="0"/>
                  </a:moveTo>
                  <a:cubicBezTo>
                    <a:pt x="179" y="239"/>
                    <a:pt x="60" y="536"/>
                    <a:pt x="0" y="870"/>
                  </a:cubicBezTo>
                  <a:cubicBezTo>
                    <a:pt x="0" y="929"/>
                    <a:pt x="12" y="965"/>
                    <a:pt x="24" y="1024"/>
                  </a:cubicBezTo>
                  <a:cubicBezTo>
                    <a:pt x="429" y="822"/>
                    <a:pt x="524" y="477"/>
                    <a:pt x="464" y="60"/>
                  </a:cubicBezTo>
                  <a:cubicBezTo>
                    <a:pt x="441" y="48"/>
                    <a:pt x="429" y="12"/>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35"/>
            <p:cNvSpPr/>
            <p:nvPr/>
          </p:nvSpPr>
          <p:spPr>
            <a:xfrm>
              <a:off x="6195100" y="2243550"/>
              <a:ext cx="19075" cy="8750"/>
            </a:xfrm>
            <a:custGeom>
              <a:avLst/>
              <a:gdLst/>
              <a:ahLst/>
              <a:cxnLst/>
              <a:rect l="l" t="t" r="r" b="b"/>
              <a:pathLst>
                <a:path w="763" h="350" extrusionOk="0">
                  <a:moveTo>
                    <a:pt x="37" y="1"/>
                  </a:moveTo>
                  <a:cubicBezTo>
                    <a:pt x="1" y="37"/>
                    <a:pt x="1" y="96"/>
                    <a:pt x="25" y="132"/>
                  </a:cubicBezTo>
                  <a:cubicBezTo>
                    <a:pt x="72" y="191"/>
                    <a:pt x="132" y="227"/>
                    <a:pt x="167" y="275"/>
                  </a:cubicBezTo>
                  <a:cubicBezTo>
                    <a:pt x="215" y="275"/>
                    <a:pt x="275" y="299"/>
                    <a:pt x="322" y="299"/>
                  </a:cubicBezTo>
                  <a:cubicBezTo>
                    <a:pt x="389" y="332"/>
                    <a:pt x="457" y="349"/>
                    <a:pt x="525" y="349"/>
                  </a:cubicBezTo>
                  <a:cubicBezTo>
                    <a:pt x="604" y="349"/>
                    <a:pt x="681" y="326"/>
                    <a:pt x="751" y="275"/>
                  </a:cubicBezTo>
                  <a:cubicBezTo>
                    <a:pt x="763" y="72"/>
                    <a:pt x="656"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5"/>
            <p:cNvSpPr/>
            <p:nvPr/>
          </p:nvSpPr>
          <p:spPr>
            <a:xfrm>
              <a:off x="6203150" y="3174250"/>
              <a:ext cx="20550" cy="12300"/>
            </a:xfrm>
            <a:custGeom>
              <a:avLst/>
              <a:gdLst/>
              <a:ahLst/>
              <a:cxnLst/>
              <a:rect l="l" t="t" r="r" b="b"/>
              <a:pathLst>
                <a:path w="822" h="492" extrusionOk="0">
                  <a:moveTo>
                    <a:pt x="290" y="1"/>
                  </a:moveTo>
                  <a:cubicBezTo>
                    <a:pt x="194" y="1"/>
                    <a:pt x="96" y="22"/>
                    <a:pt x="0" y="63"/>
                  </a:cubicBezTo>
                  <a:cubicBezTo>
                    <a:pt x="0" y="158"/>
                    <a:pt x="12" y="254"/>
                    <a:pt x="12" y="349"/>
                  </a:cubicBezTo>
                  <a:cubicBezTo>
                    <a:pt x="215" y="408"/>
                    <a:pt x="417" y="349"/>
                    <a:pt x="572" y="492"/>
                  </a:cubicBezTo>
                  <a:lnTo>
                    <a:pt x="703" y="492"/>
                  </a:lnTo>
                  <a:cubicBezTo>
                    <a:pt x="786" y="420"/>
                    <a:pt x="822" y="337"/>
                    <a:pt x="810" y="230"/>
                  </a:cubicBezTo>
                  <a:cubicBezTo>
                    <a:pt x="786" y="170"/>
                    <a:pt x="762" y="123"/>
                    <a:pt x="703" y="75"/>
                  </a:cubicBezTo>
                  <a:cubicBezTo>
                    <a:pt x="655" y="75"/>
                    <a:pt x="607" y="75"/>
                    <a:pt x="572" y="63"/>
                  </a:cubicBezTo>
                  <a:cubicBezTo>
                    <a:pt x="482" y="22"/>
                    <a:pt x="387"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5"/>
            <p:cNvSpPr/>
            <p:nvPr/>
          </p:nvSpPr>
          <p:spPr>
            <a:xfrm>
              <a:off x="5134250" y="2114675"/>
              <a:ext cx="14625" cy="17300"/>
            </a:xfrm>
            <a:custGeom>
              <a:avLst/>
              <a:gdLst/>
              <a:ahLst/>
              <a:cxnLst/>
              <a:rect l="l" t="t" r="r" b="b"/>
              <a:pathLst>
                <a:path w="585" h="692" extrusionOk="0">
                  <a:moveTo>
                    <a:pt x="584" y="1"/>
                  </a:moveTo>
                  <a:lnTo>
                    <a:pt x="584" y="1"/>
                  </a:lnTo>
                  <a:cubicBezTo>
                    <a:pt x="203" y="96"/>
                    <a:pt x="108" y="393"/>
                    <a:pt x="1" y="691"/>
                  </a:cubicBezTo>
                  <a:cubicBezTo>
                    <a:pt x="322" y="584"/>
                    <a:pt x="430" y="274"/>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5"/>
            <p:cNvSpPr/>
            <p:nvPr/>
          </p:nvSpPr>
          <p:spPr>
            <a:xfrm>
              <a:off x="6221900" y="3177525"/>
              <a:ext cx="17275" cy="10825"/>
            </a:xfrm>
            <a:custGeom>
              <a:avLst/>
              <a:gdLst/>
              <a:ahLst/>
              <a:cxnLst/>
              <a:rect l="l" t="t" r="r" b="b"/>
              <a:pathLst>
                <a:path w="691" h="433" extrusionOk="0">
                  <a:moveTo>
                    <a:pt x="292" y="1"/>
                  </a:moveTo>
                  <a:cubicBezTo>
                    <a:pt x="200" y="1"/>
                    <a:pt x="108" y="22"/>
                    <a:pt x="12" y="63"/>
                  </a:cubicBezTo>
                  <a:cubicBezTo>
                    <a:pt x="12" y="158"/>
                    <a:pt x="0" y="254"/>
                    <a:pt x="0" y="349"/>
                  </a:cubicBezTo>
                  <a:cubicBezTo>
                    <a:pt x="36" y="361"/>
                    <a:pt x="96" y="361"/>
                    <a:pt x="143" y="361"/>
                  </a:cubicBezTo>
                  <a:cubicBezTo>
                    <a:pt x="143" y="361"/>
                    <a:pt x="155" y="349"/>
                    <a:pt x="191" y="337"/>
                  </a:cubicBezTo>
                  <a:cubicBezTo>
                    <a:pt x="197" y="334"/>
                    <a:pt x="204" y="332"/>
                    <a:pt x="212" y="332"/>
                  </a:cubicBezTo>
                  <a:cubicBezTo>
                    <a:pt x="233" y="332"/>
                    <a:pt x="257" y="343"/>
                    <a:pt x="274" y="361"/>
                  </a:cubicBezTo>
                  <a:cubicBezTo>
                    <a:pt x="322" y="408"/>
                    <a:pt x="372" y="432"/>
                    <a:pt x="422" y="432"/>
                  </a:cubicBezTo>
                  <a:cubicBezTo>
                    <a:pt x="471" y="432"/>
                    <a:pt x="518" y="408"/>
                    <a:pt x="560" y="361"/>
                  </a:cubicBezTo>
                  <a:cubicBezTo>
                    <a:pt x="608" y="277"/>
                    <a:pt x="655" y="170"/>
                    <a:pt x="691" y="87"/>
                  </a:cubicBezTo>
                  <a:cubicBezTo>
                    <a:pt x="631" y="87"/>
                    <a:pt x="596" y="87"/>
                    <a:pt x="572" y="63"/>
                  </a:cubicBezTo>
                  <a:cubicBezTo>
                    <a:pt x="477" y="22"/>
                    <a:pt x="384"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35"/>
            <p:cNvSpPr/>
            <p:nvPr/>
          </p:nvSpPr>
          <p:spPr>
            <a:xfrm>
              <a:off x="6228750" y="2302800"/>
              <a:ext cx="17875" cy="8800"/>
            </a:xfrm>
            <a:custGeom>
              <a:avLst/>
              <a:gdLst/>
              <a:ahLst/>
              <a:cxnLst/>
              <a:rect l="l" t="t" r="r" b="b"/>
              <a:pathLst>
                <a:path w="715" h="352" extrusionOk="0">
                  <a:moveTo>
                    <a:pt x="148" y="0"/>
                  </a:moveTo>
                  <a:cubicBezTo>
                    <a:pt x="98" y="0"/>
                    <a:pt x="48" y="24"/>
                    <a:pt x="0" y="72"/>
                  </a:cubicBezTo>
                  <a:cubicBezTo>
                    <a:pt x="90" y="291"/>
                    <a:pt x="255" y="352"/>
                    <a:pt x="453" y="352"/>
                  </a:cubicBezTo>
                  <a:cubicBezTo>
                    <a:pt x="491" y="352"/>
                    <a:pt x="531" y="349"/>
                    <a:pt x="572" y="346"/>
                  </a:cubicBezTo>
                  <a:cubicBezTo>
                    <a:pt x="619" y="310"/>
                    <a:pt x="679" y="262"/>
                    <a:pt x="715" y="215"/>
                  </a:cubicBezTo>
                  <a:lnTo>
                    <a:pt x="572" y="72"/>
                  </a:lnTo>
                  <a:lnTo>
                    <a:pt x="286" y="72"/>
                  </a:lnTo>
                  <a:cubicBezTo>
                    <a:pt x="244" y="24"/>
                    <a:pt x="197"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35"/>
            <p:cNvSpPr/>
            <p:nvPr/>
          </p:nvSpPr>
          <p:spPr>
            <a:xfrm>
              <a:off x="5231300" y="2616475"/>
              <a:ext cx="13125" cy="10400"/>
            </a:xfrm>
            <a:custGeom>
              <a:avLst/>
              <a:gdLst/>
              <a:ahLst/>
              <a:cxnLst/>
              <a:rect l="l" t="t" r="r" b="b"/>
              <a:pathLst>
                <a:path w="525" h="416" extrusionOk="0">
                  <a:moveTo>
                    <a:pt x="342" y="0"/>
                  </a:moveTo>
                  <a:cubicBezTo>
                    <a:pt x="294" y="0"/>
                    <a:pt x="248" y="21"/>
                    <a:pt x="215" y="62"/>
                  </a:cubicBezTo>
                  <a:cubicBezTo>
                    <a:pt x="131" y="169"/>
                    <a:pt x="72" y="288"/>
                    <a:pt x="0" y="407"/>
                  </a:cubicBezTo>
                  <a:cubicBezTo>
                    <a:pt x="28" y="413"/>
                    <a:pt x="54" y="416"/>
                    <a:pt x="79" y="416"/>
                  </a:cubicBezTo>
                  <a:cubicBezTo>
                    <a:pt x="210" y="416"/>
                    <a:pt x="317" y="346"/>
                    <a:pt x="417" y="276"/>
                  </a:cubicBezTo>
                  <a:cubicBezTo>
                    <a:pt x="453" y="205"/>
                    <a:pt x="524" y="110"/>
                    <a:pt x="453" y="38"/>
                  </a:cubicBezTo>
                  <a:cubicBezTo>
                    <a:pt x="417" y="12"/>
                    <a:pt x="379"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5"/>
            <p:cNvSpPr/>
            <p:nvPr/>
          </p:nvSpPr>
          <p:spPr>
            <a:xfrm>
              <a:off x="6121050" y="2031325"/>
              <a:ext cx="18275" cy="8575"/>
            </a:xfrm>
            <a:custGeom>
              <a:avLst/>
              <a:gdLst/>
              <a:ahLst/>
              <a:cxnLst/>
              <a:rect l="l" t="t" r="r" b="b"/>
              <a:pathLst>
                <a:path w="731" h="343" extrusionOk="0">
                  <a:moveTo>
                    <a:pt x="427" y="1"/>
                  </a:moveTo>
                  <a:cubicBezTo>
                    <a:pt x="296" y="13"/>
                    <a:pt x="141" y="13"/>
                    <a:pt x="10" y="36"/>
                  </a:cubicBezTo>
                  <a:cubicBezTo>
                    <a:pt x="0" y="286"/>
                    <a:pt x="130" y="342"/>
                    <a:pt x="299" y="342"/>
                  </a:cubicBezTo>
                  <a:cubicBezTo>
                    <a:pt x="340" y="342"/>
                    <a:pt x="383" y="339"/>
                    <a:pt x="427" y="334"/>
                  </a:cubicBezTo>
                  <a:cubicBezTo>
                    <a:pt x="474" y="310"/>
                    <a:pt x="522" y="310"/>
                    <a:pt x="558" y="310"/>
                  </a:cubicBezTo>
                  <a:cubicBezTo>
                    <a:pt x="591" y="321"/>
                    <a:pt x="618" y="327"/>
                    <a:pt x="640" y="327"/>
                  </a:cubicBezTo>
                  <a:cubicBezTo>
                    <a:pt x="714" y="327"/>
                    <a:pt x="731" y="268"/>
                    <a:pt x="713" y="167"/>
                  </a:cubicBezTo>
                  <a:cubicBezTo>
                    <a:pt x="653" y="120"/>
                    <a:pt x="605" y="72"/>
                    <a:pt x="546" y="36"/>
                  </a:cubicBezTo>
                  <a:cubicBezTo>
                    <a:pt x="498" y="36"/>
                    <a:pt x="462" y="36"/>
                    <a:pt x="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5"/>
            <p:cNvSpPr/>
            <p:nvPr/>
          </p:nvSpPr>
          <p:spPr>
            <a:xfrm>
              <a:off x="6209100" y="2763575"/>
              <a:ext cx="12225" cy="7300"/>
            </a:xfrm>
            <a:custGeom>
              <a:avLst/>
              <a:gdLst/>
              <a:ahLst/>
              <a:cxnLst/>
              <a:rect l="l" t="t" r="r" b="b"/>
              <a:pathLst>
                <a:path w="489" h="292" extrusionOk="0">
                  <a:moveTo>
                    <a:pt x="48" y="0"/>
                  </a:moveTo>
                  <a:lnTo>
                    <a:pt x="48" y="155"/>
                  </a:lnTo>
                  <a:cubicBezTo>
                    <a:pt x="0" y="191"/>
                    <a:pt x="0" y="238"/>
                    <a:pt x="48" y="286"/>
                  </a:cubicBezTo>
                  <a:cubicBezTo>
                    <a:pt x="102" y="286"/>
                    <a:pt x="160" y="292"/>
                    <a:pt x="217" y="292"/>
                  </a:cubicBezTo>
                  <a:cubicBezTo>
                    <a:pt x="324" y="292"/>
                    <a:pt x="426" y="271"/>
                    <a:pt x="489" y="155"/>
                  </a:cubicBezTo>
                  <a:cubicBezTo>
                    <a:pt x="453" y="83"/>
                    <a:pt x="393" y="48"/>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5"/>
            <p:cNvSpPr/>
            <p:nvPr/>
          </p:nvSpPr>
          <p:spPr>
            <a:xfrm>
              <a:off x="5195275" y="2095325"/>
              <a:ext cx="14900" cy="7500"/>
            </a:xfrm>
            <a:custGeom>
              <a:avLst/>
              <a:gdLst/>
              <a:ahLst/>
              <a:cxnLst/>
              <a:rect l="l" t="t" r="r" b="b"/>
              <a:pathLst>
                <a:path w="596" h="300" extrusionOk="0">
                  <a:moveTo>
                    <a:pt x="548" y="1"/>
                  </a:moveTo>
                  <a:cubicBezTo>
                    <a:pt x="358" y="13"/>
                    <a:pt x="167" y="36"/>
                    <a:pt x="1" y="167"/>
                  </a:cubicBezTo>
                  <a:lnTo>
                    <a:pt x="1" y="239"/>
                  </a:lnTo>
                  <a:cubicBezTo>
                    <a:pt x="103" y="266"/>
                    <a:pt x="207" y="300"/>
                    <a:pt x="303" y="300"/>
                  </a:cubicBezTo>
                  <a:cubicBezTo>
                    <a:pt x="420" y="300"/>
                    <a:pt x="524" y="249"/>
                    <a:pt x="596" y="72"/>
                  </a:cubicBezTo>
                  <a:cubicBezTo>
                    <a:pt x="584" y="48"/>
                    <a:pt x="560" y="24"/>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5"/>
            <p:cNvSpPr/>
            <p:nvPr/>
          </p:nvSpPr>
          <p:spPr>
            <a:xfrm>
              <a:off x="6250175" y="3179975"/>
              <a:ext cx="10750" cy="7775"/>
            </a:xfrm>
            <a:custGeom>
              <a:avLst/>
              <a:gdLst/>
              <a:ahLst/>
              <a:cxnLst/>
              <a:rect l="l" t="t" r="r" b="b"/>
              <a:pathLst>
                <a:path w="430" h="311" extrusionOk="0">
                  <a:moveTo>
                    <a:pt x="143" y="1"/>
                  </a:moveTo>
                  <a:cubicBezTo>
                    <a:pt x="84" y="84"/>
                    <a:pt x="36" y="191"/>
                    <a:pt x="0" y="287"/>
                  </a:cubicBezTo>
                  <a:cubicBezTo>
                    <a:pt x="155" y="263"/>
                    <a:pt x="322" y="310"/>
                    <a:pt x="429" y="132"/>
                  </a:cubicBezTo>
                  <a:cubicBezTo>
                    <a:pt x="370" y="84"/>
                    <a:pt x="322" y="25"/>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5"/>
            <p:cNvSpPr/>
            <p:nvPr/>
          </p:nvSpPr>
          <p:spPr>
            <a:xfrm>
              <a:off x="6258500" y="1841425"/>
              <a:ext cx="11350" cy="11750"/>
            </a:xfrm>
            <a:custGeom>
              <a:avLst/>
              <a:gdLst/>
              <a:ahLst/>
              <a:cxnLst/>
              <a:rect l="l" t="t" r="r" b="b"/>
              <a:pathLst>
                <a:path w="454" h="470" extrusionOk="0">
                  <a:moveTo>
                    <a:pt x="227" y="1"/>
                  </a:moveTo>
                  <a:cubicBezTo>
                    <a:pt x="203" y="72"/>
                    <a:pt x="144" y="108"/>
                    <a:pt x="96" y="155"/>
                  </a:cubicBezTo>
                  <a:cubicBezTo>
                    <a:pt x="1" y="239"/>
                    <a:pt x="1" y="346"/>
                    <a:pt x="96" y="441"/>
                  </a:cubicBezTo>
                  <a:cubicBezTo>
                    <a:pt x="96" y="453"/>
                    <a:pt x="108" y="453"/>
                    <a:pt x="144" y="465"/>
                  </a:cubicBezTo>
                  <a:cubicBezTo>
                    <a:pt x="150" y="468"/>
                    <a:pt x="157" y="470"/>
                    <a:pt x="165" y="470"/>
                  </a:cubicBezTo>
                  <a:cubicBezTo>
                    <a:pt x="186" y="470"/>
                    <a:pt x="210" y="459"/>
                    <a:pt x="227" y="441"/>
                  </a:cubicBezTo>
                  <a:cubicBezTo>
                    <a:pt x="263" y="286"/>
                    <a:pt x="453" y="155"/>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5"/>
            <p:cNvSpPr/>
            <p:nvPr/>
          </p:nvSpPr>
          <p:spPr>
            <a:xfrm>
              <a:off x="6281125" y="3043650"/>
              <a:ext cx="9850" cy="6875"/>
            </a:xfrm>
            <a:custGeom>
              <a:avLst/>
              <a:gdLst/>
              <a:ahLst/>
              <a:cxnLst/>
              <a:rect l="l" t="t" r="r" b="b"/>
              <a:pathLst>
                <a:path w="394" h="275" extrusionOk="0">
                  <a:moveTo>
                    <a:pt x="72" y="1"/>
                  </a:moveTo>
                  <a:cubicBezTo>
                    <a:pt x="36" y="37"/>
                    <a:pt x="25" y="72"/>
                    <a:pt x="1" y="108"/>
                  </a:cubicBezTo>
                  <a:cubicBezTo>
                    <a:pt x="25" y="191"/>
                    <a:pt x="120" y="215"/>
                    <a:pt x="191" y="275"/>
                  </a:cubicBezTo>
                  <a:cubicBezTo>
                    <a:pt x="275" y="251"/>
                    <a:pt x="334" y="191"/>
                    <a:pt x="370" y="120"/>
                  </a:cubicBezTo>
                  <a:cubicBezTo>
                    <a:pt x="394" y="48"/>
                    <a:pt x="382" y="25"/>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5"/>
            <p:cNvSpPr/>
            <p:nvPr/>
          </p:nvSpPr>
          <p:spPr>
            <a:xfrm>
              <a:off x="6292750" y="3046350"/>
              <a:ext cx="10125" cy="4000"/>
            </a:xfrm>
            <a:custGeom>
              <a:avLst/>
              <a:gdLst/>
              <a:ahLst/>
              <a:cxnLst/>
              <a:rect l="l" t="t" r="r" b="b"/>
              <a:pathLst>
                <a:path w="405" h="160" extrusionOk="0">
                  <a:moveTo>
                    <a:pt x="298" y="0"/>
                  </a:moveTo>
                  <a:cubicBezTo>
                    <a:pt x="202" y="0"/>
                    <a:pt x="107" y="12"/>
                    <a:pt x="0" y="12"/>
                  </a:cubicBezTo>
                  <a:cubicBezTo>
                    <a:pt x="61" y="115"/>
                    <a:pt x="127" y="159"/>
                    <a:pt x="197" y="159"/>
                  </a:cubicBezTo>
                  <a:cubicBezTo>
                    <a:pt x="264" y="159"/>
                    <a:pt x="335" y="118"/>
                    <a:pt x="405" y="48"/>
                  </a:cubicBezTo>
                  <a:cubicBezTo>
                    <a:pt x="381" y="36"/>
                    <a:pt x="333"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5"/>
            <p:cNvSpPr/>
            <p:nvPr/>
          </p:nvSpPr>
          <p:spPr>
            <a:xfrm>
              <a:off x="5224150" y="2296875"/>
              <a:ext cx="11350" cy="4375"/>
            </a:xfrm>
            <a:custGeom>
              <a:avLst/>
              <a:gdLst/>
              <a:ahLst/>
              <a:cxnLst/>
              <a:rect l="l" t="t" r="r" b="b"/>
              <a:pathLst>
                <a:path w="454" h="175" extrusionOk="0">
                  <a:moveTo>
                    <a:pt x="101" y="1"/>
                  </a:moveTo>
                  <a:cubicBezTo>
                    <a:pt x="69" y="1"/>
                    <a:pt x="36" y="4"/>
                    <a:pt x="1" y="11"/>
                  </a:cubicBezTo>
                  <a:cubicBezTo>
                    <a:pt x="71" y="129"/>
                    <a:pt x="168" y="174"/>
                    <a:pt x="277" y="174"/>
                  </a:cubicBezTo>
                  <a:cubicBezTo>
                    <a:pt x="333" y="174"/>
                    <a:pt x="392" y="162"/>
                    <a:pt x="453" y="142"/>
                  </a:cubicBezTo>
                  <a:cubicBezTo>
                    <a:pt x="338" y="56"/>
                    <a:pt x="231"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5"/>
            <p:cNvSpPr/>
            <p:nvPr/>
          </p:nvSpPr>
          <p:spPr>
            <a:xfrm>
              <a:off x="5119675" y="2150700"/>
              <a:ext cx="4500" cy="10425"/>
            </a:xfrm>
            <a:custGeom>
              <a:avLst/>
              <a:gdLst/>
              <a:ahLst/>
              <a:cxnLst/>
              <a:rect l="l" t="t" r="r" b="b"/>
              <a:pathLst>
                <a:path w="180" h="417" extrusionOk="0">
                  <a:moveTo>
                    <a:pt x="167" y="0"/>
                  </a:moveTo>
                  <a:cubicBezTo>
                    <a:pt x="36" y="107"/>
                    <a:pt x="1" y="238"/>
                    <a:pt x="12" y="417"/>
                  </a:cubicBezTo>
                  <a:cubicBezTo>
                    <a:pt x="179" y="322"/>
                    <a:pt x="167" y="155"/>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5"/>
            <p:cNvSpPr/>
            <p:nvPr/>
          </p:nvSpPr>
          <p:spPr>
            <a:xfrm>
              <a:off x="5202725" y="2290475"/>
              <a:ext cx="10450" cy="3875"/>
            </a:xfrm>
            <a:custGeom>
              <a:avLst/>
              <a:gdLst/>
              <a:ahLst/>
              <a:cxnLst/>
              <a:rect l="l" t="t" r="r" b="b"/>
              <a:pathLst>
                <a:path w="418" h="155" extrusionOk="0">
                  <a:moveTo>
                    <a:pt x="105" y="0"/>
                  </a:moveTo>
                  <a:cubicBezTo>
                    <a:pt x="72" y="0"/>
                    <a:pt x="37" y="3"/>
                    <a:pt x="0" y="5"/>
                  </a:cubicBezTo>
                  <a:cubicBezTo>
                    <a:pt x="62" y="129"/>
                    <a:pt x="170" y="154"/>
                    <a:pt x="289" y="154"/>
                  </a:cubicBezTo>
                  <a:cubicBezTo>
                    <a:pt x="331" y="154"/>
                    <a:pt x="374" y="151"/>
                    <a:pt x="417" y="148"/>
                  </a:cubicBezTo>
                  <a:cubicBezTo>
                    <a:pt x="333" y="27"/>
                    <a:pt x="227"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5"/>
            <p:cNvSpPr/>
            <p:nvPr/>
          </p:nvSpPr>
          <p:spPr>
            <a:xfrm>
              <a:off x="5213425" y="2294150"/>
              <a:ext cx="10750" cy="3800"/>
            </a:xfrm>
            <a:custGeom>
              <a:avLst/>
              <a:gdLst/>
              <a:ahLst/>
              <a:cxnLst/>
              <a:rect l="l" t="t" r="r" b="b"/>
              <a:pathLst>
                <a:path w="430" h="152" extrusionOk="0">
                  <a:moveTo>
                    <a:pt x="1" y="1"/>
                  </a:moveTo>
                  <a:cubicBezTo>
                    <a:pt x="68" y="121"/>
                    <a:pt x="160" y="151"/>
                    <a:pt x="256" y="151"/>
                  </a:cubicBezTo>
                  <a:cubicBezTo>
                    <a:pt x="313" y="151"/>
                    <a:pt x="372" y="141"/>
                    <a:pt x="430" y="132"/>
                  </a:cubicBezTo>
                  <a:cubicBezTo>
                    <a:pt x="311" y="13"/>
                    <a:pt x="16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5"/>
            <p:cNvSpPr/>
            <p:nvPr/>
          </p:nvSpPr>
          <p:spPr>
            <a:xfrm>
              <a:off x="5187550" y="2280975"/>
              <a:ext cx="8050" cy="5775"/>
            </a:xfrm>
            <a:custGeom>
              <a:avLst/>
              <a:gdLst/>
              <a:ahLst/>
              <a:cxnLst/>
              <a:rect l="l" t="t" r="r" b="b"/>
              <a:pathLst>
                <a:path w="322" h="231" extrusionOk="0">
                  <a:moveTo>
                    <a:pt x="154" y="0"/>
                  </a:moveTo>
                  <a:cubicBezTo>
                    <a:pt x="119" y="0"/>
                    <a:pt x="80" y="10"/>
                    <a:pt x="36" y="28"/>
                  </a:cubicBezTo>
                  <a:cubicBezTo>
                    <a:pt x="24" y="64"/>
                    <a:pt x="12" y="76"/>
                    <a:pt x="0" y="111"/>
                  </a:cubicBezTo>
                  <a:cubicBezTo>
                    <a:pt x="83" y="207"/>
                    <a:pt x="191" y="230"/>
                    <a:pt x="310" y="230"/>
                  </a:cubicBezTo>
                  <a:lnTo>
                    <a:pt x="322" y="147"/>
                  </a:lnTo>
                  <a:cubicBezTo>
                    <a:pt x="289" y="48"/>
                    <a:pt x="233"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5"/>
            <p:cNvSpPr/>
            <p:nvPr/>
          </p:nvSpPr>
          <p:spPr>
            <a:xfrm>
              <a:off x="5130100" y="2132225"/>
              <a:ext cx="4475" cy="7175"/>
            </a:xfrm>
            <a:custGeom>
              <a:avLst/>
              <a:gdLst/>
              <a:ahLst/>
              <a:cxnLst/>
              <a:rect l="l" t="t" r="r" b="b"/>
              <a:pathLst>
                <a:path w="179" h="287" extrusionOk="0">
                  <a:moveTo>
                    <a:pt x="167" y="1"/>
                  </a:moveTo>
                  <a:cubicBezTo>
                    <a:pt x="48" y="49"/>
                    <a:pt x="0" y="144"/>
                    <a:pt x="12" y="287"/>
                  </a:cubicBezTo>
                  <a:cubicBezTo>
                    <a:pt x="155" y="239"/>
                    <a:pt x="179" y="132"/>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5"/>
            <p:cNvSpPr/>
            <p:nvPr/>
          </p:nvSpPr>
          <p:spPr>
            <a:xfrm>
              <a:off x="6187575" y="2067925"/>
              <a:ext cx="6375" cy="3625"/>
            </a:xfrm>
            <a:custGeom>
              <a:avLst/>
              <a:gdLst/>
              <a:ahLst/>
              <a:cxnLst/>
              <a:rect l="l" t="t" r="r" b="b"/>
              <a:pathLst>
                <a:path w="255" h="145" extrusionOk="0">
                  <a:moveTo>
                    <a:pt x="77" y="1"/>
                  </a:moveTo>
                  <a:cubicBezTo>
                    <a:pt x="28" y="1"/>
                    <a:pt x="0" y="23"/>
                    <a:pt x="64" y="144"/>
                  </a:cubicBezTo>
                  <a:cubicBezTo>
                    <a:pt x="87" y="144"/>
                    <a:pt x="117" y="139"/>
                    <a:pt x="151" y="139"/>
                  </a:cubicBezTo>
                  <a:cubicBezTo>
                    <a:pt x="168" y="139"/>
                    <a:pt x="187" y="140"/>
                    <a:pt x="207" y="144"/>
                  </a:cubicBezTo>
                  <a:cubicBezTo>
                    <a:pt x="254" y="85"/>
                    <a:pt x="254" y="37"/>
                    <a:pt x="207" y="1"/>
                  </a:cubicBezTo>
                  <a:cubicBezTo>
                    <a:pt x="197" y="7"/>
                    <a:pt x="185" y="9"/>
                    <a:pt x="171" y="9"/>
                  </a:cubicBezTo>
                  <a:cubicBezTo>
                    <a:pt x="142" y="9"/>
                    <a:pt x="106"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5"/>
            <p:cNvSpPr/>
            <p:nvPr/>
          </p:nvSpPr>
          <p:spPr>
            <a:xfrm>
              <a:off x="5989375" y="3108550"/>
              <a:ext cx="6625" cy="6500"/>
            </a:xfrm>
            <a:custGeom>
              <a:avLst/>
              <a:gdLst/>
              <a:ahLst/>
              <a:cxnLst/>
              <a:rect l="l" t="t" r="r" b="b"/>
              <a:pathLst>
                <a:path w="265" h="260" extrusionOk="0">
                  <a:moveTo>
                    <a:pt x="86" y="0"/>
                  </a:moveTo>
                  <a:cubicBezTo>
                    <a:pt x="34" y="125"/>
                    <a:pt x="0" y="259"/>
                    <a:pt x="167" y="259"/>
                  </a:cubicBezTo>
                  <a:cubicBezTo>
                    <a:pt x="191" y="259"/>
                    <a:pt x="220" y="256"/>
                    <a:pt x="253" y="250"/>
                  </a:cubicBezTo>
                  <a:cubicBezTo>
                    <a:pt x="265" y="203"/>
                    <a:pt x="265" y="155"/>
                    <a:pt x="265" y="119"/>
                  </a:cubicBezTo>
                  <a:cubicBezTo>
                    <a:pt x="229" y="72"/>
                    <a:pt x="217" y="36"/>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5"/>
            <p:cNvSpPr/>
            <p:nvPr/>
          </p:nvSpPr>
          <p:spPr>
            <a:xfrm>
              <a:off x="5127425" y="2138775"/>
              <a:ext cx="3000" cy="4200"/>
            </a:xfrm>
            <a:custGeom>
              <a:avLst/>
              <a:gdLst/>
              <a:ahLst/>
              <a:cxnLst/>
              <a:rect l="l" t="t" r="r" b="b"/>
              <a:pathLst>
                <a:path w="120" h="168" extrusionOk="0">
                  <a:moveTo>
                    <a:pt x="119" y="1"/>
                  </a:moveTo>
                  <a:cubicBezTo>
                    <a:pt x="36" y="37"/>
                    <a:pt x="0" y="84"/>
                    <a:pt x="24" y="168"/>
                  </a:cubicBezTo>
                  <a:cubicBezTo>
                    <a:pt x="95" y="144"/>
                    <a:pt x="119" y="84"/>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5"/>
            <p:cNvSpPr/>
            <p:nvPr/>
          </p:nvSpPr>
          <p:spPr>
            <a:xfrm>
              <a:off x="5124150" y="2145325"/>
              <a:ext cx="2700" cy="5100"/>
            </a:xfrm>
            <a:custGeom>
              <a:avLst/>
              <a:gdLst/>
              <a:ahLst/>
              <a:cxnLst/>
              <a:rect l="l" t="t" r="r" b="b"/>
              <a:pathLst>
                <a:path w="108" h="204" extrusionOk="0">
                  <a:moveTo>
                    <a:pt x="107" y="1"/>
                  </a:moveTo>
                  <a:lnTo>
                    <a:pt x="107" y="1"/>
                  </a:lnTo>
                  <a:cubicBezTo>
                    <a:pt x="36" y="37"/>
                    <a:pt x="0" y="96"/>
                    <a:pt x="0" y="203"/>
                  </a:cubicBezTo>
                  <a:cubicBezTo>
                    <a:pt x="72" y="156"/>
                    <a:pt x="107" y="84"/>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5"/>
            <p:cNvSpPr/>
            <p:nvPr/>
          </p:nvSpPr>
          <p:spPr>
            <a:xfrm>
              <a:off x="6131175" y="2002875"/>
              <a:ext cx="3825" cy="3475"/>
            </a:xfrm>
            <a:custGeom>
              <a:avLst/>
              <a:gdLst/>
              <a:ahLst/>
              <a:cxnLst/>
              <a:rect l="l" t="t" r="r" b="b"/>
              <a:pathLst>
                <a:path w="153" h="139" extrusionOk="0">
                  <a:moveTo>
                    <a:pt x="92" y="1"/>
                  </a:moveTo>
                  <a:cubicBezTo>
                    <a:pt x="21" y="1"/>
                    <a:pt x="0" y="41"/>
                    <a:pt x="10" y="127"/>
                  </a:cubicBezTo>
                  <a:lnTo>
                    <a:pt x="10" y="139"/>
                  </a:lnTo>
                  <a:lnTo>
                    <a:pt x="153" y="139"/>
                  </a:lnTo>
                  <a:lnTo>
                    <a:pt x="153" y="8"/>
                  </a:lnTo>
                  <a:cubicBezTo>
                    <a:pt x="129" y="3"/>
                    <a:pt x="109"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5"/>
            <p:cNvSpPr/>
            <p:nvPr/>
          </p:nvSpPr>
          <p:spPr>
            <a:xfrm>
              <a:off x="6163850" y="1847675"/>
              <a:ext cx="4500" cy="4800"/>
            </a:xfrm>
            <a:custGeom>
              <a:avLst/>
              <a:gdLst/>
              <a:ahLst/>
              <a:cxnLst/>
              <a:rect l="l" t="t" r="r" b="b"/>
              <a:pathLst>
                <a:path w="180" h="192" extrusionOk="0">
                  <a:moveTo>
                    <a:pt x="132" y="1"/>
                  </a:moveTo>
                  <a:cubicBezTo>
                    <a:pt x="72" y="1"/>
                    <a:pt x="24" y="13"/>
                    <a:pt x="1" y="60"/>
                  </a:cubicBezTo>
                  <a:cubicBezTo>
                    <a:pt x="1" y="96"/>
                    <a:pt x="13" y="144"/>
                    <a:pt x="13" y="191"/>
                  </a:cubicBezTo>
                  <a:cubicBezTo>
                    <a:pt x="60" y="191"/>
                    <a:pt x="96" y="191"/>
                    <a:pt x="144" y="179"/>
                  </a:cubicBezTo>
                  <a:cubicBezTo>
                    <a:pt x="144" y="132"/>
                    <a:pt x="155" y="96"/>
                    <a:pt x="179" y="60"/>
                  </a:cubicBezTo>
                  <a:cubicBezTo>
                    <a:pt x="155" y="36"/>
                    <a:pt x="144" y="13"/>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5"/>
            <p:cNvSpPr/>
            <p:nvPr/>
          </p:nvSpPr>
          <p:spPr>
            <a:xfrm>
              <a:off x="5887925" y="2074375"/>
              <a:ext cx="283400" cy="29975"/>
            </a:xfrm>
            <a:custGeom>
              <a:avLst/>
              <a:gdLst/>
              <a:ahLst/>
              <a:cxnLst/>
              <a:rect l="l" t="t" r="r" b="b"/>
              <a:pathLst>
                <a:path w="11336" h="1199" extrusionOk="0">
                  <a:moveTo>
                    <a:pt x="7286" y="0"/>
                  </a:moveTo>
                  <a:cubicBezTo>
                    <a:pt x="7106" y="0"/>
                    <a:pt x="6923" y="25"/>
                    <a:pt x="6744" y="25"/>
                  </a:cubicBezTo>
                  <a:cubicBezTo>
                    <a:pt x="6691" y="25"/>
                    <a:pt x="6637" y="23"/>
                    <a:pt x="6585" y="17"/>
                  </a:cubicBezTo>
                  <a:lnTo>
                    <a:pt x="6585" y="17"/>
                  </a:lnTo>
                  <a:cubicBezTo>
                    <a:pt x="6537" y="255"/>
                    <a:pt x="6728" y="410"/>
                    <a:pt x="6823" y="600"/>
                  </a:cubicBezTo>
                  <a:cubicBezTo>
                    <a:pt x="6906" y="708"/>
                    <a:pt x="7025" y="720"/>
                    <a:pt x="7144" y="767"/>
                  </a:cubicBezTo>
                  <a:cubicBezTo>
                    <a:pt x="7168" y="779"/>
                    <a:pt x="7180" y="779"/>
                    <a:pt x="7228" y="779"/>
                  </a:cubicBezTo>
                  <a:cubicBezTo>
                    <a:pt x="7263" y="779"/>
                    <a:pt x="7311" y="779"/>
                    <a:pt x="7347" y="731"/>
                  </a:cubicBezTo>
                  <a:cubicBezTo>
                    <a:pt x="7359" y="731"/>
                    <a:pt x="7359" y="779"/>
                    <a:pt x="7359" y="779"/>
                  </a:cubicBezTo>
                  <a:cubicBezTo>
                    <a:pt x="7326" y="788"/>
                    <a:pt x="7294" y="791"/>
                    <a:pt x="7262" y="791"/>
                  </a:cubicBezTo>
                  <a:cubicBezTo>
                    <a:pt x="7119" y="791"/>
                    <a:pt x="6981" y="720"/>
                    <a:pt x="6835" y="720"/>
                  </a:cubicBezTo>
                  <a:cubicBezTo>
                    <a:pt x="6644" y="672"/>
                    <a:pt x="6466" y="672"/>
                    <a:pt x="6287" y="672"/>
                  </a:cubicBezTo>
                  <a:lnTo>
                    <a:pt x="5942" y="672"/>
                  </a:lnTo>
                  <a:cubicBezTo>
                    <a:pt x="5632" y="708"/>
                    <a:pt x="5287" y="612"/>
                    <a:pt x="5013" y="874"/>
                  </a:cubicBezTo>
                  <a:lnTo>
                    <a:pt x="667" y="874"/>
                  </a:lnTo>
                  <a:cubicBezTo>
                    <a:pt x="574" y="874"/>
                    <a:pt x="471" y="858"/>
                    <a:pt x="369" y="858"/>
                  </a:cubicBezTo>
                  <a:cubicBezTo>
                    <a:pt x="237" y="858"/>
                    <a:pt x="108" y="885"/>
                    <a:pt x="1" y="1005"/>
                  </a:cubicBezTo>
                  <a:cubicBezTo>
                    <a:pt x="134" y="1160"/>
                    <a:pt x="304" y="1198"/>
                    <a:pt x="493" y="1198"/>
                  </a:cubicBezTo>
                  <a:cubicBezTo>
                    <a:pt x="523" y="1198"/>
                    <a:pt x="553" y="1197"/>
                    <a:pt x="584" y="1196"/>
                  </a:cubicBezTo>
                  <a:cubicBezTo>
                    <a:pt x="1222" y="1161"/>
                    <a:pt x="1861" y="1150"/>
                    <a:pt x="2501" y="1150"/>
                  </a:cubicBezTo>
                  <a:cubicBezTo>
                    <a:pt x="3546" y="1150"/>
                    <a:pt x="4593" y="1179"/>
                    <a:pt x="5637" y="1179"/>
                  </a:cubicBezTo>
                  <a:cubicBezTo>
                    <a:pt x="5910" y="1179"/>
                    <a:pt x="6182" y="1177"/>
                    <a:pt x="6454" y="1172"/>
                  </a:cubicBezTo>
                  <a:cubicBezTo>
                    <a:pt x="6471" y="1174"/>
                    <a:pt x="6488" y="1174"/>
                    <a:pt x="6505" y="1174"/>
                  </a:cubicBezTo>
                  <a:cubicBezTo>
                    <a:pt x="6610" y="1174"/>
                    <a:pt x="6721" y="1148"/>
                    <a:pt x="6823" y="1148"/>
                  </a:cubicBezTo>
                  <a:lnTo>
                    <a:pt x="7525" y="1148"/>
                  </a:lnTo>
                  <a:cubicBezTo>
                    <a:pt x="8383" y="1041"/>
                    <a:pt x="9240" y="1008"/>
                    <a:pt x="10097" y="1008"/>
                  </a:cubicBezTo>
                  <a:cubicBezTo>
                    <a:pt x="10383" y="1008"/>
                    <a:pt x="10669" y="1011"/>
                    <a:pt x="10954" y="1017"/>
                  </a:cubicBezTo>
                  <a:cubicBezTo>
                    <a:pt x="11061" y="1005"/>
                    <a:pt x="11181" y="1005"/>
                    <a:pt x="11264" y="934"/>
                  </a:cubicBezTo>
                  <a:cubicBezTo>
                    <a:pt x="11288" y="898"/>
                    <a:pt x="11311" y="874"/>
                    <a:pt x="11335" y="839"/>
                  </a:cubicBezTo>
                  <a:cubicBezTo>
                    <a:pt x="11046" y="413"/>
                    <a:pt x="10690" y="201"/>
                    <a:pt x="10276" y="201"/>
                  </a:cubicBezTo>
                  <a:cubicBezTo>
                    <a:pt x="10110" y="201"/>
                    <a:pt x="9935" y="235"/>
                    <a:pt x="9752" y="303"/>
                  </a:cubicBezTo>
                  <a:cubicBezTo>
                    <a:pt x="9234" y="233"/>
                    <a:pt x="8707" y="163"/>
                    <a:pt x="8187" y="163"/>
                  </a:cubicBezTo>
                  <a:cubicBezTo>
                    <a:pt x="8085" y="163"/>
                    <a:pt x="7984" y="166"/>
                    <a:pt x="7882" y="172"/>
                  </a:cubicBezTo>
                  <a:cubicBezTo>
                    <a:pt x="7693" y="33"/>
                    <a:pt x="7491" y="0"/>
                    <a:pt x="7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5"/>
            <p:cNvSpPr/>
            <p:nvPr/>
          </p:nvSpPr>
          <p:spPr>
            <a:xfrm>
              <a:off x="5865300" y="2099800"/>
              <a:ext cx="192025" cy="10150"/>
            </a:xfrm>
            <a:custGeom>
              <a:avLst/>
              <a:gdLst/>
              <a:ahLst/>
              <a:cxnLst/>
              <a:rect l="l" t="t" r="r" b="b"/>
              <a:pathLst>
                <a:path w="7681" h="406" extrusionOk="0">
                  <a:moveTo>
                    <a:pt x="894" y="0"/>
                  </a:moveTo>
                  <a:cubicBezTo>
                    <a:pt x="828" y="16"/>
                    <a:pt x="762" y="21"/>
                    <a:pt x="695" y="21"/>
                  </a:cubicBezTo>
                  <a:cubicBezTo>
                    <a:pt x="595" y="21"/>
                    <a:pt x="494" y="10"/>
                    <a:pt x="393" y="10"/>
                  </a:cubicBezTo>
                  <a:cubicBezTo>
                    <a:pt x="260" y="10"/>
                    <a:pt x="128" y="29"/>
                    <a:pt x="1" y="119"/>
                  </a:cubicBezTo>
                  <a:cubicBezTo>
                    <a:pt x="1" y="167"/>
                    <a:pt x="36" y="215"/>
                    <a:pt x="72" y="238"/>
                  </a:cubicBezTo>
                  <a:cubicBezTo>
                    <a:pt x="132" y="286"/>
                    <a:pt x="215" y="298"/>
                    <a:pt x="286" y="310"/>
                  </a:cubicBezTo>
                  <a:cubicBezTo>
                    <a:pt x="310" y="310"/>
                    <a:pt x="334" y="334"/>
                    <a:pt x="358" y="334"/>
                  </a:cubicBezTo>
                  <a:cubicBezTo>
                    <a:pt x="367" y="337"/>
                    <a:pt x="375" y="338"/>
                    <a:pt x="382" y="338"/>
                  </a:cubicBezTo>
                  <a:cubicBezTo>
                    <a:pt x="401" y="338"/>
                    <a:pt x="412" y="327"/>
                    <a:pt x="429" y="310"/>
                  </a:cubicBezTo>
                  <a:cubicBezTo>
                    <a:pt x="478" y="397"/>
                    <a:pt x="551" y="405"/>
                    <a:pt x="634" y="405"/>
                  </a:cubicBezTo>
                  <a:cubicBezTo>
                    <a:pt x="653" y="405"/>
                    <a:pt x="672" y="405"/>
                    <a:pt x="691" y="405"/>
                  </a:cubicBezTo>
                  <a:cubicBezTo>
                    <a:pt x="1608" y="369"/>
                    <a:pt x="2513" y="345"/>
                    <a:pt x="3442" y="310"/>
                  </a:cubicBezTo>
                  <a:cubicBezTo>
                    <a:pt x="3508" y="308"/>
                    <a:pt x="3574" y="307"/>
                    <a:pt x="3640" y="307"/>
                  </a:cubicBezTo>
                  <a:cubicBezTo>
                    <a:pt x="4241" y="307"/>
                    <a:pt x="4839" y="368"/>
                    <a:pt x="5438" y="368"/>
                  </a:cubicBezTo>
                  <a:cubicBezTo>
                    <a:pt x="5732" y="368"/>
                    <a:pt x="6027" y="354"/>
                    <a:pt x="6323" y="310"/>
                  </a:cubicBezTo>
                  <a:cubicBezTo>
                    <a:pt x="6460" y="272"/>
                    <a:pt x="6590" y="255"/>
                    <a:pt x="6719" y="255"/>
                  </a:cubicBezTo>
                  <a:cubicBezTo>
                    <a:pt x="6837" y="255"/>
                    <a:pt x="6954" y="269"/>
                    <a:pt x="7073" y="298"/>
                  </a:cubicBezTo>
                  <a:cubicBezTo>
                    <a:pt x="7093" y="290"/>
                    <a:pt x="7113" y="287"/>
                    <a:pt x="7132" y="287"/>
                  </a:cubicBezTo>
                  <a:cubicBezTo>
                    <a:pt x="7250" y="287"/>
                    <a:pt x="7369" y="399"/>
                    <a:pt x="7494" y="399"/>
                  </a:cubicBezTo>
                  <a:cubicBezTo>
                    <a:pt x="7551" y="399"/>
                    <a:pt x="7608" y="376"/>
                    <a:pt x="7668" y="310"/>
                  </a:cubicBezTo>
                  <a:cubicBezTo>
                    <a:pt x="7680" y="179"/>
                    <a:pt x="7597" y="95"/>
                    <a:pt x="7502" y="12"/>
                  </a:cubicBezTo>
                  <a:cubicBezTo>
                    <a:pt x="5299" y="12"/>
                    <a:pt x="3096"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5"/>
            <p:cNvSpPr/>
            <p:nvPr/>
          </p:nvSpPr>
          <p:spPr>
            <a:xfrm>
              <a:off x="5251525" y="1855350"/>
              <a:ext cx="27425" cy="150825"/>
            </a:xfrm>
            <a:custGeom>
              <a:avLst/>
              <a:gdLst/>
              <a:ahLst/>
              <a:cxnLst/>
              <a:rect l="l" t="t" r="r" b="b"/>
              <a:pathLst>
                <a:path w="1097" h="6033" extrusionOk="0">
                  <a:moveTo>
                    <a:pt x="867" y="0"/>
                  </a:moveTo>
                  <a:cubicBezTo>
                    <a:pt x="776" y="0"/>
                    <a:pt x="693" y="53"/>
                    <a:pt x="620" y="134"/>
                  </a:cubicBezTo>
                  <a:cubicBezTo>
                    <a:pt x="394" y="372"/>
                    <a:pt x="370" y="670"/>
                    <a:pt x="311" y="980"/>
                  </a:cubicBezTo>
                  <a:cubicBezTo>
                    <a:pt x="144" y="1884"/>
                    <a:pt x="263" y="2825"/>
                    <a:pt x="37" y="3718"/>
                  </a:cubicBezTo>
                  <a:cubicBezTo>
                    <a:pt x="13" y="4385"/>
                    <a:pt x="1" y="5040"/>
                    <a:pt x="37" y="5718"/>
                  </a:cubicBezTo>
                  <a:cubicBezTo>
                    <a:pt x="72" y="5837"/>
                    <a:pt x="96" y="6016"/>
                    <a:pt x="251" y="6028"/>
                  </a:cubicBezTo>
                  <a:cubicBezTo>
                    <a:pt x="267" y="6031"/>
                    <a:pt x="281" y="6032"/>
                    <a:pt x="295" y="6032"/>
                  </a:cubicBezTo>
                  <a:cubicBezTo>
                    <a:pt x="440" y="6032"/>
                    <a:pt x="430" y="5862"/>
                    <a:pt x="430" y="5742"/>
                  </a:cubicBezTo>
                  <a:cubicBezTo>
                    <a:pt x="430" y="5611"/>
                    <a:pt x="394" y="5480"/>
                    <a:pt x="477" y="5349"/>
                  </a:cubicBezTo>
                  <a:cubicBezTo>
                    <a:pt x="513" y="4563"/>
                    <a:pt x="572" y="3777"/>
                    <a:pt x="751" y="3015"/>
                  </a:cubicBezTo>
                  <a:cubicBezTo>
                    <a:pt x="692" y="2075"/>
                    <a:pt x="811" y="1134"/>
                    <a:pt x="1096" y="218"/>
                  </a:cubicBezTo>
                  <a:cubicBezTo>
                    <a:pt x="1096" y="146"/>
                    <a:pt x="1061" y="87"/>
                    <a:pt x="1001" y="39"/>
                  </a:cubicBezTo>
                  <a:cubicBezTo>
                    <a:pt x="955" y="12"/>
                    <a:pt x="910" y="0"/>
                    <a:pt x="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5"/>
            <p:cNvSpPr/>
            <p:nvPr/>
          </p:nvSpPr>
          <p:spPr>
            <a:xfrm>
              <a:off x="5648025" y="1773275"/>
              <a:ext cx="167000" cy="25325"/>
            </a:xfrm>
            <a:custGeom>
              <a:avLst/>
              <a:gdLst/>
              <a:ahLst/>
              <a:cxnLst/>
              <a:rect l="l" t="t" r="r" b="b"/>
              <a:pathLst>
                <a:path w="6680" h="1013" extrusionOk="0">
                  <a:moveTo>
                    <a:pt x="935" y="0"/>
                  </a:moveTo>
                  <a:cubicBezTo>
                    <a:pt x="846" y="0"/>
                    <a:pt x="757" y="4"/>
                    <a:pt x="667" y="12"/>
                  </a:cubicBezTo>
                  <a:cubicBezTo>
                    <a:pt x="585" y="12"/>
                    <a:pt x="501" y="5"/>
                    <a:pt x="420" y="5"/>
                  </a:cubicBezTo>
                  <a:cubicBezTo>
                    <a:pt x="265" y="5"/>
                    <a:pt x="117" y="30"/>
                    <a:pt x="0" y="179"/>
                  </a:cubicBezTo>
                  <a:cubicBezTo>
                    <a:pt x="179" y="303"/>
                    <a:pt x="365" y="334"/>
                    <a:pt x="555" y="334"/>
                  </a:cubicBezTo>
                  <a:cubicBezTo>
                    <a:pt x="740" y="334"/>
                    <a:pt x="928" y="305"/>
                    <a:pt x="1115" y="305"/>
                  </a:cubicBezTo>
                  <a:cubicBezTo>
                    <a:pt x="1156" y="305"/>
                    <a:pt x="1197" y="306"/>
                    <a:pt x="1238" y="310"/>
                  </a:cubicBezTo>
                  <a:cubicBezTo>
                    <a:pt x="1560" y="333"/>
                    <a:pt x="1905" y="298"/>
                    <a:pt x="2143" y="595"/>
                  </a:cubicBezTo>
                  <a:cubicBezTo>
                    <a:pt x="2143" y="679"/>
                    <a:pt x="2203" y="738"/>
                    <a:pt x="2274" y="786"/>
                  </a:cubicBezTo>
                  <a:cubicBezTo>
                    <a:pt x="2369" y="834"/>
                    <a:pt x="2500" y="798"/>
                    <a:pt x="2572" y="893"/>
                  </a:cubicBezTo>
                  <a:lnTo>
                    <a:pt x="2715" y="893"/>
                  </a:lnTo>
                  <a:cubicBezTo>
                    <a:pt x="2715" y="869"/>
                    <a:pt x="2727" y="857"/>
                    <a:pt x="2750" y="845"/>
                  </a:cubicBezTo>
                  <a:cubicBezTo>
                    <a:pt x="2765" y="836"/>
                    <a:pt x="2778" y="830"/>
                    <a:pt x="2790" y="830"/>
                  </a:cubicBezTo>
                  <a:cubicBezTo>
                    <a:pt x="2808" y="830"/>
                    <a:pt x="2825" y="841"/>
                    <a:pt x="2846" y="869"/>
                  </a:cubicBezTo>
                  <a:cubicBezTo>
                    <a:pt x="2893" y="881"/>
                    <a:pt x="2929" y="881"/>
                    <a:pt x="2977" y="881"/>
                  </a:cubicBezTo>
                  <a:cubicBezTo>
                    <a:pt x="2989" y="869"/>
                    <a:pt x="3024" y="869"/>
                    <a:pt x="3048" y="857"/>
                  </a:cubicBezTo>
                  <a:cubicBezTo>
                    <a:pt x="3143" y="834"/>
                    <a:pt x="3215" y="845"/>
                    <a:pt x="3310" y="834"/>
                  </a:cubicBezTo>
                  <a:cubicBezTo>
                    <a:pt x="3370" y="834"/>
                    <a:pt x="3405" y="834"/>
                    <a:pt x="3465" y="810"/>
                  </a:cubicBezTo>
                  <a:cubicBezTo>
                    <a:pt x="3506" y="800"/>
                    <a:pt x="3548" y="795"/>
                    <a:pt x="3589" y="795"/>
                  </a:cubicBezTo>
                  <a:cubicBezTo>
                    <a:pt x="3655" y="795"/>
                    <a:pt x="3721" y="809"/>
                    <a:pt x="3786" y="845"/>
                  </a:cubicBezTo>
                  <a:cubicBezTo>
                    <a:pt x="3810" y="857"/>
                    <a:pt x="3822" y="869"/>
                    <a:pt x="3858" y="893"/>
                  </a:cubicBezTo>
                  <a:cubicBezTo>
                    <a:pt x="4048" y="917"/>
                    <a:pt x="4239" y="964"/>
                    <a:pt x="4441" y="1012"/>
                  </a:cubicBezTo>
                  <a:cubicBezTo>
                    <a:pt x="4477" y="964"/>
                    <a:pt x="4524" y="929"/>
                    <a:pt x="4596" y="881"/>
                  </a:cubicBezTo>
                  <a:cubicBezTo>
                    <a:pt x="4703" y="845"/>
                    <a:pt x="4834" y="845"/>
                    <a:pt x="4941" y="798"/>
                  </a:cubicBezTo>
                  <a:cubicBezTo>
                    <a:pt x="4965" y="796"/>
                    <a:pt x="4990" y="795"/>
                    <a:pt x="5014" y="795"/>
                  </a:cubicBezTo>
                  <a:cubicBezTo>
                    <a:pt x="5250" y="795"/>
                    <a:pt x="5481" y="870"/>
                    <a:pt x="5721" y="870"/>
                  </a:cubicBezTo>
                  <a:cubicBezTo>
                    <a:pt x="5793" y="870"/>
                    <a:pt x="5867" y="863"/>
                    <a:pt x="5941" y="845"/>
                  </a:cubicBezTo>
                  <a:cubicBezTo>
                    <a:pt x="6037" y="814"/>
                    <a:pt x="6137" y="803"/>
                    <a:pt x="6236" y="803"/>
                  </a:cubicBezTo>
                  <a:cubicBezTo>
                    <a:pt x="6285" y="803"/>
                    <a:pt x="6334" y="806"/>
                    <a:pt x="6382" y="810"/>
                  </a:cubicBezTo>
                  <a:cubicBezTo>
                    <a:pt x="6489" y="810"/>
                    <a:pt x="6572" y="786"/>
                    <a:pt x="6644" y="691"/>
                  </a:cubicBezTo>
                  <a:cubicBezTo>
                    <a:pt x="6680" y="583"/>
                    <a:pt x="6680" y="500"/>
                    <a:pt x="6620" y="417"/>
                  </a:cubicBezTo>
                  <a:cubicBezTo>
                    <a:pt x="6429" y="250"/>
                    <a:pt x="6191" y="286"/>
                    <a:pt x="5965" y="214"/>
                  </a:cubicBezTo>
                  <a:cubicBezTo>
                    <a:pt x="5906" y="202"/>
                    <a:pt x="5834" y="191"/>
                    <a:pt x="5775" y="191"/>
                  </a:cubicBezTo>
                  <a:cubicBezTo>
                    <a:pt x="5613" y="200"/>
                    <a:pt x="5454" y="205"/>
                    <a:pt x="5294" y="205"/>
                  </a:cubicBezTo>
                  <a:cubicBezTo>
                    <a:pt x="5042" y="205"/>
                    <a:pt x="4792" y="191"/>
                    <a:pt x="4536" y="155"/>
                  </a:cubicBezTo>
                  <a:cubicBezTo>
                    <a:pt x="4516" y="153"/>
                    <a:pt x="4496" y="152"/>
                    <a:pt x="4476" y="152"/>
                  </a:cubicBezTo>
                  <a:cubicBezTo>
                    <a:pt x="4243" y="152"/>
                    <a:pt x="4001" y="263"/>
                    <a:pt x="3760" y="263"/>
                  </a:cubicBezTo>
                  <a:cubicBezTo>
                    <a:pt x="3749" y="263"/>
                    <a:pt x="3738" y="262"/>
                    <a:pt x="3727" y="262"/>
                  </a:cubicBezTo>
                  <a:cubicBezTo>
                    <a:pt x="3596" y="262"/>
                    <a:pt x="3489" y="250"/>
                    <a:pt x="3370" y="238"/>
                  </a:cubicBezTo>
                  <a:cubicBezTo>
                    <a:pt x="3191" y="238"/>
                    <a:pt x="3036" y="143"/>
                    <a:pt x="2870" y="83"/>
                  </a:cubicBezTo>
                  <a:cubicBezTo>
                    <a:pt x="2821" y="69"/>
                    <a:pt x="2768" y="64"/>
                    <a:pt x="2716" y="64"/>
                  </a:cubicBezTo>
                  <a:cubicBezTo>
                    <a:pt x="2679" y="64"/>
                    <a:pt x="2642" y="67"/>
                    <a:pt x="2608" y="72"/>
                  </a:cubicBezTo>
                  <a:cubicBezTo>
                    <a:pt x="2530" y="83"/>
                    <a:pt x="2456" y="86"/>
                    <a:pt x="2381" y="86"/>
                  </a:cubicBezTo>
                  <a:cubicBezTo>
                    <a:pt x="2307" y="86"/>
                    <a:pt x="2233" y="83"/>
                    <a:pt x="2155" y="83"/>
                  </a:cubicBezTo>
                  <a:cubicBezTo>
                    <a:pt x="2024" y="83"/>
                    <a:pt x="1905" y="36"/>
                    <a:pt x="1774" y="24"/>
                  </a:cubicBezTo>
                  <a:cubicBezTo>
                    <a:pt x="1741" y="25"/>
                    <a:pt x="1707" y="25"/>
                    <a:pt x="1674" y="25"/>
                  </a:cubicBezTo>
                  <a:cubicBezTo>
                    <a:pt x="1433" y="25"/>
                    <a:pt x="1187" y="0"/>
                    <a:pt x="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5"/>
            <p:cNvSpPr/>
            <p:nvPr/>
          </p:nvSpPr>
          <p:spPr>
            <a:xfrm>
              <a:off x="5909650" y="1839675"/>
              <a:ext cx="162550" cy="12800"/>
            </a:xfrm>
            <a:custGeom>
              <a:avLst/>
              <a:gdLst/>
              <a:ahLst/>
              <a:cxnLst/>
              <a:rect l="l" t="t" r="r" b="b"/>
              <a:pathLst>
                <a:path w="6502" h="512" extrusionOk="0">
                  <a:moveTo>
                    <a:pt x="5684" y="1"/>
                  </a:moveTo>
                  <a:cubicBezTo>
                    <a:pt x="5621" y="1"/>
                    <a:pt x="5568" y="122"/>
                    <a:pt x="5506" y="122"/>
                  </a:cubicBezTo>
                  <a:cubicBezTo>
                    <a:pt x="5479" y="122"/>
                    <a:pt x="5450" y="99"/>
                    <a:pt x="5418" y="35"/>
                  </a:cubicBezTo>
                  <a:cubicBezTo>
                    <a:pt x="5353" y="22"/>
                    <a:pt x="5287" y="12"/>
                    <a:pt x="5222" y="12"/>
                  </a:cubicBezTo>
                  <a:cubicBezTo>
                    <a:pt x="5168" y="12"/>
                    <a:pt x="5115" y="19"/>
                    <a:pt x="5061" y="35"/>
                  </a:cubicBezTo>
                  <a:cubicBezTo>
                    <a:pt x="4993" y="35"/>
                    <a:pt x="5066" y="155"/>
                    <a:pt x="4979" y="155"/>
                  </a:cubicBezTo>
                  <a:cubicBezTo>
                    <a:pt x="4975" y="155"/>
                    <a:pt x="4970" y="154"/>
                    <a:pt x="4966" y="154"/>
                  </a:cubicBezTo>
                  <a:lnTo>
                    <a:pt x="4835" y="154"/>
                  </a:lnTo>
                  <a:cubicBezTo>
                    <a:pt x="4763" y="154"/>
                    <a:pt x="4704" y="118"/>
                    <a:pt x="4644" y="71"/>
                  </a:cubicBezTo>
                  <a:cubicBezTo>
                    <a:pt x="4597" y="47"/>
                    <a:pt x="4549" y="35"/>
                    <a:pt x="4513" y="23"/>
                  </a:cubicBezTo>
                  <a:cubicBezTo>
                    <a:pt x="4430" y="23"/>
                    <a:pt x="4346" y="23"/>
                    <a:pt x="4275" y="47"/>
                  </a:cubicBezTo>
                  <a:cubicBezTo>
                    <a:pt x="4192" y="94"/>
                    <a:pt x="4132" y="154"/>
                    <a:pt x="4049" y="166"/>
                  </a:cubicBezTo>
                  <a:cubicBezTo>
                    <a:pt x="3969" y="166"/>
                    <a:pt x="3890" y="161"/>
                    <a:pt x="3811" y="161"/>
                  </a:cubicBezTo>
                  <a:cubicBezTo>
                    <a:pt x="3771" y="161"/>
                    <a:pt x="3731" y="162"/>
                    <a:pt x="3692" y="166"/>
                  </a:cubicBezTo>
                  <a:cubicBezTo>
                    <a:pt x="3652" y="195"/>
                    <a:pt x="3619" y="207"/>
                    <a:pt x="3591" y="207"/>
                  </a:cubicBezTo>
                  <a:cubicBezTo>
                    <a:pt x="3473" y="207"/>
                    <a:pt x="3431" y="8"/>
                    <a:pt x="3319" y="8"/>
                  </a:cubicBezTo>
                  <a:cubicBezTo>
                    <a:pt x="3302" y="8"/>
                    <a:pt x="3284" y="13"/>
                    <a:pt x="3263" y="23"/>
                  </a:cubicBezTo>
                  <a:cubicBezTo>
                    <a:pt x="3013" y="17"/>
                    <a:pt x="2762" y="14"/>
                    <a:pt x="2511" y="14"/>
                  </a:cubicBezTo>
                  <a:cubicBezTo>
                    <a:pt x="1758" y="14"/>
                    <a:pt x="1001" y="41"/>
                    <a:pt x="251" y="94"/>
                  </a:cubicBezTo>
                  <a:cubicBezTo>
                    <a:pt x="179" y="130"/>
                    <a:pt x="84" y="178"/>
                    <a:pt x="1" y="225"/>
                  </a:cubicBezTo>
                  <a:cubicBezTo>
                    <a:pt x="9" y="443"/>
                    <a:pt x="123" y="496"/>
                    <a:pt x="260" y="496"/>
                  </a:cubicBezTo>
                  <a:cubicBezTo>
                    <a:pt x="318" y="496"/>
                    <a:pt x="381" y="486"/>
                    <a:pt x="441" y="475"/>
                  </a:cubicBezTo>
                  <a:cubicBezTo>
                    <a:pt x="571" y="462"/>
                    <a:pt x="698" y="442"/>
                    <a:pt x="823" y="442"/>
                  </a:cubicBezTo>
                  <a:cubicBezTo>
                    <a:pt x="927" y="442"/>
                    <a:pt x="1029" y="456"/>
                    <a:pt x="1132" y="499"/>
                  </a:cubicBezTo>
                  <a:cubicBezTo>
                    <a:pt x="2060" y="499"/>
                    <a:pt x="3025" y="511"/>
                    <a:pt x="3954" y="511"/>
                  </a:cubicBezTo>
                  <a:cubicBezTo>
                    <a:pt x="4597" y="511"/>
                    <a:pt x="5239" y="499"/>
                    <a:pt x="5882" y="475"/>
                  </a:cubicBezTo>
                  <a:cubicBezTo>
                    <a:pt x="5902" y="443"/>
                    <a:pt x="5929" y="414"/>
                    <a:pt x="5953" y="414"/>
                  </a:cubicBezTo>
                  <a:cubicBezTo>
                    <a:pt x="5973" y="414"/>
                    <a:pt x="5991" y="434"/>
                    <a:pt x="6001" y="487"/>
                  </a:cubicBezTo>
                  <a:lnTo>
                    <a:pt x="6299" y="487"/>
                  </a:lnTo>
                  <a:cubicBezTo>
                    <a:pt x="6394" y="452"/>
                    <a:pt x="6490" y="404"/>
                    <a:pt x="6502" y="273"/>
                  </a:cubicBezTo>
                  <a:cubicBezTo>
                    <a:pt x="6433" y="51"/>
                    <a:pt x="6311" y="3"/>
                    <a:pt x="6173" y="3"/>
                  </a:cubicBezTo>
                  <a:cubicBezTo>
                    <a:pt x="6068" y="3"/>
                    <a:pt x="5953" y="31"/>
                    <a:pt x="5847" y="31"/>
                  </a:cubicBezTo>
                  <a:cubicBezTo>
                    <a:pt x="5801" y="31"/>
                    <a:pt x="5757" y="26"/>
                    <a:pt x="5716" y="11"/>
                  </a:cubicBezTo>
                  <a:cubicBezTo>
                    <a:pt x="5705" y="4"/>
                    <a:pt x="5695" y="1"/>
                    <a:pt x="5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5"/>
            <p:cNvSpPr/>
            <p:nvPr/>
          </p:nvSpPr>
          <p:spPr>
            <a:xfrm>
              <a:off x="5398275" y="1728275"/>
              <a:ext cx="143800" cy="16300"/>
            </a:xfrm>
            <a:custGeom>
              <a:avLst/>
              <a:gdLst/>
              <a:ahLst/>
              <a:cxnLst/>
              <a:rect l="l" t="t" r="r" b="b"/>
              <a:pathLst>
                <a:path w="5752" h="652" extrusionOk="0">
                  <a:moveTo>
                    <a:pt x="3553" y="0"/>
                  </a:moveTo>
                  <a:cubicBezTo>
                    <a:pt x="2842" y="0"/>
                    <a:pt x="2132" y="5"/>
                    <a:pt x="1418" y="26"/>
                  </a:cubicBezTo>
                  <a:cubicBezTo>
                    <a:pt x="977" y="38"/>
                    <a:pt x="525" y="86"/>
                    <a:pt x="108" y="288"/>
                  </a:cubicBezTo>
                  <a:cubicBezTo>
                    <a:pt x="25" y="348"/>
                    <a:pt x="1" y="443"/>
                    <a:pt x="48" y="526"/>
                  </a:cubicBezTo>
                  <a:cubicBezTo>
                    <a:pt x="132" y="632"/>
                    <a:pt x="230" y="651"/>
                    <a:pt x="333" y="651"/>
                  </a:cubicBezTo>
                  <a:cubicBezTo>
                    <a:pt x="391" y="651"/>
                    <a:pt x="452" y="645"/>
                    <a:pt x="513" y="645"/>
                  </a:cubicBezTo>
                  <a:cubicBezTo>
                    <a:pt x="1644" y="621"/>
                    <a:pt x="2775" y="574"/>
                    <a:pt x="3906" y="550"/>
                  </a:cubicBezTo>
                  <a:cubicBezTo>
                    <a:pt x="3953" y="547"/>
                    <a:pt x="4000" y="546"/>
                    <a:pt x="4046" y="546"/>
                  </a:cubicBezTo>
                  <a:cubicBezTo>
                    <a:pt x="4384" y="546"/>
                    <a:pt x="4724" y="611"/>
                    <a:pt x="5061" y="611"/>
                  </a:cubicBezTo>
                  <a:cubicBezTo>
                    <a:pt x="5261" y="611"/>
                    <a:pt x="5460" y="588"/>
                    <a:pt x="5656" y="514"/>
                  </a:cubicBezTo>
                  <a:cubicBezTo>
                    <a:pt x="5751" y="383"/>
                    <a:pt x="5740" y="264"/>
                    <a:pt x="5597" y="145"/>
                  </a:cubicBezTo>
                  <a:cubicBezTo>
                    <a:pt x="5406" y="26"/>
                    <a:pt x="5180" y="2"/>
                    <a:pt x="4978" y="2"/>
                  </a:cubicBezTo>
                  <a:cubicBezTo>
                    <a:pt x="4501" y="2"/>
                    <a:pt x="4027" y="0"/>
                    <a:pt x="3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5"/>
            <p:cNvSpPr/>
            <p:nvPr/>
          </p:nvSpPr>
          <p:spPr>
            <a:xfrm>
              <a:off x="5889425" y="2070025"/>
              <a:ext cx="115500" cy="17125"/>
            </a:xfrm>
            <a:custGeom>
              <a:avLst/>
              <a:gdLst/>
              <a:ahLst/>
              <a:cxnLst/>
              <a:rect l="l" t="t" r="r" b="b"/>
              <a:pathLst>
                <a:path w="4620" h="685" extrusionOk="0">
                  <a:moveTo>
                    <a:pt x="137" y="6"/>
                  </a:moveTo>
                  <a:cubicBezTo>
                    <a:pt x="112" y="6"/>
                    <a:pt x="86" y="15"/>
                    <a:pt x="60" y="36"/>
                  </a:cubicBezTo>
                  <a:cubicBezTo>
                    <a:pt x="24" y="72"/>
                    <a:pt x="0" y="132"/>
                    <a:pt x="24" y="191"/>
                  </a:cubicBezTo>
                  <a:cubicBezTo>
                    <a:pt x="107" y="334"/>
                    <a:pt x="238" y="393"/>
                    <a:pt x="357" y="477"/>
                  </a:cubicBezTo>
                  <a:cubicBezTo>
                    <a:pt x="424" y="421"/>
                    <a:pt x="484" y="400"/>
                    <a:pt x="540" y="400"/>
                  </a:cubicBezTo>
                  <a:cubicBezTo>
                    <a:pt x="724" y="400"/>
                    <a:pt x="865" y="632"/>
                    <a:pt x="1048" y="632"/>
                  </a:cubicBezTo>
                  <a:lnTo>
                    <a:pt x="3370" y="632"/>
                  </a:lnTo>
                  <a:cubicBezTo>
                    <a:pt x="3391" y="630"/>
                    <a:pt x="3412" y="629"/>
                    <a:pt x="3433" y="629"/>
                  </a:cubicBezTo>
                  <a:cubicBezTo>
                    <a:pt x="3612" y="629"/>
                    <a:pt x="3794" y="685"/>
                    <a:pt x="3971" y="685"/>
                  </a:cubicBezTo>
                  <a:cubicBezTo>
                    <a:pt x="4058" y="685"/>
                    <a:pt x="4143" y="671"/>
                    <a:pt x="4227" y="632"/>
                  </a:cubicBezTo>
                  <a:cubicBezTo>
                    <a:pt x="4227" y="632"/>
                    <a:pt x="4251" y="608"/>
                    <a:pt x="4274" y="596"/>
                  </a:cubicBezTo>
                  <a:cubicBezTo>
                    <a:pt x="4286" y="593"/>
                    <a:pt x="4297" y="591"/>
                    <a:pt x="4306" y="591"/>
                  </a:cubicBezTo>
                  <a:cubicBezTo>
                    <a:pt x="4335" y="591"/>
                    <a:pt x="4355" y="605"/>
                    <a:pt x="4382" y="632"/>
                  </a:cubicBezTo>
                  <a:cubicBezTo>
                    <a:pt x="4408" y="665"/>
                    <a:pt x="4439" y="680"/>
                    <a:pt x="4471" y="680"/>
                  </a:cubicBezTo>
                  <a:cubicBezTo>
                    <a:pt x="4496" y="680"/>
                    <a:pt x="4522" y="671"/>
                    <a:pt x="4548" y="655"/>
                  </a:cubicBezTo>
                  <a:cubicBezTo>
                    <a:pt x="4608" y="584"/>
                    <a:pt x="4620" y="477"/>
                    <a:pt x="4584" y="393"/>
                  </a:cubicBezTo>
                  <a:cubicBezTo>
                    <a:pt x="4548" y="298"/>
                    <a:pt x="4453" y="274"/>
                    <a:pt x="4382" y="215"/>
                  </a:cubicBezTo>
                  <a:cubicBezTo>
                    <a:pt x="4001" y="215"/>
                    <a:pt x="3630" y="204"/>
                    <a:pt x="3260" y="204"/>
                  </a:cubicBezTo>
                  <a:cubicBezTo>
                    <a:pt x="3075" y="204"/>
                    <a:pt x="2889" y="207"/>
                    <a:pt x="2703" y="215"/>
                  </a:cubicBezTo>
                  <a:cubicBezTo>
                    <a:pt x="2511" y="215"/>
                    <a:pt x="2299" y="285"/>
                    <a:pt x="2121" y="285"/>
                  </a:cubicBezTo>
                  <a:cubicBezTo>
                    <a:pt x="2056" y="285"/>
                    <a:pt x="1995" y="276"/>
                    <a:pt x="1941" y="251"/>
                  </a:cubicBezTo>
                  <a:cubicBezTo>
                    <a:pt x="1369" y="1"/>
                    <a:pt x="798" y="120"/>
                    <a:pt x="226" y="48"/>
                  </a:cubicBezTo>
                  <a:cubicBezTo>
                    <a:pt x="200" y="21"/>
                    <a:pt x="169" y="6"/>
                    <a:pt x="137" y="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5"/>
            <p:cNvSpPr/>
            <p:nvPr/>
          </p:nvSpPr>
          <p:spPr>
            <a:xfrm>
              <a:off x="5328325" y="1920300"/>
              <a:ext cx="124450" cy="14200"/>
            </a:xfrm>
            <a:custGeom>
              <a:avLst/>
              <a:gdLst/>
              <a:ahLst/>
              <a:cxnLst/>
              <a:rect l="l" t="t" r="r" b="b"/>
              <a:pathLst>
                <a:path w="4978" h="568" extrusionOk="0">
                  <a:moveTo>
                    <a:pt x="584" y="1"/>
                  </a:moveTo>
                  <a:cubicBezTo>
                    <a:pt x="545" y="11"/>
                    <a:pt x="501" y="13"/>
                    <a:pt x="456" y="13"/>
                  </a:cubicBezTo>
                  <a:cubicBezTo>
                    <a:pt x="434" y="13"/>
                    <a:pt x="411" y="13"/>
                    <a:pt x="388" y="13"/>
                  </a:cubicBezTo>
                  <a:cubicBezTo>
                    <a:pt x="249" y="13"/>
                    <a:pt x="104" y="29"/>
                    <a:pt x="1" y="251"/>
                  </a:cubicBezTo>
                  <a:cubicBezTo>
                    <a:pt x="703" y="513"/>
                    <a:pt x="1418" y="501"/>
                    <a:pt x="2108" y="560"/>
                  </a:cubicBezTo>
                  <a:cubicBezTo>
                    <a:pt x="2165" y="565"/>
                    <a:pt x="2221" y="567"/>
                    <a:pt x="2278" y="567"/>
                  </a:cubicBezTo>
                  <a:cubicBezTo>
                    <a:pt x="2638" y="567"/>
                    <a:pt x="2999" y="482"/>
                    <a:pt x="3372" y="482"/>
                  </a:cubicBezTo>
                  <a:cubicBezTo>
                    <a:pt x="3508" y="482"/>
                    <a:pt x="3647" y="493"/>
                    <a:pt x="3787" y="525"/>
                  </a:cubicBezTo>
                  <a:cubicBezTo>
                    <a:pt x="3856" y="542"/>
                    <a:pt x="3926" y="550"/>
                    <a:pt x="3998" y="550"/>
                  </a:cubicBezTo>
                  <a:cubicBezTo>
                    <a:pt x="4311" y="550"/>
                    <a:pt x="4648" y="409"/>
                    <a:pt x="4978" y="370"/>
                  </a:cubicBezTo>
                  <a:cubicBezTo>
                    <a:pt x="4773" y="165"/>
                    <a:pt x="4549" y="155"/>
                    <a:pt x="4323" y="155"/>
                  </a:cubicBezTo>
                  <a:cubicBezTo>
                    <a:pt x="4299" y="155"/>
                    <a:pt x="4275" y="156"/>
                    <a:pt x="4251" y="156"/>
                  </a:cubicBezTo>
                  <a:cubicBezTo>
                    <a:pt x="3454" y="144"/>
                    <a:pt x="2668" y="144"/>
                    <a:pt x="1882" y="144"/>
                  </a:cubicBezTo>
                  <a:cubicBezTo>
                    <a:pt x="1834" y="144"/>
                    <a:pt x="1788" y="145"/>
                    <a:pt x="1742" y="145"/>
                  </a:cubicBezTo>
                  <a:cubicBezTo>
                    <a:pt x="1617" y="145"/>
                    <a:pt x="1502" y="133"/>
                    <a:pt x="1406" y="36"/>
                  </a:cubicBezTo>
                  <a:cubicBezTo>
                    <a:pt x="1362" y="20"/>
                    <a:pt x="1319" y="14"/>
                    <a:pt x="1276" y="14"/>
                  </a:cubicBezTo>
                  <a:cubicBezTo>
                    <a:pt x="1118" y="14"/>
                    <a:pt x="962" y="99"/>
                    <a:pt x="814" y="99"/>
                  </a:cubicBezTo>
                  <a:cubicBezTo>
                    <a:pt x="735" y="99"/>
                    <a:pt x="658" y="74"/>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5"/>
            <p:cNvSpPr/>
            <p:nvPr/>
          </p:nvSpPr>
          <p:spPr>
            <a:xfrm>
              <a:off x="5802200" y="1773225"/>
              <a:ext cx="151225" cy="15550"/>
            </a:xfrm>
            <a:custGeom>
              <a:avLst/>
              <a:gdLst/>
              <a:ahLst/>
              <a:cxnLst/>
              <a:rect l="l" t="t" r="r" b="b"/>
              <a:pathLst>
                <a:path w="6049" h="622" extrusionOk="0">
                  <a:moveTo>
                    <a:pt x="3254" y="1"/>
                  </a:moveTo>
                  <a:cubicBezTo>
                    <a:pt x="3205" y="1"/>
                    <a:pt x="3156" y="2"/>
                    <a:pt x="3108" y="2"/>
                  </a:cubicBezTo>
                  <a:cubicBezTo>
                    <a:pt x="2156" y="14"/>
                    <a:pt x="1215" y="26"/>
                    <a:pt x="262" y="38"/>
                  </a:cubicBezTo>
                  <a:cubicBezTo>
                    <a:pt x="84" y="157"/>
                    <a:pt x="1" y="276"/>
                    <a:pt x="262" y="359"/>
                  </a:cubicBezTo>
                  <a:cubicBezTo>
                    <a:pt x="405" y="395"/>
                    <a:pt x="501" y="490"/>
                    <a:pt x="620" y="550"/>
                  </a:cubicBezTo>
                  <a:cubicBezTo>
                    <a:pt x="814" y="615"/>
                    <a:pt x="1023" y="622"/>
                    <a:pt x="1229" y="622"/>
                  </a:cubicBezTo>
                  <a:cubicBezTo>
                    <a:pt x="1288" y="622"/>
                    <a:pt x="1347" y="621"/>
                    <a:pt x="1405" y="621"/>
                  </a:cubicBezTo>
                  <a:cubicBezTo>
                    <a:pt x="1667" y="621"/>
                    <a:pt x="1917" y="574"/>
                    <a:pt x="2156" y="455"/>
                  </a:cubicBezTo>
                  <a:cubicBezTo>
                    <a:pt x="2306" y="377"/>
                    <a:pt x="2453" y="341"/>
                    <a:pt x="2596" y="341"/>
                  </a:cubicBezTo>
                  <a:cubicBezTo>
                    <a:pt x="2803" y="341"/>
                    <a:pt x="3001" y="416"/>
                    <a:pt x="3191" y="550"/>
                  </a:cubicBezTo>
                  <a:cubicBezTo>
                    <a:pt x="3570" y="599"/>
                    <a:pt x="3945" y="615"/>
                    <a:pt x="4319" y="615"/>
                  </a:cubicBezTo>
                  <a:cubicBezTo>
                    <a:pt x="4578" y="615"/>
                    <a:pt x="4837" y="607"/>
                    <a:pt x="5096" y="597"/>
                  </a:cubicBezTo>
                  <a:cubicBezTo>
                    <a:pt x="5156" y="574"/>
                    <a:pt x="5215" y="550"/>
                    <a:pt x="5275" y="514"/>
                  </a:cubicBezTo>
                  <a:cubicBezTo>
                    <a:pt x="5323" y="485"/>
                    <a:pt x="5325" y="361"/>
                    <a:pt x="5400" y="361"/>
                  </a:cubicBezTo>
                  <a:cubicBezTo>
                    <a:pt x="5418" y="361"/>
                    <a:pt x="5439" y="368"/>
                    <a:pt x="5466" y="383"/>
                  </a:cubicBezTo>
                  <a:cubicBezTo>
                    <a:pt x="5507" y="401"/>
                    <a:pt x="5549" y="410"/>
                    <a:pt x="5589" y="410"/>
                  </a:cubicBezTo>
                  <a:cubicBezTo>
                    <a:pt x="5629" y="410"/>
                    <a:pt x="5668" y="401"/>
                    <a:pt x="5704" y="383"/>
                  </a:cubicBezTo>
                  <a:cubicBezTo>
                    <a:pt x="5799" y="359"/>
                    <a:pt x="5858" y="324"/>
                    <a:pt x="5930" y="264"/>
                  </a:cubicBezTo>
                  <a:cubicBezTo>
                    <a:pt x="5989" y="204"/>
                    <a:pt x="6049" y="145"/>
                    <a:pt x="6001" y="38"/>
                  </a:cubicBezTo>
                  <a:cubicBezTo>
                    <a:pt x="5869" y="38"/>
                    <a:pt x="5726" y="18"/>
                    <a:pt x="5583" y="18"/>
                  </a:cubicBezTo>
                  <a:cubicBezTo>
                    <a:pt x="5431" y="18"/>
                    <a:pt x="5280" y="41"/>
                    <a:pt x="5144" y="133"/>
                  </a:cubicBezTo>
                  <a:cubicBezTo>
                    <a:pt x="5085" y="204"/>
                    <a:pt x="5025" y="240"/>
                    <a:pt x="4930" y="240"/>
                  </a:cubicBezTo>
                  <a:cubicBezTo>
                    <a:pt x="4906" y="240"/>
                    <a:pt x="4858" y="240"/>
                    <a:pt x="4811" y="216"/>
                  </a:cubicBezTo>
                  <a:lnTo>
                    <a:pt x="4954" y="216"/>
                  </a:lnTo>
                  <a:cubicBezTo>
                    <a:pt x="5013" y="216"/>
                    <a:pt x="5037" y="193"/>
                    <a:pt x="5061" y="133"/>
                  </a:cubicBezTo>
                  <a:cubicBezTo>
                    <a:pt x="4914" y="51"/>
                    <a:pt x="4769" y="22"/>
                    <a:pt x="4625" y="22"/>
                  </a:cubicBezTo>
                  <a:cubicBezTo>
                    <a:pt x="4371" y="22"/>
                    <a:pt x="4121" y="111"/>
                    <a:pt x="3870" y="157"/>
                  </a:cubicBezTo>
                  <a:cubicBezTo>
                    <a:pt x="3870" y="181"/>
                    <a:pt x="3834" y="193"/>
                    <a:pt x="3799" y="193"/>
                  </a:cubicBezTo>
                  <a:cubicBezTo>
                    <a:pt x="3775" y="193"/>
                    <a:pt x="3751" y="181"/>
                    <a:pt x="3715" y="133"/>
                  </a:cubicBezTo>
                  <a:cubicBezTo>
                    <a:pt x="3579" y="15"/>
                    <a:pt x="3414" y="1"/>
                    <a:pt x="3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5"/>
            <p:cNvSpPr/>
            <p:nvPr/>
          </p:nvSpPr>
          <p:spPr>
            <a:xfrm>
              <a:off x="5704650" y="1989350"/>
              <a:ext cx="120200" cy="13200"/>
            </a:xfrm>
            <a:custGeom>
              <a:avLst/>
              <a:gdLst/>
              <a:ahLst/>
              <a:cxnLst/>
              <a:rect l="l" t="t" r="r" b="b"/>
              <a:pathLst>
                <a:path w="4808" h="528" extrusionOk="0">
                  <a:moveTo>
                    <a:pt x="4176" y="1"/>
                  </a:moveTo>
                  <a:cubicBezTo>
                    <a:pt x="3938" y="96"/>
                    <a:pt x="3688" y="96"/>
                    <a:pt x="3426" y="96"/>
                  </a:cubicBezTo>
                  <a:cubicBezTo>
                    <a:pt x="2426" y="96"/>
                    <a:pt x="1438" y="120"/>
                    <a:pt x="462" y="120"/>
                  </a:cubicBezTo>
                  <a:cubicBezTo>
                    <a:pt x="378" y="89"/>
                    <a:pt x="304" y="72"/>
                    <a:pt x="241" y="72"/>
                  </a:cubicBezTo>
                  <a:cubicBezTo>
                    <a:pt x="88" y="72"/>
                    <a:pt x="1" y="173"/>
                    <a:pt x="9" y="418"/>
                  </a:cubicBezTo>
                  <a:cubicBezTo>
                    <a:pt x="652" y="442"/>
                    <a:pt x="1307" y="477"/>
                    <a:pt x="1962" y="501"/>
                  </a:cubicBezTo>
                  <a:cubicBezTo>
                    <a:pt x="2288" y="518"/>
                    <a:pt x="2613" y="527"/>
                    <a:pt x="2939" y="527"/>
                  </a:cubicBezTo>
                  <a:cubicBezTo>
                    <a:pt x="3542" y="527"/>
                    <a:pt x="4145" y="495"/>
                    <a:pt x="4748" y="418"/>
                  </a:cubicBezTo>
                  <a:cubicBezTo>
                    <a:pt x="4796" y="370"/>
                    <a:pt x="4807" y="322"/>
                    <a:pt x="4796" y="299"/>
                  </a:cubicBezTo>
                  <a:cubicBezTo>
                    <a:pt x="4760" y="251"/>
                    <a:pt x="4736" y="227"/>
                    <a:pt x="4676" y="203"/>
                  </a:cubicBezTo>
                  <a:cubicBezTo>
                    <a:pt x="4581" y="203"/>
                    <a:pt x="4510" y="191"/>
                    <a:pt x="4462" y="120"/>
                  </a:cubicBezTo>
                  <a:lnTo>
                    <a:pt x="4474" y="120"/>
                  </a:lnTo>
                  <a:cubicBezTo>
                    <a:pt x="4391" y="61"/>
                    <a:pt x="4272" y="72"/>
                    <a:pt x="4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5"/>
            <p:cNvSpPr/>
            <p:nvPr/>
          </p:nvSpPr>
          <p:spPr>
            <a:xfrm>
              <a:off x="5493225" y="1923875"/>
              <a:ext cx="81600" cy="28600"/>
            </a:xfrm>
            <a:custGeom>
              <a:avLst/>
              <a:gdLst/>
              <a:ahLst/>
              <a:cxnLst/>
              <a:rect l="l" t="t" r="r" b="b"/>
              <a:pathLst>
                <a:path w="3264" h="1144" extrusionOk="0">
                  <a:moveTo>
                    <a:pt x="715" y="13"/>
                  </a:moveTo>
                  <a:cubicBezTo>
                    <a:pt x="572" y="322"/>
                    <a:pt x="60" y="1"/>
                    <a:pt x="1" y="441"/>
                  </a:cubicBezTo>
                  <a:cubicBezTo>
                    <a:pt x="87" y="441"/>
                    <a:pt x="170" y="439"/>
                    <a:pt x="254" y="439"/>
                  </a:cubicBezTo>
                  <a:cubicBezTo>
                    <a:pt x="379" y="439"/>
                    <a:pt x="503" y="444"/>
                    <a:pt x="632" y="465"/>
                  </a:cubicBezTo>
                  <a:cubicBezTo>
                    <a:pt x="822" y="489"/>
                    <a:pt x="870" y="596"/>
                    <a:pt x="715" y="739"/>
                  </a:cubicBezTo>
                  <a:cubicBezTo>
                    <a:pt x="763" y="786"/>
                    <a:pt x="691" y="953"/>
                    <a:pt x="632" y="965"/>
                  </a:cubicBezTo>
                  <a:cubicBezTo>
                    <a:pt x="572" y="1013"/>
                    <a:pt x="549" y="1072"/>
                    <a:pt x="584" y="1144"/>
                  </a:cubicBezTo>
                  <a:cubicBezTo>
                    <a:pt x="1346" y="1132"/>
                    <a:pt x="2120" y="1132"/>
                    <a:pt x="2894" y="1132"/>
                  </a:cubicBezTo>
                  <a:cubicBezTo>
                    <a:pt x="2894" y="1120"/>
                    <a:pt x="2906" y="1096"/>
                    <a:pt x="2930" y="1084"/>
                  </a:cubicBezTo>
                  <a:cubicBezTo>
                    <a:pt x="2938" y="1081"/>
                    <a:pt x="2945" y="1080"/>
                    <a:pt x="2952" y="1080"/>
                  </a:cubicBezTo>
                  <a:cubicBezTo>
                    <a:pt x="2972" y="1080"/>
                    <a:pt x="2986" y="1095"/>
                    <a:pt x="3013" y="1132"/>
                  </a:cubicBezTo>
                  <a:cubicBezTo>
                    <a:pt x="3108" y="1120"/>
                    <a:pt x="3263" y="1132"/>
                    <a:pt x="3251" y="965"/>
                  </a:cubicBezTo>
                  <a:cubicBezTo>
                    <a:pt x="3227" y="846"/>
                    <a:pt x="3144" y="775"/>
                    <a:pt x="3025" y="739"/>
                  </a:cubicBezTo>
                  <a:cubicBezTo>
                    <a:pt x="3006" y="735"/>
                    <a:pt x="2986" y="734"/>
                    <a:pt x="2967" y="734"/>
                  </a:cubicBezTo>
                  <a:cubicBezTo>
                    <a:pt x="2852" y="734"/>
                    <a:pt x="2731" y="786"/>
                    <a:pt x="2613" y="786"/>
                  </a:cubicBezTo>
                  <a:cubicBezTo>
                    <a:pt x="2550" y="786"/>
                    <a:pt x="2489" y="771"/>
                    <a:pt x="2430" y="727"/>
                  </a:cubicBezTo>
                  <a:cubicBezTo>
                    <a:pt x="2393" y="742"/>
                    <a:pt x="2356" y="788"/>
                    <a:pt x="2331" y="788"/>
                  </a:cubicBezTo>
                  <a:cubicBezTo>
                    <a:pt x="2315" y="788"/>
                    <a:pt x="2303" y="770"/>
                    <a:pt x="2299" y="715"/>
                  </a:cubicBezTo>
                  <a:cubicBezTo>
                    <a:pt x="2265" y="614"/>
                    <a:pt x="2221" y="427"/>
                    <a:pt x="2206" y="427"/>
                  </a:cubicBezTo>
                  <a:cubicBezTo>
                    <a:pt x="2205" y="427"/>
                    <a:pt x="2204" y="428"/>
                    <a:pt x="2204" y="429"/>
                  </a:cubicBezTo>
                  <a:cubicBezTo>
                    <a:pt x="2086" y="611"/>
                    <a:pt x="1962" y="665"/>
                    <a:pt x="1828" y="665"/>
                  </a:cubicBezTo>
                  <a:cubicBezTo>
                    <a:pt x="1638" y="665"/>
                    <a:pt x="1429" y="555"/>
                    <a:pt x="1191" y="548"/>
                  </a:cubicBezTo>
                  <a:cubicBezTo>
                    <a:pt x="1489" y="370"/>
                    <a:pt x="1894" y="548"/>
                    <a:pt x="1906" y="48"/>
                  </a:cubicBezTo>
                  <a:lnTo>
                    <a:pt x="1906" y="48"/>
                  </a:lnTo>
                  <a:cubicBezTo>
                    <a:pt x="1814" y="90"/>
                    <a:pt x="1719" y="99"/>
                    <a:pt x="1623" y="99"/>
                  </a:cubicBezTo>
                  <a:cubicBezTo>
                    <a:pt x="1540" y="99"/>
                    <a:pt x="1458" y="92"/>
                    <a:pt x="1379" y="92"/>
                  </a:cubicBezTo>
                  <a:cubicBezTo>
                    <a:pt x="1287" y="92"/>
                    <a:pt x="1199" y="102"/>
                    <a:pt x="1120" y="144"/>
                  </a:cubicBezTo>
                  <a:cubicBezTo>
                    <a:pt x="1064" y="177"/>
                    <a:pt x="1020" y="190"/>
                    <a:pt x="982" y="190"/>
                  </a:cubicBezTo>
                  <a:cubicBezTo>
                    <a:pt x="860" y="190"/>
                    <a:pt x="816" y="49"/>
                    <a:pt x="715"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5"/>
            <p:cNvSpPr/>
            <p:nvPr/>
          </p:nvSpPr>
          <p:spPr>
            <a:xfrm>
              <a:off x="5309875" y="1942325"/>
              <a:ext cx="103025" cy="13600"/>
            </a:xfrm>
            <a:custGeom>
              <a:avLst/>
              <a:gdLst/>
              <a:ahLst/>
              <a:cxnLst/>
              <a:rect l="l" t="t" r="r" b="b"/>
              <a:pathLst>
                <a:path w="4121" h="544" extrusionOk="0">
                  <a:moveTo>
                    <a:pt x="727" y="1"/>
                  </a:moveTo>
                  <a:cubicBezTo>
                    <a:pt x="683" y="7"/>
                    <a:pt x="639" y="9"/>
                    <a:pt x="594" y="9"/>
                  </a:cubicBezTo>
                  <a:cubicBezTo>
                    <a:pt x="526" y="9"/>
                    <a:pt x="458" y="5"/>
                    <a:pt x="390" y="5"/>
                  </a:cubicBezTo>
                  <a:cubicBezTo>
                    <a:pt x="249" y="5"/>
                    <a:pt x="114" y="24"/>
                    <a:pt x="1" y="144"/>
                  </a:cubicBezTo>
                  <a:cubicBezTo>
                    <a:pt x="143" y="179"/>
                    <a:pt x="203" y="275"/>
                    <a:pt x="167" y="418"/>
                  </a:cubicBezTo>
                  <a:cubicBezTo>
                    <a:pt x="675" y="504"/>
                    <a:pt x="1189" y="544"/>
                    <a:pt x="1712" y="544"/>
                  </a:cubicBezTo>
                  <a:cubicBezTo>
                    <a:pt x="1840" y="544"/>
                    <a:pt x="1968" y="541"/>
                    <a:pt x="2096" y="537"/>
                  </a:cubicBezTo>
                  <a:cubicBezTo>
                    <a:pt x="2217" y="532"/>
                    <a:pt x="2338" y="531"/>
                    <a:pt x="2459" y="531"/>
                  </a:cubicBezTo>
                  <a:cubicBezTo>
                    <a:pt x="2591" y="531"/>
                    <a:pt x="2723" y="532"/>
                    <a:pt x="2855" y="532"/>
                  </a:cubicBezTo>
                  <a:cubicBezTo>
                    <a:pt x="3256" y="532"/>
                    <a:pt x="3654" y="520"/>
                    <a:pt x="4049" y="418"/>
                  </a:cubicBezTo>
                  <a:cubicBezTo>
                    <a:pt x="4120" y="346"/>
                    <a:pt x="4120" y="275"/>
                    <a:pt x="4096" y="179"/>
                  </a:cubicBezTo>
                  <a:cubicBezTo>
                    <a:pt x="4061" y="168"/>
                    <a:pt x="4049" y="156"/>
                    <a:pt x="4013" y="132"/>
                  </a:cubicBezTo>
                  <a:cubicBezTo>
                    <a:pt x="3608" y="68"/>
                    <a:pt x="3203" y="26"/>
                    <a:pt x="2799" y="26"/>
                  </a:cubicBezTo>
                  <a:cubicBezTo>
                    <a:pt x="2596" y="26"/>
                    <a:pt x="2394" y="37"/>
                    <a:pt x="2191" y="60"/>
                  </a:cubicBezTo>
                  <a:cubicBezTo>
                    <a:pt x="1931" y="93"/>
                    <a:pt x="1660" y="143"/>
                    <a:pt x="1390" y="143"/>
                  </a:cubicBezTo>
                  <a:cubicBezTo>
                    <a:pt x="1166" y="143"/>
                    <a:pt x="943" y="109"/>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5"/>
            <p:cNvSpPr/>
            <p:nvPr/>
          </p:nvSpPr>
          <p:spPr>
            <a:xfrm>
              <a:off x="5707850" y="2014100"/>
              <a:ext cx="99725" cy="15275"/>
            </a:xfrm>
            <a:custGeom>
              <a:avLst/>
              <a:gdLst/>
              <a:ahLst/>
              <a:cxnLst/>
              <a:rect l="l" t="t" r="r" b="b"/>
              <a:pathLst>
                <a:path w="3989" h="611" extrusionOk="0">
                  <a:moveTo>
                    <a:pt x="1084" y="1"/>
                  </a:moveTo>
                  <a:cubicBezTo>
                    <a:pt x="918" y="1"/>
                    <a:pt x="751" y="7"/>
                    <a:pt x="584" y="23"/>
                  </a:cubicBezTo>
                  <a:cubicBezTo>
                    <a:pt x="381" y="142"/>
                    <a:pt x="143" y="214"/>
                    <a:pt x="0" y="452"/>
                  </a:cubicBezTo>
                  <a:cubicBezTo>
                    <a:pt x="76" y="532"/>
                    <a:pt x="153" y="560"/>
                    <a:pt x="231" y="560"/>
                  </a:cubicBezTo>
                  <a:cubicBezTo>
                    <a:pt x="349" y="560"/>
                    <a:pt x="469" y="495"/>
                    <a:pt x="584" y="452"/>
                  </a:cubicBezTo>
                  <a:cubicBezTo>
                    <a:pt x="631" y="440"/>
                    <a:pt x="667" y="440"/>
                    <a:pt x="715" y="440"/>
                  </a:cubicBezTo>
                  <a:cubicBezTo>
                    <a:pt x="762" y="440"/>
                    <a:pt x="810" y="452"/>
                    <a:pt x="846" y="452"/>
                  </a:cubicBezTo>
                  <a:lnTo>
                    <a:pt x="905" y="464"/>
                  </a:lnTo>
                  <a:cubicBezTo>
                    <a:pt x="932" y="460"/>
                    <a:pt x="958" y="458"/>
                    <a:pt x="984" y="458"/>
                  </a:cubicBezTo>
                  <a:cubicBezTo>
                    <a:pt x="1121" y="458"/>
                    <a:pt x="1251" y="505"/>
                    <a:pt x="1381" y="535"/>
                  </a:cubicBezTo>
                  <a:cubicBezTo>
                    <a:pt x="1492" y="576"/>
                    <a:pt x="1606" y="611"/>
                    <a:pt x="1715" y="611"/>
                  </a:cubicBezTo>
                  <a:cubicBezTo>
                    <a:pt x="1829" y="611"/>
                    <a:pt x="1939" y="573"/>
                    <a:pt x="2036" y="464"/>
                  </a:cubicBezTo>
                  <a:cubicBezTo>
                    <a:pt x="2012" y="440"/>
                    <a:pt x="1989" y="416"/>
                    <a:pt x="1953" y="392"/>
                  </a:cubicBezTo>
                  <a:lnTo>
                    <a:pt x="1953" y="392"/>
                  </a:lnTo>
                  <a:cubicBezTo>
                    <a:pt x="2001" y="404"/>
                    <a:pt x="2024" y="416"/>
                    <a:pt x="2060" y="452"/>
                  </a:cubicBezTo>
                  <a:cubicBezTo>
                    <a:pt x="2247" y="556"/>
                    <a:pt x="2442" y="583"/>
                    <a:pt x="2643" y="583"/>
                  </a:cubicBezTo>
                  <a:cubicBezTo>
                    <a:pt x="2787" y="583"/>
                    <a:pt x="2935" y="569"/>
                    <a:pt x="3084" y="559"/>
                  </a:cubicBezTo>
                  <a:cubicBezTo>
                    <a:pt x="3248" y="545"/>
                    <a:pt x="3411" y="513"/>
                    <a:pt x="3575" y="513"/>
                  </a:cubicBezTo>
                  <a:cubicBezTo>
                    <a:pt x="3685" y="513"/>
                    <a:pt x="3795" y="528"/>
                    <a:pt x="3906" y="571"/>
                  </a:cubicBezTo>
                  <a:cubicBezTo>
                    <a:pt x="3989" y="487"/>
                    <a:pt x="3989" y="380"/>
                    <a:pt x="3906" y="285"/>
                  </a:cubicBezTo>
                  <a:cubicBezTo>
                    <a:pt x="3873" y="133"/>
                    <a:pt x="3840" y="20"/>
                    <a:pt x="3680" y="20"/>
                  </a:cubicBezTo>
                  <a:cubicBezTo>
                    <a:pt x="3665" y="20"/>
                    <a:pt x="3649" y="21"/>
                    <a:pt x="3632" y="23"/>
                  </a:cubicBezTo>
                  <a:cubicBezTo>
                    <a:pt x="3477" y="35"/>
                    <a:pt x="3322" y="59"/>
                    <a:pt x="3155" y="83"/>
                  </a:cubicBezTo>
                  <a:cubicBezTo>
                    <a:pt x="3076" y="86"/>
                    <a:pt x="2996" y="87"/>
                    <a:pt x="2917" y="87"/>
                  </a:cubicBezTo>
                  <a:cubicBezTo>
                    <a:pt x="2306" y="87"/>
                    <a:pt x="1699"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5"/>
            <p:cNvSpPr/>
            <p:nvPr/>
          </p:nvSpPr>
          <p:spPr>
            <a:xfrm>
              <a:off x="5883750" y="1951650"/>
              <a:ext cx="128025" cy="12725"/>
            </a:xfrm>
            <a:custGeom>
              <a:avLst/>
              <a:gdLst/>
              <a:ahLst/>
              <a:cxnLst/>
              <a:rect l="l" t="t" r="r" b="b"/>
              <a:pathLst>
                <a:path w="5121" h="509" extrusionOk="0">
                  <a:moveTo>
                    <a:pt x="4185" y="0"/>
                  </a:moveTo>
                  <a:cubicBezTo>
                    <a:pt x="4127" y="0"/>
                    <a:pt x="4070" y="3"/>
                    <a:pt x="4013" y="9"/>
                  </a:cubicBezTo>
                  <a:cubicBezTo>
                    <a:pt x="3501" y="45"/>
                    <a:pt x="2992" y="53"/>
                    <a:pt x="2482" y="53"/>
                  </a:cubicBezTo>
                  <a:cubicBezTo>
                    <a:pt x="1971" y="53"/>
                    <a:pt x="1459" y="45"/>
                    <a:pt x="941" y="45"/>
                  </a:cubicBezTo>
                  <a:cubicBezTo>
                    <a:pt x="907" y="45"/>
                    <a:pt x="872" y="44"/>
                    <a:pt x="837" y="44"/>
                  </a:cubicBezTo>
                  <a:cubicBezTo>
                    <a:pt x="610" y="44"/>
                    <a:pt x="387" y="53"/>
                    <a:pt x="191" y="187"/>
                  </a:cubicBezTo>
                  <a:cubicBezTo>
                    <a:pt x="161" y="174"/>
                    <a:pt x="132" y="166"/>
                    <a:pt x="107" y="166"/>
                  </a:cubicBezTo>
                  <a:cubicBezTo>
                    <a:pt x="64" y="166"/>
                    <a:pt x="32" y="191"/>
                    <a:pt x="25" y="259"/>
                  </a:cubicBezTo>
                  <a:cubicBezTo>
                    <a:pt x="1" y="330"/>
                    <a:pt x="37" y="390"/>
                    <a:pt x="108" y="426"/>
                  </a:cubicBezTo>
                  <a:cubicBezTo>
                    <a:pt x="227" y="461"/>
                    <a:pt x="346" y="437"/>
                    <a:pt x="453" y="509"/>
                  </a:cubicBezTo>
                  <a:cubicBezTo>
                    <a:pt x="690" y="371"/>
                    <a:pt x="944" y="339"/>
                    <a:pt x="1193" y="339"/>
                  </a:cubicBezTo>
                  <a:cubicBezTo>
                    <a:pt x="1245" y="339"/>
                    <a:pt x="1296" y="340"/>
                    <a:pt x="1346" y="342"/>
                  </a:cubicBezTo>
                  <a:cubicBezTo>
                    <a:pt x="1798" y="362"/>
                    <a:pt x="2246" y="410"/>
                    <a:pt x="2695" y="410"/>
                  </a:cubicBezTo>
                  <a:cubicBezTo>
                    <a:pt x="3062" y="410"/>
                    <a:pt x="3429" y="378"/>
                    <a:pt x="3799" y="271"/>
                  </a:cubicBezTo>
                  <a:cubicBezTo>
                    <a:pt x="3813" y="267"/>
                    <a:pt x="3827" y="266"/>
                    <a:pt x="3840" y="266"/>
                  </a:cubicBezTo>
                  <a:cubicBezTo>
                    <a:pt x="3873" y="266"/>
                    <a:pt x="3905" y="274"/>
                    <a:pt x="3930" y="283"/>
                  </a:cubicBezTo>
                  <a:cubicBezTo>
                    <a:pt x="4322" y="386"/>
                    <a:pt x="4488" y="429"/>
                    <a:pt x="4640" y="429"/>
                  </a:cubicBezTo>
                  <a:cubicBezTo>
                    <a:pt x="4752" y="429"/>
                    <a:pt x="4856" y="406"/>
                    <a:pt x="5037" y="366"/>
                  </a:cubicBezTo>
                  <a:cubicBezTo>
                    <a:pt x="5121" y="271"/>
                    <a:pt x="5121" y="187"/>
                    <a:pt x="5049" y="92"/>
                  </a:cubicBezTo>
                  <a:cubicBezTo>
                    <a:pt x="4763" y="63"/>
                    <a:pt x="4468" y="0"/>
                    <a:pt x="4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5"/>
            <p:cNvSpPr/>
            <p:nvPr/>
          </p:nvSpPr>
          <p:spPr>
            <a:xfrm>
              <a:off x="5447400" y="1838750"/>
              <a:ext cx="109550" cy="13975"/>
            </a:xfrm>
            <a:custGeom>
              <a:avLst/>
              <a:gdLst/>
              <a:ahLst/>
              <a:cxnLst/>
              <a:rect l="l" t="t" r="r" b="b"/>
              <a:pathLst>
                <a:path w="4382" h="559" extrusionOk="0">
                  <a:moveTo>
                    <a:pt x="4263" y="0"/>
                  </a:moveTo>
                  <a:cubicBezTo>
                    <a:pt x="4146" y="22"/>
                    <a:pt x="4011" y="99"/>
                    <a:pt x="3898" y="99"/>
                  </a:cubicBezTo>
                  <a:cubicBezTo>
                    <a:pt x="3884" y="99"/>
                    <a:pt x="3871" y="98"/>
                    <a:pt x="3858" y="96"/>
                  </a:cubicBezTo>
                  <a:cubicBezTo>
                    <a:pt x="3572" y="56"/>
                    <a:pt x="3286" y="41"/>
                    <a:pt x="3001" y="41"/>
                  </a:cubicBezTo>
                  <a:cubicBezTo>
                    <a:pt x="2429" y="41"/>
                    <a:pt x="1858" y="100"/>
                    <a:pt x="1286" y="131"/>
                  </a:cubicBezTo>
                  <a:cubicBezTo>
                    <a:pt x="1247" y="134"/>
                    <a:pt x="1207" y="135"/>
                    <a:pt x="1167" y="135"/>
                  </a:cubicBezTo>
                  <a:cubicBezTo>
                    <a:pt x="1014" y="135"/>
                    <a:pt x="859" y="121"/>
                    <a:pt x="706" y="121"/>
                  </a:cubicBezTo>
                  <a:cubicBezTo>
                    <a:pt x="500" y="121"/>
                    <a:pt x="298" y="146"/>
                    <a:pt x="107" y="262"/>
                  </a:cubicBezTo>
                  <a:cubicBezTo>
                    <a:pt x="0" y="429"/>
                    <a:pt x="155" y="477"/>
                    <a:pt x="238" y="548"/>
                  </a:cubicBezTo>
                  <a:cubicBezTo>
                    <a:pt x="396" y="555"/>
                    <a:pt x="554" y="558"/>
                    <a:pt x="712" y="558"/>
                  </a:cubicBezTo>
                  <a:cubicBezTo>
                    <a:pt x="1798" y="558"/>
                    <a:pt x="2878" y="413"/>
                    <a:pt x="3965" y="413"/>
                  </a:cubicBezTo>
                  <a:cubicBezTo>
                    <a:pt x="4064" y="413"/>
                    <a:pt x="4163" y="415"/>
                    <a:pt x="4263" y="417"/>
                  </a:cubicBezTo>
                  <a:cubicBezTo>
                    <a:pt x="4382" y="274"/>
                    <a:pt x="4382" y="131"/>
                    <a:pt x="4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5"/>
            <p:cNvSpPr/>
            <p:nvPr/>
          </p:nvSpPr>
          <p:spPr>
            <a:xfrm>
              <a:off x="5997750" y="1774550"/>
              <a:ext cx="65525" cy="29425"/>
            </a:xfrm>
            <a:custGeom>
              <a:avLst/>
              <a:gdLst/>
              <a:ahLst/>
              <a:cxnLst/>
              <a:rect l="l" t="t" r="r" b="b"/>
              <a:pathLst>
                <a:path w="2621" h="1177" extrusionOk="0">
                  <a:moveTo>
                    <a:pt x="1419" y="1"/>
                  </a:moveTo>
                  <a:cubicBezTo>
                    <a:pt x="1151" y="1"/>
                    <a:pt x="881" y="30"/>
                    <a:pt x="608" y="80"/>
                  </a:cubicBezTo>
                  <a:cubicBezTo>
                    <a:pt x="525" y="163"/>
                    <a:pt x="406" y="211"/>
                    <a:pt x="358" y="342"/>
                  </a:cubicBezTo>
                  <a:cubicBezTo>
                    <a:pt x="263" y="521"/>
                    <a:pt x="144" y="675"/>
                    <a:pt x="49" y="842"/>
                  </a:cubicBezTo>
                  <a:cubicBezTo>
                    <a:pt x="1" y="961"/>
                    <a:pt x="49" y="1033"/>
                    <a:pt x="144" y="1092"/>
                  </a:cubicBezTo>
                  <a:cubicBezTo>
                    <a:pt x="322" y="1164"/>
                    <a:pt x="501" y="1164"/>
                    <a:pt x="703" y="1175"/>
                  </a:cubicBezTo>
                  <a:cubicBezTo>
                    <a:pt x="793" y="1171"/>
                    <a:pt x="883" y="1169"/>
                    <a:pt x="973" y="1169"/>
                  </a:cubicBezTo>
                  <a:cubicBezTo>
                    <a:pt x="1163" y="1169"/>
                    <a:pt x="1353" y="1176"/>
                    <a:pt x="1540" y="1176"/>
                  </a:cubicBezTo>
                  <a:cubicBezTo>
                    <a:pt x="1733" y="1176"/>
                    <a:pt x="1922" y="1169"/>
                    <a:pt x="2108" y="1140"/>
                  </a:cubicBezTo>
                  <a:cubicBezTo>
                    <a:pt x="2192" y="1104"/>
                    <a:pt x="2263" y="1080"/>
                    <a:pt x="2323" y="1033"/>
                  </a:cubicBezTo>
                  <a:cubicBezTo>
                    <a:pt x="2454" y="806"/>
                    <a:pt x="2311" y="699"/>
                    <a:pt x="2156" y="604"/>
                  </a:cubicBezTo>
                  <a:cubicBezTo>
                    <a:pt x="2073" y="556"/>
                    <a:pt x="1965" y="544"/>
                    <a:pt x="1858" y="544"/>
                  </a:cubicBezTo>
                  <a:lnTo>
                    <a:pt x="1858" y="502"/>
                  </a:lnTo>
                  <a:lnTo>
                    <a:pt x="1858" y="502"/>
                  </a:lnTo>
                  <a:cubicBezTo>
                    <a:pt x="1876" y="501"/>
                    <a:pt x="1897" y="500"/>
                    <a:pt x="1918" y="497"/>
                  </a:cubicBezTo>
                  <a:cubicBezTo>
                    <a:pt x="1937" y="493"/>
                    <a:pt x="1956" y="492"/>
                    <a:pt x="1976" y="492"/>
                  </a:cubicBezTo>
                  <a:cubicBezTo>
                    <a:pt x="2097" y="492"/>
                    <a:pt x="2221" y="552"/>
                    <a:pt x="2344" y="552"/>
                  </a:cubicBezTo>
                  <a:cubicBezTo>
                    <a:pt x="2397" y="552"/>
                    <a:pt x="2450" y="541"/>
                    <a:pt x="2501" y="509"/>
                  </a:cubicBezTo>
                  <a:cubicBezTo>
                    <a:pt x="2620" y="306"/>
                    <a:pt x="2525" y="199"/>
                    <a:pt x="2335" y="128"/>
                  </a:cubicBezTo>
                  <a:cubicBezTo>
                    <a:pt x="2030" y="39"/>
                    <a:pt x="1725" y="1"/>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5"/>
            <p:cNvSpPr/>
            <p:nvPr/>
          </p:nvSpPr>
          <p:spPr>
            <a:xfrm>
              <a:off x="5336975" y="1877450"/>
              <a:ext cx="110450" cy="11025"/>
            </a:xfrm>
            <a:custGeom>
              <a:avLst/>
              <a:gdLst/>
              <a:ahLst/>
              <a:cxnLst/>
              <a:rect l="l" t="t" r="r" b="b"/>
              <a:pathLst>
                <a:path w="4418" h="441" extrusionOk="0">
                  <a:moveTo>
                    <a:pt x="95" y="0"/>
                  </a:moveTo>
                  <a:lnTo>
                    <a:pt x="95" y="0"/>
                  </a:lnTo>
                  <a:cubicBezTo>
                    <a:pt x="0" y="179"/>
                    <a:pt x="167" y="203"/>
                    <a:pt x="238" y="298"/>
                  </a:cubicBezTo>
                  <a:cubicBezTo>
                    <a:pt x="417" y="393"/>
                    <a:pt x="631" y="441"/>
                    <a:pt x="845" y="441"/>
                  </a:cubicBezTo>
                  <a:cubicBezTo>
                    <a:pt x="1881" y="429"/>
                    <a:pt x="2917" y="429"/>
                    <a:pt x="3965" y="417"/>
                  </a:cubicBezTo>
                  <a:cubicBezTo>
                    <a:pt x="4060" y="250"/>
                    <a:pt x="4417" y="334"/>
                    <a:pt x="4393" y="12"/>
                  </a:cubicBezTo>
                  <a:lnTo>
                    <a:pt x="4393" y="12"/>
                  </a:lnTo>
                  <a:cubicBezTo>
                    <a:pt x="3572" y="26"/>
                    <a:pt x="2746" y="47"/>
                    <a:pt x="1921" y="47"/>
                  </a:cubicBezTo>
                  <a:cubicBezTo>
                    <a:pt x="1311" y="47"/>
                    <a:pt x="702" y="36"/>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5"/>
            <p:cNvSpPr/>
            <p:nvPr/>
          </p:nvSpPr>
          <p:spPr>
            <a:xfrm>
              <a:off x="5624200" y="2096725"/>
              <a:ext cx="110150" cy="18200"/>
            </a:xfrm>
            <a:custGeom>
              <a:avLst/>
              <a:gdLst/>
              <a:ahLst/>
              <a:cxnLst/>
              <a:rect l="l" t="t" r="r" b="b"/>
              <a:pathLst>
                <a:path w="4406" h="728" extrusionOk="0">
                  <a:moveTo>
                    <a:pt x="519" y="1"/>
                  </a:moveTo>
                  <a:cubicBezTo>
                    <a:pt x="399" y="1"/>
                    <a:pt x="277" y="12"/>
                    <a:pt x="155" y="40"/>
                  </a:cubicBezTo>
                  <a:cubicBezTo>
                    <a:pt x="60" y="76"/>
                    <a:pt x="13" y="135"/>
                    <a:pt x="1" y="230"/>
                  </a:cubicBezTo>
                  <a:cubicBezTo>
                    <a:pt x="60" y="457"/>
                    <a:pt x="239" y="540"/>
                    <a:pt x="429" y="588"/>
                  </a:cubicBezTo>
                  <a:cubicBezTo>
                    <a:pt x="1001" y="617"/>
                    <a:pt x="1569" y="728"/>
                    <a:pt x="2137" y="728"/>
                  </a:cubicBezTo>
                  <a:cubicBezTo>
                    <a:pt x="2492" y="728"/>
                    <a:pt x="2847" y="684"/>
                    <a:pt x="3203" y="552"/>
                  </a:cubicBezTo>
                  <a:cubicBezTo>
                    <a:pt x="3203" y="540"/>
                    <a:pt x="3215" y="540"/>
                    <a:pt x="3263" y="528"/>
                  </a:cubicBezTo>
                  <a:cubicBezTo>
                    <a:pt x="3269" y="525"/>
                    <a:pt x="3277" y="523"/>
                    <a:pt x="3286" y="523"/>
                  </a:cubicBezTo>
                  <a:cubicBezTo>
                    <a:pt x="3311" y="523"/>
                    <a:pt x="3344" y="534"/>
                    <a:pt x="3370" y="552"/>
                  </a:cubicBezTo>
                  <a:cubicBezTo>
                    <a:pt x="3469" y="618"/>
                    <a:pt x="3567" y="641"/>
                    <a:pt x="3663" y="641"/>
                  </a:cubicBezTo>
                  <a:cubicBezTo>
                    <a:pt x="3809" y="641"/>
                    <a:pt x="3953" y="588"/>
                    <a:pt x="4096" y="552"/>
                  </a:cubicBezTo>
                  <a:cubicBezTo>
                    <a:pt x="4239" y="468"/>
                    <a:pt x="4406" y="373"/>
                    <a:pt x="4358" y="159"/>
                  </a:cubicBezTo>
                  <a:cubicBezTo>
                    <a:pt x="3453" y="135"/>
                    <a:pt x="2560" y="123"/>
                    <a:pt x="1656" y="111"/>
                  </a:cubicBezTo>
                  <a:cubicBezTo>
                    <a:pt x="1284" y="111"/>
                    <a:pt x="905"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5"/>
            <p:cNvSpPr/>
            <p:nvPr/>
          </p:nvSpPr>
          <p:spPr>
            <a:xfrm>
              <a:off x="5373275" y="1762150"/>
              <a:ext cx="152725" cy="10750"/>
            </a:xfrm>
            <a:custGeom>
              <a:avLst/>
              <a:gdLst/>
              <a:ahLst/>
              <a:cxnLst/>
              <a:rect l="l" t="t" r="r" b="b"/>
              <a:pathLst>
                <a:path w="6109" h="430" extrusionOk="0">
                  <a:moveTo>
                    <a:pt x="4403" y="0"/>
                  </a:moveTo>
                  <a:cubicBezTo>
                    <a:pt x="3465" y="0"/>
                    <a:pt x="2528" y="41"/>
                    <a:pt x="1587" y="41"/>
                  </a:cubicBezTo>
                  <a:cubicBezTo>
                    <a:pt x="1507" y="41"/>
                    <a:pt x="1426" y="41"/>
                    <a:pt x="1346" y="40"/>
                  </a:cubicBezTo>
                  <a:cubicBezTo>
                    <a:pt x="1242" y="89"/>
                    <a:pt x="1134" y="105"/>
                    <a:pt x="1023" y="105"/>
                  </a:cubicBezTo>
                  <a:cubicBezTo>
                    <a:pt x="836" y="105"/>
                    <a:pt x="644" y="60"/>
                    <a:pt x="456" y="60"/>
                  </a:cubicBezTo>
                  <a:cubicBezTo>
                    <a:pt x="299" y="60"/>
                    <a:pt x="145" y="92"/>
                    <a:pt x="1" y="207"/>
                  </a:cubicBezTo>
                  <a:cubicBezTo>
                    <a:pt x="296" y="307"/>
                    <a:pt x="596" y="329"/>
                    <a:pt x="898" y="329"/>
                  </a:cubicBezTo>
                  <a:cubicBezTo>
                    <a:pt x="1136" y="329"/>
                    <a:pt x="1375" y="316"/>
                    <a:pt x="1614" y="316"/>
                  </a:cubicBezTo>
                  <a:cubicBezTo>
                    <a:pt x="1719" y="316"/>
                    <a:pt x="1824" y="318"/>
                    <a:pt x="1929" y="326"/>
                  </a:cubicBezTo>
                  <a:cubicBezTo>
                    <a:pt x="1929" y="302"/>
                    <a:pt x="1941" y="278"/>
                    <a:pt x="1977" y="278"/>
                  </a:cubicBezTo>
                  <a:cubicBezTo>
                    <a:pt x="2037" y="278"/>
                    <a:pt x="2060" y="290"/>
                    <a:pt x="2072" y="350"/>
                  </a:cubicBezTo>
                  <a:cubicBezTo>
                    <a:pt x="2176" y="409"/>
                    <a:pt x="2277" y="429"/>
                    <a:pt x="2377" y="429"/>
                  </a:cubicBezTo>
                  <a:cubicBezTo>
                    <a:pt x="2591" y="429"/>
                    <a:pt x="2801" y="337"/>
                    <a:pt x="3021" y="337"/>
                  </a:cubicBezTo>
                  <a:cubicBezTo>
                    <a:pt x="3030" y="337"/>
                    <a:pt x="3040" y="338"/>
                    <a:pt x="3049" y="338"/>
                  </a:cubicBezTo>
                  <a:cubicBezTo>
                    <a:pt x="3274" y="345"/>
                    <a:pt x="3499" y="348"/>
                    <a:pt x="3724" y="348"/>
                  </a:cubicBezTo>
                  <a:cubicBezTo>
                    <a:pt x="4225" y="348"/>
                    <a:pt x="4726" y="334"/>
                    <a:pt x="5227" y="326"/>
                  </a:cubicBezTo>
                  <a:cubicBezTo>
                    <a:pt x="5307" y="271"/>
                    <a:pt x="5381" y="247"/>
                    <a:pt x="5455" y="247"/>
                  </a:cubicBezTo>
                  <a:cubicBezTo>
                    <a:pt x="5524" y="247"/>
                    <a:pt x="5593" y="268"/>
                    <a:pt x="5668" y="302"/>
                  </a:cubicBezTo>
                  <a:cubicBezTo>
                    <a:pt x="5751" y="302"/>
                    <a:pt x="5847" y="326"/>
                    <a:pt x="5930" y="338"/>
                  </a:cubicBezTo>
                  <a:cubicBezTo>
                    <a:pt x="5951" y="346"/>
                    <a:pt x="5976" y="352"/>
                    <a:pt x="6000" y="352"/>
                  </a:cubicBezTo>
                  <a:cubicBezTo>
                    <a:pt x="6046" y="352"/>
                    <a:pt x="6089" y="333"/>
                    <a:pt x="6097" y="278"/>
                  </a:cubicBezTo>
                  <a:cubicBezTo>
                    <a:pt x="6109" y="64"/>
                    <a:pt x="5906" y="112"/>
                    <a:pt x="5799" y="40"/>
                  </a:cubicBezTo>
                  <a:cubicBezTo>
                    <a:pt x="5333" y="10"/>
                    <a:pt x="4868" y="0"/>
                    <a:pt x="4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35"/>
            <p:cNvSpPr/>
            <p:nvPr/>
          </p:nvSpPr>
          <p:spPr>
            <a:xfrm>
              <a:off x="5757850" y="2100625"/>
              <a:ext cx="105700" cy="9950"/>
            </a:xfrm>
            <a:custGeom>
              <a:avLst/>
              <a:gdLst/>
              <a:ahLst/>
              <a:cxnLst/>
              <a:rect l="l" t="t" r="r" b="b"/>
              <a:pathLst>
                <a:path w="4228" h="398" extrusionOk="0">
                  <a:moveTo>
                    <a:pt x="3942" y="1"/>
                  </a:moveTo>
                  <a:cubicBezTo>
                    <a:pt x="3898" y="1"/>
                    <a:pt x="3854" y="3"/>
                    <a:pt x="3811" y="3"/>
                  </a:cubicBezTo>
                  <a:lnTo>
                    <a:pt x="24" y="3"/>
                  </a:lnTo>
                  <a:cubicBezTo>
                    <a:pt x="1" y="241"/>
                    <a:pt x="191" y="241"/>
                    <a:pt x="346" y="277"/>
                  </a:cubicBezTo>
                  <a:cubicBezTo>
                    <a:pt x="471" y="384"/>
                    <a:pt x="629" y="397"/>
                    <a:pt x="791" y="397"/>
                  </a:cubicBezTo>
                  <a:cubicBezTo>
                    <a:pt x="845" y="397"/>
                    <a:pt x="899" y="396"/>
                    <a:pt x="953" y="396"/>
                  </a:cubicBezTo>
                  <a:cubicBezTo>
                    <a:pt x="1894" y="384"/>
                    <a:pt x="2822" y="384"/>
                    <a:pt x="3763" y="372"/>
                  </a:cubicBezTo>
                  <a:cubicBezTo>
                    <a:pt x="3811" y="336"/>
                    <a:pt x="3822" y="312"/>
                    <a:pt x="3834" y="253"/>
                  </a:cubicBezTo>
                  <a:cubicBezTo>
                    <a:pt x="3941" y="182"/>
                    <a:pt x="4096" y="265"/>
                    <a:pt x="4180" y="158"/>
                  </a:cubicBezTo>
                  <a:cubicBezTo>
                    <a:pt x="4192" y="134"/>
                    <a:pt x="4215" y="122"/>
                    <a:pt x="4227" y="86"/>
                  </a:cubicBezTo>
                  <a:cubicBezTo>
                    <a:pt x="4137" y="12"/>
                    <a:pt x="4040" y="1"/>
                    <a:pt x="39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35"/>
            <p:cNvSpPr/>
            <p:nvPr/>
          </p:nvSpPr>
          <p:spPr>
            <a:xfrm>
              <a:off x="5518225" y="1762825"/>
              <a:ext cx="111950" cy="14575"/>
            </a:xfrm>
            <a:custGeom>
              <a:avLst/>
              <a:gdLst/>
              <a:ahLst/>
              <a:cxnLst/>
              <a:rect l="l" t="t" r="r" b="b"/>
              <a:pathLst>
                <a:path w="4478" h="583" extrusionOk="0">
                  <a:moveTo>
                    <a:pt x="354" y="1"/>
                  </a:moveTo>
                  <a:cubicBezTo>
                    <a:pt x="241" y="1"/>
                    <a:pt x="127" y="8"/>
                    <a:pt x="13" y="25"/>
                  </a:cubicBezTo>
                  <a:cubicBezTo>
                    <a:pt x="1" y="144"/>
                    <a:pt x="346" y="120"/>
                    <a:pt x="132" y="311"/>
                  </a:cubicBezTo>
                  <a:cubicBezTo>
                    <a:pt x="203" y="335"/>
                    <a:pt x="299" y="418"/>
                    <a:pt x="382" y="430"/>
                  </a:cubicBezTo>
                  <a:cubicBezTo>
                    <a:pt x="494" y="426"/>
                    <a:pt x="606" y="424"/>
                    <a:pt x="717" y="424"/>
                  </a:cubicBezTo>
                  <a:cubicBezTo>
                    <a:pt x="1739" y="424"/>
                    <a:pt x="2748" y="582"/>
                    <a:pt x="3762" y="582"/>
                  </a:cubicBezTo>
                  <a:cubicBezTo>
                    <a:pt x="3897" y="582"/>
                    <a:pt x="4033" y="579"/>
                    <a:pt x="4168" y="573"/>
                  </a:cubicBezTo>
                  <a:cubicBezTo>
                    <a:pt x="4252" y="454"/>
                    <a:pt x="4430" y="442"/>
                    <a:pt x="4478" y="275"/>
                  </a:cubicBezTo>
                  <a:cubicBezTo>
                    <a:pt x="4279" y="181"/>
                    <a:pt x="4075" y="162"/>
                    <a:pt x="3870" y="162"/>
                  </a:cubicBezTo>
                  <a:cubicBezTo>
                    <a:pt x="3722" y="162"/>
                    <a:pt x="3573" y="172"/>
                    <a:pt x="3425" y="172"/>
                  </a:cubicBezTo>
                  <a:cubicBezTo>
                    <a:pt x="3335" y="172"/>
                    <a:pt x="3245" y="168"/>
                    <a:pt x="3156" y="156"/>
                  </a:cubicBezTo>
                  <a:cubicBezTo>
                    <a:pt x="3120" y="192"/>
                    <a:pt x="3109" y="216"/>
                    <a:pt x="3097" y="251"/>
                  </a:cubicBezTo>
                  <a:lnTo>
                    <a:pt x="3061" y="204"/>
                  </a:lnTo>
                  <a:cubicBezTo>
                    <a:pt x="3085" y="204"/>
                    <a:pt x="3025" y="156"/>
                    <a:pt x="3025" y="156"/>
                  </a:cubicBezTo>
                  <a:cubicBezTo>
                    <a:pt x="2827" y="156"/>
                    <a:pt x="2618" y="151"/>
                    <a:pt x="2412" y="151"/>
                  </a:cubicBezTo>
                  <a:cubicBezTo>
                    <a:pt x="2309" y="151"/>
                    <a:pt x="2208" y="152"/>
                    <a:pt x="2108" y="156"/>
                  </a:cubicBezTo>
                  <a:cubicBezTo>
                    <a:pt x="2054" y="160"/>
                    <a:pt x="2001" y="162"/>
                    <a:pt x="1947" y="162"/>
                  </a:cubicBezTo>
                  <a:cubicBezTo>
                    <a:pt x="1420" y="162"/>
                    <a:pt x="893" y="1"/>
                    <a:pt x="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5"/>
            <p:cNvSpPr/>
            <p:nvPr/>
          </p:nvSpPr>
          <p:spPr>
            <a:xfrm>
              <a:off x="5919175" y="1793625"/>
              <a:ext cx="101225" cy="23675"/>
            </a:xfrm>
            <a:custGeom>
              <a:avLst/>
              <a:gdLst/>
              <a:ahLst/>
              <a:cxnLst/>
              <a:rect l="l" t="t" r="r" b="b"/>
              <a:pathLst>
                <a:path w="4049" h="947" extrusionOk="0">
                  <a:moveTo>
                    <a:pt x="1223" y="0"/>
                  </a:moveTo>
                  <a:cubicBezTo>
                    <a:pt x="1000" y="0"/>
                    <a:pt x="779" y="21"/>
                    <a:pt x="560" y="55"/>
                  </a:cubicBezTo>
                  <a:cubicBezTo>
                    <a:pt x="346" y="115"/>
                    <a:pt x="120" y="174"/>
                    <a:pt x="1" y="389"/>
                  </a:cubicBezTo>
                  <a:cubicBezTo>
                    <a:pt x="36" y="674"/>
                    <a:pt x="334" y="710"/>
                    <a:pt x="453" y="912"/>
                  </a:cubicBezTo>
                  <a:cubicBezTo>
                    <a:pt x="482" y="911"/>
                    <a:pt x="511" y="910"/>
                    <a:pt x="541" y="910"/>
                  </a:cubicBezTo>
                  <a:cubicBezTo>
                    <a:pt x="717" y="910"/>
                    <a:pt x="898" y="938"/>
                    <a:pt x="1077" y="938"/>
                  </a:cubicBezTo>
                  <a:cubicBezTo>
                    <a:pt x="1258" y="938"/>
                    <a:pt x="1437" y="909"/>
                    <a:pt x="1608" y="793"/>
                  </a:cubicBezTo>
                  <a:cubicBezTo>
                    <a:pt x="2024" y="890"/>
                    <a:pt x="2441" y="947"/>
                    <a:pt x="2854" y="947"/>
                  </a:cubicBezTo>
                  <a:cubicBezTo>
                    <a:pt x="3256" y="947"/>
                    <a:pt x="3655" y="893"/>
                    <a:pt x="4049" y="770"/>
                  </a:cubicBezTo>
                  <a:cubicBezTo>
                    <a:pt x="4013" y="710"/>
                    <a:pt x="3954" y="674"/>
                    <a:pt x="3870" y="639"/>
                  </a:cubicBezTo>
                  <a:cubicBezTo>
                    <a:pt x="3728" y="594"/>
                    <a:pt x="3580" y="583"/>
                    <a:pt x="3431" y="583"/>
                  </a:cubicBezTo>
                  <a:cubicBezTo>
                    <a:pt x="3291" y="583"/>
                    <a:pt x="3150" y="592"/>
                    <a:pt x="3010" y="592"/>
                  </a:cubicBezTo>
                  <a:cubicBezTo>
                    <a:pt x="2823" y="592"/>
                    <a:pt x="2639" y="575"/>
                    <a:pt x="2465" y="496"/>
                  </a:cubicBezTo>
                  <a:cubicBezTo>
                    <a:pt x="2299" y="353"/>
                    <a:pt x="2168" y="150"/>
                    <a:pt x="1941" y="79"/>
                  </a:cubicBezTo>
                  <a:cubicBezTo>
                    <a:pt x="1701" y="24"/>
                    <a:pt x="1462" y="0"/>
                    <a:pt x="1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5"/>
            <p:cNvSpPr/>
            <p:nvPr/>
          </p:nvSpPr>
          <p:spPr>
            <a:xfrm>
              <a:off x="5779875" y="1919550"/>
              <a:ext cx="74450" cy="15425"/>
            </a:xfrm>
            <a:custGeom>
              <a:avLst/>
              <a:gdLst/>
              <a:ahLst/>
              <a:cxnLst/>
              <a:rect l="l" t="t" r="r" b="b"/>
              <a:pathLst>
                <a:path w="2978" h="617" extrusionOk="0">
                  <a:moveTo>
                    <a:pt x="464" y="0"/>
                  </a:moveTo>
                  <a:cubicBezTo>
                    <a:pt x="305" y="0"/>
                    <a:pt x="149" y="39"/>
                    <a:pt x="1" y="174"/>
                  </a:cubicBezTo>
                  <a:cubicBezTo>
                    <a:pt x="1" y="305"/>
                    <a:pt x="60" y="376"/>
                    <a:pt x="155" y="436"/>
                  </a:cubicBezTo>
                  <a:cubicBezTo>
                    <a:pt x="393" y="471"/>
                    <a:pt x="620" y="483"/>
                    <a:pt x="858" y="531"/>
                  </a:cubicBezTo>
                  <a:cubicBezTo>
                    <a:pt x="1171" y="585"/>
                    <a:pt x="1479" y="617"/>
                    <a:pt x="1784" y="617"/>
                  </a:cubicBezTo>
                  <a:cubicBezTo>
                    <a:pt x="2152" y="617"/>
                    <a:pt x="2517" y="570"/>
                    <a:pt x="2882" y="459"/>
                  </a:cubicBezTo>
                  <a:cubicBezTo>
                    <a:pt x="2977" y="305"/>
                    <a:pt x="2810" y="245"/>
                    <a:pt x="2751" y="162"/>
                  </a:cubicBezTo>
                  <a:cubicBezTo>
                    <a:pt x="2459" y="62"/>
                    <a:pt x="2150" y="26"/>
                    <a:pt x="1842" y="26"/>
                  </a:cubicBezTo>
                  <a:cubicBezTo>
                    <a:pt x="1635" y="26"/>
                    <a:pt x="1428" y="43"/>
                    <a:pt x="1227" y="66"/>
                  </a:cubicBezTo>
                  <a:cubicBezTo>
                    <a:pt x="1193" y="70"/>
                    <a:pt x="1159" y="72"/>
                    <a:pt x="1126" y="72"/>
                  </a:cubicBezTo>
                  <a:cubicBezTo>
                    <a:pt x="904" y="72"/>
                    <a:pt x="681"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5"/>
            <p:cNvSpPr/>
            <p:nvPr/>
          </p:nvSpPr>
          <p:spPr>
            <a:xfrm>
              <a:off x="5972450" y="1989800"/>
              <a:ext cx="100325" cy="13875"/>
            </a:xfrm>
            <a:custGeom>
              <a:avLst/>
              <a:gdLst/>
              <a:ahLst/>
              <a:cxnLst/>
              <a:rect l="l" t="t" r="r" b="b"/>
              <a:pathLst>
                <a:path w="4013" h="555" extrusionOk="0">
                  <a:moveTo>
                    <a:pt x="1223" y="0"/>
                  </a:moveTo>
                  <a:cubicBezTo>
                    <a:pt x="936" y="0"/>
                    <a:pt x="645" y="88"/>
                    <a:pt x="358" y="102"/>
                  </a:cubicBezTo>
                  <a:cubicBezTo>
                    <a:pt x="287" y="221"/>
                    <a:pt x="1" y="114"/>
                    <a:pt x="60" y="364"/>
                  </a:cubicBezTo>
                  <a:cubicBezTo>
                    <a:pt x="185" y="376"/>
                    <a:pt x="310" y="397"/>
                    <a:pt x="437" y="397"/>
                  </a:cubicBezTo>
                  <a:cubicBezTo>
                    <a:pt x="563" y="397"/>
                    <a:pt x="691" y="376"/>
                    <a:pt x="822" y="304"/>
                  </a:cubicBezTo>
                  <a:cubicBezTo>
                    <a:pt x="857" y="291"/>
                    <a:pt x="937" y="285"/>
                    <a:pt x="997" y="285"/>
                  </a:cubicBezTo>
                  <a:cubicBezTo>
                    <a:pt x="1040" y="285"/>
                    <a:pt x="1072" y="288"/>
                    <a:pt x="1072" y="293"/>
                  </a:cubicBezTo>
                  <a:cubicBezTo>
                    <a:pt x="1128" y="501"/>
                    <a:pt x="1252" y="555"/>
                    <a:pt x="1382" y="555"/>
                  </a:cubicBezTo>
                  <a:cubicBezTo>
                    <a:pt x="1506" y="555"/>
                    <a:pt x="1634" y="507"/>
                    <a:pt x="1715" y="495"/>
                  </a:cubicBezTo>
                  <a:cubicBezTo>
                    <a:pt x="1796" y="492"/>
                    <a:pt x="1876" y="491"/>
                    <a:pt x="1956" y="491"/>
                  </a:cubicBezTo>
                  <a:cubicBezTo>
                    <a:pt x="2196" y="491"/>
                    <a:pt x="2435" y="501"/>
                    <a:pt x="2674" y="501"/>
                  </a:cubicBezTo>
                  <a:cubicBezTo>
                    <a:pt x="2992" y="501"/>
                    <a:pt x="3311" y="483"/>
                    <a:pt x="3632" y="400"/>
                  </a:cubicBezTo>
                  <a:cubicBezTo>
                    <a:pt x="3711" y="428"/>
                    <a:pt x="3776" y="442"/>
                    <a:pt x="3827" y="442"/>
                  </a:cubicBezTo>
                  <a:cubicBezTo>
                    <a:pt x="3972" y="442"/>
                    <a:pt x="4012" y="330"/>
                    <a:pt x="3942" y="102"/>
                  </a:cubicBezTo>
                  <a:lnTo>
                    <a:pt x="3942" y="102"/>
                  </a:lnTo>
                  <a:cubicBezTo>
                    <a:pt x="3871" y="108"/>
                    <a:pt x="3800" y="110"/>
                    <a:pt x="3729" y="110"/>
                  </a:cubicBezTo>
                  <a:cubicBezTo>
                    <a:pt x="3331" y="110"/>
                    <a:pt x="2931" y="32"/>
                    <a:pt x="2532" y="32"/>
                  </a:cubicBezTo>
                  <a:cubicBezTo>
                    <a:pt x="2283" y="32"/>
                    <a:pt x="2034" y="63"/>
                    <a:pt x="1787" y="162"/>
                  </a:cubicBezTo>
                  <a:cubicBezTo>
                    <a:pt x="1602" y="38"/>
                    <a:pt x="1413" y="0"/>
                    <a:pt x="1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5"/>
            <p:cNvSpPr/>
            <p:nvPr/>
          </p:nvSpPr>
          <p:spPr>
            <a:xfrm>
              <a:off x="5608125" y="2013475"/>
              <a:ext cx="114325" cy="11625"/>
            </a:xfrm>
            <a:custGeom>
              <a:avLst/>
              <a:gdLst/>
              <a:ahLst/>
              <a:cxnLst/>
              <a:rect l="l" t="t" r="r" b="b"/>
              <a:pathLst>
                <a:path w="4573" h="465" extrusionOk="0">
                  <a:moveTo>
                    <a:pt x="1" y="0"/>
                  </a:moveTo>
                  <a:cubicBezTo>
                    <a:pt x="15" y="260"/>
                    <a:pt x="143" y="301"/>
                    <a:pt x="290" y="301"/>
                  </a:cubicBezTo>
                  <a:cubicBezTo>
                    <a:pt x="357" y="301"/>
                    <a:pt x="429" y="293"/>
                    <a:pt x="495" y="293"/>
                  </a:cubicBezTo>
                  <a:cubicBezTo>
                    <a:pt x="522" y="293"/>
                    <a:pt x="548" y="294"/>
                    <a:pt x="572" y="298"/>
                  </a:cubicBezTo>
                  <a:cubicBezTo>
                    <a:pt x="633" y="309"/>
                    <a:pt x="696" y="313"/>
                    <a:pt x="759" y="313"/>
                  </a:cubicBezTo>
                  <a:cubicBezTo>
                    <a:pt x="867" y="313"/>
                    <a:pt x="978" y="302"/>
                    <a:pt x="1088" y="302"/>
                  </a:cubicBezTo>
                  <a:cubicBezTo>
                    <a:pt x="1253" y="302"/>
                    <a:pt x="1417" y="326"/>
                    <a:pt x="1572" y="441"/>
                  </a:cubicBezTo>
                  <a:cubicBezTo>
                    <a:pt x="2382" y="441"/>
                    <a:pt x="3192" y="465"/>
                    <a:pt x="3989" y="465"/>
                  </a:cubicBezTo>
                  <a:cubicBezTo>
                    <a:pt x="4275" y="441"/>
                    <a:pt x="4442" y="262"/>
                    <a:pt x="4573" y="48"/>
                  </a:cubicBezTo>
                  <a:cubicBezTo>
                    <a:pt x="4245" y="48"/>
                    <a:pt x="3922" y="95"/>
                    <a:pt x="3601" y="95"/>
                  </a:cubicBezTo>
                  <a:cubicBezTo>
                    <a:pt x="3409" y="95"/>
                    <a:pt x="3217" y="78"/>
                    <a:pt x="3025" y="24"/>
                  </a:cubicBezTo>
                  <a:cubicBezTo>
                    <a:pt x="2013" y="12"/>
                    <a:pt x="1013"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5"/>
            <p:cNvSpPr/>
            <p:nvPr/>
          </p:nvSpPr>
          <p:spPr>
            <a:xfrm>
              <a:off x="5277725" y="1971500"/>
              <a:ext cx="92000" cy="14075"/>
            </a:xfrm>
            <a:custGeom>
              <a:avLst/>
              <a:gdLst/>
              <a:ahLst/>
              <a:cxnLst/>
              <a:rect l="l" t="t" r="r" b="b"/>
              <a:pathLst>
                <a:path w="3680" h="563" extrusionOk="0">
                  <a:moveTo>
                    <a:pt x="322" y="1"/>
                  </a:moveTo>
                  <a:cubicBezTo>
                    <a:pt x="263" y="96"/>
                    <a:pt x="1" y="84"/>
                    <a:pt x="96" y="298"/>
                  </a:cubicBezTo>
                  <a:cubicBezTo>
                    <a:pt x="167" y="477"/>
                    <a:pt x="286" y="536"/>
                    <a:pt x="477" y="536"/>
                  </a:cubicBezTo>
                  <a:cubicBezTo>
                    <a:pt x="1175" y="536"/>
                    <a:pt x="1869" y="563"/>
                    <a:pt x="2564" y="563"/>
                  </a:cubicBezTo>
                  <a:cubicBezTo>
                    <a:pt x="2911" y="563"/>
                    <a:pt x="3259" y="556"/>
                    <a:pt x="3608" y="536"/>
                  </a:cubicBezTo>
                  <a:cubicBezTo>
                    <a:pt x="3680" y="429"/>
                    <a:pt x="3668" y="322"/>
                    <a:pt x="3573" y="251"/>
                  </a:cubicBezTo>
                  <a:cubicBezTo>
                    <a:pt x="3459" y="199"/>
                    <a:pt x="3346" y="139"/>
                    <a:pt x="3217" y="139"/>
                  </a:cubicBezTo>
                  <a:cubicBezTo>
                    <a:pt x="3197" y="139"/>
                    <a:pt x="3177" y="140"/>
                    <a:pt x="3156" y="144"/>
                  </a:cubicBezTo>
                  <a:cubicBezTo>
                    <a:pt x="3156" y="155"/>
                    <a:pt x="3144" y="179"/>
                    <a:pt x="3120" y="191"/>
                  </a:cubicBezTo>
                  <a:cubicBezTo>
                    <a:pt x="3112" y="194"/>
                    <a:pt x="3104" y="195"/>
                    <a:pt x="3097" y="195"/>
                  </a:cubicBezTo>
                  <a:cubicBezTo>
                    <a:pt x="3073" y="195"/>
                    <a:pt x="3052" y="180"/>
                    <a:pt x="3025" y="144"/>
                  </a:cubicBezTo>
                  <a:cubicBezTo>
                    <a:pt x="2636" y="169"/>
                    <a:pt x="2246" y="195"/>
                    <a:pt x="1858" y="195"/>
                  </a:cubicBezTo>
                  <a:cubicBezTo>
                    <a:pt x="1343" y="195"/>
                    <a:pt x="831" y="150"/>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5"/>
            <p:cNvSpPr/>
            <p:nvPr/>
          </p:nvSpPr>
          <p:spPr>
            <a:xfrm>
              <a:off x="5756950" y="1728550"/>
              <a:ext cx="88725" cy="16475"/>
            </a:xfrm>
            <a:custGeom>
              <a:avLst/>
              <a:gdLst/>
              <a:ahLst/>
              <a:cxnLst/>
              <a:rect l="l" t="t" r="r" b="b"/>
              <a:pathLst>
                <a:path w="3549" h="659" extrusionOk="0">
                  <a:moveTo>
                    <a:pt x="1975" y="0"/>
                  </a:moveTo>
                  <a:cubicBezTo>
                    <a:pt x="1493" y="0"/>
                    <a:pt x="1007" y="62"/>
                    <a:pt x="525" y="86"/>
                  </a:cubicBezTo>
                  <a:cubicBezTo>
                    <a:pt x="334" y="206"/>
                    <a:pt x="1" y="182"/>
                    <a:pt x="84" y="551"/>
                  </a:cubicBezTo>
                  <a:cubicBezTo>
                    <a:pt x="694" y="632"/>
                    <a:pt x="1308" y="658"/>
                    <a:pt x="1927" y="658"/>
                  </a:cubicBezTo>
                  <a:cubicBezTo>
                    <a:pt x="2311" y="658"/>
                    <a:pt x="2697" y="648"/>
                    <a:pt x="3085" y="634"/>
                  </a:cubicBezTo>
                  <a:cubicBezTo>
                    <a:pt x="3192" y="539"/>
                    <a:pt x="3549" y="575"/>
                    <a:pt x="3335" y="253"/>
                  </a:cubicBezTo>
                  <a:cubicBezTo>
                    <a:pt x="2888" y="56"/>
                    <a:pt x="2433" y="0"/>
                    <a:pt x="19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5"/>
            <p:cNvSpPr/>
            <p:nvPr/>
          </p:nvSpPr>
          <p:spPr>
            <a:xfrm>
              <a:off x="5961150" y="1736650"/>
              <a:ext cx="92600" cy="15100"/>
            </a:xfrm>
            <a:custGeom>
              <a:avLst/>
              <a:gdLst/>
              <a:ahLst/>
              <a:cxnLst/>
              <a:rect l="l" t="t" r="r" b="b"/>
              <a:pathLst>
                <a:path w="3704" h="604" extrusionOk="0">
                  <a:moveTo>
                    <a:pt x="560" y="1"/>
                  </a:moveTo>
                  <a:cubicBezTo>
                    <a:pt x="346" y="96"/>
                    <a:pt x="0" y="120"/>
                    <a:pt x="370" y="465"/>
                  </a:cubicBezTo>
                  <a:cubicBezTo>
                    <a:pt x="1274" y="584"/>
                    <a:pt x="2191" y="584"/>
                    <a:pt x="3108" y="584"/>
                  </a:cubicBezTo>
                  <a:cubicBezTo>
                    <a:pt x="3126" y="566"/>
                    <a:pt x="3147" y="557"/>
                    <a:pt x="3169" y="557"/>
                  </a:cubicBezTo>
                  <a:cubicBezTo>
                    <a:pt x="3191" y="557"/>
                    <a:pt x="3215" y="566"/>
                    <a:pt x="3239" y="584"/>
                  </a:cubicBezTo>
                  <a:cubicBezTo>
                    <a:pt x="3308" y="584"/>
                    <a:pt x="3385" y="603"/>
                    <a:pt x="3463" y="603"/>
                  </a:cubicBezTo>
                  <a:cubicBezTo>
                    <a:pt x="3546" y="603"/>
                    <a:pt x="3629" y="581"/>
                    <a:pt x="3703" y="489"/>
                  </a:cubicBezTo>
                  <a:cubicBezTo>
                    <a:pt x="3644" y="274"/>
                    <a:pt x="3489" y="167"/>
                    <a:pt x="3275" y="108"/>
                  </a:cubicBezTo>
                  <a:cubicBezTo>
                    <a:pt x="3098" y="119"/>
                    <a:pt x="2922" y="124"/>
                    <a:pt x="2747" y="124"/>
                  </a:cubicBezTo>
                  <a:cubicBezTo>
                    <a:pt x="2013" y="124"/>
                    <a:pt x="1291" y="39"/>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5"/>
            <p:cNvSpPr/>
            <p:nvPr/>
          </p:nvSpPr>
          <p:spPr>
            <a:xfrm>
              <a:off x="5607525" y="1728025"/>
              <a:ext cx="109875" cy="16200"/>
            </a:xfrm>
            <a:custGeom>
              <a:avLst/>
              <a:gdLst/>
              <a:ahLst/>
              <a:cxnLst/>
              <a:rect l="l" t="t" r="r" b="b"/>
              <a:pathLst>
                <a:path w="4395" h="648" extrusionOk="0">
                  <a:moveTo>
                    <a:pt x="2614" y="0"/>
                  </a:moveTo>
                  <a:cubicBezTo>
                    <a:pt x="2102" y="0"/>
                    <a:pt x="1590" y="34"/>
                    <a:pt x="1084" y="72"/>
                  </a:cubicBezTo>
                  <a:cubicBezTo>
                    <a:pt x="911" y="101"/>
                    <a:pt x="769" y="168"/>
                    <a:pt x="608" y="168"/>
                  </a:cubicBezTo>
                  <a:cubicBezTo>
                    <a:pt x="570" y="168"/>
                    <a:pt x="530" y="164"/>
                    <a:pt x="489" y="155"/>
                  </a:cubicBezTo>
                  <a:cubicBezTo>
                    <a:pt x="429" y="155"/>
                    <a:pt x="358" y="155"/>
                    <a:pt x="299" y="167"/>
                  </a:cubicBezTo>
                  <a:cubicBezTo>
                    <a:pt x="179" y="215"/>
                    <a:pt x="60" y="274"/>
                    <a:pt x="1" y="393"/>
                  </a:cubicBezTo>
                  <a:cubicBezTo>
                    <a:pt x="70" y="509"/>
                    <a:pt x="170" y="525"/>
                    <a:pt x="273" y="525"/>
                  </a:cubicBezTo>
                  <a:cubicBezTo>
                    <a:pt x="312" y="525"/>
                    <a:pt x="351" y="522"/>
                    <a:pt x="390" y="522"/>
                  </a:cubicBezTo>
                  <a:cubicBezTo>
                    <a:pt x="407" y="522"/>
                    <a:pt x="424" y="523"/>
                    <a:pt x="441" y="524"/>
                  </a:cubicBezTo>
                  <a:cubicBezTo>
                    <a:pt x="741" y="548"/>
                    <a:pt x="1040" y="555"/>
                    <a:pt x="1340" y="555"/>
                  </a:cubicBezTo>
                  <a:cubicBezTo>
                    <a:pt x="1756" y="555"/>
                    <a:pt x="2172" y="541"/>
                    <a:pt x="2587" y="541"/>
                  </a:cubicBezTo>
                  <a:cubicBezTo>
                    <a:pt x="3084" y="541"/>
                    <a:pt x="3579" y="560"/>
                    <a:pt x="4073" y="643"/>
                  </a:cubicBezTo>
                  <a:cubicBezTo>
                    <a:pt x="4093" y="646"/>
                    <a:pt x="4113" y="647"/>
                    <a:pt x="4133" y="647"/>
                  </a:cubicBezTo>
                  <a:cubicBezTo>
                    <a:pt x="4210" y="647"/>
                    <a:pt x="4288" y="626"/>
                    <a:pt x="4335" y="560"/>
                  </a:cubicBezTo>
                  <a:cubicBezTo>
                    <a:pt x="4394" y="286"/>
                    <a:pt x="4180" y="215"/>
                    <a:pt x="4001" y="107"/>
                  </a:cubicBezTo>
                  <a:cubicBezTo>
                    <a:pt x="3543" y="28"/>
                    <a:pt x="3079" y="0"/>
                    <a:pt x="2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5"/>
            <p:cNvSpPr/>
            <p:nvPr/>
          </p:nvSpPr>
          <p:spPr>
            <a:xfrm>
              <a:off x="5886450" y="1988800"/>
              <a:ext cx="80975" cy="14900"/>
            </a:xfrm>
            <a:custGeom>
              <a:avLst/>
              <a:gdLst/>
              <a:ahLst/>
              <a:cxnLst/>
              <a:rect l="l" t="t" r="r" b="b"/>
              <a:pathLst>
                <a:path w="3239" h="596" extrusionOk="0">
                  <a:moveTo>
                    <a:pt x="1273" y="0"/>
                  </a:moveTo>
                  <a:cubicBezTo>
                    <a:pt x="893" y="0"/>
                    <a:pt x="513" y="36"/>
                    <a:pt x="135" y="36"/>
                  </a:cubicBezTo>
                  <a:cubicBezTo>
                    <a:pt x="106" y="36"/>
                    <a:pt x="77" y="35"/>
                    <a:pt x="48" y="35"/>
                  </a:cubicBezTo>
                  <a:lnTo>
                    <a:pt x="48" y="35"/>
                  </a:lnTo>
                  <a:cubicBezTo>
                    <a:pt x="0" y="273"/>
                    <a:pt x="298" y="273"/>
                    <a:pt x="333" y="464"/>
                  </a:cubicBezTo>
                  <a:cubicBezTo>
                    <a:pt x="430" y="542"/>
                    <a:pt x="533" y="587"/>
                    <a:pt x="636" y="587"/>
                  </a:cubicBezTo>
                  <a:cubicBezTo>
                    <a:pt x="736" y="587"/>
                    <a:pt x="835" y="545"/>
                    <a:pt x="929" y="452"/>
                  </a:cubicBezTo>
                  <a:cubicBezTo>
                    <a:pt x="1369" y="527"/>
                    <a:pt x="1814" y="595"/>
                    <a:pt x="2260" y="595"/>
                  </a:cubicBezTo>
                  <a:cubicBezTo>
                    <a:pt x="2585" y="595"/>
                    <a:pt x="2912" y="559"/>
                    <a:pt x="3239" y="464"/>
                  </a:cubicBezTo>
                  <a:cubicBezTo>
                    <a:pt x="3125" y="309"/>
                    <a:pt x="2956" y="309"/>
                    <a:pt x="2788" y="309"/>
                  </a:cubicBezTo>
                  <a:cubicBezTo>
                    <a:pt x="2619" y="309"/>
                    <a:pt x="2453" y="309"/>
                    <a:pt x="2346" y="154"/>
                  </a:cubicBezTo>
                  <a:cubicBezTo>
                    <a:pt x="1990" y="32"/>
                    <a:pt x="1631" y="0"/>
                    <a:pt x="1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5"/>
            <p:cNvSpPr/>
            <p:nvPr/>
          </p:nvSpPr>
          <p:spPr>
            <a:xfrm>
              <a:off x="5805475" y="2016125"/>
              <a:ext cx="77125" cy="13625"/>
            </a:xfrm>
            <a:custGeom>
              <a:avLst/>
              <a:gdLst/>
              <a:ahLst/>
              <a:cxnLst/>
              <a:rect l="l" t="t" r="r" b="b"/>
              <a:pathLst>
                <a:path w="3085" h="545" extrusionOk="0">
                  <a:moveTo>
                    <a:pt x="2035" y="1"/>
                  </a:moveTo>
                  <a:cubicBezTo>
                    <a:pt x="1691" y="1"/>
                    <a:pt x="1345" y="60"/>
                    <a:pt x="1001" y="60"/>
                  </a:cubicBezTo>
                  <a:cubicBezTo>
                    <a:pt x="866" y="60"/>
                    <a:pt x="730" y="51"/>
                    <a:pt x="596" y="25"/>
                  </a:cubicBezTo>
                  <a:cubicBezTo>
                    <a:pt x="568" y="22"/>
                    <a:pt x="541" y="21"/>
                    <a:pt x="513" y="21"/>
                  </a:cubicBezTo>
                  <a:cubicBezTo>
                    <a:pt x="330" y="21"/>
                    <a:pt x="156" y="88"/>
                    <a:pt x="1" y="192"/>
                  </a:cubicBezTo>
                  <a:lnTo>
                    <a:pt x="1" y="478"/>
                  </a:lnTo>
                  <a:cubicBezTo>
                    <a:pt x="322" y="478"/>
                    <a:pt x="655" y="478"/>
                    <a:pt x="965" y="442"/>
                  </a:cubicBezTo>
                  <a:cubicBezTo>
                    <a:pt x="1319" y="515"/>
                    <a:pt x="1667" y="545"/>
                    <a:pt x="2014" y="545"/>
                  </a:cubicBezTo>
                  <a:cubicBezTo>
                    <a:pt x="2343" y="545"/>
                    <a:pt x="2671" y="518"/>
                    <a:pt x="3001" y="478"/>
                  </a:cubicBezTo>
                  <a:cubicBezTo>
                    <a:pt x="3084" y="359"/>
                    <a:pt x="3084" y="252"/>
                    <a:pt x="2977" y="144"/>
                  </a:cubicBezTo>
                  <a:cubicBezTo>
                    <a:pt x="2882" y="109"/>
                    <a:pt x="2798" y="73"/>
                    <a:pt x="2703" y="25"/>
                  </a:cubicBezTo>
                  <a:cubicBezTo>
                    <a:pt x="2620" y="56"/>
                    <a:pt x="2522" y="192"/>
                    <a:pt x="2431" y="192"/>
                  </a:cubicBezTo>
                  <a:cubicBezTo>
                    <a:pt x="2379" y="192"/>
                    <a:pt x="2330" y="148"/>
                    <a:pt x="2287" y="13"/>
                  </a:cubicBezTo>
                  <a:cubicBezTo>
                    <a:pt x="2203" y="5"/>
                    <a:pt x="2119" y="1"/>
                    <a:pt x="2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5"/>
            <p:cNvSpPr/>
            <p:nvPr/>
          </p:nvSpPr>
          <p:spPr>
            <a:xfrm>
              <a:off x="5806975" y="1952650"/>
              <a:ext cx="87825" cy="13575"/>
            </a:xfrm>
            <a:custGeom>
              <a:avLst/>
              <a:gdLst/>
              <a:ahLst/>
              <a:cxnLst/>
              <a:rect l="l" t="t" r="r" b="b"/>
              <a:pathLst>
                <a:path w="3513" h="543" extrusionOk="0">
                  <a:moveTo>
                    <a:pt x="2771" y="0"/>
                  </a:moveTo>
                  <a:cubicBezTo>
                    <a:pt x="2642" y="0"/>
                    <a:pt x="2512" y="16"/>
                    <a:pt x="2381" y="16"/>
                  </a:cubicBezTo>
                  <a:cubicBezTo>
                    <a:pt x="1987" y="34"/>
                    <a:pt x="1599" y="160"/>
                    <a:pt x="1212" y="160"/>
                  </a:cubicBezTo>
                  <a:cubicBezTo>
                    <a:pt x="1086" y="160"/>
                    <a:pt x="960" y="147"/>
                    <a:pt x="833" y="112"/>
                  </a:cubicBezTo>
                  <a:cubicBezTo>
                    <a:pt x="753" y="91"/>
                    <a:pt x="676" y="84"/>
                    <a:pt x="603" y="84"/>
                  </a:cubicBezTo>
                  <a:cubicBezTo>
                    <a:pt x="418" y="84"/>
                    <a:pt x="251" y="134"/>
                    <a:pt x="71" y="159"/>
                  </a:cubicBezTo>
                  <a:cubicBezTo>
                    <a:pt x="0" y="314"/>
                    <a:pt x="107" y="374"/>
                    <a:pt x="214" y="433"/>
                  </a:cubicBezTo>
                  <a:cubicBezTo>
                    <a:pt x="334" y="514"/>
                    <a:pt x="454" y="542"/>
                    <a:pt x="574" y="542"/>
                  </a:cubicBezTo>
                  <a:cubicBezTo>
                    <a:pt x="839" y="542"/>
                    <a:pt x="1105" y="407"/>
                    <a:pt x="1376" y="407"/>
                  </a:cubicBezTo>
                  <a:cubicBezTo>
                    <a:pt x="1397" y="407"/>
                    <a:pt x="1419" y="407"/>
                    <a:pt x="1441" y="409"/>
                  </a:cubicBezTo>
                  <a:cubicBezTo>
                    <a:pt x="1717" y="428"/>
                    <a:pt x="1993" y="434"/>
                    <a:pt x="2269" y="434"/>
                  </a:cubicBezTo>
                  <a:cubicBezTo>
                    <a:pt x="2684" y="434"/>
                    <a:pt x="3098" y="421"/>
                    <a:pt x="3512" y="421"/>
                  </a:cubicBezTo>
                  <a:cubicBezTo>
                    <a:pt x="3453" y="314"/>
                    <a:pt x="3334" y="314"/>
                    <a:pt x="3239" y="278"/>
                  </a:cubicBezTo>
                  <a:cubicBezTo>
                    <a:pt x="3155" y="243"/>
                    <a:pt x="3215" y="183"/>
                    <a:pt x="3262" y="147"/>
                  </a:cubicBezTo>
                  <a:cubicBezTo>
                    <a:pt x="3102" y="27"/>
                    <a:pt x="2937" y="0"/>
                    <a:pt x="2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5"/>
            <p:cNvSpPr/>
            <p:nvPr/>
          </p:nvSpPr>
          <p:spPr>
            <a:xfrm>
              <a:off x="5591450" y="1872375"/>
              <a:ext cx="70275" cy="12025"/>
            </a:xfrm>
            <a:custGeom>
              <a:avLst/>
              <a:gdLst/>
              <a:ahLst/>
              <a:cxnLst/>
              <a:rect l="l" t="t" r="r" b="b"/>
              <a:pathLst>
                <a:path w="2811" h="481" extrusionOk="0">
                  <a:moveTo>
                    <a:pt x="2255" y="0"/>
                  </a:moveTo>
                  <a:cubicBezTo>
                    <a:pt x="2250" y="0"/>
                    <a:pt x="2245" y="0"/>
                    <a:pt x="2239" y="1"/>
                  </a:cubicBezTo>
                  <a:cubicBezTo>
                    <a:pt x="2050" y="13"/>
                    <a:pt x="1861" y="17"/>
                    <a:pt x="1672" y="17"/>
                  </a:cubicBezTo>
                  <a:cubicBezTo>
                    <a:pt x="1446" y="17"/>
                    <a:pt x="1219" y="12"/>
                    <a:pt x="993" y="12"/>
                  </a:cubicBezTo>
                  <a:cubicBezTo>
                    <a:pt x="694" y="12"/>
                    <a:pt x="395" y="21"/>
                    <a:pt x="96" y="60"/>
                  </a:cubicBezTo>
                  <a:cubicBezTo>
                    <a:pt x="1" y="168"/>
                    <a:pt x="1" y="251"/>
                    <a:pt x="72" y="346"/>
                  </a:cubicBezTo>
                  <a:cubicBezTo>
                    <a:pt x="334" y="435"/>
                    <a:pt x="891" y="480"/>
                    <a:pt x="1446" y="480"/>
                  </a:cubicBezTo>
                  <a:cubicBezTo>
                    <a:pt x="2001" y="480"/>
                    <a:pt x="2555" y="435"/>
                    <a:pt x="2811" y="346"/>
                  </a:cubicBezTo>
                  <a:cubicBezTo>
                    <a:pt x="2751" y="227"/>
                    <a:pt x="2632" y="203"/>
                    <a:pt x="2513" y="179"/>
                  </a:cubicBezTo>
                  <a:cubicBezTo>
                    <a:pt x="2421" y="145"/>
                    <a:pt x="2385" y="0"/>
                    <a:pt x="22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5"/>
            <p:cNvSpPr/>
            <p:nvPr/>
          </p:nvSpPr>
          <p:spPr>
            <a:xfrm>
              <a:off x="5435500" y="1876200"/>
              <a:ext cx="73825" cy="11700"/>
            </a:xfrm>
            <a:custGeom>
              <a:avLst/>
              <a:gdLst/>
              <a:ahLst/>
              <a:cxnLst/>
              <a:rect l="l" t="t" r="r" b="b"/>
              <a:pathLst>
                <a:path w="2953" h="468" extrusionOk="0">
                  <a:moveTo>
                    <a:pt x="1640" y="1"/>
                  </a:moveTo>
                  <a:cubicBezTo>
                    <a:pt x="1477" y="1"/>
                    <a:pt x="1316" y="18"/>
                    <a:pt x="1155" y="74"/>
                  </a:cubicBezTo>
                  <a:cubicBezTo>
                    <a:pt x="1086" y="108"/>
                    <a:pt x="1018" y="126"/>
                    <a:pt x="950" y="126"/>
                  </a:cubicBezTo>
                  <a:cubicBezTo>
                    <a:pt x="877" y="126"/>
                    <a:pt x="806" y="105"/>
                    <a:pt x="738" y="62"/>
                  </a:cubicBezTo>
                  <a:lnTo>
                    <a:pt x="441" y="62"/>
                  </a:lnTo>
                  <a:cubicBezTo>
                    <a:pt x="345" y="241"/>
                    <a:pt x="0" y="169"/>
                    <a:pt x="24" y="467"/>
                  </a:cubicBezTo>
                  <a:cubicBezTo>
                    <a:pt x="164" y="463"/>
                    <a:pt x="305" y="462"/>
                    <a:pt x="445" y="462"/>
                  </a:cubicBezTo>
                  <a:cubicBezTo>
                    <a:pt x="737" y="462"/>
                    <a:pt x="1030" y="467"/>
                    <a:pt x="1323" y="467"/>
                  </a:cubicBezTo>
                  <a:cubicBezTo>
                    <a:pt x="1847" y="467"/>
                    <a:pt x="2372" y="451"/>
                    <a:pt x="2893" y="360"/>
                  </a:cubicBezTo>
                  <a:cubicBezTo>
                    <a:pt x="2941" y="312"/>
                    <a:pt x="2953" y="253"/>
                    <a:pt x="2941" y="193"/>
                  </a:cubicBezTo>
                  <a:cubicBezTo>
                    <a:pt x="2893" y="134"/>
                    <a:pt x="2858" y="86"/>
                    <a:pt x="2798" y="62"/>
                  </a:cubicBezTo>
                  <a:cubicBezTo>
                    <a:pt x="2774" y="50"/>
                    <a:pt x="2738" y="50"/>
                    <a:pt x="2715" y="26"/>
                  </a:cubicBezTo>
                  <a:cubicBezTo>
                    <a:pt x="2623" y="41"/>
                    <a:pt x="2530" y="47"/>
                    <a:pt x="2438" y="47"/>
                  </a:cubicBezTo>
                  <a:cubicBezTo>
                    <a:pt x="2171" y="47"/>
                    <a:pt x="1905" y="1"/>
                    <a:pt x="1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5"/>
            <p:cNvSpPr/>
            <p:nvPr/>
          </p:nvSpPr>
          <p:spPr>
            <a:xfrm>
              <a:off x="5720650" y="1870200"/>
              <a:ext cx="65800" cy="16100"/>
            </a:xfrm>
            <a:custGeom>
              <a:avLst/>
              <a:gdLst/>
              <a:ahLst/>
              <a:cxnLst/>
              <a:rect l="l" t="t" r="r" b="b"/>
              <a:pathLst>
                <a:path w="2632" h="644" extrusionOk="0">
                  <a:moveTo>
                    <a:pt x="383" y="0"/>
                  </a:moveTo>
                  <a:cubicBezTo>
                    <a:pt x="286" y="0"/>
                    <a:pt x="186" y="51"/>
                    <a:pt x="84" y="147"/>
                  </a:cubicBezTo>
                  <a:cubicBezTo>
                    <a:pt x="107" y="255"/>
                    <a:pt x="0" y="362"/>
                    <a:pt x="107" y="445"/>
                  </a:cubicBezTo>
                  <a:cubicBezTo>
                    <a:pt x="281" y="558"/>
                    <a:pt x="474" y="600"/>
                    <a:pt x="667" y="600"/>
                  </a:cubicBezTo>
                  <a:cubicBezTo>
                    <a:pt x="779" y="600"/>
                    <a:pt x="891" y="586"/>
                    <a:pt x="1000" y="564"/>
                  </a:cubicBezTo>
                  <a:cubicBezTo>
                    <a:pt x="1171" y="525"/>
                    <a:pt x="1342" y="508"/>
                    <a:pt x="1510" y="508"/>
                  </a:cubicBezTo>
                  <a:cubicBezTo>
                    <a:pt x="1754" y="508"/>
                    <a:pt x="1995" y="544"/>
                    <a:pt x="2227" y="600"/>
                  </a:cubicBezTo>
                  <a:cubicBezTo>
                    <a:pt x="2299" y="620"/>
                    <a:pt x="2375" y="643"/>
                    <a:pt x="2442" y="643"/>
                  </a:cubicBezTo>
                  <a:cubicBezTo>
                    <a:pt x="2529" y="643"/>
                    <a:pt x="2599" y="604"/>
                    <a:pt x="2620" y="469"/>
                  </a:cubicBezTo>
                  <a:cubicBezTo>
                    <a:pt x="2632" y="266"/>
                    <a:pt x="2465" y="171"/>
                    <a:pt x="2286" y="171"/>
                  </a:cubicBezTo>
                  <a:cubicBezTo>
                    <a:pt x="1739" y="147"/>
                    <a:pt x="1203" y="147"/>
                    <a:pt x="655" y="147"/>
                  </a:cubicBezTo>
                  <a:cubicBezTo>
                    <a:pt x="567" y="48"/>
                    <a:pt x="476" y="0"/>
                    <a:pt x="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5"/>
            <p:cNvSpPr/>
            <p:nvPr/>
          </p:nvSpPr>
          <p:spPr>
            <a:xfrm>
              <a:off x="5457950" y="2062475"/>
              <a:ext cx="76975" cy="12625"/>
            </a:xfrm>
            <a:custGeom>
              <a:avLst/>
              <a:gdLst/>
              <a:ahLst/>
              <a:cxnLst/>
              <a:rect l="l" t="t" r="r" b="b"/>
              <a:pathLst>
                <a:path w="3079" h="505" extrusionOk="0">
                  <a:moveTo>
                    <a:pt x="2084" y="0"/>
                  </a:moveTo>
                  <a:cubicBezTo>
                    <a:pt x="1517" y="0"/>
                    <a:pt x="955" y="27"/>
                    <a:pt x="388" y="76"/>
                  </a:cubicBezTo>
                  <a:lnTo>
                    <a:pt x="162" y="76"/>
                  </a:lnTo>
                  <a:cubicBezTo>
                    <a:pt x="150" y="124"/>
                    <a:pt x="138" y="172"/>
                    <a:pt x="114" y="195"/>
                  </a:cubicBezTo>
                  <a:cubicBezTo>
                    <a:pt x="36" y="351"/>
                    <a:pt x="0" y="496"/>
                    <a:pt x="217" y="496"/>
                  </a:cubicBezTo>
                  <a:cubicBezTo>
                    <a:pt x="233" y="496"/>
                    <a:pt x="250" y="495"/>
                    <a:pt x="269" y="493"/>
                  </a:cubicBezTo>
                  <a:cubicBezTo>
                    <a:pt x="469" y="501"/>
                    <a:pt x="669" y="505"/>
                    <a:pt x="868" y="505"/>
                  </a:cubicBezTo>
                  <a:cubicBezTo>
                    <a:pt x="1570" y="505"/>
                    <a:pt x="2267" y="457"/>
                    <a:pt x="2972" y="374"/>
                  </a:cubicBezTo>
                  <a:cubicBezTo>
                    <a:pt x="3079" y="219"/>
                    <a:pt x="2972" y="112"/>
                    <a:pt x="2853" y="17"/>
                  </a:cubicBezTo>
                  <a:cubicBezTo>
                    <a:pt x="2594" y="6"/>
                    <a:pt x="2339" y="0"/>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5"/>
            <p:cNvSpPr/>
            <p:nvPr/>
          </p:nvSpPr>
          <p:spPr>
            <a:xfrm>
              <a:off x="5960250" y="2051550"/>
              <a:ext cx="66000" cy="14625"/>
            </a:xfrm>
            <a:custGeom>
              <a:avLst/>
              <a:gdLst/>
              <a:ahLst/>
              <a:cxnLst/>
              <a:rect l="l" t="t" r="r" b="b"/>
              <a:pathLst>
                <a:path w="2640" h="585" extrusionOk="0">
                  <a:moveTo>
                    <a:pt x="1229" y="1"/>
                  </a:moveTo>
                  <a:cubicBezTo>
                    <a:pt x="807" y="1"/>
                    <a:pt x="341" y="80"/>
                    <a:pt x="108" y="204"/>
                  </a:cubicBezTo>
                  <a:cubicBezTo>
                    <a:pt x="25" y="370"/>
                    <a:pt x="1" y="513"/>
                    <a:pt x="251" y="525"/>
                  </a:cubicBezTo>
                  <a:lnTo>
                    <a:pt x="382" y="525"/>
                  </a:lnTo>
                  <a:cubicBezTo>
                    <a:pt x="489" y="561"/>
                    <a:pt x="587" y="585"/>
                    <a:pt x="682" y="585"/>
                  </a:cubicBezTo>
                  <a:cubicBezTo>
                    <a:pt x="778" y="585"/>
                    <a:pt x="870" y="561"/>
                    <a:pt x="965" y="501"/>
                  </a:cubicBezTo>
                  <a:cubicBezTo>
                    <a:pt x="985" y="451"/>
                    <a:pt x="1008" y="433"/>
                    <a:pt x="1030" y="433"/>
                  </a:cubicBezTo>
                  <a:cubicBezTo>
                    <a:pt x="1061" y="433"/>
                    <a:pt x="1092" y="467"/>
                    <a:pt x="1120" y="501"/>
                  </a:cubicBezTo>
                  <a:cubicBezTo>
                    <a:pt x="1120" y="513"/>
                    <a:pt x="1132" y="513"/>
                    <a:pt x="1156" y="525"/>
                  </a:cubicBezTo>
                  <a:cubicBezTo>
                    <a:pt x="1166" y="532"/>
                    <a:pt x="1176" y="535"/>
                    <a:pt x="1185" y="535"/>
                  </a:cubicBezTo>
                  <a:cubicBezTo>
                    <a:pt x="1206" y="535"/>
                    <a:pt x="1226" y="518"/>
                    <a:pt x="1251" y="501"/>
                  </a:cubicBezTo>
                  <a:cubicBezTo>
                    <a:pt x="1281" y="496"/>
                    <a:pt x="1307" y="493"/>
                    <a:pt x="1331" y="493"/>
                  </a:cubicBezTo>
                  <a:cubicBezTo>
                    <a:pt x="1355" y="493"/>
                    <a:pt x="1376" y="496"/>
                    <a:pt x="1394" y="501"/>
                  </a:cubicBezTo>
                  <a:cubicBezTo>
                    <a:pt x="1433" y="521"/>
                    <a:pt x="1472" y="529"/>
                    <a:pt x="1512" y="529"/>
                  </a:cubicBezTo>
                  <a:cubicBezTo>
                    <a:pt x="1651" y="529"/>
                    <a:pt x="1790" y="433"/>
                    <a:pt x="1929" y="433"/>
                  </a:cubicBezTo>
                  <a:cubicBezTo>
                    <a:pt x="1988" y="433"/>
                    <a:pt x="2048" y="451"/>
                    <a:pt x="2108" y="501"/>
                  </a:cubicBezTo>
                  <a:cubicBezTo>
                    <a:pt x="2151" y="501"/>
                    <a:pt x="2196" y="503"/>
                    <a:pt x="2240" y="503"/>
                  </a:cubicBezTo>
                  <a:cubicBezTo>
                    <a:pt x="2437" y="503"/>
                    <a:pt x="2622" y="479"/>
                    <a:pt x="2632" y="216"/>
                  </a:cubicBezTo>
                  <a:cubicBezTo>
                    <a:pt x="2640" y="79"/>
                    <a:pt x="2546" y="59"/>
                    <a:pt x="2440" y="59"/>
                  </a:cubicBezTo>
                  <a:cubicBezTo>
                    <a:pt x="2394" y="59"/>
                    <a:pt x="2346" y="62"/>
                    <a:pt x="2303" y="62"/>
                  </a:cubicBezTo>
                  <a:cubicBezTo>
                    <a:pt x="2289" y="62"/>
                    <a:pt x="2276" y="62"/>
                    <a:pt x="2263" y="61"/>
                  </a:cubicBezTo>
                  <a:cubicBezTo>
                    <a:pt x="2230" y="126"/>
                    <a:pt x="2198" y="147"/>
                    <a:pt x="2165" y="147"/>
                  </a:cubicBezTo>
                  <a:cubicBezTo>
                    <a:pt x="2107" y="147"/>
                    <a:pt x="2048" y="83"/>
                    <a:pt x="1985" y="83"/>
                  </a:cubicBezTo>
                  <a:cubicBezTo>
                    <a:pt x="1978" y="83"/>
                    <a:pt x="1972" y="83"/>
                    <a:pt x="1965" y="85"/>
                  </a:cubicBezTo>
                  <a:cubicBezTo>
                    <a:pt x="1965" y="85"/>
                    <a:pt x="1941" y="97"/>
                    <a:pt x="1918" y="120"/>
                  </a:cubicBezTo>
                  <a:cubicBezTo>
                    <a:pt x="1894" y="120"/>
                    <a:pt x="1858" y="120"/>
                    <a:pt x="1822" y="73"/>
                  </a:cubicBezTo>
                  <a:cubicBezTo>
                    <a:pt x="1665" y="23"/>
                    <a:pt x="1453"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5"/>
            <p:cNvSpPr/>
            <p:nvPr/>
          </p:nvSpPr>
          <p:spPr>
            <a:xfrm>
              <a:off x="5570625" y="2010375"/>
              <a:ext cx="76225" cy="14000"/>
            </a:xfrm>
            <a:custGeom>
              <a:avLst/>
              <a:gdLst/>
              <a:ahLst/>
              <a:cxnLst/>
              <a:rect l="l" t="t" r="r" b="b"/>
              <a:pathLst>
                <a:path w="3049" h="560" extrusionOk="0">
                  <a:moveTo>
                    <a:pt x="483" y="1"/>
                  </a:moveTo>
                  <a:cubicBezTo>
                    <a:pt x="426" y="1"/>
                    <a:pt x="368" y="6"/>
                    <a:pt x="310" y="17"/>
                  </a:cubicBezTo>
                  <a:cubicBezTo>
                    <a:pt x="227" y="124"/>
                    <a:pt x="48" y="136"/>
                    <a:pt x="0" y="303"/>
                  </a:cubicBezTo>
                  <a:cubicBezTo>
                    <a:pt x="642" y="524"/>
                    <a:pt x="1293" y="560"/>
                    <a:pt x="1948" y="560"/>
                  </a:cubicBezTo>
                  <a:cubicBezTo>
                    <a:pt x="2255" y="560"/>
                    <a:pt x="2562" y="552"/>
                    <a:pt x="2870" y="552"/>
                  </a:cubicBezTo>
                  <a:cubicBezTo>
                    <a:pt x="2929" y="552"/>
                    <a:pt x="2989" y="552"/>
                    <a:pt x="3048" y="553"/>
                  </a:cubicBezTo>
                  <a:cubicBezTo>
                    <a:pt x="3025" y="243"/>
                    <a:pt x="2787" y="303"/>
                    <a:pt x="2572" y="279"/>
                  </a:cubicBezTo>
                  <a:cubicBezTo>
                    <a:pt x="2534" y="275"/>
                    <a:pt x="2496" y="274"/>
                    <a:pt x="2457" y="274"/>
                  </a:cubicBezTo>
                  <a:cubicBezTo>
                    <a:pt x="2310" y="274"/>
                    <a:pt x="2158" y="296"/>
                    <a:pt x="2009" y="296"/>
                  </a:cubicBezTo>
                  <a:cubicBezTo>
                    <a:pt x="1829" y="296"/>
                    <a:pt x="1652" y="264"/>
                    <a:pt x="1489" y="124"/>
                  </a:cubicBezTo>
                  <a:cubicBezTo>
                    <a:pt x="1442" y="133"/>
                    <a:pt x="1395" y="137"/>
                    <a:pt x="1349" y="137"/>
                  </a:cubicBezTo>
                  <a:cubicBezTo>
                    <a:pt x="1067" y="137"/>
                    <a:pt x="784"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5"/>
            <p:cNvSpPr/>
            <p:nvPr/>
          </p:nvSpPr>
          <p:spPr>
            <a:xfrm>
              <a:off x="5950125" y="1773275"/>
              <a:ext cx="62850" cy="27525"/>
            </a:xfrm>
            <a:custGeom>
              <a:avLst/>
              <a:gdLst/>
              <a:ahLst/>
              <a:cxnLst/>
              <a:rect l="l" t="t" r="r" b="b"/>
              <a:pathLst>
                <a:path w="2514" h="1101" extrusionOk="0">
                  <a:moveTo>
                    <a:pt x="1645" y="0"/>
                  </a:moveTo>
                  <a:cubicBezTo>
                    <a:pt x="1342" y="0"/>
                    <a:pt x="1041" y="29"/>
                    <a:pt x="748" y="29"/>
                  </a:cubicBezTo>
                  <a:cubicBezTo>
                    <a:pt x="681" y="29"/>
                    <a:pt x="615" y="28"/>
                    <a:pt x="549" y="24"/>
                  </a:cubicBezTo>
                  <a:lnTo>
                    <a:pt x="549" y="24"/>
                  </a:lnTo>
                  <a:cubicBezTo>
                    <a:pt x="489" y="202"/>
                    <a:pt x="608" y="214"/>
                    <a:pt x="727" y="238"/>
                  </a:cubicBezTo>
                  <a:cubicBezTo>
                    <a:pt x="751" y="244"/>
                    <a:pt x="784" y="247"/>
                    <a:pt x="811" y="247"/>
                  </a:cubicBezTo>
                  <a:cubicBezTo>
                    <a:pt x="837" y="247"/>
                    <a:pt x="858" y="244"/>
                    <a:pt x="858" y="238"/>
                  </a:cubicBezTo>
                  <a:cubicBezTo>
                    <a:pt x="858" y="212"/>
                    <a:pt x="866" y="203"/>
                    <a:pt x="875" y="203"/>
                  </a:cubicBezTo>
                  <a:cubicBezTo>
                    <a:pt x="895" y="203"/>
                    <a:pt x="920" y="253"/>
                    <a:pt x="854" y="253"/>
                  </a:cubicBezTo>
                  <a:cubicBezTo>
                    <a:pt x="845" y="253"/>
                    <a:pt x="835" y="252"/>
                    <a:pt x="822" y="250"/>
                  </a:cubicBezTo>
                  <a:cubicBezTo>
                    <a:pt x="794" y="258"/>
                    <a:pt x="766" y="262"/>
                    <a:pt x="738" y="262"/>
                  </a:cubicBezTo>
                  <a:cubicBezTo>
                    <a:pt x="607" y="262"/>
                    <a:pt x="494" y="172"/>
                    <a:pt x="406" y="24"/>
                  </a:cubicBezTo>
                  <a:lnTo>
                    <a:pt x="251" y="24"/>
                  </a:lnTo>
                  <a:cubicBezTo>
                    <a:pt x="180" y="179"/>
                    <a:pt x="1" y="274"/>
                    <a:pt x="108" y="488"/>
                  </a:cubicBezTo>
                  <a:cubicBezTo>
                    <a:pt x="239" y="595"/>
                    <a:pt x="406" y="607"/>
                    <a:pt x="561" y="607"/>
                  </a:cubicBezTo>
                  <a:cubicBezTo>
                    <a:pt x="603" y="607"/>
                    <a:pt x="652" y="593"/>
                    <a:pt x="694" y="593"/>
                  </a:cubicBezTo>
                  <a:cubicBezTo>
                    <a:pt x="746" y="593"/>
                    <a:pt x="787" y="615"/>
                    <a:pt x="787" y="714"/>
                  </a:cubicBezTo>
                  <a:cubicBezTo>
                    <a:pt x="811" y="774"/>
                    <a:pt x="846" y="798"/>
                    <a:pt x="894" y="834"/>
                  </a:cubicBezTo>
                  <a:cubicBezTo>
                    <a:pt x="1073" y="834"/>
                    <a:pt x="1061" y="1012"/>
                    <a:pt x="1144" y="1084"/>
                  </a:cubicBezTo>
                  <a:cubicBezTo>
                    <a:pt x="1187" y="1094"/>
                    <a:pt x="1227" y="1100"/>
                    <a:pt x="1267" y="1100"/>
                  </a:cubicBezTo>
                  <a:cubicBezTo>
                    <a:pt x="1317" y="1100"/>
                    <a:pt x="1365" y="1091"/>
                    <a:pt x="1418" y="1072"/>
                  </a:cubicBezTo>
                  <a:cubicBezTo>
                    <a:pt x="1501" y="976"/>
                    <a:pt x="1561" y="869"/>
                    <a:pt x="1608" y="750"/>
                  </a:cubicBezTo>
                  <a:cubicBezTo>
                    <a:pt x="1620" y="667"/>
                    <a:pt x="1632" y="595"/>
                    <a:pt x="1608" y="500"/>
                  </a:cubicBezTo>
                  <a:cubicBezTo>
                    <a:pt x="1632" y="474"/>
                    <a:pt x="1651" y="464"/>
                    <a:pt x="1666" y="464"/>
                  </a:cubicBezTo>
                  <a:cubicBezTo>
                    <a:pt x="1714" y="464"/>
                    <a:pt x="1731" y="564"/>
                    <a:pt x="1781" y="564"/>
                  </a:cubicBezTo>
                  <a:cubicBezTo>
                    <a:pt x="1786" y="564"/>
                    <a:pt x="1792" y="562"/>
                    <a:pt x="1799" y="560"/>
                  </a:cubicBezTo>
                  <a:cubicBezTo>
                    <a:pt x="1856" y="576"/>
                    <a:pt x="1912" y="583"/>
                    <a:pt x="1966" y="583"/>
                  </a:cubicBezTo>
                  <a:cubicBezTo>
                    <a:pt x="2114" y="583"/>
                    <a:pt x="2251" y="528"/>
                    <a:pt x="2382" y="441"/>
                  </a:cubicBezTo>
                  <a:lnTo>
                    <a:pt x="2513" y="131"/>
                  </a:lnTo>
                  <a:cubicBezTo>
                    <a:pt x="2226" y="27"/>
                    <a:pt x="1935" y="0"/>
                    <a:pt x="1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5"/>
            <p:cNvSpPr/>
            <p:nvPr/>
          </p:nvSpPr>
          <p:spPr>
            <a:xfrm>
              <a:off x="6114150" y="1953300"/>
              <a:ext cx="56275" cy="14275"/>
            </a:xfrm>
            <a:custGeom>
              <a:avLst/>
              <a:gdLst/>
              <a:ahLst/>
              <a:cxnLst/>
              <a:rect l="l" t="t" r="r" b="b"/>
              <a:pathLst>
                <a:path w="2251" h="571" extrusionOk="0">
                  <a:moveTo>
                    <a:pt x="349" y="0"/>
                  </a:moveTo>
                  <a:cubicBezTo>
                    <a:pt x="267" y="0"/>
                    <a:pt x="188" y="30"/>
                    <a:pt x="119" y="133"/>
                  </a:cubicBezTo>
                  <a:cubicBezTo>
                    <a:pt x="0" y="264"/>
                    <a:pt x="24" y="419"/>
                    <a:pt x="119" y="562"/>
                  </a:cubicBezTo>
                  <a:cubicBezTo>
                    <a:pt x="174" y="568"/>
                    <a:pt x="228" y="570"/>
                    <a:pt x="282" y="570"/>
                  </a:cubicBezTo>
                  <a:cubicBezTo>
                    <a:pt x="648" y="570"/>
                    <a:pt x="1005" y="455"/>
                    <a:pt x="1368" y="455"/>
                  </a:cubicBezTo>
                  <a:cubicBezTo>
                    <a:pt x="1502" y="455"/>
                    <a:pt x="1638" y="471"/>
                    <a:pt x="1774" y="514"/>
                  </a:cubicBezTo>
                  <a:cubicBezTo>
                    <a:pt x="1805" y="524"/>
                    <a:pt x="1835" y="529"/>
                    <a:pt x="1865" y="529"/>
                  </a:cubicBezTo>
                  <a:cubicBezTo>
                    <a:pt x="2012" y="529"/>
                    <a:pt x="2152" y="410"/>
                    <a:pt x="2251" y="193"/>
                  </a:cubicBezTo>
                  <a:cubicBezTo>
                    <a:pt x="1703" y="133"/>
                    <a:pt x="1215" y="74"/>
                    <a:pt x="703" y="62"/>
                  </a:cubicBezTo>
                  <a:cubicBezTo>
                    <a:pt x="591" y="62"/>
                    <a:pt x="466"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5"/>
            <p:cNvSpPr/>
            <p:nvPr/>
          </p:nvSpPr>
          <p:spPr>
            <a:xfrm>
              <a:off x="5565575" y="2089375"/>
              <a:ext cx="100025" cy="16100"/>
            </a:xfrm>
            <a:custGeom>
              <a:avLst/>
              <a:gdLst/>
              <a:ahLst/>
              <a:cxnLst/>
              <a:rect l="l" t="t" r="r" b="b"/>
              <a:pathLst>
                <a:path w="4001" h="644" extrusionOk="0">
                  <a:moveTo>
                    <a:pt x="548" y="0"/>
                  </a:moveTo>
                  <a:cubicBezTo>
                    <a:pt x="381" y="0"/>
                    <a:pt x="214" y="0"/>
                    <a:pt x="83" y="120"/>
                  </a:cubicBezTo>
                  <a:cubicBezTo>
                    <a:pt x="0" y="643"/>
                    <a:pt x="393" y="560"/>
                    <a:pt x="679" y="608"/>
                  </a:cubicBezTo>
                  <a:cubicBezTo>
                    <a:pt x="1250" y="512"/>
                    <a:pt x="1846" y="584"/>
                    <a:pt x="2405" y="429"/>
                  </a:cubicBezTo>
                  <a:cubicBezTo>
                    <a:pt x="2941" y="417"/>
                    <a:pt x="3465" y="417"/>
                    <a:pt x="4001" y="405"/>
                  </a:cubicBezTo>
                  <a:cubicBezTo>
                    <a:pt x="3882" y="286"/>
                    <a:pt x="3724" y="286"/>
                    <a:pt x="3565" y="286"/>
                  </a:cubicBezTo>
                  <a:cubicBezTo>
                    <a:pt x="3405" y="286"/>
                    <a:pt x="3245" y="286"/>
                    <a:pt x="3120" y="167"/>
                  </a:cubicBezTo>
                  <a:cubicBezTo>
                    <a:pt x="3108" y="131"/>
                    <a:pt x="3072" y="108"/>
                    <a:pt x="3060" y="72"/>
                  </a:cubicBezTo>
                  <a:cubicBezTo>
                    <a:pt x="2977" y="12"/>
                    <a:pt x="2858" y="0"/>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5"/>
            <p:cNvSpPr/>
            <p:nvPr/>
          </p:nvSpPr>
          <p:spPr>
            <a:xfrm>
              <a:off x="5510800" y="1818650"/>
              <a:ext cx="94250" cy="8150"/>
            </a:xfrm>
            <a:custGeom>
              <a:avLst/>
              <a:gdLst/>
              <a:ahLst/>
              <a:cxnLst/>
              <a:rect l="l" t="t" r="r" b="b"/>
              <a:pathLst>
                <a:path w="3770" h="326" extrusionOk="0">
                  <a:moveTo>
                    <a:pt x="2577" y="1"/>
                  </a:moveTo>
                  <a:cubicBezTo>
                    <a:pt x="1718" y="1"/>
                    <a:pt x="862" y="73"/>
                    <a:pt x="0" y="90"/>
                  </a:cubicBezTo>
                  <a:cubicBezTo>
                    <a:pt x="511" y="272"/>
                    <a:pt x="1026" y="326"/>
                    <a:pt x="1542" y="326"/>
                  </a:cubicBezTo>
                  <a:cubicBezTo>
                    <a:pt x="2278" y="326"/>
                    <a:pt x="3016" y="216"/>
                    <a:pt x="3751" y="209"/>
                  </a:cubicBezTo>
                  <a:cubicBezTo>
                    <a:pt x="3770" y="96"/>
                    <a:pt x="3759" y="28"/>
                    <a:pt x="3677" y="28"/>
                  </a:cubicBezTo>
                  <a:cubicBezTo>
                    <a:pt x="3655" y="28"/>
                    <a:pt x="3628" y="33"/>
                    <a:pt x="3596" y="42"/>
                  </a:cubicBezTo>
                  <a:cubicBezTo>
                    <a:pt x="3256" y="12"/>
                    <a:pt x="2916" y="1"/>
                    <a:pt x="2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5"/>
            <p:cNvSpPr/>
            <p:nvPr/>
          </p:nvSpPr>
          <p:spPr>
            <a:xfrm>
              <a:off x="6115325" y="1796625"/>
              <a:ext cx="62850" cy="25250"/>
            </a:xfrm>
            <a:custGeom>
              <a:avLst/>
              <a:gdLst/>
              <a:ahLst/>
              <a:cxnLst/>
              <a:rect l="l" t="t" r="r" b="b"/>
              <a:pathLst>
                <a:path w="2514" h="1010" extrusionOk="0">
                  <a:moveTo>
                    <a:pt x="965" y="1"/>
                  </a:moveTo>
                  <a:cubicBezTo>
                    <a:pt x="933" y="1"/>
                    <a:pt x="900" y="7"/>
                    <a:pt x="870" y="19"/>
                  </a:cubicBezTo>
                  <a:cubicBezTo>
                    <a:pt x="608" y="78"/>
                    <a:pt x="334" y="30"/>
                    <a:pt x="96" y="197"/>
                  </a:cubicBezTo>
                  <a:cubicBezTo>
                    <a:pt x="49" y="233"/>
                    <a:pt x="13" y="292"/>
                    <a:pt x="1" y="376"/>
                  </a:cubicBezTo>
                  <a:cubicBezTo>
                    <a:pt x="13" y="447"/>
                    <a:pt x="37" y="507"/>
                    <a:pt x="72" y="566"/>
                  </a:cubicBezTo>
                  <a:cubicBezTo>
                    <a:pt x="275" y="709"/>
                    <a:pt x="513" y="673"/>
                    <a:pt x="715" y="769"/>
                  </a:cubicBezTo>
                  <a:cubicBezTo>
                    <a:pt x="811" y="804"/>
                    <a:pt x="894" y="804"/>
                    <a:pt x="989" y="804"/>
                  </a:cubicBezTo>
                  <a:lnTo>
                    <a:pt x="1227" y="804"/>
                  </a:lnTo>
                  <a:cubicBezTo>
                    <a:pt x="1275" y="816"/>
                    <a:pt x="1358" y="816"/>
                    <a:pt x="1418" y="864"/>
                  </a:cubicBezTo>
                  <a:cubicBezTo>
                    <a:pt x="1465" y="888"/>
                    <a:pt x="1489" y="923"/>
                    <a:pt x="1525" y="947"/>
                  </a:cubicBezTo>
                  <a:lnTo>
                    <a:pt x="2239" y="947"/>
                  </a:lnTo>
                  <a:cubicBezTo>
                    <a:pt x="2281" y="989"/>
                    <a:pt x="2329" y="1010"/>
                    <a:pt x="2376" y="1010"/>
                  </a:cubicBezTo>
                  <a:cubicBezTo>
                    <a:pt x="2424" y="1010"/>
                    <a:pt x="2471" y="989"/>
                    <a:pt x="2513" y="947"/>
                  </a:cubicBezTo>
                  <a:lnTo>
                    <a:pt x="2513" y="804"/>
                  </a:lnTo>
                  <a:lnTo>
                    <a:pt x="2513" y="650"/>
                  </a:lnTo>
                  <a:cubicBezTo>
                    <a:pt x="2430" y="650"/>
                    <a:pt x="2323" y="650"/>
                    <a:pt x="2215" y="673"/>
                  </a:cubicBezTo>
                  <a:cubicBezTo>
                    <a:pt x="2215" y="673"/>
                    <a:pt x="2204" y="650"/>
                    <a:pt x="2180" y="638"/>
                  </a:cubicBezTo>
                  <a:cubicBezTo>
                    <a:pt x="2171" y="635"/>
                    <a:pt x="2163" y="633"/>
                    <a:pt x="2155" y="633"/>
                  </a:cubicBezTo>
                  <a:cubicBezTo>
                    <a:pt x="2131" y="633"/>
                    <a:pt x="2111" y="647"/>
                    <a:pt x="2085" y="673"/>
                  </a:cubicBezTo>
                  <a:cubicBezTo>
                    <a:pt x="2001" y="614"/>
                    <a:pt x="1894" y="566"/>
                    <a:pt x="1799" y="519"/>
                  </a:cubicBezTo>
                  <a:cubicBezTo>
                    <a:pt x="1644" y="447"/>
                    <a:pt x="1537" y="281"/>
                    <a:pt x="1406" y="173"/>
                  </a:cubicBezTo>
                  <a:cubicBezTo>
                    <a:pt x="1299" y="102"/>
                    <a:pt x="1180" y="42"/>
                    <a:pt x="1061" y="19"/>
                  </a:cubicBezTo>
                  <a:cubicBezTo>
                    <a:pt x="1031" y="7"/>
                    <a:pt x="998"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5"/>
            <p:cNvSpPr/>
            <p:nvPr/>
          </p:nvSpPr>
          <p:spPr>
            <a:xfrm>
              <a:off x="5329525" y="1900625"/>
              <a:ext cx="71750" cy="15475"/>
            </a:xfrm>
            <a:custGeom>
              <a:avLst/>
              <a:gdLst/>
              <a:ahLst/>
              <a:cxnLst/>
              <a:rect l="l" t="t" r="r" b="b"/>
              <a:pathLst>
                <a:path w="2870" h="619" extrusionOk="0">
                  <a:moveTo>
                    <a:pt x="546" y="0"/>
                  </a:moveTo>
                  <a:cubicBezTo>
                    <a:pt x="377" y="0"/>
                    <a:pt x="196" y="35"/>
                    <a:pt x="0" y="145"/>
                  </a:cubicBezTo>
                  <a:cubicBezTo>
                    <a:pt x="762" y="288"/>
                    <a:pt x="1358" y="395"/>
                    <a:pt x="1953" y="514"/>
                  </a:cubicBezTo>
                  <a:lnTo>
                    <a:pt x="2096" y="514"/>
                  </a:lnTo>
                  <a:cubicBezTo>
                    <a:pt x="2204" y="591"/>
                    <a:pt x="2316" y="618"/>
                    <a:pt x="2434" y="618"/>
                  </a:cubicBezTo>
                  <a:cubicBezTo>
                    <a:pt x="2498" y="618"/>
                    <a:pt x="2564" y="610"/>
                    <a:pt x="2632" y="597"/>
                  </a:cubicBezTo>
                  <a:cubicBezTo>
                    <a:pt x="2786" y="514"/>
                    <a:pt x="2870" y="407"/>
                    <a:pt x="2810" y="228"/>
                  </a:cubicBezTo>
                  <a:cubicBezTo>
                    <a:pt x="2464" y="172"/>
                    <a:pt x="2111" y="72"/>
                    <a:pt x="1762" y="72"/>
                  </a:cubicBezTo>
                  <a:cubicBezTo>
                    <a:pt x="1666" y="72"/>
                    <a:pt x="1571" y="79"/>
                    <a:pt x="1477" y="97"/>
                  </a:cubicBezTo>
                  <a:cubicBezTo>
                    <a:pt x="1436" y="104"/>
                    <a:pt x="1395" y="107"/>
                    <a:pt x="1354" y="107"/>
                  </a:cubicBezTo>
                  <a:cubicBezTo>
                    <a:pt x="1104" y="107"/>
                    <a:pt x="842" y="0"/>
                    <a:pt x="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5"/>
            <p:cNvSpPr/>
            <p:nvPr/>
          </p:nvSpPr>
          <p:spPr>
            <a:xfrm>
              <a:off x="5410200" y="1942025"/>
              <a:ext cx="59800" cy="11350"/>
            </a:xfrm>
            <a:custGeom>
              <a:avLst/>
              <a:gdLst/>
              <a:ahLst/>
              <a:cxnLst/>
              <a:rect l="l" t="t" r="r" b="b"/>
              <a:pathLst>
                <a:path w="2392" h="454" extrusionOk="0">
                  <a:moveTo>
                    <a:pt x="1210" y="1"/>
                  </a:moveTo>
                  <a:cubicBezTo>
                    <a:pt x="805" y="1"/>
                    <a:pt x="401" y="32"/>
                    <a:pt x="0" y="132"/>
                  </a:cubicBezTo>
                  <a:lnTo>
                    <a:pt x="36" y="180"/>
                  </a:lnTo>
                  <a:cubicBezTo>
                    <a:pt x="95" y="251"/>
                    <a:pt x="83" y="358"/>
                    <a:pt x="155" y="430"/>
                  </a:cubicBezTo>
                  <a:lnTo>
                    <a:pt x="298" y="430"/>
                  </a:lnTo>
                  <a:cubicBezTo>
                    <a:pt x="298" y="406"/>
                    <a:pt x="298" y="394"/>
                    <a:pt x="333" y="370"/>
                  </a:cubicBezTo>
                  <a:cubicBezTo>
                    <a:pt x="352" y="362"/>
                    <a:pt x="368" y="359"/>
                    <a:pt x="380" y="359"/>
                  </a:cubicBezTo>
                  <a:cubicBezTo>
                    <a:pt x="408" y="359"/>
                    <a:pt x="424" y="377"/>
                    <a:pt x="441" y="418"/>
                  </a:cubicBezTo>
                  <a:cubicBezTo>
                    <a:pt x="740" y="418"/>
                    <a:pt x="1043" y="454"/>
                    <a:pt x="1342" y="454"/>
                  </a:cubicBezTo>
                  <a:cubicBezTo>
                    <a:pt x="1613" y="454"/>
                    <a:pt x="1882" y="424"/>
                    <a:pt x="2143" y="310"/>
                  </a:cubicBezTo>
                  <a:cubicBezTo>
                    <a:pt x="2173" y="315"/>
                    <a:pt x="2199" y="317"/>
                    <a:pt x="2223" y="317"/>
                  </a:cubicBezTo>
                  <a:cubicBezTo>
                    <a:pt x="2392" y="317"/>
                    <a:pt x="2383" y="206"/>
                    <a:pt x="2310" y="49"/>
                  </a:cubicBezTo>
                  <a:cubicBezTo>
                    <a:pt x="1943" y="26"/>
                    <a:pt x="1576" y="1"/>
                    <a:pt x="1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5"/>
            <p:cNvSpPr/>
            <p:nvPr/>
          </p:nvSpPr>
          <p:spPr>
            <a:xfrm>
              <a:off x="5331000" y="1787925"/>
              <a:ext cx="81900" cy="15725"/>
            </a:xfrm>
            <a:custGeom>
              <a:avLst/>
              <a:gdLst/>
              <a:ahLst/>
              <a:cxnLst/>
              <a:rect l="l" t="t" r="r" b="b"/>
              <a:pathLst>
                <a:path w="3276" h="629" extrusionOk="0">
                  <a:moveTo>
                    <a:pt x="2444" y="1"/>
                  </a:moveTo>
                  <a:cubicBezTo>
                    <a:pt x="2304" y="1"/>
                    <a:pt x="2162" y="15"/>
                    <a:pt x="2013" y="45"/>
                  </a:cubicBezTo>
                  <a:cubicBezTo>
                    <a:pt x="1710" y="123"/>
                    <a:pt x="1406" y="151"/>
                    <a:pt x="1098" y="151"/>
                  </a:cubicBezTo>
                  <a:cubicBezTo>
                    <a:pt x="983" y="151"/>
                    <a:pt x="868" y="147"/>
                    <a:pt x="751" y="140"/>
                  </a:cubicBezTo>
                  <a:cubicBezTo>
                    <a:pt x="607" y="109"/>
                    <a:pt x="459" y="45"/>
                    <a:pt x="324" y="45"/>
                  </a:cubicBezTo>
                  <a:cubicBezTo>
                    <a:pt x="203" y="45"/>
                    <a:pt x="91" y="97"/>
                    <a:pt x="1" y="271"/>
                  </a:cubicBezTo>
                  <a:cubicBezTo>
                    <a:pt x="370" y="629"/>
                    <a:pt x="870" y="390"/>
                    <a:pt x="1287" y="557"/>
                  </a:cubicBezTo>
                  <a:cubicBezTo>
                    <a:pt x="1346" y="565"/>
                    <a:pt x="1402" y="570"/>
                    <a:pt x="1455" y="570"/>
                  </a:cubicBezTo>
                  <a:cubicBezTo>
                    <a:pt x="1562" y="570"/>
                    <a:pt x="1660" y="549"/>
                    <a:pt x="1763" y="486"/>
                  </a:cubicBezTo>
                  <a:cubicBezTo>
                    <a:pt x="2239" y="450"/>
                    <a:pt x="2716" y="438"/>
                    <a:pt x="3192" y="402"/>
                  </a:cubicBezTo>
                  <a:cubicBezTo>
                    <a:pt x="3275" y="319"/>
                    <a:pt x="3275" y="224"/>
                    <a:pt x="3192" y="140"/>
                  </a:cubicBezTo>
                  <a:cubicBezTo>
                    <a:pt x="2939" y="48"/>
                    <a:pt x="2696" y="1"/>
                    <a:pt x="2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5"/>
            <p:cNvSpPr/>
            <p:nvPr/>
          </p:nvSpPr>
          <p:spPr>
            <a:xfrm>
              <a:off x="6063250" y="1992325"/>
              <a:ext cx="59550" cy="11950"/>
            </a:xfrm>
            <a:custGeom>
              <a:avLst/>
              <a:gdLst/>
              <a:ahLst/>
              <a:cxnLst/>
              <a:rect l="l" t="t" r="r" b="b"/>
              <a:pathLst>
                <a:path w="2382" h="478" extrusionOk="0">
                  <a:moveTo>
                    <a:pt x="1021" y="1"/>
                  </a:moveTo>
                  <a:cubicBezTo>
                    <a:pt x="781" y="1"/>
                    <a:pt x="539" y="13"/>
                    <a:pt x="298" y="13"/>
                  </a:cubicBezTo>
                  <a:cubicBezTo>
                    <a:pt x="286" y="192"/>
                    <a:pt x="179" y="275"/>
                    <a:pt x="0" y="299"/>
                  </a:cubicBezTo>
                  <a:cubicBezTo>
                    <a:pt x="381" y="442"/>
                    <a:pt x="765" y="477"/>
                    <a:pt x="1152" y="477"/>
                  </a:cubicBezTo>
                  <a:cubicBezTo>
                    <a:pt x="1539" y="477"/>
                    <a:pt x="1929" y="442"/>
                    <a:pt x="2322" y="442"/>
                  </a:cubicBezTo>
                  <a:cubicBezTo>
                    <a:pt x="2370" y="418"/>
                    <a:pt x="2382" y="370"/>
                    <a:pt x="2370" y="311"/>
                  </a:cubicBezTo>
                  <a:cubicBezTo>
                    <a:pt x="2334" y="263"/>
                    <a:pt x="2286" y="215"/>
                    <a:pt x="2251" y="203"/>
                  </a:cubicBezTo>
                  <a:cubicBezTo>
                    <a:pt x="2167" y="192"/>
                    <a:pt x="2084" y="203"/>
                    <a:pt x="2024" y="144"/>
                  </a:cubicBezTo>
                  <a:cubicBezTo>
                    <a:pt x="1696" y="25"/>
                    <a:pt x="1360" y="1"/>
                    <a:pt x="1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5"/>
            <p:cNvSpPr/>
            <p:nvPr/>
          </p:nvSpPr>
          <p:spPr>
            <a:xfrm>
              <a:off x="6055800" y="1739450"/>
              <a:ext cx="78300" cy="15150"/>
            </a:xfrm>
            <a:custGeom>
              <a:avLst/>
              <a:gdLst/>
              <a:ahLst/>
              <a:cxnLst/>
              <a:rect l="l" t="t" r="r" b="b"/>
              <a:pathLst>
                <a:path w="3132" h="606" extrusionOk="0">
                  <a:moveTo>
                    <a:pt x="819" y="0"/>
                  </a:moveTo>
                  <a:cubicBezTo>
                    <a:pt x="698" y="0"/>
                    <a:pt x="578" y="52"/>
                    <a:pt x="453" y="67"/>
                  </a:cubicBezTo>
                  <a:cubicBezTo>
                    <a:pt x="405" y="79"/>
                    <a:pt x="346" y="79"/>
                    <a:pt x="298" y="103"/>
                  </a:cubicBezTo>
                  <a:cubicBezTo>
                    <a:pt x="251" y="115"/>
                    <a:pt x="215" y="139"/>
                    <a:pt x="179" y="139"/>
                  </a:cubicBezTo>
                  <a:cubicBezTo>
                    <a:pt x="144" y="174"/>
                    <a:pt x="108" y="198"/>
                    <a:pt x="72" y="234"/>
                  </a:cubicBezTo>
                  <a:cubicBezTo>
                    <a:pt x="48" y="246"/>
                    <a:pt x="13" y="293"/>
                    <a:pt x="1" y="341"/>
                  </a:cubicBezTo>
                  <a:cubicBezTo>
                    <a:pt x="86" y="438"/>
                    <a:pt x="177" y="469"/>
                    <a:pt x="270" y="469"/>
                  </a:cubicBezTo>
                  <a:cubicBezTo>
                    <a:pt x="373" y="469"/>
                    <a:pt x="478" y="432"/>
                    <a:pt x="584" y="401"/>
                  </a:cubicBezTo>
                  <a:cubicBezTo>
                    <a:pt x="647" y="374"/>
                    <a:pt x="709" y="320"/>
                    <a:pt x="772" y="320"/>
                  </a:cubicBezTo>
                  <a:cubicBezTo>
                    <a:pt x="792" y="320"/>
                    <a:pt x="813" y="326"/>
                    <a:pt x="834" y="341"/>
                  </a:cubicBezTo>
                  <a:cubicBezTo>
                    <a:pt x="1056" y="470"/>
                    <a:pt x="1285" y="501"/>
                    <a:pt x="1517" y="501"/>
                  </a:cubicBezTo>
                  <a:cubicBezTo>
                    <a:pt x="1725" y="501"/>
                    <a:pt x="1935" y="476"/>
                    <a:pt x="2145" y="476"/>
                  </a:cubicBezTo>
                  <a:cubicBezTo>
                    <a:pt x="2240" y="476"/>
                    <a:pt x="2335" y="481"/>
                    <a:pt x="2430" y="496"/>
                  </a:cubicBezTo>
                  <a:cubicBezTo>
                    <a:pt x="2512" y="562"/>
                    <a:pt x="2601" y="605"/>
                    <a:pt x="2700" y="605"/>
                  </a:cubicBezTo>
                  <a:cubicBezTo>
                    <a:pt x="2743" y="605"/>
                    <a:pt x="2787" y="597"/>
                    <a:pt x="2834" y="579"/>
                  </a:cubicBezTo>
                  <a:cubicBezTo>
                    <a:pt x="2906" y="555"/>
                    <a:pt x="2977" y="543"/>
                    <a:pt x="3037" y="520"/>
                  </a:cubicBezTo>
                  <a:cubicBezTo>
                    <a:pt x="3108" y="424"/>
                    <a:pt x="3132" y="317"/>
                    <a:pt x="3084" y="222"/>
                  </a:cubicBezTo>
                  <a:cubicBezTo>
                    <a:pt x="3037" y="162"/>
                    <a:pt x="2977" y="139"/>
                    <a:pt x="2906" y="139"/>
                  </a:cubicBezTo>
                  <a:cubicBezTo>
                    <a:pt x="2831" y="174"/>
                    <a:pt x="2758" y="186"/>
                    <a:pt x="2687" y="186"/>
                  </a:cubicBezTo>
                  <a:cubicBezTo>
                    <a:pt x="2563" y="186"/>
                    <a:pt x="2443" y="149"/>
                    <a:pt x="2322" y="127"/>
                  </a:cubicBezTo>
                  <a:cubicBezTo>
                    <a:pt x="2270" y="116"/>
                    <a:pt x="2216" y="112"/>
                    <a:pt x="2163" y="112"/>
                  </a:cubicBezTo>
                  <a:cubicBezTo>
                    <a:pt x="2023" y="112"/>
                    <a:pt x="1882" y="138"/>
                    <a:pt x="1742" y="138"/>
                  </a:cubicBezTo>
                  <a:cubicBezTo>
                    <a:pt x="1633" y="138"/>
                    <a:pt x="1524" y="123"/>
                    <a:pt x="1418" y="67"/>
                  </a:cubicBezTo>
                  <a:cubicBezTo>
                    <a:pt x="1275" y="67"/>
                    <a:pt x="1144" y="55"/>
                    <a:pt x="1013" y="55"/>
                  </a:cubicBezTo>
                  <a:cubicBezTo>
                    <a:pt x="947" y="14"/>
                    <a:pt x="883" y="0"/>
                    <a:pt x="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35"/>
            <p:cNvSpPr/>
            <p:nvPr/>
          </p:nvSpPr>
          <p:spPr>
            <a:xfrm>
              <a:off x="5272675" y="1837750"/>
              <a:ext cx="63125" cy="26100"/>
            </a:xfrm>
            <a:custGeom>
              <a:avLst/>
              <a:gdLst/>
              <a:ahLst/>
              <a:cxnLst/>
              <a:rect l="l" t="t" r="r" b="b"/>
              <a:pathLst>
                <a:path w="2525" h="1044" extrusionOk="0">
                  <a:moveTo>
                    <a:pt x="409" y="0"/>
                  </a:moveTo>
                  <a:cubicBezTo>
                    <a:pt x="353" y="0"/>
                    <a:pt x="308" y="16"/>
                    <a:pt x="262" y="52"/>
                  </a:cubicBezTo>
                  <a:cubicBezTo>
                    <a:pt x="0" y="350"/>
                    <a:pt x="143" y="612"/>
                    <a:pt x="358" y="886"/>
                  </a:cubicBezTo>
                  <a:cubicBezTo>
                    <a:pt x="786" y="910"/>
                    <a:pt x="1239" y="933"/>
                    <a:pt x="1667" y="957"/>
                  </a:cubicBezTo>
                  <a:cubicBezTo>
                    <a:pt x="1827" y="965"/>
                    <a:pt x="2014" y="1043"/>
                    <a:pt x="2195" y="1043"/>
                  </a:cubicBezTo>
                  <a:cubicBezTo>
                    <a:pt x="2310" y="1043"/>
                    <a:pt x="2423" y="1011"/>
                    <a:pt x="2524" y="910"/>
                  </a:cubicBezTo>
                  <a:cubicBezTo>
                    <a:pt x="2501" y="850"/>
                    <a:pt x="2465" y="791"/>
                    <a:pt x="2405" y="791"/>
                  </a:cubicBezTo>
                  <a:cubicBezTo>
                    <a:pt x="2310" y="731"/>
                    <a:pt x="2191" y="719"/>
                    <a:pt x="2084" y="624"/>
                  </a:cubicBezTo>
                  <a:cubicBezTo>
                    <a:pt x="1912" y="561"/>
                    <a:pt x="1732" y="542"/>
                    <a:pt x="1554" y="542"/>
                  </a:cubicBezTo>
                  <a:cubicBezTo>
                    <a:pt x="1362" y="542"/>
                    <a:pt x="1173" y="564"/>
                    <a:pt x="1000" y="576"/>
                  </a:cubicBezTo>
                  <a:cubicBezTo>
                    <a:pt x="987" y="577"/>
                    <a:pt x="973" y="577"/>
                    <a:pt x="960" y="577"/>
                  </a:cubicBezTo>
                  <a:cubicBezTo>
                    <a:pt x="558" y="577"/>
                    <a:pt x="524" y="400"/>
                    <a:pt x="524" y="100"/>
                  </a:cubicBezTo>
                  <a:cubicBezTo>
                    <a:pt x="488" y="64"/>
                    <a:pt x="477" y="29"/>
                    <a:pt x="465" y="5"/>
                  </a:cubicBezTo>
                  <a:cubicBezTo>
                    <a:pt x="445" y="2"/>
                    <a:pt x="427"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5"/>
            <p:cNvSpPr/>
            <p:nvPr/>
          </p:nvSpPr>
          <p:spPr>
            <a:xfrm>
              <a:off x="5850125" y="1794700"/>
              <a:ext cx="50500" cy="21750"/>
            </a:xfrm>
            <a:custGeom>
              <a:avLst/>
              <a:gdLst/>
              <a:ahLst/>
              <a:cxnLst/>
              <a:rect l="l" t="t" r="r" b="b"/>
              <a:pathLst>
                <a:path w="2020" h="870" extrusionOk="0">
                  <a:moveTo>
                    <a:pt x="654" y="3"/>
                  </a:moveTo>
                  <a:cubicBezTo>
                    <a:pt x="355" y="3"/>
                    <a:pt x="105" y="101"/>
                    <a:pt x="12" y="524"/>
                  </a:cubicBezTo>
                  <a:cubicBezTo>
                    <a:pt x="0" y="608"/>
                    <a:pt x="12" y="691"/>
                    <a:pt x="72" y="750"/>
                  </a:cubicBezTo>
                  <a:cubicBezTo>
                    <a:pt x="179" y="786"/>
                    <a:pt x="286" y="822"/>
                    <a:pt x="381" y="869"/>
                  </a:cubicBezTo>
                  <a:cubicBezTo>
                    <a:pt x="435" y="836"/>
                    <a:pt x="482" y="814"/>
                    <a:pt x="525" y="814"/>
                  </a:cubicBezTo>
                  <a:cubicBezTo>
                    <a:pt x="558" y="814"/>
                    <a:pt x="589" y="827"/>
                    <a:pt x="620" y="858"/>
                  </a:cubicBezTo>
                  <a:lnTo>
                    <a:pt x="1513" y="858"/>
                  </a:lnTo>
                  <a:cubicBezTo>
                    <a:pt x="1536" y="762"/>
                    <a:pt x="1489" y="715"/>
                    <a:pt x="1417" y="667"/>
                  </a:cubicBezTo>
                  <a:cubicBezTo>
                    <a:pt x="1409" y="661"/>
                    <a:pt x="1399" y="659"/>
                    <a:pt x="1388" y="659"/>
                  </a:cubicBezTo>
                  <a:cubicBezTo>
                    <a:pt x="1364" y="659"/>
                    <a:pt x="1335" y="670"/>
                    <a:pt x="1312" y="670"/>
                  </a:cubicBezTo>
                  <a:cubicBezTo>
                    <a:pt x="1287" y="670"/>
                    <a:pt x="1268" y="658"/>
                    <a:pt x="1263" y="608"/>
                  </a:cubicBezTo>
                  <a:lnTo>
                    <a:pt x="1322" y="584"/>
                  </a:lnTo>
                  <a:lnTo>
                    <a:pt x="1370" y="643"/>
                  </a:lnTo>
                  <a:cubicBezTo>
                    <a:pt x="1429" y="655"/>
                    <a:pt x="1477" y="655"/>
                    <a:pt x="1536" y="655"/>
                  </a:cubicBezTo>
                  <a:cubicBezTo>
                    <a:pt x="1563" y="649"/>
                    <a:pt x="1591" y="646"/>
                    <a:pt x="1621" y="646"/>
                  </a:cubicBezTo>
                  <a:cubicBezTo>
                    <a:pt x="1684" y="646"/>
                    <a:pt x="1752" y="657"/>
                    <a:pt x="1813" y="657"/>
                  </a:cubicBezTo>
                  <a:cubicBezTo>
                    <a:pt x="1928" y="657"/>
                    <a:pt x="2019" y="620"/>
                    <a:pt x="2013" y="405"/>
                  </a:cubicBezTo>
                  <a:cubicBezTo>
                    <a:pt x="1786" y="0"/>
                    <a:pt x="1358" y="179"/>
                    <a:pt x="1036" y="36"/>
                  </a:cubicBezTo>
                  <a:cubicBezTo>
                    <a:pt x="906" y="19"/>
                    <a:pt x="776" y="3"/>
                    <a:pt x="654" y="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5"/>
            <p:cNvSpPr/>
            <p:nvPr/>
          </p:nvSpPr>
          <p:spPr>
            <a:xfrm>
              <a:off x="5708450" y="1727200"/>
              <a:ext cx="61025" cy="17550"/>
            </a:xfrm>
            <a:custGeom>
              <a:avLst/>
              <a:gdLst/>
              <a:ahLst/>
              <a:cxnLst/>
              <a:rect l="l" t="t" r="r" b="b"/>
              <a:pathLst>
                <a:path w="2441" h="702" extrusionOk="0">
                  <a:moveTo>
                    <a:pt x="1220" y="1"/>
                  </a:moveTo>
                  <a:cubicBezTo>
                    <a:pt x="813" y="1"/>
                    <a:pt x="405" y="99"/>
                    <a:pt x="0" y="295"/>
                  </a:cubicBezTo>
                  <a:cubicBezTo>
                    <a:pt x="83" y="391"/>
                    <a:pt x="191" y="486"/>
                    <a:pt x="298" y="593"/>
                  </a:cubicBezTo>
                  <a:cubicBezTo>
                    <a:pt x="674" y="601"/>
                    <a:pt x="1050" y="701"/>
                    <a:pt x="1423" y="701"/>
                  </a:cubicBezTo>
                  <a:cubicBezTo>
                    <a:pt x="1616" y="701"/>
                    <a:pt x="1809" y="674"/>
                    <a:pt x="2000" y="593"/>
                  </a:cubicBezTo>
                  <a:cubicBezTo>
                    <a:pt x="2060" y="367"/>
                    <a:pt x="2334" y="450"/>
                    <a:pt x="2441" y="295"/>
                  </a:cubicBezTo>
                  <a:cubicBezTo>
                    <a:pt x="2036" y="99"/>
                    <a:pt x="1628" y="1"/>
                    <a:pt x="12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5"/>
            <p:cNvSpPr/>
            <p:nvPr/>
          </p:nvSpPr>
          <p:spPr>
            <a:xfrm>
              <a:off x="6004900" y="1798875"/>
              <a:ext cx="57775" cy="15825"/>
            </a:xfrm>
            <a:custGeom>
              <a:avLst/>
              <a:gdLst/>
              <a:ahLst/>
              <a:cxnLst/>
              <a:rect l="l" t="t" r="r" b="b"/>
              <a:pathLst>
                <a:path w="2311" h="633" extrusionOk="0">
                  <a:moveTo>
                    <a:pt x="346" y="0"/>
                  </a:moveTo>
                  <a:cubicBezTo>
                    <a:pt x="251" y="119"/>
                    <a:pt x="1" y="24"/>
                    <a:pt x="13" y="262"/>
                  </a:cubicBezTo>
                  <a:cubicBezTo>
                    <a:pt x="108" y="464"/>
                    <a:pt x="322" y="429"/>
                    <a:pt x="465" y="560"/>
                  </a:cubicBezTo>
                  <a:cubicBezTo>
                    <a:pt x="525" y="560"/>
                    <a:pt x="560" y="583"/>
                    <a:pt x="620" y="583"/>
                  </a:cubicBezTo>
                  <a:cubicBezTo>
                    <a:pt x="658" y="583"/>
                    <a:pt x="696" y="568"/>
                    <a:pt x="752" y="568"/>
                  </a:cubicBezTo>
                  <a:cubicBezTo>
                    <a:pt x="767" y="568"/>
                    <a:pt x="782" y="569"/>
                    <a:pt x="798" y="572"/>
                  </a:cubicBezTo>
                  <a:cubicBezTo>
                    <a:pt x="858" y="512"/>
                    <a:pt x="894" y="441"/>
                    <a:pt x="906" y="369"/>
                  </a:cubicBezTo>
                  <a:cubicBezTo>
                    <a:pt x="952" y="330"/>
                    <a:pt x="1004" y="261"/>
                    <a:pt x="1068" y="261"/>
                  </a:cubicBezTo>
                  <a:cubicBezTo>
                    <a:pt x="1101" y="261"/>
                    <a:pt x="1138" y="280"/>
                    <a:pt x="1179" y="333"/>
                  </a:cubicBezTo>
                  <a:cubicBezTo>
                    <a:pt x="1191" y="452"/>
                    <a:pt x="1298" y="500"/>
                    <a:pt x="1370" y="572"/>
                  </a:cubicBezTo>
                  <a:cubicBezTo>
                    <a:pt x="1448" y="617"/>
                    <a:pt x="1526" y="633"/>
                    <a:pt x="1603" y="633"/>
                  </a:cubicBezTo>
                  <a:cubicBezTo>
                    <a:pt x="1757" y="633"/>
                    <a:pt x="1909" y="572"/>
                    <a:pt x="2064" y="572"/>
                  </a:cubicBezTo>
                  <a:cubicBezTo>
                    <a:pt x="2114" y="572"/>
                    <a:pt x="2164" y="578"/>
                    <a:pt x="2215" y="595"/>
                  </a:cubicBezTo>
                  <a:cubicBezTo>
                    <a:pt x="2227" y="560"/>
                    <a:pt x="2263" y="548"/>
                    <a:pt x="2275" y="512"/>
                  </a:cubicBezTo>
                  <a:cubicBezTo>
                    <a:pt x="2311" y="429"/>
                    <a:pt x="2287" y="321"/>
                    <a:pt x="2251" y="238"/>
                  </a:cubicBezTo>
                  <a:cubicBezTo>
                    <a:pt x="2168" y="119"/>
                    <a:pt x="2037" y="83"/>
                    <a:pt x="1930" y="12"/>
                  </a:cubicBezTo>
                  <a:cubicBezTo>
                    <a:pt x="1394" y="12"/>
                    <a:pt x="882"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5"/>
            <p:cNvSpPr/>
            <p:nvPr/>
          </p:nvSpPr>
          <p:spPr>
            <a:xfrm>
              <a:off x="5585800" y="2060100"/>
              <a:ext cx="47650" cy="13900"/>
            </a:xfrm>
            <a:custGeom>
              <a:avLst/>
              <a:gdLst/>
              <a:ahLst/>
              <a:cxnLst/>
              <a:rect l="l" t="t" r="r" b="b"/>
              <a:pathLst>
                <a:path w="1906" h="556" extrusionOk="0">
                  <a:moveTo>
                    <a:pt x="789" y="0"/>
                  </a:moveTo>
                  <a:cubicBezTo>
                    <a:pt x="530" y="0"/>
                    <a:pt x="275" y="31"/>
                    <a:pt x="25" y="148"/>
                  </a:cubicBezTo>
                  <a:cubicBezTo>
                    <a:pt x="1" y="255"/>
                    <a:pt x="1" y="350"/>
                    <a:pt x="25" y="457"/>
                  </a:cubicBezTo>
                  <a:cubicBezTo>
                    <a:pt x="212" y="523"/>
                    <a:pt x="421" y="555"/>
                    <a:pt x="654" y="555"/>
                  </a:cubicBezTo>
                  <a:cubicBezTo>
                    <a:pt x="1013" y="555"/>
                    <a:pt x="1429" y="478"/>
                    <a:pt x="1906" y="326"/>
                  </a:cubicBezTo>
                  <a:cubicBezTo>
                    <a:pt x="1846" y="183"/>
                    <a:pt x="1691" y="159"/>
                    <a:pt x="1608" y="40"/>
                  </a:cubicBezTo>
                  <a:cubicBezTo>
                    <a:pt x="1334" y="34"/>
                    <a:pt x="1060" y="0"/>
                    <a:pt x="7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5"/>
            <p:cNvSpPr/>
            <p:nvPr/>
          </p:nvSpPr>
          <p:spPr>
            <a:xfrm>
              <a:off x="6134975" y="1775650"/>
              <a:ext cx="52125" cy="18975"/>
            </a:xfrm>
            <a:custGeom>
              <a:avLst/>
              <a:gdLst/>
              <a:ahLst/>
              <a:cxnLst/>
              <a:rect l="l" t="t" r="r" b="b"/>
              <a:pathLst>
                <a:path w="2085" h="759" extrusionOk="0">
                  <a:moveTo>
                    <a:pt x="346" y="0"/>
                  </a:moveTo>
                  <a:cubicBezTo>
                    <a:pt x="239" y="0"/>
                    <a:pt x="156" y="24"/>
                    <a:pt x="72" y="96"/>
                  </a:cubicBezTo>
                  <a:cubicBezTo>
                    <a:pt x="1" y="227"/>
                    <a:pt x="1" y="358"/>
                    <a:pt x="60" y="500"/>
                  </a:cubicBezTo>
                  <a:cubicBezTo>
                    <a:pt x="156" y="655"/>
                    <a:pt x="298" y="739"/>
                    <a:pt x="489" y="750"/>
                  </a:cubicBezTo>
                  <a:cubicBezTo>
                    <a:pt x="512" y="756"/>
                    <a:pt x="534" y="758"/>
                    <a:pt x="556" y="758"/>
                  </a:cubicBezTo>
                  <a:cubicBezTo>
                    <a:pt x="729" y="758"/>
                    <a:pt x="860" y="603"/>
                    <a:pt x="1031" y="603"/>
                  </a:cubicBezTo>
                  <a:cubicBezTo>
                    <a:pt x="1070" y="603"/>
                    <a:pt x="1111" y="611"/>
                    <a:pt x="1156" y="631"/>
                  </a:cubicBezTo>
                  <a:lnTo>
                    <a:pt x="1287" y="631"/>
                  </a:lnTo>
                  <a:cubicBezTo>
                    <a:pt x="1292" y="631"/>
                    <a:pt x="1297" y="631"/>
                    <a:pt x="1302" y="631"/>
                  </a:cubicBezTo>
                  <a:cubicBezTo>
                    <a:pt x="1369" y="631"/>
                    <a:pt x="1427" y="676"/>
                    <a:pt x="1488" y="676"/>
                  </a:cubicBezTo>
                  <a:cubicBezTo>
                    <a:pt x="1519" y="676"/>
                    <a:pt x="1550" y="665"/>
                    <a:pt x="1584" y="631"/>
                  </a:cubicBezTo>
                  <a:lnTo>
                    <a:pt x="1715" y="631"/>
                  </a:lnTo>
                  <a:cubicBezTo>
                    <a:pt x="1894" y="477"/>
                    <a:pt x="2084" y="346"/>
                    <a:pt x="2013" y="60"/>
                  </a:cubicBezTo>
                  <a:cubicBezTo>
                    <a:pt x="1930" y="60"/>
                    <a:pt x="1834" y="60"/>
                    <a:pt x="1727" y="96"/>
                  </a:cubicBezTo>
                  <a:cubicBezTo>
                    <a:pt x="1727" y="107"/>
                    <a:pt x="1703" y="107"/>
                    <a:pt x="1668" y="119"/>
                  </a:cubicBezTo>
                  <a:cubicBezTo>
                    <a:pt x="1661" y="126"/>
                    <a:pt x="1652" y="129"/>
                    <a:pt x="1641" y="129"/>
                  </a:cubicBezTo>
                  <a:cubicBezTo>
                    <a:pt x="1617" y="129"/>
                    <a:pt x="1586" y="112"/>
                    <a:pt x="1560" y="96"/>
                  </a:cubicBezTo>
                  <a:lnTo>
                    <a:pt x="1429" y="96"/>
                  </a:lnTo>
                  <a:cubicBezTo>
                    <a:pt x="1376" y="103"/>
                    <a:pt x="1313" y="130"/>
                    <a:pt x="1247" y="130"/>
                  </a:cubicBezTo>
                  <a:cubicBezTo>
                    <a:pt x="1209" y="130"/>
                    <a:pt x="1171" y="121"/>
                    <a:pt x="1132" y="96"/>
                  </a:cubicBezTo>
                  <a:cubicBezTo>
                    <a:pt x="1048" y="96"/>
                    <a:pt x="953" y="84"/>
                    <a:pt x="870" y="84"/>
                  </a:cubicBezTo>
                  <a:cubicBezTo>
                    <a:pt x="870" y="60"/>
                    <a:pt x="846" y="60"/>
                    <a:pt x="822" y="48"/>
                  </a:cubicBezTo>
                  <a:cubicBezTo>
                    <a:pt x="813" y="45"/>
                    <a:pt x="805" y="43"/>
                    <a:pt x="797" y="43"/>
                  </a:cubicBezTo>
                  <a:cubicBezTo>
                    <a:pt x="774" y="43"/>
                    <a:pt x="754" y="57"/>
                    <a:pt x="727" y="84"/>
                  </a:cubicBezTo>
                  <a:cubicBezTo>
                    <a:pt x="667" y="60"/>
                    <a:pt x="632" y="60"/>
                    <a:pt x="572" y="60"/>
                  </a:cubicBezTo>
                  <a:lnTo>
                    <a:pt x="549" y="91"/>
                  </a:lnTo>
                  <a:lnTo>
                    <a:pt x="549" y="91"/>
                  </a:lnTo>
                  <a:cubicBezTo>
                    <a:pt x="552" y="86"/>
                    <a:pt x="552" y="83"/>
                    <a:pt x="550" y="83"/>
                  </a:cubicBezTo>
                  <a:lnTo>
                    <a:pt x="550" y="83"/>
                  </a:lnTo>
                  <a:cubicBezTo>
                    <a:pt x="539" y="83"/>
                    <a:pt x="474" y="146"/>
                    <a:pt x="537" y="155"/>
                  </a:cubicBezTo>
                  <a:cubicBezTo>
                    <a:pt x="584" y="161"/>
                    <a:pt x="587" y="173"/>
                    <a:pt x="571" y="173"/>
                  </a:cubicBezTo>
                  <a:cubicBezTo>
                    <a:pt x="554" y="173"/>
                    <a:pt x="519" y="161"/>
                    <a:pt x="489" y="119"/>
                  </a:cubicBezTo>
                  <a:cubicBezTo>
                    <a:pt x="453" y="60"/>
                    <a:pt x="417" y="24"/>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5"/>
            <p:cNvSpPr/>
            <p:nvPr/>
          </p:nvSpPr>
          <p:spPr>
            <a:xfrm>
              <a:off x="5703975" y="1954825"/>
              <a:ext cx="63125" cy="12550"/>
            </a:xfrm>
            <a:custGeom>
              <a:avLst/>
              <a:gdLst/>
              <a:ahLst/>
              <a:cxnLst/>
              <a:rect l="l" t="t" r="r" b="b"/>
              <a:pathLst>
                <a:path w="2525" h="502" extrusionOk="0">
                  <a:moveTo>
                    <a:pt x="12" y="1"/>
                  </a:moveTo>
                  <a:cubicBezTo>
                    <a:pt x="1" y="207"/>
                    <a:pt x="89" y="359"/>
                    <a:pt x="255" y="359"/>
                  </a:cubicBezTo>
                  <a:cubicBezTo>
                    <a:pt x="262" y="359"/>
                    <a:pt x="268" y="358"/>
                    <a:pt x="274" y="358"/>
                  </a:cubicBezTo>
                  <a:cubicBezTo>
                    <a:pt x="335" y="354"/>
                    <a:pt x="396" y="352"/>
                    <a:pt x="456" y="352"/>
                  </a:cubicBezTo>
                  <a:cubicBezTo>
                    <a:pt x="996" y="352"/>
                    <a:pt x="1524" y="502"/>
                    <a:pt x="2069" y="502"/>
                  </a:cubicBezTo>
                  <a:cubicBezTo>
                    <a:pt x="2157" y="502"/>
                    <a:pt x="2245" y="498"/>
                    <a:pt x="2334" y="489"/>
                  </a:cubicBezTo>
                  <a:cubicBezTo>
                    <a:pt x="2120" y="227"/>
                    <a:pt x="2394" y="299"/>
                    <a:pt x="2501" y="251"/>
                  </a:cubicBezTo>
                  <a:cubicBezTo>
                    <a:pt x="2525" y="191"/>
                    <a:pt x="2525" y="144"/>
                    <a:pt x="2477" y="84"/>
                  </a:cubicBezTo>
                  <a:cubicBezTo>
                    <a:pt x="2088" y="84"/>
                    <a:pt x="1694" y="101"/>
                    <a:pt x="1299" y="101"/>
                  </a:cubicBezTo>
                  <a:cubicBezTo>
                    <a:pt x="870" y="101"/>
                    <a:pt x="440" y="81"/>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5"/>
            <p:cNvSpPr/>
            <p:nvPr/>
          </p:nvSpPr>
          <p:spPr>
            <a:xfrm>
              <a:off x="5953400" y="1927650"/>
              <a:ext cx="66125" cy="10550"/>
            </a:xfrm>
            <a:custGeom>
              <a:avLst/>
              <a:gdLst/>
              <a:ahLst/>
              <a:cxnLst/>
              <a:rect l="l" t="t" r="r" b="b"/>
              <a:pathLst>
                <a:path w="2645" h="422" extrusionOk="0">
                  <a:moveTo>
                    <a:pt x="161" y="1"/>
                  </a:moveTo>
                  <a:cubicBezTo>
                    <a:pt x="141" y="1"/>
                    <a:pt x="119" y="6"/>
                    <a:pt x="96" y="16"/>
                  </a:cubicBezTo>
                  <a:cubicBezTo>
                    <a:pt x="1" y="112"/>
                    <a:pt x="25" y="207"/>
                    <a:pt x="108" y="290"/>
                  </a:cubicBezTo>
                  <a:cubicBezTo>
                    <a:pt x="584" y="402"/>
                    <a:pt x="1065" y="411"/>
                    <a:pt x="1545" y="411"/>
                  </a:cubicBezTo>
                  <a:cubicBezTo>
                    <a:pt x="1641" y="411"/>
                    <a:pt x="1737" y="411"/>
                    <a:pt x="1833" y="411"/>
                  </a:cubicBezTo>
                  <a:cubicBezTo>
                    <a:pt x="2024" y="411"/>
                    <a:pt x="2215" y="412"/>
                    <a:pt x="2406" y="421"/>
                  </a:cubicBezTo>
                  <a:cubicBezTo>
                    <a:pt x="2525" y="338"/>
                    <a:pt x="2644" y="231"/>
                    <a:pt x="2466" y="88"/>
                  </a:cubicBezTo>
                  <a:cubicBezTo>
                    <a:pt x="2352" y="82"/>
                    <a:pt x="2239" y="70"/>
                    <a:pt x="2129" y="70"/>
                  </a:cubicBezTo>
                  <a:cubicBezTo>
                    <a:pt x="2019" y="70"/>
                    <a:pt x="1912" y="82"/>
                    <a:pt x="1811" y="123"/>
                  </a:cubicBezTo>
                  <a:cubicBezTo>
                    <a:pt x="1553" y="82"/>
                    <a:pt x="1299" y="15"/>
                    <a:pt x="1049" y="15"/>
                  </a:cubicBezTo>
                  <a:cubicBezTo>
                    <a:pt x="872" y="15"/>
                    <a:pt x="698" y="49"/>
                    <a:pt x="525" y="147"/>
                  </a:cubicBezTo>
                  <a:cubicBezTo>
                    <a:pt x="505" y="155"/>
                    <a:pt x="486" y="159"/>
                    <a:pt x="468" y="159"/>
                  </a:cubicBezTo>
                  <a:cubicBezTo>
                    <a:pt x="349" y="159"/>
                    <a:pt x="278"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5"/>
            <p:cNvSpPr/>
            <p:nvPr/>
          </p:nvSpPr>
          <p:spPr>
            <a:xfrm>
              <a:off x="6131700" y="1928350"/>
              <a:ext cx="55400" cy="13000"/>
            </a:xfrm>
            <a:custGeom>
              <a:avLst/>
              <a:gdLst/>
              <a:ahLst/>
              <a:cxnLst/>
              <a:rect l="l" t="t" r="r" b="b"/>
              <a:pathLst>
                <a:path w="2216" h="520" extrusionOk="0">
                  <a:moveTo>
                    <a:pt x="1882" y="0"/>
                  </a:moveTo>
                  <a:cubicBezTo>
                    <a:pt x="1728" y="60"/>
                    <a:pt x="1581" y="80"/>
                    <a:pt x="1436" y="80"/>
                  </a:cubicBezTo>
                  <a:cubicBezTo>
                    <a:pt x="1233" y="80"/>
                    <a:pt x="1036" y="40"/>
                    <a:pt x="834" y="12"/>
                  </a:cubicBezTo>
                  <a:cubicBezTo>
                    <a:pt x="608" y="143"/>
                    <a:pt x="370" y="131"/>
                    <a:pt x="132" y="143"/>
                  </a:cubicBezTo>
                  <a:cubicBezTo>
                    <a:pt x="96" y="167"/>
                    <a:pt x="60" y="191"/>
                    <a:pt x="48" y="238"/>
                  </a:cubicBezTo>
                  <a:cubicBezTo>
                    <a:pt x="36" y="262"/>
                    <a:pt x="13" y="310"/>
                    <a:pt x="1" y="357"/>
                  </a:cubicBezTo>
                  <a:lnTo>
                    <a:pt x="1" y="417"/>
                  </a:lnTo>
                  <a:cubicBezTo>
                    <a:pt x="113" y="491"/>
                    <a:pt x="228" y="515"/>
                    <a:pt x="345" y="515"/>
                  </a:cubicBezTo>
                  <a:cubicBezTo>
                    <a:pt x="538" y="515"/>
                    <a:pt x="736" y="451"/>
                    <a:pt x="930" y="451"/>
                  </a:cubicBezTo>
                  <a:cubicBezTo>
                    <a:pt x="994" y="451"/>
                    <a:pt x="1057" y="458"/>
                    <a:pt x="1120" y="476"/>
                  </a:cubicBezTo>
                  <a:cubicBezTo>
                    <a:pt x="1222" y="506"/>
                    <a:pt x="1320" y="520"/>
                    <a:pt x="1414" y="520"/>
                  </a:cubicBezTo>
                  <a:cubicBezTo>
                    <a:pt x="1702" y="520"/>
                    <a:pt x="1949" y="386"/>
                    <a:pt x="2156" y="143"/>
                  </a:cubicBezTo>
                  <a:cubicBezTo>
                    <a:pt x="2215" y="84"/>
                    <a:pt x="2215" y="48"/>
                    <a:pt x="2144" y="12"/>
                  </a:cubicBezTo>
                  <a:cubicBezTo>
                    <a:pt x="2061" y="12"/>
                    <a:pt x="1965" y="0"/>
                    <a:pt x="1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5"/>
            <p:cNvSpPr/>
            <p:nvPr/>
          </p:nvSpPr>
          <p:spPr>
            <a:xfrm>
              <a:off x="5532525" y="1902475"/>
              <a:ext cx="62825" cy="13400"/>
            </a:xfrm>
            <a:custGeom>
              <a:avLst/>
              <a:gdLst/>
              <a:ahLst/>
              <a:cxnLst/>
              <a:rect l="l" t="t" r="r" b="b"/>
              <a:pathLst>
                <a:path w="2513" h="536" extrusionOk="0">
                  <a:moveTo>
                    <a:pt x="293" y="1"/>
                  </a:moveTo>
                  <a:cubicBezTo>
                    <a:pt x="197" y="1"/>
                    <a:pt x="100" y="43"/>
                    <a:pt x="0" y="142"/>
                  </a:cubicBezTo>
                  <a:lnTo>
                    <a:pt x="0" y="226"/>
                  </a:lnTo>
                  <a:cubicBezTo>
                    <a:pt x="24" y="321"/>
                    <a:pt x="72" y="392"/>
                    <a:pt x="143" y="440"/>
                  </a:cubicBezTo>
                  <a:cubicBezTo>
                    <a:pt x="917" y="464"/>
                    <a:pt x="1691" y="511"/>
                    <a:pt x="2513" y="535"/>
                  </a:cubicBezTo>
                  <a:cubicBezTo>
                    <a:pt x="2180" y="236"/>
                    <a:pt x="1847" y="76"/>
                    <a:pt x="1481" y="76"/>
                  </a:cubicBezTo>
                  <a:cubicBezTo>
                    <a:pt x="1324" y="76"/>
                    <a:pt x="1161" y="105"/>
                    <a:pt x="989" y="166"/>
                  </a:cubicBezTo>
                  <a:cubicBezTo>
                    <a:pt x="927" y="216"/>
                    <a:pt x="858" y="227"/>
                    <a:pt x="789" y="227"/>
                  </a:cubicBezTo>
                  <a:cubicBezTo>
                    <a:pt x="734" y="227"/>
                    <a:pt x="679" y="220"/>
                    <a:pt x="627" y="220"/>
                  </a:cubicBezTo>
                  <a:cubicBezTo>
                    <a:pt x="604" y="220"/>
                    <a:pt x="581" y="222"/>
                    <a:pt x="560" y="226"/>
                  </a:cubicBezTo>
                  <a:cubicBezTo>
                    <a:pt x="530" y="232"/>
                    <a:pt x="509" y="240"/>
                    <a:pt x="501" y="240"/>
                  </a:cubicBezTo>
                  <a:cubicBezTo>
                    <a:pt x="492" y="240"/>
                    <a:pt x="495" y="232"/>
                    <a:pt x="512" y="202"/>
                  </a:cubicBezTo>
                  <a:cubicBezTo>
                    <a:pt x="524" y="178"/>
                    <a:pt x="584" y="166"/>
                    <a:pt x="596" y="118"/>
                  </a:cubicBezTo>
                  <a:cubicBezTo>
                    <a:pt x="493" y="46"/>
                    <a:pt x="393"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5"/>
            <p:cNvSpPr/>
            <p:nvPr/>
          </p:nvSpPr>
          <p:spPr>
            <a:xfrm>
              <a:off x="5929600" y="1881100"/>
              <a:ext cx="51500" cy="11550"/>
            </a:xfrm>
            <a:custGeom>
              <a:avLst/>
              <a:gdLst/>
              <a:ahLst/>
              <a:cxnLst/>
              <a:rect l="l" t="t" r="r" b="b"/>
              <a:pathLst>
                <a:path w="2060" h="462" extrusionOk="0">
                  <a:moveTo>
                    <a:pt x="844" y="1"/>
                  </a:moveTo>
                  <a:cubicBezTo>
                    <a:pt x="676" y="1"/>
                    <a:pt x="510" y="31"/>
                    <a:pt x="346" y="128"/>
                  </a:cubicBezTo>
                  <a:cubicBezTo>
                    <a:pt x="227" y="152"/>
                    <a:pt x="119" y="164"/>
                    <a:pt x="36" y="283"/>
                  </a:cubicBezTo>
                  <a:cubicBezTo>
                    <a:pt x="0" y="331"/>
                    <a:pt x="0" y="378"/>
                    <a:pt x="48" y="426"/>
                  </a:cubicBezTo>
                  <a:cubicBezTo>
                    <a:pt x="536" y="438"/>
                    <a:pt x="1048" y="461"/>
                    <a:pt x="1536" y="461"/>
                  </a:cubicBezTo>
                  <a:cubicBezTo>
                    <a:pt x="1667" y="461"/>
                    <a:pt x="1822" y="426"/>
                    <a:pt x="1953" y="378"/>
                  </a:cubicBezTo>
                  <a:cubicBezTo>
                    <a:pt x="2001" y="366"/>
                    <a:pt x="2024" y="259"/>
                    <a:pt x="2048" y="200"/>
                  </a:cubicBezTo>
                  <a:cubicBezTo>
                    <a:pt x="2060" y="154"/>
                    <a:pt x="2017" y="56"/>
                    <a:pt x="1952" y="56"/>
                  </a:cubicBezTo>
                  <a:cubicBezTo>
                    <a:pt x="1949" y="56"/>
                    <a:pt x="1945" y="56"/>
                    <a:pt x="1941" y="57"/>
                  </a:cubicBezTo>
                  <a:cubicBezTo>
                    <a:pt x="1856" y="78"/>
                    <a:pt x="1771" y="86"/>
                    <a:pt x="1685" y="86"/>
                  </a:cubicBezTo>
                  <a:cubicBezTo>
                    <a:pt x="1407" y="86"/>
                    <a:pt x="1124" y="1"/>
                    <a:pt x="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5"/>
            <p:cNvSpPr/>
            <p:nvPr/>
          </p:nvSpPr>
          <p:spPr>
            <a:xfrm>
              <a:off x="5539675" y="1727975"/>
              <a:ext cx="55975" cy="16200"/>
            </a:xfrm>
            <a:custGeom>
              <a:avLst/>
              <a:gdLst/>
              <a:ahLst/>
              <a:cxnLst/>
              <a:rect l="l" t="t" r="r" b="b"/>
              <a:pathLst>
                <a:path w="2239" h="648" extrusionOk="0">
                  <a:moveTo>
                    <a:pt x="1019" y="1"/>
                  </a:moveTo>
                  <a:cubicBezTo>
                    <a:pt x="676" y="1"/>
                    <a:pt x="335" y="74"/>
                    <a:pt x="0" y="288"/>
                  </a:cubicBezTo>
                  <a:lnTo>
                    <a:pt x="0" y="526"/>
                  </a:lnTo>
                  <a:cubicBezTo>
                    <a:pt x="334" y="558"/>
                    <a:pt x="656" y="648"/>
                    <a:pt x="976" y="648"/>
                  </a:cubicBezTo>
                  <a:cubicBezTo>
                    <a:pt x="1135" y="648"/>
                    <a:pt x="1294" y="625"/>
                    <a:pt x="1453" y="562"/>
                  </a:cubicBezTo>
                  <a:cubicBezTo>
                    <a:pt x="1553" y="523"/>
                    <a:pt x="1658" y="513"/>
                    <a:pt x="1766" y="513"/>
                  </a:cubicBezTo>
                  <a:cubicBezTo>
                    <a:pt x="1889" y="513"/>
                    <a:pt x="2016" y="526"/>
                    <a:pt x="2143" y="526"/>
                  </a:cubicBezTo>
                  <a:cubicBezTo>
                    <a:pt x="2239" y="395"/>
                    <a:pt x="2227" y="276"/>
                    <a:pt x="2108" y="169"/>
                  </a:cubicBezTo>
                  <a:cubicBezTo>
                    <a:pt x="1746" y="83"/>
                    <a:pt x="1382" y="1"/>
                    <a:pt x="1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5"/>
            <p:cNvSpPr/>
            <p:nvPr/>
          </p:nvSpPr>
          <p:spPr>
            <a:xfrm>
              <a:off x="6072175" y="1953050"/>
              <a:ext cx="44975" cy="14300"/>
            </a:xfrm>
            <a:custGeom>
              <a:avLst/>
              <a:gdLst/>
              <a:ahLst/>
              <a:cxnLst/>
              <a:rect l="l" t="t" r="r" b="b"/>
              <a:pathLst>
                <a:path w="1799" h="572" extrusionOk="0">
                  <a:moveTo>
                    <a:pt x="370" y="0"/>
                  </a:moveTo>
                  <a:cubicBezTo>
                    <a:pt x="298" y="120"/>
                    <a:pt x="1" y="0"/>
                    <a:pt x="96" y="286"/>
                  </a:cubicBezTo>
                  <a:cubicBezTo>
                    <a:pt x="436" y="405"/>
                    <a:pt x="764" y="567"/>
                    <a:pt x="1115" y="567"/>
                  </a:cubicBezTo>
                  <a:cubicBezTo>
                    <a:pt x="1255" y="567"/>
                    <a:pt x="1399" y="541"/>
                    <a:pt x="1548" y="477"/>
                  </a:cubicBezTo>
                  <a:cubicBezTo>
                    <a:pt x="1555" y="474"/>
                    <a:pt x="1562" y="473"/>
                    <a:pt x="1570" y="473"/>
                  </a:cubicBezTo>
                  <a:cubicBezTo>
                    <a:pt x="1631" y="473"/>
                    <a:pt x="1724" y="551"/>
                    <a:pt x="1798" y="572"/>
                  </a:cubicBezTo>
                  <a:lnTo>
                    <a:pt x="1798" y="143"/>
                  </a:lnTo>
                  <a:cubicBezTo>
                    <a:pt x="1763" y="131"/>
                    <a:pt x="1715" y="131"/>
                    <a:pt x="1679" y="131"/>
                  </a:cubicBezTo>
                  <a:cubicBezTo>
                    <a:pt x="1548" y="24"/>
                    <a:pt x="1358" y="131"/>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5"/>
            <p:cNvSpPr/>
            <p:nvPr/>
          </p:nvSpPr>
          <p:spPr>
            <a:xfrm>
              <a:off x="5985550" y="1881800"/>
              <a:ext cx="55325" cy="11150"/>
            </a:xfrm>
            <a:custGeom>
              <a:avLst/>
              <a:gdLst/>
              <a:ahLst/>
              <a:cxnLst/>
              <a:rect l="l" t="t" r="r" b="b"/>
              <a:pathLst>
                <a:path w="2213" h="446" extrusionOk="0">
                  <a:moveTo>
                    <a:pt x="685" y="0"/>
                  </a:moveTo>
                  <a:cubicBezTo>
                    <a:pt x="640" y="0"/>
                    <a:pt x="594" y="2"/>
                    <a:pt x="548" y="5"/>
                  </a:cubicBezTo>
                  <a:cubicBezTo>
                    <a:pt x="322" y="17"/>
                    <a:pt x="120" y="52"/>
                    <a:pt x="1" y="445"/>
                  </a:cubicBezTo>
                  <a:cubicBezTo>
                    <a:pt x="199" y="346"/>
                    <a:pt x="361" y="306"/>
                    <a:pt x="508" y="306"/>
                  </a:cubicBezTo>
                  <a:cubicBezTo>
                    <a:pt x="626" y="306"/>
                    <a:pt x="735" y="332"/>
                    <a:pt x="846" y="374"/>
                  </a:cubicBezTo>
                  <a:cubicBezTo>
                    <a:pt x="949" y="406"/>
                    <a:pt x="1054" y="418"/>
                    <a:pt x="1161" y="418"/>
                  </a:cubicBezTo>
                  <a:cubicBezTo>
                    <a:pt x="1407" y="418"/>
                    <a:pt x="1661" y="357"/>
                    <a:pt x="1915" y="357"/>
                  </a:cubicBezTo>
                  <a:cubicBezTo>
                    <a:pt x="1955" y="357"/>
                    <a:pt x="1996" y="358"/>
                    <a:pt x="2037" y="362"/>
                  </a:cubicBezTo>
                  <a:cubicBezTo>
                    <a:pt x="2041" y="363"/>
                    <a:pt x="2045" y="363"/>
                    <a:pt x="2049" y="363"/>
                  </a:cubicBezTo>
                  <a:cubicBezTo>
                    <a:pt x="2120" y="363"/>
                    <a:pt x="2213" y="272"/>
                    <a:pt x="2168" y="160"/>
                  </a:cubicBezTo>
                  <a:cubicBezTo>
                    <a:pt x="2146" y="105"/>
                    <a:pt x="2062" y="39"/>
                    <a:pt x="2022" y="39"/>
                  </a:cubicBezTo>
                  <a:cubicBezTo>
                    <a:pt x="2019" y="39"/>
                    <a:pt x="2016" y="40"/>
                    <a:pt x="2013" y="41"/>
                  </a:cubicBezTo>
                  <a:cubicBezTo>
                    <a:pt x="1895" y="66"/>
                    <a:pt x="1778" y="75"/>
                    <a:pt x="1662" y="75"/>
                  </a:cubicBezTo>
                  <a:cubicBezTo>
                    <a:pt x="1333" y="75"/>
                    <a:pt x="1011" y="0"/>
                    <a:pt x="6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5"/>
            <p:cNvSpPr/>
            <p:nvPr/>
          </p:nvSpPr>
          <p:spPr>
            <a:xfrm>
              <a:off x="5372375" y="1846350"/>
              <a:ext cx="51225" cy="12175"/>
            </a:xfrm>
            <a:custGeom>
              <a:avLst/>
              <a:gdLst/>
              <a:ahLst/>
              <a:cxnLst/>
              <a:rect l="l" t="t" r="r" b="b"/>
              <a:pathLst>
                <a:path w="2049" h="487" extrusionOk="0">
                  <a:moveTo>
                    <a:pt x="1157" y="0"/>
                  </a:moveTo>
                  <a:cubicBezTo>
                    <a:pt x="894" y="0"/>
                    <a:pt x="632" y="30"/>
                    <a:pt x="370" y="113"/>
                  </a:cubicBezTo>
                  <a:cubicBezTo>
                    <a:pt x="299" y="232"/>
                    <a:pt x="1" y="113"/>
                    <a:pt x="84" y="387"/>
                  </a:cubicBezTo>
                  <a:cubicBezTo>
                    <a:pt x="266" y="461"/>
                    <a:pt x="444" y="486"/>
                    <a:pt x="621" y="486"/>
                  </a:cubicBezTo>
                  <a:cubicBezTo>
                    <a:pt x="1020" y="486"/>
                    <a:pt x="1412" y="356"/>
                    <a:pt x="1811" y="356"/>
                  </a:cubicBezTo>
                  <a:cubicBezTo>
                    <a:pt x="1862" y="356"/>
                    <a:pt x="1914" y="358"/>
                    <a:pt x="1965" y="363"/>
                  </a:cubicBezTo>
                  <a:cubicBezTo>
                    <a:pt x="2049" y="256"/>
                    <a:pt x="2037" y="173"/>
                    <a:pt x="1954" y="66"/>
                  </a:cubicBezTo>
                  <a:cubicBezTo>
                    <a:pt x="1686" y="30"/>
                    <a:pt x="1421" y="0"/>
                    <a:pt x="1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5"/>
            <p:cNvSpPr/>
            <p:nvPr/>
          </p:nvSpPr>
          <p:spPr>
            <a:xfrm>
              <a:off x="5417025" y="1970350"/>
              <a:ext cx="49450" cy="11300"/>
            </a:xfrm>
            <a:custGeom>
              <a:avLst/>
              <a:gdLst/>
              <a:ahLst/>
              <a:cxnLst/>
              <a:rect l="l" t="t" r="r" b="b"/>
              <a:pathLst>
                <a:path w="1978" h="452" extrusionOk="0">
                  <a:moveTo>
                    <a:pt x="922" y="0"/>
                  </a:moveTo>
                  <a:cubicBezTo>
                    <a:pt x="611" y="0"/>
                    <a:pt x="303" y="31"/>
                    <a:pt x="1" y="130"/>
                  </a:cubicBezTo>
                  <a:cubicBezTo>
                    <a:pt x="1" y="273"/>
                    <a:pt x="84" y="344"/>
                    <a:pt x="179" y="416"/>
                  </a:cubicBezTo>
                  <a:cubicBezTo>
                    <a:pt x="703" y="428"/>
                    <a:pt x="1239" y="428"/>
                    <a:pt x="1751" y="451"/>
                  </a:cubicBezTo>
                  <a:cubicBezTo>
                    <a:pt x="1870" y="344"/>
                    <a:pt x="1977" y="237"/>
                    <a:pt x="1906" y="59"/>
                  </a:cubicBezTo>
                  <a:cubicBezTo>
                    <a:pt x="1577" y="34"/>
                    <a:pt x="1248"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5"/>
            <p:cNvSpPr/>
            <p:nvPr/>
          </p:nvSpPr>
          <p:spPr>
            <a:xfrm>
              <a:off x="5853400" y="1924175"/>
              <a:ext cx="53000" cy="10925"/>
            </a:xfrm>
            <a:custGeom>
              <a:avLst/>
              <a:gdLst/>
              <a:ahLst/>
              <a:cxnLst/>
              <a:rect l="l" t="t" r="r" b="b"/>
              <a:pathLst>
                <a:path w="2120" h="437" extrusionOk="0">
                  <a:moveTo>
                    <a:pt x="96" y="1"/>
                  </a:moveTo>
                  <a:cubicBezTo>
                    <a:pt x="0" y="96"/>
                    <a:pt x="96" y="215"/>
                    <a:pt x="60" y="298"/>
                  </a:cubicBezTo>
                  <a:cubicBezTo>
                    <a:pt x="169" y="402"/>
                    <a:pt x="284" y="436"/>
                    <a:pt x="401" y="436"/>
                  </a:cubicBezTo>
                  <a:cubicBezTo>
                    <a:pt x="567" y="436"/>
                    <a:pt x="738" y="369"/>
                    <a:pt x="905" y="334"/>
                  </a:cubicBezTo>
                  <a:cubicBezTo>
                    <a:pt x="943" y="325"/>
                    <a:pt x="981" y="321"/>
                    <a:pt x="1018" y="321"/>
                  </a:cubicBezTo>
                  <a:cubicBezTo>
                    <a:pt x="1188" y="321"/>
                    <a:pt x="1357" y="396"/>
                    <a:pt x="1524" y="396"/>
                  </a:cubicBezTo>
                  <a:cubicBezTo>
                    <a:pt x="1612" y="396"/>
                    <a:pt x="1700" y="375"/>
                    <a:pt x="1786" y="310"/>
                  </a:cubicBezTo>
                  <a:cubicBezTo>
                    <a:pt x="1917" y="286"/>
                    <a:pt x="2048" y="262"/>
                    <a:pt x="2120" y="132"/>
                  </a:cubicBezTo>
                  <a:cubicBezTo>
                    <a:pt x="2001" y="1"/>
                    <a:pt x="1822"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5"/>
            <p:cNvSpPr/>
            <p:nvPr/>
          </p:nvSpPr>
          <p:spPr>
            <a:xfrm>
              <a:off x="6086750" y="1927600"/>
              <a:ext cx="48250" cy="13025"/>
            </a:xfrm>
            <a:custGeom>
              <a:avLst/>
              <a:gdLst/>
              <a:ahLst/>
              <a:cxnLst/>
              <a:rect l="l" t="t" r="r" b="b"/>
              <a:pathLst>
                <a:path w="1930" h="521" extrusionOk="0">
                  <a:moveTo>
                    <a:pt x="661" y="0"/>
                  </a:moveTo>
                  <a:cubicBezTo>
                    <a:pt x="464" y="0"/>
                    <a:pt x="267" y="48"/>
                    <a:pt x="72" y="161"/>
                  </a:cubicBezTo>
                  <a:lnTo>
                    <a:pt x="13" y="221"/>
                  </a:lnTo>
                  <a:cubicBezTo>
                    <a:pt x="13" y="256"/>
                    <a:pt x="1" y="268"/>
                    <a:pt x="1" y="292"/>
                  </a:cubicBezTo>
                  <a:cubicBezTo>
                    <a:pt x="1" y="352"/>
                    <a:pt x="25" y="399"/>
                    <a:pt x="72" y="423"/>
                  </a:cubicBezTo>
                  <a:cubicBezTo>
                    <a:pt x="294" y="497"/>
                    <a:pt x="516" y="521"/>
                    <a:pt x="738" y="521"/>
                  </a:cubicBezTo>
                  <a:cubicBezTo>
                    <a:pt x="1089" y="521"/>
                    <a:pt x="1442" y="462"/>
                    <a:pt x="1799" y="447"/>
                  </a:cubicBezTo>
                  <a:cubicBezTo>
                    <a:pt x="1834" y="399"/>
                    <a:pt x="1894" y="352"/>
                    <a:pt x="1930" y="316"/>
                  </a:cubicBezTo>
                  <a:lnTo>
                    <a:pt x="1930" y="161"/>
                  </a:lnTo>
                  <a:cubicBezTo>
                    <a:pt x="1888" y="120"/>
                    <a:pt x="1843" y="99"/>
                    <a:pt x="1799" y="99"/>
                  </a:cubicBezTo>
                  <a:cubicBezTo>
                    <a:pt x="1754" y="99"/>
                    <a:pt x="1709" y="120"/>
                    <a:pt x="1668" y="161"/>
                  </a:cubicBezTo>
                  <a:cubicBezTo>
                    <a:pt x="1621" y="219"/>
                    <a:pt x="1580" y="240"/>
                    <a:pt x="1540" y="240"/>
                  </a:cubicBezTo>
                  <a:cubicBezTo>
                    <a:pt x="1488" y="240"/>
                    <a:pt x="1437" y="206"/>
                    <a:pt x="1370" y="173"/>
                  </a:cubicBezTo>
                  <a:cubicBezTo>
                    <a:pt x="1136" y="69"/>
                    <a:pt x="898" y="0"/>
                    <a:pt x="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5"/>
            <p:cNvSpPr/>
            <p:nvPr/>
          </p:nvSpPr>
          <p:spPr>
            <a:xfrm>
              <a:off x="5945975" y="2021300"/>
              <a:ext cx="49350" cy="14925"/>
            </a:xfrm>
            <a:custGeom>
              <a:avLst/>
              <a:gdLst/>
              <a:ahLst/>
              <a:cxnLst/>
              <a:rect l="l" t="t" r="r" b="b"/>
              <a:pathLst>
                <a:path w="1974" h="597" extrusionOk="0">
                  <a:moveTo>
                    <a:pt x="592" y="0"/>
                  </a:moveTo>
                  <a:cubicBezTo>
                    <a:pt x="525" y="0"/>
                    <a:pt x="458" y="34"/>
                    <a:pt x="393" y="104"/>
                  </a:cubicBezTo>
                  <a:cubicBezTo>
                    <a:pt x="393" y="116"/>
                    <a:pt x="369" y="152"/>
                    <a:pt x="357" y="164"/>
                  </a:cubicBezTo>
                  <a:cubicBezTo>
                    <a:pt x="342" y="171"/>
                    <a:pt x="328" y="175"/>
                    <a:pt x="316" y="175"/>
                  </a:cubicBezTo>
                  <a:cubicBezTo>
                    <a:pt x="288" y="175"/>
                    <a:pt x="267" y="157"/>
                    <a:pt x="250" y="116"/>
                  </a:cubicBezTo>
                  <a:cubicBezTo>
                    <a:pt x="167" y="116"/>
                    <a:pt x="60" y="128"/>
                    <a:pt x="36" y="235"/>
                  </a:cubicBezTo>
                  <a:cubicBezTo>
                    <a:pt x="0" y="342"/>
                    <a:pt x="72" y="402"/>
                    <a:pt x="179" y="402"/>
                  </a:cubicBezTo>
                  <a:cubicBezTo>
                    <a:pt x="190" y="401"/>
                    <a:pt x="202" y="401"/>
                    <a:pt x="213" y="401"/>
                  </a:cubicBezTo>
                  <a:cubicBezTo>
                    <a:pt x="379" y="401"/>
                    <a:pt x="535" y="478"/>
                    <a:pt x="691" y="545"/>
                  </a:cubicBezTo>
                  <a:cubicBezTo>
                    <a:pt x="816" y="447"/>
                    <a:pt x="940" y="413"/>
                    <a:pt x="1064" y="413"/>
                  </a:cubicBezTo>
                  <a:cubicBezTo>
                    <a:pt x="1316" y="413"/>
                    <a:pt x="1566" y="552"/>
                    <a:pt x="1822" y="568"/>
                  </a:cubicBezTo>
                  <a:cubicBezTo>
                    <a:pt x="1861" y="588"/>
                    <a:pt x="1890" y="597"/>
                    <a:pt x="1911" y="597"/>
                  </a:cubicBezTo>
                  <a:cubicBezTo>
                    <a:pt x="1969" y="597"/>
                    <a:pt x="1973" y="533"/>
                    <a:pt x="1965" y="437"/>
                  </a:cubicBezTo>
                  <a:cubicBezTo>
                    <a:pt x="1840" y="180"/>
                    <a:pt x="1663" y="96"/>
                    <a:pt x="1456" y="96"/>
                  </a:cubicBezTo>
                  <a:cubicBezTo>
                    <a:pt x="1347" y="96"/>
                    <a:pt x="1230" y="119"/>
                    <a:pt x="1108" y="152"/>
                  </a:cubicBezTo>
                  <a:cubicBezTo>
                    <a:pt x="1108" y="164"/>
                    <a:pt x="1096" y="164"/>
                    <a:pt x="1060" y="176"/>
                  </a:cubicBezTo>
                  <a:cubicBezTo>
                    <a:pt x="1053" y="183"/>
                    <a:pt x="1045" y="185"/>
                    <a:pt x="1037" y="185"/>
                  </a:cubicBezTo>
                  <a:cubicBezTo>
                    <a:pt x="1016" y="185"/>
                    <a:pt x="993" y="169"/>
                    <a:pt x="977" y="152"/>
                  </a:cubicBezTo>
                  <a:cubicBezTo>
                    <a:pt x="929" y="152"/>
                    <a:pt x="869" y="140"/>
                    <a:pt x="822" y="140"/>
                  </a:cubicBezTo>
                  <a:cubicBezTo>
                    <a:pt x="750" y="49"/>
                    <a:pt x="672"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5"/>
            <p:cNvSpPr/>
            <p:nvPr/>
          </p:nvSpPr>
          <p:spPr>
            <a:xfrm>
              <a:off x="6088550" y="1775150"/>
              <a:ext cx="50325" cy="17775"/>
            </a:xfrm>
            <a:custGeom>
              <a:avLst/>
              <a:gdLst/>
              <a:ahLst/>
              <a:cxnLst/>
              <a:rect l="l" t="t" r="r" b="b"/>
              <a:pathLst>
                <a:path w="2013" h="711" extrusionOk="0">
                  <a:moveTo>
                    <a:pt x="1715" y="1"/>
                  </a:moveTo>
                  <a:cubicBezTo>
                    <a:pt x="1621" y="1"/>
                    <a:pt x="1528" y="28"/>
                    <a:pt x="1441" y="92"/>
                  </a:cubicBezTo>
                  <a:cubicBezTo>
                    <a:pt x="1364" y="128"/>
                    <a:pt x="1287" y="140"/>
                    <a:pt x="1210" y="140"/>
                  </a:cubicBezTo>
                  <a:cubicBezTo>
                    <a:pt x="1011" y="140"/>
                    <a:pt x="810" y="54"/>
                    <a:pt x="606" y="54"/>
                  </a:cubicBezTo>
                  <a:cubicBezTo>
                    <a:pt x="547" y="54"/>
                    <a:pt x="488" y="61"/>
                    <a:pt x="429" y="80"/>
                  </a:cubicBezTo>
                  <a:cubicBezTo>
                    <a:pt x="346" y="187"/>
                    <a:pt x="0" y="139"/>
                    <a:pt x="191" y="437"/>
                  </a:cubicBezTo>
                  <a:cubicBezTo>
                    <a:pt x="494" y="625"/>
                    <a:pt x="803" y="711"/>
                    <a:pt x="1114" y="711"/>
                  </a:cubicBezTo>
                  <a:cubicBezTo>
                    <a:pt x="1413" y="711"/>
                    <a:pt x="1714" y="631"/>
                    <a:pt x="2013" y="485"/>
                  </a:cubicBezTo>
                  <a:lnTo>
                    <a:pt x="2013" y="80"/>
                  </a:lnTo>
                  <a:cubicBezTo>
                    <a:pt x="1915" y="31"/>
                    <a:pt x="1814"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5"/>
            <p:cNvSpPr/>
            <p:nvPr/>
          </p:nvSpPr>
          <p:spPr>
            <a:xfrm>
              <a:off x="6127500" y="1884625"/>
              <a:ext cx="50675" cy="16100"/>
            </a:xfrm>
            <a:custGeom>
              <a:avLst/>
              <a:gdLst/>
              <a:ahLst/>
              <a:cxnLst/>
              <a:rect l="l" t="t" r="r" b="b"/>
              <a:pathLst>
                <a:path w="2027" h="644" extrusionOk="0">
                  <a:moveTo>
                    <a:pt x="266" y="0"/>
                  </a:moveTo>
                  <a:cubicBezTo>
                    <a:pt x="238" y="0"/>
                    <a:pt x="201" y="11"/>
                    <a:pt x="169" y="11"/>
                  </a:cubicBezTo>
                  <a:cubicBezTo>
                    <a:pt x="38" y="262"/>
                    <a:pt x="1" y="462"/>
                    <a:pt x="270" y="462"/>
                  </a:cubicBezTo>
                  <a:cubicBezTo>
                    <a:pt x="320" y="462"/>
                    <a:pt x="381" y="455"/>
                    <a:pt x="455" y="440"/>
                  </a:cubicBezTo>
                  <a:cubicBezTo>
                    <a:pt x="535" y="366"/>
                    <a:pt x="605" y="338"/>
                    <a:pt x="667" y="338"/>
                  </a:cubicBezTo>
                  <a:cubicBezTo>
                    <a:pt x="808" y="338"/>
                    <a:pt x="914" y="480"/>
                    <a:pt x="1038" y="571"/>
                  </a:cubicBezTo>
                  <a:cubicBezTo>
                    <a:pt x="1153" y="622"/>
                    <a:pt x="1268" y="644"/>
                    <a:pt x="1383" y="644"/>
                  </a:cubicBezTo>
                  <a:cubicBezTo>
                    <a:pt x="1506" y="644"/>
                    <a:pt x="1629" y="619"/>
                    <a:pt x="1752" y="582"/>
                  </a:cubicBezTo>
                  <a:lnTo>
                    <a:pt x="1883" y="582"/>
                  </a:lnTo>
                  <a:cubicBezTo>
                    <a:pt x="1931" y="523"/>
                    <a:pt x="1967" y="487"/>
                    <a:pt x="2026" y="440"/>
                  </a:cubicBezTo>
                  <a:lnTo>
                    <a:pt x="2026" y="154"/>
                  </a:lnTo>
                  <a:cubicBezTo>
                    <a:pt x="1810" y="167"/>
                    <a:pt x="1592" y="181"/>
                    <a:pt x="1374" y="181"/>
                  </a:cubicBezTo>
                  <a:cubicBezTo>
                    <a:pt x="1015" y="181"/>
                    <a:pt x="655" y="144"/>
                    <a:pt x="300" y="11"/>
                  </a:cubicBezTo>
                  <a:cubicBezTo>
                    <a:pt x="292" y="3"/>
                    <a:pt x="280" y="0"/>
                    <a:pt x="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5"/>
            <p:cNvSpPr/>
            <p:nvPr/>
          </p:nvSpPr>
          <p:spPr>
            <a:xfrm>
              <a:off x="5460650" y="1903350"/>
              <a:ext cx="48975" cy="13700"/>
            </a:xfrm>
            <a:custGeom>
              <a:avLst/>
              <a:gdLst/>
              <a:ahLst/>
              <a:cxnLst/>
              <a:rect l="l" t="t" r="r" b="b"/>
              <a:pathLst>
                <a:path w="1959" h="548" extrusionOk="0">
                  <a:moveTo>
                    <a:pt x="1459" y="8"/>
                  </a:moveTo>
                  <a:cubicBezTo>
                    <a:pt x="1447" y="8"/>
                    <a:pt x="1436" y="9"/>
                    <a:pt x="1423" y="12"/>
                  </a:cubicBezTo>
                  <a:cubicBezTo>
                    <a:pt x="1006" y="119"/>
                    <a:pt x="542" y="0"/>
                    <a:pt x="161" y="250"/>
                  </a:cubicBezTo>
                  <a:cubicBezTo>
                    <a:pt x="134" y="244"/>
                    <a:pt x="111" y="241"/>
                    <a:pt x="92" y="241"/>
                  </a:cubicBezTo>
                  <a:cubicBezTo>
                    <a:pt x="3" y="241"/>
                    <a:pt x="0" y="307"/>
                    <a:pt x="30" y="405"/>
                  </a:cubicBezTo>
                  <a:cubicBezTo>
                    <a:pt x="637" y="548"/>
                    <a:pt x="1256" y="464"/>
                    <a:pt x="1887" y="536"/>
                  </a:cubicBezTo>
                  <a:cubicBezTo>
                    <a:pt x="1959" y="393"/>
                    <a:pt x="1816" y="345"/>
                    <a:pt x="1756" y="250"/>
                  </a:cubicBezTo>
                  <a:cubicBezTo>
                    <a:pt x="1624" y="195"/>
                    <a:pt x="1594" y="8"/>
                    <a:pt x="1459"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5"/>
            <p:cNvSpPr/>
            <p:nvPr/>
          </p:nvSpPr>
          <p:spPr>
            <a:xfrm>
              <a:off x="5463775" y="1939975"/>
              <a:ext cx="55975" cy="12500"/>
            </a:xfrm>
            <a:custGeom>
              <a:avLst/>
              <a:gdLst/>
              <a:ahLst/>
              <a:cxnLst/>
              <a:rect l="l" t="t" r="r" b="b"/>
              <a:pathLst>
                <a:path w="2239" h="500" extrusionOk="0">
                  <a:moveTo>
                    <a:pt x="1651" y="1"/>
                  </a:moveTo>
                  <a:cubicBezTo>
                    <a:pt x="1496" y="1"/>
                    <a:pt x="1342" y="83"/>
                    <a:pt x="1188" y="83"/>
                  </a:cubicBezTo>
                  <a:cubicBezTo>
                    <a:pt x="1181" y="83"/>
                    <a:pt x="1174" y="83"/>
                    <a:pt x="1167" y="83"/>
                  </a:cubicBezTo>
                  <a:cubicBezTo>
                    <a:pt x="1103" y="128"/>
                    <a:pt x="1038" y="143"/>
                    <a:pt x="974" y="143"/>
                  </a:cubicBezTo>
                  <a:cubicBezTo>
                    <a:pt x="833" y="143"/>
                    <a:pt x="692" y="69"/>
                    <a:pt x="550" y="69"/>
                  </a:cubicBezTo>
                  <a:cubicBezTo>
                    <a:pt x="518" y="69"/>
                    <a:pt x="485" y="73"/>
                    <a:pt x="453" y="83"/>
                  </a:cubicBezTo>
                  <a:cubicBezTo>
                    <a:pt x="453" y="107"/>
                    <a:pt x="453" y="131"/>
                    <a:pt x="417" y="142"/>
                  </a:cubicBezTo>
                  <a:cubicBezTo>
                    <a:pt x="398" y="150"/>
                    <a:pt x="383" y="154"/>
                    <a:pt x="370" y="154"/>
                  </a:cubicBezTo>
                  <a:cubicBezTo>
                    <a:pt x="343" y="154"/>
                    <a:pt x="330" y="135"/>
                    <a:pt x="322" y="95"/>
                  </a:cubicBezTo>
                  <a:cubicBezTo>
                    <a:pt x="274" y="95"/>
                    <a:pt x="214" y="107"/>
                    <a:pt x="167" y="107"/>
                  </a:cubicBezTo>
                  <a:cubicBezTo>
                    <a:pt x="155" y="226"/>
                    <a:pt x="107" y="321"/>
                    <a:pt x="0" y="381"/>
                  </a:cubicBezTo>
                  <a:cubicBezTo>
                    <a:pt x="71" y="451"/>
                    <a:pt x="155" y="489"/>
                    <a:pt x="238" y="489"/>
                  </a:cubicBezTo>
                  <a:cubicBezTo>
                    <a:pt x="266" y="489"/>
                    <a:pt x="294" y="485"/>
                    <a:pt x="322" y="476"/>
                  </a:cubicBezTo>
                  <a:cubicBezTo>
                    <a:pt x="467" y="443"/>
                    <a:pt x="611" y="431"/>
                    <a:pt x="753" y="431"/>
                  </a:cubicBezTo>
                  <a:cubicBezTo>
                    <a:pt x="1077" y="431"/>
                    <a:pt x="1396" y="491"/>
                    <a:pt x="1727" y="500"/>
                  </a:cubicBezTo>
                  <a:cubicBezTo>
                    <a:pt x="1834" y="309"/>
                    <a:pt x="2072" y="428"/>
                    <a:pt x="2239" y="250"/>
                  </a:cubicBezTo>
                  <a:cubicBezTo>
                    <a:pt x="2108" y="202"/>
                    <a:pt x="1941" y="214"/>
                    <a:pt x="1881" y="83"/>
                  </a:cubicBezTo>
                  <a:cubicBezTo>
                    <a:pt x="1804" y="21"/>
                    <a:pt x="1727" y="1"/>
                    <a:pt x="1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5"/>
            <p:cNvSpPr/>
            <p:nvPr/>
          </p:nvSpPr>
          <p:spPr>
            <a:xfrm>
              <a:off x="5465250" y="1970225"/>
              <a:ext cx="51525" cy="14050"/>
            </a:xfrm>
            <a:custGeom>
              <a:avLst/>
              <a:gdLst/>
              <a:ahLst/>
              <a:cxnLst/>
              <a:rect l="l" t="t" r="r" b="b"/>
              <a:pathLst>
                <a:path w="2061" h="562" extrusionOk="0">
                  <a:moveTo>
                    <a:pt x="1384" y="1"/>
                  </a:moveTo>
                  <a:cubicBezTo>
                    <a:pt x="1360" y="1"/>
                    <a:pt x="1336" y="2"/>
                    <a:pt x="1310" y="4"/>
                  </a:cubicBezTo>
                  <a:cubicBezTo>
                    <a:pt x="1114" y="28"/>
                    <a:pt x="914" y="31"/>
                    <a:pt x="714" y="31"/>
                  </a:cubicBezTo>
                  <a:cubicBezTo>
                    <a:pt x="647" y="31"/>
                    <a:pt x="579" y="30"/>
                    <a:pt x="512" y="30"/>
                  </a:cubicBezTo>
                  <a:cubicBezTo>
                    <a:pt x="378" y="30"/>
                    <a:pt x="243" y="32"/>
                    <a:pt x="108" y="40"/>
                  </a:cubicBezTo>
                  <a:cubicBezTo>
                    <a:pt x="24" y="183"/>
                    <a:pt x="1" y="314"/>
                    <a:pt x="120" y="456"/>
                  </a:cubicBezTo>
                  <a:cubicBezTo>
                    <a:pt x="167" y="456"/>
                    <a:pt x="227" y="433"/>
                    <a:pt x="275" y="433"/>
                  </a:cubicBezTo>
                  <a:lnTo>
                    <a:pt x="394" y="314"/>
                  </a:lnTo>
                  <a:cubicBezTo>
                    <a:pt x="462" y="291"/>
                    <a:pt x="520" y="249"/>
                    <a:pt x="581" y="249"/>
                  </a:cubicBezTo>
                  <a:cubicBezTo>
                    <a:pt x="616" y="249"/>
                    <a:pt x="652" y="263"/>
                    <a:pt x="691" y="302"/>
                  </a:cubicBezTo>
                  <a:lnTo>
                    <a:pt x="834" y="302"/>
                  </a:lnTo>
                  <a:cubicBezTo>
                    <a:pt x="1068" y="450"/>
                    <a:pt x="1312" y="562"/>
                    <a:pt x="1569" y="562"/>
                  </a:cubicBezTo>
                  <a:cubicBezTo>
                    <a:pt x="1705" y="562"/>
                    <a:pt x="1845" y="531"/>
                    <a:pt x="1989" y="456"/>
                  </a:cubicBezTo>
                  <a:cubicBezTo>
                    <a:pt x="2060" y="397"/>
                    <a:pt x="2049" y="349"/>
                    <a:pt x="1989" y="302"/>
                  </a:cubicBezTo>
                  <a:cubicBezTo>
                    <a:pt x="1826" y="116"/>
                    <a:pt x="1642" y="1"/>
                    <a:pt x="1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5"/>
            <p:cNvSpPr/>
            <p:nvPr/>
          </p:nvSpPr>
          <p:spPr>
            <a:xfrm>
              <a:off x="5759050" y="1788975"/>
              <a:ext cx="58650" cy="9625"/>
            </a:xfrm>
            <a:custGeom>
              <a:avLst/>
              <a:gdLst/>
              <a:ahLst/>
              <a:cxnLst/>
              <a:rect l="l" t="t" r="r" b="b"/>
              <a:pathLst>
                <a:path w="2346" h="385" extrusionOk="0">
                  <a:moveTo>
                    <a:pt x="598" y="1"/>
                  </a:moveTo>
                  <a:cubicBezTo>
                    <a:pt x="525" y="1"/>
                    <a:pt x="463" y="33"/>
                    <a:pt x="417" y="110"/>
                  </a:cubicBezTo>
                  <a:cubicBezTo>
                    <a:pt x="298" y="217"/>
                    <a:pt x="119" y="122"/>
                    <a:pt x="0" y="229"/>
                  </a:cubicBezTo>
                  <a:lnTo>
                    <a:pt x="0" y="384"/>
                  </a:lnTo>
                  <a:lnTo>
                    <a:pt x="2286" y="384"/>
                  </a:lnTo>
                  <a:cubicBezTo>
                    <a:pt x="2346" y="277"/>
                    <a:pt x="2298" y="206"/>
                    <a:pt x="2227" y="122"/>
                  </a:cubicBezTo>
                  <a:lnTo>
                    <a:pt x="2143" y="86"/>
                  </a:lnTo>
                  <a:lnTo>
                    <a:pt x="1858" y="86"/>
                  </a:lnTo>
                  <a:cubicBezTo>
                    <a:pt x="1810" y="45"/>
                    <a:pt x="1759" y="24"/>
                    <a:pt x="1710" y="24"/>
                  </a:cubicBezTo>
                  <a:cubicBezTo>
                    <a:pt x="1661" y="24"/>
                    <a:pt x="1613" y="45"/>
                    <a:pt x="1572" y="86"/>
                  </a:cubicBezTo>
                  <a:cubicBezTo>
                    <a:pt x="1449" y="86"/>
                    <a:pt x="1329" y="93"/>
                    <a:pt x="1209" y="93"/>
                  </a:cubicBezTo>
                  <a:cubicBezTo>
                    <a:pt x="1049" y="93"/>
                    <a:pt x="890" y="81"/>
                    <a:pt x="726" y="27"/>
                  </a:cubicBezTo>
                  <a:cubicBezTo>
                    <a:pt x="680" y="10"/>
                    <a:pt x="637" y="1"/>
                    <a:pt x="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5"/>
            <p:cNvSpPr/>
            <p:nvPr/>
          </p:nvSpPr>
          <p:spPr>
            <a:xfrm>
              <a:off x="5762625" y="1772375"/>
              <a:ext cx="53600" cy="13125"/>
            </a:xfrm>
            <a:custGeom>
              <a:avLst/>
              <a:gdLst/>
              <a:ahLst/>
              <a:cxnLst/>
              <a:rect l="l" t="t" r="r" b="b"/>
              <a:pathLst>
                <a:path w="2144" h="525" extrusionOk="0">
                  <a:moveTo>
                    <a:pt x="771" y="9"/>
                  </a:moveTo>
                  <a:cubicBezTo>
                    <a:pt x="669" y="9"/>
                    <a:pt x="569" y="28"/>
                    <a:pt x="464" y="48"/>
                  </a:cubicBezTo>
                  <a:cubicBezTo>
                    <a:pt x="310" y="131"/>
                    <a:pt x="0" y="0"/>
                    <a:pt x="12" y="346"/>
                  </a:cubicBezTo>
                  <a:cubicBezTo>
                    <a:pt x="233" y="390"/>
                    <a:pt x="461" y="417"/>
                    <a:pt x="690" y="417"/>
                  </a:cubicBezTo>
                  <a:cubicBezTo>
                    <a:pt x="893" y="417"/>
                    <a:pt x="1097" y="396"/>
                    <a:pt x="1298" y="346"/>
                  </a:cubicBezTo>
                  <a:cubicBezTo>
                    <a:pt x="1403" y="457"/>
                    <a:pt x="1536" y="471"/>
                    <a:pt x="1675" y="471"/>
                  </a:cubicBezTo>
                  <a:cubicBezTo>
                    <a:pt x="1722" y="471"/>
                    <a:pt x="1769" y="470"/>
                    <a:pt x="1816" y="470"/>
                  </a:cubicBezTo>
                  <a:cubicBezTo>
                    <a:pt x="1883" y="470"/>
                    <a:pt x="1949" y="473"/>
                    <a:pt x="2012" y="489"/>
                  </a:cubicBezTo>
                  <a:cubicBezTo>
                    <a:pt x="2012" y="512"/>
                    <a:pt x="2024" y="512"/>
                    <a:pt x="2060" y="524"/>
                  </a:cubicBezTo>
                  <a:cubicBezTo>
                    <a:pt x="2084" y="524"/>
                    <a:pt x="2119" y="512"/>
                    <a:pt x="2143" y="477"/>
                  </a:cubicBezTo>
                  <a:cubicBezTo>
                    <a:pt x="2131" y="274"/>
                    <a:pt x="1643" y="429"/>
                    <a:pt x="1845" y="72"/>
                  </a:cubicBezTo>
                  <a:cubicBezTo>
                    <a:pt x="1687" y="72"/>
                    <a:pt x="1528" y="67"/>
                    <a:pt x="1380" y="67"/>
                  </a:cubicBezTo>
                  <a:cubicBezTo>
                    <a:pt x="1306" y="67"/>
                    <a:pt x="1234" y="68"/>
                    <a:pt x="1167" y="72"/>
                  </a:cubicBezTo>
                  <a:cubicBezTo>
                    <a:pt x="1167" y="72"/>
                    <a:pt x="1143" y="96"/>
                    <a:pt x="1119" y="108"/>
                  </a:cubicBezTo>
                  <a:cubicBezTo>
                    <a:pt x="1111" y="110"/>
                    <a:pt x="1103" y="112"/>
                    <a:pt x="1096" y="112"/>
                  </a:cubicBezTo>
                  <a:cubicBezTo>
                    <a:pt x="1072" y="112"/>
                    <a:pt x="1051" y="96"/>
                    <a:pt x="1024" y="60"/>
                  </a:cubicBezTo>
                  <a:cubicBezTo>
                    <a:pt x="938" y="22"/>
                    <a:pt x="854" y="9"/>
                    <a:pt x="771" y="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5"/>
            <p:cNvSpPr/>
            <p:nvPr/>
          </p:nvSpPr>
          <p:spPr>
            <a:xfrm>
              <a:off x="5293625" y="1730500"/>
              <a:ext cx="60025" cy="30150"/>
            </a:xfrm>
            <a:custGeom>
              <a:avLst/>
              <a:gdLst/>
              <a:ahLst/>
              <a:cxnLst/>
              <a:rect l="l" t="t" r="r" b="b"/>
              <a:pathLst>
                <a:path w="2401" h="1206" extrusionOk="0">
                  <a:moveTo>
                    <a:pt x="1074" y="1"/>
                  </a:moveTo>
                  <a:cubicBezTo>
                    <a:pt x="972" y="1"/>
                    <a:pt x="873" y="48"/>
                    <a:pt x="793" y="139"/>
                  </a:cubicBezTo>
                  <a:cubicBezTo>
                    <a:pt x="579" y="401"/>
                    <a:pt x="258" y="532"/>
                    <a:pt x="103" y="830"/>
                  </a:cubicBezTo>
                  <a:cubicBezTo>
                    <a:pt x="66" y="1014"/>
                    <a:pt x="1" y="1206"/>
                    <a:pt x="166" y="1206"/>
                  </a:cubicBezTo>
                  <a:cubicBezTo>
                    <a:pt x="214" y="1206"/>
                    <a:pt x="282" y="1189"/>
                    <a:pt x="377" y="1151"/>
                  </a:cubicBezTo>
                  <a:cubicBezTo>
                    <a:pt x="532" y="854"/>
                    <a:pt x="805" y="782"/>
                    <a:pt x="1091" y="711"/>
                  </a:cubicBezTo>
                  <a:cubicBezTo>
                    <a:pt x="1199" y="595"/>
                    <a:pt x="1332" y="580"/>
                    <a:pt x="1464" y="580"/>
                  </a:cubicBezTo>
                  <a:cubicBezTo>
                    <a:pt x="1514" y="580"/>
                    <a:pt x="1563" y="582"/>
                    <a:pt x="1611" y="582"/>
                  </a:cubicBezTo>
                  <a:cubicBezTo>
                    <a:pt x="1633" y="582"/>
                    <a:pt x="1654" y="581"/>
                    <a:pt x="1675" y="580"/>
                  </a:cubicBezTo>
                  <a:cubicBezTo>
                    <a:pt x="1925" y="556"/>
                    <a:pt x="2187" y="616"/>
                    <a:pt x="2401" y="437"/>
                  </a:cubicBezTo>
                  <a:cubicBezTo>
                    <a:pt x="2222" y="175"/>
                    <a:pt x="1913" y="259"/>
                    <a:pt x="1663" y="199"/>
                  </a:cubicBezTo>
                  <a:cubicBezTo>
                    <a:pt x="1623" y="199"/>
                    <a:pt x="1583" y="194"/>
                    <a:pt x="1544" y="194"/>
                  </a:cubicBezTo>
                  <a:cubicBezTo>
                    <a:pt x="1524" y="194"/>
                    <a:pt x="1504" y="195"/>
                    <a:pt x="1484" y="199"/>
                  </a:cubicBezTo>
                  <a:cubicBezTo>
                    <a:pt x="1436" y="247"/>
                    <a:pt x="1401" y="259"/>
                    <a:pt x="1377" y="282"/>
                  </a:cubicBezTo>
                  <a:cubicBezTo>
                    <a:pt x="1389" y="259"/>
                    <a:pt x="1401" y="223"/>
                    <a:pt x="1401" y="175"/>
                  </a:cubicBezTo>
                  <a:cubicBezTo>
                    <a:pt x="1301" y="57"/>
                    <a:pt x="1186"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5"/>
            <p:cNvSpPr/>
            <p:nvPr/>
          </p:nvSpPr>
          <p:spPr>
            <a:xfrm>
              <a:off x="5712150" y="1922175"/>
              <a:ext cx="41550" cy="10975"/>
            </a:xfrm>
            <a:custGeom>
              <a:avLst/>
              <a:gdLst/>
              <a:ahLst/>
              <a:cxnLst/>
              <a:rect l="l" t="t" r="r" b="b"/>
              <a:pathLst>
                <a:path w="1662" h="439" extrusionOk="0">
                  <a:moveTo>
                    <a:pt x="734" y="0"/>
                  </a:moveTo>
                  <a:cubicBezTo>
                    <a:pt x="599" y="0"/>
                    <a:pt x="464" y="11"/>
                    <a:pt x="328" y="33"/>
                  </a:cubicBezTo>
                  <a:cubicBezTo>
                    <a:pt x="318" y="35"/>
                    <a:pt x="308" y="36"/>
                    <a:pt x="297" y="36"/>
                  </a:cubicBezTo>
                  <a:cubicBezTo>
                    <a:pt x="243" y="36"/>
                    <a:pt x="178" y="16"/>
                    <a:pt x="123" y="16"/>
                  </a:cubicBezTo>
                  <a:cubicBezTo>
                    <a:pt x="54" y="16"/>
                    <a:pt x="1" y="47"/>
                    <a:pt x="7" y="188"/>
                  </a:cubicBezTo>
                  <a:cubicBezTo>
                    <a:pt x="31" y="366"/>
                    <a:pt x="185" y="366"/>
                    <a:pt x="340" y="378"/>
                  </a:cubicBezTo>
                  <a:cubicBezTo>
                    <a:pt x="578" y="406"/>
                    <a:pt x="820" y="438"/>
                    <a:pt x="1063" y="438"/>
                  </a:cubicBezTo>
                  <a:cubicBezTo>
                    <a:pt x="1235" y="438"/>
                    <a:pt x="1407" y="422"/>
                    <a:pt x="1578" y="378"/>
                  </a:cubicBezTo>
                  <a:cubicBezTo>
                    <a:pt x="1662" y="212"/>
                    <a:pt x="1555" y="152"/>
                    <a:pt x="1436" y="92"/>
                  </a:cubicBezTo>
                  <a:cubicBezTo>
                    <a:pt x="1202" y="32"/>
                    <a:pt x="968" y="0"/>
                    <a:pt x="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5"/>
            <p:cNvSpPr/>
            <p:nvPr/>
          </p:nvSpPr>
          <p:spPr>
            <a:xfrm>
              <a:off x="5460800" y="1922225"/>
              <a:ext cx="50325" cy="13275"/>
            </a:xfrm>
            <a:custGeom>
              <a:avLst/>
              <a:gdLst/>
              <a:ahLst/>
              <a:cxnLst/>
              <a:rect l="l" t="t" r="r" b="b"/>
              <a:pathLst>
                <a:path w="2013" h="531" extrusionOk="0">
                  <a:moveTo>
                    <a:pt x="371" y="1"/>
                  </a:moveTo>
                  <a:cubicBezTo>
                    <a:pt x="249" y="1"/>
                    <a:pt x="126" y="21"/>
                    <a:pt x="0" y="79"/>
                  </a:cubicBezTo>
                  <a:lnTo>
                    <a:pt x="0" y="233"/>
                  </a:lnTo>
                  <a:cubicBezTo>
                    <a:pt x="83" y="317"/>
                    <a:pt x="202" y="269"/>
                    <a:pt x="274" y="364"/>
                  </a:cubicBezTo>
                  <a:cubicBezTo>
                    <a:pt x="595" y="531"/>
                    <a:pt x="953" y="448"/>
                    <a:pt x="1298" y="507"/>
                  </a:cubicBezTo>
                  <a:cubicBezTo>
                    <a:pt x="1476" y="257"/>
                    <a:pt x="1905" y="448"/>
                    <a:pt x="2012" y="79"/>
                  </a:cubicBezTo>
                  <a:cubicBezTo>
                    <a:pt x="1994" y="77"/>
                    <a:pt x="1976" y="77"/>
                    <a:pt x="1959" y="77"/>
                  </a:cubicBezTo>
                  <a:cubicBezTo>
                    <a:pt x="1812" y="77"/>
                    <a:pt x="1674" y="117"/>
                    <a:pt x="1536" y="138"/>
                  </a:cubicBezTo>
                  <a:cubicBezTo>
                    <a:pt x="1477" y="149"/>
                    <a:pt x="1419" y="153"/>
                    <a:pt x="1361" y="153"/>
                  </a:cubicBezTo>
                  <a:cubicBezTo>
                    <a:pt x="1026" y="153"/>
                    <a:pt x="703" y="1"/>
                    <a:pt x="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5"/>
            <p:cNvSpPr/>
            <p:nvPr/>
          </p:nvSpPr>
          <p:spPr>
            <a:xfrm>
              <a:off x="6102825" y="1794050"/>
              <a:ext cx="50625" cy="26550"/>
            </a:xfrm>
            <a:custGeom>
              <a:avLst/>
              <a:gdLst/>
              <a:ahLst/>
              <a:cxnLst/>
              <a:rect l="l" t="t" r="r" b="b"/>
              <a:pathLst>
                <a:path w="2025" h="1062" extrusionOk="0">
                  <a:moveTo>
                    <a:pt x="230" y="0"/>
                  </a:moveTo>
                  <a:cubicBezTo>
                    <a:pt x="217" y="0"/>
                    <a:pt x="205" y="1"/>
                    <a:pt x="191" y="3"/>
                  </a:cubicBezTo>
                  <a:cubicBezTo>
                    <a:pt x="132" y="38"/>
                    <a:pt x="84" y="86"/>
                    <a:pt x="60" y="145"/>
                  </a:cubicBezTo>
                  <a:cubicBezTo>
                    <a:pt x="1" y="324"/>
                    <a:pt x="25" y="491"/>
                    <a:pt x="156" y="622"/>
                  </a:cubicBezTo>
                  <a:cubicBezTo>
                    <a:pt x="235" y="885"/>
                    <a:pt x="385" y="982"/>
                    <a:pt x="571" y="982"/>
                  </a:cubicBezTo>
                  <a:cubicBezTo>
                    <a:pt x="663" y="982"/>
                    <a:pt x="764" y="959"/>
                    <a:pt x="870" y="919"/>
                  </a:cubicBezTo>
                  <a:cubicBezTo>
                    <a:pt x="1168" y="1012"/>
                    <a:pt x="1466" y="1062"/>
                    <a:pt x="1770" y="1062"/>
                  </a:cubicBezTo>
                  <a:cubicBezTo>
                    <a:pt x="1854" y="1062"/>
                    <a:pt x="1939" y="1058"/>
                    <a:pt x="2025" y="1050"/>
                  </a:cubicBezTo>
                  <a:lnTo>
                    <a:pt x="2025" y="979"/>
                  </a:lnTo>
                  <a:lnTo>
                    <a:pt x="2025" y="907"/>
                  </a:lnTo>
                  <a:cubicBezTo>
                    <a:pt x="1965" y="860"/>
                    <a:pt x="1918" y="812"/>
                    <a:pt x="1906" y="776"/>
                  </a:cubicBezTo>
                  <a:lnTo>
                    <a:pt x="1608" y="776"/>
                  </a:lnTo>
                  <a:cubicBezTo>
                    <a:pt x="1555" y="818"/>
                    <a:pt x="1504" y="839"/>
                    <a:pt x="1455" y="839"/>
                  </a:cubicBezTo>
                  <a:cubicBezTo>
                    <a:pt x="1406" y="839"/>
                    <a:pt x="1358" y="818"/>
                    <a:pt x="1311" y="776"/>
                  </a:cubicBezTo>
                  <a:cubicBezTo>
                    <a:pt x="1089" y="754"/>
                    <a:pt x="889" y="619"/>
                    <a:pt x="661" y="619"/>
                  </a:cubicBezTo>
                  <a:cubicBezTo>
                    <a:pt x="643" y="619"/>
                    <a:pt x="626" y="620"/>
                    <a:pt x="608" y="622"/>
                  </a:cubicBezTo>
                  <a:cubicBezTo>
                    <a:pt x="501" y="598"/>
                    <a:pt x="501" y="550"/>
                    <a:pt x="572" y="491"/>
                  </a:cubicBezTo>
                  <a:cubicBezTo>
                    <a:pt x="572" y="431"/>
                    <a:pt x="596" y="384"/>
                    <a:pt x="596" y="336"/>
                  </a:cubicBezTo>
                  <a:cubicBezTo>
                    <a:pt x="596" y="312"/>
                    <a:pt x="572" y="276"/>
                    <a:pt x="560" y="253"/>
                  </a:cubicBezTo>
                  <a:cubicBezTo>
                    <a:pt x="483" y="142"/>
                    <a:pt x="395" y="0"/>
                    <a:pt x="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5"/>
            <p:cNvSpPr/>
            <p:nvPr/>
          </p:nvSpPr>
          <p:spPr>
            <a:xfrm>
              <a:off x="5659625" y="1768625"/>
              <a:ext cx="53300" cy="11500"/>
            </a:xfrm>
            <a:custGeom>
              <a:avLst/>
              <a:gdLst/>
              <a:ahLst/>
              <a:cxnLst/>
              <a:rect l="l" t="t" r="r" b="b"/>
              <a:pathLst>
                <a:path w="2132" h="460" extrusionOk="0">
                  <a:moveTo>
                    <a:pt x="450" y="1"/>
                  </a:moveTo>
                  <a:cubicBezTo>
                    <a:pt x="336" y="1"/>
                    <a:pt x="222" y="9"/>
                    <a:pt x="108" y="31"/>
                  </a:cubicBezTo>
                  <a:cubicBezTo>
                    <a:pt x="0" y="198"/>
                    <a:pt x="120" y="269"/>
                    <a:pt x="239" y="329"/>
                  </a:cubicBezTo>
                  <a:cubicBezTo>
                    <a:pt x="655" y="341"/>
                    <a:pt x="1084" y="341"/>
                    <a:pt x="1513" y="365"/>
                  </a:cubicBezTo>
                  <a:cubicBezTo>
                    <a:pt x="1539" y="354"/>
                    <a:pt x="1564" y="348"/>
                    <a:pt x="1589" y="348"/>
                  </a:cubicBezTo>
                  <a:cubicBezTo>
                    <a:pt x="1620" y="348"/>
                    <a:pt x="1652" y="357"/>
                    <a:pt x="1691" y="377"/>
                  </a:cubicBezTo>
                  <a:cubicBezTo>
                    <a:pt x="1774" y="418"/>
                    <a:pt x="1856" y="459"/>
                    <a:pt x="1941" y="459"/>
                  </a:cubicBezTo>
                  <a:cubicBezTo>
                    <a:pt x="2003" y="459"/>
                    <a:pt x="2066" y="437"/>
                    <a:pt x="2132" y="377"/>
                  </a:cubicBezTo>
                  <a:cubicBezTo>
                    <a:pt x="2132" y="281"/>
                    <a:pt x="2084" y="222"/>
                    <a:pt x="2013" y="186"/>
                  </a:cubicBezTo>
                  <a:lnTo>
                    <a:pt x="1786" y="91"/>
                  </a:lnTo>
                  <a:cubicBezTo>
                    <a:pt x="1728" y="96"/>
                    <a:pt x="1669" y="98"/>
                    <a:pt x="1611" y="98"/>
                  </a:cubicBezTo>
                  <a:cubicBezTo>
                    <a:pt x="1218" y="98"/>
                    <a:pt x="835"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5"/>
            <p:cNvSpPr/>
            <p:nvPr/>
          </p:nvSpPr>
          <p:spPr>
            <a:xfrm>
              <a:off x="6050750" y="1928075"/>
              <a:ext cx="37825" cy="12125"/>
            </a:xfrm>
            <a:custGeom>
              <a:avLst/>
              <a:gdLst/>
              <a:ahLst/>
              <a:cxnLst/>
              <a:rect l="l" t="t" r="r" b="b"/>
              <a:pathLst>
                <a:path w="1513" h="485" extrusionOk="0">
                  <a:moveTo>
                    <a:pt x="1512" y="130"/>
                  </a:moveTo>
                  <a:cubicBezTo>
                    <a:pt x="1508" y="133"/>
                    <a:pt x="1505" y="135"/>
                    <a:pt x="1501" y="138"/>
                  </a:cubicBezTo>
                  <a:lnTo>
                    <a:pt x="1501" y="138"/>
                  </a:lnTo>
                  <a:cubicBezTo>
                    <a:pt x="1505" y="139"/>
                    <a:pt x="1509" y="141"/>
                    <a:pt x="1512" y="142"/>
                  </a:cubicBezTo>
                  <a:lnTo>
                    <a:pt x="1512" y="130"/>
                  </a:lnTo>
                  <a:close/>
                  <a:moveTo>
                    <a:pt x="761" y="0"/>
                  </a:moveTo>
                  <a:cubicBezTo>
                    <a:pt x="535" y="0"/>
                    <a:pt x="309" y="39"/>
                    <a:pt x="84" y="118"/>
                  </a:cubicBezTo>
                  <a:cubicBezTo>
                    <a:pt x="12" y="214"/>
                    <a:pt x="0" y="309"/>
                    <a:pt x="84" y="416"/>
                  </a:cubicBezTo>
                  <a:cubicBezTo>
                    <a:pt x="285" y="466"/>
                    <a:pt x="486" y="485"/>
                    <a:pt x="687" y="485"/>
                  </a:cubicBezTo>
                  <a:cubicBezTo>
                    <a:pt x="962" y="485"/>
                    <a:pt x="1237" y="450"/>
                    <a:pt x="1512" y="416"/>
                  </a:cubicBezTo>
                  <a:lnTo>
                    <a:pt x="1512" y="297"/>
                  </a:lnTo>
                  <a:cubicBezTo>
                    <a:pt x="1445" y="241"/>
                    <a:pt x="1441" y="184"/>
                    <a:pt x="1501" y="138"/>
                  </a:cubicBezTo>
                  <a:lnTo>
                    <a:pt x="1501" y="138"/>
                  </a:lnTo>
                  <a:cubicBezTo>
                    <a:pt x="1255" y="47"/>
                    <a:pt x="1008" y="0"/>
                    <a:pt x="7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5"/>
            <p:cNvSpPr/>
            <p:nvPr/>
          </p:nvSpPr>
          <p:spPr>
            <a:xfrm>
              <a:off x="5912925" y="1924125"/>
              <a:ext cx="42900" cy="10800"/>
            </a:xfrm>
            <a:custGeom>
              <a:avLst/>
              <a:gdLst/>
              <a:ahLst/>
              <a:cxnLst/>
              <a:rect l="l" t="t" r="r" b="b"/>
              <a:pathLst>
                <a:path w="1716" h="432" extrusionOk="0">
                  <a:moveTo>
                    <a:pt x="1120" y="1"/>
                  </a:moveTo>
                  <a:cubicBezTo>
                    <a:pt x="937" y="1"/>
                    <a:pt x="753" y="42"/>
                    <a:pt x="572" y="122"/>
                  </a:cubicBezTo>
                  <a:cubicBezTo>
                    <a:pt x="548" y="128"/>
                    <a:pt x="522" y="131"/>
                    <a:pt x="495" y="131"/>
                  </a:cubicBezTo>
                  <a:cubicBezTo>
                    <a:pt x="468" y="131"/>
                    <a:pt x="441" y="128"/>
                    <a:pt x="417" y="122"/>
                  </a:cubicBezTo>
                  <a:cubicBezTo>
                    <a:pt x="338" y="93"/>
                    <a:pt x="249" y="28"/>
                    <a:pt x="162" y="28"/>
                  </a:cubicBezTo>
                  <a:cubicBezTo>
                    <a:pt x="107" y="28"/>
                    <a:pt x="52" y="55"/>
                    <a:pt x="1" y="134"/>
                  </a:cubicBezTo>
                  <a:cubicBezTo>
                    <a:pt x="13" y="229"/>
                    <a:pt x="72" y="288"/>
                    <a:pt x="167" y="300"/>
                  </a:cubicBezTo>
                  <a:cubicBezTo>
                    <a:pt x="480" y="412"/>
                    <a:pt x="802" y="421"/>
                    <a:pt x="1127" y="421"/>
                  </a:cubicBezTo>
                  <a:cubicBezTo>
                    <a:pt x="1192" y="421"/>
                    <a:pt x="1257" y="421"/>
                    <a:pt x="1323" y="421"/>
                  </a:cubicBezTo>
                  <a:cubicBezTo>
                    <a:pt x="1453" y="421"/>
                    <a:pt x="1584" y="422"/>
                    <a:pt x="1715" y="431"/>
                  </a:cubicBezTo>
                  <a:lnTo>
                    <a:pt x="1715" y="157"/>
                  </a:lnTo>
                  <a:cubicBezTo>
                    <a:pt x="1522" y="51"/>
                    <a:pt x="1322" y="1"/>
                    <a:pt x="1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5"/>
            <p:cNvSpPr/>
            <p:nvPr/>
          </p:nvSpPr>
          <p:spPr>
            <a:xfrm>
              <a:off x="5844775" y="1989350"/>
              <a:ext cx="42275" cy="14375"/>
            </a:xfrm>
            <a:custGeom>
              <a:avLst/>
              <a:gdLst/>
              <a:ahLst/>
              <a:cxnLst/>
              <a:rect l="l" t="t" r="r" b="b"/>
              <a:pathLst>
                <a:path w="1691" h="575" extrusionOk="0">
                  <a:moveTo>
                    <a:pt x="881" y="1"/>
                  </a:moveTo>
                  <a:cubicBezTo>
                    <a:pt x="679" y="1"/>
                    <a:pt x="476" y="13"/>
                    <a:pt x="286" y="13"/>
                  </a:cubicBezTo>
                  <a:cubicBezTo>
                    <a:pt x="167" y="132"/>
                    <a:pt x="48" y="251"/>
                    <a:pt x="0" y="418"/>
                  </a:cubicBezTo>
                  <a:cubicBezTo>
                    <a:pt x="212" y="533"/>
                    <a:pt x="425" y="575"/>
                    <a:pt x="639" y="575"/>
                  </a:cubicBezTo>
                  <a:cubicBezTo>
                    <a:pt x="955" y="575"/>
                    <a:pt x="1271" y="484"/>
                    <a:pt x="1584" y="406"/>
                  </a:cubicBezTo>
                  <a:cubicBezTo>
                    <a:pt x="1691" y="203"/>
                    <a:pt x="1226" y="203"/>
                    <a:pt x="1465" y="1"/>
                  </a:cubicBezTo>
                  <a:cubicBezTo>
                    <a:pt x="1357" y="1"/>
                    <a:pt x="1250" y="13"/>
                    <a:pt x="1155" y="13"/>
                  </a:cubicBezTo>
                  <a:cubicBezTo>
                    <a:pt x="1110" y="41"/>
                    <a:pt x="1067" y="56"/>
                    <a:pt x="1024" y="56"/>
                  </a:cubicBezTo>
                  <a:cubicBezTo>
                    <a:pt x="978" y="56"/>
                    <a:pt x="931" y="38"/>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5"/>
            <p:cNvSpPr/>
            <p:nvPr/>
          </p:nvSpPr>
          <p:spPr>
            <a:xfrm>
              <a:off x="5765600" y="1956325"/>
              <a:ext cx="46450" cy="10525"/>
            </a:xfrm>
            <a:custGeom>
              <a:avLst/>
              <a:gdLst/>
              <a:ahLst/>
              <a:cxnLst/>
              <a:rect l="l" t="t" r="r" b="b"/>
              <a:pathLst>
                <a:path w="1858" h="421" extrusionOk="0">
                  <a:moveTo>
                    <a:pt x="630" y="0"/>
                  </a:moveTo>
                  <a:cubicBezTo>
                    <a:pt x="450" y="0"/>
                    <a:pt x="269" y="14"/>
                    <a:pt x="90" y="14"/>
                  </a:cubicBezTo>
                  <a:cubicBezTo>
                    <a:pt x="60" y="14"/>
                    <a:pt x="30" y="13"/>
                    <a:pt x="0" y="12"/>
                  </a:cubicBezTo>
                  <a:lnTo>
                    <a:pt x="0" y="143"/>
                  </a:lnTo>
                  <a:cubicBezTo>
                    <a:pt x="131" y="262"/>
                    <a:pt x="310" y="215"/>
                    <a:pt x="429" y="298"/>
                  </a:cubicBezTo>
                  <a:cubicBezTo>
                    <a:pt x="682" y="368"/>
                    <a:pt x="936" y="421"/>
                    <a:pt x="1190" y="421"/>
                  </a:cubicBezTo>
                  <a:cubicBezTo>
                    <a:pt x="1412" y="421"/>
                    <a:pt x="1635" y="380"/>
                    <a:pt x="1857" y="274"/>
                  </a:cubicBezTo>
                  <a:cubicBezTo>
                    <a:pt x="1798" y="191"/>
                    <a:pt x="1762" y="84"/>
                    <a:pt x="1715" y="0"/>
                  </a:cubicBezTo>
                  <a:cubicBezTo>
                    <a:pt x="1598" y="45"/>
                    <a:pt x="1494" y="124"/>
                    <a:pt x="1374" y="124"/>
                  </a:cubicBezTo>
                  <a:cubicBezTo>
                    <a:pt x="1335" y="124"/>
                    <a:pt x="1294" y="116"/>
                    <a:pt x="1250" y="96"/>
                  </a:cubicBezTo>
                  <a:cubicBezTo>
                    <a:pt x="1048" y="18"/>
                    <a:pt x="839"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5"/>
            <p:cNvSpPr/>
            <p:nvPr/>
          </p:nvSpPr>
          <p:spPr>
            <a:xfrm>
              <a:off x="6077525" y="1841600"/>
              <a:ext cx="38125" cy="11850"/>
            </a:xfrm>
            <a:custGeom>
              <a:avLst/>
              <a:gdLst/>
              <a:ahLst/>
              <a:cxnLst/>
              <a:rect l="l" t="t" r="r" b="b"/>
              <a:pathLst>
                <a:path w="1525" h="474" extrusionOk="0">
                  <a:moveTo>
                    <a:pt x="691" y="1"/>
                  </a:moveTo>
                  <a:cubicBezTo>
                    <a:pt x="454" y="1"/>
                    <a:pt x="221" y="27"/>
                    <a:pt x="1" y="136"/>
                  </a:cubicBezTo>
                  <a:cubicBezTo>
                    <a:pt x="144" y="184"/>
                    <a:pt x="203" y="267"/>
                    <a:pt x="144" y="434"/>
                  </a:cubicBezTo>
                  <a:cubicBezTo>
                    <a:pt x="380" y="434"/>
                    <a:pt x="616" y="473"/>
                    <a:pt x="847" y="473"/>
                  </a:cubicBezTo>
                  <a:cubicBezTo>
                    <a:pt x="1059" y="473"/>
                    <a:pt x="1266" y="440"/>
                    <a:pt x="1465" y="315"/>
                  </a:cubicBezTo>
                  <a:cubicBezTo>
                    <a:pt x="1453" y="208"/>
                    <a:pt x="1525" y="101"/>
                    <a:pt x="1441" y="17"/>
                  </a:cubicBezTo>
                  <a:cubicBezTo>
                    <a:pt x="1398" y="20"/>
                    <a:pt x="1355" y="20"/>
                    <a:pt x="1311" y="20"/>
                  </a:cubicBezTo>
                  <a:cubicBezTo>
                    <a:pt x="1107" y="20"/>
                    <a:pt x="898"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5"/>
            <p:cNvSpPr/>
            <p:nvPr/>
          </p:nvSpPr>
          <p:spPr>
            <a:xfrm>
              <a:off x="5843975" y="1844900"/>
              <a:ext cx="63025" cy="11600"/>
            </a:xfrm>
            <a:custGeom>
              <a:avLst/>
              <a:gdLst/>
              <a:ahLst/>
              <a:cxnLst/>
              <a:rect l="l" t="t" r="r" b="b"/>
              <a:pathLst>
                <a:path w="2521" h="464" extrusionOk="0">
                  <a:moveTo>
                    <a:pt x="1361" y="1"/>
                  </a:moveTo>
                  <a:cubicBezTo>
                    <a:pt x="1055" y="1"/>
                    <a:pt x="749" y="28"/>
                    <a:pt x="449" y="135"/>
                  </a:cubicBezTo>
                  <a:cubicBezTo>
                    <a:pt x="426" y="219"/>
                    <a:pt x="348" y="227"/>
                    <a:pt x="266" y="227"/>
                  </a:cubicBezTo>
                  <a:cubicBezTo>
                    <a:pt x="248" y="227"/>
                    <a:pt x="229" y="226"/>
                    <a:pt x="210" y="226"/>
                  </a:cubicBezTo>
                  <a:cubicBezTo>
                    <a:pt x="100" y="226"/>
                    <a:pt x="1" y="240"/>
                    <a:pt x="32" y="433"/>
                  </a:cubicBezTo>
                  <a:cubicBezTo>
                    <a:pt x="178" y="454"/>
                    <a:pt x="327" y="463"/>
                    <a:pt x="474" y="463"/>
                  </a:cubicBezTo>
                  <a:cubicBezTo>
                    <a:pt x="664" y="463"/>
                    <a:pt x="852" y="448"/>
                    <a:pt x="1032" y="421"/>
                  </a:cubicBezTo>
                  <a:cubicBezTo>
                    <a:pt x="1204" y="317"/>
                    <a:pt x="1383" y="294"/>
                    <a:pt x="1562" y="294"/>
                  </a:cubicBezTo>
                  <a:cubicBezTo>
                    <a:pt x="1708" y="294"/>
                    <a:pt x="1855" y="309"/>
                    <a:pt x="2000" y="309"/>
                  </a:cubicBezTo>
                  <a:cubicBezTo>
                    <a:pt x="2145" y="309"/>
                    <a:pt x="2288" y="294"/>
                    <a:pt x="2425" y="231"/>
                  </a:cubicBezTo>
                  <a:cubicBezTo>
                    <a:pt x="2509" y="171"/>
                    <a:pt x="2521" y="112"/>
                    <a:pt x="2473" y="28"/>
                  </a:cubicBezTo>
                  <a:lnTo>
                    <a:pt x="2473" y="28"/>
                  </a:lnTo>
                  <a:cubicBezTo>
                    <a:pt x="2422" y="30"/>
                    <a:pt x="2372" y="31"/>
                    <a:pt x="2321" y="31"/>
                  </a:cubicBezTo>
                  <a:cubicBezTo>
                    <a:pt x="2004" y="31"/>
                    <a:pt x="1682" y="1"/>
                    <a:pt x="1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5"/>
            <p:cNvSpPr/>
            <p:nvPr/>
          </p:nvSpPr>
          <p:spPr>
            <a:xfrm>
              <a:off x="5831375" y="2048600"/>
              <a:ext cx="32775" cy="11925"/>
            </a:xfrm>
            <a:custGeom>
              <a:avLst/>
              <a:gdLst/>
              <a:ahLst/>
              <a:cxnLst/>
              <a:rect l="l" t="t" r="r" b="b"/>
              <a:pathLst>
                <a:path w="1311" h="477" extrusionOk="0">
                  <a:moveTo>
                    <a:pt x="181" y="0"/>
                  </a:moveTo>
                  <a:cubicBezTo>
                    <a:pt x="108" y="0"/>
                    <a:pt x="51" y="22"/>
                    <a:pt x="36" y="119"/>
                  </a:cubicBezTo>
                  <a:cubicBezTo>
                    <a:pt x="0" y="274"/>
                    <a:pt x="108" y="429"/>
                    <a:pt x="238" y="441"/>
                  </a:cubicBezTo>
                  <a:cubicBezTo>
                    <a:pt x="524" y="477"/>
                    <a:pt x="810" y="453"/>
                    <a:pt x="1096" y="477"/>
                  </a:cubicBezTo>
                  <a:cubicBezTo>
                    <a:pt x="1215" y="429"/>
                    <a:pt x="1298" y="346"/>
                    <a:pt x="1310" y="215"/>
                  </a:cubicBezTo>
                  <a:cubicBezTo>
                    <a:pt x="1310" y="155"/>
                    <a:pt x="1286" y="119"/>
                    <a:pt x="1239" y="72"/>
                  </a:cubicBezTo>
                  <a:cubicBezTo>
                    <a:pt x="929" y="60"/>
                    <a:pt x="631" y="36"/>
                    <a:pt x="322" y="12"/>
                  </a:cubicBezTo>
                  <a:cubicBezTo>
                    <a:pt x="273" y="8"/>
                    <a:pt x="224"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5"/>
            <p:cNvSpPr/>
            <p:nvPr/>
          </p:nvSpPr>
          <p:spPr>
            <a:xfrm>
              <a:off x="5834050" y="1732575"/>
              <a:ext cx="50925" cy="14775"/>
            </a:xfrm>
            <a:custGeom>
              <a:avLst/>
              <a:gdLst/>
              <a:ahLst/>
              <a:cxnLst/>
              <a:rect l="l" t="t" r="r" b="b"/>
              <a:pathLst>
                <a:path w="2037" h="591" extrusionOk="0">
                  <a:moveTo>
                    <a:pt x="830" y="1"/>
                  </a:moveTo>
                  <a:cubicBezTo>
                    <a:pt x="638" y="1"/>
                    <a:pt x="454" y="56"/>
                    <a:pt x="286" y="211"/>
                  </a:cubicBezTo>
                  <a:cubicBezTo>
                    <a:pt x="191" y="295"/>
                    <a:pt x="96" y="390"/>
                    <a:pt x="1" y="473"/>
                  </a:cubicBezTo>
                  <a:cubicBezTo>
                    <a:pt x="140" y="510"/>
                    <a:pt x="300" y="591"/>
                    <a:pt x="432" y="591"/>
                  </a:cubicBezTo>
                  <a:cubicBezTo>
                    <a:pt x="470" y="591"/>
                    <a:pt x="505" y="584"/>
                    <a:pt x="536" y="568"/>
                  </a:cubicBezTo>
                  <a:cubicBezTo>
                    <a:pt x="703" y="503"/>
                    <a:pt x="873" y="485"/>
                    <a:pt x="1043" y="485"/>
                  </a:cubicBezTo>
                  <a:cubicBezTo>
                    <a:pt x="1248" y="485"/>
                    <a:pt x="1454" y="512"/>
                    <a:pt x="1657" y="512"/>
                  </a:cubicBezTo>
                  <a:cubicBezTo>
                    <a:pt x="1777" y="512"/>
                    <a:pt x="1896" y="502"/>
                    <a:pt x="2013" y="473"/>
                  </a:cubicBezTo>
                  <a:cubicBezTo>
                    <a:pt x="2036" y="354"/>
                    <a:pt x="1965" y="295"/>
                    <a:pt x="1882" y="235"/>
                  </a:cubicBezTo>
                  <a:cubicBezTo>
                    <a:pt x="1679" y="164"/>
                    <a:pt x="1477" y="152"/>
                    <a:pt x="1286" y="80"/>
                  </a:cubicBezTo>
                  <a:cubicBezTo>
                    <a:pt x="1131" y="34"/>
                    <a:pt x="978" y="1"/>
                    <a:pt x="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5"/>
            <p:cNvSpPr/>
            <p:nvPr/>
          </p:nvSpPr>
          <p:spPr>
            <a:xfrm>
              <a:off x="5866800" y="2058075"/>
              <a:ext cx="32175" cy="24675"/>
            </a:xfrm>
            <a:custGeom>
              <a:avLst/>
              <a:gdLst/>
              <a:ahLst/>
              <a:cxnLst/>
              <a:rect l="l" t="t" r="r" b="b"/>
              <a:pathLst>
                <a:path w="1287" h="987" extrusionOk="0">
                  <a:moveTo>
                    <a:pt x="768" y="1"/>
                  </a:moveTo>
                  <a:cubicBezTo>
                    <a:pt x="567" y="1"/>
                    <a:pt x="406" y="65"/>
                    <a:pt x="286" y="240"/>
                  </a:cubicBezTo>
                  <a:lnTo>
                    <a:pt x="286" y="395"/>
                  </a:lnTo>
                  <a:cubicBezTo>
                    <a:pt x="357" y="645"/>
                    <a:pt x="119" y="693"/>
                    <a:pt x="0" y="812"/>
                  </a:cubicBezTo>
                  <a:cubicBezTo>
                    <a:pt x="102" y="947"/>
                    <a:pt x="234" y="986"/>
                    <a:pt x="366" y="986"/>
                  </a:cubicBezTo>
                  <a:cubicBezTo>
                    <a:pt x="467" y="986"/>
                    <a:pt x="567" y="964"/>
                    <a:pt x="655" y="943"/>
                  </a:cubicBezTo>
                  <a:cubicBezTo>
                    <a:pt x="720" y="929"/>
                    <a:pt x="781" y="924"/>
                    <a:pt x="842" y="924"/>
                  </a:cubicBezTo>
                  <a:cubicBezTo>
                    <a:pt x="992" y="924"/>
                    <a:pt x="1133" y="955"/>
                    <a:pt x="1286" y="955"/>
                  </a:cubicBezTo>
                  <a:cubicBezTo>
                    <a:pt x="1227" y="824"/>
                    <a:pt x="1131" y="729"/>
                    <a:pt x="1000" y="669"/>
                  </a:cubicBezTo>
                  <a:cubicBezTo>
                    <a:pt x="941" y="598"/>
                    <a:pt x="834" y="610"/>
                    <a:pt x="762" y="574"/>
                  </a:cubicBezTo>
                  <a:lnTo>
                    <a:pt x="762" y="574"/>
                  </a:lnTo>
                  <a:cubicBezTo>
                    <a:pt x="796" y="584"/>
                    <a:pt x="833" y="591"/>
                    <a:pt x="868" y="591"/>
                  </a:cubicBezTo>
                  <a:cubicBezTo>
                    <a:pt x="920" y="591"/>
                    <a:pt x="970" y="575"/>
                    <a:pt x="1012" y="526"/>
                  </a:cubicBezTo>
                  <a:lnTo>
                    <a:pt x="1143" y="526"/>
                  </a:lnTo>
                  <a:lnTo>
                    <a:pt x="1143" y="240"/>
                  </a:lnTo>
                  <a:cubicBezTo>
                    <a:pt x="1072" y="109"/>
                    <a:pt x="953" y="26"/>
                    <a:pt x="822" y="2"/>
                  </a:cubicBezTo>
                  <a:cubicBezTo>
                    <a:pt x="803" y="1"/>
                    <a:pt x="786" y="1"/>
                    <a:pt x="7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5"/>
            <p:cNvSpPr/>
            <p:nvPr/>
          </p:nvSpPr>
          <p:spPr>
            <a:xfrm>
              <a:off x="6082300" y="1789625"/>
              <a:ext cx="24425" cy="27000"/>
            </a:xfrm>
            <a:custGeom>
              <a:avLst/>
              <a:gdLst/>
              <a:ahLst/>
              <a:cxnLst/>
              <a:rect l="l" t="t" r="r" b="b"/>
              <a:pathLst>
                <a:path w="977" h="1080" extrusionOk="0">
                  <a:moveTo>
                    <a:pt x="787" y="0"/>
                  </a:moveTo>
                  <a:cubicBezTo>
                    <a:pt x="716" y="0"/>
                    <a:pt x="635" y="20"/>
                    <a:pt x="560" y="25"/>
                  </a:cubicBezTo>
                  <a:cubicBezTo>
                    <a:pt x="494" y="58"/>
                    <a:pt x="550" y="182"/>
                    <a:pt x="456" y="182"/>
                  </a:cubicBezTo>
                  <a:cubicBezTo>
                    <a:pt x="448" y="182"/>
                    <a:pt x="439" y="181"/>
                    <a:pt x="429" y="180"/>
                  </a:cubicBezTo>
                  <a:cubicBezTo>
                    <a:pt x="381" y="203"/>
                    <a:pt x="346" y="215"/>
                    <a:pt x="298" y="263"/>
                  </a:cubicBezTo>
                  <a:cubicBezTo>
                    <a:pt x="179" y="453"/>
                    <a:pt x="0" y="656"/>
                    <a:pt x="107" y="918"/>
                  </a:cubicBezTo>
                  <a:cubicBezTo>
                    <a:pt x="298" y="1023"/>
                    <a:pt x="417" y="1080"/>
                    <a:pt x="512" y="1080"/>
                  </a:cubicBezTo>
                  <a:cubicBezTo>
                    <a:pt x="630" y="1080"/>
                    <a:pt x="708" y="991"/>
                    <a:pt x="834" y="799"/>
                  </a:cubicBezTo>
                  <a:lnTo>
                    <a:pt x="846" y="799"/>
                  </a:lnTo>
                  <a:cubicBezTo>
                    <a:pt x="893" y="799"/>
                    <a:pt x="917" y="787"/>
                    <a:pt x="965" y="787"/>
                  </a:cubicBezTo>
                  <a:cubicBezTo>
                    <a:pt x="965" y="596"/>
                    <a:pt x="977" y="394"/>
                    <a:pt x="977" y="203"/>
                  </a:cubicBezTo>
                  <a:cubicBezTo>
                    <a:pt x="963" y="38"/>
                    <a:pt x="885"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5"/>
            <p:cNvSpPr/>
            <p:nvPr/>
          </p:nvSpPr>
          <p:spPr>
            <a:xfrm>
              <a:off x="6065925" y="1879525"/>
              <a:ext cx="42875" cy="16125"/>
            </a:xfrm>
            <a:custGeom>
              <a:avLst/>
              <a:gdLst/>
              <a:ahLst/>
              <a:cxnLst/>
              <a:rect l="l" t="t" r="r" b="b"/>
              <a:pathLst>
                <a:path w="1715" h="645" extrusionOk="0">
                  <a:moveTo>
                    <a:pt x="24" y="72"/>
                  </a:moveTo>
                  <a:lnTo>
                    <a:pt x="24" y="72"/>
                  </a:lnTo>
                  <a:cubicBezTo>
                    <a:pt x="0" y="132"/>
                    <a:pt x="0" y="191"/>
                    <a:pt x="48" y="251"/>
                  </a:cubicBezTo>
                  <a:cubicBezTo>
                    <a:pt x="310" y="251"/>
                    <a:pt x="417" y="417"/>
                    <a:pt x="477" y="644"/>
                  </a:cubicBezTo>
                  <a:cubicBezTo>
                    <a:pt x="667" y="632"/>
                    <a:pt x="882" y="632"/>
                    <a:pt x="1072" y="632"/>
                  </a:cubicBezTo>
                  <a:cubicBezTo>
                    <a:pt x="1116" y="584"/>
                    <a:pt x="1159" y="568"/>
                    <a:pt x="1203" y="568"/>
                  </a:cubicBezTo>
                  <a:cubicBezTo>
                    <a:pt x="1298" y="568"/>
                    <a:pt x="1392" y="644"/>
                    <a:pt x="1487" y="644"/>
                  </a:cubicBezTo>
                  <a:cubicBezTo>
                    <a:pt x="1491" y="644"/>
                    <a:pt x="1496" y="644"/>
                    <a:pt x="1501" y="644"/>
                  </a:cubicBezTo>
                  <a:lnTo>
                    <a:pt x="1620" y="644"/>
                  </a:lnTo>
                  <a:cubicBezTo>
                    <a:pt x="1715" y="536"/>
                    <a:pt x="1715" y="429"/>
                    <a:pt x="1620" y="346"/>
                  </a:cubicBezTo>
                  <a:cubicBezTo>
                    <a:pt x="1132" y="1"/>
                    <a:pt x="548" y="167"/>
                    <a:pt x="24" y="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5"/>
            <p:cNvSpPr/>
            <p:nvPr/>
          </p:nvSpPr>
          <p:spPr>
            <a:xfrm>
              <a:off x="5825425" y="1786950"/>
              <a:ext cx="52100" cy="22950"/>
            </a:xfrm>
            <a:custGeom>
              <a:avLst/>
              <a:gdLst/>
              <a:ahLst/>
              <a:cxnLst/>
              <a:rect l="l" t="t" r="r" b="b"/>
              <a:pathLst>
                <a:path w="2084" h="918" extrusionOk="0">
                  <a:moveTo>
                    <a:pt x="393" y="1"/>
                  </a:moveTo>
                  <a:cubicBezTo>
                    <a:pt x="179" y="108"/>
                    <a:pt x="0" y="203"/>
                    <a:pt x="179" y="477"/>
                  </a:cubicBezTo>
                  <a:cubicBezTo>
                    <a:pt x="204" y="503"/>
                    <a:pt x="233" y="514"/>
                    <a:pt x="262" y="514"/>
                  </a:cubicBezTo>
                  <a:cubicBezTo>
                    <a:pt x="287" y="514"/>
                    <a:pt x="311" y="505"/>
                    <a:pt x="334" y="489"/>
                  </a:cubicBezTo>
                  <a:lnTo>
                    <a:pt x="465" y="489"/>
                  </a:lnTo>
                  <a:cubicBezTo>
                    <a:pt x="596" y="620"/>
                    <a:pt x="798" y="668"/>
                    <a:pt x="917" y="822"/>
                  </a:cubicBezTo>
                  <a:cubicBezTo>
                    <a:pt x="953" y="858"/>
                    <a:pt x="1000" y="894"/>
                    <a:pt x="1060" y="918"/>
                  </a:cubicBezTo>
                  <a:cubicBezTo>
                    <a:pt x="1172" y="548"/>
                    <a:pt x="1404" y="477"/>
                    <a:pt x="1668" y="477"/>
                  </a:cubicBezTo>
                  <a:cubicBezTo>
                    <a:pt x="1794" y="477"/>
                    <a:pt x="1928" y="493"/>
                    <a:pt x="2060" y="501"/>
                  </a:cubicBezTo>
                  <a:cubicBezTo>
                    <a:pt x="2072" y="477"/>
                    <a:pt x="2084" y="441"/>
                    <a:pt x="2084" y="417"/>
                  </a:cubicBezTo>
                  <a:cubicBezTo>
                    <a:pt x="2084" y="358"/>
                    <a:pt x="2060" y="298"/>
                    <a:pt x="2012" y="239"/>
                  </a:cubicBezTo>
                  <a:cubicBezTo>
                    <a:pt x="1824" y="100"/>
                    <a:pt x="1619" y="67"/>
                    <a:pt x="1409" y="67"/>
                  </a:cubicBezTo>
                  <a:cubicBezTo>
                    <a:pt x="1224" y="67"/>
                    <a:pt x="1036" y="93"/>
                    <a:pt x="853" y="93"/>
                  </a:cubicBezTo>
                  <a:cubicBezTo>
                    <a:pt x="694" y="93"/>
                    <a:pt x="538" y="73"/>
                    <a:pt x="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5"/>
            <p:cNvSpPr/>
            <p:nvPr/>
          </p:nvSpPr>
          <p:spPr>
            <a:xfrm>
              <a:off x="5563475" y="1971200"/>
              <a:ext cx="45875" cy="10450"/>
            </a:xfrm>
            <a:custGeom>
              <a:avLst/>
              <a:gdLst/>
              <a:ahLst/>
              <a:cxnLst/>
              <a:rect l="l" t="t" r="r" b="b"/>
              <a:pathLst>
                <a:path w="1835" h="418" extrusionOk="0">
                  <a:moveTo>
                    <a:pt x="561" y="1"/>
                  </a:moveTo>
                  <a:cubicBezTo>
                    <a:pt x="446" y="1"/>
                    <a:pt x="331" y="5"/>
                    <a:pt x="215" y="13"/>
                  </a:cubicBezTo>
                  <a:cubicBezTo>
                    <a:pt x="156" y="13"/>
                    <a:pt x="108" y="84"/>
                    <a:pt x="48" y="132"/>
                  </a:cubicBezTo>
                  <a:cubicBezTo>
                    <a:pt x="1" y="167"/>
                    <a:pt x="1" y="227"/>
                    <a:pt x="60" y="275"/>
                  </a:cubicBezTo>
                  <a:cubicBezTo>
                    <a:pt x="196" y="356"/>
                    <a:pt x="346" y="410"/>
                    <a:pt x="499" y="410"/>
                  </a:cubicBezTo>
                  <a:cubicBezTo>
                    <a:pt x="547" y="410"/>
                    <a:pt x="596" y="405"/>
                    <a:pt x="644" y="394"/>
                  </a:cubicBezTo>
                  <a:cubicBezTo>
                    <a:pt x="684" y="354"/>
                    <a:pt x="722" y="337"/>
                    <a:pt x="759" y="337"/>
                  </a:cubicBezTo>
                  <a:cubicBezTo>
                    <a:pt x="811" y="337"/>
                    <a:pt x="862" y="369"/>
                    <a:pt x="918" y="417"/>
                  </a:cubicBezTo>
                  <a:cubicBezTo>
                    <a:pt x="1123" y="296"/>
                    <a:pt x="1350" y="270"/>
                    <a:pt x="1581" y="270"/>
                  </a:cubicBezTo>
                  <a:cubicBezTo>
                    <a:pt x="1645" y="270"/>
                    <a:pt x="1710" y="272"/>
                    <a:pt x="1775" y="275"/>
                  </a:cubicBezTo>
                  <a:cubicBezTo>
                    <a:pt x="1834" y="239"/>
                    <a:pt x="1834" y="191"/>
                    <a:pt x="1775" y="132"/>
                  </a:cubicBezTo>
                  <a:cubicBezTo>
                    <a:pt x="1367" y="48"/>
                    <a:pt x="966"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5"/>
            <p:cNvSpPr/>
            <p:nvPr/>
          </p:nvSpPr>
          <p:spPr>
            <a:xfrm>
              <a:off x="5600400" y="1814800"/>
              <a:ext cx="52775" cy="9325"/>
            </a:xfrm>
            <a:custGeom>
              <a:avLst/>
              <a:gdLst/>
              <a:ahLst/>
              <a:cxnLst/>
              <a:rect l="l" t="t" r="r" b="b"/>
              <a:pathLst>
                <a:path w="2111" h="373" extrusionOk="0">
                  <a:moveTo>
                    <a:pt x="1581" y="1"/>
                  </a:moveTo>
                  <a:cubicBezTo>
                    <a:pt x="1048" y="1"/>
                    <a:pt x="532" y="196"/>
                    <a:pt x="0" y="196"/>
                  </a:cubicBezTo>
                  <a:lnTo>
                    <a:pt x="167" y="363"/>
                  </a:lnTo>
                  <a:cubicBezTo>
                    <a:pt x="244" y="359"/>
                    <a:pt x="322" y="357"/>
                    <a:pt x="400" y="357"/>
                  </a:cubicBezTo>
                  <a:cubicBezTo>
                    <a:pt x="634" y="357"/>
                    <a:pt x="871" y="372"/>
                    <a:pt x="1109" y="372"/>
                  </a:cubicBezTo>
                  <a:cubicBezTo>
                    <a:pt x="1426" y="372"/>
                    <a:pt x="1744" y="345"/>
                    <a:pt x="2060" y="220"/>
                  </a:cubicBezTo>
                  <a:cubicBezTo>
                    <a:pt x="2110" y="157"/>
                    <a:pt x="2101" y="138"/>
                    <a:pt x="2065" y="138"/>
                  </a:cubicBezTo>
                  <a:cubicBezTo>
                    <a:pt x="2013" y="138"/>
                    <a:pt x="1905" y="180"/>
                    <a:pt x="1852" y="180"/>
                  </a:cubicBezTo>
                  <a:cubicBezTo>
                    <a:pt x="1806" y="180"/>
                    <a:pt x="1803" y="148"/>
                    <a:pt x="1917" y="30"/>
                  </a:cubicBezTo>
                  <a:cubicBezTo>
                    <a:pt x="1804" y="9"/>
                    <a:pt x="1692" y="1"/>
                    <a:pt x="15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5"/>
            <p:cNvSpPr/>
            <p:nvPr/>
          </p:nvSpPr>
          <p:spPr>
            <a:xfrm>
              <a:off x="5600475" y="2085750"/>
              <a:ext cx="84175" cy="7825"/>
            </a:xfrm>
            <a:custGeom>
              <a:avLst/>
              <a:gdLst/>
              <a:ahLst/>
              <a:cxnLst/>
              <a:rect l="l" t="t" r="r" b="b"/>
              <a:pathLst>
                <a:path w="3367" h="313" extrusionOk="0">
                  <a:moveTo>
                    <a:pt x="2917" y="0"/>
                  </a:moveTo>
                  <a:cubicBezTo>
                    <a:pt x="2683" y="0"/>
                    <a:pt x="2442" y="83"/>
                    <a:pt x="2215" y="83"/>
                  </a:cubicBezTo>
                  <a:cubicBezTo>
                    <a:pt x="2103" y="83"/>
                    <a:pt x="1994" y="63"/>
                    <a:pt x="1890" y="3"/>
                  </a:cubicBezTo>
                  <a:cubicBezTo>
                    <a:pt x="1259" y="3"/>
                    <a:pt x="640" y="15"/>
                    <a:pt x="9" y="15"/>
                  </a:cubicBezTo>
                  <a:cubicBezTo>
                    <a:pt x="1" y="185"/>
                    <a:pt x="81" y="206"/>
                    <a:pt x="185" y="206"/>
                  </a:cubicBezTo>
                  <a:cubicBezTo>
                    <a:pt x="220" y="206"/>
                    <a:pt x="258" y="204"/>
                    <a:pt x="296" y="204"/>
                  </a:cubicBezTo>
                  <a:cubicBezTo>
                    <a:pt x="312" y="204"/>
                    <a:pt x="327" y="204"/>
                    <a:pt x="342" y="205"/>
                  </a:cubicBezTo>
                  <a:lnTo>
                    <a:pt x="1366" y="205"/>
                  </a:lnTo>
                  <a:cubicBezTo>
                    <a:pt x="1485" y="217"/>
                    <a:pt x="1616" y="193"/>
                    <a:pt x="1735" y="253"/>
                  </a:cubicBezTo>
                  <a:lnTo>
                    <a:pt x="1759" y="312"/>
                  </a:lnTo>
                  <a:cubicBezTo>
                    <a:pt x="1945" y="275"/>
                    <a:pt x="2132" y="269"/>
                    <a:pt x="2318" y="269"/>
                  </a:cubicBezTo>
                  <a:cubicBezTo>
                    <a:pt x="2401" y="269"/>
                    <a:pt x="2484" y="271"/>
                    <a:pt x="2567" y="271"/>
                  </a:cubicBezTo>
                  <a:cubicBezTo>
                    <a:pt x="2837" y="271"/>
                    <a:pt x="3105" y="259"/>
                    <a:pt x="3367" y="157"/>
                  </a:cubicBezTo>
                  <a:cubicBezTo>
                    <a:pt x="3224" y="36"/>
                    <a:pt x="3072"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5"/>
            <p:cNvSpPr/>
            <p:nvPr/>
          </p:nvSpPr>
          <p:spPr>
            <a:xfrm>
              <a:off x="6062050" y="1789200"/>
              <a:ext cx="29800" cy="25275"/>
            </a:xfrm>
            <a:custGeom>
              <a:avLst/>
              <a:gdLst/>
              <a:ahLst/>
              <a:cxnLst/>
              <a:rect l="l" t="t" r="r" b="b"/>
              <a:pathLst>
                <a:path w="1192" h="1011" extrusionOk="0">
                  <a:moveTo>
                    <a:pt x="490" y="1"/>
                  </a:moveTo>
                  <a:cubicBezTo>
                    <a:pt x="469" y="1"/>
                    <a:pt x="449" y="2"/>
                    <a:pt x="429" y="6"/>
                  </a:cubicBezTo>
                  <a:cubicBezTo>
                    <a:pt x="298" y="42"/>
                    <a:pt x="179" y="101"/>
                    <a:pt x="96" y="185"/>
                  </a:cubicBezTo>
                  <a:cubicBezTo>
                    <a:pt x="36" y="268"/>
                    <a:pt x="1" y="351"/>
                    <a:pt x="72" y="447"/>
                  </a:cubicBezTo>
                  <a:cubicBezTo>
                    <a:pt x="390" y="447"/>
                    <a:pt x="303" y="1011"/>
                    <a:pt x="631" y="1011"/>
                  </a:cubicBezTo>
                  <a:cubicBezTo>
                    <a:pt x="672" y="1011"/>
                    <a:pt x="719" y="1002"/>
                    <a:pt x="775" y="982"/>
                  </a:cubicBezTo>
                  <a:cubicBezTo>
                    <a:pt x="822" y="970"/>
                    <a:pt x="870" y="947"/>
                    <a:pt x="917" y="947"/>
                  </a:cubicBezTo>
                  <a:cubicBezTo>
                    <a:pt x="1037" y="732"/>
                    <a:pt x="1191" y="518"/>
                    <a:pt x="1191" y="256"/>
                  </a:cubicBezTo>
                  <a:cubicBezTo>
                    <a:pt x="1179" y="220"/>
                    <a:pt x="1168" y="208"/>
                    <a:pt x="1144" y="173"/>
                  </a:cubicBezTo>
                  <a:cubicBezTo>
                    <a:pt x="989" y="89"/>
                    <a:pt x="810" y="77"/>
                    <a:pt x="632" y="6"/>
                  </a:cubicBezTo>
                  <a:cubicBezTo>
                    <a:pt x="576" y="6"/>
                    <a:pt x="531" y="1"/>
                    <a:pt x="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5"/>
            <p:cNvSpPr/>
            <p:nvPr/>
          </p:nvSpPr>
          <p:spPr>
            <a:xfrm>
              <a:off x="5747725" y="1922150"/>
              <a:ext cx="35750" cy="9925"/>
            </a:xfrm>
            <a:custGeom>
              <a:avLst/>
              <a:gdLst/>
              <a:ahLst/>
              <a:cxnLst/>
              <a:rect l="l" t="t" r="r" b="b"/>
              <a:pathLst>
                <a:path w="1430" h="397" extrusionOk="0">
                  <a:moveTo>
                    <a:pt x="597" y="1"/>
                  </a:moveTo>
                  <a:cubicBezTo>
                    <a:pt x="397" y="1"/>
                    <a:pt x="198" y="26"/>
                    <a:pt x="1" y="93"/>
                  </a:cubicBezTo>
                  <a:cubicBezTo>
                    <a:pt x="60" y="189"/>
                    <a:pt x="108" y="296"/>
                    <a:pt x="155" y="379"/>
                  </a:cubicBezTo>
                  <a:cubicBezTo>
                    <a:pt x="190" y="378"/>
                    <a:pt x="225" y="378"/>
                    <a:pt x="259" y="378"/>
                  </a:cubicBezTo>
                  <a:cubicBezTo>
                    <a:pt x="490" y="378"/>
                    <a:pt x="721" y="396"/>
                    <a:pt x="949" y="396"/>
                  </a:cubicBezTo>
                  <a:cubicBezTo>
                    <a:pt x="1110" y="396"/>
                    <a:pt x="1271" y="387"/>
                    <a:pt x="1429" y="355"/>
                  </a:cubicBezTo>
                  <a:cubicBezTo>
                    <a:pt x="1429" y="236"/>
                    <a:pt x="1382" y="129"/>
                    <a:pt x="1263" y="70"/>
                  </a:cubicBezTo>
                  <a:cubicBezTo>
                    <a:pt x="1043" y="32"/>
                    <a:pt x="820" y="1"/>
                    <a:pt x="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5"/>
            <p:cNvSpPr/>
            <p:nvPr/>
          </p:nvSpPr>
          <p:spPr>
            <a:xfrm>
              <a:off x="5455425" y="1994050"/>
              <a:ext cx="33075" cy="14975"/>
            </a:xfrm>
            <a:custGeom>
              <a:avLst/>
              <a:gdLst/>
              <a:ahLst/>
              <a:cxnLst/>
              <a:rect l="l" t="t" r="r" b="b"/>
              <a:pathLst>
                <a:path w="1323" h="599" extrusionOk="0">
                  <a:moveTo>
                    <a:pt x="766" y="1"/>
                  </a:moveTo>
                  <a:cubicBezTo>
                    <a:pt x="633" y="1"/>
                    <a:pt x="501" y="28"/>
                    <a:pt x="370" y="63"/>
                  </a:cubicBezTo>
                  <a:cubicBezTo>
                    <a:pt x="239" y="134"/>
                    <a:pt x="120" y="218"/>
                    <a:pt x="13" y="349"/>
                  </a:cubicBezTo>
                  <a:cubicBezTo>
                    <a:pt x="13" y="373"/>
                    <a:pt x="1" y="408"/>
                    <a:pt x="1" y="432"/>
                  </a:cubicBezTo>
                  <a:cubicBezTo>
                    <a:pt x="13" y="468"/>
                    <a:pt x="36" y="480"/>
                    <a:pt x="60" y="515"/>
                  </a:cubicBezTo>
                  <a:cubicBezTo>
                    <a:pt x="489" y="444"/>
                    <a:pt x="965" y="599"/>
                    <a:pt x="1322" y="194"/>
                  </a:cubicBezTo>
                  <a:cubicBezTo>
                    <a:pt x="1130" y="50"/>
                    <a:pt x="947" y="1"/>
                    <a:pt x="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5"/>
            <p:cNvSpPr/>
            <p:nvPr/>
          </p:nvSpPr>
          <p:spPr>
            <a:xfrm>
              <a:off x="5529250" y="2061650"/>
              <a:ext cx="46150" cy="12450"/>
            </a:xfrm>
            <a:custGeom>
              <a:avLst/>
              <a:gdLst/>
              <a:ahLst/>
              <a:cxnLst/>
              <a:rect l="l" t="t" r="r" b="b"/>
              <a:pathLst>
                <a:path w="1846" h="498" extrusionOk="0">
                  <a:moveTo>
                    <a:pt x="1388" y="1"/>
                  </a:moveTo>
                  <a:cubicBezTo>
                    <a:pt x="1174" y="1"/>
                    <a:pt x="946" y="86"/>
                    <a:pt x="727" y="86"/>
                  </a:cubicBezTo>
                  <a:cubicBezTo>
                    <a:pt x="719" y="86"/>
                    <a:pt x="711" y="86"/>
                    <a:pt x="703" y="86"/>
                  </a:cubicBezTo>
                  <a:cubicBezTo>
                    <a:pt x="694" y="83"/>
                    <a:pt x="684" y="82"/>
                    <a:pt x="675" y="82"/>
                  </a:cubicBezTo>
                  <a:cubicBezTo>
                    <a:pt x="591" y="82"/>
                    <a:pt x="507" y="172"/>
                    <a:pt x="416" y="172"/>
                  </a:cubicBezTo>
                  <a:cubicBezTo>
                    <a:pt x="375" y="172"/>
                    <a:pt x="331" y="153"/>
                    <a:pt x="286" y="97"/>
                  </a:cubicBezTo>
                  <a:cubicBezTo>
                    <a:pt x="203" y="97"/>
                    <a:pt x="96" y="109"/>
                    <a:pt x="1" y="109"/>
                  </a:cubicBezTo>
                  <a:cubicBezTo>
                    <a:pt x="36" y="217"/>
                    <a:pt x="84" y="324"/>
                    <a:pt x="143" y="407"/>
                  </a:cubicBezTo>
                  <a:cubicBezTo>
                    <a:pt x="233" y="474"/>
                    <a:pt x="324" y="497"/>
                    <a:pt x="415" y="497"/>
                  </a:cubicBezTo>
                  <a:cubicBezTo>
                    <a:pt x="567" y="497"/>
                    <a:pt x="721" y="432"/>
                    <a:pt x="870" y="395"/>
                  </a:cubicBezTo>
                  <a:cubicBezTo>
                    <a:pt x="870" y="383"/>
                    <a:pt x="882" y="371"/>
                    <a:pt x="917" y="347"/>
                  </a:cubicBezTo>
                  <a:cubicBezTo>
                    <a:pt x="920" y="345"/>
                    <a:pt x="925" y="343"/>
                    <a:pt x="932" y="343"/>
                  </a:cubicBezTo>
                  <a:cubicBezTo>
                    <a:pt x="952" y="343"/>
                    <a:pt x="983" y="356"/>
                    <a:pt x="1001" y="383"/>
                  </a:cubicBezTo>
                  <a:cubicBezTo>
                    <a:pt x="1096" y="383"/>
                    <a:pt x="1191" y="395"/>
                    <a:pt x="1286" y="395"/>
                  </a:cubicBezTo>
                  <a:cubicBezTo>
                    <a:pt x="1453" y="395"/>
                    <a:pt x="1608" y="371"/>
                    <a:pt x="1751" y="276"/>
                  </a:cubicBezTo>
                  <a:cubicBezTo>
                    <a:pt x="1775" y="264"/>
                    <a:pt x="1822" y="252"/>
                    <a:pt x="1846" y="228"/>
                  </a:cubicBezTo>
                  <a:cubicBezTo>
                    <a:pt x="1709" y="51"/>
                    <a:pt x="1553" y="1"/>
                    <a:pt x="1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5"/>
            <p:cNvSpPr/>
            <p:nvPr/>
          </p:nvSpPr>
          <p:spPr>
            <a:xfrm>
              <a:off x="5786125" y="1805700"/>
              <a:ext cx="44975" cy="11350"/>
            </a:xfrm>
            <a:custGeom>
              <a:avLst/>
              <a:gdLst/>
              <a:ahLst/>
              <a:cxnLst/>
              <a:rect l="l" t="t" r="r" b="b"/>
              <a:pathLst>
                <a:path w="1799" h="454" extrusionOk="0">
                  <a:moveTo>
                    <a:pt x="1243" y="1"/>
                  </a:moveTo>
                  <a:cubicBezTo>
                    <a:pt x="1131" y="1"/>
                    <a:pt x="1020" y="95"/>
                    <a:pt x="900" y="95"/>
                  </a:cubicBezTo>
                  <a:cubicBezTo>
                    <a:pt x="852" y="95"/>
                    <a:pt x="802" y="80"/>
                    <a:pt x="751" y="37"/>
                  </a:cubicBezTo>
                  <a:lnTo>
                    <a:pt x="489" y="37"/>
                  </a:lnTo>
                  <a:cubicBezTo>
                    <a:pt x="370" y="215"/>
                    <a:pt x="1" y="96"/>
                    <a:pt x="48" y="453"/>
                  </a:cubicBezTo>
                  <a:cubicBezTo>
                    <a:pt x="152" y="445"/>
                    <a:pt x="257" y="442"/>
                    <a:pt x="362" y="442"/>
                  </a:cubicBezTo>
                  <a:cubicBezTo>
                    <a:pt x="546" y="442"/>
                    <a:pt x="732" y="450"/>
                    <a:pt x="917" y="450"/>
                  </a:cubicBezTo>
                  <a:cubicBezTo>
                    <a:pt x="1209" y="450"/>
                    <a:pt x="1501" y="429"/>
                    <a:pt x="1787" y="322"/>
                  </a:cubicBezTo>
                  <a:cubicBezTo>
                    <a:pt x="1798" y="263"/>
                    <a:pt x="1787" y="227"/>
                    <a:pt x="1751" y="215"/>
                  </a:cubicBezTo>
                  <a:cubicBezTo>
                    <a:pt x="1727" y="168"/>
                    <a:pt x="1691" y="144"/>
                    <a:pt x="1656" y="120"/>
                  </a:cubicBezTo>
                  <a:cubicBezTo>
                    <a:pt x="1632" y="132"/>
                    <a:pt x="1611" y="138"/>
                    <a:pt x="1592" y="138"/>
                  </a:cubicBezTo>
                  <a:cubicBezTo>
                    <a:pt x="1572" y="138"/>
                    <a:pt x="1554" y="132"/>
                    <a:pt x="1537" y="120"/>
                  </a:cubicBezTo>
                  <a:cubicBezTo>
                    <a:pt x="1537" y="84"/>
                    <a:pt x="1513" y="48"/>
                    <a:pt x="1477" y="37"/>
                  </a:cubicBezTo>
                  <a:cubicBezTo>
                    <a:pt x="1429" y="37"/>
                    <a:pt x="1382" y="25"/>
                    <a:pt x="1334" y="25"/>
                  </a:cubicBezTo>
                  <a:cubicBezTo>
                    <a:pt x="1304" y="7"/>
                    <a:pt x="1273" y="1"/>
                    <a:pt x="1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5"/>
            <p:cNvSpPr/>
            <p:nvPr/>
          </p:nvSpPr>
          <p:spPr>
            <a:xfrm>
              <a:off x="5818575" y="1988700"/>
              <a:ext cx="33650" cy="10800"/>
            </a:xfrm>
            <a:custGeom>
              <a:avLst/>
              <a:gdLst/>
              <a:ahLst/>
              <a:cxnLst/>
              <a:rect l="l" t="t" r="r" b="b"/>
              <a:pathLst>
                <a:path w="1346" h="432" extrusionOk="0">
                  <a:moveTo>
                    <a:pt x="853" y="1"/>
                  </a:moveTo>
                  <a:cubicBezTo>
                    <a:pt x="567" y="1"/>
                    <a:pt x="286" y="33"/>
                    <a:pt x="0" y="110"/>
                  </a:cubicBezTo>
                  <a:cubicBezTo>
                    <a:pt x="24" y="206"/>
                    <a:pt x="119" y="217"/>
                    <a:pt x="179" y="277"/>
                  </a:cubicBezTo>
                  <a:cubicBezTo>
                    <a:pt x="215" y="337"/>
                    <a:pt x="274" y="384"/>
                    <a:pt x="322" y="432"/>
                  </a:cubicBezTo>
                  <a:lnTo>
                    <a:pt x="1036" y="432"/>
                  </a:lnTo>
                  <a:cubicBezTo>
                    <a:pt x="1322" y="432"/>
                    <a:pt x="1346" y="229"/>
                    <a:pt x="1322" y="27"/>
                  </a:cubicBezTo>
                  <a:cubicBezTo>
                    <a:pt x="1163" y="10"/>
                    <a:pt x="1007" y="1"/>
                    <a:pt x="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5"/>
            <p:cNvSpPr/>
            <p:nvPr/>
          </p:nvSpPr>
          <p:spPr>
            <a:xfrm>
              <a:off x="5517950" y="1973400"/>
              <a:ext cx="47650" cy="8575"/>
            </a:xfrm>
            <a:custGeom>
              <a:avLst/>
              <a:gdLst/>
              <a:ahLst/>
              <a:cxnLst/>
              <a:rect l="l" t="t" r="r" b="b"/>
              <a:pathLst>
                <a:path w="1906" h="343" extrusionOk="0">
                  <a:moveTo>
                    <a:pt x="993" y="0"/>
                  </a:moveTo>
                  <a:cubicBezTo>
                    <a:pt x="603" y="0"/>
                    <a:pt x="210" y="36"/>
                    <a:pt x="0" y="163"/>
                  </a:cubicBezTo>
                  <a:cubicBezTo>
                    <a:pt x="155" y="341"/>
                    <a:pt x="429" y="210"/>
                    <a:pt x="607" y="341"/>
                  </a:cubicBezTo>
                  <a:cubicBezTo>
                    <a:pt x="645" y="342"/>
                    <a:pt x="682" y="343"/>
                    <a:pt x="719" y="343"/>
                  </a:cubicBezTo>
                  <a:cubicBezTo>
                    <a:pt x="1118" y="343"/>
                    <a:pt x="1502" y="285"/>
                    <a:pt x="1905" y="187"/>
                  </a:cubicBezTo>
                  <a:cubicBezTo>
                    <a:pt x="1881" y="151"/>
                    <a:pt x="1881" y="91"/>
                    <a:pt x="1881" y="44"/>
                  </a:cubicBezTo>
                  <a:cubicBezTo>
                    <a:pt x="1671" y="27"/>
                    <a:pt x="1333" y="0"/>
                    <a:pt x="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5"/>
            <p:cNvSpPr/>
            <p:nvPr/>
          </p:nvSpPr>
          <p:spPr>
            <a:xfrm>
              <a:off x="5658125" y="1786825"/>
              <a:ext cx="48250" cy="8200"/>
            </a:xfrm>
            <a:custGeom>
              <a:avLst/>
              <a:gdLst/>
              <a:ahLst/>
              <a:cxnLst/>
              <a:rect l="l" t="t" r="r" b="b"/>
              <a:pathLst>
                <a:path w="1930" h="328" extrusionOk="0">
                  <a:moveTo>
                    <a:pt x="710" y="0"/>
                  </a:moveTo>
                  <a:cubicBezTo>
                    <a:pt x="466" y="0"/>
                    <a:pt x="227" y="39"/>
                    <a:pt x="1" y="184"/>
                  </a:cubicBezTo>
                  <a:cubicBezTo>
                    <a:pt x="120" y="303"/>
                    <a:pt x="299" y="196"/>
                    <a:pt x="418" y="315"/>
                  </a:cubicBezTo>
                  <a:cubicBezTo>
                    <a:pt x="894" y="327"/>
                    <a:pt x="1382" y="327"/>
                    <a:pt x="1858" y="327"/>
                  </a:cubicBezTo>
                  <a:cubicBezTo>
                    <a:pt x="1930" y="292"/>
                    <a:pt x="1930" y="232"/>
                    <a:pt x="1858" y="184"/>
                  </a:cubicBezTo>
                  <a:lnTo>
                    <a:pt x="1715" y="30"/>
                  </a:lnTo>
                  <a:cubicBezTo>
                    <a:pt x="1648" y="83"/>
                    <a:pt x="1582" y="102"/>
                    <a:pt x="1517" y="102"/>
                  </a:cubicBezTo>
                  <a:cubicBezTo>
                    <a:pt x="1408" y="102"/>
                    <a:pt x="1298" y="52"/>
                    <a:pt x="1180" y="30"/>
                  </a:cubicBezTo>
                  <a:cubicBezTo>
                    <a:pt x="1022" y="16"/>
                    <a:pt x="865" y="0"/>
                    <a:pt x="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5"/>
            <p:cNvSpPr/>
            <p:nvPr/>
          </p:nvSpPr>
          <p:spPr>
            <a:xfrm>
              <a:off x="5876925" y="1786500"/>
              <a:ext cx="34250" cy="26975"/>
            </a:xfrm>
            <a:custGeom>
              <a:avLst/>
              <a:gdLst/>
              <a:ahLst/>
              <a:cxnLst/>
              <a:rect l="l" t="t" r="r" b="b"/>
              <a:pathLst>
                <a:path w="1370" h="1079" extrusionOk="0">
                  <a:moveTo>
                    <a:pt x="917" y="0"/>
                  </a:moveTo>
                  <a:cubicBezTo>
                    <a:pt x="752" y="0"/>
                    <a:pt x="593" y="92"/>
                    <a:pt x="429" y="150"/>
                  </a:cubicBezTo>
                  <a:cubicBezTo>
                    <a:pt x="324" y="159"/>
                    <a:pt x="522" y="440"/>
                    <a:pt x="403" y="440"/>
                  </a:cubicBezTo>
                  <a:cubicBezTo>
                    <a:pt x="372" y="440"/>
                    <a:pt x="321" y="422"/>
                    <a:pt x="238" y="376"/>
                  </a:cubicBezTo>
                  <a:cubicBezTo>
                    <a:pt x="225" y="365"/>
                    <a:pt x="209" y="361"/>
                    <a:pt x="191" y="361"/>
                  </a:cubicBezTo>
                  <a:cubicBezTo>
                    <a:pt x="129" y="361"/>
                    <a:pt x="46" y="418"/>
                    <a:pt x="0" y="483"/>
                  </a:cubicBezTo>
                  <a:lnTo>
                    <a:pt x="0" y="507"/>
                  </a:lnTo>
                  <a:cubicBezTo>
                    <a:pt x="98" y="613"/>
                    <a:pt x="223" y="630"/>
                    <a:pt x="350" y="630"/>
                  </a:cubicBezTo>
                  <a:cubicBezTo>
                    <a:pt x="409" y="630"/>
                    <a:pt x="467" y="626"/>
                    <a:pt x="524" y="626"/>
                  </a:cubicBezTo>
                  <a:cubicBezTo>
                    <a:pt x="714" y="626"/>
                    <a:pt x="845" y="686"/>
                    <a:pt x="845" y="900"/>
                  </a:cubicBezTo>
                  <a:cubicBezTo>
                    <a:pt x="857" y="995"/>
                    <a:pt x="953" y="1007"/>
                    <a:pt x="976" y="1055"/>
                  </a:cubicBezTo>
                  <a:cubicBezTo>
                    <a:pt x="1024" y="1078"/>
                    <a:pt x="1072" y="1078"/>
                    <a:pt x="1119" y="1078"/>
                  </a:cubicBezTo>
                  <a:cubicBezTo>
                    <a:pt x="1238" y="1031"/>
                    <a:pt x="1310" y="959"/>
                    <a:pt x="1334" y="840"/>
                  </a:cubicBezTo>
                  <a:cubicBezTo>
                    <a:pt x="1322" y="697"/>
                    <a:pt x="1369" y="555"/>
                    <a:pt x="1274" y="435"/>
                  </a:cubicBezTo>
                  <a:cubicBezTo>
                    <a:pt x="1143" y="340"/>
                    <a:pt x="1203" y="185"/>
                    <a:pt x="1143" y="66"/>
                  </a:cubicBezTo>
                  <a:cubicBezTo>
                    <a:pt x="1066" y="19"/>
                    <a:pt x="991" y="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5"/>
            <p:cNvSpPr/>
            <p:nvPr/>
          </p:nvSpPr>
          <p:spPr>
            <a:xfrm>
              <a:off x="5924825" y="1734125"/>
              <a:ext cx="49450" cy="14475"/>
            </a:xfrm>
            <a:custGeom>
              <a:avLst/>
              <a:gdLst/>
              <a:ahLst/>
              <a:cxnLst/>
              <a:rect l="l" t="t" r="r" b="b"/>
              <a:pathLst>
                <a:path w="1978" h="579" extrusionOk="0">
                  <a:moveTo>
                    <a:pt x="1659" y="1"/>
                  </a:moveTo>
                  <a:cubicBezTo>
                    <a:pt x="1507" y="1"/>
                    <a:pt x="1338" y="94"/>
                    <a:pt x="1180" y="114"/>
                  </a:cubicBezTo>
                  <a:cubicBezTo>
                    <a:pt x="1054" y="177"/>
                    <a:pt x="932" y="219"/>
                    <a:pt x="809" y="219"/>
                  </a:cubicBezTo>
                  <a:cubicBezTo>
                    <a:pt x="723" y="219"/>
                    <a:pt x="637" y="198"/>
                    <a:pt x="549" y="149"/>
                  </a:cubicBezTo>
                  <a:cubicBezTo>
                    <a:pt x="455" y="102"/>
                    <a:pt x="356" y="50"/>
                    <a:pt x="255" y="50"/>
                  </a:cubicBezTo>
                  <a:cubicBezTo>
                    <a:pt x="203" y="50"/>
                    <a:pt x="149" y="65"/>
                    <a:pt x="96" y="102"/>
                  </a:cubicBezTo>
                  <a:cubicBezTo>
                    <a:pt x="1" y="268"/>
                    <a:pt x="132" y="340"/>
                    <a:pt x="239" y="411"/>
                  </a:cubicBezTo>
                  <a:cubicBezTo>
                    <a:pt x="473" y="547"/>
                    <a:pt x="714" y="579"/>
                    <a:pt x="956" y="579"/>
                  </a:cubicBezTo>
                  <a:cubicBezTo>
                    <a:pt x="1169" y="579"/>
                    <a:pt x="1384" y="554"/>
                    <a:pt x="1596" y="554"/>
                  </a:cubicBezTo>
                  <a:cubicBezTo>
                    <a:pt x="1672" y="554"/>
                    <a:pt x="1747" y="557"/>
                    <a:pt x="1823" y="566"/>
                  </a:cubicBezTo>
                  <a:cubicBezTo>
                    <a:pt x="1715" y="387"/>
                    <a:pt x="1739" y="268"/>
                    <a:pt x="1977" y="268"/>
                  </a:cubicBezTo>
                  <a:cubicBezTo>
                    <a:pt x="1892" y="61"/>
                    <a:pt x="1781" y="1"/>
                    <a:pt x="1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5"/>
            <p:cNvSpPr/>
            <p:nvPr/>
          </p:nvSpPr>
          <p:spPr>
            <a:xfrm>
              <a:off x="6012350" y="1952750"/>
              <a:ext cx="39025" cy="11050"/>
            </a:xfrm>
            <a:custGeom>
              <a:avLst/>
              <a:gdLst/>
              <a:ahLst/>
              <a:cxnLst/>
              <a:rect l="l" t="t" r="r" b="b"/>
              <a:pathLst>
                <a:path w="1561" h="442" extrusionOk="0">
                  <a:moveTo>
                    <a:pt x="1322" y="1"/>
                  </a:moveTo>
                  <a:cubicBezTo>
                    <a:pt x="893" y="1"/>
                    <a:pt x="477" y="24"/>
                    <a:pt x="48" y="24"/>
                  </a:cubicBezTo>
                  <a:cubicBezTo>
                    <a:pt x="0" y="334"/>
                    <a:pt x="381" y="227"/>
                    <a:pt x="465" y="417"/>
                  </a:cubicBezTo>
                  <a:cubicBezTo>
                    <a:pt x="500" y="417"/>
                    <a:pt x="560" y="441"/>
                    <a:pt x="608" y="441"/>
                  </a:cubicBezTo>
                  <a:cubicBezTo>
                    <a:pt x="608" y="417"/>
                    <a:pt x="619" y="405"/>
                    <a:pt x="655" y="393"/>
                  </a:cubicBezTo>
                  <a:cubicBezTo>
                    <a:pt x="662" y="390"/>
                    <a:pt x="669" y="389"/>
                    <a:pt x="676" y="389"/>
                  </a:cubicBezTo>
                  <a:cubicBezTo>
                    <a:pt x="697" y="389"/>
                    <a:pt x="721" y="400"/>
                    <a:pt x="739" y="417"/>
                  </a:cubicBezTo>
                  <a:cubicBezTo>
                    <a:pt x="762" y="415"/>
                    <a:pt x="786" y="414"/>
                    <a:pt x="810" y="414"/>
                  </a:cubicBezTo>
                  <a:cubicBezTo>
                    <a:pt x="920" y="414"/>
                    <a:pt x="1030" y="434"/>
                    <a:pt x="1136" y="434"/>
                  </a:cubicBezTo>
                  <a:cubicBezTo>
                    <a:pt x="1257" y="434"/>
                    <a:pt x="1373" y="408"/>
                    <a:pt x="1477" y="298"/>
                  </a:cubicBezTo>
                  <a:cubicBezTo>
                    <a:pt x="1560" y="143"/>
                    <a:pt x="1429" y="60"/>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5"/>
            <p:cNvSpPr/>
            <p:nvPr/>
          </p:nvSpPr>
          <p:spPr>
            <a:xfrm>
              <a:off x="5333400" y="1848950"/>
              <a:ext cx="36625" cy="12750"/>
            </a:xfrm>
            <a:custGeom>
              <a:avLst/>
              <a:gdLst/>
              <a:ahLst/>
              <a:cxnLst/>
              <a:rect l="l" t="t" r="r" b="b"/>
              <a:pathLst>
                <a:path w="1465" h="510" extrusionOk="0">
                  <a:moveTo>
                    <a:pt x="892" y="1"/>
                  </a:moveTo>
                  <a:cubicBezTo>
                    <a:pt x="609" y="1"/>
                    <a:pt x="337" y="46"/>
                    <a:pt x="72" y="140"/>
                  </a:cubicBezTo>
                  <a:cubicBezTo>
                    <a:pt x="0" y="223"/>
                    <a:pt x="0" y="331"/>
                    <a:pt x="72" y="426"/>
                  </a:cubicBezTo>
                  <a:lnTo>
                    <a:pt x="95" y="462"/>
                  </a:lnTo>
                  <a:cubicBezTo>
                    <a:pt x="512" y="390"/>
                    <a:pt x="965" y="509"/>
                    <a:pt x="1369" y="295"/>
                  </a:cubicBezTo>
                  <a:cubicBezTo>
                    <a:pt x="1465" y="140"/>
                    <a:pt x="1334" y="81"/>
                    <a:pt x="1227" y="21"/>
                  </a:cubicBezTo>
                  <a:cubicBezTo>
                    <a:pt x="1113" y="8"/>
                    <a:pt x="1002" y="1"/>
                    <a:pt x="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5"/>
            <p:cNvSpPr/>
            <p:nvPr/>
          </p:nvSpPr>
          <p:spPr>
            <a:xfrm>
              <a:off x="5536100" y="1875075"/>
              <a:ext cx="39900" cy="9400"/>
            </a:xfrm>
            <a:custGeom>
              <a:avLst/>
              <a:gdLst/>
              <a:ahLst/>
              <a:cxnLst/>
              <a:rect l="l" t="t" r="r" b="b"/>
              <a:pathLst>
                <a:path w="1596" h="376" extrusionOk="0">
                  <a:moveTo>
                    <a:pt x="143" y="0"/>
                  </a:moveTo>
                  <a:cubicBezTo>
                    <a:pt x="72" y="48"/>
                    <a:pt x="24" y="107"/>
                    <a:pt x="0" y="179"/>
                  </a:cubicBezTo>
                  <a:lnTo>
                    <a:pt x="0" y="250"/>
                  </a:lnTo>
                  <a:cubicBezTo>
                    <a:pt x="72" y="357"/>
                    <a:pt x="179" y="369"/>
                    <a:pt x="298" y="369"/>
                  </a:cubicBezTo>
                  <a:cubicBezTo>
                    <a:pt x="298" y="357"/>
                    <a:pt x="310" y="345"/>
                    <a:pt x="346" y="345"/>
                  </a:cubicBezTo>
                  <a:cubicBezTo>
                    <a:pt x="369" y="345"/>
                    <a:pt x="405" y="345"/>
                    <a:pt x="429" y="369"/>
                  </a:cubicBezTo>
                  <a:cubicBezTo>
                    <a:pt x="468" y="374"/>
                    <a:pt x="506" y="376"/>
                    <a:pt x="544" y="376"/>
                  </a:cubicBezTo>
                  <a:cubicBezTo>
                    <a:pt x="719" y="376"/>
                    <a:pt x="888" y="334"/>
                    <a:pt x="1061" y="334"/>
                  </a:cubicBezTo>
                  <a:cubicBezTo>
                    <a:pt x="1127" y="334"/>
                    <a:pt x="1194" y="340"/>
                    <a:pt x="1262" y="357"/>
                  </a:cubicBezTo>
                  <a:cubicBezTo>
                    <a:pt x="1292" y="366"/>
                    <a:pt x="1323" y="371"/>
                    <a:pt x="1354" y="371"/>
                  </a:cubicBezTo>
                  <a:cubicBezTo>
                    <a:pt x="1480" y="371"/>
                    <a:pt x="1596" y="289"/>
                    <a:pt x="1596" y="107"/>
                  </a:cubicBezTo>
                  <a:cubicBezTo>
                    <a:pt x="1548" y="60"/>
                    <a:pt x="1498" y="36"/>
                    <a:pt x="1447" y="36"/>
                  </a:cubicBezTo>
                  <a:cubicBezTo>
                    <a:pt x="1396" y="36"/>
                    <a:pt x="1346" y="60"/>
                    <a:pt x="1298" y="107"/>
                  </a:cubicBezTo>
                  <a:cubicBezTo>
                    <a:pt x="1188" y="62"/>
                    <a:pt x="1076" y="49"/>
                    <a:pt x="965" y="49"/>
                  </a:cubicBezTo>
                  <a:cubicBezTo>
                    <a:pt x="814" y="49"/>
                    <a:pt x="663" y="73"/>
                    <a:pt x="512" y="73"/>
                  </a:cubicBezTo>
                  <a:cubicBezTo>
                    <a:pt x="388" y="73"/>
                    <a:pt x="265" y="57"/>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5"/>
            <p:cNvSpPr/>
            <p:nvPr/>
          </p:nvSpPr>
          <p:spPr>
            <a:xfrm>
              <a:off x="6053125" y="1796900"/>
              <a:ext cx="28300" cy="20025"/>
            </a:xfrm>
            <a:custGeom>
              <a:avLst/>
              <a:gdLst/>
              <a:ahLst/>
              <a:cxnLst/>
              <a:rect l="l" t="t" r="r" b="b"/>
              <a:pathLst>
                <a:path w="1132" h="801" extrusionOk="0">
                  <a:moveTo>
                    <a:pt x="242" y="0"/>
                  </a:moveTo>
                  <a:cubicBezTo>
                    <a:pt x="201" y="0"/>
                    <a:pt x="159" y="12"/>
                    <a:pt x="120" y="31"/>
                  </a:cubicBezTo>
                  <a:cubicBezTo>
                    <a:pt x="72" y="43"/>
                    <a:pt x="48" y="43"/>
                    <a:pt x="1" y="67"/>
                  </a:cubicBezTo>
                  <a:cubicBezTo>
                    <a:pt x="60" y="198"/>
                    <a:pt x="155" y="293"/>
                    <a:pt x="286" y="341"/>
                  </a:cubicBezTo>
                  <a:cubicBezTo>
                    <a:pt x="370" y="436"/>
                    <a:pt x="405" y="520"/>
                    <a:pt x="286" y="615"/>
                  </a:cubicBezTo>
                  <a:lnTo>
                    <a:pt x="274" y="662"/>
                  </a:lnTo>
                  <a:cubicBezTo>
                    <a:pt x="413" y="753"/>
                    <a:pt x="556" y="801"/>
                    <a:pt x="701" y="801"/>
                  </a:cubicBezTo>
                  <a:cubicBezTo>
                    <a:pt x="842" y="801"/>
                    <a:pt x="985" y="756"/>
                    <a:pt x="1132" y="662"/>
                  </a:cubicBezTo>
                  <a:cubicBezTo>
                    <a:pt x="1048" y="639"/>
                    <a:pt x="882" y="615"/>
                    <a:pt x="893" y="543"/>
                  </a:cubicBezTo>
                  <a:cubicBezTo>
                    <a:pt x="1028" y="130"/>
                    <a:pt x="829" y="74"/>
                    <a:pt x="584" y="74"/>
                  </a:cubicBezTo>
                  <a:cubicBezTo>
                    <a:pt x="525" y="74"/>
                    <a:pt x="465" y="77"/>
                    <a:pt x="405" y="79"/>
                  </a:cubicBezTo>
                  <a:cubicBezTo>
                    <a:pt x="356" y="23"/>
                    <a:pt x="300"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5"/>
            <p:cNvSpPr/>
            <p:nvPr/>
          </p:nvSpPr>
          <p:spPr>
            <a:xfrm>
              <a:off x="5503050" y="1873575"/>
              <a:ext cx="34850" cy="11325"/>
            </a:xfrm>
            <a:custGeom>
              <a:avLst/>
              <a:gdLst/>
              <a:ahLst/>
              <a:cxnLst/>
              <a:rect l="l" t="t" r="r" b="b"/>
              <a:pathLst>
                <a:path w="1394" h="453" extrusionOk="0">
                  <a:moveTo>
                    <a:pt x="1322" y="0"/>
                  </a:moveTo>
                  <a:cubicBezTo>
                    <a:pt x="1246" y="7"/>
                    <a:pt x="1170" y="8"/>
                    <a:pt x="1094" y="8"/>
                  </a:cubicBezTo>
                  <a:cubicBezTo>
                    <a:pt x="955" y="8"/>
                    <a:pt x="817" y="2"/>
                    <a:pt x="680" y="2"/>
                  </a:cubicBezTo>
                  <a:cubicBezTo>
                    <a:pt x="450" y="2"/>
                    <a:pt x="224" y="20"/>
                    <a:pt x="1" y="120"/>
                  </a:cubicBezTo>
                  <a:lnTo>
                    <a:pt x="36" y="167"/>
                  </a:lnTo>
                  <a:cubicBezTo>
                    <a:pt x="84" y="191"/>
                    <a:pt x="132" y="215"/>
                    <a:pt x="179" y="227"/>
                  </a:cubicBezTo>
                  <a:lnTo>
                    <a:pt x="215" y="179"/>
                  </a:lnTo>
                  <a:lnTo>
                    <a:pt x="239" y="239"/>
                  </a:lnTo>
                  <a:lnTo>
                    <a:pt x="191" y="251"/>
                  </a:lnTo>
                  <a:lnTo>
                    <a:pt x="179" y="310"/>
                  </a:lnTo>
                  <a:lnTo>
                    <a:pt x="179" y="453"/>
                  </a:lnTo>
                  <a:cubicBezTo>
                    <a:pt x="244" y="445"/>
                    <a:pt x="308" y="442"/>
                    <a:pt x="374" y="442"/>
                  </a:cubicBezTo>
                  <a:cubicBezTo>
                    <a:pt x="496" y="442"/>
                    <a:pt x="619" y="451"/>
                    <a:pt x="741" y="451"/>
                  </a:cubicBezTo>
                  <a:cubicBezTo>
                    <a:pt x="939" y="451"/>
                    <a:pt x="1132" y="427"/>
                    <a:pt x="1310" y="298"/>
                  </a:cubicBezTo>
                  <a:lnTo>
                    <a:pt x="1370" y="274"/>
                  </a:lnTo>
                  <a:cubicBezTo>
                    <a:pt x="1382" y="167"/>
                    <a:pt x="1394" y="72"/>
                    <a:pt x="1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5"/>
            <p:cNvSpPr/>
            <p:nvPr/>
          </p:nvSpPr>
          <p:spPr>
            <a:xfrm>
              <a:off x="6109675" y="1841425"/>
              <a:ext cx="38125" cy="11400"/>
            </a:xfrm>
            <a:custGeom>
              <a:avLst/>
              <a:gdLst/>
              <a:ahLst/>
              <a:cxnLst/>
              <a:rect l="l" t="t" r="r" b="b"/>
              <a:pathLst>
                <a:path w="1525" h="456" extrusionOk="0">
                  <a:moveTo>
                    <a:pt x="1453" y="1"/>
                  </a:moveTo>
                  <a:cubicBezTo>
                    <a:pt x="1013" y="1"/>
                    <a:pt x="584" y="24"/>
                    <a:pt x="155" y="24"/>
                  </a:cubicBezTo>
                  <a:cubicBezTo>
                    <a:pt x="120" y="132"/>
                    <a:pt x="1" y="251"/>
                    <a:pt x="179" y="322"/>
                  </a:cubicBezTo>
                  <a:cubicBezTo>
                    <a:pt x="275" y="370"/>
                    <a:pt x="346" y="405"/>
                    <a:pt x="417" y="453"/>
                  </a:cubicBezTo>
                  <a:cubicBezTo>
                    <a:pt x="513" y="394"/>
                    <a:pt x="513" y="286"/>
                    <a:pt x="513" y="203"/>
                  </a:cubicBezTo>
                  <a:cubicBezTo>
                    <a:pt x="513" y="286"/>
                    <a:pt x="513" y="382"/>
                    <a:pt x="596" y="453"/>
                  </a:cubicBezTo>
                  <a:cubicBezTo>
                    <a:pt x="633" y="455"/>
                    <a:pt x="670" y="456"/>
                    <a:pt x="706" y="456"/>
                  </a:cubicBezTo>
                  <a:cubicBezTo>
                    <a:pt x="919" y="456"/>
                    <a:pt x="1105" y="421"/>
                    <a:pt x="1298" y="298"/>
                  </a:cubicBezTo>
                  <a:cubicBezTo>
                    <a:pt x="1429" y="251"/>
                    <a:pt x="1525" y="167"/>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5"/>
            <p:cNvSpPr/>
            <p:nvPr/>
          </p:nvSpPr>
          <p:spPr>
            <a:xfrm>
              <a:off x="5554250" y="1838450"/>
              <a:ext cx="37225" cy="10450"/>
            </a:xfrm>
            <a:custGeom>
              <a:avLst/>
              <a:gdLst/>
              <a:ahLst/>
              <a:cxnLst/>
              <a:rect l="l" t="t" r="r" b="b"/>
              <a:pathLst>
                <a:path w="1489" h="418" extrusionOk="0">
                  <a:moveTo>
                    <a:pt x="1" y="1"/>
                  </a:moveTo>
                  <a:lnTo>
                    <a:pt x="1" y="417"/>
                  </a:lnTo>
                  <a:cubicBezTo>
                    <a:pt x="477" y="382"/>
                    <a:pt x="953" y="334"/>
                    <a:pt x="1441" y="286"/>
                  </a:cubicBezTo>
                  <a:cubicBezTo>
                    <a:pt x="1489" y="227"/>
                    <a:pt x="1489" y="167"/>
                    <a:pt x="1429" y="108"/>
                  </a:cubicBezTo>
                  <a:cubicBezTo>
                    <a:pt x="1279" y="35"/>
                    <a:pt x="1127" y="14"/>
                    <a:pt x="973" y="14"/>
                  </a:cubicBezTo>
                  <a:cubicBezTo>
                    <a:pt x="768" y="14"/>
                    <a:pt x="561" y="51"/>
                    <a:pt x="354" y="51"/>
                  </a:cubicBezTo>
                  <a:cubicBezTo>
                    <a:pt x="236" y="51"/>
                    <a:pt x="118" y="3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5"/>
            <p:cNvSpPr/>
            <p:nvPr/>
          </p:nvSpPr>
          <p:spPr>
            <a:xfrm>
              <a:off x="5679275" y="2060800"/>
              <a:ext cx="41400" cy="10150"/>
            </a:xfrm>
            <a:custGeom>
              <a:avLst/>
              <a:gdLst/>
              <a:ahLst/>
              <a:cxnLst/>
              <a:rect l="l" t="t" r="r" b="b"/>
              <a:pathLst>
                <a:path w="1656" h="406" extrusionOk="0">
                  <a:moveTo>
                    <a:pt x="465" y="0"/>
                  </a:moveTo>
                  <a:cubicBezTo>
                    <a:pt x="410" y="61"/>
                    <a:pt x="333" y="63"/>
                    <a:pt x="254" y="63"/>
                  </a:cubicBezTo>
                  <a:cubicBezTo>
                    <a:pt x="247" y="63"/>
                    <a:pt x="240" y="63"/>
                    <a:pt x="232" y="63"/>
                  </a:cubicBezTo>
                  <a:cubicBezTo>
                    <a:pt x="146" y="63"/>
                    <a:pt x="60" y="66"/>
                    <a:pt x="0" y="143"/>
                  </a:cubicBezTo>
                  <a:cubicBezTo>
                    <a:pt x="189" y="327"/>
                    <a:pt x="398" y="371"/>
                    <a:pt x="613" y="371"/>
                  </a:cubicBezTo>
                  <a:cubicBezTo>
                    <a:pt x="810" y="371"/>
                    <a:pt x="1013" y="334"/>
                    <a:pt x="1211" y="334"/>
                  </a:cubicBezTo>
                  <a:cubicBezTo>
                    <a:pt x="1342" y="334"/>
                    <a:pt x="1472" y="351"/>
                    <a:pt x="1596" y="405"/>
                  </a:cubicBezTo>
                  <a:cubicBezTo>
                    <a:pt x="1643" y="358"/>
                    <a:pt x="1655" y="310"/>
                    <a:pt x="1631" y="251"/>
                  </a:cubicBezTo>
                  <a:cubicBezTo>
                    <a:pt x="1608" y="179"/>
                    <a:pt x="1548" y="120"/>
                    <a:pt x="1477" y="72"/>
                  </a:cubicBezTo>
                  <a:cubicBezTo>
                    <a:pt x="1369" y="60"/>
                    <a:pt x="1262" y="84"/>
                    <a:pt x="1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5"/>
            <p:cNvSpPr/>
            <p:nvPr/>
          </p:nvSpPr>
          <p:spPr>
            <a:xfrm>
              <a:off x="5817450" y="1846075"/>
              <a:ext cx="37750" cy="10125"/>
            </a:xfrm>
            <a:custGeom>
              <a:avLst/>
              <a:gdLst/>
              <a:ahLst/>
              <a:cxnLst/>
              <a:rect l="l" t="t" r="r" b="b"/>
              <a:pathLst>
                <a:path w="1510" h="405" extrusionOk="0">
                  <a:moveTo>
                    <a:pt x="128" y="1"/>
                  </a:moveTo>
                  <a:cubicBezTo>
                    <a:pt x="61" y="1"/>
                    <a:pt x="1" y="57"/>
                    <a:pt x="10" y="148"/>
                  </a:cubicBezTo>
                  <a:cubicBezTo>
                    <a:pt x="10" y="196"/>
                    <a:pt x="81" y="279"/>
                    <a:pt x="129" y="291"/>
                  </a:cubicBezTo>
                  <a:cubicBezTo>
                    <a:pt x="355" y="361"/>
                    <a:pt x="595" y="405"/>
                    <a:pt x="833" y="405"/>
                  </a:cubicBezTo>
                  <a:cubicBezTo>
                    <a:pt x="920" y="405"/>
                    <a:pt x="1007" y="399"/>
                    <a:pt x="1093" y="386"/>
                  </a:cubicBezTo>
                  <a:cubicBezTo>
                    <a:pt x="1188" y="219"/>
                    <a:pt x="1450" y="291"/>
                    <a:pt x="1510" y="88"/>
                  </a:cubicBezTo>
                  <a:cubicBezTo>
                    <a:pt x="1423" y="74"/>
                    <a:pt x="1337" y="70"/>
                    <a:pt x="1249" y="70"/>
                  </a:cubicBezTo>
                  <a:cubicBezTo>
                    <a:pt x="1054" y="70"/>
                    <a:pt x="857" y="94"/>
                    <a:pt x="663" y="94"/>
                  </a:cubicBezTo>
                  <a:cubicBezTo>
                    <a:pt x="502" y="94"/>
                    <a:pt x="344" y="77"/>
                    <a:pt x="188" y="17"/>
                  </a:cubicBezTo>
                  <a:cubicBezTo>
                    <a:pt x="169" y="6"/>
                    <a:pt x="148"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5"/>
            <p:cNvSpPr/>
            <p:nvPr/>
          </p:nvSpPr>
          <p:spPr>
            <a:xfrm>
              <a:off x="5333700" y="1825250"/>
              <a:ext cx="35425" cy="10250"/>
            </a:xfrm>
            <a:custGeom>
              <a:avLst/>
              <a:gdLst/>
              <a:ahLst/>
              <a:cxnLst/>
              <a:rect l="l" t="t" r="r" b="b"/>
              <a:pathLst>
                <a:path w="1417" h="410" extrusionOk="0">
                  <a:moveTo>
                    <a:pt x="1053" y="1"/>
                  </a:moveTo>
                  <a:cubicBezTo>
                    <a:pt x="769" y="1"/>
                    <a:pt x="486" y="30"/>
                    <a:pt x="203" y="88"/>
                  </a:cubicBezTo>
                  <a:cubicBezTo>
                    <a:pt x="83" y="148"/>
                    <a:pt x="0" y="219"/>
                    <a:pt x="72" y="350"/>
                  </a:cubicBezTo>
                  <a:cubicBezTo>
                    <a:pt x="179" y="395"/>
                    <a:pt x="289" y="410"/>
                    <a:pt x="400" y="410"/>
                  </a:cubicBezTo>
                  <a:cubicBezTo>
                    <a:pt x="608" y="410"/>
                    <a:pt x="821" y="358"/>
                    <a:pt x="1031" y="358"/>
                  </a:cubicBezTo>
                  <a:cubicBezTo>
                    <a:pt x="1092" y="358"/>
                    <a:pt x="1154" y="362"/>
                    <a:pt x="1215" y="374"/>
                  </a:cubicBezTo>
                  <a:cubicBezTo>
                    <a:pt x="1262" y="243"/>
                    <a:pt x="1417" y="183"/>
                    <a:pt x="1417" y="17"/>
                  </a:cubicBezTo>
                  <a:cubicBezTo>
                    <a:pt x="1296" y="6"/>
                    <a:pt x="1174" y="1"/>
                    <a:pt x="10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5"/>
            <p:cNvSpPr/>
            <p:nvPr/>
          </p:nvSpPr>
          <p:spPr>
            <a:xfrm>
              <a:off x="5433400" y="1994850"/>
              <a:ext cx="31275" cy="13250"/>
            </a:xfrm>
            <a:custGeom>
              <a:avLst/>
              <a:gdLst/>
              <a:ahLst/>
              <a:cxnLst/>
              <a:rect l="l" t="t" r="r" b="b"/>
              <a:pathLst>
                <a:path w="1251" h="530" extrusionOk="0">
                  <a:moveTo>
                    <a:pt x="828" y="0"/>
                  </a:moveTo>
                  <a:cubicBezTo>
                    <a:pt x="581" y="0"/>
                    <a:pt x="335" y="29"/>
                    <a:pt x="84" y="67"/>
                  </a:cubicBezTo>
                  <a:cubicBezTo>
                    <a:pt x="13" y="126"/>
                    <a:pt x="1" y="210"/>
                    <a:pt x="48" y="305"/>
                  </a:cubicBezTo>
                  <a:cubicBezTo>
                    <a:pt x="84" y="376"/>
                    <a:pt x="179" y="424"/>
                    <a:pt x="239" y="483"/>
                  </a:cubicBezTo>
                  <a:cubicBezTo>
                    <a:pt x="258" y="503"/>
                    <a:pt x="289" y="512"/>
                    <a:pt x="318" y="512"/>
                  </a:cubicBezTo>
                  <a:cubicBezTo>
                    <a:pt x="342" y="512"/>
                    <a:pt x="366" y="506"/>
                    <a:pt x="382" y="495"/>
                  </a:cubicBezTo>
                  <a:lnTo>
                    <a:pt x="667" y="495"/>
                  </a:lnTo>
                  <a:cubicBezTo>
                    <a:pt x="667" y="507"/>
                    <a:pt x="679" y="507"/>
                    <a:pt x="715" y="519"/>
                  </a:cubicBezTo>
                  <a:cubicBezTo>
                    <a:pt x="729" y="526"/>
                    <a:pt x="741" y="529"/>
                    <a:pt x="752" y="529"/>
                  </a:cubicBezTo>
                  <a:cubicBezTo>
                    <a:pt x="778" y="529"/>
                    <a:pt x="797" y="512"/>
                    <a:pt x="822" y="495"/>
                  </a:cubicBezTo>
                  <a:cubicBezTo>
                    <a:pt x="858" y="495"/>
                    <a:pt x="906" y="483"/>
                    <a:pt x="953" y="483"/>
                  </a:cubicBezTo>
                  <a:lnTo>
                    <a:pt x="953" y="329"/>
                  </a:lnTo>
                  <a:cubicBezTo>
                    <a:pt x="1096" y="269"/>
                    <a:pt x="1191" y="186"/>
                    <a:pt x="1251" y="31"/>
                  </a:cubicBezTo>
                  <a:cubicBezTo>
                    <a:pt x="1109" y="10"/>
                    <a:pt x="968" y="0"/>
                    <a:pt x="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5"/>
            <p:cNvSpPr/>
            <p:nvPr/>
          </p:nvSpPr>
          <p:spPr>
            <a:xfrm>
              <a:off x="5884350" y="1881325"/>
              <a:ext cx="32475" cy="10425"/>
            </a:xfrm>
            <a:custGeom>
              <a:avLst/>
              <a:gdLst/>
              <a:ahLst/>
              <a:cxnLst/>
              <a:rect l="l" t="t" r="r" b="b"/>
              <a:pathLst>
                <a:path w="1299" h="417" extrusionOk="0">
                  <a:moveTo>
                    <a:pt x="263" y="0"/>
                  </a:moveTo>
                  <a:cubicBezTo>
                    <a:pt x="144" y="0"/>
                    <a:pt x="13" y="36"/>
                    <a:pt x="13" y="179"/>
                  </a:cubicBezTo>
                  <a:cubicBezTo>
                    <a:pt x="1" y="310"/>
                    <a:pt x="108" y="393"/>
                    <a:pt x="227" y="405"/>
                  </a:cubicBezTo>
                  <a:cubicBezTo>
                    <a:pt x="477" y="417"/>
                    <a:pt x="739" y="417"/>
                    <a:pt x="1001" y="417"/>
                  </a:cubicBezTo>
                  <a:cubicBezTo>
                    <a:pt x="1132" y="322"/>
                    <a:pt x="1298" y="226"/>
                    <a:pt x="1144" y="24"/>
                  </a:cubicBezTo>
                  <a:lnTo>
                    <a:pt x="1144" y="24"/>
                  </a:lnTo>
                  <a:cubicBezTo>
                    <a:pt x="1046" y="86"/>
                    <a:pt x="950" y="108"/>
                    <a:pt x="855" y="108"/>
                  </a:cubicBezTo>
                  <a:cubicBezTo>
                    <a:pt x="658" y="108"/>
                    <a:pt x="463" y="16"/>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5"/>
            <p:cNvSpPr/>
            <p:nvPr/>
          </p:nvSpPr>
          <p:spPr>
            <a:xfrm>
              <a:off x="5867975" y="2049775"/>
              <a:ext cx="36350" cy="14325"/>
            </a:xfrm>
            <a:custGeom>
              <a:avLst/>
              <a:gdLst/>
              <a:ahLst/>
              <a:cxnLst/>
              <a:rect l="l" t="t" r="r" b="b"/>
              <a:pathLst>
                <a:path w="1454" h="573" extrusionOk="0">
                  <a:moveTo>
                    <a:pt x="656" y="1"/>
                  </a:moveTo>
                  <a:cubicBezTo>
                    <a:pt x="465" y="1"/>
                    <a:pt x="263" y="25"/>
                    <a:pt x="72" y="25"/>
                  </a:cubicBezTo>
                  <a:cubicBezTo>
                    <a:pt x="1" y="84"/>
                    <a:pt x="1" y="168"/>
                    <a:pt x="25" y="263"/>
                  </a:cubicBezTo>
                  <a:cubicBezTo>
                    <a:pt x="120" y="346"/>
                    <a:pt x="179" y="453"/>
                    <a:pt x="227" y="572"/>
                  </a:cubicBezTo>
                  <a:cubicBezTo>
                    <a:pt x="418" y="525"/>
                    <a:pt x="596" y="489"/>
                    <a:pt x="787" y="441"/>
                  </a:cubicBezTo>
                  <a:cubicBezTo>
                    <a:pt x="850" y="481"/>
                    <a:pt x="915" y="494"/>
                    <a:pt x="980" y="494"/>
                  </a:cubicBezTo>
                  <a:cubicBezTo>
                    <a:pt x="1111" y="494"/>
                    <a:pt x="1243" y="441"/>
                    <a:pt x="1370" y="441"/>
                  </a:cubicBezTo>
                  <a:cubicBezTo>
                    <a:pt x="1453" y="334"/>
                    <a:pt x="1453" y="227"/>
                    <a:pt x="1394" y="120"/>
                  </a:cubicBezTo>
                  <a:cubicBezTo>
                    <a:pt x="1318" y="82"/>
                    <a:pt x="1239" y="73"/>
                    <a:pt x="1159" y="73"/>
                  </a:cubicBezTo>
                  <a:cubicBezTo>
                    <a:pt x="1086" y="73"/>
                    <a:pt x="1013" y="81"/>
                    <a:pt x="941" y="81"/>
                  </a:cubicBezTo>
                  <a:cubicBezTo>
                    <a:pt x="842" y="81"/>
                    <a:pt x="745" y="67"/>
                    <a:pt x="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5"/>
            <p:cNvSpPr/>
            <p:nvPr/>
          </p:nvSpPr>
          <p:spPr>
            <a:xfrm>
              <a:off x="5654275" y="1871200"/>
              <a:ext cx="32450" cy="12225"/>
            </a:xfrm>
            <a:custGeom>
              <a:avLst/>
              <a:gdLst/>
              <a:ahLst/>
              <a:cxnLst/>
              <a:rect l="l" t="t" r="r" b="b"/>
              <a:pathLst>
                <a:path w="1298" h="489" extrusionOk="0">
                  <a:moveTo>
                    <a:pt x="1298" y="250"/>
                  </a:moveTo>
                  <a:cubicBezTo>
                    <a:pt x="1296" y="251"/>
                    <a:pt x="1294" y="251"/>
                    <a:pt x="1292" y="252"/>
                  </a:cubicBezTo>
                  <a:lnTo>
                    <a:pt x="1292" y="252"/>
                  </a:lnTo>
                  <a:cubicBezTo>
                    <a:pt x="1294" y="255"/>
                    <a:pt x="1296" y="259"/>
                    <a:pt x="1298" y="262"/>
                  </a:cubicBezTo>
                  <a:lnTo>
                    <a:pt x="1298" y="250"/>
                  </a:lnTo>
                  <a:close/>
                  <a:moveTo>
                    <a:pt x="1081" y="33"/>
                  </a:moveTo>
                  <a:cubicBezTo>
                    <a:pt x="1074" y="33"/>
                    <a:pt x="1067" y="34"/>
                    <a:pt x="1060" y="36"/>
                  </a:cubicBezTo>
                  <a:cubicBezTo>
                    <a:pt x="715" y="167"/>
                    <a:pt x="322" y="0"/>
                    <a:pt x="0" y="250"/>
                  </a:cubicBezTo>
                  <a:cubicBezTo>
                    <a:pt x="60" y="381"/>
                    <a:pt x="179" y="393"/>
                    <a:pt x="298" y="405"/>
                  </a:cubicBezTo>
                  <a:cubicBezTo>
                    <a:pt x="399" y="465"/>
                    <a:pt x="494" y="488"/>
                    <a:pt x="586" y="488"/>
                  </a:cubicBezTo>
                  <a:cubicBezTo>
                    <a:pt x="837" y="488"/>
                    <a:pt x="1058" y="314"/>
                    <a:pt x="1292" y="252"/>
                  </a:cubicBezTo>
                  <a:lnTo>
                    <a:pt x="1292" y="252"/>
                  </a:lnTo>
                  <a:cubicBezTo>
                    <a:pt x="1238" y="154"/>
                    <a:pt x="1164" y="33"/>
                    <a:pt x="1081" y="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5"/>
            <p:cNvSpPr/>
            <p:nvPr/>
          </p:nvSpPr>
          <p:spPr>
            <a:xfrm>
              <a:off x="5622425" y="1766425"/>
              <a:ext cx="42875" cy="10725"/>
            </a:xfrm>
            <a:custGeom>
              <a:avLst/>
              <a:gdLst/>
              <a:ahLst/>
              <a:cxnLst/>
              <a:rect l="l" t="t" r="r" b="b"/>
              <a:pathLst>
                <a:path w="1715" h="429" extrusionOk="0">
                  <a:moveTo>
                    <a:pt x="1363" y="1"/>
                  </a:moveTo>
                  <a:cubicBezTo>
                    <a:pt x="1280" y="1"/>
                    <a:pt x="1198" y="47"/>
                    <a:pt x="1119" y="119"/>
                  </a:cubicBezTo>
                  <a:cubicBezTo>
                    <a:pt x="1111" y="174"/>
                    <a:pt x="1098" y="191"/>
                    <a:pt x="1084" y="191"/>
                  </a:cubicBezTo>
                  <a:cubicBezTo>
                    <a:pt x="1057" y="191"/>
                    <a:pt x="1023" y="131"/>
                    <a:pt x="1000" y="131"/>
                  </a:cubicBezTo>
                  <a:lnTo>
                    <a:pt x="846" y="131"/>
                  </a:lnTo>
                  <a:cubicBezTo>
                    <a:pt x="774" y="191"/>
                    <a:pt x="703" y="221"/>
                    <a:pt x="631" y="221"/>
                  </a:cubicBezTo>
                  <a:cubicBezTo>
                    <a:pt x="560" y="221"/>
                    <a:pt x="488" y="191"/>
                    <a:pt x="417" y="131"/>
                  </a:cubicBezTo>
                  <a:cubicBezTo>
                    <a:pt x="392" y="123"/>
                    <a:pt x="372" y="114"/>
                    <a:pt x="346" y="114"/>
                  </a:cubicBezTo>
                  <a:cubicBezTo>
                    <a:pt x="336" y="114"/>
                    <a:pt x="324" y="116"/>
                    <a:pt x="310" y="119"/>
                  </a:cubicBezTo>
                  <a:cubicBezTo>
                    <a:pt x="143" y="155"/>
                    <a:pt x="0" y="215"/>
                    <a:pt x="0" y="417"/>
                  </a:cubicBezTo>
                  <a:cubicBezTo>
                    <a:pt x="322" y="417"/>
                    <a:pt x="667" y="429"/>
                    <a:pt x="1000" y="429"/>
                  </a:cubicBezTo>
                  <a:cubicBezTo>
                    <a:pt x="1238" y="417"/>
                    <a:pt x="1477" y="417"/>
                    <a:pt x="1715" y="405"/>
                  </a:cubicBezTo>
                  <a:cubicBezTo>
                    <a:pt x="1667" y="298"/>
                    <a:pt x="1619" y="215"/>
                    <a:pt x="1572" y="107"/>
                  </a:cubicBezTo>
                  <a:cubicBezTo>
                    <a:pt x="1502" y="32"/>
                    <a:pt x="1432"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5"/>
            <p:cNvSpPr/>
            <p:nvPr/>
          </p:nvSpPr>
          <p:spPr>
            <a:xfrm>
              <a:off x="5441450" y="1791725"/>
              <a:ext cx="43175" cy="7425"/>
            </a:xfrm>
            <a:custGeom>
              <a:avLst/>
              <a:gdLst/>
              <a:ahLst/>
              <a:cxnLst/>
              <a:rect l="l" t="t" r="r" b="b"/>
              <a:pathLst>
                <a:path w="1727" h="297" extrusionOk="0">
                  <a:moveTo>
                    <a:pt x="84" y="0"/>
                  </a:moveTo>
                  <a:cubicBezTo>
                    <a:pt x="24" y="36"/>
                    <a:pt x="0" y="72"/>
                    <a:pt x="24" y="131"/>
                  </a:cubicBezTo>
                  <a:cubicBezTo>
                    <a:pt x="48" y="155"/>
                    <a:pt x="60" y="167"/>
                    <a:pt x="95" y="179"/>
                  </a:cubicBezTo>
                  <a:cubicBezTo>
                    <a:pt x="290" y="273"/>
                    <a:pt x="495" y="296"/>
                    <a:pt x="703" y="296"/>
                  </a:cubicBezTo>
                  <a:cubicBezTo>
                    <a:pt x="897" y="296"/>
                    <a:pt x="1093" y="276"/>
                    <a:pt x="1283" y="276"/>
                  </a:cubicBezTo>
                  <a:cubicBezTo>
                    <a:pt x="1353" y="276"/>
                    <a:pt x="1421" y="279"/>
                    <a:pt x="1488" y="286"/>
                  </a:cubicBezTo>
                  <a:cubicBezTo>
                    <a:pt x="1584" y="191"/>
                    <a:pt x="1727" y="155"/>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5"/>
            <p:cNvSpPr/>
            <p:nvPr/>
          </p:nvSpPr>
          <p:spPr>
            <a:xfrm>
              <a:off x="5647425" y="2083725"/>
              <a:ext cx="72950" cy="5975"/>
            </a:xfrm>
            <a:custGeom>
              <a:avLst/>
              <a:gdLst/>
              <a:ahLst/>
              <a:cxnLst/>
              <a:rect l="l" t="t" r="r" b="b"/>
              <a:pathLst>
                <a:path w="2918" h="239" extrusionOk="0">
                  <a:moveTo>
                    <a:pt x="1209" y="0"/>
                  </a:moveTo>
                  <a:cubicBezTo>
                    <a:pt x="1027" y="0"/>
                    <a:pt x="846" y="18"/>
                    <a:pt x="667" y="48"/>
                  </a:cubicBezTo>
                  <a:cubicBezTo>
                    <a:pt x="441" y="48"/>
                    <a:pt x="215" y="60"/>
                    <a:pt x="0" y="84"/>
                  </a:cubicBezTo>
                  <a:cubicBezTo>
                    <a:pt x="196" y="196"/>
                    <a:pt x="397" y="222"/>
                    <a:pt x="600" y="222"/>
                  </a:cubicBezTo>
                  <a:cubicBezTo>
                    <a:pt x="776" y="222"/>
                    <a:pt x="953" y="202"/>
                    <a:pt x="1128" y="202"/>
                  </a:cubicBezTo>
                  <a:cubicBezTo>
                    <a:pt x="1242" y="202"/>
                    <a:pt x="1354" y="211"/>
                    <a:pt x="1465" y="238"/>
                  </a:cubicBezTo>
                  <a:cubicBezTo>
                    <a:pt x="1941" y="238"/>
                    <a:pt x="2405" y="226"/>
                    <a:pt x="2870" y="226"/>
                  </a:cubicBezTo>
                  <a:cubicBezTo>
                    <a:pt x="2917" y="167"/>
                    <a:pt x="2917" y="107"/>
                    <a:pt x="2870" y="48"/>
                  </a:cubicBezTo>
                  <a:cubicBezTo>
                    <a:pt x="2798" y="36"/>
                    <a:pt x="2727" y="24"/>
                    <a:pt x="2655" y="24"/>
                  </a:cubicBezTo>
                  <a:cubicBezTo>
                    <a:pt x="2633" y="25"/>
                    <a:pt x="2611" y="25"/>
                    <a:pt x="2588" y="25"/>
                  </a:cubicBezTo>
                  <a:cubicBezTo>
                    <a:pt x="2449" y="25"/>
                    <a:pt x="2308" y="9"/>
                    <a:pt x="2167" y="9"/>
                  </a:cubicBezTo>
                  <a:cubicBezTo>
                    <a:pt x="2051" y="9"/>
                    <a:pt x="1936" y="20"/>
                    <a:pt x="1822" y="60"/>
                  </a:cubicBezTo>
                  <a:cubicBezTo>
                    <a:pt x="1810" y="54"/>
                    <a:pt x="1801" y="51"/>
                    <a:pt x="1791" y="51"/>
                  </a:cubicBezTo>
                  <a:cubicBezTo>
                    <a:pt x="1780" y="51"/>
                    <a:pt x="1768" y="54"/>
                    <a:pt x="1751" y="60"/>
                  </a:cubicBezTo>
                  <a:cubicBezTo>
                    <a:pt x="1572" y="18"/>
                    <a:pt x="1390" y="0"/>
                    <a:pt x="1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5"/>
            <p:cNvSpPr/>
            <p:nvPr/>
          </p:nvSpPr>
          <p:spPr>
            <a:xfrm>
              <a:off x="5421200" y="1845225"/>
              <a:ext cx="29200" cy="10275"/>
            </a:xfrm>
            <a:custGeom>
              <a:avLst/>
              <a:gdLst/>
              <a:ahLst/>
              <a:cxnLst/>
              <a:rect l="l" t="t" r="r" b="b"/>
              <a:pathLst>
                <a:path w="1168" h="411" extrusionOk="0">
                  <a:moveTo>
                    <a:pt x="464" y="0"/>
                  </a:moveTo>
                  <a:cubicBezTo>
                    <a:pt x="306" y="0"/>
                    <a:pt x="151" y="22"/>
                    <a:pt x="1" y="111"/>
                  </a:cubicBezTo>
                  <a:cubicBezTo>
                    <a:pt x="12" y="218"/>
                    <a:pt x="12" y="301"/>
                    <a:pt x="12" y="408"/>
                  </a:cubicBezTo>
                  <a:cubicBezTo>
                    <a:pt x="54" y="409"/>
                    <a:pt x="96" y="410"/>
                    <a:pt x="137" y="410"/>
                  </a:cubicBezTo>
                  <a:cubicBezTo>
                    <a:pt x="496" y="410"/>
                    <a:pt x="836" y="365"/>
                    <a:pt x="1167" y="301"/>
                  </a:cubicBezTo>
                  <a:cubicBezTo>
                    <a:pt x="1132" y="194"/>
                    <a:pt x="1096" y="99"/>
                    <a:pt x="1013" y="15"/>
                  </a:cubicBezTo>
                  <a:cubicBezTo>
                    <a:pt x="978" y="18"/>
                    <a:pt x="944" y="19"/>
                    <a:pt x="910" y="19"/>
                  </a:cubicBezTo>
                  <a:cubicBezTo>
                    <a:pt x="761" y="19"/>
                    <a:pt x="611"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5"/>
            <p:cNvSpPr/>
            <p:nvPr/>
          </p:nvSpPr>
          <p:spPr>
            <a:xfrm>
              <a:off x="5991500" y="2026625"/>
              <a:ext cx="40825" cy="12000"/>
            </a:xfrm>
            <a:custGeom>
              <a:avLst/>
              <a:gdLst/>
              <a:ahLst/>
              <a:cxnLst/>
              <a:rect l="l" t="t" r="r" b="b"/>
              <a:pathLst>
                <a:path w="1633" h="480" extrusionOk="0">
                  <a:moveTo>
                    <a:pt x="580" y="0"/>
                  </a:moveTo>
                  <a:cubicBezTo>
                    <a:pt x="424" y="0"/>
                    <a:pt x="275" y="50"/>
                    <a:pt x="144" y="236"/>
                  </a:cubicBezTo>
                  <a:cubicBezTo>
                    <a:pt x="108" y="284"/>
                    <a:pt x="49" y="320"/>
                    <a:pt x="1" y="367"/>
                  </a:cubicBezTo>
                  <a:cubicBezTo>
                    <a:pt x="75" y="450"/>
                    <a:pt x="149" y="480"/>
                    <a:pt x="223" y="480"/>
                  </a:cubicBezTo>
                  <a:cubicBezTo>
                    <a:pt x="341" y="480"/>
                    <a:pt x="460" y="406"/>
                    <a:pt x="584" y="355"/>
                  </a:cubicBezTo>
                  <a:cubicBezTo>
                    <a:pt x="591" y="355"/>
                    <a:pt x="597" y="355"/>
                    <a:pt x="603" y="355"/>
                  </a:cubicBezTo>
                  <a:cubicBezTo>
                    <a:pt x="805" y="355"/>
                    <a:pt x="1017" y="458"/>
                    <a:pt x="1216" y="458"/>
                  </a:cubicBezTo>
                  <a:cubicBezTo>
                    <a:pt x="1365" y="458"/>
                    <a:pt x="1507" y="401"/>
                    <a:pt x="1632" y="201"/>
                  </a:cubicBezTo>
                  <a:cubicBezTo>
                    <a:pt x="1620" y="82"/>
                    <a:pt x="1561" y="22"/>
                    <a:pt x="1442" y="10"/>
                  </a:cubicBezTo>
                  <a:cubicBezTo>
                    <a:pt x="1334" y="10"/>
                    <a:pt x="1239" y="10"/>
                    <a:pt x="1144" y="70"/>
                  </a:cubicBezTo>
                  <a:cubicBezTo>
                    <a:pt x="957" y="70"/>
                    <a:pt x="764" y="0"/>
                    <a:pt x="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5"/>
            <p:cNvSpPr/>
            <p:nvPr/>
          </p:nvSpPr>
          <p:spPr>
            <a:xfrm>
              <a:off x="5387275" y="1973575"/>
              <a:ext cx="34250" cy="10125"/>
            </a:xfrm>
            <a:custGeom>
              <a:avLst/>
              <a:gdLst/>
              <a:ahLst/>
              <a:cxnLst/>
              <a:rect l="l" t="t" r="r" b="b"/>
              <a:pathLst>
                <a:path w="1370" h="405" extrusionOk="0">
                  <a:moveTo>
                    <a:pt x="1191" y="1"/>
                  </a:moveTo>
                  <a:cubicBezTo>
                    <a:pt x="905" y="25"/>
                    <a:pt x="643" y="37"/>
                    <a:pt x="357" y="37"/>
                  </a:cubicBezTo>
                  <a:cubicBezTo>
                    <a:pt x="357" y="49"/>
                    <a:pt x="346" y="49"/>
                    <a:pt x="310" y="61"/>
                  </a:cubicBezTo>
                  <a:cubicBezTo>
                    <a:pt x="286" y="61"/>
                    <a:pt x="250" y="61"/>
                    <a:pt x="226" y="13"/>
                  </a:cubicBezTo>
                  <a:cubicBezTo>
                    <a:pt x="179" y="37"/>
                    <a:pt x="119" y="37"/>
                    <a:pt x="72" y="37"/>
                  </a:cubicBezTo>
                  <a:cubicBezTo>
                    <a:pt x="0" y="132"/>
                    <a:pt x="0" y="239"/>
                    <a:pt x="107" y="334"/>
                  </a:cubicBezTo>
                  <a:cubicBezTo>
                    <a:pt x="336" y="366"/>
                    <a:pt x="562" y="405"/>
                    <a:pt x="786" y="405"/>
                  </a:cubicBezTo>
                  <a:cubicBezTo>
                    <a:pt x="981" y="405"/>
                    <a:pt x="1175" y="375"/>
                    <a:pt x="1369" y="287"/>
                  </a:cubicBezTo>
                  <a:cubicBezTo>
                    <a:pt x="1358" y="156"/>
                    <a:pt x="1310" y="6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5"/>
            <p:cNvSpPr/>
            <p:nvPr/>
          </p:nvSpPr>
          <p:spPr>
            <a:xfrm>
              <a:off x="5725400" y="2099775"/>
              <a:ext cx="41100" cy="12725"/>
            </a:xfrm>
            <a:custGeom>
              <a:avLst/>
              <a:gdLst/>
              <a:ahLst/>
              <a:cxnLst/>
              <a:rect l="l" t="t" r="r" b="b"/>
              <a:pathLst>
                <a:path w="1644" h="509" extrusionOk="0">
                  <a:moveTo>
                    <a:pt x="764" y="1"/>
                  </a:moveTo>
                  <a:cubicBezTo>
                    <a:pt x="614" y="1"/>
                    <a:pt x="462" y="11"/>
                    <a:pt x="310" y="37"/>
                  </a:cubicBezTo>
                  <a:cubicBezTo>
                    <a:pt x="251" y="168"/>
                    <a:pt x="132" y="251"/>
                    <a:pt x="1" y="311"/>
                  </a:cubicBezTo>
                  <a:cubicBezTo>
                    <a:pt x="29" y="440"/>
                    <a:pt x="80" y="509"/>
                    <a:pt x="149" y="509"/>
                  </a:cubicBezTo>
                  <a:cubicBezTo>
                    <a:pt x="195" y="509"/>
                    <a:pt x="249" y="479"/>
                    <a:pt x="310" y="418"/>
                  </a:cubicBezTo>
                  <a:cubicBezTo>
                    <a:pt x="417" y="287"/>
                    <a:pt x="584" y="335"/>
                    <a:pt x="715" y="311"/>
                  </a:cubicBezTo>
                  <a:cubicBezTo>
                    <a:pt x="864" y="352"/>
                    <a:pt x="1016" y="373"/>
                    <a:pt x="1168" y="373"/>
                  </a:cubicBezTo>
                  <a:cubicBezTo>
                    <a:pt x="1319" y="373"/>
                    <a:pt x="1471" y="352"/>
                    <a:pt x="1620" y="311"/>
                  </a:cubicBezTo>
                  <a:lnTo>
                    <a:pt x="1644" y="311"/>
                  </a:lnTo>
                  <a:cubicBezTo>
                    <a:pt x="1537" y="227"/>
                    <a:pt x="1429" y="120"/>
                    <a:pt x="1322" y="37"/>
                  </a:cubicBezTo>
                  <a:cubicBezTo>
                    <a:pt x="1142" y="17"/>
                    <a:pt x="955" y="1"/>
                    <a:pt x="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5"/>
            <p:cNvSpPr/>
            <p:nvPr/>
          </p:nvSpPr>
          <p:spPr>
            <a:xfrm>
              <a:off x="5646825" y="2060500"/>
              <a:ext cx="43775" cy="10425"/>
            </a:xfrm>
            <a:custGeom>
              <a:avLst/>
              <a:gdLst/>
              <a:ahLst/>
              <a:cxnLst/>
              <a:rect l="l" t="t" r="r" b="b"/>
              <a:pathLst>
                <a:path w="1751" h="417" extrusionOk="0">
                  <a:moveTo>
                    <a:pt x="1751" y="1"/>
                  </a:moveTo>
                  <a:lnTo>
                    <a:pt x="1751" y="1"/>
                  </a:lnTo>
                  <a:cubicBezTo>
                    <a:pt x="1274" y="12"/>
                    <a:pt x="798" y="12"/>
                    <a:pt x="298" y="12"/>
                  </a:cubicBezTo>
                  <a:cubicBezTo>
                    <a:pt x="262" y="48"/>
                    <a:pt x="203" y="120"/>
                    <a:pt x="120" y="143"/>
                  </a:cubicBezTo>
                  <a:cubicBezTo>
                    <a:pt x="84" y="167"/>
                    <a:pt x="36" y="203"/>
                    <a:pt x="0" y="251"/>
                  </a:cubicBezTo>
                  <a:lnTo>
                    <a:pt x="0" y="322"/>
                  </a:lnTo>
                  <a:cubicBezTo>
                    <a:pt x="112" y="390"/>
                    <a:pt x="219" y="417"/>
                    <a:pt x="323" y="417"/>
                  </a:cubicBezTo>
                  <a:cubicBezTo>
                    <a:pt x="655" y="417"/>
                    <a:pt x="960" y="153"/>
                    <a:pt x="1286" y="143"/>
                  </a:cubicBezTo>
                  <a:cubicBezTo>
                    <a:pt x="1453" y="132"/>
                    <a:pt x="1644" y="167"/>
                    <a:pt x="1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5"/>
            <p:cNvSpPr/>
            <p:nvPr/>
          </p:nvSpPr>
          <p:spPr>
            <a:xfrm>
              <a:off x="5478650" y="1789175"/>
              <a:ext cx="33950" cy="9725"/>
            </a:xfrm>
            <a:custGeom>
              <a:avLst/>
              <a:gdLst/>
              <a:ahLst/>
              <a:cxnLst/>
              <a:rect l="l" t="t" r="r" b="b"/>
              <a:pathLst>
                <a:path w="1358" h="389" extrusionOk="0">
                  <a:moveTo>
                    <a:pt x="642" y="0"/>
                  </a:moveTo>
                  <a:cubicBezTo>
                    <a:pt x="482" y="0"/>
                    <a:pt x="319" y="32"/>
                    <a:pt x="155" y="102"/>
                  </a:cubicBezTo>
                  <a:cubicBezTo>
                    <a:pt x="96" y="198"/>
                    <a:pt x="48" y="293"/>
                    <a:pt x="0" y="388"/>
                  </a:cubicBezTo>
                  <a:cubicBezTo>
                    <a:pt x="76" y="350"/>
                    <a:pt x="155" y="341"/>
                    <a:pt x="235" y="341"/>
                  </a:cubicBezTo>
                  <a:cubicBezTo>
                    <a:pt x="308" y="341"/>
                    <a:pt x="382" y="349"/>
                    <a:pt x="454" y="349"/>
                  </a:cubicBezTo>
                  <a:cubicBezTo>
                    <a:pt x="553" y="349"/>
                    <a:pt x="649" y="335"/>
                    <a:pt x="739" y="269"/>
                  </a:cubicBezTo>
                  <a:lnTo>
                    <a:pt x="751" y="257"/>
                  </a:lnTo>
                  <a:cubicBezTo>
                    <a:pt x="916" y="311"/>
                    <a:pt x="1008" y="340"/>
                    <a:pt x="1080" y="340"/>
                  </a:cubicBezTo>
                  <a:cubicBezTo>
                    <a:pt x="1168" y="340"/>
                    <a:pt x="1227" y="296"/>
                    <a:pt x="1358" y="198"/>
                  </a:cubicBezTo>
                  <a:cubicBezTo>
                    <a:pt x="1127" y="75"/>
                    <a:pt x="887"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5"/>
            <p:cNvSpPr/>
            <p:nvPr/>
          </p:nvSpPr>
          <p:spPr>
            <a:xfrm>
              <a:off x="5941450" y="1992350"/>
              <a:ext cx="39375" cy="7775"/>
            </a:xfrm>
            <a:custGeom>
              <a:avLst/>
              <a:gdLst/>
              <a:ahLst/>
              <a:cxnLst/>
              <a:rect l="l" t="t" r="r" b="b"/>
              <a:pathLst>
                <a:path w="1575" h="311" extrusionOk="0">
                  <a:moveTo>
                    <a:pt x="122" y="0"/>
                  </a:moveTo>
                  <a:cubicBezTo>
                    <a:pt x="145" y="81"/>
                    <a:pt x="0" y="251"/>
                    <a:pt x="164" y="251"/>
                  </a:cubicBezTo>
                  <a:cubicBezTo>
                    <a:pt x="169" y="251"/>
                    <a:pt x="175" y="250"/>
                    <a:pt x="181" y="250"/>
                  </a:cubicBezTo>
                  <a:cubicBezTo>
                    <a:pt x="200" y="249"/>
                    <a:pt x="219" y="249"/>
                    <a:pt x="239" y="249"/>
                  </a:cubicBezTo>
                  <a:cubicBezTo>
                    <a:pt x="485" y="249"/>
                    <a:pt x="722" y="311"/>
                    <a:pt x="960" y="311"/>
                  </a:cubicBezTo>
                  <a:cubicBezTo>
                    <a:pt x="978" y="311"/>
                    <a:pt x="996" y="310"/>
                    <a:pt x="1015" y="310"/>
                  </a:cubicBezTo>
                  <a:cubicBezTo>
                    <a:pt x="1110" y="298"/>
                    <a:pt x="1193" y="286"/>
                    <a:pt x="1277" y="286"/>
                  </a:cubicBezTo>
                  <a:cubicBezTo>
                    <a:pt x="1372" y="191"/>
                    <a:pt x="1467" y="107"/>
                    <a:pt x="1574" y="12"/>
                  </a:cubicBezTo>
                  <a:cubicBezTo>
                    <a:pt x="1098" y="12"/>
                    <a:pt x="598" y="0"/>
                    <a:pt x="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5"/>
            <p:cNvSpPr/>
            <p:nvPr/>
          </p:nvSpPr>
          <p:spPr>
            <a:xfrm>
              <a:off x="5735225" y="2056925"/>
              <a:ext cx="32775" cy="15150"/>
            </a:xfrm>
            <a:custGeom>
              <a:avLst/>
              <a:gdLst/>
              <a:ahLst/>
              <a:cxnLst/>
              <a:rect l="l" t="t" r="r" b="b"/>
              <a:pathLst>
                <a:path w="1311" h="606" extrusionOk="0">
                  <a:moveTo>
                    <a:pt x="513" y="1"/>
                  </a:moveTo>
                  <a:cubicBezTo>
                    <a:pt x="322" y="144"/>
                    <a:pt x="1" y="215"/>
                    <a:pt x="239" y="560"/>
                  </a:cubicBezTo>
                  <a:cubicBezTo>
                    <a:pt x="392" y="530"/>
                    <a:pt x="545" y="396"/>
                    <a:pt x="698" y="396"/>
                  </a:cubicBezTo>
                  <a:cubicBezTo>
                    <a:pt x="783" y="396"/>
                    <a:pt x="868" y="437"/>
                    <a:pt x="953" y="560"/>
                  </a:cubicBezTo>
                  <a:cubicBezTo>
                    <a:pt x="953" y="572"/>
                    <a:pt x="965" y="584"/>
                    <a:pt x="989" y="596"/>
                  </a:cubicBezTo>
                  <a:cubicBezTo>
                    <a:pt x="999" y="603"/>
                    <a:pt x="1008" y="606"/>
                    <a:pt x="1017" y="606"/>
                  </a:cubicBezTo>
                  <a:cubicBezTo>
                    <a:pt x="1039" y="606"/>
                    <a:pt x="1058" y="586"/>
                    <a:pt x="1084" y="560"/>
                  </a:cubicBezTo>
                  <a:cubicBezTo>
                    <a:pt x="1310" y="346"/>
                    <a:pt x="1251" y="179"/>
                    <a:pt x="989" y="84"/>
                  </a:cubicBezTo>
                  <a:cubicBezTo>
                    <a:pt x="846" y="25"/>
                    <a:pt x="679" y="25"/>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5"/>
            <p:cNvSpPr/>
            <p:nvPr/>
          </p:nvSpPr>
          <p:spPr>
            <a:xfrm>
              <a:off x="5607825" y="1973050"/>
              <a:ext cx="32775" cy="9725"/>
            </a:xfrm>
            <a:custGeom>
              <a:avLst/>
              <a:gdLst/>
              <a:ahLst/>
              <a:cxnLst/>
              <a:rect l="l" t="t" r="r" b="b"/>
              <a:pathLst>
                <a:path w="1311" h="389" extrusionOk="0">
                  <a:moveTo>
                    <a:pt x="290" y="1"/>
                  </a:moveTo>
                  <a:cubicBezTo>
                    <a:pt x="194" y="1"/>
                    <a:pt x="98" y="16"/>
                    <a:pt x="1" y="58"/>
                  </a:cubicBezTo>
                  <a:lnTo>
                    <a:pt x="1" y="201"/>
                  </a:lnTo>
                  <a:cubicBezTo>
                    <a:pt x="225" y="284"/>
                    <a:pt x="447" y="388"/>
                    <a:pt x="679" y="388"/>
                  </a:cubicBezTo>
                  <a:cubicBezTo>
                    <a:pt x="878" y="388"/>
                    <a:pt x="1085" y="312"/>
                    <a:pt x="1310" y="82"/>
                  </a:cubicBezTo>
                  <a:lnTo>
                    <a:pt x="1310" y="82"/>
                  </a:lnTo>
                  <a:cubicBezTo>
                    <a:pt x="1233" y="98"/>
                    <a:pt x="1159" y="105"/>
                    <a:pt x="1086" y="105"/>
                  </a:cubicBezTo>
                  <a:cubicBezTo>
                    <a:pt x="798" y="105"/>
                    <a:pt x="543"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5"/>
            <p:cNvSpPr/>
            <p:nvPr/>
          </p:nvSpPr>
          <p:spPr>
            <a:xfrm>
              <a:off x="6110275" y="1884825"/>
              <a:ext cx="28600" cy="14750"/>
            </a:xfrm>
            <a:custGeom>
              <a:avLst/>
              <a:gdLst/>
              <a:ahLst/>
              <a:cxnLst/>
              <a:rect l="l" t="t" r="r" b="b"/>
              <a:pathLst>
                <a:path w="1144" h="590" extrusionOk="0">
                  <a:moveTo>
                    <a:pt x="721" y="0"/>
                  </a:moveTo>
                  <a:cubicBezTo>
                    <a:pt x="601" y="0"/>
                    <a:pt x="490" y="19"/>
                    <a:pt x="429" y="158"/>
                  </a:cubicBezTo>
                  <a:cubicBezTo>
                    <a:pt x="429" y="193"/>
                    <a:pt x="417" y="217"/>
                    <a:pt x="393" y="217"/>
                  </a:cubicBezTo>
                  <a:cubicBezTo>
                    <a:pt x="378" y="223"/>
                    <a:pt x="365" y="226"/>
                    <a:pt x="354" y="226"/>
                  </a:cubicBezTo>
                  <a:cubicBezTo>
                    <a:pt x="322" y="226"/>
                    <a:pt x="307" y="202"/>
                    <a:pt x="298" y="158"/>
                  </a:cubicBezTo>
                  <a:cubicBezTo>
                    <a:pt x="251" y="146"/>
                    <a:pt x="191" y="146"/>
                    <a:pt x="143" y="146"/>
                  </a:cubicBezTo>
                  <a:cubicBezTo>
                    <a:pt x="24" y="205"/>
                    <a:pt x="12" y="324"/>
                    <a:pt x="1" y="443"/>
                  </a:cubicBezTo>
                  <a:cubicBezTo>
                    <a:pt x="191" y="539"/>
                    <a:pt x="379" y="589"/>
                    <a:pt x="568" y="589"/>
                  </a:cubicBezTo>
                  <a:cubicBezTo>
                    <a:pt x="757" y="589"/>
                    <a:pt x="947" y="539"/>
                    <a:pt x="1144" y="432"/>
                  </a:cubicBezTo>
                  <a:cubicBezTo>
                    <a:pt x="858" y="420"/>
                    <a:pt x="858" y="205"/>
                    <a:pt x="858" y="3"/>
                  </a:cubicBezTo>
                  <a:cubicBezTo>
                    <a:pt x="812" y="3"/>
                    <a:pt x="766" y="0"/>
                    <a:pt x="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5"/>
            <p:cNvSpPr/>
            <p:nvPr/>
          </p:nvSpPr>
          <p:spPr>
            <a:xfrm>
              <a:off x="5681950" y="1988325"/>
              <a:ext cx="33950" cy="11775"/>
            </a:xfrm>
            <a:custGeom>
              <a:avLst/>
              <a:gdLst/>
              <a:ahLst/>
              <a:cxnLst/>
              <a:rect l="l" t="t" r="r" b="b"/>
              <a:pathLst>
                <a:path w="1358" h="471" extrusionOk="0">
                  <a:moveTo>
                    <a:pt x="805" y="1"/>
                  </a:moveTo>
                  <a:cubicBezTo>
                    <a:pt x="653" y="1"/>
                    <a:pt x="502" y="28"/>
                    <a:pt x="358" y="66"/>
                  </a:cubicBezTo>
                  <a:cubicBezTo>
                    <a:pt x="0" y="149"/>
                    <a:pt x="119" y="328"/>
                    <a:pt x="346" y="471"/>
                  </a:cubicBezTo>
                  <a:cubicBezTo>
                    <a:pt x="437" y="404"/>
                    <a:pt x="532" y="371"/>
                    <a:pt x="628" y="371"/>
                  </a:cubicBezTo>
                  <a:cubicBezTo>
                    <a:pt x="719" y="371"/>
                    <a:pt x="812" y="401"/>
                    <a:pt x="905" y="459"/>
                  </a:cubicBezTo>
                  <a:cubicBezTo>
                    <a:pt x="977" y="256"/>
                    <a:pt x="1143" y="173"/>
                    <a:pt x="1358" y="161"/>
                  </a:cubicBezTo>
                  <a:cubicBezTo>
                    <a:pt x="1180" y="43"/>
                    <a:pt x="992" y="1"/>
                    <a:pt x="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5"/>
            <p:cNvSpPr/>
            <p:nvPr/>
          </p:nvSpPr>
          <p:spPr>
            <a:xfrm>
              <a:off x="6044200" y="1879225"/>
              <a:ext cx="24725" cy="17000"/>
            </a:xfrm>
            <a:custGeom>
              <a:avLst/>
              <a:gdLst/>
              <a:ahLst/>
              <a:cxnLst/>
              <a:rect l="l" t="t" r="r" b="b"/>
              <a:pathLst>
                <a:path w="989" h="680" extrusionOk="0">
                  <a:moveTo>
                    <a:pt x="893" y="84"/>
                  </a:moveTo>
                  <a:cubicBezTo>
                    <a:pt x="596" y="203"/>
                    <a:pt x="96" y="1"/>
                    <a:pt x="0" y="679"/>
                  </a:cubicBezTo>
                  <a:cubicBezTo>
                    <a:pt x="322" y="406"/>
                    <a:pt x="679" y="608"/>
                    <a:pt x="917" y="370"/>
                  </a:cubicBezTo>
                  <a:cubicBezTo>
                    <a:pt x="989" y="322"/>
                    <a:pt x="989" y="263"/>
                    <a:pt x="917" y="227"/>
                  </a:cubicBezTo>
                  <a:cubicBezTo>
                    <a:pt x="917" y="179"/>
                    <a:pt x="917" y="132"/>
                    <a:pt x="893"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5"/>
            <p:cNvSpPr/>
            <p:nvPr/>
          </p:nvSpPr>
          <p:spPr>
            <a:xfrm>
              <a:off x="5366350" y="1759900"/>
              <a:ext cx="40600" cy="7500"/>
            </a:xfrm>
            <a:custGeom>
              <a:avLst/>
              <a:gdLst/>
              <a:ahLst/>
              <a:cxnLst/>
              <a:rect l="l" t="t" r="r" b="b"/>
              <a:pathLst>
                <a:path w="1624" h="300" extrusionOk="0">
                  <a:moveTo>
                    <a:pt x="127" y="0"/>
                  </a:moveTo>
                  <a:cubicBezTo>
                    <a:pt x="56" y="0"/>
                    <a:pt x="0" y="25"/>
                    <a:pt x="16" y="142"/>
                  </a:cubicBezTo>
                  <a:cubicBezTo>
                    <a:pt x="26" y="258"/>
                    <a:pt x="139" y="299"/>
                    <a:pt x="247" y="299"/>
                  </a:cubicBezTo>
                  <a:cubicBezTo>
                    <a:pt x="261" y="299"/>
                    <a:pt x="275" y="298"/>
                    <a:pt x="290" y="297"/>
                  </a:cubicBezTo>
                  <a:cubicBezTo>
                    <a:pt x="401" y="270"/>
                    <a:pt x="515" y="263"/>
                    <a:pt x="630" y="263"/>
                  </a:cubicBezTo>
                  <a:cubicBezTo>
                    <a:pt x="762" y="263"/>
                    <a:pt x="896" y="272"/>
                    <a:pt x="1029" y="272"/>
                  </a:cubicBezTo>
                  <a:cubicBezTo>
                    <a:pt x="1233" y="272"/>
                    <a:pt x="1434" y="249"/>
                    <a:pt x="1623" y="130"/>
                  </a:cubicBezTo>
                  <a:cubicBezTo>
                    <a:pt x="1159" y="83"/>
                    <a:pt x="706" y="35"/>
                    <a:pt x="242" y="11"/>
                  </a:cubicBezTo>
                  <a:cubicBezTo>
                    <a:pt x="205" y="7"/>
                    <a:pt x="164"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5"/>
            <p:cNvSpPr/>
            <p:nvPr/>
          </p:nvSpPr>
          <p:spPr>
            <a:xfrm>
              <a:off x="5429475" y="1904525"/>
              <a:ext cx="34900" cy="12225"/>
            </a:xfrm>
            <a:custGeom>
              <a:avLst/>
              <a:gdLst/>
              <a:ahLst/>
              <a:cxnLst/>
              <a:rect l="l" t="t" r="r" b="b"/>
              <a:pathLst>
                <a:path w="1396" h="489" extrusionOk="0">
                  <a:moveTo>
                    <a:pt x="576" y="0"/>
                  </a:moveTo>
                  <a:cubicBezTo>
                    <a:pt x="464" y="0"/>
                    <a:pt x="353" y="22"/>
                    <a:pt x="241" y="72"/>
                  </a:cubicBezTo>
                  <a:cubicBezTo>
                    <a:pt x="193" y="84"/>
                    <a:pt x="158" y="84"/>
                    <a:pt x="110" y="108"/>
                  </a:cubicBezTo>
                  <a:cubicBezTo>
                    <a:pt x="1" y="416"/>
                    <a:pt x="165" y="484"/>
                    <a:pt x="361" y="484"/>
                  </a:cubicBezTo>
                  <a:cubicBezTo>
                    <a:pt x="400" y="484"/>
                    <a:pt x="440" y="481"/>
                    <a:pt x="479" y="477"/>
                  </a:cubicBezTo>
                  <a:cubicBezTo>
                    <a:pt x="753" y="441"/>
                    <a:pt x="1003" y="489"/>
                    <a:pt x="1253" y="382"/>
                  </a:cubicBezTo>
                  <a:lnTo>
                    <a:pt x="1253" y="370"/>
                  </a:lnTo>
                  <a:cubicBezTo>
                    <a:pt x="1301" y="310"/>
                    <a:pt x="1348" y="263"/>
                    <a:pt x="1396" y="227"/>
                  </a:cubicBezTo>
                  <a:cubicBezTo>
                    <a:pt x="1331" y="89"/>
                    <a:pt x="1228" y="67"/>
                    <a:pt x="1116" y="67"/>
                  </a:cubicBezTo>
                  <a:cubicBezTo>
                    <a:pt x="1063" y="67"/>
                    <a:pt x="1009" y="72"/>
                    <a:pt x="955" y="72"/>
                  </a:cubicBezTo>
                  <a:cubicBezTo>
                    <a:pt x="829" y="28"/>
                    <a:pt x="703" y="0"/>
                    <a:pt x="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5"/>
            <p:cNvSpPr/>
            <p:nvPr/>
          </p:nvSpPr>
          <p:spPr>
            <a:xfrm>
              <a:off x="5734050" y="1770575"/>
              <a:ext cx="39300" cy="13275"/>
            </a:xfrm>
            <a:custGeom>
              <a:avLst/>
              <a:gdLst/>
              <a:ahLst/>
              <a:cxnLst/>
              <a:rect l="l" t="t" r="r" b="b"/>
              <a:pathLst>
                <a:path w="1572" h="531" extrusionOk="0">
                  <a:moveTo>
                    <a:pt x="857" y="60"/>
                  </a:moveTo>
                  <a:cubicBezTo>
                    <a:pt x="786" y="60"/>
                    <a:pt x="714" y="72"/>
                    <a:pt x="655" y="84"/>
                  </a:cubicBezTo>
                  <a:cubicBezTo>
                    <a:pt x="441" y="191"/>
                    <a:pt x="0" y="1"/>
                    <a:pt x="131" y="501"/>
                  </a:cubicBezTo>
                  <a:cubicBezTo>
                    <a:pt x="207" y="522"/>
                    <a:pt x="281" y="530"/>
                    <a:pt x="355" y="530"/>
                  </a:cubicBezTo>
                  <a:cubicBezTo>
                    <a:pt x="618" y="530"/>
                    <a:pt x="871" y="424"/>
                    <a:pt x="1131" y="406"/>
                  </a:cubicBezTo>
                  <a:cubicBezTo>
                    <a:pt x="1214" y="227"/>
                    <a:pt x="1488" y="299"/>
                    <a:pt x="1572" y="108"/>
                  </a:cubicBezTo>
                  <a:cubicBezTo>
                    <a:pt x="1515" y="80"/>
                    <a:pt x="1463" y="65"/>
                    <a:pt x="1412" y="65"/>
                  </a:cubicBezTo>
                  <a:cubicBezTo>
                    <a:pt x="1356" y="65"/>
                    <a:pt x="1301" y="83"/>
                    <a:pt x="1238" y="120"/>
                  </a:cubicBezTo>
                  <a:cubicBezTo>
                    <a:pt x="1220" y="114"/>
                    <a:pt x="1208" y="111"/>
                    <a:pt x="1197" y="111"/>
                  </a:cubicBezTo>
                  <a:cubicBezTo>
                    <a:pt x="1185" y="111"/>
                    <a:pt x="1173" y="114"/>
                    <a:pt x="1155" y="120"/>
                  </a:cubicBezTo>
                  <a:cubicBezTo>
                    <a:pt x="1072" y="60"/>
                    <a:pt x="964" y="60"/>
                    <a:pt x="857"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5"/>
            <p:cNvSpPr/>
            <p:nvPr/>
          </p:nvSpPr>
          <p:spPr>
            <a:xfrm>
              <a:off x="5927525" y="2049950"/>
              <a:ext cx="39300" cy="18725"/>
            </a:xfrm>
            <a:custGeom>
              <a:avLst/>
              <a:gdLst/>
              <a:ahLst/>
              <a:cxnLst/>
              <a:rect l="l" t="t" r="r" b="b"/>
              <a:pathLst>
                <a:path w="1572" h="749" extrusionOk="0">
                  <a:moveTo>
                    <a:pt x="1227" y="1"/>
                  </a:moveTo>
                  <a:cubicBezTo>
                    <a:pt x="1162" y="1"/>
                    <a:pt x="1085" y="47"/>
                    <a:pt x="1000" y="137"/>
                  </a:cubicBezTo>
                  <a:cubicBezTo>
                    <a:pt x="1012" y="161"/>
                    <a:pt x="1012" y="196"/>
                    <a:pt x="1012" y="220"/>
                  </a:cubicBezTo>
                  <a:cubicBezTo>
                    <a:pt x="949" y="380"/>
                    <a:pt x="843" y="414"/>
                    <a:pt x="727" y="414"/>
                  </a:cubicBezTo>
                  <a:cubicBezTo>
                    <a:pt x="640" y="414"/>
                    <a:pt x="549" y="395"/>
                    <a:pt x="465" y="395"/>
                  </a:cubicBezTo>
                  <a:cubicBezTo>
                    <a:pt x="427" y="395"/>
                    <a:pt x="391" y="399"/>
                    <a:pt x="357" y="411"/>
                  </a:cubicBezTo>
                  <a:cubicBezTo>
                    <a:pt x="226" y="434"/>
                    <a:pt x="83" y="458"/>
                    <a:pt x="0" y="577"/>
                  </a:cubicBezTo>
                  <a:cubicBezTo>
                    <a:pt x="258" y="695"/>
                    <a:pt x="514" y="749"/>
                    <a:pt x="771" y="749"/>
                  </a:cubicBezTo>
                  <a:cubicBezTo>
                    <a:pt x="1035" y="749"/>
                    <a:pt x="1300" y="692"/>
                    <a:pt x="1572" y="589"/>
                  </a:cubicBezTo>
                  <a:cubicBezTo>
                    <a:pt x="1453" y="518"/>
                    <a:pt x="1429" y="399"/>
                    <a:pt x="1429" y="268"/>
                  </a:cubicBezTo>
                  <a:cubicBezTo>
                    <a:pt x="1387" y="88"/>
                    <a:pt x="1318"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5"/>
            <p:cNvSpPr/>
            <p:nvPr/>
          </p:nvSpPr>
          <p:spPr>
            <a:xfrm>
              <a:off x="5812625" y="1783975"/>
              <a:ext cx="25925" cy="14625"/>
            </a:xfrm>
            <a:custGeom>
              <a:avLst/>
              <a:gdLst/>
              <a:ahLst/>
              <a:cxnLst/>
              <a:rect l="l" t="t" r="r" b="b"/>
              <a:pathLst>
                <a:path w="1037" h="585" extrusionOk="0">
                  <a:moveTo>
                    <a:pt x="143" y="1"/>
                  </a:moveTo>
                  <a:cubicBezTo>
                    <a:pt x="96" y="1"/>
                    <a:pt x="36" y="13"/>
                    <a:pt x="0" y="13"/>
                  </a:cubicBezTo>
                  <a:lnTo>
                    <a:pt x="0" y="286"/>
                  </a:lnTo>
                  <a:lnTo>
                    <a:pt x="12" y="310"/>
                  </a:lnTo>
                  <a:cubicBezTo>
                    <a:pt x="143" y="406"/>
                    <a:pt x="357" y="382"/>
                    <a:pt x="429" y="584"/>
                  </a:cubicBezTo>
                  <a:lnTo>
                    <a:pt x="715" y="584"/>
                  </a:lnTo>
                  <a:cubicBezTo>
                    <a:pt x="715" y="382"/>
                    <a:pt x="798" y="251"/>
                    <a:pt x="977" y="179"/>
                  </a:cubicBezTo>
                  <a:cubicBezTo>
                    <a:pt x="1036" y="132"/>
                    <a:pt x="1036" y="84"/>
                    <a:pt x="1012" y="13"/>
                  </a:cubicBezTo>
                  <a:cubicBezTo>
                    <a:pt x="727" y="13"/>
                    <a:pt x="429"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5"/>
            <p:cNvSpPr/>
            <p:nvPr/>
          </p:nvSpPr>
          <p:spPr>
            <a:xfrm>
              <a:off x="5314650" y="1876800"/>
              <a:ext cx="28000" cy="8400"/>
            </a:xfrm>
            <a:custGeom>
              <a:avLst/>
              <a:gdLst/>
              <a:ahLst/>
              <a:cxnLst/>
              <a:rect l="l" t="t" r="r" b="b"/>
              <a:pathLst>
                <a:path w="1120" h="336" extrusionOk="0">
                  <a:moveTo>
                    <a:pt x="304" y="0"/>
                  </a:moveTo>
                  <a:cubicBezTo>
                    <a:pt x="267" y="0"/>
                    <a:pt x="229" y="1"/>
                    <a:pt x="191" y="2"/>
                  </a:cubicBezTo>
                  <a:cubicBezTo>
                    <a:pt x="107" y="2"/>
                    <a:pt x="0" y="62"/>
                    <a:pt x="0" y="169"/>
                  </a:cubicBezTo>
                  <a:cubicBezTo>
                    <a:pt x="0" y="276"/>
                    <a:pt x="95" y="324"/>
                    <a:pt x="191" y="324"/>
                  </a:cubicBezTo>
                  <a:cubicBezTo>
                    <a:pt x="512" y="336"/>
                    <a:pt x="810" y="336"/>
                    <a:pt x="1119" y="336"/>
                  </a:cubicBezTo>
                  <a:cubicBezTo>
                    <a:pt x="1060" y="229"/>
                    <a:pt x="1012" y="145"/>
                    <a:pt x="965" y="38"/>
                  </a:cubicBezTo>
                  <a:cubicBezTo>
                    <a:pt x="749" y="28"/>
                    <a:pt x="534" y="0"/>
                    <a:pt x="3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5"/>
            <p:cNvSpPr/>
            <p:nvPr/>
          </p:nvSpPr>
          <p:spPr>
            <a:xfrm>
              <a:off x="5265225" y="1824150"/>
              <a:ext cx="18475" cy="36350"/>
            </a:xfrm>
            <a:custGeom>
              <a:avLst/>
              <a:gdLst/>
              <a:ahLst/>
              <a:cxnLst/>
              <a:rect l="l" t="t" r="r" b="b"/>
              <a:pathLst>
                <a:path w="739" h="1454" extrusionOk="0">
                  <a:moveTo>
                    <a:pt x="283" y="0"/>
                  </a:moveTo>
                  <a:cubicBezTo>
                    <a:pt x="145" y="0"/>
                    <a:pt x="42" y="70"/>
                    <a:pt x="1" y="275"/>
                  </a:cubicBezTo>
                  <a:cubicBezTo>
                    <a:pt x="48" y="501"/>
                    <a:pt x="203" y="680"/>
                    <a:pt x="227" y="906"/>
                  </a:cubicBezTo>
                  <a:cubicBezTo>
                    <a:pt x="239" y="965"/>
                    <a:pt x="251" y="1025"/>
                    <a:pt x="286" y="1085"/>
                  </a:cubicBezTo>
                  <a:cubicBezTo>
                    <a:pt x="358" y="1192"/>
                    <a:pt x="441" y="1275"/>
                    <a:pt x="501" y="1382"/>
                  </a:cubicBezTo>
                  <a:cubicBezTo>
                    <a:pt x="525" y="1406"/>
                    <a:pt x="536" y="1430"/>
                    <a:pt x="548" y="1454"/>
                  </a:cubicBezTo>
                  <a:cubicBezTo>
                    <a:pt x="584" y="1442"/>
                    <a:pt x="620" y="1430"/>
                    <a:pt x="656" y="1394"/>
                  </a:cubicBezTo>
                  <a:cubicBezTo>
                    <a:pt x="703" y="1120"/>
                    <a:pt x="417" y="834"/>
                    <a:pt x="656" y="549"/>
                  </a:cubicBezTo>
                  <a:cubicBezTo>
                    <a:pt x="739" y="346"/>
                    <a:pt x="656" y="192"/>
                    <a:pt x="489" y="37"/>
                  </a:cubicBezTo>
                  <a:cubicBezTo>
                    <a:pt x="415" y="15"/>
                    <a:pt x="345"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5"/>
            <p:cNvSpPr/>
            <p:nvPr/>
          </p:nvSpPr>
          <p:spPr>
            <a:xfrm>
              <a:off x="5672125" y="1816500"/>
              <a:ext cx="32775" cy="7575"/>
            </a:xfrm>
            <a:custGeom>
              <a:avLst/>
              <a:gdLst/>
              <a:ahLst/>
              <a:cxnLst/>
              <a:rect l="l" t="t" r="r" b="b"/>
              <a:pathLst>
                <a:path w="1311" h="303" extrusionOk="0">
                  <a:moveTo>
                    <a:pt x="748" y="1"/>
                  </a:moveTo>
                  <a:cubicBezTo>
                    <a:pt x="594" y="1"/>
                    <a:pt x="438" y="21"/>
                    <a:pt x="286" y="21"/>
                  </a:cubicBezTo>
                  <a:cubicBezTo>
                    <a:pt x="215" y="105"/>
                    <a:pt x="60" y="33"/>
                    <a:pt x="1" y="176"/>
                  </a:cubicBezTo>
                  <a:cubicBezTo>
                    <a:pt x="271" y="258"/>
                    <a:pt x="468" y="303"/>
                    <a:pt x="674" y="303"/>
                  </a:cubicBezTo>
                  <a:cubicBezTo>
                    <a:pt x="859" y="303"/>
                    <a:pt x="1051" y="267"/>
                    <a:pt x="1310" y="188"/>
                  </a:cubicBezTo>
                  <a:cubicBezTo>
                    <a:pt x="1137" y="34"/>
                    <a:pt x="944" y="1"/>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5"/>
            <p:cNvSpPr/>
            <p:nvPr/>
          </p:nvSpPr>
          <p:spPr>
            <a:xfrm>
              <a:off x="5621225" y="2060800"/>
              <a:ext cx="33075" cy="9550"/>
            </a:xfrm>
            <a:custGeom>
              <a:avLst/>
              <a:gdLst/>
              <a:ahLst/>
              <a:cxnLst/>
              <a:rect l="l" t="t" r="r" b="b"/>
              <a:pathLst>
                <a:path w="1323" h="382" extrusionOk="0">
                  <a:moveTo>
                    <a:pt x="1322" y="0"/>
                  </a:moveTo>
                  <a:lnTo>
                    <a:pt x="1322" y="0"/>
                  </a:lnTo>
                  <a:cubicBezTo>
                    <a:pt x="953" y="12"/>
                    <a:pt x="572" y="12"/>
                    <a:pt x="179" y="12"/>
                  </a:cubicBezTo>
                  <a:cubicBezTo>
                    <a:pt x="1" y="381"/>
                    <a:pt x="346" y="239"/>
                    <a:pt x="477" y="298"/>
                  </a:cubicBezTo>
                  <a:cubicBezTo>
                    <a:pt x="535" y="276"/>
                    <a:pt x="594" y="218"/>
                    <a:pt x="652" y="218"/>
                  </a:cubicBezTo>
                  <a:cubicBezTo>
                    <a:pt x="689" y="218"/>
                    <a:pt x="726" y="241"/>
                    <a:pt x="763" y="310"/>
                  </a:cubicBezTo>
                  <a:cubicBezTo>
                    <a:pt x="783" y="350"/>
                    <a:pt x="808" y="363"/>
                    <a:pt x="837" y="363"/>
                  </a:cubicBezTo>
                  <a:cubicBezTo>
                    <a:pt x="888" y="363"/>
                    <a:pt x="948" y="321"/>
                    <a:pt x="1000" y="321"/>
                  </a:cubicBezTo>
                  <a:cubicBezTo>
                    <a:pt x="1004" y="321"/>
                    <a:pt x="1009" y="321"/>
                    <a:pt x="1013" y="322"/>
                  </a:cubicBezTo>
                  <a:cubicBezTo>
                    <a:pt x="1024" y="298"/>
                    <a:pt x="1048" y="262"/>
                    <a:pt x="1060" y="251"/>
                  </a:cubicBezTo>
                  <a:cubicBezTo>
                    <a:pt x="1060" y="239"/>
                    <a:pt x="1072" y="227"/>
                    <a:pt x="1108" y="227"/>
                  </a:cubicBezTo>
                  <a:cubicBezTo>
                    <a:pt x="1132" y="227"/>
                    <a:pt x="1167" y="239"/>
                    <a:pt x="1179" y="262"/>
                  </a:cubicBezTo>
                  <a:cubicBezTo>
                    <a:pt x="1298" y="227"/>
                    <a:pt x="1322" y="120"/>
                    <a:pt x="1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5"/>
            <p:cNvSpPr/>
            <p:nvPr/>
          </p:nvSpPr>
          <p:spPr>
            <a:xfrm>
              <a:off x="5419725" y="1903450"/>
              <a:ext cx="41100" cy="15500"/>
            </a:xfrm>
            <a:custGeom>
              <a:avLst/>
              <a:gdLst/>
              <a:ahLst/>
              <a:cxnLst/>
              <a:rect l="l" t="t" r="r" b="b"/>
              <a:pathLst>
                <a:path w="1644" h="620" extrusionOk="0">
                  <a:moveTo>
                    <a:pt x="343" y="1"/>
                  </a:moveTo>
                  <a:cubicBezTo>
                    <a:pt x="254" y="1"/>
                    <a:pt x="160" y="86"/>
                    <a:pt x="71" y="115"/>
                  </a:cubicBezTo>
                  <a:cubicBezTo>
                    <a:pt x="0" y="294"/>
                    <a:pt x="119" y="401"/>
                    <a:pt x="214" y="496"/>
                  </a:cubicBezTo>
                  <a:cubicBezTo>
                    <a:pt x="364" y="581"/>
                    <a:pt x="520" y="619"/>
                    <a:pt x="678" y="619"/>
                  </a:cubicBezTo>
                  <a:cubicBezTo>
                    <a:pt x="810" y="619"/>
                    <a:pt x="942" y="592"/>
                    <a:pt x="1072" y="544"/>
                  </a:cubicBezTo>
                  <a:lnTo>
                    <a:pt x="1214" y="544"/>
                  </a:lnTo>
                  <a:cubicBezTo>
                    <a:pt x="1239" y="542"/>
                    <a:pt x="1263" y="542"/>
                    <a:pt x="1288" y="542"/>
                  </a:cubicBezTo>
                  <a:cubicBezTo>
                    <a:pt x="1308" y="542"/>
                    <a:pt x="1328" y="542"/>
                    <a:pt x="1347" y="542"/>
                  </a:cubicBezTo>
                  <a:cubicBezTo>
                    <a:pt x="1462" y="542"/>
                    <a:pt x="1574" y="533"/>
                    <a:pt x="1643" y="413"/>
                  </a:cubicBezTo>
                  <a:cubicBezTo>
                    <a:pt x="1381" y="413"/>
                    <a:pt x="1095" y="401"/>
                    <a:pt x="833" y="401"/>
                  </a:cubicBezTo>
                  <a:cubicBezTo>
                    <a:pt x="655" y="401"/>
                    <a:pt x="512" y="341"/>
                    <a:pt x="500" y="127"/>
                  </a:cubicBezTo>
                  <a:cubicBezTo>
                    <a:pt x="450" y="32"/>
                    <a:pt x="397"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5"/>
            <p:cNvSpPr/>
            <p:nvPr/>
          </p:nvSpPr>
          <p:spPr>
            <a:xfrm>
              <a:off x="5767375" y="1805400"/>
              <a:ext cx="31275" cy="12775"/>
            </a:xfrm>
            <a:custGeom>
              <a:avLst/>
              <a:gdLst/>
              <a:ahLst/>
              <a:cxnLst/>
              <a:rect l="l" t="t" r="r" b="b"/>
              <a:pathLst>
                <a:path w="1251" h="511" extrusionOk="0">
                  <a:moveTo>
                    <a:pt x="810" y="1"/>
                  </a:moveTo>
                  <a:cubicBezTo>
                    <a:pt x="590" y="34"/>
                    <a:pt x="380" y="158"/>
                    <a:pt x="153" y="158"/>
                  </a:cubicBezTo>
                  <a:cubicBezTo>
                    <a:pt x="134" y="158"/>
                    <a:pt x="115" y="158"/>
                    <a:pt x="96" y="156"/>
                  </a:cubicBezTo>
                  <a:lnTo>
                    <a:pt x="96" y="156"/>
                  </a:lnTo>
                  <a:cubicBezTo>
                    <a:pt x="1" y="311"/>
                    <a:pt x="155" y="358"/>
                    <a:pt x="227" y="430"/>
                  </a:cubicBezTo>
                  <a:cubicBezTo>
                    <a:pt x="347" y="446"/>
                    <a:pt x="474" y="511"/>
                    <a:pt x="605" y="511"/>
                  </a:cubicBezTo>
                  <a:cubicBezTo>
                    <a:pt x="668" y="511"/>
                    <a:pt x="733" y="496"/>
                    <a:pt x="798" y="453"/>
                  </a:cubicBezTo>
                  <a:cubicBezTo>
                    <a:pt x="882" y="239"/>
                    <a:pt x="1251" y="346"/>
                    <a:pt x="1239" y="37"/>
                  </a:cubicBezTo>
                  <a:cubicBezTo>
                    <a:pt x="1191" y="37"/>
                    <a:pt x="1132" y="37"/>
                    <a:pt x="1096" y="25"/>
                  </a:cubicBezTo>
                  <a:cubicBezTo>
                    <a:pt x="1065" y="51"/>
                    <a:pt x="1034" y="61"/>
                    <a:pt x="1002" y="61"/>
                  </a:cubicBezTo>
                  <a:cubicBezTo>
                    <a:pt x="935" y="61"/>
                    <a:pt x="867" y="17"/>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5"/>
            <p:cNvSpPr/>
            <p:nvPr/>
          </p:nvSpPr>
          <p:spPr>
            <a:xfrm>
              <a:off x="5708725" y="2056975"/>
              <a:ext cx="30400" cy="14275"/>
            </a:xfrm>
            <a:custGeom>
              <a:avLst/>
              <a:gdLst/>
              <a:ahLst/>
              <a:cxnLst/>
              <a:rect l="l" t="t" r="r" b="b"/>
              <a:pathLst>
                <a:path w="1216" h="571" extrusionOk="0">
                  <a:moveTo>
                    <a:pt x="677" y="0"/>
                  </a:moveTo>
                  <a:cubicBezTo>
                    <a:pt x="451" y="0"/>
                    <a:pt x="231" y="122"/>
                    <a:pt x="1" y="153"/>
                  </a:cubicBezTo>
                  <a:cubicBezTo>
                    <a:pt x="61" y="273"/>
                    <a:pt x="168" y="284"/>
                    <a:pt x="287" y="284"/>
                  </a:cubicBezTo>
                  <a:cubicBezTo>
                    <a:pt x="346" y="308"/>
                    <a:pt x="418" y="332"/>
                    <a:pt x="430" y="439"/>
                  </a:cubicBezTo>
                  <a:lnTo>
                    <a:pt x="430" y="558"/>
                  </a:lnTo>
                  <a:cubicBezTo>
                    <a:pt x="525" y="558"/>
                    <a:pt x="620" y="570"/>
                    <a:pt x="715" y="570"/>
                  </a:cubicBezTo>
                  <a:cubicBezTo>
                    <a:pt x="823" y="415"/>
                    <a:pt x="1215" y="499"/>
                    <a:pt x="1025" y="118"/>
                  </a:cubicBezTo>
                  <a:cubicBezTo>
                    <a:pt x="906" y="30"/>
                    <a:pt x="791" y="0"/>
                    <a:pt x="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5"/>
            <p:cNvSpPr/>
            <p:nvPr/>
          </p:nvSpPr>
          <p:spPr>
            <a:xfrm>
              <a:off x="5733150" y="1806000"/>
              <a:ext cx="39600" cy="11075"/>
            </a:xfrm>
            <a:custGeom>
              <a:avLst/>
              <a:gdLst/>
              <a:ahLst/>
              <a:cxnLst/>
              <a:rect l="l" t="t" r="r" b="b"/>
              <a:pathLst>
                <a:path w="1584" h="443" extrusionOk="0">
                  <a:moveTo>
                    <a:pt x="869" y="1"/>
                  </a:moveTo>
                  <a:cubicBezTo>
                    <a:pt x="738" y="120"/>
                    <a:pt x="560" y="25"/>
                    <a:pt x="417" y="120"/>
                  </a:cubicBezTo>
                  <a:lnTo>
                    <a:pt x="286" y="120"/>
                  </a:lnTo>
                  <a:cubicBezTo>
                    <a:pt x="237" y="93"/>
                    <a:pt x="193" y="78"/>
                    <a:pt x="150" y="78"/>
                  </a:cubicBezTo>
                  <a:cubicBezTo>
                    <a:pt x="100" y="78"/>
                    <a:pt x="52" y="98"/>
                    <a:pt x="0" y="144"/>
                  </a:cubicBezTo>
                  <a:cubicBezTo>
                    <a:pt x="421" y="349"/>
                    <a:pt x="851" y="442"/>
                    <a:pt x="1294" y="442"/>
                  </a:cubicBezTo>
                  <a:cubicBezTo>
                    <a:pt x="1390" y="442"/>
                    <a:pt x="1487" y="438"/>
                    <a:pt x="1584" y="429"/>
                  </a:cubicBezTo>
                  <a:cubicBezTo>
                    <a:pt x="1536" y="334"/>
                    <a:pt x="1489" y="239"/>
                    <a:pt x="1453" y="144"/>
                  </a:cubicBezTo>
                  <a:cubicBezTo>
                    <a:pt x="1425" y="116"/>
                    <a:pt x="1397" y="104"/>
                    <a:pt x="1364" y="104"/>
                  </a:cubicBezTo>
                  <a:cubicBezTo>
                    <a:pt x="1341" y="104"/>
                    <a:pt x="1316" y="110"/>
                    <a:pt x="1286" y="120"/>
                  </a:cubicBezTo>
                  <a:cubicBezTo>
                    <a:pt x="1237" y="163"/>
                    <a:pt x="1191" y="187"/>
                    <a:pt x="1145" y="187"/>
                  </a:cubicBezTo>
                  <a:cubicBezTo>
                    <a:pt x="1102" y="187"/>
                    <a:pt x="1058" y="166"/>
                    <a:pt x="1012" y="120"/>
                  </a:cubicBezTo>
                  <a:cubicBezTo>
                    <a:pt x="977" y="84"/>
                    <a:pt x="917" y="36"/>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5"/>
            <p:cNvSpPr/>
            <p:nvPr/>
          </p:nvSpPr>
          <p:spPr>
            <a:xfrm>
              <a:off x="5493525" y="1993525"/>
              <a:ext cx="15500" cy="12825"/>
            </a:xfrm>
            <a:custGeom>
              <a:avLst/>
              <a:gdLst/>
              <a:ahLst/>
              <a:cxnLst/>
              <a:rect l="l" t="t" r="r" b="b"/>
              <a:pathLst>
                <a:path w="620" h="513" extrusionOk="0">
                  <a:moveTo>
                    <a:pt x="263" y="1"/>
                  </a:moveTo>
                  <a:cubicBezTo>
                    <a:pt x="96" y="13"/>
                    <a:pt x="1" y="132"/>
                    <a:pt x="1" y="298"/>
                  </a:cubicBezTo>
                  <a:cubicBezTo>
                    <a:pt x="1" y="489"/>
                    <a:pt x="156" y="513"/>
                    <a:pt x="298" y="513"/>
                  </a:cubicBezTo>
                  <a:cubicBezTo>
                    <a:pt x="453" y="513"/>
                    <a:pt x="584" y="489"/>
                    <a:pt x="620" y="298"/>
                  </a:cubicBezTo>
                  <a:cubicBezTo>
                    <a:pt x="537" y="132"/>
                    <a:pt x="453"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5"/>
            <p:cNvSpPr/>
            <p:nvPr/>
          </p:nvSpPr>
          <p:spPr>
            <a:xfrm>
              <a:off x="5905200" y="1803550"/>
              <a:ext cx="25625" cy="13200"/>
            </a:xfrm>
            <a:custGeom>
              <a:avLst/>
              <a:gdLst/>
              <a:ahLst/>
              <a:cxnLst/>
              <a:rect l="l" t="t" r="r" b="b"/>
              <a:pathLst>
                <a:path w="1025" h="528" extrusionOk="0">
                  <a:moveTo>
                    <a:pt x="371" y="1"/>
                  </a:moveTo>
                  <a:cubicBezTo>
                    <a:pt x="355" y="1"/>
                    <a:pt x="339" y="2"/>
                    <a:pt x="322" y="4"/>
                  </a:cubicBezTo>
                  <a:cubicBezTo>
                    <a:pt x="250" y="27"/>
                    <a:pt x="203" y="63"/>
                    <a:pt x="155" y="123"/>
                  </a:cubicBezTo>
                  <a:cubicBezTo>
                    <a:pt x="107" y="206"/>
                    <a:pt x="60" y="313"/>
                    <a:pt x="0" y="408"/>
                  </a:cubicBezTo>
                  <a:cubicBezTo>
                    <a:pt x="345" y="432"/>
                    <a:pt x="679" y="396"/>
                    <a:pt x="988" y="527"/>
                  </a:cubicBezTo>
                  <a:cubicBezTo>
                    <a:pt x="1024" y="230"/>
                    <a:pt x="857" y="111"/>
                    <a:pt x="595" y="99"/>
                  </a:cubicBezTo>
                  <a:cubicBezTo>
                    <a:pt x="525" y="29"/>
                    <a:pt x="455" y="1"/>
                    <a:pt x="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5"/>
            <p:cNvSpPr/>
            <p:nvPr/>
          </p:nvSpPr>
          <p:spPr>
            <a:xfrm>
              <a:off x="5909350" y="1881325"/>
              <a:ext cx="23850" cy="10425"/>
            </a:xfrm>
            <a:custGeom>
              <a:avLst/>
              <a:gdLst/>
              <a:ahLst/>
              <a:cxnLst/>
              <a:rect l="l" t="t" r="r" b="b"/>
              <a:pathLst>
                <a:path w="954" h="417" extrusionOk="0">
                  <a:moveTo>
                    <a:pt x="858" y="0"/>
                  </a:moveTo>
                  <a:cubicBezTo>
                    <a:pt x="620" y="0"/>
                    <a:pt x="382" y="24"/>
                    <a:pt x="144" y="24"/>
                  </a:cubicBezTo>
                  <a:cubicBezTo>
                    <a:pt x="96" y="155"/>
                    <a:pt x="37" y="286"/>
                    <a:pt x="1" y="417"/>
                  </a:cubicBezTo>
                  <a:cubicBezTo>
                    <a:pt x="275" y="417"/>
                    <a:pt x="560" y="405"/>
                    <a:pt x="858" y="405"/>
                  </a:cubicBezTo>
                  <a:lnTo>
                    <a:pt x="858" y="286"/>
                  </a:lnTo>
                  <a:cubicBezTo>
                    <a:pt x="953" y="179"/>
                    <a:pt x="953" y="95"/>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5"/>
            <p:cNvSpPr/>
            <p:nvPr/>
          </p:nvSpPr>
          <p:spPr>
            <a:xfrm>
              <a:off x="5915900" y="2051675"/>
              <a:ext cx="27700" cy="12725"/>
            </a:xfrm>
            <a:custGeom>
              <a:avLst/>
              <a:gdLst/>
              <a:ahLst/>
              <a:cxnLst/>
              <a:rect l="l" t="t" r="r" b="b"/>
              <a:pathLst>
                <a:path w="1108" h="509" extrusionOk="0">
                  <a:moveTo>
                    <a:pt x="526" y="1"/>
                  </a:moveTo>
                  <a:cubicBezTo>
                    <a:pt x="467" y="1"/>
                    <a:pt x="406" y="8"/>
                    <a:pt x="346" y="8"/>
                  </a:cubicBezTo>
                  <a:cubicBezTo>
                    <a:pt x="191" y="80"/>
                    <a:pt x="1" y="92"/>
                    <a:pt x="13" y="330"/>
                  </a:cubicBezTo>
                  <a:cubicBezTo>
                    <a:pt x="179" y="365"/>
                    <a:pt x="358" y="330"/>
                    <a:pt x="453" y="508"/>
                  </a:cubicBezTo>
                  <a:cubicBezTo>
                    <a:pt x="596" y="496"/>
                    <a:pt x="751" y="496"/>
                    <a:pt x="894" y="485"/>
                  </a:cubicBezTo>
                  <a:cubicBezTo>
                    <a:pt x="1001" y="425"/>
                    <a:pt x="1108" y="354"/>
                    <a:pt x="1108" y="211"/>
                  </a:cubicBezTo>
                  <a:cubicBezTo>
                    <a:pt x="1084" y="151"/>
                    <a:pt x="1060" y="92"/>
                    <a:pt x="1013" y="68"/>
                  </a:cubicBezTo>
                  <a:cubicBezTo>
                    <a:pt x="986" y="41"/>
                    <a:pt x="956" y="26"/>
                    <a:pt x="928" y="26"/>
                  </a:cubicBezTo>
                  <a:cubicBezTo>
                    <a:pt x="906" y="26"/>
                    <a:pt x="886" y="35"/>
                    <a:pt x="870" y="56"/>
                  </a:cubicBezTo>
                  <a:lnTo>
                    <a:pt x="727" y="56"/>
                  </a:lnTo>
                  <a:cubicBezTo>
                    <a:pt x="663" y="11"/>
                    <a:pt x="595" y="1"/>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5"/>
            <p:cNvSpPr/>
            <p:nvPr/>
          </p:nvSpPr>
          <p:spPr>
            <a:xfrm>
              <a:off x="5873050" y="1850250"/>
              <a:ext cx="50625" cy="5800"/>
            </a:xfrm>
            <a:custGeom>
              <a:avLst/>
              <a:gdLst/>
              <a:ahLst/>
              <a:cxnLst/>
              <a:rect l="l" t="t" r="r" b="b"/>
              <a:pathLst>
                <a:path w="2025" h="232" extrusionOk="0">
                  <a:moveTo>
                    <a:pt x="507" y="0"/>
                  </a:moveTo>
                  <a:cubicBezTo>
                    <a:pt x="328" y="0"/>
                    <a:pt x="155" y="45"/>
                    <a:pt x="0" y="219"/>
                  </a:cubicBezTo>
                  <a:cubicBezTo>
                    <a:pt x="44" y="218"/>
                    <a:pt x="87" y="218"/>
                    <a:pt x="131" y="218"/>
                  </a:cubicBezTo>
                  <a:cubicBezTo>
                    <a:pt x="408" y="218"/>
                    <a:pt x="682" y="231"/>
                    <a:pt x="953" y="231"/>
                  </a:cubicBezTo>
                  <a:cubicBezTo>
                    <a:pt x="1313" y="231"/>
                    <a:pt x="1668" y="208"/>
                    <a:pt x="2024" y="100"/>
                  </a:cubicBezTo>
                  <a:cubicBezTo>
                    <a:pt x="1922" y="26"/>
                    <a:pt x="1806" y="9"/>
                    <a:pt x="1685" y="9"/>
                  </a:cubicBezTo>
                  <a:cubicBezTo>
                    <a:pt x="1585" y="9"/>
                    <a:pt x="1481" y="21"/>
                    <a:pt x="1380" y="21"/>
                  </a:cubicBezTo>
                  <a:cubicBezTo>
                    <a:pt x="1348" y="21"/>
                    <a:pt x="1317" y="20"/>
                    <a:pt x="1286" y="17"/>
                  </a:cubicBezTo>
                  <a:cubicBezTo>
                    <a:pt x="1214" y="39"/>
                    <a:pt x="1139" y="47"/>
                    <a:pt x="1064" y="47"/>
                  </a:cubicBezTo>
                  <a:cubicBezTo>
                    <a:pt x="881" y="47"/>
                    <a:pt x="691"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5"/>
            <p:cNvSpPr/>
            <p:nvPr/>
          </p:nvSpPr>
          <p:spPr>
            <a:xfrm>
              <a:off x="5879600" y="1733000"/>
              <a:ext cx="34550" cy="13950"/>
            </a:xfrm>
            <a:custGeom>
              <a:avLst/>
              <a:gdLst/>
              <a:ahLst/>
              <a:cxnLst/>
              <a:rect l="l" t="t" r="r" b="b"/>
              <a:pathLst>
                <a:path w="1382" h="558" extrusionOk="0">
                  <a:moveTo>
                    <a:pt x="570" y="1"/>
                  </a:moveTo>
                  <a:cubicBezTo>
                    <a:pt x="414" y="1"/>
                    <a:pt x="256" y="34"/>
                    <a:pt x="95" y="99"/>
                  </a:cubicBezTo>
                  <a:cubicBezTo>
                    <a:pt x="24" y="159"/>
                    <a:pt x="0" y="218"/>
                    <a:pt x="24" y="313"/>
                  </a:cubicBezTo>
                  <a:lnTo>
                    <a:pt x="191" y="480"/>
                  </a:lnTo>
                  <a:cubicBezTo>
                    <a:pt x="280" y="536"/>
                    <a:pt x="369" y="558"/>
                    <a:pt x="461" y="558"/>
                  </a:cubicBezTo>
                  <a:cubicBezTo>
                    <a:pt x="565" y="558"/>
                    <a:pt x="672" y="530"/>
                    <a:pt x="786" y="492"/>
                  </a:cubicBezTo>
                  <a:lnTo>
                    <a:pt x="1036" y="492"/>
                  </a:lnTo>
                  <a:cubicBezTo>
                    <a:pt x="1381" y="361"/>
                    <a:pt x="1155" y="242"/>
                    <a:pt x="1036" y="99"/>
                  </a:cubicBezTo>
                  <a:cubicBezTo>
                    <a:pt x="881" y="34"/>
                    <a:pt x="726" y="1"/>
                    <a:pt x="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5"/>
            <p:cNvSpPr/>
            <p:nvPr/>
          </p:nvSpPr>
          <p:spPr>
            <a:xfrm>
              <a:off x="5332200" y="1731550"/>
              <a:ext cx="43600" cy="11500"/>
            </a:xfrm>
            <a:custGeom>
              <a:avLst/>
              <a:gdLst/>
              <a:ahLst/>
              <a:cxnLst/>
              <a:rect l="l" t="t" r="r" b="b"/>
              <a:pathLst>
                <a:path w="1744" h="460" extrusionOk="0">
                  <a:moveTo>
                    <a:pt x="824" y="1"/>
                  </a:moveTo>
                  <a:cubicBezTo>
                    <a:pt x="547" y="1"/>
                    <a:pt x="272" y="73"/>
                    <a:pt x="1" y="252"/>
                  </a:cubicBezTo>
                  <a:cubicBezTo>
                    <a:pt x="114" y="371"/>
                    <a:pt x="247" y="394"/>
                    <a:pt x="385" y="394"/>
                  </a:cubicBezTo>
                  <a:cubicBezTo>
                    <a:pt x="474" y="394"/>
                    <a:pt x="566" y="385"/>
                    <a:pt x="656" y="385"/>
                  </a:cubicBezTo>
                  <a:cubicBezTo>
                    <a:pt x="733" y="385"/>
                    <a:pt x="809" y="392"/>
                    <a:pt x="882" y="419"/>
                  </a:cubicBezTo>
                  <a:cubicBezTo>
                    <a:pt x="898" y="417"/>
                    <a:pt x="914" y="416"/>
                    <a:pt x="931" y="416"/>
                  </a:cubicBezTo>
                  <a:cubicBezTo>
                    <a:pt x="1050" y="416"/>
                    <a:pt x="1176" y="460"/>
                    <a:pt x="1304" y="460"/>
                  </a:cubicBezTo>
                  <a:cubicBezTo>
                    <a:pt x="1381" y="460"/>
                    <a:pt x="1459" y="444"/>
                    <a:pt x="1536" y="395"/>
                  </a:cubicBezTo>
                  <a:cubicBezTo>
                    <a:pt x="1573" y="404"/>
                    <a:pt x="1603" y="408"/>
                    <a:pt x="1628" y="408"/>
                  </a:cubicBezTo>
                  <a:cubicBezTo>
                    <a:pt x="1734" y="408"/>
                    <a:pt x="1744" y="330"/>
                    <a:pt x="1715" y="205"/>
                  </a:cubicBezTo>
                  <a:cubicBezTo>
                    <a:pt x="1415" y="82"/>
                    <a:pt x="1118"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5"/>
            <p:cNvSpPr/>
            <p:nvPr/>
          </p:nvSpPr>
          <p:spPr>
            <a:xfrm>
              <a:off x="5884350" y="2049700"/>
              <a:ext cx="50325" cy="7250"/>
            </a:xfrm>
            <a:custGeom>
              <a:avLst/>
              <a:gdLst/>
              <a:ahLst/>
              <a:cxnLst/>
              <a:rect l="l" t="t" r="r" b="b"/>
              <a:pathLst>
                <a:path w="2013" h="290" extrusionOk="0">
                  <a:moveTo>
                    <a:pt x="1652" y="1"/>
                  </a:moveTo>
                  <a:cubicBezTo>
                    <a:pt x="1597" y="1"/>
                    <a:pt x="1543" y="4"/>
                    <a:pt x="1489" y="4"/>
                  </a:cubicBezTo>
                  <a:lnTo>
                    <a:pt x="1" y="4"/>
                  </a:lnTo>
                  <a:cubicBezTo>
                    <a:pt x="96" y="135"/>
                    <a:pt x="215" y="162"/>
                    <a:pt x="340" y="162"/>
                  </a:cubicBezTo>
                  <a:cubicBezTo>
                    <a:pt x="427" y="162"/>
                    <a:pt x="516" y="149"/>
                    <a:pt x="602" y="149"/>
                  </a:cubicBezTo>
                  <a:cubicBezTo>
                    <a:pt x="641" y="149"/>
                    <a:pt x="678" y="151"/>
                    <a:pt x="715" y="159"/>
                  </a:cubicBezTo>
                  <a:cubicBezTo>
                    <a:pt x="763" y="206"/>
                    <a:pt x="798" y="230"/>
                    <a:pt x="858" y="266"/>
                  </a:cubicBezTo>
                  <a:cubicBezTo>
                    <a:pt x="917" y="278"/>
                    <a:pt x="977" y="290"/>
                    <a:pt x="1037" y="290"/>
                  </a:cubicBezTo>
                  <a:cubicBezTo>
                    <a:pt x="1096" y="278"/>
                    <a:pt x="1156" y="278"/>
                    <a:pt x="1215" y="266"/>
                  </a:cubicBezTo>
                  <a:cubicBezTo>
                    <a:pt x="1322" y="218"/>
                    <a:pt x="1453" y="230"/>
                    <a:pt x="1560" y="159"/>
                  </a:cubicBezTo>
                  <a:cubicBezTo>
                    <a:pt x="1715" y="147"/>
                    <a:pt x="1858" y="147"/>
                    <a:pt x="2013" y="135"/>
                  </a:cubicBezTo>
                  <a:cubicBezTo>
                    <a:pt x="1904" y="18"/>
                    <a:pt x="1779" y="1"/>
                    <a:pt x="16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5"/>
            <p:cNvSpPr/>
            <p:nvPr/>
          </p:nvSpPr>
          <p:spPr>
            <a:xfrm>
              <a:off x="6013525" y="1926725"/>
              <a:ext cx="32775" cy="12350"/>
            </a:xfrm>
            <a:custGeom>
              <a:avLst/>
              <a:gdLst/>
              <a:ahLst/>
              <a:cxnLst/>
              <a:rect l="l" t="t" r="r" b="b"/>
              <a:pathLst>
                <a:path w="1311" h="494" extrusionOk="0">
                  <a:moveTo>
                    <a:pt x="914" y="0"/>
                  </a:moveTo>
                  <a:cubicBezTo>
                    <a:pt x="847" y="0"/>
                    <a:pt x="781" y="20"/>
                    <a:pt x="715" y="77"/>
                  </a:cubicBezTo>
                  <a:cubicBezTo>
                    <a:pt x="619" y="151"/>
                    <a:pt x="519" y="184"/>
                    <a:pt x="414" y="184"/>
                  </a:cubicBezTo>
                  <a:cubicBezTo>
                    <a:pt x="349" y="184"/>
                    <a:pt x="283" y="171"/>
                    <a:pt x="215" y="149"/>
                  </a:cubicBezTo>
                  <a:cubicBezTo>
                    <a:pt x="191" y="172"/>
                    <a:pt x="180" y="184"/>
                    <a:pt x="144" y="196"/>
                  </a:cubicBezTo>
                  <a:cubicBezTo>
                    <a:pt x="96" y="291"/>
                    <a:pt x="37" y="387"/>
                    <a:pt x="1" y="482"/>
                  </a:cubicBezTo>
                  <a:cubicBezTo>
                    <a:pt x="108" y="471"/>
                    <a:pt x="215" y="465"/>
                    <a:pt x="324" y="465"/>
                  </a:cubicBezTo>
                  <a:cubicBezTo>
                    <a:pt x="458" y="465"/>
                    <a:pt x="595" y="474"/>
                    <a:pt x="739" y="494"/>
                  </a:cubicBezTo>
                  <a:cubicBezTo>
                    <a:pt x="906" y="327"/>
                    <a:pt x="1311" y="482"/>
                    <a:pt x="1311" y="77"/>
                  </a:cubicBezTo>
                  <a:cubicBezTo>
                    <a:pt x="1170" y="69"/>
                    <a:pt x="1040" y="0"/>
                    <a:pt x="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5"/>
            <p:cNvSpPr/>
            <p:nvPr/>
          </p:nvSpPr>
          <p:spPr>
            <a:xfrm>
              <a:off x="5313450" y="1825500"/>
              <a:ext cx="25325" cy="11850"/>
            </a:xfrm>
            <a:custGeom>
              <a:avLst/>
              <a:gdLst/>
              <a:ahLst/>
              <a:cxnLst/>
              <a:rect l="l" t="t" r="r" b="b"/>
              <a:pathLst>
                <a:path w="1013" h="474" extrusionOk="0">
                  <a:moveTo>
                    <a:pt x="744" y="0"/>
                  </a:moveTo>
                  <a:cubicBezTo>
                    <a:pt x="643" y="0"/>
                    <a:pt x="542" y="28"/>
                    <a:pt x="441" y="66"/>
                  </a:cubicBezTo>
                  <a:lnTo>
                    <a:pt x="167" y="197"/>
                  </a:lnTo>
                  <a:cubicBezTo>
                    <a:pt x="96" y="233"/>
                    <a:pt x="36" y="292"/>
                    <a:pt x="0" y="376"/>
                  </a:cubicBezTo>
                  <a:cubicBezTo>
                    <a:pt x="109" y="448"/>
                    <a:pt x="219" y="474"/>
                    <a:pt x="329" y="474"/>
                  </a:cubicBezTo>
                  <a:cubicBezTo>
                    <a:pt x="510" y="474"/>
                    <a:pt x="692" y="404"/>
                    <a:pt x="870" y="352"/>
                  </a:cubicBezTo>
                  <a:cubicBezTo>
                    <a:pt x="929" y="257"/>
                    <a:pt x="977" y="173"/>
                    <a:pt x="1013" y="78"/>
                  </a:cubicBezTo>
                  <a:cubicBezTo>
                    <a:pt x="923" y="22"/>
                    <a:pt x="834"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5"/>
            <p:cNvSpPr/>
            <p:nvPr/>
          </p:nvSpPr>
          <p:spPr>
            <a:xfrm>
              <a:off x="6185275" y="1928050"/>
              <a:ext cx="23850" cy="13650"/>
            </a:xfrm>
            <a:custGeom>
              <a:avLst/>
              <a:gdLst/>
              <a:ahLst/>
              <a:cxnLst/>
              <a:rect l="l" t="t" r="r" b="b"/>
              <a:pathLst>
                <a:path w="954" h="546" extrusionOk="0">
                  <a:moveTo>
                    <a:pt x="430" y="0"/>
                  </a:moveTo>
                  <a:cubicBezTo>
                    <a:pt x="299" y="12"/>
                    <a:pt x="156" y="12"/>
                    <a:pt x="1" y="24"/>
                  </a:cubicBezTo>
                  <a:cubicBezTo>
                    <a:pt x="1" y="72"/>
                    <a:pt x="1" y="107"/>
                    <a:pt x="13" y="155"/>
                  </a:cubicBezTo>
                  <a:cubicBezTo>
                    <a:pt x="120" y="179"/>
                    <a:pt x="215" y="238"/>
                    <a:pt x="215" y="322"/>
                  </a:cubicBezTo>
                  <a:cubicBezTo>
                    <a:pt x="222" y="478"/>
                    <a:pt x="252" y="545"/>
                    <a:pt x="310" y="545"/>
                  </a:cubicBezTo>
                  <a:cubicBezTo>
                    <a:pt x="353" y="545"/>
                    <a:pt x="412" y="507"/>
                    <a:pt x="489" y="441"/>
                  </a:cubicBezTo>
                  <a:cubicBezTo>
                    <a:pt x="549" y="381"/>
                    <a:pt x="644" y="334"/>
                    <a:pt x="715" y="298"/>
                  </a:cubicBezTo>
                  <a:cubicBezTo>
                    <a:pt x="953" y="298"/>
                    <a:pt x="953" y="179"/>
                    <a:pt x="846" y="12"/>
                  </a:cubicBezTo>
                  <a:cubicBezTo>
                    <a:pt x="763" y="0"/>
                    <a:pt x="656" y="0"/>
                    <a:pt x="572" y="0"/>
                  </a:cubicBezTo>
                  <a:cubicBezTo>
                    <a:pt x="572" y="12"/>
                    <a:pt x="549" y="24"/>
                    <a:pt x="525" y="36"/>
                  </a:cubicBezTo>
                  <a:cubicBezTo>
                    <a:pt x="489" y="36"/>
                    <a:pt x="465" y="36"/>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5"/>
            <p:cNvSpPr/>
            <p:nvPr/>
          </p:nvSpPr>
          <p:spPr>
            <a:xfrm>
              <a:off x="5394700" y="1994425"/>
              <a:ext cx="25850" cy="11675"/>
            </a:xfrm>
            <a:custGeom>
              <a:avLst/>
              <a:gdLst/>
              <a:ahLst/>
              <a:cxnLst/>
              <a:rect l="l" t="t" r="r" b="b"/>
              <a:pathLst>
                <a:path w="1034" h="467" extrusionOk="0">
                  <a:moveTo>
                    <a:pt x="842" y="1"/>
                  </a:moveTo>
                  <a:cubicBezTo>
                    <a:pt x="792" y="1"/>
                    <a:pt x="730" y="12"/>
                    <a:pt x="656" y="36"/>
                  </a:cubicBezTo>
                  <a:cubicBezTo>
                    <a:pt x="560" y="36"/>
                    <a:pt x="453" y="48"/>
                    <a:pt x="370" y="48"/>
                  </a:cubicBezTo>
                  <a:cubicBezTo>
                    <a:pt x="363" y="49"/>
                    <a:pt x="355" y="49"/>
                    <a:pt x="348" y="49"/>
                  </a:cubicBezTo>
                  <a:cubicBezTo>
                    <a:pt x="283" y="49"/>
                    <a:pt x="226" y="19"/>
                    <a:pt x="166" y="19"/>
                  </a:cubicBezTo>
                  <a:cubicBezTo>
                    <a:pt x="136" y="19"/>
                    <a:pt x="105" y="26"/>
                    <a:pt x="72" y="48"/>
                  </a:cubicBezTo>
                  <a:cubicBezTo>
                    <a:pt x="25" y="96"/>
                    <a:pt x="1" y="143"/>
                    <a:pt x="1" y="203"/>
                  </a:cubicBezTo>
                  <a:cubicBezTo>
                    <a:pt x="1" y="262"/>
                    <a:pt x="25" y="298"/>
                    <a:pt x="72" y="346"/>
                  </a:cubicBezTo>
                  <a:cubicBezTo>
                    <a:pt x="218" y="429"/>
                    <a:pt x="383" y="467"/>
                    <a:pt x="550" y="467"/>
                  </a:cubicBezTo>
                  <a:cubicBezTo>
                    <a:pt x="573" y="467"/>
                    <a:pt x="597" y="466"/>
                    <a:pt x="620" y="465"/>
                  </a:cubicBezTo>
                  <a:cubicBezTo>
                    <a:pt x="715" y="417"/>
                    <a:pt x="846" y="429"/>
                    <a:pt x="953" y="334"/>
                  </a:cubicBezTo>
                  <a:cubicBezTo>
                    <a:pt x="1034" y="110"/>
                    <a:pt x="993" y="1"/>
                    <a:pt x="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5"/>
            <p:cNvSpPr/>
            <p:nvPr/>
          </p:nvSpPr>
          <p:spPr>
            <a:xfrm>
              <a:off x="5503950" y="1905725"/>
              <a:ext cx="29800" cy="11500"/>
            </a:xfrm>
            <a:custGeom>
              <a:avLst/>
              <a:gdLst/>
              <a:ahLst/>
              <a:cxnLst/>
              <a:rect l="l" t="t" r="r" b="b"/>
              <a:pathLst>
                <a:path w="1192" h="460" extrusionOk="0">
                  <a:moveTo>
                    <a:pt x="1155" y="0"/>
                  </a:moveTo>
                  <a:lnTo>
                    <a:pt x="1155" y="0"/>
                  </a:lnTo>
                  <a:cubicBezTo>
                    <a:pt x="808" y="53"/>
                    <a:pt x="489" y="161"/>
                    <a:pt x="141" y="161"/>
                  </a:cubicBezTo>
                  <a:cubicBezTo>
                    <a:pt x="94" y="161"/>
                    <a:pt x="48" y="159"/>
                    <a:pt x="0" y="155"/>
                  </a:cubicBezTo>
                  <a:lnTo>
                    <a:pt x="0" y="155"/>
                  </a:lnTo>
                  <a:cubicBezTo>
                    <a:pt x="48" y="262"/>
                    <a:pt x="108" y="358"/>
                    <a:pt x="155" y="441"/>
                  </a:cubicBezTo>
                  <a:cubicBezTo>
                    <a:pt x="210" y="454"/>
                    <a:pt x="263" y="459"/>
                    <a:pt x="315" y="459"/>
                  </a:cubicBezTo>
                  <a:cubicBezTo>
                    <a:pt x="549" y="459"/>
                    <a:pt x="767" y="349"/>
                    <a:pt x="1001" y="310"/>
                  </a:cubicBezTo>
                  <a:cubicBezTo>
                    <a:pt x="1120" y="262"/>
                    <a:pt x="1191" y="191"/>
                    <a:pt x="1132" y="36"/>
                  </a:cubicBezTo>
                  <a:lnTo>
                    <a:pt x="1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5"/>
            <p:cNvSpPr/>
            <p:nvPr/>
          </p:nvSpPr>
          <p:spPr>
            <a:xfrm>
              <a:off x="5717675" y="2081925"/>
              <a:ext cx="48825" cy="7475"/>
            </a:xfrm>
            <a:custGeom>
              <a:avLst/>
              <a:gdLst/>
              <a:ahLst/>
              <a:cxnLst/>
              <a:rect l="l" t="t" r="r" b="b"/>
              <a:pathLst>
                <a:path w="1953" h="299" extrusionOk="0">
                  <a:moveTo>
                    <a:pt x="1631" y="1"/>
                  </a:moveTo>
                  <a:cubicBezTo>
                    <a:pt x="1096" y="1"/>
                    <a:pt x="584" y="13"/>
                    <a:pt x="48" y="13"/>
                  </a:cubicBezTo>
                  <a:cubicBezTo>
                    <a:pt x="0" y="72"/>
                    <a:pt x="0" y="108"/>
                    <a:pt x="72" y="132"/>
                  </a:cubicBezTo>
                  <a:cubicBezTo>
                    <a:pt x="188" y="202"/>
                    <a:pt x="312" y="220"/>
                    <a:pt x="438" y="220"/>
                  </a:cubicBezTo>
                  <a:cubicBezTo>
                    <a:pt x="574" y="220"/>
                    <a:pt x="712" y="199"/>
                    <a:pt x="848" y="199"/>
                  </a:cubicBezTo>
                  <a:cubicBezTo>
                    <a:pt x="975" y="199"/>
                    <a:pt x="1098" y="217"/>
                    <a:pt x="1215" y="287"/>
                  </a:cubicBezTo>
                  <a:cubicBezTo>
                    <a:pt x="1250" y="298"/>
                    <a:pt x="1298" y="298"/>
                    <a:pt x="1334" y="298"/>
                  </a:cubicBezTo>
                  <a:cubicBezTo>
                    <a:pt x="1396" y="227"/>
                    <a:pt x="1478" y="214"/>
                    <a:pt x="1563" y="214"/>
                  </a:cubicBezTo>
                  <a:cubicBezTo>
                    <a:pt x="1610" y="214"/>
                    <a:pt x="1658" y="218"/>
                    <a:pt x="1704" y="218"/>
                  </a:cubicBezTo>
                  <a:cubicBezTo>
                    <a:pt x="1799" y="218"/>
                    <a:pt x="1888" y="202"/>
                    <a:pt x="1953" y="108"/>
                  </a:cubicBezTo>
                  <a:cubicBezTo>
                    <a:pt x="1858" y="13"/>
                    <a:pt x="1750" y="13"/>
                    <a:pt x="1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5"/>
            <p:cNvSpPr/>
            <p:nvPr/>
          </p:nvSpPr>
          <p:spPr>
            <a:xfrm>
              <a:off x="6069500" y="1776550"/>
              <a:ext cx="29775" cy="11575"/>
            </a:xfrm>
            <a:custGeom>
              <a:avLst/>
              <a:gdLst/>
              <a:ahLst/>
              <a:cxnLst/>
              <a:rect l="l" t="t" r="r" b="b"/>
              <a:pathLst>
                <a:path w="1191" h="463" extrusionOk="0">
                  <a:moveTo>
                    <a:pt x="714" y="0"/>
                  </a:moveTo>
                  <a:cubicBezTo>
                    <a:pt x="489" y="0"/>
                    <a:pt x="264" y="18"/>
                    <a:pt x="48" y="60"/>
                  </a:cubicBezTo>
                  <a:cubicBezTo>
                    <a:pt x="0" y="119"/>
                    <a:pt x="0" y="179"/>
                    <a:pt x="36" y="238"/>
                  </a:cubicBezTo>
                  <a:cubicBezTo>
                    <a:pt x="108" y="357"/>
                    <a:pt x="227" y="417"/>
                    <a:pt x="358" y="441"/>
                  </a:cubicBezTo>
                  <a:cubicBezTo>
                    <a:pt x="421" y="454"/>
                    <a:pt x="484" y="463"/>
                    <a:pt x="546" y="463"/>
                  </a:cubicBezTo>
                  <a:cubicBezTo>
                    <a:pt x="647" y="463"/>
                    <a:pt x="745" y="440"/>
                    <a:pt x="834" y="381"/>
                  </a:cubicBezTo>
                  <a:lnTo>
                    <a:pt x="917" y="310"/>
                  </a:lnTo>
                  <a:lnTo>
                    <a:pt x="1191" y="24"/>
                  </a:lnTo>
                  <a:cubicBezTo>
                    <a:pt x="1033" y="9"/>
                    <a:pt x="873"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5"/>
            <p:cNvSpPr/>
            <p:nvPr/>
          </p:nvSpPr>
          <p:spPr>
            <a:xfrm>
              <a:off x="6203150" y="1928050"/>
              <a:ext cx="17875" cy="12600"/>
            </a:xfrm>
            <a:custGeom>
              <a:avLst/>
              <a:gdLst/>
              <a:ahLst/>
              <a:cxnLst/>
              <a:rect l="l" t="t" r="r" b="b"/>
              <a:pathLst>
                <a:path w="715" h="504" extrusionOk="0">
                  <a:moveTo>
                    <a:pt x="429" y="0"/>
                  </a:moveTo>
                  <a:cubicBezTo>
                    <a:pt x="334" y="12"/>
                    <a:pt x="238" y="12"/>
                    <a:pt x="131" y="12"/>
                  </a:cubicBezTo>
                  <a:cubicBezTo>
                    <a:pt x="155" y="131"/>
                    <a:pt x="107" y="238"/>
                    <a:pt x="0" y="298"/>
                  </a:cubicBezTo>
                  <a:cubicBezTo>
                    <a:pt x="17" y="464"/>
                    <a:pt x="90" y="504"/>
                    <a:pt x="178" y="504"/>
                  </a:cubicBezTo>
                  <a:cubicBezTo>
                    <a:pt x="260" y="504"/>
                    <a:pt x="354" y="470"/>
                    <a:pt x="427" y="470"/>
                  </a:cubicBezTo>
                  <a:cubicBezTo>
                    <a:pt x="445" y="470"/>
                    <a:pt x="462" y="472"/>
                    <a:pt x="477" y="477"/>
                  </a:cubicBezTo>
                  <a:cubicBezTo>
                    <a:pt x="498" y="483"/>
                    <a:pt x="517" y="486"/>
                    <a:pt x="535" y="486"/>
                  </a:cubicBezTo>
                  <a:cubicBezTo>
                    <a:pt x="675" y="486"/>
                    <a:pt x="704" y="291"/>
                    <a:pt x="715" y="143"/>
                  </a:cubicBezTo>
                  <a:cubicBezTo>
                    <a:pt x="596" y="131"/>
                    <a:pt x="488" y="119"/>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5"/>
            <p:cNvSpPr/>
            <p:nvPr/>
          </p:nvSpPr>
          <p:spPr>
            <a:xfrm>
              <a:off x="5370600" y="1731275"/>
              <a:ext cx="29200" cy="13250"/>
            </a:xfrm>
            <a:custGeom>
              <a:avLst/>
              <a:gdLst/>
              <a:ahLst/>
              <a:cxnLst/>
              <a:rect l="l" t="t" r="r" b="b"/>
              <a:pathLst>
                <a:path w="1168" h="530" extrusionOk="0">
                  <a:moveTo>
                    <a:pt x="699" y="0"/>
                  </a:moveTo>
                  <a:cubicBezTo>
                    <a:pt x="520" y="0"/>
                    <a:pt x="339" y="105"/>
                    <a:pt x="155" y="263"/>
                  </a:cubicBezTo>
                  <a:cubicBezTo>
                    <a:pt x="120" y="323"/>
                    <a:pt x="60" y="370"/>
                    <a:pt x="0" y="430"/>
                  </a:cubicBezTo>
                  <a:cubicBezTo>
                    <a:pt x="108" y="504"/>
                    <a:pt x="217" y="529"/>
                    <a:pt x="327" y="529"/>
                  </a:cubicBezTo>
                  <a:cubicBezTo>
                    <a:pt x="576" y="529"/>
                    <a:pt x="829" y="399"/>
                    <a:pt x="1073" y="399"/>
                  </a:cubicBezTo>
                  <a:cubicBezTo>
                    <a:pt x="1105" y="399"/>
                    <a:pt x="1136" y="401"/>
                    <a:pt x="1167" y="406"/>
                  </a:cubicBezTo>
                  <a:lnTo>
                    <a:pt x="1167" y="275"/>
                  </a:lnTo>
                  <a:cubicBezTo>
                    <a:pt x="1012" y="80"/>
                    <a:pt x="856" y="0"/>
                    <a:pt x="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5"/>
            <p:cNvSpPr/>
            <p:nvPr/>
          </p:nvSpPr>
          <p:spPr>
            <a:xfrm>
              <a:off x="5607400" y="1906825"/>
              <a:ext cx="27550" cy="10475"/>
            </a:xfrm>
            <a:custGeom>
              <a:avLst/>
              <a:gdLst/>
              <a:ahLst/>
              <a:cxnLst/>
              <a:rect l="l" t="t" r="r" b="b"/>
              <a:pathLst>
                <a:path w="1102" h="419" extrusionOk="0">
                  <a:moveTo>
                    <a:pt x="904" y="0"/>
                  </a:moveTo>
                  <a:cubicBezTo>
                    <a:pt x="644" y="0"/>
                    <a:pt x="461" y="269"/>
                    <a:pt x="230" y="269"/>
                  </a:cubicBezTo>
                  <a:cubicBezTo>
                    <a:pt x="215" y="269"/>
                    <a:pt x="200" y="268"/>
                    <a:pt x="184" y="266"/>
                  </a:cubicBezTo>
                  <a:cubicBezTo>
                    <a:pt x="143" y="247"/>
                    <a:pt x="110" y="238"/>
                    <a:pt x="85" y="238"/>
                  </a:cubicBezTo>
                  <a:cubicBezTo>
                    <a:pt x="15" y="238"/>
                    <a:pt x="0" y="304"/>
                    <a:pt x="18" y="409"/>
                  </a:cubicBezTo>
                  <a:cubicBezTo>
                    <a:pt x="103" y="414"/>
                    <a:pt x="189" y="419"/>
                    <a:pt x="273" y="419"/>
                  </a:cubicBezTo>
                  <a:cubicBezTo>
                    <a:pt x="577" y="419"/>
                    <a:pt x="868" y="359"/>
                    <a:pt x="1101" y="52"/>
                  </a:cubicBezTo>
                  <a:cubicBezTo>
                    <a:pt x="1030" y="15"/>
                    <a:pt x="965"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5"/>
            <p:cNvSpPr/>
            <p:nvPr/>
          </p:nvSpPr>
          <p:spPr>
            <a:xfrm>
              <a:off x="5287550" y="1827375"/>
              <a:ext cx="30100" cy="9225"/>
            </a:xfrm>
            <a:custGeom>
              <a:avLst/>
              <a:gdLst/>
              <a:ahLst/>
              <a:cxnLst/>
              <a:rect l="l" t="t" r="r" b="b"/>
              <a:pathLst>
                <a:path w="1204" h="369" extrusionOk="0">
                  <a:moveTo>
                    <a:pt x="293" y="0"/>
                  </a:moveTo>
                  <a:cubicBezTo>
                    <a:pt x="208" y="0"/>
                    <a:pt x="132" y="25"/>
                    <a:pt x="72" y="74"/>
                  </a:cubicBezTo>
                  <a:cubicBezTo>
                    <a:pt x="24" y="122"/>
                    <a:pt x="1" y="182"/>
                    <a:pt x="13" y="241"/>
                  </a:cubicBezTo>
                  <a:cubicBezTo>
                    <a:pt x="48" y="265"/>
                    <a:pt x="60" y="289"/>
                    <a:pt x="84" y="301"/>
                  </a:cubicBezTo>
                  <a:cubicBezTo>
                    <a:pt x="121" y="294"/>
                    <a:pt x="159" y="291"/>
                    <a:pt x="196" y="291"/>
                  </a:cubicBezTo>
                  <a:cubicBezTo>
                    <a:pt x="389" y="291"/>
                    <a:pt x="582" y="368"/>
                    <a:pt x="771" y="368"/>
                  </a:cubicBezTo>
                  <a:cubicBezTo>
                    <a:pt x="860" y="368"/>
                    <a:pt x="949" y="351"/>
                    <a:pt x="1036" y="301"/>
                  </a:cubicBezTo>
                  <a:cubicBezTo>
                    <a:pt x="1084" y="241"/>
                    <a:pt x="1144" y="182"/>
                    <a:pt x="1203" y="122"/>
                  </a:cubicBezTo>
                  <a:cubicBezTo>
                    <a:pt x="1126" y="80"/>
                    <a:pt x="1047" y="68"/>
                    <a:pt x="967" y="68"/>
                  </a:cubicBezTo>
                  <a:cubicBezTo>
                    <a:pt x="850" y="68"/>
                    <a:pt x="732" y="95"/>
                    <a:pt x="619" y="95"/>
                  </a:cubicBezTo>
                  <a:cubicBezTo>
                    <a:pt x="523" y="95"/>
                    <a:pt x="430" y="75"/>
                    <a:pt x="346" y="3"/>
                  </a:cubicBezTo>
                  <a:cubicBezTo>
                    <a:pt x="328" y="1"/>
                    <a:pt x="311"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5"/>
            <p:cNvSpPr/>
            <p:nvPr/>
          </p:nvSpPr>
          <p:spPr>
            <a:xfrm>
              <a:off x="5686700" y="1873800"/>
              <a:ext cx="22650" cy="10450"/>
            </a:xfrm>
            <a:custGeom>
              <a:avLst/>
              <a:gdLst/>
              <a:ahLst/>
              <a:cxnLst/>
              <a:rect l="l" t="t" r="r" b="b"/>
              <a:pathLst>
                <a:path w="906" h="418" extrusionOk="0">
                  <a:moveTo>
                    <a:pt x="393" y="0"/>
                  </a:moveTo>
                  <a:cubicBezTo>
                    <a:pt x="261" y="0"/>
                    <a:pt x="130" y="45"/>
                    <a:pt x="1" y="158"/>
                  </a:cubicBezTo>
                  <a:cubicBezTo>
                    <a:pt x="29" y="311"/>
                    <a:pt x="89" y="417"/>
                    <a:pt x="221" y="417"/>
                  </a:cubicBezTo>
                  <a:cubicBezTo>
                    <a:pt x="254" y="417"/>
                    <a:pt x="291" y="411"/>
                    <a:pt x="334" y="396"/>
                  </a:cubicBezTo>
                  <a:cubicBezTo>
                    <a:pt x="513" y="337"/>
                    <a:pt x="668" y="289"/>
                    <a:pt x="870" y="289"/>
                  </a:cubicBezTo>
                  <a:cubicBezTo>
                    <a:pt x="906" y="242"/>
                    <a:pt x="894" y="206"/>
                    <a:pt x="870" y="158"/>
                  </a:cubicBezTo>
                  <a:cubicBezTo>
                    <a:pt x="713" y="67"/>
                    <a:pt x="553" y="0"/>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5"/>
            <p:cNvSpPr/>
            <p:nvPr/>
          </p:nvSpPr>
          <p:spPr>
            <a:xfrm>
              <a:off x="5725100" y="2056800"/>
              <a:ext cx="22950" cy="14450"/>
            </a:xfrm>
            <a:custGeom>
              <a:avLst/>
              <a:gdLst/>
              <a:ahLst/>
              <a:cxnLst/>
              <a:rect l="l" t="t" r="r" b="b"/>
              <a:pathLst>
                <a:path w="918" h="578" extrusionOk="0">
                  <a:moveTo>
                    <a:pt x="827" y="0"/>
                  </a:moveTo>
                  <a:cubicBezTo>
                    <a:pt x="661" y="0"/>
                    <a:pt x="510" y="54"/>
                    <a:pt x="358" y="125"/>
                  </a:cubicBezTo>
                  <a:cubicBezTo>
                    <a:pt x="418" y="399"/>
                    <a:pt x="1" y="327"/>
                    <a:pt x="48" y="577"/>
                  </a:cubicBezTo>
                  <a:cubicBezTo>
                    <a:pt x="239" y="565"/>
                    <a:pt x="441" y="565"/>
                    <a:pt x="632" y="565"/>
                  </a:cubicBezTo>
                  <a:cubicBezTo>
                    <a:pt x="608" y="303"/>
                    <a:pt x="846" y="208"/>
                    <a:pt x="918" y="6"/>
                  </a:cubicBezTo>
                  <a:cubicBezTo>
                    <a:pt x="887" y="2"/>
                    <a:pt x="857" y="0"/>
                    <a:pt x="8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5"/>
            <p:cNvSpPr/>
            <p:nvPr/>
          </p:nvSpPr>
          <p:spPr>
            <a:xfrm>
              <a:off x="5546800" y="2060050"/>
              <a:ext cx="38425" cy="12525"/>
            </a:xfrm>
            <a:custGeom>
              <a:avLst/>
              <a:gdLst/>
              <a:ahLst/>
              <a:cxnLst/>
              <a:rect l="l" t="t" r="r" b="b"/>
              <a:pathLst>
                <a:path w="1537" h="501" extrusionOk="0">
                  <a:moveTo>
                    <a:pt x="729" y="1"/>
                  </a:moveTo>
                  <a:cubicBezTo>
                    <a:pt x="486" y="1"/>
                    <a:pt x="245" y="54"/>
                    <a:pt x="1" y="150"/>
                  </a:cubicBezTo>
                  <a:cubicBezTo>
                    <a:pt x="69" y="165"/>
                    <a:pt x="139" y="170"/>
                    <a:pt x="210" y="170"/>
                  </a:cubicBezTo>
                  <a:cubicBezTo>
                    <a:pt x="359" y="170"/>
                    <a:pt x="511" y="147"/>
                    <a:pt x="661" y="147"/>
                  </a:cubicBezTo>
                  <a:cubicBezTo>
                    <a:pt x="827" y="147"/>
                    <a:pt x="991" y="175"/>
                    <a:pt x="1144" y="292"/>
                  </a:cubicBezTo>
                  <a:cubicBezTo>
                    <a:pt x="1146" y="292"/>
                    <a:pt x="1149" y="292"/>
                    <a:pt x="1151" y="292"/>
                  </a:cubicBezTo>
                  <a:cubicBezTo>
                    <a:pt x="1259" y="292"/>
                    <a:pt x="1253" y="500"/>
                    <a:pt x="1363" y="500"/>
                  </a:cubicBezTo>
                  <a:cubicBezTo>
                    <a:pt x="1390" y="500"/>
                    <a:pt x="1423" y="488"/>
                    <a:pt x="1465" y="459"/>
                  </a:cubicBezTo>
                  <a:cubicBezTo>
                    <a:pt x="1537" y="376"/>
                    <a:pt x="1537" y="269"/>
                    <a:pt x="1465" y="173"/>
                  </a:cubicBezTo>
                  <a:cubicBezTo>
                    <a:pt x="1215" y="54"/>
                    <a:pt x="971" y="1"/>
                    <a:pt x="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5"/>
            <p:cNvSpPr/>
            <p:nvPr/>
          </p:nvSpPr>
          <p:spPr>
            <a:xfrm>
              <a:off x="5559025" y="2010425"/>
              <a:ext cx="20250" cy="8750"/>
            </a:xfrm>
            <a:custGeom>
              <a:avLst/>
              <a:gdLst/>
              <a:ahLst/>
              <a:cxnLst/>
              <a:rect l="l" t="t" r="r" b="b"/>
              <a:pathLst>
                <a:path w="810" h="350" extrusionOk="0">
                  <a:moveTo>
                    <a:pt x="296" y="0"/>
                  </a:moveTo>
                  <a:cubicBezTo>
                    <a:pt x="257" y="0"/>
                    <a:pt x="218" y="1"/>
                    <a:pt x="179" y="3"/>
                  </a:cubicBezTo>
                  <a:cubicBezTo>
                    <a:pt x="83" y="3"/>
                    <a:pt x="0" y="63"/>
                    <a:pt x="24" y="182"/>
                  </a:cubicBezTo>
                  <a:cubicBezTo>
                    <a:pt x="35" y="281"/>
                    <a:pt x="87" y="350"/>
                    <a:pt x="189" y="350"/>
                  </a:cubicBezTo>
                  <a:cubicBezTo>
                    <a:pt x="197" y="350"/>
                    <a:pt x="206" y="349"/>
                    <a:pt x="214" y="349"/>
                  </a:cubicBezTo>
                  <a:cubicBezTo>
                    <a:pt x="322" y="337"/>
                    <a:pt x="405" y="337"/>
                    <a:pt x="500" y="313"/>
                  </a:cubicBezTo>
                  <a:cubicBezTo>
                    <a:pt x="655" y="289"/>
                    <a:pt x="810" y="241"/>
                    <a:pt x="810" y="39"/>
                  </a:cubicBezTo>
                  <a:cubicBezTo>
                    <a:pt x="635" y="20"/>
                    <a:pt x="468"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5"/>
            <p:cNvSpPr/>
            <p:nvPr/>
          </p:nvSpPr>
          <p:spPr>
            <a:xfrm>
              <a:off x="6006100" y="2031625"/>
              <a:ext cx="31275" cy="9750"/>
            </a:xfrm>
            <a:custGeom>
              <a:avLst/>
              <a:gdLst/>
              <a:ahLst/>
              <a:cxnLst/>
              <a:rect l="l" t="t" r="r" b="b"/>
              <a:pathLst>
                <a:path w="1251" h="390" extrusionOk="0">
                  <a:moveTo>
                    <a:pt x="989" y="1"/>
                  </a:moveTo>
                  <a:cubicBezTo>
                    <a:pt x="872" y="89"/>
                    <a:pt x="745" y="110"/>
                    <a:pt x="614" y="110"/>
                  </a:cubicBezTo>
                  <a:cubicBezTo>
                    <a:pt x="494" y="110"/>
                    <a:pt x="372" y="93"/>
                    <a:pt x="251" y="93"/>
                  </a:cubicBezTo>
                  <a:cubicBezTo>
                    <a:pt x="166" y="93"/>
                    <a:pt x="82" y="102"/>
                    <a:pt x="0" y="132"/>
                  </a:cubicBezTo>
                  <a:cubicBezTo>
                    <a:pt x="84" y="179"/>
                    <a:pt x="191" y="239"/>
                    <a:pt x="298" y="322"/>
                  </a:cubicBezTo>
                  <a:cubicBezTo>
                    <a:pt x="384" y="368"/>
                    <a:pt x="473" y="389"/>
                    <a:pt x="564" y="389"/>
                  </a:cubicBezTo>
                  <a:cubicBezTo>
                    <a:pt x="661" y="389"/>
                    <a:pt x="759" y="365"/>
                    <a:pt x="858" y="322"/>
                  </a:cubicBezTo>
                  <a:lnTo>
                    <a:pt x="1012" y="322"/>
                  </a:lnTo>
                  <a:cubicBezTo>
                    <a:pt x="1048" y="298"/>
                    <a:pt x="1108" y="298"/>
                    <a:pt x="1155" y="298"/>
                  </a:cubicBezTo>
                  <a:cubicBezTo>
                    <a:pt x="1250" y="120"/>
                    <a:pt x="1227"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5"/>
            <p:cNvSpPr/>
            <p:nvPr/>
          </p:nvSpPr>
          <p:spPr>
            <a:xfrm>
              <a:off x="5568550" y="1873525"/>
              <a:ext cx="25325" cy="8775"/>
            </a:xfrm>
            <a:custGeom>
              <a:avLst/>
              <a:gdLst/>
              <a:ahLst/>
              <a:cxnLst/>
              <a:rect l="l" t="t" r="r" b="b"/>
              <a:pathLst>
                <a:path w="1013" h="351" extrusionOk="0">
                  <a:moveTo>
                    <a:pt x="507" y="1"/>
                  </a:moveTo>
                  <a:cubicBezTo>
                    <a:pt x="331" y="1"/>
                    <a:pt x="159" y="29"/>
                    <a:pt x="0" y="157"/>
                  </a:cubicBezTo>
                  <a:cubicBezTo>
                    <a:pt x="95" y="169"/>
                    <a:pt x="191" y="169"/>
                    <a:pt x="298" y="169"/>
                  </a:cubicBezTo>
                  <a:cubicBezTo>
                    <a:pt x="390" y="312"/>
                    <a:pt x="498" y="351"/>
                    <a:pt x="615" y="351"/>
                  </a:cubicBezTo>
                  <a:cubicBezTo>
                    <a:pt x="740" y="351"/>
                    <a:pt x="876" y="306"/>
                    <a:pt x="1012" y="300"/>
                  </a:cubicBezTo>
                  <a:lnTo>
                    <a:pt x="1012" y="14"/>
                  </a:lnTo>
                  <a:cubicBezTo>
                    <a:pt x="981" y="17"/>
                    <a:pt x="949" y="17"/>
                    <a:pt x="917" y="17"/>
                  </a:cubicBezTo>
                  <a:cubicBezTo>
                    <a:pt x="780" y="17"/>
                    <a:pt x="642" y="1"/>
                    <a:pt x="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5"/>
            <p:cNvSpPr/>
            <p:nvPr/>
          </p:nvSpPr>
          <p:spPr>
            <a:xfrm>
              <a:off x="6050750" y="1952750"/>
              <a:ext cx="20850" cy="11000"/>
            </a:xfrm>
            <a:custGeom>
              <a:avLst/>
              <a:gdLst/>
              <a:ahLst/>
              <a:cxnLst/>
              <a:rect l="l" t="t" r="r" b="b"/>
              <a:pathLst>
                <a:path w="834" h="440" extrusionOk="0">
                  <a:moveTo>
                    <a:pt x="84" y="1"/>
                  </a:moveTo>
                  <a:cubicBezTo>
                    <a:pt x="0" y="96"/>
                    <a:pt x="0" y="203"/>
                    <a:pt x="84" y="286"/>
                  </a:cubicBezTo>
                  <a:cubicBezTo>
                    <a:pt x="234" y="365"/>
                    <a:pt x="380" y="440"/>
                    <a:pt x="530" y="440"/>
                  </a:cubicBezTo>
                  <a:cubicBezTo>
                    <a:pt x="629" y="440"/>
                    <a:pt x="730" y="407"/>
                    <a:pt x="834" y="322"/>
                  </a:cubicBezTo>
                  <a:cubicBezTo>
                    <a:pt x="810" y="203"/>
                    <a:pt x="750" y="96"/>
                    <a:pt x="667" y="24"/>
                  </a:cubicBezTo>
                  <a:cubicBezTo>
                    <a:pt x="477" y="1"/>
                    <a:pt x="274"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5"/>
            <p:cNvSpPr/>
            <p:nvPr/>
          </p:nvSpPr>
          <p:spPr>
            <a:xfrm>
              <a:off x="6056100" y="1777725"/>
              <a:ext cx="23850" cy="14025"/>
            </a:xfrm>
            <a:custGeom>
              <a:avLst/>
              <a:gdLst/>
              <a:ahLst/>
              <a:cxnLst/>
              <a:rect l="l" t="t" r="r" b="b"/>
              <a:pathLst>
                <a:path w="954" h="561" extrusionOk="0">
                  <a:moveTo>
                    <a:pt x="453" y="1"/>
                  </a:moveTo>
                  <a:cubicBezTo>
                    <a:pt x="298" y="1"/>
                    <a:pt x="155" y="13"/>
                    <a:pt x="1" y="13"/>
                  </a:cubicBezTo>
                  <a:cubicBezTo>
                    <a:pt x="84" y="132"/>
                    <a:pt x="167" y="251"/>
                    <a:pt x="143" y="394"/>
                  </a:cubicBezTo>
                  <a:cubicBezTo>
                    <a:pt x="155" y="429"/>
                    <a:pt x="167" y="441"/>
                    <a:pt x="179" y="477"/>
                  </a:cubicBezTo>
                  <a:cubicBezTo>
                    <a:pt x="241" y="526"/>
                    <a:pt x="307" y="538"/>
                    <a:pt x="374" y="538"/>
                  </a:cubicBezTo>
                  <a:cubicBezTo>
                    <a:pt x="441" y="538"/>
                    <a:pt x="510" y="525"/>
                    <a:pt x="577" y="525"/>
                  </a:cubicBezTo>
                  <a:cubicBezTo>
                    <a:pt x="620" y="525"/>
                    <a:pt x="662" y="531"/>
                    <a:pt x="703" y="548"/>
                  </a:cubicBezTo>
                  <a:cubicBezTo>
                    <a:pt x="763" y="548"/>
                    <a:pt x="810" y="560"/>
                    <a:pt x="870" y="560"/>
                  </a:cubicBezTo>
                  <a:cubicBezTo>
                    <a:pt x="941" y="477"/>
                    <a:pt x="953" y="370"/>
                    <a:pt x="870" y="275"/>
                  </a:cubicBezTo>
                  <a:cubicBezTo>
                    <a:pt x="774" y="215"/>
                    <a:pt x="667" y="179"/>
                    <a:pt x="584" y="132"/>
                  </a:cubicBezTo>
                  <a:cubicBezTo>
                    <a:pt x="501" y="132"/>
                    <a:pt x="501" y="24"/>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5"/>
            <p:cNvSpPr/>
            <p:nvPr/>
          </p:nvSpPr>
          <p:spPr>
            <a:xfrm>
              <a:off x="6031400" y="1927650"/>
              <a:ext cx="21450" cy="10550"/>
            </a:xfrm>
            <a:custGeom>
              <a:avLst/>
              <a:gdLst/>
              <a:ahLst/>
              <a:cxnLst/>
              <a:rect l="l" t="t" r="r" b="b"/>
              <a:pathLst>
                <a:path w="858" h="422" extrusionOk="0">
                  <a:moveTo>
                    <a:pt x="628" y="1"/>
                  </a:moveTo>
                  <a:cubicBezTo>
                    <a:pt x="606" y="1"/>
                    <a:pt x="583" y="2"/>
                    <a:pt x="560" y="4"/>
                  </a:cubicBezTo>
                  <a:cubicBezTo>
                    <a:pt x="369" y="159"/>
                    <a:pt x="191" y="290"/>
                    <a:pt x="0" y="421"/>
                  </a:cubicBezTo>
                  <a:cubicBezTo>
                    <a:pt x="298" y="421"/>
                    <a:pt x="572" y="409"/>
                    <a:pt x="858" y="409"/>
                  </a:cubicBezTo>
                  <a:lnTo>
                    <a:pt x="858" y="112"/>
                  </a:lnTo>
                  <a:cubicBezTo>
                    <a:pt x="800" y="25"/>
                    <a:pt x="719" y="1"/>
                    <a:pt x="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5"/>
            <p:cNvSpPr/>
            <p:nvPr/>
          </p:nvSpPr>
          <p:spPr>
            <a:xfrm>
              <a:off x="5905200" y="1734050"/>
              <a:ext cx="22625" cy="14600"/>
            </a:xfrm>
            <a:custGeom>
              <a:avLst/>
              <a:gdLst/>
              <a:ahLst/>
              <a:cxnLst/>
              <a:rect l="l" t="t" r="r" b="b"/>
              <a:pathLst>
                <a:path w="905" h="584" extrusionOk="0">
                  <a:moveTo>
                    <a:pt x="377" y="0"/>
                  </a:moveTo>
                  <a:cubicBezTo>
                    <a:pt x="248" y="0"/>
                    <a:pt x="124" y="45"/>
                    <a:pt x="12" y="164"/>
                  </a:cubicBezTo>
                  <a:cubicBezTo>
                    <a:pt x="48" y="259"/>
                    <a:pt x="155" y="355"/>
                    <a:pt x="0" y="450"/>
                  </a:cubicBezTo>
                  <a:cubicBezTo>
                    <a:pt x="149" y="539"/>
                    <a:pt x="301" y="584"/>
                    <a:pt x="453" y="584"/>
                  </a:cubicBezTo>
                  <a:cubicBezTo>
                    <a:pt x="604" y="584"/>
                    <a:pt x="756" y="539"/>
                    <a:pt x="905" y="450"/>
                  </a:cubicBezTo>
                  <a:cubicBezTo>
                    <a:pt x="905" y="319"/>
                    <a:pt x="453" y="438"/>
                    <a:pt x="738" y="152"/>
                  </a:cubicBezTo>
                  <a:cubicBezTo>
                    <a:pt x="750" y="152"/>
                    <a:pt x="691" y="93"/>
                    <a:pt x="655" y="57"/>
                  </a:cubicBezTo>
                  <a:cubicBezTo>
                    <a:pt x="562" y="23"/>
                    <a:pt x="46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5"/>
            <p:cNvSpPr/>
            <p:nvPr/>
          </p:nvSpPr>
          <p:spPr>
            <a:xfrm>
              <a:off x="5880175" y="2019350"/>
              <a:ext cx="17300" cy="12300"/>
            </a:xfrm>
            <a:custGeom>
              <a:avLst/>
              <a:gdLst/>
              <a:ahLst/>
              <a:cxnLst/>
              <a:rect l="l" t="t" r="r" b="b"/>
              <a:pathLst>
                <a:path w="692" h="492" extrusionOk="0">
                  <a:moveTo>
                    <a:pt x="147" y="1"/>
                  </a:moveTo>
                  <a:cubicBezTo>
                    <a:pt x="100" y="1"/>
                    <a:pt x="51" y="11"/>
                    <a:pt x="1" y="39"/>
                  </a:cubicBezTo>
                  <a:cubicBezTo>
                    <a:pt x="1" y="158"/>
                    <a:pt x="13" y="254"/>
                    <a:pt x="13" y="361"/>
                  </a:cubicBezTo>
                  <a:cubicBezTo>
                    <a:pt x="132" y="373"/>
                    <a:pt x="239" y="396"/>
                    <a:pt x="311" y="492"/>
                  </a:cubicBezTo>
                  <a:lnTo>
                    <a:pt x="453" y="492"/>
                  </a:lnTo>
                  <a:cubicBezTo>
                    <a:pt x="489" y="456"/>
                    <a:pt x="549" y="408"/>
                    <a:pt x="596" y="361"/>
                  </a:cubicBezTo>
                  <a:cubicBezTo>
                    <a:pt x="692" y="254"/>
                    <a:pt x="692" y="170"/>
                    <a:pt x="596" y="63"/>
                  </a:cubicBezTo>
                  <a:cubicBezTo>
                    <a:pt x="569" y="71"/>
                    <a:pt x="543" y="74"/>
                    <a:pt x="516" y="74"/>
                  </a:cubicBezTo>
                  <a:cubicBezTo>
                    <a:pt x="392" y="74"/>
                    <a:pt x="274"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5"/>
            <p:cNvSpPr/>
            <p:nvPr/>
          </p:nvSpPr>
          <p:spPr>
            <a:xfrm>
              <a:off x="5715000" y="1770300"/>
              <a:ext cx="41375" cy="6725"/>
            </a:xfrm>
            <a:custGeom>
              <a:avLst/>
              <a:gdLst/>
              <a:ahLst/>
              <a:cxnLst/>
              <a:rect l="l" t="t" r="r" b="b"/>
              <a:pathLst>
                <a:path w="1655" h="269" extrusionOk="0">
                  <a:moveTo>
                    <a:pt x="1619" y="0"/>
                  </a:moveTo>
                  <a:cubicBezTo>
                    <a:pt x="1083" y="0"/>
                    <a:pt x="536" y="12"/>
                    <a:pt x="0" y="12"/>
                  </a:cubicBezTo>
                  <a:cubicBezTo>
                    <a:pt x="0" y="155"/>
                    <a:pt x="107" y="191"/>
                    <a:pt x="226" y="214"/>
                  </a:cubicBezTo>
                  <a:cubicBezTo>
                    <a:pt x="325" y="255"/>
                    <a:pt x="429" y="268"/>
                    <a:pt x="532" y="268"/>
                  </a:cubicBezTo>
                  <a:cubicBezTo>
                    <a:pt x="577" y="268"/>
                    <a:pt x="623" y="266"/>
                    <a:pt x="667" y="262"/>
                  </a:cubicBezTo>
                  <a:cubicBezTo>
                    <a:pt x="929" y="167"/>
                    <a:pt x="1203" y="238"/>
                    <a:pt x="1464" y="143"/>
                  </a:cubicBezTo>
                  <a:cubicBezTo>
                    <a:pt x="1488" y="131"/>
                    <a:pt x="1536" y="119"/>
                    <a:pt x="1584" y="119"/>
                  </a:cubicBezTo>
                  <a:cubicBezTo>
                    <a:pt x="1643" y="95"/>
                    <a:pt x="1655" y="60"/>
                    <a:pt x="16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5"/>
            <p:cNvSpPr/>
            <p:nvPr/>
          </p:nvSpPr>
          <p:spPr>
            <a:xfrm>
              <a:off x="5876025" y="1989075"/>
              <a:ext cx="22050" cy="11325"/>
            </a:xfrm>
            <a:custGeom>
              <a:avLst/>
              <a:gdLst/>
              <a:ahLst/>
              <a:cxnLst/>
              <a:rect l="l" t="t" r="r" b="b"/>
              <a:pathLst>
                <a:path w="882" h="453" extrusionOk="0">
                  <a:moveTo>
                    <a:pt x="179" y="0"/>
                  </a:moveTo>
                  <a:cubicBezTo>
                    <a:pt x="0" y="214"/>
                    <a:pt x="238" y="298"/>
                    <a:pt x="334" y="417"/>
                  </a:cubicBezTo>
                  <a:cubicBezTo>
                    <a:pt x="465" y="429"/>
                    <a:pt x="596" y="429"/>
                    <a:pt x="750" y="453"/>
                  </a:cubicBezTo>
                  <a:cubicBezTo>
                    <a:pt x="881" y="369"/>
                    <a:pt x="834" y="274"/>
                    <a:pt x="738" y="202"/>
                  </a:cubicBezTo>
                  <a:cubicBezTo>
                    <a:pt x="643" y="131"/>
                    <a:pt x="560" y="72"/>
                    <a:pt x="465" y="12"/>
                  </a:cubicBezTo>
                  <a:cubicBezTo>
                    <a:pt x="357" y="1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5"/>
            <p:cNvSpPr/>
            <p:nvPr/>
          </p:nvSpPr>
          <p:spPr>
            <a:xfrm>
              <a:off x="5870075" y="1848575"/>
              <a:ext cx="36925" cy="7350"/>
            </a:xfrm>
            <a:custGeom>
              <a:avLst/>
              <a:gdLst/>
              <a:ahLst/>
              <a:cxnLst/>
              <a:rect l="l" t="t" r="r" b="b"/>
              <a:pathLst>
                <a:path w="1477" h="294" extrusionOk="0">
                  <a:moveTo>
                    <a:pt x="1417" y="0"/>
                  </a:moveTo>
                  <a:cubicBezTo>
                    <a:pt x="1072" y="24"/>
                    <a:pt x="715" y="24"/>
                    <a:pt x="357" y="24"/>
                  </a:cubicBezTo>
                  <a:cubicBezTo>
                    <a:pt x="167" y="24"/>
                    <a:pt x="36" y="60"/>
                    <a:pt x="0" y="274"/>
                  </a:cubicBezTo>
                  <a:cubicBezTo>
                    <a:pt x="28" y="288"/>
                    <a:pt x="56" y="294"/>
                    <a:pt x="84" y="294"/>
                  </a:cubicBezTo>
                  <a:cubicBezTo>
                    <a:pt x="104" y="294"/>
                    <a:pt x="123" y="291"/>
                    <a:pt x="143" y="286"/>
                  </a:cubicBezTo>
                  <a:cubicBezTo>
                    <a:pt x="338" y="163"/>
                    <a:pt x="541" y="140"/>
                    <a:pt x="748" y="140"/>
                  </a:cubicBezTo>
                  <a:cubicBezTo>
                    <a:pt x="874" y="140"/>
                    <a:pt x="1002" y="149"/>
                    <a:pt x="1130" y="149"/>
                  </a:cubicBezTo>
                  <a:cubicBezTo>
                    <a:pt x="1238" y="149"/>
                    <a:pt x="1346" y="143"/>
                    <a:pt x="1453" y="119"/>
                  </a:cubicBezTo>
                  <a:cubicBezTo>
                    <a:pt x="1477" y="84"/>
                    <a:pt x="1477" y="36"/>
                    <a:pt x="1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5"/>
            <p:cNvSpPr/>
            <p:nvPr/>
          </p:nvSpPr>
          <p:spPr>
            <a:xfrm>
              <a:off x="5367025" y="1973875"/>
              <a:ext cx="22950" cy="11175"/>
            </a:xfrm>
            <a:custGeom>
              <a:avLst/>
              <a:gdLst/>
              <a:ahLst/>
              <a:cxnLst/>
              <a:rect l="l" t="t" r="r" b="b"/>
              <a:pathLst>
                <a:path w="918" h="447" extrusionOk="0">
                  <a:moveTo>
                    <a:pt x="432" y="1"/>
                  </a:moveTo>
                  <a:cubicBezTo>
                    <a:pt x="283" y="1"/>
                    <a:pt x="138" y="31"/>
                    <a:pt x="1" y="144"/>
                  </a:cubicBezTo>
                  <a:cubicBezTo>
                    <a:pt x="24" y="251"/>
                    <a:pt x="24" y="334"/>
                    <a:pt x="36" y="441"/>
                  </a:cubicBezTo>
                  <a:cubicBezTo>
                    <a:pt x="50" y="445"/>
                    <a:pt x="63" y="446"/>
                    <a:pt x="76" y="446"/>
                  </a:cubicBezTo>
                  <a:cubicBezTo>
                    <a:pt x="106" y="446"/>
                    <a:pt x="134" y="438"/>
                    <a:pt x="167" y="430"/>
                  </a:cubicBezTo>
                  <a:cubicBezTo>
                    <a:pt x="247" y="358"/>
                    <a:pt x="335" y="338"/>
                    <a:pt x="425" y="338"/>
                  </a:cubicBezTo>
                  <a:cubicBezTo>
                    <a:pt x="532" y="338"/>
                    <a:pt x="644" y="366"/>
                    <a:pt x="751" y="366"/>
                  </a:cubicBezTo>
                  <a:cubicBezTo>
                    <a:pt x="808" y="366"/>
                    <a:pt x="864" y="358"/>
                    <a:pt x="917" y="334"/>
                  </a:cubicBezTo>
                  <a:cubicBezTo>
                    <a:pt x="894" y="227"/>
                    <a:pt x="894" y="144"/>
                    <a:pt x="882" y="37"/>
                  </a:cubicBezTo>
                  <a:cubicBezTo>
                    <a:pt x="733" y="31"/>
                    <a:pt x="581" y="1"/>
                    <a:pt x="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5"/>
            <p:cNvSpPr/>
            <p:nvPr/>
          </p:nvSpPr>
          <p:spPr>
            <a:xfrm>
              <a:off x="5589675" y="1839250"/>
              <a:ext cx="21450" cy="6375"/>
            </a:xfrm>
            <a:custGeom>
              <a:avLst/>
              <a:gdLst/>
              <a:ahLst/>
              <a:cxnLst/>
              <a:rect l="l" t="t" r="r" b="b"/>
              <a:pathLst>
                <a:path w="858" h="255" extrusionOk="0">
                  <a:moveTo>
                    <a:pt x="650" y="0"/>
                  </a:moveTo>
                  <a:cubicBezTo>
                    <a:pt x="408" y="0"/>
                    <a:pt x="197" y="20"/>
                    <a:pt x="0" y="76"/>
                  </a:cubicBezTo>
                  <a:cubicBezTo>
                    <a:pt x="12" y="135"/>
                    <a:pt x="12" y="195"/>
                    <a:pt x="12" y="254"/>
                  </a:cubicBezTo>
                  <a:cubicBezTo>
                    <a:pt x="66" y="236"/>
                    <a:pt x="125" y="232"/>
                    <a:pt x="185" y="232"/>
                  </a:cubicBezTo>
                  <a:cubicBezTo>
                    <a:pt x="252" y="232"/>
                    <a:pt x="321" y="237"/>
                    <a:pt x="391" y="237"/>
                  </a:cubicBezTo>
                  <a:cubicBezTo>
                    <a:pt x="555" y="237"/>
                    <a:pt x="721" y="207"/>
                    <a:pt x="858" y="4"/>
                  </a:cubicBezTo>
                  <a:cubicBezTo>
                    <a:pt x="786" y="2"/>
                    <a:pt x="717" y="0"/>
                    <a:pt x="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5"/>
            <p:cNvSpPr/>
            <p:nvPr/>
          </p:nvSpPr>
          <p:spPr>
            <a:xfrm>
              <a:off x="6142425" y="1840825"/>
              <a:ext cx="18775" cy="11875"/>
            </a:xfrm>
            <a:custGeom>
              <a:avLst/>
              <a:gdLst/>
              <a:ahLst/>
              <a:cxnLst/>
              <a:rect l="l" t="t" r="r" b="b"/>
              <a:pathLst>
                <a:path w="751" h="475" extrusionOk="0">
                  <a:moveTo>
                    <a:pt x="596" y="1"/>
                  </a:moveTo>
                  <a:cubicBezTo>
                    <a:pt x="536" y="1"/>
                    <a:pt x="500" y="13"/>
                    <a:pt x="441" y="13"/>
                  </a:cubicBezTo>
                  <a:cubicBezTo>
                    <a:pt x="346" y="25"/>
                    <a:pt x="239" y="25"/>
                    <a:pt x="155" y="25"/>
                  </a:cubicBezTo>
                  <a:cubicBezTo>
                    <a:pt x="108" y="132"/>
                    <a:pt x="48" y="227"/>
                    <a:pt x="0" y="322"/>
                  </a:cubicBezTo>
                  <a:cubicBezTo>
                    <a:pt x="102" y="447"/>
                    <a:pt x="221" y="474"/>
                    <a:pt x="347" y="474"/>
                  </a:cubicBezTo>
                  <a:cubicBezTo>
                    <a:pt x="442" y="474"/>
                    <a:pt x="541" y="459"/>
                    <a:pt x="640" y="459"/>
                  </a:cubicBezTo>
                  <a:cubicBezTo>
                    <a:pt x="673" y="459"/>
                    <a:pt x="706" y="461"/>
                    <a:pt x="739" y="465"/>
                  </a:cubicBezTo>
                  <a:cubicBezTo>
                    <a:pt x="739" y="418"/>
                    <a:pt x="750" y="382"/>
                    <a:pt x="750" y="346"/>
                  </a:cubicBezTo>
                  <a:cubicBezTo>
                    <a:pt x="715" y="251"/>
                    <a:pt x="584" y="191"/>
                    <a:pt x="631" y="72"/>
                  </a:cubicBezTo>
                  <a:cubicBezTo>
                    <a:pt x="620" y="48"/>
                    <a:pt x="620" y="25"/>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5"/>
            <p:cNvSpPr/>
            <p:nvPr/>
          </p:nvSpPr>
          <p:spPr>
            <a:xfrm>
              <a:off x="5905500" y="1845100"/>
              <a:ext cx="32150" cy="8550"/>
            </a:xfrm>
            <a:custGeom>
              <a:avLst/>
              <a:gdLst/>
              <a:ahLst/>
              <a:cxnLst/>
              <a:rect l="l" t="t" r="r" b="b"/>
              <a:pathLst>
                <a:path w="1286" h="342" extrusionOk="0">
                  <a:moveTo>
                    <a:pt x="96" y="1"/>
                  </a:moveTo>
                  <a:cubicBezTo>
                    <a:pt x="68" y="1"/>
                    <a:pt x="40" y="6"/>
                    <a:pt x="12" y="20"/>
                  </a:cubicBezTo>
                  <a:cubicBezTo>
                    <a:pt x="12" y="56"/>
                    <a:pt x="12" y="104"/>
                    <a:pt x="0" y="139"/>
                  </a:cubicBezTo>
                  <a:cubicBezTo>
                    <a:pt x="0" y="187"/>
                    <a:pt x="12" y="223"/>
                    <a:pt x="36" y="258"/>
                  </a:cubicBezTo>
                  <a:cubicBezTo>
                    <a:pt x="274" y="282"/>
                    <a:pt x="488" y="294"/>
                    <a:pt x="750" y="306"/>
                  </a:cubicBezTo>
                  <a:lnTo>
                    <a:pt x="869" y="306"/>
                  </a:lnTo>
                  <a:cubicBezTo>
                    <a:pt x="887" y="330"/>
                    <a:pt x="911" y="342"/>
                    <a:pt x="938" y="342"/>
                  </a:cubicBezTo>
                  <a:cubicBezTo>
                    <a:pt x="964" y="342"/>
                    <a:pt x="994" y="330"/>
                    <a:pt x="1024" y="306"/>
                  </a:cubicBezTo>
                  <a:cubicBezTo>
                    <a:pt x="1107" y="294"/>
                    <a:pt x="1191" y="294"/>
                    <a:pt x="1286" y="282"/>
                  </a:cubicBezTo>
                  <a:cubicBezTo>
                    <a:pt x="1186" y="169"/>
                    <a:pt x="1068" y="149"/>
                    <a:pt x="944" y="149"/>
                  </a:cubicBezTo>
                  <a:cubicBezTo>
                    <a:pt x="874" y="149"/>
                    <a:pt x="802" y="155"/>
                    <a:pt x="731" y="155"/>
                  </a:cubicBezTo>
                  <a:cubicBezTo>
                    <a:pt x="702" y="155"/>
                    <a:pt x="672" y="154"/>
                    <a:pt x="643" y="151"/>
                  </a:cubicBezTo>
                  <a:cubicBezTo>
                    <a:pt x="583" y="151"/>
                    <a:pt x="523" y="157"/>
                    <a:pt x="463" y="157"/>
                  </a:cubicBezTo>
                  <a:cubicBezTo>
                    <a:pt x="345" y="157"/>
                    <a:pt x="234" y="135"/>
                    <a:pt x="155" y="8"/>
                  </a:cubicBezTo>
                  <a:cubicBezTo>
                    <a:pt x="135" y="3"/>
                    <a:pt x="115"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5"/>
            <p:cNvSpPr/>
            <p:nvPr/>
          </p:nvSpPr>
          <p:spPr>
            <a:xfrm>
              <a:off x="5410775" y="1992000"/>
              <a:ext cx="21750" cy="11975"/>
            </a:xfrm>
            <a:custGeom>
              <a:avLst/>
              <a:gdLst/>
              <a:ahLst/>
              <a:cxnLst/>
              <a:rect l="l" t="t" r="r" b="b"/>
              <a:pathLst>
                <a:path w="870" h="479" extrusionOk="0">
                  <a:moveTo>
                    <a:pt x="442" y="1"/>
                  </a:moveTo>
                  <a:cubicBezTo>
                    <a:pt x="297" y="1"/>
                    <a:pt x="152" y="48"/>
                    <a:pt x="1" y="145"/>
                  </a:cubicBezTo>
                  <a:cubicBezTo>
                    <a:pt x="191" y="157"/>
                    <a:pt x="310" y="240"/>
                    <a:pt x="298" y="443"/>
                  </a:cubicBezTo>
                  <a:cubicBezTo>
                    <a:pt x="322" y="455"/>
                    <a:pt x="370" y="455"/>
                    <a:pt x="394" y="478"/>
                  </a:cubicBezTo>
                  <a:cubicBezTo>
                    <a:pt x="429" y="455"/>
                    <a:pt x="441" y="455"/>
                    <a:pt x="477" y="443"/>
                  </a:cubicBezTo>
                  <a:cubicBezTo>
                    <a:pt x="537" y="419"/>
                    <a:pt x="608" y="383"/>
                    <a:pt x="679" y="371"/>
                  </a:cubicBezTo>
                  <a:lnTo>
                    <a:pt x="810" y="276"/>
                  </a:lnTo>
                  <a:cubicBezTo>
                    <a:pt x="846" y="228"/>
                    <a:pt x="870" y="193"/>
                    <a:pt x="870" y="133"/>
                  </a:cubicBezTo>
                  <a:cubicBezTo>
                    <a:pt x="724" y="45"/>
                    <a:pt x="583"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5"/>
            <p:cNvSpPr/>
            <p:nvPr/>
          </p:nvSpPr>
          <p:spPr>
            <a:xfrm>
              <a:off x="6113850" y="1992425"/>
              <a:ext cx="18175" cy="14525"/>
            </a:xfrm>
            <a:custGeom>
              <a:avLst/>
              <a:gdLst/>
              <a:ahLst/>
              <a:cxnLst/>
              <a:rect l="l" t="t" r="r" b="b"/>
              <a:pathLst>
                <a:path w="727" h="581" extrusionOk="0">
                  <a:moveTo>
                    <a:pt x="481" y="0"/>
                  </a:moveTo>
                  <a:cubicBezTo>
                    <a:pt x="308" y="0"/>
                    <a:pt x="150" y="70"/>
                    <a:pt x="0" y="140"/>
                  </a:cubicBezTo>
                  <a:cubicBezTo>
                    <a:pt x="60" y="259"/>
                    <a:pt x="167" y="295"/>
                    <a:pt x="286" y="295"/>
                  </a:cubicBezTo>
                  <a:cubicBezTo>
                    <a:pt x="286" y="342"/>
                    <a:pt x="286" y="378"/>
                    <a:pt x="298" y="438"/>
                  </a:cubicBezTo>
                  <a:cubicBezTo>
                    <a:pt x="393" y="485"/>
                    <a:pt x="489" y="533"/>
                    <a:pt x="584" y="580"/>
                  </a:cubicBezTo>
                  <a:cubicBezTo>
                    <a:pt x="715" y="378"/>
                    <a:pt x="727" y="199"/>
                    <a:pt x="584" y="9"/>
                  </a:cubicBezTo>
                  <a:cubicBezTo>
                    <a:pt x="549" y="3"/>
                    <a:pt x="514"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5"/>
            <p:cNvSpPr/>
            <p:nvPr/>
          </p:nvSpPr>
          <p:spPr>
            <a:xfrm>
              <a:off x="5866500" y="2067950"/>
              <a:ext cx="14000" cy="10425"/>
            </a:xfrm>
            <a:custGeom>
              <a:avLst/>
              <a:gdLst/>
              <a:ahLst/>
              <a:cxnLst/>
              <a:rect l="l" t="t" r="r" b="b"/>
              <a:pathLst>
                <a:path w="560" h="417" extrusionOk="0">
                  <a:moveTo>
                    <a:pt x="286" y="0"/>
                  </a:moveTo>
                  <a:cubicBezTo>
                    <a:pt x="238" y="36"/>
                    <a:pt x="179" y="84"/>
                    <a:pt x="131" y="131"/>
                  </a:cubicBezTo>
                  <a:cubicBezTo>
                    <a:pt x="84" y="179"/>
                    <a:pt x="36" y="238"/>
                    <a:pt x="0" y="274"/>
                  </a:cubicBezTo>
                  <a:lnTo>
                    <a:pt x="0" y="417"/>
                  </a:lnTo>
                  <a:lnTo>
                    <a:pt x="286" y="417"/>
                  </a:lnTo>
                  <a:cubicBezTo>
                    <a:pt x="405" y="417"/>
                    <a:pt x="524" y="381"/>
                    <a:pt x="536" y="250"/>
                  </a:cubicBezTo>
                  <a:cubicBezTo>
                    <a:pt x="560" y="60"/>
                    <a:pt x="429" y="12"/>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5"/>
            <p:cNvSpPr/>
            <p:nvPr/>
          </p:nvSpPr>
          <p:spPr>
            <a:xfrm>
              <a:off x="5858750" y="2052600"/>
              <a:ext cx="17300" cy="11625"/>
            </a:xfrm>
            <a:custGeom>
              <a:avLst/>
              <a:gdLst/>
              <a:ahLst/>
              <a:cxnLst/>
              <a:rect l="l" t="t" r="r" b="b"/>
              <a:pathLst>
                <a:path w="692" h="465" extrusionOk="0">
                  <a:moveTo>
                    <a:pt x="237" y="1"/>
                  </a:moveTo>
                  <a:cubicBezTo>
                    <a:pt x="212" y="1"/>
                    <a:pt x="182" y="10"/>
                    <a:pt x="144" y="31"/>
                  </a:cubicBezTo>
                  <a:cubicBezTo>
                    <a:pt x="96" y="114"/>
                    <a:pt x="36" y="221"/>
                    <a:pt x="1" y="317"/>
                  </a:cubicBezTo>
                  <a:cubicBezTo>
                    <a:pt x="156" y="399"/>
                    <a:pt x="311" y="464"/>
                    <a:pt x="489" y="464"/>
                  </a:cubicBezTo>
                  <a:cubicBezTo>
                    <a:pt x="516" y="464"/>
                    <a:pt x="544" y="463"/>
                    <a:pt x="572" y="459"/>
                  </a:cubicBezTo>
                  <a:cubicBezTo>
                    <a:pt x="608" y="352"/>
                    <a:pt x="691" y="233"/>
                    <a:pt x="667" y="162"/>
                  </a:cubicBezTo>
                  <a:cubicBezTo>
                    <a:pt x="654" y="131"/>
                    <a:pt x="635" y="120"/>
                    <a:pt x="613" y="120"/>
                  </a:cubicBezTo>
                  <a:cubicBezTo>
                    <a:pt x="561" y="120"/>
                    <a:pt x="492" y="186"/>
                    <a:pt x="441" y="186"/>
                  </a:cubicBezTo>
                  <a:cubicBezTo>
                    <a:pt x="343" y="186"/>
                    <a:pt x="350"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5"/>
            <p:cNvSpPr/>
            <p:nvPr/>
          </p:nvSpPr>
          <p:spPr>
            <a:xfrm>
              <a:off x="5898050" y="1927450"/>
              <a:ext cx="19075" cy="7300"/>
            </a:xfrm>
            <a:custGeom>
              <a:avLst/>
              <a:gdLst/>
              <a:ahLst/>
              <a:cxnLst/>
              <a:rect l="l" t="t" r="r" b="b"/>
              <a:pathLst>
                <a:path w="763" h="292" extrusionOk="0">
                  <a:moveTo>
                    <a:pt x="334" y="1"/>
                  </a:moveTo>
                  <a:cubicBezTo>
                    <a:pt x="191" y="24"/>
                    <a:pt x="60" y="48"/>
                    <a:pt x="0" y="179"/>
                  </a:cubicBezTo>
                  <a:cubicBezTo>
                    <a:pt x="75" y="270"/>
                    <a:pt x="165" y="291"/>
                    <a:pt x="258" y="291"/>
                  </a:cubicBezTo>
                  <a:cubicBezTo>
                    <a:pt x="339" y="291"/>
                    <a:pt x="421" y="276"/>
                    <a:pt x="500" y="276"/>
                  </a:cubicBezTo>
                  <a:cubicBezTo>
                    <a:pt x="533" y="276"/>
                    <a:pt x="565" y="279"/>
                    <a:pt x="596" y="286"/>
                  </a:cubicBezTo>
                  <a:cubicBezTo>
                    <a:pt x="643" y="239"/>
                    <a:pt x="691" y="203"/>
                    <a:pt x="750" y="167"/>
                  </a:cubicBezTo>
                  <a:lnTo>
                    <a:pt x="762" y="179"/>
                  </a:lnTo>
                  <a:cubicBezTo>
                    <a:pt x="715" y="120"/>
                    <a:pt x="655" y="84"/>
                    <a:pt x="596" y="24"/>
                  </a:cubicBezTo>
                  <a:cubicBezTo>
                    <a:pt x="512" y="24"/>
                    <a:pt x="417"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5"/>
            <p:cNvSpPr/>
            <p:nvPr/>
          </p:nvSpPr>
          <p:spPr>
            <a:xfrm>
              <a:off x="5934650" y="1773550"/>
              <a:ext cx="21475" cy="14175"/>
            </a:xfrm>
            <a:custGeom>
              <a:avLst/>
              <a:gdLst/>
              <a:ahLst/>
              <a:cxnLst/>
              <a:rect l="l" t="t" r="r" b="b"/>
              <a:pathLst>
                <a:path w="859" h="567" extrusionOk="0">
                  <a:moveTo>
                    <a:pt x="846" y="1"/>
                  </a:moveTo>
                  <a:cubicBezTo>
                    <a:pt x="799" y="13"/>
                    <a:pt x="751" y="13"/>
                    <a:pt x="715" y="13"/>
                  </a:cubicBezTo>
                  <a:cubicBezTo>
                    <a:pt x="656" y="61"/>
                    <a:pt x="608" y="96"/>
                    <a:pt x="560" y="144"/>
                  </a:cubicBezTo>
                  <a:cubicBezTo>
                    <a:pt x="501" y="191"/>
                    <a:pt x="453" y="239"/>
                    <a:pt x="418" y="275"/>
                  </a:cubicBezTo>
                  <a:lnTo>
                    <a:pt x="132" y="275"/>
                  </a:lnTo>
                  <a:cubicBezTo>
                    <a:pt x="132" y="263"/>
                    <a:pt x="120" y="263"/>
                    <a:pt x="84" y="251"/>
                  </a:cubicBezTo>
                  <a:cubicBezTo>
                    <a:pt x="78" y="248"/>
                    <a:pt x="71" y="246"/>
                    <a:pt x="63" y="246"/>
                  </a:cubicBezTo>
                  <a:cubicBezTo>
                    <a:pt x="42" y="246"/>
                    <a:pt x="18" y="257"/>
                    <a:pt x="1" y="275"/>
                  </a:cubicBezTo>
                  <a:lnTo>
                    <a:pt x="1" y="406"/>
                  </a:lnTo>
                  <a:cubicBezTo>
                    <a:pt x="108" y="513"/>
                    <a:pt x="221" y="567"/>
                    <a:pt x="337" y="567"/>
                  </a:cubicBezTo>
                  <a:cubicBezTo>
                    <a:pt x="453" y="567"/>
                    <a:pt x="572" y="513"/>
                    <a:pt x="691" y="406"/>
                  </a:cubicBezTo>
                  <a:cubicBezTo>
                    <a:pt x="775" y="287"/>
                    <a:pt x="858" y="168"/>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5"/>
            <p:cNvSpPr/>
            <p:nvPr/>
          </p:nvSpPr>
          <p:spPr>
            <a:xfrm>
              <a:off x="5833450" y="1804125"/>
              <a:ext cx="18475" cy="12400"/>
            </a:xfrm>
            <a:custGeom>
              <a:avLst/>
              <a:gdLst/>
              <a:ahLst/>
              <a:cxnLst/>
              <a:rect l="l" t="t" r="r" b="b"/>
              <a:pathLst>
                <a:path w="739" h="496" extrusionOk="0">
                  <a:moveTo>
                    <a:pt x="613" y="0"/>
                  </a:moveTo>
                  <a:cubicBezTo>
                    <a:pt x="600" y="0"/>
                    <a:pt x="586" y="2"/>
                    <a:pt x="572" y="4"/>
                  </a:cubicBezTo>
                  <a:cubicBezTo>
                    <a:pt x="417" y="28"/>
                    <a:pt x="322" y="147"/>
                    <a:pt x="191" y="219"/>
                  </a:cubicBezTo>
                  <a:cubicBezTo>
                    <a:pt x="120" y="254"/>
                    <a:pt x="36" y="290"/>
                    <a:pt x="1" y="385"/>
                  </a:cubicBezTo>
                  <a:cubicBezTo>
                    <a:pt x="100" y="466"/>
                    <a:pt x="197" y="495"/>
                    <a:pt x="294" y="495"/>
                  </a:cubicBezTo>
                  <a:cubicBezTo>
                    <a:pt x="441" y="495"/>
                    <a:pt x="588" y="426"/>
                    <a:pt x="739" y="362"/>
                  </a:cubicBezTo>
                  <a:lnTo>
                    <a:pt x="739" y="231"/>
                  </a:lnTo>
                  <a:cubicBezTo>
                    <a:pt x="739" y="171"/>
                    <a:pt x="727" y="111"/>
                    <a:pt x="727" y="52"/>
                  </a:cubicBezTo>
                  <a:cubicBezTo>
                    <a:pt x="691" y="16"/>
                    <a:pt x="654" y="0"/>
                    <a:pt x="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5"/>
            <p:cNvSpPr/>
            <p:nvPr/>
          </p:nvSpPr>
          <p:spPr>
            <a:xfrm>
              <a:off x="5396500" y="1823975"/>
              <a:ext cx="10450" cy="10625"/>
            </a:xfrm>
            <a:custGeom>
              <a:avLst/>
              <a:gdLst/>
              <a:ahLst/>
              <a:cxnLst/>
              <a:rect l="l" t="t" r="r" b="b"/>
              <a:pathLst>
                <a:path w="418" h="425" extrusionOk="0">
                  <a:moveTo>
                    <a:pt x="230" y="1"/>
                  </a:moveTo>
                  <a:cubicBezTo>
                    <a:pt x="156" y="1"/>
                    <a:pt x="69" y="64"/>
                    <a:pt x="0" y="139"/>
                  </a:cubicBezTo>
                  <a:lnTo>
                    <a:pt x="0" y="425"/>
                  </a:lnTo>
                  <a:cubicBezTo>
                    <a:pt x="179" y="401"/>
                    <a:pt x="417" y="353"/>
                    <a:pt x="358" y="127"/>
                  </a:cubicBezTo>
                  <a:cubicBezTo>
                    <a:pt x="332" y="36"/>
                    <a:pt x="285"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5"/>
            <p:cNvSpPr/>
            <p:nvPr/>
          </p:nvSpPr>
          <p:spPr>
            <a:xfrm>
              <a:off x="5364050" y="1847875"/>
              <a:ext cx="17575" cy="9775"/>
            </a:xfrm>
            <a:custGeom>
              <a:avLst/>
              <a:gdLst/>
              <a:ahLst/>
              <a:cxnLst/>
              <a:rect l="l" t="t" r="r" b="b"/>
              <a:pathLst>
                <a:path w="703" h="391" extrusionOk="0">
                  <a:moveTo>
                    <a:pt x="456" y="0"/>
                  </a:moveTo>
                  <a:cubicBezTo>
                    <a:pt x="306" y="0"/>
                    <a:pt x="153" y="33"/>
                    <a:pt x="1" y="40"/>
                  </a:cubicBezTo>
                  <a:cubicBezTo>
                    <a:pt x="48" y="147"/>
                    <a:pt x="96" y="243"/>
                    <a:pt x="143" y="338"/>
                  </a:cubicBezTo>
                  <a:cubicBezTo>
                    <a:pt x="178" y="377"/>
                    <a:pt x="213" y="391"/>
                    <a:pt x="247" y="391"/>
                  </a:cubicBezTo>
                  <a:cubicBezTo>
                    <a:pt x="306" y="391"/>
                    <a:pt x="364" y="349"/>
                    <a:pt x="417" y="326"/>
                  </a:cubicBezTo>
                  <a:lnTo>
                    <a:pt x="703" y="40"/>
                  </a:lnTo>
                  <a:cubicBezTo>
                    <a:pt x="622" y="10"/>
                    <a:pt x="540" y="0"/>
                    <a:pt x="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5"/>
            <p:cNvSpPr/>
            <p:nvPr/>
          </p:nvSpPr>
          <p:spPr>
            <a:xfrm>
              <a:off x="5325050" y="1850175"/>
              <a:ext cx="10450" cy="9550"/>
            </a:xfrm>
            <a:custGeom>
              <a:avLst/>
              <a:gdLst/>
              <a:ahLst/>
              <a:cxnLst/>
              <a:rect l="l" t="t" r="r" b="b"/>
              <a:pathLst>
                <a:path w="418" h="382" extrusionOk="0">
                  <a:moveTo>
                    <a:pt x="254" y="1"/>
                  </a:moveTo>
                  <a:cubicBezTo>
                    <a:pt x="164" y="1"/>
                    <a:pt x="75" y="66"/>
                    <a:pt x="1" y="103"/>
                  </a:cubicBezTo>
                  <a:cubicBezTo>
                    <a:pt x="1" y="342"/>
                    <a:pt x="139" y="382"/>
                    <a:pt x="299" y="382"/>
                  </a:cubicBezTo>
                  <a:cubicBezTo>
                    <a:pt x="338" y="382"/>
                    <a:pt x="378" y="379"/>
                    <a:pt x="418" y="377"/>
                  </a:cubicBezTo>
                  <a:lnTo>
                    <a:pt x="418" y="91"/>
                  </a:lnTo>
                  <a:cubicBezTo>
                    <a:pt x="364" y="24"/>
                    <a:pt x="309" y="1"/>
                    <a:pt x="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5"/>
            <p:cNvSpPr/>
            <p:nvPr/>
          </p:nvSpPr>
          <p:spPr>
            <a:xfrm>
              <a:off x="5293500" y="1945900"/>
              <a:ext cx="15200" cy="7475"/>
            </a:xfrm>
            <a:custGeom>
              <a:avLst/>
              <a:gdLst/>
              <a:ahLst/>
              <a:cxnLst/>
              <a:rect l="l" t="t" r="r" b="b"/>
              <a:pathLst>
                <a:path w="608" h="299" extrusionOk="0">
                  <a:moveTo>
                    <a:pt x="263" y="1"/>
                  </a:moveTo>
                  <a:cubicBezTo>
                    <a:pt x="144" y="13"/>
                    <a:pt x="1" y="13"/>
                    <a:pt x="25" y="179"/>
                  </a:cubicBezTo>
                  <a:cubicBezTo>
                    <a:pt x="36" y="275"/>
                    <a:pt x="167" y="298"/>
                    <a:pt x="251" y="298"/>
                  </a:cubicBezTo>
                  <a:cubicBezTo>
                    <a:pt x="346" y="298"/>
                    <a:pt x="441" y="275"/>
                    <a:pt x="537" y="275"/>
                  </a:cubicBezTo>
                  <a:cubicBezTo>
                    <a:pt x="608" y="191"/>
                    <a:pt x="608" y="96"/>
                    <a:pt x="548" y="25"/>
                  </a:cubicBezTo>
                  <a:cubicBezTo>
                    <a:pt x="453" y="13"/>
                    <a:pt x="358"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5"/>
            <p:cNvSpPr/>
            <p:nvPr/>
          </p:nvSpPr>
          <p:spPr>
            <a:xfrm>
              <a:off x="5757550" y="1959300"/>
              <a:ext cx="19375" cy="7475"/>
            </a:xfrm>
            <a:custGeom>
              <a:avLst/>
              <a:gdLst/>
              <a:ahLst/>
              <a:cxnLst/>
              <a:rect l="l" t="t" r="r" b="b"/>
              <a:pathLst>
                <a:path w="775" h="299" extrusionOk="0">
                  <a:moveTo>
                    <a:pt x="322" y="24"/>
                  </a:moveTo>
                  <a:cubicBezTo>
                    <a:pt x="304" y="28"/>
                    <a:pt x="286" y="30"/>
                    <a:pt x="267" y="30"/>
                  </a:cubicBezTo>
                  <a:cubicBezTo>
                    <a:pt x="229" y="30"/>
                    <a:pt x="191" y="24"/>
                    <a:pt x="155" y="24"/>
                  </a:cubicBezTo>
                  <a:cubicBezTo>
                    <a:pt x="102" y="24"/>
                    <a:pt x="54" y="36"/>
                    <a:pt x="24" y="96"/>
                  </a:cubicBezTo>
                  <a:cubicBezTo>
                    <a:pt x="1" y="131"/>
                    <a:pt x="132" y="215"/>
                    <a:pt x="191" y="298"/>
                  </a:cubicBezTo>
                  <a:cubicBezTo>
                    <a:pt x="270" y="224"/>
                    <a:pt x="358" y="211"/>
                    <a:pt x="448" y="211"/>
                  </a:cubicBezTo>
                  <a:cubicBezTo>
                    <a:pt x="497" y="211"/>
                    <a:pt x="547" y="215"/>
                    <a:pt x="596" y="215"/>
                  </a:cubicBezTo>
                  <a:cubicBezTo>
                    <a:pt x="659" y="215"/>
                    <a:pt x="719" y="209"/>
                    <a:pt x="775" y="179"/>
                  </a:cubicBezTo>
                  <a:cubicBezTo>
                    <a:pt x="667" y="0"/>
                    <a:pt x="489" y="36"/>
                    <a:pt x="32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5"/>
            <p:cNvSpPr/>
            <p:nvPr/>
          </p:nvSpPr>
          <p:spPr>
            <a:xfrm>
              <a:off x="5719150" y="2085675"/>
              <a:ext cx="28600" cy="3725"/>
            </a:xfrm>
            <a:custGeom>
              <a:avLst/>
              <a:gdLst/>
              <a:ahLst/>
              <a:cxnLst/>
              <a:rect l="l" t="t" r="r" b="b"/>
              <a:pathLst>
                <a:path w="1144" h="149" extrusionOk="0">
                  <a:moveTo>
                    <a:pt x="626" y="1"/>
                  </a:moveTo>
                  <a:cubicBezTo>
                    <a:pt x="481" y="1"/>
                    <a:pt x="334" y="19"/>
                    <a:pt x="188" y="19"/>
                  </a:cubicBezTo>
                  <a:cubicBezTo>
                    <a:pt x="125" y="19"/>
                    <a:pt x="63" y="15"/>
                    <a:pt x="1" y="6"/>
                  </a:cubicBezTo>
                  <a:lnTo>
                    <a:pt x="1" y="148"/>
                  </a:lnTo>
                  <a:lnTo>
                    <a:pt x="1144" y="148"/>
                  </a:lnTo>
                  <a:cubicBezTo>
                    <a:pt x="979" y="28"/>
                    <a:pt x="804"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5"/>
            <p:cNvSpPr/>
            <p:nvPr/>
          </p:nvSpPr>
          <p:spPr>
            <a:xfrm>
              <a:off x="5643550" y="1814700"/>
              <a:ext cx="22050" cy="7000"/>
            </a:xfrm>
            <a:custGeom>
              <a:avLst/>
              <a:gdLst/>
              <a:ahLst/>
              <a:cxnLst/>
              <a:rect l="l" t="t" r="r" b="b"/>
              <a:pathLst>
                <a:path w="882" h="280" extrusionOk="0">
                  <a:moveTo>
                    <a:pt x="644" y="1"/>
                  </a:moveTo>
                  <a:cubicBezTo>
                    <a:pt x="514" y="1"/>
                    <a:pt x="384" y="51"/>
                    <a:pt x="256" y="51"/>
                  </a:cubicBezTo>
                  <a:cubicBezTo>
                    <a:pt x="234" y="51"/>
                    <a:pt x="213" y="49"/>
                    <a:pt x="191" y="46"/>
                  </a:cubicBezTo>
                  <a:cubicBezTo>
                    <a:pt x="120" y="93"/>
                    <a:pt x="1" y="58"/>
                    <a:pt x="12" y="177"/>
                  </a:cubicBezTo>
                  <a:cubicBezTo>
                    <a:pt x="12" y="200"/>
                    <a:pt x="131" y="212"/>
                    <a:pt x="191" y="224"/>
                  </a:cubicBezTo>
                  <a:cubicBezTo>
                    <a:pt x="239" y="248"/>
                    <a:pt x="286" y="248"/>
                    <a:pt x="334" y="248"/>
                  </a:cubicBezTo>
                  <a:cubicBezTo>
                    <a:pt x="405" y="248"/>
                    <a:pt x="477" y="248"/>
                    <a:pt x="572" y="224"/>
                  </a:cubicBezTo>
                  <a:cubicBezTo>
                    <a:pt x="635" y="251"/>
                    <a:pt x="703" y="279"/>
                    <a:pt x="759" y="279"/>
                  </a:cubicBezTo>
                  <a:cubicBezTo>
                    <a:pt x="830" y="279"/>
                    <a:pt x="882" y="234"/>
                    <a:pt x="882" y="81"/>
                  </a:cubicBezTo>
                  <a:cubicBezTo>
                    <a:pt x="803" y="20"/>
                    <a:pt x="724"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5"/>
            <p:cNvSpPr/>
            <p:nvPr/>
          </p:nvSpPr>
          <p:spPr>
            <a:xfrm>
              <a:off x="6045675" y="1738975"/>
              <a:ext cx="17900" cy="9600"/>
            </a:xfrm>
            <a:custGeom>
              <a:avLst/>
              <a:gdLst/>
              <a:ahLst/>
              <a:cxnLst/>
              <a:rect l="l" t="t" r="r" b="b"/>
              <a:pathLst>
                <a:path w="716" h="384" extrusionOk="0">
                  <a:moveTo>
                    <a:pt x="317" y="0"/>
                  </a:moveTo>
                  <a:cubicBezTo>
                    <a:pt x="209" y="0"/>
                    <a:pt x="103" y="32"/>
                    <a:pt x="1" y="134"/>
                  </a:cubicBezTo>
                  <a:cubicBezTo>
                    <a:pt x="84" y="241"/>
                    <a:pt x="179" y="336"/>
                    <a:pt x="322" y="384"/>
                  </a:cubicBezTo>
                  <a:lnTo>
                    <a:pt x="406" y="384"/>
                  </a:lnTo>
                  <a:cubicBezTo>
                    <a:pt x="465" y="384"/>
                    <a:pt x="525" y="372"/>
                    <a:pt x="584" y="372"/>
                  </a:cubicBezTo>
                  <a:cubicBezTo>
                    <a:pt x="620" y="324"/>
                    <a:pt x="656" y="277"/>
                    <a:pt x="703" y="241"/>
                  </a:cubicBezTo>
                  <a:lnTo>
                    <a:pt x="703" y="122"/>
                  </a:lnTo>
                  <a:lnTo>
                    <a:pt x="715" y="74"/>
                  </a:lnTo>
                  <a:cubicBezTo>
                    <a:pt x="584" y="48"/>
                    <a:pt x="449"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5"/>
            <p:cNvSpPr/>
            <p:nvPr/>
          </p:nvSpPr>
          <p:spPr>
            <a:xfrm>
              <a:off x="6128125" y="1992350"/>
              <a:ext cx="10750" cy="14000"/>
            </a:xfrm>
            <a:custGeom>
              <a:avLst/>
              <a:gdLst/>
              <a:ahLst/>
              <a:cxnLst/>
              <a:rect l="l" t="t" r="r" b="b"/>
              <a:pathLst>
                <a:path w="430" h="560" extrusionOk="0">
                  <a:moveTo>
                    <a:pt x="1" y="0"/>
                  </a:moveTo>
                  <a:lnTo>
                    <a:pt x="1" y="560"/>
                  </a:lnTo>
                  <a:cubicBezTo>
                    <a:pt x="37" y="560"/>
                    <a:pt x="96" y="560"/>
                    <a:pt x="144" y="548"/>
                  </a:cubicBezTo>
                  <a:lnTo>
                    <a:pt x="275" y="417"/>
                  </a:lnTo>
                  <a:cubicBezTo>
                    <a:pt x="322" y="322"/>
                    <a:pt x="382" y="214"/>
                    <a:pt x="430" y="131"/>
                  </a:cubicBezTo>
                  <a:cubicBezTo>
                    <a:pt x="370" y="83"/>
                    <a:pt x="322" y="4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5"/>
            <p:cNvSpPr/>
            <p:nvPr/>
          </p:nvSpPr>
          <p:spPr>
            <a:xfrm>
              <a:off x="5657250" y="1816725"/>
              <a:ext cx="22050" cy="6125"/>
            </a:xfrm>
            <a:custGeom>
              <a:avLst/>
              <a:gdLst/>
              <a:ahLst/>
              <a:cxnLst/>
              <a:rect l="l" t="t" r="r" b="b"/>
              <a:pathLst>
                <a:path w="882" h="245" extrusionOk="0">
                  <a:moveTo>
                    <a:pt x="322" y="0"/>
                  </a:moveTo>
                  <a:cubicBezTo>
                    <a:pt x="262" y="119"/>
                    <a:pt x="119" y="131"/>
                    <a:pt x="0" y="143"/>
                  </a:cubicBezTo>
                  <a:cubicBezTo>
                    <a:pt x="85" y="218"/>
                    <a:pt x="169" y="245"/>
                    <a:pt x="252" y="245"/>
                  </a:cubicBezTo>
                  <a:cubicBezTo>
                    <a:pt x="369" y="245"/>
                    <a:pt x="484" y="192"/>
                    <a:pt x="596" y="143"/>
                  </a:cubicBezTo>
                  <a:cubicBezTo>
                    <a:pt x="703" y="131"/>
                    <a:pt x="822" y="119"/>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5"/>
            <p:cNvSpPr/>
            <p:nvPr/>
          </p:nvSpPr>
          <p:spPr>
            <a:xfrm>
              <a:off x="6009675" y="1952925"/>
              <a:ext cx="14900" cy="10275"/>
            </a:xfrm>
            <a:custGeom>
              <a:avLst/>
              <a:gdLst/>
              <a:ahLst/>
              <a:cxnLst/>
              <a:rect l="l" t="t" r="r" b="b"/>
              <a:pathLst>
                <a:path w="596" h="411" extrusionOk="0">
                  <a:moveTo>
                    <a:pt x="102" y="0"/>
                  </a:moveTo>
                  <a:cubicBezTo>
                    <a:pt x="70" y="0"/>
                    <a:pt x="44" y="5"/>
                    <a:pt x="12" y="5"/>
                  </a:cubicBezTo>
                  <a:cubicBezTo>
                    <a:pt x="12" y="101"/>
                    <a:pt x="0" y="184"/>
                    <a:pt x="0" y="279"/>
                  </a:cubicBezTo>
                  <a:cubicBezTo>
                    <a:pt x="191" y="327"/>
                    <a:pt x="369" y="363"/>
                    <a:pt x="572" y="410"/>
                  </a:cubicBezTo>
                  <a:cubicBezTo>
                    <a:pt x="596" y="113"/>
                    <a:pt x="250" y="184"/>
                    <a:pt x="155" y="5"/>
                  </a:cubicBezTo>
                  <a:cubicBezTo>
                    <a:pt x="135" y="1"/>
                    <a:pt x="118"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5"/>
            <p:cNvSpPr/>
            <p:nvPr/>
          </p:nvSpPr>
          <p:spPr>
            <a:xfrm>
              <a:off x="6067425" y="1845000"/>
              <a:ext cx="16975" cy="8425"/>
            </a:xfrm>
            <a:custGeom>
              <a:avLst/>
              <a:gdLst/>
              <a:ahLst/>
              <a:cxnLst/>
              <a:rect l="l" t="t" r="r" b="b"/>
              <a:pathLst>
                <a:path w="679" h="337" extrusionOk="0">
                  <a:moveTo>
                    <a:pt x="405" y="0"/>
                  </a:moveTo>
                  <a:cubicBezTo>
                    <a:pt x="321" y="48"/>
                    <a:pt x="238" y="84"/>
                    <a:pt x="179" y="120"/>
                  </a:cubicBezTo>
                  <a:cubicBezTo>
                    <a:pt x="119" y="179"/>
                    <a:pt x="60" y="227"/>
                    <a:pt x="0" y="286"/>
                  </a:cubicBezTo>
                  <a:cubicBezTo>
                    <a:pt x="95" y="322"/>
                    <a:pt x="188" y="337"/>
                    <a:pt x="280" y="337"/>
                  </a:cubicBezTo>
                  <a:cubicBezTo>
                    <a:pt x="372" y="337"/>
                    <a:pt x="464" y="322"/>
                    <a:pt x="560" y="298"/>
                  </a:cubicBezTo>
                  <a:cubicBezTo>
                    <a:pt x="679" y="108"/>
                    <a:pt x="607" y="12"/>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5"/>
            <p:cNvSpPr/>
            <p:nvPr/>
          </p:nvSpPr>
          <p:spPr>
            <a:xfrm>
              <a:off x="5622725" y="1835450"/>
              <a:ext cx="12225" cy="8075"/>
            </a:xfrm>
            <a:custGeom>
              <a:avLst/>
              <a:gdLst/>
              <a:ahLst/>
              <a:cxnLst/>
              <a:rect l="l" t="t" r="r" b="b"/>
              <a:pathLst>
                <a:path w="489" h="323" extrusionOk="0">
                  <a:moveTo>
                    <a:pt x="246" y="0"/>
                  </a:moveTo>
                  <a:cubicBezTo>
                    <a:pt x="118" y="0"/>
                    <a:pt x="47" y="124"/>
                    <a:pt x="0" y="323"/>
                  </a:cubicBezTo>
                  <a:cubicBezTo>
                    <a:pt x="167" y="275"/>
                    <a:pt x="333" y="311"/>
                    <a:pt x="453" y="168"/>
                  </a:cubicBezTo>
                  <a:cubicBezTo>
                    <a:pt x="488" y="121"/>
                    <a:pt x="417" y="49"/>
                    <a:pt x="357" y="25"/>
                  </a:cubicBezTo>
                  <a:cubicBezTo>
                    <a:pt x="316" y="8"/>
                    <a:pt x="279" y="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5"/>
            <p:cNvSpPr/>
            <p:nvPr/>
          </p:nvSpPr>
          <p:spPr>
            <a:xfrm>
              <a:off x="6023950" y="1804000"/>
              <a:ext cx="14325" cy="9325"/>
            </a:xfrm>
            <a:custGeom>
              <a:avLst/>
              <a:gdLst/>
              <a:ahLst/>
              <a:cxnLst/>
              <a:rect l="l" t="t" r="r" b="b"/>
              <a:pathLst>
                <a:path w="573" h="373" extrusionOk="0">
                  <a:moveTo>
                    <a:pt x="233" y="0"/>
                  </a:moveTo>
                  <a:cubicBezTo>
                    <a:pt x="158" y="0"/>
                    <a:pt x="82" y="30"/>
                    <a:pt x="13" y="93"/>
                  </a:cubicBezTo>
                  <a:cubicBezTo>
                    <a:pt x="1" y="176"/>
                    <a:pt x="1" y="271"/>
                    <a:pt x="1" y="355"/>
                  </a:cubicBezTo>
                  <a:cubicBezTo>
                    <a:pt x="96" y="367"/>
                    <a:pt x="191" y="372"/>
                    <a:pt x="286" y="372"/>
                  </a:cubicBezTo>
                  <a:cubicBezTo>
                    <a:pt x="382" y="372"/>
                    <a:pt x="477" y="367"/>
                    <a:pt x="572" y="355"/>
                  </a:cubicBezTo>
                  <a:cubicBezTo>
                    <a:pt x="536" y="271"/>
                    <a:pt x="465" y="164"/>
                    <a:pt x="429" y="69"/>
                  </a:cubicBezTo>
                  <a:cubicBezTo>
                    <a:pt x="367" y="24"/>
                    <a:pt x="300" y="0"/>
                    <a:pt x="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5"/>
            <p:cNvSpPr/>
            <p:nvPr/>
          </p:nvSpPr>
          <p:spPr>
            <a:xfrm>
              <a:off x="5751000" y="2084600"/>
              <a:ext cx="26225" cy="5000"/>
            </a:xfrm>
            <a:custGeom>
              <a:avLst/>
              <a:gdLst/>
              <a:ahLst/>
              <a:cxnLst/>
              <a:rect l="l" t="t" r="r" b="b"/>
              <a:pathLst>
                <a:path w="1049" h="200" extrusionOk="0">
                  <a:moveTo>
                    <a:pt x="620" y="1"/>
                  </a:moveTo>
                  <a:cubicBezTo>
                    <a:pt x="549" y="39"/>
                    <a:pt x="470" y="42"/>
                    <a:pt x="392" y="42"/>
                  </a:cubicBezTo>
                  <a:cubicBezTo>
                    <a:pt x="371" y="42"/>
                    <a:pt x="351" y="42"/>
                    <a:pt x="331" y="42"/>
                  </a:cubicBezTo>
                  <a:cubicBezTo>
                    <a:pt x="207" y="42"/>
                    <a:pt x="87" y="52"/>
                    <a:pt x="1" y="191"/>
                  </a:cubicBezTo>
                  <a:cubicBezTo>
                    <a:pt x="26" y="190"/>
                    <a:pt x="51" y="190"/>
                    <a:pt x="76" y="190"/>
                  </a:cubicBezTo>
                  <a:cubicBezTo>
                    <a:pt x="193" y="190"/>
                    <a:pt x="312" y="199"/>
                    <a:pt x="442" y="199"/>
                  </a:cubicBezTo>
                  <a:cubicBezTo>
                    <a:pt x="617" y="199"/>
                    <a:pt x="811" y="183"/>
                    <a:pt x="1048" y="108"/>
                  </a:cubicBezTo>
                  <a:cubicBezTo>
                    <a:pt x="798" y="49"/>
                    <a:pt x="703" y="13"/>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5"/>
            <p:cNvSpPr/>
            <p:nvPr/>
          </p:nvSpPr>
          <p:spPr>
            <a:xfrm>
              <a:off x="5374475" y="1992050"/>
              <a:ext cx="22050" cy="9600"/>
            </a:xfrm>
            <a:custGeom>
              <a:avLst/>
              <a:gdLst/>
              <a:ahLst/>
              <a:cxnLst/>
              <a:rect l="l" t="t" r="r" b="b"/>
              <a:pathLst>
                <a:path w="882" h="384" extrusionOk="0">
                  <a:moveTo>
                    <a:pt x="298" y="0"/>
                  </a:moveTo>
                  <a:cubicBezTo>
                    <a:pt x="215" y="12"/>
                    <a:pt x="107" y="12"/>
                    <a:pt x="0" y="24"/>
                  </a:cubicBezTo>
                  <a:cubicBezTo>
                    <a:pt x="154" y="258"/>
                    <a:pt x="335" y="383"/>
                    <a:pt x="551" y="383"/>
                  </a:cubicBezTo>
                  <a:cubicBezTo>
                    <a:pt x="653" y="383"/>
                    <a:pt x="763" y="355"/>
                    <a:pt x="881" y="298"/>
                  </a:cubicBezTo>
                  <a:cubicBezTo>
                    <a:pt x="869" y="250"/>
                    <a:pt x="869" y="191"/>
                    <a:pt x="869" y="143"/>
                  </a:cubicBezTo>
                  <a:cubicBezTo>
                    <a:pt x="691" y="36"/>
                    <a:pt x="512"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5"/>
            <p:cNvSpPr/>
            <p:nvPr/>
          </p:nvSpPr>
          <p:spPr>
            <a:xfrm>
              <a:off x="5371200" y="1979050"/>
              <a:ext cx="18775" cy="6175"/>
            </a:xfrm>
            <a:custGeom>
              <a:avLst/>
              <a:gdLst/>
              <a:ahLst/>
              <a:cxnLst/>
              <a:rect l="l" t="t" r="r" b="b"/>
              <a:pathLst>
                <a:path w="751" h="247" extrusionOk="0">
                  <a:moveTo>
                    <a:pt x="287" y="0"/>
                  </a:moveTo>
                  <a:cubicBezTo>
                    <a:pt x="179" y="0"/>
                    <a:pt x="80" y="52"/>
                    <a:pt x="0" y="223"/>
                  </a:cubicBezTo>
                  <a:cubicBezTo>
                    <a:pt x="238" y="234"/>
                    <a:pt x="477" y="234"/>
                    <a:pt x="727" y="246"/>
                  </a:cubicBezTo>
                  <a:cubicBezTo>
                    <a:pt x="727" y="199"/>
                    <a:pt x="750" y="175"/>
                    <a:pt x="750" y="127"/>
                  </a:cubicBezTo>
                  <a:cubicBezTo>
                    <a:pt x="599" y="100"/>
                    <a:pt x="435"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5"/>
            <p:cNvSpPr/>
            <p:nvPr/>
          </p:nvSpPr>
          <p:spPr>
            <a:xfrm>
              <a:off x="5514375" y="1977750"/>
              <a:ext cx="18475" cy="6025"/>
            </a:xfrm>
            <a:custGeom>
              <a:avLst/>
              <a:gdLst/>
              <a:ahLst/>
              <a:cxnLst/>
              <a:rect l="l" t="t" r="r" b="b"/>
              <a:pathLst>
                <a:path w="739" h="241" extrusionOk="0">
                  <a:moveTo>
                    <a:pt x="119" y="1"/>
                  </a:moveTo>
                  <a:cubicBezTo>
                    <a:pt x="95" y="1"/>
                    <a:pt x="48" y="1"/>
                    <a:pt x="0" y="13"/>
                  </a:cubicBezTo>
                  <a:lnTo>
                    <a:pt x="0" y="167"/>
                  </a:lnTo>
                  <a:cubicBezTo>
                    <a:pt x="108" y="221"/>
                    <a:pt x="220" y="241"/>
                    <a:pt x="333" y="241"/>
                  </a:cubicBezTo>
                  <a:cubicBezTo>
                    <a:pt x="470" y="241"/>
                    <a:pt x="608" y="212"/>
                    <a:pt x="738" y="179"/>
                  </a:cubicBezTo>
                  <a:cubicBezTo>
                    <a:pt x="635" y="21"/>
                    <a:pt x="490" y="15"/>
                    <a:pt x="341" y="15"/>
                  </a:cubicBezTo>
                  <a:cubicBezTo>
                    <a:pt x="330" y="15"/>
                    <a:pt x="319" y="15"/>
                    <a:pt x="309" y="15"/>
                  </a:cubicBezTo>
                  <a:cubicBezTo>
                    <a:pt x="245" y="15"/>
                    <a:pt x="180" y="14"/>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5"/>
            <p:cNvSpPr/>
            <p:nvPr/>
          </p:nvSpPr>
          <p:spPr>
            <a:xfrm>
              <a:off x="5410775" y="1789475"/>
              <a:ext cx="15500" cy="9700"/>
            </a:xfrm>
            <a:custGeom>
              <a:avLst/>
              <a:gdLst/>
              <a:ahLst/>
              <a:cxnLst/>
              <a:rect l="l" t="t" r="r" b="b"/>
              <a:pathLst>
                <a:path w="620" h="388" extrusionOk="0">
                  <a:moveTo>
                    <a:pt x="231" y="0"/>
                  </a:moveTo>
                  <a:cubicBezTo>
                    <a:pt x="155" y="0"/>
                    <a:pt x="78" y="23"/>
                    <a:pt x="1" y="90"/>
                  </a:cubicBezTo>
                  <a:lnTo>
                    <a:pt x="1" y="340"/>
                  </a:lnTo>
                  <a:cubicBezTo>
                    <a:pt x="37" y="364"/>
                    <a:pt x="96" y="376"/>
                    <a:pt x="132" y="388"/>
                  </a:cubicBezTo>
                  <a:lnTo>
                    <a:pt x="120" y="376"/>
                  </a:lnTo>
                  <a:cubicBezTo>
                    <a:pt x="203" y="293"/>
                    <a:pt x="322" y="316"/>
                    <a:pt x="429" y="269"/>
                  </a:cubicBezTo>
                  <a:cubicBezTo>
                    <a:pt x="477" y="257"/>
                    <a:pt x="513" y="245"/>
                    <a:pt x="560" y="245"/>
                  </a:cubicBezTo>
                  <a:cubicBezTo>
                    <a:pt x="620" y="186"/>
                    <a:pt x="620" y="138"/>
                    <a:pt x="572" y="78"/>
                  </a:cubicBezTo>
                  <a:cubicBezTo>
                    <a:pt x="459" y="50"/>
                    <a:pt x="345"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5"/>
            <p:cNvSpPr/>
            <p:nvPr/>
          </p:nvSpPr>
          <p:spPr>
            <a:xfrm>
              <a:off x="5396500" y="1906325"/>
              <a:ext cx="19075" cy="9900"/>
            </a:xfrm>
            <a:custGeom>
              <a:avLst/>
              <a:gdLst/>
              <a:ahLst/>
              <a:cxnLst/>
              <a:rect l="l" t="t" r="r" b="b"/>
              <a:pathLst>
                <a:path w="763" h="396" extrusionOk="0">
                  <a:moveTo>
                    <a:pt x="131" y="0"/>
                  </a:moveTo>
                  <a:cubicBezTo>
                    <a:pt x="96" y="84"/>
                    <a:pt x="48" y="191"/>
                    <a:pt x="0" y="286"/>
                  </a:cubicBezTo>
                  <a:cubicBezTo>
                    <a:pt x="70" y="363"/>
                    <a:pt x="149" y="395"/>
                    <a:pt x="239" y="395"/>
                  </a:cubicBezTo>
                  <a:cubicBezTo>
                    <a:pt x="288" y="395"/>
                    <a:pt x="339" y="386"/>
                    <a:pt x="393" y="369"/>
                  </a:cubicBezTo>
                  <a:cubicBezTo>
                    <a:pt x="465" y="226"/>
                    <a:pt x="762" y="286"/>
                    <a:pt x="703" y="12"/>
                  </a:cubicBezTo>
                  <a:cubicBezTo>
                    <a:pt x="512" y="0"/>
                    <a:pt x="334"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5"/>
            <p:cNvSpPr/>
            <p:nvPr/>
          </p:nvSpPr>
          <p:spPr>
            <a:xfrm>
              <a:off x="5452750" y="2013575"/>
              <a:ext cx="11925" cy="10675"/>
            </a:xfrm>
            <a:custGeom>
              <a:avLst/>
              <a:gdLst/>
              <a:ahLst/>
              <a:cxnLst/>
              <a:rect l="l" t="t" r="r" b="b"/>
              <a:pathLst>
                <a:path w="477" h="427" extrusionOk="0">
                  <a:moveTo>
                    <a:pt x="244" y="0"/>
                  </a:moveTo>
                  <a:cubicBezTo>
                    <a:pt x="225" y="0"/>
                    <a:pt x="204" y="3"/>
                    <a:pt x="179" y="8"/>
                  </a:cubicBezTo>
                  <a:cubicBezTo>
                    <a:pt x="143" y="127"/>
                    <a:pt x="1" y="246"/>
                    <a:pt x="132" y="365"/>
                  </a:cubicBezTo>
                  <a:cubicBezTo>
                    <a:pt x="179" y="409"/>
                    <a:pt x="225" y="427"/>
                    <a:pt x="268" y="427"/>
                  </a:cubicBezTo>
                  <a:cubicBezTo>
                    <a:pt x="346" y="427"/>
                    <a:pt x="416" y="370"/>
                    <a:pt x="477" y="294"/>
                  </a:cubicBezTo>
                  <a:cubicBezTo>
                    <a:pt x="358" y="240"/>
                    <a:pt x="425" y="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5"/>
            <p:cNvSpPr/>
            <p:nvPr/>
          </p:nvSpPr>
          <p:spPr>
            <a:xfrm>
              <a:off x="5851900" y="2102775"/>
              <a:ext cx="22650" cy="8175"/>
            </a:xfrm>
            <a:custGeom>
              <a:avLst/>
              <a:gdLst/>
              <a:ahLst/>
              <a:cxnLst/>
              <a:rect l="l" t="t" r="r" b="b"/>
              <a:pathLst>
                <a:path w="906" h="327" extrusionOk="0">
                  <a:moveTo>
                    <a:pt x="453" y="0"/>
                  </a:moveTo>
                  <a:cubicBezTo>
                    <a:pt x="430" y="12"/>
                    <a:pt x="418" y="48"/>
                    <a:pt x="406" y="60"/>
                  </a:cubicBezTo>
                  <a:cubicBezTo>
                    <a:pt x="352" y="108"/>
                    <a:pt x="286" y="110"/>
                    <a:pt x="221" y="110"/>
                  </a:cubicBezTo>
                  <a:cubicBezTo>
                    <a:pt x="213" y="110"/>
                    <a:pt x="206" y="110"/>
                    <a:pt x="199" y="110"/>
                  </a:cubicBezTo>
                  <a:cubicBezTo>
                    <a:pt x="126" y="110"/>
                    <a:pt x="54" y="113"/>
                    <a:pt x="1" y="179"/>
                  </a:cubicBezTo>
                  <a:lnTo>
                    <a:pt x="1" y="286"/>
                  </a:lnTo>
                  <a:cubicBezTo>
                    <a:pt x="154" y="298"/>
                    <a:pt x="310" y="326"/>
                    <a:pt x="466" y="326"/>
                  </a:cubicBezTo>
                  <a:cubicBezTo>
                    <a:pt x="614" y="326"/>
                    <a:pt x="761" y="301"/>
                    <a:pt x="906" y="215"/>
                  </a:cubicBezTo>
                  <a:cubicBezTo>
                    <a:pt x="894" y="191"/>
                    <a:pt x="870" y="179"/>
                    <a:pt x="846" y="167"/>
                  </a:cubicBezTo>
                  <a:cubicBezTo>
                    <a:pt x="775" y="107"/>
                    <a:pt x="668" y="119"/>
                    <a:pt x="596" y="48"/>
                  </a:cubicBezTo>
                  <a:cubicBezTo>
                    <a:pt x="572" y="36"/>
                    <a:pt x="549" y="12"/>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5"/>
            <p:cNvSpPr/>
            <p:nvPr/>
          </p:nvSpPr>
          <p:spPr>
            <a:xfrm>
              <a:off x="5832550" y="1800200"/>
              <a:ext cx="15800" cy="12675"/>
            </a:xfrm>
            <a:custGeom>
              <a:avLst/>
              <a:gdLst/>
              <a:ahLst/>
              <a:cxnLst/>
              <a:rect l="l" t="t" r="r" b="b"/>
              <a:pathLst>
                <a:path w="632" h="507" extrusionOk="0">
                  <a:moveTo>
                    <a:pt x="471" y="0"/>
                  </a:moveTo>
                  <a:cubicBezTo>
                    <a:pt x="391" y="0"/>
                    <a:pt x="295" y="53"/>
                    <a:pt x="215" y="78"/>
                  </a:cubicBezTo>
                  <a:cubicBezTo>
                    <a:pt x="168" y="138"/>
                    <a:pt x="108" y="185"/>
                    <a:pt x="49" y="245"/>
                  </a:cubicBezTo>
                  <a:cubicBezTo>
                    <a:pt x="1" y="495"/>
                    <a:pt x="287" y="388"/>
                    <a:pt x="358" y="507"/>
                  </a:cubicBezTo>
                  <a:cubicBezTo>
                    <a:pt x="453" y="411"/>
                    <a:pt x="537" y="316"/>
                    <a:pt x="632" y="209"/>
                  </a:cubicBezTo>
                  <a:cubicBezTo>
                    <a:pt x="609" y="47"/>
                    <a:pt x="547" y="0"/>
                    <a:pt x="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5"/>
            <p:cNvSpPr/>
            <p:nvPr/>
          </p:nvSpPr>
          <p:spPr>
            <a:xfrm>
              <a:off x="5998350" y="1926100"/>
              <a:ext cx="22050" cy="5250"/>
            </a:xfrm>
            <a:custGeom>
              <a:avLst/>
              <a:gdLst/>
              <a:ahLst/>
              <a:cxnLst/>
              <a:rect l="l" t="t" r="r" b="b"/>
              <a:pathLst>
                <a:path w="882" h="210" extrusionOk="0">
                  <a:moveTo>
                    <a:pt x="615" y="0"/>
                  </a:moveTo>
                  <a:cubicBezTo>
                    <a:pt x="405" y="0"/>
                    <a:pt x="203" y="93"/>
                    <a:pt x="1" y="185"/>
                  </a:cubicBezTo>
                  <a:cubicBezTo>
                    <a:pt x="251" y="185"/>
                    <a:pt x="501" y="209"/>
                    <a:pt x="739" y="209"/>
                  </a:cubicBezTo>
                  <a:cubicBezTo>
                    <a:pt x="798" y="162"/>
                    <a:pt x="882" y="150"/>
                    <a:pt x="882" y="55"/>
                  </a:cubicBezTo>
                  <a:cubicBezTo>
                    <a:pt x="791" y="16"/>
                    <a:pt x="703" y="0"/>
                    <a:pt x="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5"/>
            <p:cNvSpPr/>
            <p:nvPr/>
          </p:nvSpPr>
          <p:spPr>
            <a:xfrm>
              <a:off x="5959950" y="1773725"/>
              <a:ext cx="19675" cy="7725"/>
            </a:xfrm>
            <a:custGeom>
              <a:avLst/>
              <a:gdLst/>
              <a:ahLst/>
              <a:cxnLst/>
              <a:rect l="l" t="t" r="r" b="b"/>
              <a:pathLst>
                <a:path w="787" h="309" extrusionOk="0">
                  <a:moveTo>
                    <a:pt x="32" y="1"/>
                  </a:moveTo>
                  <a:cubicBezTo>
                    <a:pt x="19" y="1"/>
                    <a:pt x="9" y="2"/>
                    <a:pt x="1" y="6"/>
                  </a:cubicBezTo>
                  <a:cubicBezTo>
                    <a:pt x="51" y="254"/>
                    <a:pt x="168" y="308"/>
                    <a:pt x="318" y="308"/>
                  </a:cubicBezTo>
                  <a:cubicBezTo>
                    <a:pt x="434" y="308"/>
                    <a:pt x="570" y="276"/>
                    <a:pt x="709" y="276"/>
                  </a:cubicBezTo>
                  <a:cubicBezTo>
                    <a:pt x="735" y="276"/>
                    <a:pt x="761" y="277"/>
                    <a:pt x="787" y="280"/>
                  </a:cubicBezTo>
                  <a:cubicBezTo>
                    <a:pt x="537" y="77"/>
                    <a:pt x="263" y="232"/>
                    <a:pt x="132" y="6"/>
                  </a:cubicBezTo>
                  <a:cubicBezTo>
                    <a:pt x="92" y="6"/>
                    <a:pt x="58" y="1"/>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5"/>
            <p:cNvSpPr/>
            <p:nvPr/>
          </p:nvSpPr>
          <p:spPr>
            <a:xfrm>
              <a:off x="5882875" y="1807850"/>
              <a:ext cx="19375" cy="8000"/>
            </a:xfrm>
            <a:custGeom>
              <a:avLst/>
              <a:gdLst/>
              <a:ahLst/>
              <a:cxnLst/>
              <a:rect l="l" t="t" r="r" b="b"/>
              <a:pathLst>
                <a:path w="775" h="320" extrusionOk="0">
                  <a:moveTo>
                    <a:pt x="216" y="0"/>
                  </a:moveTo>
                  <a:cubicBezTo>
                    <a:pt x="163" y="0"/>
                    <a:pt x="111" y="12"/>
                    <a:pt x="60" y="46"/>
                  </a:cubicBezTo>
                  <a:cubicBezTo>
                    <a:pt x="0" y="82"/>
                    <a:pt x="0" y="129"/>
                    <a:pt x="48" y="177"/>
                  </a:cubicBezTo>
                  <a:cubicBezTo>
                    <a:pt x="83" y="224"/>
                    <a:pt x="143" y="284"/>
                    <a:pt x="203" y="320"/>
                  </a:cubicBezTo>
                  <a:cubicBezTo>
                    <a:pt x="405" y="296"/>
                    <a:pt x="584" y="248"/>
                    <a:pt x="774" y="201"/>
                  </a:cubicBezTo>
                  <a:lnTo>
                    <a:pt x="607" y="46"/>
                  </a:lnTo>
                  <a:cubicBezTo>
                    <a:pt x="588" y="50"/>
                    <a:pt x="569" y="51"/>
                    <a:pt x="549" y="51"/>
                  </a:cubicBezTo>
                  <a:cubicBezTo>
                    <a:pt x="440" y="51"/>
                    <a:pt x="327" y="0"/>
                    <a:pt x="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5"/>
            <p:cNvSpPr/>
            <p:nvPr/>
          </p:nvSpPr>
          <p:spPr>
            <a:xfrm>
              <a:off x="5641775" y="1906625"/>
              <a:ext cx="8050" cy="5975"/>
            </a:xfrm>
            <a:custGeom>
              <a:avLst/>
              <a:gdLst/>
              <a:ahLst/>
              <a:cxnLst/>
              <a:rect l="l" t="t" r="r" b="b"/>
              <a:pathLst>
                <a:path w="322" h="239" extrusionOk="0">
                  <a:moveTo>
                    <a:pt x="167" y="0"/>
                  </a:moveTo>
                  <a:cubicBezTo>
                    <a:pt x="72" y="24"/>
                    <a:pt x="12" y="48"/>
                    <a:pt x="0" y="119"/>
                  </a:cubicBezTo>
                  <a:cubicBezTo>
                    <a:pt x="0" y="202"/>
                    <a:pt x="60" y="238"/>
                    <a:pt x="131" y="238"/>
                  </a:cubicBezTo>
                  <a:cubicBezTo>
                    <a:pt x="226" y="238"/>
                    <a:pt x="322" y="214"/>
                    <a:pt x="298" y="95"/>
                  </a:cubicBezTo>
                  <a:cubicBezTo>
                    <a:pt x="286" y="48"/>
                    <a:pt x="191" y="36"/>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5"/>
            <p:cNvSpPr/>
            <p:nvPr/>
          </p:nvSpPr>
          <p:spPr>
            <a:xfrm>
              <a:off x="5916200" y="1737300"/>
              <a:ext cx="14900" cy="8000"/>
            </a:xfrm>
            <a:custGeom>
              <a:avLst/>
              <a:gdLst/>
              <a:ahLst/>
              <a:cxnLst/>
              <a:rect l="l" t="t" r="r" b="b"/>
              <a:pathLst>
                <a:path w="596" h="320" extrusionOk="0">
                  <a:moveTo>
                    <a:pt x="382" y="0"/>
                  </a:moveTo>
                  <a:cubicBezTo>
                    <a:pt x="362" y="0"/>
                    <a:pt x="339" y="17"/>
                    <a:pt x="322" y="34"/>
                  </a:cubicBezTo>
                  <a:cubicBezTo>
                    <a:pt x="263" y="165"/>
                    <a:pt x="48" y="106"/>
                    <a:pt x="1" y="272"/>
                  </a:cubicBezTo>
                  <a:cubicBezTo>
                    <a:pt x="155" y="284"/>
                    <a:pt x="322" y="308"/>
                    <a:pt x="465" y="320"/>
                  </a:cubicBezTo>
                  <a:cubicBezTo>
                    <a:pt x="513" y="320"/>
                    <a:pt x="536" y="320"/>
                    <a:pt x="596" y="308"/>
                  </a:cubicBezTo>
                  <a:cubicBezTo>
                    <a:pt x="560" y="213"/>
                    <a:pt x="501" y="129"/>
                    <a:pt x="453" y="34"/>
                  </a:cubicBezTo>
                  <a:cubicBezTo>
                    <a:pt x="453" y="22"/>
                    <a:pt x="441" y="22"/>
                    <a:pt x="405" y="10"/>
                  </a:cubicBezTo>
                  <a:cubicBezTo>
                    <a:pt x="398" y="3"/>
                    <a:pt x="390"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5"/>
            <p:cNvSpPr/>
            <p:nvPr/>
          </p:nvSpPr>
          <p:spPr>
            <a:xfrm>
              <a:off x="6067125" y="1953050"/>
              <a:ext cx="14000" cy="7475"/>
            </a:xfrm>
            <a:custGeom>
              <a:avLst/>
              <a:gdLst/>
              <a:ahLst/>
              <a:cxnLst/>
              <a:rect l="l" t="t" r="r" b="b"/>
              <a:pathLst>
                <a:path w="560" h="299" extrusionOk="0">
                  <a:moveTo>
                    <a:pt x="0" y="0"/>
                  </a:moveTo>
                  <a:cubicBezTo>
                    <a:pt x="0" y="143"/>
                    <a:pt x="36" y="250"/>
                    <a:pt x="155" y="298"/>
                  </a:cubicBezTo>
                  <a:cubicBezTo>
                    <a:pt x="203" y="298"/>
                    <a:pt x="250" y="286"/>
                    <a:pt x="274" y="286"/>
                  </a:cubicBezTo>
                  <a:lnTo>
                    <a:pt x="5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5"/>
            <p:cNvSpPr/>
            <p:nvPr/>
          </p:nvSpPr>
          <p:spPr>
            <a:xfrm>
              <a:off x="5425075" y="1791125"/>
              <a:ext cx="18775" cy="8125"/>
            </a:xfrm>
            <a:custGeom>
              <a:avLst/>
              <a:gdLst/>
              <a:ahLst/>
              <a:cxnLst/>
              <a:rect l="l" t="t" r="r" b="b"/>
              <a:pathLst>
                <a:path w="751" h="325" extrusionOk="0">
                  <a:moveTo>
                    <a:pt x="12" y="0"/>
                  </a:moveTo>
                  <a:cubicBezTo>
                    <a:pt x="12" y="60"/>
                    <a:pt x="0" y="96"/>
                    <a:pt x="0" y="155"/>
                  </a:cubicBezTo>
                  <a:cubicBezTo>
                    <a:pt x="119" y="274"/>
                    <a:pt x="244" y="325"/>
                    <a:pt x="371" y="325"/>
                  </a:cubicBezTo>
                  <a:cubicBezTo>
                    <a:pt x="497" y="325"/>
                    <a:pt x="625" y="274"/>
                    <a:pt x="750" y="191"/>
                  </a:cubicBezTo>
                  <a:lnTo>
                    <a:pt x="715" y="143"/>
                  </a:lnTo>
                  <a:cubicBezTo>
                    <a:pt x="661" y="94"/>
                    <a:pt x="596" y="83"/>
                    <a:pt x="527" y="83"/>
                  </a:cubicBezTo>
                  <a:cubicBezTo>
                    <a:pt x="474" y="83"/>
                    <a:pt x="418" y="89"/>
                    <a:pt x="364" y="89"/>
                  </a:cubicBezTo>
                  <a:cubicBezTo>
                    <a:pt x="288" y="89"/>
                    <a:pt x="214" y="76"/>
                    <a:pt x="155" y="12"/>
                  </a:cubicBezTo>
                  <a:cubicBezTo>
                    <a:pt x="107" y="0"/>
                    <a:pt x="60"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5"/>
            <p:cNvSpPr/>
            <p:nvPr/>
          </p:nvSpPr>
          <p:spPr>
            <a:xfrm>
              <a:off x="5596225" y="1730800"/>
              <a:ext cx="19075" cy="10150"/>
            </a:xfrm>
            <a:custGeom>
              <a:avLst/>
              <a:gdLst/>
              <a:ahLst/>
              <a:cxnLst/>
              <a:rect l="l" t="t" r="r" b="b"/>
              <a:pathLst>
                <a:path w="763" h="406" extrusionOk="0">
                  <a:moveTo>
                    <a:pt x="444" y="1"/>
                  </a:moveTo>
                  <a:cubicBezTo>
                    <a:pt x="373" y="1"/>
                    <a:pt x="301" y="14"/>
                    <a:pt x="227" y="32"/>
                  </a:cubicBezTo>
                  <a:cubicBezTo>
                    <a:pt x="84" y="116"/>
                    <a:pt x="0" y="223"/>
                    <a:pt x="48" y="401"/>
                  </a:cubicBezTo>
                  <a:cubicBezTo>
                    <a:pt x="68" y="404"/>
                    <a:pt x="87" y="405"/>
                    <a:pt x="106" y="405"/>
                  </a:cubicBezTo>
                  <a:cubicBezTo>
                    <a:pt x="243" y="405"/>
                    <a:pt x="349" y="335"/>
                    <a:pt x="465" y="282"/>
                  </a:cubicBezTo>
                  <a:cubicBezTo>
                    <a:pt x="584" y="270"/>
                    <a:pt x="703" y="270"/>
                    <a:pt x="762" y="127"/>
                  </a:cubicBezTo>
                  <a:cubicBezTo>
                    <a:pt x="661" y="33"/>
                    <a:pt x="554" y="1"/>
                    <a:pt x="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5"/>
            <p:cNvSpPr/>
            <p:nvPr/>
          </p:nvSpPr>
          <p:spPr>
            <a:xfrm>
              <a:off x="5812625" y="1790850"/>
              <a:ext cx="12125" cy="8050"/>
            </a:xfrm>
            <a:custGeom>
              <a:avLst/>
              <a:gdLst/>
              <a:ahLst/>
              <a:cxnLst/>
              <a:rect l="l" t="t" r="r" b="b"/>
              <a:pathLst>
                <a:path w="485" h="322" extrusionOk="0">
                  <a:moveTo>
                    <a:pt x="337" y="0"/>
                  </a:moveTo>
                  <a:cubicBezTo>
                    <a:pt x="251" y="0"/>
                    <a:pt x="131" y="55"/>
                    <a:pt x="47" y="55"/>
                  </a:cubicBezTo>
                  <a:cubicBezTo>
                    <a:pt x="30" y="55"/>
                    <a:pt x="14" y="52"/>
                    <a:pt x="0" y="47"/>
                  </a:cubicBezTo>
                  <a:lnTo>
                    <a:pt x="0" y="47"/>
                  </a:lnTo>
                  <a:cubicBezTo>
                    <a:pt x="60" y="142"/>
                    <a:pt x="96" y="226"/>
                    <a:pt x="131" y="321"/>
                  </a:cubicBezTo>
                  <a:lnTo>
                    <a:pt x="417" y="321"/>
                  </a:lnTo>
                  <a:cubicBezTo>
                    <a:pt x="484" y="63"/>
                    <a:pt x="430"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5"/>
            <p:cNvSpPr/>
            <p:nvPr/>
          </p:nvSpPr>
          <p:spPr>
            <a:xfrm>
              <a:off x="6016800" y="1927450"/>
              <a:ext cx="13725" cy="6575"/>
            </a:xfrm>
            <a:custGeom>
              <a:avLst/>
              <a:gdLst/>
              <a:ahLst/>
              <a:cxnLst/>
              <a:rect l="l" t="t" r="r" b="b"/>
              <a:pathLst>
                <a:path w="549" h="263" extrusionOk="0">
                  <a:moveTo>
                    <a:pt x="144" y="1"/>
                  </a:moveTo>
                  <a:lnTo>
                    <a:pt x="1" y="155"/>
                  </a:lnTo>
                  <a:cubicBezTo>
                    <a:pt x="108" y="220"/>
                    <a:pt x="206" y="262"/>
                    <a:pt x="292" y="262"/>
                  </a:cubicBezTo>
                  <a:cubicBezTo>
                    <a:pt x="397" y="262"/>
                    <a:pt x="483" y="199"/>
                    <a:pt x="549" y="36"/>
                  </a:cubicBezTo>
                  <a:cubicBezTo>
                    <a:pt x="418" y="24"/>
                    <a:pt x="287" y="2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5"/>
            <p:cNvSpPr/>
            <p:nvPr/>
          </p:nvSpPr>
          <p:spPr>
            <a:xfrm>
              <a:off x="5722725" y="1792175"/>
              <a:ext cx="21750" cy="6850"/>
            </a:xfrm>
            <a:custGeom>
              <a:avLst/>
              <a:gdLst/>
              <a:ahLst/>
              <a:cxnLst/>
              <a:rect l="l" t="t" r="r" b="b"/>
              <a:pathLst>
                <a:path w="870" h="274" extrusionOk="0">
                  <a:moveTo>
                    <a:pt x="613" y="0"/>
                  </a:moveTo>
                  <a:cubicBezTo>
                    <a:pt x="570" y="0"/>
                    <a:pt x="525" y="7"/>
                    <a:pt x="477" y="18"/>
                  </a:cubicBezTo>
                  <a:cubicBezTo>
                    <a:pt x="442" y="28"/>
                    <a:pt x="402" y="32"/>
                    <a:pt x="360" y="32"/>
                  </a:cubicBezTo>
                  <a:cubicBezTo>
                    <a:pt x="303" y="32"/>
                    <a:pt x="241" y="25"/>
                    <a:pt x="179" y="18"/>
                  </a:cubicBezTo>
                  <a:cubicBezTo>
                    <a:pt x="108" y="30"/>
                    <a:pt x="48" y="54"/>
                    <a:pt x="1" y="101"/>
                  </a:cubicBezTo>
                  <a:lnTo>
                    <a:pt x="1" y="113"/>
                  </a:lnTo>
                  <a:cubicBezTo>
                    <a:pt x="143" y="220"/>
                    <a:pt x="289" y="274"/>
                    <a:pt x="435" y="274"/>
                  </a:cubicBezTo>
                  <a:cubicBezTo>
                    <a:pt x="581" y="274"/>
                    <a:pt x="727" y="220"/>
                    <a:pt x="870" y="113"/>
                  </a:cubicBezTo>
                  <a:cubicBezTo>
                    <a:pt x="788" y="32"/>
                    <a:pt x="706" y="0"/>
                    <a:pt x="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5"/>
            <p:cNvSpPr/>
            <p:nvPr/>
          </p:nvSpPr>
          <p:spPr>
            <a:xfrm>
              <a:off x="6185575" y="1956725"/>
              <a:ext cx="14625" cy="3500"/>
            </a:xfrm>
            <a:custGeom>
              <a:avLst/>
              <a:gdLst/>
              <a:ahLst/>
              <a:cxnLst/>
              <a:rect l="l" t="t" r="r" b="b"/>
              <a:pathLst>
                <a:path w="585" h="140" extrusionOk="0">
                  <a:moveTo>
                    <a:pt x="284" y="1"/>
                  </a:moveTo>
                  <a:cubicBezTo>
                    <a:pt x="194" y="1"/>
                    <a:pt x="106" y="45"/>
                    <a:pt x="1" y="139"/>
                  </a:cubicBezTo>
                  <a:lnTo>
                    <a:pt x="584" y="139"/>
                  </a:lnTo>
                  <a:cubicBezTo>
                    <a:pt x="469" y="48"/>
                    <a:pt x="376"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5"/>
            <p:cNvSpPr/>
            <p:nvPr/>
          </p:nvSpPr>
          <p:spPr>
            <a:xfrm>
              <a:off x="5460800" y="1971325"/>
              <a:ext cx="7450" cy="10625"/>
            </a:xfrm>
            <a:custGeom>
              <a:avLst/>
              <a:gdLst/>
              <a:ahLst/>
              <a:cxnLst/>
              <a:rect l="l" t="t" r="r" b="b"/>
              <a:pathLst>
                <a:path w="298" h="425" extrusionOk="0">
                  <a:moveTo>
                    <a:pt x="232" y="1"/>
                  </a:moveTo>
                  <a:cubicBezTo>
                    <a:pt x="207" y="1"/>
                    <a:pt x="189" y="9"/>
                    <a:pt x="167" y="31"/>
                  </a:cubicBezTo>
                  <a:cubicBezTo>
                    <a:pt x="95" y="151"/>
                    <a:pt x="0" y="270"/>
                    <a:pt x="12" y="424"/>
                  </a:cubicBezTo>
                  <a:lnTo>
                    <a:pt x="298" y="424"/>
                  </a:lnTo>
                  <a:cubicBezTo>
                    <a:pt x="286" y="270"/>
                    <a:pt x="286" y="139"/>
                    <a:pt x="286" y="8"/>
                  </a:cubicBezTo>
                  <a:cubicBezTo>
                    <a:pt x="264" y="3"/>
                    <a:pt x="247" y="1"/>
                    <a:pt x="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5"/>
            <p:cNvSpPr/>
            <p:nvPr/>
          </p:nvSpPr>
          <p:spPr>
            <a:xfrm>
              <a:off x="5436075" y="1902225"/>
              <a:ext cx="17900" cy="3825"/>
            </a:xfrm>
            <a:custGeom>
              <a:avLst/>
              <a:gdLst/>
              <a:ahLst/>
              <a:cxnLst/>
              <a:rect l="l" t="t" r="r" b="b"/>
              <a:pathLst>
                <a:path w="716" h="153" extrusionOk="0">
                  <a:moveTo>
                    <a:pt x="349" y="0"/>
                  </a:moveTo>
                  <a:cubicBezTo>
                    <a:pt x="227" y="0"/>
                    <a:pt x="108" y="51"/>
                    <a:pt x="1" y="152"/>
                  </a:cubicBezTo>
                  <a:lnTo>
                    <a:pt x="715" y="152"/>
                  </a:lnTo>
                  <a:cubicBezTo>
                    <a:pt x="596" y="51"/>
                    <a:pt x="471"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5"/>
            <p:cNvSpPr/>
            <p:nvPr/>
          </p:nvSpPr>
          <p:spPr>
            <a:xfrm>
              <a:off x="5306900" y="1945300"/>
              <a:ext cx="9550" cy="7475"/>
            </a:xfrm>
            <a:custGeom>
              <a:avLst/>
              <a:gdLst/>
              <a:ahLst/>
              <a:cxnLst/>
              <a:rect l="l" t="t" r="r" b="b"/>
              <a:pathLst>
                <a:path w="382" h="299" extrusionOk="0">
                  <a:moveTo>
                    <a:pt x="120" y="1"/>
                  </a:moveTo>
                  <a:cubicBezTo>
                    <a:pt x="72" y="1"/>
                    <a:pt x="24" y="13"/>
                    <a:pt x="1" y="37"/>
                  </a:cubicBezTo>
                  <a:lnTo>
                    <a:pt x="1" y="299"/>
                  </a:lnTo>
                  <a:cubicBezTo>
                    <a:pt x="84" y="299"/>
                    <a:pt x="179" y="287"/>
                    <a:pt x="274" y="287"/>
                  </a:cubicBezTo>
                  <a:cubicBezTo>
                    <a:pt x="382" y="108"/>
                    <a:pt x="322"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5"/>
            <p:cNvSpPr/>
            <p:nvPr/>
          </p:nvSpPr>
          <p:spPr>
            <a:xfrm>
              <a:off x="5415850" y="1906325"/>
              <a:ext cx="10000" cy="10975"/>
            </a:xfrm>
            <a:custGeom>
              <a:avLst/>
              <a:gdLst/>
              <a:ahLst/>
              <a:cxnLst/>
              <a:rect l="l" t="t" r="r" b="b"/>
              <a:pathLst>
                <a:path w="400" h="439" extrusionOk="0">
                  <a:moveTo>
                    <a:pt x="107" y="0"/>
                  </a:moveTo>
                  <a:cubicBezTo>
                    <a:pt x="0" y="84"/>
                    <a:pt x="0" y="179"/>
                    <a:pt x="72" y="286"/>
                  </a:cubicBezTo>
                  <a:cubicBezTo>
                    <a:pt x="131" y="322"/>
                    <a:pt x="179" y="369"/>
                    <a:pt x="238" y="417"/>
                  </a:cubicBezTo>
                  <a:cubicBezTo>
                    <a:pt x="271" y="432"/>
                    <a:pt x="297" y="438"/>
                    <a:pt x="318" y="438"/>
                  </a:cubicBezTo>
                  <a:cubicBezTo>
                    <a:pt x="383" y="438"/>
                    <a:pt x="399" y="376"/>
                    <a:pt x="381" y="286"/>
                  </a:cubicBezTo>
                  <a:cubicBezTo>
                    <a:pt x="334" y="191"/>
                    <a:pt x="286" y="95"/>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5"/>
            <p:cNvSpPr/>
            <p:nvPr/>
          </p:nvSpPr>
          <p:spPr>
            <a:xfrm>
              <a:off x="5826600" y="1806000"/>
              <a:ext cx="14625" cy="7475"/>
            </a:xfrm>
            <a:custGeom>
              <a:avLst/>
              <a:gdLst/>
              <a:ahLst/>
              <a:cxnLst/>
              <a:rect l="l" t="t" r="r" b="b"/>
              <a:pathLst>
                <a:path w="585" h="299" extrusionOk="0">
                  <a:moveTo>
                    <a:pt x="168" y="1"/>
                  </a:moveTo>
                  <a:cubicBezTo>
                    <a:pt x="108" y="25"/>
                    <a:pt x="13" y="36"/>
                    <a:pt x="1" y="132"/>
                  </a:cubicBezTo>
                  <a:lnTo>
                    <a:pt x="168" y="298"/>
                  </a:lnTo>
                  <a:lnTo>
                    <a:pt x="251" y="298"/>
                  </a:lnTo>
                  <a:cubicBezTo>
                    <a:pt x="370" y="298"/>
                    <a:pt x="477" y="275"/>
                    <a:pt x="584" y="275"/>
                  </a:cubicBezTo>
                  <a:cubicBezTo>
                    <a:pt x="537" y="108"/>
                    <a:pt x="358" y="132"/>
                    <a:pt x="275" y="13"/>
                  </a:cubicBezTo>
                  <a:cubicBezTo>
                    <a:pt x="239" y="13"/>
                    <a:pt x="215" y="13"/>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5"/>
            <p:cNvSpPr/>
            <p:nvPr/>
          </p:nvSpPr>
          <p:spPr>
            <a:xfrm>
              <a:off x="6067125" y="1884700"/>
              <a:ext cx="12025" cy="10625"/>
            </a:xfrm>
            <a:custGeom>
              <a:avLst/>
              <a:gdLst/>
              <a:ahLst/>
              <a:cxnLst/>
              <a:rect l="l" t="t" r="r" b="b"/>
              <a:pathLst>
                <a:path w="481" h="425" extrusionOk="0">
                  <a:moveTo>
                    <a:pt x="120" y="0"/>
                  </a:moveTo>
                  <a:cubicBezTo>
                    <a:pt x="82" y="0"/>
                    <a:pt x="42" y="3"/>
                    <a:pt x="0" y="8"/>
                  </a:cubicBezTo>
                  <a:lnTo>
                    <a:pt x="0" y="151"/>
                  </a:lnTo>
                  <a:cubicBezTo>
                    <a:pt x="10" y="150"/>
                    <a:pt x="19" y="149"/>
                    <a:pt x="28" y="149"/>
                  </a:cubicBezTo>
                  <a:cubicBezTo>
                    <a:pt x="219" y="149"/>
                    <a:pt x="270" y="379"/>
                    <a:pt x="429" y="425"/>
                  </a:cubicBezTo>
                  <a:cubicBezTo>
                    <a:pt x="480" y="106"/>
                    <a:pt x="354"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5"/>
            <p:cNvSpPr/>
            <p:nvPr/>
          </p:nvSpPr>
          <p:spPr>
            <a:xfrm>
              <a:off x="5837325" y="1798675"/>
              <a:ext cx="14600" cy="6750"/>
            </a:xfrm>
            <a:custGeom>
              <a:avLst/>
              <a:gdLst/>
              <a:ahLst/>
              <a:cxnLst/>
              <a:rect l="l" t="t" r="r" b="b"/>
              <a:pathLst>
                <a:path w="584" h="270" extrusionOk="0">
                  <a:moveTo>
                    <a:pt x="283" y="1"/>
                  </a:moveTo>
                  <a:cubicBezTo>
                    <a:pt x="211" y="1"/>
                    <a:pt x="134" y="11"/>
                    <a:pt x="61" y="11"/>
                  </a:cubicBezTo>
                  <a:cubicBezTo>
                    <a:pt x="40" y="11"/>
                    <a:pt x="20" y="10"/>
                    <a:pt x="0" y="8"/>
                  </a:cubicBezTo>
                  <a:lnTo>
                    <a:pt x="0" y="8"/>
                  </a:lnTo>
                  <a:cubicBezTo>
                    <a:pt x="24" y="56"/>
                    <a:pt x="24" y="91"/>
                    <a:pt x="24" y="139"/>
                  </a:cubicBezTo>
                  <a:cubicBezTo>
                    <a:pt x="47" y="141"/>
                    <a:pt x="69" y="141"/>
                    <a:pt x="93" y="141"/>
                  </a:cubicBezTo>
                  <a:cubicBezTo>
                    <a:pt x="111" y="141"/>
                    <a:pt x="129" y="141"/>
                    <a:pt x="148" y="141"/>
                  </a:cubicBezTo>
                  <a:cubicBezTo>
                    <a:pt x="256" y="141"/>
                    <a:pt x="364" y="150"/>
                    <a:pt x="441" y="270"/>
                  </a:cubicBezTo>
                  <a:lnTo>
                    <a:pt x="584" y="270"/>
                  </a:lnTo>
                  <a:cubicBezTo>
                    <a:pt x="548" y="40"/>
                    <a:pt x="425" y="1"/>
                    <a:pt x="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35"/>
            <p:cNvSpPr/>
            <p:nvPr/>
          </p:nvSpPr>
          <p:spPr>
            <a:xfrm>
              <a:off x="5804875" y="1803275"/>
              <a:ext cx="14625" cy="6175"/>
            </a:xfrm>
            <a:custGeom>
              <a:avLst/>
              <a:gdLst/>
              <a:ahLst/>
              <a:cxnLst/>
              <a:rect l="l" t="t" r="r" b="b"/>
              <a:pathLst>
                <a:path w="585" h="247" extrusionOk="0">
                  <a:moveTo>
                    <a:pt x="409" y="1"/>
                  </a:moveTo>
                  <a:cubicBezTo>
                    <a:pt x="287" y="1"/>
                    <a:pt x="168" y="126"/>
                    <a:pt x="42" y="126"/>
                  </a:cubicBezTo>
                  <a:cubicBezTo>
                    <a:pt x="28" y="126"/>
                    <a:pt x="15" y="125"/>
                    <a:pt x="1" y="122"/>
                  </a:cubicBezTo>
                  <a:lnTo>
                    <a:pt x="1" y="122"/>
                  </a:lnTo>
                  <a:cubicBezTo>
                    <a:pt x="76" y="215"/>
                    <a:pt x="149" y="247"/>
                    <a:pt x="222" y="247"/>
                  </a:cubicBezTo>
                  <a:cubicBezTo>
                    <a:pt x="345" y="247"/>
                    <a:pt x="464" y="155"/>
                    <a:pt x="584" y="110"/>
                  </a:cubicBezTo>
                  <a:cubicBezTo>
                    <a:pt x="524" y="28"/>
                    <a:pt x="466"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5"/>
            <p:cNvSpPr/>
            <p:nvPr/>
          </p:nvSpPr>
          <p:spPr>
            <a:xfrm>
              <a:off x="5528950" y="1907200"/>
              <a:ext cx="7175" cy="8900"/>
            </a:xfrm>
            <a:custGeom>
              <a:avLst/>
              <a:gdLst/>
              <a:ahLst/>
              <a:cxnLst/>
              <a:rect l="l" t="t" r="r" b="b"/>
              <a:pathLst>
                <a:path w="287" h="356" extrusionOk="0">
                  <a:moveTo>
                    <a:pt x="132" y="1"/>
                  </a:moveTo>
                  <a:lnTo>
                    <a:pt x="1" y="263"/>
                  </a:lnTo>
                  <a:cubicBezTo>
                    <a:pt x="52" y="325"/>
                    <a:pt x="97" y="355"/>
                    <a:pt x="142" y="355"/>
                  </a:cubicBezTo>
                  <a:cubicBezTo>
                    <a:pt x="190" y="355"/>
                    <a:pt x="237" y="319"/>
                    <a:pt x="286" y="251"/>
                  </a:cubicBezTo>
                  <a:cubicBezTo>
                    <a:pt x="286" y="144"/>
                    <a:pt x="286" y="25"/>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5"/>
            <p:cNvSpPr/>
            <p:nvPr/>
          </p:nvSpPr>
          <p:spPr>
            <a:xfrm>
              <a:off x="5542050" y="1906025"/>
              <a:ext cx="15200" cy="4075"/>
            </a:xfrm>
            <a:custGeom>
              <a:avLst/>
              <a:gdLst/>
              <a:ahLst/>
              <a:cxnLst/>
              <a:rect l="l" t="t" r="r" b="b"/>
              <a:pathLst>
                <a:path w="608" h="163" extrusionOk="0">
                  <a:moveTo>
                    <a:pt x="191" y="0"/>
                  </a:moveTo>
                  <a:cubicBezTo>
                    <a:pt x="143" y="24"/>
                    <a:pt x="72" y="36"/>
                    <a:pt x="24" y="84"/>
                  </a:cubicBezTo>
                  <a:cubicBezTo>
                    <a:pt x="0" y="119"/>
                    <a:pt x="36" y="155"/>
                    <a:pt x="96" y="155"/>
                  </a:cubicBezTo>
                  <a:cubicBezTo>
                    <a:pt x="110" y="154"/>
                    <a:pt x="124" y="154"/>
                    <a:pt x="138" y="154"/>
                  </a:cubicBezTo>
                  <a:cubicBezTo>
                    <a:pt x="205" y="154"/>
                    <a:pt x="271" y="162"/>
                    <a:pt x="335" y="162"/>
                  </a:cubicBezTo>
                  <a:cubicBezTo>
                    <a:pt x="438" y="162"/>
                    <a:pt x="533" y="140"/>
                    <a:pt x="608" y="24"/>
                  </a:cubicBezTo>
                  <a:cubicBezTo>
                    <a:pt x="477" y="12"/>
                    <a:pt x="35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5"/>
            <p:cNvSpPr/>
            <p:nvPr/>
          </p:nvSpPr>
          <p:spPr>
            <a:xfrm>
              <a:off x="5848625" y="1923275"/>
              <a:ext cx="10750" cy="8675"/>
            </a:xfrm>
            <a:custGeom>
              <a:avLst/>
              <a:gdLst/>
              <a:ahLst/>
              <a:cxnLst/>
              <a:rect l="l" t="t" r="r" b="b"/>
              <a:pathLst>
                <a:path w="430" h="347" extrusionOk="0">
                  <a:moveTo>
                    <a:pt x="199" y="1"/>
                  </a:moveTo>
                  <a:cubicBezTo>
                    <a:pt x="171" y="1"/>
                    <a:pt x="144" y="13"/>
                    <a:pt x="120" y="37"/>
                  </a:cubicBezTo>
                  <a:cubicBezTo>
                    <a:pt x="72" y="25"/>
                    <a:pt x="37" y="25"/>
                    <a:pt x="1" y="25"/>
                  </a:cubicBezTo>
                  <a:cubicBezTo>
                    <a:pt x="49" y="108"/>
                    <a:pt x="84" y="215"/>
                    <a:pt x="132" y="322"/>
                  </a:cubicBezTo>
                  <a:cubicBezTo>
                    <a:pt x="180" y="334"/>
                    <a:pt x="203" y="346"/>
                    <a:pt x="251" y="346"/>
                  </a:cubicBezTo>
                  <a:cubicBezTo>
                    <a:pt x="430" y="263"/>
                    <a:pt x="299" y="144"/>
                    <a:pt x="287" y="37"/>
                  </a:cubicBezTo>
                  <a:cubicBezTo>
                    <a:pt x="257" y="13"/>
                    <a:pt x="227"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5"/>
            <p:cNvSpPr/>
            <p:nvPr/>
          </p:nvSpPr>
          <p:spPr>
            <a:xfrm>
              <a:off x="6106700" y="1886625"/>
              <a:ext cx="7175" cy="9300"/>
            </a:xfrm>
            <a:custGeom>
              <a:avLst/>
              <a:gdLst/>
              <a:ahLst/>
              <a:cxnLst/>
              <a:rect l="l" t="t" r="r" b="b"/>
              <a:pathLst>
                <a:path w="287" h="372" extrusionOk="0">
                  <a:moveTo>
                    <a:pt x="134" y="1"/>
                  </a:moveTo>
                  <a:cubicBezTo>
                    <a:pt x="90" y="1"/>
                    <a:pt x="47" y="22"/>
                    <a:pt x="1" y="62"/>
                  </a:cubicBezTo>
                  <a:lnTo>
                    <a:pt x="1" y="360"/>
                  </a:lnTo>
                  <a:cubicBezTo>
                    <a:pt x="48" y="371"/>
                    <a:pt x="96" y="371"/>
                    <a:pt x="144" y="371"/>
                  </a:cubicBezTo>
                  <a:cubicBezTo>
                    <a:pt x="239" y="300"/>
                    <a:pt x="286" y="193"/>
                    <a:pt x="286" y="74"/>
                  </a:cubicBezTo>
                  <a:cubicBezTo>
                    <a:pt x="231" y="25"/>
                    <a:pt x="182" y="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5"/>
            <p:cNvSpPr/>
            <p:nvPr/>
          </p:nvSpPr>
          <p:spPr>
            <a:xfrm>
              <a:off x="6092725" y="1890425"/>
              <a:ext cx="10725" cy="6425"/>
            </a:xfrm>
            <a:custGeom>
              <a:avLst/>
              <a:gdLst/>
              <a:ahLst/>
              <a:cxnLst/>
              <a:rect l="l" t="t" r="r" b="b"/>
              <a:pathLst>
                <a:path w="429" h="257" extrusionOk="0">
                  <a:moveTo>
                    <a:pt x="146" y="1"/>
                  </a:moveTo>
                  <a:cubicBezTo>
                    <a:pt x="92" y="1"/>
                    <a:pt x="59" y="66"/>
                    <a:pt x="0" y="196"/>
                  </a:cubicBezTo>
                  <a:cubicBezTo>
                    <a:pt x="24" y="208"/>
                    <a:pt x="71" y="208"/>
                    <a:pt x="119" y="208"/>
                  </a:cubicBezTo>
                  <a:cubicBezTo>
                    <a:pt x="170" y="242"/>
                    <a:pt x="216" y="257"/>
                    <a:pt x="261" y="257"/>
                  </a:cubicBezTo>
                  <a:cubicBezTo>
                    <a:pt x="311" y="257"/>
                    <a:pt x="361" y="239"/>
                    <a:pt x="417" y="208"/>
                  </a:cubicBezTo>
                  <a:lnTo>
                    <a:pt x="429" y="208"/>
                  </a:lnTo>
                  <a:cubicBezTo>
                    <a:pt x="278" y="69"/>
                    <a:pt x="201"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5"/>
            <p:cNvSpPr/>
            <p:nvPr/>
          </p:nvSpPr>
          <p:spPr>
            <a:xfrm>
              <a:off x="5582825" y="2063775"/>
              <a:ext cx="8075" cy="7775"/>
            </a:xfrm>
            <a:custGeom>
              <a:avLst/>
              <a:gdLst/>
              <a:ahLst/>
              <a:cxnLst/>
              <a:rect l="l" t="t" r="r" b="b"/>
              <a:pathLst>
                <a:path w="323" h="311" extrusionOk="0">
                  <a:moveTo>
                    <a:pt x="144" y="1"/>
                  </a:moveTo>
                  <a:cubicBezTo>
                    <a:pt x="96" y="1"/>
                    <a:pt x="48" y="1"/>
                    <a:pt x="1" y="12"/>
                  </a:cubicBezTo>
                  <a:lnTo>
                    <a:pt x="1" y="298"/>
                  </a:lnTo>
                  <a:cubicBezTo>
                    <a:pt x="48" y="298"/>
                    <a:pt x="96" y="310"/>
                    <a:pt x="144" y="310"/>
                  </a:cubicBezTo>
                  <a:cubicBezTo>
                    <a:pt x="322" y="203"/>
                    <a:pt x="286" y="10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5"/>
            <p:cNvSpPr/>
            <p:nvPr/>
          </p:nvSpPr>
          <p:spPr>
            <a:xfrm>
              <a:off x="5428650" y="1791425"/>
              <a:ext cx="14300" cy="4100"/>
            </a:xfrm>
            <a:custGeom>
              <a:avLst/>
              <a:gdLst/>
              <a:ahLst/>
              <a:cxnLst/>
              <a:rect l="l" t="t" r="r" b="b"/>
              <a:pathLst>
                <a:path w="572" h="164" extrusionOk="0">
                  <a:moveTo>
                    <a:pt x="572" y="0"/>
                  </a:moveTo>
                  <a:lnTo>
                    <a:pt x="572" y="0"/>
                  </a:lnTo>
                  <a:cubicBezTo>
                    <a:pt x="381" y="12"/>
                    <a:pt x="191" y="12"/>
                    <a:pt x="0" y="12"/>
                  </a:cubicBezTo>
                  <a:cubicBezTo>
                    <a:pt x="78" y="135"/>
                    <a:pt x="180" y="163"/>
                    <a:pt x="288" y="163"/>
                  </a:cubicBezTo>
                  <a:cubicBezTo>
                    <a:pt x="378" y="163"/>
                    <a:pt x="473" y="143"/>
                    <a:pt x="560" y="143"/>
                  </a:cubicBezTo>
                  <a:cubicBezTo>
                    <a:pt x="572" y="84"/>
                    <a:pt x="572" y="48"/>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5"/>
            <p:cNvSpPr/>
            <p:nvPr/>
          </p:nvSpPr>
          <p:spPr>
            <a:xfrm>
              <a:off x="5930800" y="1880975"/>
              <a:ext cx="7450" cy="7500"/>
            </a:xfrm>
            <a:custGeom>
              <a:avLst/>
              <a:gdLst/>
              <a:ahLst/>
              <a:cxnLst/>
              <a:rect l="l" t="t" r="r" b="b"/>
              <a:pathLst>
                <a:path w="298" h="300" extrusionOk="0">
                  <a:moveTo>
                    <a:pt x="90" y="1"/>
                  </a:moveTo>
                  <a:cubicBezTo>
                    <a:pt x="62" y="1"/>
                    <a:pt x="32" y="5"/>
                    <a:pt x="0" y="14"/>
                  </a:cubicBezTo>
                  <a:lnTo>
                    <a:pt x="0" y="300"/>
                  </a:lnTo>
                  <a:cubicBezTo>
                    <a:pt x="119" y="288"/>
                    <a:pt x="238" y="252"/>
                    <a:pt x="298" y="133"/>
                  </a:cubicBezTo>
                  <a:cubicBezTo>
                    <a:pt x="244" y="43"/>
                    <a:pt x="176"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5"/>
            <p:cNvSpPr/>
            <p:nvPr/>
          </p:nvSpPr>
          <p:spPr>
            <a:xfrm>
              <a:off x="5941500" y="2051525"/>
              <a:ext cx="11625" cy="7675"/>
            </a:xfrm>
            <a:custGeom>
              <a:avLst/>
              <a:gdLst/>
              <a:ahLst/>
              <a:cxnLst/>
              <a:rect l="l" t="t" r="r" b="b"/>
              <a:pathLst>
                <a:path w="465" h="307" extrusionOk="0">
                  <a:moveTo>
                    <a:pt x="224" y="1"/>
                  </a:moveTo>
                  <a:cubicBezTo>
                    <a:pt x="148" y="1"/>
                    <a:pt x="74" y="25"/>
                    <a:pt x="1" y="74"/>
                  </a:cubicBezTo>
                  <a:lnTo>
                    <a:pt x="1" y="217"/>
                  </a:lnTo>
                  <a:cubicBezTo>
                    <a:pt x="91" y="270"/>
                    <a:pt x="171" y="306"/>
                    <a:pt x="243" y="306"/>
                  </a:cubicBezTo>
                  <a:cubicBezTo>
                    <a:pt x="331" y="306"/>
                    <a:pt x="406" y="250"/>
                    <a:pt x="465" y="98"/>
                  </a:cubicBezTo>
                  <a:lnTo>
                    <a:pt x="441" y="62"/>
                  </a:lnTo>
                  <a:cubicBezTo>
                    <a:pt x="366" y="22"/>
                    <a:pt x="294" y="1"/>
                    <a:pt x="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5"/>
            <p:cNvSpPr/>
            <p:nvPr/>
          </p:nvSpPr>
          <p:spPr>
            <a:xfrm>
              <a:off x="5862325" y="2050375"/>
              <a:ext cx="7475" cy="7725"/>
            </a:xfrm>
            <a:custGeom>
              <a:avLst/>
              <a:gdLst/>
              <a:ahLst/>
              <a:cxnLst/>
              <a:rect l="l" t="t" r="r" b="b"/>
              <a:pathLst>
                <a:path w="299" h="309" extrusionOk="0">
                  <a:moveTo>
                    <a:pt x="1" y="1"/>
                  </a:moveTo>
                  <a:lnTo>
                    <a:pt x="1" y="120"/>
                  </a:lnTo>
                  <a:cubicBezTo>
                    <a:pt x="107" y="120"/>
                    <a:pt x="111" y="309"/>
                    <a:pt x="212" y="309"/>
                  </a:cubicBezTo>
                  <a:cubicBezTo>
                    <a:pt x="235" y="309"/>
                    <a:pt x="263" y="299"/>
                    <a:pt x="298" y="275"/>
                  </a:cubicBezTo>
                  <a:cubicBezTo>
                    <a:pt x="298" y="179"/>
                    <a:pt x="298" y="84"/>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5"/>
            <p:cNvSpPr/>
            <p:nvPr/>
          </p:nvSpPr>
          <p:spPr>
            <a:xfrm>
              <a:off x="5884350" y="1744975"/>
              <a:ext cx="14900" cy="3200"/>
            </a:xfrm>
            <a:custGeom>
              <a:avLst/>
              <a:gdLst/>
              <a:ahLst/>
              <a:cxnLst/>
              <a:rect l="l" t="t" r="r" b="b"/>
              <a:pathLst>
                <a:path w="596" h="128" extrusionOk="0">
                  <a:moveTo>
                    <a:pt x="1" y="1"/>
                  </a:moveTo>
                  <a:cubicBezTo>
                    <a:pt x="91" y="91"/>
                    <a:pt x="181" y="128"/>
                    <a:pt x="273" y="128"/>
                  </a:cubicBezTo>
                  <a:cubicBezTo>
                    <a:pt x="377" y="128"/>
                    <a:pt x="483" y="82"/>
                    <a:pt x="596" y="13"/>
                  </a:cubicBezTo>
                  <a:cubicBezTo>
                    <a:pt x="382" y="13"/>
                    <a:pt x="19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5"/>
            <p:cNvSpPr/>
            <p:nvPr/>
          </p:nvSpPr>
          <p:spPr>
            <a:xfrm>
              <a:off x="5401250" y="2042350"/>
              <a:ext cx="9550" cy="8775"/>
            </a:xfrm>
            <a:custGeom>
              <a:avLst/>
              <a:gdLst/>
              <a:ahLst/>
              <a:cxnLst/>
              <a:rect l="l" t="t" r="r" b="b"/>
              <a:pathLst>
                <a:path w="382" h="351" extrusionOk="0">
                  <a:moveTo>
                    <a:pt x="382" y="0"/>
                  </a:moveTo>
                  <a:cubicBezTo>
                    <a:pt x="334" y="0"/>
                    <a:pt x="287" y="0"/>
                    <a:pt x="239" y="24"/>
                  </a:cubicBezTo>
                  <a:cubicBezTo>
                    <a:pt x="239" y="143"/>
                    <a:pt x="1" y="262"/>
                    <a:pt x="215" y="346"/>
                  </a:cubicBezTo>
                  <a:cubicBezTo>
                    <a:pt x="222" y="349"/>
                    <a:pt x="230" y="350"/>
                    <a:pt x="237" y="350"/>
                  </a:cubicBezTo>
                  <a:cubicBezTo>
                    <a:pt x="309" y="350"/>
                    <a:pt x="360" y="192"/>
                    <a:pt x="382" y="84"/>
                  </a:cubicBezTo>
                  <a:lnTo>
                    <a:pt x="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5"/>
            <p:cNvSpPr/>
            <p:nvPr/>
          </p:nvSpPr>
          <p:spPr>
            <a:xfrm>
              <a:off x="5406625" y="1906625"/>
              <a:ext cx="11625" cy="7825"/>
            </a:xfrm>
            <a:custGeom>
              <a:avLst/>
              <a:gdLst/>
              <a:ahLst/>
              <a:cxnLst/>
              <a:rect l="l" t="t" r="r" b="b"/>
              <a:pathLst>
                <a:path w="465" h="313" extrusionOk="0">
                  <a:moveTo>
                    <a:pt x="286" y="0"/>
                  </a:moveTo>
                  <a:cubicBezTo>
                    <a:pt x="191" y="95"/>
                    <a:pt x="83" y="179"/>
                    <a:pt x="0" y="274"/>
                  </a:cubicBezTo>
                  <a:cubicBezTo>
                    <a:pt x="36" y="295"/>
                    <a:pt x="67" y="312"/>
                    <a:pt x="100" y="312"/>
                  </a:cubicBezTo>
                  <a:cubicBezTo>
                    <a:pt x="121" y="312"/>
                    <a:pt x="143" y="305"/>
                    <a:pt x="167" y="286"/>
                  </a:cubicBezTo>
                  <a:lnTo>
                    <a:pt x="429" y="286"/>
                  </a:lnTo>
                  <a:cubicBezTo>
                    <a:pt x="441" y="202"/>
                    <a:pt x="441" y="95"/>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5"/>
            <p:cNvSpPr/>
            <p:nvPr/>
          </p:nvSpPr>
          <p:spPr>
            <a:xfrm>
              <a:off x="5708725" y="1770575"/>
              <a:ext cx="11650" cy="7175"/>
            </a:xfrm>
            <a:custGeom>
              <a:avLst/>
              <a:gdLst/>
              <a:ahLst/>
              <a:cxnLst/>
              <a:rect l="l" t="t" r="r" b="b"/>
              <a:pathLst>
                <a:path w="466" h="287" extrusionOk="0">
                  <a:moveTo>
                    <a:pt x="168" y="1"/>
                  </a:moveTo>
                  <a:cubicBezTo>
                    <a:pt x="108" y="25"/>
                    <a:pt x="25" y="25"/>
                    <a:pt x="1" y="120"/>
                  </a:cubicBezTo>
                  <a:cubicBezTo>
                    <a:pt x="49" y="180"/>
                    <a:pt x="108" y="227"/>
                    <a:pt x="168" y="287"/>
                  </a:cubicBezTo>
                  <a:lnTo>
                    <a:pt x="418" y="287"/>
                  </a:lnTo>
                  <a:cubicBezTo>
                    <a:pt x="465" y="239"/>
                    <a:pt x="465" y="191"/>
                    <a:pt x="418" y="144"/>
                  </a:cubicBezTo>
                  <a:cubicBezTo>
                    <a:pt x="358" y="108"/>
                    <a:pt x="299" y="49"/>
                    <a:pt x="239" y="1"/>
                  </a:cubicBezTo>
                  <a:cubicBezTo>
                    <a:pt x="221" y="7"/>
                    <a:pt x="206" y="10"/>
                    <a:pt x="194" y="10"/>
                  </a:cubicBezTo>
                  <a:cubicBezTo>
                    <a:pt x="183" y="10"/>
                    <a:pt x="174" y="7"/>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5"/>
            <p:cNvSpPr/>
            <p:nvPr/>
          </p:nvSpPr>
          <p:spPr>
            <a:xfrm>
              <a:off x="5718250" y="1873875"/>
              <a:ext cx="8675" cy="8775"/>
            </a:xfrm>
            <a:custGeom>
              <a:avLst/>
              <a:gdLst/>
              <a:ahLst/>
              <a:cxnLst/>
              <a:rect l="l" t="t" r="r" b="b"/>
              <a:pathLst>
                <a:path w="347" h="351" extrusionOk="0">
                  <a:moveTo>
                    <a:pt x="180" y="0"/>
                  </a:moveTo>
                  <a:cubicBezTo>
                    <a:pt x="84" y="60"/>
                    <a:pt x="1" y="155"/>
                    <a:pt x="49" y="286"/>
                  </a:cubicBezTo>
                  <a:cubicBezTo>
                    <a:pt x="66" y="332"/>
                    <a:pt x="86" y="350"/>
                    <a:pt x="108" y="350"/>
                  </a:cubicBezTo>
                  <a:cubicBezTo>
                    <a:pt x="133" y="350"/>
                    <a:pt x="161" y="329"/>
                    <a:pt x="191" y="298"/>
                  </a:cubicBezTo>
                  <a:cubicBezTo>
                    <a:pt x="191" y="203"/>
                    <a:pt x="346" y="96"/>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5"/>
            <p:cNvSpPr/>
            <p:nvPr/>
          </p:nvSpPr>
          <p:spPr>
            <a:xfrm>
              <a:off x="5722425" y="2021200"/>
              <a:ext cx="8075" cy="6075"/>
            </a:xfrm>
            <a:custGeom>
              <a:avLst/>
              <a:gdLst/>
              <a:ahLst/>
              <a:cxnLst/>
              <a:rect l="l" t="t" r="r" b="b"/>
              <a:pathLst>
                <a:path w="323" h="243" extrusionOk="0">
                  <a:moveTo>
                    <a:pt x="167" y="1"/>
                  </a:moveTo>
                  <a:cubicBezTo>
                    <a:pt x="108" y="49"/>
                    <a:pt x="60" y="108"/>
                    <a:pt x="1" y="156"/>
                  </a:cubicBezTo>
                  <a:cubicBezTo>
                    <a:pt x="51" y="218"/>
                    <a:pt x="105" y="242"/>
                    <a:pt x="157" y="242"/>
                  </a:cubicBezTo>
                  <a:cubicBezTo>
                    <a:pt x="215" y="242"/>
                    <a:pt x="272" y="212"/>
                    <a:pt x="322" y="168"/>
                  </a:cubicBezTo>
                  <a:lnTo>
                    <a:pt x="286" y="132"/>
                  </a:lnTo>
                  <a:cubicBezTo>
                    <a:pt x="239" y="96"/>
                    <a:pt x="215" y="49"/>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5"/>
            <p:cNvSpPr/>
            <p:nvPr/>
          </p:nvSpPr>
          <p:spPr>
            <a:xfrm>
              <a:off x="5792375" y="1876250"/>
              <a:ext cx="4200" cy="3600"/>
            </a:xfrm>
            <a:custGeom>
              <a:avLst/>
              <a:gdLst/>
              <a:ahLst/>
              <a:cxnLst/>
              <a:rect l="l" t="t" r="r" b="b"/>
              <a:pathLst>
                <a:path w="168" h="144" extrusionOk="0">
                  <a:moveTo>
                    <a:pt x="155" y="1"/>
                  </a:moveTo>
                  <a:cubicBezTo>
                    <a:pt x="120" y="24"/>
                    <a:pt x="60" y="24"/>
                    <a:pt x="24" y="60"/>
                  </a:cubicBezTo>
                  <a:cubicBezTo>
                    <a:pt x="1" y="96"/>
                    <a:pt x="24" y="144"/>
                    <a:pt x="96" y="144"/>
                  </a:cubicBezTo>
                  <a:cubicBezTo>
                    <a:pt x="120" y="144"/>
                    <a:pt x="155" y="132"/>
                    <a:pt x="155" y="120"/>
                  </a:cubicBezTo>
                  <a:cubicBezTo>
                    <a:pt x="167" y="72"/>
                    <a:pt x="155" y="4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5"/>
            <p:cNvSpPr/>
            <p:nvPr/>
          </p:nvSpPr>
          <p:spPr>
            <a:xfrm>
              <a:off x="5787625" y="1803950"/>
              <a:ext cx="7150" cy="4875"/>
            </a:xfrm>
            <a:custGeom>
              <a:avLst/>
              <a:gdLst/>
              <a:ahLst/>
              <a:cxnLst/>
              <a:rect l="l" t="t" r="r" b="b"/>
              <a:pathLst>
                <a:path w="286" h="195" extrusionOk="0">
                  <a:moveTo>
                    <a:pt x="89" y="0"/>
                  </a:moveTo>
                  <a:cubicBezTo>
                    <a:pt x="58" y="0"/>
                    <a:pt x="28" y="19"/>
                    <a:pt x="0" y="71"/>
                  </a:cubicBezTo>
                  <a:cubicBezTo>
                    <a:pt x="38" y="153"/>
                    <a:pt x="86" y="195"/>
                    <a:pt x="138" y="195"/>
                  </a:cubicBezTo>
                  <a:cubicBezTo>
                    <a:pt x="185" y="195"/>
                    <a:pt x="236" y="162"/>
                    <a:pt x="286" y="95"/>
                  </a:cubicBezTo>
                  <a:cubicBezTo>
                    <a:pt x="215" y="71"/>
                    <a:pt x="149" y="0"/>
                    <a:pt x="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5"/>
            <p:cNvSpPr/>
            <p:nvPr/>
          </p:nvSpPr>
          <p:spPr>
            <a:xfrm>
              <a:off x="5810250" y="2062575"/>
              <a:ext cx="4775" cy="4200"/>
            </a:xfrm>
            <a:custGeom>
              <a:avLst/>
              <a:gdLst/>
              <a:ahLst/>
              <a:cxnLst/>
              <a:rect l="l" t="t" r="r" b="b"/>
              <a:pathLst>
                <a:path w="191" h="168" extrusionOk="0">
                  <a:moveTo>
                    <a:pt x="155" y="1"/>
                  </a:moveTo>
                  <a:cubicBezTo>
                    <a:pt x="119" y="13"/>
                    <a:pt x="71" y="37"/>
                    <a:pt x="48" y="60"/>
                  </a:cubicBezTo>
                  <a:cubicBezTo>
                    <a:pt x="0" y="108"/>
                    <a:pt x="12" y="132"/>
                    <a:pt x="71" y="168"/>
                  </a:cubicBezTo>
                  <a:cubicBezTo>
                    <a:pt x="107" y="156"/>
                    <a:pt x="167" y="156"/>
                    <a:pt x="179" y="120"/>
                  </a:cubicBezTo>
                  <a:cubicBezTo>
                    <a:pt x="191" y="96"/>
                    <a:pt x="167" y="49"/>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5"/>
            <p:cNvSpPr/>
            <p:nvPr/>
          </p:nvSpPr>
          <p:spPr>
            <a:xfrm>
              <a:off x="5859650" y="1811375"/>
              <a:ext cx="7175" cy="5075"/>
            </a:xfrm>
            <a:custGeom>
              <a:avLst/>
              <a:gdLst/>
              <a:ahLst/>
              <a:cxnLst/>
              <a:rect l="l" t="t" r="r" b="b"/>
              <a:pathLst>
                <a:path w="287" h="203" extrusionOk="0">
                  <a:moveTo>
                    <a:pt x="155" y="0"/>
                  </a:moveTo>
                  <a:cubicBezTo>
                    <a:pt x="60" y="0"/>
                    <a:pt x="24" y="107"/>
                    <a:pt x="0" y="202"/>
                  </a:cubicBezTo>
                  <a:lnTo>
                    <a:pt x="239" y="202"/>
                  </a:lnTo>
                  <a:cubicBezTo>
                    <a:pt x="239" y="119"/>
                    <a:pt x="286"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5"/>
            <p:cNvSpPr/>
            <p:nvPr/>
          </p:nvSpPr>
          <p:spPr>
            <a:xfrm>
              <a:off x="5744150" y="1806025"/>
              <a:ext cx="11050" cy="3575"/>
            </a:xfrm>
            <a:custGeom>
              <a:avLst/>
              <a:gdLst/>
              <a:ahLst/>
              <a:cxnLst/>
              <a:rect l="l" t="t" r="r" b="b"/>
              <a:pathLst>
                <a:path w="442" h="143" extrusionOk="0">
                  <a:moveTo>
                    <a:pt x="268" y="0"/>
                  </a:moveTo>
                  <a:cubicBezTo>
                    <a:pt x="169" y="0"/>
                    <a:pt x="77" y="24"/>
                    <a:pt x="1" y="131"/>
                  </a:cubicBezTo>
                  <a:cubicBezTo>
                    <a:pt x="56" y="135"/>
                    <a:pt x="113" y="142"/>
                    <a:pt x="169" y="142"/>
                  </a:cubicBezTo>
                  <a:cubicBezTo>
                    <a:pt x="269" y="142"/>
                    <a:pt x="365" y="119"/>
                    <a:pt x="441" y="12"/>
                  </a:cubicBezTo>
                  <a:cubicBezTo>
                    <a:pt x="382" y="7"/>
                    <a:pt x="324"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5"/>
            <p:cNvSpPr/>
            <p:nvPr/>
          </p:nvSpPr>
          <p:spPr>
            <a:xfrm>
              <a:off x="6102825" y="1953025"/>
              <a:ext cx="11050" cy="3400"/>
            </a:xfrm>
            <a:custGeom>
              <a:avLst/>
              <a:gdLst/>
              <a:ahLst/>
              <a:cxnLst/>
              <a:rect l="l" t="t" r="r" b="b"/>
              <a:pathLst>
                <a:path w="442" h="136" extrusionOk="0">
                  <a:moveTo>
                    <a:pt x="111" y="0"/>
                  </a:moveTo>
                  <a:cubicBezTo>
                    <a:pt x="74" y="0"/>
                    <a:pt x="37" y="1"/>
                    <a:pt x="1" y="1"/>
                  </a:cubicBezTo>
                  <a:cubicBezTo>
                    <a:pt x="84" y="118"/>
                    <a:pt x="185" y="136"/>
                    <a:pt x="295" y="136"/>
                  </a:cubicBezTo>
                  <a:cubicBezTo>
                    <a:pt x="342" y="136"/>
                    <a:pt x="391" y="132"/>
                    <a:pt x="441" y="132"/>
                  </a:cubicBezTo>
                  <a:cubicBezTo>
                    <a:pt x="350" y="14"/>
                    <a:pt x="231"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5"/>
            <p:cNvSpPr/>
            <p:nvPr/>
          </p:nvSpPr>
          <p:spPr>
            <a:xfrm>
              <a:off x="6116825" y="1752425"/>
              <a:ext cx="12825" cy="5050"/>
            </a:xfrm>
            <a:custGeom>
              <a:avLst/>
              <a:gdLst/>
              <a:ahLst/>
              <a:cxnLst/>
              <a:rect l="l" t="t" r="r" b="b"/>
              <a:pathLst>
                <a:path w="513" h="202" extrusionOk="0">
                  <a:moveTo>
                    <a:pt x="0" y="1"/>
                  </a:moveTo>
                  <a:cubicBezTo>
                    <a:pt x="12" y="36"/>
                    <a:pt x="12" y="72"/>
                    <a:pt x="12" y="120"/>
                  </a:cubicBezTo>
                  <a:cubicBezTo>
                    <a:pt x="82" y="177"/>
                    <a:pt x="151" y="202"/>
                    <a:pt x="222" y="202"/>
                  </a:cubicBezTo>
                  <a:cubicBezTo>
                    <a:pt x="297" y="202"/>
                    <a:pt x="373" y="175"/>
                    <a:pt x="453" y="132"/>
                  </a:cubicBezTo>
                  <a:cubicBezTo>
                    <a:pt x="489" y="96"/>
                    <a:pt x="512" y="60"/>
                    <a:pt x="477" y="13"/>
                  </a:cubicBezTo>
                  <a:cubicBezTo>
                    <a:pt x="310" y="13"/>
                    <a:pt x="16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5"/>
            <p:cNvSpPr/>
            <p:nvPr/>
          </p:nvSpPr>
          <p:spPr>
            <a:xfrm>
              <a:off x="6117425" y="1888450"/>
              <a:ext cx="6575" cy="5900"/>
            </a:xfrm>
            <a:custGeom>
              <a:avLst/>
              <a:gdLst/>
              <a:ahLst/>
              <a:cxnLst/>
              <a:rect l="l" t="t" r="r" b="b"/>
              <a:pathLst>
                <a:path w="263" h="236" extrusionOk="0">
                  <a:moveTo>
                    <a:pt x="0" y="1"/>
                  </a:moveTo>
                  <a:cubicBezTo>
                    <a:pt x="21" y="95"/>
                    <a:pt x="5" y="235"/>
                    <a:pt x="107" y="235"/>
                  </a:cubicBezTo>
                  <a:cubicBezTo>
                    <a:pt x="120" y="235"/>
                    <a:pt x="136" y="233"/>
                    <a:pt x="155" y="227"/>
                  </a:cubicBezTo>
                  <a:cubicBezTo>
                    <a:pt x="262" y="191"/>
                    <a:pt x="143"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5"/>
            <p:cNvSpPr/>
            <p:nvPr/>
          </p:nvSpPr>
          <p:spPr>
            <a:xfrm>
              <a:off x="6056700" y="1846350"/>
              <a:ext cx="7475" cy="5825"/>
            </a:xfrm>
            <a:custGeom>
              <a:avLst/>
              <a:gdLst/>
              <a:ahLst/>
              <a:cxnLst/>
              <a:rect l="l" t="t" r="r" b="b"/>
              <a:pathLst>
                <a:path w="299" h="233" extrusionOk="0">
                  <a:moveTo>
                    <a:pt x="99" y="1"/>
                  </a:moveTo>
                  <a:cubicBezTo>
                    <a:pt x="12" y="1"/>
                    <a:pt x="11" y="133"/>
                    <a:pt x="0" y="208"/>
                  </a:cubicBezTo>
                  <a:cubicBezTo>
                    <a:pt x="36" y="232"/>
                    <a:pt x="84" y="232"/>
                    <a:pt x="143" y="232"/>
                  </a:cubicBezTo>
                  <a:cubicBezTo>
                    <a:pt x="143" y="149"/>
                    <a:pt x="298" y="30"/>
                    <a:pt x="131" y="6"/>
                  </a:cubicBezTo>
                  <a:cubicBezTo>
                    <a:pt x="119" y="2"/>
                    <a:pt x="109" y="1"/>
                    <a:pt x="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35"/>
            <p:cNvSpPr/>
            <p:nvPr/>
          </p:nvSpPr>
          <p:spPr>
            <a:xfrm>
              <a:off x="6045375" y="1951950"/>
              <a:ext cx="7475" cy="8275"/>
            </a:xfrm>
            <a:custGeom>
              <a:avLst/>
              <a:gdLst/>
              <a:ahLst/>
              <a:cxnLst/>
              <a:rect l="l" t="t" r="r" b="b"/>
              <a:pathLst>
                <a:path w="299" h="331" extrusionOk="0">
                  <a:moveTo>
                    <a:pt x="103" y="1"/>
                  </a:moveTo>
                  <a:cubicBezTo>
                    <a:pt x="71" y="1"/>
                    <a:pt x="36" y="7"/>
                    <a:pt x="1" y="21"/>
                  </a:cubicBezTo>
                  <a:cubicBezTo>
                    <a:pt x="60" y="128"/>
                    <a:pt x="108" y="235"/>
                    <a:pt x="168" y="330"/>
                  </a:cubicBezTo>
                  <a:cubicBezTo>
                    <a:pt x="215" y="330"/>
                    <a:pt x="251" y="330"/>
                    <a:pt x="299" y="318"/>
                  </a:cubicBezTo>
                  <a:lnTo>
                    <a:pt x="299" y="33"/>
                  </a:lnTo>
                  <a:cubicBezTo>
                    <a:pt x="251" y="21"/>
                    <a:pt x="215" y="21"/>
                    <a:pt x="168" y="9"/>
                  </a:cubicBezTo>
                  <a:cubicBezTo>
                    <a:pt x="148" y="4"/>
                    <a:pt x="126"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35"/>
            <p:cNvSpPr/>
            <p:nvPr/>
          </p:nvSpPr>
          <p:spPr>
            <a:xfrm>
              <a:off x="5998950" y="2083925"/>
              <a:ext cx="11050" cy="5550"/>
            </a:xfrm>
            <a:custGeom>
              <a:avLst/>
              <a:gdLst/>
              <a:ahLst/>
              <a:cxnLst/>
              <a:rect l="l" t="t" r="r" b="b"/>
              <a:pathLst>
                <a:path w="442" h="222" extrusionOk="0">
                  <a:moveTo>
                    <a:pt x="283" y="0"/>
                  </a:moveTo>
                  <a:cubicBezTo>
                    <a:pt x="230" y="0"/>
                    <a:pt x="180" y="24"/>
                    <a:pt x="143" y="76"/>
                  </a:cubicBezTo>
                  <a:lnTo>
                    <a:pt x="1" y="76"/>
                  </a:lnTo>
                  <a:cubicBezTo>
                    <a:pt x="77" y="203"/>
                    <a:pt x="178" y="221"/>
                    <a:pt x="290" y="221"/>
                  </a:cubicBezTo>
                  <a:cubicBezTo>
                    <a:pt x="335" y="221"/>
                    <a:pt x="382" y="218"/>
                    <a:pt x="429" y="218"/>
                  </a:cubicBezTo>
                  <a:cubicBezTo>
                    <a:pt x="429" y="171"/>
                    <a:pt x="441" y="135"/>
                    <a:pt x="441" y="88"/>
                  </a:cubicBezTo>
                  <a:lnTo>
                    <a:pt x="382" y="28"/>
                  </a:lnTo>
                  <a:cubicBezTo>
                    <a:pt x="349" y="10"/>
                    <a:pt x="316"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5"/>
            <p:cNvSpPr/>
            <p:nvPr/>
          </p:nvSpPr>
          <p:spPr>
            <a:xfrm>
              <a:off x="5453950" y="1877750"/>
              <a:ext cx="10425" cy="3400"/>
            </a:xfrm>
            <a:custGeom>
              <a:avLst/>
              <a:gdLst/>
              <a:ahLst/>
              <a:cxnLst/>
              <a:rect l="l" t="t" r="r" b="b"/>
              <a:pathLst>
                <a:path w="417" h="136" extrusionOk="0">
                  <a:moveTo>
                    <a:pt x="0" y="0"/>
                  </a:moveTo>
                  <a:lnTo>
                    <a:pt x="0" y="0"/>
                  </a:lnTo>
                  <a:cubicBezTo>
                    <a:pt x="67" y="91"/>
                    <a:pt x="133" y="136"/>
                    <a:pt x="203" y="136"/>
                  </a:cubicBezTo>
                  <a:cubicBezTo>
                    <a:pt x="271" y="136"/>
                    <a:pt x="341" y="94"/>
                    <a:pt x="417" y="12"/>
                  </a:cubicBezTo>
                  <a:cubicBezTo>
                    <a:pt x="274" y="12"/>
                    <a:pt x="13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5"/>
            <p:cNvSpPr/>
            <p:nvPr/>
          </p:nvSpPr>
          <p:spPr>
            <a:xfrm>
              <a:off x="5472100" y="1974475"/>
              <a:ext cx="10450" cy="5125"/>
            </a:xfrm>
            <a:custGeom>
              <a:avLst/>
              <a:gdLst/>
              <a:ahLst/>
              <a:cxnLst/>
              <a:rect l="l" t="t" r="r" b="b"/>
              <a:pathLst>
                <a:path w="418" h="205" extrusionOk="0">
                  <a:moveTo>
                    <a:pt x="209" y="1"/>
                  </a:moveTo>
                  <a:cubicBezTo>
                    <a:pt x="137" y="1"/>
                    <a:pt x="66" y="48"/>
                    <a:pt x="1" y="144"/>
                  </a:cubicBezTo>
                  <a:cubicBezTo>
                    <a:pt x="40" y="189"/>
                    <a:pt x="86" y="205"/>
                    <a:pt x="135" y="205"/>
                  </a:cubicBezTo>
                  <a:cubicBezTo>
                    <a:pt x="189" y="205"/>
                    <a:pt x="248" y="186"/>
                    <a:pt x="310" y="167"/>
                  </a:cubicBezTo>
                  <a:cubicBezTo>
                    <a:pt x="320" y="171"/>
                    <a:pt x="329" y="172"/>
                    <a:pt x="339" y="172"/>
                  </a:cubicBezTo>
                  <a:cubicBezTo>
                    <a:pt x="365" y="172"/>
                    <a:pt x="391" y="161"/>
                    <a:pt x="417" y="144"/>
                  </a:cubicBezTo>
                  <a:cubicBezTo>
                    <a:pt x="352" y="48"/>
                    <a:pt x="280"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5"/>
            <p:cNvSpPr/>
            <p:nvPr/>
          </p:nvSpPr>
          <p:spPr>
            <a:xfrm>
              <a:off x="5579550" y="1976775"/>
              <a:ext cx="6875" cy="4775"/>
            </a:xfrm>
            <a:custGeom>
              <a:avLst/>
              <a:gdLst/>
              <a:ahLst/>
              <a:cxnLst/>
              <a:rect l="l" t="t" r="r" b="b"/>
              <a:pathLst>
                <a:path w="275" h="191" extrusionOk="0">
                  <a:moveTo>
                    <a:pt x="96" y="1"/>
                  </a:moveTo>
                  <a:cubicBezTo>
                    <a:pt x="85" y="1"/>
                    <a:pt x="73" y="2"/>
                    <a:pt x="60" y="4"/>
                  </a:cubicBezTo>
                  <a:cubicBezTo>
                    <a:pt x="36" y="4"/>
                    <a:pt x="13" y="111"/>
                    <a:pt x="1" y="171"/>
                  </a:cubicBezTo>
                  <a:cubicBezTo>
                    <a:pt x="56" y="185"/>
                    <a:pt x="108" y="190"/>
                    <a:pt x="161" y="190"/>
                  </a:cubicBezTo>
                  <a:cubicBezTo>
                    <a:pt x="198" y="190"/>
                    <a:pt x="235" y="187"/>
                    <a:pt x="275" y="183"/>
                  </a:cubicBezTo>
                  <a:cubicBezTo>
                    <a:pt x="242" y="96"/>
                    <a:pt x="200"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5"/>
            <p:cNvSpPr/>
            <p:nvPr/>
          </p:nvSpPr>
          <p:spPr>
            <a:xfrm>
              <a:off x="5503950" y="1766750"/>
              <a:ext cx="11025" cy="2975"/>
            </a:xfrm>
            <a:custGeom>
              <a:avLst/>
              <a:gdLst/>
              <a:ahLst/>
              <a:cxnLst/>
              <a:rect l="l" t="t" r="r" b="b"/>
              <a:pathLst>
                <a:path w="441" h="119" extrusionOk="0">
                  <a:moveTo>
                    <a:pt x="221" y="1"/>
                  </a:moveTo>
                  <a:cubicBezTo>
                    <a:pt x="146" y="1"/>
                    <a:pt x="73" y="39"/>
                    <a:pt x="0" y="118"/>
                  </a:cubicBezTo>
                  <a:cubicBezTo>
                    <a:pt x="143" y="118"/>
                    <a:pt x="286" y="118"/>
                    <a:pt x="441" y="106"/>
                  </a:cubicBezTo>
                  <a:cubicBezTo>
                    <a:pt x="365" y="36"/>
                    <a:pt x="292"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5"/>
            <p:cNvSpPr/>
            <p:nvPr/>
          </p:nvSpPr>
          <p:spPr>
            <a:xfrm>
              <a:off x="5396200" y="1993225"/>
              <a:ext cx="7475" cy="4825"/>
            </a:xfrm>
            <a:custGeom>
              <a:avLst/>
              <a:gdLst/>
              <a:ahLst/>
              <a:cxnLst/>
              <a:rect l="l" t="t" r="r" b="b"/>
              <a:pathLst>
                <a:path w="299" h="193" extrusionOk="0">
                  <a:moveTo>
                    <a:pt x="154" y="1"/>
                  </a:moveTo>
                  <a:cubicBezTo>
                    <a:pt x="105" y="1"/>
                    <a:pt x="54" y="36"/>
                    <a:pt x="0" y="108"/>
                  </a:cubicBezTo>
                  <a:cubicBezTo>
                    <a:pt x="69" y="123"/>
                    <a:pt x="129" y="193"/>
                    <a:pt x="190" y="193"/>
                  </a:cubicBezTo>
                  <a:cubicBezTo>
                    <a:pt x="225" y="193"/>
                    <a:pt x="260" y="172"/>
                    <a:pt x="298" y="108"/>
                  </a:cubicBezTo>
                  <a:cubicBezTo>
                    <a:pt x="250" y="36"/>
                    <a:pt x="203"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5"/>
            <p:cNvSpPr/>
            <p:nvPr/>
          </p:nvSpPr>
          <p:spPr>
            <a:xfrm>
              <a:off x="5428650" y="1995325"/>
              <a:ext cx="7150" cy="9550"/>
            </a:xfrm>
            <a:custGeom>
              <a:avLst/>
              <a:gdLst/>
              <a:ahLst/>
              <a:cxnLst/>
              <a:rect l="l" t="t" r="r" b="b"/>
              <a:pathLst>
                <a:path w="286" h="382" extrusionOk="0">
                  <a:moveTo>
                    <a:pt x="155" y="0"/>
                  </a:moveTo>
                  <a:cubicBezTo>
                    <a:pt x="95" y="60"/>
                    <a:pt x="60" y="119"/>
                    <a:pt x="0" y="179"/>
                  </a:cubicBezTo>
                  <a:cubicBezTo>
                    <a:pt x="0" y="262"/>
                    <a:pt x="84" y="262"/>
                    <a:pt x="143" y="322"/>
                  </a:cubicBezTo>
                  <a:cubicBezTo>
                    <a:pt x="167" y="333"/>
                    <a:pt x="191" y="369"/>
                    <a:pt x="215" y="381"/>
                  </a:cubicBezTo>
                  <a:cubicBezTo>
                    <a:pt x="250" y="357"/>
                    <a:pt x="262" y="345"/>
                    <a:pt x="286" y="322"/>
                  </a:cubicBezTo>
                  <a:cubicBezTo>
                    <a:pt x="286" y="238"/>
                    <a:pt x="274" y="131"/>
                    <a:pt x="274" y="48"/>
                  </a:cubicBezTo>
                  <a:cubicBezTo>
                    <a:pt x="238" y="24"/>
                    <a:pt x="203" y="1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5"/>
            <p:cNvSpPr/>
            <p:nvPr/>
          </p:nvSpPr>
          <p:spPr>
            <a:xfrm>
              <a:off x="5446800" y="1845000"/>
              <a:ext cx="7175" cy="7875"/>
            </a:xfrm>
            <a:custGeom>
              <a:avLst/>
              <a:gdLst/>
              <a:ahLst/>
              <a:cxnLst/>
              <a:rect l="l" t="t" r="r" b="b"/>
              <a:pathLst>
                <a:path w="287" h="315" extrusionOk="0">
                  <a:moveTo>
                    <a:pt x="143" y="0"/>
                  </a:moveTo>
                  <a:cubicBezTo>
                    <a:pt x="108" y="12"/>
                    <a:pt x="48" y="12"/>
                    <a:pt x="0" y="24"/>
                  </a:cubicBezTo>
                  <a:cubicBezTo>
                    <a:pt x="0" y="143"/>
                    <a:pt x="48" y="251"/>
                    <a:pt x="167" y="310"/>
                  </a:cubicBezTo>
                  <a:cubicBezTo>
                    <a:pt x="177" y="313"/>
                    <a:pt x="186" y="315"/>
                    <a:pt x="196" y="315"/>
                  </a:cubicBezTo>
                  <a:cubicBezTo>
                    <a:pt x="223" y="315"/>
                    <a:pt x="251" y="304"/>
                    <a:pt x="286" y="286"/>
                  </a:cubicBezTo>
                  <a:cubicBezTo>
                    <a:pt x="239" y="191"/>
                    <a:pt x="191" y="8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5"/>
            <p:cNvSpPr/>
            <p:nvPr/>
          </p:nvSpPr>
          <p:spPr>
            <a:xfrm>
              <a:off x="5658125" y="1791575"/>
              <a:ext cx="10450" cy="3575"/>
            </a:xfrm>
            <a:custGeom>
              <a:avLst/>
              <a:gdLst/>
              <a:ahLst/>
              <a:cxnLst/>
              <a:rect l="l" t="t" r="r" b="b"/>
              <a:pathLst>
                <a:path w="418" h="143" extrusionOk="0">
                  <a:moveTo>
                    <a:pt x="155" y="1"/>
                  </a:moveTo>
                  <a:cubicBezTo>
                    <a:pt x="103" y="1"/>
                    <a:pt x="51" y="6"/>
                    <a:pt x="1" y="6"/>
                  </a:cubicBezTo>
                  <a:cubicBezTo>
                    <a:pt x="71" y="123"/>
                    <a:pt x="161" y="143"/>
                    <a:pt x="258" y="143"/>
                  </a:cubicBezTo>
                  <a:cubicBezTo>
                    <a:pt x="310" y="143"/>
                    <a:pt x="364" y="137"/>
                    <a:pt x="418" y="137"/>
                  </a:cubicBezTo>
                  <a:cubicBezTo>
                    <a:pt x="348" y="21"/>
                    <a:pt x="253"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5"/>
            <p:cNvSpPr/>
            <p:nvPr/>
          </p:nvSpPr>
          <p:spPr>
            <a:xfrm>
              <a:off x="5633125" y="1769175"/>
              <a:ext cx="10750" cy="4500"/>
            </a:xfrm>
            <a:custGeom>
              <a:avLst/>
              <a:gdLst/>
              <a:ahLst/>
              <a:cxnLst/>
              <a:rect l="l" t="t" r="r" b="b"/>
              <a:pathLst>
                <a:path w="430" h="180" extrusionOk="0">
                  <a:moveTo>
                    <a:pt x="211" y="0"/>
                  </a:moveTo>
                  <a:cubicBezTo>
                    <a:pt x="138" y="0"/>
                    <a:pt x="66" y="15"/>
                    <a:pt x="1" y="45"/>
                  </a:cubicBezTo>
                  <a:cubicBezTo>
                    <a:pt x="81" y="131"/>
                    <a:pt x="154" y="179"/>
                    <a:pt x="227" y="179"/>
                  </a:cubicBezTo>
                  <a:cubicBezTo>
                    <a:pt x="294" y="179"/>
                    <a:pt x="360" y="137"/>
                    <a:pt x="429" y="45"/>
                  </a:cubicBezTo>
                  <a:cubicBezTo>
                    <a:pt x="358" y="15"/>
                    <a:pt x="284"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5"/>
            <p:cNvSpPr/>
            <p:nvPr/>
          </p:nvSpPr>
          <p:spPr>
            <a:xfrm>
              <a:off x="5647725" y="1769400"/>
              <a:ext cx="7450" cy="3925"/>
            </a:xfrm>
            <a:custGeom>
              <a:avLst/>
              <a:gdLst/>
              <a:ahLst/>
              <a:cxnLst/>
              <a:rect l="l" t="t" r="r" b="b"/>
              <a:pathLst>
                <a:path w="298" h="157" extrusionOk="0">
                  <a:moveTo>
                    <a:pt x="107" y="0"/>
                  </a:moveTo>
                  <a:cubicBezTo>
                    <a:pt x="60" y="0"/>
                    <a:pt x="24" y="0"/>
                    <a:pt x="0" y="36"/>
                  </a:cubicBezTo>
                  <a:cubicBezTo>
                    <a:pt x="32" y="111"/>
                    <a:pt x="103" y="157"/>
                    <a:pt x="194" y="157"/>
                  </a:cubicBezTo>
                  <a:cubicBezTo>
                    <a:pt x="205" y="157"/>
                    <a:pt x="215" y="156"/>
                    <a:pt x="226" y="155"/>
                  </a:cubicBezTo>
                  <a:cubicBezTo>
                    <a:pt x="250" y="155"/>
                    <a:pt x="262" y="107"/>
                    <a:pt x="298" y="72"/>
                  </a:cubicBezTo>
                  <a:cubicBezTo>
                    <a:pt x="238" y="48"/>
                    <a:pt x="167" y="36"/>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5"/>
            <p:cNvSpPr/>
            <p:nvPr/>
          </p:nvSpPr>
          <p:spPr>
            <a:xfrm>
              <a:off x="5593250" y="1732700"/>
              <a:ext cx="7450" cy="8750"/>
            </a:xfrm>
            <a:custGeom>
              <a:avLst/>
              <a:gdLst/>
              <a:ahLst/>
              <a:cxnLst/>
              <a:rect l="l" t="t" r="r" b="b"/>
              <a:pathLst>
                <a:path w="298" h="350" extrusionOk="0">
                  <a:moveTo>
                    <a:pt x="164" y="1"/>
                  </a:moveTo>
                  <a:cubicBezTo>
                    <a:pt x="112" y="1"/>
                    <a:pt x="58" y="24"/>
                    <a:pt x="0" y="75"/>
                  </a:cubicBezTo>
                  <a:lnTo>
                    <a:pt x="0" y="349"/>
                  </a:lnTo>
                  <a:cubicBezTo>
                    <a:pt x="48" y="337"/>
                    <a:pt x="108" y="337"/>
                    <a:pt x="155" y="337"/>
                  </a:cubicBezTo>
                  <a:cubicBezTo>
                    <a:pt x="215" y="254"/>
                    <a:pt x="262" y="147"/>
                    <a:pt x="298" y="51"/>
                  </a:cubicBezTo>
                  <a:cubicBezTo>
                    <a:pt x="254" y="18"/>
                    <a:pt x="210"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5"/>
            <p:cNvSpPr/>
            <p:nvPr/>
          </p:nvSpPr>
          <p:spPr>
            <a:xfrm>
              <a:off x="5603675" y="1910775"/>
              <a:ext cx="8350" cy="6275"/>
            </a:xfrm>
            <a:custGeom>
              <a:avLst/>
              <a:gdLst/>
              <a:ahLst/>
              <a:cxnLst/>
              <a:rect l="l" t="t" r="r" b="b"/>
              <a:pathLst>
                <a:path w="334" h="251" extrusionOk="0">
                  <a:moveTo>
                    <a:pt x="201" y="0"/>
                  </a:moveTo>
                  <a:cubicBezTo>
                    <a:pt x="172" y="0"/>
                    <a:pt x="141" y="14"/>
                    <a:pt x="107" y="48"/>
                  </a:cubicBezTo>
                  <a:cubicBezTo>
                    <a:pt x="0" y="132"/>
                    <a:pt x="60" y="203"/>
                    <a:pt x="167" y="251"/>
                  </a:cubicBezTo>
                  <a:cubicBezTo>
                    <a:pt x="226" y="203"/>
                    <a:pt x="274" y="156"/>
                    <a:pt x="333" y="108"/>
                  </a:cubicBezTo>
                  <a:cubicBezTo>
                    <a:pt x="295" y="47"/>
                    <a:pt x="252"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5"/>
            <p:cNvSpPr/>
            <p:nvPr/>
          </p:nvSpPr>
          <p:spPr>
            <a:xfrm>
              <a:off x="6095700" y="1895900"/>
              <a:ext cx="7450" cy="2375"/>
            </a:xfrm>
            <a:custGeom>
              <a:avLst/>
              <a:gdLst/>
              <a:ahLst/>
              <a:cxnLst/>
              <a:rect l="l" t="t" r="r" b="b"/>
              <a:pathLst>
                <a:path w="298" h="95" extrusionOk="0">
                  <a:moveTo>
                    <a:pt x="0" y="0"/>
                  </a:moveTo>
                  <a:cubicBezTo>
                    <a:pt x="55" y="61"/>
                    <a:pt x="104" y="94"/>
                    <a:pt x="152" y="94"/>
                  </a:cubicBezTo>
                  <a:cubicBezTo>
                    <a:pt x="199" y="94"/>
                    <a:pt x="245" y="6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5"/>
            <p:cNvSpPr/>
            <p:nvPr/>
          </p:nvSpPr>
          <p:spPr>
            <a:xfrm>
              <a:off x="6067425" y="1776950"/>
              <a:ext cx="3275" cy="5700"/>
            </a:xfrm>
            <a:custGeom>
              <a:avLst/>
              <a:gdLst/>
              <a:ahLst/>
              <a:cxnLst/>
              <a:rect l="l" t="t" r="r" b="b"/>
              <a:pathLst>
                <a:path w="131" h="228" extrusionOk="0">
                  <a:moveTo>
                    <a:pt x="43" y="1"/>
                  </a:moveTo>
                  <a:cubicBezTo>
                    <a:pt x="28" y="1"/>
                    <a:pt x="13" y="4"/>
                    <a:pt x="0" y="8"/>
                  </a:cubicBezTo>
                  <a:cubicBezTo>
                    <a:pt x="0" y="67"/>
                    <a:pt x="0" y="163"/>
                    <a:pt x="24" y="210"/>
                  </a:cubicBezTo>
                  <a:cubicBezTo>
                    <a:pt x="35" y="222"/>
                    <a:pt x="49" y="227"/>
                    <a:pt x="63" y="227"/>
                  </a:cubicBezTo>
                  <a:cubicBezTo>
                    <a:pt x="93" y="227"/>
                    <a:pt x="123" y="203"/>
                    <a:pt x="131" y="163"/>
                  </a:cubicBezTo>
                  <a:lnTo>
                    <a:pt x="131" y="32"/>
                  </a:lnTo>
                  <a:cubicBezTo>
                    <a:pt x="101" y="9"/>
                    <a:pt x="71" y="1"/>
                    <a:pt x="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5"/>
            <p:cNvSpPr/>
            <p:nvPr/>
          </p:nvSpPr>
          <p:spPr>
            <a:xfrm>
              <a:off x="6128125" y="1928950"/>
              <a:ext cx="6875" cy="2700"/>
            </a:xfrm>
            <a:custGeom>
              <a:avLst/>
              <a:gdLst/>
              <a:ahLst/>
              <a:cxnLst/>
              <a:rect l="l" t="t" r="r" b="b"/>
              <a:pathLst>
                <a:path w="275" h="108" extrusionOk="0">
                  <a:moveTo>
                    <a:pt x="142" y="0"/>
                  </a:moveTo>
                  <a:cubicBezTo>
                    <a:pt x="96" y="0"/>
                    <a:pt x="49" y="36"/>
                    <a:pt x="1" y="107"/>
                  </a:cubicBezTo>
                  <a:lnTo>
                    <a:pt x="275" y="107"/>
                  </a:lnTo>
                  <a:cubicBezTo>
                    <a:pt x="233" y="36"/>
                    <a:pt x="188"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5"/>
            <p:cNvSpPr/>
            <p:nvPr/>
          </p:nvSpPr>
          <p:spPr>
            <a:xfrm>
              <a:off x="6106400" y="1885525"/>
              <a:ext cx="7475" cy="2950"/>
            </a:xfrm>
            <a:custGeom>
              <a:avLst/>
              <a:gdLst/>
              <a:ahLst/>
              <a:cxnLst/>
              <a:rect l="l" t="t" r="r" b="b"/>
              <a:pathLst>
                <a:path w="299" h="118" extrusionOk="0">
                  <a:moveTo>
                    <a:pt x="152" y="0"/>
                  </a:moveTo>
                  <a:cubicBezTo>
                    <a:pt x="104" y="0"/>
                    <a:pt x="55" y="39"/>
                    <a:pt x="1" y="106"/>
                  </a:cubicBezTo>
                  <a:cubicBezTo>
                    <a:pt x="108" y="118"/>
                    <a:pt x="191" y="118"/>
                    <a:pt x="298" y="118"/>
                  </a:cubicBezTo>
                  <a:cubicBezTo>
                    <a:pt x="246" y="36"/>
                    <a:pt x="199" y="0"/>
                    <a:pt x="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5"/>
            <p:cNvSpPr/>
            <p:nvPr/>
          </p:nvSpPr>
          <p:spPr>
            <a:xfrm>
              <a:off x="6120175" y="1848250"/>
              <a:ext cx="5000" cy="4525"/>
            </a:xfrm>
            <a:custGeom>
              <a:avLst/>
              <a:gdLst/>
              <a:ahLst/>
              <a:cxnLst/>
              <a:rect l="l" t="t" r="r" b="b"/>
              <a:pathLst>
                <a:path w="200" h="181" extrusionOk="0">
                  <a:moveTo>
                    <a:pt x="121" y="1"/>
                  </a:moveTo>
                  <a:cubicBezTo>
                    <a:pt x="1" y="1"/>
                    <a:pt x="33" y="112"/>
                    <a:pt x="21" y="180"/>
                  </a:cubicBezTo>
                  <a:lnTo>
                    <a:pt x="200" y="180"/>
                  </a:lnTo>
                  <a:cubicBezTo>
                    <a:pt x="176" y="121"/>
                    <a:pt x="164" y="1"/>
                    <a:pt x="140" y="1"/>
                  </a:cubicBezTo>
                  <a:cubicBezTo>
                    <a:pt x="134" y="1"/>
                    <a:pt x="127" y="1"/>
                    <a:pt x="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5"/>
            <p:cNvSpPr/>
            <p:nvPr/>
          </p:nvSpPr>
          <p:spPr>
            <a:xfrm>
              <a:off x="5808750" y="1988775"/>
              <a:ext cx="7475" cy="3375"/>
            </a:xfrm>
            <a:custGeom>
              <a:avLst/>
              <a:gdLst/>
              <a:ahLst/>
              <a:cxnLst/>
              <a:rect l="l" t="t" r="r" b="b"/>
              <a:pathLst>
                <a:path w="299" h="135" extrusionOk="0">
                  <a:moveTo>
                    <a:pt x="110" y="0"/>
                  </a:moveTo>
                  <a:cubicBezTo>
                    <a:pt x="75" y="0"/>
                    <a:pt x="38" y="5"/>
                    <a:pt x="0" y="12"/>
                  </a:cubicBezTo>
                  <a:cubicBezTo>
                    <a:pt x="58" y="109"/>
                    <a:pt x="140" y="135"/>
                    <a:pt x="232" y="135"/>
                  </a:cubicBezTo>
                  <a:cubicBezTo>
                    <a:pt x="254" y="135"/>
                    <a:pt x="276" y="133"/>
                    <a:pt x="298" y="131"/>
                  </a:cubicBezTo>
                  <a:cubicBezTo>
                    <a:pt x="264" y="30"/>
                    <a:pt x="194" y="0"/>
                    <a:pt x="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5"/>
            <p:cNvSpPr/>
            <p:nvPr/>
          </p:nvSpPr>
          <p:spPr>
            <a:xfrm>
              <a:off x="5822450" y="1806300"/>
              <a:ext cx="8350" cy="3300"/>
            </a:xfrm>
            <a:custGeom>
              <a:avLst/>
              <a:gdLst/>
              <a:ahLst/>
              <a:cxnLst/>
              <a:rect l="l" t="t" r="r" b="b"/>
              <a:pathLst>
                <a:path w="334" h="132" extrusionOk="0">
                  <a:moveTo>
                    <a:pt x="0" y="1"/>
                  </a:moveTo>
                  <a:cubicBezTo>
                    <a:pt x="24" y="36"/>
                    <a:pt x="24" y="84"/>
                    <a:pt x="24" y="132"/>
                  </a:cubicBezTo>
                  <a:lnTo>
                    <a:pt x="167" y="132"/>
                  </a:lnTo>
                  <a:cubicBezTo>
                    <a:pt x="226" y="84"/>
                    <a:pt x="274" y="48"/>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5"/>
            <p:cNvSpPr/>
            <p:nvPr/>
          </p:nvSpPr>
          <p:spPr>
            <a:xfrm>
              <a:off x="5816200" y="1991600"/>
              <a:ext cx="7150" cy="4325"/>
            </a:xfrm>
            <a:custGeom>
              <a:avLst/>
              <a:gdLst/>
              <a:ahLst/>
              <a:cxnLst/>
              <a:rect l="l" t="t" r="r" b="b"/>
              <a:pathLst>
                <a:path w="286" h="173" extrusionOk="0">
                  <a:moveTo>
                    <a:pt x="54" y="0"/>
                  </a:moveTo>
                  <a:cubicBezTo>
                    <a:pt x="36" y="0"/>
                    <a:pt x="18" y="6"/>
                    <a:pt x="0" y="18"/>
                  </a:cubicBezTo>
                  <a:cubicBezTo>
                    <a:pt x="48" y="149"/>
                    <a:pt x="167" y="173"/>
                    <a:pt x="286" y="173"/>
                  </a:cubicBezTo>
                  <a:cubicBezTo>
                    <a:pt x="226" y="113"/>
                    <a:pt x="167" y="78"/>
                    <a:pt x="107" y="18"/>
                  </a:cubicBezTo>
                  <a:cubicBezTo>
                    <a:pt x="89" y="6"/>
                    <a:pt x="72"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5"/>
            <p:cNvSpPr/>
            <p:nvPr/>
          </p:nvSpPr>
          <p:spPr>
            <a:xfrm>
              <a:off x="5866200" y="1989075"/>
              <a:ext cx="6575" cy="2725"/>
            </a:xfrm>
            <a:custGeom>
              <a:avLst/>
              <a:gdLst/>
              <a:ahLst/>
              <a:cxnLst/>
              <a:rect l="l" t="t" r="r" b="b"/>
              <a:pathLst>
                <a:path w="263" h="109" extrusionOk="0">
                  <a:moveTo>
                    <a:pt x="0" y="0"/>
                  </a:moveTo>
                  <a:cubicBezTo>
                    <a:pt x="43" y="73"/>
                    <a:pt x="89" y="109"/>
                    <a:pt x="134" y="109"/>
                  </a:cubicBezTo>
                  <a:cubicBezTo>
                    <a:pt x="178" y="109"/>
                    <a:pt x="222" y="76"/>
                    <a:pt x="262" y="12"/>
                  </a:cubicBezTo>
                  <a:cubicBezTo>
                    <a:pt x="191" y="12"/>
                    <a:pt x="96"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5"/>
            <p:cNvSpPr/>
            <p:nvPr/>
          </p:nvSpPr>
          <p:spPr>
            <a:xfrm>
              <a:off x="5565575" y="1948275"/>
              <a:ext cx="3575" cy="4500"/>
            </a:xfrm>
            <a:custGeom>
              <a:avLst/>
              <a:gdLst/>
              <a:ahLst/>
              <a:cxnLst/>
              <a:rect l="l" t="t" r="r" b="b"/>
              <a:pathLst>
                <a:path w="143" h="180" extrusionOk="0">
                  <a:moveTo>
                    <a:pt x="24" y="1"/>
                  </a:moveTo>
                  <a:cubicBezTo>
                    <a:pt x="24" y="1"/>
                    <a:pt x="12" y="108"/>
                    <a:pt x="0" y="168"/>
                  </a:cubicBezTo>
                  <a:cubicBezTo>
                    <a:pt x="24" y="180"/>
                    <a:pt x="72" y="180"/>
                    <a:pt x="95" y="180"/>
                  </a:cubicBezTo>
                  <a:cubicBezTo>
                    <a:pt x="83" y="108"/>
                    <a:pt x="143"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5"/>
            <p:cNvSpPr/>
            <p:nvPr/>
          </p:nvSpPr>
          <p:spPr>
            <a:xfrm>
              <a:off x="5536400" y="1873875"/>
              <a:ext cx="3300" cy="6875"/>
            </a:xfrm>
            <a:custGeom>
              <a:avLst/>
              <a:gdLst/>
              <a:ahLst/>
              <a:cxnLst/>
              <a:rect l="l" t="t" r="r" b="b"/>
              <a:pathLst>
                <a:path w="132" h="275" extrusionOk="0">
                  <a:moveTo>
                    <a:pt x="0" y="0"/>
                  </a:moveTo>
                  <a:lnTo>
                    <a:pt x="48" y="274"/>
                  </a:lnTo>
                  <a:cubicBezTo>
                    <a:pt x="119" y="215"/>
                    <a:pt x="131" y="143"/>
                    <a:pt x="131" y="36"/>
                  </a:cubicBezTo>
                  <a:cubicBezTo>
                    <a:pt x="96" y="36"/>
                    <a:pt x="48"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5"/>
            <p:cNvSpPr/>
            <p:nvPr/>
          </p:nvSpPr>
          <p:spPr>
            <a:xfrm>
              <a:off x="5549200" y="1941750"/>
              <a:ext cx="4775" cy="3475"/>
            </a:xfrm>
            <a:custGeom>
              <a:avLst/>
              <a:gdLst/>
              <a:ahLst/>
              <a:cxnLst/>
              <a:rect l="l" t="t" r="r" b="b"/>
              <a:pathLst>
                <a:path w="191" h="139" extrusionOk="0">
                  <a:moveTo>
                    <a:pt x="60" y="0"/>
                  </a:moveTo>
                  <a:cubicBezTo>
                    <a:pt x="36" y="48"/>
                    <a:pt x="0" y="107"/>
                    <a:pt x="0" y="107"/>
                  </a:cubicBezTo>
                  <a:cubicBezTo>
                    <a:pt x="29" y="129"/>
                    <a:pt x="54" y="139"/>
                    <a:pt x="76" y="139"/>
                  </a:cubicBezTo>
                  <a:cubicBezTo>
                    <a:pt x="125" y="139"/>
                    <a:pt x="158" y="90"/>
                    <a:pt x="191" y="24"/>
                  </a:cubicBezTo>
                  <a:cubicBezTo>
                    <a:pt x="143" y="24"/>
                    <a:pt x="95"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5"/>
            <p:cNvSpPr/>
            <p:nvPr/>
          </p:nvSpPr>
          <p:spPr>
            <a:xfrm>
              <a:off x="5733750" y="1806600"/>
              <a:ext cx="6850" cy="3000"/>
            </a:xfrm>
            <a:custGeom>
              <a:avLst/>
              <a:gdLst/>
              <a:ahLst/>
              <a:cxnLst/>
              <a:rect l="l" t="t" r="r" b="b"/>
              <a:pathLst>
                <a:path w="274" h="120" extrusionOk="0">
                  <a:moveTo>
                    <a:pt x="128" y="1"/>
                  </a:moveTo>
                  <a:cubicBezTo>
                    <a:pt x="80" y="1"/>
                    <a:pt x="36" y="36"/>
                    <a:pt x="0" y="120"/>
                  </a:cubicBezTo>
                  <a:cubicBezTo>
                    <a:pt x="83" y="108"/>
                    <a:pt x="191" y="108"/>
                    <a:pt x="274" y="96"/>
                  </a:cubicBezTo>
                  <a:cubicBezTo>
                    <a:pt x="226" y="36"/>
                    <a:pt x="176"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5"/>
            <p:cNvSpPr/>
            <p:nvPr/>
          </p:nvSpPr>
          <p:spPr>
            <a:xfrm>
              <a:off x="5704275" y="1770575"/>
              <a:ext cx="8650" cy="3000"/>
            </a:xfrm>
            <a:custGeom>
              <a:avLst/>
              <a:gdLst/>
              <a:ahLst/>
              <a:cxnLst/>
              <a:rect l="l" t="t" r="r" b="b"/>
              <a:pathLst>
                <a:path w="346" h="120" extrusionOk="0">
                  <a:moveTo>
                    <a:pt x="0" y="1"/>
                  </a:moveTo>
                  <a:cubicBezTo>
                    <a:pt x="60" y="25"/>
                    <a:pt x="119" y="72"/>
                    <a:pt x="179" y="120"/>
                  </a:cubicBezTo>
                  <a:cubicBezTo>
                    <a:pt x="227" y="84"/>
                    <a:pt x="286" y="49"/>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5"/>
            <p:cNvSpPr/>
            <p:nvPr/>
          </p:nvSpPr>
          <p:spPr>
            <a:xfrm>
              <a:off x="5704875" y="1791425"/>
              <a:ext cx="7450" cy="3600"/>
            </a:xfrm>
            <a:custGeom>
              <a:avLst/>
              <a:gdLst/>
              <a:ahLst/>
              <a:cxnLst/>
              <a:rect l="l" t="t" r="r" b="b"/>
              <a:pathLst>
                <a:path w="298" h="144" extrusionOk="0">
                  <a:moveTo>
                    <a:pt x="0" y="0"/>
                  </a:moveTo>
                  <a:lnTo>
                    <a:pt x="0" y="143"/>
                  </a:lnTo>
                  <a:lnTo>
                    <a:pt x="298" y="143"/>
                  </a:lnTo>
                  <a:cubicBezTo>
                    <a:pt x="238" y="24"/>
                    <a:pt x="11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5"/>
            <p:cNvSpPr/>
            <p:nvPr/>
          </p:nvSpPr>
          <p:spPr>
            <a:xfrm>
              <a:off x="5759050" y="1809275"/>
              <a:ext cx="6575" cy="2925"/>
            </a:xfrm>
            <a:custGeom>
              <a:avLst/>
              <a:gdLst/>
              <a:ahLst/>
              <a:cxnLst/>
              <a:rect l="l" t="t" r="r" b="b"/>
              <a:pathLst>
                <a:path w="263" h="117" extrusionOk="0">
                  <a:moveTo>
                    <a:pt x="0" y="1"/>
                  </a:moveTo>
                  <a:cubicBezTo>
                    <a:pt x="40" y="81"/>
                    <a:pt x="83" y="117"/>
                    <a:pt x="126" y="117"/>
                  </a:cubicBezTo>
                  <a:cubicBezTo>
                    <a:pt x="172" y="117"/>
                    <a:pt x="219" y="75"/>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5"/>
            <p:cNvSpPr/>
            <p:nvPr/>
          </p:nvSpPr>
          <p:spPr>
            <a:xfrm>
              <a:off x="5754575" y="1770300"/>
              <a:ext cx="8350" cy="3000"/>
            </a:xfrm>
            <a:custGeom>
              <a:avLst/>
              <a:gdLst/>
              <a:ahLst/>
              <a:cxnLst/>
              <a:rect l="l" t="t" r="r" b="b"/>
              <a:pathLst>
                <a:path w="334" h="120" extrusionOk="0">
                  <a:moveTo>
                    <a:pt x="36" y="0"/>
                  </a:moveTo>
                  <a:cubicBezTo>
                    <a:pt x="24" y="36"/>
                    <a:pt x="12" y="71"/>
                    <a:pt x="1" y="119"/>
                  </a:cubicBezTo>
                  <a:lnTo>
                    <a:pt x="334" y="119"/>
                  </a:lnTo>
                  <a:cubicBezTo>
                    <a:pt x="262" y="24"/>
                    <a:pt x="155"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5"/>
            <p:cNvSpPr/>
            <p:nvPr/>
          </p:nvSpPr>
          <p:spPr>
            <a:xfrm>
              <a:off x="5765000" y="1771100"/>
              <a:ext cx="8350" cy="2475"/>
            </a:xfrm>
            <a:custGeom>
              <a:avLst/>
              <a:gdLst/>
              <a:ahLst/>
              <a:cxnLst/>
              <a:rect l="l" t="t" r="r" b="b"/>
              <a:pathLst>
                <a:path w="334" h="99" extrusionOk="0">
                  <a:moveTo>
                    <a:pt x="167" y="1"/>
                  </a:moveTo>
                  <a:cubicBezTo>
                    <a:pt x="113" y="1"/>
                    <a:pt x="60" y="34"/>
                    <a:pt x="0" y="99"/>
                  </a:cubicBezTo>
                  <a:lnTo>
                    <a:pt x="334" y="99"/>
                  </a:lnTo>
                  <a:cubicBezTo>
                    <a:pt x="274" y="34"/>
                    <a:pt x="22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5"/>
            <p:cNvSpPr/>
            <p:nvPr/>
          </p:nvSpPr>
          <p:spPr>
            <a:xfrm>
              <a:off x="5764100" y="2047100"/>
              <a:ext cx="3900" cy="1825"/>
            </a:xfrm>
            <a:custGeom>
              <a:avLst/>
              <a:gdLst/>
              <a:ahLst/>
              <a:cxnLst/>
              <a:rect l="l" t="t" r="r" b="b"/>
              <a:pathLst>
                <a:path w="156" h="73" extrusionOk="0">
                  <a:moveTo>
                    <a:pt x="108" y="1"/>
                  </a:moveTo>
                  <a:cubicBezTo>
                    <a:pt x="60" y="13"/>
                    <a:pt x="36" y="13"/>
                    <a:pt x="1" y="25"/>
                  </a:cubicBezTo>
                  <a:cubicBezTo>
                    <a:pt x="12" y="37"/>
                    <a:pt x="36" y="72"/>
                    <a:pt x="48" y="72"/>
                  </a:cubicBezTo>
                  <a:cubicBezTo>
                    <a:pt x="72" y="72"/>
                    <a:pt x="120" y="60"/>
                    <a:pt x="155" y="37"/>
                  </a:cubicBez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5"/>
            <p:cNvSpPr/>
            <p:nvPr/>
          </p:nvSpPr>
          <p:spPr>
            <a:xfrm>
              <a:off x="5414050" y="1795750"/>
              <a:ext cx="7775" cy="2925"/>
            </a:xfrm>
            <a:custGeom>
              <a:avLst/>
              <a:gdLst/>
              <a:ahLst/>
              <a:cxnLst/>
              <a:rect l="l" t="t" r="r" b="b"/>
              <a:pathLst>
                <a:path w="311" h="117" extrusionOk="0">
                  <a:moveTo>
                    <a:pt x="225" y="1"/>
                  </a:moveTo>
                  <a:cubicBezTo>
                    <a:pt x="137" y="1"/>
                    <a:pt x="55" y="23"/>
                    <a:pt x="1" y="113"/>
                  </a:cubicBezTo>
                  <a:cubicBezTo>
                    <a:pt x="24" y="115"/>
                    <a:pt x="47" y="117"/>
                    <a:pt x="70" y="117"/>
                  </a:cubicBezTo>
                  <a:cubicBezTo>
                    <a:pt x="164" y="117"/>
                    <a:pt x="253" y="92"/>
                    <a:pt x="310" y="6"/>
                  </a:cubicBezTo>
                  <a:cubicBezTo>
                    <a:pt x="282" y="3"/>
                    <a:pt x="253"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5"/>
            <p:cNvSpPr/>
            <p:nvPr/>
          </p:nvSpPr>
          <p:spPr>
            <a:xfrm>
              <a:off x="5418225" y="1948000"/>
              <a:ext cx="3300" cy="4800"/>
            </a:xfrm>
            <a:custGeom>
              <a:avLst/>
              <a:gdLst/>
              <a:ahLst/>
              <a:cxnLst/>
              <a:rect l="l" t="t" r="r" b="b"/>
              <a:pathLst>
                <a:path w="132" h="192" extrusionOk="0">
                  <a:moveTo>
                    <a:pt x="60" y="0"/>
                  </a:moveTo>
                  <a:cubicBezTo>
                    <a:pt x="36" y="60"/>
                    <a:pt x="12" y="119"/>
                    <a:pt x="0" y="179"/>
                  </a:cubicBezTo>
                  <a:cubicBezTo>
                    <a:pt x="14" y="188"/>
                    <a:pt x="30" y="192"/>
                    <a:pt x="46" y="192"/>
                  </a:cubicBezTo>
                  <a:cubicBezTo>
                    <a:pt x="73" y="192"/>
                    <a:pt x="102" y="181"/>
                    <a:pt x="131" y="167"/>
                  </a:cubicBezTo>
                  <a:cubicBezTo>
                    <a:pt x="131" y="107"/>
                    <a:pt x="131"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5"/>
            <p:cNvSpPr/>
            <p:nvPr/>
          </p:nvSpPr>
          <p:spPr>
            <a:xfrm>
              <a:off x="5411075" y="1946200"/>
              <a:ext cx="3300" cy="6500"/>
            </a:xfrm>
            <a:custGeom>
              <a:avLst/>
              <a:gdLst/>
              <a:ahLst/>
              <a:cxnLst/>
              <a:rect l="l" t="t" r="r" b="b"/>
              <a:pathLst>
                <a:path w="132" h="260" extrusionOk="0">
                  <a:moveTo>
                    <a:pt x="13" y="1"/>
                  </a:moveTo>
                  <a:cubicBezTo>
                    <a:pt x="1" y="84"/>
                    <a:pt x="1" y="179"/>
                    <a:pt x="1" y="251"/>
                  </a:cubicBezTo>
                  <a:cubicBezTo>
                    <a:pt x="25" y="257"/>
                    <a:pt x="45" y="260"/>
                    <a:pt x="66" y="260"/>
                  </a:cubicBezTo>
                  <a:cubicBezTo>
                    <a:pt x="87" y="260"/>
                    <a:pt x="108" y="257"/>
                    <a:pt x="132" y="251"/>
                  </a:cubicBezTo>
                  <a:cubicBezTo>
                    <a:pt x="120" y="143"/>
                    <a:pt x="120" y="60"/>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5"/>
            <p:cNvSpPr/>
            <p:nvPr/>
          </p:nvSpPr>
          <p:spPr>
            <a:xfrm>
              <a:off x="5353325" y="1974550"/>
              <a:ext cx="3300" cy="4725"/>
            </a:xfrm>
            <a:custGeom>
              <a:avLst/>
              <a:gdLst/>
              <a:ahLst/>
              <a:cxnLst/>
              <a:rect l="l" t="t" r="r" b="b"/>
              <a:pathLst>
                <a:path w="132" h="189" extrusionOk="0">
                  <a:moveTo>
                    <a:pt x="72" y="1"/>
                  </a:moveTo>
                  <a:cubicBezTo>
                    <a:pt x="52" y="1"/>
                    <a:pt x="31" y="4"/>
                    <a:pt x="13" y="10"/>
                  </a:cubicBezTo>
                  <a:cubicBezTo>
                    <a:pt x="13" y="81"/>
                    <a:pt x="1" y="141"/>
                    <a:pt x="72" y="188"/>
                  </a:cubicBezTo>
                  <a:cubicBezTo>
                    <a:pt x="96" y="129"/>
                    <a:pt x="120" y="69"/>
                    <a:pt x="132" y="10"/>
                  </a:cubicBezTo>
                  <a:cubicBezTo>
                    <a:pt x="114" y="4"/>
                    <a:pt x="93"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5"/>
            <p:cNvSpPr/>
            <p:nvPr/>
          </p:nvSpPr>
          <p:spPr>
            <a:xfrm>
              <a:off x="5471800" y="1978050"/>
              <a:ext cx="8075" cy="3600"/>
            </a:xfrm>
            <a:custGeom>
              <a:avLst/>
              <a:gdLst/>
              <a:ahLst/>
              <a:cxnLst/>
              <a:rect l="l" t="t" r="r" b="b"/>
              <a:pathLst>
                <a:path w="323" h="144" extrusionOk="0">
                  <a:moveTo>
                    <a:pt x="13" y="1"/>
                  </a:moveTo>
                  <a:cubicBezTo>
                    <a:pt x="1" y="48"/>
                    <a:pt x="1" y="84"/>
                    <a:pt x="13" y="143"/>
                  </a:cubicBezTo>
                  <a:cubicBezTo>
                    <a:pt x="132" y="143"/>
                    <a:pt x="239" y="108"/>
                    <a:pt x="322" y="24"/>
                  </a:cubicBezTo>
                  <a:cubicBezTo>
                    <a:pt x="215" y="24"/>
                    <a:pt x="120" y="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5"/>
            <p:cNvSpPr/>
            <p:nvPr/>
          </p:nvSpPr>
          <p:spPr>
            <a:xfrm>
              <a:off x="5922750" y="1776400"/>
              <a:ext cx="8075" cy="4325"/>
            </a:xfrm>
            <a:custGeom>
              <a:avLst/>
              <a:gdLst/>
              <a:ahLst/>
              <a:cxnLst/>
              <a:rect l="l" t="t" r="r" b="b"/>
              <a:pathLst>
                <a:path w="323" h="173" extrusionOk="0">
                  <a:moveTo>
                    <a:pt x="260" y="1"/>
                  </a:moveTo>
                  <a:cubicBezTo>
                    <a:pt x="251" y="1"/>
                    <a:pt x="243" y="2"/>
                    <a:pt x="239" y="6"/>
                  </a:cubicBezTo>
                  <a:cubicBezTo>
                    <a:pt x="155" y="6"/>
                    <a:pt x="96" y="18"/>
                    <a:pt x="36" y="30"/>
                  </a:cubicBezTo>
                  <a:cubicBezTo>
                    <a:pt x="1" y="77"/>
                    <a:pt x="1" y="125"/>
                    <a:pt x="36" y="173"/>
                  </a:cubicBezTo>
                  <a:cubicBezTo>
                    <a:pt x="155" y="173"/>
                    <a:pt x="274" y="137"/>
                    <a:pt x="322" y="6"/>
                  </a:cubicBezTo>
                  <a:cubicBezTo>
                    <a:pt x="306" y="6"/>
                    <a:pt x="280" y="1"/>
                    <a:pt x="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5"/>
            <p:cNvSpPr/>
            <p:nvPr/>
          </p:nvSpPr>
          <p:spPr>
            <a:xfrm>
              <a:off x="5923350" y="1926550"/>
              <a:ext cx="3900" cy="2925"/>
            </a:xfrm>
            <a:custGeom>
              <a:avLst/>
              <a:gdLst/>
              <a:ahLst/>
              <a:cxnLst/>
              <a:rect l="l" t="t" r="r" b="b"/>
              <a:pathLst>
                <a:path w="156" h="117" extrusionOk="0">
                  <a:moveTo>
                    <a:pt x="108" y="1"/>
                  </a:moveTo>
                  <a:cubicBezTo>
                    <a:pt x="72" y="13"/>
                    <a:pt x="36" y="25"/>
                    <a:pt x="0" y="37"/>
                  </a:cubicBezTo>
                  <a:cubicBezTo>
                    <a:pt x="24" y="90"/>
                    <a:pt x="48" y="117"/>
                    <a:pt x="73" y="117"/>
                  </a:cubicBezTo>
                  <a:cubicBezTo>
                    <a:pt x="99" y="117"/>
                    <a:pt x="125" y="90"/>
                    <a:pt x="155" y="37"/>
                  </a:cubicBezTo>
                  <a:cubicBezTo>
                    <a:pt x="131" y="25"/>
                    <a:pt x="119"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5"/>
            <p:cNvSpPr/>
            <p:nvPr/>
          </p:nvSpPr>
          <p:spPr>
            <a:xfrm>
              <a:off x="5421500" y="1768275"/>
              <a:ext cx="3600" cy="2325"/>
            </a:xfrm>
            <a:custGeom>
              <a:avLst/>
              <a:gdLst/>
              <a:ahLst/>
              <a:cxnLst/>
              <a:rect l="l" t="t" r="r" b="b"/>
              <a:pathLst>
                <a:path w="144" h="93" extrusionOk="0">
                  <a:moveTo>
                    <a:pt x="72" y="1"/>
                  </a:moveTo>
                  <a:cubicBezTo>
                    <a:pt x="50" y="1"/>
                    <a:pt x="26" y="24"/>
                    <a:pt x="0" y="81"/>
                  </a:cubicBezTo>
                  <a:cubicBezTo>
                    <a:pt x="48" y="81"/>
                    <a:pt x="108" y="81"/>
                    <a:pt x="143" y="93"/>
                  </a:cubicBezTo>
                  <a:cubicBezTo>
                    <a:pt x="123" y="39"/>
                    <a:pt x="99"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5"/>
            <p:cNvSpPr/>
            <p:nvPr/>
          </p:nvSpPr>
          <p:spPr>
            <a:xfrm>
              <a:off x="5432225" y="2003050"/>
              <a:ext cx="3875" cy="3900"/>
            </a:xfrm>
            <a:custGeom>
              <a:avLst/>
              <a:gdLst/>
              <a:ahLst/>
              <a:cxnLst/>
              <a:rect l="l" t="t" r="r" b="b"/>
              <a:pathLst>
                <a:path w="155" h="156" extrusionOk="0">
                  <a:moveTo>
                    <a:pt x="0" y="1"/>
                  </a:moveTo>
                  <a:lnTo>
                    <a:pt x="0" y="155"/>
                  </a:lnTo>
                  <a:lnTo>
                    <a:pt x="155" y="155"/>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5"/>
            <p:cNvSpPr/>
            <p:nvPr/>
          </p:nvSpPr>
          <p:spPr>
            <a:xfrm>
              <a:off x="5593250" y="1766725"/>
              <a:ext cx="3900" cy="3600"/>
            </a:xfrm>
            <a:custGeom>
              <a:avLst/>
              <a:gdLst/>
              <a:ahLst/>
              <a:cxnLst/>
              <a:rect l="l" t="t" r="r" b="b"/>
              <a:pathLst>
                <a:path w="156" h="144" extrusionOk="0">
                  <a:moveTo>
                    <a:pt x="0" y="0"/>
                  </a:moveTo>
                  <a:cubicBezTo>
                    <a:pt x="60" y="48"/>
                    <a:pt x="108" y="95"/>
                    <a:pt x="155" y="143"/>
                  </a:cubicBezTo>
                  <a:lnTo>
                    <a:pt x="155" y="83"/>
                  </a:ln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5"/>
            <p:cNvSpPr/>
            <p:nvPr/>
          </p:nvSpPr>
          <p:spPr>
            <a:xfrm>
              <a:off x="5543550" y="1882800"/>
              <a:ext cx="3000" cy="1875"/>
            </a:xfrm>
            <a:custGeom>
              <a:avLst/>
              <a:gdLst/>
              <a:ahLst/>
              <a:cxnLst/>
              <a:rect l="l" t="t" r="r" b="b"/>
              <a:pathLst>
                <a:path w="120" h="75" extrusionOk="0">
                  <a:moveTo>
                    <a:pt x="83" y="1"/>
                  </a:moveTo>
                  <a:lnTo>
                    <a:pt x="0" y="48"/>
                  </a:lnTo>
                  <a:cubicBezTo>
                    <a:pt x="24" y="66"/>
                    <a:pt x="45" y="75"/>
                    <a:pt x="64" y="75"/>
                  </a:cubicBezTo>
                  <a:cubicBezTo>
                    <a:pt x="83" y="75"/>
                    <a:pt x="101" y="66"/>
                    <a:pt x="119" y="48"/>
                  </a:cubicBezTo>
                  <a:cubicBezTo>
                    <a:pt x="119" y="36"/>
                    <a:pt x="107"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5"/>
            <p:cNvSpPr/>
            <p:nvPr/>
          </p:nvSpPr>
          <p:spPr>
            <a:xfrm>
              <a:off x="5392925" y="1974275"/>
              <a:ext cx="3300" cy="2000"/>
            </a:xfrm>
            <a:custGeom>
              <a:avLst/>
              <a:gdLst/>
              <a:ahLst/>
              <a:cxnLst/>
              <a:rect l="l" t="t" r="r" b="b"/>
              <a:pathLst>
                <a:path w="132" h="80" extrusionOk="0">
                  <a:moveTo>
                    <a:pt x="50" y="1"/>
                  </a:moveTo>
                  <a:cubicBezTo>
                    <a:pt x="32" y="1"/>
                    <a:pt x="15" y="4"/>
                    <a:pt x="0" y="9"/>
                  </a:cubicBezTo>
                  <a:cubicBezTo>
                    <a:pt x="0" y="33"/>
                    <a:pt x="12" y="44"/>
                    <a:pt x="24" y="68"/>
                  </a:cubicBezTo>
                  <a:cubicBezTo>
                    <a:pt x="39" y="76"/>
                    <a:pt x="52" y="80"/>
                    <a:pt x="63" y="80"/>
                  </a:cubicBezTo>
                  <a:cubicBezTo>
                    <a:pt x="88" y="80"/>
                    <a:pt x="107" y="61"/>
                    <a:pt x="131" y="21"/>
                  </a:cubicBezTo>
                  <a:cubicBezTo>
                    <a:pt x="104" y="7"/>
                    <a:pt x="76" y="1"/>
                    <a:pt x="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5"/>
            <p:cNvSpPr/>
            <p:nvPr/>
          </p:nvSpPr>
          <p:spPr>
            <a:xfrm>
              <a:off x="5285175" y="1834575"/>
              <a:ext cx="4475" cy="4800"/>
            </a:xfrm>
            <a:custGeom>
              <a:avLst/>
              <a:gdLst/>
              <a:ahLst/>
              <a:cxnLst/>
              <a:rect l="l" t="t" r="r" b="b"/>
              <a:pathLst>
                <a:path w="179" h="192" extrusionOk="0">
                  <a:moveTo>
                    <a:pt x="119" y="1"/>
                  </a:moveTo>
                  <a:cubicBezTo>
                    <a:pt x="48" y="1"/>
                    <a:pt x="24" y="25"/>
                    <a:pt x="0" y="108"/>
                  </a:cubicBezTo>
                  <a:cubicBezTo>
                    <a:pt x="0" y="132"/>
                    <a:pt x="24" y="167"/>
                    <a:pt x="24" y="191"/>
                  </a:cubicBezTo>
                  <a:cubicBezTo>
                    <a:pt x="60" y="132"/>
                    <a:pt x="119" y="72"/>
                    <a:pt x="179" y="13"/>
                  </a:cubicBezTo>
                  <a:cubicBezTo>
                    <a:pt x="155" y="13"/>
                    <a:pt x="143"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5"/>
            <p:cNvSpPr/>
            <p:nvPr/>
          </p:nvSpPr>
          <p:spPr>
            <a:xfrm>
              <a:off x="6045375" y="1950700"/>
              <a:ext cx="4200" cy="2075"/>
            </a:xfrm>
            <a:custGeom>
              <a:avLst/>
              <a:gdLst/>
              <a:ahLst/>
              <a:cxnLst/>
              <a:rect l="l" t="t" r="r" b="b"/>
              <a:pathLst>
                <a:path w="168" h="83" extrusionOk="0">
                  <a:moveTo>
                    <a:pt x="77" y="1"/>
                  </a:moveTo>
                  <a:cubicBezTo>
                    <a:pt x="50" y="1"/>
                    <a:pt x="24" y="25"/>
                    <a:pt x="1" y="83"/>
                  </a:cubicBezTo>
                  <a:cubicBezTo>
                    <a:pt x="49" y="83"/>
                    <a:pt x="108" y="71"/>
                    <a:pt x="168" y="71"/>
                  </a:cubicBezTo>
                  <a:cubicBezTo>
                    <a:pt x="137" y="28"/>
                    <a:pt x="106"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5"/>
            <p:cNvSpPr/>
            <p:nvPr/>
          </p:nvSpPr>
          <p:spPr>
            <a:xfrm>
              <a:off x="6038850" y="1750350"/>
              <a:ext cx="3275" cy="1875"/>
            </a:xfrm>
            <a:custGeom>
              <a:avLst/>
              <a:gdLst/>
              <a:ahLst/>
              <a:cxnLst/>
              <a:rect l="l" t="t" r="r" b="b"/>
              <a:pathLst>
                <a:path w="131" h="75" extrusionOk="0">
                  <a:moveTo>
                    <a:pt x="83" y="0"/>
                  </a:moveTo>
                  <a:lnTo>
                    <a:pt x="0" y="48"/>
                  </a:lnTo>
                  <a:cubicBezTo>
                    <a:pt x="12" y="66"/>
                    <a:pt x="30" y="75"/>
                    <a:pt x="52" y="75"/>
                  </a:cubicBezTo>
                  <a:cubicBezTo>
                    <a:pt x="74" y="75"/>
                    <a:pt x="101" y="66"/>
                    <a:pt x="131" y="48"/>
                  </a:cubicBezTo>
                  <a:cubicBezTo>
                    <a:pt x="119" y="36"/>
                    <a:pt x="95"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5"/>
            <p:cNvSpPr/>
            <p:nvPr/>
          </p:nvSpPr>
          <p:spPr>
            <a:xfrm>
              <a:off x="6027525" y="1961750"/>
              <a:ext cx="3300" cy="2250"/>
            </a:xfrm>
            <a:custGeom>
              <a:avLst/>
              <a:gdLst/>
              <a:ahLst/>
              <a:cxnLst/>
              <a:rect l="l" t="t" r="r" b="b"/>
              <a:pathLst>
                <a:path w="132" h="90" extrusionOk="0">
                  <a:moveTo>
                    <a:pt x="71" y="1"/>
                  </a:moveTo>
                  <a:cubicBezTo>
                    <a:pt x="48" y="1"/>
                    <a:pt x="24" y="27"/>
                    <a:pt x="1" y="81"/>
                  </a:cubicBezTo>
                  <a:cubicBezTo>
                    <a:pt x="24" y="87"/>
                    <a:pt x="48" y="90"/>
                    <a:pt x="71" y="90"/>
                  </a:cubicBezTo>
                  <a:cubicBezTo>
                    <a:pt x="93" y="90"/>
                    <a:pt x="114" y="87"/>
                    <a:pt x="132" y="81"/>
                  </a:cubicBezTo>
                  <a:cubicBezTo>
                    <a:pt x="114" y="27"/>
                    <a:pt x="93"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5"/>
            <p:cNvSpPr/>
            <p:nvPr/>
          </p:nvSpPr>
          <p:spPr>
            <a:xfrm>
              <a:off x="5995075" y="2083800"/>
              <a:ext cx="3900" cy="2025"/>
            </a:xfrm>
            <a:custGeom>
              <a:avLst/>
              <a:gdLst/>
              <a:ahLst/>
              <a:cxnLst/>
              <a:rect l="l" t="t" r="r" b="b"/>
              <a:pathLst>
                <a:path w="156" h="81" extrusionOk="0">
                  <a:moveTo>
                    <a:pt x="74" y="0"/>
                  </a:moveTo>
                  <a:cubicBezTo>
                    <a:pt x="48" y="0"/>
                    <a:pt x="25" y="27"/>
                    <a:pt x="1" y="81"/>
                  </a:cubicBezTo>
                  <a:lnTo>
                    <a:pt x="156" y="81"/>
                  </a:lnTo>
                  <a:cubicBezTo>
                    <a:pt x="126" y="27"/>
                    <a:pt x="99"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5"/>
            <p:cNvSpPr/>
            <p:nvPr/>
          </p:nvSpPr>
          <p:spPr>
            <a:xfrm>
              <a:off x="6006100" y="2053350"/>
              <a:ext cx="3600" cy="2150"/>
            </a:xfrm>
            <a:custGeom>
              <a:avLst/>
              <a:gdLst/>
              <a:ahLst/>
              <a:cxnLst/>
              <a:rect l="l" t="t" r="r" b="b"/>
              <a:pathLst>
                <a:path w="144" h="86" extrusionOk="0">
                  <a:moveTo>
                    <a:pt x="0" y="1"/>
                  </a:moveTo>
                  <a:cubicBezTo>
                    <a:pt x="19" y="56"/>
                    <a:pt x="43" y="86"/>
                    <a:pt x="69" y="86"/>
                  </a:cubicBezTo>
                  <a:cubicBezTo>
                    <a:pt x="94" y="86"/>
                    <a:pt x="120" y="59"/>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5"/>
            <p:cNvSpPr/>
            <p:nvPr/>
          </p:nvSpPr>
          <p:spPr>
            <a:xfrm>
              <a:off x="6134975" y="1992650"/>
              <a:ext cx="3900" cy="3275"/>
            </a:xfrm>
            <a:custGeom>
              <a:avLst/>
              <a:gdLst/>
              <a:ahLst/>
              <a:cxnLst/>
              <a:rect l="l" t="t" r="r" b="b"/>
              <a:pathLst>
                <a:path w="156" h="131" extrusionOk="0">
                  <a:moveTo>
                    <a:pt x="1" y="0"/>
                  </a:moveTo>
                  <a:cubicBezTo>
                    <a:pt x="60" y="48"/>
                    <a:pt x="108" y="95"/>
                    <a:pt x="156" y="131"/>
                  </a:cubicBezTo>
                  <a:cubicBezTo>
                    <a:pt x="108" y="83"/>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5"/>
            <p:cNvSpPr/>
            <p:nvPr/>
          </p:nvSpPr>
          <p:spPr>
            <a:xfrm>
              <a:off x="5765600" y="1807500"/>
              <a:ext cx="3875" cy="1800"/>
            </a:xfrm>
            <a:custGeom>
              <a:avLst/>
              <a:gdLst/>
              <a:ahLst/>
              <a:cxnLst/>
              <a:rect l="l" t="t" r="r" b="b"/>
              <a:pathLst>
                <a:path w="155" h="72" extrusionOk="0">
                  <a:moveTo>
                    <a:pt x="77" y="0"/>
                  </a:moveTo>
                  <a:cubicBezTo>
                    <a:pt x="51" y="0"/>
                    <a:pt x="24" y="24"/>
                    <a:pt x="0" y="72"/>
                  </a:cubicBezTo>
                  <a:lnTo>
                    <a:pt x="155" y="72"/>
                  </a:lnTo>
                  <a:cubicBezTo>
                    <a:pt x="131" y="24"/>
                    <a:pt x="104"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5"/>
            <p:cNvSpPr/>
            <p:nvPr/>
          </p:nvSpPr>
          <p:spPr>
            <a:xfrm>
              <a:off x="5787325" y="1773550"/>
              <a:ext cx="3600" cy="1225"/>
            </a:xfrm>
            <a:custGeom>
              <a:avLst/>
              <a:gdLst/>
              <a:ahLst/>
              <a:cxnLst/>
              <a:rect l="l" t="t" r="r" b="b"/>
              <a:pathLst>
                <a:path w="144" h="49" extrusionOk="0">
                  <a:moveTo>
                    <a:pt x="0" y="1"/>
                  </a:moveTo>
                  <a:cubicBezTo>
                    <a:pt x="12" y="13"/>
                    <a:pt x="24" y="49"/>
                    <a:pt x="36" y="49"/>
                  </a:cubicBezTo>
                  <a:cubicBezTo>
                    <a:pt x="72" y="25"/>
                    <a:pt x="119" y="13"/>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5"/>
            <p:cNvSpPr/>
            <p:nvPr/>
          </p:nvSpPr>
          <p:spPr>
            <a:xfrm>
              <a:off x="5715275" y="1793200"/>
              <a:ext cx="3900" cy="1825"/>
            </a:xfrm>
            <a:custGeom>
              <a:avLst/>
              <a:gdLst/>
              <a:ahLst/>
              <a:cxnLst/>
              <a:rect l="l" t="t" r="r" b="b"/>
              <a:pathLst>
                <a:path w="156" h="73" extrusionOk="0">
                  <a:moveTo>
                    <a:pt x="74" y="1"/>
                  </a:moveTo>
                  <a:cubicBezTo>
                    <a:pt x="49" y="1"/>
                    <a:pt x="25" y="25"/>
                    <a:pt x="1" y="72"/>
                  </a:cubicBezTo>
                  <a:lnTo>
                    <a:pt x="156" y="72"/>
                  </a:lnTo>
                  <a:cubicBezTo>
                    <a:pt x="126" y="25"/>
                    <a:pt x="99"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5"/>
            <p:cNvSpPr/>
            <p:nvPr/>
          </p:nvSpPr>
          <p:spPr>
            <a:xfrm>
              <a:off x="5708450" y="1877750"/>
              <a:ext cx="2400" cy="3300"/>
            </a:xfrm>
            <a:custGeom>
              <a:avLst/>
              <a:gdLst/>
              <a:ahLst/>
              <a:cxnLst/>
              <a:rect l="l" t="t" r="r" b="b"/>
              <a:pathLst>
                <a:path w="96" h="132" extrusionOk="0">
                  <a:moveTo>
                    <a:pt x="0" y="0"/>
                  </a:moveTo>
                  <a:lnTo>
                    <a:pt x="0" y="131"/>
                  </a:lnTo>
                  <a:cubicBezTo>
                    <a:pt x="36" y="119"/>
                    <a:pt x="72" y="84"/>
                    <a:pt x="95" y="72"/>
                  </a:cubicBezTo>
                  <a:cubicBezTo>
                    <a:pt x="72" y="48"/>
                    <a:pt x="24"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5"/>
            <p:cNvSpPr/>
            <p:nvPr/>
          </p:nvSpPr>
          <p:spPr>
            <a:xfrm>
              <a:off x="5912925" y="1931625"/>
              <a:ext cx="3900" cy="3025"/>
            </a:xfrm>
            <a:custGeom>
              <a:avLst/>
              <a:gdLst/>
              <a:ahLst/>
              <a:cxnLst/>
              <a:rect l="l" t="t" r="r" b="b"/>
              <a:pathLst>
                <a:path w="156" h="121" extrusionOk="0">
                  <a:moveTo>
                    <a:pt x="155" y="0"/>
                  </a:moveTo>
                  <a:cubicBezTo>
                    <a:pt x="108" y="24"/>
                    <a:pt x="48" y="72"/>
                    <a:pt x="1" y="119"/>
                  </a:cubicBezTo>
                  <a:cubicBezTo>
                    <a:pt x="10" y="120"/>
                    <a:pt x="19" y="121"/>
                    <a:pt x="27" y="121"/>
                  </a:cubicBezTo>
                  <a:cubicBezTo>
                    <a:pt x="112" y="121"/>
                    <a:pt x="134" y="6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5"/>
            <p:cNvSpPr/>
            <p:nvPr/>
          </p:nvSpPr>
          <p:spPr>
            <a:xfrm>
              <a:off x="5895075" y="1776550"/>
              <a:ext cx="3300" cy="2350"/>
            </a:xfrm>
            <a:custGeom>
              <a:avLst/>
              <a:gdLst/>
              <a:ahLst/>
              <a:cxnLst/>
              <a:rect l="l" t="t" r="r" b="b"/>
              <a:pathLst>
                <a:path w="132" h="94" extrusionOk="0">
                  <a:moveTo>
                    <a:pt x="0" y="0"/>
                  </a:moveTo>
                  <a:cubicBezTo>
                    <a:pt x="20" y="60"/>
                    <a:pt x="40" y="93"/>
                    <a:pt x="64" y="93"/>
                  </a:cubicBezTo>
                  <a:cubicBezTo>
                    <a:pt x="83" y="93"/>
                    <a:pt x="105" y="72"/>
                    <a:pt x="131" y="24"/>
                  </a:cubicBezTo>
                  <a:cubicBezTo>
                    <a:pt x="96" y="12"/>
                    <a:pt x="48"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5"/>
            <p:cNvSpPr/>
            <p:nvPr/>
          </p:nvSpPr>
          <p:spPr>
            <a:xfrm>
              <a:off x="5926625" y="1852750"/>
              <a:ext cx="4200" cy="1800"/>
            </a:xfrm>
            <a:custGeom>
              <a:avLst/>
              <a:gdLst/>
              <a:ahLst/>
              <a:cxnLst/>
              <a:rect l="l" t="t" r="r" b="b"/>
              <a:pathLst>
                <a:path w="168" h="72" extrusionOk="0">
                  <a:moveTo>
                    <a:pt x="0" y="0"/>
                  </a:moveTo>
                  <a:cubicBezTo>
                    <a:pt x="30" y="48"/>
                    <a:pt x="60" y="71"/>
                    <a:pt x="88" y="71"/>
                  </a:cubicBezTo>
                  <a:cubicBezTo>
                    <a:pt x="116" y="71"/>
                    <a:pt x="143"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5"/>
            <p:cNvSpPr/>
            <p:nvPr/>
          </p:nvSpPr>
          <p:spPr>
            <a:xfrm>
              <a:off x="5937925" y="2051450"/>
              <a:ext cx="3600" cy="1925"/>
            </a:xfrm>
            <a:custGeom>
              <a:avLst/>
              <a:gdLst/>
              <a:ahLst/>
              <a:cxnLst/>
              <a:rect l="l" t="t" r="r" b="b"/>
              <a:pathLst>
                <a:path w="144" h="77" extrusionOk="0">
                  <a:moveTo>
                    <a:pt x="66" y="1"/>
                  </a:moveTo>
                  <a:cubicBezTo>
                    <a:pt x="39" y="1"/>
                    <a:pt x="17" y="24"/>
                    <a:pt x="1" y="65"/>
                  </a:cubicBezTo>
                  <a:cubicBezTo>
                    <a:pt x="60" y="65"/>
                    <a:pt x="108" y="77"/>
                    <a:pt x="144" y="77"/>
                  </a:cubicBezTo>
                  <a:cubicBezTo>
                    <a:pt x="132" y="65"/>
                    <a:pt x="120" y="29"/>
                    <a:pt x="108" y="17"/>
                  </a:cubicBezTo>
                  <a:cubicBezTo>
                    <a:pt x="93" y="6"/>
                    <a:pt x="79"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5"/>
            <p:cNvSpPr/>
            <p:nvPr/>
          </p:nvSpPr>
          <p:spPr>
            <a:xfrm>
              <a:off x="5830475" y="1798875"/>
              <a:ext cx="3600" cy="1800"/>
            </a:xfrm>
            <a:custGeom>
              <a:avLst/>
              <a:gdLst/>
              <a:ahLst/>
              <a:cxnLst/>
              <a:rect l="l" t="t" r="r" b="b"/>
              <a:pathLst>
                <a:path w="144" h="72" extrusionOk="0">
                  <a:moveTo>
                    <a:pt x="1" y="0"/>
                  </a:moveTo>
                  <a:cubicBezTo>
                    <a:pt x="13" y="12"/>
                    <a:pt x="13" y="48"/>
                    <a:pt x="36" y="60"/>
                  </a:cubicBezTo>
                  <a:cubicBezTo>
                    <a:pt x="51" y="67"/>
                    <a:pt x="65" y="71"/>
                    <a:pt x="78" y="71"/>
                  </a:cubicBezTo>
                  <a:cubicBezTo>
                    <a:pt x="105" y="71"/>
                    <a:pt x="127" y="53"/>
                    <a:pt x="144" y="12"/>
                  </a:cubicBezTo>
                  <a:cubicBezTo>
                    <a:pt x="84" y="0"/>
                    <a:pt x="3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5"/>
            <p:cNvSpPr/>
            <p:nvPr/>
          </p:nvSpPr>
          <p:spPr>
            <a:xfrm>
              <a:off x="5869775" y="2067950"/>
              <a:ext cx="3900" cy="3300"/>
            </a:xfrm>
            <a:custGeom>
              <a:avLst/>
              <a:gdLst/>
              <a:ahLst/>
              <a:cxnLst/>
              <a:rect l="l" t="t" r="r" b="b"/>
              <a:pathLst>
                <a:path w="156" h="132" extrusionOk="0">
                  <a:moveTo>
                    <a:pt x="155" y="0"/>
                  </a:moveTo>
                  <a:cubicBezTo>
                    <a:pt x="107" y="36"/>
                    <a:pt x="48" y="84"/>
                    <a:pt x="0" y="131"/>
                  </a:cubicBezTo>
                  <a:cubicBezTo>
                    <a:pt x="48" y="84"/>
                    <a:pt x="107"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5"/>
            <p:cNvSpPr/>
            <p:nvPr/>
          </p:nvSpPr>
          <p:spPr>
            <a:xfrm>
              <a:off x="5851325" y="1922350"/>
              <a:ext cx="4475" cy="1850"/>
            </a:xfrm>
            <a:custGeom>
              <a:avLst/>
              <a:gdLst/>
              <a:ahLst/>
              <a:cxnLst/>
              <a:rect l="l" t="t" r="r" b="b"/>
              <a:pathLst>
                <a:path w="179" h="74" extrusionOk="0">
                  <a:moveTo>
                    <a:pt x="92" y="1"/>
                  </a:moveTo>
                  <a:cubicBezTo>
                    <a:pt x="62" y="1"/>
                    <a:pt x="31" y="25"/>
                    <a:pt x="0" y="62"/>
                  </a:cubicBezTo>
                  <a:cubicBezTo>
                    <a:pt x="60" y="74"/>
                    <a:pt x="119" y="74"/>
                    <a:pt x="179" y="74"/>
                  </a:cubicBezTo>
                  <a:cubicBezTo>
                    <a:pt x="150" y="22"/>
                    <a:pt x="121"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35"/>
            <p:cNvSpPr/>
            <p:nvPr/>
          </p:nvSpPr>
          <p:spPr>
            <a:xfrm>
              <a:off x="5866500" y="2071225"/>
              <a:ext cx="3300" cy="3600"/>
            </a:xfrm>
            <a:custGeom>
              <a:avLst/>
              <a:gdLst/>
              <a:ahLst/>
              <a:cxnLst/>
              <a:rect l="l" t="t" r="r" b="b"/>
              <a:pathLst>
                <a:path w="132" h="144" extrusionOk="0">
                  <a:moveTo>
                    <a:pt x="131" y="0"/>
                  </a:moveTo>
                  <a:cubicBezTo>
                    <a:pt x="84" y="48"/>
                    <a:pt x="48" y="107"/>
                    <a:pt x="0" y="143"/>
                  </a:cubicBezTo>
                  <a:cubicBezTo>
                    <a:pt x="48" y="107"/>
                    <a:pt x="84" y="6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5"/>
            <p:cNvSpPr/>
            <p:nvPr/>
          </p:nvSpPr>
          <p:spPr>
            <a:xfrm>
              <a:off x="5395900" y="2309350"/>
              <a:ext cx="184575" cy="34850"/>
            </a:xfrm>
            <a:custGeom>
              <a:avLst/>
              <a:gdLst/>
              <a:ahLst/>
              <a:cxnLst/>
              <a:rect l="l" t="t" r="r" b="b"/>
              <a:pathLst>
                <a:path w="7383" h="1394" extrusionOk="0">
                  <a:moveTo>
                    <a:pt x="512" y="0"/>
                  </a:moveTo>
                  <a:cubicBezTo>
                    <a:pt x="274" y="12"/>
                    <a:pt x="1" y="24"/>
                    <a:pt x="24" y="345"/>
                  </a:cubicBezTo>
                  <a:cubicBezTo>
                    <a:pt x="60" y="560"/>
                    <a:pt x="322" y="524"/>
                    <a:pt x="501" y="536"/>
                  </a:cubicBezTo>
                  <a:cubicBezTo>
                    <a:pt x="751" y="560"/>
                    <a:pt x="1013" y="560"/>
                    <a:pt x="1263" y="643"/>
                  </a:cubicBezTo>
                  <a:cubicBezTo>
                    <a:pt x="1394" y="667"/>
                    <a:pt x="1513" y="679"/>
                    <a:pt x="1644" y="703"/>
                  </a:cubicBezTo>
                  <a:cubicBezTo>
                    <a:pt x="1727" y="715"/>
                    <a:pt x="1775" y="726"/>
                    <a:pt x="1846" y="726"/>
                  </a:cubicBezTo>
                  <a:cubicBezTo>
                    <a:pt x="1929" y="762"/>
                    <a:pt x="2025" y="774"/>
                    <a:pt x="2108" y="798"/>
                  </a:cubicBezTo>
                  <a:cubicBezTo>
                    <a:pt x="2453" y="905"/>
                    <a:pt x="2834" y="822"/>
                    <a:pt x="3179" y="965"/>
                  </a:cubicBezTo>
                  <a:lnTo>
                    <a:pt x="3215" y="1000"/>
                  </a:lnTo>
                  <a:lnTo>
                    <a:pt x="3251" y="977"/>
                  </a:lnTo>
                  <a:cubicBezTo>
                    <a:pt x="3846" y="1012"/>
                    <a:pt x="4442" y="977"/>
                    <a:pt x="5037" y="1096"/>
                  </a:cubicBezTo>
                  <a:cubicBezTo>
                    <a:pt x="5799" y="1262"/>
                    <a:pt x="6561" y="1369"/>
                    <a:pt x="7335" y="1393"/>
                  </a:cubicBezTo>
                  <a:cubicBezTo>
                    <a:pt x="7344" y="1375"/>
                    <a:pt x="7353" y="1350"/>
                    <a:pt x="7368" y="1350"/>
                  </a:cubicBezTo>
                  <a:cubicBezTo>
                    <a:pt x="7372" y="1350"/>
                    <a:pt x="7377" y="1352"/>
                    <a:pt x="7382" y="1358"/>
                  </a:cubicBezTo>
                  <a:cubicBezTo>
                    <a:pt x="7299" y="977"/>
                    <a:pt x="6906" y="893"/>
                    <a:pt x="6751" y="584"/>
                  </a:cubicBezTo>
                  <a:cubicBezTo>
                    <a:pt x="6437" y="501"/>
                    <a:pt x="6118" y="482"/>
                    <a:pt x="5797" y="482"/>
                  </a:cubicBezTo>
                  <a:cubicBezTo>
                    <a:pt x="5527" y="482"/>
                    <a:pt x="5255" y="496"/>
                    <a:pt x="4985" y="496"/>
                  </a:cubicBezTo>
                  <a:cubicBezTo>
                    <a:pt x="4883" y="496"/>
                    <a:pt x="4781" y="494"/>
                    <a:pt x="4680" y="488"/>
                  </a:cubicBezTo>
                  <a:cubicBezTo>
                    <a:pt x="4552" y="488"/>
                    <a:pt x="4425" y="495"/>
                    <a:pt x="4299" y="495"/>
                  </a:cubicBezTo>
                  <a:cubicBezTo>
                    <a:pt x="4131" y="495"/>
                    <a:pt x="3967" y="483"/>
                    <a:pt x="3811" y="429"/>
                  </a:cubicBezTo>
                  <a:cubicBezTo>
                    <a:pt x="3751" y="405"/>
                    <a:pt x="3668" y="381"/>
                    <a:pt x="3596" y="381"/>
                  </a:cubicBezTo>
                  <a:cubicBezTo>
                    <a:pt x="3489" y="369"/>
                    <a:pt x="3378" y="368"/>
                    <a:pt x="3265" y="368"/>
                  </a:cubicBezTo>
                  <a:cubicBezTo>
                    <a:pt x="3233" y="368"/>
                    <a:pt x="3200" y="368"/>
                    <a:pt x="3168" y="368"/>
                  </a:cubicBezTo>
                  <a:cubicBezTo>
                    <a:pt x="2973" y="368"/>
                    <a:pt x="2775" y="364"/>
                    <a:pt x="2584" y="310"/>
                  </a:cubicBezTo>
                  <a:cubicBezTo>
                    <a:pt x="2525" y="298"/>
                    <a:pt x="2453" y="286"/>
                    <a:pt x="2394" y="262"/>
                  </a:cubicBezTo>
                  <a:cubicBezTo>
                    <a:pt x="2239" y="238"/>
                    <a:pt x="2096" y="203"/>
                    <a:pt x="1941" y="167"/>
                  </a:cubicBezTo>
                  <a:lnTo>
                    <a:pt x="1763" y="119"/>
                  </a:lnTo>
                  <a:cubicBezTo>
                    <a:pt x="1584" y="84"/>
                    <a:pt x="1405" y="84"/>
                    <a:pt x="1227" y="48"/>
                  </a:cubicBezTo>
                  <a:cubicBezTo>
                    <a:pt x="1167" y="24"/>
                    <a:pt x="1108" y="24"/>
                    <a:pt x="1048" y="24"/>
                  </a:cubicBezTo>
                  <a:cubicBezTo>
                    <a:pt x="1011" y="31"/>
                    <a:pt x="974" y="34"/>
                    <a:pt x="937" y="34"/>
                  </a:cubicBezTo>
                  <a:cubicBezTo>
                    <a:pt x="855" y="34"/>
                    <a:pt x="773" y="20"/>
                    <a:pt x="691" y="12"/>
                  </a:cubicBezTo>
                  <a:cubicBezTo>
                    <a:pt x="632" y="12"/>
                    <a:pt x="572"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5"/>
            <p:cNvSpPr/>
            <p:nvPr/>
          </p:nvSpPr>
          <p:spPr>
            <a:xfrm>
              <a:off x="5863825" y="2637075"/>
              <a:ext cx="167900" cy="18775"/>
            </a:xfrm>
            <a:custGeom>
              <a:avLst/>
              <a:gdLst/>
              <a:ahLst/>
              <a:cxnLst/>
              <a:rect l="l" t="t" r="r" b="b"/>
              <a:pathLst>
                <a:path w="6716" h="751" extrusionOk="0">
                  <a:moveTo>
                    <a:pt x="391" y="0"/>
                  </a:moveTo>
                  <a:cubicBezTo>
                    <a:pt x="290" y="0"/>
                    <a:pt x="190" y="11"/>
                    <a:pt x="95" y="36"/>
                  </a:cubicBezTo>
                  <a:cubicBezTo>
                    <a:pt x="0" y="190"/>
                    <a:pt x="155" y="238"/>
                    <a:pt x="238" y="310"/>
                  </a:cubicBezTo>
                  <a:lnTo>
                    <a:pt x="3370" y="536"/>
                  </a:lnTo>
                  <a:cubicBezTo>
                    <a:pt x="4344" y="605"/>
                    <a:pt x="5308" y="751"/>
                    <a:pt x="6304" y="751"/>
                  </a:cubicBezTo>
                  <a:cubicBezTo>
                    <a:pt x="6342" y="751"/>
                    <a:pt x="6380" y="750"/>
                    <a:pt x="6418" y="750"/>
                  </a:cubicBezTo>
                  <a:cubicBezTo>
                    <a:pt x="6537" y="643"/>
                    <a:pt x="6715" y="571"/>
                    <a:pt x="6465" y="393"/>
                  </a:cubicBezTo>
                  <a:cubicBezTo>
                    <a:pt x="6028" y="238"/>
                    <a:pt x="5576" y="232"/>
                    <a:pt x="5124" y="232"/>
                  </a:cubicBezTo>
                  <a:cubicBezTo>
                    <a:pt x="5082" y="232"/>
                    <a:pt x="5040" y="232"/>
                    <a:pt x="4998" y="232"/>
                  </a:cubicBezTo>
                  <a:cubicBezTo>
                    <a:pt x="4691" y="232"/>
                    <a:pt x="4385" y="229"/>
                    <a:pt x="4084" y="179"/>
                  </a:cubicBezTo>
                  <a:cubicBezTo>
                    <a:pt x="3994" y="197"/>
                    <a:pt x="3906" y="203"/>
                    <a:pt x="3818" y="203"/>
                  </a:cubicBezTo>
                  <a:cubicBezTo>
                    <a:pt x="3674" y="203"/>
                    <a:pt x="3530" y="186"/>
                    <a:pt x="3382" y="179"/>
                  </a:cubicBezTo>
                  <a:cubicBezTo>
                    <a:pt x="2755" y="130"/>
                    <a:pt x="2129" y="32"/>
                    <a:pt x="1496" y="32"/>
                  </a:cubicBezTo>
                  <a:cubicBezTo>
                    <a:pt x="1359" y="32"/>
                    <a:pt x="1221" y="37"/>
                    <a:pt x="1084" y="48"/>
                  </a:cubicBezTo>
                  <a:cubicBezTo>
                    <a:pt x="1042" y="83"/>
                    <a:pt x="994" y="101"/>
                    <a:pt x="947" y="101"/>
                  </a:cubicBezTo>
                  <a:cubicBezTo>
                    <a:pt x="899" y="101"/>
                    <a:pt x="851" y="83"/>
                    <a:pt x="810" y="48"/>
                  </a:cubicBezTo>
                  <a:cubicBezTo>
                    <a:pt x="672" y="20"/>
                    <a:pt x="530"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5"/>
            <p:cNvSpPr/>
            <p:nvPr/>
          </p:nvSpPr>
          <p:spPr>
            <a:xfrm>
              <a:off x="5905200" y="2379000"/>
              <a:ext cx="146175" cy="15500"/>
            </a:xfrm>
            <a:custGeom>
              <a:avLst/>
              <a:gdLst/>
              <a:ahLst/>
              <a:cxnLst/>
              <a:rect l="l" t="t" r="r" b="b"/>
              <a:pathLst>
                <a:path w="5847" h="620" extrusionOk="0">
                  <a:moveTo>
                    <a:pt x="3262" y="0"/>
                  </a:moveTo>
                  <a:cubicBezTo>
                    <a:pt x="3154" y="24"/>
                    <a:pt x="3045" y="30"/>
                    <a:pt x="2935" y="30"/>
                  </a:cubicBezTo>
                  <a:cubicBezTo>
                    <a:pt x="2807" y="30"/>
                    <a:pt x="2679" y="22"/>
                    <a:pt x="2551" y="22"/>
                  </a:cubicBezTo>
                  <a:cubicBezTo>
                    <a:pt x="2402" y="22"/>
                    <a:pt x="2254" y="33"/>
                    <a:pt x="2108" y="84"/>
                  </a:cubicBezTo>
                  <a:cubicBezTo>
                    <a:pt x="2071" y="215"/>
                    <a:pt x="2039" y="259"/>
                    <a:pt x="2009" y="259"/>
                  </a:cubicBezTo>
                  <a:cubicBezTo>
                    <a:pt x="1947" y="259"/>
                    <a:pt x="1894" y="67"/>
                    <a:pt x="1828" y="67"/>
                  </a:cubicBezTo>
                  <a:cubicBezTo>
                    <a:pt x="1822" y="67"/>
                    <a:pt x="1816" y="68"/>
                    <a:pt x="1810" y="72"/>
                  </a:cubicBezTo>
                  <a:cubicBezTo>
                    <a:pt x="1710" y="42"/>
                    <a:pt x="1616" y="20"/>
                    <a:pt x="1527" y="20"/>
                  </a:cubicBezTo>
                  <a:cubicBezTo>
                    <a:pt x="1404" y="20"/>
                    <a:pt x="1289" y="61"/>
                    <a:pt x="1179" y="179"/>
                  </a:cubicBezTo>
                  <a:cubicBezTo>
                    <a:pt x="1143" y="274"/>
                    <a:pt x="1191" y="322"/>
                    <a:pt x="1262" y="357"/>
                  </a:cubicBezTo>
                  <a:cubicBezTo>
                    <a:pt x="1131" y="357"/>
                    <a:pt x="1143" y="215"/>
                    <a:pt x="1072" y="155"/>
                  </a:cubicBezTo>
                  <a:cubicBezTo>
                    <a:pt x="916" y="55"/>
                    <a:pt x="760" y="4"/>
                    <a:pt x="604" y="4"/>
                  </a:cubicBezTo>
                  <a:cubicBezTo>
                    <a:pt x="462" y="4"/>
                    <a:pt x="320" y="46"/>
                    <a:pt x="179" y="131"/>
                  </a:cubicBezTo>
                  <a:cubicBezTo>
                    <a:pt x="0" y="560"/>
                    <a:pt x="548" y="238"/>
                    <a:pt x="548" y="488"/>
                  </a:cubicBezTo>
                  <a:cubicBezTo>
                    <a:pt x="645" y="563"/>
                    <a:pt x="741" y="577"/>
                    <a:pt x="841" y="577"/>
                  </a:cubicBezTo>
                  <a:cubicBezTo>
                    <a:pt x="901" y="577"/>
                    <a:pt x="962" y="572"/>
                    <a:pt x="1024" y="572"/>
                  </a:cubicBezTo>
                  <a:lnTo>
                    <a:pt x="5763" y="619"/>
                  </a:lnTo>
                  <a:cubicBezTo>
                    <a:pt x="5846" y="500"/>
                    <a:pt x="5846" y="393"/>
                    <a:pt x="5775" y="274"/>
                  </a:cubicBezTo>
                  <a:cubicBezTo>
                    <a:pt x="5411" y="54"/>
                    <a:pt x="5025" y="7"/>
                    <a:pt x="4633" y="7"/>
                  </a:cubicBezTo>
                  <a:cubicBezTo>
                    <a:pt x="4338" y="7"/>
                    <a:pt x="4040" y="33"/>
                    <a:pt x="3746" y="33"/>
                  </a:cubicBezTo>
                  <a:cubicBezTo>
                    <a:pt x="3583" y="33"/>
                    <a:pt x="3422" y="25"/>
                    <a:pt x="3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5"/>
            <p:cNvSpPr/>
            <p:nvPr/>
          </p:nvSpPr>
          <p:spPr>
            <a:xfrm>
              <a:off x="5232475" y="2373050"/>
              <a:ext cx="47650" cy="135775"/>
            </a:xfrm>
            <a:custGeom>
              <a:avLst/>
              <a:gdLst/>
              <a:ahLst/>
              <a:cxnLst/>
              <a:rect l="l" t="t" r="r" b="b"/>
              <a:pathLst>
                <a:path w="1906" h="5431" extrusionOk="0">
                  <a:moveTo>
                    <a:pt x="1418" y="0"/>
                  </a:moveTo>
                  <a:cubicBezTo>
                    <a:pt x="1275" y="0"/>
                    <a:pt x="1180" y="12"/>
                    <a:pt x="1120" y="143"/>
                  </a:cubicBezTo>
                  <a:cubicBezTo>
                    <a:pt x="942" y="834"/>
                    <a:pt x="620" y="1453"/>
                    <a:pt x="370" y="2108"/>
                  </a:cubicBezTo>
                  <a:cubicBezTo>
                    <a:pt x="108" y="2870"/>
                    <a:pt x="1" y="3655"/>
                    <a:pt x="49" y="4465"/>
                  </a:cubicBezTo>
                  <a:cubicBezTo>
                    <a:pt x="84" y="4786"/>
                    <a:pt x="1" y="5120"/>
                    <a:pt x="203" y="5417"/>
                  </a:cubicBezTo>
                  <a:cubicBezTo>
                    <a:pt x="248" y="5427"/>
                    <a:pt x="287" y="5431"/>
                    <a:pt x="322" y="5431"/>
                  </a:cubicBezTo>
                  <a:cubicBezTo>
                    <a:pt x="596" y="5431"/>
                    <a:pt x="551" y="5157"/>
                    <a:pt x="572" y="4977"/>
                  </a:cubicBezTo>
                  <a:cubicBezTo>
                    <a:pt x="620" y="4584"/>
                    <a:pt x="727" y="4191"/>
                    <a:pt x="787" y="3810"/>
                  </a:cubicBezTo>
                  <a:cubicBezTo>
                    <a:pt x="799" y="3727"/>
                    <a:pt x="823" y="3655"/>
                    <a:pt x="823" y="3584"/>
                  </a:cubicBezTo>
                  <a:cubicBezTo>
                    <a:pt x="918" y="3036"/>
                    <a:pt x="1073" y="2500"/>
                    <a:pt x="1204" y="1941"/>
                  </a:cubicBezTo>
                  <a:cubicBezTo>
                    <a:pt x="1215" y="1881"/>
                    <a:pt x="1251" y="1822"/>
                    <a:pt x="1263" y="1750"/>
                  </a:cubicBezTo>
                  <a:cubicBezTo>
                    <a:pt x="1370" y="1405"/>
                    <a:pt x="1465" y="1048"/>
                    <a:pt x="1656" y="738"/>
                  </a:cubicBezTo>
                  <a:cubicBezTo>
                    <a:pt x="1906" y="381"/>
                    <a:pt x="1656" y="191"/>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5"/>
            <p:cNvSpPr/>
            <p:nvPr/>
          </p:nvSpPr>
          <p:spPr>
            <a:xfrm>
              <a:off x="5717975" y="2552525"/>
              <a:ext cx="102700" cy="16325"/>
            </a:xfrm>
            <a:custGeom>
              <a:avLst/>
              <a:gdLst/>
              <a:ahLst/>
              <a:cxnLst/>
              <a:rect l="l" t="t" r="r" b="b"/>
              <a:pathLst>
                <a:path w="4108" h="653" extrusionOk="0">
                  <a:moveTo>
                    <a:pt x="488" y="1"/>
                  </a:moveTo>
                  <a:cubicBezTo>
                    <a:pt x="369" y="203"/>
                    <a:pt x="107" y="48"/>
                    <a:pt x="0" y="239"/>
                  </a:cubicBezTo>
                  <a:cubicBezTo>
                    <a:pt x="12" y="263"/>
                    <a:pt x="12" y="298"/>
                    <a:pt x="36" y="298"/>
                  </a:cubicBezTo>
                  <a:cubicBezTo>
                    <a:pt x="425" y="433"/>
                    <a:pt x="819" y="554"/>
                    <a:pt x="1215" y="554"/>
                  </a:cubicBezTo>
                  <a:cubicBezTo>
                    <a:pt x="1448" y="554"/>
                    <a:pt x="1683" y="511"/>
                    <a:pt x="1917" y="405"/>
                  </a:cubicBezTo>
                  <a:cubicBezTo>
                    <a:pt x="1957" y="389"/>
                    <a:pt x="1992" y="382"/>
                    <a:pt x="2023" y="382"/>
                  </a:cubicBezTo>
                  <a:cubicBezTo>
                    <a:pt x="2103" y="382"/>
                    <a:pt x="2161" y="424"/>
                    <a:pt x="2238" y="441"/>
                  </a:cubicBezTo>
                  <a:cubicBezTo>
                    <a:pt x="2649" y="499"/>
                    <a:pt x="3065" y="652"/>
                    <a:pt x="3487" y="652"/>
                  </a:cubicBezTo>
                  <a:cubicBezTo>
                    <a:pt x="3677" y="652"/>
                    <a:pt x="3868" y="621"/>
                    <a:pt x="4060" y="536"/>
                  </a:cubicBezTo>
                  <a:cubicBezTo>
                    <a:pt x="4108" y="477"/>
                    <a:pt x="4108" y="441"/>
                    <a:pt x="4060" y="417"/>
                  </a:cubicBezTo>
                  <a:cubicBezTo>
                    <a:pt x="3929" y="322"/>
                    <a:pt x="3870" y="155"/>
                    <a:pt x="3620" y="155"/>
                  </a:cubicBezTo>
                  <a:cubicBezTo>
                    <a:pt x="2774" y="155"/>
                    <a:pt x="1929" y="84"/>
                    <a:pt x="1095" y="48"/>
                  </a:cubicBezTo>
                  <a:cubicBezTo>
                    <a:pt x="1086" y="48"/>
                    <a:pt x="1077" y="47"/>
                    <a:pt x="1068" y="47"/>
                  </a:cubicBezTo>
                  <a:cubicBezTo>
                    <a:pt x="955" y="47"/>
                    <a:pt x="842" y="86"/>
                    <a:pt x="729" y="86"/>
                  </a:cubicBezTo>
                  <a:cubicBezTo>
                    <a:pt x="649" y="86"/>
                    <a:pt x="568" y="67"/>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5"/>
            <p:cNvSpPr/>
            <p:nvPr/>
          </p:nvSpPr>
          <p:spPr>
            <a:xfrm>
              <a:off x="5680450" y="2421500"/>
              <a:ext cx="169100" cy="9275"/>
            </a:xfrm>
            <a:custGeom>
              <a:avLst/>
              <a:gdLst/>
              <a:ahLst/>
              <a:cxnLst/>
              <a:rect l="l" t="t" r="r" b="b"/>
              <a:pathLst>
                <a:path w="6764" h="371" extrusionOk="0">
                  <a:moveTo>
                    <a:pt x="3200" y="1"/>
                  </a:moveTo>
                  <a:cubicBezTo>
                    <a:pt x="2412" y="1"/>
                    <a:pt x="1623" y="29"/>
                    <a:pt x="834" y="62"/>
                  </a:cubicBezTo>
                  <a:cubicBezTo>
                    <a:pt x="769" y="110"/>
                    <a:pt x="697" y="134"/>
                    <a:pt x="626" y="134"/>
                  </a:cubicBezTo>
                  <a:cubicBezTo>
                    <a:pt x="555" y="134"/>
                    <a:pt x="483" y="110"/>
                    <a:pt x="418" y="62"/>
                  </a:cubicBezTo>
                  <a:lnTo>
                    <a:pt x="251" y="62"/>
                  </a:lnTo>
                  <a:cubicBezTo>
                    <a:pt x="179" y="158"/>
                    <a:pt x="25" y="98"/>
                    <a:pt x="1" y="217"/>
                  </a:cubicBezTo>
                  <a:cubicBezTo>
                    <a:pt x="140" y="339"/>
                    <a:pt x="291" y="370"/>
                    <a:pt x="448" y="370"/>
                  </a:cubicBezTo>
                  <a:cubicBezTo>
                    <a:pt x="612" y="370"/>
                    <a:pt x="783" y="336"/>
                    <a:pt x="953" y="336"/>
                  </a:cubicBezTo>
                  <a:cubicBezTo>
                    <a:pt x="1391" y="336"/>
                    <a:pt x="1838" y="272"/>
                    <a:pt x="2293" y="272"/>
                  </a:cubicBezTo>
                  <a:cubicBezTo>
                    <a:pt x="2359" y="272"/>
                    <a:pt x="2424" y="274"/>
                    <a:pt x="2489" y="277"/>
                  </a:cubicBezTo>
                  <a:cubicBezTo>
                    <a:pt x="3568" y="313"/>
                    <a:pt x="4653" y="364"/>
                    <a:pt x="5740" y="364"/>
                  </a:cubicBezTo>
                  <a:cubicBezTo>
                    <a:pt x="6069" y="364"/>
                    <a:pt x="6399" y="359"/>
                    <a:pt x="6728" y="348"/>
                  </a:cubicBezTo>
                  <a:cubicBezTo>
                    <a:pt x="6764" y="300"/>
                    <a:pt x="6764" y="265"/>
                    <a:pt x="6728" y="217"/>
                  </a:cubicBezTo>
                  <a:cubicBezTo>
                    <a:pt x="6625" y="123"/>
                    <a:pt x="6516" y="96"/>
                    <a:pt x="6406" y="96"/>
                  </a:cubicBezTo>
                  <a:cubicBezTo>
                    <a:pt x="6254" y="96"/>
                    <a:pt x="6100" y="148"/>
                    <a:pt x="5955" y="148"/>
                  </a:cubicBezTo>
                  <a:cubicBezTo>
                    <a:pt x="5939" y="148"/>
                    <a:pt x="5922" y="147"/>
                    <a:pt x="5906" y="146"/>
                  </a:cubicBezTo>
                  <a:cubicBezTo>
                    <a:pt x="5004" y="38"/>
                    <a:pt x="4102" y="1"/>
                    <a:pt x="3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5"/>
            <p:cNvSpPr/>
            <p:nvPr/>
          </p:nvSpPr>
          <p:spPr>
            <a:xfrm>
              <a:off x="5758150" y="2368500"/>
              <a:ext cx="99150" cy="18250"/>
            </a:xfrm>
            <a:custGeom>
              <a:avLst/>
              <a:gdLst/>
              <a:ahLst/>
              <a:cxnLst/>
              <a:rect l="l" t="t" r="r" b="b"/>
              <a:pathLst>
                <a:path w="3966" h="730" extrusionOk="0">
                  <a:moveTo>
                    <a:pt x="2826" y="1"/>
                  </a:moveTo>
                  <a:cubicBezTo>
                    <a:pt x="2732" y="1"/>
                    <a:pt x="2636" y="13"/>
                    <a:pt x="2536" y="39"/>
                  </a:cubicBezTo>
                  <a:cubicBezTo>
                    <a:pt x="2334" y="206"/>
                    <a:pt x="2072" y="146"/>
                    <a:pt x="1882" y="301"/>
                  </a:cubicBezTo>
                  <a:cubicBezTo>
                    <a:pt x="1715" y="332"/>
                    <a:pt x="1552" y="349"/>
                    <a:pt x="1390" y="349"/>
                  </a:cubicBezTo>
                  <a:cubicBezTo>
                    <a:pt x="1171" y="349"/>
                    <a:pt x="953" y="317"/>
                    <a:pt x="727" y="242"/>
                  </a:cubicBezTo>
                  <a:cubicBezTo>
                    <a:pt x="613" y="202"/>
                    <a:pt x="494" y="173"/>
                    <a:pt x="376" y="173"/>
                  </a:cubicBezTo>
                  <a:cubicBezTo>
                    <a:pt x="247" y="173"/>
                    <a:pt x="119" y="208"/>
                    <a:pt x="0" y="301"/>
                  </a:cubicBezTo>
                  <a:cubicBezTo>
                    <a:pt x="12" y="480"/>
                    <a:pt x="250" y="444"/>
                    <a:pt x="286" y="587"/>
                  </a:cubicBezTo>
                  <a:cubicBezTo>
                    <a:pt x="358" y="623"/>
                    <a:pt x="417" y="682"/>
                    <a:pt x="477" y="682"/>
                  </a:cubicBezTo>
                  <a:cubicBezTo>
                    <a:pt x="1608" y="694"/>
                    <a:pt x="2751" y="706"/>
                    <a:pt x="3882" y="730"/>
                  </a:cubicBezTo>
                  <a:cubicBezTo>
                    <a:pt x="3965" y="575"/>
                    <a:pt x="3870" y="456"/>
                    <a:pt x="3787" y="361"/>
                  </a:cubicBezTo>
                  <a:cubicBezTo>
                    <a:pt x="3703" y="277"/>
                    <a:pt x="3620" y="218"/>
                    <a:pt x="3525" y="182"/>
                  </a:cubicBezTo>
                  <a:cubicBezTo>
                    <a:pt x="3293" y="79"/>
                    <a:pt x="3067" y="1"/>
                    <a:pt x="28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5"/>
            <p:cNvSpPr/>
            <p:nvPr/>
          </p:nvSpPr>
          <p:spPr>
            <a:xfrm>
              <a:off x="5403350" y="2369175"/>
              <a:ext cx="206300" cy="10875"/>
            </a:xfrm>
            <a:custGeom>
              <a:avLst/>
              <a:gdLst/>
              <a:ahLst/>
              <a:cxnLst/>
              <a:rect l="l" t="t" r="r" b="b"/>
              <a:pathLst>
                <a:path w="8252" h="435" extrusionOk="0">
                  <a:moveTo>
                    <a:pt x="1012" y="0"/>
                  </a:moveTo>
                  <a:cubicBezTo>
                    <a:pt x="965" y="12"/>
                    <a:pt x="905" y="12"/>
                    <a:pt x="857" y="36"/>
                  </a:cubicBezTo>
                  <a:cubicBezTo>
                    <a:pt x="803" y="73"/>
                    <a:pt x="741" y="85"/>
                    <a:pt x="675" y="85"/>
                  </a:cubicBezTo>
                  <a:cubicBezTo>
                    <a:pt x="557" y="85"/>
                    <a:pt x="427" y="46"/>
                    <a:pt x="309" y="46"/>
                  </a:cubicBezTo>
                  <a:cubicBezTo>
                    <a:pt x="179" y="46"/>
                    <a:pt x="65" y="94"/>
                    <a:pt x="0" y="298"/>
                  </a:cubicBezTo>
                  <a:lnTo>
                    <a:pt x="12" y="298"/>
                  </a:lnTo>
                  <a:cubicBezTo>
                    <a:pt x="191" y="334"/>
                    <a:pt x="369" y="352"/>
                    <a:pt x="548" y="352"/>
                  </a:cubicBezTo>
                  <a:cubicBezTo>
                    <a:pt x="726" y="352"/>
                    <a:pt x="905" y="334"/>
                    <a:pt x="1084" y="298"/>
                  </a:cubicBezTo>
                  <a:lnTo>
                    <a:pt x="1107" y="298"/>
                  </a:lnTo>
                  <a:cubicBezTo>
                    <a:pt x="1428" y="345"/>
                    <a:pt x="1751" y="358"/>
                    <a:pt x="2073" y="358"/>
                  </a:cubicBezTo>
                  <a:cubicBezTo>
                    <a:pt x="2477" y="358"/>
                    <a:pt x="2881" y="338"/>
                    <a:pt x="3286" y="338"/>
                  </a:cubicBezTo>
                  <a:cubicBezTo>
                    <a:pt x="3627" y="338"/>
                    <a:pt x="3969" y="352"/>
                    <a:pt x="4310" y="405"/>
                  </a:cubicBezTo>
                  <a:cubicBezTo>
                    <a:pt x="4705" y="427"/>
                    <a:pt x="5099" y="434"/>
                    <a:pt x="5494" y="434"/>
                  </a:cubicBezTo>
                  <a:cubicBezTo>
                    <a:pt x="6298" y="434"/>
                    <a:pt x="7103" y="404"/>
                    <a:pt x="7912" y="404"/>
                  </a:cubicBezTo>
                  <a:cubicBezTo>
                    <a:pt x="8002" y="404"/>
                    <a:pt x="8091" y="404"/>
                    <a:pt x="8180" y="405"/>
                  </a:cubicBezTo>
                  <a:cubicBezTo>
                    <a:pt x="8251" y="250"/>
                    <a:pt x="8108" y="215"/>
                    <a:pt x="8037" y="131"/>
                  </a:cubicBezTo>
                  <a:lnTo>
                    <a:pt x="7882" y="131"/>
                  </a:lnTo>
                  <a:cubicBezTo>
                    <a:pt x="7648" y="153"/>
                    <a:pt x="7414" y="193"/>
                    <a:pt x="7181" y="193"/>
                  </a:cubicBezTo>
                  <a:cubicBezTo>
                    <a:pt x="7033" y="193"/>
                    <a:pt x="6886" y="177"/>
                    <a:pt x="6739" y="131"/>
                  </a:cubicBezTo>
                  <a:cubicBezTo>
                    <a:pt x="6711" y="117"/>
                    <a:pt x="6683" y="112"/>
                    <a:pt x="6658" y="112"/>
                  </a:cubicBezTo>
                  <a:cubicBezTo>
                    <a:pt x="6640" y="112"/>
                    <a:pt x="6623" y="114"/>
                    <a:pt x="6608" y="119"/>
                  </a:cubicBezTo>
                  <a:cubicBezTo>
                    <a:pt x="6430" y="141"/>
                    <a:pt x="6255" y="171"/>
                    <a:pt x="6080" y="171"/>
                  </a:cubicBezTo>
                  <a:cubicBezTo>
                    <a:pt x="5963" y="171"/>
                    <a:pt x="5846" y="158"/>
                    <a:pt x="5727" y="119"/>
                  </a:cubicBezTo>
                  <a:cubicBezTo>
                    <a:pt x="5227" y="119"/>
                    <a:pt x="4727" y="61"/>
                    <a:pt x="4223" y="61"/>
                  </a:cubicBezTo>
                  <a:cubicBezTo>
                    <a:pt x="3972" y="61"/>
                    <a:pt x="3719" y="76"/>
                    <a:pt x="3465" y="119"/>
                  </a:cubicBezTo>
                  <a:cubicBezTo>
                    <a:pt x="3211" y="68"/>
                    <a:pt x="2957" y="54"/>
                    <a:pt x="2703" y="54"/>
                  </a:cubicBezTo>
                  <a:cubicBezTo>
                    <a:pt x="2402" y="54"/>
                    <a:pt x="2102" y="74"/>
                    <a:pt x="1803" y="74"/>
                  </a:cubicBezTo>
                  <a:cubicBezTo>
                    <a:pt x="1538" y="74"/>
                    <a:pt x="1275" y="58"/>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5"/>
            <p:cNvSpPr/>
            <p:nvPr/>
          </p:nvSpPr>
          <p:spPr>
            <a:xfrm>
              <a:off x="5247075" y="2474850"/>
              <a:ext cx="93200" cy="22375"/>
            </a:xfrm>
            <a:custGeom>
              <a:avLst/>
              <a:gdLst/>
              <a:ahLst/>
              <a:cxnLst/>
              <a:rect l="l" t="t" r="r" b="b"/>
              <a:pathLst>
                <a:path w="3728" h="895" extrusionOk="0">
                  <a:moveTo>
                    <a:pt x="322" y="0"/>
                  </a:moveTo>
                  <a:cubicBezTo>
                    <a:pt x="72" y="179"/>
                    <a:pt x="0" y="405"/>
                    <a:pt x="119" y="691"/>
                  </a:cubicBezTo>
                  <a:cubicBezTo>
                    <a:pt x="239" y="774"/>
                    <a:pt x="369" y="833"/>
                    <a:pt x="500" y="869"/>
                  </a:cubicBezTo>
                  <a:cubicBezTo>
                    <a:pt x="572" y="881"/>
                    <a:pt x="631" y="881"/>
                    <a:pt x="715" y="881"/>
                  </a:cubicBezTo>
                  <a:cubicBezTo>
                    <a:pt x="852" y="865"/>
                    <a:pt x="990" y="859"/>
                    <a:pt x="1129" y="859"/>
                  </a:cubicBezTo>
                  <a:cubicBezTo>
                    <a:pt x="1473" y="859"/>
                    <a:pt x="1820" y="894"/>
                    <a:pt x="2167" y="894"/>
                  </a:cubicBezTo>
                  <a:cubicBezTo>
                    <a:pt x="2203" y="894"/>
                    <a:pt x="2239" y="894"/>
                    <a:pt x="2274" y="893"/>
                  </a:cubicBezTo>
                  <a:cubicBezTo>
                    <a:pt x="2465" y="845"/>
                    <a:pt x="2679" y="822"/>
                    <a:pt x="2822" y="667"/>
                  </a:cubicBezTo>
                  <a:cubicBezTo>
                    <a:pt x="2834" y="476"/>
                    <a:pt x="2941" y="369"/>
                    <a:pt x="3132" y="369"/>
                  </a:cubicBezTo>
                  <a:cubicBezTo>
                    <a:pt x="3310" y="369"/>
                    <a:pt x="3513" y="357"/>
                    <a:pt x="3691" y="357"/>
                  </a:cubicBezTo>
                  <a:cubicBezTo>
                    <a:pt x="3727" y="250"/>
                    <a:pt x="3703" y="191"/>
                    <a:pt x="3608" y="167"/>
                  </a:cubicBezTo>
                  <a:cubicBezTo>
                    <a:pt x="3170" y="79"/>
                    <a:pt x="2723" y="71"/>
                    <a:pt x="2282" y="71"/>
                  </a:cubicBezTo>
                  <a:cubicBezTo>
                    <a:pt x="2184" y="71"/>
                    <a:pt x="2086" y="71"/>
                    <a:pt x="1989" y="71"/>
                  </a:cubicBezTo>
                  <a:cubicBezTo>
                    <a:pt x="1806" y="71"/>
                    <a:pt x="1621" y="74"/>
                    <a:pt x="1435" y="74"/>
                  </a:cubicBezTo>
                  <a:cubicBezTo>
                    <a:pt x="1063" y="74"/>
                    <a:pt x="687" y="64"/>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5"/>
            <p:cNvSpPr/>
            <p:nvPr/>
          </p:nvSpPr>
          <p:spPr>
            <a:xfrm>
              <a:off x="5656350" y="2330950"/>
              <a:ext cx="82475" cy="31700"/>
            </a:xfrm>
            <a:custGeom>
              <a:avLst/>
              <a:gdLst/>
              <a:ahLst/>
              <a:cxnLst/>
              <a:rect l="l" t="t" r="r" b="b"/>
              <a:pathLst>
                <a:path w="3299" h="1268" extrusionOk="0">
                  <a:moveTo>
                    <a:pt x="1389" y="1"/>
                  </a:moveTo>
                  <a:cubicBezTo>
                    <a:pt x="1103" y="1"/>
                    <a:pt x="815" y="46"/>
                    <a:pt x="524" y="89"/>
                  </a:cubicBezTo>
                  <a:cubicBezTo>
                    <a:pt x="453" y="113"/>
                    <a:pt x="393" y="160"/>
                    <a:pt x="346" y="208"/>
                  </a:cubicBezTo>
                  <a:cubicBezTo>
                    <a:pt x="274" y="410"/>
                    <a:pt x="465" y="398"/>
                    <a:pt x="572" y="470"/>
                  </a:cubicBezTo>
                  <a:cubicBezTo>
                    <a:pt x="554" y="496"/>
                    <a:pt x="539" y="506"/>
                    <a:pt x="526" y="506"/>
                  </a:cubicBezTo>
                  <a:cubicBezTo>
                    <a:pt x="491" y="506"/>
                    <a:pt x="466" y="441"/>
                    <a:pt x="425" y="441"/>
                  </a:cubicBezTo>
                  <a:cubicBezTo>
                    <a:pt x="419" y="441"/>
                    <a:pt x="412" y="442"/>
                    <a:pt x="405" y="446"/>
                  </a:cubicBezTo>
                  <a:cubicBezTo>
                    <a:pt x="387" y="443"/>
                    <a:pt x="368" y="442"/>
                    <a:pt x="350" y="442"/>
                  </a:cubicBezTo>
                  <a:cubicBezTo>
                    <a:pt x="207" y="442"/>
                    <a:pt x="88" y="524"/>
                    <a:pt x="24" y="672"/>
                  </a:cubicBezTo>
                  <a:cubicBezTo>
                    <a:pt x="0" y="767"/>
                    <a:pt x="12" y="875"/>
                    <a:pt x="84" y="946"/>
                  </a:cubicBezTo>
                  <a:cubicBezTo>
                    <a:pt x="1084" y="994"/>
                    <a:pt x="2060" y="1244"/>
                    <a:pt x="3060" y="1267"/>
                  </a:cubicBezTo>
                  <a:cubicBezTo>
                    <a:pt x="3096" y="1244"/>
                    <a:pt x="3120" y="1232"/>
                    <a:pt x="3132" y="1232"/>
                  </a:cubicBezTo>
                  <a:cubicBezTo>
                    <a:pt x="3299" y="1065"/>
                    <a:pt x="3251" y="934"/>
                    <a:pt x="3060" y="851"/>
                  </a:cubicBezTo>
                  <a:cubicBezTo>
                    <a:pt x="2870" y="755"/>
                    <a:pt x="2656" y="744"/>
                    <a:pt x="2453" y="684"/>
                  </a:cubicBezTo>
                  <a:cubicBezTo>
                    <a:pt x="2275" y="648"/>
                    <a:pt x="2096" y="636"/>
                    <a:pt x="1917" y="613"/>
                  </a:cubicBezTo>
                  <a:cubicBezTo>
                    <a:pt x="1870" y="613"/>
                    <a:pt x="1810" y="589"/>
                    <a:pt x="1751" y="589"/>
                  </a:cubicBezTo>
                  <a:lnTo>
                    <a:pt x="1679" y="589"/>
                  </a:lnTo>
                  <a:cubicBezTo>
                    <a:pt x="1632" y="601"/>
                    <a:pt x="1572" y="601"/>
                    <a:pt x="1524" y="624"/>
                  </a:cubicBezTo>
                  <a:lnTo>
                    <a:pt x="1394" y="624"/>
                  </a:lnTo>
                  <a:cubicBezTo>
                    <a:pt x="1370" y="601"/>
                    <a:pt x="1322" y="589"/>
                    <a:pt x="1286" y="577"/>
                  </a:cubicBezTo>
                  <a:lnTo>
                    <a:pt x="1274" y="529"/>
                  </a:lnTo>
                  <a:lnTo>
                    <a:pt x="1322" y="517"/>
                  </a:lnTo>
                  <a:cubicBezTo>
                    <a:pt x="1346" y="529"/>
                    <a:pt x="1394" y="529"/>
                    <a:pt x="1441" y="529"/>
                  </a:cubicBezTo>
                  <a:cubicBezTo>
                    <a:pt x="1524" y="541"/>
                    <a:pt x="1608" y="565"/>
                    <a:pt x="1691" y="565"/>
                  </a:cubicBezTo>
                  <a:lnTo>
                    <a:pt x="1775" y="565"/>
                  </a:lnTo>
                  <a:cubicBezTo>
                    <a:pt x="1834" y="565"/>
                    <a:pt x="1917" y="553"/>
                    <a:pt x="1977" y="529"/>
                  </a:cubicBezTo>
                  <a:cubicBezTo>
                    <a:pt x="2120" y="458"/>
                    <a:pt x="2370" y="446"/>
                    <a:pt x="2215" y="172"/>
                  </a:cubicBezTo>
                  <a:cubicBezTo>
                    <a:pt x="1940" y="43"/>
                    <a:pt x="1665" y="1"/>
                    <a:pt x="1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5"/>
            <p:cNvSpPr/>
            <p:nvPr/>
          </p:nvSpPr>
          <p:spPr>
            <a:xfrm>
              <a:off x="5753975" y="2630050"/>
              <a:ext cx="115825" cy="14950"/>
            </a:xfrm>
            <a:custGeom>
              <a:avLst/>
              <a:gdLst/>
              <a:ahLst/>
              <a:cxnLst/>
              <a:rect l="l" t="t" r="r" b="b"/>
              <a:pathLst>
                <a:path w="4633" h="598" extrusionOk="0">
                  <a:moveTo>
                    <a:pt x="950" y="0"/>
                  </a:moveTo>
                  <a:cubicBezTo>
                    <a:pt x="758" y="0"/>
                    <a:pt x="564" y="9"/>
                    <a:pt x="370" y="31"/>
                  </a:cubicBezTo>
                  <a:cubicBezTo>
                    <a:pt x="310" y="31"/>
                    <a:pt x="251" y="31"/>
                    <a:pt x="191" y="43"/>
                  </a:cubicBezTo>
                  <a:cubicBezTo>
                    <a:pt x="108" y="79"/>
                    <a:pt x="36" y="114"/>
                    <a:pt x="1" y="210"/>
                  </a:cubicBezTo>
                  <a:cubicBezTo>
                    <a:pt x="195" y="326"/>
                    <a:pt x="409" y="346"/>
                    <a:pt x="624" y="346"/>
                  </a:cubicBezTo>
                  <a:cubicBezTo>
                    <a:pt x="739" y="346"/>
                    <a:pt x="853" y="340"/>
                    <a:pt x="965" y="340"/>
                  </a:cubicBezTo>
                  <a:cubicBezTo>
                    <a:pt x="1049" y="339"/>
                    <a:pt x="1134" y="338"/>
                    <a:pt x="1218" y="338"/>
                  </a:cubicBezTo>
                  <a:cubicBezTo>
                    <a:pt x="1845" y="338"/>
                    <a:pt x="2465" y="380"/>
                    <a:pt x="3084" y="495"/>
                  </a:cubicBezTo>
                  <a:cubicBezTo>
                    <a:pt x="3501" y="562"/>
                    <a:pt x="3903" y="598"/>
                    <a:pt x="4314" y="598"/>
                  </a:cubicBezTo>
                  <a:cubicBezTo>
                    <a:pt x="4419" y="598"/>
                    <a:pt x="4525" y="595"/>
                    <a:pt x="4632" y="591"/>
                  </a:cubicBezTo>
                  <a:cubicBezTo>
                    <a:pt x="4573" y="507"/>
                    <a:pt x="4525" y="400"/>
                    <a:pt x="4489" y="317"/>
                  </a:cubicBezTo>
                  <a:cubicBezTo>
                    <a:pt x="4285" y="211"/>
                    <a:pt x="4075" y="191"/>
                    <a:pt x="3864" y="191"/>
                  </a:cubicBezTo>
                  <a:cubicBezTo>
                    <a:pt x="3744" y="191"/>
                    <a:pt x="3622" y="198"/>
                    <a:pt x="3501" y="198"/>
                  </a:cubicBezTo>
                  <a:cubicBezTo>
                    <a:pt x="2646" y="178"/>
                    <a:pt x="1806" y="0"/>
                    <a:pt x="9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5"/>
            <p:cNvSpPr/>
            <p:nvPr/>
          </p:nvSpPr>
          <p:spPr>
            <a:xfrm>
              <a:off x="5822750" y="2556125"/>
              <a:ext cx="92000" cy="14525"/>
            </a:xfrm>
            <a:custGeom>
              <a:avLst/>
              <a:gdLst/>
              <a:ahLst/>
              <a:cxnLst/>
              <a:rect l="l" t="t" r="r" b="b"/>
              <a:pathLst>
                <a:path w="3680" h="581" extrusionOk="0">
                  <a:moveTo>
                    <a:pt x="2463" y="1"/>
                  </a:moveTo>
                  <a:cubicBezTo>
                    <a:pt x="2413" y="1"/>
                    <a:pt x="2363" y="25"/>
                    <a:pt x="2310" y="95"/>
                  </a:cubicBezTo>
                  <a:cubicBezTo>
                    <a:pt x="2238" y="190"/>
                    <a:pt x="2156" y="232"/>
                    <a:pt x="2071" y="232"/>
                  </a:cubicBezTo>
                  <a:cubicBezTo>
                    <a:pt x="2028" y="232"/>
                    <a:pt x="1984" y="222"/>
                    <a:pt x="1941" y="202"/>
                  </a:cubicBezTo>
                  <a:cubicBezTo>
                    <a:pt x="1667" y="68"/>
                    <a:pt x="1387" y="23"/>
                    <a:pt x="1107" y="23"/>
                  </a:cubicBezTo>
                  <a:cubicBezTo>
                    <a:pt x="789" y="23"/>
                    <a:pt x="470" y="80"/>
                    <a:pt x="155" y="130"/>
                  </a:cubicBezTo>
                  <a:cubicBezTo>
                    <a:pt x="72" y="214"/>
                    <a:pt x="24" y="309"/>
                    <a:pt x="0" y="428"/>
                  </a:cubicBezTo>
                  <a:cubicBezTo>
                    <a:pt x="72" y="476"/>
                    <a:pt x="119" y="535"/>
                    <a:pt x="179" y="535"/>
                  </a:cubicBezTo>
                  <a:lnTo>
                    <a:pt x="3441" y="571"/>
                  </a:lnTo>
                  <a:cubicBezTo>
                    <a:pt x="3471" y="577"/>
                    <a:pt x="3497" y="580"/>
                    <a:pt x="3519" y="580"/>
                  </a:cubicBezTo>
                  <a:cubicBezTo>
                    <a:pt x="3665" y="580"/>
                    <a:pt x="3658" y="455"/>
                    <a:pt x="3679" y="321"/>
                  </a:cubicBezTo>
                  <a:cubicBezTo>
                    <a:pt x="3585" y="231"/>
                    <a:pt x="3473" y="210"/>
                    <a:pt x="3357" y="210"/>
                  </a:cubicBezTo>
                  <a:cubicBezTo>
                    <a:pt x="3259" y="210"/>
                    <a:pt x="3157" y="225"/>
                    <a:pt x="3059" y="225"/>
                  </a:cubicBezTo>
                  <a:cubicBezTo>
                    <a:pt x="2949" y="225"/>
                    <a:pt x="2843" y="207"/>
                    <a:pt x="2750" y="130"/>
                  </a:cubicBezTo>
                  <a:cubicBezTo>
                    <a:pt x="2649" y="91"/>
                    <a:pt x="2557" y="1"/>
                    <a:pt x="24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5"/>
            <p:cNvSpPr/>
            <p:nvPr/>
          </p:nvSpPr>
          <p:spPr>
            <a:xfrm>
              <a:off x="5218800" y="2417975"/>
              <a:ext cx="27700" cy="82900"/>
            </a:xfrm>
            <a:custGeom>
              <a:avLst/>
              <a:gdLst/>
              <a:ahLst/>
              <a:cxnLst/>
              <a:rect l="l" t="t" r="r" b="b"/>
              <a:pathLst>
                <a:path w="1108" h="3316" extrusionOk="0">
                  <a:moveTo>
                    <a:pt x="846" y="1"/>
                  </a:moveTo>
                  <a:cubicBezTo>
                    <a:pt x="738" y="49"/>
                    <a:pt x="715" y="132"/>
                    <a:pt x="679" y="227"/>
                  </a:cubicBezTo>
                  <a:cubicBezTo>
                    <a:pt x="679" y="251"/>
                    <a:pt x="667" y="299"/>
                    <a:pt x="643" y="322"/>
                  </a:cubicBezTo>
                  <a:cubicBezTo>
                    <a:pt x="346" y="644"/>
                    <a:pt x="334" y="1037"/>
                    <a:pt x="227" y="1430"/>
                  </a:cubicBezTo>
                  <a:cubicBezTo>
                    <a:pt x="167" y="1692"/>
                    <a:pt x="215" y="1965"/>
                    <a:pt x="131" y="2227"/>
                  </a:cubicBezTo>
                  <a:cubicBezTo>
                    <a:pt x="84" y="2370"/>
                    <a:pt x="36" y="2489"/>
                    <a:pt x="12" y="2620"/>
                  </a:cubicBezTo>
                  <a:cubicBezTo>
                    <a:pt x="0" y="2692"/>
                    <a:pt x="0" y="2751"/>
                    <a:pt x="12" y="2823"/>
                  </a:cubicBezTo>
                  <a:cubicBezTo>
                    <a:pt x="48" y="3001"/>
                    <a:pt x="96" y="3168"/>
                    <a:pt x="262" y="3275"/>
                  </a:cubicBezTo>
                  <a:cubicBezTo>
                    <a:pt x="318" y="3301"/>
                    <a:pt x="378" y="3315"/>
                    <a:pt x="438" y="3315"/>
                  </a:cubicBezTo>
                  <a:cubicBezTo>
                    <a:pt x="519" y="3315"/>
                    <a:pt x="599" y="3289"/>
                    <a:pt x="667" y="3228"/>
                  </a:cubicBezTo>
                  <a:cubicBezTo>
                    <a:pt x="774" y="3037"/>
                    <a:pt x="655" y="2799"/>
                    <a:pt x="774" y="2608"/>
                  </a:cubicBezTo>
                  <a:cubicBezTo>
                    <a:pt x="679" y="1775"/>
                    <a:pt x="929" y="977"/>
                    <a:pt x="1108" y="191"/>
                  </a:cubicBezTo>
                  <a:cubicBezTo>
                    <a:pt x="1072" y="60"/>
                    <a:pt x="965" y="1"/>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5"/>
            <p:cNvSpPr/>
            <p:nvPr/>
          </p:nvSpPr>
          <p:spPr>
            <a:xfrm>
              <a:off x="5232775" y="2465900"/>
              <a:ext cx="33075" cy="88150"/>
            </a:xfrm>
            <a:custGeom>
              <a:avLst/>
              <a:gdLst/>
              <a:ahLst/>
              <a:cxnLst/>
              <a:rect l="l" t="t" r="r" b="b"/>
              <a:pathLst>
                <a:path w="1323" h="3526" extrusionOk="0">
                  <a:moveTo>
                    <a:pt x="691" y="1"/>
                  </a:moveTo>
                  <a:cubicBezTo>
                    <a:pt x="489" y="382"/>
                    <a:pt x="430" y="810"/>
                    <a:pt x="430" y="1239"/>
                  </a:cubicBezTo>
                  <a:cubicBezTo>
                    <a:pt x="430" y="1418"/>
                    <a:pt x="489" y="1620"/>
                    <a:pt x="251" y="1727"/>
                  </a:cubicBezTo>
                  <a:cubicBezTo>
                    <a:pt x="1" y="2323"/>
                    <a:pt x="287" y="2858"/>
                    <a:pt x="453" y="3406"/>
                  </a:cubicBezTo>
                  <a:cubicBezTo>
                    <a:pt x="489" y="3489"/>
                    <a:pt x="572" y="3513"/>
                    <a:pt x="644" y="3525"/>
                  </a:cubicBezTo>
                  <a:cubicBezTo>
                    <a:pt x="775" y="3513"/>
                    <a:pt x="870" y="3454"/>
                    <a:pt x="930" y="3347"/>
                  </a:cubicBezTo>
                  <a:cubicBezTo>
                    <a:pt x="965" y="3227"/>
                    <a:pt x="989" y="3132"/>
                    <a:pt x="965" y="3013"/>
                  </a:cubicBezTo>
                  <a:cubicBezTo>
                    <a:pt x="953" y="2906"/>
                    <a:pt x="894" y="2799"/>
                    <a:pt x="834" y="2715"/>
                  </a:cubicBezTo>
                  <a:lnTo>
                    <a:pt x="834" y="2192"/>
                  </a:lnTo>
                  <a:cubicBezTo>
                    <a:pt x="953" y="2037"/>
                    <a:pt x="882" y="1846"/>
                    <a:pt x="930" y="1680"/>
                  </a:cubicBezTo>
                  <a:cubicBezTo>
                    <a:pt x="941" y="1620"/>
                    <a:pt x="965" y="1584"/>
                    <a:pt x="1001" y="1537"/>
                  </a:cubicBezTo>
                  <a:cubicBezTo>
                    <a:pt x="1084" y="1406"/>
                    <a:pt x="1322" y="1370"/>
                    <a:pt x="1239" y="1132"/>
                  </a:cubicBezTo>
                  <a:cubicBezTo>
                    <a:pt x="1215" y="1126"/>
                    <a:pt x="1197" y="1123"/>
                    <a:pt x="1181" y="1123"/>
                  </a:cubicBezTo>
                  <a:cubicBezTo>
                    <a:pt x="1165" y="1123"/>
                    <a:pt x="1150" y="1126"/>
                    <a:pt x="1132" y="1132"/>
                  </a:cubicBezTo>
                  <a:cubicBezTo>
                    <a:pt x="1025" y="1072"/>
                    <a:pt x="894" y="1084"/>
                    <a:pt x="846" y="1049"/>
                  </a:cubicBezTo>
                  <a:cubicBezTo>
                    <a:pt x="727" y="846"/>
                    <a:pt x="846" y="656"/>
                    <a:pt x="882" y="477"/>
                  </a:cubicBezTo>
                  <a:lnTo>
                    <a:pt x="882" y="382"/>
                  </a:lnTo>
                  <a:cubicBezTo>
                    <a:pt x="846" y="239"/>
                    <a:pt x="834" y="84"/>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5"/>
            <p:cNvSpPr/>
            <p:nvPr/>
          </p:nvSpPr>
          <p:spPr>
            <a:xfrm>
              <a:off x="5832275" y="2588875"/>
              <a:ext cx="79500" cy="17800"/>
            </a:xfrm>
            <a:custGeom>
              <a:avLst/>
              <a:gdLst/>
              <a:ahLst/>
              <a:cxnLst/>
              <a:rect l="l" t="t" r="r" b="b"/>
              <a:pathLst>
                <a:path w="3180" h="712" extrusionOk="0">
                  <a:moveTo>
                    <a:pt x="1094" y="1"/>
                  </a:moveTo>
                  <a:cubicBezTo>
                    <a:pt x="985" y="1"/>
                    <a:pt x="874" y="10"/>
                    <a:pt x="762" y="35"/>
                  </a:cubicBezTo>
                  <a:cubicBezTo>
                    <a:pt x="596" y="70"/>
                    <a:pt x="430" y="162"/>
                    <a:pt x="260" y="162"/>
                  </a:cubicBezTo>
                  <a:cubicBezTo>
                    <a:pt x="198" y="162"/>
                    <a:pt x="135" y="150"/>
                    <a:pt x="72" y="118"/>
                  </a:cubicBezTo>
                  <a:cubicBezTo>
                    <a:pt x="0" y="202"/>
                    <a:pt x="0" y="273"/>
                    <a:pt x="72" y="368"/>
                  </a:cubicBezTo>
                  <a:cubicBezTo>
                    <a:pt x="119" y="428"/>
                    <a:pt x="179" y="475"/>
                    <a:pt x="226" y="535"/>
                  </a:cubicBezTo>
                  <a:cubicBezTo>
                    <a:pt x="306" y="536"/>
                    <a:pt x="386" y="536"/>
                    <a:pt x="465" y="536"/>
                  </a:cubicBezTo>
                  <a:cubicBezTo>
                    <a:pt x="728" y="536"/>
                    <a:pt x="991" y="532"/>
                    <a:pt x="1255" y="532"/>
                  </a:cubicBezTo>
                  <a:cubicBezTo>
                    <a:pt x="1820" y="532"/>
                    <a:pt x="2388" y="552"/>
                    <a:pt x="2965" y="678"/>
                  </a:cubicBezTo>
                  <a:cubicBezTo>
                    <a:pt x="2965" y="678"/>
                    <a:pt x="2977" y="690"/>
                    <a:pt x="3024" y="702"/>
                  </a:cubicBezTo>
                  <a:cubicBezTo>
                    <a:pt x="3035" y="709"/>
                    <a:pt x="3045" y="711"/>
                    <a:pt x="3056" y="711"/>
                  </a:cubicBezTo>
                  <a:cubicBezTo>
                    <a:pt x="3082" y="711"/>
                    <a:pt x="3110" y="695"/>
                    <a:pt x="3143" y="678"/>
                  </a:cubicBezTo>
                  <a:cubicBezTo>
                    <a:pt x="3179" y="571"/>
                    <a:pt x="3179" y="487"/>
                    <a:pt x="3096" y="392"/>
                  </a:cubicBezTo>
                  <a:cubicBezTo>
                    <a:pt x="2946" y="311"/>
                    <a:pt x="2807" y="141"/>
                    <a:pt x="2690" y="141"/>
                  </a:cubicBezTo>
                  <a:cubicBezTo>
                    <a:pt x="2687" y="141"/>
                    <a:pt x="2683" y="142"/>
                    <a:pt x="2679" y="142"/>
                  </a:cubicBezTo>
                  <a:cubicBezTo>
                    <a:pt x="2591" y="156"/>
                    <a:pt x="2504" y="162"/>
                    <a:pt x="2418" y="162"/>
                  </a:cubicBezTo>
                  <a:cubicBezTo>
                    <a:pt x="1971" y="162"/>
                    <a:pt x="1540" y="1"/>
                    <a:pt x="10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5"/>
            <p:cNvSpPr/>
            <p:nvPr/>
          </p:nvSpPr>
          <p:spPr>
            <a:xfrm>
              <a:off x="5314950" y="2544500"/>
              <a:ext cx="92275" cy="14600"/>
            </a:xfrm>
            <a:custGeom>
              <a:avLst/>
              <a:gdLst/>
              <a:ahLst/>
              <a:cxnLst/>
              <a:rect l="l" t="t" r="r" b="b"/>
              <a:pathLst>
                <a:path w="3691" h="584" extrusionOk="0">
                  <a:moveTo>
                    <a:pt x="2536" y="0"/>
                  </a:moveTo>
                  <a:cubicBezTo>
                    <a:pt x="2456" y="51"/>
                    <a:pt x="2372" y="66"/>
                    <a:pt x="2288" y="66"/>
                  </a:cubicBezTo>
                  <a:cubicBezTo>
                    <a:pt x="2172" y="66"/>
                    <a:pt x="2054" y="38"/>
                    <a:pt x="1940" y="38"/>
                  </a:cubicBezTo>
                  <a:cubicBezTo>
                    <a:pt x="1904" y="38"/>
                    <a:pt x="1869" y="40"/>
                    <a:pt x="1834" y="48"/>
                  </a:cubicBezTo>
                  <a:cubicBezTo>
                    <a:pt x="1623" y="25"/>
                    <a:pt x="1411" y="10"/>
                    <a:pt x="1198" y="10"/>
                  </a:cubicBezTo>
                  <a:cubicBezTo>
                    <a:pt x="964" y="10"/>
                    <a:pt x="730" y="28"/>
                    <a:pt x="500" y="72"/>
                  </a:cubicBezTo>
                  <a:cubicBezTo>
                    <a:pt x="333" y="119"/>
                    <a:pt x="167" y="167"/>
                    <a:pt x="48" y="298"/>
                  </a:cubicBezTo>
                  <a:cubicBezTo>
                    <a:pt x="0" y="405"/>
                    <a:pt x="0" y="488"/>
                    <a:pt x="95" y="584"/>
                  </a:cubicBezTo>
                  <a:cubicBezTo>
                    <a:pt x="953" y="584"/>
                    <a:pt x="1810" y="560"/>
                    <a:pt x="2667" y="560"/>
                  </a:cubicBezTo>
                  <a:cubicBezTo>
                    <a:pt x="2774" y="483"/>
                    <a:pt x="2885" y="461"/>
                    <a:pt x="2996" y="461"/>
                  </a:cubicBezTo>
                  <a:cubicBezTo>
                    <a:pt x="3156" y="461"/>
                    <a:pt x="3317" y="507"/>
                    <a:pt x="3472" y="507"/>
                  </a:cubicBezTo>
                  <a:cubicBezTo>
                    <a:pt x="3547" y="507"/>
                    <a:pt x="3620" y="496"/>
                    <a:pt x="3691" y="464"/>
                  </a:cubicBezTo>
                  <a:cubicBezTo>
                    <a:pt x="3680" y="181"/>
                    <a:pt x="3503" y="129"/>
                    <a:pt x="3297" y="129"/>
                  </a:cubicBezTo>
                  <a:cubicBezTo>
                    <a:pt x="3270" y="129"/>
                    <a:pt x="3242" y="130"/>
                    <a:pt x="3215" y="131"/>
                  </a:cubicBezTo>
                  <a:cubicBezTo>
                    <a:pt x="3000" y="60"/>
                    <a:pt x="2738" y="131"/>
                    <a:pt x="2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5"/>
            <p:cNvSpPr/>
            <p:nvPr/>
          </p:nvSpPr>
          <p:spPr>
            <a:xfrm>
              <a:off x="5636100" y="2373025"/>
              <a:ext cx="96175" cy="10450"/>
            </a:xfrm>
            <a:custGeom>
              <a:avLst/>
              <a:gdLst/>
              <a:ahLst/>
              <a:cxnLst/>
              <a:rect l="l" t="t" r="r" b="b"/>
              <a:pathLst>
                <a:path w="3847" h="418" extrusionOk="0">
                  <a:moveTo>
                    <a:pt x="1892" y="1"/>
                  </a:moveTo>
                  <a:cubicBezTo>
                    <a:pt x="1659" y="1"/>
                    <a:pt x="1426" y="3"/>
                    <a:pt x="1194" y="3"/>
                  </a:cubicBezTo>
                  <a:cubicBezTo>
                    <a:pt x="1090" y="3"/>
                    <a:pt x="986" y="2"/>
                    <a:pt x="882" y="1"/>
                  </a:cubicBezTo>
                  <a:cubicBezTo>
                    <a:pt x="846" y="13"/>
                    <a:pt x="834" y="37"/>
                    <a:pt x="822" y="61"/>
                  </a:cubicBezTo>
                  <a:cubicBezTo>
                    <a:pt x="822" y="73"/>
                    <a:pt x="834" y="96"/>
                    <a:pt x="834" y="132"/>
                  </a:cubicBezTo>
                  <a:cubicBezTo>
                    <a:pt x="882" y="180"/>
                    <a:pt x="918" y="192"/>
                    <a:pt x="989" y="192"/>
                  </a:cubicBezTo>
                  <a:cubicBezTo>
                    <a:pt x="1002" y="199"/>
                    <a:pt x="1012" y="202"/>
                    <a:pt x="1021" y="202"/>
                  </a:cubicBezTo>
                  <a:cubicBezTo>
                    <a:pt x="1035" y="202"/>
                    <a:pt x="1044" y="194"/>
                    <a:pt x="1050" y="185"/>
                  </a:cubicBezTo>
                  <a:lnTo>
                    <a:pt x="1050" y="185"/>
                  </a:lnTo>
                  <a:cubicBezTo>
                    <a:pt x="1049" y="187"/>
                    <a:pt x="1049" y="189"/>
                    <a:pt x="1049" y="192"/>
                  </a:cubicBezTo>
                  <a:cubicBezTo>
                    <a:pt x="1041" y="210"/>
                    <a:pt x="1028" y="216"/>
                    <a:pt x="1010" y="216"/>
                  </a:cubicBezTo>
                  <a:cubicBezTo>
                    <a:pt x="975" y="216"/>
                    <a:pt x="925" y="190"/>
                    <a:pt x="885" y="190"/>
                  </a:cubicBezTo>
                  <a:cubicBezTo>
                    <a:pt x="880" y="190"/>
                    <a:pt x="875" y="191"/>
                    <a:pt x="870" y="192"/>
                  </a:cubicBezTo>
                  <a:lnTo>
                    <a:pt x="691" y="144"/>
                  </a:lnTo>
                  <a:cubicBezTo>
                    <a:pt x="674" y="145"/>
                    <a:pt x="656" y="145"/>
                    <a:pt x="638" y="145"/>
                  </a:cubicBezTo>
                  <a:cubicBezTo>
                    <a:pt x="560" y="145"/>
                    <a:pt x="481" y="138"/>
                    <a:pt x="403" y="138"/>
                  </a:cubicBezTo>
                  <a:cubicBezTo>
                    <a:pt x="257" y="138"/>
                    <a:pt x="116" y="162"/>
                    <a:pt x="1" y="299"/>
                  </a:cubicBezTo>
                  <a:cubicBezTo>
                    <a:pt x="96" y="375"/>
                    <a:pt x="199" y="383"/>
                    <a:pt x="316" y="383"/>
                  </a:cubicBezTo>
                  <a:cubicBezTo>
                    <a:pt x="345" y="383"/>
                    <a:pt x="375" y="382"/>
                    <a:pt x="406" y="382"/>
                  </a:cubicBezTo>
                  <a:cubicBezTo>
                    <a:pt x="1525" y="382"/>
                    <a:pt x="2632" y="394"/>
                    <a:pt x="3751" y="418"/>
                  </a:cubicBezTo>
                  <a:cubicBezTo>
                    <a:pt x="3847" y="323"/>
                    <a:pt x="3847" y="239"/>
                    <a:pt x="3751" y="132"/>
                  </a:cubicBezTo>
                  <a:cubicBezTo>
                    <a:pt x="3134" y="16"/>
                    <a:pt x="2513"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5"/>
            <p:cNvSpPr/>
            <p:nvPr/>
          </p:nvSpPr>
          <p:spPr>
            <a:xfrm>
              <a:off x="5792975" y="2473150"/>
              <a:ext cx="100625" cy="15600"/>
            </a:xfrm>
            <a:custGeom>
              <a:avLst/>
              <a:gdLst/>
              <a:ahLst/>
              <a:cxnLst/>
              <a:rect l="l" t="t" r="r" b="b"/>
              <a:pathLst>
                <a:path w="4025" h="624" extrusionOk="0">
                  <a:moveTo>
                    <a:pt x="612" y="0"/>
                  </a:moveTo>
                  <a:cubicBezTo>
                    <a:pt x="536" y="0"/>
                    <a:pt x="460" y="10"/>
                    <a:pt x="388" y="10"/>
                  </a:cubicBezTo>
                  <a:cubicBezTo>
                    <a:pt x="374" y="10"/>
                    <a:pt x="360" y="9"/>
                    <a:pt x="346" y="9"/>
                  </a:cubicBezTo>
                  <a:lnTo>
                    <a:pt x="346" y="9"/>
                  </a:lnTo>
                  <a:cubicBezTo>
                    <a:pt x="381" y="259"/>
                    <a:pt x="96" y="128"/>
                    <a:pt x="36" y="259"/>
                  </a:cubicBezTo>
                  <a:cubicBezTo>
                    <a:pt x="0" y="318"/>
                    <a:pt x="24" y="378"/>
                    <a:pt x="60" y="425"/>
                  </a:cubicBezTo>
                  <a:cubicBezTo>
                    <a:pt x="108" y="461"/>
                    <a:pt x="158" y="479"/>
                    <a:pt x="207" y="479"/>
                  </a:cubicBezTo>
                  <a:cubicBezTo>
                    <a:pt x="256" y="479"/>
                    <a:pt x="304" y="461"/>
                    <a:pt x="346" y="425"/>
                  </a:cubicBezTo>
                  <a:cubicBezTo>
                    <a:pt x="501" y="425"/>
                    <a:pt x="631" y="437"/>
                    <a:pt x="774" y="437"/>
                  </a:cubicBezTo>
                  <a:cubicBezTo>
                    <a:pt x="944" y="437"/>
                    <a:pt x="1115" y="445"/>
                    <a:pt x="1285" y="445"/>
                  </a:cubicBezTo>
                  <a:cubicBezTo>
                    <a:pt x="1412" y="445"/>
                    <a:pt x="1540" y="441"/>
                    <a:pt x="1667" y="425"/>
                  </a:cubicBezTo>
                  <a:cubicBezTo>
                    <a:pt x="1801" y="415"/>
                    <a:pt x="1926" y="399"/>
                    <a:pt x="2046" y="399"/>
                  </a:cubicBezTo>
                  <a:cubicBezTo>
                    <a:pt x="2214" y="399"/>
                    <a:pt x="2372" y="431"/>
                    <a:pt x="2525" y="556"/>
                  </a:cubicBezTo>
                  <a:cubicBezTo>
                    <a:pt x="2534" y="593"/>
                    <a:pt x="2565" y="623"/>
                    <a:pt x="2595" y="623"/>
                  </a:cubicBezTo>
                  <a:cubicBezTo>
                    <a:pt x="2604" y="623"/>
                    <a:pt x="2612" y="621"/>
                    <a:pt x="2620" y="616"/>
                  </a:cubicBezTo>
                  <a:cubicBezTo>
                    <a:pt x="2656" y="604"/>
                    <a:pt x="2703" y="592"/>
                    <a:pt x="2727" y="556"/>
                  </a:cubicBezTo>
                  <a:lnTo>
                    <a:pt x="2787" y="556"/>
                  </a:lnTo>
                  <a:cubicBezTo>
                    <a:pt x="2929" y="556"/>
                    <a:pt x="3072" y="544"/>
                    <a:pt x="3227" y="544"/>
                  </a:cubicBezTo>
                  <a:cubicBezTo>
                    <a:pt x="3269" y="518"/>
                    <a:pt x="3311" y="503"/>
                    <a:pt x="3352" y="503"/>
                  </a:cubicBezTo>
                  <a:cubicBezTo>
                    <a:pt x="3404" y="503"/>
                    <a:pt x="3454" y="527"/>
                    <a:pt x="3501" y="580"/>
                  </a:cubicBezTo>
                  <a:lnTo>
                    <a:pt x="3941" y="580"/>
                  </a:lnTo>
                  <a:cubicBezTo>
                    <a:pt x="4025" y="294"/>
                    <a:pt x="3739" y="378"/>
                    <a:pt x="3656" y="259"/>
                  </a:cubicBezTo>
                  <a:cubicBezTo>
                    <a:pt x="3402" y="170"/>
                    <a:pt x="3169" y="42"/>
                    <a:pt x="2910" y="42"/>
                  </a:cubicBezTo>
                  <a:cubicBezTo>
                    <a:pt x="2889" y="42"/>
                    <a:pt x="2867" y="42"/>
                    <a:pt x="2846" y="44"/>
                  </a:cubicBezTo>
                  <a:lnTo>
                    <a:pt x="929" y="128"/>
                  </a:lnTo>
                  <a:cubicBezTo>
                    <a:pt x="836" y="22"/>
                    <a:pt x="725" y="0"/>
                    <a:pt x="6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5"/>
            <p:cNvSpPr/>
            <p:nvPr/>
          </p:nvSpPr>
          <p:spPr>
            <a:xfrm>
              <a:off x="5623600" y="2616525"/>
              <a:ext cx="117000" cy="14675"/>
            </a:xfrm>
            <a:custGeom>
              <a:avLst/>
              <a:gdLst/>
              <a:ahLst/>
              <a:cxnLst/>
              <a:rect l="l" t="t" r="r" b="b"/>
              <a:pathLst>
                <a:path w="4680" h="587" extrusionOk="0">
                  <a:moveTo>
                    <a:pt x="668" y="0"/>
                  </a:moveTo>
                  <a:cubicBezTo>
                    <a:pt x="620" y="24"/>
                    <a:pt x="560" y="24"/>
                    <a:pt x="513" y="24"/>
                  </a:cubicBezTo>
                  <a:cubicBezTo>
                    <a:pt x="469" y="62"/>
                    <a:pt x="419" y="79"/>
                    <a:pt x="369" y="79"/>
                  </a:cubicBezTo>
                  <a:cubicBezTo>
                    <a:pt x="324" y="79"/>
                    <a:pt x="279" y="65"/>
                    <a:pt x="239" y="36"/>
                  </a:cubicBezTo>
                  <a:cubicBezTo>
                    <a:pt x="191" y="36"/>
                    <a:pt x="132" y="24"/>
                    <a:pt x="84" y="24"/>
                  </a:cubicBezTo>
                  <a:cubicBezTo>
                    <a:pt x="1" y="96"/>
                    <a:pt x="1" y="179"/>
                    <a:pt x="84" y="274"/>
                  </a:cubicBezTo>
                  <a:cubicBezTo>
                    <a:pt x="1057" y="379"/>
                    <a:pt x="2011" y="585"/>
                    <a:pt x="2988" y="585"/>
                  </a:cubicBezTo>
                  <a:cubicBezTo>
                    <a:pt x="3123" y="585"/>
                    <a:pt x="3258" y="581"/>
                    <a:pt x="3394" y="572"/>
                  </a:cubicBezTo>
                  <a:cubicBezTo>
                    <a:pt x="3484" y="526"/>
                    <a:pt x="3576" y="510"/>
                    <a:pt x="3671" y="510"/>
                  </a:cubicBezTo>
                  <a:cubicBezTo>
                    <a:pt x="3878" y="510"/>
                    <a:pt x="4093" y="586"/>
                    <a:pt x="4296" y="586"/>
                  </a:cubicBezTo>
                  <a:cubicBezTo>
                    <a:pt x="4431" y="586"/>
                    <a:pt x="4561" y="553"/>
                    <a:pt x="4680" y="441"/>
                  </a:cubicBezTo>
                  <a:cubicBezTo>
                    <a:pt x="3466" y="262"/>
                    <a:pt x="2239" y="167"/>
                    <a:pt x="1013" y="119"/>
                  </a:cubicBezTo>
                  <a:cubicBezTo>
                    <a:pt x="894" y="84"/>
                    <a:pt x="775" y="96"/>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5"/>
            <p:cNvSpPr/>
            <p:nvPr/>
          </p:nvSpPr>
          <p:spPr>
            <a:xfrm>
              <a:off x="5597700" y="2327425"/>
              <a:ext cx="67900" cy="24525"/>
            </a:xfrm>
            <a:custGeom>
              <a:avLst/>
              <a:gdLst/>
              <a:ahLst/>
              <a:cxnLst/>
              <a:rect l="l" t="t" r="r" b="b"/>
              <a:pathLst>
                <a:path w="2716" h="981" extrusionOk="0">
                  <a:moveTo>
                    <a:pt x="1485" y="0"/>
                  </a:moveTo>
                  <a:cubicBezTo>
                    <a:pt x="1077" y="0"/>
                    <a:pt x="660" y="76"/>
                    <a:pt x="239" y="111"/>
                  </a:cubicBezTo>
                  <a:cubicBezTo>
                    <a:pt x="37" y="230"/>
                    <a:pt x="1" y="373"/>
                    <a:pt x="156" y="575"/>
                  </a:cubicBezTo>
                  <a:cubicBezTo>
                    <a:pt x="239" y="635"/>
                    <a:pt x="334" y="658"/>
                    <a:pt x="418" y="706"/>
                  </a:cubicBezTo>
                  <a:cubicBezTo>
                    <a:pt x="465" y="730"/>
                    <a:pt x="513" y="777"/>
                    <a:pt x="537" y="837"/>
                  </a:cubicBezTo>
                  <a:cubicBezTo>
                    <a:pt x="727" y="951"/>
                    <a:pt x="928" y="974"/>
                    <a:pt x="1132" y="974"/>
                  </a:cubicBezTo>
                  <a:cubicBezTo>
                    <a:pt x="1267" y="974"/>
                    <a:pt x="1403" y="964"/>
                    <a:pt x="1538" y="964"/>
                  </a:cubicBezTo>
                  <a:cubicBezTo>
                    <a:pt x="1582" y="964"/>
                    <a:pt x="1625" y="965"/>
                    <a:pt x="1668" y="968"/>
                  </a:cubicBezTo>
                  <a:cubicBezTo>
                    <a:pt x="1702" y="976"/>
                    <a:pt x="1731" y="980"/>
                    <a:pt x="1754" y="980"/>
                  </a:cubicBezTo>
                  <a:cubicBezTo>
                    <a:pt x="1896" y="980"/>
                    <a:pt x="1865" y="842"/>
                    <a:pt x="1835" y="730"/>
                  </a:cubicBezTo>
                  <a:cubicBezTo>
                    <a:pt x="1811" y="694"/>
                    <a:pt x="1787" y="658"/>
                    <a:pt x="1811" y="611"/>
                  </a:cubicBezTo>
                  <a:lnTo>
                    <a:pt x="1811" y="611"/>
                  </a:lnTo>
                  <a:cubicBezTo>
                    <a:pt x="1846" y="623"/>
                    <a:pt x="1882" y="646"/>
                    <a:pt x="1906" y="670"/>
                  </a:cubicBezTo>
                  <a:cubicBezTo>
                    <a:pt x="1954" y="706"/>
                    <a:pt x="2001" y="718"/>
                    <a:pt x="2061" y="718"/>
                  </a:cubicBezTo>
                  <a:cubicBezTo>
                    <a:pt x="2099" y="680"/>
                    <a:pt x="2137" y="655"/>
                    <a:pt x="2177" y="655"/>
                  </a:cubicBezTo>
                  <a:cubicBezTo>
                    <a:pt x="2212" y="655"/>
                    <a:pt x="2248" y="674"/>
                    <a:pt x="2287" y="718"/>
                  </a:cubicBezTo>
                  <a:cubicBezTo>
                    <a:pt x="2346" y="718"/>
                    <a:pt x="2406" y="718"/>
                    <a:pt x="2442" y="694"/>
                  </a:cubicBezTo>
                  <a:cubicBezTo>
                    <a:pt x="2525" y="611"/>
                    <a:pt x="2644" y="599"/>
                    <a:pt x="2716" y="515"/>
                  </a:cubicBezTo>
                  <a:lnTo>
                    <a:pt x="2716" y="373"/>
                  </a:lnTo>
                  <a:cubicBezTo>
                    <a:pt x="2321" y="81"/>
                    <a:pt x="1909" y="0"/>
                    <a:pt x="1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5"/>
            <p:cNvSpPr/>
            <p:nvPr/>
          </p:nvSpPr>
          <p:spPr>
            <a:xfrm>
              <a:off x="5877500" y="2501400"/>
              <a:ext cx="61650" cy="18400"/>
            </a:xfrm>
            <a:custGeom>
              <a:avLst/>
              <a:gdLst/>
              <a:ahLst/>
              <a:cxnLst/>
              <a:rect l="l" t="t" r="r" b="b"/>
              <a:pathLst>
                <a:path w="2466" h="736" extrusionOk="0">
                  <a:moveTo>
                    <a:pt x="935" y="1"/>
                  </a:moveTo>
                  <a:cubicBezTo>
                    <a:pt x="674" y="1"/>
                    <a:pt x="408" y="58"/>
                    <a:pt x="144" y="141"/>
                  </a:cubicBezTo>
                  <a:cubicBezTo>
                    <a:pt x="1" y="283"/>
                    <a:pt x="120" y="414"/>
                    <a:pt x="120" y="545"/>
                  </a:cubicBezTo>
                  <a:lnTo>
                    <a:pt x="120" y="605"/>
                  </a:lnTo>
                  <a:cubicBezTo>
                    <a:pt x="247" y="585"/>
                    <a:pt x="372" y="577"/>
                    <a:pt x="497" y="577"/>
                  </a:cubicBezTo>
                  <a:cubicBezTo>
                    <a:pt x="1051" y="577"/>
                    <a:pt x="1588" y="736"/>
                    <a:pt x="2132" y="736"/>
                  </a:cubicBezTo>
                  <a:cubicBezTo>
                    <a:pt x="2168" y="557"/>
                    <a:pt x="2465" y="676"/>
                    <a:pt x="2465" y="498"/>
                  </a:cubicBezTo>
                  <a:cubicBezTo>
                    <a:pt x="2394" y="339"/>
                    <a:pt x="2302" y="303"/>
                    <a:pt x="2203" y="303"/>
                  </a:cubicBezTo>
                  <a:cubicBezTo>
                    <a:pt x="2125" y="303"/>
                    <a:pt x="2043" y="326"/>
                    <a:pt x="1964" y="326"/>
                  </a:cubicBezTo>
                  <a:cubicBezTo>
                    <a:pt x="1911" y="326"/>
                    <a:pt x="1859" y="316"/>
                    <a:pt x="1811" y="283"/>
                  </a:cubicBezTo>
                  <a:cubicBezTo>
                    <a:pt x="1535" y="78"/>
                    <a:pt x="1239" y="1"/>
                    <a:pt x="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5"/>
            <p:cNvSpPr/>
            <p:nvPr/>
          </p:nvSpPr>
          <p:spPr>
            <a:xfrm>
              <a:off x="5603825" y="2467850"/>
              <a:ext cx="100475" cy="10875"/>
            </a:xfrm>
            <a:custGeom>
              <a:avLst/>
              <a:gdLst/>
              <a:ahLst/>
              <a:cxnLst/>
              <a:rect l="l" t="t" r="r" b="b"/>
              <a:pathLst>
                <a:path w="4019" h="435" extrusionOk="0">
                  <a:moveTo>
                    <a:pt x="1889" y="0"/>
                  </a:moveTo>
                  <a:cubicBezTo>
                    <a:pt x="1363" y="0"/>
                    <a:pt x="839" y="18"/>
                    <a:pt x="316" y="54"/>
                  </a:cubicBezTo>
                  <a:cubicBezTo>
                    <a:pt x="274" y="43"/>
                    <a:pt x="237" y="38"/>
                    <a:pt x="205" y="38"/>
                  </a:cubicBezTo>
                  <a:cubicBezTo>
                    <a:pt x="52" y="38"/>
                    <a:pt x="0" y="149"/>
                    <a:pt x="30" y="316"/>
                  </a:cubicBezTo>
                  <a:cubicBezTo>
                    <a:pt x="518" y="328"/>
                    <a:pt x="994" y="340"/>
                    <a:pt x="1470" y="351"/>
                  </a:cubicBezTo>
                  <a:cubicBezTo>
                    <a:pt x="1773" y="412"/>
                    <a:pt x="2078" y="426"/>
                    <a:pt x="2383" y="426"/>
                  </a:cubicBezTo>
                  <a:cubicBezTo>
                    <a:pt x="2629" y="426"/>
                    <a:pt x="2876" y="417"/>
                    <a:pt x="3121" y="417"/>
                  </a:cubicBezTo>
                  <a:cubicBezTo>
                    <a:pt x="3290" y="417"/>
                    <a:pt x="3458" y="421"/>
                    <a:pt x="3625" y="435"/>
                  </a:cubicBezTo>
                  <a:cubicBezTo>
                    <a:pt x="4018" y="101"/>
                    <a:pt x="3542" y="173"/>
                    <a:pt x="3471" y="54"/>
                  </a:cubicBezTo>
                  <a:cubicBezTo>
                    <a:pt x="2941" y="18"/>
                    <a:pt x="2414" y="0"/>
                    <a:pt x="1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5"/>
            <p:cNvSpPr/>
            <p:nvPr/>
          </p:nvSpPr>
          <p:spPr>
            <a:xfrm>
              <a:off x="5993000" y="2597550"/>
              <a:ext cx="66100" cy="19375"/>
            </a:xfrm>
            <a:custGeom>
              <a:avLst/>
              <a:gdLst/>
              <a:ahLst/>
              <a:cxnLst/>
              <a:rect l="l" t="t" r="r" b="b"/>
              <a:pathLst>
                <a:path w="2644" h="775" extrusionOk="0">
                  <a:moveTo>
                    <a:pt x="1691" y="299"/>
                  </a:moveTo>
                  <a:cubicBezTo>
                    <a:pt x="1699" y="299"/>
                    <a:pt x="1707" y="307"/>
                    <a:pt x="1715" y="315"/>
                  </a:cubicBezTo>
                  <a:lnTo>
                    <a:pt x="1715" y="315"/>
                  </a:lnTo>
                  <a:cubicBezTo>
                    <a:pt x="1712" y="314"/>
                    <a:pt x="1709" y="314"/>
                    <a:pt x="1707" y="314"/>
                  </a:cubicBezTo>
                  <a:cubicBezTo>
                    <a:pt x="1691" y="314"/>
                    <a:pt x="1678" y="320"/>
                    <a:pt x="1667" y="331"/>
                  </a:cubicBezTo>
                  <a:cubicBezTo>
                    <a:pt x="1675" y="307"/>
                    <a:pt x="1683" y="299"/>
                    <a:pt x="1691" y="299"/>
                  </a:cubicBezTo>
                  <a:close/>
                  <a:moveTo>
                    <a:pt x="705" y="0"/>
                  </a:moveTo>
                  <a:cubicBezTo>
                    <a:pt x="597" y="0"/>
                    <a:pt x="481" y="21"/>
                    <a:pt x="370" y="21"/>
                  </a:cubicBezTo>
                  <a:cubicBezTo>
                    <a:pt x="310" y="57"/>
                    <a:pt x="310" y="105"/>
                    <a:pt x="358" y="152"/>
                  </a:cubicBezTo>
                  <a:cubicBezTo>
                    <a:pt x="405" y="188"/>
                    <a:pt x="429" y="212"/>
                    <a:pt x="477" y="247"/>
                  </a:cubicBezTo>
                  <a:cubicBezTo>
                    <a:pt x="405" y="212"/>
                    <a:pt x="358" y="152"/>
                    <a:pt x="262" y="140"/>
                  </a:cubicBezTo>
                  <a:cubicBezTo>
                    <a:pt x="84" y="212"/>
                    <a:pt x="0" y="331"/>
                    <a:pt x="24" y="521"/>
                  </a:cubicBezTo>
                  <a:cubicBezTo>
                    <a:pt x="76" y="618"/>
                    <a:pt x="143" y="664"/>
                    <a:pt x="220" y="664"/>
                  </a:cubicBezTo>
                  <a:cubicBezTo>
                    <a:pt x="266" y="664"/>
                    <a:pt x="316" y="648"/>
                    <a:pt x="370" y="617"/>
                  </a:cubicBezTo>
                  <a:cubicBezTo>
                    <a:pt x="417" y="605"/>
                    <a:pt x="465" y="605"/>
                    <a:pt x="501" y="605"/>
                  </a:cubicBezTo>
                  <a:cubicBezTo>
                    <a:pt x="527" y="604"/>
                    <a:pt x="554" y="603"/>
                    <a:pt x="581" y="603"/>
                  </a:cubicBezTo>
                  <a:cubicBezTo>
                    <a:pt x="1108" y="603"/>
                    <a:pt x="1615" y="775"/>
                    <a:pt x="2130" y="775"/>
                  </a:cubicBezTo>
                  <a:cubicBezTo>
                    <a:pt x="2261" y="775"/>
                    <a:pt x="2392" y="763"/>
                    <a:pt x="2525" y="736"/>
                  </a:cubicBezTo>
                  <a:lnTo>
                    <a:pt x="2513" y="736"/>
                  </a:lnTo>
                  <a:cubicBezTo>
                    <a:pt x="2513" y="688"/>
                    <a:pt x="2525" y="628"/>
                    <a:pt x="2525" y="581"/>
                  </a:cubicBezTo>
                  <a:cubicBezTo>
                    <a:pt x="2644" y="462"/>
                    <a:pt x="2644" y="331"/>
                    <a:pt x="2548" y="188"/>
                  </a:cubicBezTo>
                  <a:cubicBezTo>
                    <a:pt x="2501" y="164"/>
                    <a:pt x="2441" y="164"/>
                    <a:pt x="2394" y="164"/>
                  </a:cubicBezTo>
                  <a:cubicBezTo>
                    <a:pt x="2275" y="224"/>
                    <a:pt x="2382" y="390"/>
                    <a:pt x="2263" y="450"/>
                  </a:cubicBezTo>
                  <a:cubicBezTo>
                    <a:pt x="2346" y="343"/>
                    <a:pt x="2310" y="259"/>
                    <a:pt x="2251" y="152"/>
                  </a:cubicBezTo>
                  <a:cubicBezTo>
                    <a:pt x="2222" y="112"/>
                    <a:pt x="2193" y="91"/>
                    <a:pt x="2167" y="91"/>
                  </a:cubicBezTo>
                  <a:cubicBezTo>
                    <a:pt x="2139" y="91"/>
                    <a:pt x="2114" y="115"/>
                    <a:pt x="2096" y="164"/>
                  </a:cubicBezTo>
                  <a:cubicBezTo>
                    <a:pt x="2013" y="259"/>
                    <a:pt x="1905" y="319"/>
                    <a:pt x="1774" y="343"/>
                  </a:cubicBezTo>
                  <a:cubicBezTo>
                    <a:pt x="1767" y="337"/>
                    <a:pt x="1760" y="333"/>
                    <a:pt x="1754" y="329"/>
                  </a:cubicBezTo>
                  <a:lnTo>
                    <a:pt x="1754" y="329"/>
                  </a:lnTo>
                  <a:cubicBezTo>
                    <a:pt x="1854" y="314"/>
                    <a:pt x="1931" y="266"/>
                    <a:pt x="1965" y="152"/>
                  </a:cubicBezTo>
                  <a:cubicBezTo>
                    <a:pt x="1862" y="57"/>
                    <a:pt x="1722" y="4"/>
                    <a:pt x="1601" y="4"/>
                  </a:cubicBezTo>
                  <a:cubicBezTo>
                    <a:pt x="1540" y="4"/>
                    <a:pt x="1485" y="17"/>
                    <a:pt x="1441" y="45"/>
                  </a:cubicBezTo>
                  <a:cubicBezTo>
                    <a:pt x="1355" y="99"/>
                    <a:pt x="1282" y="119"/>
                    <a:pt x="1211" y="119"/>
                  </a:cubicBezTo>
                  <a:cubicBezTo>
                    <a:pt x="1096" y="119"/>
                    <a:pt x="991" y="66"/>
                    <a:pt x="858" y="21"/>
                  </a:cubicBezTo>
                  <a:cubicBezTo>
                    <a:pt x="810" y="5"/>
                    <a:pt x="758" y="0"/>
                    <a:pt x="7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5"/>
            <p:cNvSpPr/>
            <p:nvPr/>
          </p:nvSpPr>
          <p:spPr>
            <a:xfrm>
              <a:off x="5851600" y="2375000"/>
              <a:ext cx="71925" cy="16625"/>
            </a:xfrm>
            <a:custGeom>
              <a:avLst/>
              <a:gdLst/>
              <a:ahLst/>
              <a:cxnLst/>
              <a:rect l="l" t="t" r="r" b="b"/>
              <a:pathLst>
                <a:path w="2877" h="665" extrusionOk="0">
                  <a:moveTo>
                    <a:pt x="671" y="1"/>
                  </a:moveTo>
                  <a:cubicBezTo>
                    <a:pt x="434" y="1"/>
                    <a:pt x="204" y="36"/>
                    <a:pt x="1" y="220"/>
                  </a:cubicBezTo>
                  <a:cubicBezTo>
                    <a:pt x="61" y="303"/>
                    <a:pt x="108" y="398"/>
                    <a:pt x="144" y="482"/>
                  </a:cubicBezTo>
                  <a:cubicBezTo>
                    <a:pt x="843" y="569"/>
                    <a:pt x="1533" y="664"/>
                    <a:pt x="2216" y="664"/>
                  </a:cubicBezTo>
                  <a:cubicBezTo>
                    <a:pt x="2371" y="664"/>
                    <a:pt x="2526" y="659"/>
                    <a:pt x="2680" y="648"/>
                  </a:cubicBezTo>
                  <a:cubicBezTo>
                    <a:pt x="2739" y="613"/>
                    <a:pt x="2847" y="601"/>
                    <a:pt x="2858" y="553"/>
                  </a:cubicBezTo>
                  <a:cubicBezTo>
                    <a:pt x="2877" y="488"/>
                    <a:pt x="2831" y="481"/>
                    <a:pt x="2781" y="481"/>
                  </a:cubicBezTo>
                  <a:cubicBezTo>
                    <a:pt x="2767" y="481"/>
                    <a:pt x="2753" y="482"/>
                    <a:pt x="2739" y="482"/>
                  </a:cubicBezTo>
                  <a:cubicBezTo>
                    <a:pt x="2585" y="470"/>
                    <a:pt x="2406" y="494"/>
                    <a:pt x="2311" y="339"/>
                  </a:cubicBezTo>
                  <a:cubicBezTo>
                    <a:pt x="2175" y="60"/>
                    <a:pt x="1958" y="30"/>
                    <a:pt x="1734" y="30"/>
                  </a:cubicBezTo>
                  <a:cubicBezTo>
                    <a:pt x="1672" y="30"/>
                    <a:pt x="1610" y="32"/>
                    <a:pt x="1549" y="32"/>
                  </a:cubicBezTo>
                  <a:cubicBezTo>
                    <a:pt x="1462" y="32"/>
                    <a:pt x="1377" y="28"/>
                    <a:pt x="1299" y="5"/>
                  </a:cubicBezTo>
                  <a:cubicBezTo>
                    <a:pt x="1239" y="12"/>
                    <a:pt x="1178" y="14"/>
                    <a:pt x="1118" y="14"/>
                  </a:cubicBezTo>
                  <a:cubicBezTo>
                    <a:pt x="969" y="14"/>
                    <a:pt x="819"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5"/>
            <p:cNvSpPr/>
            <p:nvPr/>
          </p:nvSpPr>
          <p:spPr>
            <a:xfrm>
              <a:off x="5271775" y="2507575"/>
              <a:ext cx="81575" cy="16075"/>
            </a:xfrm>
            <a:custGeom>
              <a:avLst/>
              <a:gdLst/>
              <a:ahLst/>
              <a:cxnLst/>
              <a:rect l="l" t="t" r="r" b="b"/>
              <a:pathLst>
                <a:path w="3263" h="643" extrusionOk="0">
                  <a:moveTo>
                    <a:pt x="2686" y="313"/>
                  </a:moveTo>
                  <a:cubicBezTo>
                    <a:pt x="2693" y="313"/>
                    <a:pt x="2712" y="326"/>
                    <a:pt x="2739" y="358"/>
                  </a:cubicBezTo>
                  <a:cubicBezTo>
                    <a:pt x="2753" y="368"/>
                    <a:pt x="2764" y="372"/>
                    <a:pt x="2773" y="372"/>
                  </a:cubicBezTo>
                  <a:cubicBezTo>
                    <a:pt x="2788" y="372"/>
                    <a:pt x="2795" y="361"/>
                    <a:pt x="2799" y="350"/>
                  </a:cubicBezTo>
                  <a:lnTo>
                    <a:pt x="2799" y="350"/>
                  </a:lnTo>
                  <a:cubicBezTo>
                    <a:pt x="2799" y="355"/>
                    <a:pt x="2799" y="362"/>
                    <a:pt x="2799" y="370"/>
                  </a:cubicBezTo>
                  <a:cubicBezTo>
                    <a:pt x="2799" y="376"/>
                    <a:pt x="2799" y="382"/>
                    <a:pt x="2800" y="386"/>
                  </a:cubicBezTo>
                  <a:lnTo>
                    <a:pt x="2800" y="386"/>
                  </a:lnTo>
                  <a:cubicBezTo>
                    <a:pt x="2774" y="382"/>
                    <a:pt x="2749" y="374"/>
                    <a:pt x="2727" y="358"/>
                  </a:cubicBezTo>
                  <a:cubicBezTo>
                    <a:pt x="2688" y="332"/>
                    <a:pt x="2677" y="313"/>
                    <a:pt x="2686" y="313"/>
                  </a:cubicBezTo>
                  <a:close/>
                  <a:moveTo>
                    <a:pt x="715" y="1"/>
                  </a:moveTo>
                  <a:cubicBezTo>
                    <a:pt x="513" y="13"/>
                    <a:pt x="286" y="1"/>
                    <a:pt x="108" y="156"/>
                  </a:cubicBezTo>
                  <a:cubicBezTo>
                    <a:pt x="1" y="453"/>
                    <a:pt x="334" y="358"/>
                    <a:pt x="405" y="489"/>
                  </a:cubicBezTo>
                  <a:cubicBezTo>
                    <a:pt x="443" y="481"/>
                    <a:pt x="480" y="478"/>
                    <a:pt x="517" y="478"/>
                  </a:cubicBezTo>
                  <a:cubicBezTo>
                    <a:pt x="716" y="478"/>
                    <a:pt x="913" y="575"/>
                    <a:pt x="1111" y="575"/>
                  </a:cubicBezTo>
                  <a:cubicBezTo>
                    <a:pt x="1204" y="575"/>
                    <a:pt x="1299" y="553"/>
                    <a:pt x="1394" y="489"/>
                  </a:cubicBezTo>
                  <a:cubicBezTo>
                    <a:pt x="1417" y="465"/>
                    <a:pt x="1453" y="429"/>
                    <a:pt x="1477" y="417"/>
                  </a:cubicBezTo>
                  <a:lnTo>
                    <a:pt x="1477" y="417"/>
                  </a:lnTo>
                  <a:cubicBezTo>
                    <a:pt x="1453" y="453"/>
                    <a:pt x="1417" y="477"/>
                    <a:pt x="1394" y="489"/>
                  </a:cubicBezTo>
                  <a:cubicBezTo>
                    <a:pt x="1661" y="610"/>
                    <a:pt x="1936" y="642"/>
                    <a:pt x="2212" y="642"/>
                  </a:cubicBezTo>
                  <a:cubicBezTo>
                    <a:pt x="2542" y="642"/>
                    <a:pt x="2875" y="595"/>
                    <a:pt x="3201" y="595"/>
                  </a:cubicBezTo>
                  <a:cubicBezTo>
                    <a:pt x="3222" y="595"/>
                    <a:pt x="3242" y="596"/>
                    <a:pt x="3263" y="596"/>
                  </a:cubicBezTo>
                  <a:cubicBezTo>
                    <a:pt x="3241" y="408"/>
                    <a:pt x="3160" y="369"/>
                    <a:pt x="3063" y="369"/>
                  </a:cubicBezTo>
                  <a:cubicBezTo>
                    <a:pt x="2995" y="369"/>
                    <a:pt x="2919" y="389"/>
                    <a:pt x="2849" y="390"/>
                  </a:cubicBezTo>
                  <a:lnTo>
                    <a:pt x="2849" y="390"/>
                  </a:lnTo>
                  <a:cubicBezTo>
                    <a:pt x="2873" y="370"/>
                    <a:pt x="2894" y="338"/>
                    <a:pt x="2879" y="338"/>
                  </a:cubicBezTo>
                  <a:cubicBezTo>
                    <a:pt x="2875" y="338"/>
                    <a:pt x="2868" y="340"/>
                    <a:pt x="2858" y="346"/>
                  </a:cubicBezTo>
                  <a:cubicBezTo>
                    <a:pt x="2894" y="286"/>
                    <a:pt x="2882" y="239"/>
                    <a:pt x="2822" y="191"/>
                  </a:cubicBezTo>
                  <a:cubicBezTo>
                    <a:pt x="2771" y="146"/>
                    <a:pt x="2723" y="125"/>
                    <a:pt x="2672" y="125"/>
                  </a:cubicBezTo>
                  <a:cubicBezTo>
                    <a:pt x="2630" y="125"/>
                    <a:pt x="2586" y="140"/>
                    <a:pt x="2537" y="167"/>
                  </a:cubicBezTo>
                  <a:cubicBezTo>
                    <a:pt x="2489" y="167"/>
                    <a:pt x="2429" y="179"/>
                    <a:pt x="2382" y="179"/>
                  </a:cubicBezTo>
                  <a:cubicBezTo>
                    <a:pt x="2302" y="129"/>
                    <a:pt x="2216" y="117"/>
                    <a:pt x="2128" y="117"/>
                  </a:cubicBezTo>
                  <a:cubicBezTo>
                    <a:pt x="2043" y="117"/>
                    <a:pt x="1957" y="128"/>
                    <a:pt x="1873" y="128"/>
                  </a:cubicBezTo>
                  <a:cubicBezTo>
                    <a:pt x="1836" y="128"/>
                    <a:pt x="1799" y="126"/>
                    <a:pt x="1763" y="120"/>
                  </a:cubicBezTo>
                  <a:cubicBezTo>
                    <a:pt x="1656" y="120"/>
                    <a:pt x="1548" y="108"/>
                    <a:pt x="1453" y="60"/>
                  </a:cubicBezTo>
                  <a:cubicBezTo>
                    <a:pt x="1370" y="36"/>
                    <a:pt x="1310" y="13"/>
                    <a:pt x="1239" y="13"/>
                  </a:cubicBezTo>
                  <a:cubicBezTo>
                    <a:pt x="1132" y="1"/>
                    <a:pt x="1036" y="1"/>
                    <a:pt x="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5"/>
            <p:cNvSpPr/>
            <p:nvPr/>
          </p:nvSpPr>
          <p:spPr>
            <a:xfrm>
              <a:off x="5432225" y="2546225"/>
              <a:ext cx="79775" cy="14975"/>
            </a:xfrm>
            <a:custGeom>
              <a:avLst/>
              <a:gdLst/>
              <a:ahLst/>
              <a:cxnLst/>
              <a:rect l="l" t="t" r="r" b="b"/>
              <a:pathLst>
                <a:path w="3191" h="599" extrusionOk="0">
                  <a:moveTo>
                    <a:pt x="1541" y="0"/>
                  </a:moveTo>
                  <a:cubicBezTo>
                    <a:pt x="1421" y="0"/>
                    <a:pt x="1298" y="117"/>
                    <a:pt x="1180" y="117"/>
                  </a:cubicBezTo>
                  <a:cubicBezTo>
                    <a:pt x="1164" y="117"/>
                    <a:pt x="1147" y="115"/>
                    <a:pt x="1131" y="110"/>
                  </a:cubicBezTo>
                  <a:cubicBezTo>
                    <a:pt x="1131" y="134"/>
                    <a:pt x="1131" y="169"/>
                    <a:pt x="1107" y="169"/>
                  </a:cubicBezTo>
                  <a:cubicBezTo>
                    <a:pt x="1100" y="171"/>
                    <a:pt x="1092" y="172"/>
                    <a:pt x="1085" y="172"/>
                  </a:cubicBezTo>
                  <a:cubicBezTo>
                    <a:pt x="1039" y="172"/>
                    <a:pt x="1011" y="139"/>
                    <a:pt x="1000" y="98"/>
                  </a:cubicBezTo>
                  <a:lnTo>
                    <a:pt x="0" y="98"/>
                  </a:lnTo>
                  <a:cubicBezTo>
                    <a:pt x="0" y="273"/>
                    <a:pt x="75" y="311"/>
                    <a:pt x="172" y="311"/>
                  </a:cubicBezTo>
                  <a:cubicBezTo>
                    <a:pt x="245" y="311"/>
                    <a:pt x="332" y="288"/>
                    <a:pt x="407" y="288"/>
                  </a:cubicBezTo>
                  <a:cubicBezTo>
                    <a:pt x="480" y="288"/>
                    <a:pt x="543" y="310"/>
                    <a:pt x="572" y="395"/>
                  </a:cubicBezTo>
                  <a:cubicBezTo>
                    <a:pt x="572" y="431"/>
                    <a:pt x="583" y="467"/>
                    <a:pt x="583" y="515"/>
                  </a:cubicBezTo>
                  <a:cubicBezTo>
                    <a:pt x="1238" y="515"/>
                    <a:pt x="1905" y="526"/>
                    <a:pt x="2572" y="526"/>
                  </a:cubicBezTo>
                  <a:cubicBezTo>
                    <a:pt x="2679" y="571"/>
                    <a:pt x="2787" y="598"/>
                    <a:pt x="2896" y="598"/>
                  </a:cubicBezTo>
                  <a:cubicBezTo>
                    <a:pt x="2992" y="598"/>
                    <a:pt x="3090" y="577"/>
                    <a:pt x="3191" y="526"/>
                  </a:cubicBezTo>
                  <a:cubicBezTo>
                    <a:pt x="3145" y="412"/>
                    <a:pt x="3056" y="288"/>
                    <a:pt x="2965" y="288"/>
                  </a:cubicBezTo>
                  <a:cubicBezTo>
                    <a:pt x="2961" y="288"/>
                    <a:pt x="2957" y="288"/>
                    <a:pt x="2953" y="288"/>
                  </a:cubicBezTo>
                  <a:cubicBezTo>
                    <a:pt x="2900" y="298"/>
                    <a:pt x="2848" y="303"/>
                    <a:pt x="2797" y="303"/>
                  </a:cubicBezTo>
                  <a:cubicBezTo>
                    <a:pt x="2454" y="303"/>
                    <a:pt x="2148" y="105"/>
                    <a:pt x="1816" y="105"/>
                  </a:cubicBezTo>
                  <a:cubicBezTo>
                    <a:pt x="1786" y="105"/>
                    <a:pt x="1757" y="106"/>
                    <a:pt x="1726" y="110"/>
                  </a:cubicBezTo>
                  <a:lnTo>
                    <a:pt x="1703" y="157"/>
                  </a:lnTo>
                  <a:lnTo>
                    <a:pt x="1715" y="110"/>
                  </a:lnTo>
                  <a:cubicBezTo>
                    <a:pt x="1658" y="28"/>
                    <a:pt x="1599" y="0"/>
                    <a:pt x="15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5"/>
            <p:cNvSpPr/>
            <p:nvPr/>
          </p:nvSpPr>
          <p:spPr>
            <a:xfrm>
              <a:off x="5575375" y="2441425"/>
              <a:ext cx="90375" cy="10525"/>
            </a:xfrm>
            <a:custGeom>
              <a:avLst/>
              <a:gdLst/>
              <a:ahLst/>
              <a:cxnLst/>
              <a:rect l="l" t="t" r="r" b="b"/>
              <a:pathLst>
                <a:path w="3615" h="421" extrusionOk="0">
                  <a:moveTo>
                    <a:pt x="717" y="0"/>
                  </a:moveTo>
                  <a:cubicBezTo>
                    <a:pt x="477" y="0"/>
                    <a:pt x="238" y="27"/>
                    <a:pt x="1" y="123"/>
                  </a:cubicBezTo>
                  <a:lnTo>
                    <a:pt x="1" y="254"/>
                  </a:lnTo>
                  <a:cubicBezTo>
                    <a:pt x="145" y="378"/>
                    <a:pt x="303" y="402"/>
                    <a:pt x="466" y="402"/>
                  </a:cubicBezTo>
                  <a:cubicBezTo>
                    <a:pt x="566" y="402"/>
                    <a:pt x="667" y="393"/>
                    <a:pt x="768" y="393"/>
                  </a:cubicBezTo>
                  <a:cubicBezTo>
                    <a:pt x="802" y="393"/>
                    <a:pt x="836" y="394"/>
                    <a:pt x="870" y="396"/>
                  </a:cubicBezTo>
                  <a:lnTo>
                    <a:pt x="1001" y="396"/>
                  </a:lnTo>
                  <a:cubicBezTo>
                    <a:pt x="1079" y="301"/>
                    <a:pt x="1176" y="262"/>
                    <a:pt x="1279" y="262"/>
                  </a:cubicBezTo>
                  <a:cubicBezTo>
                    <a:pt x="1317" y="262"/>
                    <a:pt x="1355" y="268"/>
                    <a:pt x="1394" y="277"/>
                  </a:cubicBezTo>
                  <a:cubicBezTo>
                    <a:pt x="1714" y="397"/>
                    <a:pt x="2040" y="417"/>
                    <a:pt x="2371" y="417"/>
                  </a:cubicBezTo>
                  <a:cubicBezTo>
                    <a:pt x="2528" y="417"/>
                    <a:pt x="2686" y="412"/>
                    <a:pt x="2845" y="412"/>
                  </a:cubicBezTo>
                  <a:cubicBezTo>
                    <a:pt x="2948" y="412"/>
                    <a:pt x="3052" y="414"/>
                    <a:pt x="3156" y="420"/>
                  </a:cubicBezTo>
                  <a:cubicBezTo>
                    <a:pt x="3193" y="343"/>
                    <a:pt x="3269" y="335"/>
                    <a:pt x="3349" y="335"/>
                  </a:cubicBezTo>
                  <a:cubicBezTo>
                    <a:pt x="3369" y="335"/>
                    <a:pt x="3389" y="336"/>
                    <a:pt x="3408" y="336"/>
                  </a:cubicBezTo>
                  <a:cubicBezTo>
                    <a:pt x="3517" y="336"/>
                    <a:pt x="3615" y="321"/>
                    <a:pt x="3609" y="135"/>
                  </a:cubicBezTo>
                  <a:cubicBezTo>
                    <a:pt x="2906" y="87"/>
                    <a:pt x="2204" y="75"/>
                    <a:pt x="1513" y="39"/>
                  </a:cubicBezTo>
                  <a:cubicBezTo>
                    <a:pt x="1250" y="33"/>
                    <a:pt x="983"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5"/>
            <p:cNvSpPr/>
            <p:nvPr/>
          </p:nvSpPr>
          <p:spPr>
            <a:xfrm>
              <a:off x="5317025" y="2448200"/>
              <a:ext cx="94100" cy="7900"/>
            </a:xfrm>
            <a:custGeom>
              <a:avLst/>
              <a:gdLst/>
              <a:ahLst/>
              <a:cxnLst/>
              <a:rect l="l" t="t" r="r" b="b"/>
              <a:pathLst>
                <a:path w="3764" h="316" extrusionOk="0">
                  <a:moveTo>
                    <a:pt x="1911" y="0"/>
                  </a:moveTo>
                  <a:cubicBezTo>
                    <a:pt x="1584" y="0"/>
                    <a:pt x="1256" y="6"/>
                    <a:pt x="929" y="30"/>
                  </a:cubicBezTo>
                  <a:cubicBezTo>
                    <a:pt x="915" y="31"/>
                    <a:pt x="901" y="31"/>
                    <a:pt x="887" y="31"/>
                  </a:cubicBezTo>
                  <a:cubicBezTo>
                    <a:pt x="732" y="31"/>
                    <a:pt x="570" y="1"/>
                    <a:pt x="413" y="1"/>
                  </a:cubicBezTo>
                  <a:cubicBezTo>
                    <a:pt x="267" y="1"/>
                    <a:pt x="126" y="27"/>
                    <a:pt x="0" y="125"/>
                  </a:cubicBezTo>
                  <a:cubicBezTo>
                    <a:pt x="72" y="268"/>
                    <a:pt x="238" y="185"/>
                    <a:pt x="310" y="292"/>
                  </a:cubicBezTo>
                  <a:cubicBezTo>
                    <a:pt x="635" y="292"/>
                    <a:pt x="961" y="297"/>
                    <a:pt x="1290" y="297"/>
                  </a:cubicBezTo>
                  <a:cubicBezTo>
                    <a:pt x="1454" y="297"/>
                    <a:pt x="1620" y="296"/>
                    <a:pt x="1786" y="292"/>
                  </a:cubicBezTo>
                  <a:cubicBezTo>
                    <a:pt x="1860" y="289"/>
                    <a:pt x="1934" y="288"/>
                    <a:pt x="2009" y="288"/>
                  </a:cubicBezTo>
                  <a:cubicBezTo>
                    <a:pt x="2369" y="288"/>
                    <a:pt x="2736" y="315"/>
                    <a:pt x="3105" y="315"/>
                  </a:cubicBezTo>
                  <a:cubicBezTo>
                    <a:pt x="3312" y="315"/>
                    <a:pt x="3519" y="307"/>
                    <a:pt x="3727" y="280"/>
                  </a:cubicBezTo>
                  <a:cubicBezTo>
                    <a:pt x="3763" y="108"/>
                    <a:pt x="3676" y="88"/>
                    <a:pt x="3579" y="88"/>
                  </a:cubicBezTo>
                  <a:cubicBezTo>
                    <a:pt x="3549" y="88"/>
                    <a:pt x="3517" y="90"/>
                    <a:pt x="3489" y="90"/>
                  </a:cubicBezTo>
                  <a:cubicBezTo>
                    <a:pt x="3458" y="84"/>
                    <a:pt x="3426" y="82"/>
                    <a:pt x="3394" y="82"/>
                  </a:cubicBezTo>
                  <a:cubicBezTo>
                    <a:pt x="3317" y="82"/>
                    <a:pt x="3238" y="93"/>
                    <a:pt x="3160" y="93"/>
                  </a:cubicBezTo>
                  <a:cubicBezTo>
                    <a:pt x="3067" y="93"/>
                    <a:pt x="2975" y="77"/>
                    <a:pt x="2894" y="6"/>
                  </a:cubicBezTo>
                  <a:cubicBezTo>
                    <a:pt x="2566" y="6"/>
                    <a:pt x="2239" y="0"/>
                    <a:pt x="19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5"/>
            <p:cNvSpPr/>
            <p:nvPr/>
          </p:nvSpPr>
          <p:spPr>
            <a:xfrm>
              <a:off x="5372975" y="2303350"/>
              <a:ext cx="55700" cy="23475"/>
            </a:xfrm>
            <a:custGeom>
              <a:avLst/>
              <a:gdLst/>
              <a:ahLst/>
              <a:cxnLst/>
              <a:rect l="l" t="t" r="r" b="b"/>
              <a:pathLst>
                <a:path w="2228" h="939" extrusionOk="0">
                  <a:moveTo>
                    <a:pt x="1070" y="0"/>
                  </a:moveTo>
                  <a:cubicBezTo>
                    <a:pt x="990" y="0"/>
                    <a:pt x="908" y="2"/>
                    <a:pt x="822" y="2"/>
                  </a:cubicBezTo>
                  <a:cubicBezTo>
                    <a:pt x="560" y="14"/>
                    <a:pt x="298" y="74"/>
                    <a:pt x="108" y="288"/>
                  </a:cubicBezTo>
                  <a:cubicBezTo>
                    <a:pt x="60" y="324"/>
                    <a:pt x="36" y="383"/>
                    <a:pt x="1" y="443"/>
                  </a:cubicBezTo>
                  <a:cubicBezTo>
                    <a:pt x="1" y="502"/>
                    <a:pt x="1" y="562"/>
                    <a:pt x="48" y="621"/>
                  </a:cubicBezTo>
                  <a:cubicBezTo>
                    <a:pt x="179" y="705"/>
                    <a:pt x="358" y="621"/>
                    <a:pt x="501" y="728"/>
                  </a:cubicBezTo>
                  <a:cubicBezTo>
                    <a:pt x="742" y="892"/>
                    <a:pt x="1006" y="908"/>
                    <a:pt x="1281" y="908"/>
                  </a:cubicBezTo>
                  <a:cubicBezTo>
                    <a:pt x="1346" y="908"/>
                    <a:pt x="1411" y="907"/>
                    <a:pt x="1477" y="907"/>
                  </a:cubicBezTo>
                  <a:cubicBezTo>
                    <a:pt x="1559" y="927"/>
                    <a:pt x="1639" y="938"/>
                    <a:pt x="1715" y="938"/>
                  </a:cubicBezTo>
                  <a:cubicBezTo>
                    <a:pt x="1904" y="938"/>
                    <a:pt x="2075" y="873"/>
                    <a:pt x="2227" y="728"/>
                  </a:cubicBezTo>
                  <a:cubicBezTo>
                    <a:pt x="2103" y="626"/>
                    <a:pt x="1962" y="601"/>
                    <a:pt x="1815" y="601"/>
                  </a:cubicBezTo>
                  <a:cubicBezTo>
                    <a:pt x="1684" y="601"/>
                    <a:pt x="1547" y="621"/>
                    <a:pt x="1414" y="621"/>
                  </a:cubicBezTo>
                  <a:cubicBezTo>
                    <a:pt x="1283" y="621"/>
                    <a:pt x="1154" y="602"/>
                    <a:pt x="1037" y="526"/>
                  </a:cubicBezTo>
                  <a:cubicBezTo>
                    <a:pt x="1092" y="398"/>
                    <a:pt x="1175" y="368"/>
                    <a:pt x="1265" y="368"/>
                  </a:cubicBezTo>
                  <a:cubicBezTo>
                    <a:pt x="1342" y="368"/>
                    <a:pt x="1425" y="390"/>
                    <a:pt x="1499" y="390"/>
                  </a:cubicBezTo>
                  <a:cubicBezTo>
                    <a:pt x="1564" y="390"/>
                    <a:pt x="1623" y="373"/>
                    <a:pt x="1668" y="312"/>
                  </a:cubicBezTo>
                  <a:cubicBezTo>
                    <a:pt x="1691" y="252"/>
                    <a:pt x="1691" y="193"/>
                    <a:pt x="1632" y="121"/>
                  </a:cubicBezTo>
                  <a:cubicBezTo>
                    <a:pt x="1572" y="74"/>
                    <a:pt x="1513" y="50"/>
                    <a:pt x="1429" y="26"/>
                  </a:cubicBezTo>
                  <a:cubicBezTo>
                    <a:pt x="1308" y="4"/>
                    <a:pt x="1191" y="0"/>
                    <a:pt x="10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5"/>
            <p:cNvSpPr/>
            <p:nvPr/>
          </p:nvSpPr>
          <p:spPr>
            <a:xfrm>
              <a:off x="5497400" y="2409350"/>
              <a:ext cx="92725" cy="10850"/>
            </a:xfrm>
            <a:custGeom>
              <a:avLst/>
              <a:gdLst/>
              <a:ahLst/>
              <a:cxnLst/>
              <a:rect l="l" t="t" r="r" b="b"/>
              <a:pathLst>
                <a:path w="3709" h="434" extrusionOk="0">
                  <a:moveTo>
                    <a:pt x="1" y="1"/>
                  </a:moveTo>
                  <a:cubicBezTo>
                    <a:pt x="417" y="310"/>
                    <a:pt x="810" y="405"/>
                    <a:pt x="1251" y="405"/>
                  </a:cubicBezTo>
                  <a:lnTo>
                    <a:pt x="3537" y="405"/>
                  </a:lnTo>
                  <a:cubicBezTo>
                    <a:pt x="3582" y="425"/>
                    <a:pt x="3616" y="434"/>
                    <a:pt x="3641" y="434"/>
                  </a:cubicBezTo>
                  <a:cubicBezTo>
                    <a:pt x="3707" y="434"/>
                    <a:pt x="3709" y="370"/>
                    <a:pt x="3691" y="275"/>
                  </a:cubicBezTo>
                  <a:cubicBezTo>
                    <a:pt x="2477" y="179"/>
                    <a:pt x="1275" y="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5"/>
            <p:cNvSpPr/>
            <p:nvPr/>
          </p:nvSpPr>
          <p:spPr>
            <a:xfrm>
              <a:off x="5266425" y="2306950"/>
              <a:ext cx="41700" cy="53300"/>
            </a:xfrm>
            <a:custGeom>
              <a:avLst/>
              <a:gdLst/>
              <a:ahLst/>
              <a:cxnLst/>
              <a:rect l="l" t="t" r="r" b="b"/>
              <a:pathLst>
                <a:path w="1668" h="2132" extrusionOk="0">
                  <a:moveTo>
                    <a:pt x="1244" y="0"/>
                  </a:moveTo>
                  <a:cubicBezTo>
                    <a:pt x="1210" y="0"/>
                    <a:pt x="1177" y="15"/>
                    <a:pt x="1143" y="49"/>
                  </a:cubicBezTo>
                  <a:cubicBezTo>
                    <a:pt x="1084" y="84"/>
                    <a:pt x="1036" y="120"/>
                    <a:pt x="989" y="168"/>
                  </a:cubicBezTo>
                  <a:cubicBezTo>
                    <a:pt x="750" y="441"/>
                    <a:pt x="560" y="715"/>
                    <a:pt x="477" y="1073"/>
                  </a:cubicBezTo>
                  <a:cubicBezTo>
                    <a:pt x="429" y="1120"/>
                    <a:pt x="381" y="1180"/>
                    <a:pt x="334" y="1227"/>
                  </a:cubicBezTo>
                  <a:cubicBezTo>
                    <a:pt x="298" y="1275"/>
                    <a:pt x="238" y="1311"/>
                    <a:pt x="203" y="1370"/>
                  </a:cubicBezTo>
                  <a:cubicBezTo>
                    <a:pt x="96" y="1430"/>
                    <a:pt x="143" y="1584"/>
                    <a:pt x="36" y="1644"/>
                  </a:cubicBezTo>
                  <a:lnTo>
                    <a:pt x="36" y="1656"/>
                  </a:lnTo>
                  <a:cubicBezTo>
                    <a:pt x="12" y="1692"/>
                    <a:pt x="0" y="1727"/>
                    <a:pt x="12" y="1787"/>
                  </a:cubicBezTo>
                  <a:cubicBezTo>
                    <a:pt x="36" y="1846"/>
                    <a:pt x="96" y="1894"/>
                    <a:pt x="119" y="1965"/>
                  </a:cubicBezTo>
                  <a:cubicBezTo>
                    <a:pt x="119" y="2013"/>
                    <a:pt x="143" y="2061"/>
                    <a:pt x="191" y="2073"/>
                  </a:cubicBezTo>
                  <a:cubicBezTo>
                    <a:pt x="238" y="2073"/>
                    <a:pt x="274" y="2085"/>
                    <a:pt x="322" y="2085"/>
                  </a:cubicBezTo>
                  <a:cubicBezTo>
                    <a:pt x="385" y="2109"/>
                    <a:pt x="448" y="2131"/>
                    <a:pt x="500" y="2131"/>
                  </a:cubicBezTo>
                  <a:cubicBezTo>
                    <a:pt x="575" y="2131"/>
                    <a:pt x="626" y="2085"/>
                    <a:pt x="619" y="1930"/>
                  </a:cubicBezTo>
                  <a:cubicBezTo>
                    <a:pt x="453" y="1811"/>
                    <a:pt x="536" y="1692"/>
                    <a:pt x="619" y="1573"/>
                  </a:cubicBezTo>
                  <a:cubicBezTo>
                    <a:pt x="953" y="1096"/>
                    <a:pt x="1262" y="620"/>
                    <a:pt x="1631" y="180"/>
                  </a:cubicBezTo>
                  <a:cubicBezTo>
                    <a:pt x="1667" y="144"/>
                    <a:pt x="1643" y="96"/>
                    <a:pt x="1608" y="60"/>
                  </a:cubicBezTo>
                  <a:cubicBezTo>
                    <a:pt x="1500" y="49"/>
                    <a:pt x="1405" y="37"/>
                    <a:pt x="1322" y="25"/>
                  </a:cubicBezTo>
                  <a:cubicBezTo>
                    <a:pt x="1296" y="9"/>
                    <a:pt x="1270" y="0"/>
                    <a:pt x="1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5"/>
            <p:cNvSpPr/>
            <p:nvPr/>
          </p:nvSpPr>
          <p:spPr>
            <a:xfrm>
              <a:off x="5251825" y="2498350"/>
              <a:ext cx="63725" cy="17525"/>
            </a:xfrm>
            <a:custGeom>
              <a:avLst/>
              <a:gdLst/>
              <a:ahLst/>
              <a:cxnLst/>
              <a:rect l="l" t="t" r="r" b="b"/>
              <a:pathLst>
                <a:path w="2549" h="701" extrusionOk="0">
                  <a:moveTo>
                    <a:pt x="2251" y="1"/>
                  </a:moveTo>
                  <a:cubicBezTo>
                    <a:pt x="2192" y="1"/>
                    <a:pt x="2132" y="1"/>
                    <a:pt x="2073" y="24"/>
                  </a:cubicBezTo>
                  <a:cubicBezTo>
                    <a:pt x="2013" y="48"/>
                    <a:pt x="1954" y="48"/>
                    <a:pt x="1894" y="48"/>
                  </a:cubicBezTo>
                  <a:cubicBezTo>
                    <a:pt x="1811" y="30"/>
                    <a:pt x="1727" y="30"/>
                    <a:pt x="1644" y="30"/>
                  </a:cubicBezTo>
                  <a:cubicBezTo>
                    <a:pt x="1561" y="30"/>
                    <a:pt x="1477" y="30"/>
                    <a:pt x="1394" y="13"/>
                  </a:cubicBezTo>
                  <a:cubicBezTo>
                    <a:pt x="1334" y="7"/>
                    <a:pt x="1281" y="4"/>
                    <a:pt x="1229" y="4"/>
                  </a:cubicBezTo>
                  <a:cubicBezTo>
                    <a:pt x="1177" y="4"/>
                    <a:pt x="1126" y="7"/>
                    <a:pt x="1072" y="13"/>
                  </a:cubicBezTo>
                  <a:cubicBezTo>
                    <a:pt x="1032" y="10"/>
                    <a:pt x="992" y="8"/>
                    <a:pt x="952" y="8"/>
                  </a:cubicBezTo>
                  <a:cubicBezTo>
                    <a:pt x="647" y="8"/>
                    <a:pt x="344" y="85"/>
                    <a:pt x="60" y="179"/>
                  </a:cubicBezTo>
                  <a:cubicBezTo>
                    <a:pt x="49" y="227"/>
                    <a:pt x="49" y="263"/>
                    <a:pt x="25" y="310"/>
                  </a:cubicBezTo>
                  <a:cubicBezTo>
                    <a:pt x="1" y="417"/>
                    <a:pt x="60" y="489"/>
                    <a:pt x="132" y="548"/>
                  </a:cubicBezTo>
                  <a:cubicBezTo>
                    <a:pt x="203" y="608"/>
                    <a:pt x="287" y="655"/>
                    <a:pt x="382" y="679"/>
                  </a:cubicBezTo>
                  <a:cubicBezTo>
                    <a:pt x="427" y="694"/>
                    <a:pt x="472" y="701"/>
                    <a:pt x="515" y="701"/>
                  </a:cubicBezTo>
                  <a:cubicBezTo>
                    <a:pt x="575" y="701"/>
                    <a:pt x="631" y="688"/>
                    <a:pt x="680" y="667"/>
                  </a:cubicBezTo>
                  <a:cubicBezTo>
                    <a:pt x="842" y="542"/>
                    <a:pt x="1019" y="522"/>
                    <a:pt x="1195" y="522"/>
                  </a:cubicBezTo>
                  <a:cubicBezTo>
                    <a:pt x="1277" y="522"/>
                    <a:pt x="1359" y="526"/>
                    <a:pt x="1440" y="526"/>
                  </a:cubicBezTo>
                  <a:cubicBezTo>
                    <a:pt x="1465" y="526"/>
                    <a:pt x="1489" y="526"/>
                    <a:pt x="1513" y="525"/>
                  </a:cubicBezTo>
                  <a:cubicBezTo>
                    <a:pt x="1548" y="525"/>
                    <a:pt x="1584" y="521"/>
                    <a:pt x="1619" y="521"/>
                  </a:cubicBezTo>
                  <a:cubicBezTo>
                    <a:pt x="1681" y="521"/>
                    <a:pt x="1741" y="531"/>
                    <a:pt x="1787" y="584"/>
                  </a:cubicBezTo>
                  <a:cubicBezTo>
                    <a:pt x="1870" y="584"/>
                    <a:pt x="1977" y="560"/>
                    <a:pt x="2073" y="560"/>
                  </a:cubicBezTo>
                  <a:cubicBezTo>
                    <a:pt x="2073" y="548"/>
                    <a:pt x="2084" y="548"/>
                    <a:pt x="2108" y="536"/>
                  </a:cubicBezTo>
                  <a:cubicBezTo>
                    <a:pt x="2118" y="533"/>
                    <a:pt x="2127" y="532"/>
                    <a:pt x="2135" y="532"/>
                  </a:cubicBezTo>
                  <a:cubicBezTo>
                    <a:pt x="2158" y="532"/>
                    <a:pt x="2177" y="543"/>
                    <a:pt x="2204" y="560"/>
                  </a:cubicBezTo>
                  <a:lnTo>
                    <a:pt x="2489" y="560"/>
                  </a:lnTo>
                  <a:cubicBezTo>
                    <a:pt x="2549" y="525"/>
                    <a:pt x="2549" y="477"/>
                    <a:pt x="2501" y="477"/>
                  </a:cubicBezTo>
                  <a:cubicBezTo>
                    <a:pt x="2442" y="429"/>
                    <a:pt x="2394" y="370"/>
                    <a:pt x="2346" y="322"/>
                  </a:cubicBezTo>
                  <a:cubicBezTo>
                    <a:pt x="2394" y="298"/>
                    <a:pt x="2430" y="239"/>
                    <a:pt x="2430" y="179"/>
                  </a:cubicBezTo>
                  <a:cubicBezTo>
                    <a:pt x="2394" y="84"/>
                    <a:pt x="2346" y="24"/>
                    <a:pt x="2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5"/>
            <p:cNvSpPr/>
            <p:nvPr/>
          </p:nvSpPr>
          <p:spPr>
            <a:xfrm>
              <a:off x="5750400" y="2587950"/>
              <a:ext cx="65825" cy="10150"/>
            </a:xfrm>
            <a:custGeom>
              <a:avLst/>
              <a:gdLst/>
              <a:ahLst/>
              <a:cxnLst/>
              <a:rect l="l" t="t" r="r" b="b"/>
              <a:pathLst>
                <a:path w="2633" h="406" extrusionOk="0">
                  <a:moveTo>
                    <a:pt x="322" y="0"/>
                  </a:moveTo>
                  <a:cubicBezTo>
                    <a:pt x="239" y="108"/>
                    <a:pt x="48" y="36"/>
                    <a:pt x="1" y="179"/>
                  </a:cubicBezTo>
                  <a:cubicBezTo>
                    <a:pt x="13" y="250"/>
                    <a:pt x="60" y="298"/>
                    <a:pt x="120" y="334"/>
                  </a:cubicBezTo>
                  <a:cubicBezTo>
                    <a:pt x="198" y="345"/>
                    <a:pt x="277" y="349"/>
                    <a:pt x="356" y="349"/>
                  </a:cubicBezTo>
                  <a:cubicBezTo>
                    <a:pt x="528" y="349"/>
                    <a:pt x="702" y="330"/>
                    <a:pt x="874" y="330"/>
                  </a:cubicBezTo>
                  <a:cubicBezTo>
                    <a:pt x="1029" y="330"/>
                    <a:pt x="1184" y="346"/>
                    <a:pt x="1334" y="405"/>
                  </a:cubicBezTo>
                  <a:lnTo>
                    <a:pt x="1727" y="405"/>
                  </a:lnTo>
                  <a:cubicBezTo>
                    <a:pt x="1805" y="336"/>
                    <a:pt x="1883" y="314"/>
                    <a:pt x="1961" y="314"/>
                  </a:cubicBezTo>
                  <a:cubicBezTo>
                    <a:pt x="2086" y="314"/>
                    <a:pt x="2210" y="371"/>
                    <a:pt x="2334" y="393"/>
                  </a:cubicBezTo>
                  <a:cubicBezTo>
                    <a:pt x="2347" y="394"/>
                    <a:pt x="2360" y="395"/>
                    <a:pt x="2373" y="395"/>
                  </a:cubicBezTo>
                  <a:cubicBezTo>
                    <a:pt x="2488" y="395"/>
                    <a:pt x="2587" y="345"/>
                    <a:pt x="2608" y="227"/>
                  </a:cubicBezTo>
                  <a:cubicBezTo>
                    <a:pt x="2632" y="12"/>
                    <a:pt x="2489" y="0"/>
                    <a:pt x="2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5"/>
            <p:cNvSpPr/>
            <p:nvPr/>
          </p:nvSpPr>
          <p:spPr>
            <a:xfrm>
              <a:off x="5352150" y="2425725"/>
              <a:ext cx="78300" cy="10550"/>
            </a:xfrm>
            <a:custGeom>
              <a:avLst/>
              <a:gdLst/>
              <a:ahLst/>
              <a:cxnLst/>
              <a:rect l="l" t="t" r="r" b="b"/>
              <a:pathLst>
                <a:path w="3132" h="422" extrusionOk="0">
                  <a:moveTo>
                    <a:pt x="1677" y="1"/>
                  </a:moveTo>
                  <a:cubicBezTo>
                    <a:pt x="1118" y="1"/>
                    <a:pt x="559" y="42"/>
                    <a:pt x="0" y="167"/>
                  </a:cubicBezTo>
                  <a:cubicBezTo>
                    <a:pt x="24" y="334"/>
                    <a:pt x="286" y="155"/>
                    <a:pt x="286" y="358"/>
                  </a:cubicBezTo>
                  <a:cubicBezTo>
                    <a:pt x="347" y="394"/>
                    <a:pt x="405" y="422"/>
                    <a:pt x="462" y="422"/>
                  </a:cubicBezTo>
                  <a:cubicBezTo>
                    <a:pt x="515" y="422"/>
                    <a:pt x="567" y="397"/>
                    <a:pt x="619" y="334"/>
                  </a:cubicBezTo>
                  <a:cubicBezTo>
                    <a:pt x="715" y="262"/>
                    <a:pt x="810" y="227"/>
                    <a:pt x="905" y="227"/>
                  </a:cubicBezTo>
                  <a:cubicBezTo>
                    <a:pt x="1000" y="227"/>
                    <a:pt x="1096" y="262"/>
                    <a:pt x="1191" y="334"/>
                  </a:cubicBezTo>
                  <a:cubicBezTo>
                    <a:pt x="1810" y="310"/>
                    <a:pt x="2429" y="310"/>
                    <a:pt x="3036" y="298"/>
                  </a:cubicBezTo>
                  <a:cubicBezTo>
                    <a:pt x="3132" y="227"/>
                    <a:pt x="3132" y="131"/>
                    <a:pt x="3036" y="60"/>
                  </a:cubicBezTo>
                  <a:cubicBezTo>
                    <a:pt x="2583" y="28"/>
                    <a:pt x="2130" y="1"/>
                    <a:pt x="16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5"/>
            <p:cNvSpPr/>
            <p:nvPr/>
          </p:nvSpPr>
          <p:spPr>
            <a:xfrm>
              <a:off x="5698625" y="2440225"/>
              <a:ext cx="67875" cy="11425"/>
            </a:xfrm>
            <a:custGeom>
              <a:avLst/>
              <a:gdLst/>
              <a:ahLst/>
              <a:cxnLst/>
              <a:rect l="l" t="t" r="r" b="b"/>
              <a:pathLst>
                <a:path w="2715" h="457" extrusionOk="0">
                  <a:moveTo>
                    <a:pt x="2211" y="1"/>
                  </a:moveTo>
                  <a:cubicBezTo>
                    <a:pt x="2069" y="1"/>
                    <a:pt x="1926" y="22"/>
                    <a:pt x="1786" y="28"/>
                  </a:cubicBezTo>
                  <a:cubicBezTo>
                    <a:pt x="1746" y="74"/>
                    <a:pt x="1702" y="98"/>
                    <a:pt x="1659" y="98"/>
                  </a:cubicBezTo>
                  <a:cubicBezTo>
                    <a:pt x="1613" y="98"/>
                    <a:pt x="1567" y="71"/>
                    <a:pt x="1524" y="16"/>
                  </a:cubicBezTo>
                  <a:cubicBezTo>
                    <a:pt x="1466" y="10"/>
                    <a:pt x="1407" y="8"/>
                    <a:pt x="1349" y="8"/>
                  </a:cubicBezTo>
                  <a:cubicBezTo>
                    <a:pt x="1054" y="8"/>
                    <a:pt x="758" y="69"/>
                    <a:pt x="456" y="69"/>
                  </a:cubicBezTo>
                  <a:cubicBezTo>
                    <a:pt x="329" y="69"/>
                    <a:pt x="201" y="59"/>
                    <a:pt x="72" y="28"/>
                  </a:cubicBezTo>
                  <a:lnTo>
                    <a:pt x="72" y="28"/>
                  </a:lnTo>
                  <a:cubicBezTo>
                    <a:pt x="12" y="123"/>
                    <a:pt x="0" y="206"/>
                    <a:pt x="95" y="302"/>
                  </a:cubicBezTo>
                  <a:cubicBezTo>
                    <a:pt x="423" y="427"/>
                    <a:pt x="756" y="456"/>
                    <a:pt x="1091" y="456"/>
                  </a:cubicBezTo>
                  <a:cubicBezTo>
                    <a:pt x="1395" y="456"/>
                    <a:pt x="1701" y="432"/>
                    <a:pt x="2005" y="432"/>
                  </a:cubicBezTo>
                  <a:cubicBezTo>
                    <a:pt x="2035" y="432"/>
                    <a:pt x="2065" y="432"/>
                    <a:pt x="2096" y="433"/>
                  </a:cubicBezTo>
                  <a:cubicBezTo>
                    <a:pt x="2145" y="378"/>
                    <a:pt x="2191" y="356"/>
                    <a:pt x="2235" y="356"/>
                  </a:cubicBezTo>
                  <a:cubicBezTo>
                    <a:pt x="2287" y="356"/>
                    <a:pt x="2336" y="387"/>
                    <a:pt x="2381" y="433"/>
                  </a:cubicBezTo>
                  <a:lnTo>
                    <a:pt x="2548" y="433"/>
                  </a:lnTo>
                  <a:cubicBezTo>
                    <a:pt x="2631" y="361"/>
                    <a:pt x="2715" y="266"/>
                    <a:pt x="2679" y="135"/>
                  </a:cubicBezTo>
                  <a:cubicBezTo>
                    <a:pt x="2528" y="28"/>
                    <a:pt x="2370" y="1"/>
                    <a:pt x="2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5"/>
            <p:cNvSpPr/>
            <p:nvPr/>
          </p:nvSpPr>
          <p:spPr>
            <a:xfrm>
              <a:off x="5896850" y="2426025"/>
              <a:ext cx="76825" cy="16525"/>
            </a:xfrm>
            <a:custGeom>
              <a:avLst/>
              <a:gdLst/>
              <a:ahLst/>
              <a:cxnLst/>
              <a:rect l="l" t="t" r="r" b="b"/>
              <a:pathLst>
                <a:path w="3073" h="661" extrusionOk="0">
                  <a:moveTo>
                    <a:pt x="215" y="0"/>
                  </a:moveTo>
                  <a:cubicBezTo>
                    <a:pt x="156" y="60"/>
                    <a:pt x="84" y="84"/>
                    <a:pt x="25" y="143"/>
                  </a:cubicBezTo>
                  <a:cubicBezTo>
                    <a:pt x="1" y="179"/>
                    <a:pt x="25" y="239"/>
                    <a:pt x="60" y="274"/>
                  </a:cubicBezTo>
                  <a:cubicBezTo>
                    <a:pt x="537" y="393"/>
                    <a:pt x="1013" y="453"/>
                    <a:pt x="1513" y="453"/>
                  </a:cubicBezTo>
                  <a:cubicBezTo>
                    <a:pt x="1736" y="602"/>
                    <a:pt x="1962" y="660"/>
                    <a:pt x="2193" y="660"/>
                  </a:cubicBezTo>
                  <a:cubicBezTo>
                    <a:pt x="2406" y="660"/>
                    <a:pt x="2624" y="610"/>
                    <a:pt x="2846" y="536"/>
                  </a:cubicBezTo>
                  <a:cubicBezTo>
                    <a:pt x="3073" y="381"/>
                    <a:pt x="2942" y="262"/>
                    <a:pt x="2787" y="155"/>
                  </a:cubicBezTo>
                  <a:cubicBezTo>
                    <a:pt x="2577" y="117"/>
                    <a:pt x="2366" y="104"/>
                    <a:pt x="2155" y="104"/>
                  </a:cubicBezTo>
                  <a:cubicBezTo>
                    <a:pt x="1838" y="104"/>
                    <a:pt x="1522" y="134"/>
                    <a:pt x="1215" y="155"/>
                  </a:cubicBezTo>
                  <a:cubicBezTo>
                    <a:pt x="1145" y="204"/>
                    <a:pt x="1079" y="226"/>
                    <a:pt x="1014" y="226"/>
                  </a:cubicBezTo>
                  <a:cubicBezTo>
                    <a:pt x="936" y="226"/>
                    <a:pt x="859" y="195"/>
                    <a:pt x="775" y="143"/>
                  </a:cubicBezTo>
                  <a:cubicBezTo>
                    <a:pt x="584" y="96"/>
                    <a:pt x="406" y="48"/>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5"/>
            <p:cNvSpPr/>
            <p:nvPr/>
          </p:nvSpPr>
          <p:spPr>
            <a:xfrm>
              <a:off x="5541750" y="2505500"/>
              <a:ext cx="74450" cy="8275"/>
            </a:xfrm>
            <a:custGeom>
              <a:avLst/>
              <a:gdLst/>
              <a:ahLst/>
              <a:cxnLst/>
              <a:rect l="l" t="t" r="r" b="b"/>
              <a:pathLst>
                <a:path w="2978" h="331" extrusionOk="0">
                  <a:moveTo>
                    <a:pt x="203" y="0"/>
                  </a:moveTo>
                  <a:cubicBezTo>
                    <a:pt x="132" y="72"/>
                    <a:pt x="1" y="119"/>
                    <a:pt x="60" y="262"/>
                  </a:cubicBezTo>
                  <a:cubicBezTo>
                    <a:pt x="223" y="266"/>
                    <a:pt x="387" y="266"/>
                    <a:pt x="552" y="266"/>
                  </a:cubicBezTo>
                  <a:cubicBezTo>
                    <a:pt x="882" y="266"/>
                    <a:pt x="1215" y="266"/>
                    <a:pt x="1548" y="298"/>
                  </a:cubicBezTo>
                  <a:cubicBezTo>
                    <a:pt x="1787" y="310"/>
                    <a:pt x="2025" y="331"/>
                    <a:pt x="2263" y="331"/>
                  </a:cubicBezTo>
                  <a:cubicBezTo>
                    <a:pt x="2501" y="331"/>
                    <a:pt x="2739" y="310"/>
                    <a:pt x="2977" y="239"/>
                  </a:cubicBezTo>
                  <a:cubicBezTo>
                    <a:pt x="2394" y="24"/>
                    <a:pt x="1798" y="36"/>
                    <a:pt x="1203" y="0"/>
                  </a:cubicBezTo>
                  <a:cubicBezTo>
                    <a:pt x="1157" y="40"/>
                    <a:pt x="1114" y="59"/>
                    <a:pt x="1071" y="59"/>
                  </a:cubicBezTo>
                  <a:cubicBezTo>
                    <a:pt x="1025" y="59"/>
                    <a:pt x="979" y="37"/>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5"/>
            <p:cNvSpPr/>
            <p:nvPr/>
          </p:nvSpPr>
          <p:spPr>
            <a:xfrm>
              <a:off x="5236650" y="2376600"/>
              <a:ext cx="26825" cy="46175"/>
            </a:xfrm>
            <a:custGeom>
              <a:avLst/>
              <a:gdLst/>
              <a:ahLst/>
              <a:cxnLst/>
              <a:rect l="l" t="t" r="r" b="b"/>
              <a:pathLst>
                <a:path w="1073" h="1847" extrusionOk="0">
                  <a:moveTo>
                    <a:pt x="929" y="1"/>
                  </a:moveTo>
                  <a:cubicBezTo>
                    <a:pt x="798" y="61"/>
                    <a:pt x="727" y="168"/>
                    <a:pt x="632" y="275"/>
                  </a:cubicBezTo>
                  <a:cubicBezTo>
                    <a:pt x="513" y="727"/>
                    <a:pt x="275" y="1144"/>
                    <a:pt x="60" y="1561"/>
                  </a:cubicBezTo>
                  <a:cubicBezTo>
                    <a:pt x="1" y="1620"/>
                    <a:pt x="13" y="1668"/>
                    <a:pt x="84" y="1715"/>
                  </a:cubicBezTo>
                  <a:lnTo>
                    <a:pt x="394" y="1846"/>
                  </a:lnTo>
                  <a:cubicBezTo>
                    <a:pt x="667" y="1382"/>
                    <a:pt x="834" y="882"/>
                    <a:pt x="1013" y="370"/>
                  </a:cubicBezTo>
                  <a:cubicBezTo>
                    <a:pt x="1072" y="239"/>
                    <a:pt x="1072" y="108"/>
                    <a:pt x="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5"/>
            <p:cNvSpPr/>
            <p:nvPr/>
          </p:nvSpPr>
          <p:spPr>
            <a:xfrm>
              <a:off x="5260475" y="2390150"/>
              <a:ext cx="65800" cy="27925"/>
            </a:xfrm>
            <a:custGeom>
              <a:avLst/>
              <a:gdLst/>
              <a:ahLst/>
              <a:cxnLst/>
              <a:rect l="l" t="t" r="r" b="b"/>
              <a:pathLst>
                <a:path w="2632" h="1117" extrusionOk="0">
                  <a:moveTo>
                    <a:pt x="488" y="1"/>
                  </a:moveTo>
                  <a:cubicBezTo>
                    <a:pt x="470" y="1"/>
                    <a:pt x="450" y="3"/>
                    <a:pt x="429" y="7"/>
                  </a:cubicBezTo>
                  <a:cubicBezTo>
                    <a:pt x="143" y="292"/>
                    <a:pt x="72" y="662"/>
                    <a:pt x="0" y="1019"/>
                  </a:cubicBezTo>
                  <a:cubicBezTo>
                    <a:pt x="36" y="1066"/>
                    <a:pt x="95" y="1102"/>
                    <a:pt x="155" y="1114"/>
                  </a:cubicBezTo>
                  <a:cubicBezTo>
                    <a:pt x="172" y="1116"/>
                    <a:pt x="188" y="1117"/>
                    <a:pt x="205" y="1117"/>
                  </a:cubicBezTo>
                  <a:cubicBezTo>
                    <a:pt x="294" y="1117"/>
                    <a:pt x="378" y="1087"/>
                    <a:pt x="429" y="1007"/>
                  </a:cubicBezTo>
                  <a:cubicBezTo>
                    <a:pt x="429" y="935"/>
                    <a:pt x="441" y="840"/>
                    <a:pt x="441" y="769"/>
                  </a:cubicBezTo>
                  <a:cubicBezTo>
                    <a:pt x="504" y="667"/>
                    <a:pt x="572" y="636"/>
                    <a:pt x="644" y="636"/>
                  </a:cubicBezTo>
                  <a:cubicBezTo>
                    <a:pt x="748" y="636"/>
                    <a:pt x="859" y="702"/>
                    <a:pt x="965" y="709"/>
                  </a:cubicBezTo>
                  <a:cubicBezTo>
                    <a:pt x="1500" y="662"/>
                    <a:pt x="2024" y="626"/>
                    <a:pt x="2560" y="578"/>
                  </a:cubicBezTo>
                  <a:cubicBezTo>
                    <a:pt x="2631" y="531"/>
                    <a:pt x="2631" y="471"/>
                    <a:pt x="2572" y="423"/>
                  </a:cubicBezTo>
                  <a:lnTo>
                    <a:pt x="976" y="423"/>
                  </a:lnTo>
                  <a:cubicBezTo>
                    <a:pt x="941" y="423"/>
                    <a:pt x="904" y="425"/>
                    <a:pt x="868" y="425"/>
                  </a:cubicBezTo>
                  <a:cubicBezTo>
                    <a:pt x="725" y="425"/>
                    <a:pt x="595" y="402"/>
                    <a:pt x="595" y="173"/>
                  </a:cubicBezTo>
                  <a:cubicBezTo>
                    <a:pt x="625" y="54"/>
                    <a:pt x="580"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5"/>
            <p:cNvSpPr/>
            <p:nvPr/>
          </p:nvSpPr>
          <p:spPr>
            <a:xfrm>
              <a:off x="6013150" y="2572200"/>
              <a:ext cx="55475" cy="14775"/>
            </a:xfrm>
            <a:custGeom>
              <a:avLst/>
              <a:gdLst/>
              <a:ahLst/>
              <a:cxnLst/>
              <a:rect l="l" t="t" r="r" b="b"/>
              <a:pathLst>
                <a:path w="2219" h="591" extrusionOk="0">
                  <a:moveTo>
                    <a:pt x="285" y="0"/>
                  </a:moveTo>
                  <a:cubicBezTo>
                    <a:pt x="171" y="0"/>
                    <a:pt x="121" y="179"/>
                    <a:pt x="28" y="226"/>
                  </a:cubicBezTo>
                  <a:cubicBezTo>
                    <a:pt x="1" y="316"/>
                    <a:pt x="15" y="393"/>
                    <a:pt x="86" y="393"/>
                  </a:cubicBezTo>
                  <a:cubicBezTo>
                    <a:pt x="109" y="393"/>
                    <a:pt x="137" y="386"/>
                    <a:pt x="171" y="368"/>
                  </a:cubicBezTo>
                  <a:cubicBezTo>
                    <a:pt x="300" y="401"/>
                    <a:pt x="428" y="491"/>
                    <a:pt x="540" y="491"/>
                  </a:cubicBezTo>
                  <a:cubicBezTo>
                    <a:pt x="552" y="491"/>
                    <a:pt x="564" y="490"/>
                    <a:pt x="576" y="488"/>
                  </a:cubicBezTo>
                  <a:cubicBezTo>
                    <a:pt x="722" y="448"/>
                    <a:pt x="865" y="433"/>
                    <a:pt x="1006" y="433"/>
                  </a:cubicBezTo>
                  <a:cubicBezTo>
                    <a:pt x="1380" y="433"/>
                    <a:pt x="1740" y="540"/>
                    <a:pt x="2111" y="583"/>
                  </a:cubicBezTo>
                  <a:cubicBezTo>
                    <a:pt x="2124" y="588"/>
                    <a:pt x="2135" y="590"/>
                    <a:pt x="2145" y="590"/>
                  </a:cubicBezTo>
                  <a:cubicBezTo>
                    <a:pt x="2181" y="590"/>
                    <a:pt x="2200" y="558"/>
                    <a:pt x="2219" y="511"/>
                  </a:cubicBezTo>
                  <a:cubicBezTo>
                    <a:pt x="2179" y="324"/>
                    <a:pt x="2099" y="210"/>
                    <a:pt x="1931" y="210"/>
                  </a:cubicBezTo>
                  <a:cubicBezTo>
                    <a:pt x="1896" y="210"/>
                    <a:pt x="1857" y="215"/>
                    <a:pt x="1814" y="226"/>
                  </a:cubicBezTo>
                  <a:cubicBezTo>
                    <a:pt x="1743" y="242"/>
                    <a:pt x="1674" y="252"/>
                    <a:pt x="1608" y="252"/>
                  </a:cubicBezTo>
                  <a:cubicBezTo>
                    <a:pt x="1440" y="252"/>
                    <a:pt x="1287" y="192"/>
                    <a:pt x="1159" y="47"/>
                  </a:cubicBezTo>
                  <a:cubicBezTo>
                    <a:pt x="997" y="62"/>
                    <a:pt x="831" y="143"/>
                    <a:pt x="666" y="143"/>
                  </a:cubicBezTo>
                  <a:cubicBezTo>
                    <a:pt x="575" y="143"/>
                    <a:pt x="485" y="119"/>
                    <a:pt x="397" y="47"/>
                  </a:cubicBezTo>
                  <a:cubicBezTo>
                    <a:pt x="353" y="14"/>
                    <a:pt x="317"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5"/>
            <p:cNvSpPr/>
            <p:nvPr/>
          </p:nvSpPr>
          <p:spPr>
            <a:xfrm>
              <a:off x="5552475" y="2464175"/>
              <a:ext cx="59250" cy="11875"/>
            </a:xfrm>
            <a:custGeom>
              <a:avLst/>
              <a:gdLst/>
              <a:ahLst/>
              <a:cxnLst/>
              <a:rect l="l" t="t" r="r" b="b"/>
              <a:pathLst>
                <a:path w="2370" h="475" extrusionOk="0">
                  <a:moveTo>
                    <a:pt x="1200" y="1"/>
                  </a:moveTo>
                  <a:cubicBezTo>
                    <a:pt x="1062" y="1"/>
                    <a:pt x="924" y="18"/>
                    <a:pt x="786" y="70"/>
                  </a:cubicBezTo>
                  <a:cubicBezTo>
                    <a:pt x="736" y="104"/>
                    <a:pt x="679" y="114"/>
                    <a:pt x="618" y="114"/>
                  </a:cubicBezTo>
                  <a:cubicBezTo>
                    <a:pt x="526" y="114"/>
                    <a:pt x="425" y="90"/>
                    <a:pt x="328" y="90"/>
                  </a:cubicBezTo>
                  <a:cubicBezTo>
                    <a:pt x="203" y="90"/>
                    <a:pt x="84" y="131"/>
                    <a:pt x="0" y="320"/>
                  </a:cubicBezTo>
                  <a:cubicBezTo>
                    <a:pt x="726" y="368"/>
                    <a:pt x="1393" y="427"/>
                    <a:pt x="2084" y="475"/>
                  </a:cubicBezTo>
                  <a:cubicBezTo>
                    <a:pt x="2143" y="344"/>
                    <a:pt x="2227" y="248"/>
                    <a:pt x="2370" y="201"/>
                  </a:cubicBezTo>
                  <a:cubicBezTo>
                    <a:pt x="2310" y="106"/>
                    <a:pt x="2203" y="82"/>
                    <a:pt x="2084" y="82"/>
                  </a:cubicBezTo>
                  <a:lnTo>
                    <a:pt x="2084" y="70"/>
                  </a:lnTo>
                  <a:cubicBezTo>
                    <a:pt x="2054" y="94"/>
                    <a:pt x="2027" y="106"/>
                    <a:pt x="2000" y="106"/>
                  </a:cubicBezTo>
                  <a:cubicBezTo>
                    <a:pt x="1974" y="106"/>
                    <a:pt x="1947" y="94"/>
                    <a:pt x="1917" y="70"/>
                  </a:cubicBezTo>
                  <a:lnTo>
                    <a:pt x="1929" y="70"/>
                  </a:lnTo>
                  <a:cubicBezTo>
                    <a:pt x="1686" y="55"/>
                    <a:pt x="1443"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5"/>
            <p:cNvSpPr/>
            <p:nvPr/>
          </p:nvSpPr>
          <p:spPr>
            <a:xfrm>
              <a:off x="5703375" y="2579075"/>
              <a:ext cx="50025" cy="15750"/>
            </a:xfrm>
            <a:custGeom>
              <a:avLst/>
              <a:gdLst/>
              <a:ahLst/>
              <a:cxnLst/>
              <a:rect l="l" t="t" r="r" b="b"/>
              <a:pathLst>
                <a:path w="2001" h="630" extrusionOk="0">
                  <a:moveTo>
                    <a:pt x="678" y="0"/>
                  </a:moveTo>
                  <a:cubicBezTo>
                    <a:pt x="526" y="0"/>
                    <a:pt x="372" y="15"/>
                    <a:pt x="215" y="46"/>
                  </a:cubicBezTo>
                  <a:cubicBezTo>
                    <a:pt x="84" y="93"/>
                    <a:pt x="1" y="177"/>
                    <a:pt x="1" y="308"/>
                  </a:cubicBezTo>
                  <a:cubicBezTo>
                    <a:pt x="36" y="367"/>
                    <a:pt x="72" y="403"/>
                    <a:pt x="132" y="415"/>
                  </a:cubicBezTo>
                  <a:cubicBezTo>
                    <a:pt x="154" y="417"/>
                    <a:pt x="176" y="418"/>
                    <a:pt x="198" y="418"/>
                  </a:cubicBezTo>
                  <a:cubicBezTo>
                    <a:pt x="222" y="418"/>
                    <a:pt x="245" y="417"/>
                    <a:pt x="269" y="417"/>
                  </a:cubicBezTo>
                  <a:cubicBezTo>
                    <a:pt x="341" y="417"/>
                    <a:pt x="411" y="423"/>
                    <a:pt x="477" y="474"/>
                  </a:cubicBezTo>
                  <a:lnTo>
                    <a:pt x="632" y="474"/>
                  </a:lnTo>
                  <a:cubicBezTo>
                    <a:pt x="703" y="439"/>
                    <a:pt x="778" y="412"/>
                    <a:pt x="850" y="412"/>
                  </a:cubicBezTo>
                  <a:cubicBezTo>
                    <a:pt x="923" y="412"/>
                    <a:pt x="995" y="439"/>
                    <a:pt x="1060" y="510"/>
                  </a:cubicBezTo>
                  <a:cubicBezTo>
                    <a:pt x="1298" y="534"/>
                    <a:pt x="1537" y="582"/>
                    <a:pt x="1775" y="629"/>
                  </a:cubicBezTo>
                  <a:cubicBezTo>
                    <a:pt x="1846" y="605"/>
                    <a:pt x="1894" y="570"/>
                    <a:pt x="1906" y="510"/>
                  </a:cubicBezTo>
                  <a:lnTo>
                    <a:pt x="1965" y="486"/>
                  </a:lnTo>
                  <a:cubicBezTo>
                    <a:pt x="2001" y="427"/>
                    <a:pt x="1989" y="391"/>
                    <a:pt x="1929" y="344"/>
                  </a:cubicBezTo>
                  <a:cubicBezTo>
                    <a:pt x="1532" y="123"/>
                    <a:pt x="1115" y="0"/>
                    <a:pt x="6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5"/>
            <p:cNvSpPr/>
            <p:nvPr/>
          </p:nvSpPr>
          <p:spPr>
            <a:xfrm>
              <a:off x="5965325" y="2484375"/>
              <a:ext cx="46150" cy="13700"/>
            </a:xfrm>
            <a:custGeom>
              <a:avLst/>
              <a:gdLst/>
              <a:ahLst/>
              <a:cxnLst/>
              <a:rect l="l" t="t" r="r" b="b"/>
              <a:pathLst>
                <a:path w="1846" h="548" extrusionOk="0">
                  <a:moveTo>
                    <a:pt x="919" y="0"/>
                  </a:moveTo>
                  <a:cubicBezTo>
                    <a:pt x="859" y="0"/>
                    <a:pt x="802" y="19"/>
                    <a:pt x="750" y="71"/>
                  </a:cubicBezTo>
                  <a:cubicBezTo>
                    <a:pt x="695" y="119"/>
                    <a:pt x="641" y="137"/>
                    <a:pt x="588" y="137"/>
                  </a:cubicBezTo>
                  <a:cubicBezTo>
                    <a:pt x="443" y="137"/>
                    <a:pt x="306" y="5"/>
                    <a:pt x="182" y="5"/>
                  </a:cubicBezTo>
                  <a:cubicBezTo>
                    <a:pt x="127" y="5"/>
                    <a:pt x="74" y="31"/>
                    <a:pt x="24" y="107"/>
                  </a:cubicBezTo>
                  <a:cubicBezTo>
                    <a:pt x="0" y="250"/>
                    <a:pt x="95" y="322"/>
                    <a:pt x="179" y="405"/>
                  </a:cubicBezTo>
                  <a:lnTo>
                    <a:pt x="357" y="548"/>
                  </a:lnTo>
                  <a:cubicBezTo>
                    <a:pt x="445" y="497"/>
                    <a:pt x="532" y="441"/>
                    <a:pt x="617" y="441"/>
                  </a:cubicBezTo>
                  <a:cubicBezTo>
                    <a:pt x="670" y="441"/>
                    <a:pt x="723" y="464"/>
                    <a:pt x="774" y="524"/>
                  </a:cubicBezTo>
                  <a:cubicBezTo>
                    <a:pt x="1107" y="524"/>
                    <a:pt x="1453" y="548"/>
                    <a:pt x="1774" y="548"/>
                  </a:cubicBezTo>
                  <a:cubicBezTo>
                    <a:pt x="1846" y="286"/>
                    <a:pt x="1584" y="250"/>
                    <a:pt x="1477" y="131"/>
                  </a:cubicBezTo>
                  <a:cubicBezTo>
                    <a:pt x="1462" y="133"/>
                    <a:pt x="1448" y="134"/>
                    <a:pt x="1433" y="134"/>
                  </a:cubicBezTo>
                  <a:cubicBezTo>
                    <a:pt x="1260" y="134"/>
                    <a:pt x="1079" y="0"/>
                    <a:pt x="9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5"/>
            <p:cNvSpPr/>
            <p:nvPr/>
          </p:nvSpPr>
          <p:spPr>
            <a:xfrm>
              <a:off x="5966500" y="2429575"/>
              <a:ext cx="59275" cy="13875"/>
            </a:xfrm>
            <a:custGeom>
              <a:avLst/>
              <a:gdLst/>
              <a:ahLst/>
              <a:cxnLst/>
              <a:rect l="l" t="t" r="r" b="b"/>
              <a:pathLst>
                <a:path w="2371" h="555" extrusionOk="0">
                  <a:moveTo>
                    <a:pt x="323" y="1"/>
                  </a:moveTo>
                  <a:cubicBezTo>
                    <a:pt x="215" y="1"/>
                    <a:pt x="108" y="4"/>
                    <a:pt x="1" y="13"/>
                  </a:cubicBezTo>
                  <a:cubicBezTo>
                    <a:pt x="60" y="97"/>
                    <a:pt x="108" y="204"/>
                    <a:pt x="156" y="299"/>
                  </a:cubicBezTo>
                  <a:cubicBezTo>
                    <a:pt x="191" y="335"/>
                    <a:pt x="251" y="358"/>
                    <a:pt x="310" y="358"/>
                  </a:cubicBezTo>
                  <a:cubicBezTo>
                    <a:pt x="343" y="354"/>
                    <a:pt x="374" y="351"/>
                    <a:pt x="406" y="351"/>
                  </a:cubicBezTo>
                  <a:cubicBezTo>
                    <a:pt x="525" y="351"/>
                    <a:pt x="638" y="385"/>
                    <a:pt x="751" y="442"/>
                  </a:cubicBezTo>
                  <a:cubicBezTo>
                    <a:pt x="977" y="525"/>
                    <a:pt x="1212" y="555"/>
                    <a:pt x="1450" y="555"/>
                  </a:cubicBezTo>
                  <a:cubicBezTo>
                    <a:pt x="1689" y="555"/>
                    <a:pt x="1930" y="525"/>
                    <a:pt x="2168" y="489"/>
                  </a:cubicBezTo>
                  <a:cubicBezTo>
                    <a:pt x="2299" y="394"/>
                    <a:pt x="2370" y="311"/>
                    <a:pt x="2311" y="144"/>
                  </a:cubicBezTo>
                  <a:cubicBezTo>
                    <a:pt x="2263" y="120"/>
                    <a:pt x="2239" y="61"/>
                    <a:pt x="2203" y="61"/>
                  </a:cubicBezTo>
                  <a:cubicBezTo>
                    <a:pt x="2079" y="73"/>
                    <a:pt x="1953" y="78"/>
                    <a:pt x="1828" y="78"/>
                  </a:cubicBezTo>
                  <a:cubicBezTo>
                    <a:pt x="1328" y="78"/>
                    <a:pt x="822"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5"/>
            <p:cNvSpPr/>
            <p:nvPr/>
          </p:nvSpPr>
          <p:spPr>
            <a:xfrm>
              <a:off x="5389050" y="2448050"/>
              <a:ext cx="68775" cy="10400"/>
            </a:xfrm>
            <a:custGeom>
              <a:avLst/>
              <a:gdLst/>
              <a:ahLst/>
              <a:cxnLst/>
              <a:rect l="l" t="t" r="r" b="b"/>
              <a:pathLst>
                <a:path w="2751" h="416" extrusionOk="0">
                  <a:moveTo>
                    <a:pt x="1" y="0"/>
                  </a:moveTo>
                  <a:cubicBezTo>
                    <a:pt x="59" y="117"/>
                    <a:pt x="164" y="135"/>
                    <a:pt x="275" y="135"/>
                  </a:cubicBezTo>
                  <a:cubicBezTo>
                    <a:pt x="322" y="135"/>
                    <a:pt x="371" y="131"/>
                    <a:pt x="417" y="131"/>
                  </a:cubicBezTo>
                  <a:cubicBezTo>
                    <a:pt x="584" y="155"/>
                    <a:pt x="751" y="120"/>
                    <a:pt x="846" y="286"/>
                  </a:cubicBezTo>
                  <a:cubicBezTo>
                    <a:pt x="1107" y="390"/>
                    <a:pt x="1372" y="416"/>
                    <a:pt x="1637" y="416"/>
                  </a:cubicBezTo>
                  <a:cubicBezTo>
                    <a:pt x="1905" y="416"/>
                    <a:pt x="2173" y="389"/>
                    <a:pt x="2437" y="389"/>
                  </a:cubicBezTo>
                  <a:cubicBezTo>
                    <a:pt x="2542" y="389"/>
                    <a:pt x="2647" y="393"/>
                    <a:pt x="2751" y="405"/>
                  </a:cubicBezTo>
                  <a:cubicBezTo>
                    <a:pt x="1858" y="108"/>
                    <a:pt x="94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5"/>
            <p:cNvSpPr/>
            <p:nvPr/>
          </p:nvSpPr>
          <p:spPr>
            <a:xfrm>
              <a:off x="5908750" y="2559375"/>
              <a:ext cx="45275" cy="16575"/>
            </a:xfrm>
            <a:custGeom>
              <a:avLst/>
              <a:gdLst/>
              <a:ahLst/>
              <a:cxnLst/>
              <a:rect l="l" t="t" r="r" b="b"/>
              <a:pathLst>
                <a:path w="1811" h="663" extrusionOk="0">
                  <a:moveTo>
                    <a:pt x="311" y="0"/>
                  </a:moveTo>
                  <a:cubicBezTo>
                    <a:pt x="239" y="24"/>
                    <a:pt x="203" y="72"/>
                    <a:pt x="168" y="131"/>
                  </a:cubicBezTo>
                  <a:cubicBezTo>
                    <a:pt x="168" y="262"/>
                    <a:pt x="120" y="381"/>
                    <a:pt x="1" y="441"/>
                  </a:cubicBezTo>
                  <a:cubicBezTo>
                    <a:pt x="248" y="473"/>
                    <a:pt x="485" y="563"/>
                    <a:pt x="748" y="563"/>
                  </a:cubicBezTo>
                  <a:cubicBezTo>
                    <a:pt x="776" y="563"/>
                    <a:pt x="805" y="562"/>
                    <a:pt x="834" y="560"/>
                  </a:cubicBezTo>
                  <a:cubicBezTo>
                    <a:pt x="851" y="559"/>
                    <a:pt x="868" y="558"/>
                    <a:pt x="885" y="558"/>
                  </a:cubicBezTo>
                  <a:cubicBezTo>
                    <a:pt x="1114" y="558"/>
                    <a:pt x="1332" y="662"/>
                    <a:pt x="1556" y="662"/>
                  </a:cubicBezTo>
                  <a:cubicBezTo>
                    <a:pt x="1640" y="662"/>
                    <a:pt x="1725" y="648"/>
                    <a:pt x="1811" y="608"/>
                  </a:cubicBezTo>
                  <a:cubicBezTo>
                    <a:pt x="1811" y="548"/>
                    <a:pt x="1787" y="489"/>
                    <a:pt x="1763" y="441"/>
                  </a:cubicBezTo>
                  <a:cubicBezTo>
                    <a:pt x="1715" y="405"/>
                    <a:pt x="1668" y="358"/>
                    <a:pt x="1632" y="322"/>
                  </a:cubicBezTo>
                  <a:cubicBezTo>
                    <a:pt x="1572" y="195"/>
                    <a:pt x="1499" y="148"/>
                    <a:pt x="1408" y="148"/>
                  </a:cubicBezTo>
                  <a:cubicBezTo>
                    <a:pt x="1354" y="148"/>
                    <a:pt x="1294" y="164"/>
                    <a:pt x="1227" y="191"/>
                  </a:cubicBezTo>
                  <a:cubicBezTo>
                    <a:pt x="1169" y="220"/>
                    <a:pt x="1119" y="233"/>
                    <a:pt x="1077" y="233"/>
                  </a:cubicBezTo>
                  <a:cubicBezTo>
                    <a:pt x="965" y="233"/>
                    <a:pt x="908" y="139"/>
                    <a:pt x="882" y="0"/>
                  </a:cubicBezTo>
                  <a:lnTo>
                    <a:pt x="620" y="0"/>
                  </a:lnTo>
                  <a:cubicBezTo>
                    <a:pt x="620" y="12"/>
                    <a:pt x="584" y="12"/>
                    <a:pt x="561" y="24"/>
                  </a:cubicBezTo>
                  <a:cubicBezTo>
                    <a:pt x="550" y="31"/>
                    <a:pt x="539" y="34"/>
                    <a:pt x="527" y="34"/>
                  </a:cubicBezTo>
                  <a:cubicBezTo>
                    <a:pt x="499" y="34"/>
                    <a:pt x="470" y="17"/>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5"/>
            <p:cNvSpPr/>
            <p:nvPr/>
          </p:nvSpPr>
          <p:spPr>
            <a:xfrm>
              <a:off x="5334000" y="2491525"/>
              <a:ext cx="55375" cy="12350"/>
            </a:xfrm>
            <a:custGeom>
              <a:avLst/>
              <a:gdLst/>
              <a:ahLst/>
              <a:cxnLst/>
              <a:rect l="l" t="t" r="r" b="b"/>
              <a:pathLst>
                <a:path w="2215" h="494" extrusionOk="0">
                  <a:moveTo>
                    <a:pt x="677" y="1"/>
                  </a:moveTo>
                  <a:cubicBezTo>
                    <a:pt x="513" y="1"/>
                    <a:pt x="350" y="31"/>
                    <a:pt x="191" y="119"/>
                  </a:cubicBezTo>
                  <a:cubicBezTo>
                    <a:pt x="191" y="238"/>
                    <a:pt x="0" y="250"/>
                    <a:pt x="60" y="405"/>
                  </a:cubicBezTo>
                  <a:cubicBezTo>
                    <a:pt x="107" y="417"/>
                    <a:pt x="167" y="417"/>
                    <a:pt x="214" y="428"/>
                  </a:cubicBezTo>
                  <a:cubicBezTo>
                    <a:pt x="460" y="480"/>
                    <a:pt x="710" y="493"/>
                    <a:pt x="962" y="493"/>
                  </a:cubicBezTo>
                  <a:cubicBezTo>
                    <a:pt x="1255" y="493"/>
                    <a:pt x="1549" y="475"/>
                    <a:pt x="1842" y="475"/>
                  </a:cubicBezTo>
                  <a:cubicBezTo>
                    <a:pt x="1883" y="475"/>
                    <a:pt x="1924" y="475"/>
                    <a:pt x="1965" y="476"/>
                  </a:cubicBezTo>
                  <a:cubicBezTo>
                    <a:pt x="2215" y="333"/>
                    <a:pt x="2036" y="226"/>
                    <a:pt x="1917" y="119"/>
                  </a:cubicBezTo>
                  <a:cubicBezTo>
                    <a:pt x="1857" y="119"/>
                    <a:pt x="1822" y="143"/>
                    <a:pt x="1774" y="143"/>
                  </a:cubicBezTo>
                  <a:cubicBezTo>
                    <a:pt x="1774" y="155"/>
                    <a:pt x="1762" y="155"/>
                    <a:pt x="1726" y="166"/>
                  </a:cubicBezTo>
                  <a:cubicBezTo>
                    <a:pt x="1720" y="170"/>
                    <a:pt x="1713" y="171"/>
                    <a:pt x="1705" y="171"/>
                  </a:cubicBezTo>
                  <a:cubicBezTo>
                    <a:pt x="1684" y="171"/>
                    <a:pt x="1661" y="160"/>
                    <a:pt x="1643" y="143"/>
                  </a:cubicBezTo>
                  <a:cubicBezTo>
                    <a:pt x="1327" y="119"/>
                    <a:pt x="1000" y="1"/>
                    <a:pt x="6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5"/>
            <p:cNvSpPr/>
            <p:nvPr/>
          </p:nvSpPr>
          <p:spPr>
            <a:xfrm>
              <a:off x="5276250" y="2533050"/>
              <a:ext cx="61025" cy="13025"/>
            </a:xfrm>
            <a:custGeom>
              <a:avLst/>
              <a:gdLst/>
              <a:ahLst/>
              <a:cxnLst/>
              <a:rect l="l" t="t" r="r" b="b"/>
              <a:pathLst>
                <a:path w="2441" h="521" extrusionOk="0">
                  <a:moveTo>
                    <a:pt x="1161" y="0"/>
                  </a:moveTo>
                  <a:cubicBezTo>
                    <a:pt x="910" y="0"/>
                    <a:pt x="657" y="17"/>
                    <a:pt x="405" y="77"/>
                  </a:cubicBezTo>
                  <a:cubicBezTo>
                    <a:pt x="381" y="85"/>
                    <a:pt x="357" y="88"/>
                    <a:pt x="332" y="88"/>
                  </a:cubicBezTo>
                  <a:cubicBezTo>
                    <a:pt x="245" y="88"/>
                    <a:pt x="152" y="48"/>
                    <a:pt x="60" y="29"/>
                  </a:cubicBezTo>
                  <a:lnTo>
                    <a:pt x="60" y="29"/>
                  </a:lnTo>
                  <a:cubicBezTo>
                    <a:pt x="0" y="232"/>
                    <a:pt x="107" y="351"/>
                    <a:pt x="262" y="422"/>
                  </a:cubicBezTo>
                  <a:cubicBezTo>
                    <a:pt x="491" y="506"/>
                    <a:pt x="728" y="520"/>
                    <a:pt x="968" y="520"/>
                  </a:cubicBezTo>
                  <a:cubicBezTo>
                    <a:pt x="1097" y="520"/>
                    <a:pt x="1228" y="516"/>
                    <a:pt x="1358" y="516"/>
                  </a:cubicBezTo>
                  <a:cubicBezTo>
                    <a:pt x="1402" y="516"/>
                    <a:pt x="1445" y="516"/>
                    <a:pt x="1488" y="518"/>
                  </a:cubicBezTo>
                  <a:cubicBezTo>
                    <a:pt x="1774" y="506"/>
                    <a:pt x="2072" y="506"/>
                    <a:pt x="2346" y="363"/>
                  </a:cubicBezTo>
                  <a:cubicBezTo>
                    <a:pt x="2441" y="244"/>
                    <a:pt x="2429" y="149"/>
                    <a:pt x="2358" y="29"/>
                  </a:cubicBezTo>
                  <a:lnTo>
                    <a:pt x="2358" y="29"/>
                  </a:lnTo>
                  <a:cubicBezTo>
                    <a:pt x="2301" y="32"/>
                    <a:pt x="2244" y="32"/>
                    <a:pt x="2188" y="32"/>
                  </a:cubicBezTo>
                  <a:cubicBezTo>
                    <a:pt x="1848" y="32"/>
                    <a:pt x="1505" y="0"/>
                    <a:pt x="1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35"/>
            <p:cNvSpPr/>
            <p:nvPr/>
          </p:nvSpPr>
          <p:spPr>
            <a:xfrm>
              <a:off x="6127750" y="2463775"/>
              <a:ext cx="47150" cy="13050"/>
            </a:xfrm>
            <a:custGeom>
              <a:avLst/>
              <a:gdLst/>
              <a:ahLst/>
              <a:cxnLst/>
              <a:rect l="l" t="t" r="r" b="b"/>
              <a:pathLst>
                <a:path w="1886" h="522" extrusionOk="0">
                  <a:moveTo>
                    <a:pt x="1001" y="1"/>
                  </a:moveTo>
                  <a:cubicBezTo>
                    <a:pt x="720" y="1"/>
                    <a:pt x="450" y="111"/>
                    <a:pt x="171" y="217"/>
                  </a:cubicBezTo>
                  <a:cubicBezTo>
                    <a:pt x="138" y="203"/>
                    <a:pt x="112" y="197"/>
                    <a:pt x="90" y="197"/>
                  </a:cubicBezTo>
                  <a:cubicBezTo>
                    <a:pt x="15" y="197"/>
                    <a:pt x="0" y="270"/>
                    <a:pt x="28" y="372"/>
                  </a:cubicBezTo>
                  <a:cubicBezTo>
                    <a:pt x="327" y="478"/>
                    <a:pt x="642" y="521"/>
                    <a:pt x="953" y="521"/>
                  </a:cubicBezTo>
                  <a:cubicBezTo>
                    <a:pt x="1026" y="521"/>
                    <a:pt x="1099" y="519"/>
                    <a:pt x="1171" y="514"/>
                  </a:cubicBezTo>
                  <a:cubicBezTo>
                    <a:pt x="1254" y="385"/>
                    <a:pt x="1373" y="370"/>
                    <a:pt x="1490" y="370"/>
                  </a:cubicBezTo>
                  <a:cubicBezTo>
                    <a:pt x="1523" y="370"/>
                    <a:pt x="1556" y="372"/>
                    <a:pt x="1588" y="372"/>
                  </a:cubicBezTo>
                  <a:cubicBezTo>
                    <a:pt x="1778" y="372"/>
                    <a:pt x="1873" y="264"/>
                    <a:pt x="1885" y="86"/>
                  </a:cubicBezTo>
                  <a:lnTo>
                    <a:pt x="1885" y="86"/>
                  </a:lnTo>
                  <a:cubicBezTo>
                    <a:pt x="1785" y="95"/>
                    <a:pt x="1657" y="153"/>
                    <a:pt x="1570" y="153"/>
                  </a:cubicBezTo>
                  <a:cubicBezTo>
                    <a:pt x="1544" y="153"/>
                    <a:pt x="1521" y="147"/>
                    <a:pt x="1504" y="133"/>
                  </a:cubicBezTo>
                  <a:cubicBezTo>
                    <a:pt x="1330" y="38"/>
                    <a:pt x="1163" y="1"/>
                    <a:pt x="1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35"/>
            <p:cNvSpPr/>
            <p:nvPr/>
          </p:nvSpPr>
          <p:spPr>
            <a:xfrm>
              <a:off x="5542750" y="2580250"/>
              <a:ext cx="55575" cy="11125"/>
            </a:xfrm>
            <a:custGeom>
              <a:avLst/>
              <a:gdLst/>
              <a:ahLst/>
              <a:cxnLst/>
              <a:rect l="l" t="t" r="r" b="b"/>
              <a:pathLst>
                <a:path w="2223" h="445" extrusionOk="0">
                  <a:moveTo>
                    <a:pt x="301" y="0"/>
                  </a:moveTo>
                  <a:cubicBezTo>
                    <a:pt x="205" y="0"/>
                    <a:pt x="115" y="11"/>
                    <a:pt x="20" y="11"/>
                  </a:cubicBezTo>
                  <a:cubicBezTo>
                    <a:pt x="1" y="210"/>
                    <a:pt x="100" y="225"/>
                    <a:pt x="210" y="225"/>
                  </a:cubicBezTo>
                  <a:cubicBezTo>
                    <a:pt x="230" y="225"/>
                    <a:pt x="250" y="225"/>
                    <a:pt x="269" y="225"/>
                  </a:cubicBezTo>
                  <a:cubicBezTo>
                    <a:pt x="344" y="225"/>
                    <a:pt x="414" y="232"/>
                    <a:pt x="449" y="297"/>
                  </a:cubicBezTo>
                  <a:cubicBezTo>
                    <a:pt x="568" y="308"/>
                    <a:pt x="687" y="320"/>
                    <a:pt x="746" y="439"/>
                  </a:cubicBezTo>
                  <a:cubicBezTo>
                    <a:pt x="794" y="443"/>
                    <a:pt x="842" y="445"/>
                    <a:pt x="890" y="445"/>
                  </a:cubicBezTo>
                  <a:cubicBezTo>
                    <a:pt x="1180" y="445"/>
                    <a:pt x="1469" y="388"/>
                    <a:pt x="1759" y="388"/>
                  </a:cubicBezTo>
                  <a:cubicBezTo>
                    <a:pt x="1898" y="388"/>
                    <a:pt x="2036" y="401"/>
                    <a:pt x="2175" y="439"/>
                  </a:cubicBezTo>
                  <a:cubicBezTo>
                    <a:pt x="2223" y="404"/>
                    <a:pt x="2223" y="344"/>
                    <a:pt x="2175" y="297"/>
                  </a:cubicBezTo>
                  <a:lnTo>
                    <a:pt x="2175" y="11"/>
                  </a:lnTo>
                  <a:cubicBezTo>
                    <a:pt x="1841" y="46"/>
                    <a:pt x="1506" y="85"/>
                    <a:pt x="1169" y="85"/>
                  </a:cubicBezTo>
                  <a:cubicBezTo>
                    <a:pt x="930" y="85"/>
                    <a:pt x="691" y="65"/>
                    <a:pt x="449" y="11"/>
                  </a:cubicBezTo>
                  <a:cubicBezTo>
                    <a:pt x="397" y="3"/>
                    <a:pt x="348"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5"/>
            <p:cNvSpPr/>
            <p:nvPr/>
          </p:nvSpPr>
          <p:spPr>
            <a:xfrm>
              <a:off x="5513175" y="2607475"/>
              <a:ext cx="57475" cy="12200"/>
            </a:xfrm>
            <a:custGeom>
              <a:avLst/>
              <a:gdLst/>
              <a:ahLst/>
              <a:cxnLst/>
              <a:rect l="l" t="t" r="r" b="b"/>
              <a:pathLst>
                <a:path w="2299" h="488" extrusionOk="0">
                  <a:moveTo>
                    <a:pt x="293" y="1"/>
                  </a:moveTo>
                  <a:cubicBezTo>
                    <a:pt x="225" y="1"/>
                    <a:pt x="158" y="12"/>
                    <a:pt x="96" y="29"/>
                  </a:cubicBezTo>
                  <a:cubicBezTo>
                    <a:pt x="24" y="89"/>
                    <a:pt x="1" y="148"/>
                    <a:pt x="60" y="220"/>
                  </a:cubicBezTo>
                  <a:cubicBezTo>
                    <a:pt x="85" y="228"/>
                    <a:pt x="111" y="236"/>
                    <a:pt x="136" y="236"/>
                  </a:cubicBezTo>
                  <a:cubicBezTo>
                    <a:pt x="146" y="236"/>
                    <a:pt x="157" y="235"/>
                    <a:pt x="167" y="231"/>
                  </a:cubicBezTo>
                  <a:cubicBezTo>
                    <a:pt x="322" y="327"/>
                    <a:pt x="501" y="231"/>
                    <a:pt x="632" y="339"/>
                  </a:cubicBezTo>
                  <a:cubicBezTo>
                    <a:pt x="1028" y="438"/>
                    <a:pt x="1425" y="487"/>
                    <a:pt x="1829" y="487"/>
                  </a:cubicBezTo>
                  <a:cubicBezTo>
                    <a:pt x="1910" y="487"/>
                    <a:pt x="1991" y="485"/>
                    <a:pt x="2072" y="481"/>
                  </a:cubicBezTo>
                  <a:cubicBezTo>
                    <a:pt x="2144" y="410"/>
                    <a:pt x="2298" y="386"/>
                    <a:pt x="2215" y="220"/>
                  </a:cubicBezTo>
                  <a:cubicBezTo>
                    <a:pt x="1977" y="172"/>
                    <a:pt x="1739" y="112"/>
                    <a:pt x="1501" y="65"/>
                  </a:cubicBezTo>
                  <a:cubicBezTo>
                    <a:pt x="1422" y="88"/>
                    <a:pt x="1343" y="96"/>
                    <a:pt x="1265" y="96"/>
                  </a:cubicBezTo>
                  <a:cubicBezTo>
                    <a:pt x="1066" y="96"/>
                    <a:pt x="867" y="44"/>
                    <a:pt x="663" y="44"/>
                  </a:cubicBezTo>
                  <a:cubicBezTo>
                    <a:pt x="617" y="44"/>
                    <a:pt x="571" y="46"/>
                    <a:pt x="524" y="53"/>
                  </a:cubicBezTo>
                  <a:cubicBezTo>
                    <a:pt x="449" y="15"/>
                    <a:pt x="370"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5"/>
            <p:cNvSpPr/>
            <p:nvPr/>
          </p:nvSpPr>
          <p:spPr>
            <a:xfrm>
              <a:off x="5210175" y="2419175"/>
              <a:ext cx="19050" cy="64625"/>
            </a:xfrm>
            <a:custGeom>
              <a:avLst/>
              <a:gdLst/>
              <a:ahLst/>
              <a:cxnLst/>
              <a:rect l="l" t="t" r="r" b="b"/>
              <a:pathLst>
                <a:path w="762" h="2585" extrusionOk="0">
                  <a:moveTo>
                    <a:pt x="310" y="1"/>
                  </a:moveTo>
                  <a:cubicBezTo>
                    <a:pt x="0" y="310"/>
                    <a:pt x="191" y="715"/>
                    <a:pt x="131" y="1060"/>
                  </a:cubicBezTo>
                  <a:cubicBezTo>
                    <a:pt x="131" y="1406"/>
                    <a:pt x="119" y="1763"/>
                    <a:pt x="131" y="2120"/>
                  </a:cubicBezTo>
                  <a:cubicBezTo>
                    <a:pt x="131" y="2322"/>
                    <a:pt x="83" y="2584"/>
                    <a:pt x="417" y="2584"/>
                  </a:cubicBezTo>
                  <a:cubicBezTo>
                    <a:pt x="536" y="2513"/>
                    <a:pt x="524" y="2394"/>
                    <a:pt x="560" y="2287"/>
                  </a:cubicBezTo>
                  <a:cubicBezTo>
                    <a:pt x="607" y="2239"/>
                    <a:pt x="619" y="2179"/>
                    <a:pt x="595" y="2156"/>
                  </a:cubicBezTo>
                  <a:cubicBezTo>
                    <a:pt x="512" y="1977"/>
                    <a:pt x="595" y="1798"/>
                    <a:pt x="619" y="1620"/>
                  </a:cubicBezTo>
                  <a:cubicBezTo>
                    <a:pt x="619" y="1513"/>
                    <a:pt x="619" y="1417"/>
                    <a:pt x="655" y="1322"/>
                  </a:cubicBezTo>
                  <a:cubicBezTo>
                    <a:pt x="714" y="1060"/>
                    <a:pt x="762" y="810"/>
                    <a:pt x="560" y="584"/>
                  </a:cubicBezTo>
                  <a:lnTo>
                    <a:pt x="536" y="524"/>
                  </a:lnTo>
                  <a:lnTo>
                    <a:pt x="548" y="465"/>
                  </a:lnTo>
                  <a:cubicBezTo>
                    <a:pt x="393" y="334"/>
                    <a:pt x="643" y="24"/>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5"/>
            <p:cNvSpPr/>
            <p:nvPr/>
          </p:nvSpPr>
          <p:spPr>
            <a:xfrm>
              <a:off x="5324475" y="2396850"/>
              <a:ext cx="71750" cy="7925"/>
            </a:xfrm>
            <a:custGeom>
              <a:avLst/>
              <a:gdLst/>
              <a:ahLst/>
              <a:cxnLst/>
              <a:rect l="l" t="t" r="r" b="b"/>
              <a:pathLst>
                <a:path w="2870" h="317" extrusionOk="0">
                  <a:moveTo>
                    <a:pt x="1492" y="0"/>
                  </a:moveTo>
                  <a:cubicBezTo>
                    <a:pt x="999" y="0"/>
                    <a:pt x="505" y="44"/>
                    <a:pt x="12" y="155"/>
                  </a:cubicBezTo>
                  <a:cubicBezTo>
                    <a:pt x="0" y="215"/>
                    <a:pt x="0" y="263"/>
                    <a:pt x="0" y="310"/>
                  </a:cubicBezTo>
                  <a:cubicBezTo>
                    <a:pt x="87" y="314"/>
                    <a:pt x="174" y="316"/>
                    <a:pt x="262" y="316"/>
                  </a:cubicBezTo>
                  <a:cubicBezTo>
                    <a:pt x="1137" y="316"/>
                    <a:pt x="2003" y="118"/>
                    <a:pt x="2869" y="96"/>
                  </a:cubicBezTo>
                  <a:cubicBezTo>
                    <a:pt x="2410" y="38"/>
                    <a:pt x="1951" y="0"/>
                    <a:pt x="1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5"/>
            <p:cNvSpPr/>
            <p:nvPr/>
          </p:nvSpPr>
          <p:spPr>
            <a:xfrm>
              <a:off x="6079625" y="2577225"/>
              <a:ext cx="43175" cy="14400"/>
            </a:xfrm>
            <a:custGeom>
              <a:avLst/>
              <a:gdLst/>
              <a:ahLst/>
              <a:cxnLst/>
              <a:rect l="l" t="t" r="r" b="b"/>
              <a:pathLst>
                <a:path w="1727" h="576" extrusionOk="0">
                  <a:moveTo>
                    <a:pt x="60" y="1"/>
                  </a:moveTo>
                  <a:cubicBezTo>
                    <a:pt x="12" y="48"/>
                    <a:pt x="0" y="84"/>
                    <a:pt x="12" y="144"/>
                  </a:cubicBezTo>
                  <a:cubicBezTo>
                    <a:pt x="60" y="239"/>
                    <a:pt x="131" y="275"/>
                    <a:pt x="226" y="298"/>
                  </a:cubicBezTo>
                  <a:cubicBezTo>
                    <a:pt x="370" y="527"/>
                    <a:pt x="587" y="575"/>
                    <a:pt x="811" y="575"/>
                  </a:cubicBezTo>
                  <a:cubicBezTo>
                    <a:pt x="902" y="575"/>
                    <a:pt x="994" y="567"/>
                    <a:pt x="1084" y="560"/>
                  </a:cubicBezTo>
                  <a:cubicBezTo>
                    <a:pt x="1144" y="500"/>
                    <a:pt x="1204" y="478"/>
                    <a:pt x="1263" y="478"/>
                  </a:cubicBezTo>
                  <a:cubicBezTo>
                    <a:pt x="1343" y="478"/>
                    <a:pt x="1420" y="519"/>
                    <a:pt x="1488" y="560"/>
                  </a:cubicBezTo>
                  <a:cubicBezTo>
                    <a:pt x="1548" y="513"/>
                    <a:pt x="1596" y="453"/>
                    <a:pt x="1631" y="418"/>
                  </a:cubicBezTo>
                  <a:cubicBezTo>
                    <a:pt x="1727" y="322"/>
                    <a:pt x="1727" y="227"/>
                    <a:pt x="1631" y="132"/>
                  </a:cubicBezTo>
                  <a:cubicBezTo>
                    <a:pt x="1601" y="132"/>
                    <a:pt x="1571" y="133"/>
                    <a:pt x="1540" y="133"/>
                  </a:cubicBezTo>
                  <a:cubicBezTo>
                    <a:pt x="1047" y="133"/>
                    <a:pt x="553" y="4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5"/>
            <p:cNvSpPr/>
            <p:nvPr/>
          </p:nvSpPr>
          <p:spPr>
            <a:xfrm>
              <a:off x="5496500" y="2552125"/>
              <a:ext cx="57775" cy="11125"/>
            </a:xfrm>
            <a:custGeom>
              <a:avLst/>
              <a:gdLst/>
              <a:ahLst/>
              <a:cxnLst/>
              <a:rect l="l" t="t" r="r" b="b"/>
              <a:pathLst>
                <a:path w="2311" h="445" extrusionOk="0">
                  <a:moveTo>
                    <a:pt x="1039" y="0"/>
                  </a:moveTo>
                  <a:cubicBezTo>
                    <a:pt x="863" y="0"/>
                    <a:pt x="717" y="114"/>
                    <a:pt x="596" y="279"/>
                  </a:cubicBezTo>
                  <a:cubicBezTo>
                    <a:pt x="406" y="279"/>
                    <a:pt x="203" y="290"/>
                    <a:pt x="1" y="290"/>
                  </a:cubicBezTo>
                  <a:cubicBezTo>
                    <a:pt x="310" y="414"/>
                    <a:pt x="624" y="444"/>
                    <a:pt x="950" y="444"/>
                  </a:cubicBezTo>
                  <a:cubicBezTo>
                    <a:pt x="1256" y="444"/>
                    <a:pt x="1573" y="418"/>
                    <a:pt x="1907" y="418"/>
                  </a:cubicBezTo>
                  <a:cubicBezTo>
                    <a:pt x="2039" y="418"/>
                    <a:pt x="2173" y="422"/>
                    <a:pt x="2311" y="433"/>
                  </a:cubicBezTo>
                  <a:cubicBezTo>
                    <a:pt x="2073" y="279"/>
                    <a:pt x="1965" y="219"/>
                    <a:pt x="1882" y="136"/>
                  </a:cubicBezTo>
                  <a:cubicBezTo>
                    <a:pt x="1668" y="124"/>
                    <a:pt x="1465" y="136"/>
                    <a:pt x="1251" y="52"/>
                  </a:cubicBezTo>
                  <a:cubicBezTo>
                    <a:pt x="1176" y="16"/>
                    <a:pt x="1105" y="0"/>
                    <a:pt x="1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5"/>
            <p:cNvSpPr/>
            <p:nvPr/>
          </p:nvSpPr>
          <p:spPr>
            <a:xfrm>
              <a:off x="5335175" y="2534075"/>
              <a:ext cx="43200" cy="16650"/>
            </a:xfrm>
            <a:custGeom>
              <a:avLst/>
              <a:gdLst/>
              <a:ahLst/>
              <a:cxnLst/>
              <a:rect l="l" t="t" r="r" b="b"/>
              <a:pathLst>
                <a:path w="1728" h="666" extrusionOk="0">
                  <a:moveTo>
                    <a:pt x="1" y="0"/>
                  </a:moveTo>
                  <a:lnTo>
                    <a:pt x="1" y="262"/>
                  </a:lnTo>
                  <a:cubicBezTo>
                    <a:pt x="116" y="430"/>
                    <a:pt x="270" y="457"/>
                    <a:pt x="432" y="457"/>
                  </a:cubicBezTo>
                  <a:cubicBezTo>
                    <a:pt x="508" y="457"/>
                    <a:pt x="586" y="451"/>
                    <a:pt x="662" y="451"/>
                  </a:cubicBezTo>
                  <a:cubicBezTo>
                    <a:pt x="790" y="451"/>
                    <a:pt x="912" y="468"/>
                    <a:pt x="1013" y="560"/>
                  </a:cubicBezTo>
                  <a:cubicBezTo>
                    <a:pt x="1153" y="573"/>
                    <a:pt x="1313" y="666"/>
                    <a:pt x="1453" y="666"/>
                  </a:cubicBezTo>
                  <a:cubicBezTo>
                    <a:pt x="1562" y="666"/>
                    <a:pt x="1659" y="610"/>
                    <a:pt x="1727" y="417"/>
                  </a:cubicBezTo>
                  <a:cubicBezTo>
                    <a:pt x="1548" y="250"/>
                    <a:pt x="1358" y="143"/>
                    <a:pt x="1096" y="131"/>
                  </a:cubicBezTo>
                  <a:cubicBezTo>
                    <a:pt x="727" y="108"/>
                    <a:pt x="37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5"/>
            <p:cNvSpPr/>
            <p:nvPr/>
          </p:nvSpPr>
          <p:spPr>
            <a:xfrm>
              <a:off x="5754575" y="2355350"/>
              <a:ext cx="52425" cy="17725"/>
            </a:xfrm>
            <a:custGeom>
              <a:avLst/>
              <a:gdLst/>
              <a:ahLst/>
              <a:cxnLst/>
              <a:rect l="l" t="t" r="r" b="b"/>
              <a:pathLst>
                <a:path w="2097" h="709" extrusionOk="0">
                  <a:moveTo>
                    <a:pt x="1089" y="1"/>
                  </a:moveTo>
                  <a:cubicBezTo>
                    <a:pt x="1043" y="1"/>
                    <a:pt x="995" y="9"/>
                    <a:pt x="953" y="18"/>
                  </a:cubicBezTo>
                  <a:cubicBezTo>
                    <a:pt x="632" y="149"/>
                    <a:pt x="251" y="125"/>
                    <a:pt x="1" y="410"/>
                  </a:cubicBezTo>
                  <a:cubicBezTo>
                    <a:pt x="110" y="513"/>
                    <a:pt x="240" y="533"/>
                    <a:pt x="376" y="533"/>
                  </a:cubicBezTo>
                  <a:cubicBezTo>
                    <a:pt x="459" y="533"/>
                    <a:pt x="545" y="525"/>
                    <a:pt x="630" y="525"/>
                  </a:cubicBezTo>
                  <a:cubicBezTo>
                    <a:pt x="663" y="525"/>
                    <a:pt x="695" y="526"/>
                    <a:pt x="727" y="530"/>
                  </a:cubicBezTo>
                  <a:cubicBezTo>
                    <a:pt x="1155" y="553"/>
                    <a:pt x="1608" y="530"/>
                    <a:pt x="2025" y="708"/>
                  </a:cubicBezTo>
                  <a:cubicBezTo>
                    <a:pt x="2048" y="684"/>
                    <a:pt x="2060" y="660"/>
                    <a:pt x="2084" y="613"/>
                  </a:cubicBezTo>
                  <a:cubicBezTo>
                    <a:pt x="2096" y="553"/>
                    <a:pt x="2096" y="482"/>
                    <a:pt x="2084" y="422"/>
                  </a:cubicBezTo>
                  <a:cubicBezTo>
                    <a:pt x="2015" y="84"/>
                    <a:pt x="1809" y="46"/>
                    <a:pt x="1591" y="46"/>
                  </a:cubicBezTo>
                  <a:cubicBezTo>
                    <a:pt x="1528" y="46"/>
                    <a:pt x="1465" y="49"/>
                    <a:pt x="1403" y="49"/>
                  </a:cubicBezTo>
                  <a:cubicBezTo>
                    <a:pt x="1309" y="49"/>
                    <a:pt x="1219" y="42"/>
                    <a:pt x="1144" y="6"/>
                  </a:cubicBezTo>
                  <a:cubicBezTo>
                    <a:pt x="1126" y="2"/>
                    <a:pt x="1108" y="1"/>
                    <a:pt x="1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5"/>
            <p:cNvSpPr/>
            <p:nvPr/>
          </p:nvSpPr>
          <p:spPr>
            <a:xfrm>
              <a:off x="5567050" y="2324250"/>
              <a:ext cx="44675" cy="24100"/>
            </a:xfrm>
            <a:custGeom>
              <a:avLst/>
              <a:gdLst/>
              <a:ahLst/>
              <a:cxnLst/>
              <a:rect l="l" t="t" r="r" b="b"/>
              <a:pathLst>
                <a:path w="1787" h="964" extrusionOk="0">
                  <a:moveTo>
                    <a:pt x="888" y="1"/>
                  </a:moveTo>
                  <a:cubicBezTo>
                    <a:pt x="710" y="1"/>
                    <a:pt x="518" y="60"/>
                    <a:pt x="334" y="83"/>
                  </a:cubicBezTo>
                  <a:cubicBezTo>
                    <a:pt x="1" y="369"/>
                    <a:pt x="263" y="392"/>
                    <a:pt x="489" y="440"/>
                  </a:cubicBezTo>
                  <a:cubicBezTo>
                    <a:pt x="810" y="511"/>
                    <a:pt x="548" y="654"/>
                    <a:pt x="513" y="750"/>
                  </a:cubicBezTo>
                  <a:lnTo>
                    <a:pt x="489" y="797"/>
                  </a:lnTo>
                  <a:cubicBezTo>
                    <a:pt x="724" y="929"/>
                    <a:pt x="972" y="940"/>
                    <a:pt x="1222" y="940"/>
                  </a:cubicBezTo>
                  <a:cubicBezTo>
                    <a:pt x="1271" y="940"/>
                    <a:pt x="1319" y="939"/>
                    <a:pt x="1368" y="939"/>
                  </a:cubicBezTo>
                  <a:cubicBezTo>
                    <a:pt x="1500" y="939"/>
                    <a:pt x="1632" y="942"/>
                    <a:pt x="1763" y="964"/>
                  </a:cubicBezTo>
                  <a:cubicBezTo>
                    <a:pt x="1763" y="904"/>
                    <a:pt x="1787" y="845"/>
                    <a:pt x="1787" y="785"/>
                  </a:cubicBezTo>
                  <a:cubicBezTo>
                    <a:pt x="1727" y="738"/>
                    <a:pt x="1679" y="702"/>
                    <a:pt x="1667" y="642"/>
                  </a:cubicBezTo>
                  <a:cubicBezTo>
                    <a:pt x="1465" y="619"/>
                    <a:pt x="1370" y="523"/>
                    <a:pt x="1382" y="321"/>
                  </a:cubicBezTo>
                  <a:cubicBezTo>
                    <a:pt x="1252" y="69"/>
                    <a:pt x="1079" y="1"/>
                    <a:pt x="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5"/>
            <p:cNvSpPr/>
            <p:nvPr/>
          </p:nvSpPr>
          <p:spPr>
            <a:xfrm>
              <a:off x="6049250" y="2381425"/>
              <a:ext cx="48550" cy="16050"/>
            </a:xfrm>
            <a:custGeom>
              <a:avLst/>
              <a:gdLst/>
              <a:ahLst/>
              <a:cxnLst/>
              <a:rect l="l" t="t" r="r" b="b"/>
              <a:pathLst>
                <a:path w="1942" h="642" extrusionOk="0">
                  <a:moveTo>
                    <a:pt x="491" y="1"/>
                  </a:moveTo>
                  <a:cubicBezTo>
                    <a:pt x="325" y="1"/>
                    <a:pt x="162" y="58"/>
                    <a:pt x="1" y="225"/>
                  </a:cubicBezTo>
                  <a:lnTo>
                    <a:pt x="1" y="522"/>
                  </a:lnTo>
                  <a:cubicBezTo>
                    <a:pt x="429" y="570"/>
                    <a:pt x="858" y="618"/>
                    <a:pt x="1287" y="641"/>
                  </a:cubicBezTo>
                  <a:cubicBezTo>
                    <a:pt x="1489" y="630"/>
                    <a:pt x="1680" y="630"/>
                    <a:pt x="1870" y="618"/>
                  </a:cubicBezTo>
                  <a:cubicBezTo>
                    <a:pt x="1918" y="570"/>
                    <a:pt x="1941" y="510"/>
                    <a:pt x="1941" y="451"/>
                  </a:cubicBezTo>
                  <a:cubicBezTo>
                    <a:pt x="1930" y="391"/>
                    <a:pt x="1906" y="344"/>
                    <a:pt x="1858" y="296"/>
                  </a:cubicBezTo>
                  <a:cubicBezTo>
                    <a:pt x="1813" y="274"/>
                    <a:pt x="1758" y="265"/>
                    <a:pt x="1703" y="265"/>
                  </a:cubicBezTo>
                  <a:cubicBezTo>
                    <a:pt x="1671" y="265"/>
                    <a:pt x="1639" y="268"/>
                    <a:pt x="1608" y="272"/>
                  </a:cubicBezTo>
                  <a:cubicBezTo>
                    <a:pt x="1513" y="284"/>
                    <a:pt x="1441" y="320"/>
                    <a:pt x="1346" y="332"/>
                  </a:cubicBezTo>
                  <a:cubicBezTo>
                    <a:pt x="1321" y="342"/>
                    <a:pt x="1300" y="347"/>
                    <a:pt x="1281" y="347"/>
                  </a:cubicBezTo>
                  <a:cubicBezTo>
                    <a:pt x="1190" y="347"/>
                    <a:pt x="1157" y="244"/>
                    <a:pt x="1108" y="165"/>
                  </a:cubicBezTo>
                  <a:cubicBezTo>
                    <a:pt x="899" y="87"/>
                    <a:pt x="693"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5"/>
            <p:cNvSpPr/>
            <p:nvPr/>
          </p:nvSpPr>
          <p:spPr>
            <a:xfrm>
              <a:off x="5249450" y="2418275"/>
              <a:ext cx="17000" cy="52125"/>
            </a:xfrm>
            <a:custGeom>
              <a:avLst/>
              <a:gdLst/>
              <a:ahLst/>
              <a:cxnLst/>
              <a:rect l="l" t="t" r="r" b="b"/>
              <a:pathLst>
                <a:path w="680" h="2085" extrusionOk="0">
                  <a:moveTo>
                    <a:pt x="405" y="1"/>
                  </a:moveTo>
                  <a:cubicBezTo>
                    <a:pt x="227" y="584"/>
                    <a:pt x="96" y="1168"/>
                    <a:pt x="1" y="1763"/>
                  </a:cubicBezTo>
                  <a:cubicBezTo>
                    <a:pt x="108" y="1846"/>
                    <a:pt x="24" y="2061"/>
                    <a:pt x="263" y="2084"/>
                  </a:cubicBezTo>
                  <a:cubicBezTo>
                    <a:pt x="286" y="2073"/>
                    <a:pt x="298" y="2061"/>
                    <a:pt x="334" y="2037"/>
                  </a:cubicBezTo>
                  <a:cubicBezTo>
                    <a:pt x="298" y="1787"/>
                    <a:pt x="334" y="1537"/>
                    <a:pt x="453" y="1311"/>
                  </a:cubicBezTo>
                  <a:cubicBezTo>
                    <a:pt x="525" y="1263"/>
                    <a:pt x="536" y="1227"/>
                    <a:pt x="465" y="1168"/>
                  </a:cubicBezTo>
                  <a:lnTo>
                    <a:pt x="596" y="763"/>
                  </a:lnTo>
                  <a:cubicBezTo>
                    <a:pt x="679" y="656"/>
                    <a:pt x="679" y="549"/>
                    <a:pt x="596" y="429"/>
                  </a:cubicBezTo>
                  <a:lnTo>
                    <a:pt x="620" y="394"/>
                  </a:lnTo>
                  <a:lnTo>
                    <a:pt x="596" y="346"/>
                  </a:lnTo>
                  <a:cubicBezTo>
                    <a:pt x="584" y="203"/>
                    <a:pt x="560" y="60"/>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5"/>
            <p:cNvSpPr/>
            <p:nvPr/>
          </p:nvSpPr>
          <p:spPr>
            <a:xfrm>
              <a:off x="5284700" y="2472725"/>
              <a:ext cx="58400" cy="8200"/>
            </a:xfrm>
            <a:custGeom>
              <a:avLst/>
              <a:gdLst/>
              <a:ahLst/>
              <a:cxnLst/>
              <a:rect l="l" t="t" r="r" b="b"/>
              <a:pathLst>
                <a:path w="2336" h="328" extrusionOk="0">
                  <a:moveTo>
                    <a:pt x="652" y="1"/>
                  </a:moveTo>
                  <a:cubicBezTo>
                    <a:pt x="442" y="1"/>
                    <a:pt x="231" y="9"/>
                    <a:pt x="19" y="26"/>
                  </a:cubicBezTo>
                  <a:cubicBezTo>
                    <a:pt x="0" y="218"/>
                    <a:pt x="99" y="234"/>
                    <a:pt x="207" y="234"/>
                  </a:cubicBezTo>
                  <a:cubicBezTo>
                    <a:pt x="228" y="234"/>
                    <a:pt x="250" y="234"/>
                    <a:pt x="271" y="234"/>
                  </a:cubicBezTo>
                  <a:cubicBezTo>
                    <a:pt x="341" y="234"/>
                    <a:pt x="407" y="240"/>
                    <a:pt x="436" y="299"/>
                  </a:cubicBezTo>
                  <a:cubicBezTo>
                    <a:pt x="1020" y="299"/>
                    <a:pt x="1591" y="311"/>
                    <a:pt x="2163" y="311"/>
                  </a:cubicBezTo>
                  <a:cubicBezTo>
                    <a:pt x="2199" y="322"/>
                    <a:pt x="2228" y="328"/>
                    <a:pt x="2251" y="328"/>
                  </a:cubicBezTo>
                  <a:cubicBezTo>
                    <a:pt x="2326" y="328"/>
                    <a:pt x="2336" y="271"/>
                    <a:pt x="2317" y="180"/>
                  </a:cubicBezTo>
                  <a:cubicBezTo>
                    <a:pt x="1764" y="59"/>
                    <a:pt x="1210" y="1"/>
                    <a:pt x="6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5"/>
            <p:cNvSpPr/>
            <p:nvPr/>
          </p:nvSpPr>
          <p:spPr>
            <a:xfrm>
              <a:off x="5715275" y="2503550"/>
              <a:ext cx="43800" cy="9375"/>
            </a:xfrm>
            <a:custGeom>
              <a:avLst/>
              <a:gdLst/>
              <a:ahLst/>
              <a:cxnLst/>
              <a:rect l="l" t="t" r="r" b="b"/>
              <a:pathLst>
                <a:path w="1752" h="375" extrusionOk="0">
                  <a:moveTo>
                    <a:pt x="1288" y="0"/>
                  </a:moveTo>
                  <a:cubicBezTo>
                    <a:pt x="1029" y="0"/>
                    <a:pt x="770" y="74"/>
                    <a:pt x="511" y="74"/>
                  </a:cubicBezTo>
                  <a:cubicBezTo>
                    <a:pt x="440" y="74"/>
                    <a:pt x="369" y="69"/>
                    <a:pt x="299" y="55"/>
                  </a:cubicBezTo>
                  <a:cubicBezTo>
                    <a:pt x="275" y="55"/>
                    <a:pt x="239" y="55"/>
                    <a:pt x="227" y="78"/>
                  </a:cubicBezTo>
                  <a:cubicBezTo>
                    <a:pt x="120" y="102"/>
                    <a:pt x="49" y="150"/>
                    <a:pt x="1" y="233"/>
                  </a:cubicBezTo>
                  <a:cubicBezTo>
                    <a:pt x="175" y="343"/>
                    <a:pt x="355" y="375"/>
                    <a:pt x="537" y="375"/>
                  </a:cubicBezTo>
                  <a:cubicBezTo>
                    <a:pt x="797" y="375"/>
                    <a:pt x="1061" y="309"/>
                    <a:pt x="1321" y="309"/>
                  </a:cubicBezTo>
                  <a:cubicBezTo>
                    <a:pt x="1413" y="309"/>
                    <a:pt x="1505" y="318"/>
                    <a:pt x="1596" y="340"/>
                  </a:cubicBezTo>
                  <a:cubicBezTo>
                    <a:pt x="1632" y="340"/>
                    <a:pt x="1704" y="257"/>
                    <a:pt x="1715" y="197"/>
                  </a:cubicBezTo>
                  <a:cubicBezTo>
                    <a:pt x="1751" y="78"/>
                    <a:pt x="1656" y="55"/>
                    <a:pt x="1549" y="31"/>
                  </a:cubicBezTo>
                  <a:cubicBezTo>
                    <a:pt x="1462" y="8"/>
                    <a:pt x="1375" y="0"/>
                    <a:pt x="1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5"/>
            <p:cNvSpPr/>
            <p:nvPr/>
          </p:nvSpPr>
          <p:spPr>
            <a:xfrm>
              <a:off x="5410200" y="2321825"/>
              <a:ext cx="41675" cy="11825"/>
            </a:xfrm>
            <a:custGeom>
              <a:avLst/>
              <a:gdLst/>
              <a:ahLst/>
              <a:cxnLst/>
              <a:rect l="l" t="t" r="r" b="b"/>
              <a:pathLst>
                <a:path w="1667" h="473" extrusionOk="0">
                  <a:moveTo>
                    <a:pt x="715" y="0"/>
                  </a:moveTo>
                  <a:cubicBezTo>
                    <a:pt x="458" y="0"/>
                    <a:pt x="251" y="123"/>
                    <a:pt x="0" y="180"/>
                  </a:cubicBezTo>
                  <a:cubicBezTo>
                    <a:pt x="385" y="377"/>
                    <a:pt x="784" y="473"/>
                    <a:pt x="1196" y="473"/>
                  </a:cubicBezTo>
                  <a:cubicBezTo>
                    <a:pt x="1331" y="473"/>
                    <a:pt x="1469" y="462"/>
                    <a:pt x="1607" y="442"/>
                  </a:cubicBezTo>
                  <a:cubicBezTo>
                    <a:pt x="1667" y="287"/>
                    <a:pt x="1536" y="239"/>
                    <a:pt x="1464" y="168"/>
                  </a:cubicBezTo>
                  <a:cubicBezTo>
                    <a:pt x="1429" y="120"/>
                    <a:pt x="1393" y="85"/>
                    <a:pt x="1345" y="37"/>
                  </a:cubicBezTo>
                  <a:cubicBezTo>
                    <a:pt x="1345" y="49"/>
                    <a:pt x="1322" y="61"/>
                    <a:pt x="1286" y="85"/>
                  </a:cubicBezTo>
                  <a:cubicBezTo>
                    <a:pt x="1275" y="87"/>
                    <a:pt x="1263" y="89"/>
                    <a:pt x="1252" y="89"/>
                  </a:cubicBezTo>
                  <a:cubicBezTo>
                    <a:pt x="1217" y="89"/>
                    <a:pt x="1185" y="73"/>
                    <a:pt x="1167" y="37"/>
                  </a:cubicBezTo>
                  <a:cubicBezTo>
                    <a:pt x="1036" y="25"/>
                    <a:pt x="881" y="25"/>
                    <a:pt x="750" y="1"/>
                  </a:cubicBezTo>
                  <a:cubicBezTo>
                    <a:pt x="738" y="1"/>
                    <a:pt x="727"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35"/>
            <p:cNvSpPr/>
            <p:nvPr/>
          </p:nvSpPr>
          <p:spPr>
            <a:xfrm>
              <a:off x="5395900" y="2545675"/>
              <a:ext cx="55100" cy="10975"/>
            </a:xfrm>
            <a:custGeom>
              <a:avLst/>
              <a:gdLst/>
              <a:ahLst/>
              <a:cxnLst/>
              <a:rect l="l" t="t" r="r" b="b"/>
              <a:pathLst>
                <a:path w="2204" h="439" extrusionOk="0">
                  <a:moveTo>
                    <a:pt x="429" y="1"/>
                  </a:moveTo>
                  <a:cubicBezTo>
                    <a:pt x="285" y="1"/>
                    <a:pt x="142" y="25"/>
                    <a:pt x="1" y="96"/>
                  </a:cubicBezTo>
                  <a:cubicBezTo>
                    <a:pt x="155" y="191"/>
                    <a:pt x="370" y="239"/>
                    <a:pt x="477" y="429"/>
                  </a:cubicBezTo>
                  <a:cubicBezTo>
                    <a:pt x="495" y="435"/>
                    <a:pt x="512" y="438"/>
                    <a:pt x="532" y="438"/>
                  </a:cubicBezTo>
                  <a:cubicBezTo>
                    <a:pt x="551" y="438"/>
                    <a:pt x="572" y="435"/>
                    <a:pt x="596" y="429"/>
                  </a:cubicBezTo>
                  <a:cubicBezTo>
                    <a:pt x="652" y="394"/>
                    <a:pt x="708" y="363"/>
                    <a:pt x="767" y="363"/>
                  </a:cubicBezTo>
                  <a:cubicBezTo>
                    <a:pt x="807" y="363"/>
                    <a:pt x="849" y="378"/>
                    <a:pt x="893" y="417"/>
                  </a:cubicBezTo>
                  <a:cubicBezTo>
                    <a:pt x="1263" y="429"/>
                    <a:pt x="1644" y="429"/>
                    <a:pt x="2025" y="429"/>
                  </a:cubicBezTo>
                  <a:cubicBezTo>
                    <a:pt x="2060" y="417"/>
                    <a:pt x="2108" y="417"/>
                    <a:pt x="2144" y="382"/>
                  </a:cubicBezTo>
                  <a:cubicBezTo>
                    <a:pt x="2203" y="310"/>
                    <a:pt x="2156" y="275"/>
                    <a:pt x="2084" y="263"/>
                  </a:cubicBezTo>
                  <a:cubicBezTo>
                    <a:pt x="2051" y="259"/>
                    <a:pt x="2017" y="258"/>
                    <a:pt x="1983" y="258"/>
                  </a:cubicBezTo>
                  <a:cubicBezTo>
                    <a:pt x="1931" y="258"/>
                    <a:pt x="1879" y="260"/>
                    <a:pt x="1827" y="260"/>
                  </a:cubicBezTo>
                  <a:cubicBezTo>
                    <a:pt x="1693" y="260"/>
                    <a:pt x="1562" y="243"/>
                    <a:pt x="1453" y="120"/>
                  </a:cubicBezTo>
                  <a:cubicBezTo>
                    <a:pt x="1433" y="121"/>
                    <a:pt x="1413" y="121"/>
                    <a:pt x="1393" y="121"/>
                  </a:cubicBezTo>
                  <a:cubicBezTo>
                    <a:pt x="1071" y="121"/>
                    <a:pt x="748"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5"/>
            <p:cNvSpPr/>
            <p:nvPr/>
          </p:nvSpPr>
          <p:spPr>
            <a:xfrm>
              <a:off x="5506025" y="2501625"/>
              <a:ext cx="40800" cy="10450"/>
            </a:xfrm>
            <a:custGeom>
              <a:avLst/>
              <a:gdLst/>
              <a:ahLst/>
              <a:cxnLst/>
              <a:rect l="l" t="t" r="r" b="b"/>
              <a:pathLst>
                <a:path w="1632" h="418" extrusionOk="0">
                  <a:moveTo>
                    <a:pt x="742" y="1"/>
                  </a:moveTo>
                  <a:cubicBezTo>
                    <a:pt x="496" y="1"/>
                    <a:pt x="250" y="49"/>
                    <a:pt x="1" y="179"/>
                  </a:cubicBezTo>
                  <a:cubicBezTo>
                    <a:pt x="477" y="370"/>
                    <a:pt x="1013" y="191"/>
                    <a:pt x="1489" y="417"/>
                  </a:cubicBezTo>
                  <a:cubicBezTo>
                    <a:pt x="1525" y="334"/>
                    <a:pt x="1584" y="239"/>
                    <a:pt x="1632" y="155"/>
                  </a:cubicBezTo>
                  <a:cubicBezTo>
                    <a:pt x="1333" y="71"/>
                    <a:pt x="1038" y="1"/>
                    <a:pt x="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35"/>
            <p:cNvSpPr/>
            <p:nvPr/>
          </p:nvSpPr>
          <p:spPr>
            <a:xfrm>
              <a:off x="5365550" y="2510750"/>
              <a:ext cx="47350" cy="12975"/>
            </a:xfrm>
            <a:custGeom>
              <a:avLst/>
              <a:gdLst/>
              <a:ahLst/>
              <a:cxnLst/>
              <a:rect l="l" t="t" r="r" b="b"/>
              <a:pathLst>
                <a:path w="1894" h="519" extrusionOk="0">
                  <a:moveTo>
                    <a:pt x="294" y="0"/>
                  </a:moveTo>
                  <a:cubicBezTo>
                    <a:pt x="224" y="0"/>
                    <a:pt x="152" y="18"/>
                    <a:pt x="83" y="52"/>
                  </a:cubicBezTo>
                  <a:cubicBezTo>
                    <a:pt x="36" y="100"/>
                    <a:pt x="12" y="124"/>
                    <a:pt x="12" y="183"/>
                  </a:cubicBezTo>
                  <a:cubicBezTo>
                    <a:pt x="36" y="290"/>
                    <a:pt x="0" y="398"/>
                    <a:pt x="83" y="481"/>
                  </a:cubicBezTo>
                  <a:cubicBezTo>
                    <a:pt x="523" y="503"/>
                    <a:pt x="829" y="519"/>
                    <a:pt x="1054" y="519"/>
                  </a:cubicBezTo>
                  <a:cubicBezTo>
                    <a:pt x="1548" y="519"/>
                    <a:pt x="1648" y="444"/>
                    <a:pt x="1893" y="207"/>
                  </a:cubicBezTo>
                  <a:lnTo>
                    <a:pt x="1893" y="207"/>
                  </a:lnTo>
                  <a:cubicBezTo>
                    <a:pt x="1645" y="273"/>
                    <a:pt x="1412" y="324"/>
                    <a:pt x="1196" y="324"/>
                  </a:cubicBezTo>
                  <a:cubicBezTo>
                    <a:pt x="945" y="324"/>
                    <a:pt x="717" y="256"/>
                    <a:pt x="512" y="64"/>
                  </a:cubicBezTo>
                  <a:cubicBezTo>
                    <a:pt x="444" y="21"/>
                    <a:pt x="370"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35"/>
            <p:cNvSpPr/>
            <p:nvPr/>
          </p:nvSpPr>
          <p:spPr>
            <a:xfrm>
              <a:off x="5708450" y="2626825"/>
              <a:ext cx="55075" cy="7650"/>
            </a:xfrm>
            <a:custGeom>
              <a:avLst/>
              <a:gdLst/>
              <a:ahLst/>
              <a:cxnLst/>
              <a:rect l="l" t="t" r="r" b="b"/>
              <a:pathLst>
                <a:path w="2203" h="306" extrusionOk="0">
                  <a:moveTo>
                    <a:pt x="1734" y="1"/>
                  </a:moveTo>
                  <a:cubicBezTo>
                    <a:pt x="1626" y="1"/>
                    <a:pt x="1517" y="12"/>
                    <a:pt x="1411" y="12"/>
                  </a:cubicBezTo>
                  <a:cubicBezTo>
                    <a:pt x="1369" y="12"/>
                    <a:pt x="1327" y="10"/>
                    <a:pt x="1286" y="5"/>
                  </a:cubicBezTo>
                  <a:cubicBezTo>
                    <a:pt x="1195" y="28"/>
                    <a:pt x="1103" y="35"/>
                    <a:pt x="1010" y="35"/>
                  </a:cubicBezTo>
                  <a:cubicBezTo>
                    <a:pt x="847" y="35"/>
                    <a:pt x="682" y="13"/>
                    <a:pt x="521" y="13"/>
                  </a:cubicBezTo>
                  <a:cubicBezTo>
                    <a:pt x="340" y="13"/>
                    <a:pt x="164" y="41"/>
                    <a:pt x="0" y="160"/>
                  </a:cubicBezTo>
                  <a:cubicBezTo>
                    <a:pt x="373" y="244"/>
                    <a:pt x="746" y="306"/>
                    <a:pt x="1125" y="306"/>
                  </a:cubicBezTo>
                  <a:cubicBezTo>
                    <a:pt x="1230" y="306"/>
                    <a:pt x="1335" y="301"/>
                    <a:pt x="1441" y="291"/>
                  </a:cubicBezTo>
                  <a:cubicBezTo>
                    <a:pt x="1441" y="279"/>
                    <a:pt x="1453" y="279"/>
                    <a:pt x="1488" y="255"/>
                  </a:cubicBezTo>
                  <a:cubicBezTo>
                    <a:pt x="1512" y="255"/>
                    <a:pt x="1548" y="279"/>
                    <a:pt x="1572" y="303"/>
                  </a:cubicBezTo>
                  <a:lnTo>
                    <a:pt x="1726" y="303"/>
                  </a:lnTo>
                  <a:cubicBezTo>
                    <a:pt x="1810" y="184"/>
                    <a:pt x="1988" y="279"/>
                    <a:pt x="2096" y="172"/>
                  </a:cubicBezTo>
                  <a:cubicBezTo>
                    <a:pt x="2119" y="148"/>
                    <a:pt x="2155" y="148"/>
                    <a:pt x="2203" y="148"/>
                  </a:cubicBezTo>
                  <a:cubicBezTo>
                    <a:pt x="2055" y="25"/>
                    <a:pt x="1896"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5"/>
            <p:cNvSpPr/>
            <p:nvPr/>
          </p:nvSpPr>
          <p:spPr>
            <a:xfrm>
              <a:off x="5811725" y="2444475"/>
              <a:ext cx="48550" cy="11100"/>
            </a:xfrm>
            <a:custGeom>
              <a:avLst/>
              <a:gdLst/>
              <a:ahLst/>
              <a:cxnLst/>
              <a:rect l="l" t="t" r="r" b="b"/>
              <a:pathLst>
                <a:path w="1942" h="444" extrusionOk="0">
                  <a:moveTo>
                    <a:pt x="1441" y="1"/>
                  </a:moveTo>
                  <a:cubicBezTo>
                    <a:pt x="1203" y="60"/>
                    <a:pt x="953" y="24"/>
                    <a:pt x="727" y="143"/>
                  </a:cubicBezTo>
                  <a:cubicBezTo>
                    <a:pt x="668" y="192"/>
                    <a:pt x="601" y="207"/>
                    <a:pt x="531" y="207"/>
                  </a:cubicBezTo>
                  <a:cubicBezTo>
                    <a:pt x="437" y="207"/>
                    <a:pt x="337" y="181"/>
                    <a:pt x="244" y="181"/>
                  </a:cubicBezTo>
                  <a:cubicBezTo>
                    <a:pt x="153" y="181"/>
                    <a:pt x="68" y="205"/>
                    <a:pt x="1" y="298"/>
                  </a:cubicBezTo>
                  <a:cubicBezTo>
                    <a:pt x="280" y="414"/>
                    <a:pt x="560" y="444"/>
                    <a:pt x="840" y="444"/>
                  </a:cubicBezTo>
                  <a:cubicBezTo>
                    <a:pt x="1129" y="444"/>
                    <a:pt x="1419" y="412"/>
                    <a:pt x="1708" y="412"/>
                  </a:cubicBezTo>
                  <a:cubicBezTo>
                    <a:pt x="1770" y="412"/>
                    <a:pt x="1832" y="414"/>
                    <a:pt x="1894" y="417"/>
                  </a:cubicBezTo>
                  <a:cubicBezTo>
                    <a:pt x="1941" y="370"/>
                    <a:pt x="1917" y="310"/>
                    <a:pt x="1882" y="263"/>
                  </a:cubicBezTo>
                  <a:cubicBezTo>
                    <a:pt x="1727" y="191"/>
                    <a:pt x="1548" y="143"/>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5"/>
            <p:cNvSpPr/>
            <p:nvPr/>
          </p:nvSpPr>
          <p:spPr>
            <a:xfrm>
              <a:off x="5819475" y="2501625"/>
              <a:ext cx="39300" cy="14625"/>
            </a:xfrm>
            <a:custGeom>
              <a:avLst/>
              <a:gdLst/>
              <a:ahLst/>
              <a:cxnLst/>
              <a:rect l="l" t="t" r="r" b="b"/>
              <a:pathLst>
                <a:path w="1572" h="585" extrusionOk="0">
                  <a:moveTo>
                    <a:pt x="0" y="1"/>
                  </a:moveTo>
                  <a:lnTo>
                    <a:pt x="0" y="132"/>
                  </a:lnTo>
                  <a:lnTo>
                    <a:pt x="0" y="227"/>
                  </a:lnTo>
                  <a:cubicBezTo>
                    <a:pt x="12" y="310"/>
                    <a:pt x="72" y="370"/>
                    <a:pt x="155" y="429"/>
                  </a:cubicBezTo>
                  <a:cubicBezTo>
                    <a:pt x="203" y="429"/>
                    <a:pt x="238" y="453"/>
                    <a:pt x="286" y="453"/>
                  </a:cubicBezTo>
                  <a:cubicBezTo>
                    <a:pt x="310" y="453"/>
                    <a:pt x="333" y="429"/>
                    <a:pt x="357" y="429"/>
                  </a:cubicBezTo>
                  <a:cubicBezTo>
                    <a:pt x="387" y="423"/>
                    <a:pt x="417" y="420"/>
                    <a:pt x="445" y="420"/>
                  </a:cubicBezTo>
                  <a:cubicBezTo>
                    <a:pt x="473" y="420"/>
                    <a:pt x="500" y="423"/>
                    <a:pt x="524" y="429"/>
                  </a:cubicBezTo>
                  <a:cubicBezTo>
                    <a:pt x="536" y="429"/>
                    <a:pt x="572" y="453"/>
                    <a:pt x="595" y="453"/>
                  </a:cubicBezTo>
                  <a:cubicBezTo>
                    <a:pt x="755" y="526"/>
                    <a:pt x="914" y="584"/>
                    <a:pt x="1072" y="584"/>
                  </a:cubicBezTo>
                  <a:cubicBezTo>
                    <a:pt x="1196" y="584"/>
                    <a:pt x="1320" y="548"/>
                    <a:pt x="1441" y="453"/>
                  </a:cubicBezTo>
                  <a:cubicBezTo>
                    <a:pt x="1388" y="401"/>
                    <a:pt x="1334" y="371"/>
                    <a:pt x="1278" y="361"/>
                  </a:cubicBezTo>
                  <a:lnTo>
                    <a:pt x="1278" y="361"/>
                  </a:lnTo>
                  <a:cubicBezTo>
                    <a:pt x="1397" y="345"/>
                    <a:pt x="1513" y="318"/>
                    <a:pt x="1572" y="179"/>
                  </a:cubicBezTo>
                  <a:cubicBezTo>
                    <a:pt x="1048" y="72"/>
                    <a:pt x="52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5"/>
            <p:cNvSpPr/>
            <p:nvPr/>
          </p:nvSpPr>
          <p:spPr>
            <a:xfrm>
              <a:off x="5430725" y="2376325"/>
              <a:ext cx="80100" cy="3350"/>
            </a:xfrm>
            <a:custGeom>
              <a:avLst/>
              <a:gdLst/>
              <a:ahLst/>
              <a:cxnLst/>
              <a:rect l="l" t="t" r="r" b="b"/>
              <a:pathLst>
                <a:path w="3204" h="134" extrusionOk="0">
                  <a:moveTo>
                    <a:pt x="2810" y="0"/>
                  </a:moveTo>
                  <a:cubicBezTo>
                    <a:pt x="1870" y="0"/>
                    <a:pt x="941" y="12"/>
                    <a:pt x="1" y="12"/>
                  </a:cubicBezTo>
                  <a:cubicBezTo>
                    <a:pt x="596" y="111"/>
                    <a:pt x="1191" y="133"/>
                    <a:pt x="1784" y="133"/>
                  </a:cubicBezTo>
                  <a:cubicBezTo>
                    <a:pt x="2259" y="133"/>
                    <a:pt x="2732" y="119"/>
                    <a:pt x="3203" y="119"/>
                  </a:cubicBezTo>
                  <a:cubicBezTo>
                    <a:pt x="3096" y="0"/>
                    <a:pt x="2965"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5"/>
            <p:cNvSpPr/>
            <p:nvPr/>
          </p:nvSpPr>
          <p:spPr>
            <a:xfrm>
              <a:off x="6020375" y="2432350"/>
              <a:ext cx="36350" cy="15000"/>
            </a:xfrm>
            <a:custGeom>
              <a:avLst/>
              <a:gdLst/>
              <a:ahLst/>
              <a:cxnLst/>
              <a:rect l="l" t="t" r="r" b="b"/>
              <a:pathLst>
                <a:path w="1454" h="600" extrusionOk="0">
                  <a:moveTo>
                    <a:pt x="978" y="0"/>
                  </a:moveTo>
                  <a:cubicBezTo>
                    <a:pt x="864" y="0"/>
                    <a:pt x="745" y="23"/>
                    <a:pt x="632" y="45"/>
                  </a:cubicBezTo>
                  <a:cubicBezTo>
                    <a:pt x="531" y="67"/>
                    <a:pt x="434" y="102"/>
                    <a:pt x="339" y="102"/>
                  </a:cubicBezTo>
                  <a:cubicBezTo>
                    <a:pt x="277" y="102"/>
                    <a:pt x="216" y="87"/>
                    <a:pt x="156" y="45"/>
                  </a:cubicBezTo>
                  <a:cubicBezTo>
                    <a:pt x="108" y="140"/>
                    <a:pt x="48" y="236"/>
                    <a:pt x="1" y="331"/>
                  </a:cubicBezTo>
                  <a:cubicBezTo>
                    <a:pt x="198" y="533"/>
                    <a:pt x="402" y="600"/>
                    <a:pt x="611" y="600"/>
                  </a:cubicBezTo>
                  <a:cubicBezTo>
                    <a:pt x="868" y="600"/>
                    <a:pt x="1131" y="498"/>
                    <a:pt x="1394" y="426"/>
                  </a:cubicBezTo>
                  <a:cubicBezTo>
                    <a:pt x="1406" y="390"/>
                    <a:pt x="1430" y="378"/>
                    <a:pt x="1453" y="343"/>
                  </a:cubicBezTo>
                  <a:cubicBezTo>
                    <a:pt x="1355" y="71"/>
                    <a:pt x="1175"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5"/>
            <p:cNvSpPr/>
            <p:nvPr/>
          </p:nvSpPr>
          <p:spPr>
            <a:xfrm>
              <a:off x="5985850" y="2566425"/>
              <a:ext cx="31275" cy="15800"/>
            </a:xfrm>
            <a:custGeom>
              <a:avLst/>
              <a:gdLst/>
              <a:ahLst/>
              <a:cxnLst/>
              <a:rect l="l" t="t" r="r" b="b"/>
              <a:pathLst>
                <a:path w="1251" h="632" extrusionOk="0">
                  <a:moveTo>
                    <a:pt x="581" y="1"/>
                  </a:moveTo>
                  <a:cubicBezTo>
                    <a:pt x="470" y="1"/>
                    <a:pt x="328" y="52"/>
                    <a:pt x="96" y="135"/>
                  </a:cubicBezTo>
                  <a:cubicBezTo>
                    <a:pt x="1" y="290"/>
                    <a:pt x="132" y="338"/>
                    <a:pt x="227" y="409"/>
                  </a:cubicBezTo>
                  <a:cubicBezTo>
                    <a:pt x="466" y="497"/>
                    <a:pt x="711" y="632"/>
                    <a:pt x="972" y="632"/>
                  </a:cubicBezTo>
                  <a:cubicBezTo>
                    <a:pt x="1063" y="632"/>
                    <a:pt x="1156" y="616"/>
                    <a:pt x="1251" y="576"/>
                  </a:cubicBezTo>
                  <a:cubicBezTo>
                    <a:pt x="1203" y="540"/>
                    <a:pt x="1144" y="492"/>
                    <a:pt x="1108" y="445"/>
                  </a:cubicBezTo>
                  <a:cubicBezTo>
                    <a:pt x="854" y="125"/>
                    <a:pt x="755" y="1"/>
                    <a:pt x="5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5"/>
            <p:cNvSpPr/>
            <p:nvPr/>
          </p:nvSpPr>
          <p:spPr>
            <a:xfrm>
              <a:off x="5712000" y="2468450"/>
              <a:ext cx="34575" cy="11775"/>
            </a:xfrm>
            <a:custGeom>
              <a:avLst/>
              <a:gdLst/>
              <a:ahLst/>
              <a:cxnLst/>
              <a:rect l="l" t="t" r="r" b="b"/>
              <a:pathLst>
                <a:path w="1383" h="471" extrusionOk="0">
                  <a:moveTo>
                    <a:pt x="635" y="0"/>
                  </a:moveTo>
                  <a:cubicBezTo>
                    <a:pt x="470" y="0"/>
                    <a:pt x="302" y="26"/>
                    <a:pt x="132" y="66"/>
                  </a:cubicBezTo>
                  <a:cubicBezTo>
                    <a:pt x="1" y="137"/>
                    <a:pt x="418" y="268"/>
                    <a:pt x="108" y="316"/>
                  </a:cubicBezTo>
                  <a:cubicBezTo>
                    <a:pt x="72" y="375"/>
                    <a:pt x="96" y="423"/>
                    <a:pt x="156" y="470"/>
                  </a:cubicBezTo>
                  <a:cubicBezTo>
                    <a:pt x="287" y="447"/>
                    <a:pt x="430" y="447"/>
                    <a:pt x="572" y="447"/>
                  </a:cubicBezTo>
                  <a:cubicBezTo>
                    <a:pt x="628" y="425"/>
                    <a:pt x="683" y="418"/>
                    <a:pt x="737" y="418"/>
                  </a:cubicBezTo>
                  <a:cubicBezTo>
                    <a:pt x="879" y="418"/>
                    <a:pt x="1018" y="469"/>
                    <a:pt x="1156" y="469"/>
                  </a:cubicBezTo>
                  <a:cubicBezTo>
                    <a:pt x="1203" y="469"/>
                    <a:pt x="1251" y="463"/>
                    <a:pt x="1299" y="447"/>
                  </a:cubicBezTo>
                  <a:cubicBezTo>
                    <a:pt x="1370" y="363"/>
                    <a:pt x="1382" y="268"/>
                    <a:pt x="1299" y="173"/>
                  </a:cubicBezTo>
                  <a:cubicBezTo>
                    <a:pt x="1085" y="48"/>
                    <a:pt x="863" y="0"/>
                    <a:pt x="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5"/>
            <p:cNvSpPr/>
            <p:nvPr/>
          </p:nvSpPr>
          <p:spPr>
            <a:xfrm>
              <a:off x="5613775" y="2583475"/>
              <a:ext cx="39025" cy="10775"/>
            </a:xfrm>
            <a:custGeom>
              <a:avLst/>
              <a:gdLst/>
              <a:ahLst/>
              <a:cxnLst/>
              <a:rect l="l" t="t" r="r" b="b"/>
              <a:pathLst>
                <a:path w="1561" h="431" extrusionOk="0">
                  <a:moveTo>
                    <a:pt x="234" y="0"/>
                  </a:moveTo>
                  <a:cubicBezTo>
                    <a:pt x="195" y="0"/>
                    <a:pt x="105" y="122"/>
                    <a:pt x="49" y="179"/>
                  </a:cubicBezTo>
                  <a:cubicBezTo>
                    <a:pt x="1" y="227"/>
                    <a:pt x="1" y="251"/>
                    <a:pt x="49" y="298"/>
                  </a:cubicBezTo>
                  <a:cubicBezTo>
                    <a:pt x="347" y="343"/>
                    <a:pt x="645" y="430"/>
                    <a:pt x="947" y="430"/>
                  </a:cubicBezTo>
                  <a:cubicBezTo>
                    <a:pt x="1126" y="430"/>
                    <a:pt x="1307" y="399"/>
                    <a:pt x="1489" y="310"/>
                  </a:cubicBezTo>
                  <a:cubicBezTo>
                    <a:pt x="1549" y="275"/>
                    <a:pt x="1561" y="227"/>
                    <a:pt x="1489" y="179"/>
                  </a:cubicBezTo>
                  <a:cubicBezTo>
                    <a:pt x="1300" y="102"/>
                    <a:pt x="1104" y="99"/>
                    <a:pt x="906" y="99"/>
                  </a:cubicBezTo>
                  <a:cubicBezTo>
                    <a:pt x="892" y="99"/>
                    <a:pt x="878" y="99"/>
                    <a:pt x="864" y="99"/>
                  </a:cubicBezTo>
                  <a:cubicBezTo>
                    <a:pt x="653" y="99"/>
                    <a:pt x="441" y="96"/>
                    <a:pt x="239" y="1"/>
                  </a:cubicBezTo>
                  <a:cubicBezTo>
                    <a:pt x="237" y="0"/>
                    <a:pt x="236" y="0"/>
                    <a:pt x="2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5"/>
            <p:cNvSpPr/>
            <p:nvPr/>
          </p:nvSpPr>
          <p:spPr>
            <a:xfrm>
              <a:off x="5603675" y="2372450"/>
              <a:ext cx="54475" cy="7800"/>
            </a:xfrm>
            <a:custGeom>
              <a:avLst/>
              <a:gdLst/>
              <a:ahLst/>
              <a:cxnLst/>
              <a:rect l="l" t="t" r="r" b="b"/>
              <a:pathLst>
                <a:path w="2179" h="312" extrusionOk="0">
                  <a:moveTo>
                    <a:pt x="0" y="0"/>
                  </a:moveTo>
                  <a:cubicBezTo>
                    <a:pt x="60" y="96"/>
                    <a:pt x="107" y="179"/>
                    <a:pt x="155" y="274"/>
                  </a:cubicBezTo>
                  <a:cubicBezTo>
                    <a:pt x="340" y="300"/>
                    <a:pt x="518" y="312"/>
                    <a:pt x="697" y="312"/>
                  </a:cubicBezTo>
                  <a:cubicBezTo>
                    <a:pt x="852" y="312"/>
                    <a:pt x="1007" y="303"/>
                    <a:pt x="1167" y="286"/>
                  </a:cubicBezTo>
                  <a:cubicBezTo>
                    <a:pt x="1274" y="223"/>
                    <a:pt x="1388" y="207"/>
                    <a:pt x="1503" y="207"/>
                  </a:cubicBezTo>
                  <a:cubicBezTo>
                    <a:pt x="1619" y="207"/>
                    <a:pt x="1736" y="223"/>
                    <a:pt x="1850" y="223"/>
                  </a:cubicBezTo>
                  <a:cubicBezTo>
                    <a:pt x="1965" y="223"/>
                    <a:pt x="2076" y="207"/>
                    <a:pt x="2179" y="143"/>
                  </a:cubicBezTo>
                  <a:lnTo>
                    <a:pt x="2179" y="24"/>
                  </a:lnTo>
                  <a:cubicBezTo>
                    <a:pt x="1465" y="24"/>
                    <a:pt x="75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5"/>
            <p:cNvSpPr/>
            <p:nvPr/>
          </p:nvSpPr>
          <p:spPr>
            <a:xfrm>
              <a:off x="5732550" y="2349950"/>
              <a:ext cx="47650" cy="16575"/>
            </a:xfrm>
            <a:custGeom>
              <a:avLst/>
              <a:gdLst/>
              <a:ahLst/>
              <a:cxnLst/>
              <a:rect l="l" t="t" r="r" b="b"/>
              <a:pathLst>
                <a:path w="1906" h="663" extrusionOk="0">
                  <a:moveTo>
                    <a:pt x="669" y="0"/>
                  </a:moveTo>
                  <a:cubicBezTo>
                    <a:pt x="428" y="0"/>
                    <a:pt x="268" y="270"/>
                    <a:pt x="72" y="424"/>
                  </a:cubicBezTo>
                  <a:cubicBezTo>
                    <a:pt x="60" y="460"/>
                    <a:pt x="24" y="472"/>
                    <a:pt x="0" y="507"/>
                  </a:cubicBezTo>
                  <a:cubicBezTo>
                    <a:pt x="262" y="662"/>
                    <a:pt x="584" y="591"/>
                    <a:pt x="858" y="638"/>
                  </a:cubicBezTo>
                  <a:cubicBezTo>
                    <a:pt x="1239" y="603"/>
                    <a:pt x="1608" y="591"/>
                    <a:pt x="1905" y="341"/>
                  </a:cubicBezTo>
                  <a:cubicBezTo>
                    <a:pt x="1834" y="222"/>
                    <a:pt x="1715" y="210"/>
                    <a:pt x="1560" y="174"/>
                  </a:cubicBezTo>
                  <a:cubicBezTo>
                    <a:pt x="1501" y="186"/>
                    <a:pt x="1441" y="186"/>
                    <a:pt x="1382" y="210"/>
                  </a:cubicBezTo>
                  <a:cubicBezTo>
                    <a:pt x="1337" y="230"/>
                    <a:pt x="1292" y="239"/>
                    <a:pt x="1248" y="239"/>
                  </a:cubicBezTo>
                  <a:cubicBezTo>
                    <a:pt x="1163" y="239"/>
                    <a:pt x="1079" y="205"/>
                    <a:pt x="1001" y="150"/>
                  </a:cubicBezTo>
                  <a:cubicBezTo>
                    <a:pt x="873" y="42"/>
                    <a:pt x="765" y="0"/>
                    <a:pt x="6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5"/>
            <p:cNvSpPr/>
            <p:nvPr/>
          </p:nvSpPr>
          <p:spPr>
            <a:xfrm>
              <a:off x="5761425" y="2502575"/>
              <a:ext cx="35450" cy="11500"/>
            </a:xfrm>
            <a:custGeom>
              <a:avLst/>
              <a:gdLst/>
              <a:ahLst/>
              <a:cxnLst/>
              <a:rect l="l" t="t" r="r" b="b"/>
              <a:pathLst>
                <a:path w="1418" h="460" extrusionOk="0">
                  <a:moveTo>
                    <a:pt x="725" y="1"/>
                  </a:moveTo>
                  <a:cubicBezTo>
                    <a:pt x="590" y="1"/>
                    <a:pt x="456" y="31"/>
                    <a:pt x="322" y="117"/>
                  </a:cubicBezTo>
                  <a:cubicBezTo>
                    <a:pt x="119" y="117"/>
                    <a:pt x="0" y="189"/>
                    <a:pt x="36" y="379"/>
                  </a:cubicBezTo>
                  <a:cubicBezTo>
                    <a:pt x="102" y="433"/>
                    <a:pt x="170" y="457"/>
                    <a:pt x="241" y="457"/>
                  </a:cubicBezTo>
                  <a:cubicBezTo>
                    <a:pt x="313" y="457"/>
                    <a:pt x="387" y="433"/>
                    <a:pt x="465" y="391"/>
                  </a:cubicBezTo>
                  <a:lnTo>
                    <a:pt x="596" y="391"/>
                  </a:lnTo>
                  <a:cubicBezTo>
                    <a:pt x="596" y="403"/>
                    <a:pt x="608" y="403"/>
                    <a:pt x="643" y="427"/>
                  </a:cubicBezTo>
                  <a:cubicBezTo>
                    <a:pt x="655" y="430"/>
                    <a:pt x="666" y="431"/>
                    <a:pt x="675" y="431"/>
                  </a:cubicBezTo>
                  <a:cubicBezTo>
                    <a:pt x="704" y="431"/>
                    <a:pt x="724" y="418"/>
                    <a:pt x="750" y="391"/>
                  </a:cubicBezTo>
                  <a:cubicBezTo>
                    <a:pt x="834" y="391"/>
                    <a:pt x="941" y="415"/>
                    <a:pt x="1036" y="415"/>
                  </a:cubicBezTo>
                  <a:cubicBezTo>
                    <a:pt x="1084" y="445"/>
                    <a:pt x="1131" y="460"/>
                    <a:pt x="1181" y="460"/>
                  </a:cubicBezTo>
                  <a:cubicBezTo>
                    <a:pt x="1230" y="460"/>
                    <a:pt x="1280" y="445"/>
                    <a:pt x="1334" y="415"/>
                  </a:cubicBezTo>
                  <a:lnTo>
                    <a:pt x="1346" y="415"/>
                  </a:lnTo>
                  <a:cubicBezTo>
                    <a:pt x="1417" y="308"/>
                    <a:pt x="1417" y="201"/>
                    <a:pt x="1334" y="117"/>
                  </a:cubicBezTo>
                  <a:cubicBezTo>
                    <a:pt x="1128" y="68"/>
                    <a:pt x="926"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5"/>
            <p:cNvSpPr/>
            <p:nvPr/>
          </p:nvSpPr>
          <p:spPr>
            <a:xfrm>
              <a:off x="5301250" y="2429325"/>
              <a:ext cx="43475" cy="8400"/>
            </a:xfrm>
            <a:custGeom>
              <a:avLst/>
              <a:gdLst/>
              <a:ahLst/>
              <a:cxnLst/>
              <a:rect l="l" t="t" r="r" b="b"/>
              <a:pathLst>
                <a:path w="1739" h="336" extrusionOk="0">
                  <a:moveTo>
                    <a:pt x="1080" y="0"/>
                  </a:moveTo>
                  <a:cubicBezTo>
                    <a:pt x="738" y="0"/>
                    <a:pt x="400" y="44"/>
                    <a:pt x="72" y="166"/>
                  </a:cubicBezTo>
                  <a:cubicBezTo>
                    <a:pt x="12" y="202"/>
                    <a:pt x="0" y="249"/>
                    <a:pt x="72" y="285"/>
                  </a:cubicBezTo>
                  <a:cubicBezTo>
                    <a:pt x="300" y="321"/>
                    <a:pt x="530" y="335"/>
                    <a:pt x="761" y="335"/>
                  </a:cubicBezTo>
                  <a:cubicBezTo>
                    <a:pt x="1060" y="335"/>
                    <a:pt x="1359" y="312"/>
                    <a:pt x="1655" y="285"/>
                  </a:cubicBezTo>
                  <a:cubicBezTo>
                    <a:pt x="1739" y="214"/>
                    <a:pt x="1739" y="130"/>
                    <a:pt x="1655" y="35"/>
                  </a:cubicBezTo>
                  <a:cubicBezTo>
                    <a:pt x="1463" y="14"/>
                    <a:pt x="1271" y="0"/>
                    <a:pt x="1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5"/>
            <p:cNvSpPr/>
            <p:nvPr/>
          </p:nvSpPr>
          <p:spPr>
            <a:xfrm>
              <a:off x="5729875" y="2374975"/>
              <a:ext cx="37825" cy="9850"/>
            </a:xfrm>
            <a:custGeom>
              <a:avLst/>
              <a:gdLst/>
              <a:ahLst/>
              <a:cxnLst/>
              <a:rect l="l" t="t" r="r" b="b"/>
              <a:pathLst>
                <a:path w="1513" h="394" extrusionOk="0">
                  <a:moveTo>
                    <a:pt x="468" y="0"/>
                  </a:moveTo>
                  <a:cubicBezTo>
                    <a:pt x="310" y="0"/>
                    <a:pt x="153" y="17"/>
                    <a:pt x="0" y="66"/>
                  </a:cubicBezTo>
                  <a:lnTo>
                    <a:pt x="0" y="340"/>
                  </a:lnTo>
                  <a:cubicBezTo>
                    <a:pt x="278" y="375"/>
                    <a:pt x="555" y="393"/>
                    <a:pt x="830" y="393"/>
                  </a:cubicBezTo>
                  <a:cubicBezTo>
                    <a:pt x="1027" y="393"/>
                    <a:pt x="1223" y="384"/>
                    <a:pt x="1417" y="364"/>
                  </a:cubicBezTo>
                  <a:cubicBezTo>
                    <a:pt x="1512" y="78"/>
                    <a:pt x="1215" y="149"/>
                    <a:pt x="1131" y="54"/>
                  </a:cubicBezTo>
                  <a:cubicBezTo>
                    <a:pt x="915" y="33"/>
                    <a:pt x="691" y="0"/>
                    <a:pt x="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5"/>
            <p:cNvSpPr/>
            <p:nvPr/>
          </p:nvSpPr>
          <p:spPr>
            <a:xfrm>
              <a:off x="5441450" y="2498650"/>
              <a:ext cx="45250" cy="9075"/>
            </a:xfrm>
            <a:custGeom>
              <a:avLst/>
              <a:gdLst/>
              <a:ahLst/>
              <a:cxnLst/>
              <a:rect l="l" t="t" r="r" b="b"/>
              <a:pathLst>
                <a:path w="1810" h="363" extrusionOk="0">
                  <a:moveTo>
                    <a:pt x="334" y="1"/>
                  </a:moveTo>
                  <a:cubicBezTo>
                    <a:pt x="238" y="72"/>
                    <a:pt x="107" y="36"/>
                    <a:pt x="36" y="108"/>
                  </a:cubicBezTo>
                  <a:cubicBezTo>
                    <a:pt x="0" y="167"/>
                    <a:pt x="24" y="215"/>
                    <a:pt x="60" y="251"/>
                  </a:cubicBezTo>
                  <a:cubicBezTo>
                    <a:pt x="102" y="246"/>
                    <a:pt x="144" y="244"/>
                    <a:pt x="186" y="244"/>
                  </a:cubicBezTo>
                  <a:cubicBezTo>
                    <a:pt x="511" y="244"/>
                    <a:pt x="835" y="363"/>
                    <a:pt x="1178" y="363"/>
                  </a:cubicBezTo>
                  <a:cubicBezTo>
                    <a:pt x="1381" y="363"/>
                    <a:pt x="1590" y="322"/>
                    <a:pt x="1810" y="191"/>
                  </a:cubicBezTo>
                  <a:cubicBezTo>
                    <a:pt x="1250" y="12"/>
                    <a:pt x="798" y="72"/>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5"/>
            <p:cNvSpPr/>
            <p:nvPr/>
          </p:nvSpPr>
          <p:spPr>
            <a:xfrm>
              <a:off x="5359300" y="2367975"/>
              <a:ext cx="42875" cy="8525"/>
            </a:xfrm>
            <a:custGeom>
              <a:avLst/>
              <a:gdLst/>
              <a:ahLst/>
              <a:cxnLst/>
              <a:rect l="l" t="t" r="r" b="b"/>
              <a:pathLst>
                <a:path w="1715" h="341" extrusionOk="0">
                  <a:moveTo>
                    <a:pt x="1191" y="0"/>
                  </a:moveTo>
                  <a:cubicBezTo>
                    <a:pt x="934" y="0"/>
                    <a:pt x="675" y="37"/>
                    <a:pt x="415" y="37"/>
                  </a:cubicBezTo>
                  <a:cubicBezTo>
                    <a:pt x="392" y="37"/>
                    <a:pt x="369" y="37"/>
                    <a:pt x="345" y="36"/>
                  </a:cubicBezTo>
                  <a:cubicBezTo>
                    <a:pt x="250" y="155"/>
                    <a:pt x="60" y="60"/>
                    <a:pt x="0" y="215"/>
                  </a:cubicBezTo>
                  <a:cubicBezTo>
                    <a:pt x="333" y="321"/>
                    <a:pt x="676" y="340"/>
                    <a:pt x="1023" y="340"/>
                  </a:cubicBezTo>
                  <a:cubicBezTo>
                    <a:pt x="1221" y="340"/>
                    <a:pt x="1420" y="334"/>
                    <a:pt x="1619" y="334"/>
                  </a:cubicBezTo>
                  <a:cubicBezTo>
                    <a:pt x="1715" y="239"/>
                    <a:pt x="1715" y="155"/>
                    <a:pt x="1619" y="48"/>
                  </a:cubicBezTo>
                  <a:cubicBezTo>
                    <a:pt x="1478" y="12"/>
                    <a:pt x="1335" y="0"/>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5"/>
            <p:cNvSpPr/>
            <p:nvPr/>
          </p:nvSpPr>
          <p:spPr>
            <a:xfrm>
              <a:off x="5784925" y="2443975"/>
              <a:ext cx="44975" cy="7975"/>
            </a:xfrm>
            <a:custGeom>
              <a:avLst/>
              <a:gdLst/>
              <a:ahLst/>
              <a:cxnLst/>
              <a:rect l="l" t="t" r="r" b="b"/>
              <a:pathLst>
                <a:path w="1799" h="319" extrusionOk="0">
                  <a:moveTo>
                    <a:pt x="681" y="0"/>
                  </a:moveTo>
                  <a:cubicBezTo>
                    <a:pt x="486" y="0"/>
                    <a:pt x="290" y="12"/>
                    <a:pt x="96" y="33"/>
                  </a:cubicBezTo>
                  <a:cubicBezTo>
                    <a:pt x="13" y="116"/>
                    <a:pt x="1" y="211"/>
                    <a:pt x="96" y="294"/>
                  </a:cubicBezTo>
                  <a:cubicBezTo>
                    <a:pt x="418" y="294"/>
                    <a:pt x="751" y="318"/>
                    <a:pt x="1073" y="318"/>
                  </a:cubicBezTo>
                  <a:cubicBezTo>
                    <a:pt x="1123" y="306"/>
                    <a:pt x="1175" y="302"/>
                    <a:pt x="1229" y="302"/>
                  </a:cubicBezTo>
                  <a:cubicBezTo>
                    <a:pt x="1297" y="302"/>
                    <a:pt x="1367" y="308"/>
                    <a:pt x="1436" y="308"/>
                  </a:cubicBezTo>
                  <a:cubicBezTo>
                    <a:pt x="1567" y="308"/>
                    <a:pt x="1694" y="287"/>
                    <a:pt x="1799" y="163"/>
                  </a:cubicBezTo>
                  <a:cubicBezTo>
                    <a:pt x="1437" y="46"/>
                    <a:pt x="1060" y="0"/>
                    <a:pt x="6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5"/>
            <p:cNvSpPr/>
            <p:nvPr/>
          </p:nvSpPr>
          <p:spPr>
            <a:xfrm>
              <a:off x="5564975" y="2613250"/>
              <a:ext cx="60750" cy="10150"/>
            </a:xfrm>
            <a:custGeom>
              <a:avLst/>
              <a:gdLst/>
              <a:ahLst/>
              <a:cxnLst/>
              <a:rect l="l" t="t" r="r" b="b"/>
              <a:pathLst>
                <a:path w="2430" h="406" extrusionOk="0">
                  <a:moveTo>
                    <a:pt x="143" y="0"/>
                  </a:moveTo>
                  <a:lnTo>
                    <a:pt x="0" y="274"/>
                  </a:lnTo>
                  <a:cubicBezTo>
                    <a:pt x="141" y="298"/>
                    <a:pt x="277" y="326"/>
                    <a:pt x="414" y="326"/>
                  </a:cubicBezTo>
                  <a:cubicBezTo>
                    <a:pt x="486" y="326"/>
                    <a:pt x="558" y="319"/>
                    <a:pt x="631" y="298"/>
                  </a:cubicBezTo>
                  <a:cubicBezTo>
                    <a:pt x="784" y="339"/>
                    <a:pt x="941" y="350"/>
                    <a:pt x="1099" y="350"/>
                  </a:cubicBezTo>
                  <a:cubicBezTo>
                    <a:pt x="1268" y="350"/>
                    <a:pt x="1438" y="338"/>
                    <a:pt x="1608" y="338"/>
                  </a:cubicBezTo>
                  <a:cubicBezTo>
                    <a:pt x="1785" y="338"/>
                    <a:pt x="1960" y="351"/>
                    <a:pt x="2131" y="405"/>
                  </a:cubicBezTo>
                  <a:lnTo>
                    <a:pt x="2429" y="405"/>
                  </a:lnTo>
                  <a:lnTo>
                    <a:pt x="2429" y="155"/>
                  </a:lnTo>
                  <a:cubicBezTo>
                    <a:pt x="2245" y="107"/>
                    <a:pt x="2059" y="92"/>
                    <a:pt x="1872" y="92"/>
                  </a:cubicBezTo>
                  <a:cubicBezTo>
                    <a:pt x="1646" y="92"/>
                    <a:pt x="1418" y="113"/>
                    <a:pt x="1191" y="120"/>
                  </a:cubicBezTo>
                  <a:cubicBezTo>
                    <a:pt x="1083" y="73"/>
                    <a:pt x="969" y="63"/>
                    <a:pt x="851" y="63"/>
                  </a:cubicBezTo>
                  <a:cubicBezTo>
                    <a:pt x="762" y="63"/>
                    <a:pt x="671" y="68"/>
                    <a:pt x="581" y="68"/>
                  </a:cubicBezTo>
                  <a:cubicBezTo>
                    <a:pt x="486" y="68"/>
                    <a:pt x="391" y="62"/>
                    <a:pt x="298" y="36"/>
                  </a:cubicBezTo>
                  <a:cubicBezTo>
                    <a:pt x="238" y="36"/>
                    <a:pt x="203" y="1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5"/>
            <p:cNvSpPr/>
            <p:nvPr/>
          </p:nvSpPr>
          <p:spPr>
            <a:xfrm>
              <a:off x="5687900" y="2498375"/>
              <a:ext cx="34850" cy="10425"/>
            </a:xfrm>
            <a:custGeom>
              <a:avLst/>
              <a:gdLst/>
              <a:ahLst/>
              <a:cxnLst/>
              <a:rect l="l" t="t" r="r" b="b"/>
              <a:pathLst>
                <a:path w="1394" h="417" extrusionOk="0">
                  <a:moveTo>
                    <a:pt x="256" y="0"/>
                  </a:moveTo>
                  <a:cubicBezTo>
                    <a:pt x="163" y="0"/>
                    <a:pt x="68" y="93"/>
                    <a:pt x="48" y="202"/>
                  </a:cubicBezTo>
                  <a:cubicBezTo>
                    <a:pt x="1" y="369"/>
                    <a:pt x="132" y="416"/>
                    <a:pt x="251" y="416"/>
                  </a:cubicBezTo>
                  <a:lnTo>
                    <a:pt x="822" y="416"/>
                  </a:lnTo>
                  <a:cubicBezTo>
                    <a:pt x="1001" y="321"/>
                    <a:pt x="1203" y="381"/>
                    <a:pt x="1394" y="285"/>
                  </a:cubicBezTo>
                  <a:lnTo>
                    <a:pt x="1394" y="250"/>
                  </a:lnTo>
                  <a:cubicBezTo>
                    <a:pt x="1072" y="12"/>
                    <a:pt x="667" y="166"/>
                    <a:pt x="310" y="12"/>
                  </a:cubicBezTo>
                  <a:cubicBezTo>
                    <a:pt x="292" y="4"/>
                    <a:pt x="274" y="0"/>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5"/>
            <p:cNvSpPr/>
            <p:nvPr/>
          </p:nvSpPr>
          <p:spPr>
            <a:xfrm>
              <a:off x="5250950" y="2469175"/>
              <a:ext cx="44675" cy="10925"/>
            </a:xfrm>
            <a:custGeom>
              <a:avLst/>
              <a:gdLst/>
              <a:ahLst/>
              <a:cxnLst/>
              <a:rect l="l" t="t" r="r" b="b"/>
              <a:pathLst>
                <a:path w="1787" h="437" extrusionOk="0">
                  <a:moveTo>
                    <a:pt x="226" y="1"/>
                  </a:moveTo>
                  <a:lnTo>
                    <a:pt x="179" y="37"/>
                  </a:lnTo>
                  <a:cubicBezTo>
                    <a:pt x="95" y="96"/>
                    <a:pt x="0" y="156"/>
                    <a:pt x="60" y="287"/>
                  </a:cubicBezTo>
                  <a:lnTo>
                    <a:pt x="107" y="322"/>
                  </a:lnTo>
                  <a:cubicBezTo>
                    <a:pt x="551" y="369"/>
                    <a:pt x="981" y="436"/>
                    <a:pt x="1413" y="436"/>
                  </a:cubicBezTo>
                  <a:cubicBezTo>
                    <a:pt x="1537" y="436"/>
                    <a:pt x="1661" y="431"/>
                    <a:pt x="1786" y="418"/>
                  </a:cubicBezTo>
                  <a:cubicBezTo>
                    <a:pt x="1715" y="239"/>
                    <a:pt x="1453" y="334"/>
                    <a:pt x="1369" y="156"/>
                  </a:cubicBezTo>
                  <a:cubicBezTo>
                    <a:pt x="1281" y="139"/>
                    <a:pt x="1192" y="135"/>
                    <a:pt x="1103" y="135"/>
                  </a:cubicBezTo>
                  <a:cubicBezTo>
                    <a:pt x="998" y="135"/>
                    <a:pt x="893" y="141"/>
                    <a:pt x="789" y="141"/>
                  </a:cubicBezTo>
                  <a:cubicBezTo>
                    <a:pt x="595" y="141"/>
                    <a:pt x="405" y="120"/>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5"/>
            <p:cNvSpPr/>
            <p:nvPr/>
          </p:nvSpPr>
          <p:spPr>
            <a:xfrm>
              <a:off x="5320425" y="2366850"/>
              <a:ext cx="47225" cy="7725"/>
            </a:xfrm>
            <a:custGeom>
              <a:avLst/>
              <a:gdLst/>
              <a:ahLst/>
              <a:cxnLst/>
              <a:rect l="l" t="t" r="r" b="b"/>
              <a:pathLst>
                <a:path w="1889" h="309" extrusionOk="0">
                  <a:moveTo>
                    <a:pt x="1354" y="1"/>
                  </a:moveTo>
                  <a:cubicBezTo>
                    <a:pt x="1065" y="1"/>
                    <a:pt x="775" y="51"/>
                    <a:pt x="488" y="51"/>
                  </a:cubicBezTo>
                  <a:cubicBezTo>
                    <a:pt x="438" y="51"/>
                    <a:pt x="389" y="49"/>
                    <a:pt x="341" y="46"/>
                  </a:cubicBezTo>
                  <a:cubicBezTo>
                    <a:pt x="275" y="36"/>
                    <a:pt x="207" y="19"/>
                    <a:pt x="150" y="19"/>
                  </a:cubicBezTo>
                  <a:cubicBezTo>
                    <a:pt x="62" y="19"/>
                    <a:pt x="0" y="59"/>
                    <a:pt x="7" y="224"/>
                  </a:cubicBezTo>
                  <a:cubicBezTo>
                    <a:pt x="24" y="224"/>
                    <a:pt x="41" y="224"/>
                    <a:pt x="57" y="224"/>
                  </a:cubicBezTo>
                  <a:cubicBezTo>
                    <a:pt x="414" y="224"/>
                    <a:pt x="771" y="308"/>
                    <a:pt x="1127" y="308"/>
                  </a:cubicBezTo>
                  <a:cubicBezTo>
                    <a:pt x="1266" y="308"/>
                    <a:pt x="1405" y="295"/>
                    <a:pt x="1543" y="260"/>
                  </a:cubicBezTo>
                  <a:cubicBezTo>
                    <a:pt x="1674" y="224"/>
                    <a:pt x="1805" y="212"/>
                    <a:pt x="1888" y="81"/>
                  </a:cubicBezTo>
                  <a:cubicBezTo>
                    <a:pt x="1712" y="20"/>
                    <a:pt x="1533" y="1"/>
                    <a:pt x="1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5"/>
            <p:cNvSpPr/>
            <p:nvPr/>
          </p:nvSpPr>
          <p:spPr>
            <a:xfrm>
              <a:off x="6128125" y="2580500"/>
              <a:ext cx="34550" cy="15225"/>
            </a:xfrm>
            <a:custGeom>
              <a:avLst/>
              <a:gdLst/>
              <a:ahLst/>
              <a:cxnLst/>
              <a:rect l="l" t="t" r="r" b="b"/>
              <a:pathLst>
                <a:path w="1382" h="609" extrusionOk="0">
                  <a:moveTo>
                    <a:pt x="989" y="1"/>
                  </a:moveTo>
                  <a:cubicBezTo>
                    <a:pt x="806" y="193"/>
                    <a:pt x="608" y="323"/>
                    <a:pt x="363" y="323"/>
                  </a:cubicBezTo>
                  <a:cubicBezTo>
                    <a:pt x="291" y="323"/>
                    <a:pt x="214" y="311"/>
                    <a:pt x="132" y="287"/>
                  </a:cubicBezTo>
                  <a:cubicBezTo>
                    <a:pt x="122" y="284"/>
                    <a:pt x="113" y="283"/>
                    <a:pt x="103" y="283"/>
                  </a:cubicBezTo>
                  <a:cubicBezTo>
                    <a:pt x="66" y="283"/>
                    <a:pt x="29" y="298"/>
                    <a:pt x="1" y="298"/>
                  </a:cubicBezTo>
                  <a:cubicBezTo>
                    <a:pt x="159" y="532"/>
                    <a:pt x="339" y="608"/>
                    <a:pt x="530" y="608"/>
                  </a:cubicBezTo>
                  <a:cubicBezTo>
                    <a:pt x="728" y="608"/>
                    <a:pt x="938" y="526"/>
                    <a:pt x="1144" y="453"/>
                  </a:cubicBezTo>
                  <a:cubicBezTo>
                    <a:pt x="1192" y="453"/>
                    <a:pt x="1251" y="429"/>
                    <a:pt x="1287" y="429"/>
                  </a:cubicBezTo>
                  <a:cubicBezTo>
                    <a:pt x="1382" y="167"/>
                    <a:pt x="1108" y="120"/>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5"/>
            <p:cNvSpPr/>
            <p:nvPr/>
          </p:nvSpPr>
          <p:spPr>
            <a:xfrm>
              <a:off x="5430125" y="2424600"/>
              <a:ext cx="41700" cy="9300"/>
            </a:xfrm>
            <a:custGeom>
              <a:avLst/>
              <a:gdLst/>
              <a:ahLst/>
              <a:cxnLst/>
              <a:rect l="l" t="t" r="r" b="b"/>
              <a:pathLst>
                <a:path w="1668" h="372" extrusionOk="0">
                  <a:moveTo>
                    <a:pt x="1156" y="1"/>
                  </a:moveTo>
                  <a:cubicBezTo>
                    <a:pt x="1008" y="1"/>
                    <a:pt x="864" y="85"/>
                    <a:pt x="712" y="85"/>
                  </a:cubicBezTo>
                  <a:cubicBezTo>
                    <a:pt x="693" y="85"/>
                    <a:pt x="674" y="84"/>
                    <a:pt x="656" y="81"/>
                  </a:cubicBezTo>
                  <a:cubicBezTo>
                    <a:pt x="576" y="26"/>
                    <a:pt x="499" y="2"/>
                    <a:pt x="420" y="2"/>
                  </a:cubicBezTo>
                  <a:cubicBezTo>
                    <a:pt x="347" y="2"/>
                    <a:pt x="272" y="23"/>
                    <a:pt x="191" y="57"/>
                  </a:cubicBezTo>
                  <a:cubicBezTo>
                    <a:pt x="156" y="57"/>
                    <a:pt x="120" y="81"/>
                    <a:pt x="84" y="93"/>
                  </a:cubicBezTo>
                  <a:cubicBezTo>
                    <a:pt x="1" y="176"/>
                    <a:pt x="1" y="272"/>
                    <a:pt x="72" y="343"/>
                  </a:cubicBezTo>
                  <a:cubicBezTo>
                    <a:pt x="108" y="343"/>
                    <a:pt x="179" y="331"/>
                    <a:pt x="215" y="331"/>
                  </a:cubicBezTo>
                  <a:cubicBezTo>
                    <a:pt x="281" y="302"/>
                    <a:pt x="352" y="287"/>
                    <a:pt x="423" y="287"/>
                  </a:cubicBezTo>
                  <a:cubicBezTo>
                    <a:pt x="495" y="287"/>
                    <a:pt x="566" y="302"/>
                    <a:pt x="632" y="331"/>
                  </a:cubicBezTo>
                  <a:cubicBezTo>
                    <a:pt x="809" y="344"/>
                    <a:pt x="990" y="372"/>
                    <a:pt x="1169" y="372"/>
                  </a:cubicBezTo>
                  <a:cubicBezTo>
                    <a:pt x="1338" y="372"/>
                    <a:pt x="1506" y="347"/>
                    <a:pt x="1668" y="260"/>
                  </a:cubicBezTo>
                  <a:cubicBezTo>
                    <a:pt x="1668" y="200"/>
                    <a:pt x="1644" y="153"/>
                    <a:pt x="1572" y="153"/>
                  </a:cubicBezTo>
                  <a:cubicBezTo>
                    <a:pt x="1501" y="153"/>
                    <a:pt x="1406" y="141"/>
                    <a:pt x="1346" y="57"/>
                  </a:cubicBezTo>
                  <a:cubicBezTo>
                    <a:pt x="1281" y="15"/>
                    <a:pt x="1219" y="1"/>
                    <a:pt x="1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5"/>
            <p:cNvSpPr/>
            <p:nvPr/>
          </p:nvSpPr>
          <p:spPr>
            <a:xfrm>
              <a:off x="5491150" y="2426625"/>
              <a:ext cx="45275" cy="6875"/>
            </a:xfrm>
            <a:custGeom>
              <a:avLst/>
              <a:gdLst/>
              <a:ahLst/>
              <a:cxnLst/>
              <a:rect l="l" t="t" r="r" b="b"/>
              <a:pathLst>
                <a:path w="1811" h="275" extrusionOk="0">
                  <a:moveTo>
                    <a:pt x="84" y="0"/>
                  </a:moveTo>
                  <a:lnTo>
                    <a:pt x="84" y="0"/>
                  </a:lnTo>
                  <a:cubicBezTo>
                    <a:pt x="1" y="262"/>
                    <a:pt x="298" y="155"/>
                    <a:pt x="370" y="274"/>
                  </a:cubicBezTo>
                  <a:lnTo>
                    <a:pt x="1810" y="274"/>
                  </a:lnTo>
                  <a:lnTo>
                    <a:pt x="1810" y="119"/>
                  </a:lnTo>
                  <a:cubicBezTo>
                    <a:pt x="1251" y="72"/>
                    <a:pt x="667"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35"/>
            <p:cNvSpPr/>
            <p:nvPr/>
          </p:nvSpPr>
          <p:spPr>
            <a:xfrm>
              <a:off x="5381900" y="2494250"/>
              <a:ext cx="30400" cy="11275"/>
            </a:xfrm>
            <a:custGeom>
              <a:avLst/>
              <a:gdLst/>
              <a:ahLst/>
              <a:cxnLst/>
              <a:rect l="l" t="t" r="r" b="b"/>
              <a:pathLst>
                <a:path w="1216" h="451" extrusionOk="0">
                  <a:moveTo>
                    <a:pt x="558" y="1"/>
                  </a:moveTo>
                  <a:cubicBezTo>
                    <a:pt x="413" y="1"/>
                    <a:pt x="266" y="13"/>
                    <a:pt x="121" y="13"/>
                  </a:cubicBezTo>
                  <a:cubicBezTo>
                    <a:pt x="81" y="13"/>
                    <a:pt x="41" y="12"/>
                    <a:pt x="1" y="10"/>
                  </a:cubicBezTo>
                  <a:lnTo>
                    <a:pt x="1" y="10"/>
                  </a:lnTo>
                  <a:cubicBezTo>
                    <a:pt x="60" y="105"/>
                    <a:pt x="108" y="212"/>
                    <a:pt x="156" y="296"/>
                  </a:cubicBezTo>
                  <a:cubicBezTo>
                    <a:pt x="168" y="391"/>
                    <a:pt x="263" y="403"/>
                    <a:pt x="322" y="450"/>
                  </a:cubicBezTo>
                  <a:cubicBezTo>
                    <a:pt x="596" y="403"/>
                    <a:pt x="870" y="367"/>
                    <a:pt x="1156" y="331"/>
                  </a:cubicBezTo>
                  <a:cubicBezTo>
                    <a:pt x="1215" y="272"/>
                    <a:pt x="1215" y="212"/>
                    <a:pt x="1168" y="153"/>
                  </a:cubicBezTo>
                  <a:cubicBezTo>
                    <a:pt x="972" y="27"/>
                    <a:pt x="767" y="1"/>
                    <a:pt x="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35"/>
            <p:cNvSpPr/>
            <p:nvPr/>
          </p:nvSpPr>
          <p:spPr>
            <a:xfrm>
              <a:off x="6097775" y="2496625"/>
              <a:ext cx="36325" cy="12175"/>
            </a:xfrm>
            <a:custGeom>
              <a:avLst/>
              <a:gdLst/>
              <a:ahLst/>
              <a:cxnLst/>
              <a:rect l="l" t="t" r="r" b="b"/>
              <a:pathLst>
                <a:path w="1453" h="487" extrusionOk="0">
                  <a:moveTo>
                    <a:pt x="435" y="1"/>
                  </a:moveTo>
                  <a:cubicBezTo>
                    <a:pt x="350" y="1"/>
                    <a:pt x="268" y="52"/>
                    <a:pt x="179" y="70"/>
                  </a:cubicBezTo>
                  <a:cubicBezTo>
                    <a:pt x="120" y="93"/>
                    <a:pt x="84" y="129"/>
                    <a:pt x="36" y="177"/>
                  </a:cubicBezTo>
                  <a:cubicBezTo>
                    <a:pt x="12" y="201"/>
                    <a:pt x="12" y="236"/>
                    <a:pt x="0" y="260"/>
                  </a:cubicBezTo>
                  <a:cubicBezTo>
                    <a:pt x="36" y="296"/>
                    <a:pt x="48" y="308"/>
                    <a:pt x="60" y="332"/>
                  </a:cubicBezTo>
                  <a:lnTo>
                    <a:pt x="215" y="486"/>
                  </a:lnTo>
                  <a:cubicBezTo>
                    <a:pt x="262" y="486"/>
                    <a:pt x="298" y="486"/>
                    <a:pt x="358" y="474"/>
                  </a:cubicBezTo>
                  <a:cubicBezTo>
                    <a:pt x="503" y="353"/>
                    <a:pt x="662" y="324"/>
                    <a:pt x="827" y="324"/>
                  </a:cubicBezTo>
                  <a:cubicBezTo>
                    <a:pt x="972" y="324"/>
                    <a:pt x="1123" y="346"/>
                    <a:pt x="1272" y="346"/>
                  </a:cubicBezTo>
                  <a:cubicBezTo>
                    <a:pt x="1300" y="346"/>
                    <a:pt x="1329" y="345"/>
                    <a:pt x="1358" y="343"/>
                  </a:cubicBezTo>
                  <a:cubicBezTo>
                    <a:pt x="1453" y="260"/>
                    <a:pt x="1453" y="177"/>
                    <a:pt x="1370" y="70"/>
                  </a:cubicBezTo>
                  <a:lnTo>
                    <a:pt x="524" y="22"/>
                  </a:lnTo>
                  <a:cubicBezTo>
                    <a:pt x="494" y="7"/>
                    <a:pt x="465"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5"/>
            <p:cNvSpPr/>
            <p:nvPr/>
          </p:nvSpPr>
          <p:spPr>
            <a:xfrm>
              <a:off x="5428950" y="2368875"/>
              <a:ext cx="61325" cy="3450"/>
            </a:xfrm>
            <a:custGeom>
              <a:avLst/>
              <a:gdLst/>
              <a:ahLst/>
              <a:cxnLst/>
              <a:rect l="l" t="t" r="r" b="b"/>
              <a:pathLst>
                <a:path w="2453" h="138" extrusionOk="0">
                  <a:moveTo>
                    <a:pt x="0" y="0"/>
                  </a:moveTo>
                  <a:cubicBezTo>
                    <a:pt x="93" y="117"/>
                    <a:pt x="217" y="137"/>
                    <a:pt x="341" y="137"/>
                  </a:cubicBezTo>
                  <a:cubicBezTo>
                    <a:pt x="407" y="137"/>
                    <a:pt x="474" y="131"/>
                    <a:pt x="536" y="131"/>
                  </a:cubicBezTo>
                  <a:cubicBezTo>
                    <a:pt x="750" y="135"/>
                    <a:pt x="963" y="137"/>
                    <a:pt x="1176" y="137"/>
                  </a:cubicBezTo>
                  <a:cubicBezTo>
                    <a:pt x="1601" y="137"/>
                    <a:pt x="2024" y="131"/>
                    <a:pt x="2453" y="131"/>
                  </a:cubicBezTo>
                  <a:cubicBezTo>
                    <a:pt x="2334" y="48"/>
                    <a:pt x="2203" y="12"/>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5"/>
            <p:cNvSpPr/>
            <p:nvPr/>
          </p:nvSpPr>
          <p:spPr>
            <a:xfrm>
              <a:off x="5259875" y="2447450"/>
              <a:ext cx="34250" cy="8450"/>
            </a:xfrm>
            <a:custGeom>
              <a:avLst/>
              <a:gdLst/>
              <a:ahLst/>
              <a:cxnLst/>
              <a:rect l="l" t="t" r="r" b="b"/>
              <a:pathLst>
                <a:path w="1370" h="338" extrusionOk="0">
                  <a:moveTo>
                    <a:pt x="24" y="1"/>
                  </a:moveTo>
                  <a:cubicBezTo>
                    <a:pt x="24" y="36"/>
                    <a:pt x="0" y="96"/>
                    <a:pt x="0" y="144"/>
                  </a:cubicBezTo>
                  <a:cubicBezTo>
                    <a:pt x="219" y="298"/>
                    <a:pt x="452" y="338"/>
                    <a:pt x="688" y="338"/>
                  </a:cubicBezTo>
                  <a:cubicBezTo>
                    <a:pt x="888" y="338"/>
                    <a:pt x="1090" y="309"/>
                    <a:pt x="1286" y="298"/>
                  </a:cubicBezTo>
                  <a:cubicBezTo>
                    <a:pt x="1370" y="203"/>
                    <a:pt x="1370" y="120"/>
                    <a:pt x="1286" y="36"/>
                  </a:cubicBezTo>
                  <a:cubicBezTo>
                    <a:pt x="870" y="24"/>
                    <a:pt x="441" y="13"/>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5"/>
            <p:cNvSpPr/>
            <p:nvPr/>
          </p:nvSpPr>
          <p:spPr>
            <a:xfrm>
              <a:off x="5214925" y="2374375"/>
              <a:ext cx="12525" cy="56150"/>
            </a:xfrm>
            <a:custGeom>
              <a:avLst/>
              <a:gdLst/>
              <a:ahLst/>
              <a:cxnLst/>
              <a:rect l="l" t="t" r="r" b="b"/>
              <a:pathLst>
                <a:path w="501" h="2246" extrusionOk="0">
                  <a:moveTo>
                    <a:pt x="371" y="0"/>
                  </a:moveTo>
                  <a:cubicBezTo>
                    <a:pt x="301" y="0"/>
                    <a:pt x="237" y="32"/>
                    <a:pt x="167" y="78"/>
                  </a:cubicBezTo>
                  <a:cubicBezTo>
                    <a:pt x="120" y="150"/>
                    <a:pt x="84" y="221"/>
                    <a:pt x="72" y="304"/>
                  </a:cubicBezTo>
                  <a:cubicBezTo>
                    <a:pt x="1" y="733"/>
                    <a:pt x="1" y="1162"/>
                    <a:pt x="72" y="1590"/>
                  </a:cubicBezTo>
                  <a:cubicBezTo>
                    <a:pt x="108" y="1662"/>
                    <a:pt x="155" y="1733"/>
                    <a:pt x="215" y="1793"/>
                  </a:cubicBezTo>
                  <a:cubicBezTo>
                    <a:pt x="286" y="1935"/>
                    <a:pt x="215" y="2126"/>
                    <a:pt x="358" y="2245"/>
                  </a:cubicBezTo>
                  <a:cubicBezTo>
                    <a:pt x="405" y="2102"/>
                    <a:pt x="465" y="1947"/>
                    <a:pt x="501" y="1793"/>
                  </a:cubicBezTo>
                  <a:cubicBezTo>
                    <a:pt x="239" y="1209"/>
                    <a:pt x="358" y="626"/>
                    <a:pt x="489" y="30"/>
                  </a:cubicBezTo>
                  <a:cubicBezTo>
                    <a:pt x="447" y="10"/>
                    <a:pt x="408" y="0"/>
                    <a:pt x="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5"/>
            <p:cNvSpPr/>
            <p:nvPr/>
          </p:nvSpPr>
          <p:spPr>
            <a:xfrm>
              <a:off x="5263750" y="2415300"/>
              <a:ext cx="44375" cy="7300"/>
            </a:xfrm>
            <a:custGeom>
              <a:avLst/>
              <a:gdLst/>
              <a:ahLst/>
              <a:cxnLst/>
              <a:rect l="l" t="t" r="r" b="b"/>
              <a:pathLst>
                <a:path w="1775" h="292" extrusionOk="0">
                  <a:moveTo>
                    <a:pt x="1396" y="0"/>
                  </a:moveTo>
                  <a:cubicBezTo>
                    <a:pt x="1148" y="0"/>
                    <a:pt x="904" y="50"/>
                    <a:pt x="660" y="50"/>
                  </a:cubicBezTo>
                  <a:cubicBezTo>
                    <a:pt x="539" y="50"/>
                    <a:pt x="419" y="38"/>
                    <a:pt x="298" y="1"/>
                  </a:cubicBezTo>
                  <a:cubicBezTo>
                    <a:pt x="191" y="13"/>
                    <a:pt x="107" y="13"/>
                    <a:pt x="0" y="37"/>
                  </a:cubicBezTo>
                  <a:cubicBezTo>
                    <a:pt x="43" y="208"/>
                    <a:pt x="135" y="248"/>
                    <a:pt x="243" y="248"/>
                  </a:cubicBezTo>
                  <a:cubicBezTo>
                    <a:pt x="337" y="248"/>
                    <a:pt x="443" y="217"/>
                    <a:pt x="538" y="217"/>
                  </a:cubicBezTo>
                  <a:cubicBezTo>
                    <a:pt x="605" y="217"/>
                    <a:pt x="667" y="233"/>
                    <a:pt x="715" y="287"/>
                  </a:cubicBezTo>
                  <a:cubicBezTo>
                    <a:pt x="745" y="286"/>
                    <a:pt x="776" y="285"/>
                    <a:pt x="806" y="285"/>
                  </a:cubicBezTo>
                  <a:cubicBezTo>
                    <a:pt x="930" y="285"/>
                    <a:pt x="1054" y="292"/>
                    <a:pt x="1178" y="292"/>
                  </a:cubicBezTo>
                  <a:cubicBezTo>
                    <a:pt x="1379" y="292"/>
                    <a:pt x="1578" y="274"/>
                    <a:pt x="1774" y="179"/>
                  </a:cubicBezTo>
                  <a:cubicBezTo>
                    <a:pt x="1750" y="72"/>
                    <a:pt x="1655" y="60"/>
                    <a:pt x="1596" y="13"/>
                  </a:cubicBezTo>
                  <a:cubicBezTo>
                    <a:pt x="1529" y="4"/>
                    <a:pt x="1463" y="0"/>
                    <a:pt x="1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5"/>
            <p:cNvSpPr/>
            <p:nvPr/>
          </p:nvSpPr>
          <p:spPr>
            <a:xfrm>
              <a:off x="6102075" y="2462450"/>
              <a:ext cx="29650" cy="11200"/>
            </a:xfrm>
            <a:custGeom>
              <a:avLst/>
              <a:gdLst/>
              <a:ahLst/>
              <a:cxnLst/>
              <a:rect l="l" t="t" r="r" b="b"/>
              <a:pathLst>
                <a:path w="1186" h="448" extrusionOk="0">
                  <a:moveTo>
                    <a:pt x="131" y="0"/>
                  </a:moveTo>
                  <a:cubicBezTo>
                    <a:pt x="60" y="0"/>
                    <a:pt x="1" y="11"/>
                    <a:pt x="7" y="56"/>
                  </a:cubicBezTo>
                  <a:cubicBezTo>
                    <a:pt x="40" y="167"/>
                    <a:pt x="53" y="392"/>
                    <a:pt x="190" y="392"/>
                  </a:cubicBezTo>
                  <a:cubicBezTo>
                    <a:pt x="200" y="392"/>
                    <a:pt x="210" y="391"/>
                    <a:pt x="221" y="389"/>
                  </a:cubicBezTo>
                  <a:cubicBezTo>
                    <a:pt x="264" y="380"/>
                    <a:pt x="305" y="376"/>
                    <a:pt x="347" y="376"/>
                  </a:cubicBezTo>
                  <a:cubicBezTo>
                    <a:pt x="530" y="376"/>
                    <a:pt x="706" y="447"/>
                    <a:pt x="883" y="447"/>
                  </a:cubicBezTo>
                  <a:cubicBezTo>
                    <a:pt x="936" y="447"/>
                    <a:pt x="989" y="441"/>
                    <a:pt x="1043" y="425"/>
                  </a:cubicBezTo>
                  <a:cubicBezTo>
                    <a:pt x="1079" y="365"/>
                    <a:pt x="1138" y="317"/>
                    <a:pt x="1186" y="270"/>
                  </a:cubicBezTo>
                  <a:cubicBezTo>
                    <a:pt x="1122" y="169"/>
                    <a:pt x="1023" y="146"/>
                    <a:pt x="915" y="146"/>
                  </a:cubicBezTo>
                  <a:cubicBezTo>
                    <a:pt x="883" y="146"/>
                    <a:pt x="850" y="148"/>
                    <a:pt x="817" y="151"/>
                  </a:cubicBezTo>
                  <a:cubicBezTo>
                    <a:pt x="787" y="149"/>
                    <a:pt x="757" y="148"/>
                    <a:pt x="727" y="148"/>
                  </a:cubicBezTo>
                  <a:cubicBezTo>
                    <a:pt x="712" y="148"/>
                    <a:pt x="696" y="149"/>
                    <a:pt x="681" y="149"/>
                  </a:cubicBezTo>
                  <a:cubicBezTo>
                    <a:pt x="546" y="149"/>
                    <a:pt x="412" y="142"/>
                    <a:pt x="305" y="8"/>
                  </a:cubicBezTo>
                  <a:cubicBezTo>
                    <a:pt x="261" y="8"/>
                    <a:pt x="191"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5"/>
            <p:cNvSpPr/>
            <p:nvPr/>
          </p:nvSpPr>
          <p:spPr>
            <a:xfrm>
              <a:off x="5585800" y="2416200"/>
              <a:ext cx="43050" cy="8175"/>
            </a:xfrm>
            <a:custGeom>
              <a:avLst/>
              <a:gdLst/>
              <a:ahLst/>
              <a:cxnLst/>
              <a:rect l="l" t="t" r="r" b="b"/>
              <a:pathLst>
                <a:path w="1722" h="327" extrusionOk="0">
                  <a:moveTo>
                    <a:pt x="155" y="1"/>
                  </a:moveTo>
                  <a:cubicBezTo>
                    <a:pt x="108" y="36"/>
                    <a:pt x="48" y="84"/>
                    <a:pt x="1" y="131"/>
                  </a:cubicBezTo>
                  <a:cubicBezTo>
                    <a:pt x="220" y="249"/>
                    <a:pt x="449" y="275"/>
                    <a:pt x="678" y="275"/>
                  </a:cubicBezTo>
                  <a:cubicBezTo>
                    <a:pt x="850" y="275"/>
                    <a:pt x="1021" y="260"/>
                    <a:pt x="1187" y="260"/>
                  </a:cubicBezTo>
                  <a:cubicBezTo>
                    <a:pt x="1269" y="260"/>
                    <a:pt x="1350" y="264"/>
                    <a:pt x="1429" y="274"/>
                  </a:cubicBezTo>
                  <a:cubicBezTo>
                    <a:pt x="1497" y="300"/>
                    <a:pt x="1563" y="327"/>
                    <a:pt x="1614" y="327"/>
                  </a:cubicBezTo>
                  <a:cubicBezTo>
                    <a:pt x="1680" y="327"/>
                    <a:pt x="1722" y="284"/>
                    <a:pt x="1715" y="143"/>
                  </a:cubicBezTo>
                  <a:cubicBezTo>
                    <a:pt x="1191" y="96"/>
                    <a:pt x="679"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5"/>
            <p:cNvSpPr/>
            <p:nvPr/>
          </p:nvSpPr>
          <p:spPr>
            <a:xfrm>
              <a:off x="5263750" y="2429000"/>
              <a:ext cx="39300" cy="9600"/>
            </a:xfrm>
            <a:custGeom>
              <a:avLst/>
              <a:gdLst/>
              <a:ahLst/>
              <a:cxnLst/>
              <a:rect l="l" t="t" r="r" b="b"/>
              <a:pathLst>
                <a:path w="1572" h="384" extrusionOk="0">
                  <a:moveTo>
                    <a:pt x="0" y="0"/>
                  </a:moveTo>
                  <a:lnTo>
                    <a:pt x="0" y="334"/>
                  </a:lnTo>
                  <a:cubicBezTo>
                    <a:pt x="241" y="366"/>
                    <a:pt x="479" y="384"/>
                    <a:pt x="715" y="384"/>
                  </a:cubicBezTo>
                  <a:cubicBezTo>
                    <a:pt x="1004" y="384"/>
                    <a:pt x="1290" y="357"/>
                    <a:pt x="1572" y="298"/>
                  </a:cubicBezTo>
                  <a:lnTo>
                    <a:pt x="1572" y="179"/>
                  </a:lnTo>
                  <a:cubicBezTo>
                    <a:pt x="1470" y="147"/>
                    <a:pt x="1368" y="136"/>
                    <a:pt x="1264" y="136"/>
                  </a:cubicBezTo>
                  <a:cubicBezTo>
                    <a:pt x="1082" y="136"/>
                    <a:pt x="897" y="168"/>
                    <a:pt x="711" y="168"/>
                  </a:cubicBezTo>
                  <a:cubicBezTo>
                    <a:pt x="693" y="168"/>
                    <a:pt x="674" y="168"/>
                    <a:pt x="655" y="167"/>
                  </a:cubicBezTo>
                  <a:cubicBezTo>
                    <a:pt x="573" y="167"/>
                    <a:pt x="491" y="174"/>
                    <a:pt x="411" y="174"/>
                  </a:cubicBezTo>
                  <a:cubicBezTo>
                    <a:pt x="260" y="174"/>
                    <a:pt x="117" y="14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5"/>
            <p:cNvSpPr/>
            <p:nvPr/>
          </p:nvSpPr>
          <p:spPr>
            <a:xfrm>
              <a:off x="5247075" y="2505500"/>
              <a:ext cx="34850" cy="15200"/>
            </a:xfrm>
            <a:custGeom>
              <a:avLst/>
              <a:gdLst/>
              <a:ahLst/>
              <a:cxnLst/>
              <a:rect l="l" t="t" r="r" b="b"/>
              <a:pathLst>
                <a:path w="1394" h="608" extrusionOk="0">
                  <a:moveTo>
                    <a:pt x="203" y="0"/>
                  </a:moveTo>
                  <a:cubicBezTo>
                    <a:pt x="0" y="215"/>
                    <a:pt x="298" y="393"/>
                    <a:pt x="250" y="608"/>
                  </a:cubicBezTo>
                  <a:cubicBezTo>
                    <a:pt x="631" y="608"/>
                    <a:pt x="1012" y="596"/>
                    <a:pt x="1393" y="596"/>
                  </a:cubicBezTo>
                  <a:lnTo>
                    <a:pt x="1096" y="298"/>
                  </a:lnTo>
                  <a:cubicBezTo>
                    <a:pt x="1051" y="247"/>
                    <a:pt x="1003" y="223"/>
                    <a:pt x="952" y="223"/>
                  </a:cubicBezTo>
                  <a:cubicBezTo>
                    <a:pt x="907" y="223"/>
                    <a:pt x="860" y="241"/>
                    <a:pt x="810" y="274"/>
                  </a:cubicBezTo>
                  <a:lnTo>
                    <a:pt x="512" y="274"/>
                  </a:lnTo>
                  <a:cubicBezTo>
                    <a:pt x="429" y="274"/>
                    <a:pt x="417" y="179"/>
                    <a:pt x="334" y="155"/>
                  </a:cubicBezTo>
                  <a:cubicBezTo>
                    <a:pt x="298" y="96"/>
                    <a:pt x="250" y="6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5"/>
            <p:cNvSpPr/>
            <p:nvPr/>
          </p:nvSpPr>
          <p:spPr>
            <a:xfrm>
              <a:off x="5253025" y="2533175"/>
              <a:ext cx="28300" cy="12975"/>
            </a:xfrm>
            <a:custGeom>
              <a:avLst/>
              <a:gdLst/>
              <a:ahLst/>
              <a:cxnLst/>
              <a:rect l="l" t="t" r="r" b="b"/>
              <a:pathLst>
                <a:path w="1132" h="519" extrusionOk="0">
                  <a:moveTo>
                    <a:pt x="1" y="1"/>
                  </a:moveTo>
                  <a:cubicBezTo>
                    <a:pt x="12" y="120"/>
                    <a:pt x="12" y="227"/>
                    <a:pt x="12" y="346"/>
                  </a:cubicBezTo>
                  <a:cubicBezTo>
                    <a:pt x="193" y="456"/>
                    <a:pt x="379" y="519"/>
                    <a:pt x="564" y="519"/>
                  </a:cubicBezTo>
                  <a:cubicBezTo>
                    <a:pt x="757" y="519"/>
                    <a:pt x="949" y="451"/>
                    <a:pt x="1132" y="298"/>
                  </a:cubicBezTo>
                  <a:cubicBezTo>
                    <a:pt x="1084" y="215"/>
                    <a:pt x="1036" y="108"/>
                    <a:pt x="989" y="24"/>
                  </a:cubicBezTo>
                  <a:cubicBezTo>
                    <a:pt x="796" y="24"/>
                    <a:pt x="599" y="50"/>
                    <a:pt x="400" y="50"/>
                  </a:cubicBezTo>
                  <a:cubicBezTo>
                    <a:pt x="267" y="50"/>
                    <a:pt x="134" y="3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5"/>
            <p:cNvSpPr/>
            <p:nvPr/>
          </p:nvSpPr>
          <p:spPr>
            <a:xfrm>
              <a:off x="5222075" y="2426525"/>
              <a:ext cx="12525" cy="30000"/>
            </a:xfrm>
            <a:custGeom>
              <a:avLst/>
              <a:gdLst/>
              <a:ahLst/>
              <a:cxnLst/>
              <a:rect l="l" t="t" r="r" b="b"/>
              <a:pathLst>
                <a:path w="501" h="1200" extrusionOk="0">
                  <a:moveTo>
                    <a:pt x="456" y="0"/>
                  </a:moveTo>
                  <a:cubicBezTo>
                    <a:pt x="279" y="0"/>
                    <a:pt x="227" y="201"/>
                    <a:pt x="84" y="278"/>
                  </a:cubicBezTo>
                  <a:cubicBezTo>
                    <a:pt x="0" y="564"/>
                    <a:pt x="60" y="861"/>
                    <a:pt x="84" y="1147"/>
                  </a:cubicBezTo>
                  <a:cubicBezTo>
                    <a:pt x="84" y="1159"/>
                    <a:pt x="107" y="1171"/>
                    <a:pt x="131" y="1195"/>
                  </a:cubicBezTo>
                  <a:cubicBezTo>
                    <a:pt x="137" y="1198"/>
                    <a:pt x="143" y="1199"/>
                    <a:pt x="150" y="1199"/>
                  </a:cubicBezTo>
                  <a:cubicBezTo>
                    <a:pt x="171" y="1199"/>
                    <a:pt x="196" y="1184"/>
                    <a:pt x="215" y="1147"/>
                  </a:cubicBezTo>
                  <a:cubicBezTo>
                    <a:pt x="393" y="790"/>
                    <a:pt x="393" y="385"/>
                    <a:pt x="500" y="4"/>
                  </a:cubicBezTo>
                  <a:cubicBezTo>
                    <a:pt x="485" y="2"/>
                    <a:pt x="470" y="0"/>
                    <a:pt x="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5"/>
            <p:cNvSpPr/>
            <p:nvPr/>
          </p:nvSpPr>
          <p:spPr>
            <a:xfrm>
              <a:off x="5477150" y="2331275"/>
              <a:ext cx="44675" cy="5475"/>
            </a:xfrm>
            <a:custGeom>
              <a:avLst/>
              <a:gdLst/>
              <a:ahLst/>
              <a:cxnLst/>
              <a:rect l="l" t="t" r="r" b="b"/>
              <a:pathLst>
                <a:path w="1787" h="219" extrusionOk="0">
                  <a:moveTo>
                    <a:pt x="626" y="1"/>
                  </a:moveTo>
                  <a:cubicBezTo>
                    <a:pt x="420" y="1"/>
                    <a:pt x="212" y="29"/>
                    <a:pt x="1" y="100"/>
                  </a:cubicBezTo>
                  <a:cubicBezTo>
                    <a:pt x="359" y="202"/>
                    <a:pt x="725" y="214"/>
                    <a:pt x="1093" y="214"/>
                  </a:cubicBezTo>
                  <a:cubicBezTo>
                    <a:pt x="1214" y="214"/>
                    <a:pt x="1335" y="213"/>
                    <a:pt x="1456" y="213"/>
                  </a:cubicBezTo>
                  <a:cubicBezTo>
                    <a:pt x="1567" y="213"/>
                    <a:pt x="1677" y="214"/>
                    <a:pt x="1787" y="219"/>
                  </a:cubicBezTo>
                  <a:cubicBezTo>
                    <a:pt x="1398" y="102"/>
                    <a:pt x="1015"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5"/>
            <p:cNvSpPr/>
            <p:nvPr/>
          </p:nvSpPr>
          <p:spPr>
            <a:xfrm>
              <a:off x="5410775" y="2497175"/>
              <a:ext cx="32775" cy="8175"/>
            </a:xfrm>
            <a:custGeom>
              <a:avLst/>
              <a:gdLst/>
              <a:ahLst/>
              <a:cxnLst/>
              <a:rect l="l" t="t" r="r" b="b"/>
              <a:pathLst>
                <a:path w="1311" h="327" extrusionOk="0">
                  <a:moveTo>
                    <a:pt x="165" y="1"/>
                  </a:moveTo>
                  <a:cubicBezTo>
                    <a:pt x="114" y="1"/>
                    <a:pt x="63" y="4"/>
                    <a:pt x="13" y="12"/>
                  </a:cubicBezTo>
                  <a:cubicBezTo>
                    <a:pt x="1" y="71"/>
                    <a:pt x="1" y="131"/>
                    <a:pt x="1" y="191"/>
                  </a:cubicBezTo>
                  <a:cubicBezTo>
                    <a:pt x="247" y="296"/>
                    <a:pt x="498" y="327"/>
                    <a:pt x="753" y="327"/>
                  </a:cubicBezTo>
                  <a:cubicBezTo>
                    <a:pt x="929" y="327"/>
                    <a:pt x="1107" y="312"/>
                    <a:pt x="1287" y="298"/>
                  </a:cubicBezTo>
                  <a:cubicBezTo>
                    <a:pt x="1311" y="250"/>
                    <a:pt x="1311" y="226"/>
                    <a:pt x="1311" y="179"/>
                  </a:cubicBezTo>
                  <a:cubicBezTo>
                    <a:pt x="1311" y="95"/>
                    <a:pt x="1203" y="95"/>
                    <a:pt x="1156" y="48"/>
                  </a:cubicBezTo>
                  <a:cubicBezTo>
                    <a:pt x="1073" y="71"/>
                    <a:pt x="991" y="80"/>
                    <a:pt x="909" y="80"/>
                  </a:cubicBezTo>
                  <a:cubicBezTo>
                    <a:pt x="661" y="80"/>
                    <a:pt x="413"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5"/>
            <p:cNvSpPr/>
            <p:nvPr/>
          </p:nvSpPr>
          <p:spPr>
            <a:xfrm>
              <a:off x="5273850" y="2306600"/>
              <a:ext cx="22350" cy="26575"/>
            </a:xfrm>
            <a:custGeom>
              <a:avLst/>
              <a:gdLst/>
              <a:ahLst/>
              <a:cxnLst/>
              <a:rect l="l" t="t" r="r" b="b"/>
              <a:pathLst>
                <a:path w="894" h="1063" extrusionOk="0">
                  <a:moveTo>
                    <a:pt x="722" y="1"/>
                  </a:moveTo>
                  <a:cubicBezTo>
                    <a:pt x="610" y="1"/>
                    <a:pt x="535" y="94"/>
                    <a:pt x="477" y="194"/>
                  </a:cubicBezTo>
                  <a:cubicBezTo>
                    <a:pt x="430" y="253"/>
                    <a:pt x="358" y="301"/>
                    <a:pt x="358" y="372"/>
                  </a:cubicBezTo>
                  <a:cubicBezTo>
                    <a:pt x="275" y="396"/>
                    <a:pt x="215" y="432"/>
                    <a:pt x="191" y="515"/>
                  </a:cubicBezTo>
                  <a:cubicBezTo>
                    <a:pt x="84" y="551"/>
                    <a:pt x="13" y="610"/>
                    <a:pt x="1" y="729"/>
                  </a:cubicBezTo>
                  <a:cubicBezTo>
                    <a:pt x="25" y="753"/>
                    <a:pt x="37" y="777"/>
                    <a:pt x="72" y="813"/>
                  </a:cubicBezTo>
                  <a:cubicBezTo>
                    <a:pt x="180" y="872"/>
                    <a:pt x="156" y="967"/>
                    <a:pt x="180" y="1063"/>
                  </a:cubicBezTo>
                  <a:cubicBezTo>
                    <a:pt x="441" y="765"/>
                    <a:pt x="727" y="455"/>
                    <a:pt x="894" y="63"/>
                  </a:cubicBezTo>
                  <a:cubicBezTo>
                    <a:pt x="828" y="19"/>
                    <a:pt x="772" y="1"/>
                    <a:pt x="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5"/>
            <p:cNvSpPr/>
            <p:nvPr/>
          </p:nvSpPr>
          <p:spPr>
            <a:xfrm>
              <a:off x="5266725" y="2373050"/>
              <a:ext cx="24125" cy="21750"/>
            </a:xfrm>
            <a:custGeom>
              <a:avLst/>
              <a:gdLst/>
              <a:ahLst/>
              <a:cxnLst/>
              <a:rect l="l" t="t" r="r" b="b"/>
              <a:pathLst>
                <a:path w="965" h="870" extrusionOk="0">
                  <a:moveTo>
                    <a:pt x="24" y="0"/>
                  </a:moveTo>
                  <a:cubicBezTo>
                    <a:pt x="0" y="250"/>
                    <a:pt x="441" y="417"/>
                    <a:pt x="167" y="714"/>
                  </a:cubicBezTo>
                  <a:lnTo>
                    <a:pt x="322" y="869"/>
                  </a:lnTo>
                  <a:cubicBezTo>
                    <a:pt x="476" y="655"/>
                    <a:pt x="667" y="536"/>
                    <a:pt x="965" y="524"/>
                  </a:cubicBezTo>
                  <a:cubicBezTo>
                    <a:pt x="857" y="333"/>
                    <a:pt x="726" y="322"/>
                    <a:pt x="596" y="274"/>
                  </a:cubicBezTo>
                  <a:cubicBezTo>
                    <a:pt x="596" y="286"/>
                    <a:pt x="560" y="310"/>
                    <a:pt x="536" y="310"/>
                  </a:cubicBezTo>
                  <a:cubicBezTo>
                    <a:pt x="488" y="310"/>
                    <a:pt x="465" y="298"/>
                    <a:pt x="441" y="250"/>
                  </a:cubicBezTo>
                  <a:cubicBezTo>
                    <a:pt x="357" y="83"/>
                    <a:pt x="226"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5"/>
            <p:cNvSpPr/>
            <p:nvPr/>
          </p:nvSpPr>
          <p:spPr>
            <a:xfrm>
              <a:off x="5639375" y="2342300"/>
              <a:ext cx="20575" cy="12875"/>
            </a:xfrm>
            <a:custGeom>
              <a:avLst/>
              <a:gdLst/>
              <a:ahLst/>
              <a:cxnLst/>
              <a:rect l="l" t="t" r="r" b="b"/>
              <a:pathLst>
                <a:path w="823" h="515" extrusionOk="0">
                  <a:moveTo>
                    <a:pt x="179" y="0"/>
                  </a:moveTo>
                  <a:cubicBezTo>
                    <a:pt x="127" y="0"/>
                    <a:pt x="76" y="25"/>
                    <a:pt x="25" y="63"/>
                  </a:cubicBezTo>
                  <a:cubicBezTo>
                    <a:pt x="48" y="170"/>
                    <a:pt x="168" y="290"/>
                    <a:pt x="1" y="373"/>
                  </a:cubicBezTo>
                  <a:cubicBezTo>
                    <a:pt x="155" y="481"/>
                    <a:pt x="320" y="514"/>
                    <a:pt x="485" y="514"/>
                  </a:cubicBezTo>
                  <a:cubicBezTo>
                    <a:pt x="574" y="514"/>
                    <a:pt x="663" y="504"/>
                    <a:pt x="751" y="492"/>
                  </a:cubicBezTo>
                  <a:lnTo>
                    <a:pt x="751" y="218"/>
                  </a:lnTo>
                  <a:cubicBezTo>
                    <a:pt x="822" y="170"/>
                    <a:pt x="810" y="123"/>
                    <a:pt x="739" y="99"/>
                  </a:cubicBezTo>
                  <a:cubicBezTo>
                    <a:pt x="691" y="75"/>
                    <a:pt x="644" y="75"/>
                    <a:pt x="596" y="63"/>
                  </a:cubicBezTo>
                  <a:cubicBezTo>
                    <a:pt x="577" y="38"/>
                    <a:pt x="554" y="26"/>
                    <a:pt x="530" y="26"/>
                  </a:cubicBezTo>
                  <a:cubicBezTo>
                    <a:pt x="509" y="26"/>
                    <a:pt x="487" y="35"/>
                    <a:pt x="465" y="51"/>
                  </a:cubicBezTo>
                  <a:cubicBezTo>
                    <a:pt x="418" y="63"/>
                    <a:pt x="358" y="63"/>
                    <a:pt x="322" y="63"/>
                  </a:cubicBezTo>
                  <a:cubicBezTo>
                    <a:pt x="272" y="19"/>
                    <a:pt x="225"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5"/>
            <p:cNvSpPr/>
            <p:nvPr/>
          </p:nvSpPr>
          <p:spPr>
            <a:xfrm>
              <a:off x="5641775" y="2420950"/>
              <a:ext cx="36025" cy="6125"/>
            </a:xfrm>
            <a:custGeom>
              <a:avLst/>
              <a:gdLst/>
              <a:ahLst/>
              <a:cxnLst/>
              <a:rect l="l" t="t" r="r" b="b"/>
              <a:pathLst>
                <a:path w="1441" h="245" extrusionOk="0">
                  <a:moveTo>
                    <a:pt x="495" y="1"/>
                  </a:moveTo>
                  <a:cubicBezTo>
                    <a:pt x="349" y="1"/>
                    <a:pt x="205" y="16"/>
                    <a:pt x="60" y="61"/>
                  </a:cubicBezTo>
                  <a:cubicBezTo>
                    <a:pt x="0" y="120"/>
                    <a:pt x="0" y="180"/>
                    <a:pt x="72" y="227"/>
                  </a:cubicBezTo>
                  <a:cubicBezTo>
                    <a:pt x="137" y="222"/>
                    <a:pt x="203" y="220"/>
                    <a:pt x="270" y="220"/>
                  </a:cubicBezTo>
                  <a:cubicBezTo>
                    <a:pt x="494" y="220"/>
                    <a:pt x="721" y="244"/>
                    <a:pt x="947" y="244"/>
                  </a:cubicBezTo>
                  <a:cubicBezTo>
                    <a:pt x="1089" y="244"/>
                    <a:pt x="1230" y="234"/>
                    <a:pt x="1369" y="203"/>
                  </a:cubicBezTo>
                  <a:cubicBezTo>
                    <a:pt x="1441" y="168"/>
                    <a:pt x="1441" y="132"/>
                    <a:pt x="1357" y="84"/>
                  </a:cubicBezTo>
                  <a:cubicBezTo>
                    <a:pt x="1066" y="61"/>
                    <a:pt x="779" y="1"/>
                    <a:pt x="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5"/>
            <p:cNvSpPr/>
            <p:nvPr/>
          </p:nvSpPr>
          <p:spPr>
            <a:xfrm>
              <a:off x="6055600" y="2437025"/>
              <a:ext cx="36250" cy="10750"/>
            </a:xfrm>
            <a:custGeom>
              <a:avLst/>
              <a:gdLst/>
              <a:ahLst/>
              <a:cxnLst/>
              <a:rect l="l" t="t" r="r" b="b"/>
              <a:pathLst>
                <a:path w="1450" h="430" extrusionOk="0">
                  <a:moveTo>
                    <a:pt x="515" y="1"/>
                  </a:moveTo>
                  <a:cubicBezTo>
                    <a:pt x="351" y="1"/>
                    <a:pt x="186" y="37"/>
                    <a:pt x="21" y="144"/>
                  </a:cubicBezTo>
                  <a:cubicBezTo>
                    <a:pt x="1" y="253"/>
                    <a:pt x="22" y="305"/>
                    <a:pt x="113" y="305"/>
                  </a:cubicBezTo>
                  <a:cubicBezTo>
                    <a:pt x="131" y="305"/>
                    <a:pt x="152" y="303"/>
                    <a:pt x="175" y="299"/>
                  </a:cubicBezTo>
                  <a:lnTo>
                    <a:pt x="461" y="299"/>
                  </a:lnTo>
                  <a:cubicBezTo>
                    <a:pt x="652" y="322"/>
                    <a:pt x="830" y="430"/>
                    <a:pt x="1021" y="430"/>
                  </a:cubicBezTo>
                  <a:cubicBezTo>
                    <a:pt x="1164" y="346"/>
                    <a:pt x="1342" y="311"/>
                    <a:pt x="1449" y="144"/>
                  </a:cubicBezTo>
                  <a:cubicBezTo>
                    <a:pt x="1138" y="128"/>
                    <a:pt x="827" y="1"/>
                    <a:pt x="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5"/>
            <p:cNvSpPr/>
            <p:nvPr/>
          </p:nvSpPr>
          <p:spPr>
            <a:xfrm>
              <a:off x="5339350" y="2501575"/>
              <a:ext cx="50625" cy="3950"/>
            </a:xfrm>
            <a:custGeom>
              <a:avLst/>
              <a:gdLst/>
              <a:ahLst/>
              <a:cxnLst/>
              <a:rect l="l" t="t" r="r" b="b"/>
              <a:pathLst>
                <a:path w="2025" h="158" extrusionOk="0">
                  <a:moveTo>
                    <a:pt x="314" y="0"/>
                  </a:moveTo>
                  <a:cubicBezTo>
                    <a:pt x="209" y="0"/>
                    <a:pt x="105" y="4"/>
                    <a:pt x="0" y="15"/>
                  </a:cubicBezTo>
                  <a:cubicBezTo>
                    <a:pt x="104" y="149"/>
                    <a:pt x="251" y="158"/>
                    <a:pt x="390" y="158"/>
                  </a:cubicBezTo>
                  <a:cubicBezTo>
                    <a:pt x="411" y="158"/>
                    <a:pt x="432" y="157"/>
                    <a:pt x="453" y="157"/>
                  </a:cubicBezTo>
                  <a:cubicBezTo>
                    <a:pt x="977" y="157"/>
                    <a:pt x="1501" y="134"/>
                    <a:pt x="2024" y="134"/>
                  </a:cubicBezTo>
                  <a:cubicBezTo>
                    <a:pt x="1977" y="98"/>
                    <a:pt x="1917" y="50"/>
                    <a:pt x="1858" y="3"/>
                  </a:cubicBezTo>
                  <a:cubicBezTo>
                    <a:pt x="1686" y="32"/>
                    <a:pt x="1516" y="41"/>
                    <a:pt x="1346" y="41"/>
                  </a:cubicBezTo>
                  <a:cubicBezTo>
                    <a:pt x="998" y="41"/>
                    <a:pt x="654" y="0"/>
                    <a:pt x="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5"/>
            <p:cNvSpPr/>
            <p:nvPr/>
          </p:nvSpPr>
          <p:spPr>
            <a:xfrm>
              <a:off x="5338750" y="2473750"/>
              <a:ext cx="26225" cy="10050"/>
            </a:xfrm>
            <a:custGeom>
              <a:avLst/>
              <a:gdLst/>
              <a:ahLst/>
              <a:cxnLst/>
              <a:rect l="l" t="t" r="r" b="b"/>
              <a:pathLst>
                <a:path w="1049" h="402" extrusionOk="0">
                  <a:moveTo>
                    <a:pt x="492" y="1"/>
                  </a:moveTo>
                  <a:cubicBezTo>
                    <a:pt x="380" y="1"/>
                    <a:pt x="269" y="34"/>
                    <a:pt x="155" y="115"/>
                  </a:cubicBezTo>
                  <a:lnTo>
                    <a:pt x="1" y="270"/>
                  </a:lnTo>
                  <a:cubicBezTo>
                    <a:pt x="1" y="318"/>
                    <a:pt x="1" y="354"/>
                    <a:pt x="24" y="401"/>
                  </a:cubicBezTo>
                  <a:cubicBezTo>
                    <a:pt x="346" y="330"/>
                    <a:pt x="679" y="270"/>
                    <a:pt x="1048" y="199"/>
                  </a:cubicBezTo>
                  <a:cubicBezTo>
                    <a:pt x="857" y="88"/>
                    <a:pt x="674" y="1"/>
                    <a:pt x="4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5"/>
            <p:cNvSpPr/>
            <p:nvPr/>
          </p:nvSpPr>
          <p:spPr>
            <a:xfrm>
              <a:off x="5302725" y="2365150"/>
              <a:ext cx="26525" cy="7950"/>
            </a:xfrm>
            <a:custGeom>
              <a:avLst/>
              <a:gdLst/>
              <a:ahLst/>
              <a:cxnLst/>
              <a:rect l="l" t="t" r="r" b="b"/>
              <a:pathLst>
                <a:path w="1061" h="318" extrusionOk="0">
                  <a:moveTo>
                    <a:pt x="531" y="1"/>
                  </a:moveTo>
                  <a:cubicBezTo>
                    <a:pt x="355" y="1"/>
                    <a:pt x="179" y="60"/>
                    <a:pt x="1" y="221"/>
                  </a:cubicBezTo>
                  <a:cubicBezTo>
                    <a:pt x="144" y="302"/>
                    <a:pt x="278" y="318"/>
                    <a:pt x="404" y="318"/>
                  </a:cubicBezTo>
                  <a:cubicBezTo>
                    <a:pt x="483" y="318"/>
                    <a:pt x="559" y="311"/>
                    <a:pt x="632" y="311"/>
                  </a:cubicBezTo>
                  <a:cubicBezTo>
                    <a:pt x="664" y="311"/>
                    <a:pt x="696" y="313"/>
                    <a:pt x="727" y="316"/>
                  </a:cubicBezTo>
                  <a:cubicBezTo>
                    <a:pt x="787" y="161"/>
                    <a:pt x="941" y="161"/>
                    <a:pt x="1061" y="138"/>
                  </a:cubicBezTo>
                  <a:cubicBezTo>
                    <a:pt x="882" y="60"/>
                    <a:pt x="706" y="1"/>
                    <a:pt x="5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5"/>
            <p:cNvSpPr/>
            <p:nvPr/>
          </p:nvSpPr>
          <p:spPr>
            <a:xfrm>
              <a:off x="5597125" y="2577975"/>
              <a:ext cx="14600" cy="17250"/>
            </a:xfrm>
            <a:custGeom>
              <a:avLst/>
              <a:gdLst/>
              <a:ahLst/>
              <a:cxnLst/>
              <a:rect l="l" t="t" r="r" b="b"/>
              <a:pathLst>
                <a:path w="584" h="690" extrusionOk="0">
                  <a:moveTo>
                    <a:pt x="349" y="0"/>
                  </a:moveTo>
                  <a:cubicBezTo>
                    <a:pt x="298" y="0"/>
                    <a:pt x="248" y="69"/>
                    <a:pt x="203" y="257"/>
                  </a:cubicBezTo>
                  <a:cubicBezTo>
                    <a:pt x="179" y="388"/>
                    <a:pt x="83" y="364"/>
                    <a:pt x="0" y="388"/>
                  </a:cubicBezTo>
                  <a:lnTo>
                    <a:pt x="0" y="530"/>
                  </a:lnTo>
                  <a:cubicBezTo>
                    <a:pt x="97" y="639"/>
                    <a:pt x="194" y="690"/>
                    <a:pt x="292" y="690"/>
                  </a:cubicBezTo>
                  <a:cubicBezTo>
                    <a:pt x="387" y="690"/>
                    <a:pt x="484" y="642"/>
                    <a:pt x="584" y="554"/>
                  </a:cubicBezTo>
                  <a:cubicBezTo>
                    <a:pt x="560" y="447"/>
                    <a:pt x="560" y="352"/>
                    <a:pt x="560" y="257"/>
                  </a:cubicBezTo>
                  <a:cubicBezTo>
                    <a:pt x="491" y="126"/>
                    <a:pt x="419"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5"/>
            <p:cNvSpPr/>
            <p:nvPr/>
          </p:nvSpPr>
          <p:spPr>
            <a:xfrm>
              <a:off x="5572125" y="2369775"/>
              <a:ext cx="28575" cy="6725"/>
            </a:xfrm>
            <a:custGeom>
              <a:avLst/>
              <a:gdLst/>
              <a:ahLst/>
              <a:cxnLst/>
              <a:rect l="l" t="t" r="r" b="b"/>
              <a:pathLst>
                <a:path w="1143" h="269" extrusionOk="0">
                  <a:moveTo>
                    <a:pt x="676" y="1"/>
                  </a:moveTo>
                  <a:cubicBezTo>
                    <a:pt x="454" y="1"/>
                    <a:pt x="231" y="58"/>
                    <a:pt x="0" y="107"/>
                  </a:cubicBezTo>
                  <a:cubicBezTo>
                    <a:pt x="196" y="214"/>
                    <a:pt x="387" y="268"/>
                    <a:pt x="576" y="268"/>
                  </a:cubicBezTo>
                  <a:cubicBezTo>
                    <a:pt x="765" y="268"/>
                    <a:pt x="953" y="214"/>
                    <a:pt x="1143" y="107"/>
                  </a:cubicBezTo>
                  <a:cubicBezTo>
                    <a:pt x="986" y="29"/>
                    <a:pt x="832" y="1"/>
                    <a:pt x="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5"/>
            <p:cNvSpPr/>
            <p:nvPr/>
          </p:nvSpPr>
          <p:spPr>
            <a:xfrm>
              <a:off x="5308400" y="2413600"/>
              <a:ext cx="30375" cy="6200"/>
            </a:xfrm>
            <a:custGeom>
              <a:avLst/>
              <a:gdLst/>
              <a:ahLst/>
              <a:cxnLst/>
              <a:rect l="l" t="t" r="r" b="b"/>
              <a:pathLst>
                <a:path w="1215" h="248" extrusionOk="0">
                  <a:moveTo>
                    <a:pt x="396" y="1"/>
                  </a:moveTo>
                  <a:cubicBezTo>
                    <a:pt x="289" y="1"/>
                    <a:pt x="181" y="19"/>
                    <a:pt x="72" y="69"/>
                  </a:cubicBezTo>
                  <a:cubicBezTo>
                    <a:pt x="0" y="128"/>
                    <a:pt x="0" y="188"/>
                    <a:pt x="83" y="247"/>
                  </a:cubicBezTo>
                  <a:cubicBezTo>
                    <a:pt x="147" y="247"/>
                    <a:pt x="210" y="248"/>
                    <a:pt x="274" y="248"/>
                  </a:cubicBezTo>
                  <a:cubicBezTo>
                    <a:pt x="591" y="248"/>
                    <a:pt x="907" y="239"/>
                    <a:pt x="1215" y="140"/>
                  </a:cubicBezTo>
                  <a:cubicBezTo>
                    <a:pt x="940" y="123"/>
                    <a:pt x="671" y="1"/>
                    <a:pt x="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5"/>
            <p:cNvSpPr/>
            <p:nvPr/>
          </p:nvSpPr>
          <p:spPr>
            <a:xfrm>
              <a:off x="5292325" y="2447450"/>
              <a:ext cx="22050" cy="7600"/>
            </a:xfrm>
            <a:custGeom>
              <a:avLst/>
              <a:gdLst/>
              <a:ahLst/>
              <a:cxnLst/>
              <a:rect l="l" t="t" r="r" b="b"/>
              <a:pathLst>
                <a:path w="882" h="304" extrusionOk="0">
                  <a:moveTo>
                    <a:pt x="450" y="1"/>
                  </a:moveTo>
                  <a:cubicBezTo>
                    <a:pt x="301" y="1"/>
                    <a:pt x="149" y="30"/>
                    <a:pt x="0" y="36"/>
                  </a:cubicBezTo>
                  <a:lnTo>
                    <a:pt x="0" y="298"/>
                  </a:lnTo>
                  <a:cubicBezTo>
                    <a:pt x="159" y="298"/>
                    <a:pt x="318" y="304"/>
                    <a:pt x="480" y="304"/>
                  </a:cubicBezTo>
                  <a:cubicBezTo>
                    <a:pt x="561" y="304"/>
                    <a:pt x="643" y="302"/>
                    <a:pt x="726" y="298"/>
                  </a:cubicBezTo>
                  <a:cubicBezTo>
                    <a:pt x="774" y="251"/>
                    <a:pt x="869" y="239"/>
                    <a:pt x="881" y="144"/>
                  </a:cubicBezTo>
                  <a:cubicBezTo>
                    <a:pt x="744" y="30"/>
                    <a:pt x="598"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5"/>
            <p:cNvSpPr/>
            <p:nvPr/>
          </p:nvSpPr>
          <p:spPr>
            <a:xfrm>
              <a:off x="5690575" y="2469775"/>
              <a:ext cx="22950" cy="10750"/>
            </a:xfrm>
            <a:custGeom>
              <a:avLst/>
              <a:gdLst/>
              <a:ahLst/>
              <a:cxnLst/>
              <a:rect l="l" t="t" r="r" b="b"/>
              <a:pathLst>
                <a:path w="918" h="430" extrusionOk="0">
                  <a:moveTo>
                    <a:pt x="1" y="1"/>
                  </a:moveTo>
                  <a:cubicBezTo>
                    <a:pt x="84" y="96"/>
                    <a:pt x="191" y="191"/>
                    <a:pt x="275" y="274"/>
                  </a:cubicBezTo>
                  <a:cubicBezTo>
                    <a:pt x="394" y="298"/>
                    <a:pt x="513" y="310"/>
                    <a:pt x="596" y="417"/>
                  </a:cubicBezTo>
                  <a:cubicBezTo>
                    <a:pt x="679" y="417"/>
                    <a:pt x="775" y="417"/>
                    <a:pt x="846" y="429"/>
                  </a:cubicBezTo>
                  <a:cubicBezTo>
                    <a:pt x="894" y="382"/>
                    <a:pt x="906" y="358"/>
                    <a:pt x="906" y="298"/>
                  </a:cubicBezTo>
                  <a:cubicBezTo>
                    <a:pt x="894" y="191"/>
                    <a:pt x="917" y="84"/>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5"/>
            <p:cNvSpPr/>
            <p:nvPr/>
          </p:nvSpPr>
          <p:spPr>
            <a:xfrm>
              <a:off x="5546800" y="2370225"/>
              <a:ext cx="22075" cy="6425"/>
            </a:xfrm>
            <a:custGeom>
              <a:avLst/>
              <a:gdLst/>
              <a:ahLst/>
              <a:cxnLst/>
              <a:rect l="l" t="t" r="r" b="b"/>
              <a:pathLst>
                <a:path w="883" h="257" extrusionOk="0">
                  <a:moveTo>
                    <a:pt x="479" y="1"/>
                  </a:moveTo>
                  <a:cubicBezTo>
                    <a:pt x="321" y="1"/>
                    <a:pt x="163" y="32"/>
                    <a:pt x="1" y="77"/>
                  </a:cubicBezTo>
                  <a:cubicBezTo>
                    <a:pt x="146" y="199"/>
                    <a:pt x="288" y="256"/>
                    <a:pt x="431" y="256"/>
                  </a:cubicBezTo>
                  <a:cubicBezTo>
                    <a:pt x="580" y="256"/>
                    <a:pt x="729" y="193"/>
                    <a:pt x="882" y="77"/>
                  </a:cubicBezTo>
                  <a:cubicBezTo>
                    <a:pt x="746" y="23"/>
                    <a:pt x="613" y="1"/>
                    <a:pt x="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5"/>
            <p:cNvSpPr/>
            <p:nvPr/>
          </p:nvSpPr>
          <p:spPr>
            <a:xfrm>
              <a:off x="5342325" y="2311125"/>
              <a:ext cx="32775" cy="8950"/>
            </a:xfrm>
            <a:custGeom>
              <a:avLst/>
              <a:gdLst/>
              <a:ahLst/>
              <a:cxnLst/>
              <a:rect l="l" t="t" r="r" b="b"/>
              <a:pathLst>
                <a:path w="1311" h="358" extrusionOk="0">
                  <a:moveTo>
                    <a:pt x="893" y="13"/>
                  </a:moveTo>
                  <a:cubicBezTo>
                    <a:pt x="791" y="110"/>
                    <a:pt x="680" y="133"/>
                    <a:pt x="565" y="133"/>
                  </a:cubicBezTo>
                  <a:cubicBezTo>
                    <a:pt x="461" y="133"/>
                    <a:pt x="354" y="114"/>
                    <a:pt x="251" y="114"/>
                  </a:cubicBezTo>
                  <a:cubicBezTo>
                    <a:pt x="164" y="114"/>
                    <a:pt x="79" y="128"/>
                    <a:pt x="0" y="179"/>
                  </a:cubicBezTo>
                  <a:cubicBezTo>
                    <a:pt x="417" y="358"/>
                    <a:pt x="846" y="322"/>
                    <a:pt x="1286" y="346"/>
                  </a:cubicBezTo>
                  <a:cubicBezTo>
                    <a:pt x="1286" y="286"/>
                    <a:pt x="1310" y="227"/>
                    <a:pt x="1310" y="167"/>
                  </a:cubicBezTo>
                  <a:cubicBezTo>
                    <a:pt x="1203" y="1"/>
                    <a:pt x="989" y="120"/>
                    <a:pt x="893"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5"/>
            <p:cNvSpPr/>
            <p:nvPr/>
          </p:nvSpPr>
          <p:spPr>
            <a:xfrm>
              <a:off x="5654275" y="2442900"/>
              <a:ext cx="25900" cy="9050"/>
            </a:xfrm>
            <a:custGeom>
              <a:avLst/>
              <a:gdLst/>
              <a:ahLst/>
              <a:cxnLst/>
              <a:rect l="l" t="t" r="r" b="b"/>
              <a:pathLst>
                <a:path w="1036" h="362" extrusionOk="0">
                  <a:moveTo>
                    <a:pt x="840" y="1"/>
                  </a:moveTo>
                  <a:cubicBezTo>
                    <a:pt x="708" y="1"/>
                    <a:pt x="580" y="68"/>
                    <a:pt x="453" y="76"/>
                  </a:cubicBezTo>
                  <a:cubicBezTo>
                    <a:pt x="357" y="254"/>
                    <a:pt x="95" y="159"/>
                    <a:pt x="0" y="361"/>
                  </a:cubicBezTo>
                  <a:cubicBezTo>
                    <a:pt x="298" y="326"/>
                    <a:pt x="619" y="326"/>
                    <a:pt x="917" y="302"/>
                  </a:cubicBezTo>
                  <a:cubicBezTo>
                    <a:pt x="1000" y="278"/>
                    <a:pt x="1012" y="147"/>
                    <a:pt x="1036" y="64"/>
                  </a:cubicBezTo>
                  <a:cubicBezTo>
                    <a:pt x="969" y="17"/>
                    <a:pt x="904" y="1"/>
                    <a:pt x="8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5"/>
            <p:cNvSpPr/>
            <p:nvPr/>
          </p:nvSpPr>
          <p:spPr>
            <a:xfrm>
              <a:off x="5311950" y="2492550"/>
              <a:ext cx="31000" cy="11275"/>
            </a:xfrm>
            <a:custGeom>
              <a:avLst/>
              <a:gdLst/>
              <a:ahLst/>
              <a:cxnLst/>
              <a:rect l="l" t="t" r="r" b="b"/>
              <a:pathLst>
                <a:path w="1240" h="451" extrusionOk="0">
                  <a:moveTo>
                    <a:pt x="589" y="0"/>
                  </a:moveTo>
                  <a:cubicBezTo>
                    <a:pt x="497" y="0"/>
                    <a:pt x="406" y="22"/>
                    <a:pt x="322" y="54"/>
                  </a:cubicBezTo>
                  <a:lnTo>
                    <a:pt x="263" y="54"/>
                  </a:lnTo>
                  <a:cubicBezTo>
                    <a:pt x="226" y="43"/>
                    <a:pt x="195" y="38"/>
                    <a:pt x="169" y="38"/>
                  </a:cubicBezTo>
                  <a:cubicBezTo>
                    <a:pt x="48" y="38"/>
                    <a:pt x="20" y="139"/>
                    <a:pt x="1" y="256"/>
                  </a:cubicBezTo>
                  <a:cubicBezTo>
                    <a:pt x="25" y="328"/>
                    <a:pt x="49" y="376"/>
                    <a:pt x="108" y="423"/>
                  </a:cubicBezTo>
                  <a:lnTo>
                    <a:pt x="215" y="423"/>
                  </a:lnTo>
                  <a:cubicBezTo>
                    <a:pt x="283" y="401"/>
                    <a:pt x="355" y="389"/>
                    <a:pt x="430" y="389"/>
                  </a:cubicBezTo>
                  <a:cubicBezTo>
                    <a:pt x="513" y="389"/>
                    <a:pt x="598" y="404"/>
                    <a:pt x="680" y="435"/>
                  </a:cubicBezTo>
                  <a:cubicBezTo>
                    <a:pt x="714" y="445"/>
                    <a:pt x="751" y="451"/>
                    <a:pt x="788" y="451"/>
                  </a:cubicBezTo>
                  <a:cubicBezTo>
                    <a:pt x="840" y="451"/>
                    <a:pt x="893" y="439"/>
                    <a:pt x="942" y="411"/>
                  </a:cubicBezTo>
                  <a:lnTo>
                    <a:pt x="942" y="364"/>
                  </a:lnTo>
                  <a:cubicBezTo>
                    <a:pt x="930" y="233"/>
                    <a:pt x="1239" y="280"/>
                    <a:pt x="1073" y="78"/>
                  </a:cubicBezTo>
                  <a:cubicBezTo>
                    <a:pt x="989" y="66"/>
                    <a:pt x="918" y="66"/>
                    <a:pt x="822" y="54"/>
                  </a:cubicBezTo>
                  <a:cubicBezTo>
                    <a:pt x="746" y="16"/>
                    <a:pt x="667"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5"/>
            <p:cNvSpPr/>
            <p:nvPr/>
          </p:nvSpPr>
          <p:spPr>
            <a:xfrm>
              <a:off x="5686700" y="2576600"/>
              <a:ext cx="22050" cy="12375"/>
            </a:xfrm>
            <a:custGeom>
              <a:avLst/>
              <a:gdLst/>
              <a:ahLst/>
              <a:cxnLst/>
              <a:rect l="l" t="t" r="r" b="b"/>
              <a:pathLst>
                <a:path w="882" h="495" extrusionOk="0">
                  <a:moveTo>
                    <a:pt x="736" y="0"/>
                  </a:moveTo>
                  <a:cubicBezTo>
                    <a:pt x="623" y="0"/>
                    <a:pt x="507" y="14"/>
                    <a:pt x="418" y="121"/>
                  </a:cubicBezTo>
                  <a:cubicBezTo>
                    <a:pt x="413" y="181"/>
                    <a:pt x="398" y="200"/>
                    <a:pt x="379" y="200"/>
                  </a:cubicBezTo>
                  <a:cubicBezTo>
                    <a:pt x="348" y="200"/>
                    <a:pt x="309" y="152"/>
                    <a:pt x="287" y="145"/>
                  </a:cubicBezTo>
                  <a:cubicBezTo>
                    <a:pt x="168" y="145"/>
                    <a:pt x="60" y="169"/>
                    <a:pt x="1" y="288"/>
                  </a:cubicBezTo>
                  <a:cubicBezTo>
                    <a:pt x="49" y="335"/>
                    <a:pt x="84" y="395"/>
                    <a:pt x="132" y="443"/>
                  </a:cubicBezTo>
                  <a:cubicBezTo>
                    <a:pt x="287" y="443"/>
                    <a:pt x="418" y="454"/>
                    <a:pt x="561" y="454"/>
                  </a:cubicBezTo>
                  <a:cubicBezTo>
                    <a:pt x="561" y="466"/>
                    <a:pt x="596" y="466"/>
                    <a:pt x="632" y="490"/>
                  </a:cubicBezTo>
                  <a:cubicBezTo>
                    <a:pt x="640" y="493"/>
                    <a:pt x="649" y="494"/>
                    <a:pt x="657" y="494"/>
                  </a:cubicBezTo>
                  <a:cubicBezTo>
                    <a:pt x="684" y="494"/>
                    <a:pt x="709" y="479"/>
                    <a:pt x="727" y="443"/>
                  </a:cubicBezTo>
                  <a:cubicBezTo>
                    <a:pt x="775" y="335"/>
                    <a:pt x="834" y="252"/>
                    <a:pt x="882" y="145"/>
                  </a:cubicBezTo>
                  <a:cubicBezTo>
                    <a:pt x="870" y="109"/>
                    <a:pt x="870" y="73"/>
                    <a:pt x="846" y="2"/>
                  </a:cubicBezTo>
                  <a:cubicBezTo>
                    <a:pt x="811" y="2"/>
                    <a:pt x="773" y="0"/>
                    <a:pt x="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5"/>
            <p:cNvSpPr/>
            <p:nvPr/>
          </p:nvSpPr>
          <p:spPr>
            <a:xfrm>
              <a:off x="5843875" y="2506100"/>
              <a:ext cx="25625" cy="10150"/>
            </a:xfrm>
            <a:custGeom>
              <a:avLst/>
              <a:gdLst/>
              <a:ahLst/>
              <a:cxnLst/>
              <a:rect l="l" t="t" r="r" b="b"/>
              <a:pathLst>
                <a:path w="1025" h="406" extrusionOk="0">
                  <a:moveTo>
                    <a:pt x="596" y="0"/>
                  </a:moveTo>
                  <a:cubicBezTo>
                    <a:pt x="393" y="60"/>
                    <a:pt x="203" y="119"/>
                    <a:pt x="0" y="179"/>
                  </a:cubicBezTo>
                  <a:cubicBezTo>
                    <a:pt x="155" y="298"/>
                    <a:pt x="322" y="238"/>
                    <a:pt x="477" y="274"/>
                  </a:cubicBezTo>
                  <a:cubicBezTo>
                    <a:pt x="500" y="274"/>
                    <a:pt x="530" y="263"/>
                    <a:pt x="560" y="263"/>
                  </a:cubicBezTo>
                  <a:cubicBezTo>
                    <a:pt x="576" y="263"/>
                    <a:pt x="592" y="266"/>
                    <a:pt x="608" y="274"/>
                  </a:cubicBezTo>
                  <a:cubicBezTo>
                    <a:pt x="643" y="310"/>
                    <a:pt x="715" y="357"/>
                    <a:pt x="751" y="405"/>
                  </a:cubicBezTo>
                  <a:cubicBezTo>
                    <a:pt x="858" y="393"/>
                    <a:pt x="989" y="405"/>
                    <a:pt x="1012" y="250"/>
                  </a:cubicBezTo>
                  <a:cubicBezTo>
                    <a:pt x="1024" y="131"/>
                    <a:pt x="917" y="131"/>
                    <a:pt x="822" y="107"/>
                  </a:cubicBezTo>
                  <a:cubicBezTo>
                    <a:pt x="739" y="72"/>
                    <a:pt x="667" y="36"/>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5"/>
            <p:cNvSpPr/>
            <p:nvPr/>
          </p:nvSpPr>
          <p:spPr>
            <a:xfrm>
              <a:off x="5446800" y="2326000"/>
              <a:ext cx="28600" cy="7475"/>
            </a:xfrm>
            <a:custGeom>
              <a:avLst/>
              <a:gdLst/>
              <a:ahLst/>
              <a:cxnLst/>
              <a:rect l="l" t="t" r="r" b="b"/>
              <a:pathLst>
                <a:path w="1144" h="299" extrusionOk="0">
                  <a:moveTo>
                    <a:pt x="0" y="1"/>
                  </a:moveTo>
                  <a:cubicBezTo>
                    <a:pt x="48" y="96"/>
                    <a:pt x="108" y="180"/>
                    <a:pt x="143" y="275"/>
                  </a:cubicBezTo>
                  <a:cubicBezTo>
                    <a:pt x="477" y="275"/>
                    <a:pt x="798" y="287"/>
                    <a:pt x="1143" y="299"/>
                  </a:cubicBezTo>
                  <a:cubicBezTo>
                    <a:pt x="1120" y="239"/>
                    <a:pt x="1084" y="120"/>
                    <a:pt x="1072" y="120"/>
                  </a:cubicBezTo>
                  <a:cubicBezTo>
                    <a:pt x="1009" y="134"/>
                    <a:pt x="947" y="140"/>
                    <a:pt x="885" y="140"/>
                  </a:cubicBezTo>
                  <a:cubicBezTo>
                    <a:pt x="585" y="140"/>
                    <a:pt x="29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5"/>
            <p:cNvSpPr/>
            <p:nvPr/>
          </p:nvSpPr>
          <p:spPr>
            <a:xfrm>
              <a:off x="5848350" y="2425050"/>
              <a:ext cx="18475" cy="9625"/>
            </a:xfrm>
            <a:custGeom>
              <a:avLst/>
              <a:gdLst/>
              <a:ahLst/>
              <a:cxnLst/>
              <a:rect l="l" t="t" r="r" b="b"/>
              <a:pathLst>
                <a:path w="739" h="385" extrusionOk="0">
                  <a:moveTo>
                    <a:pt x="193" y="1"/>
                  </a:moveTo>
                  <a:cubicBezTo>
                    <a:pt x="129" y="1"/>
                    <a:pt x="64" y="19"/>
                    <a:pt x="0" y="75"/>
                  </a:cubicBezTo>
                  <a:lnTo>
                    <a:pt x="0" y="206"/>
                  </a:lnTo>
                  <a:cubicBezTo>
                    <a:pt x="60" y="313"/>
                    <a:pt x="179" y="337"/>
                    <a:pt x="298" y="361"/>
                  </a:cubicBezTo>
                  <a:cubicBezTo>
                    <a:pt x="441" y="337"/>
                    <a:pt x="619" y="385"/>
                    <a:pt x="738" y="242"/>
                  </a:cubicBezTo>
                  <a:cubicBezTo>
                    <a:pt x="726" y="135"/>
                    <a:pt x="631" y="123"/>
                    <a:pt x="572" y="63"/>
                  </a:cubicBezTo>
                  <a:cubicBezTo>
                    <a:pt x="565" y="64"/>
                    <a:pt x="558" y="64"/>
                    <a:pt x="551" y="64"/>
                  </a:cubicBezTo>
                  <a:cubicBezTo>
                    <a:pt x="432" y="64"/>
                    <a:pt x="312"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5"/>
            <p:cNvSpPr/>
            <p:nvPr/>
          </p:nvSpPr>
          <p:spPr>
            <a:xfrm>
              <a:off x="5416725" y="2518000"/>
              <a:ext cx="14925" cy="8875"/>
            </a:xfrm>
            <a:custGeom>
              <a:avLst/>
              <a:gdLst/>
              <a:ahLst/>
              <a:cxnLst/>
              <a:rect l="l" t="t" r="r" b="b"/>
              <a:pathLst>
                <a:path w="597" h="355" extrusionOk="0">
                  <a:moveTo>
                    <a:pt x="132" y="12"/>
                  </a:moveTo>
                  <a:cubicBezTo>
                    <a:pt x="56" y="12"/>
                    <a:pt x="12" y="125"/>
                    <a:pt x="1" y="239"/>
                  </a:cubicBezTo>
                  <a:cubicBezTo>
                    <a:pt x="49" y="328"/>
                    <a:pt x="117" y="355"/>
                    <a:pt x="193" y="355"/>
                  </a:cubicBezTo>
                  <a:cubicBezTo>
                    <a:pt x="269" y="355"/>
                    <a:pt x="352" y="328"/>
                    <a:pt x="430" y="310"/>
                  </a:cubicBezTo>
                  <a:cubicBezTo>
                    <a:pt x="489" y="310"/>
                    <a:pt x="596" y="286"/>
                    <a:pt x="561" y="191"/>
                  </a:cubicBezTo>
                  <a:cubicBezTo>
                    <a:pt x="501" y="0"/>
                    <a:pt x="299" y="48"/>
                    <a:pt x="144" y="12"/>
                  </a:cubicBezTo>
                  <a:cubicBezTo>
                    <a:pt x="140" y="12"/>
                    <a:pt x="136" y="12"/>
                    <a:pt x="13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5"/>
            <p:cNvSpPr/>
            <p:nvPr/>
          </p:nvSpPr>
          <p:spPr>
            <a:xfrm>
              <a:off x="5342625" y="2429600"/>
              <a:ext cx="17875" cy="7175"/>
            </a:xfrm>
            <a:custGeom>
              <a:avLst/>
              <a:gdLst/>
              <a:ahLst/>
              <a:cxnLst/>
              <a:rect l="l" t="t" r="r" b="b"/>
              <a:pathLst>
                <a:path w="715" h="287" extrusionOk="0">
                  <a:moveTo>
                    <a:pt x="381" y="0"/>
                  </a:moveTo>
                  <a:cubicBezTo>
                    <a:pt x="262" y="12"/>
                    <a:pt x="131" y="12"/>
                    <a:pt x="0" y="24"/>
                  </a:cubicBezTo>
                  <a:lnTo>
                    <a:pt x="0" y="274"/>
                  </a:lnTo>
                  <a:cubicBezTo>
                    <a:pt x="56" y="283"/>
                    <a:pt x="111" y="286"/>
                    <a:pt x="165" y="286"/>
                  </a:cubicBezTo>
                  <a:cubicBezTo>
                    <a:pt x="343" y="286"/>
                    <a:pt x="512" y="246"/>
                    <a:pt x="667" y="191"/>
                  </a:cubicBezTo>
                  <a:cubicBezTo>
                    <a:pt x="715" y="24"/>
                    <a:pt x="715" y="24"/>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5"/>
            <p:cNvSpPr/>
            <p:nvPr/>
          </p:nvSpPr>
          <p:spPr>
            <a:xfrm>
              <a:off x="5259575" y="2415600"/>
              <a:ext cx="22050" cy="11350"/>
            </a:xfrm>
            <a:custGeom>
              <a:avLst/>
              <a:gdLst/>
              <a:ahLst/>
              <a:cxnLst/>
              <a:rect l="l" t="t" r="r" b="b"/>
              <a:pathLst>
                <a:path w="882" h="454" extrusionOk="0">
                  <a:moveTo>
                    <a:pt x="36" y="1"/>
                  </a:moveTo>
                  <a:cubicBezTo>
                    <a:pt x="12" y="36"/>
                    <a:pt x="0" y="60"/>
                    <a:pt x="0" y="108"/>
                  </a:cubicBezTo>
                  <a:cubicBezTo>
                    <a:pt x="36" y="239"/>
                    <a:pt x="48" y="382"/>
                    <a:pt x="191" y="453"/>
                  </a:cubicBezTo>
                  <a:cubicBezTo>
                    <a:pt x="393" y="263"/>
                    <a:pt x="655" y="334"/>
                    <a:pt x="882" y="275"/>
                  </a:cubicBezTo>
                  <a:cubicBezTo>
                    <a:pt x="703" y="36"/>
                    <a:pt x="346" y="263"/>
                    <a:pt x="167" y="25"/>
                  </a:cubicBezTo>
                  <a:cubicBezTo>
                    <a:pt x="120" y="1"/>
                    <a:pt x="72" y="1"/>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5"/>
            <p:cNvSpPr/>
            <p:nvPr/>
          </p:nvSpPr>
          <p:spPr>
            <a:xfrm>
              <a:off x="5765600" y="2440900"/>
              <a:ext cx="21750" cy="10450"/>
            </a:xfrm>
            <a:custGeom>
              <a:avLst/>
              <a:gdLst/>
              <a:ahLst/>
              <a:cxnLst/>
              <a:rect l="l" t="t" r="r" b="b"/>
              <a:pathLst>
                <a:path w="870" h="418" extrusionOk="0">
                  <a:moveTo>
                    <a:pt x="572" y="1"/>
                  </a:moveTo>
                  <a:cubicBezTo>
                    <a:pt x="464" y="263"/>
                    <a:pt x="48" y="60"/>
                    <a:pt x="0" y="406"/>
                  </a:cubicBezTo>
                  <a:cubicBezTo>
                    <a:pt x="286" y="406"/>
                    <a:pt x="583" y="417"/>
                    <a:pt x="869" y="417"/>
                  </a:cubicBezTo>
                  <a:lnTo>
                    <a:pt x="869" y="156"/>
                  </a:lnTo>
                  <a:cubicBezTo>
                    <a:pt x="810" y="36"/>
                    <a:pt x="703"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5"/>
            <p:cNvSpPr/>
            <p:nvPr/>
          </p:nvSpPr>
          <p:spPr>
            <a:xfrm>
              <a:off x="5762325" y="2441500"/>
              <a:ext cx="20550" cy="9850"/>
            </a:xfrm>
            <a:custGeom>
              <a:avLst/>
              <a:gdLst/>
              <a:ahLst/>
              <a:cxnLst/>
              <a:rect l="l" t="t" r="r" b="b"/>
              <a:pathLst>
                <a:path w="822" h="394" extrusionOk="0">
                  <a:moveTo>
                    <a:pt x="714" y="1"/>
                  </a:moveTo>
                  <a:cubicBezTo>
                    <a:pt x="524" y="24"/>
                    <a:pt x="345" y="60"/>
                    <a:pt x="143" y="96"/>
                  </a:cubicBezTo>
                  <a:cubicBezTo>
                    <a:pt x="36" y="155"/>
                    <a:pt x="0" y="262"/>
                    <a:pt x="0" y="393"/>
                  </a:cubicBezTo>
                  <a:lnTo>
                    <a:pt x="131" y="393"/>
                  </a:lnTo>
                  <a:cubicBezTo>
                    <a:pt x="233" y="271"/>
                    <a:pt x="370" y="262"/>
                    <a:pt x="512" y="262"/>
                  </a:cubicBezTo>
                  <a:cubicBezTo>
                    <a:pt x="536" y="262"/>
                    <a:pt x="560" y="262"/>
                    <a:pt x="584" y="262"/>
                  </a:cubicBezTo>
                  <a:cubicBezTo>
                    <a:pt x="822" y="262"/>
                    <a:pt x="786" y="143"/>
                    <a:pt x="7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5"/>
            <p:cNvSpPr/>
            <p:nvPr/>
          </p:nvSpPr>
          <p:spPr>
            <a:xfrm>
              <a:off x="5274150" y="2352250"/>
              <a:ext cx="18500" cy="9850"/>
            </a:xfrm>
            <a:custGeom>
              <a:avLst/>
              <a:gdLst/>
              <a:ahLst/>
              <a:cxnLst/>
              <a:rect l="l" t="t" r="r" b="b"/>
              <a:pathLst>
                <a:path w="740" h="394" extrusionOk="0">
                  <a:moveTo>
                    <a:pt x="545" y="0"/>
                  </a:moveTo>
                  <a:cubicBezTo>
                    <a:pt x="466" y="0"/>
                    <a:pt x="377" y="78"/>
                    <a:pt x="299" y="94"/>
                  </a:cubicBezTo>
                  <a:cubicBezTo>
                    <a:pt x="239" y="237"/>
                    <a:pt x="120" y="237"/>
                    <a:pt x="1" y="261"/>
                  </a:cubicBezTo>
                  <a:cubicBezTo>
                    <a:pt x="85" y="345"/>
                    <a:pt x="193" y="393"/>
                    <a:pt x="300" y="393"/>
                  </a:cubicBezTo>
                  <a:cubicBezTo>
                    <a:pt x="344" y="393"/>
                    <a:pt x="388" y="385"/>
                    <a:pt x="429" y="368"/>
                  </a:cubicBezTo>
                  <a:cubicBezTo>
                    <a:pt x="560" y="320"/>
                    <a:pt x="739" y="249"/>
                    <a:pt x="656" y="82"/>
                  </a:cubicBezTo>
                  <a:cubicBezTo>
                    <a:pt x="623" y="21"/>
                    <a:pt x="585"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5"/>
            <p:cNvSpPr/>
            <p:nvPr/>
          </p:nvSpPr>
          <p:spPr>
            <a:xfrm>
              <a:off x="5867975" y="2426625"/>
              <a:ext cx="21475" cy="7200"/>
            </a:xfrm>
            <a:custGeom>
              <a:avLst/>
              <a:gdLst/>
              <a:ahLst/>
              <a:cxnLst/>
              <a:rect l="l" t="t" r="r" b="b"/>
              <a:pathLst>
                <a:path w="859" h="288" extrusionOk="0">
                  <a:moveTo>
                    <a:pt x="72" y="0"/>
                  </a:moveTo>
                  <a:cubicBezTo>
                    <a:pt x="1" y="36"/>
                    <a:pt x="13" y="84"/>
                    <a:pt x="72" y="131"/>
                  </a:cubicBezTo>
                  <a:cubicBezTo>
                    <a:pt x="170" y="260"/>
                    <a:pt x="293" y="288"/>
                    <a:pt x="422" y="288"/>
                  </a:cubicBezTo>
                  <a:cubicBezTo>
                    <a:pt x="521" y="288"/>
                    <a:pt x="623" y="271"/>
                    <a:pt x="720" y="271"/>
                  </a:cubicBezTo>
                  <a:cubicBezTo>
                    <a:pt x="743" y="271"/>
                    <a:pt x="765" y="272"/>
                    <a:pt x="787" y="274"/>
                  </a:cubicBezTo>
                  <a:cubicBezTo>
                    <a:pt x="834" y="250"/>
                    <a:pt x="858" y="203"/>
                    <a:pt x="846" y="143"/>
                  </a:cubicBezTo>
                  <a:cubicBezTo>
                    <a:pt x="787" y="84"/>
                    <a:pt x="715" y="60"/>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5"/>
            <p:cNvSpPr/>
            <p:nvPr/>
          </p:nvSpPr>
          <p:spPr>
            <a:xfrm>
              <a:off x="5354525" y="2511725"/>
              <a:ext cx="17575" cy="11050"/>
            </a:xfrm>
            <a:custGeom>
              <a:avLst/>
              <a:gdLst/>
              <a:ahLst/>
              <a:cxnLst/>
              <a:rect l="l" t="t" r="r" b="b"/>
              <a:pathLst>
                <a:path w="703" h="442" extrusionOk="0">
                  <a:moveTo>
                    <a:pt x="166" y="0"/>
                  </a:moveTo>
                  <a:cubicBezTo>
                    <a:pt x="91" y="0"/>
                    <a:pt x="48" y="70"/>
                    <a:pt x="12" y="132"/>
                  </a:cubicBezTo>
                  <a:cubicBezTo>
                    <a:pt x="1" y="240"/>
                    <a:pt x="24" y="323"/>
                    <a:pt x="108" y="418"/>
                  </a:cubicBezTo>
                  <a:cubicBezTo>
                    <a:pt x="251" y="430"/>
                    <a:pt x="382" y="430"/>
                    <a:pt x="536" y="442"/>
                  </a:cubicBezTo>
                  <a:cubicBezTo>
                    <a:pt x="584" y="347"/>
                    <a:pt x="703" y="240"/>
                    <a:pt x="501" y="144"/>
                  </a:cubicBezTo>
                  <a:cubicBezTo>
                    <a:pt x="465" y="109"/>
                    <a:pt x="417" y="61"/>
                    <a:pt x="370" y="49"/>
                  </a:cubicBezTo>
                  <a:cubicBezTo>
                    <a:pt x="322" y="49"/>
                    <a:pt x="298" y="49"/>
                    <a:pt x="251" y="25"/>
                  </a:cubicBezTo>
                  <a:cubicBezTo>
                    <a:pt x="218" y="8"/>
                    <a:pt x="190"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5"/>
            <p:cNvSpPr/>
            <p:nvPr/>
          </p:nvSpPr>
          <p:spPr>
            <a:xfrm>
              <a:off x="5399775" y="2368975"/>
              <a:ext cx="25025" cy="7950"/>
            </a:xfrm>
            <a:custGeom>
              <a:avLst/>
              <a:gdLst/>
              <a:ahLst/>
              <a:cxnLst/>
              <a:rect l="l" t="t" r="r" b="b"/>
              <a:pathLst>
                <a:path w="1001" h="318" extrusionOk="0">
                  <a:moveTo>
                    <a:pt x="378" y="0"/>
                  </a:moveTo>
                  <a:cubicBezTo>
                    <a:pt x="252" y="0"/>
                    <a:pt x="125" y="7"/>
                    <a:pt x="0" y="20"/>
                  </a:cubicBezTo>
                  <a:lnTo>
                    <a:pt x="0" y="294"/>
                  </a:lnTo>
                  <a:cubicBezTo>
                    <a:pt x="48" y="318"/>
                    <a:pt x="84" y="318"/>
                    <a:pt x="119" y="318"/>
                  </a:cubicBezTo>
                  <a:cubicBezTo>
                    <a:pt x="219" y="176"/>
                    <a:pt x="356" y="155"/>
                    <a:pt x="498" y="155"/>
                  </a:cubicBezTo>
                  <a:cubicBezTo>
                    <a:pt x="559" y="155"/>
                    <a:pt x="622" y="159"/>
                    <a:pt x="683" y="159"/>
                  </a:cubicBezTo>
                  <a:cubicBezTo>
                    <a:pt x="800" y="159"/>
                    <a:pt x="913" y="144"/>
                    <a:pt x="1000" y="56"/>
                  </a:cubicBezTo>
                  <a:cubicBezTo>
                    <a:pt x="799" y="19"/>
                    <a:pt x="589"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5"/>
            <p:cNvSpPr/>
            <p:nvPr/>
          </p:nvSpPr>
          <p:spPr>
            <a:xfrm>
              <a:off x="5480725" y="2426625"/>
              <a:ext cx="19675" cy="6875"/>
            </a:xfrm>
            <a:custGeom>
              <a:avLst/>
              <a:gdLst/>
              <a:ahLst/>
              <a:cxnLst/>
              <a:rect l="l" t="t" r="r" b="b"/>
              <a:pathLst>
                <a:path w="787" h="275" extrusionOk="0">
                  <a:moveTo>
                    <a:pt x="501" y="0"/>
                  </a:moveTo>
                  <a:cubicBezTo>
                    <a:pt x="358" y="12"/>
                    <a:pt x="203" y="12"/>
                    <a:pt x="72" y="24"/>
                  </a:cubicBezTo>
                  <a:cubicBezTo>
                    <a:pt x="1" y="95"/>
                    <a:pt x="1" y="179"/>
                    <a:pt x="72" y="250"/>
                  </a:cubicBezTo>
                  <a:cubicBezTo>
                    <a:pt x="310" y="250"/>
                    <a:pt x="548" y="262"/>
                    <a:pt x="787" y="274"/>
                  </a:cubicBezTo>
                  <a:cubicBezTo>
                    <a:pt x="691" y="179"/>
                    <a:pt x="596" y="84"/>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5"/>
            <p:cNvSpPr/>
            <p:nvPr/>
          </p:nvSpPr>
          <p:spPr>
            <a:xfrm>
              <a:off x="5219100" y="2364700"/>
              <a:ext cx="12525" cy="12825"/>
            </a:xfrm>
            <a:custGeom>
              <a:avLst/>
              <a:gdLst/>
              <a:ahLst/>
              <a:cxnLst/>
              <a:rect l="l" t="t" r="r" b="b"/>
              <a:pathLst>
                <a:path w="501" h="513" extrusionOk="0">
                  <a:moveTo>
                    <a:pt x="322" y="0"/>
                  </a:moveTo>
                  <a:cubicBezTo>
                    <a:pt x="174" y="0"/>
                    <a:pt x="138" y="211"/>
                    <a:pt x="48" y="310"/>
                  </a:cubicBezTo>
                  <a:cubicBezTo>
                    <a:pt x="0" y="394"/>
                    <a:pt x="0" y="453"/>
                    <a:pt x="72" y="513"/>
                  </a:cubicBezTo>
                  <a:cubicBezTo>
                    <a:pt x="167" y="477"/>
                    <a:pt x="238" y="453"/>
                    <a:pt x="322" y="417"/>
                  </a:cubicBezTo>
                  <a:cubicBezTo>
                    <a:pt x="405" y="310"/>
                    <a:pt x="465" y="191"/>
                    <a:pt x="500" y="72"/>
                  </a:cubicBezTo>
                  <a:cubicBezTo>
                    <a:pt x="426" y="21"/>
                    <a:pt x="369"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5"/>
            <p:cNvSpPr/>
            <p:nvPr/>
          </p:nvSpPr>
          <p:spPr>
            <a:xfrm>
              <a:off x="5794175" y="2502475"/>
              <a:ext cx="11625" cy="12825"/>
            </a:xfrm>
            <a:custGeom>
              <a:avLst/>
              <a:gdLst/>
              <a:ahLst/>
              <a:cxnLst/>
              <a:rect l="l" t="t" r="r" b="b"/>
              <a:pathLst>
                <a:path w="465" h="513" extrusionOk="0">
                  <a:moveTo>
                    <a:pt x="291" y="0"/>
                  </a:moveTo>
                  <a:cubicBezTo>
                    <a:pt x="195" y="0"/>
                    <a:pt x="100" y="83"/>
                    <a:pt x="0" y="121"/>
                  </a:cubicBezTo>
                  <a:cubicBezTo>
                    <a:pt x="0" y="217"/>
                    <a:pt x="24" y="312"/>
                    <a:pt x="24" y="419"/>
                  </a:cubicBezTo>
                  <a:cubicBezTo>
                    <a:pt x="114" y="442"/>
                    <a:pt x="200" y="512"/>
                    <a:pt x="287" y="512"/>
                  </a:cubicBezTo>
                  <a:cubicBezTo>
                    <a:pt x="338" y="512"/>
                    <a:pt x="388" y="489"/>
                    <a:pt x="441" y="419"/>
                  </a:cubicBezTo>
                  <a:cubicBezTo>
                    <a:pt x="441" y="336"/>
                    <a:pt x="464" y="252"/>
                    <a:pt x="453" y="181"/>
                  </a:cubicBezTo>
                  <a:lnTo>
                    <a:pt x="453" y="98"/>
                  </a:lnTo>
                  <a:cubicBezTo>
                    <a:pt x="397" y="26"/>
                    <a:pt x="344"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5"/>
            <p:cNvSpPr/>
            <p:nvPr/>
          </p:nvSpPr>
          <p:spPr>
            <a:xfrm>
              <a:off x="5682300" y="2441500"/>
              <a:ext cx="19025" cy="8975"/>
            </a:xfrm>
            <a:custGeom>
              <a:avLst/>
              <a:gdLst/>
              <a:ahLst/>
              <a:cxnLst/>
              <a:rect l="l" t="t" r="r" b="b"/>
              <a:pathLst>
                <a:path w="761" h="359" extrusionOk="0">
                  <a:moveTo>
                    <a:pt x="748" y="1"/>
                  </a:moveTo>
                  <a:cubicBezTo>
                    <a:pt x="591" y="53"/>
                    <a:pt x="434" y="124"/>
                    <a:pt x="253" y="124"/>
                  </a:cubicBezTo>
                  <a:cubicBezTo>
                    <a:pt x="228" y="124"/>
                    <a:pt x="203" y="122"/>
                    <a:pt x="177" y="120"/>
                  </a:cubicBezTo>
                  <a:lnTo>
                    <a:pt x="177" y="120"/>
                  </a:lnTo>
                  <a:cubicBezTo>
                    <a:pt x="188" y="200"/>
                    <a:pt x="0" y="358"/>
                    <a:pt x="202" y="358"/>
                  </a:cubicBezTo>
                  <a:cubicBezTo>
                    <a:pt x="209" y="358"/>
                    <a:pt x="216" y="358"/>
                    <a:pt x="225" y="358"/>
                  </a:cubicBezTo>
                  <a:cubicBezTo>
                    <a:pt x="265" y="352"/>
                    <a:pt x="307" y="351"/>
                    <a:pt x="349" y="351"/>
                  </a:cubicBezTo>
                  <a:cubicBezTo>
                    <a:pt x="376" y="351"/>
                    <a:pt x="404" y="352"/>
                    <a:pt x="431" y="352"/>
                  </a:cubicBezTo>
                  <a:cubicBezTo>
                    <a:pt x="544" y="352"/>
                    <a:pt x="657" y="344"/>
                    <a:pt x="760" y="262"/>
                  </a:cubicBezTo>
                  <a:cubicBezTo>
                    <a:pt x="760" y="179"/>
                    <a:pt x="748" y="84"/>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5"/>
            <p:cNvSpPr/>
            <p:nvPr/>
          </p:nvSpPr>
          <p:spPr>
            <a:xfrm>
              <a:off x="5642050" y="2510850"/>
              <a:ext cx="19075" cy="7000"/>
            </a:xfrm>
            <a:custGeom>
              <a:avLst/>
              <a:gdLst/>
              <a:ahLst/>
              <a:cxnLst/>
              <a:rect l="l" t="t" r="r" b="b"/>
              <a:pathLst>
                <a:path w="763" h="280" extrusionOk="0">
                  <a:moveTo>
                    <a:pt x="294" y="1"/>
                  </a:moveTo>
                  <a:cubicBezTo>
                    <a:pt x="222" y="1"/>
                    <a:pt x="149" y="18"/>
                    <a:pt x="72" y="60"/>
                  </a:cubicBezTo>
                  <a:cubicBezTo>
                    <a:pt x="1" y="108"/>
                    <a:pt x="1" y="155"/>
                    <a:pt x="72" y="203"/>
                  </a:cubicBezTo>
                  <a:cubicBezTo>
                    <a:pt x="182" y="246"/>
                    <a:pt x="289" y="279"/>
                    <a:pt x="403" y="279"/>
                  </a:cubicBezTo>
                  <a:cubicBezTo>
                    <a:pt x="513" y="279"/>
                    <a:pt x="629" y="249"/>
                    <a:pt x="763" y="167"/>
                  </a:cubicBezTo>
                  <a:cubicBezTo>
                    <a:pt x="593" y="79"/>
                    <a:pt x="446"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5"/>
            <p:cNvSpPr/>
            <p:nvPr/>
          </p:nvSpPr>
          <p:spPr>
            <a:xfrm>
              <a:off x="5621825" y="2419750"/>
              <a:ext cx="22050" cy="6975"/>
            </a:xfrm>
            <a:custGeom>
              <a:avLst/>
              <a:gdLst/>
              <a:ahLst/>
              <a:cxnLst/>
              <a:rect l="l" t="t" r="r" b="b"/>
              <a:pathLst>
                <a:path w="882" h="279" extrusionOk="0">
                  <a:moveTo>
                    <a:pt x="381" y="0"/>
                  </a:moveTo>
                  <a:cubicBezTo>
                    <a:pt x="350" y="0"/>
                    <a:pt x="319" y="4"/>
                    <a:pt x="286" y="13"/>
                  </a:cubicBezTo>
                  <a:cubicBezTo>
                    <a:pt x="227" y="120"/>
                    <a:pt x="108" y="132"/>
                    <a:pt x="0" y="156"/>
                  </a:cubicBezTo>
                  <a:cubicBezTo>
                    <a:pt x="128" y="256"/>
                    <a:pt x="264" y="279"/>
                    <a:pt x="403" y="279"/>
                  </a:cubicBezTo>
                  <a:cubicBezTo>
                    <a:pt x="513" y="279"/>
                    <a:pt x="624" y="265"/>
                    <a:pt x="735" y="265"/>
                  </a:cubicBezTo>
                  <a:cubicBezTo>
                    <a:pt x="784" y="265"/>
                    <a:pt x="833" y="267"/>
                    <a:pt x="881" y="275"/>
                  </a:cubicBezTo>
                  <a:cubicBezTo>
                    <a:pt x="881" y="216"/>
                    <a:pt x="870" y="168"/>
                    <a:pt x="870" y="109"/>
                  </a:cubicBezTo>
                  <a:cubicBezTo>
                    <a:pt x="862" y="109"/>
                    <a:pt x="856" y="109"/>
                    <a:pt x="849" y="109"/>
                  </a:cubicBezTo>
                  <a:cubicBezTo>
                    <a:pt x="686" y="109"/>
                    <a:pt x="545"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5"/>
            <p:cNvSpPr/>
            <p:nvPr/>
          </p:nvSpPr>
          <p:spPr>
            <a:xfrm>
              <a:off x="5622725" y="2510900"/>
              <a:ext cx="21150" cy="5050"/>
            </a:xfrm>
            <a:custGeom>
              <a:avLst/>
              <a:gdLst/>
              <a:ahLst/>
              <a:cxnLst/>
              <a:rect l="l" t="t" r="r" b="b"/>
              <a:pathLst>
                <a:path w="846" h="202" extrusionOk="0">
                  <a:moveTo>
                    <a:pt x="299" y="0"/>
                  </a:moveTo>
                  <a:cubicBezTo>
                    <a:pt x="202" y="0"/>
                    <a:pt x="103" y="23"/>
                    <a:pt x="0" y="94"/>
                  </a:cubicBezTo>
                  <a:cubicBezTo>
                    <a:pt x="149" y="183"/>
                    <a:pt x="295" y="201"/>
                    <a:pt x="436" y="201"/>
                  </a:cubicBezTo>
                  <a:cubicBezTo>
                    <a:pt x="530" y="201"/>
                    <a:pt x="623" y="193"/>
                    <a:pt x="713" y="193"/>
                  </a:cubicBezTo>
                  <a:cubicBezTo>
                    <a:pt x="757" y="193"/>
                    <a:pt x="802" y="195"/>
                    <a:pt x="845" y="201"/>
                  </a:cubicBezTo>
                  <a:lnTo>
                    <a:pt x="845" y="58"/>
                  </a:lnTo>
                  <a:cubicBezTo>
                    <a:pt x="819" y="63"/>
                    <a:pt x="793" y="65"/>
                    <a:pt x="766" y="65"/>
                  </a:cubicBezTo>
                  <a:cubicBezTo>
                    <a:pt x="617" y="65"/>
                    <a:pt x="462"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5"/>
            <p:cNvSpPr/>
            <p:nvPr/>
          </p:nvSpPr>
          <p:spPr>
            <a:xfrm>
              <a:off x="5633125" y="2376000"/>
              <a:ext cx="26825" cy="4325"/>
            </a:xfrm>
            <a:custGeom>
              <a:avLst/>
              <a:gdLst/>
              <a:ahLst/>
              <a:cxnLst/>
              <a:rect l="l" t="t" r="r" b="b"/>
              <a:pathLst>
                <a:path w="1073" h="173" extrusionOk="0">
                  <a:moveTo>
                    <a:pt x="459" y="1"/>
                  </a:moveTo>
                  <a:cubicBezTo>
                    <a:pt x="297" y="1"/>
                    <a:pt x="141" y="26"/>
                    <a:pt x="1" y="144"/>
                  </a:cubicBezTo>
                  <a:cubicBezTo>
                    <a:pt x="20" y="164"/>
                    <a:pt x="40" y="173"/>
                    <a:pt x="64" y="173"/>
                  </a:cubicBezTo>
                  <a:cubicBezTo>
                    <a:pt x="83" y="173"/>
                    <a:pt x="105" y="167"/>
                    <a:pt x="132" y="156"/>
                  </a:cubicBezTo>
                  <a:cubicBezTo>
                    <a:pt x="429" y="156"/>
                    <a:pt x="715" y="144"/>
                    <a:pt x="1013" y="144"/>
                  </a:cubicBezTo>
                  <a:cubicBezTo>
                    <a:pt x="1072" y="85"/>
                    <a:pt x="1072" y="37"/>
                    <a:pt x="1013" y="1"/>
                  </a:cubicBezTo>
                  <a:cubicBezTo>
                    <a:pt x="952" y="12"/>
                    <a:pt x="891" y="15"/>
                    <a:pt x="830" y="15"/>
                  </a:cubicBezTo>
                  <a:cubicBezTo>
                    <a:pt x="706" y="15"/>
                    <a:pt x="581" y="1"/>
                    <a:pt x="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5"/>
            <p:cNvSpPr/>
            <p:nvPr/>
          </p:nvSpPr>
          <p:spPr>
            <a:xfrm>
              <a:off x="5803100" y="2504900"/>
              <a:ext cx="19375" cy="10575"/>
            </a:xfrm>
            <a:custGeom>
              <a:avLst/>
              <a:gdLst/>
              <a:ahLst/>
              <a:cxnLst/>
              <a:rect l="l" t="t" r="r" b="b"/>
              <a:pathLst>
                <a:path w="775" h="423" extrusionOk="0">
                  <a:moveTo>
                    <a:pt x="107" y="1"/>
                  </a:moveTo>
                  <a:lnTo>
                    <a:pt x="96" y="36"/>
                  </a:lnTo>
                  <a:cubicBezTo>
                    <a:pt x="0" y="203"/>
                    <a:pt x="143" y="227"/>
                    <a:pt x="226" y="298"/>
                  </a:cubicBezTo>
                  <a:cubicBezTo>
                    <a:pt x="267" y="379"/>
                    <a:pt x="319" y="422"/>
                    <a:pt x="378" y="422"/>
                  </a:cubicBezTo>
                  <a:cubicBezTo>
                    <a:pt x="423" y="422"/>
                    <a:pt x="473" y="397"/>
                    <a:pt x="524" y="346"/>
                  </a:cubicBezTo>
                  <a:cubicBezTo>
                    <a:pt x="453" y="203"/>
                    <a:pt x="774" y="227"/>
                    <a:pt x="679" y="48"/>
                  </a:cubicBezTo>
                  <a:lnTo>
                    <a:pt x="6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5"/>
            <p:cNvSpPr/>
            <p:nvPr/>
          </p:nvSpPr>
          <p:spPr>
            <a:xfrm>
              <a:off x="5666175" y="2512900"/>
              <a:ext cx="11025" cy="6600"/>
            </a:xfrm>
            <a:custGeom>
              <a:avLst/>
              <a:gdLst/>
              <a:ahLst/>
              <a:cxnLst/>
              <a:rect l="l" t="t" r="r" b="b"/>
              <a:pathLst>
                <a:path w="441" h="264" extrusionOk="0">
                  <a:moveTo>
                    <a:pt x="225" y="1"/>
                  </a:moveTo>
                  <a:cubicBezTo>
                    <a:pt x="199" y="1"/>
                    <a:pt x="172" y="5"/>
                    <a:pt x="143" y="14"/>
                  </a:cubicBezTo>
                  <a:cubicBezTo>
                    <a:pt x="60" y="38"/>
                    <a:pt x="0" y="97"/>
                    <a:pt x="48" y="181"/>
                  </a:cubicBezTo>
                  <a:cubicBezTo>
                    <a:pt x="96" y="264"/>
                    <a:pt x="215" y="264"/>
                    <a:pt x="298" y="264"/>
                  </a:cubicBezTo>
                  <a:cubicBezTo>
                    <a:pt x="358" y="264"/>
                    <a:pt x="441" y="252"/>
                    <a:pt x="417" y="145"/>
                  </a:cubicBezTo>
                  <a:cubicBezTo>
                    <a:pt x="372" y="45"/>
                    <a:pt x="306"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5"/>
            <p:cNvSpPr/>
            <p:nvPr/>
          </p:nvSpPr>
          <p:spPr>
            <a:xfrm>
              <a:off x="5337850" y="2514200"/>
              <a:ext cx="18775" cy="8575"/>
            </a:xfrm>
            <a:custGeom>
              <a:avLst/>
              <a:gdLst/>
              <a:ahLst/>
              <a:cxnLst/>
              <a:rect l="l" t="t" r="r" b="b"/>
              <a:pathLst>
                <a:path w="751" h="343" extrusionOk="0">
                  <a:moveTo>
                    <a:pt x="492" y="0"/>
                  </a:moveTo>
                  <a:cubicBezTo>
                    <a:pt x="395" y="0"/>
                    <a:pt x="297" y="30"/>
                    <a:pt x="203" y="93"/>
                  </a:cubicBezTo>
                  <a:cubicBezTo>
                    <a:pt x="156" y="93"/>
                    <a:pt x="96" y="93"/>
                    <a:pt x="72" y="129"/>
                  </a:cubicBezTo>
                  <a:cubicBezTo>
                    <a:pt x="1" y="188"/>
                    <a:pt x="37" y="212"/>
                    <a:pt x="120" y="224"/>
                  </a:cubicBezTo>
                  <a:cubicBezTo>
                    <a:pt x="275" y="248"/>
                    <a:pt x="477" y="188"/>
                    <a:pt x="608" y="343"/>
                  </a:cubicBezTo>
                  <a:cubicBezTo>
                    <a:pt x="668" y="331"/>
                    <a:pt x="715" y="331"/>
                    <a:pt x="751" y="331"/>
                  </a:cubicBezTo>
                  <a:lnTo>
                    <a:pt x="751" y="69"/>
                  </a:lnTo>
                  <a:cubicBezTo>
                    <a:pt x="667" y="24"/>
                    <a:pt x="580"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5"/>
            <p:cNvSpPr/>
            <p:nvPr/>
          </p:nvSpPr>
          <p:spPr>
            <a:xfrm>
              <a:off x="5302725" y="2491475"/>
              <a:ext cx="15800" cy="11375"/>
            </a:xfrm>
            <a:custGeom>
              <a:avLst/>
              <a:gdLst/>
              <a:ahLst/>
              <a:cxnLst/>
              <a:rect l="l" t="t" r="r" b="b"/>
              <a:pathLst>
                <a:path w="632" h="455" extrusionOk="0">
                  <a:moveTo>
                    <a:pt x="436" y="0"/>
                  </a:moveTo>
                  <a:cubicBezTo>
                    <a:pt x="284" y="0"/>
                    <a:pt x="126" y="14"/>
                    <a:pt x="1" y="121"/>
                  </a:cubicBezTo>
                  <a:cubicBezTo>
                    <a:pt x="13" y="204"/>
                    <a:pt x="72" y="240"/>
                    <a:pt x="156" y="252"/>
                  </a:cubicBezTo>
                  <a:cubicBezTo>
                    <a:pt x="215" y="288"/>
                    <a:pt x="251" y="335"/>
                    <a:pt x="310" y="383"/>
                  </a:cubicBezTo>
                  <a:cubicBezTo>
                    <a:pt x="334" y="430"/>
                    <a:pt x="358" y="454"/>
                    <a:pt x="382" y="454"/>
                  </a:cubicBezTo>
                  <a:cubicBezTo>
                    <a:pt x="406" y="454"/>
                    <a:pt x="429" y="430"/>
                    <a:pt x="453" y="383"/>
                  </a:cubicBezTo>
                  <a:cubicBezTo>
                    <a:pt x="453" y="240"/>
                    <a:pt x="513" y="157"/>
                    <a:pt x="632" y="97"/>
                  </a:cubicBezTo>
                  <a:cubicBezTo>
                    <a:pt x="608" y="61"/>
                    <a:pt x="596" y="26"/>
                    <a:pt x="584" y="2"/>
                  </a:cubicBezTo>
                  <a:cubicBezTo>
                    <a:pt x="537" y="2"/>
                    <a:pt x="487" y="0"/>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5"/>
            <p:cNvSpPr/>
            <p:nvPr/>
          </p:nvSpPr>
          <p:spPr>
            <a:xfrm>
              <a:off x="5403350" y="2376600"/>
              <a:ext cx="26800" cy="2725"/>
            </a:xfrm>
            <a:custGeom>
              <a:avLst/>
              <a:gdLst/>
              <a:ahLst/>
              <a:cxnLst/>
              <a:rect l="l" t="t" r="r" b="b"/>
              <a:pathLst>
                <a:path w="1072" h="109" extrusionOk="0">
                  <a:moveTo>
                    <a:pt x="0" y="1"/>
                  </a:moveTo>
                  <a:cubicBezTo>
                    <a:pt x="164" y="78"/>
                    <a:pt x="328" y="109"/>
                    <a:pt x="492" y="109"/>
                  </a:cubicBezTo>
                  <a:cubicBezTo>
                    <a:pt x="685" y="109"/>
                    <a:pt x="879" y="65"/>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5"/>
            <p:cNvSpPr/>
            <p:nvPr/>
          </p:nvSpPr>
          <p:spPr>
            <a:xfrm>
              <a:off x="5342325" y="2510250"/>
              <a:ext cx="18175" cy="6000"/>
            </a:xfrm>
            <a:custGeom>
              <a:avLst/>
              <a:gdLst/>
              <a:ahLst/>
              <a:cxnLst/>
              <a:rect l="l" t="t" r="r" b="b"/>
              <a:pathLst>
                <a:path w="727" h="240" extrusionOk="0">
                  <a:moveTo>
                    <a:pt x="510" y="1"/>
                  </a:moveTo>
                  <a:cubicBezTo>
                    <a:pt x="361" y="1"/>
                    <a:pt x="215" y="118"/>
                    <a:pt x="70" y="118"/>
                  </a:cubicBezTo>
                  <a:cubicBezTo>
                    <a:pt x="47" y="118"/>
                    <a:pt x="24" y="115"/>
                    <a:pt x="0" y="108"/>
                  </a:cubicBezTo>
                  <a:lnTo>
                    <a:pt x="0" y="108"/>
                  </a:lnTo>
                  <a:cubicBezTo>
                    <a:pt x="0" y="144"/>
                    <a:pt x="0" y="191"/>
                    <a:pt x="12" y="239"/>
                  </a:cubicBezTo>
                  <a:cubicBezTo>
                    <a:pt x="203" y="239"/>
                    <a:pt x="381" y="227"/>
                    <a:pt x="572" y="227"/>
                  </a:cubicBezTo>
                  <a:cubicBezTo>
                    <a:pt x="631" y="179"/>
                    <a:pt x="679" y="132"/>
                    <a:pt x="727" y="108"/>
                  </a:cubicBezTo>
                  <a:cubicBezTo>
                    <a:pt x="653" y="28"/>
                    <a:pt x="581" y="1"/>
                    <a:pt x="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5"/>
            <p:cNvSpPr/>
            <p:nvPr/>
          </p:nvSpPr>
          <p:spPr>
            <a:xfrm>
              <a:off x="5564075" y="2429600"/>
              <a:ext cx="9850" cy="6300"/>
            </a:xfrm>
            <a:custGeom>
              <a:avLst/>
              <a:gdLst/>
              <a:ahLst/>
              <a:cxnLst/>
              <a:rect l="l" t="t" r="r" b="b"/>
              <a:pathLst>
                <a:path w="394" h="252" extrusionOk="0">
                  <a:moveTo>
                    <a:pt x="203" y="12"/>
                  </a:moveTo>
                  <a:cubicBezTo>
                    <a:pt x="120" y="24"/>
                    <a:pt x="1" y="0"/>
                    <a:pt x="1" y="96"/>
                  </a:cubicBezTo>
                  <a:cubicBezTo>
                    <a:pt x="1" y="194"/>
                    <a:pt x="70" y="252"/>
                    <a:pt x="164" y="252"/>
                  </a:cubicBezTo>
                  <a:cubicBezTo>
                    <a:pt x="173" y="252"/>
                    <a:pt x="182" y="251"/>
                    <a:pt x="191" y="250"/>
                  </a:cubicBezTo>
                  <a:cubicBezTo>
                    <a:pt x="251" y="250"/>
                    <a:pt x="334" y="203"/>
                    <a:pt x="358" y="155"/>
                  </a:cubicBezTo>
                  <a:cubicBezTo>
                    <a:pt x="393" y="24"/>
                    <a:pt x="274" y="24"/>
                    <a:pt x="20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5"/>
            <p:cNvSpPr/>
            <p:nvPr/>
          </p:nvSpPr>
          <p:spPr>
            <a:xfrm>
              <a:off x="5572400" y="2613400"/>
              <a:ext cx="22350" cy="3500"/>
            </a:xfrm>
            <a:custGeom>
              <a:avLst/>
              <a:gdLst/>
              <a:ahLst/>
              <a:cxnLst/>
              <a:rect l="l" t="t" r="r" b="b"/>
              <a:pathLst>
                <a:path w="894" h="140" extrusionOk="0">
                  <a:moveTo>
                    <a:pt x="426" y="0"/>
                  </a:moveTo>
                  <a:cubicBezTo>
                    <a:pt x="284" y="0"/>
                    <a:pt x="140" y="19"/>
                    <a:pt x="1" y="30"/>
                  </a:cubicBezTo>
                  <a:cubicBezTo>
                    <a:pt x="131" y="117"/>
                    <a:pt x="266" y="139"/>
                    <a:pt x="402" y="139"/>
                  </a:cubicBezTo>
                  <a:cubicBezTo>
                    <a:pt x="551" y="139"/>
                    <a:pt x="702" y="113"/>
                    <a:pt x="850" y="113"/>
                  </a:cubicBezTo>
                  <a:cubicBezTo>
                    <a:pt x="864" y="113"/>
                    <a:pt x="879" y="113"/>
                    <a:pt x="894" y="114"/>
                  </a:cubicBezTo>
                  <a:cubicBezTo>
                    <a:pt x="748" y="25"/>
                    <a:pt x="589"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5"/>
            <p:cNvSpPr/>
            <p:nvPr/>
          </p:nvSpPr>
          <p:spPr>
            <a:xfrm>
              <a:off x="5805175" y="2369500"/>
              <a:ext cx="14025" cy="9100"/>
            </a:xfrm>
            <a:custGeom>
              <a:avLst/>
              <a:gdLst/>
              <a:ahLst/>
              <a:cxnLst/>
              <a:rect l="l" t="t" r="r" b="b"/>
              <a:pathLst>
                <a:path w="561" h="364" extrusionOk="0">
                  <a:moveTo>
                    <a:pt x="263" y="1"/>
                  </a:moveTo>
                  <a:cubicBezTo>
                    <a:pt x="181" y="1"/>
                    <a:pt x="97" y="30"/>
                    <a:pt x="13" y="83"/>
                  </a:cubicBezTo>
                  <a:cubicBezTo>
                    <a:pt x="1" y="106"/>
                    <a:pt x="1" y="118"/>
                    <a:pt x="13" y="154"/>
                  </a:cubicBezTo>
                  <a:lnTo>
                    <a:pt x="13" y="273"/>
                  </a:lnTo>
                  <a:cubicBezTo>
                    <a:pt x="120" y="285"/>
                    <a:pt x="215" y="321"/>
                    <a:pt x="322" y="345"/>
                  </a:cubicBezTo>
                  <a:cubicBezTo>
                    <a:pt x="361" y="358"/>
                    <a:pt x="394" y="364"/>
                    <a:pt x="423" y="364"/>
                  </a:cubicBezTo>
                  <a:cubicBezTo>
                    <a:pt x="524" y="364"/>
                    <a:pt x="560" y="284"/>
                    <a:pt x="560" y="154"/>
                  </a:cubicBezTo>
                  <a:cubicBezTo>
                    <a:pt x="467" y="48"/>
                    <a:pt x="367"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5"/>
            <p:cNvSpPr/>
            <p:nvPr/>
          </p:nvSpPr>
          <p:spPr>
            <a:xfrm>
              <a:off x="5980800" y="2567100"/>
              <a:ext cx="10725" cy="10125"/>
            </a:xfrm>
            <a:custGeom>
              <a:avLst/>
              <a:gdLst/>
              <a:ahLst/>
              <a:cxnLst/>
              <a:rect l="l" t="t" r="r" b="b"/>
              <a:pathLst>
                <a:path w="429" h="405" extrusionOk="0">
                  <a:moveTo>
                    <a:pt x="274" y="1"/>
                  </a:moveTo>
                  <a:cubicBezTo>
                    <a:pt x="155" y="61"/>
                    <a:pt x="0" y="108"/>
                    <a:pt x="72" y="287"/>
                  </a:cubicBezTo>
                  <a:cubicBezTo>
                    <a:pt x="106" y="384"/>
                    <a:pt x="178" y="404"/>
                    <a:pt x="257" y="404"/>
                  </a:cubicBezTo>
                  <a:cubicBezTo>
                    <a:pt x="314" y="404"/>
                    <a:pt x="374" y="394"/>
                    <a:pt x="429" y="394"/>
                  </a:cubicBezTo>
                  <a:cubicBezTo>
                    <a:pt x="381" y="299"/>
                    <a:pt x="334" y="191"/>
                    <a:pt x="298" y="108"/>
                  </a:cubicBezTo>
                  <a:cubicBezTo>
                    <a:pt x="298" y="72"/>
                    <a:pt x="274" y="37"/>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5"/>
            <p:cNvSpPr/>
            <p:nvPr/>
          </p:nvSpPr>
          <p:spPr>
            <a:xfrm>
              <a:off x="5314050" y="2508800"/>
              <a:ext cx="17875" cy="3575"/>
            </a:xfrm>
            <a:custGeom>
              <a:avLst/>
              <a:gdLst/>
              <a:ahLst/>
              <a:cxnLst/>
              <a:rect l="l" t="t" r="r" b="b"/>
              <a:pathLst>
                <a:path w="715" h="143" extrusionOk="0">
                  <a:moveTo>
                    <a:pt x="381" y="1"/>
                  </a:moveTo>
                  <a:cubicBezTo>
                    <a:pt x="285" y="1"/>
                    <a:pt x="186" y="17"/>
                    <a:pt x="90" y="17"/>
                  </a:cubicBezTo>
                  <a:cubicBezTo>
                    <a:pt x="60" y="17"/>
                    <a:pt x="30" y="16"/>
                    <a:pt x="0" y="11"/>
                  </a:cubicBezTo>
                  <a:lnTo>
                    <a:pt x="0" y="142"/>
                  </a:lnTo>
                  <a:lnTo>
                    <a:pt x="715" y="142"/>
                  </a:lnTo>
                  <a:cubicBezTo>
                    <a:pt x="616" y="27"/>
                    <a:pt x="501"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5"/>
            <p:cNvSpPr/>
            <p:nvPr/>
          </p:nvSpPr>
          <p:spPr>
            <a:xfrm>
              <a:off x="5940900" y="2600125"/>
              <a:ext cx="11925" cy="8975"/>
            </a:xfrm>
            <a:custGeom>
              <a:avLst/>
              <a:gdLst/>
              <a:ahLst/>
              <a:cxnLst/>
              <a:rect l="l" t="t" r="r" b="b"/>
              <a:pathLst>
                <a:path w="477" h="359" extrusionOk="0">
                  <a:moveTo>
                    <a:pt x="242" y="0"/>
                  </a:moveTo>
                  <a:cubicBezTo>
                    <a:pt x="230" y="0"/>
                    <a:pt x="217" y="1"/>
                    <a:pt x="203" y="2"/>
                  </a:cubicBezTo>
                  <a:cubicBezTo>
                    <a:pt x="72" y="2"/>
                    <a:pt x="1" y="85"/>
                    <a:pt x="13" y="228"/>
                  </a:cubicBezTo>
                  <a:cubicBezTo>
                    <a:pt x="120" y="275"/>
                    <a:pt x="203" y="323"/>
                    <a:pt x="310" y="359"/>
                  </a:cubicBezTo>
                  <a:cubicBezTo>
                    <a:pt x="358" y="347"/>
                    <a:pt x="406" y="335"/>
                    <a:pt x="429" y="335"/>
                  </a:cubicBezTo>
                  <a:cubicBezTo>
                    <a:pt x="429" y="299"/>
                    <a:pt x="441" y="275"/>
                    <a:pt x="465" y="240"/>
                  </a:cubicBezTo>
                  <a:cubicBezTo>
                    <a:pt x="476" y="65"/>
                    <a:pt x="386"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5"/>
            <p:cNvSpPr/>
            <p:nvPr/>
          </p:nvSpPr>
          <p:spPr>
            <a:xfrm>
              <a:off x="5268200" y="2404525"/>
              <a:ext cx="16400" cy="4850"/>
            </a:xfrm>
            <a:custGeom>
              <a:avLst/>
              <a:gdLst/>
              <a:ahLst/>
              <a:cxnLst/>
              <a:rect l="l" t="t" r="r" b="b"/>
              <a:pathLst>
                <a:path w="656" h="194" extrusionOk="0">
                  <a:moveTo>
                    <a:pt x="357" y="0"/>
                  </a:moveTo>
                  <a:cubicBezTo>
                    <a:pt x="286" y="0"/>
                    <a:pt x="213" y="10"/>
                    <a:pt x="144" y="15"/>
                  </a:cubicBezTo>
                  <a:cubicBezTo>
                    <a:pt x="1" y="27"/>
                    <a:pt x="60" y="134"/>
                    <a:pt x="132" y="194"/>
                  </a:cubicBezTo>
                  <a:cubicBezTo>
                    <a:pt x="310" y="182"/>
                    <a:pt x="477" y="146"/>
                    <a:pt x="656" y="134"/>
                  </a:cubicBezTo>
                  <a:cubicBezTo>
                    <a:pt x="576" y="25"/>
                    <a:pt x="469"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5"/>
            <p:cNvSpPr/>
            <p:nvPr/>
          </p:nvSpPr>
          <p:spPr>
            <a:xfrm>
              <a:off x="5490550" y="2501625"/>
              <a:ext cx="8375" cy="6050"/>
            </a:xfrm>
            <a:custGeom>
              <a:avLst/>
              <a:gdLst/>
              <a:ahLst/>
              <a:cxnLst/>
              <a:rect l="l" t="t" r="r" b="b"/>
              <a:pathLst>
                <a:path w="335" h="242" extrusionOk="0">
                  <a:moveTo>
                    <a:pt x="179" y="1"/>
                  </a:moveTo>
                  <a:cubicBezTo>
                    <a:pt x="108" y="13"/>
                    <a:pt x="1" y="13"/>
                    <a:pt x="1" y="155"/>
                  </a:cubicBezTo>
                  <a:cubicBezTo>
                    <a:pt x="21" y="215"/>
                    <a:pt x="74" y="242"/>
                    <a:pt x="126" y="242"/>
                  </a:cubicBezTo>
                  <a:cubicBezTo>
                    <a:pt x="136" y="242"/>
                    <a:pt x="146" y="241"/>
                    <a:pt x="155" y="239"/>
                  </a:cubicBezTo>
                  <a:cubicBezTo>
                    <a:pt x="215" y="227"/>
                    <a:pt x="286" y="167"/>
                    <a:pt x="298" y="120"/>
                  </a:cubicBezTo>
                  <a:cubicBezTo>
                    <a:pt x="334" y="36"/>
                    <a:pt x="263" y="13"/>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5"/>
            <p:cNvSpPr/>
            <p:nvPr/>
          </p:nvSpPr>
          <p:spPr>
            <a:xfrm>
              <a:off x="5708450" y="2505150"/>
              <a:ext cx="14000" cy="5550"/>
            </a:xfrm>
            <a:custGeom>
              <a:avLst/>
              <a:gdLst/>
              <a:ahLst/>
              <a:cxnLst/>
              <a:rect l="l" t="t" r="r" b="b"/>
              <a:pathLst>
                <a:path w="560" h="222" extrusionOk="0">
                  <a:moveTo>
                    <a:pt x="287" y="0"/>
                  </a:moveTo>
                  <a:cubicBezTo>
                    <a:pt x="180" y="0"/>
                    <a:pt x="78" y="29"/>
                    <a:pt x="0" y="145"/>
                  </a:cubicBezTo>
                  <a:cubicBezTo>
                    <a:pt x="33" y="203"/>
                    <a:pt x="69" y="222"/>
                    <a:pt x="104" y="222"/>
                  </a:cubicBezTo>
                  <a:cubicBezTo>
                    <a:pt x="158" y="222"/>
                    <a:pt x="212" y="179"/>
                    <a:pt x="262" y="157"/>
                  </a:cubicBezTo>
                  <a:cubicBezTo>
                    <a:pt x="369" y="145"/>
                    <a:pt x="488" y="133"/>
                    <a:pt x="560" y="26"/>
                  </a:cubicBezTo>
                  <a:cubicBezTo>
                    <a:pt x="472" y="21"/>
                    <a:pt x="378"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5"/>
            <p:cNvSpPr/>
            <p:nvPr/>
          </p:nvSpPr>
          <p:spPr>
            <a:xfrm>
              <a:off x="5471200" y="2426425"/>
              <a:ext cx="11350" cy="6975"/>
            </a:xfrm>
            <a:custGeom>
              <a:avLst/>
              <a:gdLst/>
              <a:ahLst/>
              <a:cxnLst/>
              <a:rect l="l" t="t" r="r" b="b"/>
              <a:pathLst>
                <a:path w="454" h="279" extrusionOk="0">
                  <a:moveTo>
                    <a:pt x="279" y="0"/>
                  </a:moveTo>
                  <a:cubicBezTo>
                    <a:pt x="189" y="0"/>
                    <a:pt x="105" y="22"/>
                    <a:pt x="25" y="44"/>
                  </a:cubicBezTo>
                  <a:lnTo>
                    <a:pt x="1" y="103"/>
                  </a:lnTo>
                  <a:cubicBezTo>
                    <a:pt x="25" y="139"/>
                    <a:pt x="37" y="163"/>
                    <a:pt x="37" y="199"/>
                  </a:cubicBezTo>
                  <a:cubicBezTo>
                    <a:pt x="42" y="198"/>
                    <a:pt x="48" y="198"/>
                    <a:pt x="54" y="198"/>
                  </a:cubicBezTo>
                  <a:cubicBezTo>
                    <a:pt x="161" y="198"/>
                    <a:pt x="255" y="278"/>
                    <a:pt x="363" y="278"/>
                  </a:cubicBezTo>
                  <a:cubicBezTo>
                    <a:pt x="392" y="278"/>
                    <a:pt x="422" y="273"/>
                    <a:pt x="453" y="258"/>
                  </a:cubicBezTo>
                  <a:lnTo>
                    <a:pt x="453" y="32"/>
                  </a:lnTo>
                  <a:cubicBezTo>
                    <a:pt x="393" y="9"/>
                    <a:pt x="335"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5"/>
            <p:cNvSpPr/>
            <p:nvPr/>
          </p:nvSpPr>
          <p:spPr>
            <a:xfrm>
              <a:off x="5367625" y="2429925"/>
              <a:ext cx="14300" cy="4150"/>
            </a:xfrm>
            <a:custGeom>
              <a:avLst/>
              <a:gdLst/>
              <a:ahLst/>
              <a:cxnLst/>
              <a:rect l="l" t="t" r="r" b="b"/>
              <a:pathLst>
                <a:path w="572" h="166" extrusionOk="0">
                  <a:moveTo>
                    <a:pt x="282" y="1"/>
                  </a:moveTo>
                  <a:cubicBezTo>
                    <a:pt x="188" y="1"/>
                    <a:pt x="94" y="54"/>
                    <a:pt x="0" y="166"/>
                  </a:cubicBezTo>
                  <a:cubicBezTo>
                    <a:pt x="96" y="154"/>
                    <a:pt x="191" y="148"/>
                    <a:pt x="286" y="148"/>
                  </a:cubicBezTo>
                  <a:cubicBezTo>
                    <a:pt x="381" y="148"/>
                    <a:pt x="477" y="154"/>
                    <a:pt x="572" y="166"/>
                  </a:cubicBezTo>
                  <a:cubicBezTo>
                    <a:pt x="475" y="57"/>
                    <a:pt x="379"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5"/>
            <p:cNvSpPr/>
            <p:nvPr/>
          </p:nvSpPr>
          <p:spPr>
            <a:xfrm>
              <a:off x="5538775" y="2465900"/>
              <a:ext cx="6875" cy="4900"/>
            </a:xfrm>
            <a:custGeom>
              <a:avLst/>
              <a:gdLst/>
              <a:ahLst/>
              <a:cxnLst/>
              <a:rect l="l" t="t" r="r" b="b"/>
              <a:pathLst>
                <a:path w="275" h="196" extrusionOk="0">
                  <a:moveTo>
                    <a:pt x="143" y="1"/>
                  </a:moveTo>
                  <a:cubicBezTo>
                    <a:pt x="84" y="1"/>
                    <a:pt x="1" y="1"/>
                    <a:pt x="1" y="72"/>
                  </a:cubicBezTo>
                  <a:cubicBezTo>
                    <a:pt x="1" y="108"/>
                    <a:pt x="84" y="156"/>
                    <a:pt x="143" y="179"/>
                  </a:cubicBezTo>
                  <a:cubicBezTo>
                    <a:pt x="161" y="190"/>
                    <a:pt x="180" y="196"/>
                    <a:pt x="198" y="196"/>
                  </a:cubicBezTo>
                  <a:cubicBezTo>
                    <a:pt x="239" y="196"/>
                    <a:pt x="274" y="166"/>
                    <a:pt x="274" y="108"/>
                  </a:cubicBezTo>
                  <a:cubicBezTo>
                    <a:pt x="274" y="37"/>
                    <a:pt x="215" y="13"/>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5"/>
            <p:cNvSpPr/>
            <p:nvPr/>
          </p:nvSpPr>
          <p:spPr>
            <a:xfrm>
              <a:off x="5810525" y="2506100"/>
              <a:ext cx="12825" cy="7750"/>
            </a:xfrm>
            <a:custGeom>
              <a:avLst/>
              <a:gdLst/>
              <a:ahLst/>
              <a:cxnLst/>
              <a:rect l="l" t="t" r="r" b="b"/>
              <a:pathLst>
                <a:path w="513" h="310" extrusionOk="0">
                  <a:moveTo>
                    <a:pt x="382" y="0"/>
                  </a:moveTo>
                  <a:cubicBezTo>
                    <a:pt x="382" y="119"/>
                    <a:pt x="1" y="60"/>
                    <a:pt x="227" y="298"/>
                  </a:cubicBezTo>
                  <a:cubicBezTo>
                    <a:pt x="251" y="286"/>
                    <a:pt x="275" y="280"/>
                    <a:pt x="297" y="280"/>
                  </a:cubicBezTo>
                  <a:cubicBezTo>
                    <a:pt x="319" y="280"/>
                    <a:pt x="340" y="286"/>
                    <a:pt x="358" y="298"/>
                  </a:cubicBezTo>
                  <a:cubicBezTo>
                    <a:pt x="358" y="298"/>
                    <a:pt x="394" y="310"/>
                    <a:pt x="418" y="310"/>
                  </a:cubicBezTo>
                  <a:cubicBezTo>
                    <a:pt x="453" y="310"/>
                    <a:pt x="477" y="298"/>
                    <a:pt x="513" y="274"/>
                  </a:cubicBezTo>
                  <a:cubicBezTo>
                    <a:pt x="513" y="167"/>
                    <a:pt x="501" y="48"/>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5"/>
            <p:cNvSpPr/>
            <p:nvPr/>
          </p:nvSpPr>
          <p:spPr>
            <a:xfrm>
              <a:off x="5310175" y="2451325"/>
              <a:ext cx="14600" cy="4650"/>
            </a:xfrm>
            <a:custGeom>
              <a:avLst/>
              <a:gdLst/>
              <a:ahLst/>
              <a:cxnLst/>
              <a:rect l="l" t="t" r="r" b="b"/>
              <a:pathLst>
                <a:path w="584" h="186" extrusionOk="0">
                  <a:moveTo>
                    <a:pt x="155" y="0"/>
                  </a:moveTo>
                  <a:lnTo>
                    <a:pt x="1" y="155"/>
                  </a:lnTo>
                  <a:cubicBezTo>
                    <a:pt x="121" y="170"/>
                    <a:pt x="246" y="185"/>
                    <a:pt x="370" y="185"/>
                  </a:cubicBezTo>
                  <a:cubicBezTo>
                    <a:pt x="442" y="185"/>
                    <a:pt x="514" y="180"/>
                    <a:pt x="584" y="167"/>
                  </a:cubicBezTo>
                  <a:cubicBezTo>
                    <a:pt x="524" y="24"/>
                    <a:pt x="393" y="36"/>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5"/>
            <p:cNvSpPr/>
            <p:nvPr/>
          </p:nvSpPr>
          <p:spPr>
            <a:xfrm>
              <a:off x="5945375" y="2510525"/>
              <a:ext cx="5075" cy="9275"/>
            </a:xfrm>
            <a:custGeom>
              <a:avLst/>
              <a:gdLst/>
              <a:ahLst/>
              <a:cxnLst/>
              <a:rect l="l" t="t" r="r" b="b"/>
              <a:pathLst>
                <a:path w="203" h="371" extrusionOk="0">
                  <a:moveTo>
                    <a:pt x="92" y="1"/>
                  </a:moveTo>
                  <a:cubicBezTo>
                    <a:pt x="21" y="1"/>
                    <a:pt x="0" y="79"/>
                    <a:pt x="0" y="157"/>
                  </a:cubicBezTo>
                  <a:lnTo>
                    <a:pt x="0" y="359"/>
                  </a:lnTo>
                  <a:cubicBezTo>
                    <a:pt x="48" y="359"/>
                    <a:pt x="84" y="359"/>
                    <a:pt x="108" y="371"/>
                  </a:cubicBezTo>
                  <a:cubicBezTo>
                    <a:pt x="120" y="299"/>
                    <a:pt x="131" y="240"/>
                    <a:pt x="143" y="168"/>
                  </a:cubicBezTo>
                  <a:cubicBezTo>
                    <a:pt x="167" y="97"/>
                    <a:pt x="203" y="14"/>
                    <a:pt x="108" y="2"/>
                  </a:cubicBezTo>
                  <a:cubicBezTo>
                    <a:pt x="102" y="1"/>
                    <a:pt x="97"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5"/>
            <p:cNvSpPr/>
            <p:nvPr/>
          </p:nvSpPr>
          <p:spPr>
            <a:xfrm>
              <a:off x="5737300" y="2440600"/>
              <a:ext cx="6875" cy="5700"/>
            </a:xfrm>
            <a:custGeom>
              <a:avLst/>
              <a:gdLst/>
              <a:ahLst/>
              <a:cxnLst/>
              <a:rect l="l" t="t" r="r" b="b"/>
              <a:pathLst>
                <a:path w="275" h="228" extrusionOk="0">
                  <a:moveTo>
                    <a:pt x="1" y="1"/>
                  </a:moveTo>
                  <a:cubicBezTo>
                    <a:pt x="12" y="103"/>
                    <a:pt x="2" y="228"/>
                    <a:pt x="147" y="228"/>
                  </a:cubicBezTo>
                  <a:cubicBezTo>
                    <a:pt x="154" y="228"/>
                    <a:pt x="161" y="228"/>
                    <a:pt x="168" y="227"/>
                  </a:cubicBezTo>
                  <a:cubicBezTo>
                    <a:pt x="251" y="215"/>
                    <a:pt x="275" y="108"/>
                    <a:pt x="275" y="13"/>
                  </a:cubicBezTo>
                  <a:cubicBezTo>
                    <a:pt x="180" y="13"/>
                    <a:pt x="96"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5"/>
            <p:cNvSpPr/>
            <p:nvPr/>
          </p:nvSpPr>
          <p:spPr>
            <a:xfrm>
              <a:off x="5261050" y="2347750"/>
              <a:ext cx="10150" cy="10725"/>
            </a:xfrm>
            <a:custGeom>
              <a:avLst/>
              <a:gdLst/>
              <a:ahLst/>
              <a:cxnLst/>
              <a:rect l="l" t="t" r="r" b="b"/>
              <a:pathLst>
                <a:path w="406" h="429" extrusionOk="0">
                  <a:moveTo>
                    <a:pt x="239" y="0"/>
                  </a:moveTo>
                  <a:lnTo>
                    <a:pt x="239" y="0"/>
                  </a:lnTo>
                  <a:cubicBezTo>
                    <a:pt x="1" y="238"/>
                    <a:pt x="96" y="369"/>
                    <a:pt x="406" y="429"/>
                  </a:cubicBezTo>
                  <a:cubicBezTo>
                    <a:pt x="394" y="381"/>
                    <a:pt x="370" y="357"/>
                    <a:pt x="370" y="310"/>
                  </a:cubicBezTo>
                  <a:cubicBezTo>
                    <a:pt x="358" y="238"/>
                    <a:pt x="334" y="179"/>
                    <a:pt x="275" y="143"/>
                  </a:cubicBezTo>
                  <a:cubicBezTo>
                    <a:pt x="251" y="95"/>
                    <a:pt x="251" y="36"/>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5"/>
            <p:cNvSpPr/>
            <p:nvPr/>
          </p:nvSpPr>
          <p:spPr>
            <a:xfrm>
              <a:off x="5801000" y="2505500"/>
              <a:ext cx="7475" cy="7475"/>
            </a:xfrm>
            <a:custGeom>
              <a:avLst/>
              <a:gdLst/>
              <a:ahLst/>
              <a:cxnLst/>
              <a:rect l="l" t="t" r="r" b="b"/>
              <a:pathLst>
                <a:path w="299" h="299" extrusionOk="0">
                  <a:moveTo>
                    <a:pt x="168" y="0"/>
                  </a:moveTo>
                  <a:cubicBezTo>
                    <a:pt x="1" y="96"/>
                    <a:pt x="13" y="203"/>
                    <a:pt x="168" y="298"/>
                  </a:cubicBezTo>
                  <a:cubicBezTo>
                    <a:pt x="203" y="274"/>
                    <a:pt x="251" y="262"/>
                    <a:pt x="299" y="262"/>
                  </a:cubicBezTo>
                  <a:lnTo>
                    <a:pt x="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5"/>
            <p:cNvSpPr/>
            <p:nvPr/>
          </p:nvSpPr>
          <p:spPr>
            <a:xfrm>
              <a:off x="5704875" y="2587925"/>
              <a:ext cx="11025" cy="3325"/>
            </a:xfrm>
            <a:custGeom>
              <a:avLst/>
              <a:gdLst/>
              <a:ahLst/>
              <a:cxnLst/>
              <a:rect l="l" t="t" r="r" b="b"/>
              <a:pathLst>
                <a:path w="441" h="133" extrusionOk="0">
                  <a:moveTo>
                    <a:pt x="111" y="0"/>
                  </a:moveTo>
                  <a:cubicBezTo>
                    <a:pt x="74" y="0"/>
                    <a:pt x="37" y="1"/>
                    <a:pt x="0" y="1"/>
                  </a:cubicBezTo>
                  <a:lnTo>
                    <a:pt x="0" y="132"/>
                  </a:lnTo>
                  <a:cubicBezTo>
                    <a:pt x="95" y="132"/>
                    <a:pt x="191" y="127"/>
                    <a:pt x="289" y="127"/>
                  </a:cubicBezTo>
                  <a:cubicBezTo>
                    <a:pt x="339" y="127"/>
                    <a:pt x="389" y="128"/>
                    <a:pt x="441" y="132"/>
                  </a:cubicBezTo>
                  <a:cubicBezTo>
                    <a:pt x="350" y="14"/>
                    <a:pt x="231"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5"/>
            <p:cNvSpPr/>
            <p:nvPr/>
          </p:nvSpPr>
          <p:spPr>
            <a:xfrm>
              <a:off x="5719150" y="2587900"/>
              <a:ext cx="10750" cy="3950"/>
            </a:xfrm>
            <a:custGeom>
              <a:avLst/>
              <a:gdLst/>
              <a:ahLst/>
              <a:cxnLst/>
              <a:rect l="l" t="t" r="r" b="b"/>
              <a:pathLst>
                <a:path w="430" h="158" extrusionOk="0">
                  <a:moveTo>
                    <a:pt x="209" y="1"/>
                  </a:moveTo>
                  <a:cubicBezTo>
                    <a:pt x="139" y="1"/>
                    <a:pt x="69" y="42"/>
                    <a:pt x="1" y="121"/>
                  </a:cubicBezTo>
                  <a:cubicBezTo>
                    <a:pt x="144" y="121"/>
                    <a:pt x="286" y="133"/>
                    <a:pt x="429" y="157"/>
                  </a:cubicBezTo>
                  <a:cubicBezTo>
                    <a:pt x="361" y="51"/>
                    <a:pt x="285"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5"/>
            <p:cNvSpPr/>
            <p:nvPr/>
          </p:nvSpPr>
          <p:spPr>
            <a:xfrm>
              <a:off x="5762325" y="2512350"/>
              <a:ext cx="10725" cy="3675"/>
            </a:xfrm>
            <a:custGeom>
              <a:avLst/>
              <a:gdLst/>
              <a:ahLst/>
              <a:cxnLst/>
              <a:rect l="l" t="t" r="r" b="b"/>
              <a:pathLst>
                <a:path w="429" h="147" extrusionOk="0">
                  <a:moveTo>
                    <a:pt x="0" y="0"/>
                  </a:moveTo>
                  <a:cubicBezTo>
                    <a:pt x="66" y="101"/>
                    <a:pt x="137" y="146"/>
                    <a:pt x="210" y="146"/>
                  </a:cubicBezTo>
                  <a:cubicBezTo>
                    <a:pt x="283" y="146"/>
                    <a:pt x="357" y="101"/>
                    <a:pt x="429" y="24"/>
                  </a:cubicBezTo>
                  <a:cubicBezTo>
                    <a:pt x="286" y="24"/>
                    <a:pt x="143"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5"/>
            <p:cNvSpPr/>
            <p:nvPr/>
          </p:nvSpPr>
          <p:spPr>
            <a:xfrm>
              <a:off x="5819175" y="2559150"/>
              <a:ext cx="7450" cy="7700"/>
            </a:xfrm>
            <a:custGeom>
              <a:avLst/>
              <a:gdLst/>
              <a:ahLst/>
              <a:cxnLst/>
              <a:rect l="l" t="t" r="r" b="b"/>
              <a:pathLst>
                <a:path w="298" h="308" extrusionOk="0">
                  <a:moveTo>
                    <a:pt x="231" y="0"/>
                  </a:moveTo>
                  <a:cubicBezTo>
                    <a:pt x="209" y="0"/>
                    <a:pt x="185" y="3"/>
                    <a:pt x="155" y="9"/>
                  </a:cubicBezTo>
                  <a:cubicBezTo>
                    <a:pt x="107" y="57"/>
                    <a:pt x="60" y="117"/>
                    <a:pt x="0" y="140"/>
                  </a:cubicBezTo>
                  <a:cubicBezTo>
                    <a:pt x="12" y="188"/>
                    <a:pt x="12" y="236"/>
                    <a:pt x="12" y="271"/>
                  </a:cubicBezTo>
                  <a:cubicBezTo>
                    <a:pt x="60" y="295"/>
                    <a:pt x="107" y="307"/>
                    <a:pt x="155" y="307"/>
                  </a:cubicBezTo>
                  <a:cubicBezTo>
                    <a:pt x="274" y="236"/>
                    <a:pt x="298" y="128"/>
                    <a:pt x="298" y="9"/>
                  </a:cubicBezTo>
                  <a:cubicBezTo>
                    <a:pt x="274" y="3"/>
                    <a:pt x="253"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5"/>
            <p:cNvSpPr/>
            <p:nvPr/>
          </p:nvSpPr>
          <p:spPr>
            <a:xfrm>
              <a:off x="6121000" y="2580500"/>
              <a:ext cx="7450" cy="7175"/>
            </a:xfrm>
            <a:custGeom>
              <a:avLst/>
              <a:gdLst/>
              <a:ahLst/>
              <a:cxnLst/>
              <a:rect l="l" t="t" r="r" b="b"/>
              <a:pathLst>
                <a:path w="298" h="287" extrusionOk="0">
                  <a:moveTo>
                    <a:pt x="0" y="1"/>
                  </a:moveTo>
                  <a:lnTo>
                    <a:pt x="0" y="287"/>
                  </a:lnTo>
                  <a:lnTo>
                    <a:pt x="298" y="287"/>
                  </a:lnTo>
                  <a:cubicBezTo>
                    <a:pt x="238" y="156"/>
                    <a:pt x="143"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5"/>
            <p:cNvSpPr/>
            <p:nvPr/>
          </p:nvSpPr>
          <p:spPr>
            <a:xfrm>
              <a:off x="5916200" y="2429600"/>
              <a:ext cx="11050" cy="3750"/>
            </a:xfrm>
            <a:custGeom>
              <a:avLst/>
              <a:gdLst/>
              <a:ahLst/>
              <a:cxnLst/>
              <a:rect l="l" t="t" r="r" b="b"/>
              <a:pathLst>
                <a:path w="442" h="150" extrusionOk="0">
                  <a:moveTo>
                    <a:pt x="1" y="0"/>
                  </a:moveTo>
                  <a:cubicBezTo>
                    <a:pt x="72" y="102"/>
                    <a:pt x="144" y="149"/>
                    <a:pt x="216" y="149"/>
                  </a:cubicBezTo>
                  <a:cubicBezTo>
                    <a:pt x="289" y="149"/>
                    <a:pt x="364" y="102"/>
                    <a:pt x="441" y="12"/>
                  </a:cubicBezTo>
                  <a:cubicBezTo>
                    <a:pt x="286" y="12"/>
                    <a:pt x="144"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5"/>
            <p:cNvSpPr/>
            <p:nvPr/>
          </p:nvSpPr>
          <p:spPr>
            <a:xfrm>
              <a:off x="5253025" y="2376325"/>
              <a:ext cx="7475" cy="6575"/>
            </a:xfrm>
            <a:custGeom>
              <a:avLst/>
              <a:gdLst/>
              <a:ahLst/>
              <a:cxnLst/>
              <a:rect l="l" t="t" r="r" b="b"/>
              <a:pathLst>
                <a:path w="299" h="263" extrusionOk="0">
                  <a:moveTo>
                    <a:pt x="298" y="0"/>
                  </a:moveTo>
                  <a:cubicBezTo>
                    <a:pt x="96" y="0"/>
                    <a:pt x="1" y="83"/>
                    <a:pt x="1" y="262"/>
                  </a:cubicBezTo>
                  <a:cubicBezTo>
                    <a:pt x="131" y="202"/>
                    <a:pt x="239" y="131"/>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5"/>
            <p:cNvSpPr/>
            <p:nvPr/>
          </p:nvSpPr>
          <p:spPr>
            <a:xfrm>
              <a:off x="5570025" y="2441750"/>
              <a:ext cx="5975" cy="4075"/>
            </a:xfrm>
            <a:custGeom>
              <a:avLst/>
              <a:gdLst/>
              <a:ahLst/>
              <a:cxnLst/>
              <a:rect l="l" t="t" r="r" b="b"/>
              <a:pathLst>
                <a:path w="239" h="163" extrusionOk="0">
                  <a:moveTo>
                    <a:pt x="106" y="0"/>
                  </a:moveTo>
                  <a:cubicBezTo>
                    <a:pt x="85" y="0"/>
                    <a:pt x="62" y="8"/>
                    <a:pt x="36" y="26"/>
                  </a:cubicBezTo>
                  <a:cubicBezTo>
                    <a:pt x="13" y="38"/>
                    <a:pt x="1" y="122"/>
                    <a:pt x="13" y="133"/>
                  </a:cubicBezTo>
                  <a:cubicBezTo>
                    <a:pt x="34" y="154"/>
                    <a:pt x="55" y="162"/>
                    <a:pt x="76" y="162"/>
                  </a:cubicBezTo>
                  <a:cubicBezTo>
                    <a:pt x="127" y="162"/>
                    <a:pt x="180" y="118"/>
                    <a:pt x="239" y="110"/>
                  </a:cubicBezTo>
                  <a:cubicBezTo>
                    <a:pt x="197" y="43"/>
                    <a:pt x="156"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5"/>
            <p:cNvSpPr/>
            <p:nvPr/>
          </p:nvSpPr>
          <p:spPr>
            <a:xfrm>
              <a:off x="5320000" y="2491725"/>
              <a:ext cx="12525" cy="2475"/>
            </a:xfrm>
            <a:custGeom>
              <a:avLst/>
              <a:gdLst/>
              <a:ahLst/>
              <a:cxnLst/>
              <a:rect l="l" t="t" r="r" b="b"/>
              <a:pathLst>
                <a:path w="501" h="99" extrusionOk="0">
                  <a:moveTo>
                    <a:pt x="244" y="1"/>
                  </a:moveTo>
                  <a:cubicBezTo>
                    <a:pt x="166" y="1"/>
                    <a:pt x="86" y="31"/>
                    <a:pt x="0" y="99"/>
                  </a:cubicBezTo>
                  <a:lnTo>
                    <a:pt x="500" y="99"/>
                  </a:lnTo>
                  <a:cubicBezTo>
                    <a:pt x="413" y="37"/>
                    <a:pt x="330" y="1"/>
                    <a:pt x="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5"/>
            <p:cNvSpPr/>
            <p:nvPr/>
          </p:nvSpPr>
          <p:spPr>
            <a:xfrm>
              <a:off x="5323275" y="2500425"/>
              <a:ext cx="12225" cy="5125"/>
            </a:xfrm>
            <a:custGeom>
              <a:avLst/>
              <a:gdLst/>
              <a:ahLst/>
              <a:cxnLst/>
              <a:rect l="l" t="t" r="r" b="b"/>
              <a:pathLst>
                <a:path w="489" h="205" extrusionOk="0">
                  <a:moveTo>
                    <a:pt x="108" y="1"/>
                  </a:moveTo>
                  <a:cubicBezTo>
                    <a:pt x="81" y="1"/>
                    <a:pt x="54" y="13"/>
                    <a:pt x="24" y="37"/>
                  </a:cubicBezTo>
                  <a:cubicBezTo>
                    <a:pt x="0" y="96"/>
                    <a:pt x="12" y="156"/>
                    <a:pt x="60" y="203"/>
                  </a:cubicBezTo>
                  <a:cubicBezTo>
                    <a:pt x="96" y="203"/>
                    <a:pt x="133" y="205"/>
                    <a:pt x="170" y="205"/>
                  </a:cubicBezTo>
                  <a:cubicBezTo>
                    <a:pt x="283" y="205"/>
                    <a:pt x="399" y="191"/>
                    <a:pt x="489" y="84"/>
                  </a:cubicBezTo>
                  <a:cubicBezTo>
                    <a:pt x="381" y="61"/>
                    <a:pt x="298" y="49"/>
                    <a:pt x="191" y="37"/>
                  </a:cubicBezTo>
                  <a:cubicBezTo>
                    <a:pt x="161" y="13"/>
                    <a:pt x="134"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5"/>
            <p:cNvSpPr/>
            <p:nvPr/>
          </p:nvSpPr>
          <p:spPr>
            <a:xfrm>
              <a:off x="5312850" y="2310725"/>
              <a:ext cx="11925" cy="4400"/>
            </a:xfrm>
            <a:custGeom>
              <a:avLst/>
              <a:gdLst/>
              <a:ahLst/>
              <a:cxnLst/>
              <a:rect l="l" t="t" r="r" b="b"/>
              <a:pathLst>
                <a:path w="477" h="176" extrusionOk="0">
                  <a:moveTo>
                    <a:pt x="254" y="0"/>
                  </a:moveTo>
                  <a:cubicBezTo>
                    <a:pt x="234" y="0"/>
                    <a:pt x="213" y="6"/>
                    <a:pt x="191" y="17"/>
                  </a:cubicBezTo>
                  <a:cubicBezTo>
                    <a:pt x="132" y="29"/>
                    <a:pt x="60" y="40"/>
                    <a:pt x="1" y="64"/>
                  </a:cubicBezTo>
                  <a:cubicBezTo>
                    <a:pt x="106" y="151"/>
                    <a:pt x="235" y="175"/>
                    <a:pt x="375" y="175"/>
                  </a:cubicBezTo>
                  <a:cubicBezTo>
                    <a:pt x="408" y="175"/>
                    <a:pt x="442" y="174"/>
                    <a:pt x="477" y="171"/>
                  </a:cubicBezTo>
                  <a:cubicBezTo>
                    <a:pt x="417" y="124"/>
                    <a:pt x="370" y="76"/>
                    <a:pt x="322" y="29"/>
                  </a:cubicBezTo>
                  <a:cubicBezTo>
                    <a:pt x="302" y="9"/>
                    <a:pt x="279"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5"/>
            <p:cNvSpPr/>
            <p:nvPr/>
          </p:nvSpPr>
          <p:spPr>
            <a:xfrm>
              <a:off x="5374175" y="2318800"/>
              <a:ext cx="11325" cy="3450"/>
            </a:xfrm>
            <a:custGeom>
              <a:avLst/>
              <a:gdLst/>
              <a:ahLst/>
              <a:cxnLst/>
              <a:rect l="l" t="t" r="r" b="b"/>
              <a:pathLst>
                <a:path w="453" h="138" extrusionOk="0">
                  <a:moveTo>
                    <a:pt x="196" y="1"/>
                  </a:moveTo>
                  <a:cubicBezTo>
                    <a:pt x="133" y="1"/>
                    <a:pt x="67" y="13"/>
                    <a:pt x="0" y="27"/>
                  </a:cubicBezTo>
                  <a:cubicBezTo>
                    <a:pt x="86" y="113"/>
                    <a:pt x="187" y="137"/>
                    <a:pt x="290" y="137"/>
                  </a:cubicBezTo>
                  <a:cubicBezTo>
                    <a:pt x="345" y="137"/>
                    <a:pt x="399" y="130"/>
                    <a:pt x="453" y="122"/>
                  </a:cubicBezTo>
                  <a:cubicBezTo>
                    <a:pt x="381" y="29"/>
                    <a:pt x="292" y="1"/>
                    <a:pt x="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5"/>
            <p:cNvSpPr/>
            <p:nvPr/>
          </p:nvSpPr>
          <p:spPr>
            <a:xfrm>
              <a:off x="5328025" y="2311650"/>
              <a:ext cx="10750" cy="3600"/>
            </a:xfrm>
            <a:custGeom>
              <a:avLst/>
              <a:gdLst/>
              <a:ahLst/>
              <a:cxnLst/>
              <a:rect l="l" t="t" r="r" b="b"/>
              <a:pathLst>
                <a:path w="430" h="144" extrusionOk="0">
                  <a:moveTo>
                    <a:pt x="220" y="0"/>
                  </a:moveTo>
                  <a:cubicBezTo>
                    <a:pt x="150" y="0"/>
                    <a:pt x="78" y="45"/>
                    <a:pt x="1" y="134"/>
                  </a:cubicBezTo>
                  <a:cubicBezTo>
                    <a:pt x="78" y="140"/>
                    <a:pt x="153" y="143"/>
                    <a:pt x="224" y="143"/>
                  </a:cubicBezTo>
                  <a:cubicBezTo>
                    <a:pt x="296" y="143"/>
                    <a:pt x="364" y="140"/>
                    <a:pt x="430" y="134"/>
                  </a:cubicBezTo>
                  <a:cubicBezTo>
                    <a:pt x="358" y="45"/>
                    <a:pt x="290"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5"/>
            <p:cNvSpPr/>
            <p:nvPr/>
          </p:nvSpPr>
          <p:spPr>
            <a:xfrm>
              <a:off x="5367625" y="2509000"/>
              <a:ext cx="10750" cy="3375"/>
            </a:xfrm>
            <a:custGeom>
              <a:avLst/>
              <a:gdLst/>
              <a:ahLst/>
              <a:cxnLst/>
              <a:rect l="l" t="t" r="r" b="b"/>
              <a:pathLst>
                <a:path w="430" h="135" extrusionOk="0">
                  <a:moveTo>
                    <a:pt x="219" y="0"/>
                  </a:moveTo>
                  <a:cubicBezTo>
                    <a:pt x="146" y="0"/>
                    <a:pt x="72" y="45"/>
                    <a:pt x="0" y="134"/>
                  </a:cubicBezTo>
                  <a:lnTo>
                    <a:pt x="429" y="134"/>
                  </a:lnTo>
                  <a:cubicBezTo>
                    <a:pt x="364" y="45"/>
                    <a:pt x="292" y="0"/>
                    <a:pt x="2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5"/>
            <p:cNvSpPr/>
            <p:nvPr/>
          </p:nvSpPr>
          <p:spPr>
            <a:xfrm>
              <a:off x="5439350" y="2497800"/>
              <a:ext cx="10150" cy="4150"/>
            </a:xfrm>
            <a:custGeom>
              <a:avLst/>
              <a:gdLst/>
              <a:ahLst/>
              <a:cxnLst/>
              <a:rect l="l" t="t" r="r" b="b"/>
              <a:pathLst>
                <a:path w="406" h="166" extrusionOk="0">
                  <a:moveTo>
                    <a:pt x="188" y="0"/>
                  </a:moveTo>
                  <a:cubicBezTo>
                    <a:pt x="124" y="0"/>
                    <a:pt x="63" y="12"/>
                    <a:pt x="1" y="35"/>
                  </a:cubicBezTo>
                  <a:cubicBezTo>
                    <a:pt x="48" y="82"/>
                    <a:pt x="108" y="130"/>
                    <a:pt x="144" y="166"/>
                  </a:cubicBezTo>
                  <a:cubicBezTo>
                    <a:pt x="251" y="154"/>
                    <a:pt x="358" y="142"/>
                    <a:pt x="406" y="46"/>
                  </a:cubicBezTo>
                  <a:cubicBezTo>
                    <a:pt x="330" y="15"/>
                    <a:pt x="258" y="0"/>
                    <a:pt x="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5"/>
            <p:cNvSpPr/>
            <p:nvPr/>
          </p:nvSpPr>
          <p:spPr>
            <a:xfrm>
              <a:off x="5435200" y="2423200"/>
              <a:ext cx="11625" cy="3450"/>
            </a:xfrm>
            <a:custGeom>
              <a:avLst/>
              <a:gdLst/>
              <a:ahLst/>
              <a:cxnLst/>
              <a:rect l="l" t="t" r="r" b="b"/>
              <a:pathLst>
                <a:path w="465" h="138" extrusionOk="0">
                  <a:moveTo>
                    <a:pt x="241" y="0"/>
                  </a:moveTo>
                  <a:cubicBezTo>
                    <a:pt x="160" y="0"/>
                    <a:pt x="80" y="46"/>
                    <a:pt x="0" y="113"/>
                  </a:cubicBezTo>
                  <a:cubicBezTo>
                    <a:pt x="155" y="113"/>
                    <a:pt x="310" y="137"/>
                    <a:pt x="464" y="137"/>
                  </a:cubicBezTo>
                  <a:cubicBezTo>
                    <a:pt x="390" y="40"/>
                    <a:pt x="315" y="0"/>
                    <a:pt x="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5"/>
            <p:cNvSpPr/>
            <p:nvPr/>
          </p:nvSpPr>
          <p:spPr>
            <a:xfrm>
              <a:off x="5436075" y="2429975"/>
              <a:ext cx="10450" cy="2925"/>
            </a:xfrm>
            <a:custGeom>
              <a:avLst/>
              <a:gdLst/>
              <a:ahLst/>
              <a:cxnLst/>
              <a:rect l="l" t="t" r="r" b="b"/>
              <a:pathLst>
                <a:path w="418" h="117" extrusionOk="0">
                  <a:moveTo>
                    <a:pt x="205" y="0"/>
                  </a:moveTo>
                  <a:cubicBezTo>
                    <a:pt x="135" y="0"/>
                    <a:pt x="66" y="39"/>
                    <a:pt x="1" y="116"/>
                  </a:cubicBezTo>
                  <a:lnTo>
                    <a:pt x="418" y="116"/>
                  </a:lnTo>
                  <a:cubicBezTo>
                    <a:pt x="346" y="39"/>
                    <a:pt x="275"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5"/>
            <p:cNvSpPr/>
            <p:nvPr/>
          </p:nvSpPr>
          <p:spPr>
            <a:xfrm>
              <a:off x="5676000" y="2423050"/>
              <a:ext cx="10725" cy="3600"/>
            </a:xfrm>
            <a:custGeom>
              <a:avLst/>
              <a:gdLst/>
              <a:ahLst/>
              <a:cxnLst/>
              <a:rect l="l" t="t" r="r" b="b"/>
              <a:pathLst>
                <a:path w="429" h="144" extrusionOk="0">
                  <a:moveTo>
                    <a:pt x="0" y="0"/>
                  </a:moveTo>
                  <a:lnTo>
                    <a:pt x="0" y="119"/>
                  </a:lnTo>
                  <a:cubicBezTo>
                    <a:pt x="48" y="119"/>
                    <a:pt x="107" y="143"/>
                    <a:pt x="143" y="143"/>
                  </a:cubicBezTo>
                  <a:cubicBezTo>
                    <a:pt x="262" y="119"/>
                    <a:pt x="369" y="108"/>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5"/>
            <p:cNvSpPr/>
            <p:nvPr/>
          </p:nvSpPr>
          <p:spPr>
            <a:xfrm>
              <a:off x="5607525" y="2584375"/>
              <a:ext cx="7475" cy="7475"/>
            </a:xfrm>
            <a:custGeom>
              <a:avLst/>
              <a:gdLst/>
              <a:ahLst/>
              <a:cxnLst/>
              <a:rect l="l" t="t" r="r" b="b"/>
              <a:pathLst>
                <a:path w="299" h="299" extrusionOk="0">
                  <a:moveTo>
                    <a:pt x="144" y="1"/>
                  </a:moveTo>
                  <a:lnTo>
                    <a:pt x="144" y="1"/>
                  </a:lnTo>
                  <a:cubicBezTo>
                    <a:pt x="1" y="96"/>
                    <a:pt x="13" y="203"/>
                    <a:pt x="168" y="298"/>
                  </a:cubicBezTo>
                  <a:cubicBezTo>
                    <a:pt x="203" y="274"/>
                    <a:pt x="251" y="274"/>
                    <a:pt x="299" y="262"/>
                  </a:cubicBezTo>
                  <a:lnTo>
                    <a:pt x="299" y="143"/>
                  </a:lnTo>
                  <a:cubicBezTo>
                    <a:pt x="239" y="96"/>
                    <a:pt x="191" y="3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5"/>
            <p:cNvSpPr/>
            <p:nvPr/>
          </p:nvSpPr>
          <p:spPr>
            <a:xfrm>
              <a:off x="5690575" y="2423050"/>
              <a:ext cx="10450" cy="3250"/>
            </a:xfrm>
            <a:custGeom>
              <a:avLst/>
              <a:gdLst/>
              <a:ahLst/>
              <a:cxnLst/>
              <a:rect l="l" t="t" r="r" b="b"/>
              <a:pathLst>
                <a:path w="418" h="130" extrusionOk="0">
                  <a:moveTo>
                    <a:pt x="1" y="0"/>
                  </a:moveTo>
                  <a:cubicBezTo>
                    <a:pt x="65" y="88"/>
                    <a:pt x="132" y="130"/>
                    <a:pt x="201" y="130"/>
                  </a:cubicBezTo>
                  <a:cubicBezTo>
                    <a:pt x="272" y="130"/>
                    <a:pt x="345" y="85"/>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5"/>
            <p:cNvSpPr/>
            <p:nvPr/>
          </p:nvSpPr>
          <p:spPr>
            <a:xfrm>
              <a:off x="5303025" y="2415300"/>
              <a:ext cx="7175" cy="4625"/>
            </a:xfrm>
            <a:custGeom>
              <a:avLst/>
              <a:gdLst/>
              <a:ahLst/>
              <a:cxnLst/>
              <a:rect l="l" t="t" r="r" b="b"/>
              <a:pathLst>
                <a:path w="287" h="185" extrusionOk="0">
                  <a:moveTo>
                    <a:pt x="287" y="1"/>
                  </a:moveTo>
                  <a:cubicBezTo>
                    <a:pt x="203" y="13"/>
                    <a:pt x="108" y="13"/>
                    <a:pt x="1" y="13"/>
                  </a:cubicBezTo>
                  <a:cubicBezTo>
                    <a:pt x="60" y="72"/>
                    <a:pt x="120" y="120"/>
                    <a:pt x="179" y="179"/>
                  </a:cubicBezTo>
                  <a:cubicBezTo>
                    <a:pt x="190" y="183"/>
                    <a:pt x="201" y="184"/>
                    <a:pt x="213" y="184"/>
                  </a:cubicBezTo>
                  <a:cubicBezTo>
                    <a:pt x="241" y="184"/>
                    <a:pt x="270" y="176"/>
                    <a:pt x="287" y="167"/>
                  </a:cubicBezTo>
                  <a:lnTo>
                    <a:pt x="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5"/>
            <p:cNvSpPr/>
            <p:nvPr/>
          </p:nvSpPr>
          <p:spPr>
            <a:xfrm>
              <a:off x="5335475" y="2509800"/>
              <a:ext cx="7175" cy="3175"/>
            </a:xfrm>
            <a:custGeom>
              <a:avLst/>
              <a:gdLst/>
              <a:ahLst/>
              <a:cxnLst/>
              <a:rect l="l" t="t" r="r" b="b"/>
              <a:pathLst>
                <a:path w="287" h="127" extrusionOk="0">
                  <a:moveTo>
                    <a:pt x="136" y="0"/>
                  </a:moveTo>
                  <a:cubicBezTo>
                    <a:pt x="94" y="0"/>
                    <a:pt x="50" y="30"/>
                    <a:pt x="1" y="90"/>
                  </a:cubicBezTo>
                  <a:cubicBezTo>
                    <a:pt x="96" y="102"/>
                    <a:pt x="191" y="102"/>
                    <a:pt x="286" y="126"/>
                  </a:cubicBezTo>
                  <a:cubicBezTo>
                    <a:pt x="235" y="42"/>
                    <a:pt x="187" y="0"/>
                    <a:pt x="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5"/>
            <p:cNvSpPr/>
            <p:nvPr/>
          </p:nvSpPr>
          <p:spPr>
            <a:xfrm>
              <a:off x="5310175" y="2501025"/>
              <a:ext cx="8350" cy="4500"/>
            </a:xfrm>
            <a:custGeom>
              <a:avLst/>
              <a:gdLst/>
              <a:ahLst/>
              <a:cxnLst/>
              <a:rect l="l" t="t" r="r" b="b"/>
              <a:pathLst>
                <a:path w="334" h="180" extrusionOk="0">
                  <a:moveTo>
                    <a:pt x="12" y="1"/>
                  </a:moveTo>
                  <a:cubicBezTo>
                    <a:pt x="12" y="60"/>
                    <a:pt x="12" y="120"/>
                    <a:pt x="1" y="179"/>
                  </a:cubicBezTo>
                  <a:lnTo>
                    <a:pt x="286" y="179"/>
                  </a:lnTo>
                  <a:cubicBezTo>
                    <a:pt x="334" y="132"/>
                    <a:pt x="334" y="84"/>
                    <a:pt x="286" y="37"/>
                  </a:cubicBezTo>
                  <a:lnTo>
                    <a:pt x="155" y="1"/>
                  </a:lnTo>
                  <a:cubicBezTo>
                    <a:pt x="131" y="7"/>
                    <a:pt x="108" y="10"/>
                    <a:pt x="84" y="10"/>
                  </a:cubicBezTo>
                  <a:cubicBezTo>
                    <a:pt x="60" y="10"/>
                    <a:pt x="36" y="7"/>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5"/>
            <p:cNvSpPr/>
            <p:nvPr/>
          </p:nvSpPr>
          <p:spPr>
            <a:xfrm>
              <a:off x="5235175" y="2415600"/>
              <a:ext cx="3875" cy="8075"/>
            </a:xfrm>
            <a:custGeom>
              <a:avLst/>
              <a:gdLst/>
              <a:ahLst/>
              <a:cxnLst/>
              <a:rect l="l" t="t" r="r" b="b"/>
              <a:pathLst>
                <a:path w="155" h="323" extrusionOk="0">
                  <a:moveTo>
                    <a:pt x="131" y="1"/>
                  </a:moveTo>
                  <a:cubicBezTo>
                    <a:pt x="12" y="84"/>
                    <a:pt x="0" y="203"/>
                    <a:pt x="12" y="322"/>
                  </a:cubicBezTo>
                  <a:cubicBezTo>
                    <a:pt x="60" y="275"/>
                    <a:pt x="119" y="215"/>
                    <a:pt x="155" y="155"/>
                  </a:cubicBezTo>
                  <a:cubicBezTo>
                    <a:pt x="143" y="108"/>
                    <a:pt x="143" y="48"/>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5"/>
            <p:cNvSpPr/>
            <p:nvPr/>
          </p:nvSpPr>
          <p:spPr>
            <a:xfrm>
              <a:off x="5267025" y="2340600"/>
              <a:ext cx="4175" cy="6575"/>
            </a:xfrm>
            <a:custGeom>
              <a:avLst/>
              <a:gdLst/>
              <a:ahLst/>
              <a:cxnLst/>
              <a:rect l="l" t="t" r="r" b="b"/>
              <a:pathLst>
                <a:path w="167" h="263" extrusionOk="0">
                  <a:moveTo>
                    <a:pt x="167" y="0"/>
                  </a:moveTo>
                  <a:lnTo>
                    <a:pt x="167" y="0"/>
                  </a:lnTo>
                  <a:cubicBezTo>
                    <a:pt x="48" y="48"/>
                    <a:pt x="0" y="143"/>
                    <a:pt x="0" y="262"/>
                  </a:cubicBezTo>
                  <a:cubicBezTo>
                    <a:pt x="119" y="227"/>
                    <a:pt x="167" y="119"/>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5"/>
            <p:cNvSpPr/>
            <p:nvPr/>
          </p:nvSpPr>
          <p:spPr>
            <a:xfrm>
              <a:off x="5826600" y="2511300"/>
              <a:ext cx="7775" cy="4300"/>
            </a:xfrm>
            <a:custGeom>
              <a:avLst/>
              <a:gdLst/>
              <a:ahLst/>
              <a:cxnLst/>
              <a:rect l="l" t="t" r="r" b="b"/>
              <a:pathLst>
                <a:path w="311" h="172" extrusionOk="0">
                  <a:moveTo>
                    <a:pt x="165" y="1"/>
                  </a:moveTo>
                  <a:cubicBezTo>
                    <a:pt x="117" y="1"/>
                    <a:pt x="66" y="18"/>
                    <a:pt x="13" y="54"/>
                  </a:cubicBezTo>
                  <a:lnTo>
                    <a:pt x="1" y="78"/>
                  </a:lnTo>
                  <a:cubicBezTo>
                    <a:pt x="53" y="142"/>
                    <a:pt x="105" y="172"/>
                    <a:pt x="156" y="172"/>
                  </a:cubicBezTo>
                  <a:cubicBezTo>
                    <a:pt x="210" y="172"/>
                    <a:pt x="262" y="139"/>
                    <a:pt x="310" y="78"/>
                  </a:cubicBezTo>
                  <a:lnTo>
                    <a:pt x="299" y="54"/>
                  </a:lnTo>
                  <a:cubicBezTo>
                    <a:pt x="257" y="18"/>
                    <a:pt x="212"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5"/>
            <p:cNvSpPr/>
            <p:nvPr/>
          </p:nvSpPr>
          <p:spPr>
            <a:xfrm>
              <a:off x="5787325" y="2512950"/>
              <a:ext cx="7450" cy="2475"/>
            </a:xfrm>
            <a:custGeom>
              <a:avLst/>
              <a:gdLst/>
              <a:ahLst/>
              <a:cxnLst/>
              <a:rect l="l" t="t" r="r" b="b"/>
              <a:pathLst>
                <a:path w="298" h="99" extrusionOk="0">
                  <a:moveTo>
                    <a:pt x="0" y="0"/>
                  </a:moveTo>
                  <a:cubicBezTo>
                    <a:pt x="48" y="66"/>
                    <a:pt x="95" y="98"/>
                    <a:pt x="145" y="98"/>
                  </a:cubicBezTo>
                  <a:cubicBezTo>
                    <a:pt x="194" y="98"/>
                    <a:pt x="244" y="6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5"/>
            <p:cNvSpPr/>
            <p:nvPr/>
          </p:nvSpPr>
          <p:spPr>
            <a:xfrm>
              <a:off x="5862325" y="2426025"/>
              <a:ext cx="7475" cy="4500"/>
            </a:xfrm>
            <a:custGeom>
              <a:avLst/>
              <a:gdLst/>
              <a:ahLst/>
              <a:cxnLst/>
              <a:rect l="l" t="t" r="r" b="b"/>
              <a:pathLst>
                <a:path w="299" h="180" extrusionOk="0">
                  <a:moveTo>
                    <a:pt x="1" y="0"/>
                  </a:moveTo>
                  <a:lnTo>
                    <a:pt x="1" y="0"/>
                  </a:lnTo>
                  <a:cubicBezTo>
                    <a:pt x="60" y="60"/>
                    <a:pt x="108" y="119"/>
                    <a:pt x="167" y="179"/>
                  </a:cubicBezTo>
                  <a:cubicBezTo>
                    <a:pt x="215" y="167"/>
                    <a:pt x="251" y="155"/>
                    <a:pt x="298" y="155"/>
                  </a:cubicBezTo>
                  <a:lnTo>
                    <a:pt x="298" y="24"/>
                  </a:lnTo>
                  <a:cubicBezTo>
                    <a:pt x="191" y="24"/>
                    <a:pt x="108"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5"/>
            <p:cNvSpPr/>
            <p:nvPr/>
          </p:nvSpPr>
          <p:spPr>
            <a:xfrm>
              <a:off x="5564975" y="2504900"/>
              <a:ext cx="6875" cy="3125"/>
            </a:xfrm>
            <a:custGeom>
              <a:avLst/>
              <a:gdLst/>
              <a:ahLst/>
              <a:cxnLst/>
              <a:rect l="l" t="t" r="r" b="b"/>
              <a:pathLst>
                <a:path w="275" h="125" extrusionOk="0">
                  <a:moveTo>
                    <a:pt x="0" y="1"/>
                  </a:moveTo>
                  <a:lnTo>
                    <a:pt x="0" y="1"/>
                  </a:lnTo>
                  <a:cubicBezTo>
                    <a:pt x="51" y="83"/>
                    <a:pt x="98" y="125"/>
                    <a:pt x="145" y="125"/>
                  </a:cubicBezTo>
                  <a:cubicBezTo>
                    <a:pt x="187" y="125"/>
                    <a:pt x="229" y="92"/>
                    <a:pt x="274" y="24"/>
                  </a:cubicBezTo>
                  <a:cubicBezTo>
                    <a:pt x="179" y="24"/>
                    <a:pt x="96"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5"/>
            <p:cNvSpPr/>
            <p:nvPr/>
          </p:nvSpPr>
          <p:spPr>
            <a:xfrm>
              <a:off x="5694150" y="2580200"/>
              <a:ext cx="4800" cy="3500"/>
            </a:xfrm>
            <a:custGeom>
              <a:avLst/>
              <a:gdLst/>
              <a:ahLst/>
              <a:cxnLst/>
              <a:rect l="l" t="t" r="r" b="b"/>
              <a:pathLst>
                <a:path w="192" h="140" extrusionOk="0">
                  <a:moveTo>
                    <a:pt x="120" y="1"/>
                  </a:moveTo>
                  <a:cubicBezTo>
                    <a:pt x="72" y="1"/>
                    <a:pt x="48" y="13"/>
                    <a:pt x="1" y="13"/>
                  </a:cubicBezTo>
                  <a:cubicBezTo>
                    <a:pt x="26" y="88"/>
                    <a:pt x="62" y="139"/>
                    <a:pt x="114" y="139"/>
                  </a:cubicBezTo>
                  <a:cubicBezTo>
                    <a:pt x="137" y="139"/>
                    <a:pt x="162" y="130"/>
                    <a:pt x="191" y="108"/>
                  </a:cubicBezTo>
                  <a:cubicBezTo>
                    <a:pt x="191" y="108"/>
                    <a:pt x="155"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5"/>
            <p:cNvSpPr/>
            <p:nvPr/>
          </p:nvSpPr>
          <p:spPr>
            <a:xfrm>
              <a:off x="5629550" y="2617125"/>
              <a:ext cx="6875" cy="2625"/>
            </a:xfrm>
            <a:custGeom>
              <a:avLst/>
              <a:gdLst/>
              <a:ahLst/>
              <a:cxnLst/>
              <a:rect l="l" t="t" r="r" b="b"/>
              <a:pathLst>
                <a:path w="275" h="105" extrusionOk="0">
                  <a:moveTo>
                    <a:pt x="275" y="0"/>
                  </a:moveTo>
                  <a:cubicBezTo>
                    <a:pt x="191" y="0"/>
                    <a:pt x="96" y="0"/>
                    <a:pt x="1" y="12"/>
                  </a:cubicBezTo>
                  <a:cubicBezTo>
                    <a:pt x="46" y="75"/>
                    <a:pt x="92" y="105"/>
                    <a:pt x="136" y="105"/>
                  </a:cubicBezTo>
                  <a:cubicBezTo>
                    <a:pt x="184" y="105"/>
                    <a:pt x="231" y="69"/>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5"/>
            <p:cNvSpPr/>
            <p:nvPr/>
          </p:nvSpPr>
          <p:spPr>
            <a:xfrm>
              <a:off x="5640275" y="2616375"/>
              <a:ext cx="8650" cy="3450"/>
            </a:xfrm>
            <a:custGeom>
              <a:avLst/>
              <a:gdLst/>
              <a:ahLst/>
              <a:cxnLst/>
              <a:rect l="l" t="t" r="r" b="b"/>
              <a:pathLst>
                <a:path w="346" h="138" extrusionOk="0">
                  <a:moveTo>
                    <a:pt x="67" y="0"/>
                  </a:moveTo>
                  <a:cubicBezTo>
                    <a:pt x="45" y="0"/>
                    <a:pt x="23" y="2"/>
                    <a:pt x="1" y="6"/>
                  </a:cubicBezTo>
                  <a:cubicBezTo>
                    <a:pt x="51" y="108"/>
                    <a:pt x="132" y="137"/>
                    <a:pt x="226" y="137"/>
                  </a:cubicBezTo>
                  <a:cubicBezTo>
                    <a:pt x="264" y="137"/>
                    <a:pt x="304" y="132"/>
                    <a:pt x="346" y="125"/>
                  </a:cubicBezTo>
                  <a:cubicBezTo>
                    <a:pt x="267" y="47"/>
                    <a:pt x="172"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5"/>
            <p:cNvSpPr/>
            <p:nvPr/>
          </p:nvSpPr>
          <p:spPr>
            <a:xfrm>
              <a:off x="5405125" y="2398350"/>
              <a:ext cx="3600" cy="2100"/>
            </a:xfrm>
            <a:custGeom>
              <a:avLst/>
              <a:gdLst/>
              <a:ahLst/>
              <a:cxnLst/>
              <a:rect l="l" t="t" r="r" b="b"/>
              <a:pathLst>
                <a:path w="144" h="84" extrusionOk="0">
                  <a:moveTo>
                    <a:pt x="48" y="0"/>
                  </a:moveTo>
                  <a:lnTo>
                    <a:pt x="1" y="36"/>
                  </a:lnTo>
                  <a:cubicBezTo>
                    <a:pt x="24" y="60"/>
                    <a:pt x="72" y="72"/>
                    <a:pt x="108" y="83"/>
                  </a:cubicBezTo>
                  <a:cubicBezTo>
                    <a:pt x="120" y="83"/>
                    <a:pt x="132" y="60"/>
                    <a:pt x="143" y="36"/>
                  </a:cubicBezTo>
                  <a:cubicBezTo>
                    <a:pt x="120" y="24"/>
                    <a:pt x="72" y="12"/>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5"/>
            <p:cNvSpPr/>
            <p:nvPr/>
          </p:nvSpPr>
          <p:spPr>
            <a:xfrm>
              <a:off x="5884350" y="2638325"/>
              <a:ext cx="7175" cy="2700"/>
            </a:xfrm>
            <a:custGeom>
              <a:avLst/>
              <a:gdLst/>
              <a:ahLst/>
              <a:cxnLst/>
              <a:rect l="l" t="t" r="r" b="b"/>
              <a:pathLst>
                <a:path w="287" h="108" extrusionOk="0">
                  <a:moveTo>
                    <a:pt x="135" y="1"/>
                  </a:moveTo>
                  <a:cubicBezTo>
                    <a:pt x="87" y="1"/>
                    <a:pt x="42" y="4"/>
                    <a:pt x="1" y="9"/>
                  </a:cubicBezTo>
                  <a:cubicBezTo>
                    <a:pt x="42" y="75"/>
                    <a:pt x="90" y="108"/>
                    <a:pt x="139" y="108"/>
                  </a:cubicBezTo>
                  <a:cubicBezTo>
                    <a:pt x="188" y="108"/>
                    <a:pt x="239" y="75"/>
                    <a:pt x="286" y="9"/>
                  </a:cubicBezTo>
                  <a:cubicBezTo>
                    <a:pt x="233" y="4"/>
                    <a:pt x="182" y="1"/>
                    <a:pt x="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35"/>
            <p:cNvSpPr/>
            <p:nvPr/>
          </p:nvSpPr>
          <p:spPr>
            <a:xfrm>
              <a:off x="5428650" y="2426925"/>
              <a:ext cx="3600" cy="6575"/>
            </a:xfrm>
            <a:custGeom>
              <a:avLst/>
              <a:gdLst/>
              <a:ahLst/>
              <a:cxnLst/>
              <a:rect l="l" t="t" r="r" b="b"/>
              <a:pathLst>
                <a:path w="144" h="263" extrusionOk="0">
                  <a:moveTo>
                    <a:pt x="143" y="0"/>
                  </a:moveTo>
                  <a:cubicBezTo>
                    <a:pt x="95" y="0"/>
                    <a:pt x="36" y="0"/>
                    <a:pt x="0" y="12"/>
                  </a:cubicBezTo>
                  <a:lnTo>
                    <a:pt x="0" y="250"/>
                  </a:lnTo>
                  <a:cubicBezTo>
                    <a:pt x="36" y="250"/>
                    <a:pt x="95" y="262"/>
                    <a:pt x="143" y="262"/>
                  </a:cubicBez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35"/>
            <p:cNvSpPr/>
            <p:nvPr/>
          </p:nvSpPr>
          <p:spPr>
            <a:xfrm>
              <a:off x="5463775" y="2425800"/>
              <a:ext cx="7450" cy="3425"/>
            </a:xfrm>
            <a:custGeom>
              <a:avLst/>
              <a:gdLst/>
              <a:ahLst/>
              <a:cxnLst/>
              <a:rect l="l" t="t" r="r" b="b"/>
              <a:pathLst>
                <a:path w="298" h="137" extrusionOk="0">
                  <a:moveTo>
                    <a:pt x="91" y="0"/>
                  </a:moveTo>
                  <a:cubicBezTo>
                    <a:pt x="62" y="0"/>
                    <a:pt x="32" y="3"/>
                    <a:pt x="0" y="9"/>
                  </a:cubicBezTo>
                  <a:cubicBezTo>
                    <a:pt x="43" y="94"/>
                    <a:pt x="103" y="137"/>
                    <a:pt x="182" y="137"/>
                  </a:cubicBezTo>
                  <a:cubicBezTo>
                    <a:pt x="214" y="137"/>
                    <a:pt x="248" y="130"/>
                    <a:pt x="286" y="117"/>
                  </a:cubicBezTo>
                  <a:lnTo>
                    <a:pt x="298" y="57"/>
                  </a:lnTo>
                  <a:cubicBezTo>
                    <a:pt x="237" y="22"/>
                    <a:pt x="169"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5"/>
            <p:cNvSpPr/>
            <p:nvPr/>
          </p:nvSpPr>
          <p:spPr>
            <a:xfrm>
              <a:off x="5456325" y="2547950"/>
              <a:ext cx="4200" cy="4600"/>
            </a:xfrm>
            <a:custGeom>
              <a:avLst/>
              <a:gdLst/>
              <a:ahLst/>
              <a:cxnLst/>
              <a:rect l="l" t="t" r="r" b="b"/>
              <a:pathLst>
                <a:path w="168" h="184" extrusionOk="0">
                  <a:moveTo>
                    <a:pt x="72" y="0"/>
                  </a:moveTo>
                  <a:cubicBezTo>
                    <a:pt x="61" y="0"/>
                    <a:pt x="49" y="2"/>
                    <a:pt x="36" y="5"/>
                  </a:cubicBezTo>
                  <a:cubicBezTo>
                    <a:pt x="48" y="65"/>
                    <a:pt x="0" y="172"/>
                    <a:pt x="120" y="184"/>
                  </a:cubicBezTo>
                  <a:cubicBezTo>
                    <a:pt x="120" y="184"/>
                    <a:pt x="155" y="76"/>
                    <a:pt x="167" y="29"/>
                  </a:cubicBezTo>
                  <a:cubicBezTo>
                    <a:pt x="132" y="11"/>
                    <a:pt x="104"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5"/>
            <p:cNvSpPr/>
            <p:nvPr/>
          </p:nvSpPr>
          <p:spPr>
            <a:xfrm>
              <a:off x="5611100" y="2584375"/>
              <a:ext cx="3900" cy="3600"/>
            </a:xfrm>
            <a:custGeom>
              <a:avLst/>
              <a:gdLst/>
              <a:ahLst/>
              <a:cxnLst/>
              <a:rect l="l" t="t" r="r" b="b"/>
              <a:pathLst>
                <a:path w="156" h="144" extrusionOk="0">
                  <a:moveTo>
                    <a:pt x="1" y="1"/>
                  </a:moveTo>
                  <a:lnTo>
                    <a:pt x="156" y="143"/>
                  </a:lnTo>
                  <a:cubicBezTo>
                    <a:pt x="108" y="96"/>
                    <a:pt x="60"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5"/>
            <p:cNvSpPr/>
            <p:nvPr/>
          </p:nvSpPr>
          <p:spPr>
            <a:xfrm>
              <a:off x="5227725" y="2417700"/>
              <a:ext cx="2100" cy="1500"/>
            </a:xfrm>
            <a:custGeom>
              <a:avLst/>
              <a:gdLst/>
              <a:ahLst/>
              <a:cxnLst/>
              <a:rect l="l" t="t" r="r" b="b"/>
              <a:pathLst>
                <a:path w="84" h="60" extrusionOk="0">
                  <a:moveTo>
                    <a:pt x="24" y="0"/>
                  </a:moveTo>
                  <a:cubicBezTo>
                    <a:pt x="24" y="0"/>
                    <a:pt x="12" y="36"/>
                    <a:pt x="0" y="60"/>
                  </a:cubicBezTo>
                  <a:cubicBezTo>
                    <a:pt x="72" y="36"/>
                    <a:pt x="84" y="12"/>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35"/>
            <p:cNvSpPr/>
            <p:nvPr/>
          </p:nvSpPr>
          <p:spPr>
            <a:xfrm>
              <a:off x="5242600" y="2351300"/>
              <a:ext cx="3300" cy="3900"/>
            </a:xfrm>
            <a:custGeom>
              <a:avLst/>
              <a:gdLst/>
              <a:ahLst/>
              <a:cxnLst/>
              <a:rect l="l" t="t" r="r" b="b"/>
              <a:pathLst>
                <a:path w="132" h="156" extrusionOk="0">
                  <a:moveTo>
                    <a:pt x="132" y="1"/>
                  </a:moveTo>
                  <a:lnTo>
                    <a:pt x="132" y="1"/>
                  </a:lnTo>
                  <a:cubicBezTo>
                    <a:pt x="60" y="13"/>
                    <a:pt x="13" y="72"/>
                    <a:pt x="1" y="156"/>
                  </a:cubicBezTo>
                  <a:cubicBezTo>
                    <a:pt x="84" y="132"/>
                    <a:pt x="132" y="72"/>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35"/>
            <p:cNvSpPr/>
            <p:nvPr/>
          </p:nvSpPr>
          <p:spPr>
            <a:xfrm>
              <a:off x="5253025" y="2340300"/>
              <a:ext cx="4775" cy="3600"/>
            </a:xfrm>
            <a:custGeom>
              <a:avLst/>
              <a:gdLst/>
              <a:ahLst/>
              <a:cxnLst/>
              <a:rect l="l" t="t" r="r" b="b"/>
              <a:pathLst>
                <a:path w="191" h="144" extrusionOk="0">
                  <a:moveTo>
                    <a:pt x="143" y="0"/>
                  </a:moveTo>
                  <a:lnTo>
                    <a:pt x="143" y="0"/>
                  </a:lnTo>
                  <a:cubicBezTo>
                    <a:pt x="72" y="24"/>
                    <a:pt x="12" y="72"/>
                    <a:pt x="1" y="143"/>
                  </a:cubicBezTo>
                  <a:cubicBezTo>
                    <a:pt x="36" y="143"/>
                    <a:pt x="84" y="143"/>
                    <a:pt x="131" y="131"/>
                  </a:cubicBezTo>
                  <a:cubicBezTo>
                    <a:pt x="191" y="84"/>
                    <a:pt x="191"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35"/>
            <p:cNvSpPr/>
            <p:nvPr/>
          </p:nvSpPr>
          <p:spPr>
            <a:xfrm>
              <a:off x="5249150" y="2344175"/>
              <a:ext cx="3900" cy="3600"/>
            </a:xfrm>
            <a:custGeom>
              <a:avLst/>
              <a:gdLst/>
              <a:ahLst/>
              <a:cxnLst/>
              <a:rect l="l" t="t" r="r" b="b"/>
              <a:pathLst>
                <a:path w="156" h="144" extrusionOk="0">
                  <a:moveTo>
                    <a:pt x="156" y="0"/>
                  </a:moveTo>
                  <a:lnTo>
                    <a:pt x="156" y="0"/>
                  </a:lnTo>
                  <a:cubicBezTo>
                    <a:pt x="72" y="24"/>
                    <a:pt x="36" y="60"/>
                    <a:pt x="1" y="143"/>
                  </a:cubicBezTo>
                  <a:cubicBezTo>
                    <a:pt x="96" y="119"/>
                    <a:pt x="132" y="84"/>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35"/>
            <p:cNvSpPr/>
            <p:nvPr/>
          </p:nvSpPr>
          <p:spPr>
            <a:xfrm>
              <a:off x="5245875" y="2347750"/>
              <a:ext cx="3300" cy="3575"/>
            </a:xfrm>
            <a:custGeom>
              <a:avLst/>
              <a:gdLst/>
              <a:ahLst/>
              <a:cxnLst/>
              <a:rect l="l" t="t" r="r" b="b"/>
              <a:pathLst>
                <a:path w="132" h="143" extrusionOk="0">
                  <a:moveTo>
                    <a:pt x="132" y="0"/>
                  </a:moveTo>
                  <a:cubicBezTo>
                    <a:pt x="60" y="12"/>
                    <a:pt x="13" y="72"/>
                    <a:pt x="1" y="143"/>
                  </a:cubicBezTo>
                  <a:cubicBezTo>
                    <a:pt x="48" y="83"/>
                    <a:pt x="84"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35"/>
            <p:cNvSpPr/>
            <p:nvPr/>
          </p:nvSpPr>
          <p:spPr>
            <a:xfrm>
              <a:off x="5363450" y="2512350"/>
              <a:ext cx="4200" cy="3000"/>
            </a:xfrm>
            <a:custGeom>
              <a:avLst/>
              <a:gdLst/>
              <a:ahLst/>
              <a:cxnLst/>
              <a:rect l="l" t="t" r="r" b="b"/>
              <a:pathLst>
                <a:path w="168" h="120" extrusionOk="0">
                  <a:moveTo>
                    <a:pt x="167" y="0"/>
                  </a:moveTo>
                  <a:cubicBezTo>
                    <a:pt x="108" y="0"/>
                    <a:pt x="60" y="24"/>
                    <a:pt x="1" y="24"/>
                  </a:cubicBezTo>
                  <a:cubicBezTo>
                    <a:pt x="60" y="60"/>
                    <a:pt x="108" y="95"/>
                    <a:pt x="144" y="119"/>
                  </a:cubicBezTo>
                  <a:cubicBezTo>
                    <a:pt x="144" y="84"/>
                    <a:pt x="167"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35"/>
            <p:cNvSpPr/>
            <p:nvPr/>
          </p:nvSpPr>
          <p:spPr>
            <a:xfrm>
              <a:off x="5374475" y="2494475"/>
              <a:ext cx="3900" cy="2025"/>
            </a:xfrm>
            <a:custGeom>
              <a:avLst/>
              <a:gdLst/>
              <a:ahLst/>
              <a:cxnLst/>
              <a:rect l="l" t="t" r="r" b="b"/>
              <a:pathLst>
                <a:path w="156" h="81" extrusionOk="0">
                  <a:moveTo>
                    <a:pt x="0" y="1"/>
                  </a:moveTo>
                  <a:cubicBezTo>
                    <a:pt x="24" y="37"/>
                    <a:pt x="36" y="48"/>
                    <a:pt x="48" y="60"/>
                  </a:cubicBezTo>
                  <a:cubicBezTo>
                    <a:pt x="66" y="74"/>
                    <a:pt x="84" y="80"/>
                    <a:pt x="100" y="80"/>
                  </a:cubicBezTo>
                  <a:cubicBezTo>
                    <a:pt x="126" y="80"/>
                    <a:pt x="148" y="62"/>
                    <a:pt x="155" y="25"/>
                  </a:cubicBezTo>
                  <a:cubicBezTo>
                    <a:pt x="107" y="1"/>
                    <a:pt x="6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35"/>
            <p:cNvSpPr/>
            <p:nvPr/>
          </p:nvSpPr>
          <p:spPr>
            <a:xfrm>
              <a:off x="5278325" y="2379300"/>
              <a:ext cx="3300" cy="2675"/>
            </a:xfrm>
            <a:custGeom>
              <a:avLst/>
              <a:gdLst/>
              <a:ahLst/>
              <a:cxnLst/>
              <a:rect l="l" t="t" r="r" b="b"/>
              <a:pathLst>
                <a:path w="132" h="107" extrusionOk="0">
                  <a:moveTo>
                    <a:pt x="1" y="0"/>
                  </a:moveTo>
                  <a:cubicBezTo>
                    <a:pt x="15" y="51"/>
                    <a:pt x="34" y="107"/>
                    <a:pt x="63" y="107"/>
                  </a:cubicBezTo>
                  <a:cubicBezTo>
                    <a:pt x="81" y="107"/>
                    <a:pt x="104" y="84"/>
                    <a:pt x="132" y="24"/>
                  </a:cubicBezTo>
                  <a:cubicBezTo>
                    <a:pt x="84" y="0"/>
                    <a:pt x="3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35"/>
            <p:cNvSpPr/>
            <p:nvPr/>
          </p:nvSpPr>
          <p:spPr>
            <a:xfrm>
              <a:off x="5262550" y="2331675"/>
              <a:ext cx="5675" cy="5975"/>
            </a:xfrm>
            <a:custGeom>
              <a:avLst/>
              <a:gdLst/>
              <a:ahLst/>
              <a:cxnLst/>
              <a:rect l="l" t="t" r="r" b="b"/>
              <a:pathLst>
                <a:path w="227" h="239" extrusionOk="0">
                  <a:moveTo>
                    <a:pt x="155" y="0"/>
                  </a:moveTo>
                  <a:cubicBezTo>
                    <a:pt x="120" y="12"/>
                    <a:pt x="96" y="48"/>
                    <a:pt x="60" y="60"/>
                  </a:cubicBezTo>
                  <a:cubicBezTo>
                    <a:pt x="12" y="107"/>
                    <a:pt x="1" y="143"/>
                    <a:pt x="1" y="203"/>
                  </a:cubicBezTo>
                  <a:cubicBezTo>
                    <a:pt x="12" y="226"/>
                    <a:pt x="48" y="226"/>
                    <a:pt x="72" y="238"/>
                  </a:cubicBezTo>
                  <a:cubicBezTo>
                    <a:pt x="131" y="191"/>
                    <a:pt x="179" y="131"/>
                    <a:pt x="227" y="84"/>
                  </a:cubicBezTo>
                  <a:cubicBezTo>
                    <a:pt x="191" y="60"/>
                    <a:pt x="167"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35"/>
            <p:cNvSpPr/>
            <p:nvPr/>
          </p:nvSpPr>
          <p:spPr>
            <a:xfrm>
              <a:off x="5258975" y="2335825"/>
              <a:ext cx="5375" cy="5400"/>
            </a:xfrm>
            <a:custGeom>
              <a:avLst/>
              <a:gdLst/>
              <a:ahLst/>
              <a:cxnLst/>
              <a:rect l="l" t="t" r="r" b="b"/>
              <a:pathLst>
                <a:path w="215" h="216" extrusionOk="0">
                  <a:moveTo>
                    <a:pt x="144" y="1"/>
                  </a:moveTo>
                  <a:cubicBezTo>
                    <a:pt x="120" y="1"/>
                    <a:pt x="84" y="13"/>
                    <a:pt x="60" y="37"/>
                  </a:cubicBezTo>
                  <a:cubicBezTo>
                    <a:pt x="13" y="84"/>
                    <a:pt x="1" y="132"/>
                    <a:pt x="1" y="191"/>
                  </a:cubicBezTo>
                  <a:cubicBezTo>
                    <a:pt x="13" y="203"/>
                    <a:pt x="36" y="203"/>
                    <a:pt x="72" y="215"/>
                  </a:cubicBezTo>
                  <a:lnTo>
                    <a:pt x="215" y="72"/>
                  </a:lnTo>
                  <a:lnTo>
                    <a:pt x="191" y="25"/>
                  </a:lnTo>
                  <a:cubicBezTo>
                    <a:pt x="191" y="13"/>
                    <a:pt x="179"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35"/>
            <p:cNvSpPr/>
            <p:nvPr/>
          </p:nvSpPr>
          <p:spPr>
            <a:xfrm>
              <a:off x="5256300" y="2339400"/>
              <a:ext cx="4500" cy="4500"/>
            </a:xfrm>
            <a:custGeom>
              <a:avLst/>
              <a:gdLst/>
              <a:ahLst/>
              <a:cxnLst/>
              <a:rect l="l" t="t" r="r" b="b"/>
              <a:pathLst>
                <a:path w="180" h="180" extrusionOk="0">
                  <a:moveTo>
                    <a:pt x="108" y="1"/>
                  </a:moveTo>
                  <a:cubicBezTo>
                    <a:pt x="72" y="1"/>
                    <a:pt x="48" y="13"/>
                    <a:pt x="12" y="48"/>
                  </a:cubicBezTo>
                  <a:cubicBezTo>
                    <a:pt x="12" y="84"/>
                    <a:pt x="12" y="132"/>
                    <a:pt x="0" y="179"/>
                  </a:cubicBezTo>
                  <a:cubicBezTo>
                    <a:pt x="60" y="132"/>
                    <a:pt x="120" y="108"/>
                    <a:pt x="179" y="72"/>
                  </a:cubicBezTo>
                  <a:lnTo>
                    <a:pt x="143" y="36"/>
                  </a:lnTo>
                  <a:cubicBezTo>
                    <a:pt x="143" y="13"/>
                    <a:pt x="131"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35"/>
            <p:cNvSpPr/>
            <p:nvPr/>
          </p:nvSpPr>
          <p:spPr>
            <a:xfrm>
              <a:off x="5274450" y="2333150"/>
              <a:ext cx="3300" cy="3600"/>
            </a:xfrm>
            <a:custGeom>
              <a:avLst/>
              <a:gdLst/>
              <a:ahLst/>
              <a:cxnLst/>
              <a:rect l="l" t="t" r="r" b="b"/>
              <a:pathLst>
                <a:path w="132" h="144" extrusionOk="0">
                  <a:moveTo>
                    <a:pt x="132" y="1"/>
                  </a:moveTo>
                  <a:lnTo>
                    <a:pt x="132" y="1"/>
                  </a:lnTo>
                  <a:cubicBezTo>
                    <a:pt x="60" y="13"/>
                    <a:pt x="13" y="72"/>
                    <a:pt x="1" y="144"/>
                  </a:cubicBezTo>
                  <a:cubicBezTo>
                    <a:pt x="72" y="132"/>
                    <a:pt x="120" y="72"/>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35"/>
            <p:cNvSpPr/>
            <p:nvPr/>
          </p:nvSpPr>
          <p:spPr>
            <a:xfrm>
              <a:off x="5269700" y="2325600"/>
              <a:ext cx="5675" cy="4900"/>
            </a:xfrm>
            <a:custGeom>
              <a:avLst/>
              <a:gdLst/>
              <a:ahLst/>
              <a:cxnLst/>
              <a:rect l="l" t="t" r="r" b="b"/>
              <a:pathLst>
                <a:path w="227" h="196" extrusionOk="0">
                  <a:moveTo>
                    <a:pt x="106" y="0"/>
                  </a:moveTo>
                  <a:cubicBezTo>
                    <a:pt x="39" y="0"/>
                    <a:pt x="9" y="54"/>
                    <a:pt x="0" y="136"/>
                  </a:cubicBezTo>
                  <a:cubicBezTo>
                    <a:pt x="24" y="148"/>
                    <a:pt x="48" y="184"/>
                    <a:pt x="72" y="196"/>
                  </a:cubicBezTo>
                  <a:cubicBezTo>
                    <a:pt x="119" y="136"/>
                    <a:pt x="179" y="88"/>
                    <a:pt x="226" y="53"/>
                  </a:cubicBezTo>
                  <a:lnTo>
                    <a:pt x="179" y="17"/>
                  </a:lnTo>
                  <a:cubicBezTo>
                    <a:pt x="151" y="6"/>
                    <a:pt x="126"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35"/>
            <p:cNvSpPr/>
            <p:nvPr/>
          </p:nvSpPr>
          <p:spPr>
            <a:xfrm>
              <a:off x="5271175" y="2336725"/>
              <a:ext cx="3300" cy="3900"/>
            </a:xfrm>
            <a:custGeom>
              <a:avLst/>
              <a:gdLst/>
              <a:ahLst/>
              <a:cxnLst/>
              <a:rect l="l" t="t" r="r" b="b"/>
              <a:pathLst>
                <a:path w="132" h="156" extrusionOk="0">
                  <a:moveTo>
                    <a:pt x="132" y="1"/>
                  </a:moveTo>
                  <a:cubicBezTo>
                    <a:pt x="60" y="24"/>
                    <a:pt x="13" y="84"/>
                    <a:pt x="1" y="155"/>
                  </a:cubicBezTo>
                  <a:cubicBezTo>
                    <a:pt x="72" y="143"/>
                    <a:pt x="120" y="96"/>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35"/>
            <p:cNvSpPr/>
            <p:nvPr/>
          </p:nvSpPr>
          <p:spPr>
            <a:xfrm>
              <a:off x="5266575" y="2329150"/>
              <a:ext cx="4925" cy="4625"/>
            </a:xfrm>
            <a:custGeom>
              <a:avLst/>
              <a:gdLst/>
              <a:ahLst/>
              <a:cxnLst/>
              <a:rect l="l" t="t" r="r" b="b"/>
              <a:pathLst>
                <a:path w="197" h="185" extrusionOk="0">
                  <a:moveTo>
                    <a:pt x="122" y="0"/>
                  </a:moveTo>
                  <a:cubicBezTo>
                    <a:pt x="29" y="0"/>
                    <a:pt x="0" y="51"/>
                    <a:pt x="30" y="161"/>
                  </a:cubicBezTo>
                  <a:lnTo>
                    <a:pt x="66" y="185"/>
                  </a:lnTo>
                  <a:lnTo>
                    <a:pt x="197" y="54"/>
                  </a:lnTo>
                  <a:lnTo>
                    <a:pt x="185" y="6"/>
                  </a:lnTo>
                  <a:cubicBezTo>
                    <a:pt x="161" y="2"/>
                    <a:pt x="140" y="0"/>
                    <a:pt x="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35"/>
            <p:cNvSpPr/>
            <p:nvPr/>
          </p:nvSpPr>
          <p:spPr>
            <a:xfrm>
              <a:off x="5319700" y="2500525"/>
              <a:ext cx="5075" cy="4400"/>
            </a:xfrm>
            <a:custGeom>
              <a:avLst/>
              <a:gdLst/>
              <a:ahLst/>
              <a:cxnLst/>
              <a:rect l="l" t="t" r="r" b="b"/>
              <a:pathLst>
                <a:path w="203" h="176" extrusionOk="0">
                  <a:moveTo>
                    <a:pt x="105" y="1"/>
                  </a:moveTo>
                  <a:cubicBezTo>
                    <a:pt x="86" y="1"/>
                    <a:pt x="66" y="7"/>
                    <a:pt x="48" y="21"/>
                  </a:cubicBezTo>
                  <a:cubicBezTo>
                    <a:pt x="1" y="80"/>
                    <a:pt x="1" y="140"/>
                    <a:pt x="60" y="176"/>
                  </a:cubicBezTo>
                  <a:lnTo>
                    <a:pt x="203" y="176"/>
                  </a:lnTo>
                  <a:lnTo>
                    <a:pt x="203" y="57"/>
                  </a:lnTo>
                  <a:cubicBezTo>
                    <a:pt x="173" y="19"/>
                    <a:pt x="139" y="1"/>
                    <a:pt x="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35"/>
            <p:cNvSpPr/>
            <p:nvPr/>
          </p:nvSpPr>
          <p:spPr>
            <a:xfrm>
              <a:off x="5306000" y="2308150"/>
              <a:ext cx="4200" cy="3225"/>
            </a:xfrm>
            <a:custGeom>
              <a:avLst/>
              <a:gdLst/>
              <a:ahLst/>
              <a:cxnLst/>
              <a:rect l="l" t="t" r="r" b="b"/>
              <a:pathLst>
                <a:path w="168" h="129" extrusionOk="0">
                  <a:moveTo>
                    <a:pt x="1" y="1"/>
                  </a:moveTo>
                  <a:lnTo>
                    <a:pt x="1" y="1"/>
                  </a:lnTo>
                  <a:cubicBezTo>
                    <a:pt x="25" y="48"/>
                    <a:pt x="37" y="72"/>
                    <a:pt x="37" y="120"/>
                  </a:cubicBezTo>
                  <a:cubicBezTo>
                    <a:pt x="60" y="126"/>
                    <a:pt x="81" y="129"/>
                    <a:pt x="102" y="129"/>
                  </a:cubicBezTo>
                  <a:cubicBezTo>
                    <a:pt x="123" y="129"/>
                    <a:pt x="144" y="126"/>
                    <a:pt x="168" y="120"/>
                  </a:cubicBezTo>
                  <a:cubicBezTo>
                    <a:pt x="144" y="48"/>
                    <a:pt x="84" y="1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35"/>
            <p:cNvSpPr/>
            <p:nvPr/>
          </p:nvSpPr>
          <p:spPr>
            <a:xfrm>
              <a:off x="5317325" y="2500525"/>
              <a:ext cx="3600" cy="4700"/>
            </a:xfrm>
            <a:custGeom>
              <a:avLst/>
              <a:gdLst/>
              <a:ahLst/>
              <a:cxnLst/>
              <a:rect l="l" t="t" r="r" b="b"/>
              <a:pathLst>
                <a:path w="144" h="188" extrusionOk="0">
                  <a:moveTo>
                    <a:pt x="65" y="1"/>
                  </a:moveTo>
                  <a:cubicBezTo>
                    <a:pt x="45" y="1"/>
                    <a:pt x="23" y="7"/>
                    <a:pt x="0" y="21"/>
                  </a:cubicBezTo>
                  <a:lnTo>
                    <a:pt x="0" y="57"/>
                  </a:lnTo>
                  <a:lnTo>
                    <a:pt x="0" y="187"/>
                  </a:lnTo>
                  <a:lnTo>
                    <a:pt x="143" y="187"/>
                  </a:lnTo>
                  <a:lnTo>
                    <a:pt x="143" y="57"/>
                  </a:lnTo>
                  <a:cubicBezTo>
                    <a:pt x="128" y="19"/>
                    <a:pt x="99"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35"/>
            <p:cNvSpPr/>
            <p:nvPr/>
          </p:nvSpPr>
          <p:spPr>
            <a:xfrm>
              <a:off x="5776300" y="2512950"/>
              <a:ext cx="3900" cy="1600"/>
            </a:xfrm>
            <a:custGeom>
              <a:avLst/>
              <a:gdLst/>
              <a:ahLst/>
              <a:cxnLst/>
              <a:rect l="l" t="t" r="r" b="b"/>
              <a:pathLst>
                <a:path w="156" h="64" extrusionOk="0">
                  <a:moveTo>
                    <a:pt x="1" y="0"/>
                  </a:moveTo>
                  <a:cubicBezTo>
                    <a:pt x="25" y="12"/>
                    <a:pt x="36" y="36"/>
                    <a:pt x="48" y="60"/>
                  </a:cubicBezTo>
                  <a:cubicBezTo>
                    <a:pt x="59" y="62"/>
                    <a:pt x="70" y="64"/>
                    <a:pt x="80" y="64"/>
                  </a:cubicBezTo>
                  <a:cubicBezTo>
                    <a:pt x="116" y="64"/>
                    <a:pt x="146" y="4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35"/>
            <p:cNvSpPr/>
            <p:nvPr/>
          </p:nvSpPr>
          <p:spPr>
            <a:xfrm>
              <a:off x="5819475" y="2512650"/>
              <a:ext cx="3875" cy="1500"/>
            </a:xfrm>
            <a:custGeom>
              <a:avLst/>
              <a:gdLst/>
              <a:ahLst/>
              <a:cxnLst/>
              <a:rect l="l" t="t" r="r" b="b"/>
              <a:pathLst>
                <a:path w="155" h="60" extrusionOk="0">
                  <a:moveTo>
                    <a:pt x="155" y="0"/>
                  </a:moveTo>
                  <a:cubicBezTo>
                    <a:pt x="107" y="0"/>
                    <a:pt x="48" y="24"/>
                    <a:pt x="0" y="24"/>
                  </a:cubicBezTo>
                  <a:lnTo>
                    <a:pt x="48" y="60"/>
                  </a:lnTo>
                  <a:cubicBezTo>
                    <a:pt x="95" y="48"/>
                    <a:pt x="119"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35"/>
            <p:cNvSpPr/>
            <p:nvPr/>
          </p:nvSpPr>
          <p:spPr>
            <a:xfrm>
              <a:off x="5819475" y="2559375"/>
              <a:ext cx="3875" cy="3300"/>
            </a:xfrm>
            <a:custGeom>
              <a:avLst/>
              <a:gdLst/>
              <a:ahLst/>
              <a:cxnLst/>
              <a:rect l="l" t="t" r="r" b="b"/>
              <a:pathLst>
                <a:path w="155" h="132" extrusionOk="0">
                  <a:moveTo>
                    <a:pt x="155" y="0"/>
                  </a:moveTo>
                  <a:cubicBezTo>
                    <a:pt x="60" y="0"/>
                    <a:pt x="24" y="48"/>
                    <a:pt x="0" y="131"/>
                  </a:cubicBezTo>
                  <a:cubicBezTo>
                    <a:pt x="48" y="84"/>
                    <a:pt x="107"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35"/>
            <p:cNvSpPr/>
            <p:nvPr/>
          </p:nvSpPr>
          <p:spPr>
            <a:xfrm>
              <a:off x="5859050" y="2512950"/>
              <a:ext cx="3600" cy="3300"/>
            </a:xfrm>
            <a:custGeom>
              <a:avLst/>
              <a:gdLst/>
              <a:ahLst/>
              <a:cxnLst/>
              <a:rect l="l" t="t" r="r" b="b"/>
              <a:pathLst>
                <a:path w="144" h="132" extrusionOk="0">
                  <a:moveTo>
                    <a:pt x="1" y="0"/>
                  </a:moveTo>
                  <a:lnTo>
                    <a:pt x="1" y="131"/>
                  </a:lnTo>
                  <a:lnTo>
                    <a:pt x="144" y="131"/>
                  </a:lnTo>
                  <a:cubicBezTo>
                    <a:pt x="120" y="60"/>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35"/>
            <p:cNvSpPr/>
            <p:nvPr/>
          </p:nvSpPr>
          <p:spPr>
            <a:xfrm>
              <a:off x="5856375" y="3881650"/>
              <a:ext cx="135750" cy="38450"/>
            </a:xfrm>
            <a:custGeom>
              <a:avLst/>
              <a:gdLst/>
              <a:ahLst/>
              <a:cxnLst/>
              <a:rect l="l" t="t" r="r" b="b"/>
              <a:pathLst>
                <a:path w="5430" h="1538" extrusionOk="0">
                  <a:moveTo>
                    <a:pt x="604" y="0"/>
                  </a:moveTo>
                  <a:cubicBezTo>
                    <a:pt x="434" y="0"/>
                    <a:pt x="267" y="37"/>
                    <a:pt x="108" y="164"/>
                  </a:cubicBezTo>
                  <a:cubicBezTo>
                    <a:pt x="0" y="497"/>
                    <a:pt x="429" y="497"/>
                    <a:pt x="465" y="735"/>
                  </a:cubicBezTo>
                  <a:cubicBezTo>
                    <a:pt x="512" y="806"/>
                    <a:pt x="596" y="830"/>
                    <a:pt x="667" y="890"/>
                  </a:cubicBezTo>
                  <a:cubicBezTo>
                    <a:pt x="822" y="937"/>
                    <a:pt x="953" y="985"/>
                    <a:pt x="1108" y="1033"/>
                  </a:cubicBezTo>
                  <a:cubicBezTo>
                    <a:pt x="2256" y="1222"/>
                    <a:pt x="3395" y="1537"/>
                    <a:pt x="4552" y="1537"/>
                  </a:cubicBezTo>
                  <a:cubicBezTo>
                    <a:pt x="4630" y="1537"/>
                    <a:pt x="4708" y="1536"/>
                    <a:pt x="4787" y="1533"/>
                  </a:cubicBezTo>
                  <a:cubicBezTo>
                    <a:pt x="5061" y="1509"/>
                    <a:pt x="5299" y="1426"/>
                    <a:pt x="5382" y="1128"/>
                  </a:cubicBezTo>
                  <a:cubicBezTo>
                    <a:pt x="5430" y="973"/>
                    <a:pt x="5418" y="818"/>
                    <a:pt x="5346" y="676"/>
                  </a:cubicBezTo>
                  <a:cubicBezTo>
                    <a:pt x="5227" y="497"/>
                    <a:pt x="5025" y="497"/>
                    <a:pt x="4834" y="473"/>
                  </a:cubicBezTo>
                  <a:cubicBezTo>
                    <a:pt x="3560" y="402"/>
                    <a:pt x="2275" y="271"/>
                    <a:pt x="1013" y="44"/>
                  </a:cubicBezTo>
                  <a:cubicBezTo>
                    <a:pt x="876" y="23"/>
                    <a:pt x="739" y="0"/>
                    <a:pt x="6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35"/>
            <p:cNvSpPr/>
            <p:nvPr/>
          </p:nvSpPr>
          <p:spPr>
            <a:xfrm>
              <a:off x="5908175" y="3921725"/>
              <a:ext cx="158975" cy="25575"/>
            </a:xfrm>
            <a:custGeom>
              <a:avLst/>
              <a:gdLst/>
              <a:ahLst/>
              <a:cxnLst/>
              <a:rect l="l" t="t" r="r" b="b"/>
              <a:pathLst>
                <a:path w="6359" h="1023" extrusionOk="0">
                  <a:moveTo>
                    <a:pt x="559" y="1"/>
                  </a:moveTo>
                  <a:cubicBezTo>
                    <a:pt x="379" y="1"/>
                    <a:pt x="200" y="42"/>
                    <a:pt x="24" y="168"/>
                  </a:cubicBezTo>
                  <a:cubicBezTo>
                    <a:pt x="36" y="335"/>
                    <a:pt x="0" y="513"/>
                    <a:pt x="191" y="597"/>
                  </a:cubicBezTo>
                  <a:cubicBezTo>
                    <a:pt x="235" y="579"/>
                    <a:pt x="278" y="571"/>
                    <a:pt x="319" y="571"/>
                  </a:cubicBezTo>
                  <a:cubicBezTo>
                    <a:pt x="497" y="571"/>
                    <a:pt x="648" y="710"/>
                    <a:pt x="822" y="739"/>
                  </a:cubicBezTo>
                  <a:cubicBezTo>
                    <a:pt x="869" y="739"/>
                    <a:pt x="953" y="751"/>
                    <a:pt x="1012" y="751"/>
                  </a:cubicBezTo>
                  <a:cubicBezTo>
                    <a:pt x="1357" y="811"/>
                    <a:pt x="1715" y="739"/>
                    <a:pt x="2036" y="870"/>
                  </a:cubicBezTo>
                  <a:cubicBezTo>
                    <a:pt x="2156" y="890"/>
                    <a:pt x="2277" y="896"/>
                    <a:pt x="2398" y="896"/>
                  </a:cubicBezTo>
                  <a:cubicBezTo>
                    <a:pt x="2633" y="896"/>
                    <a:pt x="2868" y="872"/>
                    <a:pt x="3100" y="872"/>
                  </a:cubicBezTo>
                  <a:cubicBezTo>
                    <a:pt x="3328" y="872"/>
                    <a:pt x="3554" y="896"/>
                    <a:pt x="3774" y="989"/>
                  </a:cubicBezTo>
                  <a:cubicBezTo>
                    <a:pt x="3929" y="1013"/>
                    <a:pt x="4096" y="1013"/>
                    <a:pt x="4239" y="1013"/>
                  </a:cubicBezTo>
                  <a:cubicBezTo>
                    <a:pt x="4272" y="1012"/>
                    <a:pt x="4306" y="1011"/>
                    <a:pt x="4340" y="1011"/>
                  </a:cubicBezTo>
                  <a:cubicBezTo>
                    <a:pt x="4429" y="1011"/>
                    <a:pt x="4520" y="1015"/>
                    <a:pt x="4612" y="1015"/>
                  </a:cubicBezTo>
                  <a:cubicBezTo>
                    <a:pt x="4761" y="1015"/>
                    <a:pt x="4913" y="1005"/>
                    <a:pt x="5060" y="954"/>
                  </a:cubicBezTo>
                  <a:cubicBezTo>
                    <a:pt x="5200" y="974"/>
                    <a:pt x="5323" y="1019"/>
                    <a:pt x="5457" y="1019"/>
                  </a:cubicBezTo>
                  <a:cubicBezTo>
                    <a:pt x="5483" y="1019"/>
                    <a:pt x="5510" y="1017"/>
                    <a:pt x="5537" y="1013"/>
                  </a:cubicBezTo>
                  <a:cubicBezTo>
                    <a:pt x="5566" y="1011"/>
                    <a:pt x="5595" y="1010"/>
                    <a:pt x="5624" y="1010"/>
                  </a:cubicBezTo>
                  <a:cubicBezTo>
                    <a:pt x="5730" y="1010"/>
                    <a:pt x="5836" y="1022"/>
                    <a:pt x="5940" y="1022"/>
                  </a:cubicBezTo>
                  <a:cubicBezTo>
                    <a:pt x="6089" y="1022"/>
                    <a:pt x="6232" y="997"/>
                    <a:pt x="6358" y="870"/>
                  </a:cubicBezTo>
                  <a:lnTo>
                    <a:pt x="6358" y="585"/>
                  </a:lnTo>
                  <a:cubicBezTo>
                    <a:pt x="6251" y="406"/>
                    <a:pt x="6072" y="335"/>
                    <a:pt x="5858" y="323"/>
                  </a:cubicBezTo>
                  <a:cubicBezTo>
                    <a:pt x="5632" y="275"/>
                    <a:pt x="5418" y="275"/>
                    <a:pt x="5191" y="275"/>
                  </a:cubicBezTo>
                  <a:lnTo>
                    <a:pt x="2977" y="275"/>
                  </a:lnTo>
                  <a:cubicBezTo>
                    <a:pt x="2739" y="275"/>
                    <a:pt x="2512" y="263"/>
                    <a:pt x="2286" y="180"/>
                  </a:cubicBezTo>
                  <a:cubicBezTo>
                    <a:pt x="2119" y="144"/>
                    <a:pt x="1977" y="120"/>
                    <a:pt x="1810" y="120"/>
                  </a:cubicBezTo>
                  <a:cubicBezTo>
                    <a:pt x="1733" y="139"/>
                    <a:pt x="1656" y="146"/>
                    <a:pt x="1578" y="146"/>
                  </a:cubicBezTo>
                  <a:cubicBezTo>
                    <a:pt x="1239" y="146"/>
                    <a:pt x="896"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35"/>
            <p:cNvSpPr/>
            <p:nvPr/>
          </p:nvSpPr>
          <p:spPr>
            <a:xfrm>
              <a:off x="5765000" y="3799100"/>
              <a:ext cx="57175" cy="115525"/>
            </a:xfrm>
            <a:custGeom>
              <a:avLst/>
              <a:gdLst/>
              <a:ahLst/>
              <a:cxnLst/>
              <a:rect l="l" t="t" r="r" b="b"/>
              <a:pathLst>
                <a:path w="2287" h="4621" extrusionOk="0">
                  <a:moveTo>
                    <a:pt x="1077" y="5"/>
                  </a:moveTo>
                  <a:cubicBezTo>
                    <a:pt x="1038" y="5"/>
                    <a:pt x="1000" y="11"/>
                    <a:pt x="965" y="25"/>
                  </a:cubicBezTo>
                  <a:cubicBezTo>
                    <a:pt x="691" y="275"/>
                    <a:pt x="155" y="1"/>
                    <a:pt x="0" y="477"/>
                  </a:cubicBezTo>
                  <a:cubicBezTo>
                    <a:pt x="24" y="572"/>
                    <a:pt x="96" y="656"/>
                    <a:pt x="191" y="715"/>
                  </a:cubicBezTo>
                  <a:cubicBezTo>
                    <a:pt x="548" y="846"/>
                    <a:pt x="917" y="846"/>
                    <a:pt x="1274" y="977"/>
                  </a:cubicBezTo>
                  <a:cubicBezTo>
                    <a:pt x="1584" y="1334"/>
                    <a:pt x="1215" y="1703"/>
                    <a:pt x="1286" y="2084"/>
                  </a:cubicBezTo>
                  <a:cubicBezTo>
                    <a:pt x="1286" y="2323"/>
                    <a:pt x="1274" y="2561"/>
                    <a:pt x="1203" y="2799"/>
                  </a:cubicBezTo>
                  <a:cubicBezTo>
                    <a:pt x="1155" y="3001"/>
                    <a:pt x="1143" y="3216"/>
                    <a:pt x="1250" y="3418"/>
                  </a:cubicBezTo>
                  <a:cubicBezTo>
                    <a:pt x="1274" y="3477"/>
                    <a:pt x="1334" y="3525"/>
                    <a:pt x="1405" y="3525"/>
                  </a:cubicBezTo>
                  <a:cubicBezTo>
                    <a:pt x="1465" y="3477"/>
                    <a:pt x="1512" y="3406"/>
                    <a:pt x="1524" y="3335"/>
                  </a:cubicBezTo>
                  <a:lnTo>
                    <a:pt x="1524" y="3335"/>
                  </a:lnTo>
                  <a:cubicBezTo>
                    <a:pt x="1548" y="3418"/>
                    <a:pt x="1489" y="3454"/>
                    <a:pt x="1441" y="3513"/>
                  </a:cubicBezTo>
                  <a:cubicBezTo>
                    <a:pt x="1334" y="3632"/>
                    <a:pt x="1262" y="3775"/>
                    <a:pt x="1227" y="3942"/>
                  </a:cubicBezTo>
                  <a:cubicBezTo>
                    <a:pt x="1227" y="4049"/>
                    <a:pt x="1227" y="4132"/>
                    <a:pt x="1274" y="4239"/>
                  </a:cubicBezTo>
                  <a:cubicBezTo>
                    <a:pt x="1393" y="4418"/>
                    <a:pt x="1489" y="4609"/>
                    <a:pt x="1739" y="4620"/>
                  </a:cubicBezTo>
                  <a:cubicBezTo>
                    <a:pt x="1929" y="4478"/>
                    <a:pt x="1739" y="4216"/>
                    <a:pt x="1905" y="4049"/>
                  </a:cubicBezTo>
                  <a:cubicBezTo>
                    <a:pt x="1941" y="4001"/>
                    <a:pt x="2001" y="3954"/>
                    <a:pt x="2048" y="3918"/>
                  </a:cubicBezTo>
                  <a:cubicBezTo>
                    <a:pt x="2084" y="3870"/>
                    <a:pt x="2084" y="3811"/>
                    <a:pt x="2048" y="3763"/>
                  </a:cubicBezTo>
                  <a:cubicBezTo>
                    <a:pt x="1846" y="3501"/>
                    <a:pt x="2286" y="3573"/>
                    <a:pt x="2227" y="3394"/>
                  </a:cubicBezTo>
                  <a:cubicBezTo>
                    <a:pt x="2227" y="3239"/>
                    <a:pt x="2120" y="3120"/>
                    <a:pt x="2096" y="2977"/>
                  </a:cubicBezTo>
                  <a:cubicBezTo>
                    <a:pt x="2060" y="2870"/>
                    <a:pt x="2060" y="2751"/>
                    <a:pt x="2084" y="2632"/>
                  </a:cubicBezTo>
                  <a:cubicBezTo>
                    <a:pt x="2155" y="2430"/>
                    <a:pt x="2024" y="2275"/>
                    <a:pt x="1929" y="2132"/>
                  </a:cubicBezTo>
                  <a:cubicBezTo>
                    <a:pt x="1977" y="1775"/>
                    <a:pt x="2001" y="1418"/>
                    <a:pt x="2048" y="1061"/>
                  </a:cubicBezTo>
                  <a:cubicBezTo>
                    <a:pt x="2096" y="1013"/>
                    <a:pt x="2108" y="953"/>
                    <a:pt x="2096" y="906"/>
                  </a:cubicBezTo>
                  <a:cubicBezTo>
                    <a:pt x="2001" y="691"/>
                    <a:pt x="1929" y="477"/>
                    <a:pt x="1762" y="310"/>
                  </a:cubicBezTo>
                  <a:cubicBezTo>
                    <a:pt x="1722" y="318"/>
                    <a:pt x="1682" y="321"/>
                    <a:pt x="1644" y="321"/>
                  </a:cubicBezTo>
                  <a:cubicBezTo>
                    <a:pt x="1436" y="321"/>
                    <a:pt x="1266" y="214"/>
                    <a:pt x="1155" y="13"/>
                  </a:cubicBezTo>
                  <a:cubicBezTo>
                    <a:pt x="1131" y="8"/>
                    <a:pt x="1104" y="5"/>
                    <a:pt x="1077" y="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35"/>
            <p:cNvSpPr/>
            <p:nvPr/>
          </p:nvSpPr>
          <p:spPr>
            <a:xfrm>
              <a:off x="6018300" y="3917275"/>
              <a:ext cx="158850" cy="23600"/>
            </a:xfrm>
            <a:custGeom>
              <a:avLst/>
              <a:gdLst/>
              <a:ahLst/>
              <a:cxnLst/>
              <a:rect l="l" t="t" r="r" b="b"/>
              <a:pathLst>
                <a:path w="6354" h="944" extrusionOk="0">
                  <a:moveTo>
                    <a:pt x="1191" y="1"/>
                  </a:moveTo>
                  <a:cubicBezTo>
                    <a:pt x="1120" y="1"/>
                    <a:pt x="1060" y="1"/>
                    <a:pt x="977" y="13"/>
                  </a:cubicBezTo>
                  <a:cubicBezTo>
                    <a:pt x="882" y="36"/>
                    <a:pt x="786" y="60"/>
                    <a:pt x="691" y="108"/>
                  </a:cubicBezTo>
                  <a:cubicBezTo>
                    <a:pt x="657" y="230"/>
                    <a:pt x="621" y="270"/>
                    <a:pt x="583" y="270"/>
                  </a:cubicBezTo>
                  <a:cubicBezTo>
                    <a:pt x="513" y="270"/>
                    <a:pt x="439" y="135"/>
                    <a:pt x="370" y="120"/>
                  </a:cubicBezTo>
                  <a:cubicBezTo>
                    <a:pt x="342" y="112"/>
                    <a:pt x="313" y="108"/>
                    <a:pt x="283" y="108"/>
                  </a:cubicBezTo>
                  <a:cubicBezTo>
                    <a:pt x="223" y="108"/>
                    <a:pt x="159" y="124"/>
                    <a:pt x="96" y="155"/>
                  </a:cubicBezTo>
                  <a:cubicBezTo>
                    <a:pt x="24" y="215"/>
                    <a:pt x="0" y="286"/>
                    <a:pt x="0" y="394"/>
                  </a:cubicBezTo>
                  <a:cubicBezTo>
                    <a:pt x="12" y="453"/>
                    <a:pt x="36" y="489"/>
                    <a:pt x="96" y="524"/>
                  </a:cubicBezTo>
                  <a:cubicBezTo>
                    <a:pt x="191" y="536"/>
                    <a:pt x="286" y="536"/>
                    <a:pt x="358" y="596"/>
                  </a:cubicBezTo>
                  <a:cubicBezTo>
                    <a:pt x="501" y="596"/>
                    <a:pt x="655" y="620"/>
                    <a:pt x="798" y="620"/>
                  </a:cubicBezTo>
                  <a:cubicBezTo>
                    <a:pt x="917" y="566"/>
                    <a:pt x="1036" y="539"/>
                    <a:pt x="1155" y="539"/>
                  </a:cubicBezTo>
                  <a:cubicBezTo>
                    <a:pt x="1274" y="539"/>
                    <a:pt x="1394" y="566"/>
                    <a:pt x="1513" y="620"/>
                  </a:cubicBezTo>
                  <a:cubicBezTo>
                    <a:pt x="1667" y="655"/>
                    <a:pt x="1798" y="715"/>
                    <a:pt x="1953" y="763"/>
                  </a:cubicBezTo>
                  <a:cubicBezTo>
                    <a:pt x="2029" y="706"/>
                    <a:pt x="2108" y="679"/>
                    <a:pt x="2186" y="679"/>
                  </a:cubicBezTo>
                  <a:cubicBezTo>
                    <a:pt x="2254" y="679"/>
                    <a:pt x="2320" y="700"/>
                    <a:pt x="2382" y="739"/>
                  </a:cubicBezTo>
                  <a:lnTo>
                    <a:pt x="2667" y="739"/>
                  </a:lnTo>
                  <a:cubicBezTo>
                    <a:pt x="2697" y="715"/>
                    <a:pt x="2721" y="703"/>
                    <a:pt x="2745" y="703"/>
                  </a:cubicBezTo>
                  <a:cubicBezTo>
                    <a:pt x="2769" y="703"/>
                    <a:pt x="2792" y="715"/>
                    <a:pt x="2822" y="739"/>
                  </a:cubicBezTo>
                  <a:cubicBezTo>
                    <a:pt x="3073" y="805"/>
                    <a:pt x="3329" y="823"/>
                    <a:pt x="3587" y="823"/>
                  </a:cubicBezTo>
                  <a:cubicBezTo>
                    <a:pt x="3875" y="823"/>
                    <a:pt x="4164" y="801"/>
                    <a:pt x="4451" y="801"/>
                  </a:cubicBezTo>
                  <a:cubicBezTo>
                    <a:pt x="4685" y="801"/>
                    <a:pt x="4917" y="816"/>
                    <a:pt x="5144" y="870"/>
                  </a:cubicBezTo>
                  <a:cubicBezTo>
                    <a:pt x="5192" y="870"/>
                    <a:pt x="5239" y="870"/>
                    <a:pt x="5263" y="882"/>
                  </a:cubicBezTo>
                  <a:cubicBezTo>
                    <a:pt x="5263" y="882"/>
                    <a:pt x="5287" y="894"/>
                    <a:pt x="5311" y="917"/>
                  </a:cubicBezTo>
                  <a:cubicBezTo>
                    <a:pt x="5320" y="920"/>
                    <a:pt x="5328" y="922"/>
                    <a:pt x="5336" y="922"/>
                  </a:cubicBezTo>
                  <a:cubicBezTo>
                    <a:pt x="5359" y="922"/>
                    <a:pt x="5379" y="908"/>
                    <a:pt x="5406" y="882"/>
                  </a:cubicBezTo>
                  <a:cubicBezTo>
                    <a:pt x="5464" y="838"/>
                    <a:pt x="5518" y="822"/>
                    <a:pt x="5569" y="822"/>
                  </a:cubicBezTo>
                  <a:cubicBezTo>
                    <a:pt x="5687" y="822"/>
                    <a:pt x="5794" y="904"/>
                    <a:pt x="5918" y="929"/>
                  </a:cubicBezTo>
                  <a:cubicBezTo>
                    <a:pt x="5981" y="936"/>
                    <a:pt x="6044" y="943"/>
                    <a:pt x="6101" y="943"/>
                  </a:cubicBezTo>
                  <a:cubicBezTo>
                    <a:pt x="6248" y="943"/>
                    <a:pt x="6354" y="893"/>
                    <a:pt x="6311" y="644"/>
                  </a:cubicBezTo>
                  <a:cubicBezTo>
                    <a:pt x="6132" y="394"/>
                    <a:pt x="5858" y="417"/>
                    <a:pt x="5608" y="405"/>
                  </a:cubicBezTo>
                  <a:cubicBezTo>
                    <a:pt x="5571" y="404"/>
                    <a:pt x="5535" y="404"/>
                    <a:pt x="5498" y="404"/>
                  </a:cubicBezTo>
                  <a:cubicBezTo>
                    <a:pt x="5350" y="404"/>
                    <a:pt x="5202" y="411"/>
                    <a:pt x="5053" y="411"/>
                  </a:cubicBezTo>
                  <a:cubicBezTo>
                    <a:pt x="4867" y="411"/>
                    <a:pt x="4680" y="399"/>
                    <a:pt x="4489" y="346"/>
                  </a:cubicBezTo>
                  <a:cubicBezTo>
                    <a:pt x="3620" y="155"/>
                    <a:pt x="2703" y="167"/>
                    <a:pt x="1834" y="36"/>
                  </a:cubicBezTo>
                  <a:cubicBezTo>
                    <a:pt x="1620" y="1"/>
                    <a:pt x="1394"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35"/>
            <p:cNvSpPr/>
            <p:nvPr/>
          </p:nvSpPr>
          <p:spPr>
            <a:xfrm>
              <a:off x="5791200" y="3900600"/>
              <a:ext cx="32450" cy="67175"/>
            </a:xfrm>
            <a:custGeom>
              <a:avLst/>
              <a:gdLst/>
              <a:ahLst/>
              <a:cxnLst/>
              <a:rect l="l" t="t" r="r" b="b"/>
              <a:pathLst>
                <a:path w="1298" h="2687" extrusionOk="0">
                  <a:moveTo>
                    <a:pt x="845" y="1"/>
                  </a:moveTo>
                  <a:lnTo>
                    <a:pt x="845" y="1"/>
                  </a:lnTo>
                  <a:cubicBezTo>
                    <a:pt x="655" y="96"/>
                    <a:pt x="774" y="334"/>
                    <a:pt x="619" y="477"/>
                  </a:cubicBezTo>
                  <a:cubicBezTo>
                    <a:pt x="524" y="346"/>
                    <a:pt x="441" y="215"/>
                    <a:pt x="298" y="132"/>
                  </a:cubicBezTo>
                  <a:cubicBezTo>
                    <a:pt x="36" y="334"/>
                    <a:pt x="107" y="632"/>
                    <a:pt x="71" y="894"/>
                  </a:cubicBezTo>
                  <a:cubicBezTo>
                    <a:pt x="71" y="1144"/>
                    <a:pt x="95" y="1406"/>
                    <a:pt x="60" y="1656"/>
                  </a:cubicBezTo>
                  <a:cubicBezTo>
                    <a:pt x="0" y="2001"/>
                    <a:pt x="619" y="2037"/>
                    <a:pt x="405" y="2454"/>
                  </a:cubicBezTo>
                  <a:cubicBezTo>
                    <a:pt x="508" y="2612"/>
                    <a:pt x="636" y="2687"/>
                    <a:pt x="771" y="2687"/>
                  </a:cubicBezTo>
                  <a:cubicBezTo>
                    <a:pt x="869" y="2687"/>
                    <a:pt x="971" y="2648"/>
                    <a:pt x="1072" y="2573"/>
                  </a:cubicBezTo>
                  <a:cubicBezTo>
                    <a:pt x="1298" y="2394"/>
                    <a:pt x="988" y="2251"/>
                    <a:pt x="964" y="2084"/>
                  </a:cubicBezTo>
                  <a:lnTo>
                    <a:pt x="964" y="2013"/>
                  </a:lnTo>
                  <a:cubicBezTo>
                    <a:pt x="714" y="1358"/>
                    <a:pt x="869" y="668"/>
                    <a:pt x="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35"/>
            <p:cNvSpPr/>
            <p:nvPr/>
          </p:nvSpPr>
          <p:spPr>
            <a:xfrm>
              <a:off x="6127550" y="3920600"/>
              <a:ext cx="106275" cy="22175"/>
            </a:xfrm>
            <a:custGeom>
              <a:avLst/>
              <a:gdLst/>
              <a:ahLst/>
              <a:cxnLst/>
              <a:rect l="l" t="t" r="r" b="b"/>
              <a:pathLst>
                <a:path w="4251" h="887" extrusionOk="0">
                  <a:moveTo>
                    <a:pt x="3468" y="0"/>
                  </a:moveTo>
                  <a:cubicBezTo>
                    <a:pt x="3435" y="0"/>
                    <a:pt x="3401" y="9"/>
                    <a:pt x="3370" y="22"/>
                  </a:cubicBezTo>
                  <a:cubicBezTo>
                    <a:pt x="3242" y="104"/>
                    <a:pt x="3239" y="332"/>
                    <a:pt x="3028" y="332"/>
                  </a:cubicBezTo>
                  <a:cubicBezTo>
                    <a:pt x="3023" y="332"/>
                    <a:pt x="3018" y="332"/>
                    <a:pt x="3012" y="332"/>
                  </a:cubicBezTo>
                  <a:cubicBezTo>
                    <a:pt x="2983" y="334"/>
                    <a:pt x="2954" y="335"/>
                    <a:pt x="2925" y="335"/>
                  </a:cubicBezTo>
                  <a:cubicBezTo>
                    <a:pt x="2776" y="335"/>
                    <a:pt x="2628" y="308"/>
                    <a:pt x="2488" y="249"/>
                  </a:cubicBezTo>
                  <a:cubicBezTo>
                    <a:pt x="2429" y="213"/>
                    <a:pt x="2369" y="189"/>
                    <a:pt x="2310" y="165"/>
                  </a:cubicBezTo>
                  <a:cubicBezTo>
                    <a:pt x="2082" y="116"/>
                    <a:pt x="1847" y="112"/>
                    <a:pt x="1612" y="112"/>
                  </a:cubicBezTo>
                  <a:cubicBezTo>
                    <a:pt x="1565" y="112"/>
                    <a:pt x="1518" y="112"/>
                    <a:pt x="1470" y="112"/>
                  </a:cubicBezTo>
                  <a:cubicBezTo>
                    <a:pt x="1188" y="112"/>
                    <a:pt x="905" y="106"/>
                    <a:pt x="631" y="22"/>
                  </a:cubicBezTo>
                  <a:cubicBezTo>
                    <a:pt x="581" y="8"/>
                    <a:pt x="531" y="1"/>
                    <a:pt x="481" y="1"/>
                  </a:cubicBezTo>
                  <a:cubicBezTo>
                    <a:pt x="279" y="1"/>
                    <a:pt x="86" y="117"/>
                    <a:pt x="0" y="356"/>
                  </a:cubicBezTo>
                  <a:cubicBezTo>
                    <a:pt x="70" y="447"/>
                    <a:pt x="160" y="460"/>
                    <a:pt x="254" y="460"/>
                  </a:cubicBezTo>
                  <a:cubicBezTo>
                    <a:pt x="292" y="460"/>
                    <a:pt x="330" y="457"/>
                    <a:pt x="367" y="457"/>
                  </a:cubicBezTo>
                  <a:cubicBezTo>
                    <a:pt x="396" y="457"/>
                    <a:pt x="425" y="459"/>
                    <a:pt x="453" y="463"/>
                  </a:cubicBezTo>
                  <a:cubicBezTo>
                    <a:pt x="568" y="486"/>
                    <a:pt x="685" y="492"/>
                    <a:pt x="803" y="492"/>
                  </a:cubicBezTo>
                  <a:cubicBezTo>
                    <a:pt x="942" y="492"/>
                    <a:pt x="1082" y="483"/>
                    <a:pt x="1221" y="483"/>
                  </a:cubicBezTo>
                  <a:cubicBezTo>
                    <a:pt x="1447" y="483"/>
                    <a:pt x="1669" y="507"/>
                    <a:pt x="1881" y="630"/>
                  </a:cubicBezTo>
                  <a:cubicBezTo>
                    <a:pt x="2238" y="844"/>
                    <a:pt x="2613" y="887"/>
                    <a:pt x="2991" y="887"/>
                  </a:cubicBezTo>
                  <a:cubicBezTo>
                    <a:pt x="3244" y="887"/>
                    <a:pt x="3498" y="868"/>
                    <a:pt x="3751" y="868"/>
                  </a:cubicBezTo>
                  <a:cubicBezTo>
                    <a:pt x="3777" y="860"/>
                    <a:pt x="3805" y="858"/>
                    <a:pt x="3835" y="858"/>
                  </a:cubicBezTo>
                  <a:cubicBezTo>
                    <a:pt x="3891" y="858"/>
                    <a:pt x="3950" y="867"/>
                    <a:pt x="4006" y="867"/>
                  </a:cubicBezTo>
                  <a:cubicBezTo>
                    <a:pt x="4104" y="867"/>
                    <a:pt x="4189" y="838"/>
                    <a:pt x="4215" y="677"/>
                  </a:cubicBezTo>
                  <a:cubicBezTo>
                    <a:pt x="4251" y="356"/>
                    <a:pt x="3929" y="344"/>
                    <a:pt x="3774" y="201"/>
                  </a:cubicBezTo>
                  <a:cubicBezTo>
                    <a:pt x="3727" y="153"/>
                    <a:pt x="3667" y="118"/>
                    <a:pt x="3620" y="82"/>
                  </a:cubicBezTo>
                  <a:cubicBezTo>
                    <a:pt x="3575" y="23"/>
                    <a:pt x="3522" y="0"/>
                    <a:pt x="3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35"/>
            <p:cNvSpPr/>
            <p:nvPr/>
          </p:nvSpPr>
          <p:spPr>
            <a:xfrm>
              <a:off x="5884050" y="3907175"/>
              <a:ext cx="104800" cy="19175"/>
            </a:xfrm>
            <a:custGeom>
              <a:avLst/>
              <a:gdLst/>
              <a:ahLst/>
              <a:cxnLst/>
              <a:rect l="l" t="t" r="r" b="b"/>
              <a:pathLst>
                <a:path w="4192" h="767" extrusionOk="0">
                  <a:moveTo>
                    <a:pt x="597" y="1"/>
                  </a:moveTo>
                  <a:cubicBezTo>
                    <a:pt x="397" y="1"/>
                    <a:pt x="198" y="5"/>
                    <a:pt x="1" y="12"/>
                  </a:cubicBezTo>
                  <a:cubicBezTo>
                    <a:pt x="132" y="262"/>
                    <a:pt x="489" y="83"/>
                    <a:pt x="608" y="333"/>
                  </a:cubicBezTo>
                  <a:cubicBezTo>
                    <a:pt x="989" y="678"/>
                    <a:pt x="1501" y="500"/>
                    <a:pt x="1930" y="678"/>
                  </a:cubicBezTo>
                  <a:cubicBezTo>
                    <a:pt x="1989" y="702"/>
                    <a:pt x="2061" y="726"/>
                    <a:pt x="2144" y="726"/>
                  </a:cubicBezTo>
                  <a:lnTo>
                    <a:pt x="3120" y="726"/>
                  </a:lnTo>
                  <a:cubicBezTo>
                    <a:pt x="3140" y="725"/>
                    <a:pt x="3159" y="724"/>
                    <a:pt x="3179" y="724"/>
                  </a:cubicBezTo>
                  <a:cubicBezTo>
                    <a:pt x="3349" y="724"/>
                    <a:pt x="3527" y="766"/>
                    <a:pt x="3696" y="766"/>
                  </a:cubicBezTo>
                  <a:cubicBezTo>
                    <a:pt x="3878" y="766"/>
                    <a:pt x="4051" y="717"/>
                    <a:pt x="4192" y="512"/>
                  </a:cubicBezTo>
                  <a:cubicBezTo>
                    <a:pt x="4150" y="387"/>
                    <a:pt x="4061" y="372"/>
                    <a:pt x="3966" y="372"/>
                  </a:cubicBezTo>
                  <a:cubicBezTo>
                    <a:pt x="3936" y="372"/>
                    <a:pt x="3905" y="373"/>
                    <a:pt x="3876" y="373"/>
                  </a:cubicBezTo>
                  <a:cubicBezTo>
                    <a:pt x="3811" y="373"/>
                    <a:pt x="3749" y="366"/>
                    <a:pt x="3704" y="321"/>
                  </a:cubicBezTo>
                  <a:cubicBezTo>
                    <a:pt x="3215" y="274"/>
                    <a:pt x="2703" y="286"/>
                    <a:pt x="2227" y="166"/>
                  </a:cubicBezTo>
                  <a:cubicBezTo>
                    <a:pt x="1695" y="36"/>
                    <a:pt x="1144" y="1"/>
                    <a:pt x="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35"/>
            <p:cNvSpPr/>
            <p:nvPr/>
          </p:nvSpPr>
          <p:spPr>
            <a:xfrm>
              <a:off x="6132000" y="3898150"/>
              <a:ext cx="70575" cy="22725"/>
            </a:xfrm>
            <a:custGeom>
              <a:avLst/>
              <a:gdLst/>
              <a:ahLst/>
              <a:cxnLst/>
              <a:rect l="l" t="t" r="r" b="b"/>
              <a:pathLst>
                <a:path w="2823" h="909" extrusionOk="0">
                  <a:moveTo>
                    <a:pt x="689" y="1"/>
                  </a:moveTo>
                  <a:cubicBezTo>
                    <a:pt x="481" y="1"/>
                    <a:pt x="273" y="29"/>
                    <a:pt x="72" y="135"/>
                  </a:cubicBezTo>
                  <a:cubicBezTo>
                    <a:pt x="13" y="230"/>
                    <a:pt x="1" y="349"/>
                    <a:pt x="36" y="468"/>
                  </a:cubicBezTo>
                  <a:cubicBezTo>
                    <a:pt x="167" y="754"/>
                    <a:pt x="405" y="908"/>
                    <a:pt x="715" y="908"/>
                  </a:cubicBezTo>
                  <a:cubicBezTo>
                    <a:pt x="836" y="890"/>
                    <a:pt x="949" y="850"/>
                    <a:pt x="1072" y="850"/>
                  </a:cubicBezTo>
                  <a:cubicBezTo>
                    <a:pt x="1107" y="850"/>
                    <a:pt x="1143" y="853"/>
                    <a:pt x="1179" y="861"/>
                  </a:cubicBezTo>
                  <a:cubicBezTo>
                    <a:pt x="1239" y="873"/>
                    <a:pt x="1298" y="885"/>
                    <a:pt x="1358" y="885"/>
                  </a:cubicBezTo>
                  <a:cubicBezTo>
                    <a:pt x="1418" y="885"/>
                    <a:pt x="1465" y="873"/>
                    <a:pt x="1525" y="861"/>
                  </a:cubicBezTo>
                  <a:cubicBezTo>
                    <a:pt x="1560" y="849"/>
                    <a:pt x="1608" y="813"/>
                    <a:pt x="1644" y="766"/>
                  </a:cubicBezTo>
                  <a:cubicBezTo>
                    <a:pt x="1666" y="728"/>
                    <a:pt x="1698" y="710"/>
                    <a:pt x="1739" y="710"/>
                  </a:cubicBezTo>
                  <a:cubicBezTo>
                    <a:pt x="1763" y="710"/>
                    <a:pt x="1791" y="717"/>
                    <a:pt x="1822" y="730"/>
                  </a:cubicBezTo>
                  <a:cubicBezTo>
                    <a:pt x="1846" y="754"/>
                    <a:pt x="1894" y="789"/>
                    <a:pt x="1918" y="813"/>
                  </a:cubicBezTo>
                  <a:cubicBezTo>
                    <a:pt x="1977" y="861"/>
                    <a:pt x="2060" y="885"/>
                    <a:pt x="2132" y="885"/>
                  </a:cubicBezTo>
                  <a:cubicBezTo>
                    <a:pt x="2180" y="885"/>
                    <a:pt x="2215" y="885"/>
                    <a:pt x="2263" y="861"/>
                  </a:cubicBezTo>
                  <a:lnTo>
                    <a:pt x="2322" y="825"/>
                  </a:lnTo>
                  <a:cubicBezTo>
                    <a:pt x="2346" y="819"/>
                    <a:pt x="2370" y="816"/>
                    <a:pt x="2394" y="816"/>
                  </a:cubicBezTo>
                  <a:cubicBezTo>
                    <a:pt x="2418" y="816"/>
                    <a:pt x="2441" y="819"/>
                    <a:pt x="2465" y="825"/>
                  </a:cubicBezTo>
                  <a:cubicBezTo>
                    <a:pt x="2511" y="848"/>
                    <a:pt x="2558" y="861"/>
                    <a:pt x="2604" y="861"/>
                  </a:cubicBezTo>
                  <a:cubicBezTo>
                    <a:pt x="2629" y="861"/>
                    <a:pt x="2654" y="857"/>
                    <a:pt x="2680" y="849"/>
                  </a:cubicBezTo>
                  <a:cubicBezTo>
                    <a:pt x="2727" y="813"/>
                    <a:pt x="2763" y="766"/>
                    <a:pt x="2787" y="730"/>
                  </a:cubicBezTo>
                  <a:cubicBezTo>
                    <a:pt x="2822" y="587"/>
                    <a:pt x="2822" y="492"/>
                    <a:pt x="2703" y="397"/>
                  </a:cubicBezTo>
                  <a:lnTo>
                    <a:pt x="2561" y="266"/>
                  </a:lnTo>
                  <a:cubicBezTo>
                    <a:pt x="2287" y="27"/>
                    <a:pt x="1929" y="135"/>
                    <a:pt x="1608" y="27"/>
                  </a:cubicBezTo>
                  <a:cubicBezTo>
                    <a:pt x="1542" y="35"/>
                    <a:pt x="1474" y="38"/>
                    <a:pt x="1407" y="38"/>
                  </a:cubicBezTo>
                  <a:cubicBezTo>
                    <a:pt x="1171" y="38"/>
                    <a:pt x="929" y="1"/>
                    <a:pt x="6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35"/>
            <p:cNvSpPr/>
            <p:nvPr/>
          </p:nvSpPr>
          <p:spPr>
            <a:xfrm>
              <a:off x="5812625" y="3873675"/>
              <a:ext cx="72050" cy="27850"/>
            </a:xfrm>
            <a:custGeom>
              <a:avLst/>
              <a:gdLst/>
              <a:ahLst/>
              <a:cxnLst/>
              <a:rect l="l" t="t" r="r" b="b"/>
              <a:pathLst>
                <a:path w="2882" h="1114" extrusionOk="0">
                  <a:moveTo>
                    <a:pt x="882" y="1"/>
                  </a:moveTo>
                  <a:cubicBezTo>
                    <a:pt x="590" y="1"/>
                    <a:pt x="296" y="22"/>
                    <a:pt x="0" y="66"/>
                  </a:cubicBezTo>
                  <a:cubicBezTo>
                    <a:pt x="36" y="233"/>
                    <a:pt x="155" y="304"/>
                    <a:pt x="298" y="375"/>
                  </a:cubicBezTo>
                  <a:cubicBezTo>
                    <a:pt x="322" y="411"/>
                    <a:pt x="357" y="459"/>
                    <a:pt x="381" y="494"/>
                  </a:cubicBezTo>
                  <a:cubicBezTo>
                    <a:pt x="417" y="649"/>
                    <a:pt x="274" y="649"/>
                    <a:pt x="203" y="721"/>
                  </a:cubicBezTo>
                  <a:cubicBezTo>
                    <a:pt x="191" y="756"/>
                    <a:pt x="155" y="768"/>
                    <a:pt x="143" y="792"/>
                  </a:cubicBezTo>
                  <a:lnTo>
                    <a:pt x="143" y="947"/>
                  </a:lnTo>
                  <a:cubicBezTo>
                    <a:pt x="655" y="995"/>
                    <a:pt x="1167" y="1054"/>
                    <a:pt x="1691" y="1114"/>
                  </a:cubicBezTo>
                  <a:cubicBezTo>
                    <a:pt x="1739" y="1078"/>
                    <a:pt x="1750" y="1018"/>
                    <a:pt x="1739" y="959"/>
                  </a:cubicBezTo>
                  <a:cubicBezTo>
                    <a:pt x="1620" y="816"/>
                    <a:pt x="1727" y="709"/>
                    <a:pt x="1846" y="637"/>
                  </a:cubicBezTo>
                  <a:cubicBezTo>
                    <a:pt x="1989" y="533"/>
                    <a:pt x="2140" y="504"/>
                    <a:pt x="2294" y="504"/>
                  </a:cubicBezTo>
                  <a:cubicBezTo>
                    <a:pt x="2473" y="504"/>
                    <a:pt x="2655" y="542"/>
                    <a:pt x="2834" y="542"/>
                  </a:cubicBezTo>
                  <a:cubicBezTo>
                    <a:pt x="2882" y="471"/>
                    <a:pt x="2882" y="399"/>
                    <a:pt x="2822" y="316"/>
                  </a:cubicBezTo>
                  <a:cubicBezTo>
                    <a:pt x="2187" y="110"/>
                    <a:pt x="1540"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35"/>
            <p:cNvSpPr/>
            <p:nvPr/>
          </p:nvSpPr>
          <p:spPr>
            <a:xfrm>
              <a:off x="5829875" y="3982500"/>
              <a:ext cx="83075" cy="9425"/>
            </a:xfrm>
            <a:custGeom>
              <a:avLst/>
              <a:gdLst/>
              <a:ahLst/>
              <a:cxnLst/>
              <a:rect l="l" t="t" r="r" b="b"/>
              <a:pathLst>
                <a:path w="3323" h="377" extrusionOk="0">
                  <a:moveTo>
                    <a:pt x="2458" y="0"/>
                  </a:moveTo>
                  <a:cubicBezTo>
                    <a:pt x="2118" y="0"/>
                    <a:pt x="1775" y="37"/>
                    <a:pt x="1440" y="37"/>
                  </a:cubicBezTo>
                  <a:cubicBezTo>
                    <a:pt x="1392" y="37"/>
                    <a:pt x="1345" y="36"/>
                    <a:pt x="1299" y="35"/>
                  </a:cubicBezTo>
                  <a:cubicBezTo>
                    <a:pt x="1176" y="78"/>
                    <a:pt x="1056" y="102"/>
                    <a:pt x="936" y="102"/>
                  </a:cubicBezTo>
                  <a:cubicBezTo>
                    <a:pt x="824" y="102"/>
                    <a:pt x="711" y="81"/>
                    <a:pt x="596" y="35"/>
                  </a:cubicBezTo>
                  <a:lnTo>
                    <a:pt x="441" y="35"/>
                  </a:lnTo>
                  <a:cubicBezTo>
                    <a:pt x="408" y="64"/>
                    <a:pt x="370" y="72"/>
                    <a:pt x="329" y="72"/>
                  </a:cubicBezTo>
                  <a:cubicBezTo>
                    <a:pt x="281" y="72"/>
                    <a:pt x="229" y="61"/>
                    <a:pt x="179" y="61"/>
                  </a:cubicBezTo>
                  <a:cubicBezTo>
                    <a:pt x="133" y="61"/>
                    <a:pt x="88" y="71"/>
                    <a:pt x="48" y="106"/>
                  </a:cubicBezTo>
                  <a:cubicBezTo>
                    <a:pt x="37" y="130"/>
                    <a:pt x="25" y="154"/>
                    <a:pt x="1" y="178"/>
                  </a:cubicBezTo>
                  <a:cubicBezTo>
                    <a:pt x="190" y="291"/>
                    <a:pt x="389" y="318"/>
                    <a:pt x="589" y="318"/>
                  </a:cubicBezTo>
                  <a:cubicBezTo>
                    <a:pt x="767" y="318"/>
                    <a:pt x="946" y="297"/>
                    <a:pt x="1120" y="297"/>
                  </a:cubicBezTo>
                  <a:cubicBezTo>
                    <a:pt x="1551" y="305"/>
                    <a:pt x="1972" y="377"/>
                    <a:pt x="2396" y="377"/>
                  </a:cubicBezTo>
                  <a:cubicBezTo>
                    <a:pt x="2604" y="377"/>
                    <a:pt x="2813" y="360"/>
                    <a:pt x="3025" y="309"/>
                  </a:cubicBezTo>
                  <a:cubicBezTo>
                    <a:pt x="3096" y="237"/>
                    <a:pt x="3192" y="237"/>
                    <a:pt x="3275" y="213"/>
                  </a:cubicBezTo>
                  <a:cubicBezTo>
                    <a:pt x="3287" y="178"/>
                    <a:pt x="3311" y="166"/>
                    <a:pt x="3323" y="130"/>
                  </a:cubicBezTo>
                  <a:cubicBezTo>
                    <a:pt x="3041" y="28"/>
                    <a:pt x="2750"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35"/>
            <p:cNvSpPr/>
            <p:nvPr/>
          </p:nvSpPr>
          <p:spPr>
            <a:xfrm>
              <a:off x="5924825" y="3936775"/>
              <a:ext cx="78925" cy="11625"/>
            </a:xfrm>
            <a:custGeom>
              <a:avLst/>
              <a:gdLst/>
              <a:ahLst/>
              <a:cxnLst/>
              <a:rect l="l" t="t" r="r" b="b"/>
              <a:pathLst>
                <a:path w="3157" h="465" extrusionOk="0">
                  <a:moveTo>
                    <a:pt x="174" y="0"/>
                  </a:moveTo>
                  <a:cubicBezTo>
                    <a:pt x="153" y="0"/>
                    <a:pt x="132" y="6"/>
                    <a:pt x="108" y="18"/>
                  </a:cubicBezTo>
                  <a:cubicBezTo>
                    <a:pt x="1" y="102"/>
                    <a:pt x="13" y="197"/>
                    <a:pt x="120" y="280"/>
                  </a:cubicBezTo>
                  <a:cubicBezTo>
                    <a:pt x="729" y="400"/>
                    <a:pt x="1350" y="465"/>
                    <a:pt x="1970" y="465"/>
                  </a:cubicBezTo>
                  <a:cubicBezTo>
                    <a:pt x="2211" y="465"/>
                    <a:pt x="2452" y="455"/>
                    <a:pt x="2692" y="435"/>
                  </a:cubicBezTo>
                  <a:cubicBezTo>
                    <a:pt x="2747" y="357"/>
                    <a:pt x="2829" y="355"/>
                    <a:pt x="2911" y="355"/>
                  </a:cubicBezTo>
                  <a:cubicBezTo>
                    <a:pt x="2917" y="355"/>
                    <a:pt x="2923" y="355"/>
                    <a:pt x="2928" y="355"/>
                  </a:cubicBezTo>
                  <a:cubicBezTo>
                    <a:pt x="3016" y="355"/>
                    <a:pt x="3102" y="352"/>
                    <a:pt x="3156" y="256"/>
                  </a:cubicBezTo>
                  <a:cubicBezTo>
                    <a:pt x="3049" y="169"/>
                    <a:pt x="2910" y="161"/>
                    <a:pt x="2772" y="161"/>
                  </a:cubicBezTo>
                  <a:cubicBezTo>
                    <a:pt x="2741" y="161"/>
                    <a:pt x="2710" y="161"/>
                    <a:pt x="2680" y="161"/>
                  </a:cubicBezTo>
                  <a:cubicBezTo>
                    <a:pt x="2251" y="149"/>
                    <a:pt x="1834" y="149"/>
                    <a:pt x="1406" y="137"/>
                  </a:cubicBezTo>
                  <a:cubicBezTo>
                    <a:pt x="1277" y="81"/>
                    <a:pt x="1144" y="67"/>
                    <a:pt x="1010" y="67"/>
                  </a:cubicBezTo>
                  <a:cubicBezTo>
                    <a:pt x="876" y="67"/>
                    <a:pt x="741" y="81"/>
                    <a:pt x="608" y="81"/>
                  </a:cubicBezTo>
                  <a:cubicBezTo>
                    <a:pt x="482" y="81"/>
                    <a:pt x="358" y="68"/>
                    <a:pt x="239" y="18"/>
                  </a:cubicBezTo>
                  <a:cubicBezTo>
                    <a:pt x="215" y="6"/>
                    <a:pt x="194" y="0"/>
                    <a:pt x="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35"/>
            <p:cNvSpPr/>
            <p:nvPr/>
          </p:nvSpPr>
          <p:spPr>
            <a:xfrm>
              <a:off x="6152550" y="3936325"/>
              <a:ext cx="69975" cy="10400"/>
            </a:xfrm>
            <a:custGeom>
              <a:avLst/>
              <a:gdLst/>
              <a:ahLst/>
              <a:cxnLst/>
              <a:rect l="l" t="t" r="r" b="b"/>
              <a:pathLst>
                <a:path w="2799" h="416" extrusionOk="0">
                  <a:moveTo>
                    <a:pt x="881" y="1"/>
                  </a:moveTo>
                  <a:cubicBezTo>
                    <a:pt x="832" y="80"/>
                    <a:pt x="774" y="106"/>
                    <a:pt x="709" y="106"/>
                  </a:cubicBezTo>
                  <a:cubicBezTo>
                    <a:pt x="648" y="106"/>
                    <a:pt x="581" y="83"/>
                    <a:pt x="512" y="60"/>
                  </a:cubicBezTo>
                  <a:cubicBezTo>
                    <a:pt x="439" y="36"/>
                    <a:pt x="365" y="19"/>
                    <a:pt x="293" y="19"/>
                  </a:cubicBezTo>
                  <a:cubicBezTo>
                    <a:pt x="190" y="19"/>
                    <a:pt x="91" y="53"/>
                    <a:pt x="0" y="143"/>
                  </a:cubicBezTo>
                  <a:cubicBezTo>
                    <a:pt x="174" y="222"/>
                    <a:pt x="323" y="415"/>
                    <a:pt x="521" y="415"/>
                  </a:cubicBezTo>
                  <a:cubicBezTo>
                    <a:pt x="594" y="415"/>
                    <a:pt x="673" y="389"/>
                    <a:pt x="762" y="322"/>
                  </a:cubicBezTo>
                  <a:cubicBezTo>
                    <a:pt x="770" y="318"/>
                    <a:pt x="780" y="316"/>
                    <a:pt x="790" y="316"/>
                  </a:cubicBezTo>
                  <a:cubicBezTo>
                    <a:pt x="835" y="316"/>
                    <a:pt x="899" y="347"/>
                    <a:pt x="947" y="347"/>
                  </a:cubicBezTo>
                  <a:cubicBezTo>
                    <a:pt x="953" y="347"/>
                    <a:pt x="959" y="347"/>
                    <a:pt x="965" y="346"/>
                  </a:cubicBezTo>
                  <a:cubicBezTo>
                    <a:pt x="1059" y="331"/>
                    <a:pt x="1155" y="325"/>
                    <a:pt x="1250" y="325"/>
                  </a:cubicBezTo>
                  <a:cubicBezTo>
                    <a:pt x="1560" y="325"/>
                    <a:pt x="1873" y="387"/>
                    <a:pt x="2182" y="387"/>
                  </a:cubicBezTo>
                  <a:cubicBezTo>
                    <a:pt x="2373" y="387"/>
                    <a:pt x="2563" y="363"/>
                    <a:pt x="2751" y="286"/>
                  </a:cubicBezTo>
                  <a:cubicBezTo>
                    <a:pt x="2798" y="227"/>
                    <a:pt x="2786" y="179"/>
                    <a:pt x="2715" y="167"/>
                  </a:cubicBezTo>
                  <a:cubicBezTo>
                    <a:pt x="2096" y="167"/>
                    <a:pt x="1488" y="72"/>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35"/>
            <p:cNvSpPr/>
            <p:nvPr/>
          </p:nvSpPr>
          <p:spPr>
            <a:xfrm>
              <a:off x="6066225" y="3943775"/>
              <a:ext cx="62825" cy="13125"/>
            </a:xfrm>
            <a:custGeom>
              <a:avLst/>
              <a:gdLst/>
              <a:ahLst/>
              <a:cxnLst/>
              <a:rect l="l" t="t" r="r" b="b"/>
              <a:pathLst>
                <a:path w="2513" h="525" extrusionOk="0">
                  <a:moveTo>
                    <a:pt x="477" y="0"/>
                  </a:moveTo>
                  <a:cubicBezTo>
                    <a:pt x="393" y="72"/>
                    <a:pt x="250" y="60"/>
                    <a:pt x="155" y="72"/>
                  </a:cubicBezTo>
                  <a:cubicBezTo>
                    <a:pt x="60" y="119"/>
                    <a:pt x="12" y="191"/>
                    <a:pt x="0" y="286"/>
                  </a:cubicBezTo>
                  <a:cubicBezTo>
                    <a:pt x="155" y="399"/>
                    <a:pt x="328" y="420"/>
                    <a:pt x="503" y="420"/>
                  </a:cubicBezTo>
                  <a:cubicBezTo>
                    <a:pt x="606" y="420"/>
                    <a:pt x="709" y="413"/>
                    <a:pt x="811" y="413"/>
                  </a:cubicBezTo>
                  <a:cubicBezTo>
                    <a:pt x="883" y="413"/>
                    <a:pt x="955" y="416"/>
                    <a:pt x="1024" y="429"/>
                  </a:cubicBezTo>
                  <a:cubicBezTo>
                    <a:pt x="1175" y="476"/>
                    <a:pt x="1327" y="486"/>
                    <a:pt x="1480" y="486"/>
                  </a:cubicBezTo>
                  <a:cubicBezTo>
                    <a:pt x="1606" y="486"/>
                    <a:pt x="1733" y="479"/>
                    <a:pt x="1859" y="479"/>
                  </a:cubicBezTo>
                  <a:cubicBezTo>
                    <a:pt x="1931" y="479"/>
                    <a:pt x="2002" y="481"/>
                    <a:pt x="2072" y="488"/>
                  </a:cubicBezTo>
                  <a:cubicBezTo>
                    <a:pt x="2203" y="465"/>
                    <a:pt x="2382" y="524"/>
                    <a:pt x="2489" y="369"/>
                  </a:cubicBezTo>
                  <a:cubicBezTo>
                    <a:pt x="2513" y="226"/>
                    <a:pt x="2417" y="179"/>
                    <a:pt x="2310" y="131"/>
                  </a:cubicBezTo>
                  <a:cubicBezTo>
                    <a:pt x="2310" y="119"/>
                    <a:pt x="2298" y="107"/>
                    <a:pt x="2263" y="96"/>
                  </a:cubicBezTo>
                  <a:cubicBezTo>
                    <a:pt x="2253" y="86"/>
                    <a:pt x="2241" y="80"/>
                    <a:pt x="2229" y="80"/>
                  </a:cubicBezTo>
                  <a:cubicBezTo>
                    <a:pt x="2211" y="80"/>
                    <a:pt x="2193" y="91"/>
                    <a:pt x="2179" y="119"/>
                  </a:cubicBezTo>
                  <a:lnTo>
                    <a:pt x="1893" y="119"/>
                  </a:lnTo>
                  <a:cubicBezTo>
                    <a:pt x="1893" y="107"/>
                    <a:pt x="1882" y="107"/>
                    <a:pt x="1846" y="96"/>
                  </a:cubicBezTo>
                  <a:cubicBezTo>
                    <a:pt x="1839" y="89"/>
                    <a:pt x="1832" y="86"/>
                    <a:pt x="1824" y="86"/>
                  </a:cubicBezTo>
                  <a:cubicBezTo>
                    <a:pt x="1803" y="86"/>
                    <a:pt x="1780" y="105"/>
                    <a:pt x="1763" y="131"/>
                  </a:cubicBezTo>
                  <a:cubicBezTo>
                    <a:pt x="1707" y="174"/>
                    <a:pt x="1655" y="198"/>
                    <a:pt x="1604" y="198"/>
                  </a:cubicBezTo>
                  <a:cubicBezTo>
                    <a:pt x="1557" y="198"/>
                    <a:pt x="1511" y="177"/>
                    <a:pt x="1465" y="131"/>
                  </a:cubicBezTo>
                  <a:cubicBezTo>
                    <a:pt x="1371" y="70"/>
                    <a:pt x="1271" y="55"/>
                    <a:pt x="1169" y="55"/>
                  </a:cubicBezTo>
                  <a:cubicBezTo>
                    <a:pt x="1072" y="55"/>
                    <a:pt x="972" y="69"/>
                    <a:pt x="874" y="69"/>
                  </a:cubicBezTo>
                  <a:cubicBezTo>
                    <a:pt x="775" y="69"/>
                    <a:pt x="678" y="55"/>
                    <a:pt x="584" y="0"/>
                  </a:cubicBezTo>
                  <a:cubicBezTo>
                    <a:pt x="566" y="6"/>
                    <a:pt x="548" y="9"/>
                    <a:pt x="530" y="9"/>
                  </a:cubicBezTo>
                  <a:cubicBezTo>
                    <a:pt x="512" y="9"/>
                    <a:pt x="494" y="6"/>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35"/>
            <p:cNvSpPr/>
            <p:nvPr/>
          </p:nvSpPr>
          <p:spPr>
            <a:xfrm>
              <a:off x="5898350" y="3915500"/>
              <a:ext cx="62525" cy="13425"/>
            </a:xfrm>
            <a:custGeom>
              <a:avLst/>
              <a:gdLst/>
              <a:ahLst/>
              <a:cxnLst/>
              <a:rect l="l" t="t" r="r" b="b"/>
              <a:pathLst>
                <a:path w="2501" h="537" extrusionOk="0">
                  <a:moveTo>
                    <a:pt x="0" y="0"/>
                  </a:moveTo>
                  <a:lnTo>
                    <a:pt x="0" y="72"/>
                  </a:lnTo>
                  <a:cubicBezTo>
                    <a:pt x="36" y="155"/>
                    <a:pt x="84" y="214"/>
                    <a:pt x="143" y="250"/>
                  </a:cubicBezTo>
                  <a:cubicBezTo>
                    <a:pt x="226" y="298"/>
                    <a:pt x="334" y="345"/>
                    <a:pt x="417" y="393"/>
                  </a:cubicBezTo>
                  <a:cubicBezTo>
                    <a:pt x="474" y="389"/>
                    <a:pt x="530" y="387"/>
                    <a:pt x="586" y="387"/>
                  </a:cubicBezTo>
                  <a:cubicBezTo>
                    <a:pt x="1086" y="387"/>
                    <a:pt x="1568" y="537"/>
                    <a:pt x="2060" y="537"/>
                  </a:cubicBezTo>
                  <a:cubicBezTo>
                    <a:pt x="2139" y="537"/>
                    <a:pt x="2218" y="533"/>
                    <a:pt x="2298" y="524"/>
                  </a:cubicBezTo>
                  <a:cubicBezTo>
                    <a:pt x="2358" y="476"/>
                    <a:pt x="2441" y="465"/>
                    <a:pt x="2489" y="393"/>
                  </a:cubicBezTo>
                  <a:cubicBezTo>
                    <a:pt x="2501" y="334"/>
                    <a:pt x="2489" y="298"/>
                    <a:pt x="2429" y="274"/>
                  </a:cubicBezTo>
                  <a:cubicBezTo>
                    <a:pt x="2346" y="274"/>
                    <a:pt x="2239" y="286"/>
                    <a:pt x="2143" y="286"/>
                  </a:cubicBezTo>
                  <a:cubicBezTo>
                    <a:pt x="2076" y="319"/>
                    <a:pt x="2007" y="340"/>
                    <a:pt x="1937" y="340"/>
                  </a:cubicBezTo>
                  <a:cubicBezTo>
                    <a:pt x="1858" y="340"/>
                    <a:pt x="1779" y="314"/>
                    <a:pt x="1703" y="250"/>
                  </a:cubicBezTo>
                  <a:cubicBezTo>
                    <a:pt x="1673" y="244"/>
                    <a:pt x="1646" y="241"/>
                    <a:pt x="1621" y="241"/>
                  </a:cubicBezTo>
                  <a:cubicBezTo>
                    <a:pt x="1596" y="241"/>
                    <a:pt x="1572" y="244"/>
                    <a:pt x="1548" y="250"/>
                  </a:cubicBezTo>
                  <a:cubicBezTo>
                    <a:pt x="1548" y="262"/>
                    <a:pt x="1536" y="286"/>
                    <a:pt x="1512" y="298"/>
                  </a:cubicBezTo>
                  <a:cubicBezTo>
                    <a:pt x="1503" y="301"/>
                    <a:pt x="1495" y="302"/>
                    <a:pt x="1487" y="302"/>
                  </a:cubicBezTo>
                  <a:cubicBezTo>
                    <a:pt x="1464" y="302"/>
                    <a:pt x="1444" y="289"/>
                    <a:pt x="1417" y="262"/>
                  </a:cubicBezTo>
                  <a:cubicBezTo>
                    <a:pt x="977" y="72"/>
                    <a:pt x="477" y="6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35"/>
            <p:cNvSpPr/>
            <p:nvPr/>
          </p:nvSpPr>
          <p:spPr>
            <a:xfrm>
              <a:off x="6075450" y="3994075"/>
              <a:ext cx="47350" cy="11075"/>
            </a:xfrm>
            <a:custGeom>
              <a:avLst/>
              <a:gdLst/>
              <a:ahLst/>
              <a:cxnLst/>
              <a:rect l="l" t="t" r="r" b="b"/>
              <a:pathLst>
                <a:path w="1894" h="443" extrusionOk="0">
                  <a:moveTo>
                    <a:pt x="84" y="0"/>
                  </a:moveTo>
                  <a:lnTo>
                    <a:pt x="84" y="0"/>
                  </a:lnTo>
                  <a:cubicBezTo>
                    <a:pt x="0" y="143"/>
                    <a:pt x="155" y="191"/>
                    <a:pt x="227" y="262"/>
                  </a:cubicBezTo>
                  <a:cubicBezTo>
                    <a:pt x="469" y="403"/>
                    <a:pt x="720" y="443"/>
                    <a:pt x="972" y="443"/>
                  </a:cubicBezTo>
                  <a:cubicBezTo>
                    <a:pt x="1252" y="443"/>
                    <a:pt x="1534" y="394"/>
                    <a:pt x="1810" y="381"/>
                  </a:cubicBezTo>
                  <a:cubicBezTo>
                    <a:pt x="1894" y="381"/>
                    <a:pt x="1834" y="239"/>
                    <a:pt x="1810" y="143"/>
                  </a:cubicBezTo>
                  <a:cubicBezTo>
                    <a:pt x="1239" y="84"/>
                    <a:pt x="655" y="4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35"/>
            <p:cNvSpPr/>
            <p:nvPr/>
          </p:nvSpPr>
          <p:spPr>
            <a:xfrm>
              <a:off x="5977225" y="3987150"/>
              <a:ext cx="63125" cy="10225"/>
            </a:xfrm>
            <a:custGeom>
              <a:avLst/>
              <a:gdLst/>
              <a:ahLst/>
              <a:cxnLst/>
              <a:rect l="l" t="t" r="r" b="b"/>
              <a:pathLst>
                <a:path w="2525" h="409" extrusionOk="0">
                  <a:moveTo>
                    <a:pt x="486" y="0"/>
                  </a:moveTo>
                  <a:cubicBezTo>
                    <a:pt x="471" y="0"/>
                    <a:pt x="456" y="1"/>
                    <a:pt x="441" y="4"/>
                  </a:cubicBezTo>
                  <a:cubicBezTo>
                    <a:pt x="334" y="170"/>
                    <a:pt x="108" y="111"/>
                    <a:pt x="0" y="277"/>
                  </a:cubicBezTo>
                  <a:cubicBezTo>
                    <a:pt x="108" y="396"/>
                    <a:pt x="239" y="408"/>
                    <a:pt x="393" y="408"/>
                  </a:cubicBezTo>
                  <a:lnTo>
                    <a:pt x="2441" y="408"/>
                  </a:lnTo>
                  <a:cubicBezTo>
                    <a:pt x="2525" y="349"/>
                    <a:pt x="2525" y="301"/>
                    <a:pt x="2429" y="266"/>
                  </a:cubicBezTo>
                  <a:cubicBezTo>
                    <a:pt x="2191" y="177"/>
                    <a:pt x="1939" y="128"/>
                    <a:pt x="1684" y="128"/>
                  </a:cubicBezTo>
                  <a:cubicBezTo>
                    <a:pt x="1596" y="128"/>
                    <a:pt x="1506" y="134"/>
                    <a:pt x="1417" y="146"/>
                  </a:cubicBezTo>
                  <a:cubicBezTo>
                    <a:pt x="1328" y="188"/>
                    <a:pt x="1236" y="209"/>
                    <a:pt x="1143" y="209"/>
                  </a:cubicBezTo>
                  <a:cubicBezTo>
                    <a:pt x="1051" y="209"/>
                    <a:pt x="959" y="188"/>
                    <a:pt x="870" y="146"/>
                  </a:cubicBezTo>
                  <a:cubicBezTo>
                    <a:pt x="751" y="93"/>
                    <a:pt x="623" y="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35"/>
            <p:cNvSpPr/>
            <p:nvPr/>
          </p:nvSpPr>
          <p:spPr>
            <a:xfrm>
              <a:off x="6220700" y="3924725"/>
              <a:ext cx="28300" cy="19125"/>
            </a:xfrm>
            <a:custGeom>
              <a:avLst/>
              <a:gdLst/>
              <a:ahLst/>
              <a:cxnLst/>
              <a:rect l="l" t="t" r="r" b="b"/>
              <a:pathLst>
                <a:path w="1132" h="765" extrusionOk="0">
                  <a:moveTo>
                    <a:pt x="48" y="0"/>
                  </a:moveTo>
                  <a:cubicBezTo>
                    <a:pt x="84" y="60"/>
                    <a:pt x="120" y="119"/>
                    <a:pt x="167" y="167"/>
                  </a:cubicBezTo>
                  <a:cubicBezTo>
                    <a:pt x="465" y="524"/>
                    <a:pt x="465" y="524"/>
                    <a:pt x="1" y="631"/>
                  </a:cubicBezTo>
                  <a:cubicBezTo>
                    <a:pt x="13" y="679"/>
                    <a:pt x="25" y="703"/>
                    <a:pt x="48" y="750"/>
                  </a:cubicBezTo>
                  <a:cubicBezTo>
                    <a:pt x="172" y="757"/>
                    <a:pt x="304" y="764"/>
                    <a:pt x="439" y="764"/>
                  </a:cubicBezTo>
                  <a:cubicBezTo>
                    <a:pt x="538" y="764"/>
                    <a:pt x="638" y="760"/>
                    <a:pt x="739" y="750"/>
                  </a:cubicBezTo>
                  <a:cubicBezTo>
                    <a:pt x="894" y="750"/>
                    <a:pt x="1037" y="738"/>
                    <a:pt x="1084" y="572"/>
                  </a:cubicBezTo>
                  <a:cubicBezTo>
                    <a:pt x="1132" y="381"/>
                    <a:pt x="1013" y="250"/>
                    <a:pt x="846" y="191"/>
                  </a:cubicBezTo>
                  <a:cubicBezTo>
                    <a:pt x="596" y="119"/>
                    <a:pt x="310" y="6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35"/>
            <p:cNvSpPr/>
            <p:nvPr/>
          </p:nvSpPr>
          <p:spPr>
            <a:xfrm>
              <a:off x="5789700" y="3977250"/>
              <a:ext cx="48250" cy="10375"/>
            </a:xfrm>
            <a:custGeom>
              <a:avLst/>
              <a:gdLst/>
              <a:ahLst/>
              <a:cxnLst/>
              <a:rect l="l" t="t" r="r" b="b"/>
              <a:pathLst>
                <a:path w="1930" h="415" extrusionOk="0">
                  <a:moveTo>
                    <a:pt x="328" y="1"/>
                  </a:moveTo>
                  <a:cubicBezTo>
                    <a:pt x="222" y="1"/>
                    <a:pt x="114" y="9"/>
                    <a:pt x="0" y="30"/>
                  </a:cubicBezTo>
                  <a:cubicBezTo>
                    <a:pt x="497" y="289"/>
                    <a:pt x="927" y="414"/>
                    <a:pt x="1354" y="414"/>
                  </a:cubicBezTo>
                  <a:cubicBezTo>
                    <a:pt x="1438" y="414"/>
                    <a:pt x="1523" y="409"/>
                    <a:pt x="1608" y="400"/>
                  </a:cubicBezTo>
                  <a:lnTo>
                    <a:pt x="1655" y="340"/>
                  </a:lnTo>
                  <a:cubicBezTo>
                    <a:pt x="1727" y="269"/>
                    <a:pt x="1870" y="328"/>
                    <a:pt x="1929" y="221"/>
                  </a:cubicBezTo>
                  <a:cubicBezTo>
                    <a:pt x="1882" y="185"/>
                    <a:pt x="1822" y="138"/>
                    <a:pt x="1775" y="90"/>
                  </a:cubicBezTo>
                  <a:cubicBezTo>
                    <a:pt x="1669" y="123"/>
                    <a:pt x="1564" y="135"/>
                    <a:pt x="1458" y="135"/>
                  </a:cubicBezTo>
                  <a:cubicBezTo>
                    <a:pt x="1109" y="135"/>
                    <a:pt x="747" y="1"/>
                    <a:pt x="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35"/>
            <p:cNvSpPr/>
            <p:nvPr/>
          </p:nvSpPr>
          <p:spPr>
            <a:xfrm>
              <a:off x="6119500" y="3948600"/>
              <a:ext cx="56575" cy="13425"/>
            </a:xfrm>
            <a:custGeom>
              <a:avLst/>
              <a:gdLst/>
              <a:ahLst/>
              <a:cxnLst/>
              <a:rect l="l" t="t" r="r" b="b"/>
              <a:pathLst>
                <a:path w="2263" h="537" extrusionOk="0">
                  <a:moveTo>
                    <a:pt x="556" y="1"/>
                  </a:moveTo>
                  <a:cubicBezTo>
                    <a:pt x="486" y="1"/>
                    <a:pt x="417" y="28"/>
                    <a:pt x="346" y="81"/>
                  </a:cubicBezTo>
                  <a:cubicBezTo>
                    <a:pt x="286" y="224"/>
                    <a:pt x="143" y="224"/>
                    <a:pt x="24" y="260"/>
                  </a:cubicBezTo>
                  <a:cubicBezTo>
                    <a:pt x="1" y="319"/>
                    <a:pt x="1" y="343"/>
                    <a:pt x="60" y="367"/>
                  </a:cubicBezTo>
                  <a:cubicBezTo>
                    <a:pt x="143" y="367"/>
                    <a:pt x="251" y="391"/>
                    <a:pt x="346" y="391"/>
                  </a:cubicBezTo>
                  <a:cubicBezTo>
                    <a:pt x="503" y="447"/>
                    <a:pt x="665" y="462"/>
                    <a:pt x="830" y="462"/>
                  </a:cubicBezTo>
                  <a:cubicBezTo>
                    <a:pt x="1016" y="462"/>
                    <a:pt x="1206" y="443"/>
                    <a:pt x="1395" y="443"/>
                  </a:cubicBezTo>
                  <a:cubicBezTo>
                    <a:pt x="1570" y="443"/>
                    <a:pt x="1745" y="459"/>
                    <a:pt x="1918" y="522"/>
                  </a:cubicBezTo>
                  <a:cubicBezTo>
                    <a:pt x="1971" y="522"/>
                    <a:pt x="2040" y="537"/>
                    <a:pt x="2098" y="537"/>
                  </a:cubicBezTo>
                  <a:cubicBezTo>
                    <a:pt x="2156" y="537"/>
                    <a:pt x="2203" y="522"/>
                    <a:pt x="2215" y="462"/>
                  </a:cubicBezTo>
                  <a:cubicBezTo>
                    <a:pt x="2263" y="284"/>
                    <a:pt x="2084" y="272"/>
                    <a:pt x="1965" y="236"/>
                  </a:cubicBezTo>
                  <a:lnTo>
                    <a:pt x="1775" y="236"/>
                  </a:lnTo>
                  <a:cubicBezTo>
                    <a:pt x="1775" y="224"/>
                    <a:pt x="1751" y="224"/>
                    <a:pt x="1727" y="212"/>
                  </a:cubicBezTo>
                  <a:cubicBezTo>
                    <a:pt x="1717" y="205"/>
                    <a:pt x="1707" y="202"/>
                    <a:pt x="1698" y="202"/>
                  </a:cubicBezTo>
                  <a:cubicBezTo>
                    <a:pt x="1676" y="202"/>
                    <a:pt x="1657" y="219"/>
                    <a:pt x="1632" y="236"/>
                  </a:cubicBezTo>
                  <a:lnTo>
                    <a:pt x="1489" y="236"/>
                  </a:lnTo>
                  <a:cubicBezTo>
                    <a:pt x="1429" y="188"/>
                    <a:pt x="1382" y="153"/>
                    <a:pt x="1322" y="105"/>
                  </a:cubicBezTo>
                  <a:lnTo>
                    <a:pt x="1203" y="105"/>
                  </a:lnTo>
                  <a:cubicBezTo>
                    <a:pt x="1203" y="105"/>
                    <a:pt x="1191" y="117"/>
                    <a:pt x="1156" y="129"/>
                  </a:cubicBezTo>
                  <a:cubicBezTo>
                    <a:pt x="1120" y="129"/>
                    <a:pt x="1084" y="117"/>
                    <a:pt x="1060" y="93"/>
                  </a:cubicBezTo>
                  <a:lnTo>
                    <a:pt x="917" y="93"/>
                  </a:lnTo>
                  <a:cubicBezTo>
                    <a:pt x="917" y="93"/>
                    <a:pt x="905" y="105"/>
                    <a:pt x="882" y="117"/>
                  </a:cubicBezTo>
                  <a:cubicBezTo>
                    <a:pt x="834" y="117"/>
                    <a:pt x="798" y="105"/>
                    <a:pt x="775" y="81"/>
                  </a:cubicBezTo>
                  <a:cubicBezTo>
                    <a:pt x="697" y="28"/>
                    <a:pt x="626" y="1"/>
                    <a:pt x="5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35"/>
            <p:cNvSpPr/>
            <p:nvPr/>
          </p:nvSpPr>
          <p:spPr>
            <a:xfrm>
              <a:off x="5942700" y="3986925"/>
              <a:ext cx="46525" cy="7450"/>
            </a:xfrm>
            <a:custGeom>
              <a:avLst/>
              <a:gdLst/>
              <a:ahLst/>
              <a:cxnLst/>
              <a:rect l="l" t="t" r="r" b="b"/>
              <a:pathLst>
                <a:path w="1861" h="298" extrusionOk="0">
                  <a:moveTo>
                    <a:pt x="96" y="1"/>
                  </a:moveTo>
                  <a:cubicBezTo>
                    <a:pt x="12" y="84"/>
                    <a:pt x="0" y="179"/>
                    <a:pt x="96" y="275"/>
                  </a:cubicBezTo>
                  <a:cubicBezTo>
                    <a:pt x="393" y="275"/>
                    <a:pt x="667" y="286"/>
                    <a:pt x="953" y="286"/>
                  </a:cubicBezTo>
                  <a:cubicBezTo>
                    <a:pt x="1007" y="246"/>
                    <a:pt x="1057" y="217"/>
                    <a:pt x="1110" y="217"/>
                  </a:cubicBezTo>
                  <a:cubicBezTo>
                    <a:pt x="1151" y="217"/>
                    <a:pt x="1192" y="233"/>
                    <a:pt x="1239" y="275"/>
                  </a:cubicBezTo>
                  <a:cubicBezTo>
                    <a:pt x="1286" y="275"/>
                    <a:pt x="1346" y="286"/>
                    <a:pt x="1381" y="286"/>
                  </a:cubicBezTo>
                  <a:cubicBezTo>
                    <a:pt x="1404" y="270"/>
                    <a:pt x="1432" y="264"/>
                    <a:pt x="1464" y="264"/>
                  </a:cubicBezTo>
                  <a:cubicBezTo>
                    <a:pt x="1539" y="264"/>
                    <a:pt x="1633" y="298"/>
                    <a:pt x="1707" y="298"/>
                  </a:cubicBezTo>
                  <a:cubicBezTo>
                    <a:pt x="1799" y="298"/>
                    <a:pt x="1861" y="246"/>
                    <a:pt x="1822" y="13"/>
                  </a:cubicBezTo>
                  <a:cubicBezTo>
                    <a:pt x="1250" y="1"/>
                    <a:pt x="667"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35"/>
            <p:cNvSpPr/>
            <p:nvPr/>
          </p:nvSpPr>
          <p:spPr>
            <a:xfrm>
              <a:off x="6199875" y="3907750"/>
              <a:ext cx="30375" cy="16100"/>
            </a:xfrm>
            <a:custGeom>
              <a:avLst/>
              <a:gdLst/>
              <a:ahLst/>
              <a:cxnLst/>
              <a:rect l="l" t="t" r="r" b="b"/>
              <a:pathLst>
                <a:path w="1215" h="644" extrusionOk="0">
                  <a:moveTo>
                    <a:pt x="174" y="1"/>
                  </a:moveTo>
                  <a:cubicBezTo>
                    <a:pt x="117" y="1"/>
                    <a:pt x="59" y="5"/>
                    <a:pt x="0" y="13"/>
                  </a:cubicBezTo>
                  <a:cubicBezTo>
                    <a:pt x="0" y="143"/>
                    <a:pt x="12" y="286"/>
                    <a:pt x="12" y="417"/>
                  </a:cubicBezTo>
                  <a:cubicBezTo>
                    <a:pt x="12" y="441"/>
                    <a:pt x="24" y="477"/>
                    <a:pt x="60" y="489"/>
                  </a:cubicBezTo>
                  <a:cubicBezTo>
                    <a:pt x="131" y="548"/>
                    <a:pt x="191" y="596"/>
                    <a:pt x="286" y="620"/>
                  </a:cubicBezTo>
                  <a:cubicBezTo>
                    <a:pt x="310" y="644"/>
                    <a:pt x="346" y="644"/>
                    <a:pt x="369" y="644"/>
                  </a:cubicBezTo>
                  <a:cubicBezTo>
                    <a:pt x="405" y="620"/>
                    <a:pt x="417" y="608"/>
                    <a:pt x="441" y="596"/>
                  </a:cubicBezTo>
                  <a:cubicBezTo>
                    <a:pt x="536" y="596"/>
                    <a:pt x="643" y="584"/>
                    <a:pt x="727" y="584"/>
                  </a:cubicBezTo>
                  <a:cubicBezTo>
                    <a:pt x="798" y="358"/>
                    <a:pt x="1072" y="501"/>
                    <a:pt x="1215" y="322"/>
                  </a:cubicBezTo>
                  <a:cubicBezTo>
                    <a:pt x="885" y="157"/>
                    <a:pt x="54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35"/>
            <p:cNvSpPr/>
            <p:nvPr/>
          </p:nvSpPr>
          <p:spPr>
            <a:xfrm>
              <a:off x="6119500" y="4022350"/>
              <a:ext cx="52125" cy="7925"/>
            </a:xfrm>
            <a:custGeom>
              <a:avLst/>
              <a:gdLst/>
              <a:ahLst/>
              <a:cxnLst/>
              <a:rect l="l" t="t" r="r" b="b"/>
              <a:pathLst>
                <a:path w="2085" h="317" extrusionOk="0">
                  <a:moveTo>
                    <a:pt x="1370" y="1"/>
                  </a:moveTo>
                  <a:cubicBezTo>
                    <a:pt x="1025" y="12"/>
                    <a:pt x="703" y="12"/>
                    <a:pt x="358" y="12"/>
                  </a:cubicBezTo>
                  <a:cubicBezTo>
                    <a:pt x="227" y="12"/>
                    <a:pt x="120" y="48"/>
                    <a:pt x="24" y="143"/>
                  </a:cubicBezTo>
                  <a:cubicBezTo>
                    <a:pt x="1" y="203"/>
                    <a:pt x="13" y="262"/>
                    <a:pt x="72" y="298"/>
                  </a:cubicBezTo>
                  <a:cubicBezTo>
                    <a:pt x="203" y="298"/>
                    <a:pt x="358" y="310"/>
                    <a:pt x="489" y="310"/>
                  </a:cubicBezTo>
                  <a:cubicBezTo>
                    <a:pt x="613" y="240"/>
                    <a:pt x="742" y="186"/>
                    <a:pt x="876" y="186"/>
                  </a:cubicBezTo>
                  <a:cubicBezTo>
                    <a:pt x="948" y="186"/>
                    <a:pt x="1021" y="201"/>
                    <a:pt x="1096" y="239"/>
                  </a:cubicBezTo>
                  <a:cubicBezTo>
                    <a:pt x="1225" y="297"/>
                    <a:pt x="1369" y="316"/>
                    <a:pt x="1513" y="316"/>
                  </a:cubicBezTo>
                  <a:cubicBezTo>
                    <a:pt x="1634" y="316"/>
                    <a:pt x="1756" y="303"/>
                    <a:pt x="1870" y="286"/>
                  </a:cubicBezTo>
                  <a:cubicBezTo>
                    <a:pt x="2084" y="239"/>
                    <a:pt x="1929" y="108"/>
                    <a:pt x="1906" y="12"/>
                  </a:cubicBezTo>
                  <a:lnTo>
                    <a:pt x="1667" y="12"/>
                  </a:lnTo>
                  <a:cubicBezTo>
                    <a:pt x="1610" y="44"/>
                    <a:pt x="1553" y="69"/>
                    <a:pt x="1499" y="69"/>
                  </a:cubicBezTo>
                  <a:cubicBezTo>
                    <a:pt x="1453" y="69"/>
                    <a:pt x="1409" y="50"/>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35"/>
            <p:cNvSpPr/>
            <p:nvPr/>
          </p:nvSpPr>
          <p:spPr>
            <a:xfrm>
              <a:off x="5912325" y="3985750"/>
              <a:ext cx="32775" cy="7575"/>
            </a:xfrm>
            <a:custGeom>
              <a:avLst/>
              <a:gdLst/>
              <a:ahLst/>
              <a:cxnLst/>
              <a:rect l="l" t="t" r="r" b="b"/>
              <a:pathLst>
                <a:path w="1311" h="303" extrusionOk="0">
                  <a:moveTo>
                    <a:pt x="25" y="0"/>
                  </a:moveTo>
                  <a:lnTo>
                    <a:pt x="1" y="60"/>
                  </a:lnTo>
                  <a:cubicBezTo>
                    <a:pt x="1" y="95"/>
                    <a:pt x="13" y="119"/>
                    <a:pt x="13" y="155"/>
                  </a:cubicBezTo>
                  <a:cubicBezTo>
                    <a:pt x="242" y="279"/>
                    <a:pt x="478" y="303"/>
                    <a:pt x="718" y="303"/>
                  </a:cubicBezTo>
                  <a:cubicBezTo>
                    <a:pt x="864" y="303"/>
                    <a:pt x="1012" y="294"/>
                    <a:pt x="1160" y="294"/>
                  </a:cubicBezTo>
                  <a:cubicBezTo>
                    <a:pt x="1210" y="294"/>
                    <a:pt x="1260" y="295"/>
                    <a:pt x="1311" y="298"/>
                  </a:cubicBezTo>
                  <a:lnTo>
                    <a:pt x="1311" y="36"/>
                  </a:lnTo>
                  <a:cubicBezTo>
                    <a:pt x="894" y="36"/>
                    <a:pt x="453" y="24"/>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35"/>
            <p:cNvSpPr/>
            <p:nvPr/>
          </p:nvSpPr>
          <p:spPr>
            <a:xfrm>
              <a:off x="6047175" y="3993775"/>
              <a:ext cx="34250" cy="6875"/>
            </a:xfrm>
            <a:custGeom>
              <a:avLst/>
              <a:gdLst/>
              <a:ahLst/>
              <a:cxnLst/>
              <a:rect l="l" t="t" r="r" b="b"/>
              <a:pathLst>
                <a:path w="1370" h="275" extrusionOk="0">
                  <a:moveTo>
                    <a:pt x="96" y="1"/>
                  </a:moveTo>
                  <a:cubicBezTo>
                    <a:pt x="0" y="84"/>
                    <a:pt x="0" y="167"/>
                    <a:pt x="84" y="262"/>
                  </a:cubicBezTo>
                  <a:cubicBezTo>
                    <a:pt x="512" y="262"/>
                    <a:pt x="941" y="274"/>
                    <a:pt x="1370" y="274"/>
                  </a:cubicBezTo>
                  <a:cubicBezTo>
                    <a:pt x="1334" y="191"/>
                    <a:pt x="1274" y="96"/>
                    <a:pt x="1227" y="12"/>
                  </a:cubicBezTo>
                  <a:cubicBezTo>
                    <a:pt x="834" y="12"/>
                    <a:pt x="465"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35"/>
            <p:cNvSpPr/>
            <p:nvPr/>
          </p:nvSpPr>
          <p:spPr>
            <a:xfrm>
              <a:off x="5998050" y="3942800"/>
              <a:ext cx="38725" cy="7675"/>
            </a:xfrm>
            <a:custGeom>
              <a:avLst/>
              <a:gdLst/>
              <a:ahLst/>
              <a:cxnLst/>
              <a:rect l="l" t="t" r="r" b="b"/>
              <a:pathLst>
                <a:path w="1549" h="307" extrusionOk="0">
                  <a:moveTo>
                    <a:pt x="1158" y="0"/>
                  </a:moveTo>
                  <a:cubicBezTo>
                    <a:pt x="1003" y="0"/>
                    <a:pt x="848" y="31"/>
                    <a:pt x="699" y="31"/>
                  </a:cubicBezTo>
                  <a:cubicBezTo>
                    <a:pt x="673" y="31"/>
                    <a:pt x="646" y="30"/>
                    <a:pt x="620" y="27"/>
                  </a:cubicBezTo>
                  <a:cubicBezTo>
                    <a:pt x="554" y="94"/>
                    <a:pt x="474" y="106"/>
                    <a:pt x="392" y="106"/>
                  </a:cubicBezTo>
                  <a:cubicBezTo>
                    <a:pt x="345" y="106"/>
                    <a:pt x="296" y="102"/>
                    <a:pt x="249" y="102"/>
                  </a:cubicBezTo>
                  <a:cubicBezTo>
                    <a:pt x="158" y="102"/>
                    <a:pt x="70" y="117"/>
                    <a:pt x="1" y="206"/>
                  </a:cubicBezTo>
                  <a:cubicBezTo>
                    <a:pt x="275" y="258"/>
                    <a:pt x="545" y="307"/>
                    <a:pt x="814" y="307"/>
                  </a:cubicBezTo>
                  <a:cubicBezTo>
                    <a:pt x="1036" y="307"/>
                    <a:pt x="1257" y="274"/>
                    <a:pt x="1477" y="182"/>
                  </a:cubicBezTo>
                  <a:cubicBezTo>
                    <a:pt x="1549" y="146"/>
                    <a:pt x="1549" y="111"/>
                    <a:pt x="1477" y="63"/>
                  </a:cubicBezTo>
                  <a:cubicBezTo>
                    <a:pt x="1372" y="15"/>
                    <a:pt x="1265" y="0"/>
                    <a:pt x="1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35"/>
            <p:cNvSpPr/>
            <p:nvPr/>
          </p:nvSpPr>
          <p:spPr>
            <a:xfrm>
              <a:off x="6088550" y="3936025"/>
              <a:ext cx="57775" cy="4225"/>
            </a:xfrm>
            <a:custGeom>
              <a:avLst/>
              <a:gdLst/>
              <a:ahLst/>
              <a:cxnLst/>
              <a:rect l="l" t="t" r="r" b="b"/>
              <a:pathLst>
                <a:path w="2311" h="169" extrusionOk="0">
                  <a:moveTo>
                    <a:pt x="0" y="1"/>
                  </a:moveTo>
                  <a:lnTo>
                    <a:pt x="0" y="1"/>
                  </a:lnTo>
                  <a:cubicBezTo>
                    <a:pt x="105" y="153"/>
                    <a:pt x="256" y="168"/>
                    <a:pt x="391" y="168"/>
                  </a:cubicBezTo>
                  <a:cubicBezTo>
                    <a:pt x="425" y="168"/>
                    <a:pt x="458" y="167"/>
                    <a:pt x="489" y="167"/>
                  </a:cubicBezTo>
                  <a:cubicBezTo>
                    <a:pt x="1108" y="167"/>
                    <a:pt x="1703" y="144"/>
                    <a:pt x="2310" y="144"/>
                  </a:cubicBezTo>
                  <a:cubicBezTo>
                    <a:pt x="2221" y="36"/>
                    <a:pt x="2098" y="23"/>
                    <a:pt x="1972" y="23"/>
                  </a:cubicBezTo>
                  <a:cubicBezTo>
                    <a:pt x="1930" y="23"/>
                    <a:pt x="1887" y="25"/>
                    <a:pt x="1846" y="25"/>
                  </a:cubicBezTo>
                  <a:cubicBezTo>
                    <a:pt x="1239" y="13"/>
                    <a:pt x="608"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35"/>
            <p:cNvSpPr/>
            <p:nvPr/>
          </p:nvSpPr>
          <p:spPr>
            <a:xfrm>
              <a:off x="6043600" y="3943475"/>
              <a:ext cx="28300" cy="7750"/>
            </a:xfrm>
            <a:custGeom>
              <a:avLst/>
              <a:gdLst/>
              <a:ahLst/>
              <a:cxnLst/>
              <a:rect l="l" t="t" r="r" b="b"/>
              <a:pathLst>
                <a:path w="1132" h="310" extrusionOk="0">
                  <a:moveTo>
                    <a:pt x="953" y="0"/>
                  </a:moveTo>
                  <a:cubicBezTo>
                    <a:pt x="831" y="26"/>
                    <a:pt x="707" y="34"/>
                    <a:pt x="583" y="34"/>
                  </a:cubicBezTo>
                  <a:cubicBezTo>
                    <a:pt x="416" y="34"/>
                    <a:pt x="248" y="19"/>
                    <a:pt x="84" y="12"/>
                  </a:cubicBezTo>
                  <a:cubicBezTo>
                    <a:pt x="1" y="96"/>
                    <a:pt x="1" y="191"/>
                    <a:pt x="84" y="286"/>
                  </a:cubicBezTo>
                  <a:cubicBezTo>
                    <a:pt x="358" y="298"/>
                    <a:pt x="643" y="298"/>
                    <a:pt x="917" y="310"/>
                  </a:cubicBezTo>
                  <a:cubicBezTo>
                    <a:pt x="977" y="238"/>
                    <a:pt x="1036" y="179"/>
                    <a:pt x="1096" y="119"/>
                  </a:cubicBezTo>
                  <a:cubicBezTo>
                    <a:pt x="1132" y="60"/>
                    <a:pt x="1120" y="24"/>
                    <a:pt x="1060" y="12"/>
                  </a:cubicBezTo>
                  <a:cubicBezTo>
                    <a:pt x="1045" y="17"/>
                    <a:pt x="1029" y="20"/>
                    <a:pt x="1012" y="20"/>
                  </a:cubicBezTo>
                  <a:cubicBezTo>
                    <a:pt x="989" y="20"/>
                    <a:pt x="967" y="14"/>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35"/>
            <p:cNvSpPr/>
            <p:nvPr/>
          </p:nvSpPr>
          <p:spPr>
            <a:xfrm>
              <a:off x="6152550" y="3828875"/>
              <a:ext cx="18175" cy="10675"/>
            </a:xfrm>
            <a:custGeom>
              <a:avLst/>
              <a:gdLst/>
              <a:ahLst/>
              <a:cxnLst/>
              <a:rect l="l" t="t" r="r" b="b"/>
              <a:pathLst>
                <a:path w="727" h="427" extrusionOk="0">
                  <a:moveTo>
                    <a:pt x="167" y="0"/>
                  </a:moveTo>
                  <a:cubicBezTo>
                    <a:pt x="107" y="48"/>
                    <a:pt x="12" y="60"/>
                    <a:pt x="0" y="167"/>
                  </a:cubicBezTo>
                  <a:cubicBezTo>
                    <a:pt x="213" y="337"/>
                    <a:pt x="357" y="427"/>
                    <a:pt x="462" y="427"/>
                  </a:cubicBezTo>
                  <a:cubicBezTo>
                    <a:pt x="591" y="427"/>
                    <a:pt x="661" y="290"/>
                    <a:pt x="726" y="0"/>
                  </a:cubicBezTo>
                  <a:lnTo>
                    <a:pt x="596" y="0"/>
                  </a:lnTo>
                  <a:cubicBezTo>
                    <a:pt x="545" y="80"/>
                    <a:pt x="495" y="107"/>
                    <a:pt x="445" y="107"/>
                  </a:cubicBezTo>
                  <a:cubicBezTo>
                    <a:pt x="352" y="107"/>
                    <a:pt x="260" y="16"/>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35"/>
            <p:cNvSpPr/>
            <p:nvPr/>
          </p:nvSpPr>
          <p:spPr>
            <a:xfrm>
              <a:off x="6148075" y="3804175"/>
              <a:ext cx="23250" cy="10675"/>
            </a:xfrm>
            <a:custGeom>
              <a:avLst/>
              <a:gdLst/>
              <a:ahLst/>
              <a:cxnLst/>
              <a:rect l="l" t="t" r="r" b="b"/>
              <a:pathLst>
                <a:path w="930" h="427" extrusionOk="0">
                  <a:moveTo>
                    <a:pt x="227" y="0"/>
                  </a:moveTo>
                  <a:cubicBezTo>
                    <a:pt x="155" y="48"/>
                    <a:pt x="60" y="84"/>
                    <a:pt x="13" y="155"/>
                  </a:cubicBezTo>
                  <a:cubicBezTo>
                    <a:pt x="1" y="215"/>
                    <a:pt x="13" y="262"/>
                    <a:pt x="72" y="286"/>
                  </a:cubicBezTo>
                  <a:cubicBezTo>
                    <a:pt x="236" y="354"/>
                    <a:pt x="399" y="426"/>
                    <a:pt x="563" y="426"/>
                  </a:cubicBezTo>
                  <a:cubicBezTo>
                    <a:pt x="685" y="426"/>
                    <a:pt x="807" y="386"/>
                    <a:pt x="929" y="274"/>
                  </a:cubicBezTo>
                  <a:cubicBezTo>
                    <a:pt x="870" y="226"/>
                    <a:pt x="834" y="167"/>
                    <a:pt x="786" y="143"/>
                  </a:cubicBezTo>
                  <a:cubicBezTo>
                    <a:pt x="667" y="24"/>
                    <a:pt x="465" y="119"/>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35"/>
            <p:cNvSpPr/>
            <p:nvPr/>
          </p:nvSpPr>
          <p:spPr>
            <a:xfrm>
              <a:off x="6128125" y="3957850"/>
              <a:ext cx="39325" cy="4250"/>
            </a:xfrm>
            <a:custGeom>
              <a:avLst/>
              <a:gdLst/>
              <a:ahLst/>
              <a:cxnLst/>
              <a:rect l="l" t="t" r="r" b="b"/>
              <a:pathLst>
                <a:path w="1573" h="170" extrusionOk="0">
                  <a:moveTo>
                    <a:pt x="848" y="1"/>
                  </a:moveTo>
                  <a:cubicBezTo>
                    <a:pt x="619" y="1"/>
                    <a:pt x="389" y="26"/>
                    <a:pt x="165" y="26"/>
                  </a:cubicBezTo>
                  <a:cubicBezTo>
                    <a:pt x="110" y="26"/>
                    <a:pt x="55" y="24"/>
                    <a:pt x="1" y="21"/>
                  </a:cubicBezTo>
                  <a:lnTo>
                    <a:pt x="1" y="21"/>
                  </a:lnTo>
                  <a:cubicBezTo>
                    <a:pt x="209" y="139"/>
                    <a:pt x="425" y="170"/>
                    <a:pt x="644" y="170"/>
                  </a:cubicBezTo>
                  <a:cubicBezTo>
                    <a:pt x="873" y="170"/>
                    <a:pt x="1104" y="137"/>
                    <a:pt x="1334" y="137"/>
                  </a:cubicBezTo>
                  <a:cubicBezTo>
                    <a:pt x="1414" y="137"/>
                    <a:pt x="1493" y="141"/>
                    <a:pt x="1573" y="152"/>
                  </a:cubicBezTo>
                  <a:cubicBezTo>
                    <a:pt x="1340" y="30"/>
                    <a:pt x="1096" y="1"/>
                    <a:pt x="8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35"/>
            <p:cNvSpPr/>
            <p:nvPr/>
          </p:nvSpPr>
          <p:spPr>
            <a:xfrm>
              <a:off x="6215350" y="4050025"/>
              <a:ext cx="22350" cy="8375"/>
            </a:xfrm>
            <a:custGeom>
              <a:avLst/>
              <a:gdLst/>
              <a:ahLst/>
              <a:cxnLst/>
              <a:rect l="l" t="t" r="r" b="b"/>
              <a:pathLst>
                <a:path w="894" h="335" extrusionOk="0">
                  <a:moveTo>
                    <a:pt x="137" y="1"/>
                  </a:moveTo>
                  <a:cubicBezTo>
                    <a:pt x="108" y="1"/>
                    <a:pt x="78" y="13"/>
                    <a:pt x="48" y="37"/>
                  </a:cubicBezTo>
                  <a:cubicBezTo>
                    <a:pt x="0" y="132"/>
                    <a:pt x="0" y="227"/>
                    <a:pt x="60" y="322"/>
                  </a:cubicBezTo>
                  <a:cubicBezTo>
                    <a:pt x="215" y="322"/>
                    <a:pt x="381" y="334"/>
                    <a:pt x="524" y="334"/>
                  </a:cubicBezTo>
                  <a:lnTo>
                    <a:pt x="810" y="334"/>
                  </a:lnTo>
                  <a:cubicBezTo>
                    <a:pt x="893" y="251"/>
                    <a:pt x="893" y="144"/>
                    <a:pt x="810" y="48"/>
                  </a:cubicBezTo>
                  <a:cubicBezTo>
                    <a:pt x="751" y="48"/>
                    <a:pt x="703" y="37"/>
                    <a:pt x="655" y="37"/>
                  </a:cubicBezTo>
                  <a:cubicBezTo>
                    <a:pt x="655" y="25"/>
                    <a:pt x="643" y="25"/>
                    <a:pt x="620" y="13"/>
                  </a:cubicBezTo>
                  <a:cubicBezTo>
                    <a:pt x="609" y="6"/>
                    <a:pt x="600" y="3"/>
                    <a:pt x="591" y="3"/>
                  </a:cubicBezTo>
                  <a:cubicBezTo>
                    <a:pt x="569" y="3"/>
                    <a:pt x="550" y="20"/>
                    <a:pt x="524" y="37"/>
                  </a:cubicBezTo>
                  <a:lnTo>
                    <a:pt x="227" y="37"/>
                  </a:lnTo>
                  <a:cubicBezTo>
                    <a:pt x="197" y="13"/>
                    <a:pt x="167"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35"/>
            <p:cNvSpPr/>
            <p:nvPr/>
          </p:nvSpPr>
          <p:spPr>
            <a:xfrm>
              <a:off x="6091825" y="3955075"/>
              <a:ext cx="28900" cy="3425"/>
            </a:xfrm>
            <a:custGeom>
              <a:avLst/>
              <a:gdLst/>
              <a:ahLst/>
              <a:cxnLst/>
              <a:rect l="l" t="t" r="r" b="b"/>
              <a:pathLst>
                <a:path w="1156" h="137" extrusionOk="0">
                  <a:moveTo>
                    <a:pt x="0" y="1"/>
                  </a:moveTo>
                  <a:cubicBezTo>
                    <a:pt x="196" y="112"/>
                    <a:pt x="406" y="137"/>
                    <a:pt x="621" y="137"/>
                  </a:cubicBezTo>
                  <a:cubicBezTo>
                    <a:pt x="798" y="137"/>
                    <a:pt x="978" y="120"/>
                    <a:pt x="1155" y="120"/>
                  </a:cubicBezTo>
                  <a:cubicBezTo>
                    <a:pt x="1155" y="72"/>
                    <a:pt x="1155" y="25"/>
                    <a:pt x="1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35"/>
            <p:cNvSpPr/>
            <p:nvPr/>
          </p:nvSpPr>
          <p:spPr>
            <a:xfrm>
              <a:off x="5913225" y="3933150"/>
              <a:ext cx="14325" cy="10650"/>
            </a:xfrm>
            <a:custGeom>
              <a:avLst/>
              <a:gdLst/>
              <a:ahLst/>
              <a:cxnLst/>
              <a:rect l="l" t="t" r="r" b="b"/>
              <a:pathLst>
                <a:path w="573" h="426" extrusionOk="0">
                  <a:moveTo>
                    <a:pt x="222" y="1"/>
                  </a:moveTo>
                  <a:cubicBezTo>
                    <a:pt x="150" y="1"/>
                    <a:pt x="76" y="34"/>
                    <a:pt x="1" y="128"/>
                  </a:cubicBezTo>
                  <a:cubicBezTo>
                    <a:pt x="155" y="282"/>
                    <a:pt x="346" y="366"/>
                    <a:pt x="560" y="425"/>
                  </a:cubicBezTo>
                  <a:cubicBezTo>
                    <a:pt x="560" y="342"/>
                    <a:pt x="572" y="247"/>
                    <a:pt x="572" y="163"/>
                  </a:cubicBezTo>
                  <a:cubicBezTo>
                    <a:pt x="460" y="96"/>
                    <a:pt x="343"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35"/>
            <p:cNvSpPr/>
            <p:nvPr/>
          </p:nvSpPr>
          <p:spPr>
            <a:xfrm>
              <a:off x="6080800" y="3943400"/>
              <a:ext cx="22050" cy="4275"/>
            </a:xfrm>
            <a:custGeom>
              <a:avLst/>
              <a:gdLst/>
              <a:ahLst/>
              <a:cxnLst/>
              <a:rect l="l" t="t" r="r" b="b"/>
              <a:pathLst>
                <a:path w="882" h="171" extrusionOk="0">
                  <a:moveTo>
                    <a:pt x="474" y="0"/>
                  </a:moveTo>
                  <a:cubicBezTo>
                    <a:pt x="339" y="0"/>
                    <a:pt x="200" y="30"/>
                    <a:pt x="65" y="30"/>
                  </a:cubicBezTo>
                  <a:cubicBezTo>
                    <a:pt x="43" y="30"/>
                    <a:pt x="22" y="29"/>
                    <a:pt x="1" y="27"/>
                  </a:cubicBezTo>
                  <a:lnTo>
                    <a:pt x="1" y="27"/>
                  </a:lnTo>
                  <a:cubicBezTo>
                    <a:pt x="122" y="132"/>
                    <a:pt x="257" y="153"/>
                    <a:pt x="396" y="153"/>
                  </a:cubicBezTo>
                  <a:cubicBezTo>
                    <a:pt x="484" y="153"/>
                    <a:pt x="573" y="144"/>
                    <a:pt x="663" y="144"/>
                  </a:cubicBezTo>
                  <a:cubicBezTo>
                    <a:pt x="736" y="144"/>
                    <a:pt x="810" y="150"/>
                    <a:pt x="882" y="170"/>
                  </a:cubicBezTo>
                  <a:cubicBezTo>
                    <a:pt x="757" y="33"/>
                    <a:pt x="618" y="0"/>
                    <a:pt x="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35"/>
            <p:cNvSpPr/>
            <p:nvPr/>
          </p:nvSpPr>
          <p:spPr>
            <a:xfrm>
              <a:off x="6135575" y="3999900"/>
              <a:ext cx="16400" cy="8200"/>
            </a:xfrm>
            <a:custGeom>
              <a:avLst/>
              <a:gdLst/>
              <a:ahLst/>
              <a:cxnLst/>
              <a:rect l="l" t="t" r="r" b="b"/>
              <a:pathLst>
                <a:path w="656" h="328" extrusionOk="0">
                  <a:moveTo>
                    <a:pt x="63" y="1"/>
                  </a:moveTo>
                  <a:cubicBezTo>
                    <a:pt x="42" y="1"/>
                    <a:pt x="18" y="12"/>
                    <a:pt x="1" y="29"/>
                  </a:cubicBezTo>
                  <a:cubicBezTo>
                    <a:pt x="36" y="184"/>
                    <a:pt x="143" y="267"/>
                    <a:pt x="274" y="327"/>
                  </a:cubicBezTo>
                  <a:cubicBezTo>
                    <a:pt x="322" y="327"/>
                    <a:pt x="370" y="327"/>
                    <a:pt x="429" y="315"/>
                  </a:cubicBezTo>
                  <a:cubicBezTo>
                    <a:pt x="501" y="244"/>
                    <a:pt x="655" y="196"/>
                    <a:pt x="560" y="29"/>
                  </a:cubicBezTo>
                  <a:lnTo>
                    <a:pt x="132" y="29"/>
                  </a:lnTo>
                  <a:cubicBezTo>
                    <a:pt x="132" y="17"/>
                    <a:pt x="120" y="17"/>
                    <a:pt x="84" y="6"/>
                  </a:cubicBezTo>
                  <a:cubicBezTo>
                    <a:pt x="78" y="2"/>
                    <a:pt x="70" y="1"/>
                    <a:pt x="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35"/>
            <p:cNvSpPr/>
            <p:nvPr/>
          </p:nvSpPr>
          <p:spPr>
            <a:xfrm>
              <a:off x="6153425" y="3854175"/>
              <a:ext cx="10750" cy="8775"/>
            </a:xfrm>
            <a:custGeom>
              <a:avLst/>
              <a:gdLst/>
              <a:ahLst/>
              <a:cxnLst/>
              <a:rect l="l" t="t" r="r" b="b"/>
              <a:pathLst>
                <a:path w="430" h="351" extrusionOk="0">
                  <a:moveTo>
                    <a:pt x="275" y="1"/>
                  </a:moveTo>
                  <a:cubicBezTo>
                    <a:pt x="96" y="1"/>
                    <a:pt x="1" y="84"/>
                    <a:pt x="1" y="286"/>
                  </a:cubicBezTo>
                  <a:cubicBezTo>
                    <a:pt x="69" y="330"/>
                    <a:pt x="140" y="350"/>
                    <a:pt x="215" y="350"/>
                  </a:cubicBezTo>
                  <a:cubicBezTo>
                    <a:pt x="283" y="350"/>
                    <a:pt x="355" y="332"/>
                    <a:pt x="430" y="298"/>
                  </a:cubicBezTo>
                  <a:cubicBezTo>
                    <a:pt x="430" y="179"/>
                    <a:pt x="394" y="60"/>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35"/>
            <p:cNvSpPr/>
            <p:nvPr/>
          </p:nvSpPr>
          <p:spPr>
            <a:xfrm>
              <a:off x="5991800" y="3943175"/>
              <a:ext cx="21750" cy="5975"/>
            </a:xfrm>
            <a:custGeom>
              <a:avLst/>
              <a:gdLst/>
              <a:ahLst/>
              <a:cxnLst/>
              <a:rect l="l" t="t" r="r" b="b"/>
              <a:pathLst>
                <a:path w="870" h="239" extrusionOk="0">
                  <a:moveTo>
                    <a:pt x="465" y="0"/>
                  </a:moveTo>
                  <a:cubicBezTo>
                    <a:pt x="310" y="60"/>
                    <a:pt x="108" y="0"/>
                    <a:pt x="1" y="179"/>
                  </a:cubicBezTo>
                  <a:cubicBezTo>
                    <a:pt x="96" y="179"/>
                    <a:pt x="168" y="191"/>
                    <a:pt x="251" y="191"/>
                  </a:cubicBezTo>
                  <a:cubicBezTo>
                    <a:pt x="453" y="120"/>
                    <a:pt x="703" y="239"/>
                    <a:pt x="870" y="12"/>
                  </a:cubicBezTo>
                  <a:cubicBezTo>
                    <a:pt x="727" y="12"/>
                    <a:pt x="596"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35"/>
            <p:cNvSpPr/>
            <p:nvPr/>
          </p:nvSpPr>
          <p:spPr>
            <a:xfrm>
              <a:off x="6034675" y="3943200"/>
              <a:ext cx="10725" cy="7900"/>
            </a:xfrm>
            <a:custGeom>
              <a:avLst/>
              <a:gdLst/>
              <a:ahLst/>
              <a:cxnLst/>
              <a:rect l="l" t="t" r="r" b="b"/>
              <a:pathLst>
                <a:path w="429" h="316" extrusionOk="0">
                  <a:moveTo>
                    <a:pt x="286" y="1"/>
                  </a:moveTo>
                  <a:cubicBezTo>
                    <a:pt x="191" y="1"/>
                    <a:pt x="96" y="27"/>
                    <a:pt x="0" y="59"/>
                  </a:cubicBezTo>
                  <a:lnTo>
                    <a:pt x="0" y="178"/>
                  </a:lnTo>
                  <a:cubicBezTo>
                    <a:pt x="117" y="207"/>
                    <a:pt x="210" y="316"/>
                    <a:pt x="337" y="316"/>
                  </a:cubicBezTo>
                  <a:cubicBezTo>
                    <a:pt x="366" y="316"/>
                    <a:pt x="396" y="310"/>
                    <a:pt x="429" y="297"/>
                  </a:cubicBezTo>
                  <a:lnTo>
                    <a:pt x="429" y="23"/>
                  </a:lnTo>
                  <a:cubicBezTo>
                    <a:pt x="381" y="7"/>
                    <a:pt x="334"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35"/>
            <p:cNvSpPr/>
            <p:nvPr/>
          </p:nvSpPr>
          <p:spPr>
            <a:xfrm>
              <a:off x="5844775" y="3982425"/>
              <a:ext cx="17575" cy="4725"/>
            </a:xfrm>
            <a:custGeom>
              <a:avLst/>
              <a:gdLst/>
              <a:ahLst/>
              <a:cxnLst/>
              <a:rect l="l" t="t" r="r" b="b"/>
              <a:pathLst>
                <a:path w="703" h="189" extrusionOk="0">
                  <a:moveTo>
                    <a:pt x="336" y="0"/>
                  </a:moveTo>
                  <a:cubicBezTo>
                    <a:pt x="225" y="0"/>
                    <a:pt x="114" y="16"/>
                    <a:pt x="0" y="50"/>
                  </a:cubicBezTo>
                  <a:cubicBezTo>
                    <a:pt x="121" y="140"/>
                    <a:pt x="239" y="188"/>
                    <a:pt x="357" y="188"/>
                  </a:cubicBezTo>
                  <a:cubicBezTo>
                    <a:pt x="471" y="188"/>
                    <a:pt x="585" y="143"/>
                    <a:pt x="703" y="50"/>
                  </a:cubicBezTo>
                  <a:cubicBezTo>
                    <a:pt x="578" y="19"/>
                    <a:pt x="457" y="0"/>
                    <a:pt x="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35"/>
            <p:cNvSpPr/>
            <p:nvPr/>
          </p:nvSpPr>
          <p:spPr>
            <a:xfrm>
              <a:off x="5854875" y="3897325"/>
              <a:ext cx="18800" cy="7875"/>
            </a:xfrm>
            <a:custGeom>
              <a:avLst/>
              <a:gdLst/>
              <a:ahLst/>
              <a:cxnLst/>
              <a:rect l="l" t="t" r="r" b="b"/>
              <a:pathLst>
                <a:path w="752" h="315" extrusionOk="0">
                  <a:moveTo>
                    <a:pt x="315" y="0"/>
                  </a:moveTo>
                  <a:cubicBezTo>
                    <a:pt x="232" y="0"/>
                    <a:pt x="148" y="30"/>
                    <a:pt x="60" y="84"/>
                  </a:cubicBezTo>
                  <a:cubicBezTo>
                    <a:pt x="49" y="120"/>
                    <a:pt x="13" y="144"/>
                    <a:pt x="1" y="179"/>
                  </a:cubicBezTo>
                  <a:cubicBezTo>
                    <a:pt x="165" y="270"/>
                    <a:pt x="328" y="315"/>
                    <a:pt x="504" y="315"/>
                  </a:cubicBezTo>
                  <a:cubicBezTo>
                    <a:pt x="583" y="315"/>
                    <a:pt x="665" y="305"/>
                    <a:pt x="751" y="287"/>
                  </a:cubicBezTo>
                  <a:cubicBezTo>
                    <a:pt x="703" y="227"/>
                    <a:pt x="644" y="179"/>
                    <a:pt x="596" y="132"/>
                  </a:cubicBezTo>
                  <a:cubicBezTo>
                    <a:pt x="506" y="42"/>
                    <a:pt x="412"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35"/>
            <p:cNvSpPr/>
            <p:nvPr/>
          </p:nvSpPr>
          <p:spPr>
            <a:xfrm>
              <a:off x="6038250" y="3993775"/>
              <a:ext cx="11025" cy="6750"/>
            </a:xfrm>
            <a:custGeom>
              <a:avLst/>
              <a:gdLst/>
              <a:ahLst/>
              <a:cxnLst/>
              <a:rect l="l" t="t" r="r" b="b"/>
              <a:pathLst>
                <a:path w="441" h="270" extrusionOk="0">
                  <a:moveTo>
                    <a:pt x="0" y="1"/>
                  </a:moveTo>
                  <a:lnTo>
                    <a:pt x="0" y="143"/>
                  </a:lnTo>
                  <a:cubicBezTo>
                    <a:pt x="123" y="184"/>
                    <a:pt x="229" y="270"/>
                    <a:pt x="354" y="270"/>
                  </a:cubicBezTo>
                  <a:cubicBezTo>
                    <a:pt x="375" y="270"/>
                    <a:pt x="395" y="267"/>
                    <a:pt x="417" y="262"/>
                  </a:cubicBezTo>
                  <a:cubicBezTo>
                    <a:pt x="441" y="179"/>
                    <a:pt x="441" y="84"/>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35"/>
            <p:cNvSpPr/>
            <p:nvPr/>
          </p:nvSpPr>
          <p:spPr>
            <a:xfrm>
              <a:off x="5999250" y="3989800"/>
              <a:ext cx="13725" cy="4600"/>
            </a:xfrm>
            <a:custGeom>
              <a:avLst/>
              <a:gdLst/>
              <a:ahLst/>
              <a:cxnLst/>
              <a:rect l="l" t="t" r="r" b="b"/>
              <a:pathLst>
                <a:path w="549" h="184" extrusionOk="0">
                  <a:moveTo>
                    <a:pt x="259" y="0"/>
                  </a:moveTo>
                  <a:cubicBezTo>
                    <a:pt x="172" y="0"/>
                    <a:pt x="85" y="12"/>
                    <a:pt x="0" y="40"/>
                  </a:cubicBezTo>
                  <a:cubicBezTo>
                    <a:pt x="90" y="136"/>
                    <a:pt x="182" y="183"/>
                    <a:pt x="274" y="183"/>
                  </a:cubicBezTo>
                  <a:cubicBezTo>
                    <a:pt x="367" y="183"/>
                    <a:pt x="459" y="136"/>
                    <a:pt x="548" y="40"/>
                  </a:cubicBezTo>
                  <a:cubicBezTo>
                    <a:pt x="454" y="15"/>
                    <a:pt x="356" y="0"/>
                    <a:pt x="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35"/>
            <p:cNvSpPr/>
            <p:nvPr/>
          </p:nvSpPr>
          <p:spPr>
            <a:xfrm>
              <a:off x="6123975" y="3947250"/>
              <a:ext cx="14900" cy="3700"/>
            </a:xfrm>
            <a:custGeom>
              <a:avLst/>
              <a:gdLst/>
              <a:ahLst/>
              <a:cxnLst/>
              <a:rect l="l" t="t" r="r" b="b"/>
              <a:pathLst>
                <a:path w="596" h="148" extrusionOk="0">
                  <a:moveTo>
                    <a:pt x="273" y="0"/>
                  </a:moveTo>
                  <a:cubicBezTo>
                    <a:pt x="182" y="0"/>
                    <a:pt x="89" y="16"/>
                    <a:pt x="0" y="16"/>
                  </a:cubicBezTo>
                  <a:cubicBezTo>
                    <a:pt x="60" y="52"/>
                    <a:pt x="107" y="99"/>
                    <a:pt x="167" y="147"/>
                  </a:cubicBezTo>
                  <a:lnTo>
                    <a:pt x="596" y="147"/>
                  </a:lnTo>
                  <a:cubicBezTo>
                    <a:pt x="502" y="26"/>
                    <a:pt x="389"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35"/>
            <p:cNvSpPr/>
            <p:nvPr/>
          </p:nvSpPr>
          <p:spPr>
            <a:xfrm>
              <a:off x="5831075" y="3982750"/>
              <a:ext cx="9850" cy="3600"/>
            </a:xfrm>
            <a:custGeom>
              <a:avLst/>
              <a:gdLst/>
              <a:ahLst/>
              <a:cxnLst/>
              <a:rect l="l" t="t" r="r" b="b"/>
              <a:pathLst>
                <a:path w="394" h="144" extrusionOk="0">
                  <a:moveTo>
                    <a:pt x="274" y="1"/>
                  </a:moveTo>
                  <a:cubicBezTo>
                    <a:pt x="167" y="25"/>
                    <a:pt x="60" y="1"/>
                    <a:pt x="0" y="120"/>
                  </a:cubicBezTo>
                  <a:cubicBezTo>
                    <a:pt x="51" y="134"/>
                    <a:pt x="104" y="144"/>
                    <a:pt x="157" y="144"/>
                  </a:cubicBezTo>
                  <a:cubicBezTo>
                    <a:pt x="243" y="144"/>
                    <a:pt x="327" y="118"/>
                    <a:pt x="393" y="37"/>
                  </a:cubicBezTo>
                  <a:cubicBezTo>
                    <a:pt x="358" y="1"/>
                    <a:pt x="310"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35"/>
            <p:cNvSpPr/>
            <p:nvPr/>
          </p:nvSpPr>
          <p:spPr>
            <a:xfrm>
              <a:off x="6157000" y="4001225"/>
              <a:ext cx="7175" cy="8150"/>
            </a:xfrm>
            <a:custGeom>
              <a:avLst/>
              <a:gdLst/>
              <a:ahLst/>
              <a:cxnLst/>
              <a:rect l="l" t="t" r="r" b="b"/>
              <a:pathLst>
                <a:path w="287" h="326" extrusionOk="0">
                  <a:moveTo>
                    <a:pt x="132" y="0"/>
                  </a:moveTo>
                  <a:cubicBezTo>
                    <a:pt x="96" y="84"/>
                    <a:pt x="48" y="191"/>
                    <a:pt x="1" y="274"/>
                  </a:cubicBezTo>
                  <a:lnTo>
                    <a:pt x="132" y="274"/>
                  </a:lnTo>
                  <a:cubicBezTo>
                    <a:pt x="132" y="286"/>
                    <a:pt x="156" y="310"/>
                    <a:pt x="179" y="322"/>
                  </a:cubicBezTo>
                  <a:cubicBezTo>
                    <a:pt x="191" y="324"/>
                    <a:pt x="201" y="326"/>
                    <a:pt x="210" y="326"/>
                  </a:cubicBezTo>
                  <a:cubicBezTo>
                    <a:pt x="239" y="326"/>
                    <a:pt x="259" y="310"/>
                    <a:pt x="287" y="274"/>
                  </a:cubicBezTo>
                  <a:lnTo>
                    <a:pt x="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35"/>
            <p:cNvSpPr/>
            <p:nvPr/>
          </p:nvSpPr>
          <p:spPr>
            <a:xfrm>
              <a:off x="6067125" y="3933425"/>
              <a:ext cx="10725" cy="2925"/>
            </a:xfrm>
            <a:custGeom>
              <a:avLst/>
              <a:gdLst/>
              <a:ahLst/>
              <a:cxnLst/>
              <a:rect l="l" t="t" r="r" b="b"/>
              <a:pathLst>
                <a:path w="429" h="117" extrusionOk="0">
                  <a:moveTo>
                    <a:pt x="210" y="0"/>
                  </a:moveTo>
                  <a:cubicBezTo>
                    <a:pt x="140" y="0"/>
                    <a:pt x="69" y="36"/>
                    <a:pt x="0" y="117"/>
                  </a:cubicBezTo>
                  <a:lnTo>
                    <a:pt x="429" y="117"/>
                  </a:lnTo>
                  <a:cubicBezTo>
                    <a:pt x="361" y="42"/>
                    <a:pt x="286"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35"/>
            <p:cNvSpPr/>
            <p:nvPr/>
          </p:nvSpPr>
          <p:spPr>
            <a:xfrm>
              <a:off x="6070100" y="3943775"/>
              <a:ext cx="8050" cy="2700"/>
            </a:xfrm>
            <a:custGeom>
              <a:avLst/>
              <a:gdLst/>
              <a:ahLst/>
              <a:cxnLst/>
              <a:rect l="l" t="t" r="r" b="b"/>
              <a:pathLst>
                <a:path w="322" h="108" extrusionOk="0">
                  <a:moveTo>
                    <a:pt x="0" y="0"/>
                  </a:moveTo>
                  <a:cubicBezTo>
                    <a:pt x="12" y="36"/>
                    <a:pt x="24" y="72"/>
                    <a:pt x="36" y="107"/>
                  </a:cubicBezTo>
                  <a:cubicBezTo>
                    <a:pt x="143" y="107"/>
                    <a:pt x="250" y="96"/>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35"/>
            <p:cNvSpPr/>
            <p:nvPr/>
          </p:nvSpPr>
          <p:spPr>
            <a:xfrm>
              <a:off x="6103125" y="3947650"/>
              <a:ext cx="7475" cy="2350"/>
            </a:xfrm>
            <a:custGeom>
              <a:avLst/>
              <a:gdLst/>
              <a:ahLst/>
              <a:cxnLst/>
              <a:rect l="l" t="t" r="r" b="b"/>
              <a:pathLst>
                <a:path w="299" h="94" extrusionOk="0">
                  <a:moveTo>
                    <a:pt x="1" y="0"/>
                  </a:moveTo>
                  <a:cubicBezTo>
                    <a:pt x="43" y="61"/>
                    <a:pt x="92" y="94"/>
                    <a:pt x="144" y="94"/>
                  </a:cubicBezTo>
                  <a:cubicBezTo>
                    <a:pt x="194" y="94"/>
                    <a:pt x="246" y="6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35"/>
            <p:cNvSpPr/>
            <p:nvPr/>
          </p:nvSpPr>
          <p:spPr>
            <a:xfrm>
              <a:off x="6084975" y="3934525"/>
              <a:ext cx="3900" cy="1825"/>
            </a:xfrm>
            <a:custGeom>
              <a:avLst/>
              <a:gdLst/>
              <a:ahLst/>
              <a:cxnLst/>
              <a:rect l="l" t="t" r="r" b="b"/>
              <a:pathLst>
                <a:path w="156" h="73" extrusionOk="0">
                  <a:moveTo>
                    <a:pt x="74" y="1"/>
                  </a:moveTo>
                  <a:cubicBezTo>
                    <a:pt x="45" y="1"/>
                    <a:pt x="19" y="28"/>
                    <a:pt x="0" y="73"/>
                  </a:cubicBezTo>
                  <a:lnTo>
                    <a:pt x="155" y="73"/>
                  </a:lnTo>
                  <a:cubicBezTo>
                    <a:pt x="127" y="22"/>
                    <a:pt x="99"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35"/>
            <p:cNvSpPr/>
            <p:nvPr/>
          </p:nvSpPr>
          <p:spPr>
            <a:xfrm>
              <a:off x="6110575" y="3945425"/>
              <a:ext cx="3300" cy="2250"/>
            </a:xfrm>
            <a:custGeom>
              <a:avLst/>
              <a:gdLst/>
              <a:ahLst/>
              <a:cxnLst/>
              <a:rect l="l" t="t" r="r" b="b"/>
              <a:pathLst>
                <a:path w="132" h="90" extrusionOk="0">
                  <a:moveTo>
                    <a:pt x="59" y="1"/>
                  </a:moveTo>
                  <a:cubicBezTo>
                    <a:pt x="33" y="1"/>
                    <a:pt x="13" y="31"/>
                    <a:pt x="0" y="89"/>
                  </a:cubicBezTo>
                  <a:cubicBezTo>
                    <a:pt x="48" y="89"/>
                    <a:pt x="84" y="89"/>
                    <a:pt x="131" y="65"/>
                  </a:cubicBezTo>
                  <a:cubicBezTo>
                    <a:pt x="104" y="22"/>
                    <a:pt x="80"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35"/>
            <p:cNvSpPr/>
            <p:nvPr/>
          </p:nvSpPr>
          <p:spPr>
            <a:xfrm>
              <a:off x="6121000" y="3945675"/>
              <a:ext cx="3300" cy="2275"/>
            </a:xfrm>
            <a:custGeom>
              <a:avLst/>
              <a:gdLst/>
              <a:ahLst/>
              <a:cxnLst/>
              <a:rect l="l" t="t" r="r" b="b"/>
              <a:pathLst>
                <a:path w="132" h="91" extrusionOk="0">
                  <a:moveTo>
                    <a:pt x="64" y="0"/>
                  </a:moveTo>
                  <a:cubicBezTo>
                    <a:pt x="44" y="0"/>
                    <a:pt x="23" y="27"/>
                    <a:pt x="0" y="79"/>
                  </a:cubicBezTo>
                  <a:cubicBezTo>
                    <a:pt x="48" y="91"/>
                    <a:pt x="83" y="91"/>
                    <a:pt x="131" y="91"/>
                  </a:cubicBezTo>
                  <a:cubicBezTo>
                    <a:pt x="107" y="30"/>
                    <a:pt x="85"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35"/>
            <p:cNvSpPr/>
            <p:nvPr/>
          </p:nvSpPr>
          <p:spPr>
            <a:xfrm>
              <a:off x="6160275" y="3952700"/>
              <a:ext cx="3900" cy="1500"/>
            </a:xfrm>
            <a:custGeom>
              <a:avLst/>
              <a:gdLst/>
              <a:ahLst/>
              <a:cxnLst/>
              <a:rect l="l" t="t" r="r" b="b"/>
              <a:pathLst>
                <a:path w="156" h="60" extrusionOk="0">
                  <a:moveTo>
                    <a:pt x="108" y="0"/>
                  </a:moveTo>
                  <a:cubicBezTo>
                    <a:pt x="60" y="12"/>
                    <a:pt x="36" y="48"/>
                    <a:pt x="1" y="60"/>
                  </a:cubicBezTo>
                  <a:lnTo>
                    <a:pt x="156" y="60"/>
                  </a:lnTo>
                  <a:cubicBezTo>
                    <a:pt x="144" y="48"/>
                    <a:pt x="10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35"/>
            <p:cNvSpPr/>
            <p:nvPr/>
          </p:nvSpPr>
          <p:spPr>
            <a:xfrm>
              <a:off x="6138850" y="3950925"/>
              <a:ext cx="3600" cy="2025"/>
            </a:xfrm>
            <a:custGeom>
              <a:avLst/>
              <a:gdLst/>
              <a:ahLst/>
              <a:cxnLst/>
              <a:rect l="l" t="t" r="r" b="b"/>
              <a:pathLst>
                <a:path w="144" h="81" extrusionOk="0">
                  <a:moveTo>
                    <a:pt x="1" y="0"/>
                  </a:moveTo>
                  <a:cubicBezTo>
                    <a:pt x="24" y="54"/>
                    <a:pt x="45" y="80"/>
                    <a:pt x="67" y="80"/>
                  </a:cubicBezTo>
                  <a:cubicBezTo>
                    <a:pt x="90" y="80"/>
                    <a:pt x="114" y="5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35"/>
            <p:cNvSpPr/>
            <p:nvPr/>
          </p:nvSpPr>
          <p:spPr>
            <a:xfrm>
              <a:off x="6152550" y="3950925"/>
              <a:ext cx="4175" cy="3275"/>
            </a:xfrm>
            <a:custGeom>
              <a:avLst/>
              <a:gdLst/>
              <a:ahLst/>
              <a:cxnLst/>
              <a:rect l="l" t="t" r="r" b="b"/>
              <a:pathLst>
                <a:path w="167" h="131" extrusionOk="0">
                  <a:moveTo>
                    <a:pt x="167" y="131"/>
                  </a:moveTo>
                  <a:cubicBezTo>
                    <a:pt x="119" y="83"/>
                    <a:pt x="60" y="48"/>
                    <a:pt x="0" y="0"/>
                  </a:cubicBezTo>
                  <a:cubicBezTo>
                    <a:pt x="60" y="48"/>
                    <a:pt x="119" y="83"/>
                    <a:pt x="167"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35"/>
            <p:cNvSpPr/>
            <p:nvPr/>
          </p:nvSpPr>
          <p:spPr>
            <a:xfrm>
              <a:off x="6146000" y="3950925"/>
              <a:ext cx="3600" cy="1575"/>
            </a:xfrm>
            <a:custGeom>
              <a:avLst/>
              <a:gdLst/>
              <a:ahLst/>
              <a:cxnLst/>
              <a:rect l="l" t="t" r="r" b="b"/>
              <a:pathLst>
                <a:path w="144" h="63" extrusionOk="0">
                  <a:moveTo>
                    <a:pt x="0" y="0"/>
                  </a:moveTo>
                  <a:cubicBezTo>
                    <a:pt x="18" y="42"/>
                    <a:pt x="39" y="63"/>
                    <a:pt x="63" y="63"/>
                  </a:cubicBezTo>
                  <a:cubicBezTo>
                    <a:pt x="87" y="63"/>
                    <a:pt x="113" y="4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35"/>
            <p:cNvSpPr/>
            <p:nvPr/>
          </p:nvSpPr>
          <p:spPr>
            <a:xfrm>
              <a:off x="6149575" y="3939750"/>
              <a:ext cx="3875" cy="2025"/>
            </a:xfrm>
            <a:custGeom>
              <a:avLst/>
              <a:gdLst/>
              <a:ahLst/>
              <a:cxnLst/>
              <a:rect l="l" t="t" r="r" b="b"/>
              <a:pathLst>
                <a:path w="155" h="81" extrusionOk="0">
                  <a:moveTo>
                    <a:pt x="73" y="1"/>
                  </a:moveTo>
                  <a:cubicBezTo>
                    <a:pt x="48" y="1"/>
                    <a:pt x="24" y="6"/>
                    <a:pt x="0" y="18"/>
                  </a:cubicBezTo>
                  <a:cubicBezTo>
                    <a:pt x="24" y="60"/>
                    <a:pt x="48" y="81"/>
                    <a:pt x="73" y="81"/>
                  </a:cubicBezTo>
                  <a:cubicBezTo>
                    <a:pt x="98" y="81"/>
                    <a:pt x="125" y="60"/>
                    <a:pt x="155" y="18"/>
                  </a:cubicBezTo>
                  <a:cubicBezTo>
                    <a:pt x="125" y="6"/>
                    <a:pt x="98"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35"/>
            <p:cNvSpPr/>
            <p:nvPr/>
          </p:nvSpPr>
          <p:spPr>
            <a:xfrm>
              <a:off x="5898950" y="3917875"/>
              <a:ext cx="3300" cy="4500"/>
            </a:xfrm>
            <a:custGeom>
              <a:avLst/>
              <a:gdLst/>
              <a:ahLst/>
              <a:cxnLst/>
              <a:rect l="l" t="t" r="r" b="b"/>
              <a:pathLst>
                <a:path w="132" h="180" extrusionOk="0">
                  <a:moveTo>
                    <a:pt x="0" y="0"/>
                  </a:moveTo>
                  <a:lnTo>
                    <a:pt x="0" y="0"/>
                  </a:lnTo>
                  <a:cubicBezTo>
                    <a:pt x="12" y="84"/>
                    <a:pt x="60" y="131"/>
                    <a:pt x="131" y="179"/>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35"/>
            <p:cNvSpPr/>
            <p:nvPr/>
          </p:nvSpPr>
          <p:spPr>
            <a:xfrm>
              <a:off x="5778975" y="3207800"/>
              <a:ext cx="266725" cy="48525"/>
            </a:xfrm>
            <a:custGeom>
              <a:avLst/>
              <a:gdLst/>
              <a:ahLst/>
              <a:cxnLst/>
              <a:rect l="l" t="t" r="r" b="b"/>
              <a:pathLst>
                <a:path w="10669" h="1941" extrusionOk="0">
                  <a:moveTo>
                    <a:pt x="2149" y="0"/>
                  </a:moveTo>
                  <a:cubicBezTo>
                    <a:pt x="1976" y="0"/>
                    <a:pt x="1805" y="37"/>
                    <a:pt x="1644" y="162"/>
                  </a:cubicBezTo>
                  <a:cubicBezTo>
                    <a:pt x="1537" y="317"/>
                    <a:pt x="1358" y="317"/>
                    <a:pt x="1191" y="317"/>
                  </a:cubicBezTo>
                  <a:lnTo>
                    <a:pt x="48" y="317"/>
                  </a:lnTo>
                  <a:cubicBezTo>
                    <a:pt x="1" y="400"/>
                    <a:pt x="13" y="471"/>
                    <a:pt x="108" y="555"/>
                  </a:cubicBezTo>
                  <a:cubicBezTo>
                    <a:pt x="346" y="698"/>
                    <a:pt x="608" y="662"/>
                    <a:pt x="882" y="674"/>
                  </a:cubicBezTo>
                  <a:cubicBezTo>
                    <a:pt x="942" y="675"/>
                    <a:pt x="1002" y="676"/>
                    <a:pt x="1063" y="676"/>
                  </a:cubicBezTo>
                  <a:cubicBezTo>
                    <a:pt x="1213" y="676"/>
                    <a:pt x="1364" y="673"/>
                    <a:pt x="1515" y="673"/>
                  </a:cubicBezTo>
                  <a:cubicBezTo>
                    <a:pt x="1873" y="673"/>
                    <a:pt x="2233" y="688"/>
                    <a:pt x="2585" y="793"/>
                  </a:cubicBezTo>
                  <a:cubicBezTo>
                    <a:pt x="3466" y="852"/>
                    <a:pt x="4311" y="1091"/>
                    <a:pt x="5180" y="1162"/>
                  </a:cubicBezTo>
                  <a:cubicBezTo>
                    <a:pt x="6144" y="1233"/>
                    <a:pt x="7085" y="1388"/>
                    <a:pt x="8038" y="1579"/>
                  </a:cubicBezTo>
                  <a:cubicBezTo>
                    <a:pt x="8169" y="1614"/>
                    <a:pt x="8323" y="1638"/>
                    <a:pt x="8454" y="1638"/>
                  </a:cubicBezTo>
                  <a:cubicBezTo>
                    <a:pt x="8621" y="1638"/>
                    <a:pt x="8776" y="1674"/>
                    <a:pt x="8942" y="1710"/>
                  </a:cubicBezTo>
                  <a:cubicBezTo>
                    <a:pt x="9038" y="1745"/>
                    <a:pt x="9121" y="1769"/>
                    <a:pt x="9228" y="1793"/>
                  </a:cubicBezTo>
                  <a:cubicBezTo>
                    <a:pt x="9359" y="1817"/>
                    <a:pt x="9490" y="1864"/>
                    <a:pt x="9633" y="1888"/>
                  </a:cubicBezTo>
                  <a:cubicBezTo>
                    <a:pt x="9788" y="1925"/>
                    <a:pt x="9949" y="1940"/>
                    <a:pt x="10112" y="1940"/>
                  </a:cubicBezTo>
                  <a:cubicBezTo>
                    <a:pt x="10163" y="1940"/>
                    <a:pt x="10213" y="1939"/>
                    <a:pt x="10264" y="1936"/>
                  </a:cubicBezTo>
                  <a:cubicBezTo>
                    <a:pt x="10419" y="1924"/>
                    <a:pt x="10562" y="1888"/>
                    <a:pt x="10669" y="1769"/>
                  </a:cubicBezTo>
                  <a:cubicBezTo>
                    <a:pt x="10538" y="1519"/>
                    <a:pt x="10240" y="1698"/>
                    <a:pt x="10062" y="1555"/>
                  </a:cubicBezTo>
                  <a:cubicBezTo>
                    <a:pt x="10109" y="1341"/>
                    <a:pt x="10288" y="1352"/>
                    <a:pt x="10431" y="1317"/>
                  </a:cubicBezTo>
                  <a:cubicBezTo>
                    <a:pt x="10312" y="960"/>
                    <a:pt x="9978" y="1031"/>
                    <a:pt x="9716" y="995"/>
                  </a:cubicBezTo>
                  <a:cubicBezTo>
                    <a:pt x="8728" y="864"/>
                    <a:pt x="7728" y="733"/>
                    <a:pt x="6728" y="567"/>
                  </a:cubicBezTo>
                  <a:cubicBezTo>
                    <a:pt x="6133" y="460"/>
                    <a:pt x="5537" y="400"/>
                    <a:pt x="4954" y="281"/>
                  </a:cubicBezTo>
                  <a:cubicBezTo>
                    <a:pt x="4299" y="186"/>
                    <a:pt x="3644" y="102"/>
                    <a:pt x="2977" y="79"/>
                  </a:cubicBezTo>
                  <a:cubicBezTo>
                    <a:pt x="2958" y="80"/>
                    <a:pt x="2938" y="80"/>
                    <a:pt x="2918" y="80"/>
                  </a:cubicBezTo>
                  <a:cubicBezTo>
                    <a:pt x="2666" y="80"/>
                    <a:pt x="2404" y="0"/>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35"/>
            <p:cNvSpPr/>
            <p:nvPr/>
          </p:nvSpPr>
          <p:spPr>
            <a:xfrm>
              <a:off x="5943450" y="3218025"/>
              <a:ext cx="203450" cy="29550"/>
            </a:xfrm>
            <a:custGeom>
              <a:avLst/>
              <a:gdLst/>
              <a:ahLst/>
              <a:cxnLst/>
              <a:rect l="l" t="t" r="r" b="b"/>
              <a:pathLst>
                <a:path w="8138" h="1182" extrusionOk="0">
                  <a:moveTo>
                    <a:pt x="161" y="1"/>
                  </a:moveTo>
                  <a:cubicBezTo>
                    <a:pt x="28" y="1"/>
                    <a:pt x="0" y="110"/>
                    <a:pt x="77" y="324"/>
                  </a:cubicBezTo>
                  <a:cubicBezTo>
                    <a:pt x="1316" y="586"/>
                    <a:pt x="2590" y="658"/>
                    <a:pt x="3840" y="884"/>
                  </a:cubicBezTo>
                  <a:cubicBezTo>
                    <a:pt x="3944" y="877"/>
                    <a:pt x="4049" y="874"/>
                    <a:pt x="4153" y="874"/>
                  </a:cubicBezTo>
                  <a:cubicBezTo>
                    <a:pt x="4593" y="874"/>
                    <a:pt x="5030" y="926"/>
                    <a:pt x="5483" y="955"/>
                  </a:cubicBezTo>
                  <a:cubicBezTo>
                    <a:pt x="6221" y="1051"/>
                    <a:pt x="6947" y="1110"/>
                    <a:pt x="7686" y="1182"/>
                  </a:cubicBezTo>
                  <a:cubicBezTo>
                    <a:pt x="7713" y="1123"/>
                    <a:pt x="7773" y="1113"/>
                    <a:pt x="7840" y="1113"/>
                  </a:cubicBezTo>
                  <a:cubicBezTo>
                    <a:pt x="7876" y="1113"/>
                    <a:pt x="7913" y="1116"/>
                    <a:pt x="7949" y="1116"/>
                  </a:cubicBezTo>
                  <a:cubicBezTo>
                    <a:pt x="8052" y="1116"/>
                    <a:pt x="8138" y="1092"/>
                    <a:pt x="8114" y="908"/>
                  </a:cubicBezTo>
                  <a:cubicBezTo>
                    <a:pt x="6995" y="646"/>
                    <a:pt x="5876" y="491"/>
                    <a:pt x="4733" y="455"/>
                  </a:cubicBezTo>
                  <a:cubicBezTo>
                    <a:pt x="4173" y="443"/>
                    <a:pt x="3602" y="372"/>
                    <a:pt x="3042" y="336"/>
                  </a:cubicBezTo>
                  <a:cubicBezTo>
                    <a:pt x="2241" y="294"/>
                    <a:pt x="1449" y="40"/>
                    <a:pt x="641" y="40"/>
                  </a:cubicBezTo>
                  <a:cubicBezTo>
                    <a:pt x="549" y="40"/>
                    <a:pt x="456" y="43"/>
                    <a:pt x="363" y="51"/>
                  </a:cubicBezTo>
                  <a:cubicBezTo>
                    <a:pt x="280" y="17"/>
                    <a:pt x="212"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35"/>
            <p:cNvSpPr/>
            <p:nvPr/>
          </p:nvSpPr>
          <p:spPr>
            <a:xfrm>
              <a:off x="5247975" y="3081175"/>
              <a:ext cx="155975" cy="33075"/>
            </a:xfrm>
            <a:custGeom>
              <a:avLst/>
              <a:gdLst/>
              <a:ahLst/>
              <a:cxnLst/>
              <a:rect l="l" t="t" r="r" b="b"/>
              <a:pathLst>
                <a:path w="6239" h="1323" extrusionOk="0">
                  <a:moveTo>
                    <a:pt x="369" y="0"/>
                  </a:moveTo>
                  <a:cubicBezTo>
                    <a:pt x="191" y="83"/>
                    <a:pt x="119" y="226"/>
                    <a:pt x="72" y="393"/>
                  </a:cubicBezTo>
                  <a:cubicBezTo>
                    <a:pt x="48" y="524"/>
                    <a:pt x="12" y="643"/>
                    <a:pt x="0" y="774"/>
                  </a:cubicBezTo>
                  <a:cubicBezTo>
                    <a:pt x="0" y="833"/>
                    <a:pt x="36" y="893"/>
                    <a:pt x="60" y="953"/>
                  </a:cubicBezTo>
                  <a:cubicBezTo>
                    <a:pt x="173" y="1059"/>
                    <a:pt x="301" y="1112"/>
                    <a:pt x="435" y="1112"/>
                  </a:cubicBezTo>
                  <a:cubicBezTo>
                    <a:pt x="511" y="1112"/>
                    <a:pt x="589" y="1094"/>
                    <a:pt x="667" y="1060"/>
                  </a:cubicBezTo>
                  <a:cubicBezTo>
                    <a:pt x="738" y="1036"/>
                    <a:pt x="774" y="1000"/>
                    <a:pt x="822" y="953"/>
                  </a:cubicBezTo>
                  <a:cubicBezTo>
                    <a:pt x="822" y="929"/>
                    <a:pt x="834" y="917"/>
                    <a:pt x="834" y="893"/>
                  </a:cubicBezTo>
                  <a:cubicBezTo>
                    <a:pt x="834" y="890"/>
                    <a:pt x="834" y="889"/>
                    <a:pt x="836" y="889"/>
                  </a:cubicBezTo>
                  <a:cubicBezTo>
                    <a:pt x="840" y="889"/>
                    <a:pt x="854" y="904"/>
                    <a:pt x="881" y="941"/>
                  </a:cubicBezTo>
                  <a:cubicBezTo>
                    <a:pt x="929" y="988"/>
                    <a:pt x="965" y="1012"/>
                    <a:pt x="1024" y="1036"/>
                  </a:cubicBezTo>
                  <a:cubicBezTo>
                    <a:pt x="1072" y="1060"/>
                    <a:pt x="1131" y="1060"/>
                    <a:pt x="1191" y="1072"/>
                  </a:cubicBezTo>
                  <a:cubicBezTo>
                    <a:pt x="1310" y="1095"/>
                    <a:pt x="1417" y="1119"/>
                    <a:pt x="1536" y="1131"/>
                  </a:cubicBezTo>
                  <a:cubicBezTo>
                    <a:pt x="1715" y="1131"/>
                    <a:pt x="1881" y="1131"/>
                    <a:pt x="2036" y="1226"/>
                  </a:cubicBezTo>
                  <a:cubicBezTo>
                    <a:pt x="2166" y="1299"/>
                    <a:pt x="2296" y="1322"/>
                    <a:pt x="2427" y="1322"/>
                  </a:cubicBezTo>
                  <a:cubicBezTo>
                    <a:pt x="2620" y="1322"/>
                    <a:pt x="2814" y="1271"/>
                    <a:pt x="3012" y="1250"/>
                  </a:cubicBezTo>
                  <a:cubicBezTo>
                    <a:pt x="3070" y="1247"/>
                    <a:pt x="3128" y="1246"/>
                    <a:pt x="3186" y="1246"/>
                  </a:cubicBezTo>
                  <a:cubicBezTo>
                    <a:pt x="3450" y="1246"/>
                    <a:pt x="3717" y="1272"/>
                    <a:pt x="3982" y="1272"/>
                  </a:cubicBezTo>
                  <a:cubicBezTo>
                    <a:pt x="4104" y="1272"/>
                    <a:pt x="4225" y="1266"/>
                    <a:pt x="4346" y="1250"/>
                  </a:cubicBezTo>
                  <a:lnTo>
                    <a:pt x="4977" y="1250"/>
                  </a:lnTo>
                  <a:cubicBezTo>
                    <a:pt x="5179" y="1250"/>
                    <a:pt x="5394" y="1238"/>
                    <a:pt x="5596" y="1191"/>
                  </a:cubicBezTo>
                  <a:cubicBezTo>
                    <a:pt x="5798" y="1119"/>
                    <a:pt x="6001" y="1095"/>
                    <a:pt x="6179" y="988"/>
                  </a:cubicBezTo>
                  <a:cubicBezTo>
                    <a:pt x="6191" y="976"/>
                    <a:pt x="6227" y="941"/>
                    <a:pt x="6239" y="917"/>
                  </a:cubicBezTo>
                  <a:cubicBezTo>
                    <a:pt x="6227" y="869"/>
                    <a:pt x="6227" y="822"/>
                    <a:pt x="6227" y="774"/>
                  </a:cubicBezTo>
                  <a:cubicBezTo>
                    <a:pt x="5918" y="476"/>
                    <a:pt x="5525" y="429"/>
                    <a:pt x="5120" y="417"/>
                  </a:cubicBezTo>
                  <a:cubicBezTo>
                    <a:pt x="4785" y="417"/>
                    <a:pt x="4443" y="446"/>
                    <a:pt x="4101" y="446"/>
                  </a:cubicBezTo>
                  <a:cubicBezTo>
                    <a:pt x="3824" y="446"/>
                    <a:pt x="3547" y="427"/>
                    <a:pt x="3274" y="357"/>
                  </a:cubicBezTo>
                  <a:cubicBezTo>
                    <a:pt x="3048" y="321"/>
                    <a:pt x="2834" y="298"/>
                    <a:pt x="2608" y="298"/>
                  </a:cubicBezTo>
                  <a:lnTo>
                    <a:pt x="2298" y="298"/>
                  </a:lnTo>
                  <a:cubicBezTo>
                    <a:pt x="2155" y="286"/>
                    <a:pt x="2024" y="262"/>
                    <a:pt x="1893" y="238"/>
                  </a:cubicBezTo>
                  <a:cubicBezTo>
                    <a:pt x="1780" y="275"/>
                    <a:pt x="1671" y="290"/>
                    <a:pt x="1564" y="290"/>
                  </a:cubicBezTo>
                  <a:cubicBezTo>
                    <a:pt x="1152" y="290"/>
                    <a:pt x="776" y="66"/>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35"/>
            <p:cNvSpPr/>
            <p:nvPr/>
          </p:nvSpPr>
          <p:spPr>
            <a:xfrm>
              <a:off x="6055200" y="3256475"/>
              <a:ext cx="226550" cy="31925"/>
            </a:xfrm>
            <a:custGeom>
              <a:avLst/>
              <a:gdLst/>
              <a:ahLst/>
              <a:cxnLst/>
              <a:rect l="l" t="t" r="r" b="b"/>
              <a:pathLst>
                <a:path w="9062" h="1277" extrusionOk="0">
                  <a:moveTo>
                    <a:pt x="84" y="1"/>
                  </a:moveTo>
                  <a:cubicBezTo>
                    <a:pt x="13" y="48"/>
                    <a:pt x="1" y="108"/>
                    <a:pt x="13" y="203"/>
                  </a:cubicBezTo>
                  <a:cubicBezTo>
                    <a:pt x="203" y="406"/>
                    <a:pt x="501" y="358"/>
                    <a:pt x="739" y="465"/>
                  </a:cubicBezTo>
                  <a:cubicBezTo>
                    <a:pt x="810" y="477"/>
                    <a:pt x="894" y="513"/>
                    <a:pt x="965" y="513"/>
                  </a:cubicBezTo>
                  <a:cubicBezTo>
                    <a:pt x="1263" y="537"/>
                    <a:pt x="1572" y="548"/>
                    <a:pt x="1858" y="644"/>
                  </a:cubicBezTo>
                  <a:cubicBezTo>
                    <a:pt x="3354" y="777"/>
                    <a:pt x="4839" y="1126"/>
                    <a:pt x="6352" y="1126"/>
                  </a:cubicBezTo>
                  <a:cubicBezTo>
                    <a:pt x="6465" y="1126"/>
                    <a:pt x="6579" y="1124"/>
                    <a:pt x="6692" y="1120"/>
                  </a:cubicBezTo>
                  <a:cubicBezTo>
                    <a:pt x="6896" y="1120"/>
                    <a:pt x="7096" y="1112"/>
                    <a:pt x="7297" y="1112"/>
                  </a:cubicBezTo>
                  <a:cubicBezTo>
                    <a:pt x="7448" y="1112"/>
                    <a:pt x="7599" y="1117"/>
                    <a:pt x="7752" y="1132"/>
                  </a:cubicBezTo>
                  <a:cubicBezTo>
                    <a:pt x="7811" y="1156"/>
                    <a:pt x="7883" y="1156"/>
                    <a:pt x="7942" y="1156"/>
                  </a:cubicBezTo>
                  <a:cubicBezTo>
                    <a:pt x="8000" y="1116"/>
                    <a:pt x="8053" y="1100"/>
                    <a:pt x="8103" y="1100"/>
                  </a:cubicBezTo>
                  <a:cubicBezTo>
                    <a:pt x="8186" y="1100"/>
                    <a:pt x="8261" y="1142"/>
                    <a:pt x="8335" y="1180"/>
                  </a:cubicBezTo>
                  <a:lnTo>
                    <a:pt x="8514" y="1227"/>
                  </a:lnTo>
                  <a:cubicBezTo>
                    <a:pt x="8620" y="1238"/>
                    <a:pt x="8726" y="1277"/>
                    <a:pt x="8832" y="1277"/>
                  </a:cubicBezTo>
                  <a:cubicBezTo>
                    <a:pt x="8845" y="1277"/>
                    <a:pt x="8858" y="1276"/>
                    <a:pt x="8871" y="1275"/>
                  </a:cubicBezTo>
                  <a:cubicBezTo>
                    <a:pt x="8931" y="1251"/>
                    <a:pt x="8966" y="1215"/>
                    <a:pt x="9002" y="1156"/>
                  </a:cubicBezTo>
                  <a:cubicBezTo>
                    <a:pt x="9062" y="858"/>
                    <a:pt x="8776" y="894"/>
                    <a:pt x="8645" y="799"/>
                  </a:cubicBezTo>
                  <a:cubicBezTo>
                    <a:pt x="8573" y="799"/>
                    <a:pt x="8478" y="775"/>
                    <a:pt x="8395" y="775"/>
                  </a:cubicBezTo>
                  <a:cubicBezTo>
                    <a:pt x="8353" y="763"/>
                    <a:pt x="8317" y="757"/>
                    <a:pt x="8283" y="757"/>
                  </a:cubicBezTo>
                  <a:cubicBezTo>
                    <a:pt x="8249" y="757"/>
                    <a:pt x="8216" y="763"/>
                    <a:pt x="8180" y="775"/>
                  </a:cubicBezTo>
                  <a:cubicBezTo>
                    <a:pt x="8169" y="769"/>
                    <a:pt x="8157" y="766"/>
                    <a:pt x="8145" y="766"/>
                  </a:cubicBezTo>
                  <a:cubicBezTo>
                    <a:pt x="8133" y="766"/>
                    <a:pt x="8121" y="769"/>
                    <a:pt x="8109" y="775"/>
                  </a:cubicBezTo>
                  <a:cubicBezTo>
                    <a:pt x="8014" y="735"/>
                    <a:pt x="7915" y="726"/>
                    <a:pt x="7814" y="726"/>
                  </a:cubicBezTo>
                  <a:cubicBezTo>
                    <a:pt x="7726" y="726"/>
                    <a:pt x="7637" y="733"/>
                    <a:pt x="7549" y="733"/>
                  </a:cubicBezTo>
                  <a:cubicBezTo>
                    <a:pt x="7435" y="733"/>
                    <a:pt x="7323" y="721"/>
                    <a:pt x="7216" y="668"/>
                  </a:cubicBezTo>
                  <a:cubicBezTo>
                    <a:pt x="6633" y="572"/>
                    <a:pt x="6049" y="513"/>
                    <a:pt x="5478" y="465"/>
                  </a:cubicBezTo>
                  <a:cubicBezTo>
                    <a:pt x="4549" y="394"/>
                    <a:pt x="3608" y="287"/>
                    <a:pt x="2692" y="203"/>
                  </a:cubicBezTo>
                  <a:cubicBezTo>
                    <a:pt x="2554" y="160"/>
                    <a:pt x="2414" y="148"/>
                    <a:pt x="2274" y="148"/>
                  </a:cubicBezTo>
                  <a:cubicBezTo>
                    <a:pt x="2117" y="148"/>
                    <a:pt x="1959" y="163"/>
                    <a:pt x="1804" y="163"/>
                  </a:cubicBezTo>
                  <a:cubicBezTo>
                    <a:pt x="1643" y="163"/>
                    <a:pt x="1486" y="147"/>
                    <a:pt x="1334" y="84"/>
                  </a:cubicBezTo>
                  <a:cubicBezTo>
                    <a:pt x="1239" y="52"/>
                    <a:pt x="1139" y="41"/>
                    <a:pt x="1040" y="41"/>
                  </a:cubicBezTo>
                  <a:cubicBezTo>
                    <a:pt x="955" y="41"/>
                    <a:pt x="869" y="49"/>
                    <a:pt x="787" y="60"/>
                  </a:cubicBezTo>
                  <a:cubicBezTo>
                    <a:pt x="648" y="9"/>
                    <a:pt x="505" y="3"/>
                    <a:pt x="360" y="3"/>
                  </a:cubicBezTo>
                  <a:cubicBezTo>
                    <a:pt x="312" y="3"/>
                    <a:pt x="264" y="4"/>
                    <a:pt x="216" y="4"/>
                  </a:cubicBezTo>
                  <a:cubicBezTo>
                    <a:pt x="172" y="4"/>
                    <a:pt x="128" y="3"/>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35"/>
            <p:cNvSpPr/>
            <p:nvPr/>
          </p:nvSpPr>
          <p:spPr>
            <a:xfrm>
              <a:off x="5867975" y="3171000"/>
              <a:ext cx="202725" cy="25175"/>
            </a:xfrm>
            <a:custGeom>
              <a:avLst/>
              <a:gdLst/>
              <a:ahLst/>
              <a:cxnLst/>
              <a:rect l="l" t="t" r="r" b="b"/>
              <a:pathLst>
                <a:path w="8109" h="1007" extrusionOk="0">
                  <a:moveTo>
                    <a:pt x="341" y="1"/>
                  </a:moveTo>
                  <a:cubicBezTo>
                    <a:pt x="251" y="1"/>
                    <a:pt x="161" y="16"/>
                    <a:pt x="72" y="62"/>
                  </a:cubicBezTo>
                  <a:cubicBezTo>
                    <a:pt x="13" y="146"/>
                    <a:pt x="1" y="241"/>
                    <a:pt x="84" y="324"/>
                  </a:cubicBezTo>
                  <a:cubicBezTo>
                    <a:pt x="108" y="336"/>
                    <a:pt x="132" y="342"/>
                    <a:pt x="156" y="342"/>
                  </a:cubicBezTo>
                  <a:cubicBezTo>
                    <a:pt x="179" y="342"/>
                    <a:pt x="203" y="336"/>
                    <a:pt x="227" y="324"/>
                  </a:cubicBezTo>
                  <a:cubicBezTo>
                    <a:pt x="227" y="312"/>
                    <a:pt x="239" y="312"/>
                    <a:pt x="263" y="300"/>
                  </a:cubicBezTo>
                  <a:cubicBezTo>
                    <a:pt x="272" y="297"/>
                    <a:pt x="281" y="296"/>
                    <a:pt x="289" y="296"/>
                  </a:cubicBezTo>
                  <a:cubicBezTo>
                    <a:pt x="312" y="296"/>
                    <a:pt x="332" y="307"/>
                    <a:pt x="358" y="324"/>
                  </a:cubicBezTo>
                  <a:cubicBezTo>
                    <a:pt x="1203" y="419"/>
                    <a:pt x="2049" y="527"/>
                    <a:pt x="2906" y="586"/>
                  </a:cubicBezTo>
                  <a:cubicBezTo>
                    <a:pt x="4299" y="681"/>
                    <a:pt x="5680" y="896"/>
                    <a:pt x="7085" y="919"/>
                  </a:cubicBezTo>
                  <a:cubicBezTo>
                    <a:pt x="7273" y="938"/>
                    <a:pt x="7467" y="1006"/>
                    <a:pt x="7650" y="1006"/>
                  </a:cubicBezTo>
                  <a:cubicBezTo>
                    <a:pt x="7816" y="1006"/>
                    <a:pt x="7973" y="951"/>
                    <a:pt x="8109" y="753"/>
                  </a:cubicBezTo>
                  <a:cubicBezTo>
                    <a:pt x="8035" y="699"/>
                    <a:pt x="7954" y="689"/>
                    <a:pt x="7871" y="689"/>
                  </a:cubicBezTo>
                  <a:cubicBezTo>
                    <a:pt x="7826" y="689"/>
                    <a:pt x="7780" y="692"/>
                    <a:pt x="7735" y="692"/>
                  </a:cubicBezTo>
                  <a:cubicBezTo>
                    <a:pt x="7662" y="692"/>
                    <a:pt x="7591" y="685"/>
                    <a:pt x="7526" y="646"/>
                  </a:cubicBezTo>
                  <a:cubicBezTo>
                    <a:pt x="7508" y="634"/>
                    <a:pt x="7487" y="628"/>
                    <a:pt x="7465" y="628"/>
                  </a:cubicBezTo>
                  <a:cubicBezTo>
                    <a:pt x="7442" y="628"/>
                    <a:pt x="7418" y="634"/>
                    <a:pt x="7395" y="646"/>
                  </a:cubicBezTo>
                  <a:cubicBezTo>
                    <a:pt x="7339" y="683"/>
                    <a:pt x="7289" y="701"/>
                    <a:pt x="7239" y="701"/>
                  </a:cubicBezTo>
                  <a:cubicBezTo>
                    <a:pt x="7194" y="701"/>
                    <a:pt x="7148" y="686"/>
                    <a:pt x="7097" y="658"/>
                  </a:cubicBezTo>
                  <a:cubicBezTo>
                    <a:pt x="6895" y="598"/>
                    <a:pt x="6668" y="646"/>
                    <a:pt x="6490" y="503"/>
                  </a:cubicBezTo>
                  <a:cubicBezTo>
                    <a:pt x="6410" y="503"/>
                    <a:pt x="6331" y="513"/>
                    <a:pt x="6255" y="513"/>
                  </a:cubicBezTo>
                  <a:cubicBezTo>
                    <a:pt x="6217" y="513"/>
                    <a:pt x="6180" y="511"/>
                    <a:pt x="6144" y="503"/>
                  </a:cubicBezTo>
                  <a:cubicBezTo>
                    <a:pt x="4955" y="386"/>
                    <a:pt x="3756" y="184"/>
                    <a:pt x="2547" y="184"/>
                  </a:cubicBezTo>
                  <a:cubicBezTo>
                    <a:pt x="2401" y="184"/>
                    <a:pt x="2255" y="187"/>
                    <a:pt x="2108" y="193"/>
                  </a:cubicBezTo>
                  <a:cubicBezTo>
                    <a:pt x="1993" y="141"/>
                    <a:pt x="1871" y="127"/>
                    <a:pt x="1748" y="127"/>
                  </a:cubicBezTo>
                  <a:cubicBezTo>
                    <a:pt x="1612" y="127"/>
                    <a:pt x="1473" y="144"/>
                    <a:pt x="1337" y="144"/>
                  </a:cubicBezTo>
                  <a:cubicBezTo>
                    <a:pt x="1201" y="144"/>
                    <a:pt x="1068" y="128"/>
                    <a:pt x="941" y="62"/>
                  </a:cubicBezTo>
                  <a:cubicBezTo>
                    <a:pt x="922" y="43"/>
                    <a:pt x="898" y="34"/>
                    <a:pt x="876" y="34"/>
                  </a:cubicBezTo>
                  <a:cubicBezTo>
                    <a:pt x="857" y="34"/>
                    <a:pt x="838" y="40"/>
                    <a:pt x="822" y="50"/>
                  </a:cubicBezTo>
                  <a:cubicBezTo>
                    <a:pt x="669" y="50"/>
                    <a:pt x="505"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35"/>
            <p:cNvSpPr/>
            <p:nvPr/>
          </p:nvSpPr>
          <p:spPr>
            <a:xfrm>
              <a:off x="5292325" y="3039500"/>
              <a:ext cx="187250" cy="16275"/>
            </a:xfrm>
            <a:custGeom>
              <a:avLst/>
              <a:gdLst/>
              <a:ahLst/>
              <a:cxnLst/>
              <a:rect l="l" t="t" r="r" b="b"/>
              <a:pathLst>
                <a:path w="7490" h="651" extrusionOk="0">
                  <a:moveTo>
                    <a:pt x="286" y="0"/>
                  </a:moveTo>
                  <a:cubicBezTo>
                    <a:pt x="238" y="24"/>
                    <a:pt x="214" y="60"/>
                    <a:pt x="226" y="107"/>
                  </a:cubicBezTo>
                  <a:cubicBezTo>
                    <a:pt x="179" y="107"/>
                    <a:pt x="155" y="119"/>
                    <a:pt x="107" y="143"/>
                  </a:cubicBezTo>
                  <a:cubicBezTo>
                    <a:pt x="48" y="191"/>
                    <a:pt x="0" y="226"/>
                    <a:pt x="0" y="310"/>
                  </a:cubicBezTo>
                  <a:cubicBezTo>
                    <a:pt x="238" y="476"/>
                    <a:pt x="512" y="417"/>
                    <a:pt x="762" y="441"/>
                  </a:cubicBezTo>
                  <a:cubicBezTo>
                    <a:pt x="1369" y="465"/>
                    <a:pt x="2000" y="465"/>
                    <a:pt x="2608" y="512"/>
                  </a:cubicBezTo>
                  <a:cubicBezTo>
                    <a:pt x="3817" y="588"/>
                    <a:pt x="5027" y="611"/>
                    <a:pt x="6237" y="611"/>
                  </a:cubicBezTo>
                  <a:cubicBezTo>
                    <a:pt x="6539" y="611"/>
                    <a:pt x="6841" y="610"/>
                    <a:pt x="7144" y="607"/>
                  </a:cubicBezTo>
                  <a:cubicBezTo>
                    <a:pt x="7202" y="625"/>
                    <a:pt x="7271" y="651"/>
                    <a:pt x="7330" y="651"/>
                  </a:cubicBezTo>
                  <a:cubicBezTo>
                    <a:pt x="7391" y="651"/>
                    <a:pt x="7441" y="622"/>
                    <a:pt x="7453" y="524"/>
                  </a:cubicBezTo>
                  <a:cubicBezTo>
                    <a:pt x="7489" y="345"/>
                    <a:pt x="7251" y="405"/>
                    <a:pt x="7180" y="310"/>
                  </a:cubicBezTo>
                  <a:cubicBezTo>
                    <a:pt x="7084" y="310"/>
                    <a:pt x="6977" y="286"/>
                    <a:pt x="6894" y="286"/>
                  </a:cubicBezTo>
                  <a:cubicBezTo>
                    <a:pt x="6845" y="344"/>
                    <a:pt x="6797" y="403"/>
                    <a:pt x="6716" y="403"/>
                  </a:cubicBezTo>
                  <a:cubicBezTo>
                    <a:pt x="6697" y="403"/>
                    <a:pt x="6678" y="400"/>
                    <a:pt x="6656" y="393"/>
                  </a:cubicBezTo>
                  <a:cubicBezTo>
                    <a:pt x="6072" y="208"/>
                    <a:pt x="5465" y="103"/>
                    <a:pt x="4854" y="103"/>
                  </a:cubicBezTo>
                  <a:cubicBezTo>
                    <a:pt x="4716" y="103"/>
                    <a:pt x="4579" y="108"/>
                    <a:pt x="4441" y="119"/>
                  </a:cubicBezTo>
                  <a:cubicBezTo>
                    <a:pt x="4363" y="259"/>
                    <a:pt x="4263" y="296"/>
                    <a:pt x="4156" y="296"/>
                  </a:cubicBezTo>
                  <a:cubicBezTo>
                    <a:pt x="4032" y="296"/>
                    <a:pt x="3897" y="247"/>
                    <a:pt x="3770" y="247"/>
                  </a:cubicBezTo>
                  <a:cubicBezTo>
                    <a:pt x="3705" y="247"/>
                    <a:pt x="3642" y="260"/>
                    <a:pt x="3584" y="298"/>
                  </a:cubicBezTo>
                  <a:cubicBezTo>
                    <a:pt x="3580" y="302"/>
                    <a:pt x="3577" y="304"/>
                    <a:pt x="3576" y="304"/>
                  </a:cubicBezTo>
                  <a:cubicBezTo>
                    <a:pt x="3568" y="304"/>
                    <a:pt x="3635" y="196"/>
                    <a:pt x="3572" y="143"/>
                  </a:cubicBezTo>
                  <a:cubicBezTo>
                    <a:pt x="2727" y="95"/>
                    <a:pt x="1858" y="48"/>
                    <a:pt x="1000" y="0"/>
                  </a:cubicBezTo>
                  <a:cubicBezTo>
                    <a:pt x="976" y="79"/>
                    <a:pt x="952" y="115"/>
                    <a:pt x="926" y="115"/>
                  </a:cubicBezTo>
                  <a:cubicBezTo>
                    <a:pt x="901" y="115"/>
                    <a:pt x="875" y="82"/>
                    <a:pt x="845" y="24"/>
                  </a:cubicBezTo>
                  <a:cubicBezTo>
                    <a:pt x="667" y="24"/>
                    <a:pt x="476"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35"/>
            <p:cNvSpPr/>
            <p:nvPr/>
          </p:nvSpPr>
          <p:spPr>
            <a:xfrm>
              <a:off x="5743275" y="2963875"/>
              <a:ext cx="131575" cy="134250"/>
            </a:xfrm>
            <a:custGeom>
              <a:avLst/>
              <a:gdLst/>
              <a:ahLst/>
              <a:cxnLst/>
              <a:rect l="l" t="t" r="r" b="b"/>
              <a:pathLst>
                <a:path w="5263" h="5370" extrusionOk="0">
                  <a:moveTo>
                    <a:pt x="405" y="1"/>
                  </a:moveTo>
                  <a:cubicBezTo>
                    <a:pt x="226" y="37"/>
                    <a:pt x="107" y="156"/>
                    <a:pt x="12" y="311"/>
                  </a:cubicBezTo>
                  <a:cubicBezTo>
                    <a:pt x="0" y="382"/>
                    <a:pt x="12" y="442"/>
                    <a:pt x="72" y="501"/>
                  </a:cubicBezTo>
                  <a:cubicBezTo>
                    <a:pt x="726" y="870"/>
                    <a:pt x="1488" y="703"/>
                    <a:pt x="2191" y="918"/>
                  </a:cubicBezTo>
                  <a:cubicBezTo>
                    <a:pt x="2229" y="915"/>
                    <a:pt x="2267" y="913"/>
                    <a:pt x="2304" y="913"/>
                  </a:cubicBezTo>
                  <a:cubicBezTo>
                    <a:pt x="2681" y="913"/>
                    <a:pt x="3050" y="1061"/>
                    <a:pt x="3429" y="1061"/>
                  </a:cubicBezTo>
                  <a:cubicBezTo>
                    <a:pt x="3596" y="1061"/>
                    <a:pt x="3774" y="1049"/>
                    <a:pt x="3953" y="1049"/>
                  </a:cubicBezTo>
                  <a:cubicBezTo>
                    <a:pt x="4072" y="1049"/>
                    <a:pt x="4215" y="1049"/>
                    <a:pt x="4334" y="1061"/>
                  </a:cubicBezTo>
                  <a:cubicBezTo>
                    <a:pt x="4417" y="1096"/>
                    <a:pt x="4477" y="1144"/>
                    <a:pt x="4536" y="1215"/>
                  </a:cubicBezTo>
                  <a:cubicBezTo>
                    <a:pt x="4620" y="1334"/>
                    <a:pt x="4644" y="1465"/>
                    <a:pt x="4679" y="1596"/>
                  </a:cubicBezTo>
                  <a:cubicBezTo>
                    <a:pt x="4775" y="2489"/>
                    <a:pt x="4584" y="3418"/>
                    <a:pt x="4775" y="4323"/>
                  </a:cubicBezTo>
                  <a:cubicBezTo>
                    <a:pt x="4894" y="4549"/>
                    <a:pt x="4894" y="4787"/>
                    <a:pt x="4894" y="5025"/>
                  </a:cubicBezTo>
                  <a:cubicBezTo>
                    <a:pt x="4834" y="5133"/>
                    <a:pt x="4834" y="5240"/>
                    <a:pt x="4941" y="5335"/>
                  </a:cubicBezTo>
                  <a:cubicBezTo>
                    <a:pt x="4969" y="5357"/>
                    <a:pt x="5000" y="5369"/>
                    <a:pt x="5031" y="5369"/>
                  </a:cubicBezTo>
                  <a:cubicBezTo>
                    <a:pt x="5066" y="5369"/>
                    <a:pt x="5100" y="5354"/>
                    <a:pt x="5132" y="5323"/>
                  </a:cubicBezTo>
                  <a:cubicBezTo>
                    <a:pt x="5215" y="5216"/>
                    <a:pt x="5239" y="5121"/>
                    <a:pt x="5251" y="5013"/>
                  </a:cubicBezTo>
                  <a:cubicBezTo>
                    <a:pt x="5263" y="4883"/>
                    <a:pt x="5263" y="4728"/>
                    <a:pt x="5263" y="4585"/>
                  </a:cubicBezTo>
                  <a:cubicBezTo>
                    <a:pt x="5263" y="4430"/>
                    <a:pt x="5239" y="4299"/>
                    <a:pt x="5203" y="4144"/>
                  </a:cubicBezTo>
                  <a:cubicBezTo>
                    <a:pt x="5132" y="3942"/>
                    <a:pt x="5132" y="3716"/>
                    <a:pt x="5144" y="3490"/>
                  </a:cubicBezTo>
                  <a:lnTo>
                    <a:pt x="5144" y="2335"/>
                  </a:lnTo>
                  <a:cubicBezTo>
                    <a:pt x="5132" y="1942"/>
                    <a:pt x="5084" y="1561"/>
                    <a:pt x="5203" y="1192"/>
                  </a:cubicBezTo>
                  <a:cubicBezTo>
                    <a:pt x="5239" y="918"/>
                    <a:pt x="5263" y="656"/>
                    <a:pt x="4941" y="513"/>
                  </a:cubicBezTo>
                  <a:cubicBezTo>
                    <a:pt x="4179" y="358"/>
                    <a:pt x="3417" y="299"/>
                    <a:pt x="2643" y="251"/>
                  </a:cubicBezTo>
                  <a:cubicBezTo>
                    <a:pt x="2566" y="298"/>
                    <a:pt x="2483" y="339"/>
                    <a:pt x="2398" y="339"/>
                  </a:cubicBezTo>
                  <a:cubicBezTo>
                    <a:pt x="2353" y="339"/>
                    <a:pt x="2308" y="328"/>
                    <a:pt x="2262" y="299"/>
                  </a:cubicBezTo>
                  <a:cubicBezTo>
                    <a:pt x="2215" y="275"/>
                    <a:pt x="2155" y="263"/>
                    <a:pt x="2096" y="263"/>
                  </a:cubicBezTo>
                  <a:cubicBezTo>
                    <a:pt x="2092" y="261"/>
                    <a:pt x="2088" y="261"/>
                    <a:pt x="2084" y="261"/>
                  </a:cubicBezTo>
                  <a:cubicBezTo>
                    <a:pt x="2046" y="261"/>
                    <a:pt x="2004" y="327"/>
                    <a:pt x="1967" y="327"/>
                  </a:cubicBezTo>
                  <a:cubicBezTo>
                    <a:pt x="1949" y="327"/>
                    <a:pt x="1932" y="311"/>
                    <a:pt x="1917" y="263"/>
                  </a:cubicBezTo>
                  <a:cubicBezTo>
                    <a:pt x="1869" y="215"/>
                    <a:pt x="1834" y="191"/>
                    <a:pt x="1774" y="156"/>
                  </a:cubicBezTo>
                  <a:cubicBezTo>
                    <a:pt x="1568" y="184"/>
                    <a:pt x="1362" y="234"/>
                    <a:pt x="1161" y="234"/>
                  </a:cubicBezTo>
                  <a:cubicBezTo>
                    <a:pt x="1025" y="234"/>
                    <a:pt x="892" y="211"/>
                    <a:pt x="762" y="144"/>
                  </a:cubicBezTo>
                  <a:cubicBezTo>
                    <a:pt x="619" y="108"/>
                    <a:pt x="536" y="13"/>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35"/>
            <p:cNvSpPr/>
            <p:nvPr/>
          </p:nvSpPr>
          <p:spPr>
            <a:xfrm>
              <a:off x="5581925" y="2970350"/>
              <a:ext cx="156000" cy="21250"/>
            </a:xfrm>
            <a:custGeom>
              <a:avLst/>
              <a:gdLst/>
              <a:ahLst/>
              <a:cxnLst/>
              <a:rect l="l" t="t" r="r" b="b"/>
              <a:pathLst>
                <a:path w="6240" h="850" extrusionOk="0">
                  <a:moveTo>
                    <a:pt x="2143" y="1"/>
                  </a:moveTo>
                  <a:cubicBezTo>
                    <a:pt x="1849" y="1"/>
                    <a:pt x="1555" y="10"/>
                    <a:pt x="1263" y="28"/>
                  </a:cubicBezTo>
                  <a:cubicBezTo>
                    <a:pt x="1109" y="66"/>
                    <a:pt x="947" y="136"/>
                    <a:pt x="784" y="136"/>
                  </a:cubicBezTo>
                  <a:cubicBezTo>
                    <a:pt x="745" y="136"/>
                    <a:pt x="706" y="132"/>
                    <a:pt x="668" y="123"/>
                  </a:cubicBezTo>
                  <a:cubicBezTo>
                    <a:pt x="638" y="117"/>
                    <a:pt x="605" y="114"/>
                    <a:pt x="572" y="114"/>
                  </a:cubicBezTo>
                  <a:cubicBezTo>
                    <a:pt x="540" y="114"/>
                    <a:pt x="507" y="117"/>
                    <a:pt x="477" y="123"/>
                  </a:cubicBezTo>
                  <a:cubicBezTo>
                    <a:pt x="322" y="171"/>
                    <a:pt x="180" y="194"/>
                    <a:pt x="37" y="302"/>
                  </a:cubicBezTo>
                  <a:cubicBezTo>
                    <a:pt x="1" y="361"/>
                    <a:pt x="1" y="409"/>
                    <a:pt x="37" y="468"/>
                  </a:cubicBezTo>
                  <a:cubicBezTo>
                    <a:pt x="1799" y="492"/>
                    <a:pt x="3549" y="647"/>
                    <a:pt x="5311" y="790"/>
                  </a:cubicBezTo>
                  <a:cubicBezTo>
                    <a:pt x="5439" y="837"/>
                    <a:pt x="5562" y="842"/>
                    <a:pt x="5687" y="842"/>
                  </a:cubicBezTo>
                  <a:cubicBezTo>
                    <a:pt x="5723" y="842"/>
                    <a:pt x="5760" y="842"/>
                    <a:pt x="5797" y="842"/>
                  </a:cubicBezTo>
                  <a:cubicBezTo>
                    <a:pt x="5857" y="842"/>
                    <a:pt x="5917" y="843"/>
                    <a:pt x="5978" y="849"/>
                  </a:cubicBezTo>
                  <a:cubicBezTo>
                    <a:pt x="6049" y="849"/>
                    <a:pt x="6133" y="837"/>
                    <a:pt x="6204" y="802"/>
                  </a:cubicBezTo>
                  <a:cubicBezTo>
                    <a:pt x="6240" y="730"/>
                    <a:pt x="6240" y="671"/>
                    <a:pt x="6204" y="599"/>
                  </a:cubicBezTo>
                  <a:cubicBezTo>
                    <a:pt x="6109" y="528"/>
                    <a:pt x="6014" y="480"/>
                    <a:pt x="5895" y="468"/>
                  </a:cubicBezTo>
                  <a:cubicBezTo>
                    <a:pt x="5621" y="433"/>
                    <a:pt x="5347" y="421"/>
                    <a:pt x="5121" y="313"/>
                  </a:cubicBezTo>
                  <a:cubicBezTo>
                    <a:pt x="4442" y="28"/>
                    <a:pt x="3704" y="254"/>
                    <a:pt x="3013" y="28"/>
                  </a:cubicBezTo>
                  <a:cubicBezTo>
                    <a:pt x="2727" y="10"/>
                    <a:pt x="2436" y="1"/>
                    <a:pt x="2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35"/>
            <p:cNvSpPr/>
            <p:nvPr/>
          </p:nvSpPr>
          <p:spPr>
            <a:xfrm>
              <a:off x="5768575" y="3190025"/>
              <a:ext cx="85750" cy="24050"/>
            </a:xfrm>
            <a:custGeom>
              <a:avLst/>
              <a:gdLst/>
              <a:ahLst/>
              <a:cxnLst/>
              <a:rect l="l" t="t" r="r" b="b"/>
              <a:pathLst>
                <a:path w="3430" h="962" extrusionOk="0">
                  <a:moveTo>
                    <a:pt x="588" y="0"/>
                  </a:moveTo>
                  <a:cubicBezTo>
                    <a:pt x="488" y="0"/>
                    <a:pt x="390" y="13"/>
                    <a:pt x="310" y="39"/>
                  </a:cubicBezTo>
                  <a:cubicBezTo>
                    <a:pt x="0" y="147"/>
                    <a:pt x="60" y="325"/>
                    <a:pt x="334" y="456"/>
                  </a:cubicBezTo>
                  <a:cubicBezTo>
                    <a:pt x="667" y="516"/>
                    <a:pt x="1024" y="563"/>
                    <a:pt x="1357" y="706"/>
                  </a:cubicBezTo>
                  <a:cubicBezTo>
                    <a:pt x="1370" y="703"/>
                    <a:pt x="1382" y="702"/>
                    <a:pt x="1393" y="702"/>
                  </a:cubicBezTo>
                  <a:cubicBezTo>
                    <a:pt x="1424" y="702"/>
                    <a:pt x="1450" y="713"/>
                    <a:pt x="1477" y="730"/>
                  </a:cubicBezTo>
                  <a:cubicBezTo>
                    <a:pt x="1550" y="798"/>
                    <a:pt x="1639" y="806"/>
                    <a:pt x="1730" y="806"/>
                  </a:cubicBezTo>
                  <a:cubicBezTo>
                    <a:pt x="1760" y="806"/>
                    <a:pt x="1789" y="805"/>
                    <a:pt x="1818" y="805"/>
                  </a:cubicBezTo>
                  <a:cubicBezTo>
                    <a:pt x="1905" y="805"/>
                    <a:pt x="1990" y="813"/>
                    <a:pt x="2060" y="873"/>
                  </a:cubicBezTo>
                  <a:cubicBezTo>
                    <a:pt x="2115" y="862"/>
                    <a:pt x="2170" y="857"/>
                    <a:pt x="2225" y="857"/>
                  </a:cubicBezTo>
                  <a:cubicBezTo>
                    <a:pt x="2490" y="857"/>
                    <a:pt x="2755" y="962"/>
                    <a:pt x="3023" y="962"/>
                  </a:cubicBezTo>
                  <a:cubicBezTo>
                    <a:pt x="3122" y="962"/>
                    <a:pt x="3222" y="948"/>
                    <a:pt x="3322" y="909"/>
                  </a:cubicBezTo>
                  <a:cubicBezTo>
                    <a:pt x="3405" y="801"/>
                    <a:pt x="3429" y="682"/>
                    <a:pt x="3334" y="575"/>
                  </a:cubicBezTo>
                  <a:cubicBezTo>
                    <a:pt x="3251" y="551"/>
                    <a:pt x="3167" y="468"/>
                    <a:pt x="3084" y="468"/>
                  </a:cubicBezTo>
                  <a:cubicBezTo>
                    <a:pt x="2358" y="409"/>
                    <a:pt x="1643" y="289"/>
                    <a:pt x="941" y="51"/>
                  </a:cubicBezTo>
                  <a:cubicBezTo>
                    <a:pt x="836" y="19"/>
                    <a:pt x="710" y="0"/>
                    <a:pt x="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35"/>
            <p:cNvSpPr/>
            <p:nvPr/>
          </p:nvSpPr>
          <p:spPr>
            <a:xfrm>
              <a:off x="5725100" y="3209675"/>
              <a:ext cx="126825" cy="24600"/>
            </a:xfrm>
            <a:custGeom>
              <a:avLst/>
              <a:gdLst/>
              <a:ahLst/>
              <a:cxnLst/>
              <a:rect l="l" t="t" r="r" b="b"/>
              <a:pathLst>
                <a:path w="5073" h="984" extrusionOk="0">
                  <a:moveTo>
                    <a:pt x="480" y="0"/>
                  </a:moveTo>
                  <a:cubicBezTo>
                    <a:pt x="321" y="0"/>
                    <a:pt x="163" y="35"/>
                    <a:pt x="1" y="123"/>
                  </a:cubicBezTo>
                  <a:cubicBezTo>
                    <a:pt x="108" y="385"/>
                    <a:pt x="346" y="396"/>
                    <a:pt x="525" y="492"/>
                  </a:cubicBezTo>
                  <a:cubicBezTo>
                    <a:pt x="668" y="539"/>
                    <a:pt x="822" y="563"/>
                    <a:pt x="977" y="563"/>
                  </a:cubicBezTo>
                  <a:cubicBezTo>
                    <a:pt x="1007" y="564"/>
                    <a:pt x="1038" y="565"/>
                    <a:pt x="1068" y="565"/>
                  </a:cubicBezTo>
                  <a:cubicBezTo>
                    <a:pt x="1151" y="565"/>
                    <a:pt x="1235" y="561"/>
                    <a:pt x="1319" y="561"/>
                  </a:cubicBezTo>
                  <a:cubicBezTo>
                    <a:pt x="1494" y="561"/>
                    <a:pt x="1669" y="577"/>
                    <a:pt x="1834" y="670"/>
                  </a:cubicBezTo>
                  <a:cubicBezTo>
                    <a:pt x="1918" y="730"/>
                    <a:pt x="2025" y="777"/>
                    <a:pt x="2132" y="801"/>
                  </a:cubicBezTo>
                  <a:cubicBezTo>
                    <a:pt x="2645" y="841"/>
                    <a:pt x="3141" y="984"/>
                    <a:pt x="3656" y="984"/>
                  </a:cubicBezTo>
                  <a:cubicBezTo>
                    <a:pt x="3751" y="984"/>
                    <a:pt x="3846" y="979"/>
                    <a:pt x="3942" y="968"/>
                  </a:cubicBezTo>
                  <a:cubicBezTo>
                    <a:pt x="4037" y="932"/>
                    <a:pt x="4120" y="896"/>
                    <a:pt x="4216" y="873"/>
                  </a:cubicBezTo>
                  <a:lnTo>
                    <a:pt x="4394" y="873"/>
                  </a:lnTo>
                  <a:cubicBezTo>
                    <a:pt x="4418" y="873"/>
                    <a:pt x="4430" y="861"/>
                    <a:pt x="4466" y="861"/>
                  </a:cubicBezTo>
                  <a:cubicBezTo>
                    <a:pt x="4487" y="836"/>
                    <a:pt x="4507" y="827"/>
                    <a:pt x="4526" y="827"/>
                  </a:cubicBezTo>
                  <a:cubicBezTo>
                    <a:pt x="4572" y="827"/>
                    <a:pt x="4614" y="880"/>
                    <a:pt x="4656" y="896"/>
                  </a:cubicBezTo>
                  <a:cubicBezTo>
                    <a:pt x="4704" y="908"/>
                    <a:pt x="4763" y="920"/>
                    <a:pt x="4823" y="920"/>
                  </a:cubicBezTo>
                  <a:cubicBezTo>
                    <a:pt x="4930" y="896"/>
                    <a:pt x="5061" y="873"/>
                    <a:pt x="5061" y="742"/>
                  </a:cubicBezTo>
                  <a:cubicBezTo>
                    <a:pt x="5073" y="563"/>
                    <a:pt x="4870" y="646"/>
                    <a:pt x="4775" y="551"/>
                  </a:cubicBezTo>
                  <a:cubicBezTo>
                    <a:pt x="3954" y="313"/>
                    <a:pt x="3096" y="420"/>
                    <a:pt x="2263" y="361"/>
                  </a:cubicBezTo>
                  <a:cubicBezTo>
                    <a:pt x="2192" y="349"/>
                    <a:pt x="2132" y="301"/>
                    <a:pt x="2037" y="254"/>
                  </a:cubicBezTo>
                  <a:cubicBezTo>
                    <a:pt x="1953" y="254"/>
                    <a:pt x="1858" y="242"/>
                    <a:pt x="1775" y="218"/>
                  </a:cubicBezTo>
                  <a:cubicBezTo>
                    <a:pt x="1708" y="174"/>
                    <a:pt x="1634" y="166"/>
                    <a:pt x="1557" y="166"/>
                  </a:cubicBezTo>
                  <a:cubicBezTo>
                    <a:pt x="1513" y="166"/>
                    <a:pt x="1468" y="168"/>
                    <a:pt x="1424" y="168"/>
                  </a:cubicBezTo>
                  <a:cubicBezTo>
                    <a:pt x="1338" y="168"/>
                    <a:pt x="1254" y="158"/>
                    <a:pt x="1180" y="99"/>
                  </a:cubicBezTo>
                  <a:cubicBezTo>
                    <a:pt x="1084" y="87"/>
                    <a:pt x="1013" y="87"/>
                    <a:pt x="918" y="75"/>
                  </a:cubicBezTo>
                  <a:cubicBezTo>
                    <a:pt x="770" y="30"/>
                    <a:pt x="625"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35"/>
            <p:cNvSpPr/>
            <p:nvPr/>
          </p:nvSpPr>
          <p:spPr>
            <a:xfrm>
              <a:off x="5398575" y="3118375"/>
              <a:ext cx="103325" cy="20000"/>
            </a:xfrm>
            <a:custGeom>
              <a:avLst/>
              <a:gdLst/>
              <a:ahLst/>
              <a:cxnLst/>
              <a:rect l="l" t="t" r="r" b="b"/>
              <a:pathLst>
                <a:path w="4133" h="800" extrusionOk="0">
                  <a:moveTo>
                    <a:pt x="2060" y="0"/>
                  </a:moveTo>
                  <a:cubicBezTo>
                    <a:pt x="1941" y="0"/>
                    <a:pt x="1822" y="24"/>
                    <a:pt x="1703" y="60"/>
                  </a:cubicBezTo>
                  <a:cubicBezTo>
                    <a:pt x="1701" y="60"/>
                    <a:pt x="1699" y="59"/>
                    <a:pt x="1698" y="59"/>
                  </a:cubicBezTo>
                  <a:cubicBezTo>
                    <a:pt x="1648" y="59"/>
                    <a:pt x="1648" y="179"/>
                    <a:pt x="1602" y="179"/>
                  </a:cubicBezTo>
                  <a:cubicBezTo>
                    <a:pt x="1589" y="179"/>
                    <a:pt x="1572" y="169"/>
                    <a:pt x="1548" y="143"/>
                  </a:cubicBezTo>
                  <a:cubicBezTo>
                    <a:pt x="1513" y="107"/>
                    <a:pt x="1465" y="84"/>
                    <a:pt x="1406" y="60"/>
                  </a:cubicBezTo>
                  <a:cubicBezTo>
                    <a:pt x="1388" y="57"/>
                    <a:pt x="1368" y="55"/>
                    <a:pt x="1348" y="55"/>
                  </a:cubicBezTo>
                  <a:cubicBezTo>
                    <a:pt x="1288" y="55"/>
                    <a:pt x="1221" y="69"/>
                    <a:pt x="1167" y="96"/>
                  </a:cubicBezTo>
                  <a:cubicBezTo>
                    <a:pt x="1092" y="121"/>
                    <a:pt x="1028" y="146"/>
                    <a:pt x="959" y="146"/>
                  </a:cubicBezTo>
                  <a:cubicBezTo>
                    <a:pt x="931" y="146"/>
                    <a:pt x="901" y="142"/>
                    <a:pt x="870" y="131"/>
                  </a:cubicBezTo>
                  <a:cubicBezTo>
                    <a:pt x="822" y="107"/>
                    <a:pt x="763" y="96"/>
                    <a:pt x="715" y="96"/>
                  </a:cubicBezTo>
                  <a:cubicBezTo>
                    <a:pt x="691" y="96"/>
                    <a:pt x="679" y="96"/>
                    <a:pt x="644" y="107"/>
                  </a:cubicBezTo>
                  <a:cubicBezTo>
                    <a:pt x="621" y="133"/>
                    <a:pt x="602" y="142"/>
                    <a:pt x="584" y="142"/>
                  </a:cubicBezTo>
                  <a:cubicBezTo>
                    <a:pt x="534" y="142"/>
                    <a:pt x="497" y="72"/>
                    <a:pt x="453" y="72"/>
                  </a:cubicBezTo>
                  <a:cubicBezTo>
                    <a:pt x="418" y="57"/>
                    <a:pt x="381" y="50"/>
                    <a:pt x="343" y="50"/>
                  </a:cubicBezTo>
                  <a:cubicBezTo>
                    <a:pt x="290" y="50"/>
                    <a:pt x="235" y="63"/>
                    <a:pt x="179" y="84"/>
                  </a:cubicBezTo>
                  <a:cubicBezTo>
                    <a:pt x="144" y="107"/>
                    <a:pt x="84" y="155"/>
                    <a:pt x="48" y="215"/>
                  </a:cubicBezTo>
                  <a:cubicBezTo>
                    <a:pt x="24" y="274"/>
                    <a:pt x="1" y="334"/>
                    <a:pt x="24" y="405"/>
                  </a:cubicBezTo>
                  <a:cubicBezTo>
                    <a:pt x="84" y="536"/>
                    <a:pt x="179" y="619"/>
                    <a:pt x="334" y="631"/>
                  </a:cubicBezTo>
                  <a:cubicBezTo>
                    <a:pt x="487" y="631"/>
                    <a:pt x="640" y="633"/>
                    <a:pt x="793" y="633"/>
                  </a:cubicBezTo>
                  <a:cubicBezTo>
                    <a:pt x="1175" y="633"/>
                    <a:pt x="1555" y="621"/>
                    <a:pt x="1929" y="536"/>
                  </a:cubicBezTo>
                  <a:cubicBezTo>
                    <a:pt x="1953" y="584"/>
                    <a:pt x="2001" y="619"/>
                    <a:pt x="2060" y="631"/>
                  </a:cubicBezTo>
                  <a:cubicBezTo>
                    <a:pt x="2108" y="631"/>
                    <a:pt x="2156" y="619"/>
                    <a:pt x="2191" y="584"/>
                  </a:cubicBezTo>
                  <a:lnTo>
                    <a:pt x="2191" y="524"/>
                  </a:lnTo>
                  <a:lnTo>
                    <a:pt x="2251" y="548"/>
                  </a:lnTo>
                  <a:cubicBezTo>
                    <a:pt x="2227" y="560"/>
                    <a:pt x="2180" y="584"/>
                    <a:pt x="2168" y="619"/>
                  </a:cubicBezTo>
                  <a:lnTo>
                    <a:pt x="2156" y="679"/>
                  </a:lnTo>
                  <a:lnTo>
                    <a:pt x="2191" y="727"/>
                  </a:lnTo>
                  <a:cubicBezTo>
                    <a:pt x="2287" y="703"/>
                    <a:pt x="2370" y="703"/>
                    <a:pt x="2465" y="703"/>
                  </a:cubicBezTo>
                  <a:cubicBezTo>
                    <a:pt x="2519" y="667"/>
                    <a:pt x="2575" y="649"/>
                    <a:pt x="2630" y="649"/>
                  </a:cubicBezTo>
                  <a:cubicBezTo>
                    <a:pt x="2686" y="649"/>
                    <a:pt x="2739" y="667"/>
                    <a:pt x="2787" y="703"/>
                  </a:cubicBezTo>
                  <a:cubicBezTo>
                    <a:pt x="2811" y="697"/>
                    <a:pt x="2831" y="694"/>
                    <a:pt x="2849" y="694"/>
                  </a:cubicBezTo>
                  <a:cubicBezTo>
                    <a:pt x="2867" y="694"/>
                    <a:pt x="2882" y="697"/>
                    <a:pt x="2894" y="703"/>
                  </a:cubicBezTo>
                  <a:cubicBezTo>
                    <a:pt x="2951" y="674"/>
                    <a:pt x="3005" y="660"/>
                    <a:pt x="3059" y="660"/>
                  </a:cubicBezTo>
                  <a:cubicBezTo>
                    <a:pt x="3118" y="660"/>
                    <a:pt x="3177" y="677"/>
                    <a:pt x="3239" y="715"/>
                  </a:cubicBezTo>
                  <a:lnTo>
                    <a:pt x="3489" y="715"/>
                  </a:lnTo>
                  <a:cubicBezTo>
                    <a:pt x="3515" y="688"/>
                    <a:pt x="3542" y="678"/>
                    <a:pt x="3568" y="678"/>
                  </a:cubicBezTo>
                  <a:cubicBezTo>
                    <a:pt x="3601" y="678"/>
                    <a:pt x="3634" y="695"/>
                    <a:pt x="3668" y="715"/>
                  </a:cubicBezTo>
                  <a:cubicBezTo>
                    <a:pt x="3715" y="715"/>
                    <a:pt x="3739" y="715"/>
                    <a:pt x="3787" y="738"/>
                  </a:cubicBezTo>
                  <a:cubicBezTo>
                    <a:pt x="3849" y="780"/>
                    <a:pt x="3902" y="799"/>
                    <a:pt x="3947" y="799"/>
                  </a:cubicBezTo>
                  <a:cubicBezTo>
                    <a:pt x="4034" y="799"/>
                    <a:pt x="4093" y="728"/>
                    <a:pt x="4132" y="596"/>
                  </a:cubicBezTo>
                  <a:cubicBezTo>
                    <a:pt x="4049" y="215"/>
                    <a:pt x="3692" y="357"/>
                    <a:pt x="3477" y="238"/>
                  </a:cubicBezTo>
                  <a:cubicBezTo>
                    <a:pt x="3413" y="227"/>
                    <a:pt x="3349" y="223"/>
                    <a:pt x="3285" y="223"/>
                  </a:cubicBezTo>
                  <a:cubicBezTo>
                    <a:pt x="3146" y="223"/>
                    <a:pt x="3008" y="242"/>
                    <a:pt x="2869" y="242"/>
                  </a:cubicBezTo>
                  <a:cubicBezTo>
                    <a:pt x="2743" y="242"/>
                    <a:pt x="2617" y="226"/>
                    <a:pt x="2489" y="167"/>
                  </a:cubicBezTo>
                  <a:cubicBezTo>
                    <a:pt x="2453" y="119"/>
                    <a:pt x="2406" y="84"/>
                    <a:pt x="2346" y="48"/>
                  </a:cubicBezTo>
                  <a:cubicBezTo>
                    <a:pt x="2251" y="24"/>
                    <a:pt x="2144"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35"/>
            <p:cNvSpPr/>
            <p:nvPr/>
          </p:nvSpPr>
          <p:spPr>
            <a:xfrm>
              <a:off x="5777225" y="3139250"/>
              <a:ext cx="126500" cy="19625"/>
            </a:xfrm>
            <a:custGeom>
              <a:avLst/>
              <a:gdLst/>
              <a:ahLst/>
              <a:cxnLst/>
              <a:rect l="l" t="t" r="r" b="b"/>
              <a:pathLst>
                <a:path w="5060" h="785" extrusionOk="0">
                  <a:moveTo>
                    <a:pt x="475" y="0"/>
                  </a:moveTo>
                  <a:cubicBezTo>
                    <a:pt x="443" y="0"/>
                    <a:pt x="412" y="15"/>
                    <a:pt x="380" y="46"/>
                  </a:cubicBezTo>
                  <a:cubicBezTo>
                    <a:pt x="380" y="58"/>
                    <a:pt x="369" y="82"/>
                    <a:pt x="345" y="94"/>
                  </a:cubicBezTo>
                  <a:cubicBezTo>
                    <a:pt x="336" y="97"/>
                    <a:pt x="328" y="98"/>
                    <a:pt x="321" y="98"/>
                  </a:cubicBezTo>
                  <a:cubicBezTo>
                    <a:pt x="297" y="98"/>
                    <a:pt x="277" y="83"/>
                    <a:pt x="249" y="46"/>
                  </a:cubicBezTo>
                  <a:cubicBezTo>
                    <a:pt x="239" y="46"/>
                    <a:pt x="229" y="46"/>
                    <a:pt x="219" y="46"/>
                  </a:cubicBezTo>
                  <a:cubicBezTo>
                    <a:pt x="1" y="46"/>
                    <a:pt x="15" y="172"/>
                    <a:pt x="107" y="332"/>
                  </a:cubicBezTo>
                  <a:cubicBezTo>
                    <a:pt x="535" y="404"/>
                    <a:pt x="952" y="392"/>
                    <a:pt x="1381" y="439"/>
                  </a:cubicBezTo>
                  <a:cubicBezTo>
                    <a:pt x="2109" y="511"/>
                    <a:pt x="2846" y="654"/>
                    <a:pt x="3584" y="654"/>
                  </a:cubicBezTo>
                  <a:cubicBezTo>
                    <a:pt x="3703" y="654"/>
                    <a:pt x="3822" y="650"/>
                    <a:pt x="3940" y="642"/>
                  </a:cubicBezTo>
                  <a:cubicBezTo>
                    <a:pt x="4043" y="693"/>
                    <a:pt x="4153" y="700"/>
                    <a:pt x="4263" y="700"/>
                  </a:cubicBezTo>
                  <a:cubicBezTo>
                    <a:pt x="4304" y="700"/>
                    <a:pt x="4346" y="699"/>
                    <a:pt x="4387" y="699"/>
                  </a:cubicBezTo>
                  <a:cubicBezTo>
                    <a:pt x="4491" y="699"/>
                    <a:pt x="4594" y="705"/>
                    <a:pt x="4690" y="749"/>
                  </a:cubicBezTo>
                  <a:cubicBezTo>
                    <a:pt x="4786" y="761"/>
                    <a:pt x="4881" y="761"/>
                    <a:pt x="4988" y="785"/>
                  </a:cubicBezTo>
                  <a:cubicBezTo>
                    <a:pt x="5060" y="594"/>
                    <a:pt x="4952" y="499"/>
                    <a:pt x="4833" y="404"/>
                  </a:cubicBezTo>
                  <a:cubicBezTo>
                    <a:pt x="4703" y="347"/>
                    <a:pt x="4564" y="328"/>
                    <a:pt x="4425" y="328"/>
                  </a:cubicBezTo>
                  <a:cubicBezTo>
                    <a:pt x="4386" y="328"/>
                    <a:pt x="4348" y="330"/>
                    <a:pt x="4309" y="332"/>
                  </a:cubicBezTo>
                  <a:cubicBezTo>
                    <a:pt x="4206" y="340"/>
                    <a:pt x="4102" y="412"/>
                    <a:pt x="3994" y="412"/>
                  </a:cubicBezTo>
                  <a:cubicBezTo>
                    <a:pt x="3942" y="412"/>
                    <a:pt x="3888" y="395"/>
                    <a:pt x="3833" y="344"/>
                  </a:cubicBezTo>
                  <a:cubicBezTo>
                    <a:pt x="3750" y="332"/>
                    <a:pt x="3643" y="332"/>
                    <a:pt x="3559" y="332"/>
                  </a:cubicBezTo>
                  <a:cubicBezTo>
                    <a:pt x="3510" y="381"/>
                    <a:pt x="3464" y="405"/>
                    <a:pt x="3416" y="405"/>
                  </a:cubicBezTo>
                  <a:cubicBezTo>
                    <a:pt x="3372" y="405"/>
                    <a:pt x="3325" y="384"/>
                    <a:pt x="3274" y="344"/>
                  </a:cubicBezTo>
                  <a:cubicBezTo>
                    <a:pt x="2381" y="142"/>
                    <a:pt x="1476" y="154"/>
                    <a:pt x="559" y="34"/>
                  </a:cubicBezTo>
                  <a:cubicBezTo>
                    <a:pt x="531" y="12"/>
                    <a:pt x="503"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35"/>
            <p:cNvSpPr/>
            <p:nvPr/>
          </p:nvSpPr>
          <p:spPr>
            <a:xfrm>
              <a:off x="5231300" y="3042475"/>
              <a:ext cx="36925" cy="73300"/>
            </a:xfrm>
            <a:custGeom>
              <a:avLst/>
              <a:gdLst/>
              <a:ahLst/>
              <a:cxnLst/>
              <a:rect l="l" t="t" r="r" b="b"/>
              <a:pathLst>
                <a:path w="1477" h="2932" extrusionOk="0">
                  <a:moveTo>
                    <a:pt x="1210" y="1"/>
                  </a:moveTo>
                  <a:cubicBezTo>
                    <a:pt x="1112" y="1"/>
                    <a:pt x="1025" y="88"/>
                    <a:pt x="953" y="226"/>
                  </a:cubicBezTo>
                  <a:cubicBezTo>
                    <a:pt x="911" y="310"/>
                    <a:pt x="934" y="449"/>
                    <a:pt x="818" y="449"/>
                  </a:cubicBezTo>
                  <a:cubicBezTo>
                    <a:pt x="802" y="449"/>
                    <a:pt x="784" y="447"/>
                    <a:pt x="762" y="441"/>
                  </a:cubicBezTo>
                  <a:cubicBezTo>
                    <a:pt x="346" y="893"/>
                    <a:pt x="346" y="1524"/>
                    <a:pt x="119" y="2048"/>
                  </a:cubicBezTo>
                  <a:cubicBezTo>
                    <a:pt x="96" y="2155"/>
                    <a:pt x="60" y="2239"/>
                    <a:pt x="48" y="2346"/>
                  </a:cubicBezTo>
                  <a:cubicBezTo>
                    <a:pt x="12" y="2453"/>
                    <a:pt x="0" y="2536"/>
                    <a:pt x="12" y="2643"/>
                  </a:cubicBezTo>
                  <a:cubicBezTo>
                    <a:pt x="88" y="2859"/>
                    <a:pt x="160" y="2932"/>
                    <a:pt x="229" y="2932"/>
                  </a:cubicBezTo>
                  <a:cubicBezTo>
                    <a:pt x="355" y="2932"/>
                    <a:pt x="473" y="2689"/>
                    <a:pt x="596" y="2620"/>
                  </a:cubicBezTo>
                  <a:cubicBezTo>
                    <a:pt x="655" y="2584"/>
                    <a:pt x="691" y="2536"/>
                    <a:pt x="715" y="2477"/>
                  </a:cubicBezTo>
                  <a:cubicBezTo>
                    <a:pt x="715" y="2429"/>
                    <a:pt x="727" y="2381"/>
                    <a:pt x="727" y="2346"/>
                  </a:cubicBezTo>
                  <a:cubicBezTo>
                    <a:pt x="810" y="2239"/>
                    <a:pt x="810" y="2108"/>
                    <a:pt x="846" y="2000"/>
                  </a:cubicBezTo>
                  <a:cubicBezTo>
                    <a:pt x="834" y="1834"/>
                    <a:pt x="953" y="1727"/>
                    <a:pt x="1012" y="1619"/>
                  </a:cubicBezTo>
                  <a:lnTo>
                    <a:pt x="1143" y="1477"/>
                  </a:lnTo>
                  <a:cubicBezTo>
                    <a:pt x="1477" y="1227"/>
                    <a:pt x="1143" y="869"/>
                    <a:pt x="1298" y="607"/>
                  </a:cubicBezTo>
                  <a:cubicBezTo>
                    <a:pt x="1358" y="465"/>
                    <a:pt x="1405" y="322"/>
                    <a:pt x="1465" y="191"/>
                  </a:cubicBezTo>
                  <a:cubicBezTo>
                    <a:pt x="1374" y="58"/>
                    <a:pt x="1289" y="1"/>
                    <a:pt x="1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35"/>
            <p:cNvSpPr/>
            <p:nvPr/>
          </p:nvSpPr>
          <p:spPr>
            <a:xfrm>
              <a:off x="5479250" y="2963500"/>
              <a:ext cx="104800" cy="18875"/>
            </a:xfrm>
            <a:custGeom>
              <a:avLst/>
              <a:gdLst/>
              <a:ahLst/>
              <a:cxnLst/>
              <a:rect l="l" t="t" r="r" b="b"/>
              <a:pathLst>
                <a:path w="4192" h="755" extrusionOk="0">
                  <a:moveTo>
                    <a:pt x="381" y="0"/>
                  </a:moveTo>
                  <a:cubicBezTo>
                    <a:pt x="322" y="0"/>
                    <a:pt x="262" y="4"/>
                    <a:pt x="203" y="16"/>
                  </a:cubicBezTo>
                  <a:cubicBezTo>
                    <a:pt x="0" y="135"/>
                    <a:pt x="0" y="290"/>
                    <a:pt x="131" y="468"/>
                  </a:cubicBezTo>
                  <a:cubicBezTo>
                    <a:pt x="1012" y="552"/>
                    <a:pt x="1881" y="516"/>
                    <a:pt x="2739" y="754"/>
                  </a:cubicBezTo>
                  <a:cubicBezTo>
                    <a:pt x="3108" y="742"/>
                    <a:pt x="3489" y="742"/>
                    <a:pt x="3870" y="742"/>
                  </a:cubicBezTo>
                  <a:cubicBezTo>
                    <a:pt x="3870" y="718"/>
                    <a:pt x="3882" y="718"/>
                    <a:pt x="3906" y="707"/>
                  </a:cubicBezTo>
                  <a:cubicBezTo>
                    <a:pt x="3914" y="704"/>
                    <a:pt x="3923" y="702"/>
                    <a:pt x="3930" y="702"/>
                  </a:cubicBezTo>
                  <a:cubicBezTo>
                    <a:pt x="3954" y="702"/>
                    <a:pt x="3974" y="715"/>
                    <a:pt x="4001" y="742"/>
                  </a:cubicBezTo>
                  <a:lnTo>
                    <a:pt x="4144" y="742"/>
                  </a:lnTo>
                  <a:lnTo>
                    <a:pt x="4144" y="611"/>
                  </a:lnTo>
                  <a:cubicBezTo>
                    <a:pt x="4191" y="528"/>
                    <a:pt x="4191" y="468"/>
                    <a:pt x="4120" y="409"/>
                  </a:cubicBezTo>
                  <a:cubicBezTo>
                    <a:pt x="3775" y="206"/>
                    <a:pt x="3394" y="337"/>
                    <a:pt x="3036" y="230"/>
                  </a:cubicBezTo>
                  <a:cubicBezTo>
                    <a:pt x="2274" y="123"/>
                    <a:pt x="1500" y="111"/>
                    <a:pt x="738" y="16"/>
                  </a:cubicBezTo>
                  <a:cubicBezTo>
                    <a:pt x="619" y="16"/>
                    <a:pt x="500"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35"/>
            <p:cNvSpPr/>
            <p:nvPr/>
          </p:nvSpPr>
          <p:spPr>
            <a:xfrm>
              <a:off x="5580750" y="3170925"/>
              <a:ext cx="88125" cy="26950"/>
            </a:xfrm>
            <a:custGeom>
              <a:avLst/>
              <a:gdLst/>
              <a:ahLst/>
              <a:cxnLst/>
              <a:rect l="l" t="t" r="r" b="b"/>
              <a:pathLst>
                <a:path w="3525" h="1078" extrusionOk="0">
                  <a:moveTo>
                    <a:pt x="249" y="0"/>
                  </a:moveTo>
                  <a:cubicBezTo>
                    <a:pt x="222" y="0"/>
                    <a:pt x="195" y="2"/>
                    <a:pt x="167" y="6"/>
                  </a:cubicBezTo>
                  <a:cubicBezTo>
                    <a:pt x="48" y="53"/>
                    <a:pt x="0" y="137"/>
                    <a:pt x="12" y="256"/>
                  </a:cubicBezTo>
                  <a:cubicBezTo>
                    <a:pt x="72" y="446"/>
                    <a:pt x="238" y="541"/>
                    <a:pt x="405" y="613"/>
                  </a:cubicBezTo>
                  <a:cubicBezTo>
                    <a:pt x="786" y="792"/>
                    <a:pt x="1203" y="792"/>
                    <a:pt x="1596" y="922"/>
                  </a:cubicBezTo>
                  <a:cubicBezTo>
                    <a:pt x="1886" y="922"/>
                    <a:pt x="2187" y="1078"/>
                    <a:pt x="2485" y="1078"/>
                  </a:cubicBezTo>
                  <a:cubicBezTo>
                    <a:pt x="2638" y="1078"/>
                    <a:pt x="2791" y="1036"/>
                    <a:pt x="2941" y="911"/>
                  </a:cubicBezTo>
                  <a:cubicBezTo>
                    <a:pt x="3084" y="708"/>
                    <a:pt x="3405" y="887"/>
                    <a:pt x="3525" y="649"/>
                  </a:cubicBezTo>
                  <a:cubicBezTo>
                    <a:pt x="3179" y="530"/>
                    <a:pt x="2786" y="530"/>
                    <a:pt x="2501" y="196"/>
                  </a:cubicBezTo>
                  <a:cubicBezTo>
                    <a:pt x="2340" y="86"/>
                    <a:pt x="2168" y="49"/>
                    <a:pt x="1992" y="49"/>
                  </a:cubicBezTo>
                  <a:cubicBezTo>
                    <a:pt x="1920" y="49"/>
                    <a:pt x="1847" y="55"/>
                    <a:pt x="1774" y="65"/>
                  </a:cubicBezTo>
                  <a:cubicBezTo>
                    <a:pt x="1621" y="172"/>
                    <a:pt x="1462" y="210"/>
                    <a:pt x="1300" y="210"/>
                  </a:cubicBezTo>
                  <a:cubicBezTo>
                    <a:pt x="1085" y="210"/>
                    <a:pt x="866" y="143"/>
                    <a:pt x="655" y="89"/>
                  </a:cubicBezTo>
                  <a:cubicBezTo>
                    <a:pt x="515" y="49"/>
                    <a:pt x="391"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35"/>
            <p:cNvSpPr/>
            <p:nvPr/>
          </p:nvSpPr>
          <p:spPr>
            <a:xfrm>
              <a:off x="5712900" y="3129075"/>
              <a:ext cx="70875" cy="17600"/>
            </a:xfrm>
            <a:custGeom>
              <a:avLst/>
              <a:gdLst/>
              <a:ahLst/>
              <a:cxnLst/>
              <a:rect l="l" t="t" r="r" b="b"/>
              <a:pathLst>
                <a:path w="2835" h="704" extrusionOk="0">
                  <a:moveTo>
                    <a:pt x="203" y="1"/>
                  </a:moveTo>
                  <a:cubicBezTo>
                    <a:pt x="120" y="1"/>
                    <a:pt x="13" y="25"/>
                    <a:pt x="13" y="144"/>
                  </a:cubicBezTo>
                  <a:cubicBezTo>
                    <a:pt x="1" y="215"/>
                    <a:pt x="36" y="275"/>
                    <a:pt x="120" y="310"/>
                  </a:cubicBezTo>
                  <a:cubicBezTo>
                    <a:pt x="275" y="346"/>
                    <a:pt x="429" y="406"/>
                    <a:pt x="596" y="441"/>
                  </a:cubicBezTo>
                  <a:lnTo>
                    <a:pt x="2691" y="703"/>
                  </a:lnTo>
                  <a:cubicBezTo>
                    <a:pt x="2691" y="596"/>
                    <a:pt x="2739" y="489"/>
                    <a:pt x="2834" y="430"/>
                  </a:cubicBezTo>
                  <a:cubicBezTo>
                    <a:pt x="2751" y="334"/>
                    <a:pt x="2644" y="310"/>
                    <a:pt x="2525" y="299"/>
                  </a:cubicBezTo>
                  <a:cubicBezTo>
                    <a:pt x="1882" y="275"/>
                    <a:pt x="1263" y="168"/>
                    <a:pt x="632" y="37"/>
                  </a:cubicBezTo>
                  <a:cubicBezTo>
                    <a:pt x="489" y="13"/>
                    <a:pt x="358"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35"/>
            <p:cNvSpPr/>
            <p:nvPr/>
          </p:nvSpPr>
          <p:spPr>
            <a:xfrm>
              <a:off x="5606950" y="3188500"/>
              <a:ext cx="91400" cy="23375"/>
            </a:xfrm>
            <a:custGeom>
              <a:avLst/>
              <a:gdLst/>
              <a:ahLst/>
              <a:cxnLst/>
              <a:rect l="l" t="t" r="r" b="b"/>
              <a:pathLst>
                <a:path w="3656" h="935" extrusionOk="0">
                  <a:moveTo>
                    <a:pt x="247" y="1"/>
                  </a:moveTo>
                  <a:cubicBezTo>
                    <a:pt x="160" y="1"/>
                    <a:pt x="76" y="31"/>
                    <a:pt x="0" y="136"/>
                  </a:cubicBezTo>
                  <a:cubicBezTo>
                    <a:pt x="48" y="350"/>
                    <a:pt x="226" y="458"/>
                    <a:pt x="405" y="493"/>
                  </a:cubicBezTo>
                  <a:cubicBezTo>
                    <a:pt x="1199" y="645"/>
                    <a:pt x="1970" y="934"/>
                    <a:pt x="2785" y="934"/>
                  </a:cubicBezTo>
                  <a:cubicBezTo>
                    <a:pt x="2801" y="934"/>
                    <a:pt x="2817" y="934"/>
                    <a:pt x="2834" y="934"/>
                  </a:cubicBezTo>
                  <a:cubicBezTo>
                    <a:pt x="2905" y="922"/>
                    <a:pt x="2977" y="910"/>
                    <a:pt x="3048" y="886"/>
                  </a:cubicBezTo>
                  <a:cubicBezTo>
                    <a:pt x="3119" y="874"/>
                    <a:pt x="3179" y="862"/>
                    <a:pt x="3239" y="827"/>
                  </a:cubicBezTo>
                  <a:cubicBezTo>
                    <a:pt x="3358" y="791"/>
                    <a:pt x="3489" y="767"/>
                    <a:pt x="3596" y="696"/>
                  </a:cubicBezTo>
                  <a:cubicBezTo>
                    <a:pt x="3608" y="672"/>
                    <a:pt x="3643" y="648"/>
                    <a:pt x="3655" y="624"/>
                  </a:cubicBezTo>
                  <a:cubicBezTo>
                    <a:pt x="3499" y="515"/>
                    <a:pt x="3331" y="492"/>
                    <a:pt x="3160" y="492"/>
                  </a:cubicBezTo>
                  <a:cubicBezTo>
                    <a:pt x="3032" y="492"/>
                    <a:pt x="2902" y="505"/>
                    <a:pt x="2774" y="505"/>
                  </a:cubicBezTo>
                  <a:cubicBezTo>
                    <a:pt x="2774" y="517"/>
                    <a:pt x="2762" y="529"/>
                    <a:pt x="2715" y="553"/>
                  </a:cubicBezTo>
                  <a:cubicBezTo>
                    <a:pt x="2667" y="553"/>
                    <a:pt x="2655" y="553"/>
                    <a:pt x="2643" y="529"/>
                  </a:cubicBezTo>
                  <a:cubicBezTo>
                    <a:pt x="2643" y="529"/>
                    <a:pt x="2655" y="517"/>
                    <a:pt x="2667" y="470"/>
                  </a:cubicBezTo>
                  <a:cubicBezTo>
                    <a:pt x="2453" y="279"/>
                    <a:pt x="2131" y="386"/>
                    <a:pt x="1917" y="208"/>
                  </a:cubicBezTo>
                  <a:cubicBezTo>
                    <a:pt x="1866" y="214"/>
                    <a:pt x="1815" y="217"/>
                    <a:pt x="1765" y="217"/>
                  </a:cubicBezTo>
                  <a:cubicBezTo>
                    <a:pt x="1377" y="217"/>
                    <a:pt x="1009" y="49"/>
                    <a:pt x="619" y="49"/>
                  </a:cubicBezTo>
                  <a:cubicBezTo>
                    <a:pt x="588" y="49"/>
                    <a:pt x="556" y="50"/>
                    <a:pt x="524" y="53"/>
                  </a:cubicBezTo>
                  <a:cubicBezTo>
                    <a:pt x="433" y="35"/>
                    <a:pt x="338"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35"/>
            <p:cNvSpPr/>
            <p:nvPr/>
          </p:nvSpPr>
          <p:spPr>
            <a:xfrm>
              <a:off x="5360050" y="2982025"/>
              <a:ext cx="104925" cy="13175"/>
            </a:xfrm>
            <a:custGeom>
              <a:avLst/>
              <a:gdLst/>
              <a:ahLst/>
              <a:cxnLst/>
              <a:rect l="l" t="t" r="r" b="b"/>
              <a:pathLst>
                <a:path w="4197" h="527" extrusionOk="0">
                  <a:moveTo>
                    <a:pt x="1137" y="1"/>
                  </a:moveTo>
                  <a:cubicBezTo>
                    <a:pt x="765" y="1"/>
                    <a:pt x="392" y="14"/>
                    <a:pt x="18" y="25"/>
                  </a:cubicBezTo>
                  <a:cubicBezTo>
                    <a:pt x="1" y="195"/>
                    <a:pt x="72" y="225"/>
                    <a:pt x="164" y="225"/>
                  </a:cubicBezTo>
                  <a:cubicBezTo>
                    <a:pt x="214" y="225"/>
                    <a:pt x="269" y="216"/>
                    <a:pt x="320" y="216"/>
                  </a:cubicBezTo>
                  <a:cubicBezTo>
                    <a:pt x="372" y="216"/>
                    <a:pt x="418" y="225"/>
                    <a:pt x="446" y="263"/>
                  </a:cubicBezTo>
                  <a:cubicBezTo>
                    <a:pt x="673" y="299"/>
                    <a:pt x="893" y="314"/>
                    <a:pt x="1110" y="314"/>
                  </a:cubicBezTo>
                  <a:cubicBezTo>
                    <a:pt x="1327" y="314"/>
                    <a:pt x="1542" y="299"/>
                    <a:pt x="1756" y="275"/>
                  </a:cubicBezTo>
                  <a:cubicBezTo>
                    <a:pt x="1829" y="230"/>
                    <a:pt x="1899" y="206"/>
                    <a:pt x="1967" y="206"/>
                  </a:cubicBezTo>
                  <a:cubicBezTo>
                    <a:pt x="2043" y="206"/>
                    <a:pt x="2115" y="236"/>
                    <a:pt x="2185" y="299"/>
                  </a:cubicBezTo>
                  <a:cubicBezTo>
                    <a:pt x="2578" y="323"/>
                    <a:pt x="2947" y="370"/>
                    <a:pt x="3340" y="406"/>
                  </a:cubicBezTo>
                  <a:cubicBezTo>
                    <a:pt x="3479" y="479"/>
                    <a:pt x="3618" y="527"/>
                    <a:pt x="3755" y="527"/>
                  </a:cubicBezTo>
                  <a:cubicBezTo>
                    <a:pt x="3889" y="527"/>
                    <a:pt x="4020" y="482"/>
                    <a:pt x="4149" y="370"/>
                  </a:cubicBezTo>
                  <a:cubicBezTo>
                    <a:pt x="4197" y="311"/>
                    <a:pt x="4197" y="239"/>
                    <a:pt x="4173" y="168"/>
                  </a:cubicBezTo>
                  <a:lnTo>
                    <a:pt x="4185" y="168"/>
                  </a:lnTo>
                  <a:cubicBezTo>
                    <a:pt x="4023" y="89"/>
                    <a:pt x="3853" y="69"/>
                    <a:pt x="3682" y="69"/>
                  </a:cubicBezTo>
                  <a:cubicBezTo>
                    <a:pt x="3516" y="69"/>
                    <a:pt x="3348" y="88"/>
                    <a:pt x="3183" y="88"/>
                  </a:cubicBezTo>
                  <a:cubicBezTo>
                    <a:pt x="3033" y="88"/>
                    <a:pt x="2885" y="72"/>
                    <a:pt x="2744" y="13"/>
                  </a:cubicBezTo>
                  <a:lnTo>
                    <a:pt x="2744" y="25"/>
                  </a:lnTo>
                  <a:cubicBezTo>
                    <a:pt x="2667" y="54"/>
                    <a:pt x="2597" y="91"/>
                    <a:pt x="2523" y="91"/>
                  </a:cubicBezTo>
                  <a:cubicBezTo>
                    <a:pt x="2506" y="91"/>
                    <a:pt x="2488" y="89"/>
                    <a:pt x="2470" y="85"/>
                  </a:cubicBezTo>
                  <a:cubicBezTo>
                    <a:pt x="2024" y="20"/>
                    <a:pt x="1580" y="1"/>
                    <a:pt x="1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35"/>
            <p:cNvSpPr/>
            <p:nvPr/>
          </p:nvSpPr>
          <p:spPr>
            <a:xfrm>
              <a:off x="5404825" y="3102675"/>
              <a:ext cx="83675" cy="16025"/>
            </a:xfrm>
            <a:custGeom>
              <a:avLst/>
              <a:gdLst/>
              <a:ahLst/>
              <a:cxnLst/>
              <a:rect l="l" t="t" r="r" b="b"/>
              <a:pathLst>
                <a:path w="3347" h="641" extrusionOk="0">
                  <a:moveTo>
                    <a:pt x="2844" y="1"/>
                  </a:moveTo>
                  <a:cubicBezTo>
                    <a:pt x="2572" y="1"/>
                    <a:pt x="2312" y="79"/>
                    <a:pt x="2043" y="79"/>
                  </a:cubicBezTo>
                  <a:cubicBezTo>
                    <a:pt x="1966" y="79"/>
                    <a:pt x="1889" y="73"/>
                    <a:pt x="1810" y="57"/>
                  </a:cubicBezTo>
                  <a:cubicBezTo>
                    <a:pt x="1287" y="57"/>
                    <a:pt x="775" y="69"/>
                    <a:pt x="251" y="69"/>
                  </a:cubicBezTo>
                  <a:cubicBezTo>
                    <a:pt x="179" y="116"/>
                    <a:pt x="96" y="140"/>
                    <a:pt x="25" y="200"/>
                  </a:cubicBezTo>
                  <a:cubicBezTo>
                    <a:pt x="13" y="247"/>
                    <a:pt x="1" y="307"/>
                    <a:pt x="1" y="366"/>
                  </a:cubicBezTo>
                  <a:cubicBezTo>
                    <a:pt x="13" y="426"/>
                    <a:pt x="36" y="485"/>
                    <a:pt x="72" y="533"/>
                  </a:cubicBezTo>
                  <a:cubicBezTo>
                    <a:pt x="132" y="569"/>
                    <a:pt x="179" y="593"/>
                    <a:pt x="239" y="604"/>
                  </a:cubicBezTo>
                  <a:cubicBezTo>
                    <a:pt x="259" y="606"/>
                    <a:pt x="279" y="607"/>
                    <a:pt x="298" y="607"/>
                  </a:cubicBezTo>
                  <a:cubicBezTo>
                    <a:pt x="397" y="607"/>
                    <a:pt x="493" y="583"/>
                    <a:pt x="572" y="533"/>
                  </a:cubicBezTo>
                  <a:cubicBezTo>
                    <a:pt x="711" y="468"/>
                    <a:pt x="845" y="442"/>
                    <a:pt x="977" y="442"/>
                  </a:cubicBezTo>
                  <a:cubicBezTo>
                    <a:pt x="1231" y="442"/>
                    <a:pt x="1476" y="538"/>
                    <a:pt x="1727" y="640"/>
                  </a:cubicBezTo>
                  <a:cubicBezTo>
                    <a:pt x="2215" y="604"/>
                    <a:pt x="2715" y="557"/>
                    <a:pt x="3215" y="557"/>
                  </a:cubicBezTo>
                  <a:cubicBezTo>
                    <a:pt x="3311" y="485"/>
                    <a:pt x="3346" y="378"/>
                    <a:pt x="3346" y="259"/>
                  </a:cubicBezTo>
                  <a:cubicBezTo>
                    <a:pt x="3299" y="57"/>
                    <a:pt x="3180" y="21"/>
                    <a:pt x="2989" y="9"/>
                  </a:cubicBezTo>
                  <a:cubicBezTo>
                    <a:pt x="2940" y="3"/>
                    <a:pt x="2892" y="1"/>
                    <a:pt x="2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35"/>
            <p:cNvSpPr/>
            <p:nvPr/>
          </p:nvSpPr>
          <p:spPr>
            <a:xfrm>
              <a:off x="5359300" y="3068425"/>
              <a:ext cx="53900" cy="25750"/>
            </a:xfrm>
            <a:custGeom>
              <a:avLst/>
              <a:gdLst/>
              <a:ahLst/>
              <a:cxnLst/>
              <a:rect l="l" t="t" r="r" b="b"/>
              <a:pathLst>
                <a:path w="2156" h="1030" extrusionOk="0">
                  <a:moveTo>
                    <a:pt x="750" y="1"/>
                  </a:moveTo>
                  <a:cubicBezTo>
                    <a:pt x="651" y="1"/>
                    <a:pt x="548" y="22"/>
                    <a:pt x="452" y="22"/>
                  </a:cubicBezTo>
                  <a:cubicBezTo>
                    <a:pt x="393" y="236"/>
                    <a:pt x="131" y="260"/>
                    <a:pt x="12" y="415"/>
                  </a:cubicBezTo>
                  <a:cubicBezTo>
                    <a:pt x="0" y="474"/>
                    <a:pt x="0" y="546"/>
                    <a:pt x="12" y="605"/>
                  </a:cubicBezTo>
                  <a:cubicBezTo>
                    <a:pt x="177" y="876"/>
                    <a:pt x="353" y="1029"/>
                    <a:pt x="546" y="1029"/>
                  </a:cubicBezTo>
                  <a:cubicBezTo>
                    <a:pt x="701" y="1029"/>
                    <a:pt x="867" y="930"/>
                    <a:pt x="1048" y="712"/>
                  </a:cubicBezTo>
                  <a:cubicBezTo>
                    <a:pt x="1120" y="576"/>
                    <a:pt x="1207" y="461"/>
                    <a:pt x="1344" y="461"/>
                  </a:cubicBezTo>
                  <a:cubicBezTo>
                    <a:pt x="1386" y="461"/>
                    <a:pt x="1434" y="473"/>
                    <a:pt x="1488" y="498"/>
                  </a:cubicBezTo>
                  <a:cubicBezTo>
                    <a:pt x="1563" y="535"/>
                    <a:pt x="1635" y="552"/>
                    <a:pt x="1706" y="552"/>
                  </a:cubicBezTo>
                  <a:cubicBezTo>
                    <a:pt x="1861" y="552"/>
                    <a:pt x="2008" y="473"/>
                    <a:pt x="2155" y="367"/>
                  </a:cubicBezTo>
                  <a:cubicBezTo>
                    <a:pt x="1917" y="248"/>
                    <a:pt x="1667" y="284"/>
                    <a:pt x="1488" y="105"/>
                  </a:cubicBezTo>
                  <a:cubicBezTo>
                    <a:pt x="1439" y="52"/>
                    <a:pt x="1388" y="32"/>
                    <a:pt x="1337" y="32"/>
                  </a:cubicBezTo>
                  <a:cubicBezTo>
                    <a:pt x="1240" y="32"/>
                    <a:pt x="1141" y="102"/>
                    <a:pt x="1048" y="141"/>
                  </a:cubicBezTo>
                  <a:cubicBezTo>
                    <a:pt x="966" y="27"/>
                    <a:pt x="861" y="1"/>
                    <a:pt x="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35"/>
            <p:cNvSpPr/>
            <p:nvPr/>
          </p:nvSpPr>
          <p:spPr>
            <a:xfrm>
              <a:off x="5981100" y="3156550"/>
              <a:ext cx="93475" cy="16325"/>
            </a:xfrm>
            <a:custGeom>
              <a:avLst/>
              <a:gdLst/>
              <a:ahLst/>
              <a:cxnLst/>
              <a:rect l="l" t="t" r="r" b="b"/>
              <a:pathLst>
                <a:path w="3739" h="653" extrusionOk="0">
                  <a:moveTo>
                    <a:pt x="372" y="0"/>
                  </a:moveTo>
                  <a:cubicBezTo>
                    <a:pt x="307" y="0"/>
                    <a:pt x="238" y="21"/>
                    <a:pt x="167" y="33"/>
                  </a:cubicBezTo>
                  <a:cubicBezTo>
                    <a:pt x="0" y="343"/>
                    <a:pt x="381" y="235"/>
                    <a:pt x="429" y="390"/>
                  </a:cubicBezTo>
                  <a:cubicBezTo>
                    <a:pt x="619" y="545"/>
                    <a:pt x="881" y="485"/>
                    <a:pt x="1096" y="509"/>
                  </a:cubicBezTo>
                  <a:cubicBezTo>
                    <a:pt x="1243" y="521"/>
                    <a:pt x="1391" y="524"/>
                    <a:pt x="1539" y="524"/>
                  </a:cubicBezTo>
                  <a:cubicBezTo>
                    <a:pt x="1794" y="524"/>
                    <a:pt x="2050" y="514"/>
                    <a:pt x="2306" y="514"/>
                  </a:cubicBezTo>
                  <a:cubicBezTo>
                    <a:pt x="2686" y="514"/>
                    <a:pt x="3066" y="537"/>
                    <a:pt x="3441" y="652"/>
                  </a:cubicBezTo>
                  <a:cubicBezTo>
                    <a:pt x="3620" y="605"/>
                    <a:pt x="3739" y="545"/>
                    <a:pt x="3524" y="402"/>
                  </a:cubicBezTo>
                  <a:cubicBezTo>
                    <a:pt x="3382" y="295"/>
                    <a:pt x="3120" y="402"/>
                    <a:pt x="3001" y="212"/>
                  </a:cubicBezTo>
                  <a:lnTo>
                    <a:pt x="1238" y="212"/>
                  </a:lnTo>
                  <a:cubicBezTo>
                    <a:pt x="1210" y="209"/>
                    <a:pt x="1180" y="207"/>
                    <a:pt x="1151" y="207"/>
                  </a:cubicBezTo>
                  <a:cubicBezTo>
                    <a:pt x="1074" y="207"/>
                    <a:pt x="995" y="215"/>
                    <a:pt x="918" y="215"/>
                  </a:cubicBezTo>
                  <a:cubicBezTo>
                    <a:pt x="792" y="215"/>
                    <a:pt x="669" y="195"/>
                    <a:pt x="560" y="93"/>
                  </a:cubicBezTo>
                  <a:cubicBezTo>
                    <a:pt x="500" y="21"/>
                    <a:pt x="43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35"/>
            <p:cNvSpPr/>
            <p:nvPr/>
          </p:nvSpPr>
          <p:spPr>
            <a:xfrm>
              <a:off x="5660225" y="3090400"/>
              <a:ext cx="91400" cy="16350"/>
            </a:xfrm>
            <a:custGeom>
              <a:avLst/>
              <a:gdLst/>
              <a:ahLst/>
              <a:cxnLst/>
              <a:rect l="l" t="t" r="r" b="b"/>
              <a:pathLst>
                <a:path w="3656" h="654" extrusionOk="0">
                  <a:moveTo>
                    <a:pt x="643" y="0"/>
                  </a:moveTo>
                  <a:cubicBezTo>
                    <a:pt x="596" y="12"/>
                    <a:pt x="536" y="12"/>
                    <a:pt x="500" y="12"/>
                  </a:cubicBezTo>
                  <a:cubicBezTo>
                    <a:pt x="381" y="83"/>
                    <a:pt x="262" y="60"/>
                    <a:pt x="119" y="72"/>
                  </a:cubicBezTo>
                  <a:cubicBezTo>
                    <a:pt x="60" y="83"/>
                    <a:pt x="24" y="131"/>
                    <a:pt x="0" y="191"/>
                  </a:cubicBezTo>
                  <a:cubicBezTo>
                    <a:pt x="36" y="214"/>
                    <a:pt x="48" y="238"/>
                    <a:pt x="60" y="262"/>
                  </a:cubicBezTo>
                  <a:cubicBezTo>
                    <a:pt x="298" y="274"/>
                    <a:pt x="524" y="274"/>
                    <a:pt x="750" y="298"/>
                  </a:cubicBezTo>
                  <a:cubicBezTo>
                    <a:pt x="881" y="381"/>
                    <a:pt x="1072" y="298"/>
                    <a:pt x="1215" y="393"/>
                  </a:cubicBezTo>
                  <a:cubicBezTo>
                    <a:pt x="1822" y="476"/>
                    <a:pt x="2429" y="536"/>
                    <a:pt x="3036" y="595"/>
                  </a:cubicBezTo>
                  <a:cubicBezTo>
                    <a:pt x="3154" y="595"/>
                    <a:pt x="3289" y="654"/>
                    <a:pt x="3405" y="654"/>
                  </a:cubicBezTo>
                  <a:cubicBezTo>
                    <a:pt x="3512" y="654"/>
                    <a:pt x="3604" y="605"/>
                    <a:pt x="3655" y="417"/>
                  </a:cubicBezTo>
                  <a:cubicBezTo>
                    <a:pt x="2883" y="229"/>
                    <a:pt x="2111" y="93"/>
                    <a:pt x="1310" y="93"/>
                  </a:cubicBezTo>
                  <a:cubicBezTo>
                    <a:pt x="1246" y="93"/>
                    <a:pt x="1183" y="94"/>
                    <a:pt x="1119" y="95"/>
                  </a:cubicBezTo>
                  <a:cubicBezTo>
                    <a:pt x="977" y="24"/>
                    <a:pt x="798" y="95"/>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35"/>
            <p:cNvSpPr/>
            <p:nvPr/>
          </p:nvSpPr>
          <p:spPr>
            <a:xfrm>
              <a:off x="5327725" y="3082950"/>
              <a:ext cx="75650" cy="17575"/>
            </a:xfrm>
            <a:custGeom>
              <a:avLst/>
              <a:gdLst/>
              <a:ahLst/>
              <a:cxnLst/>
              <a:rect l="l" t="t" r="r" b="b"/>
              <a:pathLst>
                <a:path w="3026" h="703" extrusionOk="0">
                  <a:moveTo>
                    <a:pt x="1311" y="0"/>
                  </a:moveTo>
                  <a:cubicBezTo>
                    <a:pt x="1275" y="0"/>
                    <a:pt x="1263" y="0"/>
                    <a:pt x="1204" y="12"/>
                  </a:cubicBezTo>
                  <a:cubicBezTo>
                    <a:pt x="1156" y="24"/>
                    <a:pt x="1132" y="48"/>
                    <a:pt x="1084" y="84"/>
                  </a:cubicBezTo>
                  <a:cubicBezTo>
                    <a:pt x="1061" y="108"/>
                    <a:pt x="1013" y="143"/>
                    <a:pt x="977" y="167"/>
                  </a:cubicBezTo>
                  <a:cubicBezTo>
                    <a:pt x="960" y="178"/>
                    <a:pt x="946" y="183"/>
                    <a:pt x="936" y="183"/>
                  </a:cubicBezTo>
                  <a:cubicBezTo>
                    <a:pt x="888" y="183"/>
                    <a:pt x="897" y="94"/>
                    <a:pt x="858" y="84"/>
                  </a:cubicBezTo>
                  <a:cubicBezTo>
                    <a:pt x="823" y="60"/>
                    <a:pt x="775" y="36"/>
                    <a:pt x="715" y="24"/>
                  </a:cubicBezTo>
                  <a:cubicBezTo>
                    <a:pt x="692" y="22"/>
                    <a:pt x="670" y="21"/>
                    <a:pt x="648" y="21"/>
                  </a:cubicBezTo>
                  <a:cubicBezTo>
                    <a:pt x="556" y="21"/>
                    <a:pt x="473" y="45"/>
                    <a:pt x="406" y="131"/>
                  </a:cubicBezTo>
                  <a:cubicBezTo>
                    <a:pt x="499" y="283"/>
                    <a:pt x="481" y="318"/>
                    <a:pt x="429" y="318"/>
                  </a:cubicBezTo>
                  <a:cubicBezTo>
                    <a:pt x="385" y="318"/>
                    <a:pt x="316" y="293"/>
                    <a:pt x="269" y="293"/>
                  </a:cubicBezTo>
                  <a:cubicBezTo>
                    <a:pt x="258" y="293"/>
                    <a:pt x="247" y="295"/>
                    <a:pt x="239" y="298"/>
                  </a:cubicBezTo>
                  <a:cubicBezTo>
                    <a:pt x="144" y="310"/>
                    <a:pt x="61" y="334"/>
                    <a:pt x="1" y="429"/>
                  </a:cubicBezTo>
                  <a:cubicBezTo>
                    <a:pt x="121" y="549"/>
                    <a:pt x="251" y="575"/>
                    <a:pt x="383" y="575"/>
                  </a:cubicBezTo>
                  <a:cubicBezTo>
                    <a:pt x="487" y="575"/>
                    <a:pt x="593" y="559"/>
                    <a:pt x="697" y="559"/>
                  </a:cubicBezTo>
                  <a:cubicBezTo>
                    <a:pt x="711" y="559"/>
                    <a:pt x="725" y="559"/>
                    <a:pt x="739" y="560"/>
                  </a:cubicBezTo>
                  <a:cubicBezTo>
                    <a:pt x="844" y="565"/>
                    <a:pt x="949" y="567"/>
                    <a:pt x="1054" y="567"/>
                  </a:cubicBezTo>
                  <a:cubicBezTo>
                    <a:pt x="1320" y="567"/>
                    <a:pt x="1586" y="556"/>
                    <a:pt x="1851" y="556"/>
                  </a:cubicBezTo>
                  <a:cubicBezTo>
                    <a:pt x="2246" y="556"/>
                    <a:pt x="2639" y="580"/>
                    <a:pt x="3025" y="703"/>
                  </a:cubicBezTo>
                  <a:lnTo>
                    <a:pt x="3025" y="429"/>
                  </a:lnTo>
                  <a:cubicBezTo>
                    <a:pt x="2943" y="311"/>
                    <a:pt x="2826" y="297"/>
                    <a:pt x="2702" y="297"/>
                  </a:cubicBezTo>
                  <a:cubicBezTo>
                    <a:pt x="2663" y="297"/>
                    <a:pt x="2624" y="298"/>
                    <a:pt x="2585" y="298"/>
                  </a:cubicBezTo>
                  <a:cubicBezTo>
                    <a:pt x="2549" y="298"/>
                    <a:pt x="2501" y="274"/>
                    <a:pt x="2454" y="274"/>
                  </a:cubicBezTo>
                  <a:cubicBezTo>
                    <a:pt x="2394" y="239"/>
                    <a:pt x="2347" y="191"/>
                    <a:pt x="2311" y="143"/>
                  </a:cubicBezTo>
                  <a:cubicBezTo>
                    <a:pt x="2150" y="234"/>
                    <a:pt x="1999" y="282"/>
                    <a:pt x="1856" y="282"/>
                  </a:cubicBezTo>
                  <a:cubicBezTo>
                    <a:pt x="1662" y="282"/>
                    <a:pt x="1482" y="193"/>
                    <a:pt x="1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35"/>
            <p:cNvSpPr/>
            <p:nvPr/>
          </p:nvSpPr>
          <p:spPr>
            <a:xfrm>
              <a:off x="5338750" y="3000475"/>
              <a:ext cx="72050" cy="19350"/>
            </a:xfrm>
            <a:custGeom>
              <a:avLst/>
              <a:gdLst/>
              <a:ahLst/>
              <a:cxnLst/>
              <a:rect l="l" t="t" r="r" b="b"/>
              <a:pathLst>
                <a:path w="2882" h="774" extrusionOk="0">
                  <a:moveTo>
                    <a:pt x="515" y="0"/>
                  </a:moveTo>
                  <a:cubicBezTo>
                    <a:pt x="345" y="0"/>
                    <a:pt x="174" y="11"/>
                    <a:pt x="1" y="37"/>
                  </a:cubicBezTo>
                  <a:cubicBezTo>
                    <a:pt x="91" y="232"/>
                    <a:pt x="206" y="287"/>
                    <a:pt x="331" y="287"/>
                  </a:cubicBezTo>
                  <a:cubicBezTo>
                    <a:pt x="489" y="287"/>
                    <a:pt x="662" y="201"/>
                    <a:pt x="822" y="201"/>
                  </a:cubicBezTo>
                  <a:cubicBezTo>
                    <a:pt x="838" y="201"/>
                    <a:pt x="854" y="202"/>
                    <a:pt x="870" y="204"/>
                  </a:cubicBezTo>
                  <a:cubicBezTo>
                    <a:pt x="739" y="228"/>
                    <a:pt x="572" y="180"/>
                    <a:pt x="560" y="394"/>
                  </a:cubicBezTo>
                  <a:cubicBezTo>
                    <a:pt x="703" y="621"/>
                    <a:pt x="953" y="573"/>
                    <a:pt x="1167" y="632"/>
                  </a:cubicBezTo>
                  <a:cubicBezTo>
                    <a:pt x="1227" y="644"/>
                    <a:pt x="1286" y="644"/>
                    <a:pt x="1346" y="644"/>
                  </a:cubicBezTo>
                  <a:cubicBezTo>
                    <a:pt x="1405" y="638"/>
                    <a:pt x="1462" y="635"/>
                    <a:pt x="1519" y="635"/>
                  </a:cubicBezTo>
                  <a:cubicBezTo>
                    <a:pt x="1575" y="635"/>
                    <a:pt x="1632" y="638"/>
                    <a:pt x="1691" y="644"/>
                  </a:cubicBezTo>
                  <a:cubicBezTo>
                    <a:pt x="1703" y="644"/>
                    <a:pt x="1727" y="656"/>
                    <a:pt x="1763" y="656"/>
                  </a:cubicBezTo>
                  <a:cubicBezTo>
                    <a:pt x="1810" y="680"/>
                    <a:pt x="1870" y="692"/>
                    <a:pt x="1929" y="692"/>
                  </a:cubicBezTo>
                  <a:cubicBezTo>
                    <a:pt x="2013" y="704"/>
                    <a:pt x="2108" y="704"/>
                    <a:pt x="2191" y="740"/>
                  </a:cubicBezTo>
                  <a:cubicBezTo>
                    <a:pt x="2298" y="750"/>
                    <a:pt x="2409" y="773"/>
                    <a:pt x="2515" y="773"/>
                  </a:cubicBezTo>
                  <a:cubicBezTo>
                    <a:pt x="2656" y="773"/>
                    <a:pt x="2786" y="731"/>
                    <a:pt x="2882" y="561"/>
                  </a:cubicBezTo>
                  <a:cubicBezTo>
                    <a:pt x="2798" y="430"/>
                    <a:pt x="2715" y="335"/>
                    <a:pt x="2560" y="299"/>
                  </a:cubicBezTo>
                  <a:cubicBezTo>
                    <a:pt x="1881" y="184"/>
                    <a:pt x="1210"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35"/>
            <p:cNvSpPr/>
            <p:nvPr/>
          </p:nvSpPr>
          <p:spPr>
            <a:xfrm>
              <a:off x="5892100" y="3207400"/>
              <a:ext cx="59850" cy="18450"/>
            </a:xfrm>
            <a:custGeom>
              <a:avLst/>
              <a:gdLst/>
              <a:ahLst/>
              <a:cxnLst/>
              <a:rect l="l" t="t" r="r" b="b"/>
              <a:pathLst>
                <a:path w="2394" h="738" extrusionOk="0">
                  <a:moveTo>
                    <a:pt x="378" y="1"/>
                  </a:moveTo>
                  <a:cubicBezTo>
                    <a:pt x="287" y="1"/>
                    <a:pt x="197" y="13"/>
                    <a:pt x="107" y="35"/>
                  </a:cubicBezTo>
                  <a:cubicBezTo>
                    <a:pt x="0" y="321"/>
                    <a:pt x="250" y="345"/>
                    <a:pt x="393" y="452"/>
                  </a:cubicBezTo>
                  <a:cubicBezTo>
                    <a:pt x="953" y="618"/>
                    <a:pt x="1536" y="654"/>
                    <a:pt x="2120" y="737"/>
                  </a:cubicBezTo>
                  <a:cubicBezTo>
                    <a:pt x="2120" y="559"/>
                    <a:pt x="2215" y="464"/>
                    <a:pt x="2393" y="464"/>
                  </a:cubicBezTo>
                  <a:cubicBezTo>
                    <a:pt x="2012" y="261"/>
                    <a:pt x="1584" y="214"/>
                    <a:pt x="1143" y="154"/>
                  </a:cubicBezTo>
                  <a:cubicBezTo>
                    <a:pt x="1000" y="59"/>
                    <a:pt x="822" y="142"/>
                    <a:pt x="691" y="47"/>
                  </a:cubicBezTo>
                  <a:cubicBezTo>
                    <a:pt x="584" y="15"/>
                    <a:pt x="480"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35"/>
            <p:cNvSpPr/>
            <p:nvPr/>
          </p:nvSpPr>
          <p:spPr>
            <a:xfrm>
              <a:off x="6084375" y="3193675"/>
              <a:ext cx="79500" cy="13425"/>
            </a:xfrm>
            <a:custGeom>
              <a:avLst/>
              <a:gdLst/>
              <a:ahLst/>
              <a:cxnLst/>
              <a:rect l="l" t="t" r="r" b="b"/>
              <a:pathLst>
                <a:path w="3180" h="537" extrusionOk="0">
                  <a:moveTo>
                    <a:pt x="894" y="1"/>
                  </a:moveTo>
                  <a:cubicBezTo>
                    <a:pt x="830" y="64"/>
                    <a:pt x="763" y="84"/>
                    <a:pt x="694" y="84"/>
                  </a:cubicBezTo>
                  <a:cubicBezTo>
                    <a:pt x="579" y="84"/>
                    <a:pt x="461" y="29"/>
                    <a:pt x="351" y="29"/>
                  </a:cubicBezTo>
                  <a:cubicBezTo>
                    <a:pt x="329" y="29"/>
                    <a:pt x="308" y="31"/>
                    <a:pt x="286" y="36"/>
                  </a:cubicBezTo>
                  <a:cubicBezTo>
                    <a:pt x="167" y="48"/>
                    <a:pt x="60" y="72"/>
                    <a:pt x="1" y="179"/>
                  </a:cubicBezTo>
                  <a:cubicBezTo>
                    <a:pt x="186" y="285"/>
                    <a:pt x="379" y="306"/>
                    <a:pt x="573" y="306"/>
                  </a:cubicBezTo>
                  <a:cubicBezTo>
                    <a:pt x="703" y="306"/>
                    <a:pt x="832" y="297"/>
                    <a:pt x="961" y="297"/>
                  </a:cubicBezTo>
                  <a:cubicBezTo>
                    <a:pt x="986" y="297"/>
                    <a:pt x="1011" y="297"/>
                    <a:pt x="1037" y="298"/>
                  </a:cubicBezTo>
                  <a:cubicBezTo>
                    <a:pt x="1216" y="424"/>
                    <a:pt x="1411" y="449"/>
                    <a:pt x="1610" y="449"/>
                  </a:cubicBezTo>
                  <a:cubicBezTo>
                    <a:pt x="1746" y="449"/>
                    <a:pt x="1884" y="437"/>
                    <a:pt x="2021" y="437"/>
                  </a:cubicBezTo>
                  <a:cubicBezTo>
                    <a:pt x="2119" y="437"/>
                    <a:pt x="2216" y="443"/>
                    <a:pt x="2310" y="465"/>
                  </a:cubicBezTo>
                  <a:cubicBezTo>
                    <a:pt x="2322" y="464"/>
                    <a:pt x="2334" y="463"/>
                    <a:pt x="2346" y="463"/>
                  </a:cubicBezTo>
                  <a:cubicBezTo>
                    <a:pt x="2498" y="463"/>
                    <a:pt x="2668" y="536"/>
                    <a:pt x="2825" y="536"/>
                  </a:cubicBezTo>
                  <a:cubicBezTo>
                    <a:pt x="2957" y="536"/>
                    <a:pt x="3081" y="485"/>
                    <a:pt x="3180" y="298"/>
                  </a:cubicBezTo>
                  <a:cubicBezTo>
                    <a:pt x="2668" y="60"/>
                    <a:pt x="2108" y="203"/>
                    <a:pt x="1596" y="12"/>
                  </a:cubicBezTo>
                  <a:cubicBezTo>
                    <a:pt x="1370" y="1"/>
                    <a:pt x="1132" y="1"/>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35"/>
            <p:cNvSpPr/>
            <p:nvPr/>
          </p:nvSpPr>
          <p:spPr>
            <a:xfrm>
              <a:off x="5290225" y="2971475"/>
              <a:ext cx="80700" cy="18725"/>
            </a:xfrm>
            <a:custGeom>
              <a:avLst/>
              <a:gdLst/>
              <a:ahLst/>
              <a:cxnLst/>
              <a:rect l="l" t="t" r="r" b="b"/>
              <a:pathLst>
                <a:path w="3228" h="749" extrusionOk="0">
                  <a:moveTo>
                    <a:pt x="168" y="0"/>
                  </a:moveTo>
                  <a:cubicBezTo>
                    <a:pt x="105" y="0"/>
                    <a:pt x="50" y="63"/>
                    <a:pt x="1" y="197"/>
                  </a:cubicBezTo>
                  <a:cubicBezTo>
                    <a:pt x="11" y="331"/>
                    <a:pt x="12" y="456"/>
                    <a:pt x="160" y="456"/>
                  </a:cubicBezTo>
                  <a:cubicBezTo>
                    <a:pt x="183" y="456"/>
                    <a:pt x="209" y="453"/>
                    <a:pt x="239" y="447"/>
                  </a:cubicBezTo>
                  <a:cubicBezTo>
                    <a:pt x="971" y="661"/>
                    <a:pt x="1717" y="748"/>
                    <a:pt x="2471" y="748"/>
                  </a:cubicBezTo>
                  <a:cubicBezTo>
                    <a:pt x="2722" y="748"/>
                    <a:pt x="2974" y="739"/>
                    <a:pt x="3227" y="721"/>
                  </a:cubicBezTo>
                  <a:cubicBezTo>
                    <a:pt x="3096" y="626"/>
                    <a:pt x="2942" y="542"/>
                    <a:pt x="2811" y="447"/>
                  </a:cubicBezTo>
                  <a:cubicBezTo>
                    <a:pt x="2406" y="435"/>
                    <a:pt x="2001" y="423"/>
                    <a:pt x="1608" y="423"/>
                  </a:cubicBezTo>
                  <a:cubicBezTo>
                    <a:pt x="1168" y="399"/>
                    <a:pt x="751" y="376"/>
                    <a:pt x="370" y="161"/>
                  </a:cubicBezTo>
                  <a:cubicBezTo>
                    <a:pt x="294" y="57"/>
                    <a:pt x="227"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35"/>
            <p:cNvSpPr/>
            <p:nvPr/>
          </p:nvSpPr>
          <p:spPr>
            <a:xfrm>
              <a:off x="5851600" y="3203225"/>
              <a:ext cx="50650" cy="15775"/>
            </a:xfrm>
            <a:custGeom>
              <a:avLst/>
              <a:gdLst/>
              <a:ahLst/>
              <a:cxnLst/>
              <a:rect l="l" t="t" r="r" b="b"/>
              <a:pathLst>
                <a:path w="2026" h="631" extrusionOk="0">
                  <a:moveTo>
                    <a:pt x="418" y="1"/>
                  </a:moveTo>
                  <a:cubicBezTo>
                    <a:pt x="285" y="1"/>
                    <a:pt x="150" y="14"/>
                    <a:pt x="13" y="47"/>
                  </a:cubicBezTo>
                  <a:cubicBezTo>
                    <a:pt x="13" y="154"/>
                    <a:pt x="1" y="273"/>
                    <a:pt x="1" y="381"/>
                  </a:cubicBezTo>
                  <a:cubicBezTo>
                    <a:pt x="656" y="583"/>
                    <a:pt x="1358" y="512"/>
                    <a:pt x="2025" y="631"/>
                  </a:cubicBezTo>
                  <a:cubicBezTo>
                    <a:pt x="1930" y="476"/>
                    <a:pt x="1835" y="345"/>
                    <a:pt x="1739" y="214"/>
                  </a:cubicBezTo>
                  <a:cubicBezTo>
                    <a:pt x="1290" y="150"/>
                    <a:pt x="862"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35"/>
            <p:cNvSpPr/>
            <p:nvPr/>
          </p:nvSpPr>
          <p:spPr>
            <a:xfrm>
              <a:off x="5246175" y="3025425"/>
              <a:ext cx="52725" cy="29650"/>
            </a:xfrm>
            <a:custGeom>
              <a:avLst/>
              <a:gdLst/>
              <a:ahLst/>
              <a:cxnLst/>
              <a:rect l="l" t="t" r="r" b="b"/>
              <a:pathLst>
                <a:path w="2109" h="1186" extrusionOk="0">
                  <a:moveTo>
                    <a:pt x="520" y="0"/>
                  </a:moveTo>
                  <a:cubicBezTo>
                    <a:pt x="502" y="0"/>
                    <a:pt x="484" y="1"/>
                    <a:pt x="465" y="4"/>
                  </a:cubicBezTo>
                  <a:cubicBezTo>
                    <a:pt x="191" y="325"/>
                    <a:pt x="1" y="670"/>
                    <a:pt x="239" y="1111"/>
                  </a:cubicBezTo>
                  <a:cubicBezTo>
                    <a:pt x="289" y="1165"/>
                    <a:pt x="324" y="1185"/>
                    <a:pt x="348" y="1185"/>
                  </a:cubicBezTo>
                  <a:cubicBezTo>
                    <a:pt x="408" y="1185"/>
                    <a:pt x="400" y="1055"/>
                    <a:pt x="417" y="1004"/>
                  </a:cubicBezTo>
                  <a:cubicBezTo>
                    <a:pt x="473" y="858"/>
                    <a:pt x="544" y="806"/>
                    <a:pt x="632" y="806"/>
                  </a:cubicBezTo>
                  <a:cubicBezTo>
                    <a:pt x="695" y="806"/>
                    <a:pt x="766" y="833"/>
                    <a:pt x="846" y="873"/>
                  </a:cubicBezTo>
                  <a:lnTo>
                    <a:pt x="1810" y="873"/>
                  </a:lnTo>
                  <a:cubicBezTo>
                    <a:pt x="1918" y="825"/>
                    <a:pt x="2013" y="766"/>
                    <a:pt x="2108" y="718"/>
                  </a:cubicBezTo>
                  <a:lnTo>
                    <a:pt x="2108" y="647"/>
                  </a:lnTo>
                  <a:lnTo>
                    <a:pt x="2108" y="575"/>
                  </a:lnTo>
                  <a:cubicBezTo>
                    <a:pt x="1846" y="575"/>
                    <a:pt x="1560" y="551"/>
                    <a:pt x="1287" y="551"/>
                  </a:cubicBezTo>
                  <a:cubicBezTo>
                    <a:pt x="968" y="472"/>
                    <a:pt x="899" y="0"/>
                    <a:pt x="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35"/>
            <p:cNvSpPr/>
            <p:nvPr/>
          </p:nvSpPr>
          <p:spPr>
            <a:xfrm>
              <a:off x="5509300" y="3050700"/>
              <a:ext cx="77300" cy="15925"/>
            </a:xfrm>
            <a:custGeom>
              <a:avLst/>
              <a:gdLst/>
              <a:ahLst/>
              <a:cxnLst/>
              <a:rect l="l" t="t" r="r" b="b"/>
              <a:pathLst>
                <a:path w="3092" h="637" extrusionOk="0">
                  <a:moveTo>
                    <a:pt x="600" y="0"/>
                  </a:moveTo>
                  <a:cubicBezTo>
                    <a:pt x="515" y="0"/>
                    <a:pt x="430" y="5"/>
                    <a:pt x="346" y="17"/>
                  </a:cubicBezTo>
                  <a:cubicBezTo>
                    <a:pt x="263" y="112"/>
                    <a:pt x="1" y="17"/>
                    <a:pt x="72" y="278"/>
                  </a:cubicBezTo>
                  <a:cubicBezTo>
                    <a:pt x="203" y="290"/>
                    <a:pt x="358" y="290"/>
                    <a:pt x="489" y="302"/>
                  </a:cubicBezTo>
                  <a:cubicBezTo>
                    <a:pt x="543" y="296"/>
                    <a:pt x="596" y="293"/>
                    <a:pt x="648" y="293"/>
                  </a:cubicBezTo>
                  <a:cubicBezTo>
                    <a:pt x="700" y="293"/>
                    <a:pt x="751" y="296"/>
                    <a:pt x="799" y="302"/>
                  </a:cubicBezTo>
                  <a:cubicBezTo>
                    <a:pt x="1441" y="540"/>
                    <a:pt x="2132" y="517"/>
                    <a:pt x="2799" y="576"/>
                  </a:cubicBezTo>
                  <a:cubicBezTo>
                    <a:pt x="2867" y="610"/>
                    <a:pt x="2930" y="637"/>
                    <a:pt x="2979" y="637"/>
                  </a:cubicBezTo>
                  <a:cubicBezTo>
                    <a:pt x="3049" y="637"/>
                    <a:pt x="3092" y="583"/>
                    <a:pt x="3085" y="421"/>
                  </a:cubicBezTo>
                  <a:cubicBezTo>
                    <a:pt x="2620" y="326"/>
                    <a:pt x="2144" y="207"/>
                    <a:pt x="1668" y="136"/>
                  </a:cubicBezTo>
                  <a:cubicBezTo>
                    <a:pt x="1321" y="87"/>
                    <a:pt x="959" y="0"/>
                    <a:pt x="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35"/>
            <p:cNvSpPr/>
            <p:nvPr/>
          </p:nvSpPr>
          <p:spPr>
            <a:xfrm>
              <a:off x="6271600" y="3276550"/>
              <a:ext cx="56275" cy="18525"/>
            </a:xfrm>
            <a:custGeom>
              <a:avLst/>
              <a:gdLst/>
              <a:ahLst/>
              <a:cxnLst/>
              <a:rect l="l" t="t" r="r" b="b"/>
              <a:pathLst>
                <a:path w="2251" h="741" extrusionOk="0">
                  <a:moveTo>
                    <a:pt x="167" y="1"/>
                  </a:moveTo>
                  <a:cubicBezTo>
                    <a:pt x="112" y="1"/>
                    <a:pt x="57" y="3"/>
                    <a:pt x="1" y="7"/>
                  </a:cubicBezTo>
                  <a:cubicBezTo>
                    <a:pt x="96" y="150"/>
                    <a:pt x="310" y="198"/>
                    <a:pt x="286" y="424"/>
                  </a:cubicBezTo>
                  <a:cubicBezTo>
                    <a:pt x="467" y="687"/>
                    <a:pt x="715" y="740"/>
                    <a:pt x="985" y="740"/>
                  </a:cubicBezTo>
                  <a:cubicBezTo>
                    <a:pt x="1106" y="740"/>
                    <a:pt x="1232" y="729"/>
                    <a:pt x="1358" y="722"/>
                  </a:cubicBezTo>
                  <a:cubicBezTo>
                    <a:pt x="1477" y="710"/>
                    <a:pt x="1596" y="662"/>
                    <a:pt x="1715" y="627"/>
                  </a:cubicBezTo>
                  <a:cubicBezTo>
                    <a:pt x="1775" y="650"/>
                    <a:pt x="1834" y="662"/>
                    <a:pt x="1882" y="686"/>
                  </a:cubicBezTo>
                  <a:cubicBezTo>
                    <a:pt x="1965" y="650"/>
                    <a:pt x="2060" y="615"/>
                    <a:pt x="2144" y="567"/>
                  </a:cubicBezTo>
                  <a:cubicBezTo>
                    <a:pt x="2251" y="412"/>
                    <a:pt x="2096" y="365"/>
                    <a:pt x="2013" y="305"/>
                  </a:cubicBezTo>
                  <a:cubicBezTo>
                    <a:pt x="1906" y="257"/>
                    <a:pt x="1822" y="198"/>
                    <a:pt x="1715" y="150"/>
                  </a:cubicBezTo>
                  <a:cubicBezTo>
                    <a:pt x="1618" y="191"/>
                    <a:pt x="1538" y="220"/>
                    <a:pt x="1448" y="220"/>
                  </a:cubicBezTo>
                  <a:cubicBezTo>
                    <a:pt x="1405" y="220"/>
                    <a:pt x="1360" y="213"/>
                    <a:pt x="1310" y="198"/>
                  </a:cubicBezTo>
                  <a:cubicBezTo>
                    <a:pt x="935" y="104"/>
                    <a:pt x="559"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35"/>
            <p:cNvSpPr/>
            <p:nvPr/>
          </p:nvSpPr>
          <p:spPr>
            <a:xfrm>
              <a:off x="5276250" y="3011400"/>
              <a:ext cx="70850" cy="14550"/>
            </a:xfrm>
            <a:custGeom>
              <a:avLst/>
              <a:gdLst/>
              <a:ahLst/>
              <a:cxnLst/>
              <a:rect l="l" t="t" r="r" b="b"/>
              <a:pathLst>
                <a:path w="2834" h="582" extrusionOk="0">
                  <a:moveTo>
                    <a:pt x="1581" y="0"/>
                  </a:moveTo>
                  <a:cubicBezTo>
                    <a:pt x="1515" y="0"/>
                    <a:pt x="1452" y="9"/>
                    <a:pt x="1393" y="29"/>
                  </a:cubicBezTo>
                  <a:cubicBezTo>
                    <a:pt x="1286" y="76"/>
                    <a:pt x="1167" y="100"/>
                    <a:pt x="1060" y="148"/>
                  </a:cubicBezTo>
                  <a:cubicBezTo>
                    <a:pt x="1012" y="160"/>
                    <a:pt x="965" y="195"/>
                    <a:pt x="929" y="243"/>
                  </a:cubicBezTo>
                  <a:cubicBezTo>
                    <a:pt x="923" y="268"/>
                    <a:pt x="925" y="283"/>
                    <a:pt x="932" y="290"/>
                  </a:cubicBezTo>
                  <a:lnTo>
                    <a:pt x="932" y="290"/>
                  </a:lnTo>
                  <a:cubicBezTo>
                    <a:pt x="931" y="290"/>
                    <a:pt x="930" y="291"/>
                    <a:pt x="929" y="291"/>
                  </a:cubicBezTo>
                  <a:cubicBezTo>
                    <a:pt x="869" y="291"/>
                    <a:pt x="846" y="243"/>
                    <a:pt x="810" y="207"/>
                  </a:cubicBezTo>
                  <a:cubicBezTo>
                    <a:pt x="762" y="195"/>
                    <a:pt x="715" y="160"/>
                    <a:pt x="655" y="148"/>
                  </a:cubicBezTo>
                  <a:cubicBezTo>
                    <a:pt x="584" y="136"/>
                    <a:pt x="500" y="100"/>
                    <a:pt x="417" y="88"/>
                  </a:cubicBezTo>
                  <a:cubicBezTo>
                    <a:pt x="393" y="88"/>
                    <a:pt x="357" y="76"/>
                    <a:pt x="334" y="76"/>
                  </a:cubicBezTo>
                  <a:cubicBezTo>
                    <a:pt x="298" y="88"/>
                    <a:pt x="274" y="88"/>
                    <a:pt x="238" y="88"/>
                  </a:cubicBezTo>
                  <a:cubicBezTo>
                    <a:pt x="203" y="124"/>
                    <a:pt x="155" y="148"/>
                    <a:pt x="119" y="195"/>
                  </a:cubicBezTo>
                  <a:cubicBezTo>
                    <a:pt x="84" y="255"/>
                    <a:pt x="36" y="326"/>
                    <a:pt x="24" y="422"/>
                  </a:cubicBezTo>
                  <a:cubicBezTo>
                    <a:pt x="0" y="481"/>
                    <a:pt x="24" y="517"/>
                    <a:pt x="60" y="565"/>
                  </a:cubicBezTo>
                  <a:cubicBezTo>
                    <a:pt x="134" y="564"/>
                    <a:pt x="208" y="563"/>
                    <a:pt x="282" y="563"/>
                  </a:cubicBezTo>
                  <a:cubicBezTo>
                    <a:pt x="774" y="563"/>
                    <a:pt x="1264" y="582"/>
                    <a:pt x="1752" y="582"/>
                  </a:cubicBezTo>
                  <a:cubicBezTo>
                    <a:pt x="2097" y="582"/>
                    <a:pt x="2442" y="572"/>
                    <a:pt x="2786" y="541"/>
                  </a:cubicBezTo>
                  <a:cubicBezTo>
                    <a:pt x="2834" y="481"/>
                    <a:pt x="2834" y="434"/>
                    <a:pt x="2822" y="374"/>
                  </a:cubicBezTo>
                  <a:cubicBezTo>
                    <a:pt x="2643" y="243"/>
                    <a:pt x="2429" y="279"/>
                    <a:pt x="2239" y="207"/>
                  </a:cubicBezTo>
                  <a:cubicBezTo>
                    <a:pt x="2179" y="195"/>
                    <a:pt x="2131" y="160"/>
                    <a:pt x="2072" y="148"/>
                  </a:cubicBezTo>
                  <a:cubicBezTo>
                    <a:pt x="1965" y="100"/>
                    <a:pt x="1869" y="41"/>
                    <a:pt x="1750" y="17"/>
                  </a:cubicBezTo>
                  <a:cubicBezTo>
                    <a:pt x="1692" y="6"/>
                    <a:pt x="1635" y="0"/>
                    <a:pt x="1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35"/>
            <p:cNvSpPr/>
            <p:nvPr/>
          </p:nvSpPr>
          <p:spPr>
            <a:xfrm>
              <a:off x="5256600" y="3077000"/>
              <a:ext cx="55375" cy="16975"/>
            </a:xfrm>
            <a:custGeom>
              <a:avLst/>
              <a:gdLst/>
              <a:ahLst/>
              <a:cxnLst/>
              <a:rect l="l" t="t" r="r" b="b"/>
              <a:pathLst>
                <a:path w="2215" h="679" extrusionOk="0">
                  <a:moveTo>
                    <a:pt x="167" y="0"/>
                  </a:moveTo>
                  <a:cubicBezTo>
                    <a:pt x="108" y="12"/>
                    <a:pt x="48" y="36"/>
                    <a:pt x="0" y="84"/>
                  </a:cubicBezTo>
                  <a:lnTo>
                    <a:pt x="0" y="238"/>
                  </a:lnTo>
                  <a:cubicBezTo>
                    <a:pt x="352" y="435"/>
                    <a:pt x="709" y="645"/>
                    <a:pt x="1095" y="645"/>
                  </a:cubicBezTo>
                  <a:cubicBezTo>
                    <a:pt x="1245" y="645"/>
                    <a:pt x="1400" y="613"/>
                    <a:pt x="1560" y="536"/>
                  </a:cubicBezTo>
                  <a:cubicBezTo>
                    <a:pt x="1643" y="619"/>
                    <a:pt x="1774" y="596"/>
                    <a:pt x="1846" y="679"/>
                  </a:cubicBezTo>
                  <a:cubicBezTo>
                    <a:pt x="1941" y="679"/>
                    <a:pt x="2036" y="667"/>
                    <a:pt x="2132" y="667"/>
                  </a:cubicBezTo>
                  <a:cubicBezTo>
                    <a:pt x="2215" y="512"/>
                    <a:pt x="2132" y="381"/>
                    <a:pt x="2060" y="262"/>
                  </a:cubicBezTo>
                  <a:cubicBezTo>
                    <a:pt x="2013" y="238"/>
                    <a:pt x="1965" y="203"/>
                    <a:pt x="1905" y="203"/>
                  </a:cubicBezTo>
                  <a:cubicBezTo>
                    <a:pt x="1893" y="203"/>
                    <a:pt x="1882" y="250"/>
                    <a:pt x="1846" y="250"/>
                  </a:cubicBezTo>
                  <a:cubicBezTo>
                    <a:pt x="1849" y="220"/>
                    <a:pt x="1851" y="211"/>
                    <a:pt x="1852" y="211"/>
                  </a:cubicBezTo>
                  <a:cubicBezTo>
                    <a:pt x="1854" y="211"/>
                    <a:pt x="1857" y="235"/>
                    <a:pt x="1867" y="235"/>
                  </a:cubicBezTo>
                  <a:cubicBezTo>
                    <a:pt x="1873" y="235"/>
                    <a:pt x="1881" y="227"/>
                    <a:pt x="1893" y="203"/>
                  </a:cubicBezTo>
                  <a:cubicBezTo>
                    <a:pt x="1893" y="143"/>
                    <a:pt x="1882" y="96"/>
                    <a:pt x="1834" y="60"/>
                  </a:cubicBezTo>
                  <a:cubicBezTo>
                    <a:pt x="1817" y="53"/>
                    <a:pt x="1802" y="50"/>
                    <a:pt x="1787" y="50"/>
                  </a:cubicBezTo>
                  <a:cubicBezTo>
                    <a:pt x="1749" y="50"/>
                    <a:pt x="1717" y="70"/>
                    <a:pt x="1691" y="96"/>
                  </a:cubicBezTo>
                  <a:lnTo>
                    <a:pt x="1560" y="96"/>
                  </a:lnTo>
                  <a:cubicBezTo>
                    <a:pt x="1513" y="30"/>
                    <a:pt x="1451" y="8"/>
                    <a:pt x="1380" y="8"/>
                  </a:cubicBezTo>
                  <a:cubicBezTo>
                    <a:pt x="1361" y="8"/>
                    <a:pt x="1342" y="10"/>
                    <a:pt x="1322" y="12"/>
                  </a:cubicBezTo>
                  <a:cubicBezTo>
                    <a:pt x="1286" y="24"/>
                    <a:pt x="1227" y="36"/>
                    <a:pt x="1167" y="72"/>
                  </a:cubicBezTo>
                  <a:cubicBezTo>
                    <a:pt x="1094" y="89"/>
                    <a:pt x="1022" y="96"/>
                    <a:pt x="950" y="96"/>
                  </a:cubicBezTo>
                  <a:cubicBezTo>
                    <a:pt x="685" y="96"/>
                    <a:pt x="43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35"/>
            <p:cNvSpPr/>
            <p:nvPr/>
          </p:nvSpPr>
          <p:spPr>
            <a:xfrm>
              <a:off x="5736125" y="3100100"/>
              <a:ext cx="69550" cy="11950"/>
            </a:xfrm>
            <a:custGeom>
              <a:avLst/>
              <a:gdLst/>
              <a:ahLst/>
              <a:cxnLst/>
              <a:rect l="l" t="t" r="r" b="b"/>
              <a:pathLst>
                <a:path w="2782" h="478" extrusionOk="0">
                  <a:moveTo>
                    <a:pt x="800" y="1"/>
                  </a:moveTo>
                  <a:cubicBezTo>
                    <a:pt x="740" y="1"/>
                    <a:pt x="680" y="2"/>
                    <a:pt x="619" y="5"/>
                  </a:cubicBezTo>
                  <a:cubicBezTo>
                    <a:pt x="523" y="154"/>
                    <a:pt x="384" y="159"/>
                    <a:pt x="244" y="159"/>
                  </a:cubicBezTo>
                  <a:cubicBezTo>
                    <a:pt x="235" y="159"/>
                    <a:pt x="226" y="158"/>
                    <a:pt x="216" y="158"/>
                  </a:cubicBezTo>
                  <a:cubicBezTo>
                    <a:pt x="142" y="158"/>
                    <a:pt x="68" y="160"/>
                    <a:pt x="0" y="184"/>
                  </a:cubicBezTo>
                  <a:cubicBezTo>
                    <a:pt x="730" y="356"/>
                    <a:pt x="1469" y="468"/>
                    <a:pt x="2216" y="468"/>
                  </a:cubicBezTo>
                  <a:cubicBezTo>
                    <a:pt x="2347" y="468"/>
                    <a:pt x="2477" y="465"/>
                    <a:pt x="2608" y="457"/>
                  </a:cubicBezTo>
                  <a:cubicBezTo>
                    <a:pt x="2643" y="471"/>
                    <a:pt x="2671" y="477"/>
                    <a:pt x="2693" y="477"/>
                  </a:cubicBezTo>
                  <a:cubicBezTo>
                    <a:pt x="2771" y="477"/>
                    <a:pt x="2781" y="404"/>
                    <a:pt x="2763" y="303"/>
                  </a:cubicBezTo>
                  <a:cubicBezTo>
                    <a:pt x="2119" y="172"/>
                    <a:pt x="1464"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5"/>
            <p:cNvSpPr/>
            <p:nvPr/>
          </p:nvSpPr>
          <p:spPr>
            <a:xfrm>
              <a:off x="5596450" y="3084575"/>
              <a:ext cx="66775" cy="12100"/>
            </a:xfrm>
            <a:custGeom>
              <a:avLst/>
              <a:gdLst/>
              <a:ahLst/>
              <a:cxnLst/>
              <a:rect l="l" t="t" r="r" b="b"/>
              <a:pathLst>
                <a:path w="2671" h="484" extrusionOk="0">
                  <a:moveTo>
                    <a:pt x="169" y="1"/>
                  </a:moveTo>
                  <a:cubicBezTo>
                    <a:pt x="74" y="1"/>
                    <a:pt x="0" y="47"/>
                    <a:pt x="15" y="233"/>
                  </a:cubicBezTo>
                  <a:cubicBezTo>
                    <a:pt x="380" y="360"/>
                    <a:pt x="751" y="381"/>
                    <a:pt x="1126" y="381"/>
                  </a:cubicBezTo>
                  <a:cubicBezTo>
                    <a:pt x="1314" y="381"/>
                    <a:pt x="1504" y="376"/>
                    <a:pt x="1694" y="376"/>
                  </a:cubicBezTo>
                  <a:cubicBezTo>
                    <a:pt x="1795" y="424"/>
                    <a:pt x="1902" y="424"/>
                    <a:pt x="2008" y="424"/>
                  </a:cubicBezTo>
                  <a:cubicBezTo>
                    <a:pt x="2114" y="424"/>
                    <a:pt x="2218" y="424"/>
                    <a:pt x="2313" y="471"/>
                  </a:cubicBezTo>
                  <a:cubicBezTo>
                    <a:pt x="2361" y="483"/>
                    <a:pt x="2420" y="483"/>
                    <a:pt x="2468" y="483"/>
                  </a:cubicBezTo>
                  <a:cubicBezTo>
                    <a:pt x="2527" y="447"/>
                    <a:pt x="2575" y="412"/>
                    <a:pt x="2599" y="340"/>
                  </a:cubicBezTo>
                  <a:cubicBezTo>
                    <a:pt x="2670" y="305"/>
                    <a:pt x="2658" y="257"/>
                    <a:pt x="2599" y="233"/>
                  </a:cubicBezTo>
                  <a:cubicBezTo>
                    <a:pt x="1873" y="7"/>
                    <a:pt x="1111" y="66"/>
                    <a:pt x="349" y="31"/>
                  </a:cubicBezTo>
                  <a:cubicBezTo>
                    <a:pt x="291" y="17"/>
                    <a:pt x="226"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5"/>
            <p:cNvSpPr/>
            <p:nvPr/>
          </p:nvSpPr>
          <p:spPr>
            <a:xfrm>
              <a:off x="5391725" y="3141450"/>
              <a:ext cx="51225" cy="17425"/>
            </a:xfrm>
            <a:custGeom>
              <a:avLst/>
              <a:gdLst/>
              <a:ahLst/>
              <a:cxnLst/>
              <a:rect l="l" t="t" r="r" b="b"/>
              <a:pathLst>
                <a:path w="2049" h="697" extrusionOk="0">
                  <a:moveTo>
                    <a:pt x="522" y="0"/>
                  </a:moveTo>
                  <a:cubicBezTo>
                    <a:pt x="460" y="0"/>
                    <a:pt x="396" y="8"/>
                    <a:pt x="333" y="8"/>
                  </a:cubicBezTo>
                  <a:cubicBezTo>
                    <a:pt x="318" y="8"/>
                    <a:pt x="302" y="7"/>
                    <a:pt x="287" y="6"/>
                  </a:cubicBezTo>
                  <a:cubicBezTo>
                    <a:pt x="60" y="77"/>
                    <a:pt x="60" y="292"/>
                    <a:pt x="1" y="447"/>
                  </a:cubicBezTo>
                  <a:cubicBezTo>
                    <a:pt x="25" y="506"/>
                    <a:pt x="72" y="566"/>
                    <a:pt x="132" y="601"/>
                  </a:cubicBezTo>
                  <a:cubicBezTo>
                    <a:pt x="351" y="681"/>
                    <a:pt x="571" y="694"/>
                    <a:pt x="791" y="694"/>
                  </a:cubicBezTo>
                  <a:cubicBezTo>
                    <a:pt x="895" y="694"/>
                    <a:pt x="1000" y="691"/>
                    <a:pt x="1105" y="691"/>
                  </a:cubicBezTo>
                  <a:cubicBezTo>
                    <a:pt x="1173" y="691"/>
                    <a:pt x="1242" y="692"/>
                    <a:pt x="1311" y="697"/>
                  </a:cubicBezTo>
                  <a:cubicBezTo>
                    <a:pt x="1501" y="697"/>
                    <a:pt x="1680" y="673"/>
                    <a:pt x="1846" y="577"/>
                  </a:cubicBezTo>
                  <a:cubicBezTo>
                    <a:pt x="2049" y="280"/>
                    <a:pt x="1799" y="220"/>
                    <a:pt x="1608" y="113"/>
                  </a:cubicBezTo>
                  <a:lnTo>
                    <a:pt x="1620" y="101"/>
                  </a:lnTo>
                  <a:cubicBezTo>
                    <a:pt x="1576" y="44"/>
                    <a:pt x="1528" y="18"/>
                    <a:pt x="1477" y="18"/>
                  </a:cubicBezTo>
                  <a:cubicBezTo>
                    <a:pt x="1432" y="18"/>
                    <a:pt x="1385" y="38"/>
                    <a:pt x="1334" y="77"/>
                  </a:cubicBezTo>
                  <a:lnTo>
                    <a:pt x="1191" y="77"/>
                  </a:lnTo>
                  <a:cubicBezTo>
                    <a:pt x="1138" y="42"/>
                    <a:pt x="1090" y="24"/>
                    <a:pt x="1043" y="24"/>
                  </a:cubicBezTo>
                  <a:cubicBezTo>
                    <a:pt x="995" y="24"/>
                    <a:pt x="947" y="42"/>
                    <a:pt x="894" y="77"/>
                  </a:cubicBezTo>
                  <a:cubicBezTo>
                    <a:pt x="834" y="66"/>
                    <a:pt x="787" y="66"/>
                    <a:pt x="739" y="66"/>
                  </a:cubicBezTo>
                  <a:cubicBezTo>
                    <a:pt x="674" y="12"/>
                    <a:pt x="599" y="0"/>
                    <a:pt x="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5"/>
            <p:cNvSpPr/>
            <p:nvPr/>
          </p:nvSpPr>
          <p:spPr>
            <a:xfrm>
              <a:off x="5791775" y="2981850"/>
              <a:ext cx="72075" cy="18375"/>
            </a:xfrm>
            <a:custGeom>
              <a:avLst/>
              <a:gdLst/>
              <a:ahLst/>
              <a:cxnLst/>
              <a:rect l="l" t="t" r="r" b="b"/>
              <a:pathLst>
                <a:path w="2883" h="735" extrusionOk="0">
                  <a:moveTo>
                    <a:pt x="464" y="1"/>
                  </a:moveTo>
                  <a:cubicBezTo>
                    <a:pt x="394" y="1"/>
                    <a:pt x="323" y="7"/>
                    <a:pt x="251" y="20"/>
                  </a:cubicBezTo>
                  <a:cubicBezTo>
                    <a:pt x="132" y="115"/>
                    <a:pt x="1" y="187"/>
                    <a:pt x="132" y="318"/>
                  </a:cubicBezTo>
                  <a:cubicBezTo>
                    <a:pt x="215" y="377"/>
                    <a:pt x="322" y="401"/>
                    <a:pt x="429" y="425"/>
                  </a:cubicBezTo>
                  <a:cubicBezTo>
                    <a:pt x="596" y="437"/>
                    <a:pt x="775" y="437"/>
                    <a:pt x="930" y="437"/>
                  </a:cubicBezTo>
                  <a:cubicBezTo>
                    <a:pt x="1084" y="437"/>
                    <a:pt x="1239" y="473"/>
                    <a:pt x="1394" y="508"/>
                  </a:cubicBezTo>
                  <a:cubicBezTo>
                    <a:pt x="1513" y="556"/>
                    <a:pt x="1632" y="556"/>
                    <a:pt x="1751" y="556"/>
                  </a:cubicBezTo>
                  <a:cubicBezTo>
                    <a:pt x="1882" y="568"/>
                    <a:pt x="2037" y="556"/>
                    <a:pt x="2168" y="580"/>
                  </a:cubicBezTo>
                  <a:cubicBezTo>
                    <a:pt x="2239" y="615"/>
                    <a:pt x="2311" y="627"/>
                    <a:pt x="2382" y="687"/>
                  </a:cubicBezTo>
                  <a:cubicBezTo>
                    <a:pt x="2430" y="699"/>
                    <a:pt x="2477" y="723"/>
                    <a:pt x="2537" y="735"/>
                  </a:cubicBezTo>
                  <a:cubicBezTo>
                    <a:pt x="2656" y="723"/>
                    <a:pt x="2751" y="663"/>
                    <a:pt x="2823" y="568"/>
                  </a:cubicBezTo>
                  <a:cubicBezTo>
                    <a:pt x="2870" y="449"/>
                    <a:pt x="2882" y="330"/>
                    <a:pt x="2739" y="270"/>
                  </a:cubicBezTo>
                  <a:cubicBezTo>
                    <a:pt x="2680" y="258"/>
                    <a:pt x="2632" y="234"/>
                    <a:pt x="2573" y="211"/>
                  </a:cubicBezTo>
                  <a:cubicBezTo>
                    <a:pt x="2490" y="150"/>
                    <a:pt x="2397" y="119"/>
                    <a:pt x="2298" y="119"/>
                  </a:cubicBezTo>
                  <a:cubicBezTo>
                    <a:pt x="2241" y="119"/>
                    <a:pt x="2181" y="129"/>
                    <a:pt x="2120" y="151"/>
                  </a:cubicBezTo>
                  <a:cubicBezTo>
                    <a:pt x="2025" y="211"/>
                    <a:pt x="1930" y="240"/>
                    <a:pt x="1834" y="240"/>
                  </a:cubicBezTo>
                  <a:cubicBezTo>
                    <a:pt x="1739" y="240"/>
                    <a:pt x="1644" y="211"/>
                    <a:pt x="1549" y="151"/>
                  </a:cubicBezTo>
                  <a:cubicBezTo>
                    <a:pt x="1180" y="151"/>
                    <a:pt x="828"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5"/>
            <p:cNvSpPr/>
            <p:nvPr/>
          </p:nvSpPr>
          <p:spPr>
            <a:xfrm>
              <a:off x="5806675" y="3162375"/>
              <a:ext cx="40800" cy="14375"/>
            </a:xfrm>
            <a:custGeom>
              <a:avLst/>
              <a:gdLst/>
              <a:ahLst/>
              <a:cxnLst/>
              <a:rect l="l" t="t" r="r" b="b"/>
              <a:pathLst>
                <a:path w="1632" h="575" extrusionOk="0">
                  <a:moveTo>
                    <a:pt x="319" y="1"/>
                  </a:moveTo>
                  <a:cubicBezTo>
                    <a:pt x="280" y="1"/>
                    <a:pt x="241" y="1"/>
                    <a:pt x="203" y="2"/>
                  </a:cubicBezTo>
                  <a:cubicBezTo>
                    <a:pt x="95" y="14"/>
                    <a:pt x="24" y="98"/>
                    <a:pt x="12" y="181"/>
                  </a:cubicBezTo>
                  <a:cubicBezTo>
                    <a:pt x="0" y="288"/>
                    <a:pt x="72" y="360"/>
                    <a:pt x="179" y="395"/>
                  </a:cubicBezTo>
                  <a:cubicBezTo>
                    <a:pt x="538" y="485"/>
                    <a:pt x="908" y="575"/>
                    <a:pt x="1298" y="575"/>
                  </a:cubicBezTo>
                  <a:cubicBezTo>
                    <a:pt x="1322" y="575"/>
                    <a:pt x="1346" y="575"/>
                    <a:pt x="1369" y="574"/>
                  </a:cubicBezTo>
                  <a:cubicBezTo>
                    <a:pt x="1465" y="467"/>
                    <a:pt x="1607" y="419"/>
                    <a:pt x="1631" y="264"/>
                  </a:cubicBezTo>
                  <a:cubicBezTo>
                    <a:pt x="1226" y="67"/>
                    <a:pt x="770" y="1"/>
                    <a:pt x="3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5"/>
            <p:cNvSpPr/>
            <p:nvPr/>
          </p:nvSpPr>
          <p:spPr>
            <a:xfrm>
              <a:off x="5406925" y="3112300"/>
              <a:ext cx="83350" cy="12425"/>
            </a:xfrm>
            <a:custGeom>
              <a:avLst/>
              <a:gdLst/>
              <a:ahLst/>
              <a:cxnLst/>
              <a:rect l="l" t="t" r="r" b="b"/>
              <a:pathLst>
                <a:path w="3334" h="497" extrusionOk="0">
                  <a:moveTo>
                    <a:pt x="1048" y="0"/>
                  </a:moveTo>
                  <a:cubicBezTo>
                    <a:pt x="848" y="0"/>
                    <a:pt x="652" y="60"/>
                    <a:pt x="464" y="89"/>
                  </a:cubicBezTo>
                  <a:cubicBezTo>
                    <a:pt x="310" y="100"/>
                    <a:pt x="179" y="112"/>
                    <a:pt x="36" y="136"/>
                  </a:cubicBezTo>
                  <a:cubicBezTo>
                    <a:pt x="0" y="172"/>
                    <a:pt x="0" y="219"/>
                    <a:pt x="36" y="279"/>
                  </a:cubicBezTo>
                  <a:lnTo>
                    <a:pt x="345" y="410"/>
                  </a:lnTo>
                  <a:cubicBezTo>
                    <a:pt x="369" y="434"/>
                    <a:pt x="417" y="446"/>
                    <a:pt x="464" y="446"/>
                  </a:cubicBezTo>
                  <a:cubicBezTo>
                    <a:pt x="524" y="481"/>
                    <a:pt x="584" y="497"/>
                    <a:pt x="643" y="497"/>
                  </a:cubicBezTo>
                  <a:cubicBezTo>
                    <a:pt x="725" y="497"/>
                    <a:pt x="805" y="465"/>
                    <a:pt x="881" y="410"/>
                  </a:cubicBezTo>
                  <a:cubicBezTo>
                    <a:pt x="988" y="410"/>
                    <a:pt x="1072" y="398"/>
                    <a:pt x="1179" y="398"/>
                  </a:cubicBezTo>
                  <a:cubicBezTo>
                    <a:pt x="1287" y="357"/>
                    <a:pt x="1392" y="321"/>
                    <a:pt x="1497" y="321"/>
                  </a:cubicBezTo>
                  <a:cubicBezTo>
                    <a:pt x="1576" y="321"/>
                    <a:pt x="1656" y="342"/>
                    <a:pt x="1738" y="398"/>
                  </a:cubicBezTo>
                  <a:lnTo>
                    <a:pt x="2024" y="398"/>
                  </a:lnTo>
                  <a:cubicBezTo>
                    <a:pt x="2072" y="350"/>
                    <a:pt x="2131" y="315"/>
                    <a:pt x="2179" y="267"/>
                  </a:cubicBezTo>
                  <a:cubicBezTo>
                    <a:pt x="2560" y="255"/>
                    <a:pt x="2953" y="255"/>
                    <a:pt x="3334" y="231"/>
                  </a:cubicBezTo>
                  <a:cubicBezTo>
                    <a:pt x="3323" y="135"/>
                    <a:pt x="3283" y="87"/>
                    <a:pt x="3189" y="87"/>
                  </a:cubicBezTo>
                  <a:cubicBezTo>
                    <a:pt x="3178" y="87"/>
                    <a:pt x="3167" y="87"/>
                    <a:pt x="3155" y="89"/>
                  </a:cubicBezTo>
                  <a:cubicBezTo>
                    <a:pt x="2860" y="120"/>
                    <a:pt x="2558" y="135"/>
                    <a:pt x="2254" y="135"/>
                  </a:cubicBezTo>
                  <a:cubicBezTo>
                    <a:pt x="1983" y="135"/>
                    <a:pt x="1711" y="123"/>
                    <a:pt x="1441" y="100"/>
                  </a:cubicBezTo>
                  <a:cubicBezTo>
                    <a:pt x="1309" y="25"/>
                    <a:pt x="1178"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5"/>
            <p:cNvSpPr/>
            <p:nvPr/>
          </p:nvSpPr>
          <p:spPr>
            <a:xfrm>
              <a:off x="5268200" y="2974625"/>
              <a:ext cx="39025" cy="42400"/>
            </a:xfrm>
            <a:custGeom>
              <a:avLst/>
              <a:gdLst/>
              <a:ahLst/>
              <a:cxnLst/>
              <a:rect l="l" t="t" r="r" b="b"/>
              <a:pathLst>
                <a:path w="1561" h="1696" extrusionOk="0">
                  <a:moveTo>
                    <a:pt x="887" y="1"/>
                  </a:moveTo>
                  <a:cubicBezTo>
                    <a:pt x="779" y="1"/>
                    <a:pt x="726" y="96"/>
                    <a:pt x="656" y="166"/>
                  </a:cubicBezTo>
                  <a:cubicBezTo>
                    <a:pt x="596" y="238"/>
                    <a:pt x="537" y="297"/>
                    <a:pt x="489" y="369"/>
                  </a:cubicBezTo>
                  <a:cubicBezTo>
                    <a:pt x="465" y="416"/>
                    <a:pt x="429" y="476"/>
                    <a:pt x="406" y="523"/>
                  </a:cubicBezTo>
                  <a:cubicBezTo>
                    <a:pt x="370" y="595"/>
                    <a:pt x="322" y="666"/>
                    <a:pt x="298" y="738"/>
                  </a:cubicBezTo>
                  <a:cubicBezTo>
                    <a:pt x="263" y="797"/>
                    <a:pt x="251" y="845"/>
                    <a:pt x="239" y="904"/>
                  </a:cubicBezTo>
                  <a:cubicBezTo>
                    <a:pt x="203" y="1035"/>
                    <a:pt x="132" y="1178"/>
                    <a:pt x="84" y="1309"/>
                  </a:cubicBezTo>
                  <a:cubicBezTo>
                    <a:pt x="48" y="1428"/>
                    <a:pt x="1" y="1547"/>
                    <a:pt x="132" y="1655"/>
                  </a:cubicBezTo>
                  <a:cubicBezTo>
                    <a:pt x="190" y="1681"/>
                    <a:pt x="245" y="1696"/>
                    <a:pt x="299" y="1696"/>
                  </a:cubicBezTo>
                  <a:cubicBezTo>
                    <a:pt x="368" y="1696"/>
                    <a:pt x="434" y="1672"/>
                    <a:pt x="501" y="1619"/>
                  </a:cubicBezTo>
                  <a:cubicBezTo>
                    <a:pt x="525" y="1607"/>
                    <a:pt x="537" y="1571"/>
                    <a:pt x="548" y="1559"/>
                  </a:cubicBezTo>
                  <a:cubicBezTo>
                    <a:pt x="620" y="1524"/>
                    <a:pt x="703" y="1500"/>
                    <a:pt x="727" y="1416"/>
                  </a:cubicBezTo>
                  <a:cubicBezTo>
                    <a:pt x="739" y="1369"/>
                    <a:pt x="763" y="1321"/>
                    <a:pt x="775" y="1262"/>
                  </a:cubicBezTo>
                  <a:cubicBezTo>
                    <a:pt x="865" y="1171"/>
                    <a:pt x="981" y="1162"/>
                    <a:pt x="1100" y="1162"/>
                  </a:cubicBezTo>
                  <a:cubicBezTo>
                    <a:pt x="1133" y="1162"/>
                    <a:pt x="1166" y="1162"/>
                    <a:pt x="1199" y="1162"/>
                  </a:cubicBezTo>
                  <a:cubicBezTo>
                    <a:pt x="1314" y="1162"/>
                    <a:pt x="1426" y="1153"/>
                    <a:pt x="1513" y="1071"/>
                  </a:cubicBezTo>
                  <a:lnTo>
                    <a:pt x="1560" y="976"/>
                  </a:lnTo>
                  <a:cubicBezTo>
                    <a:pt x="906" y="797"/>
                    <a:pt x="906" y="797"/>
                    <a:pt x="1120" y="309"/>
                  </a:cubicBezTo>
                  <a:cubicBezTo>
                    <a:pt x="1013" y="238"/>
                    <a:pt x="965" y="131"/>
                    <a:pt x="953" y="12"/>
                  </a:cubicBezTo>
                  <a:cubicBezTo>
                    <a:pt x="929" y="4"/>
                    <a:pt x="907" y="1"/>
                    <a:pt x="8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5"/>
            <p:cNvSpPr/>
            <p:nvPr/>
          </p:nvSpPr>
          <p:spPr>
            <a:xfrm>
              <a:off x="5362275" y="3128500"/>
              <a:ext cx="84550" cy="18050"/>
            </a:xfrm>
            <a:custGeom>
              <a:avLst/>
              <a:gdLst/>
              <a:ahLst/>
              <a:cxnLst/>
              <a:rect l="l" t="t" r="r" b="b"/>
              <a:pathLst>
                <a:path w="3382" h="722" extrusionOk="0">
                  <a:moveTo>
                    <a:pt x="893" y="0"/>
                  </a:moveTo>
                  <a:cubicBezTo>
                    <a:pt x="667" y="0"/>
                    <a:pt x="429" y="0"/>
                    <a:pt x="226" y="95"/>
                  </a:cubicBezTo>
                  <a:cubicBezTo>
                    <a:pt x="72" y="179"/>
                    <a:pt x="0" y="286"/>
                    <a:pt x="12" y="464"/>
                  </a:cubicBezTo>
                  <a:cubicBezTo>
                    <a:pt x="107" y="595"/>
                    <a:pt x="226" y="667"/>
                    <a:pt x="369" y="714"/>
                  </a:cubicBezTo>
                  <a:cubicBezTo>
                    <a:pt x="419" y="717"/>
                    <a:pt x="467" y="721"/>
                    <a:pt x="512" y="721"/>
                  </a:cubicBezTo>
                  <a:cubicBezTo>
                    <a:pt x="652" y="721"/>
                    <a:pt x="765" y="686"/>
                    <a:pt x="810" y="488"/>
                  </a:cubicBezTo>
                  <a:cubicBezTo>
                    <a:pt x="810" y="476"/>
                    <a:pt x="774" y="453"/>
                    <a:pt x="774" y="429"/>
                  </a:cubicBezTo>
                  <a:cubicBezTo>
                    <a:pt x="774" y="417"/>
                    <a:pt x="774" y="369"/>
                    <a:pt x="786" y="369"/>
                  </a:cubicBezTo>
                  <a:cubicBezTo>
                    <a:pt x="1023" y="330"/>
                    <a:pt x="1258" y="319"/>
                    <a:pt x="1492" y="319"/>
                  </a:cubicBezTo>
                  <a:cubicBezTo>
                    <a:pt x="1778" y="319"/>
                    <a:pt x="2062" y="335"/>
                    <a:pt x="2349" y="335"/>
                  </a:cubicBezTo>
                  <a:cubicBezTo>
                    <a:pt x="2396" y="335"/>
                    <a:pt x="2442" y="334"/>
                    <a:pt x="2489" y="333"/>
                  </a:cubicBezTo>
                  <a:cubicBezTo>
                    <a:pt x="2550" y="333"/>
                    <a:pt x="2612" y="334"/>
                    <a:pt x="2674" y="334"/>
                  </a:cubicBezTo>
                  <a:cubicBezTo>
                    <a:pt x="2920" y="334"/>
                    <a:pt x="3162" y="319"/>
                    <a:pt x="3381" y="167"/>
                  </a:cubicBezTo>
                  <a:lnTo>
                    <a:pt x="1667" y="167"/>
                  </a:lnTo>
                  <a:cubicBezTo>
                    <a:pt x="1536" y="107"/>
                    <a:pt x="1405" y="36"/>
                    <a:pt x="1238" y="12"/>
                  </a:cubicBezTo>
                  <a:cubicBezTo>
                    <a:pt x="1119" y="0"/>
                    <a:pt x="1012" y="0"/>
                    <a:pt x="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5"/>
            <p:cNvSpPr/>
            <p:nvPr/>
          </p:nvSpPr>
          <p:spPr>
            <a:xfrm>
              <a:off x="5297975" y="2999000"/>
              <a:ext cx="65800" cy="13425"/>
            </a:xfrm>
            <a:custGeom>
              <a:avLst/>
              <a:gdLst/>
              <a:ahLst/>
              <a:cxnLst/>
              <a:rect l="l" t="t" r="r" b="b"/>
              <a:pathLst>
                <a:path w="2632" h="537" extrusionOk="0">
                  <a:moveTo>
                    <a:pt x="369" y="1"/>
                  </a:moveTo>
                  <a:cubicBezTo>
                    <a:pt x="358" y="37"/>
                    <a:pt x="322" y="60"/>
                    <a:pt x="310" y="84"/>
                  </a:cubicBezTo>
                  <a:cubicBezTo>
                    <a:pt x="203" y="156"/>
                    <a:pt x="0" y="84"/>
                    <a:pt x="12" y="299"/>
                  </a:cubicBezTo>
                  <a:cubicBezTo>
                    <a:pt x="48" y="382"/>
                    <a:pt x="84" y="418"/>
                    <a:pt x="167" y="453"/>
                  </a:cubicBezTo>
                  <a:cubicBezTo>
                    <a:pt x="257" y="474"/>
                    <a:pt x="347" y="480"/>
                    <a:pt x="438" y="480"/>
                  </a:cubicBezTo>
                  <a:cubicBezTo>
                    <a:pt x="552" y="480"/>
                    <a:pt x="666" y="471"/>
                    <a:pt x="781" y="471"/>
                  </a:cubicBezTo>
                  <a:cubicBezTo>
                    <a:pt x="893" y="471"/>
                    <a:pt x="1006" y="479"/>
                    <a:pt x="1120" y="513"/>
                  </a:cubicBezTo>
                  <a:lnTo>
                    <a:pt x="1429" y="513"/>
                  </a:lnTo>
                  <a:cubicBezTo>
                    <a:pt x="1632" y="513"/>
                    <a:pt x="1834" y="525"/>
                    <a:pt x="2024" y="537"/>
                  </a:cubicBezTo>
                  <a:cubicBezTo>
                    <a:pt x="2096" y="537"/>
                    <a:pt x="2155" y="513"/>
                    <a:pt x="2203" y="465"/>
                  </a:cubicBezTo>
                  <a:cubicBezTo>
                    <a:pt x="2286" y="287"/>
                    <a:pt x="2548" y="406"/>
                    <a:pt x="2632" y="239"/>
                  </a:cubicBezTo>
                  <a:cubicBezTo>
                    <a:pt x="2547" y="205"/>
                    <a:pt x="2460" y="195"/>
                    <a:pt x="2372" y="195"/>
                  </a:cubicBezTo>
                  <a:cubicBezTo>
                    <a:pt x="2257" y="195"/>
                    <a:pt x="2139" y="212"/>
                    <a:pt x="2023" y="212"/>
                  </a:cubicBezTo>
                  <a:cubicBezTo>
                    <a:pt x="1890" y="212"/>
                    <a:pt x="1758" y="190"/>
                    <a:pt x="1632" y="96"/>
                  </a:cubicBezTo>
                  <a:cubicBezTo>
                    <a:pt x="1215" y="60"/>
                    <a:pt x="786" y="37"/>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5"/>
            <p:cNvSpPr/>
            <p:nvPr/>
          </p:nvSpPr>
          <p:spPr>
            <a:xfrm>
              <a:off x="5485800" y="3103525"/>
              <a:ext cx="41700" cy="15475"/>
            </a:xfrm>
            <a:custGeom>
              <a:avLst/>
              <a:gdLst/>
              <a:ahLst/>
              <a:cxnLst/>
              <a:rect l="l" t="t" r="r" b="b"/>
              <a:pathLst>
                <a:path w="1668" h="619" extrusionOk="0">
                  <a:moveTo>
                    <a:pt x="500" y="0"/>
                  </a:moveTo>
                  <a:cubicBezTo>
                    <a:pt x="439" y="0"/>
                    <a:pt x="376" y="10"/>
                    <a:pt x="310" y="35"/>
                  </a:cubicBezTo>
                  <a:cubicBezTo>
                    <a:pt x="226" y="94"/>
                    <a:pt x="107" y="70"/>
                    <a:pt x="36" y="142"/>
                  </a:cubicBezTo>
                  <a:cubicBezTo>
                    <a:pt x="12" y="249"/>
                    <a:pt x="12" y="332"/>
                    <a:pt x="0" y="440"/>
                  </a:cubicBezTo>
                  <a:cubicBezTo>
                    <a:pt x="60" y="475"/>
                    <a:pt x="119" y="547"/>
                    <a:pt x="179" y="582"/>
                  </a:cubicBezTo>
                  <a:lnTo>
                    <a:pt x="572" y="582"/>
                  </a:lnTo>
                  <a:cubicBezTo>
                    <a:pt x="634" y="551"/>
                    <a:pt x="690" y="533"/>
                    <a:pt x="746" y="533"/>
                  </a:cubicBezTo>
                  <a:cubicBezTo>
                    <a:pt x="797" y="533"/>
                    <a:pt x="848" y="548"/>
                    <a:pt x="905" y="582"/>
                  </a:cubicBezTo>
                  <a:lnTo>
                    <a:pt x="1143" y="582"/>
                  </a:lnTo>
                  <a:cubicBezTo>
                    <a:pt x="1286" y="463"/>
                    <a:pt x="1548" y="618"/>
                    <a:pt x="1655" y="392"/>
                  </a:cubicBezTo>
                  <a:cubicBezTo>
                    <a:pt x="1667" y="320"/>
                    <a:pt x="1667" y="261"/>
                    <a:pt x="1655" y="201"/>
                  </a:cubicBezTo>
                  <a:cubicBezTo>
                    <a:pt x="1615" y="146"/>
                    <a:pt x="1573" y="127"/>
                    <a:pt x="1529" y="127"/>
                  </a:cubicBezTo>
                  <a:cubicBezTo>
                    <a:pt x="1439" y="127"/>
                    <a:pt x="1344" y="208"/>
                    <a:pt x="1259" y="208"/>
                  </a:cubicBezTo>
                  <a:cubicBezTo>
                    <a:pt x="1227" y="208"/>
                    <a:pt x="1196" y="197"/>
                    <a:pt x="1167" y="166"/>
                  </a:cubicBezTo>
                  <a:cubicBezTo>
                    <a:pt x="940" y="147"/>
                    <a:pt x="73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35"/>
            <p:cNvSpPr/>
            <p:nvPr/>
          </p:nvSpPr>
          <p:spPr>
            <a:xfrm>
              <a:off x="5493225" y="3125225"/>
              <a:ext cx="51825" cy="15200"/>
            </a:xfrm>
            <a:custGeom>
              <a:avLst/>
              <a:gdLst/>
              <a:ahLst/>
              <a:cxnLst/>
              <a:rect l="l" t="t" r="r" b="b"/>
              <a:pathLst>
                <a:path w="2073" h="608" extrusionOk="0">
                  <a:moveTo>
                    <a:pt x="1013" y="0"/>
                  </a:moveTo>
                  <a:lnTo>
                    <a:pt x="965" y="48"/>
                  </a:lnTo>
                  <a:cubicBezTo>
                    <a:pt x="953" y="83"/>
                    <a:pt x="953" y="119"/>
                    <a:pt x="965" y="167"/>
                  </a:cubicBezTo>
                  <a:cubicBezTo>
                    <a:pt x="1001" y="191"/>
                    <a:pt x="1013" y="226"/>
                    <a:pt x="1013" y="262"/>
                  </a:cubicBezTo>
                  <a:cubicBezTo>
                    <a:pt x="999" y="265"/>
                    <a:pt x="986" y="266"/>
                    <a:pt x="974" y="266"/>
                  </a:cubicBezTo>
                  <a:cubicBezTo>
                    <a:pt x="900" y="266"/>
                    <a:pt x="840" y="222"/>
                    <a:pt x="766" y="222"/>
                  </a:cubicBezTo>
                  <a:cubicBezTo>
                    <a:pt x="754" y="222"/>
                    <a:pt x="741" y="223"/>
                    <a:pt x="727" y="226"/>
                  </a:cubicBezTo>
                  <a:cubicBezTo>
                    <a:pt x="657" y="235"/>
                    <a:pt x="580" y="263"/>
                    <a:pt x="502" y="263"/>
                  </a:cubicBezTo>
                  <a:cubicBezTo>
                    <a:pt x="474" y="263"/>
                    <a:pt x="446" y="260"/>
                    <a:pt x="418" y="250"/>
                  </a:cubicBezTo>
                  <a:cubicBezTo>
                    <a:pt x="410" y="249"/>
                    <a:pt x="402" y="248"/>
                    <a:pt x="395" y="248"/>
                  </a:cubicBezTo>
                  <a:cubicBezTo>
                    <a:pt x="346" y="248"/>
                    <a:pt x="309" y="282"/>
                    <a:pt x="299" y="334"/>
                  </a:cubicBezTo>
                  <a:cubicBezTo>
                    <a:pt x="227" y="429"/>
                    <a:pt x="108" y="405"/>
                    <a:pt x="1" y="453"/>
                  </a:cubicBezTo>
                  <a:cubicBezTo>
                    <a:pt x="94" y="580"/>
                    <a:pt x="224" y="598"/>
                    <a:pt x="360" y="598"/>
                  </a:cubicBezTo>
                  <a:cubicBezTo>
                    <a:pt x="415" y="598"/>
                    <a:pt x="470" y="595"/>
                    <a:pt x="525" y="595"/>
                  </a:cubicBezTo>
                  <a:cubicBezTo>
                    <a:pt x="1013" y="607"/>
                    <a:pt x="1501" y="607"/>
                    <a:pt x="2001" y="607"/>
                  </a:cubicBezTo>
                  <a:cubicBezTo>
                    <a:pt x="2037" y="595"/>
                    <a:pt x="2073" y="560"/>
                    <a:pt x="2073" y="500"/>
                  </a:cubicBezTo>
                  <a:cubicBezTo>
                    <a:pt x="2061" y="453"/>
                    <a:pt x="2013" y="369"/>
                    <a:pt x="2061" y="310"/>
                  </a:cubicBezTo>
                  <a:lnTo>
                    <a:pt x="2073" y="238"/>
                  </a:lnTo>
                  <a:lnTo>
                    <a:pt x="2025" y="179"/>
                  </a:lnTo>
                  <a:cubicBezTo>
                    <a:pt x="1977" y="167"/>
                    <a:pt x="1918" y="167"/>
                    <a:pt x="1882" y="155"/>
                  </a:cubicBezTo>
                  <a:cubicBezTo>
                    <a:pt x="1823" y="119"/>
                    <a:pt x="1775" y="95"/>
                    <a:pt x="1727" y="36"/>
                  </a:cubicBezTo>
                  <a:cubicBezTo>
                    <a:pt x="1489" y="12"/>
                    <a:pt x="1251" y="12"/>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35"/>
            <p:cNvSpPr/>
            <p:nvPr/>
          </p:nvSpPr>
          <p:spPr>
            <a:xfrm>
              <a:off x="5934075" y="3152375"/>
              <a:ext cx="57450" cy="13550"/>
            </a:xfrm>
            <a:custGeom>
              <a:avLst/>
              <a:gdLst/>
              <a:ahLst/>
              <a:cxnLst/>
              <a:rect l="l" t="t" r="r" b="b"/>
              <a:pathLst>
                <a:path w="2298" h="542" extrusionOk="0">
                  <a:moveTo>
                    <a:pt x="542" y="1"/>
                  </a:moveTo>
                  <a:cubicBezTo>
                    <a:pt x="435" y="1"/>
                    <a:pt x="327" y="10"/>
                    <a:pt x="214" y="10"/>
                  </a:cubicBezTo>
                  <a:cubicBezTo>
                    <a:pt x="0" y="176"/>
                    <a:pt x="167" y="260"/>
                    <a:pt x="286" y="343"/>
                  </a:cubicBezTo>
                  <a:cubicBezTo>
                    <a:pt x="871" y="406"/>
                    <a:pt x="1448" y="542"/>
                    <a:pt x="2047" y="542"/>
                  </a:cubicBezTo>
                  <a:cubicBezTo>
                    <a:pt x="2130" y="542"/>
                    <a:pt x="2214" y="539"/>
                    <a:pt x="2298" y="533"/>
                  </a:cubicBezTo>
                  <a:cubicBezTo>
                    <a:pt x="2203" y="426"/>
                    <a:pt x="2107" y="343"/>
                    <a:pt x="2012" y="236"/>
                  </a:cubicBezTo>
                  <a:cubicBezTo>
                    <a:pt x="1917" y="166"/>
                    <a:pt x="1811" y="151"/>
                    <a:pt x="1701" y="151"/>
                  </a:cubicBezTo>
                  <a:cubicBezTo>
                    <a:pt x="1609" y="151"/>
                    <a:pt x="1515" y="162"/>
                    <a:pt x="1423" y="162"/>
                  </a:cubicBezTo>
                  <a:cubicBezTo>
                    <a:pt x="1322" y="162"/>
                    <a:pt x="1222" y="148"/>
                    <a:pt x="1131" y="93"/>
                  </a:cubicBezTo>
                  <a:lnTo>
                    <a:pt x="869" y="45"/>
                  </a:lnTo>
                  <a:cubicBezTo>
                    <a:pt x="756" y="10"/>
                    <a:pt x="649" y="1"/>
                    <a:pt x="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5"/>
            <p:cNvSpPr/>
            <p:nvPr/>
          </p:nvSpPr>
          <p:spPr>
            <a:xfrm>
              <a:off x="5256300" y="3057650"/>
              <a:ext cx="36925" cy="23900"/>
            </a:xfrm>
            <a:custGeom>
              <a:avLst/>
              <a:gdLst/>
              <a:ahLst/>
              <a:cxnLst/>
              <a:rect l="l" t="t" r="r" b="b"/>
              <a:pathLst>
                <a:path w="1477" h="956" extrusionOk="0">
                  <a:moveTo>
                    <a:pt x="298" y="0"/>
                  </a:moveTo>
                  <a:cubicBezTo>
                    <a:pt x="191" y="274"/>
                    <a:pt x="108" y="572"/>
                    <a:pt x="0" y="858"/>
                  </a:cubicBezTo>
                  <a:lnTo>
                    <a:pt x="131" y="858"/>
                  </a:lnTo>
                  <a:cubicBezTo>
                    <a:pt x="168" y="852"/>
                    <a:pt x="205" y="850"/>
                    <a:pt x="242" y="850"/>
                  </a:cubicBezTo>
                  <a:cubicBezTo>
                    <a:pt x="486" y="850"/>
                    <a:pt x="725" y="956"/>
                    <a:pt x="966" y="956"/>
                  </a:cubicBezTo>
                  <a:cubicBezTo>
                    <a:pt x="1076" y="956"/>
                    <a:pt x="1187" y="934"/>
                    <a:pt x="1298" y="870"/>
                  </a:cubicBezTo>
                  <a:lnTo>
                    <a:pt x="1310" y="846"/>
                  </a:lnTo>
                  <a:cubicBezTo>
                    <a:pt x="1394" y="774"/>
                    <a:pt x="1453" y="679"/>
                    <a:pt x="1477" y="560"/>
                  </a:cubicBezTo>
                  <a:cubicBezTo>
                    <a:pt x="1251" y="393"/>
                    <a:pt x="977" y="477"/>
                    <a:pt x="727" y="429"/>
                  </a:cubicBezTo>
                  <a:cubicBezTo>
                    <a:pt x="477" y="381"/>
                    <a:pt x="298" y="298"/>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5"/>
            <p:cNvSpPr/>
            <p:nvPr/>
          </p:nvSpPr>
          <p:spPr>
            <a:xfrm>
              <a:off x="5801000" y="3086475"/>
              <a:ext cx="64625" cy="10775"/>
            </a:xfrm>
            <a:custGeom>
              <a:avLst/>
              <a:gdLst/>
              <a:ahLst/>
              <a:cxnLst/>
              <a:rect l="l" t="t" r="r" b="b"/>
              <a:pathLst>
                <a:path w="2585" h="431" extrusionOk="0">
                  <a:moveTo>
                    <a:pt x="1002" y="1"/>
                  </a:moveTo>
                  <a:cubicBezTo>
                    <a:pt x="911" y="1"/>
                    <a:pt x="819" y="8"/>
                    <a:pt x="727" y="26"/>
                  </a:cubicBezTo>
                  <a:cubicBezTo>
                    <a:pt x="656" y="71"/>
                    <a:pt x="578" y="82"/>
                    <a:pt x="498" y="82"/>
                  </a:cubicBezTo>
                  <a:cubicBezTo>
                    <a:pt x="424" y="82"/>
                    <a:pt x="347" y="72"/>
                    <a:pt x="274" y="72"/>
                  </a:cubicBezTo>
                  <a:cubicBezTo>
                    <a:pt x="175" y="72"/>
                    <a:pt x="81" y="89"/>
                    <a:pt x="1" y="169"/>
                  </a:cubicBezTo>
                  <a:cubicBezTo>
                    <a:pt x="130" y="253"/>
                    <a:pt x="274" y="263"/>
                    <a:pt x="423" y="263"/>
                  </a:cubicBezTo>
                  <a:cubicBezTo>
                    <a:pt x="475" y="263"/>
                    <a:pt x="528" y="262"/>
                    <a:pt x="581" y="262"/>
                  </a:cubicBezTo>
                  <a:cubicBezTo>
                    <a:pt x="614" y="262"/>
                    <a:pt x="647" y="263"/>
                    <a:pt x="680" y="264"/>
                  </a:cubicBezTo>
                  <a:cubicBezTo>
                    <a:pt x="1323" y="288"/>
                    <a:pt x="1965" y="300"/>
                    <a:pt x="2585" y="431"/>
                  </a:cubicBezTo>
                  <a:lnTo>
                    <a:pt x="2585" y="121"/>
                  </a:lnTo>
                  <a:cubicBezTo>
                    <a:pt x="2418" y="121"/>
                    <a:pt x="2251" y="137"/>
                    <a:pt x="2085" y="137"/>
                  </a:cubicBezTo>
                  <a:cubicBezTo>
                    <a:pt x="2001" y="137"/>
                    <a:pt x="1918" y="133"/>
                    <a:pt x="1834" y="121"/>
                  </a:cubicBezTo>
                  <a:cubicBezTo>
                    <a:pt x="1549" y="68"/>
                    <a:pt x="1276" y="1"/>
                    <a:pt x="1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5"/>
            <p:cNvSpPr/>
            <p:nvPr/>
          </p:nvSpPr>
          <p:spPr>
            <a:xfrm>
              <a:off x="6134975" y="3240100"/>
              <a:ext cx="43775" cy="11650"/>
            </a:xfrm>
            <a:custGeom>
              <a:avLst/>
              <a:gdLst/>
              <a:ahLst/>
              <a:cxnLst/>
              <a:rect l="l" t="t" r="r" b="b"/>
              <a:pathLst>
                <a:path w="1751" h="466" extrusionOk="0">
                  <a:moveTo>
                    <a:pt x="1538" y="358"/>
                  </a:moveTo>
                  <a:cubicBezTo>
                    <a:pt x="1538" y="358"/>
                    <a:pt x="1537" y="358"/>
                    <a:pt x="1537" y="358"/>
                  </a:cubicBezTo>
                  <a:cubicBezTo>
                    <a:pt x="1538" y="358"/>
                    <a:pt x="1538" y="358"/>
                    <a:pt x="1538" y="358"/>
                  </a:cubicBezTo>
                  <a:close/>
                  <a:moveTo>
                    <a:pt x="865" y="0"/>
                  </a:moveTo>
                  <a:cubicBezTo>
                    <a:pt x="723" y="0"/>
                    <a:pt x="582" y="10"/>
                    <a:pt x="441" y="25"/>
                  </a:cubicBezTo>
                  <a:cubicBezTo>
                    <a:pt x="346" y="191"/>
                    <a:pt x="96" y="120"/>
                    <a:pt x="1" y="299"/>
                  </a:cubicBezTo>
                  <a:cubicBezTo>
                    <a:pt x="477" y="358"/>
                    <a:pt x="977" y="406"/>
                    <a:pt x="1429" y="465"/>
                  </a:cubicBezTo>
                  <a:lnTo>
                    <a:pt x="1477" y="430"/>
                  </a:lnTo>
                  <a:lnTo>
                    <a:pt x="1489" y="394"/>
                  </a:lnTo>
                  <a:lnTo>
                    <a:pt x="1489" y="346"/>
                  </a:lnTo>
                  <a:cubicBezTo>
                    <a:pt x="1489" y="346"/>
                    <a:pt x="1537" y="356"/>
                    <a:pt x="1538" y="358"/>
                  </a:cubicBezTo>
                  <a:lnTo>
                    <a:pt x="1538" y="358"/>
                  </a:lnTo>
                  <a:cubicBezTo>
                    <a:pt x="1644" y="334"/>
                    <a:pt x="1715" y="274"/>
                    <a:pt x="1751" y="156"/>
                  </a:cubicBezTo>
                  <a:cubicBezTo>
                    <a:pt x="1467" y="42"/>
                    <a:pt x="1167" y="0"/>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5"/>
            <p:cNvSpPr/>
            <p:nvPr/>
          </p:nvSpPr>
          <p:spPr>
            <a:xfrm>
              <a:off x="6171300" y="3243625"/>
              <a:ext cx="52100" cy="12425"/>
            </a:xfrm>
            <a:custGeom>
              <a:avLst/>
              <a:gdLst/>
              <a:ahLst/>
              <a:cxnLst/>
              <a:rect l="l" t="t" r="r" b="b"/>
              <a:pathLst>
                <a:path w="2084" h="497" extrusionOk="0">
                  <a:moveTo>
                    <a:pt x="640" y="1"/>
                  </a:moveTo>
                  <a:cubicBezTo>
                    <a:pt x="566" y="1"/>
                    <a:pt x="492" y="8"/>
                    <a:pt x="417" y="27"/>
                  </a:cubicBezTo>
                  <a:cubicBezTo>
                    <a:pt x="310" y="146"/>
                    <a:pt x="155" y="217"/>
                    <a:pt x="12" y="253"/>
                  </a:cubicBezTo>
                  <a:cubicBezTo>
                    <a:pt x="0" y="277"/>
                    <a:pt x="0" y="289"/>
                    <a:pt x="0" y="324"/>
                  </a:cubicBezTo>
                  <a:cubicBezTo>
                    <a:pt x="608" y="491"/>
                    <a:pt x="1227" y="443"/>
                    <a:pt x="1846" y="479"/>
                  </a:cubicBezTo>
                  <a:cubicBezTo>
                    <a:pt x="1876" y="491"/>
                    <a:pt x="1905" y="497"/>
                    <a:pt x="1935" y="497"/>
                  </a:cubicBezTo>
                  <a:cubicBezTo>
                    <a:pt x="1965" y="497"/>
                    <a:pt x="1995" y="491"/>
                    <a:pt x="2024" y="479"/>
                  </a:cubicBezTo>
                  <a:cubicBezTo>
                    <a:pt x="2084" y="205"/>
                    <a:pt x="1810" y="277"/>
                    <a:pt x="1703" y="181"/>
                  </a:cubicBezTo>
                  <a:cubicBezTo>
                    <a:pt x="1347" y="181"/>
                    <a:pt x="999" y="1"/>
                    <a:pt x="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5"/>
            <p:cNvSpPr/>
            <p:nvPr/>
          </p:nvSpPr>
          <p:spPr>
            <a:xfrm>
              <a:off x="5651000" y="3034175"/>
              <a:ext cx="50325" cy="9800"/>
            </a:xfrm>
            <a:custGeom>
              <a:avLst/>
              <a:gdLst/>
              <a:ahLst/>
              <a:cxnLst/>
              <a:rect l="l" t="t" r="r" b="b"/>
              <a:pathLst>
                <a:path w="2013" h="392" extrusionOk="0">
                  <a:moveTo>
                    <a:pt x="865" y="0"/>
                  </a:moveTo>
                  <a:cubicBezTo>
                    <a:pt x="721" y="0"/>
                    <a:pt x="576" y="23"/>
                    <a:pt x="429" y="82"/>
                  </a:cubicBezTo>
                  <a:cubicBezTo>
                    <a:pt x="310" y="201"/>
                    <a:pt x="167" y="118"/>
                    <a:pt x="48" y="189"/>
                  </a:cubicBezTo>
                  <a:cubicBezTo>
                    <a:pt x="36" y="225"/>
                    <a:pt x="12" y="237"/>
                    <a:pt x="0" y="261"/>
                  </a:cubicBezTo>
                  <a:cubicBezTo>
                    <a:pt x="323" y="347"/>
                    <a:pt x="691" y="392"/>
                    <a:pt x="1039" y="392"/>
                  </a:cubicBezTo>
                  <a:cubicBezTo>
                    <a:pt x="1411" y="392"/>
                    <a:pt x="1761" y="341"/>
                    <a:pt x="2012" y="237"/>
                  </a:cubicBezTo>
                  <a:cubicBezTo>
                    <a:pt x="1615" y="159"/>
                    <a:pt x="1243" y="0"/>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5"/>
            <p:cNvSpPr/>
            <p:nvPr/>
          </p:nvSpPr>
          <p:spPr>
            <a:xfrm>
              <a:off x="5731650" y="2984800"/>
              <a:ext cx="72350" cy="13725"/>
            </a:xfrm>
            <a:custGeom>
              <a:avLst/>
              <a:gdLst/>
              <a:ahLst/>
              <a:cxnLst/>
              <a:rect l="l" t="t" r="r" b="b"/>
              <a:pathLst>
                <a:path w="2894" h="549" extrusionOk="0">
                  <a:moveTo>
                    <a:pt x="483" y="0"/>
                  </a:moveTo>
                  <a:cubicBezTo>
                    <a:pt x="453" y="0"/>
                    <a:pt x="423" y="3"/>
                    <a:pt x="394" y="9"/>
                  </a:cubicBezTo>
                  <a:cubicBezTo>
                    <a:pt x="298" y="33"/>
                    <a:pt x="287" y="140"/>
                    <a:pt x="227" y="200"/>
                  </a:cubicBezTo>
                  <a:lnTo>
                    <a:pt x="84" y="200"/>
                  </a:lnTo>
                  <a:cubicBezTo>
                    <a:pt x="1" y="224"/>
                    <a:pt x="25" y="271"/>
                    <a:pt x="84" y="319"/>
                  </a:cubicBezTo>
                  <a:cubicBezTo>
                    <a:pt x="267" y="354"/>
                    <a:pt x="455" y="364"/>
                    <a:pt x="644" y="364"/>
                  </a:cubicBezTo>
                  <a:cubicBezTo>
                    <a:pt x="774" y="364"/>
                    <a:pt x="905" y="359"/>
                    <a:pt x="1037" y="355"/>
                  </a:cubicBezTo>
                  <a:cubicBezTo>
                    <a:pt x="1130" y="385"/>
                    <a:pt x="1226" y="392"/>
                    <a:pt x="1323" y="392"/>
                  </a:cubicBezTo>
                  <a:cubicBezTo>
                    <a:pt x="1422" y="392"/>
                    <a:pt x="1521" y="384"/>
                    <a:pt x="1620" y="384"/>
                  </a:cubicBezTo>
                  <a:cubicBezTo>
                    <a:pt x="1733" y="384"/>
                    <a:pt x="1845" y="394"/>
                    <a:pt x="1953" y="438"/>
                  </a:cubicBezTo>
                  <a:lnTo>
                    <a:pt x="1941" y="486"/>
                  </a:lnTo>
                  <a:cubicBezTo>
                    <a:pt x="2084" y="533"/>
                    <a:pt x="2221" y="548"/>
                    <a:pt x="2358" y="548"/>
                  </a:cubicBezTo>
                  <a:cubicBezTo>
                    <a:pt x="2495" y="548"/>
                    <a:pt x="2632" y="533"/>
                    <a:pt x="2775" y="521"/>
                  </a:cubicBezTo>
                  <a:cubicBezTo>
                    <a:pt x="2894" y="438"/>
                    <a:pt x="2894" y="331"/>
                    <a:pt x="2799" y="212"/>
                  </a:cubicBezTo>
                  <a:cubicBezTo>
                    <a:pt x="2715" y="200"/>
                    <a:pt x="2608" y="188"/>
                    <a:pt x="2525" y="164"/>
                  </a:cubicBezTo>
                  <a:cubicBezTo>
                    <a:pt x="2465" y="128"/>
                    <a:pt x="2418" y="93"/>
                    <a:pt x="2358" y="81"/>
                  </a:cubicBezTo>
                  <a:cubicBezTo>
                    <a:pt x="2239" y="57"/>
                    <a:pt x="2108" y="57"/>
                    <a:pt x="1989" y="57"/>
                  </a:cubicBezTo>
                  <a:lnTo>
                    <a:pt x="1179" y="57"/>
                  </a:lnTo>
                  <a:cubicBezTo>
                    <a:pt x="1132" y="60"/>
                    <a:pt x="1083" y="61"/>
                    <a:pt x="1035" y="61"/>
                  </a:cubicBezTo>
                  <a:cubicBezTo>
                    <a:pt x="877" y="61"/>
                    <a:pt x="718" y="46"/>
                    <a:pt x="572" y="9"/>
                  </a:cubicBezTo>
                  <a:cubicBezTo>
                    <a:pt x="542" y="3"/>
                    <a:pt x="513" y="0"/>
                    <a:pt x="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5"/>
            <p:cNvSpPr/>
            <p:nvPr/>
          </p:nvSpPr>
          <p:spPr>
            <a:xfrm>
              <a:off x="5564075" y="3131250"/>
              <a:ext cx="42300" cy="14000"/>
            </a:xfrm>
            <a:custGeom>
              <a:avLst/>
              <a:gdLst/>
              <a:ahLst/>
              <a:cxnLst/>
              <a:rect l="l" t="t" r="r" b="b"/>
              <a:pathLst>
                <a:path w="1692" h="560" extrusionOk="0">
                  <a:moveTo>
                    <a:pt x="309" y="1"/>
                  </a:moveTo>
                  <a:cubicBezTo>
                    <a:pt x="276" y="1"/>
                    <a:pt x="241" y="5"/>
                    <a:pt x="203" y="9"/>
                  </a:cubicBezTo>
                  <a:cubicBezTo>
                    <a:pt x="72" y="81"/>
                    <a:pt x="1" y="176"/>
                    <a:pt x="36" y="319"/>
                  </a:cubicBezTo>
                  <a:cubicBezTo>
                    <a:pt x="390" y="450"/>
                    <a:pt x="749" y="559"/>
                    <a:pt x="1117" y="559"/>
                  </a:cubicBezTo>
                  <a:cubicBezTo>
                    <a:pt x="1283" y="559"/>
                    <a:pt x="1450" y="537"/>
                    <a:pt x="1620" y="485"/>
                  </a:cubicBezTo>
                  <a:cubicBezTo>
                    <a:pt x="1691" y="390"/>
                    <a:pt x="1691" y="283"/>
                    <a:pt x="1620" y="176"/>
                  </a:cubicBezTo>
                  <a:cubicBezTo>
                    <a:pt x="1286" y="128"/>
                    <a:pt x="953" y="116"/>
                    <a:pt x="620" y="69"/>
                  </a:cubicBezTo>
                  <a:cubicBezTo>
                    <a:pt x="620" y="69"/>
                    <a:pt x="608" y="81"/>
                    <a:pt x="572" y="104"/>
                  </a:cubicBezTo>
                  <a:cubicBezTo>
                    <a:pt x="566" y="107"/>
                    <a:pt x="559" y="109"/>
                    <a:pt x="550" y="109"/>
                  </a:cubicBezTo>
                  <a:cubicBezTo>
                    <a:pt x="526" y="109"/>
                    <a:pt x="495" y="96"/>
                    <a:pt x="477" y="69"/>
                  </a:cubicBezTo>
                  <a:cubicBezTo>
                    <a:pt x="423" y="15"/>
                    <a:pt x="369"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5"/>
            <p:cNvSpPr/>
            <p:nvPr/>
          </p:nvSpPr>
          <p:spPr>
            <a:xfrm>
              <a:off x="5514375" y="3103400"/>
              <a:ext cx="43475" cy="14700"/>
            </a:xfrm>
            <a:custGeom>
              <a:avLst/>
              <a:gdLst/>
              <a:ahLst/>
              <a:cxnLst/>
              <a:rect l="l" t="t" r="r" b="b"/>
              <a:pathLst>
                <a:path w="1739" h="588" extrusionOk="0">
                  <a:moveTo>
                    <a:pt x="925" y="1"/>
                  </a:moveTo>
                  <a:cubicBezTo>
                    <a:pt x="623" y="1"/>
                    <a:pt x="319" y="64"/>
                    <a:pt x="12" y="171"/>
                  </a:cubicBezTo>
                  <a:cubicBezTo>
                    <a:pt x="66" y="255"/>
                    <a:pt x="119" y="283"/>
                    <a:pt x="173" y="283"/>
                  </a:cubicBezTo>
                  <a:cubicBezTo>
                    <a:pt x="264" y="283"/>
                    <a:pt x="356" y="205"/>
                    <a:pt x="453" y="183"/>
                  </a:cubicBezTo>
                  <a:cubicBezTo>
                    <a:pt x="524" y="230"/>
                    <a:pt x="560" y="278"/>
                    <a:pt x="453" y="302"/>
                  </a:cubicBezTo>
                  <a:cubicBezTo>
                    <a:pt x="357" y="504"/>
                    <a:pt x="119" y="445"/>
                    <a:pt x="0" y="587"/>
                  </a:cubicBezTo>
                  <a:lnTo>
                    <a:pt x="1048" y="587"/>
                  </a:lnTo>
                  <a:cubicBezTo>
                    <a:pt x="1167" y="397"/>
                    <a:pt x="1381" y="349"/>
                    <a:pt x="1596" y="290"/>
                  </a:cubicBezTo>
                  <a:cubicBezTo>
                    <a:pt x="1655" y="266"/>
                    <a:pt x="1703" y="218"/>
                    <a:pt x="1739" y="171"/>
                  </a:cubicBezTo>
                  <a:cubicBezTo>
                    <a:pt x="1468" y="52"/>
                    <a:pt x="1197" y="1"/>
                    <a:pt x="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5"/>
            <p:cNvSpPr/>
            <p:nvPr/>
          </p:nvSpPr>
          <p:spPr>
            <a:xfrm>
              <a:off x="5387275" y="3014200"/>
              <a:ext cx="39600" cy="10725"/>
            </a:xfrm>
            <a:custGeom>
              <a:avLst/>
              <a:gdLst/>
              <a:ahLst/>
              <a:cxnLst/>
              <a:rect l="l" t="t" r="r" b="b"/>
              <a:pathLst>
                <a:path w="1584" h="429" extrusionOk="0">
                  <a:moveTo>
                    <a:pt x="929" y="0"/>
                  </a:moveTo>
                  <a:cubicBezTo>
                    <a:pt x="808" y="69"/>
                    <a:pt x="686" y="94"/>
                    <a:pt x="565" y="94"/>
                  </a:cubicBezTo>
                  <a:cubicBezTo>
                    <a:pt x="436" y="94"/>
                    <a:pt x="307" y="66"/>
                    <a:pt x="179" y="36"/>
                  </a:cubicBezTo>
                  <a:cubicBezTo>
                    <a:pt x="84" y="107"/>
                    <a:pt x="0" y="167"/>
                    <a:pt x="72" y="298"/>
                  </a:cubicBezTo>
                  <a:cubicBezTo>
                    <a:pt x="304" y="405"/>
                    <a:pt x="542" y="429"/>
                    <a:pt x="782" y="429"/>
                  </a:cubicBezTo>
                  <a:cubicBezTo>
                    <a:pt x="973" y="429"/>
                    <a:pt x="1166" y="414"/>
                    <a:pt x="1357" y="414"/>
                  </a:cubicBezTo>
                  <a:cubicBezTo>
                    <a:pt x="1405" y="414"/>
                    <a:pt x="1453" y="414"/>
                    <a:pt x="1500" y="417"/>
                  </a:cubicBezTo>
                  <a:cubicBezTo>
                    <a:pt x="1584" y="334"/>
                    <a:pt x="1584" y="238"/>
                    <a:pt x="1500" y="155"/>
                  </a:cubicBezTo>
                  <a:cubicBezTo>
                    <a:pt x="1310" y="95"/>
                    <a:pt x="1131" y="48"/>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35"/>
            <p:cNvSpPr/>
            <p:nvPr/>
          </p:nvSpPr>
          <p:spPr>
            <a:xfrm>
              <a:off x="5558425" y="3082050"/>
              <a:ext cx="47350" cy="8675"/>
            </a:xfrm>
            <a:custGeom>
              <a:avLst/>
              <a:gdLst/>
              <a:ahLst/>
              <a:cxnLst/>
              <a:rect l="l" t="t" r="r" b="b"/>
              <a:pathLst>
                <a:path w="1894" h="347" extrusionOk="0">
                  <a:moveTo>
                    <a:pt x="777" y="1"/>
                  </a:moveTo>
                  <a:cubicBezTo>
                    <a:pt x="447" y="1"/>
                    <a:pt x="173" y="48"/>
                    <a:pt x="0" y="144"/>
                  </a:cubicBezTo>
                  <a:cubicBezTo>
                    <a:pt x="433" y="331"/>
                    <a:pt x="850" y="347"/>
                    <a:pt x="1277" y="347"/>
                  </a:cubicBezTo>
                  <a:cubicBezTo>
                    <a:pt x="1367" y="347"/>
                    <a:pt x="1457" y="346"/>
                    <a:pt x="1548" y="346"/>
                  </a:cubicBezTo>
                  <a:cubicBezTo>
                    <a:pt x="1608" y="191"/>
                    <a:pt x="1751" y="179"/>
                    <a:pt x="1893" y="144"/>
                  </a:cubicBezTo>
                  <a:cubicBezTo>
                    <a:pt x="1495" y="48"/>
                    <a:pt x="1108"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35"/>
            <p:cNvSpPr/>
            <p:nvPr/>
          </p:nvSpPr>
          <p:spPr>
            <a:xfrm>
              <a:off x="5855175" y="2996925"/>
              <a:ext cx="7475" cy="75325"/>
            </a:xfrm>
            <a:custGeom>
              <a:avLst/>
              <a:gdLst/>
              <a:ahLst/>
              <a:cxnLst/>
              <a:rect l="l" t="t" r="r" b="b"/>
              <a:pathLst>
                <a:path w="299" h="3013" extrusionOk="0">
                  <a:moveTo>
                    <a:pt x="287" y="1"/>
                  </a:moveTo>
                  <a:cubicBezTo>
                    <a:pt x="168" y="1"/>
                    <a:pt x="60" y="48"/>
                    <a:pt x="1" y="167"/>
                  </a:cubicBezTo>
                  <a:cubicBezTo>
                    <a:pt x="168" y="382"/>
                    <a:pt x="144" y="655"/>
                    <a:pt x="144" y="917"/>
                  </a:cubicBezTo>
                  <a:cubicBezTo>
                    <a:pt x="156" y="1453"/>
                    <a:pt x="156" y="1977"/>
                    <a:pt x="156" y="2501"/>
                  </a:cubicBezTo>
                  <a:cubicBezTo>
                    <a:pt x="156" y="2679"/>
                    <a:pt x="120" y="2882"/>
                    <a:pt x="299" y="3013"/>
                  </a:cubicBezTo>
                  <a:cubicBezTo>
                    <a:pt x="299" y="2013"/>
                    <a:pt x="287" y="1013"/>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35"/>
            <p:cNvSpPr/>
            <p:nvPr/>
          </p:nvSpPr>
          <p:spPr>
            <a:xfrm>
              <a:off x="5898350" y="3148675"/>
              <a:ext cx="42875" cy="12575"/>
            </a:xfrm>
            <a:custGeom>
              <a:avLst/>
              <a:gdLst/>
              <a:ahLst/>
              <a:cxnLst/>
              <a:rect l="l" t="t" r="r" b="b"/>
              <a:pathLst>
                <a:path w="1715" h="503" extrusionOk="0">
                  <a:moveTo>
                    <a:pt x="445" y="1"/>
                  </a:moveTo>
                  <a:cubicBezTo>
                    <a:pt x="300" y="1"/>
                    <a:pt x="153" y="36"/>
                    <a:pt x="0" y="134"/>
                  </a:cubicBezTo>
                  <a:cubicBezTo>
                    <a:pt x="48" y="229"/>
                    <a:pt x="107" y="300"/>
                    <a:pt x="155" y="384"/>
                  </a:cubicBezTo>
                  <a:cubicBezTo>
                    <a:pt x="655" y="491"/>
                    <a:pt x="1191" y="491"/>
                    <a:pt x="1715" y="503"/>
                  </a:cubicBezTo>
                  <a:cubicBezTo>
                    <a:pt x="1667" y="419"/>
                    <a:pt x="1631" y="348"/>
                    <a:pt x="1584" y="253"/>
                  </a:cubicBezTo>
                  <a:cubicBezTo>
                    <a:pt x="1194" y="253"/>
                    <a:pt x="830" y="1"/>
                    <a:pt x="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5"/>
            <p:cNvSpPr/>
            <p:nvPr/>
          </p:nvSpPr>
          <p:spPr>
            <a:xfrm>
              <a:off x="5254800" y="3006575"/>
              <a:ext cx="23550" cy="32650"/>
            </a:xfrm>
            <a:custGeom>
              <a:avLst/>
              <a:gdLst/>
              <a:ahLst/>
              <a:cxnLst/>
              <a:rect l="l" t="t" r="r" b="b"/>
              <a:pathLst>
                <a:path w="942" h="1306" extrusionOk="0">
                  <a:moveTo>
                    <a:pt x="297" y="0"/>
                  </a:moveTo>
                  <a:cubicBezTo>
                    <a:pt x="267" y="0"/>
                    <a:pt x="232" y="9"/>
                    <a:pt x="191" y="31"/>
                  </a:cubicBezTo>
                  <a:cubicBezTo>
                    <a:pt x="13" y="269"/>
                    <a:pt x="1" y="508"/>
                    <a:pt x="191" y="746"/>
                  </a:cubicBezTo>
                  <a:cubicBezTo>
                    <a:pt x="382" y="1008"/>
                    <a:pt x="549" y="1293"/>
                    <a:pt x="942" y="1305"/>
                  </a:cubicBezTo>
                  <a:cubicBezTo>
                    <a:pt x="727" y="1127"/>
                    <a:pt x="775" y="936"/>
                    <a:pt x="918" y="746"/>
                  </a:cubicBezTo>
                  <a:lnTo>
                    <a:pt x="918" y="627"/>
                  </a:lnTo>
                  <a:cubicBezTo>
                    <a:pt x="858" y="531"/>
                    <a:pt x="763" y="484"/>
                    <a:pt x="656" y="412"/>
                  </a:cubicBezTo>
                  <a:cubicBezTo>
                    <a:pt x="572" y="353"/>
                    <a:pt x="537" y="281"/>
                    <a:pt x="501" y="198"/>
                  </a:cubicBezTo>
                  <a:cubicBezTo>
                    <a:pt x="446" y="106"/>
                    <a:pt x="398"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5"/>
            <p:cNvSpPr/>
            <p:nvPr/>
          </p:nvSpPr>
          <p:spPr>
            <a:xfrm>
              <a:off x="5606050" y="3032000"/>
              <a:ext cx="46150" cy="8700"/>
            </a:xfrm>
            <a:custGeom>
              <a:avLst/>
              <a:gdLst/>
              <a:ahLst/>
              <a:cxnLst/>
              <a:rect l="l" t="t" r="r" b="b"/>
              <a:pathLst>
                <a:path w="1846" h="348" extrusionOk="0">
                  <a:moveTo>
                    <a:pt x="1057" y="1"/>
                  </a:moveTo>
                  <a:cubicBezTo>
                    <a:pt x="824" y="1"/>
                    <a:pt x="589" y="27"/>
                    <a:pt x="358" y="38"/>
                  </a:cubicBezTo>
                  <a:cubicBezTo>
                    <a:pt x="358" y="47"/>
                    <a:pt x="352" y="55"/>
                    <a:pt x="335" y="55"/>
                  </a:cubicBezTo>
                  <a:cubicBezTo>
                    <a:pt x="329" y="55"/>
                    <a:pt x="320" y="54"/>
                    <a:pt x="310" y="50"/>
                  </a:cubicBezTo>
                  <a:cubicBezTo>
                    <a:pt x="286" y="50"/>
                    <a:pt x="250" y="38"/>
                    <a:pt x="215" y="14"/>
                  </a:cubicBezTo>
                  <a:lnTo>
                    <a:pt x="72" y="14"/>
                  </a:lnTo>
                  <a:cubicBezTo>
                    <a:pt x="0" y="62"/>
                    <a:pt x="0" y="110"/>
                    <a:pt x="72" y="169"/>
                  </a:cubicBezTo>
                  <a:cubicBezTo>
                    <a:pt x="631" y="348"/>
                    <a:pt x="1215" y="288"/>
                    <a:pt x="1798" y="324"/>
                  </a:cubicBezTo>
                  <a:lnTo>
                    <a:pt x="1798" y="264"/>
                  </a:lnTo>
                  <a:cubicBezTo>
                    <a:pt x="1846" y="217"/>
                    <a:pt x="1846" y="169"/>
                    <a:pt x="1786" y="133"/>
                  </a:cubicBezTo>
                  <a:cubicBezTo>
                    <a:pt x="1548" y="30"/>
                    <a:pt x="1303" y="1"/>
                    <a:pt x="1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5"/>
            <p:cNvSpPr/>
            <p:nvPr/>
          </p:nvSpPr>
          <p:spPr>
            <a:xfrm>
              <a:off x="5682550" y="3204400"/>
              <a:ext cx="41700" cy="15350"/>
            </a:xfrm>
            <a:custGeom>
              <a:avLst/>
              <a:gdLst/>
              <a:ahLst/>
              <a:cxnLst/>
              <a:rect l="l" t="t" r="r" b="b"/>
              <a:pathLst>
                <a:path w="1668" h="614" extrusionOk="0">
                  <a:moveTo>
                    <a:pt x="619" y="0"/>
                  </a:moveTo>
                  <a:cubicBezTo>
                    <a:pt x="596" y="12"/>
                    <a:pt x="572" y="36"/>
                    <a:pt x="560" y="48"/>
                  </a:cubicBezTo>
                  <a:cubicBezTo>
                    <a:pt x="453" y="107"/>
                    <a:pt x="334" y="84"/>
                    <a:pt x="226" y="95"/>
                  </a:cubicBezTo>
                  <a:cubicBezTo>
                    <a:pt x="167" y="95"/>
                    <a:pt x="107" y="107"/>
                    <a:pt x="60" y="143"/>
                  </a:cubicBezTo>
                  <a:cubicBezTo>
                    <a:pt x="48" y="155"/>
                    <a:pt x="24" y="167"/>
                    <a:pt x="0" y="203"/>
                  </a:cubicBezTo>
                  <a:cubicBezTo>
                    <a:pt x="36" y="393"/>
                    <a:pt x="179" y="441"/>
                    <a:pt x="334" y="476"/>
                  </a:cubicBezTo>
                  <a:cubicBezTo>
                    <a:pt x="600" y="512"/>
                    <a:pt x="866" y="614"/>
                    <a:pt x="1143" y="614"/>
                  </a:cubicBezTo>
                  <a:cubicBezTo>
                    <a:pt x="1237" y="614"/>
                    <a:pt x="1332" y="602"/>
                    <a:pt x="1429" y="572"/>
                  </a:cubicBezTo>
                  <a:cubicBezTo>
                    <a:pt x="1667" y="453"/>
                    <a:pt x="1655" y="298"/>
                    <a:pt x="1465" y="155"/>
                  </a:cubicBezTo>
                  <a:cubicBezTo>
                    <a:pt x="1191" y="0"/>
                    <a:pt x="917" y="0"/>
                    <a:pt x="6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5"/>
            <p:cNvSpPr/>
            <p:nvPr/>
          </p:nvSpPr>
          <p:spPr>
            <a:xfrm>
              <a:off x="6045375" y="3189975"/>
              <a:ext cx="54800" cy="7900"/>
            </a:xfrm>
            <a:custGeom>
              <a:avLst/>
              <a:gdLst/>
              <a:ahLst/>
              <a:cxnLst/>
              <a:rect l="l" t="t" r="r" b="b"/>
              <a:pathLst>
                <a:path w="2192" h="316" extrusionOk="0">
                  <a:moveTo>
                    <a:pt x="1558" y="1"/>
                  </a:moveTo>
                  <a:cubicBezTo>
                    <a:pt x="1426" y="1"/>
                    <a:pt x="1292" y="9"/>
                    <a:pt x="1160" y="9"/>
                  </a:cubicBezTo>
                  <a:cubicBezTo>
                    <a:pt x="1115" y="9"/>
                    <a:pt x="1070" y="8"/>
                    <a:pt x="1025" y="6"/>
                  </a:cubicBezTo>
                  <a:cubicBezTo>
                    <a:pt x="891" y="128"/>
                    <a:pt x="741" y="156"/>
                    <a:pt x="585" y="156"/>
                  </a:cubicBezTo>
                  <a:cubicBezTo>
                    <a:pt x="462" y="156"/>
                    <a:pt x="335" y="139"/>
                    <a:pt x="210" y="139"/>
                  </a:cubicBezTo>
                  <a:cubicBezTo>
                    <a:pt x="139" y="139"/>
                    <a:pt x="69" y="144"/>
                    <a:pt x="1" y="160"/>
                  </a:cubicBezTo>
                  <a:cubicBezTo>
                    <a:pt x="308" y="289"/>
                    <a:pt x="624" y="302"/>
                    <a:pt x="938" y="302"/>
                  </a:cubicBezTo>
                  <a:cubicBezTo>
                    <a:pt x="1016" y="302"/>
                    <a:pt x="1095" y="301"/>
                    <a:pt x="1173" y="301"/>
                  </a:cubicBezTo>
                  <a:cubicBezTo>
                    <a:pt x="1303" y="301"/>
                    <a:pt x="1433" y="303"/>
                    <a:pt x="1561" y="315"/>
                  </a:cubicBezTo>
                  <a:cubicBezTo>
                    <a:pt x="1668" y="303"/>
                    <a:pt x="1787" y="303"/>
                    <a:pt x="1894" y="280"/>
                  </a:cubicBezTo>
                  <a:cubicBezTo>
                    <a:pt x="1965" y="196"/>
                    <a:pt x="2120" y="268"/>
                    <a:pt x="2192" y="149"/>
                  </a:cubicBezTo>
                  <a:cubicBezTo>
                    <a:pt x="1989" y="24"/>
                    <a:pt x="1775"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5"/>
            <p:cNvSpPr/>
            <p:nvPr/>
          </p:nvSpPr>
          <p:spPr>
            <a:xfrm>
              <a:off x="5561700" y="3162725"/>
              <a:ext cx="30900" cy="17100"/>
            </a:xfrm>
            <a:custGeom>
              <a:avLst/>
              <a:gdLst/>
              <a:ahLst/>
              <a:cxnLst/>
              <a:rect l="l" t="t" r="r" b="b"/>
              <a:pathLst>
                <a:path w="1236" h="684" extrusionOk="0">
                  <a:moveTo>
                    <a:pt x="107" y="0"/>
                  </a:moveTo>
                  <a:cubicBezTo>
                    <a:pt x="60" y="48"/>
                    <a:pt x="12" y="107"/>
                    <a:pt x="0" y="179"/>
                  </a:cubicBezTo>
                  <a:cubicBezTo>
                    <a:pt x="0" y="262"/>
                    <a:pt x="0" y="322"/>
                    <a:pt x="12" y="393"/>
                  </a:cubicBezTo>
                  <a:cubicBezTo>
                    <a:pt x="48" y="465"/>
                    <a:pt x="72" y="524"/>
                    <a:pt x="131" y="572"/>
                  </a:cubicBezTo>
                  <a:cubicBezTo>
                    <a:pt x="260" y="642"/>
                    <a:pt x="383" y="683"/>
                    <a:pt x="500" y="683"/>
                  </a:cubicBezTo>
                  <a:cubicBezTo>
                    <a:pt x="621" y="683"/>
                    <a:pt x="737" y="639"/>
                    <a:pt x="846" y="536"/>
                  </a:cubicBezTo>
                  <a:cubicBezTo>
                    <a:pt x="893" y="500"/>
                    <a:pt x="929" y="453"/>
                    <a:pt x="965" y="405"/>
                  </a:cubicBezTo>
                  <a:cubicBezTo>
                    <a:pt x="993" y="409"/>
                    <a:pt x="1019" y="411"/>
                    <a:pt x="1041" y="411"/>
                  </a:cubicBezTo>
                  <a:cubicBezTo>
                    <a:pt x="1235" y="411"/>
                    <a:pt x="1215" y="279"/>
                    <a:pt x="1119" y="119"/>
                  </a:cubicBezTo>
                  <a:cubicBezTo>
                    <a:pt x="774" y="107"/>
                    <a:pt x="429" y="119"/>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5"/>
            <p:cNvSpPr/>
            <p:nvPr/>
          </p:nvSpPr>
          <p:spPr>
            <a:xfrm>
              <a:off x="5695950" y="3074600"/>
              <a:ext cx="43175" cy="10900"/>
            </a:xfrm>
            <a:custGeom>
              <a:avLst/>
              <a:gdLst/>
              <a:ahLst/>
              <a:cxnLst/>
              <a:rect l="l" t="t" r="r" b="b"/>
              <a:pathLst>
                <a:path w="1727" h="436" extrusionOk="0">
                  <a:moveTo>
                    <a:pt x="101" y="1"/>
                  </a:moveTo>
                  <a:cubicBezTo>
                    <a:pt x="87" y="1"/>
                    <a:pt x="73" y="1"/>
                    <a:pt x="60" y="1"/>
                  </a:cubicBezTo>
                  <a:cubicBezTo>
                    <a:pt x="0" y="49"/>
                    <a:pt x="0" y="96"/>
                    <a:pt x="60" y="156"/>
                  </a:cubicBezTo>
                  <a:cubicBezTo>
                    <a:pt x="525" y="315"/>
                    <a:pt x="981" y="436"/>
                    <a:pt x="1461" y="436"/>
                  </a:cubicBezTo>
                  <a:cubicBezTo>
                    <a:pt x="1521" y="436"/>
                    <a:pt x="1582" y="434"/>
                    <a:pt x="1643" y="430"/>
                  </a:cubicBezTo>
                  <a:cubicBezTo>
                    <a:pt x="1726" y="358"/>
                    <a:pt x="1726" y="287"/>
                    <a:pt x="1631" y="215"/>
                  </a:cubicBezTo>
                  <a:cubicBezTo>
                    <a:pt x="1121" y="215"/>
                    <a:pt x="622"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5"/>
            <p:cNvSpPr/>
            <p:nvPr/>
          </p:nvSpPr>
          <p:spPr>
            <a:xfrm>
              <a:off x="6012350" y="3250125"/>
              <a:ext cx="44375" cy="15275"/>
            </a:xfrm>
            <a:custGeom>
              <a:avLst/>
              <a:gdLst/>
              <a:ahLst/>
              <a:cxnLst/>
              <a:rect l="l" t="t" r="r" b="b"/>
              <a:pathLst>
                <a:path w="1775" h="611" extrusionOk="0">
                  <a:moveTo>
                    <a:pt x="131" y="0"/>
                  </a:moveTo>
                  <a:cubicBezTo>
                    <a:pt x="100" y="0"/>
                    <a:pt x="68" y="6"/>
                    <a:pt x="36" y="17"/>
                  </a:cubicBezTo>
                  <a:cubicBezTo>
                    <a:pt x="12" y="76"/>
                    <a:pt x="0" y="148"/>
                    <a:pt x="24" y="207"/>
                  </a:cubicBezTo>
                  <a:cubicBezTo>
                    <a:pt x="119" y="314"/>
                    <a:pt x="227" y="386"/>
                    <a:pt x="358" y="433"/>
                  </a:cubicBezTo>
                  <a:cubicBezTo>
                    <a:pt x="441" y="469"/>
                    <a:pt x="536" y="481"/>
                    <a:pt x="643" y="493"/>
                  </a:cubicBezTo>
                  <a:cubicBezTo>
                    <a:pt x="834" y="493"/>
                    <a:pt x="1012" y="529"/>
                    <a:pt x="1203" y="588"/>
                  </a:cubicBezTo>
                  <a:cubicBezTo>
                    <a:pt x="1275" y="601"/>
                    <a:pt x="1350" y="611"/>
                    <a:pt x="1425" y="611"/>
                  </a:cubicBezTo>
                  <a:cubicBezTo>
                    <a:pt x="1487" y="611"/>
                    <a:pt x="1549" y="604"/>
                    <a:pt x="1608" y="588"/>
                  </a:cubicBezTo>
                  <a:cubicBezTo>
                    <a:pt x="1667" y="552"/>
                    <a:pt x="1727" y="529"/>
                    <a:pt x="1774" y="469"/>
                  </a:cubicBezTo>
                  <a:lnTo>
                    <a:pt x="1774" y="410"/>
                  </a:lnTo>
                  <a:lnTo>
                    <a:pt x="1774" y="350"/>
                  </a:lnTo>
                  <a:cubicBezTo>
                    <a:pt x="1751" y="255"/>
                    <a:pt x="1667" y="243"/>
                    <a:pt x="1632" y="219"/>
                  </a:cubicBezTo>
                  <a:cubicBezTo>
                    <a:pt x="1616" y="187"/>
                    <a:pt x="1594" y="177"/>
                    <a:pt x="1568" y="177"/>
                  </a:cubicBezTo>
                  <a:cubicBezTo>
                    <a:pt x="1555" y="177"/>
                    <a:pt x="1540" y="179"/>
                    <a:pt x="1524" y="183"/>
                  </a:cubicBezTo>
                  <a:cubicBezTo>
                    <a:pt x="1334" y="76"/>
                    <a:pt x="1108" y="171"/>
                    <a:pt x="917" y="76"/>
                  </a:cubicBezTo>
                  <a:cubicBezTo>
                    <a:pt x="774" y="31"/>
                    <a:pt x="635" y="14"/>
                    <a:pt x="492" y="14"/>
                  </a:cubicBezTo>
                  <a:cubicBezTo>
                    <a:pt x="410" y="14"/>
                    <a:pt x="326" y="20"/>
                    <a:pt x="238" y="29"/>
                  </a:cubicBezTo>
                  <a:cubicBezTo>
                    <a:pt x="206" y="9"/>
                    <a:pt x="169"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5"/>
            <p:cNvSpPr/>
            <p:nvPr/>
          </p:nvSpPr>
          <p:spPr>
            <a:xfrm>
              <a:off x="5553950" y="3027000"/>
              <a:ext cx="40225" cy="9250"/>
            </a:xfrm>
            <a:custGeom>
              <a:avLst/>
              <a:gdLst/>
              <a:ahLst/>
              <a:cxnLst/>
              <a:rect l="l" t="t" r="r" b="b"/>
              <a:pathLst>
                <a:path w="1609" h="370" extrusionOk="0">
                  <a:moveTo>
                    <a:pt x="809" y="0"/>
                  </a:moveTo>
                  <a:cubicBezTo>
                    <a:pt x="539" y="0"/>
                    <a:pt x="269" y="60"/>
                    <a:pt x="1" y="167"/>
                  </a:cubicBezTo>
                  <a:cubicBezTo>
                    <a:pt x="351" y="187"/>
                    <a:pt x="665" y="359"/>
                    <a:pt x="1013" y="359"/>
                  </a:cubicBezTo>
                  <a:cubicBezTo>
                    <a:pt x="1068" y="359"/>
                    <a:pt x="1123" y="355"/>
                    <a:pt x="1179" y="345"/>
                  </a:cubicBezTo>
                  <a:cubicBezTo>
                    <a:pt x="1299" y="226"/>
                    <a:pt x="1501" y="369"/>
                    <a:pt x="1608" y="191"/>
                  </a:cubicBezTo>
                  <a:cubicBezTo>
                    <a:pt x="1346" y="60"/>
                    <a:pt x="1078" y="0"/>
                    <a:pt x="8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35"/>
            <p:cNvSpPr/>
            <p:nvPr/>
          </p:nvSpPr>
          <p:spPr>
            <a:xfrm>
              <a:off x="6142125" y="3201100"/>
              <a:ext cx="42250" cy="9900"/>
            </a:xfrm>
            <a:custGeom>
              <a:avLst/>
              <a:gdLst/>
              <a:ahLst/>
              <a:cxnLst/>
              <a:rect l="l" t="t" r="r" b="b"/>
              <a:pathLst>
                <a:path w="1690" h="396" extrusionOk="0">
                  <a:moveTo>
                    <a:pt x="889" y="1"/>
                  </a:moveTo>
                  <a:cubicBezTo>
                    <a:pt x="883" y="1"/>
                    <a:pt x="876" y="1"/>
                    <a:pt x="870" y="1"/>
                  </a:cubicBezTo>
                  <a:cubicBezTo>
                    <a:pt x="754" y="134"/>
                    <a:pt x="613" y="161"/>
                    <a:pt x="466" y="161"/>
                  </a:cubicBezTo>
                  <a:cubicBezTo>
                    <a:pt x="370" y="161"/>
                    <a:pt x="272" y="149"/>
                    <a:pt x="176" y="149"/>
                  </a:cubicBezTo>
                  <a:cubicBezTo>
                    <a:pt x="116" y="149"/>
                    <a:pt x="57" y="154"/>
                    <a:pt x="0" y="168"/>
                  </a:cubicBezTo>
                  <a:cubicBezTo>
                    <a:pt x="489" y="358"/>
                    <a:pt x="1001" y="335"/>
                    <a:pt x="1501" y="394"/>
                  </a:cubicBezTo>
                  <a:cubicBezTo>
                    <a:pt x="1511" y="395"/>
                    <a:pt x="1522" y="396"/>
                    <a:pt x="1532" y="396"/>
                  </a:cubicBezTo>
                  <a:cubicBezTo>
                    <a:pt x="1623" y="396"/>
                    <a:pt x="1690" y="347"/>
                    <a:pt x="1679" y="239"/>
                  </a:cubicBezTo>
                  <a:cubicBezTo>
                    <a:pt x="1669" y="154"/>
                    <a:pt x="1601" y="69"/>
                    <a:pt x="1518" y="69"/>
                  </a:cubicBezTo>
                  <a:cubicBezTo>
                    <a:pt x="1509" y="69"/>
                    <a:pt x="1499" y="70"/>
                    <a:pt x="1489" y="73"/>
                  </a:cubicBezTo>
                  <a:cubicBezTo>
                    <a:pt x="1438" y="93"/>
                    <a:pt x="1390" y="101"/>
                    <a:pt x="1345" y="101"/>
                  </a:cubicBezTo>
                  <a:cubicBezTo>
                    <a:pt x="1181" y="101"/>
                    <a:pt x="1041" y="1"/>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35"/>
            <p:cNvSpPr/>
            <p:nvPr/>
          </p:nvSpPr>
          <p:spPr>
            <a:xfrm>
              <a:off x="5491450" y="3153125"/>
              <a:ext cx="37825" cy="16525"/>
            </a:xfrm>
            <a:custGeom>
              <a:avLst/>
              <a:gdLst/>
              <a:ahLst/>
              <a:cxnLst/>
              <a:rect l="l" t="t" r="r" b="b"/>
              <a:pathLst>
                <a:path w="1513" h="661" extrusionOk="0">
                  <a:moveTo>
                    <a:pt x="289" y="0"/>
                  </a:moveTo>
                  <a:cubicBezTo>
                    <a:pt x="221" y="0"/>
                    <a:pt x="149" y="15"/>
                    <a:pt x="72" y="27"/>
                  </a:cubicBezTo>
                  <a:cubicBezTo>
                    <a:pt x="12" y="87"/>
                    <a:pt x="0" y="170"/>
                    <a:pt x="12" y="241"/>
                  </a:cubicBezTo>
                  <a:cubicBezTo>
                    <a:pt x="24" y="313"/>
                    <a:pt x="72" y="372"/>
                    <a:pt x="119" y="432"/>
                  </a:cubicBezTo>
                  <a:cubicBezTo>
                    <a:pt x="143" y="468"/>
                    <a:pt x="179" y="480"/>
                    <a:pt x="203" y="503"/>
                  </a:cubicBezTo>
                  <a:cubicBezTo>
                    <a:pt x="262" y="551"/>
                    <a:pt x="322" y="575"/>
                    <a:pt x="405" y="611"/>
                  </a:cubicBezTo>
                  <a:cubicBezTo>
                    <a:pt x="523" y="643"/>
                    <a:pt x="638" y="660"/>
                    <a:pt x="753" y="660"/>
                  </a:cubicBezTo>
                  <a:cubicBezTo>
                    <a:pt x="894" y="660"/>
                    <a:pt x="1035" y="634"/>
                    <a:pt x="1179" y="575"/>
                  </a:cubicBezTo>
                  <a:cubicBezTo>
                    <a:pt x="1513" y="313"/>
                    <a:pt x="1382" y="182"/>
                    <a:pt x="1060" y="75"/>
                  </a:cubicBezTo>
                  <a:cubicBezTo>
                    <a:pt x="1048" y="71"/>
                    <a:pt x="1035" y="69"/>
                    <a:pt x="1021" y="69"/>
                  </a:cubicBezTo>
                  <a:cubicBezTo>
                    <a:pt x="994" y="69"/>
                    <a:pt x="965" y="75"/>
                    <a:pt x="941" y="75"/>
                  </a:cubicBezTo>
                  <a:cubicBezTo>
                    <a:pt x="917" y="93"/>
                    <a:pt x="890" y="102"/>
                    <a:pt x="861" y="102"/>
                  </a:cubicBezTo>
                  <a:cubicBezTo>
                    <a:pt x="831" y="102"/>
                    <a:pt x="798" y="93"/>
                    <a:pt x="762" y="75"/>
                  </a:cubicBezTo>
                  <a:lnTo>
                    <a:pt x="643" y="75"/>
                  </a:lnTo>
                  <a:cubicBezTo>
                    <a:pt x="614" y="99"/>
                    <a:pt x="587" y="110"/>
                    <a:pt x="560" y="110"/>
                  </a:cubicBezTo>
                  <a:cubicBezTo>
                    <a:pt x="533" y="110"/>
                    <a:pt x="506" y="99"/>
                    <a:pt x="477" y="75"/>
                  </a:cubicBezTo>
                  <a:lnTo>
                    <a:pt x="489" y="63"/>
                  </a:lnTo>
                  <a:cubicBezTo>
                    <a:pt x="423" y="15"/>
                    <a:pt x="358"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5"/>
            <p:cNvSpPr/>
            <p:nvPr/>
          </p:nvSpPr>
          <p:spPr>
            <a:xfrm>
              <a:off x="5595925" y="3169450"/>
              <a:ext cx="29750" cy="12650"/>
            </a:xfrm>
            <a:custGeom>
              <a:avLst/>
              <a:gdLst/>
              <a:ahLst/>
              <a:cxnLst/>
              <a:rect l="l" t="t" r="r" b="b"/>
              <a:pathLst>
                <a:path w="1190" h="506" extrusionOk="0">
                  <a:moveTo>
                    <a:pt x="644" y="0"/>
                  </a:moveTo>
                  <a:cubicBezTo>
                    <a:pt x="549" y="0"/>
                    <a:pt x="451" y="24"/>
                    <a:pt x="346" y="89"/>
                  </a:cubicBezTo>
                  <a:cubicBezTo>
                    <a:pt x="310" y="89"/>
                    <a:pt x="298" y="112"/>
                    <a:pt x="274" y="112"/>
                  </a:cubicBezTo>
                  <a:cubicBezTo>
                    <a:pt x="191" y="124"/>
                    <a:pt x="120" y="136"/>
                    <a:pt x="60" y="184"/>
                  </a:cubicBezTo>
                  <a:cubicBezTo>
                    <a:pt x="12" y="208"/>
                    <a:pt x="1" y="243"/>
                    <a:pt x="1" y="303"/>
                  </a:cubicBezTo>
                  <a:cubicBezTo>
                    <a:pt x="286" y="505"/>
                    <a:pt x="632" y="362"/>
                    <a:pt x="941" y="470"/>
                  </a:cubicBezTo>
                  <a:cubicBezTo>
                    <a:pt x="964" y="479"/>
                    <a:pt x="986" y="483"/>
                    <a:pt x="1005" y="483"/>
                  </a:cubicBezTo>
                  <a:cubicBezTo>
                    <a:pt x="1137" y="483"/>
                    <a:pt x="1190" y="292"/>
                    <a:pt x="1179" y="136"/>
                  </a:cubicBezTo>
                  <a:cubicBezTo>
                    <a:pt x="998" y="89"/>
                    <a:pt x="828" y="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5"/>
            <p:cNvSpPr/>
            <p:nvPr/>
          </p:nvSpPr>
          <p:spPr>
            <a:xfrm>
              <a:off x="5553075" y="3107650"/>
              <a:ext cx="36625" cy="12800"/>
            </a:xfrm>
            <a:custGeom>
              <a:avLst/>
              <a:gdLst/>
              <a:ahLst/>
              <a:cxnLst/>
              <a:rect l="l" t="t" r="r" b="b"/>
              <a:pathLst>
                <a:path w="1465" h="512" extrusionOk="0">
                  <a:moveTo>
                    <a:pt x="179" y="1"/>
                  </a:moveTo>
                  <a:cubicBezTo>
                    <a:pt x="143" y="13"/>
                    <a:pt x="83" y="13"/>
                    <a:pt x="36" y="36"/>
                  </a:cubicBezTo>
                  <a:cubicBezTo>
                    <a:pt x="0" y="96"/>
                    <a:pt x="0" y="155"/>
                    <a:pt x="12" y="215"/>
                  </a:cubicBezTo>
                  <a:cubicBezTo>
                    <a:pt x="95" y="334"/>
                    <a:pt x="226" y="346"/>
                    <a:pt x="310" y="453"/>
                  </a:cubicBezTo>
                  <a:cubicBezTo>
                    <a:pt x="333" y="465"/>
                    <a:pt x="360" y="471"/>
                    <a:pt x="387" y="471"/>
                  </a:cubicBezTo>
                  <a:cubicBezTo>
                    <a:pt x="414" y="471"/>
                    <a:pt x="441" y="465"/>
                    <a:pt x="464" y="453"/>
                  </a:cubicBezTo>
                  <a:cubicBezTo>
                    <a:pt x="488" y="441"/>
                    <a:pt x="509" y="435"/>
                    <a:pt x="530" y="435"/>
                  </a:cubicBezTo>
                  <a:cubicBezTo>
                    <a:pt x="551" y="435"/>
                    <a:pt x="572" y="441"/>
                    <a:pt x="595" y="453"/>
                  </a:cubicBezTo>
                  <a:cubicBezTo>
                    <a:pt x="643" y="483"/>
                    <a:pt x="688" y="498"/>
                    <a:pt x="734" y="498"/>
                  </a:cubicBezTo>
                  <a:cubicBezTo>
                    <a:pt x="780" y="498"/>
                    <a:pt x="827" y="483"/>
                    <a:pt x="881" y="453"/>
                  </a:cubicBezTo>
                  <a:cubicBezTo>
                    <a:pt x="911" y="441"/>
                    <a:pt x="938" y="435"/>
                    <a:pt x="963" y="435"/>
                  </a:cubicBezTo>
                  <a:cubicBezTo>
                    <a:pt x="988" y="435"/>
                    <a:pt x="1012" y="441"/>
                    <a:pt x="1036" y="453"/>
                  </a:cubicBezTo>
                  <a:cubicBezTo>
                    <a:pt x="1105" y="488"/>
                    <a:pt x="1177" y="511"/>
                    <a:pt x="1248" y="511"/>
                  </a:cubicBezTo>
                  <a:cubicBezTo>
                    <a:pt x="1323" y="511"/>
                    <a:pt x="1397" y="485"/>
                    <a:pt x="1464" y="417"/>
                  </a:cubicBezTo>
                  <a:cubicBezTo>
                    <a:pt x="1464" y="273"/>
                    <a:pt x="1411" y="120"/>
                    <a:pt x="1296" y="120"/>
                  </a:cubicBezTo>
                  <a:cubicBezTo>
                    <a:pt x="1278" y="120"/>
                    <a:pt x="1259" y="124"/>
                    <a:pt x="1238" y="132"/>
                  </a:cubicBezTo>
                  <a:cubicBezTo>
                    <a:pt x="1127" y="184"/>
                    <a:pt x="1019" y="205"/>
                    <a:pt x="914" y="205"/>
                  </a:cubicBezTo>
                  <a:cubicBezTo>
                    <a:pt x="661" y="205"/>
                    <a:pt x="423" y="85"/>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5"/>
            <p:cNvSpPr/>
            <p:nvPr/>
          </p:nvSpPr>
          <p:spPr>
            <a:xfrm>
              <a:off x="6217425" y="3248175"/>
              <a:ext cx="43200" cy="10700"/>
            </a:xfrm>
            <a:custGeom>
              <a:avLst/>
              <a:gdLst/>
              <a:ahLst/>
              <a:cxnLst/>
              <a:rect l="l" t="t" r="r" b="b"/>
              <a:pathLst>
                <a:path w="1728" h="428" extrusionOk="0">
                  <a:moveTo>
                    <a:pt x="1023" y="1"/>
                  </a:moveTo>
                  <a:cubicBezTo>
                    <a:pt x="975" y="1"/>
                    <a:pt x="922" y="36"/>
                    <a:pt x="870" y="95"/>
                  </a:cubicBezTo>
                  <a:cubicBezTo>
                    <a:pt x="804" y="143"/>
                    <a:pt x="729" y="154"/>
                    <a:pt x="652" y="154"/>
                  </a:cubicBezTo>
                  <a:cubicBezTo>
                    <a:pt x="581" y="154"/>
                    <a:pt x="508" y="144"/>
                    <a:pt x="436" y="144"/>
                  </a:cubicBezTo>
                  <a:cubicBezTo>
                    <a:pt x="332" y="144"/>
                    <a:pt x="231" y="164"/>
                    <a:pt x="144" y="261"/>
                  </a:cubicBezTo>
                  <a:cubicBezTo>
                    <a:pt x="96" y="261"/>
                    <a:pt x="36" y="273"/>
                    <a:pt x="1" y="297"/>
                  </a:cubicBezTo>
                  <a:cubicBezTo>
                    <a:pt x="214" y="392"/>
                    <a:pt x="425" y="427"/>
                    <a:pt x="639" y="427"/>
                  </a:cubicBezTo>
                  <a:cubicBezTo>
                    <a:pt x="988" y="427"/>
                    <a:pt x="1344" y="335"/>
                    <a:pt x="1727" y="261"/>
                  </a:cubicBezTo>
                  <a:cubicBezTo>
                    <a:pt x="1623" y="145"/>
                    <a:pt x="1522" y="120"/>
                    <a:pt x="1424" y="120"/>
                  </a:cubicBezTo>
                  <a:cubicBezTo>
                    <a:pt x="1351" y="120"/>
                    <a:pt x="1279" y="134"/>
                    <a:pt x="1210" y="134"/>
                  </a:cubicBezTo>
                  <a:cubicBezTo>
                    <a:pt x="1192" y="134"/>
                    <a:pt x="1174" y="133"/>
                    <a:pt x="1156" y="130"/>
                  </a:cubicBezTo>
                  <a:cubicBezTo>
                    <a:pt x="1119" y="39"/>
                    <a:pt x="1074" y="1"/>
                    <a:pt x="10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5"/>
            <p:cNvSpPr/>
            <p:nvPr/>
          </p:nvSpPr>
          <p:spPr>
            <a:xfrm>
              <a:off x="5362100" y="3141000"/>
              <a:ext cx="32325" cy="14725"/>
            </a:xfrm>
            <a:custGeom>
              <a:avLst/>
              <a:gdLst/>
              <a:ahLst/>
              <a:cxnLst/>
              <a:rect l="l" t="t" r="r" b="b"/>
              <a:pathLst>
                <a:path w="1293" h="589" extrusionOk="0">
                  <a:moveTo>
                    <a:pt x="829" y="0"/>
                  </a:moveTo>
                  <a:cubicBezTo>
                    <a:pt x="756" y="73"/>
                    <a:pt x="666" y="83"/>
                    <a:pt x="575" y="83"/>
                  </a:cubicBezTo>
                  <a:cubicBezTo>
                    <a:pt x="536" y="83"/>
                    <a:pt x="497" y="81"/>
                    <a:pt x="459" y="81"/>
                  </a:cubicBezTo>
                  <a:cubicBezTo>
                    <a:pt x="439" y="81"/>
                    <a:pt x="419" y="82"/>
                    <a:pt x="400" y="84"/>
                  </a:cubicBezTo>
                  <a:cubicBezTo>
                    <a:pt x="331" y="66"/>
                    <a:pt x="270" y="57"/>
                    <a:pt x="220" y="57"/>
                  </a:cubicBezTo>
                  <a:cubicBezTo>
                    <a:pt x="63" y="57"/>
                    <a:pt x="1" y="150"/>
                    <a:pt x="55" y="393"/>
                  </a:cubicBezTo>
                  <a:cubicBezTo>
                    <a:pt x="213" y="552"/>
                    <a:pt x="399" y="589"/>
                    <a:pt x="593" y="589"/>
                  </a:cubicBezTo>
                  <a:cubicBezTo>
                    <a:pt x="690" y="589"/>
                    <a:pt x="789" y="580"/>
                    <a:pt x="888" y="572"/>
                  </a:cubicBezTo>
                  <a:cubicBezTo>
                    <a:pt x="1019" y="560"/>
                    <a:pt x="1126" y="500"/>
                    <a:pt x="1210" y="417"/>
                  </a:cubicBezTo>
                  <a:lnTo>
                    <a:pt x="1245" y="381"/>
                  </a:lnTo>
                  <a:cubicBezTo>
                    <a:pt x="1293" y="298"/>
                    <a:pt x="1293" y="203"/>
                    <a:pt x="1245" y="119"/>
                  </a:cubicBezTo>
                  <a:cubicBezTo>
                    <a:pt x="1150" y="24"/>
                    <a:pt x="1007" y="60"/>
                    <a:pt x="900" y="0"/>
                  </a:cubicBezTo>
                  <a:cubicBezTo>
                    <a:pt x="894" y="6"/>
                    <a:pt x="882" y="9"/>
                    <a:pt x="869" y="9"/>
                  </a:cubicBezTo>
                  <a:cubicBezTo>
                    <a:pt x="855" y="9"/>
                    <a:pt x="841" y="6"/>
                    <a:pt x="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5"/>
            <p:cNvSpPr/>
            <p:nvPr/>
          </p:nvSpPr>
          <p:spPr>
            <a:xfrm>
              <a:off x="5801300" y="3107050"/>
              <a:ext cx="34275" cy="9650"/>
            </a:xfrm>
            <a:custGeom>
              <a:avLst/>
              <a:gdLst/>
              <a:ahLst/>
              <a:cxnLst/>
              <a:rect l="l" t="t" r="r" b="b"/>
              <a:pathLst>
                <a:path w="1371" h="386" extrusionOk="0">
                  <a:moveTo>
                    <a:pt x="156" y="37"/>
                  </a:moveTo>
                  <a:cubicBezTo>
                    <a:pt x="108" y="96"/>
                    <a:pt x="48" y="144"/>
                    <a:pt x="1" y="191"/>
                  </a:cubicBezTo>
                  <a:cubicBezTo>
                    <a:pt x="316" y="321"/>
                    <a:pt x="631" y="386"/>
                    <a:pt x="1018" y="386"/>
                  </a:cubicBezTo>
                  <a:cubicBezTo>
                    <a:pt x="1129" y="386"/>
                    <a:pt x="1246" y="381"/>
                    <a:pt x="1370" y="370"/>
                  </a:cubicBezTo>
                  <a:cubicBezTo>
                    <a:pt x="930" y="1"/>
                    <a:pt x="525" y="72"/>
                    <a:pt x="156"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5"/>
            <p:cNvSpPr/>
            <p:nvPr/>
          </p:nvSpPr>
          <p:spPr>
            <a:xfrm>
              <a:off x="5840900" y="3169275"/>
              <a:ext cx="28900" cy="10225"/>
            </a:xfrm>
            <a:custGeom>
              <a:avLst/>
              <a:gdLst/>
              <a:ahLst/>
              <a:cxnLst/>
              <a:rect l="l" t="t" r="r" b="b"/>
              <a:pathLst>
                <a:path w="1156" h="409" extrusionOk="0">
                  <a:moveTo>
                    <a:pt x="274" y="0"/>
                  </a:moveTo>
                  <a:cubicBezTo>
                    <a:pt x="84" y="0"/>
                    <a:pt x="0" y="96"/>
                    <a:pt x="0" y="298"/>
                  </a:cubicBezTo>
                  <a:cubicBezTo>
                    <a:pt x="250" y="384"/>
                    <a:pt x="505" y="408"/>
                    <a:pt x="758" y="408"/>
                  </a:cubicBezTo>
                  <a:cubicBezTo>
                    <a:pt x="891" y="408"/>
                    <a:pt x="1024" y="401"/>
                    <a:pt x="1155" y="393"/>
                  </a:cubicBezTo>
                  <a:lnTo>
                    <a:pt x="1155" y="131"/>
                  </a:lnTo>
                  <a:cubicBezTo>
                    <a:pt x="1143" y="119"/>
                    <a:pt x="1108" y="84"/>
                    <a:pt x="1084" y="72"/>
                  </a:cubicBezTo>
                  <a:cubicBezTo>
                    <a:pt x="1021" y="58"/>
                    <a:pt x="958" y="54"/>
                    <a:pt x="896" y="54"/>
                  </a:cubicBezTo>
                  <a:cubicBezTo>
                    <a:pt x="796" y="54"/>
                    <a:pt x="698" y="65"/>
                    <a:pt x="601" y="65"/>
                  </a:cubicBezTo>
                  <a:cubicBezTo>
                    <a:pt x="498" y="65"/>
                    <a:pt x="397" y="5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5"/>
            <p:cNvSpPr/>
            <p:nvPr/>
          </p:nvSpPr>
          <p:spPr>
            <a:xfrm>
              <a:off x="5311950" y="3069650"/>
              <a:ext cx="35450" cy="13325"/>
            </a:xfrm>
            <a:custGeom>
              <a:avLst/>
              <a:gdLst/>
              <a:ahLst/>
              <a:cxnLst/>
              <a:rect l="l" t="t" r="r" b="b"/>
              <a:pathLst>
                <a:path w="1418" h="533" extrusionOk="0">
                  <a:moveTo>
                    <a:pt x="519" y="0"/>
                  </a:moveTo>
                  <a:cubicBezTo>
                    <a:pt x="422" y="0"/>
                    <a:pt x="325" y="20"/>
                    <a:pt x="227" y="80"/>
                  </a:cubicBezTo>
                  <a:cubicBezTo>
                    <a:pt x="96" y="151"/>
                    <a:pt x="1" y="247"/>
                    <a:pt x="84" y="390"/>
                  </a:cubicBezTo>
                  <a:cubicBezTo>
                    <a:pt x="240" y="500"/>
                    <a:pt x="403" y="532"/>
                    <a:pt x="567" y="532"/>
                  </a:cubicBezTo>
                  <a:cubicBezTo>
                    <a:pt x="792" y="532"/>
                    <a:pt x="1019" y="473"/>
                    <a:pt x="1239" y="473"/>
                  </a:cubicBezTo>
                  <a:cubicBezTo>
                    <a:pt x="1299" y="449"/>
                    <a:pt x="1358" y="425"/>
                    <a:pt x="1406" y="378"/>
                  </a:cubicBezTo>
                  <a:cubicBezTo>
                    <a:pt x="1406" y="342"/>
                    <a:pt x="1418" y="318"/>
                    <a:pt x="1418" y="294"/>
                  </a:cubicBezTo>
                  <a:cubicBezTo>
                    <a:pt x="1406" y="187"/>
                    <a:pt x="1299" y="151"/>
                    <a:pt x="1227" y="92"/>
                  </a:cubicBezTo>
                  <a:cubicBezTo>
                    <a:pt x="1204" y="94"/>
                    <a:pt x="1180" y="95"/>
                    <a:pt x="1157" y="95"/>
                  </a:cubicBezTo>
                  <a:cubicBezTo>
                    <a:pt x="939" y="95"/>
                    <a:pt x="729"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5"/>
            <p:cNvSpPr/>
            <p:nvPr/>
          </p:nvSpPr>
          <p:spPr>
            <a:xfrm>
              <a:off x="5579250" y="3061050"/>
              <a:ext cx="32475" cy="7650"/>
            </a:xfrm>
            <a:custGeom>
              <a:avLst/>
              <a:gdLst/>
              <a:ahLst/>
              <a:cxnLst/>
              <a:rect l="l" t="t" r="r" b="b"/>
              <a:pathLst>
                <a:path w="1299" h="306" extrusionOk="0">
                  <a:moveTo>
                    <a:pt x="699" y="1"/>
                  </a:moveTo>
                  <a:cubicBezTo>
                    <a:pt x="588" y="1"/>
                    <a:pt x="477" y="8"/>
                    <a:pt x="366" y="8"/>
                  </a:cubicBezTo>
                  <a:cubicBezTo>
                    <a:pt x="343" y="8"/>
                    <a:pt x="321" y="8"/>
                    <a:pt x="298" y="7"/>
                  </a:cubicBezTo>
                  <a:cubicBezTo>
                    <a:pt x="239" y="138"/>
                    <a:pt x="120" y="138"/>
                    <a:pt x="1" y="162"/>
                  </a:cubicBezTo>
                  <a:cubicBezTo>
                    <a:pt x="262" y="258"/>
                    <a:pt x="428" y="306"/>
                    <a:pt x="626" y="306"/>
                  </a:cubicBezTo>
                  <a:cubicBezTo>
                    <a:pt x="798" y="306"/>
                    <a:pt x="995" y="270"/>
                    <a:pt x="1299" y="198"/>
                  </a:cubicBezTo>
                  <a:cubicBezTo>
                    <a:pt x="1116" y="29"/>
                    <a:pt x="910" y="1"/>
                    <a:pt x="6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35"/>
            <p:cNvSpPr/>
            <p:nvPr/>
          </p:nvSpPr>
          <p:spPr>
            <a:xfrm>
              <a:off x="5543250" y="3129075"/>
              <a:ext cx="26800" cy="11500"/>
            </a:xfrm>
            <a:custGeom>
              <a:avLst/>
              <a:gdLst/>
              <a:ahLst/>
              <a:cxnLst/>
              <a:rect l="l" t="t" r="r" b="b"/>
              <a:pathLst>
                <a:path w="1072" h="460" extrusionOk="0">
                  <a:moveTo>
                    <a:pt x="441" y="1"/>
                  </a:moveTo>
                  <a:cubicBezTo>
                    <a:pt x="413" y="22"/>
                    <a:pt x="381" y="34"/>
                    <a:pt x="348" y="34"/>
                  </a:cubicBezTo>
                  <a:cubicBezTo>
                    <a:pt x="324" y="34"/>
                    <a:pt x="299" y="28"/>
                    <a:pt x="274" y="13"/>
                  </a:cubicBezTo>
                  <a:lnTo>
                    <a:pt x="24" y="13"/>
                  </a:lnTo>
                  <a:cubicBezTo>
                    <a:pt x="24" y="49"/>
                    <a:pt x="12" y="96"/>
                    <a:pt x="12" y="144"/>
                  </a:cubicBezTo>
                  <a:cubicBezTo>
                    <a:pt x="24" y="203"/>
                    <a:pt x="12" y="251"/>
                    <a:pt x="0" y="310"/>
                  </a:cubicBezTo>
                  <a:lnTo>
                    <a:pt x="0" y="441"/>
                  </a:lnTo>
                  <a:cubicBezTo>
                    <a:pt x="165" y="441"/>
                    <a:pt x="331" y="460"/>
                    <a:pt x="492" y="460"/>
                  </a:cubicBezTo>
                  <a:cubicBezTo>
                    <a:pt x="621" y="460"/>
                    <a:pt x="748" y="448"/>
                    <a:pt x="869" y="406"/>
                  </a:cubicBezTo>
                  <a:cubicBezTo>
                    <a:pt x="917" y="322"/>
                    <a:pt x="976" y="239"/>
                    <a:pt x="1024" y="144"/>
                  </a:cubicBezTo>
                  <a:cubicBezTo>
                    <a:pt x="1072" y="84"/>
                    <a:pt x="1048" y="37"/>
                    <a:pt x="976" y="13"/>
                  </a:cubicBezTo>
                  <a:cubicBezTo>
                    <a:pt x="941" y="13"/>
                    <a:pt x="929" y="13"/>
                    <a:pt x="905" y="1"/>
                  </a:cubicBezTo>
                  <a:cubicBezTo>
                    <a:pt x="843" y="38"/>
                    <a:pt x="785" y="59"/>
                    <a:pt x="728" y="59"/>
                  </a:cubicBezTo>
                  <a:cubicBezTo>
                    <a:pt x="675" y="59"/>
                    <a:pt x="623" y="4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35"/>
            <p:cNvSpPr/>
            <p:nvPr/>
          </p:nvSpPr>
          <p:spPr>
            <a:xfrm>
              <a:off x="5347375" y="3012850"/>
              <a:ext cx="44375" cy="10725"/>
            </a:xfrm>
            <a:custGeom>
              <a:avLst/>
              <a:gdLst/>
              <a:ahLst/>
              <a:cxnLst/>
              <a:rect l="l" t="t" r="r" b="b"/>
              <a:pathLst>
                <a:path w="1775" h="429" extrusionOk="0">
                  <a:moveTo>
                    <a:pt x="721" y="1"/>
                  </a:moveTo>
                  <a:cubicBezTo>
                    <a:pt x="691" y="1"/>
                    <a:pt x="662" y="7"/>
                    <a:pt x="632" y="18"/>
                  </a:cubicBezTo>
                  <a:cubicBezTo>
                    <a:pt x="583" y="39"/>
                    <a:pt x="534" y="46"/>
                    <a:pt x="486" y="46"/>
                  </a:cubicBezTo>
                  <a:cubicBezTo>
                    <a:pt x="385" y="46"/>
                    <a:pt x="286" y="15"/>
                    <a:pt x="188" y="15"/>
                  </a:cubicBezTo>
                  <a:cubicBezTo>
                    <a:pt x="141" y="15"/>
                    <a:pt x="95" y="22"/>
                    <a:pt x="48" y="42"/>
                  </a:cubicBezTo>
                  <a:cubicBezTo>
                    <a:pt x="13" y="126"/>
                    <a:pt x="1" y="185"/>
                    <a:pt x="13" y="257"/>
                  </a:cubicBezTo>
                  <a:cubicBezTo>
                    <a:pt x="143" y="392"/>
                    <a:pt x="285" y="429"/>
                    <a:pt x="431" y="429"/>
                  </a:cubicBezTo>
                  <a:cubicBezTo>
                    <a:pt x="607" y="429"/>
                    <a:pt x="790" y="376"/>
                    <a:pt x="965" y="376"/>
                  </a:cubicBezTo>
                  <a:lnTo>
                    <a:pt x="1060" y="376"/>
                  </a:lnTo>
                  <a:cubicBezTo>
                    <a:pt x="1158" y="404"/>
                    <a:pt x="1258" y="422"/>
                    <a:pt x="1357" y="422"/>
                  </a:cubicBezTo>
                  <a:cubicBezTo>
                    <a:pt x="1463" y="422"/>
                    <a:pt x="1569" y="401"/>
                    <a:pt x="1668" y="352"/>
                  </a:cubicBezTo>
                  <a:cubicBezTo>
                    <a:pt x="1715" y="268"/>
                    <a:pt x="1739" y="185"/>
                    <a:pt x="1775" y="90"/>
                  </a:cubicBezTo>
                  <a:cubicBezTo>
                    <a:pt x="1703" y="90"/>
                    <a:pt x="1608" y="78"/>
                    <a:pt x="1525" y="66"/>
                  </a:cubicBezTo>
                  <a:cubicBezTo>
                    <a:pt x="1492" y="86"/>
                    <a:pt x="1463" y="95"/>
                    <a:pt x="1433" y="95"/>
                  </a:cubicBezTo>
                  <a:cubicBezTo>
                    <a:pt x="1409" y="95"/>
                    <a:pt x="1385" y="89"/>
                    <a:pt x="1358" y="78"/>
                  </a:cubicBezTo>
                  <a:lnTo>
                    <a:pt x="1370" y="66"/>
                  </a:lnTo>
                  <a:cubicBezTo>
                    <a:pt x="1338" y="34"/>
                    <a:pt x="1301" y="13"/>
                    <a:pt x="1262" y="13"/>
                  </a:cubicBezTo>
                  <a:cubicBezTo>
                    <a:pt x="1243" y="13"/>
                    <a:pt x="1223" y="18"/>
                    <a:pt x="1203" y="30"/>
                  </a:cubicBezTo>
                  <a:cubicBezTo>
                    <a:pt x="1141" y="87"/>
                    <a:pt x="1079" y="114"/>
                    <a:pt x="1017" y="114"/>
                  </a:cubicBezTo>
                  <a:cubicBezTo>
                    <a:pt x="948" y="114"/>
                    <a:pt x="879" y="81"/>
                    <a:pt x="810" y="18"/>
                  </a:cubicBezTo>
                  <a:cubicBezTo>
                    <a:pt x="781" y="7"/>
                    <a:pt x="751" y="1"/>
                    <a:pt x="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35"/>
            <p:cNvSpPr/>
            <p:nvPr/>
          </p:nvSpPr>
          <p:spPr>
            <a:xfrm>
              <a:off x="5460800" y="3122225"/>
              <a:ext cx="57750" cy="7050"/>
            </a:xfrm>
            <a:custGeom>
              <a:avLst/>
              <a:gdLst/>
              <a:ahLst/>
              <a:cxnLst/>
              <a:rect l="l" t="t" r="r" b="b"/>
              <a:pathLst>
                <a:path w="2310" h="282" extrusionOk="0">
                  <a:moveTo>
                    <a:pt x="1922" y="1"/>
                  </a:moveTo>
                  <a:cubicBezTo>
                    <a:pt x="1897" y="1"/>
                    <a:pt x="1871" y="1"/>
                    <a:pt x="1846" y="1"/>
                  </a:cubicBezTo>
                  <a:lnTo>
                    <a:pt x="0" y="1"/>
                  </a:lnTo>
                  <a:cubicBezTo>
                    <a:pt x="119" y="121"/>
                    <a:pt x="254" y="152"/>
                    <a:pt x="394" y="152"/>
                  </a:cubicBezTo>
                  <a:cubicBezTo>
                    <a:pt x="547" y="152"/>
                    <a:pt x="705" y="114"/>
                    <a:pt x="855" y="114"/>
                  </a:cubicBezTo>
                  <a:cubicBezTo>
                    <a:pt x="909" y="114"/>
                    <a:pt x="961" y="119"/>
                    <a:pt x="1012" y="132"/>
                  </a:cubicBezTo>
                  <a:cubicBezTo>
                    <a:pt x="1284" y="186"/>
                    <a:pt x="1556" y="281"/>
                    <a:pt x="1834" y="281"/>
                  </a:cubicBezTo>
                  <a:cubicBezTo>
                    <a:pt x="1982" y="281"/>
                    <a:pt x="2133" y="254"/>
                    <a:pt x="2286" y="180"/>
                  </a:cubicBezTo>
                  <a:lnTo>
                    <a:pt x="2310" y="120"/>
                  </a:lnTo>
                  <a:cubicBezTo>
                    <a:pt x="2199" y="9"/>
                    <a:pt x="2063" y="1"/>
                    <a:pt x="1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35"/>
            <p:cNvSpPr/>
            <p:nvPr/>
          </p:nvSpPr>
          <p:spPr>
            <a:xfrm>
              <a:off x="5450075" y="3100325"/>
              <a:ext cx="43475" cy="7125"/>
            </a:xfrm>
            <a:custGeom>
              <a:avLst/>
              <a:gdLst/>
              <a:ahLst/>
              <a:cxnLst/>
              <a:rect l="l" t="t" r="r" b="b"/>
              <a:pathLst>
                <a:path w="1739" h="285" extrusionOk="0">
                  <a:moveTo>
                    <a:pt x="841" y="0"/>
                  </a:moveTo>
                  <a:cubicBezTo>
                    <a:pt x="562" y="0"/>
                    <a:pt x="281" y="54"/>
                    <a:pt x="0" y="175"/>
                  </a:cubicBezTo>
                  <a:cubicBezTo>
                    <a:pt x="12" y="173"/>
                    <a:pt x="23" y="173"/>
                    <a:pt x="34" y="173"/>
                  </a:cubicBezTo>
                  <a:cubicBezTo>
                    <a:pt x="171" y="173"/>
                    <a:pt x="283" y="267"/>
                    <a:pt x="432" y="267"/>
                  </a:cubicBezTo>
                  <a:cubicBezTo>
                    <a:pt x="485" y="267"/>
                    <a:pt x="543" y="255"/>
                    <a:pt x="608" y="222"/>
                  </a:cubicBezTo>
                  <a:cubicBezTo>
                    <a:pt x="703" y="175"/>
                    <a:pt x="829" y="148"/>
                    <a:pt x="964" y="148"/>
                  </a:cubicBezTo>
                  <a:cubicBezTo>
                    <a:pt x="1132" y="148"/>
                    <a:pt x="1313" y="189"/>
                    <a:pt x="1465" y="282"/>
                  </a:cubicBezTo>
                  <a:cubicBezTo>
                    <a:pt x="1483" y="284"/>
                    <a:pt x="1501" y="285"/>
                    <a:pt x="1518" y="285"/>
                  </a:cubicBezTo>
                  <a:cubicBezTo>
                    <a:pt x="1609" y="285"/>
                    <a:pt x="1678" y="255"/>
                    <a:pt x="1739" y="175"/>
                  </a:cubicBezTo>
                  <a:cubicBezTo>
                    <a:pt x="1442" y="63"/>
                    <a:pt x="1142" y="0"/>
                    <a:pt x="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35"/>
            <p:cNvSpPr/>
            <p:nvPr/>
          </p:nvSpPr>
          <p:spPr>
            <a:xfrm>
              <a:off x="5737025" y="3079675"/>
              <a:ext cx="35425" cy="9100"/>
            </a:xfrm>
            <a:custGeom>
              <a:avLst/>
              <a:gdLst/>
              <a:ahLst/>
              <a:cxnLst/>
              <a:rect l="l" t="t" r="r" b="b"/>
              <a:pathLst>
                <a:path w="1417" h="364" extrusionOk="0">
                  <a:moveTo>
                    <a:pt x="202" y="0"/>
                  </a:moveTo>
                  <a:cubicBezTo>
                    <a:pt x="135" y="0"/>
                    <a:pt x="67" y="4"/>
                    <a:pt x="0" y="12"/>
                  </a:cubicBezTo>
                  <a:lnTo>
                    <a:pt x="0" y="227"/>
                  </a:lnTo>
                  <a:cubicBezTo>
                    <a:pt x="238" y="239"/>
                    <a:pt x="464" y="274"/>
                    <a:pt x="679" y="310"/>
                  </a:cubicBezTo>
                  <a:cubicBezTo>
                    <a:pt x="692" y="309"/>
                    <a:pt x="705" y="308"/>
                    <a:pt x="718" y="308"/>
                  </a:cubicBezTo>
                  <a:cubicBezTo>
                    <a:pt x="851" y="308"/>
                    <a:pt x="992" y="364"/>
                    <a:pt x="1120" y="364"/>
                  </a:cubicBezTo>
                  <a:cubicBezTo>
                    <a:pt x="1234" y="364"/>
                    <a:pt x="1337" y="320"/>
                    <a:pt x="1417" y="155"/>
                  </a:cubicBezTo>
                  <a:cubicBezTo>
                    <a:pt x="1008" y="135"/>
                    <a:pt x="608"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35"/>
            <p:cNvSpPr/>
            <p:nvPr/>
          </p:nvSpPr>
          <p:spPr>
            <a:xfrm>
              <a:off x="5718250" y="3207375"/>
              <a:ext cx="30400" cy="16200"/>
            </a:xfrm>
            <a:custGeom>
              <a:avLst/>
              <a:gdLst/>
              <a:ahLst/>
              <a:cxnLst/>
              <a:rect l="l" t="t" r="r" b="b"/>
              <a:pathLst>
                <a:path w="1216" h="648" extrusionOk="0">
                  <a:moveTo>
                    <a:pt x="37" y="24"/>
                  </a:moveTo>
                  <a:lnTo>
                    <a:pt x="37" y="24"/>
                  </a:lnTo>
                  <a:cubicBezTo>
                    <a:pt x="49" y="119"/>
                    <a:pt x="180" y="238"/>
                    <a:pt x="1" y="334"/>
                  </a:cubicBezTo>
                  <a:cubicBezTo>
                    <a:pt x="123" y="560"/>
                    <a:pt x="271" y="648"/>
                    <a:pt x="428" y="648"/>
                  </a:cubicBezTo>
                  <a:cubicBezTo>
                    <a:pt x="578" y="648"/>
                    <a:pt x="737" y="569"/>
                    <a:pt x="894" y="453"/>
                  </a:cubicBezTo>
                  <a:cubicBezTo>
                    <a:pt x="811" y="262"/>
                    <a:pt x="537" y="393"/>
                    <a:pt x="442" y="155"/>
                  </a:cubicBezTo>
                  <a:lnTo>
                    <a:pt x="1215" y="155"/>
                  </a:lnTo>
                  <a:cubicBezTo>
                    <a:pt x="834" y="0"/>
                    <a:pt x="442" y="36"/>
                    <a:pt x="3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35"/>
            <p:cNvSpPr/>
            <p:nvPr/>
          </p:nvSpPr>
          <p:spPr>
            <a:xfrm>
              <a:off x="5342625" y="3069000"/>
              <a:ext cx="20550" cy="20825"/>
            </a:xfrm>
            <a:custGeom>
              <a:avLst/>
              <a:gdLst/>
              <a:ahLst/>
              <a:cxnLst/>
              <a:rect l="l" t="t" r="r" b="b"/>
              <a:pathLst>
                <a:path w="822" h="833" extrusionOk="0">
                  <a:moveTo>
                    <a:pt x="511" y="0"/>
                  </a:moveTo>
                  <a:cubicBezTo>
                    <a:pt x="344" y="0"/>
                    <a:pt x="184" y="142"/>
                    <a:pt x="15" y="142"/>
                  </a:cubicBezTo>
                  <a:cubicBezTo>
                    <a:pt x="10" y="142"/>
                    <a:pt x="5" y="142"/>
                    <a:pt x="0" y="142"/>
                  </a:cubicBezTo>
                  <a:lnTo>
                    <a:pt x="0" y="142"/>
                  </a:lnTo>
                  <a:cubicBezTo>
                    <a:pt x="48" y="177"/>
                    <a:pt x="107" y="225"/>
                    <a:pt x="143" y="273"/>
                  </a:cubicBezTo>
                  <a:cubicBezTo>
                    <a:pt x="191" y="320"/>
                    <a:pt x="191" y="356"/>
                    <a:pt x="131" y="392"/>
                  </a:cubicBezTo>
                  <a:lnTo>
                    <a:pt x="143" y="451"/>
                  </a:lnTo>
                  <a:cubicBezTo>
                    <a:pt x="107" y="558"/>
                    <a:pt x="167" y="618"/>
                    <a:pt x="250" y="654"/>
                  </a:cubicBezTo>
                  <a:lnTo>
                    <a:pt x="298" y="701"/>
                  </a:lnTo>
                  <a:cubicBezTo>
                    <a:pt x="322" y="761"/>
                    <a:pt x="357" y="832"/>
                    <a:pt x="441" y="832"/>
                  </a:cubicBezTo>
                  <a:cubicBezTo>
                    <a:pt x="488" y="797"/>
                    <a:pt x="536" y="725"/>
                    <a:pt x="584" y="689"/>
                  </a:cubicBezTo>
                  <a:cubicBezTo>
                    <a:pt x="643" y="642"/>
                    <a:pt x="679" y="594"/>
                    <a:pt x="727" y="558"/>
                  </a:cubicBezTo>
                  <a:lnTo>
                    <a:pt x="727" y="416"/>
                  </a:lnTo>
                  <a:cubicBezTo>
                    <a:pt x="357" y="297"/>
                    <a:pt x="822" y="213"/>
                    <a:pt x="738" y="106"/>
                  </a:cubicBezTo>
                  <a:cubicBezTo>
                    <a:pt x="660" y="28"/>
                    <a:pt x="585" y="0"/>
                    <a:pt x="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35"/>
            <p:cNvSpPr/>
            <p:nvPr/>
          </p:nvSpPr>
          <p:spPr>
            <a:xfrm>
              <a:off x="5488175" y="3047475"/>
              <a:ext cx="29800" cy="10900"/>
            </a:xfrm>
            <a:custGeom>
              <a:avLst/>
              <a:gdLst/>
              <a:ahLst/>
              <a:cxnLst/>
              <a:rect l="l" t="t" r="r" b="b"/>
              <a:pathLst>
                <a:path w="1192" h="436" extrusionOk="0">
                  <a:moveTo>
                    <a:pt x="694" y="1"/>
                  </a:moveTo>
                  <a:cubicBezTo>
                    <a:pt x="582" y="1"/>
                    <a:pt x="470" y="36"/>
                    <a:pt x="358" y="134"/>
                  </a:cubicBezTo>
                  <a:cubicBezTo>
                    <a:pt x="298" y="253"/>
                    <a:pt x="0" y="134"/>
                    <a:pt x="72" y="384"/>
                  </a:cubicBezTo>
                  <a:cubicBezTo>
                    <a:pt x="207" y="423"/>
                    <a:pt x="340" y="436"/>
                    <a:pt x="472" y="436"/>
                  </a:cubicBezTo>
                  <a:cubicBezTo>
                    <a:pt x="619" y="436"/>
                    <a:pt x="767" y="420"/>
                    <a:pt x="917" y="407"/>
                  </a:cubicBezTo>
                  <a:cubicBezTo>
                    <a:pt x="1012" y="324"/>
                    <a:pt x="1096" y="241"/>
                    <a:pt x="1191" y="146"/>
                  </a:cubicBezTo>
                  <a:cubicBezTo>
                    <a:pt x="1022" y="75"/>
                    <a:pt x="857"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35"/>
            <p:cNvSpPr/>
            <p:nvPr/>
          </p:nvSpPr>
          <p:spPr>
            <a:xfrm>
              <a:off x="5327450" y="3011050"/>
              <a:ext cx="44650" cy="14525"/>
            </a:xfrm>
            <a:custGeom>
              <a:avLst/>
              <a:gdLst/>
              <a:ahLst/>
              <a:cxnLst/>
              <a:rect l="l" t="t" r="r" b="b"/>
              <a:pathLst>
                <a:path w="1786" h="581" extrusionOk="0">
                  <a:moveTo>
                    <a:pt x="486" y="0"/>
                  </a:moveTo>
                  <a:cubicBezTo>
                    <a:pt x="363" y="0"/>
                    <a:pt x="239" y="28"/>
                    <a:pt x="119" y="55"/>
                  </a:cubicBezTo>
                  <a:cubicBezTo>
                    <a:pt x="24" y="102"/>
                    <a:pt x="0" y="162"/>
                    <a:pt x="24" y="257"/>
                  </a:cubicBezTo>
                  <a:lnTo>
                    <a:pt x="60" y="305"/>
                  </a:lnTo>
                  <a:cubicBezTo>
                    <a:pt x="127" y="340"/>
                    <a:pt x="202" y="348"/>
                    <a:pt x="281" y="348"/>
                  </a:cubicBezTo>
                  <a:cubicBezTo>
                    <a:pt x="343" y="348"/>
                    <a:pt x="407" y="343"/>
                    <a:pt x="470" y="343"/>
                  </a:cubicBezTo>
                  <a:cubicBezTo>
                    <a:pt x="565" y="343"/>
                    <a:pt x="657" y="355"/>
                    <a:pt x="738" y="412"/>
                  </a:cubicBezTo>
                  <a:lnTo>
                    <a:pt x="738" y="531"/>
                  </a:lnTo>
                  <a:cubicBezTo>
                    <a:pt x="921" y="549"/>
                    <a:pt x="1105" y="580"/>
                    <a:pt x="1285" y="580"/>
                  </a:cubicBezTo>
                  <a:cubicBezTo>
                    <a:pt x="1456" y="580"/>
                    <a:pt x="1624" y="552"/>
                    <a:pt x="1786" y="460"/>
                  </a:cubicBezTo>
                  <a:cubicBezTo>
                    <a:pt x="1572" y="460"/>
                    <a:pt x="1369" y="448"/>
                    <a:pt x="1155" y="424"/>
                  </a:cubicBezTo>
                  <a:cubicBezTo>
                    <a:pt x="976" y="412"/>
                    <a:pt x="905" y="329"/>
                    <a:pt x="905" y="162"/>
                  </a:cubicBezTo>
                  <a:cubicBezTo>
                    <a:pt x="776" y="39"/>
                    <a:pt x="632" y="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35"/>
            <p:cNvSpPr/>
            <p:nvPr/>
          </p:nvSpPr>
          <p:spPr>
            <a:xfrm>
              <a:off x="5640575" y="3175450"/>
              <a:ext cx="31875" cy="11825"/>
            </a:xfrm>
            <a:custGeom>
              <a:avLst/>
              <a:gdLst/>
              <a:ahLst/>
              <a:cxnLst/>
              <a:rect l="l" t="t" r="r" b="b"/>
              <a:pathLst>
                <a:path w="1275" h="473" extrusionOk="0">
                  <a:moveTo>
                    <a:pt x="195" y="0"/>
                  </a:moveTo>
                  <a:cubicBezTo>
                    <a:pt x="170" y="0"/>
                    <a:pt x="143" y="9"/>
                    <a:pt x="120" y="27"/>
                  </a:cubicBezTo>
                  <a:cubicBezTo>
                    <a:pt x="120" y="134"/>
                    <a:pt x="0" y="253"/>
                    <a:pt x="179" y="313"/>
                  </a:cubicBezTo>
                  <a:cubicBezTo>
                    <a:pt x="433" y="415"/>
                    <a:pt x="714" y="473"/>
                    <a:pt x="990" y="473"/>
                  </a:cubicBezTo>
                  <a:cubicBezTo>
                    <a:pt x="1037" y="473"/>
                    <a:pt x="1085" y="471"/>
                    <a:pt x="1132" y="468"/>
                  </a:cubicBezTo>
                  <a:cubicBezTo>
                    <a:pt x="1166" y="450"/>
                    <a:pt x="1201" y="439"/>
                    <a:pt x="1231" y="439"/>
                  </a:cubicBezTo>
                  <a:cubicBezTo>
                    <a:pt x="1243" y="439"/>
                    <a:pt x="1253" y="441"/>
                    <a:pt x="1263" y="444"/>
                  </a:cubicBezTo>
                  <a:cubicBezTo>
                    <a:pt x="1274" y="432"/>
                    <a:pt x="1274" y="408"/>
                    <a:pt x="1274" y="384"/>
                  </a:cubicBezTo>
                  <a:cubicBezTo>
                    <a:pt x="905" y="325"/>
                    <a:pt x="560" y="241"/>
                    <a:pt x="262" y="27"/>
                  </a:cubicBezTo>
                  <a:cubicBezTo>
                    <a:pt x="245" y="9"/>
                    <a:pt x="221"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35"/>
            <p:cNvSpPr/>
            <p:nvPr/>
          </p:nvSpPr>
          <p:spPr>
            <a:xfrm>
              <a:off x="5518225" y="3154675"/>
              <a:ext cx="25925" cy="16425"/>
            </a:xfrm>
            <a:custGeom>
              <a:avLst/>
              <a:gdLst/>
              <a:ahLst/>
              <a:cxnLst/>
              <a:rect l="l" t="t" r="r" b="b"/>
              <a:pathLst>
                <a:path w="1037" h="657" extrusionOk="0">
                  <a:moveTo>
                    <a:pt x="1" y="1"/>
                  </a:moveTo>
                  <a:lnTo>
                    <a:pt x="1" y="1"/>
                  </a:lnTo>
                  <a:cubicBezTo>
                    <a:pt x="108" y="120"/>
                    <a:pt x="299" y="227"/>
                    <a:pt x="144" y="429"/>
                  </a:cubicBezTo>
                  <a:cubicBezTo>
                    <a:pt x="124" y="640"/>
                    <a:pt x="247" y="656"/>
                    <a:pt x="378" y="656"/>
                  </a:cubicBezTo>
                  <a:cubicBezTo>
                    <a:pt x="403" y="656"/>
                    <a:pt x="429" y="656"/>
                    <a:pt x="453" y="656"/>
                  </a:cubicBezTo>
                  <a:cubicBezTo>
                    <a:pt x="525" y="644"/>
                    <a:pt x="561" y="620"/>
                    <a:pt x="608" y="584"/>
                  </a:cubicBezTo>
                  <a:cubicBezTo>
                    <a:pt x="664" y="562"/>
                    <a:pt x="562" y="476"/>
                    <a:pt x="649" y="476"/>
                  </a:cubicBezTo>
                  <a:cubicBezTo>
                    <a:pt x="655" y="476"/>
                    <a:pt x="661" y="476"/>
                    <a:pt x="668" y="477"/>
                  </a:cubicBezTo>
                  <a:cubicBezTo>
                    <a:pt x="727" y="477"/>
                    <a:pt x="775" y="465"/>
                    <a:pt x="823" y="441"/>
                  </a:cubicBezTo>
                  <a:cubicBezTo>
                    <a:pt x="906" y="406"/>
                    <a:pt x="1013" y="358"/>
                    <a:pt x="1037" y="239"/>
                  </a:cubicBezTo>
                  <a:cubicBezTo>
                    <a:pt x="715" y="72"/>
                    <a:pt x="35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35"/>
            <p:cNvSpPr/>
            <p:nvPr/>
          </p:nvSpPr>
          <p:spPr>
            <a:xfrm>
              <a:off x="5470600" y="3046275"/>
              <a:ext cx="25925" cy="11075"/>
            </a:xfrm>
            <a:custGeom>
              <a:avLst/>
              <a:gdLst/>
              <a:ahLst/>
              <a:cxnLst/>
              <a:rect l="l" t="t" r="r" b="b"/>
              <a:pathLst>
                <a:path w="1037" h="443" extrusionOk="0">
                  <a:moveTo>
                    <a:pt x="198" y="0"/>
                  </a:moveTo>
                  <a:cubicBezTo>
                    <a:pt x="149" y="0"/>
                    <a:pt x="99" y="5"/>
                    <a:pt x="49" y="15"/>
                  </a:cubicBezTo>
                  <a:cubicBezTo>
                    <a:pt x="72" y="122"/>
                    <a:pt x="430" y="277"/>
                    <a:pt x="1" y="313"/>
                  </a:cubicBezTo>
                  <a:cubicBezTo>
                    <a:pt x="153" y="412"/>
                    <a:pt x="310" y="442"/>
                    <a:pt x="476" y="442"/>
                  </a:cubicBezTo>
                  <a:cubicBezTo>
                    <a:pt x="569" y="442"/>
                    <a:pt x="664" y="433"/>
                    <a:pt x="763" y="420"/>
                  </a:cubicBezTo>
                  <a:cubicBezTo>
                    <a:pt x="858" y="336"/>
                    <a:pt x="953" y="253"/>
                    <a:pt x="1037" y="170"/>
                  </a:cubicBezTo>
                  <a:cubicBezTo>
                    <a:pt x="761" y="159"/>
                    <a:pt x="494" y="0"/>
                    <a:pt x="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35"/>
            <p:cNvSpPr/>
            <p:nvPr/>
          </p:nvSpPr>
          <p:spPr>
            <a:xfrm>
              <a:off x="5687000" y="3149950"/>
              <a:ext cx="26225" cy="9600"/>
            </a:xfrm>
            <a:custGeom>
              <a:avLst/>
              <a:gdLst/>
              <a:ahLst/>
              <a:cxnLst/>
              <a:rect l="l" t="t" r="r" b="b"/>
              <a:pathLst>
                <a:path w="1049" h="384" extrusionOk="0">
                  <a:moveTo>
                    <a:pt x="222" y="1"/>
                  </a:moveTo>
                  <a:cubicBezTo>
                    <a:pt x="154" y="1"/>
                    <a:pt x="81" y="11"/>
                    <a:pt x="1" y="35"/>
                  </a:cubicBezTo>
                  <a:cubicBezTo>
                    <a:pt x="343" y="337"/>
                    <a:pt x="396" y="384"/>
                    <a:pt x="793" y="384"/>
                  </a:cubicBezTo>
                  <a:cubicBezTo>
                    <a:pt x="865" y="384"/>
                    <a:pt x="949" y="382"/>
                    <a:pt x="1049" y="380"/>
                  </a:cubicBezTo>
                  <a:cubicBezTo>
                    <a:pt x="746" y="215"/>
                    <a:pt x="532"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35"/>
            <p:cNvSpPr/>
            <p:nvPr/>
          </p:nvSpPr>
          <p:spPr>
            <a:xfrm>
              <a:off x="5814400" y="2991450"/>
              <a:ext cx="36950" cy="9150"/>
            </a:xfrm>
            <a:custGeom>
              <a:avLst/>
              <a:gdLst/>
              <a:ahLst/>
              <a:cxnLst/>
              <a:rect l="l" t="t" r="r" b="b"/>
              <a:pathLst>
                <a:path w="1478" h="366" extrusionOk="0">
                  <a:moveTo>
                    <a:pt x="381" y="1"/>
                  </a:moveTo>
                  <a:cubicBezTo>
                    <a:pt x="366" y="1"/>
                    <a:pt x="351" y="2"/>
                    <a:pt x="334" y="5"/>
                  </a:cubicBezTo>
                  <a:cubicBezTo>
                    <a:pt x="215" y="53"/>
                    <a:pt x="108" y="77"/>
                    <a:pt x="25" y="184"/>
                  </a:cubicBezTo>
                  <a:cubicBezTo>
                    <a:pt x="1" y="255"/>
                    <a:pt x="13" y="303"/>
                    <a:pt x="84" y="315"/>
                  </a:cubicBezTo>
                  <a:cubicBezTo>
                    <a:pt x="215" y="339"/>
                    <a:pt x="334" y="339"/>
                    <a:pt x="477" y="339"/>
                  </a:cubicBezTo>
                  <a:cubicBezTo>
                    <a:pt x="507" y="321"/>
                    <a:pt x="536" y="312"/>
                    <a:pt x="566" y="312"/>
                  </a:cubicBezTo>
                  <a:cubicBezTo>
                    <a:pt x="596" y="312"/>
                    <a:pt x="626" y="321"/>
                    <a:pt x="656" y="339"/>
                  </a:cubicBezTo>
                  <a:cubicBezTo>
                    <a:pt x="689" y="336"/>
                    <a:pt x="722" y="335"/>
                    <a:pt x="754" y="335"/>
                  </a:cubicBezTo>
                  <a:cubicBezTo>
                    <a:pt x="923" y="335"/>
                    <a:pt x="1085" y="366"/>
                    <a:pt x="1247" y="366"/>
                  </a:cubicBezTo>
                  <a:cubicBezTo>
                    <a:pt x="1323" y="366"/>
                    <a:pt x="1400" y="359"/>
                    <a:pt x="1477" y="339"/>
                  </a:cubicBezTo>
                  <a:cubicBezTo>
                    <a:pt x="1429" y="303"/>
                    <a:pt x="1394" y="255"/>
                    <a:pt x="1358" y="220"/>
                  </a:cubicBezTo>
                  <a:cubicBezTo>
                    <a:pt x="1215" y="89"/>
                    <a:pt x="1025" y="172"/>
                    <a:pt x="894" y="65"/>
                  </a:cubicBezTo>
                  <a:cubicBezTo>
                    <a:pt x="751" y="65"/>
                    <a:pt x="632" y="53"/>
                    <a:pt x="501" y="53"/>
                  </a:cubicBezTo>
                  <a:cubicBezTo>
                    <a:pt x="464" y="17"/>
                    <a:pt x="428"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35"/>
            <p:cNvSpPr/>
            <p:nvPr/>
          </p:nvSpPr>
          <p:spPr>
            <a:xfrm>
              <a:off x="5579250" y="3132250"/>
              <a:ext cx="43200" cy="7250"/>
            </a:xfrm>
            <a:custGeom>
              <a:avLst/>
              <a:gdLst/>
              <a:ahLst/>
              <a:cxnLst/>
              <a:rect l="l" t="t" r="r" b="b"/>
              <a:pathLst>
                <a:path w="1728" h="290" extrusionOk="0">
                  <a:moveTo>
                    <a:pt x="416" y="1"/>
                  </a:moveTo>
                  <a:cubicBezTo>
                    <a:pt x="249" y="1"/>
                    <a:pt x="103" y="10"/>
                    <a:pt x="1" y="29"/>
                  </a:cubicBezTo>
                  <a:cubicBezTo>
                    <a:pt x="310" y="243"/>
                    <a:pt x="679" y="112"/>
                    <a:pt x="1013" y="207"/>
                  </a:cubicBezTo>
                  <a:cubicBezTo>
                    <a:pt x="1108" y="267"/>
                    <a:pt x="1201" y="289"/>
                    <a:pt x="1291" y="289"/>
                  </a:cubicBezTo>
                  <a:cubicBezTo>
                    <a:pt x="1438" y="289"/>
                    <a:pt x="1580" y="230"/>
                    <a:pt x="1727" y="172"/>
                  </a:cubicBezTo>
                  <a:cubicBezTo>
                    <a:pt x="1474" y="67"/>
                    <a:pt x="87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35"/>
            <p:cNvSpPr/>
            <p:nvPr/>
          </p:nvSpPr>
          <p:spPr>
            <a:xfrm>
              <a:off x="5709925" y="3039675"/>
              <a:ext cx="33650" cy="7850"/>
            </a:xfrm>
            <a:custGeom>
              <a:avLst/>
              <a:gdLst/>
              <a:ahLst/>
              <a:cxnLst/>
              <a:rect l="l" t="t" r="r" b="b"/>
              <a:pathLst>
                <a:path w="1346" h="314" extrusionOk="0">
                  <a:moveTo>
                    <a:pt x="887" y="0"/>
                  </a:moveTo>
                  <a:cubicBezTo>
                    <a:pt x="818" y="0"/>
                    <a:pt x="750" y="17"/>
                    <a:pt x="679" y="53"/>
                  </a:cubicBezTo>
                  <a:cubicBezTo>
                    <a:pt x="607" y="99"/>
                    <a:pt x="535" y="117"/>
                    <a:pt x="463" y="117"/>
                  </a:cubicBezTo>
                  <a:cubicBezTo>
                    <a:pt x="334" y="117"/>
                    <a:pt x="207" y="59"/>
                    <a:pt x="84" y="5"/>
                  </a:cubicBezTo>
                  <a:cubicBezTo>
                    <a:pt x="1" y="88"/>
                    <a:pt x="1" y="184"/>
                    <a:pt x="72" y="303"/>
                  </a:cubicBezTo>
                  <a:cubicBezTo>
                    <a:pt x="158" y="310"/>
                    <a:pt x="242" y="313"/>
                    <a:pt x="326" y="313"/>
                  </a:cubicBezTo>
                  <a:cubicBezTo>
                    <a:pt x="650" y="313"/>
                    <a:pt x="968" y="264"/>
                    <a:pt x="1346" y="207"/>
                  </a:cubicBezTo>
                  <a:cubicBezTo>
                    <a:pt x="1170" y="72"/>
                    <a:pt x="1027" y="0"/>
                    <a:pt x="8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35"/>
            <p:cNvSpPr/>
            <p:nvPr/>
          </p:nvSpPr>
          <p:spPr>
            <a:xfrm>
              <a:off x="5542050" y="3161225"/>
              <a:ext cx="22650" cy="15450"/>
            </a:xfrm>
            <a:custGeom>
              <a:avLst/>
              <a:gdLst/>
              <a:ahLst/>
              <a:cxnLst/>
              <a:rect l="l" t="t" r="r" b="b"/>
              <a:pathLst>
                <a:path w="906" h="618" extrusionOk="0">
                  <a:moveTo>
                    <a:pt x="322" y="1"/>
                  </a:moveTo>
                  <a:cubicBezTo>
                    <a:pt x="298" y="48"/>
                    <a:pt x="251" y="96"/>
                    <a:pt x="203" y="120"/>
                  </a:cubicBezTo>
                  <a:cubicBezTo>
                    <a:pt x="131" y="167"/>
                    <a:pt x="60" y="227"/>
                    <a:pt x="12" y="298"/>
                  </a:cubicBezTo>
                  <a:cubicBezTo>
                    <a:pt x="0" y="358"/>
                    <a:pt x="0" y="418"/>
                    <a:pt x="24" y="477"/>
                  </a:cubicBezTo>
                  <a:cubicBezTo>
                    <a:pt x="84" y="525"/>
                    <a:pt x="143" y="572"/>
                    <a:pt x="203" y="584"/>
                  </a:cubicBezTo>
                  <a:cubicBezTo>
                    <a:pt x="303" y="602"/>
                    <a:pt x="398" y="617"/>
                    <a:pt x="488" y="617"/>
                  </a:cubicBezTo>
                  <a:cubicBezTo>
                    <a:pt x="636" y="617"/>
                    <a:pt x="773" y="578"/>
                    <a:pt x="905" y="453"/>
                  </a:cubicBezTo>
                  <a:cubicBezTo>
                    <a:pt x="905" y="394"/>
                    <a:pt x="893" y="346"/>
                    <a:pt x="893" y="287"/>
                  </a:cubicBezTo>
                  <a:lnTo>
                    <a:pt x="846" y="239"/>
                  </a:lnTo>
                  <a:lnTo>
                    <a:pt x="893" y="203"/>
                  </a:lnTo>
                  <a:cubicBezTo>
                    <a:pt x="893" y="156"/>
                    <a:pt x="905" y="108"/>
                    <a:pt x="905" y="60"/>
                  </a:cubicBezTo>
                  <a:cubicBezTo>
                    <a:pt x="727" y="48"/>
                    <a:pt x="536" y="37"/>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35"/>
            <p:cNvSpPr/>
            <p:nvPr/>
          </p:nvSpPr>
          <p:spPr>
            <a:xfrm>
              <a:off x="5377450" y="3043150"/>
              <a:ext cx="30675" cy="6200"/>
            </a:xfrm>
            <a:custGeom>
              <a:avLst/>
              <a:gdLst/>
              <a:ahLst/>
              <a:cxnLst/>
              <a:rect l="l" t="t" r="r" b="b"/>
              <a:pathLst>
                <a:path w="1227" h="248" extrusionOk="0">
                  <a:moveTo>
                    <a:pt x="264" y="0"/>
                  </a:moveTo>
                  <a:cubicBezTo>
                    <a:pt x="241" y="0"/>
                    <a:pt x="221" y="3"/>
                    <a:pt x="203" y="9"/>
                  </a:cubicBezTo>
                  <a:cubicBezTo>
                    <a:pt x="155" y="68"/>
                    <a:pt x="96" y="140"/>
                    <a:pt x="0" y="247"/>
                  </a:cubicBezTo>
                  <a:lnTo>
                    <a:pt x="1227" y="247"/>
                  </a:lnTo>
                  <a:cubicBezTo>
                    <a:pt x="1155" y="164"/>
                    <a:pt x="1096" y="80"/>
                    <a:pt x="1048" y="9"/>
                  </a:cubicBezTo>
                  <a:lnTo>
                    <a:pt x="917" y="9"/>
                  </a:lnTo>
                  <a:cubicBezTo>
                    <a:pt x="795" y="38"/>
                    <a:pt x="678" y="79"/>
                    <a:pt x="562" y="79"/>
                  </a:cubicBezTo>
                  <a:cubicBezTo>
                    <a:pt x="485" y="79"/>
                    <a:pt x="409" y="61"/>
                    <a:pt x="334" y="9"/>
                  </a:cubicBezTo>
                  <a:cubicBezTo>
                    <a:pt x="310" y="3"/>
                    <a:pt x="286"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5"/>
            <p:cNvSpPr/>
            <p:nvPr/>
          </p:nvSpPr>
          <p:spPr>
            <a:xfrm>
              <a:off x="5618550" y="3140400"/>
              <a:ext cx="23825" cy="9425"/>
            </a:xfrm>
            <a:custGeom>
              <a:avLst/>
              <a:gdLst/>
              <a:ahLst/>
              <a:cxnLst/>
              <a:rect l="l" t="t" r="r" b="b"/>
              <a:pathLst>
                <a:path w="953" h="377" extrusionOk="0">
                  <a:moveTo>
                    <a:pt x="286" y="0"/>
                  </a:moveTo>
                  <a:cubicBezTo>
                    <a:pt x="215" y="96"/>
                    <a:pt x="60" y="36"/>
                    <a:pt x="0" y="143"/>
                  </a:cubicBezTo>
                  <a:cubicBezTo>
                    <a:pt x="176" y="279"/>
                    <a:pt x="351" y="377"/>
                    <a:pt x="548" y="377"/>
                  </a:cubicBezTo>
                  <a:cubicBezTo>
                    <a:pt x="645" y="377"/>
                    <a:pt x="748" y="353"/>
                    <a:pt x="858" y="298"/>
                  </a:cubicBezTo>
                  <a:cubicBezTo>
                    <a:pt x="953" y="215"/>
                    <a:pt x="941" y="119"/>
                    <a:pt x="870" y="36"/>
                  </a:cubicBezTo>
                  <a:cubicBezTo>
                    <a:pt x="679" y="24"/>
                    <a:pt x="477" y="24"/>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5"/>
            <p:cNvSpPr/>
            <p:nvPr/>
          </p:nvSpPr>
          <p:spPr>
            <a:xfrm>
              <a:off x="5781675" y="3083250"/>
              <a:ext cx="37525" cy="7175"/>
            </a:xfrm>
            <a:custGeom>
              <a:avLst/>
              <a:gdLst/>
              <a:ahLst/>
              <a:cxnLst/>
              <a:rect l="l" t="t" r="r" b="b"/>
              <a:pathLst>
                <a:path w="1501" h="287" extrusionOk="0">
                  <a:moveTo>
                    <a:pt x="83" y="0"/>
                  </a:moveTo>
                  <a:cubicBezTo>
                    <a:pt x="0" y="72"/>
                    <a:pt x="0" y="155"/>
                    <a:pt x="83" y="250"/>
                  </a:cubicBezTo>
                  <a:cubicBezTo>
                    <a:pt x="310" y="250"/>
                    <a:pt x="548" y="262"/>
                    <a:pt x="774" y="286"/>
                  </a:cubicBezTo>
                  <a:cubicBezTo>
                    <a:pt x="843" y="262"/>
                    <a:pt x="917" y="257"/>
                    <a:pt x="991" y="257"/>
                  </a:cubicBezTo>
                  <a:cubicBezTo>
                    <a:pt x="1044" y="257"/>
                    <a:pt x="1098" y="259"/>
                    <a:pt x="1150" y="259"/>
                  </a:cubicBezTo>
                  <a:cubicBezTo>
                    <a:pt x="1277" y="259"/>
                    <a:pt x="1399" y="244"/>
                    <a:pt x="1500" y="143"/>
                  </a:cubicBezTo>
                  <a:cubicBezTo>
                    <a:pt x="1024" y="96"/>
                    <a:pt x="560" y="48"/>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5"/>
            <p:cNvSpPr/>
            <p:nvPr/>
          </p:nvSpPr>
          <p:spPr>
            <a:xfrm>
              <a:off x="6214450" y="3247625"/>
              <a:ext cx="24725" cy="7475"/>
            </a:xfrm>
            <a:custGeom>
              <a:avLst/>
              <a:gdLst/>
              <a:ahLst/>
              <a:cxnLst/>
              <a:rect l="l" t="t" r="r" b="b"/>
              <a:pathLst>
                <a:path w="989" h="299" extrusionOk="0">
                  <a:moveTo>
                    <a:pt x="402" y="0"/>
                  </a:moveTo>
                  <a:cubicBezTo>
                    <a:pt x="266" y="0"/>
                    <a:pt x="131" y="12"/>
                    <a:pt x="1" y="21"/>
                  </a:cubicBezTo>
                  <a:lnTo>
                    <a:pt x="263" y="283"/>
                  </a:lnTo>
                  <a:cubicBezTo>
                    <a:pt x="284" y="281"/>
                    <a:pt x="305" y="281"/>
                    <a:pt x="326" y="281"/>
                  </a:cubicBezTo>
                  <a:cubicBezTo>
                    <a:pt x="426" y="281"/>
                    <a:pt x="530" y="298"/>
                    <a:pt x="630" y="298"/>
                  </a:cubicBezTo>
                  <a:cubicBezTo>
                    <a:pt x="763" y="298"/>
                    <a:pt x="889" y="266"/>
                    <a:pt x="989" y="117"/>
                  </a:cubicBezTo>
                  <a:cubicBezTo>
                    <a:pt x="798" y="25"/>
                    <a:pt x="599"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5"/>
            <p:cNvSpPr/>
            <p:nvPr/>
          </p:nvSpPr>
          <p:spPr>
            <a:xfrm>
              <a:off x="5753975" y="3082950"/>
              <a:ext cx="29800" cy="6750"/>
            </a:xfrm>
            <a:custGeom>
              <a:avLst/>
              <a:gdLst/>
              <a:ahLst/>
              <a:cxnLst/>
              <a:rect l="l" t="t" r="r" b="b"/>
              <a:pathLst>
                <a:path w="1192" h="270" extrusionOk="0">
                  <a:moveTo>
                    <a:pt x="739" y="0"/>
                  </a:moveTo>
                  <a:cubicBezTo>
                    <a:pt x="626" y="107"/>
                    <a:pt x="494" y="121"/>
                    <a:pt x="359" y="121"/>
                  </a:cubicBezTo>
                  <a:cubicBezTo>
                    <a:pt x="310" y="121"/>
                    <a:pt x="260" y="119"/>
                    <a:pt x="210" y="119"/>
                  </a:cubicBezTo>
                  <a:cubicBezTo>
                    <a:pt x="138" y="119"/>
                    <a:pt x="68" y="123"/>
                    <a:pt x="1" y="143"/>
                  </a:cubicBezTo>
                  <a:cubicBezTo>
                    <a:pt x="225" y="245"/>
                    <a:pt x="452" y="270"/>
                    <a:pt x="680" y="270"/>
                  </a:cubicBezTo>
                  <a:cubicBezTo>
                    <a:pt x="851" y="270"/>
                    <a:pt x="1022" y="256"/>
                    <a:pt x="1191" y="250"/>
                  </a:cubicBezTo>
                  <a:lnTo>
                    <a:pt x="1191" y="0"/>
                  </a:lnTo>
                  <a:cubicBezTo>
                    <a:pt x="1120" y="6"/>
                    <a:pt x="1046" y="9"/>
                    <a:pt x="970" y="9"/>
                  </a:cubicBezTo>
                  <a:cubicBezTo>
                    <a:pt x="894" y="9"/>
                    <a:pt x="816" y="6"/>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5"/>
            <p:cNvSpPr/>
            <p:nvPr/>
          </p:nvSpPr>
          <p:spPr>
            <a:xfrm>
              <a:off x="5876625" y="3121050"/>
              <a:ext cx="16375" cy="25325"/>
            </a:xfrm>
            <a:custGeom>
              <a:avLst/>
              <a:gdLst/>
              <a:ahLst/>
              <a:cxnLst/>
              <a:rect l="l" t="t" r="r" b="b"/>
              <a:pathLst>
                <a:path w="655" h="1013" extrusionOk="0">
                  <a:moveTo>
                    <a:pt x="72" y="0"/>
                  </a:moveTo>
                  <a:cubicBezTo>
                    <a:pt x="36" y="24"/>
                    <a:pt x="24" y="48"/>
                    <a:pt x="0" y="60"/>
                  </a:cubicBezTo>
                  <a:cubicBezTo>
                    <a:pt x="0" y="346"/>
                    <a:pt x="119" y="620"/>
                    <a:pt x="191" y="882"/>
                  </a:cubicBezTo>
                  <a:cubicBezTo>
                    <a:pt x="250" y="989"/>
                    <a:pt x="333" y="1012"/>
                    <a:pt x="453" y="1012"/>
                  </a:cubicBezTo>
                  <a:cubicBezTo>
                    <a:pt x="560" y="989"/>
                    <a:pt x="631" y="917"/>
                    <a:pt x="655" y="810"/>
                  </a:cubicBezTo>
                  <a:cubicBezTo>
                    <a:pt x="607" y="620"/>
                    <a:pt x="500" y="453"/>
                    <a:pt x="429" y="274"/>
                  </a:cubicBezTo>
                  <a:cubicBezTo>
                    <a:pt x="381" y="179"/>
                    <a:pt x="322" y="108"/>
                    <a:pt x="250" y="48"/>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5"/>
            <p:cNvSpPr/>
            <p:nvPr/>
          </p:nvSpPr>
          <p:spPr>
            <a:xfrm>
              <a:off x="5867675" y="3089075"/>
              <a:ext cx="12525" cy="33475"/>
            </a:xfrm>
            <a:custGeom>
              <a:avLst/>
              <a:gdLst/>
              <a:ahLst/>
              <a:cxnLst/>
              <a:rect l="l" t="t" r="r" b="b"/>
              <a:pathLst>
                <a:path w="501" h="1339" extrusionOk="0">
                  <a:moveTo>
                    <a:pt x="156" y="0"/>
                  </a:moveTo>
                  <a:cubicBezTo>
                    <a:pt x="136" y="0"/>
                    <a:pt x="116" y="5"/>
                    <a:pt x="96" y="17"/>
                  </a:cubicBezTo>
                  <a:cubicBezTo>
                    <a:pt x="96" y="125"/>
                    <a:pt x="84" y="220"/>
                    <a:pt x="84" y="327"/>
                  </a:cubicBezTo>
                  <a:cubicBezTo>
                    <a:pt x="1" y="422"/>
                    <a:pt x="13" y="529"/>
                    <a:pt x="72" y="625"/>
                  </a:cubicBezTo>
                  <a:cubicBezTo>
                    <a:pt x="132" y="863"/>
                    <a:pt x="72" y="1172"/>
                    <a:pt x="358" y="1339"/>
                  </a:cubicBezTo>
                  <a:cubicBezTo>
                    <a:pt x="382" y="1327"/>
                    <a:pt x="394" y="1315"/>
                    <a:pt x="418" y="1303"/>
                  </a:cubicBezTo>
                  <a:cubicBezTo>
                    <a:pt x="453" y="1256"/>
                    <a:pt x="477" y="1196"/>
                    <a:pt x="489" y="1137"/>
                  </a:cubicBezTo>
                  <a:cubicBezTo>
                    <a:pt x="501" y="1041"/>
                    <a:pt x="489" y="958"/>
                    <a:pt x="453" y="863"/>
                  </a:cubicBezTo>
                  <a:cubicBezTo>
                    <a:pt x="418" y="720"/>
                    <a:pt x="382" y="565"/>
                    <a:pt x="382" y="422"/>
                  </a:cubicBezTo>
                  <a:cubicBezTo>
                    <a:pt x="382" y="291"/>
                    <a:pt x="358" y="148"/>
                    <a:pt x="275" y="53"/>
                  </a:cubicBezTo>
                  <a:cubicBezTo>
                    <a:pt x="235" y="21"/>
                    <a:pt x="195"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5"/>
            <p:cNvSpPr/>
            <p:nvPr/>
          </p:nvSpPr>
          <p:spPr>
            <a:xfrm>
              <a:off x="5540275" y="3107850"/>
              <a:ext cx="15500" cy="11150"/>
            </a:xfrm>
            <a:custGeom>
              <a:avLst/>
              <a:gdLst/>
              <a:ahLst/>
              <a:cxnLst/>
              <a:rect l="l" t="t" r="r" b="b"/>
              <a:pathLst>
                <a:path w="620" h="446" extrusionOk="0">
                  <a:moveTo>
                    <a:pt x="230" y="1"/>
                  </a:moveTo>
                  <a:cubicBezTo>
                    <a:pt x="22" y="1"/>
                    <a:pt x="18" y="89"/>
                    <a:pt x="0" y="421"/>
                  </a:cubicBezTo>
                  <a:cubicBezTo>
                    <a:pt x="83" y="445"/>
                    <a:pt x="179" y="445"/>
                    <a:pt x="262" y="445"/>
                  </a:cubicBezTo>
                  <a:cubicBezTo>
                    <a:pt x="322" y="302"/>
                    <a:pt x="619" y="421"/>
                    <a:pt x="548" y="159"/>
                  </a:cubicBezTo>
                  <a:lnTo>
                    <a:pt x="548" y="28"/>
                  </a:lnTo>
                  <a:cubicBezTo>
                    <a:pt x="408" y="13"/>
                    <a:pt x="306"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5"/>
            <p:cNvSpPr/>
            <p:nvPr/>
          </p:nvSpPr>
          <p:spPr>
            <a:xfrm>
              <a:off x="5780175" y="2993775"/>
              <a:ext cx="36925" cy="7175"/>
            </a:xfrm>
            <a:custGeom>
              <a:avLst/>
              <a:gdLst/>
              <a:ahLst/>
              <a:cxnLst/>
              <a:rect l="l" t="t" r="r" b="b"/>
              <a:pathLst>
                <a:path w="1477" h="287" extrusionOk="0">
                  <a:moveTo>
                    <a:pt x="1141" y="0"/>
                  </a:moveTo>
                  <a:cubicBezTo>
                    <a:pt x="1051" y="0"/>
                    <a:pt x="957" y="38"/>
                    <a:pt x="858" y="103"/>
                  </a:cubicBezTo>
                  <a:cubicBezTo>
                    <a:pt x="584" y="103"/>
                    <a:pt x="286" y="127"/>
                    <a:pt x="0" y="138"/>
                  </a:cubicBezTo>
                  <a:cubicBezTo>
                    <a:pt x="223" y="255"/>
                    <a:pt x="450" y="286"/>
                    <a:pt x="680" y="286"/>
                  </a:cubicBezTo>
                  <a:cubicBezTo>
                    <a:pt x="943" y="286"/>
                    <a:pt x="1210" y="246"/>
                    <a:pt x="1477" y="246"/>
                  </a:cubicBezTo>
                  <a:cubicBezTo>
                    <a:pt x="1453" y="198"/>
                    <a:pt x="1429" y="174"/>
                    <a:pt x="1417" y="138"/>
                  </a:cubicBezTo>
                  <a:cubicBezTo>
                    <a:pt x="1326" y="41"/>
                    <a:pt x="1235" y="0"/>
                    <a:pt x="1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35"/>
            <p:cNvSpPr/>
            <p:nvPr/>
          </p:nvSpPr>
          <p:spPr>
            <a:xfrm>
              <a:off x="5657850" y="3146200"/>
              <a:ext cx="20250" cy="6075"/>
            </a:xfrm>
            <a:custGeom>
              <a:avLst/>
              <a:gdLst/>
              <a:ahLst/>
              <a:cxnLst/>
              <a:rect l="l" t="t" r="r" b="b"/>
              <a:pathLst>
                <a:path w="810" h="243" extrusionOk="0">
                  <a:moveTo>
                    <a:pt x="235" y="0"/>
                  </a:moveTo>
                  <a:cubicBezTo>
                    <a:pt x="162" y="0"/>
                    <a:pt x="84" y="12"/>
                    <a:pt x="0" y="42"/>
                  </a:cubicBezTo>
                  <a:cubicBezTo>
                    <a:pt x="179" y="180"/>
                    <a:pt x="335" y="242"/>
                    <a:pt x="485" y="242"/>
                  </a:cubicBezTo>
                  <a:cubicBezTo>
                    <a:pt x="593" y="242"/>
                    <a:pt x="699" y="209"/>
                    <a:pt x="810" y="149"/>
                  </a:cubicBezTo>
                  <a:cubicBezTo>
                    <a:pt x="632" y="105"/>
                    <a:pt x="453" y="0"/>
                    <a:pt x="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35"/>
            <p:cNvSpPr/>
            <p:nvPr/>
          </p:nvSpPr>
          <p:spPr>
            <a:xfrm>
              <a:off x="5604550" y="3136400"/>
              <a:ext cx="19075" cy="9275"/>
            </a:xfrm>
            <a:custGeom>
              <a:avLst/>
              <a:gdLst/>
              <a:ahLst/>
              <a:cxnLst/>
              <a:rect l="l" t="t" r="r" b="b"/>
              <a:pathLst>
                <a:path w="763" h="371" extrusionOk="0">
                  <a:moveTo>
                    <a:pt x="326" y="1"/>
                  </a:moveTo>
                  <a:cubicBezTo>
                    <a:pt x="218" y="1"/>
                    <a:pt x="109" y="9"/>
                    <a:pt x="1" y="41"/>
                  </a:cubicBezTo>
                  <a:lnTo>
                    <a:pt x="1" y="268"/>
                  </a:lnTo>
                  <a:cubicBezTo>
                    <a:pt x="75" y="342"/>
                    <a:pt x="138" y="370"/>
                    <a:pt x="194" y="370"/>
                  </a:cubicBezTo>
                  <a:cubicBezTo>
                    <a:pt x="326" y="370"/>
                    <a:pt x="420" y="215"/>
                    <a:pt x="537" y="148"/>
                  </a:cubicBezTo>
                  <a:cubicBezTo>
                    <a:pt x="573" y="180"/>
                    <a:pt x="608" y="195"/>
                    <a:pt x="641" y="195"/>
                  </a:cubicBezTo>
                  <a:cubicBezTo>
                    <a:pt x="683" y="195"/>
                    <a:pt x="723" y="171"/>
                    <a:pt x="763" y="125"/>
                  </a:cubicBezTo>
                  <a:cubicBezTo>
                    <a:pt x="739" y="77"/>
                    <a:pt x="727" y="41"/>
                    <a:pt x="715" y="6"/>
                  </a:cubicBezTo>
                  <a:cubicBezTo>
                    <a:pt x="686" y="7"/>
                    <a:pt x="657" y="8"/>
                    <a:pt x="628" y="8"/>
                  </a:cubicBezTo>
                  <a:cubicBezTo>
                    <a:pt x="527" y="8"/>
                    <a:pt x="427"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5"/>
            <p:cNvSpPr/>
            <p:nvPr/>
          </p:nvSpPr>
          <p:spPr>
            <a:xfrm>
              <a:off x="5299450" y="3070750"/>
              <a:ext cx="18200" cy="10025"/>
            </a:xfrm>
            <a:custGeom>
              <a:avLst/>
              <a:gdLst/>
              <a:ahLst/>
              <a:cxnLst/>
              <a:rect l="l" t="t" r="r" b="b"/>
              <a:pathLst>
                <a:path w="728" h="401" extrusionOk="0">
                  <a:moveTo>
                    <a:pt x="294" y="0"/>
                  </a:moveTo>
                  <a:cubicBezTo>
                    <a:pt x="152" y="0"/>
                    <a:pt x="38" y="59"/>
                    <a:pt x="1" y="322"/>
                  </a:cubicBezTo>
                  <a:cubicBezTo>
                    <a:pt x="60" y="334"/>
                    <a:pt x="120" y="334"/>
                    <a:pt x="179" y="346"/>
                  </a:cubicBezTo>
                  <a:cubicBezTo>
                    <a:pt x="243" y="375"/>
                    <a:pt x="313" y="401"/>
                    <a:pt x="378" y="401"/>
                  </a:cubicBezTo>
                  <a:cubicBezTo>
                    <a:pt x="447" y="401"/>
                    <a:pt x="512" y="372"/>
                    <a:pt x="560" y="286"/>
                  </a:cubicBezTo>
                  <a:cubicBezTo>
                    <a:pt x="620" y="215"/>
                    <a:pt x="668" y="131"/>
                    <a:pt x="727" y="36"/>
                  </a:cubicBezTo>
                  <a:lnTo>
                    <a:pt x="727" y="36"/>
                  </a:lnTo>
                  <a:cubicBezTo>
                    <a:pt x="708" y="38"/>
                    <a:pt x="688" y="40"/>
                    <a:pt x="667" y="40"/>
                  </a:cubicBezTo>
                  <a:cubicBezTo>
                    <a:pt x="544" y="40"/>
                    <a:pt x="410"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5"/>
            <p:cNvSpPr/>
            <p:nvPr/>
          </p:nvSpPr>
          <p:spPr>
            <a:xfrm>
              <a:off x="5456325" y="3146050"/>
              <a:ext cx="21750" cy="16825"/>
            </a:xfrm>
            <a:custGeom>
              <a:avLst/>
              <a:gdLst/>
              <a:ahLst/>
              <a:cxnLst/>
              <a:rect l="l" t="t" r="r" b="b"/>
              <a:pathLst>
                <a:path w="870" h="673" extrusionOk="0">
                  <a:moveTo>
                    <a:pt x="120" y="1"/>
                  </a:moveTo>
                  <a:cubicBezTo>
                    <a:pt x="84" y="1"/>
                    <a:pt x="36" y="12"/>
                    <a:pt x="0" y="48"/>
                  </a:cubicBezTo>
                  <a:cubicBezTo>
                    <a:pt x="0" y="346"/>
                    <a:pt x="286" y="370"/>
                    <a:pt x="417" y="548"/>
                  </a:cubicBezTo>
                  <a:cubicBezTo>
                    <a:pt x="494" y="617"/>
                    <a:pt x="571" y="673"/>
                    <a:pt x="661" y="673"/>
                  </a:cubicBezTo>
                  <a:cubicBezTo>
                    <a:pt x="696" y="673"/>
                    <a:pt x="734" y="664"/>
                    <a:pt x="774" y="644"/>
                  </a:cubicBezTo>
                  <a:cubicBezTo>
                    <a:pt x="870" y="524"/>
                    <a:pt x="870" y="382"/>
                    <a:pt x="822" y="251"/>
                  </a:cubicBezTo>
                  <a:cubicBezTo>
                    <a:pt x="774" y="155"/>
                    <a:pt x="679" y="120"/>
                    <a:pt x="596" y="60"/>
                  </a:cubicBezTo>
                  <a:cubicBezTo>
                    <a:pt x="465" y="48"/>
                    <a:pt x="322" y="36"/>
                    <a:pt x="179" y="12"/>
                  </a:cubicBezTo>
                  <a:cubicBezTo>
                    <a:pt x="179" y="1"/>
                    <a:pt x="167"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5"/>
            <p:cNvSpPr/>
            <p:nvPr/>
          </p:nvSpPr>
          <p:spPr>
            <a:xfrm>
              <a:off x="5355725" y="3069550"/>
              <a:ext cx="16375" cy="9850"/>
            </a:xfrm>
            <a:custGeom>
              <a:avLst/>
              <a:gdLst/>
              <a:ahLst/>
              <a:cxnLst/>
              <a:rect l="l" t="t" r="r" b="b"/>
              <a:pathLst>
                <a:path w="655" h="394" extrusionOk="0">
                  <a:moveTo>
                    <a:pt x="595" y="1"/>
                  </a:moveTo>
                  <a:cubicBezTo>
                    <a:pt x="477" y="30"/>
                    <a:pt x="375" y="93"/>
                    <a:pt x="269" y="93"/>
                  </a:cubicBezTo>
                  <a:cubicBezTo>
                    <a:pt x="247" y="93"/>
                    <a:pt x="225" y="90"/>
                    <a:pt x="203" y="84"/>
                  </a:cubicBezTo>
                  <a:cubicBezTo>
                    <a:pt x="119" y="132"/>
                    <a:pt x="0" y="179"/>
                    <a:pt x="0" y="298"/>
                  </a:cubicBezTo>
                  <a:cubicBezTo>
                    <a:pt x="0" y="394"/>
                    <a:pt x="119" y="382"/>
                    <a:pt x="191" y="394"/>
                  </a:cubicBezTo>
                  <a:cubicBezTo>
                    <a:pt x="429" y="346"/>
                    <a:pt x="655" y="310"/>
                    <a:pt x="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5"/>
            <p:cNvSpPr/>
            <p:nvPr/>
          </p:nvSpPr>
          <p:spPr>
            <a:xfrm>
              <a:off x="5639975" y="3141000"/>
              <a:ext cx="14325" cy="9900"/>
            </a:xfrm>
            <a:custGeom>
              <a:avLst/>
              <a:gdLst/>
              <a:ahLst/>
              <a:cxnLst/>
              <a:rect l="l" t="t" r="r" b="b"/>
              <a:pathLst>
                <a:path w="573" h="396" extrusionOk="0">
                  <a:moveTo>
                    <a:pt x="13" y="0"/>
                  </a:moveTo>
                  <a:cubicBezTo>
                    <a:pt x="13" y="84"/>
                    <a:pt x="1" y="191"/>
                    <a:pt x="1" y="274"/>
                  </a:cubicBezTo>
                  <a:cubicBezTo>
                    <a:pt x="95" y="359"/>
                    <a:pt x="175" y="396"/>
                    <a:pt x="246" y="396"/>
                  </a:cubicBezTo>
                  <a:cubicBezTo>
                    <a:pt x="374" y="396"/>
                    <a:pt x="473" y="280"/>
                    <a:pt x="572" y="119"/>
                  </a:cubicBezTo>
                  <a:cubicBezTo>
                    <a:pt x="370" y="72"/>
                    <a:pt x="191" y="24"/>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5"/>
            <p:cNvSpPr/>
            <p:nvPr/>
          </p:nvSpPr>
          <p:spPr>
            <a:xfrm>
              <a:off x="6088550" y="3258575"/>
              <a:ext cx="33950" cy="4075"/>
            </a:xfrm>
            <a:custGeom>
              <a:avLst/>
              <a:gdLst/>
              <a:ahLst/>
              <a:cxnLst/>
              <a:rect l="l" t="t" r="r" b="b"/>
              <a:pathLst>
                <a:path w="1358" h="163" extrusionOk="0">
                  <a:moveTo>
                    <a:pt x="0" y="0"/>
                  </a:moveTo>
                  <a:lnTo>
                    <a:pt x="0" y="0"/>
                  </a:lnTo>
                  <a:cubicBezTo>
                    <a:pt x="202" y="129"/>
                    <a:pt x="411" y="163"/>
                    <a:pt x="624" y="163"/>
                  </a:cubicBezTo>
                  <a:cubicBezTo>
                    <a:pt x="865" y="163"/>
                    <a:pt x="1111" y="119"/>
                    <a:pt x="1358" y="119"/>
                  </a:cubicBezTo>
                  <a:cubicBezTo>
                    <a:pt x="905" y="0"/>
                    <a:pt x="453"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5"/>
            <p:cNvSpPr/>
            <p:nvPr/>
          </p:nvSpPr>
          <p:spPr>
            <a:xfrm>
              <a:off x="5891500" y="3171825"/>
              <a:ext cx="29200" cy="4650"/>
            </a:xfrm>
            <a:custGeom>
              <a:avLst/>
              <a:gdLst/>
              <a:ahLst/>
              <a:cxnLst/>
              <a:rect l="l" t="t" r="r" b="b"/>
              <a:pathLst>
                <a:path w="1168" h="186" extrusionOk="0">
                  <a:moveTo>
                    <a:pt x="574" y="1"/>
                  </a:moveTo>
                  <a:cubicBezTo>
                    <a:pt x="381" y="1"/>
                    <a:pt x="186" y="29"/>
                    <a:pt x="0" y="29"/>
                  </a:cubicBezTo>
                  <a:cubicBezTo>
                    <a:pt x="162" y="154"/>
                    <a:pt x="332" y="186"/>
                    <a:pt x="505" y="186"/>
                  </a:cubicBezTo>
                  <a:cubicBezTo>
                    <a:pt x="682" y="186"/>
                    <a:pt x="861" y="153"/>
                    <a:pt x="1035" y="153"/>
                  </a:cubicBezTo>
                  <a:cubicBezTo>
                    <a:pt x="1079" y="153"/>
                    <a:pt x="1124" y="155"/>
                    <a:pt x="1167" y="160"/>
                  </a:cubicBezTo>
                  <a:cubicBezTo>
                    <a:pt x="978" y="32"/>
                    <a:pt x="777" y="1"/>
                    <a:pt x="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5"/>
            <p:cNvSpPr/>
            <p:nvPr/>
          </p:nvSpPr>
          <p:spPr>
            <a:xfrm>
              <a:off x="5776900" y="3201125"/>
              <a:ext cx="25625" cy="6875"/>
            </a:xfrm>
            <a:custGeom>
              <a:avLst/>
              <a:gdLst/>
              <a:ahLst/>
              <a:cxnLst/>
              <a:rect l="l" t="t" r="r" b="b"/>
              <a:pathLst>
                <a:path w="1025" h="275" extrusionOk="0">
                  <a:moveTo>
                    <a:pt x="225" y="1"/>
                  </a:moveTo>
                  <a:cubicBezTo>
                    <a:pt x="151" y="1"/>
                    <a:pt x="76" y="5"/>
                    <a:pt x="1" y="12"/>
                  </a:cubicBezTo>
                  <a:cubicBezTo>
                    <a:pt x="294" y="170"/>
                    <a:pt x="620" y="275"/>
                    <a:pt x="969" y="275"/>
                  </a:cubicBezTo>
                  <a:cubicBezTo>
                    <a:pt x="987" y="275"/>
                    <a:pt x="1006" y="275"/>
                    <a:pt x="1024" y="274"/>
                  </a:cubicBezTo>
                  <a:cubicBezTo>
                    <a:pt x="788" y="66"/>
                    <a:pt x="513"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5"/>
            <p:cNvSpPr/>
            <p:nvPr/>
          </p:nvSpPr>
          <p:spPr>
            <a:xfrm>
              <a:off x="5585800" y="3165700"/>
              <a:ext cx="19375" cy="11325"/>
            </a:xfrm>
            <a:custGeom>
              <a:avLst/>
              <a:gdLst/>
              <a:ahLst/>
              <a:cxnLst/>
              <a:rect l="l" t="t" r="r" b="b"/>
              <a:pathLst>
                <a:path w="775" h="453" extrusionOk="0">
                  <a:moveTo>
                    <a:pt x="167" y="0"/>
                  </a:moveTo>
                  <a:cubicBezTo>
                    <a:pt x="167" y="119"/>
                    <a:pt x="120" y="227"/>
                    <a:pt x="1" y="286"/>
                  </a:cubicBezTo>
                  <a:cubicBezTo>
                    <a:pt x="108" y="417"/>
                    <a:pt x="275" y="405"/>
                    <a:pt x="417" y="453"/>
                  </a:cubicBezTo>
                  <a:lnTo>
                    <a:pt x="465" y="405"/>
                  </a:lnTo>
                  <a:cubicBezTo>
                    <a:pt x="525" y="334"/>
                    <a:pt x="632" y="346"/>
                    <a:pt x="703" y="298"/>
                  </a:cubicBezTo>
                  <a:cubicBezTo>
                    <a:pt x="727" y="286"/>
                    <a:pt x="751" y="262"/>
                    <a:pt x="775" y="239"/>
                  </a:cubicBezTo>
                  <a:cubicBezTo>
                    <a:pt x="620" y="36"/>
                    <a:pt x="358" y="10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35"/>
            <p:cNvSpPr/>
            <p:nvPr/>
          </p:nvSpPr>
          <p:spPr>
            <a:xfrm>
              <a:off x="5731050" y="3154975"/>
              <a:ext cx="10750" cy="8400"/>
            </a:xfrm>
            <a:custGeom>
              <a:avLst/>
              <a:gdLst/>
              <a:ahLst/>
              <a:cxnLst/>
              <a:rect l="l" t="t" r="r" b="b"/>
              <a:pathLst>
                <a:path w="430" h="336" extrusionOk="0">
                  <a:moveTo>
                    <a:pt x="227" y="1"/>
                  </a:moveTo>
                  <a:cubicBezTo>
                    <a:pt x="120" y="1"/>
                    <a:pt x="13" y="1"/>
                    <a:pt x="13" y="132"/>
                  </a:cubicBezTo>
                  <a:cubicBezTo>
                    <a:pt x="1" y="227"/>
                    <a:pt x="72" y="334"/>
                    <a:pt x="168" y="334"/>
                  </a:cubicBezTo>
                  <a:cubicBezTo>
                    <a:pt x="179" y="335"/>
                    <a:pt x="191" y="336"/>
                    <a:pt x="203" y="336"/>
                  </a:cubicBezTo>
                  <a:cubicBezTo>
                    <a:pt x="311" y="336"/>
                    <a:pt x="419" y="286"/>
                    <a:pt x="430" y="167"/>
                  </a:cubicBezTo>
                  <a:cubicBezTo>
                    <a:pt x="430" y="60"/>
                    <a:pt x="311" y="13"/>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35"/>
            <p:cNvSpPr/>
            <p:nvPr/>
          </p:nvSpPr>
          <p:spPr>
            <a:xfrm>
              <a:off x="5595650" y="3113525"/>
              <a:ext cx="11900" cy="6975"/>
            </a:xfrm>
            <a:custGeom>
              <a:avLst/>
              <a:gdLst/>
              <a:ahLst/>
              <a:cxnLst/>
              <a:rect l="l" t="t" r="r" b="b"/>
              <a:pathLst>
                <a:path w="476" h="279" extrusionOk="0">
                  <a:moveTo>
                    <a:pt x="225" y="0"/>
                  </a:moveTo>
                  <a:cubicBezTo>
                    <a:pt x="130" y="0"/>
                    <a:pt x="53" y="50"/>
                    <a:pt x="12" y="159"/>
                  </a:cubicBezTo>
                  <a:cubicBezTo>
                    <a:pt x="0" y="214"/>
                    <a:pt x="71" y="279"/>
                    <a:pt x="129" y="279"/>
                  </a:cubicBezTo>
                  <a:cubicBezTo>
                    <a:pt x="133" y="279"/>
                    <a:pt x="138" y="279"/>
                    <a:pt x="142" y="278"/>
                  </a:cubicBezTo>
                  <a:cubicBezTo>
                    <a:pt x="165" y="270"/>
                    <a:pt x="188" y="268"/>
                    <a:pt x="212" y="268"/>
                  </a:cubicBezTo>
                  <a:cubicBezTo>
                    <a:pt x="249" y="268"/>
                    <a:pt x="287" y="273"/>
                    <a:pt x="323" y="273"/>
                  </a:cubicBezTo>
                  <a:cubicBezTo>
                    <a:pt x="375" y="273"/>
                    <a:pt x="425" y="262"/>
                    <a:pt x="464" y="206"/>
                  </a:cubicBezTo>
                  <a:cubicBezTo>
                    <a:pt x="476" y="111"/>
                    <a:pt x="416" y="51"/>
                    <a:pt x="357" y="28"/>
                  </a:cubicBezTo>
                  <a:cubicBezTo>
                    <a:pt x="310" y="10"/>
                    <a:pt x="266" y="0"/>
                    <a:pt x="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5"/>
            <p:cNvSpPr/>
            <p:nvPr/>
          </p:nvSpPr>
          <p:spPr>
            <a:xfrm>
              <a:off x="5392925" y="3086675"/>
              <a:ext cx="14025" cy="7600"/>
            </a:xfrm>
            <a:custGeom>
              <a:avLst/>
              <a:gdLst/>
              <a:ahLst/>
              <a:cxnLst/>
              <a:rect l="l" t="t" r="r" b="b"/>
              <a:pathLst>
                <a:path w="561" h="304" extrusionOk="0">
                  <a:moveTo>
                    <a:pt x="208" y="1"/>
                  </a:moveTo>
                  <a:cubicBezTo>
                    <a:pt x="127" y="1"/>
                    <a:pt x="56" y="54"/>
                    <a:pt x="0" y="149"/>
                  </a:cubicBezTo>
                  <a:cubicBezTo>
                    <a:pt x="96" y="304"/>
                    <a:pt x="274" y="256"/>
                    <a:pt x="429" y="280"/>
                  </a:cubicBezTo>
                  <a:cubicBezTo>
                    <a:pt x="560" y="149"/>
                    <a:pt x="441" y="66"/>
                    <a:pt x="334" y="42"/>
                  </a:cubicBezTo>
                  <a:cubicBezTo>
                    <a:pt x="290" y="14"/>
                    <a:pt x="248"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5"/>
            <p:cNvSpPr/>
            <p:nvPr/>
          </p:nvSpPr>
          <p:spPr>
            <a:xfrm>
              <a:off x="5535200" y="3160625"/>
              <a:ext cx="15500" cy="9825"/>
            </a:xfrm>
            <a:custGeom>
              <a:avLst/>
              <a:gdLst/>
              <a:ahLst/>
              <a:cxnLst/>
              <a:rect l="l" t="t" r="r" b="b"/>
              <a:pathLst>
                <a:path w="620" h="393" extrusionOk="0">
                  <a:moveTo>
                    <a:pt x="346" y="1"/>
                  </a:moveTo>
                  <a:cubicBezTo>
                    <a:pt x="215" y="25"/>
                    <a:pt x="84" y="72"/>
                    <a:pt x="36" y="227"/>
                  </a:cubicBezTo>
                  <a:cubicBezTo>
                    <a:pt x="1" y="275"/>
                    <a:pt x="24" y="322"/>
                    <a:pt x="84" y="370"/>
                  </a:cubicBezTo>
                  <a:cubicBezTo>
                    <a:pt x="117" y="384"/>
                    <a:pt x="148" y="393"/>
                    <a:pt x="179" y="393"/>
                  </a:cubicBezTo>
                  <a:cubicBezTo>
                    <a:pt x="226" y="393"/>
                    <a:pt x="272" y="373"/>
                    <a:pt x="322" y="322"/>
                  </a:cubicBezTo>
                  <a:cubicBezTo>
                    <a:pt x="382" y="322"/>
                    <a:pt x="417" y="311"/>
                    <a:pt x="477" y="311"/>
                  </a:cubicBezTo>
                  <a:cubicBezTo>
                    <a:pt x="513" y="263"/>
                    <a:pt x="560" y="239"/>
                    <a:pt x="596" y="191"/>
                  </a:cubicBezTo>
                  <a:cubicBezTo>
                    <a:pt x="620" y="132"/>
                    <a:pt x="620" y="84"/>
                    <a:pt x="620" y="25"/>
                  </a:cubicBezTo>
                  <a:cubicBezTo>
                    <a:pt x="525" y="25"/>
                    <a:pt x="441" y="13"/>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5"/>
            <p:cNvSpPr/>
            <p:nvPr/>
          </p:nvSpPr>
          <p:spPr>
            <a:xfrm>
              <a:off x="5481625" y="3150225"/>
              <a:ext cx="22350" cy="6625"/>
            </a:xfrm>
            <a:custGeom>
              <a:avLst/>
              <a:gdLst/>
              <a:ahLst/>
              <a:cxnLst/>
              <a:rect l="l" t="t" r="r" b="b"/>
              <a:pathLst>
                <a:path w="894" h="265" extrusionOk="0">
                  <a:moveTo>
                    <a:pt x="48" y="0"/>
                  </a:moveTo>
                  <a:cubicBezTo>
                    <a:pt x="36" y="48"/>
                    <a:pt x="24" y="72"/>
                    <a:pt x="1" y="107"/>
                  </a:cubicBezTo>
                  <a:cubicBezTo>
                    <a:pt x="66" y="218"/>
                    <a:pt x="145" y="265"/>
                    <a:pt x="233" y="265"/>
                  </a:cubicBezTo>
                  <a:cubicBezTo>
                    <a:pt x="306" y="265"/>
                    <a:pt x="384" y="233"/>
                    <a:pt x="465" y="179"/>
                  </a:cubicBezTo>
                  <a:cubicBezTo>
                    <a:pt x="620" y="179"/>
                    <a:pt x="751" y="167"/>
                    <a:pt x="893" y="167"/>
                  </a:cubicBezTo>
                  <a:cubicBezTo>
                    <a:pt x="774" y="36"/>
                    <a:pt x="635" y="12"/>
                    <a:pt x="489" y="12"/>
                  </a:cubicBezTo>
                  <a:cubicBezTo>
                    <a:pt x="405" y="12"/>
                    <a:pt x="320" y="20"/>
                    <a:pt x="236" y="20"/>
                  </a:cubicBezTo>
                  <a:cubicBezTo>
                    <a:pt x="172" y="20"/>
                    <a:pt x="109" y="16"/>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5"/>
            <p:cNvSpPr/>
            <p:nvPr/>
          </p:nvSpPr>
          <p:spPr>
            <a:xfrm>
              <a:off x="5433700" y="3018050"/>
              <a:ext cx="11925" cy="7300"/>
            </a:xfrm>
            <a:custGeom>
              <a:avLst/>
              <a:gdLst/>
              <a:ahLst/>
              <a:cxnLst/>
              <a:rect l="l" t="t" r="r" b="b"/>
              <a:pathLst>
                <a:path w="477" h="292" extrusionOk="0">
                  <a:moveTo>
                    <a:pt x="72" y="1"/>
                  </a:moveTo>
                  <a:cubicBezTo>
                    <a:pt x="1" y="96"/>
                    <a:pt x="1" y="191"/>
                    <a:pt x="60" y="287"/>
                  </a:cubicBezTo>
                  <a:cubicBezTo>
                    <a:pt x="108" y="287"/>
                    <a:pt x="161" y="292"/>
                    <a:pt x="208" y="292"/>
                  </a:cubicBezTo>
                  <a:cubicBezTo>
                    <a:pt x="232" y="292"/>
                    <a:pt x="255" y="291"/>
                    <a:pt x="274" y="287"/>
                  </a:cubicBezTo>
                  <a:cubicBezTo>
                    <a:pt x="334" y="275"/>
                    <a:pt x="417" y="239"/>
                    <a:pt x="429" y="191"/>
                  </a:cubicBezTo>
                  <a:cubicBezTo>
                    <a:pt x="477" y="72"/>
                    <a:pt x="370" y="37"/>
                    <a:pt x="286" y="13"/>
                  </a:cubicBezTo>
                  <a:cubicBezTo>
                    <a:pt x="215" y="1"/>
                    <a:pt x="15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5"/>
            <p:cNvSpPr/>
            <p:nvPr/>
          </p:nvSpPr>
          <p:spPr>
            <a:xfrm>
              <a:off x="5424775" y="3018050"/>
              <a:ext cx="10750" cy="7175"/>
            </a:xfrm>
            <a:custGeom>
              <a:avLst/>
              <a:gdLst/>
              <a:ahLst/>
              <a:cxnLst/>
              <a:rect l="l" t="t" r="r" b="b"/>
              <a:pathLst>
                <a:path w="430" h="287" extrusionOk="0">
                  <a:moveTo>
                    <a:pt x="0" y="1"/>
                  </a:moveTo>
                  <a:lnTo>
                    <a:pt x="0" y="275"/>
                  </a:lnTo>
                  <a:cubicBezTo>
                    <a:pt x="131" y="287"/>
                    <a:pt x="286" y="287"/>
                    <a:pt x="417" y="287"/>
                  </a:cubicBezTo>
                  <a:cubicBezTo>
                    <a:pt x="429" y="180"/>
                    <a:pt x="429" y="96"/>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5"/>
            <p:cNvSpPr/>
            <p:nvPr/>
          </p:nvSpPr>
          <p:spPr>
            <a:xfrm>
              <a:off x="5868275" y="3168675"/>
              <a:ext cx="20275" cy="5400"/>
            </a:xfrm>
            <a:custGeom>
              <a:avLst/>
              <a:gdLst/>
              <a:ahLst/>
              <a:cxnLst/>
              <a:rect l="l" t="t" r="r" b="b"/>
              <a:pathLst>
                <a:path w="811" h="216" extrusionOk="0">
                  <a:moveTo>
                    <a:pt x="169" y="0"/>
                  </a:moveTo>
                  <a:cubicBezTo>
                    <a:pt x="136" y="0"/>
                    <a:pt x="104" y="0"/>
                    <a:pt x="72" y="0"/>
                  </a:cubicBezTo>
                  <a:cubicBezTo>
                    <a:pt x="1" y="48"/>
                    <a:pt x="1" y="96"/>
                    <a:pt x="60" y="143"/>
                  </a:cubicBezTo>
                  <a:lnTo>
                    <a:pt x="72" y="155"/>
                  </a:lnTo>
                  <a:cubicBezTo>
                    <a:pt x="97" y="150"/>
                    <a:pt x="122" y="148"/>
                    <a:pt x="148" y="148"/>
                  </a:cubicBezTo>
                  <a:cubicBezTo>
                    <a:pt x="291" y="148"/>
                    <a:pt x="441" y="216"/>
                    <a:pt x="587" y="216"/>
                  </a:cubicBezTo>
                  <a:cubicBezTo>
                    <a:pt x="663" y="216"/>
                    <a:pt x="738" y="198"/>
                    <a:pt x="810" y="143"/>
                  </a:cubicBezTo>
                  <a:cubicBezTo>
                    <a:pt x="604" y="9"/>
                    <a:pt x="380"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5"/>
            <p:cNvSpPr/>
            <p:nvPr/>
          </p:nvSpPr>
          <p:spPr>
            <a:xfrm>
              <a:off x="5757550" y="2992875"/>
              <a:ext cx="22950" cy="3175"/>
            </a:xfrm>
            <a:custGeom>
              <a:avLst/>
              <a:gdLst/>
              <a:ahLst/>
              <a:cxnLst/>
              <a:rect l="l" t="t" r="r" b="b"/>
              <a:pathLst>
                <a:path w="918" h="127" extrusionOk="0">
                  <a:moveTo>
                    <a:pt x="514" y="1"/>
                  </a:moveTo>
                  <a:cubicBezTo>
                    <a:pt x="358" y="1"/>
                    <a:pt x="200" y="32"/>
                    <a:pt x="42" y="32"/>
                  </a:cubicBezTo>
                  <a:cubicBezTo>
                    <a:pt x="28" y="32"/>
                    <a:pt x="15" y="32"/>
                    <a:pt x="1" y="32"/>
                  </a:cubicBezTo>
                  <a:lnTo>
                    <a:pt x="1" y="32"/>
                  </a:lnTo>
                  <a:cubicBezTo>
                    <a:pt x="138" y="109"/>
                    <a:pt x="289" y="127"/>
                    <a:pt x="446" y="127"/>
                  </a:cubicBezTo>
                  <a:cubicBezTo>
                    <a:pt x="580" y="127"/>
                    <a:pt x="717" y="114"/>
                    <a:pt x="851" y="114"/>
                  </a:cubicBezTo>
                  <a:cubicBezTo>
                    <a:pt x="873" y="114"/>
                    <a:pt x="895" y="114"/>
                    <a:pt x="917" y="115"/>
                  </a:cubicBezTo>
                  <a:cubicBezTo>
                    <a:pt x="785" y="25"/>
                    <a:pt x="650" y="1"/>
                    <a:pt x="5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5"/>
            <p:cNvSpPr/>
            <p:nvPr/>
          </p:nvSpPr>
          <p:spPr>
            <a:xfrm>
              <a:off x="6192125" y="3204625"/>
              <a:ext cx="11350" cy="7100"/>
            </a:xfrm>
            <a:custGeom>
              <a:avLst/>
              <a:gdLst/>
              <a:ahLst/>
              <a:cxnLst/>
              <a:rect l="l" t="t" r="r" b="b"/>
              <a:pathLst>
                <a:path w="454" h="284" extrusionOk="0">
                  <a:moveTo>
                    <a:pt x="111" y="0"/>
                  </a:moveTo>
                  <a:cubicBezTo>
                    <a:pt x="48" y="0"/>
                    <a:pt x="1" y="21"/>
                    <a:pt x="1" y="122"/>
                  </a:cubicBezTo>
                  <a:cubicBezTo>
                    <a:pt x="1" y="238"/>
                    <a:pt x="95" y="284"/>
                    <a:pt x="195" y="284"/>
                  </a:cubicBezTo>
                  <a:cubicBezTo>
                    <a:pt x="218" y="284"/>
                    <a:pt x="241" y="281"/>
                    <a:pt x="263" y="277"/>
                  </a:cubicBezTo>
                  <a:cubicBezTo>
                    <a:pt x="453" y="229"/>
                    <a:pt x="322" y="110"/>
                    <a:pt x="310" y="3"/>
                  </a:cubicBezTo>
                  <a:lnTo>
                    <a:pt x="310" y="3"/>
                  </a:lnTo>
                  <a:cubicBezTo>
                    <a:pt x="292" y="8"/>
                    <a:pt x="273" y="10"/>
                    <a:pt x="253" y="10"/>
                  </a:cubicBezTo>
                  <a:cubicBezTo>
                    <a:pt x="206" y="10"/>
                    <a:pt x="155"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35"/>
            <p:cNvSpPr/>
            <p:nvPr/>
          </p:nvSpPr>
          <p:spPr>
            <a:xfrm>
              <a:off x="5848350" y="3169275"/>
              <a:ext cx="21450" cy="3825"/>
            </a:xfrm>
            <a:custGeom>
              <a:avLst/>
              <a:gdLst/>
              <a:ahLst/>
              <a:cxnLst/>
              <a:rect l="l" t="t" r="r" b="b"/>
              <a:pathLst>
                <a:path w="858" h="153" extrusionOk="0">
                  <a:moveTo>
                    <a:pt x="857" y="0"/>
                  </a:moveTo>
                  <a:cubicBezTo>
                    <a:pt x="572" y="0"/>
                    <a:pt x="274" y="0"/>
                    <a:pt x="0" y="12"/>
                  </a:cubicBezTo>
                  <a:cubicBezTo>
                    <a:pt x="125" y="125"/>
                    <a:pt x="265" y="152"/>
                    <a:pt x="409" y="152"/>
                  </a:cubicBezTo>
                  <a:cubicBezTo>
                    <a:pt x="539" y="152"/>
                    <a:pt x="673" y="130"/>
                    <a:pt x="802" y="130"/>
                  </a:cubicBezTo>
                  <a:cubicBezTo>
                    <a:pt x="817" y="130"/>
                    <a:pt x="831" y="131"/>
                    <a:pt x="845" y="131"/>
                  </a:cubicBezTo>
                  <a:cubicBezTo>
                    <a:pt x="857" y="84"/>
                    <a:pt x="857" y="36"/>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35"/>
            <p:cNvSpPr/>
            <p:nvPr/>
          </p:nvSpPr>
          <p:spPr>
            <a:xfrm>
              <a:off x="6052825" y="3255000"/>
              <a:ext cx="22050" cy="3900"/>
            </a:xfrm>
            <a:custGeom>
              <a:avLst/>
              <a:gdLst/>
              <a:ahLst/>
              <a:cxnLst/>
              <a:rect l="l" t="t" r="r" b="b"/>
              <a:pathLst>
                <a:path w="882" h="156" extrusionOk="0">
                  <a:moveTo>
                    <a:pt x="1" y="0"/>
                  </a:moveTo>
                  <a:lnTo>
                    <a:pt x="155" y="155"/>
                  </a:lnTo>
                  <a:cubicBezTo>
                    <a:pt x="394" y="143"/>
                    <a:pt x="644" y="143"/>
                    <a:pt x="882" y="119"/>
                  </a:cubicBezTo>
                  <a:cubicBezTo>
                    <a:pt x="755" y="26"/>
                    <a:pt x="620" y="6"/>
                    <a:pt x="483" y="6"/>
                  </a:cubicBezTo>
                  <a:cubicBezTo>
                    <a:pt x="384" y="6"/>
                    <a:pt x="283" y="16"/>
                    <a:pt x="183" y="16"/>
                  </a:cubicBezTo>
                  <a:cubicBezTo>
                    <a:pt x="122" y="16"/>
                    <a:pt x="61"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5"/>
            <p:cNvSpPr/>
            <p:nvPr/>
          </p:nvSpPr>
          <p:spPr>
            <a:xfrm>
              <a:off x="6235875" y="3272550"/>
              <a:ext cx="22350" cy="4100"/>
            </a:xfrm>
            <a:custGeom>
              <a:avLst/>
              <a:gdLst/>
              <a:ahLst/>
              <a:cxnLst/>
              <a:rect l="l" t="t" r="r" b="b"/>
              <a:pathLst>
                <a:path w="894" h="164" extrusionOk="0">
                  <a:moveTo>
                    <a:pt x="378" y="0"/>
                  </a:moveTo>
                  <a:cubicBezTo>
                    <a:pt x="252" y="0"/>
                    <a:pt x="125" y="15"/>
                    <a:pt x="1" y="25"/>
                  </a:cubicBezTo>
                  <a:cubicBezTo>
                    <a:pt x="134" y="135"/>
                    <a:pt x="279" y="163"/>
                    <a:pt x="427" y="163"/>
                  </a:cubicBezTo>
                  <a:cubicBezTo>
                    <a:pt x="582" y="163"/>
                    <a:pt x="741" y="132"/>
                    <a:pt x="894" y="132"/>
                  </a:cubicBezTo>
                  <a:cubicBezTo>
                    <a:pt x="728" y="28"/>
                    <a:pt x="553"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5"/>
            <p:cNvSpPr/>
            <p:nvPr/>
          </p:nvSpPr>
          <p:spPr>
            <a:xfrm>
              <a:off x="5431625" y="3144275"/>
              <a:ext cx="12825" cy="10725"/>
            </a:xfrm>
            <a:custGeom>
              <a:avLst/>
              <a:gdLst/>
              <a:ahLst/>
              <a:cxnLst/>
              <a:rect l="l" t="t" r="r" b="b"/>
              <a:pathLst>
                <a:path w="513" h="429" extrusionOk="0">
                  <a:moveTo>
                    <a:pt x="298" y="0"/>
                  </a:moveTo>
                  <a:cubicBezTo>
                    <a:pt x="203" y="0"/>
                    <a:pt x="96" y="12"/>
                    <a:pt x="0" y="12"/>
                  </a:cubicBezTo>
                  <a:cubicBezTo>
                    <a:pt x="96" y="131"/>
                    <a:pt x="191" y="262"/>
                    <a:pt x="298" y="405"/>
                  </a:cubicBezTo>
                  <a:lnTo>
                    <a:pt x="357" y="429"/>
                  </a:lnTo>
                  <a:cubicBezTo>
                    <a:pt x="369" y="429"/>
                    <a:pt x="393" y="417"/>
                    <a:pt x="429" y="417"/>
                  </a:cubicBezTo>
                  <a:cubicBezTo>
                    <a:pt x="500" y="369"/>
                    <a:pt x="512" y="298"/>
                    <a:pt x="512" y="203"/>
                  </a:cubicBezTo>
                  <a:cubicBezTo>
                    <a:pt x="500" y="143"/>
                    <a:pt x="477" y="107"/>
                    <a:pt x="429" y="72"/>
                  </a:cubicBezTo>
                  <a:cubicBezTo>
                    <a:pt x="381" y="60"/>
                    <a:pt x="334" y="2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5"/>
            <p:cNvSpPr/>
            <p:nvPr/>
          </p:nvSpPr>
          <p:spPr>
            <a:xfrm>
              <a:off x="5311075" y="3040075"/>
              <a:ext cx="10725" cy="7100"/>
            </a:xfrm>
            <a:custGeom>
              <a:avLst/>
              <a:gdLst/>
              <a:ahLst/>
              <a:cxnLst/>
              <a:rect l="l" t="t" r="r" b="b"/>
              <a:pathLst>
                <a:path w="429" h="284" extrusionOk="0">
                  <a:moveTo>
                    <a:pt x="262" y="1"/>
                  </a:moveTo>
                  <a:cubicBezTo>
                    <a:pt x="203" y="1"/>
                    <a:pt x="155" y="13"/>
                    <a:pt x="119" y="13"/>
                  </a:cubicBezTo>
                  <a:cubicBezTo>
                    <a:pt x="84" y="120"/>
                    <a:pt x="0" y="239"/>
                    <a:pt x="191" y="263"/>
                  </a:cubicBezTo>
                  <a:cubicBezTo>
                    <a:pt x="226" y="273"/>
                    <a:pt x="273" y="283"/>
                    <a:pt x="315" y="283"/>
                  </a:cubicBezTo>
                  <a:cubicBezTo>
                    <a:pt x="372" y="283"/>
                    <a:pt x="422" y="265"/>
                    <a:pt x="429" y="203"/>
                  </a:cubicBezTo>
                  <a:cubicBezTo>
                    <a:pt x="429" y="144"/>
                    <a:pt x="322" y="72"/>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5"/>
            <p:cNvSpPr/>
            <p:nvPr/>
          </p:nvSpPr>
          <p:spPr>
            <a:xfrm>
              <a:off x="6171300" y="3243375"/>
              <a:ext cx="10425" cy="7500"/>
            </a:xfrm>
            <a:custGeom>
              <a:avLst/>
              <a:gdLst/>
              <a:ahLst/>
              <a:cxnLst/>
              <a:rect l="l" t="t" r="r" b="b"/>
              <a:pathLst>
                <a:path w="417" h="300" extrusionOk="0">
                  <a:moveTo>
                    <a:pt x="310" y="1"/>
                  </a:moveTo>
                  <a:cubicBezTo>
                    <a:pt x="203" y="60"/>
                    <a:pt x="96" y="108"/>
                    <a:pt x="0" y="168"/>
                  </a:cubicBezTo>
                  <a:lnTo>
                    <a:pt x="0" y="263"/>
                  </a:lnTo>
                  <a:cubicBezTo>
                    <a:pt x="70" y="283"/>
                    <a:pt x="138" y="300"/>
                    <a:pt x="198" y="300"/>
                  </a:cubicBezTo>
                  <a:cubicBezTo>
                    <a:pt x="314" y="300"/>
                    <a:pt x="401" y="240"/>
                    <a:pt x="417" y="37"/>
                  </a:cubicBezTo>
                  <a:cubicBezTo>
                    <a:pt x="381" y="13"/>
                    <a:pt x="334" y="13"/>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5"/>
            <p:cNvSpPr/>
            <p:nvPr/>
          </p:nvSpPr>
          <p:spPr>
            <a:xfrm>
              <a:off x="5442025" y="3143675"/>
              <a:ext cx="18800" cy="6775"/>
            </a:xfrm>
            <a:custGeom>
              <a:avLst/>
              <a:gdLst/>
              <a:ahLst/>
              <a:cxnLst/>
              <a:rect l="l" t="t" r="r" b="b"/>
              <a:pathLst>
                <a:path w="752" h="271" extrusionOk="0">
                  <a:moveTo>
                    <a:pt x="423" y="0"/>
                  </a:moveTo>
                  <a:cubicBezTo>
                    <a:pt x="293" y="0"/>
                    <a:pt x="157" y="30"/>
                    <a:pt x="25" y="36"/>
                  </a:cubicBezTo>
                  <a:lnTo>
                    <a:pt x="1" y="96"/>
                  </a:lnTo>
                  <a:lnTo>
                    <a:pt x="37" y="143"/>
                  </a:lnTo>
                  <a:lnTo>
                    <a:pt x="37" y="167"/>
                  </a:lnTo>
                  <a:cubicBezTo>
                    <a:pt x="132" y="230"/>
                    <a:pt x="227" y="270"/>
                    <a:pt x="322" y="270"/>
                  </a:cubicBezTo>
                  <a:cubicBezTo>
                    <a:pt x="405" y="270"/>
                    <a:pt x="489" y="239"/>
                    <a:pt x="572" y="167"/>
                  </a:cubicBezTo>
                  <a:cubicBezTo>
                    <a:pt x="632" y="155"/>
                    <a:pt x="692" y="131"/>
                    <a:pt x="751" y="107"/>
                  </a:cubicBezTo>
                  <a:cubicBezTo>
                    <a:pt x="650" y="23"/>
                    <a:pt x="539" y="0"/>
                    <a:pt x="4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5"/>
            <p:cNvSpPr/>
            <p:nvPr/>
          </p:nvSpPr>
          <p:spPr>
            <a:xfrm>
              <a:off x="5385475" y="3041675"/>
              <a:ext cx="14325" cy="5500"/>
            </a:xfrm>
            <a:custGeom>
              <a:avLst/>
              <a:gdLst/>
              <a:ahLst/>
              <a:cxnLst/>
              <a:rect l="l" t="t" r="r" b="b"/>
              <a:pathLst>
                <a:path w="573" h="220" extrusionOk="0">
                  <a:moveTo>
                    <a:pt x="314" y="0"/>
                  </a:moveTo>
                  <a:cubicBezTo>
                    <a:pt x="210" y="0"/>
                    <a:pt x="105" y="29"/>
                    <a:pt x="1" y="68"/>
                  </a:cubicBezTo>
                  <a:cubicBezTo>
                    <a:pt x="96" y="169"/>
                    <a:pt x="191" y="220"/>
                    <a:pt x="287" y="220"/>
                  </a:cubicBezTo>
                  <a:cubicBezTo>
                    <a:pt x="382" y="220"/>
                    <a:pt x="477" y="169"/>
                    <a:pt x="572" y="68"/>
                  </a:cubicBezTo>
                  <a:cubicBezTo>
                    <a:pt x="486" y="20"/>
                    <a:pt x="400" y="0"/>
                    <a:pt x="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5"/>
            <p:cNvSpPr/>
            <p:nvPr/>
          </p:nvSpPr>
          <p:spPr>
            <a:xfrm>
              <a:off x="5546800" y="3111525"/>
              <a:ext cx="14325" cy="7175"/>
            </a:xfrm>
            <a:custGeom>
              <a:avLst/>
              <a:gdLst/>
              <a:ahLst/>
              <a:cxnLst/>
              <a:rect l="l" t="t" r="r" b="b"/>
              <a:pathLst>
                <a:path w="573" h="287" extrusionOk="0">
                  <a:moveTo>
                    <a:pt x="287" y="0"/>
                  </a:moveTo>
                  <a:cubicBezTo>
                    <a:pt x="191" y="108"/>
                    <a:pt x="96" y="191"/>
                    <a:pt x="1" y="286"/>
                  </a:cubicBezTo>
                  <a:lnTo>
                    <a:pt x="572" y="286"/>
                  </a:lnTo>
                  <a:cubicBezTo>
                    <a:pt x="489" y="167"/>
                    <a:pt x="430" y="48"/>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5"/>
            <p:cNvSpPr/>
            <p:nvPr/>
          </p:nvSpPr>
          <p:spPr>
            <a:xfrm>
              <a:off x="5873650" y="3143075"/>
              <a:ext cx="15500" cy="7525"/>
            </a:xfrm>
            <a:custGeom>
              <a:avLst/>
              <a:gdLst/>
              <a:ahLst/>
              <a:cxnLst/>
              <a:rect l="l" t="t" r="r" b="b"/>
              <a:pathLst>
                <a:path w="620" h="301" extrusionOk="0">
                  <a:moveTo>
                    <a:pt x="310" y="1"/>
                  </a:moveTo>
                  <a:cubicBezTo>
                    <a:pt x="250" y="155"/>
                    <a:pt x="119" y="155"/>
                    <a:pt x="0" y="167"/>
                  </a:cubicBezTo>
                  <a:cubicBezTo>
                    <a:pt x="80" y="276"/>
                    <a:pt x="178" y="301"/>
                    <a:pt x="280" y="301"/>
                  </a:cubicBezTo>
                  <a:cubicBezTo>
                    <a:pt x="345" y="301"/>
                    <a:pt x="411" y="291"/>
                    <a:pt x="476" y="286"/>
                  </a:cubicBezTo>
                  <a:cubicBezTo>
                    <a:pt x="548" y="227"/>
                    <a:pt x="619" y="155"/>
                    <a:pt x="595" y="48"/>
                  </a:cubicBezTo>
                  <a:cubicBezTo>
                    <a:pt x="500" y="36"/>
                    <a:pt x="393" y="12"/>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5"/>
            <p:cNvSpPr/>
            <p:nvPr/>
          </p:nvSpPr>
          <p:spPr>
            <a:xfrm>
              <a:off x="5714700" y="2989475"/>
              <a:ext cx="19075" cy="3275"/>
            </a:xfrm>
            <a:custGeom>
              <a:avLst/>
              <a:gdLst/>
              <a:ahLst/>
              <a:cxnLst/>
              <a:rect l="l" t="t" r="r" b="b"/>
              <a:pathLst>
                <a:path w="763" h="131" extrusionOk="0">
                  <a:moveTo>
                    <a:pt x="762" y="1"/>
                  </a:moveTo>
                  <a:cubicBezTo>
                    <a:pt x="500" y="13"/>
                    <a:pt x="250" y="13"/>
                    <a:pt x="0" y="13"/>
                  </a:cubicBezTo>
                  <a:cubicBezTo>
                    <a:pt x="139" y="110"/>
                    <a:pt x="286" y="130"/>
                    <a:pt x="436" y="130"/>
                  </a:cubicBezTo>
                  <a:cubicBezTo>
                    <a:pt x="544" y="130"/>
                    <a:pt x="653" y="120"/>
                    <a:pt x="762" y="120"/>
                  </a:cubicBezTo>
                  <a:lnTo>
                    <a:pt x="7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5"/>
            <p:cNvSpPr/>
            <p:nvPr/>
          </p:nvSpPr>
          <p:spPr>
            <a:xfrm>
              <a:off x="5876025" y="3154300"/>
              <a:ext cx="18775" cy="3775"/>
            </a:xfrm>
            <a:custGeom>
              <a:avLst/>
              <a:gdLst/>
              <a:ahLst/>
              <a:cxnLst/>
              <a:rect l="l" t="t" r="r" b="b"/>
              <a:pathLst>
                <a:path w="751" h="151" extrusionOk="0">
                  <a:moveTo>
                    <a:pt x="389" y="1"/>
                  </a:moveTo>
                  <a:cubicBezTo>
                    <a:pt x="262" y="1"/>
                    <a:pt x="131" y="28"/>
                    <a:pt x="0" y="28"/>
                  </a:cubicBezTo>
                  <a:cubicBezTo>
                    <a:pt x="135" y="127"/>
                    <a:pt x="287" y="150"/>
                    <a:pt x="441" y="150"/>
                  </a:cubicBezTo>
                  <a:cubicBezTo>
                    <a:pt x="545" y="150"/>
                    <a:pt x="649" y="140"/>
                    <a:pt x="750" y="135"/>
                  </a:cubicBezTo>
                  <a:cubicBezTo>
                    <a:pt x="637" y="28"/>
                    <a:pt x="515" y="1"/>
                    <a:pt x="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5"/>
            <p:cNvSpPr/>
            <p:nvPr/>
          </p:nvSpPr>
          <p:spPr>
            <a:xfrm>
              <a:off x="6034975" y="3251425"/>
              <a:ext cx="15200" cy="3650"/>
            </a:xfrm>
            <a:custGeom>
              <a:avLst/>
              <a:gdLst/>
              <a:ahLst/>
              <a:cxnLst/>
              <a:rect l="l" t="t" r="r" b="b"/>
              <a:pathLst>
                <a:path w="608" h="146" extrusionOk="0">
                  <a:moveTo>
                    <a:pt x="417" y="0"/>
                  </a:moveTo>
                  <a:cubicBezTo>
                    <a:pt x="286" y="12"/>
                    <a:pt x="131" y="12"/>
                    <a:pt x="0" y="24"/>
                  </a:cubicBezTo>
                  <a:cubicBezTo>
                    <a:pt x="99" y="123"/>
                    <a:pt x="213" y="145"/>
                    <a:pt x="330" y="145"/>
                  </a:cubicBezTo>
                  <a:cubicBezTo>
                    <a:pt x="423" y="145"/>
                    <a:pt x="517" y="131"/>
                    <a:pt x="607" y="131"/>
                  </a:cubicBezTo>
                  <a:cubicBezTo>
                    <a:pt x="548" y="84"/>
                    <a:pt x="488" y="48"/>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5"/>
            <p:cNvSpPr/>
            <p:nvPr/>
          </p:nvSpPr>
          <p:spPr>
            <a:xfrm>
              <a:off x="5374175" y="3021475"/>
              <a:ext cx="15200" cy="3725"/>
            </a:xfrm>
            <a:custGeom>
              <a:avLst/>
              <a:gdLst/>
              <a:ahLst/>
              <a:cxnLst/>
              <a:rect l="l" t="t" r="r" b="b"/>
              <a:pathLst>
                <a:path w="608" h="149" extrusionOk="0">
                  <a:moveTo>
                    <a:pt x="299" y="1"/>
                  </a:moveTo>
                  <a:cubicBezTo>
                    <a:pt x="197" y="1"/>
                    <a:pt x="96" y="13"/>
                    <a:pt x="0" y="43"/>
                  </a:cubicBezTo>
                  <a:cubicBezTo>
                    <a:pt x="105" y="113"/>
                    <a:pt x="205" y="148"/>
                    <a:pt x="302" y="148"/>
                  </a:cubicBezTo>
                  <a:cubicBezTo>
                    <a:pt x="404" y="148"/>
                    <a:pt x="504" y="110"/>
                    <a:pt x="608" y="31"/>
                  </a:cubicBezTo>
                  <a:cubicBezTo>
                    <a:pt x="506" y="13"/>
                    <a:pt x="402"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5"/>
            <p:cNvSpPr/>
            <p:nvPr/>
          </p:nvSpPr>
          <p:spPr>
            <a:xfrm>
              <a:off x="5288750" y="3071650"/>
              <a:ext cx="8050" cy="7450"/>
            </a:xfrm>
            <a:custGeom>
              <a:avLst/>
              <a:gdLst/>
              <a:ahLst/>
              <a:cxnLst/>
              <a:rect l="l" t="t" r="r" b="b"/>
              <a:pathLst>
                <a:path w="322" h="298" extrusionOk="0">
                  <a:moveTo>
                    <a:pt x="179" y="0"/>
                  </a:moveTo>
                  <a:cubicBezTo>
                    <a:pt x="60" y="60"/>
                    <a:pt x="0" y="155"/>
                    <a:pt x="12" y="286"/>
                  </a:cubicBezTo>
                  <a:cubicBezTo>
                    <a:pt x="96" y="286"/>
                    <a:pt x="191" y="298"/>
                    <a:pt x="298" y="298"/>
                  </a:cubicBezTo>
                  <a:cubicBezTo>
                    <a:pt x="322" y="179"/>
                    <a:pt x="310" y="6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5"/>
            <p:cNvSpPr/>
            <p:nvPr/>
          </p:nvSpPr>
          <p:spPr>
            <a:xfrm>
              <a:off x="5805175" y="3208250"/>
              <a:ext cx="14325" cy="3675"/>
            </a:xfrm>
            <a:custGeom>
              <a:avLst/>
              <a:gdLst/>
              <a:ahLst/>
              <a:cxnLst/>
              <a:rect l="l" t="t" r="r" b="b"/>
              <a:pathLst>
                <a:path w="573" h="147" extrusionOk="0">
                  <a:moveTo>
                    <a:pt x="204" y="1"/>
                  </a:moveTo>
                  <a:cubicBezTo>
                    <a:pt x="159" y="1"/>
                    <a:pt x="114" y="3"/>
                    <a:pt x="68" y="3"/>
                  </a:cubicBezTo>
                  <a:cubicBezTo>
                    <a:pt x="46" y="3"/>
                    <a:pt x="23" y="2"/>
                    <a:pt x="1" y="1"/>
                  </a:cubicBezTo>
                  <a:lnTo>
                    <a:pt x="1" y="1"/>
                  </a:lnTo>
                  <a:cubicBezTo>
                    <a:pt x="97" y="127"/>
                    <a:pt x="221" y="147"/>
                    <a:pt x="346" y="147"/>
                  </a:cubicBezTo>
                  <a:cubicBezTo>
                    <a:pt x="405" y="147"/>
                    <a:pt x="464" y="142"/>
                    <a:pt x="521" y="142"/>
                  </a:cubicBezTo>
                  <a:cubicBezTo>
                    <a:pt x="538" y="142"/>
                    <a:pt x="555" y="143"/>
                    <a:pt x="572" y="144"/>
                  </a:cubicBezTo>
                  <a:cubicBezTo>
                    <a:pt x="469" y="17"/>
                    <a:pt x="339"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5"/>
            <p:cNvSpPr/>
            <p:nvPr/>
          </p:nvSpPr>
          <p:spPr>
            <a:xfrm>
              <a:off x="5485800" y="2988175"/>
              <a:ext cx="11925" cy="7850"/>
            </a:xfrm>
            <a:custGeom>
              <a:avLst/>
              <a:gdLst/>
              <a:ahLst/>
              <a:cxnLst/>
              <a:rect l="l" t="t" r="r" b="b"/>
              <a:pathLst>
                <a:path w="477" h="314" extrusionOk="0">
                  <a:moveTo>
                    <a:pt x="291" y="1"/>
                  </a:moveTo>
                  <a:cubicBezTo>
                    <a:pt x="247" y="1"/>
                    <a:pt x="201" y="19"/>
                    <a:pt x="155" y="53"/>
                  </a:cubicBezTo>
                  <a:cubicBezTo>
                    <a:pt x="95" y="89"/>
                    <a:pt x="48" y="160"/>
                    <a:pt x="0" y="196"/>
                  </a:cubicBezTo>
                  <a:cubicBezTo>
                    <a:pt x="57" y="283"/>
                    <a:pt x="111" y="313"/>
                    <a:pt x="163" y="313"/>
                  </a:cubicBezTo>
                  <a:cubicBezTo>
                    <a:pt x="253" y="313"/>
                    <a:pt x="339" y="226"/>
                    <a:pt x="429" y="196"/>
                  </a:cubicBezTo>
                  <a:cubicBezTo>
                    <a:pt x="476" y="160"/>
                    <a:pt x="476" y="112"/>
                    <a:pt x="429" y="65"/>
                  </a:cubicBezTo>
                  <a:cubicBezTo>
                    <a:pt x="386" y="22"/>
                    <a:pt x="339"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5"/>
            <p:cNvSpPr/>
            <p:nvPr/>
          </p:nvSpPr>
          <p:spPr>
            <a:xfrm>
              <a:off x="5390850" y="3141000"/>
              <a:ext cx="9625" cy="9300"/>
            </a:xfrm>
            <a:custGeom>
              <a:avLst/>
              <a:gdLst/>
              <a:ahLst/>
              <a:cxnLst/>
              <a:rect l="l" t="t" r="r" b="b"/>
              <a:pathLst>
                <a:path w="385" h="372" extrusionOk="0">
                  <a:moveTo>
                    <a:pt x="119" y="0"/>
                  </a:moveTo>
                  <a:cubicBezTo>
                    <a:pt x="12" y="12"/>
                    <a:pt x="0" y="36"/>
                    <a:pt x="83" y="119"/>
                  </a:cubicBezTo>
                  <a:cubicBezTo>
                    <a:pt x="95" y="191"/>
                    <a:pt x="95" y="274"/>
                    <a:pt x="107" y="369"/>
                  </a:cubicBezTo>
                  <a:cubicBezTo>
                    <a:pt x="126" y="371"/>
                    <a:pt x="142" y="371"/>
                    <a:pt x="157" y="371"/>
                  </a:cubicBezTo>
                  <a:cubicBezTo>
                    <a:pt x="385" y="371"/>
                    <a:pt x="237" y="209"/>
                    <a:pt x="226" y="119"/>
                  </a:cubicBezTo>
                  <a:cubicBezTo>
                    <a:pt x="298" y="36"/>
                    <a:pt x="28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5"/>
            <p:cNvSpPr/>
            <p:nvPr/>
          </p:nvSpPr>
          <p:spPr>
            <a:xfrm>
              <a:off x="5395300" y="3139950"/>
              <a:ext cx="15800" cy="4050"/>
            </a:xfrm>
            <a:custGeom>
              <a:avLst/>
              <a:gdLst/>
              <a:ahLst/>
              <a:cxnLst/>
              <a:rect l="l" t="t" r="r" b="b"/>
              <a:pathLst>
                <a:path w="632" h="162" extrusionOk="0">
                  <a:moveTo>
                    <a:pt x="334" y="1"/>
                  </a:moveTo>
                  <a:cubicBezTo>
                    <a:pt x="227" y="1"/>
                    <a:pt x="114" y="30"/>
                    <a:pt x="1" y="42"/>
                  </a:cubicBezTo>
                  <a:cubicBezTo>
                    <a:pt x="1" y="78"/>
                    <a:pt x="25" y="126"/>
                    <a:pt x="48" y="161"/>
                  </a:cubicBezTo>
                  <a:cubicBezTo>
                    <a:pt x="227" y="161"/>
                    <a:pt x="417" y="137"/>
                    <a:pt x="632" y="137"/>
                  </a:cubicBezTo>
                  <a:cubicBezTo>
                    <a:pt x="542" y="30"/>
                    <a:pt x="441"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5"/>
            <p:cNvSpPr/>
            <p:nvPr/>
          </p:nvSpPr>
          <p:spPr>
            <a:xfrm>
              <a:off x="5521500" y="3054825"/>
              <a:ext cx="7775" cy="5275"/>
            </a:xfrm>
            <a:custGeom>
              <a:avLst/>
              <a:gdLst/>
              <a:ahLst/>
              <a:cxnLst/>
              <a:rect l="l" t="t" r="r" b="b"/>
              <a:pathLst>
                <a:path w="311" h="211" extrusionOk="0">
                  <a:moveTo>
                    <a:pt x="155" y="0"/>
                  </a:moveTo>
                  <a:cubicBezTo>
                    <a:pt x="104" y="0"/>
                    <a:pt x="53" y="39"/>
                    <a:pt x="1" y="125"/>
                  </a:cubicBezTo>
                  <a:cubicBezTo>
                    <a:pt x="56" y="180"/>
                    <a:pt x="111" y="210"/>
                    <a:pt x="164" y="210"/>
                  </a:cubicBezTo>
                  <a:cubicBezTo>
                    <a:pt x="215" y="210"/>
                    <a:pt x="264" y="183"/>
                    <a:pt x="311" y="125"/>
                  </a:cubicBezTo>
                  <a:cubicBezTo>
                    <a:pt x="261" y="45"/>
                    <a:pt x="209"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5"/>
            <p:cNvSpPr/>
            <p:nvPr/>
          </p:nvSpPr>
          <p:spPr>
            <a:xfrm>
              <a:off x="5650700" y="3033700"/>
              <a:ext cx="11025" cy="5775"/>
            </a:xfrm>
            <a:custGeom>
              <a:avLst/>
              <a:gdLst/>
              <a:ahLst/>
              <a:cxnLst/>
              <a:rect l="l" t="t" r="r" b="b"/>
              <a:pathLst>
                <a:path w="441" h="231" extrusionOk="0">
                  <a:moveTo>
                    <a:pt x="137" y="0"/>
                  </a:moveTo>
                  <a:cubicBezTo>
                    <a:pt x="91" y="0"/>
                    <a:pt x="45" y="17"/>
                    <a:pt x="0" y="65"/>
                  </a:cubicBezTo>
                  <a:cubicBezTo>
                    <a:pt x="12" y="101"/>
                    <a:pt x="12" y="149"/>
                    <a:pt x="12" y="196"/>
                  </a:cubicBezTo>
                  <a:cubicBezTo>
                    <a:pt x="79" y="215"/>
                    <a:pt x="142" y="231"/>
                    <a:pt x="201" y="231"/>
                  </a:cubicBezTo>
                  <a:cubicBezTo>
                    <a:pt x="289" y="231"/>
                    <a:pt x="369" y="196"/>
                    <a:pt x="441" y="89"/>
                  </a:cubicBezTo>
                  <a:cubicBezTo>
                    <a:pt x="343" y="81"/>
                    <a:pt x="239"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5"/>
            <p:cNvSpPr/>
            <p:nvPr/>
          </p:nvSpPr>
          <p:spPr>
            <a:xfrm>
              <a:off x="5755175" y="3212175"/>
              <a:ext cx="14900" cy="3575"/>
            </a:xfrm>
            <a:custGeom>
              <a:avLst/>
              <a:gdLst/>
              <a:ahLst/>
              <a:cxnLst/>
              <a:rect l="l" t="t" r="r" b="b"/>
              <a:pathLst>
                <a:path w="596" h="143" extrusionOk="0">
                  <a:moveTo>
                    <a:pt x="161" y="1"/>
                  </a:moveTo>
                  <a:cubicBezTo>
                    <a:pt x="109" y="1"/>
                    <a:pt x="55" y="5"/>
                    <a:pt x="0" y="11"/>
                  </a:cubicBezTo>
                  <a:cubicBezTo>
                    <a:pt x="96" y="120"/>
                    <a:pt x="210" y="143"/>
                    <a:pt x="329" y="143"/>
                  </a:cubicBezTo>
                  <a:cubicBezTo>
                    <a:pt x="418" y="143"/>
                    <a:pt x="509" y="130"/>
                    <a:pt x="596" y="130"/>
                  </a:cubicBezTo>
                  <a:cubicBezTo>
                    <a:pt x="454" y="32"/>
                    <a:pt x="312"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5"/>
            <p:cNvSpPr/>
            <p:nvPr/>
          </p:nvSpPr>
          <p:spPr>
            <a:xfrm>
              <a:off x="5638800" y="3093350"/>
              <a:ext cx="15500" cy="3200"/>
            </a:xfrm>
            <a:custGeom>
              <a:avLst/>
              <a:gdLst/>
              <a:ahLst/>
              <a:cxnLst/>
              <a:rect l="l" t="t" r="r" b="b"/>
              <a:pathLst>
                <a:path w="620" h="128" extrusionOk="0">
                  <a:moveTo>
                    <a:pt x="293" y="1"/>
                  </a:moveTo>
                  <a:cubicBezTo>
                    <a:pt x="194" y="1"/>
                    <a:pt x="95" y="19"/>
                    <a:pt x="0" y="25"/>
                  </a:cubicBezTo>
                  <a:cubicBezTo>
                    <a:pt x="133" y="108"/>
                    <a:pt x="284" y="127"/>
                    <a:pt x="431" y="127"/>
                  </a:cubicBezTo>
                  <a:cubicBezTo>
                    <a:pt x="495" y="127"/>
                    <a:pt x="558" y="124"/>
                    <a:pt x="619" y="120"/>
                  </a:cubicBezTo>
                  <a:cubicBezTo>
                    <a:pt x="518" y="25"/>
                    <a:pt x="406"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5"/>
            <p:cNvSpPr/>
            <p:nvPr/>
          </p:nvSpPr>
          <p:spPr>
            <a:xfrm>
              <a:off x="5705750" y="3039700"/>
              <a:ext cx="6275" cy="6950"/>
            </a:xfrm>
            <a:custGeom>
              <a:avLst/>
              <a:gdLst/>
              <a:ahLst/>
              <a:cxnLst/>
              <a:rect l="l" t="t" r="r" b="b"/>
              <a:pathLst>
                <a:path w="251" h="278" extrusionOk="0">
                  <a:moveTo>
                    <a:pt x="152" y="1"/>
                  </a:moveTo>
                  <a:cubicBezTo>
                    <a:pt x="76" y="1"/>
                    <a:pt x="9" y="18"/>
                    <a:pt x="1" y="135"/>
                  </a:cubicBezTo>
                  <a:cubicBezTo>
                    <a:pt x="1" y="266"/>
                    <a:pt x="132" y="278"/>
                    <a:pt x="239" y="278"/>
                  </a:cubicBezTo>
                  <a:cubicBezTo>
                    <a:pt x="251" y="195"/>
                    <a:pt x="251" y="87"/>
                    <a:pt x="251" y="4"/>
                  </a:cubicBezTo>
                  <a:cubicBezTo>
                    <a:pt x="219" y="4"/>
                    <a:pt x="185" y="1"/>
                    <a:pt x="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5"/>
            <p:cNvSpPr/>
            <p:nvPr/>
          </p:nvSpPr>
          <p:spPr>
            <a:xfrm>
              <a:off x="5909350" y="3208850"/>
              <a:ext cx="11350" cy="3025"/>
            </a:xfrm>
            <a:custGeom>
              <a:avLst/>
              <a:gdLst/>
              <a:ahLst/>
              <a:cxnLst/>
              <a:rect l="l" t="t" r="r" b="b"/>
              <a:pathLst>
                <a:path w="454" h="121" extrusionOk="0">
                  <a:moveTo>
                    <a:pt x="1" y="1"/>
                  </a:moveTo>
                  <a:cubicBezTo>
                    <a:pt x="83" y="98"/>
                    <a:pt x="179" y="120"/>
                    <a:pt x="278" y="120"/>
                  </a:cubicBezTo>
                  <a:cubicBezTo>
                    <a:pt x="337" y="120"/>
                    <a:pt x="396" y="112"/>
                    <a:pt x="453" y="108"/>
                  </a:cubicBezTo>
                  <a:cubicBezTo>
                    <a:pt x="322" y="1"/>
                    <a:pt x="15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5"/>
            <p:cNvSpPr/>
            <p:nvPr/>
          </p:nvSpPr>
          <p:spPr>
            <a:xfrm>
              <a:off x="5471800" y="3147125"/>
              <a:ext cx="11350" cy="5550"/>
            </a:xfrm>
            <a:custGeom>
              <a:avLst/>
              <a:gdLst/>
              <a:ahLst/>
              <a:cxnLst/>
              <a:rect l="l" t="t" r="r" b="b"/>
              <a:pathLst>
                <a:path w="454" h="222" extrusionOk="0">
                  <a:moveTo>
                    <a:pt x="109" y="0"/>
                  </a:moveTo>
                  <a:cubicBezTo>
                    <a:pt x="73" y="0"/>
                    <a:pt x="36" y="2"/>
                    <a:pt x="1" y="5"/>
                  </a:cubicBezTo>
                  <a:lnTo>
                    <a:pt x="132" y="136"/>
                  </a:lnTo>
                  <a:cubicBezTo>
                    <a:pt x="177" y="195"/>
                    <a:pt x="227" y="222"/>
                    <a:pt x="282" y="222"/>
                  </a:cubicBezTo>
                  <a:cubicBezTo>
                    <a:pt x="327" y="222"/>
                    <a:pt x="376" y="204"/>
                    <a:pt x="429" y="172"/>
                  </a:cubicBezTo>
                  <a:lnTo>
                    <a:pt x="453" y="124"/>
                  </a:lnTo>
                  <a:cubicBezTo>
                    <a:pt x="352" y="24"/>
                    <a:pt x="231" y="0"/>
                    <a:pt x="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5"/>
            <p:cNvSpPr/>
            <p:nvPr/>
          </p:nvSpPr>
          <p:spPr>
            <a:xfrm>
              <a:off x="5579250" y="3118075"/>
              <a:ext cx="10750" cy="3925"/>
            </a:xfrm>
            <a:custGeom>
              <a:avLst/>
              <a:gdLst/>
              <a:ahLst/>
              <a:cxnLst/>
              <a:rect l="l" t="t" r="r" b="b"/>
              <a:pathLst>
                <a:path w="430" h="157" extrusionOk="0">
                  <a:moveTo>
                    <a:pt x="429" y="0"/>
                  </a:moveTo>
                  <a:lnTo>
                    <a:pt x="429" y="0"/>
                  </a:lnTo>
                  <a:cubicBezTo>
                    <a:pt x="287" y="24"/>
                    <a:pt x="144" y="24"/>
                    <a:pt x="1" y="36"/>
                  </a:cubicBezTo>
                  <a:cubicBezTo>
                    <a:pt x="71" y="112"/>
                    <a:pt x="144" y="157"/>
                    <a:pt x="216" y="157"/>
                  </a:cubicBezTo>
                  <a:cubicBezTo>
                    <a:pt x="290" y="157"/>
                    <a:pt x="363" y="109"/>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5"/>
            <p:cNvSpPr/>
            <p:nvPr/>
          </p:nvSpPr>
          <p:spPr>
            <a:xfrm>
              <a:off x="5403650" y="2986175"/>
              <a:ext cx="10725" cy="3625"/>
            </a:xfrm>
            <a:custGeom>
              <a:avLst/>
              <a:gdLst/>
              <a:ahLst/>
              <a:cxnLst/>
              <a:rect l="l" t="t" r="r" b="b"/>
              <a:pathLst>
                <a:path w="429" h="145" extrusionOk="0">
                  <a:moveTo>
                    <a:pt x="215" y="0"/>
                  </a:moveTo>
                  <a:cubicBezTo>
                    <a:pt x="144" y="0"/>
                    <a:pt x="70" y="45"/>
                    <a:pt x="0" y="133"/>
                  </a:cubicBezTo>
                  <a:cubicBezTo>
                    <a:pt x="143" y="133"/>
                    <a:pt x="286" y="145"/>
                    <a:pt x="429" y="145"/>
                  </a:cubicBezTo>
                  <a:cubicBezTo>
                    <a:pt x="362" y="48"/>
                    <a:pt x="28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5"/>
            <p:cNvSpPr/>
            <p:nvPr/>
          </p:nvSpPr>
          <p:spPr>
            <a:xfrm>
              <a:off x="5668550" y="3199925"/>
              <a:ext cx="7475" cy="4025"/>
            </a:xfrm>
            <a:custGeom>
              <a:avLst/>
              <a:gdLst/>
              <a:ahLst/>
              <a:cxnLst/>
              <a:rect l="l" t="t" r="r" b="b"/>
              <a:pathLst>
                <a:path w="299" h="161" extrusionOk="0">
                  <a:moveTo>
                    <a:pt x="191" y="24"/>
                  </a:moveTo>
                  <a:cubicBezTo>
                    <a:pt x="132" y="60"/>
                    <a:pt x="1" y="1"/>
                    <a:pt x="13" y="143"/>
                  </a:cubicBezTo>
                  <a:cubicBezTo>
                    <a:pt x="13" y="152"/>
                    <a:pt x="72" y="160"/>
                    <a:pt x="128" y="160"/>
                  </a:cubicBezTo>
                  <a:cubicBezTo>
                    <a:pt x="151" y="160"/>
                    <a:pt x="174" y="159"/>
                    <a:pt x="191" y="155"/>
                  </a:cubicBezTo>
                  <a:cubicBezTo>
                    <a:pt x="239" y="143"/>
                    <a:pt x="263" y="96"/>
                    <a:pt x="298" y="60"/>
                  </a:cubicBezTo>
                  <a:cubicBezTo>
                    <a:pt x="263" y="36"/>
                    <a:pt x="239" y="24"/>
                    <a:pt x="19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5"/>
            <p:cNvSpPr/>
            <p:nvPr/>
          </p:nvSpPr>
          <p:spPr>
            <a:xfrm>
              <a:off x="5661700" y="3090700"/>
              <a:ext cx="11050" cy="3575"/>
            </a:xfrm>
            <a:custGeom>
              <a:avLst/>
              <a:gdLst/>
              <a:ahLst/>
              <a:cxnLst/>
              <a:rect l="l" t="t" r="r" b="b"/>
              <a:pathLst>
                <a:path w="442" h="143" extrusionOk="0">
                  <a:moveTo>
                    <a:pt x="1" y="0"/>
                  </a:moveTo>
                  <a:lnTo>
                    <a:pt x="1" y="119"/>
                  </a:lnTo>
                  <a:cubicBezTo>
                    <a:pt x="156" y="95"/>
                    <a:pt x="322" y="143"/>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5"/>
            <p:cNvSpPr/>
            <p:nvPr/>
          </p:nvSpPr>
          <p:spPr>
            <a:xfrm>
              <a:off x="5676300" y="3089875"/>
              <a:ext cx="11925" cy="3450"/>
            </a:xfrm>
            <a:custGeom>
              <a:avLst/>
              <a:gdLst/>
              <a:ahLst/>
              <a:cxnLst/>
              <a:rect l="l" t="t" r="r" b="b"/>
              <a:pathLst>
                <a:path w="477" h="138" extrusionOk="0">
                  <a:moveTo>
                    <a:pt x="171" y="1"/>
                  </a:moveTo>
                  <a:cubicBezTo>
                    <a:pt x="115" y="1"/>
                    <a:pt x="57" y="9"/>
                    <a:pt x="0" y="21"/>
                  </a:cubicBezTo>
                  <a:cubicBezTo>
                    <a:pt x="78" y="113"/>
                    <a:pt x="168" y="138"/>
                    <a:pt x="266" y="138"/>
                  </a:cubicBezTo>
                  <a:cubicBezTo>
                    <a:pt x="333" y="138"/>
                    <a:pt x="404" y="126"/>
                    <a:pt x="476" y="116"/>
                  </a:cubicBezTo>
                  <a:cubicBezTo>
                    <a:pt x="383" y="30"/>
                    <a:pt x="278"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35"/>
            <p:cNvSpPr/>
            <p:nvPr/>
          </p:nvSpPr>
          <p:spPr>
            <a:xfrm>
              <a:off x="5678975" y="3097375"/>
              <a:ext cx="11625" cy="3250"/>
            </a:xfrm>
            <a:custGeom>
              <a:avLst/>
              <a:gdLst/>
              <a:ahLst/>
              <a:cxnLst/>
              <a:rect l="l" t="t" r="r" b="b"/>
              <a:pathLst>
                <a:path w="465" h="130" extrusionOk="0">
                  <a:moveTo>
                    <a:pt x="191" y="1"/>
                  </a:moveTo>
                  <a:cubicBezTo>
                    <a:pt x="128" y="1"/>
                    <a:pt x="63" y="10"/>
                    <a:pt x="0" y="19"/>
                  </a:cubicBezTo>
                  <a:cubicBezTo>
                    <a:pt x="94" y="96"/>
                    <a:pt x="200" y="130"/>
                    <a:pt x="318" y="130"/>
                  </a:cubicBezTo>
                  <a:cubicBezTo>
                    <a:pt x="365" y="130"/>
                    <a:pt x="414" y="124"/>
                    <a:pt x="465" y="114"/>
                  </a:cubicBezTo>
                  <a:cubicBezTo>
                    <a:pt x="391" y="25"/>
                    <a:pt x="294"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35"/>
            <p:cNvSpPr/>
            <p:nvPr/>
          </p:nvSpPr>
          <p:spPr>
            <a:xfrm>
              <a:off x="5595625" y="3030600"/>
              <a:ext cx="12225" cy="6650"/>
            </a:xfrm>
            <a:custGeom>
              <a:avLst/>
              <a:gdLst/>
              <a:ahLst/>
              <a:cxnLst/>
              <a:rect l="l" t="t" r="r" b="b"/>
              <a:pathLst>
                <a:path w="489" h="266" extrusionOk="0">
                  <a:moveTo>
                    <a:pt x="215" y="0"/>
                  </a:moveTo>
                  <a:cubicBezTo>
                    <a:pt x="155" y="0"/>
                    <a:pt x="99" y="15"/>
                    <a:pt x="48" y="47"/>
                  </a:cubicBezTo>
                  <a:cubicBezTo>
                    <a:pt x="1" y="106"/>
                    <a:pt x="13" y="154"/>
                    <a:pt x="72" y="201"/>
                  </a:cubicBezTo>
                  <a:cubicBezTo>
                    <a:pt x="161" y="242"/>
                    <a:pt x="256" y="266"/>
                    <a:pt x="352" y="266"/>
                  </a:cubicBezTo>
                  <a:cubicBezTo>
                    <a:pt x="397" y="266"/>
                    <a:pt x="443" y="260"/>
                    <a:pt x="489" y="249"/>
                  </a:cubicBezTo>
                  <a:lnTo>
                    <a:pt x="489" y="82"/>
                  </a:lnTo>
                  <a:cubicBezTo>
                    <a:pt x="465" y="70"/>
                    <a:pt x="429" y="47"/>
                    <a:pt x="382" y="35"/>
                  </a:cubicBezTo>
                  <a:cubicBezTo>
                    <a:pt x="325" y="12"/>
                    <a:pt x="26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5"/>
            <p:cNvSpPr/>
            <p:nvPr/>
          </p:nvSpPr>
          <p:spPr>
            <a:xfrm>
              <a:off x="5583425" y="3031450"/>
              <a:ext cx="11925" cy="4425"/>
            </a:xfrm>
            <a:custGeom>
              <a:avLst/>
              <a:gdLst/>
              <a:ahLst/>
              <a:cxnLst/>
              <a:rect l="l" t="t" r="r" b="b"/>
              <a:pathLst>
                <a:path w="477" h="177" extrusionOk="0">
                  <a:moveTo>
                    <a:pt x="429" y="13"/>
                  </a:moveTo>
                  <a:lnTo>
                    <a:pt x="429" y="13"/>
                  </a:lnTo>
                  <a:cubicBezTo>
                    <a:pt x="274" y="60"/>
                    <a:pt x="96" y="1"/>
                    <a:pt x="0" y="167"/>
                  </a:cubicBezTo>
                  <a:cubicBezTo>
                    <a:pt x="66" y="173"/>
                    <a:pt x="131" y="176"/>
                    <a:pt x="200" y="176"/>
                  </a:cubicBezTo>
                  <a:cubicBezTo>
                    <a:pt x="268" y="176"/>
                    <a:pt x="340" y="173"/>
                    <a:pt x="417" y="167"/>
                  </a:cubicBezTo>
                  <a:cubicBezTo>
                    <a:pt x="453" y="120"/>
                    <a:pt x="477" y="72"/>
                    <a:pt x="429"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5"/>
            <p:cNvSpPr/>
            <p:nvPr/>
          </p:nvSpPr>
          <p:spPr>
            <a:xfrm>
              <a:off x="5596825" y="3029100"/>
              <a:ext cx="8350" cy="3275"/>
            </a:xfrm>
            <a:custGeom>
              <a:avLst/>
              <a:gdLst/>
              <a:ahLst/>
              <a:cxnLst/>
              <a:rect l="l" t="t" r="r" b="b"/>
              <a:pathLst>
                <a:path w="334" h="131" extrusionOk="0">
                  <a:moveTo>
                    <a:pt x="140" y="1"/>
                  </a:moveTo>
                  <a:cubicBezTo>
                    <a:pt x="90" y="1"/>
                    <a:pt x="43" y="35"/>
                    <a:pt x="0" y="130"/>
                  </a:cubicBezTo>
                  <a:cubicBezTo>
                    <a:pt x="119" y="107"/>
                    <a:pt x="215" y="107"/>
                    <a:pt x="334" y="107"/>
                  </a:cubicBezTo>
                  <a:cubicBezTo>
                    <a:pt x="268" y="54"/>
                    <a:pt x="202"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5"/>
            <p:cNvSpPr/>
            <p:nvPr/>
          </p:nvSpPr>
          <p:spPr>
            <a:xfrm>
              <a:off x="5859050" y="3147250"/>
              <a:ext cx="7175" cy="2875"/>
            </a:xfrm>
            <a:custGeom>
              <a:avLst/>
              <a:gdLst/>
              <a:ahLst/>
              <a:cxnLst/>
              <a:rect l="l" t="t" r="r" b="b"/>
              <a:pathLst>
                <a:path w="287" h="115" extrusionOk="0">
                  <a:moveTo>
                    <a:pt x="286" y="0"/>
                  </a:moveTo>
                  <a:lnTo>
                    <a:pt x="286" y="0"/>
                  </a:lnTo>
                  <a:cubicBezTo>
                    <a:pt x="191" y="12"/>
                    <a:pt x="108" y="12"/>
                    <a:pt x="1" y="12"/>
                  </a:cubicBezTo>
                  <a:cubicBezTo>
                    <a:pt x="50" y="83"/>
                    <a:pt x="94" y="114"/>
                    <a:pt x="137" y="114"/>
                  </a:cubicBezTo>
                  <a:cubicBezTo>
                    <a:pt x="187" y="114"/>
                    <a:pt x="235" y="71"/>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5"/>
            <p:cNvSpPr/>
            <p:nvPr/>
          </p:nvSpPr>
          <p:spPr>
            <a:xfrm>
              <a:off x="5866200" y="3097225"/>
              <a:ext cx="3600" cy="7475"/>
            </a:xfrm>
            <a:custGeom>
              <a:avLst/>
              <a:gdLst/>
              <a:ahLst/>
              <a:cxnLst/>
              <a:rect l="l" t="t" r="r" b="b"/>
              <a:pathLst>
                <a:path w="144" h="299" extrusionOk="0">
                  <a:moveTo>
                    <a:pt x="0" y="1"/>
                  </a:moveTo>
                  <a:cubicBezTo>
                    <a:pt x="0" y="120"/>
                    <a:pt x="24" y="227"/>
                    <a:pt x="131" y="299"/>
                  </a:cubicBezTo>
                  <a:cubicBezTo>
                    <a:pt x="131" y="191"/>
                    <a:pt x="143" y="10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5"/>
            <p:cNvSpPr/>
            <p:nvPr/>
          </p:nvSpPr>
          <p:spPr>
            <a:xfrm>
              <a:off x="5557225" y="3129675"/>
              <a:ext cx="8375" cy="2275"/>
            </a:xfrm>
            <a:custGeom>
              <a:avLst/>
              <a:gdLst/>
              <a:ahLst/>
              <a:cxnLst/>
              <a:rect l="l" t="t" r="r" b="b"/>
              <a:pathLst>
                <a:path w="335" h="91" extrusionOk="0">
                  <a:moveTo>
                    <a:pt x="1" y="1"/>
                  </a:moveTo>
                  <a:cubicBezTo>
                    <a:pt x="52" y="63"/>
                    <a:pt x="105" y="90"/>
                    <a:pt x="159" y="90"/>
                  </a:cubicBezTo>
                  <a:cubicBezTo>
                    <a:pt x="218" y="90"/>
                    <a:pt x="278" y="57"/>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5"/>
            <p:cNvSpPr/>
            <p:nvPr/>
          </p:nvSpPr>
          <p:spPr>
            <a:xfrm>
              <a:off x="5567650" y="3129575"/>
              <a:ext cx="8350" cy="3400"/>
            </a:xfrm>
            <a:custGeom>
              <a:avLst/>
              <a:gdLst/>
              <a:ahLst/>
              <a:cxnLst/>
              <a:rect l="l" t="t" r="r" b="b"/>
              <a:pathLst>
                <a:path w="334" h="136" extrusionOk="0">
                  <a:moveTo>
                    <a:pt x="86" y="0"/>
                  </a:moveTo>
                  <a:cubicBezTo>
                    <a:pt x="58" y="0"/>
                    <a:pt x="30" y="2"/>
                    <a:pt x="0" y="5"/>
                  </a:cubicBezTo>
                  <a:cubicBezTo>
                    <a:pt x="12" y="52"/>
                    <a:pt x="36" y="88"/>
                    <a:pt x="48" y="124"/>
                  </a:cubicBezTo>
                  <a:cubicBezTo>
                    <a:pt x="131" y="136"/>
                    <a:pt x="227" y="136"/>
                    <a:pt x="334" y="136"/>
                  </a:cubicBezTo>
                  <a:cubicBezTo>
                    <a:pt x="269" y="25"/>
                    <a:pt x="183" y="0"/>
                    <a:pt x="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5"/>
            <p:cNvSpPr/>
            <p:nvPr/>
          </p:nvSpPr>
          <p:spPr>
            <a:xfrm>
              <a:off x="5568550" y="3118975"/>
              <a:ext cx="6850" cy="2475"/>
            </a:xfrm>
            <a:custGeom>
              <a:avLst/>
              <a:gdLst/>
              <a:ahLst/>
              <a:cxnLst/>
              <a:rect l="l" t="t" r="r" b="b"/>
              <a:pathLst>
                <a:path w="274" h="99" extrusionOk="0">
                  <a:moveTo>
                    <a:pt x="0" y="0"/>
                  </a:moveTo>
                  <a:cubicBezTo>
                    <a:pt x="42" y="66"/>
                    <a:pt x="89" y="98"/>
                    <a:pt x="137" y="98"/>
                  </a:cubicBezTo>
                  <a:cubicBezTo>
                    <a:pt x="185" y="98"/>
                    <a:pt x="232" y="66"/>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5"/>
            <p:cNvSpPr/>
            <p:nvPr/>
          </p:nvSpPr>
          <p:spPr>
            <a:xfrm>
              <a:off x="5693550" y="3073125"/>
              <a:ext cx="4500" cy="5075"/>
            </a:xfrm>
            <a:custGeom>
              <a:avLst/>
              <a:gdLst/>
              <a:ahLst/>
              <a:cxnLst/>
              <a:rect l="l" t="t" r="r" b="b"/>
              <a:pathLst>
                <a:path w="180" h="203" extrusionOk="0">
                  <a:moveTo>
                    <a:pt x="96" y="1"/>
                  </a:moveTo>
                  <a:cubicBezTo>
                    <a:pt x="85" y="1"/>
                    <a:pt x="76" y="5"/>
                    <a:pt x="72" y="12"/>
                  </a:cubicBezTo>
                  <a:cubicBezTo>
                    <a:pt x="1" y="120"/>
                    <a:pt x="36" y="191"/>
                    <a:pt x="179" y="203"/>
                  </a:cubicBezTo>
                  <a:lnTo>
                    <a:pt x="179" y="60"/>
                  </a:lnTo>
                  <a:cubicBezTo>
                    <a:pt x="155" y="19"/>
                    <a:pt x="119"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5"/>
            <p:cNvSpPr/>
            <p:nvPr/>
          </p:nvSpPr>
          <p:spPr>
            <a:xfrm>
              <a:off x="5617950" y="3139800"/>
              <a:ext cx="7775" cy="4200"/>
            </a:xfrm>
            <a:custGeom>
              <a:avLst/>
              <a:gdLst/>
              <a:ahLst/>
              <a:cxnLst/>
              <a:rect l="l" t="t" r="r" b="b"/>
              <a:pathLst>
                <a:path w="311" h="168" extrusionOk="0">
                  <a:moveTo>
                    <a:pt x="227" y="1"/>
                  </a:moveTo>
                  <a:cubicBezTo>
                    <a:pt x="143" y="1"/>
                    <a:pt x="72" y="12"/>
                    <a:pt x="1" y="24"/>
                  </a:cubicBezTo>
                  <a:cubicBezTo>
                    <a:pt x="1" y="72"/>
                    <a:pt x="12" y="120"/>
                    <a:pt x="24" y="167"/>
                  </a:cubicBezTo>
                  <a:cubicBezTo>
                    <a:pt x="143" y="167"/>
                    <a:pt x="251" y="143"/>
                    <a:pt x="310" y="24"/>
                  </a:cubicBezTo>
                  <a:cubicBezTo>
                    <a:pt x="286" y="12"/>
                    <a:pt x="251"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5"/>
            <p:cNvSpPr/>
            <p:nvPr/>
          </p:nvSpPr>
          <p:spPr>
            <a:xfrm>
              <a:off x="5402150" y="3103475"/>
              <a:ext cx="8950" cy="5175"/>
            </a:xfrm>
            <a:custGeom>
              <a:avLst/>
              <a:gdLst/>
              <a:ahLst/>
              <a:cxnLst/>
              <a:rect l="l" t="t" r="r" b="b"/>
              <a:pathLst>
                <a:path w="358" h="207" extrusionOk="0">
                  <a:moveTo>
                    <a:pt x="72" y="1"/>
                  </a:moveTo>
                  <a:lnTo>
                    <a:pt x="60" y="25"/>
                  </a:lnTo>
                  <a:cubicBezTo>
                    <a:pt x="1" y="84"/>
                    <a:pt x="1" y="132"/>
                    <a:pt x="24" y="180"/>
                  </a:cubicBezTo>
                  <a:cubicBezTo>
                    <a:pt x="54" y="197"/>
                    <a:pt x="81" y="206"/>
                    <a:pt x="108" y="206"/>
                  </a:cubicBezTo>
                  <a:cubicBezTo>
                    <a:pt x="134" y="206"/>
                    <a:pt x="161" y="197"/>
                    <a:pt x="191" y="180"/>
                  </a:cubicBezTo>
                  <a:cubicBezTo>
                    <a:pt x="251" y="144"/>
                    <a:pt x="298" y="84"/>
                    <a:pt x="358" y="37"/>
                  </a:cubicBezTo>
                  <a:cubicBezTo>
                    <a:pt x="262" y="37"/>
                    <a:pt x="167" y="25"/>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5"/>
            <p:cNvSpPr/>
            <p:nvPr/>
          </p:nvSpPr>
          <p:spPr>
            <a:xfrm>
              <a:off x="5425075" y="3140875"/>
              <a:ext cx="7175" cy="3125"/>
            </a:xfrm>
            <a:custGeom>
              <a:avLst/>
              <a:gdLst/>
              <a:ahLst/>
              <a:cxnLst/>
              <a:rect l="l" t="t" r="r" b="b"/>
              <a:pathLst>
                <a:path w="287" h="125" extrusionOk="0">
                  <a:moveTo>
                    <a:pt x="145" y="1"/>
                  </a:moveTo>
                  <a:cubicBezTo>
                    <a:pt x="97" y="1"/>
                    <a:pt x="47" y="36"/>
                    <a:pt x="0" y="100"/>
                  </a:cubicBezTo>
                  <a:cubicBezTo>
                    <a:pt x="96" y="124"/>
                    <a:pt x="203" y="124"/>
                    <a:pt x="286" y="124"/>
                  </a:cubicBezTo>
                  <a:cubicBezTo>
                    <a:pt x="244" y="39"/>
                    <a:pt x="195" y="1"/>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5"/>
            <p:cNvSpPr/>
            <p:nvPr/>
          </p:nvSpPr>
          <p:spPr>
            <a:xfrm>
              <a:off x="5414350" y="3140975"/>
              <a:ext cx="7175" cy="3025"/>
            </a:xfrm>
            <a:custGeom>
              <a:avLst/>
              <a:gdLst/>
              <a:ahLst/>
              <a:cxnLst/>
              <a:rect l="l" t="t" r="r" b="b"/>
              <a:pathLst>
                <a:path w="287" h="121" extrusionOk="0">
                  <a:moveTo>
                    <a:pt x="145" y="1"/>
                  </a:moveTo>
                  <a:cubicBezTo>
                    <a:pt x="97" y="1"/>
                    <a:pt x="50" y="40"/>
                    <a:pt x="1" y="120"/>
                  </a:cubicBezTo>
                  <a:cubicBezTo>
                    <a:pt x="96" y="96"/>
                    <a:pt x="191" y="96"/>
                    <a:pt x="286" y="96"/>
                  </a:cubicBezTo>
                  <a:cubicBezTo>
                    <a:pt x="235" y="34"/>
                    <a:pt x="189" y="1"/>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5"/>
            <p:cNvSpPr/>
            <p:nvPr/>
          </p:nvSpPr>
          <p:spPr>
            <a:xfrm>
              <a:off x="5384600" y="3140725"/>
              <a:ext cx="8950" cy="3275"/>
            </a:xfrm>
            <a:custGeom>
              <a:avLst/>
              <a:gdLst/>
              <a:ahLst/>
              <a:cxnLst/>
              <a:rect l="l" t="t" r="r" b="b"/>
              <a:pathLst>
                <a:path w="358" h="131" extrusionOk="0">
                  <a:moveTo>
                    <a:pt x="127" y="1"/>
                  </a:moveTo>
                  <a:cubicBezTo>
                    <a:pt x="86" y="1"/>
                    <a:pt x="44" y="3"/>
                    <a:pt x="0" y="11"/>
                  </a:cubicBezTo>
                  <a:cubicBezTo>
                    <a:pt x="107" y="35"/>
                    <a:pt x="214" y="83"/>
                    <a:pt x="310" y="130"/>
                  </a:cubicBezTo>
                  <a:cubicBezTo>
                    <a:pt x="333" y="83"/>
                    <a:pt x="345" y="47"/>
                    <a:pt x="357" y="11"/>
                  </a:cubicBezTo>
                  <a:cubicBezTo>
                    <a:pt x="286" y="11"/>
                    <a:pt x="209" y="1"/>
                    <a:pt x="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5"/>
            <p:cNvSpPr/>
            <p:nvPr/>
          </p:nvSpPr>
          <p:spPr>
            <a:xfrm>
              <a:off x="5470900" y="3133925"/>
              <a:ext cx="8375" cy="2475"/>
            </a:xfrm>
            <a:custGeom>
              <a:avLst/>
              <a:gdLst/>
              <a:ahLst/>
              <a:cxnLst/>
              <a:rect l="l" t="t" r="r" b="b"/>
              <a:pathLst>
                <a:path w="335" h="99" extrusionOk="0">
                  <a:moveTo>
                    <a:pt x="168" y="0"/>
                  </a:moveTo>
                  <a:cubicBezTo>
                    <a:pt x="111" y="0"/>
                    <a:pt x="54" y="27"/>
                    <a:pt x="1" y="81"/>
                  </a:cubicBezTo>
                  <a:cubicBezTo>
                    <a:pt x="60" y="93"/>
                    <a:pt x="117" y="99"/>
                    <a:pt x="172" y="99"/>
                  </a:cubicBezTo>
                  <a:cubicBezTo>
                    <a:pt x="227" y="99"/>
                    <a:pt x="281" y="93"/>
                    <a:pt x="334" y="81"/>
                  </a:cubicBezTo>
                  <a:cubicBezTo>
                    <a:pt x="281" y="27"/>
                    <a:pt x="224"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5"/>
            <p:cNvSpPr/>
            <p:nvPr/>
          </p:nvSpPr>
          <p:spPr>
            <a:xfrm>
              <a:off x="5499475" y="3115725"/>
              <a:ext cx="8675" cy="2375"/>
            </a:xfrm>
            <a:custGeom>
              <a:avLst/>
              <a:gdLst/>
              <a:ahLst/>
              <a:cxnLst/>
              <a:rect l="l" t="t" r="r" b="b"/>
              <a:pathLst>
                <a:path w="347" h="95" extrusionOk="0">
                  <a:moveTo>
                    <a:pt x="190" y="0"/>
                  </a:moveTo>
                  <a:cubicBezTo>
                    <a:pt x="128" y="0"/>
                    <a:pt x="65" y="37"/>
                    <a:pt x="1" y="94"/>
                  </a:cubicBezTo>
                  <a:lnTo>
                    <a:pt x="346" y="94"/>
                  </a:lnTo>
                  <a:cubicBezTo>
                    <a:pt x="296" y="28"/>
                    <a:pt x="24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5"/>
            <p:cNvSpPr/>
            <p:nvPr/>
          </p:nvSpPr>
          <p:spPr>
            <a:xfrm>
              <a:off x="5446800" y="3132650"/>
              <a:ext cx="6575" cy="4200"/>
            </a:xfrm>
            <a:custGeom>
              <a:avLst/>
              <a:gdLst/>
              <a:ahLst/>
              <a:cxnLst/>
              <a:rect l="l" t="t" r="r" b="b"/>
              <a:pathLst>
                <a:path w="263" h="168" extrusionOk="0">
                  <a:moveTo>
                    <a:pt x="0" y="1"/>
                  </a:moveTo>
                  <a:lnTo>
                    <a:pt x="0" y="1"/>
                  </a:lnTo>
                  <a:cubicBezTo>
                    <a:pt x="48" y="120"/>
                    <a:pt x="143" y="167"/>
                    <a:pt x="262" y="167"/>
                  </a:cubicBezTo>
                  <a:cubicBezTo>
                    <a:pt x="262" y="120"/>
                    <a:pt x="251" y="84"/>
                    <a:pt x="251" y="48"/>
                  </a:cubicBezTo>
                  <a:cubicBezTo>
                    <a:pt x="167" y="37"/>
                    <a:pt x="84"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5"/>
            <p:cNvSpPr/>
            <p:nvPr/>
          </p:nvSpPr>
          <p:spPr>
            <a:xfrm>
              <a:off x="5460500" y="3134525"/>
              <a:ext cx="8350" cy="2025"/>
            </a:xfrm>
            <a:custGeom>
              <a:avLst/>
              <a:gdLst/>
              <a:ahLst/>
              <a:cxnLst/>
              <a:rect l="l" t="t" r="r" b="b"/>
              <a:pathLst>
                <a:path w="334" h="81" extrusionOk="0">
                  <a:moveTo>
                    <a:pt x="167" y="0"/>
                  </a:moveTo>
                  <a:cubicBezTo>
                    <a:pt x="110" y="0"/>
                    <a:pt x="54" y="27"/>
                    <a:pt x="0" y="81"/>
                  </a:cubicBezTo>
                  <a:lnTo>
                    <a:pt x="334" y="81"/>
                  </a:lnTo>
                  <a:cubicBezTo>
                    <a:pt x="280" y="27"/>
                    <a:pt x="22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5"/>
            <p:cNvSpPr/>
            <p:nvPr/>
          </p:nvSpPr>
          <p:spPr>
            <a:xfrm>
              <a:off x="5439350" y="3144125"/>
              <a:ext cx="3600" cy="3150"/>
            </a:xfrm>
            <a:custGeom>
              <a:avLst/>
              <a:gdLst/>
              <a:ahLst/>
              <a:cxnLst/>
              <a:rect l="l" t="t" r="r" b="b"/>
              <a:pathLst>
                <a:path w="144" h="126" extrusionOk="0">
                  <a:moveTo>
                    <a:pt x="45" y="1"/>
                  </a:moveTo>
                  <a:cubicBezTo>
                    <a:pt x="31" y="1"/>
                    <a:pt x="17" y="2"/>
                    <a:pt x="1" y="6"/>
                  </a:cubicBezTo>
                  <a:cubicBezTo>
                    <a:pt x="37" y="42"/>
                    <a:pt x="108" y="78"/>
                    <a:pt x="144" y="125"/>
                  </a:cubicBezTo>
                  <a:cubicBezTo>
                    <a:pt x="144" y="78"/>
                    <a:pt x="132" y="42"/>
                    <a:pt x="132" y="6"/>
                  </a:cubicBezTo>
                  <a:cubicBezTo>
                    <a:pt x="100" y="6"/>
                    <a:pt x="74" y="1"/>
                    <a:pt x="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5"/>
            <p:cNvSpPr/>
            <p:nvPr/>
          </p:nvSpPr>
          <p:spPr>
            <a:xfrm>
              <a:off x="5457225" y="3118975"/>
              <a:ext cx="3600" cy="3700"/>
            </a:xfrm>
            <a:custGeom>
              <a:avLst/>
              <a:gdLst/>
              <a:ahLst/>
              <a:cxnLst/>
              <a:rect l="l" t="t" r="r" b="b"/>
              <a:pathLst>
                <a:path w="144" h="148" extrusionOk="0">
                  <a:moveTo>
                    <a:pt x="143" y="0"/>
                  </a:moveTo>
                  <a:lnTo>
                    <a:pt x="143" y="0"/>
                  </a:lnTo>
                  <a:cubicBezTo>
                    <a:pt x="107" y="48"/>
                    <a:pt x="48" y="83"/>
                    <a:pt x="0" y="131"/>
                  </a:cubicBezTo>
                  <a:cubicBezTo>
                    <a:pt x="34" y="140"/>
                    <a:pt x="62" y="148"/>
                    <a:pt x="92" y="148"/>
                  </a:cubicBezTo>
                  <a:cubicBezTo>
                    <a:pt x="104" y="148"/>
                    <a:pt x="117" y="146"/>
                    <a:pt x="131" y="143"/>
                  </a:cubicBezTo>
                  <a:cubicBezTo>
                    <a:pt x="131" y="107"/>
                    <a:pt x="143"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5"/>
            <p:cNvSpPr/>
            <p:nvPr/>
          </p:nvSpPr>
          <p:spPr>
            <a:xfrm>
              <a:off x="5575975" y="2980850"/>
              <a:ext cx="3600" cy="1225"/>
            </a:xfrm>
            <a:custGeom>
              <a:avLst/>
              <a:gdLst/>
              <a:ahLst/>
              <a:cxnLst/>
              <a:rect l="l" t="t" r="r" b="b"/>
              <a:pathLst>
                <a:path w="144" h="49" extrusionOk="0">
                  <a:moveTo>
                    <a:pt x="96" y="1"/>
                  </a:moveTo>
                  <a:cubicBezTo>
                    <a:pt x="60" y="13"/>
                    <a:pt x="25" y="24"/>
                    <a:pt x="1" y="48"/>
                  </a:cubicBezTo>
                  <a:lnTo>
                    <a:pt x="144" y="48"/>
                  </a:lnTo>
                  <a:cubicBezTo>
                    <a:pt x="132" y="36"/>
                    <a:pt x="120"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5"/>
            <p:cNvSpPr/>
            <p:nvPr/>
          </p:nvSpPr>
          <p:spPr>
            <a:xfrm>
              <a:off x="5575375" y="3132950"/>
              <a:ext cx="3900" cy="1925"/>
            </a:xfrm>
            <a:custGeom>
              <a:avLst/>
              <a:gdLst/>
              <a:ahLst/>
              <a:cxnLst/>
              <a:rect l="l" t="t" r="r" b="b"/>
              <a:pathLst>
                <a:path w="156" h="77" extrusionOk="0">
                  <a:moveTo>
                    <a:pt x="1" y="1"/>
                  </a:moveTo>
                  <a:cubicBezTo>
                    <a:pt x="24" y="53"/>
                    <a:pt x="50" y="77"/>
                    <a:pt x="76" y="77"/>
                  </a:cubicBezTo>
                  <a:cubicBezTo>
                    <a:pt x="104" y="77"/>
                    <a:pt x="131" y="50"/>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5"/>
            <p:cNvSpPr/>
            <p:nvPr/>
          </p:nvSpPr>
          <p:spPr>
            <a:xfrm>
              <a:off x="5593250" y="3032350"/>
              <a:ext cx="3900" cy="3600"/>
            </a:xfrm>
            <a:custGeom>
              <a:avLst/>
              <a:gdLst/>
              <a:ahLst/>
              <a:cxnLst/>
              <a:rect l="l" t="t" r="r" b="b"/>
              <a:pathLst>
                <a:path w="156" h="144" extrusionOk="0">
                  <a:moveTo>
                    <a:pt x="24" y="0"/>
                  </a:moveTo>
                  <a:cubicBezTo>
                    <a:pt x="24" y="36"/>
                    <a:pt x="0" y="96"/>
                    <a:pt x="0" y="143"/>
                  </a:cubicBezTo>
                  <a:lnTo>
                    <a:pt x="155" y="143"/>
                  </a:lnTo>
                  <a:cubicBezTo>
                    <a:pt x="131" y="84"/>
                    <a:pt x="131" y="36"/>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5"/>
            <p:cNvSpPr/>
            <p:nvPr/>
          </p:nvSpPr>
          <p:spPr>
            <a:xfrm>
              <a:off x="5550075" y="3129375"/>
              <a:ext cx="4200" cy="1625"/>
            </a:xfrm>
            <a:custGeom>
              <a:avLst/>
              <a:gdLst/>
              <a:ahLst/>
              <a:cxnLst/>
              <a:rect l="l" t="t" r="r" b="b"/>
              <a:pathLst>
                <a:path w="168" h="65" extrusionOk="0">
                  <a:moveTo>
                    <a:pt x="168" y="1"/>
                  </a:moveTo>
                  <a:cubicBezTo>
                    <a:pt x="108" y="1"/>
                    <a:pt x="49" y="13"/>
                    <a:pt x="1" y="13"/>
                  </a:cubicBezTo>
                  <a:cubicBezTo>
                    <a:pt x="30" y="47"/>
                    <a:pt x="58" y="65"/>
                    <a:pt x="85" y="65"/>
                  </a:cubicBezTo>
                  <a:cubicBezTo>
                    <a:pt x="115" y="65"/>
                    <a:pt x="143" y="44"/>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5"/>
            <p:cNvSpPr/>
            <p:nvPr/>
          </p:nvSpPr>
          <p:spPr>
            <a:xfrm>
              <a:off x="5561400" y="3118975"/>
              <a:ext cx="3600" cy="1200"/>
            </a:xfrm>
            <a:custGeom>
              <a:avLst/>
              <a:gdLst/>
              <a:ahLst/>
              <a:cxnLst/>
              <a:rect l="l" t="t" r="r" b="b"/>
              <a:pathLst>
                <a:path w="144" h="48" extrusionOk="0">
                  <a:moveTo>
                    <a:pt x="0" y="0"/>
                  </a:moveTo>
                  <a:cubicBezTo>
                    <a:pt x="12" y="12"/>
                    <a:pt x="24" y="48"/>
                    <a:pt x="48" y="48"/>
                  </a:cubicBezTo>
                  <a:cubicBezTo>
                    <a:pt x="72" y="24"/>
                    <a:pt x="119" y="1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5"/>
            <p:cNvSpPr/>
            <p:nvPr/>
          </p:nvSpPr>
          <p:spPr>
            <a:xfrm>
              <a:off x="5611400" y="3032350"/>
              <a:ext cx="3600" cy="1800"/>
            </a:xfrm>
            <a:custGeom>
              <a:avLst/>
              <a:gdLst/>
              <a:ahLst/>
              <a:cxnLst/>
              <a:rect l="l" t="t" r="r" b="b"/>
              <a:pathLst>
                <a:path w="144" h="72" extrusionOk="0">
                  <a:moveTo>
                    <a:pt x="1" y="0"/>
                  </a:moveTo>
                  <a:cubicBezTo>
                    <a:pt x="1" y="24"/>
                    <a:pt x="24" y="36"/>
                    <a:pt x="36" y="60"/>
                  </a:cubicBezTo>
                  <a:cubicBezTo>
                    <a:pt x="52" y="68"/>
                    <a:pt x="65" y="72"/>
                    <a:pt x="77" y="72"/>
                  </a:cubicBezTo>
                  <a:cubicBezTo>
                    <a:pt x="101" y="72"/>
                    <a:pt x="120" y="56"/>
                    <a:pt x="144" y="24"/>
                  </a:cubicBezTo>
                  <a:cubicBezTo>
                    <a:pt x="96" y="24"/>
                    <a:pt x="48"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5"/>
            <p:cNvSpPr/>
            <p:nvPr/>
          </p:nvSpPr>
          <p:spPr>
            <a:xfrm>
              <a:off x="5485500" y="3134525"/>
              <a:ext cx="4475" cy="2025"/>
            </a:xfrm>
            <a:custGeom>
              <a:avLst/>
              <a:gdLst/>
              <a:ahLst/>
              <a:cxnLst/>
              <a:rect l="l" t="t" r="r" b="b"/>
              <a:pathLst>
                <a:path w="179" h="81" extrusionOk="0">
                  <a:moveTo>
                    <a:pt x="90" y="0"/>
                  </a:moveTo>
                  <a:cubicBezTo>
                    <a:pt x="60" y="0"/>
                    <a:pt x="30" y="27"/>
                    <a:pt x="0" y="81"/>
                  </a:cubicBezTo>
                  <a:cubicBezTo>
                    <a:pt x="48" y="81"/>
                    <a:pt x="90" y="70"/>
                    <a:pt x="127" y="70"/>
                  </a:cubicBezTo>
                  <a:cubicBezTo>
                    <a:pt x="146" y="70"/>
                    <a:pt x="163" y="73"/>
                    <a:pt x="179" y="81"/>
                  </a:cubicBezTo>
                  <a:cubicBezTo>
                    <a:pt x="149" y="27"/>
                    <a:pt x="119"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5"/>
            <p:cNvSpPr/>
            <p:nvPr/>
          </p:nvSpPr>
          <p:spPr>
            <a:xfrm>
              <a:off x="5459000" y="3046600"/>
              <a:ext cx="5675" cy="3325"/>
            </a:xfrm>
            <a:custGeom>
              <a:avLst/>
              <a:gdLst/>
              <a:ahLst/>
              <a:cxnLst/>
              <a:rect l="l" t="t" r="r" b="b"/>
              <a:pathLst>
                <a:path w="227" h="133" extrusionOk="0">
                  <a:moveTo>
                    <a:pt x="204" y="1"/>
                  </a:moveTo>
                  <a:cubicBezTo>
                    <a:pt x="111" y="1"/>
                    <a:pt x="56" y="67"/>
                    <a:pt x="1" y="133"/>
                  </a:cubicBezTo>
                  <a:cubicBezTo>
                    <a:pt x="108" y="133"/>
                    <a:pt x="179" y="97"/>
                    <a:pt x="227" y="2"/>
                  </a:cubicBezTo>
                  <a:cubicBezTo>
                    <a:pt x="219" y="1"/>
                    <a:pt x="211"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5"/>
            <p:cNvSpPr/>
            <p:nvPr/>
          </p:nvSpPr>
          <p:spPr>
            <a:xfrm>
              <a:off x="5536400" y="3126100"/>
              <a:ext cx="3900" cy="3000"/>
            </a:xfrm>
            <a:custGeom>
              <a:avLst/>
              <a:gdLst/>
              <a:ahLst/>
              <a:cxnLst/>
              <a:rect l="l" t="t" r="r" b="b"/>
              <a:pathLst>
                <a:path w="156" h="120" extrusionOk="0">
                  <a:moveTo>
                    <a:pt x="0" y="1"/>
                  </a:moveTo>
                  <a:cubicBezTo>
                    <a:pt x="48" y="25"/>
                    <a:pt x="96" y="72"/>
                    <a:pt x="155" y="120"/>
                  </a:cubicBezTo>
                  <a:cubicBezTo>
                    <a:pt x="107" y="72"/>
                    <a:pt x="48"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5"/>
            <p:cNvSpPr/>
            <p:nvPr/>
          </p:nvSpPr>
          <p:spPr>
            <a:xfrm>
              <a:off x="5510800" y="3154975"/>
              <a:ext cx="4175" cy="1825"/>
            </a:xfrm>
            <a:custGeom>
              <a:avLst/>
              <a:gdLst/>
              <a:ahLst/>
              <a:cxnLst/>
              <a:rect l="l" t="t" r="r" b="b"/>
              <a:pathLst>
                <a:path w="167" h="73" extrusionOk="0">
                  <a:moveTo>
                    <a:pt x="0" y="1"/>
                  </a:moveTo>
                  <a:cubicBezTo>
                    <a:pt x="30" y="48"/>
                    <a:pt x="57" y="72"/>
                    <a:pt x="84" y="72"/>
                  </a:cubicBezTo>
                  <a:cubicBezTo>
                    <a:pt x="110" y="72"/>
                    <a:pt x="137"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5"/>
            <p:cNvSpPr/>
            <p:nvPr/>
          </p:nvSpPr>
          <p:spPr>
            <a:xfrm>
              <a:off x="5503650" y="3154975"/>
              <a:ext cx="4200" cy="1825"/>
            </a:xfrm>
            <a:custGeom>
              <a:avLst/>
              <a:gdLst/>
              <a:ahLst/>
              <a:cxnLst/>
              <a:rect l="l" t="t" r="r" b="b"/>
              <a:pathLst>
                <a:path w="168" h="73" extrusionOk="0">
                  <a:moveTo>
                    <a:pt x="1" y="1"/>
                  </a:moveTo>
                  <a:cubicBezTo>
                    <a:pt x="30" y="48"/>
                    <a:pt x="57" y="72"/>
                    <a:pt x="84" y="72"/>
                  </a:cubicBezTo>
                  <a:cubicBezTo>
                    <a:pt x="111" y="72"/>
                    <a:pt x="137"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5"/>
            <p:cNvSpPr/>
            <p:nvPr/>
          </p:nvSpPr>
          <p:spPr>
            <a:xfrm>
              <a:off x="5385475" y="3086225"/>
              <a:ext cx="3600" cy="3300"/>
            </a:xfrm>
            <a:custGeom>
              <a:avLst/>
              <a:gdLst/>
              <a:ahLst/>
              <a:cxnLst/>
              <a:rect l="l" t="t" r="r" b="b"/>
              <a:pathLst>
                <a:path w="144" h="132" extrusionOk="0">
                  <a:moveTo>
                    <a:pt x="1" y="0"/>
                  </a:moveTo>
                  <a:lnTo>
                    <a:pt x="1" y="0"/>
                  </a:lnTo>
                  <a:cubicBezTo>
                    <a:pt x="37" y="36"/>
                    <a:pt x="96" y="84"/>
                    <a:pt x="144" y="131"/>
                  </a:cubicBezTo>
                  <a:cubicBezTo>
                    <a:pt x="96" y="84"/>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5"/>
            <p:cNvSpPr/>
            <p:nvPr/>
          </p:nvSpPr>
          <p:spPr>
            <a:xfrm>
              <a:off x="6259700" y="3274500"/>
              <a:ext cx="5375" cy="1350"/>
            </a:xfrm>
            <a:custGeom>
              <a:avLst/>
              <a:gdLst/>
              <a:ahLst/>
              <a:cxnLst/>
              <a:rect l="l" t="t" r="r" b="b"/>
              <a:pathLst>
                <a:path w="215" h="54" extrusionOk="0">
                  <a:moveTo>
                    <a:pt x="112" y="0"/>
                  </a:moveTo>
                  <a:cubicBezTo>
                    <a:pt x="75" y="0"/>
                    <a:pt x="36" y="18"/>
                    <a:pt x="0" y="54"/>
                  </a:cubicBezTo>
                  <a:lnTo>
                    <a:pt x="215" y="54"/>
                  </a:lnTo>
                  <a:cubicBezTo>
                    <a:pt x="185" y="18"/>
                    <a:pt x="14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35"/>
            <p:cNvSpPr/>
            <p:nvPr/>
          </p:nvSpPr>
          <p:spPr>
            <a:xfrm>
              <a:off x="5776300" y="3215700"/>
              <a:ext cx="5375" cy="3000"/>
            </a:xfrm>
            <a:custGeom>
              <a:avLst/>
              <a:gdLst/>
              <a:ahLst/>
              <a:cxnLst/>
              <a:rect l="l" t="t" r="r" b="b"/>
              <a:pathLst>
                <a:path w="215" h="120" extrusionOk="0">
                  <a:moveTo>
                    <a:pt x="144" y="1"/>
                  </a:moveTo>
                  <a:cubicBezTo>
                    <a:pt x="96" y="1"/>
                    <a:pt x="48" y="13"/>
                    <a:pt x="1" y="24"/>
                  </a:cubicBezTo>
                  <a:cubicBezTo>
                    <a:pt x="60" y="84"/>
                    <a:pt x="120" y="120"/>
                    <a:pt x="215" y="120"/>
                  </a:cubicBezTo>
                  <a:cubicBezTo>
                    <a:pt x="179" y="72"/>
                    <a:pt x="167" y="2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35"/>
            <p:cNvSpPr/>
            <p:nvPr/>
          </p:nvSpPr>
          <p:spPr>
            <a:xfrm>
              <a:off x="5786725" y="3138400"/>
              <a:ext cx="4475" cy="1725"/>
            </a:xfrm>
            <a:custGeom>
              <a:avLst/>
              <a:gdLst/>
              <a:ahLst/>
              <a:cxnLst/>
              <a:rect l="l" t="t" r="r" b="b"/>
              <a:pathLst>
                <a:path w="179" h="69" extrusionOk="0">
                  <a:moveTo>
                    <a:pt x="81" y="1"/>
                  </a:moveTo>
                  <a:cubicBezTo>
                    <a:pt x="54" y="1"/>
                    <a:pt x="27" y="20"/>
                    <a:pt x="0" y="68"/>
                  </a:cubicBezTo>
                  <a:lnTo>
                    <a:pt x="179" y="68"/>
                  </a:lnTo>
                  <a:cubicBezTo>
                    <a:pt x="146" y="29"/>
                    <a:pt x="114" y="1"/>
                    <a:pt x="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5"/>
            <p:cNvSpPr/>
            <p:nvPr/>
          </p:nvSpPr>
          <p:spPr>
            <a:xfrm>
              <a:off x="5783750" y="3139800"/>
              <a:ext cx="3600" cy="2150"/>
            </a:xfrm>
            <a:custGeom>
              <a:avLst/>
              <a:gdLst/>
              <a:ahLst/>
              <a:cxnLst/>
              <a:rect l="l" t="t" r="r" b="b"/>
              <a:pathLst>
                <a:path w="144" h="86" extrusionOk="0">
                  <a:moveTo>
                    <a:pt x="0" y="1"/>
                  </a:moveTo>
                  <a:cubicBezTo>
                    <a:pt x="24" y="59"/>
                    <a:pt x="47" y="85"/>
                    <a:pt x="70" y="85"/>
                  </a:cubicBezTo>
                  <a:cubicBezTo>
                    <a:pt x="94" y="85"/>
                    <a:pt x="119" y="5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5"/>
            <p:cNvSpPr/>
            <p:nvPr/>
          </p:nvSpPr>
          <p:spPr>
            <a:xfrm>
              <a:off x="5643850" y="3174325"/>
              <a:ext cx="3900" cy="1525"/>
            </a:xfrm>
            <a:custGeom>
              <a:avLst/>
              <a:gdLst/>
              <a:ahLst/>
              <a:cxnLst/>
              <a:rect l="l" t="t" r="r" b="b"/>
              <a:pathLst>
                <a:path w="156" h="61" extrusionOk="0">
                  <a:moveTo>
                    <a:pt x="108" y="1"/>
                  </a:moveTo>
                  <a:cubicBezTo>
                    <a:pt x="84" y="13"/>
                    <a:pt x="36" y="48"/>
                    <a:pt x="0" y="60"/>
                  </a:cubicBezTo>
                  <a:lnTo>
                    <a:pt x="155" y="60"/>
                  </a:lnTo>
                  <a:cubicBezTo>
                    <a:pt x="143" y="48"/>
                    <a:pt x="108"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5"/>
            <p:cNvSpPr/>
            <p:nvPr/>
          </p:nvSpPr>
          <p:spPr>
            <a:xfrm>
              <a:off x="5658125" y="3093675"/>
              <a:ext cx="3600" cy="3125"/>
            </a:xfrm>
            <a:custGeom>
              <a:avLst/>
              <a:gdLst/>
              <a:ahLst/>
              <a:cxnLst/>
              <a:rect l="l" t="t" r="r" b="b"/>
              <a:pathLst>
                <a:path w="144" h="125" extrusionOk="0">
                  <a:moveTo>
                    <a:pt x="144" y="0"/>
                  </a:moveTo>
                  <a:cubicBezTo>
                    <a:pt x="84" y="24"/>
                    <a:pt x="49" y="72"/>
                    <a:pt x="1" y="119"/>
                  </a:cubicBezTo>
                  <a:cubicBezTo>
                    <a:pt x="41" y="119"/>
                    <a:pt x="75" y="124"/>
                    <a:pt x="104" y="124"/>
                  </a:cubicBezTo>
                  <a:cubicBezTo>
                    <a:pt x="119" y="124"/>
                    <a:pt x="132" y="123"/>
                    <a:pt x="144" y="119"/>
                  </a:cubicBezTo>
                  <a:lnTo>
                    <a:pt x="144" y="60"/>
                  </a:ln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5"/>
            <p:cNvSpPr/>
            <p:nvPr/>
          </p:nvSpPr>
          <p:spPr>
            <a:xfrm>
              <a:off x="5826300" y="2997900"/>
              <a:ext cx="4500" cy="2025"/>
            </a:xfrm>
            <a:custGeom>
              <a:avLst/>
              <a:gdLst/>
              <a:ahLst/>
              <a:cxnLst/>
              <a:rect l="l" t="t" r="r" b="b"/>
              <a:pathLst>
                <a:path w="180" h="81" extrusionOk="0">
                  <a:moveTo>
                    <a:pt x="90" y="0"/>
                  </a:moveTo>
                  <a:cubicBezTo>
                    <a:pt x="60" y="0"/>
                    <a:pt x="31" y="27"/>
                    <a:pt x="1" y="81"/>
                  </a:cubicBezTo>
                  <a:lnTo>
                    <a:pt x="180" y="81"/>
                  </a:lnTo>
                  <a:cubicBezTo>
                    <a:pt x="150" y="27"/>
                    <a:pt x="120"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5"/>
            <p:cNvSpPr/>
            <p:nvPr/>
          </p:nvSpPr>
          <p:spPr>
            <a:xfrm>
              <a:off x="5873650" y="3178200"/>
              <a:ext cx="3575" cy="925"/>
            </a:xfrm>
            <a:custGeom>
              <a:avLst/>
              <a:gdLst/>
              <a:ahLst/>
              <a:cxnLst/>
              <a:rect l="l" t="t" r="r" b="b"/>
              <a:pathLst>
                <a:path w="143" h="37" extrusionOk="0">
                  <a:moveTo>
                    <a:pt x="95" y="0"/>
                  </a:moveTo>
                  <a:cubicBezTo>
                    <a:pt x="71" y="12"/>
                    <a:pt x="24" y="24"/>
                    <a:pt x="0" y="36"/>
                  </a:cubicBezTo>
                  <a:lnTo>
                    <a:pt x="143" y="36"/>
                  </a:lnTo>
                  <a:cubicBezTo>
                    <a:pt x="131" y="24"/>
                    <a:pt x="119"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5"/>
            <p:cNvSpPr/>
            <p:nvPr/>
          </p:nvSpPr>
          <p:spPr>
            <a:xfrm>
              <a:off x="5608125" y="3278000"/>
              <a:ext cx="142900" cy="20100"/>
            </a:xfrm>
            <a:custGeom>
              <a:avLst/>
              <a:gdLst/>
              <a:ahLst/>
              <a:cxnLst/>
              <a:rect l="l" t="t" r="r" b="b"/>
              <a:pathLst>
                <a:path w="5716" h="804" extrusionOk="0">
                  <a:moveTo>
                    <a:pt x="2811" y="0"/>
                  </a:moveTo>
                  <a:cubicBezTo>
                    <a:pt x="2102" y="0"/>
                    <a:pt x="1394" y="3"/>
                    <a:pt x="679" y="9"/>
                  </a:cubicBezTo>
                  <a:cubicBezTo>
                    <a:pt x="441" y="9"/>
                    <a:pt x="203" y="21"/>
                    <a:pt x="1" y="199"/>
                  </a:cubicBezTo>
                  <a:cubicBezTo>
                    <a:pt x="24" y="652"/>
                    <a:pt x="453" y="569"/>
                    <a:pt x="679" y="771"/>
                  </a:cubicBezTo>
                  <a:cubicBezTo>
                    <a:pt x="738" y="795"/>
                    <a:pt x="797" y="803"/>
                    <a:pt x="856" y="803"/>
                  </a:cubicBezTo>
                  <a:cubicBezTo>
                    <a:pt x="1018" y="803"/>
                    <a:pt x="1181" y="737"/>
                    <a:pt x="1343" y="737"/>
                  </a:cubicBezTo>
                  <a:cubicBezTo>
                    <a:pt x="1419" y="737"/>
                    <a:pt x="1496" y="752"/>
                    <a:pt x="1572" y="795"/>
                  </a:cubicBezTo>
                  <a:cubicBezTo>
                    <a:pt x="2310" y="795"/>
                    <a:pt x="3037" y="783"/>
                    <a:pt x="3775" y="783"/>
                  </a:cubicBezTo>
                  <a:cubicBezTo>
                    <a:pt x="3876" y="783"/>
                    <a:pt x="3977" y="783"/>
                    <a:pt x="4079" y="783"/>
                  </a:cubicBezTo>
                  <a:cubicBezTo>
                    <a:pt x="4585" y="783"/>
                    <a:pt x="5091" y="775"/>
                    <a:pt x="5597" y="676"/>
                  </a:cubicBezTo>
                  <a:cubicBezTo>
                    <a:pt x="5704" y="497"/>
                    <a:pt x="5716" y="319"/>
                    <a:pt x="5561" y="152"/>
                  </a:cubicBezTo>
                  <a:cubicBezTo>
                    <a:pt x="5382" y="33"/>
                    <a:pt x="5156" y="9"/>
                    <a:pt x="4942" y="9"/>
                  </a:cubicBezTo>
                  <a:cubicBezTo>
                    <a:pt x="4227" y="3"/>
                    <a:pt x="3519" y="0"/>
                    <a:pt x="2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5"/>
            <p:cNvSpPr/>
            <p:nvPr/>
          </p:nvSpPr>
          <p:spPr>
            <a:xfrm>
              <a:off x="5448875" y="3389525"/>
              <a:ext cx="64625" cy="78925"/>
            </a:xfrm>
            <a:custGeom>
              <a:avLst/>
              <a:gdLst/>
              <a:ahLst/>
              <a:cxnLst/>
              <a:rect l="l" t="t" r="r" b="b"/>
              <a:pathLst>
                <a:path w="2585" h="3157" extrusionOk="0">
                  <a:moveTo>
                    <a:pt x="632" y="1"/>
                  </a:moveTo>
                  <a:cubicBezTo>
                    <a:pt x="513" y="1"/>
                    <a:pt x="394" y="1"/>
                    <a:pt x="298" y="96"/>
                  </a:cubicBezTo>
                  <a:cubicBezTo>
                    <a:pt x="346" y="513"/>
                    <a:pt x="322" y="930"/>
                    <a:pt x="346" y="1334"/>
                  </a:cubicBezTo>
                  <a:lnTo>
                    <a:pt x="394" y="1513"/>
                  </a:lnTo>
                  <a:cubicBezTo>
                    <a:pt x="453" y="1668"/>
                    <a:pt x="465" y="1846"/>
                    <a:pt x="465" y="2001"/>
                  </a:cubicBezTo>
                  <a:cubicBezTo>
                    <a:pt x="453" y="2084"/>
                    <a:pt x="441" y="2156"/>
                    <a:pt x="406" y="2227"/>
                  </a:cubicBezTo>
                  <a:cubicBezTo>
                    <a:pt x="334" y="2323"/>
                    <a:pt x="215" y="2335"/>
                    <a:pt x="108" y="2394"/>
                  </a:cubicBezTo>
                  <a:cubicBezTo>
                    <a:pt x="48" y="2418"/>
                    <a:pt x="25" y="2477"/>
                    <a:pt x="1" y="2537"/>
                  </a:cubicBezTo>
                  <a:cubicBezTo>
                    <a:pt x="48" y="2692"/>
                    <a:pt x="179" y="2739"/>
                    <a:pt x="322" y="2763"/>
                  </a:cubicBezTo>
                  <a:cubicBezTo>
                    <a:pt x="362" y="2768"/>
                    <a:pt x="401" y="2771"/>
                    <a:pt x="441" y="2771"/>
                  </a:cubicBezTo>
                  <a:cubicBezTo>
                    <a:pt x="498" y="2771"/>
                    <a:pt x="557" y="2765"/>
                    <a:pt x="620" y="2751"/>
                  </a:cubicBezTo>
                  <a:cubicBezTo>
                    <a:pt x="679" y="2739"/>
                    <a:pt x="739" y="2704"/>
                    <a:pt x="775" y="2656"/>
                  </a:cubicBezTo>
                  <a:cubicBezTo>
                    <a:pt x="779" y="2658"/>
                    <a:pt x="784" y="2659"/>
                    <a:pt x="787" y="2659"/>
                  </a:cubicBezTo>
                  <a:cubicBezTo>
                    <a:pt x="834" y="2659"/>
                    <a:pt x="823" y="2520"/>
                    <a:pt x="865" y="2520"/>
                  </a:cubicBezTo>
                  <a:cubicBezTo>
                    <a:pt x="881" y="2520"/>
                    <a:pt x="904" y="2540"/>
                    <a:pt x="941" y="2596"/>
                  </a:cubicBezTo>
                  <a:cubicBezTo>
                    <a:pt x="1013" y="2704"/>
                    <a:pt x="1096" y="2823"/>
                    <a:pt x="1168" y="2930"/>
                  </a:cubicBezTo>
                  <a:cubicBezTo>
                    <a:pt x="1227" y="3001"/>
                    <a:pt x="1287" y="3073"/>
                    <a:pt x="1370" y="3120"/>
                  </a:cubicBezTo>
                  <a:cubicBezTo>
                    <a:pt x="1430" y="3156"/>
                    <a:pt x="1489" y="3156"/>
                    <a:pt x="1549" y="3156"/>
                  </a:cubicBezTo>
                  <a:cubicBezTo>
                    <a:pt x="1584" y="3132"/>
                    <a:pt x="1608" y="3132"/>
                    <a:pt x="1644" y="3120"/>
                  </a:cubicBezTo>
                  <a:cubicBezTo>
                    <a:pt x="1692" y="3097"/>
                    <a:pt x="1751" y="3061"/>
                    <a:pt x="1787" y="3037"/>
                  </a:cubicBezTo>
                  <a:cubicBezTo>
                    <a:pt x="1834" y="3001"/>
                    <a:pt x="1894" y="2977"/>
                    <a:pt x="1942" y="2942"/>
                  </a:cubicBezTo>
                  <a:cubicBezTo>
                    <a:pt x="2025" y="2894"/>
                    <a:pt x="2108" y="2858"/>
                    <a:pt x="2180" y="2811"/>
                  </a:cubicBezTo>
                  <a:cubicBezTo>
                    <a:pt x="2239" y="2692"/>
                    <a:pt x="2584" y="2585"/>
                    <a:pt x="2180" y="2477"/>
                  </a:cubicBezTo>
                  <a:lnTo>
                    <a:pt x="1942" y="2477"/>
                  </a:lnTo>
                  <a:cubicBezTo>
                    <a:pt x="1870" y="2454"/>
                    <a:pt x="1787" y="2442"/>
                    <a:pt x="1715" y="2418"/>
                  </a:cubicBezTo>
                  <a:cubicBezTo>
                    <a:pt x="1656" y="2442"/>
                    <a:pt x="1632" y="2454"/>
                    <a:pt x="1584" y="2465"/>
                  </a:cubicBezTo>
                  <a:cubicBezTo>
                    <a:pt x="1572" y="2394"/>
                    <a:pt x="1632" y="2346"/>
                    <a:pt x="1644" y="2287"/>
                  </a:cubicBezTo>
                  <a:cubicBezTo>
                    <a:pt x="1656" y="2275"/>
                    <a:pt x="1656" y="2239"/>
                    <a:pt x="1668" y="2215"/>
                  </a:cubicBezTo>
                  <a:cubicBezTo>
                    <a:pt x="1692" y="1823"/>
                    <a:pt x="1430" y="1465"/>
                    <a:pt x="1632" y="1084"/>
                  </a:cubicBezTo>
                  <a:cubicBezTo>
                    <a:pt x="1692" y="1037"/>
                    <a:pt x="1703" y="989"/>
                    <a:pt x="1715" y="906"/>
                  </a:cubicBezTo>
                  <a:cubicBezTo>
                    <a:pt x="1692" y="799"/>
                    <a:pt x="1656" y="680"/>
                    <a:pt x="1644" y="572"/>
                  </a:cubicBezTo>
                  <a:cubicBezTo>
                    <a:pt x="1632" y="513"/>
                    <a:pt x="1608" y="477"/>
                    <a:pt x="1596" y="418"/>
                  </a:cubicBezTo>
                  <a:cubicBezTo>
                    <a:pt x="1584" y="358"/>
                    <a:pt x="1549" y="310"/>
                    <a:pt x="1513" y="263"/>
                  </a:cubicBezTo>
                  <a:cubicBezTo>
                    <a:pt x="1391" y="161"/>
                    <a:pt x="1261" y="129"/>
                    <a:pt x="1115" y="129"/>
                  </a:cubicBezTo>
                  <a:cubicBezTo>
                    <a:pt x="1089" y="129"/>
                    <a:pt x="1063" y="130"/>
                    <a:pt x="1037" y="132"/>
                  </a:cubicBezTo>
                  <a:cubicBezTo>
                    <a:pt x="1031" y="131"/>
                    <a:pt x="1025" y="131"/>
                    <a:pt x="1019" y="131"/>
                  </a:cubicBezTo>
                  <a:cubicBezTo>
                    <a:pt x="976" y="131"/>
                    <a:pt x="937" y="152"/>
                    <a:pt x="903" y="152"/>
                  </a:cubicBezTo>
                  <a:cubicBezTo>
                    <a:pt x="877" y="152"/>
                    <a:pt x="853" y="139"/>
                    <a:pt x="834" y="96"/>
                  </a:cubicBezTo>
                  <a:cubicBezTo>
                    <a:pt x="799" y="25"/>
                    <a:pt x="715"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5"/>
            <p:cNvSpPr/>
            <p:nvPr/>
          </p:nvSpPr>
          <p:spPr>
            <a:xfrm>
              <a:off x="5540550" y="3420450"/>
              <a:ext cx="199175" cy="29050"/>
            </a:xfrm>
            <a:custGeom>
              <a:avLst/>
              <a:gdLst/>
              <a:ahLst/>
              <a:cxnLst/>
              <a:rect l="l" t="t" r="r" b="b"/>
              <a:pathLst>
                <a:path w="7967" h="1162" extrusionOk="0">
                  <a:moveTo>
                    <a:pt x="4067" y="1"/>
                  </a:moveTo>
                  <a:cubicBezTo>
                    <a:pt x="3995" y="1"/>
                    <a:pt x="3925" y="48"/>
                    <a:pt x="3859" y="145"/>
                  </a:cubicBezTo>
                  <a:cubicBezTo>
                    <a:pt x="3775" y="268"/>
                    <a:pt x="3669" y="296"/>
                    <a:pt x="3559" y="296"/>
                  </a:cubicBezTo>
                  <a:cubicBezTo>
                    <a:pt x="3465" y="296"/>
                    <a:pt x="3368" y="276"/>
                    <a:pt x="3275" y="276"/>
                  </a:cubicBezTo>
                  <a:lnTo>
                    <a:pt x="3120" y="276"/>
                  </a:lnTo>
                  <a:cubicBezTo>
                    <a:pt x="3049" y="359"/>
                    <a:pt x="2980" y="398"/>
                    <a:pt x="2915" y="398"/>
                  </a:cubicBezTo>
                  <a:cubicBezTo>
                    <a:pt x="2850" y="398"/>
                    <a:pt x="2787" y="359"/>
                    <a:pt x="2727" y="288"/>
                  </a:cubicBezTo>
                  <a:lnTo>
                    <a:pt x="2573" y="288"/>
                  </a:lnTo>
                  <a:cubicBezTo>
                    <a:pt x="2519" y="357"/>
                    <a:pt x="2456" y="379"/>
                    <a:pt x="2389" y="379"/>
                  </a:cubicBezTo>
                  <a:cubicBezTo>
                    <a:pt x="2277" y="379"/>
                    <a:pt x="2153" y="318"/>
                    <a:pt x="2042" y="318"/>
                  </a:cubicBezTo>
                  <a:cubicBezTo>
                    <a:pt x="1969" y="318"/>
                    <a:pt x="1902" y="344"/>
                    <a:pt x="1846" y="431"/>
                  </a:cubicBezTo>
                  <a:cubicBezTo>
                    <a:pt x="1615" y="283"/>
                    <a:pt x="1391" y="227"/>
                    <a:pt x="1172" y="227"/>
                  </a:cubicBezTo>
                  <a:cubicBezTo>
                    <a:pt x="771" y="227"/>
                    <a:pt x="386" y="416"/>
                    <a:pt x="1" y="586"/>
                  </a:cubicBezTo>
                  <a:cubicBezTo>
                    <a:pt x="203" y="788"/>
                    <a:pt x="489" y="740"/>
                    <a:pt x="739" y="752"/>
                  </a:cubicBezTo>
                  <a:cubicBezTo>
                    <a:pt x="754" y="753"/>
                    <a:pt x="769" y="753"/>
                    <a:pt x="783" y="753"/>
                  </a:cubicBezTo>
                  <a:cubicBezTo>
                    <a:pt x="937" y="753"/>
                    <a:pt x="1096" y="724"/>
                    <a:pt x="1255" y="724"/>
                  </a:cubicBezTo>
                  <a:cubicBezTo>
                    <a:pt x="1390" y="724"/>
                    <a:pt x="1525" y="745"/>
                    <a:pt x="1656" y="824"/>
                  </a:cubicBezTo>
                  <a:cubicBezTo>
                    <a:pt x="2634" y="1049"/>
                    <a:pt x="3612" y="1161"/>
                    <a:pt x="4597" y="1161"/>
                  </a:cubicBezTo>
                  <a:cubicBezTo>
                    <a:pt x="4811" y="1161"/>
                    <a:pt x="5025" y="1156"/>
                    <a:pt x="5240" y="1145"/>
                  </a:cubicBezTo>
                  <a:cubicBezTo>
                    <a:pt x="5486" y="1060"/>
                    <a:pt x="5733" y="1048"/>
                    <a:pt x="5988" y="1048"/>
                  </a:cubicBezTo>
                  <a:cubicBezTo>
                    <a:pt x="6090" y="1048"/>
                    <a:pt x="6194" y="1050"/>
                    <a:pt x="6299" y="1050"/>
                  </a:cubicBezTo>
                  <a:cubicBezTo>
                    <a:pt x="6505" y="1055"/>
                    <a:pt x="6718" y="1072"/>
                    <a:pt x="6930" y="1072"/>
                  </a:cubicBezTo>
                  <a:cubicBezTo>
                    <a:pt x="7233" y="1072"/>
                    <a:pt x="7536" y="1037"/>
                    <a:pt x="7823" y="883"/>
                  </a:cubicBezTo>
                  <a:cubicBezTo>
                    <a:pt x="7966" y="562"/>
                    <a:pt x="7680" y="609"/>
                    <a:pt x="7514" y="526"/>
                  </a:cubicBezTo>
                  <a:cubicBezTo>
                    <a:pt x="7442" y="514"/>
                    <a:pt x="7347" y="514"/>
                    <a:pt x="7276" y="514"/>
                  </a:cubicBezTo>
                  <a:lnTo>
                    <a:pt x="5799" y="514"/>
                  </a:lnTo>
                  <a:cubicBezTo>
                    <a:pt x="5675" y="514"/>
                    <a:pt x="5544" y="528"/>
                    <a:pt x="5415" y="528"/>
                  </a:cubicBezTo>
                  <a:cubicBezTo>
                    <a:pt x="5273" y="528"/>
                    <a:pt x="5133" y="511"/>
                    <a:pt x="5002" y="443"/>
                  </a:cubicBezTo>
                  <a:cubicBezTo>
                    <a:pt x="4787" y="252"/>
                    <a:pt x="4466" y="347"/>
                    <a:pt x="4287" y="133"/>
                  </a:cubicBezTo>
                  <a:cubicBezTo>
                    <a:pt x="4211" y="45"/>
                    <a:pt x="4138" y="1"/>
                    <a:pt x="4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5"/>
            <p:cNvSpPr/>
            <p:nvPr/>
          </p:nvSpPr>
          <p:spPr>
            <a:xfrm>
              <a:off x="5837925" y="3320450"/>
              <a:ext cx="176300" cy="14825"/>
            </a:xfrm>
            <a:custGeom>
              <a:avLst/>
              <a:gdLst/>
              <a:ahLst/>
              <a:cxnLst/>
              <a:rect l="l" t="t" r="r" b="b"/>
              <a:pathLst>
                <a:path w="7052" h="593" extrusionOk="0">
                  <a:moveTo>
                    <a:pt x="6609" y="0"/>
                  </a:moveTo>
                  <a:cubicBezTo>
                    <a:pt x="6601" y="0"/>
                    <a:pt x="6593" y="1"/>
                    <a:pt x="6584" y="2"/>
                  </a:cubicBezTo>
                  <a:cubicBezTo>
                    <a:pt x="6238" y="66"/>
                    <a:pt x="5892" y="84"/>
                    <a:pt x="5545" y="84"/>
                  </a:cubicBezTo>
                  <a:cubicBezTo>
                    <a:pt x="5118" y="84"/>
                    <a:pt x="4690" y="56"/>
                    <a:pt x="4263" y="49"/>
                  </a:cubicBezTo>
                  <a:cubicBezTo>
                    <a:pt x="4055" y="49"/>
                    <a:pt x="3904" y="217"/>
                    <a:pt x="3678" y="217"/>
                  </a:cubicBezTo>
                  <a:cubicBezTo>
                    <a:pt x="3671" y="217"/>
                    <a:pt x="3663" y="216"/>
                    <a:pt x="3656" y="216"/>
                  </a:cubicBezTo>
                  <a:cubicBezTo>
                    <a:pt x="3436" y="197"/>
                    <a:pt x="3217" y="192"/>
                    <a:pt x="2999" y="192"/>
                  </a:cubicBezTo>
                  <a:cubicBezTo>
                    <a:pt x="2678" y="192"/>
                    <a:pt x="2357" y="204"/>
                    <a:pt x="2037" y="204"/>
                  </a:cubicBezTo>
                  <a:cubicBezTo>
                    <a:pt x="1748" y="204"/>
                    <a:pt x="1458" y="194"/>
                    <a:pt x="1167" y="156"/>
                  </a:cubicBezTo>
                  <a:cubicBezTo>
                    <a:pt x="1101" y="146"/>
                    <a:pt x="1033" y="141"/>
                    <a:pt x="964" y="141"/>
                  </a:cubicBezTo>
                  <a:cubicBezTo>
                    <a:pt x="650" y="141"/>
                    <a:pt x="313" y="236"/>
                    <a:pt x="0" y="275"/>
                  </a:cubicBezTo>
                  <a:cubicBezTo>
                    <a:pt x="1703" y="561"/>
                    <a:pt x="3429" y="561"/>
                    <a:pt x="5144" y="561"/>
                  </a:cubicBezTo>
                  <a:cubicBezTo>
                    <a:pt x="5239" y="537"/>
                    <a:pt x="5310" y="514"/>
                    <a:pt x="5418" y="478"/>
                  </a:cubicBezTo>
                  <a:cubicBezTo>
                    <a:pt x="5483" y="452"/>
                    <a:pt x="5549" y="441"/>
                    <a:pt x="5615" y="441"/>
                  </a:cubicBezTo>
                  <a:cubicBezTo>
                    <a:pt x="5728" y="441"/>
                    <a:pt x="5840" y="472"/>
                    <a:pt x="5953" y="502"/>
                  </a:cubicBezTo>
                  <a:cubicBezTo>
                    <a:pt x="6156" y="514"/>
                    <a:pt x="6346" y="561"/>
                    <a:pt x="6561" y="585"/>
                  </a:cubicBezTo>
                  <a:cubicBezTo>
                    <a:pt x="6587" y="590"/>
                    <a:pt x="6612" y="593"/>
                    <a:pt x="6636" y="593"/>
                  </a:cubicBezTo>
                  <a:cubicBezTo>
                    <a:pt x="6827" y="593"/>
                    <a:pt x="6939" y="433"/>
                    <a:pt x="7013" y="264"/>
                  </a:cubicBezTo>
                  <a:cubicBezTo>
                    <a:pt x="7052" y="148"/>
                    <a:pt x="7043" y="72"/>
                    <a:pt x="6945" y="72"/>
                  </a:cubicBezTo>
                  <a:cubicBezTo>
                    <a:pt x="6921" y="72"/>
                    <a:pt x="6893" y="76"/>
                    <a:pt x="6858" y="85"/>
                  </a:cubicBezTo>
                  <a:cubicBezTo>
                    <a:pt x="6771" y="52"/>
                    <a:pt x="6695" y="0"/>
                    <a:pt x="6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5"/>
            <p:cNvSpPr/>
            <p:nvPr/>
          </p:nvSpPr>
          <p:spPr>
            <a:xfrm>
              <a:off x="5830475" y="3372575"/>
              <a:ext cx="184575" cy="13550"/>
            </a:xfrm>
            <a:custGeom>
              <a:avLst/>
              <a:gdLst/>
              <a:ahLst/>
              <a:cxnLst/>
              <a:rect l="l" t="t" r="r" b="b"/>
              <a:pathLst>
                <a:path w="7383" h="542" extrusionOk="0">
                  <a:moveTo>
                    <a:pt x="7323" y="0"/>
                  </a:moveTo>
                  <a:lnTo>
                    <a:pt x="7323" y="0"/>
                  </a:lnTo>
                  <a:cubicBezTo>
                    <a:pt x="7037" y="24"/>
                    <a:pt x="6740" y="24"/>
                    <a:pt x="6454" y="36"/>
                  </a:cubicBezTo>
                  <a:cubicBezTo>
                    <a:pt x="6406" y="48"/>
                    <a:pt x="6394" y="84"/>
                    <a:pt x="6406" y="119"/>
                  </a:cubicBezTo>
                  <a:lnTo>
                    <a:pt x="6370" y="167"/>
                  </a:lnTo>
                  <a:lnTo>
                    <a:pt x="6335" y="119"/>
                  </a:lnTo>
                  <a:cubicBezTo>
                    <a:pt x="6216" y="142"/>
                    <a:pt x="6091" y="170"/>
                    <a:pt x="5970" y="170"/>
                  </a:cubicBezTo>
                  <a:cubicBezTo>
                    <a:pt x="5837" y="170"/>
                    <a:pt x="5709" y="136"/>
                    <a:pt x="5597" y="24"/>
                  </a:cubicBezTo>
                  <a:cubicBezTo>
                    <a:pt x="4954" y="48"/>
                    <a:pt x="4323" y="84"/>
                    <a:pt x="3692" y="119"/>
                  </a:cubicBezTo>
                  <a:cubicBezTo>
                    <a:pt x="2703" y="203"/>
                    <a:pt x="1703" y="179"/>
                    <a:pt x="727" y="203"/>
                  </a:cubicBezTo>
                  <a:cubicBezTo>
                    <a:pt x="682" y="234"/>
                    <a:pt x="629" y="244"/>
                    <a:pt x="573" y="244"/>
                  </a:cubicBezTo>
                  <a:cubicBezTo>
                    <a:pt x="470" y="244"/>
                    <a:pt x="355" y="210"/>
                    <a:pt x="255" y="210"/>
                  </a:cubicBezTo>
                  <a:cubicBezTo>
                    <a:pt x="136" y="210"/>
                    <a:pt x="37" y="258"/>
                    <a:pt x="1" y="465"/>
                  </a:cubicBezTo>
                  <a:cubicBezTo>
                    <a:pt x="191" y="518"/>
                    <a:pt x="388" y="542"/>
                    <a:pt x="584" y="542"/>
                  </a:cubicBezTo>
                  <a:cubicBezTo>
                    <a:pt x="780" y="542"/>
                    <a:pt x="977" y="518"/>
                    <a:pt x="1167" y="476"/>
                  </a:cubicBezTo>
                  <a:lnTo>
                    <a:pt x="1275" y="476"/>
                  </a:lnTo>
                  <a:cubicBezTo>
                    <a:pt x="1346" y="512"/>
                    <a:pt x="1429" y="524"/>
                    <a:pt x="1513" y="524"/>
                  </a:cubicBezTo>
                  <a:cubicBezTo>
                    <a:pt x="1585" y="520"/>
                    <a:pt x="1658" y="519"/>
                    <a:pt x="1730" y="519"/>
                  </a:cubicBezTo>
                  <a:cubicBezTo>
                    <a:pt x="1912" y="519"/>
                    <a:pt x="2094" y="528"/>
                    <a:pt x="2275" y="528"/>
                  </a:cubicBezTo>
                  <a:cubicBezTo>
                    <a:pt x="2468" y="528"/>
                    <a:pt x="2662" y="518"/>
                    <a:pt x="2858" y="476"/>
                  </a:cubicBezTo>
                  <a:lnTo>
                    <a:pt x="3013" y="476"/>
                  </a:lnTo>
                  <a:cubicBezTo>
                    <a:pt x="3037" y="494"/>
                    <a:pt x="3061" y="503"/>
                    <a:pt x="3084" y="503"/>
                  </a:cubicBezTo>
                  <a:cubicBezTo>
                    <a:pt x="3108" y="503"/>
                    <a:pt x="3132" y="494"/>
                    <a:pt x="3156" y="476"/>
                  </a:cubicBezTo>
                  <a:lnTo>
                    <a:pt x="3311" y="476"/>
                  </a:lnTo>
                  <a:cubicBezTo>
                    <a:pt x="3438" y="510"/>
                    <a:pt x="3566" y="525"/>
                    <a:pt x="3695" y="525"/>
                  </a:cubicBezTo>
                  <a:cubicBezTo>
                    <a:pt x="3796" y="525"/>
                    <a:pt x="3897" y="516"/>
                    <a:pt x="4001" y="500"/>
                  </a:cubicBezTo>
                  <a:cubicBezTo>
                    <a:pt x="4061" y="476"/>
                    <a:pt x="4108" y="476"/>
                    <a:pt x="4168" y="476"/>
                  </a:cubicBezTo>
                  <a:cubicBezTo>
                    <a:pt x="4209" y="500"/>
                    <a:pt x="4254" y="512"/>
                    <a:pt x="4299" y="512"/>
                  </a:cubicBezTo>
                  <a:cubicBezTo>
                    <a:pt x="4343" y="512"/>
                    <a:pt x="4388" y="500"/>
                    <a:pt x="4430" y="476"/>
                  </a:cubicBezTo>
                  <a:lnTo>
                    <a:pt x="4739" y="476"/>
                  </a:lnTo>
                  <a:cubicBezTo>
                    <a:pt x="4739" y="476"/>
                    <a:pt x="4763" y="500"/>
                    <a:pt x="4799" y="500"/>
                  </a:cubicBezTo>
                  <a:cubicBezTo>
                    <a:pt x="4846" y="500"/>
                    <a:pt x="4882" y="476"/>
                    <a:pt x="4906" y="441"/>
                  </a:cubicBezTo>
                  <a:cubicBezTo>
                    <a:pt x="4906" y="393"/>
                    <a:pt x="4906" y="346"/>
                    <a:pt x="4882" y="322"/>
                  </a:cubicBezTo>
                  <a:cubicBezTo>
                    <a:pt x="4823" y="226"/>
                    <a:pt x="4716" y="262"/>
                    <a:pt x="4644" y="215"/>
                  </a:cubicBezTo>
                  <a:lnTo>
                    <a:pt x="4644" y="215"/>
                  </a:lnTo>
                  <a:cubicBezTo>
                    <a:pt x="4716" y="226"/>
                    <a:pt x="4799" y="226"/>
                    <a:pt x="4882" y="262"/>
                  </a:cubicBezTo>
                  <a:cubicBezTo>
                    <a:pt x="4977" y="298"/>
                    <a:pt x="5037" y="393"/>
                    <a:pt x="5132" y="465"/>
                  </a:cubicBezTo>
                  <a:cubicBezTo>
                    <a:pt x="5160" y="481"/>
                    <a:pt x="5182" y="490"/>
                    <a:pt x="5206" y="490"/>
                  </a:cubicBezTo>
                  <a:cubicBezTo>
                    <a:pt x="5233" y="490"/>
                    <a:pt x="5261" y="478"/>
                    <a:pt x="5299" y="453"/>
                  </a:cubicBezTo>
                  <a:cubicBezTo>
                    <a:pt x="5966" y="453"/>
                    <a:pt x="6632" y="441"/>
                    <a:pt x="7299" y="441"/>
                  </a:cubicBezTo>
                  <a:cubicBezTo>
                    <a:pt x="7359" y="405"/>
                    <a:pt x="7383" y="357"/>
                    <a:pt x="7359" y="298"/>
                  </a:cubicBezTo>
                  <a:cubicBezTo>
                    <a:pt x="7263" y="215"/>
                    <a:pt x="7383" y="95"/>
                    <a:pt x="7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5"/>
            <p:cNvSpPr/>
            <p:nvPr/>
          </p:nvSpPr>
          <p:spPr>
            <a:xfrm>
              <a:off x="6204625" y="3293875"/>
              <a:ext cx="89025" cy="29600"/>
            </a:xfrm>
            <a:custGeom>
              <a:avLst/>
              <a:gdLst/>
              <a:ahLst/>
              <a:cxnLst/>
              <a:rect l="l" t="t" r="r" b="b"/>
              <a:pathLst>
                <a:path w="3561" h="1184" extrusionOk="0">
                  <a:moveTo>
                    <a:pt x="525" y="1"/>
                  </a:moveTo>
                  <a:cubicBezTo>
                    <a:pt x="405" y="1"/>
                    <a:pt x="285" y="36"/>
                    <a:pt x="167" y="100"/>
                  </a:cubicBezTo>
                  <a:cubicBezTo>
                    <a:pt x="1" y="291"/>
                    <a:pt x="179" y="350"/>
                    <a:pt x="298" y="446"/>
                  </a:cubicBezTo>
                  <a:cubicBezTo>
                    <a:pt x="632" y="541"/>
                    <a:pt x="965" y="541"/>
                    <a:pt x="1322" y="707"/>
                  </a:cubicBezTo>
                  <a:cubicBezTo>
                    <a:pt x="1072" y="719"/>
                    <a:pt x="870" y="707"/>
                    <a:pt x="691" y="838"/>
                  </a:cubicBezTo>
                  <a:cubicBezTo>
                    <a:pt x="644" y="898"/>
                    <a:pt x="644" y="969"/>
                    <a:pt x="703" y="1005"/>
                  </a:cubicBezTo>
                  <a:cubicBezTo>
                    <a:pt x="787" y="1017"/>
                    <a:pt x="882" y="1017"/>
                    <a:pt x="965" y="1041"/>
                  </a:cubicBezTo>
                  <a:cubicBezTo>
                    <a:pt x="1132" y="1060"/>
                    <a:pt x="1267" y="1178"/>
                    <a:pt x="1429" y="1178"/>
                  </a:cubicBezTo>
                  <a:cubicBezTo>
                    <a:pt x="1464" y="1178"/>
                    <a:pt x="1499" y="1172"/>
                    <a:pt x="1537" y="1160"/>
                  </a:cubicBezTo>
                  <a:cubicBezTo>
                    <a:pt x="1581" y="1141"/>
                    <a:pt x="1633" y="1128"/>
                    <a:pt x="1685" y="1128"/>
                  </a:cubicBezTo>
                  <a:cubicBezTo>
                    <a:pt x="1731" y="1128"/>
                    <a:pt x="1778" y="1138"/>
                    <a:pt x="1822" y="1160"/>
                  </a:cubicBezTo>
                  <a:cubicBezTo>
                    <a:pt x="1822" y="1160"/>
                    <a:pt x="1834" y="1172"/>
                    <a:pt x="1858" y="1184"/>
                  </a:cubicBezTo>
                  <a:cubicBezTo>
                    <a:pt x="1894" y="1184"/>
                    <a:pt x="1918" y="1172"/>
                    <a:pt x="1953" y="1124"/>
                  </a:cubicBezTo>
                  <a:cubicBezTo>
                    <a:pt x="2041" y="1091"/>
                    <a:pt x="2128" y="1078"/>
                    <a:pt x="2214" y="1078"/>
                  </a:cubicBezTo>
                  <a:cubicBezTo>
                    <a:pt x="2371" y="1078"/>
                    <a:pt x="2525" y="1121"/>
                    <a:pt x="2680" y="1160"/>
                  </a:cubicBezTo>
                  <a:cubicBezTo>
                    <a:pt x="2870" y="1160"/>
                    <a:pt x="3049" y="1148"/>
                    <a:pt x="3251" y="1148"/>
                  </a:cubicBezTo>
                  <a:cubicBezTo>
                    <a:pt x="3394" y="1148"/>
                    <a:pt x="3561" y="1148"/>
                    <a:pt x="3561" y="946"/>
                  </a:cubicBezTo>
                  <a:cubicBezTo>
                    <a:pt x="3561" y="791"/>
                    <a:pt x="3513" y="612"/>
                    <a:pt x="3323" y="565"/>
                  </a:cubicBezTo>
                  <a:cubicBezTo>
                    <a:pt x="3096" y="505"/>
                    <a:pt x="2858" y="493"/>
                    <a:pt x="2620" y="457"/>
                  </a:cubicBezTo>
                  <a:cubicBezTo>
                    <a:pt x="2061" y="386"/>
                    <a:pt x="1501" y="326"/>
                    <a:pt x="953" y="172"/>
                  </a:cubicBezTo>
                  <a:cubicBezTo>
                    <a:pt x="816" y="54"/>
                    <a:pt x="671"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5"/>
            <p:cNvSpPr/>
            <p:nvPr/>
          </p:nvSpPr>
          <p:spPr>
            <a:xfrm>
              <a:off x="5466450" y="3293100"/>
              <a:ext cx="53000" cy="75775"/>
            </a:xfrm>
            <a:custGeom>
              <a:avLst/>
              <a:gdLst/>
              <a:ahLst/>
              <a:cxnLst/>
              <a:rect l="l" t="t" r="r" b="b"/>
              <a:pathLst>
                <a:path w="2120" h="3031" extrusionOk="0">
                  <a:moveTo>
                    <a:pt x="1917" y="0"/>
                  </a:moveTo>
                  <a:cubicBezTo>
                    <a:pt x="1643" y="107"/>
                    <a:pt x="1286" y="0"/>
                    <a:pt x="1060" y="286"/>
                  </a:cubicBezTo>
                  <a:cubicBezTo>
                    <a:pt x="488" y="893"/>
                    <a:pt x="429" y="1739"/>
                    <a:pt x="72" y="2441"/>
                  </a:cubicBezTo>
                  <a:cubicBezTo>
                    <a:pt x="36" y="2572"/>
                    <a:pt x="0" y="2703"/>
                    <a:pt x="36" y="2858"/>
                  </a:cubicBezTo>
                  <a:cubicBezTo>
                    <a:pt x="116" y="2981"/>
                    <a:pt x="202" y="3031"/>
                    <a:pt x="294" y="3031"/>
                  </a:cubicBezTo>
                  <a:cubicBezTo>
                    <a:pt x="381" y="3031"/>
                    <a:pt x="474" y="2986"/>
                    <a:pt x="572" y="2917"/>
                  </a:cubicBezTo>
                  <a:cubicBezTo>
                    <a:pt x="822" y="2703"/>
                    <a:pt x="655" y="2227"/>
                    <a:pt x="1072" y="2108"/>
                  </a:cubicBezTo>
                  <a:cubicBezTo>
                    <a:pt x="1167" y="2024"/>
                    <a:pt x="1108" y="1858"/>
                    <a:pt x="1227" y="1786"/>
                  </a:cubicBezTo>
                  <a:cubicBezTo>
                    <a:pt x="1310" y="1727"/>
                    <a:pt x="1405" y="1679"/>
                    <a:pt x="1489" y="1620"/>
                  </a:cubicBezTo>
                  <a:cubicBezTo>
                    <a:pt x="1703" y="1405"/>
                    <a:pt x="1417" y="1108"/>
                    <a:pt x="1655" y="917"/>
                  </a:cubicBezTo>
                  <a:cubicBezTo>
                    <a:pt x="1703" y="834"/>
                    <a:pt x="1762" y="738"/>
                    <a:pt x="1798" y="655"/>
                  </a:cubicBezTo>
                  <a:cubicBezTo>
                    <a:pt x="1834" y="584"/>
                    <a:pt x="1881" y="536"/>
                    <a:pt x="1917" y="488"/>
                  </a:cubicBezTo>
                  <a:cubicBezTo>
                    <a:pt x="2012" y="381"/>
                    <a:pt x="2072" y="286"/>
                    <a:pt x="2120" y="167"/>
                  </a:cubicBezTo>
                  <a:cubicBezTo>
                    <a:pt x="2096" y="60"/>
                    <a:pt x="2024" y="12"/>
                    <a:pt x="1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5"/>
            <p:cNvSpPr/>
            <p:nvPr/>
          </p:nvSpPr>
          <p:spPr>
            <a:xfrm>
              <a:off x="5486675" y="3387325"/>
              <a:ext cx="78325" cy="25500"/>
            </a:xfrm>
            <a:custGeom>
              <a:avLst/>
              <a:gdLst/>
              <a:ahLst/>
              <a:cxnLst/>
              <a:rect l="l" t="t" r="r" b="b"/>
              <a:pathLst>
                <a:path w="3133" h="1020" extrusionOk="0">
                  <a:moveTo>
                    <a:pt x="2210" y="1"/>
                  </a:moveTo>
                  <a:cubicBezTo>
                    <a:pt x="2181" y="1"/>
                    <a:pt x="2150" y="2"/>
                    <a:pt x="2120" y="6"/>
                  </a:cubicBezTo>
                  <a:cubicBezTo>
                    <a:pt x="2102" y="141"/>
                    <a:pt x="2146" y="201"/>
                    <a:pt x="2236" y="201"/>
                  </a:cubicBezTo>
                  <a:cubicBezTo>
                    <a:pt x="2265" y="201"/>
                    <a:pt x="2298" y="196"/>
                    <a:pt x="2335" y="184"/>
                  </a:cubicBezTo>
                  <a:lnTo>
                    <a:pt x="2335" y="184"/>
                  </a:lnTo>
                  <a:cubicBezTo>
                    <a:pt x="2286" y="215"/>
                    <a:pt x="2239" y="226"/>
                    <a:pt x="2192" y="226"/>
                  </a:cubicBezTo>
                  <a:cubicBezTo>
                    <a:pt x="2079" y="226"/>
                    <a:pt x="1972" y="160"/>
                    <a:pt x="1870" y="160"/>
                  </a:cubicBezTo>
                  <a:cubicBezTo>
                    <a:pt x="1802" y="158"/>
                    <a:pt x="1734" y="157"/>
                    <a:pt x="1665" y="157"/>
                  </a:cubicBezTo>
                  <a:cubicBezTo>
                    <a:pt x="1477" y="157"/>
                    <a:pt x="1287" y="164"/>
                    <a:pt x="1099" y="164"/>
                  </a:cubicBezTo>
                  <a:cubicBezTo>
                    <a:pt x="1030" y="164"/>
                    <a:pt x="962" y="163"/>
                    <a:pt x="894" y="160"/>
                  </a:cubicBezTo>
                  <a:cubicBezTo>
                    <a:pt x="739" y="160"/>
                    <a:pt x="596" y="160"/>
                    <a:pt x="441" y="172"/>
                  </a:cubicBezTo>
                  <a:cubicBezTo>
                    <a:pt x="191" y="208"/>
                    <a:pt x="72" y="387"/>
                    <a:pt x="1" y="601"/>
                  </a:cubicBezTo>
                  <a:lnTo>
                    <a:pt x="1" y="696"/>
                  </a:lnTo>
                  <a:cubicBezTo>
                    <a:pt x="60" y="922"/>
                    <a:pt x="215" y="982"/>
                    <a:pt x="430" y="1006"/>
                  </a:cubicBezTo>
                  <a:cubicBezTo>
                    <a:pt x="497" y="1016"/>
                    <a:pt x="563" y="1020"/>
                    <a:pt x="629" y="1020"/>
                  </a:cubicBezTo>
                  <a:cubicBezTo>
                    <a:pt x="938" y="1020"/>
                    <a:pt x="1236" y="929"/>
                    <a:pt x="1544" y="929"/>
                  </a:cubicBezTo>
                  <a:cubicBezTo>
                    <a:pt x="1636" y="929"/>
                    <a:pt x="1728" y="937"/>
                    <a:pt x="1823" y="958"/>
                  </a:cubicBezTo>
                  <a:cubicBezTo>
                    <a:pt x="2049" y="958"/>
                    <a:pt x="2251" y="922"/>
                    <a:pt x="2477" y="887"/>
                  </a:cubicBezTo>
                  <a:cubicBezTo>
                    <a:pt x="2716" y="839"/>
                    <a:pt x="3013" y="899"/>
                    <a:pt x="3132" y="577"/>
                  </a:cubicBezTo>
                  <a:cubicBezTo>
                    <a:pt x="3132" y="303"/>
                    <a:pt x="3120" y="89"/>
                    <a:pt x="2727" y="65"/>
                  </a:cubicBezTo>
                  <a:cubicBezTo>
                    <a:pt x="2564" y="55"/>
                    <a:pt x="2391" y="1"/>
                    <a:pt x="2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5"/>
            <p:cNvSpPr/>
            <p:nvPr/>
          </p:nvSpPr>
          <p:spPr>
            <a:xfrm>
              <a:off x="5997750" y="3414500"/>
              <a:ext cx="100950" cy="12575"/>
            </a:xfrm>
            <a:custGeom>
              <a:avLst/>
              <a:gdLst/>
              <a:ahLst/>
              <a:cxnLst/>
              <a:rect l="l" t="t" r="r" b="b"/>
              <a:pathLst>
                <a:path w="4038" h="503" extrusionOk="0">
                  <a:moveTo>
                    <a:pt x="862" y="0"/>
                  </a:moveTo>
                  <a:cubicBezTo>
                    <a:pt x="787" y="0"/>
                    <a:pt x="712" y="19"/>
                    <a:pt x="644" y="50"/>
                  </a:cubicBezTo>
                  <a:cubicBezTo>
                    <a:pt x="596" y="73"/>
                    <a:pt x="537" y="73"/>
                    <a:pt x="489" y="85"/>
                  </a:cubicBezTo>
                  <a:cubicBezTo>
                    <a:pt x="418" y="145"/>
                    <a:pt x="346" y="169"/>
                    <a:pt x="275" y="204"/>
                  </a:cubicBezTo>
                  <a:cubicBezTo>
                    <a:pt x="168" y="276"/>
                    <a:pt x="1" y="312"/>
                    <a:pt x="60" y="502"/>
                  </a:cubicBezTo>
                  <a:lnTo>
                    <a:pt x="3787" y="502"/>
                  </a:lnTo>
                  <a:cubicBezTo>
                    <a:pt x="3870" y="431"/>
                    <a:pt x="3990" y="371"/>
                    <a:pt x="4037" y="252"/>
                  </a:cubicBezTo>
                  <a:cubicBezTo>
                    <a:pt x="4025" y="193"/>
                    <a:pt x="3990" y="145"/>
                    <a:pt x="3942" y="97"/>
                  </a:cubicBezTo>
                  <a:cubicBezTo>
                    <a:pt x="3927" y="68"/>
                    <a:pt x="3904" y="53"/>
                    <a:pt x="3875" y="53"/>
                  </a:cubicBezTo>
                  <a:cubicBezTo>
                    <a:pt x="3856" y="53"/>
                    <a:pt x="3834" y="59"/>
                    <a:pt x="3811" y="73"/>
                  </a:cubicBezTo>
                  <a:cubicBezTo>
                    <a:pt x="3751" y="85"/>
                    <a:pt x="3704" y="85"/>
                    <a:pt x="3668" y="97"/>
                  </a:cubicBezTo>
                  <a:cubicBezTo>
                    <a:pt x="3668" y="109"/>
                    <a:pt x="3644" y="133"/>
                    <a:pt x="3620" y="145"/>
                  </a:cubicBezTo>
                  <a:cubicBezTo>
                    <a:pt x="3573" y="145"/>
                    <a:pt x="3525" y="133"/>
                    <a:pt x="3501" y="97"/>
                  </a:cubicBezTo>
                  <a:cubicBezTo>
                    <a:pt x="3484" y="103"/>
                    <a:pt x="3469" y="106"/>
                    <a:pt x="3454" y="106"/>
                  </a:cubicBezTo>
                  <a:cubicBezTo>
                    <a:pt x="3439" y="106"/>
                    <a:pt x="3424" y="103"/>
                    <a:pt x="3406" y="97"/>
                  </a:cubicBezTo>
                  <a:cubicBezTo>
                    <a:pt x="3326" y="146"/>
                    <a:pt x="3244" y="173"/>
                    <a:pt x="3161" y="173"/>
                  </a:cubicBezTo>
                  <a:cubicBezTo>
                    <a:pt x="3083" y="173"/>
                    <a:pt x="3005" y="149"/>
                    <a:pt x="2930" y="97"/>
                  </a:cubicBezTo>
                  <a:cubicBezTo>
                    <a:pt x="2886" y="40"/>
                    <a:pt x="2838" y="14"/>
                    <a:pt x="2789" y="14"/>
                  </a:cubicBezTo>
                  <a:cubicBezTo>
                    <a:pt x="2745" y="14"/>
                    <a:pt x="2701" y="34"/>
                    <a:pt x="2656" y="73"/>
                  </a:cubicBezTo>
                  <a:lnTo>
                    <a:pt x="2358" y="73"/>
                  </a:lnTo>
                  <a:cubicBezTo>
                    <a:pt x="2330" y="46"/>
                    <a:pt x="2303" y="34"/>
                    <a:pt x="2275" y="34"/>
                  </a:cubicBezTo>
                  <a:cubicBezTo>
                    <a:pt x="2255" y="34"/>
                    <a:pt x="2235" y="40"/>
                    <a:pt x="2216" y="50"/>
                  </a:cubicBezTo>
                  <a:cubicBezTo>
                    <a:pt x="2156" y="50"/>
                    <a:pt x="2120" y="38"/>
                    <a:pt x="2061" y="38"/>
                  </a:cubicBezTo>
                  <a:cubicBezTo>
                    <a:pt x="1959" y="17"/>
                    <a:pt x="1858" y="9"/>
                    <a:pt x="1757" y="9"/>
                  </a:cubicBezTo>
                  <a:cubicBezTo>
                    <a:pt x="1572" y="9"/>
                    <a:pt x="1388" y="34"/>
                    <a:pt x="1203" y="50"/>
                  </a:cubicBezTo>
                  <a:lnTo>
                    <a:pt x="1061" y="50"/>
                  </a:lnTo>
                  <a:cubicBezTo>
                    <a:pt x="998" y="16"/>
                    <a:pt x="930" y="0"/>
                    <a:pt x="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5"/>
            <p:cNvSpPr/>
            <p:nvPr/>
          </p:nvSpPr>
          <p:spPr>
            <a:xfrm>
              <a:off x="5742675" y="3375575"/>
              <a:ext cx="105975" cy="12500"/>
            </a:xfrm>
            <a:custGeom>
              <a:avLst/>
              <a:gdLst/>
              <a:ahLst/>
              <a:cxnLst/>
              <a:rect l="l" t="t" r="r" b="b"/>
              <a:pathLst>
                <a:path w="4239" h="500" extrusionOk="0">
                  <a:moveTo>
                    <a:pt x="3726" y="1"/>
                  </a:moveTo>
                  <a:cubicBezTo>
                    <a:pt x="3568" y="1"/>
                    <a:pt x="3411" y="18"/>
                    <a:pt x="3251" y="35"/>
                  </a:cubicBezTo>
                  <a:cubicBezTo>
                    <a:pt x="2703" y="106"/>
                    <a:pt x="2155" y="106"/>
                    <a:pt x="1608" y="118"/>
                  </a:cubicBezTo>
                  <a:cubicBezTo>
                    <a:pt x="1573" y="120"/>
                    <a:pt x="1537" y="121"/>
                    <a:pt x="1502" y="121"/>
                  </a:cubicBezTo>
                  <a:cubicBezTo>
                    <a:pt x="1172" y="121"/>
                    <a:pt x="835" y="56"/>
                    <a:pt x="483" y="56"/>
                  </a:cubicBezTo>
                  <a:cubicBezTo>
                    <a:pt x="326" y="56"/>
                    <a:pt x="165" y="69"/>
                    <a:pt x="0" y="106"/>
                  </a:cubicBezTo>
                  <a:cubicBezTo>
                    <a:pt x="203" y="273"/>
                    <a:pt x="357" y="333"/>
                    <a:pt x="512" y="356"/>
                  </a:cubicBezTo>
                  <a:cubicBezTo>
                    <a:pt x="655" y="452"/>
                    <a:pt x="834" y="356"/>
                    <a:pt x="953" y="476"/>
                  </a:cubicBezTo>
                  <a:lnTo>
                    <a:pt x="1084" y="476"/>
                  </a:lnTo>
                  <a:cubicBezTo>
                    <a:pt x="1084" y="464"/>
                    <a:pt x="1096" y="452"/>
                    <a:pt x="1131" y="440"/>
                  </a:cubicBezTo>
                  <a:cubicBezTo>
                    <a:pt x="1155" y="440"/>
                    <a:pt x="1191" y="440"/>
                    <a:pt x="1215" y="476"/>
                  </a:cubicBezTo>
                  <a:lnTo>
                    <a:pt x="1631" y="476"/>
                  </a:lnTo>
                  <a:cubicBezTo>
                    <a:pt x="1631" y="464"/>
                    <a:pt x="1643" y="464"/>
                    <a:pt x="1679" y="452"/>
                  </a:cubicBezTo>
                  <a:cubicBezTo>
                    <a:pt x="1727" y="452"/>
                    <a:pt x="1751" y="452"/>
                    <a:pt x="1786" y="499"/>
                  </a:cubicBezTo>
                  <a:cubicBezTo>
                    <a:pt x="1903" y="487"/>
                    <a:pt x="2021" y="483"/>
                    <a:pt x="2140" y="483"/>
                  </a:cubicBezTo>
                  <a:cubicBezTo>
                    <a:pt x="2306" y="483"/>
                    <a:pt x="2474" y="490"/>
                    <a:pt x="2642" y="490"/>
                  </a:cubicBezTo>
                  <a:cubicBezTo>
                    <a:pt x="2929" y="490"/>
                    <a:pt x="3215" y="470"/>
                    <a:pt x="3489" y="356"/>
                  </a:cubicBezTo>
                  <a:cubicBezTo>
                    <a:pt x="3567" y="211"/>
                    <a:pt x="3695" y="197"/>
                    <a:pt x="3828" y="197"/>
                  </a:cubicBezTo>
                  <a:cubicBezTo>
                    <a:pt x="3861" y="197"/>
                    <a:pt x="3894" y="198"/>
                    <a:pt x="3927" y="198"/>
                  </a:cubicBezTo>
                  <a:cubicBezTo>
                    <a:pt x="4045" y="198"/>
                    <a:pt x="4160" y="187"/>
                    <a:pt x="4239" y="83"/>
                  </a:cubicBezTo>
                  <a:cubicBezTo>
                    <a:pt x="4066" y="21"/>
                    <a:pt x="3896" y="1"/>
                    <a:pt x="3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5"/>
            <p:cNvSpPr/>
            <p:nvPr/>
          </p:nvSpPr>
          <p:spPr>
            <a:xfrm>
              <a:off x="5937925" y="3332650"/>
              <a:ext cx="131000" cy="19200"/>
            </a:xfrm>
            <a:custGeom>
              <a:avLst/>
              <a:gdLst/>
              <a:ahLst/>
              <a:cxnLst/>
              <a:rect l="l" t="t" r="r" b="b"/>
              <a:pathLst>
                <a:path w="5240" h="768" extrusionOk="0">
                  <a:moveTo>
                    <a:pt x="3372" y="0"/>
                  </a:moveTo>
                  <a:cubicBezTo>
                    <a:pt x="3196" y="0"/>
                    <a:pt x="3027" y="53"/>
                    <a:pt x="2870" y="204"/>
                  </a:cubicBezTo>
                  <a:cubicBezTo>
                    <a:pt x="2930" y="347"/>
                    <a:pt x="2942" y="466"/>
                    <a:pt x="2715" y="466"/>
                  </a:cubicBezTo>
                  <a:cubicBezTo>
                    <a:pt x="2263" y="466"/>
                    <a:pt x="1805" y="461"/>
                    <a:pt x="1349" y="461"/>
                  </a:cubicBezTo>
                  <a:cubicBezTo>
                    <a:pt x="1121" y="461"/>
                    <a:pt x="894" y="462"/>
                    <a:pt x="668" y="466"/>
                  </a:cubicBezTo>
                  <a:cubicBezTo>
                    <a:pt x="636" y="469"/>
                    <a:pt x="604" y="470"/>
                    <a:pt x="572" y="470"/>
                  </a:cubicBezTo>
                  <a:cubicBezTo>
                    <a:pt x="506" y="470"/>
                    <a:pt x="440" y="466"/>
                    <a:pt x="376" y="466"/>
                  </a:cubicBezTo>
                  <a:cubicBezTo>
                    <a:pt x="237" y="466"/>
                    <a:pt x="107" y="487"/>
                    <a:pt x="1" y="621"/>
                  </a:cubicBezTo>
                  <a:cubicBezTo>
                    <a:pt x="135" y="739"/>
                    <a:pt x="282" y="768"/>
                    <a:pt x="431" y="768"/>
                  </a:cubicBezTo>
                  <a:cubicBezTo>
                    <a:pt x="568" y="768"/>
                    <a:pt x="708" y="743"/>
                    <a:pt x="842" y="743"/>
                  </a:cubicBezTo>
                  <a:cubicBezTo>
                    <a:pt x="884" y="743"/>
                    <a:pt x="925" y="746"/>
                    <a:pt x="965" y="752"/>
                  </a:cubicBezTo>
                  <a:lnTo>
                    <a:pt x="2049" y="752"/>
                  </a:lnTo>
                  <a:cubicBezTo>
                    <a:pt x="2221" y="746"/>
                    <a:pt x="2394" y="746"/>
                    <a:pt x="2567" y="746"/>
                  </a:cubicBezTo>
                  <a:cubicBezTo>
                    <a:pt x="2739" y="746"/>
                    <a:pt x="2912" y="746"/>
                    <a:pt x="3085" y="740"/>
                  </a:cubicBezTo>
                  <a:cubicBezTo>
                    <a:pt x="3181" y="713"/>
                    <a:pt x="3276" y="703"/>
                    <a:pt x="3371" y="703"/>
                  </a:cubicBezTo>
                  <a:cubicBezTo>
                    <a:pt x="3604" y="703"/>
                    <a:pt x="3836" y="761"/>
                    <a:pt x="4075" y="761"/>
                  </a:cubicBezTo>
                  <a:cubicBezTo>
                    <a:pt x="4125" y="761"/>
                    <a:pt x="4176" y="758"/>
                    <a:pt x="4228" y="752"/>
                  </a:cubicBezTo>
                  <a:cubicBezTo>
                    <a:pt x="4335" y="752"/>
                    <a:pt x="4418" y="752"/>
                    <a:pt x="4525" y="740"/>
                  </a:cubicBezTo>
                  <a:cubicBezTo>
                    <a:pt x="4644" y="704"/>
                    <a:pt x="4775" y="669"/>
                    <a:pt x="4894" y="633"/>
                  </a:cubicBezTo>
                  <a:cubicBezTo>
                    <a:pt x="4954" y="621"/>
                    <a:pt x="5013" y="609"/>
                    <a:pt x="5073" y="573"/>
                  </a:cubicBezTo>
                  <a:cubicBezTo>
                    <a:pt x="5168" y="526"/>
                    <a:pt x="5228" y="454"/>
                    <a:pt x="5240" y="347"/>
                  </a:cubicBezTo>
                  <a:cubicBezTo>
                    <a:pt x="5240" y="276"/>
                    <a:pt x="5204" y="228"/>
                    <a:pt x="5144" y="192"/>
                  </a:cubicBezTo>
                  <a:lnTo>
                    <a:pt x="5025" y="192"/>
                  </a:lnTo>
                  <a:cubicBezTo>
                    <a:pt x="4949" y="195"/>
                    <a:pt x="4872" y="196"/>
                    <a:pt x="4794" y="196"/>
                  </a:cubicBezTo>
                  <a:cubicBezTo>
                    <a:pt x="4498" y="196"/>
                    <a:pt x="4196" y="175"/>
                    <a:pt x="3894" y="109"/>
                  </a:cubicBezTo>
                  <a:cubicBezTo>
                    <a:pt x="3718" y="50"/>
                    <a:pt x="3542" y="0"/>
                    <a:pt x="3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35"/>
            <p:cNvSpPr/>
            <p:nvPr/>
          </p:nvSpPr>
          <p:spPr>
            <a:xfrm>
              <a:off x="5783750" y="3276600"/>
              <a:ext cx="158675" cy="20975"/>
            </a:xfrm>
            <a:custGeom>
              <a:avLst/>
              <a:gdLst/>
              <a:ahLst/>
              <a:cxnLst/>
              <a:rect l="l" t="t" r="r" b="b"/>
              <a:pathLst>
                <a:path w="6347" h="839" extrusionOk="0">
                  <a:moveTo>
                    <a:pt x="389" y="0"/>
                  </a:moveTo>
                  <a:cubicBezTo>
                    <a:pt x="259" y="0"/>
                    <a:pt x="128" y="51"/>
                    <a:pt x="0" y="184"/>
                  </a:cubicBezTo>
                  <a:cubicBezTo>
                    <a:pt x="108" y="470"/>
                    <a:pt x="441" y="505"/>
                    <a:pt x="584" y="732"/>
                  </a:cubicBezTo>
                  <a:cubicBezTo>
                    <a:pt x="762" y="803"/>
                    <a:pt x="941" y="839"/>
                    <a:pt x="1131" y="839"/>
                  </a:cubicBezTo>
                  <a:lnTo>
                    <a:pt x="6311" y="839"/>
                  </a:lnTo>
                  <a:cubicBezTo>
                    <a:pt x="6346" y="732"/>
                    <a:pt x="6311" y="672"/>
                    <a:pt x="6251" y="636"/>
                  </a:cubicBezTo>
                  <a:cubicBezTo>
                    <a:pt x="5895" y="547"/>
                    <a:pt x="5534" y="525"/>
                    <a:pt x="5171" y="525"/>
                  </a:cubicBezTo>
                  <a:cubicBezTo>
                    <a:pt x="4809" y="525"/>
                    <a:pt x="4444" y="547"/>
                    <a:pt x="4079" y="547"/>
                  </a:cubicBezTo>
                  <a:cubicBezTo>
                    <a:pt x="3978" y="547"/>
                    <a:pt x="3876" y="546"/>
                    <a:pt x="3775" y="541"/>
                  </a:cubicBezTo>
                  <a:cubicBezTo>
                    <a:pt x="3483" y="529"/>
                    <a:pt x="3191" y="523"/>
                    <a:pt x="2900" y="523"/>
                  </a:cubicBezTo>
                  <a:cubicBezTo>
                    <a:pt x="2608" y="523"/>
                    <a:pt x="2316" y="529"/>
                    <a:pt x="2024" y="541"/>
                  </a:cubicBezTo>
                  <a:cubicBezTo>
                    <a:pt x="1882" y="541"/>
                    <a:pt x="1727" y="541"/>
                    <a:pt x="1584" y="553"/>
                  </a:cubicBezTo>
                  <a:lnTo>
                    <a:pt x="1298" y="553"/>
                  </a:lnTo>
                  <a:lnTo>
                    <a:pt x="1120" y="505"/>
                  </a:lnTo>
                  <a:cubicBezTo>
                    <a:pt x="1000" y="410"/>
                    <a:pt x="953" y="255"/>
                    <a:pt x="834" y="148"/>
                  </a:cubicBezTo>
                  <a:cubicBezTo>
                    <a:pt x="688" y="66"/>
                    <a:pt x="538"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35"/>
            <p:cNvSpPr/>
            <p:nvPr/>
          </p:nvSpPr>
          <p:spPr>
            <a:xfrm>
              <a:off x="5559025" y="3346100"/>
              <a:ext cx="84550" cy="9000"/>
            </a:xfrm>
            <a:custGeom>
              <a:avLst/>
              <a:gdLst/>
              <a:ahLst/>
              <a:cxnLst/>
              <a:rect l="l" t="t" r="r" b="b"/>
              <a:pathLst>
                <a:path w="3382" h="360" extrusionOk="0">
                  <a:moveTo>
                    <a:pt x="3134" y="0"/>
                  </a:moveTo>
                  <a:cubicBezTo>
                    <a:pt x="3026" y="0"/>
                    <a:pt x="2904" y="49"/>
                    <a:pt x="2797" y="49"/>
                  </a:cubicBezTo>
                  <a:cubicBezTo>
                    <a:pt x="2785" y="49"/>
                    <a:pt x="2774" y="48"/>
                    <a:pt x="2762" y="47"/>
                  </a:cubicBezTo>
                  <a:cubicBezTo>
                    <a:pt x="2432" y="34"/>
                    <a:pt x="2100" y="27"/>
                    <a:pt x="1767" y="27"/>
                  </a:cubicBezTo>
                  <a:cubicBezTo>
                    <a:pt x="1212" y="27"/>
                    <a:pt x="653" y="46"/>
                    <a:pt x="95" y="83"/>
                  </a:cubicBezTo>
                  <a:cubicBezTo>
                    <a:pt x="0" y="250"/>
                    <a:pt x="143" y="285"/>
                    <a:pt x="226" y="345"/>
                  </a:cubicBezTo>
                  <a:cubicBezTo>
                    <a:pt x="323" y="343"/>
                    <a:pt x="419" y="342"/>
                    <a:pt x="515" y="342"/>
                  </a:cubicBezTo>
                  <a:cubicBezTo>
                    <a:pt x="949" y="342"/>
                    <a:pt x="1382" y="360"/>
                    <a:pt x="1813" y="360"/>
                  </a:cubicBezTo>
                  <a:cubicBezTo>
                    <a:pt x="2340" y="360"/>
                    <a:pt x="2864" y="333"/>
                    <a:pt x="3382" y="214"/>
                  </a:cubicBezTo>
                  <a:cubicBezTo>
                    <a:pt x="3327" y="44"/>
                    <a:pt x="3236" y="0"/>
                    <a:pt x="3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35"/>
            <p:cNvSpPr/>
            <p:nvPr/>
          </p:nvSpPr>
          <p:spPr>
            <a:xfrm>
              <a:off x="5671225" y="3413900"/>
              <a:ext cx="71775" cy="22050"/>
            </a:xfrm>
            <a:custGeom>
              <a:avLst/>
              <a:gdLst/>
              <a:ahLst/>
              <a:cxnLst/>
              <a:rect l="l" t="t" r="r" b="b"/>
              <a:pathLst>
                <a:path w="2871" h="882" extrusionOk="0">
                  <a:moveTo>
                    <a:pt x="481" y="0"/>
                  </a:moveTo>
                  <a:cubicBezTo>
                    <a:pt x="415" y="0"/>
                    <a:pt x="362" y="52"/>
                    <a:pt x="334" y="157"/>
                  </a:cubicBezTo>
                  <a:cubicBezTo>
                    <a:pt x="287" y="300"/>
                    <a:pt x="203" y="371"/>
                    <a:pt x="60" y="395"/>
                  </a:cubicBezTo>
                  <a:cubicBezTo>
                    <a:pt x="13" y="455"/>
                    <a:pt x="1" y="514"/>
                    <a:pt x="25" y="586"/>
                  </a:cubicBezTo>
                  <a:cubicBezTo>
                    <a:pt x="156" y="812"/>
                    <a:pt x="418" y="812"/>
                    <a:pt x="632" y="871"/>
                  </a:cubicBezTo>
                  <a:cubicBezTo>
                    <a:pt x="894" y="871"/>
                    <a:pt x="1150" y="882"/>
                    <a:pt x="1409" y="882"/>
                  </a:cubicBezTo>
                  <a:cubicBezTo>
                    <a:pt x="1538" y="882"/>
                    <a:pt x="1668" y="879"/>
                    <a:pt x="1799" y="871"/>
                  </a:cubicBezTo>
                  <a:cubicBezTo>
                    <a:pt x="1913" y="833"/>
                    <a:pt x="2030" y="822"/>
                    <a:pt x="2148" y="822"/>
                  </a:cubicBezTo>
                  <a:cubicBezTo>
                    <a:pt x="2312" y="822"/>
                    <a:pt x="2478" y="843"/>
                    <a:pt x="2643" y="843"/>
                  </a:cubicBezTo>
                  <a:cubicBezTo>
                    <a:pt x="2695" y="843"/>
                    <a:pt x="2747" y="841"/>
                    <a:pt x="2799" y="836"/>
                  </a:cubicBezTo>
                  <a:cubicBezTo>
                    <a:pt x="2858" y="752"/>
                    <a:pt x="2870" y="645"/>
                    <a:pt x="2834" y="538"/>
                  </a:cubicBezTo>
                  <a:cubicBezTo>
                    <a:pt x="2720" y="309"/>
                    <a:pt x="2522" y="302"/>
                    <a:pt x="2319" y="302"/>
                  </a:cubicBezTo>
                  <a:cubicBezTo>
                    <a:pt x="2305" y="302"/>
                    <a:pt x="2290" y="302"/>
                    <a:pt x="2276" y="302"/>
                  </a:cubicBezTo>
                  <a:cubicBezTo>
                    <a:pt x="2240" y="302"/>
                    <a:pt x="2203" y="302"/>
                    <a:pt x="2168" y="300"/>
                  </a:cubicBezTo>
                  <a:cubicBezTo>
                    <a:pt x="1644" y="288"/>
                    <a:pt x="1132" y="276"/>
                    <a:pt x="632" y="74"/>
                  </a:cubicBezTo>
                  <a:cubicBezTo>
                    <a:pt x="578" y="25"/>
                    <a:pt x="527"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5"/>
            <p:cNvSpPr/>
            <p:nvPr/>
          </p:nvSpPr>
          <p:spPr>
            <a:xfrm>
              <a:off x="5844275" y="3347050"/>
              <a:ext cx="145775" cy="10450"/>
            </a:xfrm>
            <a:custGeom>
              <a:avLst/>
              <a:gdLst/>
              <a:ahLst/>
              <a:cxnLst/>
              <a:rect l="l" t="t" r="r" b="b"/>
              <a:pathLst>
                <a:path w="5831" h="418" extrusionOk="0">
                  <a:moveTo>
                    <a:pt x="113" y="0"/>
                  </a:moveTo>
                  <a:cubicBezTo>
                    <a:pt x="13" y="0"/>
                    <a:pt x="0" y="68"/>
                    <a:pt x="20" y="176"/>
                  </a:cubicBezTo>
                  <a:cubicBezTo>
                    <a:pt x="47" y="203"/>
                    <a:pt x="67" y="216"/>
                    <a:pt x="95" y="216"/>
                  </a:cubicBezTo>
                  <a:cubicBezTo>
                    <a:pt x="105" y="216"/>
                    <a:pt x="115" y="215"/>
                    <a:pt x="127" y="212"/>
                  </a:cubicBezTo>
                  <a:cubicBezTo>
                    <a:pt x="234" y="247"/>
                    <a:pt x="330" y="247"/>
                    <a:pt x="437" y="295"/>
                  </a:cubicBezTo>
                  <a:cubicBezTo>
                    <a:pt x="682" y="344"/>
                    <a:pt x="933" y="376"/>
                    <a:pt x="1181" y="376"/>
                  </a:cubicBezTo>
                  <a:cubicBezTo>
                    <a:pt x="1295" y="376"/>
                    <a:pt x="1408" y="369"/>
                    <a:pt x="1520" y="354"/>
                  </a:cubicBezTo>
                  <a:cubicBezTo>
                    <a:pt x="1724" y="393"/>
                    <a:pt x="1925" y="417"/>
                    <a:pt x="2124" y="417"/>
                  </a:cubicBezTo>
                  <a:cubicBezTo>
                    <a:pt x="2296" y="417"/>
                    <a:pt x="2468" y="399"/>
                    <a:pt x="2640" y="354"/>
                  </a:cubicBezTo>
                  <a:lnTo>
                    <a:pt x="2973" y="354"/>
                  </a:lnTo>
                  <a:cubicBezTo>
                    <a:pt x="3074" y="384"/>
                    <a:pt x="3181" y="402"/>
                    <a:pt x="3291" y="402"/>
                  </a:cubicBezTo>
                  <a:cubicBezTo>
                    <a:pt x="3402" y="402"/>
                    <a:pt x="3515" y="384"/>
                    <a:pt x="3628" y="343"/>
                  </a:cubicBezTo>
                  <a:cubicBezTo>
                    <a:pt x="3814" y="376"/>
                    <a:pt x="4001" y="388"/>
                    <a:pt x="4188" y="388"/>
                  </a:cubicBezTo>
                  <a:cubicBezTo>
                    <a:pt x="4612" y="388"/>
                    <a:pt x="5038" y="328"/>
                    <a:pt x="5460" y="328"/>
                  </a:cubicBezTo>
                  <a:cubicBezTo>
                    <a:pt x="5508" y="328"/>
                    <a:pt x="5556" y="329"/>
                    <a:pt x="5604" y="331"/>
                  </a:cubicBezTo>
                  <a:cubicBezTo>
                    <a:pt x="5676" y="247"/>
                    <a:pt x="5830" y="224"/>
                    <a:pt x="5735" y="69"/>
                  </a:cubicBezTo>
                  <a:cubicBezTo>
                    <a:pt x="5652" y="69"/>
                    <a:pt x="5557" y="57"/>
                    <a:pt x="5473" y="57"/>
                  </a:cubicBezTo>
                  <a:cubicBezTo>
                    <a:pt x="5346" y="110"/>
                    <a:pt x="5216" y="123"/>
                    <a:pt x="5085" y="123"/>
                  </a:cubicBezTo>
                  <a:cubicBezTo>
                    <a:pt x="4964" y="123"/>
                    <a:pt x="4843" y="112"/>
                    <a:pt x="4724" y="112"/>
                  </a:cubicBezTo>
                  <a:cubicBezTo>
                    <a:pt x="4684" y="112"/>
                    <a:pt x="4644" y="113"/>
                    <a:pt x="4604" y="116"/>
                  </a:cubicBezTo>
                  <a:cubicBezTo>
                    <a:pt x="4544" y="117"/>
                    <a:pt x="4485" y="118"/>
                    <a:pt x="4425" y="118"/>
                  </a:cubicBezTo>
                  <a:cubicBezTo>
                    <a:pt x="4080" y="118"/>
                    <a:pt x="3731" y="104"/>
                    <a:pt x="3382" y="104"/>
                  </a:cubicBezTo>
                  <a:cubicBezTo>
                    <a:pt x="3053" y="104"/>
                    <a:pt x="2725" y="116"/>
                    <a:pt x="2401" y="164"/>
                  </a:cubicBezTo>
                  <a:lnTo>
                    <a:pt x="2354" y="164"/>
                  </a:lnTo>
                  <a:cubicBezTo>
                    <a:pt x="2247" y="128"/>
                    <a:pt x="2136" y="110"/>
                    <a:pt x="2025" y="110"/>
                  </a:cubicBezTo>
                  <a:cubicBezTo>
                    <a:pt x="1913" y="110"/>
                    <a:pt x="1800" y="128"/>
                    <a:pt x="1687" y="164"/>
                  </a:cubicBezTo>
                  <a:lnTo>
                    <a:pt x="1639" y="164"/>
                  </a:lnTo>
                  <a:cubicBezTo>
                    <a:pt x="1527" y="122"/>
                    <a:pt x="1409" y="113"/>
                    <a:pt x="1288" y="113"/>
                  </a:cubicBezTo>
                  <a:cubicBezTo>
                    <a:pt x="1184" y="113"/>
                    <a:pt x="1077" y="120"/>
                    <a:pt x="971" y="120"/>
                  </a:cubicBezTo>
                  <a:cubicBezTo>
                    <a:pt x="848" y="120"/>
                    <a:pt x="724" y="110"/>
                    <a:pt x="604" y="69"/>
                  </a:cubicBezTo>
                  <a:cubicBezTo>
                    <a:pt x="511" y="18"/>
                    <a:pt x="406" y="3"/>
                    <a:pt x="306" y="3"/>
                  </a:cubicBezTo>
                  <a:cubicBezTo>
                    <a:pt x="265" y="3"/>
                    <a:pt x="225" y="6"/>
                    <a:pt x="187" y="9"/>
                  </a:cubicBezTo>
                  <a:cubicBezTo>
                    <a:pt x="158" y="3"/>
                    <a:pt x="133" y="0"/>
                    <a:pt x="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5"/>
            <p:cNvSpPr/>
            <p:nvPr/>
          </p:nvSpPr>
          <p:spPr>
            <a:xfrm>
              <a:off x="6048650" y="3339600"/>
              <a:ext cx="102425" cy="16400"/>
            </a:xfrm>
            <a:custGeom>
              <a:avLst/>
              <a:gdLst/>
              <a:ahLst/>
              <a:cxnLst/>
              <a:rect l="l" t="t" r="r" b="b"/>
              <a:pathLst>
                <a:path w="4097" h="656" extrusionOk="0">
                  <a:moveTo>
                    <a:pt x="2131" y="0"/>
                  </a:moveTo>
                  <a:cubicBezTo>
                    <a:pt x="2007" y="0"/>
                    <a:pt x="1918" y="98"/>
                    <a:pt x="1834" y="248"/>
                  </a:cubicBezTo>
                  <a:cubicBezTo>
                    <a:pt x="1816" y="356"/>
                    <a:pt x="1780" y="387"/>
                    <a:pt x="1736" y="387"/>
                  </a:cubicBezTo>
                  <a:cubicBezTo>
                    <a:pt x="1675" y="387"/>
                    <a:pt x="1599" y="325"/>
                    <a:pt x="1541" y="325"/>
                  </a:cubicBezTo>
                  <a:cubicBezTo>
                    <a:pt x="1531" y="325"/>
                    <a:pt x="1522" y="327"/>
                    <a:pt x="1513" y="331"/>
                  </a:cubicBezTo>
                  <a:cubicBezTo>
                    <a:pt x="1458" y="336"/>
                    <a:pt x="1402" y="338"/>
                    <a:pt x="1345" y="338"/>
                  </a:cubicBezTo>
                  <a:cubicBezTo>
                    <a:pt x="1167" y="338"/>
                    <a:pt x="985" y="319"/>
                    <a:pt x="806" y="319"/>
                  </a:cubicBezTo>
                  <a:cubicBezTo>
                    <a:pt x="514" y="319"/>
                    <a:pt x="232" y="370"/>
                    <a:pt x="1" y="641"/>
                  </a:cubicBezTo>
                  <a:cubicBezTo>
                    <a:pt x="310" y="641"/>
                    <a:pt x="617" y="638"/>
                    <a:pt x="922" y="638"/>
                  </a:cubicBezTo>
                  <a:cubicBezTo>
                    <a:pt x="1227" y="638"/>
                    <a:pt x="1531" y="641"/>
                    <a:pt x="1834" y="652"/>
                  </a:cubicBezTo>
                  <a:cubicBezTo>
                    <a:pt x="1885" y="654"/>
                    <a:pt x="1935" y="655"/>
                    <a:pt x="1985" y="655"/>
                  </a:cubicBezTo>
                  <a:cubicBezTo>
                    <a:pt x="2389" y="655"/>
                    <a:pt x="2794" y="600"/>
                    <a:pt x="3199" y="600"/>
                  </a:cubicBezTo>
                  <a:cubicBezTo>
                    <a:pt x="3375" y="600"/>
                    <a:pt x="3551" y="611"/>
                    <a:pt x="3728" y="641"/>
                  </a:cubicBezTo>
                  <a:cubicBezTo>
                    <a:pt x="3799" y="522"/>
                    <a:pt x="4097" y="641"/>
                    <a:pt x="4025" y="355"/>
                  </a:cubicBezTo>
                  <a:cubicBezTo>
                    <a:pt x="3978" y="343"/>
                    <a:pt x="3918" y="343"/>
                    <a:pt x="3870" y="331"/>
                  </a:cubicBezTo>
                  <a:cubicBezTo>
                    <a:pt x="3821" y="300"/>
                    <a:pt x="3772" y="279"/>
                    <a:pt x="3724" y="279"/>
                  </a:cubicBezTo>
                  <a:cubicBezTo>
                    <a:pt x="3680" y="279"/>
                    <a:pt x="3637" y="297"/>
                    <a:pt x="3597" y="343"/>
                  </a:cubicBezTo>
                  <a:cubicBezTo>
                    <a:pt x="3311" y="343"/>
                    <a:pt x="3025" y="331"/>
                    <a:pt x="2739" y="331"/>
                  </a:cubicBezTo>
                  <a:cubicBezTo>
                    <a:pt x="2704" y="295"/>
                    <a:pt x="2656" y="271"/>
                    <a:pt x="2608" y="248"/>
                  </a:cubicBezTo>
                  <a:cubicBezTo>
                    <a:pt x="2604" y="241"/>
                    <a:pt x="2597" y="239"/>
                    <a:pt x="2587" y="239"/>
                  </a:cubicBezTo>
                  <a:cubicBezTo>
                    <a:pt x="2569" y="239"/>
                    <a:pt x="2543" y="248"/>
                    <a:pt x="2522" y="248"/>
                  </a:cubicBezTo>
                  <a:cubicBezTo>
                    <a:pt x="2497" y="248"/>
                    <a:pt x="2479" y="235"/>
                    <a:pt x="2489" y="176"/>
                  </a:cubicBezTo>
                  <a:cubicBezTo>
                    <a:pt x="2501" y="117"/>
                    <a:pt x="2489" y="93"/>
                    <a:pt x="2442" y="57"/>
                  </a:cubicBezTo>
                  <a:lnTo>
                    <a:pt x="2311" y="57"/>
                  </a:lnTo>
                  <a:cubicBezTo>
                    <a:pt x="2243" y="18"/>
                    <a:pt x="2184" y="0"/>
                    <a:pt x="2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5"/>
            <p:cNvSpPr/>
            <p:nvPr/>
          </p:nvSpPr>
          <p:spPr>
            <a:xfrm>
              <a:off x="6057600" y="3370300"/>
              <a:ext cx="68175" cy="11825"/>
            </a:xfrm>
            <a:custGeom>
              <a:avLst/>
              <a:gdLst/>
              <a:ahLst/>
              <a:cxnLst/>
              <a:rect l="l" t="t" r="r" b="b"/>
              <a:pathLst>
                <a:path w="2727" h="473" extrusionOk="0">
                  <a:moveTo>
                    <a:pt x="1105" y="0"/>
                  </a:moveTo>
                  <a:cubicBezTo>
                    <a:pt x="768" y="0"/>
                    <a:pt x="430" y="36"/>
                    <a:pt x="95" y="115"/>
                  </a:cubicBezTo>
                  <a:cubicBezTo>
                    <a:pt x="0" y="246"/>
                    <a:pt x="0" y="353"/>
                    <a:pt x="119" y="448"/>
                  </a:cubicBezTo>
                  <a:cubicBezTo>
                    <a:pt x="418" y="466"/>
                    <a:pt x="716" y="471"/>
                    <a:pt x="1013" y="471"/>
                  </a:cubicBezTo>
                  <a:cubicBezTo>
                    <a:pt x="1338" y="471"/>
                    <a:pt x="1662" y="465"/>
                    <a:pt x="1987" y="465"/>
                  </a:cubicBezTo>
                  <a:cubicBezTo>
                    <a:pt x="2170" y="465"/>
                    <a:pt x="2353" y="467"/>
                    <a:pt x="2536" y="472"/>
                  </a:cubicBezTo>
                  <a:cubicBezTo>
                    <a:pt x="2643" y="448"/>
                    <a:pt x="2727" y="413"/>
                    <a:pt x="2679" y="306"/>
                  </a:cubicBezTo>
                  <a:cubicBezTo>
                    <a:pt x="2584" y="91"/>
                    <a:pt x="2369" y="139"/>
                    <a:pt x="2191" y="115"/>
                  </a:cubicBezTo>
                  <a:cubicBezTo>
                    <a:pt x="2143" y="115"/>
                    <a:pt x="2119" y="91"/>
                    <a:pt x="2072" y="91"/>
                  </a:cubicBezTo>
                  <a:cubicBezTo>
                    <a:pt x="1752" y="33"/>
                    <a:pt x="1428" y="0"/>
                    <a:pt x="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5"/>
            <p:cNvSpPr/>
            <p:nvPr/>
          </p:nvSpPr>
          <p:spPr>
            <a:xfrm>
              <a:off x="5491150" y="3337750"/>
              <a:ext cx="73550" cy="18700"/>
            </a:xfrm>
            <a:custGeom>
              <a:avLst/>
              <a:gdLst/>
              <a:ahLst/>
              <a:cxnLst/>
              <a:rect l="l" t="t" r="r" b="b"/>
              <a:pathLst>
                <a:path w="2942" h="748" extrusionOk="0">
                  <a:moveTo>
                    <a:pt x="239" y="0"/>
                  </a:moveTo>
                  <a:lnTo>
                    <a:pt x="239" y="0"/>
                  </a:lnTo>
                  <a:cubicBezTo>
                    <a:pt x="120" y="60"/>
                    <a:pt x="72" y="155"/>
                    <a:pt x="36" y="274"/>
                  </a:cubicBezTo>
                  <a:cubicBezTo>
                    <a:pt x="12" y="322"/>
                    <a:pt x="1" y="381"/>
                    <a:pt x="1" y="441"/>
                  </a:cubicBezTo>
                  <a:cubicBezTo>
                    <a:pt x="12" y="500"/>
                    <a:pt x="60" y="548"/>
                    <a:pt x="96" y="596"/>
                  </a:cubicBezTo>
                  <a:cubicBezTo>
                    <a:pt x="546" y="715"/>
                    <a:pt x="998" y="748"/>
                    <a:pt x="1452" y="748"/>
                  </a:cubicBezTo>
                  <a:cubicBezTo>
                    <a:pt x="1947" y="748"/>
                    <a:pt x="2444" y="709"/>
                    <a:pt x="2941" y="703"/>
                  </a:cubicBezTo>
                  <a:lnTo>
                    <a:pt x="2810" y="429"/>
                  </a:lnTo>
                  <a:cubicBezTo>
                    <a:pt x="2391" y="422"/>
                    <a:pt x="1964" y="415"/>
                    <a:pt x="1538" y="415"/>
                  </a:cubicBezTo>
                  <a:cubicBezTo>
                    <a:pt x="1226" y="415"/>
                    <a:pt x="915" y="419"/>
                    <a:pt x="608" y="429"/>
                  </a:cubicBezTo>
                  <a:cubicBezTo>
                    <a:pt x="274" y="429"/>
                    <a:pt x="179" y="298"/>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5"/>
            <p:cNvSpPr/>
            <p:nvPr/>
          </p:nvSpPr>
          <p:spPr>
            <a:xfrm>
              <a:off x="5875425" y="3414800"/>
              <a:ext cx="71175" cy="17000"/>
            </a:xfrm>
            <a:custGeom>
              <a:avLst/>
              <a:gdLst/>
              <a:ahLst/>
              <a:cxnLst/>
              <a:rect l="l" t="t" r="r" b="b"/>
              <a:pathLst>
                <a:path w="2847" h="680" extrusionOk="0">
                  <a:moveTo>
                    <a:pt x="1208" y="0"/>
                  </a:moveTo>
                  <a:cubicBezTo>
                    <a:pt x="1156" y="0"/>
                    <a:pt x="1104" y="24"/>
                    <a:pt x="1048" y="73"/>
                  </a:cubicBezTo>
                  <a:lnTo>
                    <a:pt x="643" y="73"/>
                  </a:lnTo>
                  <a:cubicBezTo>
                    <a:pt x="615" y="101"/>
                    <a:pt x="587" y="114"/>
                    <a:pt x="557" y="114"/>
                  </a:cubicBezTo>
                  <a:cubicBezTo>
                    <a:pt x="522" y="114"/>
                    <a:pt x="485" y="98"/>
                    <a:pt x="441" y="73"/>
                  </a:cubicBezTo>
                  <a:cubicBezTo>
                    <a:pt x="310" y="73"/>
                    <a:pt x="191" y="61"/>
                    <a:pt x="60" y="61"/>
                  </a:cubicBezTo>
                  <a:cubicBezTo>
                    <a:pt x="12" y="85"/>
                    <a:pt x="0" y="145"/>
                    <a:pt x="0" y="204"/>
                  </a:cubicBezTo>
                  <a:cubicBezTo>
                    <a:pt x="24" y="323"/>
                    <a:pt x="84" y="431"/>
                    <a:pt x="179" y="514"/>
                  </a:cubicBezTo>
                  <a:cubicBezTo>
                    <a:pt x="228" y="555"/>
                    <a:pt x="289" y="568"/>
                    <a:pt x="349" y="568"/>
                  </a:cubicBezTo>
                  <a:cubicBezTo>
                    <a:pt x="376" y="568"/>
                    <a:pt x="403" y="565"/>
                    <a:pt x="429" y="562"/>
                  </a:cubicBezTo>
                  <a:cubicBezTo>
                    <a:pt x="472" y="519"/>
                    <a:pt x="511" y="484"/>
                    <a:pt x="555" y="484"/>
                  </a:cubicBezTo>
                  <a:cubicBezTo>
                    <a:pt x="585" y="484"/>
                    <a:pt x="617" y="500"/>
                    <a:pt x="655" y="538"/>
                  </a:cubicBezTo>
                  <a:cubicBezTo>
                    <a:pt x="685" y="544"/>
                    <a:pt x="709" y="547"/>
                    <a:pt x="734" y="547"/>
                  </a:cubicBezTo>
                  <a:cubicBezTo>
                    <a:pt x="760" y="547"/>
                    <a:pt x="786" y="544"/>
                    <a:pt x="822" y="538"/>
                  </a:cubicBezTo>
                  <a:cubicBezTo>
                    <a:pt x="848" y="529"/>
                    <a:pt x="873" y="526"/>
                    <a:pt x="898" y="526"/>
                  </a:cubicBezTo>
                  <a:cubicBezTo>
                    <a:pt x="1012" y="526"/>
                    <a:pt x="1122" y="599"/>
                    <a:pt x="1239" y="609"/>
                  </a:cubicBezTo>
                  <a:cubicBezTo>
                    <a:pt x="1537" y="616"/>
                    <a:pt x="1839" y="680"/>
                    <a:pt x="2141" y="680"/>
                  </a:cubicBezTo>
                  <a:cubicBezTo>
                    <a:pt x="2357" y="680"/>
                    <a:pt x="2573" y="647"/>
                    <a:pt x="2787" y="538"/>
                  </a:cubicBezTo>
                  <a:cubicBezTo>
                    <a:pt x="2822" y="454"/>
                    <a:pt x="2846" y="395"/>
                    <a:pt x="2810" y="323"/>
                  </a:cubicBezTo>
                  <a:cubicBezTo>
                    <a:pt x="2704" y="161"/>
                    <a:pt x="2561" y="136"/>
                    <a:pt x="2409" y="136"/>
                  </a:cubicBezTo>
                  <a:cubicBezTo>
                    <a:pt x="2340" y="136"/>
                    <a:pt x="2269" y="141"/>
                    <a:pt x="2198" y="141"/>
                  </a:cubicBezTo>
                  <a:cubicBezTo>
                    <a:pt x="2096" y="141"/>
                    <a:pt x="1995" y="130"/>
                    <a:pt x="1905" y="73"/>
                  </a:cubicBezTo>
                  <a:lnTo>
                    <a:pt x="1667" y="73"/>
                  </a:lnTo>
                  <a:cubicBezTo>
                    <a:pt x="1667" y="85"/>
                    <a:pt x="1655" y="85"/>
                    <a:pt x="1608" y="97"/>
                  </a:cubicBezTo>
                  <a:cubicBezTo>
                    <a:pt x="1597" y="104"/>
                    <a:pt x="1587" y="107"/>
                    <a:pt x="1576" y="107"/>
                  </a:cubicBezTo>
                  <a:cubicBezTo>
                    <a:pt x="1551" y="107"/>
                    <a:pt x="1526" y="90"/>
                    <a:pt x="1501" y="73"/>
                  </a:cubicBezTo>
                  <a:cubicBezTo>
                    <a:pt x="1453" y="61"/>
                    <a:pt x="1394" y="61"/>
                    <a:pt x="1358" y="61"/>
                  </a:cubicBezTo>
                  <a:cubicBezTo>
                    <a:pt x="1306" y="21"/>
                    <a:pt x="1257" y="0"/>
                    <a:pt x="1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5"/>
            <p:cNvSpPr/>
            <p:nvPr/>
          </p:nvSpPr>
          <p:spPr>
            <a:xfrm>
              <a:off x="5966500" y="3319950"/>
              <a:ext cx="73850" cy="18125"/>
            </a:xfrm>
            <a:custGeom>
              <a:avLst/>
              <a:gdLst/>
              <a:ahLst/>
              <a:cxnLst/>
              <a:rect l="l" t="t" r="r" b="b"/>
              <a:pathLst>
                <a:path w="2954" h="725" extrusionOk="0">
                  <a:moveTo>
                    <a:pt x="2089" y="0"/>
                  </a:moveTo>
                  <a:cubicBezTo>
                    <a:pt x="1952" y="0"/>
                    <a:pt x="1819" y="21"/>
                    <a:pt x="1703" y="117"/>
                  </a:cubicBezTo>
                  <a:cubicBezTo>
                    <a:pt x="1686" y="330"/>
                    <a:pt x="1615" y="504"/>
                    <a:pt x="1456" y="504"/>
                  </a:cubicBezTo>
                  <a:cubicBezTo>
                    <a:pt x="1402" y="504"/>
                    <a:pt x="1338" y="484"/>
                    <a:pt x="1263" y="438"/>
                  </a:cubicBezTo>
                  <a:cubicBezTo>
                    <a:pt x="1194" y="394"/>
                    <a:pt x="1131" y="380"/>
                    <a:pt x="1071" y="380"/>
                  </a:cubicBezTo>
                  <a:cubicBezTo>
                    <a:pt x="961" y="380"/>
                    <a:pt x="860" y="427"/>
                    <a:pt x="751" y="427"/>
                  </a:cubicBezTo>
                  <a:cubicBezTo>
                    <a:pt x="743" y="427"/>
                    <a:pt x="735" y="427"/>
                    <a:pt x="727" y="426"/>
                  </a:cubicBezTo>
                  <a:cubicBezTo>
                    <a:pt x="668" y="367"/>
                    <a:pt x="584" y="367"/>
                    <a:pt x="489" y="367"/>
                  </a:cubicBezTo>
                  <a:cubicBezTo>
                    <a:pt x="406" y="379"/>
                    <a:pt x="334" y="426"/>
                    <a:pt x="239" y="426"/>
                  </a:cubicBezTo>
                  <a:lnTo>
                    <a:pt x="156" y="426"/>
                  </a:lnTo>
                  <a:cubicBezTo>
                    <a:pt x="108" y="474"/>
                    <a:pt x="48" y="534"/>
                    <a:pt x="1" y="593"/>
                  </a:cubicBezTo>
                  <a:cubicBezTo>
                    <a:pt x="250" y="692"/>
                    <a:pt x="504" y="713"/>
                    <a:pt x="757" y="713"/>
                  </a:cubicBezTo>
                  <a:cubicBezTo>
                    <a:pt x="956" y="713"/>
                    <a:pt x="1154" y="700"/>
                    <a:pt x="1351" y="700"/>
                  </a:cubicBezTo>
                  <a:cubicBezTo>
                    <a:pt x="1477" y="700"/>
                    <a:pt x="1603" y="706"/>
                    <a:pt x="1727" y="724"/>
                  </a:cubicBezTo>
                  <a:cubicBezTo>
                    <a:pt x="2120" y="712"/>
                    <a:pt x="2489" y="712"/>
                    <a:pt x="2870" y="700"/>
                  </a:cubicBezTo>
                  <a:cubicBezTo>
                    <a:pt x="2954" y="653"/>
                    <a:pt x="2930" y="605"/>
                    <a:pt x="2858" y="557"/>
                  </a:cubicBezTo>
                  <a:cubicBezTo>
                    <a:pt x="2811" y="557"/>
                    <a:pt x="2787" y="546"/>
                    <a:pt x="2739" y="546"/>
                  </a:cubicBezTo>
                  <a:cubicBezTo>
                    <a:pt x="2650" y="462"/>
                    <a:pt x="2558" y="435"/>
                    <a:pt x="2464" y="435"/>
                  </a:cubicBezTo>
                  <a:cubicBezTo>
                    <a:pt x="2370" y="435"/>
                    <a:pt x="2275" y="462"/>
                    <a:pt x="2180" y="486"/>
                  </a:cubicBezTo>
                  <a:cubicBezTo>
                    <a:pt x="2143" y="486"/>
                    <a:pt x="2097" y="504"/>
                    <a:pt x="2054" y="504"/>
                  </a:cubicBezTo>
                  <a:cubicBezTo>
                    <a:pt x="2027" y="504"/>
                    <a:pt x="2000" y="497"/>
                    <a:pt x="1977" y="474"/>
                  </a:cubicBezTo>
                  <a:lnTo>
                    <a:pt x="1977" y="474"/>
                  </a:lnTo>
                  <a:cubicBezTo>
                    <a:pt x="2025" y="486"/>
                    <a:pt x="2072" y="486"/>
                    <a:pt x="2096" y="486"/>
                  </a:cubicBezTo>
                  <a:cubicBezTo>
                    <a:pt x="2215" y="486"/>
                    <a:pt x="2334" y="474"/>
                    <a:pt x="2334" y="307"/>
                  </a:cubicBezTo>
                  <a:cubicBezTo>
                    <a:pt x="2376" y="287"/>
                    <a:pt x="2103" y="167"/>
                    <a:pt x="2264" y="167"/>
                  </a:cubicBezTo>
                  <a:cubicBezTo>
                    <a:pt x="2288" y="167"/>
                    <a:pt x="2323" y="170"/>
                    <a:pt x="2370" y="176"/>
                  </a:cubicBezTo>
                  <a:cubicBezTo>
                    <a:pt x="2430" y="176"/>
                    <a:pt x="2477" y="81"/>
                    <a:pt x="2442" y="10"/>
                  </a:cubicBezTo>
                  <a:lnTo>
                    <a:pt x="2442" y="10"/>
                  </a:lnTo>
                  <a:cubicBezTo>
                    <a:pt x="2423" y="11"/>
                    <a:pt x="2405" y="11"/>
                    <a:pt x="2387" y="11"/>
                  </a:cubicBezTo>
                  <a:cubicBezTo>
                    <a:pt x="2289" y="11"/>
                    <a:pt x="2188" y="0"/>
                    <a:pt x="2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5"/>
            <p:cNvSpPr/>
            <p:nvPr/>
          </p:nvSpPr>
          <p:spPr>
            <a:xfrm>
              <a:off x="5682775" y="3411850"/>
              <a:ext cx="65875" cy="17125"/>
            </a:xfrm>
            <a:custGeom>
              <a:avLst/>
              <a:gdLst/>
              <a:ahLst/>
              <a:cxnLst/>
              <a:rect l="l" t="t" r="r" b="b"/>
              <a:pathLst>
                <a:path w="2635" h="685" extrusionOk="0">
                  <a:moveTo>
                    <a:pt x="713" y="0"/>
                  </a:moveTo>
                  <a:cubicBezTo>
                    <a:pt x="673" y="0"/>
                    <a:pt x="631" y="8"/>
                    <a:pt x="587" y="25"/>
                  </a:cubicBezTo>
                  <a:cubicBezTo>
                    <a:pt x="485" y="106"/>
                    <a:pt x="375" y="161"/>
                    <a:pt x="242" y="161"/>
                  </a:cubicBezTo>
                  <a:cubicBezTo>
                    <a:pt x="219" y="161"/>
                    <a:pt x="195" y="159"/>
                    <a:pt x="170" y="156"/>
                  </a:cubicBezTo>
                  <a:cubicBezTo>
                    <a:pt x="80" y="212"/>
                    <a:pt x="0" y="396"/>
                    <a:pt x="113" y="396"/>
                  </a:cubicBezTo>
                  <a:cubicBezTo>
                    <a:pt x="119" y="396"/>
                    <a:pt x="126" y="395"/>
                    <a:pt x="134" y="394"/>
                  </a:cubicBezTo>
                  <a:cubicBezTo>
                    <a:pt x="158" y="393"/>
                    <a:pt x="182" y="392"/>
                    <a:pt x="206" y="392"/>
                  </a:cubicBezTo>
                  <a:cubicBezTo>
                    <a:pt x="671" y="392"/>
                    <a:pt x="1109" y="566"/>
                    <a:pt x="1559" y="566"/>
                  </a:cubicBezTo>
                  <a:cubicBezTo>
                    <a:pt x="1659" y="566"/>
                    <a:pt x="1759" y="557"/>
                    <a:pt x="1861" y="537"/>
                  </a:cubicBezTo>
                  <a:cubicBezTo>
                    <a:pt x="1910" y="523"/>
                    <a:pt x="1957" y="517"/>
                    <a:pt x="2000" y="517"/>
                  </a:cubicBezTo>
                  <a:cubicBezTo>
                    <a:pt x="2113" y="517"/>
                    <a:pt x="2210" y="557"/>
                    <a:pt x="2313" y="608"/>
                  </a:cubicBezTo>
                  <a:cubicBezTo>
                    <a:pt x="2362" y="662"/>
                    <a:pt x="2411" y="685"/>
                    <a:pt x="2458" y="685"/>
                  </a:cubicBezTo>
                  <a:cubicBezTo>
                    <a:pt x="2513" y="685"/>
                    <a:pt x="2565" y="653"/>
                    <a:pt x="2611" y="608"/>
                  </a:cubicBezTo>
                  <a:cubicBezTo>
                    <a:pt x="2634" y="549"/>
                    <a:pt x="2634" y="501"/>
                    <a:pt x="2599" y="441"/>
                  </a:cubicBezTo>
                  <a:cubicBezTo>
                    <a:pt x="2527" y="370"/>
                    <a:pt x="2456" y="334"/>
                    <a:pt x="2372" y="310"/>
                  </a:cubicBezTo>
                  <a:cubicBezTo>
                    <a:pt x="2349" y="310"/>
                    <a:pt x="2337" y="299"/>
                    <a:pt x="2301" y="275"/>
                  </a:cubicBezTo>
                  <a:cubicBezTo>
                    <a:pt x="2242" y="263"/>
                    <a:pt x="2194" y="239"/>
                    <a:pt x="2170" y="191"/>
                  </a:cubicBezTo>
                  <a:lnTo>
                    <a:pt x="2158" y="179"/>
                  </a:lnTo>
                  <a:cubicBezTo>
                    <a:pt x="2107" y="143"/>
                    <a:pt x="2052" y="129"/>
                    <a:pt x="1994" y="129"/>
                  </a:cubicBezTo>
                  <a:cubicBezTo>
                    <a:pt x="1958" y="129"/>
                    <a:pt x="1921" y="135"/>
                    <a:pt x="1884" y="144"/>
                  </a:cubicBezTo>
                  <a:cubicBezTo>
                    <a:pt x="1801" y="156"/>
                    <a:pt x="1694" y="156"/>
                    <a:pt x="1587" y="179"/>
                  </a:cubicBezTo>
                  <a:cubicBezTo>
                    <a:pt x="1546" y="146"/>
                    <a:pt x="1495" y="131"/>
                    <a:pt x="1443" y="131"/>
                  </a:cubicBezTo>
                  <a:cubicBezTo>
                    <a:pt x="1402" y="131"/>
                    <a:pt x="1361" y="140"/>
                    <a:pt x="1325" y="156"/>
                  </a:cubicBezTo>
                  <a:cubicBezTo>
                    <a:pt x="1265" y="144"/>
                    <a:pt x="1218" y="144"/>
                    <a:pt x="1158" y="144"/>
                  </a:cubicBezTo>
                  <a:cubicBezTo>
                    <a:pt x="1007" y="106"/>
                    <a:pt x="870" y="0"/>
                    <a:pt x="7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5"/>
            <p:cNvSpPr/>
            <p:nvPr/>
          </p:nvSpPr>
          <p:spPr>
            <a:xfrm>
              <a:off x="6129025" y="3414675"/>
              <a:ext cx="57475" cy="12400"/>
            </a:xfrm>
            <a:custGeom>
              <a:avLst/>
              <a:gdLst/>
              <a:ahLst/>
              <a:cxnLst/>
              <a:rect l="l" t="t" r="r" b="b"/>
              <a:pathLst>
                <a:path w="2299" h="496" extrusionOk="0">
                  <a:moveTo>
                    <a:pt x="540" y="1"/>
                  </a:moveTo>
                  <a:cubicBezTo>
                    <a:pt x="487" y="1"/>
                    <a:pt x="439" y="21"/>
                    <a:pt x="394" y="66"/>
                  </a:cubicBezTo>
                  <a:cubicBezTo>
                    <a:pt x="346" y="78"/>
                    <a:pt x="298" y="78"/>
                    <a:pt x="263" y="78"/>
                  </a:cubicBezTo>
                  <a:cubicBezTo>
                    <a:pt x="215" y="102"/>
                    <a:pt x="155" y="138"/>
                    <a:pt x="108" y="150"/>
                  </a:cubicBezTo>
                  <a:cubicBezTo>
                    <a:pt x="60" y="186"/>
                    <a:pt x="36" y="221"/>
                    <a:pt x="24" y="269"/>
                  </a:cubicBezTo>
                  <a:cubicBezTo>
                    <a:pt x="1" y="364"/>
                    <a:pt x="24" y="436"/>
                    <a:pt x="96" y="495"/>
                  </a:cubicBezTo>
                  <a:cubicBezTo>
                    <a:pt x="286" y="483"/>
                    <a:pt x="501" y="483"/>
                    <a:pt x="691" y="483"/>
                  </a:cubicBezTo>
                  <a:cubicBezTo>
                    <a:pt x="691" y="436"/>
                    <a:pt x="691" y="400"/>
                    <a:pt x="703" y="376"/>
                  </a:cubicBezTo>
                  <a:cubicBezTo>
                    <a:pt x="763" y="376"/>
                    <a:pt x="798" y="388"/>
                    <a:pt x="810" y="447"/>
                  </a:cubicBezTo>
                  <a:cubicBezTo>
                    <a:pt x="993" y="465"/>
                    <a:pt x="1180" y="495"/>
                    <a:pt x="1366" y="495"/>
                  </a:cubicBezTo>
                  <a:cubicBezTo>
                    <a:pt x="1568" y="495"/>
                    <a:pt x="1767" y="459"/>
                    <a:pt x="1953" y="328"/>
                  </a:cubicBezTo>
                  <a:cubicBezTo>
                    <a:pt x="2013" y="364"/>
                    <a:pt x="2072" y="388"/>
                    <a:pt x="2130" y="388"/>
                  </a:cubicBezTo>
                  <a:cubicBezTo>
                    <a:pt x="2188" y="388"/>
                    <a:pt x="2245" y="364"/>
                    <a:pt x="2299" y="305"/>
                  </a:cubicBezTo>
                  <a:cubicBezTo>
                    <a:pt x="2287" y="221"/>
                    <a:pt x="2251" y="138"/>
                    <a:pt x="2239" y="66"/>
                  </a:cubicBezTo>
                  <a:cubicBezTo>
                    <a:pt x="2221" y="72"/>
                    <a:pt x="2206" y="75"/>
                    <a:pt x="2191" y="75"/>
                  </a:cubicBezTo>
                  <a:cubicBezTo>
                    <a:pt x="2176" y="75"/>
                    <a:pt x="2162" y="72"/>
                    <a:pt x="2144" y="66"/>
                  </a:cubicBezTo>
                  <a:cubicBezTo>
                    <a:pt x="2144" y="78"/>
                    <a:pt x="2120" y="90"/>
                    <a:pt x="2084" y="102"/>
                  </a:cubicBezTo>
                  <a:cubicBezTo>
                    <a:pt x="2068" y="109"/>
                    <a:pt x="2054" y="112"/>
                    <a:pt x="2042" y="112"/>
                  </a:cubicBezTo>
                  <a:cubicBezTo>
                    <a:pt x="2010" y="112"/>
                    <a:pt x="1991" y="92"/>
                    <a:pt x="1965" y="66"/>
                  </a:cubicBezTo>
                  <a:lnTo>
                    <a:pt x="1251" y="66"/>
                  </a:lnTo>
                  <a:cubicBezTo>
                    <a:pt x="1251" y="78"/>
                    <a:pt x="1239" y="90"/>
                    <a:pt x="1215" y="102"/>
                  </a:cubicBezTo>
                  <a:cubicBezTo>
                    <a:pt x="1205" y="109"/>
                    <a:pt x="1196" y="112"/>
                    <a:pt x="1187" y="112"/>
                  </a:cubicBezTo>
                  <a:cubicBezTo>
                    <a:pt x="1165" y="112"/>
                    <a:pt x="1146" y="92"/>
                    <a:pt x="1120" y="66"/>
                  </a:cubicBezTo>
                  <a:cubicBezTo>
                    <a:pt x="977" y="66"/>
                    <a:pt x="822" y="43"/>
                    <a:pt x="679" y="43"/>
                  </a:cubicBezTo>
                  <a:cubicBezTo>
                    <a:pt x="630" y="15"/>
                    <a:pt x="584"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5"/>
            <p:cNvSpPr/>
            <p:nvPr/>
          </p:nvSpPr>
          <p:spPr>
            <a:xfrm>
              <a:off x="6123975" y="3371750"/>
              <a:ext cx="70275" cy="12150"/>
            </a:xfrm>
            <a:custGeom>
              <a:avLst/>
              <a:gdLst/>
              <a:ahLst/>
              <a:cxnLst/>
              <a:rect l="l" t="t" r="r" b="b"/>
              <a:pathLst>
                <a:path w="2811" h="486" extrusionOk="0">
                  <a:moveTo>
                    <a:pt x="1047" y="0"/>
                  </a:moveTo>
                  <a:cubicBezTo>
                    <a:pt x="875" y="0"/>
                    <a:pt x="702" y="13"/>
                    <a:pt x="530" y="13"/>
                  </a:cubicBezTo>
                  <a:cubicBezTo>
                    <a:pt x="481" y="13"/>
                    <a:pt x="431" y="12"/>
                    <a:pt x="381" y="9"/>
                  </a:cubicBezTo>
                  <a:cubicBezTo>
                    <a:pt x="310" y="9"/>
                    <a:pt x="250" y="9"/>
                    <a:pt x="179" y="21"/>
                  </a:cubicBezTo>
                  <a:cubicBezTo>
                    <a:pt x="0" y="259"/>
                    <a:pt x="298" y="259"/>
                    <a:pt x="357" y="390"/>
                  </a:cubicBezTo>
                  <a:cubicBezTo>
                    <a:pt x="369" y="438"/>
                    <a:pt x="417" y="474"/>
                    <a:pt x="465" y="486"/>
                  </a:cubicBezTo>
                  <a:lnTo>
                    <a:pt x="679" y="486"/>
                  </a:lnTo>
                  <a:cubicBezTo>
                    <a:pt x="789" y="437"/>
                    <a:pt x="903" y="410"/>
                    <a:pt x="1014" y="410"/>
                  </a:cubicBezTo>
                  <a:cubicBezTo>
                    <a:pt x="1120" y="410"/>
                    <a:pt x="1224" y="434"/>
                    <a:pt x="1322" y="486"/>
                  </a:cubicBezTo>
                  <a:cubicBezTo>
                    <a:pt x="1334" y="480"/>
                    <a:pt x="1349" y="477"/>
                    <a:pt x="1365" y="477"/>
                  </a:cubicBezTo>
                  <a:cubicBezTo>
                    <a:pt x="1381" y="477"/>
                    <a:pt x="1399" y="480"/>
                    <a:pt x="1417" y="486"/>
                  </a:cubicBezTo>
                  <a:cubicBezTo>
                    <a:pt x="1442" y="461"/>
                    <a:pt x="1477" y="445"/>
                    <a:pt x="1513" y="445"/>
                  </a:cubicBezTo>
                  <a:cubicBezTo>
                    <a:pt x="1546" y="445"/>
                    <a:pt x="1579" y="458"/>
                    <a:pt x="1608" y="486"/>
                  </a:cubicBezTo>
                  <a:cubicBezTo>
                    <a:pt x="1619" y="480"/>
                    <a:pt x="1637" y="477"/>
                    <a:pt x="1657" y="477"/>
                  </a:cubicBezTo>
                  <a:cubicBezTo>
                    <a:pt x="1676" y="477"/>
                    <a:pt x="1697" y="480"/>
                    <a:pt x="1715" y="486"/>
                  </a:cubicBezTo>
                  <a:cubicBezTo>
                    <a:pt x="1715" y="474"/>
                    <a:pt x="1727" y="450"/>
                    <a:pt x="1774" y="438"/>
                  </a:cubicBezTo>
                  <a:cubicBezTo>
                    <a:pt x="1788" y="435"/>
                    <a:pt x="1801" y="434"/>
                    <a:pt x="1813" y="434"/>
                  </a:cubicBezTo>
                  <a:cubicBezTo>
                    <a:pt x="1851" y="434"/>
                    <a:pt x="1878" y="449"/>
                    <a:pt x="1905" y="486"/>
                  </a:cubicBezTo>
                  <a:cubicBezTo>
                    <a:pt x="1917" y="480"/>
                    <a:pt x="1935" y="477"/>
                    <a:pt x="1954" y="477"/>
                  </a:cubicBezTo>
                  <a:cubicBezTo>
                    <a:pt x="1974" y="477"/>
                    <a:pt x="1994" y="480"/>
                    <a:pt x="2012" y="486"/>
                  </a:cubicBezTo>
                  <a:cubicBezTo>
                    <a:pt x="2092" y="436"/>
                    <a:pt x="2172" y="413"/>
                    <a:pt x="2251" y="413"/>
                  </a:cubicBezTo>
                  <a:cubicBezTo>
                    <a:pt x="2324" y="413"/>
                    <a:pt x="2396" y="433"/>
                    <a:pt x="2465" y="474"/>
                  </a:cubicBezTo>
                  <a:cubicBezTo>
                    <a:pt x="2483" y="462"/>
                    <a:pt x="2498" y="456"/>
                    <a:pt x="2512" y="456"/>
                  </a:cubicBezTo>
                  <a:cubicBezTo>
                    <a:pt x="2527" y="456"/>
                    <a:pt x="2542" y="462"/>
                    <a:pt x="2560" y="474"/>
                  </a:cubicBezTo>
                  <a:cubicBezTo>
                    <a:pt x="2631" y="438"/>
                    <a:pt x="2715" y="426"/>
                    <a:pt x="2774" y="355"/>
                  </a:cubicBezTo>
                  <a:cubicBezTo>
                    <a:pt x="2810" y="307"/>
                    <a:pt x="2810" y="248"/>
                    <a:pt x="2810" y="188"/>
                  </a:cubicBezTo>
                  <a:cubicBezTo>
                    <a:pt x="2798" y="128"/>
                    <a:pt x="2751" y="93"/>
                    <a:pt x="2691" y="81"/>
                  </a:cubicBezTo>
                  <a:cubicBezTo>
                    <a:pt x="2620" y="69"/>
                    <a:pt x="2536" y="69"/>
                    <a:pt x="2465" y="69"/>
                  </a:cubicBezTo>
                  <a:cubicBezTo>
                    <a:pt x="2415" y="106"/>
                    <a:pt x="2363" y="127"/>
                    <a:pt x="2308" y="127"/>
                  </a:cubicBezTo>
                  <a:cubicBezTo>
                    <a:pt x="2258" y="127"/>
                    <a:pt x="2207" y="109"/>
                    <a:pt x="2155" y="69"/>
                  </a:cubicBezTo>
                  <a:cubicBezTo>
                    <a:pt x="2108" y="45"/>
                    <a:pt x="2048" y="45"/>
                    <a:pt x="2012" y="33"/>
                  </a:cubicBezTo>
                  <a:cubicBezTo>
                    <a:pt x="2012" y="33"/>
                    <a:pt x="1989" y="21"/>
                    <a:pt x="1965" y="21"/>
                  </a:cubicBezTo>
                  <a:cubicBezTo>
                    <a:pt x="1929" y="21"/>
                    <a:pt x="1905" y="21"/>
                    <a:pt x="1869" y="45"/>
                  </a:cubicBezTo>
                  <a:cubicBezTo>
                    <a:pt x="1852" y="72"/>
                    <a:pt x="1820" y="85"/>
                    <a:pt x="1786" y="85"/>
                  </a:cubicBezTo>
                  <a:cubicBezTo>
                    <a:pt x="1774" y="85"/>
                    <a:pt x="1762" y="84"/>
                    <a:pt x="1750" y="81"/>
                  </a:cubicBezTo>
                  <a:cubicBezTo>
                    <a:pt x="1750" y="93"/>
                    <a:pt x="1739" y="93"/>
                    <a:pt x="1691" y="117"/>
                  </a:cubicBezTo>
                  <a:cubicBezTo>
                    <a:pt x="1685" y="120"/>
                    <a:pt x="1677" y="121"/>
                    <a:pt x="1669" y="121"/>
                  </a:cubicBezTo>
                  <a:cubicBezTo>
                    <a:pt x="1645" y="121"/>
                    <a:pt x="1613" y="108"/>
                    <a:pt x="1596" y="81"/>
                  </a:cubicBezTo>
                  <a:cubicBezTo>
                    <a:pt x="1417" y="16"/>
                    <a:pt x="1232" y="0"/>
                    <a:pt x="10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5"/>
            <p:cNvSpPr/>
            <p:nvPr/>
          </p:nvSpPr>
          <p:spPr>
            <a:xfrm>
              <a:off x="5525375" y="3287150"/>
              <a:ext cx="66400" cy="15425"/>
            </a:xfrm>
            <a:custGeom>
              <a:avLst/>
              <a:gdLst/>
              <a:ahLst/>
              <a:cxnLst/>
              <a:rect l="l" t="t" r="r" b="b"/>
              <a:pathLst>
                <a:path w="2656" h="617" extrusionOk="0">
                  <a:moveTo>
                    <a:pt x="501" y="0"/>
                  </a:moveTo>
                  <a:cubicBezTo>
                    <a:pt x="275" y="60"/>
                    <a:pt x="1" y="72"/>
                    <a:pt x="215" y="429"/>
                  </a:cubicBezTo>
                  <a:cubicBezTo>
                    <a:pt x="275" y="476"/>
                    <a:pt x="334" y="500"/>
                    <a:pt x="394" y="524"/>
                  </a:cubicBezTo>
                  <a:cubicBezTo>
                    <a:pt x="520" y="587"/>
                    <a:pt x="648" y="606"/>
                    <a:pt x="775" y="606"/>
                  </a:cubicBezTo>
                  <a:cubicBezTo>
                    <a:pt x="971" y="606"/>
                    <a:pt x="1168" y="562"/>
                    <a:pt x="1363" y="562"/>
                  </a:cubicBezTo>
                  <a:cubicBezTo>
                    <a:pt x="1449" y="562"/>
                    <a:pt x="1535" y="570"/>
                    <a:pt x="1620" y="595"/>
                  </a:cubicBezTo>
                  <a:cubicBezTo>
                    <a:pt x="1723" y="602"/>
                    <a:pt x="1825" y="617"/>
                    <a:pt x="1928" y="617"/>
                  </a:cubicBezTo>
                  <a:cubicBezTo>
                    <a:pt x="2004" y="617"/>
                    <a:pt x="2080" y="609"/>
                    <a:pt x="2156" y="584"/>
                  </a:cubicBezTo>
                  <a:cubicBezTo>
                    <a:pt x="2287" y="441"/>
                    <a:pt x="2477" y="548"/>
                    <a:pt x="2632" y="453"/>
                  </a:cubicBezTo>
                  <a:cubicBezTo>
                    <a:pt x="2656" y="381"/>
                    <a:pt x="2656" y="322"/>
                    <a:pt x="2632" y="262"/>
                  </a:cubicBezTo>
                  <a:cubicBezTo>
                    <a:pt x="2475" y="86"/>
                    <a:pt x="2295" y="43"/>
                    <a:pt x="2109" y="43"/>
                  </a:cubicBezTo>
                  <a:cubicBezTo>
                    <a:pt x="1929" y="43"/>
                    <a:pt x="1742" y="83"/>
                    <a:pt x="1560" y="83"/>
                  </a:cubicBezTo>
                  <a:cubicBezTo>
                    <a:pt x="1501" y="83"/>
                    <a:pt x="1441" y="83"/>
                    <a:pt x="1382" y="95"/>
                  </a:cubicBezTo>
                  <a:cubicBezTo>
                    <a:pt x="1349" y="118"/>
                    <a:pt x="1313" y="127"/>
                    <a:pt x="1277" y="127"/>
                  </a:cubicBezTo>
                  <a:cubicBezTo>
                    <a:pt x="1236" y="127"/>
                    <a:pt x="1194" y="115"/>
                    <a:pt x="1156" y="95"/>
                  </a:cubicBezTo>
                  <a:cubicBezTo>
                    <a:pt x="1132" y="95"/>
                    <a:pt x="1108" y="83"/>
                    <a:pt x="1084" y="83"/>
                  </a:cubicBezTo>
                  <a:cubicBezTo>
                    <a:pt x="1048" y="83"/>
                    <a:pt x="1037" y="95"/>
                    <a:pt x="1013" y="95"/>
                  </a:cubicBezTo>
                  <a:cubicBezTo>
                    <a:pt x="977" y="119"/>
                    <a:pt x="965" y="119"/>
                    <a:pt x="929" y="131"/>
                  </a:cubicBezTo>
                  <a:cubicBezTo>
                    <a:pt x="913" y="141"/>
                    <a:pt x="900" y="146"/>
                    <a:pt x="889" y="146"/>
                  </a:cubicBezTo>
                  <a:cubicBezTo>
                    <a:pt x="836" y="146"/>
                    <a:pt x="834" y="48"/>
                    <a:pt x="775" y="48"/>
                  </a:cubicBezTo>
                  <a:cubicBezTo>
                    <a:pt x="679" y="12"/>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5"/>
            <p:cNvSpPr/>
            <p:nvPr/>
          </p:nvSpPr>
          <p:spPr>
            <a:xfrm>
              <a:off x="5749525" y="3280225"/>
              <a:ext cx="48825" cy="16025"/>
            </a:xfrm>
            <a:custGeom>
              <a:avLst/>
              <a:gdLst/>
              <a:ahLst/>
              <a:cxnLst/>
              <a:rect l="l" t="t" r="r" b="b"/>
              <a:pathLst>
                <a:path w="1953" h="641" extrusionOk="0">
                  <a:moveTo>
                    <a:pt x="593" y="0"/>
                  </a:moveTo>
                  <a:cubicBezTo>
                    <a:pt x="481" y="0"/>
                    <a:pt x="371" y="14"/>
                    <a:pt x="262" y="51"/>
                  </a:cubicBezTo>
                  <a:cubicBezTo>
                    <a:pt x="203" y="75"/>
                    <a:pt x="155" y="122"/>
                    <a:pt x="107" y="170"/>
                  </a:cubicBezTo>
                  <a:cubicBezTo>
                    <a:pt x="0" y="349"/>
                    <a:pt x="60" y="468"/>
                    <a:pt x="226" y="575"/>
                  </a:cubicBezTo>
                  <a:cubicBezTo>
                    <a:pt x="247" y="589"/>
                    <a:pt x="264" y="595"/>
                    <a:pt x="284" y="595"/>
                  </a:cubicBezTo>
                  <a:cubicBezTo>
                    <a:pt x="298" y="595"/>
                    <a:pt x="314" y="592"/>
                    <a:pt x="334" y="587"/>
                  </a:cubicBezTo>
                  <a:cubicBezTo>
                    <a:pt x="464" y="622"/>
                    <a:pt x="598" y="640"/>
                    <a:pt x="732" y="640"/>
                  </a:cubicBezTo>
                  <a:cubicBezTo>
                    <a:pt x="866" y="640"/>
                    <a:pt x="1000" y="622"/>
                    <a:pt x="1131" y="587"/>
                  </a:cubicBezTo>
                  <a:lnTo>
                    <a:pt x="1179" y="587"/>
                  </a:lnTo>
                  <a:cubicBezTo>
                    <a:pt x="1292" y="622"/>
                    <a:pt x="1405" y="640"/>
                    <a:pt x="1517" y="640"/>
                  </a:cubicBezTo>
                  <a:cubicBezTo>
                    <a:pt x="1628" y="640"/>
                    <a:pt x="1738" y="622"/>
                    <a:pt x="1846" y="587"/>
                  </a:cubicBezTo>
                  <a:cubicBezTo>
                    <a:pt x="1865" y="592"/>
                    <a:pt x="1883" y="595"/>
                    <a:pt x="1899" y="595"/>
                  </a:cubicBezTo>
                  <a:cubicBezTo>
                    <a:pt x="1921" y="595"/>
                    <a:pt x="1939" y="589"/>
                    <a:pt x="1953" y="575"/>
                  </a:cubicBezTo>
                  <a:cubicBezTo>
                    <a:pt x="1907" y="244"/>
                    <a:pt x="1708" y="110"/>
                    <a:pt x="1398" y="110"/>
                  </a:cubicBezTo>
                  <a:cubicBezTo>
                    <a:pt x="1385" y="110"/>
                    <a:pt x="1371" y="110"/>
                    <a:pt x="1357" y="110"/>
                  </a:cubicBezTo>
                  <a:lnTo>
                    <a:pt x="1286" y="110"/>
                  </a:lnTo>
                  <a:cubicBezTo>
                    <a:pt x="1179" y="110"/>
                    <a:pt x="1072" y="99"/>
                    <a:pt x="976" y="63"/>
                  </a:cubicBezTo>
                  <a:cubicBezTo>
                    <a:pt x="917" y="51"/>
                    <a:pt x="869" y="39"/>
                    <a:pt x="810" y="15"/>
                  </a:cubicBezTo>
                  <a:cubicBezTo>
                    <a:pt x="736" y="6"/>
                    <a:pt x="664" y="0"/>
                    <a:pt x="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5"/>
            <p:cNvSpPr/>
            <p:nvPr/>
          </p:nvSpPr>
          <p:spPr>
            <a:xfrm>
              <a:off x="6152250" y="3289775"/>
              <a:ext cx="40300" cy="21225"/>
            </a:xfrm>
            <a:custGeom>
              <a:avLst/>
              <a:gdLst/>
              <a:ahLst/>
              <a:cxnLst/>
              <a:rect l="l" t="t" r="r" b="b"/>
              <a:pathLst>
                <a:path w="1612" h="849" extrusionOk="0">
                  <a:moveTo>
                    <a:pt x="961" y="0"/>
                  </a:moveTo>
                  <a:cubicBezTo>
                    <a:pt x="819" y="0"/>
                    <a:pt x="670" y="24"/>
                    <a:pt x="524" y="38"/>
                  </a:cubicBezTo>
                  <a:cubicBezTo>
                    <a:pt x="227" y="121"/>
                    <a:pt x="227" y="443"/>
                    <a:pt x="24" y="610"/>
                  </a:cubicBezTo>
                  <a:cubicBezTo>
                    <a:pt x="0" y="681"/>
                    <a:pt x="12" y="729"/>
                    <a:pt x="84" y="740"/>
                  </a:cubicBezTo>
                  <a:cubicBezTo>
                    <a:pt x="179" y="752"/>
                    <a:pt x="250" y="752"/>
                    <a:pt x="322" y="776"/>
                  </a:cubicBezTo>
                  <a:cubicBezTo>
                    <a:pt x="431" y="820"/>
                    <a:pt x="547" y="828"/>
                    <a:pt x="663" y="828"/>
                  </a:cubicBezTo>
                  <a:cubicBezTo>
                    <a:pt x="740" y="828"/>
                    <a:pt x="816" y="825"/>
                    <a:pt x="889" y="825"/>
                  </a:cubicBezTo>
                  <a:cubicBezTo>
                    <a:pt x="948" y="825"/>
                    <a:pt x="1005" y="827"/>
                    <a:pt x="1060" y="836"/>
                  </a:cubicBezTo>
                  <a:cubicBezTo>
                    <a:pt x="1112" y="844"/>
                    <a:pt x="1161" y="848"/>
                    <a:pt x="1205" y="848"/>
                  </a:cubicBezTo>
                  <a:cubicBezTo>
                    <a:pt x="1486" y="848"/>
                    <a:pt x="1611" y="685"/>
                    <a:pt x="1560" y="336"/>
                  </a:cubicBezTo>
                  <a:cubicBezTo>
                    <a:pt x="1405" y="63"/>
                    <a:pt x="1192" y="0"/>
                    <a:pt x="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5"/>
            <p:cNvSpPr/>
            <p:nvPr/>
          </p:nvSpPr>
          <p:spPr>
            <a:xfrm>
              <a:off x="5803100" y="3416325"/>
              <a:ext cx="58050" cy="15400"/>
            </a:xfrm>
            <a:custGeom>
              <a:avLst/>
              <a:gdLst/>
              <a:ahLst/>
              <a:cxnLst/>
              <a:rect l="l" t="t" r="r" b="b"/>
              <a:pathLst>
                <a:path w="2322" h="616" extrusionOk="0">
                  <a:moveTo>
                    <a:pt x="226" y="0"/>
                  </a:moveTo>
                  <a:cubicBezTo>
                    <a:pt x="143" y="72"/>
                    <a:pt x="24" y="120"/>
                    <a:pt x="0" y="239"/>
                  </a:cubicBezTo>
                  <a:cubicBezTo>
                    <a:pt x="0" y="346"/>
                    <a:pt x="48" y="453"/>
                    <a:pt x="167" y="512"/>
                  </a:cubicBezTo>
                  <a:cubicBezTo>
                    <a:pt x="405" y="588"/>
                    <a:pt x="645" y="615"/>
                    <a:pt x="886" y="615"/>
                  </a:cubicBezTo>
                  <a:cubicBezTo>
                    <a:pt x="1139" y="615"/>
                    <a:pt x="1393" y="585"/>
                    <a:pt x="1643" y="548"/>
                  </a:cubicBezTo>
                  <a:cubicBezTo>
                    <a:pt x="1728" y="502"/>
                    <a:pt x="1812" y="476"/>
                    <a:pt x="1900" y="476"/>
                  </a:cubicBezTo>
                  <a:cubicBezTo>
                    <a:pt x="1948" y="476"/>
                    <a:pt x="1998" y="484"/>
                    <a:pt x="2048" y="501"/>
                  </a:cubicBezTo>
                  <a:cubicBezTo>
                    <a:pt x="2167" y="501"/>
                    <a:pt x="2262" y="477"/>
                    <a:pt x="2310" y="334"/>
                  </a:cubicBezTo>
                  <a:cubicBezTo>
                    <a:pt x="2322" y="215"/>
                    <a:pt x="2310" y="120"/>
                    <a:pt x="2167" y="72"/>
                  </a:cubicBezTo>
                  <a:cubicBezTo>
                    <a:pt x="2061" y="63"/>
                    <a:pt x="1955" y="60"/>
                    <a:pt x="1849" y="60"/>
                  </a:cubicBezTo>
                  <a:cubicBezTo>
                    <a:pt x="1606" y="60"/>
                    <a:pt x="1366" y="76"/>
                    <a:pt x="1126" y="76"/>
                  </a:cubicBezTo>
                  <a:cubicBezTo>
                    <a:pt x="909" y="76"/>
                    <a:pt x="693" y="63"/>
                    <a:pt x="477" y="12"/>
                  </a:cubicBezTo>
                  <a:cubicBezTo>
                    <a:pt x="393" y="12"/>
                    <a:pt x="322"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5"/>
            <p:cNvSpPr/>
            <p:nvPr/>
          </p:nvSpPr>
          <p:spPr>
            <a:xfrm>
              <a:off x="5514075" y="3433300"/>
              <a:ext cx="65200" cy="20550"/>
            </a:xfrm>
            <a:custGeom>
              <a:avLst/>
              <a:gdLst/>
              <a:ahLst/>
              <a:cxnLst/>
              <a:rect l="l" t="t" r="r" b="b"/>
              <a:pathLst>
                <a:path w="2608" h="822" extrusionOk="0">
                  <a:moveTo>
                    <a:pt x="2548" y="0"/>
                  </a:moveTo>
                  <a:cubicBezTo>
                    <a:pt x="2388" y="43"/>
                    <a:pt x="2225" y="55"/>
                    <a:pt x="2060" y="55"/>
                  </a:cubicBezTo>
                  <a:cubicBezTo>
                    <a:pt x="1840" y="55"/>
                    <a:pt x="1618" y="34"/>
                    <a:pt x="1400" y="34"/>
                  </a:cubicBezTo>
                  <a:cubicBezTo>
                    <a:pt x="1281" y="34"/>
                    <a:pt x="1164" y="40"/>
                    <a:pt x="1048" y="60"/>
                  </a:cubicBezTo>
                  <a:cubicBezTo>
                    <a:pt x="989" y="179"/>
                    <a:pt x="881" y="179"/>
                    <a:pt x="774" y="179"/>
                  </a:cubicBezTo>
                  <a:cubicBezTo>
                    <a:pt x="715" y="226"/>
                    <a:pt x="655" y="250"/>
                    <a:pt x="596" y="286"/>
                  </a:cubicBezTo>
                  <a:cubicBezTo>
                    <a:pt x="417" y="417"/>
                    <a:pt x="167" y="417"/>
                    <a:pt x="0" y="595"/>
                  </a:cubicBezTo>
                  <a:cubicBezTo>
                    <a:pt x="60" y="726"/>
                    <a:pt x="179" y="786"/>
                    <a:pt x="334" y="822"/>
                  </a:cubicBezTo>
                  <a:cubicBezTo>
                    <a:pt x="655" y="786"/>
                    <a:pt x="965" y="655"/>
                    <a:pt x="1262" y="536"/>
                  </a:cubicBezTo>
                  <a:cubicBezTo>
                    <a:pt x="1313" y="384"/>
                    <a:pt x="1390" y="342"/>
                    <a:pt x="1475" y="342"/>
                  </a:cubicBezTo>
                  <a:cubicBezTo>
                    <a:pt x="1582" y="342"/>
                    <a:pt x="1703" y="407"/>
                    <a:pt x="1807" y="407"/>
                  </a:cubicBezTo>
                  <a:cubicBezTo>
                    <a:pt x="1816" y="407"/>
                    <a:pt x="1825" y="406"/>
                    <a:pt x="1834" y="405"/>
                  </a:cubicBezTo>
                  <a:cubicBezTo>
                    <a:pt x="2096" y="357"/>
                    <a:pt x="2393" y="405"/>
                    <a:pt x="2608" y="179"/>
                  </a:cubicBezTo>
                  <a:cubicBezTo>
                    <a:pt x="2596" y="119"/>
                    <a:pt x="2548" y="0"/>
                    <a:pt x="2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5"/>
            <p:cNvSpPr/>
            <p:nvPr/>
          </p:nvSpPr>
          <p:spPr>
            <a:xfrm>
              <a:off x="6177250" y="3292100"/>
              <a:ext cx="38725" cy="22375"/>
            </a:xfrm>
            <a:custGeom>
              <a:avLst/>
              <a:gdLst/>
              <a:ahLst/>
              <a:cxnLst/>
              <a:rect l="l" t="t" r="r" b="b"/>
              <a:pathLst>
                <a:path w="1549" h="895" extrusionOk="0">
                  <a:moveTo>
                    <a:pt x="810" y="0"/>
                  </a:moveTo>
                  <a:cubicBezTo>
                    <a:pt x="706" y="0"/>
                    <a:pt x="599" y="59"/>
                    <a:pt x="489" y="207"/>
                  </a:cubicBezTo>
                  <a:cubicBezTo>
                    <a:pt x="512" y="564"/>
                    <a:pt x="310" y="683"/>
                    <a:pt x="0" y="695"/>
                  </a:cubicBezTo>
                  <a:cubicBezTo>
                    <a:pt x="12" y="743"/>
                    <a:pt x="36" y="778"/>
                    <a:pt x="119" y="802"/>
                  </a:cubicBezTo>
                  <a:cubicBezTo>
                    <a:pt x="131" y="786"/>
                    <a:pt x="144" y="777"/>
                    <a:pt x="158" y="777"/>
                  </a:cubicBezTo>
                  <a:cubicBezTo>
                    <a:pt x="174" y="777"/>
                    <a:pt x="190" y="789"/>
                    <a:pt x="203" y="814"/>
                  </a:cubicBezTo>
                  <a:cubicBezTo>
                    <a:pt x="286" y="880"/>
                    <a:pt x="372" y="895"/>
                    <a:pt x="460" y="895"/>
                  </a:cubicBezTo>
                  <a:cubicBezTo>
                    <a:pt x="533" y="895"/>
                    <a:pt x="608" y="884"/>
                    <a:pt x="682" y="884"/>
                  </a:cubicBezTo>
                  <a:cubicBezTo>
                    <a:pt x="697" y="884"/>
                    <a:pt x="712" y="885"/>
                    <a:pt x="727" y="886"/>
                  </a:cubicBezTo>
                  <a:cubicBezTo>
                    <a:pt x="796" y="886"/>
                    <a:pt x="865" y="889"/>
                    <a:pt x="932" y="889"/>
                  </a:cubicBezTo>
                  <a:cubicBezTo>
                    <a:pt x="1109" y="889"/>
                    <a:pt x="1276" y="864"/>
                    <a:pt x="1405" y="683"/>
                  </a:cubicBezTo>
                  <a:cubicBezTo>
                    <a:pt x="1489" y="588"/>
                    <a:pt x="1548" y="505"/>
                    <a:pt x="1501" y="386"/>
                  </a:cubicBezTo>
                  <a:cubicBezTo>
                    <a:pt x="1370" y="362"/>
                    <a:pt x="1262" y="338"/>
                    <a:pt x="1203" y="219"/>
                  </a:cubicBezTo>
                  <a:cubicBezTo>
                    <a:pt x="1070" y="93"/>
                    <a:pt x="942"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5"/>
            <p:cNvSpPr/>
            <p:nvPr/>
          </p:nvSpPr>
          <p:spPr>
            <a:xfrm>
              <a:off x="5628075" y="3343775"/>
              <a:ext cx="72050" cy="10250"/>
            </a:xfrm>
            <a:custGeom>
              <a:avLst/>
              <a:gdLst/>
              <a:ahLst/>
              <a:cxnLst/>
              <a:rect l="l" t="t" r="r" b="b"/>
              <a:pathLst>
                <a:path w="2882" h="410" extrusionOk="0">
                  <a:moveTo>
                    <a:pt x="580" y="0"/>
                  </a:moveTo>
                  <a:cubicBezTo>
                    <a:pt x="384" y="0"/>
                    <a:pt x="187" y="34"/>
                    <a:pt x="0" y="140"/>
                  </a:cubicBezTo>
                  <a:cubicBezTo>
                    <a:pt x="203" y="200"/>
                    <a:pt x="453" y="104"/>
                    <a:pt x="620" y="307"/>
                  </a:cubicBezTo>
                  <a:cubicBezTo>
                    <a:pt x="829" y="341"/>
                    <a:pt x="1035" y="351"/>
                    <a:pt x="1239" y="351"/>
                  </a:cubicBezTo>
                  <a:cubicBezTo>
                    <a:pt x="1507" y="351"/>
                    <a:pt x="1772" y="334"/>
                    <a:pt x="2038" y="334"/>
                  </a:cubicBezTo>
                  <a:cubicBezTo>
                    <a:pt x="2136" y="334"/>
                    <a:pt x="2235" y="336"/>
                    <a:pt x="2334" y="343"/>
                  </a:cubicBezTo>
                  <a:cubicBezTo>
                    <a:pt x="2437" y="361"/>
                    <a:pt x="2546" y="410"/>
                    <a:pt x="2644" y="410"/>
                  </a:cubicBezTo>
                  <a:cubicBezTo>
                    <a:pt x="2739" y="410"/>
                    <a:pt x="2823" y="364"/>
                    <a:pt x="2882" y="200"/>
                  </a:cubicBezTo>
                  <a:cubicBezTo>
                    <a:pt x="2298" y="128"/>
                    <a:pt x="1703" y="164"/>
                    <a:pt x="1108" y="57"/>
                  </a:cubicBezTo>
                  <a:cubicBezTo>
                    <a:pt x="937" y="28"/>
                    <a:pt x="759" y="0"/>
                    <a:pt x="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5"/>
            <p:cNvSpPr/>
            <p:nvPr/>
          </p:nvSpPr>
          <p:spPr>
            <a:xfrm>
              <a:off x="5544725" y="3400525"/>
              <a:ext cx="47650" cy="13875"/>
            </a:xfrm>
            <a:custGeom>
              <a:avLst/>
              <a:gdLst/>
              <a:ahLst/>
              <a:cxnLst/>
              <a:rect l="l" t="t" r="r" b="b"/>
              <a:pathLst>
                <a:path w="1906" h="555" extrusionOk="0">
                  <a:moveTo>
                    <a:pt x="1478" y="1"/>
                  </a:moveTo>
                  <a:cubicBezTo>
                    <a:pt x="1400" y="1"/>
                    <a:pt x="1325" y="14"/>
                    <a:pt x="1251" y="61"/>
                  </a:cubicBezTo>
                  <a:cubicBezTo>
                    <a:pt x="1221" y="67"/>
                    <a:pt x="1194" y="70"/>
                    <a:pt x="1169" y="70"/>
                  </a:cubicBezTo>
                  <a:cubicBezTo>
                    <a:pt x="1144" y="70"/>
                    <a:pt x="1120" y="67"/>
                    <a:pt x="1096" y="61"/>
                  </a:cubicBezTo>
                  <a:cubicBezTo>
                    <a:pt x="1096" y="49"/>
                    <a:pt x="1084" y="49"/>
                    <a:pt x="1048" y="25"/>
                  </a:cubicBezTo>
                  <a:cubicBezTo>
                    <a:pt x="1039" y="22"/>
                    <a:pt x="1031" y="21"/>
                    <a:pt x="1022" y="21"/>
                  </a:cubicBezTo>
                  <a:cubicBezTo>
                    <a:pt x="996" y="21"/>
                    <a:pt x="971" y="34"/>
                    <a:pt x="953" y="61"/>
                  </a:cubicBezTo>
                  <a:cubicBezTo>
                    <a:pt x="929" y="67"/>
                    <a:pt x="906" y="70"/>
                    <a:pt x="882" y="70"/>
                  </a:cubicBezTo>
                  <a:cubicBezTo>
                    <a:pt x="858" y="70"/>
                    <a:pt x="834" y="67"/>
                    <a:pt x="810" y="61"/>
                  </a:cubicBezTo>
                  <a:cubicBezTo>
                    <a:pt x="596" y="192"/>
                    <a:pt x="322" y="168"/>
                    <a:pt x="84" y="216"/>
                  </a:cubicBezTo>
                  <a:cubicBezTo>
                    <a:pt x="13" y="287"/>
                    <a:pt x="1" y="394"/>
                    <a:pt x="72" y="513"/>
                  </a:cubicBezTo>
                  <a:cubicBezTo>
                    <a:pt x="103" y="537"/>
                    <a:pt x="139" y="555"/>
                    <a:pt x="180" y="555"/>
                  </a:cubicBezTo>
                  <a:cubicBezTo>
                    <a:pt x="202" y="555"/>
                    <a:pt x="226" y="550"/>
                    <a:pt x="251" y="537"/>
                  </a:cubicBezTo>
                  <a:cubicBezTo>
                    <a:pt x="775" y="478"/>
                    <a:pt x="1310" y="418"/>
                    <a:pt x="1822" y="359"/>
                  </a:cubicBezTo>
                  <a:cubicBezTo>
                    <a:pt x="1906" y="180"/>
                    <a:pt x="1798" y="97"/>
                    <a:pt x="1668" y="13"/>
                  </a:cubicBezTo>
                  <a:cubicBezTo>
                    <a:pt x="1601" y="8"/>
                    <a:pt x="1538" y="1"/>
                    <a:pt x="1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5"/>
            <p:cNvSpPr/>
            <p:nvPr/>
          </p:nvSpPr>
          <p:spPr>
            <a:xfrm>
              <a:off x="5964725" y="3415650"/>
              <a:ext cx="42875" cy="13225"/>
            </a:xfrm>
            <a:custGeom>
              <a:avLst/>
              <a:gdLst/>
              <a:ahLst/>
              <a:cxnLst/>
              <a:rect l="l" t="t" r="r" b="b"/>
              <a:pathLst>
                <a:path w="1715" h="529" extrusionOk="0">
                  <a:moveTo>
                    <a:pt x="862" y="1"/>
                  </a:moveTo>
                  <a:cubicBezTo>
                    <a:pt x="842" y="1"/>
                    <a:pt x="821" y="6"/>
                    <a:pt x="798" y="16"/>
                  </a:cubicBezTo>
                  <a:cubicBezTo>
                    <a:pt x="715" y="39"/>
                    <a:pt x="608" y="39"/>
                    <a:pt x="524" y="51"/>
                  </a:cubicBezTo>
                  <a:cubicBezTo>
                    <a:pt x="358" y="111"/>
                    <a:pt x="167" y="63"/>
                    <a:pt x="24" y="206"/>
                  </a:cubicBezTo>
                  <a:cubicBezTo>
                    <a:pt x="0" y="301"/>
                    <a:pt x="0" y="408"/>
                    <a:pt x="72" y="504"/>
                  </a:cubicBezTo>
                  <a:cubicBezTo>
                    <a:pt x="108" y="519"/>
                    <a:pt x="149" y="528"/>
                    <a:pt x="193" y="528"/>
                  </a:cubicBezTo>
                  <a:cubicBezTo>
                    <a:pt x="249" y="528"/>
                    <a:pt x="309" y="513"/>
                    <a:pt x="369" y="480"/>
                  </a:cubicBezTo>
                  <a:cubicBezTo>
                    <a:pt x="703" y="468"/>
                    <a:pt x="1036" y="456"/>
                    <a:pt x="1370" y="444"/>
                  </a:cubicBezTo>
                  <a:lnTo>
                    <a:pt x="1667" y="147"/>
                  </a:lnTo>
                  <a:cubicBezTo>
                    <a:pt x="1715" y="99"/>
                    <a:pt x="1691" y="51"/>
                    <a:pt x="1632" y="51"/>
                  </a:cubicBezTo>
                  <a:cubicBezTo>
                    <a:pt x="1620" y="57"/>
                    <a:pt x="1602" y="60"/>
                    <a:pt x="1584" y="60"/>
                  </a:cubicBezTo>
                  <a:cubicBezTo>
                    <a:pt x="1566" y="60"/>
                    <a:pt x="1548" y="57"/>
                    <a:pt x="1536" y="51"/>
                  </a:cubicBezTo>
                  <a:cubicBezTo>
                    <a:pt x="1536" y="63"/>
                    <a:pt x="1501" y="63"/>
                    <a:pt x="1477" y="87"/>
                  </a:cubicBezTo>
                  <a:cubicBezTo>
                    <a:pt x="1468" y="90"/>
                    <a:pt x="1458" y="91"/>
                    <a:pt x="1448" y="91"/>
                  </a:cubicBezTo>
                  <a:cubicBezTo>
                    <a:pt x="1419" y="91"/>
                    <a:pt x="1387" y="78"/>
                    <a:pt x="1370" y="51"/>
                  </a:cubicBezTo>
                  <a:cubicBezTo>
                    <a:pt x="1350" y="26"/>
                    <a:pt x="1324" y="14"/>
                    <a:pt x="1299" y="14"/>
                  </a:cubicBezTo>
                  <a:cubicBezTo>
                    <a:pt x="1277" y="14"/>
                    <a:pt x="1255" y="23"/>
                    <a:pt x="1239" y="39"/>
                  </a:cubicBezTo>
                  <a:cubicBezTo>
                    <a:pt x="1205" y="48"/>
                    <a:pt x="1171" y="56"/>
                    <a:pt x="1138" y="56"/>
                  </a:cubicBezTo>
                  <a:cubicBezTo>
                    <a:pt x="1124" y="56"/>
                    <a:pt x="1110" y="55"/>
                    <a:pt x="1096" y="51"/>
                  </a:cubicBezTo>
                  <a:cubicBezTo>
                    <a:pt x="1078" y="75"/>
                    <a:pt x="1054" y="87"/>
                    <a:pt x="1027" y="87"/>
                  </a:cubicBezTo>
                  <a:cubicBezTo>
                    <a:pt x="1000" y="87"/>
                    <a:pt x="971" y="75"/>
                    <a:pt x="941" y="51"/>
                  </a:cubicBezTo>
                  <a:cubicBezTo>
                    <a:pt x="919" y="15"/>
                    <a:pt x="893" y="1"/>
                    <a:pt x="8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5"/>
            <p:cNvSpPr/>
            <p:nvPr/>
          </p:nvSpPr>
          <p:spPr>
            <a:xfrm>
              <a:off x="5543250" y="3322300"/>
              <a:ext cx="73525" cy="8250"/>
            </a:xfrm>
            <a:custGeom>
              <a:avLst/>
              <a:gdLst/>
              <a:ahLst/>
              <a:cxnLst/>
              <a:rect l="l" t="t" r="r" b="b"/>
              <a:pathLst>
                <a:path w="2941" h="330" extrusionOk="0">
                  <a:moveTo>
                    <a:pt x="670" y="1"/>
                  </a:moveTo>
                  <a:cubicBezTo>
                    <a:pt x="442" y="1"/>
                    <a:pt x="215" y="31"/>
                    <a:pt x="0" y="142"/>
                  </a:cubicBezTo>
                  <a:cubicBezTo>
                    <a:pt x="69" y="234"/>
                    <a:pt x="149" y="254"/>
                    <a:pt x="233" y="254"/>
                  </a:cubicBezTo>
                  <a:cubicBezTo>
                    <a:pt x="298" y="254"/>
                    <a:pt x="365" y="242"/>
                    <a:pt x="432" y="242"/>
                  </a:cubicBezTo>
                  <a:cubicBezTo>
                    <a:pt x="459" y="242"/>
                    <a:pt x="486" y="244"/>
                    <a:pt x="512" y="249"/>
                  </a:cubicBezTo>
                  <a:cubicBezTo>
                    <a:pt x="547" y="252"/>
                    <a:pt x="582" y="254"/>
                    <a:pt x="617" y="254"/>
                  </a:cubicBezTo>
                  <a:cubicBezTo>
                    <a:pt x="722" y="254"/>
                    <a:pt x="828" y="243"/>
                    <a:pt x="934" y="243"/>
                  </a:cubicBezTo>
                  <a:cubicBezTo>
                    <a:pt x="1048" y="243"/>
                    <a:pt x="1162" y="255"/>
                    <a:pt x="1274" y="309"/>
                  </a:cubicBezTo>
                  <a:cubicBezTo>
                    <a:pt x="1472" y="321"/>
                    <a:pt x="1670" y="329"/>
                    <a:pt x="1868" y="329"/>
                  </a:cubicBezTo>
                  <a:cubicBezTo>
                    <a:pt x="2228" y="329"/>
                    <a:pt x="2587" y="302"/>
                    <a:pt x="2941" y="225"/>
                  </a:cubicBezTo>
                  <a:cubicBezTo>
                    <a:pt x="2405" y="201"/>
                    <a:pt x="1905" y="82"/>
                    <a:pt x="1381" y="47"/>
                  </a:cubicBezTo>
                  <a:cubicBezTo>
                    <a:pt x="1150" y="35"/>
                    <a:pt x="909"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5"/>
            <p:cNvSpPr/>
            <p:nvPr/>
          </p:nvSpPr>
          <p:spPr>
            <a:xfrm>
              <a:off x="5686700" y="3347300"/>
              <a:ext cx="52425" cy="8375"/>
            </a:xfrm>
            <a:custGeom>
              <a:avLst/>
              <a:gdLst/>
              <a:ahLst/>
              <a:cxnLst/>
              <a:rect l="l" t="t" r="r" b="b"/>
              <a:pathLst>
                <a:path w="2097" h="335" extrusionOk="0">
                  <a:moveTo>
                    <a:pt x="1502" y="1"/>
                  </a:moveTo>
                  <a:cubicBezTo>
                    <a:pt x="1187" y="1"/>
                    <a:pt x="873" y="31"/>
                    <a:pt x="549" y="47"/>
                  </a:cubicBezTo>
                  <a:cubicBezTo>
                    <a:pt x="475" y="158"/>
                    <a:pt x="378" y="179"/>
                    <a:pt x="278" y="179"/>
                  </a:cubicBezTo>
                  <a:cubicBezTo>
                    <a:pt x="214" y="179"/>
                    <a:pt x="148" y="171"/>
                    <a:pt x="85" y="171"/>
                  </a:cubicBezTo>
                  <a:cubicBezTo>
                    <a:pt x="56" y="171"/>
                    <a:pt x="28" y="172"/>
                    <a:pt x="1" y="178"/>
                  </a:cubicBezTo>
                  <a:cubicBezTo>
                    <a:pt x="107" y="306"/>
                    <a:pt x="237" y="334"/>
                    <a:pt x="370" y="334"/>
                  </a:cubicBezTo>
                  <a:cubicBezTo>
                    <a:pt x="446" y="334"/>
                    <a:pt x="522" y="325"/>
                    <a:pt x="596" y="321"/>
                  </a:cubicBezTo>
                  <a:cubicBezTo>
                    <a:pt x="1072" y="321"/>
                    <a:pt x="1537" y="297"/>
                    <a:pt x="2013" y="297"/>
                  </a:cubicBezTo>
                  <a:cubicBezTo>
                    <a:pt x="2096" y="214"/>
                    <a:pt x="2096" y="118"/>
                    <a:pt x="2013" y="35"/>
                  </a:cubicBezTo>
                  <a:cubicBezTo>
                    <a:pt x="1842" y="10"/>
                    <a:pt x="1672" y="1"/>
                    <a:pt x="1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35"/>
            <p:cNvSpPr/>
            <p:nvPr/>
          </p:nvSpPr>
          <p:spPr>
            <a:xfrm>
              <a:off x="5487275" y="3369000"/>
              <a:ext cx="61950" cy="8400"/>
            </a:xfrm>
            <a:custGeom>
              <a:avLst/>
              <a:gdLst/>
              <a:ahLst/>
              <a:cxnLst/>
              <a:rect l="l" t="t" r="r" b="b"/>
              <a:pathLst>
                <a:path w="2478" h="336" extrusionOk="0">
                  <a:moveTo>
                    <a:pt x="108" y="0"/>
                  </a:moveTo>
                  <a:lnTo>
                    <a:pt x="108" y="0"/>
                  </a:lnTo>
                  <a:cubicBezTo>
                    <a:pt x="1" y="286"/>
                    <a:pt x="298" y="191"/>
                    <a:pt x="370" y="298"/>
                  </a:cubicBezTo>
                  <a:cubicBezTo>
                    <a:pt x="782" y="312"/>
                    <a:pt x="1190" y="336"/>
                    <a:pt x="1596" y="336"/>
                  </a:cubicBezTo>
                  <a:cubicBezTo>
                    <a:pt x="1859" y="336"/>
                    <a:pt x="2120" y="326"/>
                    <a:pt x="2382" y="298"/>
                  </a:cubicBezTo>
                  <a:cubicBezTo>
                    <a:pt x="2477" y="203"/>
                    <a:pt x="2477" y="131"/>
                    <a:pt x="2382" y="24"/>
                  </a:cubicBezTo>
                  <a:cubicBezTo>
                    <a:pt x="1919" y="39"/>
                    <a:pt x="1459" y="93"/>
                    <a:pt x="999" y="93"/>
                  </a:cubicBezTo>
                  <a:cubicBezTo>
                    <a:pt x="703" y="93"/>
                    <a:pt x="406" y="7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35"/>
            <p:cNvSpPr/>
            <p:nvPr/>
          </p:nvSpPr>
          <p:spPr>
            <a:xfrm>
              <a:off x="6076350" y="3318000"/>
              <a:ext cx="44675" cy="10350"/>
            </a:xfrm>
            <a:custGeom>
              <a:avLst/>
              <a:gdLst/>
              <a:ahLst/>
              <a:cxnLst/>
              <a:rect l="l" t="t" r="r" b="b"/>
              <a:pathLst>
                <a:path w="1787" h="414" extrusionOk="0">
                  <a:moveTo>
                    <a:pt x="521" y="1"/>
                  </a:moveTo>
                  <a:cubicBezTo>
                    <a:pt x="361" y="1"/>
                    <a:pt x="202" y="19"/>
                    <a:pt x="48" y="64"/>
                  </a:cubicBezTo>
                  <a:cubicBezTo>
                    <a:pt x="0" y="219"/>
                    <a:pt x="72" y="302"/>
                    <a:pt x="203" y="338"/>
                  </a:cubicBezTo>
                  <a:cubicBezTo>
                    <a:pt x="380" y="394"/>
                    <a:pt x="554" y="413"/>
                    <a:pt x="727" y="413"/>
                  </a:cubicBezTo>
                  <a:cubicBezTo>
                    <a:pt x="995" y="413"/>
                    <a:pt x="1261" y="367"/>
                    <a:pt x="1536" y="338"/>
                  </a:cubicBezTo>
                  <a:cubicBezTo>
                    <a:pt x="1715" y="326"/>
                    <a:pt x="1774" y="219"/>
                    <a:pt x="1786" y="64"/>
                  </a:cubicBezTo>
                  <a:lnTo>
                    <a:pt x="1786" y="64"/>
                  </a:lnTo>
                  <a:cubicBezTo>
                    <a:pt x="1687" y="102"/>
                    <a:pt x="1593" y="130"/>
                    <a:pt x="1489" y="130"/>
                  </a:cubicBezTo>
                  <a:cubicBezTo>
                    <a:pt x="1429" y="130"/>
                    <a:pt x="1367" y="121"/>
                    <a:pt x="1298" y="100"/>
                  </a:cubicBezTo>
                  <a:cubicBezTo>
                    <a:pt x="1047" y="48"/>
                    <a:pt x="783" y="1"/>
                    <a:pt x="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35"/>
            <p:cNvSpPr/>
            <p:nvPr/>
          </p:nvSpPr>
          <p:spPr>
            <a:xfrm>
              <a:off x="5807250" y="3390425"/>
              <a:ext cx="50350" cy="13500"/>
            </a:xfrm>
            <a:custGeom>
              <a:avLst/>
              <a:gdLst/>
              <a:ahLst/>
              <a:cxnLst/>
              <a:rect l="l" t="t" r="r" b="b"/>
              <a:pathLst>
                <a:path w="2014" h="540" extrusionOk="0">
                  <a:moveTo>
                    <a:pt x="1073" y="1"/>
                  </a:moveTo>
                  <a:cubicBezTo>
                    <a:pt x="1013" y="48"/>
                    <a:pt x="942" y="108"/>
                    <a:pt x="882" y="155"/>
                  </a:cubicBezTo>
                  <a:lnTo>
                    <a:pt x="834" y="215"/>
                  </a:lnTo>
                  <a:lnTo>
                    <a:pt x="787" y="155"/>
                  </a:lnTo>
                  <a:lnTo>
                    <a:pt x="775" y="155"/>
                  </a:lnTo>
                  <a:cubicBezTo>
                    <a:pt x="656" y="48"/>
                    <a:pt x="465" y="155"/>
                    <a:pt x="346" y="24"/>
                  </a:cubicBezTo>
                  <a:cubicBezTo>
                    <a:pt x="287" y="84"/>
                    <a:pt x="239" y="120"/>
                    <a:pt x="180" y="167"/>
                  </a:cubicBezTo>
                  <a:cubicBezTo>
                    <a:pt x="120" y="239"/>
                    <a:pt x="13" y="274"/>
                    <a:pt x="1" y="382"/>
                  </a:cubicBezTo>
                  <a:cubicBezTo>
                    <a:pt x="13" y="453"/>
                    <a:pt x="49" y="501"/>
                    <a:pt x="108" y="524"/>
                  </a:cubicBezTo>
                  <a:cubicBezTo>
                    <a:pt x="174" y="530"/>
                    <a:pt x="236" y="539"/>
                    <a:pt x="297" y="539"/>
                  </a:cubicBezTo>
                  <a:cubicBezTo>
                    <a:pt x="358" y="539"/>
                    <a:pt x="418" y="530"/>
                    <a:pt x="477" y="501"/>
                  </a:cubicBezTo>
                  <a:lnTo>
                    <a:pt x="787" y="501"/>
                  </a:lnTo>
                  <a:cubicBezTo>
                    <a:pt x="806" y="511"/>
                    <a:pt x="824" y="516"/>
                    <a:pt x="841" y="516"/>
                  </a:cubicBezTo>
                  <a:cubicBezTo>
                    <a:pt x="864" y="516"/>
                    <a:pt x="885" y="505"/>
                    <a:pt x="906" y="477"/>
                  </a:cubicBezTo>
                  <a:lnTo>
                    <a:pt x="1489" y="441"/>
                  </a:lnTo>
                  <a:cubicBezTo>
                    <a:pt x="1489" y="441"/>
                    <a:pt x="1501" y="417"/>
                    <a:pt x="1537" y="405"/>
                  </a:cubicBezTo>
                  <a:cubicBezTo>
                    <a:pt x="1542" y="403"/>
                    <a:pt x="1549" y="401"/>
                    <a:pt x="1555" y="401"/>
                  </a:cubicBezTo>
                  <a:cubicBezTo>
                    <a:pt x="1577" y="401"/>
                    <a:pt x="1602" y="417"/>
                    <a:pt x="1620" y="453"/>
                  </a:cubicBezTo>
                  <a:lnTo>
                    <a:pt x="1918" y="453"/>
                  </a:lnTo>
                  <a:cubicBezTo>
                    <a:pt x="2013" y="286"/>
                    <a:pt x="1858" y="239"/>
                    <a:pt x="1787" y="155"/>
                  </a:cubicBezTo>
                  <a:lnTo>
                    <a:pt x="1775" y="143"/>
                  </a:lnTo>
                  <a:cubicBezTo>
                    <a:pt x="1727" y="114"/>
                    <a:pt x="1677" y="99"/>
                    <a:pt x="1628" y="99"/>
                  </a:cubicBezTo>
                  <a:cubicBezTo>
                    <a:pt x="1579" y="99"/>
                    <a:pt x="1531" y="114"/>
                    <a:pt x="1489" y="143"/>
                  </a:cubicBezTo>
                  <a:lnTo>
                    <a:pt x="1334" y="143"/>
                  </a:lnTo>
                  <a:cubicBezTo>
                    <a:pt x="1263" y="60"/>
                    <a:pt x="1132" y="108"/>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5"/>
            <p:cNvSpPr/>
            <p:nvPr/>
          </p:nvSpPr>
          <p:spPr>
            <a:xfrm>
              <a:off x="5653975" y="3395775"/>
              <a:ext cx="47500" cy="9350"/>
            </a:xfrm>
            <a:custGeom>
              <a:avLst/>
              <a:gdLst/>
              <a:ahLst/>
              <a:cxnLst/>
              <a:rect l="l" t="t" r="r" b="b"/>
              <a:pathLst>
                <a:path w="1900" h="374" extrusionOk="0">
                  <a:moveTo>
                    <a:pt x="0" y="1"/>
                  </a:moveTo>
                  <a:cubicBezTo>
                    <a:pt x="547" y="325"/>
                    <a:pt x="637" y="373"/>
                    <a:pt x="1412" y="373"/>
                  </a:cubicBezTo>
                  <a:cubicBezTo>
                    <a:pt x="1549" y="373"/>
                    <a:pt x="1707" y="372"/>
                    <a:pt x="1893" y="370"/>
                  </a:cubicBezTo>
                  <a:cubicBezTo>
                    <a:pt x="1899" y="197"/>
                    <a:pt x="1813" y="177"/>
                    <a:pt x="1715" y="177"/>
                  </a:cubicBezTo>
                  <a:cubicBezTo>
                    <a:pt x="1683" y="177"/>
                    <a:pt x="1651" y="179"/>
                    <a:pt x="1620" y="179"/>
                  </a:cubicBezTo>
                  <a:cubicBezTo>
                    <a:pt x="1553" y="179"/>
                    <a:pt x="1493" y="169"/>
                    <a:pt x="1465" y="108"/>
                  </a:cubicBezTo>
                  <a:cubicBezTo>
                    <a:pt x="1417" y="84"/>
                    <a:pt x="1369" y="84"/>
                    <a:pt x="1322" y="84"/>
                  </a:cubicBezTo>
                  <a:cubicBezTo>
                    <a:pt x="1176" y="40"/>
                    <a:pt x="1029" y="28"/>
                    <a:pt x="881" y="28"/>
                  </a:cubicBezTo>
                  <a:cubicBezTo>
                    <a:pt x="722" y="28"/>
                    <a:pt x="561" y="41"/>
                    <a:pt x="399" y="41"/>
                  </a:cubicBezTo>
                  <a:cubicBezTo>
                    <a:pt x="267" y="41"/>
                    <a:pt x="134" y="3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35"/>
            <p:cNvSpPr/>
            <p:nvPr/>
          </p:nvSpPr>
          <p:spPr>
            <a:xfrm>
              <a:off x="6004000" y="3373175"/>
              <a:ext cx="51225" cy="8050"/>
            </a:xfrm>
            <a:custGeom>
              <a:avLst/>
              <a:gdLst/>
              <a:ahLst/>
              <a:cxnLst/>
              <a:rect l="l" t="t" r="r" b="b"/>
              <a:pathLst>
                <a:path w="2049" h="322" extrusionOk="0">
                  <a:moveTo>
                    <a:pt x="382" y="0"/>
                  </a:moveTo>
                  <a:cubicBezTo>
                    <a:pt x="322" y="119"/>
                    <a:pt x="1" y="274"/>
                    <a:pt x="418" y="322"/>
                  </a:cubicBezTo>
                  <a:cubicBezTo>
                    <a:pt x="942" y="310"/>
                    <a:pt x="1454" y="310"/>
                    <a:pt x="1954" y="298"/>
                  </a:cubicBezTo>
                  <a:cubicBezTo>
                    <a:pt x="2025" y="202"/>
                    <a:pt x="2049" y="95"/>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35"/>
            <p:cNvSpPr/>
            <p:nvPr/>
          </p:nvSpPr>
          <p:spPr>
            <a:xfrm>
              <a:off x="5499475" y="3316025"/>
              <a:ext cx="42300" cy="17950"/>
            </a:xfrm>
            <a:custGeom>
              <a:avLst/>
              <a:gdLst/>
              <a:ahLst/>
              <a:cxnLst/>
              <a:rect l="l" t="t" r="r" b="b"/>
              <a:pathLst>
                <a:path w="1692" h="718" extrusionOk="0">
                  <a:moveTo>
                    <a:pt x="334" y="0"/>
                  </a:moveTo>
                  <a:lnTo>
                    <a:pt x="334" y="0"/>
                  </a:lnTo>
                  <a:cubicBezTo>
                    <a:pt x="1" y="179"/>
                    <a:pt x="144" y="452"/>
                    <a:pt x="168" y="703"/>
                  </a:cubicBezTo>
                  <a:cubicBezTo>
                    <a:pt x="358" y="707"/>
                    <a:pt x="546" y="717"/>
                    <a:pt x="733" y="717"/>
                  </a:cubicBezTo>
                  <a:cubicBezTo>
                    <a:pt x="1027" y="717"/>
                    <a:pt x="1317" y="692"/>
                    <a:pt x="1608" y="583"/>
                  </a:cubicBezTo>
                  <a:cubicBezTo>
                    <a:pt x="1692" y="536"/>
                    <a:pt x="1692" y="488"/>
                    <a:pt x="1620" y="452"/>
                  </a:cubicBezTo>
                  <a:cubicBezTo>
                    <a:pt x="1299" y="429"/>
                    <a:pt x="977" y="417"/>
                    <a:pt x="644" y="417"/>
                  </a:cubicBezTo>
                  <a:cubicBezTo>
                    <a:pt x="346" y="417"/>
                    <a:pt x="299" y="238"/>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5"/>
            <p:cNvSpPr/>
            <p:nvPr/>
          </p:nvSpPr>
          <p:spPr>
            <a:xfrm>
              <a:off x="5728075" y="3395225"/>
              <a:ext cx="37825" cy="11600"/>
            </a:xfrm>
            <a:custGeom>
              <a:avLst/>
              <a:gdLst/>
              <a:ahLst/>
              <a:cxnLst/>
              <a:rect l="l" t="t" r="r" b="b"/>
              <a:pathLst>
                <a:path w="1513" h="464" extrusionOk="0">
                  <a:moveTo>
                    <a:pt x="1320" y="0"/>
                  </a:moveTo>
                  <a:cubicBezTo>
                    <a:pt x="1302" y="0"/>
                    <a:pt x="1283" y="4"/>
                    <a:pt x="1263" y="11"/>
                  </a:cubicBezTo>
                  <a:cubicBezTo>
                    <a:pt x="1050" y="91"/>
                    <a:pt x="829" y="104"/>
                    <a:pt x="606" y="104"/>
                  </a:cubicBezTo>
                  <a:cubicBezTo>
                    <a:pt x="499" y="104"/>
                    <a:pt x="392" y="101"/>
                    <a:pt x="284" y="101"/>
                  </a:cubicBezTo>
                  <a:cubicBezTo>
                    <a:pt x="214" y="101"/>
                    <a:pt x="143" y="102"/>
                    <a:pt x="72" y="106"/>
                  </a:cubicBezTo>
                  <a:cubicBezTo>
                    <a:pt x="1" y="202"/>
                    <a:pt x="1" y="309"/>
                    <a:pt x="72" y="392"/>
                  </a:cubicBezTo>
                  <a:cubicBezTo>
                    <a:pt x="310" y="404"/>
                    <a:pt x="560" y="428"/>
                    <a:pt x="799" y="440"/>
                  </a:cubicBezTo>
                  <a:cubicBezTo>
                    <a:pt x="799" y="440"/>
                    <a:pt x="822" y="452"/>
                    <a:pt x="846" y="452"/>
                  </a:cubicBezTo>
                  <a:cubicBezTo>
                    <a:pt x="882" y="452"/>
                    <a:pt x="906" y="452"/>
                    <a:pt x="941" y="428"/>
                  </a:cubicBezTo>
                  <a:cubicBezTo>
                    <a:pt x="1132" y="344"/>
                    <a:pt x="1358" y="463"/>
                    <a:pt x="1513" y="273"/>
                  </a:cubicBezTo>
                  <a:lnTo>
                    <a:pt x="1489" y="202"/>
                  </a:lnTo>
                  <a:lnTo>
                    <a:pt x="1430" y="190"/>
                  </a:lnTo>
                  <a:lnTo>
                    <a:pt x="1477" y="154"/>
                  </a:lnTo>
                  <a:lnTo>
                    <a:pt x="1501" y="106"/>
                  </a:lnTo>
                  <a:cubicBezTo>
                    <a:pt x="1454" y="50"/>
                    <a:pt x="1392" y="0"/>
                    <a:pt x="1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35"/>
            <p:cNvSpPr/>
            <p:nvPr/>
          </p:nvSpPr>
          <p:spPr>
            <a:xfrm>
              <a:off x="5506325" y="3386475"/>
              <a:ext cx="42300" cy="7550"/>
            </a:xfrm>
            <a:custGeom>
              <a:avLst/>
              <a:gdLst/>
              <a:ahLst/>
              <a:cxnLst/>
              <a:rect l="l" t="t" r="r" b="b"/>
              <a:pathLst>
                <a:path w="1692" h="302" extrusionOk="0">
                  <a:moveTo>
                    <a:pt x="656" y="1"/>
                  </a:moveTo>
                  <a:cubicBezTo>
                    <a:pt x="506" y="1"/>
                    <a:pt x="356" y="9"/>
                    <a:pt x="203" y="28"/>
                  </a:cubicBezTo>
                  <a:cubicBezTo>
                    <a:pt x="84" y="87"/>
                    <a:pt x="1" y="147"/>
                    <a:pt x="60" y="301"/>
                  </a:cubicBezTo>
                  <a:lnTo>
                    <a:pt x="1691" y="301"/>
                  </a:lnTo>
                  <a:cubicBezTo>
                    <a:pt x="1513" y="182"/>
                    <a:pt x="1429" y="99"/>
                    <a:pt x="1334" y="40"/>
                  </a:cubicBezTo>
                  <a:cubicBezTo>
                    <a:pt x="1106" y="18"/>
                    <a:pt x="881" y="1"/>
                    <a:pt x="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35"/>
            <p:cNvSpPr/>
            <p:nvPr/>
          </p:nvSpPr>
          <p:spPr>
            <a:xfrm>
              <a:off x="5489075" y="3405725"/>
              <a:ext cx="44075" cy="10925"/>
            </a:xfrm>
            <a:custGeom>
              <a:avLst/>
              <a:gdLst/>
              <a:ahLst/>
              <a:cxnLst/>
              <a:rect l="l" t="t" r="r" b="b"/>
              <a:pathLst>
                <a:path w="1763" h="437" extrusionOk="0">
                  <a:moveTo>
                    <a:pt x="1393" y="1"/>
                  </a:moveTo>
                  <a:cubicBezTo>
                    <a:pt x="1313" y="1"/>
                    <a:pt x="1233" y="16"/>
                    <a:pt x="1155" y="43"/>
                  </a:cubicBezTo>
                  <a:cubicBezTo>
                    <a:pt x="869" y="151"/>
                    <a:pt x="584" y="127"/>
                    <a:pt x="298" y="139"/>
                  </a:cubicBezTo>
                  <a:cubicBezTo>
                    <a:pt x="226" y="246"/>
                    <a:pt x="84" y="186"/>
                    <a:pt x="0" y="282"/>
                  </a:cubicBezTo>
                  <a:cubicBezTo>
                    <a:pt x="0" y="329"/>
                    <a:pt x="24" y="389"/>
                    <a:pt x="24" y="436"/>
                  </a:cubicBezTo>
                  <a:cubicBezTo>
                    <a:pt x="393" y="436"/>
                    <a:pt x="774" y="424"/>
                    <a:pt x="1143" y="424"/>
                  </a:cubicBezTo>
                  <a:cubicBezTo>
                    <a:pt x="1238" y="341"/>
                    <a:pt x="1369" y="377"/>
                    <a:pt x="1477" y="329"/>
                  </a:cubicBezTo>
                  <a:cubicBezTo>
                    <a:pt x="1596" y="282"/>
                    <a:pt x="1715" y="258"/>
                    <a:pt x="1762" y="127"/>
                  </a:cubicBezTo>
                  <a:cubicBezTo>
                    <a:pt x="1645" y="39"/>
                    <a:pt x="1519" y="1"/>
                    <a:pt x="1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5"/>
            <p:cNvSpPr/>
            <p:nvPr/>
          </p:nvSpPr>
          <p:spPr>
            <a:xfrm>
              <a:off x="5975725" y="3280600"/>
              <a:ext cx="41400" cy="16975"/>
            </a:xfrm>
            <a:custGeom>
              <a:avLst/>
              <a:gdLst/>
              <a:ahLst/>
              <a:cxnLst/>
              <a:rect l="l" t="t" r="r" b="b"/>
              <a:pathLst>
                <a:path w="1656" h="679" extrusionOk="0">
                  <a:moveTo>
                    <a:pt x="1130" y="0"/>
                  </a:moveTo>
                  <a:cubicBezTo>
                    <a:pt x="1020" y="0"/>
                    <a:pt x="925" y="68"/>
                    <a:pt x="858" y="250"/>
                  </a:cubicBezTo>
                  <a:cubicBezTo>
                    <a:pt x="820" y="356"/>
                    <a:pt x="768" y="386"/>
                    <a:pt x="711" y="386"/>
                  </a:cubicBezTo>
                  <a:cubicBezTo>
                    <a:pt x="635" y="386"/>
                    <a:pt x="550" y="332"/>
                    <a:pt x="476" y="332"/>
                  </a:cubicBezTo>
                  <a:cubicBezTo>
                    <a:pt x="469" y="332"/>
                    <a:pt x="461" y="332"/>
                    <a:pt x="453" y="334"/>
                  </a:cubicBezTo>
                  <a:cubicBezTo>
                    <a:pt x="424" y="328"/>
                    <a:pt x="391" y="325"/>
                    <a:pt x="358" y="325"/>
                  </a:cubicBezTo>
                  <a:cubicBezTo>
                    <a:pt x="325" y="325"/>
                    <a:pt x="293" y="328"/>
                    <a:pt x="263" y="334"/>
                  </a:cubicBezTo>
                  <a:cubicBezTo>
                    <a:pt x="168" y="369"/>
                    <a:pt x="96" y="429"/>
                    <a:pt x="37" y="500"/>
                  </a:cubicBezTo>
                  <a:cubicBezTo>
                    <a:pt x="1" y="572"/>
                    <a:pt x="25" y="631"/>
                    <a:pt x="60" y="679"/>
                  </a:cubicBezTo>
                  <a:cubicBezTo>
                    <a:pt x="572" y="667"/>
                    <a:pt x="1096" y="667"/>
                    <a:pt x="1596" y="667"/>
                  </a:cubicBezTo>
                  <a:cubicBezTo>
                    <a:pt x="1608" y="631"/>
                    <a:pt x="1632" y="607"/>
                    <a:pt x="1656" y="572"/>
                  </a:cubicBezTo>
                  <a:cubicBezTo>
                    <a:pt x="1656" y="548"/>
                    <a:pt x="1656" y="512"/>
                    <a:pt x="1644" y="476"/>
                  </a:cubicBezTo>
                  <a:cubicBezTo>
                    <a:pt x="1632" y="345"/>
                    <a:pt x="1584" y="226"/>
                    <a:pt x="1477" y="143"/>
                  </a:cubicBezTo>
                  <a:cubicBezTo>
                    <a:pt x="1355" y="62"/>
                    <a:pt x="1236" y="0"/>
                    <a:pt x="1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5"/>
            <p:cNvSpPr/>
            <p:nvPr/>
          </p:nvSpPr>
          <p:spPr>
            <a:xfrm>
              <a:off x="5690875" y="3397100"/>
              <a:ext cx="39325" cy="10325"/>
            </a:xfrm>
            <a:custGeom>
              <a:avLst/>
              <a:gdLst/>
              <a:ahLst/>
              <a:cxnLst/>
              <a:rect l="l" t="t" r="r" b="b"/>
              <a:pathLst>
                <a:path w="1573" h="413" extrusionOk="0">
                  <a:moveTo>
                    <a:pt x="601" y="0"/>
                  </a:moveTo>
                  <a:cubicBezTo>
                    <a:pt x="397" y="0"/>
                    <a:pt x="196" y="13"/>
                    <a:pt x="1" y="55"/>
                  </a:cubicBezTo>
                  <a:cubicBezTo>
                    <a:pt x="84" y="234"/>
                    <a:pt x="322" y="150"/>
                    <a:pt x="429" y="317"/>
                  </a:cubicBezTo>
                  <a:lnTo>
                    <a:pt x="417" y="365"/>
                  </a:lnTo>
                  <a:cubicBezTo>
                    <a:pt x="461" y="397"/>
                    <a:pt x="505" y="413"/>
                    <a:pt x="550" y="413"/>
                  </a:cubicBezTo>
                  <a:cubicBezTo>
                    <a:pt x="602" y="413"/>
                    <a:pt x="657" y="391"/>
                    <a:pt x="715" y="353"/>
                  </a:cubicBezTo>
                  <a:cubicBezTo>
                    <a:pt x="863" y="325"/>
                    <a:pt x="1006" y="280"/>
                    <a:pt x="1148" y="280"/>
                  </a:cubicBezTo>
                  <a:cubicBezTo>
                    <a:pt x="1246" y="280"/>
                    <a:pt x="1344" y="301"/>
                    <a:pt x="1441" y="365"/>
                  </a:cubicBezTo>
                  <a:cubicBezTo>
                    <a:pt x="1465" y="371"/>
                    <a:pt x="1489" y="374"/>
                    <a:pt x="1511" y="374"/>
                  </a:cubicBezTo>
                  <a:cubicBezTo>
                    <a:pt x="1534" y="374"/>
                    <a:pt x="1554" y="371"/>
                    <a:pt x="1572" y="365"/>
                  </a:cubicBezTo>
                  <a:lnTo>
                    <a:pt x="1560" y="317"/>
                  </a:lnTo>
                  <a:lnTo>
                    <a:pt x="1560" y="31"/>
                  </a:lnTo>
                  <a:cubicBezTo>
                    <a:pt x="1241" y="31"/>
                    <a:pt x="918" y="0"/>
                    <a:pt x="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5"/>
            <p:cNvSpPr/>
            <p:nvPr/>
          </p:nvSpPr>
          <p:spPr>
            <a:xfrm>
              <a:off x="5984375" y="3346600"/>
              <a:ext cx="41400" cy="8725"/>
            </a:xfrm>
            <a:custGeom>
              <a:avLst/>
              <a:gdLst/>
              <a:ahLst/>
              <a:cxnLst/>
              <a:rect l="l" t="t" r="r" b="b"/>
              <a:pathLst>
                <a:path w="1656" h="349" extrusionOk="0">
                  <a:moveTo>
                    <a:pt x="1448" y="0"/>
                  </a:moveTo>
                  <a:cubicBezTo>
                    <a:pt x="1393" y="0"/>
                    <a:pt x="1334" y="21"/>
                    <a:pt x="1286" y="51"/>
                  </a:cubicBezTo>
                  <a:cubicBezTo>
                    <a:pt x="893" y="63"/>
                    <a:pt x="524" y="75"/>
                    <a:pt x="131" y="87"/>
                  </a:cubicBezTo>
                  <a:cubicBezTo>
                    <a:pt x="95" y="182"/>
                    <a:pt x="48" y="253"/>
                    <a:pt x="0" y="349"/>
                  </a:cubicBezTo>
                  <a:lnTo>
                    <a:pt x="1441" y="349"/>
                  </a:lnTo>
                  <a:cubicBezTo>
                    <a:pt x="1548" y="289"/>
                    <a:pt x="1655" y="194"/>
                    <a:pt x="1584" y="75"/>
                  </a:cubicBezTo>
                  <a:cubicBezTo>
                    <a:pt x="1554" y="21"/>
                    <a:pt x="1503" y="0"/>
                    <a:pt x="1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5"/>
            <p:cNvSpPr/>
            <p:nvPr/>
          </p:nvSpPr>
          <p:spPr>
            <a:xfrm>
              <a:off x="6092425" y="3414825"/>
              <a:ext cx="40500" cy="12250"/>
            </a:xfrm>
            <a:custGeom>
              <a:avLst/>
              <a:gdLst/>
              <a:ahLst/>
              <a:cxnLst/>
              <a:rect l="l" t="t" r="r" b="b"/>
              <a:pathLst>
                <a:path w="1620" h="490" extrusionOk="0">
                  <a:moveTo>
                    <a:pt x="1372" y="1"/>
                  </a:moveTo>
                  <a:cubicBezTo>
                    <a:pt x="1304" y="1"/>
                    <a:pt x="1232" y="19"/>
                    <a:pt x="1155" y="37"/>
                  </a:cubicBezTo>
                  <a:cubicBezTo>
                    <a:pt x="1072" y="37"/>
                    <a:pt x="965" y="60"/>
                    <a:pt x="857" y="60"/>
                  </a:cubicBezTo>
                  <a:cubicBezTo>
                    <a:pt x="829" y="33"/>
                    <a:pt x="806" y="21"/>
                    <a:pt x="781" y="21"/>
                  </a:cubicBezTo>
                  <a:cubicBezTo>
                    <a:pt x="764" y="21"/>
                    <a:pt x="746" y="27"/>
                    <a:pt x="726" y="37"/>
                  </a:cubicBezTo>
                  <a:cubicBezTo>
                    <a:pt x="667" y="49"/>
                    <a:pt x="619" y="72"/>
                    <a:pt x="560" y="84"/>
                  </a:cubicBezTo>
                  <a:cubicBezTo>
                    <a:pt x="512" y="96"/>
                    <a:pt x="500" y="132"/>
                    <a:pt x="500" y="180"/>
                  </a:cubicBezTo>
                  <a:cubicBezTo>
                    <a:pt x="476" y="168"/>
                    <a:pt x="459" y="162"/>
                    <a:pt x="441" y="162"/>
                  </a:cubicBezTo>
                  <a:cubicBezTo>
                    <a:pt x="423" y="162"/>
                    <a:pt x="405" y="168"/>
                    <a:pt x="381" y="180"/>
                  </a:cubicBezTo>
                  <a:cubicBezTo>
                    <a:pt x="368" y="183"/>
                    <a:pt x="357" y="184"/>
                    <a:pt x="347" y="184"/>
                  </a:cubicBezTo>
                  <a:cubicBezTo>
                    <a:pt x="319" y="184"/>
                    <a:pt x="297" y="173"/>
                    <a:pt x="262" y="156"/>
                  </a:cubicBezTo>
                  <a:cubicBezTo>
                    <a:pt x="246" y="148"/>
                    <a:pt x="232" y="144"/>
                    <a:pt x="218" y="144"/>
                  </a:cubicBezTo>
                  <a:cubicBezTo>
                    <a:pt x="191" y="144"/>
                    <a:pt x="167" y="160"/>
                    <a:pt x="143" y="191"/>
                  </a:cubicBezTo>
                  <a:cubicBezTo>
                    <a:pt x="95" y="299"/>
                    <a:pt x="36" y="382"/>
                    <a:pt x="0" y="489"/>
                  </a:cubicBezTo>
                  <a:lnTo>
                    <a:pt x="1286" y="489"/>
                  </a:lnTo>
                  <a:cubicBezTo>
                    <a:pt x="1369" y="299"/>
                    <a:pt x="1215" y="299"/>
                    <a:pt x="1096" y="275"/>
                  </a:cubicBezTo>
                  <a:cubicBezTo>
                    <a:pt x="1083" y="280"/>
                    <a:pt x="1071" y="282"/>
                    <a:pt x="1059" y="282"/>
                  </a:cubicBezTo>
                  <a:cubicBezTo>
                    <a:pt x="1017" y="282"/>
                    <a:pt x="983" y="250"/>
                    <a:pt x="965" y="203"/>
                  </a:cubicBezTo>
                  <a:lnTo>
                    <a:pt x="965" y="203"/>
                  </a:lnTo>
                  <a:cubicBezTo>
                    <a:pt x="988" y="263"/>
                    <a:pt x="1048" y="275"/>
                    <a:pt x="1107" y="275"/>
                  </a:cubicBezTo>
                  <a:cubicBezTo>
                    <a:pt x="1199" y="275"/>
                    <a:pt x="1295" y="308"/>
                    <a:pt x="1385" y="308"/>
                  </a:cubicBezTo>
                  <a:cubicBezTo>
                    <a:pt x="1447" y="308"/>
                    <a:pt x="1506" y="292"/>
                    <a:pt x="1560" y="239"/>
                  </a:cubicBezTo>
                  <a:cubicBezTo>
                    <a:pt x="1572" y="203"/>
                    <a:pt x="1584" y="191"/>
                    <a:pt x="1607" y="180"/>
                  </a:cubicBezTo>
                  <a:lnTo>
                    <a:pt x="1619" y="120"/>
                  </a:lnTo>
                  <a:lnTo>
                    <a:pt x="1572" y="72"/>
                  </a:lnTo>
                  <a:cubicBezTo>
                    <a:pt x="1506" y="19"/>
                    <a:pt x="1441" y="1"/>
                    <a:pt x="1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5"/>
            <p:cNvSpPr/>
            <p:nvPr/>
          </p:nvSpPr>
          <p:spPr>
            <a:xfrm>
              <a:off x="6042700" y="3341850"/>
              <a:ext cx="50625" cy="13600"/>
            </a:xfrm>
            <a:custGeom>
              <a:avLst/>
              <a:gdLst/>
              <a:ahLst/>
              <a:cxnLst/>
              <a:rect l="l" t="t" r="r" b="b"/>
              <a:pathLst>
                <a:path w="2025" h="544" extrusionOk="0">
                  <a:moveTo>
                    <a:pt x="1463" y="1"/>
                  </a:moveTo>
                  <a:cubicBezTo>
                    <a:pt x="1236" y="1"/>
                    <a:pt x="1003" y="97"/>
                    <a:pt x="775" y="146"/>
                  </a:cubicBezTo>
                  <a:cubicBezTo>
                    <a:pt x="751" y="146"/>
                    <a:pt x="703" y="146"/>
                    <a:pt x="679" y="134"/>
                  </a:cubicBezTo>
                  <a:cubicBezTo>
                    <a:pt x="584" y="193"/>
                    <a:pt x="465" y="181"/>
                    <a:pt x="382" y="241"/>
                  </a:cubicBezTo>
                  <a:cubicBezTo>
                    <a:pt x="287" y="265"/>
                    <a:pt x="179" y="277"/>
                    <a:pt x="96" y="301"/>
                  </a:cubicBezTo>
                  <a:cubicBezTo>
                    <a:pt x="1" y="372"/>
                    <a:pt x="25" y="455"/>
                    <a:pt x="96" y="539"/>
                  </a:cubicBezTo>
                  <a:cubicBezTo>
                    <a:pt x="136" y="539"/>
                    <a:pt x="170" y="544"/>
                    <a:pt x="199" y="544"/>
                  </a:cubicBezTo>
                  <a:cubicBezTo>
                    <a:pt x="214" y="544"/>
                    <a:pt x="227" y="543"/>
                    <a:pt x="239" y="539"/>
                  </a:cubicBezTo>
                  <a:cubicBezTo>
                    <a:pt x="363" y="405"/>
                    <a:pt x="496" y="396"/>
                    <a:pt x="637" y="396"/>
                  </a:cubicBezTo>
                  <a:cubicBezTo>
                    <a:pt x="659" y="396"/>
                    <a:pt x="681" y="396"/>
                    <a:pt x="703" y="396"/>
                  </a:cubicBezTo>
                  <a:cubicBezTo>
                    <a:pt x="1132" y="396"/>
                    <a:pt x="1549" y="384"/>
                    <a:pt x="1989" y="384"/>
                  </a:cubicBezTo>
                  <a:cubicBezTo>
                    <a:pt x="2025" y="312"/>
                    <a:pt x="2025" y="253"/>
                    <a:pt x="1942" y="205"/>
                  </a:cubicBezTo>
                  <a:cubicBezTo>
                    <a:pt x="1787" y="51"/>
                    <a:pt x="1626" y="1"/>
                    <a:pt x="14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5"/>
            <p:cNvSpPr/>
            <p:nvPr/>
          </p:nvSpPr>
          <p:spPr>
            <a:xfrm>
              <a:off x="5768875" y="3393425"/>
              <a:ext cx="41375" cy="11900"/>
            </a:xfrm>
            <a:custGeom>
              <a:avLst/>
              <a:gdLst/>
              <a:ahLst/>
              <a:cxnLst/>
              <a:rect l="l" t="t" r="r" b="b"/>
              <a:pathLst>
                <a:path w="1655" h="476" extrusionOk="0">
                  <a:moveTo>
                    <a:pt x="631" y="1"/>
                  </a:moveTo>
                  <a:cubicBezTo>
                    <a:pt x="568" y="1"/>
                    <a:pt x="504" y="16"/>
                    <a:pt x="441" y="59"/>
                  </a:cubicBezTo>
                  <a:lnTo>
                    <a:pt x="286" y="59"/>
                  </a:lnTo>
                  <a:cubicBezTo>
                    <a:pt x="260" y="34"/>
                    <a:pt x="238" y="22"/>
                    <a:pt x="216" y="22"/>
                  </a:cubicBezTo>
                  <a:cubicBezTo>
                    <a:pt x="196" y="22"/>
                    <a:pt x="177" y="31"/>
                    <a:pt x="155" y="47"/>
                  </a:cubicBezTo>
                  <a:cubicBezTo>
                    <a:pt x="95" y="95"/>
                    <a:pt x="48" y="154"/>
                    <a:pt x="0" y="214"/>
                  </a:cubicBezTo>
                  <a:cubicBezTo>
                    <a:pt x="119" y="345"/>
                    <a:pt x="333" y="214"/>
                    <a:pt x="441" y="357"/>
                  </a:cubicBezTo>
                  <a:cubicBezTo>
                    <a:pt x="714" y="357"/>
                    <a:pt x="1000" y="393"/>
                    <a:pt x="1274" y="476"/>
                  </a:cubicBezTo>
                  <a:cubicBezTo>
                    <a:pt x="1357" y="404"/>
                    <a:pt x="1512" y="452"/>
                    <a:pt x="1584" y="333"/>
                  </a:cubicBezTo>
                  <a:cubicBezTo>
                    <a:pt x="1584" y="285"/>
                    <a:pt x="1595" y="238"/>
                    <a:pt x="1595" y="202"/>
                  </a:cubicBezTo>
                  <a:cubicBezTo>
                    <a:pt x="1655" y="143"/>
                    <a:pt x="1643" y="95"/>
                    <a:pt x="1548" y="83"/>
                  </a:cubicBezTo>
                  <a:cubicBezTo>
                    <a:pt x="1476" y="59"/>
                    <a:pt x="1393" y="59"/>
                    <a:pt x="1298" y="59"/>
                  </a:cubicBezTo>
                  <a:cubicBezTo>
                    <a:pt x="1255" y="108"/>
                    <a:pt x="1206" y="135"/>
                    <a:pt x="1155" y="135"/>
                  </a:cubicBezTo>
                  <a:cubicBezTo>
                    <a:pt x="1107" y="135"/>
                    <a:pt x="1058" y="111"/>
                    <a:pt x="1012" y="59"/>
                  </a:cubicBezTo>
                  <a:cubicBezTo>
                    <a:pt x="885" y="59"/>
                    <a:pt x="758"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5"/>
            <p:cNvSpPr/>
            <p:nvPr/>
          </p:nvSpPr>
          <p:spPr>
            <a:xfrm>
              <a:off x="5546800" y="3369350"/>
              <a:ext cx="36050" cy="7725"/>
            </a:xfrm>
            <a:custGeom>
              <a:avLst/>
              <a:gdLst/>
              <a:ahLst/>
              <a:cxnLst/>
              <a:rect l="l" t="t" r="r" b="b"/>
              <a:pathLst>
                <a:path w="1442" h="309" extrusionOk="0">
                  <a:moveTo>
                    <a:pt x="302" y="0"/>
                  </a:moveTo>
                  <a:cubicBezTo>
                    <a:pt x="204" y="0"/>
                    <a:pt x="104" y="10"/>
                    <a:pt x="1" y="34"/>
                  </a:cubicBezTo>
                  <a:lnTo>
                    <a:pt x="1" y="284"/>
                  </a:lnTo>
                  <a:cubicBezTo>
                    <a:pt x="218" y="295"/>
                    <a:pt x="435" y="308"/>
                    <a:pt x="654" y="308"/>
                  </a:cubicBezTo>
                  <a:cubicBezTo>
                    <a:pt x="914" y="308"/>
                    <a:pt x="1176" y="289"/>
                    <a:pt x="1442" y="224"/>
                  </a:cubicBezTo>
                  <a:cubicBezTo>
                    <a:pt x="1052" y="158"/>
                    <a:pt x="692" y="0"/>
                    <a:pt x="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5"/>
            <p:cNvSpPr/>
            <p:nvPr/>
          </p:nvSpPr>
          <p:spPr>
            <a:xfrm>
              <a:off x="6015925" y="3345575"/>
              <a:ext cx="29475" cy="9750"/>
            </a:xfrm>
            <a:custGeom>
              <a:avLst/>
              <a:gdLst/>
              <a:ahLst/>
              <a:cxnLst/>
              <a:rect l="l" t="t" r="r" b="b"/>
              <a:pathLst>
                <a:path w="1179" h="390" extrusionOk="0">
                  <a:moveTo>
                    <a:pt x="316" y="0"/>
                  </a:moveTo>
                  <a:cubicBezTo>
                    <a:pt x="213" y="0"/>
                    <a:pt x="108" y="24"/>
                    <a:pt x="0" y="92"/>
                  </a:cubicBezTo>
                  <a:cubicBezTo>
                    <a:pt x="226" y="104"/>
                    <a:pt x="286" y="187"/>
                    <a:pt x="167" y="390"/>
                  </a:cubicBezTo>
                  <a:cubicBezTo>
                    <a:pt x="512" y="366"/>
                    <a:pt x="834" y="366"/>
                    <a:pt x="1179" y="366"/>
                  </a:cubicBezTo>
                  <a:lnTo>
                    <a:pt x="1179" y="128"/>
                  </a:lnTo>
                  <a:cubicBezTo>
                    <a:pt x="1136" y="138"/>
                    <a:pt x="1093" y="143"/>
                    <a:pt x="1050" y="143"/>
                  </a:cubicBezTo>
                  <a:cubicBezTo>
                    <a:pt x="810" y="143"/>
                    <a:pt x="569" y="0"/>
                    <a:pt x="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5"/>
            <p:cNvSpPr/>
            <p:nvPr/>
          </p:nvSpPr>
          <p:spPr>
            <a:xfrm>
              <a:off x="5904300" y="3347925"/>
              <a:ext cx="60450" cy="3825"/>
            </a:xfrm>
            <a:custGeom>
              <a:avLst/>
              <a:gdLst/>
              <a:ahLst/>
              <a:cxnLst/>
              <a:rect l="l" t="t" r="r" b="b"/>
              <a:pathLst>
                <a:path w="2418" h="153" extrusionOk="0">
                  <a:moveTo>
                    <a:pt x="578" y="1"/>
                  </a:moveTo>
                  <a:cubicBezTo>
                    <a:pt x="384" y="1"/>
                    <a:pt x="191" y="26"/>
                    <a:pt x="0" y="129"/>
                  </a:cubicBezTo>
                  <a:cubicBezTo>
                    <a:pt x="774" y="141"/>
                    <a:pt x="1572" y="141"/>
                    <a:pt x="2346" y="153"/>
                  </a:cubicBezTo>
                  <a:cubicBezTo>
                    <a:pt x="2417" y="129"/>
                    <a:pt x="2417" y="81"/>
                    <a:pt x="2346" y="34"/>
                  </a:cubicBezTo>
                  <a:cubicBezTo>
                    <a:pt x="2013" y="22"/>
                    <a:pt x="1667" y="22"/>
                    <a:pt x="1346" y="10"/>
                  </a:cubicBezTo>
                  <a:cubicBezTo>
                    <a:pt x="1273" y="19"/>
                    <a:pt x="1201" y="23"/>
                    <a:pt x="1128" y="23"/>
                  </a:cubicBezTo>
                  <a:cubicBezTo>
                    <a:pt x="944" y="23"/>
                    <a:pt x="761" y="1"/>
                    <a:pt x="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5"/>
            <p:cNvSpPr/>
            <p:nvPr/>
          </p:nvSpPr>
          <p:spPr>
            <a:xfrm>
              <a:off x="5771250" y="3416325"/>
              <a:ext cx="34250" cy="15625"/>
            </a:xfrm>
            <a:custGeom>
              <a:avLst/>
              <a:gdLst/>
              <a:ahLst/>
              <a:cxnLst/>
              <a:rect l="l" t="t" r="r" b="b"/>
              <a:pathLst>
                <a:path w="1370" h="625" extrusionOk="0">
                  <a:moveTo>
                    <a:pt x="1060" y="0"/>
                  </a:moveTo>
                  <a:cubicBezTo>
                    <a:pt x="977" y="84"/>
                    <a:pt x="846" y="60"/>
                    <a:pt x="738" y="84"/>
                  </a:cubicBezTo>
                  <a:cubicBezTo>
                    <a:pt x="674" y="116"/>
                    <a:pt x="607" y="129"/>
                    <a:pt x="540" y="129"/>
                  </a:cubicBezTo>
                  <a:cubicBezTo>
                    <a:pt x="458" y="129"/>
                    <a:pt x="376" y="110"/>
                    <a:pt x="298" y="84"/>
                  </a:cubicBezTo>
                  <a:cubicBezTo>
                    <a:pt x="238" y="84"/>
                    <a:pt x="179" y="96"/>
                    <a:pt x="119" y="143"/>
                  </a:cubicBezTo>
                  <a:cubicBezTo>
                    <a:pt x="48" y="239"/>
                    <a:pt x="0" y="322"/>
                    <a:pt x="48" y="441"/>
                  </a:cubicBezTo>
                  <a:cubicBezTo>
                    <a:pt x="107" y="489"/>
                    <a:pt x="167" y="536"/>
                    <a:pt x="238" y="560"/>
                  </a:cubicBezTo>
                  <a:cubicBezTo>
                    <a:pt x="420" y="583"/>
                    <a:pt x="607" y="624"/>
                    <a:pt x="790" y="624"/>
                  </a:cubicBezTo>
                  <a:cubicBezTo>
                    <a:pt x="992" y="624"/>
                    <a:pt x="1189" y="574"/>
                    <a:pt x="1370" y="393"/>
                  </a:cubicBezTo>
                  <a:cubicBezTo>
                    <a:pt x="1370" y="310"/>
                    <a:pt x="1358" y="215"/>
                    <a:pt x="1358" y="131"/>
                  </a:cubicBezTo>
                  <a:cubicBezTo>
                    <a:pt x="1334" y="60"/>
                    <a:pt x="1250" y="60"/>
                    <a:pt x="1191" y="0"/>
                  </a:cubicBezTo>
                  <a:cubicBezTo>
                    <a:pt x="1167" y="6"/>
                    <a:pt x="1143" y="9"/>
                    <a:pt x="1121" y="9"/>
                  </a:cubicBezTo>
                  <a:cubicBezTo>
                    <a:pt x="1099" y="9"/>
                    <a:pt x="1078" y="6"/>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35"/>
            <p:cNvSpPr/>
            <p:nvPr/>
          </p:nvSpPr>
          <p:spPr>
            <a:xfrm>
              <a:off x="6219525" y="3419600"/>
              <a:ext cx="29475" cy="12925"/>
            </a:xfrm>
            <a:custGeom>
              <a:avLst/>
              <a:gdLst/>
              <a:ahLst/>
              <a:cxnLst/>
              <a:rect l="l" t="t" r="r" b="b"/>
              <a:pathLst>
                <a:path w="1179" h="517" extrusionOk="0">
                  <a:moveTo>
                    <a:pt x="512" y="0"/>
                  </a:moveTo>
                  <a:cubicBezTo>
                    <a:pt x="357" y="12"/>
                    <a:pt x="214" y="12"/>
                    <a:pt x="60" y="24"/>
                  </a:cubicBezTo>
                  <a:cubicBezTo>
                    <a:pt x="0" y="119"/>
                    <a:pt x="0" y="203"/>
                    <a:pt x="72" y="298"/>
                  </a:cubicBezTo>
                  <a:cubicBezTo>
                    <a:pt x="226" y="322"/>
                    <a:pt x="405" y="298"/>
                    <a:pt x="512" y="441"/>
                  </a:cubicBezTo>
                  <a:cubicBezTo>
                    <a:pt x="579" y="490"/>
                    <a:pt x="650" y="517"/>
                    <a:pt x="724" y="517"/>
                  </a:cubicBezTo>
                  <a:cubicBezTo>
                    <a:pt x="793" y="517"/>
                    <a:pt x="866" y="493"/>
                    <a:pt x="941" y="441"/>
                  </a:cubicBezTo>
                  <a:cubicBezTo>
                    <a:pt x="988" y="381"/>
                    <a:pt x="1024" y="346"/>
                    <a:pt x="1072" y="298"/>
                  </a:cubicBezTo>
                  <a:cubicBezTo>
                    <a:pt x="1179" y="119"/>
                    <a:pt x="1012" y="84"/>
                    <a:pt x="929" y="12"/>
                  </a:cubicBezTo>
                  <a:cubicBezTo>
                    <a:pt x="917" y="16"/>
                    <a:pt x="904" y="18"/>
                    <a:pt x="890" y="18"/>
                  </a:cubicBezTo>
                  <a:cubicBezTo>
                    <a:pt x="863" y="18"/>
                    <a:pt x="834" y="12"/>
                    <a:pt x="810" y="12"/>
                  </a:cubicBezTo>
                  <a:lnTo>
                    <a:pt x="750" y="48"/>
                  </a:lnTo>
                  <a:cubicBezTo>
                    <a:pt x="741" y="51"/>
                    <a:pt x="732" y="53"/>
                    <a:pt x="722" y="53"/>
                  </a:cubicBezTo>
                  <a:cubicBezTo>
                    <a:pt x="692" y="53"/>
                    <a:pt x="661" y="39"/>
                    <a:pt x="643" y="12"/>
                  </a:cubicBezTo>
                  <a:cubicBezTo>
                    <a:pt x="629" y="16"/>
                    <a:pt x="615" y="17"/>
                    <a:pt x="601" y="17"/>
                  </a:cubicBezTo>
                  <a:cubicBezTo>
                    <a:pt x="569" y="17"/>
                    <a:pt x="537" y="9"/>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35"/>
            <p:cNvSpPr/>
            <p:nvPr/>
          </p:nvSpPr>
          <p:spPr>
            <a:xfrm>
              <a:off x="5586400" y="3400100"/>
              <a:ext cx="30675" cy="9100"/>
            </a:xfrm>
            <a:custGeom>
              <a:avLst/>
              <a:gdLst/>
              <a:ahLst/>
              <a:cxnLst/>
              <a:rect l="l" t="t" r="r" b="b"/>
              <a:pathLst>
                <a:path w="1227" h="364" extrusionOk="0">
                  <a:moveTo>
                    <a:pt x="337" y="0"/>
                  </a:moveTo>
                  <a:cubicBezTo>
                    <a:pt x="224" y="0"/>
                    <a:pt x="112" y="23"/>
                    <a:pt x="1" y="90"/>
                  </a:cubicBezTo>
                  <a:cubicBezTo>
                    <a:pt x="36" y="185"/>
                    <a:pt x="96" y="268"/>
                    <a:pt x="143" y="364"/>
                  </a:cubicBezTo>
                  <a:cubicBezTo>
                    <a:pt x="477" y="364"/>
                    <a:pt x="798" y="352"/>
                    <a:pt x="1132" y="328"/>
                  </a:cubicBezTo>
                  <a:cubicBezTo>
                    <a:pt x="1227" y="257"/>
                    <a:pt x="1227" y="173"/>
                    <a:pt x="1155" y="66"/>
                  </a:cubicBezTo>
                  <a:cubicBezTo>
                    <a:pt x="1024" y="66"/>
                    <a:pt x="870" y="54"/>
                    <a:pt x="727" y="54"/>
                  </a:cubicBezTo>
                  <a:cubicBezTo>
                    <a:pt x="594" y="29"/>
                    <a:pt x="465"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5"/>
            <p:cNvSpPr/>
            <p:nvPr/>
          </p:nvSpPr>
          <p:spPr>
            <a:xfrm>
              <a:off x="5643550" y="3421900"/>
              <a:ext cx="31075" cy="13200"/>
            </a:xfrm>
            <a:custGeom>
              <a:avLst/>
              <a:gdLst/>
              <a:ahLst/>
              <a:cxnLst/>
              <a:rect l="l" t="t" r="r" b="b"/>
              <a:pathLst>
                <a:path w="1243" h="528" extrusionOk="0">
                  <a:moveTo>
                    <a:pt x="500" y="0"/>
                  </a:moveTo>
                  <a:cubicBezTo>
                    <a:pt x="432" y="0"/>
                    <a:pt x="365" y="10"/>
                    <a:pt x="298" y="39"/>
                  </a:cubicBezTo>
                  <a:cubicBezTo>
                    <a:pt x="239" y="51"/>
                    <a:pt x="191" y="51"/>
                    <a:pt x="155" y="51"/>
                  </a:cubicBezTo>
                  <a:cubicBezTo>
                    <a:pt x="120" y="170"/>
                    <a:pt x="1" y="325"/>
                    <a:pt x="251" y="337"/>
                  </a:cubicBezTo>
                  <a:cubicBezTo>
                    <a:pt x="271" y="338"/>
                    <a:pt x="291" y="339"/>
                    <a:pt x="312" y="339"/>
                  </a:cubicBezTo>
                  <a:cubicBezTo>
                    <a:pt x="349" y="339"/>
                    <a:pt x="386" y="337"/>
                    <a:pt x="423" y="337"/>
                  </a:cubicBezTo>
                  <a:cubicBezTo>
                    <a:pt x="548" y="337"/>
                    <a:pt x="669" y="353"/>
                    <a:pt x="751" y="492"/>
                  </a:cubicBezTo>
                  <a:cubicBezTo>
                    <a:pt x="765" y="486"/>
                    <a:pt x="783" y="484"/>
                    <a:pt x="802" y="484"/>
                  </a:cubicBezTo>
                  <a:cubicBezTo>
                    <a:pt x="884" y="484"/>
                    <a:pt x="997" y="528"/>
                    <a:pt x="1083" y="528"/>
                  </a:cubicBezTo>
                  <a:cubicBezTo>
                    <a:pt x="1182" y="528"/>
                    <a:pt x="1243" y="467"/>
                    <a:pt x="1167" y="206"/>
                  </a:cubicBezTo>
                  <a:lnTo>
                    <a:pt x="1167" y="75"/>
                  </a:lnTo>
                  <a:cubicBezTo>
                    <a:pt x="1101" y="82"/>
                    <a:pt x="1034" y="140"/>
                    <a:pt x="973" y="140"/>
                  </a:cubicBezTo>
                  <a:cubicBezTo>
                    <a:pt x="936" y="140"/>
                    <a:pt x="901" y="119"/>
                    <a:pt x="870" y="51"/>
                  </a:cubicBezTo>
                  <a:cubicBezTo>
                    <a:pt x="753" y="36"/>
                    <a:pt x="627"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5"/>
            <p:cNvSpPr/>
            <p:nvPr/>
          </p:nvSpPr>
          <p:spPr>
            <a:xfrm>
              <a:off x="6019800" y="3318700"/>
              <a:ext cx="33950" cy="10600"/>
            </a:xfrm>
            <a:custGeom>
              <a:avLst/>
              <a:gdLst/>
              <a:ahLst/>
              <a:cxnLst/>
              <a:rect l="l" t="t" r="r" b="b"/>
              <a:pathLst>
                <a:path w="1358" h="424" extrusionOk="0">
                  <a:moveTo>
                    <a:pt x="881" y="36"/>
                  </a:moveTo>
                  <a:cubicBezTo>
                    <a:pt x="702" y="36"/>
                    <a:pt x="500" y="48"/>
                    <a:pt x="310" y="48"/>
                  </a:cubicBezTo>
                  <a:cubicBezTo>
                    <a:pt x="250" y="95"/>
                    <a:pt x="202" y="131"/>
                    <a:pt x="143" y="167"/>
                  </a:cubicBezTo>
                  <a:cubicBezTo>
                    <a:pt x="83" y="191"/>
                    <a:pt x="0" y="191"/>
                    <a:pt x="12" y="274"/>
                  </a:cubicBezTo>
                  <a:cubicBezTo>
                    <a:pt x="24" y="298"/>
                    <a:pt x="131" y="310"/>
                    <a:pt x="191" y="345"/>
                  </a:cubicBezTo>
                  <a:cubicBezTo>
                    <a:pt x="294" y="404"/>
                    <a:pt x="399" y="423"/>
                    <a:pt x="505" y="423"/>
                  </a:cubicBezTo>
                  <a:cubicBezTo>
                    <a:pt x="699" y="423"/>
                    <a:pt x="896" y="359"/>
                    <a:pt x="1083" y="359"/>
                  </a:cubicBezTo>
                  <a:cubicBezTo>
                    <a:pt x="1123" y="359"/>
                    <a:pt x="1163" y="362"/>
                    <a:pt x="1203" y="369"/>
                  </a:cubicBezTo>
                  <a:cubicBezTo>
                    <a:pt x="1298" y="357"/>
                    <a:pt x="1334" y="310"/>
                    <a:pt x="1357" y="226"/>
                  </a:cubicBezTo>
                  <a:cubicBezTo>
                    <a:pt x="1262" y="0"/>
                    <a:pt x="1012" y="179"/>
                    <a:pt x="88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5"/>
            <p:cNvSpPr/>
            <p:nvPr/>
          </p:nvSpPr>
          <p:spPr>
            <a:xfrm>
              <a:off x="6209100" y="3380600"/>
              <a:ext cx="35750" cy="9550"/>
            </a:xfrm>
            <a:custGeom>
              <a:avLst/>
              <a:gdLst/>
              <a:ahLst/>
              <a:cxnLst/>
              <a:rect l="l" t="t" r="r" b="b"/>
              <a:pathLst>
                <a:path w="1430" h="382" extrusionOk="0">
                  <a:moveTo>
                    <a:pt x="489" y="1"/>
                  </a:moveTo>
                  <a:cubicBezTo>
                    <a:pt x="334" y="13"/>
                    <a:pt x="167" y="1"/>
                    <a:pt x="36" y="120"/>
                  </a:cubicBezTo>
                  <a:cubicBezTo>
                    <a:pt x="0" y="179"/>
                    <a:pt x="12" y="239"/>
                    <a:pt x="60" y="275"/>
                  </a:cubicBezTo>
                  <a:cubicBezTo>
                    <a:pt x="512" y="298"/>
                    <a:pt x="953" y="251"/>
                    <a:pt x="1429" y="382"/>
                  </a:cubicBezTo>
                  <a:cubicBezTo>
                    <a:pt x="1316" y="148"/>
                    <a:pt x="1193" y="43"/>
                    <a:pt x="1049" y="43"/>
                  </a:cubicBezTo>
                  <a:cubicBezTo>
                    <a:pt x="965" y="43"/>
                    <a:pt x="875" y="78"/>
                    <a:pt x="774" y="144"/>
                  </a:cubicBezTo>
                  <a:lnTo>
                    <a:pt x="643" y="13"/>
                  </a:lnTo>
                  <a:cubicBezTo>
                    <a:pt x="584" y="1"/>
                    <a:pt x="536" y="1"/>
                    <a:pt x="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5"/>
            <p:cNvSpPr/>
            <p:nvPr/>
          </p:nvSpPr>
          <p:spPr>
            <a:xfrm>
              <a:off x="5941500" y="3278325"/>
              <a:ext cx="26825" cy="20125"/>
            </a:xfrm>
            <a:custGeom>
              <a:avLst/>
              <a:gdLst/>
              <a:ahLst/>
              <a:cxnLst/>
              <a:rect l="l" t="t" r="r" b="b"/>
              <a:pathLst>
                <a:path w="1073" h="805" extrusionOk="0">
                  <a:moveTo>
                    <a:pt x="525" y="0"/>
                  </a:moveTo>
                  <a:cubicBezTo>
                    <a:pt x="502" y="0"/>
                    <a:pt x="478" y="3"/>
                    <a:pt x="453" y="8"/>
                  </a:cubicBezTo>
                  <a:cubicBezTo>
                    <a:pt x="405" y="44"/>
                    <a:pt x="358" y="79"/>
                    <a:pt x="346" y="139"/>
                  </a:cubicBezTo>
                  <a:cubicBezTo>
                    <a:pt x="310" y="258"/>
                    <a:pt x="310" y="377"/>
                    <a:pt x="382" y="484"/>
                  </a:cubicBezTo>
                  <a:cubicBezTo>
                    <a:pt x="405" y="520"/>
                    <a:pt x="441" y="556"/>
                    <a:pt x="441" y="603"/>
                  </a:cubicBezTo>
                  <a:cubicBezTo>
                    <a:pt x="394" y="591"/>
                    <a:pt x="358" y="544"/>
                    <a:pt x="322" y="532"/>
                  </a:cubicBezTo>
                  <a:cubicBezTo>
                    <a:pt x="304" y="530"/>
                    <a:pt x="286" y="529"/>
                    <a:pt x="268" y="529"/>
                  </a:cubicBezTo>
                  <a:cubicBezTo>
                    <a:pt x="168" y="529"/>
                    <a:pt x="71" y="560"/>
                    <a:pt x="1" y="651"/>
                  </a:cubicBezTo>
                  <a:lnTo>
                    <a:pt x="1" y="770"/>
                  </a:lnTo>
                  <a:cubicBezTo>
                    <a:pt x="158" y="792"/>
                    <a:pt x="318" y="804"/>
                    <a:pt x="478" y="804"/>
                  </a:cubicBezTo>
                  <a:cubicBezTo>
                    <a:pt x="657" y="804"/>
                    <a:pt x="837" y="789"/>
                    <a:pt x="1013" y="758"/>
                  </a:cubicBezTo>
                  <a:cubicBezTo>
                    <a:pt x="1060" y="710"/>
                    <a:pt x="1072" y="663"/>
                    <a:pt x="1060" y="603"/>
                  </a:cubicBezTo>
                  <a:cubicBezTo>
                    <a:pt x="1048" y="579"/>
                    <a:pt x="1025" y="556"/>
                    <a:pt x="1013" y="532"/>
                  </a:cubicBezTo>
                  <a:cubicBezTo>
                    <a:pt x="941" y="460"/>
                    <a:pt x="882" y="365"/>
                    <a:pt x="834" y="258"/>
                  </a:cubicBezTo>
                  <a:lnTo>
                    <a:pt x="751" y="127"/>
                  </a:lnTo>
                  <a:cubicBezTo>
                    <a:pt x="703" y="79"/>
                    <a:pt x="656" y="55"/>
                    <a:pt x="608" y="20"/>
                  </a:cubicBezTo>
                  <a:cubicBezTo>
                    <a:pt x="587" y="6"/>
                    <a:pt x="558"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5"/>
            <p:cNvSpPr/>
            <p:nvPr/>
          </p:nvSpPr>
          <p:spPr>
            <a:xfrm>
              <a:off x="5739700" y="3414175"/>
              <a:ext cx="30375" cy="13750"/>
            </a:xfrm>
            <a:custGeom>
              <a:avLst/>
              <a:gdLst/>
              <a:ahLst/>
              <a:cxnLst/>
              <a:rect l="l" t="t" r="r" b="b"/>
              <a:pathLst>
                <a:path w="1215" h="550" extrusionOk="0">
                  <a:moveTo>
                    <a:pt x="733" y="1"/>
                  </a:moveTo>
                  <a:cubicBezTo>
                    <a:pt x="601" y="1"/>
                    <a:pt x="461" y="33"/>
                    <a:pt x="322" y="63"/>
                  </a:cubicBezTo>
                  <a:cubicBezTo>
                    <a:pt x="238" y="86"/>
                    <a:pt x="143" y="86"/>
                    <a:pt x="60" y="98"/>
                  </a:cubicBezTo>
                  <a:lnTo>
                    <a:pt x="0" y="122"/>
                  </a:lnTo>
                  <a:lnTo>
                    <a:pt x="0" y="182"/>
                  </a:lnTo>
                  <a:lnTo>
                    <a:pt x="60" y="241"/>
                  </a:lnTo>
                  <a:cubicBezTo>
                    <a:pt x="119" y="289"/>
                    <a:pt x="215" y="289"/>
                    <a:pt x="274" y="348"/>
                  </a:cubicBezTo>
                  <a:lnTo>
                    <a:pt x="322" y="384"/>
                  </a:lnTo>
                  <a:cubicBezTo>
                    <a:pt x="480" y="486"/>
                    <a:pt x="633" y="550"/>
                    <a:pt x="776" y="550"/>
                  </a:cubicBezTo>
                  <a:cubicBezTo>
                    <a:pt x="935" y="550"/>
                    <a:pt x="1083" y="471"/>
                    <a:pt x="1215" y="277"/>
                  </a:cubicBezTo>
                  <a:cubicBezTo>
                    <a:pt x="1083" y="62"/>
                    <a:pt x="915" y="1"/>
                    <a:pt x="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5"/>
            <p:cNvSpPr/>
            <p:nvPr/>
          </p:nvSpPr>
          <p:spPr>
            <a:xfrm>
              <a:off x="5478350" y="3341800"/>
              <a:ext cx="14025" cy="28325"/>
            </a:xfrm>
            <a:custGeom>
              <a:avLst/>
              <a:gdLst/>
              <a:ahLst/>
              <a:cxnLst/>
              <a:rect l="l" t="t" r="r" b="b"/>
              <a:pathLst>
                <a:path w="561" h="1133" extrusionOk="0">
                  <a:moveTo>
                    <a:pt x="331" y="1"/>
                  </a:moveTo>
                  <a:cubicBezTo>
                    <a:pt x="285" y="1"/>
                    <a:pt x="244" y="41"/>
                    <a:pt x="215" y="172"/>
                  </a:cubicBezTo>
                  <a:cubicBezTo>
                    <a:pt x="179" y="398"/>
                    <a:pt x="72" y="612"/>
                    <a:pt x="1" y="826"/>
                  </a:cubicBezTo>
                  <a:cubicBezTo>
                    <a:pt x="61" y="928"/>
                    <a:pt x="36" y="1133"/>
                    <a:pt x="203" y="1133"/>
                  </a:cubicBezTo>
                  <a:cubicBezTo>
                    <a:pt x="232" y="1133"/>
                    <a:pt x="268" y="1126"/>
                    <a:pt x="310" y="1112"/>
                  </a:cubicBezTo>
                  <a:cubicBezTo>
                    <a:pt x="417" y="934"/>
                    <a:pt x="262" y="695"/>
                    <a:pt x="429" y="529"/>
                  </a:cubicBezTo>
                  <a:lnTo>
                    <a:pt x="465" y="493"/>
                  </a:lnTo>
                  <a:lnTo>
                    <a:pt x="465" y="445"/>
                  </a:lnTo>
                  <a:cubicBezTo>
                    <a:pt x="477" y="374"/>
                    <a:pt x="524" y="314"/>
                    <a:pt x="560" y="255"/>
                  </a:cubicBezTo>
                  <a:cubicBezTo>
                    <a:pt x="560" y="207"/>
                    <a:pt x="548" y="148"/>
                    <a:pt x="548" y="100"/>
                  </a:cubicBezTo>
                  <a:cubicBezTo>
                    <a:pt x="478" y="86"/>
                    <a:pt x="399" y="1"/>
                    <a:pt x="3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5"/>
            <p:cNvSpPr/>
            <p:nvPr/>
          </p:nvSpPr>
          <p:spPr>
            <a:xfrm>
              <a:off x="6194800" y="3375650"/>
              <a:ext cx="26525" cy="10225"/>
            </a:xfrm>
            <a:custGeom>
              <a:avLst/>
              <a:gdLst/>
              <a:ahLst/>
              <a:cxnLst/>
              <a:rect l="l" t="t" r="r" b="b"/>
              <a:pathLst>
                <a:path w="1061" h="409" extrusionOk="0">
                  <a:moveTo>
                    <a:pt x="466" y="1"/>
                  </a:moveTo>
                  <a:cubicBezTo>
                    <a:pt x="419" y="1"/>
                    <a:pt x="374" y="16"/>
                    <a:pt x="334" y="44"/>
                  </a:cubicBezTo>
                  <a:lnTo>
                    <a:pt x="168" y="44"/>
                  </a:lnTo>
                  <a:cubicBezTo>
                    <a:pt x="168" y="32"/>
                    <a:pt x="156" y="20"/>
                    <a:pt x="108" y="20"/>
                  </a:cubicBezTo>
                  <a:cubicBezTo>
                    <a:pt x="84" y="20"/>
                    <a:pt x="37" y="32"/>
                    <a:pt x="1" y="80"/>
                  </a:cubicBezTo>
                  <a:cubicBezTo>
                    <a:pt x="1" y="234"/>
                    <a:pt x="84" y="342"/>
                    <a:pt x="215" y="401"/>
                  </a:cubicBezTo>
                  <a:cubicBezTo>
                    <a:pt x="276" y="401"/>
                    <a:pt x="341" y="409"/>
                    <a:pt x="406" y="409"/>
                  </a:cubicBezTo>
                  <a:cubicBezTo>
                    <a:pt x="481" y="409"/>
                    <a:pt x="556" y="398"/>
                    <a:pt x="620" y="353"/>
                  </a:cubicBezTo>
                  <a:cubicBezTo>
                    <a:pt x="775" y="342"/>
                    <a:pt x="965" y="377"/>
                    <a:pt x="1061" y="199"/>
                  </a:cubicBezTo>
                  <a:lnTo>
                    <a:pt x="1049" y="175"/>
                  </a:lnTo>
                  <a:cubicBezTo>
                    <a:pt x="989" y="151"/>
                    <a:pt x="941" y="103"/>
                    <a:pt x="906" y="56"/>
                  </a:cubicBezTo>
                  <a:lnTo>
                    <a:pt x="620" y="56"/>
                  </a:lnTo>
                  <a:cubicBezTo>
                    <a:pt x="570" y="18"/>
                    <a:pt x="517" y="1"/>
                    <a:pt x="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35"/>
            <p:cNvSpPr/>
            <p:nvPr/>
          </p:nvSpPr>
          <p:spPr>
            <a:xfrm>
              <a:off x="5531325" y="3297850"/>
              <a:ext cx="34550" cy="6475"/>
            </a:xfrm>
            <a:custGeom>
              <a:avLst/>
              <a:gdLst/>
              <a:ahLst/>
              <a:cxnLst/>
              <a:rect l="l" t="t" r="r" b="b"/>
              <a:pathLst>
                <a:path w="1382" h="259" extrusionOk="0">
                  <a:moveTo>
                    <a:pt x="60" y="1"/>
                  </a:moveTo>
                  <a:cubicBezTo>
                    <a:pt x="13" y="48"/>
                    <a:pt x="1" y="108"/>
                    <a:pt x="60" y="132"/>
                  </a:cubicBezTo>
                  <a:cubicBezTo>
                    <a:pt x="255" y="226"/>
                    <a:pt x="447" y="258"/>
                    <a:pt x="640" y="258"/>
                  </a:cubicBezTo>
                  <a:cubicBezTo>
                    <a:pt x="884" y="258"/>
                    <a:pt x="1129" y="207"/>
                    <a:pt x="1382" y="167"/>
                  </a:cubicBezTo>
                  <a:cubicBezTo>
                    <a:pt x="1218" y="74"/>
                    <a:pt x="1046" y="54"/>
                    <a:pt x="870" y="54"/>
                  </a:cubicBezTo>
                  <a:cubicBezTo>
                    <a:pt x="738" y="54"/>
                    <a:pt x="604" y="65"/>
                    <a:pt x="471" y="65"/>
                  </a:cubicBezTo>
                  <a:cubicBezTo>
                    <a:pt x="332" y="65"/>
                    <a:pt x="194" y="5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35"/>
            <p:cNvSpPr/>
            <p:nvPr/>
          </p:nvSpPr>
          <p:spPr>
            <a:xfrm>
              <a:off x="5618250" y="3294150"/>
              <a:ext cx="29200" cy="6250"/>
            </a:xfrm>
            <a:custGeom>
              <a:avLst/>
              <a:gdLst/>
              <a:ahLst/>
              <a:cxnLst/>
              <a:rect l="l" t="t" r="r" b="b"/>
              <a:pathLst>
                <a:path w="1168" h="250" extrusionOk="0">
                  <a:moveTo>
                    <a:pt x="775" y="1"/>
                  </a:moveTo>
                  <a:cubicBezTo>
                    <a:pt x="663" y="1"/>
                    <a:pt x="547" y="19"/>
                    <a:pt x="433" y="19"/>
                  </a:cubicBezTo>
                  <a:cubicBezTo>
                    <a:pt x="384" y="19"/>
                    <a:pt x="335" y="16"/>
                    <a:pt x="286" y="6"/>
                  </a:cubicBezTo>
                  <a:cubicBezTo>
                    <a:pt x="227" y="77"/>
                    <a:pt x="120" y="42"/>
                    <a:pt x="48" y="89"/>
                  </a:cubicBezTo>
                  <a:cubicBezTo>
                    <a:pt x="36" y="125"/>
                    <a:pt x="12" y="137"/>
                    <a:pt x="0" y="161"/>
                  </a:cubicBezTo>
                  <a:cubicBezTo>
                    <a:pt x="154" y="226"/>
                    <a:pt x="306" y="249"/>
                    <a:pt x="457" y="249"/>
                  </a:cubicBezTo>
                  <a:cubicBezTo>
                    <a:pt x="693" y="249"/>
                    <a:pt x="928" y="192"/>
                    <a:pt x="1167" y="149"/>
                  </a:cubicBezTo>
                  <a:cubicBezTo>
                    <a:pt x="1047" y="28"/>
                    <a:pt x="913" y="1"/>
                    <a:pt x="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5"/>
            <p:cNvSpPr/>
            <p:nvPr/>
          </p:nvSpPr>
          <p:spPr>
            <a:xfrm>
              <a:off x="5499475" y="3448175"/>
              <a:ext cx="22350" cy="13600"/>
            </a:xfrm>
            <a:custGeom>
              <a:avLst/>
              <a:gdLst/>
              <a:ahLst/>
              <a:cxnLst/>
              <a:rect l="l" t="t" r="r" b="b"/>
              <a:pathLst>
                <a:path w="894" h="544" extrusionOk="0">
                  <a:moveTo>
                    <a:pt x="584" y="0"/>
                  </a:moveTo>
                  <a:cubicBezTo>
                    <a:pt x="441" y="12"/>
                    <a:pt x="275" y="36"/>
                    <a:pt x="156" y="131"/>
                  </a:cubicBezTo>
                  <a:cubicBezTo>
                    <a:pt x="334" y="346"/>
                    <a:pt x="13" y="298"/>
                    <a:pt x="1" y="405"/>
                  </a:cubicBezTo>
                  <a:cubicBezTo>
                    <a:pt x="37" y="465"/>
                    <a:pt x="96" y="512"/>
                    <a:pt x="156" y="536"/>
                  </a:cubicBezTo>
                  <a:cubicBezTo>
                    <a:pt x="200" y="541"/>
                    <a:pt x="243" y="543"/>
                    <a:pt x="285" y="543"/>
                  </a:cubicBezTo>
                  <a:cubicBezTo>
                    <a:pt x="566" y="543"/>
                    <a:pt x="780" y="432"/>
                    <a:pt x="894" y="131"/>
                  </a:cubicBezTo>
                  <a:cubicBezTo>
                    <a:pt x="822" y="36"/>
                    <a:pt x="703" y="12"/>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5"/>
            <p:cNvSpPr/>
            <p:nvPr/>
          </p:nvSpPr>
          <p:spPr>
            <a:xfrm>
              <a:off x="5970375" y="3372650"/>
              <a:ext cx="21450" cy="7900"/>
            </a:xfrm>
            <a:custGeom>
              <a:avLst/>
              <a:gdLst/>
              <a:ahLst/>
              <a:cxnLst/>
              <a:rect l="l" t="t" r="r" b="b"/>
              <a:pathLst>
                <a:path w="858" h="316" extrusionOk="0">
                  <a:moveTo>
                    <a:pt x="501" y="0"/>
                  </a:moveTo>
                  <a:cubicBezTo>
                    <a:pt x="331" y="0"/>
                    <a:pt x="162" y="21"/>
                    <a:pt x="1" y="21"/>
                  </a:cubicBezTo>
                  <a:cubicBezTo>
                    <a:pt x="122" y="224"/>
                    <a:pt x="194" y="315"/>
                    <a:pt x="340" y="315"/>
                  </a:cubicBezTo>
                  <a:cubicBezTo>
                    <a:pt x="451" y="315"/>
                    <a:pt x="605" y="262"/>
                    <a:pt x="858" y="164"/>
                  </a:cubicBezTo>
                  <a:lnTo>
                    <a:pt x="858" y="45"/>
                  </a:lnTo>
                  <a:cubicBezTo>
                    <a:pt x="740" y="11"/>
                    <a:pt x="620"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5"/>
            <p:cNvSpPr/>
            <p:nvPr/>
          </p:nvSpPr>
          <p:spPr>
            <a:xfrm>
              <a:off x="5484600" y="3386375"/>
              <a:ext cx="26525" cy="8250"/>
            </a:xfrm>
            <a:custGeom>
              <a:avLst/>
              <a:gdLst/>
              <a:ahLst/>
              <a:cxnLst/>
              <a:rect l="l" t="t" r="r" b="b"/>
              <a:pathLst>
                <a:path w="1061" h="330" extrusionOk="0">
                  <a:moveTo>
                    <a:pt x="856" y="1"/>
                  </a:moveTo>
                  <a:cubicBezTo>
                    <a:pt x="661" y="1"/>
                    <a:pt x="461" y="69"/>
                    <a:pt x="257" y="69"/>
                  </a:cubicBezTo>
                  <a:cubicBezTo>
                    <a:pt x="192" y="69"/>
                    <a:pt x="126" y="62"/>
                    <a:pt x="60" y="44"/>
                  </a:cubicBezTo>
                  <a:lnTo>
                    <a:pt x="1" y="103"/>
                  </a:lnTo>
                  <a:cubicBezTo>
                    <a:pt x="1" y="163"/>
                    <a:pt x="36" y="222"/>
                    <a:pt x="84" y="258"/>
                  </a:cubicBezTo>
                  <a:cubicBezTo>
                    <a:pt x="120" y="283"/>
                    <a:pt x="159" y="290"/>
                    <a:pt x="200" y="290"/>
                  </a:cubicBezTo>
                  <a:cubicBezTo>
                    <a:pt x="245" y="290"/>
                    <a:pt x="292" y="282"/>
                    <a:pt x="338" y="282"/>
                  </a:cubicBezTo>
                  <a:cubicBezTo>
                    <a:pt x="387" y="282"/>
                    <a:pt x="434" y="291"/>
                    <a:pt x="477" y="329"/>
                  </a:cubicBezTo>
                  <a:cubicBezTo>
                    <a:pt x="620" y="329"/>
                    <a:pt x="763" y="317"/>
                    <a:pt x="917" y="294"/>
                  </a:cubicBezTo>
                  <a:cubicBezTo>
                    <a:pt x="977" y="210"/>
                    <a:pt x="1013" y="127"/>
                    <a:pt x="1060" y="32"/>
                  </a:cubicBezTo>
                  <a:cubicBezTo>
                    <a:pt x="993" y="9"/>
                    <a:pt x="925" y="1"/>
                    <a:pt x="8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5"/>
            <p:cNvSpPr/>
            <p:nvPr/>
          </p:nvSpPr>
          <p:spPr>
            <a:xfrm>
              <a:off x="5585800" y="3423950"/>
              <a:ext cx="18475" cy="9550"/>
            </a:xfrm>
            <a:custGeom>
              <a:avLst/>
              <a:gdLst/>
              <a:ahLst/>
              <a:cxnLst/>
              <a:rect l="l" t="t" r="r" b="b"/>
              <a:pathLst>
                <a:path w="739" h="382" extrusionOk="0">
                  <a:moveTo>
                    <a:pt x="259" y="1"/>
                  </a:moveTo>
                  <a:cubicBezTo>
                    <a:pt x="116" y="1"/>
                    <a:pt x="37" y="102"/>
                    <a:pt x="1" y="267"/>
                  </a:cubicBezTo>
                  <a:cubicBezTo>
                    <a:pt x="167" y="267"/>
                    <a:pt x="322" y="303"/>
                    <a:pt x="477" y="362"/>
                  </a:cubicBezTo>
                  <a:cubicBezTo>
                    <a:pt x="514" y="375"/>
                    <a:pt x="545" y="381"/>
                    <a:pt x="572" y="381"/>
                  </a:cubicBezTo>
                  <a:cubicBezTo>
                    <a:pt x="692" y="381"/>
                    <a:pt x="719" y="263"/>
                    <a:pt x="739" y="136"/>
                  </a:cubicBezTo>
                  <a:cubicBezTo>
                    <a:pt x="632" y="88"/>
                    <a:pt x="513" y="76"/>
                    <a:pt x="406" y="29"/>
                  </a:cubicBezTo>
                  <a:cubicBezTo>
                    <a:pt x="351" y="10"/>
                    <a:pt x="302"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5"/>
            <p:cNvSpPr/>
            <p:nvPr/>
          </p:nvSpPr>
          <p:spPr>
            <a:xfrm>
              <a:off x="5579250" y="3293450"/>
              <a:ext cx="36350" cy="8600"/>
            </a:xfrm>
            <a:custGeom>
              <a:avLst/>
              <a:gdLst/>
              <a:ahLst/>
              <a:cxnLst/>
              <a:rect l="l" t="t" r="r" b="b"/>
              <a:pathLst>
                <a:path w="1454" h="344" extrusionOk="0">
                  <a:moveTo>
                    <a:pt x="896" y="0"/>
                  </a:moveTo>
                  <a:cubicBezTo>
                    <a:pt x="736" y="0"/>
                    <a:pt x="579" y="37"/>
                    <a:pt x="429" y="141"/>
                  </a:cubicBezTo>
                  <a:cubicBezTo>
                    <a:pt x="263" y="189"/>
                    <a:pt x="108" y="165"/>
                    <a:pt x="1" y="332"/>
                  </a:cubicBezTo>
                  <a:cubicBezTo>
                    <a:pt x="489" y="284"/>
                    <a:pt x="977" y="343"/>
                    <a:pt x="1453" y="201"/>
                  </a:cubicBezTo>
                  <a:cubicBezTo>
                    <a:pt x="1430" y="129"/>
                    <a:pt x="1370" y="93"/>
                    <a:pt x="1299" y="58"/>
                  </a:cubicBezTo>
                  <a:cubicBezTo>
                    <a:pt x="1164" y="25"/>
                    <a:pt x="1029"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5"/>
            <p:cNvSpPr/>
            <p:nvPr/>
          </p:nvSpPr>
          <p:spPr>
            <a:xfrm>
              <a:off x="5858750" y="3416325"/>
              <a:ext cx="15500" cy="13325"/>
            </a:xfrm>
            <a:custGeom>
              <a:avLst/>
              <a:gdLst/>
              <a:ahLst/>
              <a:cxnLst/>
              <a:rect l="l" t="t" r="r" b="b"/>
              <a:pathLst>
                <a:path w="620" h="533" extrusionOk="0">
                  <a:moveTo>
                    <a:pt x="13" y="0"/>
                  </a:moveTo>
                  <a:cubicBezTo>
                    <a:pt x="13" y="36"/>
                    <a:pt x="1" y="72"/>
                    <a:pt x="1" y="120"/>
                  </a:cubicBezTo>
                  <a:cubicBezTo>
                    <a:pt x="13" y="215"/>
                    <a:pt x="13" y="322"/>
                    <a:pt x="1" y="417"/>
                  </a:cubicBezTo>
                  <a:cubicBezTo>
                    <a:pt x="63" y="503"/>
                    <a:pt x="141" y="533"/>
                    <a:pt x="231" y="533"/>
                  </a:cubicBezTo>
                  <a:cubicBezTo>
                    <a:pt x="278" y="533"/>
                    <a:pt x="329" y="525"/>
                    <a:pt x="382" y="512"/>
                  </a:cubicBezTo>
                  <a:cubicBezTo>
                    <a:pt x="513" y="441"/>
                    <a:pt x="608" y="358"/>
                    <a:pt x="620" y="191"/>
                  </a:cubicBezTo>
                  <a:cubicBezTo>
                    <a:pt x="584" y="84"/>
                    <a:pt x="501" y="36"/>
                    <a:pt x="394" y="12"/>
                  </a:cubicBezTo>
                  <a:cubicBezTo>
                    <a:pt x="263" y="12"/>
                    <a:pt x="144" y="0"/>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5"/>
            <p:cNvSpPr/>
            <p:nvPr/>
          </p:nvSpPr>
          <p:spPr>
            <a:xfrm>
              <a:off x="5865000" y="3394625"/>
              <a:ext cx="20575" cy="8925"/>
            </a:xfrm>
            <a:custGeom>
              <a:avLst/>
              <a:gdLst/>
              <a:ahLst/>
              <a:cxnLst/>
              <a:rect l="l" t="t" r="r" b="b"/>
              <a:pathLst>
                <a:path w="823" h="357" extrusionOk="0">
                  <a:moveTo>
                    <a:pt x="414" y="1"/>
                  </a:moveTo>
                  <a:cubicBezTo>
                    <a:pt x="295" y="1"/>
                    <a:pt x="178" y="54"/>
                    <a:pt x="60" y="166"/>
                  </a:cubicBezTo>
                  <a:cubicBezTo>
                    <a:pt x="1" y="214"/>
                    <a:pt x="1" y="261"/>
                    <a:pt x="25" y="321"/>
                  </a:cubicBezTo>
                  <a:cubicBezTo>
                    <a:pt x="25" y="345"/>
                    <a:pt x="48" y="356"/>
                    <a:pt x="84" y="356"/>
                  </a:cubicBezTo>
                  <a:cubicBezTo>
                    <a:pt x="120" y="356"/>
                    <a:pt x="167" y="345"/>
                    <a:pt x="191" y="309"/>
                  </a:cubicBezTo>
                  <a:cubicBezTo>
                    <a:pt x="382" y="297"/>
                    <a:pt x="584" y="297"/>
                    <a:pt x="775" y="297"/>
                  </a:cubicBezTo>
                  <a:cubicBezTo>
                    <a:pt x="798" y="249"/>
                    <a:pt x="822" y="214"/>
                    <a:pt x="787" y="166"/>
                  </a:cubicBezTo>
                  <a:cubicBezTo>
                    <a:pt x="660" y="57"/>
                    <a:pt x="536"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5"/>
            <p:cNvSpPr/>
            <p:nvPr/>
          </p:nvSpPr>
          <p:spPr>
            <a:xfrm>
              <a:off x="5737025" y="3348275"/>
              <a:ext cx="17575" cy="7075"/>
            </a:xfrm>
            <a:custGeom>
              <a:avLst/>
              <a:gdLst/>
              <a:ahLst/>
              <a:cxnLst/>
              <a:rect l="l" t="t" r="r" b="b"/>
              <a:pathLst>
                <a:path w="703" h="283" extrusionOk="0">
                  <a:moveTo>
                    <a:pt x="295" y="1"/>
                  </a:moveTo>
                  <a:cubicBezTo>
                    <a:pt x="212" y="1"/>
                    <a:pt x="131" y="9"/>
                    <a:pt x="50" y="9"/>
                  </a:cubicBezTo>
                  <a:cubicBezTo>
                    <a:pt x="33" y="9"/>
                    <a:pt x="17" y="9"/>
                    <a:pt x="0" y="8"/>
                  </a:cubicBezTo>
                  <a:lnTo>
                    <a:pt x="0" y="282"/>
                  </a:lnTo>
                  <a:cubicBezTo>
                    <a:pt x="30" y="279"/>
                    <a:pt x="59" y="277"/>
                    <a:pt x="89" y="277"/>
                  </a:cubicBezTo>
                  <a:cubicBezTo>
                    <a:pt x="157" y="277"/>
                    <a:pt x="225" y="283"/>
                    <a:pt x="294" y="283"/>
                  </a:cubicBezTo>
                  <a:cubicBezTo>
                    <a:pt x="429" y="283"/>
                    <a:pt x="566" y="262"/>
                    <a:pt x="703" y="139"/>
                  </a:cubicBezTo>
                  <a:cubicBezTo>
                    <a:pt x="566" y="23"/>
                    <a:pt x="430" y="1"/>
                    <a:pt x="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5"/>
            <p:cNvSpPr/>
            <p:nvPr/>
          </p:nvSpPr>
          <p:spPr>
            <a:xfrm>
              <a:off x="5517950" y="3409900"/>
              <a:ext cx="32750" cy="6750"/>
            </a:xfrm>
            <a:custGeom>
              <a:avLst/>
              <a:gdLst/>
              <a:ahLst/>
              <a:cxnLst/>
              <a:rect l="l" t="t" r="r" b="b"/>
              <a:pathLst>
                <a:path w="1310" h="270" extrusionOk="0">
                  <a:moveTo>
                    <a:pt x="837" y="0"/>
                  </a:moveTo>
                  <a:cubicBezTo>
                    <a:pt x="662" y="0"/>
                    <a:pt x="488" y="65"/>
                    <a:pt x="310" y="103"/>
                  </a:cubicBezTo>
                  <a:cubicBezTo>
                    <a:pt x="202" y="162"/>
                    <a:pt x="95" y="210"/>
                    <a:pt x="0" y="257"/>
                  </a:cubicBezTo>
                  <a:cubicBezTo>
                    <a:pt x="44" y="255"/>
                    <a:pt x="88" y="254"/>
                    <a:pt x="133" y="254"/>
                  </a:cubicBezTo>
                  <a:cubicBezTo>
                    <a:pt x="310" y="254"/>
                    <a:pt x="488" y="269"/>
                    <a:pt x="664" y="269"/>
                  </a:cubicBezTo>
                  <a:cubicBezTo>
                    <a:pt x="884" y="269"/>
                    <a:pt x="1101" y="246"/>
                    <a:pt x="1310" y="138"/>
                  </a:cubicBezTo>
                  <a:cubicBezTo>
                    <a:pt x="1262" y="115"/>
                    <a:pt x="1203" y="103"/>
                    <a:pt x="1155" y="91"/>
                  </a:cubicBezTo>
                  <a:cubicBezTo>
                    <a:pt x="1048" y="24"/>
                    <a:pt x="942" y="0"/>
                    <a:pt x="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5"/>
            <p:cNvSpPr/>
            <p:nvPr/>
          </p:nvSpPr>
          <p:spPr>
            <a:xfrm>
              <a:off x="5482825" y="3355600"/>
              <a:ext cx="13700" cy="25625"/>
            </a:xfrm>
            <a:custGeom>
              <a:avLst/>
              <a:gdLst/>
              <a:ahLst/>
              <a:cxnLst/>
              <a:rect l="l" t="t" r="r" b="b"/>
              <a:pathLst>
                <a:path w="548" h="1025" extrusionOk="0">
                  <a:moveTo>
                    <a:pt x="286" y="1"/>
                  </a:moveTo>
                  <a:cubicBezTo>
                    <a:pt x="95" y="143"/>
                    <a:pt x="119" y="358"/>
                    <a:pt x="107" y="560"/>
                  </a:cubicBezTo>
                  <a:cubicBezTo>
                    <a:pt x="12" y="644"/>
                    <a:pt x="0" y="739"/>
                    <a:pt x="36" y="858"/>
                  </a:cubicBezTo>
                  <a:cubicBezTo>
                    <a:pt x="48" y="941"/>
                    <a:pt x="83" y="977"/>
                    <a:pt x="155" y="1025"/>
                  </a:cubicBezTo>
                  <a:cubicBezTo>
                    <a:pt x="250" y="894"/>
                    <a:pt x="405" y="882"/>
                    <a:pt x="548" y="846"/>
                  </a:cubicBezTo>
                  <a:cubicBezTo>
                    <a:pt x="464" y="739"/>
                    <a:pt x="369" y="655"/>
                    <a:pt x="286" y="548"/>
                  </a:cubicBezTo>
                  <a:cubicBezTo>
                    <a:pt x="214" y="370"/>
                    <a:pt x="310" y="179"/>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5"/>
            <p:cNvSpPr/>
            <p:nvPr/>
          </p:nvSpPr>
          <p:spPr>
            <a:xfrm>
              <a:off x="5622125" y="3423175"/>
              <a:ext cx="14300" cy="10000"/>
            </a:xfrm>
            <a:custGeom>
              <a:avLst/>
              <a:gdLst/>
              <a:ahLst/>
              <a:cxnLst/>
              <a:rect l="l" t="t" r="r" b="b"/>
              <a:pathLst>
                <a:path w="572" h="400" extrusionOk="0">
                  <a:moveTo>
                    <a:pt x="298" y="0"/>
                  </a:moveTo>
                  <a:cubicBezTo>
                    <a:pt x="179" y="0"/>
                    <a:pt x="72" y="36"/>
                    <a:pt x="0" y="155"/>
                  </a:cubicBezTo>
                  <a:cubicBezTo>
                    <a:pt x="219" y="314"/>
                    <a:pt x="343" y="400"/>
                    <a:pt x="419" y="400"/>
                  </a:cubicBezTo>
                  <a:cubicBezTo>
                    <a:pt x="508" y="400"/>
                    <a:pt x="533" y="281"/>
                    <a:pt x="572" y="24"/>
                  </a:cubicBezTo>
                  <a:lnTo>
                    <a:pt x="429" y="12"/>
                  </a:lnTo>
                  <a:cubicBezTo>
                    <a:pt x="429" y="12"/>
                    <a:pt x="417" y="36"/>
                    <a:pt x="381" y="48"/>
                  </a:cubicBezTo>
                  <a:cubicBezTo>
                    <a:pt x="376" y="51"/>
                    <a:pt x="369" y="52"/>
                    <a:pt x="363" y="52"/>
                  </a:cubicBezTo>
                  <a:cubicBezTo>
                    <a:pt x="341" y="52"/>
                    <a:pt x="316" y="37"/>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5"/>
            <p:cNvSpPr/>
            <p:nvPr/>
          </p:nvSpPr>
          <p:spPr>
            <a:xfrm>
              <a:off x="5614675" y="3400550"/>
              <a:ext cx="16400" cy="8850"/>
            </a:xfrm>
            <a:custGeom>
              <a:avLst/>
              <a:gdLst/>
              <a:ahLst/>
              <a:cxnLst/>
              <a:rect l="l" t="t" r="r" b="b"/>
              <a:pathLst>
                <a:path w="656" h="354" extrusionOk="0">
                  <a:moveTo>
                    <a:pt x="24" y="60"/>
                  </a:moveTo>
                  <a:cubicBezTo>
                    <a:pt x="13" y="155"/>
                    <a:pt x="13" y="239"/>
                    <a:pt x="1" y="334"/>
                  </a:cubicBezTo>
                  <a:cubicBezTo>
                    <a:pt x="112" y="334"/>
                    <a:pt x="227" y="353"/>
                    <a:pt x="342" y="353"/>
                  </a:cubicBezTo>
                  <a:cubicBezTo>
                    <a:pt x="448" y="353"/>
                    <a:pt x="553" y="337"/>
                    <a:pt x="655" y="274"/>
                  </a:cubicBezTo>
                  <a:cubicBezTo>
                    <a:pt x="453" y="0"/>
                    <a:pt x="239" y="96"/>
                    <a:pt x="24"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5"/>
            <p:cNvSpPr/>
            <p:nvPr/>
          </p:nvSpPr>
          <p:spPr>
            <a:xfrm>
              <a:off x="5829875" y="3383650"/>
              <a:ext cx="29500" cy="4175"/>
            </a:xfrm>
            <a:custGeom>
              <a:avLst/>
              <a:gdLst/>
              <a:ahLst/>
              <a:cxnLst/>
              <a:rect l="l" t="t" r="r" b="b"/>
              <a:pathLst>
                <a:path w="1180" h="167" extrusionOk="0">
                  <a:moveTo>
                    <a:pt x="683" y="0"/>
                  </a:moveTo>
                  <a:cubicBezTo>
                    <a:pt x="456" y="0"/>
                    <a:pt x="226" y="15"/>
                    <a:pt x="1" y="22"/>
                  </a:cubicBezTo>
                  <a:cubicBezTo>
                    <a:pt x="194" y="124"/>
                    <a:pt x="384" y="166"/>
                    <a:pt x="571" y="166"/>
                  </a:cubicBezTo>
                  <a:cubicBezTo>
                    <a:pt x="777" y="166"/>
                    <a:pt x="980" y="115"/>
                    <a:pt x="1180" y="33"/>
                  </a:cubicBezTo>
                  <a:cubicBezTo>
                    <a:pt x="1017" y="8"/>
                    <a:pt x="851" y="0"/>
                    <a:pt x="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5"/>
            <p:cNvSpPr/>
            <p:nvPr/>
          </p:nvSpPr>
          <p:spPr>
            <a:xfrm>
              <a:off x="5575375" y="3397900"/>
              <a:ext cx="29200" cy="4450"/>
            </a:xfrm>
            <a:custGeom>
              <a:avLst/>
              <a:gdLst/>
              <a:ahLst/>
              <a:cxnLst/>
              <a:rect l="l" t="t" r="r" b="b"/>
              <a:pathLst>
                <a:path w="1168" h="178" extrusionOk="0">
                  <a:moveTo>
                    <a:pt x="576" y="1"/>
                  </a:moveTo>
                  <a:cubicBezTo>
                    <a:pt x="385" y="1"/>
                    <a:pt x="194" y="49"/>
                    <a:pt x="1" y="154"/>
                  </a:cubicBezTo>
                  <a:cubicBezTo>
                    <a:pt x="156" y="166"/>
                    <a:pt x="287" y="166"/>
                    <a:pt x="442" y="178"/>
                  </a:cubicBezTo>
                  <a:cubicBezTo>
                    <a:pt x="692" y="166"/>
                    <a:pt x="930" y="154"/>
                    <a:pt x="1168" y="142"/>
                  </a:cubicBezTo>
                  <a:cubicBezTo>
                    <a:pt x="968" y="51"/>
                    <a:pt x="772" y="1"/>
                    <a:pt x="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5"/>
            <p:cNvSpPr/>
            <p:nvPr/>
          </p:nvSpPr>
          <p:spPr>
            <a:xfrm>
              <a:off x="6041825" y="3319875"/>
              <a:ext cx="27100" cy="7175"/>
            </a:xfrm>
            <a:custGeom>
              <a:avLst/>
              <a:gdLst/>
              <a:ahLst/>
              <a:cxnLst/>
              <a:rect l="l" t="t" r="r" b="b"/>
              <a:pathLst>
                <a:path w="1084" h="287" extrusionOk="0">
                  <a:moveTo>
                    <a:pt x="0" y="1"/>
                  </a:moveTo>
                  <a:cubicBezTo>
                    <a:pt x="95" y="168"/>
                    <a:pt x="274" y="132"/>
                    <a:pt x="429" y="144"/>
                  </a:cubicBezTo>
                  <a:cubicBezTo>
                    <a:pt x="560" y="263"/>
                    <a:pt x="714" y="263"/>
                    <a:pt x="869" y="287"/>
                  </a:cubicBezTo>
                  <a:lnTo>
                    <a:pt x="988" y="287"/>
                  </a:lnTo>
                  <a:cubicBezTo>
                    <a:pt x="1084" y="191"/>
                    <a:pt x="1084" y="108"/>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5"/>
            <p:cNvSpPr/>
            <p:nvPr/>
          </p:nvSpPr>
          <p:spPr>
            <a:xfrm>
              <a:off x="6195100" y="3305000"/>
              <a:ext cx="27125" cy="12725"/>
            </a:xfrm>
            <a:custGeom>
              <a:avLst/>
              <a:gdLst/>
              <a:ahLst/>
              <a:cxnLst/>
              <a:rect l="l" t="t" r="r" b="b"/>
              <a:pathLst>
                <a:path w="1085" h="509" extrusionOk="0">
                  <a:moveTo>
                    <a:pt x="620" y="1"/>
                  </a:moveTo>
                  <a:cubicBezTo>
                    <a:pt x="472" y="149"/>
                    <a:pt x="343" y="306"/>
                    <a:pt x="124" y="306"/>
                  </a:cubicBezTo>
                  <a:cubicBezTo>
                    <a:pt x="96" y="306"/>
                    <a:pt x="67" y="303"/>
                    <a:pt x="37" y="298"/>
                  </a:cubicBezTo>
                  <a:lnTo>
                    <a:pt x="37" y="298"/>
                  </a:lnTo>
                  <a:cubicBezTo>
                    <a:pt x="1" y="370"/>
                    <a:pt x="13" y="417"/>
                    <a:pt x="96" y="417"/>
                  </a:cubicBezTo>
                  <a:cubicBezTo>
                    <a:pt x="179" y="429"/>
                    <a:pt x="251" y="429"/>
                    <a:pt x="322" y="429"/>
                  </a:cubicBezTo>
                  <a:cubicBezTo>
                    <a:pt x="402" y="492"/>
                    <a:pt x="487" y="508"/>
                    <a:pt x="574" y="508"/>
                  </a:cubicBezTo>
                  <a:cubicBezTo>
                    <a:pt x="668" y="508"/>
                    <a:pt x="765" y="489"/>
                    <a:pt x="858" y="489"/>
                  </a:cubicBezTo>
                  <a:cubicBezTo>
                    <a:pt x="1084" y="179"/>
                    <a:pt x="739" y="13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5"/>
            <p:cNvSpPr/>
            <p:nvPr/>
          </p:nvSpPr>
          <p:spPr>
            <a:xfrm>
              <a:off x="6067125" y="3319875"/>
              <a:ext cx="14600" cy="8750"/>
            </a:xfrm>
            <a:custGeom>
              <a:avLst/>
              <a:gdLst/>
              <a:ahLst/>
              <a:cxnLst/>
              <a:rect l="l" t="t" r="r" b="b"/>
              <a:pathLst>
                <a:path w="584" h="350" extrusionOk="0">
                  <a:moveTo>
                    <a:pt x="12" y="1"/>
                  </a:moveTo>
                  <a:cubicBezTo>
                    <a:pt x="12" y="84"/>
                    <a:pt x="0" y="191"/>
                    <a:pt x="0" y="287"/>
                  </a:cubicBezTo>
                  <a:cubicBezTo>
                    <a:pt x="95" y="328"/>
                    <a:pt x="191" y="349"/>
                    <a:pt x="287" y="349"/>
                  </a:cubicBezTo>
                  <a:cubicBezTo>
                    <a:pt x="384" y="349"/>
                    <a:pt x="482" y="328"/>
                    <a:pt x="584" y="287"/>
                  </a:cubicBezTo>
                  <a:cubicBezTo>
                    <a:pt x="524" y="179"/>
                    <a:pt x="464" y="84"/>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5"/>
            <p:cNvSpPr/>
            <p:nvPr/>
          </p:nvSpPr>
          <p:spPr>
            <a:xfrm>
              <a:off x="5859350" y="3348750"/>
              <a:ext cx="26225" cy="3350"/>
            </a:xfrm>
            <a:custGeom>
              <a:avLst/>
              <a:gdLst/>
              <a:ahLst/>
              <a:cxnLst/>
              <a:rect l="l" t="t" r="r" b="b"/>
              <a:pathLst>
                <a:path w="1049" h="134" extrusionOk="0">
                  <a:moveTo>
                    <a:pt x="1" y="1"/>
                  </a:moveTo>
                  <a:lnTo>
                    <a:pt x="1" y="1"/>
                  </a:lnTo>
                  <a:cubicBezTo>
                    <a:pt x="155" y="106"/>
                    <a:pt x="315" y="134"/>
                    <a:pt x="477" y="134"/>
                  </a:cubicBezTo>
                  <a:cubicBezTo>
                    <a:pt x="665" y="134"/>
                    <a:pt x="857" y="96"/>
                    <a:pt x="1048" y="96"/>
                  </a:cubicBezTo>
                  <a:cubicBezTo>
                    <a:pt x="876" y="19"/>
                    <a:pt x="700" y="4"/>
                    <a:pt x="524" y="4"/>
                  </a:cubicBezTo>
                  <a:cubicBezTo>
                    <a:pt x="415" y="4"/>
                    <a:pt x="305" y="10"/>
                    <a:pt x="196" y="10"/>
                  </a:cubicBezTo>
                  <a:cubicBezTo>
                    <a:pt x="130" y="10"/>
                    <a:pt x="65" y="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5"/>
            <p:cNvSpPr/>
            <p:nvPr/>
          </p:nvSpPr>
          <p:spPr>
            <a:xfrm>
              <a:off x="5882575" y="3355900"/>
              <a:ext cx="27700" cy="3150"/>
            </a:xfrm>
            <a:custGeom>
              <a:avLst/>
              <a:gdLst/>
              <a:ahLst/>
              <a:cxnLst/>
              <a:rect l="l" t="t" r="r" b="b"/>
              <a:pathLst>
                <a:path w="1108" h="126" extrusionOk="0">
                  <a:moveTo>
                    <a:pt x="0" y="0"/>
                  </a:moveTo>
                  <a:cubicBezTo>
                    <a:pt x="178" y="87"/>
                    <a:pt x="356" y="126"/>
                    <a:pt x="534" y="126"/>
                  </a:cubicBezTo>
                  <a:cubicBezTo>
                    <a:pt x="725" y="126"/>
                    <a:pt x="916" y="81"/>
                    <a:pt x="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5"/>
            <p:cNvSpPr/>
            <p:nvPr/>
          </p:nvSpPr>
          <p:spPr>
            <a:xfrm>
              <a:off x="5607825" y="3427050"/>
              <a:ext cx="10750" cy="6625"/>
            </a:xfrm>
            <a:custGeom>
              <a:avLst/>
              <a:gdLst/>
              <a:ahLst/>
              <a:cxnLst/>
              <a:rect l="l" t="t" r="r" b="b"/>
              <a:pathLst>
                <a:path w="430" h="265" extrusionOk="0">
                  <a:moveTo>
                    <a:pt x="1" y="0"/>
                  </a:moveTo>
                  <a:cubicBezTo>
                    <a:pt x="12" y="132"/>
                    <a:pt x="53" y="265"/>
                    <a:pt x="211" y="265"/>
                  </a:cubicBezTo>
                  <a:cubicBezTo>
                    <a:pt x="223" y="265"/>
                    <a:pt x="237" y="264"/>
                    <a:pt x="251" y="262"/>
                  </a:cubicBezTo>
                  <a:cubicBezTo>
                    <a:pt x="417" y="250"/>
                    <a:pt x="417" y="131"/>
                    <a:pt x="429" y="12"/>
                  </a:cubicBezTo>
                  <a:cubicBezTo>
                    <a:pt x="287" y="12"/>
                    <a:pt x="15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5"/>
            <p:cNvSpPr/>
            <p:nvPr/>
          </p:nvSpPr>
          <p:spPr>
            <a:xfrm>
              <a:off x="5539675" y="3326125"/>
              <a:ext cx="19950" cy="5675"/>
            </a:xfrm>
            <a:custGeom>
              <a:avLst/>
              <a:gdLst/>
              <a:ahLst/>
              <a:cxnLst/>
              <a:rect l="l" t="t" r="r" b="b"/>
              <a:pathLst>
                <a:path w="798" h="227" extrusionOk="0">
                  <a:moveTo>
                    <a:pt x="143" y="1"/>
                  </a:moveTo>
                  <a:cubicBezTo>
                    <a:pt x="95" y="13"/>
                    <a:pt x="60" y="37"/>
                    <a:pt x="24" y="48"/>
                  </a:cubicBezTo>
                  <a:cubicBezTo>
                    <a:pt x="24" y="96"/>
                    <a:pt x="0" y="132"/>
                    <a:pt x="0" y="179"/>
                  </a:cubicBezTo>
                  <a:cubicBezTo>
                    <a:pt x="78" y="215"/>
                    <a:pt x="156" y="227"/>
                    <a:pt x="234" y="227"/>
                  </a:cubicBezTo>
                  <a:cubicBezTo>
                    <a:pt x="394" y="227"/>
                    <a:pt x="554" y="176"/>
                    <a:pt x="715" y="168"/>
                  </a:cubicBezTo>
                  <a:cubicBezTo>
                    <a:pt x="798" y="120"/>
                    <a:pt x="798" y="96"/>
                    <a:pt x="715" y="48"/>
                  </a:cubicBez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5"/>
            <p:cNvSpPr/>
            <p:nvPr/>
          </p:nvSpPr>
          <p:spPr>
            <a:xfrm>
              <a:off x="5514075" y="3294575"/>
              <a:ext cx="18775" cy="9850"/>
            </a:xfrm>
            <a:custGeom>
              <a:avLst/>
              <a:gdLst/>
              <a:ahLst/>
              <a:cxnLst/>
              <a:rect l="l" t="t" r="r" b="b"/>
              <a:pathLst>
                <a:path w="751" h="394" extrusionOk="0">
                  <a:moveTo>
                    <a:pt x="453" y="1"/>
                  </a:moveTo>
                  <a:cubicBezTo>
                    <a:pt x="346" y="1"/>
                    <a:pt x="238" y="13"/>
                    <a:pt x="167" y="96"/>
                  </a:cubicBezTo>
                  <a:cubicBezTo>
                    <a:pt x="60" y="179"/>
                    <a:pt x="0" y="263"/>
                    <a:pt x="12" y="394"/>
                  </a:cubicBezTo>
                  <a:cubicBezTo>
                    <a:pt x="146" y="275"/>
                    <a:pt x="298" y="249"/>
                    <a:pt x="457" y="249"/>
                  </a:cubicBezTo>
                  <a:cubicBezTo>
                    <a:pt x="553" y="249"/>
                    <a:pt x="652" y="258"/>
                    <a:pt x="750" y="263"/>
                  </a:cubicBezTo>
                  <a:lnTo>
                    <a:pt x="750" y="132"/>
                  </a:lnTo>
                  <a:cubicBezTo>
                    <a:pt x="655" y="72"/>
                    <a:pt x="548" y="25"/>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5"/>
            <p:cNvSpPr/>
            <p:nvPr/>
          </p:nvSpPr>
          <p:spPr>
            <a:xfrm>
              <a:off x="5779875" y="3415725"/>
              <a:ext cx="12750" cy="7625"/>
            </a:xfrm>
            <a:custGeom>
              <a:avLst/>
              <a:gdLst/>
              <a:ahLst/>
              <a:cxnLst/>
              <a:rect l="l" t="t" r="r" b="b"/>
              <a:pathLst>
                <a:path w="510" h="305" extrusionOk="0">
                  <a:moveTo>
                    <a:pt x="376" y="0"/>
                  </a:moveTo>
                  <a:cubicBezTo>
                    <a:pt x="362" y="0"/>
                    <a:pt x="341" y="13"/>
                    <a:pt x="310" y="36"/>
                  </a:cubicBezTo>
                  <a:cubicBezTo>
                    <a:pt x="215" y="36"/>
                    <a:pt x="143" y="48"/>
                    <a:pt x="60" y="48"/>
                  </a:cubicBezTo>
                  <a:cubicBezTo>
                    <a:pt x="36" y="96"/>
                    <a:pt x="24" y="120"/>
                    <a:pt x="1" y="155"/>
                  </a:cubicBezTo>
                  <a:cubicBezTo>
                    <a:pt x="74" y="254"/>
                    <a:pt x="151" y="304"/>
                    <a:pt x="228" y="304"/>
                  </a:cubicBezTo>
                  <a:cubicBezTo>
                    <a:pt x="300" y="304"/>
                    <a:pt x="372" y="260"/>
                    <a:pt x="441" y="167"/>
                  </a:cubicBezTo>
                  <a:cubicBezTo>
                    <a:pt x="510" y="110"/>
                    <a:pt x="501" y="64"/>
                    <a:pt x="426" y="50"/>
                  </a:cubicBezTo>
                  <a:lnTo>
                    <a:pt x="426" y="50"/>
                  </a:lnTo>
                  <a:cubicBezTo>
                    <a:pt x="421" y="41"/>
                    <a:pt x="411" y="30"/>
                    <a:pt x="393" y="13"/>
                  </a:cubicBezTo>
                  <a:cubicBezTo>
                    <a:pt x="389" y="4"/>
                    <a:pt x="384"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5"/>
            <p:cNvSpPr/>
            <p:nvPr/>
          </p:nvSpPr>
          <p:spPr>
            <a:xfrm>
              <a:off x="5757850" y="3294875"/>
              <a:ext cx="19975" cy="2500"/>
            </a:xfrm>
            <a:custGeom>
              <a:avLst/>
              <a:gdLst/>
              <a:ahLst/>
              <a:cxnLst/>
              <a:rect l="l" t="t" r="r" b="b"/>
              <a:pathLst>
                <a:path w="799" h="100" extrusionOk="0">
                  <a:moveTo>
                    <a:pt x="1" y="1"/>
                  </a:moveTo>
                  <a:cubicBezTo>
                    <a:pt x="120" y="71"/>
                    <a:pt x="242" y="100"/>
                    <a:pt x="364" y="100"/>
                  </a:cubicBezTo>
                  <a:cubicBezTo>
                    <a:pt x="510" y="100"/>
                    <a:pt x="656" y="59"/>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5"/>
            <p:cNvSpPr/>
            <p:nvPr/>
          </p:nvSpPr>
          <p:spPr>
            <a:xfrm>
              <a:off x="5557525" y="3326925"/>
              <a:ext cx="17875" cy="3400"/>
            </a:xfrm>
            <a:custGeom>
              <a:avLst/>
              <a:gdLst/>
              <a:ahLst/>
              <a:cxnLst/>
              <a:rect l="l" t="t" r="r" b="b"/>
              <a:pathLst>
                <a:path w="715" h="136" extrusionOk="0">
                  <a:moveTo>
                    <a:pt x="382" y="0"/>
                  </a:moveTo>
                  <a:cubicBezTo>
                    <a:pt x="277" y="0"/>
                    <a:pt x="169" y="20"/>
                    <a:pt x="66" y="20"/>
                  </a:cubicBezTo>
                  <a:cubicBezTo>
                    <a:pt x="44" y="20"/>
                    <a:pt x="22" y="19"/>
                    <a:pt x="1" y="16"/>
                  </a:cubicBezTo>
                  <a:lnTo>
                    <a:pt x="1" y="136"/>
                  </a:lnTo>
                  <a:cubicBezTo>
                    <a:pt x="120" y="130"/>
                    <a:pt x="239" y="127"/>
                    <a:pt x="358" y="127"/>
                  </a:cubicBezTo>
                  <a:cubicBezTo>
                    <a:pt x="477" y="127"/>
                    <a:pt x="596" y="130"/>
                    <a:pt x="715" y="136"/>
                  </a:cubicBezTo>
                  <a:cubicBezTo>
                    <a:pt x="617" y="26"/>
                    <a:pt x="501"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5"/>
            <p:cNvSpPr/>
            <p:nvPr/>
          </p:nvSpPr>
          <p:spPr>
            <a:xfrm>
              <a:off x="5747425" y="3282000"/>
              <a:ext cx="7475" cy="12600"/>
            </a:xfrm>
            <a:custGeom>
              <a:avLst/>
              <a:gdLst/>
              <a:ahLst/>
              <a:cxnLst/>
              <a:rect l="l" t="t" r="r" b="b"/>
              <a:pathLst>
                <a:path w="299" h="504" extrusionOk="0">
                  <a:moveTo>
                    <a:pt x="162" y="0"/>
                  </a:moveTo>
                  <a:cubicBezTo>
                    <a:pt x="111" y="0"/>
                    <a:pt x="60" y="19"/>
                    <a:pt x="1" y="51"/>
                  </a:cubicBezTo>
                  <a:cubicBezTo>
                    <a:pt x="13" y="206"/>
                    <a:pt x="13" y="349"/>
                    <a:pt x="13" y="504"/>
                  </a:cubicBezTo>
                  <a:cubicBezTo>
                    <a:pt x="108" y="504"/>
                    <a:pt x="203" y="492"/>
                    <a:pt x="298" y="492"/>
                  </a:cubicBezTo>
                  <a:cubicBezTo>
                    <a:pt x="203" y="349"/>
                    <a:pt x="239" y="194"/>
                    <a:pt x="287" y="39"/>
                  </a:cubicBezTo>
                  <a:cubicBezTo>
                    <a:pt x="244" y="13"/>
                    <a:pt x="203" y="0"/>
                    <a:pt x="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5"/>
            <p:cNvSpPr/>
            <p:nvPr/>
          </p:nvSpPr>
          <p:spPr>
            <a:xfrm>
              <a:off x="5651300" y="3419675"/>
              <a:ext cx="14300" cy="5625"/>
            </a:xfrm>
            <a:custGeom>
              <a:avLst/>
              <a:gdLst/>
              <a:ahLst/>
              <a:cxnLst/>
              <a:rect l="l" t="t" r="r" b="b"/>
              <a:pathLst>
                <a:path w="572" h="225" extrusionOk="0">
                  <a:moveTo>
                    <a:pt x="273" y="0"/>
                  </a:moveTo>
                  <a:cubicBezTo>
                    <a:pt x="179" y="0"/>
                    <a:pt x="87" y="48"/>
                    <a:pt x="0" y="140"/>
                  </a:cubicBezTo>
                  <a:cubicBezTo>
                    <a:pt x="118" y="164"/>
                    <a:pt x="247" y="224"/>
                    <a:pt x="376" y="224"/>
                  </a:cubicBezTo>
                  <a:cubicBezTo>
                    <a:pt x="441" y="224"/>
                    <a:pt x="507" y="208"/>
                    <a:pt x="572" y="164"/>
                  </a:cubicBezTo>
                  <a:cubicBezTo>
                    <a:pt x="474" y="54"/>
                    <a:pt x="372"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5"/>
            <p:cNvSpPr/>
            <p:nvPr/>
          </p:nvSpPr>
          <p:spPr>
            <a:xfrm>
              <a:off x="6109675" y="3370100"/>
              <a:ext cx="19075" cy="4925"/>
            </a:xfrm>
            <a:custGeom>
              <a:avLst/>
              <a:gdLst/>
              <a:ahLst/>
              <a:cxnLst/>
              <a:rect l="l" t="t" r="r" b="b"/>
              <a:pathLst>
                <a:path w="763" h="197" extrusionOk="0">
                  <a:moveTo>
                    <a:pt x="384" y="1"/>
                  </a:moveTo>
                  <a:cubicBezTo>
                    <a:pt x="251" y="1"/>
                    <a:pt x="120" y="14"/>
                    <a:pt x="1" y="87"/>
                  </a:cubicBezTo>
                  <a:cubicBezTo>
                    <a:pt x="25" y="123"/>
                    <a:pt x="36" y="135"/>
                    <a:pt x="60" y="147"/>
                  </a:cubicBezTo>
                  <a:cubicBezTo>
                    <a:pt x="178" y="178"/>
                    <a:pt x="293" y="196"/>
                    <a:pt x="407" y="196"/>
                  </a:cubicBezTo>
                  <a:cubicBezTo>
                    <a:pt x="510" y="196"/>
                    <a:pt x="613" y="181"/>
                    <a:pt x="715" y="147"/>
                  </a:cubicBezTo>
                  <a:lnTo>
                    <a:pt x="763" y="99"/>
                  </a:lnTo>
                  <a:cubicBezTo>
                    <a:pt x="739" y="75"/>
                    <a:pt x="715" y="40"/>
                    <a:pt x="703" y="4"/>
                  </a:cubicBezTo>
                  <a:cubicBezTo>
                    <a:pt x="679" y="5"/>
                    <a:pt x="654" y="6"/>
                    <a:pt x="630" y="6"/>
                  </a:cubicBezTo>
                  <a:cubicBezTo>
                    <a:pt x="548" y="6"/>
                    <a:pt x="465" y="1"/>
                    <a:pt x="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5"/>
            <p:cNvSpPr/>
            <p:nvPr/>
          </p:nvSpPr>
          <p:spPr>
            <a:xfrm>
              <a:off x="6052825" y="3371750"/>
              <a:ext cx="7175" cy="9175"/>
            </a:xfrm>
            <a:custGeom>
              <a:avLst/>
              <a:gdLst/>
              <a:ahLst/>
              <a:cxnLst/>
              <a:rect l="l" t="t" r="r" b="b"/>
              <a:pathLst>
                <a:path w="287" h="367" extrusionOk="0">
                  <a:moveTo>
                    <a:pt x="166" y="0"/>
                  </a:moveTo>
                  <a:cubicBezTo>
                    <a:pt x="111" y="0"/>
                    <a:pt x="56" y="35"/>
                    <a:pt x="1" y="69"/>
                  </a:cubicBezTo>
                  <a:lnTo>
                    <a:pt x="1" y="355"/>
                  </a:lnTo>
                  <a:cubicBezTo>
                    <a:pt x="96" y="355"/>
                    <a:pt x="191" y="355"/>
                    <a:pt x="286" y="367"/>
                  </a:cubicBezTo>
                  <a:lnTo>
                    <a:pt x="286" y="69"/>
                  </a:lnTo>
                  <a:cubicBezTo>
                    <a:pt x="246" y="19"/>
                    <a:pt x="206"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5"/>
            <p:cNvSpPr/>
            <p:nvPr/>
          </p:nvSpPr>
          <p:spPr>
            <a:xfrm>
              <a:off x="5838225" y="3344400"/>
              <a:ext cx="10725" cy="7350"/>
            </a:xfrm>
            <a:custGeom>
              <a:avLst/>
              <a:gdLst/>
              <a:ahLst/>
              <a:cxnLst/>
              <a:rect l="l" t="t" r="r" b="b"/>
              <a:pathLst>
                <a:path w="429" h="294" extrusionOk="0">
                  <a:moveTo>
                    <a:pt x="188" y="1"/>
                  </a:moveTo>
                  <a:cubicBezTo>
                    <a:pt x="140" y="1"/>
                    <a:pt x="92" y="28"/>
                    <a:pt x="48" y="103"/>
                  </a:cubicBezTo>
                  <a:cubicBezTo>
                    <a:pt x="0" y="199"/>
                    <a:pt x="143" y="282"/>
                    <a:pt x="262" y="294"/>
                  </a:cubicBezTo>
                  <a:lnTo>
                    <a:pt x="429" y="139"/>
                  </a:lnTo>
                  <a:cubicBezTo>
                    <a:pt x="354" y="79"/>
                    <a:pt x="270"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5"/>
            <p:cNvSpPr/>
            <p:nvPr/>
          </p:nvSpPr>
          <p:spPr>
            <a:xfrm>
              <a:off x="5918575" y="3355600"/>
              <a:ext cx="16400" cy="2625"/>
            </a:xfrm>
            <a:custGeom>
              <a:avLst/>
              <a:gdLst/>
              <a:ahLst/>
              <a:cxnLst/>
              <a:rect l="l" t="t" r="r" b="b"/>
              <a:pathLst>
                <a:path w="656" h="105" extrusionOk="0">
                  <a:moveTo>
                    <a:pt x="656" y="1"/>
                  </a:moveTo>
                  <a:lnTo>
                    <a:pt x="656" y="1"/>
                  </a:lnTo>
                  <a:cubicBezTo>
                    <a:pt x="441" y="12"/>
                    <a:pt x="227" y="12"/>
                    <a:pt x="1" y="12"/>
                  </a:cubicBezTo>
                  <a:cubicBezTo>
                    <a:pt x="114" y="72"/>
                    <a:pt x="224" y="105"/>
                    <a:pt x="333" y="105"/>
                  </a:cubicBezTo>
                  <a:cubicBezTo>
                    <a:pt x="441" y="105"/>
                    <a:pt x="549" y="72"/>
                    <a:pt x="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5"/>
            <p:cNvSpPr/>
            <p:nvPr/>
          </p:nvSpPr>
          <p:spPr>
            <a:xfrm>
              <a:off x="5886450" y="3348975"/>
              <a:ext cx="16975" cy="2475"/>
            </a:xfrm>
            <a:custGeom>
              <a:avLst/>
              <a:gdLst/>
              <a:ahLst/>
              <a:cxnLst/>
              <a:rect l="l" t="t" r="r" b="b"/>
              <a:pathLst>
                <a:path w="679" h="99" extrusionOk="0">
                  <a:moveTo>
                    <a:pt x="355" y="0"/>
                  </a:moveTo>
                  <a:cubicBezTo>
                    <a:pt x="236" y="0"/>
                    <a:pt x="118" y="37"/>
                    <a:pt x="0" y="99"/>
                  </a:cubicBezTo>
                  <a:lnTo>
                    <a:pt x="679" y="99"/>
                  </a:lnTo>
                  <a:cubicBezTo>
                    <a:pt x="571" y="31"/>
                    <a:pt x="463"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5"/>
            <p:cNvSpPr/>
            <p:nvPr/>
          </p:nvSpPr>
          <p:spPr>
            <a:xfrm>
              <a:off x="5765300" y="3397875"/>
              <a:ext cx="15200" cy="4175"/>
            </a:xfrm>
            <a:custGeom>
              <a:avLst/>
              <a:gdLst/>
              <a:ahLst/>
              <a:cxnLst/>
              <a:rect l="l" t="t" r="r" b="b"/>
              <a:pathLst>
                <a:path w="608" h="167" extrusionOk="0">
                  <a:moveTo>
                    <a:pt x="24" y="0"/>
                  </a:moveTo>
                  <a:lnTo>
                    <a:pt x="0" y="48"/>
                  </a:lnTo>
                  <a:lnTo>
                    <a:pt x="0" y="107"/>
                  </a:lnTo>
                  <a:lnTo>
                    <a:pt x="24" y="167"/>
                  </a:lnTo>
                  <a:lnTo>
                    <a:pt x="607" y="167"/>
                  </a:lnTo>
                  <a:cubicBezTo>
                    <a:pt x="531" y="39"/>
                    <a:pt x="430" y="21"/>
                    <a:pt x="318" y="21"/>
                  </a:cubicBezTo>
                  <a:cubicBezTo>
                    <a:pt x="273" y="21"/>
                    <a:pt x="226" y="24"/>
                    <a:pt x="179" y="24"/>
                  </a:cubicBezTo>
                  <a:cubicBezTo>
                    <a:pt x="119" y="24"/>
                    <a:pt x="72" y="2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5"/>
            <p:cNvSpPr/>
            <p:nvPr/>
          </p:nvSpPr>
          <p:spPr>
            <a:xfrm>
              <a:off x="5778975" y="3294875"/>
              <a:ext cx="16700" cy="2050"/>
            </a:xfrm>
            <a:custGeom>
              <a:avLst/>
              <a:gdLst/>
              <a:ahLst/>
              <a:cxnLst/>
              <a:rect l="l" t="t" r="r" b="b"/>
              <a:pathLst>
                <a:path w="668" h="82" extrusionOk="0">
                  <a:moveTo>
                    <a:pt x="1" y="1"/>
                  </a:moveTo>
                  <a:cubicBezTo>
                    <a:pt x="120" y="51"/>
                    <a:pt x="240" y="81"/>
                    <a:pt x="357" y="81"/>
                  </a:cubicBezTo>
                  <a:cubicBezTo>
                    <a:pt x="462" y="81"/>
                    <a:pt x="566" y="57"/>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5"/>
            <p:cNvSpPr/>
            <p:nvPr/>
          </p:nvSpPr>
          <p:spPr>
            <a:xfrm>
              <a:off x="5966500" y="3292050"/>
              <a:ext cx="11350" cy="5525"/>
            </a:xfrm>
            <a:custGeom>
              <a:avLst/>
              <a:gdLst/>
              <a:ahLst/>
              <a:cxnLst/>
              <a:rect l="l" t="t" r="r" b="b"/>
              <a:pathLst>
                <a:path w="454" h="221" extrusionOk="0">
                  <a:moveTo>
                    <a:pt x="227" y="1"/>
                  </a:moveTo>
                  <a:cubicBezTo>
                    <a:pt x="153" y="1"/>
                    <a:pt x="78" y="30"/>
                    <a:pt x="1" y="90"/>
                  </a:cubicBezTo>
                  <a:lnTo>
                    <a:pt x="1" y="221"/>
                  </a:lnTo>
                  <a:cubicBezTo>
                    <a:pt x="156" y="221"/>
                    <a:pt x="298" y="221"/>
                    <a:pt x="429" y="209"/>
                  </a:cubicBezTo>
                  <a:cubicBezTo>
                    <a:pt x="453" y="173"/>
                    <a:pt x="453" y="126"/>
                    <a:pt x="453" y="90"/>
                  </a:cubicBezTo>
                  <a:cubicBezTo>
                    <a:pt x="376" y="30"/>
                    <a:pt x="301"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5"/>
            <p:cNvSpPr/>
            <p:nvPr/>
          </p:nvSpPr>
          <p:spPr>
            <a:xfrm>
              <a:off x="6097775" y="3415300"/>
              <a:ext cx="8650" cy="6475"/>
            </a:xfrm>
            <a:custGeom>
              <a:avLst/>
              <a:gdLst/>
              <a:ahLst/>
              <a:cxnLst/>
              <a:rect l="l" t="t" r="r" b="b"/>
              <a:pathLst>
                <a:path w="346" h="259" extrusionOk="0">
                  <a:moveTo>
                    <a:pt x="292" y="1"/>
                  </a:moveTo>
                  <a:cubicBezTo>
                    <a:pt x="259" y="1"/>
                    <a:pt x="228" y="9"/>
                    <a:pt x="203" y="18"/>
                  </a:cubicBezTo>
                  <a:cubicBezTo>
                    <a:pt x="167" y="53"/>
                    <a:pt x="143" y="65"/>
                    <a:pt x="96" y="65"/>
                  </a:cubicBezTo>
                  <a:cubicBezTo>
                    <a:pt x="24" y="77"/>
                    <a:pt x="0" y="125"/>
                    <a:pt x="48" y="184"/>
                  </a:cubicBezTo>
                  <a:cubicBezTo>
                    <a:pt x="84" y="240"/>
                    <a:pt x="117" y="258"/>
                    <a:pt x="149" y="258"/>
                  </a:cubicBezTo>
                  <a:cubicBezTo>
                    <a:pt x="213" y="258"/>
                    <a:pt x="274" y="184"/>
                    <a:pt x="346" y="184"/>
                  </a:cubicBezTo>
                  <a:cubicBezTo>
                    <a:pt x="346" y="137"/>
                    <a:pt x="346" y="101"/>
                    <a:pt x="322" y="53"/>
                  </a:cubicBezTo>
                  <a:lnTo>
                    <a:pt x="334" y="6"/>
                  </a:lnTo>
                  <a:cubicBezTo>
                    <a:pt x="320" y="2"/>
                    <a:pt x="306"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5"/>
            <p:cNvSpPr/>
            <p:nvPr/>
          </p:nvSpPr>
          <p:spPr>
            <a:xfrm>
              <a:off x="5486975" y="3444900"/>
              <a:ext cx="10450" cy="7175"/>
            </a:xfrm>
            <a:custGeom>
              <a:avLst/>
              <a:gdLst/>
              <a:ahLst/>
              <a:cxnLst/>
              <a:rect l="l" t="t" r="r" b="b"/>
              <a:pathLst>
                <a:path w="418" h="287" extrusionOk="0">
                  <a:moveTo>
                    <a:pt x="144" y="0"/>
                  </a:moveTo>
                  <a:cubicBezTo>
                    <a:pt x="120" y="0"/>
                    <a:pt x="84" y="12"/>
                    <a:pt x="60" y="24"/>
                  </a:cubicBezTo>
                  <a:cubicBezTo>
                    <a:pt x="13" y="120"/>
                    <a:pt x="1" y="203"/>
                    <a:pt x="108" y="286"/>
                  </a:cubicBezTo>
                  <a:lnTo>
                    <a:pt x="418" y="286"/>
                  </a:lnTo>
                  <a:cubicBezTo>
                    <a:pt x="322" y="179"/>
                    <a:pt x="239" y="8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5"/>
            <p:cNvSpPr/>
            <p:nvPr/>
          </p:nvSpPr>
          <p:spPr>
            <a:xfrm>
              <a:off x="5477150" y="3377025"/>
              <a:ext cx="8975" cy="10450"/>
            </a:xfrm>
            <a:custGeom>
              <a:avLst/>
              <a:gdLst/>
              <a:ahLst/>
              <a:cxnLst/>
              <a:rect l="l" t="t" r="r" b="b"/>
              <a:pathLst>
                <a:path w="359" h="418" extrusionOk="0">
                  <a:moveTo>
                    <a:pt x="322" y="1"/>
                  </a:moveTo>
                  <a:cubicBezTo>
                    <a:pt x="25" y="120"/>
                    <a:pt x="1" y="263"/>
                    <a:pt x="287" y="394"/>
                  </a:cubicBezTo>
                  <a:cubicBezTo>
                    <a:pt x="296" y="391"/>
                    <a:pt x="305" y="389"/>
                    <a:pt x="313" y="389"/>
                  </a:cubicBezTo>
                  <a:cubicBezTo>
                    <a:pt x="334" y="389"/>
                    <a:pt x="349" y="400"/>
                    <a:pt x="358" y="418"/>
                  </a:cubicBezTo>
                  <a:lnTo>
                    <a:pt x="358" y="156"/>
                  </a:lnTo>
                  <a:cubicBezTo>
                    <a:pt x="346" y="108"/>
                    <a:pt x="334" y="48"/>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5"/>
            <p:cNvSpPr/>
            <p:nvPr/>
          </p:nvSpPr>
          <p:spPr>
            <a:xfrm>
              <a:off x="5859050" y="3397875"/>
              <a:ext cx="7475" cy="4175"/>
            </a:xfrm>
            <a:custGeom>
              <a:avLst/>
              <a:gdLst/>
              <a:ahLst/>
              <a:cxnLst/>
              <a:rect l="l" t="t" r="r" b="b"/>
              <a:pathLst>
                <a:path w="299" h="167" extrusionOk="0">
                  <a:moveTo>
                    <a:pt x="144" y="0"/>
                  </a:moveTo>
                  <a:cubicBezTo>
                    <a:pt x="60" y="36"/>
                    <a:pt x="13" y="84"/>
                    <a:pt x="1" y="167"/>
                  </a:cubicBezTo>
                  <a:lnTo>
                    <a:pt x="286" y="167"/>
                  </a:lnTo>
                  <a:lnTo>
                    <a:pt x="298" y="107"/>
                  </a:lnTo>
                  <a:lnTo>
                    <a:pt x="298" y="36"/>
                  </a:lnTo>
                  <a:cubicBezTo>
                    <a:pt x="239" y="24"/>
                    <a:pt x="191" y="2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5"/>
            <p:cNvSpPr/>
            <p:nvPr/>
          </p:nvSpPr>
          <p:spPr>
            <a:xfrm>
              <a:off x="5847450" y="3352100"/>
              <a:ext cx="7750" cy="2675"/>
            </a:xfrm>
            <a:custGeom>
              <a:avLst/>
              <a:gdLst/>
              <a:ahLst/>
              <a:cxnLst/>
              <a:rect l="l" t="t" r="r" b="b"/>
              <a:pathLst>
                <a:path w="310" h="107" extrusionOk="0">
                  <a:moveTo>
                    <a:pt x="85" y="1"/>
                  </a:moveTo>
                  <a:cubicBezTo>
                    <a:pt x="57" y="1"/>
                    <a:pt x="29" y="4"/>
                    <a:pt x="0" y="10"/>
                  </a:cubicBezTo>
                  <a:cubicBezTo>
                    <a:pt x="71" y="71"/>
                    <a:pt x="141" y="107"/>
                    <a:pt x="221" y="107"/>
                  </a:cubicBezTo>
                  <a:cubicBezTo>
                    <a:pt x="249" y="107"/>
                    <a:pt x="279" y="102"/>
                    <a:pt x="310" y="93"/>
                  </a:cubicBezTo>
                  <a:cubicBezTo>
                    <a:pt x="247" y="30"/>
                    <a:pt x="170" y="1"/>
                    <a:pt x="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5"/>
            <p:cNvSpPr/>
            <p:nvPr/>
          </p:nvSpPr>
          <p:spPr>
            <a:xfrm>
              <a:off x="5568550" y="3400150"/>
              <a:ext cx="3575" cy="1625"/>
            </a:xfrm>
            <a:custGeom>
              <a:avLst/>
              <a:gdLst/>
              <a:ahLst/>
              <a:cxnLst/>
              <a:rect l="l" t="t" r="r" b="b"/>
              <a:pathLst>
                <a:path w="143" h="65" extrusionOk="0">
                  <a:moveTo>
                    <a:pt x="70" y="0"/>
                  </a:moveTo>
                  <a:cubicBezTo>
                    <a:pt x="40" y="0"/>
                    <a:pt x="9" y="18"/>
                    <a:pt x="0" y="64"/>
                  </a:cubicBezTo>
                  <a:lnTo>
                    <a:pt x="143" y="64"/>
                  </a:lnTo>
                  <a:cubicBezTo>
                    <a:pt x="131" y="52"/>
                    <a:pt x="119" y="16"/>
                    <a:pt x="95" y="5"/>
                  </a:cubicBezTo>
                  <a:cubicBezTo>
                    <a:pt x="87" y="2"/>
                    <a:pt x="79"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5"/>
            <p:cNvSpPr/>
            <p:nvPr/>
          </p:nvSpPr>
          <p:spPr>
            <a:xfrm>
              <a:off x="5614675" y="3294475"/>
              <a:ext cx="4800" cy="4650"/>
            </a:xfrm>
            <a:custGeom>
              <a:avLst/>
              <a:gdLst/>
              <a:ahLst/>
              <a:cxnLst/>
              <a:rect l="l" t="t" r="r" b="b"/>
              <a:pathLst>
                <a:path w="192" h="186" extrusionOk="0">
                  <a:moveTo>
                    <a:pt x="93" y="0"/>
                  </a:moveTo>
                  <a:cubicBezTo>
                    <a:pt x="61" y="0"/>
                    <a:pt x="31" y="39"/>
                    <a:pt x="1" y="112"/>
                  </a:cubicBezTo>
                  <a:cubicBezTo>
                    <a:pt x="13" y="124"/>
                    <a:pt x="24" y="148"/>
                    <a:pt x="36" y="171"/>
                  </a:cubicBezTo>
                  <a:cubicBezTo>
                    <a:pt x="51" y="182"/>
                    <a:pt x="69" y="185"/>
                    <a:pt x="85" y="185"/>
                  </a:cubicBezTo>
                  <a:cubicBezTo>
                    <a:pt x="108" y="185"/>
                    <a:pt x="130" y="178"/>
                    <a:pt x="143" y="171"/>
                  </a:cubicBezTo>
                  <a:cubicBezTo>
                    <a:pt x="155" y="136"/>
                    <a:pt x="179" y="124"/>
                    <a:pt x="191" y="112"/>
                  </a:cubicBezTo>
                  <a:cubicBezTo>
                    <a:pt x="156" y="36"/>
                    <a:pt x="12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5"/>
            <p:cNvSpPr/>
            <p:nvPr/>
          </p:nvSpPr>
          <p:spPr>
            <a:xfrm>
              <a:off x="5629550" y="3423775"/>
              <a:ext cx="3600" cy="1575"/>
            </a:xfrm>
            <a:custGeom>
              <a:avLst/>
              <a:gdLst/>
              <a:ahLst/>
              <a:cxnLst/>
              <a:rect l="l" t="t" r="r" b="b"/>
              <a:pathLst>
                <a:path w="144" h="63" extrusionOk="0">
                  <a:moveTo>
                    <a:pt x="1" y="0"/>
                  </a:moveTo>
                  <a:cubicBezTo>
                    <a:pt x="19" y="42"/>
                    <a:pt x="40" y="63"/>
                    <a:pt x="63" y="63"/>
                  </a:cubicBezTo>
                  <a:cubicBezTo>
                    <a:pt x="87" y="63"/>
                    <a:pt x="114" y="42"/>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5"/>
            <p:cNvSpPr/>
            <p:nvPr/>
          </p:nvSpPr>
          <p:spPr>
            <a:xfrm>
              <a:off x="5490250" y="3348450"/>
              <a:ext cx="3900" cy="4800"/>
            </a:xfrm>
            <a:custGeom>
              <a:avLst/>
              <a:gdLst/>
              <a:ahLst/>
              <a:cxnLst/>
              <a:rect l="l" t="t" r="r" b="b"/>
              <a:pathLst>
                <a:path w="156" h="192" extrusionOk="0">
                  <a:moveTo>
                    <a:pt x="108" y="1"/>
                  </a:moveTo>
                  <a:cubicBezTo>
                    <a:pt x="72" y="60"/>
                    <a:pt x="37" y="132"/>
                    <a:pt x="1" y="191"/>
                  </a:cubicBezTo>
                  <a:cubicBezTo>
                    <a:pt x="48" y="179"/>
                    <a:pt x="96" y="168"/>
                    <a:pt x="156" y="168"/>
                  </a:cubicBezTo>
                  <a:cubicBezTo>
                    <a:pt x="132" y="108"/>
                    <a:pt x="120"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5"/>
            <p:cNvSpPr/>
            <p:nvPr/>
          </p:nvSpPr>
          <p:spPr>
            <a:xfrm>
              <a:off x="5528950" y="3438050"/>
              <a:ext cx="4500" cy="2700"/>
            </a:xfrm>
            <a:custGeom>
              <a:avLst/>
              <a:gdLst/>
              <a:ahLst/>
              <a:cxnLst/>
              <a:rect l="l" t="t" r="r" b="b"/>
              <a:pathLst>
                <a:path w="180" h="108" extrusionOk="0">
                  <a:moveTo>
                    <a:pt x="179" y="1"/>
                  </a:moveTo>
                  <a:cubicBezTo>
                    <a:pt x="96" y="1"/>
                    <a:pt x="36" y="36"/>
                    <a:pt x="1" y="108"/>
                  </a:cubicBezTo>
                  <a:cubicBezTo>
                    <a:pt x="96" y="108"/>
                    <a:pt x="155" y="8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5"/>
            <p:cNvSpPr/>
            <p:nvPr/>
          </p:nvSpPr>
          <p:spPr>
            <a:xfrm>
              <a:off x="5511400" y="3305300"/>
              <a:ext cx="3000" cy="4200"/>
            </a:xfrm>
            <a:custGeom>
              <a:avLst/>
              <a:gdLst/>
              <a:ahLst/>
              <a:cxnLst/>
              <a:rect l="l" t="t" r="r" b="b"/>
              <a:pathLst>
                <a:path w="120" h="168" extrusionOk="0">
                  <a:moveTo>
                    <a:pt x="119" y="0"/>
                  </a:moveTo>
                  <a:cubicBezTo>
                    <a:pt x="36" y="12"/>
                    <a:pt x="0" y="72"/>
                    <a:pt x="0" y="167"/>
                  </a:cubicBezTo>
                  <a:cubicBezTo>
                    <a:pt x="83" y="131"/>
                    <a:pt x="119" y="72"/>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35"/>
            <p:cNvSpPr/>
            <p:nvPr/>
          </p:nvSpPr>
          <p:spPr>
            <a:xfrm>
              <a:off x="6225175" y="3380900"/>
              <a:ext cx="3300" cy="3300"/>
            </a:xfrm>
            <a:custGeom>
              <a:avLst/>
              <a:gdLst/>
              <a:ahLst/>
              <a:cxnLst/>
              <a:rect l="l" t="t" r="r" b="b"/>
              <a:pathLst>
                <a:path w="132" h="132" extrusionOk="0">
                  <a:moveTo>
                    <a:pt x="0" y="1"/>
                  </a:moveTo>
                  <a:lnTo>
                    <a:pt x="131" y="132"/>
                  </a:lnTo>
                  <a:cubicBezTo>
                    <a:pt x="84" y="84"/>
                    <a:pt x="48"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35"/>
            <p:cNvSpPr/>
            <p:nvPr/>
          </p:nvSpPr>
          <p:spPr>
            <a:xfrm>
              <a:off x="5862325" y="3384475"/>
              <a:ext cx="4500" cy="3000"/>
            </a:xfrm>
            <a:custGeom>
              <a:avLst/>
              <a:gdLst/>
              <a:ahLst/>
              <a:cxnLst/>
              <a:rect l="l" t="t" r="r" b="b"/>
              <a:pathLst>
                <a:path w="180" h="120" extrusionOk="0">
                  <a:moveTo>
                    <a:pt x="1" y="0"/>
                  </a:moveTo>
                  <a:cubicBezTo>
                    <a:pt x="60" y="48"/>
                    <a:pt x="108" y="84"/>
                    <a:pt x="167" y="120"/>
                  </a:cubicBezTo>
                  <a:cubicBezTo>
                    <a:pt x="167" y="96"/>
                    <a:pt x="167" y="4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5"/>
            <p:cNvSpPr/>
            <p:nvPr/>
          </p:nvSpPr>
          <p:spPr>
            <a:xfrm>
              <a:off x="5509900" y="3614675"/>
              <a:ext cx="185775" cy="47525"/>
            </a:xfrm>
            <a:custGeom>
              <a:avLst/>
              <a:gdLst/>
              <a:ahLst/>
              <a:cxnLst/>
              <a:rect l="l" t="t" r="r" b="b"/>
              <a:pathLst>
                <a:path w="7431" h="1901" extrusionOk="0">
                  <a:moveTo>
                    <a:pt x="519" y="0"/>
                  </a:moveTo>
                  <a:cubicBezTo>
                    <a:pt x="479" y="0"/>
                    <a:pt x="440" y="3"/>
                    <a:pt x="405" y="8"/>
                  </a:cubicBezTo>
                  <a:cubicBezTo>
                    <a:pt x="310" y="32"/>
                    <a:pt x="239" y="91"/>
                    <a:pt x="167" y="151"/>
                  </a:cubicBezTo>
                  <a:cubicBezTo>
                    <a:pt x="155" y="186"/>
                    <a:pt x="120" y="198"/>
                    <a:pt x="108" y="234"/>
                  </a:cubicBezTo>
                  <a:cubicBezTo>
                    <a:pt x="60" y="294"/>
                    <a:pt x="36" y="329"/>
                    <a:pt x="13" y="389"/>
                  </a:cubicBezTo>
                  <a:cubicBezTo>
                    <a:pt x="1" y="472"/>
                    <a:pt x="13" y="508"/>
                    <a:pt x="48" y="567"/>
                  </a:cubicBezTo>
                  <a:cubicBezTo>
                    <a:pt x="132" y="627"/>
                    <a:pt x="274" y="591"/>
                    <a:pt x="346" y="710"/>
                  </a:cubicBezTo>
                  <a:lnTo>
                    <a:pt x="334" y="710"/>
                  </a:lnTo>
                  <a:cubicBezTo>
                    <a:pt x="404" y="749"/>
                    <a:pt x="481" y="759"/>
                    <a:pt x="562" y="759"/>
                  </a:cubicBezTo>
                  <a:cubicBezTo>
                    <a:pt x="642" y="759"/>
                    <a:pt x="726" y="749"/>
                    <a:pt x="809" y="749"/>
                  </a:cubicBezTo>
                  <a:cubicBezTo>
                    <a:pt x="896" y="749"/>
                    <a:pt x="982" y="760"/>
                    <a:pt x="1060" y="806"/>
                  </a:cubicBezTo>
                  <a:cubicBezTo>
                    <a:pt x="1108" y="829"/>
                    <a:pt x="1167" y="829"/>
                    <a:pt x="1203" y="829"/>
                  </a:cubicBezTo>
                  <a:cubicBezTo>
                    <a:pt x="1249" y="789"/>
                    <a:pt x="1298" y="768"/>
                    <a:pt x="1346" y="768"/>
                  </a:cubicBezTo>
                  <a:cubicBezTo>
                    <a:pt x="1396" y="768"/>
                    <a:pt x="1446" y="792"/>
                    <a:pt x="1489" y="841"/>
                  </a:cubicBezTo>
                  <a:cubicBezTo>
                    <a:pt x="2763" y="1199"/>
                    <a:pt x="4061" y="1341"/>
                    <a:pt x="5358" y="1556"/>
                  </a:cubicBezTo>
                  <a:cubicBezTo>
                    <a:pt x="5402" y="1550"/>
                    <a:pt x="5446" y="1548"/>
                    <a:pt x="5489" y="1548"/>
                  </a:cubicBezTo>
                  <a:cubicBezTo>
                    <a:pt x="5882" y="1548"/>
                    <a:pt x="6238" y="1760"/>
                    <a:pt x="6636" y="1760"/>
                  </a:cubicBezTo>
                  <a:cubicBezTo>
                    <a:pt x="6655" y="1760"/>
                    <a:pt x="6673" y="1759"/>
                    <a:pt x="6692" y="1758"/>
                  </a:cubicBezTo>
                  <a:cubicBezTo>
                    <a:pt x="6734" y="1744"/>
                    <a:pt x="6781" y="1692"/>
                    <a:pt x="6822" y="1692"/>
                  </a:cubicBezTo>
                  <a:cubicBezTo>
                    <a:pt x="6850" y="1692"/>
                    <a:pt x="6875" y="1716"/>
                    <a:pt x="6894" y="1794"/>
                  </a:cubicBezTo>
                  <a:cubicBezTo>
                    <a:pt x="6954" y="1865"/>
                    <a:pt x="7049" y="1901"/>
                    <a:pt x="7132" y="1901"/>
                  </a:cubicBezTo>
                  <a:cubicBezTo>
                    <a:pt x="7311" y="1865"/>
                    <a:pt x="7418" y="1770"/>
                    <a:pt x="7430" y="1580"/>
                  </a:cubicBezTo>
                  <a:cubicBezTo>
                    <a:pt x="7406" y="1484"/>
                    <a:pt x="7299" y="1449"/>
                    <a:pt x="7240" y="1389"/>
                  </a:cubicBezTo>
                  <a:cubicBezTo>
                    <a:pt x="7179" y="1333"/>
                    <a:pt x="7108" y="1322"/>
                    <a:pt x="7034" y="1322"/>
                  </a:cubicBezTo>
                  <a:cubicBezTo>
                    <a:pt x="6988" y="1322"/>
                    <a:pt x="6941" y="1326"/>
                    <a:pt x="6895" y="1326"/>
                  </a:cubicBezTo>
                  <a:cubicBezTo>
                    <a:pt x="6811" y="1326"/>
                    <a:pt x="6732" y="1313"/>
                    <a:pt x="6668" y="1234"/>
                  </a:cubicBezTo>
                  <a:cubicBezTo>
                    <a:pt x="6595" y="1186"/>
                    <a:pt x="6514" y="1174"/>
                    <a:pt x="6430" y="1174"/>
                  </a:cubicBezTo>
                  <a:cubicBezTo>
                    <a:pt x="6355" y="1174"/>
                    <a:pt x="6278" y="1183"/>
                    <a:pt x="6202" y="1183"/>
                  </a:cubicBezTo>
                  <a:cubicBezTo>
                    <a:pt x="6111" y="1183"/>
                    <a:pt x="6023" y="1171"/>
                    <a:pt x="5942" y="1115"/>
                  </a:cubicBezTo>
                  <a:cubicBezTo>
                    <a:pt x="5763" y="1056"/>
                    <a:pt x="5585" y="948"/>
                    <a:pt x="5406" y="913"/>
                  </a:cubicBezTo>
                  <a:cubicBezTo>
                    <a:pt x="4156" y="675"/>
                    <a:pt x="2894" y="472"/>
                    <a:pt x="1644" y="246"/>
                  </a:cubicBezTo>
                  <a:cubicBezTo>
                    <a:pt x="1310" y="175"/>
                    <a:pt x="977" y="175"/>
                    <a:pt x="691" y="20"/>
                  </a:cubicBezTo>
                  <a:cubicBezTo>
                    <a:pt x="635" y="6"/>
                    <a:pt x="575"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5"/>
            <p:cNvSpPr/>
            <p:nvPr/>
          </p:nvSpPr>
          <p:spPr>
            <a:xfrm>
              <a:off x="5535800" y="3688950"/>
              <a:ext cx="199575" cy="31600"/>
            </a:xfrm>
            <a:custGeom>
              <a:avLst/>
              <a:gdLst/>
              <a:ahLst/>
              <a:cxnLst/>
              <a:rect l="l" t="t" r="r" b="b"/>
              <a:pathLst>
                <a:path w="7983" h="1264" extrusionOk="0">
                  <a:moveTo>
                    <a:pt x="525" y="1"/>
                  </a:moveTo>
                  <a:cubicBezTo>
                    <a:pt x="497" y="1"/>
                    <a:pt x="469" y="1"/>
                    <a:pt x="441" y="2"/>
                  </a:cubicBezTo>
                  <a:cubicBezTo>
                    <a:pt x="410" y="32"/>
                    <a:pt x="380" y="41"/>
                    <a:pt x="347" y="41"/>
                  </a:cubicBezTo>
                  <a:cubicBezTo>
                    <a:pt x="304" y="41"/>
                    <a:pt x="257" y="25"/>
                    <a:pt x="203" y="25"/>
                  </a:cubicBezTo>
                  <a:cubicBezTo>
                    <a:pt x="120" y="49"/>
                    <a:pt x="36" y="73"/>
                    <a:pt x="0" y="168"/>
                  </a:cubicBezTo>
                  <a:cubicBezTo>
                    <a:pt x="148" y="261"/>
                    <a:pt x="296" y="296"/>
                    <a:pt x="460" y="296"/>
                  </a:cubicBezTo>
                  <a:cubicBezTo>
                    <a:pt x="508" y="296"/>
                    <a:pt x="557" y="293"/>
                    <a:pt x="608" y="287"/>
                  </a:cubicBezTo>
                  <a:cubicBezTo>
                    <a:pt x="624" y="262"/>
                    <a:pt x="653" y="232"/>
                    <a:pt x="684" y="232"/>
                  </a:cubicBezTo>
                  <a:cubicBezTo>
                    <a:pt x="698" y="232"/>
                    <a:pt x="712" y="237"/>
                    <a:pt x="727" y="252"/>
                  </a:cubicBezTo>
                  <a:cubicBezTo>
                    <a:pt x="729" y="254"/>
                    <a:pt x="732" y="256"/>
                    <a:pt x="734" y="258"/>
                  </a:cubicBezTo>
                  <a:lnTo>
                    <a:pt x="734" y="258"/>
                  </a:lnTo>
                  <a:cubicBezTo>
                    <a:pt x="724" y="258"/>
                    <a:pt x="715" y="267"/>
                    <a:pt x="715" y="299"/>
                  </a:cubicBezTo>
                  <a:cubicBezTo>
                    <a:pt x="858" y="430"/>
                    <a:pt x="1072" y="418"/>
                    <a:pt x="1251" y="442"/>
                  </a:cubicBezTo>
                  <a:cubicBezTo>
                    <a:pt x="2263" y="597"/>
                    <a:pt x="3287" y="728"/>
                    <a:pt x="4299" y="847"/>
                  </a:cubicBezTo>
                  <a:cubicBezTo>
                    <a:pt x="4858" y="918"/>
                    <a:pt x="5442" y="954"/>
                    <a:pt x="6013" y="1014"/>
                  </a:cubicBezTo>
                  <a:cubicBezTo>
                    <a:pt x="6090" y="1057"/>
                    <a:pt x="6174" y="1063"/>
                    <a:pt x="6258" y="1063"/>
                  </a:cubicBezTo>
                  <a:cubicBezTo>
                    <a:pt x="6292" y="1063"/>
                    <a:pt x="6326" y="1062"/>
                    <a:pt x="6359" y="1062"/>
                  </a:cubicBezTo>
                  <a:cubicBezTo>
                    <a:pt x="6449" y="1062"/>
                    <a:pt x="6538" y="1069"/>
                    <a:pt x="6620" y="1121"/>
                  </a:cubicBezTo>
                  <a:cubicBezTo>
                    <a:pt x="6695" y="1158"/>
                    <a:pt x="6774" y="1177"/>
                    <a:pt x="6855" y="1177"/>
                  </a:cubicBezTo>
                  <a:cubicBezTo>
                    <a:pt x="6903" y="1177"/>
                    <a:pt x="6952" y="1170"/>
                    <a:pt x="7001" y="1156"/>
                  </a:cubicBezTo>
                  <a:cubicBezTo>
                    <a:pt x="7094" y="1203"/>
                    <a:pt x="7195" y="1211"/>
                    <a:pt x="7297" y="1211"/>
                  </a:cubicBezTo>
                  <a:cubicBezTo>
                    <a:pt x="7354" y="1211"/>
                    <a:pt x="7411" y="1209"/>
                    <a:pt x="7468" y="1209"/>
                  </a:cubicBezTo>
                  <a:cubicBezTo>
                    <a:pt x="7570" y="1209"/>
                    <a:pt x="7670" y="1217"/>
                    <a:pt x="7763" y="1264"/>
                  </a:cubicBezTo>
                  <a:lnTo>
                    <a:pt x="7918" y="1264"/>
                  </a:lnTo>
                  <a:cubicBezTo>
                    <a:pt x="7983" y="971"/>
                    <a:pt x="7871" y="926"/>
                    <a:pt x="7726" y="926"/>
                  </a:cubicBezTo>
                  <a:cubicBezTo>
                    <a:pt x="7661" y="926"/>
                    <a:pt x="7590" y="935"/>
                    <a:pt x="7524" y="935"/>
                  </a:cubicBezTo>
                  <a:cubicBezTo>
                    <a:pt x="7437" y="935"/>
                    <a:pt x="7361" y="919"/>
                    <a:pt x="7323" y="847"/>
                  </a:cubicBezTo>
                  <a:cubicBezTo>
                    <a:pt x="7269" y="811"/>
                    <a:pt x="7216" y="796"/>
                    <a:pt x="7162" y="796"/>
                  </a:cubicBezTo>
                  <a:cubicBezTo>
                    <a:pt x="7111" y="796"/>
                    <a:pt x="7059" y="810"/>
                    <a:pt x="7007" y="832"/>
                  </a:cubicBezTo>
                  <a:lnTo>
                    <a:pt x="7007" y="832"/>
                  </a:lnTo>
                  <a:cubicBezTo>
                    <a:pt x="7013" y="826"/>
                    <a:pt x="7019" y="819"/>
                    <a:pt x="7025" y="811"/>
                  </a:cubicBezTo>
                  <a:lnTo>
                    <a:pt x="7025" y="811"/>
                  </a:lnTo>
                  <a:lnTo>
                    <a:pt x="7001" y="835"/>
                  </a:lnTo>
                  <a:cubicBezTo>
                    <a:pt x="7003" y="834"/>
                    <a:pt x="7005" y="833"/>
                    <a:pt x="7007" y="832"/>
                  </a:cubicBezTo>
                  <a:lnTo>
                    <a:pt x="7007" y="832"/>
                  </a:lnTo>
                  <a:cubicBezTo>
                    <a:pt x="6964" y="882"/>
                    <a:pt x="6923" y="910"/>
                    <a:pt x="6882" y="910"/>
                  </a:cubicBezTo>
                  <a:cubicBezTo>
                    <a:pt x="6840" y="910"/>
                    <a:pt x="6797" y="879"/>
                    <a:pt x="6751" y="811"/>
                  </a:cubicBezTo>
                  <a:lnTo>
                    <a:pt x="6751" y="811"/>
                  </a:lnTo>
                  <a:lnTo>
                    <a:pt x="6763" y="835"/>
                  </a:lnTo>
                  <a:cubicBezTo>
                    <a:pt x="6668" y="784"/>
                    <a:pt x="6566" y="771"/>
                    <a:pt x="6461" y="771"/>
                  </a:cubicBezTo>
                  <a:cubicBezTo>
                    <a:pt x="6353" y="771"/>
                    <a:pt x="6242" y="785"/>
                    <a:pt x="6132" y="785"/>
                  </a:cubicBezTo>
                  <a:cubicBezTo>
                    <a:pt x="6001" y="785"/>
                    <a:pt x="5872" y="765"/>
                    <a:pt x="5751" y="680"/>
                  </a:cubicBezTo>
                  <a:cubicBezTo>
                    <a:pt x="5680" y="585"/>
                    <a:pt x="5561" y="561"/>
                    <a:pt x="5442" y="549"/>
                  </a:cubicBezTo>
                  <a:cubicBezTo>
                    <a:pt x="4644" y="490"/>
                    <a:pt x="3846" y="383"/>
                    <a:pt x="3048" y="287"/>
                  </a:cubicBezTo>
                  <a:cubicBezTo>
                    <a:pt x="2207" y="172"/>
                    <a:pt x="1377"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5"/>
            <p:cNvSpPr/>
            <p:nvPr/>
          </p:nvSpPr>
          <p:spPr>
            <a:xfrm>
              <a:off x="5338750" y="3665200"/>
              <a:ext cx="173550" cy="26150"/>
            </a:xfrm>
            <a:custGeom>
              <a:avLst/>
              <a:gdLst/>
              <a:ahLst/>
              <a:cxnLst/>
              <a:rect l="l" t="t" r="r" b="b"/>
              <a:pathLst>
                <a:path w="6942" h="1046" extrusionOk="0">
                  <a:moveTo>
                    <a:pt x="460" y="1"/>
                  </a:moveTo>
                  <a:cubicBezTo>
                    <a:pt x="294" y="1"/>
                    <a:pt x="137" y="51"/>
                    <a:pt x="1" y="237"/>
                  </a:cubicBezTo>
                  <a:cubicBezTo>
                    <a:pt x="691" y="321"/>
                    <a:pt x="1358" y="416"/>
                    <a:pt x="2048" y="487"/>
                  </a:cubicBezTo>
                  <a:cubicBezTo>
                    <a:pt x="3084" y="606"/>
                    <a:pt x="4108" y="713"/>
                    <a:pt x="5156" y="821"/>
                  </a:cubicBezTo>
                  <a:cubicBezTo>
                    <a:pt x="5287" y="916"/>
                    <a:pt x="5465" y="832"/>
                    <a:pt x="5620" y="952"/>
                  </a:cubicBezTo>
                  <a:cubicBezTo>
                    <a:pt x="5694" y="981"/>
                    <a:pt x="5767" y="1001"/>
                    <a:pt x="5841" y="1001"/>
                  </a:cubicBezTo>
                  <a:cubicBezTo>
                    <a:pt x="5886" y="1001"/>
                    <a:pt x="5932" y="994"/>
                    <a:pt x="5977" y="975"/>
                  </a:cubicBezTo>
                  <a:cubicBezTo>
                    <a:pt x="6141" y="1001"/>
                    <a:pt x="6308" y="1046"/>
                    <a:pt x="6478" y="1046"/>
                  </a:cubicBezTo>
                  <a:cubicBezTo>
                    <a:pt x="6630" y="1046"/>
                    <a:pt x="6785" y="1010"/>
                    <a:pt x="6942" y="892"/>
                  </a:cubicBezTo>
                  <a:cubicBezTo>
                    <a:pt x="6751" y="678"/>
                    <a:pt x="6489" y="809"/>
                    <a:pt x="6335" y="702"/>
                  </a:cubicBezTo>
                  <a:lnTo>
                    <a:pt x="5977" y="654"/>
                  </a:lnTo>
                  <a:cubicBezTo>
                    <a:pt x="5811" y="594"/>
                    <a:pt x="5620" y="642"/>
                    <a:pt x="5465" y="547"/>
                  </a:cubicBezTo>
                  <a:cubicBezTo>
                    <a:pt x="5370" y="502"/>
                    <a:pt x="5271" y="492"/>
                    <a:pt x="5170" y="492"/>
                  </a:cubicBezTo>
                  <a:cubicBezTo>
                    <a:pt x="5101" y="492"/>
                    <a:pt x="5032" y="497"/>
                    <a:pt x="4963" y="497"/>
                  </a:cubicBezTo>
                  <a:cubicBezTo>
                    <a:pt x="4895" y="497"/>
                    <a:pt x="4828" y="492"/>
                    <a:pt x="4763" y="475"/>
                  </a:cubicBezTo>
                  <a:cubicBezTo>
                    <a:pt x="3549" y="178"/>
                    <a:pt x="2298" y="213"/>
                    <a:pt x="1060" y="70"/>
                  </a:cubicBezTo>
                  <a:cubicBezTo>
                    <a:pt x="861" y="70"/>
                    <a:pt x="654" y="1"/>
                    <a:pt x="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5"/>
            <p:cNvSpPr/>
            <p:nvPr/>
          </p:nvSpPr>
          <p:spPr>
            <a:xfrm>
              <a:off x="6030800" y="3682725"/>
              <a:ext cx="158975" cy="33725"/>
            </a:xfrm>
            <a:custGeom>
              <a:avLst/>
              <a:gdLst/>
              <a:ahLst/>
              <a:cxnLst/>
              <a:rect l="l" t="t" r="r" b="b"/>
              <a:pathLst>
                <a:path w="6359" h="1349" extrusionOk="0">
                  <a:moveTo>
                    <a:pt x="417" y="84"/>
                  </a:moveTo>
                  <a:lnTo>
                    <a:pt x="417" y="84"/>
                  </a:lnTo>
                  <a:cubicBezTo>
                    <a:pt x="739" y="596"/>
                    <a:pt x="227" y="632"/>
                    <a:pt x="1" y="846"/>
                  </a:cubicBezTo>
                  <a:cubicBezTo>
                    <a:pt x="822" y="989"/>
                    <a:pt x="1656" y="929"/>
                    <a:pt x="2477" y="965"/>
                  </a:cubicBezTo>
                  <a:cubicBezTo>
                    <a:pt x="3441" y="1013"/>
                    <a:pt x="4406" y="1013"/>
                    <a:pt x="5346" y="1227"/>
                  </a:cubicBezTo>
                  <a:cubicBezTo>
                    <a:pt x="5519" y="1304"/>
                    <a:pt x="5692" y="1349"/>
                    <a:pt x="5861" y="1349"/>
                  </a:cubicBezTo>
                  <a:cubicBezTo>
                    <a:pt x="6031" y="1349"/>
                    <a:pt x="6198" y="1304"/>
                    <a:pt x="6358" y="1203"/>
                  </a:cubicBezTo>
                  <a:cubicBezTo>
                    <a:pt x="6287" y="905"/>
                    <a:pt x="6013" y="917"/>
                    <a:pt x="5799" y="893"/>
                  </a:cubicBezTo>
                  <a:cubicBezTo>
                    <a:pt x="5215" y="798"/>
                    <a:pt x="4620" y="786"/>
                    <a:pt x="4037" y="667"/>
                  </a:cubicBezTo>
                  <a:cubicBezTo>
                    <a:pt x="3983" y="656"/>
                    <a:pt x="3928" y="654"/>
                    <a:pt x="3873" y="654"/>
                  </a:cubicBezTo>
                  <a:cubicBezTo>
                    <a:pt x="3813" y="654"/>
                    <a:pt x="3753" y="657"/>
                    <a:pt x="3694" y="657"/>
                  </a:cubicBezTo>
                  <a:cubicBezTo>
                    <a:pt x="3569" y="657"/>
                    <a:pt x="3447" y="642"/>
                    <a:pt x="3334" y="548"/>
                  </a:cubicBezTo>
                  <a:cubicBezTo>
                    <a:pt x="3322" y="489"/>
                    <a:pt x="3322" y="441"/>
                    <a:pt x="3334" y="382"/>
                  </a:cubicBezTo>
                  <a:cubicBezTo>
                    <a:pt x="2382" y="1"/>
                    <a:pt x="1394" y="155"/>
                    <a:pt x="417" y="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5"/>
            <p:cNvSpPr/>
            <p:nvPr/>
          </p:nvSpPr>
          <p:spPr>
            <a:xfrm>
              <a:off x="5372675" y="3597650"/>
              <a:ext cx="107475" cy="28475"/>
            </a:xfrm>
            <a:custGeom>
              <a:avLst/>
              <a:gdLst/>
              <a:ahLst/>
              <a:cxnLst/>
              <a:rect l="l" t="t" r="r" b="b"/>
              <a:pathLst>
                <a:path w="4299" h="1139" extrusionOk="0">
                  <a:moveTo>
                    <a:pt x="1139" y="0"/>
                  </a:moveTo>
                  <a:cubicBezTo>
                    <a:pt x="996" y="0"/>
                    <a:pt x="855" y="23"/>
                    <a:pt x="715" y="82"/>
                  </a:cubicBezTo>
                  <a:cubicBezTo>
                    <a:pt x="662" y="147"/>
                    <a:pt x="611" y="177"/>
                    <a:pt x="560" y="177"/>
                  </a:cubicBezTo>
                  <a:cubicBezTo>
                    <a:pt x="510" y="177"/>
                    <a:pt x="459" y="147"/>
                    <a:pt x="406" y="94"/>
                  </a:cubicBezTo>
                  <a:cubicBezTo>
                    <a:pt x="371" y="91"/>
                    <a:pt x="338" y="89"/>
                    <a:pt x="306" y="89"/>
                  </a:cubicBezTo>
                  <a:cubicBezTo>
                    <a:pt x="183" y="89"/>
                    <a:pt x="79" y="118"/>
                    <a:pt x="13" y="260"/>
                  </a:cubicBezTo>
                  <a:cubicBezTo>
                    <a:pt x="1" y="546"/>
                    <a:pt x="179" y="546"/>
                    <a:pt x="394" y="558"/>
                  </a:cubicBezTo>
                  <a:cubicBezTo>
                    <a:pt x="438" y="561"/>
                    <a:pt x="484" y="562"/>
                    <a:pt x="529" y="562"/>
                  </a:cubicBezTo>
                  <a:cubicBezTo>
                    <a:pt x="664" y="562"/>
                    <a:pt x="803" y="551"/>
                    <a:pt x="939" y="551"/>
                  </a:cubicBezTo>
                  <a:cubicBezTo>
                    <a:pt x="1086" y="551"/>
                    <a:pt x="1232" y="564"/>
                    <a:pt x="1370" y="617"/>
                  </a:cubicBezTo>
                  <a:cubicBezTo>
                    <a:pt x="1965" y="856"/>
                    <a:pt x="2561" y="1034"/>
                    <a:pt x="3204" y="1094"/>
                  </a:cubicBezTo>
                  <a:cubicBezTo>
                    <a:pt x="3336" y="1128"/>
                    <a:pt x="3470" y="1138"/>
                    <a:pt x="3603" y="1138"/>
                  </a:cubicBezTo>
                  <a:cubicBezTo>
                    <a:pt x="3794" y="1138"/>
                    <a:pt x="3981" y="1118"/>
                    <a:pt x="4156" y="1118"/>
                  </a:cubicBezTo>
                  <a:cubicBezTo>
                    <a:pt x="4299" y="1058"/>
                    <a:pt x="4299" y="963"/>
                    <a:pt x="4287" y="820"/>
                  </a:cubicBezTo>
                  <a:cubicBezTo>
                    <a:pt x="4144" y="463"/>
                    <a:pt x="3799" y="463"/>
                    <a:pt x="3513" y="367"/>
                  </a:cubicBezTo>
                  <a:cubicBezTo>
                    <a:pt x="3287" y="308"/>
                    <a:pt x="3085" y="260"/>
                    <a:pt x="2858" y="201"/>
                  </a:cubicBezTo>
                  <a:cubicBezTo>
                    <a:pt x="2382" y="129"/>
                    <a:pt x="1882" y="141"/>
                    <a:pt x="1406" y="22"/>
                  </a:cubicBezTo>
                  <a:cubicBezTo>
                    <a:pt x="1315" y="9"/>
                    <a:pt x="1227" y="0"/>
                    <a:pt x="1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5"/>
            <p:cNvSpPr/>
            <p:nvPr/>
          </p:nvSpPr>
          <p:spPr>
            <a:xfrm>
              <a:off x="5332500" y="3491325"/>
              <a:ext cx="75625" cy="119100"/>
            </a:xfrm>
            <a:custGeom>
              <a:avLst/>
              <a:gdLst/>
              <a:ahLst/>
              <a:cxnLst/>
              <a:rect l="l" t="t" r="r" b="b"/>
              <a:pathLst>
                <a:path w="3025" h="4764" extrusionOk="0">
                  <a:moveTo>
                    <a:pt x="215" y="1"/>
                  </a:moveTo>
                  <a:cubicBezTo>
                    <a:pt x="179" y="84"/>
                    <a:pt x="120" y="168"/>
                    <a:pt x="108" y="251"/>
                  </a:cubicBezTo>
                  <a:cubicBezTo>
                    <a:pt x="36" y="1084"/>
                    <a:pt x="0" y="1918"/>
                    <a:pt x="131" y="2739"/>
                  </a:cubicBezTo>
                  <a:cubicBezTo>
                    <a:pt x="274" y="3513"/>
                    <a:pt x="453" y="4335"/>
                    <a:pt x="1251" y="4763"/>
                  </a:cubicBezTo>
                  <a:cubicBezTo>
                    <a:pt x="1405" y="4656"/>
                    <a:pt x="1596" y="4644"/>
                    <a:pt x="1703" y="4478"/>
                  </a:cubicBezTo>
                  <a:lnTo>
                    <a:pt x="2120" y="4478"/>
                  </a:lnTo>
                  <a:lnTo>
                    <a:pt x="2156" y="4525"/>
                  </a:lnTo>
                  <a:cubicBezTo>
                    <a:pt x="2167" y="4528"/>
                    <a:pt x="2179" y="4530"/>
                    <a:pt x="2189" y="4530"/>
                  </a:cubicBezTo>
                  <a:cubicBezTo>
                    <a:pt x="2220" y="4530"/>
                    <a:pt x="2245" y="4516"/>
                    <a:pt x="2263" y="4489"/>
                  </a:cubicBezTo>
                  <a:cubicBezTo>
                    <a:pt x="2513" y="4478"/>
                    <a:pt x="2775" y="4478"/>
                    <a:pt x="3025" y="4466"/>
                  </a:cubicBezTo>
                  <a:cubicBezTo>
                    <a:pt x="2918" y="4156"/>
                    <a:pt x="2656" y="4180"/>
                    <a:pt x="2429" y="4168"/>
                  </a:cubicBezTo>
                  <a:cubicBezTo>
                    <a:pt x="2144" y="4156"/>
                    <a:pt x="1858" y="4132"/>
                    <a:pt x="1620" y="3930"/>
                  </a:cubicBezTo>
                  <a:cubicBezTo>
                    <a:pt x="1571" y="3900"/>
                    <a:pt x="1522" y="3879"/>
                    <a:pt x="1466" y="3879"/>
                  </a:cubicBezTo>
                  <a:cubicBezTo>
                    <a:pt x="1454" y="3879"/>
                    <a:pt x="1442" y="3880"/>
                    <a:pt x="1429" y="3882"/>
                  </a:cubicBezTo>
                  <a:cubicBezTo>
                    <a:pt x="1374" y="3901"/>
                    <a:pt x="1327" y="3910"/>
                    <a:pt x="1284" y="3910"/>
                  </a:cubicBezTo>
                  <a:cubicBezTo>
                    <a:pt x="1062" y="3910"/>
                    <a:pt x="1003" y="3673"/>
                    <a:pt x="953" y="3513"/>
                  </a:cubicBezTo>
                  <a:cubicBezTo>
                    <a:pt x="774" y="3025"/>
                    <a:pt x="608" y="2525"/>
                    <a:pt x="572" y="2013"/>
                  </a:cubicBezTo>
                  <a:cubicBezTo>
                    <a:pt x="512" y="1358"/>
                    <a:pt x="489" y="703"/>
                    <a:pt x="298" y="60"/>
                  </a:cubicBezTo>
                  <a:cubicBezTo>
                    <a:pt x="274" y="48"/>
                    <a:pt x="239" y="13"/>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5"/>
            <p:cNvSpPr/>
            <p:nvPr/>
          </p:nvSpPr>
          <p:spPr>
            <a:xfrm>
              <a:off x="5230700" y="3487750"/>
              <a:ext cx="46150" cy="72075"/>
            </a:xfrm>
            <a:custGeom>
              <a:avLst/>
              <a:gdLst/>
              <a:ahLst/>
              <a:cxnLst/>
              <a:rect l="l" t="t" r="r" b="b"/>
              <a:pathLst>
                <a:path w="1846" h="2883" extrusionOk="0">
                  <a:moveTo>
                    <a:pt x="1584" y="1"/>
                  </a:moveTo>
                  <a:lnTo>
                    <a:pt x="1584" y="1"/>
                  </a:lnTo>
                  <a:cubicBezTo>
                    <a:pt x="1072" y="668"/>
                    <a:pt x="382" y="1215"/>
                    <a:pt x="1" y="1989"/>
                  </a:cubicBezTo>
                  <a:cubicBezTo>
                    <a:pt x="24" y="2049"/>
                    <a:pt x="84" y="2085"/>
                    <a:pt x="167" y="2096"/>
                  </a:cubicBezTo>
                  <a:cubicBezTo>
                    <a:pt x="298" y="2085"/>
                    <a:pt x="382" y="2025"/>
                    <a:pt x="453" y="1918"/>
                  </a:cubicBezTo>
                  <a:cubicBezTo>
                    <a:pt x="477" y="1882"/>
                    <a:pt x="501" y="1870"/>
                    <a:pt x="489" y="1858"/>
                  </a:cubicBezTo>
                  <a:cubicBezTo>
                    <a:pt x="465" y="1835"/>
                    <a:pt x="469" y="1826"/>
                    <a:pt x="481" y="1826"/>
                  </a:cubicBezTo>
                  <a:cubicBezTo>
                    <a:pt x="506" y="1826"/>
                    <a:pt x="569" y="1866"/>
                    <a:pt x="513" y="1906"/>
                  </a:cubicBezTo>
                  <a:cubicBezTo>
                    <a:pt x="417" y="2168"/>
                    <a:pt x="96" y="2382"/>
                    <a:pt x="262" y="2716"/>
                  </a:cubicBezTo>
                  <a:cubicBezTo>
                    <a:pt x="334" y="2858"/>
                    <a:pt x="465" y="2882"/>
                    <a:pt x="608" y="2882"/>
                  </a:cubicBezTo>
                  <a:cubicBezTo>
                    <a:pt x="941" y="2632"/>
                    <a:pt x="1060" y="2215"/>
                    <a:pt x="1346" y="1906"/>
                  </a:cubicBezTo>
                  <a:cubicBezTo>
                    <a:pt x="1358" y="1608"/>
                    <a:pt x="1727" y="1251"/>
                    <a:pt x="1203" y="1025"/>
                  </a:cubicBezTo>
                  <a:cubicBezTo>
                    <a:pt x="1132" y="989"/>
                    <a:pt x="1286" y="918"/>
                    <a:pt x="1334" y="846"/>
                  </a:cubicBezTo>
                  <a:cubicBezTo>
                    <a:pt x="1489" y="596"/>
                    <a:pt x="1846" y="382"/>
                    <a:pt x="1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5"/>
            <p:cNvSpPr/>
            <p:nvPr/>
          </p:nvSpPr>
          <p:spPr>
            <a:xfrm>
              <a:off x="5291050" y="3408600"/>
              <a:ext cx="59325" cy="62225"/>
            </a:xfrm>
            <a:custGeom>
              <a:avLst/>
              <a:gdLst/>
              <a:ahLst/>
              <a:cxnLst/>
              <a:rect l="l" t="t" r="r" b="b"/>
              <a:pathLst>
                <a:path w="2373" h="2489" extrusionOk="0">
                  <a:moveTo>
                    <a:pt x="1753" y="564"/>
                  </a:moveTo>
                  <a:cubicBezTo>
                    <a:pt x="1746" y="567"/>
                    <a:pt x="1738" y="569"/>
                    <a:pt x="1730" y="571"/>
                  </a:cubicBezTo>
                  <a:cubicBezTo>
                    <a:pt x="1718" y="619"/>
                    <a:pt x="1694" y="643"/>
                    <a:pt x="1647" y="643"/>
                  </a:cubicBezTo>
                  <a:cubicBezTo>
                    <a:pt x="1647" y="607"/>
                    <a:pt x="1670" y="571"/>
                    <a:pt x="1718" y="571"/>
                  </a:cubicBezTo>
                  <a:cubicBezTo>
                    <a:pt x="1711" y="571"/>
                    <a:pt x="1734" y="567"/>
                    <a:pt x="1753" y="564"/>
                  </a:cubicBezTo>
                  <a:close/>
                  <a:moveTo>
                    <a:pt x="2094" y="1"/>
                  </a:moveTo>
                  <a:cubicBezTo>
                    <a:pt x="1930" y="1"/>
                    <a:pt x="1890" y="204"/>
                    <a:pt x="1837" y="381"/>
                  </a:cubicBezTo>
                  <a:cubicBezTo>
                    <a:pt x="1828" y="446"/>
                    <a:pt x="1826" y="511"/>
                    <a:pt x="1780" y="548"/>
                  </a:cubicBezTo>
                  <a:lnTo>
                    <a:pt x="1780" y="548"/>
                  </a:lnTo>
                  <a:lnTo>
                    <a:pt x="1789" y="500"/>
                  </a:lnTo>
                  <a:cubicBezTo>
                    <a:pt x="1813" y="452"/>
                    <a:pt x="1825" y="393"/>
                    <a:pt x="1813" y="345"/>
                  </a:cubicBezTo>
                  <a:cubicBezTo>
                    <a:pt x="1648" y="198"/>
                    <a:pt x="1522" y="141"/>
                    <a:pt x="1422" y="141"/>
                  </a:cubicBezTo>
                  <a:cubicBezTo>
                    <a:pt x="1132" y="141"/>
                    <a:pt x="1058" y="618"/>
                    <a:pt x="873" y="786"/>
                  </a:cubicBezTo>
                  <a:cubicBezTo>
                    <a:pt x="575" y="1060"/>
                    <a:pt x="706" y="1286"/>
                    <a:pt x="1111" y="1333"/>
                  </a:cubicBezTo>
                  <a:cubicBezTo>
                    <a:pt x="1177" y="1322"/>
                    <a:pt x="1182" y="1200"/>
                    <a:pt x="1276" y="1200"/>
                  </a:cubicBezTo>
                  <a:cubicBezTo>
                    <a:pt x="1284" y="1200"/>
                    <a:pt x="1292" y="1201"/>
                    <a:pt x="1301" y="1202"/>
                  </a:cubicBezTo>
                  <a:cubicBezTo>
                    <a:pt x="1194" y="1214"/>
                    <a:pt x="1182" y="1321"/>
                    <a:pt x="1111" y="1357"/>
                  </a:cubicBezTo>
                  <a:cubicBezTo>
                    <a:pt x="942" y="1492"/>
                    <a:pt x="901" y="1765"/>
                    <a:pt x="626" y="1765"/>
                  </a:cubicBezTo>
                  <a:cubicBezTo>
                    <a:pt x="610" y="1765"/>
                    <a:pt x="593" y="1764"/>
                    <a:pt x="575" y="1762"/>
                  </a:cubicBezTo>
                  <a:cubicBezTo>
                    <a:pt x="525" y="1757"/>
                    <a:pt x="480" y="1755"/>
                    <a:pt x="440" y="1755"/>
                  </a:cubicBezTo>
                  <a:cubicBezTo>
                    <a:pt x="0" y="1755"/>
                    <a:pt x="116" y="2041"/>
                    <a:pt x="301" y="2357"/>
                  </a:cubicBezTo>
                  <a:cubicBezTo>
                    <a:pt x="407" y="2447"/>
                    <a:pt x="511" y="2489"/>
                    <a:pt x="612" y="2489"/>
                  </a:cubicBezTo>
                  <a:cubicBezTo>
                    <a:pt x="726" y="2489"/>
                    <a:pt x="837" y="2435"/>
                    <a:pt x="944" y="2334"/>
                  </a:cubicBezTo>
                  <a:cubicBezTo>
                    <a:pt x="1408" y="1917"/>
                    <a:pt x="1658" y="1333"/>
                    <a:pt x="2075" y="881"/>
                  </a:cubicBezTo>
                  <a:cubicBezTo>
                    <a:pt x="2123" y="821"/>
                    <a:pt x="2147" y="786"/>
                    <a:pt x="2147" y="702"/>
                  </a:cubicBezTo>
                  <a:cubicBezTo>
                    <a:pt x="2242" y="667"/>
                    <a:pt x="2242" y="571"/>
                    <a:pt x="2254" y="488"/>
                  </a:cubicBezTo>
                  <a:cubicBezTo>
                    <a:pt x="2290" y="393"/>
                    <a:pt x="2361" y="333"/>
                    <a:pt x="2373" y="250"/>
                  </a:cubicBezTo>
                  <a:cubicBezTo>
                    <a:pt x="2373" y="190"/>
                    <a:pt x="2361" y="131"/>
                    <a:pt x="2313" y="83"/>
                  </a:cubicBezTo>
                  <a:cubicBezTo>
                    <a:pt x="2222" y="25"/>
                    <a:pt x="2150" y="1"/>
                    <a:pt x="20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5"/>
            <p:cNvSpPr/>
            <p:nvPr/>
          </p:nvSpPr>
          <p:spPr>
            <a:xfrm>
              <a:off x="5259875" y="3473475"/>
              <a:ext cx="32475" cy="61925"/>
            </a:xfrm>
            <a:custGeom>
              <a:avLst/>
              <a:gdLst/>
              <a:ahLst/>
              <a:cxnLst/>
              <a:rect l="l" t="t" r="r" b="b"/>
              <a:pathLst>
                <a:path w="1299" h="2477" extrusionOk="0">
                  <a:moveTo>
                    <a:pt x="1039" y="1"/>
                  </a:moveTo>
                  <a:cubicBezTo>
                    <a:pt x="945" y="1"/>
                    <a:pt x="831" y="56"/>
                    <a:pt x="703" y="155"/>
                  </a:cubicBezTo>
                  <a:cubicBezTo>
                    <a:pt x="536" y="239"/>
                    <a:pt x="465" y="393"/>
                    <a:pt x="417" y="572"/>
                  </a:cubicBezTo>
                  <a:cubicBezTo>
                    <a:pt x="417" y="643"/>
                    <a:pt x="441" y="715"/>
                    <a:pt x="405" y="774"/>
                  </a:cubicBezTo>
                  <a:cubicBezTo>
                    <a:pt x="179" y="1251"/>
                    <a:pt x="167" y="1239"/>
                    <a:pt x="167" y="2024"/>
                  </a:cubicBezTo>
                  <a:cubicBezTo>
                    <a:pt x="167" y="2179"/>
                    <a:pt x="0" y="2334"/>
                    <a:pt x="179" y="2477"/>
                  </a:cubicBezTo>
                  <a:cubicBezTo>
                    <a:pt x="512" y="2179"/>
                    <a:pt x="762" y="1822"/>
                    <a:pt x="1012" y="1477"/>
                  </a:cubicBezTo>
                  <a:cubicBezTo>
                    <a:pt x="881" y="1048"/>
                    <a:pt x="1298" y="762"/>
                    <a:pt x="1298" y="370"/>
                  </a:cubicBezTo>
                  <a:cubicBezTo>
                    <a:pt x="1263" y="112"/>
                    <a:pt x="1171" y="1"/>
                    <a:pt x="1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5"/>
            <p:cNvSpPr/>
            <p:nvPr/>
          </p:nvSpPr>
          <p:spPr>
            <a:xfrm>
              <a:off x="5731350" y="3661650"/>
              <a:ext cx="91125" cy="24375"/>
            </a:xfrm>
            <a:custGeom>
              <a:avLst/>
              <a:gdLst/>
              <a:ahLst/>
              <a:cxnLst/>
              <a:rect l="l" t="t" r="r" b="b"/>
              <a:pathLst>
                <a:path w="3645" h="975" extrusionOk="0">
                  <a:moveTo>
                    <a:pt x="1615" y="428"/>
                  </a:moveTo>
                  <a:cubicBezTo>
                    <a:pt x="1682" y="428"/>
                    <a:pt x="1755" y="446"/>
                    <a:pt x="1825" y="454"/>
                  </a:cubicBezTo>
                  <a:lnTo>
                    <a:pt x="1825" y="454"/>
                  </a:lnTo>
                  <a:cubicBezTo>
                    <a:pt x="1822" y="454"/>
                    <a:pt x="1820" y="454"/>
                    <a:pt x="1817" y="454"/>
                  </a:cubicBezTo>
                  <a:cubicBezTo>
                    <a:pt x="1721" y="454"/>
                    <a:pt x="1626" y="439"/>
                    <a:pt x="1537" y="439"/>
                  </a:cubicBezTo>
                  <a:cubicBezTo>
                    <a:pt x="1561" y="431"/>
                    <a:pt x="1588" y="428"/>
                    <a:pt x="1615" y="428"/>
                  </a:cubicBezTo>
                  <a:close/>
                  <a:moveTo>
                    <a:pt x="373" y="1"/>
                  </a:moveTo>
                  <a:cubicBezTo>
                    <a:pt x="299" y="1"/>
                    <a:pt x="232" y="25"/>
                    <a:pt x="179" y="70"/>
                  </a:cubicBezTo>
                  <a:cubicBezTo>
                    <a:pt x="96" y="201"/>
                    <a:pt x="1" y="332"/>
                    <a:pt x="96" y="510"/>
                  </a:cubicBezTo>
                  <a:cubicBezTo>
                    <a:pt x="164" y="570"/>
                    <a:pt x="243" y="583"/>
                    <a:pt x="326" y="583"/>
                  </a:cubicBezTo>
                  <a:cubicBezTo>
                    <a:pt x="393" y="583"/>
                    <a:pt x="462" y="574"/>
                    <a:pt x="530" y="574"/>
                  </a:cubicBezTo>
                  <a:cubicBezTo>
                    <a:pt x="631" y="574"/>
                    <a:pt x="730" y="593"/>
                    <a:pt x="810" y="689"/>
                  </a:cubicBezTo>
                  <a:cubicBezTo>
                    <a:pt x="1644" y="915"/>
                    <a:pt x="2501" y="939"/>
                    <a:pt x="3370" y="974"/>
                  </a:cubicBezTo>
                  <a:cubicBezTo>
                    <a:pt x="3394" y="963"/>
                    <a:pt x="3430" y="939"/>
                    <a:pt x="3466" y="927"/>
                  </a:cubicBezTo>
                  <a:cubicBezTo>
                    <a:pt x="3644" y="320"/>
                    <a:pt x="3049" y="486"/>
                    <a:pt x="2811" y="272"/>
                  </a:cubicBezTo>
                  <a:cubicBezTo>
                    <a:pt x="2773" y="244"/>
                    <a:pt x="2737" y="232"/>
                    <a:pt x="2703" y="232"/>
                  </a:cubicBezTo>
                  <a:cubicBezTo>
                    <a:pt x="2544" y="232"/>
                    <a:pt x="2421" y="482"/>
                    <a:pt x="2266" y="482"/>
                  </a:cubicBezTo>
                  <a:cubicBezTo>
                    <a:pt x="2214" y="482"/>
                    <a:pt x="2158" y="454"/>
                    <a:pt x="2096" y="379"/>
                  </a:cubicBezTo>
                  <a:cubicBezTo>
                    <a:pt x="2075" y="393"/>
                    <a:pt x="2053" y="405"/>
                    <a:pt x="2032" y="415"/>
                  </a:cubicBezTo>
                  <a:lnTo>
                    <a:pt x="2032" y="415"/>
                  </a:lnTo>
                  <a:cubicBezTo>
                    <a:pt x="2071" y="385"/>
                    <a:pt x="2106" y="336"/>
                    <a:pt x="2132" y="260"/>
                  </a:cubicBezTo>
                  <a:cubicBezTo>
                    <a:pt x="1956" y="84"/>
                    <a:pt x="1767" y="41"/>
                    <a:pt x="1570" y="41"/>
                  </a:cubicBezTo>
                  <a:cubicBezTo>
                    <a:pt x="1394" y="41"/>
                    <a:pt x="1211" y="76"/>
                    <a:pt x="1025" y="82"/>
                  </a:cubicBezTo>
                  <a:cubicBezTo>
                    <a:pt x="1021" y="81"/>
                    <a:pt x="1017" y="81"/>
                    <a:pt x="1013" y="81"/>
                  </a:cubicBezTo>
                  <a:cubicBezTo>
                    <a:pt x="917" y="81"/>
                    <a:pt x="826" y="177"/>
                    <a:pt x="724" y="177"/>
                  </a:cubicBezTo>
                  <a:cubicBezTo>
                    <a:pt x="680" y="177"/>
                    <a:pt x="634" y="158"/>
                    <a:pt x="584" y="105"/>
                  </a:cubicBezTo>
                  <a:cubicBezTo>
                    <a:pt x="537" y="70"/>
                    <a:pt x="513" y="22"/>
                    <a:pt x="453" y="10"/>
                  </a:cubicBezTo>
                  <a:cubicBezTo>
                    <a:pt x="426" y="4"/>
                    <a:pt x="399"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5"/>
            <p:cNvSpPr/>
            <p:nvPr/>
          </p:nvSpPr>
          <p:spPr>
            <a:xfrm>
              <a:off x="5893275" y="3729875"/>
              <a:ext cx="93800" cy="20150"/>
            </a:xfrm>
            <a:custGeom>
              <a:avLst/>
              <a:gdLst/>
              <a:ahLst/>
              <a:cxnLst/>
              <a:rect l="l" t="t" r="r" b="b"/>
              <a:pathLst>
                <a:path w="3752" h="806" extrusionOk="0">
                  <a:moveTo>
                    <a:pt x="613" y="0"/>
                  </a:moveTo>
                  <a:cubicBezTo>
                    <a:pt x="409" y="0"/>
                    <a:pt x="205" y="34"/>
                    <a:pt x="1" y="150"/>
                  </a:cubicBezTo>
                  <a:cubicBezTo>
                    <a:pt x="203" y="377"/>
                    <a:pt x="465" y="222"/>
                    <a:pt x="620" y="353"/>
                  </a:cubicBezTo>
                  <a:cubicBezTo>
                    <a:pt x="1632" y="531"/>
                    <a:pt x="2620" y="770"/>
                    <a:pt x="3644" y="805"/>
                  </a:cubicBezTo>
                  <a:cubicBezTo>
                    <a:pt x="3751" y="698"/>
                    <a:pt x="3739" y="591"/>
                    <a:pt x="3620" y="472"/>
                  </a:cubicBezTo>
                  <a:cubicBezTo>
                    <a:pt x="2858" y="198"/>
                    <a:pt x="2037" y="198"/>
                    <a:pt x="1251" y="55"/>
                  </a:cubicBezTo>
                  <a:cubicBezTo>
                    <a:pt x="1038" y="37"/>
                    <a:pt x="825" y="0"/>
                    <a:pt x="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5"/>
            <p:cNvSpPr/>
            <p:nvPr/>
          </p:nvSpPr>
          <p:spPr>
            <a:xfrm>
              <a:off x="5202725" y="3551475"/>
              <a:ext cx="43175" cy="45200"/>
            </a:xfrm>
            <a:custGeom>
              <a:avLst/>
              <a:gdLst/>
              <a:ahLst/>
              <a:cxnLst/>
              <a:rect l="l" t="t" r="r" b="b"/>
              <a:pathLst>
                <a:path w="1727" h="1808" extrusionOk="0">
                  <a:moveTo>
                    <a:pt x="1035" y="0"/>
                  </a:moveTo>
                  <a:cubicBezTo>
                    <a:pt x="941" y="0"/>
                    <a:pt x="849" y="54"/>
                    <a:pt x="762" y="202"/>
                  </a:cubicBezTo>
                  <a:cubicBezTo>
                    <a:pt x="703" y="393"/>
                    <a:pt x="667" y="607"/>
                    <a:pt x="441" y="702"/>
                  </a:cubicBezTo>
                  <a:cubicBezTo>
                    <a:pt x="381" y="750"/>
                    <a:pt x="346" y="798"/>
                    <a:pt x="310" y="845"/>
                  </a:cubicBezTo>
                  <a:cubicBezTo>
                    <a:pt x="179" y="1095"/>
                    <a:pt x="0" y="1333"/>
                    <a:pt x="72" y="1643"/>
                  </a:cubicBezTo>
                  <a:cubicBezTo>
                    <a:pt x="126" y="1774"/>
                    <a:pt x="204" y="1807"/>
                    <a:pt x="288" y="1807"/>
                  </a:cubicBezTo>
                  <a:cubicBezTo>
                    <a:pt x="376" y="1807"/>
                    <a:pt x="472" y="1772"/>
                    <a:pt x="560" y="1772"/>
                  </a:cubicBezTo>
                  <a:cubicBezTo>
                    <a:pt x="572" y="1772"/>
                    <a:pt x="584" y="1772"/>
                    <a:pt x="596" y="1774"/>
                  </a:cubicBezTo>
                  <a:cubicBezTo>
                    <a:pt x="1024" y="1476"/>
                    <a:pt x="1179" y="929"/>
                    <a:pt x="1596" y="619"/>
                  </a:cubicBezTo>
                  <a:cubicBezTo>
                    <a:pt x="1572" y="571"/>
                    <a:pt x="1596" y="524"/>
                    <a:pt x="1596" y="488"/>
                  </a:cubicBezTo>
                  <a:cubicBezTo>
                    <a:pt x="1632" y="428"/>
                    <a:pt x="1667" y="369"/>
                    <a:pt x="1727" y="321"/>
                  </a:cubicBezTo>
                  <a:cubicBezTo>
                    <a:pt x="1655" y="214"/>
                    <a:pt x="1548" y="190"/>
                    <a:pt x="1429" y="190"/>
                  </a:cubicBezTo>
                  <a:cubicBezTo>
                    <a:pt x="1293" y="95"/>
                    <a:pt x="1161" y="0"/>
                    <a:pt x="10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5"/>
            <p:cNvSpPr/>
            <p:nvPr/>
          </p:nvSpPr>
          <p:spPr>
            <a:xfrm>
              <a:off x="5685225" y="3651100"/>
              <a:ext cx="67300" cy="21350"/>
            </a:xfrm>
            <a:custGeom>
              <a:avLst/>
              <a:gdLst/>
              <a:ahLst/>
              <a:cxnLst/>
              <a:rect l="l" t="t" r="r" b="b"/>
              <a:pathLst>
                <a:path w="2692" h="854" extrusionOk="0">
                  <a:moveTo>
                    <a:pt x="842" y="0"/>
                  </a:moveTo>
                  <a:cubicBezTo>
                    <a:pt x="681" y="0"/>
                    <a:pt x="521" y="25"/>
                    <a:pt x="358" y="87"/>
                  </a:cubicBezTo>
                  <a:cubicBezTo>
                    <a:pt x="298" y="218"/>
                    <a:pt x="191" y="313"/>
                    <a:pt x="60" y="373"/>
                  </a:cubicBezTo>
                  <a:cubicBezTo>
                    <a:pt x="0" y="408"/>
                    <a:pt x="0" y="468"/>
                    <a:pt x="60" y="515"/>
                  </a:cubicBezTo>
                  <a:cubicBezTo>
                    <a:pt x="130" y="556"/>
                    <a:pt x="203" y="569"/>
                    <a:pt x="278" y="569"/>
                  </a:cubicBezTo>
                  <a:cubicBezTo>
                    <a:pt x="409" y="569"/>
                    <a:pt x="544" y="530"/>
                    <a:pt x="670" y="530"/>
                  </a:cubicBezTo>
                  <a:cubicBezTo>
                    <a:pt x="767" y="530"/>
                    <a:pt x="859" y="553"/>
                    <a:pt x="941" y="634"/>
                  </a:cubicBezTo>
                  <a:cubicBezTo>
                    <a:pt x="1094" y="744"/>
                    <a:pt x="1256" y="803"/>
                    <a:pt x="1438" y="803"/>
                  </a:cubicBezTo>
                  <a:cubicBezTo>
                    <a:pt x="1455" y="803"/>
                    <a:pt x="1472" y="802"/>
                    <a:pt x="1489" y="801"/>
                  </a:cubicBezTo>
                  <a:cubicBezTo>
                    <a:pt x="1551" y="838"/>
                    <a:pt x="1603" y="853"/>
                    <a:pt x="1647" y="853"/>
                  </a:cubicBezTo>
                  <a:cubicBezTo>
                    <a:pt x="1845" y="853"/>
                    <a:pt x="1887" y="545"/>
                    <a:pt x="2072" y="515"/>
                  </a:cubicBezTo>
                  <a:lnTo>
                    <a:pt x="2370" y="515"/>
                  </a:lnTo>
                  <a:cubicBezTo>
                    <a:pt x="2419" y="565"/>
                    <a:pt x="2468" y="591"/>
                    <a:pt x="2529" y="591"/>
                  </a:cubicBezTo>
                  <a:cubicBezTo>
                    <a:pt x="2557" y="591"/>
                    <a:pt x="2587" y="586"/>
                    <a:pt x="2620" y="575"/>
                  </a:cubicBezTo>
                  <a:cubicBezTo>
                    <a:pt x="2667" y="527"/>
                    <a:pt x="2691" y="468"/>
                    <a:pt x="2691" y="408"/>
                  </a:cubicBezTo>
                  <a:cubicBezTo>
                    <a:pt x="2667" y="313"/>
                    <a:pt x="2572" y="277"/>
                    <a:pt x="2501" y="218"/>
                  </a:cubicBezTo>
                  <a:cubicBezTo>
                    <a:pt x="2271" y="91"/>
                    <a:pt x="2024" y="59"/>
                    <a:pt x="1770" y="59"/>
                  </a:cubicBezTo>
                  <a:cubicBezTo>
                    <a:pt x="1642" y="59"/>
                    <a:pt x="1512" y="67"/>
                    <a:pt x="1382" y="75"/>
                  </a:cubicBezTo>
                  <a:cubicBezTo>
                    <a:pt x="1199" y="31"/>
                    <a:pt x="1021" y="0"/>
                    <a:pt x="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5"/>
            <p:cNvSpPr/>
            <p:nvPr/>
          </p:nvSpPr>
          <p:spPr>
            <a:xfrm>
              <a:off x="5933175" y="3675250"/>
              <a:ext cx="58650" cy="25650"/>
            </a:xfrm>
            <a:custGeom>
              <a:avLst/>
              <a:gdLst/>
              <a:ahLst/>
              <a:cxnLst/>
              <a:rect l="l" t="t" r="r" b="b"/>
              <a:pathLst>
                <a:path w="2346" h="1026" extrusionOk="0">
                  <a:moveTo>
                    <a:pt x="537" y="0"/>
                  </a:moveTo>
                  <a:cubicBezTo>
                    <a:pt x="471" y="0"/>
                    <a:pt x="404" y="2"/>
                    <a:pt x="334" y="2"/>
                  </a:cubicBezTo>
                  <a:cubicBezTo>
                    <a:pt x="250" y="192"/>
                    <a:pt x="262" y="430"/>
                    <a:pt x="96" y="597"/>
                  </a:cubicBezTo>
                  <a:cubicBezTo>
                    <a:pt x="36" y="669"/>
                    <a:pt x="0" y="740"/>
                    <a:pt x="60" y="847"/>
                  </a:cubicBezTo>
                  <a:cubicBezTo>
                    <a:pt x="492" y="968"/>
                    <a:pt x="936" y="1001"/>
                    <a:pt x="1380" y="1001"/>
                  </a:cubicBezTo>
                  <a:cubicBezTo>
                    <a:pt x="1547" y="1001"/>
                    <a:pt x="1715" y="997"/>
                    <a:pt x="1881" y="990"/>
                  </a:cubicBezTo>
                  <a:cubicBezTo>
                    <a:pt x="1923" y="1014"/>
                    <a:pt x="1959" y="1026"/>
                    <a:pt x="1993" y="1026"/>
                  </a:cubicBezTo>
                  <a:cubicBezTo>
                    <a:pt x="2027" y="1026"/>
                    <a:pt x="2060" y="1014"/>
                    <a:pt x="2096" y="990"/>
                  </a:cubicBezTo>
                  <a:cubicBezTo>
                    <a:pt x="2346" y="383"/>
                    <a:pt x="1703" y="419"/>
                    <a:pt x="1489" y="133"/>
                  </a:cubicBezTo>
                  <a:cubicBezTo>
                    <a:pt x="1435" y="106"/>
                    <a:pt x="1385" y="91"/>
                    <a:pt x="1333" y="91"/>
                  </a:cubicBezTo>
                  <a:cubicBezTo>
                    <a:pt x="1292" y="91"/>
                    <a:pt x="1250" y="100"/>
                    <a:pt x="1203" y="121"/>
                  </a:cubicBezTo>
                  <a:cubicBezTo>
                    <a:pt x="1155" y="192"/>
                    <a:pt x="1143" y="300"/>
                    <a:pt x="1131" y="383"/>
                  </a:cubicBezTo>
                  <a:cubicBezTo>
                    <a:pt x="1048" y="311"/>
                    <a:pt x="1155" y="192"/>
                    <a:pt x="1072" y="109"/>
                  </a:cubicBezTo>
                  <a:cubicBezTo>
                    <a:pt x="888" y="13"/>
                    <a:pt x="718" y="0"/>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5"/>
            <p:cNvSpPr/>
            <p:nvPr/>
          </p:nvSpPr>
          <p:spPr>
            <a:xfrm>
              <a:off x="5983775" y="3741175"/>
              <a:ext cx="79200" cy="18800"/>
            </a:xfrm>
            <a:custGeom>
              <a:avLst/>
              <a:gdLst/>
              <a:ahLst/>
              <a:cxnLst/>
              <a:rect l="l" t="t" r="r" b="b"/>
              <a:pathLst>
                <a:path w="3168" h="752" extrusionOk="0">
                  <a:moveTo>
                    <a:pt x="149" y="0"/>
                  </a:moveTo>
                  <a:cubicBezTo>
                    <a:pt x="97" y="0"/>
                    <a:pt x="46" y="15"/>
                    <a:pt x="0" y="44"/>
                  </a:cubicBezTo>
                  <a:cubicBezTo>
                    <a:pt x="12" y="139"/>
                    <a:pt x="12" y="246"/>
                    <a:pt x="24" y="353"/>
                  </a:cubicBezTo>
                  <a:cubicBezTo>
                    <a:pt x="834" y="496"/>
                    <a:pt x="1620" y="639"/>
                    <a:pt x="2405" y="663"/>
                  </a:cubicBezTo>
                  <a:cubicBezTo>
                    <a:pt x="2426" y="656"/>
                    <a:pt x="2449" y="653"/>
                    <a:pt x="2473" y="653"/>
                  </a:cubicBezTo>
                  <a:cubicBezTo>
                    <a:pt x="2611" y="653"/>
                    <a:pt x="2793" y="751"/>
                    <a:pt x="2935" y="751"/>
                  </a:cubicBezTo>
                  <a:cubicBezTo>
                    <a:pt x="3065" y="751"/>
                    <a:pt x="3162" y="671"/>
                    <a:pt x="3167" y="365"/>
                  </a:cubicBezTo>
                  <a:cubicBezTo>
                    <a:pt x="3112" y="351"/>
                    <a:pt x="3057" y="338"/>
                    <a:pt x="3002" y="338"/>
                  </a:cubicBezTo>
                  <a:cubicBezTo>
                    <a:pt x="2962" y="338"/>
                    <a:pt x="2922" y="345"/>
                    <a:pt x="2882" y="365"/>
                  </a:cubicBezTo>
                  <a:cubicBezTo>
                    <a:pt x="2560" y="306"/>
                    <a:pt x="2215" y="306"/>
                    <a:pt x="1882" y="222"/>
                  </a:cubicBezTo>
                  <a:cubicBezTo>
                    <a:pt x="1420" y="104"/>
                    <a:pt x="948" y="54"/>
                    <a:pt x="476" y="54"/>
                  </a:cubicBezTo>
                  <a:cubicBezTo>
                    <a:pt x="425" y="54"/>
                    <a:pt x="373" y="54"/>
                    <a:pt x="322" y="56"/>
                  </a:cubicBezTo>
                  <a:cubicBezTo>
                    <a:pt x="266" y="18"/>
                    <a:pt x="207" y="0"/>
                    <a:pt x="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5"/>
            <p:cNvSpPr/>
            <p:nvPr/>
          </p:nvSpPr>
          <p:spPr>
            <a:xfrm>
              <a:off x="6000150" y="3682775"/>
              <a:ext cx="51225" cy="21250"/>
            </a:xfrm>
            <a:custGeom>
              <a:avLst/>
              <a:gdLst/>
              <a:ahLst/>
              <a:cxnLst/>
              <a:rect l="l" t="t" r="r" b="b"/>
              <a:pathLst>
                <a:path w="2049" h="850" extrusionOk="0">
                  <a:moveTo>
                    <a:pt x="659" y="1"/>
                  </a:moveTo>
                  <a:cubicBezTo>
                    <a:pt x="491" y="1"/>
                    <a:pt x="331" y="48"/>
                    <a:pt x="191" y="201"/>
                  </a:cubicBezTo>
                  <a:cubicBezTo>
                    <a:pt x="0" y="570"/>
                    <a:pt x="298" y="665"/>
                    <a:pt x="512" y="796"/>
                  </a:cubicBezTo>
                  <a:cubicBezTo>
                    <a:pt x="599" y="828"/>
                    <a:pt x="681" y="849"/>
                    <a:pt x="769" y="849"/>
                  </a:cubicBezTo>
                  <a:cubicBezTo>
                    <a:pt x="812" y="849"/>
                    <a:pt x="857" y="844"/>
                    <a:pt x="905" y="832"/>
                  </a:cubicBezTo>
                  <a:cubicBezTo>
                    <a:pt x="941" y="844"/>
                    <a:pt x="974" y="850"/>
                    <a:pt x="1006" y="850"/>
                  </a:cubicBezTo>
                  <a:cubicBezTo>
                    <a:pt x="1039" y="850"/>
                    <a:pt x="1072" y="844"/>
                    <a:pt x="1107" y="832"/>
                  </a:cubicBezTo>
                  <a:cubicBezTo>
                    <a:pt x="1131" y="796"/>
                    <a:pt x="1143" y="772"/>
                    <a:pt x="1167" y="737"/>
                  </a:cubicBezTo>
                  <a:lnTo>
                    <a:pt x="1227" y="737"/>
                  </a:lnTo>
                  <a:lnTo>
                    <a:pt x="1191" y="784"/>
                  </a:lnTo>
                  <a:lnTo>
                    <a:pt x="1215" y="832"/>
                  </a:lnTo>
                  <a:cubicBezTo>
                    <a:pt x="1310" y="832"/>
                    <a:pt x="1405" y="808"/>
                    <a:pt x="1500" y="796"/>
                  </a:cubicBezTo>
                  <a:cubicBezTo>
                    <a:pt x="1516" y="795"/>
                    <a:pt x="1533" y="795"/>
                    <a:pt x="1550" y="795"/>
                  </a:cubicBezTo>
                  <a:cubicBezTo>
                    <a:pt x="1599" y="795"/>
                    <a:pt x="1651" y="798"/>
                    <a:pt x="1702" y="798"/>
                  </a:cubicBezTo>
                  <a:cubicBezTo>
                    <a:pt x="1830" y="798"/>
                    <a:pt x="1950" y="777"/>
                    <a:pt x="1989" y="630"/>
                  </a:cubicBezTo>
                  <a:cubicBezTo>
                    <a:pt x="2048" y="415"/>
                    <a:pt x="1917" y="237"/>
                    <a:pt x="1703" y="118"/>
                  </a:cubicBezTo>
                  <a:cubicBezTo>
                    <a:pt x="1691" y="94"/>
                    <a:pt x="1667" y="94"/>
                    <a:pt x="1643" y="82"/>
                  </a:cubicBezTo>
                  <a:cubicBezTo>
                    <a:pt x="1548" y="56"/>
                    <a:pt x="1459" y="44"/>
                    <a:pt x="1366" y="44"/>
                  </a:cubicBezTo>
                  <a:cubicBezTo>
                    <a:pt x="1285" y="44"/>
                    <a:pt x="1201" y="53"/>
                    <a:pt x="1107" y="70"/>
                  </a:cubicBezTo>
                  <a:cubicBezTo>
                    <a:pt x="958" y="37"/>
                    <a:pt x="806" y="1"/>
                    <a:pt x="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5"/>
            <p:cNvSpPr/>
            <p:nvPr/>
          </p:nvSpPr>
          <p:spPr>
            <a:xfrm>
              <a:off x="5838825" y="3665200"/>
              <a:ext cx="44650" cy="25350"/>
            </a:xfrm>
            <a:custGeom>
              <a:avLst/>
              <a:gdLst/>
              <a:ahLst/>
              <a:cxnLst/>
              <a:rect l="l" t="t" r="r" b="b"/>
              <a:pathLst>
                <a:path w="1786" h="1014" extrusionOk="0">
                  <a:moveTo>
                    <a:pt x="611" y="1"/>
                  </a:moveTo>
                  <a:cubicBezTo>
                    <a:pt x="474" y="1"/>
                    <a:pt x="330" y="23"/>
                    <a:pt x="179" y="70"/>
                  </a:cubicBezTo>
                  <a:cubicBezTo>
                    <a:pt x="48" y="273"/>
                    <a:pt x="24" y="511"/>
                    <a:pt x="0" y="749"/>
                  </a:cubicBezTo>
                  <a:cubicBezTo>
                    <a:pt x="24" y="832"/>
                    <a:pt x="48" y="892"/>
                    <a:pt x="95" y="940"/>
                  </a:cubicBezTo>
                  <a:cubicBezTo>
                    <a:pt x="216" y="975"/>
                    <a:pt x="345" y="998"/>
                    <a:pt x="478" y="998"/>
                  </a:cubicBezTo>
                  <a:cubicBezTo>
                    <a:pt x="567" y="998"/>
                    <a:pt x="659" y="987"/>
                    <a:pt x="750" y="963"/>
                  </a:cubicBezTo>
                  <a:cubicBezTo>
                    <a:pt x="847" y="1001"/>
                    <a:pt x="944" y="1013"/>
                    <a:pt x="1041" y="1013"/>
                  </a:cubicBezTo>
                  <a:cubicBezTo>
                    <a:pt x="1254" y="1013"/>
                    <a:pt x="1470" y="952"/>
                    <a:pt x="1691" y="952"/>
                  </a:cubicBezTo>
                  <a:cubicBezTo>
                    <a:pt x="1786" y="749"/>
                    <a:pt x="1726" y="606"/>
                    <a:pt x="1607" y="451"/>
                  </a:cubicBezTo>
                  <a:cubicBezTo>
                    <a:pt x="1319" y="172"/>
                    <a:pt x="991" y="1"/>
                    <a:pt x="6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5"/>
            <p:cNvSpPr/>
            <p:nvPr/>
          </p:nvSpPr>
          <p:spPr>
            <a:xfrm>
              <a:off x="5886150" y="3673150"/>
              <a:ext cx="53300" cy="23300"/>
            </a:xfrm>
            <a:custGeom>
              <a:avLst/>
              <a:gdLst/>
              <a:ahLst/>
              <a:cxnLst/>
              <a:rect l="l" t="t" r="r" b="b"/>
              <a:pathLst>
                <a:path w="2132" h="932" extrusionOk="0">
                  <a:moveTo>
                    <a:pt x="1704" y="1"/>
                  </a:moveTo>
                  <a:cubicBezTo>
                    <a:pt x="1296" y="1"/>
                    <a:pt x="902" y="167"/>
                    <a:pt x="480" y="167"/>
                  </a:cubicBezTo>
                  <a:cubicBezTo>
                    <a:pt x="423" y="167"/>
                    <a:pt x="367" y="164"/>
                    <a:pt x="310" y="157"/>
                  </a:cubicBezTo>
                  <a:cubicBezTo>
                    <a:pt x="304" y="157"/>
                    <a:pt x="299" y="157"/>
                    <a:pt x="293" y="157"/>
                  </a:cubicBezTo>
                  <a:cubicBezTo>
                    <a:pt x="159" y="157"/>
                    <a:pt x="69" y="293"/>
                    <a:pt x="12" y="419"/>
                  </a:cubicBezTo>
                  <a:cubicBezTo>
                    <a:pt x="0" y="479"/>
                    <a:pt x="0" y="562"/>
                    <a:pt x="12" y="622"/>
                  </a:cubicBezTo>
                  <a:cubicBezTo>
                    <a:pt x="95" y="741"/>
                    <a:pt x="250" y="681"/>
                    <a:pt x="345" y="776"/>
                  </a:cubicBezTo>
                  <a:lnTo>
                    <a:pt x="488" y="776"/>
                  </a:lnTo>
                  <a:cubicBezTo>
                    <a:pt x="538" y="743"/>
                    <a:pt x="586" y="723"/>
                    <a:pt x="631" y="723"/>
                  </a:cubicBezTo>
                  <a:cubicBezTo>
                    <a:pt x="682" y="723"/>
                    <a:pt x="730" y="749"/>
                    <a:pt x="774" y="812"/>
                  </a:cubicBezTo>
                  <a:lnTo>
                    <a:pt x="774" y="800"/>
                  </a:lnTo>
                  <a:cubicBezTo>
                    <a:pt x="882" y="839"/>
                    <a:pt x="993" y="847"/>
                    <a:pt x="1104" y="847"/>
                  </a:cubicBezTo>
                  <a:cubicBezTo>
                    <a:pt x="1192" y="847"/>
                    <a:pt x="1280" y="842"/>
                    <a:pt x="1367" y="842"/>
                  </a:cubicBezTo>
                  <a:cubicBezTo>
                    <a:pt x="1510" y="842"/>
                    <a:pt x="1651" y="856"/>
                    <a:pt x="1786" y="931"/>
                  </a:cubicBezTo>
                  <a:lnTo>
                    <a:pt x="1941" y="931"/>
                  </a:lnTo>
                  <a:cubicBezTo>
                    <a:pt x="1977" y="884"/>
                    <a:pt x="2024" y="824"/>
                    <a:pt x="2072" y="776"/>
                  </a:cubicBezTo>
                  <a:cubicBezTo>
                    <a:pt x="2119" y="717"/>
                    <a:pt x="2131" y="657"/>
                    <a:pt x="2096" y="586"/>
                  </a:cubicBezTo>
                  <a:cubicBezTo>
                    <a:pt x="2072" y="348"/>
                    <a:pt x="2024" y="122"/>
                    <a:pt x="1774" y="3"/>
                  </a:cubicBezTo>
                  <a:cubicBezTo>
                    <a:pt x="1751" y="1"/>
                    <a:pt x="1727" y="1"/>
                    <a:pt x="17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5"/>
            <p:cNvSpPr/>
            <p:nvPr/>
          </p:nvSpPr>
          <p:spPr>
            <a:xfrm>
              <a:off x="5348275" y="3375550"/>
              <a:ext cx="33350" cy="56575"/>
            </a:xfrm>
            <a:custGeom>
              <a:avLst/>
              <a:gdLst/>
              <a:ahLst/>
              <a:cxnLst/>
              <a:rect l="l" t="t" r="r" b="b"/>
              <a:pathLst>
                <a:path w="1334" h="2263" extrusionOk="0">
                  <a:moveTo>
                    <a:pt x="1084" y="0"/>
                  </a:moveTo>
                  <a:cubicBezTo>
                    <a:pt x="274" y="262"/>
                    <a:pt x="310" y="1024"/>
                    <a:pt x="60" y="1643"/>
                  </a:cubicBezTo>
                  <a:cubicBezTo>
                    <a:pt x="12" y="1691"/>
                    <a:pt x="1" y="1751"/>
                    <a:pt x="12" y="1810"/>
                  </a:cubicBezTo>
                  <a:cubicBezTo>
                    <a:pt x="36" y="1810"/>
                    <a:pt x="72" y="1822"/>
                    <a:pt x="96" y="1822"/>
                  </a:cubicBezTo>
                  <a:cubicBezTo>
                    <a:pt x="239" y="1929"/>
                    <a:pt x="179" y="2060"/>
                    <a:pt x="179" y="2191"/>
                  </a:cubicBezTo>
                  <a:cubicBezTo>
                    <a:pt x="203" y="2203"/>
                    <a:pt x="239" y="2227"/>
                    <a:pt x="262" y="2262"/>
                  </a:cubicBezTo>
                  <a:cubicBezTo>
                    <a:pt x="739" y="1667"/>
                    <a:pt x="1155" y="1072"/>
                    <a:pt x="1334" y="334"/>
                  </a:cubicBezTo>
                  <a:cubicBezTo>
                    <a:pt x="1322" y="167"/>
                    <a:pt x="1251" y="48"/>
                    <a:pt x="1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5"/>
            <p:cNvSpPr/>
            <p:nvPr/>
          </p:nvSpPr>
          <p:spPr>
            <a:xfrm>
              <a:off x="5719450" y="3709725"/>
              <a:ext cx="84550" cy="18575"/>
            </a:xfrm>
            <a:custGeom>
              <a:avLst/>
              <a:gdLst/>
              <a:ahLst/>
              <a:cxnLst/>
              <a:rect l="l" t="t" r="r" b="b"/>
              <a:pathLst>
                <a:path w="3382" h="743" extrusionOk="0">
                  <a:moveTo>
                    <a:pt x="238" y="1"/>
                  </a:moveTo>
                  <a:cubicBezTo>
                    <a:pt x="159" y="1"/>
                    <a:pt x="80" y="5"/>
                    <a:pt x="1" y="16"/>
                  </a:cubicBezTo>
                  <a:cubicBezTo>
                    <a:pt x="60" y="135"/>
                    <a:pt x="179" y="171"/>
                    <a:pt x="298" y="171"/>
                  </a:cubicBezTo>
                  <a:cubicBezTo>
                    <a:pt x="477" y="171"/>
                    <a:pt x="548" y="266"/>
                    <a:pt x="572" y="433"/>
                  </a:cubicBezTo>
                  <a:cubicBezTo>
                    <a:pt x="655" y="445"/>
                    <a:pt x="763" y="445"/>
                    <a:pt x="870" y="456"/>
                  </a:cubicBezTo>
                  <a:cubicBezTo>
                    <a:pt x="913" y="419"/>
                    <a:pt x="956" y="401"/>
                    <a:pt x="997" y="401"/>
                  </a:cubicBezTo>
                  <a:cubicBezTo>
                    <a:pt x="1048" y="401"/>
                    <a:pt x="1098" y="428"/>
                    <a:pt x="1144" y="480"/>
                  </a:cubicBezTo>
                  <a:cubicBezTo>
                    <a:pt x="1166" y="495"/>
                    <a:pt x="1183" y="505"/>
                    <a:pt x="1202" y="505"/>
                  </a:cubicBezTo>
                  <a:cubicBezTo>
                    <a:pt x="1213" y="505"/>
                    <a:pt x="1225" y="501"/>
                    <a:pt x="1239" y="492"/>
                  </a:cubicBezTo>
                  <a:cubicBezTo>
                    <a:pt x="1340" y="536"/>
                    <a:pt x="1448" y="542"/>
                    <a:pt x="1556" y="542"/>
                  </a:cubicBezTo>
                  <a:cubicBezTo>
                    <a:pt x="1599" y="542"/>
                    <a:pt x="1642" y="541"/>
                    <a:pt x="1684" y="541"/>
                  </a:cubicBezTo>
                  <a:cubicBezTo>
                    <a:pt x="1798" y="541"/>
                    <a:pt x="1910" y="548"/>
                    <a:pt x="2013" y="599"/>
                  </a:cubicBezTo>
                  <a:cubicBezTo>
                    <a:pt x="2085" y="628"/>
                    <a:pt x="2157" y="644"/>
                    <a:pt x="2232" y="644"/>
                  </a:cubicBezTo>
                  <a:cubicBezTo>
                    <a:pt x="2280" y="644"/>
                    <a:pt x="2330" y="637"/>
                    <a:pt x="2382" y="623"/>
                  </a:cubicBezTo>
                  <a:cubicBezTo>
                    <a:pt x="2572" y="730"/>
                    <a:pt x="2810" y="647"/>
                    <a:pt x="3013" y="730"/>
                  </a:cubicBezTo>
                  <a:cubicBezTo>
                    <a:pt x="3108" y="730"/>
                    <a:pt x="3203" y="742"/>
                    <a:pt x="3311" y="742"/>
                  </a:cubicBezTo>
                  <a:cubicBezTo>
                    <a:pt x="3346" y="706"/>
                    <a:pt x="3382" y="659"/>
                    <a:pt x="3382" y="599"/>
                  </a:cubicBezTo>
                  <a:cubicBezTo>
                    <a:pt x="3370" y="456"/>
                    <a:pt x="3263" y="409"/>
                    <a:pt x="3156" y="349"/>
                  </a:cubicBezTo>
                  <a:cubicBezTo>
                    <a:pt x="3108" y="349"/>
                    <a:pt x="3049" y="361"/>
                    <a:pt x="3013" y="361"/>
                  </a:cubicBezTo>
                  <a:cubicBezTo>
                    <a:pt x="2941" y="383"/>
                    <a:pt x="2872" y="400"/>
                    <a:pt x="2804" y="400"/>
                  </a:cubicBezTo>
                  <a:cubicBezTo>
                    <a:pt x="2726" y="400"/>
                    <a:pt x="2649" y="377"/>
                    <a:pt x="2572" y="314"/>
                  </a:cubicBezTo>
                  <a:lnTo>
                    <a:pt x="2549" y="290"/>
                  </a:lnTo>
                  <a:lnTo>
                    <a:pt x="2513" y="302"/>
                  </a:lnTo>
                  <a:cubicBezTo>
                    <a:pt x="2390" y="250"/>
                    <a:pt x="2266" y="241"/>
                    <a:pt x="2142" y="241"/>
                  </a:cubicBezTo>
                  <a:cubicBezTo>
                    <a:pt x="2077" y="241"/>
                    <a:pt x="2011" y="243"/>
                    <a:pt x="1946" y="243"/>
                  </a:cubicBezTo>
                  <a:cubicBezTo>
                    <a:pt x="1823" y="243"/>
                    <a:pt x="1702" y="234"/>
                    <a:pt x="1584" y="183"/>
                  </a:cubicBezTo>
                  <a:cubicBezTo>
                    <a:pt x="1138" y="152"/>
                    <a:pt x="692" y="1"/>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5"/>
            <p:cNvSpPr/>
            <p:nvPr/>
          </p:nvSpPr>
          <p:spPr>
            <a:xfrm>
              <a:off x="5815900" y="3663525"/>
              <a:ext cx="64025" cy="25300"/>
            </a:xfrm>
            <a:custGeom>
              <a:avLst/>
              <a:gdLst/>
              <a:ahLst/>
              <a:cxnLst/>
              <a:rect l="l" t="t" r="r" b="b"/>
              <a:pathLst>
                <a:path w="2561" h="1012" extrusionOk="0">
                  <a:moveTo>
                    <a:pt x="921" y="1"/>
                  </a:moveTo>
                  <a:cubicBezTo>
                    <a:pt x="667" y="1"/>
                    <a:pt x="412" y="7"/>
                    <a:pt x="155" y="7"/>
                  </a:cubicBezTo>
                  <a:cubicBezTo>
                    <a:pt x="274" y="280"/>
                    <a:pt x="548" y="602"/>
                    <a:pt x="72" y="816"/>
                  </a:cubicBezTo>
                  <a:lnTo>
                    <a:pt x="0" y="899"/>
                  </a:lnTo>
                  <a:cubicBezTo>
                    <a:pt x="244" y="990"/>
                    <a:pt x="509" y="1012"/>
                    <a:pt x="774" y="1012"/>
                  </a:cubicBezTo>
                  <a:cubicBezTo>
                    <a:pt x="858" y="1012"/>
                    <a:pt x="941" y="1010"/>
                    <a:pt x="1024" y="1007"/>
                  </a:cubicBezTo>
                  <a:lnTo>
                    <a:pt x="1024" y="864"/>
                  </a:lnTo>
                  <a:cubicBezTo>
                    <a:pt x="953" y="852"/>
                    <a:pt x="905" y="745"/>
                    <a:pt x="941" y="685"/>
                  </a:cubicBezTo>
                  <a:cubicBezTo>
                    <a:pt x="1036" y="518"/>
                    <a:pt x="1024" y="316"/>
                    <a:pt x="1143" y="173"/>
                  </a:cubicBezTo>
                  <a:cubicBezTo>
                    <a:pt x="1191" y="209"/>
                    <a:pt x="1244" y="222"/>
                    <a:pt x="1299" y="222"/>
                  </a:cubicBezTo>
                  <a:cubicBezTo>
                    <a:pt x="1435" y="222"/>
                    <a:pt x="1585" y="145"/>
                    <a:pt x="1713" y="145"/>
                  </a:cubicBezTo>
                  <a:cubicBezTo>
                    <a:pt x="1792" y="145"/>
                    <a:pt x="1863" y="174"/>
                    <a:pt x="1917" y="268"/>
                  </a:cubicBezTo>
                  <a:cubicBezTo>
                    <a:pt x="2048" y="507"/>
                    <a:pt x="2310" y="435"/>
                    <a:pt x="2441" y="590"/>
                  </a:cubicBezTo>
                  <a:cubicBezTo>
                    <a:pt x="2489" y="542"/>
                    <a:pt x="2512" y="495"/>
                    <a:pt x="2524" y="435"/>
                  </a:cubicBezTo>
                  <a:cubicBezTo>
                    <a:pt x="2560" y="268"/>
                    <a:pt x="2322" y="280"/>
                    <a:pt x="2334" y="137"/>
                  </a:cubicBezTo>
                  <a:cubicBezTo>
                    <a:pt x="1868" y="21"/>
                    <a:pt x="1397" y="1"/>
                    <a:pt x="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35"/>
            <p:cNvSpPr/>
            <p:nvPr/>
          </p:nvSpPr>
          <p:spPr>
            <a:xfrm>
              <a:off x="6090325" y="3753075"/>
              <a:ext cx="50325" cy="13400"/>
            </a:xfrm>
            <a:custGeom>
              <a:avLst/>
              <a:gdLst/>
              <a:ahLst/>
              <a:cxnLst/>
              <a:rect l="l" t="t" r="r" b="b"/>
              <a:pathLst>
                <a:path w="2013" h="536" extrusionOk="0">
                  <a:moveTo>
                    <a:pt x="467" y="1"/>
                  </a:moveTo>
                  <a:cubicBezTo>
                    <a:pt x="387" y="1"/>
                    <a:pt x="307" y="3"/>
                    <a:pt x="227" y="8"/>
                  </a:cubicBezTo>
                  <a:cubicBezTo>
                    <a:pt x="108" y="127"/>
                    <a:pt x="1" y="235"/>
                    <a:pt x="84" y="413"/>
                  </a:cubicBezTo>
                  <a:cubicBezTo>
                    <a:pt x="454" y="422"/>
                    <a:pt x="824" y="536"/>
                    <a:pt x="1198" y="536"/>
                  </a:cubicBezTo>
                  <a:cubicBezTo>
                    <a:pt x="1342" y="536"/>
                    <a:pt x="1486" y="519"/>
                    <a:pt x="1632" y="473"/>
                  </a:cubicBezTo>
                  <a:cubicBezTo>
                    <a:pt x="1685" y="494"/>
                    <a:pt x="1739" y="511"/>
                    <a:pt x="1788" y="511"/>
                  </a:cubicBezTo>
                  <a:cubicBezTo>
                    <a:pt x="1848" y="511"/>
                    <a:pt x="1902" y="485"/>
                    <a:pt x="1942" y="413"/>
                  </a:cubicBezTo>
                  <a:cubicBezTo>
                    <a:pt x="2013" y="294"/>
                    <a:pt x="1894" y="211"/>
                    <a:pt x="1799" y="139"/>
                  </a:cubicBezTo>
                  <a:cubicBezTo>
                    <a:pt x="1363" y="79"/>
                    <a:pt x="919" y="1"/>
                    <a:pt x="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5"/>
            <p:cNvSpPr/>
            <p:nvPr/>
          </p:nvSpPr>
          <p:spPr>
            <a:xfrm>
              <a:off x="5222675" y="3599375"/>
              <a:ext cx="36925" cy="32250"/>
            </a:xfrm>
            <a:custGeom>
              <a:avLst/>
              <a:gdLst/>
              <a:ahLst/>
              <a:cxnLst/>
              <a:rect l="l" t="t" r="r" b="b"/>
              <a:pathLst>
                <a:path w="1477" h="1290" extrusionOk="0">
                  <a:moveTo>
                    <a:pt x="1072" y="25"/>
                  </a:moveTo>
                  <a:cubicBezTo>
                    <a:pt x="655" y="251"/>
                    <a:pt x="464" y="668"/>
                    <a:pt x="167" y="977"/>
                  </a:cubicBezTo>
                  <a:cubicBezTo>
                    <a:pt x="0" y="1144"/>
                    <a:pt x="107" y="1263"/>
                    <a:pt x="322" y="1287"/>
                  </a:cubicBezTo>
                  <a:cubicBezTo>
                    <a:pt x="340" y="1289"/>
                    <a:pt x="358" y="1290"/>
                    <a:pt x="376" y="1290"/>
                  </a:cubicBezTo>
                  <a:cubicBezTo>
                    <a:pt x="453" y="1290"/>
                    <a:pt x="528" y="1272"/>
                    <a:pt x="595" y="1263"/>
                  </a:cubicBezTo>
                  <a:lnTo>
                    <a:pt x="595" y="1287"/>
                  </a:lnTo>
                  <a:cubicBezTo>
                    <a:pt x="714" y="1227"/>
                    <a:pt x="667" y="1084"/>
                    <a:pt x="774" y="1025"/>
                  </a:cubicBezTo>
                  <a:cubicBezTo>
                    <a:pt x="893" y="965"/>
                    <a:pt x="988" y="846"/>
                    <a:pt x="1048" y="727"/>
                  </a:cubicBezTo>
                  <a:cubicBezTo>
                    <a:pt x="1119" y="691"/>
                    <a:pt x="1167" y="632"/>
                    <a:pt x="1191" y="572"/>
                  </a:cubicBezTo>
                  <a:cubicBezTo>
                    <a:pt x="1286" y="429"/>
                    <a:pt x="1393" y="298"/>
                    <a:pt x="1476" y="144"/>
                  </a:cubicBezTo>
                  <a:cubicBezTo>
                    <a:pt x="1369" y="1"/>
                    <a:pt x="1215" y="72"/>
                    <a:pt x="1072"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5"/>
            <p:cNvSpPr/>
            <p:nvPr/>
          </p:nvSpPr>
          <p:spPr>
            <a:xfrm>
              <a:off x="5801600" y="3719825"/>
              <a:ext cx="51225" cy="13525"/>
            </a:xfrm>
            <a:custGeom>
              <a:avLst/>
              <a:gdLst/>
              <a:ahLst/>
              <a:cxnLst/>
              <a:rect l="l" t="t" r="r" b="b"/>
              <a:pathLst>
                <a:path w="2049" h="541" extrusionOk="0">
                  <a:moveTo>
                    <a:pt x="548" y="1"/>
                  </a:moveTo>
                  <a:cubicBezTo>
                    <a:pt x="351" y="1"/>
                    <a:pt x="183" y="122"/>
                    <a:pt x="1" y="195"/>
                  </a:cubicBezTo>
                  <a:lnTo>
                    <a:pt x="1" y="326"/>
                  </a:lnTo>
                  <a:cubicBezTo>
                    <a:pt x="572" y="386"/>
                    <a:pt x="1120" y="445"/>
                    <a:pt x="1703" y="505"/>
                  </a:cubicBezTo>
                  <a:cubicBezTo>
                    <a:pt x="1751" y="517"/>
                    <a:pt x="1810" y="541"/>
                    <a:pt x="1870" y="541"/>
                  </a:cubicBezTo>
                  <a:cubicBezTo>
                    <a:pt x="1989" y="481"/>
                    <a:pt x="2013" y="374"/>
                    <a:pt x="2049" y="255"/>
                  </a:cubicBezTo>
                  <a:lnTo>
                    <a:pt x="2049" y="160"/>
                  </a:lnTo>
                  <a:cubicBezTo>
                    <a:pt x="1800" y="43"/>
                    <a:pt x="1547" y="23"/>
                    <a:pt x="1291" y="23"/>
                  </a:cubicBezTo>
                  <a:cubicBezTo>
                    <a:pt x="1155" y="23"/>
                    <a:pt x="1018" y="29"/>
                    <a:pt x="882" y="29"/>
                  </a:cubicBezTo>
                  <a:cubicBezTo>
                    <a:pt x="882" y="41"/>
                    <a:pt x="870" y="64"/>
                    <a:pt x="834" y="76"/>
                  </a:cubicBezTo>
                  <a:cubicBezTo>
                    <a:pt x="825" y="79"/>
                    <a:pt x="816" y="81"/>
                    <a:pt x="808" y="81"/>
                  </a:cubicBezTo>
                  <a:cubicBezTo>
                    <a:pt x="781" y="81"/>
                    <a:pt x="757" y="67"/>
                    <a:pt x="739" y="41"/>
                  </a:cubicBezTo>
                  <a:cubicBezTo>
                    <a:pt x="672" y="12"/>
                    <a:pt x="608"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5"/>
            <p:cNvSpPr/>
            <p:nvPr/>
          </p:nvSpPr>
          <p:spPr>
            <a:xfrm>
              <a:off x="5292325" y="3658250"/>
              <a:ext cx="72950" cy="12900"/>
            </a:xfrm>
            <a:custGeom>
              <a:avLst/>
              <a:gdLst/>
              <a:ahLst/>
              <a:cxnLst/>
              <a:rect l="l" t="t" r="r" b="b"/>
              <a:pathLst>
                <a:path w="2918" h="516" extrusionOk="0">
                  <a:moveTo>
                    <a:pt x="310" y="1"/>
                  </a:moveTo>
                  <a:cubicBezTo>
                    <a:pt x="191" y="1"/>
                    <a:pt x="83" y="47"/>
                    <a:pt x="0" y="218"/>
                  </a:cubicBezTo>
                  <a:cubicBezTo>
                    <a:pt x="616" y="287"/>
                    <a:pt x="1198" y="516"/>
                    <a:pt x="1812" y="516"/>
                  </a:cubicBezTo>
                  <a:cubicBezTo>
                    <a:pt x="1827" y="516"/>
                    <a:pt x="1842" y="515"/>
                    <a:pt x="1858" y="515"/>
                  </a:cubicBezTo>
                  <a:cubicBezTo>
                    <a:pt x="1999" y="394"/>
                    <a:pt x="2149" y="367"/>
                    <a:pt x="2301" y="367"/>
                  </a:cubicBezTo>
                  <a:cubicBezTo>
                    <a:pt x="2423" y="367"/>
                    <a:pt x="2547" y="385"/>
                    <a:pt x="2669" y="385"/>
                  </a:cubicBezTo>
                  <a:cubicBezTo>
                    <a:pt x="2753" y="385"/>
                    <a:pt x="2836" y="376"/>
                    <a:pt x="2917" y="348"/>
                  </a:cubicBezTo>
                  <a:cubicBezTo>
                    <a:pt x="2203" y="146"/>
                    <a:pt x="1465" y="265"/>
                    <a:pt x="750" y="63"/>
                  </a:cubicBezTo>
                  <a:cubicBezTo>
                    <a:pt x="603" y="63"/>
                    <a:pt x="449"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5"/>
            <p:cNvSpPr/>
            <p:nvPr/>
          </p:nvSpPr>
          <p:spPr>
            <a:xfrm>
              <a:off x="6044200" y="3749900"/>
              <a:ext cx="51800" cy="13800"/>
            </a:xfrm>
            <a:custGeom>
              <a:avLst/>
              <a:gdLst/>
              <a:ahLst/>
              <a:cxnLst/>
              <a:rect l="l" t="t" r="r" b="b"/>
              <a:pathLst>
                <a:path w="2072" h="552" extrusionOk="0">
                  <a:moveTo>
                    <a:pt x="1017" y="0"/>
                  </a:moveTo>
                  <a:cubicBezTo>
                    <a:pt x="933" y="0"/>
                    <a:pt x="848" y="5"/>
                    <a:pt x="762" y="16"/>
                  </a:cubicBezTo>
                  <a:cubicBezTo>
                    <a:pt x="739" y="231"/>
                    <a:pt x="619" y="290"/>
                    <a:pt x="417" y="290"/>
                  </a:cubicBezTo>
                  <a:cubicBezTo>
                    <a:pt x="286" y="290"/>
                    <a:pt x="143" y="302"/>
                    <a:pt x="0" y="314"/>
                  </a:cubicBezTo>
                  <a:cubicBezTo>
                    <a:pt x="283" y="408"/>
                    <a:pt x="572" y="453"/>
                    <a:pt x="858" y="453"/>
                  </a:cubicBezTo>
                  <a:cubicBezTo>
                    <a:pt x="970" y="453"/>
                    <a:pt x="1081" y="446"/>
                    <a:pt x="1191" y="433"/>
                  </a:cubicBezTo>
                  <a:cubicBezTo>
                    <a:pt x="1228" y="419"/>
                    <a:pt x="1263" y="413"/>
                    <a:pt x="1297" y="413"/>
                  </a:cubicBezTo>
                  <a:cubicBezTo>
                    <a:pt x="1463" y="413"/>
                    <a:pt x="1604" y="552"/>
                    <a:pt x="1762" y="552"/>
                  </a:cubicBezTo>
                  <a:lnTo>
                    <a:pt x="1905" y="552"/>
                  </a:lnTo>
                  <a:cubicBezTo>
                    <a:pt x="1989" y="421"/>
                    <a:pt x="2072" y="302"/>
                    <a:pt x="2060" y="147"/>
                  </a:cubicBezTo>
                  <a:cubicBezTo>
                    <a:pt x="1722" y="89"/>
                    <a:pt x="1377" y="0"/>
                    <a:pt x="1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5"/>
            <p:cNvSpPr/>
            <p:nvPr/>
          </p:nvSpPr>
          <p:spPr>
            <a:xfrm>
              <a:off x="5480725" y="3611875"/>
              <a:ext cx="32175" cy="19750"/>
            </a:xfrm>
            <a:custGeom>
              <a:avLst/>
              <a:gdLst/>
              <a:ahLst/>
              <a:cxnLst/>
              <a:rect l="l" t="t" r="r" b="b"/>
              <a:pathLst>
                <a:path w="1287" h="790" extrusionOk="0">
                  <a:moveTo>
                    <a:pt x="739" y="1"/>
                  </a:moveTo>
                  <a:cubicBezTo>
                    <a:pt x="548" y="1"/>
                    <a:pt x="370" y="48"/>
                    <a:pt x="203" y="156"/>
                  </a:cubicBezTo>
                  <a:cubicBezTo>
                    <a:pt x="96" y="239"/>
                    <a:pt x="72" y="358"/>
                    <a:pt x="25" y="477"/>
                  </a:cubicBezTo>
                  <a:cubicBezTo>
                    <a:pt x="1" y="549"/>
                    <a:pt x="13" y="596"/>
                    <a:pt x="72" y="644"/>
                  </a:cubicBezTo>
                  <a:cubicBezTo>
                    <a:pt x="419" y="687"/>
                    <a:pt x="766" y="790"/>
                    <a:pt x="1113" y="790"/>
                  </a:cubicBezTo>
                  <a:cubicBezTo>
                    <a:pt x="1147" y="790"/>
                    <a:pt x="1181" y="789"/>
                    <a:pt x="1215" y="787"/>
                  </a:cubicBezTo>
                  <a:cubicBezTo>
                    <a:pt x="1275" y="751"/>
                    <a:pt x="1287" y="691"/>
                    <a:pt x="1215" y="644"/>
                  </a:cubicBezTo>
                  <a:lnTo>
                    <a:pt x="1215" y="489"/>
                  </a:lnTo>
                  <a:cubicBezTo>
                    <a:pt x="1263" y="453"/>
                    <a:pt x="1287" y="394"/>
                    <a:pt x="1275" y="310"/>
                  </a:cubicBezTo>
                  <a:cubicBezTo>
                    <a:pt x="1251" y="227"/>
                    <a:pt x="1191" y="156"/>
                    <a:pt x="1096" y="108"/>
                  </a:cubicBezTo>
                  <a:cubicBezTo>
                    <a:pt x="989" y="60"/>
                    <a:pt x="870" y="13"/>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5"/>
            <p:cNvSpPr/>
            <p:nvPr/>
          </p:nvSpPr>
          <p:spPr>
            <a:xfrm>
              <a:off x="5487575" y="3682000"/>
              <a:ext cx="55975" cy="10750"/>
            </a:xfrm>
            <a:custGeom>
              <a:avLst/>
              <a:gdLst/>
              <a:ahLst/>
              <a:cxnLst/>
              <a:rect l="l" t="t" r="r" b="b"/>
              <a:pathLst>
                <a:path w="2239" h="430" extrusionOk="0">
                  <a:moveTo>
                    <a:pt x="662" y="0"/>
                  </a:moveTo>
                  <a:cubicBezTo>
                    <a:pt x="569" y="0"/>
                    <a:pt x="475" y="2"/>
                    <a:pt x="382" y="6"/>
                  </a:cubicBezTo>
                  <a:cubicBezTo>
                    <a:pt x="453" y="184"/>
                    <a:pt x="715" y="65"/>
                    <a:pt x="822" y="291"/>
                  </a:cubicBezTo>
                  <a:lnTo>
                    <a:pt x="1" y="291"/>
                  </a:lnTo>
                  <a:cubicBezTo>
                    <a:pt x="379" y="396"/>
                    <a:pt x="751" y="430"/>
                    <a:pt x="1126" y="430"/>
                  </a:cubicBezTo>
                  <a:cubicBezTo>
                    <a:pt x="1306" y="430"/>
                    <a:pt x="1486" y="422"/>
                    <a:pt x="1668" y="411"/>
                  </a:cubicBezTo>
                  <a:cubicBezTo>
                    <a:pt x="1740" y="359"/>
                    <a:pt x="1818" y="347"/>
                    <a:pt x="1896" y="347"/>
                  </a:cubicBezTo>
                  <a:cubicBezTo>
                    <a:pt x="1954" y="347"/>
                    <a:pt x="2012" y="354"/>
                    <a:pt x="2070" y="354"/>
                  </a:cubicBezTo>
                  <a:cubicBezTo>
                    <a:pt x="2111" y="354"/>
                    <a:pt x="2152" y="350"/>
                    <a:pt x="2191" y="339"/>
                  </a:cubicBezTo>
                  <a:cubicBezTo>
                    <a:pt x="2203" y="303"/>
                    <a:pt x="2227" y="291"/>
                    <a:pt x="2239" y="268"/>
                  </a:cubicBezTo>
                  <a:cubicBezTo>
                    <a:pt x="1732" y="65"/>
                    <a:pt x="1199"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5"/>
            <p:cNvSpPr/>
            <p:nvPr/>
          </p:nvSpPr>
          <p:spPr>
            <a:xfrm>
              <a:off x="5278625" y="3476300"/>
              <a:ext cx="21450" cy="33800"/>
            </a:xfrm>
            <a:custGeom>
              <a:avLst/>
              <a:gdLst/>
              <a:ahLst/>
              <a:cxnLst/>
              <a:rect l="l" t="t" r="r" b="b"/>
              <a:pathLst>
                <a:path w="858" h="1352" extrusionOk="0">
                  <a:moveTo>
                    <a:pt x="626" y="1"/>
                  </a:moveTo>
                  <a:cubicBezTo>
                    <a:pt x="443" y="1"/>
                    <a:pt x="515" y="239"/>
                    <a:pt x="405" y="316"/>
                  </a:cubicBezTo>
                  <a:cubicBezTo>
                    <a:pt x="405" y="483"/>
                    <a:pt x="286" y="566"/>
                    <a:pt x="191" y="673"/>
                  </a:cubicBezTo>
                  <a:cubicBezTo>
                    <a:pt x="0" y="911"/>
                    <a:pt x="48" y="1138"/>
                    <a:pt x="262" y="1352"/>
                  </a:cubicBezTo>
                  <a:cubicBezTo>
                    <a:pt x="501" y="1197"/>
                    <a:pt x="679" y="1007"/>
                    <a:pt x="786" y="757"/>
                  </a:cubicBezTo>
                  <a:cubicBezTo>
                    <a:pt x="762" y="554"/>
                    <a:pt x="858" y="364"/>
                    <a:pt x="786" y="173"/>
                  </a:cubicBezTo>
                  <a:cubicBezTo>
                    <a:pt x="774" y="114"/>
                    <a:pt x="727" y="54"/>
                    <a:pt x="679" y="7"/>
                  </a:cubicBezTo>
                  <a:cubicBezTo>
                    <a:pt x="659" y="3"/>
                    <a:pt x="642"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5"/>
            <p:cNvSpPr/>
            <p:nvPr/>
          </p:nvSpPr>
          <p:spPr>
            <a:xfrm>
              <a:off x="5294400" y="3466925"/>
              <a:ext cx="20550" cy="28300"/>
            </a:xfrm>
            <a:custGeom>
              <a:avLst/>
              <a:gdLst/>
              <a:ahLst/>
              <a:cxnLst/>
              <a:rect l="l" t="t" r="r" b="b"/>
              <a:pathLst>
                <a:path w="822" h="1132" extrusionOk="0">
                  <a:moveTo>
                    <a:pt x="215" y="1"/>
                  </a:moveTo>
                  <a:cubicBezTo>
                    <a:pt x="179" y="12"/>
                    <a:pt x="167" y="36"/>
                    <a:pt x="143" y="48"/>
                  </a:cubicBezTo>
                  <a:cubicBezTo>
                    <a:pt x="0" y="215"/>
                    <a:pt x="203" y="405"/>
                    <a:pt x="72" y="572"/>
                  </a:cubicBezTo>
                  <a:cubicBezTo>
                    <a:pt x="84" y="751"/>
                    <a:pt x="12" y="965"/>
                    <a:pt x="167" y="1132"/>
                  </a:cubicBezTo>
                  <a:cubicBezTo>
                    <a:pt x="381" y="751"/>
                    <a:pt x="608" y="370"/>
                    <a:pt x="822" y="12"/>
                  </a:cubicBezTo>
                  <a:lnTo>
                    <a:pt x="822" y="12"/>
                  </a:lnTo>
                  <a:cubicBezTo>
                    <a:pt x="756" y="44"/>
                    <a:pt x="691" y="54"/>
                    <a:pt x="626" y="54"/>
                  </a:cubicBezTo>
                  <a:cubicBezTo>
                    <a:pt x="493" y="54"/>
                    <a:pt x="359" y="9"/>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5"/>
            <p:cNvSpPr/>
            <p:nvPr/>
          </p:nvSpPr>
          <p:spPr>
            <a:xfrm>
              <a:off x="5643550" y="3650600"/>
              <a:ext cx="43175" cy="13400"/>
            </a:xfrm>
            <a:custGeom>
              <a:avLst/>
              <a:gdLst/>
              <a:ahLst/>
              <a:cxnLst/>
              <a:rect l="l" t="t" r="r" b="b"/>
              <a:pathLst>
                <a:path w="1727" h="536" extrusionOk="0">
                  <a:moveTo>
                    <a:pt x="312" y="1"/>
                  </a:moveTo>
                  <a:cubicBezTo>
                    <a:pt x="206" y="1"/>
                    <a:pt x="109" y="57"/>
                    <a:pt x="1" y="107"/>
                  </a:cubicBezTo>
                  <a:cubicBezTo>
                    <a:pt x="584" y="250"/>
                    <a:pt x="1132" y="476"/>
                    <a:pt x="1727" y="535"/>
                  </a:cubicBezTo>
                  <a:lnTo>
                    <a:pt x="1727" y="393"/>
                  </a:lnTo>
                  <a:cubicBezTo>
                    <a:pt x="1679" y="345"/>
                    <a:pt x="1620" y="297"/>
                    <a:pt x="1584" y="250"/>
                  </a:cubicBezTo>
                  <a:cubicBezTo>
                    <a:pt x="1561" y="226"/>
                    <a:pt x="1532" y="208"/>
                    <a:pt x="1499" y="208"/>
                  </a:cubicBezTo>
                  <a:cubicBezTo>
                    <a:pt x="1481" y="208"/>
                    <a:pt x="1462" y="213"/>
                    <a:pt x="1441" y="226"/>
                  </a:cubicBezTo>
                  <a:cubicBezTo>
                    <a:pt x="1108" y="166"/>
                    <a:pt x="763" y="178"/>
                    <a:pt x="453" y="35"/>
                  </a:cubicBezTo>
                  <a:cubicBezTo>
                    <a:pt x="403" y="11"/>
                    <a:pt x="357" y="1"/>
                    <a:pt x="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5"/>
            <p:cNvSpPr/>
            <p:nvPr/>
          </p:nvSpPr>
          <p:spPr>
            <a:xfrm>
              <a:off x="6131100" y="3757150"/>
              <a:ext cx="30700" cy="9800"/>
            </a:xfrm>
            <a:custGeom>
              <a:avLst/>
              <a:gdLst/>
              <a:ahLst/>
              <a:cxnLst/>
              <a:rect l="l" t="t" r="r" b="b"/>
              <a:pathLst>
                <a:path w="1228" h="392" extrusionOk="0">
                  <a:moveTo>
                    <a:pt x="156" y="0"/>
                  </a:moveTo>
                  <a:cubicBezTo>
                    <a:pt x="299" y="202"/>
                    <a:pt x="239" y="298"/>
                    <a:pt x="1" y="310"/>
                  </a:cubicBezTo>
                  <a:cubicBezTo>
                    <a:pt x="196" y="363"/>
                    <a:pt x="394" y="391"/>
                    <a:pt x="577" y="391"/>
                  </a:cubicBezTo>
                  <a:cubicBezTo>
                    <a:pt x="840" y="391"/>
                    <a:pt x="1073" y="334"/>
                    <a:pt x="1227" y="214"/>
                  </a:cubicBezTo>
                  <a:cubicBezTo>
                    <a:pt x="1084" y="119"/>
                    <a:pt x="846" y="191"/>
                    <a:pt x="727" y="12"/>
                  </a:cubicBezTo>
                  <a:cubicBezTo>
                    <a:pt x="537" y="0"/>
                    <a:pt x="346"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5"/>
            <p:cNvSpPr/>
            <p:nvPr/>
          </p:nvSpPr>
          <p:spPr>
            <a:xfrm>
              <a:off x="5363750" y="3601475"/>
              <a:ext cx="43475" cy="12875"/>
            </a:xfrm>
            <a:custGeom>
              <a:avLst/>
              <a:gdLst/>
              <a:ahLst/>
              <a:cxnLst/>
              <a:rect l="l" t="t" r="r" b="b"/>
              <a:pathLst>
                <a:path w="1739" h="515" extrusionOk="0">
                  <a:moveTo>
                    <a:pt x="465" y="60"/>
                  </a:moveTo>
                  <a:cubicBezTo>
                    <a:pt x="334" y="179"/>
                    <a:pt x="1" y="0"/>
                    <a:pt x="13" y="345"/>
                  </a:cubicBezTo>
                  <a:cubicBezTo>
                    <a:pt x="155" y="472"/>
                    <a:pt x="314" y="515"/>
                    <a:pt x="489" y="515"/>
                  </a:cubicBezTo>
                  <a:cubicBezTo>
                    <a:pt x="576" y="515"/>
                    <a:pt x="667" y="504"/>
                    <a:pt x="763" y="488"/>
                  </a:cubicBezTo>
                  <a:cubicBezTo>
                    <a:pt x="944" y="455"/>
                    <a:pt x="1129" y="440"/>
                    <a:pt x="1313" y="440"/>
                  </a:cubicBezTo>
                  <a:cubicBezTo>
                    <a:pt x="1456" y="440"/>
                    <a:pt x="1599" y="449"/>
                    <a:pt x="1739" y="464"/>
                  </a:cubicBezTo>
                  <a:cubicBezTo>
                    <a:pt x="1615" y="352"/>
                    <a:pt x="1480" y="324"/>
                    <a:pt x="1341" y="324"/>
                  </a:cubicBezTo>
                  <a:cubicBezTo>
                    <a:pt x="1211" y="324"/>
                    <a:pt x="1076" y="348"/>
                    <a:pt x="944" y="348"/>
                  </a:cubicBezTo>
                  <a:cubicBezTo>
                    <a:pt x="919" y="348"/>
                    <a:pt x="894" y="347"/>
                    <a:pt x="870" y="345"/>
                  </a:cubicBezTo>
                  <a:cubicBezTo>
                    <a:pt x="667" y="333"/>
                    <a:pt x="477" y="333"/>
                    <a:pt x="465"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5"/>
            <p:cNvSpPr/>
            <p:nvPr/>
          </p:nvSpPr>
          <p:spPr>
            <a:xfrm>
              <a:off x="5980200" y="3689950"/>
              <a:ext cx="33350" cy="13625"/>
            </a:xfrm>
            <a:custGeom>
              <a:avLst/>
              <a:gdLst/>
              <a:ahLst/>
              <a:cxnLst/>
              <a:rect l="l" t="t" r="r" b="b"/>
              <a:pathLst>
                <a:path w="1334" h="545" extrusionOk="0">
                  <a:moveTo>
                    <a:pt x="799" y="1"/>
                  </a:moveTo>
                  <a:cubicBezTo>
                    <a:pt x="771" y="1"/>
                    <a:pt x="743" y="4"/>
                    <a:pt x="715" y="9"/>
                  </a:cubicBezTo>
                  <a:cubicBezTo>
                    <a:pt x="679" y="21"/>
                    <a:pt x="620" y="45"/>
                    <a:pt x="572" y="81"/>
                  </a:cubicBezTo>
                  <a:cubicBezTo>
                    <a:pt x="477" y="152"/>
                    <a:pt x="405" y="212"/>
                    <a:pt x="322" y="271"/>
                  </a:cubicBezTo>
                  <a:cubicBezTo>
                    <a:pt x="286" y="307"/>
                    <a:pt x="239" y="331"/>
                    <a:pt x="203" y="366"/>
                  </a:cubicBezTo>
                  <a:cubicBezTo>
                    <a:pt x="120" y="378"/>
                    <a:pt x="60" y="402"/>
                    <a:pt x="0" y="426"/>
                  </a:cubicBezTo>
                  <a:cubicBezTo>
                    <a:pt x="251" y="528"/>
                    <a:pt x="502" y="544"/>
                    <a:pt x="755" y="544"/>
                  </a:cubicBezTo>
                  <a:cubicBezTo>
                    <a:pt x="880" y="544"/>
                    <a:pt x="1005" y="540"/>
                    <a:pt x="1132" y="540"/>
                  </a:cubicBezTo>
                  <a:cubicBezTo>
                    <a:pt x="1199" y="540"/>
                    <a:pt x="1266" y="541"/>
                    <a:pt x="1334" y="545"/>
                  </a:cubicBezTo>
                  <a:cubicBezTo>
                    <a:pt x="1310" y="450"/>
                    <a:pt x="1334" y="343"/>
                    <a:pt x="1215" y="331"/>
                  </a:cubicBezTo>
                  <a:cubicBezTo>
                    <a:pt x="1060" y="319"/>
                    <a:pt x="1036" y="223"/>
                    <a:pt x="1036" y="104"/>
                  </a:cubicBezTo>
                  <a:cubicBezTo>
                    <a:pt x="973" y="32"/>
                    <a:pt x="888"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5"/>
            <p:cNvSpPr/>
            <p:nvPr/>
          </p:nvSpPr>
          <p:spPr>
            <a:xfrm>
              <a:off x="5888825" y="3728225"/>
              <a:ext cx="36025" cy="11475"/>
            </a:xfrm>
            <a:custGeom>
              <a:avLst/>
              <a:gdLst/>
              <a:ahLst/>
              <a:cxnLst/>
              <a:rect l="l" t="t" r="r" b="b"/>
              <a:pathLst>
                <a:path w="1441" h="459" extrusionOk="0">
                  <a:moveTo>
                    <a:pt x="414" y="1"/>
                  </a:moveTo>
                  <a:cubicBezTo>
                    <a:pt x="316" y="1"/>
                    <a:pt x="217" y="2"/>
                    <a:pt x="119" y="2"/>
                  </a:cubicBezTo>
                  <a:lnTo>
                    <a:pt x="48" y="86"/>
                  </a:lnTo>
                  <a:cubicBezTo>
                    <a:pt x="0" y="169"/>
                    <a:pt x="24" y="264"/>
                    <a:pt x="84" y="347"/>
                  </a:cubicBezTo>
                  <a:cubicBezTo>
                    <a:pt x="215" y="437"/>
                    <a:pt x="354" y="459"/>
                    <a:pt x="499" y="459"/>
                  </a:cubicBezTo>
                  <a:cubicBezTo>
                    <a:pt x="604" y="459"/>
                    <a:pt x="712" y="448"/>
                    <a:pt x="822" y="443"/>
                  </a:cubicBezTo>
                  <a:cubicBezTo>
                    <a:pt x="738" y="240"/>
                    <a:pt x="465" y="395"/>
                    <a:pt x="381" y="145"/>
                  </a:cubicBezTo>
                  <a:lnTo>
                    <a:pt x="1441" y="145"/>
                  </a:lnTo>
                  <a:cubicBezTo>
                    <a:pt x="1108" y="15"/>
                    <a:pt x="760"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5"/>
            <p:cNvSpPr/>
            <p:nvPr/>
          </p:nvSpPr>
          <p:spPr>
            <a:xfrm>
              <a:off x="5273275" y="3652950"/>
              <a:ext cx="37825" cy="10750"/>
            </a:xfrm>
            <a:custGeom>
              <a:avLst/>
              <a:gdLst/>
              <a:ahLst/>
              <a:cxnLst/>
              <a:rect l="l" t="t" r="r" b="b"/>
              <a:pathLst>
                <a:path w="1513" h="430" extrusionOk="0">
                  <a:moveTo>
                    <a:pt x="322" y="1"/>
                  </a:moveTo>
                  <a:cubicBezTo>
                    <a:pt x="274" y="13"/>
                    <a:pt x="214" y="13"/>
                    <a:pt x="167" y="25"/>
                  </a:cubicBezTo>
                  <a:cubicBezTo>
                    <a:pt x="95" y="72"/>
                    <a:pt x="24" y="72"/>
                    <a:pt x="0" y="179"/>
                  </a:cubicBezTo>
                  <a:cubicBezTo>
                    <a:pt x="238" y="310"/>
                    <a:pt x="476" y="430"/>
                    <a:pt x="762" y="430"/>
                  </a:cubicBezTo>
                  <a:cubicBezTo>
                    <a:pt x="865" y="315"/>
                    <a:pt x="988" y="294"/>
                    <a:pt x="1114" y="294"/>
                  </a:cubicBezTo>
                  <a:cubicBezTo>
                    <a:pt x="1185" y="294"/>
                    <a:pt x="1258" y="301"/>
                    <a:pt x="1328" y="301"/>
                  </a:cubicBezTo>
                  <a:cubicBezTo>
                    <a:pt x="1392" y="301"/>
                    <a:pt x="1454" y="295"/>
                    <a:pt x="1512" y="275"/>
                  </a:cubicBezTo>
                  <a:cubicBezTo>
                    <a:pt x="1155" y="37"/>
                    <a:pt x="691" y="25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5"/>
            <p:cNvSpPr/>
            <p:nvPr/>
          </p:nvSpPr>
          <p:spPr>
            <a:xfrm>
              <a:off x="5282200" y="3557450"/>
              <a:ext cx="22050" cy="16950"/>
            </a:xfrm>
            <a:custGeom>
              <a:avLst/>
              <a:gdLst/>
              <a:ahLst/>
              <a:cxnLst/>
              <a:rect l="l" t="t" r="r" b="b"/>
              <a:pathLst>
                <a:path w="882" h="678" extrusionOk="0">
                  <a:moveTo>
                    <a:pt x="547" y="1"/>
                  </a:moveTo>
                  <a:cubicBezTo>
                    <a:pt x="407" y="1"/>
                    <a:pt x="262" y="328"/>
                    <a:pt x="84" y="368"/>
                  </a:cubicBezTo>
                  <a:cubicBezTo>
                    <a:pt x="60" y="368"/>
                    <a:pt x="36" y="380"/>
                    <a:pt x="24" y="392"/>
                  </a:cubicBezTo>
                  <a:cubicBezTo>
                    <a:pt x="0" y="440"/>
                    <a:pt x="0" y="499"/>
                    <a:pt x="0" y="547"/>
                  </a:cubicBezTo>
                  <a:cubicBezTo>
                    <a:pt x="60" y="630"/>
                    <a:pt x="155" y="678"/>
                    <a:pt x="286" y="678"/>
                  </a:cubicBezTo>
                  <a:cubicBezTo>
                    <a:pt x="512" y="523"/>
                    <a:pt x="881" y="344"/>
                    <a:pt x="631" y="47"/>
                  </a:cubicBezTo>
                  <a:cubicBezTo>
                    <a:pt x="603" y="14"/>
                    <a:pt x="575"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5"/>
            <p:cNvSpPr/>
            <p:nvPr/>
          </p:nvSpPr>
          <p:spPr>
            <a:xfrm>
              <a:off x="5257800" y="3576450"/>
              <a:ext cx="19350" cy="23850"/>
            </a:xfrm>
            <a:custGeom>
              <a:avLst/>
              <a:gdLst/>
              <a:ahLst/>
              <a:cxnLst/>
              <a:rect l="l" t="t" r="r" b="b"/>
              <a:pathLst>
                <a:path w="774" h="954" extrusionOk="0">
                  <a:moveTo>
                    <a:pt x="655" y="1"/>
                  </a:moveTo>
                  <a:cubicBezTo>
                    <a:pt x="607" y="1"/>
                    <a:pt x="583" y="25"/>
                    <a:pt x="548" y="61"/>
                  </a:cubicBezTo>
                  <a:lnTo>
                    <a:pt x="536" y="84"/>
                  </a:lnTo>
                  <a:cubicBezTo>
                    <a:pt x="476" y="108"/>
                    <a:pt x="429" y="144"/>
                    <a:pt x="381" y="203"/>
                  </a:cubicBezTo>
                  <a:cubicBezTo>
                    <a:pt x="298" y="334"/>
                    <a:pt x="191" y="453"/>
                    <a:pt x="83" y="584"/>
                  </a:cubicBezTo>
                  <a:cubicBezTo>
                    <a:pt x="0" y="715"/>
                    <a:pt x="0" y="858"/>
                    <a:pt x="131" y="953"/>
                  </a:cubicBezTo>
                  <a:cubicBezTo>
                    <a:pt x="298" y="894"/>
                    <a:pt x="429" y="799"/>
                    <a:pt x="536" y="644"/>
                  </a:cubicBezTo>
                  <a:cubicBezTo>
                    <a:pt x="595" y="525"/>
                    <a:pt x="655" y="418"/>
                    <a:pt x="726" y="322"/>
                  </a:cubicBezTo>
                  <a:cubicBezTo>
                    <a:pt x="774" y="215"/>
                    <a:pt x="774" y="120"/>
                    <a:pt x="714" y="37"/>
                  </a:cubicBezTo>
                  <a:cubicBezTo>
                    <a:pt x="714" y="25"/>
                    <a:pt x="702" y="25"/>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5"/>
            <p:cNvSpPr/>
            <p:nvPr/>
          </p:nvSpPr>
          <p:spPr>
            <a:xfrm>
              <a:off x="5272975" y="3571400"/>
              <a:ext cx="16100" cy="15025"/>
            </a:xfrm>
            <a:custGeom>
              <a:avLst/>
              <a:gdLst/>
              <a:ahLst/>
              <a:cxnLst/>
              <a:rect l="l" t="t" r="r" b="b"/>
              <a:pathLst>
                <a:path w="644" h="601" extrusionOk="0">
                  <a:moveTo>
                    <a:pt x="369" y="1"/>
                  </a:moveTo>
                  <a:cubicBezTo>
                    <a:pt x="262" y="48"/>
                    <a:pt x="179" y="108"/>
                    <a:pt x="72" y="143"/>
                  </a:cubicBezTo>
                  <a:cubicBezTo>
                    <a:pt x="12" y="179"/>
                    <a:pt x="0" y="227"/>
                    <a:pt x="60" y="263"/>
                  </a:cubicBezTo>
                  <a:lnTo>
                    <a:pt x="60" y="548"/>
                  </a:lnTo>
                  <a:cubicBezTo>
                    <a:pt x="60" y="560"/>
                    <a:pt x="72" y="560"/>
                    <a:pt x="119" y="596"/>
                  </a:cubicBezTo>
                  <a:cubicBezTo>
                    <a:pt x="125" y="599"/>
                    <a:pt x="132" y="600"/>
                    <a:pt x="139" y="600"/>
                  </a:cubicBezTo>
                  <a:cubicBezTo>
                    <a:pt x="162" y="600"/>
                    <a:pt x="191" y="587"/>
                    <a:pt x="226" y="560"/>
                  </a:cubicBezTo>
                  <a:cubicBezTo>
                    <a:pt x="357" y="429"/>
                    <a:pt x="500" y="286"/>
                    <a:pt x="643" y="132"/>
                  </a:cubicBezTo>
                  <a:cubicBezTo>
                    <a:pt x="596" y="12"/>
                    <a:pt x="476" y="1"/>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5"/>
            <p:cNvSpPr/>
            <p:nvPr/>
          </p:nvSpPr>
          <p:spPr>
            <a:xfrm>
              <a:off x="5857575" y="3686850"/>
              <a:ext cx="37225" cy="6350"/>
            </a:xfrm>
            <a:custGeom>
              <a:avLst/>
              <a:gdLst/>
              <a:ahLst/>
              <a:cxnLst/>
              <a:rect l="l" t="t" r="r" b="b"/>
              <a:pathLst>
                <a:path w="1489" h="254" extrusionOk="0">
                  <a:moveTo>
                    <a:pt x="646" y="1"/>
                  </a:moveTo>
                  <a:cubicBezTo>
                    <a:pt x="445" y="1"/>
                    <a:pt x="245" y="111"/>
                    <a:pt x="41" y="111"/>
                  </a:cubicBezTo>
                  <a:cubicBezTo>
                    <a:pt x="27" y="111"/>
                    <a:pt x="14" y="110"/>
                    <a:pt x="0" y="109"/>
                  </a:cubicBezTo>
                  <a:lnTo>
                    <a:pt x="0" y="109"/>
                  </a:lnTo>
                  <a:cubicBezTo>
                    <a:pt x="298" y="221"/>
                    <a:pt x="605" y="254"/>
                    <a:pt x="918" y="254"/>
                  </a:cubicBezTo>
                  <a:cubicBezTo>
                    <a:pt x="1106" y="254"/>
                    <a:pt x="1296" y="242"/>
                    <a:pt x="1488" y="228"/>
                  </a:cubicBezTo>
                  <a:cubicBezTo>
                    <a:pt x="1429" y="109"/>
                    <a:pt x="1322" y="86"/>
                    <a:pt x="1203" y="86"/>
                  </a:cubicBezTo>
                  <a:cubicBezTo>
                    <a:pt x="1161" y="38"/>
                    <a:pt x="1116" y="14"/>
                    <a:pt x="1069" y="14"/>
                  </a:cubicBezTo>
                  <a:cubicBezTo>
                    <a:pt x="1021" y="14"/>
                    <a:pt x="970" y="38"/>
                    <a:pt x="917" y="86"/>
                  </a:cubicBezTo>
                  <a:cubicBezTo>
                    <a:pt x="826" y="22"/>
                    <a:pt x="736" y="1"/>
                    <a:pt x="6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5"/>
            <p:cNvSpPr/>
            <p:nvPr/>
          </p:nvSpPr>
          <p:spPr>
            <a:xfrm>
              <a:off x="5341725" y="3430025"/>
              <a:ext cx="17600" cy="33350"/>
            </a:xfrm>
            <a:custGeom>
              <a:avLst/>
              <a:gdLst/>
              <a:ahLst/>
              <a:cxnLst/>
              <a:rect l="l" t="t" r="r" b="b"/>
              <a:pathLst>
                <a:path w="704" h="1334" extrusionOk="0">
                  <a:moveTo>
                    <a:pt x="441" y="0"/>
                  </a:moveTo>
                  <a:cubicBezTo>
                    <a:pt x="227" y="417"/>
                    <a:pt x="96" y="845"/>
                    <a:pt x="1" y="1298"/>
                  </a:cubicBezTo>
                  <a:cubicBezTo>
                    <a:pt x="36" y="1310"/>
                    <a:pt x="84" y="1334"/>
                    <a:pt x="108" y="1334"/>
                  </a:cubicBezTo>
                  <a:cubicBezTo>
                    <a:pt x="536" y="988"/>
                    <a:pt x="703" y="584"/>
                    <a:pt x="501" y="36"/>
                  </a:cubicBezTo>
                  <a:cubicBezTo>
                    <a:pt x="477" y="24"/>
                    <a:pt x="453" y="12"/>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5"/>
            <p:cNvSpPr/>
            <p:nvPr/>
          </p:nvSpPr>
          <p:spPr>
            <a:xfrm>
              <a:off x="5851325" y="3723500"/>
              <a:ext cx="40200" cy="8550"/>
            </a:xfrm>
            <a:custGeom>
              <a:avLst/>
              <a:gdLst/>
              <a:ahLst/>
              <a:cxnLst/>
              <a:rect l="l" t="t" r="r" b="b"/>
              <a:pathLst>
                <a:path w="1608" h="342" extrusionOk="0">
                  <a:moveTo>
                    <a:pt x="36" y="36"/>
                  </a:moveTo>
                  <a:cubicBezTo>
                    <a:pt x="24" y="48"/>
                    <a:pt x="12" y="72"/>
                    <a:pt x="0" y="96"/>
                  </a:cubicBezTo>
                  <a:cubicBezTo>
                    <a:pt x="24" y="298"/>
                    <a:pt x="202" y="310"/>
                    <a:pt x="369" y="334"/>
                  </a:cubicBezTo>
                  <a:cubicBezTo>
                    <a:pt x="424" y="329"/>
                    <a:pt x="479" y="327"/>
                    <a:pt x="534" y="327"/>
                  </a:cubicBezTo>
                  <a:cubicBezTo>
                    <a:pt x="689" y="327"/>
                    <a:pt x="845" y="342"/>
                    <a:pt x="999" y="342"/>
                  </a:cubicBezTo>
                  <a:cubicBezTo>
                    <a:pt x="1194" y="342"/>
                    <a:pt x="1387" y="319"/>
                    <a:pt x="1572" y="215"/>
                  </a:cubicBezTo>
                  <a:lnTo>
                    <a:pt x="1607" y="179"/>
                  </a:lnTo>
                  <a:cubicBezTo>
                    <a:pt x="1095" y="1"/>
                    <a:pt x="560" y="108"/>
                    <a:pt x="36"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5"/>
            <p:cNvSpPr/>
            <p:nvPr/>
          </p:nvSpPr>
          <p:spPr>
            <a:xfrm>
              <a:off x="5722425" y="3660850"/>
              <a:ext cx="15200" cy="14025"/>
            </a:xfrm>
            <a:custGeom>
              <a:avLst/>
              <a:gdLst/>
              <a:ahLst/>
              <a:cxnLst/>
              <a:rect l="l" t="t" r="r" b="b"/>
              <a:pathLst>
                <a:path w="608" h="561" extrusionOk="0">
                  <a:moveTo>
                    <a:pt x="309" y="1"/>
                  </a:moveTo>
                  <a:cubicBezTo>
                    <a:pt x="241" y="1"/>
                    <a:pt x="198" y="65"/>
                    <a:pt x="215" y="280"/>
                  </a:cubicBezTo>
                  <a:cubicBezTo>
                    <a:pt x="215" y="399"/>
                    <a:pt x="72" y="375"/>
                    <a:pt x="1" y="411"/>
                  </a:cubicBezTo>
                  <a:cubicBezTo>
                    <a:pt x="97" y="517"/>
                    <a:pt x="217" y="561"/>
                    <a:pt x="354" y="561"/>
                  </a:cubicBezTo>
                  <a:cubicBezTo>
                    <a:pt x="386" y="561"/>
                    <a:pt x="419" y="559"/>
                    <a:pt x="453" y="554"/>
                  </a:cubicBezTo>
                  <a:cubicBezTo>
                    <a:pt x="513" y="411"/>
                    <a:pt x="608" y="292"/>
                    <a:pt x="596" y="125"/>
                  </a:cubicBezTo>
                  <a:cubicBezTo>
                    <a:pt x="500" y="87"/>
                    <a:pt x="387"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5"/>
            <p:cNvSpPr/>
            <p:nvPr/>
          </p:nvSpPr>
          <p:spPr>
            <a:xfrm>
              <a:off x="5905500" y="3691025"/>
              <a:ext cx="25325" cy="5325"/>
            </a:xfrm>
            <a:custGeom>
              <a:avLst/>
              <a:gdLst/>
              <a:ahLst/>
              <a:cxnLst/>
              <a:rect l="l" t="t" r="r" b="b"/>
              <a:pathLst>
                <a:path w="1013" h="213" extrusionOk="0">
                  <a:moveTo>
                    <a:pt x="439" y="0"/>
                  </a:moveTo>
                  <a:cubicBezTo>
                    <a:pt x="296" y="0"/>
                    <a:pt x="149" y="27"/>
                    <a:pt x="0" y="61"/>
                  </a:cubicBezTo>
                  <a:cubicBezTo>
                    <a:pt x="217" y="187"/>
                    <a:pt x="458" y="212"/>
                    <a:pt x="702" y="212"/>
                  </a:cubicBezTo>
                  <a:cubicBezTo>
                    <a:pt x="805" y="212"/>
                    <a:pt x="909" y="208"/>
                    <a:pt x="1012" y="204"/>
                  </a:cubicBezTo>
                  <a:cubicBezTo>
                    <a:pt x="832" y="52"/>
                    <a:pt x="639" y="0"/>
                    <a:pt x="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5"/>
            <p:cNvSpPr/>
            <p:nvPr/>
          </p:nvSpPr>
          <p:spPr>
            <a:xfrm>
              <a:off x="5452750" y="3623575"/>
              <a:ext cx="29800" cy="4475"/>
            </a:xfrm>
            <a:custGeom>
              <a:avLst/>
              <a:gdLst/>
              <a:ahLst/>
              <a:cxnLst/>
              <a:rect l="l" t="t" r="r" b="b"/>
              <a:pathLst>
                <a:path w="1192" h="179" extrusionOk="0">
                  <a:moveTo>
                    <a:pt x="1107" y="0"/>
                  </a:moveTo>
                  <a:cubicBezTo>
                    <a:pt x="1090" y="0"/>
                    <a:pt x="1074" y="7"/>
                    <a:pt x="1060" y="21"/>
                  </a:cubicBezTo>
                  <a:cubicBezTo>
                    <a:pt x="703" y="21"/>
                    <a:pt x="358" y="45"/>
                    <a:pt x="1" y="57"/>
                  </a:cubicBezTo>
                  <a:cubicBezTo>
                    <a:pt x="185" y="158"/>
                    <a:pt x="382" y="179"/>
                    <a:pt x="583" y="179"/>
                  </a:cubicBezTo>
                  <a:cubicBezTo>
                    <a:pt x="723" y="179"/>
                    <a:pt x="866" y="169"/>
                    <a:pt x="1008" y="169"/>
                  </a:cubicBezTo>
                  <a:cubicBezTo>
                    <a:pt x="1070" y="169"/>
                    <a:pt x="1131" y="170"/>
                    <a:pt x="1191" y="176"/>
                  </a:cubicBezTo>
                  <a:cubicBezTo>
                    <a:pt x="1191" y="128"/>
                    <a:pt x="1179" y="81"/>
                    <a:pt x="1179" y="45"/>
                  </a:cubicBezTo>
                  <a:cubicBezTo>
                    <a:pt x="1158" y="16"/>
                    <a:pt x="1132" y="0"/>
                    <a:pt x="1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5"/>
            <p:cNvSpPr/>
            <p:nvPr/>
          </p:nvSpPr>
          <p:spPr>
            <a:xfrm>
              <a:off x="5798025" y="3718250"/>
              <a:ext cx="21475" cy="6975"/>
            </a:xfrm>
            <a:custGeom>
              <a:avLst/>
              <a:gdLst/>
              <a:ahLst/>
              <a:cxnLst/>
              <a:rect l="l" t="t" r="r" b="b"/>
              <a:pathLst>
                <a:path w="859" h="279" extrusionOk="0">
                  <a:moveTo>
                    <a:pt x="562" y="1"/>
                  </a:moveTo>
                  <a:cubicBezTo>
                    <a:pt x="436" y="1"/>
                    <a:pt x="304" y="40"/>
                    <a:pt x="175" y="40"/>
                  </a:cubicBezTo>
                  <a:cubicBezTo>
                    <a:pt x="116" y="40"/>
                    <a:pt x="58" y="32"/>
                    <a:pt x="1" y="8"/>
                  </a:cubicBezTo>
                  <a:lnTo>
                    <a:pt x="1" y="8"/>
                  </a:lnTo>
                  <a:lnTo>
                    <a:pt x="132" y="270"/>
                  </a:lnTo>
                  <a:cubicBezTo>
                    <a:pt x="164" y="276"/>
                    <a:pt x="195" y="278"/>
                    <a:pt x="225" y="278"/>
                  </a:cubicBezTo>
                  <a:cubicBezTo>
                    <a:pt x="454" y="278"/>
                    <a:pt x="637" y="138"/>
                    <a:pt x="858" y="127"/>
                  </a:cubicBezTo>
                  <a:cubicBezTo>
                    <a:pt x="767" y="28"/>
                    <a:pt x="667" y="1"/>
                    <a:pt x="5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5"/>
            <p:cNvSpPr/>
            <p:nvPr/>
          </p:nvSpPr>
          <p:spPr>
            <a:xfrm>
              <a:off x="5686700" y="3662150"/>
              <a:ext cx="22050" cy="5450"/>
            </a:xfrm>
            <a:custGeom>
              <a:avLst/>
              <a:gdLst/>
              <a:ahLst/>
              <a:cxnLst/>
              <a:rect l="l" t="t" r="r" b="b"/>
              <a:pathLst>
                <a:path w="882" h="218" extrusionOk="0">
                  <a:moveTo>
                    <a:pt x="720" y="1"/>
                  </a:moveTo>
                  <a:cubicBezTo>
                    <a:pt x="711" y="1"/>
                    <a:pt x="701" y="1"/>
                    <a:pt x="691" y="2"/>
                  </a:cubicBezTo>
                  <a:cubicBezTo>
                    <a:pt x="453" y="26"/>
                    <a:pt x="227" y="50"/>
                    <a:pt x="1" y="73"/>
                  </a:cubicBezTo>
                  <a:cubicBezTo>
                    <a:pt x="196" y="167"/>
                    <a:pt x="404" y="218"/>
                    <a:pt x="619" y="218"/>
                  </a:cubicBezTo>
                  <a:cubicBezTo>
                    <a:pt x="705" y="218"/>
                    <a:pt x="793" y="210"/>
                    <a:pt x="882" y="192"/>
                  </a:cubicBezTo>
                  <a:cubicBezTo>
                    <a:pt x="882" y="81"/>
                    <a:pt x="851" y="1"/>
                    <a:pt x="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5"/>
            <p:cNvSpPr/>
            <p:nvPr/>
          </p:nvSpPr>
          <p:spPr>
            <a:xfrm>
              <a:off x="6031400" y="3746375"/>
              <a:ext cx="24725" cy="5225"/>
            </a:xfrm>
            <a:custGeom>
              <a:avLst/>
              <a:gdLst/>
              <a:ahLst/>
              <a:cxnLst/>
              <a:rect l="l" t="t" r="r" b="b"/>
              <a:pathLst>
                <a:path w="989" h="209" extrusionOk="0">
                  <a:moveTo>
                    <a:pt x="307" y="1"/>
                  </a:moveTo>
                  <a:cubicBezTo>
                    <a:pt x="204" y="1"/>
                    <a:pt x="102" y="7"/>
                    <a:pt x="0" y="14"/>
                  </a:cubicBezTo>
                  <a:cubicBezTo>
                    <a:pt x="218" y="123"/>
                    <a:pt x="441" y="208"/>
                    <a:pt x="678" y="208"/>
                  </a:cubicBezTo>
                  <a:cubicBezTo>
                    <a:pt x="779" y="208"/>
                    <a:pt x="882" y="193"/>
                    <a:pt x="989" y="157"/>
                  </a:cubicBezTo>
                  <a:cubicBezTo>
                    <a:pt x="773" y="33"/>
                    <a:pt x="541"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5"/>
            <p:cNvSpPr/>
            <p:nvPr/>
          </p:nvSpPr>
          <p:spPr>
            <a:xfrm>
              <a:off x="5680150" y="3706550"/>
              <a:ext cx="25325" cy="4500"/>
            </a:xfrm>
            <a:custGeom>
              <a:avLst/>
              <a:gdLst/>
              <a:ahLst/>
              <a:cxnLst/>
              <a:rect l="l" t="t" r="r" b="b"/>
              <a:pathLst>
                <a:path w="1013" h="180" extrusionOk="0">
                  <a:moveTo>
                    <a:pt x="1" y="0"/>
                  </a:moveTo>
                  <a:lnTo>
                    <a:pt x="1" y="0"/>
                  </a:lnTo>
                  <a:cubicBezTo>
                    <a:pt x="138" y="143"/>
                    <a:pt x="291" y="179"/>
                    <a:pt x="450" y="179"/>
                  </a:cubicBezTo>
                  <a:cubicBezTo>
                    <a:pt x="613" y="179"/>
                    <a:pt x="783" y="141"/>
                    <a:pt x="949" y="141"/>
                  </a:cubicBezTo>
                  <a:cubicBezTo>
                    <a:pt x="970" y="141"/>
                    <a:pt x="992" y="141"/>
                    <a:pt x="1013" y="143"/>
                  </a:cubicBezTo>
                  <a:cubicBezTo>
                    <a:pt x="871" y="32"/>
                    <a:pt x="719" y="8"/>
                    <a:pt x="566" y="8"/>
                  </a:cubicBezTo>
                  <a:cubicBezTo>
                    <a:pt x="446" y="8"/>
                    <a:pt x="326" y="23"/>
                    <a:pt x="208" y="23"/>
                  </a:cubicBezTo>
                  <a:cubicBezTo>
                    <a:pt x="138" y="23"/>
                    <a:pt x="68" y="1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5"/>
            <p:cNvSpPr/>
            <p:nvPr/>
          </p:nvSpPr>
          <p:spPr>
            <a:xfrm>
              <a:off x="5758450" y="3714050"/>
              <a:ext cx="23525" cy="3650"/>
            </a:xfrm>
            <a:custGeom>
              <a:avLst/>
              <a:gdLst/>
              <a:ahLst/>
              <a:cxnLst/>
              <a:rect l="l" t="t" r="r" b="b"/>
              <a:pathLst>
                <a:path w="941" h="146" extrusionOk="0">
                  <a:moveTo>
                    <a:pt x="314" y="1"/>
                  </a:moveTo>
                  <a:cubicBezTo>
                    <a:pt x="211" y="1"/>
                    <a:pt x="107" y="6"/>
                    <a:pt x="0" y="10"/>
                  </a:cubicBezTo>
                  <a:cubicBezTo>
                    <a:pt x="137" y="119"/>
                    <a:pt x="282" y="146"/>
                    <a:pt x="428" y="146"/>
                  </a:cubicBezTo>
                  <a:cubicBezTo>
                    <a:pt x="564" y="146"/>
                    <a:pt x="701" y="123"/>
                    <a:pt x="835" y="123"/>
                  </a:cubicBezTo>
                  <a:cubicBezTo>
                    <a:pt x="870" y="123"/>
                    <a:pt x="906" y="125"/>
                    <a:pt x="941" y="129"/>
                  </a:cubicBezTo>
                  <a:cubicBezTo>
                    <a:pt x="739" y="23"/>
                    <a:pt x="531" y="1"/>
                    <a:pt x="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5"/>
            <p:cNvSpPr/>
            <p:nvPr/>
          </p:nvSpPr>
          <p:spPr>
            <a:xfrm>
              <a:off x="5250050" y="3591050"/>
              <a:ext cx="11025" cy="11925"/>
            </a:xfrm>
            <a:custGeom>
              <a:avLst/>
              <a:gdLst/>
              <a:ahLst/>
              <a:cxnLst/>
              <a:rect l="l" t="t" r="r" b="b"/>
              <a:pathLst>
                <a:path w="441" h="477" extrusionOk="0">
                  <a:moveTo>
                    <a:pt x="393" y="0"/>
                  </a:moveTo>
                  <a:lnTo>
                    <a:pt x="262" y="96"/>
                  </a:lnTo>
                  <a:cubicBezTo>
                    <a:pt x="203" y="108"/>
                    <a:pt x="179" y="131"/>
                    <a:pt x="143" y="191"/>
                  </a:cubicBezTo>
                  <a:cubicBezTo>
                    <a:pt x="96" y="250"/>
                    <a:pt x="36" y="298"/>
                    <a:pt x="0" y="358"/>
                  </a:cubicBezTo>
                  <a:cubicBezTo>
                    <a:pt x="67" y="465"/>
                    <a:pt x="161" y="475"/>
                    <a:pt x="261" y="475"/>
                  </a:cubicBezTo>
                  <a:cubicBezTo>
                    <a:pt x="283" y="475"/>
                    <a:pt x="306" y="474"/>
                    <a:pt x="329" y="474"/>
                  </a:cubicBezTo>
                  <a:cubicBezTo>
                    <a:pt x="351" y="474"/>
                    <a:pt x="372" y="475"/>
                    <a:pt x="393" y="477"/>
                  </a:cubicBezTo>
                  <a:cubicBezTo>
                    <a:pt x="429" y="453"/>
                    <a:pt x="441" y="417"/>
                    <a:pt x="441" y="369"/>
                  </a:cubicBezTo>
                  <a:cubicBezTo>
                    <a:pt x="429" y="239"/>
                    <a:pt x="417" y="119"/>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5"/>
            <p:cNvSpPr/>
            <p:nvPr/>
          </p:nvSpPr>
          <p:spPr>
            <a:xfrm>
              <a:off x="5338150" y="3475250"/>
              <a:ext cx="9550" cy="16100"/>
            </a:xfrm>
            <a:custGeom>
              <a:avLst/>
              <a:gdLst/>
              <a:ahLst/>
              <a:cxnLst/>
              <a:rect l="l" t="t" r="r" b="b"/>
              <a:pathLst>
                <a:path w="382" h="644" extrusionOk="0">
                  <a:moveTo>
                    <a:pt x="179" y="1"/>
                  </a:moveTo>
                  <a:cubicBezTo>
                    <a:pt x="108" y="1"/>
                    <a:pt x="60" y="49"/>
                    <a:pt x="48" y="120"/>
                  </a:cubicBezTo>
                  <a:cubicBezTo>
                    <a:pt x="25" y="287"/>
                    <a:pt x="13" y="465"/>
                    <a:pt x="1" y="632"/>
                  </a:cubicBezTo>
                  <a:lnTo>
                    <a:pt x="48" y="644"/>
                  </a:lnTo>
                  <a:cubicBezTo>
                    <a:pt x="382" y="596"/>
                    <a:pt x="346" y="346"/>
                    <a:pt x="346" y="108"/>
                  </a:cubicBezTo>
                  <a:cubicBezTo>
                    <a:pt x="298" y="60"/>
                    <a:pt x="251" y="25"/>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5"/>
            <p:cNvSpPr/>
            <p:nvPr/>
          </p:nvSpPr>
          <p:spPr>
            <a:xfrm>
              <a:off x="5733150" y="3674450"/>
              <a:ext cx="17875" cy="4725"/>
            </a:xfrm>
            <a:custGeom>
              <a:avLst/>
              <a:gdLst/>
              <a:ahLst/>
              <a:cxnLst/>
              <a:rect l="l" t="t" r="r" b="b"/>
              <a:pathLst>
                <a:path w="715" h="189" extrusionOk="0">
                  <a:moveTo>
                    <a:pt x="361" y="1"/>
                  </a:moveTo>
                  <a:cubicBezTo>
                    <a:pt x="270" y="1"/>
                    <a:pt x="175" y="16"/>
                    <a:pt x="86" y="16"/>
                  </a:cubicBezTo>
                  <a:cubicBezTo>
                    <a:pt x="57" y="16"/>
                    <a:pt x="28" y="14"/>
                    <a:pt x="0" y="10"/>
                  </a:cubicBezTo>
                  <a:lnTo>
                    <a:pt x="0" y="10"/>
                  </a:lnTo>
                  <a:cubicBezTo>
                    <a:pt x="227" y="177"/>
                    <a:pt x="477" y="165"/>
                    <a:pt x="715" y="189"/>
                  </a:cubicBezTo>
                  <a:cubicBezTo>
                    <a:pt x="621" y="33"/>
                    <a:pt x="495" y="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5"/>
            <p:cNvSpPr/>
            <p:nvPr/>
          </p:nvSpPr>
          <p:spPr>
            <a:xfrm>
              <a:off x="5517950" y="3631200"/>
              <a:ext cx="18175" cy="3550"/>
            </a:xfrm>
            <a:custGeom>
              <a:avLst/>
              <a:gdLst/>
              <a:ahLst/>
              <a:cxnLst/>
              <a:rect l="l" t="t" r="r" b="b"/>
              <a:pathLst>
                <a:path w="727" h="142" extrusionOk="0">
                  <a:moveTo>
                    <a:pt x="367" y="0"/>
                  </a:moveTo>
                  <a:cubicBezTo>
                    <a:pt x="246" y="0"/>
                    <a:pt x="122" y="26"/>
                    <a:pt x="0" y="37"/>
                  </a:cubicBezTo>
                  <a:cubicBezTo>
                    <a:pt x="182" y="110"/>
                    <a:pt x="364" y="141"/>
                    <a:pt x="551" y="141"/>
                  </a:cubicBezTo>
                  <a:cubicBezTo>
                    <a:pt x="609" y="141"/>
                    <a:pt x="667" y="138"/>
                    <a:pt x="726" y="133"/>
                  </a:cubicBezTo>
                  <a:cubicBezTo>
                    <a:pt x="616" y="29"/>
                    <a:pt x="494" y="0"/>
                    <a:pt x="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5"/>
            <p:cNvSpPr/>
            <p:nvPr/>
          </p:nvSpPr>
          <p:spPr>
            <a:xfrm>
              <a:off x="5337850" y="3462450"/>
              <a:ext cx="8950" cy="15800"/>
            </a:xfrm>
            <a:custGeom>
              <a:avLst/>
              <a:gdLst/>
              <a:ahLst/>
              <a:cxnLst/>
              <a:rect l="l" t="t" r="r" b="b"/>
              <a:pathLst>
                <a:path w="358" h="632" extrusionOk="0">
                  <a:moveTo>
                    <a:pt x="144" y="1"/>
                  </a:moveTo>
                  <a:cubicBezTo>
                    <a:pt x="1" y="191"/>
                    <a:pt x="25" y="418"/>
                    <a:pt x="60" y="632"/>
                  </a:cubicBezTo>
                  <a:lnTo>
                    <a:pt x="191" y="596"/>
                  </a:lnTo>
                  <a:cubicBezTo>
                    <a:pt x="358" y="418"/>
                    <a:pt x="358" y="239"/>
                    <a:pt x="203" y="37"/>
                  </a:cubicBezTo>
                  <a:lnTo>
                    <a:pt x="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5"/>
            <p:cNvSpPr/>
            <p:nvPr/>
          </p:nvSpPr>
          <p:spPr>
            <a:xfrm>
              <a:off x="5783450" y="3717250"/>
              <a:ext cx="10750" cy="3775"/>
            </a:xfrm>
            <a:custGeom>
              <a:avLst/>
              <a:gdLst/>
              <a:ahLst/>
              <a:cxnLst/>
              <a:rect l="l" t="t" r="r" b="b"/>
              <a:pathLst>
                <a:path w="430" h="151" extrusionOk="0">
                  <a:moveTo>
                    <a:pt x="0" y="1"/>
                  </a:moveTo>
                  <a:cubicBezTo>
                    <a:pt x="71" y="103"/>
                    <a:pt x="144" y="150"/>
                    <a:pt x="221" y="150"/>
                  </a:cubicBezTo>
                  <a:cubicBezTo>
                    <a:pt x="288" y="150"/>
                    <a:pt x="357" y="115"/>
                    <a:pt x="429" y="48"/>
                  </a:cubicBezTo>
                  <a:cubicBezTo>
                    <a:pt x="286" y="24"/>
                    <a:pt x="155"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5"/>
            <p:cNvSpPr/>
            <p:nvPr/>
          </p:nvSpPr>
          <p:spPr>
            <a:xfrm>
              <a:off x="5271175" y="3585100"/>
              <a:ext cx="7475" cy="7750"/>
            </a:xfrm>
            <a:custGeom>
              <a:avLst/>
              <a:gdLst/>
              <a:ahLst/>
              <a:cxnLst/>
              <a:rect l="l" t="t" r="r" b="b"/>
              <a:pathLst>
                <a:path w="299" h="310" extrusionOk="0">
                  <a:moveTo>
                    <a:pt x="132" y="0"/>
                  </a:moveTo>
                  <a:cubicBezTo>
                    <a:pt x="13" y="60"/>
                    <a:pt x="1" y="179"/>
                    <a:pt x="13" y="310"/>
                  </a:cubicBezTo>
                  <a:cubicBezTo>
                    <a:pt x="132" y="238"/>
                    <a:pt x="239" y="155"/>
                    <a:pt x="298" y="12"/>
                  </a:cubicBezTo>
                  <a:cubicBezTo>
                    <a:pt x="239" y="0"/>
                    <a:pt x="191"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5"/>
            <p:cNvSpPr/>
            <p:nvPr/>
          </p:nvSpPr>
          <p:spPr>
            <a:xfrm>
              <a:off x="5475375" y="3678425"/>
              <a:ext cx="12825" cy="3225"/>
            </a:xfrm>
            <a:custGeom>
              <a:avLst/>
              <a:gdLst/>
              <a:ahLst/>
              <a:cxnLst/>
              <a:rect l="l" t="t" r="r" b="b"/>
              <a:pathLst>
                <a:path w="513" h="129" extrusionOk="0">
                  <a:moveTo>
                    <a:pt x="129" y="1"/>
                  </a:moveTo>
                  <a:cubicBezTo>
                    <a:pt x="86" y="1"/>
                    <a:pt x="43" y="3"/>
                    <a:pt x="0" y="6"/>
                  </a:cubicBezTo>
                  <a:cubicBezTo>
                    <a:pt x="93" y="105"/>
                    <a:pt x="194" y="128"/>
                    <a:pt x="298" y="128"/>
                  </a:cubicBezTo>
                  <a:cubicBezTo>
                    <a:pt x="368" y="128"/>
                    <a:pt x="440" y="118"/>
                    <a:pt x="512" y="113"/>
                  </a:cubicBezTo>
                  <a:cubicBezTo>
                    <a:pt x="395" y="23"/>
                    <a:pt x="264" y="1"/>
                    <a:pt x="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5"/>
            <p:cNvSpPr/>
            <p:nvPr/>
          </p:nvSpPr>
          <p:spPr>
            <a:xfrm>
              <a:off x="5345600" y="3419600"/>
              <a:ext cx="5075" cy="7475"/>
            </a:xfrm>
            <a:custGeom>
              <a:avLst/>
              <a:gdLst/>
              <a:ahLst/>
              <a:cxnLst/>
              <a:rect l="l" t="t" r="r" b="b"/>
              <a:pathLst>
                <a:path w="203" h="299" extrusionOk="0">
                  <a:moveTo>
                    <a:pt x="108" y="0"/>
                  </a:moveTo>
                  <a:cubicBezTo>
                    <a:pt x="72" y="0"/>
                    <a:pt x="60" y="24"/>
                    <a:pt x="48" y="72"/>
                  </a:cubicBezTo>
                  <a:lnTo>
                    <a:pt x="0" y="298"/>
                  </a:lnTo>
                  <a:cubicBezTo>
                    <a:pt x="131" y="250"/>
                    <a:pt x="167" y="143"/>
                    <a:pt x="203" y="48"/>
                  </a:cubicBezTo>
                  <a:lnTo>
                    <a:pt x="167" y="12"/>
                  </a:lnTo>
                  <a:cubicBezTo>
                    <a:pt x="167" y="12"/>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5"/>
            <p:cNvSpPr/>
            <p:nvPr/>
          </p:nvSpPr>
          <p:spPr>
            <a:xfrm>
              <a:off x="5539675" y="3632350"/>
              <a:ext cx="7150" cy="3500"/>
            </a:xfrm>
            <a:custGeom>
              <a:avLst/>
              <a:gdLst/>
              <a:ahLst/>
              <a:cxnLst/>
              <a:rect l="l" t="t" r="r" b="b"/>
              <a:pathLst>
                <a:path w="286" h="140" extrusionOk="0">
                  <a:moveTo>
                    <a:pt x="147" y="0"/>
                  </a:moveTo>
                  <a:cubicBezTo>
                    <a:pt x="101" y="0"/>
                    <a:pt x="52" y="36"/>
                    <a:pt x="0" y="111"/>
                  </a:cubicBezTo>
                  <a:cubicBezTo>
                    <a:pt x="53" y="130"/>
                    <a:pt x="109" y="139"/>
                    <a:pt x="162" y="139"/>
                  </a:cubicBezTo>
                  <a:cubicBezTo>
                    <a:pt x="206" y="139"/>
                    <a:pt x="249" y="133"/>
                    <a:pt x="286" y="122"/>
                  </a:cubicBezTo>
                  <a:cubicBezTo>
                    <a:pt x="243" y="42"/>
                    <a:pt x="196" y="0"/>
                    <a:pt x="1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5"/>
            <p:cNvSpPr/>
            <p:nvPr/>
          </p:nvSpPr>
          <p:spPr>
            <a:xfrm>
              <a:off x="5711425" y="3708100"/>
              <a:ext cx="7750" cy="2325"/>
            </a:xfrm>
            <a:custGeom>
              <a:avLst/>
              <a:gdLst/>
              <a:ahLst/>
              <a:cxnLst/>
              <a:rect l="l" t="t" r="r" b="b"/>
              <a:pathLst>
                <a:path w="310" h="93" extrusionOk="0">
                  <a:moveTo>
                    <a:pt x="144" y="1"/>
                  </a:moveTo>
                  <a:cubicBezTo>
                    <a:pt x="100" y="1"/>
                    <a:pt x="52" y="24"/>
                    <a:pt x="0" y="81"/>
                  </a:cubicBezTo>
                  <a:cubicBezTo>
                    <a:pt x="95" y="81"/>
                    <a:pt x="203" y="93"/>
                    <a:pt x="310" y="93"/>
                  </a:cubicBezTo>
                  <a:cubicBezTo>
                    <a:pt x="256" y="39"/>
                    <a:pt x="202"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5"/>
            <p:cNvSpPr/>
            <p:nvPr/>
          </p:nvSpPr>
          <p:spPr>
            <a:xfrm>
              <a:off x="5704875" y="3709800"/>
              <a:ext cx="6875" cy="3375"/>
            </a:xfrm>
            <a:custGeom>
              <a:avLst/>
              <a:gdLst/>
              <a:ahLst/>
              <a:cxnLst/>
              <a:rect l="l" t="t" r="r" b="b"/>
              <a:pathLst>
                <a:path w="275" h="135" extrusionOk="0">
                  <a:moveTo>
                    <a:pt x="0" y="1"/>
                  </a:moveTo>
                  <a:cubicBezTo>
                    <a:pt x="48" y="90"/>
                    <a:pt x="92" y="135"/>
                    <a:pt x="137" y="135"/>
                  </a:cubicBezTo>
                  <a:cubicBezTo>
                    <a:pt x="182" y="135"/>
                    <a:pt x="226" y="90"/>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5"/>
            <p:cNvSpPr/>
            <p:nvPr/>
          </p:nvSpPr>
          <p:spPr>
            <a:xfrm>
              <a:off x="5984075" y="3740050"/>
              <a:ext cx="8050" cy="2525"/>
            </a:xfrm>
            <a:custGeom>
              <a:avLst/>
              <a:gdLst/>
              <a:ahLst/>
              <a:cxnLst/>
              <a:rect l="l" t="t" r="r" b="b"/>
              <a:pathLst>
                <a:path w="322" h="101" extrusionOk="0">
                  <a:moveTo>
                    <a:pt x="166" y="1"/>
                  </a:moveTo>
                  <a:cubicBezTo>
                    <a:pt x="114" y="1"/>
                    <a:pt x="58" y="31"/>
                    <a:pt x="0" y="89"/>
                  </a:cubicBezTo>
                  <a:cubicBezTo>
                    <a:pt x="107" y="89"/>
                    <a:pt x="226" y="101"/>
                    <a:pt x="322" y="101"/>
                  </a:cubicBezTo>
                  <a:cubicBezTo>
                    <a:pt x="273" y="34"/>
                    <a:pt x="221" y="1"/>
                    <a:pt x="1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5"/>
            <p:cNvSpPr/>
            <p:nvPr/>
          </p:nvSpPr>
          <p:spPr>
            <a:xfrm>
              <a:off x="5898350" y="3689775"/>
              <a:ext cx="7150" cy="3700"/>
            </a:xfrm>
            <a:custGeom>
              <a:avLst/>
              <a:gdLst/>
              <a:ahLst/>
              <a:cxnLst/>
              <a:rect l="l" t="t" r="r" b="b"/>
              <a:pathLst>
                <a:path w="286" h="148" extrusionOk="0">
                  <a:moveTo>
                    <a:pt x="141" y="1"/>
                  </a:moveTo>
                  <a:cubicBezTo>
                    <a:pt x="97" y="1"/>
                    <a:pt x="50" y="34"/>
                    <a:pt x="0" y="100"/>
                  </a:cubicBezTo>
                  <a:cubicBezTo>
                    <a:pt x="64" y="131"/>
                    <a:pt x="122" y="147"/>
                    <a:pt x="185" y="147"/>
                  </a:cubicBezTo>
                  <a:cubicBezTo>
                    <a:pt x="217" y="147"/>
                    <a:pt x="250" y="143"/>
                    <a:pt x="286" y="135"/>
                  </a:cubicBezTo>
                  <a:cubicBezTo>
                    <a:pt x="241" y="45"/>
                    <a:pt x="193" y="1"/>
                    <a:pt x="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5"/>
            <p:cNvSpPr/>
            <p:nvPr/>
          </p:nvSpPr>
          <p:spPr>
            <a:xfrm>
              <a:off x="5511100" y="3627950"/>
              <a:ext cx="7150" cy="4800"/>
            </a:xfrm>
            <a:custGeom>
              <a:avLst/>
              <a:gdLst/>
              <a:ahLst/>
              <a:cxnLst/>
              <a:rect l="l" t="t" r="r" b="b"/>
              <a:pathLst>
                <a:path w="286" h="192" extrusionOk="0">
                  <a:moveTo>
                    <a:pt x="0" y="1"/>
                  </a:moveTo>
                  <a:lnTo>
                    <a:pt x="0" y="144"/>
                  </a:lnTo>
                  <a:cubicBezTo>
                    <a:pt x="54" y="177"/>
                    <a:pt x="104" y="192"/>
                    <a:pt x="156" y="192"/>
                  </a:cubicBezTo>
                  <a:cubicBezTo>
                    <a:pt x="197" y="192"/>
                    <a:pt x="239" y="183"/>
                    <a:pt x="286" y="167"/>
                  </a:cubicBezTo>
                  <a:cubicBezTo>
                    <a:pt x="226" y="25"/>
                    <a:pt x="11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5"/>
            <p:cNvSpPr/>
            <p:nvPr/>
          </p:nvSpPr>
          <p:spPr>
            <a:xfrm>
              <a:off x="5543550" y="3688425"/>
              <a:ext cx="3275" cy="3850"/>
            </a:xfrm>
            <a:custGeom>
              <a:avLst/>
              <a:gdLst/>
              <a:ahLst/>
              <a:cxnLst/>
              <a:rect l="l" t="t" r="r" b="b"/>
              <a:pathLst>
                <a:path w="131" h="154" extrusionOk="0">
                  <a:moveTo>
                    <a:pt x="44" y="1"/>
                  </a:moveTo>
                  <a:cubicBezTo>
                    <a:pt x="33" y="1"/>
                    <a:pt x="22" y="4"/>
                    <a:pt x="12" y="11"/>
                  </a:cubicBezTo>
                  <a:lnTo>
                    <a:pt x="0" y="70"/>
                  </a:lnTo>
                  <a:lnTo>
                    <a:pt x="0" y="154"/>
                  </a:lnTo>
                  <a:cubicBezTo>
                    <a:pt x="48" y="106"/>
                    <a:pt x="83" y="82"/>
                    <a:pt x="131" y="34"/>
                  </a:cubicBezTo>
                  <a:cubicBezTo>
                    <a:pt x="97" y="18"/>
                    <a:pt x="70" y="1"/>
                    <a:pt x="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5"/>
            <p:cNvSpPr/>
            <p:nvPr/>
          </p:nvSpPr>
          <p:spPr>
            <a:xfrm>
              <a:off x="5242000" y="3559800"/>
              <a:ext cx="3600" cy="4175"/>
            </a:xfrm>
            <a:custGeom>
              <a:avLst/>
              <a:gdLst/>
              <a:ahLst/>
              <a:cxnLst/>
              <a:rect l="l" t="t" r="r" b="b"/>
              <a:pathLst>
                <a:path w="144" h="167" extrusionOk="0">
                  <a:moveTo>
                    <a:pt x="144" y="0"/>
                  </a:moveTo>
                  <a:lnTo>
                    <a:pt x="144" y="0"/>
                  </a:lnTo>
                  <a:cubicBezTo>
                    <a:pt x="96" y="60"/>
                    <a:pt x="49" y="107"/>
                    <a:pt x="1" y="167"/>
                  </a:cubicBezTo>
                  <a:cubicBezTo>
                    <a:pt x="96" y="131"/>
                    <a:pt x="144" y="95"/>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5"/>
            <p:cNvSpPr/>
            <p:nvPr/>
          </p:nvSpPr>
          <p:spPr>
            <a:xfrm>
              <a:off x="5342925" y="3426750"/>
              <a:ext cx="3000" cy="3875"/>
            </a:xfrm>
            <a:custGeom>
              <a:avLst/>
              <a:gdLst/>
              <a:ahLst/>
              <a:cxnLst/>
              <a:rect l="l" t="t" r="r" b="b"/>
              <a:pathLst>
                <a:path w="120" h="155" extrusionOk="0">
                  <a:moveTo>
                    <a:pt x="107" y="0"/>
                  </a:moveTo>
                  <a:lnTo>
                    <a:pt x="107" y="0"/>
                  </a:lnTo>
                  <a:cubicBezTo>
                    <a:pt x="36" y="24"/>
                    <a:pt x="0" y="84"/>
                    <a:pt x="0" y="155"/>
                  </a:cubicBezTo>
                  <a:cubicBezTo>
                    <a:pt x="72" y="131"/>
                    <a:pt x="119" y="84"/>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5"/>
            <p:cNvSpPr/>
            <p:nvPr/>
          </p:nvSpPr>
          <p:spPr>
            <a:xfrm>
              <a:off x="6027825" y="3699700"/>
              <a:ext cx="3600" cy="5075"/>
            </a:xfrm>
            <a:custGeom>
              <a:avLst/>
              <a:gdLst/>
              <a:ahLst/>
              <a:cxnLst/>
              <a:rect l="l" t="t" r="r" b="b"/>
              <a:pathLst>
                <a:path w="144" h="203" extrusionOk="0">
                  <a:moveTo>
                    <a:pt x="143" y="0"/>
                  </a:moveTo>
                  <a:lnTo>
                    <a:pt x="143" y="0"/>
                  </a:lnTo>
                  <a:cubicBezTo>
                    <a:pt x="96" y="60"/>
                    <a:pt x="48" y="107"/>
                    <a:pt x="0" y="167"/>
                  </a:cubicBezTo>
                  <a:cubicBezTo>
                    <a:pt x="24" y="191"/>
                    <a:pt x="45" y="203"/>
                    <a:pt x="64" y="203"/>
                  </a:cubicBezTo>
                  <a:cubicBezTo>
                    <a:pt x="84" y="203"/>
                    <a:pt x="102" y="191"/>
                    <a:pt x="120" y="167"/>
                  </a:cubicBezTo>
                  <a:cubicBezTo>
                    <a:pt x="120" y="107"/>
                    <a:pt x="143" y="6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5"/>
            <p:cNvSpPr/>
            <p:nvPr/>
          </p:nvSpPr>
          <p:spPr>
            <a:xfrm>
              <a:off x="6022775" y="3703850"/>
              <a:ext cx="5075" cy="1475"/>
            </a:xfrm>
            <a:custGeom>
              <a:avLst/>
              <a:gdLst/>
              <a:ahLst/>
              <a:cxnLst/>
              <a:rect l="l" t="t" r="r" b="b"/>
              <a:pathLst>
                <a:path w="203" h="59" extrusionOk="0">
                  <a:moveTo>
                    <a:pt x="0" y="1"/>
                  </a:moveTo>
                  <a:cubicBezTo>
                    <a:pt x="37" y="38"/>
                    <a:pt x="74" y="59"/>
                    <a:pt x="110" y="59"/>
                  </a:cubicBezTo>
                  <a:cubicBezTo>
                    <a:pt x="142" y="59"/>
                    <a:pt x="174" y="4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5"/>
            <p:cNvSpPr/>
            <p:nvPr/>
          </p:nvSpPr>
          <p:spPr>
            <a:xfrm>
              <a:off x="5819475" y="3720825"/>
              <a:ext cx="3875" cy="2225"/>
            </a:xfrm>
            <a:custGeom>
              <a:avLst/>
              <a:gdLst/>
              <a:ahLst/>
              <a:cxnLst/>
              <a:rect l="l" t="t" r="r" b="b"/>
              <a:pathLst>
                <a:path w="155" h="89" extrusionOk="0">
                  <a:moveTo>
                    <a:pt x="155" y="1"/>
                  </a:moveTo>
                  <a:cubicBezTo>
                    <a:pt x="107" y="1"/>
                    <a:pt x="48" y="1"/>
                    <a:pt x="0" y="24"/>
                  </a:cubicBezTo>
                  <a:cubicBezTo>
                    <a:pt x="27" y="68"/>
                    <a:pt x="52" y="89"/>
                    <a:pt x="75" y="89"/>
                  </a:cubicBezTo>
                  <a:cubicBezTo>
                    <a:pt x="103" y="89"/>
                    <a:pt x="129" y="59"/>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5"/>
            <p:cNvSpPr/>
            <p:nvPr/>
          </p:nvSpPr>
          <p:spPr>
            <a:xfrm>
              <a:off x="5466750" y="1698400"/>
              <a:ext cx="175925" cy="27800"/>
            </a:xfrm>
            <a:custGeom>
              <a:avLst/>
              <a:gdLst/>
              <a:ahLst/>
              <a:cxnLst/>
              <a:rect l="l" t="t" r="r" b="b"/>
              <a:pathLst>
                <a:path w="7037" h="1112" extrusionOk="0">
                  <a:moveTo>
                    <a:pt x="1129" y="1"/>
                  </a:moveTo>
                  <a:cubicBezTo>
                    <a:pt x="811" y="1"/>
                    <a:pt x="493" y="37"/>
                    <a:pt x="179" y="138"/>
                  </a:cubicBezTo>
                  <a:cubicBezTo>
                    <a:pt x="357" y="388"/>
                    <a:pt x="0" y="745"/>
                    <a:pt x="334" y="995"/>
                  </a:cubicBezTo>
                  <a:cubicBezTo>
                    <a:pt x="405" y="1031"/>
                    <a:pt x="465" y="1054"/>
                    <a:pt x="536" y="1054"/>
                  </a:cubicBezTo>
                  <a:cubicBezTo>
                    <a:pt x="945" y="1096"/>
                    <a:pt x="1354" y="1112"/>
                    <a:pt x="1763" y="1112"/>
                  </a:cubicBezTo>
                  <a:cubicBezTo>
                    <a:pt x="2884" y="1112"/>
                    <a:pt x="4003" y="996"/>
                    <a:pt x="5129" y="996"/>
                  </a:cubicBezTo>
                  <a:cubicBezTo>
                    <a:pt x="5455" y="996"/>
                    <a:pt x="5781" y="1006"/>
                    <a:pt x="6108" y="1031"/>
                  </a:cubicBezTo>
                  <a:cubicBezTo>
                    <a:pt x="6275" y="1031"/>
                    <a:pt x="6430" y="947"/>
                    <a:pt x="6584" y="876"/>
                  </a:cubicBezTo>
                  <a:cubicBezTo>
                    <a:pt x="6799" y="733"/>
                    <a:pt x="7037" y="590"/>
                    <a:pt x="6953" y="269"/>
                  </a:cubicBezTo>
                  <a:cubicBezTo>
                    <a:pt x="6168" y="78"/>
                    <a:pt x="5346" y="173"/>
                    <a:pt x="4560" y="102"/>
                  </a:cubicBezTo>
                  <a:cubicBezTo>
                    <a:pt x="4348" y="85"/>
                    <a:pt x="4134" y="79"/>
                    <a:pt x="3920" y="79"/>
                  </a:cubicBezTo>
                  <a:cubicBezTo>
                    <a:pt x="3523" y="79"/>
                    <a:pt x="3125" y="98"/>
                    <a:pt x="2728" y="98"/>
                  </a:cubicBezTo>
                  <a:cubicBezTo>
                    <a:pt x="2441" y="98"/>
                    <a:pt x="2155" y="88"/>
                    <a:pt x="1869" y="54"/>
                  </a:cubicBezTo>
                  <a:cubicBezTo>
                    <a:pt x="1624" y="23"/>
                    <a:pt x="1377" y="1"/>
                    <a:pt x="1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5"/>
            <p:cNvSpPr/>
            <p:nvPr/>
          </p:nvSpPr>
          <p:spPr>
            <a:xfrm>
              <a:off x="5415250" y="1630525"/>
              <a:ext cx="147350" cy="79375"/>
            </a:xfrm>
            <a:custGeom>
              <a:avLst/>
              <a:gdLst/>
              <a:ahLst/>
              <a:cxnLst/>
              <a:rect l="l" t="t" r="r" b="b"/>
              <a:pathLst>
                <a:path w="5894" h="3175" extrusionOk="0">
                  <a:moveTo>
                    <a:pt x="5755" y="1"/>
                  </a:moveTo>
                  <a:cubicBezTo>
                    <a:pt x="5543" y="1"/>
                    <a:pt x="5354" y="102"/>
                    <a:pt x="5156" y="186"/>
                  </a:cubicBezTo>
                  <a:cubicBezTo>
                    <a:pt x="4191" y="555"/>
                    <a:pt x="3239" y="924"/>
                    <a:pt x="2275" y="1305"/>
                  </a:cubicBezTo>
                  <a:cubicBezTo>
                    <a:pt x="1667" y="1626"/>
                    <a:pt x="917" y="1662"/>
                    <a:pt x="370" y="2114"/>
                  </a:cubicBezTo>
                  <a:cubicBezTo>
                    <a:pt x="358" y="2174"/>
                    <a:pt x="596" y="2233"/>
                    <a:pt x="393" y="2281"/>
                  </a:cubicBezTo>
                  <a:cubicBezTo>
                    <a:pt x="143" y="2341"/>
                    <a:pt x="0" y="2460"/>
                    <a:pt x="12" y="2734"/>
                  </a:cubicBezTo>
                  <a:cubicBezTo>
                    <a:pt x="24" y="2805"/>
                    <a:pt x="48" y="2864"/>
                    <a:pt x="84" y="2924"/>
                  </a:cubicBezTo>
                  <a:cubicBezTo>
                    <a:pt x="131" y="2984"/>
                    <a:pt x="167" y="3031"/>
                    <a:pt x="227" y="3067"/>
                  </a:cubicBezTo>
                  <a:cubicBezTo>
                    <a:pt x="286" y="3103"/>
                    <a:pt x="346" y="3126"/>
                    <a:pt x="429" y="3150"/>
                  </a:cubicBezTo>
                  <a:cubicBezTo>
                    <a:pt x="500" y="3162"/>
                    <a:pt x="560" y="3174"/>
                    <a:pt x="631" y="3174"/>
                  </a:cubicBezTo>
                  <a:cubicBezTo>
                    <a:pt x="674" y="3163"/>
                    <a:pt x="720" y="3159"/>
                    <a:pt x="767" y="3159"/>
                  </a:cubicBezTo>
                  <a:cubicBezTo>
                    <a:pt x="853" y="3159"/>
                    <a:pt x="943" y="3171"/>
                    <a:pt x="1029" y="3171"/>
                  </a:cubicBezTo>
                  <a:cubicBezTo>
                    <a:pt x="1197" y="3171"/>
                    <a:pt x="1346" y="3125"/>
                    <a:pt x="1405" y="2853"/>
                  </a:cubicBezTo>
                  <a:cubicBezTo>
                    <a:pt x="1345" y="2832"/>
                    <a:pt x="1282" y="2826"/>
                    <a:pt x="1217" y="2826"/>
                  </a:cubicBezTo>
                  <a:cubicBezTo>
                    <a:pt x="1114" y="2826"/>
                    <a:pt x="1006" y="2842"/>
                    <a:pt x="893" y="2842"/>
                  </a:cubicBezTo>
                  <a:cubicBezTo>
                    <a:pt x="783" y="2842"/>
                    <a:pt x="668" y="2827"/>
                    <a:pt x="548" y="2769"/>
                  </a:cubicBezTo>
                  <a:cubicBezTo>
                    <a:pt x="905" y="2519"/>
                    <a:pt x="1298" y="2531"/>
                    <a:pt x="1560" y="2281"/>
                  </a:cubicBezTo>
                  <a:cubicBezTo>
                    <a:pt x="1608" y="2233"/>
                    <a:pt x="1572" y="2162"/>
                    <a:pt x="1620" y="2102"/>
                  </a:cubicBezTo>
                  <a:lnTo>
                    <a:pt x="1679" y="2102"/>
                  </a:lnTo>
                  <a:lnTo>
                    <a:pt x="1691" y="2162"/>
                  </a:lnTo>
                  <a:cubicBezTo>
                    <a:pt x="1721" y="2192"/>
                    <a:pt x="1751" y="2204"/>
                    <a:pt x="1782" y="2204"/>
                  </a:cubicBezTo>
                  <a:cubicBezTo>
                    <a:pt x="1813" y="2204"/>
                    <a:pt x="1846" y="2192"/>
                    <a:pt x="1882" y="2174"/>
                  </a:cubicBezTo>
                  <a:cubicBezTo>
                    <a:pt x="1917" y="2174"/>
                    <a:pt x="1965" y="2174"/>
                    <a:pt x="1989" y="2150"/>
                  </a:cubicBezTo>
                  <a:cubicBezTo>
                    <a:pt x="2084" y="2055"/>
                    <a:pt x="2215" y="2079"/>
                    <a:pt x="2322" y="2031"/>
                  </a:cubicBezTo>
                  <a:cubicBezTo>
                    <a:pt x="2775" y="1972"/>
                    <a:pt x="3179" y="1757"/>
                    <a:pt x="3608" y="1614"/>
                  </a:cubicBezTo>
                  <a:cubicBezTo>
                    <a:pt x="3608" y="1543"/>
                    <a:pt x="3584" y="1424"/>
                    <a:pt x="3632" y="1400"/>
                  </a:cubicBezTo>
                  <a:cubicBezTo>
                    <a:pt x="4263" y="1138"/>
                    <a:pt x="4787" y="614"/>
                    <a:pt x="5477" y="448"/>
                  </a:cubicBezTo>
                  <a:cubicBezTo>
                    <a:pt x="5513" y="424"/>
                    <a:pt x="5573" y="388"/>
                    <a:pt x="5632" y="364"/>
                  </a:cubicBezTo>
                  <a:cubicBezTo>
                    <a:pt x="5715" y="305"/>
                    <a:pt x="5799" y="257"/>
                    <a:pt x="5858" y="186"/>
                  </a:cubicBezTo>
                  <a:cubicBezTo>
                    <a:pt x="5894" y="126"/>
                    <a:pt x="5894" y="67"/>
                    <a:pt x="5846" y="7"/>
                  </a:cubicBezTo>
                  <a:cubicBezTo>
                    <a:pt x="5815" y="3"/>
                    <a:pt x="5785" y="1"/>
                    <a:pt x="5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5"/>
            <p:cNvSpPr/>
            <p:nvPr/>
          </p:nvSpPr>
          <p:spPr>
            <a:xfrm>
              <a:off x="5967700" y="1699875"/>
              <a:ext cx="159275" cy="23400"/>
            </a:xfrm>
            <a:custGeom>
              <a:avLst/>
              <a:gdLst/>
              <a:ahLst/>
              <a:cxnLst/>
              <a:rect l="l" t="t" r="r" b="b"/>
              <a:pathLst>
                <a:path w="6371" h="936" extrusionOk="0">
                  <a:moveTo>
                    <a:pt x="1048" y="0"/>
                  </a:moveTo>
                  <a:cubicBezTo>
                    <a:pt x="923" y="0"/>
                    <a:pt x="800" y="27"/>
                    <a:pt x="679" y="102"/>
                  </a:cubicBezTo>
                  <a:cubicBezTo>
                    <a:pt x="667" y="150"/>
                    <a:pt x="655" y="174"/>
                    <a:pt x="643" y="210"/>
                  </a:cubicBezTo>
                  <a:cubicBezTo>
                    <a:pt x="652" y="218"/>
                    <a:pt x="660" y="226"/>
                    <a:pt x="669" y="226"/>
                  </a:cubicBezTo>
                  <a:cubicBezTo>
                    <a:pt x="672" y="226"/>
                    <a:pt x="676" y="225"/>
                    <a:pt x="679" y="221"/>
                  </a:cubicBezTo>
                  <a:lnTo>
                    <a:pt x="679" y="221"/>
                  </a:lnTo>
                  <a:cubicBezTo>
                    <a:pt x="679" y="233"/>
                    <a:pt x="655" y="257"/>
                    <a:pt x="631" y="269"/>
                  </a:cubicBezTo>
                  <a:cubicBezTo>
                    <a:pt x="227" y="436"/>
                    <a:pt x="0" y="626"/>
                    <a:pt x="536" y="936"/>
                  </a:cubicBezTo>
                  <a:cubicBezTo>
                    <a:pt x="1237" y="875"/>
                    <a:pt x="1936" y="862"/>
                    <a:pt x="2636" y="862"/>
                  </a:cubicBezTo>
                  <a:cubicBezTo>
                    <a:pt x="3200" y="862"/>
                    <a:pt x="3765" y="871"/>
                    <a:pt x="4332" y="871"/>
                  </a:cubicBezTo>
                  <a:cubicBezTo>
                    <a:pt x="4721" y="871"/>
                    <a:pt x="5110" y="866"/>
                    <a:pt x="5501" y="852"/>
                  </a:cubicBezTo>
                  <a:cubicBezTo>
                    <a:pt x="5823" y="757"/>
                    <a:pt x="6180" y="710"/>
                    <a:pt x="6358" y="388"/>
                  </a:cubicBezTo>
                  <a:cubicBezTo>
                    <a:pt x="6370" y="329"/>
                    <a:pt x="6358" y="257"/>
                    <a:pt x="6323" y="198"/>
                  </a:cubicBezTo>
                  <a:cubicBezTo>
                    <a:pt x="6289" y="171"/>
                    <a:pt x="6253" y="164"/>
                    <a:pt x="6216" y="164"/>
                  </a:cubicBezTo>
                  <a:cubicBezTo>
                    <a:pt x="6169" y="164"/>
                    <a:pt x="6120" y="176"/>
                    <a:pt x="6073" y="176"/>
                  </a:cubicBezTo>
                  <a:cubicBezTo>
                    <a:pt x="6040" y="176"/>
                    <a:pt x="6008" y="170"/>
                    <a:pt x="5977" y="150"/>
                  </a:cubicBezTo>
                  <a:cubicBezTo>
                    <a:pt x="5918" y="150"/>
                    <a:pt x="5858" y="150"/>
                    <a:pt x="5799" y="174"/>
                  </a:cubicBezTo>
                  <a:cubicBezTo>
                    <a:pt x="5784" y="177"/>
                    <a:pt x="5769" y="178"/>
                    <a:pt x="5755" y="178"/>
                  </a:cubicBezTo>
                  <a:cubicBezTo>
                    <a:pt x="5663" y="178"/>
                    <a:pt x="5582" y="130"/>
                    <a:pt x="5491" y="130"/>
                  </a:cubicBezTo>
                  <a:cubicBezTo>
                    <a:pt x="5471" y="130"/>
                    <a:pt x="5451" y="132"/>
                    <a:pt x="5430" y="138"/>
                  </a:cubicBezTo>
                  <a:cubicBezTo>
                    <a:pt x="4894" y="138"/>
                    <a:pt x="4358" y="114"/>
                    <a:pt x="3822" y="114"/>
                  </a:cubicBezTo>
                  <a:cubicBezTo>
                    <a:pt x="3820" y="114"/>
                    <a:pt x="3818" y="114"/>
                    <a:pt x="3816" y="114"/>
                  </a:cubicBezTo>
                  <a:cubicBezTo>
                    <a:pt x="3728" y="114"/>
                    <a:pt x="3640" y="278"/>
                    <a:pt x="3545" y="278"/>
                  </a:cubicBezTo>
                  <a:cubicBezTo>
                    <a:pt x="3500" y="278"/>
                    <a:pt x="3454" y="242"/>
                    <a:pt x="3406" y="138"/>
                  </a:cubicBezTo>
                  <a:cubicBezTo>
                    <a:pt x="3338" y="144"/>
                    <a:pt x="3270" y="146"/>
                    <a:pt x="3202" y="146"/>
                  </a:cubicBezTo>
                  <a:cubicBezTo>
                    <a:pt x="2964" y="146"/>
                    <a:pt x="2722" y="118"/>
                    <a:pt x="2480" y="118"/>
                  </a:cubicBezTo>
                  <a:cubicBezTo>
                    <a:pt x="2376" y="118"/>
                    <a:pt x="2272" y="123"/>
                    <a:pt x="2167" y="138"/>
                  </a:cubicBezTo>
                  <a:cubicBezTo>
                    <a:pt x="2013" y="138"/>
                    <a:pt x="1894" y="210"/>
                    <a:pt x="1798" y="341"/>
                  </a:cubicBezTo>
                  <a:cubicBezTo>
                    <a:pt x="1780" y="344"/>
                    <a:pt x="1765" y="346"/>
                    <a:pt x="1753" y="346"/>
                  </a:cubicBezTo>
                  <a:cubicBezTo>
                    <a:pt x="1640" y="346"/>
                    <a:pt x="1780" y="206"/>
                    <a:pt x="1715" y="174"/>
                  </a:cubicBezTo>
                  <a:cubicBezTo>
                    <a:pt x="1667" y="150"/>
                    <a:pt x="1620" y="102"/>
                    <a:pt x="1560" y="90"/>
                  </a:cubicBezTo>
                  <a:cubicBezTo>
                    <a:pt x="1389" y="49"/>
                    <a:pt x="1217"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5"/>
            <p:cNvSpPr/>
            <p:nvPr/>
          </p:nvSpPr>
          <p:spPr>
            <a:xfrm>
              <a:off x="5633125" y="1699750"/>
              <a:ext cx="158075" cy="22300"/>
            </a:xfrm>
            <a:custGeom>
              <a:avLst/>
              <a:gdLst/>
              <a:ahLst/>
              <a:cxnLst/>
              <a:rect l="l" t="t" r="r" b="b"/>
              <a:pathLst>
                <a:path w="6323" h="892" extrusionOk="0">
                  <a:moveTo>
                    <a:pt x="5001" y="84"/>
                  </a:moveTo>
                  <a:cubicBezTo>
                    <a:pt x="5049" y="119"/>
                    <a:pt x="5073" y="167"/>
                    <a:pt x="5109" y="226"/>
                  </a:cubicBezTo>
                  <a:cubicBezTo>
                    <a:pt x="5073" y="179"/>
                    <a:pt x="5037" y="119"/>
                    <a:pt x="5001" y="84"/>
                  </a:cubicBezTo>
                  <a:close/>
                  <a:moveTo>
                    <a:pt x="2886" y="155"/>
                  </a:moveTo>
                  <a:cubicBezTo>
                    <a:pt x="2907" y="214"/>
                    <a:pt x="2900" y="271"/>
                    <a:pt x="2846" y="334"/>
                  </a:cubicBezTo>
                  <a:cubicBezTo>
                    <a:pt x="2838" y="338"/>
                    <a:pt x="2832" y="339"/>
                    <a:pt x="2827" y="339"/>
                  </a:cubicBezTo>
                  <a:cubicBezTo>
                    <a:pt x="2816" y="339"/>
                    <a:pt x="2811" y="334"/>
                    <a:pt x="2811" y="334"/>
                  </a:cubicBezTo>
                  <a:cubicBezTo>
                    <a:pt x="2837" y="262"/>
                    <a:pt x="2891" y="211"/>
                    <a:pt x="2886" y="155"/>
                  </a:cubicBezTo>
                  <a:close/>
                  <a:moveTo>
                    <a:pt x="3877" y="0"/>
                  </a:moveTo>
                  <a:cubicBezTo>
                    <a:pt x="3537" y="0"/>
                    <a:pt x="3198" y="28"/>
                    <a:pt x="2858" y="95"/>
                  </a:cubicBezTo>
                  <a:cubicBezTo>
                    <a:pt x="2628" y="88"/>
                    <a:pt x="2389" y="71"/>
                    <a:pt x="2155" y="71"/>
                  </a:cubicBezTo>
                  <a:cubicBezTo>
                    <a:pt x="2014" y="71"/>
                    <a:pt x="1874" y="78"/>
                    <a:pt x="1739" y="95"/>
                  </a:cubicBezTo>
                  <a:cubicBezTo>
                    <a:pt x="1661" y="108"/>
                    <a:pt x="1581" y="113"/>
                    <a:pt x="1501" y="113"/>
                  </a:cubicBezTo>
                  <a:cubicBezTo>
                    <a:pt x="1319" y="113"/>
                    <a:pt x="1135" y="90"/>
                    <a:pt x="952" y="90"/>
                  </a:cubicBezTo>
                  <a:cubicBezTo>
                    <a:pt x="762" y="90"/>
                    <a:pt x="574" y="115"/>
                    <a:pt x="394" y="215"/>
                  </a:cubicBezTo>
                  <a:cubicBezTo>
                    <a:pt x="376" y="197"/>
                    <a:pt x="361" y="188"/>
                    <a:pt x="346" y="188"/>
                  </a:cubicBezTo>
                  <a:cubicBezTo>
                    <a:pt x="331" y="188"/>
                    <a:pt x="316" y="197"/>
                    <a:pt x="298" y="215"/>
                  </a:cubicBezTo>
                  <a:cubicBezTo>
                    <a:pt x="191" y="357"/>
                    <a:pt x="108" y="512"/>
                    <a:pt x="1" y="655"/>
                  </a:cubicBezTo>
                  <a:cubicBezTo>
                    <a:pt x="227" y="881"/>
                    <a:pt x="513" y="869"/>
                    <a:pt x="787" y="881"/>
                  </a:cubicBezTo>
                  <a:cubicBezTo>
                    <a:pt x="1114" y="887"/>
                    <a:pt x="1438" y="890"/>
                    <a:pt x="1761" y="890"/>
                  </a:cubicBezTo>
                  <a:cubicBezTo>
                    <a:pt x="2084" y="890"/>
                    <a:pt x="2406" y="887"/>
                    <a:pt x="2727" y="881"/>
                  </a:cubicBezTo>
                  <a:cubicBezTo>
                    <a:pt x="2887" y="874"/>
                    <a:pt x="3047" y="872"/>
                    <a:pt x="3206" y="872"/>
                  </a:cubicBezTo>
                  <a:cubicBezTo>
                    <a:pt x="3646" y="872"/>
                    <a:pt x="4085" y="891"/>
                    <a:pt x="4523" y="891"/>
                  </a:cubicBezTo>
                  <a:cubicBezTo>
                    <a:pt x="4994" y="891"/>
                    <a:pt x="5463" y="869"/>
                    <a:pt x="5930" y="774"/>
                  </a:cubicBezTo>
                  <a:cubicBezTo>
                    <a:pt x="6192" y="607"/>
                    <a:pt x="6323" y="405"/>
                    <a:pt x="6168" y="95"/>
                  </a:cubicBezTo>
                  <a:cubicBezTo>
                    <a:pt x="5905" y="88"/>
                    <a:pt x="5641" y="15"/>
                    <a:pt x="5381" y="15"/>
                  </a:cubicBezTo>
                  <a:cubicBezTo>
                    <a:pt x="5254" y="15"/>
                    <a:pt x="5127" y="33"/>
                    <a:pt x="5001" y="84"/>
                  </a:cubicBezTo>
                  <a:cubicBezTo>
                    <a:pt x="4627" y="34"/>
                    <a:pt x="4252" y="0"/>
                    <a:pt x="3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5"/>
            <p:cNvSpPr/>
            <p:nvPr/>
          </p:nvSpPr>
          <p:spPr>
            <a:xfrm>
              <a:off x="5878100" y="1701975"/>
              <a:ext cx="110450" cy="23450"/>
            </a:xfrm>
            <a:custGeom>
              <a:avLst/>
              <a:gdLst/>
              <a:ahLst/>
              <a:cxnLst/>
              <a:rect l="l" t="t" r="r" b="b"/>
              <a:pathLst>
                <a:path w="4418" h="938" extrusionOk="0">
                  <a:moveTo>
                    <a:pt x="1477" y="1"/>
                  </a:moveTo>
                  <a:cubicBezTo>
                    <a:pt x="1206" y="1"/>
                    <a:pt x="935" y="24"/>
                    <a:pt x="667" y="114"/>
                  </a:cubicBezTo>
                  <a:cubicBezTo>
                    <a:pt x="548" y="304"/>
                    <a:pt x="1" y="209"/>
                    <a:pt x="310" y="673"/>
                  </a:cubicBezTo>
                  <a:cubicBezTo>
                    <a:pt x="757" y="885"/>
                    <a:pt x="1214" y="924"/>
                    <a:pt x="1674" y="924"/>
                  </a:cubicBezTo>
                  <a:cubicBezTo>
                    <a:pt x="1937" y="924"/>
                    <a:pt x="2201" y="911"/>
                    <a:pt x="2465" y="911"/>
                  </a:cubicBezTo>
                  <a:cubicBezTo>
                    <a:pt x="2668" y="911"/>
                    <a:pt x="2879" y="938"/>
                    <a:pt x="3087" y="938"/>
                  </a:cubicBezTo>
                  <a:cubicBezTo>
                    <a:pt x="3342" y="938"/>
                    <a:pt x="3593" y="898"/>
                    <a:pt x="3823" y="721"/>
                  </a:cubicBezTo>
                  <a:cubicBezTo>
                    <a:pt x="4001" y="542"/>
                    <a:pt x="4084" y="257"/>
                    <a:pt x="4406" y="221"/>
                  </a:cubicBezTo>
                  <a:cubicBezTo>
                    <a:pt x="4418" y="221"/>
                    <a:pt x="4287" y="173"/>
                    <a:pt x="4227" y="126"/>
                  </a:cubicBezTo>
                  <a:cubicBezTo>
                    <a:pt x="3584" y="90"/>
                    <a:pt x="2930" y="54"/>
                    <a:pt x="2287" y="30"/>
                  </a:cubicBezTo>
                  <a:cubicBezTo>
                    <a:pt x="2019" y="24"/>
                    <a:pt x="1748"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5"/>
            <p:cNvSpPr/>
            <p:nvPr/>
          </p:nvSpPr>
          <p:spPr>
            <a:xfrm>
              <a:off x="5957575" y="1612525"/>
              <a:ext cx="88725" cy="30500"/>
            </a:xfrm>
            <a:custGeom>
              <a:avLst/>
              <a:gdLst/>
              <a:ahLst/>
              <a:cxnLst/>
              <a:rect l="l" t="t" r="r" b="b"/>
              <a:pathLst>
                <a:path w="3549" h="1220" extrusionOk="0">
                  <a:moveTo>
                    <a:pt x="2893" y="1"/>
                  </a:moveTo>
                  <a:cubicBezTo>
                    <a:pt x="2151" y="1"/>
                    <a:pt x="1409" y="48"/>
                    <a:pt x="667" y="132"/>
                  </a:cubicBezTo>
                  <a:cubicBezTo>
                    <a:pt x="586" y="102"/>
                    <a:pt x="517" y="90"/>
                    <a:pt x="459" y="90"/>
                  </a:cubicBezTo>
                  <a:cubicBezTo>
                    <a:pt x="164" y="90"/>
                    <a:pt x="150" y="428"/>
                    <a:pt x="60" y="667"/>
                  </a:cubicBezTo>
                  <a:cubicBezTo>
                    <a:pt x="13" y="751"/>
                    <a:pt x="1" y="846"/>
                    <a:pt x="36" y="953"/>
                  </a:cubicBezTo>
                  <a:cubicBezTo>
                    <a:pt x="60" y="1048"/>
                    <a:pt x="167" y="1084"/>
                    <a:pt x="239" y="1120"/>
                  </a:cubicBezTo>
                  <a:cubicBezTo>
                    <a:pt x="580" y="1195"/>
                    <a:pt x="924" y="1219"/>
                    <a:pt x="1268" y="1219"/>
                  </a:cubicBezTo>
                  <a:cubicBezTo>
                    <a:pt x="1692" y="1219"/>
                    <a:pt x="2116" y="1182"/>
                    <a:pt x="2537" y="1156"/>
                  </a:cubicBezTo>
                  <a:cubicBezTo>
                    <a:pt x="2620" y="608"/>
                    <a:pt x="2846" y="203"/>
                    <a:pt x="3465" y="191"/>
                  </a:cubicBezTo>
                  <a:cubicBezTo>
                    <a:pt x="3513" y="191"/>
                    <a:pt x="3549" y="84"/>
                    <a:pt x="3525" y="13"/>
                  </a:cubicBezTo>
                  <a:cubicBezTo>
                    <a:pt x="3314" y="5"/>
                    <a:pt x="3103" y="1"/>
                    <a:pt x="2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5"/>
            <p:cNvSpPr/>
            <p:nvPr/>
          </p:nvSpPr>
          <p:spPr>
            <a:xfrm>
              <a:off x="5500375" y="1614700"/>
              <a:ext cx="123325" cy="56000"/>
            </a:xfrm>
            <a:custGeom>
              <a:avLst/>
              <a:gdLst/>
              <a:ahLst/>
              <a:cxnLst/>
              <a:rect l="l" t="t" r="r" b="b"/>
              <a:pathLst>
                <a:path w="4933" h="2240" extrusionOk="0">
                  <a:moveTo>
                    <a:pt x="3715" y="688"/>
                  </a:moveTo>
                  <a:cubicBezTo>
                    <a:pt x="3768" y="688"/>
                    <a:pt x="3755" y="716"/>
                    <a:pt x="3745" y="742"/>
                  </a:cubicBezTo>
                  <a:lnTo>
                    <a:pt x="3745" y="742"/>
                  </a:lnTo>
                  <a:cubicBezTo>
                    <a:pt x="3735" y="723"/>
                    <a:pt x="3726" y="704"/>
                    <a:pt x="3715" y="688"/>
                  </a:cubicBezTo>
                  <a:close/>
                  <a:moveTo>
                    <a:pt x="4718" y="0"/>
                  </a:moveTo>
                  <a:cubicBezTo>
                    <a:pt x="4558" y="0"/>
                    <a:pt x="4332" y="163"/>
                    <a:pt x="4168" y="176"/>
                  </a:cubicBezTo>
                  <a:cubicBezTo>
                    <a:pt x="4168" y="188"/>
                    <a:pt x="4156" y="211"/>
                    <a:pt x="4120" y="223"/>
                  </a:cubicBezTo>
                  <a:cubicBezTo>
                    <a:pt x="4115" y="226"/>
                    <a:pt x="4108" y="228"/>
                    <a:pt x="4102" y="228"/>
                  </a:cubicBezTo>
                  <a:cubicBezTo>
                    <a:pt x="4080" y="228"/>
                    <a:pt x="4055" y="212"/>
                    <a:pt x="4037" y="176"/>
                  </a:cubicBezTo>
                  <a:cubicBezTo>
                    <a:pt x="4006" y="163"/>
                    <a:pt x="3977" y="158"/>
                    <a:pt x="3950" y="158"/>
                  </a:cubicBezTo>
                  <a:cubicBezTo>
                    <a:pt x="3816" y="158"/>
                    <a:pt x="3713" y="281"/>
                    <a:pt x="3584" y="330"/>
                  </a:cubicBezTo>
                  <a:cubicBezTo>
                    <a:pt x="3227" y="569"/>
                    <a:pt x="2787" y="521"/>
                    <a:pt x="2441" y="771"/>
                  </a:cubicBezTo>
                  <a:cubicBezTo>
                    <a:pt x="2334" y="771"/>
                    <a:pt x="2215" y="783"/>
                    <a:pt x="2156" y="902"/>
                  </a:cubicBezTo>
                  <a:cubicBezTo>
                    <a:pt x="1679" y="1009"/>
                    <a:pt x="1275" y="1295"/>
                    <a:pt x="822" y="1354"/>
                  </a:cubicBezTo>
                  <a:cubicBezTo>
                    <a:pt x="715" y="1366"/>
                    <a:pt x="620" y="1414"/>
                    <a:pt x="644" y="1533"/>
                  </a:cubicBezTo>
                  <a:cubicBezTo>
                    <a:pt x="644" y="1652"/>
                    <a:pt x="667" y="1783"/>
                    <a:pt x="536" y="1843"/>
                  </a:cubicBezTo>
                  <a:cubicBezTo>
                    <a:pt x="510" y="1853"/>
                    <a:pt x="489" y="1858"/>
                    <a:pt x="471" y="1858"/>
                  </a:cubicBezTo>
                  <a:cubicBezTo>
                    <a:pt x="369" y="1858"/>
                    <a:pt x="391" y="1705"/>
                    <a:pt x="310" y="1664"/>
                  </a:cubicBezTo>
                  <a:cubicBezTo>
                    <a:pt x="279" y="1648"/>
                    <a:pt x="247" y="1641"/>
                    <a:pt x="218" y="1641"/>
                  </a:cubicBezTo>
                  <a:cubicBezTo>
                    <a:pt x="135" y="1641"/>
                    <a:pt x="66" y="1699"/>
                    <a:pt x="48" y="1795"/>
                  </a:cubicBezTo>
                  <a:cubicBezTo>
                    <a:pt x="1" y="1973"/>
                    <a:pt x="24" y="2128"/>
                    <a:pt x="203" y="2235"/>
                  </a:cubicBezTo>
                  <a:cubicBezTo>
                    <a:pt x="215" y="2238"/>
                    <a:pt x="226" y="2240"/>
                    <a:pt x="236" y="2240"/>
                  </a:cubicBezTo>
                  <a:cubicBezTo>
                    <a:pt x="268" y="2240"/>
                    <a:pt x="292" y="2227"/>
                    <a:pt x="310" y="2200"/>
                  </a:cubicBezTo>
                  <a:cubicBezTo>
                    <a:pt x="441" y="2069"/>
                    <a:pt x="644" y="2188"/>
                    <a:pt x="763" y="2069"/>
                  </a:cubicBezTo>
                  <a:cubicBezTo>
                    <a:pt x="965" y="2021"/>
                    <a:pt x="1156" y="1950"/>
                    <a:pt x="1322" y="1795"/>
                  </a:cubicBezTo>
                  <a:cubicBezTo>
                    <a:pt x="1725" y="1546"/>
                    <a:pt x="2188" y="1462"/>
                    <a:pt x="2627" y="1356"/>
                  </a:cubicBezTo>
                  <a:lnTo>
                    <a:pt x="2627" y="1356"/>
                  </a:lnTo>
                  <a:cubicBezTo>
                    <a:pt x="2624" y="1359"/>
                    <a:pt x="2622" y="1363"/>
                    <a:pt x="2620" y="1366"/>
                  </a:cubicBezTo>
                  <a:lnTo>
                    <a:pt x="2632" y="1354"/>
                  </a:lnTo>
                  <a:lnTo>
                    <a:pt x="2632" y="1354"/>
                  </a:lnTo>
                  <a:cubicBezTo>
                    <a:pt x="2630" y="1355"/>
                    <a:pt x="2628" y="1355"/>
                    <a:pt x="2627" y="1356"/>
                  </a:cubicBezTo>
                  <a:lnTo>
                    <a:pt x="2627" y="1356"/>
                  </a:lnTo>
                  <a:cubicBezTo>
                    <a:pt x="2735" y="1193"/>
                    <a:pt x="2932" y="1316"/>
                    <a:pt x="3049" y="1200"/>
                  </a:cubicBezTo>
                  <a:cubicBezTo>
                    <a:pt x="3120" y="1104"/>
                    <a:pt x="3263" y="1128"/>
                    <a:pt x="3358" y="1069"/>
                  </a:cubicBezTo>
                  <a:cubicBezTo>
                    <a:pt x="3379" y="1081"/>
                    <a:pt x="3397" y="1086"/>
                    <a:pt x="3412" y="1086"/>
                  </a:cubicBezTo>
                  <a:cubicBezTo>
                    <a:pt x="3441" y="1086"/>
                    <a:pt x="3462" y="1068"/>
                    <a:pt x="3477" y="1045"/>
                  </a:cubicBezTo>
                  <a:cubicBezTo>
                    <a:pt x="3561" y="997"/>
                    <a:pt x="3620" y="938"/>
                    <a:pt x="3703" y="938"/>
                  </a:cubicBezTo>
                  <a:lnTo>
                    <a:pt x="3739" y="961"/>
                  </a:lnTo>
                  <a:lnTo>
                    <a:pt x="3763" y="938"/>
                  </a:lnTo>
                  <a:cubicBezTo>
                    <a:pt x="3810" y="890"/>
                    <a:pt x="3811" y="843"/>
                    <a:pt x="3799" y="807"/>
                  </a:cubicBezTo>
                  <a:lnTo>
                    <a:pt x="3799" y="807"/>
                  </a:lnTo>
                  <a:cubicBezTo>
                    <a:pt x="3835" y="829"/>
                    <a:pt x="3873" y="842"/>
                    <a:pt x="3918" y="842"/>
                  </a:cubicBezTo>
                  <a:cubicBezTo>
                    <a:pt x="3931" y="841"/>
                    <a:pt x="3944" y="841"/>
                    <a:pt x="3958" y="841"/>
                  </a:cubicBezTo>
                  <a:cubicBezTo>
                    <a:pt x="4007" y="841"/>
                    <a:pt x="4057" y="847"/>
                    <a:pt x="4107" y="847"/>
                  </a:cubicBezTo>
                  <a:cubicBezTo>
                    <a:pt x="4178" y="847"/>
                    <a:pt x="4248" y="834"/>
                    <a:pt x="4311" y="771"/>
                  </a:cubicBezTo>
                  <a:lnTo>
                    <a:pt x="4334" y="771"/>
                  </a:lnTo>
                  <a:cubicBezTo>
                    <a:pt x="4418" y="700"/>
                    <a:pt x="4537" y="711"/>
                    <a:pt x="4644" y="652"/>
                  </a:cubicBezTo>
                  <a:cubicBezTo>
                    <a:pt x="4692" y="652"/>
                    <a:pt x="4727" y="640"/>
                    <a:pt x="4763" y="592"/>
                  </a:cubicBezTo>
                  <a:cubicBezTo>
                    <a:pt x="4823" y="569"/>
                    <a:pt x="4870" y="533"/>
                    <a:pt x="4906" y="485"/>
                  </a:cubicBezTo>
                  <a:cubicBezTo>
                    <a:pt x="4933" y="107"/>
                    <a:pt x="4847" y="0"/>
                    <a:pt x="4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5"/>
            <p:cNvSpPr/>
            <p:nvPr/>
          </p:nvSpPr>
          <p:spPr>
            <a:xfrm>
              <a:off x="5877200" y="1612800"/>
              <a:ext cx="72375" cy="28250"/>
            </a:xfrm>
            <a:custGeom>
              <a:avLst/>
              <a:gdLst/>
              <a:ahLst/>
              <a:cxnLst/>
              <a:rect l="l" t="t" r="r" b="b"/>
              <a:pathLst>
                <a:path w="2895" h="1130" extrusionOk="0">
                  <a:moveTo>
                    <a:pt x="1828" y="1"/>
                  </a:moveTo>
                  <a:cubicBezTo>
                    <a:pt x="1271" y="1"/>
                    <a:pt x="716" y="70"/>
                    <a:pt x="156" y="85"/>
                  </a:cubicBezTo>
                  <a:cubicBezTo>
                    <a:pt x="1" y="371"/>
                    <a:pt x="251" y="585"/>
                    <a:pt x="299" y="835"/>
                  </a:cubicBezTo>
                  <a:cubicBezTo>
                    <a:pt x="334" y="895"/>
                    <a:pt x="370" y="954"/>
                    <a:pt x="418" y="990"/>
                  </a:cubicBezTo>
                  <a:cubicBezTo>
                    <a:pt x="703" y="1103"/>
                    <a:pt x="989" y="1130"/>
                    <a:pt x="1276" y="1130"/>
                  </a:cubicBezTo>
                  <a:cubicBezTo>
                    <a:pt x="1535" y="1130"/>
                    <a:pt x="1795" y="1108"/>
                    <a:pt x="2057" y="1108"/>
                  </a:cubicBezTo>
                  <a:cubicBezTo>
                    <a:pt x="2086" y="1108"/>
                    <a:pt x="2115" y="1108"/>
                    <a:pt x="2144" y="1109"/>
                  </a:cubicBezTo>
                  <a:cubicBezTo>
                    <a:pt x="2192" y="942"/>
                    <a:pt x="2025" y="883"/>
                    <a:pt x="1942" y="787"/>
                  </a:cubicBezTo>
                  <a:cubicBezTo>
                    <a:pt x="1704" y="514"/>
                    <a:pt x="1834" y="418"/>
                    <a:pt x="2096" y="371"/>
                  </a:cubicBezTo>
                  <a:cubicBezTo>
                    <a:pt x="2132" y="363"/>
                    <a:pt x="2168" y="360"/>
                    <a:pt x="2205" y="360"/>
                  </a:cubicBezTo>
                  <a:cubicBezTo>
                    <a:pt x="2320" y="360"/>
                    <a:pt x="2440" y="389"/>
                    <a:pt x="2553" y="389"/>
                  </a:cubicBezTo>
                  <a:cubicBezTo>
                    <a:pt x="2681" y="389"/>
                    <a:pt x="2801" y="352"/>
                    <a:pt x="2894" y="192"/>
                  </a:cubicBezTo>
                  <a:cubicBezTo>
                    <a:pt x="2870" y="168"/>
                    <a:pt x="2870" y="133"/>
                    <a:pt x="2858" y="109"/>
                  </a:cubicBezTo>
                  <a:cubicBezTo>
                    <a:pt x="2514" y="27"/>
                    <a:pt x="2170" y="1"/>
                    <a:pt x="1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5"/>
            <p:cNvSpPr/>
            <p:nvPr/>
          </p:nvSpPr>
          <p:spPr>
            <a:xfrm>
              <a:off x="6014125" y="1612450"/>
              <a:ext cx="59850" cy="29250"/>
            </a:xfrm>
            <a:custGeom>
              <a:avLst/>
              <a:gdLst/>
              <a:ahLst/>
              <a:cxnLst/>
              <a:rect l="l" t="t" r="r" b="b"/>
              <a:pathLst>
                <a:path w="2394" h="1170" extrusionOk="0">
                  <a:moveTo>
                    <a:pt x="1895" y="0"/>
                  </a:moveTo>
                  <a:cubicBezTo>
                    <a:pt x="1749" y="0"/>
                    <a:pt x="1597" y="38"/>
                    <a:pt x="1449" y="38"/>
                  </a:cubicBezTo>
                  <a:cubicBezTo>
                    <a:pt x="1378" y="38"/>
                    <a:pt x="1308" y="29"/>
                    <a:pt x="1239" y="4"/>
                  </a:cubicBezTo>
                  <a:cubicBezTo>
                    <a:pt x="1180" y="39"/>
                    <a:pt x="1120" y="99"/>
                    <a:pt x="1060" y="123"/>
                  </a:cubicBezTo>
                  <a:cubicBezTo>
                    <a:pt x="1011" y="137"/>
                    <a:pt x="957" y="142"/>
                    <a:pt x="902" y="142"/>
                  </a:cubicBezTo>
                  <a:cubicBezTo>
                    <a:pt x="770" y="142"/>
                    <a:pt x="627" y="113"/>
                    <a:pt x="498" y="113"/>
                  </a:cubicBezTo>
                  <a:cubicBezTo>
                    <a:pt x="371" y="113"/>
                    <a:pt x="257" y="142"/>
                    <a:pt x="179" y="254"/>
                  </a:cubicBezTo>
                  <a:cubicBezTo>
                    <a:pt x="1" y="492"/>
                    <a:pt x="334" y="837"/>
                    <a:pt x="239" y="1147"/>
                  </a:cubicBezTo>
                  <a:cubicBezTo>
                    <a:pt x="272" y="1159"/>
                    <a:pt x="301" y="1164"/>
                    <a:pt x="326" y="1164"/>
                  </a:cubicBezTo>
                  <a:cubicBezTo>
                    <a:pt x="427" y="1164"/>
                    <a:pt x="467" y="1078"/>
                    <a:pt x="477" y="992"/>
                  </a:cubicBezTo>
                  <a:cubicBezTo>
                    <a:pt x="548" y="897"/>
                    <a:pt x="525" y="754"/>
                    <a:pt x="608" y="670"/>
                  </a:cubicBezTo>
                  <a:cubicBezTo>
                    <a:pt x="665" y="622"/>
                    <a:pt x="727" y="568"/>
                    <a:pt x="805" y="568"/>
                  </a:cubicBezTo>
                  <a:cubicBezTo>
                    <a:pt x="842" y="568"/>
                    <a:pt x="883" y="580"/>
                    <a:pt x="929" y="611"/>
                  </a:cubicBezTo>
                  <a:cubicBezTo>
                    <a:pt x="907" y="609"/>
                    <a:pt x="885" y="608"/>
                    <a:pt x="865" y="608"/>
                  </a:cubicBezTo>
                  <a:cubicBezTo>
                    <a:pt x="745" y="608"/>
                    <a:pt x="664" y="642"/>
                    <a:pt x="644" y="754"/>
                  </a:cubicBezTo>
                  <a:cubicBezTo>
                    <a:pt x="632" y="897"/>
                    <a:pt x="715" y="980"/>
                    <a:pt x="834" y="1028"/>
                  </a:cubicBezTo>
                  <a:cubicBezTo>
                    <a:pt x="890" y="1048"/>
                    <a:pt x="947" y="1054"/>
                    <a:pt x="1005" y="1054"/>
                  </a:cubicBezTo>
                  <a:cubicBezTo>
                    <a:pt x="1089" y="1054"/>
                    <a:pt x="1174" y="1041"/>
                    <a:pt x="1258" y="1041"/>
                  </a:cubicBezTo>
                  <a:cubicBezTo>
                    <a:pt x="1350" y="1041"/>
                    <a:pt x="1440" y="1057"/>
                    <a:pt x="1525" y="1123"/>
                  </a:cubicBezTo>
                  <a:cubicBezTo>
                    <a:pt x="1587" y="1146"/>
                    <a:pt x="1650" y="1170"/>
                    <a:pt x="1715" y="1170"/>
                  </a:cubicBezTo>
                  <a:cubicBezTo>
                    <a:pt x="1750" y="1170"/>
                    <a:pt x="1785" y="1163"/>
                    <a:pt x="1822" y="1147"/>
                  </a:cubicBezTo>
                  <a:cubicBezTo>
                    <a:pt x="2120" y="968"/>
                    <a:pt x="2394" y="766"/>
                    <a:pt x="2358" y="349"/>
                  </a:cubicBezTo>
                  <a:cubicBezTo>
                    <a:pt x="2334" y="254"/>
                    <a:pt x="2311" y="158"/>
                    <a:pt x="2215" y="99"/>
                  </a:cubicBezTo>
                  <a:cubicBezTo>
                    <a:pt x="2114" y="22"/>
                    <a:pt x="2006" y="0"/>
                    <a:pt x="1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5"/>
            <p:cNvSpPr/>
            <p:nvPr/>
          </p:nvSpPr>
          <p:spPr>
            <a:xfrm>
              <a:off x="5771250" y="1608650"/>
              <a:ext cx="104200" cy="30725"/>
            </a:xfrm>
            <a:custGeom>
              <a:avLst/>
              <a:gdLst/>
              <a:ahLst/>
              <a:cxnLst/>
              <a:rect l="l" t="t" r="r" b="b"/>
              <a:pathLst>
                <a:path w="4168" h="1229" extrusionOk="0">
                  <a:moveTo>
                    <a:pt x="2847" y="490"/>
                  </a:moveTo>
                  <a:cubicBezTo>
                    <a:pt x="2862" y="497"/>
                    <a:pt x="2878" y="505"/>
                    <a:pt x="2894" y="513"/>
                  </a:cubicBezTo>
                  <a:cubicBezTo>
                    <a:pt x="2870" y="549"/>
                    <a:pt x="2989" y="608"/>
                    <a:pt x="2882" y="656"/>
                  </a:cubicBezTo>
                  <a:cubicBezTo>
                    <a:pt x="2905" y="608"/>
                    <a:pt x="2882" y="572"/>
                    <a:pt x="2870" y="525"/>
                  </a:cubicBezTo>
                  <a:cubicBezTo>
                    <a:pt x="2862" y="513"/>
                    <a:pt x="2855" y="501"/>
                    <a:pt x="2847" y="490"/>
                  </a:cubicBezTo>
                  <a:close/>
                  <a:moveTo>
                    <a:pt x="72" y="1"/>
                  </a:moveTo>
                  <a:cubicBezTo>
                    <a:pt x="24" y="37"/>
                    <a:pt x="0" y="72"/>
                    <a:pt x="48" y="168"/>
                  </a:cubicBezTo>
                  <a:cubicBezTo>
                    <a:pt x="60" y="239"/>
                    <a:pt x="96" y="299"/>
                    <a:pt x="155" y="358"/>
                  </a:cubicBezTo>
                  <a:cubicBezTo>
                    <a:pt x="215" y="418"/>
                    <a:pt x="179" y="489"/>
                    <a:pt x="179" y="572"/>
                  </a:cubicBezTo>
                  <a:cubicBezTo>
                    <a:pt x="179" y="584"/>
                    <a:pt x="191" y="608"/>
                    <a:pt x="191" y="644"/>
                  </a:cubicBezTo>
                  <a:cubicBezTo>
                    <a:pt x="215" y="656"/>
                    <a:pt x="238" y="691"/>
                    <a:pt x="250" y="703"/>
                  </a:cubicBezTo>
                  <a:cubicBezTo>
                    <a:pt x="319" y="758"/>
                    <a:pt x="382" y="783"/>
                    <a:pt x="441" y="783"/>
                  </a:cubicBezTo>
                  <a:cubicBezTo>
                    <a:pt x="535" y="783"/>
                    <a:pt x="617" y="718"/>
                    <a:pt x="691" y="608"/>
                  </a:cubicBezTo>
                  <a:cubicBezTo>
                    <a:pt x="727" y="537"/>
                    <a:pt x="738" y="453"/>
                    <a:pt x="810" y="406"/>
                  </a:cubicBezTo>
                  <a:cubicBezTo>
                    <a:pt x="989" y="379"/>
                    <a:pt x="1180" y="366"/>
                    <a:pt x="1371" y="366"/>
                  </a:cubicBezTo>
                  <a:cubicBezTo>
                    <a:pt x="1434" y="366"/>
                    <a:pt x="1498" y="367"/>
                    <a:pt x="1560" y="370"/>
                  </a:cubicBezTo>
                  <a:cubicBezTo>
                    <a:pt x="1692" y="451"/>
                    <a:pt x="1828" y="474"/>
                    <a:pt x="1966" y="474"/>
                  </a:cubicBezTo>
                  <a:cubicBezTo>
                    <a:pt x="2153" y="474"/>
                    <a:pt x="2342" y="431"/>
                    <a:pt x="2528" y="431"/>
                  </a:cubicBezTo>
                  <a:cubicBezTo>
                    <a:pt x="2560" y="431"/>
                    <a:pt x="2591" y="433"/>
                    <a:pt x="2623" y="436"/>
                  </a:cubicBezTo>
                  <a:lnTo>
                    <a:pt x="2623" y="436"/>
                  </a:lnTo>
                  <a:cubicBezTo>
                    <a:pt x="2279" y="545"/>
                    <a:pt x="2144" y="723"/>
                    <a:pt x="2524" y="1049"/>
                  </a:cubicBezTo>
                  <a:cubicBezTo>
                    <a:pt x="2819" y="1186"/>
                    <a:pt x="3121" y="1228"/>
                    <a:pt x="3427" y="1228"/>
                  </a:cubicBezTo>
                  <a:cubicBezTo>
                    <a:pt x="3653" y="1228"/>
                    <a:pt x="3880" y="1205"/>
                    <a:pt x="4108" y="1180"/>
                  </a:cubicBezTo>
                  <a:cubicBezTo>
                    <a:pt x="4167" y="1025"/>
                    <a:pt x="4048" y="965"/>
                    <a:pt x="3953" y="906"/>
                  </a:cubicBezTo>
                  <a:cubicBezTo>
                    <a:pt x="3846" y="870"/>
                    <a:pt x="3786" y="811"/>
                    <a:pt x="3775" y="691"/>
                  </a:cubicBezTo>
                  <a:cubicBezTo>
                    <a:pt x="3763" y="611"/>
                    <a:pt x="3763" y="541"/>
                    <a:pt x="3730" y="483"/>
                  </a:cubicBezTo>
                  <a:lnTo>
                    <a:pt x="3730" y="483"/>
                  </a:lnTo>
                  <a:cubicBezTo>
                    <a:pt x="3733" y="457"/>
                    <a:pt x="3733" y="418"/>
                    <a:pt x="3714" y="418"/>
                  </a:cubicBezTo>
                  <a:cubicBezTo>
                    <a:pt x="3708" y="418"/>
                    <a:pt x="3701" y="422"/>
                    <a:pt x="3691" y="430"/>
                  </a:cubicBezTo>
                  <a:cubicBezTo>
                    <a:pt x="3674" y="444"/>
                    <a:pt x="3662" y="449"/>
                    <a:pt x="3654" y="449"/>
                  </a:cubicBezTo>
                  <a:cubicBezTo>
                    <a:pt x="3630" y="449"/>
                    <a:pt x="3652" y="394"/>
                    <a:pt x="3715" y="394"/>
                  </a:cubicBezTo>
                  <a:cubicBezTo>
                    <a:pt x="3834" y="394"/>
                    <a:pt x="3929" y="358"/>
                    <a:pt x="3989" y="275"/>
                  </a:cubicBezTo>
                  <a:cubicBezTo>
                    <a:pt x="3917" y="239"/>
                    <a:pt x="3822" y="191"/>
                    <a:pt x="3727" y="180"/>
                  </a:cubicBezTo>
                  <a:cubicBezTo>
                    <a:pt x="2513" y="49"/>
                    <a:pt x="1298"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5"/>
            <p:cNvSpPr/>
            <p:nvPr/>
          </p:nvSpPr>
          <p:spPr>
            <a:xfrm>
              <a:off x="6059975" y="1620375"/>
              <a:ext cx="116400" cy="25225"/>
            </a:xfrm>
            <a:custGeom>
              <a:avLst/>
              <a:gdLst/>
              <a:ahLst/>
              <a:cxnLst/>
              <a:rect l="l" t="t" r="r" b="b"/>
              <a:pathLst>
                <a:path w="4656" h="1009" extrusionOk="0">
                  <a:moveTo>
                    <a:pt x="688" y="0"/>
                  </a:moveTo>
                  <a:cubicBezTo>
                    <a:pt x="615" y="0"/>
                    <a:pt x="527" y="43"/>
                    <a:pt x="429" y="115"/>
                  </a:cubicBezTo>
                  <a:cubicBezTo>
                    <a:pt x="322" y="342"/>
                    <a:pt x="369" y="663"/>
                    <a:pt x="12" y="711"/>
                  </a:cubicBezTo>
                  <a:cubicBezTo>
                    <a:pt x="0" y="711"/>
                    <a:pt x="0" y="794"/>
                    <a:pt x="0" y="842"/>
                  </a:cubicBezTo>
                  <a:cubicBezTo>
                    <a:pt x="536" y="877"/>
                    <a:pt x="1060" y="913"/>
                    <a:pt x="1584" y="949"/>
                  </a:cubicBezTo>
                  <a:cubicBezTo>
                    <a:pt x="2596" y="973"/>
                    <a:pt x="3596" y="996"/>
                    <a:pt x="4608" y="1008"/>
                  </a:cubicBezTo>
                  <a:cubicBezTo>
                    <a:pt x="4656" y="937"/>
                    <a:pt x="4656" y="877"/>
                    <a:pt x="4608" y="794"/>
                  </a:cubicBezTo>
                  <a:cubicBezTo>
                    <a:pt x="4441" y="663"/>
                    <a:pt x="4263" y="663"/>
                    <a:pt x="4072" y="651"/>
                  </a:cubicBezTo>
                  <a:lnTo>
                    <a:pt x="3763" y="651"/>
                  </a:lnTo>
                  <a:cubicBezTo>
                    <a:pt x="3709" y="653"/>
                    <a:pt x="3655" y="654"/>
                    <a:pt x="3601" y="654"/>
                  </a:cubicBezTo>
                  <a:cubicBezTo>
                    <a:pt x="3330" y="654"/>
                    <a:pt x="3054" y="629"/>
                    <a:pt x="2786" y="580"/>
                  </a:cubicBezTo>
                  <a:cubicBezTo>
                    <a:pt x="2703" y="580"/>
                    <a:pt x="2644" y="580"/>
                    <a:pt x="2584" y="592"/>
                  </a:cubicBezTo>
                  <a:cubicBezTo>
                    <a:pt x="2501" y="603"/>
                    <a:pt x="2405" y="615"/>
                    <a:pt x="2322" y="615"/>
                  </a:cubicBezTo>
                  <a:cubicBezTo>
                    <a:pt x="2227" y="603"/>
                    <a:pt x="2155" y="592"/>
                    <a:pt x="2072" y="556"/>
                  </a:cubicBezTo>
                  <a:cubicBezTo>
                    <a:pt x="1798" y="508"/>
                    <a:pt x="1810" y="151"/>
                    <a:pt x="1572" y="68"/>
                  </a:cubicBezTo>
                  <a:cubicBezTo>
                    <a:pt x="1560" y="66"/>
                    <a:pt x="1548" y="65"/>
                    <a:pt x="1536" y="65"/>
                  </a:cubicBezTo>
                  <a:cubicBezTo>
                    <a:pt x="1293" y="65"/>
                    <a:pt x="1263" y="463"/>
                    <a:pt x="1023" y="463"/>
                  </a:cubicBezTo>
                  <a:cubicBezTo>
                    <a:pt x="982" y="463"/>
                    <a:pt x="936" y="451"/>
                    <a:pt x="881" y="425"/>
                  </a:cubicBezTo>
                  <a:cubicBezTo>
                    <a:pt x="858" y="365"/>
                    <a:pt x="881" y="318"/>
                    <a:pt x="881" y="258"/>
                  </a:cubicBezTo>
                  <a:cubicBezTo>
                    <a:pt x="854" y="75"/>
                    <a:pt x="785" y="0"/>
                    <a:pt x="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5"/>
            <p:cNvSpPr/>
            <p:nvPr/>
          </p:nvSpPr>
          <p:spPr>
            <a:xfrm>
              <a:off x="5783750" y="1701600"/>
              <a:ext cx="67600" cy="21000"/>
            </a:xfrm>
            <a:custGeom>
              <a:avLst/>
              <a:gdLst/>
              <a:ahLst/>
              <a:cxnLst/>
              <a:rect l="l" t="t" r="r" b="b"/>
              <a:pathLst>
                <a:path w="2704" h="840" extrusionOk="0">
                  <a:moveTo>
                    <a:pt x="653" y="1"/>
                  </a:moveTo>
                  <a:cubicBezTo>
                    <a:pt x="488" y="1"/>
                    <a:pt x="322" y="7"/>
                    <a:pt x="155" y="21"/>
                  </a:cubicBezTo>
                  <a:cubicBezTo>
                    <a:pt x="96" y="212"/>
                    <a:pt x="48" y="391"/>
                    <a:pt x="0" y="569"/>
                  </a:cubicBezTo>
                  <a:cubicBezTo>
                    <a:pt x="358" y="778"/>
                    <a:pt x="725" y="840"/>
                    <a:pt x="1098" y="840"/>
                  </a:cubicBezTo>
                  <a:cubicBezTo>
                    <a:pt x="1533" y="840"/>
                    <a:pt x="1975" y="756"/>
                    <a:pt x="2417" y="724"/>
                  </a:cubicBezTo>
                  <a:cubicBezTo>
                    <a:pt x="2703" y="581"/>
                    <a:pt x="2679" y="426"/>
                    <a:pt x="2382" y="391"/>
                  </a:cubicBezTo>
                  <a:cubicBezTo>
                    <a:pt x="2024" y="343"/>
                    <a:pt x="1691" y="367"/>
                    <a:pt x="1310" y="272"/>
                  </a:cubicBezTo>
                  <a:lnTo>
                    <a:pt x="1310" y="272"/>
                  </a:lnTo>
                  <a:cubicBezTo>
                    <a:pt x="1720" y="327"/>
                    <a:pt x="1958" y="358"/>
                    <a:pt x="2119" y="358"/>
                  </a:cubicBezTo>
                  <a:cubicBezTo>
                    <a:pt x="2341" y="358"/>
                    <a:pt x="2416" y="298"/>
                    <a:pt x="2596" y="152"/>
                  </a:cubicBezTo>
                  <a:cubicBezTo>
                    <a:pt x="1941" y="96"/>
                    <a:pt x="1302"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5"/>
            <p:cNvSpPr/>
            <p:nvPr/>
          </p:nvSpPr>
          <p:spPr>
            <a:xfrm>
              <a:off x="5655750" y="1608475"/>
              <a:ext cx="56000" cy="19700"/>
            </a:xfrm>
            <a:custGeom>
              <a:avLst/>
              <a:gdLst/>
              <a:ahLst/>
              <a:cxnLst/>
              <a:rect l="l" t="t" r="r" b="b"/>
              <a:pathLst>
                <a:path w="2240" h="788" extrusionOk="0">
                  <a:moveTo>
                    <a:pt x="781" y="1"/>
                  </a:moveTo>
                  <a:cubicBezTo>
                    <a:pt x="555" y="1"/>
                    <a:pt x="326" y="15"/>
                    <a:pt x="96" y="20"/>
                  </a:cubicBezTo>
                  <a:cubicBezTo>
                    <a:pt x="1" y="246"/>
                    <a:pt x="96" y="413"/>
                    <a:pt x="239" y="544"/>
                  </a:cubicBezTo>
                  <a:cubicBezTo>
                    <a:pt x="567" y="595"/>
                    <a:pt x="877" y="734"/>
                    <a:pt x="1207" y="734"/>
                  </a:cubicBezTo>
                  <a:cubicBezTo>
                    <a:pt x="1261" y="734"/>
                    <a:pt x="1315" y="731"/>
                    <a:pt x="1370" y="722"/>
                  </a:cubicBezTo>
                  <a:cubicBezTo>
                    <a:pt x="1471" y="776"/>
                    <a:pt x="1575" y="788"/>
                    <a:pt x="1681" y="788"/>
                  </a:cubicBezTo>
                  <a:cubicBezTo>
                    <a:pt x="1765" y="788"/>
                    <a:pt x="1851" y="780"/>
                    <a:pt x="1937" y="780"/>
                  </a:cubicBezTo>
                  <a:cubicBezTo>
                    <a:pt x="1958" y="780"/>
                    <a:pt x="1979" y="781"/>
                    <a:pt x="2001" y="782"/>
                  </a:cubicBezTo>
                  <a:cubicBezTo>
                    <a:pt x="2239" y="675"/>
                    <a:pt x="2132" y="556"/>
                    <a:pt x="2001" y="484"/>
                  </a:cubicBezTo>
                  <a:cubicBezTo>
                    <a:pt x="1834" y="413"/>
                    <a:pt x="1727" y="294"/>
                    <a:pt x="1668" y="127"/>
                  </a:cubicBezTo>
                  <a:cubicBezTo>
                    <a:pt x="1376" y="25"/>
                    <a:pt x="1080"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5"/>
            <p:cNvSpPr/>
            <p:nvPr/>
          </p:nvSpPr>
          <p:spPr>
            <a:xfrm>
              <a:off x="5770350" y="1612425"/>
              <a:ext cx="45575" cy="21100"/>
            </a:xfrm>
            <a:custGeom>
              <a:avLst/>
              <a:gdLst/>
              <a:ahLst/>
              <a:cxnLst/>
              <a:rect l="l" t="t" r="r" b="b"/>
              <a:pathLst>
                <a:path w="1823" h="844" extrusionOk="0">
                  <a:moveTo>
                    <a:pt x="962" y="1"/>
                  </a:moveTo>
                  <a:cubicBezTo>
                    <a:pt x="809" y="1"/>
                    <a:pt x="661" y="24"/>
                    <a:pt x="524" y="124"/>
                  </a:cubicBezTo>
                  <a:cubicBezTo>
                    <a:pt x="572" y="159"/>
                    <a:pt x="620" y="219"/>
                    <a:pt x="655" y="267"/>
                  </a:cubicBezTo>
                  <a:cubicBezTo>
                    <a:pt x="610" y="418"/>
                    <a:pt x="536" y="488"/>
                    <a:pt x="436" y="488"/>
                  </a:cubicBezTo>
                  <a:cubicBezTo>
                    <a:pt x="378" y="488"/>
                    <a:pt x="312" y="465"/>
                    <a:pt x="239" y="421"/>
                  </a:cubicBezTo>
                  <a:cubicBezTo>
                    <a:pt x="211" y="385"/>
                    <a:pt x="170" y="370"/>
                    <a:pt x="126" y="370"/>
                  </a:cubicBezTo>
                  <a:cubicBezTo>
                    <a:pt x="112" y="370"/>
                    <a:pt x="98" y="371"/>
                    <a:pt x="84" y="374"/>
                  </a:cubicBezTo>
                  <a:cubicBezTo>
                    <a:pt x="24" y="445"/>
                    <a:pt x="1" y="540"/>
                    <a:pt x="36" y="636"/>
                  </a:cubicBezTo>
                  <a:cubicBezTo>
                    <a:pt x="84" y="731"/>
                    <a:pt x="167" y="755"/>
                    <a:pt x="239" y="814"/>
                  </a:cubicBezTo>
                  <a:cubicBezTo>
                    <a:pt x="570" y="822"/>
                    <a:pt x="906" y="844"/>
                    <a:pt x="1240" y="844"/>
                  </a:cubicBezTo>
                  <a:cubicBezTo>
                    <a:pt x="1435" y="844"/>
                    <a:pt x="1629" y="836"/>
                    <a:pt x="1822" y="814"/>
                  </a:cubicBezTo>
                  <a:cubicBezTo>
                    <a:pt x="1632" y="576"/>
                    <a:pt x="1810" y="219"/>
                    <a:pt x="1548" y="5"/>
                  </a:cubicBezTo>
                  <a:cubicBezTo>
                    <a:pt x="1489" y="15"/>
                    <a:pt x="1429" y="19"/>
                    <a:pt x="1368" y="19"/>
                  </a:cubicBezTo>
                  <a:cubicBezTo>
                    <a:pt x="1233" y="19"/>
                    <a:pt x="1096"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5"/>
            <p:cNvSpPr/>
            <p:nvPr/>
          </p:nvSpPr>
          <p:spPr>
            <a:xfrm>
              <a:off x="5410475" y="1700900"/>
              <a:ext cx="68200" cy="19100"/>
            </a:xfrm>
            <a:custGeom>
              <a:avLst/>
              <a:gdLst/>
              <a:ahLst/>
              <a:cxnLst/>
              <a:rect l="l" t="t" r="r" b="b"/>
              <a:pathLst>
                <a:path w="2728" h="764" extrusionOk="0">
                  <a:moveTo>
                    <a:pt x="1906" y="0"/>
                  </a:moveTo>
                  <a:cubicBezTo>
                    <a:pt x="1840" y="0"/>
                    <a:pt x="1774" y="4"/>
                    <a:pt x="1704" y="14"/>
                  </a:cubicBezTo>
                  <a:cubicBezTo>
                    <a:pt x="1686" y="9"/>
                    <a:pt x="1672" y="7"/>
                    <a:pt x="1658" y="7"/>
                  </a:cubicBezTo>
                  <a:cubicBezTo>
                    <a:pt x="1635" y="7"/>
                    <a:pt x="1615" y="15"/>
                    <a:pt x="1584" y="38"/>
                  </a:cubicBezTo>
                  <a:cubicBezTo>
                    <a:pt x="1440" y="165"/>
                    <a:pt x="1278" y="191"/>
                    <a:pt x="1112" y="191"/>
                  </a:cubicBezTo>
                  <a:cubicBezTo>
                    <a:pt x="997" y="191"/>
                    <a:pt x="879" y="178"/>
                    <a:pt x="764" y="178"/>
                  </a:cubicBezTo>
                  <a:cubicBezTo>
                    <a:pt x="703" y="178"/>
                    <a:pt x="643" y="182"/>
                    <a:pt x="584" y="192"/>
                  </a:cubicBezTo>
                  <a:cubicBezTo>
                    <a:pt x="584" y="216"/>
                    <a:pt x="572" y="216"/>
                    <a:pt x="549" y="228"/>
                  </a:cubicBezTo>
                  <a:cubicBezTo>
                    <a:pt x="540" y="231"/>
                    <a:pt x="530" y="233"/>
                    <a:pt x="520" y="233"/>
                  </a:cubicBezTo>
                  <a:cubicBezTo>
                    <a:pt x="491" y="233"/>
                    <a:pt x="459" y="219"/>
                    <a:pt x="441" y="192"/>
                  </a:cubicBezTo>
                  <a:cubicBezTo>
                    <a:pt x="406" y="133"/>
                    <a:pt x="346" y="97"/>
                    <a:pt x="299" y="49"/>
                  </a:cubicBezTo>
                  <a:cubicBezTo>
                    <a:pt x="279" y="40"/>
                    <a:pt x="259" y="35"/>
                    <a:pt x="240" y="35"/>
                  </a:cubicBezTo>
                  <a:cubicBezTo>
                    <a:pt x="190" y="35"/>
                    <a:pt x="143" y="66"/>
                    <a:pt x="108" y="109"/>
                  </a:cubicBezTo>
                  <a:cubicBezTo>
                    <a:pt x="1" y="288"/>
                    <a:pt x="1" y="454"/>
                    <a:pt x="120" y="633"/>
                  </a:cubicBezTo>
                  <a:cubicBezTo>
                    <a:pt x="239" y="728"/>
                    <a:pt x="382" y="764"/>
                    <a:pt x="525" y="764"/>
                  </a:cubicBezTo>
                  <a:cubicBezTo>
                    <a:pt x="596" y="764"/>
                    <a:pt x="668" y="764"/>
                    <a:pt x="739" y="752"/>
                  </a:cubicBezTo>
                  <a:cubicBezTo>
                    <a:pt x="1217" y="699"/>
                    <a:pt x="1694" y="580"/>
                    <a:pt x="2180" y="580"/>
                  </a:cubicBezTo>
                  <a:cubicBezTo>
                    <a:pt x="2239" y="580"/>
                    <a:pt x="2299" y="581"/>
                    <a:pt x="2358" y="585"/>
                  </a:cubicBezTo>
                  <a:cubicBezTo>
                    <a:pt x="2382" y="597"/>
                    <a:pt x="2418" y="597"/>
                    <a:pt x="2454" y="609"/>
                  </a:cubicBezTo>
                  <a:cubicBezTo>
                    <a:pt x="2727" y="419"/>
                    <a:pt x="2727" y="216"/>
                    <a:pt x="2454" y="14"/>
                  </a:cubicBezTo>
                  <a:cubicBezTo>
                    <a:pt x="2406" y="73"/>
                    <a:pt x="2361" y="103"/>
                    <a:pt x="2317" y="103"/>
                  </a:cubicBezTo>
                  <a:cubicBezTo>
                    <a:pt x="2272" y="103"/>
                    <a:pt x="2227" y="73"/>
                    <a:pt x="2180" y="14"/>
                  </a:cubicBezTo>
                  <a:cubicBezTo>
                    <a:pt x="2084" y="7"/>
                    <a:pt x="1995" y="0"/>
                    <a:pt x="1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5"/>
            <p:cNvSpPr/>
            <p:nvPr/>
          </p:nvSpPr>
          <p:spPr>
            <a:xfrm>
              <a:off x="5803700" y="1613125"/>
              <a:ext cx="41675" cy="22150"/>
            </a:xfrm>
            <a:custGeom>
              <a:avLst/>
              <a:gdLst/>
              <a:ahLst/>
              <a:cxnLst/>
              <a:rect l="l" t="t" r="r" b="b"/>
              <a:pathLst>
                <a:path w="1667" h="886" extrusionOk="0">
                  <a:moveTo>
                    <a:pt x="214" y="1"/>
                  </a:moveTo>
                  <a:cubicBezTo>
                    <a:pt x="322" y="251"/>
                    <a:pt x="119" y="429"/>
                    <a:pt x="0" y="632"/>
                  </a:cubicBezTo>
                  <a:cubicBezTo>
                    <a:pt x="191" y="727"/>
                    <a:pt x="381" y="643"/>
                    <a:pt x="488" y="822"/>
                  </a:cubicBezTo>
                  <a:cubicBezTo>
                    <a:pt x="623" y="856"/>
                    <a:pt x="759" y="886"/>
                    <a:pt x="894" y="886"/>
                  </a:cubicBezTo>
                  <a:cubicBezTo>
                    <a:pt x="997" y="886"/>
                    <a:pt x="1100" y="868"/>
                    <a:pt x="1203" y="822"/>
                  </a:cubicBezTo>
                  <a:cubicBezTo>
                    <a:pt x="1048" y="393"/>
                    <a:pt x="1048" y="393"/>
                    <a:pt x="1488" y="239"/>
                  </a:cubicBezTo>
                  <a:cubicBezTo>
                    <a:pt x="1488" y="251"/>
                    <a:pt x="1500" y="274"/>
                    <a:pt x="1524" y="286"/>
                  </a:cubicBezTo>
                  <a:cubicBezTo>
                    <a:pt x="1535" y="289"/>
                    <a:pt x="1546" y="291"/>
                    <a:pt x="1556" y="291"/>
                  </a:cubicBezTo>
                  <a:cubicBezTo>
                    <a:pt x="1588" y="291"/>
                    <a:pt x="1613" y="275"/>
                    <a:pt x="1631" y="239"/>
                  </a:cubicBezTo>
                  <a:cubicBezTo>
                    <a:pt x="1643" y="227"/>
                    <a:pt x="1667" y="191"/>
                    <a:pt x="1667" y="179"/>
                  </a:cubicBezTo>
                  <a:cubicBezTo>
                    <a:pt x="1667" y="167"/>
                    <a:pt x="1643" y="131"/>
                    <a:pt x="1631" y="131"/>
                  </a:cubicBezTo>
                  <a:cubicBezTo>
                    <a:pt x="1155" y="108"/>
                    <a:pt x="679" y="13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5"/>
            <p:cNvSpPr/>
            <p:nvPr/>
          </p:nvSpPr>
          <p:spPr>
            <a:xfrm>
              <a:off x="6020375" y="1623550"/>
              <a:ext cx="32475" cy="18575"/>
            </a:xfrm>
            <a:custGeom>
              <a:avLst/>
              <a:gdLst/>
              <a:ahLst/>
              <a:cxnLst/>
              <a:rect l="l" t="t" r="r" b="b"/>
              <a:pathLst>
                <a:path w="1299" h="743" extrusionOk="0">
                  <a:moveTo>
                    <a:pt x="766" y="0"/>
                  </a:moveTo>
                  <a:cubicBezTo>
                    <a:pt x="647" y="0"/>
                    <a:pt x="519" y="24"/>
                    <a:pt x="406" y="72"/>
                  </a:cubicBezTo>
                  <a:cubicBezTo>
                    <a:pt x="275" y="119"/>
                    <a:pt x="239" y="215"/>
                    <a:pt x="227" y="346"/>
                  </a:cubicBezTo>
                  <a:cubicBezTo>
                    <a:pt x="215" y="488"/>
                    <a:pt x="144" y="607"/>
                    <a:pt x="1" y="703"/>
                  </a:cubicBezTo>
                  <a:cubicBezTo>
                    <a:pt x="158" y="733"/>
                    <a:pt x="315" y="743"/>
                    <a:pt x="470" y="743"/>
                  </a:cubicBezTo>
                  <a:cubicBezTo>
                    <a:pt x="748" y="743"/>
                    <a:pt x="1023" y="710"/>
                    <a:pt x="1299" y="703"/>
                  </a:cubicBezTo>
                  <a:cubicBezTo>
                    <a:pt x="1144" y="381"/>
                    <a:pt x="679" y="715"/>
                    <a:pt x="537" y="346"/>
                  </a:cubicBezTo>
                  <a:cubicBezTo>
                    <a:pt x="594" y="297"/>
                    <a:pt x="645" y="282"/>
                    <a:pt x="692" y="282"/>
                  </a:cubicBezTo>
                  <a:cubicBezTo>
                    <a:pt x="761" y="282"/>
                    <a:pt x="823" y="315"/>
                    <a:pt x="894" y="322"/>
                  </a:cubicBezTo>
                  <a:cubicBezTo>
                    <a:pt x="928" y="329"/>
                    <a:pt x="959" y="332"/>
                    <a:pt x="986" y="332"/>
                  </a:cubicBezTo>
                  <a:cubicBezTo>
                    <a:pt x="1182" y="332"/>
                    <a:pt x="1218" y="166"/>
                    <a:pt x="1072" y="72"/>
                  </a:cubicBezTo>
                  <a:cubicBezTo>
                    <a:pt x="995" y="24"/>
                    <a:pt x="885" y="0"/>
                    <a:pt x="7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5"/>
            <p:cNvSpPr/>
            <p:nvPr/>
          </p:nvSpPr>
          <p:spPr>
            <a:xfrm>
              <a:off x="5622125" y="1608375"/>
              <a:ext cx="40500" cy="16800"/>
            </a:xfrm>
            <a:custGeom>
              <a:avLst/>
              <a:gdLst/>
              <a:ahLst/>
              <a:cxnLst/>
              <a:rect l="l" t="t" r="r" b="b"/>
              <a:pathLst>
                <a:path w="1620" h="672" extrusionOk="0">
                  <a:moveTo>
                    <a:pt x="1286" y="0"/>
                  </a:moveTo>
                  <a:cubicBezTo>
                    <a:pt x="1165" y="74"/>
                    <a:pt x="1033" y="91"/>
                    <a:pt x="898" y="91"/>
                  </a:cubicBezTo>
                  <a:cubicBezTo>
                    <a:pt x="792" y="91"/>
                    <a:pt x="685" y="81"/>
                    <a:pt x="578" y="81"/>
                  </a:cubicBezTo>
                  <a:cubicBezTo>
                    <a:pt x="471" y="81"/>
                    <a:pt x="364" y="91"/>
                    <a:pt x="262" y="131"/>
                  </a:cubicBezTo>
                  <a:lnTo>
                    <a:pt x="262" y="119"/>
                  </a:lnTo>
                  <a:cubicBezTo>
                    <a:pt x="191" y="238"/>
                    <a:pt x="0" y="369"/>
                    <a:pt x="131" y="524"/>
                  </a:cubicBezTo>
                  <a:cubicBezTo>
                    <a:pt x="221" y="636"/>
                    <a:pt x="334" y="672"/>
                    <a:pt x="456" y="672"/>
                  </a:cubicBezTo>
                  <a:cubicBezTo>
                    <a:pt x="592" y="672"/>
                    <a:pt x="737" y="627"/>
                    <a:pt x="869" y="595"/>
                  </a:cubicBezTo>
                  <a:cubicBezTo>
                    <a:pt x="956" y="532"/>
                    <a:pt x="1049" y="504"/>
                    <a:pt x="1143" y="504"/>
                  </a:cubicBezTo>
                  <a:cubicBezTo>
                    <a:pt x="1242" y="504"/>
                    <a:pt x="1343" y="535"/>
                    <a:pt x="1441" y="583"/>
                  </a:cubicBezTo>
                  <a:cubicBezTo>
                    <a:pt x="1458" y="588"/>
                    <a:pt x="1474" y="591"/>
                    <a:pt x="1490" y="591"/>
                  </a:cubicBezTo>
                  <a:cubicBezTo>
                    <a:pt x="1516" y="591"/>
                    <a:pt x="1542" y="582"/>
                    <a:pt x="1572" y="560"/>
                  </a:cubicBezTo>
                  <a:cubicBezTo>
                    <a:pt x="1620" y="357"/>
                    <a:pt x="1524" y="191"/>
                    <a:pt x="1441" y="24"/>
                  </a:cubicBezTo>
                  <a:cubicBezTo>
                    <a:pt x="1393" y="24"/>
                    <a:pt x="1346" y="12"/>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5"/>
            <p:cNvSpPr/>
            <p:nvPr/>
          </p:nvSpPr>
          <p:spPr>
            <a:xfrm>
              <a:off x="5807250" y="1704825"/>
              <a:ext cx="56000" cy="13550"/>
            </a:xfrm>
            <a:custGeom>
              <a:avLst/>
              <a:gdLst/>
              <a:ahLst/>
              <a:cxnLst/>
              <a:rect l="l" t="t" r="r" b="b"/>
              <a:pathLst>
                <a:path w="2240" h="542" extrusionOk="0">
                  <a:moveTo>
                    <a:pt x="1829" y="1"/>
                  </a:moveTo>
                  <a:cubicBezTo>
                    <a:pt x="1771" y="1"/>
                    <a:pt x="1714" y="11"/>
                    <a:pt x="1656" y="35"/>
                  </a:cubicBezTo>
                  <a:cubicBezTo>
                    <a:pt x="1530" y="161"/>
                    <a:pt x="1388" y="204"/>
                    <a:pt x="1244" y="204"/>
                  </a:cubicBezTo>
                  <a:cubicBezTo>
                    <a:pt x="1116" y="204"/>
                    <a:pt x="988" y="170"/>
                    <a:pt x="870" y="131"/>
                  </a:cubicBezTo>
                  <a:cubicBezTo>
                    <a:pt x="770" y="97"/>
                    <a:pt x="675" y="85"/>
                    <a:pt x="584" y="85"/>
                  </a:cubicBezTo>
                  <a:cubicBezTo>
                    <a:pt x="383" y="85"/>
                    <a:pt x="197" y="145"/>
                    <a:pt x="1" y="178"/>
                  </a:cubicBezTo>
                  <a:cubicBezTo>
                    <a:pt x="139" y="302"/>
                    <a:pt x="299" y="319"/>
                    <a:pt x="462" y="319"/>
                  </a:cubicBezTo>
                  <a:cubicBezTo>
                    <a:pt x="525" y="319"/>
                    <a:pt x="589" y="316"/>
                    <a:pt x="651" y="316"/>
                  </a:cubicBezTo>
                  <a:cubicBezTo>
                    <a:pt x="693" y="316"/>
                    <a:pt x="734" y="317"/>
                    <a:pt x="775" y="321"/>
                  </a:cubicBezTo>
                  <a:cubicBezTo>
                    <a:pt x="805" y="325"/>
                    <a:pt x="836" y="326"/>
                    <a:pt x="867" y="326"/>
                  </a:cubicBezTo>
                  <a:cubicBezTo>
                    <a:pt x="986" y="326"/>
                    <a:pt x="1108" y="305"/>
                    <a:pt x="1229" y="305"/>
                  </a:cubicBezTo>
                  <a:cubicBezTo>
                    <a:pt x="1374" y="305"/>
                    <a:pt x="1516" y="336"/>
                    <a:pt x="1644" y="476"/>
                  </a:cubicBezTo>
                  <a:cubicBezTo>
                    <a:pt x="1712" y="527"/>
                    <a:pt x="1785" y="541"/>
                    <a:pt x="1865" y="541"/>
                  </a:cubicBezTo>
                  <a:cubicBezTo>
                    <a:pt x="1897" y="541"/>
                    <a:pt x="1931" y="539"/>
                    <a:pt x="1965" y="535"/>
                  </a:cubicBezTo>
                  <a:cubicBezTo>
                    <a:pt x="2132" y="393"/>
                    <a:pt x="2239" y="262"/>
                    <a:pt x="2085" y="59"/>
                  </a:cubicBezTo>
                  <a:cubicBezTo>
                    <a:pt x="1999" y="24"/>
                    <a:pt x="1914"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5"/>
            <p:cNvSpPr/>
            <p:nvPr/>
          </p:nvSpPr>
          <p:spPr>
            <a:xfrm>
              <a:off x="5914725" y="1618125"/>
              <a:ext cx="30675" cy="22700"/>
            </a:xfrm>
            <a:custGeom>
              <a:avLst/>
              <a:gdLst/>
              <a:ahLst/>
              <a:cxnLst/>
              <a:rect l="l" t="t" r="r" b="b"/>
              <a:pathLst>
                <a:path w="1227" h="908" extrusionOk="0">
                  <a:moveTo>
                    <a:pt x="308" y="0"/>
                  </a:moveTo>
                  <a:cubicBezTo>
                    <a:pt x="226" y="0"/>
                    <a:pt x="153" y="37"/>
                    <a:pt x="107" y="170"/>
                  </a:cubicBezTo>
                  <a:cubicBezTo>
                    <a:pt x="0" y="455"/>
                    <a:pt x="95" y="682"/>
                    <a:pt x="405" y="765"/>
                  </a:cubicBezTo>
                  <a:cubicBezTo>
                    <a:pt x="512" y="789"/>
                    <a:pt x="584" y="824"/>
                    <a:pt x="643" y="908"/>
                  </a:cubicBezTo>
                  <a:lnTo>
                    <a:pt x="798" y="896"/>
                  </a:lnTo>
                  <a:cubicBezTo>
                    <a:pt x="1226" y="670"/>
                    <a:pt x="822" y="443"/>
                    <a:pt x="762" y="205"/>
                  </a:cubicBezTo>
                  <a:cubicBezTo>
                    <a:pt x="738" y="146"/>
                    <a:pt x="691" y="98"/>
                    <a:pt x="643" y="51"/>
                  </a:cubicBezTo>
                  <a:cubicBezTo>
                    <a:pt x="633" y="52"/>
                    <a:pt x="623" y="52"/>
                    <a:pt x="613" y="52"/>
                  </a:cubicBezTo>
                  <a:cubicBezTo>
                    <a:pt x="517" y="52"/>
                    <a:pt x="406"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5"/>
            <p:cNvSpPr/>
            <p:nvPr/>
          </p:nvSpPr>
          <p:spPr>
            <a:xfrm>
              <a:off x="5864400" y="1613825"/>
              <a:ext cx="24750" cy="24325"/>
            </a:xfrm>
            <a:custGeom>
              <a:avLst/>
              <a:gdLst/>
              <a:ahLst/>
              <a:cxnLst/>
              <a:rect l="l" t="t" r="r" b="b"/>
              <a:pathLst>
                <a:path w="990" h="973" extrusionOk="0">
                  <a:moveTo>
                    <a:pt x="565" y="0"/>
                  </a:moveTo>
                  <a:cubicBezTo>
                    <a:pt x="533" y="0"/>
                    <a:pt x="503" y="27"/>
                    <a:pt x="477" y="80"/>
                  </a:cubicBezTo>
                  <a:cubicBezTo>
                    <a:pt x="441" y="151"/>
                    <a:pt x="382" y="211"/>
                    <a:pt x="322" y="270"/>
                  </a:cubicBezTo>
                  <a:lnTo>
                    <a:pt x="227" y="401"/>
                  </a:lnTo>
                  <a:cubicBezTo>
                    <a:pt x="168" y="473"/>
                    <a:pt x="132" y="544"/>
                    <a:pt x="72" y="604"/>
                  </a:cubicBezTo>
                  <a:cubicBezTo>
                    <a:pt x="37" y="639"/>
                    <a:pt x="1" y="687"/>
                    <a:pt x="1" y="746"/>
                  </a:cubicBezTo>
                  <a:cubicBezTo>
                    <a:pt x="37" y="758"/>
                    <a:pt x="49" y="794"/>
                    <a:pt x="72" y="806"/>
                  </a:cubicBezTo>
                  <a:cubicBezTo>
                    <a:pt x="191" y="806"/>
                    <a:pt x="299" y="818"/>
                    <a:pt x="370" y="937"/>
                  </a:cubicBezTo>
                  <a:cubicBezTo>
                    <a:pt x="406" y="937"/>
                    <a:pt x="453" y="961"/>
                    <a:pt x="477" y="973"/>
                  </a:cubicBezTo>
                  <a:cubicBezTo>
                    <a:pt x="632" y="937"/>
                    <a:pt x="811" y="925"/>
                    <a:pt x="918" y="794"/>
                  </a:cubicBezTo>
                  <a:cubicBezTo>
                    <a:pt x="989" y="496"/>
                    <a:pt x="739" y="318"/>
                    <a:pt x="644" y="56"/>
                  </a:cubicBezTo>
                  <a:cubicBezTo>
                    <a:pt x="617" y="18"/>
                    <a:pt x="590"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5"/>
            <p:cNvSpPr/>
            <p:nvPr/>
          </p:nvSpPr>
          <p:spPr>
            <a:xfrm>
              <a:off x="5604250" y="1609550"/>
              <a:ext cx="40225" cy="17000"/>
            </a:xfrm>
            <a:custGeom>
              <a:avLst/>
              <a:gdLst/>
              <a:ahLst/>
              <a:cxnLst/>
              <a:rect l="l" t="t" r="r" b="b"/>
              <a:pathLst>
                <a:path w="1609" h="680" extrusionOk="0">
                  <a:moveTo>
                    <a:pt x="977" y="72"/>
                  </a:moveTo>
                  <a:cubicBezTo>
                    <a:pt x="656" y="155"/>
                    <a:pt x="239" y="1"/>
                    <a:pt x="1" y="370"/>
                  </a:cubicBezTo>
                  <a:cubicBezTo>
                    <a:pt x="60" y="370"/>
                    <a:pt x="120" y="373"/>
                    <a:pt x="177" y="373"/>
                  </a:cubicBezTo>
                  <a:cubicBezTo>
                    <a:pt x="233" y="373"/>
                    <a:pt x="287" y="370"/>
                    <a:pt x="334" y="358"/>
                  </a:cubicBezTo>
                  <a:cubicBezTo>
                    <a:pt x="390" y="340"/>
                    <a:pt x="438" y="332"/>
                    <a:pt x="478" y="332"/>
                  </a:cubicBezTo>
                  <a:cubicBezTo>
                    <a:pt x="653" y="332"/>
                    <a:pt x="698" y="486"/>
                    <a:pt x="727" y="679"/>
                  </a:cubicBezTo>
                  <a:cubicBezTo>
                    <a:pt x="787" y="672"/>
                    <a:pt x="847" y="670"/>
                    <a:pt x="907" y="670"/>
                  </a:cubicBezTo>
                  <a:cubicBezTo>
                    <a:pt x="975" y="670"/>
                    <a:pt x="1044" y="673"/>
                    <a:pt x="1113" y="673"/>
                  </a:cubicBezTo>
                  <a:cubicBezTo>
                    <a:pt x="1284" y="673"/>
                    <a:pt x="1452" y="657"/>
                    <a:pt x="1608" y="548"/>
                  </a:cubicBezTo>
                  <a:cubicBezTo>
                    <a:pt x="1519" y="548"/>
                    <a:pt x="1430" y="528"/>
                    <a:pt x="1345" y="528"/>
                  </a:cubicBezTo>
                  <a:cubicBezTo>
                    <a:pt x="1317" y="528"/>
                    <a:pt x="1290" y="530"/>
                    <a:pt x="1263" y="536"/>
                  </a:cubicBezTo>
                  <a:cubicBezTo>
                    <a:pt x="1244" y="538"/>
                    <a:pt x="1225" y="538"/>
                    <a:pt x="1208" y="538"/>
                  </a:cubicBezTo>
                  <a:cubicBezTo>
                    <a:pt x="851" y="538"/>
                    <a:pt x="898" y="311"/>
                    <a:pt x="977" y="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5"/>
            <p:cNvSpPr/>
            <p:nvPr/>
          </p:nvSpPr>
          <p:spPr>
            <a:xfrm>
              <a:off x="5930800" y="1622575"/>
              <a:ext cx="32450" cy="18250"/>
            </a:xfrm>
            <a:custGeom>
              <a:avLst/>
              <a:gdLst/>
              <a:ahLst/>
              <a:cxnLst/>
              <a:rect l="l" t="t" r="r" b="b"/>
              <a:pathLst>
                <a:path w="1298" h="730" extrusionOk="0">
                  <a:moveTo>
                    <a:pt x="183" y="1"/>
                  </a:moveTo>
                  <a:cubicBezTo>
                    <a:pt x="126" y="1"/>
                    <a:pt x="66" y="9"/>
                    <a:pt x="0" y="27"/>
                  </a:cubicBezTo>
                  <a:cubicBezTo>
                    <a:pt x="12" y="134"/>
                    <a:pt x="12" y="337"/>
                    <a:pt x="48" y="337"/>
                  </a:cubicBezTo>
                  <a:cubicBezTo>
                    <a:pt x="393" y="396"/>
                    <a:pt x="179" y="575"/>
                    <a:pt x="131" y="730"/>
                  </a:cubicBezTo>
                  <a:lnTo>
                    <a:pt x="1298" y="730"/>
                  </a:lnTo>
                  <a:cubicBezTo>
                    <a:pt x="1238" y="682"/>
                    <a:pt x="1191" y="635"/>
                    <a:pt x="1143" y="587"/>
                  </a:cubicBezTo>
                  <a:cubicBezTo>
                    <a:pt x="797" y="451"/>
                    <a:pt x="599"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5"/>
            <p:cNvSpPr/>
            <p:nvPr/>
          </p:nvSpPr>
          <p:spPr>
            <a:xfrm>
              <a:off x="5855775" y="1704975"/>
              <a:ext cx="24425" cy="15575"/>
            </a:xfrm>
            <a:custGeom>
              <a:avLst/>
              <a:gdLst/>
              <a:ahLst/>
              <a:cxnLst/>
              <a:rect l="l" t="t" r="r" b="b"/>
              <a:pathLst>
                <a:path w="977" h="623" extrusionOk="0">
                  <a:moveTo>
                    <a:pt x="525" y="1"/>
                  </a:moveTo>
                  <a:cubicBezTo>
                    <a:pt x="394" y="1"/>
                    <a:pt x="263" y="10"/>
                    <a:pt x="132" y="29"/>
                  </a:cubicBezTo>
                  <a:cubicBezTo>
                    <a:pt x="84" y="184"/>
                    <a:pt x="36" y="315"/>
                    <a:pt x="1" y="470"/>
                  </a:cubicBezTo>
                  <a:cubicBezTo>
                    <a:pt x="118" y="580"/>
                    <a:pt x="251" y="623"/>
                    <a:pt x="396" y="623"/>
                  </a:cubicBezTo>
                  <a:cubicBezTo>
                    <a:pt x="501" y="623"/>
                    <a:pt x="612" y="600"/>
                    <a:pt x="727" y="565"/>
                  </a:cubicBezTo>
                  <a:cubicBezTo>
                    <a:pt x="977" y="434"/>
                    <a:pt x="929" y="232"/>
                    <a:pt x="846" y="17"/>
                  </a:cubicBezTo>
                  <a:cubicBezTo>
                    <a:pt x="739" y="7"/>
                    <a:pt x="632"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5"/>
            <p:cNvSpPr/>
            <p:nvPr/>
          </p:nvSpPr>
          <p:spPr>
            <a:xfrm>
              <a:off x="5689675" y="1622400"/>
              <a:ext cx="44375" cy="8825"/>
            </a:xfrm>
            <a:custGeom>
              <a:avLst/>
              <a:gdLst/>
              <a:ahLst/>
              <a:cxnLst/>
              <a:rect l="l" t="t" r="r" b="b"/>
              <a:pathLst>
                <a:path w="1775" h="353" extrusionOk="0">
                  <a:moveTo>
                    <a:pt x="1211" y="1"/>
                  </a:moveTo>
                  <a:cubicBezTo>
                    <a:pt x="1052" y="1"/>
                    <a:pt x="901" y="37"/>
                    <a:pt x="763" y="153"/>
                  </a:cubicBezTo>
                  <a:cubicBezTo>
                    <a:pt x="513" y="165"/>
                    <a:pt x="251" y="165"/>
                    <a:pt x="1" y="177"/>
                  </a:cubicBezTo>
                  <a:cubicBezTo>
                    <a:pt x="492" y="277"/>
                    <a:pt x="966" y="352"/>
                    <a:pt x="1451" y="352"/>
                  </a:cubicBezTo>
                  <a:cubicBezTo>
                    <a:pt x="1543" y="352"/>
                    <a:pt x="1635" y="350"/>
                    <a:pt x="1727" y="344"/>
                  </a:cubicBezTo>
                  <a:cubicBezTo>
                    <a:pt x="1739" y="320"/>
                    <a:pt x="1763" y="272"/>
                    <a:pt x="1775" y="237"/>
                  </a:cubicBezTo>
                  <a:cubicBezTo>
                    <a:pt x="1727" y="118"/>
                    <a:pt x="1632" y="58"/>
                    <a:pt x="1525" y="34"/>
                  </a:cubicBezTo>
                  <a:cubicBezTo>
                    <a:pt x="1418" y="16"/>
                    <a:pt x="1313" y="1"/>
                    <a:pt x="1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5"/>
            <p:cNvSpPr/>
            <p:nvPr/>
          </p:nvSpPr>
          <p:spPr>
            <a:xfrm>
              <a:off x="5732850" y="1622050"/>
              <a:ext cx="38125" cy="12150"/>
            </a:xfrm>
            <a:custGeom>
              <a:avLst/>
              <a:gdLst/>
              <a:ahLst/>
              <a:cxnLst/>
              <a:rect l="l" t="t" r="r" b="b"/>
              <a:pathLst>
                <a:path w="1525" h="486" extrusionOk="0">
                  <a:moveTo>
                    <a:pt x="393" y="1"/>
                  </a:moveTo>
                  <a:cubicBezTo>
                    <a:pt x="191" y="1"/>
                    <a:pt x="108" y="132"/>
                    <a:pt x="48" y="286"/>
                  </a:cubicBezTo>
                  <a:cubicBezTo>
                    <a:pt x="36" y="310"/>
                    <a:pt x="12" y="334"/>
                    <a:pt x="0" y="358"/>
                  </a:cubicBezTo>
                  <a:cubicBezTo>
                    <a:pt x="289" y="459"/>
                    <a:pt x="582" y="486"/>
                    <a:pt x="880" y="486"/>
                  </a:cubicBezTo>
                  <a:cubicBezTo>
                    <a:pt x="1073" y="486"/>
                    <a:pt x="1268" y="474"/>
                    <a:pt x="1465" y="465"/>
                  </a:cubicBezTo>
                  <a:cubicBezTo>
                    <a:pt x="1501" y="406"/>
                    <a:pt x="1524" y="346"/>
                    <a:pt x="1465" y="298"/>
                  </a:cubicBezTo>
                  <a:cubicBezTo>
                    <a:pt x="1441" y="286"/>
                    <a:pt x="1417" y="251"/>
                    <a:pt x="1382" y="239"/>
                  </a:cubicBezTo>
                  <a:cubicBezTo>
                    <a:pt x="1298" y="215"/>
                    <a:pt x="1203" y="179"/>
                    <a:pt x="1096" y="179"/>
                  </a:cubicBezTo>
                  <a:cubicBezTo>
                    <a:pt x="1081" y="180"/>
                    <a:pt x="1067" y="180"/>
                    <a:pt x="1053" y="180"/>
                  </a:cubicBezTo>
                  <a:cubicBezTo>
                    <a:pt x="819" y="180"/>
                    <a:pt x="595" y="91"/>
                    <a:pt x="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5"/>
            <p:cNvSpPr/>
            <p:nvPr/>
          </p:nvSpPr>
          <p:spPr>
            <a:xfrm>
              <a:off x="5874525" y="1704125"/>
              <a:ext cx="20275" cy="13575"/>
            </a:xfrm>
            <a:custGeom>
              <a:avLst/>
              <a:gdLst/>
              <a:ahLst/>
              <a:cxnLst/>
              <a:rect l="l" t="t" r="r" b="b"/>
              <a:pathLst>
                <a:path w="811" h="543" extrusionOk="0">
                  <a:moveTo>
                    <a:pt x="419" y="0"/>
                  </a:moveTo>
                  <a:cubicBezTo>
                    <a:pt x="311" y="0"/>
                    <a:pt x="204" y="14"/>
                    <a:pt x="96" y="51"/>
                  </a:cubicBezTo>
                  <a:cubicBezTo>
                    <a:pt x="1" y="206"/>
                    <a:pt x="25" y="337"/>
                    <a:pt x="96" y="480"/>
                  </a:cubicBezTo>
                  <a:cubicBezTo>
                    <a:pt x="150" y="522"/>
                    <a:pt x="197" y="543"/>
                    <a:pt x="243" y="543"/>
                  </a:cubicBezTo>
                  <a:cubicBezTo>
                    <a:pt x="289" y="543"/>
                    <a:pt x="334" y="522"/>
                    <a:pt x="382" y="480"/>
                  </a:cubicBezTo>
                  <a:cubicBezTo>
                    <a:pt x="453" y="266"/>
                    <a:pt x="715" y="230"/>
                    <a:pt x="810" y="40"/>
                  </a:cubicBezTo>
                  <a:cubicBezTo>
                    <a:pt x="680" y="20"/>
                    <a:pt x="550"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5"/>
            <p:cNvSpPr/>
            <p:nvPr/>
          </p:nvSpPr>
          <p:spPr>
            <a:xfrm>
              <a:off x="5532825" y="1648525"/>
              <a:ext cx="32775" cy="11050"/>
            </a:xfrm>
            <a:custGeom>
              <a:avLst/>
              <a:gdLst/>
              <a:ahLst/>
              <a:cxnLst/>
              <a:rect l="l" t="t" r="r" b="b"/>
              <a:pathLst>
                <a:path w="1311" h="442" extrusionOk="0">
                  <a:moveTo>
                    <a:pt x="1222" y="0"/>
                  </a:moveTo>
                  <a:cubicBezTo>
                    <a:pt x="757" y="0"/>
                    <a:pt x="336" y="95"/>
                    <a:pt x="0" y="442"/>
                  </a:cubicBezTo>
                  <a:cubicBezTo>
                    <a:pt x="453" y="359"/>
                    <a:pt x="870" y="180"/>
                    <a:pt x="1310" y="1"/>
                  </a:cubicBezTo>
                  <a:cubicBezTo>
                    <a:pt x="1281" y="1"/>
                    <a:pt x="1251" y="0"/>
                    <a:pt x="1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5"/>
            <p:cNvSpPr/>
            <p:nvPr/>
          </p:nvSpPr>
          <p:spPr>
            <a:xfrm>
              <a:off x="5449475" y="1679975"/>
              <a:ext cx="12225" cy="7425"/>
            </a:xfrm>
            <a:custGeom>
              <a:avLst/>
              <a:gdLst/>
              <a:ahLst/>
              <a:cxnLst/>
              <a:rect l="l" t="t" r="r" b="b"/>
              <a:pathLst>
                <a:path w="489" h="297" extrusionOk="0">
                  <a:moveTo>
                    <a:pt x="153" y="1"/>
                  </a:moveTo>
                  <a:cubicBezTo>
                    <a:pt x="96" y="1"/>
                    <a:pt x="44" y="14"/>
                    <a:pt x="13" y="77"/>
                  </a:cubicBezTo>
                  <a:cubicBezTo>
                    <a:pt x="1" y="124"/>
                    <a:pt x="96" y="220"/>
                    <a:pt x="155" y="291"/>
                  </a:cubicBezTo>
                  <a:cubicBezTo>
                    <a:pt x="189" y="294"/>
                    <a:pt x="220" y="296"/>
                    <a:pt x="251" y="296"/>
                  </a:cubicBezTo>
                  <a:cubicBezTo>
                    <a:pt x="351" y="296"/>
                    <a:pt x="434" y="273"/>
                    <a:pt x="489" y="172"/>
                  </a:cubicBezTo>
                  <a:cubicBezTo>
                    <a:pt x="429" y="113"/>
                    <a:pt x="370" y="65"/>
                    <a:pt x="310" y="5"/>
                  </a:cubicBezTo>
                  <a:cubicBezTo>
                    <a:pt x="299" y="7"/>
                    <a:pt x="288" y="7"/>
                    <a:pt x="277" y="7"/>
                  </a:cubicBezTo>
                  <a:cubicBezTo>
                    <a:pt x="236" y="7"/>
                    <a:pt x="193"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5"/>
            <p:cNvSpPr/>
            <p:nvPr/>
          </p:nvSpPr>
          <p:spPr>
            <a:xfrm>
              <a:off x="5876925" y="1633375"/>
              <a:ext cx="10725" cy="6650"/>
            </a:xfrm>
            <a:custGeom>
              <a:avLst/>
              <a:gdLst/>
              <a:ahLst/>
              <a:cxnLst/>
              <a:rect l="l" t="t" r="r" b="b"/>
              <a:pathLst>
                <a:path w="429" h="266" extrusionOk="0">
                  <a:moveTo>
                    <a:pt x="429" y="0"/>
                  </a:moveTo>
                  <a:cubicBezTo>
                    <a:pt x="262" y="24"/>
                    <a:pt x="83" y="0"/>
                    <a:pt x="0" y="179"/>
                  </a:cubicBezTo>
                  <a:cubicBezTo>
                    <a:pt x="51" y="243"/>
                    <a:pt x="103" y="266"/>
                    <a:pt x="154" y="266"/>
                  </a:cubicBezTo>
                  <a:cubicBezTo>
                    <a:pt x="245" y="266"/>
                    <a:pt x="337" y="193"/>
                    <a:pt x="429" y="155"/>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5"/>
            <p:cNvSpPr/>
            <p:nvPr/>
          </p:nvSpPr>
          <p:spPr>
            <a:xfrm>
              <a:off x="5593850" y="1633675"/>
              <a:ext cx="14000" cy="4175"/>
            </a:xfrm>
            <a:custGeom>
              <a:avLst/>
              <a:gdLst/>
              <a:ahLst/>
              <a:cxnLst/>
              <a:rect l="l" t="t" r="r" b="b"/>
              <a:pathLst>
                <a:path w="560" h="167" extrusionOk="0">
                  <a:moveTo>
                    <a:pt x="0" y="0"/>
                  </a:moveTo>
                  <a:lnTo>
                    <a:pt x="0" y="167"/>
                  </a:lnTo>
                  <a:cubicBezTo>
                    <a:pt x="191" y="131"/>
                    <a:pt x="393" y="167"/>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5"/>
            <p:cNvSpPr/>
            <p:nvPr/>
          </p:nvSpPr>
          <p:spPr>
            <a:xfrm>
              <a:off x="5453050" y="1698975"/>
              <a:ext cx="11925" cy="4400"/>
            </a:xfrm>
            <a:custGeom>
              <a:avLst/>
              <a:gdLst/>
              <a:ahLst/>
              <a:cxnLst/>
              <a:rect l="l" t="t" r="r" b="b"/>
              <a:pathLst>
                <a:path w="477" h="176" extrusionOk="0">
                  <a:moveTo>
                    <a:pt x="261" y="1"/>
                  </a:moveTo>
                  <a:cubicBezTo>
                    <a:pt x="176" y="1"/>
                    <a:pt x="92" y="39"/>
                    <a:pt x="1" y="91"/>
                  </a:cubicBezTo>
                  <a:cubicBezTo>
                    <a:pt x="86" y="146"/>
                    <a:pt x="165" y="176"/>
                    <a:pt x="245" y="176"/>
                  </a:cubicBezTo>
                  <a:cubicBezTo>
                    <a:pt x="320" y="176"/>
                    <a:pt x="396" y="149"/>
                    <a:pt x="477" y="91"/>
                  </a:cubicBezTo>
                  <a:cubicBezTo>
                    <a:pt x="402" y="26"/>
                    <a:pt x="331" y="1"/>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5"/>
            <p:cNvSpPr/>
            <p:nvPr/>
          </p:nvSpPr>
          <p:spPr>
            <a:xfrm>
              <a:off x="5643850" y="1618975"/>
              <a:ext cx="14300" cy="4875"/>
            </a:xfrm>
            <a:custGeom>
              <a:avLst/>
              <a:gdLst/>
              <a:ahLst/>
              <a:cxnLst/>
              <a:rect l="l" t="t" r="r" b="b"/>
              <a:pathLst>
                <a:path w="572" h="195" extrusionOk="0">
                  <a:moveTo>
                    <a:pt x="278" y="0"/>
                  </a:moveTo>
                  <a:cubicBezTo>
                    <a:pt x="182" y="0"/>
                    <a:pt x="89" y="54"/>
                    <a:pt x="0" y="171"/>
                  </a:cubicBezTo>
                  <a:cubicBezTo>
                    <a:pt x="127" y="171"/>
                    <a:pt x="249" y="195"/>
                    <a:pt x="366" y="195"/>
                  </a:cubicBezTo>
                  <a:cubicBezTo>
                    <a:pt x="436" y="195"/>
                    <a:pt x="505" y="186"/>
                    <a:pt x="572" y="159"/>
                  </a:cubicBezTo>
                  <a:cubicBezTo>
                    <a:pt x="475" y="57"/>
                    <a:pt x="376"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5"/>
            <p:cNvSpPr/>
            <p:nvPr/>
          </p:nvSpPr>
          <p:spPr>
            <a:xfrm>
              <a:off x="5564975" y="1644650"/>
              <a:ext cx="11025" cy="4225"/>
            </a:xfrm>
            <a:custGeom>
              <a:avLst/>
              <a:gdLst/>
              <a:ahLst/>
              <a:cxnLst/>
              <a:rect l="l" t="t" r="r" b="b"/>
              <a:pathLst>
                <a:path w="441" h="169" extrusionOk="0">
                  <a:moveTo>
                    <a:pt x="340" y="1"/>
                  </a:moveTo>
                  <a:cubicBezTo>
                    <a:pt x="206" y="1"/>
                    <a:pt x="76" y="16"/>
                    <a:pt x="0" y="168"/>
                  </a:cubicBezTo>
                  <a:cubicBezTo>
                    <a:pt x="155" y="121"/>
                    <a:pt x="322" y="121"/>
                    <a:pt x="441" y="2"/>
                  </a:cubicBezTo>
                  <a:cubicBezTo>
                    <a:pt x="407" y="2"/>
                    <a:pt x="374" y="1"/>
                    <a:pt x="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5"/>
            <p:cNvSpPr/>
            <p:nvPr/>
          </p:nvSpPr>
          <p:spPr>
            <a:xfrm>
              <a:off x="5507525" y="1665775"/>
              <a:ext cx="11025" cy="3925"/>
            </a:xfrm>
            <a:custGeom>
              <a:avLst/>
              <a:gdLst/>
              <a:ahLst/>
              <a:cxnLst/>
              <a:rect l="l" t="t" r="r" b="b"/>
              <a:pathLst>
                <a:path w="441" h="157" extrusionOk="0">
                  <a:moveTo>
                    <a:pt x="284" y="0"/>
                  </a:moveTo>
                  <a:cubicBezTo>
                    <a:pt x="170" y="0"/>
                    <a:pt x="66" y="30"/>
                    <a:pt x="0" y="145"/>
                  </a:cubicBezTo>
                  <a:cubicBezTo>
                    <a:pt x="51" y="152"/>
                    <a:pt x="98" y="156"/>
                    <a:pt x="143" y="156"/>
                  </a:cubicBezTo>
                  <a:cubicBezTo>
                    <a:pt x="258" y="156"/>
                    <a:pt x="355" y="125"/>
                    <a:pt x="441" y="14"/>
                  </a:cubicBezTo>
                  <a:cubicBezTo>
                    <a:pt x="389" y="6"/>
                    <a:pt x="335"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5"/>
            <p:cNvSpPr/>
            <p:nvPr/>
          </p:nvSpPr>
          <p:spPr>
            <a:xfrm>
              <a:off x="5575975" y="1641325"/>
              <a:ext cx="7775" cy="3375"/>
            </a:xfrm>
            <a:custGeom>
              <a:avLst/>
              <a:gdLst/>
              <a:ahLst/>
              <a:cxnLst/>
              <a:rect l="l" t="t" r="r" b="b"/>
              <a:pathLst>
                <a:path w="311" h="135" extrusionOk="0">
                  <a:moveTo>
                    <a:pt x="245" y="0"/>
                  </a:moveTo>
                  <a:cubicBezTo>
                    <a:pt x="149" y="0"/>
                    <a:pt x="59" y="28"/>
                    <a:pt x="1" y="135"/>
                  </a:cubicBezTo>
                  <a:cubicBezTo>
                    <a:pt x="120" y="135"/>
                    <a:pt x="215" y="75"/>
                    <a:pt x="310" y="4"/>
                  </a:cubicBezTo>
                  <a:cubicBezTo>
                    <a:pt x="289" y="1"/>
                    <a:pt x="267" y="0"/>
                    <a:pt x="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5"/>
            <p:cNvSpPr/>
            <p:nvPr/>
          </p:nvSpPr>
          <p:spPr>
            <a:xfrm>
              <a:off x="5607825" y="1630600"/>
              <a:ext cx="7775" cy="3100"/>
            </a:xfrm>
            <a:custGeom>
              <a:avLst/>
              <a:gdLst/>
              <a:ahLst/>
              <a:cxnLst/>
              <a:rect l="l" t="t" r="r" b="b"/>
              <a:pathLst>
                <a:path w="311" h="124" extrusionOk="0">
                  <a:moveTo>
                    <a:pt x="243" y="0"/>
                  </a:moveTo>
                  <a:cubicBezTo>
                    <a:pt x="148" y="0"/>
                    <a:pt x="59" y="26"/>
                    <a:pt x="1" y="123"/>
                  </a:cubicBezTo>
                  <a:cubicBezTo>
                    <a:pt x="120" y="123"/>
                    <a:pt x="239" y="111"/>
                    <a:pt x="310" y="4"/>
                  </a:cubicBezTo>
                  <a:cubicBezTo>
                    <a:pt x="288" y="2"/>
                    <a:pt x="266" y="0"/>
                    <a:pt x="2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5"/>
            <p:cNvSpPr/>
            <p:nvPr/>
          </p:nvSpPr>
          <p:spPr>
            <a:xfrm>
              <a:off x="5769450" y="1629200"/>
              <a:ext cx="6875" cy="4500"/>
            </a:xfrm>
            <a:custGeom>
              <a:avLst/>
              <a:gdLst/>
              <a:ahLst/>
              <a:cxnLst/>
              <a:rect l="l" t="t" r="r" b="b"/>
              <a:pathLst>
                <a:path w="275" h="180" extrusionOk="0">
                  <a:moveTo>
                    <a:pt x="84" y="0"/>
                  </a:moveTo>
                  <a:cubicBezTo>
                    <a:pt x="60" y="0"/>
                    <a:pt x="25" y="12"/>
                    <a:pt x="1" y="48"/>
                  </a:cubicBezTo>
                  <a:lnTo>
                    <a:pt x="1" y="179"/>
                  </a:lnTo>
                  <a:lnTo>
                    <a:pt x="275" y="179"/>
                  </a:lnTo>
                  <a:cubicBezTo>
                    <a:pt x="227" y="120"/>
                    <a:pt x="168" y="72"/>
                    <a:pt x="132" y="24"/>
                  </a:cubicBezTo>
                  <a:cubicBezTo>
                    <a:pt x="132" y="12"/>
                    <a:pt x="120"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5"/>
            <p:cNvSpPr/>
            <p:nvPr/>
          </p:nvSpPr>
          <p:spPr>
            <a:xfrm>
              <a:off x="5464950" y="1701375"/>
              <a:ext cx="6875" cy="3375"/>
            </a:xfrm>
            <a:custGeom>
              <a:avLst/>
              <a:gdLst/>
              <a:ahLst/>
              <a:cxnLst/>
              <a:rect l="l" t="t" r="r" b="b"/>
              <a:pathLst>
                <a:path w="275" h="135" extrusionOk="0">
                  <a:moveTo>
                    <a:pt x="124" y="1"/>
                  </a:moveTo>
                  <a:cubicBezTo>
                    <a:pt x="78" y="1"/>
                    <a:pt x="36" y="7"/>
                    <a:pt x="1" y="19"/>
                  </a:cubicBezTo>
                  <a:cubicBezTo>
                    <a:pt x="48" y="96"/>
                    <a:pt x="93" y="135"/>
                    <a:pt x="138" y="135"/>
                  </a:cubicBezTo>
                  <a:cubicBezTo>
                    <a:pt x="182" y="135"/>
                    <a:pt x="227" y="96"/>
                    <a:pt x="275" y="19"/>
                  </a:cubicBezTo>
                  <a:cubicBezTo>
                    <a:pt x="221" y="7"/>
                    <a:pt x="170" y="1"/>
                    <a:pt x="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5"/>
            <p:cNvSpPr/>
            <p:nvPr/>
          </p:nvSpPr>
          <p:spPr>
            <a:xfrm>
              <a:off x="5464650" y="1680700"/>
              <a:ext cx="8075" cy="3350"/>
            </a:xfrm>
            <a:custGeom>
              <a:avLst/>
              <a:gdLst/>
              <a:ahLst/>
              <a:cxnLst/>
              <a:rect l="l" t="t" r="r" b="b"/>
              <a:pathLst>
                <a:path w="323" h="134" extrusionOk="0">
                  <a:moveTo>
                    <a:pt x="218" y="0"/>
                  </a:moveTo>
                  <a:cubicBezTo>
                    <a:pt x="132" y="0"/>
                    <a:pt x="52" y="30"/>
                    <a:pt x="1" y="131"/>
                  </a:cubicBezTo>
                  <a:cubicBezTo>
                    <a:pt x="17" y="133"/>
                    <a:pt x="33" y="133"/>
                    <a:pt x="48" y="133"/>
                  </a:cubicBezTo>
                  <a:cubicBezTo>
                    <a:pt x="158" y="133"/>
                    <a:pt x="249" y="96"/>
                    <a:pt x="322" y="12"/>
                  </a:cubicBezTo>
                  <a:cubicBezTo>
                    <a:pt x="288" y="5"/>
                    <a:pt x="252"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5"/>
            <p:cNvSpPr/>
            <p:nvPr/>
          </p:nvSpPr>
          <p:spPr>
            <a:xfrm>
              <a:off x="5586700" y="1637825"/>
              <a:ext cx="5675" cy="2575"/>
            </a:xfrm>
            <a:custGeom>
              <a:avLst/>
              <a:gdLst/>
              <a:ahLst/>
              <a:cxnLst/>
              <a:rect l="l" t="t" r="r" b="b"/>
              <a:pathLst>
                <a:path w="227" h="103" extrusionOk="0">
                  <a:moveTo>
                    <a:pt x="227" y="1"/>
                  </a:moveTo>
                  <a:cubicBezTo>
                    <a:pt x="131" y="1"/>
                    <a:pt x="60" y="25"/>
                    <a:pt x="0" y="96"/>
                  </a:cubicBezTo>
                  <a:cubicBezTo>
                    <a:pt x="15" y="100"/>
                    <a:pt x="30" y="102"/>
                    <a:pt x="45" y="102"/>
                  </a:cubicBezTo>
                  <a:cubicBezTo>
                    <a:pt x="113" y="102"/>
                    <a:pt x="178" y="60"/>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5"/>
            <p:cNvSpPr/>
            <p:nvPr/>
          </p:nvSpPr>
          <p:spPr>
            <a:xfrm>
              <a:off x="5618550" y="1626525"/>
              <a:ext cx="3900" cy="2700"/>
            </a:xfrm>
            <a:custGeom>
              <a:avLst/>
              <a:gdLst/>
              <a:ahLst/>
              <a:cxnLst/>
              <a:rect l="l" t="t" r="r" b="b"/>
              <a:pathLst>
                <a:path w="156" h="108" extrusionOk="0">
                  <a:moveTo>
                    <a:pt x="155" y="0"/>
                  </a:moveTo>
                  <a:cubicBezTo>
                    <a:pt x="96" y="48"/>
                    <a:pt x="48" y="72"/>
                    <a:pt x="0" y="107"/>
                  </a:cubicBezTo>
                  <a:cubicBezTo>
                    <a:pt x="84" y="107"/>
                    <a:pt x="119" y="7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5"/>
            <p:cNvSpPr/>
            <p:nvPr/>
          </p:nvSpPr>
          <p:spPr>
            <a:xfrm>
              <a:off x="5277725" y="3257975"/>
              <a:ext cx="160775" cy="226825"/>
            </a:xfrm>
            <a:custGeom>
              <a:avLst/>
              <a:gdLst/>
              <a:ahLst/>
              <a:cxnLst/>
              <a:rect l="l" t="t" r="r" b="b"/>
              <a:pathLst>
                <a:path w="6431" h="9073" extrusionOk="0">
                  <a:moveTo>
                    <a:pt x="6180" y="0"/>
                  </a:moveTo>
                  <a:cubicBezTo>
                    <a:pt x="5656" y="96"/>
                    <a:pt x="5680" y="750"/>
                    <a:pt x="5216" y="893"/>
                  </a:cubicBezTo>
                  <a:lnTo>
                    <a:pt x="5204" y="893"/>
                  </a:lnTo>
                  <a:cubicBezTo>
                    <a:pt x="5109" y="1000"/>
                    <a:pt x="5097" y="1155"/>
                    <a:pt x="5085" y="1286"/>
                  </a:cubicBezTo>
                  <a:cubicBezTo>
                    <a:pt x="5049" y="1536"/>
                    <a:pt x="4978" y="1643"/>
                    <a:pt x="4751" y="1727"/>
                  </a:cubicBezTo>
                  <a:cubicBezTo>
                    <a:pt x="4442" y="2167"/>
                    <a:pt x="4216" y="2644"/>
                    <a:pt x="3858" y="3025"/>
                  </a:cubicBezTo>
                  <a:cubicBezTo>
                    <a:pt x="3620" y="3275"/>
                    <a:pt x="3477" y="3572"/>
                    <a:pt x="3323" y="3894"/>
                  </a:cubicBezTo>
                  <a:cubicBezTo>
                    <a:pt x="3180" y="4203"/>
                    <a:pt x="3025" y="4525"/>
                    <a:pt x="2727" y="4739"/>
                  </a:cubicBezTo>
                  <a:cubicBezTo>
                    <a:pt x="2715" y="4822"/>
                    <a:pt x="2656" y="4858"/>
                    <a:pt x="2596" y="4906"/>
                  </a:cubicBezTo>
                  <a:cubicBezTo>
                    <a:pt x="2227" y="5275"/>
                    <a:pt x="2013" y="5763"/>
                    <a:pt x="1715" y="6180"/>
                  </a:cubicBezTo>
                  <a:cubicBezTo>
                    <a:pt x="1108" y="7013"/>
                    <a:pt x="501" y="7847"/>
                    <a:pt x="1" y="8775"/>
                  </a:cubicBezTo>
                  <a:cubicBezTo>
                    <a:pt x="91" y="8766"/>
                    <a:pt x="192" y="8739"/>
                    <a:pt x="276" y="8739"/>
                  </a:cubicBezTo>
                  <a:cubicBezTo>
                    <a:pt x="405" y="8739"/>
                    <a:pt x="496" y="8800"/>
                    <a:pt x="453" y="9073"/>
                  </a:cubicBezTo>
                  <a:cubicBezTo>
                    <a:pt x="537" y="8966"/>
                    <a:pt x="644" y="8870"/>
                    <a:pt x="739" y="8775"/>
                  </a:cubicBezTo>
                  <a:cubicBezTo>
                    <a:pt x="870" y="8668"/>
                    <a:pt x="739" y="8454"/>
                    <a:pt x="941" y="8370"/>
                  </a:cubicBezTo>
                  <a:lnTo>
                    <a:pt x="941" y="8347"/>
                  </a:lnTo>
                  <a:cubicBezTo>
                    <a:pt x="904" y="8098"/>
                    <a:pt x="890" y="8006"/>
                    <a:pt x="976" y="8006"/>
                  </a:cubicBezTo>
                  <a:cubicBezTo>
                    <a:pt x="1025" y="8006"/>
                    <a:pt x="1108" y="8037"/>
                    <a:pt x="1239" y="8085"/>
                  </a:cubicBezTo>
                  <a:cubicBezTo>
                    <a:pt x="1277" y="8097"/>
                    <a:pt x="1312" y="8110"/>
                    <a:pt x="1343" y="8110"/>
                  </a:cubicBezTo>
                  <a:cubicBezTo>
                    <a:pt x="1371" y="8110"/>
                    <a:pt x="1395" y="8100"/>
                    <a:pt x="1418" y="8073"/>
                  </a:cubicBezTo>
                  <a:cubicBezTo>
                    <a:pt x="1549" y="7835"/>
                    <a:pt x="1846" y="7692"/>
                    <a:pt x="1787" y="7358"/>
                  </a:cubicBezTo>
                  <a:cubicBezTo>
                    <a:pt x="1668" y="7275"/>
                    <a:pt x="1525" y="7251"/>
                    <a:pt x="1453" y="7120"/>
                  </a:cubicBezTo>
                  <a:cubicBezTo>
                    <a:pt x="1596" y="6894"/>
                    <a:pt x="1727" y="6680"/>
                    <a:pt x="1894" y="6477"/>
                  </a:cubicBezTo>
                  <a:cubicBezTo>
                    <a:pt x="1993" y="6352"/>
                    <a:pt x="2063" y="6286"/>
                    <a:pt x="2125" y="6286"/>
                  </a:cubicBezTo>
                  <a:cubicBezTo>
                    <a:pt x="2203" y="6286"/>
                    <a:pt x="2270" y="6393"/>
                    <a:pt x="2370" y="6620"/>
                  </a:cubicBezTo>
                  <a:cubicBezTo>
                    <a:pt x="2501" y="6549"/>
                    <a:pt x="2537" y="6406"/>
                    <a:pt x="2608" y="6287"/>
                  </a:cubicBezTo>
                  <a:cubicBezTo>
                    <a:pt x="2668" y="6176"/>
                    <a:pt x="2718" y="6135"/>
                    <a:pt x="2761" y="6135"/>
                  </a:cubicBezTo>
                  <a:cubicBezTo>
                    <a:pt x="2830" y="6135"/>
                    <a:pt x="2883" y="6235"/>
                    <a:pt x="2942" y="6323"/>
                  </a:cubicBezTo>
                  <a:cubicBezTo>
                    <a:pt x="3239" y="6073"/>
                    <a:pt x="3358" y="5692"/>
                    <a:pt x="3477" y="5346"/>
                  </a:cubicBezTo>
                  <a:cubicBezTo>
                    <a:pt x="3561" y="5084"/>
                    <a:pt x="3692" y="4882"/>
                    <a:pt x="3930" y="4751"/>
                  </a:cubicBezTo>
                  <a:cubicBezTo>
                    <a:pt x="4489" y="4501"/>
                    <a:pt x="4525" y="3894"/>
                    <a:pt x="4870" y="3489"/>
                  </a:cubicBezTo>
                  <a:cubicBezTo>
                    <a:pt x="4942" y="3310"/>
                    <a:pt x="4989" y="3132"/>
                    <a:pt x="5085" y="2953"/>
                  </a:cubicBezTo>
                  <a:cubicBezTo>
                    <a:pt x="5263" y="2667"/>
                    <a:pt x="5442" y="2382"/>
                    <a:pt x="5751" y="2215"/>
                  </a:cubicBezTo>
                  <a:cubicBezTo>
                    <a:pt x="6168" y="1858"/>
                    <a:pt x="6216" y="1405"/>
                    <a:pt x="6180" y="893"/>
                  </a:cubicBezTo>
                  <a:cubicBezTo>
                    <a:pt x="6156" y="691"/>
                    <a:pt x="6240" y="548"/>
                    <a:pt x="6406" y="453"/>
                  </a:cubicBezTo>
                  <a:cubicBezTo>
                    <a:pt x="6418" y="405"/>
                    <a:pt x="6430" y="334"/>
                    <a:pt x="6430" y="274"/>
                  </a:cubicBezTo>
                  <a:cubicBezTo>
                    <a:pt x="6406" y="131"/>
                    <a:pt x="6311" y="48"/>
                    <a:pt x="6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5"/>
            <p:cNvSpPr/>
            <p:nvPr/>
          </p:nvSpPr>
          <p:spPr>
            <a:xfrm>
              <a:off x="5431625" y="4018100"/>
              <a:ext cx="219700" cy="19750"/>
            </a:xfrm>
            <a:custGeom>
              <a:avLst/>
              <a:gdLst/>
              <a:ahLst/>
              <a:cxnLst/>
              <a:rect l="l" t="t" r="r" b="b"/>
              <a:pathLst>
                <a:path w="8788" h="790" extrusionOk="0">
                  <a:moveTo>
                    <a:pt x="8141" y="0"/>
                  </a:moveTo>
                  <a:cubicBezTo>
                    <a:pt x="7935" y="0"/>
                    <a:pt x="7721" y="46"/>
                    <a:pt x="7513" y="63"/>
                  </a:cubicBezTo>
                  <a:cubicBezTo>
                    <a:pt x="7398" y="125"/>
                    <a:pt x="7283" y="260"/>
                    <a:pt x="7159" y="260"/>
                  </a:cubicBezTo>
                  <a:cubicBezTo>
                    <a:pt x="7090" y="260"/>
                    <a:pt x="7018" y="218"/>
                    <a:pt x="6942" y="99"/>
                  </a:cubicBezTo>
                  <a:cubicBezTo>
                    <a:pt x="6852" y="66"/>
                    <a:pt x="6763" y="45"/>
                    <a:pt x="6674" y="45"/>
                  </a:cubicBezTo>
                  <a:cubicBezTo>
                    <a:pt x="6573" y="45"/>
                    <a:pt x="6471" y="72"/>
                    <a:pt x="6370" y="135"/>
                  </a:cubicBezTo>
                  <a:cubicBezTo>
                    <a:pt x="6266" y="182"/>
                    <a:pt x="6389" y="458"/>
                    <a:pt x="6249" y="458"/>
                  </a:cubicBezTo>
                  <a:cubicBezTo>
                    <a:pt x="6213" y="458"/>
                    <a:pt x="6161" y="440"/>
                    <a:pt x="6084" y="397"/>
                  </a:cubicBezTo>
                  <a:cubicBezTo>
                    <a:pt x="5989" y="337"/>
                    <a:pt x="5858" y="337"/>
                    <a:pt x="5739" y="313"/>
                  </a:cubicBezTo>
                  <a:cubicBezTo>
                    <a:pt x="5025" y="218"/>
                    <a:pt x="4263" y="349"/>
                    <a:pt x="3572" y="99"/>
                  </a:cubicBezTo>
                  <a:cubicBezTo>
                    <a:pt x="3517" y="94"/>
                    <a:pt x="3463" y="91"/>
                    <a:pt x="3409" y="91"/>
                  </a:cubicBezTo>
                  <a:cubicBezTo>
                    <a:pt x="3112" y="91"/>
                    <a:pt x="2829" y="164"/>
                    <a:pt x="2536" y="194"/>
                  </a:cubicBezTo>
                  <a:cubicBezTo>
                    <a:pt x="2441" y="224"/>
                    <a:pt x="2346" y="239"/>
                    <a:pt x="2249" y="239"/>
                  </a:cubicBezTo>
                  <a:cubicBezTo>
                    <a:pt x="2152" y="239"/>
                    <a:pt x="2054" y="224"/>
                    <a:pt x="1953" y="194"/>
                  </a:cubicBezTo>
                  <a:cubicBezTo>
                    <a:pt x="1762" y="159"/>
                    <a:pt x="1560" y="135"/>
                    <a:pt x="1346" y="135"/>
                  </a:cubicBezTo>
                  <a:lnTo>
                    <a:pt x="607" y="135"/>
                  </a:lnTo>
                  <a:cubicBezTo>
                    <a:pt x="536" y="135"/>
                    <a:pt x="453" y="135"/>
                    <a:pt x="381" y="159"/>
                  </a:cubicBezTo>
                  <a:cubicBezTo>
                    <a:pt x="238" y="182"/>
                    <a:pt x="84" y="218"/>
                    <a:pt x="0" y="349"/>
                  </a:cubicBezTo>
                  <a:cubicBezTo>
                    <a:pt x="84" y="432"/>
                    <a:pt x="203" y="432"/>
                    <a:pt x="322" y="432"/>
                  </a:cubicBezTo>
                  <a:cubicBezTo>
                    <a:pt x="1346" y="492"/>
                    <a:pt x="2382" y="516"/>
                    <a:pt x="3394" y="635"/>
                  </a:cubicBezTo>
                  <a:cubicBezTo>
                    <a:pt x="4894" y="790"/>
                    <a:pt x="6382" y="754"/>
                    <a:pt x="7882" y="790"/>
                  </a:cubicBezTo>
                  <a:cubicBezTo>
                    <a:pt x="7918" y="778"/>
                    <a:pt x="7930" y="766"/>
                    <a:pt x="7942" y="766"/>
                  </a:cubicBezTo>
                  <a:cubicBezTo>
                    <a:pt x="7942" y="742"/>
                    <a:pt x="7954" y="718"/>
                    <a:pt x="7954" y="682"/>
                  </a:cubicBezTo>
                  <a:cubicBezTo>
                    <a:pt x="7954" y="671"/>
                    <a:pt x="7942" y="647"/>
                    <a:pt x="7942" y="611"/>
                  </a:cubicBezTo>
                  <a:lnTo>
                    <a:pt x="7858" y="480"/>
                  </a:lnTo>
                  <a:cubicBezTo>
                    <a:pt x="7811" y="456"/>
                    <a:pt x="7811" y="409"/>
                    <a:pt x="7835" y="361"/>
                  </a:cubicBezTo>
                  <a:lnTo>
                    <a:pt x="7835" y="361"/>
                  </a:lnTo>
                  <a:cubicBezTo>
                    <a:pt x="7870" y="468"/>
                    <a:pt x="7942" y="480"/>
                    <a:pt x="8037" y="516"/>
                  </a:cubicBezTo>
                  <a:cubicBezTo>
                    <a:pt x="8130" y="516"/>
                    <a:pt x="8227" y="526"/>
                    <a:pt x="8320" y="526"/>
                  </a:cubicBezTo>
                  <a:cubicBezTo>
                    <a:pt x="8500" y="526"/>
                    <a:pt x="8669" y="489"/>
                    <a:pt x="8787" y="278"/>
                  </a:cubicBezTo>
                  <a:cubicBezTo>
                    <a:pt x="8592" y="58"/>
                    <a:pt x="8371" y="0"/>
                    <a:pt x="8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5"/>
            <p:cNvSpPr/>
            <p:nvPr/>
          </p:nvSpPr>
          <p:spPr>
            <a:xfrm>
              <a:off x="5393225" y="4009450"/>
              <a:ext cx="130100" cy="18525"/>
            </a:xfrm>
            <a:custGeom>
              <a:avLst/>
              <a:gdLst/>
              <a:ahLst/>
              <a:cxnLst/>
              <a:rect l="l" t="t" r="r" b="b"/>
              <a:pathLst>
                <a:path w="5204" h="741" extrusionOk="0">
                  <a:moveTo>
                    <a:pt x="1569" y="706"/>
                  </a:moveTo>
                  <a:lnTo>
                    <a:pt x="1569" y="706"/>
                  </a:lnTo>
                  <a:cubicBezTo>
                    <a:pt x="1566" y="706"/>
                    <a:pt x="1563" y="707"/>
                    <a:pt x="1560" y="707"/>
                  </a:cubicBezTo>
                  <a:lnTo>
                    <a:pt x="1572" y="707"/>
                  </a:lnTo>
                  <a:cubicBezTo>
                    <a:pt x="1571" y="707"/>
                    <a:pt x="1570" y="706"/>
                    <a:pt x="1569" y="706"/>
                  </a:cubicBezTo>
                  <a:close/>
                  <a:moveTo>
                    <a:pt x="1206" y="0"/>
                  </a:moveTo>
                  <a:cubicBezTo>
                    <a:pt x="1185" y="0"/>
                    <a:pt x="1164" y="2"/>
                    <a:pt x="1143" y="5"/>
                  </a:cubicBezTo>
                  <a:cubicBezTo>
                    <a:pt x="1096" y="28"/>
                    <a:pt x="1036" y="40"/>
                    <a:pt x="989" y="64"/>
                  </a:cubicBezTo>
                  <a:cubicBezTo>
                    <a:pt x="952" y="106"/>
                    <a:pt x="910" y="123"/>
                    <a:pt x="868" y="123"/>
                  </a:cubicBezTo>
                  <a:cubicBezTo>
                    <a:pt x="815" y="123"/>
                    <a:pt x="761" y="97"/>
                    <a:pt x="715" y="64"/>
                  </a:cubicBezTo>
                  <a:cubicBezTo>
                    <a:pt x="635" y="30"/>
                    <a:pt x="557" y="12"/>
                    <a:pt x="481" y="12"/>
                  </a:cubicBezTo>
                  <a:cubicBezTo>
                    <a:pt x="399" y="12"/>
                    <a:pt x="319" y="33"/>
                    <a:pt x="238" y="76"/>
                  </a:cubicBezTo>
                  <a:cubicBezTo>
                    <a:pt x="84" y="219"/>
                    <a:pt x="0" y="362"/>
                    <a:pt x="143" y="564"/>
                  </a:cubicBezTo>
                  <a:cubicBezTo>
                    <a:pt x="181" y="596"/>
                    <a:pt x="219" y="610"/>
                    <a:pt x="256" y="610"/>
                  </a:cubicBezTo>
                  <a:cubicBezTo>
                    <a:pt x="290" y="610"/>
                    <a:pt x="324" y="599"/>
                    <a:pt x="358" y="576"/>
                  </a:cubicBezTo>
                  <a:cubicBezTo>
                    <a:pt x="468" y="614"/>
                    <a:pt x="583" y="624"/>
                    <a:pt x="702" y="624"/>
                  </a:cubicBezTo>
                  <a:cubicBezTo>
                    <a:pt x="836" y="624"/>
                    <a:pt x="973" y="611"/>
                    <a:pt x="1108" y="611"/>
                  </a:cubicBezTo>
                  <a:cubicBezTo>
                    <a:pt x="1267" y="611"/>
                    <a:pt x="1423" y="629"/>
                    <a:pt x="1569" y="706"/>
                  </a:cubicBezTo>
                  <a:lnTo>
                    <a:pt x="1569" y="706"/>
                  </a:lnTo>
                  <a:cubicBezTo>
                    <a:pt x="1721" y="682"/>
                    <a:pt x="1861" y="659"/>
                    <a:pt x="2013" y="647"/>
                  </a:cubicBezTo>
                  <a:cubicBezTo>
                    <a:pt x="2030" y="636"/>
                    <a:pt x="2051" y="630"/>
                    <a:pt x="2074" y="630"/>
                  </a:cubicBezTo>
                  <a:cubicBezTo>
                    <a:pt x="2096" y="630"/>
                    <a:pt x="2120" y="636"/>
                    <a:pt x="2143" y="647"/>
                  </a:cubicBezTo>
                  <a:cubicBezTo>
                    <a:pt x="2334" y="647"/>
                    <a:pt x="2524" y="659"/>
                    <a:pt x="2727" y="659"/>
                  </a:cubicBezTo>
                  <a:cubicBezTo>
                    <a:pt x="2727" y="659"/>
                    <a:pt x="2739" y="647"/>
                    <a:pt x="2763" y="636"/>
                  </a:cubicBezTo>
                  <a:cubicBezTo>
                    <a:pt x="2772" y="632"/>
                    <a:pt x="2781" y="631"/>
                    <a:pt x="2789" y="631"/>
                  </a:cubicBezTo>
                  <a:cubicBezTo>
                    <a:pt x="2812" y="631"/>
                    <a:pt x="2832" y="642"/>
                    <a:pt x="2858" y="659"/>
                  </a:cubicBezTo>
                  <a:cubicBezTo>
                    <a:pt x="3084" y="659"/>
                    <a:pt x="3322" y="683"/>
                    <a:pt x="3560" y="683"/>
                  </a:cubicBezTo>
                  <a:cubicBezTo>
                    <a:pt x="3627" y="722"/>
                    <a:pt x="3698" y="740"/>
                    <a:pt x="3770" y="740"/>
                  </a:cubicBezTo>
                  <a:cubicBezTo>
                    <a:pt x="3853" y="740"/>
                    <a:pt x="3936" y="716"/>
                    <a:pt x="4013" y="671"/>
                  </a:cubicBezTo>
                  <a:cubicBezTo>
                    <a:pt x="4093" y="679"/>
                    <a:pt x="4174" y="683"/>
                    <a:pt x="4255" y="683"/>
                  </a:cubicBezTo>
                  <a:cubicBezTo>
                    <a:pt x="4547" y="683"/>
                    <a:pt x="4843" y="633"/>
                    <a:pt x="5132" y="540"/>
                  </a:cubicBezTo>
                  <a:cubicBezTo>
                    <a:pt x="5191" y="505"/>
                    <a:pt x="5203" y="421"/>
                    <a:pt x="5203" y="350"/>
                  </a:cubicBezTo>
                  <a:cubicBezTo>
                    <a:pt x="5180" y="231"/>
                    <a:pt x="5084" y="171"/>
                    <a:pt x="4977" y="124"/>
                  </a:cubicBezTo>
                  <a:cubicBezTo>
                    <a:pt x="4846" y="88"/>
                    <a:pt x="4703" y="64"/>
                    <a:pt x="4549" y="64"/>
                  </a:cubicBezTo>
                  <a:lnTo>
                    <a:pt x="3810" y="64"/>
                  </a:lnTo>
                  <a:cubicBezTo>
                    <a:pt x="3429" y="76"/>
                    <a:pt x="3048" y="52"/>
                    <a:pt x="2679" y="112"/>
                  </a:cubicBezTo>
                  <a:cubicBezTo>
                    <a:pt x="2676" y="111"/>
                    <a:pt x="2672" y="111"/>
                    <a:pt x="2669" y="111"/>
                  </a:cubicBezTo>
                  <a:cubicBezTo>
                    <a:pt x="2583" y="111"/>
                    <a:pt x="2561" y="239"/>
                    <a:pt x="2479" y="239"/>
                  </a:cubicBezTo>
                  <a:cubicBezTo>
                    <a:pt x="2468" y="239"/>
                    <a:pt x="2455" y="236"/>
                    <a:pt x="2441" y="231"/>
                  </a:cubicBezTo>
                  <a:cubicBezTo>
                    <a:pt x="2465" y="183"/>
                    <a:pt x="2477" y="136"/>
                    <a:pt x="2453" y="100"/>
                  </a:cubicBezTo>
                  <a:cubicBezTo>
                    <a:pt x="2405" y="64"/>
                    <a:pt x="2358" y="40"/>
                    <a:pt x="2298" y="28"/>
                  </a:cubicBezTo>
                  <a:cubicBezTo>
                    <a:pt x="2255" y="18"/>
                    <a:pt x="2208" y="12"/>
                    <a:pt x="2159" y="12"/>
                  </a:cubicBezTo>
                  <a:cubicBezTo>
                    <a:pt x="2098" y="12"/>
                    <a:pt x="2036" y="21"/>
                    <a:pt x="1977" y="40"/>
                  </a:cubicBezTo>
                  <a:cubicBezTo>
                    <a:pt x="1905" y="52"/>
                    <a:pt x="1810" y="52"/>
                    <a:pt x="1739" y="52"/>
                  </a:cubicBezTo>
                  <a:cubicBezTo>
                    <a:pt x="1721" y="49"/>
                    <a:pt x="1705" y="47"/>
                    <a:pt x="1689" y="47"/>
                  </a:cubicBezTo>
                  <a:cubicBezTo>
                    <a:pt x="1650" y="47"/>
                    <a:pt x="1614" y="56"/>
                    <a:pt x="1572" y="64"/>
                  </a:cubicBezTo>
                  <a:cubicBezTo>
                    <a:pt x="1543" y="108"/>
                    <a:pt x="1515" y="126"/>
                    <a:pt x="1489" y="126"/>
                  </a:cubicBezTo>
                  <a:cubicBezTo>
                    <a:pt x="1452" y="126"/>
                    <a:pt x="1417" y="89"/>
                    <a:pt x="1381" y="40"/>
                  </a:cubicBezTo>
                  <a:cubicBezTo>
                    <a:pt x="1328" y="13"/>
                    <a:pt x="1268" y="0"/>
                    <a:pt x="1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5"/>
            <p:cNvSpPr/>
            <p:nvPr/>
          </p:nvSpPr>
          <p:spPr>
            <a:xfrm>
              <a:off x="5235175" y="2925200"/>
              <a:ext cx="37225" cy="76225"/>
            </a:xfrm>
            <a:custGeom>
              <a:avLst/>
              <a:gdLst/>
              <a:ahLst/>
              <a:cxnLst/>
              <a:rect l="l" t="t" r="r" b="b"/>
              <a:pathLst>
                <a:path w="1489" h="3049" extrusionOk="0">
                  <a:moveTo>
                    <a:pt x="834" y="0"/>
                  </a:moveTo>
                  <a:cubicBezTo>
                    <a:pt x="464" y="24"/>
                    <a:pt x="322" y="250"/>
                    <a:pt x="238" y="572"/>
                  </a:cubicBezTo>
                  <a:cubicBezTo>
                    <a:pt x="95" y="1084"/>
                    <a:pt x="95" y="1584"/>
                    <a:pt x="119" y="2108"/>
                  </a:cubicBezTo>
                  <a:cubicBezTo>
                    <a:pt x="36" y="2453"/>
                    <a:pt x="0" y="2810"/>
                    <a:pt x="334" y="3048"/>
                  </a:cubicBezTo>
                  <a:cubicBezTo>
                    <a:pt x="703" y="2941"/>
                    <a:pt x="738" y="2596"/>
                    <a:pt x="845" y="2322"/>
                  </a:cubicBezTo>
                  <a:cubicBezTo>
                    <a:pt x="1036" y="1786"/>
                    <a:pt x="1131" y="1203"/>
                    <a:pt x="1357" y="679"/>
                  </a:cubicBezTo>
                  <a:cubicBezTo>
                    <a:pt x="1429" y="560"/>
                    <a:pt x="1488" y="429"/>
                    <a:pt x="1429" y="274"/>
                  </a:cubicBezTo>
                  <a:cubicBezTo>
                    <a:pt x="1262" y="131"/>
                    <a:pt x="917" y="322"/>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5"/>
            <p:cNvSpPr/>
            <p:nvPr/>
          </p:nvSpPr>
          <p:spPr>
            <a:xfrm>
              <a:off x="5948350" y="4044250"/>
              <a:ext cx="98250" cy="24250"/>
            </a:xfrm>
            <a:custGeom>
              <a:avLst/>
              <a:gdLst/>
              <a:ahLst/>
              <a:cxnLst/>
              <a:rect l="l" t="t" r="r" b="b"/>
              <a:pathLst>
                <a:path w="3930" h="970" extrusionOk="0">
                  <a:moveTo>
                    <a:pt x="624" y="0"/>
                  </a:moveTo>
                  <a:cubicBezTo>
                    <a:pt x="520" y="0"/>
                    <a:pt x="416" y="17"/>
                    <a:pt x="310" y="65"/>
                  </a:cubicBezTo>
                  <a:cubicBezTo>
                    <a:pt x="24" y="268"/>
                    <a:pt x="1" y="494"/>
                    <a:pt x="310" y="720"/>
                  </a:cubicBezTo>
                  <a:cubicBezTo>
                    <a:pt x="1013" y="899"/>
                    <a:pt x="1739" y="910"/>
                    <a:pt x="2453" y="970"/>
                  </a:cubicBezTo>
                  <a:cubicBezTo>
                    <a:pt x="2525" y="970"/>
                    <a:pt x="2620" y="899"/>
                    <a:pt x="2703" y="863"/>
                  </a:cubicBezTo>
                  <a:cubicBezTo>
                    <a:pt x="2840" y="924"/>
                    <a:pt x="2985" y="935"/>
                    <a:pt x="3133" y="935"/>
                  </a:cubicBezTo>
                  <a:cubicBezTo>
                    <a:pt x="3209" y="935"/>
                    <a:pt x="3286" y="932"/>
                    <a:pt x="3363" y="932"/>
                  </a:cubicBezTo>
                  <a:cubicBezTo>
                    <a:pt x="3397" y="932"/>
                    <a:pt x="3431" y="933"/>
                    <a:pt x="3465" y="934"/>
                  </a:cubicBezTo>
                  <a:cubicBezTo>
                    <a:pt x="3930" y="922"/>
                    <a:pt x="3894" y="684"/>
                    <a:pt x="3656" y="398"/>
                  </a:cubicBezTo>
                  <a:cubicBezTo>
                    <a:pt x="3410" y="255"/>
                    <a:pt x="3150" y="229"/>
                    <a:pt x="2885" y="229"/>
                  </a:cubicBezTo>
                  <a:cubicBezTo>
                    <a:pt x="2726" y="229"/>
                    <a:pt x="2566" y="238"/>
                    <a:pt x="2407" y="238"/>
                  </a:cubicBezTo>
                  <a:cubicBezTo>
                    <a:pt x="2213" y="238"/>
                    <a:pt x="2021" y="224"/>
                    <a:pt x="1834" y="160"/>
                  </a:cubicBezTo>
                  <a:cubicBezTo>
                    <a:pt x="1703" y="137"/>
                    <a:pt x="1596" y="125"/>
                    <a:pt x="1477" y="101"/>
                  </a:cubicBezTo>
                  <a:cubicBezTo>
                    <a:pt x="1450" y="103"/>
                    <a:pt x="1423" y="104"/>
                    <a:pt x="1396" y="104"/>
                  </a:cubicBezTo>
                  <a:cubicBezTo>
                    <a:pt x="1137" y="104"/>
                    <a:pt x="882" y="0"/>
                    <a:pt x="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5"/>
            <p:cNvSpPr/>
            <p:nvPr/>
          </p:nvSpPr>
          <p:spPr>
            <a:xfrm>
              <a:off x="5194375" y="3808325"/>
              <a:ext cx="95575" cy="28325"/>
            </a:xfrm>
            <a:custGeom>
              <a:avLst/>
              <a:gdLst/>
              <a:ahLst/>
              <a:cxnLst/>
              <a:rect l="l" t="t" r="r" b="b"/>
              <a:pathLst>
                <a:path w="3823" h="1133" extrusionOk="0">
                  <a:moveTo>
                    <a:pt x="2025" y="1"/>
                  </a:moveTo>
                  <a:cubicBezTo>
                    <a:pt x="1775" y="132"/>
                    <a:pt x="1465" y="180"/>
                    <a:pt x="1239" y="370"/>
                  </a:cubicBezTo>
                  <a:cubicBezTo>
                    <a:pt x="1131" y="493"/>
                    <a:pt x="1009" y="529"/>
                    <a:pt x="881" y="529"/>
                  </a:cubicBezTo>
                  <a:cubicBezTo>
                    <a:pt x="700" y="529"/>
                    <a:pt x="507" y="457"/>
                    <a:pt x="324" y="457"/>
                  </a:cubicBezTo>
                  <a:cubicBezTo>
                    <a:pt x="211" y="457"/>
                    <a:pt x="102" y="484"/>
                    <a:pt x="1" y="572"/>
                  </a:cubicBezTo>
                  <a:cubicBezTo>
                    <a:pt x="358" y="894"/>
                    <a:pt x="811" y="942"/>
                    <a:pt x="1251" y="989"/>
                  </a:cubicBezTo>
                  <a:cubicBezTo>
                    <a:pt x="1942" y="1025"/>
                    <a:pt x="2620" y="1084"/>
                    <a:pt x="3311" y="1132"/>
                  </a:cubicBezTo>
                  <a:cubicBezTo>
                    <a:pt x="3323" y="1126"/>
                    <a:pt x="3335" y="1123"/>
                    <a:pt x="3345" y="1123"/>
                  </a:cubicBezTo>
                  <a:cubicBezTo>
                    <a:pt x="3356" y="1123"/>
                    <a:pt x="3364" y="1126"/>
                    <a:pt x="3370" y="1132"/>
                  </a:cubicBezTo>
                  <a:cubicBezTo>
                    <a:pt x="3382" y="1073"/>
                    <a:pt x="3394" y="1025"/>
                    <a:pt x="3382" y="989"/>
                  </a:cubicBezTo>
                  <a:lnTo>
                    <a:pt x="3335" y="846"/>
                  </a:lnTo>
                  <a:cubicBezTo>
                    <a:pt x="3370" y="763"/>
                    <a:pt x="3442" y="751"/>
                    <a:pt x="3501" y="715"/>
                  </a:cubicBezTo>
                  <a:cubicBezTo>
                    <a:pt x="3561" y="703"/>
                    <a:pt x="3620" y="692"/>
                    <a:pt x="3668" y="656"/>
                  </a:cubicBezTo>
                  <a:cubicBezTo>
                    <a:pt x="3751" y="596"/>
                    <a:pt x="3823" y="537"/>
                    <a:pt x="3787" y="418"/>
                  </a:cubicBezTo>
                  <a:cubicBezTo>
                    <a:pt x="3228" y="108"/>
                    <a:pt x="2656"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5"/>
            <p:cNvSpPr/>
            <p:nvPr/>
          </p:nvSpPr>
          <p:spPr>
            <a:xfrm>
              <a:off x="5158675" y="3573375"/>
              <a:ext cx="58650" cy="66625"/>
            </a:xfrm>
            <a:custGeom>
              <a:avLst/>
              <a:gdLst/>
              <a:ahLst/>
              <a:cxnLst/>
              <a:rect l="l" t="t" r="r" b="b"/>
              <a:pathLst>
                <a:path w="2346" h="2665" extrusionOk="0">
                  <a:moveTo>
                    <a:pt x="1244" y="1541"/>
                  </a:moveTo>
                  <a:cubicBezTo>
                    <a:pt x="1253" y="1541"/>
                    <a:pt x="1266" y="1550"/>
                    <a:pt x="1286" y="1565"/>
                  </a:cubicBezTo>
                  <a:cubicBezTo>
                    <a:pt x="1286" y="1565"/>
                    <a:pt x="1274" y="1565"/>
                    <a:pt x="1238" y="1588"/>
                  </a:cubicBezTo>
                  <a:cubicBezTo>
                    <a:pt x="1238" y="1589"/>
                    <a:pt x="1238" y="1590"/>
                    <a:pt x="1237" y="1591"/>
                  </a:cubicBezTo>
                  <a:lnTo>
                    <a:pt x="1237" y="1591"/>
                  </a:lnTo>
                  <a:cubicBezTo>
                    <a:pt x="1232" y="1556"/>
                    <a:pt x="1234" y="1541"/>
                    <a:pt x="1244" y="1541"/>
                  </a:cubicBezTo>
                  <a:close/>
                  <a:moveTo>
                    <a:pt x="1855" y="0"/>
                  </a:moveTo>
                  <a:cubicBezTo>
                    <a:pt x="1828" y="0"/>
                    <a:pt x="1801" y="14"/>
                    <a:pt x="1774" y="41"/>
                  </a:cubicBezTo>
                  <a:cubicBezTo>
                    <a:pt x="1334" y="636"/>
                    <a:pt x="869" y="1196"/>
                    <a:pt x="441" y="1791"/>
                  </a:cubicBezTo>
                  <a:cubicBezTo>
                    <a:pt x="262" y="2029"/>
                    <a:pt x="60" y="2291"/>
                    <a:pt x="0" y="2600"/>
                  </a:cubicBezTo>
                  <a:cubicBezTo>
                    <a:pt x="36" y="2612"/>
                    <a:pt x="48" y="2636"/>
                    <a:pt x="84" y="2660"/>
                  </a:cubicBezTo>
                  <a:cubicBezTo>
                    <a:pt x="106" y="2663"/>
                    <a:pt x="128" y="2665"/>
                    <a:pt x="149" y="2665"/>
                  </a:cubicBezTo>
                  <a:cubicBezTo>
                    <a:pt x="291" y="2665"/>
                    <a:pt x="422" y="2601"/>
                    <a:pt x="536" y="2529"/>
                  </a:cubicBezTo>
                  <a:cubicBezTo>
                    <a:pt x="871" y="2310"/>
                    <a:pt x="1004" y="1956"/>
                    <a:pt x="1218" y="1631"/>
                  </a:cubicBezTo>
                  <a:lnTo>
                    <a:pt x="1218" y="1631"/>
                  </a:lnTo>
                  <a:cubicBezTo>
                    <a:pt x="1107" y="1871"/>
                    <a:pt x="1117" y="2041"/>
                    <a:pt x="1489" y="2041"/>
                  </a:cubicBezTo>
                  <a:cubicBezTo>
                    <a:pt x="1870" y="1838"/>
                    <a:pt x="2048" y="1481"/>
                    <a:pt x="2203" y="1112"/>
                  </a:cubicBezTo>
                  <a:cubicBezTo>
                    <a:pt x="2203" y="1017"/>
                    <a:pt x="2262" y="946"/>
                    <a:pt x="2346" y="898"/>
                  </a:cubicBezTo>
                  <a:cubicBezTo>
                    <a:pt x="2316" y="808"/>
                    <a:pt x="2263" y="786"/>
                    <a:pt x="2203" y="786"/>
                  </a:cubicBezTo>
                  <a:cubicBezTo>
                    <a:pt x="2143" y="786"/>
                    <a:pt x="2075" y="808"/>
                    <a:pt x="2015" y="808"/>
                  </a:cubicBezTo>
                  <a:cubicBezTo>
                    <a:pt x="1967" y="808"/>
                    <a:pt x="1924" y="794"/>
                    <a:pt x="1893" y="743"/>
                  </a:cubicBezTo>
                  <a:cubicBezTo>
                    <a:pt x="1667" y="505"/>
                    <a:pt x="2024" y="279"/>
                    <a:pt x="1941" y="41"/>
                  </a:cubicBezTo>
                  <a:lnTo>
                    <a:pt x="1881" y="5"/>
                  </a:lnTo>
                  <a:cubicBezTo>
                    <a:pt x="1872" y="2"/>
                    <a:pt x="1864" y="0"/>
                    <a:pt x="1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5"/>
            <p:cNvSpPr/>
            <p:nvPr/>
          </p:nvSpPr>
          <p:spPr>
            <a:xfrm>
              <a:off x="5768575" y="4031875"/>
              <a:ext cx="110150" cy="25250"/>
            </a:xfrm>
            <a:custGeom>
              <a:avLst/>
              <a:gdLst/>
              <a:ahLst/>
              <a:cxnLst/>
              <a:rect l="l" t="t" r="r" b="b"/>
              <a:pathLst>
                <a:path w="4406" h="1010" extrusionOk="0">
                  <a:moveTo>
                    <a:pt x="488" y="1"/>
                  </a:moveTo>
                  <a:cubicBezTo>
                    <a:pt x="369" y="24"/>
                    <a:pt x="250" y="60"/>
                    <a:pt x="131" y="120"/>
                  </a:cubicBezTo>
                  <a:cubicBezTo>
                    <a:pt x="48" y="167"/>
                    <a:pt x="0" y="239"/>
                    <a:pt x="0" y="346"/>
                  </a:cubicBezTo>
                  <a:cubicBezTo>
                    <a:pt x="60" y="501"/>
                    <a:pt x="226" y="524"/>
                    <a:pt x="310" y="643"/>
                  </a:cubicBezTo>
                  <a:cubicBezTo>
                    <a:pt x="449" y="697"/>
                    <a:pt x="589" y="712"/>
                    <a:pt x="730" y="712"/>
                  </a:cubicBezTo>
                  <a:cubicBezTo>
                    <a:pt x="920" y="712"/>
                    <a:pt x="1110" y="684"/>
                    <a:pt x="1299" y="684"/>
                  </a:cubicBezTo>
                  <a:cubicBezTo>
                    <a:pt x="1378" y="684"/>
                    <a:pt x="1457" y="689"/>
                    <a:pt x="1536" y="703"/>
                  </a:cubicBezTo>
                  <a:lnTo>
                    <a:pt x="1834" y="703"/>
                  </a:lnTo>
                  <a:cubicBezTo>
                    <a:pt x="2191" y="798"/>
                    <a:pt x="2560" y="798"/>
                    <a:pt x="2905" y="917"/>
                  </a:cubicBezTo>
                  <a:cubicBezTo>
                    <a:pt x="2975" y="952"/>
                    <a:pt x="3048" y="970"/>
                    <a:pt x="3123" y="970"/>
                  </a:cubicBezTo>
                  <a:cubicBezTo>
                    <a:pt x="3177" y="970"/>
                    <a:pt x="3232" y="961"/>
                    <a:pt x="3286" y="941"/>
                  </a:cubicBezTo>
                  <a:cubicBezTo>
                    <a:pt x="3318" y="935"/>
                    <a:pt x="3350" y="933"/>
                    <a:pt x="3384" y="933"/>
                  </a:cubicBezTo>
                  <a:cubicBezTo>
                    <a:pt x="3571" y="933"/>
                    <a:pt x="3782" y="1009"/>
                    <a:pt x="3968" y="1009"/>
                  </a:cubicBezTo>
                  <a:cubicBezTo>
                    <a:pt x="4162" y="1009"/>
                    <a:pt x="4327" y="926"/>
                    <a:pt x="4405" y="584"/>
                  </a:cubicBezTo>
                  <a:cubicBezTo>
                    <a:pt x="4394" y="512"/>
                    <a:pt x="4346" y="465"/>
                    <a:pt x="4286" y="417"/>
                  </a:cubicBezTo>
                  <a:cubicBezTo>
                    <a:pt x="4060" y="322"/>
                    <a:pt x="3810" y="322"/>
                    <a:pt x="3584" y="239"/>
                  </a:cubicBezTo>
                  <a:cubicBezTo>
                    <a:pt x="3516" y="223"/>
                    <a:pt x="3447" y="214"/>
                    <a:pt x="3375" y="214"/>
                  </a:cubicBezTo>
                  <a:cubicBezTo>
                    <a:pt x="3284" y="214"/>
                    <a:pt x="3190" y="229"/>
                    <a:pt x="3096" y="262"/>
                  </a:cubicBezTo>
                  <a:cubicBezTo>
                    <a:pt x="2996" y="347"/>
                    <a:pt x="2898" y="382"/>
                    <a:pt x="2802" y="382"/>
                  </a:cubicBezTo>
                  <a:cubicBezTo>
                    <a:pt x="2680" y="382"/>
                    <a:pt x="2561" y="325"/>
                    <a:pt x="2441" y="239"/>
                  </a:cubicBezTo>
                  <a:cubicBezTo>
                    <a:pt x="2298" y="179"/>
                    <a:pt x="2143" y="120"/>
                    <a:pt x="1977" y="84"/>
                  </a:cubicBezTo>
                  <a:cubicBezTo>
                    <a:pt x="1738" y="36"/>
                    <a:pt x="1500" y="36"/>
                    <a:pt x="1262" y="36"/>
                  </a:cubicBezTo>
                  <a:cubicBezTo>
                    <a:pt x="1199" y="40"/>
                    <a:pt x="1135" y="43"/>
                    <a:pt x="1072" y="43"/>
                  </a:cubicBezTo>
                  <a:cubicBezTo>
                    <a:pt x="945" y="43"/>
                    <a:pt x="818" y="32"/>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5"/>
            <p:cNvSpPr/>
            <p:nvPr/>
          </p:nvSpPr>
          <p:spPr>
            <a:xfrm>
              <a:off x="5127425" y="3659500"/>
              <a:ext cx="26200" cy="116050"/>
            </a:xfrm>
            <a:custGeom>
              <a:avLst/>
              <a:gdLst/>
              <a:ahLst/>
              <a:cxnLst/>
              <a:rect l="l" t="t" r="r" b="b"/>
              <a:pathLst>
                <a:path w="1048" h="4642" extrusionOk="0">
                  <a:moveTo>
                    <a:pt x="834" y="1"/>
                  </a:moveTo>
                  <a:cubicBezTo>
                    <a:pt x="381" y="870"/>
                    <a:pt x="107" y="1799"/>
                    <a:pt x="48" y="2775"/>
                  </a:cubicBezTo>
                  <a:cubicBezTo>
                    <a:pt x="0" y="3335"/>
                    <a:pt x="36" y="3930"/>
                    <a:pt x="262" y="4501"/>
                  </a:cubicBezTo>
                  <a:cubicBezTo>
                    <a:pt x="343" y="4553"/>
                    <a:pt x="420" y="4641"/>
                    <a:pt x="500" y="4641"/>
                  </a:cubicBezTo>
                  <a:cubicBezTo>
                    <a:pt x="550" y="4641"/>
                    <a:pt x="601" y="4608"/>
                    <a:pt x="655" y="4513"/>
                  </a:cubicBezTo>
                  <a:cubicBezTo>
                    <a:pt x="714" y="4251"/>
                    <a:pt x="643" y="3989"/>
                    <a:pt x="643" y="3739"/>
                  </a:cubicBezTo>
                  <a:cubicBezTo>
                    <a:pt x="429" y="2965"/>
                    <a:pt x="762" y="2203"/>
                    <a:pt x="798" y="1441"/>
                  </a:cubicBezTo>
                  <a:cubicBezTo>
                    <a:pt x="798" y="1251"/>
                    <a:pt x="905" y="1084"/>
                    <a:pt x="988" y="930"/>
                  </a:cubicBezTo>
                  <a:cubicBezTo>
                    <a:pt x="1036" y="787"/>
                    <a:pt x="1048" y="656"/>
                    <a:pt x="1048" y="513"/>
                  </a:cubicBezTo>
                  <a:cubicBezTo>
                    <a:pt x="1024" y="310"/>
                    <a:pt x="1012" y="120"/>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5"/>
            <p:cNvSpPr/>
            <p:nvPr/>
          </p:nvSpPr>
          <p:spPr>
            <a:xfrm>
              <a:off x="5391725" y="3190175"/>
              <a:ext cx="60750" cy="91400"/>
            </a:xfrm>
            <a:custGeom>
              <a:avLst/>
              <a:gdLst/>
              <a:ahLst/>
              <a:cxnLst/>
              <a:rect l="l" t="t" r="r" b="b"/>
              <a:pathLst>
                <a:path w="2430" h="3656" extrusionOk="0">
                  <a:moveTo>
                    <a:pt x="392" y="0"/>
                  </a:moveTo>
                  <a:cubicBezTo>
                    <a:pt x="240" y="0"/>
                    <a:pt x="100" y="31"/>
                    <a:pt x="1" y="188"/>
                  </a:cubicBezTo>
                  <a:cubicBezTo>
                    <a:pt x="441" y="438"/>
                    <a:pt x="953" y="426"/>
                    <a:pt x="1430" y="569"/>
                  </a:cubicBezTo>
                  <a:cubicBezTo>
                    <a:pt x="2013" y="736"/>
                    <a:pt x="1989" y="712"/>
                    <a:pt x="1811" y="1260"/>
                  </a:cubicBezTo>
                  <a:cubicBezTo>
                    <a:pt x="1537" y="2093"/>
                    <a:pt x="1072" y="2831"/>
                    <a:pt x="644" y="3593"/>
                  </a:cubicBezTo>
                  <a:cubicBezTo>
                    <a:pt x="707" y="3632"/>
                    <a:pt x="764" y="3655"/>
                    <a:pt x="817" y="3655"/>
                  </a:cubicBezTo>
                  <a:cubicBezTo>
                    <a:pt x="895" y="3655"/>
                    <a:pt x="966" y="3606"/>
                    <a:pt x="1037" y="3486"/>
                  </a:cubicBezTo>
                  <a:cubicBezTo>
                    <a:pt x="1203" y="3224"/>
                    <a:pt x="1322" y="2915"/>
                    <a:pt x="1620" y="2736"/>
                  </a:cubicBezTo>
                  <a:cubicBezTo>
                    <a:pt x="1632" y="2712"/>
                    <a:pt x="1668" y="2700"/>
                    <a:pt x="1692" y="2700"/>
                  </a:cubicBezTo>
                  <a:cubicBezTo>
                    <a:pt x="1739" y="2641"/>
                    <a:pt x="1787" y="2569"/>
                    <a:pt x="1811" y="2486"/>
                  </a:cubicBezTo>
                  <a:cubicBezTo>
                    <a:pt x="1834" y="2427"/>
                    <a:pt x="1834" y="2391"/>
                    <a:pt x="1834" y="2331"/>
                  </a:cubicBezTo>
                  <a:cubicBezTo>
                    <a:pt x="1787" y="2212"/>
                    <a:pt x="1858" y="2129"/>
                    <a:pt x="1930" y="2057"/>
                  </a:cubicBezTo>
                  <a:cubicBezTo>
                    <a:pt x="2263" y="1510"/>
                    <a:pt x="2430" y="938"/>
                    <a:pt x="2251" y="307"/>
                  </a:cubicBezTo>
                  <a:cubicBezTo>
                    <a:pt x="1692" y="212"/>
                    <a:pt x="1144" y="129"/>
                    <a:pt x="596" y="10"/>
                  </a:cubicBezTo>
                  <a:cubicBezTo>
                    <a:pt x="527" y="6"/>
                    <a:pt x="459" y="0"/>
                    <a:pt x="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5"/>
            <p:cNvSpPr/>
            <p:nvPr/>
          </p:nvSpPr>
          <p:spPr>
            <a:xfrm>
              <a:off x="5306600" y="3849125"/>
              <a:ext cx="27700" cy="120875"/>
            </a:xfrm>
            <a:custGeom>
              <a:avLst/>
              <a:gdLst/>
              <a:ahLst/>
              <a:cxnLst/>
              <a:rect l="l" t="t" r="r" b="b"/>
              <a:pathLst>
                <a:path w="1108" h="4835" extrusionOk="0">
                  <a:moveTo>
                    <a:pt x="816" y="0"/>
                  </a:moveTo>
                  <a:cubicBezTo>
                    <a:pt x="786" y="0"/>
                    <a:pt x="757" y="12"/>
                    <a:pt x="727" y="36"/>
                  </a:cubicBezTo>
                  <a:cubicBezTo>
                    <a:pt x="453" y="453"/>
                    <a:pt x="155" y="857"/>
                    <a:pt x="120" y="1357"/>
                  </a:cubicBezTo>
                  <a:cubicBezTo>
                    <a:pt x="1" y="2524"/>
                    <a:pt x="144" y="3667"/>
                    <a:pt x="394" y="4798"/>
                  </a:cubicBezTo>
                  <a:cubicBezTo>
                    <a:pt x="435" y="4822"/>
                    <a:pt x="471" y="4834"/>
                    <a:pt x="507" y="4834"/>
                  </a:cubicBezTo>
                  <a:cubicBezTo>
                    <a:pt x="542" y="4834"/>
                    <a:pt x="578" y="4822"/>
                    <a:pt x="620" y="4798"/>
                  </a:cubicBezTo>
                  <a:cubicBezTo>
                    <a:pt x="917" y="4060"/>
                    <a:pt x="560" y="3358"/>
                    <a:pt x="501" y="2643"/>
                  </a:cubicBezTo>
                  <a:cubicBezTo>
                    <a:pt x="429" y="2179"/>
                    <a:pt x="572" y="1750"/>
                    <a:pt x="679" y="1322"/>
                  </a:cubicBezTo>
                  <a:cubicBezTo>
                    <a:pt x="667" y="869"/>
                    <a:pt x="1108" y="512"/>
                    <a:pt x="906" y="36"/>
                  </a:cubicBezTo>
                  <a:cubicBezTo>
                    <a:pt x="876" y="12"/>
                    <a:pt x="846" y="0"/>
                    <a:pt x="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5"/>
            <p:cNvSpPr/>
            <p:nvPr/>
          </p:nvSpPr>
          <p:spPr>
            <a:xfrm>
              <a:off x="5189625" y="3107050"/>
              <a:ext cx="40500" cy="76525"/>
            </a:xfrm>
            <a:custGeom>
              <a:avLst/>
              <a:gdLst/>
              <a:ahLst/>
              <a:cxnLst/>
              <a:rect l="l" t="t" r="r" b="b"/>
              <a:pathLst>
                <a:path w="1620" h="3061" extrusionOk="0">
                  <a:moveTo>
                    <a:pt x="615" y="1"/>
                  </a:moveTo>
                  <a:cubicBezTo>
                    <a:pt x="584" y="1"/>
                    <a:pt x="554" y="13"/>
                    <a:pt x="524" y="37"/>
                  </a:cubicBezTo>
                  <a:cubicBezTo>
                    <a:pt x="393" y="441"/>
                    <a:pt x="251" y="858"/>
                    <a:pt x="120" y="1263"/>
                  </a:cubicBezTo>
                  <a:cubicBezTo>
                    <a:pt x="0" y="1668"/>
                    <a:pt x="12" y="2073"/>
                    <a:pt x="96" y="2465"/>
                  </a:cubicBezTo>
                  <a:cubicBezTo>
                    <a:pt x="179" y="2930"/>
                    <a:pt x="346" y="3049"/>
                    <a:pt x="810" y="3061"/>
                  </a:cubicBezTo>
                  <a:lnTo>
                    <a:pt x="1524" y="3061"/>
                  </a:lnTo>
                  <a:cubicBezTo>
                    <a:pt x="1620" y="2846"/>
                    <a:pt x="1501" y="2608"/>
                    <a:pt x="1584" y="2382"/>
                  </a:cubicBezTo>
                  <a:cubicBezTo>
                    <a:pt x="1405" y="2084"/>
                    <a:pt x="1072" y="2215"/>
                    <a:pt x="822" y="2096"/>
                  </a:cubicBezTo>
                  <a:cubicBezTo>
                    <a:pt x="762" y="2084"/>
                    <a:pt x="715" y="2049"/>
                    <a:pt x="655" y="2025"/>
                  </a:cubicBezTo>
                  <a:cubicBezTo>
                    <a:pt x="417" y="1846"/>
                    <a:pt x="465" y="1608"/>
                    <a:pt x="536" y="1370"/>
                  </a:cubicBezTo>
                  <a:cubicBezTo>
                    <a:pt x="596" y="918"/>
                    <a:pt x="870" y="525"/>
                    <a:pt x="715" y="37"/>
                  </a:cubicBezTo>
                  <a:cubicBezTo>
                    <a:pt x="679" y="13"/>
                    <a:pt x="646"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5"/>
            <p:cNvSpPr/>
            <p:nvPr/>
          </p:nvSpPr>
          <p:spPr>
            <a:xfrm>
              <a:off x="5313450" y="3171025"/>
              <a:ext cx="84850" cy="21000"/>
            </a:xfrm>
            <a:custGeom>
              <a:avLst/>
              <a:gdLst/>
              <a:ahLst/>
              <a:cxnLst/>
              <a:rect l="l" t="t" r="r" b="b"/>
              <a:pathLst>
                <a:path w="3394" h="840" extrusionOk="0">
                  <a:moveTo>
                    <a:pt x="913" y="1"/>
                  </a:moveTo>
                  <a:cubicBezTo>
                    <a:pt x="665" y="1"/>
                    <a:pt x="416" y="39"/>
                    <a:pt x="167" y="145"/>
                  </a:cubicBezTo>
                  <a:cubicBezTo>
                    <a:pt x="0" y="371"/>
                    <a:pt x="465" y="585"/>
                    <a:pt x="167" y="799"/>
                  </a:cubicBezTo>
                  <a:cubicBezTo>
                    <a:pt x="214" y="820"/>
                    <a:pt x="261" y="830"/>
                    <a:pt x="307" y="830"/>
                  </a:cubicBezTo>
                  <a:cubicBezTo>
                    <a:pt x="366" y="830"/>
                    <a:pt x="423" y="814"/>
                    <a:pt x="477" y="788"/>
                  </a:cubicBezTo>
                  <a:lnTo>
                    <a:pt x="739" y="788"/>
                  </a:lnTo>
                  <a:cubicBezTo>
                    <a:pt x="1041" y="828"/>
                    <a:pt x="1346" y="840"/>
                    <a:pt x="1652" y="840"/>
                  </a:cubicBezTo>
                  <a:cubicBezTo>
                    <a:pt x="2058" y="840"/>
                    <a:pt x="2466" y="819"/>
                    <a:pt x="2869" y="819"/>
                  </a:cubicBezTo>
                  <a:cubicBezTo>
                    <a:pt x="2965" y="819"/>
                    <a:pt x="3061" y="820"/>
                    <a:pt x="3156" y="823"/>
                  </a:cubicBezTo>
                  <a:cubicBezTo>
                    <a:pt x="3310" y="728"/>
                    <a:pt x="3394" y="621"/>
                    <a:pt x="3310" y="442"/>
                  </a:cubicBezTo>
                  <a:cubicBezTo>
                    <a:pt x="3001" y="204"/>
                    <a:pt x="2596" y="359"/>
                    <a:pt x="2251" y="204"/>
                  </a:cubicBezTo>
                  <a:cubicBezTo>
                    <a:pt x="1813" y="127"/>
                    <a:pt x="1365" y="1"/>
                    <a:pt x="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5"/>
            <p:cNvSpPr/>
            <p:nvPr/>
          </p:nvSpPr>
          <p:spPr>
            <a:xfrm>
              <a:off x="6047175" y="4055100"/>
              <a:ext cx="72350" cy="20175"/>
            </a:xfrm>
            <a:custGeom>
              <a:avLst/>
              <a:gdLst/>
              <a:ahLst/>
              <a:cxnLst/>
              <a:rect l="l" t="t" r="r" b="b"/>
              <a:pathLst>
                <a:path w="2894" h="807" extrusionOk="0">
                  <a:moveTo>
                    <a:pt x="417" y="0"/>
                  </a:moveTo>
                  <a:cubicBezTo>
                    <a:pt x="227" y="12"/>
                    <a:pt x="36" y="48"/>
                    <a:pt x="24" y="286"/>
                  </a:cubicBezTo>
                  <a:cubicBezTo>
                    <a:pt x="0" y="500"/>
                    <a:pt x="262" y="441"/>
                    <a:pt x="358" y="548"/>
                  </a:cubicBezTo>
                  <a:cubicBezTo>
                    <a:pt x="405" y="560"/>
                    <a:pt x="453" y="560"/>
                    <a:pt x="500" y="584"/>
                  </a:cubicBezTo>
                  <a:cubicBezTo>
                    <a:pt x="527" y="573"/>
                    <a:pt x="554" y="567"/>
                    <a:pt x="579" y="567"/>
                  </a:cubicBezTo>
                  <a:cubicBezTo>
                    <a:pt x="609" y="567"/>
                    <a:pt x="636" y="576"/>
                    <a:pt x="655" y="596"/>
                  </a:cubicBezTo>
                  <a:cubicBezTo>
                    <a:pt x="739" y="596"/>
                    <a:pt x="822" y="584"/>
                    <a:pt x="893" y="584"/>
                  </a:cubicBezTo>
                  <a:cubicBezTo>
                    <a:pt x="969" y="628"/>
                    <a:pt x="1049" y="636"/>
                    <a:pt x="1129" y="636"/>
                  </a:cubicBezTo>
                  <a:cubicBezTo>
                    <a:pt x="1175" y="636"/>
                    <a:pt x="1221" y="633"/>
                    <a:pt x="1266" y="633"/>
                  </a:cubicBezTo>
                  <a:cubicBezTo>
                    <a:pt x="1354" y="633"/>
                    <a:pt x="1438" y="643"/>
                    <a:pt x="1512" y="703"/>
                  </a:cubicBezTo>
                  <a:cubicBezTo>
                    <a:pt x="1520" y="725"/>
                    <a:pt x="1532" y="734"/>
                    <a:pt x="1553" y="734"/>
                  </a:cubicBezTo>
                  <a:cubicBezTo>
                    <a:pt x="1564" y="734"/>
                    <a:pt x="1578" y="731"/>
                    <a:pt x="1596" y="726"/>
                  </a:cubicBezTo>
                  <a:cubicBezTo>
                    <a:pt x="1752" y="781"/>
                    <a:pt x="1909" y="785"/>
                    <a:pt x="2065" y="785"/>
                  </a:cubicBezTo>
                  <a:cubicBezTo>
                    <a:pt x="2091" y="785"/>
                    <a:pt x="2117" y="785"/>
                    <a:pt x="2144" y="785"/>
                  </a:cubicBezTo>
                  <a:cubicBezTo>
                    <a:pt x="2235" y="785"/>
                    <a:pt x="2326" y="786"/>
                    <a:pt x="2417" y="798"/>
                  </a:cubicBezTo>
                  <a:cubicBezTo>
                    <a:pt x="2467" y="803"/>
                    <a:pt x="2516" y="807"/>
                    <a:pt x="2564" y="807"/>
                  </a:cubicBezTo>
                  <a:cubicBezTo>
                    <a:pt x="2744" y="807"/>
                    <a:pt x="2894" y="750"/>
                    <a:pt x="2894" y="476"/>
                  </a:cubicBezTo>
                  <a:cubicBezTo>
                    <a:pt x="2882" y="357"/>
                    <a:pt x="2822" y="262"/>
                    <a:pt x="2703" y="238"/>
                  </a:cubicBezTo>
                  <a:cubicBezTo>
                    <a:pt x="2642" y="238"/>
                    <a:pt x="2577" y="277"/>
                    <a:pt x="2521" y="277"/>
                  </a:cubicBezTo>
                  <a:cubicBezTo>
                    <a:pt x="2479" y="277"/>
                    <a:pt x="2443" y="255"/>
                    <a:pt x="2417" y="179"/>
                  </a:cubicBezTo>
                  <a:cubicBezTo>
                    <a:pt x="2295" y="48"/>
                    <a:pt x="2154" y="13"/>
                    <a:pt x="1998" y="13"/>
                  </a:cubicBezTo>
                  <a:cubicBezTo>
                    <a:pt x="1941" y="13"/>
                    <a:pt x="1883" y="18"/>
                    <a:pt x="1822" y="24"/>
                  </a:cubicBezTo>
                  <a:cubicBezTo>
                    <a:pt x="1739" y="43"/>
                    <a:pt x="1670" y="83"/>
                    <a:pt x="1587" y="83"/>
                  </a:cubicBezTo>
                  <a:cubicBezTo>
                    <a:pt x="1563" y="83"/>
                    <a:pt x="1539" y="80"/>
                    <a:pt x="1512" y="72"/>
                  </a:cubicBezTo>
                  <a:cubicBezTo>
                    <a:pt x="1465" y="60"/>
                    <a:pt x="1417" y="48"/>
                    <a:pt x="1358" y="24"/>
                  </a:cubicBezTo>
                  <a:cubicBezTo>
                    <a:pt x="1307" y="16"/>
                    <a:pt x="1256" y="12"/>
                    <a:pt x="1206" y="12"/>
                  </a:cubicBezTo>
                  <a:cubicBezTo>
                    <a:pt x="1115" y="12"/>
                    <a:pt x="1026" y="25"/>
                    <a:pt x="941" y="48"/>
                  </a:cubicBezTo>
                  <a:cubicBezTo>
                    <a:pt x="899" y="56"/>
                    <a:pt x="858" y="60"/>
                    <a:pt x="818" y="60"/>
                  </a:cubicBezTo>
                  <a:cubicBezTo>
                    <a:pt x="744" y="60"/>
                    <a:pt x="673" y="47"/>
                    <a:pt x="596" y="24"/>
                  </a:cubicBezTo>
                  <a:cubicBezTo>
                    <a:pt x="536" y="12"/>
                    <a:pt x="477"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5"/>
            <p:cNvSpPr/>
            <p:nvPr/>
          </p:nvSpPr>
          <p:spPr>
            <a:xfrm>
              <a:off x="5222075" y="2977875"/>
              <a:ext cx="29775" cy="57250"/>
            </a:xfrm>
            <a:custGeom>
              <a:avLst/>
              <a:gdLst/>
              <a:ahLst/>
              <a:cxnLst/>
              <a:rect l="l" t="t" r="r" b="b"/>
              <a:pathLst>
                <a:path w="1191" h="2290" extrusionOk="0">
                  <a:moveTo>
                    <a:pt x="643" y="1"/>
                  </a:moveTo>
                  <a:cubicBezTo>
                    <a:pt x="286" y="608"/>
                    <a:pt x="107" y="1286"/>
                    <a:pt x="60" y="1989"/>
                  </a:cubicBezTo>
                  <a:cubicBezTo>
                    <a:pt x="24" y="2096"/>
                    <a:pt x="0" y="2191"/>
                    <a:pt x="12" y="2287"/>
                  </a:cubicBezTo>
                  <a:cubicBezTo>
                    <a:pt x="37" y="2289"/>
                    <a:pt x="61" y="2290"/>
                    <a:pt x="84" y="2290"/>
                  </a:cubicBezTo>
                  <a:cubicBezTo>
                    <a:pt x="325" y="2290"/>
                    <a:pt x="524" y="2188"/>
                    <a:pt x="762" y="2156"/>
                  </a:cubicBezTo>
                  <a:cubicBezTo>
                    <a:pt x="977" y="1763"/>
                    <a:pt x="1191" y="1370"/>
                    <a:pt x="953" y="905"/>
                  </a:cubicBezTo>
                  <a:cubicBezTo>
                    <a:pt x="727" y="644"/>
                    <a:pt x="762" y="298"/>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5"/>
            <p:cNvSpPr/>
            <p:nvPr/>
          </p:nvSpPr>
          <p:spPr>
            <a:xfrm>
              <a:off x="5136950" y="3743525"/>
              <a:ext cx="36025" cy="68100"/>
            </a:xfrm>
            <a:custGeom>
              <a:avLst/>
              <a:gdLst/>
              <a:ahLst/>
              <a:cxnLst/>
              <a:rect l="l" t="t" r="r" b="b"/>
              <a:pathLst>
                <a:path w="1441" h="2724" extrusionOk="0">
                  <a:moveTo>
                    <a:pt x="286" y="1"/>
                  </a:moveTo>
                  <a:cubicBezTo>
                    <a:pt x="264" y="1"/>
                    <a:pt x="240" y="4"/>
                    <a:pt x="214" y="9"/>
                  </a:cubicBezTo>
                  <a:cubicBezTo>
                    <a:pt x="36" y="45"/>
                    <a:pt x="95" y="259"/>
                    <a:pt x="191" y="402"/>
                  </a:cubicBezTo>
                  <a:cubicBezTo>
                    <a:pt x="0" y="640"/>
                    <a:pt x="155" y="878"/>
                    <a:pt x="191" y="1117"/>
                  </a:cubicBezTo>
                  <a:cubicBezTo>
                    <a:pt x="262" y="1640"/>
                    <a:pt x="441" y="2117"/>
                    <a:pt x="893" y="2426"/>
                  </a:cubicBezTo>
                  <a:cubicBezTo>
                    <a:pt x="988" y="2593"/>
                    <a:pt x="1107" y="2712"/>
                    <a:pt x="1310" y="2724"/>
                  </a:cubicBezTo>
                  <a:cubicBezTo>
                    <a:pt x="1369" y="2700"/>
                    <a:pt x="1393" y="2652"/>
                    <a:pt x="1405" y="2593"/>
                  </a:cubicBezTo>
                  <a:cubicBezTo>
                    <a:pt x="1322" y="2402"/>
                    <a:pt x="1393" y="2200"/>
                    <a:pt x="1441" y="2010"/>
                  </a:cubicBezTo>
                  <a:cubicBezTo>
                    <a:pt x="1429" y="1879"/>
                    <a:pt x="1369" y="1771"/>
                    <a:pt x="1286" y="1676"/>
                  </a:cubicBezTo>
                  <a:cubicBezTo>
                    <a:pt x="1250" y="1593"/>
                    <a:pt x="1167" y="1521"/>
                    <a:pt x="1107" y="1462"/>
                  </a:cubicBezTo>
                  <a:cubicBezTo>
                    <a:pt x="1048" y="1390"/>
                    <a:pt x="988" y="1331"/>
                    <a:pt x="929" y="1259"/>
                  </a:cubicBezTo>
                  <a:cubicBezTo>
                    <a:pt x="714" y="1021"/>
                    <a:pt x="667" y="700"/>
                    <a:pt x="595" y="390"/>
                  </a:cubicBezTo>
                  <a:cubicBezTo>
                    <a:pt x="509" y="239"/>
                    <a:pt x="491"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5"/>
            <p:cNvSpPr/>
            <p:nvPr/>
          </p:nvSpPr>
          <p:spPr>
            <a:xfrm>
              <a:off x="5219100" y="3162200"/>
              <a:ext cx="69975" cy="25700"/>
            </a:xfrm>
            <a:custGeom>
              <a:avLst/>
              <a:gdLst/>
              <a:ahLst/>
              <a:cxnLst/>
              <a:rect l="l" t="t" r="r" b="b"/>
              <a:pathLst>
                <a:path w="2799" h="1028" extrusionOk="0">
                  <a:moveTo>
                    <a:pt x="1617" y="0"/>
                  </a:moveTo>
                  <a:cubicBezTo>
                    <a:pt x="1204" y="0"/>
                    <a:pt x="787" y="96"/>
                    <a:pt x="369" y="248"/>
                  </a:cubicBezTo>
                  <a:cubicBezTo>
                    <a:pt x="131" y="295"/>
                    <a:pt x="0" y="379"/>
                    <a:pt x="191" y="617"/>
                  </a:cubicBezTo>
                  <a:cubicBezTo>
                    <a:pt x="250" y="700"/>
                    <a:pt x="298" y="783"/>
                    <a:pt x="345" y="855"/>
                  </a:cubicBezTo>
                  <a:cubicBezTo>
                    <a:pt x="726" y="902"/>
                    <a:pt x="1096" y="950"/>
                    <a:pt x="1477" y="1010"/>
                  </a:cubicBezTo>
                  <a:cubicBezTo>
                    <a:pt x="1506" y="1021"/>
                    <a:pt x="1536" y="1027"/>
                    <a:pt x="1566" y="1027"/>
                  </a:cubicBezTo>
                  <a:cubicBezTo>
                    <a:pt x="1596" y="1027"/>
                    <a:pt x="1625" y="1021"/>
                    <a:pt x="1655" y="1010"/>
                  </a:cubicBezTo>
                  <a:cubicBezTo>
                    <a:pt x="1715" y="914"/>
                    <a:pt x="1846" y="855"/>
                    <a:pt x="1810" y="712"/>
                  </a:cubicBezTo>
                  <a:cubicBezTo>
                    <a:pt x="1774" y="640"/>
                    <a:pt x="1715" y="605"/>
                    <a:pt x="1631" y="581"/>
                  </a:cubicBezTo>
                  <a:cubicBezTo>
                    <a:pt x="1643" y="554"/>
                    <a:pt x="1657" y="546"/>
                    <a:pt x="1672" y="546"/>
                  </a:cubicBezTo>
                  <a:cubicBezTo>
                    <a:pt x="1694" y="546"/>
                    <a:pt x="1718" y="565"/>
                    <a:pt x="1735" y="565"/>
                  </a:cubicBezTo>
                  <a:cubicBezTo>
                    <a:pt x="1741" y="565"/>
                    <a:pt x="1746" y="563"/>
                    <a:pt x="1750" y="557"/>
                  </a:cubicBezTo>
                  <a:cubicBezTo>
                    <a:pt x="1760" y="557"/>
                    <a:pt x="1769" y="557"/>
                    <a:pt x="1779" y="557"/>
                  </a:cubicBezTo>
                  <a:cubicBezTo>
                    <a:pt x="1945" y="557"/>
                    <a:pt x="2127" y="602"/>
                    <a:pt x="2299" y="602"/>
                  </a:cubicBezTo>
                  <a:cubicBezTo>
                    <a:pt x="2491" y="602"/>
                    <a:pt x="2670" y="546"/>
                    <a:pt x="2798" y="307"/>
                  </a:cubicBezTo>
                  <a:cubicBezTo>
                    <a:pt x="2412" y="90"/>
                    <a:pt x="2016" y="0"/>
                    <a:pt x="1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5"/>
            <p:cNvSpPr/>
            <p:nvPr/>
          </p:nvSpPr>
          <p:spPr>
            <a:xfrm>
              <a:off x="5175925" y="3793075"/>
              <a:ext cx="52125" cy="34325"/>
            </a:xfrm>
            <a:custGeom>
              <a:avLst/>
              <a:gdLst/>
              <a:ahLst/>
              <a:cxnLst/>
              <a:rect l="l" t="t" r="r" b="b"/>
              <a:pathLst>
                <a:path w="2085" h="1373" extrusionOk="0">
                  <a:moveTo>
                    <a:pt x="353" y="0"/>
                  </a:moveTo>
                  <a:cubicBezTo>
                    <a:pt x="299" y="0"/>
                    <a:pt x="226" y="28"/>
                    <a:pt x="132" y="87"/>
                  </a:cubicBezTo>
                  <a:cubicBezTo>
                    <a:pt x="72" y="230"/>
                    <a:pt x="48" y="361"/>
                    <a:pt x="48" y="504"/>
                  </a:cubicBezTo>
                  <a:cubicBezTo>
                    <a:pt x="1" y="956"/>
                    <a:pt x="298" y="1075"/>
                    <a:pt x="656" y="1147"/>
                  </a:cubicBezTo>
                  <a:cubicBezTo>
                    <a:pt x="673" y="1174"/>
                    <a:pt x="698" y="1187"/>
                    <a:pt x="729" y="1187"/>
                  </a:cubicBezTo>
                  <a:cubicBezTo>
                    <a:pt x="740" y="1187"/>
                    <a:pt x="751" y="1185"/>
                    <a:pt x="763" y="1182"/>
                  </a:cubicBezTo>
                  <a:cubicBezTo>
                    <a:pt x="1072" y="1218"/>
                    <a:pt x="1394" y="1242"/>
                    <a:pt x="1691" y="1337"/>
                  </a:cubicBezTo>
                  <a:cubicBezTo>
                    <a:pt x="1769" y="1361"/>
                    <a:pt x="1830" y="1372"/>
                    <a:pt x="1879" y="1372"/>
                  </a:cubicBezTo>
                  <a:cubicBezTo>
                    <a:pt x="2073" y="1372"/>
                    <a:pt x="2075" y="1203"/>
                    <a:pt x="2084" y="1004"/>
                  </a:cubicBezTo>
                  <a:cubicBezTo>
                    <a:pt x="2032" y="709"/>
                    <a:pt x="1841" y="686"/>
                    <a:pt x="1639" y="686"/>
                  </a:cubicBezTo>
                  <a:cubicBezTo>
                    <a:pt x="1602" y="686"/>
                    <a:pt x="1565" y="686"/>
                    <a:pt x="1528" y="686"/>
                  </a:cubicBezTo>
                  <a:cubicBezTo>
                    <a:pt x="1491" y="686"/>
                    <a:pt x="1454" y="686"/>
                    <a:pt x="1418" y="682"/>
                  </a:cubicBezTo>
                  <a:cubicBezTo>
                    <a:pt x="1364" y="705"/>
                    <a:pt x="1315" y="719"/>
                    <a:pt x="1268" y="719"/>
                  </a:cubicBezTo>
                  <a:cubicBezTo>
                    <a:pt x="1242" y="719"/>
                    <a:pt x="1217" y="715"/>
                    <a:pt x="1191" y="706"/>
                  </a:cubicBezTo>
                  <a:cubicBezTo>
                    <a:pt x="1144" y="670"/>
                    <a:pt x="1120" y="647"/>
                    <a:pt x="1084" y="599"/>
                  </a:cubicBezTo>
                  <a:cubicBezTo>
                    <a:pt x="1037" y="540"/>
                    <a:pt x="1001" y="468"/>
                    <a:pt x="953" y="409"/>
                  </a:cubicBezTo>
                  <a:cubicBezTo>
                    <a:pt x="906" y="325"/>
                    <a:pt x="834" y="289"/>
                    <a:pt x="763" y="254"/>
                  </a:cubicBezTo>
                  <a:cubicBezTo>
                    <a:pt x="743" y="249"/>
                    <a:pt x="721" y="246"/>
                    <a:pt x="699" y="246"/>
                  </a:cubicBezTo>
                  <a:cubicBezTo>
                    <a:pt x="668" y="246"/>
                    <a:pt x="636" y="252"/>
                    <a:pt x="608" y="266"/>
                  </a:cubicBezTo>
                  <a:cubicBezTo>
                    <a:pt x="596" y="289"/>
                    <a:pt x="584" y="313"/>
                    <a:pt x="560" y="313"/>
                  </a:cubicBezTo>
                  <a:cubicBezTo>
                    <a:pt x="556" y="317"/>
                    <a:pt x="548" y="319"/>
                    <a:pt x="540" y="319"/>
                  </a:cubicBezTo>
                  <a:cubicBezTo>
                    <a:pt x="522" y="319"/>
                    <a:pt x="501" y="313"/>
                    <a:pt x="501" y="313"/>
                  </a:cubicBezTo>
                  <a:cubicBezTo>
                    <a:pt x="501" y="114"/>
                    <a:pt x="464" y="0"/>
                    <a:pt x="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5"/>
            <p:cNvSpPr/>
            <p:nvPr/>
          </p:nvSpPr>
          <p:spPr>
            <a:xfrm>
              <a:off x="5255500" y="2897800"/>
              <a:ext cx="41600" cy="36825"/>
            </a:xfrm>
            <a:custGeom>
              <a:avLst/>
              <a:gdLst/>
              <a:ahLst/>
              <a:cxnLst/>
              <a:rect l="l" t="t" r="r" b="b"/>
              <a:pathLst>
                <a:path w="1664" h="1473" extrusionOk="0">
                  <a:moveTo>
                    <a:pt x="1366" y="1"/>
                  </a:moveTo>
                  <a:cubicBezTo>
                    <a:pt x="1295" y="1"/>
                    <a:pt x="1235" y="37"/>
                    <a:pt x="1187" y="72"/>
                  </a:cubicBezTo>
                  <a:cubicBezTo>
                    <a:pt x="914" y="239"/>
                    <a:pt x="628" y="370"/>
                    <a:pt x="473" y="691"/>
                  </a:cubicBezTo>
                  <a:cubicBezTo>
                    <a:pt x="342" y="834"/>
                    <a:pt x="223" y="1001"/>
                    <a:pt x="32" y="1072"/>
                  </a:cubicBezTo>
                  <a:cubicBezTo>
                    <a:pt x="9" y="1371"/>
                    <a:pt x="1" y="1473"/>
                    <a:pt x="118" y="1473"/>
                  </a:cubicBezTo>
                  <a:cubicBezTo>
                    <a:pt x="179" y="1473"/>
                    <a:pt x="272" y="1446"/>
                    <a:pt x="413" y="1406"/>
                  </a:cubicBezTo>
                  <a:cubicBezTo>
                    <a:pt x="497" y="1394"/>
                    <a:pt x="556" y="1394"/>
                    <a:pt x="628" y="1370"/>
                  </a:cubicBezTo>
                  <a:cubicBezTo>
                    <a:pt x="668" y="1382"/>
                    <a:pt x="706" y="1387"/>
                    <a:pt x="740" y="1387"/>
                  </a:cubicBezTo>
                  <a:cubicBezTo>
                    <a:pt x="948" y="1387"/>
                    <a:pt x="1051" y="1192"/>
                    <a:pt x="1164" y="1049"/>
                  </a:cubicBezTo>
                  <a:cubicBezTo>
                    <a:pt x="1295" y="787"/>
                    <a:pt x="1580" y="632"/>
                    <a:pt x="1664" y="346"/>
                  </a:cubicBezTo>
                  <a:cubicBezTo>
                    <a:pt x="1664" y="156"/>
                    <a:pt x="1568" y="48"/>
                    <a:pt x="1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5"/>
            <p:cNvSpPr/>
            <p:nvPr/>
          </p:nvSpPr>
          <p:spPr>
            <a:xfrm>
              <a:off x="5703375" y="4025675"/>
              <a:ext cx="72950" cy="22300"/>
            </a:xfrm>
            <a:custGeom>
              <a:avLst/>
              <a:gdLst/>
              <a:ahLst/>
              <a:cxnLst/>
              <a:rect l="l" t="t" r="r" b="b"/>
              <a:pathLst>
                <a:path w="2918" h="892" extrusionOk="0">
                  <a:moveTo>
                    <a:pt x="1773" y="1"/>
                  </a:moveTo>
                  <a:cubicBezTo>
                    <a:pt x="1644" y="1"/>
                    <a:pt x="1508" y="26"/>
                    <a:pt x="1370" y="46"/>
                  </a:cubicBezTo>
                  <a:cubicBezTo>
                    <a:pt x="1298" y="70"/>
                    <a:pt x="1239" y="106"/>
                    <a:pt x="1191" y="141"/>
                  </a:cubicBezTo>
                  <a:cubicBezTo>
                    <a:pt x="1156" y="249"/>
                    <a:pt x="1167" y="320"/>
                    <a:pt x="1239" y="403"/>
                  </a:cubicBezTo>
                  <a:cubicBezTo>
                    <a:pt x="1245" y="404"/>
                    <a:pt x="1250" y="404"/>
                    <a:pt x="1255" y="404"/>
                  </a:cubicBezTo>
                  <a:cubicBezTo>
                    <a:pt x="1277" y="404"/>
                    <a:pt x="1291" y="399"/>
                    <a:pt x="1300" y="391"/>
                  </a:cubicBezTo>
                  <a:lnTo>
                    <a:pt x="1300" y="391"/>
                  </a:lnTo>
                  <a:cubicBezTo>
                    <a:pt x="1300" y="395"/>
                    <a:pt x="1299" y="399"/>
                    <a:pt x="1298" y="403"/>
                  </a:cubicBezTo>
                  <a:cubicBezTo>
                    <a:pt x="1294" y="427"/>
                    <a:pt x="1281" y="436"/>
                    <a:pt x="1265" y="436"/>
                  </a:cubicBezTo>
                  <a:cubicBezTo>
                    <a:pt x="1240" y="436"/>
                    <a:pt x="1208" y="417"/>
                    <a:pt x="1179" y="403"/>
                  </a:cubicBezTo>
                  <a:cubicBezTo>
                    <a:pt x="1132" y="368"/>
                    <a:pt x="1096" y="356"/>
                    <a:pt x="1037" y="344"/>
                  </a:cubicBezTo>
                  <a:cubicBezTo>
                    <a:pt x="941" y="320"/>
                    <a:pt x="870" y="320"/>
                    <a:pt x="775" y="320"/>
                  </a:cubicBezTo>
                  <a:cubicBezTo>
                    <a:pt x="691" y="320"/>
                    <a:pt x="596" y="344"/>
                    <a:pt x="525" y="379"/>
                  </a:cubicBezTo>
                  <a:cubicBezTo>
                    <a:pt x="492" y="438"/>
                    <a:pt x="455" y="465"/>
                    <a:pt x="417" y="465"/>
                  </a:cubicBezTo>
                  <a:cubicBezTo>
                    <a:pt x="386" y="465"/>
                    <a:pt x="354" y="447"/>
                    <a:pt x="322" y="415"/>
                  </a:cubicBezTo>
                  <a:cubicBezTo>
                    <a:pt x="179" y="415"/>
                    <a:pt x="96" y="475"/>
                    <a:pt x="24" y="582"/>
                  </a:cubicBezTo>
                  <a:cubicBezTo>
                    <a:pt x="1" y="641"/>
                    <a:pt x="24" y="689"/>
                    <a:pt x="60" y="725"/>
                  </a:cubicBezTo>
                  <a:cubicBezTo>
                    <a:pt x="1013" y="784"/>
                    <a:pt x="1965" y="832"/>
                    <a:pt x="2918" y="891"/>
                  </a:cubicBezTo>
                  <a:cubicBezTo>
                    <a:pt x="2918" y="701"/>
                    <a:pt x="2834" y="594"/>
                    <a:pt x="2644" y="594"/>
                  </a:cubicBezTo>
                  <a:cubicBezTo>
                    <a:pt x="2561" y="531"/>
                    <a:pt x="2459" y="496"/>
                    <a:pt x="2364" y="496"/>
                  </a:cubicBezTo>
                  <a:cubicBezTo>
                    <a:pt x="2350" y="496"/>
                    <a:pt x="2336" y="497"/>
                    <a:pt x="2322" y="499"/>
                  </a:cubicBezTo>
                  <a:cubicBezTo>
                    <a:pt x="1989" y="499"/>
                    <a:pt x="2120" y="356"/>
                    <a:pt x="2239" y="201"/>
                  </a:cubicBezTo>
                  <a:cubicBezTo>
                    <a:pt x="2103" y="45"/>
                    <a:pt x="1944" y="1"/>
                    <a:pt x="1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5"/>
            <p:cNvSpPr/>
            <p:nvPr/>
          </p:nvSpPr>
          <p:spPr>
            <a:xfrm>
              <a:off x="6138850" y="4061050"/>
              <a:ext cx="51875" cy="22050"/>
            </a:xfrm>
            <a:custGeom>
              <a:avLst/>
              <a:gdLst/>
              <a:ahLst/>
              <a:cxnLst/>
              <a:rect l="l" t="t" r="r" b="b"/>
              <a:pathLst>
                <a:path w="2075" h="882" extrusionOk="0">
                  <a:moveTo>
                    <a:pt x="663" y="0"/>
                  </a:moveTo>
                  <a:cubicBezTo>
                    <a:pt x="489" y="0"/>
                    <a:pt x="320" y="22"/>
                    <a:pt x="155" y="119"/>
                  </a:cubicBezTo>
                  <a:cubicBezTo>
                    <a:pt x="1" y="298"/>
                    <a:pt x="60" y="465"/>
                    <a:pt x="203" y="608"/>
                  </a:cubicBezTo>
                  <a:cubicBezTo>
                    <a:pt x="358" y="727"/>
                    <a:pt x="560" y="619"/>
                    <a:pt x="715" y="739"/>
                  </a:cubicBezTo>
                  <a:cubicBezTo>
                    <a:pt x="822" y="786"/>
                    <a:pt x="905" y="834"/>
                    <a:pt x="1001" y="881"/>
                  </a:cubicBezTo>
                  <a:cubicBezTo>
                    <a:pt x="1108" y="804"/>
                    <a:pt x="1230" y="795"/>
                    <a:pt x="1355" y="795"/>
                  </a:cubicBezTo>
                  <a:cubicBezTo>
                    <a:pt x="1392" y="795"/>
                    <a:pt x="1430" y="796"/>
                    <a:pt x="1468" y="796"/>
                  </a:cubicBezTo>
                  <a:cubicBezTo>
                    <a:pt x="1556" y="796"/>
                    <a:pt x="1644" y="791"/>
                    <a:pt x="1727" y="762"/>
                  </a:cubicBezTo>
                  <a:cubicBezTo>
                    <a:pt x="2075" y="314"/>
                    <a:pt x="1926" y="257"/>
                    <a:pt x="1708" y="257"/>
                  </a:cubicBezTo>
                  <a:cubicBezTo>
                    <a:pt x="1634" y="257"/>
                    <a:pt x="1551" y="263"/>
                    <a:pt x="1478" y="263"/>
                  </a:cubicBezTo>
                  <a:cubicBezTo>
                    <a:pt x="1383" y="263"/>
                    <a:pt x="1304" y="252"/>
                    <a:pt x="1274" y="203"/>
                  </a:cubicBezTo>
                  <a:lnTo>
                    <a:pt x="1286" y="179"/>
                  </a:lnTo>
                  <a:cubicBezTo>
                    <a:pt x="1215" y="84"/>
                    <a:pt x="1096" y="24"/>
                    <a:pt x="977" y="12"/>
                  </a:cubicBezTo>
                  <a:cubicBezTo>
                    <a:pt x="871" y="8"/>
                    <a:pt x="766"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5"/>
            <p:cNvSpPr/>
            <p:nvPr/>
          </p:nvSpPr>
          <p:spPr>
            <a:xfrm>
              <a:off x="5202425" y="3027300"/>
              <a:ext cx="24425" cy="80675"/>
            </a:xfrm>
            <a:custGeom>
              <a:avLst/>
              <a:gdLst/>
              <a:ahLst/>
              <a:cxnLst/>
              <a:rect l="l" t="t" r="r" b="b"/>
              <a:pathLst>
                <a:path w="977" h="3227" extrusionOk="0">
                  <a:moveTo>
                    <a:pt x="858" y="0"/>
                  </a:moveTo>
                  <a:cubicBezTo>
                    <a:pt x="572" y="917"/>
                    <a:pt x="298" y="1822"/>
                    <a:pt x="36" y="2738"/>
                  </a:cubicBezTo>
                  <a:cubicBezTo>
                    <a:pt x="0" y="2893"/>
                    <a:pt x="12" y="3072"/>
                    <a:pt x="12" y="3227"/>
                  </a:cubicBezTo>
                  <a:lnTo>
                    <a:pt x="155" y="3227"/>
                  </a:lnTo>
                  <a:cubicBezTo>
                    <a:pt x="727" y="2667"/>
                    <a:pt x="727" y="1893"/>
                    <a:pt x="917" y="1191"/>
                  </a:cubicBezTo>
                  <a:cubicBezTo>
                    <a:pt x="917" y="964"/>
                    <a:pt x="965" y="762"/>
                    <a:pt x="977" y="548"/>
                  </a:cubicBezTo>
                  <a:cubicBezTo>
                    <a:pt x="965" y="476"/>
                    <a:pt x="929" y="417"/>
                    <a:pt x="893" y="357"/>
                  </a:cubicBezTo>
                  <a:cubicBezTo>
                    <a:pt x="870" y="238"/>
                    <a:pt x="870" y="119"/>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5"/>
            <p:cNvSpPr/>
            <p:nvPr/>
          </p:nvSpPr>
          <p:spPr>
            <a:xfrm>
              <a:off x="5260475" y="3176775"/>
              <a:ext cx="65500" cy="16725"/>
            </a:xfrm>
            <a:custGeom>
              <a:avLst/>
              <a:gdLst/>
              <a:ahLst/>
              <a:cxnLst/>
              <a:rect l="l" t="t" r="r" b="b"/>
              <a:pathLst>
                <a:path w="2620" h="669" extrusionOk="0">
                  <a:moveTo>
                    <a:pt x="667" y="0"/>
                  </a:moveTo>
                  <a:cubicBezTo>
                    <a:pt x="488" y="0"/>
                    <a:pt x="309" y="28"/>
                    <a:pt x="131" y="117"/>
                  </a:cubicBezTo>
                  <a:cubicBezTo>
                    <a:pt x="84" y="212"/>
                    <a:pt x="36" y="307"/>
                    <a:pt x="0" y="415"/>
                  </a:cubicBezTo>
                  <a:cubicBezTo>
                    <a:pt x="667" y="569"/>
                    <a:pt x="1369" y="546"/>
                    <a:pt x="2060" y="653"/>
                  </a:cubicBezTo>
                  <a:cubicBezTo>
                    <a:pt x="2132" y="661"/>
                    <a:pt x="2203" y="668"/>
                    <a:pt x="2272" y="668"/>
                  </a:cubicBezTo>
                  <a:cubicBezTo>
                    <a:pt x="2396" y="668"/>
                    <a:pt x="2513" y="646"/>
                    <a:pt x="2620" y="569"/>
                  </a:cubicBezTo>
                  <a:cubicBezTo>
                    <a:pt x="2500" y="558"/>
                    <a:pt x="2393" y="534"/>
                    <a:pt x="2286" y="510"/>
                  </a:cubicBezTo>
                  <a:cubicBezTo>
                    <a:pt x="2239" y="427"/>
                    <a:pt x="2179" y="355"/>
                    <a:pt x="2096" y="307"/>
                  </a:cubicBezTo>
                  <a:cubicBezTo>
                    <a:pt x="1917" y="248"/>
                    <a:pt x="1738" y="177"/>
                    <a:pt x="1572" y="69"/>
                  </a:cubicBezTo>
                  <a:cubicBezTo>
                    <a:pt x="1558" y="70"/>
                    <a:pt x="1543" y="70"/>
                    <a:pt x="1529" y="70"/>
                  </a:cubicBezTo>
                  <a:cubicBezTo>
                    <a:pt x="1239" y="70"/>
                    <a:pt x="952"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5"/>
            <p:cNvSpPr/>
            <p:nvPr/>
          </p:nvSpPr>
          <p:spPr>
            <a:xfrm>
              <a:off x="6087050" y="4058225"/>
              <a:ext cx="69675" cy="21875"/>
            </a:xfrm>
            <a:custGeom>
              <a:avLst/>
              <a:gdLst/>
              <a:ahLst/>
              <a:cxnLst/>
              <a:rect l="l" t="t" r="r" b="b"/>
              <a:pathLst>
                <a:path w="2787" h="875" extrusionOk="0">
                  <a:moveTo>
                    <a:pt x="1558" y="1"/>
                  </a:moveTo>
                  <a:cubicBezTo>
                    <a:pt x="1425" y="1"/>
                    <a:pt x="1300" y="43"/>
                    <a:pt x="1191" y="173"/>
                  </a:cubicBezTo>
                  <a:cubicBezTo>
                    <a:pt x="1203" y="423"/>
                    <a:pt x="1144" y="590"/>
                    <a:pt x="846" y="590"/>
                  </a:cubicBezTo>
                  <a:cubicBezTo>
                    <a:pt x="761" y="582"/>
                    <a:pt x="675" y="579"/>
                    <a:pt x="588" y="579"/>
                  </a:cubicBezTo>
                  <a:cubicBezTo>
                    <a:pt x="395" y="579"/>
                    <a:pt x="198" y="593"/>
                    <a:pt x="1" y="601"/>
                  </a:cubicBezTo>
                  <a:cubicBezTo>
                    <a:pt x="775" y="701"/>
                    <a:pt x="1540" y="874"/>
                    <a:pt x="2318" y="874"/>
                  </a:cubicBezTo>
                  <a:cubicBezTo>
                    <a:pt x="2474" y="874"/>
                    <a:pt x="2630" y="867"/>
                    <a:pt x="2787" y="852"/>
                  </a:cubicBezTo>
                  <a:cubicBezTo>
                    <a:pt x="2668" y="697"/>
                    <a:pt x="2501" y="732"/>
                    <a:pt x="2334" y="721"/>
                  </a:cubicBezTo>
                  <a:cubicBezTo>
                    <a:pt x="2025" y="661"/>
                    <a:pt x="2192" y="375"/>
                    <a:pt x="2073" y="220"/>
                  </a:cubicBezTo>
                  <a:cubicBezTo>
                    <a:pt x="2013" y="137"/>
                    <a:pt x="1918" y="66"/>
                    <a:pt x="1822" y="42"/>
                  </a:cubicBezTo>
                  <a:cubicBezTo>
                    <a:pt x="1733" y="18"/>
                    <a:pt x="1644"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5"/>
            <p:cNvSpPr/>
            <p:nvPr/>
          </p:nvSpPr>
          <p:spPr>
            <a:xfrm>
              <a:off x="5331900" y="3179000"/>
              <a:ext cx="90225" cy="15400"/>
            </a:xfrm>
            <a:custGeom>
              <a:avLst/>
              <a:gdLst/>
              <a:ahLst/>
              <a:cxnLst/>
              <a:rect l="l" t="t" r="r" b="b"/>
              <a:pathLst>
                <a:path w="3609" h="616" extrusionOk="0">
                  <a:moveTo>
                    <a:pt x="3196" y="1"/>
                  </a:moveTo>
                  <a:cubicBezTo>
                    <a:pt x="3093" y="1"/>
                    <a:pt x="2982" y="21"/>
                    <a:pt x="2870" y="40"/>
                  </a:cubicBezTo>
                  <a:cubicBezTo>
                    <a:pt x="2811" y="64"/>
                    <a:pt x="2751" y="99"/>
                    <a:pt x="2703" y="135"/>
                  </a:cubicBezTo>
                  <a:cubicBezTo>
                    <a:pt x="2834" y="433"/>
                    <a:pt x="2513" y="349"/>
                    <a:pt x="2441" y="457"/>
                  </a:cubicBezTo>
                  <a:cubicBezTo>
                    <a:pt x="2243" y="425"/>
                    <a:pt x="2055" y="383"/>
                    <a:pt x="1857" y="383"/>
                  </a:cubicBezTo>
                  <a:cubicBezTo>
                    <a:pt x="1757" y="383"/>
                    <a:pt x="1656" y="393"/>
                    <a:pt x="1548" y="421"/>
                  </a:cubicBezTo>
                  <a:cubicBezTo>
                    <a:pt x="1390" y="465"/>
                    <a:pt x="1218" y="488"/>
                    <a:pt x="1043" y="488"/>
                  </a:cubicBezTo>
                  <a:cubicBezTo>
                    <a:pt x="838" y="488"/>
                    <a:pt x="628" y="456"/>
                    <a:pt x="429" y="385"/>
                  </a:cubicBezTo>
                  <a:cubicBezTo>
                    <a:pt x="355" y="359"/>
                    <a:pt x="285" y="337"/>
                    <a:pt x="220" y="337"/>
                  </a:cubicBezTo>
                  <a:cubicBezTo>
                    <a:pt x="139" y="337"/>
                    <a:pt x="66" y="370"/>
                    <a:pt x="1" y="469"/>
                  </a:cubicBezTo>
                  <a:cubicBezTo>
                    <a:pt x="399" y="591"/>
                    <a:pt x="808" y="616"/>
                    <a:pt x="1219" y="616"/>
                  </a:cubicBezTo>
                  <a:cubicBezTo>
                    <a:pt x="1496" y="616"/>
                    <a:pt x="1774" y="605"/>
                    <a:pt x="2052" y="605"/>
                  </a:cubicBezTo>
                  <a:cubicBezTo>
                    <a:pt x="2162" y="605"/>
                    <a:pt x="2272" y="606"/>
                    <a:pt x="2382" y="611"/>
                  </a:cubicBezTo>
                  <a:cubicBezTo>
                    <a:pt x="2644" y="599"/>
                    <a:pt x="2894" y="599"/>
                    <a:pt x="3156" y="588"/>
                  </a:cubicBezTo>
                  <a:cubicBezTo>
                    <a:pt x="3311" y="480"/>
                    <a:pt x="3549" y="469"/>
                    <a:pt x="3608" y="230"/>
                  </a:cubicBezTo>
                  <a:cubicBezTo>
                    <a:pt x="3500" y="50"/>
                    <a:pt x="3356" y="1"/>
                    <a:pt x="3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5"/>
            <p:cNvSpPr/>
            <p:nvPr/>
          </p:nvSpPr>
          <p:spPr>
            <a:xfrm>
              <a:off x="5353050" y="4005200"/>
              <a:ext cx="46750" cy="18225"/>
            </a:xfrm>
            <a:custGeom>
              <a:avLst/>
              <a:gdLst/>
              <a:ahLst/>
              <a:cxnLst/>
              <a:rect l="l" t="t" r="r" b="b"/>
              <a:pathLst>
                <a:path w="1870" h="729" extrusionOk="0">
                  <a:moveTo>
                    <a:pt x="651" y="1"/>
                  </a:moveTo>
                  <a:cubicBezTo>
                    <a:pt x="566" y="1"/>
                    <a:pt x="483" y="25"/>
                    <a:pt x="405" y="79"/>
                  </a:cubicBezTo>
                  <a:cubicBezTo>
                    <a:pt x="0" y="698"/>
                    <a:pt x="643" y="520"/>
                    <a:pt x="857" y="687"/>
                  </a:cubicBezTo>
                  <a:cubicBezTo>
                    <a:pt x="1000" y="716"/>
                    <a:pt x="1146" y="728"/>
                    <a:pt x="1292" y="728"/>
                  </a:cubicBezTo>
                  <a:cubicBezTo>
                    <a:pt x="1438" y="728"/>
                    <a:pt x="1584" y="716"/>
                    <a:pt x="1726" y="698"/>
                  </a:cubicBezTo>
                  <a:cubicBezTo>
                    <a:pt x="1726" y="532"/>
                    <a:pt x="1810" y="413"/>
                    <a:pt x="1869" y="270"/>
                  </a:cubicBezTo>
                  <a:cubicBezTo>
                    <a:pt x="1810" y="151"/>
                    <a:pt x="1691" y="91"/>
                    <a:pt x="1572" y="79"/>
                  </a:cubicBezTo>
                  <a:cubicBezTo>
                    <a:pt x="1512" y="79"/>
                    <a:pt x="1453" y="79"/>
                    <a:pt x="1393" y="91"/>
                  </a:cubicBezTo>
                  <a:cubicBezTo>
                    <a:pt x="1336" y="120"/>
                    <a:pt x="1281" y="130"/>
                    <a:pt x="1226" y="130"/>
                  </a:cubicBezTo>
                  <a:cubicBezTo>
                    <a:pt x="1073" y="130"/>
                    <a:pt x="926" y="46"/>
                    <a:pt x="786" y="20"/>
                  </a:cubicBezTo>
                  <a:cubicBezTo>
                    <a:pt x="741" y="7"/>
                    <a:pt x="695" y="1"/>
                    <a:pt x="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5"/>
            <p:cNvSpPr/>
            <p:nvPr/>
          </p:nvSpPr>
          <p:spPr>
            <a:xfrm>
              <a:off x="5320300" y="3836900"/>
              <a:ext cx="27100" cy="45575"/>
            </a:xfrm>
            <a:custGeom>
              <a:avLst/>
              <a:gdLst/>
              <a:ahLst/>
              <a:cxnLst/>
              <a:rect l="l" t="t" r="r" b="b"/>
              <a:pathLst>
                <a:path w="1084" h="1823" extrusionOk="0">
                  <a:moveTo>
                    <a:pt x="524" y="1"/>
                  </a:moveTo>
                  <a:cubicBezTo>
                    <a:pt x="369" y="25"/>
                    <a:pt x="250" y="60"/>
                    <a:pt x="131" y="120"/>
                  </a:cubicBezTo>
                  <a:cubicBezTo>
                    <a:pt x="84" y="156"/>
                    <a:pt x="24" y="203"/>
                    <a:pt x="0" y="263"/>
                  </a:cubicBezTo>
                  <a:cubicBezTo>
                    <a:pt x="60" y="346"/>
                    <a:pt x="107" y="430"/>
                    <a:pt x="167" y="525"/>
                  </a:cubicBezTo>
                  <a:cubicBezTo>
                    <a:pt x="203" y="537"/>
                    <a:pt x="262" y="537"/>
                    <a:pt x="310" y="561"/>
                  </a:cubicBezTo>
                  <a:cubicBezTo>
                    <a:pt x="381" y="692"/>
                    <a:pt x="358" y="822"/>
                    <a:pt x="381" y="942"/>
                  </a:cubicBezTo>
                  <a:cubicBezTo>
                    <a:pt x="405" y="1037"/>
                    <a:pt x="417" y="1120"/>
                    <a:pt x="441" y="1192"/>
                  </a:cubicBezTo>
                  <a:cubicBezTo>
                    <a:pt x="465" y="1251"/>
                    <a:pt x="477" y="1299"/>
                    <a:pt x="488" y="1358"/>
                  </a:cubicBezTo>
                  <a:cubicBezTo>
                    <a:pt x="548" y="1525"/>
                    <a:pt x="596" y="1715"/>
                    <a:pt x="762" y="1823"/>
                  </a:cubicBezTo>
                  <a:cubicBezTo>
                    <a:pt x="1060" y="1811"/>
                    <a:pt x="1024" y="1537"/>
                    <a:pt x="1084" y="1346"/>
                  </a:cubicBezTo>
                  <a:cubicBezTo>
                    <a:pt x="1084" y="1227"/>
                    <a:pt x="1036" y="1120"/>
                    <a:pt x="1000" y="1001"/>
                  </a:cubicBezTo>
                  <a:cubicBezTo>
                    <a:pt x="977" y="942"/>
                    <a:pt x="953" y="894"/>
                    <a:pt x="941" y="834"/>
                  </a:cubicBezTo>
                  <a:cubicBezTo>
                    <a:pt x="893" y="692"/>
                    <a:pt x="893" y="537"/>
                    <a:pt x="881" y="394"/>
                  </a:cubicBezTo>
                  <a:cubicBezTo>
                    <a:pt x="846" y="180"/>
                    <a:pt x="774" y="25"/>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5"/>
            <p:cNvSpPr/>
            <p:nvPr/>
          </p:nvSpPr>
          <p:spPr>
            <a:xfrm>
              <a:off x="5628675" y="4030375"/>
              <a:ext cx="76225" cy="13300"/>
            </a:xfrm>
            <a:custGeom>
              <a:avLst/>
              <a:gdLst/>
              <a:ahLst/>
              <a:cxnLst/>
              <a:rect l="l" t="t" r="r" b="b"/>
              <a:pathLst>
                <a:path w="3049" h="532" extrusionOk="0">
                  <a:moveTo>
                    <a:pt x="703" y="1"/>
                  </a:moveTo>
                  <a:cubicBezTo>
                    <a:pt x="655" y="1"/>
                    <a:pt x="596" y="1"/>
                    <a:pt x="536" y="13"/>
                  </a:cubicBezTo>
                  <a:cubicBezTo>
                    <a:pt x="369" y="84"/>
                    <a:pt x="191" y="84"/>
                    <a:pt x="60" y="191"/>
                  </a:cubicBezTo>
                  <a:cubicBezTo>
                    <a:pt x="48" y="227"/>
                    <a:pt x="12" y="239"/>
                    <a:pt x="0" y="275"/>
                  </a:cubicBezTo>
                  <a:cubicBezTo>
                    <a:pt x="800" y="444"/>
                    <a:pt x="1599" y="532"/>
                    <a:pt x="2404" y="532"/>
                  </a:cubicBezTo>
                  <a:cubicBezTo>
                    <a:pt x="2618" y="532"/>
                    <a:pt x="2833" y="525"/>
                    <a:pt x="3048" y="513"/>
                  </a:cubicBezTo>
                  <a:lnTo>
                    <a:pt x="3048" y="453"/>
                  </a:lnTo>
                  <a:lnTo>
                    <a:pt x="3048" y="394"/>
                  </a:lnTo>
                  <a:cubicBezTo>
                    <a:pt x="3024" y="287"/>
                    <a:pt x="2929" y="227"/>
                    <a:pt x="2834" y="168"/>
                  </a:cubicBezTo>
                  <a:cubicBezTo>
                    <a:pt x="2778" y="168"/>
                    <a:pt x="2733" y="184"/>
                    <a:pt x="2688" y="184"/>
                  </a:cubicBezTo>
                  <a:cubicBezTo>
                    <a:pt x="2666" y="184"/>
                    <a:pt x="2643" y="180"/>
                    <a:pt x="2620" y="168"/>
                  </a:cubicBezTo>
                  <a:cubicBezTo>
                    <a:pt x="2572" y="156"/>
                    <a:pt x="2536" y="156"/>
                    <a:pt x="2489" y="156"/>
                  </a:cubicBezTo>
                  <a:cubicBezTo>
                    <a:pt x="2417" y="180"/>
                    <a:pt x="2358" y="191"/>
                    <a:pt x="2274" y="215"/>
                  </a:cubicBezTo>
                  <a:lnTo>
                    <a:pt x="2131" y="215"/>
                  </a:lnTo>
                  <a:cubicBezTo>
                    <a:pt x="2060" y="191"/>
                    <a:pt x="2000" y="168"/>
                    <a:pt x="1917" y="156"/>
                  </a:cubicBezTo>
                  <a:cubicBezTo>
                    <a:pt x="1893" y="156"/>
                    <a:pt x="1881" y="132"/>
                    <a:pt x="1846" y="132"/>
                  </a:cubicBezTo>
                  <a:lnTo>
                    <a:pt x="1774" y="132"/>
                  </a:lnTo>
                  <a:lnTo>
                    <a:pt x="1703" y="156"/>
                  </a:lnTo>
                  <a:cubicBezTo>
                    <a:pt x="1680" y="159"/>
                    <a:pt x="1660" y="160"/>
                    <a:pt x="1640" y="160"/>
                  </a:cubicBezTo>
                  <a:cubicBezTo>
                    <a:pt x="1587" y="160"/>
                    <a:pt x="1541" y="149"/>
                    <a:pt x="1488" y="132"/>
                  </a:cubicBezTo>
                  <a:cubicBezTo>
                    <a:pt x="1465" y="132"/>
                    <a:pt x="1441" y="120"/>
                    <a:pt x="1417" y="120"/>
                  </a:cubicBezTo>
                  <a:cubicBezTo>
                    <a:pt x="1369" y="108"/>
                    <a:pt x="1310" y="96"/>
                    <a:pt x="1262" y="96"/>
                  </a:cubicBezTo>
                  <a:cubicBezTo>
                    <a:pt x="1191" y="72"/>
                    <a:pt x="1107" y="61"/>
                    <a:pt x="1024" y="61"/>
                  </a:cubicBezTo>
                  <a:cubicBezTo>
                    <a:pt x="905" y="49"/>
                    <a:pt x="810" y="13"/>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5"/>
            <p:cNvSpPr/>
            <p:nvPr/>
          </p:nvSpPr>
          <p:spPr>
            <a:xfrm>
              <a:off x="5338150" y="3995675"/>
              <a:ext cx="36950" cy="26750"/>
            </a:xfrm>
            <a:custGeom>
              <a:avLst/>
              <a:gdLst/>
              <a:ahLst/>
              <a:cxnLst/>
              <a:rect l="l" t="t" r="r" b="b"/>
              <a:pathLst>
                <a:path w="1478" h="1070" extrusionOk="0">
                  <a:moveTo>
                    <a:pt x="369" y="0"/>
                  </a:moveTo>
                  <a:cubicBezTo>
                    <a:pt x="328" y="0"/>
                    <a:pt x="285" y="6"/>
                    <a:pt x="239" y="20"/>
                  </a:cubicBezTo>
                  <a:cubicBezTo>
                    <a:pt x="120" y="115"/>
                    <a:pt x="120" y="258"/>
                    <a:pt x="48" y="377"/>
                  </a:cubicBezTo>
                  <a:cubicBezTo>
                    <a:pt x="13" y="436"/>
                    <a:pt x="1" y="484"/>
                    <a:pt x="1" y="544"/>
                  </a:cubicBezTo>
                  <a:cubicBezTo>
                    <a:pt x="445" y="817"/>
                    <a:pt x="868" y="1069"/>
                    <a:pt x="1405" y="1069"/>
                  </a:cubicBezTo>
                  <a:cubicBezTo>
                    <a:pt x="1429" y="1069"/>
                    <a:pt x="1453" y="1069"/>
                    <a:pt x="1477" y="1068"/>
                  </a:cubicBezTo>
                  <a:cubicBezTo>
                    <a:pt x="1418" y="960"/>
                    <a:pt x="1298" y="948"/>
                    <a:pt x="1191" y="913"/>
                  </a:cubicBezTo>
                  <a:cubicBezTo>
                    <a:pt x="941" y="853"/>
                    <a:pt x="953" y="698"/>
                    <a:pt x="1037" y="496"/>
                  </a:cubicBezTo>
                  <a:cubicBezTo>
                    <a:pt x="1025" y="401"/>
                    <a:pt x="965" y="317"/>
                    <a:pt x="894" y="258"/>
                  </a:cubicBezTo>
                  <a:cubicBezTo>
                    <a:pt x="714" y="158"/>
                    <a:pt x="577" y="0"/>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5"/>
            <p:cNvSpPr/>
            <p:nvPr/>
          </p:nvSpPr>
          <p:spPr>
            <a:xfrm>
              <a:off x="5892100" y="4039625"/>
              <a:ext cx="53900" cy="23525"/>
            </a:xfrm>
            <a:custGeom>
              <a:avLst/>
              <a:gdLst/>
              <a:ahLst/>
              <a:cxnLst/>
              <a:rect l="l" t="t" r="r" b="b"/>
              <a:pathLst>
                <a:path w="2156" h="941" extrusionOk="0">
                  <a:moveTo>
                    <a:pt x="697" y="1"/>
                  </a:moveTo>
                  <a:cubicBezTo>
                    <a:pt x="570" y="1"/>
                    <a:pt x="441" y="15"/>
                    <a:pt x="310" y="36"/>
                  </a:cubicBezTo>
                  <a:cubicBezTo>
                    <a:pt x="238" y="48"/>
                    <a:pt x="179" y="83"/>
                    <a:pt x="119" y="119"/>
                  </a:cubicBezTo>
                  <a:cubicBezTo>
                    <a:pt x="0" y="333"/>
                    <a:pt x="191" y="381"/>
                    <a:pt x="310" y="453"/>
                  </a:cubicBezTo>
                  <a:cubicBezTo>
                    <a:pt x="476" y="572"/>
                    <a:pt x="334" y="619"/>
                    <a:pt x="274" y="691"/>
                  </a:cubicBezTo>
                  <a:cubicBezTo>
                    <a:pt x="250" y="703"/>
                    <a:pt x="238" y="738"/>
                    <a:pt x="226" y="762"/>
                  </a:cubicBezTo>
                  <a:cubicBezTo>
                    <a:pt x="846" y="941"/>
                    <a:pt x="1477" y="905"/>
                    <a:pt x="2096" y="917"/>
                  </a:cubicBezTo>
                  <a:cubicBezTo>
                    <a:pt x="2131" y="881"/>
                    <a:pt x="2143" y="857"/>
                    <a:pt x="2155" y="822"/>
                  </a:cubicBezTo>
                  <a:cubicBezTo>
                    <a:pt x="2060" y="572"/>
                    <a:pt x="1822" y="595"/>
                    <a:pt x="1608" y="583"/>
                  </a:cubicBezTo>
                  <a:cubicBezTo>
                    <a:pt x="1358" y="572"/>
                    <a:pt x="1262" y="464"/>
                    <a:pt x="1310" y="226"/>
                  </a:cubicBezTo>
                  <a:cubicBezTo>
                    <a:pt x="1286" y="167"/>
                    <a:pt x="1238" y="107"/>
                    <a:pt x="1179" y="83"/>
                  </a:cubicBezTo>
                  <a:cubicBezTo>
                    <a:pt x="1019" y="23"/>
                    <a:pt x="859" y="1"/>
                    <a:pt x="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5"/>
            <p:cNvSpPr/>
            <p:nvPr/>
          </p:nvSpPr>
          <p:spPr>
            <a:xfrm>
              <a:off x="5133975" y="3771425"/>
              <a:ext cx="25325" cy="32775"/>
            </a:xfrm>
            <a:custGeom>
              <a:avLst/>
              <a:gdLst/>
              <a:ahLst/>
              <a:cxnLst/>
              <a:rect l="l" t="t" r="r" b="b"/>
              <a:pathLst>
                <a:path w="1013" h="1311" extrusionOk="0">
                  <a:moveTo>
                    <a:pt x="0" y="1"/>
                  </a:moveTo>
                  <a:cubicBezTo>
                    <a:pt x="191" y="560"/>
                    <a:pt x="321" y="1155"/>
                    <a:pt x="1012" y="1310"/>
                  </a:cubicBezTo>
                  <a:cubicBezTo>
                    <a:pt x="679" y="941"/>
                    <a:pt x="619" y="405"/>
                    <a:pt x="310" y="1"/>
                  </a:cubicBezTo>
                  <a:cubicBezTo>
                    <a:pt x="274" y="56"/>
                    <a:pt x="238" y="75"/>
                    <a:pt x="203" y="75"/>
                  </a:cubicBezTo>
                  <a:cubicBezTo>
                    <a:pt x="132" y="75"/>
                    <a:pt x="6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5"/>
            <p:cNvSpPr/>
            <p:nvPr/>
          </p:nvSpPr>
          <p:spPr>
            <a:xfrm>
              <a:off x="6015925" y="4050925"/>
              <a:ext cx="48525" cy="17975"/>
            </a:xfrm>
            <a:custGeom>
              <a:avLst/>
              <a:gdLst/>
              <a:ahLst/>
              <a:cxnLst/>
              <a:rect l="l" t="t" r="r" b="b"/>
              <a:pathLst>
                <a:path w="1941" h="719" extrusionOk="0">
                  <a:moveTo>
                    <a:pt x="1453" y="1"/>
                  </a:moveTo>
                  <a:cubicBezTo>
                    <a:pt x="1286" y="12"/>
                    <a:pt x="1119" y="12"/>
                    <a:pt x="977" y="108"/>
                  </a:cubicBezTo>
                  <a:cubicBezTo>
                    <a:pt x="953" y="131"/>
                    <a:pt x="929" y="155"/>
                    <a:pt x="917" y="179"/>
                  </a:cubicBezTo>
                  <a:cubicBezTo>
                    <a:pt x="977" y="346"/>
                    <a:pt x="1108" y="548"/>
                    <a:pt x="774" y="584"/>
                  </a:cubicBezTo>
                  <a:cubicBezTo>
                    <a:pt x="524" y="596"/>
                    <a:pt x="262" y="596"/>
                    <a:pt x="0" y="596"/>
                  </a:cubicBezTo>
                  <a:cubicBezTo>
                    <a:pt x="245" y="696"/>
                    <a:pt x="495" y="718"/>
                    <a:pt x="747" y="718"/>
                  </a:cubicBezTo>
                  <a:cubicBezTo>
                    <a:pt x="946" y="718"/>
                    <a:pt x="1145" y="704"/>
                    <a:pt x="1344" y="704"/>
                  </a:cubicBezTo>
                  <a:cubicBezTo>
                    <a:pt x="1432" y="704"/>
                    <a:pt x="1520" y="707"/>
                    <a:pt x="1608" y="715"/>
                  </a:cubicBezTo>
                  <a:cubicBezTo>
                    <a:pt x="1560" y="596"/>
                    <a:pt x="1346" y="572"/>
                    <a:pt x="1405" y="405"/>
                  </a:cubicBezTo>
                  <a:cubicBezTo>
                    <a:pt x="1441" y="312"/>
                    <a:pt x="1512" y="296"/>
                    <a:pt x="1594" y="296"/>
                  </a:cubicBezTo>
                  <a:cubicBezTo>
                    <a:pt x="1633" y="296"/>
                    <a:pt x="1675" y="300"/>
                    <a:pt x="1717" y="300"/>
                  </a:cubicBezTo>
                  <a:cubicBezTo>
                    <a:pt x="1732" y="300"/>
                    <a:pt x="1747" y="299"/>
                    <a:pt x="1762" y="298"/>
                  </a:cubicBezTo>
                  <a:lnTo>
                    <a:pt x="1893" y="298"/>
                  </a:lnTo>
                  <a:cubicBezTo>
                    <a:pt x="1941" y="239"/>
                    <a:pt x="1941" y="179"/>
                    <a:pt x="1905" y="120"/>
                  </a:cubicBezTo>
                  <a:cubicBezTo>
                    <a:pt x="1834" y="60"/>
                    <a:pt x="1750" y="36"/>
                    <a:pt x="1643" y="12"/>
                  </a:cubicBezTo>
                  <a:cubicBezTo>
                    <a:pt x="1584" y="1"/>
                    <a:pt x="1512"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5"/>
            <p:cNvSpPr/>
            <p:nvPr/>
          </p:nvSpPr>
          <p:spPr>
            <a:xfrm>
              <a:off x="5850725" y="4042175"/>
              <a:ext cx="48825" cy="17100"/>
            </a:xfrm>
            <a:custGeom>
              <a:avLst/>
              <a:gdLst/>
              <a:ahLst/>
              <a:cxnLst/>
              <a:rect l="l" t="t" r="r" b="b"/>
              <a:pathLst>
                <a:path w="1953" h="684" extrusionOk="0">
                  <a:moveTo>
                    <a:pt x="1211" y="0"/>
                  </a:moveTo>
                  <a:cubicBezTo>
                    <a:pt x="1152" y="0"/>
                    <a:pt x="1098" y="22"/>
                    <a:pt x="1048" y="65"/>
                  </a:cubicBezTo>
                  <a:cubicBezTo>
                    <a:pt x="1038" y="354"/>
                    <a:pt x="893" y="491"/>
                    <a:pt x="652" y="491"/>
                  </a:cubicBezTo>
                  <a:cubicBezTo>
                    <a:pt x="616" y="491"/>
                    <a:pt x="577" y="488"/>
                    <a:pt x="536" y="481"/>
                  </a:cubicBezTo>
                  <a:cubicBezTo>
                    <a:pt x="441" y="470"/>
                    <a:pt x="349" y="452"/>
                    <a:pt x="259" y="452"/>
                  </a:cubicBezTo>
                  <a:cubicBezTo>
                    <a:pt x="170" y="452"/>
                    <a:pt x="84" y="470"/>
                    <a:pt x="0" y="529"/>
                  </a:cubicBezTo>
                  <a:cubicBezTo>
                    <a:pt x="379" y="658"/>
                    <a:pt x="753" y="671"/>
                    <a:pt x="1131" y="671"/>
                  </a:cubicBezTo>
                  <a:cubicBezTo>
                    <a:pt x="1225" y="671"/>
                    <a:pt x="1320" y="670"/>
                    <a:pt x="1415" y="670"/>
                  </a:cubicBezTo>
                  <a:cubicBezTo>
                    <a:pt x="1573" y="670"/>
                    <a:pt x="1733" y="672"/>
                    <a:pt x="1893" y="684"/>
                  </a:cubicBezTo>
                  <a:lnTo>
                    <a:pt x="1953" y="624"/>
                  </a:lnTo>
                  <a:cubicBezTo>
                    <a:pt x="1834" y="327"/>
                    <a:pt x="1477" y="279"/>
                    <a:pt x="1334" y="29"/>
                  </a:cubicBezTo>
                  <a:cubicBezTo>
                    <a:pt x="1291" y="10"/>
                    <a:pt x="1250" y="0"/>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5"/>
            <p:cNvSpPr/>
            <p:nvPr/>
          </p:nvSpPr>
          <p:spPr>
            <a:xfrm>
              <a:off x="5147950" y="3638075"/>
              <a:ext cx="18175" cy="36350"/>
            </a:xfrm>
            <a:custGeom>
              <a:avLst/>
              <a:gdLst/>
              <a:ahLst/>
              <a:cxnLst/>
              <a:rect l="l" t="t" r="r" b="b"/>
              <a:pathLst>
                <a:path w="727" h="1454" extrusionOk="0">
                  <a:moveTo>
                    <a:pt x="453" y="1"/>
                  </a:moveTo>
                  <a:cubicBezTo>
                    <a:pt x="298" y="274"/>
                    <a:pt x="1" y="489"/>
                    <a:pt x="13" y="846"/>
                  </a:cubicBezTo>
                  <a:cubicBezTo>
                    <a:pt x="36" y="1048"/>
                    <a:pt x="36" y="1251"/>
                    <a:pt x="48" y="1453"/>
                  </a:cubicBezTo>
                  <a:cubicBezTo>
                    <a:pt x="477" y="1251"/>
                    <a:pt x="465" y="739"/>
                    <a:pt x="727" y="382"/>
                  </a:cubicBezTo>
                  <a:cubicBezTo>
                    <a:pt x="715" y="227"/>
                    <a:pt x="667" y="108"/>
                    <a:pt x="524" y="36"/>
                  </a:cubicBezTo>
                  <a:cubicBezTo>
                    <a:pt x="489" y="24"/>
                    <a:pt x="477" y="12"/>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5"/>
            <p:cNvSpPr/>
            <p:nvPr/>
          </p:nvSpPr>
          <p:spPr>
            <a:xfrm>
              <a:off x="5316425" y="3968775"/>
              <a:ext cx="23250" cy="40500"/>
            </a:xfrm>
            <a:custGeom>
              <a:avLst/>
              <a:gdLst/>
              <a:ahLst/>
              <a:cxnLst/>
              <a:rect l="l" t="t" r="r" b="b"/>
              <a:pathLst>
                <a:path w="930" h="1620" extrusionOk="0">
                  <a:moveTo>
                    <a:pt x="179" y="0"/>
                  </a:moveTo>
                  <a:cubicBezTo>
                    <a:pt x="120" y="0"/>
                    <a:pt x="60" y="12"/>
                    <a:pt x="1" y="12"/>
                  </a:cubicBezTo>
                  <a:cubicBezTo>
                    <a:pt x="143" y="620"/>
                    <a:pt x="179" y="1298"/>
                    <a:pt x="870" y="1620"/>
                  </a:cubicBezTo>
                  <a:cubicBezTo>
                    <a:pt x="894" y="1596"/>
                    <a:pt x="917" y="1572"/>
                    <a:pt x="929" y="1548"/>
                  </a:cubicBezTo>
                  <a:cubicBezTo>
                    <a:pt x="917" y="1131"/>
                    <a:pt x="513" y="893"/>
                    <a:pt x="453" y="489"/>
                  </a:cubicBezTo>
                  <a:cubicBezTo>
                    <a:pt x="417" y="405"/>
                    <a:pt x="393" y="310"/>
                    <a:pt x="346" y="227"/>
                  </a:cubicBezTo>
                  <a:cubicBezTo>
                    <a:pt x="298" y="131"/>
                    <a:pt x="274" y="4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5"/>
            <p:cNvSpPr/>
            <p:nvPr/>
          </p:nvSpPr>
          <p:spPr>
            <a:xfrm>
              <a:off x="5373575" y="3301125"/>
              <a:ext cx="22350" cy="32475"/>
            </a:xfrm>
            <a:custGeom>
              <a:avLst/>
              <a:gdLst/>
              <a:ahLst/>
              <a:cxnLst/>
              <a:rect l="l" t="t" r="r" b="b"/>
              <a:pathLst>
                <a:path w="894" h="1299" extrusionOk="0">
                  <a:moveTo>
                    <a:pt x="894" y="1"/>
                  </a:moveTo>
                  <a:lnTo>
                    <a:pt x="894" y="1"/>
                  </a:lnTo>
                  <a:cubicBezTo>
                    <a:pt x="453" y="334"/>
                    <a:pt x="239" y="822"/>
                    <a:pt x="1" y="1299"/>
                  </a:cubicBezTo>
                  <a:cubicBezTo>
                    <a:pt x="477" y="989"/>
                    <a:pt x="715" y="513"/>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5"/>
            <p:cNvSpPr/>
            <p:nvPr/>
          </p:nvSpPr>
          <p:spPr>
            <a:xfrm>
              <a:off x="5395900" y="3280000"/>
              <a:ext cx="11050" cy="21350"/>
            </a:xfrm>
            <a:custGeom>
              <a:avLst/>
              <a:gdLst/>
              <a:ahLst/>
              <a:cxnLst/>
              <a:rect l="l" t="t" r="r" b="b"/>
              <a:pathLst>
                <a:path w="442" h="854" extrusionOk="0">
                  <a:moveTo>
                    <a:pt x="441" y="0"/>
                  </a:moveTo>
                  <a:cubicBezTo>
                    <a:pt x="203" y="239"/>
                    <a:pt x="36" y="512"/>
                    <a:pt x="1" y="846"/>
                  </a:cubicBezTo>
                  <a:cubicBezTo>
                    <a:pt x="36" y="822"/>
                    <a:pt x="73" y="814"/>
                    <a:pt x="110" y="814"/>
                  </a:cubicBezTo>
                  <a:cubicBezTo>
                    <a:pt x="191" y="814"/>
                    <a:pt x="273" y="853"/>
                    <a:pt x="354" y="853"/>
                  </a:cubicBezTo>
                  <a:cubicBezTo>
                    <a:pt x="383" y="853"/>
                    <a:pt x="412" y="848"/>
                    <a:pt x="441" y="834"/>
                  </a:cubicBezTo>
                  <a:lnTo>
                    <a:pt x="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35"/>
            <p:cNvSpPr/>
            <p:nvPr/>
          </p:nvSpPr>
          <p:spPr>
            <a:xfrm>
              <a:off x="5169675" y="3802025"/>
              <a:ext cx="22350" cy="19475"/>
            </a:xfrm>
            <a:custGeom>
              <a:avLst/>
              <a:gdLst/>
              <a:ahLst/>
              <a:cxnLst/>
              <a:rect l="l" t="t" r="r" b="b"/>
              <a:pathLst>
                <a:path w="894" h="779" extrusionOk="0">
                  <a:moveTo>
                    <a:pt x="284" y="0"/>
                  </a:moveTo>
                  <a:cubicBezTo>
                    <a:pt x="142" y="0"/>
                    <a:pt x="162" y="257"/>
                    <a:pt x="60" y="312"/>
                  </a:cubicBezTo>
                  <a:cubicBezTo>
                    <a:pt x="36" y="348"/>
                    <a:pt x="13" y="360"/>
                    <a:pt x="1" y="384"/>
                  </a:cubicBezTo>
                  <a:cubicBezTo>
                    <a:pt x="188" y="703"/>
                    <a:pt x="487" y="778"/>
                    <a:pt x="814" y="778"/>
                  </a:cubicBezTo>
                  <a:cubicBezTo>
                    <a:pt x="840" y="778"/>
                    <a:pt x="867" y="778"/>
                    <a:pt x="894" y="777"/>
                  </a:cubicBezTo>
                  <a:cubicBezTo>
                    <a:pt x="620" y="610"/>
                    <a:pt x="370" y="467"/>
                    <a:pt x="453" y="74"/>
                  </a:cubicBezTo>
                  <a:cubicBezTo>
                    <a:pt x="379" y="21"/>
                    <a:pt x="325"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35"/>
            <p:cNvSpPr/>
            <p:nvPr/>
          </p:nvSpPr>
          <p:spPr>
            <a:xfrm>
              <a:off x="5345600" y="3354700"/>
              <a:ext cx="14900" cy="21475"/>
            </a:xfrm>
            <a:custGeom>
              <a:avLst/>
              <a:gdLst/>
              <a:ahLst/>
              <a:cxnLst/>
              <a:rect l="l" t="t" r="r" b="b"/>
              <a:pathLst>
                <a:path w="596" h="859" extrusionOk="0">
                  <a:moveTo>
                    <a:pt x="596" y="1"/>
                  </a:moveTo>
                  <a:cubicBezTo>
                    <a:pt x="346" y="275"/>
                    <a:pt x="84" y="513"/>
                    <a:pt x="0" y="858"/>
                  </a:cubicBezTo>
                  <a:cubicBezTo>
                    <a:pt x="465" y="763"/>
                    <a:pt x="596" y="418"/>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5"/>
            <p:cNvSpPr/>
            <p:nvPr/>
          </p:nvSpPr>
          <p:spPr>
            <a:xfrm>
              <a:off x="5814100" y="4047625"/>
              <a:ext cx="26825" cy="7200"/>
            </a:xfrm>
            <a:custGeom>
              <a:avLst/>
              <a:gdLst/>
              <a:ahLst/>
              <a:cxnLst/>
              <a:rect l="l" t="t" r="r" b="b"/>
              <a:pathLst>
                <a:path w="1073" h="288" extrusionOk="0">
                  <a:moveTo>
                    <a:pt x="132" y="1"/>
                  </a:moveTo>
                  <a:cubicBezTo>
                    <a:pt x="112" y="1"/>
                    <a:pt x="92" y="1"/>
                    <a:pt x="72" y="2"/>
                  </a:cubicBezTo>
                  <a:cubicBezTo>
                    <a:pt x="1" y="61"/>
                    <a:pt x="1" y="109"/>
                    <a:pt x="60" y="168"/>
                  </a:cubicBezTo>
                  <a:cubicBezTo>
                    <a:pt x="242" y="262"/>
                    <a:pt x="430" y="273"/>
                    <a:pt x="623" y="273"/>
                  </a:cubicBezTo>
                  <a:cubicBezTo>
                    <a:pt x="679" y="273"/>
                    <a:pt x="736" y="272"/>
                    <a:pt x="793" y="272"/>
                  </a:cubicBezTo>
                  <a:cubicBezTo>
                    <a:pt x="886" y="272"/>
                    <a:pt x="979" y="274"/>
                    <a:pt x="1072" y="287"/>
                  </a:cubicBezTo>
                  <a:cubicBezTo>
                    <a:pt x="791" y="96"/>
                    <a:pt x="468" y="1"/>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5"/>
            <p:cNvSpPr/>
            <p:nvPr/>
          </p:nvSpPr>
          <p:spPr>
            <a:xfrm>
              <a:off x="5776300" y="4046600"/>
              <a:ext cx="34250" cy="4400"/>
            </a:xfrm>
            <a:custGeom>
              <a:avLst/>
              <a:gdLst/>
              <a:ahLst/>
              <a:cxnLst/>
              <a:rect l="l" t="t" r="r" b="b"/>
              <a:pathLst>
                <a:path w="1370" h="176" extrusionOk="0">
                  <a:moveTo>
                    <a:pt x="869" y="0"/>
                  </a:moveTo>
                  <a:cubicBezTo>
                    <a:pt x="583" y="0"/>
                    <a:pt x="294" y="43"/>
                    <a:pt x="1" y="43"/>
                  </a:cubicBezTo>
                  <a:cubicBezTo>
                    <a:pt x="233" y="155"/>
                    <a:pt x="477" y="176"/>
                    <a:pt x="721" y="176"/>
                  </a:cubicBezTo>
                  <a:cubicBezTo>
                    <a:pt x="858" y="176"/>
                    <a:pt x="995" y="169"/>
                    <a:pt x="1131" y="169"/>
                  </a:cubicBezTo>
                  <a:cubicBezTo>
                    <a:pt x="1187" y="169"/>
                    <a:pt x="1243" y="170"/>
                    <a:pt x="1298" y="174"/>
                  </a:cubicBezTo>
                  <a:cubicBezTo>
                    <a:pt x="1370" y="126"/>
                    <a:pt x="1370" y="78"/>
                    <a:pt x="1298" y="43"/>
                  </a:cubicBezTo>
                  <a:cubicBezTo>
                    <a:pt x="1156" y="11"/>
                    <a:pt x="1013" y="0"/>
                    <a:pt x="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5"/>
            <p:cNvSpPr/>
            <p:nvPr/>
          </p:nvSpPr>
          <p:spPr>
            <a:xfrm>
              <a:off x="5205400" y="3549075"/>
              <a:ext cx="17300" cy="23425"/>
            </a:xfrm>
            <a:custGeom>
              <a:avLst/>
              <a:gdLst/>
              <a:ahLst/>
              <a:cxnLst/>
              <a:rect l="l" t="t" r="r" b="b"/>
              <a:pathLst>
                <a:path w="692" h="937" extrusionOk="0">
                  <a:moveTo>
                    <a:pt x="608" y="1"/>
                  </a:moveTo>
                  <a:cubicBezTo>
                    <a:pt x="334" y="239"/>
                    <a:pt x="131" y="501"/>
                    <a:pt x="1" y="834"/>
                  </a:cubicBezTo>
                  <a:cubicBezTo>
                    <a:pt x="12" y="894"/>
                    <a:pt x="36" y="917"/>
                    <a:pt x="84" y="929"/>
                  </a:cubicBezTo>
                  <a:cubicBezTo>
                    <a:pt x="104" y="934"/>
                    <a:pt x="123" y="937"/>
                    <a:pt x="140" y="937"/>
                  </a:cubicBezTo>
                  <a:cubicBezTo>
                    <a:pt x="208" y="937"/>
                    <a:pt x="263" y="902"/>
                    <a:pt x="310" y="846"/>
                  </a:cubicBezTo>
                  <a:cubicBezTo>
                    <a:pt x="429" y="751"/>
                    <a:pt x="512" y="632"/>
                    <a:pt x="572" y="489"/>
                  </a:cubicBezTo>
                  <a:cubicBezTo>
                    <a:pt x="608" y="358"/>
                    <a:pt x="691" y="227"/>
                    <a:pt x="667" y="60"/>
                  </a:cubicBezTo>
                  <a:lnTo>
                    <a:pt x="6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5"/>
            <p:cNvSpPr/>
            <p:nvPr/>
          </p:nvSpPr>
          <p:spPr>
            <a:xfrm>
              <a:off x="5401250" y="4022100"/>
              <a:ext cx="30700" cy="5050"/>
            </a:xfrm>
            <a:custGeom>
              <a:avLst/>
              <a:gdLst/>
              <a:ahLst/>
              <a:cxnLst/>
              <a:rect l="l" t="t" r="r" b="b"/>
              <a:pathLst>
                <a:path w="1228" h="202" extrusionOk="0">
                  <a:moveTo>
                    <a:pt x="708" y="1"/>
                  </a:moveTo>
                  <a:cubicBezTo>
                    <a:pt x="515" y="1"/>
                    <a:pt x="318" y="41"/>
                    <a:pt x="127" y="41"/>
                  </a:cubicBezTo>
                  <a:cubicBezTo>
                    <a:pt x="85" y="41"/>
                    <a:pt x="42" y="39"/>
                    <a:pt x="1" y="34"/>
                  </a:cubicBezTo>
                  <a:lnTo>
                    <a:pt x="1" y="34"/>
                  </a:lnTo>
                  <a:cubicBezTo>
                    <a:pt x="406" y="201"/>
                    <a:pt x="822" y="118"/>
                    <a:pt x="1227" y="177"/>
                  </a:cubicBezTo>
                  <a:cubicBezTo>
                    <a:pt x="1066" y="37"/>
                    <a:pt x="889" y="1"/>
                    <a:pt x="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35"/>
            <p:cNvSpPr/>
            <p:nvPr/>
          </p:nvSpPr>
          <p:spPr>
            <a:xfrm>
              <a:off x="5299450" y="3834275"/>
              <a:ext cx="25025" cy="9500"/>
            </a:xfrm>
            <a:custGeom>
              <a:avLst/>
              <a:gdLst/>
              <a:ahLst/>
              <a:cxnLst/>
              <a:rect l="l" t="t" r="r" b="b"/>
              <a:pathLst>
                <a:path w="1001" h="380" extrusionOk="0">
                  <a:moveTo>
                    <a:pt x="509" y="1"/>
                  </a:moveTo>
                  <a:cubicBezTo>
                    <a:pt x="365" y="1"/>
                    <a:pt x="214" y="57"/>
                    <a:pt x="60" y="142"/>
                  </a:cubicBezTo>
                  <a:cubicBezTo>
                    <a:pt x="25" y="165"/>
                    <a:pt x="13" y="201"/>
                    <a:pt x="1" y="225"/>
                  </a:cubicBezTo>
                  <a:cubicBezTo>
                    <a:pt x="263" y="380"/>
                    <a:pt x="549" y="380"/>
                    <a:pt x="846" y="380"/>
                  </a:cubicBezTo>
                  <a:cubicBezTo>
                    <a:pt x="894" y="368"/>
                    <a:pt x="953" y="332"/>
                    <a:pt x="1001" y="320"/>
                  </a:cubicBezTo>
                  <a:cubicBezTo>
                    <a:pt x="855" y="89"/>
                    <a:pt x="688"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35"/>
            <p:cNvSpPr/>
            <p:nvPr/>
          </p:nvSpPr>
          <p:spPr>
            <a:xfrm>
              <a:off x="5320600" y="2860000"/>
              <a:ext cx="13700" cy="12450"/>
            </a:xfrm>
            <a:custGeom>
              <a:avLst/>
              <a:gdLst/>
              <a:ahLst/>
              <a:cxnLst/>
              <a:rect l="l" t="t" r="r" b="b"/>
              <a:pathLst>
                <a:path w="548" h="498" extrusionOk="0">
                  <a:moveTo>
                    <a:pt x="429" y="1"/>
                  </a:moveTo>
                  <a:cubicBezTo>
                    <a:pt x="179" y="48"/>
                    <a:pt x="12" y="167"/>
                    <a:pt x="0" y="429"/>
                  </a:cubicBezTo>
                  <a:cubicBezTo>
                    <a:pt x="12" y="441"/>
                    <a:pt x="36" y="477"/>
                    <a:pt x="48" y="489"/>
                  </a:cubicBezTo>
                  <a:cubicBezTo>
                    <a:pt x="72" y="495"/>
                    <a:pt x="98" y="498"/>
                    <a:pt x="124" y="498"/>
                  </a:cubicBezTo>
                  <a:cubicBezTo>
                    <a:pt x="149" y="498"/>
                    <a:pt x="173" y="495"/>
                    <a:pt x="191" y="489"/>
                  </a:cubicBezTo>
                  <a:cubicBezTo>
                    <a:pt x="250" y="477"/>
                    <a:pt x="298" y="465"/>
                    <a:pt x="346" y="429"/>
                  </a:cubicBezTo>
                  <a:lnTo>
                    <a:pt x="476" y="346"/>
                  </a:lnTo>
                  <a:cubicBezTo>
                    <a:pt x="488" y="310"/>
                    <a:pt x="512" y="298"/>
                    <a:pt x="524" y="263"/>
                  </a:cubicBezTo>
                  <a:cubicBezTo>
                    <a:pt x="548" y="191"/>
                    <a:pt x="548" y="120"/>
                    <a:pt x="488" y="48"/>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5"/>
            <p:cNvSpPr/>
            <p:nvPr/>
          </p:nvSpPr>
          <p:spPr>
            <a:xfrm>
              <a:off x="5277125" y="3831550"/>
              <a:ext cx="22950" cy="8950"/>
            </a:xfrm>
            <a:custGeom>
              <a:avLst/>
              <a:gdLst/>
              <a:ahLst/>
              <a:cxnLst/>
              <a:rect l="l" t="t" r="r" b="b"/>
              <a:pathLst>
                <a:path w="918" h="358" extrusionOk="0">
                  <a:moveTo>
                    <a:pt x="508" y="1"/>
                  </a:moveTo>
                  <a:cubicBezTo>
                    <a:pt x="374" y="1"/>
                    <a:pt x="227" y="61"/>
                    <a:pt x="72" y="144"/>
                  </a:cubicBezTo>
                  <a:cubicBezTo>
                    <a:pt x="49" y="179"/>
                    <a:pt x="25" y="191"/>
                    <a:pt x="1" y="203"/>
                  </a:cubicBezTo>
                  <a:cubicBezTo>
                    <a:pt x="287" y="358"/>
                    <a:pt x="584" y="298"/>
                    <a:pt x="882" y="334"/>
                  </a:cubicBezTo>
                  <a:lnTo>
                    <a:pt x="918" y="298"/>
                  </a:lnTo>
                  <a:cubicBezTo>
                    <a:pt x="803" y="81"/>
                    <a:pt x="664" y="1"/>
                    <a:pt x="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5"/>
            <p:cNvSpPr/>
            <p:nvPr/>
          </p:nvSpPr>
          <p:spPr>
            <a:xfrm>
              <a:off x="5944475" y="4046125"/>
              <a:ext cx="11650" cy="16850"/>
            </a:xfrm>
            <a:custGeom>
              <a:avLst/>
              <a:gdLst/>
              <a:ahLst/>
              <a:cxnLst/>
              <a:rect l="l" t="t" r="r" b="b"/>
              <a:pathLst>
                <a:path w="466" h="674" extrusionOk="0">
                  <a:moveTo>
                    <a:pt x="274" y="1"/>
                  </a:moveTo>
                  <a:cubicBezTo>
                    <a:pt x="239" y="1"/>
                    <a:pt x="203" y="6"/>
                    <a:pt x="167" y="14"/>
                  </a:cubicBezTo>
                  <a:cubicBezTo>
                    <a:pt x="1" y="193"/>
                    <a:pt x="48" y="371"/>
                    <a:pt x="120" y="562"/>
                  </a:cubicBezTo>
                  <a:cubicBezTo>
                    <a:pt x="144" y="597"/>
                    <a:pt x="167" y="621"/>
                    <a:pt x="203" y="657"/>
                  </a:cubicBezTo>
                  <a:cubicBezTo>
                    <a:pt x="241" y="668"/>
                    <a:pt x="280" y="673"/>
                    <a:pt x="321" y="673"/>
                  </a:cubicBezTo>
                  <a:cubicBezTo>
                    <a:pt x="370" y="673"/>
                    <a:pt x="419" y="665"/>
                    <a:pt x="465" y="645"/>
                  </a:cubicBezTo>
                  <a:cubicBezTo>
                    <a:pt x="358" y="466"/>
                    <a:pt x="298" y="264"/>
                    <a:pt x="465" y="85"/>
                  </a:cubicBezTo>
                  <a:cubicBezTo>
                    <a:pt x="410" y="22"/>
                    <a:pt x="343"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5"/>
            <p:cNvSpPr/>
            <p:nvPr/>
          </p:nvSpPr>
          <p:spPr>
            <a:xfrm>
              <a:off x="5220575" y="3537475"/>
              <a:ext cx="12800" cy="12800"/>
            </a:xfrm>
            <a:custGeom>
              <a:avLst/>
              <a:gdLst/>
              <a:ahLst/>
              <a:cxnLst/>
              <a:rect l="l" t="t" r="r" b="b"/>
              <a:pathLst>
                <a:path w="512" h="512" extrusionOk="0">
                  <a:moveTo>
                    <a:pt x="406" y="0"/>
                  </a:moveTo>
                  <a:cubicBezTo>
                    <a:pt x="263" y="155"/>
                    <a:pt x="48" y="226"/>
                    <a:pt x="1" y="465"/>
                  </a:cubicBezTo>
                  <a:lnTo>
                    <a:pt x="25" y="500"/>
                  </a:lnTo>
                  <a:cubicBezTo>
                    <a:pt x="79" y="508"/>
                    <a:pt x="128" y="512"/>
                    <a:pt x="172" y="512"/>
                  </a:cubicBezTo>
                  <a:cubicBezTo>
                    <a:pt x="412" y="512"/>
                    <a:pt x="512" y="397"/>
                    <a:pt x="441" y="96"/>
                  </a:cubicBezTo>
                  <a:lnTo>
                    <a:pt x="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5"/>
            <p:cNvSpPr/>
            <p:nvPr/>
          </p:nvSpPr>
          <p:spPr>
            <a:xfrm>
              <a:off x="5256300" y="2915075"/>
              <a:ext cx="11025" cy="9600"/>
            </a:xfrm>
            <a:custGeom>
              <a:avLst/>
              <a:gdLst/>
              <a:ahLst/>
              <a:cxnLst/>
              <a:rect l="l" t="t" r="r" b="b"/>
              <a:pathLst>
                <a:path w="441" h="384" extrusionOk="0">
                  <a:moveTo>
                    <a:pt x="441" y="0"/>
                  </a:moveTo>
                  <a:lnTo>
                    <a:pt x="441" y="0"/>
                  </a:lnTo>
                  <a:cubicBezTo>
                    <a:pt x="286" y="108"/>
                    <a:pt x="84" y="179"/>
                    <a:pt x="0" y="381"/>
                  </a:cubicBezTo>
                  <a:cubicBezTo>
                    <a:pt x="18" y="383"/>
                    <a:pt x="35" y="384"/>
                    <a:pt x="52" y="384"/>
                  </a:cubicBezTo>
                  <a:cubicBezTo>
                    <a:pt x="283" y="384"/>
                    <a:pt x="419" y="233"/>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35"/>
            <p:cNvSpPr/>
            <p:nvPr/>
          </p:nvSpPr>
          <p:spPr>
            <a:xfrm>
              <a:off x="5288750" y="2888875"/>
              <a:ext cx="12650" cy="9600"/>
            </a:xfrm>
            <a:custGeom>
              <a:avLst/>
              <a:gdLst/>
              <a:ahLst/>
              <a:cxnLst/>
              <a:rect l="l" t="t" r="r" b="b"/>
              <a:pathLst>
                <a:path w="506" h="384" extrusionOk="0">
                  <a:moveTo>
                    <a:pt x="417" y="1"/>
                  </a:moveTo>
                  <a:cubicBezTo>
                    <a:pt x="274" y="96"/>
                    <a:pt x="96" y="132"/>
                    <a:pt x="0" y="298"/>
                  </a:cubicBezTo>
                  <a:cubicBezTo>
                    <a:pt x="24" y="322"/>
                    <a:pt x="60" y="334"/>
                    <a:pt x="84" y="358"/>
                  </a:cubicBezTo>
                  <a:cubicBezTo>
                    <a:pt x="148" y="374"/>
                    <a:pt x="208" y="384"/>
                    <a:pt x="262" y="384"/>
                  </a:cubicBezTo>
                  <a:cubicBezTo>
                    <a:pt x="409" y="384"/>
                    <a:pt x="506" y="310"/>
                    <a:pt x="488" y="84"/>
                  </a:cubicBezTo>
                  <a:cubicBezTo>
                    <a:pt x="453" y="60"/>
                    <a:pt x="441" y="36"/>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35"/>
            <p:cNvSpPr/>
            <p:nvPr/>
          </p:nvSpPr>
          <p:spPr>
            <a:xfrm>
              <a:off x="5309575" y="2870725"/>
              <a:ext cx="12225" cy="10150"/>
            </a:xfrm>
            <a:custGeom>
              <a:avLst/>
              <a:gdLst/>
              <a:ahLst/>
              <a:cxnLst/>
              <a:rect l="l" t="t" r="r" b="b"/>
              <a:pathLst>
                <a:path w="489" h="406" extrusionOk="0">
                  <a:moveTo>
                    <a:pt x="429" y="0"/>
                  </a:moveTo>
                  <a:cubicBezTo>
                    <a:pt x="239" y="24"/>
                    <a:pt x="72" y="72"/>
                    <a:pt x="1" y="286"/>
                  </a:cubicBezTo>
                  <a:cubicBezTo>
                    <a:pt x="25" y="334"/>
                    <a:pt x="72" y="369"/>
                    <a:pt x="96" y="405"/>
                  </a:cubicBezTo>
                  <a:cubicBezTo>
                    <a:pt x="144" y="405"/>
                    <a:pt x="203" y="405"/>
                    <a:pt x="263" y="393"/>
                  </a:cubicBezTo>
                  <a:cubicBezTo>
                    <a:pt x="358" y="358"/>
                    <a:pt x="417" y="298"/>
                    <a:pt x="453" y="227"/>
                  </a:cubicBezTo>
                  <a:cubicBezTo>
                    <a:pt x="489" y="167"/>
                    <a:pt x="489" y="119"/>
                    <a:pt x="477" y="60"/>
                  </a:cubicBezTo>
                  <a:cubicBezTo>
                    <a:pt x="453" y="36"/>
                    <a:pt x="441" y="12"/>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5"/>
            <p:cNvSpPr/>
            <p:nvPr/>
          </p:nvSpPr>
          <p:spPr>
            <a:xfrm>
              <a:off x="6069500" y="4069150"/>
              <a:ext cx="15500" cy="4125"/>
            </a:xfrm>
            <a:custGeom>
              <a:avLst/>
              <a:gdLst/>
              <a:ahLst/>
              <a:cxnLst/>
              <a:rect l="l" t="t" r="r" b="b"/>
              <a:pathLst>
                <a:path w="620" h="165" extrusionOk="0">
                  <a:moveTo>
                    <a:pt x="305" y="1"/>
                  </a:moveTo>
                  <a:cubicBezTo>
                    <a:pt x="205" y="1"/>
                    <a:pt x="101" y="22"/>
                    <a:pt x="0" y="22"/>
                  </a:cubicBezTo>
                  <a:cubicBezTo>
                    <a:pt x="179" y="164"/>
                    <a:pt x="405" y="117"/>
                    <a:pt x="619" y="141"/>
                  </a:cubicBezTo>
                  <a:cubicBezTo>
                    <a:pt x="525" y="27"/>
                    <a:pt x="41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5"/>
            <p:cNvSpPr/>
            <p:nvPr/>
          </p:nvSpPr>
          <p:spPr>
            <a:xfrm>
              <a:off x="6059975" y="4067700"/>
              <a:ext cx="4200" cy="2900"/>
            </a:xfrm>
            <a:custGeom>
              <a:avLst/>
              <a:gdLst/>
              <a:ahLst/>
              <a:cxnLst/>
              <a:rect l="l" t="t" r="r" b="b"/>
              <a:pathLst>
                <a:path w="168" h="116" extrusionOk="0">
                  <a:moveTo>
                    <a:pt x="82" y="0"/>
                  </a:moveTo>
                  <a:cubicBezTo>
                    <a:pt x="55" y="0"/>
                    <a:pt x="28" y="25"/>
                    <a:pt x="0" y="80"/>
                  </a:cubicBezTo>
                  <a:cubicBezTo>
                    <a:pt x="12" y="92"/>
                    <a:pt x="24" y="115"/>
                    <a:pt x="48" y="115"/>
                  </a:cubicBezTo>
                  <a:cubicBezTo>
                    <a:pt x="84" y="115"/>
                    <a:pt x="119" y="103"/>
                    <a:pt x="167" y="92"/>
                  </a:cubicBezTo>
                  <a:cubicBezTo>
                    <a:pt x="141" y="34"/>
                    <a:pt x="112" y="0"/>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5"/>
            <p:cNvSpPr/>
            <p:nvPr/>
          </p:nvSpPr>
          <p:spPr>
            <a:xfrm>
              <a:off x="5808750" y="4047950"/>
              <a:ext cx="7475" cy="4200"/>
            </a:xfrm>
            <a:custGeom>
              <a:avLst/>
              <a:gdLst/>
              <a:ahLst/>
              <a:cxnLst/>
              <a:rect l="l" t="t" r="r" b="b"/>
              <a:pathLst>
                <a:path w="299" h="168" extrusionOk="0">
                  <a:moveTo>
                    <a:pt x="0" y="0"/>
                  </a:moveTo>
                  <a:lnTo>
                    <a:pt x="0" y="131"/>
                  </a:lnTo>
                  <a:cubicBezTo>
                    <a:pt x="96" y="131"/>
                    <a:pt x="191" y="155"/>
                    <a:pt x="286" y="167"/>
                  </a:cubicBezTo>
                  <a:cubicBezTo>
                    <a:pt x="298" y="120"/>
                    <a:pt x="298" y="6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5"/>
            <p:cNvSpPr/>
            <p:nvPr/>
          </p:nvSpPr>
          <p:spPr>
            <a:xfrm>
              <a:off x="5203025" y="3569925"/>
              <a:ext cx="4775" cy="4475"/>
            </a:xfrm>
            <a:custGeom>
              <a:avLst/>
              <a:gdLst/>
              <a:ahLst/>
              <a:cxnLst/>
              <a:rect l="l" t="t" r="r" b="b"/>
              <a:pathLst>
                <a:path w="191" h="179" extrusionOk="0">
                  <a:moveTo>
                    <a:pt x="107" y="0"/>
                  </a:moveTo>
                  <a:cubicBezTo>
                    <a:pt x="36" y="48"/>
                    <a:pt x="0" y="107"/>
                    <a:pt x="0" y="179"/>
                  </a:cubicBezTo>
                  <a:lnTo>
                    <a:pt x="131" y="179"/>
                  </a:lnTo>
                  <a:lnTo>
                    <a:pt x="191" y="131"/>
                  </a:lnTo>
                  <a:lnTo>
                    <a:pt x="179" y="71"/>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35"/>
            <p:cNvSpPr/>
            <p:nvPr/>
          </p:nvSpPr>
          <p:spPr>
            <a:xfrm>
              <a:off x="5342325" y="3376450"/>
              <a:ext cx="3300" cy="4175"/>
            </a:xfrm>
            <a:custGeom>
              <a:avLst/>
              <a:gdLst/>
              <a:ahLst/>
              <a:cxnLst/>
              <a:rect l="l" t="t" r="r" b="b"/>
              <a:pathLst>
                <a:path w="132" h="167" extrusionOk="0">
                  <a:moveTo>
                    <a:pt x="131" y="0"/>
                  </a:moveTo>
                  <a:lnTo>
                    <a:pt x="131" y="0"/>
                  </a:lnTo>
                  <a:cubicBezTo>
                    <a:pt x="36" y="12"/>
                    <a:pt x="0" y="71"/>
                    <a:pt x="0" y="167"/>
                  </a:cubicBezTo>
                  <a:cubicBezTo>
                    <a:pt x="84" y="143"/>
                    <a:pt x="131" y="83"/>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35"/>
            <p:cNvSpPr/>
            <p:nvPr/>
          </p:nvSpPr>
          <p:spPr>
            <a:xfrm>
              <a:off x="5285175" y="2896325"/>
              <a:ext cx="5375" cy="3900"/>
            </a:xfrm>
            <a:custGeom>
              <a:avLst/>
              <a:gdLst/>
              <a:ahLst/>
              <a:cxnLst/>
              <a:rect l="l" t="t" r="r" b="b"/>
              <a:pathLst>
                <a:path w="215" h="156" extrusionOk="0">
                  <a:moveTo>
                    <a:pt x="155" y="0"/>
                  </a:moveTo>
                  <a:cubicBezTo>
                    <a:pt x="60" y="0"/>
                    <a:pt x="24" y="60"/>
                    <a:pt x="0" y="131"/>
                  </a:cubicBezTo>
                  <a:cubicBezTo>
                    <a:pt x="48" y="131"/>
                    <a:pt x="108" y="155"/>
                    <a:pt x="155" y="155"/>
                  </a:cubicBezTo>
                  <a:cubicBezTo>
                    <a:pt x="203" y="119"/>
                    <a:pt x="215" y="84"/>
                    <a:pt x="179" y="36"/>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5"/>
            <p:cNvSpPr/>
            <p:nvPr/>
          </p:nvSpPr>
          <p:spPr>
            <a:xfrm>
              <a:off x="5302425" y="2881150"/>
              <a:ext cx="4800" cy="5075"/>
            </a:xfrm>
            <a:custGeom>
              <a:avLst/>
              <a:gdLst/>
              <a:ahLst/>
              <a:cxnLst/>
              <a:rect l="l" t="t" r="r" b="b"/>
              <a:pathLst>
                <a:path w="192" h="203" extrusionOk="0">
                  <a:moveTo>
                    <a:pt x="132" y="0"/>
                  </a:moveTo>
                  <a:cubicBezTo>
                    <a:pt x="49" y="12"/>
                    <a:pt x="1" y="71"/>
                    <a:pt x="1" y="143"/>
                  </a:cubicBezTo>
                  <a:cubicBezTo>
                    <a:pt x="25" y="167"/>
                    <a:pt x="60" y="179"/>
                    <a:pt x="72" y="202"/>
                  </a:cubicBezTo>
                  <a:cubicBezTo>
                    <a:pt x="132" y="179"/>
                    <a:pt x="180" y="131"/>
                    <a:pt x="191" y="71"/>
                  </a:cubicBezTo>
                  <a:cubicBezTo>
                    <a:pt x="180" y="48"/>
                    <a:pt x="144"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5"/>
            <p:cNvSpPr/>
            <p:nvPr/>
          </p:nvSpPr>
          <p:spPr>
            <a:xfrm>
              <a:off x="5299150" y="2884425"/>
              <a:ext cx="3900" cy="4775"/>
            </a:xfrm>
            <a:custGeom>
              <a:avLst/>
              <a:gdLst/>
              <a:ahLst/>
              <a:cxnLst/>
              <a:rect l="l" t="t" r="r" b="b"/>
              <a:pathLst>
                <a:path w="156" h="191" extrusionOk="0">
                  <a:moveTo>
                    <a:pt x="132" y="0"/>
                  </a:moveTo>
                  <a:cubicBezTo>
                    <a:pt x="84" y="60"/>
                    <a:pt x="37" y="107"/>
                    <a:pt x="1" y="167"/>
                  </a:cubicBezTo>
                  <a:lnTo>
                    <a:pt x="25" y="191"/>
                  </a:lnTo>
                  <a:cubicBezTo>
                    <a:pt x="96" y="179"/>
                    <a:pt x="144" y="131"/>
                    <a:pt x="156" y="60"/>
                  </a:cubicBez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5"/>
            <p:cNvSpPr/>
            <p:nvPr/>
          </p:nvSpPr>
          <p:spPr>
            <a:xfrm>
              <a:off x="5256000" y="3187125"/>
              <a:ext cx="4500" cy="1825"/>
            </a:xfrm>
            <a:custGeom>
              <a:avLst/>
              <a:gdLst/>
              <a:ahLst/>
              <a:cxnLst/>
              <a:rect l="l" t="t" r="r" b="b"/>
              <a:pathLst>
                <a:path w="180" h="73" extrusionOk="0">
                  <a:moveTo>
                    <a:pt x="1" y="1"/>
                  </a:moveTo>
                  <a:cubicBezTo>
                    <a:pt x="30" y="48"/>
                    <a:pt x="60" y="72"/>
                    <a:pt x="90" y="72"/>
                  </a:cubicBezTo>
                  <a:cubicBezTo>
                    <a:pt x="120" y="72"/>
                    <a:pt x="149" y="48"/>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5"/>
            <p:cNvSpPr/>
            <p:nvPr/>
          </p:nvSpPr>
          <p:spPr>
            <a:xfrm>
              <a:off x="5305700" y="2877875"/>
              <a:ext cx="4800" cy="4825"/>
            </a:xfrm>
            <a:custGeom>
              <a:avLst/>
              <a:gdLst/>
              <a:ahLst/>
              <a:cxnLst/>
              <a:rect l="l" t="t" r="r" b="b"/>
              <a:pathLst>
                <a:path w="192" h="193" extrusionOk="0">
                  <a:moveTo>
                    <a:pt x="156" y="0"/>
                  </a:moveTo>
                  <a:cubicBezTo>
                    <a:pt x="72" y="12"/>
                    <a:pt x="37" y="60"/>
                    <a:pt x="1" y="131"/>
                  </a:cubicBezTo>
                  <a:cubicBezTo>
                    <a:pt x="13" y="143"/>
                    <a:pt x="49" y="167"/>
                    <a:pt x="49" y="191"/>
                  </a:cubicBezTo>
                  <a:cubicBezTo>
                    <a:pt x="62" y="192"/>
                    <a:pt x="73" y="193"/>
                    <a:pt x="84" y="193"/>
                  </a:cubicBezTo>
                  <a:cubicBezTo>
                    <a:pt x="164" y="193"/>
                    <a:pt x="191" y="154"/>
                    <a:pt x="191" y="60"/>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5"/>
            <p:cNvSpPr/>
            <p:nvPr/>
          </p:nvSpPr>
          <p:spPr>
            <a:xfrm>
              <a:off x="5945075" y="4060150"/>
              <a:ext cx="4500" cy="3650"/>
            </a:xfrm>
            <a:custGeom>
              <a:avLst/>
              <a:gdLst/>
              <a:ahLst/>
              <a:cxnLst/>
              <a:rect l="l" t="t" r="r" b="b"/>
              <a:pathLst>
                <a:path w="180" h="146" extrusionOk="0">
                  <a:moveTo>
                    <a:pt x="96" y="1"/>
                  </a:moveTo>
                  <a:cubicBezTo>
                    <a:pt x="72" y="1"/>
                    <a:pt x="36" y="24"/>
                    <a:pt x="24" y="48"/>
                  </a:cubicBezTo>
                  <a:lnTo>
                    <a:pt x="1" y="96"/>
                  </a:lnTo>
                  <a:cubicBezTo>
                    <a:pt x="32" y="127"/>
                    <a:pt x="63" y="145"/>
                    <a:pt x="94" y="145"/>
                  </a:cubicBezTo>
                  <a:cubicBezTo>
                    <a:pt x="122" y="145"/>
                    <a:pt x="151" y="130"/>
                    <a:pt x="179" y="96"/>
                  </a:cubicBezTo>
                  <a:lnTo>
                    <a:pt x="132" y="36"/>
                  </a:lnTo>
                  <a:cubicBezTo>
                    <a:pt x="132" y="24"/>
                    <a:pt x="132" y="24"/>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35"/>
            <p:cNvSpPr/>
            <p:nvPr/>
          </p:nvSpPr>
          <p:spPr>
            <a:xfrm>
              <a:off x="6009375" y="2675100"/>
              <a:ext cx="159575" cy="24575"/>
            </a:xfrm>
            <a:custGeom>
              <a:avLst/>
              <a:gdLst/>
              <a:ahLst/>
              <a:cxnLst/>
              <a:rect l="l" t="t" r="r" b="b"/>
              <a:pathLst>
                <a:path w="6383" h="983" extrusionOk="0">
                  <a:moveTo>
                    <a:pt x="519" y="0"/>
                  </a:moveTo>
                  <a:cubicBezTo>
                    <a:pt x="346" y="0"/>
                    <a:pt x="173" y="19"/>
                    <a:pt x="0" y="74"/>
                  </a:cubicBezTo>
                  <a:cubicBezTo>
                    <a:pt x="12" y="98"/>
                    <a:pt x="24" y="146"/>
                    <a:pt x="48" y="205"/>
                  </a:cubicBezTo>
                  <a:cubicBezTo>
                    <a:pt x="219" y="434"/>
                    <a:pt x="467" y="457"/>
                    <a:pt x="712" y="457"/>
                  </a:cubicBezTo>
                  <a:cubicBezTo>
                    <a:pt x="773" y="457"/>
                    <a:pt x="834" y="455"/>
                    <a:pt x="893" y="455"/>
                  </a:cubicBezTo>
                  <a:cubicBezTo>
                    <a:pt x="1584" y="479"/>
                    <a:pt x="2286" y="455"/>
                    <a:pt x="2989" y="574"/>
                  </a:cubicBezTo>
                  <a:cubicBezTo>
                    <a:pt x="3048" y="574"/>
                    <a:pt x="3120" y="563"/>
                    <a:pt x="3179" y="551"/>
                  </a:cubicBezTo>
                  <a:cubicBezTo>
                    <a:pt x="3275" y="515"/>
                    <a:pt x="3358" y="479"/>
                    <a:pt x="3465" y="479"/>
                  </a:cubicBezTo>
                  <a:cubicBezTo>
                    <a:pt x="3513" y="479"/>
                    <a:pt x="3536" y="491"/>
                    <a:pt x="3572" y="515"/>
                  </a:cubicBezTo>
                  <a:cubicBezTo>
                    <a:pt x="3572" y="551"/>
                    <a:pt x="3560" y="574"/>
                    <a:pt x="3525" y="598"/>
                  </a:cubicBezTo>
                  <a:cubicBezTo>
                    <a:pt x="3465" y="622"/>
                    <a:pt x="3417" y="670"/>
                    <a:pt x="3394" y="729"/>
                  </a:cubicBezTo>
                  <a:cubicBezTo>
                    <a:pt x="3394" y="777"/>
                    <a:pt x="3405" y="813"/>
                    <a:pt x="3453" y="848"/>
                  </a:cubicBezTo>
                  <a:cubicBezTo>
                    <a:pt x="4160" y="923"/>
                    <a:pt x="4866" y="983"/>
                    <a:pt x="5578" y="983"/>
                  </a:cubicBezTo>
                  <a:cubicBezTo>
                    <a:pt x="5778" y="983"/>
                    <a:pt x="5979" y="978"/>
                    <a:pt x="6180" y="967"/>
                  </a:cubicBezTo>
                  <a:cubicBezTo>
                    <a:pt x="6215" y="932"/>
                    <a:pt x="6239" y="896"/>
                    <a:pt x="6251" y="836"/>
                  </a:cubicBezTo>
                  <a:cubicBezTo>
                    <a:pt x="6263" y="729"/>
                    <a:pt x="6382" y="634"/>
                    <a:pt x="6311" y="515"/>
                  </a:cubicBezTo>
                  <a:cubicBezTo>
                    <a:pt x="4826" y="250"/>
                    <a:pt x="3331" y="86"/>
                    <a:pt x="1824" y="86"/>
                  </a:cubicBezTo>
                  <a:cubicBezTo>
                    <a:pt x="1772" y="86"/>
                    <a:pt x="1720" y="86"/>
                    <a:pt x="1667" y="86"/>
                  </a:cubicBezTo>
                  <a:cubicBezTo>
                    <a:pt x="1651" y="87"/>
                    <a:pt x="1635" y="87"/>
                    <a:pt x="1620" y="87"/>
                  </a:cubicBezTo>
                  <a:cubicBezTo>
                    <a:pt x="1256" y="87"/>
                    <a:pt x="888"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5"/>
            <p:cNvSpPr/>
            <p:nvPr/>
          </p:nvSpPr>
          <p:spPr>
            <a:xfrm>
              <a:off x="5474175" y="2677250"/>
              <a:ext cx="120000" cy="32475"/>
            </a:xfrm>
            <a:custGeom>
              <a:avLst/>
              <a:gdLst/>
              <a:ahLst/>
              <a:cxnLst/>
              <a:rect l="l" t="t" r="r" b="b"/>
              <a:pathLst>
                <a:path w="4800" h="1299" extrusionOk="0">
                  <a:moveTo>
                    <a:pt x="215" y="0"/>
                  </a:moveTo>
                  <a:cubicBezTo>
                    <a:pt x="108" y="12"/>
                    <a:pt x="48" y="72"/>
                    <a:pt x="1" y="179"/>
                  </a:cubicBezTo>
                  <a:cubicBezTo>
                    <a:pt x="1" y="250"/>
                    <a:pt x="1" y="310"/>
                    <a:pt x="37" y="369"/>
                  </a:cubicBezTo>
                  <a:cubicBezTo>
                    <a:pt x="96" y="548"/>
                    <a:pt x="382" y="584"/>
                    <a:pt x="334" y="834"/>
                  </a:cubicBezTo>
                  <a:cubicBezTo>
                    <a:pt x="287" y="905"/>
                    <a:pt x="263" y="977"/>
                    <a:pt x="275" y="1072"/>
                  </a:cubicBezTo>
                  <a:cubicBezTo>
                    <a:pt x="287" y="1131"/>
                    <a:pt x="322" y="1179"/>
                    <a:pt x="382" y="1191"/>
                  </a:cubicBezTo>
                  <a:cubicBezTo>
                    <a:pt x="590" y="1274"/>
                    <a:pt x="803" y="1293"/>
                    <a:pt x="1015" y="1293"/>
                  </a:cubicBezTo>
                  <a:cubicBezTo>
                    <a:pt x="1106" y="1293"/>
                    <a:pt x="1197" y="1290"/>
                    <a:pt x="1287" y="1286"/>
                  </a:cubicBezTo>
                  <a:cubicBezTo>
                    <a:pt x="1823" y="1270"/>
                    <a:pt x="2364" y="1261"/>
                    <a:pt x="2907" y="1261"/>
                  </a:cubicBezTo>
                  <a:cubicBezTo>
                    <a:pt x="3533" y="1261"/>
                    <a:pt x="4162" y="1273"/>
                    <a:pt x="4787" y="1298"/>
                  </a:cubicBezTo>
                  <a:cubicBezTo>
                    <a:pt x="4799" y="893"/>
                    <a:pt x="4501" y="881"/>
                    <a:pt x="4251" y="834"/>
                  </a:cubicBezTo>
                  <a:cubicBezTo>
                    <a:pt x="3906" y="786"/>
                    <a:pt x="3549" y="846"/>
                    <a:pt x="3204" y="762"/>
                  </a:cubicBezTo>
                  <a:cubicBezTo>
                    <a:pt x="3025" y="711"/>
                    <a:pt x="2843" y="698"/>
                    <a:pt x="2659" y="698"/>
                  </a:cubicBezTo>
                  <a:cubicBezTo>
                    <a:pt x="2469" y="698"/>
                    <a:pt x="2277" y="712"/>
                    <a:pt x="2086" y="712"/>
                  </a:cubicBezTo>
                  <a:cubicBezTo>
                    <a:pt x="1946" y="712"/>
                    <a:pt x="1806" y="705"/>
                    <a:pt x="1668" y="679"/>
                  </a:cubicBezTo>
                  <a:cubicBezTo>
                    <a:pt x="1596" y="667"/>
                    <a:pt x="1537" y="655"/>
                    <a:pt x="1477" y="655"/>
                  </a:cubicBezTo>
                  <a:cubicBezTo>
                    <a:pt x="1457" y="657"/>
                    <a:pt x="1436" y="658"/>
                    <a:pt x="1416" y="658"/>
                  </a:cubicBezTo>
                  <a:cubicBezTo>
                    <a:pt x="1318" y="658"/>
                    <a:pt x="1221" y="635"/>
                    <a:pt x="1132" y="596"/>
                  </a:cubicBezTo>
                  <a:cubicBezTo>
                    <a:pt x="1108" y="596"/>
                    <a:pt x="1072" y="584"/>
                    <a:pt x="1049" y="584"/>
                  </a:cubicBezTo>
                  <a:cubicBezTo>
                    <a:pt x="775" y="369"/>
                    <a:pt x="418" y="286"/>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35"/>
            <p:cNvSpPr/>
            <p:nvPr/>
          </p:nvSpPr>
          <p:spPr>
            <a:xfrm>
              <a:off x="5929000" y="2671575"/>
              <a:ext cx="112850" cy="20925"/>
            </a:xfrm>
            <a:custGeom>
              <a:avLst/>
              <a:gdLst/>
              <a:ahLst/>
              <a:cxnLst/>
              <a:rect l="l" t="t" r="r" b="b"/>
              <a:pathLst>
                <a:path w="4514" h="837" extrusionOk="0">
                  <a:moveTo>
                    <a:pt x="673" y="0"/>
                  </a:moveTo>
                  <a:cubicBezTo>
                    <a:pt x="634" y="0"/>
                    <a:pt x="557" y="86"/>
                    <a:pt x="501" y="108"/>
                  </a:cubicBezTo>
                  <a:cubicBezTo>
                    <a:pt x="382" y="168"/>
                    <a:pt x="239" y="120"/>
                    <a:pt x="132" y="215"/>
                  </a:cubicBezTo>
                  <a:cubicBezTo>
                    <a:pt x="60" y="287"/>
                    <a:pt x="1" y="382"/>
                    <a:pt x="24" y="477"/>
                  </a:cubicBezTo>
                  <a:cubicBezTo>
                    <a:pt x="191" y="573"/>
                    <a:pt x="367" y="592"/>
                    <a:pt x="547" y="592"/>
                  </a:cubicBezTo>
                  <a:cubicBezTo>
                    <a:pt x="667" y="592"/>
                    <a:pt x="788" y="583"/>
                    <a:pt x="909" y="583"/>
                  </a:cubicBezTo>
                  <a:cubicBezTo>
                    <a:pt x="1060" y="583"/>
                    <a:pt x="1211" y="596"/>
                    <a:pt x="1358" y="656"/>
                  </a:cubicBezTo>
                  <a:cubicBezTo>
                    <a:pt x="2135" y="790"/>
                    <a:pt x="2925" y="837"/>
                    <a:pt x="3719" y="837"/>
                  </a:cubicBezTo>
                  <a:cubicBezTo>
                    <a:pt x="3983" y="837"/>
                    <a:pt x="4248" y="832"/>
                    <a:pt x="4513" y="823"/>
                  </a:cubicBezTo>
                  <a:cubicBezTo>
                    <a:pt x="4491" y="564"/>
                    <a:pt x="4359" y="530"/>
                    <a:pt x="4211" y="530"/>
                  </a:cubicBezTo>
                  <a:cubicBezTo>
                    <a:pt x="4158" y="530"/>
                    <a:pt x="4102" y="535"/>
                    <a:pt x="4049" y="535"/>
                  </a:cubicBezTo>
                  <a:cubicBezTo>
                    <a:pt x="4011" y="535"/>
                    <a:pt x="3975" y="532"/>
                    <a:pt x="3942" y="525"/>
                  </a:cubicBezTo>
                  <a:cubicBezTo>
                    <a:pt x="3913" y="519"/>
                    <a:pt x="3883" y="517"/>
                    <a:pt x="3852" y="517"/>
                  </a:cubicBezTo>
                  <a:cubicBezTo>
                    <a:pt x="3761" y="517"/>
                    <a:pt x="3661" y="536"/>
                    <a:pt x="3566" y="536"/>
                  </a:cubicBezTo>
                  <a:cubicBezTo>
                    <a:pt x="3425" y="536"/>
                    <a:pt x="3296" y="494"/>
                    <a:pt x="3227" y="287"/>
                  </a:cubicBezTo>
                  <a:cubicBezTo>
                    <a:pt x="3227" y="263"/>
                    <a:pt x="3215" y="239"/>
                    <a:pt x="3215" y="215"/>
                  </a:cubicBezTo>
                  <a:cubicBezTo>
                    <a:pt x="2382" y="49"/>
                    <a:pt x="1513" y="120"/>
                    <a:pt x="679" y="1"/>
                  </a:cubicBezTo>
                  <a:cubicBezTo>
                    <a:pt x="677" y="0"/>
                    <a:pt x="675" y="0"/>
                    <a:pt x="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35"/>
            <p:cNvSpPr/>
            <p:nvPr/>
          </p:nvSpPr>
          <p:spPr>
            <a:xfrm>
              <a:off x="5782250" y="2661200"/>
              <a:ext cx="153925" cy="21100"/>
            </a:xfrm>
            <a:custGeom>
              <a:avLst/>
              <a:gdLst/>
              <a:ahLst/>
              <a:cxnLst/>
              <a:rect l="l" t="t" r="r" b="b"/>
              <a:pathLst>
                <a:path w="6157" h="844" extrusionOk="0">
                  <a:moveTo>
                    <a:pt x="352" y="0"/>
                  </a:moveTo>
                  <a:cubicBezTo>
                    <a:pt x="231" y="0"/>
                    <a:pt x="125" y="53"/>
                    <a:pt x="37" y="166"/>
                  </a:cubicBezTo>
                  <a:cubicBezTo>
                    <a:pt x="1" y="237"/>
                    <a:pt x="25" y="321"/>
                    <a:pt x="60" y="380"/>
                  </a:cubicBezTo>
                  <a:cubicBezTo>
                    <a:pt x="142" y="409"/>
                    <a:pt x="226" y="416"/>
                    <a:pt x="312" y="416"/>
                  </a:cubicBezTo>
                  <a:cubicBezTo>
                    <a:pt x="403" y="416"/>
                    <a:pt x="495" y="408"/>
                    <a:pt x="587" y="408"/>
                  </a:cubicBezTo>
                  <a:cubicBezTo>
                    <a:pt x="700" y="408"/>
                    <a:pt x="811" y="420"/>
                    <a:pt x="918" y="476"/>
                  </a:cubicBezTo>
                  <a:cubicBezTo>
                    <a:pt x="989" y="499"/>
                    <a:pt x="1072" y="499"/>
                    <a:pt x="1156" y="511"/>
                  </a:cubicBezTo>
                  <a:cubicBezTo>
                    <a:pt x="1257" y="556"/>
                    <a:pt x="1361" y="566"/>
                    <a:pt x="1466" y="566"/>
                  </a:cubicBezTo>
                  <a:cubicBezTo>
                    <a:pt x="1552" y="566"/>
                    <a:pt x="1638" y="559"/>
                    <a:pt x="1723" y="559"/>
                  </a:cubicBezTo>
                  <a:cubicBezTo>
                    <a:pt x="1839" y="559"/>
                    <a:pt x="1952" y="572"/>
                    <a:pt x="2061" y="630"/>
                  </a:cubicBezTo>
                  <a:cubicBezTo>
                    <a:pt x="2132" y="642"/>
                    <a:pt x="2203" y="642"/>
                    <a:pt x="2287" y="654"/>
                  </a:cubicBezTo>
                  <a:cubicBezTo>
                    <a:pt x="2379" y="691"/>
                    <a:pt x="2474" y="699"/>
                    <a:pt x="2570" y="699"/>
                  </a:cubicBezTo>
                  <a:cubicBezTo>
                    <a:pt x="2651" y="699"/>
                    <a:pt x="2733" y="693"/>
                    <a:pt x="2814" y="693"/>
                  </a:cubicBezTo>
                  <a:cubicBezTo>
                    <a:pt x="2948" y="693"/>
                    <a:pt x="3080" y="710"/>
                    <a:pt x="3204" y="797"/>
                  </a:cubicBezTo>
                  <a:cubicBezTo>
                    <a:pt x="3738" y="818"/>
                    <a:pt x="4280" y="843"/>
                    <a:pt x="4821" y="843"/>
                  </a:cubicBezTo>
                  <a:cubicBezTo>
                    <a:pt x="5196" y="843"/>
                    <a:pt x="5571" y="831"/>
                    <a:pt x="5942" y="797"/>
                  </a:cubicBezTo>
                  <a:lnTo>
                    <a:pt x="6097" y="642"/>
                  </a:lnTo>
                  <a:cubicBezTo>
                    <a:pt x="6156" y="452"/>
                    <a:pt x="6002" y="452"/>
                    <a:pt x="5883" y="416"/>
                  </a:cubicBezTo>
                  <a:cubicBezTo>
                    <a:pt x="5815" y="444"/>
                    <a:pt x="5742" y="456"/>
                    <a:pt x="5668" y="456"/>
                  </a:cubicBezTo>
                  <a:cubicBezTo>
                    <a:pt x="5585" y="456"/>
                    <a:pt x="5500" y="441"/>
                    <a:pt x="5418" y="416"/>
                  </a:cubicBezTo>
                  <a:cubicBezTo>
                    <a:pt x="5395" y="412"/>
                    <a:pt x="5371" y="410"/>
                    <a:pt x="5347" y="410"/>
                  </a:cubicBezTo>
                  <a:cubicBezTo>
                    <a:pt x="5259" y="410"/>
                    <a:pt x="5164" y="432"/>
                    <a:pt x="5072" y="432"/>
                  </a:cubicBezTo>
                  <a:cubicBezTo>
                    <a:pt x="4980" y="432"/>
                    <a:pt x="4890" y="410"/>
                    <a:pt x="4811" y="321"/>
                  </a:cubicBezTo>
                  <a:lnTo>
                    <a:pt x="4823" y="321"/>
                  </a:lnTo>
                  <a:cubicBezTo>
                    <a:pt x="4721" y="288"/>
                    <a:pt x="4619" y="279"/>
                    <a:pt x="4518" y="279"/>
                  </a:cubicBezTo>
                  <a:cubicBezTo>
                    <a:pt x="4395" y="279"/>
                    <a:pt x="4272" y="292"/>
                    <a:pt x="4149" y="292"/>
                  </a:cubicBezTo>
                  <a:cubicBezTo>
                    <a:pt x="4076" y="292"/>
                    <a:pt x="4003" y="288"/>
                    <a:pt x="3930" y="273"/>
                  </a:cubicBezTo>
                  <a:cubicBezTo>
                    <a:pt x="3866" y="281"/>
                    <a:pt x="3796" y="316"/>
                    <a:pt x="3721" y="316"/>
                  </a:cubicBezTo>
                  <a:cubicBezTo>
                    <a:pt x="3684" y="316"/>
                    <a:pt x="3647" y="308"/>
                    <a:pt x="3608" y="285"/>
                  </a:cubicBezTo>
                  <a:cubicBezTo>
                    <a:pt x="3549" y="285"/>
                    <a:pt x="3489" y="297"/>
                    <a:pt x="3430" y="321"/>
                  </a:cubicBezTo>
                  <a:cubicBezTo>
                    <a:pt x="3391" y="325"/>
                    <a:pt x="3351" y="328"/>
                    <a:pt x="3313" y="328"/>
                  </a:cubicBezTo>
                  <a:cubicBezTo>
                    <a:pt x="3247" y="328"/>
                    <a:pt x="3185" y="320"/>
                    <a:pt x="3132" y="297"/>
                  </a:cubicBezTo>
                  <a:cubicBezTo>
                    <a:pt x="2299" y="47"/>
                    <a:pt x="1430" y="178"/>
                    <a:pt x="584" y="35"/>
                  </a:cubicBezTo>
                  <a:lnTo>
                    <a:pt x="537" y="35"/>
                  </a:lnTo>
                  <a:cubicBezTo>
                    <a:pt x="471" y="12"/>
                    <a:pt x="410"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35"/>
            <p:cNvSpPr/>
            <p:nvPr/>
          </p:nvSpPr>
          <p:spPr>
            <a:xfrm>
              <a:off x="6062650" y="2713850"/>
              <a:ext cx="153625" cy="11350"/>
            </a:xfrm>
            <a:custGeom>
              <a:avLst/>
              <a:gdLst/>
              <a:ahLst/>
              <a:cxnLst/>
              <a:rect l="l" t="t" r="r" b="b"/>
              <a:pathLst>
                <a:path w="6145" h="454" extrusionOk="0">
                  <a:moveTo>
                    <a:pt x="24" y="1"/>
                  </a:moveTo>
                  <a:cubicBezTo>
                    <a:pt x="1" y="60"/>
                    <a:pt x="12" y="132"/>
                    <a:pt x="36" y="215"/>
                  </a:cubicBezTo>
                  <a:cubicBezTo>
                    <a:pt x="101" y="236"/>
                    <a:pt x="165" y="241"/>
                    <a:pt x="227" y="241"/>
                  </a:cubicBezTo>
                  <a:cubicBezTo>
                    <a:pt x="268" y="241"/>
                    <a:pt x="308" y="239"/>
                    <a:pt x="346" y="239"/>
                  </a:cubicBezTo>
                  <a:cubicBezTo>
                    <a:pt x="469" y="255"/>
                    <a:pt x="593" y="261"/>
                    <a:pt x="716" y="261"/>
                  </a:cubicBezTo>
                  <a:cubicBezTo>
                    <a:pt x="864" y="261"/>
                    <a:pt x="1012" y="252"/>
                    <a:pt x="1155" y="239"/>
                  </a:cubicBezTo>
                  <a:lnTo>
                    <a:pt x="1263" y="239"/>
                  </a:lnTo>
                  <a:cubicBezTo>
                    <a:pt x="1203" y="239"/>
                    <a:pt x="1155" y="263"/>
                    <a:pt x="1144" y="322"/>
                  </a:cubicBezTo>
                  <a:cubicBezTo>
                    <a:pt x="1227" y="358"/>
                    <a:pt x="1322" y="394"/>
                    <a:pt x="1405" y="394"/>
                  </a:cubicBezTo>
                  <a:cubicBezTo>
                    <a:pt x="2906" y="429"/>
                    <a:pt x="4394" y="441"/>
                    <a:pt x="5882" y="453"/>
                  </a:cubicBezTo>
                  <a:cubicBezTo>
                    <a:pt x="5989" y="453"/>
                    <a:pt x="6144" y="453"/>
                    <a:pt x="6120" y="203"/>
                  </a:cubicBezTo>
                  <a:cubicBezTo>
                    <a:pt x="5369" y="159"/>
                    <a:pt x="4617" y="109"/>
                    <a:pt x="3856" y="109"/>
                  </a:cubicBezTo>
                  <a:cubicBezTo>
                    <a:pt x="3580" y="109"/>
                    <a:pt x="3303" y="116"/>
                    <a:pt x="3025" y="132"/>
                  </a:cubicBezTo>
                  <a:lnTo>
                    <a:pt x="3013" y="132"/>
                  </a:lnTo>
                  <a:cubicBezTo>
                    <a:pt x="3001" y="114"/>
                    <a:pt x="2986" y="105"/>
                    <a:pt x="2971" y="105"/>
                  </a:cubicBezTo>
                  <a:cubicBezTo>
                    <a:pt x="2956" y="105"/>
                    <a:pt x="2941" y="114"/>
                    <a:pt x="2929" y="132"/>
                  </a:cubicBezTo>
                  <a:cubicBezTo>
                    <a:pt x="2877" y="153"/>
                    <a:pt x="2843" y="219"/>
                    <a:pt x="2780" y="219"/>
                  </a:cubicBezTo>
                  <a:cubicBezTo>
                    <a:pt x="2771" y="219"/>
                    <a:pt x="2761" y="218"/>
                    <a:pt x="2751" y="215"/>
                  </a:cubicBezTo>
                  <a:lnTo>
                    <a:pt x="2453" y="215"/>
                  </a:lnTo>
                  <a:cubicBezTo>
                    <a:pt x="2437" y="212"/>
                    <a:pt x="2422" y="210"/>
                    <a:pt x="2408" y="210"/>
                  </a:cubicBezTo>
                  <a:cubicBezTo>
                    <a:pt x="2368" y="210"/>
                    <a:pt x="2333" y="221"/>
                    <a:pt x="2298" y="239"/>
                  </a:cubicBezTo>
                  <a:lnTo>
                    <a:pt x="2263" y="191"/>
                  </a:lnTo>
                  <a:lnTo>
                    <a:pt x="2322" y="215"/>
                  </a:lnTo>
                  <a:cubicBezTo>
                    <a:pt x="2358" y="203"/>
                    <a:pt x="2417" y="203"/>
                    <a:pt x="2465" y="203"/>
                  </a:cubicBezTo>
                  <a:lnTo>
                    <a:pt x="2632" y="203"/>
                  </a:lnTo>
                  <a:cubicBezTo>
                    <a:pt x="2652" y="207"/>
                    <a:pt x="2671" y="208"/>
                    <a:pt x="2690" y="208"/>
                  </a:cubicBezTo>
                  <a:cubicBezTo>
                    <a:pt x="2728" y="208"/>
                    <a:pt x="2763" y="203"/>
                    <a:pt x="2787" y="203"/>
                  </a:cubicBezTo>
                  <a:lnTo>
                    <a:pt x="2929" y="120"/>
                  </a:lnTo>
                  <a:cubicBezTo>
                    <a:pt x="2830" y="21"/>
                    <a:pt x="2706" y="12"/>
                    <a:pt x="2592" y="12"/>
                  </a:cubicBezTo>
                  <a:cubicBezTo>
                    <a:pt x="2569" y="12"/>
                    <a:pt x="2546" y="13"/>
                    <a:pt x="2525" y="13"/>
                  </a:cubicBezTo>
                  <a:cubicBezTo>
                    <a:pt x="1691" y="1"/>
                    <a:pt x="858"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35"/>
            <p:cNvSpPr/>
            <p:nvPr/>
          </p:nvSpPr>
          <p:spPr>
            <a:xfrm>
              <a:off x="5799525" y="2698675"/>
              <a:ext cx="159875" cy="19125"/>
            </a:xfrm>
            <a:custGeom>
              <a:avLst/>
              <a:gdLst/>
              <a:ahLst/>
              <a:cxnLst/>
              <a:rect l="l" t="t" r="r" b="b"/>
              <a:pathLst>
                <a:path w="6395" h="765" extrusionOk="0">
                  <a:moveTo>
                    <a:pt x="84" y="1"/>
                  </a:moveTo>
                  <a:cubicBezTo>
                    <a:pt x="0" y="96"/>
                    <a:pt x="0" y="179"/>
                    <a:pt x="84" y="274"/>
                  </a:cubicBezTo>
                  <a:cubicBezTo>
                    <a:pt x="184" y="308"/>
                    <a:pt x="285" y="323"/>
                    <a:pt x="386" y="323"/>
                  </a:cubicBezTo>
                  <a:cubicBezTo>
                    <a:pt x="464" y="323"/>
                    <a:pt x="542" y="314"/>
                    <a:pt x="620" y="298"/>
                  </a:cubicBezTo>
                  <a:cubicBezTo>
                    <a:pt x="746" y="355"/>
                    <a:pt x="876" y="367"/>
                    <a:pt x="1006" y="367"/>
                  </a:cubicBezTo>
                  <a:cubicBezTo>
                    <a:pt x="1100" y="367"/>
                    <a:pt x="1195" y="360"/>
                    <a:pt x="1289" y="360"/>
                  </a:cubicBezTo>
                  <a:cubicBezTo>
                    <a:pt x="1418" y="360"/>
                    <a:pt x="1545" y="372"/>
                    <a:pt x="1667" y="429"/>
                  </a:cubicBezTo>
                  <a:lnTo>
                    <a:pt x="1810" y="429"/>
                  </a:lnTo>
                  <a:cubicBezTo>
                    <a:pt x="1810" y="405"/>
                    <a:pt x="1834" y="405"/>
                    <a:pt x="1858" y="393"/>
                  </a:cubicBezTo>
                  <a:cubicBezTo>
                    <a:pt x="1893" y="393"/>
                    <a:pt x="1917" y="393"/>
                    <a:pt x="1953" y="441"/>
                  </a:cubicBezTo>
                  <a:cubicBezTo>
                    <a:pt x="2286" y="489"/>
                    <a:pt x="2620" y="513"/>
                    <a:pt x="2965" y="560"/>
                  </a:cubicBezTo>
                  <a:cubicBezTo>
                    <a:pt x="3247" y="683"/>
                    <a:pt x="3539" y="708"/>
                    <a:pt x="3834" y="708"/>
                  </a:cubicBezTo>
                  <a:cubicBezTo>
                    <a:pt x="4032" y="708"/>
                    <a:pt x="4232" y="696"/>
                    <a:pt x="4431" y="696"/>
                  </a:cubicBezTo>
                  <a:cubicBezTo>
                    <a:pt x="4510" y="696"/>
                    <a:pt x="4589" y="698"/>
                    <a:pt x="4668" y="703"/>
                  </a:cubicBezTo>
                  <a:cubicBezTo>
                    <a:pt x="4882" y="742"/>
                    <a:pt x="5094" y="765"/>
                    <a:pt x="5304" y="765"/>
                  </a:cubicBezTo>
                  <a:cubicBezTo>
                    <a:pt x="5678" y="765"/>
                    <a:pt x="6043" y="691"/>
                    <a:pt x="6394" y="501"/>
                  </a:cubicBezTo>
                  <a:cubicBezTo>
                    <a:pt x="5834" y="274"/>
                    <a:pt x="5251" y="441"/>
                    <a:pt x="4691" y="298"/>
                  </a:cubicBezTo>
                  <a:cubicBezTo>
                    <a:pt x="3825" y="185"/>
                    <a:pt x="2965" y="117"/>
                    <a:pt x="2102" y="117"/>
                  </a:cubicBezTo>
                  <a:cubicBezTo>
                    <a:pt x="1874" y="117"/>
                    <a:pt x="1646" y="122"/>
                    <a:pt x="1417" y="132"/>
                  </a:cubicBezTo>
                  <a:cubicBezTo>
                    <a:pt x="1286" y="78"/>
                    <a:pt x="1150" y="66"/>
                    <a:pt x="1012" y="66"/>
                  </a:cubicBezTo>
                  <a:cubicBezTo>
                    <a:pt x="896" y="66"/>
                    <a:pt x="780" y="74"/>
                    <a:pt x="664" y="74"/>
                  </a:cubicBezTo>
                  <a:cubicBezTo>
                    <a:pt x="520" y="74"/>
                    <a:pt x="377" y="6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5"/>
            <p:cNvSpPr/>
            <p:nvPr/>
          </p:nvSpPr>
          <p:spPr>
            <a:xfrm>
              <a:off x="6003725" y="2678425"/>
              <a:ext cx="92275" cy="17000"/>
            </a:xfrm>
            <a:custGeom>
              <a:avLst/>
              <a:gdLst/>
              <a:ahLst/>
              <a:cxnLst/>
              <a:rect l="l" t="t" r="r" b="b"/>
              <a:pathLst>
                <a:path w="3691" h="680" extrusionOk="0">
                  <a:moveTo>
                    <a:pt x="250" y="1"/>
                  </a:moveTo>
                  <a:cubicBezTo>
                    <a:pt x="179" y="84"/>
                    <a:pt x="0" y="120"/>
                    <a:pt x="36" y="251"/>
                  </a:cubicBezTo>
                  <a:cubicBezTo>
                    <a:pt x="48" y="406"/>
                    <a:pt x="214" y="370"/>
                    <a:pt x="310" y="382"/>
                  </a:cubicBezTo>
                  <a:cubicBezTo>
                    <a:pt x="382" y="397"/>
                    <a:pt x="455" y="402"/>
                    <a:pt x="529" y="402"/>
                  </a:cubicBezTo>
                  <a:cubicBezTo>
                    <a:pt x="687" y="402"/>
                    <a:pt x="848" y="379"/>
                    <a:pt x="1005" y="379"/>
                  </a:cubicBezTo>
                  <a:cubicBezTo>
                    <a:pt x="1191" y="379"/>
                    <a:pt x="1372" y="411"/>
                    <a:pt x="1536" y="549"/>
                  </a:cubicBezTo>
                  <a:cubicBezTo>
                    <a:pt x="2250" y="596"/>
                    <a:pt x="2965" y="644"/>
                    <a:pt x="3691" y="680"/>
                  </a:cubicBezTo>
                  <a:lnTo>
                    <a:pt x="3691" y="608"/>
                  </a:lnTo>
                  <a:lnTo>
                    <a:pt x="3691" y="537"/>
                  </a:lnTo>
                  <a:cubicBezTo>
                    <a:pt x="3548" y="489"/>
                    <a:pt x="3489" y="382"/>
                    <a:pt x="3548" y="239"/>
                  </a:cubicBezTo>
                  <a:cubicBezTo>
                    <a:pt x="2631" y="108"/>
                    <a:pt x="1726" y="84"/>
                    <a:pt x="810" y="84"/>
                  </a:cubicBezTo>
                  <a:cubicBezTo>
                    <a:pt x="631" y="84"/>
                    <a:pt x="429" y="25"/>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5"/>
            <p:cNvSpPr/>
            <p:nvPr/>
          </p:nvSpPr>
          <p:spPr>
            <a:xfrm>
              <a:off x="5676600" y="2654900"/>
              <a:ext cx="91400" cy="13525"/>
            </a:xfrm>
            <a:custGeom>
              <a:avLst/>
              <a:gdLst/>
              <a:ahLst/>
              <a:cxnLst/>
              <a:rect l="l" t="t" r="r" b="b"/>
              <a:pathLst>
                <a:path w="3656" h="541" extrusionOk="0">
                  <a:moveTo>
                    <a:pt x="1535" y="1"/>
                  </a:moveTo>
                  <a:cubicBezTo>
                    <a:pt x="1357" y="1"/>
                    <a:pt x="1178" y="12"/>
                    <a:pt x="1000" y="37"/>
                  </a:cubicBezTo>
                  <a:cubicBezTo>
                    <a:pt x="750" y="37"/>
                    <a:pt x="500" y="37"/>
                    <a:pt x="238" y="49"/>
                  </a:cubicBezTo>
                  <a:cubicBezTo>
                    <a:pt x="0" y="49"/>
                    <a:pt x="107" y="228"/>
                    <a:pt x="119" y="347"/>
                  </a:cubicBezTo>
                  <a:cubicBezTo>
                    <a:pt x="445" y="463"/>
                    <a:pt x="776" y="483"/>
                    <a:pt x="1113" y="483"/>
                  </a:cubicBezTo>
                  <a:cubicBezTo>
                    <a:pt x="1292" y="483"/>
                    <a:pt x="1473" y="478"/>
                    <a:pt x="1655" y="478"/>
                  </a:cubicBezTo>
                  <a:cubicBezTo>
                    <a:pt x="1999" y="516"/>
                    <a:pt x="2343" y="540"/>
                    <a:pt x="2698" y="540"/>
                  </a:cubicBezTo>
                  <a:cubicBezTo>
                    <a:pt x="3007" y="540"/>
                    <a:pt x="3323" y="522"/>
                    <a:pt x="3655" y="478"/>
                  </a:cubicBezTo>
                  <a:cubicBezTo>
                    <a:pt x="3429" y="156"/>
                    <a:pt x="3155" y="335"/>
                    <a:pt x="3000" y="180"/>
                  </a:cubicBezTo>
                  <a:cubicBezTo>
                    <a:pt x="2520" y="84"/>
                    <a:pt x="2027" y="1"/>
                    <a:pt x="1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5"/>
            <p:cNvSpPr/>
            <p:nvPr/>
          </p:nvSpPr>
          <p:spPr>
            <a:xfrm>
              <a:off x="5502450" y="2684575"/>
              <a:ext cx="96175" cy="14425"/>
            </a:xfrm>
            <a:custGeom>
              <a:avLst/>
              <a:gdLst/>
              <a:ahLst/>
              <a:cxnLst/>
              <a:rect l="l" t="t" r="r" b="b"/>
              <a:pathLst>
                <a:path w="3847" h="577" extrusionOk="0">
                  <a:moveTo>
                    <a:pt x="594" y="0"/>
                  </a:moveTo>
                  <a:cubicBezTo>
                    <a:pt x="405" y="0"/>
                    <a:pt x="240" y="69"/>
                    <a:pt x="84" y="184"/>
                  </a:cubicBezTo>
                  <a:cubicBezTo>
                    <a:pt x="25" y="219"/>
                    <a:pt x="1" y="255"/>
                    <a:pt x="37" y="315"/>
                  </a:cubicBezTo>
                  <a:cubicBezTo>
                    <a:pt x="84" y="374"/>
                    <a:pt x="144" y="434"/>
                    <a:pt x="227" y="457"/>
                  </a:cubicBezTo>
                  <a:cubicBezTo>
                    <a:pt x="263" y="434"/>
                    <a:pt x="299" y="434"/>
                    <a:pt x="346" y="434"/>
                  </a:cubicBezTo>
                  <a:cubicBezTo>
                    <a:pt x="410" y="431"/>
                    <a:pt x="474" y="430"/>
                    <a:pt x="537" y="430"/>
                  </a:cubicBezTo>
                  <a:cubicBezTo>
                    <a:pt x="1186" y="430"/>
                    <a:pt x="1828" y="533"/>
                    <a:pt x="2489" y="576"/>
                  </a:cubicBezTo>
                  <a:cubicBezTo>
                    <a:pt x="2582" y="571"/>
                    <a:pt x="2675" y="569"/>
                    <a:pt x="2768" y="569"/>
                  </a:cubicBezTo>
                  <a:cubicBezTo>
                    <a:pt x="2897" y="569"/>
                    <a:pt x="3025" y="572"/>
                    <a:pt x="3153" y="572"/>
                  </a:cubicBezTo>
                  <a:cubicBezTo>
                    <a:pt x="3325" y="572"/>
                    <a:pt x="3496" y="567"/>
                    <a:pt x="3668" y="541"/>
                  </a:cubicBezTo>
                  <a:cubicBezTo>
                    <a:pt x="3740" y="517"/>
                    <a:pt x="3799" y="469"/>
                    <a:pt x="3847" y="398"/>
                  </a:cubicBezTo>
                  <a:cubicBezTo>
                    <a:pt x="3835" y="362"/>
                    <a:pt x="3811" y="315"/>
                    <a:pt x="3799" y="291"/>
                  </a:cubicBezTo>
                  <a:cubicBezTo>
                    <a:pt x="3680" y="255"/>
                    <a:pt x="3573" y="184"/>
                    <a:pt x="3454" y="184"/>
                  </a:cubicBezTo>
                  <a:cubicBezTo>
                    <a:pt x="2525" y="172"/>
                    <a:pt x="1596" y="100"/>
                    <a:pt x="680" y="5"/>
                  </a:cubicBezTo>
                  <a:cubicBezTo>
                    <a:pt x="651" y="2"/>
                    <a:pt x="622"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5"/>
            <p:cNvSpPr/>
            <p:nvPr/>
          </p:nvSpPr>
          <p:spPr>
            <a:xfrm>
              <a:off x="5713500" y="2694900"/>
              <a:ext cx="88125" cy="10950"/>
            </a:xfrm>
            <a:custGeom>
              <a:avLst/>
              <a:gdLst/>
              <a:ahLst/>
              <a:cxnLst/>
              <a:rect l="l" t="t" r="r" b="b"/>
              <a:pathLst>
                <a:path w="3525" h="438" extrusionOk="0">
                  <a:moveTo>
                    <a:pt x="1579" y="1"/>
                  </a:moveTo>
                  <a:cubicBezTo>
                    <a:pt x="1085" y="1"/>
                    <a:pt x="590" y="24"/>
                    <a:pt x="96" y="44"/>
                  </a:cubicBezTo>
                  <a:cubicBezTo>
                    <a:pt x="48" y="68"/>
                    <a:pt x="12" y="116"/>
                    <a:pt x="0" y="175"/>
                  </a:cubicBezTo>
                  <a:cubicBezTo>
                    <a:pt x="12" y="235"/>
                    <a:pt x="48" y="283"/>
                    <a:pt x="96" y="306"/>
                  </a:cubicBezTo>
                  <a:lnTo>
                    <a:pt x="3525" y="437"/>
                  </a:lnTo>
                  <a:lnTo>
                    <a:pt x="3525" y="175"/>
                  </a:lnTo>
                  <a:cubicBezTo>
                    <a:pt x="2876" y="40"/>
                    <a:pt x="2228" y="1"/>
                    <a:pt x="15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5"/>
            <p:cNvSpPr/>
            <p:nvPr/>
          </p:nvSpPr>
          <p:spPr>
            <a:xfrm>
              <a:off x="6167725" y="2687000"/>
              <a:ext cx="65500" cy="19450"/>
            </a:xfrm>
            <a:custGeom>
              <a:avLst/>
              <a:gdLst/>
              <a:ahLst/>
              <a:cxnLst/>
              <a:rect l="l" t="t" r="r" b="b"/>
              <a:pathLst>
                <a:path w="2620" h="778" extrusionOk="0">
                  <a:moveTo>
                    <a:pt x="345" y="0"/>
                  </a:moveTo>
                  <a:cubicBezTo>
                    <a:pt x="322" y="0"/>
                    <a:pt x="298" y="8"/>
                    <a:pt x="274" y="27"/>
                  </a:cubicBezTo>
                  <a:cubicBezTo>
                    <a:pt x="477" y="253"/>
                    <a:pt x="0" y="301"/>
                    <a:pt x="131" y="503"/>
                  </a:cubicBezTo>
                  <a:cubicBezTo>
                    <a:pt x="941" y="599"/>
                    <a:pt x="1763" y="682"/>
                    <a:pt x="2572" y="777"/>
                  </a:cubicBezTo>
                  <a:cubicBezTo>
                    <a:pt x="2620" y="622"/>
                    <a:pt x="2382" y="444"/>
                    <a:pt x="2608" y="313"/>
                  </a:cubicBezTo>
                  <a:cubicBezTo>
                    <a:pt x="1894" y="170"/>
                    <a:pt x="1167" y="87"/>
                    <a:pt x="441" y="39"/>
                  </a:cubicBezTo>
                  <a:cubicBezTo>
                    <a:pt x="412" y="17"/>
                    <a:pt x="380" y="0"/>
                    <a:pt x="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5"/>
            <p:cNvSpPr/>
            <p:nvPr/>
          </p:nvSpPr>
          <p:spPr>
            <a:xfrm>
              <a:off x="5915600" y="2706150"/>
              <a:ext cx="66100" cy="15975"/>
            </a:xfrm>
            <a:custGeom>
              <a:avLst/>
              <a:gdLst/>
              <a:ahLst/>
              <a:cxnLst/>
              <a:rect l="l" t="t" r="r" b="b"/>
              <a:pathLst>
                <a:path w="2644" h="639" extrusionOk="0">
                  <a:moveTo>
                    <a:pt x="1192" y="1"/>
                  </a:moveTo>
                  <a:cubicBezTo>
                    <a:pt x="814" y="1"/>
                    <a:pt x="436" y="23"/>
                    <a:pt x="60" y="23"/>
                  </a:cubicBezTo>
                  <a:cubicBezTo>
                    <a:pt x="304" y="166"/>
                    <a:pt x="569" y="166"/>
                    <a:pt x="836" y="166"/>
                  </a:cubicBezTo>
                  <a:cubicBezTo>
                    <a:pt x="1102" y="166"/>
                    <a:pt x="1370" y="166"/>
                    <a:pt x="1620" y="309"/>
                  </a:cubicBezTo>
                  <a:lnTo>
                    <a:pt x="1" y="309"/>
                  </a:lnTo>
                  <a:cubicBezTo>
                    <a:pt x="112" y="549"/>
                    <a:pt x="316" y="639"/>
                    <a:pt x="536" y="639"/>
                  </a:cubicBezTo>
                  <a:cubicBezTo>
                    <a:pt x="599" y="639"/>
                    <a:pt x="663" y="632"/>
                    <a:pt x="727" y="618"/>
                  </a:cubicBezTo>
                  <a:cubicBezTo>
                    <a:pt x="964" y="546"/>
                    <a:pt x="1197" y="526"/>
                    <a:pt x="1429" y="526"/>
                  </a:cubicBezTo>
                  <a:cubicBezTo>
                    <a:pt x="1700" y="526"/>
                    <a:pt x="1970" y="553"/>
                    <a:pt x="2244" y="553"/>
                  </a:cubicBezTo>
                  <a:cubicBezTo>
                    <a:pt x="2314" y="553"/>
                    <a:pt x="2383" y="551"/>
                    <a:pt x="2454" y="547"/>
                  </a:cubicBezTo>
                  <a:cubicBezTo>
                    <a:pt x="2644" y="380"/>
                    <a:pt x="2644" y="380"/>
                    <a:pt x="2287" y="202"/>
                  </a:cubicBezTo>
                  <a:cubicBezTo>
                    <a:pt x="2238" y="174"/>
                    <a:pt x="2242" y="154"/>
                    <a:pt x="2268" y="154"/>
                  </a:cubicBezTo>
                  <a:cubicBezTo>
                    <a:pt x="2286" y="154"/>
                    <a:pt x="2316" y="165"/>
                    <a:pt x="2346" y="190"/>
                  </a:cubicBezTo>
                  <a:cubicBezTo>
                    <a:pt x="2357" y="197"/>
                    <a:pt x="2365" y="200"/>
                    <a:pt x="2372" y="200"/>
                  </a:cubicBezTo>
                  <a:cubicBezTo>
                    <a:pt x="2409" y="200"/>
                    <a:pt x="2395" y="105"/>
                    <a:pt x="2392" y="105"/>
                  </a:cubicBezTo>
                  <a:lnTo>
                    <a:pt x="2392" y="105"/>
                  </a:lnTo>
                  <a:cubicBezTo>
                    <a:pt x="2392" y="105"/>
                    <a:pt x="2392" y="112"/>
                    <a:pt x="2394" y="130"/>
                  </a:cubicBezTo>
                  <a:cubicBezTo>
                    <a:pt x="1995" y="26"/>
                    <a:pt x="1593" y="1"/>
                    <a:pt x="1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5"/>
            <p:cNvSpPr/>
            <p:nvPr/>
          </p:nvSpPr>
          <p:spPr>
            <a:xfrm>
              <a:off x="5862325" y="2679275"/>
              <a:ext cx="100925" cy="8975"/>
            </a:xfrm>
            <a:custGeom>
              <a:avLst/>
              <a:gdLst/>
              <a:ahLst/>
              <a:cxnLst/>
              <a:rect l="l" t="t" r="r" b="b"/>
              <a:pathLst>
                <a:path w="4037" h="359" extrusionOk="0">
                  <a:moveTo>
                    <a:pt x="1050" y="0"/>
                  </a:moveTo>
                  <a:cubicBezTo>
                    <a:pt x="698" y="0"/>
                    <a:pt x="348" y="22"/>
                    <a:pt x="1" y="86"/>
                  </a:cubicBezTo>
                  <a:cubicBezTo>
                    <a:pt x="250" y="185"/>
                    <a:pt x="506" y="206"/>
                    <a:pt x="764" y="206"/>
                  </a:cubicBezTo>
                  <a:cubicBezTo>
                    <a:pt x="968" y="206"/>
                    <a:pt x="1173" y="193"/>
                    <a:pt x="1378" y="193"/>
                  </a:cubicBezTo>
                  <a:cubicBezTo>
                    <a:pt x="1510" y="193"/>
                    <a:pt x="1643" y="198"/>
                    <a:pt x="1775" y="217"/>
                  </a:cubicBezTo>
                  <a:cubicBezTo>
                    <a:pt x="2367" y="303"/>
                    <a:pt x="2975" y="358"/>
                    <a:pt x="3586" y="358"/>
                  </a:cubicBezTo>
                  <a:cubicBezTo>
                    <a:pt x="3736" y="358"/>
                    <a:pt x="3887" y="355"/>
                    <a:pt x="4037" y="348"/>
                  </a:cubicBezTo>
                  <a:cubicBezTo>
                    <a:pt x="3942" y="217"/>
                    <a:pt x="3799" y="229"/>
                    <a:pt x="3668" y="217"/>
                  </a:cubicBezTo>
                  <a:cubicBezTo>
                    <a:pt x="3346" y="193"/>
                    <a:pt x="3037" y="217"/>
                    <a:pt x="2739" y="86"/>
                  </a:cubicBezTo>
                  <a:cubicBezTo>
                    <a:pt x="2181" y="57"/>
                    <a:pt x="1615" y="0"/>
                    <a:pt x="1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5"/>
            <p:cNvSpPr/>
            <p:nvPr/>
          </p:nvSpPr>
          <p:spPr>
            <a:xfrm>
              <a:off x="5443525" y="2667175"/>
              <a:ext cx="35750" cy="32350"/>
            </a:xfrm>
            <a:custGeom>
              <a:avLst/>
              <a:gdLst/>
              <a:ahLst/>
              <a:cxnLst/>
              <a:rect l="l" t="t" r="r" b="b"/>
              <a:pathLst>
                <a:path w="1430" h="1294" extrusionOk="0">
                  <a:moveTo>
                    <a:pt x="973" y="1"/>
                  </a:moveTo>
                  <a:cubicBezTo>
                    <a:pt x="867" y="1"/>
                    <a:pt x="746" y="72"/>
                    <a:pt x="560" y="201"/>
                  </a:cubicBezTo>
                  <a:cubicBezTo>
                    <a:pt x="465" y="260"/>
                    <a:pt x="393" y="344"/>
                    <a:pt x="310" y="415"/>
                  </a:cubicBezTo>
                  <a:cubicBezTo>
                    <a:pt x="203" y="618"/>
                    <a:pt x="96" y="796"/>
                    <a:pt x="1" y="987"/>
                  </a:cubicBezTo>
                  <a:cubicBezTo>
                    <a:pt x="36" y="1034"/>
                    <a:pt x="72" y="1094"/>
                    <a:pt x="96" y="1130"/>
                  </a:cubicBezTo>
                  <a:cubicBezTo>
                    <a:pt x="178" y="1212"/>
                    <a:pt x="254" y="1294"/>
                    <a:pt x="353" y="1294"/>
                  </a:cubicBezTo>
                  <a:cubicBezTo>
                    <a:pt x="397" y="1294"/>
                    <a:pt x="445" y="1277"/>
                    <a:pt x="501" y="1237"/>
                  </a:cubicBezTo>
                  <a:cubicBezTo>
                    <a:pt x="739" y="999"/>
                    <a:pt x="846" y="618"/>
                    <a:pt x="1263" y="558"/>
                  </a:cubicBezTo>
                  <a:lnTo>
                    <a:pt x="1429" y="391"/>
                  </a:lnTo>
                  <a:cubicBezTo>
                    <a:pt x="1227" y="122"/>
                    <a:pt x="1113" y="1"/>
                    <a:pt x="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5"/>
            <p:cNvSpPr/>
            <p:nvPr/>
          </p:nvSpPr>
          <p:spPr>
            <a:xfrm>
              <a:off x="6063550" y="2758650"/>
              <a:ext cx="53900" cy="12675"/>
            </a:xfrm>
            <a:custGeom>
              <a:avLst/>
              <a:gdLst/>
              <a:ahLst/>
              <a:cxnLst/>
              <a:rect l="l" t="t" r="r" b="b"/>
              <a:pathLst>
                <a:path w="2156" h="507" extrusionOk="0">
                  <a:moveTo>
                    <a:pt x="1721" y="1"/>
                  </a:moveTo>
                  <a:cubicBezTo>
                    <a:pt x="1679" y="1"/>
                    <a:pt x="1635" y="20"/>
                    <a:pt x="1584" y="66"/>
                  </a:cubicBezTo>
                  <a:cubicBezTo>
                    <a:pt x="1364" y="84"/>
                    <a:pt x="1138" y="145"/>
                    <a:pt x="931" y="145"/>
                  </a:cubicBezTo>
                  <a:cubicBezTo>
                    <a:pt x="869" y="145"/>
                    <a:pt x="808" y="139"/>
                    <a:pt x="750" y="126"/>
                  </a:cubicBezTo>
                  <a:cubicBezTo>
                    <a:pt x="672" y="105"/>
                    <a:pt x="603" y="95"/>
                    <a:pt x="540" y="95"/>
                  </a:cubicBezTo>
                  <a:cubicBezTo>
                    <a:pt x="277" y="95"/>
                    <a:pt x="135" y="264"/>
                    <a:pt x="0" y="495"/>
                  </a:cubicBezTo>
                  <a:cubicBezTo>
                    <a:pt x="120" y="437"/>
                    <a:pt x="237" y="417"/>
                    <a:pt x="353" y="417"/>
                  </a:cubicBezTo>
                  <a:cubicBezTo>
                    <a:pt x="591" y="417"/>
                    <a:pt x="825" y="499"/>
                    <a:pt x="1066" y="499"/>
                  </a:cubicBezTo>
                  <a:cubicBezTo>
                    <a:pt x="1096" y="499"/>
                    <a:pt x="1125" y="497"/>
                    <a:pt x="1155" y="495"/>
                  </a:cubicBezTo>
                  <a:lnTo>
                    <a:pt x="2012" y="495"/>
                  </a:lnTo>
                  <a:cubicBezTo>
                    <a:pt x="2032" y="490"/>
                    <a:pt x="2052" y="487"/>
                    <a:pt x="2072" y="487"/>
                  </a:cubicBezTo>
                  <a:cubicBezTo>
                    <a:pt x="2099" y="487"/>
                    <a:pt x="2127" y="493"/>
                    <a:pt x="2155" y="507"/>
                  </a:cubicBezTo>
                  <a:cubicBezTo>
                    <a:pt x="2108" y="411"/>
                    <a:pt x="2060" y="316"/>
                    <a:pt x="2000" y="209"/>
                  </a:cubicBezTo>
                  <a:cubicBezTo>
                    <a:pt x="1993" y="186"/>
                    <a:pt x="1976" y="178"/>
                    <a:pt x="1952" y="178"/>
                  </a:cubicBezTo>
                  <a:cubicBezTo>
                    <a:pt x="1938" y="178"/>
                    <a:pt x="1923" y="181"/>
                    <a:pt x="1905" y="185"/>
                  </a:cubicBezTo>
                  <a:cubicBezTo>
                    <a:pt x="1846" y="173"/>
                    <a:pt x="1905" y="114"/>
                    <a:pt x="1881" y="90"/>
                  </a:cubicBezTo>
                  <a:cubicBezTo>
                    <a:pt x="1827" y="36"/>
                    <a:pt x="1776"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5"/>
            <p:cNvSpPr/>
            <p:nvPr/>
          </p:nvSpPr>
          <p:spPr>
            <a:xfrm>
              <a:off x="5717975" y="2659325"/>
              <a:ext cx="77700" cy="11600"/>
            </a:xfrm>
            <a:custGeom>
              <a:avLst/>
              <a:gdLst/>
              <a:ahLst/>
              <a:cxnLst/>
              <a:rect l="l" t="t" r="r" b="b"/>
              <a:pathLst>
                <a:path w="3108" h="464" extrusionOk="0">
                  <a:moveTo>
                    <a:pt x="2040" y="0"/>
                  </a:moveTo>
                  <a:cubicBezTo>
                    <a:pt x="1809" y="0"/>
                    <a:pt x="1577" y="10"/>
                    <a:pt x="1345" y="15"/>
                  </a:cubicBezTo>
                  <a:cubicBezTo>
                    <a:pt x="1417" y="217"/>
                    <a:pt x="1715" y="62"/>
                    <a:pt x="1786" y="312"/>
                  </a:cubicBezTo>
                  <a:lnTo>
                    <a:pt x="0" y="312"/>
                  </a:lnTo>
                  <a:cubicBezTo>
                    <a:pt x="570" y="425"/>
                    <a:pt x="1147" y="463"/>
                    <a:pt x="1726" y="463"/>
                  </a:cubicBezTo>
                  <a:cubicBezTo>
                    <a:pt x="1885" y="463"/>
                    <a:pt x="2044" y="460"/>
                    <a:pt x="2203" y="455"/>
                  </a:cubicBezTo>
                  <a:cubicBezTo>
                    <a:pt x="2245" y="356"/>
                    <a:pt x="2310" y="337"/>
                    <a:pt x="2380" y="337"/>
                  </a:cubicBezTo>
                  <a:cubicBezTo>
                    <a:pt x="2422" y="337"/>
                    <a:pt x="2466" y="344"/>
                    <a:pt x="2508" y="344"/>
                  </a:cubicBezTo>
                  <a:cubicBezTo>
                    <a:pt x="2553" y="344"/>
                    <a:pt x="2596" y="335"/>
                    <a:pt x="2631" y="301"/>
                  </a:cubicBezTo>
                  <a:cubicBezTo>
                    <a:pt x="2798" y="241"/>
                    <a:pt x="2953" y="193"/>
                    <a:pt x="3108" y="134"/>
                  </a:cubicBezTo>
                  <a:cubicBezTo>
                    <a:pt x="2759" y="25"/>
                    <a:pt x="2401" y="0"/>
                    <a:pt x="2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5"/>
            <p:cNvSpPr/>
            <p:nvPr/>
          </p:nvSpPr>
          <p:spPr>
            <a:xfrm>
              <a:off x="5596825" y="2690050"/>
              <a:ext cx="64600" cy="14000"/>
            </a:xfrm>
            <a:custGeom>
              <a:avLst/>
              <a:gdLst/>
              <a:ahLst/>
              <a:cxnLst/>
              <a:rect l="l" t="t" r="r" b="b"/>
              <a:pathLst>
                <a:path w="2584" h="560" extrusionOk="0">
                  <a:moveTo>
                    <a:pt x="1477" y="46"/>
                  </a:moveTo>
                  <a:cubicBezTo>
                    <a:pt x="1089" y="46"/>
                    <a:pt x="705" y="76"/>
                    <a:pt x="310" y="84"/>
                  </a:cubicBezTo>
                  <a:cubicBezTo>
                    <a:pt x="238" y="143"/>
                    <a:pt x="131" y="143"/>
                    <a:pt x="84" y="203"/>
                  </a:cubicBezTo>
                  <a:cubicBezTo>
                    <a:pt x="60" y="215"/>
                    <a:pt x="24" y="215"/>
                    <a:pt x="0" y="226"/>
                  </a:cubicBezTo>
                  <a:cubicBezTo>
                    <a:pt x="129" y="525"/>
                    <a:pt x="346" y="550"/>
                    <a:pt x="576" y="550"/>
                  </a:cubicBezTo>
                  <a:cubicBezTo>
                    <a:pt x="622" y="550"/>
                    <a:pt x="669" y="549"/>
                    <a:pt x="716" y="549"/>
                  </a:cubicBezTo>
                  <a:cubicBezTo>
                    <a:pt x="780" y="549"/>
                    <a:pt x="843" y="551"/>
                    <a:pt x="905" y="560"/>
                  </a:cubicBezTo>
                  <a:cubicBezTo>
                    <a:pt x="989" y="554"/>
                    <a:pt x="1074" y="552"/>
                    <a:pt x="1159" y="552"/>
                  </a:cubicBezTo>
                  <a:cubicBezTo>
                    <a:pt x="1303" y="552"/>
                    <a:pt x="1448" y="557"/>
                    <a:pt x="1593" y="557"/>
                  </a:cubicBezTo>
                  <a:cubicBezTo>
                    <a:pt x="1865" y="557"/>
                    <a:pt x="2136" y="538"/>
                    <a:pt x="2393" y="429"/>
                  </a:cubicBezTo>
                  <a:cubicBezTo>
                    <a:pt x="2584" y="0"/>
                    <a:pt x="2096" y="250"/>
                    <a:pt x="2036" y="72"/>
                  </a:cubicBezTo>
                  <a:cubicBezTo>
                    <a:pt x="1848" y="52"/>
                    <a:pt x="1662" y="46"/>
                    <a:pt x="1477"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5"/>
            <p:cNvSpPr/>
            <p:nvPr/>
          </p:nvSpPr>
          <p:spPr>
            <a:xfrm>
              <a:off x="5966500" y="2708375"/>
              <a:ext cx="73850" cy="13550"/>
            </a:xfrm>
            <a:custGeom>
              <a:avLst/>
              <a:gdLst/>
              <a:ahLst/>
              <a:cxnLst/>
              <a:rect l="l" t="t" r="r" b="b"/>
              <a:pathLst>
                <a:path w="2954" h="542" extrusionOk="0">
                  <a:moveTo>
                    <a:pt x="643" y="0"/>
                  </a:moveTo>
                  <a:cubicBezTo>
                    <a:pt x="546" y="0"/>
                    <a:pt x="447" y="12"/>
                    <a:pt x="346" y="41"/>
                  </a:cubicBezTo>
                  <a:cubicBezTo>
                    <a:pt x="322" y="49"/>
                    <a:pt x="296" y="51"/>
                    <a:pt x="270" y="51"/>
                  </a:cubicBezTo>
                  <a:cubicBezTo>
                    <a:pt x="239" y="51"/>
                    <a:pt x="207" y="48"/>
                    <a:pt x="176" y="48"/>
                  </a:cubicBezTo>
                  <a:cubicBezTo>
                    <a:pt x="109" y="48"/>
                    <a:pt x="45" y="61"/>
                    <a:pt x="1" y="136"/>
                  </a:cubicBezTo>
                  <a:cubicBezTo>
                    <a:pt x="191" y="255"/>
                    <a:pt x="453" y="125"/>
                    <a:pt x="584" y="339"/>
                  </a:cubicBezTo>
                  <a:cubicBezTo>
                    <a:pt x="775" y="470"/>
                    <a:pt x="1001" y="482"/>
                    <a:pt x="1203" y="517"/>
                  </a:cubicBezTo>
                  <a:cubicBezTo>
                    <a:pt x="1307" y="498"/>
                    <a:pt x="1411" y="491"/>
                    <a:pt x="1516" y="491"/>
                  </a:cubicBezTo>
                  <a:cubicBezTo>
                    <a:pt x="1726" y="491"/>
                    <a:pt x="1938" y="517"/>
                    <a:pt x="2144" y="517"/>
                  </a:cubicBezTo>
                  <a:cubicBezTo>
                    <a:pt x="2203" y="517"/>
                    <a:pt x="2275" y="529"/>
                    <a:pt x="2334" y="541"/>
                  </a:cubicBezTo>
                  <a:cubicBezTo>
                    <a:pt x="2419" y="541"/>
                    <a:pt x="2505" y="511"/>
                    <a:pt x="2590" y="511"/>
                  </a:cubicBezTo>
                  <a:cubicBezTo>
                    <a:pt x="2624" y="511"/>
                    <a:pt x="2658" y="516"/>
                    <a:pt x="2692" y="529"/>
                  </a:cubicBezTo>
                  <a:cubicBezTo>
                    <a:pt x="2721" y="535"/>
                    <a:pt x="2751" y="538"/>
                    <a:pt x="2781" y="538"/>
                  </a:cubicBezTo>
                  <a:cubicBezTo>
                    <a:pt x="2811" y="538"/>
                    <a:pt x="2840" y="535"/>
                    <a:pt x="2870" y="529"/>
                  </a:cubicBezTo>
                  <a:cubicBezTo>
                    <a:pt x="2918" y="482"/>
                    <a:pt x="2930" y="434"/>
                    <a:pt x="2954" y="375"/>
                  </a:cubicBezTo>
                  <a:cubicBezTo>
                    <a:pt x="2954" y="315"/>
                    <a:pt x="2918" y="279"/>
                    <a:pt x="2870" y="232"/>
                  </a:cubicBezTo>
                  <a:cubicBezTo>
                    <a:pt x="2767" y="200"/>
                    <a:pt x="2659" y="163"/>
                    <a:pt x="2548" y="163"/>
                  </a:cubicBezTo>
                  <a:cubicBezTo>
                    <a:pt x="2493" y="163"/>
                    <a:pt x="2438" y="172"/>
                    <a:pt x="2382" y="196"/>
                  </a:cubicBezTo>
                  <a:cubicBezTo>
                    <a:pt x="2244" y="147"/>
                    <a:pt x="2105" y="136"/>
                    <a:pt x="1967" y="136"/>
                  </a:cubicBezTo>
                  <a:cubicBezTo>
                    <a:pt x="1843" y="136"/>
                    <a:pt x="1720" y="145"/>
                    <a:pt x="1597" y="145"/>
                  </a:cubicBezTo>
                  <a:cubicBezTo>
                    <a:pt x="1452" y="145"/>
                    <a:pt x="1308" y="132"/>
                    <a:pt x="1168" y="77"/>
                  </a:cubicBezTo>
                  <a:cubicBezTo>
                    <a:pt x="991" y="38"/>
                    <a:pt x="819"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5"/>
            <p:cNvSpPr/>
            <p:nvPr/>
          </p:nvSpPr>
          <p:spPr>
            <a:xfrm>
              <a:off x="6123975" y="2739425"/>
              <a:ext cx="51225" cy="9575"/>
            </a:xfrm>
            <a:custGeom>
              <a:avLst/>
              <a:gdLst/>
              <a:ahLst/>
              <a:cxnLst/>
              <a:rect l="l" t="t" r="r" b="b"/>
              <a:pathLst>
                <a:path w="2049" h="383" extrusionOk="0">
                  <a:moveTo>
                    <a:pt x="884" y="0"/>
                  </a:moveTo>
                  <a:cubicBezTo>
                    <a:pt x="607" y="0"/>
                    <a:pt x="315" y="43"/>
                    <a:pt x="0" y="192"/>
                  </a:cubicBezTo>
                  <a:cubicBezTo>
                    <a:pt x="703" y="287"/>
                    <a:pt x="1250" y="347"/>
                    <a:pt x="1798" y="383"/>
                  </a:cubicBezTo>
                  <a:cubicBezTo>
                    <a:pt x="1893" y="383"/>
                    <a:pt x="1965" y="311"/>
                    <a:pt x="2048" y="264"/>
                  </a:cubicBezTo>
                  <a:cubicBezTo>
                    <a:pt x="2024" y="228"/>
                    <a:pt x="1977" y="192"/>
                    <a:pt x="1929" y="192"/>
                  </a:cubicBezTo>
                  <a:cubicBezTo>
                    <a:pt x="1903" y="192"/>
                    <a:pt x="1876" y="187"/>
                    <a:pt x="1850" y="187"/>
                  </a:cubicBezTo>
                  <a:cubicBezTo>
                    <a:pt x="1817" y="187"/>
                    <a:pt x="1783" y="195"/>
                    <a:pt x="1750" y="228"/>
                  </a:cubicBezTo>
                  <a:cubicBezTo>
                    <a:pt x="1786" y="133"/>
                    <a:pt x="1905" y="168"/>
                    <a:pt x="1917" y="73"/>
                  </a:cubicBezTo>
                  <a:cubicBezTo>
                    <a:pt x="1586" y="73"/>
                    <a:pt x="1248" y="0"/>
                    <a:pt x="8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5"/>
            <p:cNvSpPr/>
            <p:nvPr/>
          </p:nvSpPr>
          <p:spPr>
            <a:xfrm>
              <a:off x="6219225" y="2693925"/>
              <a:ext cx="39300" cy="14300"/>
            </a:xfrm>
            <a:custGeom>
              <a:avLst/>
              <a:gdLst/>
              <a:ahLst/>
              <a:cxnLst/>
              <a:rect l="l" t="t" r="r" b="b"/>
              <a:pathLst>
                <a:path w="1572" h="572" extrusionOk="0">
                  <a:moveTo>
                    <a:pt x="548" y="48"/>
                  </a:moveTo>
                  <a:cubicBezTo>
                    <a:pt x="500" y="83"/>
                    <a:pt x="437" y="87"/>
                    <a:pt x="369" y="87"/>
                  </a:cubicBezTo>
                  <a:cubicBezTo>
                    <a:pt x="349" y="87"/>
                    <a:pt x="330" y="87"/>
                    <a:pt x="310" y="87"/>
                  </a:cubicBezTo>
                  <a:cubicBezTo>
                    <a:pt x="191" y="87"/>
                    <a:pt x="68" y="99"/>
                    <a:pt x="0" y="262"/>
                  </a:cubicBezTo>
                  <a:cubicBezTo>
                    <a:pt x="179" y="381"/>
                    <a:pt x="417" y="298"/>
                    <a:pt x="524" y="500"/>
                  </a:cubicBezTo>
                  <a:cubicBezTo>
                    <a:pt x="655" y="500"/>
                    <a:pt x="786" y="512"/>
                    <a:pt x="917" y="524"/>
                  </a:cubicBezTo>
                  <a:cubicBezTo>
                    <a:pt x="994" y="554"/>
                    <a:pt x="1075" y="572"/>
                    <a:pt x="1154" y="572"/>
                  </a:cubicBezTo>
                  <a:cubicBezTo>
                    <a:pt x="1232" y="572"/>
                    <a:pt x="1310" y="554"/>
                    <a:pt x="1381" y="512"/>
                  </a:cubicBezTo>
                  <a:cubicBezTo>
                    <a:pt x="1572" y="0"/>
                    <a:pt x="1072" y="226"/>
                    <a:pt x="941" y="83"/>
                  </a:cubicBezTo>
                  <a:cubicBezTo>
                    <a:pt x="822" y="83"/>
                    <a:pt x="679" y="60"/>
                    <a:pt x="548"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5"/>
            <p:cNvSpPr/>
            <p:nvPr/>
          </p:nvSpPr>
          <p:spPr>
            <a:xfrm>
              <a:off x="5997750" y="2785600"/>
              <a:ext cx="42000" cy="14850"/>
            </a:xfrm>
            <a:custGeom>
              <a:avLst/>
              <a:gdLst/>
              <a:ahLst/>
              <a:cxnLst/>
              <a:rect l="l" t="t" r="r" b="b"/>
              <a:pathLst>
                <a:path w="1680" h="594" extrusionOk="0">
                  <a:moveTo>
                    <a:pt x="596" y="0"/>
                  </a:moveTo>
                  <a:cubicBezTo>
                    <a:pt x="498" y="59"/>
                    <a:pt x="392" y="102"/>
                    <a:pt x="285" y="102"/>
                  </a:cubicBezTo>
                  <a:cubicBezTo>
                    <a:pt x="262" y="102"/>
                    <a:pt x="238" y="100"/>
                    <a:pt x="215" y="95"/>
                  </a:cubicBezTo>
                  <a:cubicBezTo>
                    <a:pt x="185" y="86"/>
                    <a:pt x="159" y="82"/>
                    <a:pt x="136" y="82"/>
                  </a:cubicBezTo>
                  <a:cubicBezTo>
                    <a:pt x="43" y="82"/>
                    <a:pt x="11" y="154"/>
                    <a:pt x="1" y="250"/>
                  </a:cubicBezTo>
                  <a:cubicBezTo>
                    <a:pt x="37" y="310"/>
                    <a:pt x="96" y="369"/>
                    <a:pt x="156" y="417"/>
                  </a:cubicBezTo>
                  <a:cubicBezTo>
                    <a:pt x="239" y="476"/>
                    <a:pt x="346" y="512"/>
                    <a:pt x="465" y="548"/>
                  </a:cubicBezTo>
                  <a:cubicBezTo>
                    <a:pt x="638" y="569"/>
                    <a:pt x="812" y="593"/>
                    <a:pt x="986" y="593"/>
                  </a:cubicBezTo>
                  <a:cubicBezTo>
                    <a:pt x="1197" y="593"/>
                    <a:pt x="1406" y="558"/>
                    <a:pt x="1608" y="441"/>
                  </a:cubicBezTo>
                  <a:cubicBezTo>
                    <a:pt x="1680" y="381"/>
                    <a:pt x="1680" y="310"/>
                    <a:pt x="1644" y="238"/>
                  </a:cubicBezTo>
                  <a:lnTo>
                    <a:pt x="1644" y="238"/>
                  </a:lnTo>
                  <a:lnTo>
                    <a:pt x="1644" y="250"/>
                  </a:lnTo>
                  <a:cubicBezTo>
                    <a:pt x="1596" y="226"/>
                    <a:pt x="1537" y="179"/>
                    <a:pt x="1489" y="131"/>
                  </a:cubicBezTo>
                  <a:cubicBezTo>
                    <a:pt x="1382" y="131"/>
                    <a:pt x="1299" y="119"/>
                    <a:pt x="1192" y="119"/>
                  </a:cubicBezTo>
                  <a:cubicBezTo>
                    <a:pt x="1192" y="131"/>
                    <a:pt x="1180" y="143"/>
                    <a:pt x="1144" y="155"/>
                  </a:cubicBezTo>
                  <a:cubicBezTo>
                    <a:pt x="1137" y="162"/>
                    <a:pt x="1128" y="165"/>
                    <a:pt x="1118" y="165"/>
                  </a:cubicBezTo>
                  <a:cubicBezTo>
                    <a:pt x="1094" y="165"/>
                    <a:pt x="1066" y="148"/>
                    <a:pt x="1049" y="131"/>
                  </a:cubicBezTo>
                  <a:cubicBezTo>
                    <a:pt x="882" y="131"/>
                    <a:pt x="715" y="131"/>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5"/>
            <p:cNvSpPr/>
            <p:nvPr/>
          </p:nvSpPr>
          <p:spPr>
            <a:xfrm>
              <a:off x="6195200" y="2738675"/>
              <a:ext cx="32975" cy="10325"/>
            </a:xfrm>
            <a:custGeom>
              <a:avLst/>
              <a:gdLst/>
              <a:ahLst/>
              <a:cxnLst/>
              <a:rect l="l" t="t" r="r" b="b"/>
              <a:pathLst>
                <a:path w="1319" h="413" extrusionOk="0">
                  <a:moveTo>
                    <a:pt x="858" y="0"/>
                  </a:moveTo>
                  <a:cubicBezTo>
                    <a:pt x="717" y="0"/>
                    <a:pt x="576" y="23"/>
                    <a:pt x="437" y="115"/>
                  </a:cubicBezTo>
                  <a:cubicBezTo>
                    <a:pt x="411" y="180"/>
                    <a:pt x="343" y="187"/>
                    <a:pt x="270" y="187"/>
                  </a:cubicBezTo>
                  <a:cubicBezTo>
                    <a:pt x="250" y="187"/>
                    <a:pt x="230" y="186"/>
                    <a:pt x="210" y="186"/>
                  </a:cubicBezTo>
                  <a:cubicBezTo>
                    <a:pt x="100" y="186"/>
                    <a:pt x="0" y="201"/>
                    <a:pt x="33" y="401"/>
                  </a:cubicBezTo>
                  <a:cubicBezTo>
                    <a:pt x="461" y="401"/>
                    <a:pt x="878" y="413"/>
                    <a:pt x="1318" y="413"/>
                  </a:cubicBezTo>
                  <a:cubicBezTo>
                    <a:pt x="1318" y="282"/>
                    <a:pt x="1306" y="151"/>
                    <a:pt x="1306" y="20"/>
                  </a:cubicBezTo>
                  <a:cubicBezTo>
                    <a:pt x="1291" y="20"/>
                    <a:pt x="1275" y="21"/>
                    <a:pt x="1259" y="21"/>
                  </a:cubicBezTo>
                  <a:cubicBezTo>
                    <a:pt x="1127" y="21"/>
                    <a:pt x="992"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5"/>
            <p:cNvSpPr/>
            <p:nvPr/>
          </p:nvSpPr>
          <p:spPr>
            <a:xfrm>
              <a:off x="6167125" y="2739675"/>
              <a:ext cx="42300" cy="9325"/>
            </a:xfrm>
            <a:custGeom>
              <a:avLst/>
              <a:gdLst/>
              <a:ahLst/>
              <a:cxnLst/>
              <a:rect l="l" t="t" r="r" b="b"/>
              <a:pathLst>
                <a:path w="1692" h="373" extrusionOk="0">
                  <a:moveTo>
                    <a:pt x="1169" y="0"/>
                  </a:moveTo>
                  <a:cubicBezTo>
                    <a:pt x="889" y="0"/>
                    <a:pt x="604" y="81"/>
                    <a:pt x="314" y="81"/>
                  </a:cubicBezTo>
                  <a:cubicBezTo>
                    <a:pt x="269" y="81"/>
                    <a:pt x="224" y="80"/>
                    <a:pt x="179" y="75"/>
                  </a:cubicBezTo>
                  <a:cubicBezTo>
                    <a:pt x="96" y="111"/>
                    <a:pt x="1" y="99"/>
                    <a:pt x="1" y="218"/>
                  </a:cubicBezTo>
                  <a:cubicBezTo>
                    <a:pt x="1" y="230"/>
                    <a:pt x="120" y="242"/>
                    <a:pt x="179" y="254"/>
                  </a:cubicBezTo>
                  <a:cubicBezTo>
                    <a:pt x="227" y="277"/>
                    <a:pt x="263" y="277"/>
                    <a:pt x="310" y="277"/>
                  </a:cubicBezTo>
                  <a:lnTo>
                    <a:pt x="417" y="277"/>
                  </a:lnTo>
                  <a:cubicBezTo>
                    <a:pt x="474" y="312"/>
                    <a:pt x="531" y="327"/>
                    <a:pt x="588" y="327"/>
                  </a:cubicBezTo>
                  <a:cubicBezTo>
                    <a:pt x="650" y="327"/>
                    <a:pt x="712" y="309"/>
                    <a:pt x="775" y="277"/>
                  </a:cubicBezTo>
                  <a:lnTo>
                    <a:pt x="834" y="277"/>
                  </a:lnTo>
                  <a:cubicBezTo>
                    <a:pt x="905" y="289"/>
                    <a:pt x="953" y="337"/>
                    <a:pt x="1013" y="373"/>
                  </a:cubicBezTo>
                  <a:lnTo>
                    <a:pt x="1179" y="373"/>
                  </a:lnTo>
                  <a:cubicBezTo>
                    <a:pt x="1251" y="254"/>
                    <a:pt x="1370" y="254"/>
                    <a:pt x="1489" y="242"/>
                  </a:cubicBezTo>
                  <a:cubicBezTo>
                    <a:pt x="1584" y="230"/>
                    <a:pt x="1691" y="218"/>
                    <a:pt x="1572" y="75"/>
                  </a:cubicBezTo>
                  <a:cubicBezTo>
                    <a:pt x="1439" y="19"/>
                    <a:pt x="1305" y="0"/>
                    <a:pt x="1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5"/>
            <p:cNvSpPr/>
            <p:nvPr/>
          </p:nvSpPr>
          <p:spPr>
            <a:xfrm>
              <a:off x="5426550" y="2645325"/>
              <a:ext cx="24450" cy="22425"/>
            </a:xfrm>
            <a:custGeom>
              <a:avLst/>
              <a:gdLst/>
              <a:ahLst/>
              <a:cxnLst/>
              <a:rect l="l" t="t" r="r" b="b"/>
              <a:pathLst>
                <a:path w="978" h="897" extrusionOk="0">
                  <a:moveTo>
                    <a:pt x="878" y="0"/>
                  </a:moveTo>
                  <a:cubicBezTo>
                    <a:pt x="696" y="0"/>
                    <a:pt x="568" y="153"/>
                    <a:pt x="406" y="194"/>
                  </a:cubicBezTo>
                  <a:cubicBezTo>
                    <a:pt x="1" y="277"/>
                    <a:pt x="144" y="491"/>
                    <a:pt x="227" y="718"/>
                  </a:cubicBezTo>
                  <a:cubicBezTo>
                    <a:pt x="156" y="777"/>
                    <a:pt x="168" y="849"/>
                    <a:pt x="263" y="896"/>
                  </a:cubicBezTo>
                  <a:cubicBezTo>
                    <a:pt x="501" y="611"/>
                    <a:pt x="739" y="313"/>
                    <a:pt x="977" y="15"/>
                  </a:cubicBezTo>
                  <a:cubicBezTo>
                    <a:pt x="942" y="5"/>
                    <a:pt x="909" y="0"/>
                    <a:pt x="8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5"/>
            <p:cNvSpPr/>
            <p:nvPr/>
          </p:nvSpPr>
          <p:spPr>
            <a:xfrm>
              <a:off x="5663800" y="2691675"/>
              <a:ext cx="49125" cy="9100"/>
            </a:xfrm>
            <a:custGeom>
              <a:avLst/>
              <a:gdLst/>
              <a:ahLst/>
              <a:cxnLst/>
              <a:rect l="l" t="t" r="r" b="b"/>
              <a:pathLst>
                <a:path w="1965" h="364" extrusionOk="0">
                  <a:moveTo>
                    <a:pt x="765" y="0"/>
                  </a:moveTo>
                  <a:cubicBezTo>
                    <a:pt x="536" y="0"/>
                    <a:pt x="305" y="7"/>
                    <a:pt x="72" y="7"/>
                  </a:cubicBezTo>
                  <a:cubicBezTo>
                    <a:pt x="0" y="197"/>
                    <a:pt x="119" y="292"/>
                    <a:pt x="250" y="364"/>
                  </a:cubicBezTo>
                  <a:cubicBezTo>
                    <a:pt x="369" y="364"/>
                    <a:pt x="488" y="352"/>
                    <a:pt x="595" y="316"/>
                  </a:cubicBezTo>
                  <a:cubicBezTo>
                    <a:pt x="698" y="289"/>
                    <a:pt x="803" y="281"/>
                    <a:pt x="909" y="281"/>
                  </a:cubicBezTo>
                  <a:cubicBezTo>
                    <a:pt x="1064" y="281"/>
                    <a:pt x="1221" y="298"/>
                    <a:pt x="1374" y="298"/>
                  </a:cubicBezTo>
                  <a:cubicBezTo>
                    <a:pt x="1580" y="298"/>
                    <a:pt x="1780" y="268"/>
                    <a:pt x="1965" y="126"/>
                  </a:cubicBezTo>
                  <a:cubicBezTo>
                    <a:pt x="1563" y="20"/>
                    <a:pt x="1166" y="0"/>
                    <a:pt x="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5"/>
            <p:cNvSpPr/>
            <p:nvPr/>
          </p:nvSpPr>
          <p:spPr>
            <a:xfrm>
              <a:off x="6159400" y="2686775"/>
              <a:ext cx="28300" cy="13025"/>
            </a:xfrm>
            <a:custGeom>
              <a:avLst/>
              <a:gdLst/>
              <a:ahLst/>
              <a:cxnLst/>
              <a:rect l="l" t="t" r="r" b="b"/>
              <a:pathLst>
                <a:path w="1132" h="521" extrusionOk="0">
                  <a:moveTo>
                    <a:pt x="450" y="0"/>
                  </a:moveTo>
                  <a:cubicBezTo>
                    <a:pt x="407" y="0"/>
                    <a:pt x="360" y="20"/>
                    <a:pt x="310" y="48"/>
                  </a:cubicBezTo>
                  <a:cubicBezTo>
                    <a:pt x="357" y="203"/>
                    <a:pt x="0" y="155"/>
                    <a:pt x="179" y="369"/>
                  </a:cubicBezTo>
                  <a:cubicBezTo>
                    <a:pt x="214" y="405"/>
                    <a:pt x="274" y="453"/>
                    <a:pt x="322" y="500"/>
                  </a:cubicBezTo>
                  <a:cubicBezTo>
                    <a:pt x="349" y="514"/>
                    <a:pt x="377" y="520"/>
                    <a:pt x="403" y="520"/>
                  </a:cubicBezTo>
                  <a:cubicBezTo>
                    <a:pt x="421" y="520"/>
                    <a:pt x="438" y="517"/>
                    <a:pt x="452" y="512"/>
                  </a:cubicBezTo>
                  <a:cubicBezTo>
                    <a:pt x="498" y="410"/>
                    <a:pt x="562" y="380"/>
                    <a:pt x="633" y="380"/>
                  </a:cubicBezTo>
                  <a:cubicBezTo>
                    <a:pt x="736" y="380"/>
                    <a:pt x="856" y="444"/>
                    <a:pt x="960" y="444"/>
                  </a:cubicBezTo>
                  <a:cubicBezTo>
                    <a:pt x="1026" y="444"/>
                    <a:pt x="1086" y="418"/>
                    <a:pt x="1131" y="334"/>
                  </a:cubicBezTo>
                  <a:cubicBezTo>
                    <a:pt x="988" y="143"/>
                    <a:pt x="714" y="274"/>
                    <a:pt x="572" y="96"/>
                  </a:cubicBezTo>
                  <a:cubicBezTo>
                    <a:pt x="540" y="26"/>
                    <a:pt x="498"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5"/>
            <p:cNvSpPr/>
            <p:nvPr/>
          </p:nvSpPr>
          <p:spPr>
            <a:xfrm>
              <a:off x="6050750" y="2788875"/>
              <a:ext cx="25925" cy="12475"/>
            </a:xfrm>
            <a:custGeom>
              <a:avLst/>
              <a:gdLst/>
              <a:ahLst/>
              <a:cxnLst/>
              <a:rect l="l" t="t" r="r" b="b"/>
              <a:pathLst>
                <a:path w="1037" h="499" extrusionOk="0">
                  <a:moveTo>
                    <a:pt x="72" y="0"/>
                  </a:moveTo>
                  <a:cubicBezTo>
                    <a:pt x="0" y="95"/>
                    <a:pt x="0" y="179"/>
                    <a:pt x="24" y="286"/>
                  </a:cubicBezTo>
                  <a:cubicBezTo>
                    <a:pt x="201" y="433"/>
                    <a:pt x="387" y="499"/>
                    <a:pt x="585" y="499"/>
                  </a:cubicBezTo>
                  <a:cubicBezTo>
                    <a:pt x="707" y="499"/>
                    <a:pt x="833" y="474"/>
                    <a:pt x="965" y="429"/>
                  </a:cubicBezTo>
                  <a:cubicBezTo>
                    <a:pt x="1024" y="345"/>
                    <a:pt x="1036" y="250"/>
                    <a:pt x="988" y="155"/>
                  </a:cubicBezTo>
                  <a:cubicBezTo>
                    <a:pt x="905" y="36"/>
                    <a:pt x="738" y="95"/>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5"/>
            <p:cNvSpPr/>
            <p:nvPr/>
          </p:nvSpPr>
          <p:spPr>
            <a:xfrm>
              <a:off x="6230525" y="2719600"/>
              <a:ext cx="30100" cy="7975"/>
            </a:xfrm>
            <a:custGeom>
              <a:avLst/>
              <a:gdLst/>
              <a:ahLst/>
              <a:cxnLst/>
              <a:rect l="l" t="t" r="r" b="b"/>
              <a:pathLst>
                <a:path w="1204" h="319" extrusionOk="0">
                  <a:moveTo>
                    <a:pt x="273" y="0"/>
                  </a:moveTo>
                  <a:cubicBezTo>
                    <a:pt x="203" y="0"/>
                    <a:pt x="132" y="6"/>
                    <a:pt x="60" y="21"/>
                  </a:cubicBezTo>
                  <a:cubicBezTo>
                    <a:pt x="1" y="68"/>
                    <a:pt x="1" y="128"/>
                    <a:pt x="60" y="164"/>
                  </a:cubicBezTo>
                  <a:cubicBezTo>
                    <a:pt x="155" y="211"/>
                    <a:pt x="286" y="199"/>
                    <a:pt x="346" y="318"/>
                  </a:cubicBezTo>
                  <a:lnTo>
                    <a:pt x="1203" y="318"/>
                  </a:lnTo>
                  <a:cubicBezTo>
                    <a:pt x="1156" y="223"/>
                    <a:pt x="1108" y="152"/>
                    <a:pt x="1060" y="45"/>
                  </a:cubicBezTo>
                  <a:cubicBezTo>
                    <a:pt x="1013" y="52"/>
                    <a:pt x="965" y="55"/>
                    <a:pt x="916" y="55"/>
                  </a:cubicBezTo>
                  <a:cubicBezTo>
                    <a:pt x="707" y="55"/>
                    <a:pt x="493"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5"/>
            <p:cNvSpPr/>
            <p:nvPr/>
          </p:nvSpPr>
          <p:spPr>
            <a:xfrm>
              <a:off x="5414050" y="2672450"/>
              <a:ext cx="14025" cy="19800"/>
            </a:xfrm>
            <a:custGeom>
              <a:avLst/>
              <a:gdLst/>
              <a:ahLst/>
              <a:cxnLst/>
              <a:rect l="l" t="t" r="r" b="b"/>
              <a:pathLst>
                <a:path w="561" h="792" extrusionOk="0">
                  <a:moveTo>
                    <a:pt x="288" y="1"/>
                  </a:moveTo>
                  <a:cubicBezTo>
                    <a:pt x="33" y="1"/>
                    <a:pt x="52" y="274"/>
                    <a:pt x="1" y="478"/>
                  </a:cubicBezTo>
                  <a:cubicBezTo>
                    <a:pt x="132" y="549"/>
                    <a:pt x="144" y="669"/>
                    <a:pt x="167" y="788"/>
                  </a:cubicBezTo>
                  <a:cubicBezTo>
                    <a:pt x="176" y="790"/>
                    <a:pt x="185" y="792"/>
                    <a:pt x="194" y="792"/>
                  </a:cubicBezTo>
                  <a:cubicBezTo>
                    <a:pt x="225" y="792"/>
                    <a:pt x="259" y="776"/>
                    <a:pt x="287" y="740"/>
                  </a:cubicBezTo>
                  <a:cubicBezTo>
                    <a:pt x="298" y="645"/>
                    <a:pt x="322" y="538"/>
                    <a:pt x="429" y="466"/>
                  </a:cubicBezTo>
                  <a:cubicBezTo>
                    <a:pt x="477" y="323"/>
                    <a:pt x="537" y="192"/>
                    <a:pt x="560" y="49"/>
                  </a:cubicBezTo>
                  <a:cubicBezTo>
                    <a:pt x="525" y="49"/>
                    <a:pt x="489" y="26"/>
                    <a:pt x="441" y="26"/>
                  </a:cubicBezTo>
                  <a:cubicBezTo>
                    <a:pt x="381" y="8"/>
                    <a:pt x="331"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5"/>
            <p:cNvSpPr/>
            <p:nvPr/>
          </p:nvSpPr>
          <p:spPr>
            <a:xfrm>
              <a:off x="6045375" y="2757525"/>
              <a:ext cx="17900" cy="9625"/>
            </a:xfrm>
            <a:custGeom>
              <a:avLst/>
              <a:gdLst/>
              <a:ahLst/>
              <a:cxnLst/>
              <a:rect l="l" t="t" r="r" b="b"/>
              <a:pathLst>
                <a:path w="716" h="385" extrusionOk="0">
                  <a:moveTo>
                    <a:pt x="261" y="1"/>
                  </a:moveTo>
                  <a:cubicBezTo>
                    <a:pt x="174" y="1"/>
                    <a:pt x="88" y="26"/>
                    <a:pt x="1" y="99"/>
                  </a:cubicBezTo>
                  <a:cubicBezTo>
                    <a:pt x="114" y="290"/>
                    <a:pt x="206" y="385"/>
                    <a:pt x="313" y="385"/>
                  </a:cubicBezTo>
                  <a:cubicBezTo>
                    <a:pt x="421" y="385"/>
                    <a:pt x="543" y="290"/>
                    <a:pt x="715" y="99"/>
                  </a:cubicBezTo>
                  <a:cubicBezTo>
                    <a:pt x="564" y="76"/>
                    <a:pt x="412" y="1"/>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5"/>
            <p:cNvSpPr/>
            <p:nvPr/>
          </p:nvSpPr>
          <p:spPr>
            <a:xfrm>
              <a:off x="5676300" y="2694675"/>
              <a:ext cx="39300" cy="6200"/>
            </a:xfrm>
            <a:custGeom>
              <a:avLst/>
              <a:gdLst/>
              <a:ahLst/>
              <a:cxnLst/>
              <a:rect l="l" t="t" r="r" b="b"/>
              <a:pathLst>
                <a:path w="1572" h="248" extrusionOk="0">
                  <a:moveTo>
                    <a:pt x="1496" y="1"/>
                  </a:moveTo>
                  <a:cubicBezTo>
                    <a:pt x="1486" y="1"/>
                    <a:pt x="1475" y="2"/>
                    <a:pt x="1465" y="6"/>
                  </a:cubicBezTo>
                  <a:cubicBezTo>
                    <a:pt x="1350" y="39"/>
                    <a:pt x="1235" y="50"/>
                    <a:pt x="1119" y="50"/>
                  </a:cubicBezTo>
                  <a:cubicBezTo>
                    <a:pt x="917" y="50"/>
                    <a:pt x="715" y="18"/>
                    <a:pt x="515" y="18"/>
                  </a:cubicBezTo>
                  <a:cubicBezTo>
                    <a:pt x="340" y="18"/>
                    <a:pt x="167" y="43"/>
                    <a:pt x="0" y="137"/>
                  </a:cubicBezTo>
                  <a:cubicBezTo>
                    <a:pt x="84" y="226"/>
                    <a:pt x="177" y="247"/>
                    <a:pt x="273" y="247"/>
                  </a:cubicBezTo>
                  <a:cubicBezTo>
                    <a:pt x="362" y="247"/>
                    <a:pt x="453" y="229"/>
                    <a:pt x="538" y="229"/>
                  </a:cubicBezTo>
                  <a:cubicBezTo>
                    <a:pt x="558" y="229"/>
                    <a:pt x="577" y="230"/>
                    <a:pt x="596" y="232"/>
                  </a:cubicBezTo>
                  <a:cubicBezTo>
                    <a:pt x="646" y="226"/>
                    <a:pt x="698" y="224"/>
                    <a:pt x="750" y="224"/>
                  </a:cubicBezTo>
                  <a:cubicBezTo>
                    <a:pt x="892" y="224"/>
                    <a:pt x="1036" y="240"/>
                    <a:pt x="1179" y="240"/>
                  </a:cubicBezTo>
                  <a:cubicBezTo>
                    <a:pt x="1313" y="240"/>
                    <a:pt x="1445" y="226"/>
                    <a:pt x="1572" y="172"/>
                  </a:cubicBezTo>
                  <a:lnTo>
                    <a:pt x="1572" y="18"/>
                  </a:lnTo>
                  <a:cubicBezTo>
                    <a:pt x="1547" y="9"/>
                    <a:pt x="1521" y="1"/>
                    <a:pt x="1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5"/>
            <p:cNvSpPr/>
            <p:nvPr/>
          </p:nvSpPr>
          <p:spPr>
            <a:xfrm>
              <a:off x="6019800" y="2756500"/>
              <a:ext cx="22050" cy="7100"/>
            </a:xfrm>
            <a:custGeom>
              <a:avLst/>
              <a:gdLst/>
              <a:ahLst/>
              <a:cxnLst/>
              <a:rect l="l" t="t" r="r" b="b"/>
              <a:pathLst>
                <a:path w="882" h="284" extrusionOk="0">
                  <a:moveTo>
                    <a:pt x="448" y="0"/>
                  </a:moveTo>
                  <a:cubicBezTo>
                    <a:pt x="296" y="0"/>
                    <a:pt x="147" y="59"/>
                    <a:pt x="0" y="200"/>
                  </a:cubicBezTo>
                  <a:cubicBezTo>
                    <a:pt x="50" y="260"/>
                    <a:pt x="105" y="279"/>
                    <a:pt x="162" y="279"/>
                  </a:cubicBezTo>
                  <a:cubicBezTo>
                    <a:pt x="258" y="279"/>
                    <a:pt x="360" y="225"/>
                    <a:pt x="455" y="225"/>
                  </a:cubicBezTo>
                  <a:cubicBezTo>
                    <a:pt x="504" y="225"/>
                    <a:pt x="552" y="239"/>
                    <a:pt x="595" y="283"/>
                  </a:cubicBezTo>
                  <a:cubicBezTo>
                    <a:pt x="714" y="283"/>
                    <a:pt x="833" y="259"/>
                    <a:pt x="881" y="140"/>
                  </a:cubicBezTo>
                  <a:cubicBezTo>
                    <a:pt x="736" y="53"/>
                    <a:pt x="591" y="0"/>
                    <a:pt x="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5"/>
            <p:cNvSpPr/>
            <p:nvPr/>
          </p:nvSpPr>
          <p:spPr>
            <a:xfrm>
              <a:off x="6038250" y="2713175"/>
              <a:ext cx="25325" cy="9550"/>
            </a:xfrm>
            <a:custGeom>
              <a:avLst/>
              <a:gdLst/>
              <a:ahLst/>
              <a:cxnLst/>
              <a:rect l="l" t="t" r="r" b="b"/>
              <a:pathLst>
                <a:path w="1013" h="382" extrusionOk="0">
                  <a:moveTo>
                    <a:pt x="433" y="0"/>
                  </a:moveTo>
                  <a:cubicBezTo>
                    <a:pt x="288" y="0"/>
                    <a:pt x="143" y="9"/>
                    <a:pt x="0" y="40"/>
                  </a:cubicBezTo>
                  <a:lnTo>
                    <a:pt x="0" y="159"/>
                  </a:lnTo>
                  <a:cubicBezTo>
                    <a:pt x="155" y="302"/>
                    <a:pt x="357" y="325"/>
                    <a:pt x="536" y="373"/>
                  </a:cubicBezTo>
                  <a:cubicBezTo>
                    <a:pt x="562" y="379"/>
                    <a:pt x="587" y="381"/>
                    <a:pt x="611" y="381"/>
                  </a:cubicBezTo>
                  <a:cubicBezTo>
                    <a:pt x="689" y="381"/>
                    <a:pt x="761" y="358"/>
                    <a:pt x="834" y="349"/>
                  </a:cubicBezTo>
                  <a:cubicBezTo>
                    <a:pt x="941" y="302"/>
                    <a:pt x="1000" y="230"/>
                    <a:pt x="1012" y="123"/>
                  </a:cubicBezTo>
                  <a:cubicBezTo>
                    <a:pt x="1012" y="99"/>
                    <a:pt x="1000" y="52"/>
                    <a:pt x="1000" y="16"/>
                  </a:cubicBezTo>
                  <a:cubicBezTo>
                    <a:pt x="817" y="16"/>
                    <a:pt x="625"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5"/>
            <p:cNvSpPr/>
            <p:nvPr/>
          </p:nvSpPr>
          <p:spPr>
            <a:xfrm>
              <a:off x="6069200" y="2717425"/>
              <a:ext cx="26800" cy="5150"/>
            </a:xfrm>
            <a:custGeom>
              <a:avLst/>
              <a:gdLst/>
              <a:ahLst/>
              <a:cxnLst/>
              <a:rect l="l" t="t" r="r" b="b"/>
              <a:pathLst>
                <a:path w="1072" h="206" extrusionOk="0">
                  <a:moveTo>
                    <a:pt x="60" y="1"/>
                  </a:moveTo>
                  <a:cubicBezTo>
                    <a:pt x="0" y="48"/>
                    <a:pt x="0" y="84"/>
                    <a:pt x="72" y="132"/>
                  </a:cubicBezTo>
                  <a:cubicBezTo>
                    <a:pt x="196" y="185"/>
                    <a:pt x="322" y="205"/>
                    <a:pt x="447" y="205"/>
                  </a:cubicBezTo>
                  <a:cubicBezTo>
                    <a:pt x="599" y="205"/>
                    <a:pt x="750" y="176"/>
                    <a:pt x="893" y="143"/>
                  </a:cubicBezTo>
                  <a:cubicBezTo>
                    <a:pt x="941" y="132"/>
                    <a:pt x="1001" y="108"/>
                    <a:pt x="1060" y="96"/>
                  </a:cubicBezTo>
                  <a:cubicBezTo>
                    <a:pt x="1060" y="60"/>
                    <a:pt x="1060" y="36"/>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5"/>
            <p:cNvSpPr/>
            <p:nvPr/>
          </p:nvSpPr>
          <p:spPr>
            <a:xfrm>
              <a:off x="5775400" y="2668625"/>
              <a:ext cx="29800" cy="5425"/>
            </a:xfrm>
            <a:custGeom>
              <a:avLst/>
              <a:gdLst/>
              <a:ahLst/>
              <a:cxnLst/>
              <a:rect l="l" t="t" r="r" b="b"/>
              <a:pathLst>
                <a:path w="1192" h="217" extrusionOk="0">
                  <a:moveTo>
                    <a:pt x="177" y="1"/>
                  </a:moveTo>
                  <a:cubicBezTo>
                    <a:pt x="115" y="1"/>
                    <a:pt x="54" y="23"/>
                    <a:pt x="1" y="83"/>
                  </a:cubicBezTo>
                  <a:cubicBezTo>
                    <a:pt x="259" y="188"/>
                    <a:pt x="528" y="217"/>
                    <a:pt x="800" y="217"/>
                  </a:cubicBezTo>
                  <a:cubicBezTo>
                    <a:pt x="930" y="217"/>
                    <a:pt x="1061" y="210"/>
                    <a:pt x="1192" y="202"/>
                  </a:cubicBezTo>
                  <a:cubicBezTo>
                    <a:pt x="1055" y="78"/>
                    <a:pt x="902" y="61"/>
                    <a:pt x="747" y="61"/>
                  </a:cubicBezTo>
                  <a:cubicBezTo>
                    <a:pt x="687" y="61"/>
                    <a:pt x="626" y="64"/>
                    <a:pt x="565" y="64"/>
                  </a:cubicBezTo>
                  <a:cubicBezTo>
                    <a:pt x="483" y="64"/>
                    <a:pt x="401" y="59"/>
                    <a:pt x="322" y="36"/>
                  </a:cubicBezTo>
                  <a:cubicBezTo>
                    <a:pt x="275" y="15"/>
                    <a:pt x="226"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5"/>
            <p:cNvSpPr/>
            <p:nvPr/>
          </p:nvSpPr>
          <p:spPr>
            <a:xfrm>
              <a:off x="5805475" y="2699275"/>
              <a:ext cx="29500" cy="3575"/>
            </a:xfrm>
            <a:custGeom>
              <a:avLst/>
              <a:gdLst/>
              <a:ahLst/>
              <a:cxnLst/>
              <a:rect l="l" t="t" r="r" b="b"/>
              <a:pathLst>
                <a:path w="1180" h="143" extrusionOk="0">
                  <a:moveTo>
                    <a:pt x="178" y="0"/>
                  </a:moveTo>
                  <a:cubicBezTo>
                    <a:pt x="118" y="0"/>
                    <a:pt x="59" y="0"/>
                    <a:pt x="1" y="0"/>
                  </a:cubicBezTo>
                  <a:cubicBezTo>
                    <a:pt x="160" y="113"/>
                    <a:pt x="328" y="142"/>
                    <a:pt x="499" y="142"/>
                  </a:cubicBezTo>
                  <a:cubicBezTo>
                    <a:pt x="677" y="142"/>
                    <a:pt x="858" y="111"/>
                    <a:pt x="1035" y="111"/>
                  </a:cubicBezTo>
                  <a:cubicBezTo>
                    <a:pt x="1084" y="111"/>
                    <a:pt x="1132" y="114"/>
                    <a:pt x="1179" y="119"/>
                  </a:cubicBezTo>
                  <a:cubicBezTo>
                    <a:pt x="847" y="9"/>
                    <a:pt x="506"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5"/>
            <p:cNvSpPr/>
            <p:nvPr/>
          </p:nvSpPr>
          <p:spPr>
            <a:xfrm>
              <a:off x="5647725" y="2690925"/>
              <a:ext cx="21150" cy="10075"/>
            </a:xfrm>
            <a:custGeom>
              <a:avLst/>
              <a:gdLst/>
              <a:ahLst/>
              <a:cxnLst/>
              <a:rect l="l" t="t" r="r" b="b"/>
              <a:pathLst>
                <a:path w="846" h="403" extrusionOk="0">
                  <a:moveTo>
                    <a:pt x="348" y="1"/>
                  </a:moveTo>
                  <a:cubicBezTo>
                    <a:pt x="229" y="1"/>
                    <a:pt x="113" y="13"/>
                    <a:pt x="0" y="37"/>
                  </a:cubicBezTo>
                  <a:cubicBezTo>
                    <a:pt x="72" y="227"/>
                    <a:pt x="322" y="144"/>
                    <a:pt x="429" y="287"/>
                  </a:cubicBezTo>
                  <a:cubicBezTo>
                    <a:pt x="506" y="364"/>
                    <a:pt x="578" y="403"/>
                    <a:pt x="646" y="403"/>
                  </a:cubicBezTo>
                  <a:cubicBezTo>
                    <a:pt x="715" y="403"/>
                    <a:pt x="780" y="364"/>
                    <a:pt x="846" y="287"/>
                  </a:cubicBezTo>
                  <a:cubicBezTo>
                    <a:pt x="798" y="203"/>
                    <a:pt x="762" y="120"/>
                    <a:pt x="715" y="37"/>
                  </a:cubicBezTo>
                  <a:cubicBezTo>
                    <a:pt x="590" y="13"/>
                    <a:pt x="468"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5"/>
            <p:cNvSpPr/>
            <p:nvPr/>
          </p:nvSpPr>
          <p:spPr>
            <a:xfrm>
              <a:off x="5995675" y="2709875"/>
              <a:ext cx="30400" cy="3550"/>
            </a:xfrm>
            <a:custGeom>
              <a:avLst/>
              <a:gdLst/>
              <a:ahLst/>
              <a:cxnLst/>
              <a:rect l="l" t="t" r="r" b="b"/>
              <a:pathLst>
                <a:path w="1216" h="142" extrusionOk="0">
                  <a:moveTo>
                    <a:pt x="277" y="0"/>
                  </a:moveTo>
                  <a:cubicBezTo>
                    <a:pt x="184" y="0"/>
                    <a:pt x="92" y="2"/>
                    <a:pt x="1" y="5"/>
                  </a:cubicBezTo>
                  <a:cubicBezTo>
                    <a:pt x="168" y="115"/>
                    <a:pt x="344" y="142"/>
                    <a:pt x="523" y="142"/>
                  </a:cubicBezTo>
                  <a:cubicBezTo>
                    <a:pt x="700" y="142"/>
                    <a:pt x="880" y="115"/>
                    <a:pt x="1057" y="115"/>
                  </a:cubicBezTo>
                  <a:cubicBezTo>
                    <a:pt x="1110" y="115"/>
                    <a:pt x="1163" y="118"/>
                    <a:pt x="1215" y="124"/>
                  </a:cubicBezTo>
                  <a:cubicBezTo>
                    <a:pt x="904" y="23"/>
                    <a:pt x="586"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5"/>
            <p:cNvSpPr/>
            <p:nvPr/>
          </p:nvSpPr>
          <p:spPr>
            <a:xfrm>
              <a:off x="6038250" y="2788675"/>
              <a:ext cx="14600" cy="11775"/>
            </a:xfrm>
            <a:custGeom>
              <a:avLst/>
              <a:gdLst/>
              <a:ahLst/>
              <a:cxnLst/>
              <a:rect l="l" t="t" r="r" b="b"/>
              <a:pathLst>
                <a:path w="584" h="471" extrusionOk="0">
                  <a:moveTo>
                    <a:pt x="505" y="0"/>
                  </a:moveTo>
                  <a:cubicBezTo>
                    <a:pt x="353" y="0"/>
                    <a:pt x="212" y="117"/>
                    <a:pt x="50" y="117"/>
                  </a:cubicBezTo>
                  <a:cubicBezTo>
                    <a:pt x="37" y="117"/>
                    <a:pt x="25" y="117"/>
                    <a:pt x="12" y="115"/>
                  </a:cubicBezTo>
                  <a:cubicBezTo>
                    <a:pt x="12" y="175"/>
                    <a:pt x="0" y="234"/>
                    <a:pt x="0" y="294"/>
                  </a:cubicBezTo>
                  <a:cubicBezTo>
                    <a:pt x="120" y="372"/>
                    <a:pt x="236" y="470"/>
                    <a:pt x="351" y="470"/>
                  </a:cubicBezTo>
                  <a:cubicBezTo>
                    <a:pt x="429" y="470"/>
                    <a:pt x="506" y="424"/>
                    <a:pt x="584" y="294"/>
                  </a:cubicBezTo>
                  <a:cubicBezTo>
                    <a:pt x="584" y="199"/>
                    <a:pt x="572" y="103"/>
                    <a:pt x="572" y="8"/>
                  </a:cubicBezTo>
                  <a:cubicBezTo>
                    <a:pt x="549" y="2"/>
                    <a:pt x="527" y="0"/>
                    <a:pt x="5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5"/>
            <p:cNvSpPr/>
            <p:nvPr/>
          </p:nvSpPr>
          <p:spPr>
            <a:xfrm>
              <a:off x="5770050" y="2663225"/>
              <a:ext cx="13725" cy="7975"/>
            </a:xfrm>
            <a:custGeom>
              <a:avLst/>
              <a:gdLst/>
              <a:ahLst/>
              <a:cxnLst/>
              <a:rect l="l" t="t" r="r" b="b"/>
              <a:pathLst>
                <a:path w="549" h="319" extrusionOk="0">
                  <a:moveTo>
                    <a:pt x="208" y="1"/>
                  </a:moveTo>
                  <a:cubicBezTo>
                    <a:pt x="171" y="1"/>
                    <a:pt x="134" y="11"/>
                    <a:pt x="96" y="37"/>
                  </a:cubicBezTo>
                  <a:cubicBezTo>
                    <a:pt x="1" y="97"/>
                    <a:pt x="96" y="204"/>
                    <a:pt x="108" y="287"/>
                  </a:cubicBezTo>
                  <a:cubicBezTo>
                    <a:pt x="123" y="310"/>
                    <a:pt x="143" y="318"/>
                    <a:pt x="167" y="318"/>
                  </a:cubicBezTo>
                  <a:cubicBezTo>
                    <a:pt x="182" y="318"/>
                    <a:pt x="198" y="316"/>
                    <a:pt x="215" y="311"/>
                  </a:cubicBezTo>
                  <a:cubicBezTo>
                    <a:pt x="334" y="276"/>
                    <a:pt x="429" y="264"/>
                    <a:pt x="536" y="252"/>
                  </a:cubicBezTo>
                  <a:cubicBezTo>
                    <a:pt x="548" y="216"/>
                    <a:pt x="548" y="180"/>
                    <a:pt x="536" y="145"/>
                  </a:cubicBezTo>
                  <a:cubicBezTo>
                    <a:pt x="429" y="100"/>
                    <a:pt x="321"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5"/>
            <p:cNvSpPr/>
            <p:nvPr/>
          </p:nvSpPr>
          <p:spPr>
            <a:xfrm>
              <a:off x="5839400" y="2677200"/>
              <a:ext cx="22950" cy="4400"/>
            </a:xfrm>
            <a:custGeom>
              <a:avLst/>
              <a:gdLst/>
              <a:ahLst/>
              <a:cxnLst/>
              <a:rect l="l" t="t" r="r" b="b"/>
              <a:pathLst>
                <a:path w="918" h="176" extrusionOk="0">
                  <a:moveTo>
                    <a:pt x="506" y="0"/>
                  </a:moveTo>
                  <a:cubicBezTo>
                    <a:pt x="350" y="0"/>
                    <a:pt x="188" y="39"/>
                    <a:pt x="34" y="39"/>
                  </a:cubicBezTo>
                  <a:cubicBezTo>
                    <a:pt x="23" y="39"/>
                    <a:pt x="12" y="38"/>
                    <a:pt x="1" y="38"/>
                  </a:cubicBezTo>
                  <a:lnTo>
                    <a:pt x="1" y="38"/>
                  </a:lnTo>
                  <a:cubicBezTo>
                    <a:pt x="219" y="151"/>
                    <a:pt x="443" y="175"/>
                    <a:pt x="670" y="175"/>
                  </a:cubicBezTo>
                  <a:cubicBezTo>
                    <a:pt x="752" y="175"/>
                    <a:pt x="835" y="172"/>
                    <a:pt x="918" y="169"/>
                  </a:cubicBezTo>
                  <a:cubicBezTo>
                    <a:pt x="795" y="35"/>
                    <a:pt x="653" y="0"/>
                    <a:pt x="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5"/>
            <p:cNvSpPr/>
            <p:nvPr/>
          </p:nvSpPr>
          <p:spPr>
            <a:xfrm>
              <a:off x="5811425" y="2673400"/>
              <a:ext cx="22650" cy="3875"/>
            </a:xfrm>
            <a:custGeom>
              <a:avLst/>
              <a:gdLst/>
              <a:ahLst/>
              <a:cxnLst/>
              <a:rect l="l" t="t" r="r" b="b"/>
              <a:pathLst>
                <a:path w="906" h="155" extrusionOk="0">
                  <a:moveTo>
                    <a:pt x="473" y="1"/>
                  </a:moveTo>
                  <a:cubicBezTo>
                    <a:pt x="317" y="1"/>
                    <a:pt x="159" y="35"/>
                    <a:pt x="1" y="35"/>
                  </a:cubicBezTo>
                  <a:cubicBezTo>
                    <a:pt x="163" y="137"/>
                    <a:pt x="334" y="154"/>
                    <a:pt x="507" y="154"/>
                  </a:cubicBezTo>
                  <a:cubicBezTo>
                    <a:pt x="593" y="154"/>
                    <a:pt x="680" y="150"/>
                    <a:pt x="767" y="150"/>
                  </a:cubicBezTo>
                  <a:cubicBezTo>
                    <a:pt x="813" y="150"/>
                    <a:pt x="859" y="151"/>
                    <a:pt x="906" y="154"/>
                  </a:cubicBezTo>
                  <a:cubicBezTo>
                    <a:pt x="766" y="32"/>
                    <a:pt x="621" y="1"/>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5"/>
            <p:cNvSpPr/>
            <p:nvPr/>
          </p:nvSpPr>
          <p:spPr>
            <a:xfrm>
              <a:off x="6058175" y="2715950"/>
              <a:ext cx="12525" cy="7450"/>
            </a:xfrm>
            <a:custGeom>
              <a:avLst/>
              <a:gdLst/>
              <a:ahLst/>
              <a:cxnLst/>
              <a:rect l="l" t="t" r="r" b="b"/>
              <a:pathLst>
                <a:path w="501" h="298" extrusionOk="0">
                  <a:moveTo>
                    <a:pt x="215" y="0"/>
                  </a:moveTo>
                  <a:cubicBezTo>
                    <a:pt x="156" y="72"/>
                    <a:pt x="120" y="131"/>
                    <a:pt x="60" y="191"/>
                  </a:cubicBezTo>
                  <a:cubicBezTo>
                    <a:pt x="1" y="250"/>
                    <a:pt x="1" y="286"/>
                    <a:pt x="84" y="298"/>
                  </a:cubicBezTo>
                  <a:cubicBezTo>
                    <a:pt x="239" y="274"/>
                    <a:pt x="370" y="226"/>
                    <a:pt x="501" y="191"/>
                  </a:cubicBezTo>
                  <a:cubicBezTo>
                    <a:pt x="501" y="155"/>
                    <a:pt x="489" y="107"/>
                    <a:pt x="489" y="60"/>
                  </a:cubicBezTo>
                  <a:cubicBezTo>
                    <a:pt x="394" y="48"/>
                    <a:pt x="310" y="36"/>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5"/>
            <p:cNvSpPr/>
            <p:nvPr/>
          </p:nvSpPr>
          <p:spPr>
            <a:xfrm>
              <a:off x="6222575" y="2719050"/>
              <a:ext cx="9775" cy="5900"/>
            </a:xfrm>
            <a:custGeom>
              <a:avLst/>
              <a:gdLst/>
              <a:ahLst/>
              <a:cxnLst/>
              <a:rect l="l" t="t" r="r" b="b"/>
              <a:pathLst>
                <a:path w="391" h="236" extrusionOk="0">
                  <a:moveTo>
                    <a:pt x="155" y="1"/>
                  </a:moveTo>
                  <a:cubicBezTo>
                    <a:pt x="70" y="1"/>
                    <a:pt x="0" y="26"/>
                    <a:pt x="9" y="150"/>
                  </a:cubicBezTo>
                  <a:cubicBezTo>
                    <a:pt x="23" y="219"/>
                    <a:pt x="72" y="236"/>
                    <a:pt x="127" y="236"/>
                  </a:cubicBezTo>
                  <a:cubicBezTo>
                    <a:pt x="168" y="236"/>
                    <a:pt x="212" y="226"/>
                    <a:pt x="247" y="221"/>
                  </a:cubicBezTo>
                  <a:cubicBezTo>
                    <a:pt x="295" y="221"/>
                    <a:pt x="342" y="209"/>
                    <a:pt x="390" y="209"/>
                  </a:cubicBezTo>
                  <a:lnTo>
                    <a:pt x="390" y="55"/>
                  </a:lnTo>
                  <a:lnTo>
                    <a:pt x="247" y="7"/>
                  </a:lnTo>
                  <a:cubicBezTo>
                    <a:pt x="216" y="4"/>
                    <a:pt x="185"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5"/>
            <p:cNvSpPr/>
            <p:nvPr/>
          </p:nvSpPr>
          <p:spPr>
            <a:xfrm>
              <a:off x="6242125" y="2705675"/>
              <a:ext cx="11650" cy="3850"/>
            </a:xfrm>
            <a:custGeom>
              <a:avLst/>
              <a:gdLst/>
              <a:ahLst/>
              <a:cxnLst/>
              <a:rect l="l" t="t" r="r" b="b"/>
              <a:pathLst>
                <a:path w="466" h="154" extrusionOk="0">
                  <a:moveTo>
                    <a:pt x="309" y="1"/>
                  </a:moveTo>
                  <a:cubicBezTo>
                    <a:pt x="208" y="1"/>
                    <a:pt x="102" y="19"/>
                    <a:pt x="1" y="42"/>
                  </a:cubicBezTo>
                  <a:cubicBezTo>
                    <a:pt x="53" y="134"/>
                    <a:pt x="124" y="154"/>
                    <a:pt x="201" y="154"/>
                  </a:cubicBezTo>
                  <a:cubicBezTo>
                    <a:pt x="260" y="154"/>
                    <a:pt x="322" y="142"/>
                    <a:pt x="383" y="142"/>
                  </a:cubicBezTo>
                  <a:cubicBezTo>
                    <a:pt x="407" y="142"/>
                    <a:pt x="430" y="144"/>
                    <a:pt x="453" y="149"/>
                  </a:cubicBezTo>
                  <a:cubicBezTo>
                    <a:pt x="465" y="113"/>
                    <a:pt x="465" y="66"/>
                    <a:pt x="465" y="18"/>
                  </a:cubicBezTo>
                  <a:cubicBezTo>
                    <a:pt x="416" y="6"/>
                    <a:pt x="363"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5"/>
            <p:cNvSpPr/>
            <p:nvPr/>
          </p:nvSpPr>
          <p:spPr>
            <a:xfrm>
              <a:off x="5428050" y="2663250"/>
              <a:ext cx="5075" cy="10450"/>
            </a:xfrm>
            <a:custGeom>
              <a:avLst/>
              <a:gdLst/>
              <a:ahLst/>
              <a:cxnLst/>
              <a:rect l="l" t="t" r="r" b="b"/>
              <a:pathLst>
                <a:path w="203" h="418" extrusionOk="0">
                  <a:moveTo>
                    <a:pt x="167" y="1"/>
                  </a:moveTo>
                  <a:cubicBezTo>
                    <a:pt x="0" y="96"/>
                    <a:pt x="0" y="251"/>
                    <a:pt x="24" y="417"/>
                  </a:cubicBezTo>
                  <a:cubicBezTo>
                    <a:pt x="119" y="370"/>
                    <a:pt x="179" y="275"/>
                    <a:pt x="203" y="179"/>
                  </a:cubicBezTo>
                  <a:cubicBezTo>
                    <a:pt x="179" y="120"/>
                    <a:pt x="179" y="60"/>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5"/>
            <p:cNvSpPr/>
            <p:nvPr/>
          </p:nvSpPr>
          <p:spPr>
            <a:xfrm>
              <a:off x="6177550" y="2745700"/>
              <a:ext cx="8950" cy="2625"/>
            </a:xfrm>
            <a:custGeom>
              <a:avLst/>
              <a:gdLst/>
              <a:ahLst/>
              <a:cxnLst/>
              <a:rect l="l" t="t" r="r" b="b"/>
              <a:pathLst>
                <a:path w="358" h="105" extrusionOk="0">
                  <a:moveTo>
                    <a:pt x="0" y="1"/>
                  </a:moveTo>
                  <a:cubicBezTo>
                    <a:pt x="54" y="75"/>
                    <a:pt x="107" y="105"/>
                    <a:pt x="160" y="105"/>
                  </a:cubicBezTo>
                  <a:cubicBezTo>
                    <a:pt x="226" y="105"/>
                    <a:pt x="292" y="60"/>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5"/>
            <p:cNvSpPr/>
            <p:nvPr/>
          </p:nvSpPr>
          <p:spPr>
            <a:xfrm>
              <a:off x="6113550" y="2760000"/>
              <a:ext cx="7475" cy="3300"/>
            </a:xfrm>
            <a:custGeom>
              <a:avLst/>
              <a:gdLst/>
              <a:ahLst/>
              <a:cxnLst/>
              <a:rect l="l" t="t" r="r" b="b"/>
              <a:pathLst>
                <a:path w="299" h="132" extrusionOk="0">
                  <a:moveTo>
                    <a:pt x="143" y="0"/>
                  </a:moveTo>
                  <a:cubicBezTo>
                    <a:pt x="108" y="36"/>
                    <a:pt x="48" y="84"/>
                    <a:pt x="0" y="131"/>
                  </a:cubicBezTo>
                  <a:lnTo>
                    <a:pt x="298" y="131"/>
                  </a:lnTo>
                  <a:cubicBezTo>
                    <a:pt x="251" y="84"/>
                    <a:pt x="191"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5"/>
            <p:cNvSpPr/>
            <p:nvPr/>
          </p:nvSpPr>
          <p:spPr>
            <a:xfrm>
              <a:off x="5597425" y="2691825"/>
              <a:ext cx="7150" cy="3300"/>
            </a:xfrm>
            <a:custGeom>
              <a:avLst/>
              <a:gdLst/>
              <a:ahLst/>
              <a:cxnLst/>
              <a:rect l="l" t="t" r="r" b="b"/>
              <a:pathLst>
                <a:path w="286" h="132" extrusionOk="0">
                  <a:moveTo>
                    <a:pt x="0" y="1"/>
                  </a:moveTo>
                  <a:lnTo>
                    <a:pt x="48" y="132"/>
                  </a:lnTo>
                  <a:cubicBezTo>
                    <a:pt x="155" y="132"/>
                    <a:pt x="238" y="120"/>
                    <a:pt x="286" y="13"/>
                  </a:cubicBezTo>
                  <a:cubicBezTo>
                    <a:pt x="179" y="1"/>
                    <a:pt x="95"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5"/>
            <p:cNvSpPr/>
            <p:nvPr/>
          </p:nvSpPr>
          <p:spPr>
            <a:xfrm>
              <a:off x="5500375" y="2688850"/>
              <a:ext cx="4200" cy="4200"/>
            </a:xfrm>
            <a:custGeom>
              <a:avLst/>
              <a:gdLst/>
              <a:ahLst/>
              <a:cxnLst/>
              <a:rect l="l" t="t" r="r" b="b"/>
              <a:pathLst>
                <a:path w="168" h="168" extrusionOk="0">
                  <a:moveTo>
                    <a:pt x="167" y="1"/>
                  </a:moveTo>
                  <a:cubicBezTo>
                    <a:pt x="108" y="48"/>
                    <a:pt x="48" y="72"/>
                    <a:pt x="1" y="84"/>
                  </a:cubicBezTo>
                  <a:cubicBezTo>
                    <a:pt x="24" y="108"/>
                    <a:pt x="48" y="132"/>
                    <a:pt x="72" y="144"/>
                  </a:cubicBezTo>
                  <a:lnTo>
                    <a:pt x="132" y="167"/>
                  </a:lnTo>
                  <a:lnTo>
                    <a:pt x="167" y="120"/>
                  </a:lnTo>
                  <a:lnTo>
                    <a:pt x="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5"/>
            <p:cNvSpPr/>
            <p:nvPr/>
          </p:nvSpPr>
          <p:spPr>
            <a:xfrm>
              <a:off x="6034975" y="2788875"/>
              <a:ext cx="3875" cy="3000"/>
            </a:xfrm>
            <a:custGeom>
              <a:avLst/>
              <a:gdLst/>
              <a:ahLst/>
              <a:cxnLst/>
              <a:rect l="l" t="t" r="r" b="b"/>
              <a:pathLst>
                <a:path w="155" h="120" extrusionOk="0">
                  <a:moveTo>
                    <a:pt x="0" y="0"/>
                  </a:moveTo>
                  <a:cubicBezTo>
                    <a:pt x="48" y="48"/>
                    <a:pt x="107" y="72"/>
                    <a:pt x="155" y="119"/>
                  </a:cubicBezTo>
                  <a:cubicBezTo>
                    <a:pt x="131" y="48"/>
                    <a:pt x="7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5"/>
            <p:cNvSpPr/>
            <p:nvPr/>
          </p:nvSpPr>
          <p:spPr>
            <a:xfrm>
              <a:off x="6187975" y="2746000"/>
              <a:ext cx="4475" cy="2700"/>
            </a:xfrm>
            <a:custGeom>
              <a:avLst/>
              <a:gdLst/>
              <a:ahLst/>
              <a:cxnLst/>
              <a:rect l="l" t="t" r="r" b="b"/>
              <a:pathLst>
                <a:path w="179" h="108" extrusionOk="0">
                  <a:moveTo>
                    <a:pt x="0" y="1"/>
                  </a:moveTo>
                  <a:lnTo>
                    <a:pt x="0" y="1"/>
                  </a:lnTo>
                  <a:cubicBezTo>
                    <a:pt x="60" y="36"/>
                    <a:pt x="119" y="84"/>
                    <a:pt x="179" y="108"/>
                  </a:cubicBezTo>
                  <a:cubicBezTo>
                    <a:pt x="119" y="60"/>
                    <a:pt x="60"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5"/>
            <p:cNvSpPr/>
            <p:nvPr/>
          </p:nvSpPr>
          <p:spPr>
            <a:xfrm>
              <a:off x="6163850" y="2695400"/>
              <a:ext cx="3600" cy="3300"/>
            </a:xfrm>
            <a:custGeom>
              <a:avLst/>
              <a:gdLst/>
              <a:ahLst/>
              <a:cxnLst/>
              <a:rect l="l" t="t" r="r" b="b"/>
              <a:pathLst>
                <a:path w="144" h="132" extrusionOk="0">
                  <a:moveTo>
                    <a:pt x="1" y="1"/>
                  </a:moveTo>
                  <a:lnTo>
                    <a:pt x="1" y="132"/>
                  </a:lnTo>
                  <a:lnTo>
                    <a:pt x="144" y="132"/>
                  </a:lnTo>
                  <a:cubicBezTo>
                    <a:pt x="132" y="60"/>
                    <a:pt x="72" y="2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5"/>
            <p:cNvSpPr/>
            <p:nvPr/>
          </p:nvSpPr>
          <p:spPr>
            <a:xfrm>
              <a:off x="5345300" y="2587850"/>
              <a:ext cx="169675" cy="25125"/>
            </a:xfrm>
            <a:custGeom>
              <a:avLst/>
              <a:gdLst/>
              <a:ahLst/>
              <a:cxnLst/>
              <a:rect l="l" t="t" r="r" b="b"/>
              <a:pathLst>
                <a:path w="6787" h="1005" extrusionOk="0">
                  <a:moveTo>
                    <a:pt x="1253" y="1"/>
                  </a:moveTo>
                  <a:cubicBezTo>
                    <a:pt x="1202" y="1"/>
                    <a:pt x="1150" y="6"/>
                    <a:pt x="1096" y="16"/>
                  </a:cubicBezTo>
                  <a:cubicBezTo>
                    <a:pt x="977" y="68"/>
                    <a:pt x="849" y="97"/>
                    <a:pt x="721" y="97"/>
                  </a:cubicBezTo>
                  <a:cubicBezTo>
                    <a:pt x="643" y="97"/>
                    <a:pt x="565" y="86"/>
                    <a:pt x="489" y="64"/>
                  </a:cubicBezTo>
                  <a:cubicBezTo>
                    <a:pt x="429" y="64"/>
                    <a:pt x="370" y="64"/>
                    <a:pt x="310" y="76"/>
                  </a:cubicBezTo>
                  <a:cubicBezTo>
                    <a:pt x="179" y="159"/>
                    <a:pt x="0" y="195"/>
                    <a:pt x="36" y="409"/>
                  </a:cubicBezTo>
                  <a:cubicBezTo>
                    <a:pt x="477" y="421"/>
                    <a:pt x="905" y="397"/>
                    <a:pt x="1322" y="469"/>
                  </a:cubicBezTo>
                  <a:cubicBezTo>
                    <a:pt x="2584" y="671"/>
                    <a:pt x="3870" y="814"/>
                    <a:pt x="5144" y="885"/>
                  </a:cubicBezTo>
                  <a:cubicBezTo>
                    <a:pt x="5287" y="929"/>
                    <a:pt x="5434" y="940"/>
                    <a:pt x="5583" y="940"/>
                  </a:cubicBezTo>
                  <a:cubicBezTo>
                    <a:pt x="5723" y="940"/>
                    <a:pt x="5865" y="930"/>
                    <a:pt x="6008" y="930"/>
                  </a:cubicBezTo>
                  <a:cubicBezTo>
                    <a:pt x="6169" y="930"/>
                    <a:pt x="6330" y="942"/>
                    <a:pt x="6489" y="993"/>
                  </a:cubicBezTo>
                  <a:cubicBezTo>
                    <a:pt x="6585" y="993"/>
                    <a:pt x="6680" y="1005"/>
                    <a:pt x="6787" y="1005"/>
                  </a:cubicBezTo>
                  <a:lnTo>
                    <a:pt x="6787" y="850"/>
                  </a:lnTo>
                  <a:cubicBezTo>
                    <a:pt x="6739" y="790"/>
                    <a:pt x="6692" y="766"/>
                    <a:pt x="6644" y="719"/>
                  </a:cubicBezTo>
                  <a:cubicBezTo>
                    <a:pt x="6489" y="695"/>
                    <a:pt x="6323" y="635"/>
                    <a:pt x="6156" y="612"/>
                  </a:cubicBezTo>
                  <a:cubicBezTo>
                    <a:pt x="5311" y="540"/>
                    <a:pt x="4441" y="588"/>
                    <a:pt x="3608" y="409"/>
                  </a:cubicBezTo>
                  <a:cubicBezTo>
                    <a:pt x="3048" y="290"/>
                    <a:pt x="2465" y="278"/>
                    <a:pt x="1905" y="278"/>
                  </a:cubicBezTo>
                  <a:cubicBezTo>
                    <a:pt x="1763" y="183"/>
                    <a:pt x="1620" y="112"/>
                    <a:pt x="1465" y="40"/>
                  </a:cubicBezTo>
                  <a:cubicBezTo>
                    <a:pt x="1395" y="12"/>
                    <a:pt x="1325" y="1"/>
                    <a:pt x="1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5"/>
            <p:cNvSpPr/>
            <p:nvPr/>
          </p:nvSpPr>
          <p:spPr>
            <a:xfrm>
              <a:off x="6104975" y="2650775"/>
              <a:ext cx="133625" cy="19600"/>
            </a:xfrm>
            <a:custGeom>
              <a:avLst/>
              <a:gdLst/>
              <a:ahLst/>
              <a:cxnLst/>
              <a:rect l="l" t="t" r="r" b="b"/>
              <a:pathLst>
                <a:path w="5345" h="784" extrusionOk="0">
                  <a:moveTo>
                    <a:pt x="822" y="0"/>
                  </a:moveTo>
                  <a:cubicBezTo>
                    <a:pt x="642" y="0"/>
                    <a:pt x="459" y="16"/>
                    <a:pt x="277" y="16"/>
                  </a:cubicBezTo>
                  <a:cubicBezTo>
                    <a:pt x="228" y="16"/>
                    <a:pt x="178" y="14"/>
                    <a:pt x="129" y="12"/>
                  </a:cubicBezTo>
                  <a:lnTo>
                    <a:pt x="129" y="12"/>
                  </a:lnTo>
                  <a:cubicBezTo>
                    <a:pt x="1" y="276"/>
                    <a:pt x="126" y="289"/>
                    <a:pt x="262" y="289"/>
                  </a:cubicBezTo>
                  <a:cubicBezTo>
                    <a:pt x="278" y="289"/>
                    <a:pt x="295" y="289"/>
                    <a:pt x="311" y="289"/>
                  </a:cubicBezTo>
                  <a:cubicBezTo>
                    <a:pt x="398" y="289"/>
                    <a:pt x="478" y="295"/>
                    <a:pt x="486" y="369"/>
                  </a:cubicBezTo>
                  <a:cubicBezTo>
                    <a:pt x="641" y="464"/>
                    <a:pt x="808" y="476"/>
                    <a:pt x="963" y="476"/>
                  </a:cubicBezTo>
                  <a:cubicBezTo>
                    <a:pt x="1939" y="512"/>
                    <a:pt x="2891" y="595"/>
                    <a:pt x="3856" y="714"/>
                  </a:cubicBezTo>
                  <a:cubicBezTo>
                    <a:pt x="4186" y="754"/>
                    <a:pt x="4528" y="784"/>
                    <a:pt x="4865" y="784"/>
                  </a:cubicBezTo>
                  <a:cubicBezTo>
                    <a:pt x="5026" y="784"/>
                    <a:pt x="5186" y="777"/>
                    <a:pt x="5344" y="762"/>
                  </a:cubicBezTo>
                  <a:cubicBezTo>
                    <a:pt x="5344" y="607"/>
                    <a:pt x="5308" y="512"/>
                    <a:pt x="5130" y="476"/>
                  </a:cubicBezTo>
                  <a:cubicBezTo>
                    <a:pt x="5011" y="464"/>
                    <a:pt x="4868" y="476"/>
                    <a:pt x="4761" y="381"/>
                  </a:cubicBezTo>
                  <a:cubicBezTo>
                    <a:pt x="4748" y="384"/>
                    <a:pt x="4737" y="385"/>
                    <a:pt x="4727" y="385"/>
                  </a:cubicBezTo>
                  <a:cubicBezTo>
                    <a:pt x="4699" y="385"/>
                    <a:pt x="4676" y="374"/>
                    <a:pt x="4642" y="357"/>
                  </a:cubicBezTo>
                  <a:cubicBezTo>
                    <a:pt x="4165" y="238"/>
                    <a:pt x="3653" y="238"/>
                    <a:pt x="3165" y="238"/>
                  </a:cubicBezTo>
                  <a:cubicBezTo>
                    <a:pt x="3151" y="245"/>
                    <a:pt x="3139" y="248"/>
                    <a:pt x="3129" y="248"/>
                  </a:cubicBezTo>
                  <a:cubicBezTo>
                    <a:pt x="3103" y="248"/>
                    <a:pt x="3083" y="231"/>
                    <a:pt x="3058" y="214"/>
                  </a:cubicBezTo>
                  <a:cubicBezTo>
                    <a:pt x="2899" y="130"/>
                    <a:pt x="2733" y="108"/>
                    <a:pt x="2565" y="108"/>
                  </a:cubicBezTo>
                  <a:cubicBezTo>
                    <a:pt x="2389" y="108"/>
                    <a:pt x="2211" y="132"/>
                    <a:pt x="2037" y="132"/>
                  </a:cubicBezTo>
                  <a:cubicBezTo>
                    <a:pt x="1931" y="132"/>
                    <a:pt x="1826" y="123"/>
                    <a:pt x="1725" y="95"/>
                  </a:cubicBezTo>
                  <a:cubicBezTo>
                    <a:pt x="1668" y="131"/>
                    <a:pt x="1610" y="147"/>
                    <a:pt x="1552" y="147"/>
                  </a:cubicBezTo>
                  <a:cubicBezTo>
                    <a:pt x="1475" y="147"/>
                    <a:pt x="1400" y="119"/>
                    <a:pt x="1332" y="71"/>
                  </a:cubicBezTo>
                  <a:cubicBezTo>
                    <a:pt x="1167" y="15"/>
                    <a:pt x="996"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5"/>
            <p:cNvSpPr/>
            <p:nvPr/>
          </p:nvSpPr>
          <p:spPr>
            <a:xfrm>
              <a:off x="5213725" y="2497625"/>
              <a:ext cx="30700" cy="93625"/>
            </a:xfrm>
            <a:custGeom>
              <a:avLst/>
              <a:gdLst/>
              <a:ahLst/>
              <a:cxnLst/>
              <a:rect l="l" t="t" r="r" b="b"/>
              <a:pathLst>
                <a:path w="1228" h="3745" extrusionOk="0">
                  <a:moveTo>
                    <a:pt x="321" y="0"/>
                  </a:moveTo>
                  <a:cubicBezTo>
                    <a:pt x="281" y="0"/>
                    <a:pt x="248" y="19"/>
                    <a:pt x="227" y="53"/>
                  </a:cubicBezTo>
                  <a:cubicBezTo>
                    <a:pt x="1" y="708"/>
                    <a:pt x="239" y="1411"/>
                    <a:pt x="108" y="2078"/>
                  </a:cubicBezTo>
                  <a:cubicBezTo>
                    <a:pt x="120" y="2578"/>
                    <a:pt x="60" y="3066"/>
                    <a:pt x="168" y="3554"/>
                  </a:cubicBezTo>
                  <a:cubicBezTo>
                    <a:pt x="203" y="3625"/>
                    <a:pt x="239" y="3685"/>
                    <a:pt x="299" y="3744"/>
                  </a:cubicBezTo>
                  <a:cubicBezTo>
                    <a:pt x="346" y="3744"/>
                    <a:pt x="382" y="3732"/>
                    <a:pt x="418" y="3732"/>
                  </a:cubicBezTo>
                  <a:lnTo>
                    <a:pt x="465" y="2304"/>
                  </a:lnTo>
                  <a:cubicBezTo>
                    <a:pt x="525" y="2232"/>
                    <a:pt x="560" y="2137"/>
                    <a:pt x="525" y="2042"/>
                  </a:cubicBezTo>
                  <a:lnTo>
                    <a:pt x="525" y="2006"/>
                  </a:lnTo>
                  <a:cubicBezTo>
                    <a:pt x="537" y="2042"/>
                    <a:pt x="560" y="2078"/>
                    <a:pt x="572" y="2113"/>
                  </a:cubicBezTo>
                  <a:cubicBezTo>
                    <a:pt x="632" y="2244"/>
                    <a:pt x="680" y="2363"/>
                    <a:pt x="703" y="2494"/>
                  </a:cubicBezTo>
                  <a:cubicBezTo>
                    <a:pt x="691" y="2542"/>
                    <a:pt x="703" y="2578"/>
                    <a:pt x="715" y="2601"/>
                  </a:cubicBezTo>
                  <a:cubicBezTo>
                    <a:pt x="811" y="2685"/>
                    <a:pt x="799" y="2828"/>
                    <a:pt x="834" y="2935"/>
                  </a:cubicBezTo>
                  <a:lnTo>
                    <a:pt x="977" y="3066"/>
                  </a:lnTo>
                  <a:cubicBezTo>
                    <a:pt x="1014" y="3076"/>
                    <a:pt x="1045" y="3081"/>
                    <a:pt x="1071" y="3081"/>
                  </a:cubicBezTo>
                  <a:cubicBezTo>
                    <a:pt x="1192" y="3081"/>
                    <a:pt x="1217" y="2978"/>
                    <a:pt x="1227" y="2851"/>
                  </a:cubicBezTo>
                  <a:lnTo>
                    <a:pt x="1227" y="2649"/>
                  </a:lnTo>
                  <a:cubicBezTo>
                    <a:pt x="1227" y="2518"/>
                    <a:pt x="1192" y="2387"/>
                    <a:pt x="1168" y="2256"/>
                  </a:cubicBezTo>
                  <a:cubicBezTo>
                    <a:pt x="1132" y="2173"/>
                    <a:pt x="1132" y="2066"/>
                    <a:pt x="1108" y="1958"/>
                  </a:cubicBezTo>
                  <a:cubicBezTo>
                    <a:pt x="1072" y="1851"/>
                    <a:pt x="1061" y="1756"/>
                    <a:pt x="1025" y="1649"/>
                  </a:cubicBezTo>
                  <a:cubicBezTo>
                    <a:pt x="941" y="1113"/>
                    <a:pt x="1001" y="554"/>
                    <a:pt x="834" y="30"/>
                  </a:cubicBezTo>
                  <a:lnTo>
                    <a:pt x="418" y="30"/>
                  </a:lnTo>
                  <a:cubicBezTo>
                    <a:pt x="383" y="10"/>
                    <a:pt x="350"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5"/>
            <p:cNvSpPr/>
            <p:nvPr/>
          </p:nvSpPr>
          <p:spPr>
            <a:xfrm>
              <a:off x="6023950" y="2648825"/>
              <a:ext cx="80400" cy="12375"/>
            </a:xfrm>
            <a:custGeom>
              <a:avLst/>
              <a:gdLst/>
              <a:ahLst/>
              <a:cxnLst/>
              <a:rect l="l" t="t" r="r" b="b"/>
              <a:pathLst>
                <a:path w="3216" h="495" extrusionOk="0">
                  <a:moveTo>
                    <a:pt x="488" y="1"/>
                  </a:moveTo>
                  <a:cubicBezTo>
                    <a:pt x="373" y="1"/>
                    <a:pt x="258" y="6"/>
                    <a:pt x="144" y="18"/>
                  </a:cubicBezTo>
                  <a:cubicBezTo>
                    <a:pt x="96" y="101"/>
                    <a:pt x="60" y="185"/>
                    <a:pt x="1" y="280"/>
                  </a:cubicBezTo>
                  <a:cubicBezTo>
                    <a:pt x="692" y="389"/>
                    <a:pt x="1383" y="436"/>
                    <a:pt x="2074" y="436"/>
                  </a:cubicBezTo>
                  <a:cubicBezTo>
                    <a:pt x="2288" y="436"/>
                    <a:pt x="2502" y="431"/>
                    <a:pt x="2715" y="423"/>
                  </a:cubicBezTo>
                  <a:cubicBezTo>
                    <a:pt x="2811" y="256"/>
                    <a:pt x="3215" y="494"/>
                    <a:pt x="3156" y="113"/>
                  </a:cubicBezTo>
                  <a:cubicBezTo>
                    <a:pt x="3073" y="74"/>
                    <a:pt x="2983" y="67"/>
                    <a:pt x="2891" y="67"/>
                  </a:cubicBezTo>
                  <a:cubicBezTo>
                    <a:pt x="2834" y="67"/>
                    <a:pt x="2776" y="70"/>
                    <a:pt x="2719" y="70"/>
                  </a:cubicBezTo>
                  <a:cubicBezTo>
                    <a:pt x="2614" y="70"/>
                    <a:pt x="2511" y="60"/>
                    <a:pt x="2418" y="6"/>
                  </a:cubicBezTo>
                  <a:lnTo>
                    <a:pt x="2418" y="18"/>
                  </a:lnTo>
                  <a:cubicBezTo>
                    <a:pt x="2221" y="62"/>
                    <a:pt x="2024" y="77"/>
                    <a:pt x="1827" y="77"/>
                  </a:cubicBezTo>
                  <a:cubicBezTo>
                    <a:pt x="1383" y="77"/>
                    <a:pt x="935"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5"/>
            <p:cNvSpPr/>
            <p:nvPr/>
          </p:nvSpPr>
          <p:spPr>
            <a:xfrm>
              <a:off x="5796850" y="2660850"/>
              <a:ext cx="105975" cy="12550"/>
            </a:xfrm>
            <a:custGeom>
              <a:avLst/>
              <a:gdLst/>
              <a:ahLst/>
              <a:cxnLst/>
              <a:rect l="l" t="t" r="r" b="b"/>
              <a:pathLst>
                <a:path w="4239" h="502" extrusionOk="0">
                  <a:moveTo>
                    <a:pt x="649" y="0"/>
                  </a:moveTo>
                  <a:cubicBezTo>
                    <a:pt x="433" y="0"/>
                    <a:pt x="217" y="17"/>
                    <a:pt x="0" y="61"/>
                  </a:cubicBezTo>
                  <a:cubicBezTo>
                    <a:pt x="274" y="107"/>
                    <a:pt x="514" y="228"/>
                    <a:pt x="795" y="228"/>
                  </a:cubicBezTo>
                  <a:cubicBezTo>
                    <a:pt x="808" y="228"/>
                    <a:pt x="821" y="228"/>
                    <a:pt x="834" y="228"/>
                  </a:cubicBezTo>
                  <a:cubicBezTo>
                    <a:pt x="909" y="222"/>
                    <a:pt x="984" y="220"/>
                    <a:pt x="1058" y="220"/>
                  </a:cubicBezTo>
                  <a:cubicBezTo>
                    <a:pt x="1645" y="220"/>
                    <a:pt x="2216" y="375"/>
                    <a:pt x="2786" y="502"/>
                  </a:cubicBezTo>
                  <a:cubicBezTo>
                    <a:pt x="2822" y="466"/>
                    <a:pt x="2870" y="418"/>
                    <a:pt x="2929" y="371"/>
                  </a:cubicBezTo>
                  <a:lnTo>
                    <a:pt x="3072" y="371"/>
                  </a:lnTo>
                  <a:cubicBezTo>
                    <a:pt x="3094" y="399"/>
                    <a:pt x="3120" y="415"/>
                    <a:pt x="3150" y="415"/>
                  </a:cubicBezTo>
                  <a:cubicBezTo>
                    <a:pt x="3170" y="415"/>
                    <a:pt x="3191" y="408"/>
                    <a:pt x="3215" y="394"/>
                  </a:cubicBezTo>
                  <a:cubicBezTo>
                    <a:pt x="3388" y="400"/>
                    <a:pt x="3560" y="415"/>
                    <a:pt x="3731" y="415"/>
                  </a:cubicBezTo>
                  <a:cubicBezTo>
                    <a:pt x="3903" y="415"/>
                    <a:pt x="4072" y="400"/>
                    <a:pt x="4239" y="347"/>
                  </a:cubicBezTo>
                  <a:cubicBezTo>
                    <a:pt x="3429" y="132"/>
                    <a:pt x="2572" y="180"/>
                    <a:pt x="1739" y="85"/>
                  </a:cubicBezTo>
                  <a:cubicBezTo>
                    <a:pt x="1379" y="47"/>
                    <a:pt x="1015" y="0"/>
                    <a:pt x="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5"/>
            <p:cNvSpPr/>
            <p:nvPr/>
          </p:nvSpPr>
          <p:spPr>
            <a:xfrm>
              <a:off x="5208500" y="2576575"/>
              <a:ext cx="30250" cy="38225"/>
            </a:xfrm>
            <a:custGeom>
              <a:avLst/>
              <a:gdLst/>
              <a:ahLst/>
              <a:cxnLst/>
              <a:rect l="l" t="t" r="r" b="b"/>
              <a:pathLst>
                <a:path w="1210" h="1529" extrusionOk="0">
                  <a:moveTo>
                    <a:pt x="219" y="1"/>
                  </a:moveTo>
                  <a:cubicBezTo>
                    <a:pt x="172" y="1"/>
                    <a:pt x="115" y="9"/>
                    <a:pt x="43" y="27"/>
                  </a:cubicBezTo>
                  <a:cubicBezTo>
                    <a:pt x="43" y="444"/>
                    <a:pt x="293" y="848"/>
                    <a:pt x="79" y="1289"/>
                  </a:cubicBezTo>
                  <a:cubicBezTo>
                    <a:pt x="1" y="1445"/>
                    <a:pt x="111" y="1528"/>
                    <a:pt x="321" y="1528"/>
                  </a:cubicBezTo>
                  <a:cubicBezTo>
                    <a:pt x="335" y="1528"/>
                    <a:pt x="350" y="1528"/>
                    <a:pt x="365" y="1527"/>
                  </a:cubicBezTo>
                  <a:cubicBezTo>
                    <a:pt x="722" y="1515"/>
                    <a:pt x="1008" y="1420"/>
                    <a:pt x="1210" y="1146"/>
                  </a:cubicBezTo>
                  <a:cubicBezTo>
                    <a:pt x="1139" y="1039"/>
                    <a:pt x="1020" y="1039"/>
                    <a:pt x="912" y="1039"/>
                  </a:cubicBezTo>
                  <a:cubicBezTo>
                    <a:pt x="674" y="1003"/>
                    <a:pt x="603" y="789"/>
                    <a:pt x="484" y="622"/>
                  </a:cubicBezTo>
                  <a:lnTo>
                    <a:pt x="460" y="610"/>
                  </a:lnTo>
                  <a:cubicBezTo>
                    <a:pt x="281" y="473"/>
                    <a:pt x="577" y="1"/>
                    <a:pt x="2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5"/>
            <p:cNvSpPr/>
            <p:nvPr/>
          </p:nvSpPr>
          <p:spPr>
            <a:xfrm>
              <a:off x="5233675" y="2483475"/>
              <a:ext cx="17000" cy="84725"/>
            </a:xfrm>
            <a:custGeom>
              <a:avLst/>
              <a:gdLst/>
              <a:ahLst/>
              <a:cxnLst/>
              <a:rect l="l" t="t" r="r" b="b"/>
              <a:pathLst>
                <a:path w="680" h="3389" extrusionOk="0">
                  <a:moveTo>
                    <a:pt x="179" y="0"/>
                  </a:moveTo>
                  <a:cubicBezTo>
                    <a:pt x="1" y="167"/>
                    <a:pt x="60" y="381"/>
                    <a:pt x="24" y="596"/>
                  </a:cubicBezTo>
                  <a:lnTo>
                    <a:pt x="72" y="2429"/>
                  </a:lnTo>
                  <a:cubicBezTo>
                    <a:pt x="84" y="2501"/>
                    <a:pt x="132" y="2548"/>
                    <a:pt x="179" y="2608"/>
                  </a:cubicBezTo>
                  <a:cubicBezTo>
                    <a:pt x="191" y="2691"/>
                    <a:pt x="203" y="2763"/>
                    <a:pt x="215" y="2858"/>
                  </a:cubicBezTo>
                  <a:cubicBezTo>
                    <a:pt x="263" y="2941"/>
                    <a:pt x="263" y="3084"/>
                    <a:pt x="334" y="3179"/>
                  </a:cubicBezTo>
                  <a:cubicBezTo>
                    <a:pt x="346" y="3227"/>
                    <a:pt x="370" y="3275"/>
                    <a:pt x="370" y="3322"/>
                  </a:cubicBezTo>
                  <a:cubicBezTo>
                    <a:pt x="370" y="3346"/>
                    <a:pt x="382" y="3358"/>
                    <a:pt x="394" y="3382"/>
                  </a:cubicBezTo>
                  <a:cubicBezTo>
                    <a:pt x="397" y="3386"/>
                    <a:pt x="405" y="3388"/>
                    <a:pt x="416" y="3388"/>
                  </a:cubicBezTo>
                  <a:cubicBezTo>
                    <a:pt x="436" y="3388"/>
                    <a:pt x="465" y="3378"/>
                    <a:pt x="489" y="3346"/>
                  </a:cubicBezTo>
                  <a:cubicBezTo>
                    <a:pt x="513" y="3298"/>
                    <a:pt x="560" y="3239"/>
                    <a:pt x="584" y="3203"/>
                  </a:cubicBezTo>
                  <a:cubicBezTo>
                    <a:pt x="608" y="3179"/>
                    <a:pt x="632" y="3167"/>
                    <a:pt x="667" y="3155"/>
                  </a:cubicBezTo>
                  <a:cubicBezTo>
                    <a:pt x="679" y="3096"/>
                    <a:pt x="667" y="3036"/>
                    <a:pt x="644" y="2977"/>
                  </a:cubicBezTo>
                  <a:cubicBezTo>
                    <a:pt x="608" y="2882"/>
                    <a:pt x="548" y="2822"/>
                    <a:pt x="489" y="2751"/>
                  </a:cubicBezTo>
                  <a:cubicBezTo>
                    <a:pt x="394" y="2167"/>
                    <a:pt x="298" y="1608"/>
                    <a:pt x="191" y="1024"/>
                  </a:cubicBezTo>
                  <a:cubicBezTo>
                    <a:pt x="191" y="679"/>
                    <a:pt x="179" y="346"/>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5"/>
            <p:cNvSpPr/>
            <p:nvPr/>
          </p:nvSpPr>
          <p:spPr>
            <a:xfrm>
              <a:off x="5259575" y="2579200"/>
              <a:ext cx="55100" cy="14025"/>
            </a:xfrm>
            <a:custGeom>
              <a:avLst/>
              <a:gdLst/>
              <a:ahLst/>
              <a:cxnLst/>
              <a:rect l="l" t="t" r="r" b="b"/>
              <a:pathLst>
                <a:path w="2204" h="561" extrusionOk="0">
                  <a:moveTo>
                    <a:pt x="309" y="1"/>
                  </a:moveTo>
                  <a:cubicBezTo>
                    <a:pt x="265" y="1"/>
                    <a:pt x="217" y="27"/>
                    <a:pt x="155" y="88"/>
                  </a:cubicBezTo>
                  <a:cubicBezTo>
                    <a:pt x="108" y="184"/>
                    <a:pt x="0" y="339"/>
                    <a:pt x="191" y="350"/>
                  </a:cubicBezTo>
                  <a:cubicBezTo>
                    <a:pt x="664" y="394"/>
                    <a:pt x="1107" y="520"/>
                    <a:pt x="1566" y="520"/>
                  </a:cubicBezTo>
                  <a:cubicBezTo>
                    <a:pt x="1603" y="520"/>
                    <a:pt x="1641" y="519"/>
                    <a:pt x="1679" y="517"/>
                  </a:cubicBezTo>
                  <a:cubicBezTo>
                    <a:pt x="1756" y="549"/>
                    <a:pt x="1833" y="560"/>
                    <a:pt x="1907" y="560"/>
                  </a:cubicBezTo>
                  <a:cubicBezTo>
                    <a:pt x="1972" y="560"/>
                    <a:pt x="2035" y="552"/>
                    <a:pt x="2096" y="541"/>
                  </a:cubicBezTo>
                  <a:cubicBezTo>
                    <a:pt x="2132" y="529"/>
                    <a:pt x="2155" y="505"/>
                    <a:pt x="2191" y="481"/>
                  </a:cubicBezTo>
                  <a:cubicBezTo>
                    <a:pt x="2203" y="458"/>
                    <a:pt x="2203" y="410"/>
                    <a:pt x="2203" y="386"/>
                  </a:cubicBezTo>
                  <a:cubicBezTo>
                    <a:pt x="2191" y="350"/>
                    <a:pt x="2155" y="327"/>
                    <a:pt x="2144" y="291"/>
                  </a:cubicBezTo>
                  <a:cubicBezTo>
                    <a:pt x="2096" y="243"/>
                    <a:pt x="2036" y="208"/>
                    <a:pt x="1965" y="184"/>
                  </a:cubicBezTo>
                  <a:cubicBezTo>
                    <a:pt x="1811" y="161"/>
                    <a:pt x="1662" y="93"/>
                    <a:pt x="1511" y="93"/>
                  </a:cubicBezTo>
                  <a:cubicBezTo>
                    <a:pt x="1429" y="93"/>
                    <a:pt x="1347" y="113"/>
                    <a:pt x="1263" y="172"/>
                  </a:cubicBezTo>
                  <a:cubicBezTo>
                    <a:pt x="1148" y="172"/>
                    <a:pt x="1032" y="182"/>
                    <a:pt x="916" y="182"/>
                  </a:cubicBezTo>
                  <a:cubicBezTo>
                    <a:pt x="753" y="182"/>
                    <a:pt x="589" y="162"/>
                    <a:pt x="429" y="65"/>
                  </a:cubicBezTo>
                  <a:cubicBezTo>
                    <a:pt x="389" y="24"/>
                    <a:pt x="351" y="1"/>
                    <a:pt x="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5"/>
            <p:cNvSpPr/>
            <p:nvPr/>
          </p:nvSpPr>
          <p:spPr>
            <a:xfrm>
              <a:off x="5311950" y="2586150"/>
              <a:ext cx="41100" cy="12325"/>
            </a:xfrm>
            <a:custGeom>
              <a:avLst/>
              <a:gdLst/>
              <a:ahLst/>
              <a:cxnLst/>
              <a:rect l="l" t="t" r="r" b="b"/>
              <a:pathLst>
                <a:path w="1644" h="493" extrusionOk="0">
                  <a:moveTo>
                    <a:pt x="334" y="1"/>
                  </a:moveTo>
                  <a:cubicBezTo>
                    <a:pt x="299" y="1"/>
                    <a:pt x="275" y="13"/>
                    <a:pt x="239" y="13"/>
                  </a:cubicBezTo>
                  <a:cubicBezTo>
                    <a:pt x="215" y="25"/>
                    <a:pt x="203" y="37"/>
                    <a:pt x="168" y="61"/>
                  </a:cubicBezTo>
                  <a:cubicBezTo>
                    <a:pt x="144" y="120"/>
                    <a:pt x="108" y="168"/>
                    <a:pt x="84" y="203"/>
                  </a:cubicBezTo>
                  <a:cubicBezTo>
                    <a:pt x="1" y="251"/>
                    <a:pt x="1" y="287"/>
                    <a:pt x="84" y="322"/>
                  </a:cubicBezTo>
                  <a:cubicBezTo>
                    <a:pt x="428" y="391"/>
                    <a:pt x="771" y="492"/>
                    <a:pt x="1128" y="492"/>
                  </a:cubicBezTo>
                  <a:cubicBezTo>
                    <a:pt x="1204" y="492"/>
                    <a:pt x="1281" y="488"/>
                    <a:pt x="1358" y="477"/>
                  </a:cubicBezTo>
                  <a:cubicBezTo>
                    <a:pt x="1465" y="382"/>
                    <a:pt x="1549" y="311"/>
                    <a:pt x="1644" y="227"/>
                  </a:cubicBezTo>
                  <a:cubicBezTo>
                    <a:pt x="1573" y="108"/>
                    <a:pt x="1430" y="72"/>
                    <a:pt x="1311" y="61"/>
                  </a:cubicBezTo>
                  <a:lnTo>
                    <a:pt x="1120" y="61"/>
                  </a:lnTo>
                  <a:cubicBezTo>
                    <a:pt x="1017" y="61"/>
                    <a:pt x="919" y="66"/>
                    <a:pt x="819" y="66"/>
                  </a:cubicBezTo>
                  <a:cubicBezTo>
                    <a:pt x="770" y="66"/>
                    <a:pt x="719" y="64"/>
                    <a:pt x="668" y="61"/>
                  </a:cubicBezTo>
                  <a:cubicBezTo>
                    <a:pt x="584" y="37"/>
                    <a:pt x="513" y="25"/>
                    <a:pt x="418" y="13"/>
                  </a:cubicBezTo>
                  <a:cubicBezTo>
                    <a:pt x="394" y="1"/>
                    <a:pt x="358"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5"/>
            <p:cNvSpPr/>
            <p:nvPr/>
          </p:nvSpPr>
          <p:spPr>
            <a:xfrm>
              <a:off x="5634625" y="2652250"/>
              <a:ext cx="36025" cy="7500"/>
            </a:xfrm>
            <a:custGeom>
              <a:avLst/>
              <a:gdLst/>
              <a:ahLst/>
              <a:cxnLst/>
              <a:rect l="l" t="t" r="r" b="b"/>
              <a:pathLst>
                <a:path w="1441" h="300" extrusionOk="0">
                  <a:moveTo>
                    <a:pt x="1239" y="0"/>
                  </a:moveTo>
                  <a:cubicBezTo>
                    <a:pt x="1160" y="99"/>
                    <a:pt x="1081" y="132"/>
                    <a:pt x="998" y="132"/>
                  </a:cubicBezTo>
                  <a:cubicBezTo>
                    <a:pt x="931" y="132"/>
                    <a:pt x="861" y="110"/>
                    <a:pt x="786" y="84"/>
                  </a:cubicBezTo>
                  <a:cubicBezTo>
                    <a:pt x="667" y="30"/>
                    <a:pt x="548" y="3"/>
                    <a:pt x="420" y="3"/>
                  </a:cubicBezTo>
                  <a:cubicBezTo>
                    <a:pt x="292" y="3"/>
                    <a:pt x="155" y="30"/>
                    <a:pt x="0" y="84"/>
                  </a:cubicBezTo>
                  <a:cubicBezTo>
                    <a:pt x="266" y="256"/>
                    <a:pt x="529" y="299"/>
                    <a:pt x="783" y="299"/>
                  </a:cubicBezTo>
                  <a:cubicBezTo>
                    <a:pt x="984" y="299"/>
                    <a:pt x="1180" y="273"/>
                    <a:pt x="1370" y="262"/>
                  </a:cubicBezTo>
                  <a:cubicBezTo>
                    <a:pt x="1441" y="262"/>
                    <a:pt x="1405" y="95"/>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5"/>
            <p:cNvSpPr/>
            <p:nvPr/>
          </p:nvSpPr>
          <p:spPr>
            <a:xfrm>
              <a:off x="5252425" y="2561075"/>
              <a:ext cx="17900" cy="19750"/>
            </a:xfrm>
            <a:custGeom>
              <a:avLst/>
              <a:gdLst/>
              <a:ahLst/>
              <a:cxnLst/>
              <a:rect l="l" t="t" r="r" b="b"/>
              <a:pathLst>
                <a:path w="716" h="790" extrusionOk="0">
                  <a:moveTo>
                    <a:pt x="317" y="1"/>
                  </a:moveTo>
                  <a:cubicBezTo>
                    <a:pt x="307" y="1"/>
                    <a:pt x="297" y="2"/>
                    <a:pt x="286" y="4"/>
                  </a:cubicBezTo>
                  <a:cubicBezTo>
                    <a:pt x="203" y="40"/>
                    <a:pt x="120" y="75"/>
                    <a:pt x="48" y="135"/>
                  </a:cubicBezTo>
                  <a:cubicBezTo>
                    <a:pt x="36" y="171"/>
                    <a:pt x="25" y="182"/>
                    <a:pt x="1" y="218"/>
                  </a:cubicBezTo>
                  <a:cubicBezTo>
                    <a:pt x="96" y="468"/>
                    <a:pt x="286" y="611"/>
                    <a:pt x="465" y="790"/>
                  </a:cubicBezTo>
                  <a:lnTo>
                    <a:pt x="715" y="790"/>
                  </a:lnTo>
                  <a:cubicBezTo>
                    <a:pt x="632" y="552"/>
                    <a:pt x="536" y="313"/>
                    <a:pt x="441" y="63"/>
                  </a:cubicBezTo>
                  <a:cubicBezTo>
                    <a:pt x="412" y="24"/>
                    <a:pt x="366" y="1"/>
                    <a:pt x="3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5"/>
            <p:cNvSpPr/>
            <p:nvPr/>
          </p:nvSpPr>
          <p:spPr>
            <a:xfrm>
              <a:off x="5902500" y="2669800"/>
              <a:ext cx="39025" cy="8350"/>
            </a:xfrm>
            <a:custGeom>
              <a:avLst/>
              <a:gdLst/>
              <a:ahLst/>
              <a:cxnLst/>
              <a:rect l="l" t="t" r="r" b="b"/>
              <a:pathLst>
                <a:path w="1561" h="334" extrusionOk="0">
                  <a:moveTo>
                    <a:pt x="1" y="1"/>
                  </a:moveTo>
                  <a:cubicBezTo>
                    <a:pt x="84" y="149"/>
                    <a:pt x="200" y="179"/>
                    <a:pt x="325" y="179"/>
                  </a:cubicBezTo>
                  <a:cubicBezTo>
                    <a:pt x="409" y="179"/>
                    <a:pt x="496" y="166"/>
                    <a:pt x="580" y="166"/>
                  </a:cubicBezTo>
                  <a:cubicBezTo>
                    <a:pt x="622" y="166"/>
                    <a:pt x="664" y="169"/>
                    <a:pt x="703" y="179"/>
                  </a:cubicBezTo>
                  <a:cubicBezTo>
                    <a:pt x="747" y="211"/>
                    <a:pt x="798" y="225"/>
                    <a:pt x="848" y="225"/>
                  </a:cubicBezTo>
                  <a:cubicBezTo>
                    <a:pt x="893" y="225"/>
                    <a:pt x="938" y="214"/>
                    <a:pt x="977" y="191"/>
                  </a:cubicBezTo>
                  <a:cubicBezTo>
                    <a:pt x="1096" y="191"/>
                    <a:pt x="1215" y="215"/>
                    <a:pt x="1275" y="334"/>
                  </a:cubicBezTo>
                  <a:cubicBezTo>
                    <a:pt x="1406" y="334"/>
                    <a:pt x="1501" y="298"/>
                    <a:pt x="1561" y="191"/>
                  </a:cubicBezTo>
                  <a:cubicBezTo>
                    <a:pt x="1295" y="49"/>
                    <a:pt x="1012" y="33"/>
                    <a:pt x="725" y="33"/>
                  </a:cubicBezTo>
                  <a:cubicBezTo>
                    <a:pt x="644" y="33"/>
                    <a:pt x="562" y="34"/>
                    <a:pt x="480" y="34"/>
                  </a:cubicBezTo>
                  <a:cubicBezTo>
                    <a:pt x="320" y="34"/>
                    <a:pt x="159" y="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5"/>
            <p:cNvSpPr/>
            <p:nvPr/>
          </p:nvSpPr>
          <p:spPr>
            <a:xfrm>
              <a:off x="5446800" y="2630400"/>
              <a:ext cx="36050" cy="5425"/>
            </a:xfrm>
            <a:custGeom>
              <a:avLst/>
              <a:gdLst/>
              <a:ahLst/>
              <a:cxnLst/>
              <a:rect l="l" t="t" r="r" b="b"/>
              <a:pathLst>
                <a:path w="1442" h="217" extrusionOk="0">
                  <a:moveTo>
                    <a:pt x="708" y="0"/>
                  </a:moveTo>
                  <a:cubicBezTo>
                    <a:pt x="540" y="0"/>
                    <a:pt x="371" y="12"/>
                    <a:pt x="202" y="12"/>
                  </a:cubicBezTo>
                  <a:cubicBezTo>
                    <a:pt x="135" y="12"/>
                    <a:pt x="68" y="10"/>
                    <a:pt x="0" y="5"/>
                  </a:cubicBezTo>
                  <a:lnTo>
                    <a:pt x="0" y="5"/>
                  </a:lnTo>
                  <a:cubicBezTo>
                    <a:pt x="112" y="172"/>
                    <a:pt x="274" y="216"/>
                    <a:pt x="453" y="216"/>
                  </a:cubicBezTo>
                  <a:cubicBezTo>
                    <a:pt x="503" y="216"/>
                    <a:pt x="555" y="213"/>
                    <a:pt x="608" y="207"/>
                  </a:cubicBezTo>
                  <a:cubicBezTo>
                    <a:pt x="893" y="184"/>
                    <a:pt x="1155" y="160"/>
                    <a:pt x="1441" y="148"/>
                  </a:cubicBezTo>
                  <a:cubicBezTo>
                    <a:pt x="1202" y="25"/>
                    <a:pt x="956"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5"/>
            <p:cNvSpPr/>
            <p:nvPr/>
          </p:nvSpPr>
          <p:spPr>
            <a:xfrm>
              <a:off x="5581050" y="2619650"/>
              <a:ext cx="37525" cy="4150"/>
            </a:xfrm>
            <a:custGeom>
              <a:avLst/>
              <a:gdLst/>
              <a:ahLst/>
              <a:cxnLst/>
              <a:rect l="l" t="t" r="r" b="b"/>
              <a:pathLst>
                <a:path w="1501" h="166" extrusionOk="0">
                  <a:moveTo>
                    <a:pt x="888" y="0"/>
                  </a:moveTo>
                  <a:cubicBezTo>
                    <a:pt x="653" y="0"/>
                    <a:pt x="415" y="38"/>
                    <a:pt x="174" y="38"/>
                  </a:cubicBezTo>
                  <a:cubicBezTo>
                    <a:pt x="116" y="38"/>
                    <a:pt x="58" y="36"/>
                    <a:pt x="0" y="30"/>
                  </a:cubicBezTo>
                  <a:lnTo>
                    <a:pt x="0" y="30"/>
                  </a:lnTo>
                  <a:cubicBezTo>
                    <a:pt x="274" y="137"/>
                    <a:pt x="555" y="165"/>
                    <a:pt x="837" y="165"/>
                  </a:cubicBezTo>
                  <a:cubicBezTo>
                    <a:pt x="1058" y="165"/>
                    <a:pt x="1281" y="148"/>
                    <a:pt x="1500" y="137"/>
                  </a:cubicBezTo>
                  <a:cubicBezTo>
                    <a:pt x="1298" y="29"/>
                    <a:pt x="1094" y="0"/>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5"/>
            <p:cNvSpPr/>
            <p:nvPr/>
          </p:nvSpPr>
          <p:spPr>
            <a:xfrm>
              <a:off x="5473875" y="2609075"/>
              <a:ext cx="33675" cy="3950"/>
            </a:xfrm>
            <a:custGeom>
              <a:avLst/>
              <a:gdLst/>
              <a:ahLst/>
              <a:cxnLst/>
              <a:rect l="l" t="t" r="r" b="b"/>
              <a:pathLst>
                <a:path w="1347" h="158" extrusionOk="0">
                  <a:moveTo>
                    <a:pt x="710" y="1"/>
                  </a:moveTo>
                  <a:cubicBezTo>
                    <a:pt x="475" y="1"/>
                    <a:pt x="238" y="36"/>
                    <a:pt x="1" y="36"/>
                  </a:cubicBezTo>
                  <a:cubicBezTo>
                    <a:pt x="239" y="136"/>
                    <a:pt x="488" y="158"/>
                    <a:pt x="740" y="158"/>
                  </a:cubicBezTo>
                  <a:cubicBezTo>
                    <a:pt x="942" y="158"/>
                    <a:pt x="1145" y="144"/>
                    <a:pt x="1346" y="144"/>
                  </a:cubicBezTo>
                  <a:cubicBezTo>
                    <a:pt x="1137" y="30"/>
                    <a:pt x="924" y="1"/>
                    <a:pt x="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5"/>
            <p:cNvSpPr/>
            <p:nvPr/>
          </p:nvSpPr>
          <p:spPr>
            <a:xfrm>
              <a:off x="6092425" y="2651550"/>
              <a:ext cx="24725" cy="9350"/>
            </a:xfrm>
            <a:custGeom>
              <a:avLst/>
              <a:gdLst/>
              <a:ahLst/>
              <a:cxnLst/>
              <a:rect l="l" t="t" r="r" b="b"/>
              <a:pathLst>
                <a:path w="989" h="374" extrusionOk="0">
                  <a:moveTo>
                    <a:pt x="494" y="0"/>
                  </a:moveTo>
                  <a:cubicBezTo>
                    <a:pt x="472" y="0"/>
                    <a:pt x="447" y="16"/>
                    <a:pt x="429" y="52"/>
                  </a:cubicBezTo>
                  <a:cubicBezTo>
                    <a:pt x="334" y="231"/>
                    <a:pt x="83" y="123"/>
                    <a:pt x="0" y="314"/>
                  </a:cubicBezTo>
                  <a:cubicBezTo>
                    <a:pt x="133" y="358"/>
                    <a:pt x="269" y="374"/>
                    <a:pt x="407" y="374"/>
                  </a:cubicBezTo>
                  <a:cubicBezTo>
                    <a:pt x="603" y="374"/>
                    <a:pt x="800" y="342"/>
                    <a:pt x="988" y="314"/>
                  </a:cubicBezTo>
                  <a:cubicBezTo>
                    <a:pt x="917" y="123"/>
                    <a:pt x="655" y="207"/>
                    <a:pt x="560" y="28"/>
                  </a:cubicBezTo>
                  <a:cubicBezTo>
                    <a:pt x="560" y="28"/>
                    <a:pt x="548" y="16"/>
                    <a:pt x="512" y="4"/>
                  </a:cubicBezTo>
                  <a:cubicBezTo>
                    <a:pt x="506" y="2"/>
                    <a:pt x="500" y="0"/>
                    <a:pt x="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5"/>
            <p:cNvSpPr/>
            <p:nvPr/>
          </p:nvSpPr>
          <p:spPr>
            <a:xfrm>
              <a:off x="5220575" y="2591825"/>
              <a:ext cx="10750" cy="12225"/>
            </a:xfrm>
            <a:custGeom>
              <a:avLst/>
              <a:gdLst/>
              <a:ahLst/>
              <a:cxnLst/>
              <a:rect l="l" t="t" r="r" b="b"/>
              <a:pathLst>
                <a:path w="430" h="489" extrusionOk="0">
                  <a:moveTo>
                    <a:pt x="1" y="0"/>
                  </a:moveTo>
                  <a:cubicBezTo>
                    <a:pt x="9" y="368"/>
                    <a:pt x="11" y="489"/>
                    <a:pt x="138" y="489"/>
                  </a:cubicBezTo>
                  <a:cubicBezTo>
                    <a:pt x="201" y="489"/>
                    <a:pt x="292" y="460"/>
                    <a:pt x="429" y="417"/>
                  </a:cubicBezTo>
                  <a:cubicBezTo>
                    <a:pt x="322" y="274"/>
                    <a:pt x="227" y="131"/>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5"/>
            <p:cNvSpPr/>
            <p:nvPr/>
          </p:nvSpPr>
          <p:spPr>
            <a:xfrm>
              <a:off x="5237550" y="2565925"/>
              <a:ext cx="11625" cy="11500"/>
            </a:xfrm>
            <a:custGeom>
              <a:avLst/>
              <a:gdLst/>
              <a:ahLst/>
              <a:cxnLst/>
              <a:rect l="l" t="t" r="r" b="b"/>
              <a:pathLst>
                <a:path w="465" h="460" extrusionOk="0">
                  <a:moveTo>
                    <a:pt x="203" y="0"/>
                  </a:moveTo>
                  <a:cubicBezTo>
                    <a:pt x="179" y="143"/>
                    <a:pt x="143" y="262"/>
                    <a:pt x="0" y="334"/>
                  </a:cubicBezTo>
                  <a:cubicBezTo>
                    <a:pt x="63" y="412"/>
                    <a:pt x="135" y="459"/>
                    <a:pt x="208" y="459"/>
                  </a:cubicBezTo>
                  <a:cubicBezTo>
                    <a:pt x="246" y="459"/>
                    <a:pt x="285" y="446"/>
                    <a:pt x="322" y="417"/>
                  </a:cubicBezTo>
                  <a:cubicBezTo>
                    <a:pt x="465" y="322"/>
                    <a:pt x="298" y="167"/>
                    <a:pt x="322" y="36"/>
                  </a:cubicBezTo>
                  <a:cubicBezTo>
                    <a:pt x="286" y="24"/>
                    <a:pt x="239" y="24"/>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5"/>
            <p:cNvSpPr/>
            <p:nvPr/>
          </p:nvSpPr>
          <p:spPr>
            <a:xfrm>
              <a:off x="5312550" y="2611875"/>
              <a:ext cx="8675" cy="6975"/>
            </a:xfrm>
            <a:custGeom>
              <a:avLst/>
              <a:gdLst/>
              <a:ahLst/>
              <a:cxnLst/>
              <a:rect l="l" t="t" r="r" b="b"/>
              <a:pathLst>
                <a:path w="347" h="279" extrusionOk="0">
                  <a:moveTo>
                    <a:pt x="278" y="1"/>
                  </a:moveTo>
                  <a:cubicBezTo>
                    <a:pt x="265" y="1"/>
                    <a:pt x="252" y="3"/>
                    <a:pt x="239" y="8"/>
                  </a:cubicBezTo>
                  <a:cubicBezTo>
                    <a:pt x="179" y="32"/>
                    <a:pt x="132" y="55"/>
                    <a:pt x="72" y="67"/>
                  </a:cubicBezTo>
                  <a:cubicBezTo>
                    <a:pt x="13" y="103"/>
                    <a:pt x="1" y="151"/>
                    <a:pt x="36" y="186"/>
                  </a:cubicBezTo>
                  <a:cubicBezTo>
                    <a:pt x="113" y="252"/>
                    <a:pt x="170" y="279"/>
                    <a:pt x="213" y="279"/>
                  </a:cubicBezTo>
                  <a:cubicBezTo>
                    <a:pt x="303" y="279"/>
                    <a:pt x="330" y="161"/>
                    <a:pt x="346" y="32"/>
                  </a:cubicBezTo>
                  <a:cubicBezTo>
                    <a:pt x="323" y="9"/>
                    <a:pt x="301"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5"/>
            <p:cNvSpPr/>
            <p:nvPr/>
          </p:nvSpPr>
          <p:spPr>
            <a:xfrm>
              <a:off x="5751600" y="2631100"/>
              <a:ext cx="9250" cy="4075"/>
            </a:xfrm>
            <a:custGeom>
              <a:avLst/>
              <a:gdLst/>
              <a:ahLst/>
              <a:cxnLst/>
              <a:rect l="l" t="t" r="r" b="b"/>
              <a:pathLst>
                <a:path w="370" h="163" extrusionOk="0">
                  <a:moveTo>
                    <a:pt x="312" y="1"/>
                  </a:moveTo>
                  <a:cubicBezTo>
                    <a:pt x="196" y="1"/>
                    <a:pt x="72" y="9"/>
                    <a:pt x="0" y="132"/>
                  </a:cubicBezTo>
                  <a:cubicBezTo>
                    <a:pt x="16" y="154"/>
                    <a:pt x="40" y="163"/>
                    <a:pt x="62" y="163"/>
                  </a:cubicBezTo>
                  <a:cubicBezTo>
                    <a:pt x="75" y="163"/>
                    <a:pt x="87" y="160"/>
                    <a:pt x="96" y="156"/>
                  </a:cubicBezTo>
                  <a:cubicBezTo>
                    <a:pt x="203" y="108"/>
                    <a:pt x="334" y="156"/>
                    <a:pt x="370" y="1"/>
                  </a:cubicBezTo>
                  <a:cubicBezTo>
                    <a:pt x="351" y="1"/>
                    <a:pt x="332" y="1"/>
                    <a:pt x="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5"/>
            <p:cNvSpPr/>
            <p:nvPr/>
          </p:nvSpPr>
          <p:spPr>
            <a:xfrm>
              <a:off x="6167125" y="2685200"/>
              <a:ext cx="11625" cy="3975"/>
            </a:xfrm>
            <a:custGeom>
              <a:avLst/>
              <a:gdLst/>
              <a:ahLst/>
              <a:cxnLst/>
              <a:rect l="l" t="t" r="r" b="b"/>
              <a:pathLst>
                <a:path w="465" h="159" extrusionOk="0">
                  <a:moveTo>
                    <a:pt x="208" y="0"/>
                  </a:moveTo>
                  <a:cubicBezTo>
                    <a:pt x="130" y="0"/>
                    <a:pt x="58" y="21"/>
                    <a:pt x="1" y="111"/>
                  </a:cubicBezTo>
                  <a:lnTo>
                    <a:pt x="263" y="159"/>
                  </a:lnTo>
                  <a:cubicBezTo>
                    <a:pt x="346" y="147"/>
                    <a:pt x="405" y="135"/>
                    <a:pt x="465" y="111"/>
                  </a:cubicBezTo>
                  <a:cubicBezTo>
                    <a:pt x="441" y="87"/>
                    <a:pt x="429" y="39"/>
                    <a:pt x="417" y="16"/>
                  </a:cubicBezTo>
                  <a:cubicBezTo>
                    <a:pt x="346" y="16"/>
                    <a:pt x="274"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5"/>
            <p:cNvSpPr/>
            <p:nvPr/>
          </p:nvSpPr>
          <p:spPr>
            <a:xfrm>
              <a:off x="5224150" y="2543500"/>
              <a:ext cx="5375" cy="12025"/>
            </a:xfrm>
            <a:custGeom>
              <a:avLst/>
              <a:gdLst/>
              <a:ahLst/>
              <a:cxnLst/>
              <a:rect l="l" t="t" r="r" b="b"/>
              <a:pathLst>
                <a:path w="215" h="481" extrusionOk="0">
                  <a:moveTo>
                    <a:pt x="68" y="0"/>
                  </a:moveTo>
                  <a:cubicBezTo>
                    <a:pt x="49" y="0"/>
                    <a:pt x="28" y="18"/>
                    <a:pt x="1" y="64"/>
                  </a:cubicBezTo>
                  <a:cubicBezTo>
                    <a:pt x="1" y="207"/>
                    <a:pt x="24" y="350"/>
                    <a:pt x="24" y="481"/>
                  </a:cubicBezTo>
                  <a:lnTo>
                    <a:pt x="120" y="481"/>
                  </a:lnTo>
                  <a:cubicBezTo>
                    <a:pt x="215" y="397"/>
                    <a:pt x="215" y="290"/>
                    <a:pt x="155" y="183"/>
                  </a:cubicBezTo>
                  <a:cubicBezTo>
                    <a:pt x="143" y="159"/>
                    <a:pt x="120" y="112"/>
                    <a:pt x="120" y="64"/>
                  </a:cubicBezTo>
                  <a:cubicBezTo>
                    <a:pt x="120" y="52"/>
                    <a:pt x="120" y="40"/>
                    <a:pt x="84" y="4"/>
                  </a:cubicBezTo>
                  <a:cubicBezTo>
                    <a:pt x="79" y="2"/>
                    <a:pt x="73"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5"/>
            <p:cNvSpPr/>
            <p:nvPr/>
          </p:nvSpPr>
          <p:spPr>
            <a:xfrm>
              <a:off x="5227725" y="2548050"/>
              <a:ext cx="4775" cy="11950"/>
            </a:xfrm>
            <a:custGeom>
              <a:avLst/>
              <a:gdLst/>
              <a:ahLst/>
              <a:cxnLst/>
              <a:rect l="l" t="t" r="r" b="b"/>
              <a:pathLst>
                <a:path w="191" h="478" extrusionOk="0">
                  <a:moveTo>
                    <a:pt x="24" y="1"/>
                  </a:moveTo>
                  <a:cubicBezTo>
                    <a:pt x="12" y="108"/>
                    <a:pt x="12" y="203"/>
                    <a:pt x="0" y="299"/>
                  </a:cubicBezTo>
                  <a:lnTo>
                    <a:pt x="131" y="477"/>
                  </a:lnTo>
                  <a:cubicBezTo>
                    <a:pt x="143" y="322"/>
                    <a:pt x="191" y="144"/>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5"/>
            <p:cNvSpPr/>
            <p:nvPr/>
          </p:nvSpPr>
          <p:spPr>
            <a:xfrm>
              <a:off x="5517350" y="2612950"/>
              <a:ext cx="11625" cy="3175"/>
            </a:xfrm>
            <a:custGeom>
              <a:avLst/>
              <a:gdLst/>
              <a:ahLst/>
              <a:cxnLst/>
              <a:rect l="l" t="t" r="r" b="b"/>
              <a:pathLst>
                <a:path w="465" h="127" extrusionOk="0">
                  <a:moveTo>
                    <a:pt x="184" y="0"/>
                  </a:moveTo>
                  <a:cubicBezTo>
                    <a:pt x="124" y="0"/>
                    <a:pt x="62" y="8"/>
                    <a:pt x="0" y="12"/>
                  </a:cubicBezTo>
                  <a:cubicBezTo>
                    <a:pt x="102" y="106"/>
                    <a:pt x="210" y="126"/>
                    <a:pt x="323" y="126"/>
                  </a:cubicBezTo>
                  <a:cubicBezTo>
                    <a:pt x="369" y="126"/>
                    <a:pt x="416" y="123"/>
                    <a:pt x="465" y="120"/>
                  </a:cubicBezTo>
                  <a:cubicBezTo>
                    <a:pt x="382" y="22"/>
                    <a:pt x="286"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5"/>
            <p:cNvSpPr/>
            <p:nvPr/>
          </p:nvSpPr>
          <p:spPr>
            <a:xfrm>
              <a:off x="5302425" y="2591225"/>
              <a:ext cx="11650" cy="3300"/>
            </a:xfrm>
            <a:custGeom>
              <a:avLst/>
              <a:gdLst/>
              <a:ahLst/>
              <a:cxnLst/>
              <a:rect l="l" t="t" r="r" b="b"/>
              <a:pathLst>
                <a:path w="466" h="132" extrusionOk="0">
                  <a:moveTo>
                    <a:pt x="465" y="0"/>
                  </a:moveTo>
                  <a:cubicBezTo>
                    <a:pt x="311" y="24"/>
                    <a:pt x="144" y="24"/>
                    <a:pt x="1" y="24"/>
                  </a:cubicBezTo>
                  <a:cubicBezTo>
                    <a:pt x="102" y="88"/>
                    <a:pt x="224" y="131"/>
                    <a:pt x="351" y="131"/>
                  </a:cubicBezTo>
                  <a:cubicBezTo>
                    <a:pt x="389" y="131"/>
                    <a:pt x="427" y="128"/>
                    <a:pt x="465" y="119"/>
                  </a:cubicBezTo>
                  <a:lnTo>
                    <a:pt x="4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5"/>
            <p:cNvSpPr/>
            <p:nvPr/>
          </p:nvSpPr>
          <p:spPr>
            <a:xfrm>
              <a:off x="5231000" y="2562650"/>
              <a:ext cx="4200" cy="8350"/>
            </a:xfrm>
            <a:custGeom>
              <a:avLst/>
              <a:gdLst/>
              <a:ahLst/>
              <a:cxnLst/>
              <a:rect l="l" t="t" r="r" b="b"/>
              <a:pathLst>
                <a:path w="168" h="334" extrusionOk="0">
                  <a:moveTo>
                    <a:pt x="12" y="0"/>
                  </a:moveTo>
                  <a:lnTo>
                    <a:pt x="12" y="0"/>
                  </a:lnTo>
                  <a:cubicBezTo>
                    <a:pt x="0" y="131"/>
                    <a:pt x="48" y="239"/>
                    <a:pt x="131" y="334"/>
                  </a:cubicBezTo>
                  <a:cubicBezTo>
                    <a:pt x="167" y="191"/>
                    <a:pt x="143" y="7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5"/>
            <p:cNvSpPr/>
            <p:nvPr/>
          </p:nvSpPr>
          <p:spPr>
            <a:xfrm>
              <a:off x="5614675" y="2648125"/>
              <a:ext cx="3900" cy="4850"/>
            </a:xfrm>
            <a:custGeom>
              <a:avLst/>
              <a:gdLst/>
              <a:ahLst/>
              <a:cxnLst/>
              <a:rect l="l" t="t" r="r" b="b"/>
              <a:pathLst>
                <a:path w="156" h="194" extrusionOk="0">
                  <a:moveTo>
                    <a:pt x="78" y="1"/>
                  </a:moveTo>
                  <a:cubicBezTo>
                    <a:pt x="64" y="1"/>
                    <a:pt x="50" y="3"/>
                    <a:pt x="36" y="10"/>
                  </a:cubicBezTo>
                  <a:cubicBezTo>
                    <a:pt x="24" y="22"/>
                    <a:pt x="13" y="46"/>
                    <a:pt x="1" y="70"/>
                  </a:cubicBezTo>
                  <a:cubicBezTo>
                    <a:pt x="9" y="151"/>
                    <a:pt x="33" y="193"/>
                    <a:pt x="78" y="193"/>
                  </a:cubicBezTo>
                  <a:cubicBezTo>
                    <a:pt x="99" y="193"/>
                    <a:pt x="125" y="184"/>
                    <a:pt x="155" y="165"/>
                  </a:cubicBezTo>
                  <a:lnTo>
                    <a:pt x="155" y="34"/>
                  </a:lnTo>
                  <a:cubicBezTo>
                    <a:pt x="139" y="17"/>
                    <a:pt x="110"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5"/>
            <p:cNvSpPr/>
            <p:nvPr/>
          </p:nvSpPr>
          <p:spPr>
            <a:xfrm>
              <a:off x="5247975" y="2562650"/>
              <a:ext cx="5375" cy="3900"/>
            </a:xfrm>
            <a:custGeom>
              <a:avLst/>
              <a:gdLst/>
              <a:ahLst/>
              <a:cxnLst/>
              <a:rect l="l" t="t" r="r" b="b"/>
              <a:pathLst>
                <a:path w="215" h="156" extrusionOk="0">
                  <a:moveTo>
                    <a:pt x="0" y="0"/>
                  </a:moveTo>
                  <a:cubicBezTo>
                    <a:pt x="60" y="48"/>
                    <a:pt x="119" y="108"/>
                    <a:pt x="179" y="155"/>
                  </a:cubicBezTo>
                  <a:lnTo>
                    <a:pt x="214" y="119"/>
                  </a:lnTo>
                  <a:cubicBezTo>
                    <a:pt x="203" y="48"/>
                    <a:pt x="167" y="12"/>
                    <a:pt x="95" y="12"/>
                  </a:cubicBezTo>
                  <a:cubicBezTo>
                    <a:pt x="60" y="0"/>
                    <a:pt x="36"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5"/>
            <p:cNvSpPr/>
            <p:nvPr/>
          </p:nvSpPr>
          <p:spPr>
            <a:xfrm>
              <a:off x="5744450" y="2632900"/>
              <a:ext cx="3600" cy="1200"/>
            </a:xfrm>
            <a:custGeom>
              <a:avLst/>
              <a:gdLst/>
              <a:ahLst/>
              <a:cxnLst/>
              <a:rect l="l" t="t" r="r" b="b"/>
              <a:pathLst>
                <a:path w="144" h="48" extrusionOk="0">
                  <a:moveTo>
                    <a:pt x="108" y="0"/>
                  </a:moveTo>
                  <a:cubicBezTo>
                    <a:pt x="72" y="24"/>
                    <a:pt x="25" y="36"/>
                    <a:pt x="1" y="48"/>
                  </a:cubicBezTo>
                  <a:lnTo>
                    <a:pt x="144" y="48"/>
                  </a:lnTo>
                  <a:cubicBezTo>
                    <a:pt x="132" y="36"/>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5"/>
            <p:cNvSpPr/>
            <p:nvPr/>
          </p:nvSpPr>
          <p:spPr>
            <a:xfrm>
              <a:off x="5979600" y="2802300"/>
              <a:ext cx="140525" cy="35150"/>
            </a:xfrm>
            <a:custGeom>
              <a:avLst/>
              <a:gdLst/>
              <a:ahLst/>
              <a:cxnLst/>
              <a:rect l="l" t="t" r="r" b="b"/>
              <a:pathLst>
                <a:path w="5621" h="1406" extrusionOk="0">
                  <a:moveTo>
                    <a:pt x="1027" y="0"/>
                  </a:moveTo>
                  <a:cubicBezTo>
                    <a:pt x="745" y="0"/>
                    <a:pt x="462" y="16"/>
                    <a:pt x="179" y="58"/>
                  </a:cubicBezTo>
                  <a:cubicBezTo>
                    <a:pt x="1" y="177"/>
                    <a:pt x="13" y="285"/>
                    <a:pt x="167" y="416"/>
                  </a:cubicBezTo>
                  <a:cubicBezTo>
                    <a:pt x="310" y="535"/>
                    <a:pt x="644" y="487"/>
                    <a:pt x="441" y="868"/>
                  </a:cubicBezTo>
                  <a:cubicBezTo>
                    <a:pt x="346" y="1047"/>
                    <a:pt x="310" y="1344"/>
                    <a:pt x="667" y="1404"/>
                  </a:cubicBezTo>
                  <a:cubicBezTo>
                    <a:pt x="681" y="1405"/>
                    <a:pt x="695" y="1405"/>
                    <a:pt x="708" y="1405"/>
                  </a:cubicBezTo>
                  <a:cubicBezTo>
                    <a:pt x="857" y="1405"/>
                    <a:pt x="985" y="1343"/>
                    <a:pt x="1072" y="1201"/>
                  </a:cubicBezTo>
                  <a:cubicBezTo>
                    <a:pt x="1156" y="1070"/>
                    <a:pt x="1310" y="1023"/>
                    <a:pt x="1418" y="904"/>
                  </a:cubicBezTo>
                  <a:cubicBezTo>
                    <a:pt x="1489" y="832"/>
                    <a:pt x="1477" y="701"/>
                    <a:pt x="1572" y="642"/>
                  </a:cubicBezTo>
                  <a:lnTo>
                    <a:pt x="1572" y="642"/>
                  </a:lnTo>
                  <a:cubicBezTo>
                    <a:pt x="1572" y="713"/>
                    <a:pt x="1560" y="773"/>
                    <a:pt x="1572" y="844"/>
                  </a:cubicBezTo>
                  <a:cubicBezTo>
                    <a:pt x="1668" y="1011"/>
                    <a:pt x="1810" y="1023"/>
                    <a:pt x="1977" y="1047"/>
                  </a:cubicBezTo>
                  <a:lnTo>
                    <a:pt x="2072" y="1047"/>
                  </a:lnTo>
                  <a:cubicBezTo>
                    <a:pt x="2620" y="1047"/>
                    <a:pt x="3180" y="1059"/>
                    <a:pt x="3751" y="1059"/>
                  </a:cubicBezTo>
                  <a:cubicBezTo>
                    <a:pt x="3949" y="1099"/>
                    <a:pt x="4149" y="1111"/>
                    <a:pt x="4350" y="1111"/>
                  </a:cubicBezTo>
                  <a:cubicBezTo>
                    <a:pt x="4617" y="1111"/>
                    <a:pt x="4886" y="1090"/>
                    <a:pt x="5155" y="1090"/>
                  </a:cubicBezTo>
                  <a:cubicBezTo>
                    <a:pt x="5219" y="1090"/>
                    <a:pt x="5283" y="1091"/>
                    <a:pt x="5347" y="1094"/>
                  </a:cubicBezTo>
                  <a:cubicBezTo>
                    <a:pt x="5501" y="1082"/>
                    <a:pt x="5620" y="975"/>
                    <a:pt x="5466" y="880"/>
                  </a:cubicBezTo>
                  <a:cubicBezTo>
                    <a:pt x="5251" y="737"/>
                    <a:pt x="5311" y="499"/>
                    <a:pt x="5144" y="380"/>
                  </a:cubicBezTo>
                  <a:cubicBezTo>
                    <a:pt x="4632" y="142"/>
                    <a:pt x="4061" y="189"/>
                    <a:pt x="3525" y="177"/>
                  </a:cubicBezTo>
                  <a:cubicBezTo>
                    <a:pt x="2689" y="142"/>
                    <a:pt x="1859" y="0"/>
                    <a:pt x="1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5"/>
            <p:cNvSpPr/>
            <p:nvPr/>
          </p:nvSpPr>
          <p:spPr>
            <a:xfrm>
              <a:off x="5963525" y="2810000"/>
              <a:ext cx="35750" cy="104800"/>
            </a:xfrm>
            <a:custGeom>
              <a:avLst/>
              <a:gdLst/>
              <a:ahLst/>
              <a:cxnLst/>
              <a:rect l="l" t="t" r="r" b="b"/>
              <a:pathLst>
                <a:path w="1430" h="4192" extrusionOk="0">
                  <a:moveTo>
                    <a:pt x="989" y="0"/>
                  </a:moveTo>
                  <a:cubicBezTo>
                    <a:pt x="822" y="167"/>
                    <a:pt x="787" y="381"/>
                    <a:pt x="751" y="584"/>
                  </a:cubicBezTo>
                  <a:cubicBezTo>
                    <a:pt x="787" y="1286"/>
                    <a:pt x="191" y="1822"/>
                    <a:pt x="239" y="2525"/>
                  </a:cubicBezTo>
                  <a:cubicBezTo>
                    <a:pt x="239" y="2739"/>
                    <a:pt x="203" y="2953"/>
                    <a:pt x="60" y="3132"/>
                  </a:cubicBezTo>
                  <a:cubicBezTo>
                    <a:pt x="25" y="3191"/>
                    <a:pt x="13" y="3251"/>
                    <a:pt x="1" y="3310"/>
                  </a:cubicBezTo>
                  <a:cubicBezTo>
                    <a:pt x="1" y="3394"/>
                    <a:pt x="13" y="3489"/>
                    <a:pt x="60" y="3572"/>
                  </a:cubicBezTo>
                  <a:cubicBezTo>
                    <a:pt x="275" y="3727"/>
                    <a:pt x="203" y="4037"/>
                    <a:pt x="417" y="4191"/>
                  </a:cubicBezTo>
                  <a:lnTo>
                    <a:pt x="548" y="4013"/>
                  </a:lnTo>
                  <a:cubicBezTo>
                    <a:pt x="644" y="3906"/>
                    <a:pt x="644" y="3799"/>
                    <a:pt x="584" y="3679"/>
                  </a:cubicBezTo>
                  <a:cubicBezTo>
                    <a:pt x="608" y="3060"/>
                    <a:pt x="822" y="2477"/>
                    <a:pt x="1001" y="1882"/>
                  </a:cubicBezTo>
                  <a:cubicBezTo>
                    <a:pt x="1358" y="1786"/>
                    <a:pt x="1263" y="1524"/>
                    <a:pt x="1251" y="1286"/>
                  </a:cubicBezTo>
                  <a:cubicBezTo>
                    <a:pt x="1251" y="1239"/>
                    <a:pt x="1287" y="1191"/>
                    <a:pt x="1299" y="1167"/>
                  </a:cubicBezTo>
                  <a:cubicBezTo>
                    <a:pt x="1346" y="1120"/>
                    <a:pt x="1346" y="1060"/>
                    <a:pt x="1299" y="1012"/>
                  </a:cubicBezTo>
                  <a:cubicBezTo>
                    <a:pt x="1013" y="882"/>
                    <a:pt x="1168" y="584"/>
                    <a:pt x="1227" y="477"/>
                  </a:cubicBezTo>
                  <a:cubicBezTo>
                    <a:pt x="1429" y="155"/>
                    <a:pt x="1179" y="108"/>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5"/>
            <p:cNvSpPr/>
            <p:nvPr/>
          </p:nvSpPr>
          <p:spPr>
            <a:xfrm>
              <a:off x="5948350" y="2898600"/>
              <a:ext cx="25925" cy="75325"/>
            </a:xfrm>
            <a:custGeom>
              <a:avLst/>
              <a:gdLst/>
              <a:ahLst/>
              <a:cxnLst/>
              <a:rect l="l" t="t" r="r" b="b"/>
              <a:pathLst>
                <a:path w="1037" h="3013" extrusionOk="0">
                  <a:moveTo>
                    <a:pt x="915" y="1"/>
                  </a:moveTo>
                  <a:cubicBezTo>
                    <a:pt x="865" y="1"/>
                    <a:pt x="803" y="24"/>
                    <a:pt x="739" y="40"/>
                  </a:cubicBezTo>
                  <a:cubicBezTo>
                    <a:pt x="679" y="76"/>
                    <a:pt x="620" y="124"/>
                    <a:pt x="596" y="183"/>
                  </a:cubicBezTo>
                  <a:cubicBezTo>
                    <a:pt x="524" y="290"/>
                    <a:pt x="477" y="409"/>
                    <a:pt x="441" y="540"/>
                  </a:cubicBezTo>
                  <a:cubicBezTo>
                    <a:pt x="417" y="671"/>
                    <a:pt x="405" y="790"/>
                    <a:pt x="405" y="921"/>
                  </a:cubicBezTo>
                  <a:cubicBezTo>
                    <a:pt x="346" y="1386"/>
                    <a:pt x="203" y="1838"/>
                    <a:pt x="60" y="2267"/>
                  </a:cubicBezTo>
                  <a:cubicBezTo>
                    <a:pt x="48" y="2326"/>
                    <a:pt x="24" y="2386"/>
                    <a:pt x="12" y="2457"/>
                  </a:cubicBezTo>
                  <a:cubicBezTo>
                    <a:pt x="1" y="2636"/>
                    <a:pt x="12" y="2814"/>
                    <a:pt x="167" y="2945"/>
                  </a:cubicBezTo>
                  <a:cubicBezTo>
                    <a:pt x="243" y="2987"/>
                    <a:pt x="319" y="3012"/>
                    <a:pt x="396" y="3012"/>
                  </a:cubicBezTo>
                  <a:cubicBezTo>
                    <a:pt x="450" y="3012"/>
                    <a:pt x="505" y="2999"/>
                    <a:pt x="560" y="2969"/>
                  </a:cubicBezTo>
                  <a:cubicBezTo>
                    <a:pt x="667" y="2874"/>
                    <a:pt x="608" y="2683"/>
                    <a:pt x="774" y="2636"/>
                  </a:cubicBezTo>
                  <a:cubicBezTo>
                    <a:pt x="784" y="2641"/>
                    <a:pt x="796" y="2644"/>
                    <a:pt x="808" y="2644"/>
                  </a:cubicBezTo>
                  <a:cubicBezTo>
                    <a:pt x="826" y="2644"/>
                    <a:pt x="844" y="2638"/>
                    <a:pt x="858" y="2624"/>
                  </a:cubicBezTo>
                  <a:cubicBezTo>
                    <a:pt x="953" y="2517"/>
                    <a:pt x="953" y="2410"/>
                    <a:pt x="882" y="2302"/>
                  </a:cubicBezTo>
                  <a:lnTo>
                    <a:pt x="882" y="2302"/>
                  </a:lnTo>
                  <a:lnTo>
                    <a:pt x="882" y="2326"/>
                  </a:lnTo>
                  <a:cubicBezTo>
                    <a:pt x="715" y="2005"/>
                    <a:pt x="727" y="1695"/>
                    <a:pt x="917" y="1398"/>
                  </a:cubicBezTo>
                  <a:cubicBezTo>
                    <a:pt x="977" y="1267"/>
                    <a:pt x="941" y="1148"/>
                    <a:pt x="941" y="1017"/>
                  </a:cubicBezTo>
                  <a:cubicBezTo>
                    <a:pt x="941" y="921"/>
                    <a:pt x="941" y="814"/>
                    <a:pt x="1001" y="743"/>
                  </a:cubicBezTo>
                  <a:lnTo>
                    <a:pt x="1036" y="695"/>
                  </a:lnTo>
                  <a:lnTo>
                    <a:pt x="1036" y="636"/>
                  </a:lnTo>
                  <a:cubicBezTo>
                    <a:pt x="1036" y="481"/>
                    <a:pt x="1024" y="326"/>
                    <a:pt x="1024" y="159"/>
                  </a:cubicBezTo>
                  <a:cubicBezTo>
                    <a:pt x="1018" y="35"/>
                    <a:pt x="976" y="1"/>
                    <a:pt x="9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5"/>
            <p:cNvSpPr/>
            <p:nvPr/>
          </p:nvSpPr>
          <p:spPr>
            <a:xfrm>
              <a:off x="6010850" y="2931050"/>
              <a:ext cx="81900" cy="13225"/>
            </a:xfrm>
            <a:custGeom>
              <a:avLst/>
              <a:gdLst/>
              <a:ahLst/>
              <a:cxnLst/>
              <a:rect l="l" t="t" r="r" b="b"/>
              <a:pathLst>
                <a:path w="3276" h="529" extrusionOk="0">
                  <a:moveTo>
                    <a:pt x="926" y="0"/>
                  </a:moveTo>
                  <a:cubicBezTo>
                    <a:pt x="693" y="0"/>
                    <a:pt x="460" y="8"/>
                    <a:pt x="227" y="28"/>
                  </a:cubicBezTo>
                  <a:cubicBezTo>
                    <a:pt x="168" y="123"/>
                    <a:pt x="1" y="159"/>
                    <a:pt x="84" y="326"/>
                  </a:cubicBezTo>
                  <a:cubicBezTo>
                    <a:pt x="829" y="326"/>
                    <a:pt x="1565" y="457"/>
                    <a:pt x="2308" y="457"/>
                  </a:cubicBezTo>
                  <a:cubicBezTo>
                    <a:pt x="2432" y="457"/>
                    <a:pt x="2556" y="453"/>
                    <a:pt x="2680" y="445"/>
                  </a:cubicBezTo>
                  <a:cubicBezTo>
                    <a:pt x="2846" y="326"/>
                    <a:pt x="3275" y="528"/>
                    <a:pt x="3096" y="64"/>
                  </a:cubicBezTo>
                  <a:lnTo>
                    <a:pt x="3096" y="64"/>
                  </a:lnTo>
                  <a:cubicBezTo>
                    <a:pt x="3054" y="64"/>
                    <a:pt x="3012" y="65"/>
                    <a:pt x="2970" y="65"/>
                  </a:cubicBezTo>
                  <a:cubicBezTo>
                    <a:pt x="2292" y="65"/>
                    <a:pt x="1607" y="0"/>
                    <a:pt x="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5"/>
            <p:cNvSpPr/>
            <p:nvPr/>
          </p:nvSpPr>
          <p:spPr>
            <a:xfrm>
              <a:off x="6073375" y="2812500"/>
              <a:ext cx="90500" cy="19700"/>
            </a:xfrm>
            <a:custGeom>
              <a:avLst/>
              <a:gdLst/>
              <a:ahLst/>
              <a:cxnLst/>
              <a:rect l="l" t="t" r="r" b="b"/>
              <a:pathLst>
                <a:path w="3620" h="788" extrusionOk="0">
                  <a:moveTo>
                    <a:pt x="2183" y="1"/>
                  </a:moveTo>
                  <a:cubicBezTo>
                    <a:pt x="2043" y="1"/>
                    <a:pt x="1898" y="28"/>
                    <a:pt x="1750" y="67"/>
                  </a:cubicBezTo>
                  <a:cubicBezTo>
                    <a:pt x="1572" y="162"/>
                    <a:pt x="1465" y="281"/>
                    <a:pt x="1727" y="401"/>
                  </a:cubicBezTo>
                  <a:cubicBezTo>
                    <a:pt x="1869" y="472"/>
                    <a:pt x="1869" y="531"/>
                    <a:pt x="1750" y="615"/>
                  </a:cubicBezTo>
                  <a:cubicBezTo>
                    <a:pt x="1636" y="624"/>
                    <a:pt x="1521" y="628"/>
                    <a:pt x="1405" y="628"/>
                  </a:cubicBezTo>
                  <a:cubicBezTo>
                    <a:pt x="1134" y="628"/>
                    <a:pt x="860" y="610"/>
                    <a:pt x="586" y="610"/>
                  </a:cubicBezTo>
                  <a:cubicBezTo>
                    <a:pt x="390" y="610"/>
                    <a:pt x="195" y="619"/>
                    <a:pt x="0" y="651"/>
                  </a:cubicBezTo>
                  <a:cubicBezTo>
                    <a:pt x="89" y="731"/>
                    <a:pt x="192" y="731"/>
                    <a:pt x="293" y="731"/>
                  </a:cubicBezTo>
                  <a:lnTo>
                    <a:pt x="293" y="731"/>
                  </a:lnTo>
                  <a:cubicBezTo>
                    <a:pt x="327" y="731"/>
                    <a:pt x="360" y="731"/>
                    <a:pt x="393" y="734"/>
                  </a:cubicBezTo>
                  <a:cubicBezTo>
                    <a:pt x="753" y="765"/>
                    <a:pt x="1113" y="787"/>
                    <a:pt x="1472" y="787"/>
                  </a:cubicBezTo>
                  <a:cubicBezTo>
                    <a:pt x="1932" y="787"/>
                    <a:pt x="2391" y="751"/>
                    <a:pt x="2846" y="651"/>
                  </a:cubicBezTo>
                  <a:cubicBezTo>
                    <a:pt x="2857" y="650"/>
                    <a:pt x="2868" y="649"/>
                    <a:pt x="2880" y="649"/>
                  </a:cubicBezTo>
                  <a:cubicBezTo>
                    <a:pt x="3018" y="649"/>
                    <a:pt x="3173" y="717"/>
                    <a:pt x="3313" y="717"/>
                  </a:cubicBezTo>
                  <a:cubicBezTo>
                    <a:pt x="3432" y="717"/>
                    <a:pt x="3541" y="668"/>
                    <a:pt x="3620" y="484"/>
                  </a:cubicBezTo>
                  <a:cubicBezTo>
                    <a:pt x="3334" y="401"/>
                    <a:pt x="3036" y="305"/>
                    <a:pt x="2750" y="210"/>
                  </a:cubicBezTo>
                  <a:cubicBezTo>
                    <a:pt x="2575" y="56"/>
                    <a:pt x="2384" y="1"/>
                    <a:pt x="2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5"/>
            <p:cNvSpPr/>
            <p:nvPr/>
          </p:nvSpPr>
          <p:spPr>
            <a:xfrm>
              <a:off x="6077825" y="2932100"/>
              <a:ext cx="61050" cy="12525"/>
            </a:xfrm>
            <a:custGeom>
              <a:avLst/>
              <a:gdLst/>
              <a:ahLst/>
              <a:cxnLst/>
              <a:rect l="l" t="t" r="r" b="b"/>
              <a:pathLst>
                <a:path w="2442" h="501" extrusionOk="0">
                  <a:moveTo>
                    <a:pt x="1456" y="0"/>
                  </a:moveTo>
                  <a:cubicBezTo>
                    <a:pt x="1347" y="0"/>
                    <a:pt x="1239" y="54"/>
                    <a:pt x="1132" y="141"/>
                  </a:cubicBezTo>
                  <a:cubicBezTo>
                    <a:pt x="1040" y="54"/>
                    <a:pt x="940" y="35"/>
                    <a:pt x="837" y="35"/>
                  </a:cubicBezTo>
                  <a:cubicBezTo>
                    <a:pt x="755" y="35"/>
                    <a:pt x="671" y="47"/>
                    <a:pt x="588" y="47"/>
                  </a:cubicBezTo>
                  <a:cubicBezTo>
                    <a:pt x="531" y="47"/>
                    <a:pt x="473" y="41"/>
                    <a:pt x="417" y="22"/>
                  </a:cubicBezTo>
                  <a:lnTo>
                    <a:pt x="417" y="22"/>
                  </a:lnTo>
                  <a:cubicBezTo>
                    <a:pt x="441" y="331"/>
                    <a:pt x="120" y="236"/>
                    <a:pt x="1" y="403"/>
                  </a:cubicBezTo>
                  <a:cubicBezTo>
                    <a:pt x="504" y="412"/>
                    <a:pt x="1001" y="455"/>
                    <a:pt x="1496" y="455"/>
                  </a:cubicBezTo>
                  <a:cubicBezTo>
                    <a:pt x="1656" y="455"/>
                    <a:pt x="1817" y="450"/>
                    <a:pt x="1977" y="439"/>
                  </a:cubicBezTo>
                  <a:cubicBezTo>
                    <a:pt x="2056" y="476"/>
                    <a:pt x="2133" y="501"/>
                    <a:pt x="2205" y="501"/>
                  </a:cubicBezTo>
                  <a:cubicBezTo>
                    <a:pt x="2294" y="501"/>
                    <a:pt x="2375" y="461"/>
                    <a:pt x="2442" y="355"/>
                  </a:cubicBezTo>
                  <a:cubicBezTo>
                    <a:pt x="2350" y="234"/>
                    <a:pt x="2238" y="216"/>
                    <a:pt x="2125" y="216"/>
                  </a:cubicBezTo>
                  <a:cubicBezTo>
                    <a:pt x="2076" y="216"/>
                    <a:pt x="2028" y="219"/>
                    <a:pt x="1981" y="219"/>
                  </a:cubicBezTo>
                  <a:cubicBezTo>
                    <a:pt x="1879" y="219"/>
                    <a:pt x="1785" y="203"/>
                    <a:pt x="1715" y="105"/>
                  </a:cubicBezTo>
                  <a:cubicBezTo>
                    <a:pt x="1627" y="32"/>
                    <a:pt x="1541" y="0"/>
                    <a:pt x="1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5"/>
            <p:cNvSpPr/>
            <p:nvPr/>
          </p:nvSpPr>
          <p:spPr>
            <a:xfrm>
              <a:off x="5988825" y="2842450"/>
              <a:ext cx="53900" cy="16775"/>
            </a:xfrm>
            <a:custGeom>
              <a:avLst/>
              <a:gdLst/>
              <a:ahLst/>
              <a:cxnLst/>
              <a:rect l="l" t="t" r="r" b="b"/>
              <a:pathLst>
                <a:path w="2156" h="671" extrusionOk="0">
                  <a:moveTo>
                    <a:pt x="251" y="0"/>
                  </a:moveTo>
                  <a:cubicBezTo>
                    <a:pt x="167" y="191"/>
                    <a:pt x="84" y="405"/>
                    <a:pt x="1" y="596"/>
                  </a:cubicBezTo>
                  <a:cubicBezTo>
                    <a:pt x="513" y="596"/>
                    <a:pt x="1025" y="596"/>
                    <a:pt x="1560" y="607"/>
                  </a:cubicBezTo>
                  <a:cubicBezTo>
                    <a:pt x="1671" y="614"/>
                    <a:pt x="1800" y="670"/>
                    <a:pt x="1912" y="670"/>
                  </a:cubicBezTo>
                  <a:cubicBezTo>
                    <a:pt x="2018" y="670"/>
                    <a:pt x="2110" y="620"/>
                    <a:pt x="2156" y="429"/>
                  </a:cubicBezTo>
                  <a:cubicBezTo>
                    <a:pt x="1790" y="338"/>
                    <a:pt x="1416" y="281"/>
                    <a:pt x="1034" y="281"/>
                  </a:cubicBezTo>
                  <a:cubicBezTo>
                    <a:pt x="967" y="281"/>
                    <a:pt x="901" y="282"/>
                    <a:pt x="834" y="286"/>
                  </a:cubicBezTo>
                  <a:cubicBezTo>
                    <a:pt x="809" y="287"/>
                    <a:pt x="784" y="288"/>
                    <a:pt x="760" y="288"/>
                  </a:cubicBezTo>
                  <a:cubicBezTo>
                    <a:pt x="548" y="288"/>
                    <a:pt x="347" y="235"/>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5"/>
            <p:cNvSpPr/>
            <p:nvPr/>
          </p:nvSpPr>
          <p:spPr>
            <a:xfrm>
              <a:off x="5995975" y="2826725"/>
              <a:ext cx="47950" cy="12775"/>
            </a:xfrm>
            <a:custGeom>
              <a:avLst/>
              <a:gdLst/>
              <a:ahLst/>
              <a:cxnLst/>
              <a:rect l="l" t="t" r="r" b="b"/>
              <a:pathLst>
                <a:path w="1918" h="511" extrusionOk="0">
                  <a:moveTo>
                    <a:pt x="1225" y="0"/>
                  </a:moveTo>
                  <a:cubicBezTo>
                    <a:pt x="1198" y="0"/>
                    <a:pt x="1171" y="3"/>
                    <a:pt x="1144" y="10"/>
                  </a:cubicBezTo>
                  <a:cubicBezTo>
                    <a:pt x="1012" y="49"/>
                    <a:pt x="881" y="67"/>
                    <a:pt x="750" y="67"/>
                  </a:cubicBezTo>
                  <a:cubicBezTo>
                    <a:pt x="643" y="67"/>
                    <a:pt x="536" y="55"/>
                    <a:pt x="429" y="34"/>
                  </a:cubicBezTo>
                  <a:cubicBezTo>
                    <a:pt x="429" y="22"/>
                    <a:pt x="417" y="22"/>
                    <a:pt x="370" y="22"/>
                  </a:cubicBezTo>
                  <a:cubicBezTo>
                    <a:pt x="322" y="22"/>
                    <a:pt x="298" y="34"/>
                    <a:pt x="262" y="70"/>
                  </a:cubicBezTo>
                  <a:cubicBezTo>
                    <a:pt x="239" y="213"/>
                    <a:pt x="191" y="343"/>
                    <a:pt x="1" y="367"/>
                  </a:cubicBezTo>
                  <a:lnTo>
                    <a:pt x="1" y="510"/>
                  </a:lnTo>
                  <a:cubicBezTo>
                    <a:pt x="150" y="493"/>
                    <a:pt x="301" y="487"/>
                    <a:pt x="452" y="487"/>
                  </a:cubicBezTo>
                  <a:cubicBezTo>
                    <a:pt x="710" y="487"/>
                    <a:pt x="970" y="503"/>
                    <a:pt x="1235" y="503"/>
                  </a:cubicBezTo>
                  <a:cubicBezTo>
                    <a:pt x="1459" y="503"/>
                    <a:pt x="1686" y="492"/>
                    <a:pt x="1917" y="451"/>
                  </a:cubicBezTo>
                  <a:cubicBezTo>
                    <a:pt x="1691" y="284"/>
                    <a:pt x="1548" y="165"/>
                    <a:pt x="1394" y="70"/>
                  </a:cubicBezTo>
                  <a:lnTo>
                    <a:pt x="1417" y="34"/>
                  </a:lnTo>
                  <a:cubicBezTo>
                    <a:pt x="1350" y="17"/>
                    <a:pt x="1289" y="0"/>
                    <a:pt x="1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5"/>
            <p:cNvSpPr/>
            <p:nvPr/>
          </p:nvSpPr>
          <p:spPr>
            <a:xfrm>
              <a:off x="6004000" y="2865850"/>
              <a:ext cx="62550" cy="9075"/>
            </a:xfrm>
            <a:custGeom>
              <a:avLst/>
              <a:gdLst/>
              <a:ahLst/>
              <a:cxnLst/>
              <a:rect l="l" t="t" r="r" b="b"/>
              <a:pathLst>
                <a:path w="2502" h="363" extrusionOk="0">
                  <a:moveTo>
                    <a:pt x="965" y="1"/>
                  </a:moveTo>
                  <a:cubicBezTo>
                    <a:pt x="741" y="1"/>
                    <a:pt x="514" y="75"/>
                    <a:pt x="290" y="75"/>
                  </a:cubicBezTo>
                  <a:cubicBezTo>
                    <a:pt x="225" y="75"/>
                    <a:pt x="161" y="69"/>
                    <a:pt x="96" y="52"/>
                  </a:cubicBezTo>
                  <a:cubicBezTo>
                    <a:pt x="1" y="136"/>
                    <a:pt x="1" y="243"/>
                    <a:pt x="72" y="362"/>
                  </a:cubicBezTo>
                  <a:cubicBezTo>
                    <a:pt x="882" y="350"/>
                    <a:pt x="1704" y="350"/>
                    <a:pt x="2501" y="326"/>
                  </a:cubicBezTo>
                  <a:cubicBezTo>
                    <a:pt x="2472" y="169"/>
                    <a:pt x="2397" y="134"/>
                    <a:pt x="2308" y="134"/>
                  </a:cubicBezTo>
                  <a:cubicBezTo>
                    <a:pt x="2237" y="134"/>
                    <a:pt x="2157" y="156"/>
                    <a:pt x="2083" y="156"/>
                  </a:cubicBezTo>
                  <a:cubicBezTo>
                    <a:pt x="2059" y="156"/>
                    <a:pt x="2035" y="154"/>
                    <a:pt x="2013" y="148"/>
                  </a:cubicBezTo>
                  <a:cubicBezTo>
                    <a:pt x="1960" y="121"/>
                    <a:pt x="1904" y="112"/>
                    <a:pt x="1846" y="112"/>
                  </a:cubicBezTo>
                  <a:cubicBezTo>
                    <a:pt x="1734" y="112"/>
                    <a:pt x="1615" y="146"/>
                    <a:pt x="1502" y="146"/>
                  </a:cubicBezTo>
                  <a:cubicBezTo>
                    <a:pt x="1414" y="146"/>
                    <a:pt x="1328" y="125"/>
                    <a:pt x="1251" y="52"/>
                  </a:cubicBezTo>
                  <a:cubicBezTo>
                    <a:pt x="1157" y="14"/>
                    <a:pt x="1061"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5"/>
            <p:cNvSpPr/>
            <p:nvPr/>
          </p:nvSpPr>
          <p:spPr>
            <a:xfrm>
              <a:off x="5977225" y="2902275"/>
              <a:ext cx="40625" cy="10700"/>
            </a:xfrm>
            <a:custGeom>
              <a:avLst/>
              <a:gdLst/>
              <a:ahLst/>
              <a:cxnLst/>
              <a:rect l="l" t="t" r="r" b="b"/>
              <a:pathLst>
                <a:path w="1625" h="428" extrusionOk="0">
                  <a:moveTo>
                    <a:pt x="36" y="0"/>
                  </a:moveTo>
                  <a:cubicBezTo>
                    <a:pt x="24" y="108"/>
                    <a:pt x="24" y="227"/>
                    <a:pt x="0" y="334"/>
                  </a:cubicBezTo>
                  <a:cubicBezTo>
                    <a:pt x="265" y="393"/>
                    <a:pt x="525" y="427"/>
                    <a:pt x="786" y="427"/>
                  </a:cubicBezTo>
                  <a:cubicBezTo>
                    <a:pt x="996" y="427"/>
                    <a:pt x="1205" y="405"/>
                    <a:pt x="1417" y="358"/>
                  </a:cubicBezTo>
                  <a:cubicBezTo>
                    <a:pt x="1452" y="367"/>
                    <a:pt x="1481" y="372"/>
                    <a:pt x="1506" y="372"/>
                  </a:cubicBezTo>
                  <a:cubicBezTo>
                    <a:pt x="1600" y="372"/>
                    <a:pt x="1624" y="302"/>
                    <a:pt x="1596" y="179"/>
                  </a:cubicBezTo>
                  <a:lnTo>
                    <a:pt x="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5"/>
            <p:cNvSpPr/>
            <p:nvPr/>
          </p:nvSpPr>
          <p:spPr>
            <a:xfrm>
              <a:off x="6121000" y="2934725"/>
              <a:ext cx="44675" cy="11925"/>
            </a:xfrm>
            <a:custGeom>
              <a:avLst/>
              <a:gdLst/>
              <a:ahLst/>
              <a:cxnLst/>
              <a:rect l="l" t="t" r="r" b="b"/>
              <a:pathLst>
                <a:path w="1787" h="477" extrusionOk="0">
                  <a:moveTo>
                    <a:pt x="0" y="0"/>
                  </a:moveTo>
                  <a:lnTo>
                    <a:pt x="0" y="0"/>
                  </a:lnTo>
                  <a:cubicBezTo>
                    <a:pt x="107" y="286"/>
                    <a:pt x="417" y="84"/>
                    <a:pt x="584" y="238"/>
                  </a:cubicBezTo>
                  <a:cubicBezTo>
                    <a:pt x="500" y="357"/>
                    <a:pt x="369" y="298"/>
                    <a:pt x="262" y="334"/>
                  </a:cubicBezTo>
                  <a:cubicBezTo>
                    <a:pt x="506" y="446"/>
                    <a:pt x="757" y="477"/>
                    <a:pt x="1009" y="477"/>
                  </a:cubicBezTo>
                  <a:cubicBezTo>
                    <a:pt x="1237" y="477"/>
                    <a:pt x="1465" y="452"/>
                    <a:pt x="1691" y="441"/>
                  </a:cubicBezTo>
                  <a:cubicBezTo>
                    <a:pt x="1786" y="286"/>
                    <a:pt x="1643" y="250"/>
                    <a:pt x="1560" y="191"/>
                  </a:cubicBezTo>
                  <a:cubicBezTo>
                    <a:pt x="1036" y="131"/>
                    <a:pt x="524" y="6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5"/>
            <p:cNvSpPr/>
            <p:nvPr/>
          </p:nvSpPr>
          <p:spPr>
            <a:xfrm>
              <a:off x="6066525" y="2910600"/>
              <a:ext cx="57475" cy="7100"/>
            </a:xfrm>
            <a:custGeom>
              <a:avLst/>
              <a:gdLst/>
              <a:ahLst/>
              <a:cxnLst/>
              <a:rect l="l" t="t" r="r" b="b"/>
              <a:pathLst>
                <a:path w="2299" h="284" extrusionOk="0">
                  <a:moveTo>
                    <a:pt x="453" y="1"/>
                  </a:moveTo>
                  <a:cubicBezTo>
                    <a:pt x="410" y="48"/>
                    <a:pt x="353" y="56"/>
                    <a:pt x="293" y="56"/>
                  </a:cubicBezTo>
                  <a:cubicBezTo>
                    <a:pt x="259" y="56"/>
                    <a:pt x="223" y="54"/>
                    <a:pt x="189" y="54"/>
                  </a:cubicBezTo>
                  <a:cubicBezTo>
                    <a:pt x="116" y="54"/>
                    <a:pt x="47" y="66"/>
                    <a:pt x="0" y="144"/>
                  </a:cubicBezTo>
                  <a:cubicBezTo>
                    <a:pt x="316" y="233"/>
                    <a:pt x="798" y="284"/>
                    <a:pt x="1247" y="284"/>
                  </a:cubicBezTo>
                  <a:cubicBezTo>
                    <a:pt x="1697" y="284"/>
                    <a:pt x="2114" y="233"/>
                    <a:pt x="2298" y="120"/>
                  </a:cubicBezTo>
                  <a:lnTo>
                    <a:pt x="2298" y="120"/>
                  </a:lnTo>
                  <a:cubicBezTo>
                    <a:pt x="2188" y="128"/>
                    <a:pt x="2083" y="132"/>
                    <a:pt x="1980" y="132"/>
                  </a:cubicBezTo>
                  <a:cubicBezTo>
                    <a:pt x="1628" y="132"/>
                    <a:pt x="1317" y="86"/>
                    <a:pt x="1012" y="13"/>
                  </a:cubicBezTo>
                  <a:cubicBezTo>
                    <a:pt x="971" y="54"/>
                    <a:pt x="924" y="67"/>
                    <a:pt x="876" y="67"/>
                  </a:cubicBezTo>
                  <a:cubicBezTo>
                    <a:pt x="854" y="67"/>
                    <a:pt x="832" y="64"/>
                    <a:pt x="810" y="60"/>
                  </a:cubicBezTo>
                  <a:cubicBezTo>
                    <a:pt x="738" y="60"/>
                    <a:pt x="655" y="60"/>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5"/>
            <p:cNvSpPr/>
            <p:nvPr/>
          </p:nvSpPr>
          <p:spPr>
            <a:xfrm>
              <a:off x="5967700" y="2921025"/>
              <a:ext cx="30075" cy="19075"/>
            </a:xfrm>
            <a:custGeom>
              <a:avLst/>
              <a:gdLst/>
              <a:ahLst/>
              <a:cxnLst/>
              <a:rect l="l" t="t" r="r" b="b"/>
              <a:pathLst>
                <a:path w="1203" h="763" extrusionOk="0">
                  <a:moveTo>
                    <a:pt x="186" y="1"/>
                  </a:moveTo>
                  <a:cubicBezTo>
                    <a:pt x="152" y="1"/>
                    <a:pt x="128" y="19"/>
                    <a:pt x="119" y="60"/>
                  </a:cubicBezTo>
                  <a:lnTo>
                    <a:pt x="119" y="429"/>
                  </a:lnTo>
                  <a:cubicBezTo>
                    <a:pt x="131" y="536"/>
                    <a:pt x="0" y="632"/>
                    <a:pt x="131" y="762"/>
                  </a:cubicBezTo>
                  <a:cubicBezTo>
                    <a:pt x="465" y="739"/>
                    <a:pt x="786" y="739"/>
                    <a:pt x="1120" y="727"/>
                  </a:cubicBezTo>
                  <a:cubicBezTo>
                    <a:pt x="1203" y="643"/>
                    <a:pt x="1191" y="560"/>
                    <a:pt x="1120" y="477"/>
                  </a:cubicBezTo>
                  <a:cubicBezTo>
                    <a:pt x="941" y="310"/>
                    <a:pt x="715" y="370"/>
                    <a:pt x="524" y="346"/>
                  </a:cubicBezTo>
                  <a:cubicBezTo>
                    <a:pt x="310" y="298"/>
                    <a:pt x="262" y="179"/>
                    <a:pt x="239" y="12"/>
                  </a:cubicBezTo>
                  <a:cubicBezTo>
                    <a:pt x="220" y="5"/>
                    <a:pt x="202"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5"/>
            <p:cNvSpPr/>
            <p:nvPr/>
          </p:nvSpPr>
          <p:spPr>
            <a:xfrm>
              <a:off x="6160275" y="2938725"/>
              <a:ext cx="38125" cy="7625"/>
            </a:xfrm>
            <a:custGeom>
              <a:avLst/>
              <a:gdLst/>
              <a:ahLst/>
              <a:cxnLst/>
              <a:rect l="l" t="t" r="r" b="b"/>
              <a:pathLst>
                <a:path w="1525" h="305" extrusionOk="0">
                  <a:moveTo>
                    <a:pt x="797" y="0"/>
                  </a:moveTo>
                  <a:cubicBezTo>
                    <a:pt x="565" y="0"/>
                    <a:pt x="330" y="33"/>
                    <a:pt x="102" y="33"/>
                  </a:cubicBezTo>
                  <a:cubicBezTo>
                    <a:pt x="68" y="33"/>
                    <a:pt x="34" y="32"/>
                    <a:pt x="1" y="31"/>
                  </a:cubicBezTo>
                  <a:lnTo>
                    <a:pt x="1" y="31"/>
                  </a:lnTo>
                  <a:cubicBezTo>
                    <a:pt x="48" y="126"/>
                    <a:pt x="96" y="197"/>
                    <a:pt x="144" y="293"/>
                  </a:cubicBezTo>
                  <a:cubicBezTo>
                    <a:pt x="239" y="299"/>
                    <a:pt x="334" y="302"/>
                    <a:pt x="432" y="302"/>
                  </a:cubicBezTo>
                  <a:cubicBezTo>
                    <a:pt x="531" y="302"/>
                    <a:pt x="632" y="299"/>
                    <a:pt x="739" y="293"/>
                  </a:cubicBezTo>
                  <a:cubicBezTo>
                    <a:pt x="739" y="293"/>
                    <a:pt x="751" y="269"/>
                    <a:pt x="775" y="257"/>
                  </a:cubicBezTo>
                  <a:cubicBezTo>
                    <a:pt x="810" y="257"/>
                    <a:pt x="834" y="257"/>
                    <a:pt x="870" y="305"/>
                  </a:cubicBezTo>
                  <a:cubicBezTo>
                    <a:pt x="1060" y="281"/>
                    <a:pt x="1251" y="281"/>
                    <a:pt x="1453" y="281"/>
                  </a:cubicBezTo>
                  <a:cubicBezTo>
                    <a:pt x="1525" y="245"/>
                    <a:pt x="1525" y="197"/>
                    <a:pt x="1453" y="150"/>
                  </a:cubicBezTo>
                  <a:cubicBezTo>
                    <a:pt x="1242" y="30"/>
                    <a:pt x="1021" y="0"/>
                    <a:pt x="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5"/>
            <p:cNvSpPr/>
            <p:nvPr/>
          </p:nvSpPr>
          <p:spPr>
            <a:xfrm>
              <a:off x="6144500" y="2824575"/>
              <a:ext cx="36650" cy="10150"/>
            </a:xfrm>
            <a:custGeom>
              <a:avLst/>
              <a:gdLst/>
              <a:ahLst/>
              <a:cxnLst/>
              <a:rect l="l" t="t" r="r" b="b"/>
              <a:pathLst>
                <a:path w="1466" h="406" extrusionOk="0">
                  <a:moveTo>
                    <a:pt x="775" y="1"/>
                  </a:moveTo>
                  <a:cubicBezTo>
                    <a:pt x="652" y="130"/>
                    <a:pt x="508" y="147"/>
                    <a:pt x="363" y="147"/>
                  </a:cubicBezTo>
                  <a:cubicBezTo>
                    <a:pt x="310" y="147"/>
                    <a:pt x="257" y="145"/>
                    <a:pt x="205" y="145"/>
                  </a:cubicBezTo>
                  <a:cubicBezTo>
                    <a:pt x="135" y="145"/>
                    <a:pt x="66" y="149"/>
                    <a:pt x="1" y="168"/>
                  </a:cubicBezTo>
                  <a:cubicBezTo>
                    <a:pt x="489" y="239"/>
                    <a:pt x="977" y="322"/>
                    <a:pt x="1465" y="406"/>
                  </a:cubicBezTo>
                  <a:lnTo>
                    <a:pt x="1465" y="156"/>
                  </a:lnTo>
                  <a:cubicBezTo>
                    <a:pt x="1394" y="120"/>
                    <a:pt x="1346" y="72"/>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5"/>
            <p:cNvSpPr/>
            <p:nvPr/>
          </p:nvSpPr>
          <p:spPr>
            <a:xfrm>
              <a:off x="6072775" y="2867400"/>
              <a:ext cx="44075" cy="9300"/>
            </a:xfrm>
            <a:custGeom>
              <a:avLst/>
              <a:gdLst/>
              <a:ahLst/>
              <a:cxnLst/>
              <a:rect l="l" t="t" r="r" b="b"/>
              <a:pathLst>
                <a:path w="1763" h="372" extrusionOk="0">
                  <a:moveTo>
                    <a:pt x="606" y="1"/>
                  </a:moveTo>
                  <a:cubicBezTo>
                    <a:pt x="516" y="1"/>
                    <a:pt x="425" y="8"/>
                    <a:pt x="334" y="26"/>
                  </a:cubicBezTo>
                  <a:cubicBezTo>
                    <a:pt x="262" y="121"/>
                    <a:pt x="0" y="26"/>
                    <a:pt x="72" y="264"/>
                  </a:cubicBezTo>
                  <a:cubicBezTo>
                    <a:pt x="429" y="288"/>
                    <a:pt x="798" y="312"/>
                    <a:pt x="1167" y="324"/>
                  </a:cubicBezTo>
                  <a:cubicBezTo>
                    <a:pt x="1358" y="252"/>
                    <a:pt x="1596" y="371"/>
                    <a:pt x="1762" y="169"/>
                  </a:cubicBezTo>
                  <a:cubicBezTo>
                    <a:pt x="1375" y="140"/>
                    <a:pt x="996" y="1"/>
                    <a:pt x="6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5"/>
            <p:cNvSpPr/>
            <p:nvPr/>
          </p:nvSpPr>
          <p:spPr>
            <a:xfrm>
              <a:off x="6044800" y="2906500"/>
              <a:ext cx="33050" cy="8600"/>
            </a:xfrm>
            <a:custGeom>
              <a:avLst/>
              <a:gdLst/>
              <a:ahLst/>
              <a:cxnLst/>
              <a:rect l="l" t="t" r="r" b="b"/>
              <a:pathLst>
                <a:path w="1322" h="344" extrusionOk="0">
                  <a:moveTo>
                    <a:pt x="498" y="1"/>
                  </a:moveTo>
                  <a:cubicBezTo>
                    <a:pt x="343" y="1"/>
                    <a:pt x="185" y="19"/>
                    <a:pt x="24" y="58"/>
                  </a:cubicBezTo>
                  <a:cubicBezTo>
                    <a:pt x="0" y="296"/>
                    <a:pt x="262" y="189"/>
                    <a:pt x="322" y="308"/>
                  </a:cubicBezTo>
                  <a:cubicBezTo>
                    <a:pt x="500" y="308"/>
                    <a:pt x="691" y="320"/>
                    <a:pt x="869" y="320"/>
                  </a:cubicBezTo>
                  <a:cubicBezTo>
                    <a:pt x="1024" y="296"/>
                    <a:pt x="1215" y="343"/>
                    <a:pt x="1322" y="177"/>
                  </a:cubicBezTo>
                  <a:cubicBezTo>
                    <a:pt x="1053" y="62"/>
                    <a:pt x="780" y="1"/>
                    <a:pt x="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5"/>
            <p:cNvSpPr/>
            <p:nvPr/>
          </p:nvSpPr>
          <p:spPr>
            <a:xfrm>
              <a:off x="5987650" y="2862850"/>
              <a:ext cx="18775" cy="12350"/>
            </a:xfrm>
            <a:custGeom>
              <a:avLst/>
              <a:gdLst/>
              <a:ahLst/>
              <a:cxnLst/>
              <a:rect l="l" t="t" r="r" b="b"/>
              <a:pathLst>
                <a:path w="751" h="494" extrusionOk="0">
                  <a:moveTo>
                    <a:pt x="335" y="0"/>
                  </a:moveTo>
                  <a:cubicBezTo>
                    <a:pt x="178" y="0"/>
                    <a:pt x="80" y="129"/>
                    <a:pt x="48" y="268"/>
                  </a:cubicBezTo>
                  <a:cubicBezTo>
                    <a:pt x="0" y="470"/>
                    <a:pt x="179" y="494"/>
                    <a:pt x="322" y="494"/>
                  </a:cubicBezTo>
                  <a:cubicBezTo>
                    <a:pt x="453" y="494"/>
                    <a:pt x="595" y="482"/>
                    <a:pt x="738" y="470"/>
                  </a:cubicBezTo>
                  <a:cubicBezTo>
                    <a:pt x="750" y="375"/>
                    <a:pt x="750" y="268"/>
                    <a:pt x="750" y="172"/>
                  </a:cubicBezTo>
                  <a:cubicBezTo>
                    <a:pt x="631" y="113"/>
                    <a:pt x="512" y="30"/>
                    <a:pt x="393" y="6"/>
                  </a:cubicBezTo>
                  <a:cubicBezTo>
                    <a:pt x="373" y="2"/>
                    <a:pt x="354"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5"/>
            <p:cNvSpPr/>
            <p:nvPr/>
          </p:nvSpPr>
          <p:spPr>
            <a:xfrm>
              <a:off x="6051350" y="2865700"/>
              <a:ext cx="29775" cy="8325"/>
            </a:xfrm>
            <a:custGeom>
              <a:avLst/>
              <a:gdLst/>
              <a:ahLst/>
              <a:cxnLst/>
              <a:rect l="l" t="t" r="r" b="b"/>
              <a:pathLst>
                <a:path w="1191" h="333" extrusionOk="0">
                  <a:moveTo>
                    <a:pt x="634" y="0"/>
                  </a:moveTo>
                  <a:cubicBezTo>
                    <a:pt x="441" y="0"/>
                    <a:pt x="249" y="33"/>
                    <a:pt x="60" y="94"/>
                  </a:cubicBezTo>
                  <a:cubicBezTo>
                    <a:pt x="0" y="118"/>
                    <a:pt x="0" y="154"/>
                    <a:pt x="36" y="201"/>
                  </a:cubicBezTo>
                  <a:cubicBezTo>
                    <a:pt x="90" y="215"/>
                    <a:pt x="148" y="217"/>
                    <a:pt x="206" y="217"/>
                  </a:cubicBezTo>
                  <a:cubicBezTo>
                    <a:pt x="229" y="217"/>
                    <a:pt x="253" y="217"/>
                    <a:pt x="276" y="217"/>
                  </a:cubicBezTo>
                  <a:cubicBezTo>
                    <a:pt x="400" y="217"/>
                    <a:pt x="524" y="225"/>
                    <a:pt x="631" y="332"/>
                  </a:cubicBezTo>
                  <a:lnTo>
                    <a:pt x="929" y="332"/>
                  </a:lnTo>
                  <a:cubicBezTo>
                    <a:pt x="1012" y="249"/>
                    <a:pt x="1107" y="166"/>
                    <a:pt x="1191" y="94"/>
                  </a:cubicBezTo>
                  <a:cubicBezTo>
                    <a:pt x="1005" y="30"/>
                    <a:pt x="819" y="0"/>
                    <a:pt x="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5"/>
            <p:cNvSpPr/>
            <p:nvPr/>
          </p:nvSpPr>
          <p:spPr>
            <a:xfrm>
              <a:off x="6012650" y="2906725"/>
              <a:ext cx="24125" cy="7975"/>
            </a:xfrm>
            <a:custGeom>
              <a:avLst/>
              <a:gdLst/>
              <a:ahLst/>
              <a:cxnLst/>
              <a:rect l="l" t="t" r="r" b="b"/>
              <a:pathLst>
                <a:path w="965" h="319" extrusionOk="0">
                  <a:moveTo>
                    <a:pt x="179" y="1"/>
                  </a:moveTo>
                  <a:lnTo>
                    <a:pt x="0" y="180"/>
                  </a:lnTo>
                  <a:cubicBezTo>
                    <a:pt x="155" y="289"/>
                    <a:pt x="313" y="319"/>
                    <a:pt x="475" y="319"/>
                  </a:cubicBezTo>
                  <a:cubicBezTo>
                    <a:pt x="612" y="319"/>
                    <a:pt x="751" y="298"/>
                    <a:pt x="893" y="287"/>
                  </a:cubicBezTo>
                  <a:cubicBezTo>
                    <a:pt x="965" y="215"/>
                    <a:pt x="965" y="132"/>
                    <a:pt x="893" y="49"/>
                  </a:cubicBez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5"/>
            <p:cNvSpPr/>
            <p:nvPr/>
          </p:nvSpPr>
          <p:spPr>
            <a:xfrm>
              <a:off x="5995675" y="2931750"/>
              <a:ext cx="21150" cy="7450"/>
            </a:xfrm>
            <a:custGeom>
              <a:avLst/>
              <a:gdLst/>
              <a:ahLst/>
              <a:cxnLst/>
              <a:rect l="l" t="t" r="r" b="b"/>
              <a:pathLst>
                <a:path w="846" h="298" extrusionOk="0">
                  <a:moveTo>
                    <a:pt x="846" y="0"/>
                  </a:moveTo>
                  <a:lnTo>
                    <a:pt x="846" y="0"/>
                  </a:lnTo>
                  <a:cubicBezTo>
                    <a:pt x="560" y="12"/>
                    <a:pt x="274" y="12"/>
                    <a:pt x="1" y="24"/>
                  </a:cubicBezTo>
                  <a:lnTo>
                    <a:pt x="1" y="286"/>
                  </a:lnTo>
                  <a:cubicBezTo>
                    <a:pt x="239" y="286"/>
                    <a:pt x="477" y="298"/>
                    <a:pt x="715" y="298"/>
                  </a:cubicBezTo>
                  <a:cubicBezTo>
                    <a:pt x="751" y="191"/>
                    <a:pt x="798" y="107"/>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5"/>
            <p:cNvSpPr/>
            <p:nvPr/>
          </p:nvSpPr>
          <p:spPr>
            <a:xfrm>
              <a:off x="6027525" y="2852850"/>
              <a:ext cx="27700" cy="7800"/>
            </a:xfrm>
            <a:custGeom>
              <a:avLst/>
              <a:gdLst/>
              <a:ahLst/>
              <a:cxnLst/>
              <a:rect l="l" t="t" r="r" b="b"/>
              <a:pathLst>
                <a:path w="1108" h="312" extrusionOk="0">
                  <a:moveTo>
                    <a:pt x="596" y="1"/>
                  </a:moveTo>
                  <a:cubicBezTo>
                    <a:pt x="453" y="227"/>
                    <a:pt x="215" y="120"/>
                    <a:pt x="1" y="180"/>
                  </a:cubicBezTo>
                  <a:cubicBezTo>
                    <a:pt x="156" y="275"/>
                    <a:pt x="310" y="311"/>
                    <a:pt x="464" y="311"/>
                  </a:cubicBezTo>
                  <a:cubicBezTo>
                    <a:pt x="675" y="311"/>
                    <a:pt x="888" y="243"/>
                    <a:pt x="1108" y="168"/>
                  </a:cubicBezTo>
                  <a:cubicBezTo>
                    <a:pt x="1016" y="23"/>
                    <a:pt x="900" y="10"/>
                    <a:pt x="785" y="10"/>
                  </a:cubicBezTo>
                  <a:cubicBezTo>
                    <a:pt x="760" y="10"/>
                    <a:pt x="735" y="10"/>
                    <a:pt x="710" y="10"/>
                  </a:cubicBezTo>
                  <a:cubicBezTo>
                    <a:pt x="671" y="10"/>
                    <a:pt x="633" y="9"/>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5"/>
            <p:cNvSpPr/>
            <p:nvPr/>
          </p:nvSpPr>
          <p:spPr>
            <a:xfrm>
              <a:off x="6034975" y="2906925"/>
              <a:ext cx="17875" cy="7275"/>
            </a:xfrm>
            <a:custGeom>
              <a:avLst/>
              <a:gdLst/>
              <a:ahLst/>
              <a:cxnLst/>
              <a:rect l="l" t="t" r="r" b="b"/>
              <a:pathLst>
                <a:path w="715" h="291" extrusionOk="0">
                  <a:moveTo>
                    <a:pt x="197" y="0"/>
                  </a:moveTo>
                  <a:cubicBezTo>
                    <a:pt x="129" y="0"/>
                    <a:pt x="62" y="12"/>
                    <a:pt x="0" y="41"/>
                  </a:cubicBezTo>
                  <a:lnTo>
                    <a:pt x="0" y="279"/>
                  </a:lnTo>
                  <a:cubicBezTo>
                    <a:pt x="238" y="279"/>
                    <a:pt x="476" y="291"/>
                    <a:pt x="715" y="291"/>
                  </a:cubicBezTo>
                  <a:cubicBezTo>
                    <a:pt x="667" y="148"/>
                    <a:pt x="476" y="160"/>
                    <a:pt x="417" y="41"/>
                  </a:cubicBezTo>
                  <a:cubicBezTo>
                    <a:pt x="348" y="15"/>
                    <a:pt x="272" y="0"/>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5"/>
            <p:cNvSpPr/>
            <p:nvPr/>
          </p:nvSpPr>
          <p:spPr>
            <a:xfrm>
              <a:off x="6033475" y="2866400"/>
              <a:ext cx="19075" cy="4475"/>
            </a:xfrm>
            <a:custGeom>
              <a:avLst/>
              <a:gdLst/>
              <a:ahLst/>
              <a:cxnLst/>
              <a:rect l="l" t="t" r="r" b="b"/>
              <a:pathLst>
                <a:path w="763" h="179" extrusionOk="0">
                  <a:moveTo>
                    <a:pt x="499" y="0"/>
                  </a:moveTo>
                  <a:cubicBezTo>
                    <a:pt x="372" y="0"/>
                    <a:pt x="243" y="31"/>
                    <a:pt x="111" y="31"/>
                  </a:cubicBezTo>
                  <a:cubicBezTo>
                    <a:pt x="98" y="31"/>
                    <a:pt x="85" y="31"/>
                    <a:pt x="72" y="30"/>
                  </a:cubicBezTo>
                  <a:lnTo>
                    <a:pt x="72" y="30"/>
                  </a:lnTo>
                  <a:cubicBezTo>
                    <a:pt x="13" y="90"/>
                    <a:pt x="1" y="173"/>
                    <a:pt x="96" y="173"/>
                  </a:cubicBezTo>
                  <a:cubicBezTo>
                    <a:pt x="167" y="177"/>
                    <a:pt x="239" y="179"/>
                    <a:pt x="310" y="179"/>
                  </a:cubicBezTo>
                  <a:cubicBezTo>
                    <a:pt x="452" y="179"/>
                    <a:pt x="592" y="173"/>
                    <a:pt x="727" y="173"/>
                  </a:cubicBezTo>
                  <a:cubicBezTo>
                    <a:pt x="751" y="138"/>
                    <a:pt x="763" y="102"/>
                    <a:pt x="763" y="66"/>
                  </a:cubicBezTo>
                  <a:cubicBezTo>
                    <a:pt x="675" y="15"/>
                    <a:pt x="587" y="0"/>
                    <a:pt x="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5"/>
            <p:cNvSpPr/>
            <p:nvPr/>
          </p:nvSpPr>
          <p:spPr>
            <a:xfrm>
              <a:off x="6196000" y="2943050"/>
              <a:ext cx="7350" cy="4850"/>
            </a:xfrm>
            <a:custGeom>
              <a:avLst/>
              <a:gdLst/>
              <a:ahLst/>
              <a:cxnLst/>
              <a:rect l="l" t="t" r="r" b="b"/>
              <a:pathLst>
                <a:path w="294" h="194" extrusionOk="0">
                  <a:moveTo>
                    <a:pt x="1" y="1"/>
                  </a:moveTo>
                  <a:lnTo>
                    <a:pt x="1" y="132"/>
                  </a:lnTo>
                  <a:cubicBezTo>
                    <a:pt x="71" y="167"/>
                    <a:pt x="136" y="194"/>
                    <a:pt x="185" y="194"/>
                  </a:cubicBezTo>
                  <a:cubicBezTo>
                    <a:pt x="253" y="194"/>
                    <a:pt x="293" y="144"/>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5"/>
            <p:cNvSpPr/>
            <p:nvPr/>
          </p:nvSpPr>
          <p:spPr>
            <a:xfrm>
              <a:off x="6083775" y="2910300"/>
              <a:ext cx="8075" cy="3400"/>
            </a:xfrm>
            <a:custGeom>
              <a:avLst/>
              <a:gdLst/>
              <a:ahLst/>
              <a:cxnLst/>
              <a:rect l="l" t="t" r="r" b="b"/>
              <a:pathLst>
                <a:path w="323" h="136" extrusionOk="0">
                  <a:moveTo>
                    <a:pt x="48" y="1"/>
                  </a:moveTo>
                  <a:lnTo>
                    <a:pt x="48" y="1"/>
                  </a:lnTo>
                  <a:cubicBezTo>
                    <a:pt x="1" y="37"/>
                    <a:pt x="13" y="84"/>
                    <a:pt x="60" y="132"/>
                  </a:cubicBezTo>
                  <a:cubicBezTo>
                    <a:pt x="81" y="134"/>
                    <a:pt x="101" y="136"/>
                    <a:pt x="121" y="136"/>
                  </a:cubicBezTo>
                  <a:cubicBezTo>
                    <a:pt x="203" y="136"/>
                    <a:pt x="274" y="111"/>
                    <a:pt x="322" y="25"/>
                  </a:cubicBezTo>
                  <a:cubicBezTo>
                    <a:pt x="239" y="25"/>
                    <a:pt x="144" y="13"/>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5"/>
            <p:cNvSpPr/>
            <p:nvPr/>
          </p:nvSpPr>
          <p:spPr>
            <a:xfrm>
              <a:off x="6081400" y="2910400"/>
              <a:ext cx="3900" cy="3500"/>
            </a:xfrm>
            <a:custGeom>
              <a:avLst/>
              <a:gdLst/>
              <a:ahLst/>
              <a:cxnLst/>
              <a:rect l="l" t="t" r="r" b="b"/>
              <a:pathLst>
                <a:path w="156" h="140" extrusionOk="0">
                  <a:moveTo>
                    <a:pt x="84" y="1"/>
                  </a:moveTo>
                  <a:cubicBezTo>
                    <a:pt x="56" y="1"/>
                    <a:pt x="28" y="7"/>
                    <a:pt x="1" y="21"/>
                  </a:cubicBezTo>
                  <a:cubicBezTo>
                    <a:pt x="48" y="68"/>
                    <a:pt x="108" y="92"/>
                    <a:pt x="155" y="140"/>
                  </a:cubicBezTo>
                  <a:cubicBezTo>
                    <a:pt x="143" y="92"/>
                    <a:pt x="143" y="56"/>
                    <a:pt x="143" y="9"/>
                  </a:cubicBezTo>
                  <a:cubicBezTo>
                    <a:pt x="124" y="4"/>
                    <a:pt x="104"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5"/>
            <p:cNvSpPr/>
            <p:nvPr/>
          </p:nvSpPr>
          <p:spPr>
            <a:xfrm>
              <a:off x="5970675" y="2917450"/>
              <a:ext cx="3000" cy="4500"/>
            </a:xfrm>
            <a:custGeom>
              <a:avLst/>
              <a:gdLst/>
              <a:ahLst/>
              <a:cxnLst/>
              <a:rect l="l" t="t" r="r" b="b"/>
              <a:pathLst>
                <a:path w="120" h="180" extrusionOk="0">
                  <a:moveTo>
                    <a:pt x="108" y="1"/>
                  </a:moveTo>
                  <a:cubicBezTo>
                    <a:pt x="48" y="36"/>
                    <a:pt x="0" y="108"/>
                    <a:pt x="0" y="179"/>
                  </a:cubicBezTo>
                  <a:cubicBezTo>
                    <a:pt x="48" y="167"/>
                    <a:pt x="72" y="155"/>
                    <a:pt x="120" y="143"/>
                  </a:cubicBezTo>
                  <a:lnTo>
                    <a:pt x="120" y="60"/>
                  </a:ln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5"/>
            <p:cNvSpPr/>
            <p:nvPr/>
          </p:nvSpPr>
          <p:spPr>
            <a:xfrm>
              <a:off x="5911750" y="2451925"/>
              <a:ext cx="89000" cy="14800"/>
            </a:xfrm>
            <a:custGeom>
              <a:avLst/>
              <a:gdLst/>
              <a:ahLst/>
              <a:cxnLst/>
              <a:rect l="l" t="t" r="r" b="b"/>
              <a:pathLst>
                <a:path w="3560" h="592" extrusionOk="0">
                  <a:moveTo>
                    <a:pt x="917" y="0"/>
                  </a:moveTo>
                  <a:cubicBezTo>
                    <a:pt x="793" y="113"/>
                    <a:pt x="657" y="137"/>
                    <a:pt x="518" y="137"/>
                  </a:cubicBezTo>
                  <a:cubicBezTo>
                    <a:pt x="407" y="137"/>
                    <a:pt x="295" y="121"/>
                    <a:pt x="187" y="121"/>
                  </a:cubicBezTo>
                  <a:cubicBezTo>
                    <a:pt x="144" y="121"/>
                    <a:pt x="101" y="124"/>
                    <a:pt x="60" y="131"/>
                  </a:cubicBezTo>
                  <a:cubicBezTo>
                    <a:pt x="0" y="179"/>
                    <a:pt x="0" y="238"/>
                    <a:pt x="60" y="274"/>
                  </a:cubicBezTo>
                  <a:cubicBezTo>
                    <a:pt x="257" y="379"/>
                    <a:pt x="463" y="401"/>
                    <a:pt x="670" y="401"/>
                  </a:cubicBezTo>
                  <a:cubicBezTo>
                    <a:pt x="818" y="401"/>
                    <a:pt x="965" y="389"/>
                    <a:pt x="1109" y="389"/>
                  </a:cubicBezTo>
                  <a:cubicBezTo>
                    <a:pt x="1152" y="389"/>
                    <a:pt x="1196" y="391"/>
                    <a:pt x="1238" y="393"/>
                  </a:cubicBezTo>
                  <a:cubicBezTo>
                    <a:pt x="1863" y="443"/>
                    <a:pt x="2480" y="592"/>
                    <a:pt x="3109" y="592"/>
                  </a:cubicBezTo>
                  <a:cubicBezTo>
                    <a:pt x="3235" y="592"/>
                    <a:pt x="3362" y="586"/>
                    <a:pt x="3489" y="572"/>
                  </a:cubicBezTo>
                  <a:cubicBezTo>
                    <a:pt x="3536" y="548"/>
                    <a:pt x="3560" y="500"/>
                    <a:pt x="3548" y="441"/>
                  </a:cubicBezTo>
                  <a:cubicBezTo>
                    <a:pt x="3512" y="357"/>
                    <a:pt x="3417" y="334"/>
                    <a:pt x="3358" y="274"/>
                  </a:cubicBezTo>
                  <a:cubicBezTo>
                    <a:pt x="3170" y="274"/>
                    <a:pt x="3015" y="135"/>
                    <a:pt x="2839" y="135"/>
                  </a:cubicBezTo>
                  <a:cubicBezTo>
                    <a:pt x="2802" y="135"/>
                    <a:pt x="2765" y="141"/>
                    <a:pt x="2727" y="155"/>
                  </a:cubicBezTo>
                  <a:cubicBezTo>
                    <a:pt x="2529" y="235"/>
                    <a:pt x="2339" y="266"/>
                    <a:pt x="2153" y="266"/>
                  </a:cubicBezTo>
                  <a:cubicBezTo>
                    <a:pt x="1731" y="266"/>
                    <a:pt x="1330" y="108"/>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5"/>
            <p:cNvSpPr/>
            <p:nvPr/>
          </p:nvSpPr>
          <p:spPr>
            <a:xfrm>
              <a:off x="6043900" y="2490600"/>
              <a:ext cx="66700" cy="15175"/>
            </a:xfrm>
            <a:custGeom>
              <a:avLst/>
              <a:gdLst/>
              <a:ahLst/>
              <a:cxnLst/>
              <a:rect l="l" t="t" r="r" b="b"/>
              <a:pathLst>
                <a:path w="2668" h="607" extrusionOk="0">
                  <a:moveTo>
                    <a:pt x="369" y="0"/>
                  </a:moveTo>
                  <a:cubicBezTo>
                    <a:pt x="327" y="0"/>
                    <a:pt x="284" y="8"/>
                    <a:pt x="239" y="25"/>
                  </a:cubicBezTo>
                  <a:cubicBezTo>
                    <a:pt x="191" y="73"/>
                    <a:pt x="155" y="120"/>
                    <a:pt x="96" y="156"/>
                  </a:cubicBezTo>
                  <a:cubicBezTo>
                    <a:pt x="0" y="251"/>
                    <a:pt x="0" y="346"/>
                    <a:pt x="96" y="442"/>
                  </a:cubicBezTo>
                  <a:cubicBezTo>
                    <a:pt x="533" y="480"/>
                    <a:pt x="954" y="606"/>
                    <a:pt x="1385" y="606"/>
                  </a:cubicBezTo>
                  <a:cubicBezTo>
                    <a:pt x="1482" y="606"/>
                    <a:pt x="1580" y="600"/>
                    <a:pt x="1679" y="584"/>
                  </a:cubicBezTo>
                  <a:cubicBezTo>
                    <a:pt x="1750" y="529"/>
                    <a:pt x="1830" y="518"/>
                    <a:pt x="1912" y="518"/>
                  </a:cubicBezTo>
                  <a:cubicBezTo>
                    <a:pt x="1960" y="518"/>
                    <a:pt x="2010" y="522"/>
                    <a:pt x="2058" y="522"/>
                  </a:cubicBezTo>
                  <a:cubicBezTo>
                    <a:pt x="2120" y="522"/>
                    <a:pt x="2181" y="516"/>
                    <a:pt x="2239" y="489"/>
                  </a:cubicBezTo>
                  <a:lnTo>
                    <a:pt x="2251" y="430"/>
                  </a:lnTo>
                  <a:lnTo>
                    <a:pt x="2310" y="394"/>
                  </a:lnTo>
                  <a:lnTo>
                    <a:pt x="2358" y="442"/>
                  </a:lnTo>
                  <a:cubicBezTo>
                    <a:pt x="2453" y="382"/>
                    <a:pt x="2560" y="334"/>
                    <a:pt x="2667" y="275"/>
                  </a:cubicBezTo>
                  <a:cubicBezTo>
                    <a:pt x="2179" y="192"/>
                    <a:pt x="1679" y="120"/>
                    <a:pt x="1227" y="61"/>
                  </a:cubicBezTo>
                  <a:cubicBezTo>
                    <a:pt x="1132" y="132"/>
                    <a:pt x="1227" y="299"/>
                    <a:pt x="1108" y="358"/>
                  </a:cubicBezTo>
                  <a:cubicBezTo>
                    <a:pt x="1191" y="275"/>
                    <a:pt x="1179" y="215"/>
                    <a:pt x="1084" y="156"/>
                  </a:cubicBezTo>
                  <a:cubicBezTo>
                    <a:pt x="1043" y="170"/>
                    <a:pt x="1003" y="176"/>
                    <a:pt x="964" y="176"/>
                  </a:cubicBezTo>
                  <a:cubicBezTo>
                    <a:pt x="755" y="176"/>
                    <a:pt x="577" y="0"/>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5"/>
            <p:cNvSpPr/>
            <p:nvPr/>
          </p:nvSpPr>
          <p:spPr>
            <a:xfrm>
              <a:off x="6001625" y="2454300"/>
              <a:ext cx="73775" cy="15925"/>
            </a:xfrm>
            <a:custGeom>
              <a:avLst/>
              <a:gdLst/>
              <a:ahLst/>
              <a:cxnLst/>
              <a:rect l="l" t="t" r="r" b="b"/>
              <a:pathLst>
                <a:path w="2951" h="637" extrusionOk="0">
                  <a:moveTo>
                    <a:pt x="1168" y="36"/>
                  </a:moveTo>
                  <a:cubicBezTo>
                    <a:pt x="798" y="167"/>
                    <a:pt x="370" y="1"/>
                    <a:pt x="1" y="227"/>
                  </a:cubicBezTo>
                  <a:cubicBezTo>
                    <a:pt x="1" y="346"/>
                    <a:pt x="84" y="405"/>
                    <a:pt x="179" y="453"/>
                  </a:cubicBezTo>
                  <a:cubicBezTo>
                    <a:pt x="275" y="501"/>
                    <a:pt x="394" y="572"/>
                    <a:pt x="501" y="572"/>
                  </a:cubicBezTo>
                  <a:cubicBezTo>
                    <a:pt x="1251" y="596"/>
                    <a:pt x="1989" y="620"/>
                    <a:pt x="2739" y="632"/>
                  </a:cubicBezTo>
                  <a:cubicBezTo>
                    <a:pt x="2761" y="635"/>
                    <a:pt x="2782" y="636"/>
                    <a:pt x="2800" y="636"/>
                  </a:cubicBezTo>
                  <a:cubicBezTo>
                    <a:pt x="2926" y="636"/>
                    <a:pt x="2951" y="563"/>
                    <a:pt x="2930" y="417"/>
                  </a:cubicBezTo>
                  <a:cubicBezTo>
                    <a:pt x="2442" y="382"/>
                    <a:pt x="1930" y="298"/>
                    <a:pt x="1441" y="274"/>
                  </a:cubicBezTo>
                  <a:cubicBezTo>
                    <a:pt x="1251" y="262"/>
                    <a:pt x="1203" y="179"/>
                    <a:pt x="1168"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5"/>
            <p:cNvSpPr/>
            <p:nvPr/>
          </p:nvSpPr>
          <p:spPr>
            <a:xfrm>
              <a:off x="5744450" y="2470300"/>
              <a:ext cx="47650" cy="9725"/>
            </a:xfrm>
            <a:custGeom>
              <a:avLst/>
              <a:gdLst/>
              <a:ahLst/>
              <a:cxnLst/>
              <a:rect l="l" t="t" r="r" b="b"/>
              <a:pathLst>
                <a:path w="1906" h="389" extrusionOk="0">
                  <a:moveTo>
                    <a:pt x="653" y="0"/>
                  </a:moveTo>
                  <a:cubicBezTo>
                    <a:pt x="439" y="0"/>
                    <a:pt x="222" y="29"/>
                    <a:pt x="1" y="99"/>
                  </a:cubicBezTo>
                  <a:lnTo>
                    <a:pt x="1" y="373"/>
                  </a:lnTo>
                  <a:cubicBezTo>
                    <a:pt x="141" y="356"/>
                    <a:pt x="281" y="351"/>
                    <a:pt x="421" y="351"/>
                  </a:cubicBezTo>
                  <a:cubicBezTo>
                    <a:pt x="779" y="351"/>
                    <a:pt x="1137" y="389"/>
                    <a:pt x="1494" y="389"/>
                  </a:cubicBezTo>
                  <a:cubicBezTo>
                    <a:pt x="1616" y="389"/>
                    <a:pt x="1737" y="384"/>
                    <a:pt x="1858" y="373"/>
                  </a:cubicBezTo>
                  <a:cubicBezTo>
                    <a:pt x="1906" y="337"/>
                    <a:pt x="1906" y="277"/>
                    <a:pt x="1846" y="230"/>
                  </a:cubicBezTo>
                  <a:cubicBezTo>
                    <a:pt x="1456" y="105"/>
                    <a:pt x="1060" y="0"/>
                    <a:pt x="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5"/>
            <p:cNvSpPr/>
            <p:nvPr/>
          </p:nvSpPr>
          <p:spPr>
            <a:xfrm>
              <a:off x="5919175" y="2481425"/>
              <a:ext cx="44375" cy="12600"/>
            </a:xfrm>
            <a:custGeom>
              <a:avLst/>
              <a:gdLst/>
              <a:ahLst/>
              <a:cxnLst/>
              <a:rect l="l" t="t" r="r" b="b"/>
              <a:pathLst>
                <a:path w="1775" h="504" extrusionOk="0">
                  <a:moveTo>
                    <a:pt x="1086" y="0"/>
                  </a:moveTo>
                  <a:cubicBezTo>
                    <a:pt x="836" y="0"/>
                    <a:pt x="581" y="75"/>
                    <a:pt x="346" y="225"/>
                  </a:cubicBezTo>
                  <a:cubicBezTo>
                    <a:pt x="292" y="193"/>
                    <a:pt x="239" y="175"/>
                    <a:pt x="187" y="175"/>
                  </a:cubicBezTo>
                  <a:cubicBezTo>
                    <a:pt x="122" y="175"/>
                    <a:pt x="60" y="202"/>
                    <a:pt x="1" y="261"/>
                  </a:cubicBezTo>
                  <a:cubicBezTo>
                    <a:pt x="460" y="428"/>
                    <a:pt x="929" y="503"/>
                    <a:pt x="1406" y="503"/>
                  </a:cubicBezTo>
                  <a:cubicBezTo>
                    <a:pt x="1473" y="503"/>
                    <a:pt x="1541" y="502"/>
                    <a:pt x="1608" y="499"/>
                  </a:cubicBezTo>
                  <a:lnTo>
                    <a:pt x="1656" y="451"/>
                  </a:lnTo>
                  <a:lnTo>
                    <a:pt x="1656" y="392"/>
                  </a:lnTo>
                  <a:lnTo>
                    <a:pt x="1644" y="332"/>
                  </a:lnTo>
                  <a:lnTo>
                    <a:pt x="1703" y="320"/>
                  </a:lnTo>
                  <a:cubicBezTo>
                    <a:pt x="1751" y="309"/>
                    <a:pt x="1775" y="261"/>
                    <a:pt x="1775" y="213"/>
                  </a:cubicBezTo>
                  <a:cubicBezTo>
                    <a:pt x="1568" y="72"/>
                    <a:pt x="1330"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5"/>
            <p:cNvSpPr/>
            <p:nvPr/>
          </p:nvSpPr>
          <p:spPr>
            <a:xfrm>
              <a:off x="5884350" y="2477500"/>
              <a:ext cx="34550" cy="12600"/>
            </a:xfrm>
            <a:custGeom>
              <a:avLst/>
              <a:gdLst/>
              <a:ahLst/>
              <a:cxnLst/>
              <a:rect l="l" t="t" r="r" b="b"/>
              <a:pathLst>
                <a:path w="1382" h="504" extrusionOk="0">
                  <a:moveTo>
                    <a:pt x="592" y="0"/>
                  </a:moveTo>
                  <a:cubicBezTo>
                    <a:pt x="394" y="0"/>
                    <a:pt x="197" y="32"/>
                    <a:pt x="1" y="108"/>
                  </a:cubicBezTo>
                  <a:cubicBezTo>
                    <a:pt x="84" y="204"/>
                    <a:pt x="191" y="299"/>
                    <a:pt x="286" y="406"/>
                  </a:cubicBezTo>
                  <a:cubicBezTo>
                    <a:pt x="494" y="443"/>
                    <a:pt x="706" y="503"/>
                    <a:pt x="922" y="503"/>
                  </a:cubicBezTo>
                  <a:cubicBezTo>
                    <a:pt x="1054" y="503"/>
                    <a:pt x="1187" y="481"/>
                    <a:pt x="1322" y="418"/>
                  </a:cubicBezTo>
                  <a:cubicBezTo>
                    <a:pt x="1298" y="311"/>
                    <a:pt x="1382" y="192"/>
                    <a:pt x="1298" y="108"/>
                  </a:cubicBezTo>
                  <a:cubicBezTo>
                    <a:pt x="1060" y="44"/>
                    <a:pt x="825"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5"/>
            <p:cNvSpPr/>
            <p:nvPr/>
          </p:nvSpPr>
          <p:spPr>
            <a:xfrm>
              <a:off x="6011450" y="2489875"/>
              <a:ext cx="33950" cy="12425"/>
            </a:xfrm>
            <a:custGeom>
              <a:avLst/>
              <a:gdLst/>
              <a:ahLst/>
              <a:cxnLst/>
              <a:rect l="l" t="t" r="r" b="b"/>
              <a:pathLst>
                <a:path w="1358" h="497" extrusionOk="0">
                  <a:moveTo>
                    <a:pt x="816" y="1"/>
                  </a:moveTo>
                  <a:cubicBezTo>
                    <a:pt x="663" y="1"/>
                    <a:pt x="506" y="27"/>
                    <a:pt x="346" y="54"/>
                  </a:cubicBezTo>
                  <a:cubicBezTo>
                    <a:pt x="327" y="130"/>
                    <a:pt x="300" y="183"/>
                    <a:pt x="235" y="183"/>
                  </a:cubicBezTo>
                  <a:cubicBezTo>
                    <a:pt x="219" y="183"/>
                    <a:pt x="201" y="180"/>
                    <a:pt x="179" y="173"/>
                  </a:cubicBezTo>
                  <a:lnTo>
                    <a:pt x="72" y="173"/>
                  </a:lnTo>
                  <a:cubicBezTo>
                    <a:pt x="1" y="232"/>
                    <a:pt x="1" y="292"/>
                    <a:pt x="60" y="352"/>
                  </a:cubicBezTo>
                  <a:cubicBezTo>
                    <a:pt x="253" y="468"/>
                    <a:pt x="454" y="496"/>
                    <a:pt x="657" y="496"/>
                  </a:cubicBezTo>
                  <a:cubicBezTo>
                    <a:pt x="858" y="496"/>
                    <a:pt x="1061" y="468"/>
                    <a:pt x="1260" y="468"/>
                  </a:cubicBezTo>
                  <a:cubicBezTo>
                    <a:pt x="1293" y="468"/>
                    <a:pt x="1325" y="469"/>
                    <a:pt x="1358" y="471"/>
                  </a:cubicBezTo>
                  <a:lnTo>
                    <a:pt x="1358" y="173"/>
                  </a:lnTo>
                  <a:cubicBezTo>
                    <a:pt x="1187" y="41"/>
                    <a:pt x="1005" y="1"/>
                    <a:pt x="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5"/>
            <p:cNvSpPr/>
            <p:nvPr/>
          </p:nvSpPr>
          <p:spPr>
            <a:xfrm>
              <a:off x="5858750" y="2448975"/>
              <a:ext cx="39025" cy="7825"/>
            </a:xfrm>
            <a:custGeom>
              <a:avLst/>
              <a:gdLst/>
              <a:ahLst/>
              <a:cxnLst/>
              <a:rect l="l" t="t" r="r" b="b"/>
              <a:pathLst>
                <a:path w="1561" h="313" extrusionOk="0">
                  <a:moveTo>
                    <a:pt x="561" y="0"/>
                  </a:moveTo>
                  <a:cubicBezTo>
                    <a:pt x="368" y="0"/>
                    <a:pt x="180" y="29"/>
                    <a:pt x="1" y="83"/>
                  </a:cubicBezTo>
                  <a:cubicBezTo>
                    <a:pt x="13" y="130"/>
                    <a:pt x="13" y="190"/>
                    <a:pt x="13" y="237"/>
                  </a:cubicBezTo>
                  <a:cubicBezTo>
                    <a:pt x="53" y="233"/>
                    <a:pt x="94" y="231"/>
                    <a:pt x="134" y="231"/>
                  </a:cubicBezTo>
                  <a:cubicBezTo>
                    <a:pt x="396" y="231"/>
                    <a:pt x="658" y="312"/>
                    <a:pt x="924" y="312"/>
                  </a:cubicBezTo>
                  <a:cubicBezTo>
                    <a:pt x="1052" y="312"/>
                    <a:pt x="1181" y="293"/>
                    <a:pt x="1310" y="237"/>
                  </a:cubicBezTo>
                  <a:cubicBezTo>
                    <a:pt x="1348" y="281"/>
                    <a:pt x="1388" y="301"/>
                    <a:pt x="1431" y="301"/>
                  </a:cubicBezTo>
                  <a:cubicBezTo>
                    <a:pt x="1472" y="301"/>
                    <a:pt x="1515" y="284"/>
                    <a:pt x="1560" y="249"/>
                  </a:cubicBezTo>
                  <a:cubicBezTo>
                    <a:pt x="1219" y="78"/>
                    <a:pt x="882"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5"/>
            <p:cNvSpPr/>
            <p:nvPr/>
          </p:nvSpPr>
          <p:spPr>
            <a:xfrm>
              <a:off x="6070100" y="2461200"/>
              <a:ext cx="26200" cy="11900"/>
            </a:xfrm>
            <a:custGeom>
              <a:avLst/>
              <a:gdLst/>
              <a:ahLst/>
              <a:cxnLst/>
              <a:rect l="l" t="t" r="r" b="b"/>
              <a:pathLst>
                <a:path w="1048" h="476" extrusionOk="0">
                  <a:moveTo>
                    <a:pt x="528" y="0"/>
                  </a:moveTo>
                  <a:cubicBezTo>
                    <a:pt x="412" y="0"/>
                    <a:pt x="301" y="44"/>
                    <a:pt x="191" y="165"/>
                  </a:cubicBezTo>
                  <a:cubicBezTo>
                    <a:pt x="131" y="236"/>
                    <a:pt x="60" y="296"/>
                    <a:pt x="0" y="367"/>
                  </a:cubicBezTo>
                  <a:cubicBezTo>
                    <a:pt x="138" y="439"/>
                    <a:pt x="270" y="475"/>
                    <a:pt x="399" y="475"/>
                  </a:cubicBezTo>
                  <a:cubicBezTo>
                    <a:pt x="615" y="475"/>
                    <a:pt x="824" y="374"/>
                    <a:pt x="1048" y="165"/>
                  </a:cubicBezTo>
                  <a:cubicBezTo>
                    <a:pt x="855" y="83"/>
                    <a:pt x="687" y="0"/>
                    <a:pt x="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5"/>
            <p:cNvSpPr/>
            <p:nvPr/>
          </p:nvSpPr>
          <p:spPr>
            <a:xfrm>
              <a:off x="5790600" y="2473275"/>
              <a:ext cx="14600" cy="7850"/>
            </a:xfrm>
            <a:custGeom>
              <a:avLst/>
              <a:gdLst/>
              <a:ahLst/>
              <a:cxnLst/>
              <a:rect l="l" t="t" r="r" b="b"/>
              <a:pathLst>
                <a:path w="584" h="314" extrusionOk="0">
                  <a:moveTo>
                    <a:pt x="281" y="1"/>
                  </a:moveTo>
                  <a:cubicBezTo>
                    <a:pt x="180" y="1"/>
                    <a:pt x="80" y="27"/>
                    <a:pt x="0" y="123"/>
                  </a:cubicBezTo>
                  <a:cubicBezTo>
                    <a:pt x="12" y="170"/>
                    <a:pt x="12" y="230"/>
                    <a:pt x="12" y="277"/>
                  </a:cubicBezTo>
                  <a:cubicBezTo>
                    <a:pt x="48" y="289"/>
                    <a:pt x="84" y="301"/>
                    <a:pt x="119" y="313"/>
                  </a:cubicBezTo>
                  <a:cubicBezTo>
                    <a:pt x="191" y="301"/>
                    <a:pt x="250" y="301"/>
                    <a:pt x="322" y="289"/>
                  </a:cubicBezTo>
                  <a:cubicBezTo>
                    <a:pt x="337" y="287"/>
                    <a:pt x="354" y="286"/>
                    <a:pt x="372" y="286"/>
                  </a:cubicBezTo>
                  <a:cubicBezTo>
                    <a:pt x="391" y="286"/>
                    <a:pt x="411" y="287"/>
                    <a:pt x="431" y="287"/>
                  </a:cubicBezTo>
                  <a:cubicBezTo>
                    <a:pt x="490" y="287"/>
                    <a:pt x="545" y="281"/>
                    <a:pt x="560" y="230"/>
                  </a:cubicBezTo>
                  <a:cubicBezTo>
                    <a:pt x="584" y="182"/>
                    <a:pt x="476" y="99"/>
                    <a:pt x="429" y="15"/>
                  </a:cubicBezTo>
                  <a:cubicBezTo>
                    <a:pt x="381" y="7"/>
                    <a:pt x="331" y="1"/>
                    <a:pt x="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5"/>
            <p:cNvSpPr/>
            <p:nvPr/>
          </p:nvSpPr>
          <p:spPr>
            <a:xfrm>
              <a:off x="6001925" y="2486550"/>
              <a:ext cx="11925" cy="12125"/>
            </a:xfrm>
            <a:custGeom>
              <a:avLst/>
              <a:gdLst/>
              <a:ahLst/>
              <a:cxnLst/>
              <a:rect l="l" t="t" r="r" b="b"/>
              <a:pathLst>
                <a:path w="477" h="485" extrusionOk="0">
                  <a:moveTo>
                    <a:pt x="159" y="0"/>
                  </a:moveTo>
                  <a:cubicBezTo>
                    <a:pt x="119" y="0"/>
                    <a:pt x="72" y="13"/>
                    <a:pt x="13" y="44"/>
                  </a:cubicBezTo>
                  <a:cubicBezTo>
                    <a:pt x="1" y="258"/>
                    <a:pt x="203" y="318"/>
                    <a:pt x="310" y="473"/>
                  </a:cubicBezTo>
                  <a:cubicBezTo>
                    <a:pt x="370" y="473"/>
                    <a:pt x="417" y="485"/>
                    <a:pt x="465" y="485"/>
                  </a:cubicBezTo>
                  <a:cubicBezTo>
                    <a:pt x="465" y="425"/>
                    <a:pt x="477" y="365"/>
                    <a:pt x="477" y="306"/>
                  </a:cubicBezTo>
                  <a:cubicBezTo>
                    <a:pt x="353" y="211"/>
                    <a:pt x="321" y="0"/>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5"/>
            <p:cNvSpPr/>
            <p:nvPr/>
          </p:nvSpPr>
          <p:spPr>
            <a:xfrm>
              <a:off x="6131400" y="2498650"/>
              <a:ext cx="11050" cy="9625"/>
            </a:xfrm>
            <a:custGeom>
              <a:avLst/>
              <a:gdLst/>
              <a:ahLst/>
              <a:cxnLst/>
              <a:rect l="l" t="t" r="r" b="b"/>
              <a:pathLst>
                <a:path w="442" h="385" extrusionOk="0">
                  <a:moveTo>
                    <a:pt x="13" y="1"/>
                  </a:moveTo>
                  <a:cubicBezTo>
                    <a:pt x="13" y="96"/>
                    <a:pt x="1" y="191"/>
                    <a:pt x="1" y="286"/>
                  </a:cubicBezTo>
                  <a:cubicBezTo>
                    <a:pt x="68" y="347"/>
                    <a:pt x="150" y="384"/>
                    <a:pt x="222" y="384"/>
                  </a:cubicBezTo>
                  <a:cubicBezTo>
                    <a:pt x="278" y="384"/>
                    <a:pt x="327" y="362"/>
                    <a:pt x="358" y="310"/>
                  </a:cubicBezTo>
                  <a:cubicBezTo>
                    <a:pt x="441" y="155"/>
                    <a:pt x="251" y="108"/>
                    <a:pt x="144" y="36"/>
                  </a:cubicBezTo>
                  <a:cubicBezTo>
                    <a:pt x="108" y="12"/>
                    <a:pt x="60" y="12"/>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5"/>
            <p:cNvSpPr/>
            <p:nvPr/>
          </p:nvSpPr>
          <p:spPr>
            <a:xfrm>
              <a:off x="5891500" y="2455200"/>
              <a:ext cx="21150" cy="4500"/>
            </a:xfrm>
            <a:custGeom>
              <a:avLst/>
              <a:gdLst/>
              <a:ahLst/>
              <a:cxnLst/>
              <a:rect l="l" t="t" r="r" b="b"/>
              <a:pathLst>
                <a:path w="846" h="180" extrusionOk="0">
                  <a:moveTo>
                    <a:pt x="0" y="0"/>
                  </a:moveTo>
                  <a:cubicBezTo>
                    <a:pt x="173" y="149"/>
                    <a:pt x="360" y="179"/>
                    <a:pt x="550" y="179"/>
                  </a:cubicBezTo>
                  <a:cubicBezTo>
                    <a:pt x="648" y="179"/>
                    <a:pt x="748" y="171"/>
                    <a:pt x="846" y="167"/>
                  </a:cubicBezTo>
                  <a:lnTo>
                    <a:pt x="846" y="12"/>
                  </a:lnTo>
                  <a:lnTo>
                    <a:pt x="250" y="12"/>
                  </a:lnTo>
                  <a:cubicBezTo>
                    <a:pt x="179" y="0"/>
                    <a:pt x="8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5"/>
            <p:cNvSpPr/>
            <p:nvPr/>
          </p:nvSpPr>
          <p:spPr>
            <a:xfrm>
              <a:off x="5912925" y="2480100"/>
              <a:ext cx="15200" cy="8150"/>
            </a:xfrm>
            <a:custGeom>
              <a:avLst/>
              <a:gdLst/>
              <a:ahLst/>
              <a:cxnLst/>
              <a:rect l="l" t="t" r="r" b="b"/>
              <a:pathLst>
                <a:path w="608" h="326" extrusionOk="0">
                  <a:moveTo>
                    <a:pt x="318" y="0"/>
                  </a:moveTo>
                  <a:cubicBezTo>
                    <a:pt x="266" y="0"/>
                    <a:pt x="211" y="7"/>
                    <a:pt x="155" y="16"/>
                  </a:cubicBezTo>
                  <a:cubicBezTo>
                    <a:pt x="108" y="123"/>
                    <a:pt x="1" y="242"/>
                    <a:pt x="179" y="326"/>
                  </a:cubicBezTo>
                  <a:cubicBezTo>
                    <a:pt x="215" y="326"/>
                    <a:pt x="227" y="314"/>
                    <a:pt x="275" y="314"/>
                  </a:cubicBezTo>
                  <a:cubicBezTo>
                    <a:pt x="394" y="302"/>
                    <a:pt x="489" y="302"/>
                    <a:pt x="608" y="278"/>
                  </a:cubicBezTo>
                  <a:cubicBezTo>
                    <a:pt x="590" y="57"/>
                    <a:pt x="467"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5"/>
            <p:cNvSpPr/>
            <p:nvPr/>
          </p:nvSpPr>
          <p:spPr>
            <a:xfrm>
              <a:off x="5958775" y="2486450"/>
              <a:ext cx="11025" cy="7475"/>
            </a:xfrm>
            <a:custGeom>
              <a:avLst/>
              <a:gdLst/>
              <a:ahLst/>
              <a:cxnLst/>
              <a:rect l="l" t="t" r="r" b="b"/>
              <a:pathLst>
                <a:path w="441" h="299" extrusionOk="0">
                  <a:moveTo>
                    <a:pt x="286" y="0"/>
                  </a:moveTo>
                  <a:cubicBezTo>
                    <a:pt x="250" y="12"/>
                    <a:pt x="226" y="12"/>
                    <a:pt x="191" y="12"/>
                  </a:cubicBezTo>
                  <a:cubicBezTo>
                    <a:pt x="131" y="24"/>
                    <a:pt x="60" y="24"/>
                    <a:pt x="0" y="48"/>
                  </a:cubicBezTo>
                  <a:cubicBezTo>
                    <a:pt x="0" y="72"/>
                    <a:pt x="12" y="119"/>
                    <a:pt x="0" y="131"/>
                  </a:cubicBezTo>
                  <a:cubicBezTo>
                    <a:pt x="12" y="179"/>
                    <a:pt x="12" y="239"/>
                    <a:pt x="24" y="286"/>
                  </a:cubicBezTo>
                  <a:cubicBezTo>
                    <a:pt x="155" y="286"/>
                    <a:pt x="310" y="298"/>
                    <a:pt x="441" y="298"/>
                  </a:cubicBezTo>
                  <a:cubicBezTo>
                    <a:pt x="441" y="179"/>
                    <a:pt x="393" y="6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5"/>
            <p:cNvSpPr/>
            <p:nvPr/>
          </p:nvSpPr>
          <p:spPr>
            <a:xfrm>
              <a:off x="5747725" y="2444625"/>
              <a:ext cx="10750" cy="6725"/>
            </a:xfrm>
            <a:custGeom>
              <a:avLst/>
              <a:gdLst/>
              <a:ahLst/>
              <a:cxnLst/>
              <a:rect l="l" t="t" r="r" b="b"/>
              <a:pathLst>
                <a:path w="430" h="269" extrusionOk="0">
                  <a:moveTo>
                    <a:pt x="243" y="1"/>
                  </a:moveTo>
                  <a:cubicBezTo>
                    <a:pt x="227" y="1"/>
                    <a:pt x="210" y="3"/>
                    <a:pt x="191" y="7"/>
                  </a:cubicBezTo>
                  <a:cubicBezTo>
                    <a:pt x="1" y="30"/>
                    <a:pt x="120" y="173"/>
                    <a:pt x="155" y="257"/>
                  </a:cubicBezTo>
                  <a:cubicBezTo>
                    <a:pt x="239" y="257"/>
                    <a:pt x="346" y="257"/>
                    <a:pt x="429" y="268"/>
                  </a:cubicBezTo>
                  <a:cubicBezTo>
                    <a:pt x="419" y="130"/>
                    <a:pt x="379" y="1"/>
                    <a:pt x="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5"/>
            <p:cNvSpPr/>
            <p:nvPr/>
          </p:nvSpPr>
          <p:spPr>
            <a:xfrm>
              <a:off x="5708450" y="2469525"/>
              <a:ext cx="17875" cy="7725"/>
            </a:xfrm>
            <a:custGeom>
              <a:avLst/>
              <a:gdLst/>
              <a:ahLst/>
              <a:cxnLst/>
              <a:rect l="l" t="t" r="r" b="b"/>
              <a:pathLst>
                <a:path w="715" h="309" extrusionOk="0">
                  <a:moveTo>
                    <a:pt x="187" y="0"/>
                  </a:moveTo>
                  <a:cubicBezTo>
                    <a:pt x="172" y="0"/>
                    <a:pt x="158" y="3"/>
                    <a:pt x="143" y="11"/>
                  </a:cubicBezTo>
                  <a:cubicBezTo>
                    <a:pt x="119" y="94"/>
                    <a:pt x="0" y="213"/>
                    <a:pt x="155" y="308"/>
                  </a:cubicBezTo>
                  <a:lnTo>
                    <a:pt x="262" y="308"/>
                  </a:lnTo>
                  <a:cubicBezTo>
                    <a:pt x="714" y="225"/>
                    <a:pt x="298" y="106"/>
                    <a:pt x="274" y="23"/>
                  </a:cubicBezTo>
                  <a:cubicBezTo>
                    <a:pt x="249" y="14"/>
                    <a:pt x="219"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5"/>
            <p:cNvSpPr/>
            <p:nvPr/>
          </p:nvSpPr>
          <p:spPr>
            <a:xfrm>
              <a:off x="6145100" y="2501325"/>
              <a:ext cx="7775" cy="7775"/>
            </a:xfrm>
            <a:custGeom>
              <a:avLst/>
              <a:gdLst/>
              <a:ahLst/>
              <a:cxnLst/>
              <a:rect l="l" t="t" r="r" b="b"/>
              <a:pathLst>
                <a:path w="311" h="311" extrusionOk="0">
                  <a:moveTo>
                    <a:pt x="108" y="1"/>
                  </a:moveTo>
                  <a:cubicBezTo>
                    <a:pt x="72" y="48"/>
                    <a:pt x="36" y="72"/>
                    <a:pt x="36" y="108"/>
                  </a:cubicBezTo>
                  <a:cubicBezTo>
                    <a:pt x="1" y="251"/>
                    <a:pt x="108" y="310"/>
                    <a:pt x="239" y="310"/>
                  </a:cubicBezTo>
                  <a:lnTo>
                    <a:pt x="310" y="310"/>
                  </a:lnTo>
                  <a:lnTo>
                    <a:pt x="310" y="167"/>
                  </a:lnTo>
                  <a:cubicBezTo>
                    <a:pt x="239" y="108"/>
                    <a:pt x="179"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5"/>
            <p:cNvSpPr/>
            <p:nvPr/>
          </p:nvSpPr>
          <p:spPr>
            <a:xfrm>
              <a:off x="6070400" y="2491500"/>
              <a:ext cx="5675" cy="7175"/>
            </a:xfrm>
            <a:custGeom>
              <a:avLst/>
              <a:gdLst/>
              <a:ahLst/>
              <a:cxnLst/>
              <a:rect l="l" t="t" r="r" b="b"/>
              <a:pathLst>
                <a:path w="227" h="287" extrusionOk="0">
                  <a:moveTo>
                    <a:pt x="131" y="1"/>
                  </a:moveTo>
                  <a:cubicBezTo>
                    <a:pt x="60" y="1"/>
                    <a:pt x="24" y="48"/>
                    <a:pt x="0" y="108"/>
                  </a:cubicBezTo>
                  <a:cubicBezTo>
                    <a:pt x="24" y="167"/>
                    <a:pt x="48" y="227"/>
                    <a:pt x="72" y="287"/>
                  </a:cubicBezTo>
                  <a:cubicBezTo>
                    <a:pt x="226" y="227"/>
                    <a:pt x="119" y="108"/>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5"/>
            <p:cNvSpPr/>
            <p:nvPr/>
          </p:nvSpPr>
          <p:spPr>
            <a:xfrm>
              <a:off x="5998350" y="2461150"/>
              <a:ext cx="7475" cy="6525"/>
            </a:xfrm>
            <a:custGeom>
              <a:avLst/>
              <a:gdLst/>
              <a:ahLst/>
              <a:cxnLst/>
              <a:rect l="l" t="t" r="r" b="b"/>
              <a:pathLst>
                <a:path w="299" h="261" extrusionOk="0">
                  <a:moveTo>
                    <a:pt x="96" y="0"/>
                  </a:moveTo>
                  <a:cubicBezTo>
                    <a:pt x="60" y="0"/>
                    <a:pt x="48" y="12"/>
                    <a:pt x="25" y="48"/>
                  </a:cubicBezTo>
                  <a:cubicBezTo>
                    <a:pt x="1" y="108"/>
                    <a:pt x="1" y="143"/>
                    <a:pt x="1" y="203"/>
                  </a:cubicBezTo>
                  <a:cubicBezTo>
                    <a:pt x="39" y="246"/>
                    <a:pt x="77" y="261"/>
                    <a:pt x="113" y="261"/>
                  </a:cubicBezTo>
                  <a:cubicBezTo>
                    <a:pt x="177" y="261"/>
                    <a:pt x="238" y="214"/>
                    <a:pt x="298" y="191"/>
                  </a:cubicBezTo>
                  <a:lnTo>
                    <a:pt x="144" y="24"/>
                  </a:lnTo>
                  <a:cubicBezTo>
                    <a:pt x="144" y="12"/>
                    <a:pt x="132" y="12"/>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5"/>
            <p:cNvSpPr/>
            <p:nvPr/>
          </p:nvSpPr>
          <p:spPr>
            <a:xfrm>
              <a:off x="6016525" y="2491200"/>
              <a:ext cx="6850" cy="6150"/>
            </a:xfrm>
            <a:custGeom>
              <a:avLst/>
              <a:gdLst/>
              <a:ahLst/>
              <a:cxnLst/>
              <a:rect l="l" t="t" r="r" b="b"/>
              <a:pathLst>
                <a:path w="274" h="246" extrusionOk="0">
                  <a:moveTo>
                    <a:pt x="143" y="1"/>
                  </a:moveTo>
                  <a:cubicBezTo>
                    <a:pt x="71" y="1"/>
                    <a:pt x="24" y="49"/>
                    <a:pt x="0" y="120"/>
                  </a:cubicBezTo>
                  <a:cubicBezTo>
                    <a:pt x="28" y="176"/>
                    <a:pt x="70" y="246"/>
                    <a:pt x="133" y="246"/>
                  </a:cubicBezTo>
                  <a:cubicBezTo>
                    <a:pt x="150" y="246"/>
                    <a:pt x="170" y="240"/>
                    <a:pt x="191" y="227"/>
                  </a:cubicBezTo>
                  <a:cubicBezTo>
                    <a:pt x="274" y="168"/>
                    <a:pt x="155"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5"/>
            <p:cNvSpPr/>
            <p:nvPr/>
          </p:nvSpPr>
          <p:spPr>
            <a:xfrm>
              <a:off x="6045375" y="2490900"/>
              <a:ext cx="3900" cy="3300"/>
            </a:xfrm>
            <a:custGeom>
              <a:avLst/>
              <a:gdLst/>
              <a:ahLst/>
              <a:cxnLst/>
              <a:rect l="l" t="t" r="r" b="b"/>
              <a:pathLst>
                <a:path w="156" h="132" extrusionOk="0">
                  <a:moveTo>
                    <a:pt x="156" y="1"/>
                  </a:moveTo>
                  <a:lnTo>
                    <a:pt x="156" y="1"/>
                  </a:lnTo>
                  <a:cubicBezTo>
                    <a:pt x="72" y="13"/>
                    <a:pt x="13" y="61"/>
                    <a:pt x="1" y="132"/>
                  </a:cubicBezTo>
                  <a:cubicBezTo>
                    <a:pt x="49" y="84"/>
                    <a:pt x="108" y="49"/>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5"/>
            <p:cNvSpPr/>
            <p:nvPr/>
          </p:nvSpPr>
          <p:spPr>
            <a:xfrm>
              <a:off x="5938525" y="2971625"/>
              <a:ext cx="116125" cy="43250"/>
            </a:xfrm>
            <a:custGeom>
              <a:avLst/>
              <a:gdLst/>
              <a:ahLst/>
              <a:cxnLst/>
              <a:rect l="l" t="t" r="r" b="b"/>
              <a:pathLst>
                <a:path w="4645" h="1730" extrusionOk="0">
                  <a:moveTo>
                    <a:pt x="477" y="1"/>
                  </a:moveTo>
                  <a:cubicBezTo>
                    <a:pt x="441" y="12"/>
                    <a:pt x="394" y="48"/>
                    <a:pt x="346" y="72"/>
                  </a:cubicBezTo>
                  <a:cubicBezTo>
                    <a:pt x="298" y="108"/>
                    <a:pt x="263" y="120"/>
                    <a:pt x="215" y="132"/>
                  </a:cubicBezTo>
                  <a:cubicBezTo>
                    <a:pt x="132" y="143"/>
                    <a:pt x="72" y="179"/>
                    <a:pt x="1" y="203"/>
                  </a:cubicBezTo>
                  <a:lnTo>
                    <a:pt x="1" y="465"/>
                  </a:lnTo>
                  <a:cubicBezTo>
                    <a:pt x="36" y="489"/>
                    <a:pt x="60" y="501"/>
                    <a:pt x="96" y="524"/>
                  </a:cubicBezTo>
                  <a:cubicBezTo>
                    <a:pt x="132" y="536"/>
                    <a:pt x="179" y="560"/>
                    <a:pt x="239" y="584"/>
                  </a:cubicBezTo>
                  <a:cubicBezTo>
                    <a:pt x="310" y="620"/>
                    <a:pt x="370" y="667"/>
                    <a:pt x="417" y="739"/>
                  </a:cubicBezTo>
                  <a:cubicBezTo>
                    <a:pt x="513" y="977"/>
                    <a:pt x="548" y="1251"/>
                    <a:pt x="608" y="1501"/>
                  </a:cubicBezTo>
                  <a:cubicBezTo>
                    <a:pt x="642" y="1658"/>
                    <a:pt x="708" y="1729"/>
                    <a:pt x="794" y="1729"/>
                  </a:cubicBezTo>
                  <a:cubicBezTo>
                    <a:pt x="857" y="1729"/>
                    <a:pt x="932" y="1691"/>
                    <a:pt x="1013" y="1620"/>
                  </a:cubicBezTo>
                  <a:cubicBezTo>
                    <a:pt x="1072" y="1489"/>
                    <a:pt x="1048" y="1334"/>
                    <a:pt x="1072" y="1191"/>
                  </a:cubicBezTo>
                  <a:cubicBezTo>
                    <a:pt x="1084" y="1120"/>
                    <a:pt x="1120" y="1036"/>
                    <a:pt x="1167" y="977"/>
                  </a:cubicBezTo>
                  <a:cubicBezTo>
                    <a:pt x="1179" y="941"/>
                    <a:pt x="1203" y="894"/>
                    <a:pt x="1227" y="846"/>
                  </a:cubicBezTo>
                  <a:cubicBezTo>
                    <a:pt x="1235" y="843"/>
                    <a:pt x="1241" y="842"/>
                    <a:pt x="1247" y="842"/>
                  </a:cubicBezTo>
                  <a:cubicBezTo>
                    <a:pt x="1289" y="842"/>
                    <a:pt x="1256" y="917"/>
                    <a:pt x="1298" y="917"/>
                  </a:cubicBezTo>
                  <a:cubicBezTo>
                    <a:pt x="1346" y="953"/>
                    <a:pt x="1382" y="977"/>
                    <a:pt x="1429" y="1001"/>
                  </a:cubicBezTo>
                  <a:cubicBezTo>
                    <a:pt x="1477" y="1024"/>
                    <a:pt x="1525" y="1036"/>
                    <a:pt x="1584" y="1060"/>
                  </a:cubicBezTo>
                  <a:cubicBezTo>
                    <a:pt x="1608" y="1060"/>
                    <a:pt x="1644" y="1060"/>
                    <a:pt x="1656" y="1072"/>
                  </a:cubicBezTo>
                  <a:cubicBezTo>
                    <a:pt x="1691" y="1072"/>
                    <a:pt x="1715" y="1072"/>
                    <a:pt x="1727" y="1060"/>
                  </a:cubicBezTo>
                  <a:cubicBezTo>
                    <a:pt x="1775" y="1036"/>
                    <a:pt x="1834" y="1013"/>
                    <a:pt x="1882" y="1001"/>
                  </a:cubicBezTo>
                  <a:cubicBezTo>
                    <a:pt x="1975" y="958"/>
                    <a:pt x="2069" y="952"/>
                    <a:pt x="2167" y="952"/>
                  </a:cubicBezTo>
                  <a:cubicBezTo>
                    <a:pt x="2206" y="952"/>
                    <a:pt x="2246" y="953"/>
                    <a:pt x="2287" y="953"/>
                  </a:cubicBezTo>
                  <a:cubicBezTo>
                    <a:pt x="2346" y="953"/>
                    <a:pt x="2382" y="941"/>
                    <a:pt x="2441" y="905"/>
                  </a:cubicBezTo>
                  <a:cubicBezTo>
                    <a:pt x="2441" y="894"/>
                    <a:pt x="2453" y="882"/>
                    <a:pt x="2477" y="858"/>
                  </a:cubicBezTo>
                  <a:cubicBezTo>
                    <a:pt x="2480" y="855"/>
                    <a:pt x="2484" y="853"/>
                    <a:pt x="2488" y="853"/>
                  </a:cubicBezTo>
                  <a:cubicBezTo>
                    <a:pt x="2502" y="853"/>
                    <a:pt x="2522" y="867"/>
                    <a:pt x="2549" y="894"/>
                  </a:cubicBezTo>
                  <a:cubicBezTo>
                    <a:pt x="2596" y="917"/>
                    <a:pt x="2632" y="941"/>
                    <a:pt x="2691" y="941"/>
                  </a:cubicBezTo>
                  <a:cubicBezTo>
                    <a:pt x="2799" y="953"/>
                    <a:pt x="2906" y="953"/>
                    <a:pt x="3013" y="965"/>
                  </a:cubicBezTo>
                  <a:cubicBezTo>
                    <a:pt x="3049" y="965"/>
                    <a:pt x="3108" y="953"/>
                    <a:pt x="3156" y="953"/>
                  </a:cubicBezTo>
                  <a:cubicBezTo>
                    <a:pt x="3175" y="945"/>
                    <a:pt x="3190" y="941"/>
                    <a:pt x="3203" y="941"/>
                  </a:cubicBezTo>
                  <a:cubicBezTo>
                    <a:pt x="3265" y="941"/>
                    <a:pt x="3273" y="1021"/>
                    <a:pt x="3322" y="1060"/>
                  </a:cubicBezTo>
                  <a:cubicBezTo>
                    <a:pt x="3365" y="1069"/>
                    <a:pt x="3401" y="1077"/>
                    <a:pt x="3439" y="1077"/>
                  </a:cubicBezTo>
                  <a:cubicBezTo>
                    <a:pt x="3455" y="1077"/>
                    <a:pt x="3472" y="1076"/>
                    <a:pt x="3489" y="1072"/>
                  </a:cubicBezTo>
                  <a:cubicBezTo>
                    <a:pt x="3550" y="1056"/>
                    <a:pt x="3611" y="1047"/>
                    <a:pt x="3671" y="1047"/>
                  </a:cubicBezTo>
                  <a:cubicBezTo>
                    <a:pt x="3742" y="1047"/>
                    <a:pt x="3812" y="1058"/>
                    <a:pt x="3882" y="1084"/>
                  </a:cubicBezTo>
                  <a:cubicBezTo>
                    <a:pt x="3942" y="1096"/>
                    <a:pt x="3989" y="1132"/>
                    <a:pt x="4049" y="1132"/>
                  </a:cubicBezTo>
                  <a:cubicBezTo>
                    <a:pt x="4144" y="1132"/>
                    <a:pt x="4227" y="1132"/>
                    <a:pt x="4299" y="1084"/>
                  </a:cubicBezTo>
                  <a:cubicBezTo>
                    <a:pt x="4346" y="1060"/>
                    <a:pt x="4394" y="1013"/>
                    <a:pt x="4418" y="953"/>
                  </a:cubicBezTo>
                  <a:cubicBezTo>
                    <a:pt x="4442" y="917"/>
                    <a:pt x="4454" y="894"/>
                    <a:pt x="4454" y="858"/>
                  </a:cubicBezTo>
                  <a:cubicBezTo>
                    <a:pt x="4501" y="739"/>
                    <a:pt x="4585" y="667"/>
                    <a:pt x="4644" y="560"/>
                  </a:cubicBezTo>
                  <a:cubicBezTo>
                    <a:pt x="4507" y="477"/>
                    <a:pt x="4375" y="466"/>
                    <a:pt x="4251" y="466"/>
                  </a:cubicBezTo>
                  <a:cubicBezTo>
                    <a:pt x="4208" y="466"/>
                    <a:pt x="4165" y="467"/>
                    <a:pt x="4124" y="467"/>
                  </a:cubicBezTo>
                  <a:cubicBezTo>
                    <a:pt x="4099" y="467"/>
                    <a:pt x="4073" y="467"/>
                    <a:pt x="4049" y="465"/>
                  </a:cubicBezTo>
                  <a:cubicBezTo>
                    <a:pt x="3084" y="405"/>
                    <a:pt x="2132" y="322"/>
                    <a:pt x="1167" y="262"/>
                  </a:cubicBezTo>
                  <a:cubicBezTo>
                    <a:pt x="1025" y="227"/>
                    <a:pt x="1072" y="60"/>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5"/>
            <p:cNvSpPr/>
            <p:nvPr/>
          </p:nvSpPr>
          <p:spPr>
            <a:xfrm>
              <a:off x="6026050" y="2960975"/>
              <a:ext cx="120275" cy="13175"/>
            </a:xfrm>
            <a:custGeom>
              <a:avLst/>
              <a:gdLst/>
              <a:ahLst/>
              <a:cxnLst/>
              <a:rect l="l" t="t" r="r" b="b"/>
              <a:pathLst>
                <a:path w="4811" h="527" extrusionOk="0">
                  <a:moveTo>
                    <a:pt x="647" y="1"/>
                  </a:moveTo>
                  <a:cubicBezTo>
                    <a:pt x="455" y="1"/>
                    <a:pt x="264" y="4"/>
                    <a:pt x="71" y="10"/>
                  </a:cubicBezTo>
                  <a:cubicBezTo>
                    <a:pt x="0" y="272"/>
                    <a:pt x="298" y="153"/>
                    <a:pt x="357" y="296"/>
                  </a:cubicBezTo>
                  <a:cubicBezTo>
                    <a:pt x="381" y="307"/>
                    <a:pt x="405" y="313"/>
                    <a:pt x="427" y="313"/>
                  </a:cubicBezTo>
                  <a:cubicBezTo>
                    <a:pt x="450" y="313"/>
                    <a:pt x="470" y="307"/>
                    <a:pt x="488" y="296"/>
                  </a:cubicBezTo>
                  <a:cubicBezTo>
                    <a:pt x="583" y="367"/>
                    <a:pt x="703" y="391"/>
                    <a:pt x="822" y="391"/>
                  </a:cubicBezTo>
                  <a:cubicBezTo>
                    <a:pt x="1738" y="415"/>
                    <a:pt x="2679" y="427"/>
                    <a:pt x="3608" y="438"/>
                  </a:cubicBezTo>
                  <a:cubicBezTo>
                    <a:pt x="3615" y="438"/>
                    <a:pt x="3623" y="438"/>
                    <a:pt x="3630" y="438"/>
                  </a:cubicBezTo>
                  <a:cubicBezTo>
                    <a:pt x="3845" y="438"/>
                    <a:pt x="4076" y="526"/>
                    <a:pt x="4298" y="526"/>
                  </a:cubicBezTo>
                  <a:cubicBezTo>
                    <a:pt x="4479" y="526"/>
                    <a:pt x="4654" y="469"/>
                    <a:pt x="4810" y="260"/>
                  </a:cubicBezTo>
                  <a:cubicBezTo>
                    <a:pt x="4691" y="236"/>
                    <a:pt x="4584" y="177"/>
                    <a:pt x="4465" y="177"/>
                  </a:cubicBezTo>
                  <a:cubicBezTo>
                    <a:pt x="3191" y="125"/>
                    <a:pt x="1926" y="1"/>
                    <a:pt x="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5"/>
            <p:cNvSpPr/>
            <p:nvPr/>
          </p:nvSpPr>
          <p:spPr>
            <a:xfrm>
              <a:off x="6045375" y="2985600"/>
              <a:ext cx="109275" cy="22575"/>
            </a:xfrm>
            <a:custGeom>
              <a:avLst/>
              <a:gdLst/>
              <a:ahLst/>
              <a:cxnLst/>
              <a:rect l="l" t="t" r="r" b="b"/>
              <a:pathLst>
                <a:path w="4371" h="903" extrusionOk="0">
                  <a:moveTo>
                    <a:pt x="897" y="0"/>
                  </a:moveTo>
                  <a:cubicBezTo>
                    <a:pt x="836" y="0"/>
                    <a:pt x="776" y="1"/>
                    <a:pt x="715" y="1"/>
                  </a:cubicBezTo>
                  <a:cubicBezTo>
                    <a:pt x="619" y="22"/>
                    <a:pt x="819" y="187"/>
                    <a:pt x="674" y="187"/>
                  </a:cubicBezTo>
                  <a:cubicBezTo>
                    <a:pt x="657" y="187"/>
                    <a:pt x="636" y="185"/>
                    <a:pt x="608" y="180"/>
                  </a:cubicBezTo>
                  <a:cubicBezTo>
                    <a:pt x="502" y="161"/>
                    <a:pt x="385" y="112"/>
                    <a:pt x="274" y="112"/>
                  </a:cubicBezTo>
                  <a:cubicBezTo>
                    <a:pt x="175" y="112"/>
                    <a:pt x="80" y="152"/>
                    <a:pt x="1" y="287"/>
                  </a:cubicBezTo>
                  <a:lnTo>
                    <a:pt x="1" y="418"/>
                  </a:lnTo>
                  <a:cubicBezTo>
                    <a:pt x="426" y="623"/>
                    <a:pt x="864" y="690"/>
                    <a:pt x="1304" y="690"/>
                  </a:cubicBezTo>
                  <a:cubicBezTo>
                    <a:pt x="1604" y="690"/>
                    <a:pt x="1905" y="659"/>
                    <a:pt x="2204" y="620"/>
                  </a:cubicBezTo>
                  <a:cubicBezTo>
                    <a:pt x="2318" y="605"/>
                    <a:pt x="2443" y="573"/>
                    <a:pt x="2561" y="573"/>
                  </a:cubicBezTo>
                  <a:cubicBezTo>
                    <a:pt x="2714" y="573"/>
                    <a:pt x="2854" y="626"/>
                    <a:pt x="2942" y="835"/>
                  </a:cubicBezTo>
                  <a:cubicBezTo>
                    <a:pt x="3014" y="884"/>
                    <a:pt x="3077" y="903"/>
                    <a:pt x="3134" y="903"/>
                  </a:cubicBezTo>
                  <a:cubicBezTo>
                    <a:pt x="3341" y="903"/>
                    <a:pt x="3470" y="648"/>
                    <a:pt x="3656" y="620"/>
                  </a:cubicBezTo>
                  <a:cubicBezTo>
                    <a:pt x="3693" y="613"/>
                    <a:pt x="3730" y="610"/>
                    <a:pt x="3767" y="610"/>
                  </a:cubicBezTo>
                  <a:cubicBezTo>
                    <a:pt x="3849" y="610"/>
                    <a:pt x="3931" y="624"/>
                    <a:pt x="4013" y="632"/>
                  </a:cubicBezTo>
                  <a:cubicBezTo>
                    <a:pt x="4073" y="632"/>
                    <a:pt x="4132" y="632"/>
                    <a:pt x="4192" y="596"/>
                  </a:cubicBezTo>
                  <a:cubicBezTo>
                    <a:pt x="4287" y="525"/>
                    <a:pt x="4371" y="430"/>
                    <a:pt x="4299" y="287"/>
                  </a:cubicBezTo>
                  <a:cubicBezTo>
                    <a:pt x="3168" y="106"/>
                    <a:pt x="2038" y="0"/>
                    <a:pt x="8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5"/>
            <p:cNvSpPr/>
            <p:nvPr/>
          </p:nvSpPr>
          <p:spPr>
            <a:xfrm>
              <a:off x="6147325" y="2993075"/>
              <a:ext cx="47500" cy="17950"/>
            </a:xfrm>
            <a:custGeom>
              <a:avLst/>
              <a:gdLst/>
              <a:ahLst/>
              <a:cxnLst/>
              <a:rect l="l" t="t" r="r" b="b"/>
              <a:pathLst>
                <a:path w="1900" h="718" extrusionOk="0">
                  <a:moveTo>
                    <a:pt x="678" y="0"/>
                  </a:moveTo>
                  <a:cubicBezTo>
                    <a:pt x="535" y="0"/>
                    <a:pt x="391" y="7"/>
                    <a:pt x="245" y="24"/>
                  </a:cubicBezTo>
                  <a:cubicBezTo>
                    <a:pt x="185" y="107"/>
                    <a:pt x="138" y="214"/>
                    <a:pt x="90" y="297"/>
                  </a:cubicBezTo>
                  <a:cubicBezTo>
                    <a:pt x="1" y="549"/>
                    <a:pt x="90" y="588"/>
                    <a:pt x="215" y="588"/>
                  </a:cubicBezTo>
                  <a:cubicBezTo>
                    <a:pt x="270" y="588"/>
                    <a:pt x="333" y="580"/>
                    <a:pt x="389" y="580"/>
                  </a:cubicBezTo>
                  <a:cubicBezTo>
                    <a:pt x="477" y="580"/>
                    <a:pt x="551" y="599"/>
                    <a:pt x="566" y="690"/>
                  </a:cubicBezTo>
                  <a:lnTo>
                    <a:pt x="685" y="571"/>
                  </a:lnTo>
                  <a:cubicBezTo>
                    <a:pt x="712" y="519"/>
                    <a:pt x="738" y="481"/>
                    <a:pt x="762" y="481"/>
                  </a:cubicBezTo>
                  <a:cubicBezTo>
                    <a:pt x="782" y="481"/>
                    <a:pt x="800" y="507"/>
                    <a:pt x="816" y="571"/>
                  </a:cubicBezTo>
                  <a:cubicBezTo>
                    <a:pt x="906" y="674"/>
                    <a:pt x="1006" y="718"/>
                    <a:pt x="1111" y="718"/>
                  </a:cubicBezTo>
                  <a:cubicBezTo>
                    <a:pt x="1201" y="718"/>
                    <a:pt x="1295" y="686"/>
                    <a:pt x="1388" y="631"/>
                  </a:cubicBezTo>
                  <a:cubicBezTo>
                    <a:pt x="1519" y="547"/>
                    <a:pt x="1638" y="428"/>
                    <a:pt x="1817" y="428"/>
                  </a:cubicBezTo>
                  <a:lnTo>
                    <a:pt x="1876" y="381"/>
                  </a:lnTo>
                  <a:cubicBezTo>
                    <a:pt x="1900" y="286"/>
                    <a:pt x="1888" y="190"/>
                    <a:pt x="1817" y="131"/>
                  </a:cubicBezTo>
                  <a:cubicBezTo>
                    <a:pt x="1435" y="53"/>
                    <a:pt x="1060" y="0"/>
                    <a:pt x="6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5"/>
            <p:cNvSpPr/>
            <p:nvPr/>
          </p:nvSpPr>
          <p:spPr>
            <a:xfrm>
              <a:off x="5969775" y="2956750"/>
              <a:ext cx="64925" cy="11925"/>
            </a:xfrm>
            <a:custGeom>
              <a:avLst/>
              <a:gdLst/>
              <a:ahLst/>
              <a:cxnLst/>
              <a:rect l="l" t="t" r="r" b="b"/>
              <a:pathLst>
                <a:path w="2597" h="477" extrusionOk="0">
                  <a:moveTo>
                    <a:pt x="25" y="0"/>
                  </a:moveTo>
                  <a:cubicBezTo>
                    <a:pt x="25" y="95"/>
                    <a:pt x="1" y="203"/>
                    <a:pt x="1" y="310"/>
                  </a:cubicBezTo>
                  <a:cubicBezTo>
                    <a:pt x="719" y="320"/>
                    <a:pt x="1422" y="476"/>
                    <a:pt x="2142" y="476"/>
                  </a:cubicBezTo>
                  <a:cubicBezTo>
                    <a:pt x="2292" y="476"/>
                    <a:pt x="2444" y="469"/>
                    <a:pt x="2596" y="453"/>
                  </a:cubicBezTo>
                  <a:lnTo>
                    <a:pt x="2311" y="179"/>
                  </a:lnTo>
                  <a:cubicBezTo>
                    <a:pt x="1572" y="0"/>
                    <a:pt x="798" y="12"/>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5"/>
            <p:cNvSpPr/>
            <p:nvPr/>
          </p:nvSpPr>
          <p:spPr>
            <a:xfrm>
              <a:off x="6116225" y="2967325"/>
              <a:ext cx="78025" cy="9450"/>
            </a:xfrm>
            <a:custGeom>
              <a:avLst/>
              <a:gdLst/>
              <a:ahLst/>
              <a:cxnLst/>
              <a:rect l="l" t="t" r="r" b="b"/>
              <a:pathLst>
                <a:path w="3121" h="378" extrusionOk="0">
                  <a:moveTo>
                    <a:pt x="1281" y="1"/>
                  </a:moveTo>
                  <a:cubicBezTo>
                    <a:pt x="1248" y="1"/>
                    <a:pt x="1217" y="9"/>
                    <a:pt x="1191" y="18"/>
                  </a:cubicBezTo>
                  <a:cubicBezTo>
                    <a:pt x="1030" y="153"/>
                    <a:pt x="848" y="182"/>
                    <a:pt x="663" y="182"/>
                  </a:cubicBezTo>
                  <a:cubicBezTo>
                    <a:pt x="516" y="182"/>
                    <a:pt x="366" y="164"/>
                    <a:pt x="222" y="164"/>
                  </a:cubicBezTo>
                  <a:cubicBezTo>
                    <a:pt x="147" y="164"/>
                    <a:pt x="72" y="169"/>
                    <a:pt x="1" y="184"/>
                  </a:cubicBezTo>
                  <a:cubicBezTo>
                    <a:pt x="159" y="298"/>
                    <a:pt x="334" y="328"/>
                    <a:pt x="513" y="328"/>
                  </a:cubicBezTo>
                  <a:cubicBezTo>
                    <a:pt x="709" y="328"/>
                    <a:pt x="909" y="292"/>
                    <a:pt x="1096" y="292"/>
                  </a:cubicBezTo>
                  <a:cubicBezTo>
                    <a:pt x="1527" y="300"/>
                    <a:pt x="1964" y="377"/>
                    <a:pt x="2402" y="377"/>
                  </a:cubicBezTo>
                  <a:cubicBezTo>
                    <a:pt x="2617" y="377"/>
                    <a:pt x="2833" y="358"/>
                    <a:pt x="3049" y="304"/>
                  </a:cubicBezTo>
                  <a:cubicBezTo>
                    <a:pt x="3120" y="256"/>
                    <a:pt x="3120" y="220"/>
                    <a:pt x="3061" y="161"/>
                  </a:cubicBezTo>
                  <a:cubicBezTo>
                    <a:pt x="2573" y="117"/>
                    <a:pt x="2095" y="15"/>
                    <a:pt x="1608" y="15"/>
                  </a:cubicBezTo>
                  <a:cubicBezTo>
                    <a:pt x="1561" y="15"/>
                    <a:pt x="1513" y="16"/>
                    <a:pt x="1465" y="18"/>
                  </a:cubicBezTo>
                  <a:cubicBezTo>
                    <a:pt x="1454" y="25"/>
                    <a:pt x="1441" y="28"/>
                    <a:pt x="1426" y="28"/>
                  </a:cubicBezTo>
                  <a:cubicBezTo>
                    <a:pt x="1394" y="28"/>
                    <a:pt x="1355" y="14"/>
                    <a:pt x="1322" y="6"/>
                  </a:cubicBezTo>
                  <a:cubicBezTo>
                    <a:pt x="1308" y="2"/>
                    <a:pt x="1294" y="1"/>
                    <a:pt x="1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5"/>
            <p:cNvSpPr/>
            <p:nvPr/>
          </p:nvSpPr>
          <p:spPr>
            <a:xfrm>
              <a:off x="6192725" y="2996325"/>
              <a:ext cx="35450" cy="12675"/>
            </a:xfrm>
            <a:custGeom>
              <a:avLst/>
              <a:gdLst/>
              <a:ahLst/>
              <a:cxnLst/>
              <a:rect l="l" t="t" r="r" b="b"/>
              <a:pathLst>
                <a:path w="1418" h="507" extrusionOk="0">
                  <a:moveTo>
                    <a:pt x="155" y="1"/>
                  </a:moveTo>
                  <a:cubicBezTo>
                    <a:pt x="60" y="84"/>
                    <a:pt x="84" y="227"/>
                    <a:pt x="1" y="298"/>
                  </a:cubicBezTo>
                  <a:cubicBezTo>
                    <a:pt x="10" y="378"/>
                    <a:pt x="12" y="506"/>
                    <a:pt x="81" y="506"/>
                  </a:cubicBezTo>
                  <a:cubicBezTo>
                    <a:pt x="95" y="506"/>
                    <a:pt x="111" y="501"/>
                    <a:pt x="132" y="489"/>
                  </a:cubicBezTo>
                  <a:cubicBezTo>
                    <a:pt x="277" y="400"/>
                    <a:pt x="462" y="333"/>
                    <a:pt x="610" y="333"/>
                  </a:cubicBezTo>
                  <a:cubicBezTo>
                    <a:pt x="679" y="333"/>
                    <a:pt x="741" y="348"/>
                    <a:pt x="786" y="382"/>
                  </a:cubicBezTo>
                  <a:cubicBezTo>
                    <a:pt x="880" y="450"/>
                    <a:pt x="957" y="476"/>
                    <a:pt x="1022" y="476"/>
                  </a:cubicBezTo>
                  <a:cubicBezTo>
                    <a:pt x="1195" y="476"/>
                    <a:pt x="1287" y="287"/>
                    <a:pt x="1417" y="191"/>
                  </a:cubicBezTo>
                  <a:cubicBezTo>
                    <a:pt x="1310" y="1"/>
                    <a:pt x="1120" y="144"/>
                    <a:pt x="1013" y="36"/>
                  </a:cubicBezTo>
                  <a:cubicBezTo>
                    <a:pt x="715" y="25"/>
                    <a:pt x="429" y="25"/>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5"/>
            <p:cNvSpPr/>
            <p:nvPr/>
          </p:nvSpPr>
          <p:spPr>
            <a:xfrm>
              <a:off x="6041225" y="2983525"/>
              <a:ext cx="26400" cy="9750"/>
            </a:xfrm>
            <a:custGeom>
              <a:avLst/>
              <a:gdLst/>
              <a:ahLst/>
              <a:cxnLst/>
              <a:rect l="l" t="t" r="r" b="b"/>
              <a:pathLst>
                <a:path w="1056" h="390" extrusionOk="0">
                  <a:moveTo>
                    <a:pt x="663" y="60"/>
                  </a:moveTo>
                  <a:cubicBezTo>
                    <a:pt x="601" y="60"/>
                    <a:pt x="539" y="69"/>
                    <a:pt x="477" y="84"/>
                  </a:cubicBezTo>
                  <a:cubicBezTo>
                    <a:pt x="334" y="144"/>
                    <a:pt x="0" y="1"/>
                    <a:pt x="167" y="382"/>
                  </a:cubicBezTo>
                  <a:cubicBezTo>
                    <a:pt x="238" y="341"/>
                    <a:pt x="307" y="328"/>
                    <a:pt x="377" y="328"/>
                  </a:cubicBezTo>
                  <a:cubicBezTo>
                    <a:pt x="523" y="328"/>
                    <a:pt x="667" y="390"/>
                    <a:pt x="810" y="390"/>
                  </a:cubicBezTo>
                  <a:cubicBezTo>
                    <a:pt x="838" y="390"/>
                    <a:pt x="866" y="387"/>
                    <a:pt x="893" y="382"/>
                  </a:cubicBezTo>
                  <a:cubicBezTo>
                    <a:pt x="905" y="379"/>
                    <a:pt x="919" y="379"/>
                    <a:pt x="933" y="379"/>
                  </a:cubicBezTo>
                  <a:cubicBezTo>
                    <a:pt x="943" y="379"/>
                    <a:pt x="953" y="379"/>
                    <a:pt x="962" y="379"/>
                  </a:cubicBezTo>
                  <a:cubicBezTo>
                    <a:pt x="1011" y="379"/>
                    <a:pt x="1056" y="374"/>
                    <a:pt x="1048" y="310"/>
                  </a:cubicBezTo>
                  <a:cubicBezTo>
                    <a:pt x="1036" y="239"/>
                    <a:pt x="953" y="179"/>
                    <a:pt x="893" y="108"/>
                  </a:cubicBezTo>
                  <a:cubicBezTo>
                    <a:pt x="819" y="74"/>
                    <a:pt x="742" y="60"/>
                    <a:pt x="663"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5"/>
            <p:cNvSpPr/>
            <p:nvPr/>
          </p:nvSpPr>
          <p:spPr>
            <a:xfrm>
              <a:off x="6192425" y="2971150"/>
              <a:ext cx="25925" cy="5350"/>
            </a:xfrm>
            <a:custGeom>
              <a:avLst/>
              <a:gdLst/>
              <a:ahLst/>
              <a:cxnLst/>
              <a:rect l="l" t="t" r="r" b="b"/>
              <a:pathLst>
                <a:path w="1037" h="214" extrusionOk="0">
                  <a:moveTo>
                    <a:pt x="500" y="0"/>
                  </a:moveTo>
                  <a:cubicBezTo>
                    <a:pt x="367" y="0"/>
                    <a:pt x="234" y="9"/>
                    <a:pt x="99" y="9"/>
                  </a:cubicBezTo>
                  <a:cubicBezTo>
                    <a:pt x="70" y="9"/>
                    <a:pt x="42" y="9"/>
                    <a:pt x="13" y="8"/>
                  </a:cubicBezTo>
                  <a:cubicBezTo>
                    <a:pt x="13" y="43"/>
                    <a:pt x="1" y="103"/>
                    <a:pt x="1" y="151"/>
                  </a:cubicBezTo>
                  <a:cubicBezTo>
                    <a:pt x="139" y="194"/>
                    <a:pt x="272" y="214"/>
                    <a:pt x="407" y="214"/>
                  </a:cubicBezTo>
                  <a:cubicBezTo>
                    <a:pt x="606" y="214"/>
                    <a:pt x="809" y="169"/>
                    <a:pt x="1036" y="91"/>
                  </a:cubicBezTo>
                  <a:cubicBezTo>
                    <a:pt x="856" y="16"/>
                    <a:pt x="678"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5"/>
            <p:cNvSpPr/>
            <p:nvPr/>
          </p:nvSpPr>
          <p:spPr>
            <a:xfrm>
              <a:off x="5964425" y="2931750"/>
              <a:ext cx="9550" cy="25025"/>
            </a:xfrm>
            <a:custGeom>
              <a:avLst/>
              <a:gdLst/>
              <a:ahLst/>
              <a:cxnLst/>
              <a:rect l="l" t="t" r="r" b="b"/>
              <a:pathLst>
                <a:path w="382" h="1001" extrusionOk="0">
                  <a:moveTo>
                    <a:pt x="250" y="0"/>
                  </a:moveTo>
                  <a:lnTo>
                    <a:pt x="250" y="0"/>
                  </a:lnTo>
                  <a:cubicBezTo>
                    <a:pt x="0" y="345"/>
                    <a:pt x="0" y="691"/>
                    <a:pt x="239" y="1000"/>
                  </a:cubicBezTo>
                  <a:cubicBezTo>
                    <a:pt x="155" y="774"/>
                    <a:pt x="191" y="536"/>
                    <a:pt x="250" y="298"/>
                  </a:cubicBezTo>
                  <a:cubicBezTo>
                    <a:pt x="191" y="203"/>
                    <a:pt x="381" y="107"/>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5"/>
            <p:cNvSpPr/>
            <p:nvPr/>
          </p:nvSpPr>
          <p:spPr>
            <a:xfrm>
              <a:off x="5962925" y="2964475"/>
              <a:ext cx="4800" cy="13725"/>
            </a:xfrm>
            <a:custGeom>
              <a:avLst/>
              <a:gdLst/>
              <a:ahLst/>
              <a:cxnLst/>
              <a:rect l="l" t="t" r="r" b="b"/>
              <a:pathLst>
                <a:path w="192" h="549" extrusionOk="0">
                  <a:moveTo>
                    <a:pt x="191" y="1"/>
                  </a:moveTo>
                  <a:lnTo>
                    <a:pt x="191" y="1"/>
                  </a:lnTo>
                  <a:cubicBezTo>
                    <a:pt x="37" y="37"/>
                    <a:pt x="13" y="156"/>
                    <a:pt x="1" y="287"/>
                  </a:cubicBezTo>
                  <a:cubicBezTo>
                    <a:pt x="13" y="406"/>
                    <a:pt x="60" y="525"/>
                    <a:pt x="191" y="548"/>
                  </a:cubicBezTo>
                  <a:cubicBezTo>
                    <a:pt x="156" y="370"/>
                    <a:pt x="144" y="19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5"/>
            <p:cNvSpPr/>
            <p:nvPr/>
          </p:nvSpPr>
          <p:spPr>
            <a:xfrm>
              <a:off x="6217725" y="2996800"/>
              <a:ext cx="14625" cy="4625"/>
            </a:xfrm>
            <a:custGeom>
              <a:avLst/>
              <a:gdLst/>
              <a:ahLst/>
              <a:cxnLst/>
              <a:rect l="l" t="t" r="r" b="b"/>
              <a:pathLst>
                <a:path w="585" h="185" extrusionOk="0">
                  <a:moveTo>
                    <a:pt x="308" y="1"/>
                  </a:moveTo>
                  <a:cubicBezTo>
                    <a:pt x="207" y="1"/>
                    <a:pt x="106" y="10"/>
                    <a:pt x="1" y="29"/>
                  </a:cubicBezTo>
                  <a:cubicBezTo>
                    <a:pt x="108" y="184"/>
                    <a:pt x="286" y="125"/>
                    <a:pt x="417" y="172"/>
                  </a:cubicBezTo>
                  <a:cubicBezTo>
                    <a:pt x="465" y="148"/>
                    <a:pt x="525" y="148"/>
                    <a:pt x="584" y="148"/>
                  </a:cubicBezTo>
                  <a:cubicBezTo>
                    <a:pt x="584" y="113"/>
                    <a:pt x="560" y="65"/>
                    <a:pt x="560" y="17"/>
                  </a:cubicBezTo>
                  <a:cubicBezTo>
                    <a:pt x="475" y="7"/>
                    <a:pt x="391" y="1"/>
                    <a:pt x="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5"/>
            <p:cNvSpPr/>
            <p:nvPr/>
          </p:nvSpPr>
          <p:spPr>
            <a:xfrm>
              <a:off x="6149575" y="2966575"/>
              <a:ext cx="3875" cy="3075"/>
            </a:xfrm>
            <a:custGeom>
              <a:avLst/>
              <a:gdLst/>
              <a:ahLst/>
              <a:cxnLst/>
              <a:rect l="l" t="t" r="r" b="b"/>
              <a:pathLst>
                <a:path w="155" h="123" extrusionOk="0">
                  <a:moveTo>
                    <a:pt x="119" y="0"/>
                  </a:moveTo>
                  <a:cubicBezTo>
                    <a:pt x="72" y="0"/>
                    <a:pt x="48" y="24"/>
                    <a:pt x="0" y="36"/>
                  </a:cubicBezTo>
                  <a:cubicBezTo>
                    <a:pt x="25" y="92"/>
                    <a:pt x="50" y="122"/>
                    <a:pt x="77" y="122"/>
                  </a:cubicBezTo>
                  <a:cubicBezTo>
                    <a:pt x="101" y="122"/>
                    <a:pt x="127" y="98"/>
                    <a:pt x="155" y="48"/>
                  </a:cubicBezTo>
                  <a:cubicBezTo>
                    <a:pt x="131" y="36"/>
                    <a:pt x="11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5"/>
            <p:cNvSpPr/>
            <p:nvPr/>
          </p:nvSpPr>
          <p:spPr>
            <a:xfrm>
              <a:off x="6192425" y="2996325"/>
              <a:ext cx="3600" cy="7475"/>
            </a:xfrm>
            <a:custGeom>
              <a:avLst/>
              <a:gdLst/>
              <a:ahLst/>
              <a:cxnLst/>
              <a:rect l="l" t="t" r="r" b="b"/>
              <a:pathLst>
                <a:path w="144" h="299" extrusionOk="0">
                  <a:moveTo>
                    <a:pt x="13" y="1"/>
                  </a:moveTo>
                  <a:cubicBezTo>
                    <a:pt x="1" y="96"/>
                    <a:pt x="1" y="203"/>
                    <a:pt x="1" y="298"/>
                  </a:cubicBezTo>
                  <a:cubicBezTo>
                    <a:pt x="120" y="227"/>
                    <a:pt x="144" y="12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5"/>
            <p:cNvSpPr/>
            <p:nvPr/>
          </p:nvSpPr>
          <p:spPr>
            <a:xfrm>
              <a:off x="6178150" y="2944200"/>
              <a:ext cx="3575" cy="2600"/>
            </a:xfrm>
            <a:custGeom>
              <a:avLst/>
              <a:gdLst/>
              <a:ahLst/>
              <a:cxnLst/>
              <a:rect l="l" t="t" r="r" b="b"/>
              <a:pathLst>
                <a:path w="143" h="104" extrusionOk="0">
                  <a:moveTo>
                    <a:pt x="70" y="1"/>
                  </a:moveTo>
                  <a:cubicBezTo>
                    <a:pt x="47" y="1"/>
                    <a:pt x="23" y="28"/>
                    <a:pt x="0" y="86"/>
                  </a:cubicBezTo>
                  <a:cubicBezTo>
                    <a:pt x="24" y="97"/>
                    <a:pt x="51" y="103"/>
                    <a:pt x="76" y="103"/>
                  </a:cubicBezTo>
                  <a:cubicBezTo>
                    <a:pt x="101" y="103"/>
                    <a:pt x="125" y="97"/>
                    <a:pt x="143" y="86"/>
                  </a:cubicBezTo>
                  <a:cubicBezTo>
                    <a:pt x="119" y="31"/>
                    <a:pt x="94"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5"/>
            <p:cNvSpPr/>
            <p:nvPr/>
          </p:nvSpPr>
          <p:spPr>
            <a:xfrm>
              <a:off x="6026050" y="2025075"/>
              <a:ext cx="64900" cy="16175"/>
            </a:xfrm>
            <a:custGeom>
              <a:avLst/>
              <a:gdLst/>
              <a:ahLst/>
              <a:cxnLst/>
              <a:rect l="l" t="t" r="r" b="b"/>
              <a:pathLst>
                <a:path w="2596" h="647" extrusionOk="0">
                  <a:moveTo>
                    <a:pt x="71" y="1"/>
                  </a:moveTo>
                  <a:cubicBezTo>
                    <a:pt x="0" y="25"/>
                    <a:pt x="0" y="72"/>
                    <a:pt x="60" y="120"/>
                  </a:cubicBezTo>
                  <a:lnTo>
                    <a:pt x="191" y="251"/>
                  </a:lnTo>
                  <a:cubicBezTo>
                    <a:pt x="310" y="310"/>
                    <a:pt x="345" y="429"/>
                    <a:pt x="357" y="548"/>
                  </a:cubicBezTo>
                  <a:cubicBezTo>
                    <a:pt x="389" y="560"/>
                    <a:pt x="421" y="565"/>
                    <a:pt x="453" y="565"/>
                  </a:cubicBezTo>
                  <a:cubicBezTo>
                    <a:pt x="618" y="565"/>
                    <a:pt x="792" y="436"/>
                    <a:pt x="946" y="436"/>
                  </a:cubicBezTo>
                  <a:cubicBezTo>
                    <a:pt x="1003" y="436"/>
                    <a:pt x="1057" y="453"/>
                    <a:pt x="1107" y="501"/>
                  </a:cubicBezTo>
                  <a:cubicBezTo>
                    <a:pt x="1214" y="608"/>
                    <a:pt x="1322" y="647"/>
                    <a:pt x="1427" y="647"/>
                  </a:cubicBezTo>
                  <a:cubicBezTo>
                    <a:pt x="1533" y="647"/>
                    <a:pt x="1637" y="608"/>
                    <a:pt x="1738" y="560"/>
                  </a:cubicBezTo>
                  <a:cubicBezTo>
                    <a:pt x="1854" y="510"/>
                    <a:pt x="1963" y="492"/>
                    <a:pt x="2070" y="492"/>
                  </a:cubicBezTo>
                  <a:cubicBezTo>
                    <a:pt x="2216" y="492"/>
                    <a:pt x="2356" y="526"/>
                    <a:pt x="2500" y="560"/>
                  </a:cubicBezTo>
                  <a:cubicBezTo>
                    <a:pt x="2596" y="417"/>
                    <a:pt x="2453" y="358"/>
                    <a:pt x="2369" y="286"/>
                  </a:cubicBezTo>
                  <a:cubicBezTo>
                    <a:pt x="2162" y="224"/>
                    <a:pt x="1949" y="216"/>
                    <a:pt x="1736" y="216"/>
                  </a:cubicBezTo>
                  <a:cubicBezTo>
                    <a:pt x="1662" y="216"/>
                    <a:pt x="1588" y="217"/>
                    <a:pt x="1515" y="217"/>
                  </a:cubicBezTo>
                  <a:cubicBezTo>
                    <a:pt x="1275" y="217"/>
                    <a:pt x="1037" y="207"/>
                    <a:pt x="810" y="120"/>
                  </a:cubicBezTo>
                  <a:cubicBezTo>
                    <a:pt x="667" y="13"/>
                    <a:pt x="488" y="120"/>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5"/>
            <p:cNvSpPr/>
            <p:nvPr/>
          </p:nvSpPr>
          <p:spPr>
            <a:xfrm>
              <a:off x="6099850" y="2032225"/>
              <a:ext cx="31875" cy="13775"/>
            </a:xfrm>
            <a:custGeom>
              <a:avLst/>
              <a:gdLst/>
              <a:ahLst/>
              <a:cxnLst/>
              <a:rect l="l" t="t" r="r" b="b"/>
              <a:pathLst>
                <a:path w="1275" h="551" extrusionOk="0">
                  <a:moveTo>
                    <a:pt x="96" y="0"/>
                  </a:moveTo>
                  <a:cubicBezTo>
                    <a:pt x="1" y="143"/>
                    <a:pt x="13" y="274"/>
                    <a:pt x="132" y="417"/>
                  </a:cubicBezTo>
                  <a:cubicBezTo>
                    <a:pt x="139" y="418"/>
                    <a:pt x="146" y="418"/>
                    <a:pt x="153" y="418"/>
                  </a:cubicBezTo>
                  <a:cubicBezTo>
                    <a:pt x="265" y="418"/>
                    <a:pt x="374" y="366"/>
                    <a:pt x="489" y="366"/>
                  </a:cubicBezTo>
                  <a:cubicBezTo>
                    <a:pt x="561" y="366"/>
                    <a:pt x="636" y="387"/>
                    <a:pt x="715" y="453"/>
                  </a:cubicBezTo>
                  <a:cubicBezTo>
                    <a:pt x="788" y="521"/>
                    <a:pt x="859" y="550"/>
                    <a:pt x="927" y="550"/>
                  </a:cubicBezTo>
                  <a:cubicBezTo>
                    <a:pt x="1060" y="550"/>
                    <a:pt x="1180" y="440"/>
                    <a:pt x="1275" y="298"/>
                  </a:cubicBezTo>
                  <a:cubicBezTo>
                    <a:pt x="1144" y="191"/>
                    <a:pt x="953" y="155"/>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5"/>
            <p:cNvSpPr/>
            <p:nvPr/>
          </p:nvSpPr>
          <p:spPr>
            <a:xfrm>
              <a:off x="5923650" y="2021050"/>
              <a:ext cx="16975" cy="10675"/>
            </a:xfrm>
            <a:custGeom>
              <a:avLst/>
              <a:gdLst/>
              <a:ahLst/>
              <a:cxnLst/>
              <a:rect l="l" t="t" r="r" b="b"/>
              <a:pathLst>
                <a:path w="679" h="427" extrusionOk="0">
                  <a:moveTo>
                    <a:pt x="237" y="1"/>
                  </a:moveTo>
                  <a:cubicBezTo>
                    <a:pt x="161" y="1"/>
                    <a:pt x="82" y="41"/>
                    <a:pt x="0" y="150"/>
                  </a:cubicBezTo>
                  <a:cubicBezTo>
                    <a:pt x="115" y="255"/>
                    <a:pt x="203" y="426"/>
                    <a:pt x="367" y="426"/>
                  </a:cubicBezTo>
                  <a:cubicBezTo>
                    <a:pt x="424" y="426"/>
                    <a:pt x="491" y="405"/>
                    <a:pt x="572" y="352"/>
                  </a:cubicBezTo>
                  <a:cubicBezTo>
                    <a:pt x="608" y="328"/>
                    <a:pt x="679" y="233"/>
                    <a:pt x="596" y="186"/>
                  </a:cubicBezTo>
                  <a:cubicBezTo>
                    <a:pt x="478" y="105"/>
                    <a:pt x="360"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5"/>
            <p:cNvSpPr/>
            <p:nvPr/>
          </p:nvSpPr>
          <p:spPr>
            <a:xfrm>
              <a:off x="6085275" y="2032300"/>
              <a:ext cx="17875" cy="11100"/>
            </a:xfrm>
            <a:custGeom>
              <a:avLst/>
              <a:gdLst/>
              <a:ahLst/>
              <a:cxnLst/>
              <a:rect l="l" t="t" r="r" b="b"/>
              <a:pathLst>
                <a:path w="715" h="444" extrusionOk="0">
                  <a:moveTo>
                    <a:pt x="344" y="0"/>
                  </a:moveTo>
                  <a:cubicBezTo>
                    <a:pt x="230" y="0"/>
                    <a:pt x="113" y="3"/>
                    <a:pt x="0" y="9"/>
                  </a:cubicBezTo>
                  <a:cubicBezTo>
                    <a:pt x="48" y="93"/>
                    <a:pt x="84" y="200"/>
                    <a:pt x="131" y="283"/>
                  </a:cubicBezTo>
                  <a:lnTo>
                    <a:pt x="131" y="307"/>
                  </a:lnTo>
                  <a:cubicBezTo>
                    <a:pt x="286" y="331"/>
                    <a:pt x="441" y="295"/>
                    <a:pt x="560" y="426"/>
                  </a:cubicBezTo>
                  <a:cubicBezTo>
                    <a:pt x="584" y="438"/>
                    <a:pt x="611" y="444"/>
                    <a:pt x="637" y="444"/>
                  </a:cubicBezTo>
                  <a:cubicBezTo>
                    <a:pt x="664" y="444"/>
                    <a:pt x="691" y="438"/>
                    <a:pt x="715" y="426"/>
                  </a:cubicBezTo>
                  <a:cubicBezTo>
                    <a:pt x="691" y="283"/>
                    <a:pt x="691" y="140"/>
                    <a:pt x="679" y="9"/>
                  </a:cubicBezTo>
                  <a:cubicBezTo>
                    <a:pt x="572" y="3"/>
                    <a:pt x="459"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5"/>
            <p:cNvSpPr/>
            <p:nvPr/>
          </p:nvSpPr>
          <p:spPr>
            <a:xfrm>
              <a:off x="5904900" y="2019400"/>
              <a:ext cx="11325" cy="11400"/>
            </a:xfrm>
            <a:custGeom>
              <a:avLst/>
              <a:gdLst/>
              <a:ahLst/>
              <a:cxnLst/>
              <a:rect l="l" t="t" r="r" b="b"/>
              <a:pathLst>
                <a:path w="453" h="456" extrusionOk="0">
                  <a:moveTo>
                    <a:pt x="197" y="1"/>
                  </a:moveTo>
                  <a:cubicBezTo>
                    <a:pt x="143" y="1"/>
                    <a:pt x="86" y="50"/>
                    <a:pt x="24" y="192"/>
                  </a:cubicBezTo>
                  <a:cubicBezTo>
                    <a:pt x="0" y="252"/>
                    <a:pt x="36" y="406"/>
                    <a:pt x="84" y="430"/>
                  </a:cubicBezTo>
                  <a:cubicBezTo>
                    <a:pt x="119" y="448"/>
                    <a:pt x="150" y="456"/>
                    <a:pt x="176" y="456"/>
                  </a:cubicBezTo>
                  <a:cubicBezTo>
                    <a:pt x="309" y="456"/>
                    <a:pt x="343" y="265"/>
                    <a:pt x="453" y="216"/>
                  </a:cubicBezTo>
                  <a:cubicBezTo>
                    <a:pt x="370" y="141"/>
                    <a:pt x="288"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5"/>
            <p:cNvSpPr/>
            <p:nvPr/>
          </p:nvSpPr>
          <p:spPr>
            <a:xfrm>
              <a:off x="5895075" y="2020825"/>
              <a:ext cx="6275" cy="7550"/>
            </a:xfrm>
            <a:custGeom>
              <a:avLst/>
              <a:gdLst/>
              <a:ahLst/>
              <a:cxnLst/>
              <a:rect l="l" t="t" r="r" b="b"/>
              <a:pathLst>
                <a:path w="251" h="302" extrusionOk="0">
                  <a:moveTo>
                    <a:pt x="57" y="0"/>
                  </a:moveTo>
                  <a:cubicBezTo>
                    <a:pt x="38" y="0"/>
                    <a:pt x="19" y="2"/>
                    <a:pt x="0" y="4"/>
                  </a:cubicBezTo>
                  <a:lnTo>
                    <a:pt x="0" y="302"/>
                  </a:lnTo>
                  <a:cubicBezTo>
                    <a:pt x="119" y="290"/>
                    <a:pt x="250" y="266"/>
                    <a:pt x="227" y="111"/>
                  </a:cubicBezTo>
                  <a:cubicBezTo>
                    <a:pt x="217" y="25"/>
                    <a:pt x="13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5"/>
            <p:cNvSpPr/>
            <p:nvPr/>
          </p:nvSpPr>
          <p:spPr>
            <a:xfrm>
              <a:off x="5916200" y="2024775"/>
              <a:ext cx="7475" cy="5550"/>
            </a:xfrm>
            <a:custGeom>
              <a:avLst/>
              <a:gdLst/>
              <a:ahLst/>
              <a:cxnLst/>
              <a:rect l="l" t="t" r="r" b="b"/>
              <a:pathLst>
                <a:path w="299" h="222" extrusionOk="0">
                  <a:moveTo>
                    <a:pt x="1" y="1"/>
                  </a:moveTo>
                  <a:cubicBezTo>
                    <a:pt x="1" y="84"/>
                    <a:pt x="24" y="203"/>
                    <a:pt x="120" y="215"/>
                  </a:cubicBezTo>
                  <a:cubicBezTo>
                    <a:pt x="137" y="219"/>
                    <a:pt x="153" y="221"/>
                    <a:pt x="168" y="221"/>
                  </a:cubicBezTo>
                  <a:cubicBezTo>
                    <a:pt x="280" y="221"/>
                    <a:pt x="298" y="10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5"/>
            <p:cNvSpPr/>
            <p:nvPr/>
          </p:nvSpPr>
          <p:spPr>
            <a:xfrm>
              <a:off x="5863225" y="2017050"/>
              <a:ext cx="10450" cy="6200"/>
            </a:xfrm>
            <a:custGeom>
              <a:avLst/>
              <a:gdLst/>
              <a:ahLst/>
              <a:cxnLst/>
              <a:rect l="l" t="t" r="r" b="b"/>
              <a:pathLst>
                <a:path w="418" h="248" extrusionOk="0">
                  <a:moveTo>
                    <a:pt x="0" y="0"/>
                  </a:moveTo>
                  <a:lnTo>
                    <a:pt x="0" y="0"/>
                  </a:lnTo>
                  <a:cubicBezTo>
                    <a:pt x="37" y="186"/>
                    <a:pt x="83" y="247"/>
                    <a:pt x="135" y="247"/>
                  </a:cubicBezTo>
                  <a:cubicBezTo>
                    <a:pt x="221" y="247"/>
                    <a:pt x="321" y="83"/>
                    <a:pt x="417" y="24"/>
                  </a:cubicBezTo>
                  <a:cubicBezTo>
                    <a:pt x="262" y="12"/>
                    <a:pt x="13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5"/>
            <p:cNvSpPr/>
            <p:nvPr/>
          </p:nvSpPr>
          <p:spPr>
            <a:xfrm>
              <a:off x="6034675" y="2024850"/>
              <a:ext cx="11025" cy="3525"/>
            </a:xfrm>
            <a:custGeom>
              <a:avLst/>
              <a:gdLst/>
              <a:ahLst/>
              <a:cxnLst/>
              <a:rect l="l" t="t" r="r" b="b"/>
              <a:pathLst>
                <a:path w="441" h="141" extrusionOk="0">
                  <a:moveTo>
                    <a:pt x="156" y="1"/>
                  </a:moveTo>
                  <a:cubicBezTo>
                    <a:pt x="106" y="1"/>
                    <a:pt x="54" y="6"/>
                    <a:pt x="0" y="10"/>
                  </a:cubicBezTo>
                  <a:cubicBezTo>
                    <a:pt x="77" y="117"/>
                    <a:pt x="173" y="140"/>
                    <a:pt x="273" y="140"/>
                  </a:cubicBezTo>
                  <a:cubicBezTo>
                    <a:pt x="329" y="140"/>
                    <a:pt x="385" y="133"/>
                    <a:pt x="441" y="129"/>
                  </a:cubicBezTo>
                  <a:cubicBezTo>
                    <a:pt x="360" y="24"/>
                    <a:pt x="262"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35"/>
            <p:cNvSpPr/>
            <p:nvPr/>
          </p:nvSpPr>
          <p:spPr>
            <a:xfrm>
              <a:off x="6020375" y="2025000"/>
              <a:ext cx="7475" cy="3075"/>
            </a:xfrm>
            <a:custGeom>
              <a:avLst/>
              <a:gdLst/>
              <a:ahLst/>
              <a:cxnLst/>
              <a:rect l="l" t="t" r="r" b="b"/>
              <a:pathLst>
                <a:path w="299" h="123" extrusionOk="0">
                  <a:moveTo>
                    <a:pt x="241" y="1"/>
                  </a:moveTo>
                  <a:cubicBezTo>
                    <a:pt x="136" y="1"/>
                    <a:pt x="51" y="32"/>
                    <a:pt x="1" y="123"/>
                  </a:cubicBezTo>
                  <a:lnTo>
                    <a:pt x="287" y="123"/>
                  </a:lnTo>
                  <a:cubicBezTo>
                    <a:pt x="287" y="87"/>
                    <a:pt x="298" y="51"/>
                    <a:pt x="298" y="4"/>
                  </a:cubicBezTo>
                  <a:cubicBezTo>
                    <a:pt x="279" y="2"/>
                    <a:pt x="259" y="1"/>
                    <a:pt x="2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35"/>
            <p:cNvSpPr/>
            <p:nvPr/>
          </p:nvSpPr>
          <p:spPr>
            <a:xfrm>
              <a:off x="5970375" y="2024850"/>
              <a:ext cx="3300" cy="1450"/>
            </a:xfrm>
            <a:custGeom>
              <a:avLst/>
              <a:gdLst/>
              <a:ahLst/>
              <a:cxnLst/>
              <a:rect l="l" t="t" r="r" b="b"/>
              <a:pathLst>
                <a:path w="132" h="58" extrusionOk="0">
                  <a:moveTo>
                    <a:pt x="62" y="1"/>
                  </a:moveTo>
                  <a:cubicBezTo>
                    <a:pt x="39" y="1"/>
                    <a:pt x="18" y="4"/>
                    <a:pt x="1" y="10"/>
                  </a:cubicBezTo>
                  <a:lnTo>
                    <a:pt x="36" y="57"/>
                  </a:lnTo>
                  <a:cubicBezTo>
                    <a:pt x="72" y="57"/>
                    <a:pt x="96" y="22"/>
                    <a:pt x="132" y="10"/>
                  </a:cubicBezTo>
                  <a:cubicBezTo>
                    <a:pt x="108" y="4"/>
                    <a:pt x="84" y="1"/>
                    <a:pt x="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35"/>
            <p:cNvSpPr/>
            <p:nvPr/>
          </p:nvSpPr>
          <p:spPr>
            <a:xfrm>
              <a:off x="5952525" y="2023900"/>
              <a:ext cx="3300" cy="2575"/>
            </a:xfrm>
            <a:custGeom>
              <a:avLst/>
              <a:gdLst/>
              <a:ahLst/>
              <a:cxnLst/>
              <a:rect l="l" t="t" r="r" b="b"/>
              <a:pathLst>
                <a:path w="132" h="103" extrusionOk="0">
                  <a:moveTo>
                    <a:pt x="131" y="0"/>
                  </a:moveTo>
                  <a:cubicBezTo>
                    <a:pt x="84" y="0"/>
                    <a:pt x="24" y="0"/>
                    <a:pt x="0" y="24"/>
                  </a:cubicBezTo>
                  <a:cubicBezTo>
                    <a:pt x="27" y="78"/>
                    <a:pt x="49" y="102"/>
                    <a:pt x="68" y="102"/>
                  </a:cubicBezTo>
                  <a:cubicBezTo>
                    <a:pt x="92" y="102"/>
                    <a:pt x="112" y="6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5"/>
            <p:cNvSpPr/>
            <p:nvPr/>
          </p:nvSpPr>
          <p:spPr>
            <a:xfrm>
              <a:off x="5823325" y="1995900"/>
              <a:ext cx="3600" cy="3900"/>
            </a:xfrm>
            <a:custGeom>
              <a:avLst/>
              <a:gdLst/>
              <a:ahLst/>
              <a:cxnLst/>
              <a:rect l="l" t="t" r="r" b="b"/>
              <a:pathLst>
                <a:path w="144" h="156" extrusionOk="0">
                  <a:moveTo>
                    <a:pt x="1" y="1"/>
                  </a:moveTo>
                  <a:lnTo>
                    <a:pt x="1" y="156"/>
                  </a:lnTo>
                  <a:lnTo>
                    <a:pt x="144" y="15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5"/>
            <p:cNvSpPr/>
            <p:nvPr/>
          </p:nvSpPr>
          <p:spPr>
            <a:xfrm>
              <a:off x="5533125" y="3599075"/>
              <a:ext cx="229500" cy="41100"/>
            </a:xfrm>
            <a:custGeom>
              <a:avLst/>
              <a:gdLst/>
              <a:ahLst/>
              <a:cxnLst/>
              <a:rect l="l" t="t" r="r" b="b"/>
              <a:pathLst>
                <a:path w="9180" h="1644" extrusionOk="0">
                  <a:moveTo>
                    <a:pt x="547" y="1"/>
                  </a:moveTo>
                  <a:cubicBezTo>
                    <a:pt x="426" y="1"/>
                    <a:pt x="306" y="17"/>
                    <a:pt x="191" y="72"/>
                  </a:cubicBezTo>
                  <a:cubicBezTo>
                    <a:pt x="0" y="191"/>
                    <a:pt x="72" y="322"/>
                    <a:pt x="179" y="453"/>
                  </a:cubicBezTo>
                  <a:cubicBezTo>
                    <a:pt x="250" y="513"/>
                    <a:pt x="340" y="513"/>
                    <a:pt x="432" y="513"/>
                  </a:cubicBezTo>
                  <a:cubicBezTo>
                    <a:pt x="524" y="513"/>
                    <a:pt x="619" y="513"/>
                    <a:pt x="703" y="572"/>
                  </a:cubicBezTo>
                  <a:cubicBezTo>
                    <a:pt x="822" y="572"/>
                    <a:pt x="930" y="567"/>
                    <a:pt x="1039" y="567"/>
                  </a:cubicBezTo>
                  <a:cubicBezTo>
                    <a:pt x="1093" y="567"/>
                    <a:pt x="1147" y="568"/>
                    <a:pt x="1203" y="572"/>
                  </a:cubicBezTo>
                  <a:cubicBezTo>
                    <a:pt x="1893" y="668"/>
                    <a:pt x="2572" y="763"/>
                    <a:pt x="3263" y="846"/>
                  </a:cubicBezTo>
                  <a:cubicBezTo>
                    <a:pt x="4096" y="930"/>
                    <a:pt x="4929" y="1037"/>
                    <a:pt x="5739" y="1168"/>
                  </a:cubicBezTo>
                  <a:cubicBezTo>
                    <a:pt x="6739" y="1334"/>
                    <a:pt x="7727" y="1453"/>
                    <a:pt x="8716" y="1596"/>
                  </a:cubicBezTo>
                  <a:cubicBezTo>
                    <a:pt x="8894" y="1561"/>
                    <a:pt x="9156" y="1644"/>
                    <a:pt x="9180" y="1358"/>
                  </a:cubicBezTo>
                  <a:cubicBezTo>
                    <a:pt x="8978" y="1072"/>
                    <a:pt x="8644" y="1096"/>
                    <a:pt x="8347" y="1037"/>
                  </a:cubicBezTo>
                  <a:cubicBezTo>
                    <a:pt x="7727" y="906"/>
                    <a:pt x="7085" y="858"/>
                    <a:pt x="6453" y="739"/>
                  </a:cubicBezTo>
                  <a:cubicBezTo>
                    <a:pt x="6180" y="691"/>
                    <a:pt x="5906" y="691"/>
                    <a:pt x="5644" y="608"/>
                  </a:cubicBezTo>
                  <a:cubicBezTo>
                    <a:pt x="4096" y="394"/>
                    <a:pt x="2524" y="191"/>
                    <a:pt x="965" y="37"/>
                  </a:cubicBezTo>
                  <a:cubicBezTo>
                    <a:pt x="830" y="24"/>
                    <a:pt x="688"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5"/>
            <p:cNvSpPr/>
            <p:nvPr/>
          </p:nvSpPr>
          <p:spPr>
            <a:xfrm>
              <a:off x="5751000" y="3629950"/>
              <a:ext cx="173275" cy="29250"/>
            </a:xfrm>
            <a:custGeom>
              <a:avLst/>
              <a:gdLst/>
              <a:ahLst/>
              <a:cxnLst/>
              <a:rect l="l" t="t" r="r" b="b"/>
              <a:pathLst>
                <a:path w="6931" h="1170" extrusionOk="0">
                  <a:moveTo>
                    <a:pt x="1090" y="1"/>
                  </a:moveTo>
                  <a:cubicBezTo>
                    <a:pt x="884" y="1"/>
                    <a:pt x="684" y="42"/>
                    <a:pt x="501" y="183"/>
                  </a:cubicBezTo>
                  <a:cubicBezTo>
                    <a:pt x="322" y="218"/>
                    <a:pt x="120" y="171"/>
                    <a:pt x="1" y="361"/>
                  </a:cubicBezTo>
                  <a:cubicBezTo>
                    <a:pt x="155" y="468"/>
                    <a:pt x="322" y="480"/>
                    <a:pt x="465" y="504"/>
                  </a:cubicBezTo>
                  <a:cubicBezTo>
                    <a:pt x="2132" y="695"/>
                    <a:pt x="3787" y="873"/>
                    <a:pt x="5454" y="1064"/>
                  </a:cubicBezTo>
                  <a:cubicBezTo>
                    <a:pt x="5728" y="1090"/>
                    <a:pt x="6006" y="1170"/>
                    <a:pt x="6277" y="1170"/>
                  </a:cubicBezTo>
                  <a:cubicBezTo>
                    <a:pt x="6501" y="1170"/>
                    <a:pt x="6720" y="1116"/>
                    <a:pt x="6930" y="933"/>
                  </a:cubicBezTo>
                  <a:cubicBezTo>
                    <a:pt x="6728" y="695"/>
                    <a:pt x="6454" y="635"/>
                    <a:pt x="6168" y="599"/>
                  </a:cubicBezTo>
                  <a:cubicBezTo>
                    <a:pt x="4620" y="468"/>
                    <a:pt x="3072" y="242"/>
                    <a:pt x="1525" y="40"/>
                  </a:cubicBezTo>
                  <a:cubicBezTo>
                    <a:pt x="1379" y="20"/>
                    <a:pt x="1233" y="1"/>
                    <a:pt x="10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5"/>
            <p:cNvSpPr/>
            <p:nvPr/>
          </p:nvSpPr>
          <p:spPr>
            <a:xfrm>
              <a:off x="6109375" y="3690900"/>
              <a:ext cx="94975" cy="20125"/>
            </a:xfrm>
            <a:custGeom>
              <a:avLst/>
              <a:gdLst/>
              <a:ahLst/>
              <a:cxnLst/>
              <a:rect l="l" t="t" r="r" b="b"/>
              <a:pathLst>
                <a:path w="3799" h="805" extrusionOk="0">
                  <a:moveTo>
                    <a:pt x="825" y="1"/>
                  </a:moveTo>
                  <a:cubicBezTo>
                    <a:pt x="608" y="1"/>
                    <a:pt x="394" y="19"/>
                    <a:pt x="179" y="55"/>
                  </a:cubicBezTo>
                  <a:lnTo>
                    <a:pt x="1" y="102"/>
                  </a:lnTo>
                  <a:cubicBezTo>
                    <a:pt x="96" y="519"/>
                    <a:pt x="572" y="221"/>
                    <a:pt x="727" y="483"/>
                  </a:cubicBezTo>
                  <a:cubicBezTo>
                    <a:pt x="1549" y="686"/>
                    <a:pt x="2394" y="650"/>
                    <a:pt x="3227" y="805"/>
                  </a:cubicBezTo>
                  <a:lnTo>
                    <a:pt x="3585" y="626"/>
                  </a:lnTo>
                  <a:cubicBezTo>
                    <a:pt x="3585" y="519"/>
                    <a:pt x="3799" y="364"/>
                    <a:pt x="3477" y="352"/>
                  </a:cubicBezTo>
                  <a:cubicBezTo>
                    <a:pt x="3382" y="352"/>
                    <a:pt x="3275" y="269"/>
                    <a:pt x="3168" y="221"/>
                  </a:cubicBezTo>
                  <a:cubicBezTo>
                    <a:pt x="2620" y="162"/>
                    <a:pt x="2037" y="150"/>
                    <a:pt x="1489" y="55"/>
                  </a:cubicBezTo>
                  <a:cubicBezTo>
                    <a:pt x="1263" y="19"/>
                    <a:pt x="1043" y="1"/>
                    <a:pt x="8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5"/>
            <p:cNvSpPr/>
            <p:nvPr/>
          </p:nvSpPr>
          <p:spPr>
            <a:xfrm>
              <a:off x="5926025" y="3651400"/>
              <a:ext cx="196475" cy="23900"/>
            </a:xfrm>
            <a:custGeom>
              <a:avLst/>
              <a:gdLst/>
              <a:ahLst/>
              <a:cxnLst/>
              <a:rect l="l" t="t" r="r" b="b"/>
              <a:pathLst>
                <a:path w="7859" h="956" extrusionOk="0">
                  <a:moveTo>
                    <a:pt x="1306" y="0"/>
                  </a:moveTo>
                  <a:cubicBezTo>
                    <a:pt x="1177" y="0"/>
                    <a:pt x="1047" y="3"/>
                    <a:pt x="917" y="3"/>
                  </a:cubicBezTo>
                  <a:cubicBezTo>
                    <a:pt x="727" y="15"/>
                    <a:pt x="524" y="3"/>
                    <a:pt x="322" y="39"/>
                  </a:cubicBezTo>
                  <a:cubicBezTo>
                    <a:pt x="179" y="99"/>
                    <a:pt x="1" y="111"/>
                    <a:pt x="48" y="361"/>
                  </a:cubicBezTo>
                  <a:cubicBezTo>
                    <a:pt x="61" y="380"/>
                    <a:pt x="82" y="389"/>
                    <a:pt x="101" y="389"/>
                  </a:cubicBezTo>
                  <a:cubicBezTo>
                    <a:pt x="117" y="389"/>
                    <a:pt x="133" y="383"/>
                    <a:pt x="143" y="372"/>
                  </a:cubicBezTo>
                  <a:cubicBezTo>
                    <a:pt x="230" y="416"/>
                    <a:pt x="324" y="426"/>
                    <a:pt x="418" y="426"/>
                  </a:cubicBezTo>
                  <a:cubicBezTo>
                    <a:pt x="501" y="426"/>
                    <a:pt x="584" y="418"/>
                    <a:pt x="665" y="418"/>
                  </a:cubicBezTo>
                  <a:cubicBezTo>
                    <a:pt x="745" y="418"/>
                    <a:pt x="822" y="426"/>
                    <a:pt x="894" y="456"/>
                  </a:cubicBezTo>
                  <a:lnTo>
                    <a:pt x="1036" y="456"/>
                  </a:lnTo>
                  <a:cubicBezTo>
                    <a:pt x="1132" y="414"/>
                    <a:pt x="1224" y="393"/>
                    <a:pt x="1318" y="393"/>
                  </a:cubicBezTo>
                  <a:cubicBezTo>
                    <a:pt x="1411" y="393"/>
                    <a:pt x="1507" y="414"/>
                    <a:pt x="1608" y="456"/>
                  </a:cubicBezTo>
                  <a:cubicBezTo>
                    <a:pt x="1681" y="492"/>
                    <a:pt x="1758" y="506"/>
                    <a:pt x="1837" y="506"/>
                  </a:cubicBezTo>
                  <a:cubicBezTo>
                    <a:pt x="1887" y="506"/>
                    <a:pt x="1938" y="501"/>
                    <a:pt x="1989" y="492"/>
                  </a:cubicBezTo>
                  <a:cubicBezTo>
                    <a:pt x="2129" y="541"/>
                    <a:pt x="2269" y="554"/>
                    <a:pt x="2409" y="554"/>
                  </a:cubicBezTo>
                  <a:cubicBezTo>
                    <a:pt x="2544" y="554"/>
                    <a:pt x="2680" y="542"/>
                    <a:pt x="2817" y="542"/>
                  </a:cubicBezTo>
                  <a:cubicBezTo>
                    <a:pt x="2878" y="542"/>
                    <a:pt x="2939" y="545"/>
                    <a:pt x="3001" y="551"/>
                  </a:cubicBezTo>
                  <a:cubicBezTo>
                    <a:pt x="3031" y="551"/>
                    <a:pt x="3060" y="550"/>
                    <a:pt x="3090" y="550"/>
                  </a:cubicBezTo>
                  <a:cubicBezTo>
                    <a:pt x="3178" y="550"/>
                    <a:pt x="3263" y="557"/>
                    <a:pt x="3334" y="611"/>
                  </a:cubicBezTo>
                  <a:cubicBezTo>
                    <a:pt x="3453" y="622"/>
                    <a:pt x="3572" y="622"/>
                    <a:pt x="3691" y="634"/>
                  </a:cubicBezTo>
                  <a:cubicBezTo>
                    <a:pt x="3874" y="682"/>
                    <a:pt x="4058" y="695"/>
                    <a:pt x="4242" y="695"/>
                  </a:cubicBezTo>
                  <a:cubicBezTo>
                    <a:pt x="4455" y="695"/>
                    <a:pt x="4669" y="678"/>
                    <a:pt x="4882" y="678"/>
                  </a:cubicBezTo>
                  <a:cubicBezTo>
                    <a:pt x="5085" y="678"/>
                    <a:pt x="5288" y="693"/>
                    <a:pt x="5489" y="753"/>
                  </a:cubicBezTo>
                  <a:lnTo>
                    <a:pt x="5632" y="753"/>
                  </a:lnTo>
                  <a:cubicBezTo>
                    <a:pt x="5680" y="718"/>
                    <a:pt x="5730" y="700"/>
                    <a:pt x="5780" y="700"/>
                  </a:cubicBezTo>
                  <a:cubicBezTo>
                    <a:pt x="5829" y="700"/>
                    <a:pt x="5876" y="718"/>
                    <a:pt x="5918" y="753"/>
                  </a:cubicBezTo>
                  <a:cubicBezTo>
                    <a:pt x="6525" y="813"/>
                    <a:pt x="7156" y="896"/>
                    <a:pt x="7775" y="956"/>
                  </a:cubicBezTo>
                  <a:cubicBezTo>
                    <a:pt x="7799" y="920"/>
                    <a:pt x="7823" y="873"/>
                    <a:pt x="7847" y="849"/>
                  </a:cubicBezTo>
                  <a:cubicBezTo>
                    <a:pt x="7859" y="718"/>
                    <a:pt x="7823" y="599"/>
                    <a:pt x="7704" y="515"/>
                  </a:cubicBezTo>
                  <a:cubicBezTo>
                    <a:pt x="7331" y="312"/>
                    <a:pt x="6939" y="278"/>
                    <a:pt x="6546" y="278"/>
                  </a:cubicBezTo>
                  <a:cubicBezTo>
                    <a:pt x="6351" y="278"/>
                    <a:pt x="6156" y="287"/>
                    <a:pt x="5963" y="287"/>
                  </a:cubicBezTo>
                  <a:cubicBezTo>
                    <a:pt x="5860" y="287"/>
                    <a:pt x="5758" y="284"/>
                    <a:pt x="5656" y="277"/>
                  </a:cubicBezTo>
                  <a:cubicBezTo>
                    <a:pt x="5306" y="277"/>
                    <a:pt x="4964" y="290"/>
                    <a:pt x="4621" y="290"/>
                  </a:cubicBezTo>
                  <a:cubicBezTo>
                    <a:pt x="4393" y="290"/>
                    <a:pt x="4163" y="284"/>
                    <a:pt x="3930" y="265"/>
                  </a:cubicBezTo>
                  <a:cubicBezTo>
                    <a:pt x="3894" y="259"/>
                    <a:pt x="3855" y="256"/>
                    <a:pt x="3816" y="256"/>
                  </a:cubicBezTo>
                  <a:cubicBezTo>
                    <a:pt x="3778" y="256"/>
                    <a:pt x="3739" y="259"/>
                    <a:pt x="3703" y="265"/>
                  </a:cubicBezTo>
                  <a:cubicBezTo>
                    <a:pt x="3649" y="315"/>
                    <a:pt x="3596" y="339"/>
                    <a:pt x="3548" y="339"/>
                  </a:cubicBezTo>
                  <a:cubicBezTo>
                    <a:pt x="3491" y="339"/>
                    <a:pt x="3439" y="306"/>
                    <a:pt x="3394" y="241"/>
                  </a:cubicBezTo>
                  <a:cubicBezTo>
                    <a:pt x="3287" y="194"/>
                    <a:pt x="3180" y="158"/>
                    <a:pt x="3084" y="158"/>
                  </a:cubicBezTo>
                  <a:cubicBezTo>
                    <a:pt x="2703" y="146"/>
                    <a:pt x="2334" y="170"/>
                    <a:pt x="1977" y="63"/>
                  </a:cubicBezTo>
                  <a:cubicBezTo>
                    <a:pt x="1757" y="10"/>
                    <a:pt x="1533"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5"/>
            <p:cNvSpPr/>
            <p:nvPr/>
          </p:nvSpPr>
          <p:spPr>
            <a:xfrm>
              <a:off x="6121000" y="3664150"/>
              <a:ext cx="75925" cy="18300"/>
            </a:xfrm>
            <a:custGeom>
              <a:avLst/>
              <a:gdLst/>
              <a:ahLst/>
              <a:cxnLst/>
              <a:rect l="l" t="t" r="r" b="b"/>
              <a:pathLst>
                <a:path w="3037" h="732" extrusionOk="0">
                  <a:moveTo>
                    <a:pt x="938" y="1"/>
                  </a:moveTo>
                  <a:cubicBezTo>
                    <a:pt x="844" y="1"/>
                    <a:pt x="749" y="15"/>
                    <a:pt x="655" y="53"/>
                  </a:cubicBezTo>
                  <a:cubicBezTo>
                    <a:pt x="500" y="303"/>
                    <a:pt x="203" y="267"/>
                    <a:pt x="0" y="398"/>
                  </a:cubicBezTo>
                  <a:lnTo>
                    <a:pt x="0" y="458"/>
                  </a:lnTo>
                  <a:cubicBezTo>
                    <a:pt x="786" y="636"/>
                    <a:pt x="1619" y="589"/>
                    <a:pt x="2429" y="684"/>
                  </a:cubicBezTo>
                  <a:cubicBezTo>
                    <a:pt x="2534" y="691"/>
                    <a:pt x="2652" y="731"/>
                    <a:pt x="2775" y="731"/>
                  </a:cubicBezTo>
                  <a:cubicBezTo>
                    <a:pt x="2860" y="731"/>
                    <a:pt x="2948" y="712"/>
                    <a:pt x="3036" y="648"/>
                  </a:cubicBezTo>
                  <a:cubicBezTo>
                    <a:pt x="2965" y="565"/>
                    <a:pt x="2881" y="505"/>
                    <a:pt x="2822" y="446"/>
                  </a:cubicBezTo>
                  <a:cubicBezTo>
                    <a:pt x="2809" y="450"/>
                    <a:pt x="2796" y="453"/>
                    <a:pt x="2783" y="453"/>
                  </a:cubicBezTo>
                  <a:cubicBezTo>
                    <a:pt x="2762" y="453"/>
                    <a:pt x="2742" y="445"/>
                    <a:pt x="2727" y="422"/>
                  </a:cubicBezTo>
                  <a:cubicBezTo>
                    <a:pt x="2274" y="65"/>
                    <a:pt x="1715" y="112"/>
                    <a:pt x="1191" y="29"/>
                  </a:cubicBezTo>
                  <a:cubicBezTo>
                    <a:pt x="1107" y="12"/>
                    <a:pt x="1022" y="1"/>
                    <a:pt x="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5"/>
            <p:cNvSpPr/>
            <p:nvPr/>
          </p:nvSpPr>
          <p:spPr>
            <a:xfrm>
              <a:off x="5878400" y="3667850"/>
              <a:ext cx="59850" cy="17275"/>
            </a:xfrm>
            <a:custGeom>
              <a:avLst/>
              <a:gdLst/>
              <a:ahLst/>
              <a:cxnLst/>
              <a:rect l="l" t="t" r="r" b="b"/>
              <a:pathLst>
                <a:path w="2394" h="691" extrusionOk="0">
                  <a:moveTo>
                    <a:pt x="524" y="0"/>
                  </a:moveTo>
                  <a:cubicBezTo>
                    <a:pt x="274" y="191"/>
                    <a:pt x="1" y="381"/>
                    <a:pt x="382" y="691"/>
                  </a:cubicBezTo>
                  <a:cubicBezTo>
                    <a:pt x="450" y="634"/>
                    <a:pt x="540" y="511"/>
                    <a:pt x="589" y="511"/>
                  </a:cubicBezTo>
                  <a:cubicBezTo>
                    <a:pt x="592" y="511"/>
                    <a:pt x="594" y="512"/>
                    <a:pt x="596" y="512"/>
                  </a:cubicBezTo>
                  <a:cubicBezTo>
                    <a:pt x="646" y="524"/>
                    <a:pt x="697" y="528"/>
                    <a:pt x="746" y="528"/>
                  </a:cubicBezTo>
                  <a:cubicBezTo>
                    <a:pt x="866" y="528"/>
                    <a:pt x="983" y="504"/>
                    <a:pt x="1102" y="504"/>
                  </a:cubicBezTo>
                  <a:cubicBezTo>
                    <a:pt x="1178" y="504"/>
                    <a:pt x="1256" y="514"/>
                    <a:pt x="1334" y="548"/>
                  </a:cubicBezTo>
                  <a:cubicBezTo>
                    <a:pt x="1364" y="560"/>
                    <a:pt x="1392" y="566"/>
                    <a:pt x="1417" y="566"/>
                  </a:cubicBezTo>
                  <a:cubicBezTo>
                    <a:pt x="1607" y="566"/>
                    <a:pt x="1681" y="256"/>
                    <a:pt x="1879" y="256"/>
                  </a:cubicBezTo>
                  <a:cubicBezTo>
                    <a:pt x="1905" y="256"/>
                    <a:pt x="1934" y="261"/>
                    <a:pt x="1965" y="274"/>
                  </a:cubicBezTo>
                  <a:cubicBezTo>
                    <a:pt x="1989" y="298"/>
                    <a:pt x="2048" y="298"/>
                    <a:pt x="2096" y="298"/>
                  </a:cubicBezTo>
                  <a:cubicBezTo>
                    <a:pt x="2143" y="321"/>
                    <a:pt x="2194" y="339"/>
                    <a:pt x="2251" y="339"/>
                  </a:cubicBezTo>
                  <a:cubicBezTo>
                    <a:pt x="2281" y="339"/>
                    <a:pt x="2313" y="334"/>
                    <a:pt x="2346" y="322"/>
                  </a:cubicBezTo>
                  <a:cubicBezTo>
                    <a:pt x="2358" y="298"/>
                    <a:pt x="2382" y="274"/>
                    <a:pt x="2394" y="250"/>
                  </a:cubicBezTo>
                  <a:cubicBezTo>
                    <a:pt x="1786" y="36"/>
                    <a:pt x="1144" y="95"/>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5"/>
            <p:cNvSpPr/>
            <p:nvPr/>
          </p:nvSpPr>
          <p:spPr>
            <a:xfrm>
              <a:off x="5750400" y="3658150"/>
              <a:ext cx="55925" cy="22750"/>
            </a:xfrm>
            <a:custGeom>
              <a:avLst/>
              <a:gdLst/>
              <a:ahLst/>
              <a:cxnLst/>
              <a:rect l="l" t="t" r="r" b="b"/>
              <a:pathLst>
                <a:path w="2237" h="910" extrusionOk="0">
                  <a:moveTo>
                    <a:pt x="609" y="1"/>
                  </a:moveTo>
                  <a:cubicBezTo>
                    <a:pt x="420" y="1"/>
                    <a:pt x="233" y="23"/>
                    <a:pt x="48" y="91"/>
                  </a:cubicBezTo>
                  <a:lnTo>
                    <a:pt x="48" y="233"/>
                  </a:lnTo>
                  <a:cubicBezTo>
                    <a:pt x="25" y="245"/>
                    <a:pt x="13" y="281"/>
                    <a:pt x="1" y="293"/>
                  </a:cubicBezTo>
                  <a:cubicBezTo>
                    <a:pt x="25" y="305"/>
                    <a:pt x="48" y="341"/>
                    <a:pt x="72" y="352"/>
                  </a:cubicBezTo>
                  <a:cubicBezTo>
                    <a:pt x="148" y="366"/>
                    <a:pt x="226" y="370"/>
                    <a:pt x="304" y="370"/>
                  </a:cubicBezTo>
                  <a:cubicBezTo>
                    <a:pt x="455" y="370"/>
                    <a:pt x="610" y="353"/>
                    <a:pt x="762" y="353"/>
                  </a:cubicBezTo>
                  <a:cubicBezTo>
                    <a:pt x="959" y="353"/>
                    <a:pt x="1153" y="381"/>
                    <a:pt x="1334" y="507"/>
                  </a:cubicBezTo>
                  <a:cubicBezTo>
                    <a:pt x="1513" y="579"/>
                    <a:pt x="1442" y="829"/>
                    <a:pt x="1608" y="888"/>
                  </a:cubicBezTo>
                  <a:cubicBezTo>
                    <a:pt x="1636" y="894"/>
                    <a:pt x="1686" y="909"/>
                    <a:pt x="1724" y="909"/>
                  </a:cubicBezTo>
                  <a:cubicBezTo>
                    <a:pt x="1768" y="909"/>
                    <a:pt x="1796" y="888"/>
                    <a:pt x="1751" y="805"/>
                  </a:cubicBezTo>
                  <a:cubicBezTo>
                    <a:pt x="1645" y="554"/>
                    <a:pt x="1719" y="512"/>
                    <a:pt x="1826" y="512"/>
                  </a:cubicBezTo>
                  <a:cubicBezTo>
                    <a:pt x="1880" y="512"/>
                    <a:pt x="1943" y="523"/>
                    <a:pt x="1996" y="523"/>
                  </a:cubicBezTo>
                  <a:cubicBezTo>
                    <a:pt x="2026" y="523"/>
                    <a:pt x="2053" y="519"/>
                    <a:pt x="2073" y="507"/>
                  </a:cubicBezTo>
                  <a:cubicBezTo>
                    <a:pt x="2103" y="519"/>
                    <a:pt x="2128" y="524"/>
                    <a:pt x="2148" y="524"/>
                  </a:cubicBezTo>
                  <a:cubicBezTo>
                    <a:pt x="2231" y="524"/>
                    <a:pt x="2237" y="436"/>
                    <a:pt x="2227" y="341"/>
                  </a:cubicBezTo>
                  <a:cubicBezTo>
                    <a:pt x="2122" y="185"/>
                    <a:pt x="1980" y="162"/>
                    <a:pt x="1831" y="162"/>
                  </a:cubicBezTo>
                  <a:cubicBezTo>
                    <a:pt x="1767" y="162"/>
                    <a:pt x="1702" y="166"/>
                    <a:pt x="1637" y="166"/>
                  </a:cubicBezTo>
                  <a:cubicBezTo>
                    <a:pt x="1530" y="166"/>
                    <a:pt x="1426" y="154"/>
                    <a:pt x="1334" y="91"/>
                  </a:cubicBezTo>
                  <a:cubicBezTo>
                    <a:pt x="1325" y="64"/>
                    <a:pt x="1303" y="50"/>
                    <a:pt x="1277" y="50"/>
                  </a:cubicBezTo>
                  <a:cubicBezTo>
                    <a:pt x="1269" y="50"/>
                    <a:pt x="1260" y="52"/>
                    <a:pt x="1251" y="55"/>
                  </a:cubicBezTo>
                  <a:cubicBezTo>
                    <a:pt x="1036" y="30"/>
                    <a:pt x="822" y="1"/>
                    <a:pt x="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5"/>
            <p:cNvSpPr/>
            <p:nvPr/>
          </p:nvSpPr>
          <p:spPr>
            <a:xfrm>
              <a:off x="5801600" y="3663975"/>
              <a:ext cx="32175" cy="20550"/>
            </a:xfrm>
            <a:custGeom>
              <a:avLst/>
              <a:gdLst/>
              <a:ahLst/>
              <a:cxnLst/>
              <a:rect l="l" t="t" r="r" b="b"/>
              <a:pathLst>
                <a:path w="1287" h="822" extrusionOk="0">
                  <a:moveTo>
                    <a:pt x="441" y="0"/>
                  </a:moveTo>
                  <a:cubicBezTo>
                    <a:pt x="358" y="96"/>
                    <a:pt x="215" y="36"/>
                    <a:pt x="156" y="155"/>
                  </a:cubicBezTo>
                  <a:cubicBezTo>
                    <a:pt x="96" y="191"/>
                    <a:pt x="48" y="239"/>
                    <a:pt x="1" y="286"/>
                  </a:cubicBezTo>
                  <a:cubicBezTo>
                    <a:pt x="120" y="453"/>
                    <a:pt x="286" y="524"/>
                    <a:pt x="477" y="572"/>
                  </a:cubicBezTo>
                  <a:cubicBezTo>
                    <a:pt x="656" y="596"/>
                    <a:pt x="644" y="703"/>
                    <a:pt x="632" y="822"/>
                  </a:cubicBezTo>
                  <a:cubicBezTo>
                    <a:pt x="929" y="786"/>
                    <a:pt x="1227" y="643"/>
                    <a:pt x="1251" y="358"/>
                  </a:cubicBezTo>
                  <a:cubicBezTo>
                    <a:pt x="1287" y="48"/>
                    <a:pt x="822" y="25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5"/>
            <p:cNvSpPr/>
            <p:nvPr/>
          </p:nvSpPr>
          <p:spPr>
            <a:xfrm>
              <a:off x="5969775" y="3678550"/>
              <a:ext cx="35150" cy="20575"/>
            </a:xfrm>
            <a:custGeom>
              <a:avLst/>
              <a:gdLst/>
              <a:ahLst/>
              <a:cxnLst/>
              <a:rect l="l" t="t" r="r" b="b"/>
              <a:pathLst>
                <a:path w="1406" h="823" extrusionOk="0">
                  <a:moveTo>
                    <a:pt x="1" y="1"/>
                  </a:moveTo>
                  <a:cubicBezTo>
                    <a:pt x="25" y="239"/>
                    <a:pt x="156" y="382"/>
                    <a:pt x="382" y="429"/>
                  </a:cubicBezTo>
                  <a:cubicBezTo>
                    <a:pt x="584" y="477"/>
                    <a:pt x="572" y="656"/>
                    <a:pt x="596" y="799"/>
                  </a:cubicBezTo>
                  <a:cubicBezTo>
                    <a:pt x="644" y="822"/>
                    <a:pt x="679" y="822"/>
                    <a:pt x="715" y="822"/>
                  </a:cubicBezTo>
                  <a:cubicBezTo>
                    <a:pt x="834" y="739"/>
                    <a:pt x="929" y="656"/>
                    <a:pt x="1013" y="584"/>
                  </a:cubicBezTo>
                  <a:cubicBezTo>
                    <a:pt x="1406" y="287"/>
                    <a:pt x="1037" y="251"/>
                    <a:pt x="870" y="144"/>
                  </a:cubicBezTo>
                  <a:cubicBezTo>
                    <a:pt x="798" y="132"/>
                    <a:pt x="715" y="132"/>
                    <a:pt x="644" y="120"/>
                  </a:cubicBezTo>
                  <a:cubicBezTo>
                    <a:pt x="477" y="48"/>
                    <a:pt x="298" y="108"/>
                    <a:pt x="156" y="13"/>
                  </a:cubicBezTo>
                  <a:cubicBezTo>
                    <a:pt x="96" y="13"/>
                    <a:pt x="4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5"/>
            <p:cNvSpPr/>
            <p:nvPr/>
          </p:nvSpPr>
          <p:spPr>
            <a:xfrm>
              <a:off x="5991500" y="3681275"/>
              <a:ext cx="36350" cy="11300"/>
            </a:xfrm>
            <a:custGeom>
              <a:avLst/>
              <a:gdLst/>
              <a:ahLst/>
              <a:cxnLst/>
              <a:rect l="l" t="t" r="r" b="b"/>
              <a:pathLst>
                <a:path w="1454" h="452" extrusionOk="0">
                  <a:moveTo>
                    <a:pt x="578" y="0"/>
                  </a:moveTo>
                  <a:cubicBezTo>
                    <a:pt x="386" y="0"/>
                    <a:pt x="193" y="13"/>
                    <a:pt x="1" y="23"/>
                  </a:cubicBezTo>
                  <a:cubicBezTo>
                    <a:pt x="84" y="154"/>
                    <a:pt x="322" y="237"/>
                    <a:pt x="144" y="451"/>
                  </a:cubicBezTo>
                  <a:lnTo>
                    <a:pt x="561" y="451"/>
                  </a:lnTo>
                  <a:cubicBezTo>
                    <a:pt x="685" y="196"/>
                    <a:pt x="876" y="164"/>
                    <a:pt x="1077" y="164"/>
                  </a:cubicBezTo>
                  <a:cubicBezTo>
                    <a:pt x="1143" y="164"/>
                    <a:pt x="1210" y="168"/>
                    <a:pt x="1276" y="168"/>
                  </a:cubicBezTo>
                  <a:cubicBezTo>
                    <a:pt x="1337" y="168"/>
                    <a:pt x="1396" y="165"/>
                    <a:pt x="1453" y="154"/>
                  </a:cubicBezTo>
                  <a:cubicBezTo>
                    <a:pt x="1165" y="31"/>
                    <a:pt x="872" y="0"/>
                    <a:pt x="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5"/>
            <p:cNvSpPr/>
            <p:nvPr/>
          </p:nvSpPr>
          <p:spPr>
            <a:xfrm>
              <a:off x="5887625" y="3650575"/>
              <a:ext cx="47950" cy="9850"/>
            </a:xfrm>
            <a:custGeom>
              <a:avLst/>
              <a:gdLst/>
              <a:ahLst/>
              <a:cxnLst/>
              <a:rect l="l" t="t" r="r" b="b"/>
              <a:pathLst>
                <a:path w="1918" h="394" extrusionOk="0">
                  <a:moveTo>
                    <a:pt x="1666" y="0"/>
                  </a:moveTo>
                  <a:cubicBezTo>
                    <a:pt x="1586" y="0"/>
                    <a:pt x="1510" y="32"/>
                    <a:pt x="1441" y="108"/>
                  </a:cubicBezTo>
                  <a:cubicBezTo>
                    <a:pt x="1248" y="220"/>
                    <a:pt x="1044" y="247"/>
                    <a:pt x="837" y="247"/>
                  </a:cubicBezTo>
                  <a:cubicBezTo>
                    <a:pt x="640" y="247"/>
                    <a:pt x="441" y="222"/>
                    <a:pt x="245" y="222"/>
                  </a:cubicBezTo>
                  <a:cubicBezTo>
                    <a:pt x="163" y="222"/>
                    <a:pt x="81" y="227"/>
                    <a:pt x="1" y="239"/>
                  </a:cubicBezTo>
                  <a:cubicBezTo>
                    <a:pt x="308" y="367"/>
                    <a:pt x="628" y="380"/>
                    <a:pt x="948" y="380"/>
                  </a:cubicBezTo>
                  <a:cubicBezTo>
                    <a:pt x="1028" y="380"/>
                    <a:pt x="1108" y="379"/>
                    <a:pt x="1188" y="379"/>
                  </a:cubicBezTo>
                  <a:cubicBezTo>
                    <a:pt x="1321" y="379"/>
                    <a:pt x="1453" y="382"/>
                    <a:pt x="1584" y="394"/>
                  </a:cubicBezTo>
                  <a:cubicBezTo>
                    <a:pt x="1656" y="274"/>
                    <a:pt x="1763" y="239"/>
                    <a:pt x="1882" y="239"/>
                  </a:cubicBezTo>
                  <a:cubicBezTo>
                    <a:pt x="1918" y="167"/>
                    <a:pt x="1906" y="108"/>
                    <a:pt x="1846" y="48"/>
                  </a:cubicBezTo>
                  <a:cubicBezTo>
                    <a:pt x="1785" y="18"/>
                    <a:pt x="1725" y="0"/>
                    <a:pt x="1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5"/>
            <p:cNvSpPr/>
            <p:nvPr/>
          </p:nvSpPr>
          <p:spPr>
            <a:xfrm>
              <a:off x="5876925" y="3667850"/>
              <a:ext cx="14600" cy="21150"/>
            </a:xfrm>
            <a:custGeom>
              <a:avLst/>
              <a:gdLst/>
              <a:ahLst/>
              <a:cxnLst/>
              <a:rect l="l" t="t" r="r" b="b"/>
              <a:pathLst>
                <a:path w="584" h="846" extrusionOk="0">
                  <a:moveTo>
                    <a:pt x="583" y="0"/>
                  </a:moveTo>
                  <a:cubicBezTo>
                    <a:pt x="524" y="0"/>
                    <a:pt x="476" y="0"/>
                    <a:pt x="429" y="12"/>
                  </a:cubicBezTo>
                  <a:cubicBezTo>
                    <a:pt x="286" y="119"/>
                    <a:pt x="60" y="84"/>
                    <a:pt x="0" y="298"/>
                  </a:cubicBezTo>
                  <a:lnTo>
                    <a:pt x="0" y="429"/>
                  </a:lnTo>
                  <a:cubicBezTo>
                    <a:pt x="48" y="560"/>
                    <a:pt x="107" y="715"/>
                    <a:pt x="143" y="846"/>
                  </a:cubicBezTo>
                  <a:lnTo>
                    <a:pt x="429" y="846"/>
                  </a:lnTo>
                  <a:cubicBezTo>
                    <a:pt x="441" y="786"/>
                    <a:pt x="441" y="738"/>
                    <a:pt x="441" y="691"/>
                  </a:cubicBezTo>
                  <a:cubicBezTo>
                    <a:pt x="298" y="429"/>
                    <a:pt x="536" y="238"/>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5"/>
            <p:cNvSpPr/>
            <p:nvPr/>
          </p:nvSpPr>
          <p:spPr>
            <a:xfrm>
              <a:off x="6018600" y="3666925"/>
              <a:ext cx="44975" cy="4250"/>
            </a:xfrm>
            <a:custGeom>
              <a:avLst/>
              <a:gdLst/>
              <a:ahLst/>
              <a:cxnLst/>
              <a:rect l="l" t="t" r="r" b="b"/>
              <a:pathLst>
                <a:path w="1799" h="170" extrusionOk="0">
                  <a:moveTo>
                    <a:pt x="1034" y="1"/>
                  </a:moveTo>
                  <a:cubicBezTo>
                    <a:pt x="742" y="1"/>
                    <a:pt x="446" y="42"/>
                    <a:pt x="155" y="42"/>
                  </a:cubicBezTo>
                  <a:cubicBezTo>
                    <a:pt x="103" y="42"/>
                    <a:pt x="52" y="40"/>
                    <a:pt x="0" y="37"/>
                  </a:cubicBezTo>
                  <a:lnTo>
                    <a:pt x="0" y="37"/>
                  </a:lnTo>
                  <a:cubicBezTo>
                    <a:pt x="334" y="146"/>
                    <a:pt x="675" y="169"/>
                    <a:pt x="1019" y="169"/>
                  </a:cubicBezTo>
                  <a:cubicBezTo>
                    <a:pt x="1278" y="169"/>
                    <a:pt x="1538" y="156"/>
                    <a:pt x="1798" y="156"/>
                  </a:cubicBezTo>
                  <a:cubicBezTo>
                    <a:pt x="1552" y="33"/>
                    <a:pt x="1295" y="1"/>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5"/>
            <p:cNvSpPr/>
            <p:nvPr/>
          </p:nvSpPr>
          <p:spPr>
            <a:xfrm>
              <a:off x="5951625" y="3677825"/>
              <a:ext cx="14300" cy="17250"/>
            </a:xfrm>
            <a:custGeom>
              <a:avLst/>
              <a:gdLst/>
              <a:ahLst/>
              <a:cxnLst/>
              <a:rect l="l" t="t" r="r" b="b"/>
              <a:pathLst>
                <a:path w="572" h="690" extrusionOk="0">
                  <a:moveTo>
                    <a:pt x="387" y="0"/>
                  </a:moveTo>
                  <a:cubicBezTo>
                    <a:pt x="361" y="0"/>
                    <a:pt x="334" y="6"/>
                    <a:pt x="310" y="18"/>
                  </a:cubicBezTo>
                  <a:cubicBezTo>
                    <a:pt x="286" y="77"/>
                    <a:pt x="251" y="137"/>
                    <a:pt x="227" y="208"/>
                  </a:cubicBezTo>
                  <a:cubicBezTo>
                    <a:pt x="179" y="351"/>
                    <a:pt x="0" y="494"/>
                    <a:pt x="191" y="649"/>
                  </a:cubicBezTo>
                  <a:cubicBezTo>
                    <a:pt x="218" y="676"/>
                    <a:pt x="265" y="689"/>
                    <a:pt x="301" y="689"/>
                  </a:cubicBezTo>
                  <a:cubicBezTo>
                    <a:pt x="314" y="689"/>
                    <a:pt x="325" y="688"/>
                    <a:pt x="334" y="685"/>
                  </a:cubicBezTo>
                  <a:cubicBezTo>
                    <a:pt x="524" y="613"/>
                    <a:pt x="572" y="447"/>
                    <a:pt x="572" y="280"/>
                  </a:cubicBezTo>
                  <a:cubicBezTo>
                    <a:pt x="572" y="197"/>
                    <a:pt x="489" y="101"/>
                    <a:pt x="465" y="18"/>
                  </a:cubicBezTo>
                  <a:cubicBezTo>
                    <a:pt x="441" y="6"/>
                    <a:pt x="414"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5"/>
            <p:cNvSpPr/>
            <p:nvPr/>
          </p:nvSpPr>
          <p:spPr>
            <a:xfrm>
              <a:off x="5517350" y="3606075"/>
              <a:ext cx="33650" cy="13100"/>
            </a:xfrm>
            <a:custGeom>
              <a:avLst/>
              <a:gdLst/>
              <a:ahLst/>
              <a:cxnLst/>
              <a:rect l="l" t="t" r="r" b="b"/>
              <a:pathLst>
                <a:path w="1346" h="524" extrusionOk="0">
                  <a:moveTo>
                    <a:pt x="436" y="1"/>
                  </a:moveTo>
                  <a:cubicBezTo>
                    <a:pt x="364" y="1"/>
                    <a:pt x="290" y="13"/>
                    <a:pt x="215" y="42"/>
                  </a:cubicBezTo>
                  <a:cubicBezTo>
                    <a:pt x="107" y="90"/>
                    <a:pt x="24" y="149"/>
                    <a:pt x="0" y="280"/>
                  </a:cubicBezTo>
                  <a:cubicBezTo>
                    <a:pt x="119" y="411"/>
                    <a:pt x="357" y="340"/>
                    <a:pt x="477" y="507"/>
                  </a:cubicBezTo>
                  <a:cubicBezTo>
                    <a:pt x="537" y="516"/>
                    <a:pt x="596" y="523"/>
                    <a:pt x="652" y="523"/>
                  </a:cubicBezTo>
                  <a:cubicBezTo>
                    <a:pt x="739" y="523"/>
                    <a:pt x="821" y="505"/>
                    <a:pt x="893" y="447"/>
                  </a:cubicBezTo>
                  <a:cubicBezTo>
                    <a:pt x="1000" y="280"/>
                    <a:pt x="1191" y="352"/>
                    <a:pt x="1346" y="292"/>
                  </a:cubicBezTo>
                  <a:cubicBezTo>
                    <a:pt x="1227" y="161"/>
                    <a:pt x="1048" y="209"/>
                    <a:pt x="893" y="149"/>
                  </a:cubicBezTo>
                  <a:cubicBezTo>
                    <a:pt x="752" y="67"/>
                    <a:pt x="600" y="1"/>
                    <a:pt x="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5"/>
            <p:cNvSpPr/>
            <p:nvPr/>
          </p:nvSpPr>
          <p:spPr>
            <a:xfrm>
              <a:off x="5747425" y="3655825"/>
              <a:ext cx="33975" cy="4725"/>
            </a:xfrm>
            <a:custGeom>
              <a:avLst/>
              <a:gdLst/>
              <a:ahLst/>
              <a:cxnLst/>
              <a:rect l="l" t="t" r="r" b="b"/>
              <a:pathLst>
                <a:path w="1359" h="189" extrusionOk="0">
                  <a:moveTo>
                    <a:pt x="387" y="0"/>
                  </a:moveTo>
                  <a:cubicBezTo>
                    <a:pt x="260" y="0"/>
                    <a:pt x="132" y="9"/>
                    <a:pt x="1" y="29"/>
                  </a:cubicBezTo>
                  <a:cubicBezTo>
                    <a:pt x="60" y="76"/>
                    <a:pt x="108" y="136"/>
                    <a:pt x="144" y="184"/>
                  </a:cubicBezTo>
                  <a:cubicBezTo>
                    <a:pt x="225" y="174"/>
                    <a:pt x="306" y="171"/>
                    <a:pt x="387" y="171"/>
                  </a:cubicBezTo>
                  <a:cubicBezTo>
                    <a:pt x="575" y="171"/>
                    <a:pt x="764" y="189"/>
                    <a:pt x="953" y="189"/>
                  </a:cubicBezTo>
                  <a:cubicBezTo>
                    <a:pt x="1088" y="189"/>
                    <a:pt x="1223" y="180"/>
                    <a:pt x="1358" y="148"/>
                  </a:cubicBezTo>
                  <a:cubicBezTo>
                    <a:pt x="1039" y="62"/>
                    <a:pt x="720"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5"/>
            <p:cNvSpPr/>
            <p:nvPr/>
          </p:nvSpPr>
          <p:spPr>
            <a:xfrm>
              <a:off x="5783750" y="3660200"/>
              <a:ext cx="28900" cy="7075"/>
            </a:xfrm>
            <a:custGeom>
              <a:avLst/>
              <a:gdLst/>
              <a:ahLst/>
              <a:cxnLst/>
              <a:rect l="l" t="t" r="r" b="b"/>
              <a:pathLst>
                <a:path w="1156" h="283" extrusionOk="0">
                  <a:moveTo>
                    <a:pt x="258" y="0"/>
                  </a:moveTo>
                  <a:cubicBezTo>
                    <a:pt x="173" y="0"/>
                    <a:pt x="87" y="3"/>
                    <a:pt x="0" y="9"/>
                  </a:cubicBezTo>
                  <a:cubicBezTo>
                    <a:pt x="238" y="247"/>
                    <a:pt x="619" y="80"/>
                    <a:pt x="870" y="282"/>
                  </a:cubicBezTo>
                  <a:cubicBezTo>
                    <a:pt x="977" y="270"/>
                    <a:pt x="1096" y="259"/>
                    <a:pt x="1155" y="140"/>
                  </a:cubicBezTo>
                  <a:cubicBezTo>
                    <a:pt x="858" y="37"/>
                    <a:pt x="561" y="0"/>
                    <a:pt x="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5"/>
            <p:cNvSpPr/>
            <p:nvPr/>
          </p:nvSpPr>
          <p:spPr>
            <a:xfrm>
              <a:off x="5524775" y="3615950"/>
              <a:ext cx="26225" cy="6750"/>
            </a:xfrm>
            <a:custGeom>
              <a:avLst/>
              <a:gdLst/>
              <a:ahLst/>
              <a:cxnLst/>
              <a:rect l="l" t="t" r="r" b="b"/>
              <a:pathLst>
                <a:path w="1049" h="270" extrusionOk="0">
                  <a:moveTo>
                    <a:pt x="94" y="0"/>
                  </a:moveTo>
                  <a:cubicBezTo>
                    <a:pt x="59" y="0"/>
                    <a:pt x="28" y="28"/>
                    <a:pt x="1" y="76"/>
                  </a:cubicBezTo>
                  <a:cubicBezTo>
                    <a:pt x="162" y="226"/>
                    <a:pt x="329" y="270"/>
                    <a:pt x="499" y="270"/>
                  </a:cubicBezTo>
                  <a:cubicBezTo>
                    <a:pt x="680" y="270"/>
                    <a:pt x="864" y="220"/>
                    <a:pt x="1049" y="195"/>
                  </a:cubicBezTo>
                  <a:cubicBezTo>
                    <a:pt x="942" y="16"/>
                    <a:pt x="751" y="135"/>
                    <a:pt x="620" y="52"/>
                  </a:cubicBezTo>
                  <a:lnTo>
                    <a:pt x="180" y="52"/>
                  </a:lnTo>
                  <a:cubicBezTo>
                    <a:pt x="149" y="16"/>
                    <a:pt x="120" y="0"/>
                    <a:pt x="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5"/>
            <p:cNvSpPr/>
            <p:nvPr/>
          </p:nvSpPr>
          <p:spPr>
            <a:xfrm>
              <a:off x="5690875" y="3648975"/>
              <a:ext cx="28900" cy="4300"/>
            </a:xfrm>
            <a:custGeom>
              <a:avLst/>
              <a:gdLst/>
              <a:ahLst/>
              <a:cxnLst/>
              <a:rect l="l" t="t" r="r" b="b"/>
              <a:pathLst>
                <a:path w="1156" h="172" extrusionOk="0">
                  <a:moveTo>
                    <a:pt x="455" y="0"/>
                  </a:moveTo>
                  <a:cubicBezTo>
                    <a:pt x="302" y="0"/>
                    <a:pt x="150" y="12"/>
                    <a:pt x="1" y="17"/>
                  </a:cubicBezTo>
                  <a:cubicBezTo>
                    <a:pt x="48" y="65"/>
                    <a:pt x="84" y="124"/>
                    <a:pt x="132" y="172"/>
                  </a:cubicBezTo>
                  <a:cubicBezTo>
                    <a:pt x="477" y="172"/>
                    <a:pt x="822" y="160"/>
                    <a:pt x="1156" y="160"/>
                  </a:cubicBezTo>
                  <a:cubicBezTo>
                    <a:pt x="931" y="29"/>
                    <a:pt x="693"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5"/>
            <p:cNvSpPr/>
            <p:nvPr/>
          </p:nvSpPr>
          <p:spPr>
            <a:xfrm>
              <a:off x="5976325" y="3663975"/>
              <a:ext cx="30700" cy="3100"/>
            </a:xfrm>
            <a:custGeom>
              <a:avLst/>
              <a:gdLst/>
              <a:ahLst/>
              <a:cxnLst/>
              <a:rect l="l" t="t" r="r" b="b"/>
              <a:pathLst>
                <a:path w="1228" h="124" extrusionOk="0">
                  <a:moveTo>
                    <a:pt x="1191" y="0"/>
                  </a:moveTo>
                  <a:cubicBezTo>
                    <a:pt x="787" y="12"/>
                    <a:pt x="394" y="12"/>
                    <a:pt x="1" y="12"/>
                  </a:cubicBezTo>
                  <a:cubicBezTo>
                    <a:pt x="308" y="99"/>
                    <a:pt x="631" y="123"/>
                    <a:pt x="956" y="123"/>
                  </a:cubicBezTo>
                  <a:cubicBezTo>
                    <a:pt x="1034" y="123"/>
                    <a:pt x="1113" y="122"/>
                    <a:pt x="1191" y="119"/>
                  </a:cubicBezTo>
                  <a:cubicBezTo>
                    <a:pt x="1227" y="72"/>
                    <a:pt x="1227" y="48"/>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5"/>
            <p:cNvSpPr/>
            <p:nvPr/>
          </p:nvSpPr>
          <p:spPr>
            <a:xfrm>
              <a:off x="5935250" y="3674400"/>
              <a:ext cx="10750" cy="18175"/>
            </a:xfrm>
            <a:custGeom>
              <a:avLst/>
              <a:gdLst/>
              <a:ahLst/>
              <a:cxnLst/>
              <a:rect l="l" t="t" r="r" b="b"/>
              <a:pathLst>
                <a:path w="430" h="727" extrusionOk="0">
                  <a:moveTo>
                    <a:pt x="120" y="0"/>
                  </a:moveTo>
                  <a:lnTo>
                    <a:pt x="120" y="0"/>
                  </a:lnTo>
                  <a:cubicBezTo>
                    <a:pt x="155" y="12"/>
                    <a:pt x="155" y="48"/>
                    <a:pt x="120" y="60"/>
                  </a:cubicBezTo>
                  <a:cubicBezTo>
                    <a:pt x="1" y="226"/>
                    <a:pt x="13" y="405"/>
                    <a:pt x="108" y="584"/>
                  </a:cubicBezTo>
                  <a:lnTo>
                    <a:pt x="108" y="726"/>
                  </a:lnTo>
                  <a:cubicBezTo>
                    <a:pt x="346" y="536"/>
                    <a:pt x="429" y="298"/>
                    <a:pt x="251" y="36"/>
                  </a:cubicBezTo>
                  <a:cubicBezTo>
                    <a:pt x="215" y="36"/>
                    <a:pt x="167" y="12"/>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5"/>
            <p:cNvSpPr/>
            <p:nvPr/>
          </p:nvSpPr>
          <p:spPr>
            <a:xfrm>
              <a:off x="5868575" y="3667250"/>
              <a:ext cx="19075" cy="7475"/>
            </a:xfrm>
            <a:custGeom>
              <a:avLst/>
              <a:gdLst/>
              <a:ahLst/>
              <a:cxnLst/>
              <a:rect l="l" t="t" r="r" b="b"/>
              <a:pathLst>
                <a:path w="763" h="299" extrusionOk="0">
                  <a:moveTo>
                    <a:pt x="215" y="0"/>
                  </a:moveTo>
                  <a:cubicBezTo>
                    <a:pt x="1" y="203"/>
                    <a:pt x="358" y="167"/>
                    <a:pt x="334" y="298"/>
                  </a:cubicBezTo>
                  <a:cubicBezTo>
                    <a:pt x="477" y="215"/>
                    <a:pt x="655" y="167"/>
                    <a:pt x="763" y="24"/>
                  </a:cubicBezTo>
                  <a:cubicBezTo>
                    <a:pt x="584" y="0"/>
                    <a:pt x="40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5"/>
            <p:cNvSpPr/>
            <p:nvPr/>
          </p:nvSpPr>
          <p:spPr>
            <a:xfrm>
              <a:off x="5929600" y="3660025"/>
              <a:ext cx="19075" cy="3475"/>
            </a:xfrm>
            <a:custGeom>
              <a:avLst/>
              <a:gdLst/>
              <a:ahLst/>
              <a:cxnLst/>
              <a:rect l="l" t="t" r="r" b="b"/>
              <a:pathLst>
                <a:path w="763" h="139" extrusionOk="0">
                  <a:moveTo>
                    <a:pt x="395" y="1"/>
                  </a:moveTo>
                  <a:cubicBezTo>
                    <a:pt x="265" y="1"/>
                    <a:pt x="131" y="27"/>
                    <a:pt x="0" y="27"/>
                  </a:cubicBezTo>
                  <a:cubicBezTo>
                    <a:pt x="159" y="123"/>
                    <a:pt x="328" y="139"/>
                    <a:pt x="501" y="139"/>
                  </a:cubicBezTo>
                  <a:cubicBezTo>
                    <a:pt x="588" y="139"/>
                    <a:pt x="675" y="135"/>
                    <a:pt x="762" y="135"/>
                  </a:cubicBezTo>
                  <a:cubicBezTo>
                    <a:pt x="649" y="27"/>
                    <a:pt x="524" y="1"/>
                    <a:pt x="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5"/>
            <p:cNvSpPr/>
            <p:nvPr/>
          </p:nvSpPr>
          <p:spPr>
            <a:xfrm>
              <a:off x="5658125" y="3641875"/>
              <a:ext cx="18200" cy="4225"/>
            </a:xfrm>
            <a:custGeom>
              <a:avLst/>
              <a:gdLst/>
              <a:ahLst/>
              <a:cxnLst/>
              <a:rect l="l" t="t" r="r" b="b"/>
              <a:pathLst>
                <a:path w="728" h="169" extrusionOk="0">
                  <a:moveTo>
                    <a:pt x="327" y="0"/>
                  </a:moveTo>
                  <a:cubicBezTo>
                    <a:pt x="219" y="0"/>
                    <a:pt x="108" y="17"/>
                    <a:pt x="1" y="27"/>
                  </a:cubicBezTo>
                  <a:cubicBezTo>
                    <a:pt x="115" y="141"/>
                    <a:pt x="251" y="168"/>
                    <a:pt x="393" y="168"/>
                  </a:cubicBezTo>
                  <a:cubicBezTo>
                    <a:pt x="503" y="168"/>
                    <a:pt x="618" y="151"/>
                    <a:pt x="727" y="146"/>
                  </a:cubicBezTo>
                  <a:cubicBezTo>
                    <a:pt x="611" y="30"/>
                    <a:pt x="472"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5"/>
            <p:cNvSpPr/>
            <p:nvPr/>
          </p:nvSpPr>
          <p:spPr>
            <a:xfrm>
              <a:off x="5952525" y="3660025"/>
              <a:ext cx="14000" cy="3375"/>
            </a:xfrm>
            <a:custGeom>
              <a:avLst/>
              <a:gdLst/>
              <a:ahLst/>
              <a:cxnLst/>
              <a:rect l="l" t="t" r="r" b="b"/>
              <a:pathLst>
                <a:path w="560" h="135" extrusionOk="0">
                  <a:moveTo>
                    <a:pt x="280" y="1"/>
                  </a:moveTo>
                  <a:cubicBezTo>
                    <a:pt x="188" y="1"/>
                    <a:pt x="95" y="45"/>
                    <a:pt x="0" y="135"/>
                  </a:cubicBezTo>
                  <a:lnTo>
                    <a:pt x="560" y="135"/>
                  </a:lnTo>
                  <a:cubicBezTo>
                    <a:pt x="465" y="45"/>
                    <a:pt x="372" y="1"/>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5"/>
            <p:cNvSpPr/>
            <p:nvPr/>
          </p:nvSpPr>
          <p:spPr>
            <a:xfrm>
              <a:off x="5676300" y="3645375"/>
              <a:ext cx="14300" cy="4650"/>
            </a:xfrm>
            <a:custGeom>
              <a:avLst/>
              <a:gdLst/>
              <a:ahLst/>
              <a:cxnLst/>
              <a:rect l="l" t="t" r="r" b="b"/>
              <a:pathLst>
                <a:path w="572" h="186" extrusionOk="0">
                  <a:moveTo>
                    <a:pt x="104" y="0"/>
                  </a:moveTo>
                  <a:cubicBezTo>
                    <a:pt x="70" y="0"/>
                    <a:pt x="35" y="2"/>
                    <a:pt x="0" y="6"/>
                  </a:cubicBezTo>
                  <a:cubicBezTo>
                    <a:pt x="79" y="150"/>
                    <a:pt x="194" y="185"/>
                    <a:pt x="319" y="185"/>
                  </a:cubicBezTo>
                  <a:cubicBezTo>
                    <a:pt x="400" y="185"/>
                    <a:pt x="487" y="170"/>
                    <a:pt x="572" y="161"/>
                  </a:cubicBezTo>
                  <a:cubicBezTo>
                    <a:pt x="432" y="52"/>
                    <a:pt x="277" y="0"/>
                    <a:pt x="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5"/>
            <p:cNvSpPr/>
            <p:nvPr/>
          </p:nvSpPr>
          <p:spPr>
            <a:xfrm>
              <a:off x="5973650" y="3678475"/>
              <a:ext cx="12225" cy="3300"/>
            </a:xfrm>
            <a:custGeom>
              <a:avLst/>
              <a:gdLst/>
              <a:ahLst/>
              <a:cxnLst/>
              <a:rect l="l" t="t" r="r" b="b"/>
              <a:pathLst>
                <a:path w="489" h="132" extrusionOk="0">
                  <a:moveTo>
                    <a:pt x="103" y="0"/>
                  </a:moveTo>
                  <a:cubicBezTo>
                    <a:pt x="69" y="0"/>
                    <a:pt x="35" y="2"/>
                    <a:pt x="1" y="4"/>
                  </a:cubicBezTo>
                  <a:cubicBezTo>
                    <a:pt x="80" y="105"/>
                    <a:pt x="177" y="132"/>
                    <a:pt x="281" y="132"/>
                  </a:cubicBezTo>
                  <a:cubicBezTo>
                    <a:pt x="348" y="132"/>
                    <a:pt x="418" y="120"/>
                    <a:pt x="489" y="111"/>
                  </a:cubicBezTo>
                  <a:cubicBezTo>
                    <a:pt x="373" y="25"/>
                    <a:pt x="24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5"/>
            <p:cNvSpPr/>
            <p:nvPr/>
          </p:nvSpPr>
          <p:spPr>
            <a:xfrm>
              <a:off x="6067125" y="3668150"/>
              <a:ext cx="6850" cy="2700"/>
            </a:xfrm>
            <a:custGeom>
              <a:avLst/>
              <a:gdLst/>
              <a:ahLst/>
              <a:cxnLst/>
              <a:rect l="l" t="t" r="r" b="b"/>
              <a:pathLst>
                <a:path w="274" h="108" extrusionOk="0">
                  <a:moveTo>
                    <a:pt x="133" y="0"/>
                  </a:moveTo>
                  <a:cubicBezTo>
                    <a:pt x="86" y="0"/>
                    <a:pt x="42" y="36"/>
                    <a:pt x="0" y="107"/>
                  </a:cubicBezTo>
                  <a:lnTo>
                    <a:pt x="274" y="107"/>
                  </a:lnTo>
                  <a:cubicBezTo>
                    <a:pt x="226" y="36"/>
                    <a:pt x="179"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5"/>
            <p:cNvSpPr/>
            <p:nvPr/>
          </p:nvSpPr>
          <p:spPr>
            <a:xfrm>
              <a:off x="6006100" y="3663975"/>
              <a:ext cx="3600" cy="3300"/>
            </a:xfrm>
            <a:custGeom>
              <a:avLst/>
              <a:gdLst/>
              <a:ahLst/>
              <a:cxnLst/>
              <a:rect l="l" t="t" r="r" b="b"/>
              <a:pathLst>
                <a:path w="144" h="132" extrusionOk="0">
                  <a:moveTo>
                    <a:pt x="0" y="0"/>
                  </a:moveTo>
                  <a:lnTo>
                    <a:pt x="0" y="119"/>
                  </a:lnTo>
                  <a:cubicBezTo>
                    <a:pt x="60" y="119"/>
                    <a:pt x="96" y="119"/>
                    <a:pt x="143" y="131"/>
                  </a:cubicBezTo>
                  <a:cubicBezTo>
                    <a:pt x="96" y="96"/>
                    <a:pt x="36"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5"/>
            <p:cNvSpPr/>
            <p:nvPr/>
          </p:nvSpPr>
          <p:spPr>
            <a:xfrm>
              <a:off x="6058475" y="2096725"/>
              <a:ext cx="110750" cy="11475"/>
            </a:xfrm>
            <a:custGeom>
              <a:avLst/>
              <a:gdLst/>
              <a:ahLst/>
              <a:cxnLst/>
              <a:rect l="l" t="t" r="r" b="b"/>
              <a:pathLst>
                <a:path w="4430" h="459" extrusionOk="0">
                  <a:moveTo>
                    <a:pt x="2523" y="0"/>
                  </a:moveTo>
                  <a:cubicBezTo>
                    <a:pt x="2204" y="0"/>
                    <a:pt x="1884" y="4"/>
                    <a:pt x="1561" y="4"/>
                  </a:cubicBezTo>
                  <a:cubicBezTo>
                    <a:pt x="1320" y="4"/>
                    <a:pt x="1102" y="191"/>
                    <a:pt x="860" y="191"/>
                  </a:cubicBezTo>
                  <a:cubicBezTo>
                    <a:pt x="790" y="191"/>
                    <a:pt x="718" y="175"/>
                    <a:pt x="644" y="135"/>
                  </a:cubicBezTo>
                  <a:cubicBezTo>
                    <a:pt x="644" y="135"/>
                    <a:pt x="620" y="147"/>
                    <a:pt x="596" y="171"/>
                  </a:cubicBezTo>
                  <a:cubicBezTo>
                    <a:pt x="587" y="174"/>
                    <a:pt x="579" y="175"/>
                    <a:pt x="571" y="175"/>
                  </a:cubicBezTo>
                  <a:cubicBezTo>
                    <a:pt x="548" y="175"/>
                    <a:pt x="528" y="162"/>
                    <a:pt x="501" y="135"/>
                  </a:cubicBezTo>
                  <a:cubicBezTo>
                    <a:pt x="358" y="135"/>
                    <a:pt x="203" y="159"/>
                    <a:pt x="60" y="159"/>
                  </a:cubicBezTo>
                  <a:cubicBezTo>
                    <a:pt x="1" y="302"/>
                    <a:pt x="120" y="349"/>
                    <a:pt x="191" y="409"/>
                  </a:cubicBezTo>
                  <a:cubicBezTo>
                    <a:pt x="389" y="446"/>
                    <a:pt x="586" y="459"/>
                    <a:pt x="784" y="459"/>
                  </a:cubicBezTo>
                  <a:cubicBezTo>
                    <a:pt x="1158" y="459"/>
                    <a:pt x="1532" y="413"/>
                    <a:pt x="1906" y="397"/>
                  </a:cubicBezTo>
                  <a:cubicBezTo>
                    <a:pt x="2098" y="344"/>
                    <a:pt x="2283" y="302"/>
                    <a:pt x="2469" y="302"/>
                  </a:cubicBezTo>
                  <a:cubicBezTo>
                    <a:pt x="2617" y="302"/>
                    <a:pt x="2765" y="329"/>
                    <a:pt x="2918" y="397"/>
                  </a:cubicBezTo>
                  <a:cubicBezTo>
                    <a:pt x="3394" y="254"/>
                    <a:pt x="3882" y="338"/>
                    <a:pt x="4359" y="254"/>
                  </a:cubicBezTo>
                  <a:cubicBezTo>
                    <a:pt x="4430" y="111"/>
                    <a:pt x="4311" y="64"/>
                    <a:pt x="4228" y="4"/>
                  </a:cubicBezTo>
                  <a:cubicBezTo>
                    <a:pt x="4143" y="15"/>
                    <a:pt x="4067" y="54"/>
                    <a:pt x="3985" y="54"/>
                  </a:cubicBezTo>
                  <a:cubicBezTo>
                    <a:pt x="3974" y="54"/>
                    <a:pt x="3964" y="53"/>
                    <a:pt x="3954" y="52"/>
                  </a:cubicBezTo>
                  <a:cubicBezTo>
                    <a:pt x="3475" y="9"/>
                    <a:pt x="3001" y="0"/>
                    <a:pt x="25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5"/>
            <p:cNvSpPr/>
            <p:nvPr/>
          </p:nvSpPr>
          <p:spPr>
            <a:xfrm>
              <a:off x="6066525" y="2053700"/>
              <a:ext cx="49125" cy="16350"/>
            </a:xfrm>
            <a:custGeom>
              <a:avLst/>
              <a:gdLst/>
              <a:ahLst/>
              <a:cxnLst/>
              <a:rect l="l" t="t" r="r" b="b"/>
              <a:pathLst>
                <a:path w="1965" h="654" extrusionOk="0">
                  <a:moveTo>
                    <a:pt x="703" y="1"/>
                  </a:moveTo>
                  <a:cubicBezTo>
                    <a:pt x="522" y="1"/>
                    <a:pt x="347" y="32"/>
                    <a:pt x="179" y="130"/>
                  </a:cubicBezTo>
                  <a:cubicBezTo>
                    <a:pt x="36" y="189"/>
                    <a:pt x="0" y="308"/>
                    <a:pt x="0" y="439"/>
                  </a:cubicBezTo>
                  <a:cubicBezTo>
                    <a:pt x="84" y="535"/>
                    <a:pt x="179" y="570"/>
                    <a:pt x="298" y="570"/>
                  </a:cubicBezTo>
                  <a:cubicBezTo>
                    <a:pt x="371" y="492"/>
                    <a:pt x="438" y="458"/>
                    <a:pt x="505" y="458"/>
                  </a:cubicBezTo>
                  <a:cubicBezTo>
                    <a:pt x="581" y="458"/>
                    <a:pt x="656" y="501"/>
                    <a:pt x="738" y="570"/>
                  </a:cubicBezTo>
                  <a:lnTo>
                    <a:pt x="1298" y="570"/>
                  </a:lnTo>
                  <a:cubicBezTo>
                    <a:pt x="1393" y="356"/>
                    <a:pt x="1965" y="654"/>
                    <a:pt x="1751" y="165"/>
                  </a:cubicBezTo>
                  <a:cubicBezTo>
                    <a:pt x="1657" y="29"/>
                    <a:pt x="1538" y="5"/>
                    <a:pt x="1413" y="5"/>
                  </a:cubicBezTo>
                  <a:cubicBezTo>
                    <a:pt x="1347" y="5"/>
                    <a:pt x="1279" y="12"/>
                    <a:pt x="1213" y="12"/>
                  </a:cubicBezTo>
                  <a:cubicBezTo>
                    <a:pt x="1197" y="12"/>
                    <a:pt x="1182" y="12"/>
                    <a:pt x="1167" y="11"/>
                  </a:cubicBezTo>
                  <a:cubicBezTo>
                    <a:pt x="1118" y="60"/>
                    <a:pt x="1072" y="87"/>
                    <a:pt x="1026" y="87"/>
                  </a:cubicBezTo>
                  <a:cubicBezTo>
                    <a:pt x="983" y="87"/>
                    <a:pt x="939" y="63"/>
                    <a:pt x="893" y="11"/>
                  </a:cubicBezTo>
                  <a:cubicBezTo>
                    <a:pt x="829" y="5"/>
                    <a:pt x="766" y="1"/>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5"/>
            <p:cNvSpPr/>
            <p:nvPr/>
          </p:nvSpPr>
          <p:spPr>
            <a:xfrm>
              <a:off x="6036750" y="2053125"/>
              <a:ext cx="34250" cy="14250"/>
            </a:xfrm>
            <a:custGeom>
              <a:avLst/>
              <a:gdLst/>
              <a:ahLst/>
              <a:cxnLst/>
              <a:rect l="l" t="t" r="r" b="b"/>
              <a:pathLst>
                <a:path w="1370" h="570" extrusionOk="0">
                  <a:moveTo>
                    <a:pt x="624" y="1"/>
                  </a:moveTo>
                  <a:cubicBezTo>
                    <a:pt x="437" y="1"/>
                    <a:pt x="249" y="41"/>
                    <a:pt x="60" y="153"/>
                  </a:cubicBezTo>
                  <a:cubicBezTo>
                    <a:pt x="1" y="319"/>
                    <a:pt x="72" y="415"/>
                    <a:pt x="215" y="486"/>
                  </a:cubicBezTo>
                  <a:cubicBezTo>
                    <a:pt x="265" y="502"/>
                    <a:pt x="316" y="506"/>
                    <a:pt x="368" y="506"/>
                  </a:cubicBezTo>
                  <a:cubicBezTo>
                    <a:pt x="428" y="506"/>
                    <a:pt x="488" y="500"/>
                    <a:pt x="548" y="500"/>
                  </a:cubicBezTo>
                  <a:cubicBezTo>
                    <a:pt x="635" y="500"/>
                    <a:pt x="720" y="512"/>
                    <a:pt x="798" y="569"/>
                  </a:cubicBezTo>
                  <a:lnTo>
                    <a:pt x="929" y="569"/>
                  </a:lnTo>
                  <a:cubicBezTo>
                    <a:pt x="977" y="534"/>
                    <a:pt x="1013" y="498"/>
                    <a:pt x="1072" y="450"/>
                  </a:cubicBezTo>
                  <a:cubicBezTo>
                    <a:pt x="1096" y="444"/>
                    <a:pt x="1120" y="441"/>
                    <a:pt x="1144" y="441"/>
                  </a:cubicBezTo>
                  <a:cubicBezTo>
                    <a:pt x="1167" y="441"/>
                    <a:pt x="1191" y="444"/>
                    <a:pt x="1215" y="450"/>
                  </a:cubicBezTo>
                  <a:cubicBezTo>
                    <a:pt x="1346" y="391"/>
                    <a:pt x="1358" y="272"/>
                    <a:pt x="1370" y="141"/>
                  </a:cubicBezTo>
                  <a:cubicBezTo>
                    <a:pt x="1124" y="73"/>
                    <a:pt x="87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5"/>
            <p:cNvSpPr/>
            <p:nvPr/>
          </p:nvSpPr>
          <p:spPr>
            <a:xfrm>
              <a:off x="6135875" y="2056600"/>
              <a:ext cx="31575" cy="14850"/>
            </a:xfrm>
            <a:custGeom>
              <a:avLst/>
              <a:gdLst/>
              <a:ahLst/>
              <a:cxnLst/>
              <a:rect l="l" t="t" r="r" b="b"/>
              <a:pathLst>
                <a:path w="1263" h="594" extrusionOk="0">
                  <a:moveTo>
                    <a:pt x="258" y="0"/>
                  </a:moveTo>
                  <a:cubicBezTo>
                    <a:pt x="212" y="0"/>
                    <a:pt x="166" y="4"/>
                    <a:pt x="120" y="14"/>
                  </a:cubicBezTo>
                  <a:cubicBezTo>
                    <a:pt x="0" y="168"/>
                    <a:pt x="0" y="299"/>
                    <a:pt x="131" y="454"/>
                  </a:cubicBezTo>
                  <a:cubicBezTo>
                    <a:pt x="364" y="477"/>
                    <a:pt x="606" y="594"/>
                    <a:pt x="846" y="594"/>
                  </a:cubicBezTo>
                  <a:cubicBezTo>
                    <a:pt x="986" y="594"/>
                    <a:pt x="1126" y="554"/>
                    <a:pt x="1263" y="430"/>
                  </a:cubicBezTo>
                  <a:cubicBezTo>
                    <a:pt x="1179" y="323"/>
                    <a:pt x="1143" y="168"/>
                    <a:pt x="965" y="157"/>
                  </a:cubicBezTo>
                  <a:cubicBezTo>
                    <a:pt x="724" y="116"/>
                    <a:pt x="500" y="0"/>
                    <a:pt x="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5"/>
            <p:cNvSpPr/>
            <p:nvPr/>
          </p:nvSpPr>
          <p:spPr>
            <a:xfrm>
              <a:off x="6016525" y="2074800"/>
              <a:ext cx="28875" cy="14825"/>
            </a:xfrm>
            <a:custGeom>
              <a:avLst/>
              <a:gdLst/>
              <a:ahLst/>
              <a:cxnLst/>
              <a:rect l="l" t="t" r="r" b="b"/>
              <a:pathLst>
                <a:path w="1155" h="593" extrusionOk="0">
                  <a:moveTo>
                    <a:pt x="595" y="0"/>
                  </a:moveTo>
                  <a:cubicBezTo>
                    <a:pt x="547" y="48"/>
                    <a:pt x="492" y="63"/>
                    <a:pt x="434" y="63"/>
                  </a:cubicBezTo>
                  <a:cubicBezTo>
                    <a:pt x="349" y="63"/>
                    <a:pt x="258" y="31"/>
                    <a:pt x="176" y="31"/>
                  </a:cubicBezTo>
                  <a:cubicBezTo>
                    <a:pt x="109" y="31"/>
                    <a:pt x="47" y="52"/>
                    <a:pt x="0" y="131"/>
                  </a:cubicBezTo>
                  <a:lnTo>
                    <a:pt x="0" y="226"/>
                  </a:lnTo>
                  <a:cubicBezTo>
                    <a:pt x="0" y="357"/>
                    <a:pt x="60" y="476"/>
                    <a:pt x="143" y="572"/>
                  </a:cubicBezTo>
                  <a:cubicBezTo>
                    <a:pt x="185" y="566"/>
                    <a:pt x="227" y="564"/>
                    <a:pt x="270" y="564"/>
                  </a:cubicBezTo>
                  <a:cubicBezTo>
                    <a:pt x="420" y="564"/>
                    <a:pt x="572" y="592"/>
                    <a:pt x="720" y="592"/>
                  </a:cubicBezTo>
                  <a:cubicBezTo>
                    <a:pt x="871" y="592"/>
                    <a:pt x="1018" y="562"/>
                    <a:pt x="1155" y="441"/>
                  </a:cubicBezTo>
                  <a:cubicBezTo>
                    <a:pt x="1143" y="60"/>
                    <a:pt x="810" y="107"/>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5"/>
            <p:cNvSpPr/>
            <p:nvPr/>
          </p:nvSpPr>
          <p:spPr>
            <a:xfrm>
              <a:off x="6134975" y="2035500"/>
              <a:ext cx="26225" cy="11225"/>
            </a:xfrm>
            <a:custGeom>
              <a:avLst/>
              <a:gdLst/>
              <a:ahLst/>
              <a:cxnLst/>
              <a:rect l="l" t="t" r="r" b="b"/>
              <a:pathLst>
                <a:path w="1049" h="449" extrusionOk="0">
                  <a:moveTo>
                    <a:pt x="144" y="0"/>
                  </a:moveTo>
                  <a:cubicBezTo>
                    <a:pt x="96" y="60"/>
                    <a:pt x="48" y="108"/>
                    <a:pt x="1" y="143"/>
                  </a:cubicBezTo>
                  <a:cubicBezTo>
                    <a:pt x="142" y="368"/>
                    <a:pt x="301" y="448"/>
                    <a:pt x="469" y="448"/>
                  </a:cubicBezTo>
                  <a:cubicBezTo>
                    <a:pt x="640" y="448"/>
                    <a:pt x="821" y="365"/>
                    <a:pt x="1001" y="262"/>
                  </a:cubicBezTo>
                  <a:cubicBezTo>
                    <a:pt x="1048" y="227"/>
                    <a:pt x="1048" y="179"/>
                    <a:pt x="1001" y="131"/>
                  </a:cubicBezTo>
                  <a:cubicBezTo>
                    <a:pt x="739" y="0"/>
                    <a:pt x="417" y="8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5"/>
            <p:cNvSpPr/>
            <p:nvPr/>
          </p:nvSpPr>
          <p:spPr>
            <a:xfrm>
              <a:off x="6031400" y="2075375"/>
              <a:ext cx="30075" cy="14325"/>
            </a:xfrm>
            <a:custGeom>
              <a:avLst/>
              <a:gdLst/>
              <a:ahLst/>
              <a:cxnLst/>
              <a:rect l="l" t="t" r="r" b="b"/>
              <a:pathLst>
                <a:path w="1203" h="573" extrusionOk="0">
                  <a:moveTo>
                    <a:pt x="0" y="1"/>
                  </a:moveTo>
                  <a:cubicBezTo>
                    <a:pt x="179" y="144"/>
                    <a:pt x="429" y="203"/>
                    <a:pt x="560" y="418"/>
                  </a:cubicBezTo>
                  <a:cubicBezTo>
                    <a:pt x="630" y="348"/>
                    <a:pt x="688" y="321"/>
                    <a:pt x="739" y="321"/>
                  </a:cubicBezTo>
                  <a:cubicBezTo>
                    <a:pt x="895" y="321"/>
                    <a:pt x="984" y="572"/>
                    <a:pt x="1155" y="572"/>
                  </a:cubicBezTo>
                  <a:cubicBezTo>
                    <a:pt x="1203" y="299"/>
                    <a:pt x="1012" y="156"/>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5"/>
            <p:cNvSpPr/>
            <p:nvPr/>
          </p:nvSpPr>
          <p:spPr>
            <a:xfrm>
              <a:off x="6168925" y="2095625"/>
              <a:ext cx="26200" cy="8725"/>
            </a:xfrm>
            <a:custGeom>
              <a:avLst/>
              <a:gdLst/>
              <a:ahLst/>
              <a:cxnLst/>
              <a:rect l="l" t="t" r="r" b="b"/>
              <a:pathLst>
                <a:path w="1048" h="349" extrusionOk="0">
                  <a:moveTo>
                    <a:pt x="95" y="1"/>
                  </a:moveTo>
                  <a:cubicBezTo>
                    <a:pt x="71" y="24"/>
                    <a:pt x="71" y="48"/>
                    <a:pt x="95" y="96"/>
                  </a:cubicBezTo>
                  <a:cubicBezTo>
                    <a:pt x="0" y="167"/>
                    <a:pt x="12" y="239"/>
                    <a:pt x="71" y="310"/>
                  </a:cubicBezTo>
                  <a:cubicBezTo>
                    <a:pt x="91" y="309"/>
                    <a:pt x="111" y="308"/>
                    <a:pt x="131" y="308"/>
                  </a:cubicBezTo>
                  <a:cubicBezTo>
                    <a:pt x="290" y="308"/>
                    <a:pt x="455" y="348"/>
                    <a:pt x="617" y="348"/>
                  </a:cubicBezTo>
                  <a:cubicBezTo>
                    <a:pt x="767" y="348"/>
                    <a:pt x="913" y="314"/>
                    <a:pt x="1048" y="179"/>
                  </a:cubicBezTo>
                  <a:cubicBezTo>
                    <a:pt x="953" y="73"/>
                    <a:pt x="849" y="43"/>
                    <a:pt x="743" y="43"/>
                  </a:cubicBezTo>
                  <a:cubicBezTo>
                    <a:pt x="607" y="43"/>
                    <a:pt x="467" y="92"/>
                    <a:pt x="336" y="92"/>
                  </a:cubicBezTo>
                  <a:cubicBezTo>
                    <a:pt x="251" y="92"/>
                    <a:pt x="169" y="7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5"/>
            <p:cNvSpPr/>
            <p:nvPr/>
          </p:nvSpPr>
          <p:spPr>
            <a:xfrm>
              <a:off x="6110275" y="2054050"/>
              <a:ext cx="15800" cy="17225"/>
            </a:xfrm>
            <a:custGeom>
              <a:avLst/>
              <a:gdLst/>
              <a:ahLst/>
              <a:cxnLst/>
              <a:rect l="l" t="t" r="r" b="b"/>
              <a:pathLst>
                <a:path w="632" h="689" extrusionOk="0">
                  <a:moveTo>
                    <a:pt x="328" y="1"/>
                  </a:moveTo>
                  <a:cubicBezTo>
                    <a:pt x="278" y="1"/>
                    <a:pt x="217" y="30"/>
                    <a:pt x="143" y="104"/>
                  </a:cubicBezTo>
                  <a:cubicBezTo>
                    <a:pt x="24" y="235"/>
                    <a:pt x="72" y="413"/>
                    <a:pt x="1" y="556"/>
                  </a:cubicBezTo>
                  <a:cubicBezTo>
                    <a:pt x="89" y="665"/>
                    <a:pt x="197" y="688"/>
                    <a:pt x="311" y="688"/>
                  </a:cubicBezTo>
                  <a:cubicBezTo>
                    <a:pt x="396" y="688"/>
                    <a:pt x="485" y="675"/>
                    <a:pt x="572" y="675"/>
                  </a:cubicBezTo>
                  <a:cubicBezTo>
                    <a:pt x="632" y="532"/>
                    <a:pt x="512" y="390"/>
                    <a:pt x="572" y="259"/>
                  </a:cubicBezTo>
                  <a:cubicBezTo>
                    <a:pt x="506" y="144"/>
                    <a:pt x="441" y="1"/>
                    <a:pt x="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5"/>
            <p:cNvSpPr/>
            <p:nvPr/>
          </p:nvSpPr>
          <p:spPr>
            <a:xfrm>
              <a:off x="6160275" y="2037375"/>
              <a:ext cx="16100" cy="9925"/>
            </a:xfrm>
            <a:custGeom>
              <a:avLst/>
              <a:gdLst/>
              <a:ahLst/>
              <a:cxnLst/>
              <a:rect l="l" t="t" r="r" b="b"/>
              <a:pathLst>
                <a:path w="644" h="397" extrusionOk="0">
                  <a:moveTo>
                    <a:pt x="194" y="1"/>
                  </a:moveTo>
                  <a:cubicBezTo>
                    <a:pt x="145" y="1"/>
                    <a:pt x="82" y="20"/>
                    <a:pt x="1" y="68"/>
                  </a:cubicBezTo>
                  <a:lnTo>
                    <a:pt x="1" y="199"/>
                  </a:lnTo>
                  <a:cubicBezTo>
                    <a:pt x="132" y="227"/>
                    <a:pt x="219" y="396"/>
                    <a:pt x="437" y="396"/>
                  </a:cubicBezTo>
                  <a:cubicBezTo>
                    <a:pt x="495" y="396"/>
                    <a:pt x="563" y="384"/>
                    <a:pt x="644" y="354"/>
                  </a:cubicBezTo>
                  <a:cubicBezTo>
                    <a:pt x="397" y="307"/>
                    <a:pt x="392" y="1"/>
                    <a:pt x="1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5"/>
            <p:cNvSpPr/>
            <p:nvPr/>
          </p:nvSpPr>
          <p:spPr>
            <a:xfrm>
              <a:off x="5903400" y="2053650"/>
              <a:ext cx="19975" cy="8675"/>
            </a:xfrm>
            <a:custGeom>
              <a:avLst/>
              <a:gdLst/>
              <a:ahLst/>
              <a:cxnLst/>
              <a:rect l="l" t="t" r="r" b="b"/>
              <a:pathLst>
                <a:path w="799" h="347" extrusionOk="0">
                  <a:moveTo>
                    <a:pt x="96" y="1"/>
                  </a:moveTo>
                  <a:cubicBezTo>
                    <a:pt x="1" y="96"/>
                    <a:pt x="13" y="191"/>
                    <a:pt x="72" y="298"/>
                  </a:cubicBezTo>
                  <a:cubicBezTo>
                    <a:pt x="114" y="334"/>
                    <a:pt x="154" y="346"/>
                    <a:pt x="194" y="346"/>
                  </a:cubicBezTo>
                  <a:cubicBezTo>
                    <a:pt x="304" y="346"/>
                    <a:pt x="408" y="251"/>
                    <a:pt x="513" y="251"/>
                  </a:cubicBezTo>
                  <a:cubicBezTo>
                    <a:pt x="620" y="167"/>
                    <a:pt x="715" y="96"/>
                    <a:pt x="798" y="1"/>
                  </a:cubicBezTo>
                  <a:lnTo>
                    <a:pt x="382" y="1"/>
                  </a:lnTo>
                  <a:cubicBezTo>
                    <a:pt x="352" y="25"/>
                    <a:pt x="325" y="36"/>
                    <a:pt x="298" y="36"/>
                  </a:cubicBezTo>
                  <a:cubicBezTo>
                    <a:pt x="272" y="36"/>
                    <a:pt x="245" y="25"/>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5"/>
            <p:cNvSpPr/>
            <p:nvPr/>
          </p:nvSpPr>
          <p:spPr>
            <a:xfrm>
              <a:off x="6030800" y="2056925"/>
              <a:ext cx="12825" cy="10325"/>
            </a:xfrm>
            <a:custGeom>
              <a:avLst/>
              <a:gdLst/>
              <a:ahLst/>
              <a:cxnLst/>
              <a:rect l="l" t="t" r="r" b="b"/>
              <a:pathLst>
                <a:path w="513" h="413" extrusionOk="0">
                  <a:moveTo>
                    <a:pt x="298" y="1"/>
                  </a:moveTo>
                  <a:cubicBezTo>
                    <a:pt x="143" y="1"/>
                    <a:pt x="1" y="60"/>
                    <a:pt x="24" y="227"/>
                  </a:cubicBezTo>
                  <a:cubicBezTo>
                    <a:pt x="48" y="386"/>
                    <a:pt x="151" y="412"/>
                    <a:pt x="260" y="412"/>
                  </a:cubicBezTo>
                  <a:cubicBezTo>
                    <a:pt x="314" y="412"/>
                    <a:pt x="370" y="406"/>
                    <a:pt x="417" y="406"/>
                  </a:cubicBezTo>
                  <a:cubicBezTo>
                    <a:pt x="513" y="382"/>
                    <a:pt x="513" y="346"/>
                    <a:pt x="453" y="286"/>
                  </a:cubicBezTo>
                  <a:cubicBezTo>
                    <a:pt x="405" y="203"/>
                    <a:pt x="346" y="9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5"/>
            <p:cNvSpPr/>
            <p:nvPr/>
          </p:nvSpPr>
          <p:spPr>
            <a:xfrm>
              <a:off x="6109975" y="2060500"/>
              <a:ext cx="23250" cy="10450"/>
            </a:xfrm>
            <a:custGeom>
              <a:avLst/>
              <a:gdLst/>
              <a:ahLst/>
              <a:cxnLst/>
              <a:rect l="l" t="t" r="r" b="b"/>
              <a:pathLst>
                <a:path w="930" h="418" extrusionOk="0">
                  <a:moveTo>
                    <a:pt x="584" y="1"/>
                  </a:moveTo>
                  <a:cubicBezTo>
                    <a:pt x="1" y="143"/>
                    <a:pt x="524" y="274"/>
                    <a:pt x="584" y="417"/>
                  </a:cubicBezTo>
                  <a:cubicBezTo>
                    <a:pt x="679" y="382"/>
                    <a:pt x="763" y="334"/>
                    <a:pt x="870" y="298"/>
                  </a:cubicBezTo>
                  <a:cubicBezTo>
                    <a:pt x="929" y="227"/>
                    <a:pt x="929" y="191"/>
                    <a:pt x="870" y="132"/>
                  </a:cubicBezTo>
                  <a:cubicBezTo>
                    <a:pt x="763" y="84"/>
                    <a:pt x="679" y="36"/>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5"/>
            <p:cNvSpPr/>
            <p:nvPr/>
          </p:nvSpPr>
          <p:spPr>
            <a:xfrm>
              <a:off x="6099850" y="2056625"/>
              <a:ext cx="14925" cy="11725"/>
            </a:xfrm>
            <a:custGeom>
              <a:avLst/>
              <a:gdLst/>
              <a:ahLst/>
              <a:cxnLst/>
              <a:rect l="l" t="t" r="r" b="b"/>
              <a:pathLst>
                <a:path w="597" h="469" extrusionOk="0">
                  <a:moveTo>
                    <a:pt x="441" y="1"/>
                  </a:moveTo>
                  <a:cubicBezTo>
                    <a:pt x="431" y="125"/>
                    <a:pt x="394" y="248"/>
                    <a:pt x="260" y="248"/>
                  </a:cubicBezTo>
                  <a:cubicBezTo>
                    <a:pt x="240" y="248"/>
                    <a:pt x="217" y="245"/>
                    <a:pt x="191" y="239"/>
                  </a:cubicBezTo>
                  <a:cubicBezTo>
                    <a:pt x="165" y="232"/>
                    <a:pt x="143" y="228"/>
                    <a:pt x="124" y="228"/>
                  </a:cubicBezTo>
                  <a:cubicBezTo>
                    <a:pt x="21" y="228"/>
                    <a:pt x="11" y="329"/>
                    <a:pt x="1" y="429"/>
                  </a:cubicBezTo>
                  <a:cubicBezTo>
                    <a:pt x="22" y="457"/>
                    <a:pt x="47" y="469"/>
                    <a:pt x="76" y="469"/>
                  </a:cubicBezTo>
                  <a:cubicBezTo>
                    <a:pt x="96" y="469"/>
                    <a:pt x="119" y="463"/>
                    <a:pt x="144" y="453"/>
                  </a:cubicBezTo>
                  <a:lnTo>
                    <a:pt x="418" y="453"/>
                  </a:lnTo>
                  <a:cubicBezTo>
                    <a:pt x="596" y="346"/>
                    <a:pt x="560" y="167"/>
                    <a:pt x="560" y="1"/>
                  </a:cubicBezTo>
                  <a:lnTo>
                    <a:pt x="560" y="1"/>
                  </a:lnTo>
                  <a:cubicBezTo>
                    <a:pt x="531" y="7"/>
                    <a:pt x="504" y="10"/>
                    <a:pt x="483" y="10"/>
                  </a:cubicBezTo>
                  <a:cubicBezTo>
                    <a:pt x="462" y="10"/>
                    <a:pt x="447" y="7"/>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5"/>
            <p:cNvSpPr/>
            <p:nvPr/>
          </p:nvSpPr>
          <p:spPr>
            <a:xfrm>
              <a:off x="5995075" y="2060675"/>
              <a:ext cx="17900" cy="6700"/>
            </a:xfrm>
            <a:custGeom>
              <a:avLst/>
              <a:gdLst/>
              <a:ahLst/>
              <a:cxnLst/>
              <a:rect l="l" t="t" r="r" b="b"/>
              <a:pathLst>
                <a:path w="716" h="268" extrusionOk="0">
                  <a:moveTo>
                    <a:pt x="419" y="1"/>
                  </a:moveTo>
                  <a:cubicBezTo>
                    <a:pt x="280" y="1"/>
                    <a:pt x="140" y="79"/>
                    <a:pt x="1" y="148"/>
                  </a:cubicBezTo>
                  <a:cubicBezTo>
                    <a:pt x="83" y="238"/>
                    <a:pt x="160" y="268"/>
                    <a:pt x="235" y="268"/>
                  </a:cubicBezTo>
                  <a:cubicBezTo>
                    <a:pt x="386" y="268"/>
                    <a:pt x="528" y="146"/>
                    <a:pt x="677" y="146"/>
                  </a:cubicBezTo>
                  <a:cubicBezTo>
                    <a:pt x="690" y="146"/>
                    <a:pt x="702" y="146"/>
                    <a:pt x="715" y="148"/>
                  </a:cubicBezTo>
                  <a:cubicBezTo>
                    <a:pt x="616" y="40"/>
                    <a:pt x="518" y="1"/>
                    <a:pt x="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5"/>
            <p:cNvSpPr/>
            <p:nvPr/>
          </p:nvSpPr>
          <p:spPr>
            <a:xfrm>
              <a:off x="6131700" y="2056925"/>
              <a:ext cx="7475" cy="11050"/>
            </a:xfrm>
            <a:custGeom>
              <a:avLst/>
              <a:gdLst/>
              <a:ahLst/>
              <a:cxnLst/>
              <a:rect l="l" t="t" r="r" b="b"/>
              <a:pathLst>
                <a:path w="299" h="442" extrusionOk="0">
                  <a:moveTo>
                    <a:pt x="287" y="1"/>
                  </a:moveTo>
                  <a:cubicBezTo>
                    <a:pt x="108" y="1"/>
                    <a:pt x="13" y="96"/>
                    <a:pt x="1" y="275"/>
                  </a:cubicBezTo>
                  <a:lnTo>
                    <a:pt x="1" y="441"/>
                  </a:lnTo>
                  <a:lnTo>
                    <a:pt x="298" y="429"/>
                  </a:lnTo>
                  <a:cubicBezTo>
                    <a:pt x="287" y="286"/>
                    <a:pt x="287" y="155"/>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5"/>
            <p:cNvSpPr/>
            <p:nvPr/>
          </p:nvSpPr>
          <p:spPr>
            <a:xfrm>
              <a:off x="6087350" y="2053650"/>
              <a:ext cx="10050" cy="8975"/>
            </a:xfrm>
            <a:custGeom>
              <a:avLst/>
              <a:gdLst/>
              <a:ahLst/>
              <a:cxnLst/>
              <a:rect l="l" t="t" r="r" b="b"/>
              <a:pathLst>
                <a:path w="402" h="359" extrusionOk="0">
                  <a:moveTo>
                    <a:pt x="334" y="1"/>
                  </a:moveTo>
                  <a:cubicBezTo>
                    <a:pt x="239" y="1"/>
                    <a:pt x="156" y="1"/>
                    <a:pt x="60" y="13"/>
                  </a:cubicBezTo>
                  <a:cubicBezTo>
                    <a:pt x="60" y="132"/>
                    <a:pt x="1" y="346"/>
                    <a:pt x="167" y="358"/>
                  </a:cubicBezTo>
                  <a:cubicBezTo>
                    <a:pt x="173" y="358"/>
                    <a:pt x="179" y="358"/>
                    <a:pt x="185" y="358"/>
                  </a:cubicBezTo>
                  <a:cubicBezTo>
                    <a:pt x="401" y="358"/>
                    <a:pt x="322" y="140"/>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5"/>
            <p:cNvSpPr/>
            <p:nvPr/>
          </p:nvSpPr>
          <p:spPr>
            <a:xfrm>
              <a:off x="5887625" y="2058650"/>
              <a:ext cx="14625" cy="5250"/>
            </a:xfrm>
            <a:custGeom>
              <a:avLst/>
              <a:gdLst/>
              <a:ahLst/>
              <a:cxnLst/>
              <a:rect l="l" t="t" r="r" b="b"/>
              <a:pathLst>
                <a:path w="585" h="210" extrusionOk="0">
                  <a:moveTo>
                    <a:pt x="393" y="1"/>
                  </a:moveTo>
                  <a:cubicBezTo>
                    <a:pt x="261" y="1"/>
                    <a:pt x="128" y="79"/>
                    <a:pt x="1" y="86"/>
                  </a:cubicBezTo>
                  <a:cubicBezTo>
                    <a:pt x="49" y="183"/>
                    <a:pt x="137" y="209"/>
                    <a:pt x="232" y="209"/>
                  </a:cubicBezTo>
                  <a:cubicBezTo>
                    <a:pt x="254" y="209"/>
                    <a:pt x="276" y="208"/>
                    <a:pt x="298" y="206"/>
                  </a:cubicBezTo>
                  <a:cubicBezTo>
                    <a:pt x="405" y="206"/>
                    <a:pt x="525" y="194"/>
                    <a:pt x="584" y="75"/>
                  </a:cubicBezTo>
                  <a:cubicBezTo>
                    <a:pt x="521" y="20"/>
                    <a:pt x="457" y="1"/>
                    <a:pt x="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5"/>
            <p:cNvSpPr/>
            <p:nvPr/>
          </p:nvSpPr>
          <p:spPr>
            <a:xfrm>
              <a:off x="6074550" y="2061475"/>
              <a:ext cx="10750" cy="6500"/>
            </a:xfrm>
            <a:custGeom>
              <a:avLst/>
              <a:gdLst/>
              <a:ahLst/>
              <a:cxnLst/>
              <a:rect l="l" t="t" r="r" b="b"/>
              <a:pathLst>
                <a:path w="430" h="260" extrusionOk="0">
                  <a:moveTo>
                    <a:pt x="166" y="0"/>
                  </a:moveTo>
                  <a:cubicBezTo>
                    <a:pt x="111" y="0"/>
                    <a:pt x="72" y="87"/>
                    <a:pt x="1" y="259"/>
                  </a:cubicBezTo>
                  <a:lnTo>
                    <a:pt x="429" y="259"/>
                  </a:lnTo>
                  <a:cubicBezTo>
                    <a:pt x="292" y="87"/>
                    <a:pt x="221"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5"/>
            <p:cNvSpPr/>
            <p:nvPr/>
          </p:nvSpPr>
          <p:spPr>
            <a:xfrm>
              <a:off x="6007575" y="2078075"/>
              <a:ext cx="11950" cy="11025"/>
            </a:xfrm>
            <a:custGeom>
              <a:avLst/>
              <a:gdLst/>
              <a:ahLst/>
              <a:cxnLst/>
              <a:rect l="l" t="t" r="r" b="b"/>
              <a:pathLst>
                <a:path w="478" h="441" extrusionOk="0">
                  <a:moveTo>
                    <a:pt x="84" y="0"/>
                  </a:moveTo>
                  <a:lnTo>
                    <a:pt x="25" y="60"/>
                  </a:lnTo>
                  <a:cubicBezTo>
                    <a:pt x="1" y="155"/>
                    <a:pt x="13" y="250"/>
                    <a:pt x="84" y="298"/>
                  </a:cubicBezTo>
                  <a:lnTo>
                    <a:pt x="96" y="322"/>
                  </a:lnTo>
                  <a:cubicBezTo>
                    <a:pt x="191" y="345"/>
                    <a:pt x="299" y="393"/>
                    <a:pt x="382" y="441"/>
                  </a:cubicBezTo>
                  <a:cubicBezTo>
                    <a:pt x="477" y="310"/>
                    <a:pt x="453" y="167"/>
                    <a:pt x="382" y="36"/>
                  </a:cubicBezTo>
                  <a:lnTo>
                    <a:pt x="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5"/>
            <p:cNvSpPr/>
            <p:nvPr/>
          </p:nvSpPr>
          <p:spPr>
            <a:xfrm>
              <a:off x="6041225" y="2064375"/>
              <a:ext cx="15500" cy="3600"/>
            </a:xfrm>
            <a:custGeom>
              <a:avLst/>
              <a:gdLst/>
              <a:ahLst/>
              <a:cxnLst/>
              <a:rect l="l" t="t" r="r" b="b"/>
              <a:pathLst>
                <a:path w="620" h="144" extrusionOk="0">
                  <a:moveTo>
                    <a:pt x="36" y="0"/>
                  </a:moveTo>
                  <a:cubicBezTo>
                    <a:pt x="24" y="48"/>
                    <a:pt x="24" y="84"/>
                    <a:pt x="0" y="119"/>
                  </a:cubicBezTo>
                  <a:cubicBezTo>
                    <a:pt x="215" y="119"/>
                    <a:pt x="405" y="119"/>
                    <a:pt x="619" y="143"/>
                  </a:cubicBezTo>
                  <a:cubicBezTo>
                    <a:pt x="518" y="20"/>
                    <a:pt x="394" y="3"/>
                    <a:pt x="270" y="3"/>
                  </a:cubicBezTo>
                  <a:cubicBezTo>
                    <a:pt x="222" y="3"/>
                    <a:pt x="174" y="5"/>
                    <a:pt x="127" y="5"/>
                  </a:cubicBezTo>
                  <a:cubicBezTo>
                    <a:pt x="96" y="5"/>
                    <a:pt x="66" y="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5"/>
            <p:cNvSpPr/>
            <p:nvPr/>
          </p:nvSpPr>
          <p:spPr>
            <a:xfrm>
              <a:off x="6088550" y="2037700"/>
              <a:ext cx="10725" cy="5575"/>
            </a:xfrm>
            <a:custGeom>
              <a:avLst/>
              <a:gdLst/>
              <a:ahLst/>
              <a:cxnLst/>
              <a:rect l="l" t="t" r="r" b="b"/>
              <a:pathLst>
                <a:path w="429" h="223" extrusionOk="0">
                  <a:moveTo>
                    <a:pt x="216" y="1"/>
                  </a:moveTo>
                  <a:cubicBezTo>
                    <a:pt x="152" y="1"/>
                    <a:pt x="79" y="30"/>
                    <a:pt x="0" y="79"/>
                  </a:cubicBezTo>
                  <a:cubicBezTo>
                    <a:pt x="108" y="222"/>
                    <a:pt x="274" y="186"/>
                    <a:pt x="429" y="198"/>
                  </a:cubicBezTo>
                  <a:cubicBezTo>
                    <a:pt x="380" y="59"/>
                    <a:pt x="307" y="1"/>
                    <a:pt x="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5"/>
            <p:cNvSpPr/>
            <p:nvPr/>
          </p:nvSpPr>
          <p:spPr>
            <a:xfrm>
              <a:off x="5970375" y="2063775"/>
              <a:ext cx="14325" cy="4125"/>
            </a:xfrm>
            <a:custGeom>
              <a:avLst/>
              <a:gdLst/>
              <a:ahLst/>
              <a:cxnLst/>
              <a:rect l="l" t="t" r="r" b="b"/>
              <a:pathLst>
                <a:path w="573" h="165" extrusionOk="0">
                  <a:moveTo>
                    <a:pt x="572" y="1"/>
                  </a:moveTo>
                  <a:cubicBezTo>
                    <a:pt x="382" y="12"/>
                    <a:pt x="191" y="12"/>
                    <a:pt x="1" y="24"/>
                  </a:cubicBezTo>
                  <a:cubicBezTo>
                    <a:pt x="96" y="114"/>
                    <a:pt x="191" y="164"/>
                    <a:pt x="286" y="164"/>
                  </a:cubicBezTo>
                  <a:cubicBezTo>
                    <a:pt x="382" y="164"/>
                    <a:pt x="477" y="114"/>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5"/>
            <p:cNvSpPr/>
            <p:nvPr/>
          </p:nvSpPr>
          <p:spPr>
            <a:xfrm>
              <a:off x="6159975" y="2056925"/>
              <a:ext cx="9550" cy="10450"/>
            </a:xfrm>
            <a:custGeom>
              <a:avLst/>
              <a:gdLst/>
              <a:ahLst/>
              <a:cxnLst/>
              <a:rect l="l" t="t" r="r" b="b"/>
              <a:pathLst>
                <a:path w="382" h="418" extrusionOk="0">
                  <a:moveTo>
                    <a:pt x="156" y="1"/>
                  </a:moveTo>
                  <a:cubicBezTo>
                    <a:pt x="108" y="48"/>
                    <a:pt x="48" y="96"/>
                    <a:pt x="1" y="144"/>
                  </a:cubicBezTo>
                  <a:cubicBezTo>
                    <a:pt x="60" y="275"/>
                    <a:pt x="156" y="382"/>
                    <a:pt x="299" y="417"/>
                  </a:cubicBezTo>
                  <a:cubicBezTo>
                    <a:pt x="299" y="382"/>
                    <a:pt x="310" y="334"/>
                    <a:pt x="310" y="286"/>
                  </a:cubicBezTo>
                  <a:cubicBezTo>
                    <a:pt x="382" y="120"/>
                    <a:pt x="239" y="84"/>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5"/>
            <p:cNvSpPr/>
            <p:nvPr/>
          </p:nvSpPr>
          <p:spPr>
            <a:xfrm>
              <a:off x="6163850" y="2056925"/>
              <a:ext cx="9550" cy="7475"/>
            </a:xfrm>
            <a:custGeom>
              <a:avLst/>
              <a:gdLst/>
              <a:ahLst/>
              <a:cxnLst/>
              <a:rect l="l" t="t" r="r" b="b"/>
              <a:pathLst>
                <a:path w="382" h="299" extrusionOk="0">
                  <a:moveTo>
                    <a:pt x="1" y="1"/>
                  </a:moveTo>
                  <a:cubicBezTo>
                    <a:pt x="60" y="96"/>
                    <a:pt x="96" y="191"/>
                    <a:pt x="155" y="286"/>
                  </a:cubicBezTo>
                  <a:cubicBezTo>
                    <a:pt x="203" y="286"/>
                    <a:pt x="239" y="286"/>
                    <a:pt x="274" y="298"/>
                  </a:cubicBezTo>
                  <a:lnTo>
                    <a:pt x="298" y="286"/>
                  </a:lnTo>
                  <a:cubicBezTo>
                    <a:pt x="370" y="179"/>
                    <a:pt x="382" y="9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5"/>
            <p:cNvSpPr/>
            <p:nvPr/>
          </p:nvSpPr>
          <p:spPr>
            <a:xfrm>
              <a:off x="6163850" y="2096525"/>
              <a:ext cx="6875" cy="7025"/>
            </a:xfrm>
            <a:custGeom>
              <a:avLst/>
              <a:gdLst/>
              <a:ahLst/>
              <a:cxnLst/>
              <a:rect l="l" t="t" r="r" b="b"/>
              <a:pathLst>
                <a:path w="275" h="281" extrusionOk="0">
                  <a:moveTo>
                    <a:pt x="95" y="0"/>
                  </a:moveTo>
                  <a:cubicBezTo>
                    <a:pt x="64" y="0"/>
                    <a:pt x="32" y="4"/>
                    <a:pt x="1" y="12"/>
                  </a:cubicBezTo>
                  <a:cubicBezTo>
                    <a:pt x="36" y="107"/>
                    <a:pt x="84" y="179"/>
                    <a:pt x="132" y="262"/>
                  </a:cubicBezTo>
                  <a:cubicBezTo>
                    <a:pt x="155" y="274"/>
                    <a:pt x="176" y="280"/>
                    <a:pt x="197" y="280"/>
                  </a:cubicBezTo>
                  <a:cubicBezTo>
                    <a:pt x="218" y="280"/>
                    <a:pt x="239" y="274"/>
                    <a:pt x="263" y="262"/>
                  </a:cubicBezTo>
                  <a:cubicBezTo>
                    <a:pt x="274" y="191"/>
                    <a:pt x="274" y="119"/>
                    <a:pt x="274" y="48"/>
                  </a:cubicBezTo>
                  <a:cubicBezTo>
                    <a:pt x="219" y="16"/>
                    <a:pt x="158"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5"/>
            <p:cNvSpPr/>
            <p:nvPr/>
          </p:nvSpPr>
          <p:spPr>
            <a:xfrm>
              <a:off x="5981400" y="2058350"/>
              <a:ext cx="7050" cy="5750"/>
            </a:xfrm>
            <a:custGeom>
              <a:avLst/>
              <a:gdLst/>
              <a:ahLst/>
              <a:cxnLst/>
              <a:rect l="l" t="t" r="r" b="b"/>
              <a:pathLst>
                <a:path w="282" h="230" extrusionOk="0">
                  <a:moveTo>
                    <a:pt x="151" y="1"/>
                  </a:moveTo>
                  <a:cubicBezTo>
                    <a:pt x="141" y="1"/>
                    <a:pt x="131" y="2"/>
                    <a:pt x="119" y="3"/>
                  </a:cubicBezTo>
                  <a:cubicBezTo>
                    <a:pt x="0" y="39"/>
                    <a:pt x="119" y="158"/>
                    <a:pt x="119" y="229"/>
                  </a:cubicBezTo>
                  <a:lnTo>
                    <a:pt x="274" y="229"/>
                  </a:lnTo>
                  <a:cubicBezTo>
                    <a:pt x="252" y="141"/>
                    <a:pt x="281" y="1"/>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5"/>
            <p:cNvSpPr/>
            <p:nvPr/>
          </p:nvSpPr>
          <p:spPr>
            <a:xfrm>
              <a:off x="5998950" y="2075300"/>
              <a:ext cx="11050" cy="4725"/>
            </a:xfrm>
            <a:custGeom>
              <a:avLst/>
              <a:gdLst/>
              <a:ahLst/>
              <a:cxnLst/>
              <a:rect l="l" t="t" r="r" b="b"/>
              <a:pathLst>
                <a:path w="442" h="189" extrusionOk="0">
                  <a:moveTo>
                    <a:pt x="154" y="0"/>
                  </a:moveTo>
                  <a:cubicBezTo>
                    <a:pt x="105" y="0"/>
                    <a:pt x="53" y="4"/>
                    <a:pt x="1" y="4"/>
                  </a:cubicBezTo>
                  <a:cubicBezTo>
                    <a:pt x="48" y="40"/>
                    <a:pt x="108" y="87"/>
                    <a:pt x="143" y="135"/>
                  </a:cubicBezTo>
                  <a:cubicBezTo>
                    <a:pt x="191" y="171"/>
                    <a:pt x="242" y="188"/>
                    <a:pt x="291" y="188"/>
                  </a:cubicBezTo>
                  <a:cubicBezTo>
                    <a:pt x="340" y="188"/>
                    <a:pt x="388" y="171"/>
                    <a:pt x="429" y="135"/>
                  </a:cubicBezTo>
                  <a:lnTo>
                    <a:pt x="441" y="123"/>
                  </a:lnTo>
                  <a:cubicBezTo>
                    <a:pt x="360" y="17"/>
                    <a:pt x="261"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5"/>
            <p:cNvSpPr/>
            <p:nvPr/>
          </p:nvSpPr>
          <p:spPr>
            <a:xfrm>
              <a:off x="6171300" y="2056925"/>
              <a:ext cx="3300" cy="7175"/>
            </a:xfrm>
            <a:custGeom>
              <a:avLst/>
              <a:gdLst/>
              <a:ahLst/>
              <a:cxnLst/>
              <a:rect l="l" t="t" r="r" b="b"/>
              <a:pathLst>
                <a:path w="132" h="287" extrusionOk="0">
                  <a:moveTo>
                    <a:pt x="0" y="1"/>
                  </a:moveTo>
                  <a:lnTo>
                    <a:pt x="0" y="286"/>
                  </a:lnTo>
                  <a:cubicBezTo>
                    <a:pt x="119" y="227"/>
                    <a:pt x="131" y="120"/>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5"/>
            <p:cNvSpPr/>
            <p:nvPr/>
          </p:nvSpPr>
          <p:spPr>
            <a:xfrm>
              <a:off x="5901625" y="2053650"/>
              <a:ext cx="4175" cy="7475"/>
            </a:xfrm>
            <a:custGeom>
              <a:avLst/>
              <a:gdLst/>
              <a:ahLst/>
              <a:cxnLst/>
              <a:rect l="l" t="t" r="r" b="b"/>
              <a:pathLst>
                <a:path w="167" h="299" extrusionOk="0">
                  <a:moveTo>
                    <a:pt x="0" y="1"/>
                  </a:moveTo>
                  <a:lnTo>
                    <a:pt x="0" y="286"/>
                  </a:lnTo>
                  <a:cubicBezTo>
                    <a:pt x="48" y="286"/>
                    <a:pt x="95" y="298"/>
                    <a:pt x="143" y="298"/>
                  </a:cubicBezTo>
                  <a:cubicBezTo>
                    <a:pt x="155" y="191"/>
                    <a:pt x="155" y="10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5"/>
            <p:cNvSpPr/>
            <p:nvPr/>
          </p:nvSpPr>
          <p:spPr>
            <a:xfrm>
              <a:off x="6059975" y="2064375"/>
              <a:ext cx="3600" cy="3000"/>
            </a:xfrm>
            <a:custGeom>
              <a:avLst/>
              <a:gdLst/>
              <a:ahLst/>
              <a:cxnLst/>
              <a:rect l="l" t="t" r="r" b="b"/>
              <a:pathLst>
                <a:path w="144" h="120" extrusionOk="0">
                  <a:moveTo>
                    <a:pt x="143" y="0"/>
                  </a:moveTo>
                  <a:cubicBezTo>
                    <a:pt x="84" y="48"/>
                    <a:pt x="48" y="84"/>
                    <a:pt x="0" y="119"/>
                  </a:cubicBezTo>
                  <a:cubicBezTo>
                    <a:pt x="48" y="84"/>
                    <a:pt x="108"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5"/>
            <p:cNvSpPr/>
            <p:nvPr/>
          </p:nvSpPr>
          <p:spPr>
            <a:xfrm>
              <a:off x="6099250" y="2067950"/>
              <a:ext cx="3900" cy="1500"/>
            </a:xfrm>
            <a:custGeom>
              <a:avLst/>
              <a:gdLst/>
              <a:ahLst/>
              <a:cxnLst/>
              <a:rect l="l" t="t" r="r" b="b"/>
              <a:pathLst>
                <a:path w="156" h="60" extrusionOk="0">
                  <a:moveTo>
                    <a:pt x="1" y="0"/>
                  </a:moveTo>
                  <a:cubicBezTo>
                    <a:pt x="25" y="12"/>
                    <a:pt x="37" y="60"/>
                    <a:pt x="37" y="60"/>
                  </a:cubicBezTo>
                  <a:cubicBezTo>
                    <a:pt x="84" y="36"/>
                    <a:pt x="108" y="24"/>
                    <a:pt x="156" y="12"/>
                  </a:cubicBezTo>
                  <a:cubicBezTo>
                    <a:pt x="108" y="0"/>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5"/>
            <p:cNvSpPr/>
            <p:nvPr/>
          </p:nvSpPr>
          <p:spPr>
            <a:xfrm>
              <a:off x="6099250" y="2042350"/>
              <a:ext cx="3900" cy="2025"/>
            </a:xfrm>
            <a:custGeom>
              <a:avLst/>
              <a:gdLst/>
              <a:ahLst/>
              <a:cxnLst/>
              <a:rect l="l" t="t" r="r" b="b"/>
              <a:pathLst>
                <a:path w="156" h="81" extrusionOk="0">
                  <a:moveTo>
                    <a:pt x="1" y="0"/>
                  </a:moveTo>
                  <a:cubicBezTo>
                    <a:pt x="25" y="54"/>
                    <a:pt x="49" y="81"/>
                    <a:pt x="74" y="81"/>
                  </a:cubicBezTo>
                  <a:cubicBezTo>
                    <a:pt x="99" y="81"/>
                    <a:pt x="126" y="54"/>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5"/>
            <p:cNvSpPr/>
            <p:nvPr/>
          </p:nvSpPr>
          <p:spPr>
            <a:xfrm>
              <a:off x="5988225" y="2064075"/>
              <a:ext cx="3600" cy="2025"/>
            </a:xfrm>
            <a:custGeom>
              <a:avLst/>
              <a:gdLst/>
              <a:ahLst/>
              <a:cxnLst/>
              <a:rect l="l" t="t" r="r" b="b"/>
              <a:pathLst>
                <a:path w="144" h="81" extrusionOk="0">
                  <a:moveTo>
                    <a:pt x="1" y="0"/>
                  </a:moveTo>
                  <a:cubicBezTo>
                    <a:pt x="19" y="54"/>
                    <a:pt x="40" y="81"/>
                    <a:pt x="63" y="81"/>
                  </a:cubicBezTo>
                  <a:cubicBezTo>
                    <a:pt x="87" y="81"/>
                    <a:pt x="114" y="5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5"/>
            <p:cNvSpPr/>
            <p:nvPr/>
          </p:nvSpPr>
          <p:spPr>
            <a:xfrm>
              <a:off x="5936150" y="3445500"/>
              <a:ext cx="46750" cy="11675"/>
            </a:xfrm>
            <a:custGeom>
              <a:avLst/>
              <a:gdLst/>
              <a:ahLst/>
              <a:cxnLst/>
              <a:rect l="l" t="t" r="r" b="b"/>
              <a:pathLst>
                <a:path w="1870" h="467" extrusionOk="0">
                  <a:moveTo>
                    <a:pt x="191" y="0"/>
                  </a:moveTo>
                  <a:cubicBezTo>
                    <a:pt x="119" y="60"/>
                    <a:pt x="0" y="107"/>
                    <a:pt x="72" y="274"/>
                  </a:cubicBezTo>
                  <a:cubicBezTo>
                    <a:pt x="311" y="428"/>
                    <a:pt x="564" y="466"/>
                    <a:pt x="822" y="466"/>
                  </a:cubicBezTo>
                  <a:cubicBezTo>
                    <a:pt x="1072" y="466"/>
                    <a:pt x="1326" y="431"/>
                    <a:pt x="1576" y="431"/>
                  </a:cubicBezTo>
                  <a:cubicBezTo>
                    <a:pt x="1646" y="431"/>
                    <a:pt x="1717" y="434"/>
                    <a:pt x="1786" y="441"/>
                  </a:cubicBezTo>
                  <a:cubicBezTo>
                    <a:pt x="1846" y="393"/>
                    <a:pt x="1858" y="346"/>
                    <a:pt x="1870" y="286"/>
                  </a:cubicBezTo>
                  <a:cubicBezTo>
                    <a:pt x="1858" y="226"/>
                    <a:pt x="1822" y="167"/>
                    <a:pt x="1786" y="143"/>
                  </a:cubicBezTo>
                  <a:cubicBezTo>
                    <a:pt x="1739" y="143"/>
                    <a:pt x="1691" y="119"/>
                    <a:pt x="1643" y="119"/>
                  </a:cubicBezTo>
                  <a:cubicBezTo>
                    <a:pt x="1509" y="158"/>
                    <a:pt x="1376" y="173"/>
                    <a:pt x="1244" y="173"/>
                  </a:cubicBezTo>
                  <a:cubicBezTo>
                    <a:pt x="887" y="173"/>
                    <a:pt x="539" y="61"/>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5"/>
            <p:cNvSpPr/>
            <p:nvPr/>
          </p:nvSpPr>
          <p:spPr>
            <a:xfrm>
              <a:off x="5981100" y="3448450"/>
              <a:ext cx="39300" cy="13275"/>
            </a:xfrm>
            <a:custGeom>
              <a:avLst/>
              <a:gdLst/>
              <a:ahLst/>
              <a:cxnLst/>
              <a:rect l="l" t="t" r="r" b="b"/>
              <a:pathLst>
                <a:path w="1572" h="531" extrusionOk="0">
                  <a:moveTo>
                    <a:pt x="310" y="0"/>
                  </a:moveTo>
                  <a:cubicBezTo>
                    <a:pt x="302" y="0"/>
                    <a:pt x="294" y="1"/>
                    <a:pt x="286" y="1"/>
                  </a:cubicBezTo>
                  <a:cubicBezTo>
                    <a:pt x="203" y="108"/>
                    <a:pt x="72" y="61"/>
                    <a:pt x="0" y="156"/>
                  </a:cubicBezTo>
                  <a:lnTo>
                    <a:pt x="0" y="299"/>
                  </a:lnTo>
                  <a:lnTo>
                    <a:pt x="24" y="335"/>
                  </a:lnTo>
                  <a:cubicBezTo>
                    <a:pt x="36" y="338"/>
                    <a:pt x="47" y="339"/>
                    <a:pt x="57" y="339"/>
                  </a:cubicBezTo>
                  <a:cubicBezTo>
                    <a:pt x="89" y="339"/>
                    <a:pt x="113" y="326"/>
                    <a:pt x="131" y="299"/>
                  </a:cubicBezTo>
                  <a:cubicBezTo>
                    <a:pt x="548" y="513"/>
                    <a:pt x="1024" y="347"/>
                    <a:pt x="1453" y="525"/>
                  </a:cubicBezTo>
                  <a:cubicBezTo>
                    <a:pt x="1461" y="529"/>
                    <a:pt x="1468" y="530"/>
                    <a:pt x="1475" y="530"/>
                  </a:cubicBezTo>
                  <a:cubicBezTo>
                    <a:pt x="1540" y="530"/>
                    <a:pt x="1561" y="385"/>
                    <a:pt x="1572" y="299"/>
                  </a:cubicBezTo>
                  <a:cubicBezTo>
                    <a:pt x="1512" y="263"/>
                    <a:pt x="1477" y="192"/>
                    <a:pt x="1429" y="156"/>
                  </a:cubicBezTo>
                  <a:cubicBezTo>
                    <a:pt x="1397" y="137"/>
                    <a:pt x="1369" y="125"/>
                    <a:pt x="1342" y="125"/>
                  </a:cubicBezTo>
                  <a:cubicBezTo>
                    <a:pt x="1318" y="125"/>
                    <a:pt x="1296" y="134"/>
                    <a:pt x="1274" y="156"/>
                  </a:cubicBezTo>
                  <a:cubicBezTo>
                    <a:pt x="1274" y="156"/>
                    <a:pt x="1262" y="168"/>
                    <a:pt x="1238" y="180"/>
                  </a:cubicBezTo>
                  <a:cubicBezTo>
                    <a:pt x="1229" y="183"/>
                    <a:pt x="1220" y="185"/>
                    <a:pt x="1212" y="185"/>
                  </a:cubicBezTo>
                  <a:cubicBezTo>
                    <a:pt x="1189" y="185"/>
                    <a:pt x="1169" y="174"/>
                    <a:pt x="1143" y="156"/>
                  </a:cubicBezTo>
                  <a:cubicBezTo>
                    <a:pt x="1072" y="103"/>
                    <a:pt x="1000" y="76"/>
                    <a:pt x="929" y="76"/>
                  </a:cubicBezTo>
                  <a:cubicBezTo>
                    <a:pt x="857" y="76"/>
                    <a:pt x="786" y="103"/>
                    <a:pt x="715" y="156"/>
                  </a:cubicBezTo>
                  <a:cubicBezTo>
                    <a:pt x="590" y="100"/>
                    <a:pt x="456"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5"/>
            <p:cNvSpPr/>
            <p:nvPr/>
          </p:nvSpPr>
          <p:spPr>
            <a:xfrm>
              <a:off x="6094800" y="3526075"/>
              <a:ext cx="35750" cy="13200"/>
            </a:xfrm>
            <a:custGeom>
              <a:avLst/>
              <a:gdLst/>
              <a:ahLst/>
              <a:cxnLst/>
              <a:rect l="l" t="t" r="r" b="b"/>
              <a:pathLst>
                <a:path w="1430" h="528" extrusionOk="0">
                  <a:moveTo>
                    <a:pt x="857" y="1"/>
                  </a:moveTo>
                  <a:cubicBezTo>
                    <a:pt x="630" y="1"/>
                    <a:pt x="401" y="31"/>
                    <a:pt x="171" y="31"/>
                  </a:cubicBezTo>
                  <a:cubicBezTo>
                    <a:pt x="130" y="31"/>
                    <a:pt x="89" y="30"/>
                    <a:pt x="48" y="28"/>
                  </a:cubicBezTo>
                  <a:cubicBezTo>
                    <a:pt x="0" y="87"/>
                    <a:pt x="0" y="159"/>
                    <a:pt x="48" y="218"/>
                  </a:cubicBezTo>
                  <a:cubicBezTo>
                    <a:pt x="179" y="313"/>
                    <a:pt x="310" y="385"/>
                    <a:pt x="453" y="468"/>
                  </a:cubicBezTo>
                  <a:cubicBezTo>
                    <a:pt x="504" y="429"/>
                    <a:pt x="555" y="414"/>
                    <a:pt x="606" y="414"/>
                  </a:cubicBezTo>
                  <a:cubicBezTo>
                    <a:pt x="748" y="414"/>
                    <a:pt x="888" y="528"/>
                    <a:pt x="1030" y="528"/>
                  </a:cubicBezTo>
                  <a:cubicBezTo>
                    <a:pt x="1083" y="528"/>
                    <a:pt x="1137" y="512"/>
                    <a:pt x="1191" y="468"/>
                  </a:cubicBezTo>
                  <a:cubicBezTo>
                    <a:pt x="1209" y="462"/>
                    <a:pt x="1224" y="459"/>
                    <a:pt x="1239" y="459"/>
                  </a:cubicBezTo>
                  <a:cubicBezTo>
                    <a:pt x="1254" y="459"/>
                    <a:pt x="1268" y="462"/>
                    <a:pt x="1286" y="468"/>
                  </a:cubicBezTo>
                  <a:cubicBezTo>
                    <a:pt x="1346" y="444"/>
                    <a:pt x="1405" y="397"/>
                    <a:pt x="1417" y="337"/>
                  </a:cubicBezTo>
                  <a:cubicBezTo>
                    <a:pt x="1429" y="230"/>
                    <a:pt x="1405" y="147"/>
                    <a:pt x="1322" y="63"/>
                  </a:cubicBezTo>
                  <a:cubicBezTo>
                    <a:pt x="1168" y="15"/>
                    <a:pt x="1013" y="1"/>
                    <a:pt x="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5"/>
            <p:cNvSpPr/>
            <p:nvPr/>
          </p:nvSpPr>
          <p:spPr>
            <a:xfrm>
              <a:off x="6192425" y="3626675"/>
              <a:ext cx="13425" cy="9750"/>
            </a:xfrm>
            <a:custGeom>
              <a:avLst/>
              <a:gdLst/>
              <a:ahLst/>
              <a:cxnLst/>
              <a:rect l="l" t="t" r="r" b="b"/>
              <a:pathLst>
                <a:path w="537" h="390" extrusionOk="0">
                  <a:moveTo>
                    <a:pt x="224" y="1"/>
                  </a:moveTo>
                  <a:cubicBezTo>
                    <a:pt x="200" y="1"/>
                    <a:pt x="180" y="25"/>
                    <a:pt x="167" y="76"/>
                  </a:cubicBezTo>
                  <a:cubicBezTo>
                    <a:pt x="1" y="278"/>
                    <a:pt x="72" y="349"/>
                    <a:pt x="298" y="361"/>
                  </a:cubicBezTo>
                  <a:cubicBezTo>
                    <a:pt x="325" y="381"/>
                    <a:pt x="354" y="390"/>
                    <a:pt x="388" y="390"/>
                  </a:cubicBezTo>
                  <a:cubicBezTo>
                    <a:pt x="415" y="390"/>
                    <a:pt x="445" y="384"/>
                    <a:pt x="477" y="373"/>
                  </a:cubicBezTo>
                  <a:cubicBezTo>
                    <a:pt x="501" y="338"/>
                    <a:pt x="536" y="278"/>
                    <a:pt x="536" y="218"/>
                  </a:cubicBezTo>
                  <a:cubicBezTo>
                    <a:pt x="525" y="159"/>
                    <a:pt x="489" y="111"/>
                    <a:pt x="429" y="76"/>
                  </a:cubicBezTo>
                  <a:lnTo>
                    <a:pt x="429" y="64"/>
                  </a:lnTo>
                  <a:cubicBezTo>
                    <a:pt x="382" y="64"/>
                    <a:pt x="346" y="64"/>
                    <a:pt x="298" y="52"/>
                  </a:cubicBezTo>
                  <a:cubicBezTo>
                    <a:pt x="271" y="19"/>
                    <a:pt x="246" y="1"/>
                    <a:pt x="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5"/>
            <p:cNvSpPr/>
            <p:nvPr/>
          </p:nvSpPr>
          <p:spPr>
            <a:xfrm>
              <a:off x="6141825" y="3617250"/>
              <a:ext cx="11625" cy="6525"/>
            </a:xfrm>
            <a:custGeom>
              <a:avLst/>
              <a:gdLst/>
              <a:ahLst/>
              <a:cxnLst/>
              <a:rect l="l" t="t" r="r" b="b"/>
              <a:pathLst>
                <a:path w="465" h="261" extrusionOk="0">
                  <a:moveTo>
                    <a:pt x="167" y="0"/>
                  </a:moveTo>
                  <a:cubicBezTo>
                    <a:pt x="120" y="36"/>
                    <a:pt x="60" y="83"/>
                    <a:pt x="1" y="131"/>
                  </a:cubicBezTo>
                  <a:cubicBezTo>
                    <a:pt x="12" y="191"/>
                    <a:pt x="60" y="214"/>
                    <a:pt x="120" y="250"/>
                  </a:cubicBezTo>
                  <a:cubicBezTo>
                    <a:pt x="152" y="257"/>
                    <a:pt x="184" y="260"/>
                    <a:pt x="216" y="260"/>
                  </a:cubicBezTo>
                  <a:cubicBezTo>
                    <a:pt x="301" y="260"/>
                    <a:pt x="380" y="233"/>
                    <a:pt x="441" y="155"/>
                  </a:cubicBezTo>
                  <a:cubicBezTo>
                    <a:pt x="465" y="95"/>
                    <a:pt x="441" y="60"/>
                    <a:pt x="441" y="12"/>
                  </a:cubicBezTo>
                  <a:cubicBezTo>
                    <a:pt x="358" y="0"/>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5"/>
            <p:cNvSpPr/>
            <p:nvPr/>
          </p:nvSpPr>
          <p:spPr>
            <a:xfrm>
              <a:off x="5475975" y="2098325"/>
              <a:ext cx="233375" cy="27650"/>
            </a:xfrm>
            <a:custGeom>
              <a:avLst/>
              <a:gdLst/>
              <a:ahLst/>
              <a:cxnLst/>
              <a:rect l="l" t="t" r="r" b="b"/>
              <a:pathLst>
                <a:path w="9335" h="1106" extrusionOk="0">
                  <a:moveTo>
                    <a:pt x="783" y="1"/>
                  </a:moveTo>
                  <a:cubicBezTo>
                    <a:pt x="523" y="1"/>
                    <a:pt x="268" y="45"/>
                    <a:pt x="36" y="202"/>
                  </a:cubicBezTo>
                  <a:cubicBezTo>
                    <a:pt x="0" y="262"/>
                    <a:pt x="0" y="345"/>
                    <a:pt x="24" y="416"/>
                  </a:cubicBezTo>
                  <a:cubicBezTo>
                    <a:pt x="36" y="488"/>
                    <a:pt x="96" y="547"/>
                    <a:pt x="155" y="595"/>
                  </a:cubicBezTo>
                  <a:cubicBezTo>
                    <a:pt x="774" y="952"/>
                    <a:pt x="1489" y="714"/>
                    <a:pt x="2143" y="905"/>
                  </a:cubicBezTo>
                  <a:cubicBezTo>
                    <a:pt x="2363" y="942"/>
                    <a:pt x="2582" y="951"/>
                    <a:pt x="2801" y="951"/>
                  </a:cubicBezTo>
                  <a:cubicBezTo>
                    <a:pt x="2999" y="951"/>
                    <a:pt x="3198" y="944"/>
                    <a:pt x="3395" y="944"/>
                  </a:cubicBezTo>
                  <a:cubicBezTo>
                    <a:pt x="3666" y="944"/>
                    <a:pt x="3935" y="958"/>
                    <a:pt x="4203" y="1024"/>
                  </a:cubicBezTo>
                  <a:cubicBezTo>
                    <a:pt x="4370" y="1071"/>
                    <a:pt x="4525" y="1083"/>
                    <a:pt x="4691" y="1095"/>
                  </a:cubicBezTo>
                  <a:cubicBezTo>
                    <a:pt x="4779" y="1095"/>
                    <a:pt x="4861" y="1106"/>
                    <a:pt x="4941" y="1106"/>
                  </a:cubicBezTo>
                  <a:cubicBezTo>
                    <a:pt x="4981" y="1106"/>
                    <a:pt x="5021" y="1103"/>
                    <a:pt x="5060" y="1095"/>
                  </a:cubicBezTo>
                  <a:lnTo>
                    <a:pt x="7585" y="1095"/>
                  </a:lnTo>
                  <a:cubicBezTo>
                    <a:pt x="7704" y="1095"/>
                    <a:pt x="7799" y="1095"/>
                    <a:pt x="7906" y="1083"/>
                  </a:cubicBezTo>
                  <a:cubicBezTo>
                    <a:pt x="8013" y="1083"/>
                    <a:pt x="8097" y="1071"/>
                    <a:pt x="8204" y="1059"/>
                  </a:cubicBezTo>
                  <a:cubicBezTo>
                    <a:pt x="8302" y="1030"/>
                    <a:pt x="8400" y="1009"/>
                    <a:pt x="8498" y="1009"/>
                  </a:cubicBezTo>
                  <a:cubicBezTo>
                    <a:pt x="8519" y="1009"/>
                    <a:pt x="8540" y="1010"/>
                    <a:pt x="8561" y="1012"/>
                  </a:cubicBezTo>
                  <a:cubicBezTo>
                    <a:pt x="8620" y="1024"/>
                    <a:pt x="8680" y="1024"/>
                    <a:pt x="8739" y="1036"/>
                  </a:cubicBezTo>
                  <a:cubicBezTo>
                    <a:pt x="8799" y="1059"/>
                    <a:pt x="8859" y="1059"/>
                    <a:pt x="8918" y="1059"/>
                  </a:cubicBezTo>
                  <a:cubicBezTo>
                    <a:pt x="9013" y="1059"/>
                    <a:pt x="9097" y="1036"/>
                    <a:pt x="9192" y="1012"/>
                  </a:cubicBezTo>
                  <a:cubicBezTo>
                    <a:pt x="9275" y="964"/>
                    <a:pt x="9335" y="905"/>
                    <a:pt x="9335" y="797"/>
                  </a:cubicBezTo>
                  <a:cubicBezTo>
                    <a:pt x="9097" y="785"/>
                    <a:pt x="9073" y="666"/>
                    <a:pt x="9144" y="476"/>
                  </a:cubicBezTo>
                  <a:cubicBezTo>
                    <a:pt x="8978" y="439"/>
                    <a:pt x="8811" y="427"/>
                    <a:pt x="8645" y="427"/>
                  </a:cubicBezTo>
                  <a:cubicBezTo>
                    <a:pt x="8358" y="427"/>
                    <a:pt x="8070" y="462"/>
                    <a:pt x="7782" y="462"/>
                  </a:cubicBezTo>
                  <a:cubicBezTo>
                    <a:pt x="7701" y="462"/>
                    <a:pt x="7619" y="459"/>
                    <a:pt x="7537" y="452"/>
                  </a:cubicBezTo>
                  <a:cubicBezTo>
                    <a:pt x="7286" y="419"/>
                    <a:pt x="7029" y="344"/>
                    <a:pt x="6770" y="344"/>
                  </a:cubicBezTo>
                  <a:cubicBezTo>
                    <a:pt x="6661" y="344"/>
                    <a:pt x="6551" y="357"/>
                    <a:pt x="6442" y="393"/>
                  </a:cubicBezTo>
                  <a:cubicBezTo>
                    <a:pt x="6394" y="412"/>
                    <a:pt x="6350" y="420"/>
                    <a:pt x="6307" y="420"/>
                  </a:cubicBezTo>
                  <a:cubicBezTo>
                    <a:pt x="6135" y="420"/>
                    <a:pt x="5994" y="288"/>
                    <a:pt x="5822" y="202"/>
                  </a:cubicBezTo>
                  <a:cubicBezTo>
                    <a:pt x="5664" y="187"/>
                    <a:pt x="5508" y="182"/>
                    <a:pt x="5353" y="182"/>
                  </a:cubicBezTo>
                  <a:cubicBezTo>
                    <a:pt x="5145" y="182"/>
                    <a:pt x="4938" y="190"/>
                    <a:pt x="4727" y="190"/>
                  </a:cubicBezTo>
                  <a:cubicBezTo>
                    <a:pt x="4539" y="190"/>
                    <a:pt x="4351" y="207"/>
                    <a:pt x="4165" y="207"/>
                  </a:cubicBezTo>
                  <a:cubicBezTo>
                    <a:pt x="3997" y="207"/>
                    <a:pt x="3831" y="193"/>
                    <a:pt x="3667" y="143"/>
                  </a:cubicBezTo>
                  <a:cubicBezTo>
                    <a:pt x="3624" y="137"/>
                    <a:pt x="3580" y="135"/>
                    <a:pt x="3535" y="135"/>
                  </a:cubicBezTo>
                  <a:cubicBezTo>
                    <a:pt x="3454" y="135"/>
                    <a:pt x="3372" y="141"/>
                    <a:pt x="3291" y="141"/>
                  </a:cubicBezTo>
                  <a:cubicBezTo>
                    <a:pt x="3216" y="141"/>
                    <a:pt x="3142" y="136"/>
                    <a:pt x="3072" y="119"/>
                  </a:cubicBezTo>
                  <a:cubicBezTo>
                    <a:pt x="3042" y="113"/>
                    <a:pt x="3010" y="110"/>
                    <a:pt x="2977" y="110"/>
                  </a:cubicBezTo>
                  <a:cubicBezTo>
                    <a:pt x="2944" y="110"/>
                    <a:pt x="2911" y="113"/>
                    <a:pt x="2882" y="119"/>
                  </a:cubicBezTo>
                  <a:cubicBezTo>
                    <a:pt x="2417" y="83"/>
                    <a:pt x="1953" y="107"/>
                    <a:pt x="1477" y="59"/>
                  </a:cubicBezTo>
                  <a:cubicBezTo>
                    <a:pt x="1251" y="37"/>
                    <a:pt x="1015" y="1"/>
                    <a:pt x="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5"/>
            <p:cNvSpPr/>
            <p:nvPr/>
          </p:nvSpPr>
          <p:spPr>
            <a:xfrm>
              <a:off x="5870075" y="2128075"/>
              <a:ext cx="113125" cy="19075"/>
            </a:xfrm>
            <a:custGeom>
              <a:avLst/>
              <a:gdLst/>
              <a:ahLst/>
              <a:cxnLst/>
              <a:rect l="l" t="t" r="r" b="b"/>
              <a:pathLst>
                <a:path w="4525" h="763" extrusionOk="0">
                  <a:moveTo>
                    <a:pt x="274" y="0"/>
                  </a:moveTo>
                  <a:cubicBezTo>
                    <a:pt x="167" y="119"/>
                    <a:pt x="0" y="227"/>
                    <a:pt x="214" y="405"/>
                  </a:cubicBezTo>
                  <a:cubicBezTo>
                    <a:pt x="345" y="477"/>
                    <a:pt x="488" y="524"/>
                    <a:pt x="655" y="524"/>
                  </a:cubicBezTo>
                  <a:cubicBezTo>
                    <a:pt x="698" y="500"/>
                    <a:pt x="741" y="488"/>
                    <a:pt x="782" y="488"/>
                  </a:cubicBezTo>
                  <a:cubicBezTo>
                    <a:pt x="843" y="488"/>
                    <a:pt x="898" y="515"/>
                    <a:pt x="941" y="572"/>
                  </a:cubicBezTo>
                  <a:cubicBezTo>
                    <a:pt x="1107" y="631"/>
                    <a:pt x="1286" y="608"/>
                    <a:pt x="1465" y="643"/>
                  </a:cubicBezTo>
                  <a:cubicBezTo>
                    <a:pt x="1548" y="655"/>
                    <a:pt x="1631" y="691"/>
                    <a:pt x="1715" y="703"/>
                  </a:cubicBezTo>
                  <a:cubicBezTo>
                    <a:pt x="1762" y="709"/>
                    <a:pt x="1804" y="712"/>
                    <a:pt x="1844" y="712"/>
                  </a:cubicBezTo>
                  <a:cubicBezTo>
                    <a:pt x="1884" y="712"/>
                    <a:pt x="1923" y="709"/>
                    <a:pt x="1965" y="703"/>
                  </a:cubicBezTo>
                  <a:cubicBezTo>
                    <a:pt x="2048" y="691"/>
                    <a:pt x="2131" y="655"/>
                    <a:pt x="2203" y="643"/>
                  </a:cubicBezTo>
                  <a:cubicBezTo>
                    <a:pt x="2250" y="631"/>
                    <a:pt x="2310" y="631"/>
                    <a:pt x="2370" y="631"/>
                  </a:cubicBezTo>
                  <a:cubicBezTo>
                    <a:pt x="2489" y="631"/>
                    <a:pt x="2608" y="655"/>
                    <a:pt x="2727" y="703"/>
                  </a:cubicBezTo>
                  <a:cubicBezTo>
                    <a:pt x="2846" y="750"/>
                    <a:pt x="2953" y="762"/>
                    <a:pt x="3072" y="762"/>
                  </a:cubicBezTo>
                  <a:lnTo>
                    <a:pt x="3393" y="762"/>
                  </a:lnTo>
                  <a:cubicBezTo>
                    <a:pt x="3441" y="762"/>
                    <a:pt x="3501" y="762"/>
                    <a:pt x="3548" y="750"/>
                  </a:cubicBezTo>
                  <a:cubicBezTo>
                    <a:pt x="3608" y="727"/>
                    <a:pt x="3643" y="715"/>
                    <a:pt x="3691" y="703"/>
                  </a:cubicBezTo>
                  <a:cubicBezTo>
                    <a:pt x="3730" y="683"/>
                    <a:pt x="3766" y="674"/>
                    <a:pt x="3804" y="674"/>
                  </a:cubicBezTo>
                  <a:cubicBezTo>
                    <a:pt x="3835" y="674"/>
                    <a:pt x="3868" y="680"/>
                    <a:pt x="3905" y="691"/>
                  </a:cubicBezTo>
                  <a:cubicBezTo>
                    <a:pt x="3941" y="691"/>
                    <a:pt x="3989" y="691"/>
                    <a:pt x="4036" y="655"/>
                  </a:cubicBezTo>
                  <a:cubicBezTo>
                    <a:pt x="4060" y="608"/>
                    <a:pt x="4084" y="572"/>
                    <a:pt x="4084" y="524"/>
                  </a:cubicBezTo>
                  <a:cubicBezTo>
                    <a:pt x="4097" y="497"/>
                    <a:pt x="4107" y="482"/>
                    <a:pt x="4111" y="482"/>
                  </a:cubicBezTo>
                  <a:lnTo>
                    <a:pt x="4111" y="482"/>
                  </a:lnTo>
                  <a:cubicBezTo>
                    <a:pt x="4114" y="482"/>
                    <a:pt x="4113" y="491"/>
                    <a:pt x="4108" y="512"/>
                  </a:cubicBezTo>
                  <a:lnTo>
                    <a:pt x="4108" y="608"/>
                  </a:lnTo>
                  <a:cubicBezTo>
                    <a:pt x="4144" y="655"/>
                    <a:pt x="4179" y="691"/>
                    <a:pt x="4239" y="703"/>
                  </a:cubicBezTo>
                  <a:cubicBezTo>
                    <a:pt x="4310" y="703"/>
                    <a:pt x="4358" y="703"/>
                    <a:pt x="4429" y="667"/>
                  </a:cubicBezTo>
                  <a:cubicBezTo>
                    <a:pt x="4489" y="631"/>
                    <a:pt x="4513" y="572"/>
                    <a:pt x="4525" y="512"/>
                  </a:cubicBezTo>
                  <a:cubicBezTo>
                    <a:pt x="4525" y="429"/>
                    <a:pt x="4513" y="357"/>
                    <a:pt x="4489" y="298"/>
                  </a:cubicBezTo>
                  <a:cubicBezTo>
                    <a:pt x="4394" y="155"/>
                    <a:pt x="4239" y="107"/>
                    <a:pt x="4084" y="107"/>
                  </a:cubicBezTo>
                  <a:cubicBezTo>
                    <a:pt x="3876" y="97"/>
                    <a:pt x="3669" y="94"/>
                    <a:pt x="3462" y="94"/>
                  </a:cubicBezTo>
                  <a:cubicBezTo>
                    <a:pt x="2947" y="94"/>
                    <a:pt x="2433" y="116"/>
                    <a:pt x="1918" y="116"/>
                  </a:cubicBezTo>
                  <a:cubicBezTo>
                    <a:pt x="1419" y="116"/>
                    <a:pt x="919" y="95"/>
                    <a:pt x="417" y="12"/>
                  </a:cubicBezTo>
                  <a:cubicBezTo>
                    <a:pt x="357" y="0"/>
                    <a:pt x="322"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5"/>
            <p:cNvSpPr/>
            <p:nvPr/>
          </p:nvSpPr>
          <p:spPr>
            <a:xfrm>
              <a:off x="6046875" y="2131425"/>
              <a:ext cx="67000" cy="24650"/>
            </a:xfrm>
            <a:custGeom>
              <a:avLst/>
              <a:gdLst/>
              <a:ahLst/>
              <a:cxnLst/>
              <a:rect l="l" t="t" r="r" b="b"/>
              <a:pathLst>
                <a:path w="2680" h="986" extrusionOk="0">
                  <a:moveTo>
                    <a:pt x="545" y="0"/>
                  </a:moveTo>
                  <a:cubicBezTo>
                    <a:pt x="488" y="0"/>
                    <a:pt x="431" y="7"/>
                    <a:pt x="370" y="21"/>
                  </a:cubicBezTo>
                  <a:cubicBezTo>
                    <a:pt x="298" y="152"/>
                    <a:pt x="72" y="33"/>
                    <a:pt x="12" y="212"/>
                  </a:cubicBezTo>
                  <a:cubicBezTo>
                    <a:pt x="0" y="319"/>
                    <a:pt x="36" y="402"/>
                    <a:pt x="96" y="474"/>
                  </a:cubicBezTo>
                  <a:cubicBezTo>
                    <a:pt x="608" y="985"/>
                    <a:pt x="1322" y="628"/>
                    <a:pt x="1894" y="878"/>
                  </a:cubicBezTo>
                  <a:cubicBezTo>
                    <a:pt x="1894" y="890"/>
                    <a:pt x="1905" y="890"/>
                    <a:pt x="1953" y="890"/>
                  </a:cubicBezTo>
                  <a:cubicBezTo>
                    <a:pt x="2001" y="890"/>
                    <a:pt x="2036" y="878"/>
                    <a:pt x="2072" y="855"/>
                  </a:cubicBezTo>
                  <a:cubicBezTo>
                    <a:pt x="2179" y="747"/>
                    <a:pt x="2334" y="747"/>
                    <a:pt x="2453" y="688"/>
                  </a:cubicBezTo>
                  <a:cubicBezTo>
                    <a:pt x="2596" y="628"/>
                    <a:pt x="2679" y="521"/>
                    <a:pt x="2656" y="354"/>
                  </a:cubicBezTo>
                  <a:cubicBezTo>
                    <a:pt x="2620" y="176"/>
                    <a:pt x="2453" y="176"/>
                    <a:pt x="2322" y="176"/>
                  </a:cubicBezTo>
                  <a:cubicBezTo>
                    <a:pt x="2167" y="170"/>
                    <a:pt x="2013" y="170"/>
                    <a:pt x="1859" y="170"/>
                  </a:cubicBezTo>
                  <a:cubicBezTo>
                    <a:pt x="1706" y="170"/>
                    <a:pt x="1554" y="170"/>
                    <a:pt x="1405" y="164"/>
                  </a:cubicBezTo>
                  <a:cubicBezTo>
                    <a:pt x="1320" y="164"/>
                    <a:pt x="1232" y="173"/>
                    <a:pt x="1148" y="173"/>
                  </a:cubicBezTo>
                  <a:cubicBezTo>
                    <a:pt x="1022" y="173"/>
                    <a:pt x="903" y="152"/>
                    <a:pt x="810" y="45"/>
                  </a:cubicBezTo>
                  <a:cubicBezTo>
                    <a:pt x="716" y="16"/>
                    <a:pt x="631" y="0"/>
                    <a:pt x="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5"/>
            <p:cNvSpPr/>
            <p:nvPr/>
          </p:nvSpPr>
          <p:spPr>
            <a:xfrm>
              <a:off x="5793275" y="2124500"/>
              <a:ext cx="78300" cy="18325"/>
            </a:xfrm>
            <a:custGeom>
              <a:avLst/>
              <a:gdLst/>
              <a:ahLst/>
              <a:cxnLst/>
              <a:rect l="l" t="t" r="r" b="b"/>
              <a:pathLst>
                <a:path w="3132" h="733" extrusionOk="0">
                  <a:moveTo>
                    <a:pt x="619" y="12"/>
                  </a:moveTo>
                  <a:cubicBezTo>
                    <a:pt x="512" y="24"/>
                    <a:pt x="417" y="24"/>
                    <a:pt x="286" y="24"/>
                  </a:cubicBezTo>
                  <a:cubicBezTo>
                    <a:pt x="203" y="36"/>
                    <a:pt x="131" y="72"/>
                    <a:pt x="60" y="119"/>
                  </a:cubicBezTo>
                  <a:cubicBezTo>
                    <a:pt x="12" y="155"/>
                    <a:pt x="0" y="215"/>
                    <a:pt x="12" y="274"/>
                  </a:cubicBezTo>
                  <a:cubicBezTo>
                    <a:pt x="36" y="334"/>
                    <a:pt x="72" y="381"/>
                    <a:pt x="119" y="429"/>
                  </a:cubicBezTo>
                  <a:cubicBezTo>
                    <a:pt x="238" y="512"/>
                    <a:pt x="358" y="620"/>
                    <a:pt x="500" y="679"/>
                  </a:cubicBezTo>
                  <a:cubicBezTo>
                    <a:pt x="548" y="697"/>
                    <a:pt x="596" y="706"/>
                    <a:pt x="643" y="706"/>
                  </a:cubicBezTo>
                  <a:cubicBezTo>
                    <a:pt x="691" y="706"/>
                    <a:pt x="739" y="697"/>
                    <a:pt x="786" y="679"/>
                  </a:cubicBezTo>
                  <a:cubicBezTo>
                    <a:pt x="880" y="630"/>
                    <a:pt x="973" y="611"/>
                    <a:pt x="1064" y="611"/>
                  </a:cubicBezTo>
                  <a:cubicBezTo>
                    <a:pt x="1215" y="611"/>
                    <a:pt x="1364" y="663"/>
                    <a:pt x="1512" y="715"/>
                  </a:cubicBezTo>
                  <a:cubicBezTo>
                    <a:pt x="1596" y="727"/>
                    <a:pt x="1673" y="733"/>
                    <a:pt x="1751" y="733"/>
                  </a:cubicBezTo>
                  <a:cubicBezTo>
                    <a:pt x="1828" y="733"/>
                    <a:pt x="1905" y="727"/>
                    <a:pt x="1989" y="715"/>
                  </a:cubicBezTo>
                  <a:cubicBezTo>
                    <a:pt x="2096" y="685"/>
                    <a:pt x="2220" y="664"/>
                    <a:pt x="2340" y="664"/>
                  </a:cubicBezTo>
                  <a:cubicBezTo>
                    <a:pt x="2366" y="664"/>
                    <a:pt x="2392" y="665"/>
                    <a:pt x="2417" y="667"/>
                  </a:cubicBezTo>
                  <a:cubicBezTo>
                    <a:pt x="2477" y="667"/>
                    <a:pt x="2536" y="667"/>
                    <a:pt x="2596" y="655"/>
                  </a:cubicBezTo>
                  <a:cubicBezTo>
                    <a:pt x="2641" y="610"/>
                    <a:pt x="2684" y="594"/>
                    <a:pt x="2727" y="594"/>
                  </a:cubicBezTo>
                  <a:cubicBezTo>
                    <a:pt x="2774" y="594"/>
                    <a:pt x="2820" y="613"/>
                    <a:pt x="2870" y="631"/>
                  </a:cubicBezTo>
                  <a:cubicBezTo>
                    <a:pt x="3001" y="608"/>
                    <a:pt x="3096" y="548"/>
                    <a:pt x="3132" y="417"/>
                  </a:cubicBezTo>
                  <a:cubicBezTo>
                    <a:pt x="3132" y="322"/>
                    <a:pt x="3132" y="239"/>
                    <a:pt x="3060" y="155"/>
                  </a:cubicBezTo>
                  <a:cubicBezTo>
                    <a:pt x="2263" y="0"/>
                    <a:pt x="1441" y="24"/>
                    <a:pt x="6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5"/>
            <p:cNvSpPr/>
            <p:nvPr/>
          </p:nvSpPr>
          <p:spPr>
            <a:xfrm>
              <a:off x="5879900" y="2128075"/>
              <a:ext cx="176225" cy="12475"/>
            </a:xfrm>
            <a:custGeom>
              <a:avLst/>
              <a:gdLst/>
              <a:ahLst/>
              <a:cxnLst/>
              <a:rect l="l" t="t" r="r" b="b"/>
              <a:pathLst>
                <a:path w="7049" h="499" extrusionOk="0">
                  <a:moveTo>
                    <a:pt x="0" y="0"/>
                  </a:moveTo>
                  <a:cubicBezTo>
                    <a:pt x="117" y="139"/>
                    <a:pt x="256" y="166"/>
                    <a:pt x="398" y="166"/>
                  </a:cubicBezTo>
                  <a:cubicBezTo>
                    <a:pt x="488" y="166"/>
                    <a:pt x="579" y="155"/>
                    <a:pt x="667" y="155"/>
                  </a:cubicBezTo>
                  <a:cubicBezTo>
                    <a:pt x="1738" y="155"/>
                    <a:pt x="2810" y="167"/>
                    <a:pt x="3882" y="167"/>
                  </a:cubicBezTo>
                  <a:cubicBezTo>
                    <a:pt x="4001" y="227"/>
                    <a:pt x="4120" y="286"/>
                    <a:pt x="4251" y="310"/>
                  </a:cubicBezTo>
                  <a:cubicBezTo>
                    <a:pt x="4358" y="334"/>
                    <a:pt x="4441" y="334"/>
                    <a:pt x="4548" y="334"/>
                  </a:cubicBezTo>
                  <a:cubicBezTo>
                    <a:pt x="4586" y="330"/>
                    <a:pt x="4623" y="328"/>
                    <a:pt x="4659" y="328"/>
                  </a:cubicBezTo>
                  <a:cubicBezTo>
                    <a:pt x="4838" y="328"/>
                    <a:pt x="4995" y="377"/>
                    <a:pt x="5144" y="477"/>
                  </a:cubicBezTo>
                  <a:cubicBezTo>
                    <a:pt x="5185" y="485"/>
                    <a:pt x="5226" y="499"/>
                    <a:pt x="5267" y="499"/>
                  </a:cubicBezTo>
                  <a:cubicBezTo>
                    <a:pt x="5285" y="499"/>
                    <a:pt x="5304" y="496"/>
                    <a:pt x="5322" y="488"/>
                  </a:cubicBezTo>
                  <a:cubicBezTo>
                    <a:pt x="5424" y="438"/>
                    <a:pt x="5520" y="393"/>
                    <a:pt x="5627" y="393"/>
                  </a:cubicBezTo>
                  <a:cubicBezTo>
                    <a:pt x="5670" y="393"/>
                    <a:pt x="5715" y="400"/>
                    <a:pt x="5763" y="417"/>
                  </a:cubicBezTo>
                  <a:cubicBezTo>
                    <a:pt x="5923" y="446"/>
                    <a:pt x="6089" y="483"/>
                    <a:pt x="6254" y="483"/>
                  </a:cubicBezTo>
                  <a:cubicBezTo>
                    <a:pt x="6432" y="483"/>
                    <a:pt x="6608" y="440"/>
                    <a:pt x="6775" y="298"/>
                  </a:cubicBezTo>
                  <a:cubicBezTo>
                    <a:pt x="6834" y="330"/>
                    <a:pt x="6895" y="360"/>
                    <a:pt x="6945" y="360"/>
                  </a:cubicBezTo>
                  <a:cubicBezTo>
                    <a:pt x="7006" y="360"/>
                    <a:pt x="7049" y="316"/>
                    <a:pt x="7049" y="179"/>
                  </a:cubicBezTo>
                  <a:cubicBezTo>
                    <a:pt x="6846" y="167"/>
                    <a:pt x="6632" y="131"/>
                    <a:pt x="6394" y="107"/>
                  </a:cubicBezTo>
                  <a:cubicBezTo>
                    <a:pt x="5282" y="20"/>
                    <a:pt x="4164" y="5"/>
                    <a:pt x="3044" y="5"/>
                  </a:cubicBezTo>
                  <a:cubicBezTo>
                    <a:pt x="2438" y="5"/>
                    <a:pt x="1830" y="9"/>
                    <a:pt x="1224" y="9"/>
                  </a:cubicBezTo>
                  <a:cubicBezTo>
                    <a:pt x="815" y="9"/>
                    <a:pt x="408" y="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5"/>
            <p:cNvSpPr/>
            <p:nvPr/>
          </p:nvSpPr>
          <p:spPr>
            <a:xfrm>
              <a:off x="5718250" y="2118550"/>
              <a:ext cx="90525" cy="14900"/>
            </a:xfrm>
            <a:custGeom>
              <a:avLst/>
              <a:gdLst/>
              <a:ahLst/>
              <a:cxnLst/>
              <a:rect l="l" t="t" r="r" b="b"/>
              <a:pathLst>
                <a:path w="3621" h="596" extrusionOk="0">
                  <a:moveTo>
                    <a:pt x="1499" y="0"/>
                  </a:moveTo>
                  <a:cubicBezTo>
                    <a:pt x="1196" y="0"/>
                    <a:pt x="892" y="22"/>
                    <a:pt x="592" y="22"/>
                  </a:cubicBezTo>
                  <a:cubicBezTo>
                    <a:pt x="486" y="22"/>
                    <a:pt x="380" y="20"/>
                    <a:pt x="275" y="12"/>
                  </a:cubicBezTo>
                  <a:lnTo>
                    <a:pt x="275" y="12"/>
                  </a:lnTo>
                  <a:cubicBezTo>
                    <a:pt x="1" y="417"/>
                    <a:pt x="406" y="381"/>
                    <a:pt x="584" y="500"/>
                  </a:cubicBezTo>
                  <a:cubicBezTo>
                    <a:pt x="638" y="506"/>
                    <a:pt x="692" y="509"/>
                    <a:pt x="744" y="509"/>
                  </a:cubicBezTo>
                  <a:cubicBezTo>
                    <a:pt x="796" y="509"/>
                    <a:pt x="846" y="506"/>
                    <a:pt x="894" y="500"/>
                  </a:cubicBezTo>
                  <a:cubicBezTo>
                    <a:pt x="987" y="479"/>
                    <a:pt x="1075" y="462"/>
                    <a:pt x="1165" y="462"/>
                  </a:cubicBezTo>
                  <a:cubicBezTo>
                    <a:pt x="1224" y="462"/>
                    <a:pt x="1284" y="469"/>
                    <a:pt x="1346" y="488"/>
                  </a:cubicBezTo>
                  <a:cubicBezTo>
                    <a:pt x="1489" y="512"/>
                    <a:pt x="1632" y="536"/>
                    <a:pt x="1775" y="536"/>
                  </a:cubicBezTo>
                  <a:lnTo>
                    <a:pt x="1942" y="536"/>
                  </a:lnTo>
                  <a:cubicBezTo>
                    <a:pt x="2001" y="548"/>
                    <a:pt x="2049" y="548"/>
                    <a:pt x="2108" y="548"/>
                  </a:cubicBezTo>
                  <a:cubicBezTo>
                    <a:pt x="2227" y="560"/>
                    <a:pt x="2323" y="596"/>
                    <a:pt x="2430" y="596"/>
                  </a:cubicBezTo>
                  <a:cubicBezTo>
                    <a:pt x="2501" y="572"/>
                    <a:pt x="2597" y="560"/>
                    <a:pt x="2668" y="548"/>
                  </a:cubicBezTo>
                  <a:cubicBezTo>
                    <a:pt x="2728" y="536"/>
                    <a:pt x="2775" y="536"/>
                    <a:pt x="2835" y="512"/>
                  </a:cubicBezTo>
                  <a:cubicBezTo>
                    <a:pt x="2918" y="500"/>
                    <a:pt x="3001" y="477"/>
                    <a:pt x="3037" y="393"/>
                  </a:cubicBezTo>
                  <a:lnTo>
                    <a:pt x="3037" y="381"/>
                  </a:lnTo>
                  <a:cubicBezTo>
                    <a:pt x="3083" y="347"/>
                    <a:pt x="3131" y="332"/>
                    <a:pt x="3179" y="332"/>
                  </a:cubicBezTo>
                  <a:cubicBezTo>
                    <a:pt x="3232" y="332"/>
                    <a:pt x="3285" y="350"/>
                    <a:pt x="3335" y="381"/>
                  </a:cubicBezTo>
                  <a:cubicBezTo>
                    <a:pt x="3454" y="381"/>
                    <a:pt x="3561" y="369"/>
                    <a:pt x="3620" y="250"/>
                  </a:cubicBezTo>
                  <a:cubicBezTo>
                    <a:pt x="3436" y="171"/>
                    <a:pt x="3247" y="162"/>
                    <a:pt x="3053" y="162"/>
                  </a:cubicBezTo>
                  <a:cubicBezTo>
                    <a:pt x="2995" y="162"/>
                    <a:pt x="2937" y="163"/>
                    <a:pt x="2879" y="163"/>
                  </a:cubicBezTo>
                  <a:cubicBezTo>
                    <a:pt x="2690" y="163"/>
                    <a:pt x="2497" y="155"/>
                    <a:pt x="2299" y="84"/>
                  </a:cubicBezTo>
                  <a:cubicBezTo>
                    <a:pt x="2035" y="18"/>
                    <a:pt x="1767" y="0"/>
                    <a:pt x="1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5"/>
            <p:cNvSpPr/>
            <p:nvPr/>
          </p:nvSpPr>
          <p:spPr>
            <a:xfrm>
              <a:off x="5710825" y="2117350"/>
              <a:ext cx="65500" cy="6275"/>
            </a:xfrm>
            <a:custGeom>
              <a:avLst/>
              <a:gdLst/>
              <a:ahLst/>
              <a:cxnLst/>
              <a:rect l="l" t="t" r="r" b="b"/>
              <a:pathLst>
                <a:path w="2620" h="251" extrusionOk="0">
                  <a:moveTo>
                    <a:pt x="2251" y="1"/>
                  </a:moveTo>
                  <a:cubicBezTo>
                    <a:pt x="1501" y="13"/>
                    <a:pt x="750" y="13"/>
                    <a:pt x="0" y="24"/>
                  </a:cubicBezTo>
                  <a:cubicBezTo>
                    <a:pt x="12" y="227"/>
                    <a:pt x="155" y="251"/>
                    <a:pt x="298" y="251"/>
                  </a:cubicBezTo>
                  <a:cubicBezTo>
                    <a:pt x="381" y="239"/>
                    <a:pt x="441" y="203"/>
                    <a:pt x="477" y="144"/>
                  </a:cubicBezTo>
                  <a:cubicBezTo>
                    <a:pt x="1191" y="144"/>
                    <a:pt x="1905" y="167"/>
                    <a:pt x="2620" y="167"/>
                  </a:cubicBezTo>
                  <a:cubicBezTo>
                    <a:pt x="2536" y="48"/>
                    <a:pt x="2405" y="24"/>
                    <a:pt x="2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5"/>
            <p:cNvSpPr/>
            <p:nvPr/>
          </p:nvSpPr>
          <p:spPr>
            <a:xfrm>
              <a:off x="6023350" y="2103025"/>
              <a:ext cx="18775" cy="6850"/>
            </a:xfrm>
            <a:custGeom>
              <a:avLst/>
              <a:gdLst/>
              <a:ahLst/>
              <a:cxnLst/>
              <a:rect l="l" t="t" r="r" b="b"/>
              <a:pathLst>
                <a:path w="751" h="274" extrusionOk="0">
                  <a:moveTo>
                    <a:pt x="376" y="1"/>
                  </a:moveTo>
                  <a:cubicBezTo>
                    <a:pt x="248" y="1"/>
                    <a:pt x="121" y="60"/>
                    <a:pt x="1" y="181"/>
                  </a:cubicBezTo>
                  <a:cubicBezTo>
                    <a:pt x="143" y="233"/>
                    <a:pt x="282" y="274"/>
                    <a:pt x="418" y="274"/>
                  </a:cubicBezTo>
                  <a:cubicBezTo>
                    <a:pt x="531" y="274"/>
                    <a:pt x="642" y="245"/>
                    <a:pt x="751" y="169"/>
                  </a:cubicBezTo>
                  <a:cubicBezTo>
                    <a:pt x="628" y="57"/>
                    <a:pt x="501"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5"/>
            <p:cNvSpPr/>
            <p:nvPr/>
          </p:nvSpPr>
          <p:spPr>
            <a:xfrm>
              <a:off x="5708725" y="2107525"/>
              <a:ext cx="25050" cy="7650"/>
            </a:xfrm>
            <a:custGeom>
              <a:avLst/>
              <a:gdLst/>
              <a:ahLst/>
              <a:cxnLst/>
              <a:rect l="l" t="t" r="r" b="b"/>
              <a:pathLst>
                <a:path w="1002" h="306" extrusionOk="0">
                  <a:moveTo>
                    <a:pt x="680" y="1"/>
                  </a:moveTo>
                  <a:cubicBezTo>
                    <a:pt x="527" y="102"/>
                    <a:pt x="363" y="132"/>
                    <a:pt x="200" y="132"/>
                  </a:cubicBezTo>
                  <a:cubicBezTo>
                    <a:pt x="133" y="132"/>
                    <a:pt x="67" y="127"/>
                    <a:pt x="1" y="120"/>
                  </a:cubicBezTo>
                  <a:lnTo>
                    <a:pt x="1" y="120"/>
                  </a:lnTo>
                  <a:cubicBezTo>
                    <a:pt x="176" y="240"/>
                    <a:pt x="344" y="306"/>
                    <a:pt x="511" y="306"/>
                  </a:cubicBezTo>
                  <a:cubicBezTo>
                    <a:pt x="675" y="306"/>
                    <a:pt x="836" y="243"/>
                    <a:pt x="1001" y="108"/>
                  </a:cubicBezTo>
                  <a:cubicBezTo>
                    <a:pt x="894" y="84"/>
                    <a:pt x="787" y="36"/>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5"/>
            <p:cNvSpPr/>
            <p:nvPr/>
          </p:nvSpPr>
          <p:spPr>
            <a:xfrm>
              <a:off x="5743575" y="2107525"/>
              <a:ext cx="22925" cy="3525"/>
            </a:xfrm>
            <a:custGeom>
              <a:avLst/>
              <a:gdLst/>
              <a:ahLst/>
              <a:cxnLst/>
              <a:rect l="l" t="t" r="r" b="b"/>
              <a:pathLst>
                <a:path w="917" h="141" extrusionOk="0">
                  <a:moveTo>
                    <a:pt x="0" y="1"/>
                  </a:moveTo>
                  <a:cubicBezTo>
                    <a:pt x="165" y="80"/>
                    <a:pt x="330" y="141"/>
                    <a:pt x="499" y="141"/>
                  </a:cubicBezTo>
                  <a:cubicBezTo>
                    <a:pt x="635" y="141"/>
                    <a:pt x="774" y="102"/>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5"/>
            <p:cNvSpPr/>
            <p:nvPr/>
          </p:nvSpPr>
          <p:spPr>
            <a:xfrm>
              <a:off x="5869475" y="2127700"/>
              <a:ext cx="7450" cy="13200"/>
            </a:xfrm>
            <a:custGeom>
              <a:avLst/>
              <a:gdLst/>
              <a:ahLst/>
              <a:cxnLst/>
              <a:rect l="l" t="t" r="r" b="b"/>
              <a:pathLst>
                <a:path w="298" h="528" extrusionOk="0">
                  <a:moveTo>
                    <a:pt x="151" y="0"/>
                  </a:moveTo>
                  <a:cubicBezTo>
                    <a:pt x="102" y="0"/>
                    <a:pt x="54" y="9"/>
                    <a:pt x="12" y="27"/>
                  </a:cubicBezTo>
                  <a:lnTo>
                    <a:pt x="12" y="325"/>
                  </a:lnTo>
                  <a:cubicBezTo>
                    <a:pt x="0" y="432"/>
                    <a:pt x="24" y="503"/>
                    <a:pt x="143" y="527"/>
                  </a:cubicBezTo>
                  <a:cubicBezTo>
                    <a:pt x="262" y="527"/>
                    <a:pt x="298" y="444"/>
                    <a:pt x="298" y="349"/>
                  </a:cubicBezTo>
                  <a:cubicBezTo>
                    <a:pt x="131" y="242"/>
                    <a:pt x="286" y="134"/>
                    <a:pt x="298" y="27"/>
                  </a:cubicBezTo>
                  <a:cubicBezTo>
                    <a:pt x="250" y="9"/>
                    <a:pt x="200" y="0"/>
                    <a:pt x="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5"/>
            <p:cNvSpPr/>
            <p:nvPr/>
          </p:nvSpPr>
          <p:spPr>
            <a:xfrm>
              <a:off x="6053125" y="2100100"/>
              <a:ext cx="10450" cy="7450"/>
            </a:xfrm>
            <a:custGeom>
              <a:avLst/>
              <a:gdLst/>
              <a:ahLst/>
              <a:cxnLst/>
              <a:rect l="l" t="t" r="r" b="b"/>
              <a:pathLst>
                <a:path w="418" h="298" extrusionOk="0">
                  <a:moveTo>
                    <a:pt x="1" y="0"/>
                  </a:moveTo>
                  <a:cubicBezTo>
                    <a:pt x="1" y="131"/>
                    <a:pt x="48" y="238"/>
                    <a:pt x="167" y="298"/>
                  </a:cubicBezTo>
                  <a:cubicBezTo>
                    <a:pt x="262" y="286"/>
                    <a:pt x="334" y="286"/>
                    <a:pt x="417" y="274"/>
                  </a:cubicBezTo>
                  <a:cubicBezTo>
                    <a:pt x="358" y="179"/>
                    <a:pt x="322" y="107"/>
                    <a:pt x="274" y="24"/>
                  </a:cubicBezTo>
                  <a:cubicBezTo>
                    <a:pt x="167" y="24"/>
                    <a:pt x="8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5"/>
            <p:cNvSpPr/>
            <p:nvPr/>
          </p:nvSpPr>
          <p:spPr>
            <a:xfrm>
              <a:off x="5704575" y="2118250"/>
              <a:ext cx="14600" cy="10250"/>
            </a:xfrm>
            <a:custGeom>
              <a:avLst/>
              <a:gdLst/>
              <a:ahLst/>
              <a:cxnLst/>
              <a:rect l="l" t="t" r="r" b="b"/>
              <a:pathLst>
                <a:path w="584" h="410" extrusionOk="0">
                  <a:moveTo>
                    <a:pt x="179" y="0"/>
                  </a:moveTo>
                  <a:cubicBezTo>
                    <a:pt x="119" y="48"/>
                    <a:pt x="60" y="84"/>
                    <a:pt x="0" y="131"/>
                  </a:cubicBezTo>
                  <a:cubicBezTo>
                    <a:pt x="95" y="320"/>
                    <a:pt x="192" y="410"/>
                    <a:pt x="290" y="410"/>
                  </a:cubicBezTo>
                  <a:cubicBezTo>
                    <a:pt x="389" y="410"/>
                    <a:pt x="488" y="317"/>
                    <a:pt x="584" y="143"/>
                  </a:cubicBezTo>
                  <a:cubicBezTo>
                    <a:pt x="477" y="96"/>
                    <a:pt x="357" y="48"/>
                    <a:pt x="250" y="12"/>
                  </a:cubicBezTo>
                  <a:lnTo>
                    <a:pt x="215" y="24"/>
                  </a:lnTo>
                  <a:lnTo>
                    <a:pt x="1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5"/>
            <p:cNvSpPr/>
            <p:nvPr/>
          </p:nvSpPr>
          <p:spPr>
            <a:xfrm>
              <a:off x="5704275" y="2108225"/>
              <a:ext cx="3900" cy="2300"/>
            </a:xfrm>
            <a:custGeom>
              <a:avLst/>
              <a:gdLst/>
              <a:ahLst/>
              <a:cxnLst/>
              <a:rect l="l" t="t" r="r" b="b"/>
              <a:pathLst>
                <a:path w="156" h="92" extrusionOk="0">
                  <a:moveTo>
                    <a:pt x="85" y="1"/>
                  </a:moveTo>
                  <a:cubicBezTo>
                    <a:pt x="58" y="1"/>
                    <a:pt x="29" y="28"/>
                    <a:pt x="0" y="80"/>
                  </a:cubicBezTo>
                  <a:cubicBezTo>
                    <a:pt x="60" y="92"/>
                    <a:pt x="119" y="92"/>
                    <a:pt x="155" y="92"/>
                  </a:cubicBezTo>
                  <a:cubicBezTo>
                    <a:pt x="137" y="31"/>
                    <a:pt x="112" y="1"/>
                    <a:pt x="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5"/>
            <p:cNvSpPr/>
            <p:nvPr/>
          </p:nvSpPr>
          <p:spPr>
            <a:xfrm>
              <a:off x="6158800" y="1612900"/>
              <a:ext cx="73550" cy="30825"/>
            </a:xfrm>
            <a:custGeom>
              <a:avLst/>
              <a:gdLst/>
              <a:ahLst/>
              <a:cxnLst/>
              <a:rect l="l" t="t" r="r" b="b"/>
              <a:pathLst>
                <a:path w="2942" h="1233" extrusionOk="0">
                  <a:moveTo>
                    <a:pt x="1388" y="0"/>
                  </a:moveTo>
                  <a:cubicBezTo>
                    <a:pt x="1239" y="0"/>
                    <a:pt x="1091" y="23"/>
                    <a:pt x="941" y="81"/>
                  </a:cubicBezTo>
                  <a:cubicBezTo>
                    <a:pt x="881" y="117"/>
                    <a:pt x="834" y="164"/>
                    <a:pt x="810" y="224"/>
                  </a:cubicBezTo>
                  <a:cubicBezTo>
                    <a:pt x="715" y="593"/>
                    <a:pt x="143" y="414"/>
                    <a:pt x="95" y="843"/>
                  </a:cubicBezTo>
                  <a:cubicBezTo>
                    <a:pt x="48" y="914"/>
                    <a:pt x="0" y="1010"/>
                    <a:pt x="60" y="1117"/>
                  </a:cubicBezTo>
                  <a:lnTo>
                    <a:pt x="631" y="1117"/>
                  </a:lnTo>
                  <a:cubicBezTo>
                    <a:pt x="778" y="1201"/>
                    <a:pt x="919" y="1233"/>
                    <a:pt x="1055" y="1233"/>
                  </a:cubicBezTo>
                  <a:cubicBezTo>
                    <a:pt x="1461" y="1233"/>
                    <a:pt x="1829" y="950"/>
                    <a:pt x="2203" y="914"/>
                  </a:cubicBezTo>
                  <a:cubicBezTo>
                    <a:pt x="2560" y="891"/>
                    <a:pt x="2941" y="831"/>
                    <a:pt x="2905" y="414"/>
                  </a:cubicBezTo>
                  <a:cubicBezTo>
                    <a:pt x="2897" y="99"/>
                    <a:pt x="2674" y="84"/>
                    <a:pt x="2451" y="84"/>
                  </a:cubicBezTo>
                  <a:cubicBezTo>
                    <a:pt x="2429" y="84"/>
                    <a:pt x="2407" y="85"/>
                    <a:pt x="2385" y="85"/>
                  </a:cubicBezTo>
                  <a:cubicBezTo>
                    <a:pt x="2312" y="85"/>
                    <a:pt x="2240" y="83"/>
                    <a:pt x="2179" y="69"/>
                  </a:cubicBezTo>
                  <a:cubicBezTo>
                    <a:pt x="2131" y="69"/>
                    <a:pt x="2084" y="69"/>
                    <a:pt x="2048" y="105"/>
                  </a:cubicBezTo>
                  <a:cubicBezTo>
                    <a:pt x="1822" y="48"/>
                    <a:pt x="1605" y="0"/>
                    <a:pt x="1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5"/>
            <p:cNvSpPr/>
            <p:nvPr/>
          </p:nvSpPr>
          <p:spPr>
            <a:xfrm>
              <a:off x="6174575" y="1612850"/>
              <a:ext cx="62525" cy="33625"/>
            </a:xfrm>
            <a:custGeom>
              <a:avLst/>
              <a:gdLst/>
              <a:ahLst/>
              <a:cxnLst/>
              <a:rect l="l" t="t" r="r" b="b"/>
              <a:pathLst>
                <a:path w="2501" h="1345" extrusionOk="0">
                  <a:moveTo>
                    <a:pt x="1682" y="0"/>
                  </a:moveTo>
                  <a:cubicBezTo>
                    <a:pt x="1592" y="0"/>
                    <a:pt x="1503" y="19"/>
                    <a:pt x="1429" y="107"/>
                  </a:cubicBezTo>
                  <a:cubicBezTo>
                    <a:pt x="1540" y="192"/>
                    <a:pt x="1668" y="204"/>
                    <a:pt x="1802" y="204"/>
                  </a:cubicBezTo>
                  <a:cubicBezTo>
                    <a:pt x="1856" y="204"/>
                    <a:pt x="1910" y="202"/>
                    <a:pt x="1965" y="202"/>
                  </a:cubicBezTo>
                  <a:cubicBezTo>
                    <a:pt x="2096" y="202"/>
                    <a:pt x="2227" y="321"/>
                    <a:pt x="2215" y="488"/>
                  </a:cubicBezTo>
                  <a:cubicBezTo>
                    <a:pt x="2179" y="643"/>
                    <a:pt x="2072" y="738"/>
                    <a:pt x="1917" y="762"/>
                  </a:cubicBezTo>
                  <a:cubicBezTo>
                    <a:pt x="1862" y="768"/>
                    <a:pt x="1807" y="775"/>
                    <a:pt x="1752" y="775"/>
                  </a:cubicBezTo>
                  <a:cubicBezTo>
                    <a:pt x="1712" y="775"/>
                    <a:pt x="1672" y="772"/>
                    <a:pt x="1631" y="762"/>
                  </a:cubicBezTo>
                  <a:cubicBezTo>
                    <a:pt x="1525" y="729"/>
                    <a:pt x="1418" y="700"/>
                    <a:pt x="1320" y="700"/>
                  </a:cubicBezTo>
                  <a:cubicBezTo>
                    <a:pt x="1166" y="700"/>
                    <a:pt x="1033" y="772"/>
                    <a:pt x="953" y="1012"/>
                  </a:cubicBezTo>
                  <a:cubicBezTo>
                    <a:pt x="913" y="1111"/>
                    <a:pt x="807" y="1119"/>
                    <a:pt x="704" y="1119"/>
                  </a:cubicBezTo>
                  <a:cubicBezTo>
                    <a:pt x="684" y="1119"/>
                    <a:pt x="663" y="1119"/>
                    <a:pt x="643" y="1119"/>
                  </a:cubicBezTo>
                  <a:lnTo>
                    <a:pt x="0" y="1119"/>
                  </a:lnTo>
                  <a:cubicBezTo>
                    <a:pt x="12" y="1178"/>
                    <a:pt x="12" y="1238"/>
                    <a:pt x="12" y="1297"/>
                  </a:cubicBezTo>
                  <a:cubicBezTo>
                    <a:pt x="123" y="1332"/>
                    <a:pt x="236" y="1344"/>
                    <a:pt x="348" y="1344"/>
                  </a:cubicBezTo>
                  <a:cubicBezTo>
                    <a:pt x="597" y="1344"/>
                    <a:pt x="848" y="1286"/>
                    <a:pt x="1096" y="1286"/>
                  </a:cubicBezTo>
                  <a:cubicBezTo>
                    <a:pt x="1156" y="1286"/>
                    <a:pt x="1215" y="1289"/>
                    <a:pt x="1274" y="1297"/>
                  </a:cubicBezTo>
                  <a:cubicBezTo>
                    <a:pt x="1306" y="1300"/>
                    <a:pt x="1336" y="1301"/>
                    <a:pt x="1366" y="1301"/>
                  </a:cubicBezTo>
                  <a:cubicBezTo>
                    <a:pt x="1745" y="1301"/>
                    <a:pt x="2009" y="1097"/>
                    <a:pt x="2262" y="821"/>
                  </a:cubicBezTo>
                  <a:cubicBezTo>
                    <a:pt x="2441" y="619"/>
                    <a:pt x="2501" y="404"/>
                    <a:pt x="2393" y="166"/>
                  </a:cubicBezTo>
                  <a:cubicBezTo>
                    <a:pt x="2328" y="28"/>
                    <a:pt x="2222" y="1"/>
                    <a:pt x="2106" y="1"/>
                  </a:cubicBezTo>
                  <a:cubicBezTo>
                    <a:pt x="2032" y="1"/>
                    <a:pt x="1955" y="12"/>
                    <a:pt x="1881" y="12"/>
                  </a:cubicBezTo>
                  <a:cubicBezTo>
                    <a:pt x="1819" y="12"/>
                    <a:pt x="1750" y="0"/>
                    <a:pt x="1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5"/>
            <p:cNvSpPr/>
            <p:nvPr/>
          </p:nvSpPr>
          <p:spPr>
            <a:xfrm>
              <a:off x="6070400" y="1614025"/>
              <a:ext cx="57175" cy="26800"/>
            </a:xfrm>
            <a:custGeom>
              <a:avLst/>
              <a:gdLst/>
              <a:ahLst/>
              <a:cxnLst/>
              <a:rect l="l" t="t" r="r" b="b"/>
              <a:pathLst>
                <a:path w="2287" h="1072" extrusionOk="0">
                  <a:moveTo>
                    <a:pt x="700" y="1"/>
                  </a:moveTo>
                  <a:cubicBezTo>
                    <a:pt x="468" y="1"/>
                    <a:pt x="235" y="17"/>
                    <a:pt x="0" y="60"/>
                  </a:cubicBezTo>
                  <a:cubicBezTo>
                    <a:pt x="0" y="155"/>
                    <a:pt x="12" y="262"/>
                    <a:pt x="12" y="369"/>
                  </a:cubicBezTo>
                  <a:cubicBezTo>
                    <a:pt x="26" y="370"/>
                    <a:pt x="42" y="371"/>
                    <a:pt x="57" y="371"/>
                  </a:cubicBezTo>
                  <a:cubicBezTo>
                    <a:pt x="94" y="371"/>
                    <a:pt x="133" y="369"/>
                    <a:pt x="170" y="369"/>
                  </a:cubicBezTo>
                  <a:cubicBezTo>
                    <a:pt x="308" y="369"/>
                    <a:pt x="419" y="396"/>
                    <a:pt x="298" y="655"/>
                  </a:cubicBezTo>
                  <a:cubicBezTo>
                    <a:pt x="83" y="857"/>
                    <a:pt x="202" y="965"/>
                    <a:pt x="464" y="977"/>
                  </a:cubicBezTo>
                  <a:cubicBezTo>
                    <a:pt x="483" y="978"/>
                    <a:pt x="501" y="979"/>
                    <a:pt x="518" y="979"/>
                  </a:cubicBezTo>
                  <a:cubicBezTo>
                    <a:pt x="901" y="979"/>
                    <a:pt x="996" y="608"/>
                    <a:pt x="1179" y="357"/>
                  </a:cubicBezTo>
                  <a:cubicBezTo>
                    <a:pt x="1429" y="488"/>
                    <a:pt x="1607" y="691"/>
                    <a:pt x="1738" y="929"/>
                  </a:cubicBezTo>
                  <a:cubicBezTo>
                    <a:pt x="1798" y="977"/>
                    <a:pt x="1846" y="1024"/>
                    <a:pt x="1881" y="1072"/>
                  </a:cubicBezTo>
                  <a:cubicBezTo>
                    <a:pt x="1977" y="988"/>
                    <a:pt x="2107" y="1024"/>
                    <a:pt x="2179" y="929"/>
                  </a:cubicBezTo>
                  <a:cubicBezTo>
                    <a:pt x="2286" y="750"/>
                    <a:pt x="2143" y="596"/>
                    <a:pt x="2143" y="417"/>
                  </a:cubicBezTo>
                  <a:cubicBezTo>
                    <a:pt x="2143" y="322"/>
                    <a:pt x="2143" y="238"/>
                    <a:pt x="2131" y="143"/>
                  </a:cubicBezTo>
                  <a:cubicBezTo>
                    <a:pt x="2096" y="84"/>
                    <a:pt x="2072" y="48"/>
                    <a:pt x="2012" y="24"/>
                  </a:cubicBezTo>
                  <a:lnTo>
                    <a:pt x="1738" y="72"/>
                  </a:lnTo>
                  <a:cubicBezTo>
                    <a:pt x="1390" y="36"/>
                    <a:pt x="1045" y="1"/>
                    <a:pt x="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5"/>
            <p:cNvSpPr/>
            <p:nvPr/>
          </p:nvSpPr>
          <p:spPr>
            <a:xfrm>
              <a:off x="6120100" y="1611300"/>
              <a:ext cx="62525" cy="19375"/>
            </a:xfrm>
            <a:custGeom>
              <a:avLst/>
              <a:gdLst/>
              <a:ahLst/>
              <a:cxnLst/>
              <a:rect l="l" t="t" r="r" b="b"/>
              <a:pathLst>
                <a:path w="2501" h="775" extrusionOk="0">
                  <a:moveTo>
                    <a:pt x="1230" y="1"/>
                  </a:moveTo>
                  <a:cubicBezTo>
                    <a:pt x="820" y="1"/>
                    <a:pt x="410" y="45"/>
                    <a:pt x="0" y="133"/>
                  </a:cubicBezTo>
                  <a:cubicBezTo>
                    <a:pt x="0" y="169"/>
                    <a:pt x="24" y="193"/>
                    <a:pt x="36" y="204"/>
                  </a:cubicBezTo>
                  <a:cubicBezTo>
                    <a:pt x="346" y="490"/>
                    <a:pt x="822" y="181"/>
                    <a:pt x="1108" y="526"/>
                  </a:cubicBezTo>
                  <a:cubicBezTo>
                    <a:pt x="1193" y="666"/>
                    <a:pt x="1293" y="775"/>
                    <a:pt x="1422" y="775"/>
                  </a:cubicBezTo>
                  <a:cubicBezTo>
                    <a:pt x="1491" y="775"/>
                    <a:pt x="1568" y="744"/>
                    <a:pt x="1655" y="669"/>
                  </a:cubicBezTo>
                  <a:cubicBezTo>
                    <a:pt x="1822" y="347"/>
                    <a:pt x="2179" y="383"/>
                    <a:pt x="2429" y="228"/>
                  </a:cubicBezTo>
                  <a:lnTo>
                    <a:pt x="2501" y="145"/>
                  </a:lnTo>
                  <a:cubicBezTo>
                    <a:pt x="2077" y="48"/>
                    <a:pt x="1654" y="1"/>
                    <a:pt x="1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5"/>
            <p:cNvSpPr/>
            <p:nvPr/>
          </p:nvSpPr>
          <p:spPr>
            <a:xfrm>
              <a:off x="5690575" y="1611625"/>
              <a:ext cx="41100" cy="14625"/>
            </a:xfrm>
            <a:custGeom>
              <a:avLst/>
              <a:gdLst/>
              <a:ahLst/>
              <a:cxnLst/>
              <a:rect l="l" t="t" r="r" b="b"/>
              <a:pathLst>
                <a:path w="1644" h="585" extrusionOk="0">
                  <a:moveTo>
                    <a:pt x="275" y="1"/>
                  </a:moveTo>
                  <a:cubicBezTo>
                    <a:pt x="1" y="370"/>
                    <a:pt x="1" y="394"/>
                    <a:pt x="429" y="453"/>
                  </a:cubicBezTo>
                  <a:cubicBezTo>
                    <a:pt x="548" y="465"/>
                    <a:pt x="656" y="489"/>
                    <a:pt x="739" y="572"/>
                  </a:cubicBezTo>
                  <a:cubicBezTo>
                    <a:pt x="1025" y="572"/>
                    <a:pt x="1287" y="584"/>
                    <a:pt x="1572" y="584"/>
                  </a:cubicBezTo>
                  <a:cubicBezTo>
                    <a:pt x="1644" y="346"/>
                    <a:pt x="1489" y="227"/>
                    <a:pt x="1322" y="120"/>
                  </a:cubicBezTo>
                  <a:cubicBezTo>
                    <a:pt x="1263" y="108"/>
                    <a:pt x="1191" y="96"/>
                    <a:pt x="1132" y="96"/>
                  </a:cubicBezTo>
                  <a:cubicBezTo>
                    <a:pt x="1091" y="82"/>
                    <a:pt x="1050" y="77"/>
                    <a:pt x="1008" y="77"/>
                  </a:cubicBezTo>
                  <a:cubicBezTo>
                    <a:pt x="893" y="77"/>
                    <a:pt x="776" y="117"/>
                    <a:pt x="666" y="117"/>
                  </a:cubicBezTo>
                  <a:cubicBezTo>
                    <a:pt x="582" y="117"/>
                    <a:pt x="502" y="94"/>
                    <a:pt x="429" y="13"/>
                  </a:cubicBezTo>
                  <a:cubicBezTo>
                    <a:pt x="370" y="13"/>
                    <a:pt x="322"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5"/>
            <p:cNvSpPr/>
            <p:nvPr/>
          </p:nvSpPr>
          <p:spPr>
            <a:xfrm>
              <a:off x="5717375" y="1608375"/>
              <a:ext cx="53600" cy="12050"/>
            </a:xfrm>
            <a:custGeom>
              <a:avLst/>
              <a:gdLst/>
              <a:ahLst/>
              <a:cxnLst/>
              <a:rect l="l" t="t" r="r" b="b"/>
              <a:pathLst>
                <a:path w="2144" h="482" extrusionOk="0">
                  <a:moveTo>
                    <a:pt x="2084" y="0"/>
                  </a:moveTo>
                  <a:cubicBezTo>
                    <a:pt x="1405" y="60"/>
                    <a:pt x="738" y="95"/>
                    <a:pt x="72" y="143"/>
                  </a:cubicBezTo>
                  <a:cubicBezTo>
                    <a:pt x="0" y="191"/>
                    <a:pt x="12" y="238"/>
                    <a:pt x="72" y="286"/>
                  </a:cubicBezTo>
                  <a:lnTo>
                    <a:pt x="203" y="321"/>
                  </a:lnTo>
                  <a:cubicBezTo>
                    <a:pt x="384" y="398"/>
                    <a:pt x="549" y="482"/>
                    <a:pt x="743" y="482"/>
                  </a:cubicBezTo>
                  <a:cubicBezTo>
                    <a:pt x="791" y="482"/>
                    <a:pt x="841" y="476"/>
                    <a:pt x="893" y="464"/>
                  </a:cubicBezTo>
                  <a:cubicBezTo>
                    <a:pt x="929" y="469"/>
                    <a:pt x="964" y="471"/>
                    <a:pt x="999" y="471"/>
                  </a:cubicBezTo>
                  <a:cubicBezTo>
                    <a:pt x="1220" y="471"/>
                    <a:pt x="1427" y="383"/>
                    <a:pt x="1643" y="321"/>
                  </a:cubicBezTo>
                  <a:cubicBezTo>
                    <a:pt x="1739" y="298"/>
                    <a:pt x="1846" y="274"/>
                    <a:pt x="1929" y="250"/>
                  </a:cubicBezTo>
                  <a:cubicBezTo>
                    <a:pt x="1989" y="238"/>
                    <a:pt x="2048" y="202"/>
                    <a:pt x="2096" y="167"/>
                  </a:cubicBezTo>
                  <a:cubicBezTo>
                    <a:pt x="2143" y="95"/>
                    <a:pt x="2143" y="48"/>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5"/>
            <p:cNvSpPr/>
            <p:nvPr/>
          </p:nvSpPr>
          <p:spPr>
            <a:xfrm>
              <a:off x="5948950" y="1612525"/>
              <a:ext cx="25325" cy="17300"/>
            </a:xfrm>
            <a:custGeom>
              <a:avLst/>
              <a:gdLst/>
              <a:ahLst/>
              <a:cxnLst/>
              <a:rect l="l" t="t" r="r" b="b"/>
              <a:pathLst>
                <a:path w="1013" h="692" extrusionOk="0">
                  <a:moveTo>
                    <a:pt x="506" y="1"/>
                  </a:moveTo>
                  <a:cubicBezTo>
                    <a:pt x="337" y="1"/>
                    <a:pt x="167" y="42"/>
                    <a:pt x="0" y="120"/>
                  </a:cubicBezTo>
                  <a:lnTo>
                    <a:pt x="0" y="179"/>
                  </a:lnTo>
                  <a:cubicBezTo>
                    <a:pt x="143" y="358"/>
                    <a:pt x="215" y="572"/>
                    <a:pt x="441" y="691"/>
                  </a:cubicBezTo>
                  <a:cubicBezTo>
                    <a:pt x="524" y="691"/>
                    <a:pt x="631" y="679"/>
                    <a:pt x="619" y="560"/>
                  </a:cubicBezTo>
                  <a:cubicBezTo>
                    <a:pt x="560" y="227"/>
                    <a:pt x="774" y="179"/>
                    <a:pt x="1012" y="132"/>
                  </a:cubicBezTo>
                  <a:cubicBezTo>
                    <a:pt x="846" y="42"/>
                    <a:pt x="676"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5"/>
            <p:cNvSpPr/>
            <p:nvPr/>
          </p:nvSpPr>
          <p:spPr>
            <a:xfrm>
              <a:off x="6070100" y="1611625"/>
              <a:ext cx="43475" cy="4450"/>
            </a:xfrm>
            <a:custGeom>
              <a:avLst/>
              <a:gdLst/>
              <a:ahLst/>
              <a:cxnLst/>
              <a:rect l="l" t="t" r="r" b="b"/>
              <a:pathLst>
                <a:path w="1739" h="178" extrusionOk="0">
                  <a:moveTo>
                    <a:pt x="878" y="1"/>
                  </a:moveTo>
                  <a:cubicBezTo>
                    <a:pt x="590" y="1"/>
                    <a:pt x="298" y="55"/>
                    <a:pt x="0" y="156"/>
                  </a:cubicBezTo>
                  <a:cubicBezTo>
                    <a:pt x="394" y="164"/>
                    <a:pt x="794" y="178"/>
                    <a:pt x="1196" y="178"/>
                  </a:cubicBezTo>
                  <a:cubicBezTo>
                    <a:pt x="1377" y="178"/>
                    <a:pt x="1558" y="175"/>
                    <a:pt x="1738" y="168"/>
                  </a:cubicBezTo>
                  <a:cubicBezTo>
                    <a:pt x="1453" y="55"/>
                    <a:pt x="1167"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5"/>
            <p:cNvSpPr/>
            <p:nvPr/>
          </p:nvSpPr>
          <p:spPr>
            <a:xfrm>
              <a:off x="5561400" y="1622700"/>
              <a:ext cx="28600" cy="11275"/>
            </a:xfrm>
            <a:custGeom>
              <a:avLst/>
              <a:gdLst/>
              <a:ahLst/>
              <a:cxnLst/>
              <a:rect l="l" t="t" r="r" b="b"/>
              <a:pathLst>
                <a:path w="1144" h="451" extrusionOk="0">
                  <a:moveTo>
                    <a:pt x="996" y="0"/>
                  </a:moveTo>
                  <a:cubicBezTo>
                    <a:pt x="634" y="0"/>
                    <a:pt x="326" y="183"/>
                    <a:pt x="0" y="320"/>
                  </a:cubicBezTo>
                  <a:lnTo>
                    <a:pt x="0" y="451"/>
                  </a:lnTo>
                  <a:cubicBezTo>
                    <a:pt x="417" y="368"/>
                    <a:pt x="858" y="391"/>
                    <a:pt x="1143" y="10"/>
                  </a:cubicBezTo>
                  <a:cubicBezTo>
                    <a:pt x="1093" y="3"/>
                    <a:pt x="1044" y="0"/>
                    <a:pt x="9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5"/>
            <p:cNvSpPr/>
            <p:nvPr/>
          </p:nvSpPr>
          <p:spPr>
            <a:xfrm>
              <a:off x="5853400" y="1614325"/>
              <a:ext cx="23825" cy="9125"/>
            </a:xfrm>
            <a:custGeom>
              <a:avLst/>
              <a:gdLst/>
              <a:ahLst/>
              <a:cxnLst/>
              <a:rect l="l" t="t" r="r" b="b"/>
              <a:pathLst>
                <a:path w="953" h="365" extrusionOk="0">
                  <a:moveTo>
                    <a:pt x="941" y="48"/>
                  </a:moveTo>
                  <a:cubicBezTo>
                    <a:pt x="846" y="48"/>
                    <a:pt x="774" y="48"/>
                    <a:pt x="703" y="60"/>
                  </a:cubicBezTo>
                  <a:cubicBezTo>
                    <a:pt x="477" y="107"/>
                    <a:pt x="215" y="0"/>
                    <a:pt x="0" y="286"/>
                  </a:cubicBezTo>
                  <a:cubicBezTo>
                    <a:pt x="34" y="293"/>
                    <a:pt x="64" y="296"/>
                    <a:pt x="92" y="296"/>
                  </a:cubicBezTo>
                  <a:cubicBezTo>
                    <a:pt x="211" y="296"/>
                    <a:pt x="283" y="241"/>
                    <a:pt x="370" y="203"/>
                  </a:cubicBezTo>
                  <a:cubicBezTo>
                    <a:pt x="466" y="319"/>
                    <a:pt x="579" y="364"/>
                    <a:pt x="714" y="364"/>
                  </a:cubicBezTo>
                  <a:cubicBezTo>
                    <a:pt x="745" y="364"/>
                    <a:pt x="777" y="362"/>
                    <a:pt x="810" y="357"/>
                  </a:cubicBezTo>
                  <a:cubicBezTo>
                    <a:pt x="929" y="286"/>
                    <a:pt x="953" y="167"/>
                    <a:pt x="941"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5"/>
            <p:cNvSpPr/>
            <p:nvPr/>
          </p:nvSpPr>
          <p:spPr>
            <a:xfrm>
              <a:off x="5628975" y="1607775"/>
              <a:ext cx="25900" cy="4625"/>
            </a:xfrm>
            <a:custGeom>
              <a:avLst/>
              <a:gdLst/>
              <a:ahLst/>
              <a:cxnLst/>
              <a:rect l="l" t="t" r="r" b="b"/>
              <a:pathLst>
                <a:path w="1036" h="185" extrusionOk="0">
                  <a:moveTo>
                    <a:pt x="484" y="0"/>
                  </a:moveTo>
                  <a:cubicBezTo>
                    <a:pt x="317" y="0"/>
                    <a:pt x="153" y="30"/>
                    <a:pt x="0" y="155"/>
                  </a:cubicBezTo>
                  <a:cubicBezTo>
                    <a:pt x="32" y="152"/>
                    <a:pt x="64" y="150"/>
                    <a:pt x="96" y="150"/>
                  </a:cubicBezTo>
                  <a:cubicBezTo>
                    <a:pt x="257" y="150"/>
                    <a:pt x="421" y="184"/>
                    <a:pt x="582" y="184"/>
                  </a:cubicBezTo>
                  <a:cubicBezTo>
                    <a:pt x="738" y="184"/>
                    <a:pt x="892" y="152"/>
                    <a:pt x="1036" y="24"/>
                  </a:cubicBezTo>
                  <a:lnTo>
                    <a:pt x="1036" y="24"/>
                  </a:lnTo>
                  <a:cubicBezTo>
                    <a:pt x="1010" y="26"/>
                    <a:pt x="983" y="27"/>
                    <a:pt x="956" y="27"/>
                  </a:cubicBezTo>
                  <a:cubicBezTo>
                    <a:pt x="801" y="27"/>
                    <a:pt x="64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5"/>
            <p:cNvSpPr/>
            <p:nvPr/>
          </p:nvSpPr>
          <p:spPr>
            <a:xfrm>
              <a:off x="5701300" y="1611275"/>
              <a:ext cx="17875" cy="7000"/>
            </a:xfrm>
            <a:custGeom>
              <a:avLst/>
              <a:gdLst/>
              <a:ahLst/>
              <a:cxnLst/>
              <a:rect l="l" t="t" r="r" b="b"/>
              <a:pathLst>
                <a:path w="715" h="280" extrusionOk="0">
                  <a:moveTo>
                    <a:pt x="404" y="1"/>
                  </a:moveTo>
                  <a:cubicBezTo>
                    <a:pt x="269" y="1"/>
                    <a:pt x="135" y="24"/>
                    <a:pt x="0" y="51"/>
                  </a:cubicBezTo>
                  <a:cubicBezTo>
                    <a:pt x="10" y="169"/>
                    <a:pt x="53" y="280"/>
                    <a:pt x="169" y="280"/>
                  </a:cubicBezTo>
                  <a:cubicBezTo>
                    <a:pt x="193" y="280"/>
                    <a:pt x="220" y="275"/>
                    <a:pt x="250" y="265"/>
                  </a:cubicBezTo>
                  <a:cubicBezTo>
                    <a:pt x="405" y="229"/>
                    <a:pt x="548" y="182"/>
                    <a:pt x="715" y="182"/>
                  </a:cubicBezTo>
                  <a:lnTo>
                    <a:pt x="715" y="51"/>
                  </a:lnTo>
                  <a:cubicBezTo>
                    <a:pt x="611" y="14"/>
                    <a:pt x="507" y="1"/>
                    <a:pt x="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5"/>
            <p:cNvSpPr/>
            <p:nvPr/>
          </p:nvSpPr>
          <p:spPr>
            <a:xfrm>
              <a:off x="5589975" y="1617275"/>
              <a:ext cx="11325" cy="5775"/>
            </a:xfrm>
            <a:custGeom>
              <a:avLst/>
              <a:gdLst/>
              <a:ahLst/>
              <a:cxnLst/>
              <a:rect l="l" t="t" r="r" b="b"/>
              <a:pathLst>
                <a:path w="453" h="231" extrusionOk="0">
                  <a:moveTo>
                    <a:pt x="283" y="0"/>
                  </a:moveTo>
                  <a:cubicBezTo>
                    <a:pt x="164" y="0"/>
                    <a:pt x="85" y="126"/>
                    <a:pt x="0" y="227"/>
                  </a:cubicBezTo>
                  <a:cubicBezTo>
                    <a:pt x="17" y="230"/>
                    <a:pt x="32" y="231"/>
                    <a:pt x="48" y="231"/>
                  </a:cubicBezTo>
                  <a:cubicBezTo>
                    <a:pt x="193" y="231"/>
                    <a:pt x="313" y="137"/>
                    <a:pt x="453" y="73"/>
                  </a:cubicBezTo>
                  <a:cubicBezTo>
                    <a:pt x="387" y="21"/>
                    <a:pt x="332"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5"/>
            <p:cNvSpPr/>
            <p:nvPr/>
          </p:nvSpPr>
          <p:spPr>
            <a:xfrm>
              <a:off x="5601275" y="1618550"/>
              <a:ext cx="3000" cy="2500"/>
            </a:xfrm>
            <a:custGeom>
              <a:avLst/>
              <a:gdLst/>
              <a:ahLst/>
              <a:cxnLst/>
              <a:rect l="l" t="t" r="r" b="b"/>
              <a:pathLst>
                <a:path w="120" h="100" extrusionOk="0">
                  <a:moveTo>
                    <a:pt x="51" y="1"/>
                  </a:moveTo>
                  <a:cubicBezTo>
                    <a:pt x="31" y="1"/>
                    <a:pt x="13" y="4"/>
                    <a:pt x="1" y="10"/>
                  </a:cubicBezTo>
                  <a:cubicBezTo>
                    <a:pt x="19" y="69"/>
                    <a:pt x="37" y="99"/>
                    <a:pt x="56" y="99"/>
                  </a:cubicBezTo>
                  <a:cubicBezTo>
                    <a:pt x="75" y="99"/>
                    <a:pt x="96" y="69"/>
                    <a:pt x="120" y="10"/>
                  </a:cubicBezTo>
                  <a:cubicBezTo>
                    <a:pt x="96" y="4"/>
                    <a:pt x="72"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5"/>
            <p:cNvSpPr/>
            <p:nvPr/>
          </p:nvSpPr>
          <p:spPr>
            <a:xfrm>
              <a:off x="5769450" y="1608375"/>
              <a:ext cx="3600" cy="4450"/>
            </a:xfrm>
            <a:custGeom>
              <a:avLst/>
              <a:gdLst/>
              <a:ahLst/>
              <a:cxnLst/>
              <a:rect l="l" t="t" r="r" b="b"/>
              <a:pathLst>
                <a:path w="144" h="178" extrusionOk="0">
                  <a:moveTo>
                    <a:pt x="144" y="0"/>
                  </a:moveTo>
                  <a:cubicBezTo>
                    <a:pt x="84" y="12"/>
                    <a:pt x="37" y="12"/>
                    <a:pt x="1" y="12"/>
                  </a:cubicBezTo>
                  <a:lnTo>
                    <a:pt x="1" y="143"/>
                  </a:lnTo>
                  <a:cubicBezTo>
                    <a:pt x="18" y="165"/>
                    <a:pt x="37" y="177"/>
                    <a:pt x="59" y="177"/>
                  </a:cubicBezTo>
                  <a:cubicBezTo>
                    <a:pt x="84" y="177"/>
                    <a:pt x="112" y="162"/>
                    <a:pt x="144" y="131"/>
                  </a:cubicBez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5"/>
            <p:cNvSpPr/>
            <p:nvPr/>
          </p:nvSpPr>
          <p:spPr>
            <a:xfrm>
              <a:off x="6031700" y="2285825"/>
              <a:ext cx="71750" cy="15800"/>
            </a:xfrm>
            <a:custGeom>
              <a:avLst/>
              <a:gdLst/>
              <a:ahLst/>
              <a:cxnLst/>
              <a:rect l="l" t="t" r="r" b="b"/>
              <a:pathLst>
                <a:path w="2870" h="632" extrusionOk="0">
                  <a:moveTo>
                    <a:pt x="429" y="1"/>
                  </a:moveTo>
                  <a:cubicBezTo>
                    <a:pt x="405" y="1"/>
                    <a:pt x="357" y="13"/>
                    <a:pt x="310" y="48"/>
                  </a:cubicBezTo>
                  <a:cubicBezTo>
                    <a:pt x="143" y="108"/>
                    <a:pt x="0" y="167"/>
                    <a:pt x="143" y="370"/>
                  </a:cubicBezTo>
                  <a:cubicBezTo>
                    <a:pt x="953" y="632"/>
                    <a:pt x="1786" y="524"/>
                    <a:pt x="2608" y="584"/>
                  </a:cubicBezTo>
                  <a:cubicBezTo>
                    <a:pt x="2751" y="524"/>
                    <a:pt x="2858" y="417"/>
                    <a:pt x="2870" y="239"/>
                  </a:cubicBezTo>
                  <a:cubicBezTo>
                    <a:pt x="2786" y="108"/>
                    <a:pt x="2680" y="29"/>
                    <a:pt x="2536" y="29"/>
                  </a:cubicBezTo>
                  <a:cubicBezTo>
                    <a:pt x="2495" y="29"/>
                    <a:pt x="2452" y="35"/>
                    <a:pt x="2405" y="48"/>
                  </a:cubicBezTo>
                  <a:cubicBezTo>
                    <a:pt x="2036" y="48"/>
                    <a:pt x="1655" y="36"/>
                    <a:pt x="1274" y="36"/>
                  </a:cubicBezTo>
                  <a:lnTo>
                    <a:pt x="1096" y="36"/>
                  </a:lnTo>
                  <a:cubicBezTo>
                    <a:pt x="1072" y="36"/>
                    <a:pt x="1024" y="36"/>
                    <a:pt x="977" y="13"/>
                  </a:cubicBezTo>
                  <a:lnTo>
                    <a:pt x="715" y="13"/>
                  </a:lnTo>
                  <a:cubicBezTo>
                    <a:pt x="715" y="36"/>
                    <a:pt x="679" y="48"/>
                    <a:pt x="655" y="48"/>
                  </a:cubicBezTo>
                  <a:cubicBezTo>
                    <a:pt x="607" y="48"/>
                    <a:pt x="560" y="36"/>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5"/>
            <p:cNvSpPr/>
            <p:nvPr/>
          </p:nvSpPr>
          <p:spPr>
            <a:xfrm>
              <a:off x="5983775" y="2279625"/>
              <a:ext cx="58650" cy="15600"/>
            </a:xfrm>
            <a:custGeom>
              <a:avLst/>
              <a:gdLst/>
              <a:ahLst/>
              <a:cxnLst/>
              <a:rect l="l" t="t" r="r" b="b"/>
              <a:pathLst>
                <a:path w="2346" h="624" extrusionOk="0">
                  <a:moveTo>
                    <a:pt x="1053" y="0"/>
                  </a:moveTo>
                  <a:cubicBezTo>
                    <a:pt x="815" y="0"/>
                    <a:pt x="583" y="28"/>
                    <a:pt x="358" y="106"/>
                  </a:cubicBezTo>
                  <a:cubicBezTo>
                    <a:pt x="203" y="130"/>
                    <a:pt x="60" y="165"/>
                    <a:pt x="0" y="320"/>
                  </a:cubicBezTo>
                  <a:cubicBezTo>
                    <a:pt x="12" y="403"/>
                    <a:pt x="60" y="463"/>
                    <a:pt x="119" y="499"/>
                  </a:cubicBezTo>
                  <a:cubicBezTo>
                    <a:pt x="399" y="588"/>
                    <a:pt x="682" y="624"/>
                    <a:pt x="965" y="624"/>
                  </a:cubicBezTo>
                  <a:cubicBezTo>
                    <a:pt x="1248" y="624"/>
                    <a:pt x="1530" y="588"/>
                    <a:pt x="1810" y="534"/>
                  </a:cubicBezTo>
                  <a:cubicBezTo>
                    <a:pt x="1965" y="415"/>
                    <a:pt x="2120" y="320"/>
                    <a:pt x="2298" y="296"/>
                  </a:cubicBezTo>
                  <a:lnTo>
                    <a:pt x="2346" y="249"/>
                  </a:lnTo>
                  <a:cubicBezTo>
                    <a:pt x="2209" y="128"/>
                    <a:pt x="2047" y="116"/>
                    <a:pt x="1881" y="116"/>
                  </a:cubicBezTo>
                  <a:cubicBezTo>
                    <a:pt x="1840" y="116"/>
                    <a:pt x="1798" y="117"/>
                    <a:pt x="1756" y="117"/>
                  </a:cubicBezTo>
                  <a:cubicBezTo>
                    <a:pt x="1604" y="117"/>
                    <a:pt x="1453" y="106"/>
                    <a:pt x="1322" y="10"/>
                  </a:cubicBezTo>
                  <a:cubicBezTo>
                    <a:pt x="1231" y="4"/>
                    <a:pt x="1142" y="0"/>
                    <a:pt x="1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5"/>
            <p:cNvSpPr/>
            <p:nvPr/>
          </p:nvSpPr>
          <p:spPr>
            <a:xfrm>
              <a:off x="6029025" y="2247900"/>
              <a:ext cx="64300" cy="15575"/>
            </a:xfrm>
            <a:custGeom>
              <a:avLst/>
              <a:gdLst/>
              <a:ahLst/>
              <a:cxnLst/>
              <a:rect l="l" t="t" r="r" b="b"/>
              <a:pathLst>
                <a:path w="2572" h="623" extrusionOk="0">
                  <a:moveTo>
                    <a:pt x="245" y="1"/>
                  </a:moveTo>
                  <a:cubicBezTo>
                    <a:pt x="193" y="1"/>
                    <a:pt x="144" y="34"/>
                    <a:pt x="95" y="101"/>
                  </a:cubicBezTo>
                  <a:cubicBezTo>
                    <a:pt x="0" y="196"/>
                    <a:pt x="0" y="279"/>
                    <a:pt x="83" y="387"/>
                  </a:cubicBezTo>
                  <a:cubicBezTo>
                    <a:pt x="199" y="401"/>
                    <a:pt x="317" y="404"/>
                    <a:pt x="436" y="404"/>
                  </a:cubicBezTo>
                  <a:cubicBezTo>
                    <a:pt x="531" y="404"/>
                    <a:pt x="627" y="402"/>
                    <a:pt x="723" y="402"/>
                  </a:cubicBezTo>
                  <a:cubicBezTo>
                    <a:pt x="999" y="402"/>
                    <a:pt x="1275" y="419"/>
                    <a:pt x="1536" y="553"/>
                  </a:cubicBezTo>
                  <a:cubicBezTo>
                    <a:pt x="1677" y="607"/>
                    <a:pt x="1822" y="622"/>
                    <a:pt x="1968" y="622"/>
                  </a:cubicBezTo>
                  <a:cubicBezTo>
                    <a:pt x="2144" y="622"/>
                    <a:pt x="2320" y="601"/>
                    <a:pt x="2489" y="601"/>
                  </a:cubicBezTo>
                  <a:cubicBezTo>
                    <a:pt x="2560" y="553"/>
                    <a:pt x="2572" y="494"/>
                    <a:pt x="2536" y="398"/>
                  </a:cubicBezTo>
                  <a:cubicBezTo>
                    <a:pt x="1904" y="332"/>
                    <a:pt x="1293" y="121"/>
                    <a:pt x="664" y="121"/>
                  </a:cubicBezTo>
                  <a:cubicBezTo>
                    <a:pt x="618" y="121"/>
                    <a:pt x="571" y="122"/>
                    <a:pt x="524" y="125"/>
                  </a:cubicBezTo>
                  <a:cubicBezTo>
                    <a:pt x="496" y="132"/>
                    <a:pt x="464" y="172"/>
                    <a:pt x="439" y="172"/>
                  </a:cubicBezTo>
                  <a:cubicBezTo>
                    <a:pt x="423" y="172"/>
                    <a:pt x="410" y="152"/>
                    <a:pt x="405" y="89"/>
                  </a:cubicBezTo>
                  <a:cubicBezTo>
                    <a:pt x="347" y="31"/>
                    <a:pt x="294"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5"/>
            <p:cNvSpPr/>
            <p:nvPr/>
          </p:nvSpPr>
          <p:spPr>
            <a:xfrm>
              <a:off x="6140625" y="2234600"/>
              <a:ext cx="55100" cy="12850"/>
            </a:xfrm>
            <a:custGeom>
              <a:avLst/>
              <a:gdLst/>
              <a:ahLst/>
              <a:cxnLst/>
              <a:rect l="l" t="t" r="r" b="b"/>
              <a:pathLst>
                <a:path w="2204" h="514" extrusionOk="0">
                  <a:moveTo>
                    <a:pt x="207" y="0"/>
                  </a:moveTo>
                  <a:cubicBezTo>
                    <a:pt x="134" y="0"/>
                    <a:pt x="71" y="57"/>
                    <a:pt x="13" y="145"/>
                  </a:cubicBezTo>
                  <a:cubicBezTo>
                    <a:pt x="1" y="216"/>
                    <a:pt x="13" y="276"/>
                    <a:pt x="60" y="335"/>
                  </a:cubicBezTo>
                  <a:cubicBezTo>
                    <a:pt x="120" y="395"/>
                    <a:pt x="168" y="442"/>
                    <a:pt x="227" y="490"/>
                  </a:cubicBezTo>
                  <a:cubicBezTo>
                    <a:pt x="894" y="490"/>
                    <a:pt x="1561" y="490"/>
                    <a:pt x="2204" y="514"/>
                  </a:cubicBezTo>
                  <a:lnTo>
                    <a:pt x="2204" y="383"/>
                  </a:lnTo>
                  <a:cubicBezTo>
                    <a:pt x="2192" y="335"/>
                    <a:pt x="2192" y="299"/>
                    <a:pt x="2168" y="252"/>
                  </a:cubicBezTo>
                  <a:cubicBezTo>
                    <a:pt x="2132" y="252"/>
                    <a:pt x="2096" y="252"/>
                    <a:pt x="2049" y="240"/>
                  </a:cubicBezTo>
                  <a:cubicBezTo>
                    <a:pt x="2049" y="216"/>
                    <a:pt x="2037" y="216"/>
                    <a:pt x="2013" y="204"/>
                  </a:cubicBezTo>
                  <a:cubicBezTo>
                    <a:pt x="2004" y="201"/>
                    <a:pt x="1996" y="200"/>
                    <a:pt x="1988" y="200"/>
                  </a:cubicBezTo>
                  <a:cubicBezTo>
                    <a:pt x="1965" y="200"/>
                    <a:pt x="1945" y="213"/>
                    <a:pt x="1918" y="240"/>
                  </a:cubicBezTo>
                  <a:cubicBezTo>
                    <a:pt x="1918" y="252"/>
                    <a:pt x="1906" y="252"/>
                    <a:pt x="1882" y="264"/>
                  </a:cubicBezTo>
                  <a:cubicBezTo>
                    <a:pt x="1846" y="264"/>
                    <a:pt x="1823" y="252"/>
                    <a:pt x="1787" y="216"/>
                  </a:cubicBezTo>
                  <a:cubicBezTo>
                    <a:pt x="1664" y="173"/>
                    <a:pt x="1541" y="149"/>
                    <a:pt x="1418" y="149"/>
                  </a:cubicBezTo>
                  <a:cubicBezTo>
                    <a:pt x="1303" y="149"/>
                    <a:pt x="1188" y="170"/>
                    <a:pt x="1073" y="216"/>
                  </a:cubicBezTo>
                  <a:cubicBezTo>
                    <a:pt x="1025" y="204"/>
                    <a:pt x="965" y="204"/>
                    <a:pt x="930" y="192"/>
                  </a:cubicBezTo>
                  <a:cubicBezTo>
                    <a:pt x="862" y="151"/>
                    <a:pt x="787" y="145"/>
                    <a:pt x="711" y="145"/>
                  </a:cubicBezTo>
                  <a:cubicBezTo>
                    <a:pt x="677" y="145"/>
                    <a:pt x="643" y="146"/>
                    <a:pt x="610" y="146"/>
                  </a:cubicBezTo>
                  <a:cubicBezTo>
                    <a:pt x="521" y="146"/>
                    <a:pt x="433" y="138"/>
                    <a:pt x="358" y="73"/>
                  </a:cubicBezTo>
                  <a:cubicBezTo>
                    <a:pt x="303" y="23"/>
                    <a:pt x="253"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5"/>
            <p:cNvSpPr/>
            <p:nvPr/>
          </p:nvSpPr>
          <p:spPr>
            <a:xfrm>
              <a:off x="5962050" y="2244875"/>
              <a:ext cx="59550" cy="10925"/>
            </a:xfrm>
            <a:custGeom>
              <a:avLst/>
              <a:gdLst/>
              <a:ahLst/>
              <a:cxnLst/>
              <a:rect l="l" t="t" r="r" b="b"/>
              <a:pathLst>
                <a:path w="2382" h="437" extrusionOk="0">
                  <a:moveTo>
                    <a:pt x="405" y="1"/>
                  </a:moveTo>
                  <a:cubicBezTo>
                    <a:pt x="271" y="1"/>
                    <a:pt x="137" y="18"/>
                    <a:pt x="0" y="67"/>
                  </a:cubicBezTo>
                  <a:cubicBezTo>
                    <a:pt x="48" y="186"/>
                    <a:pt x="155" y="222"/>
                    <a:pt x="250" y="257"/>
                  </a:cubicBezTo>
                  <a:cubicBezTo>
                    <a:pt x="334" y="281"/>
                    <a:pt x="405" y="317"/>
                    <a:pt x="476" y="353"/>
                  </a:cubicBezTo>
                  <a:cubicBezTo>
                    <a:pt x="762" y="377"/>
                    <a:pt x="1048" y="377"/>
                    <a:pt x="1322" y="388"/>
                  </a:cubicBezTo>
                  <a:cubicBezTo>
                    <a:pt x="1447" y="427"/>
                    <a:pt x="1575" y="435"/>
                    <a:pt x="1701" y="435"/>
                  </a:cubicBezTo>
                  <a:cubicBezTo>
                    <a:pt x="1798" y="435"/>
                    <a:pt x="1894" y="430"/>
                    <a:pt x="1989" y="430"/>
                  </a:cubicBezTo>
                  <a:cubicBezTo>
                    <a:pt x="2041" y="430"/>
                    <a:pt x="2093" y="431"/>
                    <a:pt x="2143" y="436"/>
                  </a:cubicBezTo>
                  <a:cubicBezTo>
                    <a:pt x="2274" y="424"/>
                    <a:pt x="2381" y="388"/>
                    <a:pt x="2334" y="222"/>
                  </a:cubicBezTo>
                  <a:cubicBezTo>
                    <a:pt x="2012" y="186"/>
                    <a:pt x="1703" y="91"/>
                    <a:pt x="1369" y="91"/>
                  </a:cubicBezTo>
                  <a:cubicBezTo>
                    <a:pt x="1356" y="91"/>
                    <a:pt x="1343" y="91"/>
                    <a:pt x="1329" y="91"/>
                  </a:cubicBezTo>
                  <a:cubicBezTo>
                    <a:pt x="1016" y="91"/>
                    <a:pt x="713"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5"/>
            <p:cNvSpPr/>
            <p:nvPr/>
          </p:nvSpPr>
          <p:spPr>
            <a:xfrm>
              <a:off x="6115325" y="2290675"/>
              <a:ext cx="56000" cy="14025"/>
            </a:xfrm>
            <a:custGeom>
              <a:avLst/>
              <a:gdLst/>
              <a:ahLst/>
              <a:cxnLst/>
              <a:rect l="l" t="t" r="r" b="b"/>
              <a:pathLst>
                <a:path w="2240" h="561" extrusionOk="0">
                  <a:moveTo>
                    <a:pt x="542" y="0"/>
                  </a:moveTo>
                  <a:cubicBezTo>
                    <a:pt x="453" y="0"/>
                    <a:pt x="364" y="6"/>
                    <a:pt x="275" y="21"/>
                  </a:cubicBezTo>
                  <a:cubicBezTo>
                    <a:pt x="156" y="116"/>
                    <a:pt x="1" y="211"/>
                    <a:pt x="72" y="402"/>
                  </a:cubicBezTo>
                  <a:cubicBezTo>
                    <a:pt x="203" y="526"/>
                    <a:pt x="348" y="561"/>
                    <a:pt x="497" y="561"/>
                  </a:cubicBezTo>
                  <a:cubicBezTo>
                    <a:pt x="620" y="561"/>
                    <a:pt x="746" y="537"/>
                    <a:pt x="870" y="521"/>
                  </a:cubicBezTo>
                  <a:cubicBezTo>
                    <a:pt x="1059" y="496"/>
                    <a:pt x="1252" y="467"/>
                    <a:pt x="1445" y="467"/>
                  </a:cubicBezTo>
                  <a:cubicBezTo>
                    <a:pt x="1615" y="467"/>
                    <a:pt x="1786" y="490"/>
                    <a:pt x="1954" y="557"/>
                  </a:cubicBezTo>
                  <a:cubicBezTo>
                    <a:pt x="2037" y="521"/>
                    <a:pt x="2120" y="497"/>
                    <a:pt x="2204" y="461"/>
                  </a:cubicBezTo>
                  <a:cubicBezTo>
                    <a:pt x="2239" y="354"/>
                    <a:pt x="2180" y="330"/>
                    <a:pt x="2085" y="295"/>
                  </a:cubicBezTo>
                  <a:cubicBezTo>
                    <a:pt x="1834" y="259"/>
                    <a:pt x="1584" y="259"/>
                    <a:pt x="1358" y="104"/>
                  </a:cubicBezTo>
                  <a:cubicBezTo>
                    <a:pt x="1088" y="59"/>
                    <a:pt x="817" y="0"/>
                    <a:pt x="5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5"/>
            <p:cNvSpPr/>
            <p:nvPr/>
          </p:nvSpPr>
          <p:spPr>
            <a:xfrm>
              <a:off x="6107900" y="2257850"/>
              <a:ext cx="25625" cy="8900"/>
            </a:xfrm>
            <a:custGeom>
              <a:avLst/>
              <a:gdLst/>
              <a:ahLst/>
              <a:cxnLst/>
              <a:rect l="l" t="t" r="r" b="b"/>
              <a:pathLst>
                <a:path w="1025" h="356" extrusionOk="0">
                  <a:moveTo>
                    <a:pt x="96" y="0"/>
                  </a:moveTo>
                  <a:cubicBezTo>
                    <a:pt x="0" y="96"/>
                    <a:pt x="0" y="179"/>
                    <a:pt x="96" y="298"/>
                  </a:cubicBezTo>
                  <a:cubicBezTo>
                    <a:pt x="131" y="290"/>
                    <a:pt x="166" y="287"/>
                    <a:pt x="202" y="287"/>
                  </a:cubicBezTo>
                  <a:cubicBezTo>
                    <a:pt x="368" y="287"/>
                    <a:pt x="542" y="355"/>
                    <a:pt x="714" y="355"/>
                  </a:cubicBezTo>
                  <a:cubicBezTo>
                    <a:pt x="794" y="355"/>
                    <a:pt x="874" y="341"/>
                    <a:pt x="953" y="298"/>
                  </a:cubicBezTo>
                  <a:cubicBezTo>
                    <a:pt x="1024" y="203"/>
                    <a:pt x="1024" y="108"/>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5"/>
            <p:cNvSpPr/>
            <p:nvPr/>
          </p:nvSpPr>
          <p:spPr>
            <a:xfrm>
              <a:off x="6167725" y="2296950"/>
              <a:ext cx="25025" cy="8850"/>
            </a:xfrm>
            <a:custGeom>
              <a:avLst/>
              <a:gdLst/>
              <a:ahLst/>
              <a:cxnLst/>
              <a:rect l="l" t="t" r="r" b="b"/>
              <a:pathLst>
                <a:path w="1001" h="354" extrusionOk="0">
                  <a:moveTo>
                    <a:pt x="303" y="0"/>
                  </a:moveTo>
                  <a:cubicBezTo>
                    <a:pt x="199" y="0"/>
                    <a:pt x="96" y="12"/>
                    <a:pt x="0" y="44"/>
                  </a:cubicBezTo>
                  <a:cubicBezTo>
                    <a:pt x="36" y="103"/>
                    <a:pt x="84" y="151"/>
                    <a:pt x="108" y="210"/>
                  </a:cubicBezTo>
                  <a:cubicBezTo>
                    <a:pt x="203" y="258"/>
                    <a:pt x="298" y="306"/>
                    <a:pt x="405" y="330"/>
                  </a:cubicBezTo>
                  <a:cubicBezTo>
                    <a:pt x="620" y="270"/>
                    <a:pt x="858" y="353"/>
                    <a:pt x="1001" y="151"/>
                  </a:cubicBezTo>
                  <a:cubicBezTo>
                    <a:pt x="980" y="151"/>
                    <a:pt x="959" y="151"/>
                    <a:pt x="937" y="151"/>
                  </a:cubicBezTo>
                  <a:cubicBezTo>
                    <a:pt x="808" y="151"/>
                    <a:pt x="664" y="142"/>
                    <a:pt x="572" y="20"/>
                  </a:cubicBezTo>
                  <a:cubicBezTo>
                    <a:pt x="484" y="9"/>
                    <a:pt x="393"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5"/>
            <p:cNvSpPr/>
            <p:nvPr/>
          </p:nvSpPr>
          <p:spPr>
            <a:xfrm>
              <a:off x="6090325" y="2257550"/>
              <a:ext cx="19975" cy="7475"/>
            </a:xfrm>
            <a:custGeom>
              <a:avLst/>
              <a:gdLst/>
              <a:ahLst/>
              <a:cxnLst/>
              <a:rect l="l" t="t" r="r" b="b"/>
              <a:pathLst>
                <a:path w="799" h="299" extrusionOk="0">
                  <a:moveTo>
                    <a:pt x="60" y="1"/>
                  </a:moveTo>
                  <a:lnTo>
                    <a:pt x="60" y="155"/>
                  </a:lnTo>
                  <a:cubicBezTo>
                    <a:pt x="1" y="215"/>
                    <a:pt x="1" y="251"/>
                    <a:pt x="84" y="286"/>
                  </a:cubicBezTo>
                  <a:lnTo>
                    <a:pt x="191" y="286"/>
                  </a:lnTo>
                  <a:cubicBezTo>
                    <a:pt x="191" y="274"/>
                    <a:pt x="227" y="274"/>
                    <a:pt x="263" y="251"/>
                  </a:cubicBezTo>
                  <a:cubicBezTo>
                    <a:pt x="287" y="251"/>
                    <a:pt x="334" y="274"/>
                    <a:pt x="358" y="298"/>
                  </a:cubicBezTo>
                  <a:lnTo>
                    <a:pt x="799" y="298"/>
                  </a:lnTo>
                  <a:lnTo>
                    <a:pt x="799" y="12"/>
                  </a:lnTo>
                  <a:cubicBezTo>
                    <a:pt x="560" y="12"/>
                    <a:pt x="322" y="12"/>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5"/>
            <p:cNvSpPr/>
            <p:nvPr/>
          </p:nvSpPr>
          <p:spPr>
            <a:xfrm>
              <a:off x="5959075" y="2265000"/>
              <a:ext cx="17575" cy="7475"/>
            </a:xfrm>
            <a:custGeom>
              <a:avLst/>
              <a:gdLst/>
              <a:ahLst/>
              <a:cxnLst/>
              <a:rect l="l" t="t" r="r" b="b"/>
              <a:pathLst>
                <a:path w="703" h="299" extrusionOk="0">
                  <a:moveTo>
                    <a:pt x="453" y="0"/>
                  </a:moveTo>
                  <a:cubicBezTo>
                    <a:pt x="298" y="0"/>
                    <a:pt x="155" y="12"/>
                    <a:pt x="0" y="36"/>
                  </a:cubicBezTo>
                  <a:lnTo>
                    <a:pt x="0" y="131"/>
                  </a:lnTo>
                  <a:cubicBezTo>
                    <a:pt x="146" y="210"/>
                    <a:pt x="271" y="299"/>
                    <a:pt x="434" y="299"/>
                  </a:cubicBezTo>
                  <a:cubicBezTo>
                    <a:pt x="444" y="299"/>
                    <a:pt x="454" y="299"/>
                    <a:pt x="464" y="298"/>
                  </a:cubicBezTo>
                  <a:cubicBezTo>
                    <a:pt x="703" y="286"/>
                    <a:pt x="643" y="155"/>
                    <a:pt x="584" y="12"/>
                  </a:cubicBezTo>
                  <a:cubicBezTo>
                    <a:pt x="536" y="12"/>
                    <a:pt x="488" y="12"/>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5"/>
            <p:cNvSpPr/>
            <p:nvPr/>
          </p:nvSpPr>
          <p:spPr>
            <a:xfrm>
              <a:off x="6134800" y="2259875"/>
              <a:ext cx="14200" cy="9025"/>
            </a:xfrm>
            <a:custGeom>
              <a:avLst/>
              <a:gdLst/>
              <a:ahLst/>
              <a:cxnLst/>
              <a:rect l="l" t="t" r="r" b="b"/>
              <a:pathLst>
                <a:path w="568" h="361" extrusionOk="0">
                  <a:moveTo>
                    <a:pt x="121" y="0"/>
                  </a:moveTo>
                  <a:cubicBezTo>
                    <a:pt x="49" y="0"/>
                    <a:pt x="1" y="49"/>
                    <a:pt x="8" y="193"/>
                  </a:cubicBezTo>
                  <a:cubicBezTo>
                    <a:pt x="93" y="300"/>
                    <a:pt x="196" y="360"/>
                    <a:pt x="293" y="360"/>
                  </a:cubicBezTo>
                  <a:cubicBezTo>
                    <a:pt x="358" y="360"/>
                    <a:pt x="420" y="334"/>
                    <a:pt x="472" y="277"/>
                  </a:cubicBezTo>
                  <a:cubicBezTo>
                    <a:pt x="567" y="205"/>
                    <a:pt x="401" y="122"/>
                    <a:pt x="305" y="62"/>
                  </a:cubicBezTo>
                  <a:cubicBezTo>
                    <a:pt x="240" y="27"/>
                    <a:pt x="174" y="0"/>
                    <a:pt x="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5"/>
            <p:cNvSpPr/>
            <p:nvPr/>
          </p:nvSpPr>
          <p:spPr>
            <a:xfrm>
              <a:off x="6016800" y="2250400"/>
              <a:ext cx="14925" cy="7475"/>
            </a:xfrm>
            <a:custGeom>
              <a:avLst/>
              <a:gdLst/>
              <a:ahLst/>
              <a:cxnLst/>
              <a:rect l="l" t="t" r="r" b="b"/>
              <a:pathLst>
                <a:path w="597" h="299" extrusionOk="0">
                  <a:moveTo>
                    <a:pt x="156" y="1"/>
                  </a:moveTo>
                  <a:lnTo>
                    <a:pt x="1" y="167"/>
                  </a:lnTo>
                  <a:cubicBezTo>
                    <a:pt x="1" y="215"/>
                    <a:pt x="13" y="239"/>
                    <a:pt x="25" y="287"/>
                  </a:cubicBezTo>
                  <a:lnTo>
                    <a:pt x="299" y="287"/>
                  </a:lnTo>
                  <a:cubicBezTo>
                    <a:pt x="299" y="275"/>
                    <a:pt x="311" y="275"/>
                    <a:pt x="358" y="251"/>
                  </a:cubicBezTo>
                  <a:cubicBezTo>
                    <a:pt x="382" y="251"/>
                    <a:pt x="430" y="275"/>
                    <a:pt x="453" y="298"/>
                  </a:cubicBezTo>
                  <a:cubicBezTo>
                    <a:pt x="501" y="298"/>
                    <a:pt x="549" y="298"/>
                    <a:pt x="596" y="287"/>
                  </a:cubicBezTo>
                  <a:lnTo>
                    <a:pt x="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5"/>
            <p:cNvSpPr/>
            <p:nvPr/>
          </p:nvSpPr>
          <p:spPr>
            <a:xfrm>
              <a:off x="6056100" y="2283625"/>
              <a:ext cx="8075" cy="6100"/>
            </a:xfrm>
            <a:custGeom>
              <a:avLst/>
              <a:gdLst/>
              <a:ahLst/>
              <a:cxnLst/>
              <a:rect l="l" t="t" r="r" b="b"/>
              <a:pathLst>
                <a:path w="323" h="244" extrusionOk="0">
                  <a:moveTo>
                    <a:pt x="150" y="0"/>
                  </a:moveTo>
                  <a:cubicBezTo>
                    <a:pt x="100" y="0"/>
                    <a:pt x="50" y="28"/>
                    <a:pt x="1" y="89"/>
                  </a:cubicBezTo>
                  <a:cubicBezTo>
                    <a:pt x="60" y="136"/>
                    <a:pt x="108" y="196"/>
                    <a:pt x="167" y="243"/>
                  </a:cubicBezTo>
                  <a:cubicBezTo>
                    <a:pt x="203" y="208"/>
                    <a:pt x="227" y="184"/>
                    <a:pt x="263" y="136"/>
                  </a:cubicBezTo>
                  <a:lnTo>
                    <a:pt x="322" y="101"/>
                  </a:lnTo>
                  <a:cubicBezTo>
                    <a:pt x="265" y="37"/>
                    <a:pt x="207" y="0"/>
                    <a:pt x="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5"/>
            <p:cNvSpPr/>
            <p:nvPr/>
          </p:nvSpPr>
          <p:spPr>
            <a:xfrm>
              <a:off x="6045375" y="2284525"/>
              <a:ext cx="4200" cy="3725"/>
            </a:xfrm>
            <a:custGeom>
              <a:avLst/>
              <a:gdLst/>
              <a:ahLst/>
              <a:cxnLst/>
              <a:rect l="l" t="t" r="r" b="b"/>
              <a:pathLst>
                <a:path w="168" h="149" extrusionOk="0">
                  <a:moveTo>
                    <a:pt x="77" y="0"/>
                  </a:moveTo>
                  <a:cubicBezTo>
                    <a:pt x="49" y="0"/>
                    <a:pt x="24" y="18"/>
                    <a:pt x="1" y="53"/>
                  </a:cubicBezTo>
                  <a:cubicBezTo>
                    <a:pt x="26" y="115"/>
                    <a:pt x="54" y="148"/>
                    <a:pt x="84" y="148"/>
                  </a:cubicBezTo>
                  <a:cubicBezTo>
                    <a:pt x="111" y="148"/>
                    <a:pt x="139" y="121"/>
                    <a:pt x="168" y="65"/>
                  </a:cubicBezTo>
                  <a:cubicBezTo>
                    <a:pt x="137" y="21"/>
                    <a:pt x="106"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5"/>
            <p:cNvSpPr/>
            <p:nvPr/>
          </p:nvSpPr>
          <p:spPr>
            <a:xfrm>
              <a:off x="6064725" y="3025200"/>
              <a:ext cx="132200" cy="19875"/>
            </a:xfrm>
            <a:custGeom>
              <a:avLst/>
              <a:gdLst/>
              <a:ahLst/>
              <a:cxnLst/>
              <a:rect l="l" t="t" r="r" b="b"/>
              <a:pathLst>
                <a:path w="5288" h="795" extrusionOk="0">
                  <a:moveTo>
                    <a:pt x="96" y="1"/>
                  </a:moveTo>
                  <a:cubicBezTo>
                    <a:pt x="1" y="120"/>
                    <a:pt x="13" y="227"/>
                    <a:pt x="108" y="334"/>
                  </a:cubicBezTo>
                  <a:cubicBezTo>
                    <a:pt x="715" y="608"/>
                    <a:pt x="1370" y="477"/>
                    <a:pt x="1989" y="584"/>
                  </a:cubicBezTo>
                  <a:cubicBezTo>
                    <a:pt x="2007" y="566"/>
                    <a:pt x="2028" y="557"/>
                    <a:pt x="2047" y="557"/>
                  </a:cubicBezTo>
                  <a:cubicBezTo>
                    <a:pt x="2067" y="557"/>
                    <a:pt x="2084" y="566"/>
                    <a:pt x="2096" y="584"/>
                  </a:cubicBezTo>
                  <a:cubicBezTo>
                    <a:pt x="2240" y="646"/>
                    <a:pt x="2386" y="662"/>
                    <a:pt x="2533" y="662"/>
                  </a:cubicBezTo>
                  <a:cubicBezTo>
                    <a:pt x="2690" y="662"/>
                    <a:pt x="2848" y="644"/>
                    <a:pt x="3009" y="644"/>
                  </a:cubicBezTo>
                  <a:cubicBezTo>
                    <a:pt x="3073" y="644"/>
                    <a:pt x="3138" y="647"/>
                    <a:pt x="3204" y="656"/>
                  </a:cubicBezTo>
                  <a:cubicBezTo>
                    <a:pt x="3585" y="679"/>
                    <a:pt x="3989" y="727"/>
                    <a:pt x="4382" y="775"/>
                  </a:cubicBezTo>
                  <a:cubicBezTo>
                    <a:pt x="4508" y="789"/>
                    <a:pt x="4642" y="794"/>
                    <a:pt x="4776" y="794"/>
                  </a:cubicBezTo>
                  <a:cubicBezTo>
                    <a:pt x="4872" y="794"/>
                    <a:pt x="4967" y="791"/>
                    <a:pt x="5061" y="786"/>
                  </a:cubicBezTo>
                  <a:cubicBezTo>
                    <a:pt x="5287" y="465"/>
                    <a:pt x="4894" y="560"/>
                    <a:pt x="4823" y="441"/>
                  </a:cubicBez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5"/>
            <p:cNvSpPr/>
            <p:nvPr/>
          </p:nvSpPr>
          <p:spPr>
            <a:xfrm>
              <a:off x="6185275" y="3036200"/>
              <a:ext cx="68800" cy="12850"/>
            </a:xfrm>
            <a:custGeom>
              <a:avLst/>
              <a:gdLst/>
              <a:ahLst/>
              <a:cxnLst/>
              <a:rect l="l" t="t" r="r" b="b"/>
              <a:pathLst>
                <a:path w="2752" h="514" extrusionOk="0">
                  <a:moveTo>
                    <a:pt x="103" y="1"/>
                  </a:moveTo>
                  <a:cubicBezTo>
                    <a:pt x="69" y="1"/>
                    <a:pt x="35" y="1"/>
                    <a:pt x="1" y="1"/>
                  </a:cubicBezTo>
                  <a:cubicBezTo>
                    <a:pt x="96" y="108"/>
                    <a:pt x="191" y="192"/>
                    <a:pt x="287" y="299"/>
                  </a:cubicBezTo>
                  <a:cubicBezTo>
                    <a:pt x="278" y="384"/>
                    <a:pt x="282" y="457"/>
                    <a:pt x="337" y="457"/>
                  </a:cubicBezTo>
                  <a:cubicBezTo>
                    <a:pt x="359" y="457"/>
                    <a:pt x="389" y="445"/>
                    <a:pt x="430" y="418"/>
                  </a:cubicBezTo>
                  <a:cubicBezTo>
                    <a:pt x="489" y="442"/>
                    <a:pt x="537" y="442"/>
                    <a:pt x="584" y="442"/>
                  </a:cubicBezTo>
                  <a:cubicBezTo>
                    <a:pt x="740" y="495"/>
                    <a:pt x="898" y="509"/>
                    <a:pt x="1056" y="509"/>
                  </a:cubicBezTo>
                  <a:cubicBezTo>
                    <a:pt x="1223" y="509"/>
                    <a:pt x="1391" y="494"/>
                    <a:pt x="1557" y="494"/>
                  </a:cubicBezTo>
                  <a:cubicBezTo>
                    <a:pt x="1618" y="494"/>
                    <a:pt x="1679" y="496"/>
                    <a:pt x="1739" y="501"/>
                  </a:cubicBezTo>
                  <a:cubicBezTo>
                    <a:pt x="1793" y="484"/>
                    <a:pt x="1849" y="478"/>
                    <a:pt x="1907" y="478"/>
                  </a:cubicBezTo>
                  <a:cubicBezTo>
                    <a:pt x="2046" y="478"/>
                    <a:pt x="2193" y="513"/>
                    <a:pt x="2331" y="513"/>
                  </a:cubicBezTo>
                  <a:cubicBezTo>
                    <a:pt x="2491" y="513"/>
                    <a:pt x="2639" y="466"/>
                    <a:pt x="2751" y="263"/>
                  </a:cubicBezTo>
                  <a:cubicBezTo>
                    <a:pt x="1868" y="148"/>
                    <a:pt x="996"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5"/>
            <p:cNvSpPr/>
            <p:nvPr/>
          </p:nvSpPr>
          <p:spPr>
            <a:xfrm>
              <a:off x="6227250" y="3042500"/>
              <a:ext cx="58675" cy="8625"/>
            </a:xfrm>
            <a:custGeom>
              <a:avLst/>
              <a:gdLst/>
              <a:ahLst/>
              <a:cxnLst/>
              <a:rect l="l" t="t" r="r" b="b"/>
              <a:pathLst>
                <a:path w="2347" h="345" extrusionOk="0">
                  <a:moveTo>
                    <a:pt x="1254" y="0"/>
                  </a:moveTo>
                  <a:cubicBezTo>
                    <a:pt x="1194" y="0"/>
                    <a:pt x="1133" y="3"/>
                    <a:pt x="1072" y="11"/>
                  </a:cubicBezTo>
                  <a:cubicBezTo>
                    <a:pt x="934" y="160"/>
                    <a:pt x="777" y="192"/>
                    <a:pt x="616" y="192"/>
                  </a:cubicBezTo>
                  <a:cubicBezTo>
                    <a:pt x="490" y="192"/>
                    <a:pt x="362" y="173"/>
                    <a:pt x="238" y="173"/>
                  </a:cubicBezTo>
                  <a:cubicBezTo>
                    <a:pt x="165" y="173"/>
                    <a:pt x="93" y="180"/>
                    <a:pt x="24" y="202"/>
                  </a:cubicBezTo>
                  <a:cubicBezTo>
                    <a:pt x="1" y="261"/>
                    <a:pt x="24" y="285"/>
                    <a:pt x="72" y="297"/>
                  </a:cubicBezTo>
                  <a:cubicBezTo>
                    <a:pt x="298" y="321"/>
                    <a:pt x="536" y="321"/>
                    <a:pt x="763" y="333"/>
                  </a:cubicBezTo>
                  <a:cubicBezTo>
                    <a:pt x="1048" y="333"/>
                    <a:pt x="1322" y="345"/>
                    <a:pt x="1608" y="345"/>
                  </a:cubicBezTo>
                  <a:cubicBezTo>
                    <a:pt x="1858" y="333"/>
                    <a:pt x="2108" y="321"/>
                    <a:pt x="2346" y="309"/>
                  </a:cubicBezTo>
                  <a:cubicBezTo>
                    <a:pt x="2275" y="249"/>
                    <a:pt x="2227" y="202"/>
                    <a:pt x="2156" y="142"/>
                  </a:cubicBezTo>
                  <a:cubicBezTo>
                    <a:pt x="1866" y="92"/>
                    <a:pt x="1567" y="0"/>
                    <a:pt x="1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5"/>
            <p:cNvSpPr/>
            <p:nvPr/>
          </p:nvSpPr>
          <p:spPr>
            <a:xfrm>
              <a:off x="6144500" y="3039225"/>
              <a:ext cx="30100" cy="3875"/>
            </a:xfrm>
            <a:custGeom>
              <a:avLst/>
              <a:gdLst/>
              <a:ahLst/>
              <a:cxnLst/>
              <a:rect l="l" t="t" r="r" b="b"/>
              <a:pathLst>
                <a:path w="1204" h="155" extrusionOk="0">
                  <a:moveTo>
                    <a:pt x="662" y="0"/>
                  </a:moveTo>
                  <a:cubicBezTo>
                    <a:pt x="448" y="0"/>
                    <a:pt x="229" y="41"/>
                    <a:pt x="13" y="47"/>
                  </a:cubicBezTo>
                  <a:cubicBezTo>
                    <a:pt x="1" y="106"/>
                    <a:pt x="25" y="142"/>
                    <a:pt x="84" y="154"/>
                  </a:cubicBezTo>
                  <a:lnTo>
                    <a:pt x="334" y="154"/>
                  </a:lnTo>
                  <a:cubicBezTo>
                    <a:pt x="620" y="154"/>
                    <a:pt x="918" y="142"/>
                    <a:pt x="1203" y="142"/>
                  </a:cubicBezTo>
                  <a:cubicBezTo>
                    <a:pt x="1031" y="31"/>
                    <a:pt x="849"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5"/>
            <p:cNvSpPr/>
            <p:nvPr/>
          </p:nvSpPr>
          <p:spPr>
            <a:xfrm>
              <a:off x="6117125" y="3068650"/>
              <a:ext cx="11325" cy="7175"/>
            </a:xfrm>
            <a:custGeom>
              <a:avLst/>
              <a:gdLst/>
              <a:ahLst/>
              <a:cxnLst/>
              <a:rect l="l" t="t" r="r" b="b"/>
              <a:pathLst>
                <a:path w="453" h="287" extrusionOk="0">
                  <a:moveTo>
                    <a:pt x="155" y="1"/>
                  </a:moveTo>
                  <a:cubicBezTo>
                    <a:pt x="0" y="96"/>
                    <a:pt x="143" y="191"/>
                    <a:pt x="155" y="287"/>
                  </a:cubicBezTo>
                  <a:cubicBezTo>
                    <a:pt x="274" y="287"/>
                    <a:pt x="405" y="287"/>
                    <a:pt x="453" y="132"/>
                  </a:cubicBezTo>
                  <a:cubicBezTo>
                    <a:pt x="441" y="108"/>
                    <a:pt x="417" y="84"/>
                    <a:pt x="405" y="61"/>
                  </a:cubicBezTo>
                  <a:cubicBezTo>
                    <a:pt x="358" y="49"/>
                    <a:pt x="310" y="37"/>
                    <a:pt x="274" y="1"/>
                  </a:cubicBezTo>
                  <a:cubicBezTo>
                    <a:pt x="256" y="7"/>
                    <a:pt x="238" y="10"/>
                    <a:pt x="219" y="10"/>
                  </a:cubicBezTo>
                  <a:cubicBezTo>
                    <a:pt x="200" y="10"/>
                    <a:pt x="179" y="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5"/>
            <p:cNvSpPr/>
            <p:nvPr/>
          </p:nvSpPr>
          <p:spPr>
            <a:xfrm>
              <a:off x="5837925" y="2296800"/>
              <a:ext cx="130400" cy="25675"/>
            </a:xfrm>
            <a:custGeom>
              <a:avLst/>
              <a:gdLst/>
              <a:ahLst/>
              <a:cxnLst/>
              <a:rect l="l" t="t" r="r" b="b"/>
              <a:pathLst>
                <a:path w="5216" h="1027" extrusionOk="0">
                  <a:moveTo>
                    <a:pt x="2805" y="0"/>
                  </a:moveTo>
                  <a:cubicBezTo>
                    <a:pt x="2588" y="0"/>
                    <a:pt x="2369" y="34"/>
                    <a:pt x="2153" y="34"/>
                  </a:cubicBezTo>
                  <a:cubicBezTo>
                    <a:pt x="2098" y="34"/>
                    <a:pt x="2043" y="31"/>
                    <a:pt x="1989" y="26"/>
                  </a:cubicBezTo>
                  <a:cubicBezTo>
                    <a:pt x="1870" y="152"/>
                    <a:pt x="1729" y="172"/>
                    <a:pt x="1585" y="172"/>
                  </a:cubicBezTo>
                  <a:cubicBezTo>
                    <a:pt x="1517" y="172"/>
                    <a:pt x="1449" y="167"/>
                    <a:pt x="1382" y="167"/>
                  </a:cubicBezTo>
                  <a:cubicBezTo>
                    <a:pt x="1362" y="167"/>
                    <a:pt x="1342" y="168"/>
                    <a:pt x="1322" y="169"/>
                  </a:cubicBezTo>
                  <a:cubicBezTo>
                    <a:pt x="1253" y="173"/>
                    <a:pt x="1183" y="175"/>
                    <a:pt x="1113" y="175"/>
                  </a:cubicBezTo>
                  <a:cubicBezTo>
                    <a:pt x="987" y="175"/>
                    <a:pt x="860" y="170"/>
                    <a:pt x="733" y="170"/>
                  </a:cubicBezTo>
                  <a:cubicBezTo>
                    <a:pt x="567" y="170"/>
                    <a:pt x="402" y="178"/>
                    <a:pt x="238" y="216"/>
                  </a:cubicBezTo>
                  <a:cubicBezTo>
                    <a:pt x="119" y="264"/>
                    <a:pt x="60" y="347"/>
                    <a:pt x="0" y="455"/>
                  </a:cubicBezTo>
                  <a:lnTo>
                    <a:pt x="0" y="609"/>
                  </a:lnTo>
                  <a:cubicBezTo>
                    <a:pt x="143" y="764"/>
                    <a:pt x="369" y="728"/>
                    <a:pt x="560" y="740"/>
                  </a:cubicBezTo>
                  <a:cubicBezTo>
                    <a:pt x="625" y="740"/>
                    <a:pt x="694" y="734"/>
                    <a:pt x="764" y="734"/>
                  </a:cubicBezTo>
                  <a:cubicBezTo>
                    <a:pt x="885" y="734"/>
                    <a:pt x="1005" y="753"/>
                    <a:pt x="1096" y="859"/>
                  </a:cubicBezTo>
                  <a:cubicBezTo>
                    <a:pt x="1262" y="919"/>
                    <a:pt x="1405" y="967"/>
                    <a:pt x="1572" y="1026"/>
                  </a:cubicBezTo>
                  <a:cubicBezTo>
                    <a:pt x="1673" y="948"/>
                    <a:pt x="1775" y="895"/>
                    <a:pt x="1883" y="895"/>
                  </a:cubicBezTo>
                  <a:cubicBezTo>
                    <a:pt x="1940" y="895"/>
                    <a:pt x="1999" y="910"/>
                    <a:pt x="2060" y="943"/>
                  </a:cubicBezTo>
                  <a:cubicBezTo>
                    <a:pt x="2143" y="967"/>
                    <a:pt x="2215" y="990"/>
                    <a:pt x="2286" y="1002"/>
                  </a:cubicBezTo>
                  <a:cubicBezTo>
                    <a:pt x="2473" y="909"/>
                    <a:pt x="2669" y="767"/>
                    <a:pt x="2866" y="767"/>
                  </a:cubicBezTo>
                  <a:cubicBezTo>
                    <a:pt x="2994" y="767"/>
                    <a:pt x="3123" y="828"/>
                    <a:pt x="3251" y="1002"/>
                  </a:cubicBezTo>
                  <a:cubicBezTo>
                    <a:pt x="3417" y="1026"/>
                    <a:pt x="3560" y="1026"/>
                    <a:pt x="3715" y="1026"/>
                  </a:cubicBezTo>
                  <a:cubicBezTo>
                    <a:pt x="3763" y="990"/>
                    <a:pt x="3786" y="967"/>
                    <a:pt x="3798" y="919"/>
                  </a:cubicBezTo>
                  <a:cubicBezTo>
                    <a:pt x="3831" y="911"/>
                    <a:pt x="3870" y="897"/>
                    <a:pt x="3906" y="897"/>
                  </a:cubicBezTo>
                  <a:cubicBezTo>
                    <a:pt x="3922" y="897"/>
                    <a:pt x="3938" y="900"/>
                    <a:pt x="3953" y="907"/>
                  </a:cubicBezTo>
                  <a:cubicBezTo>
                    <a:pt x="4004" y="911"/>
                    <a:pt x="4054" y="913"/>
                    <a:pt x="4106" y="913"/>
                  </a:cubicBezTo>
                  <a:cubicBezTo>
                    <a:pt x="4328" y="913"/>
                    <a:pt x="4556" y="882"/>
                    <a:pt x="4784" y="882"/>
                  </a:cubicBezTo>
                  <a:cubicBezTo>
                    <a:pt x="4813" y="882"/>
                    <a:pt x="4841" y="882"/>
                    <a:pt x="4870" y="883"/>
                  </a:cubicBezTo>
                  <a:cubicBezTo>
                    <a:pt x="4977" y="871"/>
                    <a:pt x="5072" y="847"/>
                    <a:pt x="5156" y="788"/>
                  </a:cubicBezTo>
                  <a:cubicBezTo>
                    <a:pt x="5203" y="728"/>
                    <a:pt x="5215" y="669"/>
                    <a:pt x="5215" y="586"/>
                  </a:cubicBezTo>
                  <a:cubicBezTo>
                    <a:pt x="5203" y="514"/>
                    <a:pt x="5180" y="455"/>
                    <a:pt x="5120" y="407"/>
                  </a:cubicBezTo>
                  <a:cubicBezTo>
                    <a:pt x="5001" y="324"/>
                    <a:pt x="4846" y="324"/>
                    <a:pt x="4715" y="324"/>
                  </a:cubicBezTo>
                  <a:cubicBezTo>
                    <a:pt x="4525" y="300"/>
                    <a:pt x="4310" y="336"/>
                    <a:pt x="4120" y="276"/>
                  </a:cubicBezTo>
                  <a:cubicBezTo>
                    <a:pt x="3863" y="289"/>
                    <a:pt x="3599" y="304"/>
                    <a:pt x="3334" y="304"/>
                  </a:cubicBezTo>
                  <a:cubicBezTo>
                    <a:pt x="3095" y="304"/>
                    <a:pt x="2856" y="292"/>
                    <a:pt x="2620" y="252"/>
                  </a:cubicBezTo>
                  <a:cubicBezTo>
                    <a:pt x="2606" y="248"/>
                    <a:pt x="2592" y="246"/>
                    <a:pt x="2578" y="246"/>
                  </a:cubicBezTo>
                  <a:cubicBezTo>
                    <a:pt x="2554" y="246"/>
                    <a:pt x="2530" y="251"/>
                    <a:pt x="2509" y="251"/>
                  </a:cubicBezTo>
                  <a:cubicBezTo>
                    <a:pt x="2481" y="251"/>
                    <a:pt x="2457" y="243"/>
                    <a:pt x="2441" y="205"/>
                  </a:cubicBezTo>
                  <a:lnTo>
                    <a:pt x="2441" y="205"/>
                  </a:lnTo>
                  <a:cubicBezTo>
                    <a:pt x="2483" y="240"/>
                    <a:pt x="2533" y="243"/>
                    <a:pt x="2585" y="243"/>
                  </a:cubicBezTo>
                  <a:cubicBezTo>
                    <a:pt x="2596" y="243"/>
                    <a:pt x="2606" y="243"/>
                    <a:pt x="2617" y="243"/>
                  </a:cubicBezTo>
                  <a:cubicBezTo>
                    <a:pt x="2659" y="243"/>
                    <a:pt x="2701" y="245"/>
                    <a:pt x="2739" y="264"/>
                  </a:cubicBezTo>
                  <a:cubicBezTo>
                    <a:pt x="2845" y="264"/>
                    <a:pt x="2953" y="278"/>
                    <a:pt x="3058" y="278"/>
                  </a:cubicBezTo>
                  <a:cubicBezTo>
                    <a:pt x="3190" y="278"/>
                    <a:pt x="3317" y="256"/>
                    <a:pt x="3429" y="157"/>
                  </a:cubicBezTo>
                  <a:cubicBezTo>
                    <a:pt x="3226" y="32"/>
                    <a:pt x="3016" y="0"/>
                    <a:pt x="2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5"/>
            <p:cNvSpPr/>
            <p:nvPr/>
          </p:nvSpPr>
          <p:spPr>
            <a:xfrm>
              <a:off x="5857875" y="2328875"/>
              <a:ext cx="150325" cy="19725"/>
            </a:xfrm>
            <a:custGeom>
              <a:avLst/>
              <a:gdLst/>
              <a:ahLst/>
              <a:cxnLst/>
              <a:rect l="l" t="t" r="r" b="b"/>
              <a:pathLst>
                <a:path w="6013" h="789" extrusionOk="0">
                  <a:moveTo>
                    <a:pt x="561" y="1"/>
                  </a:moveTo>
                  <a:cubicBezTo>
                    <a:pt x="387" y="1"/>
                    <a:pt x="212" y="12"/>
                    <a:pt x="36" y="41"/>
                  </a:cubicBezTo>
                  <a:cubicBezTo>
                    <a:pt x="0" y="243"/>
                    <a:pt x="119" y="362"/>
                    <a:pt x="286" y="434"/>
                  </a:cubicBezTo>
                  <a:cubicBezTo>
                    <a:pt x="1249" y="584"/>
                    <a:pt x="2211" y="788"/>
                    <a:pt x="3182" y="788"/>
                  </a:cubicBezTo>
                  <a:cubicBezTo>
                    <a:pt x="3592" y="788"/>
                    <a:pt x="4004" y="752"/>
                    <a:pt x="4417" y="660"/>
                  </a:cubicBezTo>
                  <a:cubicBezTo>
                    <a:pt x="4489" y="666"/>
                    <a:pt x="4562" y="668"/>
                    <a:pt x="4634" y="668"/>
                  </a:cubicBezTo>
                  <a:cubicBezTo>
                    <a:pt x="4796" y="668"/>
                    <a:pt x="4959" y="657"/>
                    <a:pt x="5122" y="657"/>
                  </a:cubicBezTo>
                  <a:cubicBezTo>
                    <a:pt x="5292" y="657"/>
                    <a:pt x="5462" y="669"/>
                    <a:pt x="5632" y="719"/>
                  </a:cubicBezTo>
                  <a:cubicBezTo>
                    <a:pt x="5683" y="738"/>
                    <a:pt x="5737" y="751"/>
                    <a:pt x="5791" y="751"/>
                  </a:cubicBezTo>
                  <a:cubicBezTo>
                    <a:pt x="5838" y="751"/>
                    <a:pt x="5885" y="742"/>
                    <a:pt x="5929" y="719"/>
                  </a:cubicBezTo>
                  <a:cubicBezTo>
                    <a:pt x="6013" y="636"/>
                    <a:pt x="6013" y="553"/>
                    <a:pt x="5906" y="457"/>
                  </a:cubicBezTo>
                  <a:cubicBezTo>
                    <a:pt x="4691" y="255"/>
                    <a:pt x="3453" y="291"/>
                    <a:pt x="2215" y="172"/>
                  </a:cubicBezTo>
                  <a:cubicBezTo>
                    <a:pt x="1662" y="117"/>
                    <a:pt x="1116"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5"/>
            <p:cNvSpPr/>
            <p:nvPr/>
          </p:nvSpPr>
          <p:spPr>
            <a:xfrm>
              <a:off x="5984075" y="2306250"/>
              <a:ext cx="88125" cy="23275"/>
            </a:xfrm>
            <a:custGeom>
              <a:avLst/>
              <a:gdLst/>
              <a:ahLst/>
              <a:cxnLst/>
              <a:rect l="l" t="t" r="r" b="b"/>
              <a:pathLst>
                <a:path w="3525" h="931" extrusionOk="0">
                  <a:moveTo>
                    <a:pt x="2411" y="1"/>
                  </a:moveTo>
                  <a:cubicBezTo>
                    <a:pt x="1988" y="1"/>
                    <a:pt x="1569" y="72"/>
                    <a:pt x="1143" y="72"/>
                  </a:cubicBezTo>
                  <a:cubicBezTo>
                    <a:pt x="1068" y="72"/>
                    <a:pt x="993" y="70"/>
                    <a:pt x="917" y="65"/>
                  </a:cubicBezTo>
                  <a:lnTo>
                    <a:pt x="703" y="65"/>
                  </a:lnTo>
                  <a:cubicBezTo>
                    <a:pt x="689" y="65"/>
                    <a:pt x="675" y="66"/>
                    <a:pt x="662" y="66"/>
                  </a:cubicBezTo>
                  <a:cubicBezTo>
                    <a:pt x="576" y="66"/>
                    <a:pt x="486" y="55"/>
                    <a:pt x="398" y="55"/>
                  </a:cubicBezTo>
                  <a:cubicBezTo>
                    <a:pt x="249" y="55"/>
                    <a:pt x="106" y="86"/>
                    <a:pt x="0" y="255"/>
                  </a:cubicBezTo>
                  <a:cubicBezTo>
                    <a:pt x="12" y="541"/>
                    <a:pt x="405" y="493"/>
                    <a:pt x="429" y="767"/>
                  </a:cubicBezTo>
                  <a:lnTo>
                    <a:pt x="774" y="767"/>
                  </a:lnTo>
                  <a:cubicBezTo>
                    <a:pt x="834" y="672"/>
                    <a:pt x="762" y="529"/>
                    <a:pt x="846" y="434"/>
                  </a:cubicBezTo>
                  <a:lnTo>
                    <a:pt x="846" y="434"/>
                  </a:lnTo>
                  <a:cubicBezTo>
                    <a:pt x="786" y="517"/>
                    <a:pt x="798" y="624"/>
                    <a:pt x="846" y="743"/>
                  </a:cubicBezTo>
                  <a:cubicBezTo>
                    <a:pt x="953" y="767"/>
                    <a:pt x="1072" y="767"/>
                    <a:pt x="1179" y="767"/>
                  </a:cubicBezTo>
                  <a:cubicBezTo>
                    <a:pt x="1357" y="641"/>
                    <a:pt x="1537" y="584"/>
                    <a:pt x="1719" y="584"/>
                  </a:cubicBezTo>
                  <a:cubicBezTo>
                    <a:pt x="1915" y="584"/>
                    <a:pt x="2113" y="650"/>
                    <a:pt x="2310" y="767"/>
                  </a:cubicBezTo>
                  <a:cubicBezTo>
                    <a:pt x="2429" y="880"/>
                    <a:pt x="2548" y="931"/>
                    <a:pt x="2669" y="931"/>
                  </a:cubicBezTo>
                  <a:cubicBezTo>
                    <a:pt x="2789" y="931"/>
                    <a:pt x="2911" y="880"/>
                    <a:pt x="3036" y="791"/>
                  </a:cubicBezTo>
                  <a:cubicBezTo>
                    <a:pt x="3001" y="731"/>
                    <a:pt x="2941" y="708"/>
                    <a:pt x="2870" y="684"/>
                  </a:cubicBezTo>
                  <a:cubicBezTo>
                    <a:pt x="2893" y="636"/>
                    <a:pt x="2932" y="630"/>
                    <a:pt x="2974" y="630"/>
                  </a:cubicBezTo>
                  <a:cubicBezTo>
                    <a:pt x="2988" y="630"/>
                    <a:pt x="3002" y="631"/>
                    <a:pt x="3016" y="631"/>
                  </a:cubicBezTo>
                  <a:cubicBezTo>
                    <a:pt x="3044" y="631"/>
                    <a:pt x="3072" y="628"/>
                    <a:pt x="3096" y="612"/>
                  </a:cubicBezTo>
                  <a:cubicBezTo>
                    <a:pt x="3155" y="600"/>
                    <a:pt x="3215" y="565"/>
                    <a:pt x="3274" y="541"/>
                  </a:cubicBezTo>
                  <a:cubicBezTo>
                    <a:pt x="3394" y="469"/>
                    <a:pt x="3525" y="386"/>
                    <a:pt x="3465" y="208"/>
                  </a:cubicBezTo>
                  <a:cubicBezTo>
                    <a:pt x="3322" y="100"/>
                    <a:pt x="3144" y="65"/>
                    <a:pt x="2965" y="53"/>
                  </a:cubicBezTo>
                  <a:cubicBezTo>
                    <a:pt x="2779" y="14"/>
                    <a:pt x="2594" y="1"/>
                    <a:pt x="2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5"/>
            <p:cNvSpPr/>
            <p:nvPr/>
          </p:nvSpPr>
          <p:spPr>
            <a:xfrm>
              <a:off x="5665875" y="2315350"/>
              <a:ext cx="92900" cy="17175"/>
            </a:xfrm>
            <a:custGeom>
              <a:avLst/>
              <a:gdLst/>
              <a:ahLst/>
              <a:cxnLst/>
              <a:rect l="l" t="t" r="r" b="b"/>
              <a:pathLst>
                <a:path w="3716" h="687" extrusionOk="0">
                  <a:moveTo>
                    <a:pt x="621" y="0"/>
                  </a:moveTo>
                  <a:cubicBezTo>
                    <a:pt x="505" y="0"/>
                    <a:pt x="390" y="3"/>
                    <a:pt x="274" y="10"/>
                  </a:cubicBezTo>
                  <a:cubicBezTo>
                    <a:pt x="108" y="117"/>
                    <a:pt x="0" y="225"/>
                    <a:pt x="203" y="403"/>
                  </a:cubicBezTo>
                  <a:cubicBezTo>
                    <a:pt x="1045" y="604"/>
                    <a:pt x="1887" y="686"/>
                    <a:pt x="2734" y="686"/>
                  </a:cubicBezTo>
                  <a:cubicBezTo>
                    <a:pt x="2989" y="686"/>
                    <a:pt x="3245" y="679"/>
                    <a:pt x="3501" y="665"/>
                  </a:cubicBezTo>
                  <a:cubicBezTo>
                    <a:pt x="3715" y="486"/>
                    <a:pt x="3537" y="379"/>
                    <a:pt x="3418" y="284"/>
                  </a:cubicBezTo>
                  <a:cubicBezTo>
                    <a:pt x="3382" y="236"/>
                    <a:pt x="3322" y="201"/>
                    <a:pt x="3263" y="165"/>
                  </a:cubicBezTo>
                  <a:cubicBezTo>
                    <a:pt x="3237" y="165"/>
                    <a:pt x="3211" y="165"/>
                    <a:pt x="3186" y="165"/>
                  </a:cubicBezTo>
                  <a:cubicBezTo>
                    <a:pt x="2328" y="165"/>
                    <a:pt x="1470"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5"/>
            <p:cNvSpPr/>
            <p:nvPr/>
          </p:nvSpPr>
          <p:spPr>
            <a:xfrm>
              <a:off x="5766475" y="2323025"/>
              <a:ext cx="95875" cy="17900"/>
            </a:xfrm>
            <a:custGeom>
              <a:avLst/>
              <a:gdLst/>
              <a:ahLst/>
              <a:cxnLst/>
              <a:rect l="l" t="t" r="r" b="b"/>
              <a:pathLst>
                <a:path w="3835" h="716" extrusionOk="0">
                  <a:moveTo>
                    <a:pt x="251" y="1"/>
                  </a:moveTo>
                  <a:cubicBezTo>
                    <a:pt x="96" y="96"/>
                    <a:pt x="1" y="203"/>
                    <a:pt x="179" y="370"/>
                  </a:cubicBezTo>
                  <a:cubicBezTo>
                    <a:pt x="1108" y="715"/>
                    <a:pt x="2096" y="703"/>
                    <a:pt x="3061" y="715"/>
                  </a:cubicBezTo>
                  <a:cubicBezTo>
                    <a:pt x="3209" y="694"/>
                    <a:pt x="3358" y="654"/>
                    <a:pt x="3515" y="654"/>
                  </a:cubicBezTo>
                  <a:cubicBezTo>
                    <a:pt x="3534" y="654"/>
                    <a:pt x="3553" y="654"/>
                    <a:pt x="3573" y="656"/>
                  </a:cubicBezTo>
                  <a:cubicBezTo>
                    <a:pt x="3668" y="656"/>
                    <a:pt x="3763" y="632"/>
                    <a:pt x="3835" y="549"/>
                  </a:cubicBezTo>
                  <a:lnTo>
                    <a:pt x="3704" y="287"/>
                  </a:lnTo>
                  <a:cubicBezTo>
                    <a:pt x="2950" y="185"/>
                    <a:pt x="2188" y="100"/>
                    <a:pt x="1417" y="100"/>
                  </a:cubicBezTo>
                  <a:cubicBezTo>
                    <a:pt x="1287" y="100"/>
                    <a:pt x="1156" y="103"/>
                    <a:pt x="1025" y="108"/>
                  </a:cubicBezTo>
                  <a:cubicBezTo>
                    <a:pt x="940" y="66"/>
                    <a:pt x="846" y="63"/>
                    <a:pt x="750" y="63"/>
                  </a:cubicBezTo>
                  <a:cubicBezTo>
                    <a:pt x="738" y="63"/>
                    <a:pt x="726" y="63"/>
                    <a:pt x="714" y="63"/>
                  </a:cubicBezTo>
                  <a:cubicBezTo>
                    <a:pt x="605" y="63"/>
                    <a:pt x="495" y="60"/>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5"/>
            <p:cNvSpPr/>
            <p:nvPr/>
          </p:nvSpPr>
          <p:spPr>
            <a:xfrm>
              <a:off x="6069200" y="2344125"/>
              <a:ext cx="55100" cy="10500"/>
            </a:xfrm>
            <a:custGeom>
              <a:avLst/>
              <a:gdLst/>
              <a:ahLst/>
              <a:cxnLst/>
              <a:rect l="l" t="t" r="r" b="b"/>
              <a:pathLst>
                <a:path w="2204" h="420" extrusionOk="0">
                  <a:moveTo>
                    <a:pt x="1036" y="1"/>
                  </a:moveTo>
                  <a:cubicBezTo>
                    <a:pt x="851" y="1"/>
                    <a:pt x="667" y="26"/>
                    <a:pt x="489" y="26"/>
                  </a:cubicBezTo>
                  <a:cubicBezTo>
                    <a:pt x="358" y="169"/>
                    <a:pt x="84" y="97"/>
                    <a:pt x="0" y="324"/>
                  </a:cubicBezTo>
                  <a:cubicBezTo>
                    <a:pt x="397" y="402"/>
                    <a:pt x="800" y="419"/>
                    <a:pt x="1202" y="419"/>
                  </a:cubicBezTo>
                  <a:cubicBezTo>
                    <a:pt x="1538" y="419"/>
                    <a:pt x="1873" y="407"/>
                    <a:pt x="2203" y="407"/>
                  </a:cubicBezTo>
                  <a:cubicBezTo>
                    <a:pt x="2038" y="287"/>
                    <a:pt x="1856" y="260"/>
                    <a:pt x="1667" y="260"/>
                  </a:cubicBezTo>
                  <a:cubicBezTo>
                    <a:pt x="1509" y="260"/>
                    <a:pt x="1346" y="279"/>
                    <a:pt x="1182" y="279"/>
                  </a:cubicBezTo>
                  <a:cubicBezTo>
                    <a:pt x="1033" y="279"/>
                    <a:pt x="884" y="264"/>
                    <a:pt x="739" y="205"/>
                  </a:cubicBezTo>
                  <a:cubicBezTo>
                    <a:pt x="873" y="138"/>
                    <a:pt x="1004" y="126"/>
                    <a:pt x="1132" y="126"/>
                  </a:cubicBezTo>
                  <a:cubicBezTo>
                    <a:pt x="1203" y="126"/>
                    <a:pt x="1273" y="129"/>
                    <a:pt x="1341" y="129"/>
                  </a:cubicBezTo>
                  <a:cubicBezTo>
                    <a:pt x="1412" y="129"/>
                    <a:pt x="1481" y="125"/>
                    <a:pt x="1548" y="109"/>
                  </a:cubicBezTo>
                  <a:cubicBezTo>
                    <a:pt x="1381" y="23"/>
                    <a:pt x="1209" y="1"/>
                    <a:pt x="1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5"/>
            <p:cNvSpPr/>
            <p:nvPr/>
          </p:nvSpPr>
          <p:spPr>
            <a:xfrm>
              <a:off x="6061150" y="2309875"/>
              <a:ext cx="43500" cy="20275"/>
            </a:xfrm>
            <a:custGeom>
              <a:avLst/>
              <a:gdLst/>
              <a:ahLst/>
              <a:cxnLst/>
              <a:rect l="l" t="t" r="r" b="b"/>
              <a:pathLst>
                <a:path w="1740" h="811" extrusionOk="0">
                  <a:moveTo>
                    <a:pt x="824" y="0"/>
                  </a:moveTo>
                  <a:cubicBezTo>
                    <a:pt x="772" y="0"/>
                    <a:pt x="721" y="15"/>
                    <a:pt x="668" y="51"/>
                  </a:cubicBezTo>
                  <a:cubicBezTo>
                    <a:pt x="632" y="98"/>
                    <a:pt x="620" y="146"/>
                    <a:pt x="608" y="205"/>
                  </a:cubicBezTo>
                  <a:cubicBezTo>
                    <a:pt x="608" y="265"/>
                    <a:pt x="620" y="301"/>
                    <a:pt x="620" y="348"/>
                  </a:cubicBezTo>
                  <a:cubicBezTo>
                    <a:pt x="608" y="396"/>
                    <a:pt x="572" y="420"/>
                    <a:pt x="549" y="455"/>
                  </a:cubicBezTo>
                  <a:cubicBezTo>
                    <a:pt x="537" y="408"/>
                    <a:pt x="513" y="360"/>
                    <a:pt x="489" y="336"/>
                  </a:cubicBezTo>
                  <a:cubicBezTo>
                    <a:pt x="433" y="311"/>
                    <a:pt x="374" y="298"/>
                    <a:pt x="316" y="298"/>
                  </a:cubicBezTo>
                  <a:cubicBezTo>
                    <a:pt x="239" y="298"/>
                    <a:pt x="164" y="320"/>
                    <a:pt x="96" y="360"/>
                  </a:cubicBezTo>
                  <a:lnTo>
                    <a:pt x="72" y="384"/>
                  </a:lnTo>
                  <a:cubicBezTo>
                    <a:pt x="1" y="467"/>
                    <a:pt x="1" y="575"/>
                    <a:pt x="84" y="658"/>
                  </a:cubicBezTo>
                  <a:cubicBezTo>
                    <a:pt x="207" y="770"/>
                    <a:pt x="327" y="811"/>
                    <a:pt x="446" y="811"/>
                  </a:cubicBezTo>
                  <a:cubicBezTo>
                    <a:pt x="617" y="811"/>
                    <a:pt x="785" y="728"/>
                    <a:pt x="953" y="658"/>
                  </a:cubicBezTo>
                  <a:cubicBezTo>
                    <a:pt x="1025" y="598"/>
                    <a:pt x="1025" y="563"/>
                    <a:pt x="965" y="503"/>
                  </a:cubicBezTo>
                  <a:cubicBezTo>
                    <a:pt x="1067" y="376"/>
                    <a:pt x="1196" y="354"/>
                    <a:pt x="1331" y="354"/>
                  </a:cubicBezTo>
                  <a:cubicBezTo>
                    <a:pt x="1401" y="354"/>
                    <a:pt x="1472" y="360"/>
                    <a:pt x="1542" y="360"/>
                  </a:cubicBezTo>
                  <a:cubicBezTo>
                    <a:pt x="1589" y="360"/>
                    <a:pt x="1635" y="357"/>
                    <a:pt x="1680" y="348"/>
                  </a:cubicBezTo>
                  <a:cubicBezTo>
                    <a:pt x="1727" y="301"/>
                    <a:pt x="1739" y="241"/>
                    <a:pt x="1739" y="182"/>
                  </a:cubicBezTo>
                  <a:cubicBezTo>
                    <a:pt x="1678" y="50"/>
                    <a:pt x="1596" y="12"/>
                    <a:pt x="1506" y="12"/>
                  </a:cubicBezTo>
                  <a:cubicBezTo>
                    <a:pt x="1385" y="12"/>
                    <a:pt x="1249" y="81"/>
                    <a:pt x="1127" y="81"/>
                  </a:cubicBezTo>
                  <a:cubicBezTo>
                    <a:pt x="1078" y="81"/>
                    <a:pt x="1032" y="70"/>
                    <a:pt x="989" y="39"/>
                  </a:cubicBezTo>
                  <a:cubicBezTo>
                    <a:pt x="930" y="15"/>
                    <a:pt x="876" y="0"/>
                    <a:pt x="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5"/>
            <p:cNvSpPr/>
            <p:nvPr/>
          </p:nvSpPr>
          <p:spPr>
            <a:xfrm>
              <a:off x="6023350" y="2341325"/>
              <a:ext cx="58075" cy="11200"/>
            </a:xfrm>
            <a:custGeom>
              <a:avLst/>
              <a:gdLst/>
              <a:ahLst/>
              <a:cxnLst/>
              <a:rect l="l" t="t" r="r" b="b"/>
              <a:pathLst>
                <a:path w="2323" h="448" extrusionOk="0">
                  <a:moveTo>
                    <a:pt x="377" y="0"/>
                  </a:moveTo>
                  <a:cubicBezTo>
                    <a:pt x="236" y="0"/>
                    <a:pt x="104" y="56"/>
                    <a:pt x="1" y="257"/>
                  </a:cubicBezTo>
                  <a:cubicBezTo>
                    <a:pt x="114" y="310"/>
                    <a:pt x="230" y="322"/>
                    <a:pt x="346" y="322"/>
                  </a:cubicBezTo>
                  <a:cubicBezTo>
                    <a:pt x="456" y="322"/>
                    <a:pt x="567" y="311"/>
                    <a:pt x="676" y="311"/>
                  </a:cubicBezTo>
                  <a:cubicBezTo>
                    <a:pt x="791" y="311"/>
                    <a:pt x="904" y="324"/>
                    <a:pt x="1013" y="376"/>
                  </a:cubicBezTo>
                  <a:cubicBezTo>
                    <a:pt x="1120" y="388"/>
                    <a:pt x="1215" y="388"/>
                    <a:pt x="1311" y="388"/>
                  </a:cubicBezTo>
                  <a:cubicBezTo>
                    <a:pt x="1311" y="376"/>
                    <a:pt x="1346" y="376"/>
                    <a:pt x="1370" y="352"/>
                  </a:cubicBezTo>
                  <a:cubicBezTo>
                    <a:pt x="1379" y="350"/>
                    <a:pt x="1386" y="348"/>
                    <a:pt x="1394" y="348"/>
                  </a:cubicBezTo>
                  <a:cubicBezTo>
                    <a:pt x="1418" y="348"/>
                    <a:pt x="1438" y="364"/>
                    <a:pt x="1465" y="400"/>
                  </a:cubicBezTo>
                  <a:cubicBezTo>
                    <a:pt x="1584" y="412"/>
                    <a:pt x="1715" y="412"/>
                    <a:pt x="1834" y="436"/>
                  </a:cubicBezTo>
                  <a:cubicBezTo>
                    <a:pt x="2025" y="376"/>
                    <a:pt x="2299" y="448"/>
                    <a:pt x="2323" y="138"/>
                  </a:cubicBezTo>
                  <a:lnTo>
                    <a:pt x="2132" y="138"/>
                  </a:lnTo>
                  <a:cubicBezTo>
                    <a:pt x="2132" y="150"/>
                    <a:pt x="2120" y="150"/>
                    <a:pt x="2084" y="162"/>
                  </a:cubicBezTo>
                  <a:cubicBezTo>
                    <a:pt x="2061" y="162"/>
                    <a:pt x="2025" y="162"/>
                    <a:pt x="2001" y="138"/>
                  </a:cubicBezTo>
                  <a:cubicBezTo>
                    <a:pt x="1906" y="138"/>
                    <a:pt x="1799" y="114"/>
                    <a:pt x="1715" y="114"/>
                  </a:cubicBezTo>
                  <a:cubicBezTo>
                    <a:pt x="1715" y="138"/>
                    <a:pt x="1703" y="138"/>
                    <a:pt x="1668" y="150"/>
                  </a:cubicBezTo>
                  <a:cubicBezTo>
                    <a:pt x="1644" y="150"/>
                    <a:pt x="1608" y="150"/>
                    <a:pt x="1584" y="102"/>
                  </a:cubicBezTo>
                  <a:cubicBezTo>
                    <a:pt x="1460" y="68"/>
                    <a:pt x="1340" y="41"/>
                    <a:pt x="1217" y="41"/>
                  </a:cubicBezTo>
                  <a:cubicBezTo>
                    <a:pt x="1128" y="41"/>
                    <a:pt x="1037" y="55"/>
                    <a:pt x="941" y="90"/>
                  </a:cubicBezTo>
                  <a:cubicBezTo>
                    <a:pt x="936" y="91"/>
                    <a:pt x="930" y="91"/>
                    <a:pt x="924" y="91"/>
                  </a:cubicBezTo>
                  <a:cubicBezTo>
                    <a:pt x="752" y="91"/>
                    <a:pt x="557"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5"/>
            <p:cNvSpPr/>
            <p:nvPr/>
          </p:nvSpPr>
          <p:spPr>
            <a:xfrm>
              <a:off x="5812325" y="2308025"/>
              <a:ext cx="45275" cy="11550"/>
            </a:xfrm>
            <a:custGeom>
              <a:avLst/>
              <a:gdLst/>
              <a:ahLst/>
              <a:cxnLst/>
              <a:rect l="l" t="t" r="r" b="b"/>
              <a:pathLst>
                <a:path w="1811" h="462" extrusionOk="0">
                  <a:moveTo>
                    <a:pt x="242" y="0"/>
                  </a:moveTo>
                  <a:cubicBezTo>
                    <a:pt x="169" y="0"/>
                    <a:pt x="104" y="27"/>
                    <a:pt x="72" y="125"/>
                  </a:cubicBezTo>
                  <a:cubicBezTo>
                    <a:pt x="0" y="303"/>
                    <a:pt x="238" y="315"/>
                    <a:pt x="298" y="434"/>
                  </a:cubicBezTo>
                  <a:lnTo>
                    <a:pt x="441" y="434"/>
                  </a:lnTo>
                  <a:cubicBezTo>
                    <a:pt x="541" y="401"/>
                    <a:pt x="642" y="389"/>
                    <a:pt x="742" y="389"/>
                  </a:cubicBezTo>
                  <a:cubicBezTo>
                    <a:pt x="991" y="389"/>
                    <a:pt x="1240" y="462"/>
                    <a:pt x="1493" y="462"/>
                  </a:cubicBezTo>
                  <a:cubicBezTo>
                    <a:pt x="1575" y="462"/>
                    <a:pt x="1656" y="454"/>
                    <a:pt x="1739" y="434"/>
                  </a:cubicBezTo>
                  <a:cubicBezTo>
                    <a:pt x="1810" y="351"/>
                    <a:pt x="1810" y="244"/>
                    <a:pt x="1739" y="160"/>
                  </a:cubicBezTo>
                  <a:lnTo>
                    <a:pt x="1024" y="160"/>
                  </a:lnTo>
                  <a:cubicBezTo>
                    <a:pt x="979" y="178"/>
                    <a:pt x="938" y="186"/>
                    <a:pt x="898" y="186"/>
                  </a:cubicBezTo>
                  <a:cubicBezTo>
                    <a:pt x="726" y="186"/>
                    <a:pt x="593" y="49"/>
                    <a:pt x="429" y="29"/>
                  </a:cubicBezTo>
                  <a:cubicBezTo>
                    <a:pt x="370" y="19"/>
                    <a:pt x="303"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5"/>
            <p:cNvSpPr/>
            <p:nvPr/>
          </p:nvSpPr>
          <p:spPr>
            <a:xfrm>
              <a:off x="6084975" y="2322450"/>
              <a:ext cx="30675" cy="11300"/>
            </a:xfrm>
            <a:custGeom>
              <a:avLst/>
              <a:gdLst/>
              <a:ahLst/>
              <a:cxnLst/>
              <a:rect l="l" t="t" r="r" b="b"/>
              <a:pathLst>
                <a:path w="1227" h="452" extrusionOk="0">
                  <a:moveTo>
                    <a:pt x="12" y="0"/>
                  </a:moveTo>
                  <a:cubicBezTo>
                    <a:pt x="0" y="60"/>
                    <a:pt x="0" y="95"/>
                    <a:pt x="0" y="155"/>
                  </a:cubicBezTo>
                  <a:cubicBezTo>
                    <a:pt x="175" y="353"/>
                    <a:pt x="387" y="451"/>
                    <a:pt x="599" y="451"/>
                  </a:cubicBezTo>
                  <a:cubicBezTo>
                    <a:pt x="821" y="451"/>
                    <a:pt x="1044" y="344"/>
                    <a:pt x="1227" y="131"/>
                  </a:cubicBezTo>
                  <a:cubicBezTo>
                    <a:pt x="1146" y="119"/>
                    <a:pt x="1063" y="115"/>
                    <a:pt x="980" y="115"/>
                  </a:cubicBezTo>
                  <a:cubicBezTo>
                    <a:pt x="852" y="115"/>
                    <a:pt x="722" y="124"/>
                    <a:pt x="593" y="124"/>
                  </a:cubicBezTo>
                  <a:cubicBezTo>
                    <a:pt x="393" y="124"/>
                    <a:pt x="196" y="103"/>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5"/>
            <p:cNvSpPr/>
            <p:nvPr/>
          </p:nvSpPr>
          <p:spPr>
            <a:xfrm>
              <a:off x="5964425" y="2311350"/>
              <a:ext cx="32175" cy="14100"/>
            </a:xfrm>
            <a:custGeom>
              <a:avLst/>
              <a:gdLst/>
              <a:ahLst/>
              <a:cxnLst/>
              <a:rect l="l" t="t" r="r" b="b"/>
              <a:pathLst>
                <a:path w="1287" h="564" extrusionOk="0">
                  <a:moveTo>
                    <a:pt x="317" y="0"/>
                  </a:moveTo>
                  <a:cubicBezTo>
                    <a:pt x="245" y="0"/>
                    <a:pt x="171" y="12"/>
                    <a:pt x="96" y="39"/>
                  </a:cubicBezTo>
                  <a:cubicBezTo>
                    <a:pt x="84" y="63"/>
                    <a:pt x="72" y="111"/>
                    <a:pt x="60" y="146"/>
                  </a:cubicBezTo>
                  <a:cubicBezTo>
                    <a:pt x="0" y="242"/>
                    <a:pt x="12" y="337"/>
                    <a:pt x="96" y="420"/>
                  </a:cubicBezTo>
                  <a:cubicBezTo>
                    <a:pt x="202" y="463"/>
                    <a:pt x="312" y="474"/>
                    <a:pt x="424" y="474"/>
                  </a:cubicBezTo>
                  <a:cubicBezTo>
                    <a:pt x="543" y="474"/>
                    <a:pt x="664" y="461"/>
                    <a:pt x="783" y="461"/>
                  </a:cubicBezTo>
                  <a:cubicBezTo>
                    <a:pt x="931" y="461"/>
                    <a:pt x="1076" y="480"/>
                    <a:pt x="1215" y="563"/>
                  </a:cubicBezTo>
                  <a:cubicBezTo>
                    <a:pt x="1286" y="218"/>
                    <a:pt x="1096" y="146"/>
                    <a:pt x="810" y="146"/>
                  </a:cubicBezTo>
                  <a:cubicBezTo>
                    <a:pt x="658" y="70"/>
                    <a:pt x="493"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5"/>
            <p:cNvSpPr/>
            <p:nvPr/>
          </p:nvSpPr>
          <p:spPr>
            <a:xfrm>
              <a:off x="5894475" y="2312250"/>
              <a:ext cx="28600" cy="9800"/>
            </a:xfrm>
            <a:custGeom>
              <a:avLst/>
              <a:gdLst/>
              <a:ahLst/>
              <a:cxnLst/>
              <a:rect l="l" t="t" r="r" b="b"/>
              <a:pathLst>
                <a:path w="1144" h="392" extrusionOk="0">
                  <a:moveTo>
                    <a:pt x="765" y="1"/>
                  </a:moveTo>
                  <a:cubicBezTo>
                    <a:pt x="555" y="1"/>
                    <a:pt x="339" y="35"/>
                    <a:pt x="131" y="87"/>
                  </a:cubicBezTo>
                  <a:cubicBezTo>
                    <a:pt x="0" y="122"/>
                    <a:pt x="24" y="265"/>
                    <a:pt x="36" y="384"/>
                  </a:cubicBezTo>
                  <a:cubicBezTo>
                    <a:pt x="72" y="389"/>
                    <a:pt x="107" y="392"/>
                    <a:pt x="142" y="392"/>
                  </a:cubicBezTo>
                  <a:cubicBezTo>
                    <a:pt x="336" y="392"/>
                    <a:pt x="531" y="325"/>
                    <a:pt x="729" y="325"/>
                  </a:cubicBezTo>
                  <a:cubicBezTo>
                    <a:pt x="823" y="325"/>
                    <a:pt x="917" y="340"/>
                    <a:pt x="1013" y="384"/>
                  </a:cubicBezTo>
                  <a:cubicBezTo>
                    <a:pt x="1143" y="194"/>
                    <a:pt x="1132" y="15"/>
                    <a:pt x="858" y="3"/>
                  </a:cubicBezTo>
                  <a:cubicBezTo>
                    <a:pt x="827" y="2"/>
                    <a:pt x="796" y="1"/>
                    <a:pt x="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5"/>
            <p:cNvSpPr/>
            <p:nvPr/>
          </p:nvSpPr>
          <p:spPr>
            <a:xfrm>
              <a:off x="5930500" y="2314925"/>
              <a:ext cx="34850" cy="7825"/>
            </a:xfrm>
            <a:custGeom>
              <a:avLst/>
              <a:gdLst/>
              <a:ahLst/>
              <a:cxnLst/>
              <a:rect l="l" t="t" r="r" b="b"/>
              <a:pathLst>
                <a:path w="1394" h="313" extrusionOk="0">
                  <a:moveTo>
                    <a:pt x="1005" y="0"/>
                  </a:moveTo>
                  <a:cubicBezTo>
                    <a:pt x="803" y="0"/>
                    <a:pt x="600" y="71"/>
                    <a:pt x="394" y="71"/>
                  </a:cubicBezTo>
                  <a:cubicBezTo>
                    <a:pt x="311" y="71"/>
                    <a:pt x="227" y="59"/>
                    <a:pt x="143" y="27"/>
                  </a:cubicBezTo>
                  <a:cubicBezTo>
                    <a:pt x="60" y="39"/>
                    <a:pt x="12" y="87"/>
                    <a:pt x="0" y="170"/>
                  </a:cubicBezTo>
                  <a:cubicBezTo>
                    <a:pt x="12" y="206"/>
                    <a:pt x="12" y="253"/>
                    <a:pt x="24" y="301"/>
                  </a:cubicBezTo>
                  <a:cubicBezTo>
                    <a:pt x="226" y="313"/>
                    <a:pt x="405" y="313"/>
                    <a:pt x="595" y="313"/>
                  </a:cubicBezTo>
                  <a:cubicBezTo>
                    <a:pt x="595" y="301"/>
                    <a:pt x="607" y="277"/>
                    <a:pt x="643" y="265"/>
                  </a:cubicBezTo>
                  <a:cubicBezTo>
                    <a:pt x="649" y="263"/>
                    <a:pt x="655" y="261"/>
                    <a:pt x="662" y="261"/>
                  </a:cubicBezTo>
                  <a:cubicBezTo>
                    <a:pt x="683" y="261"/>
                    <a:pt x="708" y="277"/>
                    <a:pt x="726" y="313"/>
                  </a:cubicBezTo>
                  <a:cubicBezTo>
                    <a:pt x="905" y="313"/>
                    <a:pt x="1096" y="301"/>
                    <a:pt x="1298" y="301"/>
                  </a:cubicBezTo>
                  <a:cubicBezTo>
                    <a:pt x="1393" y="134"/>
                    <a:pt x="1238" y="99"/>
                    <a:pt x="1155" y="15"/>
                  </a:cubicBezTo>
                  <a:cubicBezTo>
                    <a:pt x="1105" y="5"/>
                    <a:pt x="1055"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5"/>
            <p:cNvSpPr/>
            <p:nvPr/>
          </p:nvSpPr>
          <p:spPr>
            <a:xfrm>
              <a:off x="6013825" y="2317225"/>
              <a:ext cx="28300" cy="9475"/>
            </a:xfrm>
            <a:custGeom>
              <a:avLst/>
              <a:gdLst/>
              <a:ahLst/>
              <a:cxnLst/>
              <a:rect l="l" t="t" r="r" b="b"/>
              <a:pathLst>
                <a:path w="1132" h="379" extrusionOk="0">
                  <a:moveTo>
                    <a:pt x="549" y="1"/>
                  </a:moveTo>
                  <a:cubicBezTo>
                    <a:pt x="352" y="1"/>
                    <a:pt x="162" y="114"/>
                    <a:pt x="1" y="340"/>
                  </a:cubicBezTo>
                  <a:cubicBezTo>
                    <a:pt x="25" y="340"/>
                    <a:pt x="60" y="340"/>
                    <a:pt x="120" y="304"/>
                  </a:cubicBezTo>
                  <a:cubicBezTo>
                    <a:pt x="120" y="292"/>
                    <a:pt x="132" y="292"/>
                    <a:pt x="179" y="281"/>
                  </a:cubicBezTo>
                  <a:cubicBezTo>
                    <a:pt x="227" y="281"/>
                    <a:pt x="263" y="292"/>
                    <a:pt x="299" y="328"/>
                  </a:cubicBezTo>
                  <a:cubicBezTo>
                    <a:pt x="346" y="340"/>
                    <a:pt x="370" y="340"/>
                    <a:pt x="418" y="340"/>
                  </a:cubicBezTo>
                  <a:cubicBezTo>
                    <a:pt x="418" y="328"/>
                    <a:pt x="430" y="328"/>
                    <a:pt x="465" y="304"/>
                  </a:cubicBezTo>
                  <a:cubicBezTo>
                    <a:pt x="471" y="302"/>
                    <a:pt x="476" y="300"/>
                    <a:pt x="482" y="300"/>
                  </a:cubicBezTo>
                  <a:cubicBezTo>
                    <a:pt x="501" y="300"/>
                    <a:pt x="521" y="316"/>
                    <a:pt x="549" y="352"/>
                  </a:cubicBezTo>
                  <a:cubicBezTo>
                    <a:pt x="572" y="370"/>
                    <a:pt x="599" y="379"/>
                    <a:pt x="624" y="379"/>
                  </a:cubicBezTo>
                  <a:cubicBezTo>
                    <a:pt x="650" y="379"/>
                    <a:pt x="674" y="370"/>
                    <a:pt x="691" y="352"/>
                  </a:cubicBezTo>
                  <a:cubicBezTo>
                    <a:pt x="736" y="302"/>
                    <a:pt x="783" y="283"/>
                    <a:pt x="830" y="283"/>
                  </a:cubicBezTo>
                  <a:cubicBezTo>
                    <a:pt x="884" y="283"/>
                    <a:pt x="938" y="308"/>
                    <a:pt x="989" y="340"/>
                  </a:cubicBezTo>
                  <a:lnTo>
                    <a:pt x="1132" y="340"/>
                  </a:lnTo>
                  <a:cubicBezTo>
                    <a:pt x="947" y="114"/>
                    <a:pt x="745"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5"/>
            <p:cNvSpPr/>
            <p:nvPr/>
          </p:nvSpPr>
          <p:spPr>
            <a:xfrm>
              <a:off x="5751000" y="2321850"/>
              <a:ext cx="22050" cy="10625"/>
            </a:xfrm>
            <a:custGeom>
              <a:avLst/>
              <a:gdLst/>
              <a:ahLst/>
              <a:cxnLst/>
              <a:rect l="l" t="t" r="r" b="b"/>
              <a:pathLst>
                <a:path w="882" h="425" extrusionOk="0">
                  <a:moveTo>
                    <a:pt x="1" y="0"/>
                  </a:moveTo>
                  <a:cubicBezTo>
                    <a:pt x="48" y="96"/>
                    <a:pt x="108" y="179"/>
                    <a:pt x="155" y="274"/>
                  </a:cubicBezTo>
                  <a:cubicBezTo>
                    <a:pt x="252" y="377"/>
                    <a:pt x="349" y="424"/>
                    <a:pt x="447" y="424"/>
                  </a:cubicBezTo>
                  <a:cubicBezTo>
                    <a:pt x="543" y="424"/>
                    <a:pt x="639" y="380"/>
                    <a:pt x="739" y="298"/>
                  </a:cubicBezTo>
                  <a:cubicBezTo>
                    <a:pt x="798" y="215"/>
                    <a:pt x="834" y="119"/>
                    <a:pt x="882" y="36"/>
                  </a:cubicBezTo>
                  <a:cubicBezTo>
                    <a:pt x="584" y="36"/>
                    <a:pt x="298"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5"/>
            <p:cNvSpPr/>
            <p:nvPr/>
          </p:nvSpPr>
          <p:spPr>
            <a:xfrm>
              <a:off x="6047175" y="2318825"/>
              <a:ext cx="16400" cy="7200"/>
            </a:xfrm>
            <a:custGeom>
              <a:avLst/>
              <a:gdLst/>
              <a:ahLst/>
              <a:cxnLst/>
              <a:rect l="l" t="t" r="r" b="b"/>
              <a:pathLst>
                <a:path w="656" h="288" extrusionOk="0">
                  <a:moveTo>
                    <a:pt x="586" y="1"/>
                  </a:moveTo>
                  <a:cubicBezTo>
                    <a:pt x="369" y="1"/>
                    <a:pt x="164" y="64"/>
                    <a:pt x="0" y="228"/>
                  </a:cubicBezTo>
                  <a:cubicBezTo>
                    <a:pt x="167" y="264"/>
                    <a:pt x="346" y="276"/>
                    <a:pt x="524" y="288"/>
                  </a:cubicBezTo>
                  <a:cubicBezTo>
                    <a:pt x="556" y="288"/>
                    <a:pt x="588" y="283"/>
                    <a:pt x="616" y="283"/>
                  </a:cubicBezTo>
                  <a:cubicBezTo>
                    <a:pt x="630" y="283"/>
                    <a:pt x="643" y="284"/>
                    <a:pt x="655" y="288"/>
                  </a:cubicBezTo>
                  <a:cubicBezTo>
                    <a:pt x="655" y="205"/>
                    <a:pt x="643" y="97"/>
                    <a:pt x="643" y="2"/>
                  </a:cubicBezTo>
                  <a:cubicBezTo>
                    <a:pt x="624" y="1"/>
                    <a:pt x="605" y="1"/>
                    <a:pt x="5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5"/>
            <p:cNvSpPr/>
            <p:nvPr/>
          </p:nvSpPr>
          <p:spPr>
            <a:xfrm>
              <a:off x="6014425" y="2340275"/>
              <a:ext cx="32775" cy="7500"/>
            </a:xfrm>
            <a:custGeom>
              <a:avLst/>
              <a:gdLst/>
              <a:ahLst/>
              <a:cxnLst/>
              <a:rect l="l" t="t" r="r" b="b"/>
              <a:pathLst>
                <a:path w="1311" h="300" extrusionOk="0">
                  <a:moveTo>
                    <a:pt x="706" y="0"/>
                  </a:moveTo>
                  <a:cubicBezTo>
                    <a:pt x="549" y="0"/>
                    <a:pt x="392" y="13"/>
                    <a:pt x="239" y="13"/>
                  </a:cubicBezTo>
                  <a:cubicBezTo>
                    <a:pt x="155" y="85"/>
                    <a:pt x="1" y="132"/>
                    <a:pt x="96" y="299"/>
                  </a:cubicBezTo>
                  <a:lnTo>
                    <a:pt x="382" y="299"/>
                  </a:lnTo>
                  <a:cubicBezTo>
                    <a:pt x="505" y="170"/>
                    <a:pt x="650" y="144"/>
                    <a:pt x="801" y="144"/>
                  </a:cubicBezTo>
                  <a:cubicBezTo>
                    <a:pt x="902" y="144"/>
                    <a:pt x="1005" y="156"/>
                    <a:pt x="1107" y="156"/>
                  </a:cubicBezTo>
                  <a:cubicBezTo>
                    <a:pt x="1176" y="156"/>
                    <a:pt x="1244" y="150"/>
                    <a:pt x="1310" y="132"/>
                  </a:cubicBezTo>
                  <a:cubicBezTo>
                    <a:pt x="1120" y="24"/>
                    <a:pt x="914" y="0"/>
                    <a:pt x="7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5"/>
            <p:cNvSpPr/>
            <p:nvPr/>
          </p:nvSpPr>
          <p:spPr>
            <a:xfrm>
              <a:off x="6005800" y="2339700"/>
              <a:ext cx="14600" cy="8500"/>
            </a:xfrm>
            <a:custGeom>
              <a:avLst/>
              <a:gdLst/>
              <a:ahLst/>
              <a:cxnLst/>
              <a:rect l="l" t="t" r="r" b="b"/>
              <a:pathLst>
                <a:path w="584" h="340" extrusionOk="0">
                  <a:moveTo>
                    <a:pt x="331" y="0"/>
                  </a:moveTo>
                  <a:cubicBezTo>
                    <a:pt x="223" y="0"/>
                    <a:pt x="114" y="16"/>
                    <a:pt x="0" y="36"/>
                  </a:cubicBezTo>
                  <a:lnTo>
                    <a:pt x="0" y="286"/>
                  </a:lnTo>
                  <a:cubicBezTo>
                    <a:pt x="104" y="318"/>
                    <a:pt x="196" y="339"/>
                    <a:pt x="292" y="339"/>
                  </a:cubicBezTo>
                  <a:cubicBezTo>
                    <a:pt x="340" y="339"/>
                    <a:pt x="389" y="334"/>
                    <a:pt x="441" y="322"/>
                  </a:cubicBezTo>
                  <a:cubicBezTo>
                    <a:pt x="500" y="227"/>
                    <a:pt x="548" y="120"/>
                    <a:pt x="584" y="36"/>
                  </a:cubicBezTo>
                  <a:cubicBezTo>
                    <a:pt x="500" y="10"/>
                    <a:pt x="416"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5"/>
            <p:cNvSpPr/>
            <p:nvPr/>
          </p:nvSpPr>
          <p:spPr>
            <a:xfrm>
              <a:off x="5877200" y="2315225"/>
              <a:ext cx="12250" cy="7250"/>
            </a:xfrm>
            <a:custGeom>
              <a:avLst/>
              <a:gdLst/>
              <a:ahLst/>
              <a:cxnLst/>
              <a:rect l="l" t="t" r="r" b="b"/>
              <a:pathLst>
                <a:path w="490" h="290" extrusionOk="0">
                  <a:moveTo>
                    <a:pt x="308" y="0"/>
                  </a:moveTo>
                  <a:cubicBezTo>
                    <a:pt x="230" y="0"/>
                    <a:pt x="136" y="96"/>
                    <a:pt x="1" y="289"/>
                  </a:cubicBezTo>
                  <a:cubicBezTo>
                    <a:pt x="168" y="265"/>
                    <a:pt x="346" y="289"/>
                    <a:pt x="489" y="206"/>
                  </a:cubicBezTo>
                  <a:cubicBezTo>
                    <a:pt x="429" y="69"/>
                    <a:pt x="374"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5"/>
            <p:cNvSpPr/>
            <p:nvPr/>
          </p:nvSpPr>
          <p:spPr>
            <a:xfrm>
              <a:off x="5855775" y="2311425"/>
              <a:ext cx="9850" cy="7475"/>
            </a:xfrm>
            <a:custGeom>
              <a:avLst/>
              <a:gdLst/>
              <a:ahLst/>
              <a:cxnLst/>
              <a:rect l="l" t="t" r="r" b="b"/>
              <a:pathLst>
                <a:path w="394" h="299" extrusionOk="0">
                  <a:moveTo>
                    <a:pt x="1" y="24"/>
                  </a:moveTo>
                  <a:lnTo>
                    <a:pt x="1" y="298"/>
                  </a:lnTo>
                  <a:cubicBezTo>
                    <a:pt x="132" y="286"/>
                    <a:pt x="251" y="286"/>
                    <a:pt x="394" y="286"/>
                  </a:cubicBezTo>
                  <a:cubicBezTo>
                    <a:pt x="382" y="1"/>
                    <a:pt x="179" y="36"/>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5"/>
            <p:cNvSpPr/>
            <p:nvPr/>
          </p:nvSpPr>
          <p:spPr>
            <a:xfrm>
              <a:off x="6103125" y="2312400"/>
              <a:ext cx="22050" cy="6725"/>
            </a:xfrm>
            <a:custGeom>
              <a:avLst/>
              <a:gdLst/>
              <a:ahLst/>
              <a:cxnLst/>
              <a:rect l="l" t="t" r="r" b="b"/>
              <a:pathLst>
                <a:path w="882" h="269" extrusionOk="0">
                  <a:moveTo>
                    <a:pt x="326" y="1"/>
                  </a:moveTo>
                  <a:cubicBezTo>
                    <a:pt x="218" y="1"/>
                    <a:pt x="110" y="29"/>
                    <a:pt x="1" y="116"/>
                  </a:cubicBezTo>
                  <a:lnTo>
                    <a:pt x="1" y="247"/>
                  </a:lnTo>
                  <a:cubicBezTo>
                    <a:pt x="16" y="247"/>
                    <a:pt x="31" y="246"/>
                    <a:pt x="45" y="246"/>
                  </a:cubicBezTo>
                  <a:cubicBezTo>
                    <a:pt x="180" y="246"/>
                    <a:pt x="316" y="268"/>
                    <a:pt x="450" y="268"/>
                  </a:cubicBezTo>
                  <a:cubicBezTo>
                    <a:pt x="599" y="268"/>
                    <a:pt x="745" y="241"/>
                    <a:pt x="882" y="128"/>
                  </a:cubicBezTo>
                  <a:lnTo>
                    <a:pt x="846" y="104"/>
                  </a:lnTo>
                  <a:cubicBezTo>
                    <a:pt x="670" y="75"/>
                    <a:pt x="499"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5"/>
            <p:cNvSpPr/>
            <p:nvPr/>
          </p:nvSpPr>
          <p:spPr>
            <a:xfrm>
              <a:off x="5776900" y="2322600"/>
              <a:ext cx="15500" cy="3600"/>
            </a:xfrm>
            <a:custGeom>
              <a:avLst/>
              <a:gdLst/>
              <a:ahLst/>
              <a:cxnLst/>
              <a:rect l="l" t="t" r="r" b="b"/>
              <a:pathLst>
                <a:path w="620" h="144" extrusionOk="0">
                  <a:moveTo>
                    <a:pt x="229" y="0"/>
                  </a:moveTo>
                  <a:cubicBezTo>
                    <a:pt x="151" y="0"/>
                    <a:pt x="74" y="9"/>
                    <a:pt x="1" y="18"/>
                  </a:cubicBezTo>
                  <a:cubicBezTo>
                    <a:pt x="96" y="119"/>
                    <a:pt x="201" y="143"/>
                    <a:pt x="313" y="143"/>
                  </a:cubicBezTo>
                  <a:cubicBezTo>
                    <a:pt x="411" y="143"/>
                    <a:pt x="514" y="125"/>
                    <a:pt x="620" y="125"/>
                  </a:cubicBezTo>
                  <a:cubicBezTo>
                    <a:pt x="499" y="27"/>
                    <a:pt x="363" y="0"/>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5"/>
            <p:cNvSpPr/>
            <p:nvPr/>
          </p:nvSpPr>
          <p:spPr>
            <a:xfrm>
              <a:off x="6127250" y="2312450"/>
              <a:ext cx="8350" cy="6450"/>
            </a:xfrm>
            <a:custGeom>
              <a:avLst/>
              <a:gdLst/>
              <a:ahLst/>
              <a:cxnLst/>
              <a:rect l="l" t="t" r="r" b="b"/>
              <a:pathLst>
                <a:path w="334" h="258" extrusionOk="0">
                  <a:moveTo>
                    <a:pt x="194" y="0"/>
                  </a:moveTo>
                  <a:cubicBezTo>
                    <a:pt x="147" y="0"/>
                    <a:pt x="84" y="38"/>
                    <a:pt x="0" y="126"/>
                  </a:cubicBezTo>
                  <a:cubicBezTo>
                    <a:pt x="72" y="245"/>
                    <a:pt x="191" y="257"/>
                    <a:pt x="334" y="257"/>
                  </a:cubicBezTo>
                  <a:cubicBezTo>
                    <a:pt x="311" y="108"/>
                    <a:pt x="275"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5"/>
            <p:cNvSpPr/>
            <p:nvPr/>
          </p:nvSpPr>
          <p:spPr>
            <a:xfrm>
              <a:off x="5959375" y="2315300"/>
              <a:ext cx="7450" cy="7175"/>
            </a:xfrm>
            <a:custGeom>
              <a:avLst/>
              <a:gdLst/>
              <a:ahLst/>
              <a:cxnLst/>
              <a:rect l="l" t="t" r="r" b="b"/>
              <a:pathLst>
                <a:path w="298" h="287" extrusionOk="0">
                  <a:moveTo>
                    <a:pt x="0" y="0"/>
                  </a:moveTo>
                  <a:cubicBezTo>
                    <a:pt x="48" y="84"/>
                    <a:pt x="95" y="191"/>
                    <a:pt x="143" y="286"/>
                  </a:cubicBezTo>
                  <a:lnTo>
                    <a:pt x="298" y="286"/>
                  </a:lnTo>
                  <a:cubicBezTo>
                    <a:pt x="286" y="191"/>
                    <a:pt x="274" y="84"/>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5"/>
            <p:cNvSpPr/>
            <p:nvPr/>
          </p:nvSpPr>
          <p:spPr>
            <a:xfrm>
              <a:off x="6001025" y="2317975"/>
              <a:ext cx="6000" cy="7475"/>
            </a:xfrm>
            <a:custGeom>
              <a:avLst/>
              <a:gdLst/>
              <a:ahLst/>
              <a:cxnLst/>
              <a:rect l="l" t="t" r="r" b="b"/>
              <a:pathLst>
                <a:path w="240" h="299" extrusionOk="0">
                  <a:moveTo>
                    <a:pt x="144" y="0"/>
                  </a:moveTo>
                  <a:cubicBezTo>
                    <a:pt x="1" y="12"/>
                    <a:pt x="60" y="191"/>
                    <a:pt x="96" y="298"/>
                  </a:cubicBezTo>
                  <a:lnTo>
                    <a:pt x="180" y="298"/>
                  </a:lnTo>
                  <a:cubicBezTo>
                    <a:pt x="215" y="179"/>
                    <a:pt x="239"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5"/>
            <p:cNvSpPr/>
            <p:nvPr/>
          </p:nvSpPr>
          <p:spPr>
            <a:xfrm>
              <a:off x="6031400" y="2323075"/>
              <a:ext cx="7450" cy="2950"/>
            </a:xfrm>
            <a:custGeom>
              <a:avLst/>
              <a:gdLst/>
              <a:ahLst/>
              <a:cxnLst/>
              <a:rect l="l" t="t" r="r" b="b"/>
              <a:pathLst>
                <a:path w="298" h="118" extrusionOk="0">
                  <a:moveTo>
                    <a:pt x="137" y="0"/>
                  </a:moveTo>
                  <a:cubicBezTo>
                    <a:pt x="88" y="0"/>
                    <a:pt x="41" y="36"/>
                    <a:pt x="0" y="118"/>
                  </a:cubicBezTo>
                  <a:cubicBezTo>
                    <a:pt x="96" y="118"/>
                    <a:pt x="191" y="106"/>
                    <a:pt x="298" y="106"/>
                  </a:cubicBezTo>
                  <a:cubicBezTo>
                    <a:pt x="243" y="39"/>
                    <a:pt x="189"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5"/>
            <p:cNvSpPr/>
            <p:nvPr/>
          </p:nvSpPr>
          <p:spPr>
            <a:xfrm>
              <a:off x="6073950" y="2344325"/>
              <a:ext cx="3900" cy="1350"/>
            </a:xfrm>
            <a:custGeom>
              <a:avLst/>
              <a:gdLst/>
              <a:ahLst/>
              <a:cxnLst/>
              <a:rect l="l" t="t" r="r" b="b"/>
              <a:pathLst>
                <a:path w="156" h="54" extrusionOk="0">
                  <a:moveTo>
                    <a:pt x="83" y="0"/>
                  </a:moveTo>
                  <a:cubicBezTo>
                    <a:pt x="58" y="0"/>
                    <a:pt x="31" y="6"/>
                    <a:pt x="1" y="18"/>
                  </a:cubicBezTo>
                  <a:cubicBezTo>
                    <a:pt x="25" y="30"/>
                    <a:pt x="37" y="54"/>
                    <a:pt x="49" y="54"/>
                  </a:cubicBezTo>
                  <a:cubicBezTo>
                    <a:pt x="96" y="42"/>
                    <a:pt x="120" y="30"/>
                    <a:pt x="156" y="18"/>
                  </a:cubicBezTo>
                  <a:cubicBezTo>
                    <a:pt x="132" y="6"/>
                    <a:pt x="108"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5"/>
            <p:cNvSpPr/>
            <p:nvPr/>
          </p:nvSpPr>
          <p:spPr>
            <a:xfrm>
              <a:off x="6063250" y="2343875"/>
              <a:ext cx="3900" cy="1925"/>
            </a:xfrm>
            <a:custGeom>
              <a:avLst/>
              <a:gdLst/>
              <a:ahLst/>
              <a:cxnLst/>
              <a:rect l="l" t="t" r="r" b="b"/>
              <a:pathLst>
                <a:path w="156" h="77" extrusionOk="0">
                  <a:moveTo>
                    <a:pt x="0" y="0"/>
                  </a:moveTo>
                  <a:cubicBezTo>
                    <a:pt x="12" y="36"/>
                    <a:pt x="36" y="48"/>
                    <a:pt x="48" y="60"/>
                  </a:cubicBezTo>
                  <a:cubicBezTo>
                    <a:pt x="59" y="71"/>
                    <a:pt x="71" y="77"/>
                    <a:pt x="82" y="77"/>
                  </a:cubicBezTo>
                  <a:cubicBezTo>
                    <a:pt x="107" y="77"/>
                    <a:pt x="131" y="53"/>
                    <a:pt x="155" y="12"/>
                  </a:cubicBezTo>
                  <a:cubicBezTo>
                    <a:pt x="107" y="0"/>
                    <a:pt x="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5"/>
            <p:cNvSpPr/>
            <p:nvPr/>
          </p:nvSpPr>
          <p:spPr>
            <a:xfrm>
              <a:off x="6016525" y="2323925"/>
              <a:ext cx="4475" cy="1825"/>
            </a:xfrm>
            <a:custGeom>
              <a:avLst/>
              <a:gdLst/>
              <a:ahLst/>
              <a:cxnLst/>
              <a:rect l="l" t="t" r="r" b="b"/>
              <a:pathLst>
                <a:path w="179" h="73" extrusionOk="0">
                  <a:moveTo>
                    <a:pt x="89" y="1"/>
                  </a:moveTo>
                  <a:cubicBezTo>
                    <a:pt x="60" y="1"/>
                    <a:pt x="30" y="24"/>
                    <a:pt x="0" y="72"/>
                  </a:cubicBezTo>
                  <a:lnTo>
                    <a:pt x="179" y="72"/>
                  </a:lnTo>
                  <a:cubicBezTo>
                    <a:pt x="149" y="24"/>
                    <a:pt x="119"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5"/>
            <p:cNvSpPr/>
            <p:nvPr/>
          </p:nvSpPr>
          <p:spPr>
            <a:xfrm>
              <a:off x="6027525" y="2326000"/>
              <a:ext cx="3900" cy="1625"/>
            </a:xfrm>
            <a:custGeom>
              <a:avLst/>
              <a:gdLst/>
              <a:ahLst/>
              <a:cxnLst/>
              <a:rect l="l" t="t" r="r" b="b"/>
              <a:pathLst>
                <a:path w="156" h="65" extrusionOk="0">
                  <a:moveTo>
                    <a:pt x="1" y="1"/>
                  </a:moveTo>
                  <a:cubicBezTo>
                    <a:pt x="12" y="37"/>
                    <a:pt x="36" y="49"/>
                    <a:pt x="48" y="60"/>
                  </a:cubicBezTo>
                  <a:cubicBezTo>
                    <a:pt x="59" y="63"/>
                    <a:pt x="69" y="65"/>
                    <a:pt x="79" y="65"/>
                  </a:cubicBezTo>
                  <a:cubicBezTo>
                    <a:pt x="111" y="65"/>
                    <a:pt x="137" y="4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5"/>
            <p:cNvSpPr/>
            <p:nvPr/>
          </p:nvSpPr>
          <p:spPr>
            <a:xfrm>
              <a:off x="6023950" y="2323975"/>
              <a:ext cx="3600" cy="2050"/>
            </a:xfrm>
            <a:custGeom>
              <a:avLst/>
              <a:gdLst/>
              <a:ahLst/>
              <a:cxnLst/>
              <a:rect l="l" t="t" r="r" b="b"/>
              <a:pathLst>
                <a:path w="144" h="82" extrusionOk="0">
                  <a:moveTo>
                    <a:pt x="75" y="0"/>
                  </a:moveTo>
                  <a:cubicBezTo>
                    <a:pt x="53" y="0"/>
                    <a:pt x="30" y="24"/>
                    <a:pt x="1" y="70"/>
                  </a:cubicBezTo>
                  <a:cubicBezTo>
                    <a:pt x="36" y="82"/>
                    <a:pt x="84" y="82"/>
                    <a:pt x="144" y="82"/>
                  </a:cubicBezTo>
                  <a:cubicBezTo>
                    <a:pt x="119" y="27"/>
                    <a:pt x="98"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5"/>
            <p:cNvSpPr/>
            <p:nvPr/>
          </p:nvSpPr>
          <p:spPr>
            <a:xfrm>
              <a:off x="5945375" y="2320725"/>
              <a:ext cx="3300" cy="1950"/>
            </a:xfrm>
            <a:custGeom>
              <a:avLst/>
              <a:gdLst/>
              <a:ahLst/>
              <a:cxnLst/>
              <a:rect l="l" t="t" r="r" b="b"/>
              <a:pathLst>
                <a:path w="132" h="78" extrusionOk="0">
                  <a:moveTo>
                    <a:pt x="71" y="0"/>
                  </a:moveTo>
                  <a:cubicBezTo>
                    <a:pt x="38" y="0"/>
                    <a:pt x="9" y="25"/>
                    <a:pt x="0" y="69"/>
                  </a:cubicBezTo>
                  <a:cubicBezTo>
                    <a:pt x="24" y="75"/>
                    <a:pt x="45" y="78"/>
                    <a:pt x="66" y="78"/>
                  </a:cubicBezTo>
                  <a:cubicBezTo>
                    <a:pt x="87" y="78"/>
                    <a:pt x="108" y="75"/>
                    <a:pt x="131" y="69"/>
                  </a:cubicBezTo>
                  <a:cubicBezTo>
                    <a:pt x="131" y="45"/>
                    <a:pt x="120" y="21"/>
                    <a:pt x="108" y="10"/>
                  </a:cubicBezTo>
                  <a:cubicBezTo>
                    <a:pt x="95" y="3"/>
                    <a:pt x="83"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5"/>
            <p:cNvSpPr/>
            <p:nvPr/>
          </p:nvSpPr>
          <p:spPr>
            <a:xfrm>
              <a:off x="5943000" y="2985625"/>
              <a:ext cx="68775" cy="160175"/>
            </a:xfrm>
            <a:custGeom>
              <a:avLst/>
              <a:gdLst/>
              <a:ahLst/>
              <a:cxnLst/>
              <a:rect l="l" t="t" r="r" b="b"/>
              <a:pathLst>
                <a:path w="2751" h="6407" extrusionOk="0">
                  <a:moveTo>
                    <a:pt x="238" y="0"/>
                  </a:moveTo>
                  <a:cubicBezTo>
                    <a:pt x="215" y="24"/>
                    <a:pt x="179" y="48"/>
                    <a:pt x="131" y="60"/>
                  </a:cubicBezTo>
                  <a:cubicBezTo>
                    <a:pt x="72" y="167"/>
                    <a:pt x="48" y="274"/>
                    <a:pt x="36" y="381"/>
                  </a:cubicBezTo>
                  <a:cubicBezTo>
                    <a:pt x="12" y="453"/>
                    <a:pt x="12" y="524"/>
                    <a:pt x="12" y="595"/>
                  </a:cubicBezTo>
                  <a:cubicBezTo>
                    <a:pt x="0" y="988"/>
                    <a:pt x="0" y="1381"/>
                    <a:pt x="12" y="1774"/>
                  </a:cubicBezTo>
                  <a:cubicBezTo>
                    <a:pt x="12" y="1846"/>
                    <a:pt x="36" y="1905"/>
                    <a:pt x="48" y="1977"/>
                  </a:cubicBezTo>
                  <a:cubicBezTo>
                    <a:pt x="119" y="2298"/>
                    <a:pt x="226" y="2608"/>
                    <a:pt x="107" y="2929"/>
                  </a:cubicBezTo>
                  <a:cubicBezTo>
                    <a:pt x="95" y="2989"/>
                    <a:pt x="72" y="3072"/>
                    <a:pt x="60" y="3131"/>
                  </a:cubicBezTo>
                  <a:cubicBezTo>
                    <a:pt x="48" y="3262"/>
                    <a:pt x="48" y="3393"/>
                    <a:pt x="72" y="3524"/>
                  </a:cubicBezTo>
                  <a:cubicBezTo>
                    <a:pt x="274" y="4108"/>
                    <a:pt x="512" y="4679"/>
                    <a:pt x="929" y="5132"/>
                  </a:cubicBezTo>
                  <a:cubicBezTo>
                    <a:pt x="1131" y="5346"/>
                    <a:pt x="1131" y="5584"/>
                    <a:pt x="1024" y="5834"/>
                  </a:cubicBezTo>
                  <a:cubicBezTo>
                    <a:pt x="1238" y="6227"/>
                    <a:pt x="1858" y="5894"/>
                    <a:pt x="2000" y="6406"/>
                  </a:cubicBezTo>
                  <a:cubicBezTo>
                    <a:pt x="2032" y="6402"/>
                    <a:pt x="2064" y="6401"/>
                    <a:pt x="2096" y="6401"/>
                  </a:cubicBezTo>
                  <a:cubicBezTo>
                    <a:pt x="2162" y="6401"/>
                    <a:pt x="2229" y="6406"/>
                    <a:pt x="2294" y="6406"/>
                  </a:cubicBezTo>
                  <a:cubicBezTo>
                    <a:pt x="2412" y="6406"/>
                    <a:pt x="2527" y="6390"/>
                    <a:pt x="2631" y="6299"/>
                  </a:cubicBezTo>
                  <a:cubicBezTo>
                    <a:pt x="2751" y="6060"/>
                    <a:pt x="2655" y="5846"/>
                    <a:pt x="2477" y="5727"/>
                  </a:cubicBezTo>
                  <a:cubicBezTo>
                    <a:pt x="2250" y="5584"/>
                    <a:pt x="2191" y="5370"/>
                    <a:pt x="2084" y="5167"/>
                  </a:cubicBezTo>
                  <a:cubicBezTo>
                    <a:pt x="1965" y="5120"/>
                    <a:pt x="1905" y="5036"/>
                    <a:pt x="1917" y="4894"/>
                  </a:cubicBezTo>
                  <a:lnTo>
                    <a:pt x="1917" y="4882"/>
                  </a:lnTo>
                  <a:cubicBezTo>
                    <a:pt x="1881" y="4822"/>
                    <a:pt x="1834" y="4763"/>
                    <a:pt x="1810" y="4703"/>
                  </a:cubicBezTo>
                  <a:cubicBezTo>
                    <a:pt x="1655" y="4394"/>
                    <a:pt x="1488" y="4060"/>
                    <a:pt x="1346" y="3739"/>
                  </a:cubicBezTo>
                  <a:cubicBezTo>
                    <a:pt x="1274" y="3548"/>
                    <a:pt x="1524" y="3286"/>
                    <a:pt x="1238" y="3143"/>
                  </a:cubicBezTo>
                  <a:cubicBezTo>
                    <a:pt x="988" y="2893"/>
                    <a:pt x="1358" y="2536"/>
                    <a:pt x="1107" y="2274"/>
                  </a:cubicBezTo>
                  <a:lnTo>
                    <a:pt x="1107" y="2274"/>
                  </a:lnTo>
                  <a:lnTo>
                    <a:pt x="1096" y="2298"/>
                  </a:lnTo>
                  <a:cubicBezTo>
                    <a:pt x="762" y="1762"/>
                    <a:pt x="1131" y="1465"/>
                    <a:pt x="1512" y="1167"/>
                  </a:cubicBezTo>
                  <a:cubicBezTo>
                    <a:pt x="1490" y="1144"/>
                    <a:pt x="1462" y="1136"/>
                    <a:pt x="1436" y="1136"/>
                  </a:cubicBezTo>
                  <a:cubicBezTo>
                    <a:pt x="1421" y="1136"/>
                    <a:pt x="1406" y="1139"/>
                    <a:pt x="1393" y="1143"/>
                  </a:cubicBezTo>
                  <a:cubicBezTo>
                    <a:pt x="1250" y="1048"/>
                    <a:pt x="1060" y="1143"/>
                    <a:pt x="941" y="1012"/>
                  </a:cubicBezTo>
                  <a:cubicBezTo>
                    <a:pt x="917" y="976"/>
                    <a:pt x="896" y="959"/>
                    <a:pt x="874" y="959"/>
                  </a:cubicBezTo>
                  <a:cubicBezTo>
                    <a:pt x="851" y="959"/>
                    <a:pt x="828" y="976"/>
                    <a:pt x="798" y="1012"/>
                  </a:cubicBezTo>
                  <a:cubicBezTo>
                    <a:pt x="741" y="1019"/>
                    <a:pt x="676" y="1090"/>
                    <a:pt x="627" y="1090"/>
                  </a:cubicBezTo>
                  <a:cubicBezTo>
                    <a:pt x="594" y="1090"/>
                    <a:pt x="569" y="1058"/>
                    <a:pt x="560" y="953"/>
                  </a:cubicBezTo>
                  <a:cubicBezTo>
                    <a:pt x="465" y="226"/>
                    <a:pt x="453" y="191"/>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5"/>
            <p:cNvSpPr/>
            <p:nvPr/>
          </p:nvSpPr>
          <p:spPr>
            <a:xfrm>
              <a:off x="5962925" y="2992175"/>
              <a:ext cx="158675" cy="18775"/>
            </a:xfrm>
            <a:custGeom>
              <a:avLst/>
              <a:gdLst/>
              <a:ahLst/>
              <a:cxnLst/>
              <a:rect l="l" t="t" r="r" b="b"/>
              <a:pathLst>
                <a:path w="6347" h="751" extrusionOk="0">
                  <a:moveTo>
                    <a:pt x="251" y="0"/>
                  </a:moveTo>
                  <a:cubicBezTo>
                    <a:pt x="215" y="0"/>
                    <a:pt x="191" y="12"/>
                    <a:pt x="156" y="36"/>
                  </a:cubicBezTo>
                  <a:cubicBezTo>
                    <a:pt x="120" y="83"/>
                    <a:pt x="49" y="131"/>
                    <a:pt x="13" y="179"/>
                  </a:cubicBezTo>
                  <a:cubicBezTo>
                    <a:pt x="1" y="369"/>
                    <a:pt x="1" y="560"/>
                    <a:pt x="1" y="750"/>
                  </a:cubicBezTo>
                  <a:lnTo>
                    <a:pt x="144" y="750"/>
                  </a:lnTo>
                  <a:cubicBezTo>
                    <a:pt x="184" y="630"/>
                    <a:pt x="39" y="360"/>
                    <a:pt x="266" y="360"/>
                  </a:cubicBezTo>
                  <a:cubicBezTo>
                    <a:pt x="309" y="360"/>
                    <a:pt x="366" y="370"/>
                    <a:pt x="441" y="393"/>
                  </a:cubicBezTo>
                  <a:cubicBezTo>
                    <a:pt x="528" y="434"/>
                    <a:pt x="616" y="446"/>
                    <a:pt x="705" y="446"/>
                  </a:cubicBezTo>
                  <a:cubicBezTo>
                    <a:pt x="825" y="446"/>
                    <a:pt x="945" y="424"/>
                    <a:pt x="1061" y="417"/>
                  </a:cubicBezTo>
                  <a:cubicBezTo>
                    <a:pt x="1430" y="396"/>
                    <a:pt x="1795" y="363"/>
                    <a:pt x="2164" y="363"/>
                  </a:cubicBezTo>
                  <a:cubicBezTo>
                    <a:pt x="2425" y="363"/>
                    <a:pt x="2687" y="379"/>
                    <a:pt x="2954" y="429"/>
                  </a:cubicBezTo>
                  <a:cubicBezTo>
                    <a:pt x="3906" y="607"/>
                    <a:pt x="4882" y="631"/>
                    <a:pt x="5847" y="631"/>
                  </a:cubicBezTo>
                  <a:cubicBezTo>
                    <a:pt x="5936" y="655"/>
                    <a:pt x="6025" y="682"/>
                    <a:pt x="6110" y="682"/>
                  </a:cubicBezTo>
                  <a:cubicBezTo>
                    <a:pt x="6195" y="682"/>
                    <a:pt x="6276" y="655"/>
                    <a:pt x="6347" y="572"/>
                  </a:cubicBezTo>
                  <a:cubicBezTo>
                    <a:pt x="6347" y="354"/>
                    <a:pt x="6339" y="152"/>
                    <a:pt x="6096" y="152"/>
                  </a:cubicBezTo>
                  <a:cubicBezTo>
                    <a:pt x="6047" y="152"/>
                    <a:pt x="5988" y="161"/>
                    <a:pt x="5918" y="179"/>
                  </a:cubicBezTo>
                  <a:cubicBezTo>
                    <a:pt x="5590" y="252"/>
                    <a:pt x="5219" y="318"/>
                    <a:pt x="4898" y="318"/>
                  </a:cubicBezTo>
                  <a:cubicBezTo>
                    <a:pt x="4800" y="318"/>
                    <a:pt x="4707" y="312"/>
                    <a:pt x="4621" y="298"/>
                  </a:cubicBezTo>
                  <a:cubicBezTo>
                    <a:pt x="4180" y="214"/>
                    <a:pt x="3728" y="262"/>
                    <a:pt x="3299" y="179"/>
                  </a:cubicBezTo>
                  <a:lnTo>
                    <a:pt x="3299" y="191"/>
                  </a:lnTo>
                  <a:cubicBezTo>
                    <a:pt x="3251" y="232"/>
                    <a:pt x="3204" y="253"/>
                    <a:pt x="3156" y="253"/>
                  </a:cubicBezTo>
                  <a:cubicBezTo>
                    <a:pt x="3108" y="253"/>
                    <a:pt x="3061" y="232"/>
                    <a:pt x="3013" y="191"/>
                  </a:cubicBezTo>
                  <a:cubicBezTo>
                    <a:pt x="2989" y="191"/>
                    <a:pt x="2942" y="179"/>
                    <a:pt x="2894" y="179"/>
                  </a:cubicBezTo>
                  <a:cubicBezTo>
                    <a:pt x="2811" y="137"/>
                    <a:pt x="2733" y="116"/>
                    <a:pt x="2656" y="116"/>
                  </a:cubicBezTo>
                  <a:cubicBezTo>
                    <a:pt x="2579" y="116"/>
                    <a:pt x="2501" y="137"/>
                    <a:pt x="2418" y="179"/>
                  </a:cubicBezTo>
                  <a:lnTo>
                    <a:pt x="2311" y="179"/>
                  </a:lnTo>
                  <a:cubicBezTo>
                    <a:pt x="2251" y="131"/>
                    <a:pt x="2227" y="60"/>
                    <a:pt x="2156" y="36"/>
                  </a:cubicBezTo>
                  <a:lnTo>
                    <a:pt x="2001" y="36"/>
                  </a:lnTo>
                  <a:cubicBezTo>
                    <a:pt x="1930" y="77"/>
                    <a:pt x="1858" y="98"/>
                    <a:pt x="1787" y="98"/>
                  </a:cubicBezTo>
                  <a:cubicBezTo>
                    <a:pt x="1715" y="98"/>
                    <a:pt x="1644" y="77"/>
                    <a:pt x="1573" y="36"/>
                  </a:cubicBezTo>
                  <a:cubicBezTo>
                    <a:pt x="1573" y="24"/>
                    <a:pt x="1561" y="24"/>
                    <a:pt x="1525" y="12"/>
                  </a:cubicBezTo>
                  <a:cubicBezTo>
                    <a:pt x="1519" y="9"/>
                    <a:pt x="1511" y="7"/>
                    <a:pt x="1504" y="7"/>
                  </a:cubicBezTo>
                  <a:cubicBezTo>
                    <a:pt x="1483" y="7"/>
                    <a:pt x="1459" y="18"/>
                    <a:pt x="1442" y="36"/>
                  </a:cubicBezTo>
                  <a:cubicBezTo>
                    <a:pt x="1373" y="68"/>
                    <a:pt x="1298" y="76"/>
                    <a:pt x="1222" y="76"/>
                  </a:cubicBezTo>
                  <a:cubicBezTo>
                    <a:pt x="1162" y="76"/>
                    <a:pt x="1100" y="71"/>
                    <a:pt x="1040" y="71"/>
                  </a:cubicBezTo>
                  <a:cubicBezTo>
                    <a:pt x="928" y="71"/>
                    <a:pt x="819" y="87"/>
                    <a:pt x="727" y="179"/>
                  </a:cubicBezTo>
                  <a:cubicBezTo>
                    <a:pt x="727" y="179"/>
                    <a:pt x="715" y="191"/>
                    <a:pt x="680" y="202"/>
                  </a:cubicBezTo>
                  <a:cubicBezTo>
                    <a:pt x="667" y="206"/>
                    <a:pt x="656" y="207"/>
                    <a:pt x="646" y="207"/>
                  </a:cubicBezTo>
                  <a:cubicBezTo>
                    <a:pt x="618" y="207"/>
                    <a:pt x="599" y="196"/>
                    <a:pt x="572" y="179"/>
                  </a:cubicBezTo>
                  <a:cubicBezTo>
                    <a:pt x="525" y="131"/>
                    <a:pt x="465" y="83"/>
                    <a:pt x="430" y="36"/>
                  </a:cubicBezTo>
                  <a:cubicBezTo>
                    <a:pt x="382" y="36"/>
                    <a:pt x="334" y="24"/>
                    <a:pt x="287" y="24"/>
                  </a:cubicBezTo>
                  <a:cubicBezTo>
                    <a:pt x="287" y="12"/>
                    <a:pt x="275"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5"/>
            <p:cNvSpPr/>
            <p:nvPr/>
          </p:nvSpPr>
          <p:spPr>
            <a:xfrm>
              <a:off x="5990625" y="3018350"/>
              <a:ext cx="76525" cy="14325"/>
            </a:xfrm>
            <a:custGeom>
              <a:avLst/>
              <a:gdLst/>
              <a:ahLst/>
              <a:cxnLst/>
              <a:rect l="l" t="t" r="r" b="b"/>
              <a:pathLst>
                <a:path w="3061" h="573" extrusionOk="0">
                  <a:moveTo>
                    <a:pt x="762" y="1"/>
                  </a:moveTo>
                  <a:cubicBezTo>
                    <a:pt x="706" y="45"/>
                    <a:pt x="643" y="59"/>
                    <a:pt x="578" y="59"/>
                  </a:cubicBezTo>
                  <a:cubicBezTo>
                    <a:pt x="475" y="59"/>
                    <a:pt x="365" y="26"/>
                    <a:pt x="262" y="26"/>
                  </a:cubicBezTo>
                  <a:cubicBezTo>
                    <a:pt x="165" y="26"/>
                    <a:pt x="74" y="55"/>
                    <a:pt x="0" y="168"/>
                  </a:cubicBezTo>
                  <a:cubicBezTo>
                    <a:pt x="36" y="179"/>
                    <a:pt x="48" y="227"/>
                    <a:pt x="60" y="263"/>
                  </a:cubicBezTo>
                  <a:cubicBezTo>
                    <a:pt x="750" y="275"/>
                    <a:pt x="1405" y="346"/>
                    <a:pt x="2060" y="572"/>
                  </a:cubicBezTo>
                  <a:lnTo>
                    <a:pt x="3060" y="572"/>
                  </a:lnTo>
                  <a:lnTo>
                    <a:pt x="3060" y="287"/>
                  </a:lnTo>
                  <a:cubicBezTo>
                    <a:pt x="2298" y="132"/>
                    <a:pt x="1536" y="13"/>
                    <a:pt x="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5"/>
            <p:cNvSpPr/>
            <p:nvPr/>
          </p:nvSpPr>
          <p:spPr>
            <a:xfrm>
              <a:off x="6108775" y="2996750"/>
              <a:ext cx="52125" cy="15675"/>
            </a:xfrm>
            <a:custGeom>
              <a:avLst/>
              <a:gdLst/>
              <a:ahLst/>
              <a:cxnLst/>
              <a:rect l="l" t="t" r="r" b="b"/>
              <a:pathLst>
                <a:path w="2085" h="627" extrusionOk="0">
                  <a:moveTo>
                    <a:pt x="1073" y="1"/>
                  </a:moveTo>
                  <a:cubicBezTo>
                    <a:pt x="901" y="1"/>
                    <a:pt x="766" y="57"/>
                    <a:pt x="727" y="281"/>
                  </a:cubicBezTo>
                  <a:cubicBezTo>
                    <a:pt x="715" y="389"/>
                    <a:pt x="596" y="389"/>
                    <a:pt x="501" y="389"/>
                  </a:cubicBezTo>
                  <a:cubicBezTo>
                    <a:pt x="334" y="424"/>
                    <a:pt x="156" y="436"/>
                    <a:pt x="1" y="448"/>
                  </a:cubicBezTo>
                  <a:cubicBezTo>
                    <a:pt x="537" y="627"/>
                    <a:pt x="1073" y="567"/>
                    <a:pt x="1585" y="603"/>
                  </a:cubicBezTo>
                  <a:lnTo>
                    <a:pt x="2085" y="555"/>
                  </a:lnTo>
                  <a:cubicBezTo>
                    <a:pt x="2050" y="433"/>
                    <a:pt x="2053" y="240"/>
                    <a:pt x="1931" y="240"/>
                  </a:cubicBezTo>
                  <a:cubicBezTo>
                    <a:pt x="1886" y="240"/>
                    <a:pt x="1825" y="266"/>
                    <a:pt x="1739" y="329"/>
                  </a:cubicBezTo>
                  <a:cubicBezTo>
                    <a:pt x="1728" y="338"/>
                    <a:pt x="1718" y="342"/>
                    <a:pt x="1709" y="342"/>
                  </a:cubicBezTo>
                  <a:cubicBezTo>
                    <a:pt x="1657" y="342"/>
                    <a:pt x="1630" y="221"/>
                    <a:pt x="1620" y="150"/>
                  </a:cubicBezTo>
                  <a:cubicBezTo>
                    <a:pt x="1561" y="139"/>
                    <a:pt x="1513" y="139"/>
                    <a:pt x="1465" y="139"/>
                  </a:cubicBezTo>
                  <a:cubicBezTo>
                    <a:pt x="1445" y="148"/>
                    <a:pt x="1426" y="152"/>
                    <a:pt x="1409" y="152"/>
                  </a:cubicBezTo>
                  <a:cubicBezTo>
                    <a:pt x="1318" y="152"/>
                    <a:pt x="1272" y="38"/>
                    <a:pt x="1192" y="8"/>
                  </a:cubicBezTo>
                  <a:cubicBezTo>
                    <a:pt x="1151" y="3"/>
                    <a:pt x="1111"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5"/>
            <p:cNvSpPr/>
            <p:nvPr/>
          </p:nvSpPr>
          <p:spPr>
            <a:xfrm>
              <a:off x="5962050" y="3014525"/>
              <a:ext cx="47650" cy="28575"/>
            </a:xfrm>
            <a:custGeom>
              <a:avLst/>
              <a:gdLst/>
              <a:ahLst/>
              <a:cxnLst/>
              <a:rect l="l" t="t" r="r" b="b"/>
              <a:pathLst>
                <a:path w="1906" h="1143" extrusionOk="0">
                  <a:moveTo>
                    <a:pt x="983" y="1"/>
                  </a:moveTo>
                  <a:cubicBezTo>
                    <a:pt x="905" y="1"/>
                    <a:pt x="828" y="4"/>
                    <a:pt x="750" y="11"/>
                  </a:cubicBezTo>
                  <a:cubicBezTo>
                    <a:pt x="60" y="309"/>
                    <a:pt x="0" y="451"/>
                    <a:pt x="334" y="1142"/>
                  </a:cubicBezTo>
                  <a:cubicBezTo>
                    <a:pt x="310" y="1011"/>
                    <a:pt x="298" y="856"/>
                    <a:pt x="286" y="725"/>
                  </a:cubicBezTo>
                  <a:cubicBezTo>
                    <a:pt x="276" y="384"/>
                    <a:pt x="290" y="298"/>
                    <a:pt x="519" y="298"/>
                  </a:cubicBezTo>
                  <a:cubicBezTo>
                    <a:pt x="569" y="298"/>
                    <a:pt x="630" y="302"/>
                    <a:pt x="703" y="309"/>
                  </a:cubicBezTo>
                  <a:cubicBezTo>
                    <a:pt x="810" y="309"/>
                    <a:pt x="929" y="368"/>
                    <a:pt x="1024" y="392"/>
                  </a:cubicBezTo>
                  <a:cubicBezTo>
                    <a:pt x="1072" y="368"/>
                    <a:pt x="1107" y="332"/>
                    <a:pt x="1143" y="309"/>
                  </a:cubicBezTo>
                  <a:cubicBezTo>
                    <a:pt x="1212" y="290"/>
                    <a:pt x="1283" y="286"/>
                    <a:pt x="1354" y="286"/>
                  </a:cubicBezTo>
                  <a:cubicBezTo>
                    <a:pt x="1407" y="286"/>
                    <a:pt x="1461" y="288"/>
                    <a:pt x="1513" y="288"/>
                  </a:cubicBezTo>
                  <a:cubicBezTo>
                    <a:pt x="1658" y="288"/>
                    <a:pt x="1795" y="271"/>
                    <a:pt x="1905" y="142"/>
                  </a:cubicBezTo>
                  <a:cubicBezTo>
                    <a:pt x="1609" y="56"/>
                    <a:pt x="1297" y="1"/>
                    <a:pt x="9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5"/>
            <p:cNvSpPr/>
            <p:nvPr/>
          </p:nvSpPr>
          <p:spPr>
            <a:xfrm>
              <a:off x="5966500" y="3010925"/>
              <a:ext cx="11350" cy="4275"/>
            </a:xfrm>
            <a:custGeom>
              <a:avLst/>
              <a:gdLst/>
              <a:ahLst/>
              <a:cxnLst/>
              <a:rect l="l" t="t" r="r" b="b"/>
              <a:pathLst>
                <a:path w="454" h="171" extrusionOk="0">
                  <a:moveTo>
                    <a:pt x="1" y="0"/>
                  </a:moveTo>
                  <a:cubicBezTo>
                    <a:pt x="67" y="133"/>
                    <a:pt x="157" y="170"/>
                    <a:pt x="258" y="170"/>
                  </a:cubicBezTo>
                  <a:cubicBezTo>
                    <a:pt x="320" y="170"/>
                    <a:pt x="386" y="157"/>
                    <a:pt x="453" y="143"/>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5"/>
            <p:cNvSpPr/>
            <p:nvPr/>
          </p:nvSpPr>
          <p:spPr>
            <a:xfrm>
              <a:off x="6135575" y="2609975"/>
              <a:ext cx="22350" cy="13725"/>
            </a:xfrm>
            <a:custGeom>
              <a:avLst/>
              <a:gdLst/>
              <a:ahLst/>
              <a:cxnLst/>
              <a:rect l="l" t="t" r="r" b="b"/>
              <a:pathLst>
                <a:path w="894" h="549" extrusionOk="0">
                  <a:moveTo>
                    <a:pt x="548" y="0"/>
                  </a:moveTo>
                  <a:cubicBezTo>
                    <a:pt x="203" y="12"/>
                    <a:pt x="155" y="346"/>
                    <a:pt x="1" y="548"/>
                  </a:cubicBezTo>
                  <a:cubicBezTo>
                    <a:pt x="192" y="548"/>
                    <a:pt x="384" y="507"/>
                    <a:pt x="580" y="507"/>
                  </a:cubicBezTo>
                  <a:cubicBezTo>
                    <a:pt x="664" y="507"/>
                    <a:pt x="748" y="515"/>
                    <a:pt x="834" y="536"/>
                  </a:cubicBezTo>
                  <a:cubicBezTo>
                    <a:pt x="846" y="489"/>
                    <a:pt x="858" y="465"/>
                    <a:pt x="894" y="417"/>
                  </a:cubicBezTo>
                  <a:cubicBezTo>
                    <a:pt x="894" y="370"/>
                    <a:pt x="870" y="322"/>
                    <a:pt x="858" y="286"/>
                  </a:cubicBezTo>
                  <a:cubicBezTo>
                    <a:pt x="834" y="227"/>
                    <a:pt x="786" y="167"/>
                    <a:pt x="739" y="108"/>
                  </a:cubicBezTo>
                  <a:cubicBezTo>
                    <a:pt x="679" y="60"/>
                    <a:pt x="608" y="48"/>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5"/>
            <p:cNvSpPr/>
            <p:nvPr/>
          </p:nvSpPr>
          <p:spPr>
            <a:xfrm>
              <a:off x="6079625" y="2605000"/>
              <a:ext cx="25025" cy="13925"/>
            </a:xfrm>
            <a:custGeom>
              <a:avLst/>
              <a:gdLst/>
              <a:ahLst/>
              <a:cxnLst/>
              <a:rect l="l" t="t" r="r" b="b"/>
              <a:pathLst>
                <a:path w="1001" h="557" extrusionOk="0">
                  <a:moveTo>
                    <a:pt x="323" y="1"/>
                  </a:moveTo>
                  <a:cubicBezTo>
                    <a:pt x="292" y="1"/>
                    <a:pt x="260" y="7"/>
                    <a:pt x="226" y="21"/>
                  </a:cubicBezTo>
                  <a:cubicBezTo>
                    <a:pt x="155" y="211"/>
                    <a:pt x="0" y="438"/>
                    <a:pt x="357" y="497"/>
                  </a:cubicBezTo>
                  <a:lnTo>
                    <a:pt x="369" y="557"/>
                  </a:lnTo>
                  <a:cubicBezTo>
                    <a:pt x="405" y="521"/>
                    <a:pt x="429" y="509"/>
                    <a:pt x="476" y="509"/>
                  </a:cubicBezTo>
                  <a:cubicBezTo>
                    <a:pt x="631" y="497"/>
                    <a:pt x="774" y="461"/>
                    <a:pt x="929" y="438"/>
                  </a:cubicBezTo>
                  <a:cubicBezTo>
                    <a:pt x="965" y="402"/>
                    <a:pt x="1000" y="366"/>
                    <a:pt x="988" y="283"/>
                  </a:cubicBezTo>
                  <a:cubicBezTo>
                    <a:pt x="953" y="247"/>
                    <a:pt x="905" y="199"/>
                    <a:pt x="869" y="164"/>
                  </a:cubicBezTo>
                  <a:cubicBezTo>
                    <a:pt x="846" y="152"/>
                    <a:pt x="822" y="152"/>
                    <a:pt x="786" y="140"/>
                  </a:cubicBezTo>
                  <a:cubicBezTo>
                    <a:pt x="766" y="146"/>
                    <a:pt x="746" y="149"/>
                    <a:pt x="727" y="149"/>
                  </a:cubicBezTo>
                  <a:cubicBezTo>
                    <a:pt x="585" y="149"/>
                    <a:pt x="474"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5"/>
            <p:cNvSpPr/>
            <p:nvPr/>
          </p:nvSpPr>
          <p:spPr>
            <a:xfrm>
              <a:off x="6131400" y="1743050"/>
              <a:ext cx="62850" cy="12675"/>
            </a:xfrm>
            <a:custGeom>
              <a:avLst/>
              <a:gdLst/>
              <a:ahLst/>
              <a:cxnLst/>
              <a:rect l="l" t="t" r="r" b="b"/>
              <a:pathLst>
                <a:path w="2514" h="507" extrusionOk="0">
                  <a:moveTo>
                    <a:pt x="721" y="1"/>
                  </a:moveTo>
                  <a:cubicBezTo>
                    <a:pt x="674" y="1"/>
                    <a:pt x="626" y="18"/>
                    <a:pt x="584" y="54"/>
                  </a:cubicBezTo>
                  <a:cubicBezTo>
                    <a:pt x="584" y="66"/>
                    <a:pt x="560" y="90"/>
                    <a:pt x="537" y="102"/>
                  </a:cubicBezTo>
                  <a:cubicBezTo>
                    <a:pt x="525" y="105"/>
                    <a:pt x="514" y="106"/>
                    <a:pt x="505" y="106"/>
                  </a:cubicBezTo>
                  <a:cubicBezTo>
                    <a:pt x="476" y="106"/>
                    <a:pt x="456" y="93"/>
                    <a:pt x="429" y="66"/>
                  </a:cubicBezTo>
                  <a:cubicBezTo>
                    <a:pt x="346" y="66"/>
                    <a:pt x="239" y="54"/>
                    <a:pt x="144" y="54"/>
                  </a:cubicBezTo>
                  <a:cubicBezTo>
                    <a:pt x="117" y="32"/>
                    <a:pt x="93" y="21"/>
                    <a:pt x="73" y="21"/>
                  </a:cubicBezTo>
                  <a:cubicBezTo>
                    <a:pt x="40" y="21"/>
                    <a:pt x="16" y="50"/>
                    <a:pt x="1" y="102"/>
                  </a:cubicBezTo>
                  <a:cubicBezTo>
                    <a:pt x="13" y="209"/>
                    <a:pt x="13" y="292"/>
                    <a:pt x="13" y="388"/>
                  </a:cubicBezTo>
                  <a:lnTo>
                    <a:pt x="13" y="507"/>
                  </a:lnTo>
                  <a:cubicBezTo>
                    <a:pt x="241" y="470"/>
                    <a:pt x="468" y="458"/>
                    <a:pt x="698" y="458"/>
                  </a:cubicBezTo>
                  <a:cubicBezTo>
                    <a:pt x="1070" y="458"/>
                    <a:pt x="1446" y="488"/>
                    <a:pt x="1832" y="488"/>
                  </a:cubicBezTo>
                  <a:cubicBezTo>
                    <a:pt x="2055" y="488"/>
                    <a:pt x="2282" y="478"/>
                    <a:pt x="2513" y="447"/>
                  </a:cubicBezTo>
                  <a:cubicBezTo>
                    <a:pt x="2346" y="328"/>
                    <a:pt x="2251" y="245"/>
                    <a:pt x="2156" y="185"/>
                  </a:cubicBezTo>
                  <a:cubicBezTo>
                    <a:pt x="1787" y="66"/>
                    <a:pt x="1382" y="173"/>
                    <a:pt x="1013" y="54"/>
                  </a:cubicBezTo>
                  <a:lnTo>
                    <a:pt x="858" y="54"/>
                  </a:lnTo>
                  <a:cubicBezTo>
                    <a:pt x="816" y="18"/>
                    <a:pt x="769" y="1"/>
                    <a:pt x="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5"/>
            <p:cNvSpPr/>
            <p:nvPr/>
          </p:nvSpPr>
          <p:spPr>
            <a:xfrm>
              <a:off x="5858750" y="2350425"/>
              <a:ext cx="130100" cy="26300"/>
            </a:xfrm>
            <a:custGeom>
              <a:avLst/>
              <a:gdLst/>
              <a:ahLst/>
              <a:cxnLst/>
              <a:rect l="l" t="t" r="r" b="b"/>
              <a:pathLst>
                <a:path w="5204" h="1052" extrusionOk="0">
                  <a:moveTo>
                    <a:pt x="36" y="0"/>
                  </a:moveTo>
                  <a:lnTo>
                    <a:pt x="36" y="0"/>
                  </a:lnTo>
                  <a:cubicBezTo>
                    <a:pt x="1" y="334"/>
                    <a:pt x="275" y="298"/>
                    <a:pt x="453" y="322"/>
                  </a:cubicBezTo>
                  <a:cubicBezTo>
                    <a:pt x="727" y="334"/>
                    <a:pt x="906" y="441"/>
                    <a:pt x="1025" y="655"/>
                  </a:cubicBezTo>
                  <a:cubicBezTo>
                    <a:pt x="1275" y="881"/>
                    <a:pt x="1608" y="893"/>
                    <a:pt x="1918" y="1000"/>
                  </a:cubicBezTo>
                  <a:cubicBezTo>
                    <a:pt x="2107" y="1033"/>
                    <a:pt x="2294" y="1051"/>
                    <a:pt x="2482" y="1051"/>
                  </a:cubicBezTo>
                  <a:cubicBezTo>
                    <a:pt x="2636" y="1051"/>
                    <a:pt x="2793" y="1039"/>
                    <a:pt x="2953" y="1012"/>
                  </a:cubicBezTo>
                  <a:cubicBezTo>
                    <a:pt x="2972" y="1023"/>
                    <a:pt x="2988" y="1028"/>
                    <a:pt x="3003" y="1028"/>
                  </a:cubicBezTo>
                  <a:cubicBezTo>
                    <a:pt x="3090" y="1028"/>
                    <a:pt x="3132" y="867"/>
                    <a:pt x="3220" y="867"/>
                  </a:cubicBezTo>
                  <a:cubicBezTo>
                    <a:pt x="3245" y="867"/>
                    <a:pt x="3275" y="881"/>
                    <a:pt x="3311" y="917"/>
                  </a:cubicBezTo>
                  <a:cubicBezTo>
                    <a:pt x="3370" y="941"/>
                    <a:pt x="3418" y="941"/>
                    <a:pt x="3477" y="941"/>
                  </a:cubicBezTo>
                  <a:cubicBezTo>
                    <a:pt x="3501" y="929"/>
                    <a:pt x="3537" y="929"/>
                    <a:pt x="3573" y="917"/>
                  </a:cubicBezTo>
                  <a:cubicBezTo>
                    <a:pt x="3787" y="822"/>
                    <a:pt x="4025" y="762"/>
                    <a:pt x="4263" y="691"/>
                  </a:cubicBezTo>
                  <a:cubicBezTo>
                    <a:pt x="4549" y="584"/>
                    <a:pt x="4882" y="679"/>
                    <a:pt x="5144" y="500"/>
                  </a:cubicBezTo>
                  <a:cubicBezTo>
                    <a:pt x="5192" y="453"/>
                    <a:pt x="5204" y="393"/>
                    <a:pt x="5192" y="322"/>
                  </a:cubicBezTo>
                  <a:cubicBezTo>
                    <a:pt x="4954" y="262"/>
                    <a:pt x="4680" y="334"/>
                    <a:pt x="4466" y="203"/>
                  </a:cubicBezTo>
                  <a:cubicBezTo>
                    <a:pt x="3823" y="191"/>
                    <a:pt x="3192" y="167"/>
                    <a:pt x="2561" y="143"/>
                  </a:cubicBezTo>
                  <a:cubicBezTo>
                    <a:pt x="2533" y="142"/>
                    <a:pt x="2505" y="142"/>
                    <a:pt x="2478" y="142"/>
                  </a:cubicBezTo>
                  <a:cubicBezTo>
                    <a:pt x="2330" y="142"/>
                    <a:pt x="2182" y="152"/>
                    <a:pt x="2036" y="152"/>
                  </a:cubicBezTo>
                  <a:cubicBezTo>
                    <a:pt x="1833" y="152"/>
                    <a:pt x="1634" y="132"/>
                    <a:pt x="1441" y="36"/>
                  </a:cubicBezTo>
                  <a:cubicBezTo>
                    <a:pt x="965" y="24"/>
                    <a:pt x="489" y="2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5"/>
            <p:cNvSpPr/>
            <p:nvPr/>
          </p:nvSpPr>
          <p:spPr>
            <a:xfrm>
              <a:off x="6058175" y="2364400"/>
              <a:ext cx="120575" cy="23950"/>
            </a:xfrm>
            <a:custGeom>
              <a:avLst/>
              <a:gdLst/>
              <a:ahLst/>
              <a:cxnLst/>
              <a:rect l="l" t="t" r="r" b="b"/>
              <a:pathLst>
                <a:path w="4823" h="958" extrusionOk="0">
                  <a:moveTo>
                    <a:pt x="370" y="1"/>
                  </a:moveTo>
                  <a:cubicBezTo>
                    <a:pt x="322" y="48"/>
                    <a:pt x="322" y="108"/>
                    <a:pt x="322" y="156"/>
                  </a:cubicBezTo>
                  <a:cubicBezTo>
                    <a:pt x="549" y="370"/>
                    <a:pt x="1" y="441"/>
                    <a:pt x="239" y="656"/>
                  </a:cubicBezTo>
                  <a:cubicBezTo>
                    <a:pt x="1084" y="870"/>
                    <a:pt x="1965" y="918"/>
                    <a:pt x="2835" y="930"/>
                  </a:cubicBezTo>
                  <a:cubicBezTo>
                    <a:pt x="3052" y="941"/>
                    <a:pt x="3264" y="958"/>
                    <a:pt x="3473" y="958"/>
                  </a:cubicBezTo>
                  <a:cubicBezTo>
                    <a:pt x="3699" y="958"/>
                    <a:pt x="3922" y="938"/>
                    <a:pt x="4144" y="870"/>
                  </a:cubicBezTo>
                  <a:cubicBezTo>
                    <a:pt x="4371" y="727"/>
                    <a:pt x="4644" y="668"/>
                    <a:pt x="4823" y="453"/>
                  </a:cubicBezTo>
                  <a:cubicBezTo>
                    <a:pt x="4740" y="418"/>
                    <a:pt x="4656" y="358"/>
                    <a:pt x="4561" y="358"/>
                  </a:cubicBezTo>
                  <a:cubicBezTo>
                    <a:pt x="3168" y="298"/>
                    <a:pt x="1763" y="132"/>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5"/>
            <p:cNvSpPr/>
            <p:nvPr/>
          </p:nvSpPr>
          <p:spPr>
            <a:xfrm>
              <a:off x="5964425" y="2361125"/>
              <a:ext cx="103000" cy="20400"/>
            </a:xfrm>
            <a:custGeom>
              <a:avLst/>
              <a:gdLst/>
              <a:ahLst/>
              <a:cxnLst/>
              <a:rect l="l" t="t" r="r" b="b"/>
              <a:pathLst>
                <a:path w="4120" h="816" extrusionOk="0">
                  <a:moveTo>
                    <a:pt x="1822" y="1"/>
                  </a:moveTo>
                  <a:cubicBezTo>
                    <a:pt x="1810" y="13"/>
                    <a:pt x="1786" y="25"/>
                    <a:pt x="1739" y="48"/>
                  </a:cubicBezTo>
                  <a:cubicBezTo>
                    <a:pt x="1662" y="136"/>
                    <a:pt x="1581" y="164"/>
                    <a:pt x="1498" y="164"/>
                  </a:cubicBezTo>
                  <a:cubicBezTo>
                    <a:pt x="1354" y="164"/>
                    <a:pt x="1203" y="81"/>
                    <a:pt x="1061" y="81"/>
                  </a:cubicBezTo>
                  <a:cubicBezTo>
                    <a:pt x="1028" y="81"/>
                    <a:pt x="996" y="86"/>
                    <a:pt x="965" y="96"/>
                  </a:cubicBezTo>
                  <a:cubicBezTo>
                    <a:pt x="905" y="108"/>
                    <a:pt x="842" y="111"/>
                    <a:pt x="777" y="111"/>
                  </a:cubicBezTo>
                  <a:cubicBezTo>
                    <a:pt x="705" y="111"/>
                    <a:pt x="632" y="107"/>
                    <a:pt x="559" y="107"/>
                  </a:cubicBezTo>
                  <a:cubicBezTo>
                    <a:pt x="360" y="107"/>
                    <a:pt x="165" y="135"/>
                    <a:pt x="24" y="346"/>
                  </a:cubicBezTo>
                  <a:cubicBezTo>
                    <a:pt x="0" y="453"/>
                    <a:pt x="0" y="560"/>
                    <a:pt x="72" y="668"/>
                  </a:cubicBezTo>
                  <a:cubicBezTo>
                    <a:pt x="192" y="765"/>
                    <a:pt x="326" y="815"/>
                    <a:pt x="469" y="815"/>
                  </a:cubicBezTo>
                  <a:cubicBezTo>
                    <a:pt x="552" y="815"/>
                    <a:pt x="639" y="798"/>
                    <a:pt x="727" y="763"/>
                  </a:cubicBezTo>
                  <a:cubicBezTo>
                    <a:pt x="899" y="744"/>
                    <a:pt x="1072" y="738"/>
                    <a:pt x="1244" y="738"/>
                  </a:cubicBezTo>
                  <a:cubicBezTo>
                    <a:pt x="1498" y="738"/>
                    <a:pt x="1752" y="751"/>
                    <a:pt x="2005" y="751"/>
                  </a:cubicBezTo>
                  <a:cubicBezTo>
                    <a:pt x="2234" y="751"/>
                    <a:pt x="2463" y="741"/>
                    <a:pt x="2691" y="703"/>
                  </a:cubicBezTo>
                  <a:cubicBezTo>
                    <a:pt x="2811" y="380"/>
                    <a:pt x="3036" y="337"/>
                    <a:pt x="3278" y="337"/>
                  </a:cubicBezTo>
                  <a:cubicBezTo>
                    <a:pt x="3367" y="337"/>
                    <a:pt x="3458" y="343"/>
                    <a:pt x="3548" y="343"/>
                  </a:cubicBezTo>
                  <a:cubicBezTo>
                    <a:pt x="3600" y="343"/>
                    <a:pt x="3653" y="341"/>
                    <a:pt x="3703" y="334"/>
                  </a:cubicBezTo>
                  <a:cubicBezTo>
                    <a:pt x="3834" y="322"/>
                    <a:pt x="3989" y="310"/>
                    <a:pt x="4084" y="203"/>
                  </a:cubicBezTo>
                  <a:cubicBezTo>
                    <a:pt x="4108" y="179"/>
                    <a:pt x="4120" y="156"/>
                    <a:pt x="4120" y="132"/>
                  </a:cubicBezTo>
                  <a:cubicBezTo>
                    <a:pt x="3805" y="33"/>
                    <a:pt x="3488" y="10"/>
                    <a:pt x="3170" y="10"/>
                  </a:cubicBezTo>
                  <a:cubicBezTo>
                    <a:pt x="2889" y="10"/>
                    <a:pt x="2607" y="28"/>
                    <a:pt x="2327" y="28"/>
                  </a:cubicBezTo>
                  <a:cubicBezTo>
                    <a:pt x="2158" y="28"/>
                    <a:pt x="1990" y="22"/>
                    <a:pt x="1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5"/>
            <p:cNvSpPr/>
            <p:nvPr/>
          </p:nvSpPr>
          <p:spPr>
            <a:xfrm>
              <a:off x="6189450" y="2376025"/>
              <a:ext cx="81275" cy="16425"/>
            </a:xfrm>
            <a:custGeom>
              <a:avLst/>
              <a:gdLst/>
              <a:ahLst/>
              <a:cxnLst/>
              <a:rect l="l" t="t" r="r" b="b"/>
              <a:pathLst>
                <a:path w="3251" h="657" extrusionOk="0">
                  <a:moveTo>
                    <a:pt x="1" y="0"/>
                  </a:moveTo>
                  <a:cubicBezTo>
                    <a:pt x="60" y="405"/>
                    <a:pt x="393" y="322"/>
                    <a:pt x="655" y="357"/>
                  </a:cubicBezTo>
                  <a:cubicBezTo>
                    <a:pt x="696" y="361"/>
                    <a:pt x="736" y="363"/>
                    <a:pt x="777" y="363"/>
                  </a:cubicBezTo>
                  <a:cubicBezTo>
                    <a:pt x="880" y="363"/>
                    <a:pt x="984" y="354"/>
                    <a:pt x="1090" y="354"/>
                  </a:cubicBezTo>
                  <a:cubicBezTo>
                    <a:pt x="1202" y="354"/>
                    <a:pt x="1316" y="364"/>
                    <a:pt x="1429" y="405"/>
                  </a:cubicBezTo>
                  <a:cubicBezTo>
                    <a:pt x="1572" y="453"/>
                    <a:pt x="1751" y="453"/>
                    <a:pt x="1858" y="607"/>
                  </a:cubicBezTo>
                  <a:lnTo>
                    <a:pt x="1846" y="607"/>
                  </a:lnTo>
                  <a:cubicBezTo>
                    <a:pt x="1876" y="619"/>
                    <a:pt x="1906" y="625"/>
                    <a:pt x="1935" y="625"/>
                  </a:cubicBezTo>
                  <a:cubicBezTo>
                    <a:pt x="1965" y="625"/>
                    <a:pt x="1995" y="619"/>
                    <a:pt x="2025" y="607"/>
                  </a:cubicBezTo>
                  <a:lnTo>
                    <a:pt x="2001" y="607"/>
                  </a:lnTo>
                  <a:cubicBezTo>
                    <a:pt x="2001" y="572"/>
                    <a:pt x="2001" y="560"/>
                    <a:pt x="2037" y="548"/>
                  </a:cubicBezTo>
                  <a:cubicBezTo>
                    <a:pt x="2050" y="545"/>
                    <a:pt x="2062" y="544"/>
                    <a:pt x="2073" y="544"/>
                  </a:cubicBezTo>
                  <a:cubicBezTo>
                    <a:pt x="2111" y="544"/>
                    <a:pt x="2134" y="561"/>
                    <a:pt x="2144" y="607"/>
                  </a:cubicBezTo>
                  <a:lnTo>
                    <a:pt x="2168" y="619"/>
                  </a:lnTo>
                  <a:lnTo>
                    <a:pt x="2203" y="595"/>
                  </a:lnTo>
                  <a:cubicBezTo>
                    <a:pt x="2334" y="639"/>
                    <a:pt x="2471" y="657"/>
                    <a:pt x="2612" y="657"/>
                  </a:cubicBezTo>
                  <a:cubicBezTo>
                    <a:pt x="2740" y="657"/>
                    <a:pt x="2870" y="642"/>
                    <a:pt x="3001" y="619"/>
                  </a:cubicBezTo>
                  <a:cubicBezTo>
                    <a:pt x="3239" y="595"/>
                    <a:pt x="3251" y="441"/>
                    <a:pt x="3180" y="250"/>
                  </a:cubicBezTo>
                  <a:lnTo>
                    <a:pt x="3180" y="250"/>
                  </a:lnTo>
                  <a:lnTo>
                    <a:pt x="3180" y="262"/>
                  </a:lnTo>
                  <a:cubicBezTo>
                    <a:pt x="3120" y="238"/>
                    <a:pt x="3060" y="203"/>
                    <a:pt x="3013" y="155"/>
                  </a:cubicBezTo>
                  <a:cubicBezTo>
                    <a:pt x="2934" y="134"/>
                    <a:pt x="2851" y="116"/>
                    <a:pt x="2764" y="116"/>
                  </a:cubicBezTo>
                  <a:cubicBezTo>
                    <a:pt x="2706" y="116"/>
                    <a:pt x="2646" y="124"/>
                    <a:pt x="2584" y="143"/>
                  </a:cubicBezTo>
                  <a:cubicBezTo>
                    <a:pt x="2513" y="203"/>
                    <a:pt x="2441" y="232"/>
                    <a:pt x="2370" y="232"/>
                  </a:cubicBezTo>
                  <a:cubicBezTo>
                    <a:pt x="2298" y="232"/>
                    <a:pt x="2227" y="203"/>
                    <a:pt x="2156" y="143"/>
                  </a:cubicBezTo>
                  <a:cubicBezTo>
                    <a:pt x="2096" y="95"/>
                    <a:pt x="2048" y="60"/>
                    <a:pt x="1989" y="12"/>
                  </a:cubicBezTo>
                  <a:cubicBezTo>
                    <a:pt x="1322" y="12"/>
                    <a:pt x="66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5"/>
            <p:cNvSpPr/>
            <p:nvPr/>
          </p:nvSpPr>
          <p:spPr>
            <a:xfrm>
              <a:off x="6163250" y="2373625"/>
              <a:ext cx="66700" cy="17900"/>
            </a:xfrm>
            <a:custGeom>
              <a:avLst/>
              <a:gdLst/>
              <a:ahLst/>
              <a:cxnLst/>
              <a:rect l="l" t="t" r="r" b="b"/>
              <a:pathLst>
                <a:path w="2668" h="716" extrusionOk="0">
                  <a:moveTo>
                    <a:pt x="813" y="65"/>
                  </a:moveTo>
                  <a:cubicBezTo>
                    <a:pt x="750" y="65"/>
                    <a:pt x="686" y="73"/>
                    <a:pt x="620" y="84"/>
                  </a:cubicBezTo>
                  <a:cubicBezTo>
                    <a:pt x="394" y="156"/>
                    <a:pt x="48" y="1"/>
                    <a:pt x="1" y="406"/>
                  </a:cubicBezTo>
                  <a:cubicBezTo>
                    <a:pt x="144" y="608"/>
                    <a:pt x="346" y="656"/>
                    <a:pt x="572" y="703"/>
                  </a:cubicBezTo>
                  <a:cubicBezTo>
                    <a:pt x="679" y="715"/>
                    <a:pt x="799" y="715"/>
                    <a:pt x="894" y="715"/>
                  </a:cubicBezTo>
                  <a:lnTo>
                    <a:pt x="1430" y="715"/>
                  </a:lnTo>
                  <a:cubicBezTo>
                    <a:pt x="1549" y="715"/>
                    <a:pt x="1656" y="715"/>
                    <a:pt x="1763" y="703"/>
                  </a:cubicBezTo>
                  <a:cubicBezTo>
                    <a:pt x="1906" y="691"/>
                    <a:pt x="2025" y="608"/>
                    <a:pt x="2180" y="596"/>
                  </a:cubicBezTo>
                  <a:cubicBezTo>
                    <a:pt x="2197" y="595"/>
                    <a:pt x="2214" y="594"/>
                    <a:pt x="2232" y="594"/>
                  </a:cubicBezTo>
                  <a:cubicBezTo>
                    <a:pt x="2300" y="594"/>
                    <a:pt x="2371" y="603"/>
                    <a:pt x="2439" y="603"/>
                  </a:cubicBezTo>
                  <a:cubicBezTo>
                    <a:pt x="2498" y="603"/>
                    <a:pt x="2555" y="597"/>
                    <a:pt x="2608" y="572"/>
                  </a:cubicBezTo>
                  <a:cubicBezTo>
                    <a:pt x="2668" y="513"/>
                    <a:pt x="2668" y="453"/>
                    <a:pt x="2608" y="394"/>
                  </a:cubicBezTo>
                  <a:cubicBezTo>
                    <a:pt x="2450" y="299"/>
                    <a:pt x="2285" y="267"/>
                    <a:pt x="2120" y="267"/>
                  </a:cubicBezTo>
                  <a:cubicBezTo>
                    <a:pt x="2037" y="267"/>
                    <a:pt x="1953" y="275"/>
                    <a:pt x="1870" y="287"/>
                  </a:cubicBezTo>
                  <a:cubicBezTo>
                    <a:pt x="1776" y="302"/>
                    <a:pt x="1684" y="312"/>
                    <a:pt x="1594" y="312"/>
                  </a:cubicBezTo>
                  <a:cubicBezTo>
                    <a:pt x="1396" y="312"/>
                    <a:pt x="1208" y="263"/>
                    <a:pt x="1037" y="108"/>
                  </a:cubicBezTo>
                  <a:cubicBezTo>
                    <a:pt x="960" y="76"/>
                    <a:pt x="887" y="65"/>
                    <a:pt x="813" y="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5"/>
            <p:cNvSpPr/>
            <p:nvPr/>
          </p:nvSpPr>
          <p:spPr>
            <a:xfrm>
              <a:off x="6204925" y="2346875"/>
              <a:ext cx="36950" cy="7450"/>
            </a:xfrm>
            <a:custGeom>
              <a:avLst/>
              <a:gdLst/>
              <a:ahLst/>
              <a:cxnLst/>
              <a:rect l="l" t="t" r="r" b="b"/>
              <a:pathLst>
                <a:path w="1478" h="298" extrusionOk="0">
                  <a:moveTo>
                    <a:pt x="978" y="0"/>
                  </a:moveTo>
                  <a:cubicBezTo>
                    <a:pt x="786" y="0"/>
                    <a:pt x="598" y="79"/>
                    <a:pt x="407" y="79"/>
                  </a:cubicBezTo>
                  <a:cubicBezTo>
                    <a:pt x="343" y="79"/>
                    <a:pt x="279" y="70"/>
                    <a:pt x="215" y="47"/>
                  </a:cubicBezTo>
                  <a:cubicBezTo>
                    <a:pt x="120" y="107"/>
                    <a:pt x="1" y="154"/>
                    <a:pt x="72" y="297"/>
                  </a:cubicBezTo>
                  <a:cubicBezTo>
                    <a:pt x="536" y="285"/>
                    <a:pt x="1013" y="285"/>
                    <a:pt x="1477" y="285"/>
                  </a:cubicBezTo>
                  <a:cubicBezTo>
                    <a:pt x="1406" y="130"/>
                    <a:pt x="1168" y="190"/>
                    <a:pt x="1096" y="11"/>
                  </a:cubicBezTo>
                  <a:cubicBezTo>
                    <a:pt x="1057" y="3"/>
                    <a:pt x="1017"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5"/>
            <p:cNvSpPr/>
            <p:nvPr/>
          </p:nvSpPr>
          <p:spPr>
            <a:xfrm>
              <a:off x="6181725" y="2347050"/>
              <a:ext cx="28575" cy="10800"/>
            </a:xfrm>
            <a:custGeom>
              <a:avLst/>
              <a:gdLst/>
              <a:ahLst/>
              <a:cxnLst/>
              <a:rect l="l" t="t" r="r" b="b"/>
              <a:pathLst>
                <a:path w="1143" h="432" extrusionOk="0">
                  <a:moveTo>
                    <a:pt x="692" y="1"/>
                  </a:moveTo>
                  <a:cubicBezTo>
                    <a:pt x="509" y="1"/>
                    <a:pt x="326" y="19"/>
                    <a:pt x="143" y="52"/>
                  </a:cubicBezTo>
                  <a:cubicBezTo>
                    <a:pt x="321" y="254"/>
                    <a:pt x="83" y="326"/>
                    <a:pt x="0" y="421"/>
                  </a:cubicBezTo>
                  <a:cubicBezTo>
                    <a:pt x="44" y="429"/>
                    <a:pt x="88" y="432"/>
                    <a:pt x="132" y="432"/>
                  </a:cubicBezTo>
                  <a:cubicBezTo>
                    <a:pt x="418" y="432"/>
                    <a:pt x="691" y="290"/>
                    <a:pt x="971" y="290"/>
                  </a:cubicBezTo>
                  <a:cubicBezTo>
                    <a:pt x="981" y="290"/>
                    <a:pt x="991" y="290"/>
                    <a:pt x="1000" y="290"/>
                  </a:cubicBezTo>
                  <a:cubicBezTo>
                    <a:pt x="1048" y="207"/>
                    <a:pt x="1095" y="123"/>
                    <a:pt x="1143" y="40"/>
                  </a:cubicBezTo>
                  <a:cubicBezTo>
                    <a:pt x="993" y="13"/>
                    <a:pt x="843" y="1"/>
                    <a:pt x="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5"/>
            <p:cNvSpPr/>
            <p:nvPr/>
          </p:nvSpPr>
          <p:spPr>
            <a:xfrm>
              <a:off x="5968900" y="2343675"/>
              <a:ext cx="30075" cy="3500"/>
            </a:xfrm>
            <a:custGeom>
              <a:avLst/>
              <a:gdLst/>
              <a:ahLst/>
              <a:cxnLst/>
              <a:rect l="l" t="t" r="r" b="b"/>
              <a:pathLst>
                <a:path w="1203" h="140" extrusionOk="0">
                  <a:moveTo>
                    <a:pt x="680" y="1"/>
                  </a:moveTo>
                  <a:cubicBezTo>
                    <a:pt x="466" y="1"/>
                    <a:pt x="251" y="45"/>
                    <a:pt x="42" y="45"/>
                  </a:cubicBezTo>
                  <a:cubicBezTo>
                    <a:pt x="28" y="45"/>
                    <a:pt x="14" y="44"/>
                    <a:pt x="0" y="44"/>
                  </a:cubicBezTo>
                  <a:lnTo>
                    <a:pt x="0" y="44"/>
                  </a:lnTo>
                  <a:cubicBezTo>
                    <a:pt x="24" y="68"/>
                    <a:pt x="60" y="104"/>
                    <a:pt x="83" y="139"/>
                  </a:cubicBezTo>
                  <a:lnTo>
                    <a:pt x="1203" y="139"/>
                  </a:lnTo>
                  <a:cubicBezTo>
                    <a:pt x="1031" y="30"/>
                    <a:pt x="856"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5"/>
            <p:cNvSpPr/>
            <p:nvPr/>
          </p:nvSpPr>
          <p:spPr>
            <a:xfrm>
              <a:off x="6023950" y="2347225"/>
              <a:ext cx="25325" cy="3600"/>
            </a:xfrm>
            <a:custGeom>
              <a:avLst/>
              <a:gdLst/>
              <a:ahLst/>
              <a:cxnLst/>
              <a:rect l="l" t="t" r="r" b="b"/>
              <a:pathLst>
                <a:path w="1013" h="144" extrusionOk="0">
                  <a:moveTo>
                    <a:pt x="538" y="0"/>
                  </a:moveTo>
                  <a:cubicBezTo>
                    <a:pt x="386" y="0"/>
                    <a:pt x="233" y="24"/>
                    <a:pt x="84" y="24"/>
                  </a:cubicBezTo>
                  <a:cubicBezTo>
                    <a:pt x="56" y="24"/>
                    <a:pt x="28" y="23"/>
                    <a:pt x="1" y="21"/>
                  </a:cubicBezTo>
                  <a:lnTo>
                    <a:pt x="1" y="21"/>
                  </a:lnTo>
                  <a:cubicBezTo>
                    <a:pt x="221" y="127"/>
                    <a:pt x="452" y="144"/>
                    <a:pt x="686" y="144"/>
                  </a:cubicBezTo>
                  <a:cubicBezTo>
                    <a:pt x="795" y="144"/>
                    <a:pt x="904" y="140"/>
                    <a:pt x="1013" y="140"/>
                  </a:cubicBezTo>
                  <a:cubicBezTo>
                    <a:pt x="860" y="27"/>
                    <a:pt x="700" y="0"/>
                    <a:pt x="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5"/>
            <p:cNvSpPr/>
            <p:nvPr/>
          </p:nvSpPr>
          <p:spPr>
            <a:xfrm>
              <a:off x="5988225" y="2358000"/>
              <a:ext cx="21775" cy="7375"/>
            </a:xfrm>
            <a:custGeom>
              <a:avLst/>
              <a:gdLst/>
              <a:ahLst/>
              <a:cxnLst/>
              <a:rect l="l" t="t" r="r" b="b"/>
              <a:pathLst>
                <a:path w="871" h="295" extrusionOk="0">
                  <a:moveTo>
                    <a:pt x="240" y="0"/>
                  </a:moveTo>
                  <a:cubicBezTo>
                    <a:pt x="162" y="0"/>
                    <a:pt x="82" y="6"/>
                    <a:pt x="1" y="19"/>
                  </a:cubicBezTo>
                  <a:lnTo>
                    <a:pt x="1" y="150"/>
                  </a:lnTo>
                  <a:cubicBezTo>
                    <a:pt x="25" y="185"/>
                    <a:pt x="60" y="197"/>
                    <a:pt x="84" y="209"/>
                  </a:cubicBezTo>
                  <a:cubicBezTo>
                    <a:pt x="239" y="231"/>
                    <a:pt x="398" y="294"/>
                    <a:pt x="553" y="294"/>
                  </a:cubicBezTo>
                  <a:cubicBezTo>
                    <a:pt x="649" y="294"/>
                    <a:pt x="743" y="270"/>
                    <a:pt x="834" y="197"/>
                  </a:cubicBezTo>
                  <a:cubicBezTo>
                    <a:pt x="846" y="162"/>
                    <a:pt x="858" y="150"/>
                    <a:pt x="870" y="126"/>
                  </a:cubicBezTo>
                  <a:cubicBezTo>
                    <a:pt x="668" y="47"/>
                    <a:pt x="460"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5"/>
            <p:cNvSpPr/>
            <p:nvPr/>
          </p:nvSpPr>
          <p:spPr>
            <a:xfrm>
              <a:off x="6056100" y="2349350"/>
              <a:ext cx="3900" cy="1975"/>
            </a:xfrm>
            <a:custGeom>
              <a:avLst/>
              <a:gdLst/>
              <a:ahLst/>
              <a:cxnLst/>
              <a:rect l="l" t="t" r="r" b="b"/>
              <a:pathLst>
                <a:path w="156" h="79" extrusionOk="0">
                  <a:moveTo>
                    <a:pt x="73" y="0"/>
                  </a:moveTo>
                  <a:cubicBezTo>
                    <a:pt x="51" y="0"/>
                    <a:pt x="27" y="20"/>
                    <a:pt x="1" y="67"/>
                  </a:cubicBezTo>
                  <a:cubicBezTo>
                    <a:pt x="60" y="67"/>
                    <a:pt x="108" y="67"/>
                    <a:pt x="155" y="79"/>
                  </a:cubicBezTo>
                  <a:cubicBezTo>
                    <a:pt x="129" y="32"/>
                    <a:pt x="102" y="0"/>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5"/>
            <p:cNvSpPr/>
            <p:nvPr/>
          </p:nvSpPr>
          <p:spPr>
            <a:xfrm>
              <a:off x="5308675" y="1693675"/>
              <a:ext cx="89025" cy="30150"/>
            </a:xfrm>
            <a:custGeom>
              <a:avLst/>
              <a:gdLst/>
              <a:ahLst/>
              <a:cxnLst/>
              <a:rect l="l" t="t" r="r" b="b"/>
              <a:pathLst>
                <a:path w="3561" h="1206" extrusionOk="0">
                  <a:moveTo>
                    <a:pt x="3420" y="1"/>
                  </a:moveTo>
                  <a:cubicBezTo>
                    <a:pt x="3391" y="1"/>
                    <a:pt x="3355" y="9"/>
                    <a:pt x="3311" y="29"/>
                  </a:cubicBezTo>
                  <a:cubicBezTo>
                    <a:pt x="2680" y="100"/>
                    <a:pt x="2085" y="303"/>
                    <a:pt x="1465" y="362"/>
                  </a:cubicBezTo>
                  <a:cubicBezTo>
                    <a:pt x="1144" y="398"/>
                    <a:pt x="751" y="338"/>
                    <a:pt x="465" y="589"/>
                  </a:cubicBezTo>
                  <a:cubicBezTo>
                    <a:pt x="358" y="767"/>
                    <a:pt x="49" y="684"/>
                    <a:pt x="1" y="946"/>
                  </a:cubicBezTo>
                  <a:cubicBezTo>
                    <a:pt x="13" y="1017"/>
                    <a:pt x="49" y="1065"/>
                    <a:pt x="108" y="1112"/>
                  </a:cubicBezTo>
                  <a:cubicBezTo>
                    <a:pt x="162" y="1122"/>
                    <a:pt x="217" y="1125"/>
                    <a:pt x="273" y="1125"/>
                  </a:cubicBezTo>
                  <a:cubicBezTo>
                    <a:pt x="381" y="1125"/>
                    <a:pt x="492" y="1113"/>
                    <a:pt x="603" y="1113"/>
                  </a:cubicBezTo>
                  <a:cubicBezTo>
                    <a:pt x="712" y="1113"/>
                    <a:pt x="822" y="1125"/>
                    <a:pt x="930" y="1172"/>
                  </a:cubicBezTo>
                  <a:cubicBezTo>
                    <a:pt x="1065" y="1194"/>
                    <a:pt x="1198" y="1205"/>
                    <a:pt x="1331" y="1205"/>
                  </a:cubicBezTo>
                  <a:cubicBezTo>
                    <a:pt x="1621" y="1205"/>
                    <a:pt x="1906" y="1155"/>
                    <a:pt x="2192" y="1065"/>
                  </a:cubicBezTo>
                  <a:cubicBezTo>
                    <a:pt x="2200" y="1065"/>
                    <a:pt x="2208" y="1065"/>
                    <a:pt x="2216" y="1065"/>
                  </a:cubicBezTo>
                  <a:cubicBezTo>
                    <a:pt x="2548" y="1065"/>
                    <a:pt x="2781" y="824"/>
                    <a:pt x="3037" y="719"/>
                  </a:cubicBezTo>
                  <a:cubicBezTo>
                    <a:pt x="3156" y="660"/>
                    <a:pt x="3287" y="600"/>
                    <a:pt x="3394" y="517"/>
                  </a:cubicBezTo>
                  <a:cubicBezTo>
                    <a:pt x="3490" y="446"/>
                    <a:pt x="3549" y="350"/>
                    <a:pt x="3561" y="243"/>
                  </a:cubicBezTo>
                  <a:cubicBezTo>
                    <a:pt x="3551" y="130"/>
                    <a:pt x="3534" y="1"/>
                    <a:pt x="3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5"/>
            <p:cNvSpPr/>
            <p:nvPr/>
          </p:nvSpPr>
          <p:spPr>
            <a:xfrm>
              <a:off x="5252425" y="1715825"/>
              <a:ext cx="33675" cy="41400"/>
            </a:xfrm>
            <a:custGeom>
              <a:avLst/>
              <a:gdLst/>
              <a:ahLst/>
              <a:cxnLst/>
              <a:rect l="l" t="t" r="r" b="b"/>
              <a:pathLst>
                <a:path w="1347" h="1656" extrusionOk="0">
                  <a:moveTo>
                    <a:pt x="1156" y="0"/>
                  </a:moveTo>
                  <a:cubicBezTo>
                    <a:pt x="1037" y="0"/>
                    <a:pt x="929" y="36"/>
                    <a:pt x="870" y="131"/>
                  </a:cubicBezTo>
                  <a:cubicBezTo>
                    <a:pt x="834" y="214"/>
                    <a:pt x="798" y="250"/>
                    <a:pt x="715" y="286"/>
                  </a:cubicBezTo>
                  <a:lnTo>
                    <a:pt x="703" y="298"/>
                  </a:lnTo>
                  <a:cubicBezTo>
                    <a:pt x="644" y="417"/>
                    <a:pt x="560" y="512"/>
                    <a:pt x="453" y="584"/>
                  </a:cubicBezTo>
                  <a:lnTo>
                    <a:pt x="441" y="607"/>
                  </a:lnTo>
                  <a:cubicBezTo>
                    <a:pt x="346" y="667"/>
                    <a:pt x="382" y="822"/>
                    <a:pt x="263" y="846"/>
                  </a:cubicBezTo>
                  <a:lnTo>
                    <a:pt x="275" y="846"/>
                  </a:lnTo>
                  <a:cubicBezTo>
                    <a:pt x="275" y="941"/>
                    <a:pt x="215" y="988"/>
                    <a:pt x="144" y="1012"/>
                  </a:cubicBezTo>
                  <a:cubicBezTo>
                    <a:pt x="108" y="1060"/>
                    <a:pt x="96" y="1119"/>
                    <a:pt x="96" y="1179"/>
                  </a:cubicBezTo>
                  <a:cubicBezTo>
                    <a:pt x="96" y="1346"/>
                    <a:pt x="1" y="1536"/>
                    <a:pt x="203" y="1655"/>
                  </a:cubicBezTo>
                  <a:cubicBezTo>
                    <a:pt x="263" y="1655"/>
                    <a:pt x="322" y="1643"/>
                    <a:pt x="358" y="1596"/>
                  </a:cubicBezTo>
                  <a:cubicBezTo>
                    <a:pt x="667" y="1286"/>
                    <a:pt x="941" y="929"/>
                    <a:pt x="1334" y="715"/>
                  </a:cubicBezTo>
                  <a:cubicBezTo>
                    <a:pt x="1346" y="655"/>
                    <a:pt x="1346" y="595"/>
                    <a:pt x="1310" y="536"/>
                  </a:cubicBezTo>
                  <a:cubicBezTo>
                    <a:pt x="1227" y="417"/>
                    <a:pt x="1215" y="286"/>
                    <a:pt x="1227" y="155"/>
                  </a:cubicBezTo>
                  <a:cubicBezTo>
                    <a:pt x="1227" y="95"/>
                    <a:pt x="1191" y="36"/>
                    <a:pt x="1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5"/>
            <p:cNvSpPr/>
            <p:nvPr/>
          </p:nvSpPr>
          <p:spPr>
            <a:xfrm>
              <a:off x="5233975" y="1750950"/>
              <a:ext cx="29500" cy="24425"/>
            </a:xfrm>
            <a:custGeom>
              <a:avLst/>
              <a:gdLst/>
              <a:ahLst/>
              <a:cxnLst/>
              <a:rect l="l" t="t" r="r" b="b"/>
              <a:pathLst>
                <a:path w="1180" h="977" extrusionOk="0">
                  <a:moveTo>
                    <a:pt x="548" y="0"/>
                  </a:moveTo>
                  <a:cubicBezTo>
                    <a:pt x="346" y="214"/>
                    <a:pt x="131" y="441"/>
                    <a:pt x="1" y="726"/>
                  </a:cubicBezTo>
                  <a:cubicBezTo>
                    <a:pt x="12" y="750"/>
                    <a:pt x="12" y="786"/>
                    <a:pt x="24" y="810"/>
                  </a:cubicBezTo>
                  <a:cubicBezTo>
                    <a:pt x="108" y="917"/>
                    <a:pt x="203" y="976"/>
                    <a:pt x="322" y="976"/>
                  </a:cubicBezTo>
                  <a:cubicBezTo>
                    <a:pt x="382" y="965"/>
                    <a:pt x="429" y="953"/>
                    <a:pt x="477" y="917"/>
                  </a:cubicBezTo>
                  <a:cubicBezTo>
                    <a:pt x="477" y="869"/>
                    <a:pt x="501" y="834"/>
                    <a:pt x="536" y="834"/>
                  </a:cubicBezTo>
                  <a:cubicBezTo>
                    <a:pt x="536" y="834"/>
                    <a:pt x="537" y="834"/>
                    <a:pt x="537" y="834"/>
                  </a:cubicBezTo>
                  <a:lnTo>
                    <a:pt x="537" y="834"/>
                  </a:lnTo>
                  <a:cubicBezTo>
                    <a:pt x="536" y="841"/>
                    <a:pt x="538" y="852"/>
                    <a:pt x="548" y="869"/>
                  </a:cubicBezTo>
                  <a:lnTo>
                    <a:pt x="596" y="905"/>
                  </a:lnTo>
                  <a:cubicBezTo>
                    <a:pt x="739" y="631"/>
                    <a:pt x="965" y="417"/>
                    <a:pt x="1179" y="191"/>
                  </a:cubicBezTo>
                  <a:cubicBezTo>
                    <a:pt x="1179" y="179"/>
                    <a:pt x="1155" y="155"/>
                    <a:pt x="1132" y="143"/>
                  </a:cubicBezTo>
                  <a:cubicBezTo>
                    <a:pt x="1120" y="135"/>
                    <a:pt x="1109" y="131"/>
                    <a:pt x="1099" y="131"/>
                  </a:cubicBezTo>
                  <a:cubicBezTo>
                    <a:pt x="1077" y="131"/>
                    <a:pt x="1056" y="147"/>
                    <a:pt x="1024" y="179"/>
                  </a:cubicBezTo>
                  <a:cubicBezTo>
                    <a:pt x="977" y="191"/>
                    <a:pt x="941" y="191"/>
                    <a:pt x="893" y="191"/>
                  </a:cubicBezTo>
                  <a:cubicBezTo>
                    <a:pt x="798" y="179"/>
                    <a:pt x="739" y="72"/>
                    <a:pt x="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5"/>
            <p:cNvSpPr/>
            <p:nvPr/>
          </p:nvSpPr>
          <p:spPr>
            <a:xfrm>
              <a:off x="5384000" y="1691400"/>
              <a:ext cx="42000" cy="27650"/>
            </a:xfrm>
            <a:custGeom>
              <a:avLst/>
              <a:gdLst/>
              <a:ahLst/>
              <a:cxnLst/>
              <a:rect l="l" t="t" r="r" b="b"/>
              <a:pathLst>
                <a:path w="1680" h="1106" extrusionOk="0">
                  <a:moveTo>
                    <a:pt x="631" y="1"/>
                  </a:moveTo>
                  <a:cubicBezTo>
                    <a:pt x="500" y="1"/>
                    <a:pt x="393" y="13"/>
                    <a:pt x="310" y="120"/>
                  </a:cubicBezTo>
                  <a:cubicBezTo>
                    <a:pt x="429" y="179"/>
                    <a:pt x="477" y="275"/>
                    <a:pt x="477" y="418"/>
                  </a:cubicBezTo>
                  <a:cubicBezTo>
                    <a:pt x="441" y="477"/>
                    <a:pt x="381" y="513"/>
                    <a:pt x="334" y="560"/>
                  </a:cubicBezTo>
                  <a:cubicBezTo>
                    <a:pt x="215" y="572"/>
                    <a:pt x="119" y="596"/>
                    <a:pt x="60" y="715"/>
                  </a:cubicBezTo>
                  <a:cubicBezTo>
                    <a:pt x="96" y="846"/>
                    <a:pt x="0" y="989"/>
                    <a:pt x="60" y="1096"/>
                  </a:cubicBezTo>
                  <a:cubicBezTo>
                    <a:pt x="238" y="1100"/>
                    <a:pt x="418" y="1106"/>
                    <a:pt x="599" y="1106"/>
                  </a:cubicBezTo>
                  <a:cubicBezTo>
                    <a:pt x="959" y="1106"/>
                    <a:pt x="1322" y="1084"/>
                    <a:pt x="1679" y="989"/>
                  </a:cubicBezTo>
                  <a:lnTo>
                    <a:pt x="1227" y="953"/>
                  </a:lnTo>
                  <a:cubicBezTo>
                    <a:pt x="1191" y="930"/>
                    <a:pt x="1143" y="906"/>
                    <a:pt x="1096" y="870"/>
                  </a:cubicBezTo>
                  <a:cubicBezTo>
                    <a:pt x="988" y="846"/>
                    <a:pt x="893" y="846"/>
                    <a:pt x="798" y="799"/>
                  </a:cubicBezTo>
                  <a:cubicBezTo>
                    <a:pt x="738" y="751"/>
                    <a:pt x="738" y="680"/>
                    <a:pt x="750" y="608"/>
                  </a:cubicBezTo>
                  <a:cubicBezTo>
                    <a:pt x="786" y="513"/>
                    <a:pt x="786" y="429"/>
                    <a:pt x="786" y="334"/>
                  </a:cubicBezTo>
                  <a:cubicBezTo>
                    <a:pt x="786" y="203"/>
                    <a:pt x="738" y="84"/>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5"/>
            <p:cNvSpPr/>
            <p:nvPr/>
          </p:nvSpPr>
          <p:spPr>
            <a:xfrm>
              <a:off x="5399775" y="1683075"/>
              <a:ext cx="33200" cy="20375"/>
            </a:xfrm>
            <a:custGeom>
              <a:avLst/>
              <a:gdLst/>
              <a:ahLst/>
              <a:cxnLst/>
              <a:rect l="l" t="t" r="r" b="b"/>
              <a:pathLst>
                <a:path w="1328" h="815" extrusionOk="0">
                  <a:moveTo>
                    <a:pt x="989" y="0"/>
                  </a:moveTo>
                  <a:cubicBezTo>
                    <a:pt x="992" y="2"/>
                    <a:pt x="995" y="3"/>
                    <a:pt x="998" y="4"/>
                  </a:cubicBezTo>
                  <a:lnTo>
                    <a:pt x="998" y="4"/>
                  </a:lnTo>
                  <a:cubicBezTo>
                    <a:pt x="999" y="3"/>
                    <a:pt x="1000" y="2"/>
                    <a:pt x="1000" y="0"/>
                  </a:cubicBezTo>
                  <a:close/>
                  <a:moveTo>
                    <a:pt x="998" y="4"/>
                  </a:moveTo>
                  <a:cubicBezTo>
                    <a:pt x="937" y="92"/>
                    <a:pt x="854" y="107"/>
                    <a:pt x="766" y="107"/>
                  </a:cubicBezTo>
                  <a:cubicBezTo>
                    <a:pt x="718" y="107"/>
                    <a:pt x="668" y="103"/>
                    <a:pt x="620" y="103"/>
                  </a:cubicBezTo>
                  <a:cubicBezTo>
                    <a:pt x="546" y="103"/>
                    <a:pt x="475" y="113"/>
                    <a:pt x="417" y="167"/>
                  </a:cubicBezTo>
                  <a:cubicBezTo>
                    <a:pt x="262" y="179"/>
                    <a:pt x="119" y="227"/>
                    <a:pt x="0" y="334"/>
                  </a:cubicBezTo>
                  <a:cubicBezTo>
                    <a:pt x="0" y="477"/>
                    <a:pt x="24" y="632"/>
                    <a:pt x="24" y="774"/>
                  </a:cubicBezTo>
                  <a:cubicBezTo>
                    <a:pt x="51" y="801"/>
                    <a:pt x="91" y="815"/>
                    <a:pt x="125" y="815"/>
                  </a:cubicBezTo>
                  <a:cubicBezTo>
                    <a:pt x="136" y="815"/>
                    <a:pt x="146" y="813"/>
                    <a:pt x="155" y="810"/>
                  </a:cubicBezTo>
                  <a:cubicBezTo>
                    <a:pt x="179" y="786"/>
                    <a:pt x="215" y="786"/>
                    <a:pt x="238" y="774"/>
                  </a:cubicBezTo>
                  <a:cubicBezTo>
                    <a:pt x="322" y="751"/>
                    <a:pt x="393" y="727"/>
                    <a:pt x="477" y="727"/>
                  </a:cubicBezTo>
                  <a:cubicBezTo>
                    <a:pt x="512" y="751"/>
                    <a:pt x="536" y="751"/>
                    <a:pt x="572" y="751"/>
                  </a:cubicBezTo>
                  <a:lnTo>
                    <a:pt x="703" y="751"/>
                  </a:lnTo>
                  <a:cubicBezTo>
                    <a:pt x="679" y="453"/>
                    <a:pt x="834" y="358"/>
                    <a:pt x="1072" y="239"/>
                  </a:cubicBezTo>
                  <a:cubicBezTo>
                    <a:pt x="1327" y="123"/>
                    <a:pt x="1119" y="52"/>
                    <a:pt x="998" y="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5"/>
            <p:cNvSpPr/>
            <p:nvPr/>
          </p:nvSpPr>
          <p:spPr>
            <a:xfrm>
              <a:off x="5204800" y="1798450"/>
              <a:ext cx="18475" cy="32875"/>
            </a:xfrm>
            <a:custGeom>
              <a:avLst/>
              <a:gdLst/>
              <a:ahLst/>
              <a:cxnLst/>
              <a:rect l="l" t="t" r="r" b="b"/>
              <a:pathLst>
                <a:path w="739" h="1315" extrusionOk="0">
                  <a:moveTo>
                    <a:pt x="431" y="0"/>
                  </a:moveTo>
                  <a:cubicBezTo>
                    <a:pt x="409" y="0"/>
                    <a:pt x="385" y="6"/>
                    <a:pt x="358" y="17"/>
                  </a:cubicBezTo>
                  <a:cubicBezTo>
                    <a:pt x="215" y="279"/>
                    <a:pt x="1" y="517"/>
                    <a:pt x="48" y="850"/>
                  </a:cubicBezTo>
                  <a:cubicBezTo>
                    <a:pt x="60" y="993"/>
                    <a:pt x="60" y="1160"/>
                    <a:pt x="84" y="1315"/>
                  </a:cubicBezTo>
                  <a:cubicBezTo>
                    <a:pt x="739" y="1077"/>
                    <a:pt x="620" y="565"/>
                    <a:pt x="536" y="65"/>
                  </a:cubicBezTo>
                  <a:cubicBezTo>
                    <a:pt x="512" y="24"/>
                    <a:pt x="477" y="0"/>
                    <a:pt x="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5"/>
            <p:cNvSpPr/>
            <p:nvPr/>
          </p:nvSpPr>
          <p:spPr>
            <a:xfrm>
              <a:off x="5213425" y="1769700"/>
              <a:ext cx="26225" cy="29200"/>
            </a:xfrm>
            <a:custGeom>
              <a:avLst/>
              <a:gdLst/>
              <a:ahLst/>
              <a:cxnLst/>
              <a:rect l="l" t="t" r="r" b="b"/>
              <a:pathLst>
                <a:path w="1049" h="1168" extrusionOk="0">
                  <a:moveTo>
                    <a:pt x="846" y="0"/>
                  </a:moveTo>
                  <a:cubicBezTo>
                    <a:pt x="513" y="345"/>
                    <a:pt x="227" y="738"/>
                    <a:pt x="1" y="1167"/>
                  </a:cubicBezTo>
                  <a:lnTo>
                    <a:pt x="251" y="1167"/>
                  </a:lnTo>
                  <a:cubicBezTo>
                    <a:pt x="692" y="929"/>
                    <a:pt x="1049" y="643"/>
                    <a:pt x="906" y="60"/>
                  </a:cubicBezTo>
                  <a:cubicBezTo>
                    <a:pt x="882" y="48"/>
                    <a:pt x="870" y="24"/>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5"/>
            <p:cNvSpPr/>
            <p:nvPr/>
          </p:nvSpPr>
          <p:spPr>
            <a:xfrm>
              <a:off x="5281300" y="1711550"/>
              <a:ext cx="21150" cy="17450"/>
            </a:xfrm>
            <a:custGeom>
              <a:avLst/>
              <a:gdLst/>
              <a:ahLst/>
              <a:cxnLst/>
              <a:rect l="l" t="t" r="r" b="b"/>
              <a:pathLst>
                <a:path w="846" h="698" extrusionOk="0">
                  <a:moveTo>
                    <a:pt x="663" y="0"/>
                  </a:moveTo>
                  <a:cubicBezTo>
                    <a:pt x="632" y="0"/>
                    <a:pt x="599" y="13"/>
                    <a:pt x="572" y="40"/>
                  </a:cubicBezTo>
                  <a:cubicBezTo>
                    <a:pt x="504" y="103"/>
                    <a:pt x="421" y="111"/>
                    <a:pt x="333" y="111"/>
                  </a:cubicBezTo>
                  <a:cubicBezTo>
                    <a:pt x="304" y="111"/>
                    <a:pt x="274" y="110"/>
                    <a:pt x="244" y="110"/>
                  </a:cubicBezTo>
                  <a:cubicBezTo>
                    <a:pt x="159" y="110"/>
                    <a:pt x="75" y="117"/>
                    <a:pt x="1" y="171"/>
                  </a:cubicBezTo>
                  <a:cubicBezTo>
                    <a:pt x="13" y="219"/>
                    <a:pt x="13" y="266"/>
                    <a:pt x="13" y="302"/>
                  </a:cubicBezTo>
                  <a:cubicBezTo>
                    <a:pt x="60" y="469"/>
                    <a:pt x="179" y="576"/>
                    <a:pt x="310" y="659"/>
                  </a:cubicBezTo>
                  <a:cubicBezTo>
                    <a:pt x="366" y="685"/>
                    <a:pt x="418" y="697"/>
                    <a:pt x="467" y="697"/>
                  </a:cubicBezTo>
                  <a:cubicBezTo>
                    <a:pt x="576" y="697"/>
                    <a:pt x="669" y="639"/>
                    <a:pt x="751" y="540"/>
                  </a:cubicBezTo>
                  <a:cubicBezTo>
                    <a:pt x="798" y="481"/>
                    <a:pt x="834" y="421"/>
                    <a:pt x="846" y="362"/>
                  </a:cubicBezTo>
                  <a:cubicBezTo>
                    <a:pt x="846" y="266"/>
                    <a:pt x="846" y="159"/>
                    <a:pt x="786" y="64"/>
                  </a:cubicBezTo>
                  <a:cubicBezTo>
                    <a:pt x="751" y="52"/>
                    <a:pt x="727" y="28"/>
                    <a:pt x="691" y="4"/>
                  </a:cubicBezTo>
                  <a:cubicBezTo>
                    <a:pt x="682" y="2"/>
                    <a:pt x="673"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5"/>
            <p:cNvSpPr/>
            <p:nvPr/>
          </p:nvSpPr>
          <p:spPr>
            <a:xfrm>
              <a:off x="5298575" y="1708275"/>
              <a:ext cx="22050" cy="7650"/>
            </a:xfrm>
            <a:custGeom>
              <a:avLst/>
              <a:gdLst/>
              <a:ahLst/>
              <a:cxnLst/>
              <a:rect l="l" t="t" r="r" b="b"/>
              <a:pathLst>
                <a:path w="882" h="306" extrusionOk="0">
                  <a:moveTo>
                    <a:pt x="525" y="1"/>
                  </a:moveTo>
                  <a:cubicBezTo>
                    <a:pt x="344" y="1"/>
                    <a:pt x="166" y="20"/>
                    <a:pt x="0" y="135"/>
                  </a:cubicBezTo>
                  <a:lnTo>
                    <a:pt x="60" y="195"/>
                  </a:lnTo>
                  <a:cubicBezTo>
                    <a:pt x="156" y="281"/>
                    <a:pt x="267" y="306"/>
                    <a:pt x="382" y="306"/>
                  </a:cubicBezTo>
                  <a:cubicBezTo>
                    <a:pt x="409" y="306"/>
                    <a:pt x="437" y="304"/>
                    <a:pt x="465" y="302"/>
                  </a:cubicBezTo>
                  <a:cubicBezTo>
                    <a:pt x="619" y="219"/>
                    <a:pt x="810" y="183"/>
                    <a:pt x="881" y="5"/>
                  </a:cubicBezTo>
                  <a:lnTo>
                    <a:pt x="881" y="5"/>
                  </a:lnTo>
                  <a:cubicBezTo>
                    <a:pt x="855" y="6"/>
                    <a:pt x="829" y="6"/>
                    <a:pt x="803" y="6"/>
                  </a:cubicBezTo>
                  <a:cubicBezTo>
                    <a:pt x="711" y="6"/>
                    <a:pt x="618"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5"/>
            <p:cNvSpPr/>
            <p:nvPr/>
          </p:nvSpPr>
          <p:spPr>
            <a:xfrm>
              <a:off x="5281600" y="1712550"/>
              <a:ext cx="14600" cy="3600"/>
            </a:xfrm>
            <a:custGeom>
              <a:avLst/>
              <a:gdLst/>
              <a:ahLst/>
              <a:cxnLst/>
              <a:rect l="l" t="t" r="r" b="b"/>
              <a:pathLst>
                <a:path w="584" h="144" extrusionOk="0">
                  <a:moveTo>
                    <a:pt x="584" y="0"/>
                  </a:moveTo>
                  <a:cubicBezTo>
                    <a:pt x="370" y="0"/>
                    <a:pt x="167" y="0"/>
                    <a:pt x="1" y="131"/>
                  </a:cubicBezTo>
                  <a:cubicBezTo>
                    <a:pt x="79" y="131"/>
                    <a:pt x="164" y="143"/>
                    <a:pt x="249" y="143"/>
                  </a:cubicBezTo>
                  <a:cubicBezTo>
                    <a:pt x="368" y="143"/>
                    <a:pt x="486" y="119"/>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5"/>
            <p:cNvSpPr/>
            <p:nvPr/>
          </p:nvSpPr>
          <p:spPr>
            <a:xfrm>
              <a:off x="5410200" y="1683375"/>
              <a:ext cx="14600" cy="4475"/>
            </a:xfrm>
            <a:custGeom>
              <a:avLst/>
              <a:gdLst/>
              <a:ahLst/>
              <a:cxnLst/>
              <a:rect l="l" t="t" r="r" b="b"/>
              <a:pathLst>
                <a:path w="584" h="179" extrusionOk="0">
                  <a:moveTo>
                    <a:pt x="583" y="0"/>
                  </a:moveTo>
                  <a:cubicBezTo>
                    <a:pt x="381" y="0"/>
                    <a:pt x="167" y="0"/>
                    <a:pt x="0" y="167"/>
                  </a:cubicBezTo>
                  <a:cubicBezTo>
                    <a:pt x="12" y="166"/>
                    <a:pt x="24" y="166"/>
                    <a:pt x="37" y="166"/>
                  </a:cubicBezTo>
                  <a:cubicBezTo>
                    <a:pt x="118" y="166"/>
                    <a:pt x="201" y="179"/>
                    <a:pt x="280" y="179"/>
                  </a:cubicBezTo>
                  <a:cubicBezTo>
                    <a:pt x="400" y="179"/>
                    <a:pt x="509" y="149"/>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5"/>
            <p:cNvSpPr/>
            <p:nvPr/>
          </p:nvSpPr>
          <p:spPr>
            <a:xfrm>
              <a:off x="5264325" y="1723550"/>
              <a:ext cx="6575" cy="7175"/>
            </a:xfrm>
            <a:custGeom>
              <a:avLst/>
              <a:gdLst/>
              <a:ahLst/>
              <a:cxnLst/>
              <a:rect l="l" t="t" r="r" b="b"/>
              <a:pathLst>
                <a:path w="263" h="287" extrusionOk="0">
                  <a:moveTo>
                    <a:pt x="263" y="1"/>
                  </a:moveTo>
                  <a:lnTo>
                    <a:pt x="263" y="1"/>
                  </a:lnTo>
                  <a:cubicBezTo>
                    <a:pt x="120" y="48"/>
                    <a:pt x="49" y="156"/>
                    <a:pt x="1" y="286"/>
                  </a:cubicBezTo>
                  <a:cubicBezTo>
                    <a:pt x="180" y="275"/>
                    <a:pt x="263" y="179"/>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5"/>
            <p:cNvSpPr/>
            <p:nvPr/>
          </p:nvSpPr>
          <p:spPr>
            <a:xfrm>
              <a:off x="5248550" y="1744700"/>
              <a:ext cx="6275" cy="8125"/>
            </a:xfrm>
            <a:custGeom>
              <a:avLst/>
              <a:gdLst/>
              <a:ahLst/>
              <a:cxnLst/>
              <a:rect l="l" t="t" r="r" b="b"/>
              <a:pathLst>
                <a:path w="251" h="325" extrusionOk="0">
                  <a:moveTo>
                    <a:pt x="156" y="0"/>
                  </a:moveTo>
                  <a:cubicBezTo>
                    <a:pt x="60" y="72"/>
                    <a:pt x="13" y="155"/>
                    <a:pt x="1" y="274"/>
                  </a:cubicBezTo>
                  <a:lnTo>
                    <a:pt x="49" y="322"/>
                  </a:lnTo>
                  <a:cubicBezTo>
                    <a:pt x="65" y="323"/>
                    <a:pt x="80" y="324"/>
                    <a:pt x="93" y="324"/>
                  </a:cubicBezTo>
                  <a:cubicBezTo>
                    <a:pt x="251" y="324"/>
                    <a:pt x="249" y="204"/>
                    <a:pt x="227" y="83"/>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5"/>
            <p:cNvSpPr/>
            <p:nvPr/>
          </p:nvSpPr>
          <p:spPr>
            <a:xfrm>
              <a:off x="5259275" y="1731000"/>
              <a:ext cx="4500" cy="5975"/>
            </a:xfrm>
            <a:custGeom>
              <a:avLst/>
              <a:gdLst/>
              <a:ahLst/>
              <a:cxnLst/>
              <a:rect l="l" t="t" r="r" b="b"/>
              <a:pathLst>
                <a:path w="180" h="239" extrusionOk="0">
                  <a:moveTo>
                    <a:pt x="179" y="0"/>
                  </a:moveTo>
                  <a:cubicBezTo>
                    <a:pt x="72" y="48"/>
                    <a:pt x="12" y="143"/>
                    <a:pt x="1" y="239"/>
                  </a:cubicBezTo>
                  <a:cubicBezTo>
                    <a:pt x="132" y="227"/>
                    <a:pt x="179" y="119"/>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5"/>
            <p:cNvSpPr/>
            <p:nvPr/>
          </p:nvSpPr>
          <p:spPr>
            <a:xfrm>
              <a:off x="5253025" y="1740825"/>
              <a:ext cx="3600" cy="5075"/>
            </a:xfrm>
            <a:custGeom>
              <a:avLst/>
              <a:gdLst/>
              <a:ahLst/>
              <a:cxnLst/>
              <a:rect l="l" t="t" r="r" b="b"/>
              <a:pathLst>
                <a:path w="144" h="203" extrusionOk="0">
                  <a:moveTo>
                    <a:pt x="120" y="0"/>
                  </a:moveTo>
                  <a:cubicBezTo>
                    <a:pt x="36" y="24"/>
                    <a:pt x="1" y="72"/>
                    <a:pt x="1" y="143"/>
                  </a:cubicBezTo>
                  <a:lnTo>
                    <a:pt x="24" y="179"/>
                  </a:lnTo>
                  <a:cubicBezTo>
                    <a:pt x="24" y="191"/>
                    <a:pt x="36" y="203"/>
                    <a:pt x="72" y="203"/>
                  </a:cubicBezTo>
                  <a:cubicBezTo>
                    <a:pt x="96" y="203"/>
                    <a:pt x="120" y="191"/>
                    <a:pt x="143" y="167"/>
                  </a:cubicBezTo>
                  <a:cubicBezTo>
                    <a:pt x="131" y="107"/>
                    <a:pt x="131"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5"/>
            <p:cNvSpPr/>
            <p:nvPr/>
          </p:nvSpPr>
          <p:spPr>
            <a:xfrm>
              <a:off x="5256300" y="1736950"/>
              <a:ext cx="3300" cy="4200"/>
            </a:xfrm>
            <a:custGeom>
              <a:avLst/>
              <a:gdLst/>
              <a:ahLst/>
              <a:cxnLst/>
              <a:rect l="l" t="t" r="r" b="b"/>
              <a:pathLst>
                <a:path w="132" h="168" extrusionOk="0">
                  <a:moveTo>
                    <a:pt x="131" y="1"/>
                  </a:moveTo>
                  <a:lnTo>
                    <a:pt x="131" y="1"/>
                  </a:lnTo>
                  <a:cubicBezTo>
                    <a:pt x="48" y="24"/>
                    <a:pt x="0" y="84"/>
                    <a:pt x="0" y="167"/>
                  </a:cubicBezTo>
                  <a:cubicBezTo>
                    <a:pt x="72" y="143"/>
                    <a:pt x="120" y="96"/>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5"/>
            <p:cNvSpPr/>
            <p:nvPr/>
          </p:nvSpPr>
          <p:spPr>
            <a:xfrm>
              <a:off x="5270875" y="1719100"/>
              <a:ext cx="3300" cy="4175"/>
            </a:xfrm>
            <a:custGeom>
              <a:avLst/>
              <a:gdLst/>
              <a:ahLst/>
              <a:cxnLst/>
              <a:rect l="l" t="t" r="r" b="b"/>
              <a:pathLst>
                <a:path w="132" h="167" extrusionOk="0">
                  <a:moveTo>
                    <a:pt x="132" y="0"/>
                  </a:moveTo>
                  <a:cubicBezTo>
                    <a:pt x="60" y="36"/>
                    <a:pt x="13" y="83"/>
                    <a:pt x="1" y="167"/>
                  </a:cubicBezTo>
                  <a:cubicBezTo>
                    <a:pt x="72" y="143"/>
                    <a:pt x="120" y="83"/>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5"/>
            <p:cNvSpPr/>
            <p:nvPr/>
          </p:nvSpPr>
          <p:spPr>
            <a:xfrm>
              <a:off x="6168925" y="2174675"/>
              <a:ext cx="62825" cy="18000"/>
            </a:xfrm>
            <a:custGeom>
              <a:avLst/>
              <a:gdLst/>
              <a:ahLst/>
              <a:cxnLst/>
              <a:rect l="l" t="t" r="r" b="b"/>
              <a:pathLst>
                <a:path w="2513" h="720" extrusionOk="0">
                  <a:moveTo>
                    <a:pt x="1200" y="1"/>
                  </a:moveTo>
                  <a:cubicBezTo>
                    <a:pt x="863" y="1"/>
                    <a:pt x="521" y="48"/>
                    <a:pt x="179" y="77"/>
                  </a:cubicBezTo>
                  <a:cubicBezTo>
                    <a:pt x="0" y="196"/>
                    <a:pt x="24" y="315"/>
                    <a:pt x="143" y="446"/>
                  </a:cubicBezTo>
                  <a:cubicBezTo>
                    <a:pt x="179" y="458"/>
                    <a:pt x="226" y="470"/>
                    <a:pt x="250" y="494"/>
                  </a:cubicBezTo>
                  <a:lnTo>
                    <a:pt x="393" y="577"/>
                  </a:lnTo>
                  <a:cubicBezTo>
                    <a:pt x="647" y="682"/>
                    <a:pt x="909" y="702"/>
                    <a:pt x="1173" y="702"/>
                  </a:cubicBezTo>
                  <a:cubicBezTo>
                    <a:pt x="1340" y="702"/>
                    <a:pt x="1507" y="694"/>
                    <a:pt x="1674" y="694"/>
                  </a:cubicBezTo>
                  <a:cubicBezTo>
                    <a:pt x="1812" y="694"/>
                    <a:pt x="1948" y="700"/>
                    <a:pt x="2084" y="720"/>
                  </a:cubicBezTo>
                  <a:cubicBezTo>
                    <a:pt x="2381" y="649"/>
                    <a:pt x="2512" y="529"/>
                    <a:pt x="2274" y="256"/>
                  </a:cubicBezTo>
                  <a:cubicBezTo>
                    <a:pt x="1927" y="57"/>
                    <a:pt x="1567"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5"/>
            <p:cNvSpPr/>
            <p:nvPr/>
          </p:nvSpPr>
          <p:spPr>
            <a:xfrm>
              <a:off x="6097475" y="2211425"/>
              <a:ext cx="26825" cy="10025"/>
            </a:xfrm>
            <a:custGeom>
              <a:avLst/>
              <a:gdLst/>
              <a:ahLst/>
              <a:cxnLst/>
              <a:rect l="l" t="t" r="r" b="b"/>
              <a:pathLst>
                <a:path w="1073" h="401" extrusionOk="0">
                  <a:moveTo>
                    <a:pt x="227" y="0"/>
                  </a:moveTo>
                  <a:cubicBezTo>
                    <a:pt x="167" y="48"/>
                    <a:pt x="72" y="60"/>
                    <a:pt x="36" y="131"/>
                  </a:cubicBezTo>
                  <a:cubicBezTo>
                    <a:pt x="1" y="179"/>
                    <a:pt x="12" y="226"/>
                    <a:pt x="60" y="274"/>
                  </a:cubicBezTo>
                  <a:cubicBezTo>
                    <a:pt x="183" y="308"/>
                    <a:pt x="317" y="394"/>
                    <a:pt x="442" y="394"/>
                  </a:cubicBezTo>
                  <a:cubicBezTo>
                    <a:pt x="450" y="394"/>
                    <a:pt x="457" y="394"/>
                    <a:pt x="465" y="393"/>
                  </a:cubicBezTo>
                  <a:cubicBezTo>
                    <a:pt x="485" y="391"/>
                    <a:pt x="505" y="390"/>
                    <a:pt x="525" y="390"/>
                  </a:cubicBezTo>
                  <a:cubicBezTo>
                    <a:pt x="598" y="390"/>
                    <a:pt x="676" y="400"/>
                    <a:pt x="749" y="400"/>
                  </a:cubicBezTo>
                  <a:cubicBezTo>
                    <a:pt x="893" y="400"/>
                    <a:pt x="1022" y="361"/>
                    <a:pt x="1072" y="131"/>
                  </a:cubicBezTo>
                  <a:lnTo>
                    <a:pt x="941" y="131"/>
                  </a:lnTo>
                  <a:cubicBezTo>
                    <a:pt x="870" y="60"/>
                    <a:pt x="727" y="95"/>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5"/>
            <p:cNvSpPr/>
            <p:nvPr/>
          </p:nvSpPr>
          <p:spPr>
            <a:xfrm>
              <a:off x="6155525" y="2182125"/>
              <a:ext cx="19675" cy="7275"/>
            </a:xfrm>
            <a:custGeom>
              <a:avLst/>
              <a:gdLst/>
              <a:ahLst/>
              <a:cxnLst/>
              <a:rect l="l" t="t" r="r" b="b"/>
              <a:pathLst>
                <a:path w="787" h="291" extrusionOk="0">
                  <a:moveTo>
                    <a:pt x="341" y="0"/>
                  </a:moveTo>
                  <a:cubicBezTo>
                    <a:pt x="222" y="0"/>
                    <a:pt x="108" y="47"/>
                    <a:pt x="0" y="172"/>
                  </a:cubicBezTo>
                  <a:cubicBezTo>
                    <a:pt x="90" y="250"/>
                    <a:pt x="190" y="263"/>
                    <a:pt x="292" y="263"/>
                  </a:cubicBezTo>
                  <a:cubicBezTo>
                    <a:pt x="340" y="263"/>
                    <a:pt x="389" y="260"/>
                    <a:pt x="437" y="260"/>
                  </a:cubicBezTo>
                  <a:cubicBezTo>
                    <a:pt x="504" y="260"/>
                    <a:pt x="569" y="265"/>
                    <a:pt x="631" y="291"/>
                  </a:cubicBezTo>
                  <a:cubicBezTo>
                    <a:pt x="667" y="267"/>
                    <a:pt x="727" y="220"/>
                    <a:pt x="786" y="172"/>
                  </a:cubicBezTo>
                  <a:lnTo>
                    <a:pt x="750" y="124"/>
                  </a:lnTo>
                  <a:cubicBezTo>
                    <a:pt x="607" y="56"/>
                    <a:pt x="471" y="0"/>
                    <a:pt x="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5"/>
            <p:cNvSpPr/>
            <p:nvPr/>
          </p:nvSpPr>
          <p:spPr>
            <a:xfrm>
              <a:off x="6128425" y="2214700"/>
              <a:ext cx="6275" cy="5875"/>
            </a:xfrm>
            <a:custGeom>
              <a:avLst/>
              <a:gdLst/>
              <a:ahLst/>
              <a:cxnLst/>
              <a:rect l="l" t="t" r="r" b="b"/>
              <a:pathLst>
                <a:path w="251" h="235" extrusionOk="0">
                  <a:moveTo>
                    <a:pt x="1" y="0"/>
                  </a:moveTo>
                  <a:cubicBezTo>
                    <a:pt x="11" y="94"/>
                    <a:pt x="3" y="235"/>
                    <a:pt x="98" y="235"/>
                  </a:cubicBezTo>
                  <a:cubicBezTo>
                    <a:pt x="112" y="235"/>
                    <a:pt x="126" y="232"/>
                    <a:pt x="144" y="226"/>
                  </a:cubicBezTo>
                  <a:cubicBezTo>
                    <a:pt x="251" y="202"/>
                    <a:pt x="144" y="83"/>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5"/>
            <p:cNvSpPr/>
            <p:nvPr/>
          </p:nvSpPr>
          <p:spPr>
            <a:xfrm>
              <a:off x="6138550" y="2184925"/>
              <a:ext cx="4500" cy="4475"/>
            </a:xfrm>
            <a:custGeom>
              <a:avLst/>
              <a:gdLst/>
              <a:ahLst/>
              <a:cxnLst/>
              <a:rect l="l" t="t" r="r" b="b"/>
              <a:pathLst>
                <a:path w="180" h="179" extrusionOk="0">
                  <a:moveTo>
                    <a:pt x="36" y="0"/>
                  </a:moveTo>
                  <a:cubicBezTo>
                    <a:pt x="24" y="36"/>
                    <a:pt x="13" y="48"/>
                    <a:pt x="1" y="60"/>
                  </a:cubicBezTo>
                  <a:cubicBezTo>
                    <a:pt x="13" y="108"/>
                    <a:pt x="24" y="155"/>
                    <a:pt x="36" y="179"/>
                  </a:cubicBezTo>
                  <a:cubicBezTo>
                    <a:pt x="54" y="173"/>
                    <a:pt x="69" y="170"/>
                    <a:pt x="84" y="170"/>
                  </a:cubicBezTo>
                  <a:cubicBezTo>
                    <a:pt x="99" y="170"/>
                    <a:pt x="114" y="173"/>
                    <a:pt x="132" y="179"/>
                  </a:cubicBezTo>
                  <a:cubicBezTo>
                    <a:pt x="155" y="143"/>
                    <a:pt x="179" y="108"/>
                    <a:pt x="179" y="60"/>
                  </a:cubicBezTo>
                  <a:cubicBezTo>
                    <a:pt x="143" y="24"/>
                    <a:pt x="96"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5"/>
            <p:cNvSpPr/>
            <p:nvPr/>
          </p:nvSpPr>
          <p:spPr>
            <a:xfrm>
              <a:off x="5611100" y="2649850"/>
              <a:ext cx="9550" cy="5400"/>
            </a:xfrm>
            <a:custGeom>
              <a:avLst/>
              <a:gdLst/>
              <a:ahLst/>
              <a:cxnLst/>
              <a:rect l="l" t="t" r="r" b="b"/>
              <a:pathLst>
                <a:path w="382" h="216" extrusionOk="0">
                  <a:moveTo>
                    <a:pt x="144" y="1"/>
                  </a:moveTo>
                  <a:cubicBezTo>
                    <a:pt x="1" y="156"/>
                    <a:pt x="36" y="180"/>
                    <a:pt x="275" y="215"/>
                  </a:cubicBezTo>
                  <a:cubicBezTo>
                    <a:pt x="358" y="203"/>
                    <a:pt x="382" y="156"/>
                    <a:pt x="298" y="96"/>
                  </a:cubicBezTo>
                  <a:cubicBezTo>
                    <a:pt x="239" y="60"/>
                    <a:pt x="203" y="25"/>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5"/>
            <p:cNvSpPr/>
            <p:nvPr/>
          </p:nvSpPr>
          <p:spPr>
            <a:xfrm>
              <a:off x="5617950" y="2652250"/>
              <a:ext cx="4800" cy="3375"/>
            </a:xfrm>
            <a:custGeom>
              <a:avLst/>
              <a:gdLst/>
              <a:ahLst/>
              <a:cxnLst/>
              <a:rect l="l" t="t" r="r" b="b"/>
              <a:pathLst>
                <a:path w="192" h="135" extrusionOk="0">
                  <a:moveTo>
                    <a:pt x="24" y="0"/>
                  </a:moveTo>
                  <a:cubicBezTo>
                    <a:pt x="24" y="48"/>
                    <a:pt x="12" y="84"/>
                    <a:pt x="1" y="119"/>
                  </a:cubicBezTo>
                  <a:cubicBezTo>
                    <a:pt x="36" y="119"/>
                    <a:pt x="78" y="134"/>
                    <a:pt x="114" y="134"/>
                  </a:cubicBezTo>
                  <a:cubicBezTo>
                    <a:pt x="149" y="134"/>
                    <a:pt x="179" y="119"/>
                    <a:pt x="191" y="60"/>
                  </a:cubicBezTo>
                  <a:cubicBezTo>
                    <a:pt x="191" y="48"/>
                    <a:pt x="84" y="2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5"/>
            <p:cNvSpPr/>
            <p:nvPr/>
          </p:nvSpPr>
          <p:spPr>
            <a:xfrm>
              <a:off x="5179200" y="2254275"/>
              <a:ext cx="146175" cy="40500"/>
            </a:xfrm>
            <a:custGeom>
              <a:avLst/>
              <a:gdLst/>
              <a:ahLst/>
              <a:cxnLst/>
              <a:rect l="l" t="t" r="r" b="b"/>
              <a:pathLst>
                <a:path w="5847" h="1620" extrusionOk="0">
                  <a:moveTo>
                    <a:pt x="596" y="1"/>
                  </a:moveTo>
                  <a:cubicBezTo>
                    <a:pt x="509" y="1"/>
                    <a:pt x="421" y="16"/>
                    <a:pt x="334" y="48"/>
                  </a:cubicBezTo>
                  <a:cubicBezTo>
                    <a:pt x="179" y="132"/>
                    <a:pt x="1" y="203"/>
                    <a:pt x="60" y="441"/>
                  </a:cubicBezTo>
                  <a:cubicBezTo>
                    <a:pt x="513" y="763"/>
                    <a:pt x="989" y="977"/>
                    <a:pt x="1537" y="977"/>
                  </a:cubicBezTo>
                  <a:cubicBezTo>
                    <a:pt x="2263" y="1263"/>
                    <a:pt x="3073" y="1239"/>
                    <a:pt x="3811" y="1441"/>
                  </a:cubicBezTo>
                  <a:cubicBezTo>
                    <a:pt x="3906" y="1495"/>
                    <a:pt x="4010" y="1495"/>
                    <a:pt x="4114" y="1495"/>
                  </a:cubicBezTo>
                  <a:cubicBezTo>
                    <a:pt x="4219" y="1495"/>
                    <a:pt x="4323" y="1495"/>
                    <a:pt x="4418" y="1548"/>
                  </a:cubicBezTo>
                  <a:cubicBezTo>
                    <a:pt x="4513" y="1560"/>
                    <a:pt x="4585" y="1572"/>
                    <a:pt x="4680" y="1596"/>
                  </a:cubicBezTo>
                  <a:cubicBezTo>
                    <a:pt x="4696" y="1607"/>
                    <a:pt x="4716" y="1615"/>
                    <a:pt x="4735" y="1615"/>
                  </a:cubicBezTo>
                  <a:cubicBezTo>
                    <a:pt x="4757" y="1615"/>
                    <a:pt x="4780" y="1604"/>
                    <a:pt x="4799" y="1572"/>
                  </a:cubicBezTo>
                  <a:lnTo>
                    <a:pt x="4942" y="1572"/>
                  </a:lnTo>
                  <a:cubicBezTo>
                    <a:pt x="5001" y="1608"/>
                    <a:pt x="5061" y="1620"/>
                    <a:pt x="5132" y="1620"/>
                  </a:cubicBezTo>
                  <a:cubicBezTo>
                    <a:pt x="5192" y="1608"/>
                    <a:pt x="5275" y="1596"/>
                    <a:pt x="5335" y="1572"/>
                  </a:cubicBezTo>
                  <a:cubicBezTo>
                    <a:pt x="5525" y="1513"/>
                    <a:pt x="5775" y="1608"/>
                    <a:pt x="5847" y="1322"/>
                  </a:cubicBezTo>
                  <a:cubicBezTo>
                    <a:pt x="5835" y="1251"/>
                    <a:pt x="5787" y="1191"/>
                    <a:pt x="5716" y="1155"/>
                  </a:cubicBezTo>
                  <a:cubicBezTo>
                    <a:pt x="4978" y="1013"/>
                    <a:pt x="4204" y="1036"/>
                    <a:pt x="3465" y="739"/>
                  </a:cubicBezTo>
                  <a:cubicBezTo>
                    <a:pt x="3215" y="667"/>
                    <a:pt x="2930" y="667"/>
                    <a:pt x="2680" y="596"/>
                  </a:cubicBezTo>
                  <a:lnTo>
                    <a:pt x="2501" y="548"/>
                  </a:lnTo>
                  <a:cubicBezTo>
                    <a:pt x="2406" y="536"/>
                    <a:pt x="2334" y="501"/>
                    <a:pt x="2251" y="477"/>
                  </a:cubicBezTo>
                  <a:cubicBezTo>
                    <a:pt x="2180" y="441"/>
                    <a:pt x="2096" y="417"/>
                    <a:pt x="2013" y="393"/>
                  </a:cubicBezTo>
                  <a:cubicBezTo>
                    <a:pt x="1918" y="370"/>
                    <a:pt x="1846" y="334"/>
                    <a:pt x="1775" y="310"/>
                  </a:cubicBezTo>
                  <a:cubicBezTo>
                    <a:pt x="1715" y="274"/>
                    <a:pt x="1668" y="262"/>
                    <a:pt x="1608" y="251"/>
                  </a:cubicBezTo>
                  <a:cubicBezTo>
                    <a:pt x="1501" y="215"/>
                    <a:pt x="1406" y="179"/>
                    <a:pt x="1287" y="143"/>
                  </a:cubicBezTo>
                  <a:cubicBezTo>
                    <a:pt x="1108" y="108"/>
                    <a:pt x="906" y="60"/>
                    <a:pt x="727" y="12"/>
                  </a:cubicBezTo>
                  <a:cubicBezTo>
                    <a:pt x="683" y="5"/>
                    <a:pt x="640"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5"/>
            <p:cNvSpPr/>
            <p:nvPr/>
          </p:nvSpPr>
          <p:spPr>
            <a:xfrm>
              <a:off x="5310175" y="2287175"/>
              <a:ext cx="86050" cy="20725"/>
            </a:xfrm>
            <a:custGeom>
              <a:avLst/>
              <a:gdLst/>
              <a:ahLst/>
              <a:cxnLst/>
              <a:rect l="l" t="t" r="r" b="b"/>
              <a:pathLst>
                <a:path w="3442" h="829" extrusionOk="0">
                  <a:moveTo>
                    <a:pt x="911" y="1"/>
                  </a:moveTo>
                  <a:cubicBezTo>
                    <a:pt x="799" y="1"/>
                    <a:pt x="694" y="21"/>
                    <a:pt x="596" y="101"/>
                  </a:cubicBezTo>
                  <a:cubicBezTo>
                    <a:pt x="405" y="173"/>
                    <a:pt x="167" y="66"/>
                    <a:pt x="1" y="244"/>
                  </a:cubicBezTo>
                  <a:cubicBezTo>
                    <a:pt x="66" y="322"/>
                    <a:pt x="140" y="337"/>
                    <a:pt x="215" y="337"/>
                  </a:cubicBezTo>
                  <a:cubicBezTo>
                    <a:pt x="261" y="337"/>
                    <a:pt x="308" y="331"/>
                    <a:pt x="352" y="331"/>
                  </a:cubicBezTo>
                  <a:cubicBezTo>
                    <a:pt x="379" y="331"/>
                    <a:pt x="405" y="333"/>
                    <a:pt x="429" y="340"/>
                  </a:cubicBezTo>
                  <a:cubicBezTo>
                    <a:pt x="486" y="340"/>
                    <a:pt x="540" y="334"/>
                    <a:pt x="589" y="334"/>
                  </a:cubicBezTo>
                  <a:cubicBezTo>
                    <a:pt x="663" y="334"/>
                    <a:pt x="729" y="347"/>
                    <a:pt x="786" y="411"/>
                  </a:cubicBezTo>
                  <a:cubicBezTo>
                    <a:pt x="834" y="459"/>
                    <a:pt x="893" y="482"/>
                    <a:pt x="953" y="482"/>
                  </a:cubicBezTo>
                  <a:cubicBezTo>
                    <a:pt x="993" y="479"/>
                    <a:pt x="1032" y="476"/>
                    <a:pt x="1069" y="476"/>
                  </a:cubicBezTo>
                  <a:cubicBezTo>
                    <a:pt x="1151" y="476"/>
                    <a:pt x="1228" y="489"/>
                    <a:pt x="1310" y="530"/>
                  </a:cubicBezTo>
                  <a:lnTo>
                    <a:pt x="1298" y="530"/>
                  </a:lnTo>
                  <a:cubicBezTo>
                    <a:pt x="1298" y="542"/>
                    <a:pt x="1298" y="554"/>
                    <a:pt x="1322" y="578"/>
                  </a:cubicBezTo>
                  <a:cubicBezTo>
                    <a:pt x="1331" y="586"/>
                    <a:pt x="1340" y="590"/>
                    <a:pt x="1351" y="590"/>
                  </a:cubicBezTo>
                  <a:cubicBezTo>
                    <a:pt x="1371" y="590"/>
                    <a:pt x="1394" y="577"/>
                    <a:pt x="1417" y="554"/>
                  </a:cubicBezTo>
                  <a:cubicBezTo>
                    <a:pt x="1465" y="554"/>
                    <a:pt x="1525" y="578"/>
                    <a:pt x="1560" y="578"/>
                  </a:cubicBezTo>
                  <a:cubicBezTo>
                    <a:pt x="1763" y="673"/>
                    <a:pt x="1977" y="601"/>
                    <a:pt x="2179" y="673"/>
                  </a:cubicBezTo>
                  <a:cubicBezTo>
                    <a:pt x="2195" y="657"/>
                    <a:pt x="2212" y="650"/>
                    <a:pt x="2227" y="650"/>
                  </a:cubicBezTo>
                  <a:cubicBezTo>
                    <a:pt x="2245" y="650"/>
                    <a:pt x="2262" y="660"/>
                    <a:pt x="2275" y="673"/>
                  </a:cubicBezTo>
                  <a:cubicBezTo>
                    <a:pt x="2334" y="732"/>
                    <a:pt x="2394" y="780"/>
                    <a:pt x="2477" y="816"/>
                  </a:cubicBezTo>
                  <a:cubicBezTo>
                    <a:pt x="2525" y="824"/>
                    <a:pt x="2571" y="829"/>
                    <a:pt x="2616" y="829"/>
                  </a:cubicBezTo>
                  <a:cubicBezTo>
                    <a:pt x="2762" y="829"/>
                    <a:pt x="2895" y="782"/>
                    <a:pt x="3013" y="673"/>
                  </a:cubicBezTo>
                  <a:cubicBezTo>
                    <a:pt x="3096" y="518"/>
                    <a:pt x="3346" y="590"/>
                    <a:pt x="3441" y="423"/>
                  </a:cubicBezTo>
                  <a:cubicBezTo>
                    <a:pt x="2953" y="78"/>
                    <a:pt x="2370" y="137"/>
                    <a:pt x="1822" y="101"/>
                  </a:cubicBezTo>
                  <a:cubicBezTo>
                    <a:pt x="1548" y="54"/>
                    <a:pt x="1286" y="101"/>
                    <a:pt x="1024" y="6"/>
                  </a:cubicBezTo>
                  <a:cubicBezTo>
                    <a:pt x="986" y="3"/>
                    <a:pt x="948" y="1"/>
                    <a:pt x="9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5"/>
            <p:cNvSpPr/>
            <p:nvPr/>
          </p:nvSpPr>
          <p:spPr>
            <a:xfrm>
              <a:off x="5170575" y="2263075"/>
              <a:ext cx="47050" cy="22175"/>
            </a:xfrm>
            <a:custGeom>
              <a:avLst/>
              <a:gdLst/>
              <a:ahLst/>
              <a:cxnLst/>
              <a:rect l="l" t="t" r="r" b="b"/>
              <a:pathLst>
                <a:path w="1882" h="887" extrusionOk="0">
                  <a:moveTo>
                    <a:pt x="303" y="1"/>
                  </a:moveTo>
                  <a:cubicBezTo>
                    <a:pt x="243" y="1"/>
                    <a:pt x="190" y="26"/>
                    <a:pt x="143" y="65"/>
                  </a:cubicBezTo>
                  <a:cubicBezTo>
                    <a:pt x="24" y="268"/>
                    <a:pt x="0" y="470"/>
                    <a:pt x="286" y="565"/>
                  </a:cubicBezTo>
                  <a:cubicBezTo>
                    <a:pt x="453" y="625"/>
                    <a:pt x="596" y="708"/>
                    <a:pt x="751" y="768"/>
                  </a:cubicBezTo>
                  <a:cubicBezTo>
                    <a:pt x="834" y="803"/>
                    <a:pt x="941" y="839"/>
                    <a:pt x="1036" y="887"/>
                  </a:cubicBezTo>
                  <a:cubicBezTo>
                    <a:pt x="1215" y="851"/>
                    <a:pt x="1405" y="827"/>
                    <a:pt x="1584" y="792"/>
                  </a:cubicBezTo>
                  <a:cubicBezTo>
                    <a:pt x="1667" y="792"/>
                    <a:pt x="1751" y="744"/>
                    <a:pt x="1786" y="672"/>
                  </a:cubicBezTo>
                  <a:cubicBezTo>
                    <a:pt x="1822" y="661"/>
                    <a:pt x="1846" y="649"/>
                    <a:pt x="1882" y="649"/>
                  </a:cubicBezTo>
                  <a:cubicBezTo>
                    <a:pt x="1405" y="446"/>
                    <a:pt x="929" y="244"/>
                    <a:pt x="453" y="53"/>
                  </a:cubicBezTo>
                  <a:cubicBezTo>
                    <a:pt x="400" y="16"/>
                    <a:pt x="350"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5"/>
            <p:cNvSpPr/>
            <p:nvPr/>
          </p:nvSpPr>
          <p:spPr>
            <a:xfrm>
              <a:off x="5263750" y="2319475"/>
              <a:ext cx="14600" cy="14125"/>
            </a:xfrm>
            <a:custGeom>
              <a:avLst/>
              <a:gdLst/>
              <a:ahLst/>
              <a:cxnLst/>
              <a:rect l="l" t="t" r="r" b="b"/>
              <a:pathLst>
                <a:path w="584" h="565" extrusionOk="0">
                  <a:moveTo>
                    <a:pt x="584" y="0"/>
                  </a:moveTo>
                  <a:cubicBezTo>
                    <a:pt x="203" y="0"/>
                    <a:pt x="24" y="202"/>
                    <a:pt x="0" y="560"/>
                  </a:cubicBezTo>
                  <a:cubicBezTo>
                    <a:pt x="14" y="563"/>
                    <a:pt x="27" y="565"/>
                    <a:pt x="40" y="565"/>
                  </a:cubicBezTo>
                  <a:cubicBezTo>
                    <a:pt x="70" y="565"/>
                    <a:pt x="97" y="556"/>
                    <a:pt x="131" y="548"/>
                  </a:cubicBezTo>
                  <a:cubicBezTo>
                    <a:pt x="167" y="452"/>
                    <a:pt x="203" y="417"/>
                    <a:pt x="286" y="393"/>
                  </a:cubicBezTo>
                  <a:lnTo>
                    <a:pt x="417" y="262"/>
                  </a:lnTo>
                  <a:cubicBezTo>
                    <a:pt x="476" y="179"/>
                    <a:pt x="512" y="83"/>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5"/>
            <p:cNvSpPr/>
            <p:nvPr/>
          </p:nvSpPr>
          <p:spPr>
            <a:xfrm>
              <a:off x="5209875" y="2279875"/>
              <a:ext cx="12825" cy="8575"/>
            </a:xfrm>
            <a:custGeom>
              <a:avLst/>
              <a:gdLst/>
              <a:ahLst/>
              <a:cxnLst/>
              <a:rect l="l" t="t" r="r" b="b"/>
              <a:pathLst>
                <a:path w="513" h="343" extrusionOk="0">
                  <a:moveTo>
                    <a:pt x="203" y="0"/>
                  </a:moveTo>
                  <a:cubicBezTo>
                    <a:pt x="119" y="0"/>
                    <a:pt x="36" y="12"/>
                    <a:pt x="0" y="120"/>
                  </a:cubicBezTo>
                  <a:cubicBezTo>
                    <a:pt x="36" y="167"/>
                    <a:pt x="95" y="215"/>
                    <a:pt x="143" y="251"/>
                  </a:cubicBezTo>
                  <a:cubicBezTo>
                    <a:pt x="212" y="281"/>
                    <a:pt x="292" y="342"/>
                    <a:pt x="356" y="342"/>
                  </a:cubicBezTo>
                  <a:cubicBezTo>
                    <a:pt x="390" y="342"/>
                    <a:pt x="420" y="325"/>
                    <a:pt x="441" y="274"/>
                  </a:cubicBezTo>
                  <a:cubicBezTo>
                    <a:pt x="512" y="72"/>
                    <a:pt x="274" y="96"/>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5"/>
            <p:cNvSpPr/>
            <p:nvPr/>
          </p:nvSpPr>
          <p:spPr>
            <a:xfrm>
              <a:off x="5305700" y="2293275"/>
              <a:ext cx="19675" cy="4175"/>
            </a:xfrm>
            <a:custGeom>
              <a:avLst/>
              <a:gdLst/>
              <a:ahLst/>
              <a:cxnLst/>
              <a:rect l="l" t="t" r="r" b="b"/>
              <a:pathLst>
                <a:path w="787" h="167" extrusionOk="0">
                  <a:moveTo>
                    <a:pt x="180" y="0"/>
                  </a:moveTo>
                  <a:cubicBezTo>
                    <a:pt x="132" y="12"/>
                    <a:pt x="96" y="36"/>
                    <a:pt x="37" y="60"/>
                  </a:cubicBezTo>
                  <a:cubicBezTo>
                    <a:pt x="1" y="96"/>
                    <a:pt x="1" y="131"/>
                    <a:pt x="49" y="167"/>
                  </a:cubicBezTo>
                  <a:cubicBezTo>
                    <a:pt x="287" y="167"/>
                    <a:pt x="537" y="155"/>
                    <a:pt x="787" y="155"/>
                  </a:cubicBezTo>
                  <a:cubicBezTo>
                    <a:pt x="787" y="96"/>
                    <a:pt x="763" y="60"/>
                    <a:pt x="715" y="48"/>
                  </a:cubicBezTo>
                  <a:lnTo>
                    <a:pt x="1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5"/>
            <p:cNvSpPr/>
            <p:nvPr/>
          </p:nvSpPr>
          <p:spPr>
            <a:xfrm>
              <a:off x="5349775" y="2300950"/>
              <a:ext cx="15200" cy="5125"/>
            </a:xfrm>
            <a:custGeom>
              <a:avLst/>
              <a:gdLst/>
              <a:ahLst/>
              <a:cxnLst/>
              <a:rect l="l" t="t" r="r" b="b"/>
              <a:pathLst>
                <a:path w="608" h="205" extrusionOk="0">
                  <a:moveTo>
                    <a:pt x="76" y="1"/>
                  </a:moveTo>
                  <a:cubicBezTo>
                    <a:pt x="51" y="1"/>
                    <a:pt x="25" y="1"/>
                    <a:pt x="0" y="3"/>
                  </a:cubicBezTo>
                  <a:cubicBezTo>
                    <a:pt x="106" y="137"/>
                    <a:pt x="221" y="204"/>
                    <a:pt x="343" y="204"/>
                  </a:cubicBezTo>
                  <a:cubicBezTo>
                    <a:pt x="427" y="204"/>
                    <a:pt x="515" y="173"/>
                    <a:pt x="607" y="110"/>
                  </a:cubicBezTo>
                  <a:cubicBezTo>
                    <a:pt x="441" y="37"/>
                    <a:pt x="256" y="1"/>
                    <a:pt x="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5"/>
            <p:cNvSpPr/>
            <p:nvPr/>
          </p:nvSpPr>
          <p:spPr>
            <a:xfrm>
              <a:off x="5363750" y="2303975"/>
              <a:ext cx="13125" cy="11075"/>
            </a:xfrm>
            <a:custGeom>
              <a:avLst/>
              <a:gdLst/>
              <a:ahLst/>
              <a:cxnLst/>
              <a:rect l="l" t="t" r="r" b="b"/>
              <a:pathLst>
                <a:path w="525" h="443" extrusionOk="0">
                  <a:moveTo>
                    <a:pt x="155" y="1"/>
                  </a:moveTo>
                  <a:cubicBezTo>
                    <a:pt x="155" y="120"/>
                    <a:pt x="132" y="239"/>
                    <a:pt x="1" y="299"/>
                  </a:cubicBezTo>
                  <a:cubicBezTo>
                    <a:pt x="84" y="428"/>
                    <a:pt x="203" y="443"/>
                    <a:pt x="325" y="443"/>
                  </a:cubicBezTo>
                  <a:cubicBezTo>
                    <a:pt x="360" y="443"/>
                    <a:pt x="395" y="441"/>
                    <a:pt x="429" y="441"/>
                  </a:cubicBezTo>
                  <a:cubicBezTo>
                    <a:pt x="525" y="263"/>
                    <a:pt x="417" y="120"/>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5"/>
            <p:cNvSpPr/>
            <p:nvPr/>
          </p:nvSpPr>
          <p:spPr>
            <a:xfrm>
              <a:off x="5285175" y="2304875"/>
              <a:ext cx="11025" cy="7175"/>
            </a:xfrm>
            <a:custGeom>
              <a:avLst/>
              <a:gdLst/>
              <a:ahLst/>
              <a:cxnLst/>
              <a:rect l="l" t="t" r="r" b="b"/>
              <a:pathLst>
                <a:path w="441" h="287" extrusionOk="0">
                  <a:moveTo>
                    <a:pt x="374" y="1"/>
                  </a:moveTo>
                  <a:cubicBezTo>
                    <a:pt x="194" y="1"/>
                    <a:pt x="0" y="11"/>
                    <a:pt x="0" y="286"/>
                  </a:cubicBezTo>
                  <a:cubicBezTo>
                    <a:pt x="119" y="207"/>
                    <a:pt x="221" y="120"/>
                    <a:pt x="355" y="120"/>
                  </a:cubicBezTo>
                  <a:cubicBezTo>
                    <a:pt x="382" y="120"/>
                    <a:pt x="411" y="124"/>
                    <a:pt x="441" y="132"/>
                  </a:cubicBezTo>
                  <a:lnTo>
                    <a:pt x="441" y="72"/>
                  </a:lnTo>
                  <a:cubicBezTo>
                    <a:pt x="417" y="48"/>
                    <a:pt x="417" y="24"/>
                    <a:pt x="417" y="1"/>
                  </a:cubicBezTo>
                  <a:cubicBezTo>
                    <a:pt x="403" y="1"/>
                    <a:pt x="389"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5"/>
            <p:cNvSpPr/>
            <p:nvPr/>
          </p:nvSpPr>
          <p:spPr>
            <a:xfrm>
              <a:off x="5274450" y="2290500"/>
              <a:ext cx="15200" cy="3150"/>
            </a:xfrm>
            <a:custGeom>
              <a:avLst/>
              <a:gdLst/>
              <a:ahLst/>
              <a:cxnLst/>
              <a:rect l="l" t="t" r="r" b="b"/>
              <a:pathLst>
                <a:path w="608" h="126" extrusionOk="0">
                  <a:moveTo>
                    <a:pt x="214" y="0"/>
                  </a:moveTo>
                  <a:cubicBezTo>
                    <a:pt x="144" y="0"/>
                    <a:pt x="72" y="4"/>
                    <a:pt x="1" y="4"/>
                  </a:cubicBezTo>
                  <a:cubicBezTo>
                    <a:pt x="100" y="103"/>
                    <a:pt x="214" y="125"/>
                    <a:pt x="330" y="125"/>
                  </a:cubicBezTo>
                  <a:cubicBezTo>
                    <a:pt x="423" y="125"/>
                    <a:pt x="518" y="111"/>
                    <a:pt x="608" y="111"/>
                  </a:cubicBezTo>
                  <a:cubicBezTo>
                    <a:pt x="489" y="16"/>
                    <a:pt x="354"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5"/>
            <p:cNvSpPr/>
            <p:nvPr/>
          </p:nvSpPr>
          <p:spPr>
            <a:xfrm>
              <a:off x="5328025" y="2296175"/>
              <a:ext cx="7475" cy="7300"/>
            </a:xfrm>
            <a:custGeom>
              <a:avLst/>
              <a:gdLst/>
              <a:ahLst/>
              <a:cxnLst/>
              <a:rect l="l" t="t" r="r" b="b"/>
              <a:pathLst>
                <a:path w="299" h="292" extrusionOk="0">
                  <a:moveTo>
                    <a:pt x="78" y="0"/>
                  </a:moveTo>
                  <a:cubicBezTo>
                    <a:pt x="52" y="0"/>
                    <a:pt x="30" y="22"/>
                    <a:pt x="1" y="51"/>
                  </a:cubicBezTo>
                  <a:cubicBezTo>
                    <a:pt x="25" y="171"/>
                    <a:pt x="44" y="292"/>
                    <a:pt x="126" y="292"/>
                  </a:cubicBezTo>
                  <a:cubicBezTo>
                    <a:pt x="166" y="292"/>
                    <a:pt x="221" y="264"/>
                    <a:pt x="299" y="194"/>
                  </a:cubicBezTo>
                  <a:cubicBezTo>
                    <a:pt x="287" y="110"/>
                    <a:pt x="215" y="99"/>
                    <a:pt x="132" y="63"/>
                  </a:cubicBezTo>
                  <a:lnTo>
                    <a:pt x="156" y="15"/>
                  </a:lnTo>
                  <a:cubicBezTo>
                    <a:pt x="156" y="15"/>
                    <a:pt x="132" y="3"/>
                    <a:pt x="96" y="3"/>
                  </a:cubicBezTo>
                  <a:cubicBezTo>
                    <a:pt x="90" y="1"/>
                    <a:pt x="84"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5"/>
            <p:cNvSpPr/>
            <p:nvPr/>
          </p:nvSpPr>
          <p:spPr>
            <a:xfrm>
              <a:off x="5331900" y="2297550"/>
              <a:ext cx="11350" cy="3475"/>
            </a:xfrm>
            <a:custGeom>
              <a:avLst/>
              <a:gdLst/>
              <a:ahLst/>
              <a:cxnLst/>
              <a:rect l="l" t="t" r="r" b="b"/>
              <a:pathLst>
                <a:path w="454" h="139" extrusionOk="0">
                  <a:moveTo>
                    <a:pt x="180" y="1"/>
                  </a:moveTo>
                  <a:cubicBezTo>
                    <a:pt x="120" y="1"/>
                    <a:pt x="60" y="8"/>
                    <a:pt x="1" y="8"/>
                  </a:cubicBezTo>
                  <a:cubicBezTo>
                    <a:pt x="36" y="55"/>
                    <a:pt x="96" y="103"/>
                    <a:pt x="144" y="139"/>
                  </a:cubicBezTo>
                  <a:cubicBezTo>
                    <a:pt x="251" y="127"/>
                    <a:pt x="358" y="127"/>
                    <a:pt x="453" y="115"/>
                  </a:cubicBezTo>
                  <a:cubicBezTo>
                    <a:pt x="372" y="19"/>
                    <a:pt x="277"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5"/>
            <p:cNvSpPr/>
            <p:nvPr/>
          </p:nvSpPr>
          <p:spPr>
            <a:xfrm>
              <a:off x="5323875" y="2293725"/>
              <a:ext cx="8350" cy="3725"/>
            </a:xfrm>
            <a:custGeom>
              <a:avLst/>
              <a:gdLst/>
              <a:ahLst/>
              <a:cxnLst/>
              <a:rect l="l" t="t" r="r" b="b"/>
              <a:pathLst>
                <a:path w="334" h="149" extrusionOk="0">
                  <a:moveTo>
                    <a:pt x="111" y="0"/>
                  </a:moveTo>
                  <a:cubicBezTo>
                    <a:pt x="75" y="0"/>
                    <a:pt x="38" y="7"/>
                    <a:pt x="0" y="18"/>
                  </a:cubicBezTo>
                  <a:cubicBezTo>
                    <a:pt x="36" y="54"/>
                    <a:pt x="48" y="89"/>
                    <a:pt x="84" y="113"/>
                  </a:cubicBezTo>
                  <a:cubicBezTo>
                    <a:pt x="92" y="110"/>
                    <a:pt x="101" y="109"/>
                    <a:pt x="110" y="109"/>
                  </a:cubicBezTo>
                  <a:cubicBezTo>
                    <a:pt x="136" y="109"/>
                    <a:pt x="161" y="122"/>
                    <a:pt x="179" y="149"/>
                  </a:cubicBezTo>
                  <a:cubicBezTo>
                    <a:pt x="226" y="137"/>
                    <a:pt x="286" y="137"/>
                    <a:pt x="334" y="113"/>
                  </a:cubicBezTo>
                  <a:cubicBezTo>
                    <a:pt x="268" y="31"/>
                    <a:pt x="192"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5"/>
            <p:cNvSpPr/>
            <p:nvPr/>
          </p:nvSpPr>
          <p:spPr>
            <a:xfrm>
              <a:off x="5209875" y="2282850"/>
              <a:ext cx="3575" cy="3300"/>
            </a:xfrm>
            <a:custGeom>
              <a:avLst/>
              <a:gdLst/>
              <a:ahLst/>
              <a:cxnLst/>
              <a:rect l="l" t="t" r="r" b="b"/>
              <a:pathLst>
                <a:path w="143" h="132" extrusionOk="0">
                  <a:moveTo>
                    <a:pt x="0" y="1"/>
                  </a:moveTo>
                  <a:lnTo>
                    <a:pt x="0" y="1"/>
                  </a:lnTo>
                  <a:cubicBezTo>
                    <a:pt x="36" y="48"/>
                    <a:pt x="95" y="96"/>
                    <a:pt x="143" y="132"/>
                  </a:cubicBezTo>
                  <a:cubicBezTo>
                    <a:pt x="95" y="96"/>
                    <a:pt x="60"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5"/>
            <p:cNvSpPr/>
            <p:nvPr/>
          </p:nvSpPr>
          <p:spPr>
            <a:xfrm>
              <a:off x="5342925" y="2300225"/>
              <a:ext cx="3300" cy="2425"/>
            </a:xfrm>
            <a:custGeom>
              <a:avLst/>
              <a:gdLst/>
              <a:ahLst/>
              <a:cxnLst/>
              <a:rect l="l" t="t" r="r" b="b"/>
              <a:pathLst>
                <a:path w="132" h="97" extrusionOk="0">
                  <a:moveTo>
                    <a:pt x="52" y="1"/>
                  </a:moveTo>
                  <a:cubicBezTo>
                    <a:pt x="35" y="1"/>
                    <a:pt x="18" y="4"/>
                    <a:pt x="0" y="8"/>
                  </a:cubicBezTo>
                  <a:cubicBezTo>
                    <a:pt x="7" y="66"/>
                    <a:pt x="24" y="96"/>
                    <a:pt x="49" y="96"/>
                  </a:cubicBezTo>
                  <a:cubicBezTo>
                    <a:pt x="71" y="96"/>
                    <a:pt x="99" y="75"/>
                    <a:pt x="131" y="32"/>
                  </a:cubicBezTo>
                  <a:cubicBezTo>
                    <a:pt x="109" y="9"/>
                    <a:pt x="81" y="1"/>
                    <a:pt x="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5"/>
            <p:cNvSpPr/>
            <p:nvPr/>
          </p:nvSpPr>
          <p:spPr>
            <a:xfrm>
              <a:off x="5282200" y="2311425"/>
              <a:ext cx="3000" cy="4500"/>
            </a:xfrm>
            <a:custGeom>
              <a:avLst/>
              <a:gdLst/>
              <a:ahLst/>
              <a:cxnLst/>
              <a:rect l="l" t="t" r="r" b="b"/>
              <a:pathLst>
                <a:path w="120" h="180" extrusionOk="0">
                  <a:moveTo>
                    <a:pt x="119" y="1"/>
                  </a:moveTo>
                  <a:cubicBezTo>
                    <a:pt x="48" y="48"/>
                    <a:pt x="0" y="96"/>
                    <a:pt x="0" y="179"/>
                  </a:cubicBezTo>
                  <a:cubicBezTo>
                    <a:pt x="96" y="155"/>
                    <a:pt x="119" y="96"/>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5"/>
            <p:cNvSpPr/>
            <p:nvPr/>
          </p:nvSpPr>
          <p:spPr>
            <a:xfrm>
              <a:off x="5278325" y="2315900"/>
              <a:ext cx="3900" cy="3300"/>
            </a:xfrm>
            <a:custGeom>
              <a:avLst/>
              <a:gdLst/>
              <a:ahLst/>
              <a:cxnLst/>
              <a:rect l="l" t="t" r="r" b="b"/>
              <a:pathLst>
                <a:path w="156" h="132" extrusionOk="0">
                  <a:moveTo>
                    <a:pt x="155" y="0"/>
                  </a:moveTo>
                  <a:cubicBezTo>
                    <a:pt x="72" y="0"/>
                    <a:pt x="24" y="48"/>
                    <a:pt x="1" y="131"/>
                  </a:cubicBezTo>
                  <a:cubicBezTo>
                    <a:pt x="84" y="131"/>
                    <a:pt x="143" y="9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5"/>
            <p:cNvSpPr/>
            <p:nvPr/>
          </p:nvSpPr>
          <p:spPr>
            <a:xfrm>
              <a:off x="5296175" y="2294150"/>
              <a:ext cx="3600" cy="1100"/>
            </a:xfrm>
            <a:custGeom>
              <a:avLst/>
              <a:gdLst/>
              <a:ahLst/>
              <a:cxnLst/>
              <a:rect l="l" t="t" r="r" b="b"/>
              <a:pathLst>
                <a:path w="144" h="44" extrusionOk="0">
                  <a:moveTo>
                    <a:pt x="1" y="1"/>
                  </a:moveTo>
                  <a:cubicBezTo>
                    <a:pt x="1" y="11"/>
                    <a:pt x="16" y="43"/>
                    <a:pt x="29" y="43"/>
                  </a:cubicBezTo>
                  <a:cubicBezTo>
                    <a:pt x="32" y="43"/>
                    <a:pt x="34" y="41"/>
                    <a:pt x="37" y="37"/>
                  </a:cubicBezTo>
                  <a:cubicBezTo>
                    <a:pt x="72" y="25"/>
                    <a:pt x="120" y="13"/>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5"/>
            <p:cNvSpPr/>
            <p:nvPr/>
          </p:nvSpPr>
          <p:spPr>
            <a:xfrm>
              <a:off x="5295600" y="2304575"/>
              <a:ext cx="3875" cy="2650"/>
            </a:xfrm>
            <a:custGeom>
              <a:avLst/>
              <a:gdLst/>
              <a:ahLst/>
              <a:cxnLst/>
              <a:rect l="l" t="t" r="r" b="b"/>
              <a:pathLst>
                <a:path w="155" h="106" extrusionOk="0">
                  <a:moveTo>
                    <a:pt x="0" y="1"/>
                  </a:moveTo>
                  <a:lnTo>
                    <a:pt x="0" y="1"/>
                  </a:lnTo>
                  <a:cubicBezTo>
                    <a:pt x="24" y="25"/>
                    <a:pt x="24" y="36"/>
                    <a:pt x="24" y="72"/>
                  </a:cubicBezTo>
                  <a:cubicBezTo>
                    <a:pt x="49" y="89"/>
                    <a:pt x="80" y="106"/>
                    <a:pt x="113" y="106"/>
                  </a:cubicBezTo>
                  <a:cubicBezTo>
                    <a:pt x="127" y="106"/>
                    <a:pt x="141" y="103"/>
                    <a:pt x="155" y="96"/>
                  </a:cubicBezTo>
                  <a:cubicBezTo>
                    <a:pt x="95" y="72"/>
                    <a:pt x="48"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5"/>
            <p:cNvSpPr/>
            <p:nvPr/>
          </p:nvSpPr>
          <p:spPr>
            <a:xfrm>
              <a:off x="5259875" y="2333150"/>
              <a:ext cx="4200" cy="3600"/>
            </a:xfrm>
            <a:custGeom>
              <a:avLst/>
              <a:gdLst/>
              <a:ahLst/>
              <a:cxnLst/>
              <a:rect l="l" t="t" r="r" b="b"/>
              <a:pathLst>
                <a:path w="168" h="144" extrusionOk="0">
                  <a:moveTo>
                    <a:pt x="155" y="1"/>
                  </a:moveTo>
                  <a:cubicBezTo>
                    <a:pt x="72" y="13"/>
                    <a:pt x="12" y="72"/>
                    <a:pt x="0" y="144"/>
                  </a:cubicBezTo>
                  <a:cubicBezTo>
                    <a:pt x="48" y="144"/>
                    <a:pt x="96" y="132"/>
                    <a:pt x="143" y="132"/>
                  </a:cubicBezTo>
                  <a:cubicBezTo>
                    <a:pt x="167" y="108"/>
                    <a:pt x="167" y="60"/>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5"/>
            <p:cNvSpPr/>
            <p:nvPr/>
          </p:nvSpPr>
          <p:spPr>
            <a:xfrm>
              <a:off x="5256600" y="2336725"/>
              <a:ext cx="3900" cy="3900"/>
            </a:xfrm>
            <a:custGeom>
              <a:avLst/>
              <a:gdLst/>
              <a:ahLst/>
              <a:cxnLst/>
              <a:rect l="l" t="t" r="r" b="b"/>
              <a:pathLst>
                <a:path w="156" h="156" extrusionOk="0">
                  <a:moveTo>
                    <a:pt x="155" y="1"/>
                  </a:moveTo>
                  <a:lnTo>
                    <a:pt x="155" y="1"/>
                  </a:lnTo>
                  <a:cubicBezTo>
                    <a:pt x="72" y="24"/>
                    <a:pt x="12" y="84"/>
                    <a:pt x="0" y="155"/>
                  </a:cubicBezTo>
                  <a:cubicBezTo>
                    <a:pt x="48" y="155"/>
                    <a:pt x="96" y="155"/>
                    <a:pt x="131" y="143"/>
                  </a:cubicBezTo>
                  <a:cubicBezTo>
                    <a:pt x="131" y="96"/>
                    <a:pt x="155" y="4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5"/>
            <p:cNvSpPr/>
            <p:nvPr/>
          </p:nvSpPr>
          <p:spPr>
            <a:xfrm>
              <a:off x="5274450" y="2299225"/>
              <a:ext cx="1825" cy="1500"/>
            </a:xfrm>
            <a:custGeom>
              <a:avLst/>
              <a:gdLst/>
              <a:ahLst/>
              <a:cxnLst/>
              <a:rect l="l" t="t" r="r" b="b"/>
              <a:pathLst>
                <a:path w="73" h="60" extrusionOk="0">
                  <a:moveTo>
                    <a:pt x="36" y="0"/>
                  </a:moveTo>
                  <a:cubicBezTo>
                    <a:pt x="36" y="0"/>
                    <a:pt x="13" y="48"/>
                    <a:pt x="1" y="60"/>
                  </a:cubicBezTo>
                  <a:cubicBezTo>
                    <a:pt x="60" y="48"/>
                    <a:pt x="72" y="12"/>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5"/>
            <p:cNvSpPr/>
            <p:nvPr/>
          </p:nvSpPr>
          <p:spPr>
            <a:xfrm>
              <a:off x="5303025" y="2293800"/>
              <a:ext cx="3900" cy="3375"/>
            </a:xfrm>
            <a:custGeom>
              <a:avLst/>
              <a:gdLst/>
              <a:ahLst/>
              <a:cxnLst/>
              <a:rect l="l" t="t" r="r" b="b"/>
              <a:pathLst>
                <a:path w="156" h="135" extrusionOk="0">
                  <a:moveTo>
                    <a:pt x="72" y="0"/>
                  </a:moveTo>
                  <a:cubicBezTo>
                    <a:pt x="48" y="0"/>
                    <a:pt x="25" y="9"/>
                    <a:pt x="1" y="27"/>
                  </a:cubicBezTo>
                  <a:cubicBezTo>
                    <a:pt x="48" y="51"/>
                    <a:pt x="108" y="98"/>
                    <a:pt x="156" y="134"/>
                  </a:cubicBezTo>
                  <a:cubicBezTo>
                    <a:pt x="144" y="98"/>
                    <a:pt x="144" y="51"/>
                    <a:pt x="144" y="27"/>
                  </a:cubicBezTo>
                  <a:cubicBezTo>
                    <a:pt x="120" y="9"/>
                    <a:pt x="96"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5"/>
            <p:cNvSpPr/>
            <p:nvPr/>
          </p:nvSpPr>
          <p:spPr>
            <a:xfrm>
              <a:off x="5317625" y="2309950"/>
              <a:ext cx="3300" cy="1200"/>
            </a:xfrm>
            <a:custGeom>
              <a:avLst/>
              <a:gdLst/>
              <a:ahLst/>
              <a:cxnLst/>
              <a:rect l="l" t="t" r="r" b="b"/>
              <a:pathLst>
                <a:path w="132" h="48" extrusionOk="0">
                  <a:moveTo>
                    <a:pt x="107" y="0"/>
                  </a:moveTo>
                  <a:cubicBezTo>
                    <a:pt x="72" y="0"/>
                    <a:pt x="36" y="24"/>
                    <a:pt x="0" y="36"/>
                  </a:cubicBezTo>
                  <a:cubicBezTo>
                    <a:pt x="48" y="48"/>
                    <a:pt x="95" y="48"/>
                    <a:pt x="131" y="48"/>
                  </a:cubicBezTo>
                  <a:cubicBezTo>
                    <a:pt x="119" y="36"/>
                    <a:pt x="107"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5"/>
            <p:cNvSpPr/>
            <p:nvPr/>
          </p:nvSpPr>
          <p:spPr>
            <a:xfrm>
              <a:off x="5209275" y="1823575"/>
              <a:ext cx="29200" cy="175525"/>
            </a:xfrm>
            <a:custGeom>
              <a:avLst/>
              <a:gdLst/>
              <a:ahLst/>
              <a:cxnLst/>
              <a:rect l="l" t="t" r="r" b="b"/>
              <a:pathLst>
                <a:path w="1168" h="7021" extrusionOk="0">
                  <a:moveTo>
                    <a:pt x="655" y="0"/>
                  </a:moveTo>
                  <a:cubicBezTo>
                    <a:pt x="60" y="36"/>
                    <a:pt x="0" y="369"/>
                    <a:pt x="203" y="846"/>
                  </a:cubicBezTo>
                  <a:cubicBezTo>
                    <a:pt x="536" y="917"/>
                    <a:pt x="477" y="1179"/>
                    <a:pt x="441" y="1405"/>
                  </a:cubicBezTo>
                  <a:cubicBezTo>
                    <a:pt x="357" y="1715"/>
                    <a:pt x="262" y="2000"/>
                    <a:pt x="167" y="2298"/>
                  </a:cubicBezTo>
                  <a:cubicBezTo>
                    <a:pt x="381" y="2834"/>
                    <a:pt x="453" y="3953"/>
                    <a:pt x="322" y="4584"/>
                  </a:cubicBezTo>
                  <a:cubicBezTo>
                    <a:pt x="322" y="4612"/>
                    <a:pt x="322" y="4639"/>
                    <a:pt x="327" y="4639"/>
                  </a:cubicBezTo>
                  <a:cubicBezTo>
                    <a:pt x="328" y="4639"/>
                    <a:pt x="328" y="4639"/>
                    <a:pt x="329" y="4639"/>
                  </a:cubicBezTo>
                  <a:lnTo>
                    <a:pt x="329" y="4639"/>
                  </a:lnTo>
                  <a:cubicBezTo>
                    <a:pt x="283" y="4708"/>
                    <a:pt x="238" y="4789"/>
                    <a:pt x="215" y="4870"/>
                  </a:cubicBezTo>
                  <a:cubicBezTo>
                    <a:pt x="227" y="5144"/>
                    <a:pt x="286" y="5418"/>
                    <a:pt x="262" y="5703"/>
                  </a:cubicBezTo>
                  <a:cubicBezTo>
                    <a:pt x="262" y="5799"/>
                    <a:pt x="262" y="5882"/>
                    <a:pt x="298" y="5977"/>
                  </a:cubicBezTo>
                  <a:cubicBezTo>
                    <a:pt x="328" y="6000"/>
                    <a:pt x="354" y="6008"/>
                    <a:pt x="377" y="6008"/>
                  </a:cubicBezTo>
                  <a:cubicBezTo>
                    <a:pt x="391" y="6008"/>
                    <a:pt x="404" y="6005"/>
                    <a:pt x="417" y="6001"/>
                  </a:cubicBezTo>
                  <a:cubicBezTo>
                    <a:pt x="425" y="5998"/>
                    <a:pt x="432" y="5997"/>
                    <a:pt x="436" y="5997"/>
                  </a:cubicBezTo>
                  <a:cubicBezTo>
                    <a:pt x="449" y="5997"/>
                    <a:pt x="439" y="6012"/>
                    <a:pt x="393" y="6049"/>
                  </a:cubicBezTo>
                  <a:cubicBezTo>
                    <a:pt x="322" y="6108"/>
                    <a:pt x="274" y="6180"/>
                    <a:pt x="262" y="6275"/>
                  </a:cubicBezTo>
                  <a:lnTo>
                    <a:pt x="262" y="6453"/>
                  </a:lnTo>
                  <a:cubicBezTo>
                    <a:pt x="262" y="6513"/>
                    <a:pt x="274" y="6572"/>
                    <a:pt x="298" y="6632"/>
                  </a:cubicBezTo>
                  <a:cubicBezTo>
                    <a:pt x="334" y="6692"/>
                    <a:pt x="357" y="6727"/>
                    <a:pt x="405" y="6787"/>
                  </a:cubicBezTo>
                  <a:cubicBezTo>
                    <a:pt x="513" y="6931"/>
                    <a:pt x="612" y="7020"/>
                    <a:pt x="701" y="7020"/>
                  </a:cubicBezTo>
                  <a:cubicBezTo>
                    <a:pt x="787" y="7020"/>
                    <a:pt x="864" y="6934"/>
                    <a:pt x="929" y="6727"/>
                  </a:cubicBezTo>
                  <a:cubicBezTo>
                    <a:pt x="1167" y="6049"/>
                    <a:pt x="655" y="5453"/>
                    <a:pt x="679" y="4787"/>
                  </a:cubicBezTo>
                  <a:cubicBezTo>
                    <a:pt x="715" y="3370"/>
                    <a:pt x="715" y="1941"/>
                    <a:pt x="691" y="512"/>
                  </a:cubicBezTo>
                  <a:cubicBezTo>
                    <a:pt x="679" y="346"/>
                    <a:pt x="703" y="167"/>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5"/>
            <p:cNvSpPr/>
            <p:nvPr/>
          </p:nvSpPr>
          <p:spPr>
            <a:xfrm>
              <a:off x="5211350" y="1989025"/>
              <a:ext cx="25325" cy="84775"/>
            </a:xfrm>
            <a:custGeom>
              <a:avLst/>
              <a:gdLst/>
              <a:ahLst/>
              <a:cxnLst/>
              <a:rect l="l" t="t" r="r" b="b"/>
              <a:pathLst>
                <a:path w="1013" h="3391" extrusionOk="0">
                  <a:moveTo>
                    <a:pt x="268" y="1"/>
                  </a:moveTo>
                  <a:cubicBezTo>
                    <a:pt x="259" y="1"/>
                    <a:pt x="249" y="1"/>
                    <a:pt x="239" y="2"/>
                  </a:cubicBezTo>
                  <a:cubicBezTo>
                    <a:pt x="132" y="324"/>
                    <a:pt x="144" y="645"/>
                    <a:pt x="239" y="1014"/>
                  </a:cubicBezTo>
                  <a:cubicBezTo>
                    <a:pt x="536" y="1324"/>
                    <a:pt x="84" y="1490"/>
                    <a:pt x="96" y="1740"/>
                  </a:cubicBezTo>
                  <a:cubicBezTo>
                    <a:pt x="203" y="2014"/>
                    <a:pt x="203" y="2300"/>
                    <a:pt x="96" y="2586"/>
                  </a:cubicBezTo>
                  <a:lnTo>
                    <a:pt x="84" y="2586"/>
                  </a:lnTo>
                  <a:cubicBezTo>
                    <a:pt x="132" y="2824"/>
                    <a:pt x="1" y="3110"/>
                    <a:pt x="239" y="3300"/>
                  </a:cubicBezTo>
                  <a:cubicBezTo>
                    <a:pt x="312" y="3360"/>
                    <a:pt x="390" y="3391"/>
                    <a:pt x="473" y="3391"/>
                  </a:cubicBezTo>
                  <a:cubicBezTo>
                    <a:pt x="538" y="3391"/>
                    <a:pt x="606" y="3372"/>
                    <a:pt x="679" y="3336"/>
                  </a:cubicBezTo>
                  <a:cubicBezTo>
                    <a:pt x="739" y="3276"/>
                    <a:pt x="775" y="3193"/>
                    <a:pt x="798" y="3122"/>
                  </a:cubicBezTo>
                  <a:cubicBezTo>
                    <a:pt x="894" y="2717"/>
                    <a:pt x="846" y="2312"/>
                    <a:pt x="870" y="1919"/>
                  </a:cubicBezTo>
                  <a:cubicBezTo>
                    <a:pt x="917" y="1407"/>
                    <a:pt x="1013" y="895"/>
                    <a:pt x="655" y="431"/>
                  </a:cubicBezTo>
                  <a:cubicBezTo>
                    <a:pt x="483" y="327"/>
                    <a:pt x="544" y="1"/>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5"/>
            <p:cNvSpPr/>
            <p:nvPr/>
          </p:nvSpPr>
          <p:spPr>
            <a:xfrm>
              <a:off x="5206300" y="1796700"/>
              <a:ext cx="23225" cy="57200"/>
            </a:xfrm>
            <a:custGeom>
              <a:avLst/>
              <a:gdLst/>
              <a:ahLst/>
              <a:cxnLst/>
              <a:rect l="l" t="t" r="r" b="b"/>
              <a:pathLst>
                <a:path w="929" h="2288" extrusionOk="0">
                  <a:moveTo>
                    <a:pt x="652" y="0"/>
                  </a:moveTo>
                  <a:cubicBezTo>
                    <a:pt x="576" y="0"/>
                    <a:pt x="496" y="30"/>
                    <a:pt x="417" y="87"/>
                  </a:cubicBezTo>
                  <a:cubicBezTo>
                    <a:pt x="393" y="551"/>
                    <a:pt x="393" y="1040"/>
                    <a:pt x="0" y="1385"/>
                  </a:cubicBezTo>
                  <a:lnTo>
                    <a:pt x="0" y="2099"/>
                  </a:lnTo>
                  <a:cubicBezTo>
                    <a:pt x="4" y="2098"/>
                    <a:pt x="8" y="2098"/>
                    <a:pt x="12" y="2098"/>
                  </a:cubicBezTo>
                  <a:cubicBezTo>
                    <a:pt x="93" y="2098"/>
                    <a:pt x="96" y="2288"/>
                    <a:pt x="184" y="2288"/>
                  </a:cubicBezTo>
                  <a:cubicBezTo>
                    <a:pt x="209" y="2288"/>
                    <a:pt x="242" y="2272"/>
                    <a:pt x="286" y="2230"/>
                  </a:cubicBezTo>
                  <a:cubicBezTo>
                    <a:pt x="334" y="2183"/>
                    <a:pt x="322" y="2159"/>
                    <a:pt x="286" y="2111"/>
                  </a:cubicBezTo>
                  <a:lnTo>
                    <a:pt x="286" y="1944"/>
                  </a:lnTo>
                  <a:cubicBezTo>
                    <a:pt x="274" y="1575"/>
                    <a:pt x="405" y="1290"/>
                    <a:pt x="703" y="1087"/>
                  </a:cubicBezTo>
                  <a:cubicBezTo>
                    <a:pt x="869" y="968"/>
                    <a:pt x="869" y="789"/>
                    <a:pt x="881" y="635"/>
                  </a:cubicBezTo>
                  <a:cubicBezTo>
                    <a:pt x="893" y="528"/>
                    <a:pt x="929" y="432"/>
                    <a:pt x="929" y="325"/>
                  </a:cubicBezTo>
                  <a:cubicBezTo>
                    <a:pt x="929" y="254"/>
                    <a:pt x="917" y="170"/>
                    <a:pt x="881" y="111"/>
                  </a:cubicBezTo>
                  <a:cubicBezTo>
                    <a:pt x="813" y="36"/>
                    <a:pt x="735" y="0"/>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5"/>
            <p:cNvSpPr/>
            <p:nvPr/>
          </p:nvSpPr>
          <p:spPr>
            <a:xfrm>
              <a:off x="5208675" y="1881325"/>
              <a:ext cx="4500" cy="44650"/>
            </a:xfrm>
            <a:custGeom>
              <a:avLst/>
              <a:gdLst/>
              <a:ahLst/>
              <a:cxnLst/>
              <a:rect l="l" t="t" r="r" b="b"/>
              <a:pathLst>
                <a:path w="180" h="1786" extrusionOk="0">
                  <a:moveTo>
                    <a:pt x="179" y="0"/>
                  </a:moveTo>
                  <a:cubicBezTo>
                    <a:pt x="12" y="536"/>
                    <a:pt x="0" y="1167"/>
                    <a:pt x="179" y="1786"/>
                  </a:cubicBezTo>
                  <a:lnTo>
                    <a:pt x="1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5"/>
            <p:cNvSpPr/>
            <p:nvPr/>
          </p:nvSpPr>
          <p:spPr>
            <a:xfrm>
              <a:off x="5208975" y="1938175"/>
              <a:ext cx="9250" cy="33750"/>
            </a:xfrm>
            <a:custGeom>
              <a:avLst/>
              <a:gdLst/>
              <a:ahLst/>
              <a:cxnLst/>
              <a:rect l="l" t="t" r="r" b="b"/>
              <a:pathLst>
                <a:path w="370" h="1350" extrusionOk="0">
                  <a:moveTo>
                    <a:pt x="346" y="0"/>
                  </a:moveTo>
                  <a:lnTo>
                    <a:pt x="346" y="0"/>
                  </a:lnTo>
                  <a:cubicBezTo>
                    <a:pt x="119" y="107"/>
                    <a:pt x="0" y="286"/>
                    <a:pt x="108" y="524"/>
                  </a:cubicBezTo>
                  <a:cubicBezTo>
                    <a:pt x="215" y="774"/>
                    <a:pt x="179" y="1048"/>
                    <a:pt x="191" y="1298"/>
                  </a:cubicBezTo>
                  <a:cubicBezTo>
                    <a:pt x="191" y="1322"/>
                    <a:pt x="215" y="1334"/>
                    <a:pt x="239" y="1346"/>
                  </a:cubicBezTo>
                  <a:cubicBezTo>
                    <a:pt x="247" y="1348"/>
                    <a:pt x="255" y="1350"/>
                    <a:pt x="262" y="1350"/>
                  </a:cubicBezTo>
                  <a:cubicBezTo>
                    <a:pt x="286" y="1350"/>
                    <a:pt x="306" y="1334"/>
                    <a:pt x="334" y="1298"/>
                  </a:cubicBezTo>
                  <a:lnTo>
                    <a:pt x="334" y="155"/>
                  </a:lnTo>
                  <a:cubicBezTo>
                    <a:pt x="369" y="107"/>
                    <a:pt x="369" y="72"/>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5"/>
            <p:cNvSpPr/>
            <p:nvPr/>
          </p:nvSpPr>
          <p:spPr>
            <a:xfrm>
              <a:off x="5210450" y="1987775"/>
              <a:ext cx="7775" cy="26025"/>
            </a:xfrm>
            <a:custGeom>
              <a:avLst/>
              <a:gdLst/>
              <a:ahLst/>
              <a:cxnLst/>
              <a:rect l="l" t="t" r="r" b="b"/>
              <a:pathLst>
                <a:path w="311" h="1041" extrusionOk="0">
                  <a:moveTo>
                    <a:pt x="192" y="0"/>
                  </a:moveTo>
                  <a:cubicBezTo>
                    <a:pt x="168" y="0"/>
                    <a:pt x="147" y="16"/>
                    <a:pt x="120" y="52"/>
                  </a:cubicBezTo>
                  <a:cubicBezTo>
                    <a:pt x="180" y="374"/>
                    <a:pt x="1" y="743"/>
                    <a:pt x="275" y="1040"/>
                  </a:cubicBezTo>
                  <a:cubicBezTo>
                    <a:pt x="310" y="719"/>
                    <a:pt x="299" y="374"/>
                    <a:pt x="275" y="52"/>
                  </a:cubicBezTo>
                  <a:cubicBezTo>
                    <a:pt x="275" y="28"/>
                    <a:pt x="239" y="16"/>
                    <a:pt x="215" y="4"/>
                  </a:cubicBezTo>
                  <a:cubicBezTo>
                    <a:pt x="207" y="2"/>
                    <a:pt x="19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5"/>
            <p:cNvSpPr/>
            <p:nvPr/>
          </p:nvSpPr>
          <p:spPr>
            <a:xfrm>
              <a:off x="5213425" y="2032225"/>
              <a:ext cx="5400" cy="21150"/>
            </a:xfrm>
            <a:custGeom>
              <a:avLst/>
              <a:gdLst/>
              <a:ahLst/>
              <a:cxnLst/>
              <a:rect l="l" t="t" r="r" b="b"/>
              <a:pathLst>
                <a:path w="216" h="846" extrusionOk="0">
                  <a:moveTo>
                    <a:pt x="1" y="0"/>
                  </a:moveTo>
                  <a:lnTo>
                    <a:pt x="1" y="846"/>
                  </a:lnTo>
                  <a:cubicBezTo>
                    <a:pt x="215" y="560"/>
                    <a:pt x="215" y="27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5"/>
            <p:cNvSpPr/>
            <p:nvPr/>
          </p:nvSpPr>
          <p:spPr>
            <a:xfrm>
              <a:off x="5213425" y="1971200"/>
              <a:ext cx="7475" cy="11875"/>
            </a:xfrm>
            <a:custGeom>
              <a:avLst/>
              <a:gdLst/>
              <a:ahLst/>
              <a:cxnLst/>
              <a:rect l="l" t="t" r="r" b="b"/>
              <a:pathLst>
                <a:path w="299" h="475" extrusionOk="0">
                  <a:moveTo>
                    <a:pt x="1" y="1"/>
                  </a:moveTo>
                  <a:cubicBezTo>
                    <a:pt x="1" y="132"/>
                    <a:pt x="1" y="275"/>
                    <a:pt x="13" y="429"/>
                  </a:cubicBezTo>
                  <a:cubicBezTo>
                    <a:pt x="13" y="441"/>
                    <a:pt x="37" y="453"/>
                    <a:pt x="61" y="465"/>
                  </a:cubicBezTo>
                  <a:cubicBezTo>
                    <a:pt x="70" y="472"/>
                    <a:pt x="80" y="475"/>
                    <a:pt x="88" y="475"/>
                  </a:cubicBezTo>
                  <a:cubicBezTo>
                    <a:pt x="110" y="475"/>
                    <a:pt x="130" y="455"/>
                    <a:pt x="156" y="429"/>
                  </a:cubicBezTo>
                  <a:cubicBezTo>
                    <a:pt x="215" y="334"/>
                    <a:pt x="251" y="239"/>
                    <a:pt x="299" y="144"/>
                  </a:cubicBezTo>
                  <a:lnTo>
                    <a:pt x="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5"/>
            <p:cNvSpPr/>
            <p:nvPr/>
          </p:nvSpPr>
          <p:spPr>
            <a:xfrm>
              <a:off x="5213725" y="1849475"/>
              <a:ext cx="2125" cy="3000"/>
            </a:xfrm>
            <a:custGeom>
              <a:avLst/>
              <a:gdLst/>
              <a:ahLst/>
              <a:cxnLst/>
              <a:rect l="l" t="t" r="r" b="b"/>
              <a:pathLst>
                <a:path w="85" h="120" extrusionOk="0">
                  <a:moveTo>
                    <a:pt x="1" y="0"/>
                  </a:moveTo>
                  <a:lnTo>
                    <a:pt x="1" y="119"/>
                  </a:lnTo>
                  <a:cubicBezTo>
                    <a:pt x="84" y="72"/>
                    <a:pt x="8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5"/>
            <p:cNvSpPr/>
            <p:nvPr/>
          </p:nvSpPr>
          <p:spPr>
            <a:xfrm>
              <a:off x="5213425" y="1981925"/>
              <a:ext cx="3900" cy="4600"/>
            </a:xfrm>
            <a:custGeom>
              <a:avLst/>
              <a:gdLst/>
              <a:ahLst/>
              <a:cxnLst/>
              <a:rect l="l" t="t" r="r" b="b"/>
              <a:pathLst>
                <a:path w="156" h="184" extrusionOk="0">
                  <a:moveTo>
                    <a:pt x="13" y="0"/>
                  </a:moveTo>
                  <a:cubicBezTo>
                    <a:pt x="1" y="36"/>
                    <a:pt x="1" y="84"/>
                    <a:pt x="13" y="143"/>
                  </a:cubicBezTo>
                  <a:cubicBezTo>
                    <a:pt x="13" y="143"/>
                    <a:pt x="37" y="167"/>
                    <a:pt x="61" y="179"/>
                  </a:cubicBezTo>
                  <a:cubicBezTo>
                    <a:pt x="69" y="182"/>
                    <a:pt x="78" y="183"/>
                    <a:pt x="85" y="183"/>
                  </a:cubicBezTo>
                  <a:cubicBezTo>
                    <a:pt x="109" y="183"/>
                    <a:pt x="129" y="170"/>
                    <a:pt x="156" y="143"/>
                  </a:cubicBezTo>
                  <a:lnTo>
                    <a:pt x="156" y="72"/>
                  </a:ln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5"/>
            <p:cNvSpPr/>
            <p:nvPr/>
          </p:nvSpPr>
          <p:spPr>
            <a:xfrm>
              <a:off x="5213425" y="1985200"/>
              <a:ext cx="3900" cy="3900"/>
            </a:xfrm>
            <a:custGeom>
              <a:avLst/>
              <a:gdLst/>
              <a:ahLst/>
              <a:cxnLst/>
              <a:rect l="l" t="t" r="r" b="b"/>
              <a:pathLst>
                <a:path w="156" h="156" extrusionOk="0">
                  <a:moveTo>
                    <a:pt x="1" y="0"/>
                  </a:moveTo>
                  <a:lnTo>
                    <a:pt x="1" y="155"/>
                  </a:lnTo>
                  <a:lnTo>
                    <a:pt x="156" y="155"/>
                  </a:ln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5"/>
            <p:cNvSpPr/>
            <p:nvPr/>
          </p:nvSpPr>
          <p:spPr>
            <a:xfrm>
              <a:off x="6063250" y="3081750"/>
              <a:ext cx="72950" cy="17000"/>
            </a:xfrm>
            <a:custGeom>
              <a:avLst/>
              <a:gdLst/>
              <a:ahLst/>
              <a:cxnLst/>
              <a:rect l="l" t="t" r="r" b="b"/>
              <a:pathLst>
                <a:path w="2918" h="680" extrusionOk="0">
                  <a:moveTo>
                    <a:pt x="488" y="1"/>
                  </a:moveTo>
                  <a:cubicBezTo>
                    <a:pt x="429" y="13"/>
                    <a:pt x="369" y="25"/>
                    <a:pt x="310" y="25"/>
                  </a:cubicBezTo>
                  <a:cubicBezTo>
                    <a:pt x="179" y="48"/>
                    <a:pt x="60" y="84"/>
                    <a:pt x="0" y="203"/>
                  </a:cubicBezTo>
                  <a:cubicBezTo>
                    <a:pt x="193" y="329"/>
                    <a:pt x="403" y="354"/>
                    <a:pt x="614" y="354"/>
                  </a:cubicBezTo>
                  <a:cubicBezTo>
                    <a:pt x="703" y="354"/>
                    <a:pt x="793" y="350"/>
                    <a:pt x="881" y="346"/>
                  </a:cubicBezTo>
                  <a:cubicBezTo>
                    <a:pt x="1370" y="584"/>
                    <a:pt x="1953" y="406"/>
                    <a:pt x="2453" y="620"/>
                  </a:cubicBezTo>
                  <a:cubicBezTo>
                    <a:pt x="2632" y="584"/>
                    <a:pt x="2917" y="679"/>
                    <a:pt x="2905" y="322"/>
                  </a:cubicBezTo>
                  <a:lnTo>
                    <a:pt x="2894" y="310"/>
                  </a:lnTo>
                  <a:cubicBezTo>
                    <a:pt x="2596" y="1"/>
                    <a:pt x="2155" y="203"/>
                    <a:pt x="1834" y="60"/>
                  </a:cubicBezTo>
                  <a:cubicBezTo>
                    <a:pt x="1786" y="60"/>
                    <a:pt x="1762" y="60"/>
                    <a:pt x="1727" y="25"/>
                  </a:cubicBezTo>
                  <a:cubicBezTo>
                    <a:pt x="1310" y="13"/>
                    <a:pt x="893" y="13"/>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5"/>
            <p:cNvSpPr/>
            <p:nvPr/>
          </p:nvSpPr>
          <p:spPr>
            <a:xfrm>
              <a:off x="5972450" y="3064500"/>
              <a:ext cx="44975" cy="14900"/>
            </a:xfrm>
            <a:custGeom>
              <a:avLst/>
              <a:gdLst/>
              <a:ahLst/>
              <a:cxnLst/>
              <a:rect l="l" t="t" r="r" b="b"/>
              <a:pathLst>
                <a:path w="1799" h="596" extrusionOk="0">
                  <a:moveTo>
                    <a:pt x="72" y="0"/>
                  </a:moveTo>
                  <a:lnTo>
                    <a:pt x="72" y="0"/>
                  </a:lnTo>
                  <a:cubicBezTo>
                    <a:pt x="180" y="179"/>
                    <a:pt x="1" y="417"/>
                    <a:pt x="180" y="596"/>
                  </a:cubicBezTo>
                  <a:cubicBezTo>
                    <a:pt x="257" y="482"/>
                    <a:pt x="352" y="453"/>
                    <a:pt x="453" y="453"/>
                  </a:cubicBezTo>
                  <a:cubicBezTo>
                    <a:pt x="523" y="453"/>
                    <a:pt x="595" y="467"/>
                    <a:pt x="668" y="477"/>
                  </a:cubicBezTo>
                  <a:cubicBezTo>
                    <a:pt x="847" y="524"/>
                    <a:pt x="1019" y="586"/>
                    <a:pt x="1201" y="586"/>
                  </a:cubicBezTo>
                  <a:cubicBezTo>
                    <a:pt x="1249" y="586"/>
                    <a:pt x="1297" y="582"/>
                    <a:pt x="1346" y="572"/>
                  </a:cubicBezTo>
                  <a:cubicBezTo>
                    <a:pt x="1382" y="560"/>
                    <a:pt x="1406" y="524"/>
                    <a:pt x="1406" y="477"/>
                  </a:cubicBezTo>
                  <a:cubicBezTo>
                    <a:pt x="1442" y="500"/>
                    <a:pt x="1489" y="512"/>
                    <a:pt x="1525" y="524"/>
                  </a:cubicBezTo>
                  <a:cubicBezTo>
                    <a:pt x="1644" y="512"/>
                    <a:pt x="1799" y="536"/>
                    <a:pt x="1775" y="322"/>
                  </a:cubicBezTo>
                  <a:cubicBezTo>
                    <a:pt x="1227" y="143"/>
                    <a:pt x="644" y="107"/>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5"/>
            <p:cNvSpPr/>
            <p:nvPr/>
          </p:nvSpPr>
          <p:spPr>
            <a:xfrm>
              <a:off x="6006100" y="3071925"/>
              <a:ext cx="54200" cy="14025"/>
            </a:xfrm>
            <a:custGeom>
              <a:avLst/>
              <a:gdLst/>
              <a:ahLst/>
              <a:cxnLst/>
              <a:rect l="l" t="t" r="r" b="b"/>
              <a:pathLst>
                <a:path w="2168" h="561" extrusionOk="0">
                  <a:moveTo>
                    <a:pt x="429" y="1"/>
                  </a:moveTo>
                  <a:cubicBezTo>
                    <a:pt x="310" y="168"/>
                    <a:pt x="143" y="120"/>
                    <a:pt x="0" y="144"/>
                  </a:cubicBezTo>
                  <a:lnTo>
                    <a:pt x="0" y="275"/>
                  </a:lnTo>
                  <a:cubicBezTo>
                    <a:pt x="560" y="453"/>
                    <a:pt x="1143" y="537"/>
                    <a:pt x="1739" y="561"/>
                  </a:cubicBezTo>
                  <a:cubicBezTo>
                    <a:pt x="2167" y="239"/>
                    <a:pt x="1727" y="263"/>
                    <a:pt x="1584" y="156"/>
                  </a:cubicBezTo>
                  <a:cubicBezTo>
                    <a:pt x="1203" y="96"/>
                    <a:pt x="798" y="168"/>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5"/>
            <p:cNvSpPr/>
            <p:nvPr/>
          </p:nvSpPr>
          <p:spPr>
            <a:xfrm>
              <a:off x="6045375" y="3075425"/>
              <a:ext cx="29800" cy="10825"/>
            </a:xfrm>
            <a:custGeom>
              <a:avLst/>
              <a:gdLst/>
              <a:ahLst/>
              <a:cxnLst/>
              <a:rect l="l" t="t" r="r" b="b"/>
              <a:pathLst>
                <a:path w="1192" h="433" extrusionOk="0">
                  <a:moveTo>
                    <a:pt x="374" y="0"/>
                  </a:moveTo>
                  <a:cubicBezTo>
                    <a:pt x="250" y="0"/>
                    <a:pt x="126" y="9"/>
                    <a:pt x="1" y="16"/>
                  </a:cubicBezTo>
                  <a:cubicBezTo>
                    <a:pt x="96" y="135"/>
                    <a:pt x="334" y="206"/>
                    <a:pt x="156" y="409"/>
                  </a:cubicBezTo>
                  <a:cubicBezTo>
                    <a:pt x="251" y="409"/>
                    <a:pt x="346" y="432"/>
                    <a:pt x="453" y="432"/>
                  </a:cubicBezTo>
                  <a:cubicBezTo>
                    <a:pt x="525" y="369"/>
                    <a:pt x="604" y="354"/>
                    <a:pt x="686" y="354"/>
                  </a:cubicBezTo>
                  <a:cubicBezTo>
                    <a:pt x="765" y="354"/>
                    <a:pt x="846" y="368"/>
                    <a:pt x="926" y="368"/>
                  </a:cubicBezTo>
                  <a:cubicBezTo>
                    <a:pt x="997" y="368"/>
                    <a:pt x="1067" y="357"/>
                    <a:pt x="1132" y="313"/>
                  </a:cubicBezTo>
                  <a:lnTo>
                    <a:pt x="1192" y="254"/>
                  </a:lnTo>
                  <a:cubicBezTo>
                    <a:pt x="941" y="45"/>
                    <a:pt x="662"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5"/>
            <p:cNvSpPr/>
            <p:nvPr/>
          </p:nvSpPr>
          <p:spPr>
            <a:xfrm>
              <a:off x="6056700" y="3081475"/>
              <a:ext cx="17000" cy="5675"/>
            </a:xfrm>
            <a:custGeom>
              <a:avLst/>
              <a:gdLst/>
              <a:ahLst/>
              <a:cxnLst/>
              <a:rect l="l" t="t" r="r" b="b"/>
              <a:pathLst>
                <a:path w="680" h="227" extrusionOk="0">
                  <a:moveTo>
                    <a:pt x="127" y="0"/>
                  </a:moveTo>
                  <a:cubicBezTo>
                    <a:pt x="20" y="0"/>
                    <a:pt x="10" y="91"/>
                    <a:pt x="0" y="190"/>
                  </a:cubicBezTo>
                  <a:cubicBezTo>
                    <a:pt x="72" y="190"/>
                    <a:pt x="155" y="202"/>
                    <a:pt x="250" y="214"/>
                  </a:cubicBezTo>
                  <a:cubicBezTo>
                    <a:pt x="393" y="155"/>
                    <a:pt x="572" y="226"/>
                    <a:pt x="679" y="71"/>
                  </a:cubicBezTo>
                  <a:cubicBezTo>
                    <a:pt x="512" y="48"/>
                    <a:pt x="358" y="48"/>
                    <a:pt x="203" y="12"/>
                  </a:cubicBezTo>
                  <a:cubicBezTo>
                    <a:pt x="173" y="4"/>
                    <a:pt x="148"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5"/>
            <p:cNvSpPr/>
            <p:nvPr/>
          </p:nvSpPr>
          <p:spPr>
            <a:xfrm>
              <a:off x="5988525" y="3103475"/>
              <a:ext cx="3000" cy="4500"/>
            </a:xfrm>
            <a:custGeom>
              <a:avLst/>
              <a:gdLst/>
              <a:ahLst/>
              <a:cxnLst/>
              <a:rect l="l" t="t" r="r" b="b"/>
              <a:pathLst>
                <a:path w="120" h="180" extrusionOk="0">
                  <a:moveTo>
                    <a:pt x="1" y="1"/>
                  </a:moveTo>
                  <a:cubicBezTo>
                    <a:pt x="1" y="96"/>
                    <a:pt x="48" y="156"/>
                    <a:pt x="120" y="180"/>
                  </a:cubicBezTo>
                  <a:cubicBezTo>
                    <a:pt x="120" y="96"/>
                    <a:pt x="84" y="3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5"/>
            <p:cNvSpPr/>
            <p:nvPr/>
          </p:nvSpPr>
          <p:spPr>
            <a:xfrm>
              <a:off x="6188250" y="3640450"/>
              <a:ext cx="17300" cy="15800"/>
            </a:xfrm>
            <a:custGeom>
              <a:avLst/>
              <a:gdLst/>
              <a:ahLst/>
              <a:cxnLst/>
              <a:rect l="l" t="t" r="r" b="b"/>
              <a:pathLst>
                <a:path w="692" h="632" extrusionOk="0">
                  <a:moveTo>
                    <a:pt x="406" y="1"/>
                  </a:moveTo>
                  <a:cubicBezTo>
                    <a:pt x="370" y="1"/>
                    <a:pt x="346" y="25"/>
                    <a:pt x="311" y="48"/>
                  </a:cubicBezTo>
                  <a:cubicBezTo>
                    <a:pt x="251" y="60"/>
                    <a:pt x="215" y="84"/>
                    <a:pt x="156" y="96"/>
                  </a:cubicBezTo>
                  <a:cubicBezTo>
                    <a:pt x="37" y="215"/>
                    <a:pt x="1" y="346"/>
                    <a:pt x="13" y="513"/>
                  </a:cubicBezTo>
                  <a:cubicBezTo>
                    <a:pt x="37" y="537"/>
                    <a:pt x="37" y="584"/>
                    <a:pt x="37" y="632"/>
                  </a:cubicBezTo>
                  <a:lnTo>
                    <a:pt x="311" y="632"/>
                  </a:lnTo>
                  <a:cubicBezTo>
                    <a:pt x="370" y="525"/>
                    <a:pt x="489" y="525"/>
                    <a:pt x="596" y="513"/>
                  </a:cubicBezTo>
                  <a:cubicBezTo>
                    <a:pt x="692" y="382"/>
                    <a:pt x="525" y="298"/>
                    <a:pt x="525" y="168"/>
                  </a:cubicBezTo>
                  <a:cubicBezTo>
                    <a:pt x="525" y="120"/>
                    <a:pt x="489" y="60"/>
                    <a:pt x="465" y="25"/>
                  </a:cubicBezTo>
                  <a:cubicBezTo>
                    <a:pt x="465" y="25"/>
                    <a:pt x="430"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5"/>
            <p:cNvSpPr/>
            <p:nvPr/>
          </p:nvSpPr>
          <p:spPr>
            <a:xfrm>
              <a:off x="5311675" y="2613550"/>
              <a:ext cx="2700" cy="3000"/>
            </a:xfrm>
            <a:custGeom>
              <a:avLst/>
              <a:gdLst/>
              <a:ahLst/>
              <a:cxnLst/>
              <a:rect l="l" t="t" r="r" b="b"/>
              <a:pathLst>
                <a:path w="108" h="120" extrusionOk="0">
                  <a:moveTo>
                    <a:pt x="107" y="0"/>
                  </a:moveTo>
                  <a:lnTo>
                    <a:pt x="107" y="0"/>
                  </a:lnTo>
                  <a:cubicBezTo>
                    <a:pt x="0" y="24"/>
                    <a:pt x="0" y="60"/>
                    <a:pt x="71" y="119"/>
                  </a:cubicBezTo>
                  <a:cubicBezTo>
                    <a:pt x="71" y="84"/>
                    <a:pt x="95" y="48"/>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5"/>
            <p:cNvSpPr/>
            <p:nvPr/>
          </p:nvSpPr>
          <p:spPr>
            <a:xfrm>
              <a:off x="5210175" y="2442500"/>
              <a:ext cx="13100" cy="113575"/>
            </a:xfrm>
            <a:custGeom>
              <a:avLst/>
              <a:gdLst/>
              <a:ahLst/>
              <a:cxnLst/>
              <a:rect l="l" t="t" r="r" b="b"/>
              <a:pathLst>
                <a:path w="524" h="4543" extrusionOk="0">
                  <a:moveTo>
                    <a:pt x="135" y="1"/>
                  </a:moveTo>
                  <a:cubicBezTo>
                    <a:pt x="89" y="1"/>
                    <a:pt x="43" y="24"/>
                    <a:pt x="0" y="80"/>
                  </a:cubicBezTo>
                  <a:lnTo>
                    <a:pt x="0" y="342"/>
                  </a:lnTo>
                  <a:cubicBezTo>
                    <a:pt x="107" y="580"/>
                    <a:pt x="107" y="830"/>
                    <a:pt x="0" y="1068"/>
                  </a:cubicBezTo>
                  <a:lnTo>
                    <a:pt x="0" y="1485"/>
                  </a:lnTo>
                  <a:cubicBezTo>
                    <a:pt x="107" y="1627"/>
                    <a:pt x="12" y="1806"/>
                    <a:pt x="119" y="1937"/>
                  </a:cubicBezTo>
                  <a:lnTo>
                    <a:pt x="119" y="2651"/>
                  </a:lnTo>
                  <a:cubicBezTo>
                    <a:pt x="48" y="2889"/>
                    <a:pt x="12" y="3128"/>
                    <a:pt x="131" y="3366"/>
                  </a:cubicBezTo>
                  <a:cubicBezTo>
                    <a:pt x="214" y="3473"/>
                    <a:pt x="214" y="3556"/>
                    <a:pt x="131" y="3663"/>
                  </a:cubicBezTo>
                  <a:cubicBezTo>
                    <a:pt x="131" y="3711"/>
                    <a:pt x="119" y="3747"/>
                    <a:pt x="119" y="3794"/>
                  </a:cubicBezTo>
                  <a:cubicBezTo>
                    <a:pt x="12" y="3985"/>
                    <a:pt x="12" y="4211"/>
                    <a:pt x="71" y="4390"/>
                  </a:cubicBezTo>
                  <a:cubicBezTo>
                    <a:pt x="103" y="4499"/>
                    <a:pt x="145" y="4543"/>
                    <a:pt x="193" y="4543"/>
                  </a:cubicBezTo>
                  <a:cubicBezTo>
                    <a:pt x="253" y="4543"/>
                    <a:pt x="321" y="4471"/>
                    <a:pt x="381" y="4378"/>
                  </a:cubicBezTo>
                  <a:cubicBezTo>
                    <a:pt x="417" y="3663"/>
                    <a:pt x="429" y="2961"/>
                    <a:pt x="441" y="2247"/>
                  </a:cubicBezTo>
                  <a:cubicBezTo>
                    <a:pt x="500" y="2104"/>
                    <a:pt x="524" y="1937"/>
                    <a:pt x="417" y="1758"/>
                  </a:cubicBezTo>
                  <a:lnTo>
                    <a:pt x="417" y="1699"/>
                  </a:lnTo>
                  <a:lnTo>
                    <a:pt x="417" y="1639"/>
                  </a:lnTo>
                  <a:cubicBezTo>
                    <a:pt x="119" y="1127"/>
                    <a:pt x="345" y="580"/>
                    <a:pt x="262" y="56"/>
                  </a:cubicBezTo>
                  <a:cubicBezTo>
                    <a:pt x="222" y="21"/>
                    <a:pt x="179" y="1"/>
                    <a:pt x="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5"/>
            <p:cNvSpPr/>
            <p:nvPr/>
          </p:nvSpPr>
          <p:spPr>
            <a:xfrm>
              <a:off x="5206300" y="2372450"/>
              <a:ext cx="14900" cy="72350"/>
            </a:xfrm>
            <a:custGeom>
              <a:avLst/>
              <a:gdLst/>
              <a:ahLst/>
              <a:cxnLst/>
              <a:rect l="l" t="t" r="r" b="b"/>
              <a:pathLst>
                <a:path w="596" h="2894" extrusionOk="0">
                  <a:moveTo>
                    <a:pt x="572" y="0"/>
                  </a:moveTo>
                  <a:cubicBezTo>
                    <a:pt x="476" y="0"/>
                    <a:pt x="393" y="24"/>
                    <a:pt x="298" y="24"/>
                  </a:cubicBezTo>
                  <a:cubicBezTo>
                    <a:pt x="334" y="346"/>
                    <a:pt x="0" y="596"/>
                    <a:pt x="60" y="893"/>
                  </a:cubicBezTo>
                  <a:cubicBezTo>
                    <a:pt x="215" y="1572"/>
                    <a:pt x="95" y="2239"/>
                    <a:pt x="167" y="2894"/>
                  </a:cubicBezTo>
                  <a:cubicBezTo>
                    <a:pt x="262" y="2894"/>
                    <a:pt x="346" y="2882"/>
                    <a:pt x="441" y="2882"/>
                  </a:cubicBezTo>
                  <a:cubicBezTo>
                    <a:pt x="476" y="2536"/>
                    <a:pt x="334" y="2179"/>
                    <a:pt x="560" y="1881"/>
                  </a:cubicBezTo>
                  <a:lnTo>
                    <a:pt x="560" y="1727"/>
                  </a:lnTo>
                  <a:cubicBezTo>
                    <a:pt x="512" y="1250"/>
                    <a:pt x="357" y="774"/>
                    <a:pt x="572" y="298"/>
                  </a:cubicBezTo>
                  <a:lnTo>
                    <a:pt x="596" y="262"/>
                  </a:lnTo>
                  <a:lnTo>
                    <a:pt x="596" y="203"/>
                  </a:lnTo>
                  <a:cubicBezTo>
                    <a:pt x="584" y="119"/>
                    <a:pt x="584" y="6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5"/>
            <p:cNvSpPr/>
            <p:nvPr/>
          </p:nvSpPr>
          <p:spPr>
            <a:xfrm>
              <a:off x="5206000" y="2537350"/>
              <a:ext cx="16400" cy="53600"/>
            </a:xfrm>
            <a:custGeom>
              <a:avLst/>
              <a:gdLst/>
              <a:ahLst/>
              <a:cxnLst/>
              <a:rect l="l" t="t" r="r" b="b"/>
              <a:pathLst>
                <a:path w="656" h="2144" extrusionOk="0">
                  <a:moveTo>
                    <a:pt x="286" y="0"/>
                  </a:moveTo>
                  <a:cubicBezTo>
                    <a:pt x="0" y="512"/>
                    <a:pt x="227" y="1060"/>
                    <a:pt x="143" y="1560"/>
                  </a:cubicBezTo>
                  <a:cubicBezTo>
                    <a:pt x="548" y="1560"/>
                    <a:pt x="346" y="2013"/>
                    <a:pt x="560" y="2143"/>
                  </a:cubicBezTo>
                  <a:cubicBezTo>
                    <a:pt x="524" y="1620"/>
                    <a:pt x="655" y="1084"/>
                    <a:pt x="548" y="572"/>
                  </a:cubicBezTo>
                  <a:lnTo>
                    <a:pt x="548" y="572"/>
                  </a:lnTo>
                  <a:cubicBezTo>
                    <a:pt x="494" y="590"/>
                    <a:pt x="441" y="619"/>
                    <a:pt x="396" y="619"/>
                  </a:cubicBezTo>
                  <a:cubicBezTo>
                    <a:pt x="352" y="619"/>
                    <a:pt x="316" y="590"/>
                    <a:pt x="298" y="489"/>
                  </a:cubicBezTo>
                  <a:cubicBezTo>
                    <a:pt x="274" y="334"/>
                    <a:pt x="286" y="167"/>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5"/>
            <p:cNvSpPr/>
            <p:nvPr/>
          </p:nvSpPr>
          <p:spPr>
            <a:xfrm>
              <a:off x="5207775" y="2508775"/>
              <a:ext cx="5675" cy="17875"/>
            </a:xfrm>
            <a:custGeom>
              <a:avLst/>
              <a:gdLst/>
              <a:ahLst/>
              <a:cxnLst/>
              <a:rect l="l" t="t" r="r" b="b"/>
              <a:pathLst>
                <a:path w="227" h="715" extrusionOk="0">
                  <a:moveTo>
                    <a:pt x="215" y="0"/>
                  </a:moveTo>
                  <a:cubicBezTo>
                    <a:pt x="48" y="250"/>
                    <a:pt x="1" y="489"/>
                    <a:pt x="227" y="715"/>
                  </a:cubicBezTo>
                  <a:cubicBezTo>
                    <a:pt x="227" y="477"/>
                    <a:pt x="215" y="238"/>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5"/>
            <p:cNvSpPr/>
            <p:nvPr/>
          </p:nvSpPr>
          <p:spPr>
            <a:xfrm>
              <a:off x="5210175" y="2451325"/>
              <a:ext cx="4775" cy="18475"/>
            </a:xfrm>
            <a:custGeom>
              <a:avLst/>
              <a:gdLst/>
              <a:ahLst/>
              <a:cxnLst/>
              <a:rect l="l" t="t" r="r" b="b"/>
              <a:pathLst>
                <a:path w="191" h="739" extrusionOk="0">
                  <a:moveTo>
                    <a:pt x="0" y="0"/>
                  </a:moveTo>
                  <a:lnTo>
                    <a:pt x="0" y="739"/>
                  </a:lnTo>
                  <a:cubicBezTo>
                    <a:pt x="191" y="501"/>
                    <a:pt x="191" y="23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5"/>
            <p:cNvSpPr/>
            <p:nvPr/>
          </p:nvSpPr>
          <p:spPr>
            <a:xfrm>
              <a:off x="5209275" y="2480200"/>
              <a:ext cx="4475" cy="11025"/>
            </a:xfrm>
            <a:custGeom>
              <a:avLst/>
              <a:gdLst/>
              <a:ahLst/>
              <a:cxnLst/>
              <a:rect l="l" t="t" r="r" b="b"/>
              <a:pathLst>
                <a:path w="179" h="441" extrusionOk="0">
                  <a:moveTo>
                    <a:pt x="36" y="0"/>
                  </a:moveTo>
                  <a:cubicBezTo>
                    <a:pt x="24" y="155"/>
                    <a:pt x="0" y="322"/>
                    <a:pt x="155" y="441"/>
                  </a:cubicBezTo>
                  <a:cubicBezTo>
                    <a:pt x="167" y="274"/>
                    <a:pt x="179" y="119"/>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5"/>
            <p:cNvSpPr/>
            <p:nvPr/>
          </p:nvSpPr>
          <p:spPr>
            <a:xfrm>
              <a:off x="5213425" y="2526925"/>
              <a:ext cx="3900" cy="7475"/>
            </a:xfrm>
            <a:custGeom>
              <a:avLst/>
              <a:gdLst/>
              <a:ahLst/>
              <a:cxnLst/>
              <a:rect l="l" t="t" r="r" b="b"/>
              <a:pathLst>
                <a:path w="156" h="299" extrusionOk="0">
                  <a:moveTo>
                    <a:pt x="1" y="1"/>
                  </a:moveTo>
                  <a:lnTo>
                    <a:pt x="1" y="298"/>
                  </a:lnTo>
                  <a:cubicBezTo>
                    <a:pt x="132" y="191"/>
                    <a:pt x="156" y="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5"/>
            <p:cNvSpPr/>
            <p:nvPr/>
          </p:nvSpPr>
          <p:spPr>
            <a:xfrm>
              <a:off x="6149275" y="2609675"/>
              <a:ext cx="50775" cy="14025"/>
            </a:xfrm>
            <a:custGeom>
              <a:avLst/>
              <a:gdLst/>
              <a:ahLst/>
              <a:cxnLst/>
              <a:rect l="l" t="t" r="r" b="b"/>
              <a:pathLst>
                <a:path w="2031" h="561" extrusionOk="0">
                  <a:moveTo>
                    <a:pt x="298" y="1"/>
                  </a:moveTo>
                  <a:cubicBezTo>
                    <a:pt x="191" y="1"/>
                    <a:pt x="107" y="12"/>
                    <a:pt x="0" y="12"/>
                  </a:cubicBezTo>
                  <a:cubicBezTo>
                    <a:pt x="60" y="60"/>
                    <a:pt x="107" y="96"/>
                    <a:pt x="167" y="143"/>
                  </a:cubicBezTo>
                  <a:cubicBezTo>
                    <a:pt x="250" y="203"/>
                    <a:pt x="250" y="310"/>
                    <a:pt x="286" y="417"/>
                  </a:cubicBezTo>
                  <a:lnTo>
                    <a:pt x="346" y="429"/>
                  </a:lnTo>
                  <a:cubicBezTo>
                    <a:pt x="476" y="453"/>
                    <a:pt x="607" y="501"/>
                    <a:pt x="738" y="548"/>
                  </a:cubicBezTo>
                  <a:cubicBezTo>
                    <a:pt x="738" y="536"/>
                    <a:pt x="762" y="536"/>
                    <a:pt x="786" y="513"/>
                  </a:cubicBezTo>
                  <a:cubicBezTo>
                    <a:pt x="795" y="510"/>
                    <a:pt x="802" y="508"/>
                    <a:pt x="809" y="508"/>
                  </a:cubicBezTo>
                  <a:cubicBezTo>
                    <a:pt x="828" y="508"/>
                    <a:pt x="840" y="521"/>
                    <a:pt x="857" y="548"/>
                  </a:cubicBezTo>
                  <a:cubicBezTo>
                    <a:pt x="899" y="557"/>
                    <a:pt x="941" y="560"/>
                    <a:pt x="982" y="560"/>
                  </a:cubicBezTo>
                  <a:cubicBezTo>
                    <a:pt x="1175" y="560"/>
                    <a:pt x="1367" y="485"/>
                    <a:pt x="1573" y="485"/>
                  </a:cubicBezTo>
                  <a:cubicBezTo>
                    <a:pt x="1638" y="485"/>
                    <a:pt x="1705" y="493"/>
                    <a:pt x="1774" y="513"/>
                  </a:cubicBezTo>
                  <a:cubicBezTo>
                    <a:pt x="1809" y="525"/>
                    <a:pt x="1839" y="531"/>
                    <a:pt x="1864" y="531"/>
                  </a:cubicBezTo>
                  <a:cubicBezTo>
                    <a:pt x="2031" y="531"/>
                    <a:pt x="2014" y="286"/>
                    <a:pt x="2024" y="132"/>
                  </a:cubicBezTo>
                  <a:cubicBezTo>
                    <a:pt x="1997" y="109"/>
                    <a:pt x="1972" y="100"/>
                    <a:pt x="1948" y="100"/>
                  </a:cubicBezTo>
                  <a:cubicBezTo>
                    <a:pt x="1920" y="100"/>
                    <a:pt x="1895" y="112"/>
                    <a:pt x="1870" y="132"/>
                  </a:cubicBezTo>
                  <a:cubicBezTo>
                    <a:pt x="1798" y="185"/>
                    <a:pt x="1730" y="212"/>
                    <a:pt x="1660" y="212"/>
                  </a:cubicBezTo>
                  <a:cubicBezTo>
                    <a:pt x="1590" y="212"/>
                    <a:pt x="1518" y="185"/>
                    <a:pt x="1441" y="132"/>
                  </a:cubicBezTo>
                  <a:cubicBezTo>
                    <a:pt x="1355" y="69"/>
                    <a:pt x="1261" y="53"/>
                    <a:pt x="1164" y="53"/>
                  </a:cubicBezTo>
                  <a:cubicBezTo>
                    <a:pt x="1060" y="53"/>
                    <a:pt x="952" y="72"/>
                    <a:pt x="848" y="72"/>
                  </a:cubicBezTo>
                  <a:cubicBezTo>
                    <a:pt x="756" y="72"/>
                    <a:pt x="666" y="57"/>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5"/>
            <p:cNvSpPr/>
            <p:nvPr/>
          </p:nvSpPr>
          <p:spPr>
            <a:xfrm>
              <a:off x="6271300" y="2186125"/>
              <a:ext cx="36050" cy="10725"/>
            </a:xfrm>
            <a:custGeom>
              <a:avLst/>
              <a:gdLst/>
              <a:ahLst/>
              <a:cxnLst/>
              <a:rect l="l" t="t" r="r" b="b"/>
              <a:pathLst>
                <a:path w="1442" h="429" extrusionOk="0">
                  <a:moveTo>
                    <a:pt x="144" y="0"/>
                  </a:moveTo>
                  <a:cubicBezTo>
                    <a:pt x="108" y="0"/>
                    <a:pt x="48" y="12"/>
                    <a:pt x="1" y="36"/>
                  </a:cubicBezTo>
                  <a:cubicBezTo>
                    <a:pt x="60" y="244"/>
                    <a:pt x="179" y="283"/>
                    <a:pt x="313" y="283"/>
                  </a:cubicBezTo>
                  <a:cubicBezTo>
                    <a:pt x="392" y="283"/>
                    <a:pt x="477" y="269"/>
                    <a:pt x="557" y="269"/>
                  </a:cubicBezTo>
                  <a:cubicBezTo>
                    <a:pt x="613" y="269"/>
                    <a:pt x="666" y="276"/>
                    <a:pt x="715" y="298"/>
                  </a:cubicBezTo>
                  <a:cubicBezTo>
                    <a:pt x="763" y="345"/>
                    <a:pt x="810" y="393"/>
                    <a:pt x="882" y="429"/>
                  </a:cubicBezTo>
                  <a:cubicBezTo>
                    <a:pt x="1060" y="333"/>
                    <a:pt x="1287" y="357"/>
                    <a:pt x="1430" y="167"/>
                  </a:cubicBezTo>
                  <a:lnTo>
                    <a:pt x="1441" y="167"/>
                  </a:lnTo>
                  <a:cubicBezTo>
                    <a:pt x="1358" y="60"/>
                    <a:pt x="1215" y="95"/>
                    <a:pt x="1132" y="12"/>
                  </a:cubicBezTo>
                  <a:cubicBezTo>
                    <a:pt x="799" y="12"/>
                    <a:pt x="477"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5"/>
            <p:cNvSpPr/>
            <p:nvPr/>
          </p:nvSpPr>
          <p:spPr>
            <a:xfrm>
              <a:off x="5123850" y="2181950"/>
              <a:ext cx="15500" cy="44375"/>
            </a:xfrm>
            <a:custGeom>
              <a:avLst/>
              <a:gdLst/>
              <a:ahLst/>
              <a:cxnLst/>
              <a:rect l="l" t="t" r="r" b="b"/>
              <a:pathLst>
                <a:path w="620" h="1775" extrusionOk="0">
                  <a:moveTo>
                    <a:pt x="262" y="0"/>
                  </a:moveTo>
                  <a:cubicBezTo>
                    <a:pt x="226" y="48"/>
                    <a:pt x="191" y="107"/>
                    <a:pt x="143" y="167"/>
                  </a:cubicBezTo>
                  <a:cubicBezTo>
                    <a:pt x="250" y="691"/>
                    <a:pt x="0" y="1250"/>
                    <a:pt x="250" y="1774"/>
                  </a:cubicBezTo>
                  <a:cubicBezTo>
                    <a:pt x="322" y="1727"/>
                    <a:pt x="357" y="1655"/>
                    <a:pt x="357" y="1572"/>
                  </a:cubicBezTo>
                  <a:cubicBezTo>
                    <a:pt x="381" y="1048"/>
                    <a:pt x="619" y="512"/>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5"/>
            <p:cNvSpPr/>
            <p:nvPr/>
          </p:nvSpPr>
          <p:spPr>
            <a:xfrm>
              <a:off x="5130100" y="2224600"/>
              <a:ext cx="4175" cy="12425"/>
            </a:xfrm>
            <a:custGeom>
              <a:avLst/>
              <a:gdLst/>
              <a:ahLst/>
              <a:cxnLst/>
              <a:rect l="l" t="t" r="r" b="b"/>
              <a:pathLst>
                <a:path w="167" h="497" extrusionOk="0">
                  <a:moveTo>
                    <a:pt x="111" y="1"/>
                  </a:moveTo>
                  <a:cubicBezTo>
                    <a:pt x="95" y="1"/>
                    <a:pt x="78" y="7"/>
                    <a:pt x="60" y="21"/>
                  </a:cubicBezTo>
                  <a:cubicBezTo>
                    <a:pt x="36" y="45"/>
                    <a:pt x="12" y="56"/>
                    <a:pt x="0" y="68"/>
                  </a:cubicBezTo>
                  <a:cubicBezTo>
                    <a:pt x="36" y="223"/>
                    <a:pt x="12" y="378"/>
                    <a:pt x="155" y="497"/>
                  </a:cubicBezTo>
                  <a:cubicBezTo>
                    <a:pt x="155" y="354"/>
                    <a:pt x="167" y="199"/>
                    <a:pt x="167" y="56"/>
                  </a:cubicBezTo>
                  <a:cubicBezTo>
                    <a:pt x="159" y="19"/>
                    <a:pt x="138" y="1"/>
                    <a:pt x="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5"/>
            <p:cNvSpPr/>
            <p:nvPr/>
          </p:nvSpPr>
          <p:spPr>
            <a:xfrm>
              <a:off x="5368525" y="2706725"/>
              <a:ext cx="74125" cy="251825"/>
            </a:xfrm>
            <a:custGeom>
              <a:avLst/>
              <a:gdLst/>
              <a:ahLst/>
              <a:cxnLst/>
              <a:rect l="l" t="t" r="r" b="b"/>
              <a:pathLst>
                <a:path w="2965" h="10073" extrusionOk="0">
                  <a:moveTo>
                    <a:pt x="857" y="0"/>
                  </a:moveTo>
                  <a:cubicBezTo>
                    <a:pt x="810" y="369"/>
                    <a:pt x="643" y="679"/>
                    <a:pt x="417" y="964"/>
                  </a:cubicBezTo>
                  <a:cubicBezTo>
                    <a:pt x="405" y="1048"/>
                    <a:pt x="393" y="1155"/>
                    <a:pt x="381" y="1250"/>
                  </a:cubicBezTo>
                  <a:cubicBezTo>
                    <a:pt x="191" y="2048"/>
                    <a:pt x="0" y="2798"/>
                    <a:pt x="167" y="3655"/>
                  </a:cubicBezTo>
                  <a:cubicBezTo>
                    <a:pt x="298" y="4381"/>
                    <a:pt x="393" y="5132"/>
                    <a:pt x="524" y="5858"/>
                  </a:cubicBezTo>
                  <a:cubicBezTo>
                    <a:pt x="381" y="6036"/>
                    <a:pt x="453" y="6251"/>
                    <a:pt x="476" y="6453"/>
                  </a:cubicBezTo>
                  <a:cubicBezTo>
                    <a:pt x="643" y="7501"/>
                    <a:pt x="1048" y="8430"/>
                    <a:pt x="1631" y="9299"/>
                  </a:cubicBezTo>
                  <a:cubicBezTo>
                    <a:pt x="1965" y="9549"/>
                    <a:pt x="2203" y="9942"/>
                    <a:pt x="2643" y="10073"/>
                  </a:cubicBezTo>
                  <a:cubicBezTo>
                    <a:pt x="2774" y="10061"/>
                    <a:pt x="2893" y="10001"/>
                    <a:pt x="2965" y="9882"/>
                  </a:cubicBezTo>
                  <a:cubicBezTo>
                    <a:pt x="2834" y="9751"/>
                    <a:pt x="2679" y="9644"/>
                    <a:pt x="2560" y="9489"/>
                  </a:cubicBezTo>
                  <a:cubicBezTo>
                    <a:pt x="1119" y="7775"/>
                    <a:pt x="476" y="5798"/>
                    <a:pt x="691" y="3572"/>
                  </a:cubicBezTo>
                  <a:cubicBezTo>
                    <a:pt x="738" y="3512"/>
                    <a:pt x="774" y="3453"/>
                    <a:pt x="810" y="3381"/>
                  </a:cubicBezTo>
                  <a:cubicBezTo>
                    <a:pt x="857" y="3238"/>
                    <a:pt x="857" y="3108"/>
                    <a:pt x="857" y="2977"/>
                  </a:cubicBezTo>
                  <a:cubicBezTo>
                    <a:pt x="834" y="2810"/>
                    <a:pt x="857" y="2643"/>
                    <a:pt x="750" y="2512"/>
                  </a:cubicBezTo>
                  <a:cubicBezTo>
                    <a:pt x="560" y="2262"/>
                    <a:pt x="560" y="2274"/>
                    <a:pt x="691" y="2036"/>
                  </a:cubicBezTo>
                  <a:cubicBezTo>
                    <a:pt x="738" y="1965"/>
                    <a:pt x="798" y="1881"/>
                    <a:pt x="834" y="1810"/>
                  </a:cubicBezTo>
                  <a:cubicBezTo>
                    <a:pt x="893" y="1738"/>
                    <a:pt x="941" y="1679"/>
                    <a:pt x="988" y="1607"/>
                  </a:cubicBezTo>
                  <a:cubicBezTo>
                    <a:pt x="1000" y="1548"/>
                    <a:pt x="1000" y="1500"/>
                    <a:pt x="988" y="1441"/>
                  </a:cubicBezTo>
                  <a:cubicBezTo>
                    <a:pt x="953" y="1274"/>
                    <a:pt x="584" y="1369"/>
                    <a:pt x="762" y="1036"/>
                  </a:cubicBezTo>
                  <a:cubicBezTo>
                    <a:pt x="881" y="833"/>
                    <a:pt x="869" y="548"/>
                    <a:pt x="1000" y="310"/>
                  </a:cubicBezTo>
                  <a:cubicBezTo>
                    <a:pt x="1084" y="155"/>
                    <a:pt x="1012" y="6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5"/>
            <p:cNvSpPr/>
            <p:nvPr/>
          </p:nvSpPr>
          <p:spPr>
            <a:xfrm>
              <a:off x="5374475" y="2853150"/>
              <a:ext cx="37825" cy="90225"/>
            </a:xfrm>
            <a:custGeom>
              <a:avLst/>
              <a:gdLst/>
              <a:ahLst/>
              <a:cxnLst/>
              <a:rect l="l" t="t" r="r" b="b"/>
              <a:pathLst>
                <a:path w="1513" h="3609" extrusionOk="0">
                  <a:moveTo>
                    <a:pt x="286" y="1"/>
                  </a:moveTo>
                  <a:cubicBezTo>
                    <a:pt x="179" y="1"/>
                    <a:pt x="96" y="1"/>
                    <a:pt x="0" y="25"/>
                  </a:cubicBezTo>
                  <a:cubicBezTo>
                    <a:pt x="60" y="822"/>
                    <a:pt x="334" y="1584"/>
                    <a:pt x="619" y="2323"/>
                  </a:cubicBezTo>
                  <a:cubicBezTo>
                    <a:pt x="774" y="2787"/>
                    <a:pt x="988" y="3299"/>
                    <a:pt x="1453" y="3608"/>
                  </a:cubicBezTo>
                  <a:cubicBezTo>
                    <a:pt x="1512" y="3561"/>
                    <a:pt x="1512" y="3501"/>
                    <a:pt x="1465" y="3442"/>
                  </a:cubicBezTo>
                  <a:cubicBezTo>
                    <a:pt x="1417" y="3156"/>
                    <a:pt x="1239" y="2930"/>
                    <a:pt x="1131" y="2668"/>
                  </a:cubicBezTo>
                  <a:cubicBezTo>
                    <a:pt x="1036" y="2406"/>
                    <a:pt x="762" y="2251"/>
                    <a:pt x="703" y="1953"/>
                  </a:cubicBezTo>
                  <a:cubicBezTo>
                    <a:pt x="584" y="1299"/>
                    <a:pt x="286" y="69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5"/>
            <p:cNvSpPr/>
            <p:nvPr/>
          </p:nvSpPr>
          <p:spPr>
            <a:xfrm>
              <a:off x="5329525" y="2836600"/>
              <a:ext cx="41100" cy="39500"/>
            </a:xfrm>
            <a:custGeom>
              <a:avLst/>
              <a:gdLst/>
              <a:ahLst/>
              <a:cxnLst/>
              <a:rect l="l" t="t" r="r" b="b"/>
              <a:pathLst>
                <a:path w="1644" h="1580" extrusionOk="0">
                  <a:moveTo>
                    <a:pt x="1430" y="1"/>
                  </a:moveTo>
                  <a:cubicBezTo>
                    <a:pt x="1283" y="1"/>
                    <a:pt x="1192" y="102"/>
                    <a:pt x="1108" y="246"/>
                  </a:cubicBezTo>
                  <a:cubicBezTo>
                    <a:pt x="1060" y="294"/>
                    <a:pt x="1001" y="341"/>
                    <a:pt x="953" y="389"/>
                  </a:cubicBezTo>
                  <a:cubicBezTo>
                    <a:pt x="881" y="472"/>
                    <a:pt x="751" y="449"/>
                    <a:pt x="667" y="532"/>
                  </a:cubicBezTo>
                  <a:cubicBezTo>
                    <a:pt x="631" y="580"/>
                    <a:pt x="584" y="627"/>
                    <a:pt x="536" y="687"/>
                  </a:cubicBezTo>
                  <a:cubicBezTo>
                    <a:pt x="536" y="722"/>
                    <a:pt x="524" y="770"/>
                    <a:pt x="524" y="818"/>
                  </a:cubicBezTo>
                  <a:cubicBezTo>
                    <a:pt x="465" y="901"/>
                    <a:pt x="334" y="877"/>
                    <a:pt x="250" y="961"/>
                  </a:cubicBezTo>
                  <a:cubicBezTo>
                    <a:pt x="155" y="1044"/>
                    <a:pt x="191" y="1175"/>
                    <a:pt x="108" y="1246"/>
                  </a:cubicBezTo>
                  <a:cubicBezTo>
                    <a:pt x="0" y="1437"/>
                    <a:pt x="12" y="1580"/>
                    <a:pt x="274" y="1580"/>
                  </a:cubicBezTo>
                  <a:cubicBezTo>
                    <a:pt x="417" y="1377"/>
                    <a:pt x="596" y="1222"/>
                    <a:pt x="834" y="1127"/>
                  </a:cubicBezTo>
                  <a:lnTo>
                    <a:pt x="822" y="1127"/>
                  </a:lnTo>
                  <a:cubicBezTo>
                    <a:pt x="846" y="1044"/>
                    <a:pt x="905" y="996"/>
                    <a:pt x="989" y="961"/>
                  </a:cubicBezTo>
                  <a:cubicBezTo>
                    <a:pt x="1108" y="925"/>
                    <a:pt x="1203" y="830"/>
                    <a:pt x="1262" y="710"/>
                  </a:cubicBezTo>
                  <a:cubicBezTo>
                    <a:pt x="1286" y="437"/>
                    <a:pt x="1548" y="294"/>
                    <a:pt x="1643" y="56"/>
                  </a:cubicBezTo>
                  <a:cubicBezTo>
                    <a:pt x="1561" y="18"/>
                    <a:pt x="1491"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5"/>
            <p:cNvSpPr/>
            <p:nvPr/>
          </p:nvSpPr>
          <p:spPr>
            <a:xfrm>
              <a:off x="5345900" y="2845725"/>
              <a:ext cx="7150" cy="3875"/>
            </a:xfrm>
            <a:custGeom>
              <a:avLst/>
              <a:gdLst/>
              <a:ahLst/>
              <a:cxnLst/>
              <a:rect l="l" t="t" r="r" b="b"/>
              <a:pathLst>
                <a:path w="286" h="155" extrusionOk="0">
                  <a:moveTo>
                    <a:pt x="286" y="0"/>
                  </a:moveTo>
                  <a:cubicBezTo>
                    <a:pt x="179" y="24"/>
                    <a:pt x="72" y="36"/>
                    <a:pt x="0" y="155"/>
                  </a:cubicBezTo>
                  <a:cubicBezTo>
                    <a:pt x="119" y="155"/>
                    <a:pt x="226" y="119"/>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35"/>
            <p:cNvSpPr/>
            <p:nvPr/>
          </p:nvSpPr>
          <p:spPr>
            <a:xfrm>
              <a:off x="5331900" y="2860600"/>
              <a:ext cx="3600" cy="7175"/>
            </a:xfrm>
            <a:custGeom>
              <a:avLst/>
              <a:gdLst/>
              <a:ahLst/>
              <a:cxnLst/>
              <a:rect l="l" t="t" r="r" b="b"/>
              <a:pathLst>
                <a:path w="144" h="287" extrusionOk="0">
                  <a:moveTo>
                    <a:pt x="144" y="1"/>
                  </a:moveTo>
                  <a:cubicBezTo>
                    <a:pt x="96" y="1"/>
                    <a:pt x="72" y="1"/>
                    <a:pt x="24" y="24"/>
                  </a:cubicBezTo>
                  <a:cubicBezTo>
                    <a:pt x="24" y="108"/>
                    <a:pt x="13" y="191"/>
                    <a:pt x="1" y="286"/>
                  </a:cubicBezTo>
                  <a:cubicBezTo>
                    <a:pt x="120" y="227"/>
                    <a:pt x="144" y="12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5"/>
            <p:cNvSpPr/>
            <p:nvPr/>
          </p:nvSpPr>
          <p:spPr>
            <a:xfrm>
              <a:off x="5335475" y="2856725"/>
              <a:ext cx="6875" cy="3600"/>
            </a:xfrm>
            <a:custGeom>
              <a:avLst/>
              <a:gdLst/>
              <a:ahLst/>
              <a:cxnLst/>
              <a:rect l="l" t="t" r="r" b="b"/>
              <a:pathLst>
                <a:path w="275" h="144" extrusionOk="0">
                  <a:moveTo>
                    <a:pt x="274" y="1"/>
                  </a:moveTo>
                  <a:lnTo>
                    <a:pt x="274" y="1"/>
                  </a:lnTo>
                  <a:cubicBezTo>
                    <a:pt x="167" y="13"/>
                    <a:pt x="60" y="36"/>
                    <a:pt x="1" y="144"/>
                  </a:cubicBezTo>
                  <a:cubicBezTo>
                    <a:pt x="108" y="144"/>
                    <a:pt x="227" y="120"/>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5"/>
            <p:cNvSpPr/>
            <p:nvPr/>
          </p:nvSpPr>
          <p:spPr>
            <a:xfrm>
              <a:off x="5370600" y="2849875"/>
              <a:ext cx="3900" cy="3900"/>
            </a:xfrm>
            <a:custGeom>
              <a:avLst/>
              <a:gdLst/>
              <a:ahLst/>
              <a:cxnLst/>
              <a:rect l="l" t="t" r="r" b="b"/>
              <a:pathLst>
                <a:path w="156" h="156" extrusionOk="0">
                  <a:moveTo>
                    <a:pt x="0" y="1"/>
                  </a:moveTo>
                  <a:lnTo>
                    <a:pt x="0" y="1"/>
                  </a:lnTo>
                  <a:cubicBezTo>
                    <a:pt x="60" y="49"/>
                    <a:pt x="96" y="108"/>
                    <a:pt x="155" y="156"/>
                  </a:cubicBezTo>
                  <a:cubicBezTo>
                    <a:pt x="143" y="60"/>
                    <a:pt x="84"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5"/>
            <p:cNvSpPr/>
            <p:nvPr/>
          </p:nvSpPr>
          <p:spPr>
            <a:xfrm>
              <a:off x="5342925" y="2849575"/>
              <a:ext cx="3300" cy="3600"/>
            </a:xfrm>
            <a:custGeom>
              <a:avLst/>
              <a:gdLst/>
              <a:ahLst/>
              <a:cxnLst/>
              <a:rect l="l" t="t" r="r" b="b"/>
              <a:pathLst>
                <a:path w="132" h="144" extrusionOk="0">
                  <a:moveTo>
                    <a:pt x="131" y="1"/>
                  </a:moveTo>
                  <a:cubicBezTo>
                    <a:pt x="95" y="37"/>
                    <a:pt x="48" y="108"/>
                    <a:pt x="0" y="144"/>
                  </a:cubicBezTo>
                  <a:cubicBezTo>
                    <a:pt x="48" y="108"/>
                    <a:pt x="95" y="61"/>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35"/>
            <p:cNvSpPr/>
            <p:nvPr/>
          </p:nvSpPr>
          <p:spPr>
            <a:xfrm>
              <a:off x="5353050" y="2842450"/>
              <a:ext cx="3575" cy="3300"/>
            </a:xfrm>
            <a:custGeom>
              <a:avLst/>
              <a:gdLst/>
              <a:ahLst/>
              <a:cxnLst/>
              <a:rect l="l" t="t" r="r" b="b"/>
              <a:pathLst>
                <a:path w="143" h="132" extrusionOk="0">
                  <a:moveTo>
                    <a:pt x="143" y="0"/>
                  </a:moveTo>
                  <a:cubicBezTo>
                    <a:pt x="107" y="48"/>
                    <a:pt x="60" y="95"/>
                    <a:pt x="0" y="131"/>
                  </a:cubicBezTo>
                  <a:cubicBezTo>
                    <a:pt x="60" y="95"/>
                    <a:pt x="107"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5"/>
            <p:cNvSpPr/>
            <p:nvPr/>
          </p:nvSpPr>
          <p:spPr>
            <a:xfrm>
              <a:off x="5129500" y="2132225"/>
              <a:ext cx="28900" cy="93800"/>
            </a:xfrm>
            <a:custGeom>
              <a:avLst/>
              <a:gdLst/>
              <a:ahLst/>
              <a:cxnLst/>
              <a:rect l="l" t="t" r="r" b="b"/>
              <a:pathLst>
                <a:path w="1156" h="3752" extrusionOk="0">
                  <a:moveTo>
                    <a:pt x="774" y="1"/>
                  </a:moveTo>
                  <a:cubicBezTo>
                    <a:pt x="739" y="25"/>
                    <a:pt x="691" y="25"/>
                    <a:pt x="667" y="25"/>
                  </a:cubicBezTo>
                  <a:cubicBezTo>
                    <a:pt x="548" y="84"/>
                    <a:pt x="572" y="239"/>
                    <a:pt x="489" y="299"/>
                  </a:cubicBezTo>
                  <a:lnTo>
                    <a:pt x="477" y="311"/>
                  </a:lnTo>
                  <a:cubicBezTo>
                    <a:pt x="393" y="418"/>
                    <a:pt x="393" y="537"/>
                    <a:pt x="358" y="656"/>
                  </a:cubicBezTo>
                  <a:cubicBezTo>
                    <a:pt x="381" y="680"/>
                    <a:pt x="370" y="715"/>
                    <a:pt x="334" y="727"/>
                  </a:cubicBezTo>
                  <a:cubicBezTo>
                    <a:pt x="250" y="823"/>
                    <a:pt x="274" y="942"/>
                    <a:pt x="203" y="1025"/>
                  </a:cubicBezTo>
                  <a:cubicBezTo>
                    <a:pt x="155" y="1061"/>
                    <a:pt x="119" y="1096"/>
                    <a:pt x="96" y="1156"/>
                  </a:cubicBezTo>
                  <a:cubicBezTo>
                    <a:pt x="96" y="1263"/>
                    <a:pt x="131" y="1382"/>
                    <a:pt x="72" y="1489"/>
                  </a:cubicBezTo>
                  <a:cubicBezTo>
                    <a:pt x="84" y="1513"/>
                    <a:pt x="72" y="1561"/>
                    <a:pt x="36" y="1596"/>
                  </a:cubicBezTo>
                  <a:cubicBezTo>
                    <a:pt x="0" y="1620"/>
                    <a:pt x="0" y="1680"/>
                    <a:pt x="24" y="1727"/>
                  </a:cubicBezTo>
                  <a:cubicBezTo>
                    <a:pt x="36" y="1811"/>
                    <a:pt x="36" y="1906"/>
                    <a:pt x="36" y="1989"/>
                  </a:cubicBezTo>
                  <a:cubicBezTo>
                    <a:pt x="60" y="2573"/>
                    <a:pt x="72" y="3144"/>
                    <a:pt x="84" y="3716"/>
                  </a:cubicBezTo>
                  <a:cubicBezTo>
                    <a:pt x="119" y="3740"/>
                    <a:pt x="155" y="3751"/>
                    <a:pt x="191" y="3751"/>
                  </a:cubicBezTo>
                  <a:cubicBezTo>
                    <a:pt x="239" y="3537"/>
                    <a:pt x="298" y="3347"/>
                    <a:pt x="358" y="3144"/>
                  </a:cubicBezTo>
                  <a:cubicBezTo>
                    <a:pt x="179" y="2799"/>
                    <a:pt x="358" y="2466"/>
                    <a:pt x="417" y="2132"/>
                  </a:cubicBezTo>
                  <a:cubicBezTo>
                    <a:pt x="453" y="1846"/>
                    <a:pt x="596" y="1596"/>
                    <a:pt x="631" y="1311"/>
                  </a:cubicBezTo>
                  <a:cubicBezTo>
                    <a:pt x="739" y="1025"/>
                    <a:pt x="834" y="727"/>
                    <a:pt x="953" y="442"/>
                  </a:cubicBezTo>
                  <a:cubicBezTo>
                    <a:pt x="1024" y="263"/>
                    <a:pt x="1155" y="25"/>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5"/>
            <p:cNvSpPr/>
            <p:nvPr/>
          </p:nvSpPr>
          <p:spPr>
            <a:xfrm>
              <a:off x="5217900" y="2070225"/>
              <a:ext cx="29800" cy="48650"/>
            </a:xfrm>
            <a:custGeom>
              <a:avLst/>
              <a:gdLst/>
              <a:ahLst/>
              <a:cxnLst/>
              <a:rect l="l" t="t" r="r" b="b"/>
              <a:pathLst>
                <a:path w="1192" h="1946" extrusionOk="0">
                  <a:moveTo>
                    <a:pt x="459" y="0"/>
                  </a:moveTo>
                  <a:cubicBezTo>
                    <a:pt x="445" y="0"/>
                    <a:pt x="431" y="2"/>
                    <a:pt x="417" y="4"/>
                  </a:cubicBezTo>
                  <a:cubicBezTo>
                    <a:pt x="382" y="28"/>
                    <a:pt x="370" y="52"/>
                    <a:pt x="346" y="64"/>
                  </a:cubicBezTo>
                  <a:cubicBezTo>
                    <a:pt x="1" y="207"/>
                    <a:pt x="310" y="576"/>
                    <a:pt x="108" y="755"/>
                  </a:cubicBezTo>
                  <a:lnTo>
                    <a:pt x="108" y="921"/>
                  </a:lnTo>
                  <a:cubicBezTo>
                    <a:pt x="203" y="1040"/>
                    <a:pt x="84" y="1112"/>
                    <a:pt x="48" y="1195"/>
                  </a:cubicBezTo>
                  <a:cubicBezTo>
                    <a:pt x="48" y="1243"/>
                    <a:pt x="60" y="1302"/>
                    <a:pt x="108" y="1338"/>
                  </a:cubicBezTo>
                  <a:cubicBezTo>
                    <a:pt x="167" y="1469"/>
                    <a:pt x="358" y="1481"/>
                    <a:pt x="370" y="1659"/>
                  </a:cubicBezTo>
                  <a:cubicBezTo>
                    <a:pt x="429" y="1790"/>
                    <a:pt x="513" y="1898"/>
                    <a:pt x="655" y="1945"/>
                  </a:cubicBezTo>
                  <a:cubicBezTo>
                    <a:pt x="929" y="1779"/>
                    <a:pt x="870" y="1374"/>
                    <a:pt x="1144" y="1195"/>
                  </a:cubicBezTo>
                  <a:cubicBezTo>
                    <a:pt x="1179" y="1136"/>
                    <a:pt x="1191" y="1076"/>
                    <a:pt x="1191" y="1017"/>
                  </a:cubicBezTo>
                  <a:cubicBezTo>
                    <a:pt x="1179" y="886"/>
                    <a:pt x="1120" y="778"/>
                    <a:pt x="1025" y="683"/>
                  </a:cubicBezTo>
                  <a:cubicBezTo>
                    <a:pt x="846" y="505"/>
                    <a:pt x="727" y="266"/>
                    <a:pt x="596" y="52"/>
                  </a:cubicBezTo>
                  <a:cubicBezTo>
                    <a:pt x="550" y="16"/>
                    <a:pt x="505" y="0"/>
                    <a:pt x="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5"/>
            <p:cNvSpPr/>
            <p:nvPr/>
          </p:nvSpPr>
          <p:spPr>
            <a:xfrm>
              <a:off x="5142000" y="2117650"/>
              <a:ext cx="53300" cy="50650"/>
            </a:xfrm>
            <a:custGeom>
              <a:avLst/>
              <a:gdLst/>
              <a:ahLst/>
              <a:cxnLst/>
              <a:rect l="l" t="t" r="r" b="b"/>
              <a:pathLst>
                <a:path w="2132" h="2026" extrusionOk="0">
                  <a:moveTo>
                    <a:pt x="2132" y="1"/>
                  </a:moveTo>
                  <a:cubicBezTo>
                    <a:pt x="1441" y="1"/>
                    <a:pt x="774" y="12"/>
                    <a:pt x="251" y="572"/>
                  </a:cubicBezTo>
                  <a:cubicBezTo>
                    <a:pt x="429" y="667"/>
                    <a:pt x="405" y="822"/>
                    <a:pt x="346" y="989"/>
                  </a:cubicBezTo>
                  <a:cubicBezTo>
                    <a:pt x="227" y="1286"/>
                    <a:pt x="120" y="1596"/>
                    <a:pt x="0" y="1894"/>
                  </a:cubicBezTo>
                  <a:cubicBezTo>
                    <a:pt x="56" y="1949"/>
                    <a:pt x="60" y="2026"/>
                    <a:pt x="138" y="2026"/>
                  </a:cubicBezTo>
                  <a:cubicBezTo>
                    <a:pt x="143" y="2026"/>
                    <a:pt x="149" y="2025"/>
                    <a:pt x="155" y="2025"/>
                  </a:cubicBezTo>
                  <a:cubicBezTo>
                    <a:pt x="274" y="1727"/>
                    <a:pt x="417" y="1429"/>
                    <a:pt x="512" y="1120"/>
                  </a:cubicBezTo>
                  <a:cubicBezTo>
                    <a:pt x="643" y="620"/>
                    <a:pt x="965" y="393"/>
                    <a:pt x="1441" y="298"/>
                  </a:cubicBezTo>
                  <a:cubicBezTo>
                    <a:pt x="1703" y="274"/>
                    <a:pt x="1953" y="227"/>
                    <a:pt x="2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5"/>
            <p:cNvSpPr/>
            <p:nvPr/>
          </p:nvSpPr>
          <p:spPr>
            <a:xfrm>
              <a:off x="5188125" y="2096225"/>
              <a:ext cx="31000" cy="10650"/>
            </a:xfrm>
            <a:custGeom>
              <a:avLst/>
              <a:gdLst/>
              <a:ahLst/>
              <a:cxnLst/>
              <a:rect l="l" t="t" r="r" b="b"/>
              <a:pathLst>
                <a:path w="1240" h="426" extrusionOk="0">
                  <a:moveTo>
                    <a:pt x="1168" y="0"/>
                  </a:moveTo>
                  <a:cubicBezTo>
                    <a:pt x="1073" y="12"/>
                    <a:pt x="989" y="12"/>
                    <a:pt x="894" y="24"/>
                  </a:cubicBezTo>
                  <a:cubicBezTo>
                    <a:pt x="715" y="179"/>
                    <a:pt x="489" y="131"/>
                    <a:pt x="299" y="191"/>
                  </a:cubicBezTo>
                  <a:cubicBezTo>
                    <a:pt x="191" y="250"/>
                    <a:pt x="96" y="310"/>
                    <a:pt x="1" y="334"/>
                  </a:cubicBezTo>
                  <a:cubicBezTo>
                    <a:pt x="48" y="408"/>
                    <a:pt x="103" y="425"/>
                    <a:pt x="159" y="425"/>
                  </a:cubicBezTo>
                  <a:cubicBezTo>
                    <a:pt x="211" y="425"/>
                    <a:pt x="265" y="410"/>
                    <a:pt x="317" y="410"/>
                  </a:cubicBezTo>
                  <a:cubicBezTo>
                    <a:pt x="335" y="410"/>
                    <a:pt x="353" y="412"/>
                    <a:pt x="370" y="417"/>
                  </a:cubicBezTo>
                  <a:lnTo>
                    <a:pt x="453" y="417"/>
                  </a:lnTo>
                  <a:cubicBezTo>
                    <a:pt x="537" y="369"/>
                    <a:pt x="644" y="322"/>
                    <a:pt x="727" y="274"/>
                  </a:cubicBezTo>
                  <a:cubicBezTo>
                    <a:pt x="727" y="286"/>
                    <a:pt x="751" y="310"/>
                    <a:pt x="775" y="310"/>
                  </a:cubicBezTo>
                  <a:cubicBezTo>
                    <a:pt x="781" y="313"/>
                    <a:pt x="788" y="314"/>
                    <a:pt x="795" y="314"/>
                  </a:cubicBezTo>
                  <a:cubicBezTo>
                    <a:pt x="816" y="314"/>
                    <a:pt x="840" y="301"/>
                    <a:pt x="858" y="274"/>
                  </a:cubicBezTo>
                  <a:cubicBezTo>
                    <a:pt x="906" y="274"/>
                    <a:pt x="953" y="262"/>
                    <a:pt x="1001" y="262"/>
                  </a:cubicBezTo>
                  <a:cubicBezTo>
                    <a:pt x="1073" y="215"/>
                    <a:pt x="1168" y="203"/>
                    <a:pt x="1203" y="131"/>
                  </a:cubicBezTo>
                  <a:cubicBezTo>
                    <a:pt x="1239" y="72"/>
                    <a:pt x="1227" y="24"/>
                    <a:pt x="1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5"/>
            <p:cNvSpPr/>
            <p:nvPr/>
          </p:nvSpPr>
          <p:spPr>
            <a:xfrm>
              <a:off x="5165800" y="2107225"/>
              <a:ext cx="15225" cy="6725"/>
            </a:xfrm>
            <a:custGeom>
              <a:avLst/>
              <a:gdLst/>
              <a:ahLst/>
              <a:cxnLst/>
              <a:rect l="l" t="t" r="r" b="b"/>
              <a:pathLst>
                <a:path w="609" h="269" extrusionOk="0">
                  <a:moveTo>
                    <a:pt x="465" y="1"/>
                  </a:moveTo>
                  <a:cubicBezTo>
                    <a:pt x="287" y="13"/>
                    <a:pt x="120" y="48"/>
                    <a:pt x="1" y="239"/>
                  </a:cubicBezTo>
                  <a:cubicBezTo>
                    <a:pt x="47" y="260"/>
                    <a:pt x="91" y="268"/>
                    <a:pt x="133" y="268"/>
                  </a:cubicBezTo>
                  <a:cubicBezTo>
                    <a:pt x="289" y="268"/>
                    <a:pt x="419" y="152"/>
                    <a:pt x="564" y="152"/>
                  </a:cubicBezTo>
                  <a:cubicBezTo>
                    <a:pt x="578" y="152"/>
                    <a:pt x="593" y="153"/>
                    <a:pt x="608" y="156"/>
                  </a:cubicBezTo>
                  <a:lnTo>
                    <a:pt x="4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5"/>
            <p:cNvSpPr/>
            <p:nvPr/>
          </p:nvSpPr>
          <p:spPr>
            <a:xfrm>
              <a:off x="5125625" y="2157550"/>
              <a:ext cx="9250" cy="7150"/>
            </a:xfrm>
            <a:custGeom>
              <a:avLst/>
              <a:gdLst/>
              <a:ahLst/>
              <a:cxnLst/>
              <a:rect l="l" t="t" r="r" b="b"/>
              <a:pathLst>
                <a:path w="370" h="286" extrusionOk="0">
                  <a:moveTo>
                    <a:pt x="370" y="0"/>
                  </a:moveTo>
                  <a:lnTo>
                    <a:pt x="370" y="0"/>
                  </a:lnTo>
                  <a:cubicBezTo>
                    <a:pt x="179" y="24"/>
                    <a:pt x="1" y="48"/>
                    <a:pt x="203" y="286"/>
                  </a:cubicBezTo>
                  <a:cubicBezTo>
                    <a:pt x="274" y="250"/>
                    <a:pt x="310" y="191"/>
                    <a:pt x="346" y="131"/>
                  </a:cubicBezTo>
                  <a:cubicBezTo>
                    <a:pt x="358" y="83"/>
                    <a:pt x="358" y="48"/>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5"/>
            <p:cNvSpPr/>
            <p:nvPr/>
          </p:nvSpPr>
          <p:spPr>
            <a:xfrm>
              <a:off x="5213150" y="2098675"/>
              <a:ext cx="7750" cy="5300"/>
            </a:xfrm>
            <a:custGeom>
              <a:avLst/>
              <a:gdLst/>
              <a:ahLst/>
              <a:cxnLst/>
              <a:rect l="l" t="t" r="r" b="b"/>
              <a:pathLst>
                <a:path w="310" h="212" extrusionOk="0">
                  <a:moveTo>
                    <a:pt x="225" y="1"/>
                  </a:moveTo>
                  <a:cubicBezTo>
                    <a:pt x="202" y="1"/>
                    <a:pt x="176" y="16"/>
                    <a:pt x="155" y="45"/>
                  </a:cubicBezTo>
                  <a:cubicBezTo>
                    <a:pt x="107" y="93"/>
                    <a:pt x="60" y="140"/>
                    <a:pt x="0" y="176"/>
                  </a:cubicBezTo>
                  <a:cubicBezTo>
                    <a:pt x="107" y="200"/>
                    <a:pt x="191" y="200"/>
                    <a:pt x="310" y="212"/>
                  </a:cubicBezTo>
                  <a:lnTo>
                    <a:pt x="310" y="81"/>
                  </a:lnTo>
                  <a:cubicBezTo>
                    <a:pt x="310" y="45"/>
                    <a:pt x="298" y="33"/>
                    <a:pt x="262" y="21"/>
                  </a:cubicBezTo>
                  <a:cubicBezTo>
                    <a:pt x="253" y="7"/>
                    <a:pt x="240"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5"/>
            <p:cNvSpPr/>
            <p:nvPr/>
          </p:nvSpPr>
          <p:spPr>
            <a:xfrm>
              <a:off x="5134550" y="2150100"/>
              <a:ext cx="3300" cy="7475"/>
            </a:xfrm>
            <a:custGeom>
              <a:avLst/>
              <a:gdLst/>
              <a:ahLst/>
              <a:cxnLst/>
              <a:rect l="l" t="t" r="r" b="b"/>
              <a:pathLst>
                <a:path w="132" h="299" extrusionOk="0">
                  <a:moveTo>
                    <a:pt x="132" y="0"/>
                  </a:moveTo>
                  <a:lnTo>
                    <a:pt x="132" y="0"/>
                  </a:lnTo>
                  <a:cubicBezTo>
                    <a:pt x="13" y="72"/>
                    <a:pt x="1" y="179"/>
                    <a:pt x="1" y="298"/>
                  </a:cubicBezTo>
                  <a:cubicBezTo>
                    <a:pt x="96" y="227"/>
                    <a:pt x="132" y="119"/>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5"/>
            <p:cNvSpPr/>
            <p:nvPr/>
          </p:nvSpPr>
          <p:spPr>
            <a:xfrm>
              <a:off x="5130975" y="2160800"/>
              <a:ext cx="3600" cy="7775"/>
            </a:xfrm>
            <a:custGeom>
              <a:avLst/>
              <a:gdLst/>
              <a:ahLst/>
              <a:cxnLst/>
              <a:rect l="l" t="t" r="r" b="b"/>
              <a:pathLst>
                <a:path w="144" h="311" extrusionOk="0">
                  <a:moveTo>
                    <a:pt x="132" y="1"/>
                  </a:moveTo>
                  <a:lnTo>
                    <a:pt x="132" y="1"/>
                  </a:lnTo>
                  <a:cubicBezTo>
                    <a:pt x="84" y="61"/>
                    <a:pt x="37" y="108"/>
                    <a:pt x="1" y="156"/>
                  </a:cubicBezTo>
                  <a:cubicBezTo>
                    <a:pt x="1" y="215"/>
                    <a:pt x="13" y="275"/>
                    <a:pt x="25" y="311"/>
                  </a:cubicBezTo>
                  <a:cubicBezTo>
                    <a:pt x="120" y="227"/>
                    <a:pt x="144" y="120"/>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5"/>
            <p:cNvSpPr/>
            <p:nvPr/>
          </p:nvSpPr>
          <p:spPr>
            <a:xfrm>
              <a:off x="5141700" y="2132525"/>
              <a:ext cx="4500" cy="6875"/>
            </a:xfrm>
            <a:custGeom>
              <a:avLst/>
              <a:gdLst/>
              <a:ahLst/>
              <a:cxnLst/>
              <a:rect l="l" t="t" r="r" b="b"/>
              <a:pathLst>
                <a:path w="180" h="275" extrusionOk="0">
                  <a:moveTo>
                    <a:pt x="179" y="1"/>
                  </a:moveTo>
                  <a:lnTo>
                    <a:pt x="179" y="1"/>
                  </a:lnTo>
                  <a:cubicBezTo>
                    <a:pt x="48" y="49"/>
                    <a:pt x="1" y="132"/>
                    <a:pt x="1" y="275"/>
                  </a:cubicBezTo>
                  <a:cubicBezTo>
                    <a:pt x="120" y="215"/>
                    <a:pt x="143" y="108"/>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5"/>
            <p:cNvSpPr/>
            <p:nvPr/>
          </p:nvSpPr>
          <p:spPr>
            <a:xfrm>
              <a:off x="5137825" y="2139675"/>
              <a:ext cx="3600" cy="8650"/>
            </a:xfrm>
            <a:custGeom>
              <a:avLst/>
              <a:gdLst/>
              <a:ahLst/>
              <a:cxnLst/>
              <a:rect l="l" t="t" r="r" b="b"/>
              <a:pathLst>
                <a:path w="144" h="346" extrusionOk="0">
                  <a:moveTo>
                    <a:pt x="144" y="1"/>
                  </a:moveTo>
                  <a:lnTo>
                    <a:pt x="144" y="1"/>
                  </a:lnTo>
                  <a:cubicBezTo>
                    <a:pt x="1" y="72"/>
                    <a:pt x="25" y="203"/>
                    <a:pt x="25" y="346"/>
                  </a:cubicBezTo>
                  <a:cubicBezTo>
                    <a:pt x="60" y="239"/>
                    <a:pt x="96" y="12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5"/>
            <p:cNvSpPr/>
            <p:nvPr/>
          </p:nvSpPr>
          <p:spPr>
            <a:xfrm>
              <a:off x="5206300" y="2103375"/>
              <a:ext cx="3600" cy="1675"/>
            </a:xfrm>
            <a:custGeom>
              <a:avLst/>
              <a:gdLst/>
              <a:ahLst/>
              <a:cxnLst/>
              <a:rect l="l" t="t" r="r" b="b"/>
              <a:pathLst>
                <a:path w="144" h="67" extrusionOk="0">
                  <a:moveTo>
                    <a:pt x="143" y="0"/>
                  </a:moveTo>
                  <a:cubicBezTo>
                    <a:pt x="95" y="0"/>
                    <a:pt x="48" y="0"/>
                    <a:pt x="0" y="24"/>
                  </a:cubicBezTo>
                  <a:cubicBezTo>
                    <a:pt x="19" y="33"/>
                    <a:pt x="31" y="66"/>
                    <a:pt x="35" y="66"/>
                  </a:cubicBezTo>
                  <a:cubicBezTo>
                    <a:pt x="35" y="66"/>
                    <a:pt x="36" y="64"/>
                    <a:pt x="36" y="60"/>
                  </a:cubicBezTo>
                  <a:cubicBezTo>
                    <a:pt x="84" y="48"/>
                    <a:pt x="107"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5"/>
            <p:cNvSpPr/>
            <p:nvPr/>
          </p:nvSpPr>
          <p:spPr>
            <a:xfrm>
              <a:off x="5127425" y="2171525"/>
              <a:ext cx="3575" cy="3600"/>
            </a:xfrm>
            <a:custGeom>
              <a:avLst/>
              <a:gdLst/>
              <a:ahLst/>
              <a:cxnLst/>
              <a:rect l="l" t="t" r="r" b="b"/>
              <a:pathLst>
                <a:path w="143" h="144" extrusionOk="0">
                  <a:moveTo>
                    <a:pt x="0" y="1"/>
                  </a:moveTo>
                  <a:cubicBezTo>
                    <a:pt x="48" y="48"/>
                    <a:pt x="83" y="96"/>
                    <a:pt x="119" y="143"/>
                  </a:cubicBezTo>
                  <a:cubicBezTo>
                    <a:pt x="119" y="96"/>
                    <a:pt x="143" y="4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5"/>
            <p:cNvSpPr/>
            <p:nvPr/>
          </p:nvSpPr>
          <p:spPr>
            <a:xfrm>
              <a:off x="6138550" y="2386800"/>
              <a:ext cx="81000" cy="10975"/>
            </a:xfrm>
            <a:custGeom>
              <a:avLst/>
              <a:gdLst/>
              <a:ahLst/>
              <a:cxnLst/>
              <a:rect l="l" t="t" r="r" b="b"/>
              <a:pathLst>
                <a:path w="3240" h="439" extrusionOk="0">
                  <a:moveTo>
                    <a:pt x="864" y="0"/>
                  </a:moveTo>
                  <a:cubicBezTo>
                    <a:pt x="740" y="0"/>
                    <a:pt x="618" y="11"/>
                    <a:pt x="501" y="22"/>
                  </a:cubicBezTo>
                  <a:cubicBezTo>
                    <a:pt x="263" y="45"/>
                    <a:pt x="1" y="81"/>
                    <a:pt x="155" y="438"/>
                  </a:cubicBezTo>
                  <a:cubicBezTo>
                    <a:pt x="763" y="430"/>
                    <a:pt x="1360" y="416"/>
                    <a:pt x="1961" y="416"/>
                  </a:cubicBezTo>
                  <a:cubicBezTo>
                    <a:pt x="2231" y="416"/>
                    <a:pt x="2502" y="419"/>
                    <a:pt x="2775" y="426"/>
                  </a:cubicBezTo>
                  <a:cubicBezTo>
                    <a:pt x="2785" y="427"/>
                    <a:pt x="2796" y="427"/>
                    <a:pt x="2806" y="427"/>
                  </a:cubicBezTo>
                  <a:cubicBezTo>
                    <a:pt x="3052" y="427"/>
                    <a:pt x="3099" y="289"/>
                    <a:pt x="3180" y="141"/>
                  </a:cubicBezTo>
                  <a:cubicBezTo>
                    <a:pt x="3239" y="105"/>
                    <a:pt x="3239" y="57"/>
                    <a:pt x="3168" y="10"/>
                  </a:cubicBezTo>
                  <a:lnTo>
                    <a:pt x="2751" y="10"/>
                  </a:lnTo>
                  <a:cubicBezTo>
                    <a:pt x="2695" y="60"/>
                    <a:pt x="2639" y="77"/>
                    <a:pt x="2586" y="77"/>
                  </a:cubicBezTo>
                  <a:cubicBezTo>
                    <a:pt x="2538" y="77"/>
                    <a:pt x="2493" y="62"/>
                    <a:pt x="2453" y="45"/>
                  </a:cubicBezTo>
                  <a:cubicBezTo>
                    <a:pt x="2251" y="45"/>
                    <a:pt x="2072" y="22"/>
                    <a:pt x="1882" y="22"/>
                  </a:cubicBezTo>
                  <a:cubicBezTo>
                    <a:pt x="1816" y="88"/>
                    <a:pt x="1744" y="107"/>
                    <a:pt x="1671" y="107"/>
                  </a:cubicBezTo>
                  <a:cubicBezTo>
                    <a:pt x="1567" y="107"/>
                    <a:pt x="1459" y="68"/>
                    <a:pt x="1358" y="68"/>
                  </a:cubicBezTo>
                  <a:cubicBezTo>
                    <a:pt x="1350" y="68"/>
                    <a:pt x="1342" y="69"/>
                    <a:pt x="1334" y="69"/>
                  </a:cubicBezTo>
                  <a:cubicBezTo>
                    <a:pt x="1176" y="17"/>
                    <a:pt x="1018" y="0"/>
                    <a:pt x="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5"/>
            <p:cNvSpPr/>
            <p:nvPr/>
          </p:nvSpPr>
          <p:spPr>
            <a:xfrm>
              <a:off x="6126650" y="2383750"/>
              <a:ext cx="53600" cy="14025"/>
            </a:xfrm>
            <a:custGeom>
              <a:avLst/>
              <a:gdLst/>
              <a:ahLst/>
              <a:cxnLst/>
              <a:rect l="l" t="t" r="r" b="b"/>
              <a:pathLst>
                <a:path w="2144" h="561" extrusionOk="0">
                  <a:moveTo>
                    <a:pt x="36" y="1"/>
                  </a:moveTo>
                  <a:cubicBezTo>
                    <a:pt x="12" y="48"/>
                    <a:pt x="0" y="108"/>
                    <a:pt x="12" y="167"/>
                  </a:cubicBezTo>
                  <a:cubicBezTo>
                    <a:pt x="96" y="310"/>
                    <a:pt x="298" y="382"/>
                    <a:pt x="334" y="560"/>
                  </a:cubicBezTo>
                  <a:lnTo>
                    <a:pt x="631" y="560"/>
                  </a:lnTo>
                  <a:cubicBezTo>
                    <a:pt x="655" y="298"/>
                    <a:pt x="858" y="286"/>
                    <a:pt x="1048" y="286"/>
                  </a:cubicBezTo>
                  <a:cubicBezTo>
                    <a:pt x="1381" y="263"/>
                    <a:pt x="1727" y="263"/>
                    <a:pt x="2048" y="263"/>
                  </a:cubicBezTo>
                  <a:cubicBezTo>
                    <a:pt x="2143" y="227"/>
                    <a:pt x="2120" y="191"/>
                    <a:pt x="2036" y="167"/>
                  </a:cubicBezTo>
                  <a:cubicBezTo>
                    <a:pt x="1846" y="96"/>
                    <a:pt x="1643" y="60"/>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5"/>
            <p:cNvSpPr/>
            <p:nvPr/>
          </p:nvSpPr>
          <p:spPr>
            <a:xfrm>
              <a:off x="6095700" y="2385925"/>
              <a:ext cx="44075" cy="11850"/>
            </a:xfrm>
            <a:custGeom>
              <a:avLst/>
              <a:gdLst/>
              <a:ahLst/>
              <a:cxnLst/>
              <a:rect l="l" t="t" r="r" b="b"/>
              <a:pathLst>
                <a:path w="1763" h="474" extrusionOk="0">
                  <a:moveTo>
                    <a:pt x="961" y="0"/>
                  </a:moveTo>
                  <a:cubicBezTo>
                    <a:pt x="741" y="0"/>
                    <a:pt x="525" y="57"/>
                    <a:pt x="298" y="104"/>
                  </a:cubicBezTo>
                  <a:cubicBezTo>
                    <a:pt x="167" y="152"/>
                    <a:pt x="83" y="259"/>
                    <a:pt x="0" y="342"/>
                  </a:cubicBezTo>
                  <a:lnTo>
                    <a:pt x="0" y="461"/>
                  </a:lnTo>
                  <a:cubicBezTo>
                    <a:pt x="536" y="461"/>
                    <a:pt x="1060" y="473"/>
                    <a:pt x="1572" y="473"/>
                  </a:cubicBezTo>
                  <a:cubicBezTo>
                    <a:pt x="1762" y="152"/>
                    <a:pt x="1441" y="164"/>
                    <a:pt x="1310" y="57"/>
                  </a:cubicBezTo>
                  <a:cubicBezTo>
                    <a:pt x="1191" y="16"/>
                    <a:pt x="1076" y="0"/>
                    <a:pt x="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5"/>
            <p:cNvSpPr/>
            <p:nvPr/>
          </p:nvSpPr>
          <p:spPr>
            <a:xfrm>
              <a:off x="6244525" y="2382575"/>
              <a:ext cx="30075" cy="11650"/>
            </a:xfrm>
            <a:custGeom>
              <a:avLst/>
              <a:gdLst/>
              <a:ahLst/>
              <a:cxnLst/>
              <a:rect l="l" t="t" r="r" b="b"/>
              <a:pathLst>
                <a:path w="1203" h="466" extrusionOk="0">
                  <a:moveTo>
                    <a:pt x="965" y="0"/>
                  </a:moveTo>
                  <a:cubicBezTo>
                    <a:pt x="917" y="179"/>
                    <a:pt x="846" y="310"/>
                    <a:pt x="643" y="310"/>
                  </a:cubicBezTo>
                  <a:cubicBezTo>
                    <a:pt x="417" y="310"/>
                    <a:pt x="203" y="333"/>
                    <a:pt x="0" y="333"/>
                  </a:cubicBezTo>
                  <a:cubicBezTo>
                    <a:pt x="201" y="452"/>
                    <a:pt x="436" y="466"/>
                    <a:pt x="674" y="466"/>
                  </a:cubicBezTo>
                  <a:cubicBezTo>
                    <a:pt x="747" y="466"/>
                    <a:pt x="820" y="464"/>
                    <a:pt x="893" y="464"/>
                  </a:cubicBezTo>
                  <a:cubicBezTo>
                    <a:pt x="1036" y="464"/>
                    <a:pt x="1143" y="357"/>
                    <a:pt x="1179" y="203"/>
                  </a:cubicBezTo>
                  <a:cubicBezTo>
                    <a:pt x="1203" y="60"/>
                    <a:pt x="1084" y="24"/>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5"/>
            <p:cNvSpPr/>
            <p:nvPr/>
          </p:nvSpPr>
          <p:spPr>
            <a:xfrm>
              <a:off x="6217425" y="2386725"/>
              <a:ext cx="12225" cy="5775"/>
            </a:xfrm>
            <a:custGeom>
              <a:avLst/>
              <a:gdLst/>
              <a:ahLst/>
              <a:cxnLst/>
              <a:rect l="l" t="t" r="r" b="b"/>
              <a:pathLst>
                <a:path w="489" h="231" extrusionOk="0">
                  <a:moveTo>
                    <a:pt x="429" y="1"/>
                  </a:moveTo>
                  <a:cubicBezTo>
                    <a:pt x="275" y="13"/>
                    <a:pt x="144" y="13"/>
                    <a:pt x="1" y="13"/>
                  </a:cubicBezTo>
                  <a:cubicBezTo>
                    <a:pt x="13" y="60"/>
                    <a:pt x="13" y="108"/>
                    <a:pt x="13" y="144"/>
                  </a:cubicBezTo>
                  <a:cubicBezTo>
                    <a:pt x="109" y="160"/>
                    <a:pt x="206" y="230"/>
                    <a:pt x="302" y="230"/>
                  </a:cubicBezTo>
                  <a:cubicBezTo>
                    <a:pt x="349" y="230"/>
                    <a:pt x="395" y="214"/>
                    <a:pt x="441" y="167"/>
                  </a:cubicBezTo>
                  <a:cubicBezTo>
                    <a:pt x="489" y="108"/>
                    <a:pt x="489" y="60"/>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5"/>
            <p:cNvSpPr/>
            <p:nvPr/>
          </p:nvSpPr>
          <p:spPr>
            <a:xfrm>
              <a:off x="6242725" y="2379600"/>
              <a:ext cx="10750" cy="5475"/>
            </a:xfrm>
            <a:custGeom>
              <a:avLst/>
              <a:gdLst/>
              <a:ahLst/>
              <a:cxnLst/>
              <a:rect l="l" t="t" r="r" b="b"/>
              <a:pathLst>
                <a:path w="430" h="219" extrusionOk="0">
                  <a:moveTo>
                    <a:pt x="1" y="0"/>
                  </a:moveTo>
                  <a:lnTo>
                    <a:pt x="1" y="0"/>
                  </a:lnTo>
                  <a:cubicBezTo>
                    <a:pt x="71" y="147"/>
                    <a:pt x="145" y="219"/>
                    <a:pt x="217" y="219"/>
                  </a:cubicBezTo>
                  <a:cubicBezTo>
                    <a:pt x="291" y="219"/>
                    <a:pt x="363" y="144"/>
                    <a:pt x="429" y="0"/>
                  </a:cubicBezTo>
                  <a:lnTo>
                    <a:pt x="429" y="0"/>
                  </a:lnTo>
                  <a:cubicBezTo>
                    <a:pt x="364" y="6"/>
                    <a:pt x="292" y="9"/>
                    <a:pt x="220" y="9"/>
                  </a:cubicBezTo>
                  <a:cubicBezTo>
                    <a:pt x="147" y="9"/>
                    <a:pt x="72" y="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5"/>
            <p:cNvSpPr/>
            <p:nvPr/>
          </p:nvSpPr>
          <p:spPr>
            <a:xfrm>
              <a:off x="6228150" y="2383450"/>
              <a:ext cx="7175" cy="7775"/>
            </a:xfrm>
            <a:custGeom>
              <a:avLst/>
              <a:gdLst/>
              <a:ahLst/>
              <a:cxnLst/>
              <a:rect l="l" t="t" r="r" b="b"/>
              <a:pathLst>
                <a:path w="287" h="311" extrusionOk="0">
                  <a:moveTo>
                    <a:pt x="0" y="1"/>
                  </a:moveTo>
                  <a:lnTo>
                    <a:pt x="0" y="132"/>
                  </a:lnTo>
                  <a:cubicBezTo>
                    <a:pt x="12" y="191"/>
                    <a:pt x="12" y="239"/>
                    <a:pt x="12" y="298"/>
                  </a:cubicBezTo>
                  <a:cubicBezTo>
                    <a:pt x="108" y="298"/>
                    <a:pt x="203" y="310"/>
                    <a:pt x="286" y="310"/>
                  </a:cubicBezTo>
                  <a:cubicBezTo>
                    <a:pt x="239" y="144"/>
                    <a:pt x="131" y="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5"/>
            <p:cNvSpPr/>
            <p:nvPr/>
          </p:nvSpPr>
          <p:spPr>
            <a:xfrm>
              <a:off x="6239150" y="2388775"/>
              <a:ext cx="3600" cy="2600"/>
            </a:xfrm>
            <a:custGeom>
              <a:avLst/>
              <a:gdLst/>
              <a:ahLst/>
              <a:cxnLst/>
              <a:rect l="l" t="t" r="r" b="b"/>
              <a:pathLst>
                <a:path w="144" h="104" extrusionOk="0">
                  <a:moveTo>
                    <a:pt x="70" y="1"/>
                  </a:moveTo>
                  <a:cubicBezTo>
                    <a:pt x="47" y="1"/>
                    <a:pt x="24" y="28"/>
                    <a:pt x="1" y="85"/>
                  </a:cubicBezTo>
                  <a:cubicBezTo>
                    <a:pt x="31" y="97"/>
                    <a:pt x="57" y="103"/>
                    <a:pt x="81" y="103"/>
                  </a:cubicBezTo>
                  <a:cubicBezTo>
                    <a:pt x="105" y="103"/>
                    <a:pt x="126" y="97"/>
                    <a:pt x="144" y="85"/>
                  </a:cubicBezTo>
                  <a:cubicBezTo>
                    <a:pt x="119" y="31"/>
                    <a:pt x="95"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5"/>
            <p:cNvSpPr/>
            <p:nvPr/>
          </p:nvSpPr>
          <p:spPr>
            <a:xfrm>
              <a:off x="6235300" y="2390900"/>
              <a:ext cx="4475" cy="1575"/>
            </a:xfrm>
            <a:custGeom>
              <a:avLst/>
              <a:gdLst/>
              <a:ahLst/>
              <a:cxnLst/>
              <a:rect l="l" t="t" r="r" b="b"/>
              <a:pathLst>
                <a:path w="179" h="63" extrusionOk="0">
                  <a:moveTo>
                    <a:pt x="0" y="0"/>
                  </a:moveTo>
                  <a:cubicBezTo>
                    <a:pt x="30" y="42"/>
                    <a:pt x="60" y="63"/>
                    <a:pt x="89" y="63"/>
                  </a:cubicBezTo>
                  <a:cubicBezTo>
                    <a:pt x="119" y="63"/>
                    <a:pt x="149" y="4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5"/>
            <p:cNvSpPr/>
            <p:nvPr/>
          </p:nvSpPr>
          <p:spPr>
            <a:xfrm>
              <a:off x="6264450" y="2380325"/>
              <a:ext cx="4200" cy="2575"/>
            </a:xfrm>
            <a:custGeom>
              <a:avLst/>
              <a:gdLst/>
              <a:ahLst/>
              <a:cxnLst/>
              <a:rect l="l" t="t" r="r" b="b"/>
              <a:pathLst>
                <a:path w="168" h="103" extrusionOk="0">
                  <a:moveTo>
                    <a:pt x="43" y="1"/>
                  </a:moveTo>
                  <a:cubicBezTo>
                    <a:pt x="30" y="1"/>
                    <a:pt x="16" y="3"/>
                    <a:pt x="1" y="7"/>
                  </a:cubicBezTo>
                  <a:cubicBezTo>
                    <a:pt x="60" y="31"/>
                    <a:pt x="108" y="78"/>
                    <a:pt x="168" y="102"/>
                  </a:cubicBezTo>
                  <a:cubicBezTo>
                    <a:pt x="148" y="43"/>
                    <a:pt x="104" y="1"/>
                    <a:pt x="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5"/>
            <p:cNvSpPr/>
            <p:nvPr/>
          </p:nvSpPr>
          <p:spPr>
            <a:xfrm>
              <a:off x="6170400" y="2314400"/>
              <a:ext cx="7775" cy="8350"/>
            </a:xfrm>
            <a:custGeom>
              <a:avLst/>
              <a:gdLst/>
              <a:ahLst/>
              <a:cxnLst/>
              <a:rect l="l" t="t" r="r" b="b"/>
              <a:pathLst>
                <a:path w="311" h="334" extrusionOk="0">
                  <a:moveTo>
                    <a:pt x="179" y="1"/>
                  </a:moveTo>
                  <a:lnTo>
                    <a:pt x="1" y="179"/>
                  </a:lnTo>
                  <a:cubicBezTo>
                    <a:pt x="60" y="227"/>
                    <a:pt x="108" y="286"/>
                    <a:pt x="167" y="334"/>
                  </a:cubicBezTo>
                  <a:cubicBezTo>
                    <a:pt x="298" y="274"/>
                    <a:pt x="310" y="155"/>
                    <a:pt x="310" y="24"/>
                  </a:cubicBezTo>
                  <a:cubicBezTo>
                    <a:pt x="274" y="24"/>
                    <a:pt x="227" y="2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5"/>
            <p:cNvSpPr/>
            <p:nvPr/>
          </p:nvSpPr>
          <p:spPr>
            <a:xfrm>
              <a:off x="6203150" y="2301650"/>
              <a:ext cx="8650" cy="6225"/>
            </a:xfrm>
            <a:custGeom>
              <a:avLst/>
              <a:gdLst/>
              <a:ahLst/>
              <a:cxnLst/>
              <a:rect l="l" t="t" r="r" b="b"/>
              <a:pathLst>
                <a:path w="346" h="249" extrusionOk="0">
                  <a:moveTo>
                    <a:pt x="177" y="1"/>
                  </a:moveTo>
                  <a:cubicBezTo>
                    <a:pt x="156" y="1"/>
                    <a:pt x="132" y="7"/>
                    <a:pt x="107" y="22"/>
                  </a:cubicBezTo>
                  <a:cubicBezTo>
                    <a:pt x="0" y="82"/>
                    <a:pt x="155" y="177"/>
                    <a:pt x="167" y="249"/>
                  </a:cubicBezTo>
                  <a:cubicBezTo>
                    <a:pt x="226" y="213"/>
                    <a:pt x="286" y="201"/>
                    <a:pt x="346" y="189"/>
                  </a:cubicBezTo>
                  <a:cubicBezTo>
                    <a:pt x="317" y="95"/>
                    <a:pt x="259"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5"/>
            <p:cNvSpPr/>
            <p:nvPr/>
          </p:nvSpPr>
          <p:spPr>
            <a:xfrm>
              <a:off x="6073675" y="2790575"/>
              <a:ext cx="68475" cy="15375"/>
            </a:xfrm>
            <a:custGeom>
              <a:avLst/>
              <a:gdLst/>
              <a:ahLst/>
              <a:cxnLst/>
              <a:rect l="l" t="t" r="r" b="b"/>
              <a:pathLst>
                <a:path w="2739" h="615" extrusionOk="0">
                  <a:moveTo>
                    <a:pt x="1303" y="0"/>
                  </a:moveTo>
                  <a:cubicBezTo>
                    <a:pt x="1064" y="0"/>
                    <a:pt x="824" y="11"/>
                    <a:pt x="583" y="27"/>
                  </a:cubicBezTo>
                  <a:cubicBezTo>
                    <a:pt x="452" y="146"/>
                    <a:pt x="0" y="4"/>
                    <a:pt x="238" y="444"/>
                  </a:cubicBezTo>
                  <a:cubicBezTo>
                    <a:pt x="740" y="513"/>
                    <a:pt x="1237" y="615"/>
                    <a:pt x="1741" y="615"/>
                  </a:cubicBezTo>
                  <a:cubicBezTo>
                    <a:pt x="2027" y="615"/>
                    <a:pt x="2315" y="582"/>
                    <a:pt x="2608" y="492"/>
                  </a:cubicBezTo>
                  <a:lnTo>
                    <a:pt x="2608" y="444"/>
                  </a:lnTo>
                  <a:lnTo>
                    <a:pt x="2608" y="385"/>
                  </a:lnTo>
                  <a:cubicBezTo>
                    <a:pt x="2655" y="277"/>
                    <a:pt x="2691" y="182"/>
                    <a:pt x="2738" y="87"/>
                  </a:cubicBezTo>
                  <a:cubicBezTo>
                    <a:pt x="2721" y="84"/>
                    <a:pt x="2704" y="82"/>
                    <a:pt x="2687" y="82"/>
                  </a:cubicBezTo>
                  <a:cubicBezTo>
                    <a:pt x="2583" y="82"/>
                    <a:pt x="2476" y="135"/>
                    <a:pt x="2367" y="135"/>
                  </a:cubicBezTo>
                  <a:cubicBezTo>
                    <a:pt x="2304" y="135"/>
                    <a:pt x="2242" y="118"/>
                    <a:pt x="2179" y="63"/>
                  </a:cubicBezTo>
                  <a:cubicBezTo>
                    <a:pt x="1890" y="17"/>
                    <a:pt x="1597" y="0"/>
                    <a:pt x="1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5"/>
            <p:cNvSpPr/>
            <p:nvPr/>
          </p:nvSpPr>
          <p:spPr>
            <a:xfrm>
              <a:off x="6219525" y="2510250"/>
              <a:ext cx="4175" cy="4600"/>
            </a:xfrm>
            <a:custGeom>
              <a:avLst/>
              <a:gdLst/>
              <a:ahLst/>
              <a:cxnLst/>
              <a:rect l="l" t="t" r="r" b="b"/>
              <a:pathLst>
                <a:path w="167" h="184" extrusionOk="0">
                  <a:moveTo>
                    <a:pt x="107" y="1"/>
                  </a:moveTo>
                  <a:cubicBezTo>
                    <a:pt x="60" y="13"/>
                    <a:pt x="12" y="13"/>
                    <a:pt x="12" y="60"/>
                  </a:cubicBezTo>
                  <a:cubicBezTo>
                    <a:pt x="0" y="72"/>
                    <a:pt x="0" y="144"/>
                    <a:pt x="36" y="168"/>
                  </a:cubicBezTo>
                  <a:cubicBezTo>
                    <a:pt x="54" y="179"/>
                    <a:pt x="73" y="184"/>
                    <a:pt x="90" y="184"/>
                  </a:cubicBezTo>
                  <a:cubicBezTo>
                    <a:pt x="128" y="184"/>
                    <a:pt x="159" y="157"/>
                    <a:pt x="167" y="108"/>
                  </a:cubicBezTo>
                  <a:cubicBezTo>
                    <a:pt x="167" y="72"/>
                    <a:pt x="119" y="25"/>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5"/>
            <p:cNvSpPr/>
            <p:nvPr/>
          </p:nvSpPr>
          <p:spPr>
            <a:xfrm>
              <a:off x="6229625" y="2510525"/>
              <a:ext cx="6000" cy="5725"/>
            </a:xfrm>
            <a:custGeom>
              <a:avLst/>
              <a:gdLst/>
              <a:ahLst/>
              <a:cxnLst/>
              <a:rect l="l" t="t" r="r" b="b"/>
              <a:pathLst>
                <a:path w="240" h="229" extrusionOk="0">
                  <a:moveTo>
                    <a:pt x="84" y="1"/>
                  </a:moveTo>
                  <a:cubicBezTo>
                    <a:pt x="77" y="1"/>
                    <a:pt x="69" y="1"/>
                    <a:pt x="60" y="2"/>
                  </a:cubicBezTo>
                  <a:cubicBezTo>
                    <a:pt x="49" y="2"/>
                    <a:pt x="13" y="38"/>
                    <a:pt x="13" y="49"/>
                  </a:cubicBezTo>
                  <a:cubicBezTo>
                    <a:pt x="1" y="228"/>
                    <a:pt x="132" y="216"/>
                    <a:pt x="239" y="228"/>
                  </a:cubicBezTo>
                  <a:cubicBezTo>
                    <a:pt x="228" y="114"/>
                    <a:pt x="238"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5"/>
            <p:cNvSpPr/>
            <p:nvPr/>
          </p:nvSpPr>
          <p:spPr>
            <a:xfrm>
              <a:off x="6189150" y="2505500"/>
              <a:ext cx="5600" cy="3625"/>
            </a:xfrm>
            <a:custGeom>
              <a:avLst/>
              <a:gdLst/>
              <a:ahLst/>
              <a:cxnLst/>
              <a:rect l="l" t="t" r="r" b="b"/>
              <a:pathLst>
                <a:path w="224" h="145" extrusionOk="0">
                  <a:moveTo>
                    <a:pt x="155" y="0"/>
                  </a:moveTo>
                  <a:cubicBezTo>
                    <a:pt x="96" y="36"/>
                    <a:pt x="60" y="96"/>
                    <a:pt x="1" y="143"/>
                  </a:cubicBezTo>
                  <a:cubicBezTo>
                    <a:pt x="10" y="140"/>
                    <a:pt x="22" y="139"/>
                    <a:pt x="34" y="139"/>
                  </a:cubicBezTo>
                  <a:cubicBezTo>
                    <a:pt x="63" y="139"/>
                    <a:pt x="98" y="145"/>
                    <a:pt x="128" y="145"/>
                  </a:cubicBezTo>
                  <a:cubicBezTo>
                    <a:pt x="186" y="145"/>
                    <a:pt x="224" y="12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5"/>
            <p:cNvSpPr/>
            <p:nvPr/>
          </p:nvSpPr>
          <p:spPr>
            <a:xfrm>
              <a:off x="5386075" y="2697975"/>
              <a:ext cx="36650" cy="97475"/>
            </a:xfrm>
            <a:custGeom>
              <a:avLst/>
              <a:gdLst/>
              <a:ahLst/>
              <a:cxnLst/>
              <a:rect l="l" t="t" r="r" b="b"/>
              <a:pathLst>
                <a:path w="1466" h="3899" extrusionOk="0">
                  <a:moveTo>
                    <a:pt x="1204" y="0"/>
                  </a:moveTo>
                  <a:cubicBezTo>
                    <a:pt x="1169" y="0"/>
                    <a:pt x="1138" y="14"/>
                    <a:pt x="1120" y="40"/>
                  </a:cubicBezTo>
                  <a:cubicBezTo>
                    <a:pt x="691" y="552"/>
                    <a:pt x="644" y="1255"/>
                    <a:pt x="286" y="1803"/>
                  </a:cubicBezTo>
                  <a:cubicBezTo>
                    <a:pt x="298" y="1850"/>
                    <a:pt x="286" y="1886"/>
                    <a:pt x="251" y="1910"/>
                  </a:cubicBezTo>
                  <a:cubicBezTo>
                    <a:pt x="167" y="2100"/>
                    <a:pt x="96" y="2315"/>
                    <a:pt x="13" y="2505"/>
                  </a:cubicBezTo>
                  <a:cubicBezTo>
                    <a:pt x="13" y="2755"/>
                    <a:pt x="84" y="2993"/>
                    <a:pt x="60" y="3255"/>
                  </a:cubicBezTo>
                  <a:cubicBezTo>
                    <a:pt x="48" y="3410"/>
                    <a:pt x="108" y="3588"/>
                    <a:pt x="1" y="3755"/>
                  </a:cubicBezTo>
                  <a:lnTo>
                    <a:pt x="1" y="3898"/>
                  </a:lnTo>
                  <a:lnTo>
                    <a:pt x="132" y="3898"/>
                  </a:lnTo>
                  <a:cubicBezTo>
                    <a:pt x="536" y="3708"/>
                    <a:pt x="310" y="3303"/>
                    <a:pt x="429" y="3029"/>
                  </a:cubicBezTo>
                  <a:cubicBezTo>
                    <a:pt x="465" y="2934"/>
                    <a:pt x="489" y="2838"/>
                    <a:pt x="572" y="2755"/>
                  </a:cubicBezTo>
                  <a:cubicBezTo>
                    <a:pt x="596" y="2696"/>
                    <a:pt x="644" y="2660"/>
                    <a:pt x="679" y="2600"/>
                  </a:cubicBezTo>
                  <a:cubicBezTo>
                    <a:pt x="584" y="2410"/>
                    <a:pt x="584" y="2219"/>
                    <a:pt x="703" y="2041"/>
                  </a:cubicBezTo>
                  <a:lnTo>
                    <a:pt x="703" y="2064"/>
                  </a:lnTo>
                  <a:cubicBezTo>
                    <a:pt x="858" y="1707"/>
                    <a:pt x="905" y="1291"/>
                    <a:pt x="1144" y="945"/>
                  </a:cubicBezTo>
                  <a:cubicBezTo>
                    <a:pt x="1215" y="707"/>
                    <a:pt x="1465" y="517"/>
                    <a:pt x="1429" y="219"/>
                  </a:cubicBezTo>
                  <a:cubicBezTo>
                    <a:pt x="1370" y="136"/>
                    <a:pt x="1298" y="76"/>
                    <a:pt x="1239" y="5"/>
                  </a:cubicBezTo>
                  <a:cubicBezTo>
                    <a:pt x="1227" y="2"/>
                    <a:pt x="1215" y="0"/>
                    <a:pt x="1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5"/>
            <p:cNvSpPr/>
            <p:nvPr/>
          </p:nvSpPr>
          <p:spPr>
            <a:xfrm>
              <a:off x="5410775" y="2684400"/>
              <a:ext cx="3600" cy="4775"/>
            </a:xfrm>
            <a:custGeom>
              <a:avLst/>
              <a:gdLst/>
              <a:ahLst/>
              <a:cxnLst/>
              <a:rect l="l" t="t" r="r" b="b"/>
              <a:pathLst>
                <a:path w="144" h="191" extrusionOk="0">
                  <a:moveTo>
                    <a:pt x="144" y="0"/>
                  </a:moveTo>
                  <a:lnTo>
                    <a:pt x="144" y="0"/>
                  </a:lnTo>
                  <a:cubicBezTo>
                    <a:pt x="96" y="12"/>
                    <a:pt x="60" y="12"/>
                    <a:pt x="13" y="12"/>
                  </a:cubicBezTo>
                  <a:cubicBezTo>
                    <a:pt x="13" y="83"/>
                    <a:pt x="1" y="167"/>
                    <a:pt x="72" y="191"/>
                  </a:cubicBezTo>
                  <a:cubicBezTo>
                    <a:pt x="96" y="131"/>
                    <a:pt x="120" y="6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5"/>
            <p:cNvSpPr/>
            <p:nvPr/>
          </p:nvSpPr>
          <p:spPr>
            <a:xfrm>
              <a:off x="5414350" y="2694800"/>
              <a:ext cx="3300" cy="3600"/>
            </a:xfrm>
            <a:custGeom>
              <a:avLst/>
              <a:gdLst/>
              <a:ahLst/>
              <a:cxnLst/>
              <a:rect l="l" t="t" r="r" b="b"/>
              <a:pathLst>
                <a:path w="132" h="144" extrusionOk="0">
                  <a:moveTo>
                    <a:pt x="120" y="1"/>
                  </a:moveTo>
                  <a:cubicBezTo>
                    <a:pt x="48" y="25"/>
                    <a:pt x="1" y="72"/>
                    <a:pt x="1" y="144"/>
                  </a:cubicBezTo>
                  <a:cubicBezTo>
                    <a:pt x="48" y="144"/>
                    <a:pt x="72" y="132"/>
                    <a:pt x="120" y="120"/>
                  </a:cubicBezTo>
                  <a:lnTo>
                    <a:pt x="132" y="60"/>
                  </a:ln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5"/>
            <p:cNvSpPr/>
            <p:nvPr/>
          </p:nvSpPr>
          <p:spPr>
            <a:xfrm>
              <a:off x="5418225" y="2691525"/>
              <a:ext cx="3000" cy="4500"/>
            </a:xfrm>
            <a:custGeom>
              <a:avLst/>
              <a:gdLst/>
              <a:ahLst/>
              <a:cxnLst/>
              <a:rect l="l" t="t" r="r" b="b"/>
              <a:pathLst>
                <a:path w="120" h="180" extrusionOk="0">
                  <a:moveTo>
                    <a:pt x="120" y="1"/>
                  </a:moveTo>
                  <a:lnTo>
                    <a:pt x="120" y="1"/>
                  </a:lnTo>
                  <a:cubicBezTo>
                    <a:pt x="72" y="13"/>
                    <a:pt x="36" y="25"/>
                    <a:pt x="0" y="37"/>
                  </a:cubicBezTo>
                  <a:lnTo>
                    <a:pt x="0" y="179"/>
                  </a:lnTo>
                  <a:cubicBezTo>
                    <a:pt x="72" y="132"/>
                    <a:pt x="120" y="7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5"/>
            <p:cNvSpPr/>
            <p:nvPr/>
          </p:nvSpPr>
          <p:spPr>
            <a:xfrm>
              <a:off x="6078025" y="3165100"/>
              <a:ext cx="21250" cy="7775"/>
            </a:xfrm>
            <a:custGeom>
              <a:avLst/>
              <a:gdLst/>
              <a:ahLst/>
              <a:cxnLst/>
              <a:rect l="l" t="t" r="r" b="b"/>
              <a:pathLst>
                <a:path w="850" h="311" extrusionOk="0">
                  <a:moveTo>
                    <a:pt x="290" y="1"/>
                  </a:moveTo>
                  <a:cubicBezTo>
                    <a:pt x="278" y="24"/>
                    <a:pt x="255" y="48"/>
                    <a:pt x="243" y="60"/>
                  </a:cubicBezTo>
                  <a:cubicBezTo>
                    <a:pt x="228" y="68"/>
                    <a:pt x="215" y="72"/>
                    <a:pt x="204" y="72"/>
                  </a:cubicBezTo>
                  <a:cubicBezTo>
                    <a:pt x="179" y="72"/>
                    <a:pt x="160" y="53"/>
                    <a:pt x="136" y="12"/>
                  </a:cubicBezTo>
                  <a:lnTo>
                    <a:pt x="136" y="12"/>
                  </a:lnTo>
                  <a:cubicBezTo>
                    <a:pt x="0" y="275"/>
                    <a:pt x="117" y="291"/>
                    <a:pt x="256" y="291"/>
                  </a:cubicBezTo>
                  <a:cubicBezTo>
                    <a:pt x="275" y="291"/>
                    <a:pt x="295" y="290"/>
                    <a:pt x="314" y="290"/>
                  </a:cubicBezTo>
                  <a:cubicBezTo>
                    <a:pt x="352" y="290"/>
                    <a:pt x="389" y="291"/>
                    <a:pt x="421" y="298"/>
                  </a:cubicBezTo>
                  <a:cubicBezTo>
                    <a:pt x="576" y="263"/>
                    <a:pt x="755" y="310"/>
                    <a:pt x="850" y="143"/>
                  </a:cubicBezTo>
                  <a:cubicBezTo>
                    <a:pt x="731" y="132"/>
                    <a:pt x="636" y="120"/>
                    <a:pt x="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5"/>
            <p:cNvSpPr/>
            <p:nvPr/>
          </p:nvSpPr>
          <p:spPr>
            <a:xfrm>
              <a:off x="6056700" y="3186675"/>
              <a:ext cx="14300" cy="3850"/>
            </a:xfrm>
            <a:custGeom>
              <a:avLst/>
              <a:gdLst/>
              <a:ahLst/>
              <a:cxnLst/>
              <a:rect l="l" t="t" r="r" b="b"/>
              <a:pathLst>
                <a:path w="572" h="154" extrusionOk="0">
                  <a:moveTo>
                    <a:pt x="271" y="0"/>
                  </a:moveTo>
                  <a:cubicBezTo>
                    <a:pt x="181" y="0"/>
                    <a:pt x="89" y="19"/>
                    <a:pt x="0" y="19"/>
                  </a:cubicBezTo>
                  <a:cubicBezTo>
                    <a:pt x="87" y="125"/>
                    <a:pt x="193" y="154"/>
                    <a:pt x="304" y="154"/>
                  </a:cubicBezTo>
                  <a:cubicBezTo>
                    <a:pt x="392" y="154"/>
                    <a:pt x="483" y="136"/>
                    <a:pt x="572" y="126"/>
                  </a:cubicBezTo>
                  <a:cubicBezTo>
                    <a:pt x="477" y="24"/>
                    <a:pt x="375"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5"/>
            <p:cNvSpPr/>
            <p:nvPr/>
          </p:nvSpPr>
          <p:spPr>
            <a:xfrm>
              <a:off x="6092725" y="3193375"/>
              <a:ext cx="14600" cy="4350"/>
            </a:xfrm>
            <a:custGeom>
              <a:avLst/>
              <a:gdLst/>
              <a:ahLst/>
              <a:cxnLst/>
              <a:rect l="l" t="t" r="r" b="b"/>
              <a:pathLst>
                <a:path w="584" h="174" extrusionOk="0">
                  <a:moveTo>
                    <a:pt x="298" y="1"/>
                  </a:moveTo>
                  <a:cubicBezTo>
                    <a:pt x="179" y="24"/>
                    <a:pt x="60" y="24"/>
                    <a:pt x="0" y="144"/>
                  </a:cubicBezTo>
                  <a:cubicBezTo>
                    <a:pt x="81" y="158"/>
                    <a:pt x="163" y="174"/>
                    <a:pt x="243" y="174"/>
                  </a:cubicBezTo>
                  <a:cubicBezTo>
                    <a:pt x="365" y="174"/>
                    <a:pt x="483" y="137"/>
                    <a:pt x="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5"/>
            <p:cNvSpPr/>
            <p:nvPr/>
          </p:nvSpPr>
          <p:spPr>
            <a:xfrm>
              <a:off x="6045375" y="3187125"/>
              <a:ext cx="7475" cy="2525"/>
            </a:xfrm>
            <a:custGeom>
              <a:avLst/>
              <a:gdLst/>
              <a:ahLst/>
              <a:cxnLst/>
              <a:rect l="l" t="t" r="r" b="b"/>
              <a:pathLst>
                <a:path w="299" h="101" extrusionOk="0">
                  <a:moveTo>
                    <a:pt x="299" y="1"/>
                  </a:moveTo>
                  <a:cubicBezTo>
                    <a:pt x="191" y="1"/>
                    <a:pt x="108" y="13"/>
                    <a:pt x="1" y="13"/>
                  </a:cubicBezTo>
                  <a:cubicBezTo>
                    <a:pt x="53" y="71"/>
                    <a:pt x="106" y="100"/>
                    <a:pt x="155" y="100"/>
                  </a:cubicBezTo>
                  <a:cubicBezTo>
                    <a:pt x="207" y="100"/>
                    <a:pt x="256" y="68"/>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5"/>
            <p:cNvSpPr/>
            <p:nvPr/>
          </p:nvSpPr>
          <p:spPr>
            <a:xfrm>
              <a:off x="6095400" y="2143125"/>
              <a:ext cx="168200" cy="22575"/>
            </a:xfrm>
            <a:custGeom>
              <a:avLst/>
              <a:gdLst/>
              <a:ahLst/>
              <a:cxnLst/>
              <a:rect l="l" t="t" r="r" b="b"/>
              <a:pathLst>
                <a:path w="6728" h="903" extrusionOk="0">
                  <a:moveTo>
                    <a:pt x="5622" y="0"/>
                  </a:moveTo>
                  <a:cubicBezTo>
                    <a:pt x="5482" y="0"/>
                    <a:pt x="5335" y="21"/>
                    <a:pt x="5191" y="29"/>
                  </a:cubicBezTo>
                  <a:cubicBezTo>
                    <a:pt x="5144" y="339"/>
                    <a:pt x="5477" y="267"/>
                    <a:pt x="5596" y="422"/>
                  </a:cubicBezTo>
                  <a:cubicBezTo>
                    <a:pt x="5388" y="473"/>
                    <a:pt x="5179" y="483"/>
                    <a:pt x="4970" y="483"/>
                  </a:cubicBezTo>
                  <a:cubicBezTo>
                    <a:pt x="4832" y="483"/>
                    <a:pt x="4694" y="479"/>
                    <a:pt x="4556" y="479"/>
                  </a:cubicBezTo>
                  <a:cubicBezTo>
                    <a:pt x="4317" y="479"/>
                    <a:pt x="4079" y="492"/>
                    <a:pt x="3846" y="565"/>
                  </a:cubicBezTo>
                  <a:cubicBezTo>
                    <a:pt x="3763" y="565"/>
                    <a:pt x="3691" y="565"/>
                    <a:pt x="3608" y="517"/>
                  </a:cubicBezTo>
                  <a:cubicBezTo>
                    <a:pt x="3572" y="482"/>
                    <a:pt x="3536" y="458"/>
                    <a:pt x="3489" y="422"/>
                  </a:cubicBezTo>
                  <a:cubicBezTo>
                    <a:pt x="3465" y="410"/>
                    <a:pt x="3453" y="410"/>
                    <a:pt x="3417" y="398"/>
                  </a:cubicBezTo>
                  <a:lnTo>
                    <a:pt x="3346" y="398"/>
                  </a:lnTo>
                  <a:cubicBezTo>
                    <a:pt x="3310" y="398"/>
                    <a:pt x="3298" y="410"/>
                    <a:pt x="3274" y="410"/>
                  </a:cubicBezTo>
                  <a:cubicBezTo>
                    <a:pt x="3227" y="410"/>
                    <a:pt x="3167" y="422"/>
                    <a:pt x="3120" y="446"/>
                  </a:cubicBezTo>
                  <a:lnTo>
                    <a:pt x="2893" y="446"/>
                  </a:lnTo>
                  <a:cubicBezTo>
                    <a:pt x="2822" y="422"/>
                    <a:pt x="2751" y="410"/>
                    <a:pt x="2679" y="387"/>
                  </a:cubicBezTo>
                  <a:cubicBezTo>
                    <a:pt x="2643" y="363"/>
                    <a:pt x="2631" y="363"/>
                    <a:pt x="2596" y="351"/>
                  </a:cubicBezTo>
                  <a:cubicBezTo>
                    <a:pt x="2572" y="339"/>
                    <a:pt x="2560" y="339"/>
                    <a:pt x="2524" y="327"/>
                  </a:cubicBezTo>
                  <a:cubicBezTo>
                    <a:pt x="2453" y="291"/>
                    <a:pt x="2381" y="267"/>
                    <a:pt x="2286" y="244"/>
                  </a:cubicBezTo>
                  <a:cubicBezTo>
                    <a:pt x="2227" y="244"/>
                    <a:pt x="2179" y="267"/>
                    <a:pt x="2120" y="279"/>
                  </a:cubicBezTo>
                  <a:lnTo>
                    <a:pt x="1905" y="363"/>
                  </a:lnTo>
                  <a:cubicBezTo>
                    <a:pt x="1858" y="363"/>
                    <a:pt x="1810" y="398"/>
                    <a:pt x="1762" y="446"/>
                  </a:cubicBezTo>
                  <a:cubicBezTo>
                    <a:pt x="1725" y="448"/>
                    <a:pt x="1688" y="448"/>
                    <a:pt x="1650" y="448"/>
                  </a:cubicBezTo>
                  <a:cubicBezTo>
                    <a:pt x="1288" y="448"/>
                    <a:pt x="931" y="379"/>
                    <a:pt x="575" y="379"/>
                  </a:cubicBezTo>
                  <a:cubicBezTo>
                    <a:pt x="431" y="379"/>
                    <a:pt x="287" y="390"/>
                    <a:pt x="143" y="422"/>
                  </a:cubicBezTo>
                  <a:lnTo>
                    <a:pt x="36" y="422"/>
                  </a:lnTo>
                  <a:cubicBezTo>
                    <a:pt x="0" y="482"/>
                    <a:pt x="0" y="541"/>
                    <a:pt x="36" y="601"/>
                  </a:cubicBezTo>
                  <a:cubicBezTo>
                    <a:pt x="715" y="625"/>
                    <a:pt x="1393" y="648"/>
                    <a:pt x="2084" y="684"/>
                  </a:cubicBezTo>
                  <a:cubicBezTo>
                    <a:pt x="2322" y="684"/>
                    <a:pt x="2560" y="744"/>
                    <a:pt x="2774" y="756"/>
                  </a:cubicBezTo>
                  <a:cubicBezTo>
                    <a:pt x="3616" y="819"/>
                    <a:pt x="4451" y="903"/>
                    <a:pt x="5295" y="903"/>
                  </a:cubicBezTo>
                  <a:cubicBezTo>
                    <a:pt x="5561" y="903"/>
                    <a:pt x="5828" y="895"/>
                    <a:pt x="6096" y="875"/>
                  </a:cubicBezTo>
                  <a:cubicBezTo>
                    <a:pt x="6334" y="863"/>
                    <a:pt x="6692" y="863"/>
                    <a:pt x="6727" y="458"/>
                  </a:cubicBezTo>
                  <a:cubicBezTo>
                    <a:pt x="6561" y="446"/>
                    <a:pt x="6311" y="458"/>
                    <a:pt x="6275" y="398"/>
                  </a:cubicBezTo>
                  <a:cubicBezTo>
                    <a:pt x="6113" y="68"/>
                    <a:pt x="5878" y="0"/>
                    <a:pt x="5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5"/>
            <p:cNvSpPr/>
            <p:nvPr/>
          </p:nvSpPr>
          <p:spPr>
            <a:xfrm>
              <a:off x="6181725" y="2141875"/>
              <a:ext cx="63125" cy="18950"/>
            </a:xfrm>
            <a:custGeom>
              <a:avLst/>
              <a:gdLst/>
              <a:ahLst/>
              <a:cxnLst/>
              <a:rect l="l" t="t" r="r" b="b"/>
              <a:pathLst>
                <a:path w="2525" h="758" extrusionOk="0">
                  <a:moveTo>
                    <a:pt x="1244" y="1"/>
                  </a:moveTo>
                  <a:cubicBezTo>
                    <a:pt x="1168" y="1"/>
                    <a:pt x="1091" y="9"/>
                    <a:pt x="1012" y="32"/>
                  </a:cubicBezTo>
                  <a:cubicBezTo>
                    <a:pt x="810" y="508"/>
                    <a:pt x="250" y="151"/>
                    <a:pt x="0" y="472"/>
                  </a:cubicBezTo>
                  <a:lnTo>
                    <a:pt x="0" y="627"/>
                  </a:lnTo>
                  <a:cubicBezTo>
                    <a:pt x="60" y="663"/>
                    <a:pt x="83" y="722"/>
                    <a:pt x="155" y="758"/>
                  </a:cubicBezTo>
                  <a:cubicBezTo>
                    <a:pt x="845" y="639"/>
                    <a:pt x="1548" y="675"/>
                    <a:pt x="2238" y="627"/>
                  </a:cubicBezTo>
                  <a:cubicBezTo>
                    <a:pt x="2346" y="603"/>
                    <a:pt x="2500" y="627"/>
                    <a:pt x="2512" y="472"/>
                  </a:cubicBezTo>
                  <a:cubicBezTo>
                    <a:pt x="2524" y="341"/>
                    <a:pt x="2417" y="282"/>
                    <a:pt x="2286" y="270"/>
                  </a:cubicBezTo>
                  <a:cubicBezTo>
                    <a:pt x="2096" y="234"/>
                    <a:pt x="1869" y="234"/>
                    <a:pt x="1726" y="56"/>
                  </a:cubicBezTo>
                  <a:cubicBezTo>
                    <a:pt x="1564" y="39"/>
                    <a:pt x="1407" y="1"/>
                    <a:pt x="1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5"/>
            <p:cNvSpPr/>
            <p:nvPr/>
          </p:nvSpPr>
          <p:spPr>
            <a:xfrm>
              <a:off x="6156700" y="2137750"/>
              <a:ext cx="53450" cy="17725"/>
            </a:xfrm>
            <a:custGeom>
              <a:avLst/>
              <a:gdLst/>
              <a:ahLst/>
              <a:cxnLst/>
              <a:rect l="l" t="t" r="r" b="b"/>
              <a:pathLst>
                <a:path w="2138" h="709" extrusionOk="0">
                  <a:moveTo>
                    <a:pt x="326" y="1"/>
                  </a:moveTo>
                  <a:cubicBezTo>
                    <a:pt x="271" y="1"/>
                    <a:pt x="214" y="8"/>
                    <a:pt x="156" y="18"/>
                  </a:cubicBezTo>
                  <a:cubicBezTo>
                    <a:pt x="96" y="42"/>
                    <a:pt x="60" y="101"/>
                    <a:pt x="25" y="161"/>
                  </a:cubicBezTo>
                  <a:cubicBezTo>
                    <a:pt x="1" y="244"/>
                    <a:pt x="1" y="292"/>
                    <a:pt x="1" y="375"/>
                  </a:cubicBezTo>
                  <a:cubicBezTo>
                    <a:pt x="13" y="471"/>
                    <a:pt x="60" y="566"/>
                    <a:pt x="144" y="637"/>
                  </a:cubicBezTo>
                  <a:cubicBezTo>
                    <a:pt x="191" y="697"/>
                    <a:pt x="263" y="709"/>
                    <a:pt x="334" y="709"/>
                  </a:cubicBezTo>
                  <a:cubicBezTo>
                    <a:pt x="394" y="709"/>
                    <a:pt x="441" y="685"/>
                    <a:pt x="477" y="661"/>
                  </a:cubicBezTo>
                  <a:cubicBezTo>
                    <a:pt x="477" y="637"/>
                    <a:pt x="489" y="625"/>
                    <a:pt x="537" y="613"/>
                  </a:cubicBezTo>
                  <a:cubicBezTo>
                    <a:pt x="572" y="613"/>
                    <a:pt x="620" y="625"/>
                    <a:pt x="656" y="661"/>
                  </a:cubicBezTo>
                  <a:cubicBezTo>
                    <a:pt x="680" y="673"/>
                    <a:pt x="739" y="685"/>
                    <a:pt x="787" y="685"/>
                  </a:cubicBezTo>
                  <a:cubicBezTo>
                    <a:pt x="811" y="673"/>
                    <a:pt x="834" y="637"/>
                    <a:pt x="846" y="625"/>
                  </a:cubicBezTo>
                  <a:cubicBezTo>
                    <a:pt x="941" y="578"/>
                    <a:pt x="918" y="482"/>
                    <a:pt x="953" y="399"/>
                  </a:cubicBezTo>
                  <a:lnTo>
                    <a:pt x="953" y="399"/>
                  </a:lnTo>
                  <a:cubicBezTo>
                    <a:pt x="941" y="494"/>
                    <a:pt x="941" y="578"/>
                    <a:pt x="1013" y="637"/>
                  </a:cubicBezTo>
                  <a:cubicBezTo>
                    <a:pt x="1172" y="637"/>
                    <a:pt x="1330" y="627"/>
                    <a:pt x="1489" y="627"/>
                  </a:cubicBezTo>
                  <a:cubicBezTo>
                    <a:pt x="1569" y="627"/>
                    <a:pt x="1648" y="629"/>
                    <a:pt x="1727" y="637"/>
                  </a:cubicBezTo>
                  <a:cubicBezTo>
                    <a:pt x="1759" y="641"/>
                    <a:pt x="1788" y="643"/>
                    <a:pt x="1815" y="643"/>
                  </a:cubicBezTo>
                  <a:cubicBezTo>
                    <a:pt x="2137" y="643"/>
                    <a:pt x="2025" y="384"/>
                    <a:pt x="2025" y="197"/>
                  </a:cubicBezTo>
                  <a:cubicBezTo>
                    <a:pt x="1918" y="197"/>
                    <a:pt x="1834" y="197"/>
                    <a:pt x="1739" y="209"/>
                  </a:cubicBezTo>
                  <a:cubicBezTo>
                    <a:pt x="1673" y="242"/>
                    <a:pt x="1609" y="254"/>
                    <a:pt x="1544" y="254"/>
                  </a:cubicBezTo>
                  <a:cubicBezTo>
                    <a:pt x="1345" y="254"/>
                    <a:pt x="1152" y="134"/>
                    <a:pt x="951" y="134"/>
                  </a:cubicBezTo>
                  <a:cubicBezTo>
                    <a:pt x="913" y="134"/>
                    <a:pt x="874" y="138"/>
                    <a:pt x="834" y="149"/>
                  </a:cubicBezTo>
                  <a:cubicBezTo>
                    <a:pt x="727" y="149"/>
                    <a:pt x="632" y="149"/>
                    <a:pt x="560" y="78"/>
                  </a:cubicBezTo>
                  <a:lnTo>
                    <a:pt x="560" y="66"/>
                  </a:lnTo>
                  <a:cubicBezTo>
                    <a:pt x="483" y="17"/>
                    <a:pt x="40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5"/>
            <p:cNvSpPr/>
            <p:nvPr/>
          </p:nvSpPr>
          <p:spPr>
            <a:xfrm>
              <a:off x="6173375" y="2139400"/>
              <a:ext cx="26825" cy="11475"/>
            </a:xfrm>
            <a:custGeom>
              <a:avLst/>
              <a:gdLst/>
              <a:ahLst/>
              <a:cxnLst/>
              <a:rect l="l" t="t" r="r" b="b"/>
              <a:pathLst>
                <a:path w="1073" h="459" extrusionOk="0">
                  <a:moveTo>
                    <a:pt x="426" y="0"/>
                  </a:moveTo>
                  <a:cubicBezTo>
                    <a:pt x="302" y="0"/>
                    <a:pt x="176" y="7"/>
                    <a:pt x="48" y="12"/>
                  </a:cubicBezTo>
                  <a:cubicBezTo>
                    <a:pt x="1" y="47"/>
                    <a:pt x="1" y="95"/>
                    <a:pt x="48" y="143"/>
                  </a:cubicBezTo>
                  <a:cubicBezTo>
                    <a:pt x="310" y="178"/>
                    <a:pt x="572" y="83"/>
                    <a:pt x="786" y="381"/>
                  </a:cubicBezTo>
                  <a:cubicBezTo>
                    <a:pt x="830" y="436"/>
                    <a:pt x="869" y="459"/>
                    <a:pt x="903" y="459"/>
                  </a:cubicBezTo>
                  <a:cubicBezTo>
                    <a:pt x="1002" y="459"/>
                    <a:pt x="1063" y="272"/>
                    <a:pt x="1072" y="131"/>
                  </a:cubicBezTo>
                  <a:cubicBezTo>
                    <a:pt x="866" y="24"/>
                    <a:pt x="649"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5"/>
            <p:cNvSpPr/>
            <p:nvPr/>
          </p:nvSpPr>
          <p:spPr>
            <a:xfrm>
              <a:off x="6131100" y="2134925"/>
              <a:ext cx="40225" cy="9100"/>
            </a:xfrm>
            <a:custGeom>
              <a:avLst/>
              <a:gdLst/>
              <a:ahLst/>
              <a:cxnLst/>
              <a:rect l="l" t="t" r="r" b="b"/>
              <a:pathLst>
                <a:path w="1609" h="364" extrusionOk="0">
                  <a:moveTo>
                    <a:pt x="60" y="0"/>
                  </a:moveTo>
                  <a:cubicBezTo>
                    <a:pt x="25" y="24"/>
                    <a:pt x="13" y="36"/>
                    <a:pt x="1" y="72"/>
                  </a:cubicBezTo>
                  <a:cubicBezTo>
                    <a:pt x="119" y="323"/>
                    <a:pt x="302" y="363"/>
                    <a:pt x="498" y="363"/>
                  </a:cubicBezTo>
                  <a:cubicBezTo>
                    <a:pt x="589" y="363"/>
                    <a:pt x="684" y="354"/>
                    <a:pt x="775" y="354"/>
                  </a:cubicBezTo>
                  <a:cubicBezTo>
                    <a:pt x="803" y="354"/>
                    <a:pt x="831" y="355"/>
                    <a:pt x="858" y="357"/>
                  </a:cubicBezTo>
                  <a:cubicBezTo>
                    <a:pt x="977" y="334"/>
                    <a:pt x="1096" y="286"/>
                    <a:pt x="1203" y="226"/>
                  </a:cubicBezTo>
                  <a:cubicBezTo>
                    <a:pt x="1334" y="214"/>
                    <a:pt x="1465" y="191"/>
                    <a:pt x="1608" y="179"/>
                  </a:cubicBezTo>
                  <a:cubicBezTo>
                    <a:pt x="1096" y="12"/>
                    <a:pt x="572"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5"/>
            <p:cNvSpPr/>
            <p:nvPr/>
          </p:nvSpPr>
          <p:spPr>
            <a:xfrm>
              <a:off x="6170700" y="2139675"/>
              <a:ext cx="3900" cy="3600"/>
            </a:xfrm>
            <a:custGeom>
              <a:avLst/>
              <a:gdLst/>
              <a:ahLst/>
              <a:cxnLst/>
              <a:rect l="l" t="t" r="r" b="b"/>
              <a:pathLst>
                <a:path w="156" h="144" extrusionOk="0">
                  <a:moveTo>
                    <a:pt x="0" y="1"/>
                  </a:moveTo>
                  <a:cubicBezTo>
                    <a:pt x="36" y="84"/>
                    <a:pt x="84" y="132"/>
                    <a:pt x="155" y="144"/>
                  </a:cubicBezTo>
                  <a:lnTo>
                    <a:pt x="155" y="72"/>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5"/>
            <p:cNvSpPr/>
            <p:nvPr/>
          </p:nvSpPr>
          <p:spPr>
            <a:xfrm>
              <a:off x="6207300" y="2767425"/>
              <a:ext cx="3300" cy="3525"/>
            </a:xfrm>
            <a:custGeom>
              <a:avLst/>
              <a:gdLst/>
              <a:ahLst/>
              <a:cxnLst/>
              <a:rect l="l" t="t" r="r" b="b"/>
              <a:pathLst>
                <a:path w="132" h="141" extrusionOk="0">
                  <a:moveTo>
                    <a:pt x="132" y="1"/>
                  </a:moveTo>
                  <a:lnTo>
                    <a:pt x="1" y="132"/>
                  </a:lnTo>
                  <a:cubicBezTo>
                    <a:pt x="25" y="138"/>
                    <a:pt x="46" y="141"/>
                    <a:pt x="66" y="141"/>
                  </a:cubicBezTo>
                  <a:cubicBezTo>
                    <a:pt x="87" y="141"/>
                    <a:pt x="108" y="138"/>
                    <a:pt x="132" y="132"/>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5"/>
            <p:cNvSpPr/>
            <p:nvPr/>
          </p:nvSpPr>
          <p:spPr>
            <a:xfrm>
              <a:off x="6164150" y="3000500"/>
              <a:ext cx="8950" cy="6875"/>
            </a:xfrm>
            <a:custGeom>
              <a:avLst/>
              <a:gdLst/>
              <a:ahLst/>
              <a:cxnLst/>
              <a:rect l="l" t="t" r="r" b="b"/>
              <a:pathLst>
                <a:path w="358" h="275" extrusionOk="0">
                  <a:moveTo>
                    <a:pt x="172" y="0"/>
                  </a:moveTo>
                  <a:cubicBezTo>
                    <a:pt x="88" y="0"/>
                    <a:pt x="18" y="91"/>
                    <a:pt x="1" y="215"/>
                  </a:cubicBezTo>
                  <a:lnTo>
                    <a:pt x="1" y="274"/>
                  </a:lnTo>
                  <a:lnTo>
                    <a:pt x="132" y="274"/>
                  </a:lnTo>
                  <a:cubicBezTo>
                    <a:pt x="143" y="167"/>
                    <a:pt x="358" y="108"/>
                    <a:pt x="262" y="36"/>
                  </a:cubicBezTo>
                  <a:cubicBezTo>
                    <a:pt x="232" y="11"/>
                    <a:pt x="20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5"/>
            <p:cNvSpPr/>
            <p:nvPr/>
          </p:nvSpPr>
          <p:spPr>
            <a:xfrm>
              <a:off x="6231725" y="3000200"/>
              <a:ext cx="5075" cy="10450"/>
            </a:xfrm>
            <a:custGeom>
              <a:avLst/>
              <a:gdLst/>
              <a:ahLst/>
              <a:cxnLst/>
              <a:rect l="l" t="t" r="r" b="b"/>
              <a:pathLst>
                <a:path w="203" h="418" extrusionOk="0">
                  <a:moveTo>
                    <a:pt x="24" y="1"/>
                  </a:moveTo>
                  <a:cubicBezTo>
                    <a:pt x="0" y="143"/>
                    <a:pt x="0" y="286"/>
                    <a:pt x="0" y="417"/>
                  </a:cubicBezTo>
                  <a:cubicBezTo>
                    <a:pt x="203" y="334"/>
                    <a:pt x="167" y="16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5"/>
            <p:cNvSpPr/>
            <p:nvPr/>
          </p:nvSpPr>
          <p:spPr>
            <a:xfrm>
              <a:off x="6242725" y="2695275"/>
              <a:ext cx="18475" cy="11425"/>
            </a:xfrm>
            <a:custGeom>
              <a:avLst/>
              <a:gdLst/>
              <a:ahLst/>
              <a:cxnLst/>
              <a:rect l="l" t="t" r="r" b="b"/>
              <a:pathLst>
                <a:path w="739" h="457" extrusionOk="0">
                  <a:moveTo>
                    <a:pt x="144" y="1"/>
                  </a:moveTo>
                  <a:cubicBezTo>
                    <a:pt x="96" y="1"/>
                    <a:pt x="48" y="3"/>
                    <a:pt x="1" y="6"/>
                  </a:cubicBezTo>
                  <a:cubicBezTo>
                    <a:pt x="96" y="208"/>
                    <a:pt x="453" y="148"/>
                    <a:pt x="441" y="446"/>
                  </a:cubicBezTo>
                  <a:cubicBezTo>
                    <a:pt x="476" y="450"/>
                    <a:pt x="511" y="456"/>
                    <a:pt x="543" y="456"/>
                  </a:cubicBezTo>
                  <a:cubicBezTo>
                    <a:pt x="600" y="456"/>
                    <a:pt x="649" y="438"/>
                    <a:pt x="679" y="363"/>
                  </a:cubicBezTo>
                  <a:cubicBezTo>
                    <a:pt x="739" y="268"/>
                    <a:pt x="679" y="184"/>
                    <a:pt x="608" y="125"/>
                  </a:cubicBezTo>
                  <a:cubicBezTo>
                    <a:pt x="471" y="24"/>
                    <a:pt x="305"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5"/>
            <p:cNvSpPr/>
            <p:nvPr/>
          </p:nvSpPr>
          <p:spPr>
            <a:xfrm>
              <a:off x="6205825" y="2623975"/>
              <a:ext cx="5975" cy="3000"/>
            </a:xfrm>
            <a:custGeom>
              <a:avLst/>
              <a:gdLst/>
              <a:ahLst/>
              <a:cxnLst/>
              <a:rect l="l" t="t" r="r" b="b"/>
              <a:pathLst>
                <a:path w="239" h="120" extrusionOk="0">
                  <a:moveTo>
                    <a:pt x="119" y="0"/>
                  </a:moveTo>
                  <a:cubicBezTo>
                    <a:pt x="84" y="24"/>
                    <a:pt x="48" y="36"/>
                    <a:pt x="0" y="60"/>
                  </a:cubicBezTo>
                  <a:cubicBezTo>
                    <a:pt x="48" y="95"/>
                    <a:pt x="72" y="119"/>
                    <a:pt x="119" y="119"/>
                  </a:cubicBezTo>
                  <a:cubicBezTo>
                    <a:pt x="167" y="119"/>
                    <a:pt x="191" y="83"/>
                    <a:pt x="239" y="60"/>
                  </a:cubicBezTo>
                  <a:cubicBezTo>
                    <a:pt x="191" y="48"/>
                    <a:pt x="167" y="24"/>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5"/>
            <p:cNvSpPr/>
            <p:nvPr/>
          </p:nvSpPr>
          <p:spPr>
            <a:xfrm>
              <a:off x="6167725" y="2621250"/>
              <a:ext cx="3000" cy="2375"/>
            </a:xfrm>
            <a:custGeom>
              <a:avLst/>
              <a:gdLst/>
              <a:ahLst/>
              <a:cxnLst/>
              <a:rect l="l" t="t" r="r" b="b"/>
              <a:pathLst>
                <a:path w="120" h="95" extrusionOk="0">
                  <a:moveTo>
                    <a:pt x="67" y="0"/>
                  </a:moveTo>
                  <a:cubicBezTo>
                    <a:pt x="47" y="0"/>
                    <a:pt x="24" y="27"/>
                    <a:pt x="0" y="85"/>
                  </a:cubicBezTo>
                  <a:cubicBezTo>
                    <a:pt x="24" y="91"/>
                    <a:pt x="45" y="94"/>
                    <a:pt x="64" y="94"/>
                  </a:cubicBezTo>
                  <a:cubicBezTo>
                    <a:pt x="84" y="94"/>
                    <a:pt x="102" y="91"/>
                    <a:pt x="119" y="85"/>
                  </a:cubicBezTo>
                  <a:cubicBezTo>
                    <a:pt x="107" y="30"/>
                    <a:pt x="89"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5"/>
            <p:cNvSpPr/>
            <p:nvPr/>
          </p:nvSpPr>
          <p:spPr>
            <a:xfrm>
              <a:off x="5162550" y="2254275"/>
              <a:ext cx="26500" cy="10750"/>
            </a:xfrm>
            <a:custGeom>
              <a:avLst/>
              <a:gdLst/>
              <a:ahLst/>
              <a:cxnLst/>
              <a:rect l="l" t="t" r="r" b="b"/>
              <a:pathLst>
                <a:path w="1060" h="430" extrusionOk="0">
                  <a:moveTo>
                    <a:pt x="310" y="1"/>
                  </a:moveTo>
                  <a:cubicBezTo>
                    <a:pt x="0" y="108"/>
                    <a:pt x="286" y="262"/>
                    <a:pt x="286" y="405"/>
                  </a:cubicBezTo>
                  <a:cubicBezTo>
                    <a:pt x="345" y="405"/>
                    <a:pt x="405" y="417"/>
                    <a:pt x="464" y="429"/>
                  </a:cubicBezTo>
                  <a:cubicBezTo>
                    <a:pt x="560" y="429"/>
                    <a:pt x="667" y="417"/>
                    <a:pt x="774" y="417"/>
                  </a:cubicBezTo>
                  <a:cubicBezTo>
                    <a:pt x="857" y="346"/>
                    <a:pt x="964" y="251"/>
                    <a:pt x="1060" y="179"/>
                  </a:cubicBezTo>
                  <a:cubicBezTo>
                    <a:pt x="977" y="53"/>
                    <a:pt x="875" y="24"/>
                    <a:pt x="767" y="24"/>
                  </a:cubicBezTo>
                  <a:cubicBezTo>
                    <a:pt x="674" y="24"/>
                    <a:pt x="578" y="45"/>
                    <a:pt x="487" y="45"/>
                  </a:cubicBezTo>
                  <a:cubicBezTo>
                    <a:pt x="424" y="45"/>
                    <a:pt x="364" y="3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5"/>
            <p:cNvSpPr/>
            <p:nvPr/>
          </p:nvSpPr>
          <p:spPr>
            <a:xfrm>
              <a:off x="6321900" y="3284175"/>
              <a:ext cx="21475" cy="7450"/>
            </a:xfrm>
            <a:custGeom>
              <a:avLst/>
              <a:gdLst/>
              <a:ahLst/>
              <a:cxnLst/>
              <a:rect l="l" t="t" r="r" b="b"/>
              <a:pathLst>
                <a:path w="859" h="298" extrusionOk="0">
                  <a:moveTo>
                    <a:pt x="1" y="0"/>
                  </a:moveTo>
                  <a:lnTo>
                    <a:pt x="132" y="262"/>
                  </a:lnTo>
                  <a:cubicBezTo>
                    <a:pt x="221" y="283"/>
                    <a:pt x="313" y="297"/>
                    <a:pt x="403" y="297"/>
                  </a:cubicBezTo>
                  <a:cubicBezTo>
                    <a:pt x="564" y="297"/>
                    <a:pt x="721" y="253"/>
                    <a:pt x="858" y="131"/>
                  </a:cubicBezTo>
                  <a:cubicBezTo>
                    <a:pt x="584" y="83"/>
                    <a:pt x="287"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5"/>
            <p:cNvSpPr/>
            <p:nvPr/>
          </p:nvSpPr>
          <p:spPr>
            <a:xfrm>
              <a:off x="6223975" y="2243850"/>
              <a:ext cx="9850" cy="6750"/>
            </a:xfrm>
            <a:custGeom>
              <a:avLst/>
              <a:gdLst/>
              <a:ahLst/>
              <a:cxnLst/>
              <a:rect l="l" t="t" r="r" b="b"/>
              <a:pathLst>
                <a:path w="394" h="270" extrusionOk="0">
                  <a:moveTo>
                    <a:pt x="179" y="1"/>
                  </a:moveTo>
                  <a:cubicBezTo>
                    <a:pt x="72" y="72"/>
                    <a:pt x="1" y="168"/>
                    <a:pt x="155" y="251"/>
                  </a:cubicBezTo>
                  <a:cubicBezTo>
                    <a:pt x="169" y="264"/>
                    <a:pt x="193" y="269"/>
                    <a:pt x="220" y="269"/>
                  </a:cubicBezTo>
                  <a:cubicBezTo>
                    <a:pt x="266" y="269"/>
                    <a:pt x="319" y="254"/>
                    <a:pt x="334" y="239"/>
                  </a:cubicBezTo>
                  <a:cubicBezTo>
                    <a:pt x="394" y="108"/>
                    <a:pt x="215" y="108"/>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5"/>
            <p:cNvSpPr/>
            <p:nvPr/>
          </p:nvSpPr>
          <p:spPr>
            <a:xfrm>
              <a:off x="6220400" y="2182550"/>
              <a:ext cx="33375" cy="12225"/>
            </a:xfrm>
            <a:custGeom>
              <a:avLst/>
              <a:gdLst/>
              <a:ahLst/>
              <a:cxnLst/>
              <a:rect l="l" t="t" r="r" b="b"/>
              <a:pathLst>
                <a:path w="1335" h="489" extrusionOk="0">
                  <a:moveTo>
                    <a:pt x="179" y="0"/>
                  </a:moveTo>
                  <a:lnTo>
                    <a:pt x="179" y="0"/>
                  </a:lnTo>
                  <a:cubicBezTo>
                    <a:pt x="298" y="191"/>
                    <a:pt x="215" y="274"/>
                    <a:pt x="1" y="322"/>
                  </a:cubicBezTo>
                  <a:cubicBezTo>
                    <a:pt x="37" y="369"/>
                    <a:pt x="96" y="405"/>
                    <a:pt x="156" y="453"/>
                  </a:cubicBezTo>
                  <a:cubicBezTo>
                    <a:pt x="382" y="417"/>
                    <a:pt x="596" y="369"/>
                    <a:pt x="810" y="322"/>
                  </a:cubicBezTo>
                  <a:cubicBezTo>
                    <a:pt x="918" y="334"/>
                    <a:pt x="965" y="441"/>
                    <a:pt x="1049" y="488"/>
                  </a:cubicBezTo>
                  <a:cubicBezTo>
                    <a:pt x="1132" y="488"/>
                    <a:pt x="1191" y="476"/>
                    <a:pt x="1227" y="417"/>
                  </a:cubicBezTo>
                  <a:cubicBezTo>
                    <a:pt x="1334" y="95"/>
                    <a:pt x="1072" y="95"/>
                    <a:pt x="906" y="24"/>
                  </a:cubicBezTo>
                  <a:cubicBezTo>
                    <a:pt x="656" y="12"/>
                    <a:pt x="418" y="1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5"/>
            <p:cNvSpPr/>
            <p:nvPr/>
          </p:nvSpPr>
          <p:spPr>
            <a:xfrm>
              <a:off x="6241250" y="2189975"/>
              <a:ext cx="5075" cy="3000"/>
            </a:xfrm>
            <a:custGeom>
              <a:avLst/>
              <a:gdLst/>
              <a:ahLst/>
              <a:cxnLst/>
              <a:rect l="l" t="t" r="r" b="b"/>
              <a:pathLst>
                <a:path w="203" h="120" extrusionOk="0">
                  <a:moveTo>
                    <a:pt x="0" y="1"/>
                  </a:moveTo>
                  <a:cubicBezTo>
                    <a:pt x="24" y="25"/>
                    <a:pt x="60" y="72"/>
                    <a:pt x="72" y="120"/>
                  </a:cubicBezTo>
                  <a:cubicBezTo>
                    <a:pt x="119" y="120"/>
                    <a:pt x="155" y="96"/>
                    <a:pt x="203" y="96"/>
                  </a:cubicBezTo>
                  <a:cubicBezTo>
                    <a:pt x="143" y="37"/>
                    <a:pt x="84"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5"/>
            <p:cNvSpPr/>
            <p:nvPr/>
          </p:nvSpPr>
          <p:spPr>
            <a:xfrm>
              <a:off x="6118025" y="2136700"/>
              <a:ext cx="35725" cy="17600"/>
            </a:xfrm>
            <a:custGeom>
              <a:avLst/>
              <a:gdLst/>
              <a:ahLst/>
              <a:cxnLst/>
              <a:rect l="l" t="t" r="r" b="b"/>
              <a:pathLst>
                <a:path w="1429" h="704" extrusionOk="0">
                  <a:moveTo>
                    <a:pt x="296" y="0"/>
                  </a:moveTo>
                  <a:cubicBezTo>
                    <a:pt x="188" y="0"/>
                    <a:pt x="84" y="25"/>
                    <a:pt x="0" y="143"/>
                  </a:cubicBezTo>
                  <a:cubicBezTo>
                    <a:pt x="310" y="358"/>
                    <a:pt x="583" y="524"/>
                    <a:pt x="845" y="703"/>
                  </a:cubicBezTo>
                  <a:lnTo>
                    <a:pt x="964" y="703"/>
                  </a:lnTo>
                  <a:cubicBezTo>
                    <a:pt x="1060" y="679"/>
                    <a:pt x="1119" y="620"/>
                    <a:pt x="1179" y="560"/>
                  </a:cubicBezTo>
                  <a:cubicBezTo>
                    <a:pt x="1250" y="477"/>
                    <a:pt x="1369" y="417"/>
                    <a:pt x="1417" y="310"/>
                  </a:cubicBezTo>
                  <a:cubicBezTo>
                    <a:pt x="1429" y="251"/>
                    <a:pt x="1429" y="191"/>
                    <a:pt x="1381" y="143"/>
                  </a:cubicBezTo>
                  <a:cubicBezTo>
                    <a:pt x="1095" y="108"/>
                    <a:pt x="786" y="167"/>
                    <a:pt x="524" y="12"/>
                  </a:cubicBezTo>
                  <a:cubicBezTo>
                    <a:pt x="450" y="12"/>
                    <a:pt x="372"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5"/>
            <p:cNvSpPr/>
            <p:nvPr/>
          </p:nvSpPr>
          <p:spPr>
            <a:xfrm>
              <a:off x="6176350" y="1996575"/>
              <a:ext cx="12825" cy="10025"/>
            </a:xfrm>
            <a:custGeom>
              <a:avLst/>
              <a:gdLst/>
              <a:ahLst/>
              <a:cxnLst/>
              <a:rect l="l" t="t" r="r" b="b"/>
              <a:pathLst>
                <a:path w="513" h="401" extrusionOk="0">
                  <a:moveTo>
                    <a:pt x="320" y="1"/>
                  </a:moveTo>
                  <a:cubicBezTo>
                    <a:pt x="299" y="1"/>
                    <a:pt x="276" y="4"/>
                    <a:pt x="251" y="10"/>
                  </a:cubicBezTo>
                  <a:cubicBezTo>
                    <a:pt x="96" y="33"/>
                    <a:pt x="1" y="188"/>
                    <a:pt x="48" y="319"/>
                  </a:cubicBezTo>
                  <a:cubicBezTo>
                    <a:pt x="62" y="385"/>
                    <a:pt x="119" y="400"/>
                    <a:pt x="188" y="400"/>
                  </a:cubicBezTo>
                  <a:cubicBezTo>
                    <a:pt x="243" y="400"/>
                    <a:pt x="305" y="391"/>
                    <a:pt x="358" y="391"/>
                  </a:cubicBezTo>
                  <a:cubicBezTo>
                    <a:pt x="406" y="355"/>
                    <a:pt x="465" y="307"/>
                    <a:pt x="513" y="260"/>
                  </a:cubicBezTo>
                  <a:cubicBezTo>
                    <a:pt x="492" y="135"/>
                    <a:pt x="462" y="1"/>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5"/>
            <p:cNvSpPr/>
            <p:nvPr/>
          </p:nvSpPr>
          <p:spPr>
            <a:xfrm>
              <a:off x="6083475" y="2307000"/>
              <a:ext cx="40525" cy="8325"/>
            </a:xfrm>
            <a:custGeom>
              <a:avLst/>
              <a:gdLst/>
              <a:ahLst/>
              <a:cxnLst/>
              <a:rect l="l" t="t" r="r" b="b"/>
              <a:pathLst>
                <a:path w="1621" h="333" extrusionOk="0">
                  <a:moveTo>
                    <a:pt x="858" y="1"/>
                  </a:moveTo>
                  <a:cubicBezTo>
                    <a:pt x="626" y="1"/>
                    <a:pt x="398" y="52"/>
                    <a:pt x="163" y="52"/>
                  </a:cubicBezTo>
                  <a:cubicBezTo>
                    <a:pt x="121" y="52"/>
                    <a:pt x="79" y="50"/>
                    <a:pt x="37" y="47"/>
                  </a:cubicBezTo>
                  <a:cubicBezTo>
                    <a:pt x="1" y="94"/>
                    <a:pt x="1" y="142"/>
                    <a:pt x="37" y="201"/>
                  </a:cubicBezTo>
                  <a:cubicBezTo>
                    <a:pt x="105" y="291"/>
                    <a:pt x="186" y="328"/>
                    <a:pt x="274" y="328"/>
                  </a:cubicBezTo>
                  <a:cubicBezTo>
                    <a:pt x="338" y="328"/>
                    <a:pt x="407" y="308"/>
                    <a:pt x="477" y="273"/>
                  </a:cubicBezTo>
                  <a:cubicBezTo>
                    <a:pt x="530" y="244"/>
                    <a:pt x="575" y="229"/>
                    <a:pt x="616" y="229"/>
                  </a:cubicBezTo>
                  <a:cubicBezTo>
                    <a:pt x="676" y="229"/>
                    <a:pt x="725" y="261"/>
                    <a:pt x="775" y="332"/>
                  </a:cubicBezTo>
                  <a:cubicBezTo>
                    <a:pt x="1049" y="332"/>
                    <a:pt x="1334" y="320"/>
                    <a:pt x="1620" y="320"/>
                  </a:cubicBezTo>
                  <a:cubicBezTo>
                    <a:pt x="1549" y="142"/>
                    <a:pt x="1275" y="237"/>
                    <a:pt x="1192" y="47"/>
                  </a:cubicBezTo>
                  <a:cubicBezTo>
                    <a:pt x="1079" y="12"/>
                    <a:pt x="968"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5"/>
            <p:cNvSpPr/>
            <p:nvPr/>
          </p:nvSpPr>
          <p:spPr>
            <a:xfrm>
              <a:off x="6142125" y="3093075"/>
              <a:ext cx="16100" cy="8050"/>
            </a:xfrm>
            <a:custGeom>
              <a:avLst/>
              <a:gdLst/>
              <a:ahLst/>
              <a:cxnLst/>
              <a:rect l="l" t="t" r="r" b="b"/>
              <a:pathLst>
                <a:path w="644" h="322" extrusionOk="0">
                  <a:moveTo>
                    <a:pt x="167" y="0"/>
                  </a:moveTo>
                  <a:cubicBezTo>
                    <a:pt x="72" y="24"/>
                    <a:pt x="12" y="84"/>
                    <a:pt x="0" y="191"/>
                  </a:cubicBezTo>
                  <a:cubicBezTo>
                    <a:pt x="0" y="226"/>
                    <a:pt x="12" y="274"/>
                    <a:pt x="12" y="298"/>
                  </a:cubicBezTo>
                  <a:cubicBezTo>
                    <a:pt x="108" y="322"/>
                    <a:pt x="215" y="322"/>
                    <a:pt x="298" y="322"/>
                  </a:cubicBezTo>
                  <a:cubicBezTo>
                    <a:pt x="320" y="312"/>
                    <a:pt x="346" y="309"/>
                    <a:pt x="373" y="309"/>
                  </a:cubicBezTo>
                  <a:cubicBezTo>
                    <a:pt x="410" y="309"/>
                    <a:pt x="451" y="314"/>
                    <a:pt x="489" y="314"/>
                  </a:cubicBezTo>
                  <a:cubicBezTo>
                    <a:pt x="561" y="314"/>
                    <a:pt x="625" y="296"/>
                    <a:pt x="643" y="191"/>
                  </a:cubicBezTo>
                  <a:cubicBezTo>
                    <a:pt x="643" y="48"/>
                    <a:pt x="489" y="24"/>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5"/>
            <p:cNvSpPr/>
            <p:nvPr/>
          </p:nvSpPr>
          <p:spPr>
            <a:xfrm>
              <a:off x="6164150" y="3093675"/>
              <a:ext cx="6575" cy="5975"/>
            </a:xfrm>
            <a:custGeom>
              <a:avLst/>
              <a:gdLst/>
              <a:ahLst/>
              <a:cxnLst/>
              <a:rect l="l" t="t" r="r" b="b"/>
              <a:pathLst>
                <a:path w="263" h="239" extrusionOk="0">
                  <a:moveTo>
                    <a:pt x="1" y="0"/>
                  </a:moveTo>
                  <a:cubicBezTo>
                    <a:pt x="1" y="83"/>
                    <a:pt x="1" y="202"/>
                    <a:pt x="108" y="238"/>
                  </a:cubicBezTo>
                  <a:cubicBezTo>
                    <a:pt x="114" y="239"/>
                    <a:pt x="120" y="239"/>
                    <a:pt x="125" y="239"/>
                  </a:cubicBezTo>
                  <a:cubicBezTo>
                    <a:pt x="262" y="239"/>
                    <a:pt x="251" y="103"/>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5"/>
            <p:cNvSpPr/>
            <p:nvPr/>
          </p:nvSpPr>
          <p:spPr>
            <a:xfrm>
              <a:off x="6138850" y="3089075"/>
              <a:ext cx="7475" cy="9075"/>
            </a:xfrm>
            <a:custGeom>
              <a:avLst/>
              <a:gdLst/>
              <a:ahLst/>
              <a:cxnLst/>
              <a:rect l="l" t="t" r="r" b="b"/>
              <a:pathLst>
                <a:path w="299" h="363" extrusionOk="0">
                  <a:moveTo>
                    <a:pt x="222" y="1"/>
                  </a:moveTo>
                  <a:cubicBezTo>
                    <a:pt x="202" y="1"/>
                    <a:pt x="170" y="12"/>
                    <a:pt x="143" y="29"/>
                  </a:cubicBezTo>
                  <a:cubicBezTo>
                    <a:pt x="117" y="47"/>
                    <a:pt x="91" y="58"/>
                    <a:pt x="60" y="58"/>
                  </a:cubicBezTo>
                  <a:cubicBezTo>
                    <a:pt x="49" y="58"/>
                    <a:pt x="37" y="56"/>
                    <a:pt x="24" y="53"/>
                  </a:cubicBezTo>
                  <a:lnTo>
                    <a:pt x="24" y="53"/>
                  </a:lnTo>
                  <a:cubicBezTo>
                    <a:pt x="1" y="184"/>
                    <a:pt x="1" y="291"/>
                    <a:pt x="131" y="363"/>
                  </a:cubicBezTo>
                  <a:cubicBezTo>
                    <a:pt x="179" y="303"/>
                    <a:pt x="239" y="244"/>
                    <a:pt x="298" y="184"/>
                  </a:cubicBezTo>
                  <a:cubicBezTo>
                    <a:pt x="262" y="136"/>
                    <a:pt x="262" y="113"/>
                    <a:pt x="251" y="41"/>
                  </a:cubicBezTo>
                  <a:lnTo>
                    <a:pt x="262" y="41"/>
                  </a:lnTo>
                  <a:cubicBezTo>
                    <a:pt x="262" y="29"/>
                    <a:pt x="262" y="17"/>
                    <a:pt x="239" y="5"/>
                  </a:cubicBezTo>
                  <a:cubicBezTo>
                    <a:pt x="235" y="2"/>
                    <a:pt x="230"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5"/>
            <p:cNvSpPr/>
            <p:nvPr/>
          </p:nvSpPr>
          <p:spPr>
            <a:xfrm>
              <a:off x="6161775" y="1841425"/>
              <a:ext cx="38125" cy="11350"/>
            </a:xfrm>
            <a:custGeom>
              <a:avLst/>
              <a:gdLst/>
              <a:ahLst/>
              <a:cxnLst/>
              <a:rect l="l" t="t" r="r" b="b"/>
              <a:pathLst>
                <a:path w="1525" h="454" extrusionOk="0">
                  <a:moveTo>
                    <a:pt x="1096" y="1"/>
                  </a:moveTo>
                  <a:cubicBezTo>
                    <a:pt x="750" y="1"/>
                    <a:pt x="417" y="24"/>
                    <a:pt x="84" y="24"/>
                  </a:cubicBezTo>
                  <a:cubicBezTo>
                    <a:pt x="0" y="167"/>
                    <a:pt x="143" y="215"/>
                    <a:pt x="215" y="298"/>
                  </a:cubicBezTo>
                  <a:lnTo>
                    <a:pt x="238" y="334"/>
                  </a:lnTo>
                  <a:cubicBezTo>
                    <a:pt x="256" y="332"/>
                    <a:pt x="274" y="331"/>
                    <a:pt x="291" y="331"/>
                  </a:cubicBezTo>
                  <a:cubicBezTo>
                    <a:pt x="385" y="331"/>
                    <a:pt x="462" y="362"/>
                    <a:pt x="512" y="453"/>
                  </a:cubicBezTo>
                  <a:lnTo>
                    <a:pt x="1370" y="453"/>
                  </a:lnTo>
                  <a:cubicBezTo>
                    <a:pt x="1417" y="405"/>
                    <a:pt x="1465" y="358"/>
                    <a:pt x="1524" y="322"/>
                  </a:cubicBezTo>
                  <a:lnTo>
                    <a:pt x="1524" y="36"/>
                  </a:lnTo>
                  <a:cubicBezTo>
                    <a:pt x="1370" y="24"/>
                    <a:pt x="1239" y="24"/>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5"/>
            <p:cNvSpPr/>
            <p:nvPr/>
          </p:nvSpPr>
          <p:spPr>
            <a:xfrm>
              <a:off x="6196000" y="1849175"/>
              <a:ext cx="3900" cy="3300"/>
            </a:xfrm>
            <a:custGeom>
              <a:avLst/>
              <a:gdLst/>
              <a:ahLst/>
              <a:cxnLst/>
              <a:rect l="l" t="t" r="r" b="b"/>
              <a:pathLst>
                <a:path w="156" h="132" extrusionOk="0">
                  <a:moveTo>
                    <a:pt x="1" y="131"/>
                  </a:moveTo>
                  <a:cubicBezTo>
                    <a:pt x="48" y="84"/>
                    <a:pt x="108" y="36"/>
                    <a:pt x="155" y="0"/>
                  </a:cubicBezTo>
                  <a:cubicBezTo>
                    <a:pt x="108" y="36"/>
                    <a:pt x="48" y="84"/>
                    <a:pt x="1"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5"/>
            <p:cNvSpPr/>
            <p:nvPr/>
          </p:nvSpPr>
          <p:spPr>
            <a:xfrm>
              <a:off x="6213850" y="1842025"/>
              <a:ext cx="3900" cy="3300"/>
            </a:xfrm>
            <a:custGeom>
              <a:avLst/>
              <a:gdLst/>
              <a:ahLst/>
              <a:cxnLst/>
              <a:rect l="l" t="t" r="r" b="b"/>
              <a:pathLst>
                <a:path w="156" h="132" extrusionOk="0">
                  <a:moveTo>
                    <a:pt x="1" y="0"/>
                  </a:moveTo>
                  <a:lnTo>
                    <a:pt x="1" y="131"/>
                  </a:lnTo>
                  <a:cubicBezTo>
                    <a:pt x="49" y="84"/>
                    <a:pt x="108"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5"/>
            <p:cNvSpPr/>
            <p:nvPr/>
          </p:nvSpPr>
          <p:spPr>
            <a:xfrm>
              <a:off x="6122175" y="1708950"/>
              <a:ext cx="105100" cy="14975"/>
            </a:xfrm>
            <a:custGeom>
              <a:avLst/>
              <a:gdLst/>
              <a:ahLst/>
              <a:cxnLst/>
              <a:rect l="l" t="t" r="r" b="b"/>
              <a:pathLst>
                <a:path w="4204" h="599" extrusionOk="0">
                  <a:moveTo>
                    <a:pt x="3349" y="1"/>
                  </a:moveTo>
                  <a:cubicBezTo>
                    <a:pt x="3127" y="1"/>
                    <a:pt x="2903" y="10"/>
                    <a:pt x="2680" y="25"/>
                  </a:cubicBezTo>
                  <a:cubicBezTo>
                    <a:pt x="2636" y="80"/>
                    <a:pt x="2590" y="102"/>
                    <a:pt x="2545" y="102"/>
                  </a:cubicBezTo>
                  <a:cubicBezTo>
                    <a:pt x="2491" y="102"/>
                    <a:pt x="2439" y="70"/>
                    <a:pt x="2394" y="25"/>
                  </a:cubicBezTo>
                  <a:cubicBezTo>
                    <a:pt x="2346" y="13"/>
                    <a:pt x="2287" y="13"/>
                    <a:pt x="2239" y="13"/>
                  </a:cubicBezTo>
                  <a:cubicBezTo>
                    <a:pt x="2175" y="72"/>
                    <a:pt x="2099" y="85"/>
                    <a:pt x="2019" y="85"/>
                  </a:cubicBezTo>
                  <a:cubicBezTo>
                    <a:pt x="1962" y="85"/>
                    <a:pt x="1903" y="78"/>
                    <a:pt x="1844" y="78"/>
                  </a:cubicBezTo>
                  <a:cubicBezTo>
                    <a:pt x="1787" y="78"/>
                    <a:pt x="1731" y="84"/>
                    <a:pt x="1680" y="108"/>
                  </a:cubicBezTo>
                  <a:cubicBezTo>
                    <a:pt x="1644" y="192"/>
                    <a:pt x="1680" y="251"/>
                    <a:pt x="1680" y="311"/>
                  </a:cubicBezTo>
                  <a:cubicBezTo>
                    <a:pt x="1684" y="337"/>
                    <a:pt x="1677" y="345"/>
                    <a:pt x="1666" y="345"/>
                  </a:cubicBezTo>
                  <a:cubicBezTo>
                    <a:pt x="1648" y="345"/>
                    <a:pt x="1616" y="318"/>
                    <a:pt x="1608" y="311"/>
                  </a:cubicBezTo>
                  <a:cubicBezTo>
                    <a:pt x="1436" y="122"/>
                    <a:pt x="1233" y="63"/>
                    <a:pt x="1012" y="63"/>
                  </a:cubicBezTo>
                  <a:cubicBezTo>
                    <a:pt x="927" y="63"/>
                    <a:pt x="840" y="71"/>
                    <a:pt x="751" y="85"/>
                  </a:cubicBezTo>
                  <a:cubicBezTo>
                    <a:pt x="745" y="82"/>
                    <a:pt x="739" y="80"/>
                    <a:pt x="734" y="80"/>
                  </a:cubicBezTo>
                  <a:cubicBezTo>
                    <a:pt x="692" y="80"/>
                    <a:pt x="666" y="160"/>
                    <a:pt x="624" y="160"/>
                  </a:cubicBezTo>
                  <a:cubicBezTo>
                    <a:pt x="606" y="160"/>
                    <a:pt x="586" y="147"/>
                    <a:pt x="560" y="108"/>
                  </a:cubicBezTo>
                  <a:cubicBezTo>
                    <a:pt x="501" y="85"/>
                    <a:pt x="441" y="73"/>
                    <a:pt x="382" y="73"/>
                  </a:cubicBezTo>
                  <a:cubicBezTo>
                    <a:pt x="203" y="132"/>
                    <a:pt x="1" y="168"/>
                    <a:pt x="96" y="454"/>
                  </a:cubicBezTo>
                  <a:cubicBezTo>
                    <a:pt x="742" y="568"/>
                    <a:pt x="1399" y="598"/>
                    <a:pt x="2056" y="598"/>
                  </a:cubicBezTo>
                  <a:cubicBezTo>
                    <a:pt x="2356" y="598"/>
                    <a:pt x="2655" y="592"/>
                    <a:pt x="2954" y="585"/>
                  </a:cubicBezTo>
                  <a:cubicBezTo>
                    <a:pt x="2963" y="586"/>
                    <a:pt x="2972" y="586"/>
                    <a:pt x="2981" y="586"/>
                  </a:cubicBezTo>
                  <a:cubicBezTo>
                    <a:pt x="3188" y="586"/>
                    <a:pt x="3306" y="344"/>
                    <a:pt x="3529" y="344"/>
                  </a:cubicBezTo>
                  <a:cubicBezTo>
                    <a:pt x="3543" y="344"/>
                    <a:pt x="3558" y="345"/>
                    <a:pt x="3573" y="347"/>
                  </a:cubicBezTo>
                  <a:cubicBezTo>
                    <a:pt x="3787" y="287"/>
                    <a:pt x="4108" y="382"/>
                    <a:pt x="4204" y="49"/>
                  </a:cubicBezTo>
                  <a:cubicBezTo>
                    <a:pt x="3922" y="15"/>
                    <a:pt x="3636" y="1"/>
                    <a:pt x="3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5"/>
            <p:cNvSpPr/>
            <p:nvPr/>
          </p:nvSpPr>
          <p:spPr>
            <a:xfrm>
              <a:off x="6196000" y="1712550"/>
              <a:ext cx="16550" cy="13800"/>
            </a:xfrm>
            <a:custGeom>
              <a:avLst/>
              <a:gdLst/>
              <a:ahLst/>
              <a:cxnLst/>
              <a:rect l="l" t="t" r="r" b="b"/>
              <a:pathLst>
                <a:path w="662" h="552" extrusionOk="0">
                  <a:moveTo>
                    <a:pt x="395" y="0"/>
                  </a:moveTo>
                  <a:cubicBezTo>
                    <a:pt x="325" y="0"/>
                    <a:pt x="262" y="72"/>
                    <a:pt x="203" y="238"/>
                  </a:cubicBezTo>
                  <a:cubicBezTo>
                    <a:pt x="167" y="310"/>
                    <a:pt x="60" y="369"/>
                    <a:pt x="1" y="441"/>
                  </a:cubicBezTo>
                  <a:cubicBezTo>
                    <a:pt x="24" y="476"/>
                    <a:pt x="36" y="524"/>
                    <a:pt x="48" y="548"/>
                  </a:cubicBezTo>
                  <a:cubicBezTo>
                    <a:pt x="74" y="544"/>
                    <a:pt x="101" y="543"/>
                    <a:pt x="129" y="543"/>
                  </a:cubicBezTo>
                  <a:cubicBezTo>
                    <a:pt x="200" y="543"/>
                    <a:pt x="276" y="551"/>
                    <a:pt x="348" y="551"/>
                  </a:cubicBezTo>
                  <a:cubicBezTo>
                    <a:pt x="518" y="551"/>
                    <a:pt x="661" y="504"/>
                    <a:pt x="632" y="191"/>
                  </a:cubicBezTo>
                  <a:cubicBezTo>
                    <a:pt x="542" y="72"/>
                    <a:pt x="465" y="0"/>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5"/>
            <p:cNvSpPr/>
            <p:nvPr/>
          </p:nvSpPr>
          <p:spPr>
            <a:xfrm>
              <a:off x="5216425" y="2070925"/>
              <a:ext cx="11925" cy="17875"/>
            </a:xfrm>
            <a:custGeom>
              <a:avLst/>
              <a:gdLst/>
              <a:ahLst/>
              <a:cxnLst/>
              <a:rect l="l" t="t" r="r" b="b"/>
              <a:pathLst>
                <a:path w="477" h="715" extrusionOk="0">
                  <a:moveTo>
                    <a:pt x="48" y="0"/>
                  </a:moveTo>
                  <a:cubicBezTo>
                    <a:pt x="0" y="262"/>
                    <a:pt x="155" y="477"/>
                    <a:pt x="191" y="715"/>
                  </a:cubicBezTo>
                  <a:cubicBezTo>
                    <a:pt x="333" y="715"/>
                    <a:pt x="476" y="679"/>
                    <a:pt x="405" y="488"/>
                  </a:cubicBezTo>
                  <a:cubicBezTo>
                    <a:pt x="333" y="322"/>
                    <a:pt x="369" y="191"/>
                    <a:pt x="417" y="36"/>
                  </a:cubicBezTo>
                  <a:cubicBezTo>
                    <a:pt x="286" y="36"/>
                    <a:pt x="155" y="24"/>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5"/>
            <p:cNvSpPr/>
            <p:nvPr/>
          </p:nvSpPr>
          <p:spPr>
            <a:xfrm>
              <a:off x="5217000" y="2093550"/>
              <a:ext cx="8075" cy="7150"/>
            </a:xfrm>
            <a:custGeom>
              <a:avLst/>
              <a:gdLst/>
              <a:ahLst/>
              <a:cxnLst/>
              <a:rect l="l" t="t" r="r" b="b"/>
              <a:pathLst>
                <a:path w="323" h="286" extrusionOk="0">
                  <a:moveTo>
                    <a:pt x="156" y="0"/>
                  </a:moveTo>
                  <a:cubicBezTo>
                    <a:pt x="108" y="48"/>
                    <a:pt x="48" y="84"/>
                    <a:pt x="1" y="131"/>
                  </a:cubicBezTo>
                  <a:lnTo>
                    <a:pt x="1" y="262"/>
                  </a:lnTo>
                  <a:cubicBezTo>
                    <a:pt x="48" y="262"/>
                    <a:pt x="96" y="262"/>
                    <a:pt x="144" y="286"/>
                  </a:cubicBezTo>
                  <a:cubicBezTo>
                    <a:pt x="275" y="179"/>
                    <a:pt x="322" y="84"/>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5"/>
            <p:cNvSpPr/>
            <p:nvPr/>
          </p:nvSpPr>
          <p:spPr>
            <a:xfrm>
              <a:off x="6202850" y="3628050"/>
              <a:ext cx="11625" cy="7075"/>
            </a:xfrm>
            <a:custGeom>
              <a:avLst/>
              <a:gdLst/>
              <a:ahLst/>
              <a:cxnLst/>
              <a:rect l="l" t="t" r="r" b="b"/>
              <a:pathLst>
                <a:path w="465" h="283" extrusionOk="0">
                  <a:moveTo>
                    <a:pt x="197" y="1"/>
                  </a:moveTo>
                  <a:cubicBezTo>
                    <a:pt x="135" y="1"/>
                    <a:pt x="68" y="12"/>
                    <a:pt x="0" y="21"/>
                  </a:cubicBezTo>
                  <a:cubicBezTo>
                    <a:pt x="0" y="68"/>
                    <a:pt x="12" y="104"/>
                    <a:pt x="24" y="140"/>
                  </a:cubicBezTo>
                  <a:cubicBezTo>
                    <a:pt x="167" y="187"/>
                    <a:pt x="310" y="235"/>
                    <a:pt x="441" y="283"/>
                  </a:cubicBezTo>
                  <a:cubicBezTo>
                    <a:pt x="465" y="235"/>
                    <a:pt x="465" y="187"/>
                    <a:pt x="465" y="140"/>
                  </a:cubicBezTo>
                  <a:cubicBezTo>
                    <a:pt x="391" y="29"/>
                    <a:pt x="299"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5"/>
            <p:cNvSpPr/>
            <p:nvPr/>
          </p:nvSpPr>
          <p:spPr>
            <a:xfrm>
              <a:off x="6182000" y="1888450"/>
              <a:ext cx="10750" cy="7175"/>
            </a:xfrm>
            <a:custGeom>
              <a:avLst/>
              <a:gdLst/>
              <a:ahLst/>
              <a:cxnLst/>
              <a:rect l="l" t="t" r="r" b="b"/>
              <a:pathLst>
                <a:path w="430" h="287" extrusionOk="0">
                  <a:moveTo>
                    <a:pt x="287" y="1"/>
                  </a:moveTo>
                  <a:lnTo>
                    <a:pt x="1" y="287"/>
                  </a:lnTo>
                  <a:lnTo>
                    <a:pt x="430" y="287"/>
                  </a:lnTo>
                  <a:cubicBezTo>
                    <a:pt x="430" y="191"/>
                    <a:pt x="430" y="96"/>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5"/>
            <p:cNvSpPr/>
            <p:nvPr/>
          </p:nvSpPr>
          <p:spPr>
            <a:xfrm>
              <a:off x="6243025" y="2182850"/>
              <a:ext cx="46175" cy="13700"/>
            </a:xfrm>
            <a:custGeom>
              <a:avLst/>
              <a:gdLst/>
              <a:ahLst/>
              <a:cxnLst/>
              <a:rect l="l" t="t" r="r" b="b"/>
              <a:pathLst>
                <a:path w="1847" h="548" extrusionOk="0">
                  <a:moveTo>
                    <a:pt x="1" y="0"/>
                  </a:moveTo>
                  <a:lnTo>
                    <a:pt x="1" y="0"/>
                  </a:lnTo>
                  <a:cubicBezTo>
                    <a:pt x="108" y="131"/>
                    <a:pt x="310" y="179"/>
                    <a:pt x="286" y="405"/>
                  </a:cubicBezTo>
                  <a:cubicBezTo>
                    <a:pt x="608" y="464"/>
                    <a:pt x="953" y="500"/>
                    <a:pt x="1275" y="548"/>
                  </a:cubicBezTo>
                  <a:cubicBezTo>
                    <a:pt x="1328" y="512"/>
                    <a:pt x="1379" y="494"/>
                    <a:pt x="1428" y="494"/>
                  </a:cubicBezTo>
                  <a:cubicBezTo>
                    <a:pt x="1477" y="494"/>
                    <a:pt x="1525" y="512"/>
                    <a:pt x="1572" y="548"/>
                  </a:cubicBezTo>
                  <a:cubicBezTo>
                    <a:pt x="1668" y="500"/>
                    <a:pt x="1751" y="441"/>
                    <a:pt x="1846" y="405"/>
                  </a:cubicBezTo>
                  <a:cubicBezTo>
                    <a:pt x="1668" y="143"/>
                    <a:pt x="1322" y="381"/>
                    <a:pt x="1144" y="143"/>
                  </a:cubicBezTo>
                  <a:cubicBezTo>
                    <a:pt x="751" y="107"/>
                    <a:pt x="382"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5"/>
            <p:cNvSpPr/>
            <p:nvPr/>
          </p:nvSpPr>
          <p:spPr>
            <a:xfrm>
              <a:off x="6152550" y="1842025"/>
              <a:ext cx="14600" cy="7750"/>
            </a:xfrm>
            <a:custGeom>
              <a:avLst/>
              <a:gdLst/>
              <a:ahLst/>
              <a:cxnLst/>
              <a:rect l="l" t="t" r="r" b="b"/>
              <a:pathLst>
                <a:path w="584" h="310" extrusionOk="0">
                  <a:moveTo>
                    <a:pt x="453" y="0"/>
                  </a:moveTo>
                  <a:cubicBezTo>
                    <a:pt x="357" y="0"/>
                    <a:pt x="250" y="12"/>
                    <a:pt x="167" y="24"/>
                  </a:cubicBezTo>
                  <a:cubicBezTo>
                    <a:pt x="107" y="84"/>
                    <a:pt x="60" y="167"/>
                    <a:pt x="0" y="239"/>
                  </a:cubicBezTo>
                  <a:cubicBezTo>
                    <a:pt x="107" y="262"/>
                    <a:pt x="226" y="286"/>
                    <a:pt x="334" y="310"/>
                  </a:cubicBezTo>
                  <a:cubicBezTo>
                    <a:pt x="357" y="298"/>
                    <a:pt x="405" y="298"/>
                    <a:pt x="429" y="298"/>
                  </a:cubicBezTo>
                  <a:cubicBezTo>
                    <a:pt x="476" y="286"/>
                    <a:pt x="536" y="286"/>
                    <a:pt x="584" y="262"/>
                  </a:cubicBezTo>
                  <a:lnTo>
                    <a:pt x="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5"/>
            <p:cNvSpPr/>
            <p:nvPr/>
          </p:nvSpPr>
          <p:spPr>
            <a:xfrm>
              <a:off x="5375950" y="2091150"/>
              <a:ext cx="108675" cy="18475"/>
            </a:xfrm>
            <a:custGeom>
              <a:avLst/>
              <a:gdLst/>
              <a:ahLst/>
              <a:cxnLst/>
              <a:rect l="l" t="t" r="r" b="b"/>
              <a:pathLst>
                <a:path w="4347" h="739" extrusionOk="0">
                  <a:moveTo>
                    <a:pt x="211" y="29"/>
                  </a:moveTo>
                  <a:cubicBezTo>
                    <a:pt x="78" y="29"/>
                    <a:pt x="39" y="140"/>
                    <a:pt x="1" y="275"/>
                  </a:cubicBezTo>
                  <a:cubicBezTo>
                    <a:pt x="1" y="358"/>
                    <a:pt x="25" y="418"/>
                    <a:pt x="60" y="489"/>
                  </a:cubicBezTo>
                  <a:cubicBezTo>
                    <a:pt x="120" y="561"/>
                    <a:pt x="179" y="584"/>
                    <a:pt x="263" y="584"/>
                  </a:cubicBezTo>
                  <a:cubicBezTo>
                    <a:pt x="429" y="572"/>
                    <a:pt x="599" y="558"/>
                    <a:pt x="769" y="558"/>
                  </a:cubicBezTo>
                  <a:cubicBezTo>
                    <a:pt x="938" y="558"/>
                    <a:pt x="1108" y="572"/>
                    <a:pt x="1275" y="620"/>
                  </a:cubicBezTo>
                  <a:cubicBezTo>
                    <a:pt x="1410" y="604"/>
                    <a:pt x="1545" y="597"/>
                    <a:pt x="1681" y="597"/>
                  </a:cubicBezTo>
                  <a:cubicBezTo>
                    <a:pt x="2303" y="597"/>
                    <a:pt x="2925" y="738"/>
                    <a:pt x="3548" y="738"/>
                  </a:cubicBezTo>
                  <a:cubicBezTo>
                    <a:pt x="3683" y="738"/>
                    <a:pt x="3818" y="732"/>
                    <a:pt x="3954" y="715"/>
                  </a:cubicBezTo>
                  <a:cubicBezTo>
                    <a:pt x="4025" y="703"/>
                    <a:pt x="4085" y="668"/>
                    <a:pt x="4108" y="620"/>
                  </a:cubicBezTo>
                  <a:cubicBezTo>
                    <a:pt x="4108" y="572"/>
                    <a:pt x="4108" y="537"/>
                    <a:pt x="4132" y="513"/>
                  </a:cubicBezTo>
                  <a:cubicBezTo>
                    <a:pt x="4192" y="418"/>
                    <a:pt x="4347" y="382"/>
                    <a:pt x="4287" y="227"/>
                  </a:cubicBezTo>
                  <a:cubicBezTo>
                    <a:pt x="4084" y="213"/>
                    <a:pt x="3882" y="189"/>
                    <a:pt x="3677" y="189"/>
                  </a:cubicBezTo>
                  <a:cubicBezTo>
                    <a:pt x="3544" y="189"/>
                    <a:pt x="3410" y="199"/>
                    <a:pt x="3275" y="227"/>
                  </a:cubicBezTo>
                  <a:cubicBezTo>
                    <a:pt x="3275" y="227"/>
                    <a:pt x="3263" y="239"/>
                    <a:pt x="3239" y="263"/>
                  </a:cubicBezTo>
                  <a:cubicBezTo>
                    <a:pt x="3226" y="267"/>
                    <a:pt x="3215" y="270"/>
                    <a:pt x="3204" y="270"/>
                  </a:cubicBezTo>
                  <a:cubicBezTo>
                    <a:pt x="3185" y="270"/>
                    <a:pt x="3167" y="262"/>
                    <a:pt x="3144" y="239"/>
                  </a:cubicBezTo>
                  <a:cubicBezTo>
                    <a:pt x="2203" y="1"/>
                    <a:pt x="1251" y="96"/>
                    <a:pt x="322" y="49"/>
                  </a:cubicBezTo>
                  <a:cubicBezTo>
                    <a:pt x="279" y="35"/>
                    <a:pt x="242" y="29"/>
                    <a:pt x="211"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5"/>
            <p:cNvSpPr/>
            <p:nvPr/>
          </p:nvSpPr>
          <p:spPr>
            <a:xfrm>
              <a:off x="5247675" y="2003250"/>
              <a:ext cx="75325" cy="31675"/>
            </a:xfrm>
            <a:custGeom>
              <a:avLst/>
              <a:gdLst/>
              <a:ahLst/>
              <a:cxnLst/>
              <a:rect l="l" t="t" r="r" b="b"/>
              <a:pathLst>
                <a:path w="3013" h="1267" extrusionOk="0">
                  <a:moveTo>
                    <a:pt x="708" y="1"/>
                  </a:moveTo>
                  <a:cubicBezTo>
                    <a:pt x="619" y="1"/>
                    <a:pt x="585" y="148"/>
                    <a:pt x="524" y="219"/>
                  </a:cubicBezTo>
                  <a:cubicBezTo>
                    <a:pt x="453" y="457"/>
                    <a:pt x="357" y="671"/>
                    <a:pt x="72" y="731"/>
                  </a:cubicBezTo>
                  <a:cubicBezTo>
                    <a:pt x="12" y="814"/>
                    <a:pt x="0" y="909"/>
                    <a:pt x="48" y="1005"/>
                  </a:cubicBezTo>
                  <a:cubicBezTo>
                    <a:pt x="119" y="1124"/>
                    <a:pt x="262" y="1076"/>
                    <a:pt x="369" y="1148"/>
                  </a:cubicBezTo>
                  <a:cubicBezTo>
                    <a:pt x="443" y="1197"/>
                    <a:pt x="518" y="1218"/>
                    <a:pt x="594" y="1218"/>
                  </a:cubicBezTo>
                  <a:cubicBezTo>
                    <a:pt x="664" y="1218"/>
                    <a:pt x="735" y="1200"/>
                    <a:pt x="810" y="1171"/>
                  </a:cubicBezTo>
                  <a:cubicBezTo>
                    <a:pt x="876" y="1189"/>
                    <a:pt x="944" y="1195"/>
                    <a:pt x="1013" y="1195"/>
                  </a:cubicBezTo>
                  <a:cubicBezTo>
                    <a:pt x="1142" y="1195"/>
                    <a:pt x="1275" y="1175"/>
                    <a:pt x="1406" y="1175"/>
                  </a:cubicBezTo>
                  <a:cubicBezTo>
                    <a:pt x="1531" y="1175"/>
                    <a:pt x="1655" y="1193"/>
                    <a:pt x="1774" y="1267"/>
                  </a:cubicBezTo>
                  <a:cubicBezTo>
                    <a:pt x="1905" y="1195"/>
                    <a:pt x="2060" y="1148"/>
                    <a:pt x="2179" y="1064"/>
                  </a:cubicBezTo>
                  <a:cubicBezTo>
                    <a:pt x="2217" y="1041"/>
                    <a:pt x="2240" y="1032"/>
                    <a:pt x="2253" y="1032"/>
                  </a:cubicBezTo>
                  <a:cubicBezTo>
                    <a:pt x="2307" y="1032"/>
                    <a:pt x="2188" y="1191"/>
                    <a:pt x="2245" y="1191"/>
                  </a:cubicBezTo>
                  <a:cubicBezTo>
                    <a:pt x="2252" y="1191"/>
                    <a:pt x="2262" y="1189"/>
                    <a:pt x="2274" y="1183"/>
                  </a:cubicBezTo>
                  <a:cubicBezTo>
                    <a:pt x="2399" y="1190"/>
                    <a:pt x="2533" y="1228"/>
                    <a:pt x="2661" y="1228"/>
                  </a:cubicBezTo>
                  <a:cubicBezTo>
                    <a:pt x="2779" y="1228"/>
                    <a:pt x="2892" y="1196"/>
                    <a:pt x="2989" y="1076"/>
                  </a:cubicBezTo>
                  <a:cubicBezTo>
                    <a:pt x="3012" y="909"/>
                    <a:pt x="2905" y="826"/>
                    <a:pt x="2798" y="731"/>
                  </a:cubicBezTo>
                  <a:cubicBezTo>
                    <a:pt x="2745" y="727"/>
                    <a:pt x="2693" y="725"/>
                    <a:pt x="2641" y="725"/>
                  </a:cubicBezTo>
                  <a:cubicBezTo>
                    <a:pt x="2219" y="725"/>
                    <a:pt x="1805" y="839"/>
                    <a:pt x="1381" y="850"/>
                  </a:cubicBezTo>
                  <a:cubicBezTo>
                    <a:pt x="1072" y="850"/>
                    <a:pt x="810" y="826"/>
                    <a:pt x="786" y="421"/>
                  </a:cubicBezTo>
                  <a:cubicBezTo>
                    <a:pt x="881" y="278"/>
                    <a:pt x="953" y="112"/>
                    <a:pt x="762" y="16"/>
                  </a:cubicBezTo>
                  <a:cubicBezTo>
                    <a:pt x="742" y="6"/>
                    <a:pt x="724" y="1"/>
                    <a:pt x="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5"/>
            <p:cNvSpPr/>
            <p:nvPr/>
          </p:nvSpPr>
          <p:spPr>
            <a:xfrm>
              <a:off x="5229225" y="1974675"/>
              <a:ext cx="24725" cy="86750"/>
            </a:xfrm>
            <a:custGeom>
              <a:avLst/>
              <a:gdLst/>
              <a:ahLst/>
              <a:cxnLst/>
              <a:rect l="l" t="t" r="r" b="b"/>
              <a:pathLst>
                <a:path w="989" h="3470" extrusionOk="0">
                  <a:moveTo>
                    <a:pt x="411" y="1"/>
                  </a:moveTo>
                  <a:cubicBezTo>
                    <a:pt x="383" y="1"/>
                    <a:pt x="354" y="9"/>
                    <a:pt x="321" y="28"/>
                  </a:cubicBezTo>
                  <a:cubicBezTo>
                    <a:pt x="0" y="719"/>
                    <a:pt x="250" y="1433"/>
                    <a:pt x="191" y="2136"/>
                  </a:cubicBezTo>
                  <a:cubicBezTo>
                    <a:pt x="143" y="2660"/>
                    <a:pt x="274" y="3076"/>
                    <a:pt x="667" y="3410"/>
                  </a:cubicBezTo>
                  <a:cubicBezTo>
                    <a:pt x="738" y="3457"/>
                    <a:pt x="810" y="3469"/>
                    <a:pt x="905" y="3469"/>
                  </a:cubicBezTo>
                  <a:cubicBezTo>
                    <a:pt x="976" y="3410"/>
                    <a:pt x="988" y="3350"/>
                    <a:pt x="953" y="3267"/>
                  </a:cubicBezTo>
                  <a:cubicBezTo>
                    <a:pt x="988" y="2969"/>
                    <a:pt x="572" y="2755"/>
                    <a:pt x="810" y="2433"/>
                  </a:cubicBezTo>
                  <a:cubicBezTo>
                    <a:pt x="857" y="2386"/>
                    <a:pt x="869" y="2326"/>
                    <a:pt x="810" y="2267"/>
                  </a:cubicBezTo>
                  <a:cubicBezTo>
                    <a:pt x="679" y="2148"/>
                    <a:pt x="714" y="2005"/>
                    <a:pt x="714" y="1850"/>
                  </a:cubicBezTo>
                  <a:cubicBezTo>
                    <a:pt x="679" y="1660"/>
                    <a:pt x="655" y="1469"/>
                    <a:pt x="691" y="1255"/>
                  </a:cubicBezTo>
                  <a:cubicBezTo>
                    <a:pt x="691" y="1195"/>
                    <a:pt x="714" y="1148"/>
                    <a:pt x="691" y="1088"/>
                  </a:cubicBezTo>
                  <a:cubicBezTo>
                    <a:pt x="658" y="1001"/>
                    <a:pt x="700" y="991"/>
                    <a:pt x="751" y="991"/>
                  </a:cubicBezTo>
                  <a:cubicBezTo>
                    <a:pt x="767" y="991"/>
                    <a:pt x="784" y="992"/>
                    <a:pt x="800" y="992"/>
                  </a:cubicBezTo>
                  <a:cubicBezTo>
                    <a:pt x="845" y="992"/>
                    <a:pt x="884" y="984"/>
                    <a:pt x="869" y="921"/>
                  </a:cubicBezTo>
                  <a:cubicBezTo>
                    <a:pt x="953" y="671"/>
                    <a:pt x="976" y="421"/>
                    <a:pt x="845" y="171"/>
                  </a:cubicBezTo>
                  <a:cubicBezTo>
                    <a:pt x="818" y="185"/>
                    <a:pt x="793" y="191"/>
                    <a:pt x="770" y="191"/>
                  </a:cubicBezTo>
                  <a:cubicBezTo>
                    <a:pt x="633" y="191"/>
                    <a:pt x="544" y="1"/>
                    <a:pt x="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5"/>
            <p:cNvSpPr/>
            <p:nvPr/>
          </p:nvSpPr>
          <p:spPr>
            <a:xfrm>
              <a:off x="5312550" y="2084900"/>
              <a:ext cx="70875" cy="20725"/>
            </a:xfrm>
            <a:custGeom>
              <a:avLst/>
              <a:gdLst/>
              <a:ahLst/>
              <a:cxnLst/>
              <a:rect l="l" t="t" r="r" b="b"/>
              <a:pathLst>
                <a:path w="2835" h="829" extrusionOk="0">
                  <a:moveTo>
                    <a:pt x="203" y="1"/>
                  </a:moveTo>
                  <a:cubicBezTo>
                    <a:pt x="191" y="13"/>
                    <a:pt x="156" y="13"/>
                    <a:pt x="132" y="25"/>
                  </a:cubicBezTo>
                  <a:cubicBezTo>
                    <a:pt x="84" y="60"/>
                    <a:pt x="36" y="108"/>
                    <a:pt x="13" y="144"/>
                  </a:cubicBezTo>
                  <a:cubicBezTo>
                    <a:pt x="1" y="215"/>
                    <a:pt x="1" y="251"/>
                    <a:pt x="13" y="310"/>
                  </a:cubicBezTo>
                  <a:lnTo>
                    <a:pt x="72" y="370"/>
                  </a:lnTo>
                  <a:cubicBezTo>
                    <a:pt x="96" y="394"/>
                    <a:pt x="120" y="406"/>
                    <a:pt x="144" y="418"/>
                  </a:cubicBezTo>
                  <a:cubicBezTo>
                    <a:pt x="191" y="430"/>
                    <a:pt x="239" y="441"/>
                    <a:pt x="298" y="465"/>
                  </a:cubicBezTo>
                  <a:cubicBezTo>
                    <a:pt x="370" y="489"/>
                    <a:pt x="441" y="525"/>
                    <a:pt x="513" y="537"/>
                  </a:cubicBezTo>
                  <a:cubicBezTo>
                    <a:pt x="554" y="543"/>
                    <a:pt x="596" y="546"/>
                    <a:pt x="636" y="546"/>
                  </a:cubicBezTo>
                  <a:cubicBezTo>
                    <a:pt x="676" y="546"/>
                    <a:pt x="715" y="543"/>
                    <a:pt x="751" y="537"/>
                  </a:cubicBezTo>
                  <a:cubicBezTo>
                    <a:pt x="798" y="531"/>
                    <a:pt x="840" y="528"/>
                    <a:pt x="879" y="528"/>
                  </a:cubicBezTo>
                  <a:cubicBezTo>
                    <a:pt x="918" y="528"/>
                    <a:pt x="953" y="531"/>
                    <a:pt x="989" y="537"/>
                  </a:cubicBezTo>
                  <a:cubicBezTo>
                    <a:pt x="1037" y="549"/>
                    <a:pt x="1096" y="572"/>
                    <a:pt x="1144" y="584"/>
                  </a:cubicBezTo>
                  <a:cubicBezTo>
                    <a:pt x="1275" y="644"/>
                    <a:pt x="1382" y="751"/>
                    <a:pt x="1513" y="811"/>
                  </a:cubicBezTo>
                  <a:cubicBezTo>
                    <a:pt x="1566" y="822"/>
                    <a:pt x="1614" y="828"/>
                    <a:pt x="1660" y="828"/>
                  </a:cubicBezTo>
                  <a:cubicBezTo>
                    <a:pt x="1706" y="828"/>
                    <a:pt x="1751" y="822"/>
                    <a:pt x="1799" y="811"/>
                  </a:cubicBezTo>
                  <a:cubicBezTo>
                    <a:pt x="2049" y="632"/>
                    <a:pt x="2358" y="727"/>
                    <a:pt x="2632" y="596"/>
                  </a:cubicBezTo>
                  <a:cubicBezTo>
                    <a:pt x="2644" y="453"/>
                    <a:pt x="2692" y="346"/>
                    <a:pt x="2834" y="287"/>
                  </a:cubicBezTo>
                  <a:cubicBezTo>
                    <a:pt x="1977" y="72"/>
                    <a:pt x="1072" y="215"/>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5"/>
            <p:cNvSpPr/>
            <p:nvPr/>
          </p:nvSpPr>
          <p:spPr>
            <a:xfrm>
              <a:off x="5479250" y="2093375"/>
              <a:ext cx="72950" cy="14600"/>
            </a:xfrm>
            <a:custGeom>
              <a:avLst/>
              <a:gdLst/>
              <a:ahLst/>
              <a:cxnLst/>
              <a:rect l="l" t="t" r="r" b="b"/>
              <a:pathLst>
                <a:path w="2918" h="584" extrusionOk="0">
                  <a:moveTo>
                    <a:pt x="2252" y="1"/>
                  </a:moveTo>
                  <a:cubicBezTo>
                    <a:pt x="2157" y="1"/>
                    <a:pt x="2062" y="32"/>
                    <a:pt x="1977" y="79"/>
                  </a:cubicBezTo>
                  <a:cubicBezTo>
                    <a:pt x="1369" y="91"/>
                    <a:pt x="738" y="102"/>
                    <a:pt x="131" y="126"/>
                  </a:cubicBezTo>
                  <a:cubicBezTo>
                    <a:pt x="84" y="233"/>
                    <a:pt x="36" y="317"/>
                    <a:pt x="0" y="424"/>
                  </a:cubicBezTo>
                  <a:cubicBezTo>
                    <a:pt x="235" y="424"/>
                    <a:pt x="472" y="417"/>
                    <a:pt x="712" y="417"/>
                  </a:cubicBezTo>
                  <a:cubicBezTo>
                    <a:pt x="1032" y="417"/>
                    <a:pt x="1358" y="429"/>
                    <a:pt x="1691" y="483"/>
                  </a:cubicBezTo>
                  <a:cubicBezTo>
                    <a:pt x="1896" y="518"/>
                    <a:pt x="2141" y="583"/>
                    <a:pt x="2386" y="583"/>
                  </a:cubicBezTo>
                  <a:cubicBezTo>
                    <a:pt x="2568" y="583"/>
                    <a:pt x="2750" y="547"/>
                    <a:pt x="2917" y="436"/>
                  </a:cubicBezTo>
                  <a:cubicBezTo>
                    <a:pt x="2810" y="233"/>
                    <a:pt x="2584" y="150"/>
                    <a:pt x="2405" y="31"/>
                  </a:cubicBezTo>
                  <a:cubicBezTo>
                    <a:pt x="2355" y="10"/>
                    <a:pt x="2304"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5"/>
            <p:cNvSpPr/>
            <p:nvPr/>
          </p:nvSpPr>
          <p:spPr>
            <a:xfrm>
              <a:off x="5312850" y="2043250"/>
              <a:ext cx="56875" cy="13725"/>
            </a:xfrm>
            <a:custGeom>
              <a:avLst/>
              <a:gdLst/>
              <a:ahLst/>
              <a:cxnLst/>
              <a:rect l="l" t="t" r="r" b="b"/>
              <a:pathLst>
                <a:path w="2275" h="549" extrusionOk="0">
                  <a:moveTo>
                    <a:pt x="2203" y="0"/>
                  </a:moveTo>
                  <a:lnTo>
                    <a:pt x="2203" y="0"/>
                  </a:lnTo>
                  <a:cubicBezTo>
                    <a:pt x="2108" y="42"/>
                    <a:pt x="2006" y="49"/>
                    <a:pt x="1904" y="49"/>
                  </a:cubicBezTo>
                  <a:cubicBezTo>
                    <a:pt x="1853" y="49"/>
                    <a:pt x="1802" y="48"/>
                    <a:pt x="1752" y="48"/>
                  </a:cubicBezTo>
                  <a:cubicBezTo>
                    <a:pt x="1677" y="48"/>
                    <a:pt x="1604" y="52"/>
                    <a:pt x="1537" y="71"/>
                  </a:cubicBezTo>
                  <a:cubicBezTo>
                    <a:pt x="1393" y="117"/>
                    <a:pt x="1246" y="126"/>
                    <a:pt x="1101" y="126"/>
                  </a:cubicBezTo>
                  <a:cubicBezTo>
                    <a:pt x="999" y="126"/>
                    <a:pt x="897" y="122"/>
                    <a:pt x="797" y="122"/>
                  </a:cubicBezTo>
                  <a:cubicBezTo>
                    <a:pt x="588" y="122"/>
                    <a:pt x="383" y="141"/>
                    <a:pt x="191" y="262"/>
                  </a:cubicBezTo>
                  <a:cubicBezTo>
                    <a:pt x="160" y="236"/>
                    <a:pt x="128" y="221"/>
                    <a:pt x="99" y="221"/>
                  </a:cubicBezTo>
                  <a:cubicBezTo>
                    <a:pt x="61" y="221"/>
                    <a:pt x="27" y="244"/>
                    <a:pt x="1" y="298"/>
                  </a:cubicBezTo>
                  <a:cubicBezTo>
                    <a:pt x="72" y="536"/>
                    <a:pt x="263" y="536"/>
                    <a:pt x="465" y="548"/>
                  </a:cubicBezTo>
                  <a:cubicBezTo>
                    <a:pt x="498" y="548"/>
                    <a:pt x="531" y="549"/>
                    <a:pt x="564" y="549"/>
                  </a:cubicBezTo>
                  <a:cubicBezTo>
                    <a:pt x="1123" y="549"/>
                    <a:pt x="1652" y="453"/>
                    <a:pt x="2191" y="262"/>
                  </a:cubicBezTo>
                  <a:cubicBezTo>
                    <a:pt x="2275" y="179"/>
                    <a:pt x="2275" y="95"/>
                    <a:pt x="2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5"/>
            <p:cNvSpPr/>
            <p:nvPr/>
          </p:nvSpPr>
          <p:spPr>
            <a:xfrm>
              <a:off x="5342325" y="2067900"/>
              <a:ext cx="60450" cy="10825"/>
            </a:xfrm>
            <a:custGeom>
              <a:avLst/>
              <a:gdLst/>
              <a:ahLst/>
              <a:cxnLst/>
              <a:rect l="l" t="t" r="r" b="b"/>
              <a:pathLst>
                <a:path w="2418" h="433" extrusionOk="0">
                  <a:moveTo>
                    <a:pt x="2165" y="1"/>
                  </a:moveTo>
                  <a:cubicBezTo>
                    <a:pt x="2001" y="1"/>
                    <a:pt x="1830" y="51"/>
                    <a:pt x="1656" y="51"/>
                  </a:cubicBezTo>
                  <a:cubicBezTo>
                    <a:pt x="1581" y="51"/>
                    <a:pt x="1505" y="41"/>
                    <a:pt x="1429" y="14"/>
                  </a:cubicBezTo>
                  <a:cubicBezTo>
                    <a:pt x="1429" y="38"/>
                    <a:pt x="1429" y="62"/>
                    <a:pt x="1393" y="74"/>
                  </a:cubicBezTo>
                  <a:cubicBezTo>
                    <a:pt x="1378" y="80"/>
                    <a:pt x="1365" y="83"/>
                    <a:pt x="1354" y="83"/>
                  </a:cubicBezTo>
                  <a:cubicBezTo>
                    <a:pt x="1323" y="83"/>
                    <a:pt x="1310" y="58"/>
                    <a:pt x="1310" y="14"/>
                  </a:cubicBezTo>
                  <a:lnTo>
                    <a:pt x="274" y="14"/>
                  </a:lnTo>
                  <a:cubicBezTo>
                    <a:pt x="179" y="74"/>
                    <a:pt x="84" y="181"/>
                    <a:pt x="0" y="276"/>
                  </a:cubicBezTo>
                  <a:cubicBezTo>
                    <a:pt x="61" y="405"/>
                    <a:pt x="150" y="432"/>
                    <a:pt x="250" y="432"/>
                  </a:cubicBezTo>
                  <a:cubicBezTo>
                    <a:pt x="308" y="432"/>
                    <a:pt x="368" y="423"/>
                    <a:pt x="429" y="419"/>
                  </a:cubicBezTo>
                  <a:cubicBezTo>
                    <a:pt x="429" y="395"/>
                    <a:pt x="441" y="383"/>
                    <a:pt x="477" y="371"/>
                  </a:cubicBezTo>
                  <a:cubicBezTo>
                    <a:pt x="482" y="369"/>
                    <a:pt x="487" y="367"/>
                    <a:pt x="492" y="367"/>
                  </a:cubicBezTo>
                  <a:cubicBezTo>
                    <a:pt x="507" y="367"/>
                    <a:pt x="521" y="383"/>
                    <a:pt x="548" y="419"/>
                  </a:cubicBezTo>
                  <a:lnTo>
                    <a:pt x="2298" y="419"/>
                  </a:lnTo>
                  <a:cubicBezTo>
                    <a:pt x="2394" y="276"/>
                    <a:pt x="2417" y="145"/>
                    <a:pt x="2298" y="14"/>
                  </a:cubicBezTo>
                  <a:cubicBezTo>
                    <a:pt x="2255" y="5"/>
                    <a:pt x="2210" y="1"/>
                    <a:pt x="2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5"/>
            <p:cNvSpPr/>
            <p:nvPr/>
          </p:nvSpPr>
          <p:spPr>
            <a:xfrm>
              <a:off x="5319700" y="2017850"/>
              <a:ext cx="60750" cy="13800"/>
            </a:xfrm>
            <a:custGeom>
              <a:avLst/>
              <a:gdLst/>
              <a:ahLst/>
              <a:cxnLst/>
              <a:rect l="l" t="t" r="r" b="b"/>
              <a:pathLst>
                <a:path w="2430" h="552" extrusionOk="0">
                  <a:moveTo>
                    <a:pt x="2137" y="0"/>
                  </a:moveTo>
                  <a:cubicBezTo>
                    <a:pt x="2085" y="0"/>
                    <a:pt x="2030" y="11"/>
                    <a:pt x="1977" y="16"/>
                  </a:cubicBezTo>
                  <a:cubicBezTo>
                    <a:pt x="1715" y="64"/>
                    <a:pt x="1453" y="99"/>
                    <a:pt x="1203" y="123"/>
                  </a:cubicBezTo>
                  <a:cubicBezTo>
                    <a:pt x="1167" y="159"/>
                    <a:pt x="1144" y="194"/>
                    <a:pt x="1155" y="242"/>
                  </a:cubicBezTo>
                  <a:cubicBezTo>
                    <a:pt x="1155" y="254"/>
                    <a:pt x="1108" y="290"/>
                    <a:pt x="1108" y="290"/>
                  </a:cubicBezTo>
                  <a:lnTo>
                    <a:pt x="1120" y="230"/>
                  </a:lnTo>
                  <a:cubicBezTo>
                    <a:pt x="1120" y="183"/>
                    <a:pt x="1108" y="135"/>
                    <a:pt x="1060" y="123"/>
                  </a:cubicBezTo>
                  <a:cubicBezTo>
                    <a:pt x="739" y="135"/>
                    <a:pt x="393" y="135"/>
                    <a:pt x="60" y="159"/>
                  </a:cubicBezTo>
                  <a:cubicBezTo>
                    <a:pt x="1" y="302"/>
                    <a:pt x="155" y="349"/>
                    <a:pt x="215" y="433"/>
                  </a:cubicBezTo>
                  <a:cubicBezTo>
                    <a:pt x="262" y="480"/>
                    <a:pt x="310" y="528"/>
                    <a:pt x="346" y="552"/>
                  </a:cubicBezTo>
                  <a:cubicBezTo>
                    <a:pt x="763" y="540"/>
                    <a:pt x="1191" y="540"/>
                    <a:pt x="1632" y="540"/>
                  </a:cubicBezTo>
                  <a:cubicBezTo>
                    <a:pt x="1846" y="433"/>
                    <a:pt x="2132" y="552"/>
                    <a:pt x="2358" y="409"/>
                  </a:cubicBezTo>
                  <a:cubicBezTo>
                    <a:pt x="2429" y="302"/>
                    <a:pt x="2227" y="230"/>
                    <a:pt x="2346" y="123"/>
                  </a:cubicBezTo>
                  <a:cubicBezTo>
                    <a:pt x="2289" y="24"/>
                    <a:pt x="2216" y="0"/>
                    <a:pt x="2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5"/>
            <p:cNvSpPr/>
            <p:nvPr/>
          </p:nvSpPr>
          <p:spPr>
            <a:xfrm>
              <a:off x="5408700" y="2067350"/>
              <a:ext cx="55975" cy="10675"/>
            </a:xfrm>
            <a:custGeom>
              <a:avLst/>
              <a:gdLst/>
              <a:ahLst/>
              <a:cxnLst/>
              <a:rect l="l" t="t" r="r" b="b"/>
              <a:pathLst>
                <a:path w="2239" h="427" extrusionOk="0">
                  <a:moveTo>
                    <a:pt x="2084" y="0"/>
                  </a:moveTo>
                  <a:cubicBezTo>
                    <a:pt x="1465" y="24"/>
                    <a:pt x="834" y="36"/>
                    <a:pt x="215" y="36"/>
                  </a:cubicBezTo>
                  <a:cubicBezTo>
                    <a:pt x="120" y="96"/>
                    <a:pt x="0" y="143"/>
                    <a:pt x="84" y="286"/>
                  </a:cubicBezTo>
                  <a:cubicBezTo>
                    <a:pt x="357" y="391"/>
                    <a:pt x="632" y="426"/>
                    <a:pt x="908" y="426"/>
                  </a:cubicBezTo>
                  <a:cubicBezTo>
                    <a:pt x="1352" y="426"/>
                    <a:pt x="1798" y="335"/>
                    <a:pt x="2239" y="298"/>
                  </a:cubicBezTo>
                  <a:cubicBezTo>
                    <a:pt x="2120" y="239"/>
                    <a:pt x="2084" y="119"/>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5"/>
            <p:cNvSpPr/>
            <p:nvPr/>
          </p:nvSpPr>
          <p:spPr>
            <a:xfrm>
              <a:off x="5273350" y="2042625"/>
              <a:ext cx="38625" cy="14000"/>
            </a:xfrm>
            <a:custGeom>
              <a:avLst/>
              <a:gdLst/>
              <a:ahLst/>
              <a:cxnLst/>
              <a:rect l="l" t="t" r="r" b="b"/>
              <a:pathLst>
                <a:path w="1545" h="560" extrusionOk="0">
                  <a:moveTo>
                    <a:pt x="207" y="0"/>
                  </a:moveTo>
                  <a:cubicBezTo>
                    <a:pt x="116" y="0"/>
                    <a:pt x="45" y="49"/>
                    <a:pt x="21" y="216"/>
                  </a:cubicBezTo>
                  <a:cubicBezTo>
                    <a:pt x="0" y="362"/>
                    <a:pt x="66" y="391"/>
                    <a:pt x="164" y="391"/>
                  </a:cubicBezTo>
                  <a:cubicBezTo>
                    <a:pt x="230" y="391"/>
                    <a:pt x="310" y="378"/>
                    <a:pt x="388" y="378"/>
                  </a:cubicBezTo>
                  <a:cubicBezTo>
                    <a:pt x="458" y="378"/>
                    <a:pt x="527" y="389"/>
                    <a:pt x="581" y="430"/>
                  </a:cubicBezTo>
                  <a:cubicBezTo>
                    <a:pt x="692" y="500"/>
                    <a:pt x="850" y="559"/>
                    <a:pt x="1014" y="559"/>
                  </a:cubicBezTo>
                  <a:cubicBezTo>
                    <a:pt x="1181" y="559"/>
                    <a:pt x="1353" y="497"/>
                    <a:pt x="1485" y="323"/>
                  </a:cubicBezTo>
                  <a:cubicBezTo>
                    <a:pt x="1545" y="251"/>
                    <a:pt x="1545" y="192"/>
                    <a:pt x="1485" y="144"/>
                  </a:cubicBezTo>
                  <a:cubicBezTo>
                    <a:pt x="1368" y="80"/>
                    <a:pt x="1246" y="62"/>
                    <a:pt x="1122" y="62"/>
                  </a:cubicBezTo>
                  <a:cubicBezTo>
                    <a:pt x="968" y="62"/>
                    <a:pt x="810" y="90"/>
                    <a:pt x="652" y="96"/>
                  </a:cubicBezTo>
                  <a:cubicBezTo>
                    <a:pt x="644" y="97"/>
                    <a:pt x="636" y="98"/>
                    <a:pt x="628" y="98"/>
                  </a:cubicBezTo>
                  <a:cubicBezTo>
                    <a:pt x="501" y="98"/>
                    <a:pt x="335"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5"/>
            <p:cNvSpPr/>
            <p:nvPr/>
          </p:nvSpPr>
          <p:spPr>
            <a:xfrm>
              <a:off x="5564075" y="2085475"/>
              <a:ext cx="45275" cy="6600"/>
            </a:xfrm>
            <a:custGeom>
              <a:avLst/>
              <a:gdLst/>
              <a:ahLst/>
              <a:cxnLst/>
              <a:rect l="l" t="t" r="r" b="b"/>
              <a:pathLst>
                <a:path w="1811" h="264" extrusionOk="0">
                  <a:moveTo>
                    <a:pt x="705" y="0"/>
                  </a:moveTo>
                  <a:cubicBezTo>
                    <a:pt x="467" y="0"/>
                    <a:pt x="231" y="22"/>
                    <a:pt x="1" y="109"/>
                  </a:cubicBezTo>
                  <a:cubicBezTo>
                    <a:pt x="71" y="200"/>
                    <a:pt x="158" y="216"/>
                    <a:pt x="249" y="216"/>
                  </a:cubicBezTo>
                  <a:cubicBezTo>
                    <a:pt x="298" y="216"/>
                    <a:pt x="347" y="212"/>
                    <a:pt x="396" y="212"/>
                  </a:cubicBezTo>
                  <a:cubicBezTo>
                    <a:pt x="458" y="212"/>
                    <a:pt x="518" y="219"/>
                    <a:pt x="572" y="252"/>
                  </a:cubicBezTo>
                  <a:cubicBezTo>
                    <a:pt x="965" y="264"/>
                    <a:pt x="1370" y="264"/>
                    <a:pt x="1751" y="264"/>
                  </a:cubicBezTo>
                  <a:cubicBezTo>
                    <a:pt x="1810" y="216"/>
                    <a:pt x="1810" y="168"/>
                    <a:pt x="1751" y="145"/>
                  </a:cubicBezTo>
                  <a:cubicBezTo>
                    <a:pt x="1644" y="145"/>
                    <a:pt x="1548" y="133"/>
                    <a:pt x="1465" y="26"/>
                  </a:cubicBezTo>
                  <a:cubicBezTo>
                    <a:pt x="1213" y="26"/>
                    <a:pt x="958" y="0"/>
                    <a:pt x="7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5"/>
            <p:cNvSpPr/>
            <p:nvPr/>
          </p:nvSpPr>
          <p:spPr>
            <a:xfrm>
              <a:off x="5319100" y="2063650"/>
              <a:ext cx="21175" cy="11400"/>
            </a:xfrm>
            <a:custGeom>
              <a:avLst/>
              <a:gdLst/>
              <a:ahLst/>
              <a:cxnLst/>
              <a:rect l="l" t="t" r="r" b="b"/>
              <a:pathLst>
                <a:path w="847" h="456" extrusionOk="0">
                  <a:moveTo>
                    <a:pt x="289" y="0"/>
                  </a:moveTo>
                  <a:cubicBezTo>
                    <a:pt x="257" y="0"/>
                    <a:pt x="225" y="2"/>
                    <a:pt x="191" y="6"/>
                  </a:cubicBezTo>
                  <a:cubicBezTo>
                    <a:pt x="108" y="17"/>
                    <a:pt x="1" y="29"/>
                    <a:pt x="1" y="172"/>
                  </a:cubicBezTo>
                  <a:cubicBezTo>
                    <a:pt x="1" y="267"/>
                    <a:pt x="48" y="363"/>
                    <a:pt x="132" y="387"/>
                  </a:cubicBezTo>
                  <a:cubicBezTo>
                    <a:pt x="245" y="426"/>
                    <a:pt x="356" y="455"/>
                    <a:pt x="464" y="455"/>
                  </a:cubicBezTo>
                  <a:cubicBezTo>
                    <a:pt x="583" y="455"/>
                    <a:pt x="698" y="420"/>
                    <a:pt x="810" y="327"/>
                  </a:cubicBezTo>
                  <a:cubicBezTo>
                    <a:pt x="846" y="267"/>
                    <a:pt x="834" y="208"/>
                    <a:pt x="798" y="148"/>
                  </a:cubicBezTo>
                  <a:cubicBezTo>
                    <a:pt x="636" y="57"/>
                    <a:pt x="474"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5"/>
            <p:cNvSpPr/>
            <p:nvPr/>
          </p:nvSpPr>
          <p:spPr>
            <a:xfrm>
              <a:off x="5289350" y="2081050"/>
              <a:ext cx="28300" cy="15975"/>
            </a:xfrm>
            <a:custGeom>
              <a:avLst/>
              <a:gdLst/>
              <a:ahLst/>
              <a:cxnLst/>
              <a:rect l="l" t="t" r="r" b="b"/>
              <a:pathLst>
                <a:path w="1132" h="639" extrusionOk="0">
                  <a:moveTo>
                    <a:pt x="512" y="226"/>
                  </a:moveTo>
                  <a:lnTo>
                    <a:pt x="512" y="226"/>
                  </a:lnTo>
                  <a:cubicBezTo>
                    <a:pt x="577" y="247"/>
                    <a:pt x="641" y="258"/>
                    <a:pt x="707" y="264"/>
                  </a:cubicBezTo>
                  <a:lnTo>
                    <a:pt x="707" y="264"/>
                  </a:lnTo>
                  <a:cubicBezTo>
                    <a:pt x="692" y="264"/>
                    <a:pt x="677" y="265"/>
                    <a:pt x="662" y="265"/>
                  </a:cubicBezTo>
                  <a:cubicBezTo>
                    <a:pt x="607" y="265"/>
                    <a:pt x="556" y="258"/>
                    <a:pt x="512" y="226"/>
                  </a:cubicBezTo>
                  <a:close/>
                  <a:moveTo>
                    <a:pt x="131" y="0"/>
                  </a:moveTo>
                  <a:cubicBezTo>
                    <a:pt x="36" y="83"/>
                    <a:pt x="0" y="203"/>
                    <a:pt x="12" y="322"/>
                  </a:cubicBezTo>
                  <a:cubicBezTo>
                    <a:pt x="60" y="488"/>
                    <a:pt x="179" y="572"/>
                    <a:pt x="345" y="619"/>
                  </a:cubicBezTo>
                  <a:cubicBezTo>
                    <a:pt x="408" y="633"/>
                    <a:pt x="475" y="639"/>
                    <a:pt x="544" y="639"/>
                  </a:cubicBezTo>
                  <a:cubicBezTo>
                    <a:pt x="592" y="639"/>
                    <a:pt x="641" y="636"/>
                    <a:pt x="691" y="631"/>
                  </a:cubicBezTo>
                  <a:cubicBezTo>
                    <a:pt x="810" y="595"/>
                    <a:pt x="905" y="560"/>
                    <a:pt x="988" y="464"/>
                  </a:cubicBezTo>
                  <a:lnTo>
                    <a:pt x="988" y="333"/>
                  </a:lnTo>
                  <a:cubicBezTo>
                    <a:pt x="945" y="290"/>
                    <a:pt x="896" y="272"/>
                    <a:pt x="845" y="265"/>
                  </a:cubicBezTo>
                  <a:lnTo>
                    <a:pt x="845" y="265"/>
                  </a:lnTo>
                  <a:cubicBezTo>
                    <a:pt x="929" y="260"/>
                    <a:pt x="1016" y="247"/>
                    <a:pt x="1107" y="226"/>
                  </a:cubicBezTo>
                  <a:lnTo>
                    <a:pt x="1131" y="167"/>
                  </a:lnTo>
                  <a:cubicBezTo>
                    <a:pt x="822" y="24"/>
                    <a:pt x="464" y="95"/>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5"/>
            <p:cNvSpPr/>
            <p:nvPr/>
          </p:nvSpPr>
          <p:spPr>
            <a:xfrm>
              <a:off x="5528950" y="2087975"/>
              <a:ext cx="49450" cy="9550"/>
            </a:xfrm>
            <a:custGeom>
              <a:avLst/>
              <a:gdLst/>
              <a:ahLst/>
              <a:cxnLst/>
              <a:rect l="l" t="t" r="r" b="b"/>
              <a:pathLst>
                <a:path w="1978" h="382" extrusionOk="0">
                  <a:moveTo>
                    <a:pt x="264" y="0"/>
                  </a:moveTo>
                  <a:cubicBezTo>
                    <a:pt x="146" y="0"/>
                    <a:pt x="40" y="31"/>
                    <a:pt x="1" y="211"/>
                  </a:cubicBezTo>
                  <a:cubicBezTo>
                    <a:pt x="344" y="280"/>
                    <a:pt x="680" y="381"/>
                    <a:pt x="1027" y="381"/>
                  </a:cubicBezTo>
                  <a:cubicBezTo>
                    <a:pt x="1101" y="381"/>
                    <a:pt x="1176" y="377"/>
                    <a:pt x="1251" y="366"/>
                  </a:cubicBezTo>
                  <a:cubicBezTo>
                    <a:pt x="1382" y="354"/>
                    <a:pt x="1489" y="283"/>
                    <a:pt x="1596" y="211"/>
                  </a:cubicBezTo>
                  <a:cubicBezTo>
                    <a:pt x="1715" y="187"/>
                    <a:pt x="1846" y="176"/>
                    <a:pt x="1977" y="164"/>
                  </a:cubicBezTo>
                  <a:cubicBezTo>
                    <a:pt x="1895" y="69"/>
                    <a:pt x="1792" y="58"/>
                    <a:pt x="1685" y="58"/>
                  </a:cubicBezTo>
                  <a:cubicBezTo>
                    <a:pt x="1654" y="58"/>
                    <a:pt x="1623" y="59"/>
                    <a:pt x="1592" y="59"/>
                  </a:cubicBezTo>
                  <a:cubicBezTo>
                    <a:pt x="1528" y="59"/>
                    <a:pt x="1465" y="55"/>
                    <a:pt x="1406" y="33"/>
                  </a:cubicBezTo>
                  <a:cubicBezTo>
                    <a:pt x="1170" y="15"/>
                    <a:pt x="935" y="4"/>
                    <a:pt x="704" y="4"/>
                  </a:cubicBezTo>
                  <a:cubicBezTo>
                    <a:pt x="620" y="4"/>
                    <a:pt x="536" y="6"/>
                    <a:pt x="453" y="9"/>
                  </a:cubicBezTo>
                  <a:cubicBezTo>
                    <a:pt x="392" y="9"/>
                    <a:pt x="326"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5"/>
            <p:cNvSpPr/>
            <p:nvPr/>
          </p:nvSpPr>
          <p:spPr>
            <a:xfrm>
              <a:off x="5270000" y="2073825"/>
              <a:ext cx="22650" cy="16850"/>
            </a:xfrm>
            <a:custGeom>
              <a:avLst/>
              <a:gdLst/>
              <a:ahLst/>
              <a:cxnLst/>
              <a:rect l="l" t="t" r="r" b="b"/>
              <a:pathLst>
                <a:path w="906" h="674" extrusionOk="0">
                  <a:moveTo>
                    <a:pt x="140" y="1"/>
                  </a:moveTo>
                  <a:cubicBezTo>
                    <a:pt x="71" y="1"/>
                    <a:pt x="35" y="67"/>
                    <a:pt x="0" y="146"/>
                  </a:cubicBezTo>
                  <a:cubicBezTo>
                    <a:pt x="0" y="182"/>
                    <a:pt x="12" y="218"/>
                    <a:pt x="12" y="253"/>
                  </a:cubicBezTo>
                  <a:cubicBezTo>
                    <a:pt x="48" y="325"/>
                    <a:pt x="95" y="384"/>
                    <a:pt x="131" y="432"/>
                  </a:cubicBezTo>
                  <a:cubicBezTo>
                    <a:pt x="297" y="537"/>
                    <a:pt x="463" y="673"/>
                    <a:pt x="661" y="673"/>
                  </a:cubicBezTo>
                  <a:cubicBezTo>
                    <a:pt x="734" y="673"/>
                    <a:pt x="810" y="655"/>
                    <a:pt x="893" y="611"/>
                  </a:cubicBezTo>
                  <a:cubicBezTo>
                    <a:pt x="905" y="492"/>
                    <a:pt x="905" y="384"/>
                    <a:pt x="905" y="277"/>
                  </a:cubicBezTo>
                  <a:cubicBezTo>
                    <a:pt x="703" y="122"/>
                    <a:pt x="476" y="27"/>
                    <a:pt x="226" y="27"/>
                  </a:cubicBezTo>
                  <a:cubicBezTo>
                    <a:pt x="192" y="9"/>
                    <a:pt x="164"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5"/>
            <p:cNvSpPr/>
            <p:nvPr/>
          </p:nvSpPr>
          <p:spPr>
            <a:xfrm>
              <a:off x="5253025" y="2055750"/>
              <a:ext cx="22650" cy="22925"/>
            </a:xfrm>
            <a:custGeom>
              <a:avLst/>
              <a:gdLst/>
              <a:ahLst/>
              <a:cxnLst/>
              <a:rect l="l" t="t" r="r" b="b"/>
              <a:pathLst>
                <a:path w="906" h="917" extrusionOk="0">
                  <a:moveTo>
                    <a:pt x="12" y="0"/>
                  </a:moveTo>
                  <a:cubicBezTo>
                    <a:pt x="12" y="83"/>
                    <a:pt x="1" y="143"/>
                    <a:pt x="1" y="202"/>
                  </a:cubicBezTo>
                  <a:cubicBezTo>
                    <a:pt x="24" y="643"/>
                    <a:pt x="274" y="869"/>
                    <a:pt x="715" y="917"/>
                  </a:cubicBezTo>
                  <a:cubicBezTo>
                    <a:pt x="774" y="857"/>
                    <a:pt x="846" y="798"/>
                    <a:pt x="905" y="738"/>
                  </a:cubicBezTo>
                  <a:cubicBezTo>
                    <a:pt x="560" y="548"/>
                    <a:pt x="429" y="107"/>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5"/>
            <p:cNvSpPr/>
            <p:nvPr/>
          </p:nvSpPr>
          <p:spPr>
            <a:xfrm>
              <a:off x="5528650" y="2092350"/>
              <a:ext cx="33075" cy="7700"/>
            </a:xfrm>
            <a:custGeom>
              <a:avLst/>
              <a:gdLst/>
              <a:ahLst/>
              <a:cxnLst/>
              <a:rect l="l" t="t" r="r" b="b"/>
              <a:pathLst>
                <a:path w="1323" h="308" extrusionOk="0">
                  <a:moveTo>
                    <a:pt x="1322" y="1"/>
                  </a:moveTo>
                  <a:lnTo>
                    <a:pt x="1322" y="1"/>
                  </a:lnTo>
                  <a:cubicBezTo>
                    <a:pt x="894" y="12"/>
                    <a:pt x="441" y="12"/>
                    <a:pt x="13" y="12"/>
                  </a:cubicBezTo>
                  <a:cubicBezTo>
                    <a:pt x="1" y="60"/>
                    <a:pt x="1" y="96"/>
                    <a:pt x="1" y="108"/>
                  </a:cubicBezTo>
                  <a:cubicBezTo>
                    <a:pt x="144" y="120"/>
                    <a:pt x="310" y="143"/>
                    <a:pt x="465" y="167"/>
                  </a:cubicBezTo>
                  <a:cubicBezTo>
                    <a:pt x="626" y="223"/>
                    <a:pt x="796" y="307"/>
                    <a:pt x="951" y="307"/>
                  </a:cubicBezTo>
                  <a:cubicBezTo>
                    <a:pt x="1095" y="307"/>
                    <a:pt x="1225" y="235"/>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5"/>
            <p:cNvSpPr/>
            <p:nvPr/>
          </p:nvSpPr>
          <p:spPr>
            <a:xfrm>
              <a:off x="5400375" y="2068250"/>
              <a:ext cx="13700" cy="9850"/>
            </a:xfrm>
            <a:custGeom>
              <a:avLst/>
              <a:gdLst/>
              <a:ahLst/>
              <a:cxnLst/>
              <a:rect l="l" t="t" r="r" b="b"/>
              <a:pathLst>
                <a:path w="548" h="394" extrusionOk="0">
                  <a:moveTo>
                    <a:pt x="0" y="0"/>
                  </a:moveTo>
                  <a:lnTo>
                    <a:pt x="0" y="393"/>
                  </a:lnTo>
                  <a:cubicBezTo>
                    <a:pt x="131" y="357"/>
                    <a:pt x="274" y="310"/>
                    <a:pt x="405" y="262"/>
                  </a:cubicBezTo>
                  <a:cubicBezTo>
                    <a:pt x="453" y="179"/>
                    <a:pt x="500" y="107"/>
                    <a:pt x="548" y="12"/>
                  </a:cubicBezTo>
                  <a:cubicBezTo>
                    <a:pt x="369" y="0"/>
                    <a:pt x="17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5"/>
            <p:cNvSpPr/>
            <p:nvPr/>
          </p:nvSpPr>
          <p:spPr>
            <a:xfrm>
              <a:off x="5664100" y="2082250"/>
              <a:ext cx="27100" cy="3750"/>
            </a:xfrm>
            <a:custGeom>
              <a:avLst/>
              <a:gdLst/>
              <a:ahLst/>
              <a:cxnLst/>
              <a:rect l="l" t="t" r="r" b="b"/>
              <a:pathLst>
                <a:path w="1084" h="150" extrusionOk="0">
                  <a:moveTo>
                    <a:pt x="493" y="0"/>
                  </a:moveTo>
                  <a:cubicBezTo>
                    <a:pt x="331" y="0"/>
                    <a:pt x="167" y="32"/>
                    <a:pt x="0" y="107"/>
                  </a:cubicBezTo>
                  <a:cubicBezTo>
                    <a:pt x="201" y="134"/>
                    <a:pt x="405" y="149"/>
                    <a:pt x="609" y="149"/>
                  </a:cubicBezTo>
                  <a:cubicBezTo>
                    <a:pt x="768" y="149"/>
                    <a:pt x="927" y="140"/>
                    <a:pt x="1084" y="119"/>
                  </a:cubicBezTo>
                  <a:cubicBezTo>
                    <a:pt x="887" y="47"/>
                    <a:pt x="691" y="0"/>
                    <a:pt x="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5"/>
            <p:cNvSpPr/>
            <p:nvPr/>
          </p:nvSpPr>
          <p:spPr>
            <a:xfrm>
              <a:off x="5692950" y="2082125"/>
              <a:ext cx="26525" cy="3100"/>
            </a:xfrm>
            <a:custGeom>
              <a:avLst/>
              <a:gdLst/>
              <a:ahLst/>
              <a:cxnLst/>
              <a:rect l="l" t="t" r="r" b="b"/>
              <a:pathLst>
                <a:path w="1061" h="124" extrusionOk="0">
                  <a:moveTo>
                    <a:pt x="689" y="1"/>
                  </a:moveTo>
                  <a:cubicBezTo>
                    <a:pt x="456" y="1"/>
                    <a:pt x="223" y="17"/>
                    <a:pt x="1" y="112"/>
                  </a:cubicBezTo>
                  <a:cubicBezTo>
                    <a:pt x="358" y="124"/>
                    <a:pt x="715" y="124"/>
                    <a:pt x="1061" y="124"/>
                  </a:cubicBezTo>
                  <a:cubicBezTo>
                    <a:pt x="1049" y="88"/>
                    <a:pt x="1049" y="52"/>
                    <a:pt x="1037" y="5"/>
                  </a:cubicBezTo>
                  <a:cubicBezTo>
                    <a:pt x="922" y="5"/>
                    <a:pt x="805" y="1"/>
                    <a:pt x="6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5"/>
            <p:cNvSpPr/>
            <p:nvPr/>
          </p:nvSpPr>
          <p:spPr>
            <a:xfrm>
              <a:off x="5338750" y="2065350"/>
              <a:ext cx="10450" cy="9475"/>
            </a:xfrm>
            <a:custGeom>
              <a:avLst/>
              <a:gdLst/>
              <a:ahLst/>
              <a:cxnLst/>
              <a:rect l="l" t="t" r="r" b="b"/>
              <a:pathLst>
                <a:path w="418" h="379" extrusionOk="0">
                  <a:moveTo>
                    <a:pt x="168" y="0"/>
                  </a:moveTo>
                  <a:cubicBezTo>
                    <a:pt x="115" y="0"/>
                    <a:pt x="59" y="27"/>
                    <a:pt x="1" y="104"/>
                  </a:cubicBezTo>
                  <a:cubicBezTo>
                    <a:pt x="24" y="140"/>
                    <a:pt x="24" y="199"/>
                    <a:pt x="24" y="259"/>
                  </a:cubicBezTo>
                  <a:cubicBezTo>
                    <a:pt x="60" y="295"/>
                    <a:pt x="108" y="342"/>
                    <a:pt x="155" y="378"/>
                  </a:cubicBezTo>
                  <a:cubicBezTo>
                    <a:pt x="334" y="378"/>
                    <a:pt x="417" y="295"/>
                    <a:pt x="417" y="116"/>
                  </a:cubicBezTo>
                  <a:cubicBezTo>
                    <a:pt x="336" y="72"/>
                    <a:pt x="255"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5"/>
            <p:cNvSpPr/>
            <p:nvPr/>
          </p:nvSpPr>
          <p:spPr>
            <a:xfrm>
              <a:off x="5561400" y="2068050"/>
              <a:ext cx="11625" cy="6575"/>
            </a:xfrm>
            <a:custGeom>
              <a:avLst/>
              <a:gdLst/>
              <a:ahLst/>
              <a:cxnLst/>
              <a:rect l="l" t="t" r="r" b="b"/>
              <a:pathLst>
                <a:path w="465" h="263" extrusionOk="0">
                  <a:moveTo>
                    <a:pt x="268" y="0"/>
                  </a:moveTo>
                  <a:cubicBezTo>
                    <a:pt x="166" y="0"/>
                    <a:pt x="74" y="29"/>
                    <a:pt x="0" y="139"/>
                  </a:cubicBezTo>
                  <a:cubicBezTo>
                    <a:pt x="86" y="220"/>
                    <a:pt x="166" y="262"/>
                    <a:pt x="236" y="262"/>
                  </a:cubicBezTo>
                  <a:cubicBezTo>
                    <a:pt x="331" y="262"/>
                    <a:pt x="410" y="185"/>
                    <a:pt x="465" y="20"/>
                  </a:cubicBezTo>
                  <a:cubicBezTo>
                    <a:pt x="397" y="11"/>
                    <a:pt x="330"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5"/>
            <p:cNvSpPr/>
            <p:nvPr/>
          </p:nvSpPr>
          <p:spPr>
            <a:xfrm>
              <a:off x="5247675" y="2028600"/>
              <a:ext cx="8650" cy="6925"/>
            </a:xfrm>
            <a:custGeom>
              <a:avLst/>
              <a:gdLst/>
              <a:ahLst/>
              <a:cxnLst/>
              <a:rect l="l" t="t" r="r" b="b"/>
              <a:pathLst>
                <a:path w="346" h="277" extrusionOk="0">
                  <a:moveTo>
                    <a:pt x="114" y="0"/>
                  </a:moveTo>
                  <a:cubicBezTo>
                    <a:pt x="101" y="0"/>
                    <a:pt x="86" y="1"/>
                    <a:pt x="72" y="3"/>
                  </a:cubicBezTo>
                  <a:cubicBezTo>
                    <a:pt x="0" y="38"/>
                    <a:pt x="0" y="62"/>
                    <a:pt x="48" y="122"/>
                  </a:cubicBezTo>
                  <a:cubicBezTo>
                    <a:pt x="60" y="169"/>
                    <a:pt x="60" y="229"/>
                    <a:pt x="72" y="276"/>
                  </a:cubicBezTo>
                  <a:cubicBezTo>
                    <a:pt x="167" y="229"/>
                    <a:pt x="250" y="181"/>
                    <a:pt x="345" y="122"/>
                  </a:cubicBezTo>
                  <a:cubicBezTo>
                    <a:pt x="293" y="38"/>
                    <a:pt x="214"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5"/>
            <p:cNvSpPr/>
            <p:nvPr/>
          </p:nvSpPr>
          <p:spPr>
            <a:xfrm>
              <a:off x="5256300" y="2031625"/>
              <a:ext cx="10750" cy="3675"/>
            </a:xfrm>
            <a:custGeom>
              <a:avLst/>
              <a:gdLst/>
              <a:ahLst/>
              <a:cxnLst/>
              <a:rect l="l" t="t" r="r" b="b"/>
              <a:pathLst>
                <a:path w="430" h="147" extrusionOk="0">
                  <a:moveTo>
                    <a:pt x="0" y="1"/>
                  </a:moveTo>
                  <a:cubicBezTo>
                    <a:pt x="72" y="102"/>
                    <a:pt x="143" y="147"/>
                    <a:pt x="215" y="147"/>
                  </a:cubicBezTo>
                  <a:cubicBezTo>
                    <a:pt x="286" y="147"/>
                    <a:pt x="358" y="102"/>
                    <a:pt x="429" y="24"/>
                  </a:cubicBezTo>
                  <a:cubicBezTo>
                    <a:pt x="286" y="24"/>
                    <a:pt x="143"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5"/>
            <p:cNvSpPr/>
            <p:nvPr/>
          </p:nvSpPr>
          <p:spPr>
            <a:xfrm>
              <a:off x="5372100" y="2067950"/>
              <a:ext cx="6275" cy="5700"/>
            </a:xfrm>
            <a:custGeom>
              <a:avLst/>
              <a:gdLst/>
              <a:ahLst/>
              <a:cxnLst/>
              <a:rect l="l" t="t" r="r" b="b"/>
              <a:pathLst>
                <a:path w="251" h="228" extrusionOk="0">
                  <a:moveTo>
                    <a:pt x="131" y="0"/>
                  </a:moveTo>
                  <a:cubicBezTo>
                    <a:pt x="119" y="72"/>
                    <a:pt x="0" y="191"/>
                    <a:pt x="95" y="215"/>
                  </a:cubicBezTo>
                  <a:cubicBezTo>
                    <a:pt x="119" y="224"/>
                    <a:pt x="139" y="228"/>
                    <a:pt x="155" y="228"/>
                  </a:cubicBezTo>
                  <a:cubicBezTo>
                    <a:pt x="247" y="228"/>
                    <a:pt x="240" y="103"/>
                    <a:pt x="250" y="12"/>
                  </a:cubicBezTo>
                  <a:cubicBezTo>
                    <a:pt x="202" y="0"/>
                    <a:pt x="155"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5"/>
            <p:cNvSpPr/>
            <p:nvPr/>
          </p:nvSpPr>
          <p:spPr>
            <a:xfrm>
              <a:off x="5367625" y="2043250"/>
              <a:ext cx="3900" cy="7650"/>
            </a:xfrm>
            <a:custGeom>
              <a:avLst/>
              <a:gdLst/>
              <a:ahLst/>
              <a:cxnLst/>
              <a:rect l="l" t="t" r="r" b="b"/>
              <a:pathLst>
                <a:path w="156" h="306" extrusionOk="0">
                  <a:moveTo>
                    <a:pt x="0" y="0"/>
                  </a:moveTo>
                  <a:lnTo>
                    <a:pt x="0" y="262"/>
                  </a:lnTo>
                  <a:cubicBezTo>
                    <a:pt x="30" y="292"/>
                    <a:pt x="58" y="305"/>
                    <a:pt x="80" y="305"/>
                  </a:cubicBezTo>
                  <a:cubicBezTo>
                    <a:pt x="111" y="305"/>
                    <a:pt x="131" y="280"/>
                    <a:pt x="131" y="238"/>
                  </a:cubicBezTo>
                  <a:cubicBezTo>
                    <a:pt x="155" y="131"/>
                    <a:pt x="143"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5"/>
            <p:cNvSpPr/>
            <p:nvPr/>
          </p:nvSpPr>
          <p:spPr>
            <a:xfrm>
              <a:off x="5310175" y="2044925"/>
              <a:ext cx="7475" cy="5775"/>
            </a:xfrm>
            <a:custGeom>
              <a:avLst/>
              <a:gdLst/>
              <a:ahLst/>
              <a:cxnLst/>
              <a:rect l="l" t="t" r="r" b="b"/>
              <a:pathLst>
                <a:path w="299" h="231" extrusionOk="0">
                  <a:moveTo>
                    <a:pt x="129" y="0"/>
                  </a:moveTo>
                  <a:cubicBezTo>
                    <a:pt x="95" y="0"/>
                    <a:pt x="53" y="16"/>
                    <a:pt x="1" y="52"/>
                  </a:cubicBezTo>
                  <a:cubicBezTo>
                    <a:pt x="1" y="112"/>
                    <a:pt x="12" y="171"/>
                    <a:pt x="12" y="231"/>
                  </a:cubicBezTo>
                  <a:cubicBezTo>
                    <a:pt x="30" y="225"/>
                    <a:pt x="45" y="222"/>
                    <a:pt x="60" y="222"/>
                  </a:cubicBezTo>
                  <a:cubicBezTo>
                    <a:pt x="75" y="222"/>
                    <a:pt x="90" y="225"/>
                    <a:pt x="108" y="231"/>
                  </a:cubicBezTo>
                  <a:cubicBezTo>
                    <a:pt x="179" y="219"/>
                    <a:pt x="239" y="219"/>
                    <a:pt x="298" y="207"/>
                  </a:cubicBezTo>
                  <a:cubicBezTo>
                    <a:pt x="255" y="104"/>
                    <a:pt x="218" y="0"/>
                    <a:pt x="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5"/>
            <p:cNvSpPr/>
            <p:nvPr/>
          </p:nvSpPr>
          <p:spPr>
            <a:xfrm>
              <a:off x="5353325" y="2073600"/>
              <a:ext cx="3900" cy="4675"/>
            </a:xfrm>
            <a:custGeom>
              <a:avLst/>
              <a:gdLst/>
              <a:ahLst/>
              <a:cxnLst/>
              <a:rect l="l" t="t" r="r" b="b"/>
              <a:pathLst>
                <a:path w="156" h="187" extrusionOk="0">
                  <a:moveTo>
                    <a:pt x="72" y="0"/>
                  </a:moveTo>
                  <a:cubicBezTo>
                    <a:pt x="1" y="0"/>
                    <a:pt x="13" y="108"/>
                    <a:pt x="13" y="167"/>
                  </a:cubicBezTo>
                  <a:cubicBezTo>
                    <a:pt x="34" y="181"/>
                    <a:pt x="59" y="187"/>
                    <a:pt x="83" y="187"/>
                  </a:cubicBezTo>
                  <a:cubicBezTo>
                    <a:pt x="100" y="187"/>
                    <a:pt x="117" y="184"/>
                    <a:pt x="132" y="179"/>
                  </a:cubicBezTo>
                  <a:cubicBezTo>
                    <a:pt x="132" y="108"/>
                    <a:pt x="156"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5"/>
            <p:cNvSpPr/>
            <p:nvPr/>
          </p:nvSpPr>
          <p:spPr>
            <a:xfrm>
              <a:off x="5454250" y="2096525"/>
              <a:ext cx="3000" cy="1200"/>
            </a:xfrm>
            <a:custGeom>
              <a:avLst/>
              <a:gdLst/>
              <a:ahLst/>
              <a:cxnLst/>
              <a:rect l="l" t="t" r="r" b="b"/>
              <a:pathLst>
                <a:path w="120" h="48" extrusionOk="0">
                  <a:moveTo>
                    <a:pt x="0" y="0"/>
                  </a:moveTo>
                  <a:cubicBezTo>
                    <a:pt x="12" y="12"/>
                    <a:pt x="24" y="48"/>
                    <a:pt x="48" y="48"/>
                  </a:cubicBezTo>
                  <a:cubicBezTo>
                    <a:pt x="72" y="48"/>
                    <a:pt x="83" y="12"/>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5"/>
            <p:cNvSpPr/>
            <p:nvPr/>
          </p:nvSpPr>
          <p:spPr>
            <a:xfrm>
              <a:off x="5550975" y="2069350"/>
              <a:ext cx="3300" cy="2325"/>
            </a:xfrm>
            <a:custGeom>
              <a:avLst/>
              <a:gdLst/>
              <a:ahLst/>
              <a:cxnLst/>
              <a:rect l="l" t="t" r="r" b="b"/>
              <a:pathLst>
                <a:path w="132" h="93" extrusionOk="0">
                  <a:moveTo>
                    <a:pt x="53" y="1"/>
                  </a:moveTo>
                  <a:cubicBezTo>
                    <a:pt x="30" y="1"/>
                    <a:pt x="13" y="28"/>
                    <a:pt x="1" y="87"/>
                  </a:cubicBezTo>
                  <a:cubicBezTo>
                    <a:pt x="15" y="91"/>
                    <a:pt x="28" y="92"/>
                    <a:pt x="40" y="92"/>
                  </a:cubicBezTo>
                  <a:cubicBezTo>
                    <a:pt x="70" y="92"/>
                    <a:pt x="98" y="84"/>
                    <a:pt x="132" y="75"/>
                  </a:cubicBezTo>
                  <a:cubicBezTo>
                    <a:pt x="102" y="28"/>
                    <a:pt x="75" y="1"/>
                    <a:pt x="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5"/>
            <p:cNvSpPr/>
            <p:nvPr/>
          </p:nvSpPr>
          <p:spPr>
            <a:xfrm>
              <a:off x="5323575" y="1995450"/>
              <a:ext cx="46450" cy="13700"/>
            </a:xfrm>
            <a:custGeom>
              <a:avLst/>
              <a:gdLst/>
              <a:ahLst/>
              <a:cxnLst/>
              <a:rect l="l" t="t" r="r" b="b"/>
              <a:pathLst>
                <a:path w="1858" h="548" extrusionOk="0">
                  <a:moveTo>
                    <a:pt x="1407" y="1"/>
                  </a:moveTo>
                  <a:cubicBezTo>
                    <a:pt x="1237" y="1"/>
                    <a:pt x="1067" y="27"/>
                    <a:pt x="893" y="138"/>
                  </a:cubicBezTo>
                  <a:cubicBezTo>
                    <a:pt x="808" y="193"/>
                    <a:pt x="709" y="225"/>
                    <a:pt x="607" y="225"/>
                  </a:cubicBezTo>
                  <a:cubicBezTo>
                    <a:pt x="468" y="225"/>
                    <a:pt x="325" y="164"/>
                    <a:pt x="215" y="19"/>
                  </a:cubicBezTo>
                  <a:cubicBezTo>
                    <a:pt x="131" y="78"/>
                    <a:pt x="48" y="90"/>
                    <a:pt x="0" y="174"/>
                  </a:cubicBezTo>
                  <a:cubicBezTo>
                    <a:pt x="0" y="305"/>
                    <a:pt x="60" y="388"/>
                    <a:pt x="191" y="436"/>
                  </a:cubicBezTo>
                  <a:cubicBezTo>
                    <a:pt x="345" y="518"/>
                    <a:pt x="498" y="548"/>
                    <a:pt x="649" y="548"/>
                  </a:cubicBezTo>
                  <a:cubicBezTo>
                    <a:pt x="1023" y="548"/>
                    <a:pt x="1390" y="366"/>
                    <a:pt x="1762" y="340"/>
                  </a:cubicBezTo>
                  <a:cubicBezTo>
                    <a:pt x="1846" y="233"/>
                    <a:pt x="1858" y="126"/>
                    <a:pt x="1774" y="19"/>
                  </a:cubicBezTo>
                  <a:cubicBezTo>
                    <a:pt x="1650" y="14"/>
                    <a:pt x="1529" y="1"/>
                    <a:pt x="1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5"/>
            <p:cNvSpPr/>
            <p:nvPr/>
          </p:nvSpPr>
          <p:spPr>
            <a:xfrm>
              <a:off x="5367025" y="1992925"/>
              <a:ext cx="29200" cy="14150"/>
            </a:xfrm>
            <a:custGeom>
              <a:avLst/>
              <a:gdLst/>
              <a:ahLst/>
              <a:cxnLst/>
              <a:rect l="l" t="t" r="r" b="b"/>
              <a:pathLst>
                <a:path w="1168" h="566" extrusionOk="0">
                  <a:moveTo>
                    <a:pt x="286" y="1"/>
                  </a:moveTo>
                  <a:lnTo>
                    <a:pt x="24" y="144"/>
                  </a:lnTo>
                  <a:cubicBezTo>
                    <a:pt x="24" y="239"/>
                    <a:pt x="1" y="346"/>
                    <a:pt x="1" y="453"/>
                  </a:cubicBezTo>
                  <a:cubicBezTo>
                    <a:pt x="38" y="452"/>
                    <a:pt x="75" y="451"/>
                    <a:pt x="112" y="451"/>
                  </a:cubicBezTo>
                  <a:cubicBezTo>
                    <a:pt x="370" y="451"/>
                    <a:pt x="618" y="488"/>
                    <a:pt x="858" y="560"/>
                  </a:cubicBezTo>
                  <a:cubicBezTo>
                    <a:pt x="875" y="564"/>
                    <a:pt x="893" y="566"/>
                    <a:pt x="910" y="566"/>
                  </a:cubicBezTo>
                  <a:cubicBezTo>
                    <a:pt x="1011" y="566"/>
                    <a:pt x="1107" y="509"/>
                    <a:pt x="1167" y="418"/>
                  </a:cubicBezTo>
                  <a:lnTo>
                    <a:pt x="1167" y="275"/>
                  </a:lnTo>
                  <a:cubicBezTo>
                    <a:pt x="870" y="168"/>
                    <a:pt x="548" y="179"/>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5"/>
            <p:cNvSpPr/>
            <p:nvPr/>
          </p:nvSpPr>
          <p:spPr>
            <a:xfrm>
              <a:off x="5250050" y="1988475"/>
              <a:ext cx="36625" cy="25325"/>
            </a:xfrm>
            <a:custGeom>
              <a:avLst/>
              <a:gdLst/>
              <a:ahLst/>
              <a:cxnLst/>
              <a:rect l="l" t="t" r="r" b="b"/>
              <a:pathLst>
                <a:path w="1465" h="1013" extrusionOk="0">
                  <a:moveTo>
                    <a:pt x="536" y="0"/>
                  </a:moveTo>
                  <a:cubicBezTo>
                    <a:pt x="334" y="143"/>
                    <a:pt x="429" y="334"/>
                    <a:pt x="393" y="512"/>
                  </a:cubicBezTo>
                  <a:cubicBezTo>
                    <a:pt x="393" y="536"/>
                    <a:pt x="358" y="560"/>
                    <a:pt x="322" y="584"/>
                  </a:cubicBezTo>
                  <a:cubicBezTo>
                    <a:pt x="298" y="536"/>
                    <a:pt x="262" y="477"/>
                    <a:pt x="239" y="417"/>
                  </a:cubicBezTo>
                  <a:cubicBezTo>
                    <a:pt x="12" y="465"/>
                    <a:pt x="0" y="631"/>
                    <a:pt x="72" y="798"/>
                  </a:cubicBezTo>
                  <a:cubicBezTo>
                    <a:pt x="114" y="883"/>
                    <a:pt x="173" y="921"/>
                    <a:pt x="247" y="921"/>
                  </a:cubicBezTo>
                  <a:cubicBezTo>
                    <a:pt x="297" y="921"/>
                    <a:pt x="354" y="903"/>
                    <a:pt x="417" y="869"/>
                  </a:cubicBezTo>
                  <a:cubicBezTo>
                    <a:pt x="500" y="838"/>
                    <a:pt x="538" y="691"/>
                    <a:pt x="616" y="691"/>
                  </a:cubicBezTo>
                  <a:cubicBezTo>
                    <a:pt x="628" y="691"/>
                    <a:pt x="641" y="695"/>
                    <a:pt x="655" y="703"/>
                  </a:cubicBezTo>
                  <a:cubicBezTo>
                    <a:pt x="715" y="738"/>
                    <a:pt x="679" y="917"/>
                    <a:pt x="691" y="1012"/>
                  </a:cubicBezTo>
                  <a:cubicBezTo>
                    <a:pt x="858" y="893"/>
                    <a:pt x="1048" y="881"/>
                    <a:pt x="1274" y="869"/>
                  </a:cubicBezTo>
                  <a:cubicBezTo>
                    <a:pt x="1346" y="798"/>
                    <a:pt x="1465" y="750"/>
                    <a:pt x="1453" y="596"/>
                  </a:cubicBezTo>
                  <a:cubicBezTo>
                    <a:pt x="1429" y="572"/>
                    <a:pt x="1405" y="560"/>
                    <a:pt x="1382" y="536"/>
                  </a:cubicBezTo>
                  <a:cubicBezTo>
                    <a:pt x="1274" y="512"/>
                    <a:pt x="1191" y="500"/>
                    <a:pt x="1096" y="465"/>
                  </a:cubicBezTo>
                  <a:cubicBezTo>
                    <a:pt x="1056" y="493"/>
                    <a:pt x="1014" y="508"/>
                    <a:pt x="972" y="508"/>
                  </a:cubicBezTo>
                  <a:cubicBezTo>
                    <a:pt x="927" y="508"/>
                    <a:pt x="883" y="490"/>
                    <a:pt x="846" y="453"/>
                  </a:cubicBezTo>
                  <a:cubicBezTo>
                    <a:pt x="560" y="441"/>
                    <a:pt x="548" y="226"/>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5"/>
            <p:cNvSpPr/>
            <p:nvPr/>
          </p:nvSpPr>
          <p:spPr>
            <a:xfrm>
              <a:off x="5381625" y="2016725"/>
              <a:ext cx="37525" cy="11350"/>
            </a:xfrm>
            <a:custGeom>
              <a:avLst/>
              <a:gdLst/>
              <a:ahLst/>
              <a:cxnLst/>
              <a:rect l="l" t="t" r="r" b="b"/>
              <a:pathLst>
                <a:path w="1501" h="454" extrusionOk="0">
                  <a:moveTo>
                    <a:pt x="567" y="1"/>
                  </a:moveTo>
                  <a:cubicBezTo>
                    <a:pt x="376" y="1"/>
                    <a:pt x="186" y="44"/>
                    <a:pt x="0" y="180"/>
                  </a:cubicBezTo>
                  <a:cubicBezTo>
                    <a:pt x="36" y="204"/>
                    <a:pt x="48" y="228"/>
                    <a:pt x="71" y="239"/>
                  </a:cubicBezTo>
                  <a:cubicBezTo>
                    <a:pt x="119" y="275"/>
                    <a:pt x="179" y="287"/>
                    <a:pt x="238" y="299"/>
                  </a:cubicBezTo>
                  <a:cubicBezTo>
                    <a:pt x="393" y="299"/>
                    <a:pt x="536" y="311"/>
                    <a:pt x="667" y="359"/>
                  </a:cubicBezTo>
                  <a:cubicBezTo>
                    <a:pt x="705" y="338"/>
                    <a:pt x="740" y="330"/>
                    <a:pt x="773" y="330"/>
                  </a:cubicBezTo>
                  <a:cubicBezTo>
                    <a:pt x="875" y="330"/>
                    <a:pt x="958" y="409"/>
                    <a:pt x="1048" y="454"/>
                  </a:cubicBezTo>
                  <a:lnTo>
                    <a:pt x="1167" y="454"/>
                  </a:lnTo>
                  <a:cubicBezTo>
                    <a:pt x="1203" y="275"/>
                    <a:pt x="1488" y="406"/>
                    <a:pt x="1500" y="120"/>
                  </a:cubicBezTo>
                  <a:cubicBezTo>
                    <a:pt x="1191" y="113"/>
                    <a:pt x="877"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5"/>
            <p:cNvSpPr/>
            <p:nvPr/>
          </p:nvSpPr>
          <p:spPr>
            <a:xfrm>
              <a:off x="5302150" y="1998175"/>
              <a:ext cx="18175" cy="11750"/>
            </a:xfrm>
            <a:custGeom>
              <a:avLst/>
              <a:gdLst/>
              <a:ahLst/>
              <a:cxnLst/>
              <a:rect l="l" t="t" r="r" b="b"/>
              <a:pathLst>
                <a:path w="727" h="470" extrusionOk="0">
                  <a:moveTo>
                    <a:pt x="475" y="1"/>
                  </a:moveTo>
                  <a:cubicBezTo>
                    <a:pt x="425" y="1"/>
                    <a:pt x="373" y="19"/>
                    <a:pt x="322" y="65"/>
                  </a:cubicBezTo>
                  <a:cubicBezTo>
                    <a:pt x="298" y="124"/>
                    <a:pt x="262" y="184"/>
                    <a:pt x="179" y="196"/>
                  </a:cubicBezTo>
                  <a:cubicBezTo>
                    <a:pt x="155" y="208"/>
                    <a:pt x="131" y="231"/>
                    <a:pt x="95" y="243"/>
                  </a:cubicBezTo>
                  <a:cubicBezTo>
                    <a:pt x="36" y="303"/>
                    <a:pt x="0" y="374"/>
                    <a:pt x="36" y="470"/>
                  </a:cubicBezTo>
                  <a:lnTo>
                    <a:pt x="607" y="470"/>
                  </a:lnTo>
                  <a:cubicBezTo>
                    <a:pt x="726" y="327"/>
                    <a:pt x="726" y="196"/>
                    <a:pt x="631" y="53"/>
                  </a:cubicBezTo>
                  <a:cubicBezTo>
                    <a:pt x="582" y="22"/>
                    <a:pt x="529" y="1"/>
                    <a:pt x="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5"/>
            <p:cNvSpPr/>
            <p:nvPr/>
          </p:nvSpPr>
          <p:spPr>
            <a:xfrm>
              <a:off x="5317325" y="1996500"/>
              <a:ext cx="10725" cy="13375"/>
            </a:xfrm>
            <a:custGeom>
              <a:avLst/>
              <a:gdLst/>
              <a:ahLst/>
              <a:cxnLst/>
              <a:rect l="l" t="t" r="r" b="b"/>
              <a:pathLst>
                <a:path w="429" h="535" extrusionOk="0">
                  <a:moveTo>
                    <a:pt x="179" y="1"/>
                  </a:moveTo>
                  <a:cubicBezTo>
                    <a:pt x="107" y="25"/>
                    <a:pt x="12" y="25"/>
                    <a:pt x="0" y="144"/>
                  </a:cubicBezTo>
                  <a:lnTo>
                    <a:pt x="0" y="513"/>
                  </a:lnTo>
                  <a:cubicBezTo>
                    <a:pt x="68" y="522"/>
                    <a:pt x="134" y="534"/>
                    <a:pt x="195" y="534"/>
                  </a:cubicBezTo>
                  <a:cubicBezTo>
                    <a:pt x="285" y="534"/>
                    <a:pt x="365" y="509"/>
                    <a:pt x="429" y="417"/>
                  </a:cubicBezTo>
                  <a:cubicBezTo>
                    <a:pt x="381" y="322"/>
                    <a:pt x="346" y="215"/>
                    <a:pt x="298" y="120"/>
                  </a:cubicBezTo>
                  <a:cubicBezTo>
                    <a:pt x="322" y="48"/>
                    <a:pt x="322" y="13"/>
                    <a:pt x="250" y="1"/>
                  </a:cubicBezTo>
                  <a:cubicBezTo>
                    <a:pt x="238" y="7"/>
                    <a:pt x="226" y="10"/>
                    <a:pt x="215" y="10"/>
                  </a:cubicBezTo>
                  <a:cubicBezTo>
                    <a:pt x="203" y="10"/>
                    <a:pt x="191" y="7"/>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5"/>
            <p:cNvSpPr/>
            <p:nvPr/>
          </p:nvSpPr>
          <p:spPr>
            <a:xfrm>
              <a:off x="5284575" y="1999425"/>
              <a:ext cx="22350" cy="10800"/>
            </a:xfrm>
            <a:custGeom>
              <a:avLst/>
              <a:gdLst/>
              <a:ahLst/>
              <a:cxnLst/>
              <a:rect l="l" t="t" r="r" b="b"/>
              <a:pathLst>
                <a:path w="894" h="432" extrusionOk="0">
                  <a:moveTo>
                    <a:pt x="425" y="1"/>
                  </a:moveTo>
                  <a:cubicBezTo>
                    <a:pt x="284" y="1"/>
                    <a:pt x="142" y="43"/>
                    <a:pt x="1" y="122"/>
                  </a:cubicBezTo>
                  <a:cubicBezTo>
                    <a:pt x="12" y="134"/>
                    <a:pt x="24" y="146"/>
                    <a:pt x="48" y="181"/>
                  </a:cubicBezTo>
                  <a:cubicBezTo>
                    <a:pt x="84" y="265"/>
                    <a:pt x="96" y="360"/>
                    <a:pt x="167" y="431"/>
                  </a:cubicBezTo>
                  <a:cubicBezTo>
                    <a:pt x="251" y="384"/>
                    <a:pt x="358" y="360"/>
                    <a:pt x="441" y="312"/>
                  </a:cubicBezTo>
                  <a:cubicBezTo>
                    <a:pt x="596" y="312"/>
                    <a:pt x="727" y="253"/>
                    <a:pt x="882" y="205"/>
                  </a:cubicBezTo>
                  <a:lnTo>
                    <a:pt x="894" y="158"/>
                  </a:lnTo>
                  <a:cubicBezTo>
                    <a:pt x="737" y="51"/>
                    <a:pt x="581"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5"/>
            <p:cNvSpPr/>
            <p:nvPr/>
          </p:nvSpPr>
          <p:spPr>
            <a:xfrm>
              <a:off x="5295300" y="2003550"/>
              <a:ext cx="10725" cy="6375"/>
            </a:xfrm>
            <a:custGeom>
              <a:avLst/>
              <a:gdLst/>
              <a:ahLst/>
              <a:cxnLst/>
              <a:rect l="l" t="t" r="r" b="b"/>
              <a:pathLst>
                <a:path w="429" h="255" extrusionOk="0">
                  <a:moveTo>
                    <a:pt x="245" y="1"/>
                  </a:moveTo>
                  <a:cubicBezTo>
                    <a:pt x="152" y="1"/>
                    <a:pt x="65" y="39"/>
                    <a:pt x="0" y="147"/>
                  </a:cubicBezTo>
                  <a:cubicBezTo>
                    <a:pt x="74" y="212"/>
                    <a:pt x="147" y="255"/>
                    <a:pt x="231" y="255"/>
                  </a:cubicBezTo>
                  <a:cubicBezTo>
                    <a:pt x="256" y="255"/>
                    <a:pt x="282" y="251"/>
                    <a:pt x="310" y="243"/>
                  </a:cubicBezTo>
                  <a:cubicBezTo>
                    <a:pt x="345" y="171"/>
                    <a:pt x="393" y="112"/>
                    <a:pt x="429" y="40"/>
                  </a:cubicBezTo>
                  <a:cubicBezTo>
                    <a:pt x="368" y="17"/>
                    <a:pt x="305"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5"/>
            <p:cNvSpPr/>
            <p:nvPr/>
          </p:nvSpPr>
          <p:spPr>
            <a:xfrm>
              <a:off x="5317325" y="2021800"/>
              <a:ext cx="10725" cy="6875"/>
            </a:xfrm>
            <a:custGeom>
              <a:avLst/>
              <a:gdLst/>
              <a:ahLst/>
              <a:cxnLst/>
              <a:rect l="l" t="t" r="r" b="b"/>
              <a:pathLst>
                <a:path w="429" h="275" extrusionOk="0">
                  <a:moveTo>
                    <a:pt x="0" y="1"/>
                  </a:moveTo>
                  <a:cubicBezTo>
                    <a:pt x="0" y="108"/>
                    <a:pt x="60" y="215"/>
                    <a:pt x="179" y="275"/>
                  </a:cubicBezTo>
                  <a:lnTo>
                    <a:pt x="429" y="275"/>
                  </a:lnTo>
                  <a:cubicBezTo>
                    <a:pt x="405" y="132"/>
                    <a:pt x="226" y="120"/>
                    <a:pt x="143" y="13"/>
                  </a:cubicBezTo>
                  <a:cubicBezTo>
                    <a:pt x="107" y="13"/>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5"/>
            <p:cNvSpPr/>
            <p:nvPr/>
          </p:nvSpPr>
          <p:spPr>
            <a:xfrm>
              <a:off x="5373575" y="2020625"/>
              <a:ext cx="9250" cy="4175"/>
            </a:xfrm>
            <a:custGeom>
              <a:avLst/>
              <a:gdLst/>
              <a:ahLst/>
              <a:cxnLst/>
              <a:rect l="l" t="t" r="r" b="b"/>
              <a:pathLst>
                <a:path w="370" h="167" extrusionOk="0">
                  <a:moveTo>
                    <a:pt x="179" y="12"/>
                  </a:moveTo>
                  <a:cubicBezTo>
                    <a:pt x="120" y="48"/>
                    <a:pt x="1" y="0"/>
                    <a:pt x="12" y="119"/>
                  </a:cubicBezTo>
                  <a:cubicBezTo>
                    <a:pt x="24" y="131"/>
                    <a:pt x="132" y="143"/>
                    <a:pt x="191" y="167"/>
                  </a:cubicBezTo>
                  <a:cubicBezTo>
                    <a:pt x="226" y="149"/>
                    <a:pt x="254" y="138"/>
                    <a:pt x="286" y="138"/>
                  </a:cubicBezTo>
                  <a:cubicBezTo>
                    <a:pt x="297" y="138"/>
                    <a:pt x="309" y="140"/>
                    <a:pt x="322" y="143"/>
                  </a:cubicBezTo>
                  <a:cubicBezTo>
                    <a:pt x="358" y="131"/>
                    <a:pt x="370" y="107"/>
                    <a:pt x="370" y="72"/>
                  </a:cubicBezTo>
                  <a:lnTo>
                    <a:pt x="310" y="12"/>
                  </a:lnTo>
                  <a:lnTo>
                    <a:pt x="310" y="24"/>
                  </a:lnTo>
                  <a:cubicBezTo>
                    <a:pt x="295" y="31"/>
                    <a:pt x="281" y="34"/>
                    <a:pt x="266" y="34"/>
                  </a:cubicBezTo>
                  <a:cubicBezTo>
                    <a:pt x="234" y="34"/>
                    <a:pt x="204" y="20"/>
                    <a:pt x="17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5"/>
            <p:cNvSpPr/>
            <p:nvPr/>
          </p:nvSpPr>
          <p:spPr>
            <a:xfrm>
              <a:off x="5281600" y="2003950"/>
              <a:ext cx="7175" cy="6575"/>
            </a:xfrm>
            <a:custGeom>
              <a:avLst/>
              <a:gdLst/>
              <a:ahLst/>
              <a:cxnLst/>
              <a:rect l="l" t="t" r="r" b="b"/>
              <a:pathLst>
                <a:path w="287" h="263" extrusionOk="0">
                  <a:moveTo>
                    <a:pt x="167" y="0"/>
                  </a:moveTo>
                  <a:cubicBezTo>
                    <a:pt x="108" y="84"/>
                    <a:pt x="48" y="179"/>
                    <a:pt x="1" y="262"/>
                  </a:cubicBezTo>
                  <a:cubicBezTo>
                    <a:pt x="96" y="262"/>
                    <a:pt x="191" y="250"/>
                    <a:pt x="286" y="250"/>
                  </a:cubicBezTo>
                  <a:cubicBezTo>
                    <a:pt x="286" y="143"/>
                    <a:pt x="262"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5"/>
            <p:cNvSpPr/>
            <p:nvPr/>
          </p:nvSpPr>
          <p:spPr>
            <a:xfrm>
              <a:off x="5344700" y="2020925"/>
              <a:ext cx="5375" cy="7150"/>
            </a:xfrm>
            <a:custGeom>
              <a:avLst/>
              <a:gdLst/>
              <a:ahLst/>
              <a:cxnLst/>
              <a:rect l="l" t="t" r="r" b="b"/>
              <a:pathLst>
                <a:path w="215" h="286" extrusionOk="0">
                  <a:moveTo>
                    <a:pt x="215" y="0"/>
                  </a:moveTo>
                  <a:cubicBezTo>
                    <a:pt x="155" y="0"/>
                    <a:pt x="108" y="12"/>
                    <a:pt x="60" y="12"/>
                  </a:cubicBezTo>
                  <a:lnTo>
                    <a:pt x="60" y="155"/>
                  </a:lnTo>
                  <a:cubicBezTo>
                    <a:pt x="24" y="191"/>
                    <a:pt x="1" y="238"/>
                    <a:pt x="48" y="286"/>
                  </a:cubicBezTo>
                  <a:cubicBezTo>
                    <a:pt x="179" y="226"/>
                    <a:pt x="215" y="119"/>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5"/>
            <p:cNvSpPr/>
            <p:nvPr/>
          </p:nvSpPr>
          <p:spPr>
            <a:xfrm>
              <a:off x="5420600" y="2001275"/>
              <a:ext cx="8375" cy="4550"/>
            </a:xfrm>
            <a:custGeom>
              <a:avLst/>
              <a:gdLst/>
              <a:ahLst/>
              <a:cxnLst/>
              <a:rect l="l" t="t" r="r" b="b"/>
              <a:pathLst>
                <a:path w="335" h="182" extrusionOk="0">
                  <a:moveTo>
                    <a:pt x="164" y="1"/>
                  </a:moveTo>
                  <a:cubicBezTo>
                    <a:pt x="112" y="1"/>
                    <a:pt x="62" y="15"/>
                    <a:pt x="13" y="72"/>
                  </a:cubicBezTo>
                  <a:lnTo>
                    <a:pt x="1" y="84"/>
                  </a:lnTo>
                  <a:cubicBezTo>
                    <a:pt x="60" y="149"/>
                    <a:pt x="117" y="182"/>
                    <a:pt x="172" y="182"/>
                  </a:cubicBezTo>
                  <a:cubicBezTo>
                    <a:pt x="227" y="182"/>
                    <a:pt x="281" y="149"/>
                    <a:pt x="334" y="84"/>
                  </a:cubicBezTo>
                  <a:cubicBezTo>
                    <a:pt x="322" y="72"/>
                    <a:pt x="298" y="48"/>
                    <a:pt x="275" y="12"/>
                  </a:cubicBezTo>
                  <a:cubicBezTo>
                    <a:pt x="236" y="7"/>
                    <a:pt x="199"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5"/>
            <p:cNvSpPr/>
            <p:nvPr/>
          </p:nvSpPr>
          <p:spPr>
            <a:xfrm>
              <a:off x="5410200" y="2003000"/>
              <a:ext cx="7750" cy="3375"/>
            </a:xfrm>
            <a:custGeom>
              <a:avLst/>
              <a:gdLst/>
              <a:ahLst/>
              <a:cxnLst/>
              <a:rect l="l" t="t" r="r" b="b"/>
              <a:pathLst>
                <a:path w="310" h="135" extrusionOk="0">
                  <a:moveTo>
                    <a:pt x="271" y="1"/>
                  </a:moveTo>
                  <a:cubicBezTo>
                    <a:pt x="159" y="1"/>
                    <a:pt x="75" y="47"/>
                    <a:pt x="0" y="122"/>
                  </a:cubicBezTo>
                  <a:cubicBezTo>
                    <a:pt x="29" y="130"/>
                    <a:pt x="58" y="135"/>
                    <a:pt x="87" y="135"/>
                  </a:cubicBezTo>
                  <a:cubicBezTo>
                    <a:pt x="175" y="135"/>
                    <a:pt x="256" y="93"/>
                    <a:pt x="310" y="3"/>
                  </a:cubicBezTo>
                  <a:cubicBezTo>
                    <a:pt x="296" y="1"/>
                    <a:pt x="283"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5"/>
            <p:cNvSpPr/>
            <p:nvPr/>
          </p:nvSpPr>
          <p:spPr>
            <a:xfrm>
              <a:off x="5426550" y="2017925"/>
              <a:ext cx="4200" cy="2425"/>
            </a:xfrm>
            <a:custGeom>
              <a:avLst/>
              <a:gdLst/>
              <a:ahLst/>
              <a:cxnLst/>
              <a:rect l="l" t="t" r="r" b="b"/>
              <a:pathLst>
                <a:path w="168" h="97" extrusionOk="0">
                  <a:moveTo>
                    <a:pt x="120" y="1"/>
                  </a:moveTo>
                  <a:cubicBezTo>
                    <a:pt x="96" y="13"/>
                    <a:pt x="48" y="49"/>
                    <a:pt x="1" y="49"/>
                  </a:cubicBezTo>
                  <a:cubicBezTo>
                    <a:pt x="25" y="61"/>
                    <a:pt x="37" y="96"/>
                    <a:pt x="48" y="96"/>
                  </a:cubicBezTo>
                  <a:cubicBezTo>
                    <a:pt x="96" y="96"/>
                    <a:pt x="144" y="61"/>
                    <a:pt x="168" y="49"/>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5"/>
            <p:cNvSpPr/>
            <p:nvPr/>
          </p:nvSpPr>
          <p:spPr>
            <a:xfrm>
              <a:off x="5427150" y="1999775"/>
              <a:ext cx="5100" cy="4200"/>
            </a:xfrm>
            <a:custGeom>
              <a:avLst/>
              <a:gdLst/>
              <a:ahLst/>
              <a:cxnLst/>
              <a:rect l="l" t="t" r="r" b="b"/>
              <a:pathLst>
                <a:path w="204" h="168" extrusionOk="0">
                  <a:moveTo>
                    <a:pt x="60" y="1"/>
                  </a:moveTo>
                  <a:cubicBezTo>
                    <a:pt x="1" y="25"/>
                    <a:pt x="1" y="84"/>
                    <a:pt x="72" y="132"/>
                  </a:cubicBezTo>
                  <a:lnTo>
                    <a:pt x="84" y="167"/>
                  </a:lnTo>
                  <a:cubicBezTo>
                    <a:pt x="120" y="167"/>
                    <a:pt x="155" y="144"/>
                    <a:pt x="203" y="144"/>
                  </a:cubicBez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5"/>
            <p:cNvSpPr/>
            <p:nvPr/>
          </p:nvSpPr>
          <p:spPr>
            <a:xfrm>
              <a:off x="5493225" y="1938325"/>
              <a:ext cx="17900" cy="6475"/>
            </a:xfrm>
            <a:custGeom>
              <a:avLst/>
              <a:gdLst/>
              <a:ahLst/>
              <a:cxnLst/>
              <a:rect l="l" t="t" r="r" b="b"/>
              <a:pathLst>
                <a:path w="716" h="259" extrusionOk="0">
                  <a:moveTo>
                    <a:pt x="354" y="0"/>
                  </a:moveTo>
                  <a:cubicBezTo>
                    <a:pt x="233" y="0"/>
                    <a:pt x="114" y="54"/>
                    <a:pt x="1" y="161"/>
                  </a:cubicBezTo>
                  <a:cubicBezTo>
                    <a:pt x="64" y="233"/>
                    <a:pt x="127" y="258"/>
                    <a:pt x="190" y="258"/>
                  </a:cubicBezTo>
                  <a:cubicBezTo>
                    <a:pt x="330" y="258"/>
                    <a:pt x="470" y="134"/>
                    <a:pt x="611" y="134"/>
                  </a:cubicBezTo>
                  <a:cubicBezTo>
                    <a:pt x="645" y="134"/>
                    <a:pt x="680" y="142"/>
                    <a:pt x="715" y="161"/>
                  </a:cubicBezTo>
                  <a:cubicBezTo>
                    <a:pt x="596" y="54"/>
                    <a:pt x="474" y="0"/>
                    <a:pt x="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5"/>
            <p:cNvSpPr/>
            <p:nvPr/>
          </p:nvSpPr>
          <p:spPr>
            <a:xfrm>
              <a:off x="5472100" y="1942325"/>
              <a:ext cx="3300" cy="4500"/>
            </a:xfrm>
            <a:custGeom>
              <a:avLst/>
              <a:gdLst/>
              <a:ahLst/>
              <a:cxnLst/>
              <a:rect l="l" t="t" r="r" b="b"/>
              <a:pathLst>
                <a:path w="132" h="180" extrusionOk="0">
                  <a:moveTo>
                    <a:pt x="1" y="1"/>
                  </a:moveTo>
                  <a:cubicBezTo>
                    <a:pt x="1" y="84"/>
                    <a:pt x="1" y="156"/>
                    <a:pt x="72" y="179"/>
                  </a:cubicBezTo>
                  <a:cubicBezTo>
                    <a:pt x="84" y="120"/>
                    <a:pt x="120" y="60"/>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5"/>
            <p:cNvSpPr/>
            <p:nvPr/>
          </p:nvSpPr>
          <p:spPr>
            <a:xfrm>
              <a:off x="5460800" y="1928050"/>
              <a:ext cx="6850" cy="3325"/>
            </a:xfrm>
            <a:custGeom>
              <a:avLst/>
              <a:gdLst/>
              <a:ahLst/>
              <a:cxnLst/>
              <a:rect l="l" t="t" r="r" b="b"/>
              <a:pathLst>
                <a:path w="274" h="133" extrusionOk="0">
                  <a:moveTo>
                    <a:pt x="0" y="0"/>
                  </a:moveTo>
                  <a:cubicBezTo>
                    <a:pt x="27" y="119"/>
                    <a:pt x="103" y="133"/>
                    <a:pt x="191" y="133"/>
                  </a:cubicBezTo>
                  <a:cubicBezTo>
                    <a:pt x="218" y="133"/>
                    <a:pt x="246" y="131"/>
                    <a:pt x="274" y="131"/>
                  </a:cubicBezTo>
                  <a:cubicBezTo>
                    <a:pt x="214" y="12"/>
                    <a:pt x="10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5"/>
            <p:cNvSpPr/>
            <p:nvPr/>
          </p:nvSpPr>
          <p:spPr>
            <a:xfrm>
              <a:off x="6096000" y="2087600"/>
              <a:ext cx="23225" cy="5150"/>
            </a:xfrm>
            <a:custGeom>
              <a:avLst/>
              <a:gdLst/>
              <a:ahLst/>
              <a:cxnLst/>
              <a:rect l="l" t="t" r="r" b="b"/>
              <a:pathLst>
                <a:path w="929" h="206" extrusionOk="0">
                  <a:moveTo>
                    <a:pt x="107" y="0"/>
                  </a:moveTo>
                  <a:cubicBezTo>
                    <a:pt x="95" y="0"/>
                    <a:pt x="71" y="24"/>
                    <a:pt x="0" y="143"/>
                  </a:cubicBezTo>
                  <a:cubicBezTo>
                    <a:pt x="144" y="166"/>
                    <a:pt x="276" y="206"/>
                    <a:pt x="418" y="206"/>
                  </a:cubicBezTo>
                  <a:cubicBezTo>
                    <a:pt x="570" y="206"/>
                    <a:pt x="732" y="16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5"/>
            <p:cNvSpPr/>
            <p:nvPr/>
          </p:nvSpPr>
          <p:spPr>
            <a:xfrm>
              <a:off x="6131700" y="2081925"/>
              <a:ext cx="6275" cy="4800"/>
            </a:xfrm>
            <a:custGeom>
              <a:avLst/>
              <a:gdLst/>
              <a:ahLst/>
              <a:cxnLst/>
              <a:rect l="l" t="t" r="r" b="b"/>
              <a:pathLst>
                <a:path w="251" h="192" extrusionOk="0">
                  <a:moveTo>
                    <a:pt x="1" y="1"/>
                  </a:moveTo>
                  <a:cubicBezTo>
                    <a:pt x="36" y="96"/>
                    <a:pt x="72" y="179"/>
                    <a:pt x="179" y="191"/>
                  </a:cubicBezTo>
                  <a:cubicBezTo>
                    <a:pt x="191" y="191"/>
                    <a:pt x="251" y="120"/>
                    <a:pt x="239" y="108"/>
                  </a:cubicBezTo>
                  <a:cubicBezTo>
                    <a:pt x="191" y="1"/>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5"/>
            <p:cNvSpPr/>
            <p:nvPr/>
          </p:nvSpPr>
          <p:spPr>
            <a:xfrm>
              <a:off x="6080500" y="2078650"/>
              <a:ext cx="4800" cy="6025"/>
            </a:xfrm>
            <a:custGeom>
              <a:avLst/>
              <a:gdLst/>
              <a:ahLst/>
              <a:cxnLst/>
              <a:rect l="l" t="t" r="r" b="b"/>
              <a:pathLst>
                <a:path w="192" h="241" extrusionOk="0">
                  <a:moveTo>
                    <a:pt x="179" y="1"/>
                  </a:moveTo>
                  <a:lnTo>
                    <a:pt x="179" y="1"/>
                  </a:lnTo>
                  <a:cubicBezTo>
                    <a:pt x="84" y="25"/>
                    <a:pt x="13" y="72"/>
                    <a:pt x="1" y="191"/>
                  </a:cubicBezTo>
                  <a:cubicBezTo>
                    <a:pt x="1" y="202"/>
                    <a:pt x="58" y="241"/>
                    <a:pt x="78" y="241"/>
                  </a:cubicBezTo>
                  <a:cubicBezTo>
                    <a:pt x="81" y="241"/>
                    <a:pt x="83" y="240"/>
                    <a:pt x="84" y="239"/>
                  </a:cubicBezTo>
                  <a:cubicBezTo>
                    <a:pt x="191" y="191"/>
                    <a:pt x="179" y="8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5"/>
            <p:cNvSpPr/>
            <p:nvPr/>
          </p:nvSpPr>
          <p:spPr>
            <a:xfrm>
              <a:off x="6070675" y="2099875"/>
              <a:ext cx="3300" cy="2350"/>
            </a:xfrm>
            <a:custGeom>
              <a:avLst/>
              <a:gdLst/>
              <a:ahLst/>
              <a:cxnLst/>
              <a:rect l="l" t="t" r="r" b="b"/>
              <a:pathLst>
                <a:path w="132" h="94" extrusionOk="0">
                  <a:moveTo>
                    <a:pt x="71" y="0"/>
                  </a:moveTo>
                  <a:cubicBezTo>
                    <a:pt x="49" y="0"/>
                    <a:pt x="25" y="3"/>
                    <a:pt x="1" y="9"/>
                  </a:cubicBezTo>
                  <a:cubicBezTo>
                    <a:pt x="24" y="67"/>
                    <a:pt x="47" y="94"/>
                    <a:pt x="69" y="94"/>
                  </a:cubicBezTo>
                  <a:cubicBezTo>
                    <a:pt x="92" y="94"/>
                    <a:pt x="114" y="64"/>
                    <a:pt x="132" y="9"/>
                  </a:cubicBezTo>
                  <a:cubicBezTo>
                    <a:pt x="114" y="3"/>
                    <a:pt x="93"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5"/>
            <p:cNvSpPr/>
            <p:nvPr/>
          </p:nvSpPr>
          <p:spPr>
            <a:xfrm>
              <a:off x="5271175" y="2000150"/>
              <a:ext cx="6275" cy="5600"/>
            </a:xfrm>
            <a:custGeom>
              <a:avLst/>
              <a:gdLst/>
              <a:ahLst/>
              <a:cxnLst/>
              <a:rect l="l" t="t" r="r" b="b"/>
              <a:pathLst>
                <a:path w="251" h="224" extrusionOk="0">
                  <a:moveTo>
                    <a:pt x="126" y="1"/>
                  </a:moveTo>
                  <a:cubicBezTo>
                    <a:pt x="84" y="1"/>
                    <a:pt x="42" y="4"/>
                    <a:pt x="1" y="10"/>
                  </a:cubicBezTo>
                  <a:cubicBezTo>
                    <a:pt x="1" y="105"/>
                    <a:pt x="1" y="224"/>
                    <a:pt x="120" y="224"/>
                  </a:cubicBezTo>
                  <a:cubicBezTo>
                    <a:pt x="251" y="224"/>
                    <a:pt x="251" y="105"/>
                    <a:pt x="251" y="10"/>
                  </a:cubicBezTo>
                  <a:cubicBezTo>
                    <a:pt x="209" y="4"/>
                    <a:pt x="167" y="1"/>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5"/>
            <p:cNvSpPr/>
            <p:nvPr/>
          </p:nvSpPr>
          <p:spPr>
            <a:xfrm>
              <a:off x="5299750" y="1796175"/>
              <a:ext cx="75350" cy="16400"/>
            </a:xfrm>
            <a:custGeom>
              <a:avLst/>
              <a:gdLst/>
              <a:ahLst/>
              <a:cxnLst/>
              <a:rect l="l" t="t" r="r" b="b"/>
              <a:pathLst>
                <a:path w="3014" h="656" extrusionOk="0">
                  <a:moveTo>
                    <a:pt x="453" y="1"/>
                  </a:moveTo>
                  <a:cubicBezTo>
                    <a:pt x="358" y="1"/>
                    <a:pt x="298" y="13"/>
                    <a:pt x="227" y="60"/>
                  </a:cubicBezTo>
                  <a:cubicBezTo>
                    <a:pt x="1" y="584"/>
                    <a:pt x="72" y="656"/>
                    <a:pt x="787" y="656"/>
                  </a:cubicBezTo>
                  <a:cubicBezTo>
                    <a:pt x="937" y="646"/>
                    <a:pt x="1079" y="576"/>
                    <a:pt x="1235" y="576"/>
                  </a:cubicBezTo>
                  <a:cubicBezTo>
                    <a:pt x="1263" y="576"/>
                    <a:pt x="1293" y="579"/>
                    <a:pt x="1322" y="584"/>
                  </a:cubicBezTo>
                  <a:cubicBezTo>
                    <a:pt x="1358" y="584"/>
                    <a:pt x="1382" y="596"/>
                    <a:pt x="1418" y="596"/>
                  </a:cubicBezTo>
                  <a:lnTo>
                    <a:pt x="1584" y="596"/>
                  </a:lnTo>
                  <a:cubicBezTo>
                    <a:pt x="1656" y="596"/>
                    <a:pt x="1739" y="584"/>
                    <a:pt x="1822" y="584"/>
                  </a:cubicBezTo>
                  <a:lnTo>
                    <a:pt x="1965" y="584"/>
                  </a:lnTo>
                  <a:cubicBezTo>
                    <a:pt x="2001" y="566"/>
                    <a:pt x="2043" y="557"/>
                    <a:pt x="2084" y="557"/>
                  </a:cubicBezTo>
                  <a:cubicBezTo>
                    <a:pt x="2126" y="557"/>
                    <a:pt x="2168" y="566"/>
                    <a:pt x="2203" y="584"/>
                  </a:cubicBezTo>
                  <a:cubicBezTo>
                    <a:pt x="2229" y="589"/>
                    <a:pt x="2253" y="591"/>
                    <a:pt x="2277" y="591"/>
                  </a:cubicBezTo>
                  <a:cubicBezTo>
                    <a:pt x="2344" y="591"/>
                    <a:pt x="2407" y="577"/>
                    <a:pt x="2469" y="577"/>
                  </a:cubicBezTo>
                  <a:cubicBezTo>
                    <a:pt x="2492" y="577"/>
                    <a:pt x="2514" y="579"/>
                    <a:pt x="2537" y="584"/>
                  </a:cubicBezTo>
                  <a:cubicBezTo>
                    <a:pt x="2596" y="596"/>
                    <a:pt x="2632" y="596"/>
                    <a:pt x="2692" y="596"/>
                  </a:cubicBezTo>
                  <a:cubicBezTo>
                    <a:pt x="2787" y="584"/>
                    <a:pt x="2846" y="537"/>
                    <a:pt x="2894" y="465"/>
                  </a:cubicBezTo>
                  <a:cubicBezTo>
                    <a:pt x="2918" y="382"/>
                    <a:pt x="2977" y="322"/>
                    <a:pt x="3013" y="251"/>
                  </a:cubicBezTo>
                  <a:lnTo>
                    <a:pt x="3013" y="156"/>
                  </a:lnTo>
                  <a:cubicBezTo>
                    <a:pt x="2858" y="132"/>
                    <a:pt x="2715" y="108"/>
                    <a:pt x="2561" y="96"/>
                  </a:cubicBezTo>
                  <a:cubicBezTo>
                    <a:pt x="2500" y="49"/>
                    <a:pt x="2435" y="36"/>
                    <a:pt x="2375" y="36"/>
                  </a:cubicBezTo>
                  <a:cubicBezTo>
                    <a:pt x="2330" y="36"/>
                    <a:pt x="2287" y="43"/>
                    <a:pt x="2251" y="48"/>
                  </a:cubicBezTo>
                  <a:cubicBezTo>
                    <a:pt x="1992" y="74"/>
                    <a:pt x="1735" y="88"/>
                    <a:pt x="1479" y="88"/>
                  </a:cubicBezTo>
                  <a:cubicBezTo>
                    <a:pt x="1135" y="88"/>
                    <a:pt x="794" y="62"/>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5"/>
            <p:cNvSpPr/>
            <p:nvPr/>
          </p:nvSpPr>
          <p:spPr>
            <a:xfrm>
              <a:off x="5280100" y="1796175"/>
              <a:ext cx="57175" cy="22875"/>
            </a:xfrm>
            <a:custGeom>
              <a:avLst/>
              <a:gdLst/>
              <a:ahLst/>
              <a:cxnLst/>
              <a:rect l="l" t="t" r="r" b="b"/>
              <a:pathLst>
                <a:path w="2287" h="915" extrusionOk="0">
                  <a:moveTo>
                    <a:pt x="828" y="1"/>
                  </a:moveTo>
                  <a:cubicBezTo>
                    <a:pt x="766" y="1"/>
                    <a:pt x="699" y="17"/>
                    <a:pt x="644" y="48"/>
                  </a:cubicBezTo>
                  <a:cubicBezTo>
                    <a:pt x="501" y="120"/>
                    <a:pt x="465" y="299"/>
                    <a:pt x="311" y="358"/>
                  </a:cubicBezTo>
                  <a:cubicBezTo>
                    <a:pt x="180" y="429"/>
                    <a:pt x="1" y="465"/>
                    <a:pt x="13" y="668"/>
                  </a:cubicBezTo>
                  <a:cubicBezTo>
                    <a:pt x="61" y="727"/>
                    <a:pt x="108" y="763"/>
                    <a:pt x="168" y="787"/>
                  </a:cubicBezTo>
                  <a:cubicBezTo>
                    <a:pt x="268" y="826"/>
                    <a:pt x="370" y="836"/>
                    <a:pt x="474" y="836"/>
                  </a:cubicBezTo>
                  <a:cubicBezTo>
                    <a:pt x="593" y="836"/>
                    <a:pt x="714" y="822"/>
                    <a:pt x="834" y="822"/>
                  </a:cubicBezTo>
                  <a:lnTo>
                    <a:pt x="918" y="822"/>
                  </a:lnTo>
                  <a:cubicBezTo>
                    <a:pt x="1024" y="858"/>
                    <a:pt x="1138" y="914"/>
                    <a:pt x="1251" y="914"/>
                  </a:cubicBezTo>
                  <a:cubicBezTo>
                    <a:pt x="1328" y="914"/>
                    <a:pt x="1405" y="888"/>
                    <a:pt x="1477" y="810"/>
                  </a:cubicBezTo>
                  <a:cubicBezTo>
                    <a:pt x="1557" y="822"/>
                    <a:pt x="1636" y="828"/>
                    <a:pt x="1715" y="828"/>
                  </a:cubicBezTo>
                  <a:cubicBezTo>
                    <a:pt x="1874" y="828"/>
                    <a:pt x="2033" y="807"/>
                    <a:pt x="2192" y="775"/>
                  </a:cubicBezTo>
                  <a:cubicBezTo>
                    <a:pt x="2287" y="703"/>
                    <a:pt x="2287" y="608"/>
                    <a:pt x="2204" y="525"/>
                  </a:cubicBezTo>
                  <a:lnTo>
                    <a:pt x="2204" y="513"/>
                  </a:lnTo>
                  <a:cubicBezTo>
                    <a:pt x="2138" y="471"/>
                    <a:pt x="2067" y="456"/>
                    <a:pt x="1994" y="456"/>
                  </a:cubicBezTo>
                  <a:cubicBezTo>
                    <a:pt x="1921" y="456"/>
                    <a:pt x="1846" y="471"/>
                    <a:pt x="1775" y="489"/>
                  </a:cubicBezTo>
                  <a:cubicBezTo>
                    <a:pt x="1621" y="510"/>
                    <a:pt x="1449" y="539"/>
                    <a:pt x="1290" y="539"/>
                  </a:cubicBezTo>
                  <a:cubicBezTo>
                    <a:pt x="1265" y="539"/>
                    <a:pt x="1240" y="538"/>
                    <a:pt x="1215" y="537"/>
                  </a:cubicBezTo>
                  <a:cubicBezTo>
                    <a:pt x="882" y="525"/>
                    <a:pt x="918" y="346"/>
                    <a:pt x="1084" y="132"/>
                  </a:cubicBezTo>
                  <a:cubicBezTo>
                    <a:pt x="1061" y="72"/>
                    <a:pt x="1013" y="37"/>
                    <a:pt x="918" y="13"/>
                  </a:cubicBezTo>
                  <a:cubicBezTo>
                    <a:pt x="890" y="5"/>
                    <a:pt x="860" y="1"/>
                    <a:pt x="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5"/>
            <p:cNvSpPr/>
            <p:nvPr/>
          </p:nvSpPr>
          <p:spPr>
            <a:xfrm>
              <a:off x="5278925" y="1817325"/>
              <a:ext cx="17275" cy="13700"/>
            </a:xfrm>
            <a:custGeom>
              <a:avLst/>
              <a:gdLst/>
              <a:ahLst/>
              <a:cxnLst/>
              <a:rect l="l" t="t" r="r" b="b"/>
              <a:pathLst>
                <a:path w="691" h="548" extrusionOk="0">
                  <a:moveTo>
                    <a:pt x="453" y="0"/>
                  </a:moveTo>
                  <a:cubicBezTo>
                    <a:pt x="358" y="0"/>
                    <a:pt x="250" y="24"/>
                    <a:pt x="179" y="72"/>
                  </a:cubicBezTo>
                  <a:cubicBezTo>
                    <a:pt x="96" y="179"/>
                    <a:pt x="0" y="274"/>
                    <a:pt x="60" y="417"/>
                  </a:cubicBezTo>
                  <a:cubicBezTo>
                    <a:pt x="155" y="536"/>
                    <a:pt x="274" y="548"/>
                    <a:pt x="405" y="548"/>
                  </a:cubicBezTo>
                  <a:cubicBezTo>
                    <a:pt x="524" y="536"/>
                    <a:pt x="608" y="524"/>
                    <a:pt x="667" y="417"/>
                  </a:cubicBezTo>
                  <a:cubicBezTo>
                    <a:pt x="667" y="334"/>
                    <a:pt x="691" y="238"/>
                    <a:pt x="667" y="155"/>
                  </a:cubicBezTo>
                  <a:lnTo>
                    <a:pt x="631" y="60"/>
                  </a:lnTo>
                  <a:cubicBezTo>
                    <a:pt x="572" y="36"/>
                    <a:pt x="512"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5"/>
            <p:cNvSpPr/>
            <p:nvPr/>
          </p:nvSpPr>
          <p:spPr>
            <a:xfrm>
              <a:off x="5349175" y="1806600"/>
              <a:ext cx="16975" cy="10275"/>
            </a:xfrm>
            <a:custGeom>
              <a:avLst/>
              <a:gdLst/>
              <a:ahLst/>
              <a:cxnLst/>
              <a:rect l="l" t="t" r="r" b="b"/>
              <a:pathLst>
                <a:path w="679" h="411" extrusionOk="0">
                  <a:moveTo>
                    <a:pt x="440" y="1"/>
                  </a:moveTo>
                  <a:cubicBezTo>
                    <a:pt x="356" y="1"/>
                    <a:pt x="265" y="74"/>
                    <a:pt x="179" y="96"/>
                  </a:cubicBezTo>
                  <a:cubicBezTo>
                    <a:pt x="167" y="108"/>
                    <a:pt x="143" y="108"/>
                    <a:pt x="119" y="120"/>
                  </a:cubicBezTo>
                  <a:lnTo>
                    <a:pt x="24" y="227"/>
                  </a:lnTo>
                  <a:cubicBezTo>
                    <a:pt x="24" y="251"/>
                    <a:pt x="0" y="274"/>
                    <a:pt x="0" y="298"/>
                  </a:cubicBezTo>
                  <a:cubicBezTo>
                    <a:pt x="83" y="381"/>
                    <a:pt x="160" y="411"/>
                    <a:pt x="236" y="411"/>
                  </a:cubicBezTo>
                  <a:cubicBezTo>
                    <a:pt x="367" y="411"/>
                    <a:pt x="491" y="319"/>
                    <a:pt x="619" y="251"/>
                  </a:cubicBezTo>
                  <a:cubicBezTo>
                    <a:pt x="679" y="215"/>
                    <a:pt x="679" y="167"/>
                    <a:pt x="596" y="132"/>
                  </a:cubicBezTo>
                  <a:cubicBezTo>
                    <a:pt x="548" y="32"/>
                    <a:pt x="496"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5"/>
            <p:cNvSpPr/>
            <p:nvPr/>
          </p:nvSpPr>
          <p:spPr>
            <a:xfrm>
              <a:off x="5335175" y="1808175"/>
              <a:ext cx="12525" cy="8225"/>
            </a:xfrm>
            <a:custGeom>
              <a:avLst/>
              <a:gdLst/>
              <a:ahLst/>
              <a:cxnLst/>
              <a:rect l="l" t="t" r="r" b="b"/>
              <a:pathLst>
                <a:path w="501" h="329" extrusionOk="0">
                  <a:moveTo>
                    <a:pt x="297" y="0"/>
                  </a:moveTo>
                  <a:cubicBezTo>
                    <a:pt x="248" y="0"/>
                    <a:pt x="197" y="15"/>
                    <a:pt x="144" y="45"/>
                  </a:cubicBezTo>
                  <a:cubicBezTo>
                    <a:pt x="108" y="45"/>
                    <a:pt x="60" y="45"/>
                    <a:pt x="13" y="57"/>
                  </a:cubicBezTo>
                  <a:cubicBezTo>
                    <a:pt x="1" y="140"/>
                    <a:pt x="1" y="223"/>
                    <a:pt x="1" y="307"/>
                  </a:cubicBezTo>
                  <a:cubicBezTo>
                    <a:pt x="71" y="317"/>
                    <a:pt x="139" y="329"/>
                    <a:pt x="205" y="329"/>
                  </a:cubicBezTo>
                  <a:cubicBezTo>
                    <a:pt x="296" y="329"/>
                    <a:pt x="382" y="306"/>
                    <a:pt x="465" y="223"/>
                  </a:cubicBezTo>
                  <a:cubicBezTo>
                    <a:pt x="501" y="164"/>
                    <a:pt x="501" y="104"/>
                    <a:pt x="441" y="45"/>
                  </a:cubicBezTo>
                  <a:cubicBezTo>
                    <a:pt x="394" y="15"/>
                    <a:pt x="346"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5"/>
            <p:cNvSpPr/>
            <p:nvPr/>
          </p:nvSpPr>
          <p:spPr>
            <a:xfrm>
              <a:off x="5324475" y="1823725"/>
              <a:ext cx="14300" cy="3750"/>
            </a:xfrm>
            <a:custGeom>
              <a:avLst/>
              <a:gdLst/>
              <a:ahLst/>
              <a:cxnLst/>
              <a:rect l="l" t="t" r="r" b="b"/>
              <a:pathLst>
                <a:path w="572" h="150" extrusionOk="0">
                  <a:moveTo>
                    <a:pt x="290" y="0"/>
                  </a:moveTo>
                  <a:cubicBezTo>
                    <a:pt x="196" y="0"/>
                    <a:pt x="101" y="48"/>
                    <a:pt x="0" y="137"/>
                  </a:cubicBezTo>
                  <a:cubicBezTo>
                    <a:pt x="191" y="137"/>
                    <a:pt x="381" y="149"/>
                    <a:pt x="572" y="149"/>
                  </a:cubicBezTo>
                  <a:cubicBezTo>
                    <a:pt x="476" y="48"/>
                    <a:pt x="384"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5"/>
            <p:cNvSpPr/>
            <p:nvPr/>
          </p:nvSpPr>
          <p:spPr>
            <a:xfrm>
              <a:off x="5363750" y="1807975"/>
              <a:ext cx="10450" cy="6850"/>
            </a:xfrm>
            <a:custGeom>
              <a:avLst/>
              <a:gdLst/>
              <a:ahLst/>
              <a:cxnLst/>
              <a:rect l="l" t="t" r="r" b="b"/>
              <a:pathLst>
                <a:path w="418" h="274" extrusionOk="0">
                  <a:moveTo>
                    <a:pt x="278" y="1"/>
                  </a:moveTo>
                  <a:cubicBezTo>
                    <a:pt x="232" y="1"/>
                    <a:pt x="183" y="18"/>
                    <a:pt x="132" y="53"/>
                  </a:cubicBezTo>
                  <a:cubicBezTo>
                    <a:pt x="96" y="53"/>
                    <a:pt x="48" y="53"/>
                    <a:pt x="1" y="65"/>
                  </a:cubicBezTo>
                  <a:cubicBezTo>
                    <a:pt x="13" y="112"/>
                    <a:pt x="13" y="136"/>
                    <a:pt x="13" y="184"/>
                  </a:cubicBezTo>
                  <a:cubicBezTo>
                    <a:pt x="103" y="237"/>
                    <a:pt x="183" y="273"/>
                    <a:pt x="249" y="273"/>
                  </a:cubicBezTo>
                  <a:cubicBezTo>
                    <a:pt x="332" y="273"/>
                    <a:pt x="391" y="217"/>
                    <a:pt x="417" y="65"/>
                  </a:cubicBezTo>
                  <a:cubicBezTo>
                    <a:pt x="374" y="21"/>
                    <a:pt x="328"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5"/>
            <p:cNvSpPr/>
            <p:nvPr/>
          </p:nvSpPr>
          <p:spPr>
            <a:xfrm>
              <a:off x="5295600" y="1815600"/>
              <a:ext cx="8050" cy="5600"/>
            </a:xfrm>
            <a:custGeom>
              <a:avLst/>
              <a:gdLst/>
              <a:ahLst/>
              <a:cxnLst/>
              <a:rect l="l" t="t" r="r" b="b"/>
              <a:pathLst>
                <a:path w="322" h="224" extrusionOk="0">
                  <a:moveTo>
                    <a:pt x="120" y="1"/>
                  </a:moveTo>
                  <a:cubicBezTo>
                    <a:pt x="57" y="1"/>
                    <a:pt x="16" y="44"/>
                    <a:pt x="0" y="153"/>
                  </a:cubicBezTo>
                  <a:cubicBezTo>
                    <a:pt x="24" y="176"/>
                    <a:pt x="24" y="188"/>
                    <a:pt x="24" y="224"/>
                  </a:cubicBezTo>
                  <a:cubicBezTo>
                    <a:pt x="119" y="164"/>
                    <a:pt x="214" y="117"/>
                    <a:pt x="322" y="57"/>
                  </a:cubicBezTo>
                  <a:cubicBezTo>
                    <a:pt x="298" y="45"/>
                    <a:pt x="274" y="33"/>
                    <a:pt x="238" y="33"/>
                  </a:cubicBezTo>
                  <a:cubicBezTo>
                    <a:pt x="193" y="13"/>
                    <a:pt x="153"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5"/>
            <p:cNvSpPr/>
            <p:nvPr/>
          </p:nvSpPr>
          <p:spPr>
            <a:xfrm>
              <a:off x="5367625" y="1806000"/>
              <a:ext cx="6875" cy="3600"/>
            </a:xfrm>
            <a:custGeom>
              <a:avLst/>
              <a:gdLst/>
              <a:ahLst/>
              <a:cxnLst/>
              <a:rect l="l" t="t" r="r" b="b"/>
              <a:pathLst>
                <a:path w="275" h="144" extrusionOk="0">
                  <a:moveTo>
                    <a:pt x="143" y="1"/>
                  </a:moveTo>
                  <a:cubicBezTo>
                    <a:pt x="96" y="36"/>
                    <a:pt x="36" y="84"/>
                    <a:pt x="0" y="132"/>
                  </a:cubicBezTo>
                  <a:cubicBezTo>
                    <a:pt x="84" y="132"/>
                    <a:pt x="191" y="144"/>
                    <a:pt x="274" y="144"/>
                  </a:cubicBezTo>
                  <a:lnTo>
                    <a:pt x="274" y="13"/>
                  </a:lnTo>
                  <a:cubicBezTo>
                    <a:pt x="227" y="13"/>
                    <a:pt x="191"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5"/>
            <p:cNvSpPr/>
            <p:nvPr/>
          </p:nvSpPr>
          <p:spPr>
            <a:xfrm>
              <a:off x="5346200" y="1808675"/>
              <a:ext cx="5075" cy="5400"/>
            </a:xfrm>
            <a:custGeom>
              <a:avLst/>
              <a:gdLst/>
              <a:ahLst/>
              <a:cxnLst/>
              <a:rect l="l" t="t" r="r" b="b"/>
              <a:pathLst>
                <a:path w="203" h="216" extrusionOk="0">
                  <a:moveTo>
                    <a:pt x="119" y="1"/>
                  </a:moveTo>
                  <a:cubicBezTo>
                    <a:pt x="84" y="25"/>
                    <a:pt x="48" y="25"/>
                    <a:pt x="0" y="25"/>
                  </a:cubicBezTo>
                  <a:cubicBezTo>
                    <a:pt x="0" y="84"/>
                    <a:pt x="24" y="144"/>
                    <a:pt x="24" y="203"/>
                  </a:cubicBezTo>
                  <a:cubicBezTo>
                    <a:pt x="34" y="198"/>
                    <a:pt x="46" y="196"/>
                    <a:pt x="58" y="196"/>
                  </a:cubicBezTo>
                  <a:cubicBezTo>
                    <a:pt x="75" y="196"/>
                    <a:pt x="93" y="201"/>
                    <a:pt x="107" y="215"/>
                  </a:cubicBezTo>
                  <a:lnTo>
                    <a:pt x="143" y="168"/>
                  </a:lnTo>
                  <a:cubicBezTo>
                    <a:pt x="167" y="144"/>
                    <a:pt x="179" y="108"/>
                    <a:pt x="203" y="84"/>
                  </a:cubicBezTo>
                  <a:cubicBezTo>
                    <a:pt x="179" y="49"/>
                    <a:pt x="155" y="37"/>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5"/>
            <p:cNvSpPr/>
            <p:nvPr/>
          </p:nvSpPr>
          <p:spPr>
            <a:xfrm>
              <a:off x="5866500" y="2103950"/>
              <a:ext cx="6275" cy="3100"/>
            </a:xfrm>
            <a:custGeom>
              <a:avLst/>
              <a:gdLst/>
              <a:ahLst/>
              <a:cxnLst/>
              <a:rect l="l" t="t" r="r" b="b"/>
              <a:pathLst>
                <a:path w="251" h="124" extrusionOk="0">
                  <a:moveTo>
                    <a:pt x="0" y="1"/>
                  </a:moveTo>
                  <a:cubicBezTo>
                    <a:pt x="49" y="98"/>
                    <a:pt x="113" y="124"/>
                    <a:pt x="192" y="124"/>
                  </a:cubicBezTo>
                  <a:cubicBezTo>
                    <a:pt x="211" y="124"/>
                    <a:pt x="230" y="122"/>
                    <a:pt x="250" y="120"/>
                  </a:cubicBezTo>
                  <a:cubicBezTo>
                    <a:pt x="203" y="1"/>
                    <a:pt x="11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5"/>
            <p:cNvSpPr/>
            <p:nvPr/>
          </p:nvSpPr>
          <p:spPr>
            <a:xfrm>
              <a:off x="5876025" y="2103950"/>
              <a:ext cx="5375" cy="3600"/>
            </a:xfrm>
            <a:custGeom>
              <a:avLst/>
              <a:gdLst/>
              <a:ahLst/>
              <a:cxnLst/>
              <a:rect l="l" t="t" r="r" b="b"/>
              <a:pathLst>
                <a:path w="215" h="144" extrusionOk="0">
                  <a:moveTo>
                    <a:pt x="179" y="1"/>
                  </a:moveTo>
                  <a:cubicBezTo>
                    <a:pt x="119" y="49"/>
                    <a:pt x="60" y="108"/>
                    <a:pt x="0" y="144"/>
                  </a:cubicBezTo>
                  <a:cubicBezTo>
                    <a:pt x="84" y="132"/>
                    <a:pt x="119" y="120"/>
                    <a:pt x="179" y="120"/>
                  </a:cubicBezTo>
                  <a:lnTo>
                    <a:pt x="215" y="60"/>
                  </a:ln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5"/>
            <p:cNvSpPr/>
            <p:nvPr/>
          </p:nvSpPr>
          <p:spPr>
            <a:xfrm>
              <a:off x="5880475" y="2103950"/>
              <a:ext cx="2425" cy="2725"/>
            </a:xfrm>
            <a:custGeom>
              <a:avLst/>
              <a:gdLst/>
              <a:ahLst/>
              <a:cxnLst/>
              <a:rect l="l" t="t" r="r" b="b"/>
              <a:pathLst>
                <a:path w="97" h="109" extrusionOk="0">
                  <a:moveTo>
                    <a:pt x="1" y="1"/>
                  </a:moveTo>
                  <a:lnTo>
                    <a:pt x="1" y="108"/>
                  </a:lnTo>
                  <a:cubicBezTo>
                    <a:pt x="96" y="72"/>
                    <a:pt x="96"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5"/>
            <p:cNvSpPr/>
            <p:nvPr/>
          </p:nvSpPr>
          <p:spPr>
            <a:xfrm>
              <a:off x="5244400" y="1833600"/>
              <a:ext cx="32450" cy="112325"/>
            </a:xfrm>
            <a:custGeom>
              <a:avLst/>
              <a:gdLst/>
              <a:ahLst/>
              <a:cxnLst/>
              <a:rect l="l" t="t" r="r" b="b"/>
              <a:pathLst>
                <a:path w="1298" h="4493" extrusionOk="0">
                  <a:moveTo>
                    <a:pt x="896" y="1"/>
                  </a:moveTo>
                  <a:cubicBezTo>
                    <a:pt x="619" y="1"/>
                    <a:pt x="614" y="254"/>
                    <a:pt x="536" y="445"/>
                  </a:cubicBezTo>
                  <a:cubicBezTo>
                    <a:pt x="488" y="576"/>
                    <a:pt x="488" y="707"/>
                    <a:pt x="488" y="861"/>
                  </a:cubicBezTo>
                  <a:cubicBezTo>
                    <a:pt x="417" y="1314"/>
                    <a:pt x="262" y="1766"/>
                    <a:pt x="215" y="2242"/>
                  </a:cubicBezTo>
                  <a:cubicBezTo>
                    <a:pt x="203" y="2385"/>
                    <a:pt x="179" y="2528"/>
                    <a:pt x="143" y="2659"/>
                  </a:cubicBezTo>
                  <a:cubicBezTo>
                    <a:pt x="0" y="3040"/>
                    <a:pt x="72" y="3445"/>
                    <a:pt x="143" y="3850"/>
                  </a:cubicBezTo>
                  <a:cubicBezTo>
                    <a:pt x="203" y="4088"/>
                    <a:pt x="84" y="4409"/>
                    <a:pt x="476" y="4493"/>
                  </a:cubicBezTo>
                  <a:cubicBezTo>
                    <a:pt x="679" y="4159"/>
                    <a:pt x="607" y="3790"/>
                    <a:pt x="631" y="3445"/>
                  </a:cubicBezTo>
                  <a:cubicBezTo>
                    <a:pt x="715" y="2600"/>
                    <a:pt x="667" y="1719"/>
                    <a:pt x="1072" y="921"/>
                  </a:cubicBezTo>
                  <a:lnTo>
                    <a:pt x="1060" y="861"/>
                  </a:lnTo>
                  <a:cubicBezTo>
                    <a:pt x="1060" y="802"/>
                    <a:pt x="1072" y="766"/>
                    <a:pt x="1119" y="766"/>
                  </a:cubicBezTo>
                  <a:lnTo>
                    <a:pt x="1143" y="718"/>
                  </a:lnTo>
                  <a:cubicBezTo>
                    <a:pt x="1155" y="683"/>
                    <a:pt x="1179" y="647"/>
                    <a:pt x="1203" y="623"/>
                  </a:cubicBezTo>
                  <a:cubicBezTo>
                    <a:pt x="1179" y="385"/>
                    <a:pt x="1298" y="99"/>
                    <a:pt x="953" y="4"/>
                  </a:cubicBezTo>
                  <a:cubicBezTo>
                    <a:pt x="933" y="2"/>
                    <a:pt x="914" y="1"/>
                    <a:pt x="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5"/>
            <p:cNvSpPr/>
            <p:nvPr/>
          </p:nvSpPr>
          <p:spPr>
            <a:xfrm>
              <a:off x="5244100" y="1926650"/>
              <a:ext cx="22350" cy="96850"/>
            </a:xfrm>
            <a:custGeom>
              <a:avLst/>
              <a:gdLst/>
              <a:ahLst/>
              <a:cxnLst/>
              <a:rect l="l" t="t" r="r" b="b"/>
              <a:pathLst>
                <a:path w="894" h="3874" extrusionOk="0">
                  <a:moveTo>
                    <a:pt x="246" y="1"/>
                  </a:moveTo>
                  <a:cubicBezTo>
                    <a:pt x="228" y="1"/>
                    <a:pt x="211" y="4"/>
                    <a:pt x="191" y="9"/>
                  </a:cubicBezTo>
                  <a:cubicBezTo>
                    <a:pt x="155" y="56"/>
                    <a:pt x="131" y="92"/>
                    <a:pt x="107" y="152"/>
                  </a:cubicBezTo>
                  <a:cubicBezTo>
                    <a:pt x="96" y="211"/>
                    <a:pt x="84" y="271"/>
                    <a:pt x="84" y="330"/>
                  </a:cubicBezTo>
                  <a:cubicBezTo>
                    <a:pt x="72" y="390"/>
                    <a:pt x="72" y="449"/>
                    <a:pt x="72" y="509"/>
                  </a:cubicBezTo>
                  <a:cubicBezTo>
                    <a:pt x="60" y="568"/>
                    <a:pt x="60" y="628"/>
                    <a:pt x="60" y="687"/>
                  </a:cubicBezTo>
                  <a:cubicBezTo>
                    <a:pt x="36" y="747"/>
                    <a:pt x="36" y="806"/>
                    <a:pt x="36" y="866"/>
                  </a:cubicBezTo>
                  <a:lnTo>
                    <a:pt x="36" y="1056"/>
                  </a:lnTo>
                  <a:cubicBezTo>
                    <a:pt x="36" y="1330"/>
                    <a:pt x="12" y="1592"/>
                    <a:pt x="84" y="1866"/>
                  </a:cubicBezTo>
                  <a:cubicBezTo>
                    <a:pt x="119" y="1926"/>
                    <a:pt x="143" y="1985"/>
                    <a:pt x="191" y="2045"/>
                  </a:cubicBezTo>
                  <a:cubicBezTo>
                    <a:pt x="179" y="2330"/>
                    <a:pt x="298" y="2640"/>
                    <a:pt x="84" y="2902"/>
                  </a:cubicBezTo>
                  <a:cubicBezTo>
                    <a:pt x="96" y="2938"/>
                    <a:pt x="96" y="2985"/>
                    <a:pt x="84" y="3021"/>
                  </a:cubicBezTo>
                  <a:lnTo>
                    <a:pt x="84" y="3104"/>
                  </a:lnTo>
                  <a:cubicBezTo>
                    <a:pt x="179" y="3200"/>
                    <a:pt x="0" y="3164"/>
                    <a:pt x="24" y="3223"/>
                  </a:cubicBezTo>
                  <a:cubicBezTo>
                    <a:pt x="24" y="3283"/>
                    <a:pt x="24" y="3319"/>
                    <a:pt x="36" y="3366"/>
                  </a:cubicBezTo>
                  <a:cubicBezTo>
                    <a:pt x="72" y="3438"/>
                    <a:pt x="84" y="3521"/>
                    <a:pt x="96" y="3592"/>
                  </a:cubicBezTo>
                  <a:cubicBezTo>
                    <a:pt x="107" y="3640"/>
                    <a:pt x="143" y="3676"/>
                    <a:pt x="179" y="3723"/>
                  </a:cubicBezTo>
                  <a:cubicBezTo>
                    <a:pt x="191" y="3735"/>
                    <a:pt x="215" y="3759"/>
                    <a:pt x="238" y="3771"/>
                  </a:cubicBezTo>
                  <a:cubicBezTo>
                    <a:pt x="323" y="3836"/>
                    <a:pt x="427" y="3873"/>
                    <a:pt x="524" y="3873"/>
                  </a:cubicBezTo>
                  <a:cubicBezTo>
                    <a:pt x="604" y="3873"/>
                    <a:pt x="680" y="3849"/>
                    <a:pt x="739" y="3795"/>
                  </a:cubicBezTo>
                  <a:cubicBezTo>
                    <a:pt x="893" y="3664"/>
                    <a:pt x="667" y="3521"/>
                    <a:pt x="655" y="3354"/>
                  </a:cubicBezTo>
                  <a:cubicBezTo>
                    <a:pt x="358" y="3307"/>
                    <a:pt x="298" y="3164"/>
                    <a:pt x="477" y="2902"/>
                  </a:cubicBezTo>
                  <a:cubicBezTo>
                    <a:pt x="488" y="2176"/>
                    <a:pt x="488" y="1461"/>
                    <a:pt x="488" y="747"/>
                  </a:cubicBezTo>
                  <a:cubicBezTo>
                    <a:pt x="262" y="544"/>
                    <a:pt x="393" y="259"/>
                    <a:pt x="334" y="21"/>
                  </a:cubicBezTo>
                  <a:cubicBezTo>
                    <a:pt x="299" y="7"/>
                    <a:pt x="272" y="1"/>
                    <a:pt x="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5"/>
            <p:cNvSpPr/>
            <p:nvPr/>
          </p:nvSpPr>
          <p:spPr>
            <a:xfrm>
              <a:off x="5270000" y="1851150"/>
              <a:ext cx="7750" cy="7875"/>
            </a:xfrm>
            <a:custGeom>
              <a:avLst/>
              <a:gdLst/>
              <a:ahLst/>
              <a:cxnLst/>
              <a:rect l="l" t="t" r="r" b="b"/>
              <a:pathLst>
                <a:path w="310" h="315" extrusionOk="0">
                  <a:moveTo>
                    <a:pt x="133" y="0"/>
                  </a:moveTo>
                  <a:cubicBezTo>
                    <a:pt x="112" y="0"/>
                    <a:pt x="99" y="16"/>
                    <a:pt x="72" y="52"/>
                  </a:cubicBezTo>
                  <a:lnTo>
                    <a:pt x="60" y="64"/>
                  </a:lnTo>
                  <a:cubicBezTo>
                    <a:pt x="12" y="112"/>
                    <a:pt x="0" y="135"/>
                    <a:pt x="48" y="183"/>
                  </a:cubicBezTo>
                  <a:lnTo>
                    <a:pt x="48" y="195"/>
                  </a:lnTo>
                  <a:cubicBezTo>
                    <a:pt x="131" y="243"/>
                    <a:pt x="226" y="266"/>
                    <a:pt x="310" y="314"/>
                  </a:cubicBezTo>
                  <a:cubicBezTo>
                    <a:pt x="310" y="207"/>
                    <a:pt x="298" y="112"/>
                    <a:pt x="179" y="64"/>
                  </a:cubicBezTo>
                  <a:cubicBezTo>
                    <a:pt x="179" y="52"/>
                    <a:pt x="167" y="40"/>
                    <a:pt x="155" y="5"/>
                  </a:cubicBezTo>
                  <a:cubicBezTo>
                    <a:pt x="147" y="2"/>
                    <a:pt x="139"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5"/>
            <p:cNvSpPr/>
            <p:nvPr/>
          </p:nvSpPr>
          <p:spPr>
            <a:xfrm>
              <a:off x="5727775" y="1773850"/>
              <a:ext cx="23250" cy="9250"/>
            </a:xfrm>
            <a:custGeom>
              <a:avLst/>
              <a:gdLst/>
              <a:ahLst/>
              <a:cxnLst/>
              <a:rect l="l" t="t" r="r" b="b"/>
              <a:pathLst>
                <a:path w="930" h="370" extrusionOk="0">
                  <a:moveTo>
                    <a:pt x="84" y="1"/>
                  </a:moveTo>
                  <a:cubicBezTo>
                    <a:pt x="1" y="96"/>
                    <a:pt x="1" y="179"/>
                    <a:pt x="72" y="275"/>
                  </a:cubicBezTo>
                  <a:cubicBezTo>
                    <a:pt x="180" y="299"/>
                    <a:pt x="263" y="346"/>
                    <a:pt x="370" y="370"/>
                  </a:cubicBezTo>
                  <a:cubicBezTo>
                    <a:pt x="382" y="227"/>
                    <a:pt x="477" y="132"/>
                    <a:pt x="632" y="132"/>
                  </a:cubicBezTo>
                  <a:cubicBezTo>
                    <a:pt x="751" y="132"/>
                    <a:pt x="858" y="120"/>
                    <a:pt x="930" y="13"/>
                  </a:cubicBezTo>
                  <a:cubicBezTo>
                    <a:pt x="656" y="13"/>
                    <a:pt x="370"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5"/>
            <p:cNvSpPr/>
            <p:nvPr/>
          </p:nvSpPr>
          <p:spPr>
            <a:xfrm>
              <a:off x="5731350" y="1787775"/>
              <a:ext cx="15800" cy="7250"/>
            </a:xfrm>
            <a:custGeom>
              <a:avLst/>
              <a:gdLst/>
              <a:ahLst/>
              <a:cxnLst/>
              <a:rect l="l" t="t" r="r" b="b"/>
              <a:pathLst>
                <a:path w="632" h="290" extrusionOk="0">
                  <a:moveTo>
                    <a:pt x="330" y="1"/>
                  </a:moveTo>
                  <a:cubicBezTo>
                    <a:pt x="235" y="1"/>
                    <a:pt x="145" y="45"/>
                    <a:pt x="72" y="146"/>
                  </a:cubicBezTo>
                  <a:cubicBezTo>
                    <a:pt x="13" y="170"/>
                    <a:pt x="1" y="218"/>
                    <a:pt x="60" y="277"/>
                  </a:cubicBezTo>
                  <a:cubicBezTo>
                    <a:pt x="215" y="289"/>
                    <a:pt x="358" y="289"/>
                    <a:pt x="513" y="289"/>
                  </a:cubicBezTo>
                  <a:cubicBezTo>
                    <a:pt x="537" y="206"/>
                    <a:pt x="632" y="99"/>
                    <a:pt x="513" y="51"/>
                  </a:cubicBezTo>
                  <a:cubicBezTo>
                    <a:pt x="452" y="19"/>
                    <a:pt x="390" y="1"/>
                    <a:pt x="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5"/>
            <p:cNvSpPr/>
            <p:nvPr/>
          </p:nvSpPr>
          <p:spPr>
            <a:xfrm>
              <a:off x="5719150" y="1773850"/>
              <a:ext cx="10750" cy="8150"/>
            </a:xfrm>
            <a:custGeom>
              <a:avLst/>
              <a:gdLst/>
              <a:ahLst/>
              <a:cxnLst/>
              <a:rect l="l" t="t" r="r" b="b"/>
              <a:pathLst>
                <a:path w="430" h="326" extrusionOk="0">
                  <a:moveTo>
                    <a:pt x="429" y="1"/>
                  </a:moveTo>
                  <a:cubicBezTo>
                    <a:pt x="286" y="1"/>
                    <a:pt x="144" y="13"/>
                    <a:pt x="1" y="13"/>
                  </a:cubicBezTo>
                  <a:lnTo>
                    <a:pt x="1" y="156"/>
                  </a:lnTo>
                  <a:cubicBezTo>
                    <a:pt x="87" y="225"/>
                    <a:pt x="173" y="325"/>
                    <a:pt x="287" y="325"/>
                  </a:cubicBezTo>
                  <a:cubicBezTo>
                    <a:pt x="330" y="325"/>
                    <a:pt x="377" y="311"/>
                    <a:pt x="429" y="275"/>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5"/>
            <p:cNvSpPr/>
            <p:nvPr/>
          </p:nvSpPr>
          <p:spPr>
            <a:xfrm>
              <a:off x="5722725" y="1788825"/>
              <a:ext cx="7475" cy="6200"/>
            </a:xfrm>
            <a:custGeom>
              <a:avLst/>
              <a:gdLst/>
              <a:ahLst/>
              <a:cxnLst/>
              <a:rect l="l" t="t" r="r" b="b"/>
              <a:pathLst>
                <a:path w="299" h="248" extrusionOk="0">
                  <a:moveTo>
                    <a:pt x="127" y="0"/>
                  </a:moveTo>
                  <a:cubicBezTo>
                    <a:pt x="43" y="0"/>
                    <a:pt x="25" y="118"/>
                    <a:pt x="1" y="247"/>
                  </a:cubicBezTo>
                  <a:lnTo>
                    <a:pt x="155" y="247"/>
                  </a:lnTo>
                  <a:cubicBezTo>
                    <a:pt x="203" y="188"/>
                    <a:pt x="286" y="176"/>
                    <a:pt x="298" y="92"/>
                  </a:cubicBezTo>
                  <a:cubicBezTo>
                    <a:pt x="221" y="27"/>
                    <a:pt x="167"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5"/>
            <p:cNvSpPr/>
            <p:nvPr/>
          </p:nvSpPr>
          <p:spPr>
            <a:xfrm>
              <a:off x="5759050" y="1791425"/>
              <a:ext cx="10425" cy="3750"/>
            </a:xfrm>
            <a:custGeom>
              <a:avLst/>
              <a:gdLst/>
              <a:ahLst/>
              <a:cxnLst/>
              <a:rect l="l" t="t" r="r" b="b"/>
              <a:pathLst>
                <a:path w="417" h="150" extrusionOk="0">
                  <a:moveTo>
                    <a:pt x="223" y="1"/>
                  </a:moveTo>
                  <a:cubicBezTo>
                    <a:pt x="134" y="1"/>
                    <a:pt x="57" y="30"/>
                    <a:pt x="0" y="143"/>
                  </a:cubicBezTo>
                  <a:cubicBezTo>
                    <a:pt x="52" y="143"/>
                    <a:pt x="107" y="150"/>
                    <a:pt x="161" y="150"/>
                  </a:cubicBezTo>
                  <a:cubicBezTo>
                    <a:pt x="256" y="150"/>
                    <a:pt x="349" y="130"/>
                    <a:pt x="417" y="24"/>
                  </a:cubicBezTo>
                  <a:cubicBezTo>
                    <a:pt x="349" y="15"/>
                    <a:pt x="284" y="1"/>
                    <a:pt x="2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5"/>
            <p:cNvSpPr/>
            <p:nvPr/>
          </p:nvSpPr>
          <p:spPr>
            <a:xfrm>
              <a:off x="5798025" y="1788975"/>
              <a:ext cx="7175" cy="2475"/>
            </a:xfrm>
            <a:custGeom>
              <a:avLst/>
              <a:gdLst/>
              <a:ahLst/>
              <a:cxnLst/>
              <a:rect l="l" t="t" r="r" b="b"/>
              <a:pathLst>
                <a:path w="287" h="99" extrusionOk="0">
                  <a:moveTo>
                    <a:pt x="148" y="0"/>
                  </a:moveTo>
                  <a:cubicBezTo>
                    <a:pt x="102" y="0"/>
                    <a:pt x="54" y="33"/>
                    <a:pt x="1" y="98"/>
                  </a:cubicBezTo>
                  <a:lnTo>
                    <a:pt x="287" y="98"/>
                  </a:lnTo>
                  <a:cubicBezTo>
                    <a:pt x="239" y="33"/>
                    <a:pt x="194"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5"/>
            <p:cNvSpPr/>
            <p:nvPr/>
          </p:nvSpPr>
          <p:spPr>
            <a:xfrm>
              <a:off x="5697425" y="1775625"/>
              <a:ext cx="4200" cy="3025"/>
            </a:xfrm>
            <a:custGeom>
              <a:avLst/>
              <a:gdLst/>
              <a:ahLst/>
              <a:cxnLst/>
              <a:rect l="l" t="t" r="r" b="b"/>
              <a:pathLst>
                <a:path w="168" h="121" extrusionOk="0">
                  <a:moveTo>
                    <a:pt x="80" y="0"/>
                  </a:moveTo>
                  <a:cubicBezTo>
                    <a:pt x="54" y="0"/>
                    <a:pt x="27" y="26"/>
                    <a:pt x="1" y="85"/>
                  </a:cubicBezTo>
                  <a:cubicBezTo>
                    <a:pt x="24" y="97"/>
                    <a:pt x="36" y="120"/>
                    <a:pt x="48" y="120"/>
                  </a:cubicBezTo>
                  <a:cubicBezTo>
                    <a:pt x="96" y="120"/>
                    <a:pt x="120" y="108"/>
                    <a:pt x="167" y="97"/>
                  </a:cubicBezTo>
                  <a:cubicBezTo>
                    <a:pt x="141" y="38"/>
                    <a:pt x="111"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5"/>
            <p:cNvSpPr/>
            <p:nvPr/>
          </p:nvSpPr>
          <p:spPr>
            <a:xfrm>
              <a:off x="5726600" y="1791125"/>
              <a:ext cx="7175" cy="3900"/>
            </a:xfrm>
            <a:custGeom>
              <a:avLst/>
              <a:gdLst/>
              <a:ahLst/>
              <a:cxnLst/>
              <a:rect l="l" t="t" r="r" b="b"/>
              <a:pathLst>
                <a:path w="287" h="156" extrusionOk="0">
                  <a:moveTo>
                    <a:pt x="143" y="0"/>
                  </a:moveTo>
                  <a:cubicBezTo>
                    <a:pt x="108" y="60"/>
                    <a:pt x="48" y="96"/>
                    <a:pt x="0" y="155"/>
                  </a:cubicBezTo>
                  <a:cubicBezTo>
                    <a:pt x="84" y="155"/>
                    <a:pt x="179" y="155"/>
                    <a:pt x="262" y="143"/>
                  </a:cubicBezTo>
                  <a:cubicBezTo>
                    <a:pt x="286" y="96"/>
                    <a:pt x="286" y="60"/>
                    <a:pt x="286" y="12"/>
                  </a:cubicBezTo>
                  <a:cubicBezTo>
                    <a:pt x="238" y="12"/>
                    <a:pt x="191" y="1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5"/>
            <p:cNvSpPr/>
            <p:nvPr/>
          </p:nvSpPr>
          <p:spPr>
            <a:xfrm>
              <a:off x="5991500" y="1841725"/>
              <a:ext cx="13125" cy="7125"/>
            </a:xfrm>
            <a:custGeom>
              <a:avLst/>
              <a:gdLst/>
              <a:ahLst/>
              <a:cxnLst/>
              <a:rect l="l" t="t" r="r" b="b"/>
              <a:pathLst>
                <a:path w="525" h="285" extrusionOk="0">
                  <a:moveTo>
                    <a:pt x="441" y="1"/>
                  </a:moveTo>
                  <a:cubicBezTo>
                    <a:pt x="358" y="12"/>
                    <a:pt x="251" y="12"/>
                    <a:pt x="168" y="24"/>
                  </a:cubicBezTo>
                  <a:cubicBezTo>
                    <a:pt x="108" y="84"/>
                    <a:pt x="1" y="155"/>
                    <a:pt x="1" y="215"/>
                  </a:cubicBezTo>
                  <a:cubicBezTo>
                    <a:pt x="7" y="272"/>
                    <a:pt x="47" y="285"/>
                    <a:pt x="95" y="285"/>
                  </a:cubicBezTo>
                  <a:cubicBezTo>
                    <a:pt x="138" y="285"/>
                    <a:pt x="188" y="274"/>
                    <a:pt x="227" y="274"/>
                  </a:cubicBezTo>
                  <a:cubicBezTo>
                    <a:pt x="310" y="274"/>
                    <a:pt x="382" y="239"/>
                    <a:pt x="441" y="155"/>
                  </a:cubicBezTo>
                  <a:cubicBezTo>
                    <a:pt x="501" y="96"/>
                    <a:pt x="525" y="36"/>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5"/>
            <p:cNvSpPr/>
            <p:nvPr/>
          </p:nvSpPr>
          <p:spPr>
            <a:xfrm>
              <a:off x="6002525" y="1841125"/>
              <a:ext cx="13125" cy="7500"/>
            </a:xfrm>
            <a:custGeom>
              <a:avLst/>
              <a:gdLst/>
              <a:ahLst/>
              <a:cxnLst/>
              <a:rect l="l" t="t" r="r" b="b"/>
              <a:pathLst>
                <a:path w="525" h="300" extrusionOk="0">
                  <a:moveTo>
                    <a:pt x="0" y="1"/>
                  </a:moveTo>
                  <a:lnTo>
                    <a:pt x="0" y="167"/>
                  </a:lnTo>
                  <a:cubicBezTo>
                    <a:pt x="134" y="223"/>
                    <a:pt x="257" y="300"/>
                    <a:pt x="409" y="300"/>
                  </a:cubicBezTo>
                  <a:cubicBezTo>
                    <a:pt x="419" y="300"/>
                    <a:pt x="430" y="299"/>
                    <a:pt x="441" y="298"/>
                  </a:cubicBezTo>
                  <a:cubicBezTo>
                    <a:pt x="512" y="215"/>
                    <a:pt x="524" y="108"/>
                    <a:pt x="441" y="13"/>
                  </a:cubicBezTo>
                  <a:cubicBezTo>
                    <a:pt x="286" y="1"/>
                    <a:pt x="155"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5"/>
            <p:cNvSpPr/>
            <p:nvPr/>
          </p:nvSpPr>
          <p:spPr>
            <a:xfrm>
              <a:off x="6024250" y="1841875"/>
              <a:ext cx="7775" cy="6225"/>
            </a:xfrm>
            <a:custGeom>
              <a:avLst/>
              <a:gdLst/>
              <a:ahLst/>
              <a:cxnLst/>
              <a:rect l="l" t="t" r="r" b="b"/>
              <a:pathLst>
                <a:path w="311" h="249" extrusionOk="0">
                  <a:moveTo>
                    <a:pt x="176" y="0"/>
                  </a:moveTo>
                  <a:cubicBezTo>
                    <a:pt x="163" y="0"/>
                    <a:pt x="148" y="2"/>
                    <a:pt x="132" y="6"/>
                  </a:cubicBezTo>
                  <a:cubicBezTo>
                    <a:pt x="84" y="54"/>
                    <a:pt x="48" y="90"/>
                    <a:pt x="1" y="149"/>
                  </a:cubicBezTo>
                  <a:cubicBezTo>
                    <a:pt x="53" y="220"/>
                    <a:pt x="99" y="248"/>
                    <a:pt x="142" y="248"/>
                  </a:cubicBezTo>
                  <a:cubicBezTo>
                    <a:pt x="206" y="248"/>
                    <a:pt x="260" y="185"/>
                    <a:pt x="310" y="114"/>
                  </a:cubicBezTo>
                  <a:cubicBezTo>
                    <a:pt x="271" y="45"/>
                    <a:pt x="240"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5"/>
            <p:cNvSpPr/>
            <p:nvPr/>
          </p:nvSpPr>
          <p:spPr>
            <a:xfrm>
              <a:off x="6045375" y="1841600"/>
              <a:ext cx="3300" cy="4925"/>
            </a:xfrm>
            <a:custGeom>
              <a:avLst/>
              <a:gdLst/>
              <a:ahLst/>
              <a:cxnLst/>
              <a:rect l="l" t="t" r="r" b="b"/>
              <a:pathLst>
                <a:path w="132" h="197" extrusionOk="0">
                  <a:moveTo>
                    <a:pt x="64" y="1"/>
                  </a:moveTo>
                  <a:cubicBezTo>
                    <a:pt x="44" y="1"/>
                    <a:pt x="22" y="7"/>
                    <a:pt x="1" y="17"/>
                  </a:cubicBezTo>
                  <a:cubicBezTo>
                    <a:pt x="37" y="77"/>
                    <a:pt x="49" y="136"/>
                    <a:pt x="60" y="196"/>
                  </a:cubicBezTo>
                  <a:cubicBezTo>
                    <a:pt x="132" y="160"/>
                    <a:pt x="132" y="89"/>
                    <a:pt x="132" y="29"/>
                  </a:cubicBezTo>
                  <a:cubicBezTo>
                    <a:pt x="112" y="10"/>
                    <a:pt x="89"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5"/>
            <p:cNvSpPr/>
            <p:nvPr/>
          </p:nvSpPr>
          <p:spPr>
            <a:xfrm>
              <a:off x="6013525" y="1841725"/>
              <a:ext cx="3300" cy="6875"/>
            </a:xfrm>
            <a:custGeom>
              <a:avLst/>
              <a:gdLst/>
              <a:ahLst/>
              <a:cxnLst/>
              <a:rect l="l" t="t" r="r" b="b"/>
              <a:pathLst>
                <a:path w="132" h="275" extrusionOk="0">
                  <a:moveTo>
                    <a:pt x="1" y="1"/>
                  </a:moveTo>
                  <a:lnTo>
                    <a:pt x="1" y="274"/>
                  </a:lnTo>
                  <a:cubicBezTo>
                    <a:pt x="96" y="239"/>
                    <a:pt x="132" y="131"/>
                    <a:pt x="132" y="12"/>
                  </a:cubicBezTo>
                  <a:cubicBezTo>
                    <a:pt x="84" y="12"/>
                    <a:pt x="37"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5"/>
            <p:cNvSpPr/>
            <p:nvPr/>
          </p:nvSpPr>
          <p:spPr>
            <a:xfrm>
              <a:off x="6034675" y="1845000"/>
              <a:ext cx="1500" cy="1800"/>
            </a:xfrm>
            <a:custGeom>
              <a:avLst/>
              <a:gdLst/>
              <a:ahLst/>
              <a:cxnLst/>
              <a:rect l="l" t="t" r="r" b="b"/>
              <a:pathLst>
                <a:path w="60" h="72" extrusionOk="0">
                  <a:moveTo>
                    <a:pt x="0" y="1"/>
                  </a:moveTo>
                  <a:cubicBezTo>
                    <a:pt x="12" y="24"/>
                    <a:pt x="24" y="48"/>
                    <a:pt x="60" y="72"/>
                  </a:cubicBezTo>
                  <a:cubicBezTo>
                    <a:pt x="48" y="48"/>
                    <a:pt x="12"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5"/>
            <p:cNvSpPr/>
            <p:nvPr/>
          </p:nvSpPr>
          <p:spPr>
            <a:xfrm>
              <a:off x="6024250" y="1842025"/>
              <a:ext cx="3300" cy="3300"/>
            </a:xfrm>
            <a:custGeom>
              <a:avLst/>
              <a:gdLst/>
              <a:ahLst/>
              <a:cxnLst/>
              <a:rect l="l" t="t" r="r" b="b"/>
              <a:pathLst>
                <a:path w="132" h="132" extrusionOk="0">
                  <a:moveTo>
                    <a:pt x="132" y="0"/>
                  </a:moveTo>
                  <a:cubicBezTo>
                    <a:pt x="84" y="12"/>
                    <a:pt x="48" y="12"/>
                    <a:pt x="1" y="24"/>
                  </a:cubicBezTo>
                  <a:lnTo>
                    <a:pt x="1" y="131"/>
                  </a:ln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5"/>
            <p:cNvSpPr/>
            <p:nvPr/>
          </p:nvSpPr>
          <p:spPr>
            <a:xfrm>
              <a:off x="6002525" y="2078650"/>
              <a:ext cx="7175" cy="7175"/>
            </a:xfrm>
            <a:custGeom>
              <a:avLst/>
              <a:gdLst/>
              <a:ahLst/>
              <a:cxnLst/>
              <a:rect l="l" t="t" r="r" b="b"/>
              <a:pathLst>
                <a:path w="287" h="287" extrusionOk="0">
                  <a:moveTo>
                    <a:pt x="0" y="1"/>
                  </a:moveTo>
                  <a:lnTo>
                    <a:pt x="0" y="287"/>
                  </a:lnTo>
                  <a:lnTo>
                    <a:pt x="286" y="287"/>
                  </a:lnTo>
                  <a:lnTo>
                    <a:pt x="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5"/>
            <p:cNvSpPr/>
            <p:nvPr/>
          </p:nvSpPr>
          <p:spPr>
            <a:xfrm>
              <a:off x="5969775" y="2081775"/>
              <a:ext cx="4625" cy="4050"/>
            </a:xfrm>
            <a:custGeom>
              <a:avLst/>
              <a:gdLst/>
              <a:ahLst/>
              <a:cxnLst/>
              <a:rect l="l" t="t" r="r" b="b"/>
              <a:pathLst>
                <a:path w="185" h="162" extrusionOk="0">
                  <a:moveTo>
                    <a:pt x="116" y="0"/>
                  </a:moveTo>
                  <a:cubicBezTo>
                    <a:pt x="100" y="0"/>
                    <a:pt x="79" y="6"/>
                    <a:pt x="48" y="19"/>
                  </a:cubicBezTo>
                  <a:cubicBezTo>
                    <a:pt x="1" y="43"/>
                    <a:pt x="96" y="126"/>
                    <a:pt x="156" y="162"/>
                  </a:cubicBezTo>
                  <a:cubicBezTo>
                    <a:pt x="126" y="113"/>
                    <a:pt x="185"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5"/>
            <p:cNvSpPr/>
            <p:nvPr/>
          </p:nvSpPr>
          <p:spPr>
            <a:xfrm>
              <a:off x="5886450" y="2071125"/>
              <a:ext cx="5375" cy="3925"/>
            </a:xfrm>
            <a:custGeom>
              <a:avLst/>
              <a:gdLst/>
              <a:ahLst/>
              <a:cxnLst/>
              <a:rect l="l" t="t" r="r" b="b"/>
              <a:pathLst>
                <a:path w="215" h="157" extrusionOk="0">
                  <a:moveTo>
                    <a:pt x="151" y="0"/>
                  </a:moveTo>
                  <a:cubicBezTo>
                    <a:pt x="73" y="0"/>
                    <a:pt x="0" y="20"/>
                    <a:pt x="0" y="76"/>
                  </a:cubicBezTo>
                  <a:cubicBezTo>
                    <a:pt x="0" y="129"/>
                    <a:pt x="67" y="156"/>
                    <a:pt x="141" y="156"/>
                  </a:cubicBezTo>
                  <a:cubicBezTo>
                    <a:pt x="165" y="156"/>
                    <a:pt x="191" y="153"/>
                    <a:pt x="214" y="147"/>
                  </a:cubicBezTo>
                  <a:lnTo>
                    <a:pt x="214" y="4"/>
                  </a:lnTo>
                  <a:cubicBezTo>
                    <a:pt x="194" y="2"/>
                    <a:pt x="172" y="0"/>
                    <a:pt x="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5"/>
            <p:cNvSpPr/>
            <p:nvPr/>
          </p:nvSpPr>
          <p:spPr>
            <a:xfrm>
              <a:off x="5837925" y="1781000"/>
              <a:ext cx="129800" cy="15525"/>
            </a:xfrm>
            <a:custGeom>
              <a:avLst/>
              <a:gdLst/>
              <a:ahLst/>
              <a:cxnLst/>
              <a:rect l="l" t="t" r="r" b="b"/>
              <a:pathLst>
                <a:path w="5192" h="621" extrusionOk="0">
                  <a:moveTo>
                    <a:pt x="977" y="1"/>
                  </a:moveTo>
                  <a:cubicBezTo>
                    <a:pt x="893" y="1"/>
                    <a:pt x="786" y="13"/>
                    <a:pt x="691" y="24"/>
                  </a:cubicBezTo>
                  <a:cubicBezTo>
                    <a:pt x="488" y="132"/>
                    <a:pt x="250" y="132"/>
                    <a:pt x="12" y="144"/>
                  </a:cubicBezTo>
                  <a:cubicBezTo>
                    <a:pt x="12" y="191"/>
                    <a:pt x="0" y="251"/>
                    <a:pt x="0" y="298"/>
                  </a:cubicBezTo>
                  <a:cubicBezTo>
                    <a:pt x="20" y="453"/>
                    <a:pt x="86" y="553"/>
                    <a:pt x="219" y="553"/>
                  </a:cubicBezTo>
                  <a:cubicBezTo>
                    <a:pt x="250" y="553"/>
                    <a:pt x="284" y="548"/>
                    <a:pt x="322" y="536"/>
                  </a:cubicBezTo>
                  <a:cubicBezTo>
                    <a:pt x="515" y="483"/>
                    <a:pt x="706" y="458"/>
                    <a:pt x="895" y="458"/>
                  </a:cubicBezTo>
                  <a:cubicBezTo>
                    <a:pt x="1126" y="458"/>
                    <a:pt x="1355" y="495"/>
                    <a:pt x="1584" y="560"/>
                  </a:cubicBezTo>
                  <a:lnTo>
                    <a:pt x="1667" y="560"/>
                  </a:lnTo>
                  <a:cubicBezTo>
                    <a:pt x="1739" y="560"/>
                    <a:pt x="1810" y="560"/>
                    <a:pt x="1881" y="536"/>
                  </a:cubicBezTo>
                  <a:cubicBezTo>
                    <a:pt x="1929" y="525"/>
                    <a:pt x="1977" y="489"/>
                    <a:pt x="2001" y="441"/>
                  </a:cubicBezTo>
                  <a:cubicBezTo>
                    <a:pt x="2027" y="451"/>
                    <a:pt x="2054" y="454"/>
                    <a:pt x="2081" y="454"/>
                  </a:cubicBezTo>
                  <a:cubicBezTo>
                    <a:pt x="2229" y="454"/>
                    <a:pt x="2379" y="332"/>
                    <a:pt x="2535" y="332"/>
                  </a:cubicBezTo>
                  <a:cubicBezTo>
                    <a:pt x="2602" y="332"/>
                    <a:pt x="2669" y="354"/>
                    <a:pt x="2739" y="417"/>
                  </a:cubicBezTo>
                  <a:cubicBezTo>
                    <a:pt x="2798" y="525"/>
                    <a:pt x="2882" y="560"/>
                    <a:pt x="2989" y="584"/>
                  </a:cubicBezTo>
                  <a:cubicBezTo>
                    <a:pt x="3072" y="596"/>
                    <a:pt x="3179" y="608"/>
                    <a:pt x="3286" y="608"/>
                  </a:cubicBezTo>
                  <a:cubicBezTo>
                    <a:pt x="3350" y="616"/>
                    <a:pt x="3413" y="620"/>
                    <a:pt x="3477" y="620"/>
                  </a:cubicBezTo>
                  <a:cubicBezTo>
                    <a:pt x="3843" y="620"/>
                    <a:pt x="4217" y="500"/>
                    <a:pt x="4599" y="500"/>
                  </a:cubicBezTo>
                  <a:cubicBezTo>
                    <a:pt x="4614" y="500"/>
                    <a:pt x="4629" y="500"/>
                    <a:pt x="4644" y="501"/>
                  </a:cubicBezTo>
                  <a:cubicBezTo>
                    <a:pt x="4648" y="502"/>
                    <a:pt x="4653" y="503"/>
                    <a:pt x="4657" y="503"/>
                  </a:cubicBezTo>
                  <a:cubicBezTo>
                    <a:pt x="4704" y="503"/>
                    <a:pt x="4741" y="424"/>
                    <a:pt x="4788" y="424"/>
                  </a:cubicBezTo>
                  <a:cubicBezTo>
                    <a:pt x="4806" y="424"/>
                    <a:pt x="4825" y="435"/>
                    <a:pt x="4846" y="465"/>
                  </a:cubicBezTo>
                  <a:cubicBezTo>
                    <a:pt x="4882" y="477"/>
                    <a:pt x="4906" y="477"/>
                    <a:pt x="4941" y="489"/>
                  </a:cubicBezTo>
                  <a:cubicBezTo>
                    <a:pt x="4965" y="489"/>
                    <a:pt x="5001" y="477"/>
                    <a:pt x="5025" y="477"/>
                  </a:cubicBezTo>
                  <a:cubicBezTo>
                    <a:pt x="5060" y="441"/>
                    <a:pt x="5072" y="429"/>
                    <a:pt x="5096" y="417"/>
                  </a:cubicBezTo>
                  <a:cubicBezTo>
                    <a:pt x="5156" y="346"/>
                    <a:pt x="5191" y="263"/>
                    <a:pt x="5144" y="167"/>
                  </a:cubicBezTo>
                  <a:lnTo>
                    <a:pt x="4560" y="120"/>
                  </a:lnTo>
                  <a:cubicBezTo>
                    <a:pt x="4459" y="148"/>
                    <a:pt x="4353" y="160"/>
                    <a:pt x="4243" y="160"/>
                  </a:cubicBezTo>
                  <a:cubicBezTo>
                    <a:pt x="4121" y="160"/>
                    <a:pt x="3995" y="145"/>
                    <a:pt x="3870" y="120"/>
                  </a:cubicBezTo>
                  <a:cubicBezTo>
                    <a:pt x="3132" y="108"/>
                    <a:pt x="2417" y="108"/>
                    <a:pt x="1727" y="108"/>
                  </a:cubicBezTo>
                  <a:cubicBezTo>
                    <a:pt x="1643" y="48"/>
                    <a:pt x="1560" y="13"/>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5"/>
            <p:cNvSpPr/>
            <p:nvPr/>
          </p:nvSpPr>
          <p:spPr>
            <a:xfrm>
              <a:off x="5854875" y="1776750"/>
              <a:ext cx="25625" cy="7250"/>
            </a:xfrm>
            <a:custGeom>
              <a:avLst/>
              <a:gdLst/>
              <a:ahLst/>
              <a:cxnLst/>
              <a:rect l="l" t="t" r="r" b="b"/>
              <a:pathLst>
                <a:path w="1025" h="290" extrusionOk="0">
                  <a:moveTo>
                    <a:pt x="548" y="1"/>
                  </a:moveTo>
                  <a:cubicBezTo>
                    <a:pt x="407" y="1"/>
                    <a:pt x="240" y="63"/>
                    <a:pt x="1" y="183"/>
                  </a:cubicBezTo>
                  <a:cubicBezTo>
                    <a:pt x="37" y="236"/>
                    <a:pt x="79" y="263"/>
                    <a:pt x="128" y="263"/>
                  </a:cubicBezTo>
                  <a:cubicBezTo>
                    <a:pt x="145" y="263"/>
                    <a:pt x="162" y="260"/>
                    <a:pt x="180" y="254"/>
                  </a:cubicBezTo>
                  <a:cubicBezTo>
                    <a:pt x="275" y="236"/>
                    <a:pt x="373" y="218"/>
                    <a:pt x="470" y="218"/>
                  </a:cubicBezTo>
                  <a:cubicBezTo>
                    <a:pt x="566" y="218"/>
                    <a:pt x="662" y="236"/>
                    <a:pt x="751" y="290"/>
                  </a:cubicBezTo>
                  <a:cubicBezTo>
                    <a:pt x="834" y="290"/>
                    <a:pt x="942" y="278"/>
                    <a:pt x="1025" y="278"/>
                  </a:cubicBezTo>
                  <a:cubicBezTo>
                    <a:pt x="850" y="90"/>
                    <a:pt x="717"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5"/>
            <p:cNvSpPr/>
            <p:nvPr/>
          </p:nvSpPr>
          <p:spPr>
            <a:xfrm>
              <a:off x="5886450" y="1778325"/>
              <a:ext cx="2700" cy="1800"/>
            </a:xfrm>
            <a:custGeom>
              <a:avLst/>
              <a:gdLst/>
              <a:ahLst/>
              <a:cxnLst/>
              <a:rect l="l" t="t" r="r" b="b"/>
              <a:pathLst>
                <a:path w="108" h="72" extrusionOk="0">
                  <a:moveTo>
                    <a:pt x="48" y="0"/>
                  </a:moveTo>
                  <a:cubicBezTo>
                    <a:pt x="36" y="0"/>
                    <a:pt x="12" y="12"/>
                    <a:pt x="0" y="12"/>
                  </a:cubicBezTo>
                  <a:cubicBezTo>
                    <a:pt x="24" y="36"/>
                    <a:pt x="0" y="48"/>
                    <a:pt x="12" y="60"/>
                  </a:cubicBezTo>
                  <a:cubicBezTo>
                    <a:pt x="12" y="72"/>
                    <a:pt x="48" y="72"/>
                    <a:pt x="60" y="72"/>
                  </a:cubicBezTo>
                  <a:cubicBezTo>
                    <a:pt x="107" y="48"/>
                    <a:pt x="107" y="12"/>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5"/>
            <p:cNvSpPr/>
            <p:nvPr/>
          </p:nvSpPr>
          <p:spPr>
            <a:xfrm>
              <a:off x="5921550" y="1777125"/>
              <a:ext cx="2125" cy="3000"/>
            </a:xfrm>
            <a:custGeom>
              <a:avLst/>
              <a:gdLst/>
              <a:ahLst/>
              <a:cxnLst/>
              <a:rect l="l" t="t" r="r" b="b"/>
              <a:pathLst>
                <a:path w="85" h="120" extrusionOk="0">
                  <a:moveTo>
                    <a:pt x="84" y="1"/>
                  </a:moveTo>
                  <a:cubicBezTo>
                    <a:pt x="1" y="48"/>
                    <a:pt x="1" y="96"/>
                    <a:pt x="84" y="120"/>
                  </a:cubicBezTo>
                  <a:lnTo>
                    <a:pt x="84" y="60"/>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5"/>
            <p:cNvSpPr/>
            <p:nvPr/>
          </p:nvSpPr>
          <p:spPr>
            <a:xfrm>
              <a:off x="5945075" y="1777725"/>
              <a:ext cx="3600" cy="3300"/>
            </a:xfrm>
            <a:custGeom>
              <a:avLst/>
              <a:gdLst/>
              <a:ahLst/>
              <a:cxnLst/>
              <a:rect l="l" t="t" r="r" b="b"/>
              <a:pathLst>
                <a:path w="144" h="132" extrusionOk="0">
                  <a:moveTo>
                    <a:pt x="143" y="1"/>
                  </a:moveTo>
                  <a:cubicBezTo>
                    <a:pt x="96" y="24"/>
                    <a:pt x="60" y="72"/>
                    <a:pt x="1" y="132"/>
                  </a:cubicBezTo>
                  <a:cubicBezTo>
                    <a:pt x="60" y="84"/>
                    <a:pt x="96" y="3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5"/>
            <p:cNvSpPr/>
            <p:nvPr/>
          </p:nvSpPr>
          <p:spPr>
            <a:xfrm>
              <a:off x="5934075" y="1779000"/>
              <a:ext cx="3875" cy="1725"/>
            </a:xfrm>
            <a:custGeom>
              <a:avLst/>
              <a:gdLst/>
              <a:ahLst/>
              <a:cxnLst/>
              <a:rect l="l" t="t" r="r" b="b"/>
              <a:pathLst>
                <a:path w="155" h="69" extrusionOk="0">
                  <a:moveTo>
                    <a:pt x="73" y="0"/>
                  </a:moveTo>
                  <a:cubicBezTo>
                    <a:pt x="42" y="0"/>
                    <a:pt x="18" y="25"/>
                    <a:pt x="0" y="69"/>
                  </a:cubicBezTo>
                  <a:lnTo>
                    <a:pt x="155" y="69"/>
                  </a:lnTo>
                  <a:cubicBezTo>
                    <a:pt x="143" y="45"/>
                    <a:pt x="143" y="21"/>
                    <a:pt x="107" y="9"/>
                  </a:cubicBezTo>
                  <a:cubicBezTo>
                    <a:pt x="95" y="3"/>
                    <a:pt x="83" y="0"/>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5"/>
            <p:cNvSpPr/>
            <p:nvPr/>
          </p:nvSpPr>
          <p:spPr>
            <a:xfrm>
              <a:off x="5751000" y="2021400"/>
              <a:ext cx="8075" cy="3700"/>
            </a:xfrm>
            <a:custGeom>
              <a:avLst/>
              <a:gdLst/>
              <a:ahLst/>
              <a:cxnLst/>
              <a:rect l="l" t="t" r="r" b="b"/>
              <a:pathLst>
                <a:path w="323" h="148" extrusionOk="0">
                  <a:moveTo>
                    <a:pt x="120" y="0"/>
                  </a:moveTo>
                  <a:cubicBezTo>
                    <a:pt x="75" y="0"/>
                    <a:pt x="32" y="21"/>
                    <a:pt x="1" y="76"/>
                  </a:cubicBezTo>
                  <a:cubicBezTo>
                    <a:pt x="60" y="88"/>
                    <a:pt x="120" y="112"/>
                    <a:pt x="179" y="124"/>
                  </a:cubicBezTo>
                  <a:cubicBezTo>
                    <a:pt x="227" y="148"/>
                    <a:pt x="275" y="148"/>
                    <a:pt x="322" y="148"/>
                  </a:cubicBezTo>
                  <a:cubicBezTo>
                    <a:pt x="286" y="100"/>
                    <a:pt x="275" y="52"/>
                    <a:pt x="239" y="41"/>
                  </a:cubicBezTo>
                  <a:cubicBezTo>
                    <a:pt x="204" y="18"/>
                    <a:pt x="162"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5"/>
            <p:cNvSpPr/>
            <p:nvPr/>
          </p:nvSpPr>
          <p:spPr>
            <a:xfrm>
              <a:off x="5726600" y="2020925"/>
              <a:ext cx="3000" cy="3300"/>
            </a:xfrm>
            <a:custGeom>
              <a:avLst/>
              <a:gdLst/>
              <a:ahLst/>
              <a:cxnLst/>
              <a:rect l="l" t="t" r="r" b="b"/>
              <a:pathLst>
                <a:path w="120" h="132" extrusionOk="0">
                  <a:moveTo>
                    <a:pt x="0" y="0"/>
                  </a:moveTo>
                  <a:lnTo>
                    <a:pt x="0" y="0"/>
                  </a:lnTo>
                  <a:cubicBezTo>
                    <a:pt x="12" y="71"/>
                    <a:pt x="60" y="119"/>
                    <a:pt x="119" y="131"/>
                  </a:cubicBezTo>
                  <a:cubicBezTo>
                    <a:pt x="119" y="60"/>
                    <a:pt x="72"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5"/>
            <p:cNvSpPr/>
            <p:nvPr/>
          </p:nvSpPr>
          <p:spPr>
            <a:xfrm>
              <a:off x="5970375" y="1795650"/>
              <a:ext cx="43175" cy="15200"/>
            </a:xfrm>
            <a:custGeom>
              <a:avLst/>
              <a:gdLst/>
              <a:ahLst/>
              <a:cxnLst/>
              <a:rect l="l" t="t" r="r" b="b"/>
              <a:pathLst>
                <a:path w="1727" h="608" extrusionOk="0">
                  <a:moveTo>
                    <a:pt x="852" y="1"/>
                  </a:moveTo>
                  <a:cubicBezTo>
                    <a:pt x="755" y="1"/>
                    <a:pt x="659" y="43"/>
                    <a:pt x="560" y="117"/>
                  </a:cubicBezTo>
                  <a:lnTo>
                    <a:pt x="298" y="117"/>
                  </a:lnTo>
                  <a:cubicBezTo>
                    <a:pt x="245" y="79"/>
                    <a:pt x="193" y="56"/>
                    <a:pt x="137" y="56"/>
                  </a:cubicBezTo>
                  <a:cubicBezTo>
                    <a:pt x="105" y="56"/>
                    <a:pt x="71" y="64"/>
                    <a:pt x="36" y="81"/>
                  </a:cubicBezTo>
                  <a:cubicBezTo>
                    <a:pt x="24" y="117"/>
                    <a:pt x="12" y="129"/>
                    <a:pt x="1" y="153"/>
                  </a:cubicBezTo>
                  <a:cubicBezTo>
                    <a:pt x="84" y="296"/>
                    <a:pt x="120" y="474"/>
                    <a:pt x="263" y="558"/>
                  </a:cubicBezTo>
                  <a:cubicBezTo>
                    <a:pt x="274" y="557"/>
                    <a:pt x="286" y="557"/>
                    <a:pt x="297" y="557"/>
                  </a:cubicBezTo>
                  <a:cubicBezTo>
                    <a:pt x="500" y="557"/>
                    <a:pt x="711" y="608"/>
                    <a:pt x="914" y="608"/>
                  </a:cubicBezTo>
                  <a:cubicBezTo>
                    <a:pt x="1096" y="608"/>
                    <a:pt x="1271" y="567"/>
                    <a:pt x="1429" y="415"/>
                  </a:cubicBezTo>
                  <a:cubicBezTo>
                    <a:pt x="1525" y="320"/>
                    <a:pt x="1620" y="212"/>
                    <a:pt x="1727" y="129"/>
                  </a:cubicBezTo>
                  <a:cubicBezTo>
                    <a:pt x="1525" y="117"/>
                    <a:pt x="1334" y="117"/>
                    <a:pt x="1132" y="117"/>
                  </a:cubicBezTo>
                  <a:cubicBezTo>
                    <a:pt x="1034" y="37"/>
                    <a:pt x="943" y="1"/>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5"/>
            <p:cNvSpPr/>
            <p:nvPr/>
          </p:nvSpPr>
          <p:spPr>
            <a:xfrm>
              <a:off x="6029900" y="1782625"/>
              <a:ext cx="38425" cy="16275"/>
            </a:xfrm>
            <a:custGeom>
              <a:avLst/>
              <a:gdLst/>
              <a:ahLst/>
              <a:cxnLst/>
              <a:rect l="l" t="t" r="r" b="b"/>
              <a:pathLst>
                <a:path w="1537" h="651" extrusionOk="0">
                  <a:moveTo>
                    <a:pt x="611" y="0"/>
                  </a:moveTo>
                  <a:cubicBezTo>
                    <a:pt x="496" y="0"/>
                    <a:pt x="378" y="25"/>
                    <a:pt x="263" y="79"/>
                  </a:cubicBezTo>
                  <a:cubicBezTo>
                    <a:pt x="96" y="162"/>
                    <a:pt x="1" y="340"/>
                    <a:pt x="334" y="352"/>
                  </a:cubicBezTo>
                  <a:cubicBezTo>
                    <a:pt x="408" y="297"/>
                    <a:pt x="478" y="270"/>
                    <a:pt x="547" y="270"/>
                  </a:cubicBezTo>
                  <a:cubicBezTo>
                    <a:pt x="612" y="270"/>
                    <a:pt x="675" y="294"/>
                    <a:pt x="739" y="340"/>
                  </a:cubicBezTo>
                  <a:cubicBezTo>
                    <a:pt x="870" y="400"/>
                    <a:pt x="989" y="483"/>
                    <a:pt x="1037" y="638"/>
                  </a:cubicBezTo>
                  <a:cubicBezTo>
                    <a:pt x="1144" y="638"/>
                    <a:pt x="1227" y="650"/>
                    <a:pt x="1334" y="650"/>
                  </a:cubicBezTo>
                  <a:cubicBezTo>
                    <a:pt x="1394" y="590"/>
                    <a:pt x="1441" y="543"/>
                    <a:pt x="1465" y="483"/>
                  </a:cubicBezTo>
                  <a:cubicBezTo>
                    <a:pt x="1537" y="233"/>
                    <a:pt x="1239" y="340"/>
                    <a:pt x="1180" y="221"/>
                  </a:cubicBezTo>
                  <a:lnTo>
                    <a:pt x="1168" y="198"/>
                  </a:lnTo>
                  <a:cubicBezTo>
                    <a:pt x="996" y="71"/>
                    <a:pt x="806" y="0"/>
                    <a:pt x="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5"/>
            <p:cNvSpPr/>
            <p:nvPr/>
          </p:nvSpPr>
          <p:spPr>
            <a:xfrm>
              <a:off x="5988225" y="1783425"/>
              <a:ext cx="21475" cy="11600"/>
            </a:xfrm>
            <a:custGeom>
              <a:avLst/>
              <a:gdLst/>
              <a:ahLst/>
              <a:cxnLst/>
              <a:rect l="l" t="t" r="r" b="b"/>
              <a:pathLst>
                <a:path w="859" h="464" extrusionOk="0">
                  <a:moveTo>
                    <a:pt x="90" y="1"/>
                  </a:moveTo>
                  <a:cubicBezTo>
                    <a:pt x="57" y="1"/>
                    <a:pt x="26" y="18"/>
                    <a:pt x="1" y="35"/>
                  </a:cubicBezTo>
                  <a:lnTo>
                    <a:pt x="1" y="320"/>
                  </a:lnTo>
                  <a:cubicBezTo>
                    <a:pt x="63" y="424"/>
                    <a:pt x="146" y="447"/>
                    <a:pt x="235" y="447"/>
                  </a:cubicBezTo>
                  <a:cubicBezTo>
                    <a:pt x="301" y="447"/>
                    <a:pt x="370" y="434"/>
                    <a:pt x="436" y="434"/>
                  </a:cubicBezTo>
                  <a:cubicBezTo>
                    <a:pt x="484" y="434"/>
                    <a:pt x="530" y="441"/>
                    <a:pt x="572" y="463"/>
                  </a:cubicBezTo>
                  <a:cubicBezTo>
                    <a:pt x="739" y="368"/>
                    <a:pt x="787" y="189"/>
                    <a:pt x="858" y="35"/>
                  </a:cubicBezTo>
                  <a:cubicBezTo>
                    <a:pt x="608" y="23"/>
                    <a:pt x="370" y="23"/>
                    <a:pt x="132" y="11"/>
                  </a:cubicBezTo>
                  <a:cubicBezTo>
                    <a:pt x="118" y="4"/>
                    <a:pt x="104"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5"/>
            <p:cNvSpPr/>
            <p:nvPr/>
          </p:nvSpPr>
          <p:spPr>
            <a:xfrm>
              <a:off x="5984375" y="1791425"/>
              <a:ext cx="18175" cy="7175"/>
            </a:xfrm>
            <a:custGeom>
              <a:avLst/>
              <a:gdLst/>
              <a:ahLst/>
              <a:cxnLst/>
              <a:rect l="l" t="t" r="r" b="b"/>
              <a:pathLst>
                <a:path w="727" h="287" extrusionOk="0">
                  <a:moveTo>
                    <a:pt x="155" y="0"/>
                  </a:moveTo>
                  <a:cubicBezTo>
                    <a:pt x="36" y="60"/>
                    <a:pt x="0" y="167"/>
                    <a:pt x="12" y="286"/>
                  </a:cubicBezTo>
                  <a:lnTo>
                    <a:pt x="584" y="286"/>
                  </a:lnTo>
                  <a:cubicBezTo>
                    <a:pt x="631" y="238"/>
                    <a:pt x="691" y="191"/>
                    <a:pt x="726" y="143"/>
                  </a:cubicBezTo>
                  <a:cubicBezTo>
                    <a:pt x="655" y="24"/>
                    <a:pt x="560" y="0"/>
                    <a:pt x="459" y="0"/>
                  </a:cubicBezTo>
                  <a:cubicBezTo>
                    <a:pt x="391" y="0"/>
                    <a:pt x="321" y="11"/>
                    <a:pt x="254" y="11"/>
                  </a:cubicBezTo>
                  <a:cubicBezTo>
                    <a:pt x="220" y="11"/>
                    <a:pt x="187" y="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5"/>
            <p:cNvSpPr/>
            <p:nvPr/>
          </p:nvSpPr>
          <p:spPr>
            <a:xfrm>
              <a:off x="6038850" y="1788025"/>
              <a:ext cx="9825" cy="3425"/>
            </a:xfrm>
            <a:custGeom>
              <a:avLst/>
              <a:gdLst/>
              <a:ahLst/>
              <a:cxnLst/>
              <a:rect l="l" t="t" r="r" b="b"/>
              <a:pathLst>
                <a:path w="393" h="137" extrusionOk="0">
                  <a:moveTo>
                    <a:pt x="200" y="1"/>
                  </a:moveTo>
                  <a:cubicBezTo>
                    <a:pt x="133" y="1"/>
                    <a:pt x="67" y="46"/>
                    <a:pt x="0" y="136"/>
                  </a:cubicBezTo>
                  <a:cubicBezTo>
                    <a:pt x="131" y="136"/>
                    <a:pt x="262" y="136"/>
                    <a:pt x="393" y="124"/>
                  </a:cubicBezTo>
                  <a:cubicBezTo>
                    <a:pt x="329" y="43"/>
                    <a:pt x="264"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5"/>
            <p:cNvSpPr/>
            <p:nvPr/>
          </p:nvSpPr>
          <p:spPr>
            <a:xfrm>
              <a:off x="5584900" y="2097875"/>
              <a:ext cx="42600" cy="10050"/>
            </a:xfrm>
            <a:custGeom>
              <a:avLst/>
              <a:gdLst/>
              <a:ahLst/>
              <a:cxnLst/>
              <a:rect l="l" t="t" r="r" b="b"/>
              <a:pathLst>
                <a:path w="1704" h="402" extrusionOk="0">
                  <a:moveTo>
                    <a:pt x="908" y="1"/>
                  </a:moveTo>
                  <a:cubicBezTo>
                    <a:pt x="630" y="1"/>
                    <a:pt x="353" y="36"/>
                    <a:pt x="72" y="113"/>
                  </a:cubicBezTo>
                  <a:cubicBezTo>
                    <a:pt x="1" y="375"/>
                    <a:pt x="275" y="256"/>
                    <a:pt x="334" y="363"/>
                  </a:cubicBezTo>
                  <a:cubicBezTo>
                    <a:pt x="514" y="392"/>
                    <a:pt x="692" y="401"/>
                    <a:pt x="869" y="401"/>
                  </a:cubicBezTo>
                  <a:cubicBezTo>
                    <a:pt x="1125" y="401"/>
                    <a:pt x="1379" y="382"/>
                    <a:pt x="1632" y="375"/>
                  </a:cubicBezTo>
                  <a:cubicBezTo>
                    <a:pt x="1704" y="327"/>
                    <a:pt x="1704" y="292"/>
                    <a:pt x="1632" y="232"/>
                  </a:cubicBezTo>
                  <a:lnTo>
                    <a:pt x="1632" y="77"/>
                  </a:lnTo>
                  <a:cubicBezTo>
                    <a:pt x="1389" y="27"/>
                    <a:pt x="1148" y="1"/>
                    <a:pt x="9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5"/>
            <p:cNvSpPr/>
            <p:nvPr/>
          </p:nvSpPr>
          <p:spPr>
            <a:xfrm>
              <a:off x="5625700" y="2103950"/>
              <a:ext cx="11325" cy="6825"/>
            </a:xfrm>
            <a:custGeom>
              <a:avLst/>
              <a:gdLst/>
              <a:ahLst/>
              <a:cxnLst/>
              <a:rect l="l" t="t" r="r" b="b"/>
              <a:pathLst>
                <a:path w="453" h="273" extrusionOk="0">
                  <a:moveTo>
                    <a:pt x="0" y="1"/>
                  </a:moveTo>
                  <a:lnTo>
                    <a:pt x="0" y="132"/>
                  </a:lnTo>
                  <a:cubicBezTo>
                    <a:pt x="71" y="228"/>
                    <a:pt x="148" y="272"/>
                    <a:pt x="231" y="272"/>
                  </a:cubicBezTo>
                  <a:cubicBezTo>
                    <a:pt x="301" y="272"/>
                    <a:pt x="376" y="240"/>
                    <a:pt x="453" y="17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5"/>
            <p:cNvSpPr/>
            <p:nvPr/>
          </p:nvSpPr>
          <p:spPr>
            <a:xfrm>
              <a:off x="5851900" y="2103275"/>
              <a:ext cx="10150" cy="3975"/>
            </a:xfrm>
            <a:custGeom>
              <a:avLst/>
              <a:gdLst/>
              <a:ahLst/>
              <a:cxnLst/>
              <a:rect l="l" t="t" r="r" b="b"/>
              <a:pathLst>
                <a:path w="406" h="159" extrusionOk="0">
                  <a:moveTo>
                    <a:pt x="132" y="0"/>
                  </a:moveTo>
                  <a:cubicBezTo>
                    <a:pt x="74" y="0"/>
                    <a:pt x="25" y="34"/>
                    <a:pt x="1" y="159"/>
                  </a:cubicBezTo>
                  <a:cubicBezTo>
                    <a:pt x="24" y="157"/>
                    <a:pt x="47" y="157"/>
                    <a:pt x="69" y="157"/>
                  </a:cubicBezTo>
                  <a:cubicBezTo>
                    <a:pt x="93" y="157"/>
                    <a:pt x="116" y="157"/>
                    <a:pt x="139" y="157"/>
                  </a:cubicBezTo>
                  <a:cubicBezTo>
                    <a:pt x="240" y="157"/>
                    <a:pt x="331" y="147"/>
                    <a:pt x="406" y="40"/>
                  </a:cubicBezTo>
                  <a:lnTo>
                    <a:pt x="406" y="40"/>
                  </a:lnTo>
                  <a:cubicBezTo>
                    <a:pt x="391" y="47"/>
                    <a:pt x="375" y="49"/>
                    <a:pt x="358" y="49"/>
                  </a:cubicBezTo>
                  <a:cubicBezTo>
                    <a:pt x="287" y="49"/>
                    <a:pt x="203"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5"/>
            <p:cNvSpPr/>
            <p:nvPr/>
          </p:nvSpPr>
          <p:spPr>
            <a:xfrm>
              <a:off x="5585200" y="1770750"/>
              <a:ext cx="2725" cy="2200"/>
            </a:xfrm>
            <a:custGeom>
              <a:avLst/>
              <a:gdLst/>
              <a:ahLst/>
              <a:cxnLst/>
              <a:rect l="l" t="t" r="r" b="b"/>
              <a:pathLst>
                <a:path w="109" h="88" extrusionOk="0">
                  <a:moveTo>
                    <a:pt x="54" y="1"/>
                  </a:moveTo>
                  <a:cubicBezTo>
                    <a:pt x="51" y="1"/>
                    <a:pt x="49" y="2"/>
                    <a:pt x="49" y="6"/>
                  </a:cubicBezTo>
                  <a:cubicBezTo>
                    <a:pt x="1" y="42"/>
                    <a:pt x="1" y="65"/>
                    <a:pt x="60" y="77"/>
                  </a:cubicBezTo>
                  <a:cubicBezTo>
                    <a:pt x="64" y="85"/>
                    <a:pt x="68" y="87"/>
                    <a:pt x="72" y="87"/>
                  </a:cubicBezTo>
                  <a:cubicBezTo>
                    <a:pt x="81" y="87"/>
                    <a:pt x="92" y="74"/>
                    <a:pt x="108" y="65"/>
                  </a:cubicBezTo>
                  <a:cubicBezTo>
                    <a:pt x="108" y="53"/>
                    <a:pt x="84" y="42"/>
                    <a:pt x="84" y="18"/>
                  </a:cubicBezTo>
                  <a:cubicBezTo>
                    <a:pt x="76" y="9"/>
                    <a:pt x="61" y="1"/>
                    <a:pt x="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5"/>
            <p:cNvSpPr/>
            <p:nvPr/>
          </p:nvSpPr>
          <p:spPr>
            <a:xfrm>
              <a:off x="5606650" y="1770875"/>
              <a:ext cx="2400" cy="1825"/>
            </a:xfrm>
            <a:custGeom>
              <a:avLst/>
              <a:gdLst/>
              <a:ahLst/>
              <a:cxnLst/>
              <a:rect l="l" t="t" r="r" b="b"/>
              <a:pathLst>
                <a:path w="96" h="73" extrusionOk="0">
                  <a:moveTo>
                    <a:pt x="48" y="1"/>
                  </a:moveTo>
                  <a:cubicBezTo>
                    <a:pt x="36" y="13"/>
                    <a:pt x="24" y="13"/>
                    <a:pt x="0" y="37"/>
                  </a:cubicBezTo>
                  <a:cubicBezTo>
                    <a:pt x="0" y="48"/>
                    <a:pt x="24" y="60"/>
                    <a:pt x="36" y="72"/>
                  </a:cubicBezTo>
                  <a:cubicBezTo>
                    <a:pt x="48" y="48"/>
                    <a:pt x="83" y="37"/>
                    <a:pt x="95" y="13"/>
                  </a:cubicBezTo>
                  <a:cubicBezTo>
                    <a:pt x="83" y="13"/>
                    <a:pt x="60"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5"/>
            <p:cNvSpPr/>
            <p:nvPr/>
          </p:nvSpPr>
          <p:spPr>
            <a:xfrm>
              <a:off x="5597125" y="1770300"/>
              <a:ext cx="1500" cy="1350"/>
            </a:xfrm>
            <a:custGeom>
              <a:avLst/>
              <a:gdLst/>
              <a:ahLst/>
              <a:cxnLst/>
              <a:rect l="l" t="t" r="r" b="b"/>
              <a:pathLst>
                <a:path w="60" h="54" extrusionOk="0">
                  <a:moveTo>
                    <a:pt x="0" y="0"/>
                  </a:moveTo>
                  <a:lnTo>
                    <a:pt x="0" y="0"/>
                  </a:lnTo>
                  <a:cubicBezTo>
                    <a:pt x="14" y="35"/>
                    <a:pt x="32" y="53"/>
                    <a:pt x="44" y="53"/>
                  </a:cubicBezTo>
                  <a:cubicBezTo>
                    <a:pt x="53" y="53"/>
                    <a:pt x="60" y="44"/>
                    <a:pt x="60" y="24"/>
                  </a:cubicBezTo>
                  <a:cubicBezTo>
                    <a:pt x="60" y="24"/>
                    <a:pt x="1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5"/>
            <p:cNvSpPr/>
            <p:nvPr/>
          </p:nvSpPr>
          <p:spPr>
            <a:xfrm>
              <a:off x="5920175" y="1788600"/>
              <a:ext cx="52000" cy="11550"/>
            </a:xfrm>
            <a:custGeom>
              <a:avLst/>
              <a:gdLst/>
              <a:ahLst/>
              <a:cxnLst/>
              <a:rect l="l" t="t" r="r" b="b"/>
              <a:pathLst>
                <a:path w="2080" h="462" extrusionOk="0">
                  <a:moveTo>
                    <a:pt x="947" y="0"/>
                  </a:moveTo>
                  <a:cubicBezTo>
                    <a:pt x="874" y="0"/>
                    <a:pt x="809" y="15"/>
                    <a:pt x="758" y="54"/>
                  </a:cubicBezTo>
                  <a:cubicBezTo>
                    <a:pt x="648" y="129"/>
                    <a:pt x="539" y="149"/>
                    <a:pt x="433" y="149"/>
                  </a:cubicBezTo>
                  <a:cubicBezTo>
                    <a:pt x="310" y="149"/>
                    <a:pt x="190" y="122"/>
                    <a:pt x="72" y="122"/>
                  </a:cubicBezTo>
                  <a:cubicBezTo>
                    <a:pt x="51" y="122"/>
                    <a:pt x="29" y="123"/>
                    <a:pt x="8" y="125"/>
                  </a:cubicBezTo>
                  <a:cubicBezTo>
                    <a:pt x="0" y="366"/>
                    <a:pt x="78" y="462"/>
                    <a:pt x="215" y="462"/>
                  </a:cubicBezTo>
                  <a:cubicBezTo>
                    <a:pt x="275" y="462"/>
                    <a:pt x="346" y="444"/>
                    <a:pt x="425" y="411"/>
                  </a:cubicBezTo>
                  <a:cubicBezTo>
                    <a:pt x="949" y="423"/>
                    <a:pt x="1485" y="423"/>
                    <a:pt x="2009" y="423"/>
                  </a:cubicBezTo>
                  <a:lnTo>
                    <a:pt x="2009" y="411"/>
                  </a:lnTo>
                  <a:cubicBezTo>
                    <a:pt x="2080" y="304"/>
                    <a:pt x="2080" y="197"/>
                    <a:pt x="1985" y="113"/>
                  </a:cubicBezTo>
                  <a:cubicBezTo>
                    <a:pt x="1942" y="70"/>
                    <a:pt x="1899" y="52"/>
                    <a:pt x="1857" y="52"/>
                  </a:cubicBezTo>
                  <a:cubicBezTo>
                    <a:pt x="1806" y="52"/>
                    <a:pt x="1757" y="79"/>
                    <a:pt x="1711" y="125"/>
                  </a:cubicBezTo>
                  <a:cubicBezTo>
                    <a:pt x="1711" y="137"/>
                    <a:pt x="1687" y="137"/>
                    <a:pt x="1663" y="161"/>
                  </a:cubicBezTo>
                  <a:cubicBezTo>
                    <a:pt x="1616" y="161"/>
                    <a:pt x="1592" y="137"/>
                    <a:pt x="1556" y="113"/>
                  </a:cubicBezTo>
                  <a:cubicBezTo>
                    <a:pt x="1528" y="93"/>
                    <a:pt x="1505" y="80"/>
                    <a:pt x="1480" y="80"/>
                  </a:cubicBezTo>
                  <a:cubicBezTo>
                    <a:pt x="1463" y="80"/>
                    <a:pt x="1445" y="86"/>
                    <a:pt x="1425" y="101"/>
                  </a:cubicBezTo>
                  <a:cubicBezTo>
                    <a:pt x="1273" y="61"/>
                    <a:pt x="1094" y="0"/>
                    <a:pt x="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5"/>
            <p:cNvSpPr/>
            <p:nvPr/>
          </p:nvSpPr>
          <p:spPr>
            <a:xfrm>
              <a:off x="5976925" y="1806000"/>
              <a:ext cx="39625" cy="7550"/>
            </a:xfrm>
            <a:custGeom>
              <a:avLst/>
              <a:gdLst/>
              <a:ahLst/>
              <a:cxnLst/>
              <a:rect l="l" t="t" r="r" b="b"/>
              <a:pathLst>
                <a:path w="1585" h="302" extrusionOk="0">
                  <a:moveTo>
                    <a:pt x="1167" y="1"/>
                  </a:moveTo>
                  <a:cubicBezTo>
                    <a:pt x="1058" y="45"/>
                    <a:pt x="945" y="57"/>
                    <a:pt x="831" y="57"/>
                  </a:cubicBezTo>
                  <a:cubicBezTo>
                    <a:pt x="694" y="57"/>
                    <a:pt x="555" y="40"/>
                    <a:pt x="420" y="40"/>
                  </a:cubicBezTo>
                  <a:cubicBezTo>
                    <a:pt x="275" y="40"/>
                    <a:pt x="133" y="60"/>
                    <a:pt x="1" y="144"/>
                  </a:cubicBezTo>
                  <a:cubicBezTo>
                    <a:pt x="216" y="269"/>
                    <a:pt x="438" y="301"/>
                    <a:pt x="662" y="301"/>
                  </a:cubicBezTo>
                  <a:cubicBezTo>
                    <a:pt x="902" y="301"/>
                    <a:pt x="1144" y="264"/>
                    <a:pt x="1383" y="264"/>
                  </a:cubicBezTo>
                  <a:cubicBezTo>
                    <a:pt x="1451" y="264"/>
                    <a:pt x="1517" y="267"/>
                    <a:pt x="1584" y="275"/>
                  </a:cubicBezTo>
                  <a:cubicBezTo>
                    <a:pt x="1525" y="72"/>
                    <a:pt x="1358" y="13"/>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5"/>
            <p:cNvSpPr/>
            <p:nvPr/>
          </p:nvSpPr>
          <p:spPr>
            <a:xfrm>
              <a:off x="5909950" y="1791725"/>
              <a:ext cx="20875" cy="13700"/>
            </a:xfrm>
            <a:custGeom>
              <a:avLst/>
              <a:gdLst/>
              <a:ahLst/>
              <a:cxnLst/>
              <a:rect l="l" t="t" r="r" b="b"/>
              <a:pathLst>
                <a:path w="835" h="548" extrusionOk="0">
                  <a:moveTo>
                    <a:pt x="417" y="0"/>
                  </a:moveTo>
                  <a:cubicBezTo>
                    <a:pt x="310" y="12"/>
                    <a:pt x="191" y="12"/>
                    <a:pt x="72" y="12"/>
                  </a:cubicBezTo>
                  <a:cubicBezTo>
                    <a:pt x="13" y="84"/>
                    <a:pt x="1" y="179"/>
                    <a:pt x="36" y="286"/>
                  </a:cubicBezTo>
                  <a:cubicBezTo>
                    <a:pt x="36" y="369"/>
                    <a:pt x="36" y="477"/>
                    <a:pt x="108" y="548"/>
                  </a:cubicBezTo>
                  <a:lnTo>
                    <a:pt x="405" y="548"/>
                  </a:lnTo>
                  <a:cubicBezTo>
                    <a:pt x="489" y="369"/>
                    <a:pt x="751" y="453"/>
                    <a:pt x="834" y="286"/>
                  </a:cubicBezTo>
                  <a:cubicBezTo>
                    <a:pt x="644" y="286"/>
                    <a:pt x="477" y="215"/>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5"/>
            <p:cNvSpPr/>
            <p:nvPr/>
          </p:nvSpPr>
          <p:spPr>
            <a:xfrm>
              <a:off x="5953125" y="1806525"/>
              <a:ext cx="9825" cy="6950"/>
            </a:xfrm>
            <a:custGeom>
              <a:avLst/>
              <a:gdLst/>
              <a:ahLst/>
              <a:cxnLst/>
              <a:rect l="l" t="t" r="r" b="b"/>
              <a:pathLst>
                <a:path w="393" h="278" extrusionOk="0">
                  <a:moveTo>
                    <a:pt x="149" y="1"/>
                  </a:moveTo>
                  <a:cubicBezTo>
                    <a:pt x="94" y="1"/>
                    <a:pt x="32" y="29"/>
                    <a:pt x="12" y="99"/>
                  </a:cubicBezTo>
                  <a:cubicBezTo>
                    <a:pt x="0" y="254"/>
                    <a:pt x="155" y="242"/>
                    <a:pt x="250" y="277"/>
                  </a:cubicBezTo>
                  <a:cubicBezTo>
                    <a:pt x="286" y="170"/>
                    <a:pt x="393" y="39"/>
                    <a:pt x="179" y="4"/>
                  </a:cubicBezTo>
                  <a:cubicBezTo>
                    <a:pt x="169" y="2"/>
                    <a:pt x="159" y="1"/>
                    <a:pt x="1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5"/>
            <p:cNvSpPr/>
            <p:nvPr/>
          </p:nvSpPr>
          <p:spPr>
            <a:xfrm>
              <a:off x="5938225" y="1807800"/>
              <a:ext cx="7475" cy="4775"/>
            </a:xfrm>
            <a:custGeom>
              <a:avLst/>
              <a:gdLst/>
              <a:ahLst/>
              <a:cxnLst/>
              <a:rect l="l" t="t" r="r" b="b"/>
              <a:pathLst>
                <a:path w="299" h="191" extrusionOk="0">
                  <a:moveTo>
                    <a:pt x="96" y="0"/>
                  </a:moveTo>
                  <a:cubicBezTo>
                    <a:pt x="72" y="24"/>
                    <a:pt x="13" y="60"/>
                    <a:pt x="1" y="72"/>
                  </a:cubicBezTo>
                  <a:cubicBezTo>
                    <a:pt x="1" y="182"/>
                    <a:pt x="77" y="191"/>
                    <a:pt x="152" y="191"/>
                  </a:cubicBezTo>
                  <a:cubicBezTo>
                    <a:pt x="165" y="191"/>
                    <a:pt x="178" y="191"/>
                    <a:pt x="191" y="191"/>
                  </a:cubicBezTo>
                  <a:cubicBezTo>
                    <a:pt x="239" y="179"/>
                    <a:pt x="298" y="143"/>
                    <a:pt x="298" y="131"/>
                  </a:cubicBezTo>
                  <a:cubicBezTo>
                    <a:pt x="275" y="48"/>
                    <a:pt x="167" y="24"/>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5"/>
            <p:cNvSpPr/>
            <p:nvPr/>
          </p:nvSpPr>
          <p:spPr>
            <a:xfrm>
              <a:off x="5618550" y="1733700"/>
              <a:ext cx="10450" cy="3825"/>
            </a:xfrm>
            <a:custGeom>
              <a:avLst/>
              <a:gdLst/>
              <a:ahLst/>
              <a:cxnLst/>
              <a:rect l="l" t="t" r="r" b="b"/>
              <a:pathLst>
                <a:path w="418" h="153" extrusionOk="0">
                  <a:moveTo>
                    <a:pt x="201" y="1"/>
                  </a:moveTo>
                  <a:cubicBezTo>
                    <a:pt x="135" y="1"/>
                    <a:pt x="68" y="13"/>
                    <a:pt x="0" y="35"/>
                  </a:cubicBezTo>
                  <a:cubicBezTo>
                    <a:pt x="73" y="114"/>
                    <a:pt x="146" y="153"/>
                    <a:pt x="217" y="153"/>
                  </a:cubicBezTo>
                  <a:cubicBezTo>
                    <a:pt x="286" y="153"/>
                    <a:pt x="353" y="117"/>
                    <a:pt x="417" y="47"/>
                  </a:cubicBezTo>
                  <a:cubicBezTo>
                    <a:pt x="348" y="16"/>
                    <a:pt x="276"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5"/>
            <p:cNvSpPr/>
            <p:nvPr/>
          </p:nvSpPr>
          <p:spPr>
            <a:xfrm>
              <a:off x="5905775" y="1993700"/>
              <a:ext cx="6575" cy="6400"/>
            </a:xfrm>
            <a:custGeom>
              <a:avLst/>
              <a:gdLst/>
              <a:ahLst/>
              <a:cxnLst/>
              <a:rect l="l" t="t" r="r" b="b"/>
              <a:pathLst>
                <a:path w="263" h="256" extrusionOk="0">
                  <a:moveTo>
                    <a:pt x="147" y="1"/>
                  </a:moveTo>
                  <a:cubicBezTo>
                    <a:pt x="121" y="1"/>
                    <a:pt x="78" y="12"/>
                    <a:pt x="60" y="29"/>
                  </a:cubicBezTo>
                  <a:cubicBezTo>
                    <a:pt x="1" y="137"/>
                    <a:pt x="60" y="208"/>
                    <a:pt x="156" y="256"/>
                  </a:cubicBezTo>
                  <a:cubicBezTo>
                    <a:pt x="156" y="160"/>
                    <a:pt x="263" y="77"/>
                    <a:pt x="168" y="6"/>
                  </a:cubicBezTo>
                  <a:cubicBezTo>
                    <a:pt x="164" y="2"/>
                    <a:pt x="157"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5"/>
            <p:cNvSpPr/>
            <p:nvPr/>
          </p:nvSpPr>
          <p:spPr>
            <a:xfrm>
              <a:off x="5259875" y="1751825"/>
              <a:ext cx="42875" cy="51700"/>
            </a:xfrm>
            <a:custGeom>
              <a:avLst/>
              <a:gdLst/>
              <a:ahLst/>
              <a:cxnLst/>
              <a:rect l="l" t="t" r="r" b="b"/>
              <a:pathLst>
                <a:path w="1715" h="2068" extrusionOk="0">
                  <a:moveTo>
                    <a:pt x="1572" y="1"/>
                  </a:moveTo>
                  <a:cubicBezTo>
                    <a:pt x="810" y="358"/>
                    <a:pt x="405" y="1049"/>
                    <a:pt x="24" y="1751"/>
                  </a:cubicBezTo>
                  <a:cubicBezTo>
                    <a:pt x="60" y="1787"/>
                    <a:pt x="48" y="1834"/>
                    <a:pt x="0" y="1870"/>
                  </a:cubicBezTo>
                  <a:lnTo>
                    <a:pt x="0" y="2013"/>
                  </a:lnTo>
                  <a:cubicBezTo>
                    <a:pt x="77" y="2051"/>
                    <a:pt x="140" y="2068"/>
                    <a:pt x="192" y="2068"/>
                  </a:cubicBezTo>
                  <a:cubicBezTo>
                    <a:pt x="481" y="2068"/>
                    <a:pt x="456" y="1572"/>
                    <a:pt x="739" y="1572"/>
                  </a:cubicBezTo>
                  <a:cubicBezTo>
                    <a:pt x="893" y="1013"/>
                    <a:pt x="1334" y="679"/>
                    <a:pt x="1715" y="298"/>
                  </a:cubicBezTo>
                  <a:lnTo>
                    <a:pt x="1715" y="298"/>
                  </a:lnTo>
                  <a:cubicBezTo>
                    <a:pt x="1698" y="300"/>
                    <a:pt x="1682" y="301"/>
                    <a:pt x="1668" y="301"/>
                  </a:cubicBezTo>
                  <a:cubicBezTo>
                    <a:pt x="1461" y="301"/>
                    <a:pt x="1516" y="146"/>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5"/>
            <p:cNvSpPr/>
            <p:nvPr/>
          </p:nvSpPr>
          <p:spPr>
            <a:xfrm>
              <a:off x="5298575" y="1770300"/>
              <a:ext cx="58950" cy="31925"/>
            </a:xfrm>
            <a:custGeom>
              <a:avLst/>
              <a:gdLst/>
              <a:ahLst/>
              <a:cxnLst/>
              <a:rect l="l" t="t" r="r" b="b"/>
              <a:pathLst>
                <a:path w="2358" h="1277" extrusionOk="0">
                  <a:moveTo>
                    <a:pt x="595" y="0"/>
                  </a:moveTo>
                  <a:cubicBezTo>
                    <a:pt x="155" y="83"/>
                    <a:pt x="203" y="536"/>
                    <a:pt x="0" y="810"/>
                  </a:cubicBezTo>
                  <a:cubicBezTo>
                    <a:pt x="24" y="833"/>
                    <a:pt x="24" y="857"/>
                    <a:pt x="36" y="893"/>
                  </a:cubicBezTo>
                  <a:cubicBezTo>
                    <a:pt x="84" y="929"/>
                    <a:pt x="119" y="964"/>
                    <a:pt x="179" y="976"/>
                  </a:cubicBezTo>
                  <a:cubicBezTo>
                    <a:pt x="286" y="1024"/>
                    <a:pt x="393" y="1072"/>
                    <a:pt x="465" y="1155"/>
                  </a:cubicBezTo>
                  <a:cubicBezTo>
                    <a:pt x="752" y="1242"/>
                    <a:pt x="1039" y="1276"/>
                    <a:pt x="1326" y="1276"/>
                  </a:cubicBezTo>
                  <a:cubicBezTo>
                    <a:pt x="1670" y="1276"/>
                    <a:pt x="2014" y="1226"/>
                    <a:pt x="2358" y="1155"/>
                  </a:cubicBezTo>
                  <a:cubicBezTo>
                    <a:pt x="2242" y="1074"/>
                    <a:pt x="2116" y="1053"/>
                    <a:pt x="1985" y="1053"/>
                  </a:cubicBezTo>
                  <a:cubicBezTo>
                    <a:pt x="1842" y="1053"/>
                    <a:pt x="1694" y="1078"/>
                    <a:pt x="1552" y="1078"/>
                  </a:cubicBezTo>
                  <a:cubicBezTo>
                    <a:pt x="1421" y="1078"/>
                    <a:pt x="1294" y="1057"/>
                    <a:pt x="1179" y="976"/>
                  </a:cubicBezTo>
                  <a:cubicBezTo>
                    <a:pt x="465" y="845"/>
                    <a:pt x="465" y="845"/>
                    <a:pt x="595" y="71"/>
                  </a:cubicBezTo>
                  <a:lnTo>
                    <a:pt x="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5"/>
            <p:cNvSpPr/>
            <p:nvPr/>
          </p:nvSpPr>
          <p:spPr>
            <a:xfrm>
              <a:off x="5255375" y="1790075"/>
              <a:ext cx="31300" cy="37450"/>
            </a:xfrm>
            <a:custGeom>
              <a:avLst/>
              <a:gdLst/>
              <a:ahLst/>
              <a:cxnLst/>
              <a:rect l="l" t="t" r="r" b="b"/>
              <a:pathLst>
                <a:path w="1252" h="1498" extrusionOk="0">
                  <a:moveTo>
                    <a:pt x="747" y="0"/>
                  </a:moveTo>
                  <a:cubicBezTo>
                    <a:pt x="679" y="0"/>
                    <a:pt x="618" y="24"/>
                    <a:pt x="573" y="126"/>
                  </a:cubicBezTo>
                  <a:cubicBezTo>
                    <a:pt x="502" y="304"/>
                    <a:pt x="418" y="483"/>
                    <a:pt x="180" y="483"/>
                  </a:cubicBezTo>
                  <a:cubicBezTo>
                    <a:pt x="145" y="781"/>
                    <a:pt x="2" y="1054"/>
                    <a:pt x="26" y="1316"/>
                  </a:cubicBezTo>
                  <a:cubicBezTo>
                    <a:pt x="0" y="1443"/>
                    <a:pt x="53" y="1498"/>
                    <a:pt x="124" y="1498"/>
                  </a:cubicBezTo>
                  <a:cubicBezTo>
                    <a:pt x="153" y="1498"/>
                    <a:pt x="185" y="1489"/>
                    <a:pt x="216" y="1471"/>
                  </a:cubicBezTo>
                  <a:cubicBezTo>
                    <a:pt x="454" y="1305"/>
                    <a:pt x="752" y="1364"/>
                    <a:pt x="1002" y="1245"/>
                  </a:cubicBezTo>
                  <a:cubicBezTo>
                    <a:pt x="1157" y="1114"/>
                    <a:pt x="1050" y="1007"/>
                    <a:pt x="978" y="900"/>
                  </a:cubicBezTo>
                  <a:cubicBezTo>
                    <a:pt x="799" y="650"/>
                    <a:pt x="859" y="483"/>
                    <a:pt x="1133" y="376"/>
                  </a:cubicBezTo>
                  <a:cubicBezTo>
                    <a:pt x="1192" y="340"/>
                    <a:pt x="1228" y="292"/>
                    <a:pt x="1252" y="233"/>
                  </a:cubicBezTo>
                  <a:cubicBezTo>
                    <a:pt x="1252" y="173"/>
                    <a:pt x="1240" y="102"/>
                    <a:pt x="1192" y="54"/>
                  </a:cubicBezTo>
                  <a:cubicBezTo>
                    <a:pt x="1109" y="54"/>
                    <a:pt x="1014" y="42"/>
                    <a:pt x="930" y="19"/>
                  </a:cubicBezTo>
                  <a:cubicBezTo>
                    <a:pt x="869" y="19"/>
                    <a:pt x="806"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5"/>
            <p:cNvSpPr/>
            <p:nvPr/>
          </p:nvSpPr>
          <p:spPr>
            <a:xfrm>
              <a:off x="5285175" y="1790525"/>
              <a:ext cx="14600" cy="7475"/>
            </a:xfrm>
            <a:custGeom>
              <a:avLst/>
              <a:gdLst/>
              <a:ahLst/>
              <a:cxnLst/>
              <a:rect l="l" t="t" r="r" b="b"/>
              <a:pathLst>
                <a:path w="584" h="299" extrusionOk="0">
                  <a:moveTo>
                    <a:pt x="536" y="1"/>
                  </a:moveTo>
                  <a:lnTo>
                    <a:pt x="0" y="48"/>
                  </a:lnTo>
                  <a:lnTo>
                    <a:pt x="0" y="179"/>
                  </a:lnTo>
                  <a:cubicBezTo>
                    <a:pt x="109" y="250"/>
                    <a:pt x="213" y="298"/>
                    <a:pt x="306" y="298"/>
                  </a:cubicBezTo>
                  <a:cubicBezTo>
                    <a:pt x="417" y="298"/>
                    <a:pt x="513" y="230"/>
                    <a:pt x="584" y="48"/>
                  </a:cubicBezTo>
                  <a:lnTo>
                    <a:pt x="5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5"/>
            <p:cNvSpPr/>
            <p:nvPr/>
          </p:nvSpPr>
          <p:spPr>
            <a:xfrm>
              <a:off x="5504850" y="1877750"/>
              <a:ext cx="7450" cy="3600"/>
            </a:xfrm>
            <a:custGeom>
              <a:avLst/>
              <a:gdLst/>
              <a:ahLst/>
              <a:cxnLst/>
              <a:rect l="l" t="t" r="r" b="b"/>
              <a:pathLst>
                <a:path w="298" h="144" extrusionOk="0">
                  <a:moveTo>
                    <a:pt x="250" y="0"/>
                  </a:moveTo>
                  <a:cubicBezTo>
                    <a:pt x="179" y="0"/>
                    <a:pt x="84" y="12"/>
                    <a:pt x="0" y="12"/>
                  </a:cubicBezTo>
                  <a:cubicBezTo>
                    <a:pt x="24" y="60"/>
                    <a:pt x="72" y="107"/>
                    <a:pt x="119" y="143"/>
                  </a:cubicBezTo>
                  <a:cubicBezTo>
                    <a:pt x="167" y="131"/>
                    <a:pt x="203" y="131"/>
                    <a:pt x="250" y="131"/>
                  </a:cubicBezTo>
                  <a:cubicBezTo>
                    <a:pt x="298" y="84"/>
                    <a:pt x="298" y="36"/>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5"/>
            <p:cNvSpPr/>
            <p:nvPr/>
          </p:nvSpPr>
          <p:spPr>
            <a:xfrm>
              <a:off x="5732250" y="1873875"/>
              <a:ext cx="4800" cy="5675"/>
            </a:xfrm>
            <a:custGeom>
              <a:avLst/>
              <a:gdLst/>
              <a:ahLst/>
              <a:cxnLst/>
              <a:rect l="l" t="t" r="r" b="b"/>
              <a:pathLst>
                <a:path w="192" h="227" extrusionOk="0">
                  <a:moveTo>
                    <a:pt x="191" y="0"/>
                  </a:moveTo>
                  <a:cubicBezTo>
                    <a:pt x="96" y="36"/>
                    <a:pt x="24" y="84"/>
                    <a:pt x="12" y="179"/>
                  </a:cubicBezTo>
                  <a:cubicBezTo>
                    <a:pt x="1" y="179"/>
                    <a:pt x="72" y="227"/>
                    <a:pt x="84" y="227"/>
                  </a:cubicBezTo>
                  <a:cubicBezTo>
                    <a:pt x="191" y="203"/>
                    <a:pt x="191" y="96"/>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5"/>
            <p:cNvSpPr/>
            <p:nvPr/>
          </p:nvSpPr>
          <p:spPr>
            <a:xfrm>
              <a:off x="5970375" y="1791400"/>
              <a:ext cx="9875" cy="7500"/>
            </a:xfrm>
            <a:custGeom>
              <a:avLst/>
              <a:gdLst/>
              <a:ahLst/>
              <a:cxnLst/>
              <a:rect l="l" t="t" r="r" b="b"/>
              <a:pathLst>
                <a:path w="395" h="300" extrusionOk="0">
                  <a:moveTo>
                    <a:pt x="189" y="0"/>
                  </a:moveTo>
                  <a:cubicBezTo>
                    <a:pt x="145" y="0"/>
                    <a:pt x="98" y="5"/>
                    <a:pt x="55" y="5"/>
                  </a:cubicBezTo>
                  <a:cubicBezTo>
                    <a:pt x="36" y="5"/>
                    <a:pt x="17" y="4"/>
                    <a:pt x="1" y="1"/>
                  </a:cubicBezTo>
                  <a:lnTo>
                    <a:pt x="1" y="1"/>
                  </a:lnTo>
                  <a:cubicBezTo>
                    <a:pt x="1" y="109"/>
                    <a:pt x="12" y="192"/>
                    <a:pt x="12" y="299"/>
                  </a:cubicBezTo>
                  <a:cubicBezTo>
                    <a:pt x="96" y="299"/>
                    <a:pt x="203" y="287"/>
                    <a:pt x="310" y="263"/>
                  </a:cubicBezTo>
                  <a:cubicBezTo>
                    <a:pt x="395" y="32"/>
                    <a:pt x="305"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5"/>
            <p:cNvSpPr/>
            <p:nvPr/>
          </p:nvSpPr>
          <p:spPr>
            <a:xfrm>
              <a:off x="5984375" y="1777675"/>
              <a:ext cx="10425" cy="6925"/>
            </a:xfrm>
            <a:custGeom>
              <a:avLst/>
              <a:gdLst/>
              <a:ahLst/>
              <a:cxnLst/>
              <a:rect l="l" t="t" r="r" b="b"/>
              <a:pathLst>
                <a:path w="417" h="277" extrusionOk="0">
                  <a:moveTo>
                    <a:pt x="229" y="0"/>
                  </a:moveTo>
                  <a:cubicBezTo>
                    <a:pt x="176" y="0"/>
                    <a:pt x="118" y="28"/>
                    <a:pt x="84" y="62"/>
                  </a:cubicBezTo>
                  <a:cubicBezTo>
                    <a:pt x="0" y="146"/>
                    <a:pt x="60" y="217"/>
                    <a:pt x="155" y="277"/>
                  </a:cubicBezTo>
                  <a:lnTo>
                    <a:pt x="286" y="241"/>
                  </a:lnTo>
                  <a:cubicBezTo>
                    <a:pt x="310" y="157"/>
                    <a:pt x="417" y="74"/>
                    <a:pt x="286" y="15"/>
                  </a:cubicBezTo>
                  <a:cubicBezTo>
                    <a:pt x="269" y="4"/>
                    <a:pt x="249" y="0"/>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5"/>
            <p:cNvSpPr/>
            <p:nvPr/>
          </p:nvSpPr>
          <p:spPr>
            <a:xfrm>
              <a:off x="5963225" y="1784575"/>
              <a:ext cx="11050" cy="7175"/>
            </a:xfrm>
            <a:custGeom>
              <a:avLst/>
              <a:gdLst/>
              <a:ahLst/>
              <a:cxnLst/>
              <a:rect l="l" t="t" r="r" b="b"/>
              <a:pathLst>
                <a:path w="442" h="287" extrusionOk="0">
                  <a:moveTo>
                    <a:pt x="311" y="0"/>
                  </a:moveTo>
                  <a:cubicBezTo>
                    <a:pt x="254" y="0"/>
                    <a:pt x="189" y="24"/>
                    <a:pt x="132" y="24"/>
                  </a:cubicBezTo>
                  <a:lnTo>
                    <a:pt x="1" y="286"/>
                  </a:lnTo>
                  <a:cubicBezTo>
                    <a:pt x="84" y="286"/>
                    <a:pt x="191" y="274"/>
                    <a:pt x="287" y="274"/>
                  </a:cubicBezTo>
                  <a:cubicBezTo>
                    <a:pt x="322" y="203"/>
                    <a:pt x="441" y="108"/>
                    <a:pt x="429" y="84"/>
                  </a:cubicBezTo>
                  <a:cubicBezTo>
                    <a:pt x="402" y="18"/>
                    <a:pt x="359"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5"/>
            <p:cNvSpPr/>
            <p:nvPr/>
          </p:nvSpPr>
          <p:spPr>
            <a:xfrm>
              <a:off x="5539675" y="2092650"/>
              <a:ext cx="53600" cy="14925"/>
            </a:xfrm>
            <a:custGeom>
              <a:avLst/>
              <a:gdLst/>
              <a:ahLst/>
              <a:cxnLst/>
              <a:rect l="l" t="t" r="r" b="b"/>
              <a:pathLst>
                <a:path w="2144" h="597" extrusionOk="0">
                  <a:moveTo>
                    <a:pt x="869" y="0"/>
                  </a:moveTo>
                  <a:cubicBezTo>
                    <a:pt x="762" y="135"/>
                    <a:pt x="632" y="165"/>
                    <a:pt x="495" y="165"/>
                  </a:cubicBezTo>
                  <a:cubicBezTo>
                    <a:pt x="387" y="165"/>
                    <a:pt x="275" y="146"/>
                    <a:pt x="167" y="146"/>
                  </a:cubicBezTo>
                  <a:cubicBezTo>
                    <a:pt x="110" y="146"/>
                    <a:pt x="54" y="151"/>
                    <a:pt x="0" y="167"/>
                  </a:cubicBezTo>
                  <a:cubicBezTo>
                    <a:pt x="24" y="501"/>
                    <a:pt x="298" y="405"/>
                    <a:pt x="476" y="465"/>
                  </a:cubicBezTo>
                  <a:lnTo>
                    <a:pt x="512" y="465"/>
                  </a:lnTo>
                  <a:cubicBezTo>
                    <a:pt x="602" y="493"/>
                    <a:pt x="690" y="505"/>
                    <a:pt x="775" y="505"/>
                  </a:cubicBezTo>
                  <a:cubicBezTo>
                    <a:pt x="871" y="505"/>
                    <a:pt x="966" y="490"/>
                    <a:pt x="1060" y="465"/>
                  </a:cubicBezTo>
                  <a:cubicBezTo>
                    <a:pt x="1261" y="569"/>
                    <a:pt x="1470" y="596"/>
                    <a:pt x="1682" y="596"/>
                  </a:cubicBezTo>
                  <a:cubicBezTo>
                    <a:pt x="1835" y="596"/>
                    <a:pt x="1989" y="582"/>
                    <a:pt x="2143" y="572"/>
                  </a:cubicBezTo>
                  <a:cubicBezTo>
                    <a:pt x="2060" y="477"/>
                    <a:pt x="1965" y="405"/>
                    <a:pt x="1881" y="322"/>
                  </a:cubicBezTo>
                  <a:cubicBezTo>
                    <a:pt x="1727" y="298"/>
                    <a:pt x="1572" y="274"/>
                    <a:pt x="1417" y="262"/>
                  </a:cubicBezTo>
                  <a:cubicBezTo>
                    <a:pt x="1250" y="262"/>
                    <a:pt x="1167" y="179"/>
                    <a:pt x="1167" y="24"/>
                  </a:cubicBezTo>
                  <a:cubicBezTo>
                    <a:pt x="1060" y="24"/>
                    <a:pt x="977" y="0"/>
                    <a:pt x="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5"/>
            <p:cNvSpPr/>
            <p:nvPr/>
          </p:nvSpPr>
          <p:spPr>
            <a:xfrm>
              <a:off x="5608125" y="2089075"/>
              <a:ext cx="25025" cy="3975"/>
            </a:xfrm>
            <a:custGeom>
              <a:avLst/>
              <a:gdLst/>
              <a:ahLst/>
              <a:cxnLst/>
              <a:rect l="l" t="t" r="r" b="b"/>
              <a:pathLst>
                <a:path w="1001" h="159" extrusionOk="0">
                  <a:moveTo>
                    <a:pt x="1" y="1"/>
                  </a:moveTo>
                  <a:lnTo>
                    <a:pt x="1" y="120"/>
                  </a:lnTo>
                  <a:cubicBezTo>
                    <a:pt x="167" y="143"/>
                    <a:pt x="331" y="158"/>
                    <a:pt x="496" y="158"/>
                  </a:cubicBezTo>
                  <a:cubicBezTo>
                    <a:pt x="661" y="158"/>
                    <a:pt x="828" y="143"/>
                    <a:pt x="1001" y="108"/>
                  </a:cubicBezTo>
                  <a:lnTo>
                    <a:pt x="1001" y="12"/>
                  </a:lnTo>
                  <a:cubicBezTo>
                    <a:pt x="656" y="12"/>
                    <a:pt x="334"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5"/>
            <p:cNvSpPr/>
            <p:nvPr/>
          </p:nvSpPr>
          <p:spPr>
            <a:xfrm>
              <a:off x="5637000" y="2089375"/>
              <a:ext cx="6575" cy="2400"/>
            </a:xfrm>
            <a:custGeom>
              <a:avLst/>
              <a:gdLst/>
              <a:ahLst/>
              <a:cxnLst/>
              <a:rect l="l" t="t" r="r" b="b"/>
              <a:pathLst>
                <a:path w="263" h="96" extrusionOk="0">
                  <a:moveTo>
                    <a:pt x="1" y="0"/>
                  </a:moveTo>
                  <a:lnTo>
                    <a:pt x="1" y="96"/>
                  </a:lnTo>
                  <a:lnTo>
                    <a:pt x="263" y="96"/>
                  </a:lnTo>
                  <a:cubicBezTo>
                    <a:pt x="191" y="0"/>
                    <a:pt x="9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5"/>
            <p:cNvSpPr/>
            <p:nvPr/>
          </p:nvSpPr>
          <p:spPr>
            <a:xfrm>
              <a:off x="5632825" y="2089375"/>
              <a:ext cx="4200" cy="2400"/>
            </a:xfrm>
            <a:custGeom>
              <a:avLst/>
              <a:gdLst/>
              <a:ahLst/>
              <a:cxnLst/>
              <a:rect l="l" t="t" r="r" b="b"/>
              <a:pathLst>
                <a:path w="168" h="96" extrusionOk="0">
                  <a:moveTo>
                    <a:pt x="1" y="0"/>
                  </a:moveTo>
                  <a:lnTo>
                    <a:pt x="1" y="96"/>
                  </a:lnTo>
                  <a:lnTo>
                    <a:pt x="168" y="96"/>
                  </a:lnTo>
                  <a:lnTo>
                    <a:pt x="168" y="48"/>
                  </a:lnTo>
                  <a:lnTo>
                    <a:pt x="168" y="0"/>
                  </a:lnTo>
                  <a:cubicBezTo>
                    <a:pt x="128" y="0"/>
                    <a:pt x="93" y="6"/>
                    <a:pt x="57" y="6"/>
                  </a:cubicBezTo>
                  <a:cubicBezTo>
                    <a:pt x="39" y="6"/>
                    <a:pt x="21" y="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5"/>
            <p:cNvSpPr/>
            <p:nvPr/>
          </p:nvSpPr>
          <p:spPr>
            <a:xfrm>
              <a:off x="6116225" y="1796100"/>
              <a:ext cx="22650" cy="6475"/>
            </a:xfrm>
            <a:custGeom>
              <a:avLst/>
              <a:gdLst/>
              <a:ahLst/>
              <a:cxnLst/>
              <a:rect l="l" t="t" r="r" b="b"/>
              <a:pathLst>
                <a:path w="906" h="259" extrusionOk="0">
                  <a:moveTo>
                    <a:pt x="417" y="0"/>
                  </a:moveTo>
                  <a:cubicBezTo>
                    <a:pt x="297" y="0"/>
                    <a:pt x="177" y="28"/>
                    <a:pt x="60" y="99"/>
                  </a:cubicBezTo>
                  <a:cubicBezTo>
                    <a:pt x="1" y="135"/>
                    <a:pt x="1" y="182"/>
                    <a:pt x="36" y="242"/>
                  </a:cubicBezTo>
                  <a:lnTo>
                    <a:pt x="60" y="254"/>
                  </a:lnTo>
                  <a:cubicBezTo>
                    <a:pt x="103" y="244"/>
                    <a:pt x="148" y="241"/>
                    <a:pt x="194" y="241"/>
                  </a:cubicBezTo>
                  <a:cubicBezTo>
                    <a:pt x="301" y="241"/>
                    <a:pt x="415" y="259"/>
                    <a:pt x="527" y="259"/>
                  </a:cubicBezTo>
                  <a:cubicBezTo>
                    <a:pt x="663" y="259"/>
                    <a:pt x="796" y="232"/>
                    <a:pt x="906" y="111"/>
                  </a:cubicBezTo>
                  <a:cubicBezTo>
                    <a:pt x="742" y="50"/>
                    <a:pt x="578"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5"/>
            <p:cNvSpPr/>
            <p:nvPr/>
          </p:nvSpPr>
          <p:spPr>
            <a:xfrm>
              <a:off x="6110575" y="1805700"/>
              <a:ext cx="7175" cy="6350"/>
            </a:xfrm>
            <a:custGeom>
              <a:avLst/>
              <a:gdLst/>
              <a:ahLst/>
              <a:cxnLst/>
              <a:rect l="l" t="t" r="r" b="b"/>
              <a:pathLst>
                <a:path w="287" h="254" extrusionOk="0">
                  <a:moveTo>
                    <a:pt x="250" y="1"/>
                  </a:moveTo>
                  <a:cubicBezTo>
                    <a:pt x="143" y="25"/>
                    <a:pt x="0" y="37"/>
                    <a:pt x="48" y="168"/>
                  </a:cubicBezTo>
                  <a:cubicBezTo>
                    <a:pt x="72" y="230"/>
                    <a:pt x="102" y="253"/>
                    <a:pt x="134" y="253"/>
                  </a:cubicBezTo>
                  <a:cubicBezTo>
                    <a:pt x="182" y="253"/>
                    <a:pt x="236" y="201"/>
                    <a:pt x="286" y="144"/>
                  </a:cubicBezTo>
                  <a:cubicBezTo>
                    <a:pt x="286" y="96"/>
                    <a:pt x="262" y="72"/>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5"/>
            <p:cNvSpPr/>
            <p:nvPr/>
          </p:nvSpPr>
          <p:spPr>
            <a:xfrm>
              <a:off x="6142425" y="1798875"/>
              <a:ext cx="10450" cy="3575"/>
            </a:xfrm>
            <a:custGeom>
              <a:avLst/>
              <a:gdLst/>
              <a:ahLst/>
              <a:cxnLst/>
              <a:rect l="l" t="t" r="r" b="b"/>
              <a:pathLst>
                <a:path w="418" h="143" extrusionOk="0">
                  <a:moveTo>
                    <a:pt x="0" y="0"/>
                  </a:moveTo>
                  <a:cubicBezTo>
                    <a:pt x="60" y="119"/>
                    <a:pt x="167" y="131"/>
                    <a:pt x="286" y="143"/>
                  </a:cubicBezTo>
                  <a:cubicBezTo>
                    <a:pt x="334" y="107"/>
                    <a:pt x="381" y="48"/>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5"/>
            <p:cNvSpPr/>
            <p:nvPr/>
          </p:nvSpPr>
          <p:spPr>
            <a:xfrm>
              <a:off x="6134975" y="1812850"/>
              <a:ext cx="7475" cy="3050"/>
            </a:xfrm>
            <a:custGeom>
              <a:avLst/>
              <a:gdLst/>
              <a:ahLst/>
              <a:cxnLst/>
              <a:rect l="l" t="t" r="r" b="b"/>
              <a:pathLst>
                <a:path w="299" h="122" extrusionOk="0">
                  <a:moveTo>
                    <a:pt x="1" y="1"/>
                  </a:moveTo>
                  <a:cubicBezTo>
                    <a:pt x="53" y="82"/>
                    <a:pt x="106" y="121"/>
                    <a:pt x="156" y="121"/>
                  </a:cubicBezTo>
                  <a:cubicBezTo>
                    <a:pt x="207" y="121"/>
                    <a:pt x="256" y="79"/>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5"/>
            <p:cNvSpPr/>
            <p:nvPr/>
          </p:nvSpPr>
          <p:spPr>
            <a:xfrm>
              <a:off x="6149875" y="1813450"/>
              <a:ext cx="3575" cy="3300"/>
            </a:xfrm>
            <a:custGeom>
              <a:avLst/>
              <a:gdLst/>
              <a:ahLst/>
              <a:cxnLst/>
              <a:rect l="l" t="t" r="r" b="b"/>
              <a:pathLst>
                <a:path w="143" h="132" extrusionOk="0">
                  <a:moveTo>
                    <a:pt x="0" y="0"/>
                  </a:moveTo>
                  <a:lnTo>
                    <a:pt x="0" y="0"/>
                  </a:lnTo>
                  <a:cubicBezTo>
                    <a:pt x="24" y="72"/>
                    <a:pt x="60" y="108"/>
                    <a:pt x="143" y="131"/>
                  </a:cubicBezTo>
                  <a:cubicBezTo>
                    <a:pt x="119" y="60"/>
                    <a:pt x="83"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5"/>
            <p:cNvSpPr/>
            <p:nvPr/>
          </p:nvSpPr>
          <p:spPr>
            <a:xfrm>
              <a:off x="5328025" y="1794400"/>
              <a:ext cx="35450" cy="4775"/>
            </a:xfrm>
            <a:custGeom>
              <a:avLst/>
              <a:gdLst/>
              <a:ahLst/>
              <a:cxnLst/>
              <a:rect l="l" t="t" r="r" b="b"/>
              <a:pathLst>
                <a:path w="1418" h="191" extrusionOk="0">
                  <a:moveTo>
                    <a:pt x="1" y="0"/>
                  </a:moveTo>
                  <a:cubicBezTo>
                    <a:pt x="141" y="146"/>
                    <a:pt x="301" y="181"/>
                    <a:pt x="467" y="181"/>
                  </a:cubicBezTo>
                  <a:cubicBezTo>
                    <a:pt x="621" y="181"/>
                    <a:pt x="779" y="150"/>
                    <a:pt x="930" y="150"/>
                  </a:cubicBezTo>
                  <a:cubicBezTo>
                    <a:pt x="1016" y="150"/>
                    <a:pt x="1100" y="160"/>
                    <a:pt x="1180" y="191"/>
                  </a:cubicBezTo>
                  <a:cubicBezTo>
                    <a:pt x="1263" y="179"/>
                    <a:pt x="1346" y="179"/>
                    <a:pt x="1418" y="143"/>
                  </a:cubicBezTo>
                  <a:cubicBezTo>
                    <a:pt x="1256" y="48"/>
                    <a:pt x="1084" y="25"/>
                    <a:pt x="909" y="25"/>
                  </a:cubicBezTo>
                  <a:cubicBezTo>
                    <a:pt x="748" y="25"/>
                    <a:pt x="584" y="45"/>
                    <a:pt x="421" y="45"/>
                  </a:cubicBezTo>
                  <a:cubicBezTo>
                    <a:pt x="320" y="45"/>
                    <a:pt x="219" y="37"/>
                    <a:pt x="120" y="12"/>
                  </a:cubicBezTo>
                  <a:cubicBezTo>
                    <a:pt x="96" y="0"/>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5"/>
            <p:cNvSpPr/>
            <p:nvPr/>
          </p:nvSpPr>
          <p:spPr>
            <a:xfrm>
              <a:off x="6117125" y="1744975"/>
              <a:ext cx="11025" cy="3425"/>
            </a:xfrm>
            <a:custGeom>
              <a:avLst/>
              <a:gdLst/>
              <a:ahLst/>
              <a:cxnLst/>
              <a:rect l="l" t="t" r="r" b="b"/>
              <a:pathLst>
                <a:path w="441" h="137" extrusionOk="0">
                  <a:moveTo>
                    <a:pt x="0" y="1"/>
                  </a:moveTo>
                  <a:cubicBezTo>
                    <a:pt x="79" y="92"/>
                    <a:pt x="152" y="136"/>
                    <a:pt x="224" y="136"/>
                  </a:cubicBezTo>
                  <a:cubicBezTo>
                    <a:pt x="295" y="136"/>
                    <a:pt x="365" y="95"/>
                    <a:pt x="441" y="13"/>
                  </a:cubicBezTo>
                  <a:cubicBezTo>
                    <a:pt x="286" y="1"/>
                    <a:pt x="155"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5"/>
            <p:cNvSpPr/>
            <p:nvPr/>
          </p:nvSpPr>
          <p:spPr>
            <a:xfrm>
              <a:off x="6060275" y="1744975"/>
              <a:ext cx="3300" cy="3300"/>
            </a:xfrm>
            <a:custGeom>
              <a:avLst/>
              <a:gdLst/>
              <a:ahLst/>
              <a:cxnLst/>
              <a:rect l="l" t="t" r="r" b="b"/>
              <a:pathLst>
                <a:path w="132" h="132" extrusionOk="0">
                  <a:moveTo>
                    <a:pt x="131" y="1"/>
                  </a:moveTo>
                  <a:cubicBezTo>
                    <a:pt x="72" y="37"/>
                    <a:pt x="36" y="84"/>
                    <a:pt x="0" y="132"/>
                  </a:cubicBezTo>
                  <a:lnTo>
                    <a:pt x="1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5"/>
            <p:cNvSpPr/>
            <p:nvPr/>
          </p:nvSpPr>
          <p:spPr>
            <a:xfrm>
              <a:off x="5277725" y="1826750"/>
              <a:ext cx="11650" cy="11425"/>
            </a:xfrm>
            <a:custGeom>
              <a:avLst/>
              <a:gdLst/>
              <a:ahLst/>
              <a:cxnLst/>
              <a:rect l="l" t="t" r="r" b="b"/>
              <a:pathLst>
                <a:path w="466" h="457" extrusionOk="0">
                  <a:moveTo>
                    <a:pt x="120" y="1"/>
                  </a:moveTo>
                  <a:cubicBezTo>
                    <a:pt x="113" y="1"/>
                    <a:pt x="105" y="2"/>
                    <a:pt x="96" y="4"/>
                  </a:cubicBezTo>
                  <a:cubicBezTo>
                    <a:pt x="60" y="4"/>
                    <a:pt x="36" y="16"/>
                    <a:pt x="25" y="64"/>
                  </a:cubicBezTo>
                  <a:cubicBezTo>
                    <a:pt x="1" y="219"/>
                    <a:pt x="108" y="326"/>
                    <a:pt x="156" y="457"/>
                  </a:cubicBezTo>
                  <a:cubicBezTo>
                    <a:pt x="215" y="445"/>
                    <a:pt x="263" y="433"/>
                    <a:pt x="298" y="421"/>
                  </a:cubicBezTo>
                  <a:cubicBezTo>
                    <a:pt x="346" y="385"/>
                    <a:pt x="382" y="338"/>
                    <a:pt x="417" y="314"/>
                  </a:cubicBezTo>
                  <a:lnTo>
                    <a:pt x="465" y="183"/>
                  </a:lnTo>
                  <a:cubicBezTo>
                    <a:pt x="394" y="64"/>
                    <a:pt x="275" y="40"/>
                    <a:pt x="156" y="28"/>
                  </a:cubicBezTo>
                  <a:cubicBezTo>
                    <a:pt x="156" y="18"/>
                    <a:pt x="148"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5"/>
            <p:cNvSpPr/>
            <p:nvPr/>
          </p:nvSpPr>
          <p:spPr>
            <a:xfrm>
              <a:off x="5875425" y="1808450"/>
              <a:ext cx="8950" cy="4500"/>
            </a:xfrm>
            <a:custGeom>
              <a:avLst/>
              <a:gdLst/>
              <a:ahLst/>
              <a:cxnLst/>
              <a:rect l="l" t="t" r="r" b="b"/>
              <a:pathLst>
                <a:path w="358" h="180" extrusionOk="0">
                  <a:moveTo>
                    <a:pt x="261" y="0"/>
                  </a:moveTo>
                  <a:cubicBezTo>
                    <a:pt x="239" y="0"/>
                    <a:pt x="216" y="7"/>
                    <a:pt x="191" y="22"/>
                  </a:cubicBezTo>
                  <a:cubicBezTo>
                    <a:pt x="120" y="46"/>
                    <a:pt x="0" y="22"/>
                    <a:pt x="12" y="153"/>
                  </a:cubicBezTo>
                  <a:cubicBezTo>
                    <a:pt x="12" y="165"/>
                    <a:pt x="143" y="177"/>
                    <a:pt x="203" y="177"/>
                  </a:cubicBezTo>
                  <a:cubicBezTo>
                    <a:pt x="212" y="179"/>
                    <a:pt x="222" y="180"/>
                    <a:pt x="231" y="180"/>
                  </a:cubicBezTo>
                  <a:cubicBezTo>
                    <a:pt x="270" y="180"/>
                    <a:pt x="308" y="165"/>
                    <a:pt x="346" y="165"/>
                  </a:cubicBezTo>
                  <a:cubicBezTo>
                    <a:pt x="346" y="117"/>
                    <a:pt x="358" y="81"/>
                    <a:pt x="358" y="34"/>
                  </a:cubicBezTo>
                  <a:cubicBezTo>
                    <a:pt x="323" y="13"/>
                    <a:pt x="292"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5"/>
            <p:cNvSpPr/>
            <p:nvPr/>
          </p:nvSpPr>
          <p:spPr>
            <a:xfrm>
              <a:off x="5880175" y="1807075"/>
              <a:ext cx="4200" cy="2225"/>
            </a:xfrm>
            <a:custGeom>
              <a:avLst/>
              <a:gdLst/>
              <a:ahLst/>
              <a:cxnLst/>
              <a:rect l="l" t="t" r="r" b="b"/>
              <a:pathLst>
                <a:path w="168" h="89" extrusionOk="0">
                  <a:moveTo>
                    <a:pt x="86" y="1"/>
                  </a:moveTo>
                  <a:cubicBezTo>
                    <a:pt x="59" y="1"/>
                    <a:pt x="30" y="24"/>
                    <a:pt x="1" y="65"/>
                  </a:cubicBezTo>
                  <a:cubicBezTo>
                    <a:pt x="61" y="65"/>
                    <a:pt x="108" y="89"/>
                    <a:pt x="168" y="89"/>
                  </a:cubicBezTo>
                  <a:cubicBezTo>
                    <a:pt x="143" y="27"/>
                    <a:pt x="115"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5"/>
            <p:cNvSpPr/>
            <p:nvPr/>
          </p:nvSpPr>
          <p:spPr>
            <a:xfrm>
              <a:off x="6024250" y="1802150"/>
              <a:ext cx="15200" cy="4175"/>
            </a:xfrm>
            <a:custGeom>
              <a:avLst/>
              <a:gdLst/>
              <a:ahLst/>
              <a:cxnLst/>
              <a:rect l="l" t="t" r="r" b="b"/>
              <a:pathLst>
                <a:path w="608" h="167" extrusionOk="0">
                  <a:moveTo>
                    <a:pt x="364" y="0"/>
                  </a:moveTo>
                  <a:cubicBezTo>
                    <a:pt x="235" y="0"/>
                    <a:pt x="90" y="62"/>
                    <a:pt x="1" y="167"/>
                  </a:cubicBezTo>
                  <a:lnTo>
                    <a:pt x="417" y="167"/>
                  </a:lnTo>
                  <a:cubicBezTo>
                    <a:pt x="477" y="131"/>
                    <a:pt x="608" y="107"/>
                    <a:pt x="560" y="71"/>
                  </a:cubicBezTo>
                  <a:cubicBezTo>
                    <a:pt x="511" y="22"/>
                    <a:pt x="440"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5"/>
            <p:cNvSpPr/>
            <p:nvPr/>
          </p:nvSpPr>
          <p:spPr>
            <a:xfrm>
              <a:off x="6059975" y="1806000"/>
              <a:ext cx="8050" cy="6775"/>
            </a:xfrm>
            <a:custGeom>
              <a:avLst/>
              <a:gdLst/>
              <a:ahLst/>
              <a:cxnLst/>
              <a:rect l="l" t="t" r="r" b="b"/>
              <a:pathLst>
                <a:path w="322" h="271" extrusionOk="0">
                  <a:moveTo>
                    <a:pt x="0" y="1"/>
                  </a:moveTo>
                  <a:lnTo>
                    <a:pt x="0" y="251"/>
                  </a:lnTo>
                  <a:cubicBezTo>
                    <a:pt x="57" y="256"/>
                    <a:pt x="127" y="270"/>
                    <a:pt x="187" y="270"/>
                  </a:cubicBezTo>
                  <a:cubicBezTo>
                    <a:pt x="252" y="270"/>
                    <a:pt x="304" y="254"/>
                    <a:pt x="310" y="191"/>
                  </a:cubicBezTo>
                  <a:cubicBezTo>
                    <a:pt x="322" y="25"/>
                    <a:pt x="143"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5"/>
            <p:cNvSpPr/>
            <p:nvPr/>
          </p:nvSpPr>
          <p:spPr>
            <a:xfrm>
              <a:off x="6146300" y="1777725"/>
              <a:ext cx="7450" cy="6275"/>
            </a:xfrm>
            <a:custGeom>
              <a:avLst/>
              <a:gdLst/>
              <a:ahLst/>
              <a:cxnLst/>
              <a:rect l="l" t="t" r="r" b="b"/>
              <a:pathLst>
                <a:path w="298" h="251" extrusionOk="0">
                  <a:moveTo>
                    <a:pt x="0" y="1"/>
                  </a:moveTo>
                  <a:cubicBezTo>
                    <a:pt x="0" y="132"/>
                    <a:pt x="48" y="239"/>
                    <a:pt x="179" y="251"/>
                  </a:cubicBezTo>
                  <a:cubicBezTo>
                    <a:pt x="203" y="251"/>
                    <a:pt x="250" y="239"/>
                    <a:pt x="298" y="215"/>
                  </a:cubicBezTo>
                  <a:cubicBezTo>
                    <a:pt x="250" y="144"/>
                    <a:pt x="191" y="84"/>
                    <a:pt x="143" y="13"/>
                  </a:cubicBezTo>
                  <a:cubicBezTo>
                    <a:pt x="107" y="1"/>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5"/>
            <p:cNvSpPr/>
            <p:nvPr/>
          </p:nvSpPr>
          <p:spPr>
            <a:xfrm>
              <a:off x="5966500" y="1931325"/>
              <a:ext cx="1525" cy="1575"/>
            </a:xfrm>
            <a:custGeom>
              <a:avLst/>
              <a:gdLst/>
              <a:ahLst/>
              <a:cxnLst/>
              <a:rect l="l" t="t" r="r" b="b"/>
              <a:pathLst>
                <a:path w="61" h="63" extrusionOk="0">
                  <a:moveTo>
                    <a:pt x="1" y="0"/>
                  </a:moveTo>
                  <a:cubicBezTo>
                    <a:pt x="21" y="41"/>
                    <a:pt x="34" y="62"/>
                    <a:pt x="43" y="62"/>
                  </a:cubicBezTo>
                  <a:cubicBezTo>
                    <a:pt x="50" y="62"/>
                    <a:pt x="55" y="50"/>
                    <a:pt x="60" y="24"/>
                  </a:cubicBezTo>
                  <a:cubicBezTo>
                    <a:pt x="60" y="24"/>
                    <a:pt x="13"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5"/>
            <p:cNvSpPr/>
            <p:nvPr/>
          </p:nvSpPr>
          <p:spPr>
            <a:xfrm>
              <a:off x="6017100" y="2078950"/>
              <a:ext cx="4800" cy="10375"/>
            </a:xfrm>
            <a:custGeom>
              <a:avLst/>
              <a:gdLst/>
              <a:ahLst/>
              <a:cxnLst/>
              <a:rect l="l" t="t" r="r" b="b"/>
              <a:pathLst>
                <a:path w="192" h="415" extrusionOk="0">
                  <a:moveTo>
                    <a:pt x="13" y="1"/>
                  </a:moveTo>
                  <a:cubicBezTo>
                    <a:pt x="1" y="132"/>
                    <a:pt x="1" y="275"/>
                    <a:pt x="1" y="406"/>
                  </a:cubicBezTo>
                  <a:cubicBezTo>
                    <a:pt x="25" y="412"/>
                    <a:pt x="43" y="415"/>
                    <a:pt x="62" y="415"/>
                  </a:cubicBezTo>
                  <a:cubicBezTo>
                    <a:pt x="81" y="415"/>
                    <a:pt x="102" y="412"/>
                    <a:pt x="132" y="406"/>
                  </a:cubicBezTo>
                  <a:cubicBezTo>
                    <a:pt x="132" y="251"/>
                    <a:pt x="191" y="96"/>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5"/>
            <p:cNvSpPr/>
            <p:nvPr/>
          </p:nvSpPr>
          <p:spPr>
            <a:xfrm>
              <a:off x="5962350" y="2024775"/>
              <a:ext cx="4175" cy="2650"/>
            </a:xfrm>
            <a:custGeom>
              <a:avLst/>
              <a:gdLst/>
              <a:ahLst/>
              <a:cxnLst/>
              <a:rect l="l" t="t" r="r" b="b"/>
              <a:pathLst>
                <a:path w="167" h="106" extrusionOk="0">
                  <a:moveTo>
                    <a:pt x="167" y="1"/>
                  </a:moveTo>
                  <a:cubicBezTo>
                    <a:pt x="158" y="8"/>
                    <a:pt x="145" y="10"/>
                    <a:pt x="131" y="10"/>
                  </a:cubicBezTo>
                  <a:cubicBezTo>
                    <a:pt x="107" y="10"/>
                    <a:pt x="79" y="4"/>
                    <a:pt x="57" y="4"/>
                  </a:cubicBezTo>
                  <a:cubicBezTo>
                    <a:pt x="21" y="4"/>
                    <a:pt x="0" y="19"/>
                    <a:pt x="36" y="96"/>
                  </a:cubicBezTo>
                  <a:cubicBezTo>
                    <a:pt x="36" y="103"/>
                    <a:pt x="40" y="106"/>
                    <a:pt x="46" y="106"/>
                  </a:cubicBezTo>
                  <a:cubicBezTo>
                    <a:pt x="73" y="106"/>
                    <a:pt x="147" y="49"/>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5"/>
            <p:cNvSpPr/>
            <p:nvPr/>
          </p:nvSpPr>
          <p:spPr>
            <a:xfrm>
              <a:off x="5794175" y="1778200"/>
              <a:ext cx="4625" cy="2825"/>
            </a:xfrm>
            <a:custGeom>
              <a:avLst/>
              <a:gdLst/>
              <a:ahLst/>
              <a:cxnLst/>
              <a:rect l="l" t="t" r="r" b="b"/>
              <a:pathLst>
                <a:path w="185" h="113" extrusionOk="0">
                  <a:moveTo>
                    <a:pt x="145" y="1"/>
                  </a:moveTo>
                  <a:cubicBezTo>
                    <a:pt x="115" y="1"/>
                    <a:pt x="31" y="61"/>
                    <a:pt x="0" y="113"/>
                  </a:cubicBezTo>
                  <a:cubicBezTo>
                    <a:pt x="11" y="102"/>
                    <a:pt x="27" y="99"/>
                    <a:pt x="46" y="99"/>
                  </a:cubicBezTo>
                  <a:cubicBezTo>
                    <a:pt x="69" y="99"/>
                    <a:pt x="95" y="104"/>
                    <a:pt x="118" y="104"/>
                  </a:cubicBezTo>
                  <a:cubicBezTo>
                    <a:pt x="158" y="104"/>
                    <a:pt x="185" y="89"/>
                    <a:pt x="155" y="5"/>
                  </a:cubicBezTo>
                  <a:cubicBezTo>
                    <a:pt x="153" y="2"/>
                    <a:pt x="150" y="1"/>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5"/>
            <p:cNvSpPr/>
            <p:nvPr/>
          </p:nvSpPr>
          <p:spPr>
            <a:xfrm>
              <a:off x="5320000" y="1737850"/>
              <a:ext cx="8050" cy="3275"/>
            </a:xfrm>
            <a:custGeom>
              <a:avLst/>
              <a:gdLst/>
              <a:ahLst/>
              <a:cxnLst/>
              <a:rect l="l" t="t" r="r" b="b"/>
              <a:pathLst>
                <a:path w="322" h="131" extrusionOk="0">
                  <a:moveTo>
                    <a:pt x="322" y="0"/>
                  </a:moveTo>
                  <a:cubicBezTo>
                    <a:pt x="250" y="0"/>
                    <a:pt x="191" y="0"/>
                    <a:pt x="119" y="12"/>
                  </a:cubicBezTo>
                  <a:cubicBezTo>
                    <a:pt x="72" y="12"/>
                    <a:pt x="0" y="60"/>
                    <a:pt x="0" y="60"/>
                  </a:cubicBezTo>
                  <a:cubicBezTo>
                    <a:pt x="17" y="110"/>
                    <a:pt x="57" y="130"/>
                    <a:pt x="99" y="130"/>
                  </a:cubicBezTo>
                  <a:cubicBezTo>
                    <a:pt x="118" y="130"/>
                    <a:pt x="137" y="127"/>
                    <a:pt x="155" y="119"/>
                  </a:cubicBezTo>
                  <a:cubicBezTo>
                    <a:pt x="215" y="107"/>
                    <a:pt x="274" y="48"/>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5"/>
            <p:cNvSpPr/>
            <p:nvPr/>
          </p:nvSpPr>
          <p:spPr>
            <a:xfrm>
              <a:off x="6110300" y="1795600"/>
              <a:ext cx="7450" cy="6600"/>
            </a:xfrm>
            <a:custGeom>
              <a:avLst/>
              <a:gdLst/>
              <a:ahLst/>
              <a:cxnLst/>
              <a:rect l="l" t="t" r="r" b="b"/>
              <a:pathLst>
                <a:path w="298" h="264" extrusionOk="0">
                  <a:moveTo>
                    <a:pt x="11" y="0"/>
                  </a:moveTo>
                  <a:cubicBezTo>
                    <a:pt x="0" y="179"/>
                    <a:pt x="73" y="263"/>
                    <a:pt x="239" y="263"/>
                  </a:cubicBezTo>
                  <a:cubicBezTo>
                    <a:pt x="250" y="263"/>
                    <a:pt x="261" y="263"/>
                    <a:pt x="273" y="262"/>
                  </a:cubicBezTo>
                  <a:cubicBezTo>
                    <a:pt x="273" y="214"/>
                    <a:pt x="297" y="155"/>
                    <a:pt x="297" y="119"/>
                  </a:cubicBezTo>
                  <a:cubicBezTo>
                    <a:pt x="214" y="12"/>
                    <a:pt x="130" y="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5"/>
            <p:cNvSpPr/>
            <p:nvPr/>
          </p:nvSpPr>
          <p:spPr>
            <a:xfrm>
              <a:off x="6123075" y="1814925"/>
              <a:ext cx="1500" cy="1825"/>
            </a:xfrm>
            <a:custGeom>
              <a:avLst/>
              <a:gdLst/>
              <a:ahLst/>
              <a:cxnLst/>
              <a:rect l="l" t="t" r="r" b="b"/>
              <a:pathLst>
                <a:path w="60" h="73" extrusionOk="0">
                  <a:moveTo>
                    <a:pt x="0" y="1"/>
                  </a:moveTo>
                  <a:cubicBezTo>
                    <a:pt x="19" y="20"/>
                    <a:pt x="38" y="31"/>
                    <a:pt x="51" y="53"/>
                  </a:cubicBezTo>
                  <a:lnTo>
                    <a:pt x="51" y="53"/>
                  </a:lnTo>
                  <a:cubicBezTo>
                    <a:pt x="48" y="39"/>
                    <a:pt x="48" y="21"/>
                    <a:pt x="48" y="13"/>
                  </a:cubicBezTo>
                  <a:cubicBezTo>
                    <a:pt x="36" y="1"/>
                    <a:pt x="12" y="1"/>
                    <a:pt x="0" y="1"/>
                  </a:cubicBezTo>
                  <a:close/>
                  <a:moveTo>
                    <a:pt x="51" y="53"/>
                  </a:moveTo>
                  <a:cubicBezTo>
                    <a:pt x="53" y="61"/>
                    <a:pt x="56" y="68"/>
                    <a:pt x="60" y="72"/>
                  </a:cubicBezTo>
                  <a:cubicBezTo>
                    <a:pt x="58" y="65"/>
                    <a:pt x="55" y="59"/>
                    <a:pt x="51" y="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5"/>
            <p:cNvSpPr/>
            <p:nvPr/>
          </p:nvSpPr>
          <p:spPr>
            <a:xfrm>
              <a:off x="5856675" y="1993900"/>
              <a:ext cx="5075" cy="4425"/>
            </a:xfrm>
            <a:custGeom>
              <a:avLst/>
              <a:gdLst/>
              <a:ahLst/>
              <a:cxnLst/>
              <a:rect l="l" t="t" r="r" b="b"/>
              <a:pathLst>
                <a:path w="203" h="177" extrusionOk="0">
                  <a:moveTo>
                    <a:pt x="86" y="1"/>
                  </a:moveTo>
                  <a:cubicBezTo>
                    <a:pt x="34" y="1"/>
                    <a:pt x="0" y="27"/>
                    <a:pt x="0" y="81"/>
                  </a:cubicBezTo>
                  <a:cubicBezTo>
                    <a:pt x="0" y="117"/>
                    <a:pt x="48" y="140"/>
                    <a:pt x="84" y="176"/>
                  </a:cubicBezTo>
                  <a:cubicBezTo>
                    <a:pt x="119" y="152"/>
                    <a:pt x="179" y="140"/>
                    <a:pt x="179" y="117"/>
                  </a:cubicBezTo>
                  <a:cubicBezTo>
                    <a:pt x="203" y="81"/>
                    <a:pt x="167" y="21"/>
                    <a:pt x="143" y="9"/>
                  </a:cubicBezTo>
                  <a:cubicBezTo>
                    <a:pt x="122" y="4"/>
                    <a:pt x="103"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5"/>
            <p:cNvSpPr/>
            <p:nvPr/>
          </p:nvSpPr>
          <p:spPr>
            <a:xfrm>
              <a:off x="5866200" y="1737050"/>
              <a:ext cx="14300" cy="4425"/>
            </a:xfrm>
            <a:custGeom>
              <a:avLst/>
              <a:gdLst/>
              <a:ahLst/>
              <a:cxnLst/>
              <a:rect l="l" t="t" r="r" b="b"/>
              <a:pathLst>
                <a:path w="572" h="177" extrusionOk="0">
                  <a:moveTo>
                    <a:pt x="306" y="1"/>
                  </a:moveTo>
                  <a:cubicBezTo>
                    <a:pt x="204" y="1"/>
                    <a:pt x="102" y="13"/>
                    <a:pt x="0" y="32"/>
                  </a:cubicBezTo>
                  <a:cubicBezTo>
                    <a:pt x="74" y="148"/>
                    <a:pt x="169" y="177"/>
                    <a:pt x="270" y="177"/>
                  </a:cubicBezTo>
                  <a:cubicBezTo>
                    <a:pt x="366" y="177"/>
                    <a:pt x="467" y="151"/>
                    <a:pt x="560" y="151"/>
                  </a:cubicBezTo>
                  <a:cubicBezTo>
                    <a:pt x="572" y="104"/>
                    <a:pt x="572" y="80"/>
                    <a:pt x="572" y="32"/>
                  </a:cubicBezTo>
                  <a:cubicBezTo>
                    <a:pt x="483" y="10"/>
                    <a:pt x="395"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5"/>
            <p:cNvSpPr/>
            <p:nvPr/>
          </p:nvSpPr>
          <p:spPr>
            <a:xfrm>
              <a:off x="6095700" y="1795000"/>
              <a:ext cx="4775" cy="5975"/>
            </a:xfrm>
            <a:custGeom>
              <a:avLst/>
              <a:gdLst/>
              <a:ahLst/>
              <a:cxnLst/>
              <a:rect l="l" t="t" r="r" b="b"/>
              <a:pathLst>
                <a:path w="191" h="239" extrusionOk="0">
                  <a:moveTo>
                    <a:pt x="0" y="0"/>
                  </a:moveTo>
                  <a:lnTo>
                    <a:pt x="0" y="0"/>
                  </a:lnTo>
                  <a:cubicBezTo>
                    <a:pt x="12" y="95"/>
                    <a:pt x="0" y="203"/>
                    <a:pt x="107" y="238"/>
                  </a:cubicBezTo>
                  <a:cubicBezTo>
                    <a:pt x="131" y="238"/>
                    <a:pt x="191" y="203"/>
                    <a:pt x="191" y="179"/>
                  </a:cubicBezTo>
                  <a:cubicBezTo>
                    <a:pt x="179" y="84"/>
                    <a:pt x="83"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5"/>
            <p:cNvSpPr/>
            <p:nvPr/>
          </p:nvSpPr>
          <p:spPr>
            <a:xfrm>
              <a:off x="6096875" y="1806950"/>
              <a:ext cx="6275" cy="4150"/>
            </a:xfrm>
            <a:custGeom>
              <a:avLst/>
              <a:gdLst/>
              <a:ahLst/>
              <a:cxnLst/>
              <a:rect l="l" t="t" r="r" b="b"/>
              <a:pathLst>
                <a:path w="251" h="166" extrusionOk="0">
                  <a:moveTo>
                    <a:pt x="117" y="0"/>
                  </a:moveTo>
                  <a:cubicBezTo>
                    <a:pt x="94" y="0"/>
                    <a:pt x="67" y="7"/>
                    <a:pt x="36" y="22"/>
                  </a:cubicBezTo>
                  <a:cubicBezTo>
                    <a:pt x="25" y="34"/>
                    <a:pt x="1" y="106"/>
                    <a:pt x="13" y="118"/>
                  </a:cubicBezTo>
                  <a:cubicBezTo>
                    <a:pt x="36" y="153"/>
                    <a:pt x="60" y="165"/>
                    <a:pt x="85" y="165"/>
                  </a:cubicBezTo>
                  <a:cubicBezTo>
                    <a:pt x="134" y="165"/>
                    <a:pt x="187" y="118"/>
                    <a:pt x="251" y="118"/>
                  </a:cubicBezTo>
                  <a:cubicBezTo>
                    <a:pt x="224" y="56"/>
                    <a:pt x="185"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5"/>
            <p:cNvSpPr/>
            <p:nvPr/>
          </p:nvSpPr>
          <p:spPr>
            <a:xfrm>
              <a:off x="5876925" y="1791800"/>
              <a:ext cx="14600" cy="7625"/>
            </a:xfrm>
            <a:custGeom>
              <a:avLst/>
              <a:gdLst/>
              <a:ahLst/>
              <a:cxnLst/>
              <a:rect l="l" t="t" r="r" b="b"/>
              <a:pathLst>
                <a:path w="584" h="305" extrusionOk="0">
                  <a:moveTo>
                    <a:pt x="362" y="0"/>
                  </a:moveTo>
                  <a:cubicBezTo>
                    <a:pt x="342" y="0"/>
                    <a:pt x="321" y="3"/>
                    <a:pt x="298" y="9"/>
                  </a:cubicBezTo>
                  <a:cubicBezTo>
                    <a:pt x="202" y="69"/>
                    <a:pt x="83" y="57"/>
                    <a:pt x="0" y="152"/>
                  </a:cubicBezTo>
                  <a:lnTo>
                    <a:pt x="0" y="283"/>
                  </a:lnTo>
                  <a:cubicBezTo>
                    <a:pt x="95" y="283"/>
                    <a:pt x="183" y="298"/>
                    <a:pt x="275" y="298"/>
                  </a:cubicBezTo>
                  <a:cubicBezTo>
                    <a:pt x="298" y="298"/>
                    <a:pt x="321" y="297"/>
                    <a:pt x="345" y="295"/>
                  </a:cubicBezTo>
                  <a:cubicBezTo>
                    <a:pt x="377" y="295"/>
                    <a:pt x="421" y="304"/>
                    <a:pt x="460" y="304"/>
                  </a:cubicBezTo>
                  <a:cubicBezTo>
                    <a:pt x="510" y="304"/>
                    <a:pt x="553" y="290"/>
                    <a:pt x="560" y="223"/>
                  </a:cubicBezTo>
                  <a:cubicBezTo>
                    <a:pt x="583" y="164"/>
                    <a:pt x="476" y="93"/>
                    <a:pt x="417" y="9"/>
                  </a:cubicBezTo>
                  <a:cubicBezTo>
                    <a:pt x="399" y="3"/>
                    <a:pt x="381" y="0"/>
                    <a:pt x="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5"/>
            <p:cNvSpPr/>
            <p:nvPr/>
          </p:nvSpPr>
          <p:spPr>
            <a:xfrm>
              <a:off x="6077825" y="1784275"/>
              <a:ext cx="14625" cy="10750"/>
            </a:xfrm>
            <a:custGeom>
              <a:avLst/>
              <a:gdLst/>
              <a:ahLst/>
              <a:cxnLst/>
              <a:rect l="l" t="t" r="r" b="b"/>
              <a:pathLst>
                <a:path w="585" h="430" extrusionOk="0">
                  <a:moveTo>
                    <a:pt x="1" y="1"/>
                  </a:moveTo>
                  <a:lnTo>
                    <a:pt x="1" y="286"/>
                  </a:lnTo>
                  <a:cubicBezTo>
                    <a:pt x="96" y="413"/>
                    <a:pt x="228" y="419"/>
                    <a:pt x="362" y="419"/>
                  </a:cubicBezTo>
                  <a:cubicBezTo>
                    <a:pt x="375" y="419"/>
                    <a:pt x="387" y="419"/>
                    <a:pt x="399" y="419"/>
                  </a:cubicBezTo>
                  <a:cubicBezTo>
                    <a:pt x="454" y="419"/>
                    <a:pt x="508" y="419"/>
                    <a:pt x="560" y="429"/>
                  </a:cubicBezTo>
                  <a:cubicBezTo>
                    <a:pt x="560" y="298"/>
                    <a:pt x="584" y="155"/>
                    <a:pt x="584" y="13"/>
                  </a:cubicBezTo>
                  <a:cubicBezTo>
                    <a:pt x="382" y="13"/>
                    <a:pt x="191"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5"/>
            <p:cNvSpPr/>
            <p:nvPr/>
          </p:nvSpPr>
          <p:spPr>
            <a:xfrm>
              <a:off x="6060275" y="1788000"/>
              <a:ext cx="13700" cy="6725"/>
            </a:xfrm>
            <a:custGeom>
              <a:avLst/>
              <a:gdLst/>
              <a:ahLst/>
              <a:cxnLst/>
              <a:rect l="l" t="t" r="r" b="b"/>
              <a:pathLst>
                <a:path w="548" h="269" extrusionOk="0">
                  <a:moveTo>
                    <a:pt x="272" y="0"/>
                  </a:moveTo>
                  <a:cubicBezTo>
                    <a:pt x="205" y="0"/>
                    <a:pt x="134" y="10"/>
                    <a:pt x="66" y="10"/>
                  </a:cubicBezTo>
                  <a:cubicBezTo>
                    <a:pt x="44" y="10"/>
                    <a:pt x="22" y="9"/>
                    <a:pt x="0" y="6"/>
                  </a:cubicBezTo>
                  <a:lnTo>
                    <a:pt x="0" y="6"/>
                  </a:lnTo>
                  <a:cubicBezTo>
                    <a:pt x="96" y="90"/>
                    <a:pt x="191" y="185"/>
                    <a:pt x="286" y="268"/>
                  </a:cubicBezTo>
                  <a:cubicBezTo>
                    <a:pt x="369" y="221"/>
                    <a:pt x="453" y="185"/>
                    <a:pt x="548" y="137"/>
                  </a:cubicBezTo>
                  <a:cubicBezTo>
                    <a:pt x="472" y="23"/>
                    <a:pt x="375" y="0"/>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5"/>
            <p:cNvSpPr/>
            <p:nvPr/>
          </p:nvSpPr>
          <p:spPr>
            <a:xfrm>
              <a:off x="5820950" y="1809575"/>
              <a:ext cx="2400" cy="1525"/>
            </a:xfrm>
            <a:custGeom>
              <a:avLst/>
              <a:gdLst/>
              <a:ahLst/>
              <a:cxnLst/>
              <a:rect l="l" t="t" r="r" b="b"/>
              <a:pathLst>
                <a:path w="96" h="61" extrusionOk="0">
                  <a:moveTo>
                    <a:pt x="96" y="1"/>
                  </a:moveTo>
                  <a:lnTo>
                    <a:pt x="96" y="1"/>
                  </a:lnTo>
                  <a:cubicBezTo>
                    <a:pt x="24" y="13"/>
                    <a:pt x="1" y="48"/>
                    <a:pt x="60" y="60"/>
                  </a:cubicBezTo>
                  <a:cubicBezTo>
                    <a:pt x="60" y="60"/>
                    <a:pt x="84" y="13"/>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5"/>
            <p:cNvSpPr/>
            <p:nvPr/>
          </p:nvSpPr>
          <p:spPr>
            <a:xfrm>
              <a:off x="5899825" y="1791125"/>
              <a:ext cx="13125" cy="9050"/>
            </a:xfrm>
            <a:custGeom>
              <a:avLst/>
              <a:gdLst/>
              <a:ahLst/>
              <a:cxnLst/>
              <a:rect l="l" t="t" r="r" b="b"/>
              <a:pathLst>
                <a:path w="525" h="362" extrusionOk="0">
                  <a:moveTo>
                    <a:pt x="239" y="0"/>
                  </a:moveTo>
                  <a:cubicBezTo>
                    <a:pt x="144" y="36"/>
                    <a:pt x="1" y="108"/>
                    <a:pt x="60" y="227"/>
                  </a:cubicBezTo>
                  <a:cubicBezTo>
                    <a:pt x="96" y="310"/>
                    <a:pt x="275" y="298"/>
                    <a:pt x="394" y="310"/>
                  </a:cubicBezTo>
                  <a:cubicBezTo>
                    <a:pt x="394" y="322"/>
                    <a:pt x="406" y="334"/>
                    <a:pt x="441" y="358"/>
                  </a:cubicBezTo>
                  <a:cubicBezTo>
                    <a:pt x="447" y="360"/>
                    <a:pt x="453" y="362"/>
                    <a:pt x="460" y="362"/>
                  </a:cubicBezTo>
                  <a:cubicBezTo>
                    <a:pt x="481" y="362"/>
                    <a:pt x="506" y="346"/>
                    <a:pt x="525" y="310"/>
                  </a:cubicBezTo>
                  <a:cubicBezTo>
                    <a:pt x="513" y="215"/>
                    <a:pt x="513" y="131"/>
                    <a:pt x="501" y="36"/>
                  </a:cubicBezTo>
                  <a:cubicBezTo>
                    <a:pt x="406" y="24"/>
                    <a:pt x="322" y="24"/>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5"/>
            <p:cNvSpPr/>
            <p:nvPr/>
          </p:nvSpPr>
          <p:spPr>
            <a:xfrm>
              <a:off x="5905200" y="1798650"/>
              <a:ext cx="7450" cy="7675"/>
            </a:xfrm>
            <a:custGeom>
              <a:avLst/>
              <a:gdLst/>
              <a:ahLst/>
              <a:cxnLst/>
              <a:rect l="l" t="t" r="r" b="b"/>
              <a:pathLst>
                <a:path w="298" h="307" extrusionOk="0">
                  <a:moveTo>
                    <a:pt x="228" y="0"/>
                  </a:moveTo>
                  <a:cubicBezTo>
                    <a:pt x="205" y="0"/>
                    <a:pt x="185" y="3"/>
                    <a:pt x="167" y="9"/>
                  </a:cubicBezTo>
                  <a:cubicBezTo>
                    <a:pt x="143" y="116"/>
                    <a:pt x="0" y="211"/>
                    <a:pt x="167" y="307"/>
                  </a:cubicBezTo>
                  <a:cubicBezTo>
                    <a:pt x="203" y="307"/>
                    <a:pt x="250" y="295"/>
                    <a:pt x="298" y="295"/>
                  </a:cubicBezTo>
                  <a:lnTo>
                    <a:pt x="298" y="9"/>
                  </a:lnTo>
                  <a:cubicBezTo>
                    <a:pt x="274" y="3"/>
                    <a:pt x="250" y="0"/>
                    <a:pt x="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5"/>
            <p:cNvSpPr/>
            <p:nvPr/>
          </p:nvSpPr>
          <p:spPr>
            <a:xfrm>
              <a:off x="5938225" y="1739525"/>
              <a:ext cx="14625" cy="5650"/>
            </a:xfrm>
            <a:custGeom>
              <a:avLst/>
              <a:gdLst/>
              <a:ahLst/>
              <a:cxnLst/>
              <a:rect l="l" t="t" r="r" b="b"/>
              <a:pathLst>
                <a:path w="585" h="226" extrusionOk="0">
                  <a:moveTo>
                    <a:pt x="366" y="0"/>
                  </a:moveTo>
                  <a:cubicBezTo>
                    <a:pt x="289" y="0"/>
                    <a:pt x="212" y="21"/>
                    <a:pt x="132" y="64"/>
                  </a:cubicBezTo>
                  <a:cubicBezTo>
                    <a:pt x="96" y="64"/>
                    <a:pt x="48" y="64"/>
                    <a:pt x="1" y="76"/>
                  </a:cubicBezTo>
                  <a:cubicBezTo>
                    <a:pt x="93" y="175"/>
                    <a:pt x="189" y="225"/>
                    <a:pt x="284" y="225"/>
                  </a:cubicBezTo>
                  <a:cubicBezTo>
                    <a:pt x="385" y="225"/>
                    <a:pt x="486" y="169"/>
                    <a:pt x="584" y="52"/>
                  </a:cubicBezTo>
                  <a:cubicBezTo>
                    <a:pt x="510" y="18"/>
                    <a:pt x="438"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5"/>
            <p:cNvSpPr/>
            <p:nvPr/>
          </p:nvSpPr>
          <p:spPr>
            <a:xfrm>
              <a:off x="5511100" y="1877750"/>
              <a:ext cx="2700" cy="3300"/>
            </a:xfrm>
            <a:custGeom>
              <a:avLst/>
              <a:gdLst/>
              <a:ahLst/>
              <a:cxnLst/>
              <a:rect l="l" t="t" r="r" b="b"/>
              <a:pathLst>
                <a:path w="108" h="132" extrusionOk="0">
                  <a:moveTo>
                    <a:pt x="0" y="0"/>
                  </a:moveTo>
                  <a:lnTo>
                    <a:pt x="0" y="131"/>
                  </a:lnTo>
                  <a:cubicBezTo>
                    <a:pt x="107" y="84"/>
                    <a:pt x="95"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5"/>
            <p:cNvSpPr/>
            <p:nvPr/>
          </p:nvSpPr>
          <p:spPr>
            <a:xfrm>
              <a:off x="5715875" y="2062275"/>
              <a:ext cx="7475" cy="5700"/>
            </a:xfrm>
            <a:custGeom>
              <a:avLst/>
              <a:gdLst/>
              <a:ahLst/>
              <a:cxnLst/>
              <a:rect l="l" t="t" r="r" b="b"/>
              <a:pathLst>
                <a:path w="299" h="228" extrusionOk="0">
                  <a:moveTo>
                    <a:pt x="167" y="0"/>
                  </a:moveTo>
                  <a:cubicBezTo>
                    <a:pt x="115" y="0"/>
                    <a:pt x="55" y="63"/>
                    <a:pt x="1" y="72"/>
                  </a:cubicBezTo>
                  <a:cubicBezTo>
                    <a:pt x="36" y="120"/>
                    <a:pt x="84" y="180"/>
                    <a:pt x="144" y="227"/>
                  </a:cubicBezTo>
                  <a:cubicBezTo>
                    <a:pt x="203" y="180"/>
                    <a:pt x="298" y="120"/>
                    <a:pt x="215" y="25"/>
                  </a:cubicBezTo>
                  <a:cubicBezTo>
                    <a:pt x="200" y="7"/>
                    <a:pt x="184"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5"/>
            <p:cNvSpPr/>
            <p:nvPr/>
          </p:nvSpPr>
          <p:spPr>
            <a:xfrm>
              <a:off x="5455425" y="2001275"/>
              <a:ext cx="1825" cy="1800"/>
            </a:xfrm>
            <a:custGeom>
              <a:avLst/>
              <a:gdLst/>
              <a:ahLst/>
              <a:cxnLst/>
              <a:rect l="l" t="t" r="r" b="b"/>
              <a:pathLst>
                <a:path w="73" h="72" extrusionOk="0">
                  <a:moveTo>
                    <a:pt x="1" y="0"/>
                  </a:moveTo>
                  <a:lnTo>
                    <a:pt x="72" y="72"/>
                  </a:lnTo>
                  <a:cubicBezTo>
                    <a:pt x="72" y="60"/>
                    <a:pt x="60" y="24"/>
                    <a:pt x="36" y="12"/>
                  </a:cubicBezTo>
                  <a:cubicBezTo>
                    <a:pt x="25" y="0"/>
                    <a:pt x="13"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5"/>
            <p:cNvSpPr/>
            <p:nvPr/>
          </p:nvSpPr>
          <p:spPr>
            <a:xfrm>
              <a:off x="5648025" y="2065575"/>
              <a:ext cx="3000" cy="1800"/>
            </a:xfrm>
            <a:custGeom>
              <a:avLst/>
              <a:gdLst/>
              <a:ahLst/>
              <a:cxnLst/>
              <a:rect l="l" t="t" r="r" b="b"/>
              <a:pathLst>
                <a:path w="120" h="72" extrusionOk="0">
                  <a:moveTo>
                    <a:pt x="54" y="0"/>
                  </a:moveTo>
                  <a:cubicBezTo>
                    <a:pt x="27" y="0"/>
                    <a:pt x="8" y="19"/>
                    <a:pt x="0" y="60"/>
                  </a:cubicBezTo>
                  <a:cubicBezTo>
                    <a:pt x="36" y="71"/>
                    <a:pt x="60" y="71"/>
                    <a:pt x="119" y="71"/>
                  </a:cubicBezTo>
                  <a:cubicBezTo>
                    <a:pt x="107" y="60"/>
                    <a:pt x="107" y="36"/>
                    <a:pt x="95" y="12"/>
                  </a:cubicBezTo>
                  <a:cubicBezTo>
                    <a:pt x="80" y="4"/>
                    <a:pt x="66"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5"/>
            <p:cNvSpPr/>
            <p:nvPr/>
          </p:nvSpPr>
          <p:spPr>
            <a:xfrm>
              <a:off x="5495025" y="1793500"/>
              <a:ext cx="2100" cy="2125"/>
            </a:xfrm>
            <a:custGeom>
              <a:avLst/>
              <a:gdLst/>
              <a:ahLst/>
              <a:cxnLst/>
              <a:rect l="l" t="t" r="r" b="b"/>
              <a:pathLst>
                <a:path w="84" h="85" extrusionOk="0">
                  <a:moveTo>
                    <a:pt x="0" y="1"/>
                  </a:moveTo>
                  <a:lnTo>
                    <a:pt x="84" y="84"/>
                  </a:lnTo>
                  <a:cubicBezTo>
                    <a:pt x="60" y="48"/>
                    <a:pt x="36"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5"/>
            <p:cNvSpPr/>
            <p:nvPr/>
          </p:nvSpPr>
          <p:spPr>
            <a:xfrm>
              <a:off x="5938525" y="2053850"/>
              <a:ext cx="20875" cy="10075"/>
            </a:xfrm>
            <a:custGeom>
              <a:avLst/>
              <a:gdLst/>
              <a:ahLst/>
              <a:cxnLst/>
              <a:rect l="l" t="t" r="r" b="b"/>
              <a:pathLst>
                <a:path w="835" h="403" extrusionOk="0">
                  <a:moveTo>
                    <a:pt x="658" y="0"/>
                  </a:moveTo>
                  <a:cubicBezTo>
                    <a:pt x="634" y="0"/>
                    <a:pt x="609" y="2"/>
                    <a:pt x="584" y="5"/>
                  </a:cubicBezTo>
                  <a:cubicBezTo>
                    <a:pt x="493" y="112"/>
                    <a:pt x="385" y="122"/>
                    <a:pt x="272" y="122"/>
                  </a:cubicBezTo>
                  <a:cubicBezTo>
                    <a:pt x="246" y="122"/>
                    <a:pt x="220" y="121"/>
                    <a:pt x="194" y="121"/>
                  </a:cubicBezTo>
                  <a:cubicBezTo>
                    <a:pt x="169" y="121"/>
                    <a:pt x="144" y="122"/>
                    <a:pt x="120" y="124"/>
                  </a:cubicBezTo>
                  <a:cubicBezTo>
                    <a:pt x="84" y="219"/>
                    <a:pt x="36" y="302"/>
                    <a:pt x="1" y="386"/>
                  </a:cubicBezTo>
                  <a:cubicBezTo>
                    <a:pt x="152" y="394"/>
                    <a:pt x="298" y="402"/>
                    <a:pt x="446" y="402"/>
                  </a:cubicBezTo>
                  <a:cubicBezTo>
                    <a:pt x="507" y="402"/>
                    <a:pt x="569" y="401"/>
                    <a:pt x="632" y="398"/>
                  </a:cubicBezTo>
                  <a:cubicBezTo>
                    <a:pt x="763" y="386"/>
                    <a:pt x="834" y="290"/>
                    <a:pt x="834" y="159"/>
                  </a:cubicBezTo>
                  <a:cubicBezTo>
                    <a:pt x="825" y="28"/>
                    <a:pt x="749" y="0"/>
                    <a:pt x="6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5"/>
            <p:cNvSpPr/>
            <p:nvPr/>
          </p:nvSpPr>
          <p:spPr>
            <a:xfrm>
              <a:off x="5250650" y="1818800"/>
              <a:ext cx="33950" cy="29800"/>
            </a:xfrm>
            <a:custGeom>
              <a:avLst/>
              <a:gdLst/>
              <a:ahLst/>
              <a:cxnLst/>
              <a:rect l="l" t="t" r="r" b="b"/>
              <a:pathLst>
                <a:path w="1358" h="1192" extrusionOk="0">
                  <a:moveTo>
                    <a:pt x="1310" y="0"/>
                  </a:moveTo>
                  <a:cubicBezTo>
                    <a:pt x="1292" y="0"/>
                    <a:pt x="1271" y="9"/>
                    <a:pt x="1250" y="25"/>
                  </a:cubicBezTo>
                  <a:cubicBezTo>
                    <a:pt x="1199" y="19"/>
                    <a:pt x="1148" y="17"/>
                    <a:pt x="1097" y="17"/>
                  </a:cubicBezTo>
                  <a:cubicBezTo>
                    <a:pt x="806" y="17"/>
                    <a:pt x="521" y="96"/>
                    <a:pt x="226" y="167"/>
                  </a:cubicBezTo>
                  <a:cubicBezTo>
                    <a:pt x="0" y="501"/>
                    <a:pt x="131" y="858"/>
                    <a:pt x="119" y="1191"/>
                  </a:cubicBezTo>
                  <a:cubicBezTo>
                    <a:pt x="465" y="1132"/>
                    <a:pt x="274" y="882"/>
                    <a:pt x="298" y="715"/>
                  </a:cubicBezTo>
                  <a:cubicBezTo>
                    <a:pt x="298" y="692"/>
                    <a:pt x="293" y="674"/>
                    <a:pt x="276" y="674"/>
                  </a:cubicBezTo>
                  <a:cubicBezTo>
                    <a:pt x="267" y="674"/>
                    <a:pt x="255" y="679"/>
                    <a:pt x="238" y="691"/>
                  </a:cubicBezTo>
                  <a:cubicBezTo>
                    <a:pt x="224" y="701"/>
                    <a:pt x="216" y="705"/>
                    <a:pt x="213" y="705"/>
                  </a:cubicBezTo>
                  <a:cubicBezTo>
                    <a:pt x="201" y="705"/>
                    <a:pt x="243" y="659"/>
                    <a:pt x="272" y="659"/>
                  </a:cubicBezTo>
                  <a:cubicBezTo>
                    <a:pt x="285" y="659"/>
                    <a:pt x="295" y="668"/>
                    <a:pt x="298" y="691"/>
                  </a:cubicBezTo>
                  <a:cubicBezTo>
                    <a:pt x="357" y="822"/>
                    <a:pt x="274" y="977"/>
                    <a:pt x="405" y="1060"/>
                  </a:cubicBezTo>
                  <a:cubicBezTo>
                    <a:pt x="572" y="953"/>
                    <a:pt x="488" y="691"/>
                    <a:pt x="703" y="596"/>
                  </a:cubicBezTo>
                  <a:cubicBezTo>
                    <a:pt x="703" y="402"/>
                    <a:pt x="792" y="357"/>
                    <a:pt x="906" y="357"/>
                  </a:cubicBezTo>
                  <a:cubicBezTo>
                    <a:pt x="973" y="357"/>
                    <a:pt x="1049" y="373"/>
                    <a:pt x="1119" y="382"/>
                  </a:cubicBezTo>
                  <a:cubicBezTo>
                    <a:pt x="1143" y="382"/>
                    <a:pt x="1191" y="358"/>
                    <a:pt x="1239" y="346"/>
                  </a:cubicBezTo>
                  <a:cubicBezTo>
                    <a:pt x="1286" y="263"/>
                    <a:pt x="1310" y="167"/>
                    <a:pt x="1358" y="48"/>
                  </a:cubicBezTo>
                  <a:cubicBezTo>
                    <a:pt x="1351" y="15"/>
                    <a:pt x="1333" y="0"/>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5"/>
            <p:cNvSpPr/>
            <p:nvPr/>
          </p:nvSpPr>
          <p:spPr>
            <a:xfrm>
              <a:off x="5271475" y="1848875"/>
              <a:ext cx="3000" cy="4175"/>
            </a:xfrm>
            <a:custGeom>
              <a:avLst/>
              <a:gdLst/>
              <a:ahLst/>
              <a:cxnLst/>
              <a:rect l="l" t="t" r="r" b="b"/>
              <a:pathLst>
                <a:path w="120" h="167" extrusionOk="0">
                  <a:moveTo>
                    <a:pt x="120" y="0"/>
                  </a:moveTo>
                  <a:cubicBezTo>
                    <a:pt x="60" y="48"/>
                    <a:pt x="1" y="84"/>
                    <a:pt x="1" y="167"/>
                  </a:cubicBezTo>
                  <a:cubicBezTo>
                    <a:pt x="48" y="167"/>
                    <a:pt x="72" y="167"/>
                    <a:pt x="120" y="155"/>
                  </a:cubicBez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5"/>
            <p:cNvSpPr/>
            <p:nvPr/>
          </p:nvSpPr>
          <p:spPr>
            <a:xfrm>
              <a:off x="5908750" y="2053650"/>
              <a:ext cx="4200" cy="1825"/>
            </a:xfrm>
            <a:custGeom>
              <a:avLst/>
              <a:gdLst/>
              <a:ahLst/>
              <a:cxnLst/>
              <a:rect l="l" t="t" r="r" b="b"/>
              <a:pathLst>
                <a:path w="168" h="73" extrusionOk="0">
                  <a:moveTo>
                    <a:pt x="1" y="1"/>
                  </a:moveTo>
                  <a:cubicBezTo>
                    <a:pt x="31" y="48"/>
                    <a:pt x="58" y="72"/>
                    <a:pt x="84" y="72"/>
                  </a:cubicBezTo>
                  <a:cubicBezTo>
                    <a:pt x="111" y="72"/>
                    <a:pt x="138" y="48"/>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5"/>
            <p:cNvSpPr/>
            <p:nvPr/>
          </p:nvSpPr>
          <p:spPr>
            <a:xfrm>
              <a:off x="5421325" y="1998050"/>
              <a:ext cx="7350" cy="4725"/>
            </a:xfrm>
            <a:custGeom>
              <a:avLst/>
              <a:gdLst/>
              <a:ahLst/>
              <a:cxnLst/>
              <a:rect l="l" t="t" r="r" b="b"/>
              <a:pathLst>
                <a:path w="294" h="189" extrusionOk="0">
                  <a:moveTo>
                    <a:pt x="111" y="1"/>
                  </a:moveTo>
                  <a:cubicBezTo>
                    <a:pt x="44" y="1"/>
                    <a:pt x="1" y="47"/>
                    <a:pt x="7" y="189"/>
                  </a:cubicBezTo>
                  <a:lnTo>
                    <a:pt x="293" y="189"/>
                  </a:lnTo>
                  <a:lnTo>
                    <a:pt x="293" y="58"/>
                  </a:lnTo>
                  <a:cubicBezTo>
                    <a:pt x="226" y="27"/>
                    <a:pt x="162" y="1"/>
                    <a:pt x="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5"/>
            <p:cNvSpPr/>
            <p:nvPr/>
          </p:nvSpPr>
          <p:spPr>
            <a:xfrm>
              <a:off x="6121000" y="1998300"/>
              <a:ext cx="1800" cy="1500"/>
            </a:xfrm>
            <a:custGeom>
              <a:avLst/>
              <a:gdLst/>
              <a:ahLst/>
              <a:cxnLst/>
              <a:rect l="l" t="t" r="r" b="b"/>
              <a:pathLst>
                <a:path w="72" h="60" extrusionOk="0">
                  <a:moveTo>
                    <a:pt x="24" y="0"/>
                  </a:moveTo>
                  <a:cubicBezTo>
                    <a:pt x="24" y="0"/>
                    <a:pt x="12" y="36"/>
                    <a:pt x="0" y="60"/>
                  </a:cubicBezTo>
                  <a:cubicBezTo>
                    <a:pt x="60" y="24"/>
                    <a:pt x="72"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5"/>
            <p:cNvSpPr/>
            <p:nvPr/>
          </p:nvSpPr>
          <p:spPr>
            <a:xfrm>
              <a:off x="5919175" y="2593100"/>
              <a:ext cx="83375" cy="16000"/>
            </a:xfrm>
            <a:custGeom>
              <a:avLst/>
              <a:gdLst/>
              <a:ahLst/>
              <a:cxnLst/>
              <a:rect l="l" t="t" r="r" b="b"/>
              <a:pathLst>
                <a:path w="3335" h="640" extrusionOk="0">
                  <a:moveTo>
                    <a:pt x="532" y="0"/>
                  </a:moveTo>
                  <a:cubicBezTo>
                    <a:pt x="418" y="0"/>
                    <a:pt x="302" y="21"/>
                    <a:pt x="179" y="80"/>
                  </a:cubicBezTo>
                  <a:cubicBezTo>
                    <a:pt x="1" y="283"/>
                    <a:pt x="155" y="390"/>
                    <a:pt x="322" y="497"/>
                  </a:cubicBezTo>
                  <a:cubicBezTo>
                    <a:pt x="501" y="497"/>
                    <a:pt x="691" y="509"/>
                    <a:pt x="882" y="509"/>
                  </a:cubicBezTo>
                  <a:cubicBezTo>
                    <a:pt x="962" y="417"/>
                    <a:pt x="1038" y="372"/>
                    <a:pt x="1111" y="372"/>
                  </a:cubicBezTo>
                  <a:cubicBezTo>
                    <a:pt x="1190" y="372"/>
                    <a:pt x="1266" y="422"/>
                    <a:pt x="1346" y="521"/>
                  </a:cubicBezTo>
                  <a:cubicBezTo>
                    <a:pt x="1531" y="598"/>
                    <a:pt x="1721" y="613"/>
                    <a:pt x="1913" y="613"/>
                  </a:cubicBezTo>
                  <a:cubicBezTo>
                    <a:pt x="2033" y="613"/>
                    <a:pt x="2154" y="607"/>
                    <a:pt x="2274" y="607"/>
                  </a:cubicBezTo>
                  <a:cubicBezTo>
                    <a:pt x="2346" y="607"/>
                    <a:pt x="2418" y="609"/>
                    <a:pt x="2489" y="616"/>
                  </a:cubicBezTo>
                  <a:cubicBezTo>
                    <a:pt x="2519" y="594"/>
                    <a:pt x="2548" y="549"/>
                    <a:pt x="2575" y="549"/>
                  </a:cubicBezTo>
                  <a:cubicBezTo>
                    <a:pt x="2591" y="549"/>
                    <a:pt x="2606" y="566"/>
                    <a:pt x="2620" y="616"/>
                  </a:cubicBezTo>
                  <a:cubicBezTo>
                    <a:pt x="2775" y="628"/>
                    <a:pt x="2906" y="628"/>
                    <a:pt x="3061" y="640"/>
                  </a:cubicBezTo>
                  <a:cubicBezTo>
                    <a:pt x="3120" y="509"/>
                    <a:pt x="3203" y="402"/>
                    <a:pt x="3334" y="342"/>
                  </a:cubicBezTo>
                  <a:lnTo>
                    <a:pt x="3334" y="211"/>
                  </a:lnTo>
                  <a:cubicBezTo>
                    <a:pt x="2596" y="199"/>
                    <a:pt x="1834" y="235"/>
                    <a:pt x="1108" y="92"/>
                  </a:cubicBezTo>
                  <a:cubicBezTo>
                    <a:pt x="902" y="55"/>
                    <a:pt x="718" y="0"/>
                    <a:pt x="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5"/>
            <p:cNvSpPr/>
            <p:nvPr/>
          </p:nvSpPr>
          <p:spPr>
            <a:xfrm>
              <a:off x="6098975" y="2605200"/>
              <a:ext cx="36625" cy="14525"/>
            </a:xfrm>
            <a:custGeom>
              <a:avLst/>
              <a:gdLst/>
              <a:ahLst/>
              <a:cxnLst/>
              <a:rect l="l" t="t" r="r" b="b"/>
              <a:pathLst>
                <a:path w="1465" h="581" extrusionOk="0">
                  <a:moveTo>
                    <a:pt x="302" y="1"/>
                  </a:moveTo>
                  <a:cubicBezTo>
                    <a:pt x="196" y="1"/>
                    <a:pt x="93" y="39"/>
                    <a:pt x="0" y="132"/>
                  </a:cubicBezTo>
                  <a:cubicBezTo>
                    <a:pt x="12" y="156"/>
                    <a:pt x="12" y="191"/>
                    <a:pt x="36" y="203"/>
                  </a:cubicBezTo>
                  <a:cubicBezTo>
                    <a:pt x="72" y="215"/>
                    <a:pt x="119" y="239"/>
                    <a:pt x="131" y="275"/>
                  </a:cubicBezTo>
                  <a:cubicBezTo>
                    <a:pt x="155" y="334"/>
                    <a:pt x="155" y="382"/>
                    <a:pt x="155" y="430"/>
                  </a:cubicBezTo>
                  <a:cubicBezTo>
                    <a:pt x="194" y="425"/>
                    <a:pt x="234" y="422"/>
                    <a:pt x="275" y="422"/>
                  </a:cubicBezTo>
                  <a:cubicBezTo>
                    <a:pt x="333" y="422"/>
                    <a:pt x="395" y="428"/>
                    <a:pt x="464" y="442"/>
                  </a:cubicBezTo>
                  <a:cubicBezTo>
                    <a:pt x="639" y="531"/>
                    <a:pt x="768" y="580"/>
                    <a:pt x="882" y="580"/>
                  </a:cubicBezTo>
                  <a:cubicBezTo>
                    <a:pt x="1071" y="580"/>
                    <a:pt x="1219" y="444"/>
                    <a:pt x="1465" y="132"/>
                  </a:cubicBezTo>
                  <a:lnTo>
                    <a:pt x="1465" y="132"/>
                  </a:lnTo>
                  <a:cubicBezTo>
                    <a:pt x="1337" y="218"/>
                    <a:pt x="1221" y="251"/>
                    <a:pt x="1109" y="251"/>
                  </a:cubicBezTo>
                  <a:cubicBezTo>
                    <a:pt x="930" y="251"/>
                    <a:pt x="765" y="165"/>
                    <a:pt x="595" y="84"/>
                  </a:cubicBezTo>
                  <a:cubicBezTo>
                    <a:pt x="498" y="33"/>
                    <a:pt x="399" y="1"/>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5"/>
            <p:cNvSpPr/>
            <p:nvPr/>
          </p:nvSpPr>
          <p:spPr>
            <a:xfrm>
              <a:off x="6056100" y="2602225"/>
              <a:ext cx="32475" cy="17175"/>
            </a:xfrm>
            <a:custGeom>
              <a:avLst/>
              <a:gdLst/>
              <a:ahLst/>
              <a:cxnLst/>
              <a:rect l="l" t="t" r="r" b="b"/>
              <a:pathLst>
                <a:path w="1299" h="687" extrusionOk="0">
                  <a:moveTo>
                    <a:pt x="1" y="1"/>
                  </a:moveTo>
                  <a:lnTo>
                    <a:pt x="1" y="394"/>
                  </a:lnTo>
                  <a:cubicBezTo>
                    <a:pt x="25" y="396"/>
                    <a:pt x="48" y="397"/>
                    <a:pt x="72" y="397"/>
                  </a:cubicBezTo>
                  <a:cubicBezTo>
                    <a:pt x="176" y="397"/>
                    <a:pt x="279" y="380"/>
                    <a:pt x="381" y="380"/>
                  </a:cubicBezTo>
                  <a:cubicBezTo>
                    <a:pt x="515" y="380"/>
                    <a:pt x="646" y="408"/>
                    <a:pt x="774" y="537"/>
                  </a:cubicBezTo>
                  <a:cubicBezTo>
                    <a:pt x="849" y="594"/>
                    <a:pt x="980" y="686"/>
                    <a:pt x="1116" y="686"/>
                  </a:cubicBezTo>
                  <a:cubicBezTo>
                    <a:pt x="1177" y="686"/>
                    <a:pt x="1240" y="668"/>
                    <a:pt x="1298" y="620"/>
                  </a:cubicBezTo>
                  <a:cubicBezTo>
                    <a:pt x="1155" y="489"/>
                    <a:pt x="1155" y="322"/>
                    <a:pt x="1167" y="144"/>
                  </a:cubicBezTo>
                  <a:cubicBezTo>
                    <a:pt x="1165" y="144"/>
                    <a:pt x="1162" y="144"/>
                    <a:pt x="1160" y="144"/>
                  </a:cubicBezTo>
                  <a:cubicBezTo>
                    <a:pt x="1022" y="144"/>
                    <a:pt x="935" y="396"/>
                    <a:pt x="864" y="396"/>
                  </a:cubicBezTo>
                  <a:cubicBezTo>
                    <a:pt x="845" y="396"/>
                    <a:pt x="827" y="378"/>
                    <a:pt x="810" y="334"/>
                  </a:cubicBezTo>
                  <a:cubicBezTo>
                    <a:pt x="710" y="67"/>
                    <a:pt x="553" y="32"/>
                    <a:pt x="386" y="32"/>
                  </a:cubicBezTo>
                  <a:cubicBezTo>
                    <a:pt x="328" y="32"/>
                    <a:pt x="269" y="36"/>
                    <a:pt x="211" y="36"/>
                  </a:cubicBezTo>
                  <a:cubicBezTo>
                    <a:pt x="139" y="36"/>
                    <a:pt x="67" y="3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5"/>
            <p:cNvSpPr/>
            <p:nvPr/>
          </p:nvSpPr>
          <p:spPr>
            <a:xfrm>
              <a:off x="5909350" y="2593275"/>
              <a:ext cx="17900" cy="12250"/>
            </a:xfrm>
            <a:custGeom>
              <a:avLst/>
              <a:gdLst/>
              <a:ahLst/>
              <a:cxnLst/>
              <a:rect l="l" t="t" r="r" b="b"/>
              <a:pathLst>
                <a:path w="716" h="490" extrusionOk="0">
                  <a:moveTo>
                    <a:pt x="401" y="0"/>
                  </a:moveTo>
                  <a:cubicBezTo>
                    <a:pt x="247" y="0"/>
                    <a:pt x="144" y="189"/>
                    <a:pt x="1" y="216"/>
                  </a:cubicBezTo>
                  <a:lnTo>
                    <a:pt x="1" y="490"/>
                  </a:lnTo>
                  <a:lnTo>
                    <a:pt x="715" y="490"/>
                  </a:lnTo>
                  <a:cubicBezTo>
                    <a:pt x="668" y="347"/>
                    <a:pt x="620" y="204"/>
                    <a:pt x="572" y="73"/>
                  </a:cubicBezTo>
                  <a:cubicBezTo>
                    <a:pt x="508" y="20"/>
                    <a:pt x="452"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5"/>
            <p:cNvSpPr/>
            <p:nvPr/>
          </p:nvSpPr>
          <p:spPr>
            <a:xfrm>
              <a:off x="5950425" y="2566650"/>
              <a:ext cx="17600" cy="10175"/>
            </a:xfrm>
            <a:custGeom>
              <a:avLst/>
              <a:gdLst/>
              <a:ahLst/>
              <a:cxnLst/>
              <a:rect l="l" t="t" r="r" b="b"/>
              <a:pathLst>
                <a:path w="704" h="407" extrusionOk="0">
                  <a:moveTo>
                    <a:pt x="191" y="0"/>
                  </a:moveTo>
                  <a:cubicBezTo>
                    <a:pt x="145" y="0"/>
                    <a:pt x="98" y="6"/>
                    <a:pt x="48" y="19"/>
                  </a:cubicBezTo>
                  <a:cubicBezTo>
                    <a:pt x="1" y="90"/>
                    <a:pt x="1" y="186"/>
                    <a:pt x="48" y="245"/>
                  </a:cubicBezTo>
                  <a:lnTo>
                    <a:pt x="96" y="305"/>
                  </a:lnTo>
                  <a:cubicBezTo>
                    <a:pt x="132" y="293"/>
                    <a:pt x="168" y="293"/>
                    <a:pt x="215" y="269"/>
                  </a:cubicBezTo>
                  <a:cubicBezTo>
                    <a:pt x="263" y="365"/>
                    <a:pt x="350" y="407"/>
                    <a:pt x="444" y="407"/>
                  </a:cubicBezTo>
                  <a:cubicBezTo>
                    <a:pt x="467" y="407"/>
                    <a:pt x="490" y="405"/>
                    <a:pt x="513" y="400"/>
                  </a:cubicBezTo>
                  <a:cubicBezTo>
                    <a:pt x="572" y="364"/>
                    <a:pt x="644" y="352"/>
                    <a:pt x="691" y="269"/>
                  </a:cubicBezTo>
                  <a:cubicBezTo>
                    <a:pt x="703" y="209"/>
                    <a:pt x="691" y="174"/>
                    <a:pt x="644" y="138"/>
                  </a:cubicBezTo>
                  <a:cubicBezTo>
                    <a:pt x="504" y="73"/>
                    <a:pt x="35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5"/>
            <p:cNvSpPr/>
            <p:nvPr/>
          </p:nvSpPr>
          <p:spPr>
            <a:xfrm>
              <a:off x="5965325" y="2568150"/>
              <a:ext cx="10600" cy="8525"/>
            </a:xfrm>
            <a:custGeom>
              <a:avLst/>
              <a:gdLst/>
              <a:ahLst/>
              <a:cxnLst/>
              <a:rect l="l" t="t" r="r" b="b"/>
              <a:pathLst>
                <a:path w="424" h="341" extrusionOk="0">
                  <a:moveTo>
                    <a:pt x="286" y="1"/>
                  </a:moveTo>
                  <a:cubicBezTo>
                    <a:pt x="214" y="1"/>
                    <a:pt x="125" y="42"/>
                    <a:pt x="48" y="78"/>
                  </a:cubicBezTo>
                  <a:lnTo>
                    <a:pt x="48" y="233"/>
                  </a:lnTo>
                  <a:cubicBezTo>
                    <a:pt x="0" y="257"/>
                    <a:pt x="0" y="292"/>
                    <a:pt x="48" y="328"/>
                  </a:cubicBezTo>
                  <a:cubicBezTo>
                    <a:pt x="57" y="327"/>
                    <a:pt x="65" y="327"/>
                    <a:pt x="75" y="327"/>
                  </a:cubicBezTo>
                  <a:cubicBezTo>
                    <a:pt x="137" y="327"/>
                    <a:pt x="208" y="341"/>
                    <a:pt x="269" y="341"/>
                  </a:cubicBezTo>
                  <a:cubicBezTo>
                    <a:pt x="356" y="341"/>
                    <a:pt x="424" y="312"/>
                    <a:pt x="417" y="173"/>
                  </a:cubicBezTo>
                  <a:cubicBezTo>
                    <a:pt x="411" y="42"/>
                    <a:pt x="357"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5"/>
            <p:cNvSpPr/>
            <p:nvPr/>
          </p:nvSpPr>
          <p:spPr>
            <a:xfrm>
              <a:off x="5819175" y="2590550"/>
              <a:ext cx="14600" cy="7775"/>
            </a:xfrm>
            <a:custGeom>
              <a:avLst/>
              <a:gdLst/>
              <a:ahLst/>
              <a:cxnLst/>
              <a:rect l="l" t="t" r="r" b="b"/>
              <a:pathLst>
                <a:path w="584" h="311" extrusionOk="0">
                  <a:moveTo>
                    <a:pt x="258" y="1"/>
                  </a:moveTo>
                  <a:cubicBezTo>
                    <a:pt x="179" y="1"/>
                    <a:pt x="94" y="16"/>
                    <a:pt x="0" y="63"/>
                  </a:cubicBezTo>
                  <a:cubicBezTo>
                    <a:pt x="165" y="187"/>
                    <a:pt x="303" y="311"/>
                    <a:pt x="492" y="311"/>
                  </a:cubicBezTo>
                  <a:cubicBezTo>
                    <a:pt x="521" y="311"/>
                    <a:pt x="552" y="308"/>
                    <a:pt x="584" y="301"/>
                  </a:cubicBezTo>
                  <a:lnTo>
                    <a:pt x="584" y="51"/>
                  </a:lnTo>
                  <a:cubicBezTo>
                    <a:pt x="483" y="37"/>
                    <a:pt x="378"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5"/>
            <p:cNvSpPr/>
            <p:nvPr/>
          </p:nvSpPr>
          <p:spPr>
            <a:xfrm>
              <a:off x="6073375" y="2577225"/>
              <a:ext cx="11925" cy="10375"/>
            </a:xfrm>
            <a:custGeom>
              <a:avLst/>
              <a:gdLst/>
              <a:ahLst/>
              <a:cxnLst/>
              <a:rect l="l" t="t" r="r" b="b"/>
              <a:pathLst>
                <a:path w="477" h="415" extrusionOk="0">
                  <a:moveTo>
                    <a:pt x="179" y="1"/>
                  </a:moveTo>
                  <a:cubicBezTo>
                    <a:pt x="0" y="120"/>
                    <a:pt x="72" y="239"/>
                    <a:pt x="179" y="358"/>
                  </a:cubicBezTo>
                  <a:cubicBezTo>
                    <a:pt x="218" y="398"/>
                    <a:pt x="256" y="414"/>
                    <a:pt x="294" y="414"/>
                  </a:cubicBezTo>
                  <a:cubicBezTo>
                    <a:pt x="356" y="414"/>
                    <a:pt x="416" y="366"/>
                    <a:pt x="476" y="298"/>
                  </a:cubicBezTo>
                  <a:lnTo>
                    <a:pt x="310" y="132"/>
                  </a:lnTo>
                  <a:cubicBezTo>
                    <a:pt x="238" y="120"/>
                    <a:pt x="191" y="72"/>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5"/>
            <p:cNvSpPr/>
            <p:nvPr/>
          </p:nvSpPr>
          <p:spPr>
            <a:xfrm>
              <a:off x="6034675" y="2602225"/>
              <a:ext cx="10725" cy="7175"/>
            </a:xfrm>
            <a:custGeom>
              <a:avLst/>
              <a:gdLst/>
              <a:ahLst/>
              <a:cxnLst/>
              <a:rect l="l" t="t" r="r" b="b"/>
              <a:pathLst>
                <a:path w="429" h="287" extrusionOk="0">
                  <a:moveTo>
                    <a:pt x="298" y="1"/>
                  </a:moveTo>
                  <a:cubicBezTo>
                    <a:pt x="191" y="37"/>
                    <a:pt x="107" y="96"/>
                    <a:pt x="0" y="144"/>
                  </a:cubicBezTo>
                  <a:cubicBezTo>
                    <a:pt x="102" y="241"/>
                    <a:pt x="184" y="286"/>
                    <a:pt x="249" y="286"/>
                  </a:cubicBezTo>
                  <a:cubicBezTo>
                    <a:pt x="343" y="286"/>
                    <a:pt x="401" y="189"/>
                    <a:pt x="429" y="13"/>
                  </a:cubicBezTo>
                  <a:cubicBezTo>
                    <a:pt x="381" y="1"/>
                    <a:pt x="346"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5"/>
            <p:cNvSpPr/>
            <p:nvPr/>
          </p:nvSpPr>
          <p:spPr>
            <a:xfrm>
              <a:off x="6103100" y="2585575"/>
              <a:ext cx="14650" cy="5675"/>
            </a:xfrm>
            <a:custGeom>
              <a:avLst/>
              <a:gdLst/>
              <a:ahLst/>
              <a:cxnLst/>
              <a:rect l="l" t="t" r="r" b="b"/>
              <a:pathLst>
                <a:path w="586" h="227" extrusionOk="0">
                  <a:moveTo>
                    <a:pt x="154" y="0"/>
                  </a:moveTo>
                  <a:cubicBezTo>
                    <a:pt x="0" y="0"/>
                    <a:pt x="134" y="144"/>
                    <a:pt x="145" y="226"/>
                  </a:cubicBezTo>
                  <a:lnTo>
                    <a:pt x="585" y="226"/>
                  </a:lnTo>
                  <a:cubicBezTo>
                    <a:pt x="502" y="95"/>
                    <a:pt x="371" y="36"/>
                    <a:pt x="252" y="12"/>
                  </a:cubicBezTo>
                  <a:cubicBezTo>
                    <a:pt x="211" y="4"/>
                    <a:pt x="179"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5"/>
            <p:cNvSpPr/>
            <p:nvPr/>
          </p:nvSpPr>
          <p:spPr>
            <a:xfrm>
              <a:off x="6048375" y="2601650"/>
              <a:ext cx="4475" cy="9550"/>
            </a:xfrm>
            <a:custGeom>
              <a:avLst/>
              <a:gdLst/>
              <a:ahLst/>
              <a:cxnLst/>
              <a:rect l="l" t="t" r="r" b="b"/>
              <a:pathLst>
                <a:path w="179" h="382" extrusionOk="0">
                  <a:moveTo>
                    <a:pt x="36" y="0"/>
                  </a:moveTo>
                  <a:cubicBezTo>
                    <a:pt x="48" y="107"/>
                    <a:pt x="0" y="226"/>
                    <a:pt x="131" y="381"/>
                  </a:cubicBezTo>
                  <a:cubicBezTo>
                    <a:pt x="155" y="226"/>
                    <a:pt x="167" y="119"/>
                    <a:pt x="179" y="24"/>
                  </a:cubicBezTo>
                  <a:cubicBezTo>
                    <a:pt x="131" y="0"/>
                    <a:pt x="71"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5"/>
            <p:cNvSpPr/>
            <p:nvPr/>
          </p:nvSpPr>
          <p:spPr>
            <a:xfrm>
              <a:off x="5751000" y="2587650"/>
              <a:ext cx="7175" cy="3600"/>
            </a:xfrm>
            <a:custGeom>
              <a:avLst/>
              <a:gdLst/>
              <a:ahLst/>
              <a:cxnLst/>
              <a:rect l="l" t="t" r="r" b="b"/>
              <a:pathLst>
                <a:path w="287" h="144" extrusionOk="0">
                  <a:moveTo>
                    <a:pt x="1" y="1"/>
                  </a:moveTo>
                  <a:cubicBezTo>
                    <a:pt x="24" y="48"/>
                    <a:pt x="36" y="108"/>
                    <a:pt x="48" y="143"/>
                  </a:cubicBezTo>
                  <a:cubicBezTo>
                    <a:pt x="155" y="143"/>
                    <a:pt x="239" y="120"/>
                    <a:pt x="286" y="12"/>
                  </a:cubicBezTo>
                  <a:cubicBezTo>
                    <a:pt x="203" y="12"/>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5"/>
            <p:cNvSpPr/>
            <p:nvPr/>
          </p:nvSpPr>
          <p:spPr>
            <a:xfrm>
              <a:off x="5948650" y="2566925"/>
              <a:ext cx="3300" cy="6175"/>
            </a:xfrm>
            <a:custGeom>
              <a:avLst/>
              <a:gdLst/>
              <a:ahLst/>
              <a:cxnLst/>
              <a:rect l="l" t="t" r="r" b="b"/>
              <a:pathLst>
                <a:path w="132" h="247" extrusionOk="0">
                  <a:moveTo>
                    <a:pt x="70" y="0"/>
                  </a:moveTo>
                  <a:cubicBezTo>
                    <a:pt x="50" y="0"/>
                    <a:pt x="33" y="6"/>
                    <a:pt x="12" y="20"/>
                  </a:cubicBezTo>
                  <a:cubicBezTo>
                    <a:pt x="24" y="115"/>
                    <a:pt x="0" y="222"/>
                    <a:pt x="131" y="246"/>
                  </a:cubicBezTo>
                  <a:cubicBezTo>
                    <a:pt x="119" y="175"/>
                    <a:pt x="119" y="79"/>
                    <a:pt x="119" y="8"/>
                  </a:cubicBezTo>
                  <a:cubicBezTo>
                    <a:pt x="100" y="3"/>
                    <a:pt x="84"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5"/>
            <p:cNvSpPr/>
            <p:nvPr/>
          </p:nvSpPr>
          <p:spPr>
            <a:xfrm>
              <a:off x="5963525" y="2573950"/>
              <a:ext cx="3000" cy="3125"/>
            </a:xfrm>
            <a:custGeom>
              <a:avLst/>
              <a:gdLst/>
              <a:ahLst/>
              <a:cxnLst/>
              <a:rect l="l" t="t" r="r" b="b"/>
              <a:pathLst>
                <a:path w="120" h="125" extrusionOk="0">
                  <a:moveTo>
                    <a:pt x="120" y="1"/>
                  </a:moveTo>
                  <a:cubicBezTo>
                    <a:pt x="72" y="25"/>
                    <a:pt x="36" y="72"/>
                    <a:pt x="1" y="120"/>
                  </a:cubicBezTo>
                  <a:cubicBezTo>
                    <a:pt x="10" y="123"/>
                    <a:pt x="20" y="125"/>
                    <a:pt x="30" y="125"/>
                  </a:cubicBezTo>
                  <a:cubicBezTo>
                    <a:pt x="56" y="125"/>
                    <a:pt x="85" y="114"/>
                    <a:pt x="120" y="96"/>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5"/>
            <p:cNvSpPr/>
            <p:nvPr/>
          </p:nvSpPr>
          <p:spPr>
            <a:xfrm>
              <a:off x="5252125" y="2540625"/>
              <a:ext cx="75925" cy="22050"/>
            </a:xfrm>
            <a:custGeom>
              <a:avLst/>
              <a:gdLst/>
              <a:ahLst/>
              <a:cxnLst/>
              <a:rect l="l" t="t" r="r" b="b"/>
              <a:pathLst>
                <a:path w="3037" h="882" extrusionOk="0">
                  <a:moveTo>
                    <a:pt x="1180" y="0"/>
                  </a:moveTo>
                  <a:lnTo>
                    <a:pt x="60" y="48"/>
                  </a:lnTo>
                  <a:cubicBezTo>
                    <a:pt x="60" y="143"/>
                    <a:pt x="48" y="215"/>
                    <a:pt x="48" y="298"/>
                  </a:cubicBezTo>
                  <a:cubicBezTo>
                    <a:pt x="132" y="477"/>
                    <a:pt x="1" y="810"/>
                    <a:pt x="346" y="858"/>
                  </a:cubicBezTo>
                  <a:cubicBezTo>
                    <a:pt x="394" y="869"/>
                    <a:pt x="418" y="869"/>
                    <a:pt x="465" y="881"/>
                  </a:cubicBezTo>
                  <a:cubicBezTo>
                    <a:pt x="525" y="762"/>
                    <a:pt x="644" y="750"/>
                    <a:pt x="751" y="739"/>
                  </a:cubicBezTo>
                  <a:cubicBezTo>
                    <a:pt x="983" y="561"/>
                    <a:pt x="1226" y="513"/>
                    <a:pt x="1473" y="513"/>
                  </a:cubicBezTo>
                  <a:cubicBezTo>
                    <a:pt x="1757" y="513"/>
                    <a:pt x="2048" y="577"/>
                    <a:pt x="2334" y="584"/>
                  </a:cubicBezTo>
                  <a:cubicBezTo>
                    <a:pt x="2442" y="572"/>
                    <a:pt x="2537" y="524"/>
                    <a:pt x="2608" y="453"/>
                  </a:cubicBezTo>
                  <a:cubicBezTo>
                    <a:pt x="2775" y="417"/>
                    <a:pt x="2930" y="465"/>
                    <a:pt x="3037" y="298"/>
                  </a:cubicBezTo>
                  <a:cubicBezTo>
                    <a:pt x="3015" y="121"/>
                    <a:pt x="2924" y="91"/>
                    <a:pt x="2818" y="91"/>
                  </a:cubicBezTo>
                  <a:cubicBezTo>
                    <a:pt x="2761" y="91"/>
                    <a:pt x="2701" y="99"/>
                    <a:pt x="2644" y="99"/>
                  </a:cubicBezTo>
                  <a:cubicBezTo>
                    <a:pt x="2578" y="99"/>
                    <a:pt x="2518" y="88"/>
                    <a:pt x="2477" y="36"/>
                  </a:cubicBezTo>
                  <a:cubicBezTo>
                    <a:pt x="2037" y="24"/>
                    <a:pt x="1608" y="24"/>
                    <a:pt x="1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5"/>
            <p:cNvSpPr/>
            <p:nvPr/>
          </p:nvSpPr>
          <p:spPr>
            <a:xfrm>
              <a:off x="5318500" y="2577150"/>
              <a:ext cx="67300" cy="15775"/>
            </a:xfrm>
            <a:custGeom>
              <a:avLst/>
              <a:gdLst/>
              <a:ahLst/>
              <a:cxnLst/>
              <a:rect l="l" t="t" r="r" b="b"/>
              <a:pathLst>
                <a:path w="2692" h="631" extrusionOk="0">
                  <a:moveTo>
                    <a:pt x="2290" y="1"/>
                  </a:moveTo>
                  <a:cubicBezTo>
                    <a:pt x="2218" y="1"/>
                    <a:pt x="2150" y="4"/>
                    <a:pt x="2084" y="16"/>
                  </a:cubicBezTo>
                  <a:cubicBezTo>
                    <a:pt x="1918" y="47"/>
                    <a:pt x="1751" y="56"/>
                    <a:pt x="1583" y="56"/>
                  </a:cubicBezTo>
                  <a:cubicBezTo>
                    <a:pt x="1357" y="56"/>
                    <a:pt x="1130" y="40"/>
                    <a:pt x="906" y="40"/>
                  </a:cubicBezTo>
                  <a:cubicBezTo>
                    <a:pt x="668" y="40"/>
                    <a:pt x="433" y="58"/>
                    <a:pt x="203" y="135"/>
                  </a:cubicBezTo>
                  <a:cubicBezTo>
                    <a:pt x="179" y="129"/>
                    <a:pt x="159" y="126"/>
                    <a:pt x="138" y="126"/>
                  </a:cubicBezTo>
                  <a:cubicBezTo>
                    <a:pt x="117" y="126"/>
                    <a:pt x="96" y="129"/>
                    <a:pt x="72" y="135"/>
                  </a:cubicBezTo>
                  <a:cubicBezTo>
                    <a:pt x="1" y="230"/>
                    <a:pt x="1" y="325"/>
                    <a:pt x="72" y="432"/>
                  </a:cubicBezTo>
                  <a:cubicBezTo>
                    <a:pt x="132" y="480"/>
                    <a:pt x="179" y="528"/>
                    <a:pt x="215" y="563"/>
                  </a:cubicBezTo>
                  <a:cubicBezTo>
                    <a:pt x="430" y="551"/>
                    <a:pt x="620" y="551"/>
                    <a:pt x="834" y="540"/>
                  </a:cubicBezTo>
                  <a:lnTo>
                    <a:pt x="870" y="492"/>
                  </a:lnTo>
                  <a:lnTo>
                    <a:pt x="918" y="540"/>
                  </a:lnTo>
                  <a:cubicBezTo>
                    <a:pt x="1084" y="551"/>
                    <a:pt x="1227" y="563"/>
                    <a:pt x="1382" y="587"/>
                  </a:cubicBezTo>
                  <a:lnTo>
                    <a:pt x="1525" y="587"/>
                  </a:lnTo>
                  <a:cubicBezTo>
                    <a:pt x="1580" y="620"/>
                    <a:pt x="1641" y="631"/>
                    <a:pt x="1703" y="631"/>
                  </a:cubicBezTo>
                  <a:cubicBezTo>
                    <a:pt x="1775" y="631"/>
                    <a:pt x="1848" y="617"/>
                    <a:pt x="1918" y="611"/>
                  </a:cubicBezTo>
                  <a:cubicBezTo>
                    <a:pt x="2025" y="528"/>
                    <a:pt x="2144" y="480"/>
                    <a:pt x="2275" y="444"/>
                  </a:cubicBezTo>
                  <a:cubicBezTo>
                    <a:pt x="2465" y="361"/>
                    <a:pt x="2692" y="278"/>
                    <a:pt x="2513" y="4"/>
                  </a:cubicBezTo>
                  <a:cubicBezTo>
                    <a:pt x="2436" y="4"/>
                    <a:pt x="2361" y="1"/>
                    <a:pt x="2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5"/>
            <p:cNvSpPr/>
            <p:nvPr/>
          </p:nvSpPr>
          <p:spPr>
            <a:xfrm>
              <a:off x="5402750" y="2576825"/>
              <a:ext cx="63425" cy="11850"/>
            </a:xfrm>
            <a:custGeom>
              <a:avLst/>
              <a:gdLst/>
              <a:ahLst/>
              <a:cxnLst/>
              <a:rect l="l" t="t" r="r" b="b"/>
              <a:pathLst>
                <a:path w="2537" h="474" extrusionOk="0">
                  <a:moveTo>
                    <a:pt x="1328" y="1"/>
                  </a:moveTo>
                  <a:cubicBezTo>
                    <a:pt x="1137" y="1"/>
                    <a:pt x="945" y="9"/>
                    <a:pt x="750" y="29"/>
                  </a:cubicBezTo>
                  <a:cubicBezTo>
                    <a:pt x="685" y="94"/>
                    <a:pt x="600" y="149"/>
                    <a:pt x="495" y="149"/>
                  </a:cubicBezTo>
                  <a:cubicBezTo>
                    <a:pt x="485" y="149"/>
                    <a:pt x="475" y="149"/>
                    <a:pt x="465" y="148"/>
                  </a:cubicBezTo>
                  <a:cubicBezTo>
                    <a:pt x="417" y="136"/>
                    <a:pt x="381" y="136"/>
                    <a:pt x="334" y="136"/>
                  </a:cubicBezTo>
                  <a:cubicBezTo>
                    <a:pt x="203" y="148"/>
                    <a:pt x="60" y="160"/>
                    <a:pt x="0" y="314"/>
                  </a:cubicBezTo>
                  <a:cubicBezTo>
                    <a:pt x="417" y="417"/>
                    <a:pt x="836" y="474"/>
                    <a:pt x="1255" y="474"/>
                  </a:cubicBezTo>
                  <a:cubicBezTo>
                    <a:pt x="1664" y="474"/>
                    <a:pt x="2072" y="420"/>
                    <a:pt x="2477" y="303"/>
                  </a:cubicBezTo>
                  <a:cubicBezTo>
                    <a:pt x="2477" y="303"/>
                    <a:pt x="2465" y="243"/>
                    <a:pt x="2477" y="243"/>
                  </a:cubicBezTo>
                  <a:cubicBezTo>
                    <a:pt x="2477" y="195"/>
                    <a:pt x="2489" y="160"/>
                    <a:pt x="2536" y="148"/>
                  </a:cubicBezTo>
                  <a:lnTo>
                    <a:pt x="2536" y="88"/>
                  </a:lnTo>
                  <a:lnTo>
                    <a:pt x="2477" y="64"/>
                  </a:lnTo>
                  <a:cubicBezTo>
                    <a:pt x="2088" y="33"/>
                    <a:pt x="1710" y="1"/>
                    <a:pt x="1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5"/>
            <p:cNvSpPr/>
            <p:nvPr/>
          </p:nvSpPr>
          <p:spPr>
            <a:xfrm>
              <a:off x="5463475" y="2577475"/>
              <a:ext cx="55075" cy="11400"/>
            </a:xfrm>
            <a:custGeom>
              <a:avLst/>
              <a:gdLst/>
              <a:ahLst/>
              <a:cxnLst/>
              <a:rect l="l" t="t" r="r" b="b"/>
              <a:pathLst>
                <a:path w="2203" h="456" extrusionOk="0">
                  <a:moveTo>
                    <a:pt x="965" y="181"/>
                  </a:moveTo>
                  <a:lnTo>
                    <a:pt x="965" y="181"/>
                  </a:lnTo>
                  <a:cubicBezTo>
                    <a:pt x="930" y="195"/>
                    <a:pt x="891" y="204"/>
                    <a:pt x="846" y="217"/>
                  </a:cubicBezTo>
                  <a:cubicBezTo>
                    <a:pt x="879" y="197"/>
                    <a:pt x="924" y="192"/>
                    <a:pt x="965" y="181"/>
                  </a:cubicBezTo>
                  <a:close/>
                  <a:moveTo>
                    <a:pt x="730" y="0"/>
                  </a:moveTo>
                  <a:cubicBezTo>
                    <a:pt x="563" y="0"/>
                    <a:pt x="387" y="69"/>
                    <a:pt x="219" y="69"/>
                  </a:cubicBezTo>
                  <a:cubicBezTo>
                    <a:pt x="161" y="69"/>
                    <a:pt x="103" y="61"/>
                    <a:pt x="48" y="38"/>
                  </a:cubicBezTo>
                  <a:cubicBezTo>
                    <a:pt x="36" y="62"/>
                    <a:pt x="36" y="110"/>
                    <a:pt x="36" y="134"/>
                  </a:cubicBezTo>
                  <a:lnTo>
                    <a:pt x="0" y="193"/>
                  </a:lnTo>
                  <a:lnTo>
                    <a:pt x="36" y="253"/>
                  </a:lnTo>
                  <a:lnTo>
                    <a:pt x="48" y="288"/>
                  </a:lnTo>
                  <a:cubicBezTo>
                    <a:pt x="228" y="409"/>
                    <a:pt x="427" y="417"/>
                    <a:pt x="627" y="417"/>
                  </a:cubicBezTo>
                  <a:cubicBezTo>
                    <a:pt x="661" y="417"/>
                    <a:pt x="695" y="417"/>
                    <a:pt x="729" y="417"/>
                  </a:cubicBezTo>
                  <a:cubicBezTo>
                    <a:pt x="772" y="417"/>
                    <a:pt x="815" y="418"/>
                    <a:pt x="857" y="419"/>
                  </a:cubicBezTo>
                  <a:cubicBezTo>
                    <a:pt x="1215" y="431"/>
                    <a:pt x="1560" y="455"/>
                    <a:pt x="1917" y="455"/>
                  </a:cubicBezTo>
                  <a:cubicBezTo>
                    <a:pt x="2072" y="455"/>
                    <a:pt x="2203" y="372"/>
                    <a:pt x="2167" y="193"/>
                  </a:cubicBezTo>
                  <a:cubicBezTo>
                    <a:pt x="2159" y="93"/>
                    <a:pt x="2092" y="57"/>
                    <a:pt x="2011" y="57"/>
                  </a:cubicBezTo>
                  <a:cubicBezTo>
                    <a:pt x="1977" y="57"/>
                    <a:pt x="1941" y="64"/>
                    <a:pt x="1905" y="74"/>
                  </a:cubicBezTo>
                  <a:cubicBezTo>
                    <a:pt x="1815" y="115"/>
                    <a:pt x="1724" y="128"/>
                    <a:pt x="1626" y="128"/>
                  </a:cubicBezTo>
                  <a:cubicBezTo>
                    <a:pt x="1582" y="128"/>
                    <a:pt x="1536" y="125"/>
                    <a:pt x="1489" y="122"/>
                  </a:cubicBezTo>
                  <a:cubicBezTo>
                    <a:pt x="1489" y="134"/>
                    <a:pt x="1453" y="157"/>
                    <a:pt x="1429" y="157"/>
                  </a:cubicBezTo>
                  <a:cubicBezTo>
                    <a:pt x="1422" y="159"/>
                    <a:pt x="1416" y="160"/>
                    <a:pt x="1410" y="160"/>
                  </a:cubicBezTo>
                  <a:cubicBezTo>
                    <a:pt x="1372" y="160"/>
                    <a:pt x="1341" y="130"/>
                    <a:pt x="1310" y="110"/>
                  </a:cubicBezTo>
                  <a:cubicBezTo>
                    <a:pt x="1227" y="110"/>
                    <a:pt x="1131" y="122"/>
                    <a:pt x="1048" y="134"/>
                  </a:cubicBezTo>
                  <a:cubicBezTo>
                    <a:pt x="949" y="31"/>
                    <a:pt x="842"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5"/>
            <p:cNvSpPr/>
            <p:nvPr/>
          </p:nvSpPr>
          <p:spPr>
            <a:xfrm>
              <a:off x="5265500" y="2549725"/>
              <a:ext cx="48875" cy="10550"/>
            </a:xfrm>
            <a:custGeom>
              <a:avLst/>
              <a:gdLst/>
              <a:ahLst/>
              <a:cxnLst/>
              <a:rect l="l" t="t" r="r" b="b"/>
              <a:pathLst>
                <a:path w="1955" h="422" extrusionOk="0">
                  <a:moveTo>
                    <a:pt x="1205" y="0"/>
                  </a:moveTo>
                  <a:cubicBezTo>
                    <a:pt x="967" y="0"/>
                    <a:pt x="727" y="32"/>
                    <a:pt x="487" y="32"/>
                  </a:cubicBezTo>
                  <a:cubicBezTo>
                    <a:pt x="448" y="32"/>
                    <a:pt x="409" y="31"/>
                    <a:pt x="371" y="29"/>
                  </a:cubicBezTo>
                  <a:cubicBezTo>
                    <a:pt x="362" y="29"/>
                    <a:pt x="353" y="28"/>
                    <a:pt x="345" y="28"/>
                  </a:cubicBezTo>
                  <a:cubicBezTo>
                    <a:pt x="164" y="28"/>
                    <a:pt x="1" y="147"/>
                    <a:pt x="228" y="375"/>
                  </a:cubicBezTo>
                  <a:cubicBezTo>
                    <a:pt x="644" y="383"/>
                    <a:pt x="1053" y="422"/>
                    <a:pt x="1461" y="422"/>
                  </a:cubicBezTo>
                  <a:cubicBezTo>
                    <a:pt x="1626" y="422"/>
                    <a:pt x="1790" y="415"/>
                    <a:pt x="1954" y="398"/>
                  </a:cubicBezTo>
                  <a:cubicBezTo>
                    <a:pt x="1942" y="279"/>
                    <a:pt x="1883" y="172"/>
                    <a:pt x="1788" y="101"/>
                  </a:cubicBezTo>
                  <a:cubicBezTo>
                    <a:pt x="1595" y="22"/>
                    <a:pt x="1400" y="0"/>
                    <a:pt x="1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5"/>
            <p:cNvSpPr/>
            <p:nvPr/>
          </p:nvSpPr>
          <p:spPr>
            <a:xfrm>
              <a:off x="5290550" y="2572325"/>
              <a:ext cx="28875" cy="16475"/>
            </a:xfrm>
            <a:custGeom>
              <a:avLst/>
              <a:gdLst/>
              <a:ahLst/>
              <a:cxnLst/>
              <a:rect l="l" t="t" r="r" b="b"/>
              <a:pathLst>
                <a:path w="1155" h="659" extrusionOk="0">
                  <a:moveTo>
                    <a:pt x="95" y="0"/>
                  </a:moveTo>
                  <a:cubicBezTo>
                    <a:pt x="2" y="0"/>
                    <a:pt x="0" y="133"/>
                    <a:pt x="24" y="447"/>
                  </a:cubicBezTo>
                  <a:cubicBezTo>
                    <a:pt x="253" y="487"/>
                    <a:pt x="457" y="618"/>
                    <a:pt x="685" y="618"/>
                  </a:cubicBezTo>
                  <a:cubicBezTo>
                    <a:pt x="729" y="618"/>
                    <a:pt x="775" y="613"/>
                    <a:pt x="821" y="602"/>
                  </a:cubicBezTo>
                  <a:lnTo>
                    <a:pt x="857" y="554"/>
                  </a:lnTo>
                  <a:lnTo>
                    <a:pt x="916" y="602"/>
                  </a:lnTo>
                  <a:lnTo>
                    <a:pt x="916" y="637"/>
                  </a:lnTo>
                  <a:cubicBezTo>
                    <a:pt x="941" y="652"/>
                    <a:pt x="966" y="659"/>
                    <a:pt x="990" y="659"/>
                  </a:cubicBezTo>
                  <a:cubicBezTo>
                    <a:pt x="1024" y="659"/>
                    <a:pt x="1055" y="646"/>
                    <a:pt x="1083" y="625"/>
                  </a:cubicBezTo>
                  <a:cubicBezTo>
                    <a:pt x="1155" y="518"/>
                    <a:pt x="1155" y="399"/>
                    <a:pt x="1083" y="304"/>
                  </a:cubicBezTo>
                  <a:cubicBezTo>
                    <a:pt x="1015" y="164"/>
                    <a:pt x="920" y="132"/>
                    <a:pt x="814" y="132"/>
                  </a:cubicBezTo>
                  <a:cubicBezTo>
                    <a:pt x="723" y="132"/>
                    <a:pt x="623" y="155"/>
                    <a:pt x="526" y="155"/>
                  </a:cubicBezTo>
                  <a:cubicBezTo>
                    <a:pt x="456" y="155"/>
                    <a:pt x="386" y="143"/>
                    <a:pt x="321" y="102"/>
                  </a:cubicBezTo>
                  <a:cubicBezTo>
                    <a:pt x="215" y="36"/>
                    <a:pt x="143"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5"/>
            <p:cNvSpPr/>
            <p:nvPr/>
          </p:nvSpPr>
          <p:spPr>
            <a:xfrm>
              <a:off x="5375075" y="2577225"/>
              <a:ext cx="27100" cy="17900"/>
            </a:xfrm>
            <a:custGeom>
              <a:avLst/>
              <a:gdLst/>
              <a:ahLst/>
              <a:cxnLst/>
              <a:rect l="l" t="t" r="r" b="b"/>
              <a:pathLst>
                <a:path w="1084" h="716" extrusionOk="0">
                  <a:moveTo>
                    <a:pt x="274" y="1"/>
                  </a:moveTo>
                  <a:cubicBezTo>
                    <a:pt x="310" y="227"/>
                    <a:pt x="72" y="287"/>
                    <a:pt x="0" y="429"/>
                  </a:cubicBezTo>
                  <a:cubicBezTo>
                    <a:pt x="72" y="525"/>
                    <a:pt x="202" y="477"/>
                    <a:pt x="274" y="560"/>
                  </a:cubicBezTo>
                  <a:cubicBezTo>
                    <a:pt x="368" y="706"/>
                    <a:pt x="507" y="715"/>
                    <a:pt x="652" y="715"/>
                  </a:cubicBezTo>
                  <a:cubicBezTo>
                    <a:pt x="673" y="715"/>
                    <a:pt x="694" y="715"/>
                    <a:pt x="714" y="715"/>
                  </a:cubicBezTo>
                  <a:cubicBezTo>
                    <a:pt x="667" y="608"/>
                    <a:pt x="619" y="525"/>
                    <a:pt x="572" y="429"/>
                  </a:cubicBezTo>
                  <a:cubicBezTo>
                    <a:pt x="667" y="429"/>
                    <a:pt x="774" y="418"/>
                    <a:pt x="857" y="418"/>
                  </a:cubicBezTo>
                  <a:cubicBezTo>
                    <a:pt x="917" y="287"/>
                    <a:pt x="1084" y="179"/>
                    <a:pt x="9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5"/>
            <p:cNvSpPr/>
            <p:nvPr/>
          </p:nvSpPr>
          <p:spPr>
            <a:xfrm>
              <a:off x="5523000" y="2579375"/>
              <a:ext cx="31275" cy="8600"/>
            </a:xfrm>
            <a:custGeom>
              <a:avLst/>
              <a:gdLst/>
              <a:ahLst/>
              <a:cxnLst/>
              <a:rect l="l" t="t" r="r" b="b"/>
              <a:pathLst>
                <a:path w="1251" h="344" extrusionOk="0">
                  <a:moveTo>
                    <a:pt x="352" y="1"/>
                  </a:moveTo>
                  <a:cubicBezTo>
                    <a:pt x="299" y="1"/>
                    <a:pt x="246" y="10"/>
                    <a:pt x="191" y="34"/>
                  </a:cubicBezTo>
                  <a:cubicBezTo>
                    <a:pt x="108" y="58"/>
                    <a:pt x="0" y="81"/>
                    <a:pt x="0" y="201"/>
                  </a:cubicBezTo>
                  <a:cubicBezTo>
                    <a:pt x="0" y="296"/>
                    <a:pt x="96" y="343"/>
                    <a:pt x="191" y="343"/>
                  </a:cubicBezTo>
                  <a:lnTo>
                    <a:pt x="1251" y="343"/>
                  </a:lnTo>
                  <a:cubicBezTo>
                    <a:pt x="1167" y="153"/>
                    <a:pt x="905" y="236"/>
                    <a:pt x="822" y="58"/>
                  </a:cubicBezTo>
                  <a:cubicBezTo>
                    <a:pt x="804" y="60"/>
                    <a:pt x="786" y="60"/>
                    <a:pt x="769" y="60"/>
                  </a:cubicBezTo>
                  <a:cubicBezTo>
                    <a:pt x="622" y="60"/>
                    <a:pt x="489"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5"/>
            <p:cNvSpPr/>
            <p:nvPr/>
          </p:nvSpPr>
          <p:spPr>
            <a:xfrm>
              <a:off x="5396200" y="2576675"/>
              <a:ext cx="14600" cy="11025"/>
            </a:xfrm>
            <a:custGeom>
              <a:avLst/>
              <a:gdLst/>
              <a:ahLst/>
              <a:cxnLst/>
              <a:rect l="l" t="t" r="r" b="b"/>
              <a:pathLst>
                <a:path w="584" h="441" extrusionOk="0">
                  <a:moveTo>
                    <a:pt x="293" y="1"/>
                  </a:moveTo>
                  <a:cubicBezTo>
                    <a:pt x="244" y="1"/>
                    <a:pt x="194" y="8"/>
                    <a:pt x="143" y="23"/>
                  </a:cubicBezTo>
                  <a:cubicBezTo>
                    <a:pt x="84" y="154"/>
                    <a:pt x="0" y="273"/>
                    <a:pt x="12" y="440"/>
                  </a:cubicBezTo>
                  <a:cubicBezTo>
                    <a:pt x="19" y="440"/>
                    <a:pt x="26" y="441"/>
                    <a:pt x="33" y="441"/>
                  </a:cubicBezTo>
                  <a:cubicBezTo>
                    <a:pt x="127" y="441"/>
                    <a:pt x="184" y="365"/>
                    <a:pt x="250" y="320"/>
                  </a:cubicBezTo>
                  <a:cubicBezTo>
                    <a:pt x="381" y="309"/>
                    <a:pt x="500" y="273"/>
                    <a:pt x="584" y="142"/>
                  </a:cubicBezTo>
                  <a:cubicBezTo>
                    <a:pt x="509" y="42"/>
                    <a:pt x="405"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5"/>
            <p:cNvSpPr/>
            <p:nvPr/>
          </p:nvSpPr>
          <p:spPr>
            <a:xfrm>
              <a:off x="5310175" y="2551925"/>
              <a:ext cx="7475" cy="7875"/>
            </a:xfrm>
            <a:custGeom>
              <a:avLst/>
              <a:gdLst/>
              <a:ahLst/>
              <a:cxnLst/>
              <a:rect l="l" t="t" r="r" b="b"/>
              <a:pathLst>
                <a:path w="299" h="315" extrusionOk="0">
                  <a:moveTo>
                    <a:pt x="298" y="1"/>
                  </a:moveTo>
                  <a:cubicBezTo>
                    <a:pt x="215" y="1"/>
                    <a:pt x="108" y="13"/>
                    <a:pt x="12" y="13"/>
                  </a:cubicBezTo>
                  <a:cubicBezTo>
                    <a:pt x="1" y="144"/>
                    <a:pt x="60" y="251"/>
                    <a:pt x="179" y="310"/>
                  </a:cubicBezTo>
                  <a:cubicBezTo>
                    <a:pt x="188" y="313"/>
                    <a:pt x="197" y="315"/>
                    <a:pt x="206" y="315"/>
                  </a:cubicBezTo>
                  <a:cubicBezTo>
                    <a:pt x="233" y="315"/>
                    <a:pt x="262" y="301"/>
                    <a:pt x="298" y="275"/>
                  </a:cubicBezTo>
                  <a:lnTo>
                    <a:pt x="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5"/>
            <p:cNvSpPr/>
            <p:nvPr/>
          </p:nvSpPr>
          <p:spPr>
            <a:xfrm>
              <a:off x="5511100" y="2605250"/>
              <a:ext cx="15200" cy="3850"/>
            </a:xfrm>
            <a:custGeom>
              <a:avLst/>
              <a:gdLst/>
              <a:ahLst/>
              <a:cxnLst/>
              <a:rect l="l" t="t" r="r" b="b"/>
              <a:pathLst>
                <a:path w="608" h="154" extrusionOk="0">
                  <a:moveTo>
                    <a:pt x="197" y="1"/>
                  </a:moveTo>
                  <a:cubicBezTo>
                    <a:pt x="134" y="1"/>
                    <a:pt x="69" y="8"/>
                    <a:pt x="0" y="23"/>
                  </a:cubicBezTo>
                  <a:cubicBezTo>
                    <a:pt x="60" y="70"/>
                    <a:pt x="107" y="118"/>
                    <a:pt x="155" y="154"/>
                  </a:cubicBezTo>
                  <a:cubicBezTo>
                    <a:pt x="298" y="154"/>
                    <a:pt x="453" y="154"/>
                    <a:pt x="607" y="142"/>
                  </a:cubicBezTo>
                  <a:cubicBezTo>
                    <a:pt x="475" y="42"/>
                    <a:pt x="342"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5"/>
            <p:cNvSpPr/>
            <p:nvPr/>
          </p:nvSpPr>
          <p:spPr>
            <a:xfrm>
              <a:off x="5410200" y="2550750"/>
              <a:ext cx="8050" cy="6475"/>
            </a:xfrm>
            <a:custGeom>
              <a:avLst/>
              <a:gdLst/>
              <a:ahLst/>
              <a:cxnLst/>
              <a:rect l="l" t="t" r="r" b="b"/>
              <a:pathLst>
                <a:path w="322" h="259" extrusionOk="0">
                  <a:moveTo>
                    <a:pt x="143" y="0"/>
                  </a:moveTo>
                  <a:cubicBezTo>
                    <a:pt x="0" y="0"/>
                    <a:pt x="36" y="119"/>
                    <a:pt x="24" y="214"/>
                  </a:cubicBezTo>
                  <a:cubicBezTo>
                    <a:pt x="56" y="247"/>
                    <a:pt x="89" y="259"/>
                    <a:pt x="121" y="259"/>
                  </a:cubicBezTo>
                  <a:cubicBezTo>
                    <a:pt x="185" y="259"/>
                    <a:pt x="251" y="214"/>
                    <a:pt x="321" y="191"/>
                  </a:cubicBezTo>
                  <a:cubicBezTo>
                    <a:pt x="286" y="107"/>
                    <a:pt x="238" y="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5"/>
            <p:cNvSpPr/>
            <p:nvPr/>
          </p:nvSpPr>
          <p:spPr>
            <a:xfrm>
              <a:off x="5414350" y="2577400"/>
              <a:ext cx="7175" cy="6100"/>
            </a:xfrm>
            <a:custGeom>
              <a:avLst/>
              <a:gdLst/>
              <a:ahLst/>
              <a:cxnLst/>
              <a:rect l="l" t="t" r="r" b="b"/>
              <a:pathLst>
                <a:path w="287" h="244" extrusionOk="0">
                  <a:moveTo>
                    <a:pt x="230" y="0"/>
                  </a:moveTo>
                  <a:cubicBezTo>
                    <a:pt x="128" y="0"/>
                    <a:pt x="51" y="54"/>
                    <a:pt x="1" y="125"/>
                  </a:cubicBezTo>
                  <a:cubicBezTo>
                    <a:pt x="71" y="208"/>
                    <a:pt x="123" y="243"/>
                    <a:pt x="163" y="243"/>
                  </a:cubicBezTo>
                  <a:cubicBezTo>
                    <a:pt x="232" y="243"/>
                    <a:pt x="264" y="141"/>
                    <a:pt x="286" y="6"/>
                  </a:cubicBezTo>
                  <a:cubicBezTo>
                    <a:pt x="267" y="2"/>
                    <a:pt x="248" y="0"/>
                    <a:pt x="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5"/>
            <p:cNvSpPr/>
            <p:nvPr/>
          </p:nvSpPr>
          <p:spPr>
            <a:xfrm>
              <a:off x="5317625" y="2579675"/>
              <a:ext cx="3300" cy="8300"/>
            </a:xfrm>
            <a:custGeom>
              <a:avLst/>
              <a:gdLst/>
              <a:ahLst/>
              <a:cxnLst/>
              <a:rect l="l" t="t" r="r" b="b"/>
              <a:pathLst>
                <a:path w="132" h="332" extrusionOk="0">
                  <a:moveTo>
                    <a:pt x="42" y="0"/>
                  </a:moveTo>
                  <a:cubicBezTo>
                    <a:pt x="28" y="0"/>
                    <a:pt x="14" y="3"/>
                    <a:pt x="0" y="10"/>
                  </a:cubicBezTo>
                  <a:lnTo>
                    <a:pt x="0" y="331"/>
                  </a:lnTo>
                  <a:lnTo>
                    <a:pt x="131" y="331"/>
                  </a:lnTo>
                  <a:lnTo>
                    <a:pt x="131" y="34"/>
                  </a:lnTo>
                  <a:cubicBezTo>
                    <a:pt x="106" y="17"/>
                    <a:pt x="75" y="0"/>
                    <a:pt x="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5"/>
            <p:cNvSpPr/>
            <p:nvPr/>
          </p:nvSpPr>
          <p:spPr>
            <a:xfrm>
              <a:off x="5496200" y="2577675"/>
              <a:ext cx="4500" cy="4425"/>
            </a:xfrm>
            <a:custGeom>
              <a:avLst/>
              <a:gdLst/>
              <a:ahLst/>
              <a:cxnLst/>
              <a:rect l="l" t="t" r="r" b="b"/>
              <a:pathLst>
                <a:path w="180" h="177" extrusionOk="0">
                  <a:moveTo>
                    <a:pt x="95" y="0"/>
                  </a:moveTo>
                  <a:cubicBezTo>
                    <a:pt x="66" y="0"/>
                    <a:pt x="35" y="27"/>
                    <a:pt x="1" y="78"/>
                  </a:cubicBezTo>
                  <a:cubicBezTo>
                    <a:pt x="35" y="139"/>
                    <a:pt x="64" y="176"/>
                    <a:pt x="97" y="176"/>
                  </a:cubicBezTo>
                  <a:cubicBezTo>
                    <a:pt x="122" y="176"/>
                    <a:pt x="148" y="154"/>
                    <a:pt x="180" y="102"/>
                  </a:cubicBezTo>
                  <a:cubicBezTo>
                    <a:pt x="155" y="33"/>
                    <a:pt x="126"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5"/>
            <p:cNvSpPr/>
            <p:nvPr/>
          </p:nvSpPr>
          <p:spPr>
            <a:xfrm>
              <a:off x="5874375" y="2502850"/>
              <a:ext cx="8825" cy="12200"/>
            </a:xfrm>
            <a:custGeom>
              <a:avLst/>
              <a:gdLst/>
              <a:ahLst/>
              <a:cxnLst/>
              <a:rect l="l" t="t" r="r" b="b"/>
              <a:pathLst>
                <a:path w="353" h="488" extrusionOk="0">
                  <a:moveTo>
                    <a:pt x="88" y="0"/>
                  </a:moveTo>
                  <a:cubicBezTo>
                    <a:pt x="34" y="0"/>
                    <a:pt x="0" y="46"/>
                    <a:pt x="7" y="178"/>
                  </a:cubicBezTo>
                  <a:cubicBezTo>
                    <a:pt x="31" y="285"/>
                    <a:pt x="66" y="464"/>
                    <a:pt x="245" y="487"/>
                  </a:cubicBezTo>
                  <a:cubicBezTo>
                    <a:pt x="352" y="356"/>
                    <a:pt x="304" y="225"/>
                    <a:pt x="269" y="83"/>
                  </a:cubicBezTo>
                  <a:cubicBezTo>
                    <a:pt x="201" y="37"/>
                    <a:pt x="136" y="0"/>
                    <a:pt x="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5"/>
            <p:cNvSpPr/>
            <p:nvPr/>
          </p:nvSpPr>
          <p:spPr>
            <a:xfrm>
              <a:off x="5956375" y="2514400"/>
              <a:ext cx="4500" cy="4125"/>
            </a:xfrm>
            <a:custGeom>
              <a:avLst/>
              <a:gdLst/>
              <a:ahLst/>
              <a:cxnLst/>
              <a:rect l="l" t="t" r="r" b="b"/>
              <a:pathLst>
                <a:path w="180" h="165" extrusionOk="0">
                  <a:moveTo>
                    <a:pt x="75" y="0"/>
                  </a:moveTo>
                  <a:cubicBezTo>
                    <a:pt x="49" y="0"/>
                    <a:pt x="25" y="23"/>
                    <a:pt x="25" y="61"/>
                  </a:cubicBezTo>
                  <a:cubicBezTo>
                    <a:pt x="1" y="85"/>
                    <a:pt x="37" y="144"/>
                    <a:pt x="61" y="156"/>
                  </a:cubicBezTo>
                  <a:cubicBezTo>
                    <a:pt x="69" y="162"/>
                    <a:pt x="78" y="164"/>
                    <a:pt x="88" y="164"/>
                  </a:cubicBezTo>
                  <a:cubicBezTo>
                    <a:pt x="118" y="164"/>
                    <a:pt x="152" y="142"/>
                    <a:pt x="180" y="133"/>
                  </a:cubicBezTo>
                  <a:cubicBezTo>
                    <a:pt x="168" y="97"/>
                    <a:pt x="156" y="61"/>
                    <a:pt x="120" y="25"/>
                  </a:cubicBezTo>
                  <a:cubicBezTo>
                    <a:pt x="107" y="8"/>
                    <a:pt x="91"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5"/>
            <p:cNvSpPr/>
            <p:nvPr/>
          </p:nvSpPr>
          <p:spPr>
            <a:xfrm>
              <a:off x="5873650" y="2484600"/>
              <a:ext cx="6850" cy="3075"/>
            </a:xfrm>
            <a:custGeom>
              <a:avLst/>
              <a:gdLst/>
              <a:ahLst/>
              <a:cxnLst/>
              <a:rect l="l" t="t" r="r" b="b"/>
              <a:pathLst>
                <a:path w="274" h="123" extrusionOk="0">
                  <a:moveTo>
                    <a:pt x="126" y="0"/>
                  </a:moveTo>
                  <a:cubicBezTo>
                    <a:pt x="85" y="0"/>
                    <a:pt x="43" y="28"/>
                    <a:pt x="0" y="86"/>
                  </a:cubicBezTo>
                  <a:cubicBezTo>
                    <a:pt x="83" y="86"/>
                    <a:pt x="191" y="98"/>
                    <a:pt x="274" y="122"/>
                  </a:cubicBezTo>
                  <a:cubicBezTo>
                    <a:pt x="228" y="43"/>
                    <a:pt x="178" y="0"/>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5"/>
            <p:cNvSpPr/>
            <p:nvPr/>
          </p:nvSpPr>
          <p:spPr>
            <a:xfrm>
              <a:off x="5564675" y="2328975"/>
              <a:ext cx="31275" cy="14325"/>
            </a:xfrm>
            <a:custGeom>
              <a:avLst/>
              <a:gdLst/>
              <a:ahLst/>
              <a:cxnLst/>
              <a:rect l="l" t="t" r="r" b="b"/>
              <a:pathLst>
                <a:path w="1251" h="573" extrusionOk="0">
                  <a:moveTo>
                    <a:pt x="228" y="1"/>
                  </a:moveTo>
                  <a:cubicBezTo>
                    <a:pt x="213" y="1"/>
                    <a:pt x="196" y="4"/>
                    <a:pt x="179" y="13"/>
                  </a:cubicBezTo>
                  <a:cubicBezTo>
                    <a:pt x="0" y="251"/>
                    <a:pt x="119" y="394"/>
                    <a:pt x="369" y="406"/>
                  </a:cubicBezTo>
                  <a:cubicBezTo>
                    <a:pt x="524" y="406"/>
                    <a:pt x="584" y="453"/>
                    <a:pt x="608" y="573"/>
                  </a:cubicBezTo>
                  <a:cubicBezTo>
                    <a:pt x="786" y="430"/>
                    <a:pt x="1108" y="549"/>
                    <a:pt x="1251" y="287"/>
                  </a:cubicBezTo>
                  <a:cubicBezTo>
                    <a:pt x="1118" y="185"/>
                    <a:pt x="971" y="175"/>
                    <a:pt x="827" y="175"/>
                  </a:cubicBezTo>
                  <a:cubicBezTo>
                    <a:pt x="788" y="175"/>
                    <a:pt x="750" y="175"/>
                    <a:pt x="713" y="175"/>
                  </a:cubicBezTo>
                  <a:cubicBezTo>
                    <a:pt x="559" y="175"/>
                    <a:pt x="413" y="163"/>
                    <a:pt x="298" y="37"/>
                  </a:cubicBezTo>
                  <a:cubicBezTo>
                    <a:pt x="283" y="14"/>
                    <a:pt x="257"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5"/>
            <p:cNvSpPr/>
            <p:nvPr/>
          </p:nvSpPr>
          <p:spPr>
            <a:xfrm>
              <a:off x="5457225" y="2318800"/>
              <a:ext cx="29475" cy="4125"/>
            </a:xfrm>
            <a:custGeom>
              <a:avLst/>
              <a:gdLst/>
              <a:ahLst/>
              <a:cxnLst/>
              <a:rect l="l" t="t" r="r" b="b"/>
              <a:pathLst>
                <a:path w="1179" h="165" extrusionOk="0">
                  <a:moveTo>
                    <a:pt x="344" y="0"/>
                  </a:moveTo>
                  <a:cubicBezTo>
                    <a:pt x="231" y="0"/>
                    <a:pt x="116" y="3"/>
                    <a:pt x="0" y="3"/>
                  </a:cubicBezTo>
                  <a:cubicBezTo>
                    <a:pt x="168" y="133"/>
                    <a:pt x="347" y="165"/>
                    <a:pt x="528" y="165"/>
                  </a:cubicBezTo>
                  <a:cubicBezTo>
                    <a:pt x="696" y="165"/>
                    <a:pt x="866" y="138"/>
                    <a:pt x="1034" y="138"/>
                  </a:cubicBezTo>
                  <a:cubicBezTo>
                    <a:pt x="1082" y="138"/>
                    <a:pt x="1131" y="140"/>
                    <a:pt x="1179" y="146"/>
                  </a:cubicBezTo>
                  <a:cubicBezTo>
                    <a:pt x="907" y="18"/>
                    <a:pt x="629"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5"/>
            <p:cNvSpPr/>
            <p:nvPr/>
          </p:nvSpPr>
          <p:spPr>
            <a:xfrm>
              <a:off x="5489650" y="2322375"/>
              <a:ext cx="22350" cy="3775"/>
            </a:xfrm>
            <a:custGeom>
              <a:avLst/>
              <a:gdLst/>
              <a:ahLst/>
              <a:cxnLst/>
              <a:rect l="l" t="t" r="r" b="b"/>
              <a:pathLst>
                <a:path w="894" h="151" extrusionOk="0">
                  <a:moveTo>
                    <a:pt x="352" y="0"/>
                  </a:moveTo>
                  <a:cubicBezTo>
                    <a:pt x="235" y="0"/>
                    <a:pt x="117" y="10"/>
                    <a:pt x="1" y="15"/>
                  </a:cubicBezTo>
                  <a:cubicBezTo>
                    <a:pt x="122" y="125"/>
                    <a:pt x="257" y="151"/>
                    <a:pt x="398" y="151"/>
                  </a:cubicBezTo>
                  <a:cubicBezTo>
                    <a:pt x="528" y="151"/>
                    <a:pt x="662" y="128"/>
                    <a:pt x="791" y="128"/>
                  </a:cubicBezTo>
                  <a:cubicBezTo>
                    <a:pt x="826" y="128"/>
                    <a:pt x="860" y="130"/>
                    <a:pt x="894" y="134"/>
                  </a:cubicBezTo>
                  <a:cubicBezTo>
                    <a:pt x="719" y="25"/>
                    <a:pt x="536"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5"/>
            <p:cNvSpPr/>
            <p:nvPr/>
          </p:nvSpPr>
          <p:spPr>
            <a:xfrm>
              <a:off x="5413175" y="2307900"/>
              <a:ext cx="19075" cy="5225"/>
            </a:xfrm>
            <a:custGeom>
              <a:avLst/>
              <a:gdLst/>
              <a:ahLst/>
              <a:cxnLst/>
              <a:rect l="l" t="t" r="r" b="b"/>
              <a:pathLst>
                <a:path w="763" h="209" extrusionOk="0">
                  <a:moveTo>
                    <a:pt x="383" y="0"/>
                  </a:moveTo>
                  <a:cubicBezTo>
                    <a:pt x="257" y="0"/>
                    <a:pt x="127" y="22"/>
                    <a:pt x="0" y="22"/>
                  </a:cubicBezTo>
                  <a:cubicBezTo>
                    <a:pt x="24" y="58"/>
                    <a:pt x="36" y="106"/>
                    <a:pt x="60" y="118"/>
                  </a:cubicBezTo>
                  <a:lnTo>
                    <a:pt x="48" y="118"/>
                  </a:lnTo>
                  <a:cubicBezTo>
                    <a:pt x="97" y="167"/>
                    <a:pt x="143" y="188"/>
                    <a:pt x="191" y="188"/>
                  </a:cubicBezTo>
                  <a:cubicBezTo>
                    <a:pt x="236" y="188"/>
                    <a:pt x="282" y="170"/>
                    <a:pt x="333" y="142"/>
                  </a:cubicBezTo>
                  <a:cubicBezTo>
                    <a:pt x="381" y="153"/>
                    <a:pt x="441" y="153"/>
                    <a:pt x="476" y="153"/>
                  </a:cubicBezTo>
                  <a:cubicBezTo>
                    <a:pt x="528" y="188"/>
                    <a:pt x="577" y="209"/>
                    <a:pt x="623" y="209"/>
                  </a:cubicBezTo>
                  <a:cubicBezTo>
                    <a:pt x="673" y="209"/>
                    <a:pt x="719" y="185"/>
                    <a:pt x="762" y="130"/>
                  </a:cubicBezTo>
                  <a:cubicBezTo>
                    <a:pt x="646" y="25"/>
                    <a:pt x="516" y="0"/>
                    <a:pt x="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5"/>
            <p:cNvSpPr/>
            <p:nvPr/>
          </p:nvSpPr>
          <p:spPr>
            <a:xfrm>
              <a:off x="5425075" y="2311425"/>
              <a:ext cx="18475" cy="3975"/>
            </a:xfrm>
            <a:custGeom>
              <a:avLst/>
              <a:gdLst/>
              <a:ahLst/>
              <a:cxnLst/>
              <a:rect l="l" t="t" r="r" b="b"/>
              <a:pathLst>
                <a:path w="739" h="159" extrusionOk="0">
                  <a:moveTo>
                    <a:pt x="286" y="1"/>
                  </a:moveTo>
                  <a:cubicBezTo>
                    <a:pt x="203" y="1"/>
                    <a:pt x="96" y="12"/>
                    <a:pt x="0" y="36"/>
                  </a:cubicBezTo>
                  <a:cubicBezTo>
                    <a:pt x="107" y="137"/>
                    <a:pt x="227" y="158"/>
                    <a:pt x="352" y="158"/>
                  </a:cubicBezTo>
                  <a:cubicBezTo>
                    <a:pt x="439" y="158"/>
                    <a:pt x="529" y="148"/>
                    <a:pt x="621" y="148"/>
                  </a:cubicBezTo>
                  <a:cubicBezTo>
                    <a:pt x="660" y="148"/>
                    <a:pt x="699" y="150"/>
                    <a:pt x="739" y="155"/>
                  </a:cubicBezTo>
                  <a:cubicBezTo>
                    <a:pt x="619" y="36"/>
                    <a:pt x="417" y="84"/>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5"/>
            <p:cNvSpPr/>
            <p:nvPr/>
          </p:nvSpPr>
          <p:spPr>
            <a:xfrm>
              <a:off x="5442925" y="2314675"/>
              <a:ext cx="11925" cy="3975"/>
            </a:xfrm>
            <a:custGeom>
              <a:avLst/>
              <a:gdLst/>
              <a:ahLst/>
              <a:cxnLst/>
              <a:rect l="l" t="t" r="r" b="b"/>
              <a:pathLst>
                <a:path w="477" h="159" extrusionOk="0">
                  <a:moveTo>
                    <a:pt x="127" y="0"/>
                  </a:moveTo>
                  <a:cubicBezTo>
                    <a:pt x="86" y="0"/>
                    <a:pt x="44" y="5"/>
                    <a:pt x="1" y="13"/>
                  </a:cubicBezTo>
                  <a:cubicBezTo>
                    <a:pt x="75" y="132"/>
                    <a:pt x="172" y="158"/>
                    <a:pt x="278" y="158"/>
                  </a:cubicBezTo>
                  <a:cubicBezTo>
                    <a:pt x="343" y="158"/>
                    <a:pt x="410" y="149"/>
                    <a:pt x="477" y="144"/>
                  </a:cubicBezTo>
                  <a:cubicBezTo>
                    <a:pt x="377" y="45"/>
                    <a:pt x="257"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5"/>
            <p:cNvSpPr/>
            <p:nvPr/>
          </p:nvSpPr>
          <p:spPr>
            <a:xfrm>
              <a:off x="5414350" y="2311125"/>
              <a:ext cx="7175" cy="3275"/>
            </a:xfrm>
            <a:custGeom>
              <a:avLst/>
              <a:gdLst/>
              <a:ahLst/>
              <a:cxnLst/>
              <a:rect l="l" t="t" r="r" b="b"/>
              <a:pathLst>
                <a:path w="287" h="131" extrusionOk="0">
                  <a:moveTo>
                    <a:pt x="1" y="1"/>
                  </a:moveTo>
                  <a:lnTo>
                    <a:pt x="1" y="1"/>
                  </a:lnTo>
                  <a:cubicBezTo>
                    <a:pt x="39" y="89"/>
                    <a:pt x="86" y="131"/>
                    <a:pt x="139" y="131"/>
                  </a:cubicBezTo>
                  <a:cubicBezTo>
                    <a:pt x="186" y="131"/>
                    <a:pt x="236" y="98"/>
                    <a:pt x="286" y="36"/>
                  </a:cubicBezTo>
                  <a:cubicBezTo>
                    <a:pt x="191" y="13"/>
                    <a:pt x="96"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5"/>
            <p:cNvSpPr/>
            <p:nvPr/>
          </p:nvSpPr>
          <p:spPr>
            <a:xfrm>
              <a:off x="5439050" y="2322725"/>
              <a:ext cx="4500" cy="1500"/>
            </a:xfrm>
            <a:custGeom>
              <a:avLst/>
              <a:gdLst/>
              <a:ahLst/>
              <a:cxnLst/>
              <a:rect l="l" t="t" r="r" b="b"/>
              <a:pathLst>
                <a:path w="180" h="60" extrusionOk="0">
                  <a:moveTo>
                    <a:pt x="1" y="1"/>
                  </a:moveTo>
                  <a:cubicBezTo>
                    <a:pt x="32" y="38"/>
                    <a:pt x="63" y="59"/>
                    <a:pt x="94" y="59"/>
                  </a:cubicBezTo>
                  <a:cubicBezTo>
                    <a:pt x="122" y="59"/>
                    <a:pt x="151" y="4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5"/>
            <p:cNvSpPr/>
            <p:nvPr/>
          </p:nvSpPr>
          <p:spPr>
            <a:xfrm>
              <a:off x="5887625" y="2429900"/>
              <a:ext cx="10750" cy="3600"/>
            </a:xfrm>
            <a:custGeom>
              <a:avLst/>
              <a:gdLst/>
              <a:ahLst/>
              <a:cxnLst/>
              <a:rect l="l" t="t" r="r" b="b"/>
              <a:pathLst>
                <a:path w="430" h="144" extrusionOk="0">
                  <a:moveTo>
                    <a:pt x="1" y="0"/>
                  </a:moveTo>
                  <a:cubicBezTo>
                    <a:pt x="1" y="48"/>
                    <a:pt x="1" y="107"/>
                    <a:pt x="13" y="143"/>
                  </a:cubicBezTo>
                  <a:cubicBezTo>
                    <a:pt x="155" y="143"/>
                    <a:pt x="298" y="131"/>
                    <a:pt x="429" y="131"/>
                  </a:cubicBezTo>
                  <a:lnTo>
                    <a:pt x="429" y="12"/>
                  </a:lnTo>
                  <a:cubicBezTo>
                    <a:pt x="286" y="12"/>
                    <a:pt x="155"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5"/>
            <p:cNvSpPr/>
            <p:nvPr/>
          </p:nvSpPr>
          <p:spPr>
            <a:xfrm>
              <a:off x="5980200" y="2371550"/>
              <a:ext cx="148250" cy="21450"/>
            </a:xfrm>
            <a:custGeom>
              <a:avLst/>
              <a:gdLst/>
              <a:ahLst/>
              <a:cxnLst/>
              <a:rect l="l" t="t" r="r" b="b"/>
              <a:pathLst>
                <a:path w="5930" h="858" extrusionOk="0">
                  <a:moveTo>
                    <a:pt x="2776" y="1"/>
                  </a:moveTo>
                  <a:cubicBezTo>
                    <a:pt x="2681" y="1"/>
                    <a:pt x="2584" y="9"/>
                    <a:pt x="2489" y="12"/>
                  </a:cubicBezTo>
                  <a:cubicBezTo>
                    <a:pt x="2370" y="36"/>
                    <a:pt x="2251" y="72"/>
                    <a:pt x="2156" y="179"/>
                  </a:cubicBezTo>
                  <a:cubicBezTo>
                    <a:pt x="1983" y="199"/>
                    <a:pt x="1809" y="205"/>
                    <a:pt x="1635" y="205"/>
                  </a:cubicBezTo>
                  <a:cubicBezTo>
                    <a:pt x="1424" y="205"/>
                    <a:pt x="1212" y="197"/>
                    <a:pt x="1000" y="197"/>
                  </a:cubicBezTo>
                  <a:cubicBezTo>
                    <a:pt x="666" y="197"/>
                    <a:pt x="332" y="217"/>
                    <a:pt x="0" y="322"/>
                  </a:cubicBezTo>
                  <a:cubicBezTo>
                    <a:pt x="48" y="382"/>
                    <a:pt x="96" y="429"/>
                    <a:pt x="155" y="453"/>
                  </a:cubicBezTo>
                  <a:cubicBezTo>
                    <a:pt x="518" y="514"/>
                    <a:pt x="889" y="519"/>
                    <a:pt x="1261" y="519"/>
                  </a:cubicBezTo>
                  <a:cubicBezTo>
                    <a:pt x="1323" y="519"/>
                    <a:pt x="1385" y="519"/>
                    <a:pt x="1447" y="519"/>
                  </a:cubicBezTo>
                  <a:cubicBezTo>
                    <a:pt x="1882" y="519"/>
                    <a:pt x="2316" y="524"/>
                    <a:pt x="2739" y="620"/>
                  </a:cubicBezTo>
                  <a:cubicBezTo>
                    <a:pt x="2887" y="589"/>
                    <a:pt x="3032" y="573"/>
                    <a:pt x="3176" y="573"/>
                  </a:cubicBezTo>
                  <a:cubicBezTo>
                    <a:pt x="3425" y="573"/>
                    <a:pt x="3669" y="621"/>
                    <a:pt x="3918" y="727"/>
                  </a:cubicBezTo>
                  <a:cubicBezTo>
                    <a:pt x="3941" y="858"/>
                    <a:pt x="4049" y="810"/>
                    <a:pt x="4144" y="834"/>
                  </a:cubicBezTo>
                  <a:cubicBezTo>
                    <a:pt x="4203" y="834"/>
                    <a:pt x="4263" y="810"/>
                    <a:pt x="4322" y="786"/>
                  </a:cubicBezTo>
                  <a:cubicBezTo>
                    <a:pt x="4418" y="786"/>
                    <a:pt x="4513" y="774"/>
                    <a:pt x="4620" y="774"/>
                  </a:cubicBezTo>
                  <a:cubicBezTo>
                    <a:pt x="4662" y="810"/>
                    <a:pt x="4709" y="825"/>
                    <a:pt x="4757" y="825"/>
                  </a:cubicBezTo>
                  <a:cubicBezTo>
                    <a:pt x="4805" y="825"/>
                    <a:pt x="4852" y="810"/>
                    <a:pt x="4894" y="786"/>
                  </a:cubicBezTo>
                  <a:cubicBezTo>
                    <a:pt x="5227" y="667"/>
                    <a:pt x="5596" y="798"/>
                    <a:pt x="5930" y="632"/>
                  </a:cubicBezTo>
                  <a:cubicBezTo>
                    <a:pt x="5918" y="572"/>
                    <a:pt x="5918" y="536"/>
                    <a:pt x="5894" y="477"/>
                  </a:cubicBezTo>
                  <a:cubicBezTo>
                    <a:pt x="5801" y="434"/>
                    <a:pt x="5707" y="428"/>
                    <a:pt x="5605" y="428"/>
                  </a:cubicBezTo>
                  <a:cubicBezTo>
                    <a:pt x="5564" y="428"/>
                    <a:pt x="5522" y="429"/>
                    <a:pt x="5477" y="429"/>
                  </a:cubicBezTo>
                  <a:cubicBezTo>
                    <a:pt x="4751" y="429"/>
                    <a:pt x="4025" y="334"/>
                    <a:pt x="3310" y="191"/>
                  </a:cubicBezTo>
                  <a:cubicBezTo>
                    <a:pt x="3152" y="32"/>
                    <a:pt x="2966" y="1"/>
                    <a:pt x="2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5"/>
            <p:cNvSpPr/>
            <p:nvPr/>
          </p:nvSpPr>
          <p:spPr>
            <a:xfrm>
              <a:off x="5952525" y="2384050"/>
              <a:ext cx="7450" cy="6275"/>
            </a:xfrm>
            <a:custGeom>
              <a:avLst/>
              <a:gdLst/>
              <a:ahLst/>
              <a:cxnLst/>
              <a:rect l="l" t="t" r="r" b="b"/>
              <a:pathLst>
                <a:path w="298" h="251" extrusionOk="0">
                  <a:moveTo>
                    <a:pt x="0" y="1"/>
                  </a:moveTo>
                  <a:cubicBezTo>
                    <a:pt x="12" y="120"/>
                    <a:pt x="36" y="227"/>
                    <a:pt x="179" y="251"/>
                  </a:cubicBezTo>
                  <a:cubicBezTo>
                    <a:pt x="215" y="251"/>
                    <a:pt x="250" y="227"/>
                    <a:pt x="298" y="215"/>
                  </a:cubicBezTo>
                  <a:cubicBezTo>
                    <a:pt x="250" y="132"/>
                    <a:pt x="191" y="72"/>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5"/>
            <p:cNvSpPr/>
            <p:nvPr/>
          </p:nvSpPr>
          <p:spPr>
            <a:xfrm>
              <a:off x="5933775" y="2386725"/>
              <a:ext cx="4775" cy="2875"/>
            </a:xfrm>
            <a:custGeom>
              <a:avLst/>
              <a:gdLst/>
              <a:ahLst/>
              <a:cxnLst/>
              <a:rect l="l" t="t" r="r" b="b"/>
              <a:pathLst>
                <a:path w="191" h="115" extrusionOk="0">
                  <a:moveTo>
                    <a:pt x="0" y="1"/>
                  </a:moveTo>
                  <a:lnTo>
                    <a:pt x="0" y="1"/>
                  </a:lnTo>
                  <a:cubicBezTo>
                    <a:pt x="42" y="34"/>
                    <a:pt x="72" y="114"/>
                    <a:pt x="119" y="114"/>
                  </a:cubicBezTo>
                  <a:cubicBezTo>
                    <a:pt x="139" y="114"/>
                    <a:pt x="162" y="100"/>
                    <a:pt x="191" y="60"/>
                  </a:cubicBezTo>
                  <a:cubicBezTo>
                    <a:pt x="131" y="48"/>
                    <a:pt x="60"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5"/>
            <p:cNvSpPr/>
            <p:nvPr/>
          </p:nvSpPr>
          <p:spPr>
            <a:xfrm>
              <a:off x="5248550" y="2462325"/>
              <a:ext cx="6875" cy="14025"/>
            </a:xfrm>
            <a:custGeom>
              <a:avLst/>
              <a:gdLst/>
              <a:ahLst/>
              <a:cxnLst/>
              <a:rect l="l" t="t" r="r" b="b"/>
              <a:pathLst>
                <a:path w="275" h="561" extrusionOk="0">
                  <a:moveTo>
                    <a:pt x="25" y="1"/>
                  </a:moveTo>
                  <a:cubicBezTo>
                    <a:pt x="13" y="37"/>
                    <a:pt x="13" y="72"/>
                    <a:pt x="13" y="120"/>
                  </a:cubicBezTo>
                  <a:cubicBezTo>
                    <a:pt x="60" y="263"/>
                    <a:pt x="1" y="453"/>
                    <a:pt x="156" y="561"/>
                  </a:cubicBezTo>
                  <a:cubicBezTo>
                    <a:pt x="191" y="477"/>
                    <a:pt x="239" y="394"/>
                    <a:pt x="275" y="311"/>
                  </a:cubicBezTo>
                  <a:cubicBezTo>
                    <a:pt x="203" y="203"/>
                    <a:pt x="120" y="96"/>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5"/>
            <p:cNvSpPr/>
            <p:nvPr/>
          </p:nvSpPr>
          <p:spPr>
            <a:xfrm>
              <a:off x="5805175" y="2356700"/>
              <a:ext cx="79800" cy="19650"/>
            </a:xfrm>
            <a:custGeom>
              <a:avLst/>
              <a:gdLst/>
              <a:ahLst/>
              <a:cxnLst/>
              <a:rect l="l" t="t" r="r" b="b"/>
              <a:pathLst>
                <a:path w="3192" h="786" extrusionOk="0">
                  <a:moveTo>
                    <a:pt x="702" y="0"/>
                  </a:moveTo>
                  <a:cubicBezTo>
                    <a:pt x="415" y="0"/>
                    <a:pt x="160" y="105"/>
                    <a:pt x="1" y="499"/>
                  </a:cubicBezTo>
                  <a:lnTo>
                    <a:pt x="1" y="595"/>
                  </a:lnTo>
                  <a:cubicBezTo>
                    <a:pt x="191" y="606"/>
                    <a:pt x="370" y="630"/>
                    <a:pt x="560" y="666"/>
                  </a:cubicBezTo>
                  <a:cubicBezTo>
                    <a:pt x="647" y="643"/>
                    <a:pt x="733" y="634"/>
                    <a:pt x="817" y="634"/>
                  </a:cubicBezTo>
                  <a:cubicBezTo>
                    <a:pt x="1125" y="634"/>
                    <a:pt x="1419" y="757"/>
                    <a:pt x="1727" y="785"/>
                  </a:cubicBezTo>
                  <a:lnTo>
                    <a:pt x="1822" y="785"/>
                  </a:lnTo>
                  <a:cubicBezTo>
                    <a:pt x="1915" y="775"/>
                    <a:pt x="2006" y="772"/>
                    <a:pt x="2098" y="772"/>
                  </a:cubicBezTo>
                  <a:cubicBezTo>
                    <a:pt x="2258" y="772"/>
                    <a:pt x="2417" y="782"/>
                    <a:pt x="2575" y="782"/>
                  </a:cubicBezTo>
                  <a:cubicBezTo>
                    <a:pt x="2755" y="782"/>
                    <a:pt x="2932" y="769"/>
                    <a:pt x="3108" y="714"/>
                  </a:cubicBezTo>
                  <a:cubicBezTo>
                    <a:pt x="3168" y="666"/>
                    <a:pt x="3191" y="606"/>
                    <a:pt x="3191" y="535"/>
                  </a:cubicBezTo>
                  <a:cubicBezTo>
                    <a:pt x="3059" y="207"/>
                    <a:pt x="2864" y="38"/>
                    <a:pt x="2611" y="38"/>
                  </a:cubicBezTo>
                  <a:cubicBezTo>
                    <a:pt x="2479" y="38"/>
                    <a:pt x="2331" y="84"/>
                    <a:pt x="2168" y="178"/>
                  </a:cubicBezTo>
                  <a:cubicBezTo>
                    <a:pt x="2124" y="243"/>
                    <a:pt x="2081" y="298"/>
                    <a:pt x="2001" y="298"/>
                  </a:cubicBezTo>
                  <a:cubicBezTo>
                    <a:pt x="1993" y="298"/>
                    <a:pt x="1985" y="298"/>
                    <a:pt x="1977" y="297"/>
                  </a:cubicBezTo>
                  <a:cubicBezTo>
                    <a:pt x="1929" y="273"/>
                    <a:pt x="1870" y="273"/>
                    <a:pt x="1810" y="273"/>
                  </a:cubicBezTo>
                  <a:cubicBezTo>
                    <a:pt x="1792" y="277"/>
                    <a:pt x="1775" y="278"/>
                    <a:pt x="1758" y="278"/>
                  </a:cubicBezTo>
                  <a:cubicBezTo>
                    <a:pt x="1607" y="278"/>
                    <a:pt x="1496" y="148"/>
                    <a:pt x="1346" y="95"/>
                  </a:cubicBezTo>
                  <a:cubicBezTo>
                    <a:pt x="1132" y="55"/>
                    <a:pt x="909" y="0"/>
                    <a:pt x="7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5"/>
            <p:cNvSpPr/>
            <p:nvPr/>
          </p:nvSpPr>
          <p:spPr>
            <a:xfrm>
              <a:off x="5848350" y="2374125"/>
              <a:ext cx="39300" cy="5775"/>
            </a:xfrm>
            <a:custGeom>
              <a:avLst/>
              <a:gdLst/>
              <a:ahLst/>
              <a:cxnLst/>
              <a:rect l="l" t="t" r="r" b="b"/>
              <a:pathLst>
                <a:path w="1572" h="231" extrusionOk="0">
                  <a:moveTo>
                    <a:pt x="758" y="0"/>
                  </a:moveTo>
                  <a:cubicBezTo>
                    <a:pt x="503" y="0"/>
                    <a:pt x="248" y="24"/>
                    <a:pt x="0" y="76"/>
                  </a:cubicBezTo>
                  <a:cubicBezTo>
                    <a:pt x="60" y="136"/>
                    <a:pt x="95" y="171"/>
                    <a:pt x="143" y="231"/>
                  </a:cubicBezTo>
                  <a:lnTo>
                    <a:pt x="1572" y="231"/>
                  </a:lnTo>
                  <a:lnTo>
                    <a:pt x="1572" y="76"/>
                  </a:lnTo>
                  <a:cubicBezTo>
                    <a:pt x="1302" y="27"/>
                    <a:pt x="1029"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5"/>
            <p:cNvSpPr/>
            <p:nvPr/>
          </p:nvSpPr>
          <p:spPr>
            <a:xfrm>
              <a:off x="5253325" y="2491750"/>
              <a:ext cx="53600" cy="9600"/>
            </a:xfrm>
            <a:custGeom>
              <a:avLst/>
              <a:gdLst/>
              <a:ahLst/>
              <a:cxnLst/>
              <a:rect l="l" t="t" r="r" b="b"/>
              <a:pathLst>
                <a:path w="2144" h="384" extrusionOk="0">
                  <a:moveTo>
                    <a:pt x="1012" y="0"/>
                  </a:moveTo>
                  <a:cubicBezTo>
                    <a:pt x="817" y="0"/>
                    <a:pt x="623" y="20"/>
                    <a:pt x="429" y="74"/>
                  </a:cubicBezTo>
                  <a:cubicBezTo>
                    <a:pt x="358" y="277"/>
                    <a:pt x="72" y="193"/>
                    <a:pt x="0" y="384"/>
                  </a:cubicBezTo>
                  <a:cubicBezTo>
                    <a:pt x="370" y="384"/>
                    <a:pt x="739" y="372"/>
                    <a:pt x="1120" y="372"/>
                  </a:cubicBezTo>
                  <a:cubicBezTo>
                    <a:pt x="1163" y="334"/>
                    <a:pt x="1212" y="318"/>
                    <a:pt x="1264" y="318"/>
                  </a:cubicBezTo>
                  <a:cubicBezTo>
                    <a:pt x="1324" y="318"/>
                    <a:pt x="1389" y="340"/>
                    <a:pt x="1453" y="372"/>
                  </a:cubicBezTo>
                  <a:cubicBezTo>
                    <a:pt x="1632" y="384"/>
                    <a:pt x="1798" y="384"/>
                    <a:pt x="1977" y="384"/>
                  </a:cubicBezTo>
                  <a:cubicBezTo>
                    <a:pt x="2036" y="348"/>
                    <a:pt x="2072" y="288"/>
                    <a:pt x="2144" y="277"/>
                  </a:cubicBezTo>
                  <a:lnTo>
                    <a:pt x="2132" y="229"/>
                  </a:lnTo>
                  <a:cubicBezTo>
                    <a:pt x="2084" y="193"/>
                    <a:pt x="2024" y="146"/>
                    <a:pt x="1977" y="98"/>
                  </a:cubicBezTo>
                  <a:cubicBezTo>
                    <a:pt x="1652" y="54"/>
                    <a:pt x="1331"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5"/>
            <p:cNvSpPr/>
            <p:nvPr/>
          </p:nvSpPr>
          <p:spPr>
            <a:xfrm>
              <a:off x="5253025" y="2491200"/>
              <a:ext cx="8050" cy="3125"/>
            </a:xfrm>
            <a:custGeom>
              <a:avLst/>
              <a:gdLst/>
              <a:ahLst/>
              <a:cxnLst/>
              <a:rect l="l" t="t" r="r" b="b"/>
              <a:pathLst>
                <a:path w="322" h="125" extrusionOk="0">
                  <a:moveTo>
                    <a:pt x="1" y="1"/>
                  </a:moveTo>
                  <a:cubicBezTo>
                    <a:pt x="55" y="102"/>
                    <a:pt x="138" y="125"/>
                    <a:pt x="233" y="125"/>
                  </a:cubicBezTo>
                  <a:cubicBezTo>
                    <a:pt x="262" y="125"/>
                    <a:pt x="292" y="123"/>
                    <a:pt x="322" y="120"/>
                  </a:cubicBezTo>
                  <a:cubicBezTo>
                    <a:pt x="239" y="13"/>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5"/>
            <p:cNvSpPr/>
            <p:nvPr/>
          </p:nvSpPr>
          <p:spPr>
            <a:xfrm>
              <a:off x="5713800" y="2342175"/>
              <a:ext cx="50325" cy="19525"/>
            </a:xfrm>
            <a:custGeom>
              <a:avLst/>
              <a:gdLst/>
              <a:ahLst/>
              <a:cxnLst/>
              <a:rect l="l" t="t" r="r" b="b"/>
              <a:pathLst>
                <a:path w="2013" h="781" extrusionOk="0">
                  <a:moveTo>
                    <a:pt x="782" y="1"/>
                  </a:moveTo>
                  <a:cubicBezTo>
                    <a:pt x="563" y="1"/>
                    <a:pt x="342" y="15"/>
                    <a:pt x="119" y="21"/>
                  </a:cubicBezTo>
                  <a:cubicBezTo>
                    <a:pt x="24" y="116"/>
                    <a:pt x="0" y="223"/>
                    <a:pt x="96" y="342"/>
                  </a:cubicBezTo>
                  <a:cubicBezTo>
                    <a:pt x="242" y="447"/>
                    <a:pt x="408" y="487"/>
                    <a:pt x="583" y="487"/>
                  </a:cubicBezTo>
                  <a:cubicBezTo>
                    <a:pt x="607" y="487"/>
                    <a:pt x="631" y="486"/>
                    <a:pt x="655" y="485"/>
                  </a:cubicBezTo>
                  <a:cubicBezTo>
                    <a:pt x="665" y="484"/>
                    <a:pt x="674" y="484"/>
                    <a:pt x="682" y="484"/>
                  </a:cubicBezTo>
                  <a:cubicBezTo>
                    <a:pt x="860" y="484"/>
                    <a:pt x="880" y="599"/>
                    <a:pt x="858" y="735"/>
                  </a:cubicBezTo>
                  <a:cubicBezTo>
                    <a:pt x="929" y="749"/>
                    <a:pt x="1013" y="780"/>
                    <a:pt x="1091" y="780"/>
                  </a:cubicBezTo>
                  <a:cubicBezTo>
                    <a:pt x="1145" y="780"/>
                    <a:pt x="1195" y="766"/>
                    <a:pt x="1239" y="723"/>
                  </a:cubicBezTo>
                  <a:cubicBezTo>
                    <a:pt x="1376" y="586"/>
                    <a:pt x="1438" y="524"/>
                    <a:pt x="1516" y="524"/>
                  </a:cubicBezTo>
                  <a:cubicBezTo>
                    <a:pt x="1579" y="524"/>
                    <a:pt x="1653" y="565"/>
                    <a:pt x="1786" y="640"/>
                  </a:cubicBezTo>
                  <a:cubicBezTo>
                    <a:pt x="1822" y="670"/>
                    <a:pt x="1853" y="686"/>
                    <a:pt x="1883" y="686"/>
                  </a:cubicBezTo>
                  <a:cubicBezTo>
                    <a:pt x="1923" y="686"/>
                    <a:pt x="1960" y="659"/>
                    <a:pt x="2001" y="604"/>
                  </a:cubicBezTo>
                  <a:cubicBezTo>
                    <a:pt x="2013" y="318"/>
                    <a:pt x="1870" y="199"/>
                    <a:pt x="1596" y="116"/>
                  </a:cubicBezTo>
                  <a:cubicBezTo>
                    <a:pt x="1325" y="23"/>
                    <a:pt x="1054" y="1"/>
                    <a:pt x="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5"/>
            <p:cNvSpPr/>
            <p:nvPr/>
          </p:nvSpPr>
          <p:spPr>
            <a:xfrm>
              <a:off x="5701600" y="2339700"/>
              <a:ext cx="80675" cy="19900"/>
            </a:xfrm>
            <a:custGeom>
              <a:avLst/>
              <a:gdLst/>
              <a:ahLst/>
              <a:cxnLst/>
              <a:rect l="l" t="t" r="r" b="b"/>
              <a:pathLst>
                <a:path w="3227" h="796" extrusionOk="0">
                  <a:moveTo>
                    <a:pt x="904" y="5"/>
                  </a:moveTo>
                  <a:cubicBezTo>
                    <a:pt x="758" y="5"/>
                    <a:pt x="611" y="11"/>
                    <a:pt x="465" y="24"/>
                  </a:cubicBezTo>
                  <a:cubicBezTo>
                    <a:pt x="298" y="48"/>
                    <a:pt x="119" y="1"/>
                    <a:pt x="0" y="167"/>
                  </a:cubicBezTo>
                  <a:cubicBezTo>
                    <a:pt x="81" y="257"/>
                    <a:pt x="176" y="300"/>
                    <a:pt x="279" y="300"/>
                  </a:cubicBezTo>
                  <a:cubicBezTo>
                    <a:pt x="312" y="300"/>
                    <a:pt x="346" y="295"/>
                    <a:pt x="381" y="286"/>
                  </a:cubicBezTo>
                  <a:cubicBezTo>
                    <a:pt x="453" y="263"/>
                    <a:pt x="500" y="227"/>
                    <a:pt x="560" y="179"/>
                  </a:cubicBezTo>
                  <a:cubicBezTo>
                    <a:pt x="758" y="179"/>
                    <a:pt x="967" y="169"/>
                    <a:pt x="1176" y="169"/>
                  </a:cubicBezTo>
                  <a:cubicBezTo>
                    <a:pt x="1281" y="169"/>
                    <a:pt x="1385" y="171"/>
                    <a:pt x="1489" y="179"/>
                  </a:cubicBezTo>
                  <a:cubicBezTo>
                    <a:pt x="1858" y="203"/>
                    <a:pt x="2251" y="286"/>
                    <a:pt x="2417" y="703"/>
                  </a:cubicBezTo>
                  <a:cubicBezTo>
                    <a:pt x="2431" y="766"/>
                    <a:pt x="2457" y="796"/>
                    <a:pt x="2493" y="796"/>
                  </a:cubicBezTo>
                  <a:cubicBezTo>
                    <a:pt x="2519" y="796"/>
                    <a:pt x="2549" y="780"/>
                    <a:pt x="2584" y="751"/>
                  </a:cubicBezTo>
                  <a:cubicBezTo>
                    <a:pt x="2632" y="727"/>
                    <a:pt x="2691" y="727"/>
                    <a:pt x="2739" y="727"/>
                  </a:cubicBezTo>
                  <a:lnTo>
                    <a:pt x="2870" y="596"/>
                  </a:lnTo>
                  <a:cubicBezTo>
                    <a:pt x="2977" y="453"/>
                    <a:pt x="3227" y="417"/>
                    <a:pt x="3167" y="167"/>
                  </a:cubicBezTo>
                  <a:cubicBezTo>
                    <a:pt x="2409" y="157"/>
                    <a:pt x="1659" y="5"/>
                    <a:pt x="904" y="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5"/>
            <p:cNvSpPr/>
            <p:nvPr/>
          </p:nvSpPr>
          <p:spPr>
            <a:xfrm>
              <a:off x="5679575" y="2340525"/>
              <a:ext cx="19950" cy="8425"/>
            </a:xfrm>
            <a:custGeom>
              <a:avLst/>
              <a:gdLst/>
              <a:ahLst/>
              <a:cxnLst/>
              <a:rect l="l" t="t" r="r" b="b"/>
              <a:pathLst>
                <a:path w="798" h="337" extrusionOk="0">
                  <a:moveTo>
                    <a:pt x="296" y="0"/>
                  </a:moveTo>
                  <a:cubicBezTo>
                    <a:pt x="190" y="0"/>
                    <a:pt x="88" y="27"/>
                    <a:pt x="0" y="134"/>
                  </a:cubicBezTo>
                  <a:cubicBezTo>
                    <a:pt x="84" y="230"/>
                    <a:pt x="214" y="194"/>
                    <a:pt x="298" y="289"/>
                  </a:cubicBezTo>
                  <a:cubicBezTo>
                    <a:pt x="381" y="337"/>
                    <a:pt x="476" y="337"/>
                    <a:pt x="572" y="337"/>
                  </a:cubicBezTo>
                  <a:cubicBezTo>
                    <a:pt x="631" y="337"/>
                    <a:pt x="691" y="325"/>
                    <a:pt x="738" y="289"/>
                  </a:cubicBezTo>
                  <a:cubicBezTo>
                    <a:pt x="798" y="241"/>
                    <a:pt x="798" y="182"/>
                    <a:pt x="738" y="134"/>
                  </a:cubicBezTo>
                  <a:cubicBezTo>
                    <a:pt x="691" y="111"/>
                    <a:pt x="631" y="63"/>
                    <a:pt x="584" y="27"/>
                  </a:cubicBezTo>
                  <a:cubicBezTo>
                    <a:pt x="488" y="22"/>
                    <a:pt x="390"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5"/>
            <p:cNvSpPr/>
            <p:nvPr/>
          </p:nvSpPr>
          <p:spPr>
            <a:xfrm>
              <a:off x="5657850" y="2339500"/>
              <a:ext cx="15300" cy="7675"/>
            </a:xfrm>
            <a:custGeom>
              <a:avLst/>
              <a:gdLst/>
              <a:ahLst/>
              <a:cxnLst/>
              <a:rect l="l" t="t" r="r" b="b"/>
              <a:pathLst>
                <a:path w="612" h="307" extrusionOk="0">
                  <a:moveTo>
                    <a:pt x="511" y="1"/>
                  </a:moveTo>
                  <a:cubicBezTo>
                    <a:pt x="463" y="1"/>
                    <a:pt x="403" y="21"/>
                    <a:pt x="357" y="21"/>
                  </a:cubicBezTo>
                  <a:cubicBezTo>
                    <a:pt x="339" y="21"/>
                    <a:pt x="322" y="18"/>
                    <a:pt x="310" y="9"/>
                  </a:cubicBezTo>
                  <a:cubicBezTo>
                    <a:pt x="179" y="32"/>
                    <a:pt x="60" y="56"/>
                    <a:pt x="0" y="187"/>
                  </a:cubicBezTo>
                  <a:cubicBezTo>
                    <a:pt x="0" y="235"/>
                    <a:pt x="12" y="271"/>
                    <a:pt x="12" y="306"/>
                  </a:cubicBezTo>
                  <a:cubicBezTo>
                    <a:pt x="143" y="247"/>
                    <a:pt x="274" y="175"/>
                    <a:pt x="429" y="163"/>
                  </a:cubicBezTo>
                  <a:cubicBezTo>
                    <a:pt x="458" y="199"/>
                    <a:pt x="485" y="217"/>
                    <a:pt x="512" y="217"/>
                  </a:cubicBezTo>
                  <a:cubicBezTo>
                    <a:pt x="539" y="217"/>
                    <a:pt x="566" y="199"/>
                    <a:pt x="595" y="163"/>
                  </a:cubicBezTo>
                  <a:cubicBezTo>
                    <a:pt x="612" y="31"/>
                    <a:pt x="569" y="1"/>
                    <a:pt x="5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5"/>
            <p:cNvSpPr/>
            <p:nvPr/>
          </p:nvSpPr>
          <p:spPr>
            <a:xfrm>
              <a:off x="5701300" y="2343875"/>
              <a:ext cx="14600" cy="6950"/>
            </a:xfrm>
            <a:custGeom>
              <a:avLst/>
              <a:gdLst/>
              <a:ahLst/>
              <a:cxnLst/>
              <a:rect l="l" t="t" r="r" b="b"/>
              <a:pathLst>
                <a:path w="584" h="278" extrusionOk="0">
                  <a:moveTo>
                    <a:pt x="429" y="0"/>
                  </a:moveTo>
                  <a:cubicBezTo>
                    <a:pt x="310" y="131"/>
                    <a:pt x="107" y="0"/>
                    <a:pt x="0" y="155"/>
                  </a:cubicBezTo>
                  <a:cubicBezTo>
                    <a:pt x="90" y="258"/>
                    <a:pt x="194" y="277"/>
                    <a:pt x="302" y="277"/>
                  </a:cubicBezTo>
                  <a:cubicBezTo>
                    <a:pt x="369" y="277"/>
                    <a:pt x="438" y="270"/>
                    <a:pt x="506" y="270"/>
                  </a:cubicBezTo>
                  <a:cubicBezTo>
                    <a:pt x="532" y="270"/>
                    <a:pt x="558" y="271"/>
                    <a:pt x="584" y="274"/>
                  </a:cubicBez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5"/>
            <p:cNvSpPr/>
            <p:nvPr/>
          </p:nvSpPr>
          <p:spPr>
            <a:xfrm>
              <a:off x="5698025" y="2343575"/>
              <a:ext cx="14000" cy="3675"/>
            </a:xfrm>
            <a:custGeom>
              <a:avLst/>
              <a:gdLst/>
              <a:ahLst/>
              <a:cxnLst/>
              <a:rect l="l" t="t" r="r" b="b"/>
              <a:pathLst>
                <a:path w="560" h="147" extrusionOk="0">
                  <a:moveTo>
                    <a:pt x="0" y="0"/>
                  </a:moveTo>
                  <a:lnTo>
                    <a:pt x="0" y="143"/>
                  </a:lnTo>
                  <a:lnTo>
                    <a:pt x="131" y="143"/>
                  </a:lnTo>
                  <a:cubicBezTo>
                    <a:pt x="174" y="143"/>
                    <a:pt x="220" y="146"/>
                    <a:pt x="267" y="146"/>
                  </a:cubicBezTo>
                  <a:cubicBezTo>
                    <a:pt x="375" y="146"/>
                    <a:pt x="485" y="129"/>
                    <a:pt x="560" y="12"/>
                  </a:cubicBezTo>
                  <a:cubicBezTo>
                    <a:pt x="417" y="12"/>
                    <a:pt x="262"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5"/>
            <p:cNvSpPr/>
            <p:nvPr/>
          </p:nvSpPr>
          <p:spPr>
            <a:xfrm>
              <a:off x="5668850" y="2343875"/>
              <a:ext cx="4200" cy="4475"/>
            </a:xfrm>
            <a:custGeom>
              <a:avLst/>
              <a:gdLst/>
              <a:ahLst/>
              <a:cxnLst/>
              <a:rect l="l" t="t" r="r" b="b"/>
              <a:pathLst>
                <a:path w="168" h="179" extrusionOk="0">
                  <a:moveTo>
                    <a:pt x="1" y="0"/>
                  </a:moveTo>
                  <a:cubicBezTo>
                    <a:pt x="12" y="72"/>
                    <a:pt x="48" y="131"/>
                    <a:pt x="84" y="179"/>
                  </a:cubicBezTo>
                  <a:cubicBezTo>
                    <a:pt x="108" y="119"/>
                    <a:pt x="132" y="6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5"/>
            <p:cNvSpPr/>
            <p:nvPr/>
          </p:nvSpPr>
          <p:spPr>
            <a:xfrm>
              <a:off x="5679575" y="2343875"/>
              <a:ext cx="7150" cy="3900"/>
            </a:xfrm>
            <a:custGeom>
              <a:avLst/>
              <a:gdLst/>
              <a:ahLst/>
              <a:cxnLst/>
              <a:rect l="l" t="t" r="r" b="b"/>
              <a:pathLst>
                <a:path w="286" h="156" extrusionOk="0">
                  <a:moveTo>
                    <a:pt x="0" y="0"/>
                  </a:moveTo>
                  <a:cubicBezTo>
                    <a:pt x="60" y="119"/>
                    <a:pt x="167" y="155"/>
                    <a:pt x="286" y="155"/>
                  </a:cubicBezTo>
                  <a:cubicBezTo>
                    <a:pt x="226" y="36"/>
                    <a:pt x="11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35"/>
            <p:cNvSpPr/>
            <p:nvPr/>
          </p:nvSpPr>
          <p:spPr>
            <a:xfrm>
              <a:off x="5686700" y="2347750"/>
              <a:ext cx="8375" cy="3300"/>
            </a:xfrm>
            <a:custGeom>
              <a:avLst/>
              <a:gdLst/>
              <a:ahLst/>
              <a:cxnLst/>
              <a:rect l="l" t="t" r="r" b="b"/>
              <a:pathLst>
                <a:path w="335" h="132" extrusionOk="0">
                  <a:moveTo>
                    <a:pt x="1" y="0"/>
                  </a:moveTo>
                  <a:cubicBezTo>
                    <a:pt x="60" y="119"/>
                    <a:pt x="180" y="131"/>
                    <a:pt x="287" y="131"/>
                  </a:cubicBezTo>
                  <a:cubicBezTo>
                    <a:pt x="334" y="83"/>
                    <a:pt x="334" y="36"/>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5"/>
            <p:cNvSpPr/>
            <p:nvPr/>
          </p:nvSpPr>
          <p:spPr>
            <a:xfrm>
              <a:off x="5693850" y="2341200"/>
              <a:ext cx="3600" cy="2700"/>
            </a:xfrm>
            <a:custGeom>
              <a:avLst/>
              <a:gdLst/>
              <a:ahLst/>
              <a:cxnLst/>
              <a:rect l="l" t="t" r="r" b="b"/>
              <a:pathLst>
                <a:path w="144" h="108" extrusionOk="0">
                  <a:moveTo>
                    <a:pt x="1" y="0"/>
                  </a:moveTo>
                  <a:cubicBezTo>
                    <a:pt x="60" y="36"/>
                    <a:pt x="108" y="84"/>
                    <a:pt x="144" y="107"/>
                  </a:cubicBezTo>
                  <a:cubicBezTo>
                    <a:pt x="108" y="60"/>
                    <a:pt x="60"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5"/>
            <p:cNvSpPr/>
            <p:nvPr/>
          </p:nvSpPr>
          <p:spPr>
            <a:xfrm>
              <a:off x="5694150" y="2347750"/>
              <a:ext cx="3900" cy="3300"/>
            </a:xfrm>
            <a:custGeom>
              <a:avLst/>
              <a:gdLst/>
              <a:ahLst/>
              <a:cxnLst/>
              <a:rect l="l" t="t" r="r" b="b"/>
              <a:pathLst>
                <a:path w="156" h="132" extrusionOk="0">
                  <a:moveTo>
                    <a:pt x="1" y="0"/>
                  </a:moveTo>
                  <a:lnTo>
                    <a:pt x="1" y="131"/>
                  </a:lnTo>
                  <a:cubicBezTo>
                    <a:pt x="48" y="83"/>
                    <a:pt x="96"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5"/>
            <p:cNvSpPr/>
            <p:nvPr/>
          </p:nvSpPr>
          <p:spPr>
            <a:xfrm>
              <a:off x="5221175" y="2455200"/>
              <a:ext cx="8350" cy="21150"/>
            </a:xfrm>
            <a:custGeom>
              <a:avLst/>
              <a:gdLst/>
              <a:ahLst/>
              <a:cxnLst/>
              <a:rect l="l" t="t" r="r" b="b"/>
              <a:pathLst>
                <a:path w="334" h="846" extrusionOk="0">
                  <a:moveTo>
                    <a:pt x="120" y="0"/>
                  </a:moveTo>
                  <a:cubicBezTo>
                    <a:pt x="108" y="84"/>
                    <a:pt x="108" y="179"/>
                    <a:pt x="84" y="262"/>
                  </a:cubicBezTo>
                  <a:cubicBezTo>
                    <a:pt x="36" y="417"/>
                    <a:pt x="1" y="560"/>
                    <a:pt x="108" y="715"/>
                  </a:cubicBezTo>
                  <a:cubicBezTo>
                    <a:pt x="108" y="762"/>
                    <a:pt x="120" y="798"/>
                    <a:pt x="120" y="846"/>
                  </a:cubicBezTo>
                  <a:cubicBezTo>
                    <a:pt x="334" y="596"/>
                    <a:pt x="239" y="286"/>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5"/>
            <p:cNvSpPr/>
            <p:nvPr/>
          </p:nvSpPr>
          <p:spPr>
            <a:xfrm>
              <a:off x="5220875" y="2487050"/>
              <a:ext cx="3300" cy="11625"/>
            </a:xfrm>
            <a:custGeom>
              <a:avLst/>
              <a:gdLst/>
              <a:ahLst/>
              <a:cxnLst/>
              <a:rect l="l" t="t" r="r" b="b"/>
              <a:pathLst>
                <a:path w="132" h="465" extrusionOk="0">
                  <a:moveTo>
                    <a:pt x="1" y="0"/>
                  </a:moveTo>
                  <a:cubicBezTo>
                    <a:pt x="1" y="155"/>
                    <a:pt x="13" y="322"/>
                    <a:pt x="13" y="465"/>
                  </a:cubicBezTo>
                  <a:cubicBezTo>
                    <a:pt x="60" y="453"/>
                    <a:pt x="96" y="453"/>
                    <a:pt x="132" y="429"/>
                  </a:cubicBezTo>
                  <a:cubicBezTo>
                    <a:pt x="120" y="286"/>
                    <a:pt x="132" y="11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5"/>
            <p:cNvSpPr/>
            <p:nvPr/>
          </p:nvSpPr>
          <p:spPr>
            <a:xfrm>
              <a:off x="5246775" y="2548050"/>
              <a:ext cx="13725" cy="17475"/>
            </a:xfrm>
            <a:custGeom>
              <a:avLst/>
              <a:gdLst/>
              <a:ahLst/>
              <a:cxnLst/>
              <a:rect l="l" t="t" r="r" b="b"/>
              <a:pathLst>
                <a:path w="549" h="699" extrusionOk="0">
                  <a:moveTo>
                    <a:pt x="251" y="1"/>
                  </a:moveTo>
                  <a:cubicBezTo>
                    <a:pt x="203" y="61"/>
                    <a:pt x="143" y="108"/>
                    <a:pt x="84" y="144"/>
                  </a:cubicBezTo>
                  <a:cubicBezTo>
                    <a:pt x="0" y="239"/>
                    <a:pt x="24" y="334"/>
                    <a:pt x="84" y="442"/>
                  </a:cubicBezTo>
                  <a:cubicBezTo>
                    <a:pt x="96" y="501"/>
                    <a:pt x="131" y="537"/>
                    <a:pt x="143" y="584"/>
                  </a:cubicBezTo>
                  <a:cubicBezTo>
                    <a:pt x="191" y="620"/>
                    <a:pt x="215" y="656"/>
                    <a:pt x="262" y="692"/>
                  </a:cubicBezTo>
                  <a:cubicBezTo>
                    <a:pt x="285" y="696"/>
                    <a:pt x="308" y="699"/>
                    <a:pt x="330" y="699"/>
                  </a:cubicBezTo>
                  <a:cubicBezTo>
                    <a:pt x="421" y="699"/>
                    <a:pt x="500" y="657"/>
                    <a:pt x="548" y="561"/>
                  </a:cubicBezTo>
                  <a:cubicBezTo>
                    <a:pt x="453" y="382"/>
                    <a:pt x="346" y="180"/>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5"/>
            <p:cNvSpPr/>
            <p:nvPr/>
          </p:nvSpPr>
          <p:spPr>
            <a:xfrm>
              <a:off x="5245875" y="2551625"/>
              <a:ext cx="3300" cy="7775"/>
            </a:xfrm>
            <a:custGeom>
              <a:avLst/>
              <a:gdLst/>
              <a:ahLst/>
              <a:cxnLst/>
              <a:rect l="l" t="t" r="r" b="b"/>
              <a:pathLst>
                <a:path w="132" h="311" extrusionOk="0">
                  <a:moveTo>
                    <a:pt x="13" y="1"/>
                  </a:moveTo>
                  <a:cubicBezTo>
                    <a:pt x="1" y="132"/>
                    <a:pt x="25" y="239"/>
                    <a:pt x="132" y="310"/>
                  </a:cubicBezTo>
                  <a:lnTo>
                    <a:pt x="132" y="13"/>
                  </a:lnTo>
                  <a:cubicBezTo>
                    <a:pt x="84" y="13"/>
                    <a:pt x="48" y="13"/>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5"/>
            <p:cNvSpPr/>
            <p:nvPr/>
          </p:nvSpPr>
          <p:spPr>
            <a:xfrm>
              <a:off x="5314050" y="2540625"/>
              <a:ext cx="46150" cy="8675"/>
            </a:xfrm>
            <a:custGeom>
              <a:avLst/>
              <a:gdLst/>
              <a:ahLst/>
              <a:cxnLst/>
              <a:rect l="l" t="t" r="r" b="b"/>
              <a:pathLst>
                <a:path w="1846" h="347" extrusionOk="0">
                  <a:moveTo>
                    <a:pt x="846" y="0"/>
                  </a:moveTo>
                  <a:cubicBezTo>
                    <a:pt x="560" y="24"/>
                    <a:pt x="274" y="24"/>
                    <a:pt x="0" y="36"/>
                  </a:cubicBezTo>
                  <a:cubicBezTo>
                    <a:pt x="131" y="262"/>
                    <a:pt x="441" y="84"/>
                    <a:pt x="560" y="298"/>
                  </a:cubicBezTo>
                  <a:cubicBezTo>
                    <a:pt x="750" y="335"/>
                    <a:pt x="942" y="346"/>
                    <a:pt x="1134" y="346"/>
                  </a:cubicBezTo>
                  <a:cubicBezTo>
                    <a:pt x="1374" y="346"/>
                    <a:pt x="1614" y="328"/>
                    <a:pt x="1846" y="322"/>
                  </a:cubicBezTo>
                  <a:cubicBezTo>
                    <a:pt x="1771" y="145"/>
                    <a:pt x="1653" y="33"/>
                    <a:pt x="1502" y="33"/>
                  </a:cubicBezTo>
                  <a:cubicBezTo>
                    <a:pt x="1460" y="33"/>
                    <a:pt x="1416" y="42"/>
                    <a:pt x="1370" y="60"/>
                  </a:cubicBezTo>
                  <a:cubicBezTo>
                    <a:pt x="1318" y="81"/>
                    <a:pt x="1271" y="89"/>
                    <a:pt x="1226" y="89"/>
                  </a:cubicBezTo>
                  <a:cubicBezTo>
                    <a:pt x="1093" y="89"/>
                    <a:pt x="979" y="18"/>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5"/>
            <p:cNvSpPr/>
            <p:nvPr/>
          </p:nvSpPr>
          <p:spPr>
            <a:xfrm>
              <a:off x="5660225" y="2376325"/>
              <a:ext cx="5975" cy="3575"/>
            </a:xfrm>
            <a:custGeom>
              <a:avLst/>
              <a:gdLst/>
              <a:ahLst/>
              <a:cxnLst/>
              <a:rect l="l" t="t" r="r" b="b"/>
              <a:pathLst>
                <a:path w="239" h="143" extrusionOk="0">
                  <a:moveTo>
                    <a:pt x="60" y="0"/>
                  </a:moveTo>
                  <a:cubicBezTo>
                    <a:pt x="0" y="48"/>
                    <a:pt x="0" y="83"/>
                    <a:pt x="60" y="143"/>
                  </a:cubicBezTo>
                  <a:cubicBezTo>
                    <a:pt x="119" y="119"/>
                    <a:pt x="179" y="107"/>
                    <a:pt x="238" y="72"/>
                  </a:cubicBezTo>
                  <a:cubicBezTo>
                    <a:pt x="179" y="48"/>
                    <a:pt x="119"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5"/>
            <p:cNvSpPr/>
            <p:nvPr/>
          </p:nvSpPr>
          <p:spPr>
            <a:xfrm>
              <a:off x="5658125" y="2376325"/>
              <a:ext cx="3600" cy="3575"/>
            </a:xfrm>
            <a:custGeom>
              <a:avLst/>
              <a:gdLst/>
              <a:ahLst/>
              <a:cxnLst/>
              <a:rect l="l" t="t" r="r" b="b"/>
              <a:pathLst>
                <a:path w="144" h="143" extrusionOk="0">
                  <a:moveTo>
                    <a:pt x="1" y="0"/>
                  </a:moveTo>
                  <a:lnTo>
                    <a:pt x="1" y="143"/>
                  </a:lnTo>
                  <a:lnTo>
                    <a:pt x="144" y="143"/>
                  </a:lnTo>
                  <a:lnTo>
                    <a:pt x="144" y="72"/>
                  </a:ln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5"/>
            <p:cNvSpPr/>
            <p:nvPr/>
          </p:nvSpPr>
          <p:spPr>
            <a:xfrm>
              <a:off x="5814100" y="2476625"/>
              <a:ext cx="1825" cy="1525"/>
            </a:xfrm>
            <a:custGeom>
              <a:avLst/>
              <a:gdLst/>
              <a:ahLst/>
              <a:cxnLst/>
              <a:rect l="l" t="t" r="r" b="b"/>
              <a:pathLst>
                <a:path w="73" h="61" extrusionOk="0">
                  <a:moveTo>
                    <a:pt x="72" y="0"/>
                  </a:moveTo>
                  <a:cubicBezTo>
                    <a:pt x="13" y="36"/>
                    <a:pt x="1" y="48"/>
                    <a:pt x="37" y="60"/>
                  </a:cubicBezTo>
                  <a:cubicBezTo>
                    <a:pt x="37" y="60"/>
                    <a:pt x="60" y="24"/>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5"/>
            <p:cNvSpPr/>
            <p:nvPr/>
          </p:nvSpPr>
          <p:spPr>
            <a:xfrm>
              <a:off x="5635525" y="2337100"/>
              <a:ext cx="11925" cy="6800"/>
            </a:xfrm>
            <a:custGeom>
              <a:avLst/>
              <a:gdLst/>
              <a:ahLst/>
              <a:cxnLst/>
              <a:rect l="l" t="t" r="r" b="b"/>
              <a:pathLst>
                <a:path w="477" h="272" extrusionOk="0">
                  <a:moveTo>
                    <a:pt x="115" y="1"/>
                  </a:moveTo>
                  <a:cubicBezTo>
                    <a:pt x="62" y="1"/>
                    <a:pt x="19" y="17"/>
                    <a:pt x="12" y="93"/>
                  </a:cubicBezTo>
                  <a:cubicBezTo>
                    <a:pt x="0" y="176"/>
                    <a:pt x="83" y="224"/>
                    <a:pt x="179" y="271"/>
                  </a:cubicBezTo>
                  <a:lnTo>
                    <a:pt x="476" y="271"/>
                  </a:lnTo>
                  <a:cubicBezTo>
                    <a:pt x="452" y="105"/>
                    <a:pt x="393" y="9"/>
                    <a:pt x="238" y="9"/>
                  </a:cubicBezTo>
                  <a:cubicBezTo>
                    <a:pt x="198" y="9"/>
                    <a:pt x="154" y="1"/>
                    <a:pt x="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5"/>
            <p:cNvSpPr/>
            <p:nvPr/>
          </p:nvSpPr>
          <p:spPr>
            <a:xfrm>
              <a:off x="5607825" y="2340300"/>
              <a:ext cx="3900" cy="3600"/>
            </a:xfrm>
            <a:custGeom>
              <a:avLst/>
              <a:gdLst/>
              <a:ahLst/>
              <a:cxnLst/>
              <a:rect l="l" t="t" r="r" b="b"/>
              <a:pathLst>
                <a:path w="156" h="144" extrusionOk="0">
                  <a:moveTo>
                    <a:pt x="1" y="0"/>
                  </a:moveTo>
                  <a:cubicBezTo>
                    <a:pt x="39" y="49"/>
                    <a:pt x="86" y="81"/>
                    <a:pt x="127" y="117"/>
                  </a:cubicBezTo>
                  <a:lnTo>
                    <a:pt x="127" y="117"/>
                  </a:lnTo>
                  <a:lnTo>
                    <a:pt x="1" y="0"/>
                  </a:lnTo>
                  <a:close/>
                  <a:moveTo>
                    <a:pt x="127" y="117"/>
                  </a:moveTo>
                  <a:lnTo>
                    <a:pt x="156" y="143"/>
                  </a:lnTo>
                  <a:cubicBezTo>
                    <a:pt x="146" y="134"/>
                    <a:pt x="137" y="126"/>
                    <a:pt x="127"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5"/>
            <p:cNvSpPr/>
            <p:nvPr/>
          </p:nvSpPr>
          <p:spPr>
            <a:xfrm>
              <a:off x="5651000" y="2342025"/>
              <a:ext cx="3300" cy="1875"/>
            </a:xfrm>
            <a:custGeom>
              <a:avLst/>
              <a:gdLst/>
              <a:ahLst/>
              <a:cxnLst/>
              <a:rect l="l" t="t" r="r" b="b"/>
              <a:pathLst>
                <a:path w="132" h="75" extrusionOk="0">
                  <a:moveTo>
                    <a:pt x="72" y="0"/>
                  </a:moveTo>
                  <a:cubicBezTo>
                    <a:pt x="45" y="0"/>
                    <a:pt x="26" y="28"/>
                    <a:pt x="0" y="62"/>
                  </a:cubicBezTo>
                  <a:cubicBezTo>
                    <a:pt x="48" y="74"/>
                    <a:pt x="95" y="74"/>
                    <a:pt x="131" y="74"/>
                  </a:cubicBezTo>
                  <a:cubicBezTo>
                    <a:pt x="131" y="62"/>
                    <a:pt x="119" y="27"/>
                    <a:pt x="107" y="15"/>
                  </a:cubicBezTo>
                  <a:cubicBezTo>
                    <a:pt x="94" y="5"/>
                    <a:pt x="82"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5"/>
            <p:cNvSpPr/>
            <p:nvPr/>
          </p:nvSpPr>
          <p:spPr>
            <a:xfrm>
              <a:off x="6002225" y="2601650"/>
              <a:ext cx="4800" cy="3575"/>
            </a:xfrm>
            <a:custGeom>
              <a:avLst/>
              <a:gdLst/>
              <a:ahLst/>
              <a:cxnLst/>
              <a:rect l="l" t="t" r="r" b="b"/>
              <a:pathLst>
                <a:path w="192" h="143" extrusionOk="0">
                  <a:moveTo>
                    <a:pt x="1" y="0"/>
                  </a:moveTo>
                  <a:lnTo>
                    <a:pt x="1" y="0"/>
                  </a:lnTo>
                  <a:cubicBezTo>
                    <a:pt x="36" y="83"/>
                    <a:pt x="60" y="143"/>
                    <a:pt x="132" y="143"/>
                  </a:cubicBezTo>
                  <a:cubicBezTo>
                    <a:pt x="167" y="143"/>
                    <a:pt x="179" y="95"/>
                    <a:pt x="191" y="60"/>
                  </a:cubicBezTo>
                  <a:cubicBezTo>
                    <a:pt x="120" y="36"/>
                    <a:pt x="60"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5"/>
            <p:cNvSpPr/>
            <p:nvPr/>
          </p:nvSpPr>
          <p:spPr>
            <a:xfrm>
              <a:off x="6033475" y="2604250"/>
              <a:ext cx="1525" cy="1575"/>
            </a:xfrm>
            <a:custGeom>
              <a:avLst/>
              <a:gdLst/>
              <a:ahLst/>
              <a:cxnLst/>
              <a:rect l="l" t="t" r="r" b="b"/>
              <a:pathLst>
                <a:path w="61" h="63" extrusionOk="0">
                  <a:moveTo>
                    <a:pt x="17" y="1"/>
                  </a:moveTo>
                  <a:cubicBezTo>
                    <a:pt x="7" y="1"/>
                    <a:pt x="1" y="13"/>
                    <a:pt x="1" y="39"/>
                  </a:cubicBezTo>
                  <a:cubicBezTo>
                    <a:pt x="1" y="39"/>
                    <a:pt x="48" y="51"/>
                    <a:pt x="60" y="63"/>
                  </a:cubicBezTo>
                  <a:cubicBezTo>
                    <a:pt x="47" y="22"/>
                    <a:pt x="29"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5"/>
            <p:cNvSpPr/>
            <p:nvPr/>
          </p:nvSpPr>
          <p:spPr>
            <a:xfrm>
              <a:off x="5267025" y="2508800"/>
              <a:ext cx="26200" cy="4175"/>
            </a:xfrm>
            <a:custGeom>
              <a:avLst/>
              <a:gdLst/>
              <a:ahLst/>
              <a:cxnLst/>
              <a:rect l="l" t="t" r="r" b="b"/>
              <a:pathLst>
                <a:path w="1048" h="167" extrusionOk="0">
                  <a:moveTo>
                    <a:pt x="451" y="0"/>
                  </a:moveTo>
                  <a:cubicBezTo>
                    <a:pt x="295" y="0"/>
                    <a:pt x="143" y="27"/>
                    <a:pt x="0" y="142"/>
                  </a:cubicBezTo>
                  <a:cubicBezTo>
                    <a:pt x="95" y="142"/>
                    <a:pt x="191" y="166"/>
                    <a:pt x="286" y="166"/>
                  </a:cubicBezTo>
                  <a:cubicBezTo>
                    <a:pt x="536" y="142"/>
                    <a:pt x="774" y="130"/>
                    <a:pt x="1000" y="130"/>
                  </a:cubicBezTo>
                  <a:lnTo>
                    <a:pt x="1048" y="71"/>
                  </a:lnTo>
                  <a:lnTo>
                    <a:pt x="1000" y="11"/>
                  </a:lnTo>
                  <a:cubicBezTo>
                    <a:pt x="954" y="18"/>
                    <a:pt x="906" y="20"/>
                    <a:pt x="859" y="20"/>
                  </a:cubicBezTo>
                  <a:cubicBezTo>
                    <a:pt x="724" y="20"/>
                    <a:pt x="586" y="0"/>
                    <a:pt x="4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5"/>
            <p:cNvSpPr/>
            <p:nvPr/>
          </p:nvSpPr>
          <p:spPr>
            <a:xfrm>
              <a:off x="5306000" y="2516125"/>
              <a:ext cx="8375" cy="3675"/>
            </a:xfrm>
            <a:custGeom>
              <a:avLst/>
              <a:gdLst/>
              <a:ahLst/>
              <a:cxnLst/>
              <a:rect l="l" t="t" r="r" b="b"/>
              <a:pathLst>
                <a:path w="335" h="147" extrusionOk="0">
                  <a:moveTo>
                    <a:pt x="229" y="1"/>
                  </a:moveTo>
                  <a:cubicBezTo>
                    <a:pt x="183" y="1"/>
                    <a:pt x="134" y="26"/>
                    <a:pt x="96" y="52"/>
                  </a:cubicBezTo>
                  <a:cubicBezTo>
                    <a:pt x="60" y="75"/>
                    <a:pt x="37" y="123"/>
                    <a:pt x="1" y="147"/>
                  </a:cubicBezTo>
                  <a:cubicBezTo>
                    <a:pt x="60" y="147"/>
                    <a:pt x="108" y="147"/>
                    <a:pt x="132" y="135"/>
                  </a:cubicBezTo>
                  <a:cubicBezTo>
                    <a:pt x="215" y="123"/>
                    <a:pt x="275" y="87"/>
                    <a:pt x="334" y="75"/>
                  </a:cubicBezTo>
                  <a:cubicBezTo>
                    <a:pt x="306" y="20"/>
                    <a:pt x="268" y="1"/>
                    <a:pt x="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5"/>
            <p:cNvSpPr/>
            <p:nvPr/>
          </p:nvSpPr>
          <p:spPr>
            <a:xfrm>
              <a:off x="5303025" y="2510850"/>
              <a:ext cx="3900" cy="1450"/>
            </a:xfrm>
            <a:custGeom>
              <a:avLst/>
              <a:gdLst/>
              <a:ahLst/>
              <a:cxnLst/>
              <a:rect l="l" t="t" r="r" b="b"/>
              <a:pathLst>
                <a:path w="156" h="58" extrusionOk="0">
                  <a:moveTo>
                    <a:pt x="108" y="1"/>
                  </a:moveTo>
                  <a:cubicBezTo>
                    <a:pt x="60" y="25"/>
                    <a:pt x="36" y="36"/>
                    <a:pt x="1" y="48"/>
                  </a:cubicBezTo>
                  <a:cubicBezTo>
                    <a:pt x="25" y="54"/>
                    <a:pt x="48" y="57"/>
                    <a:pt x="74" y="57"/>
                  </a:cubicBezTo>
                  <a:cubicBezTo>
                    <a:pt x="99" y="57"/>
                    <a:pt x="126" y="54"/>
                    <a:pt x="156" y="48"/>
                  </a:cubicBezTo>
                  <a:cubicBezTo>
                    <a:pt x="144" y="36"/>
                    <a:pt x="12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5"/>
            <p:cNvSpPr/>
            <p:nvPr/>
          </p:nvSpPr>
          <p:spPr>
            <a:xfrm>
              <a:off x="5292325" y="2509075"/>
              <a:ext cx="3875" cy="3300"/>
            </a:xfrm>
            <a:custGeom>
              <a:avLst/>
              <a:gdLst/>
              <a:ahLst/>
              <a:cxnLst/>
              <a:rect l="l" t="t" r="r" b="b"/>
              <a:pathLst>
                <a:path w="155" h="132" extrusionOk="0">
                  <a:moveTo>
                    <a:pt x="0" y="0"/>
                  </a:moveTo>
                  <a:lnTo>
                    <a:pt x="0" y="107"/>
                  </a:lnTo>
                  <a:cubicBezTo>
                    <a:pt x="48" y="107"/>
                    <a:pt x="95" y="119"/>
                    <a:pt x="155" y="131"/>
                  </a:cubicBezTo>
                  <a:cubicBezTo>
                    <a:pt x="95" y="96"/>
                    <a:pt x="48"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5"/>
            <p:cNvSpPr/>
            <p:nvPr/>
          </p:nvSpPr>
          <p:spPr>
            <a:xfrm>
              <a:off x="5471200" y="2548650"/>
              <a:ext cx="7475" cy="6100"/>
            </a:xfrm>
            <a:custGeom>
              <a:avLst/>
              <a:gdLst/>
              <a:ahLst/>
              <a:cxnLst/>
              <a:rect l="l" t="t" r="r" b="b"/>
              <a:pathLst>
                <a:path w="299" h="244" extrusionOk="0">
                  <a:moveTo>
                    <a:pt x="156" y="1"/>
                  </a:moveTo>
                  <a:cubicBezTo>
                    <a:pt x="48" y="60"/>
                    <a:pt x="1" y="120"/>
                    <a:pt x="96" y="215"/>
                  </a:cubicBezTo>
                  <a:cubicBezTo>
                    <a:pt x="96" y="233"/>
                    <a:pt x="122" y="244"/>
                    <a:pt x="140" y="244"/>
                  </a:cubicBezTo>
                  <a:cubicBezTo>
                    <a:pt x="147" y="244"/>
                    <a:pt x="152" y="242"/>
                    <a:pt x="156" y="239"/>
                  </a:cubicBezTo>
                  <a:cubicBezTo>
                    <a:pt x="298" y="156"/>
                    <a:pt x="156" y="72"/>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5"/>
            <p:cNvSpPr/>
            <p:nvPr/>
          </p:nvSpPr>
          <p:spPr>
            <a:xfrm>
              <a:off x="6085275" y="2501475"/>
              <a:ext cx="13725" cy="4350"/>
            </a:xfrm>
            <a:custGeom>
              <a:avLst/>
              <a:gdLst/>
              <a:ahLst/>
              <a:cxnLst/>
              <a:rect l="l" t="t" r="r" b="b"/>
              <a:pathLst>
                <a:path w="549" h="174" extrusionOk="0">
                  <a:moveTo>
                    <a:pt x="271" y="0"/>
                  </a:moveTo>
                  <a:cubicBezTo>
                    <a:pt x="170" y="0"/>
                    <a:pt x="76" y="31"/>
                    <a:pt x="0" y="138"/>
                  </a:cubicBezTo>
                  <a:cubicBezTo>
                    <a:pt x="107" y="158"/>
                    <a:pt x="210" y="174"/>
                    <a:pt x="311" y="174"/>
                  </a:cubicBezTo>
                  <a:cubicBezTo>
                    <a:pt x="391" y="174"/>
                    <a:pt x="469" y="164"/>
                    <a:pt x="548" y="138"/>
                  </a:cubicBezTo>
                  <a:lnTo>
                    <a:pt x="548" y="42"/>
                  </a:lnTo>
                  <a:cubicBezTo>
                    <a:pt x="458" y="25"/>
                    <a:pt x="362"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5"/>
            <p:cNvSpPr/>
            <p:nvPr/>
          </p:nvSpPr>
          <p:spPr>
            <a:xfrm>
              <a:off x="5371200" y="2304575"/>
              <a:ext cx="22650" cy="10750"/>
            </a:xfrm>
            <a:custGeom>
              <a:avLst/>
              <a:gdLst/>
              <a:ahLst/>
              <a:cxnLst/>
              <a:rect l="l" t="t" r="r" b="b"/>
              <a:pathLst>
                <a:path w="906" h="430" extrusionOk="0">
                  <a:moveTo>
                    <a:pt x="0" y="1"/>
                  </a:moveTo>
                  <a:cubicBezTo>
                    <a:pt x="48" y="132"/>
                    <a:pt x="96" y="275"/>
                    <a:pt x="131" y="429"/>
                  </a:cubicBezTo>
                  <a:cubicBezTo>
                    <a:pt x="344" y="291"/>
                    <a:pt x="538" y="124"/>
                    <a:pt x="797" y="124"/>
                  </a:cubicBezTo>
                  <a:cubicBezTo>
                    <a:pt x="828" y="124"/>
                    <a:pt x="860" y="127"/>
                    <a:pt x="893" y="132"/>
                  </a:cubicBezTo>
                  <a:cubicBezTo>
                    <a:pt x="905" y="72"/>
                    <a:pt x="881" y="36"/>
                    <a:pt x="822" y="25"/>
                  </a:cubicBezTo>
                  <a:cubicBezTo>
                    <a:pt x="750" y="13"/>
                    <a:pt x="655" y="13"/>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35"/>
            <p:cNvSpPr/>
            <p:nvPr/>
          </p:nvSpPr>
          <p:spPr>
            <a:xfrm>
              <a:off x="5391725" y="2304425"/>
              <a:ext cx="19375" cy="3750"/>
            </a:xfrm>
            <a:custGeom>
              <a:avLst/>
              <a:gdLst/>
              <a:ahLst/>
              <a:cxnLst/>
              <a:rect l="l" t="t" r="r" b="b"/>
              <a:pathLst>
                <a:path w="775" h="150" extrusionOk="0">
                  <a:moveTo>
                    <a:pt x="397" y="1"/>
                  </a:moveTo>
                  <a:cubicBezTo>
                    <a:pt x="266" y="1"/>
                    <a:pt x="132" y="31"/>
                    <a:pt x="1" y="31"/>
                  </a:cubicBezTo>
                  <a:cubicBezTo>
                    <a:pt x="13" y="66"/>
                    <a:pt x="48" y="102"/>
                    <a:pt x="72" y="138"/>
                  </a:cubicBezTo>
                  <a:cubicBezTo>
                    <a:pt x="298" y="138"/>
                    <a:pt x="537" y="138"/>
                    <a:pt x="775" y="150"/>
                  </a:cubicBezTo>
                  <a:cubicBezTo>
                    <a:pt x="656" y="31"/>
                    <a:pt x="528" y="1"/>
                    <a:pt x="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35"/>
            <p:cNvSpPr/>
            <p:nvPr/>
          </p:nvSpPr>
          <p:spPr>
            <a:xfrm>
              <a:off x="5267025" y="2351300"/>
              <a:ext cx="6275" cy="4200"/>
            </a:xfrm>
            <a:custGeom>
              <a:avLst/>
              <a:gdLst/>
              <a:ahLst/>
              <a:cxnLst/>
              <a:rect l="l" t="t" r="r" b="b"/>
              <a:pathLst>
                <a:path w="251" h="168" extrusionOk="0">
                  <a:moveTo>
                    <a:pt x="12" y="1"/>
                  </a:moveTo>
                  <a:lnTo>
                    <a:pt x="12" y="1"/>
                  </a:lnTo>
                  <a:cubicBezTo>
                    <a:pt x="0" y="96"/>
                    <a:pt x="48" y="132"/>
                    <a:pt x="119" y="168"/>
                  </a:cubicBezTo>
                  <a:cubicBezTo>
                    <a:pt x="167" y="132"/>
                    <a:pt x="250" y="108"/>
                    <a:pt x="179" y="49"/>
                  </a:cubicBezTo>
                  <a:cubicBezTo>
                    <a:pt x="155" y="1"/>
                    <a:pt x="72" y="13"/>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5"/>
            <p:cNvSpPr/>
            <p:nvPr/>
          </p:nvSpPr>
          <p:spPr>
            <a:xfrm>
              <a:off x="5280700" y="2499200"/>
              <a:ext cx="8675" cy="2150"/>
            </a:xfrm>
            <a:custGeom>
              <a:avLst/>
              <a:gdLst/>
              <a:ahLst/>
              <a:cxnLst/>
              <a:rect l="l" t="t" r="r" b="b"/>
              <a:pathLst>
                <a:path w="347" h="86" extrusionOk="0">
                  <a:moveTo>
                    <a:pt x="178" y="1"/>
                  </a:moveTo>
                  <a:cubicBezTo>
                    <a:pt x="120" y="1"/>
                    <a:pt x="62" y="31"/>
                    <a:pt x="1" y="86"/>
                  </a:cubicBezTo>
                  <a:lnTo>
                    <a:pt x="346" y="86"/>
                  </a:lnTo>
                  <a:cubicBezTo>
                    <a:pt x="288" y="28"/>
                    <a:pt x="233" y="1"/>
                    <a:pt x="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5"/>
            <p:cNvSpPr/>
            <p:nvPr/>
          </p:nvSpPr>
          <p:spPr>
            <a:xfrm>
              <a:off x="5255400" y="2509375"/>
              <a:ext cx="4500" cy="4200"/>
            </a:xfrm>
            <a:custGeom>
              <a:avLst/>
              <a:gdLst/>
              <a:ahLst/>
              <a:cxnLst/>
              <a:rect l="l" t="t" r="r" b="b"/>
              <a:pathLst>
                <a:path w="180" h="168" extrusionOk="0">
                  <a:moveTo>
                    <a:pt x="1" y="0"/>
                  </a:moveTo>
                  <a:cubicBezTo>
                    <a:pt x="37" y="36"/>
                    <a:pt x="18" y="168"/>
                    <a:pt x="84" y="168"/>
                  </a:cubicBezTo>
                  <a:cubicBezTo>
                    <a:pt x="106" y="168"/>
                    <a:pt x="136" y="154"/>
                    <a:pt x="179" y="119"/>
                  </a:cubicBezTo>
                  <a:cubicBezTo>
                    <a:pt x="156" y="48"/>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5"/>
            <p:cNvSpPr/>
            <p:nvPr/>
          </p:nvSpPr>
          <p:spPr>
            <a:xfrm>
              <a:off x="5302425" y="2498950"/>
              <a:ext cx="3900" cy="2700"/>
            </a:xfrm>
            <a:custGeom>
              <a:avLst/>
              <a:gdLst/>
              <a:ahLst/>
              <a:cxnLst/>
              <a:rect l="l" t="t" r="r" b="b"/>
              <a:pathLst>
                <a:path w="156" h="108" extrusionOk="0">
                  <a:moveTo>
                    <a:pt x="156" y="1"/>
                  </a:moveTo>
                  <a:lnTo>
                    <a:pt x="156" y="1"/>
                  </a:lnTo>
                  <a:cubicBezTo>
                    <a:pt x="120" y="36"/>
                    <a:pt x="60" y="60"/>
                    <a:pt x="1" y="108"/>
                  </a:cubicBezTo>
                  <a:cubicBezTo>
                    <a:pt x="60" y="84"/>
                    <a:pt x="120" y="36"/>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5"/>
            <p:cNvSpPr/>
            <p:nvPr/>
          </p:nvSpPr>
          <p:spPr>
            <a:xfrm>
              <a:off x="5725100" y="2445300"/>
              <a:ext cx="3300" cy="2300"/>
            </a:xfrm>
            <a:custGeom>
              <a:avLst/>
              <a:gdLst/>
              <a:ahLst/>
              <a:cxnLst/>
              <a:rect l="l" t="t" r="r" b="b"/>
              <a:pathLst>
                <a:path w="132" h="92" extrusionOk="0">
                  <a:moveTo>
                    <a:pt x="54" y="1"/>
                  </a:moveTo>
                  <a:cubicBezTo>
                    <a:pt x="39" y="1"/>
                    <a:pt x="11" y="27"/>
                    <a:pt x="1" y="27"/>
                  </a:cubicBezTo>
                  <a:cubicBezTo>
                    <a:pt x="1" y="39"/>
                    <a:pt x="1" y="51"/>
                    <a:pt x="13" y="63"/>
                  </a:cubicBezTo>
                  <a:cubicBezTo>
                    <a:pt x="21" y="80"/>
                    <a:pt x="43" y="91"/>
                    <a:pt x="58" y="91"/>
                  </a:cubicBezTo>
                  <a:cubicBezTo>
                    <a:pt x="64" y="91"/>
                    <a:pt x="69" y="90"/>
                    <a:pt x="72" y="87"/>
                  </a:cubicBezTo>
                  <a:cubicBezTo>
                    <a:pt x="132" y="51"/>
                    <a:pt x="120" y="27"/>
                    <a:pt x="60" y="3"/>
                  </a:cubicBezTo>
                  <a:cubicBezTo>
                    <a:pt x="59" y="2"/>
                    <a:pt x="56" y="1"/>
                    <a:pt x="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5"/>
            <p:cNvSpPr/>
            <p:nvPr/>
          </p:nvSpPr>
          <p:spPr>
            <a:xfrm>
              <a:off x="5973650" y="2433750"/>
              <a:ext cx="11050" cy="5175"/>
            </a:xfrm>
            <a:custGeom>
              <a:avLst/>
              <a:gdLst/>
              <a:ahLst/>
              <a:cxnLst/>
              <a:rect l="l" t="t" r="r" b="b"/>
              <a:pathLst>
                <a:path w="442" h="207" extrusionOk="0">
                  <a:moveTo>
                    <a:pt x="221" y="1"/>
                  </a:moveTo>
                  <a:cubicBezTo>
                    <a:pt x="146" y="1"/>
                    <a:pt x="72" y="49"/>
                    <a:pt x="1" y="144"/>
                  </a:cubicBezTo>
                  <a:cubicBezTo>
                    <a:pt x="72" y="186"/>
                    <a:pt x="146" y="206"/>
                    <a:pt x="221" y="206"/>
                  </a:cubicBezTo>
                  <a:cubicBezTo>
                    <a:pt x="295" y="206"/>
                    <a:pt x="370" y="186"/>
                    <a:pt x="441" y="144"/>
                  </a:cubicBezTo>
                  <a:cubicBezTo>
                    <a:pt x="370" y="49"/>
                    <a:pt x="29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5"/>
            <p:cNvSpPr/>
            <p:nvPr/>
          </p:nvSpPr>
          <p:spPr>
            <a:xfrm>
              <a:off x="5219700" y="2461750"/>
              <a:ext cx="5375" cy="11325"/>
            </a:xfrm>
            <a:custGeom>
              <a:avLst/>
              <a:gdLst/>
              <a:ahLst/>
              <a:cxnLst/>
              <a:rect l="l" t="t" r="r" b="b"/>
              <a:pathLst>
                <a:path w="215" h="453" extrusionOk="0">
                  <a:moveTo>
                    <a:pt x="155" y="0"/>
                  </a:moveTo>
                  <a:lnTo>
                    <a:pt x="155" y="0"/>
                  </a:lnTo>
                  <a:cubicBezTo>
                    <a:pt x="36" y="167"/>
                    <a:pt x="0" y="322"/>
                    <a:pt x="179" y="453"/>
                  </a:cubicBezTo>
                  <a:cubicBezTo>
                    <a:pt x="214" y="298"/>
                    <a:pt x="202" y="15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5"/>
            <p:cNvSpPr/>
            <p:nvPr/>
          </p:nvSpPr>
          <p:spPr>
            <a:xfrm>
              <a:off x="5768575" y="2343875"/>
              <a:ext cx="118950" cy="25100"/>
            </a:xfrm>
            <a:custGeom>
              <a:avLst/>
              <a:gdLst/>
              <a:ahLst/>
              <a:cxnLst/>
              <a:rect l="l" t="t" r="r" b="b"/>
              <a:pathLst>
                <a:path w="4758" h="1004" extrusionOk="0">
                  <a:moveTo>
                    <a:pt x="464" y="0"/>
                  </a:moveTo>
                  <a:cubicBezTo>
                    <a:pt x="357" y="191"/>
                    <a:pt x="0" y="119"/>
                    <a:pt x="36" y="429"/>
                  </a:cubicBezTo>
                  <a:cubicBezTo>
                    <a:pt x="95" y="488"/>
                    <a:pt x="165" y="500"/>
                    <a:pt x="239" y="500"/>
                  </a:cubicBezTo>
                  <a:cubicBezTo>
                    <a:pt x="293" y="500"/>
                    <a:pt x="349" y="493"/>
                    <a:pt x="403" y="493"/>
                  </a:cubicBezTo>
                  <a:cubicBezTo>
                    <a:pt x="468" y="493"/>
                    <a:pt x="531" y="503"/>
                    <a:pt x="584" y="548"/>
                  </a:cubicBezTo>
                  <a:cubicBezTo>
                    <a:pt x="705" y="625"/>
                    <a:pt x="877" y="753"/>
                    <a:pt x="930" y="753"/>
                  </a:cubicBezTo>
                  <a:cubicBezTo>
                    <a:pt x="934" y="753"/>
                    <a:pt x="938" y="752"/>
                    <a:pt x="941" y="750"/>
                  </a:cubicBezTo>
                  <a:cubicBezTo>
                    <a:pt x="1044" y="653"/>
                    <a:pt x="1116" y="615"/>
                    <a:pt x="1169" y="615"/>
                  </a:cubicBezTo>
                  <a:cubicBezTo>
                    <a:pt x="1327" y="615"/>
                    <a:pt x="1307" y="956"/>
                    <a:pt x="1441" y="1000"/>
                  </a:cubicBezTo>
                  <a:cubicBezTo>
                    <a:pt x="1482" y="1000"/>
                    <a:pt x="1524" y="1003"/>
                    <a:pt x="1561" y="1003"/>
                  </a:cubicBezTo>
                  <a:cubicBezTo>
                    <a:pt x="1599" y="1003"/>
                    <a:pt x="1631" y="1000"/>
                    <a:pt x="1655" y="989"/>
                  </a:cubicBezTo>
                  <a:cubicBezTo>
                    <a:pt x="1963" y="740"/>
                    <a:pt x="2014" y="699"/>
                    <a:pt x="2229" y="699"/>
                  </a:cubicBezTo>
                  <a:cubicBezTo>
                    <a:pt x="2272" y="699"/>
                    <a:pt x="2322" y="701"/>
                    <a:pt x="2381" y="703"/>
                  </a:cubicBezTo>
                  <a:cubicBezTo>
                    <a:pt x="2560" y="715"/>
                    <a:pt x="2727" y="715"/>
                    <a:pt x="2893" y="715"/>
                  </a:cubicBezTo>
                  <a:cubicBezTo>
                    <a:pt x="3024" y="834"/>
                    <a:pt x="3191" y="786"/>
                    <a:pt x="3334" y="834"/>
                  </a:cubicBezTo>
                  <a:cubicBezTo>
                    <a:pt x="3382" y="834"/>
                    <a:pt x="3405" y="846"/>
                    <a:pt x="3453" y="846"/>
                  </a:cubicBezTo>
                  <a:lnTo>
                    <a:pt x="3512" y="846"/>
                  </a:lnTo>
                  <a:lnTo>
                    <a:pt x="3524" y="786"/>
                  </a:lnTo>
                  <a:lnTo>
                    <a:pt x="3560" y="846"/>
                  </a:lnTo>
                  <a:lnTo>
                    <a:pt x="3620" y="869"/>
                  </a:lnTo>
                  <a:cubicBezTo>
                    <a:pt x="3784" y="756"/>
                    <a:pt x="3916" y="699"/>
                    <a:pt x="4044" y="699"/>
                  </a:cubicBezTo>
                  <a:cubicBezTo>
                    <a:pt x="4211" y="699"/>
                    <a:pt x="4373" y="798"/>
                    <a:pt x="4596" y="1000"/>
                  </a:cubicBezTo>
                  <a:cubicBezTo>
                    <a:pt x="4655" y="965"/>
                    <a:pt x="4679" y="929"/>
                    <a:pt x="4632" y="881"/>
                  </a:cubicBezTo>
                  <a:cubicBezTo>
                    <a:pt x="4643" y="672"/>
                    <a:pt x="4757" y="429"/>
                    <a:pt x="4374" y="429"/>
                  </a:cubicBezTo>
                  <a:cubicBezTo>
                    <a:pt x="4365" y="429"/>
                    <a:pt x="4356" y="429"/>
                    <a:pt x="4346" y="429"/>
                  </a:cubicBezTo>
                  <a:cubicBezTo>
                    <a:pt x="4237" y="440"/>
                    <a:pt x="4119" y="465"/>
                    <a:pt x="4004" y="465"/>
                  </a:cubicBezTo>
                  <a:cubicBezTo>
                    <a:pt x="3867" y="465"/>
                    <a:pt x="3735" y="429"/>
                    <a:pt x="3632" y="286"/>
                  </a:cubicBezTo>
                  <a:cubicBezTo>
                    <a:pt x="3620" y="250"/>
                    <a:pt x="3620" y="215"/>
                    <a:pt x="3608" y="179"/>
                  </a:cubicBezTo>
                  <a:lnTo>
                    <a:pt x="3620" y="179"/>
                  </a:lnTo>
                  <a:cubicBezTo>
                    <a:pt x="3540" y="175"/>
                    <a:pt x="3461" y="174"/>
                    <a:pt x="3381" y="174"/>
                  </a:cubicBezTo>
                  <a:cubicBezTo>
                    <a:pt x="3288" y="174"/>
                    <a:pt x="3195" y="175"/>
                    <a:pt x="3102" y="175"/>
                  </a:cubicBezTo>
                  <a:cubicBezTo>
                    <a:pt x="2785" y="175"/>
                    <a:pt x="2472" y="159"/>
                    <a:pt x="2179" y="12"/>
                  </a:cubicBezTo>
                  <a:cubicBezTo>
                    <a:pt x="1607" y="0"/>
                    <a:pt x="1024"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5"/>
            <p:cNvSpPr/>
            <p:nvPr/>
          </p:nvSpPr>
          <p:spPr>
            <a:xfrm>
              <a:off x="5769150" y="2354575"/>
              <a:ext cx="14325" cy="3900"/>
            </a:xfrm>
            <a:custGeom>
              <a:avLst/>
              <a:gdLst/>
              <a:ahLst/>
              <a:cxnLst/>
              <a:rect l="l" t="t" r="r" b="b"/>
              <a:pathLst>
                <a:path w="573" h="156" extrusionOk="0">
                  <a:moveTo>
                    <a:pt x="13" y="1"/>
                  </a:moveTo>
                  <a:lnTo>
                    <a:pt x="1" y="144"/>
                  </a:lnTo>
                  <a:cubicBezTo>
                    <a:pt x="156" y="144"/>
                    <a:pt x="287" y="156"/>
                    <a:pt x="441" y="156"/>
                  </a:cubicBezTo>
                  <a:cubicBezTo>
                    <a:pt x="489" y="144"/>
                    <a:pt x="525" y="144"/>
                    <a:pt x="572" y="144"/>
                  </a:cubicBezTo>
                  <a:cubicBezTo>
                    <a:pt x="485" y="20"/>
                    <a:pt x="367" y="3"/>
                    <a:pt x="245" y="3"/>
                  </a:cubicBezTo>
                  <a:cubicBezTo>
                    <a:pt x="198" y="3"/>
                    <a:pt x="150" y="6"/>
                    <a:pt x="104" y="6"/>
                  </a:cubicBezTo>
                  <a:cubicBezTo>
                    <a:pt x="73" y="6"/>
                    <a:pt x="42" y="5"/>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5"/>
            <p:cNvSpPr/>
            <p:nvPr/>
          </p:nvSpPr>
          <p:spPr>
            <a:xfrm>
              <a:off x="6077400" y="2389700"/>
              <a:ext cx="8500" cy="4675"/>
            </a:xfrm>
            <a:custGeom>
              <a:avLst/>
              <a:gdLst/>
              <a:ahLst/>
              <a:cxnLst/>
              <a:rect l="l" t="t" r="r" b="b"/>
              <a:pathLst>
                <a:path w="340" h="187" extrusionOk="0">
                  <a:moveTo>
                    <a:pt x="42" y="1"/>
                  </a:moveTo>
                  <a:lnTo>
                    <a:pt x="42" y="1"/>
                  </a:lnTo>
                  <a:cubicBezTo>
                    <a:pt x="0" y="151"/>
                    <a:pt x="28" y="186"/>
                    <a:pt x="78" y="186"/>
                  </a:cubicBezTo>
                  <a:cubicBezTo>
                    <a:pt x="123" y="186"/>
                    <a:pt x="186" y="157"/>
                    <a:pt x="232" y="157"/>
                  </a:cubicBezTo>
                  <a:cubicBezTo>
                    <a:pt x="252" y="157"/>
                    <a:pt x="269" y="163"/>
                    <a:pt x="280" y="179"/>
                  </a:cubicBezTo>
                  <a:cubicBezTo>
                    <a:pt x="339" y="132"/>
                    <a:pt x="339" y="72"/>
                    <a:pt x="303" y="25"/>
                  </a:cubicBezTo>
                  <a:cubicBezTo>
                    <a:pt x="220" y="13"/>
                    <a:pt x="137" y="13"/>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5"/>
            <p:cNvSpPr/>
            <p:nvPr/>
          </p:nvSpPr>
          <p:spPr>
            <a:xfrm>
              <a:off x="6095700" y="2390150"/>
              <a:ext cx="7150" cy="4050"/>
            </a:xfrm>
            <a:custGeom>
              <a:avLst/>
              <a:gdLst/>
              <a:ahLst/>
              <a:cxnLst/>
              <a:rect l="l" t="t" r="r" b="b"/>
              <a:pathLst>
                <a:path w="286" h="162" extrusionOk="0">
                  <a:moveTo>
                    <a:pt x="139" y="1"/>
                  </a:moveTo>
                  <a:cubicBezTo>
                    <a:pt x="89" y="1"/>
                    <a:pt x="42" y="13"/>
                    <a:pt x="0" y="30"/>
                  </a:cubicBezTo>
                  <a:cubicBezTo>
                    <a:pt x="0" y="66"/>
                    <a:pt x="0" y="114"/>
                    <a:pt x="12" y="161"/>
                  </a:cubicBezTo>
                  <a:cubicBezTo>
                    <a:pt x="119" y="161"/>
                    <a:pt x="226" y="150"/>
                    <a:pt x="286" y="42"/>
                  </a:cubicBezTo>
                  <a:cubicBezTo>
                    <a:pt x="238" y="13"/>
                    <a:pt x="18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5"/>
            <p:cNvSpPr/>
            <p:nvPr/>
          </p:nvSpPr>
          <p:spPr>
            <a:xfrm>
              <a:off x="6084975" y="2389900"/>
              <a:ext cx="3600" cy="4000"/>
            </a:xfrm>
            <a:custGeom>
              <a:avLst/>
              <a:gdLst/>
              <a:ahLst/>
              <a:cxnLst/>
              <a:rect l="l" t="t" r="r" b="b"/>
              <a:pathLst>
                <a:path w="144" h="160" extrusionOk="0">
                  <a:moveTo>
                    <a:pt x="46" y="0"/>
                  </a:moveTo>
                  <a:cubicBezTo>
                    <a:pt x="35" y="0"/>
                    <a:pt x="24" y="2"/>
                    <a:pt x="12" y="5"/>
                  </a:cubicBezTo>
                  <a:cubicBezTo>
                    <a:pt x="12" y="64"/>
                    <a:pt x="0" y="112"/>
                    <a:pt x="0" y="160"/>
                  </a:cubicBezTo>
                  <a:cubicBezTo>
                    <a:pt x="36" y="124"/>
                    <a:pt x="84" y="76"/>
                    <a:pt x="143" y="40"/>
                  </a:cubicBezTo>
                  <a:cubicBezTo>
                    <a:pt x="108" y="14"/>
                    <a:pt x="79"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5"/>
            <p:cNvSpPr/>
            <p:nvPr/>
          </p:nvSpPr>
          <p:spPr>
            <a:xfrm>
              <a:off x="5826900" y="2506850"/>
              <a:ext cx="7175" cy="5525"/>
            </a:xfrm>
            <a:custGeom>
              <a:avLst/>
              <a:gdLst/>
              <a:ahLst/>
              <a:cxnLst/>
              <a:rect l="l" t="t" r="r" b="b"/>
              <a:pathLst>
                <a:path w="287" h="221" extrusionOk="0">
                  <a:moveTo>
                    <a:pt x="153" y="1"/>
                  </a:moveTo>
                  <a:cubicBezTo>
                    <a:pt x="140" y="1"/>
                    <a:pt x="125" y="2"/>
                    <a:pt x="108" y="6"/>
                  </a:cubicBezTo>
                  <a:cubicBezTo>
                    <a:pt x="13" y="18"/>
                    <a:pt x="1" y="137"/>
                    <a:pt x="1" y="220"/>
                  </a:cubicBezTo>
                  <a:lnTo>
                    <a:pt x="287" y="220"/>
                  </a:lnTo>
                  <a:cubicBezTo>
                    <a:pt x="276" y="135"/>
                    <a:pt x="275"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5"/>
            <p:cNvSpPr/>
            <p:nvPr/>
          </p:nvSpPr>
          <p:spPr>
            <a:xfrm>
              <a:off x="5758150" y="2357275"/>
              <a:ext cx="7475" cy="3875"/>
            </a:xfrm>
            <a:custGeom>
              <a:avLst/>
              <a:gdLst/>
              <a:ahLst/>
              <a:cxnLst/>
              <a:rect l="l" t="t" r="r" b="b"/>
              <a:pathLst>
                <a:path w="299" h="155" extrusionOk="0">
                  <a:moveTo>
                    <a:pt x="155" y="0"/>
                  </a:moveTo>
                  <a:cubicBezTo>
                    <a:pt x="108" y="12"/>
                    <a:pt x="60" y="36"/>
                    <a:pt x="0" y="48"/>
                  </a:cubicBezTo>
                  <a:cubicBezTo>
                    <a:pt x="54" y="119"/>
                    <a:pt x="102" y="155"/>
                    <a:pt x="149" y="155"/>
                  </a:cubicBezTo>
                  <a:cubicBezTo>
                    <a:pt x="197" y="155"/>
                    <a:pt x="244" y="119"/>
                    <a:pt x="298" y="48"/>
                  </a:cubicBezTo>
                  <a:cubicBezTo>
                    <a:pt x="250" y="36"/>
                    <a:pt x="191" y="1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5"/>
            <p:cNvSpPr/>
            <p:nvPr/>
          </p:nvSpPr>
          <p:spPr>
            <a:xfrm>
              <a:off x="5981400" y="2602000"/>
              <a:ext cx="8950" cy="7000"/>
            </a:xfrm>
            <a:custGeom>
              <a:avLst/>
              <a:gdLst/>
              <a:ahLst/>
              <a:cxnLst/>
              <a:rect l="l" t="t" r="r" b="b"/>
              <a:pathLst>
                <a:path w="358" h="280" extrusionOk="0">
                  <a:moveTo>
                    <a:pt x="190" y="1"/>
                  </a:moveTo>
                  <a:cubicBezTo>
                    <a:pt x="122" y="1"/>
                    <a:pt x="45" y="51"/>
                    <a:pt x="12" y="141"/>
                  </a:cubicBezTo>
                  <a:cubicBezTo>
                    <a:pt x="0" y="189"/>
                    <a:pt x="0" y="224"/>
                    <a:pt x="0" y="272"/>
                  </a:cubicBezTo>
                  <a:cubicBezTo>
                    <a:pt x="15" y="277"/>
                    <a:pt x="30" y="280"/>
                    <a:pt x="45" y="280"/>
                  </a:cubicBezTo>
                  <a:cubicBezTo>
                    <a:pt x="67" y="280"/>
                    <a:pt x="91" y="274"/>
                    <a:pt x="119" y="260"/>
                  </a:cubicBezTo>
                  <a:cubicBezTo>
                    <a:pt x="155" y="165"/>
                    <a:pt x="357" y="141"/>
                    <a:pt x="274" y="34"/>
                  </a:cubicBezTo>
                  <a:cubicBezTo>
                    <a:pt x="251" y="11"/>
                    <a:pt x="222"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5"/>
            <p:cNvSpPr/>
            <p:nvPr/>
          </p:nvSpPr>
          <p:spPr>
            <a:xfrm>
              <a:off x="5208675" y="2379875"/>
              <a:ext cx="14025" cy="35750"/>
            </a:xfrm>
            <a:custGeom>
              <a:avLst/>
              <a:gdLst/>
              <a:ahLst/>
              <a:cxnLst/>
              <a:rect l="l" t="t" r="r" b="b"/>
              <a:pathLst>
                <a:path w="561" h="1430" extrusionOk="0">
                  <a:moveTo>
                    <a:pt x="477" y="1"/>
                  </a:moveTo>
                  <a:lnTo>
                    <a:pt x="477" y="1"/>
                  </a:lnTo>
                  <a:cubicBezTo>
                    <a:pt x="0" y="465"/>
                    <a:pt x="381" y="953"/>
                    <a:pt x="465" y="1430"/>
                  </a:cubicBezTo>
                  <a:cubicBezTo>
                    <a:pt x="477" y="953"/>
                    <a:pt x="560" y="477"/>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5"/>
            <p:cNvSpPr/>
            <p:nvPr/>
          </p:nvSpPr>
          <p:spPr>
            <a:xfrm>
              <a:off x="5317325" y="2498275"/>
              <a:ext cx="10725" cy="3675"/>
            </a:xfrm>
            <a:custGeom>
              <a:avLst/>
              <a:gdLst/>
              <a:ahLst/>
              <a:cxnLst/>
              <a:rect l="l" t="t" r="r" b="b"/>
              <a:pathLst>
                <a:path w="429" h="147" extrusionOk="0">
                  <a:moveTo>
                    <a:pt x="219" y="1"/>
                  </a:moveTo>
                  <a:cubicBezTo>
                    <a:pt x="146" y="1"/>
                    <a:pt x="72" y="39"/>
                    <a:pt x="0" y="111"/>
                  </a:cubicBezTo>
                  <a:cubicBezTo>
                    <a:pt x="48" y="123"/>
                    <a:pt x="107" y="135"/>
                    <a:pt x="143" y="147"/>
                  </a:cubicBezTo>
                  <a:lnTo>
                    <a:pt x="298" y="147"/>
                  </a:lnTo>
                  <a:cubicBezTo>
                    <a:pt x="346" y="147"/>
                    <a:pt x="381" y="135"/>
                    <a:pt x="429" y="123"/>
                  </a:cubicBezTo>
                  <a:cubicBezTo>
                    <a:pt x="363" y="39"/>
                    <a:pt x="292" y="1"/>
                    <a:pt x="2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5"/>
            <p:cNvSpPr/>
            <p:nvPr/>
          </p:nvSpPr>
          <p:spPr>
            <a:xfrm>
              <a:off x="5768275" y="3744450"/>
              <a:ext cx="250050" cy="33850"/>
            </a:xfrm>
            <a:custGeom>
              <a:avLst/>
              <a:gdLst/>
              <a:ahLst/>
              <a:cxnLst/>
              <a:rect l="l" t="t" r="r" b="b"/>
              <a:pathLst>
                <a:path w="10002" h="1354" extrusionOk="0">
                  <a:moveTo>
                    <a:pt x="364" y="0"/>
                  </a:moveTo>
                  <a:cubicBezTo>
                    <a:pt x="277" y="0"/>
                    <a:pt x="189" y="8"/>
                    <a:pt x="95" y="8"/>
                  </a:cubicBezTo>
                  <a:cubicBezTo>
                    <a:pt x="24" y="56"/>
                    <a:pt x="0" y="115"/>
                    <a:pt x="12" y="210"/>
                  </a:cubicBezTo>
                  <a:cubicBezTo>
                    <a:pt x="60" y="270"/>
                    <a:pt x="119" y="306"/>
                    <a:pt x="191" y="341"/>
                  </a:cubicBezTo>
                  <a:cubicBezTo>
                    <a:pt x="393" y="401"/>
                    <a:pt x="619" y="413"/>
                    <a:pt x="834" y="484"/>
                  </a:cubicBezTo>
                  <a:cubicBezTo>
                    <a:pt x="1048" y="532"/>
                    <a:pt x="1262" y="544"/>
                    <a:pt x="1489" y="544"/>
                  </a:cubicBezTo>
                  <a:cubicBezTo>
                    <a:pt x="1739" y="544"/>
                    <a:pt x="1989" y="544"/>
                    <a:pt x="2227" y="639"/>
                  </a:cubicBezTo>
                  <a:cubicBezTo>
                    <a:pt x="2405" y="687"/>
                    <a:pt x="2584" y="699"/>
                    <a:pt x="2774" y="699"/>
                  </a:cubicBezTo>
                  <a:cubicBezTo>
                    <a:pt x="2824" y="699"/>
                    <a:pt x="2874" y="698"/>
                    <a:pt x="2923" y="698"/>
                  </a:cubicBezTo>
                  <a:cubicBezTo>
                    <a:pt x="3171" y="698"/>
                    <a:pt x="3417" y="707"/>
                    <a:pt x="3655" y="806"/>
                  </a:cubicBezTo>
                  <a:cubicBezTo>
                    <a:pt x="3991" y="934"/>
                    <a:pt x="4327" y="973"/>
                    <a:pt x="4668" y="973"/>
                  </a:cubicBezTo>
                  <a:cubicBezTo>
                    <a:pt x="4895" y="973"/>
                    <a:pt x="5125" y="956"/>
                    <a:pt x="5358" y="937"/>
                  </a:cubicBezTo>
                  <a:cubicBezTo>
                    <a:pt x="5430" y="926"/>
                    <a:pt x="5501" y="921"/>
                    <a:pt x="5572" y="921"/>
                  </a:cubicBezTo>
                  <a:cubicBezTo>
                    <a:pt x="5807" y="921"/>
                    <a:pt x="6037" y="972"/>
                    <a:pt x="6275" y="1008"/>
                  </a:cubicBezTo>
                  <a:cubicBezTo>
                    <a:pt x="7370" y="1139"/>
                    <a:pt x="8442" y="1342"/>
                    <a:pt x="9525" y="1353"/>
                  </a:cubicBezTo>
                  <a:cubicBezTo>
                    <a:pt x="9525" y="1342"/>
                    <a:pt x="9537" y="1342"/>
                    <a:pt x="9573" y="1306"/>
                  </a:cubicBezTo>
                  <a:cubicBezTo>
                    <a:pt x="9578" y="1303"/>
                    <a:pt x="9584" y="1301"/>
                    <a:pt x="9590" y="1301"/>
                  </a:cubicBezTo>
                  <a:cubicBezTo>
                    <a:pt x="9609" y="1301"/>
                    <a:pt x="9629" y="1317"/>
                    <a:pt x="9656" y="1353"/>
                  </a:cubicBezTo>
                  <a:lnTo>
                    <a:pt x="9799" y="1353"/>
                  </a:lnTo>
                  <a:cubicBezTo>
                    <a:pt x="9859" y="1282"/>
                    <a:pt x="9966" y="1282"/>
                    <a:pt x="10001" y="1175"/>
                  </a:cubicBezTo>
                  <a:cubicBezTo>
                    <a:pt x="9871" y="1068"/>
                    <a:pt x="9704" y="1056"/>
                    <a:pt x="9537" y="1044"/>
                  </a:cubicBezTo>
                  <a:cubicBezTo>
                    <a:pt x="8525" y="901"/>
                    <a:pt x="7513" y="806"/>
                    <a:pt x="6501" y="663"/>
                  </a:cubicBezTo>
                  <a:cubicBezTo>
                    <a:pt x="5483" y="536"/>
                    <a:pt x="4487" y="341"/>
                    <a:pt x="3481" y="341"/>
                  </a:cubicBezTo>
                  <a:cubicBezTo>
                    <a:pt x="3452" y="341"/>
                    <a:pt x="3423" y="341"/>
                    <a:pt x="3394" y="341"/>
                  </a:cubicBezTo>
                  <a:cubicBezTo>
                    <a:pt x="3284" y="287"/>
                    <a:pt x="3171" y="273"/>
                    <a:pt x="3056" y="273"/>
                  </a:cubicBezTo>
                  <a:cubicBezTo>
                    <a:pt x="2942" y="273"/>
                    <a:pt x="2826" y="287"/>
                    <a:pt x="2711" y="287"/>
                  </a:cubicBezTo>
                  <a:cubicBezTo>
                    <a:pt x="2591" y="287"/>
                    <a:pt x="2472" y="272"/>
                    <a:pt x="2358" y="210"/>
                  </a:cubicBezTo>
                  <a:cubicBezTo>
                    <a:pt x="2288" y="183"/>
                    <a:pt x="2218" y="171"/>
                    <a:pt x="2148" y="171"/>
                  </a:cubicBezTo>
                  <a:cubicBezTo>
                    <a:pt x="2099" y="171"/>
                    <a:pt x="2050" y="177"/>
                    <a:pt x="2000" y="187"/>
                  </a:cubicBezTo>
                  <a:cubicBezTo>
                    <a:pt x="1906" y="149"/>
                    <a:pt x="1808" y="140"/>
                    <a:pt x="1708" y="140"/>
                  </a:cubicBezTo>
                  <a:cubicBezTo>
                    <a:pt x="1618" y="140"/>
                    <a:pt x="1527" y="147"/>
                    <a:pt x="1436" y="147"/>
                  </a:cubicBezTo>
                  <a:cubicBezTo>
                    <a:pt x="1312" y="147"/>
                    <a:pt x="1189" y="133"/>
                    <a:pt x="1072" y="68"/>
                  </a:cubicBezTo>
                  <a:cubicBezTo>
                    <a:pt x="1000" y="32"/>
                    <a:pt x="932" y="17"/>
                    <a:pt x="865" y="17"/>
                  </a:cubicBezTo>
                  <a:cubicBezTo>
                    <a:pt x="798" y="17"/>
                    <a:pt x="732" y="32"/>
                    <a:pt x="667" y="56"/>
                  </a:cubicBezTo>
                  <a:cubicBezTo>
                    <a:pt x="564" y="11"/>
                    <a:pt x="465"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5"/>
            <p:cNvSpPr/>
            <p:nvPr/>
          </p:nvSpPr>
          <p:spPr>
            <a:xfrm>
              <a:off x="5456925" y="3710100"/>
              <a:ext cx="228325" cy="33825"/>
            </a:xfrm>
            <a:custGeom>
              <a:avLst/>
              <a:gdLst/>
              <a:ahLst/>
              <a:cxnLst/>
              <a:rect l="l" t="t" r="r" b="b"/>
              <a:pathLst>
                <a:path w="9133" h="1353" extrusionOk="0">
                  <a:moveTo>
                    <a:pt x="738" y="1"/>
                  </a:moveTo>
                  <a:cubicBezTo>
                    <a:pt x="682" y="61"/>
                    <a:pt x="614" y="78"/>
                    <a:pt x="541" y="78"/>
                  </a:cubicBezTo>
                  <a:cubicBezTo>
                    <a:pt x="446" y="78"/>
                    <a:pt x="342" y="48"/>
                    <a:pt x="245" y="48"/>
                  </a:cubicBezTo>
                  <a:cubicBezTo>
                    <a:pt x="153" y="48"/>
                    <a:pt x="67" y="75"/>
                    <a:pt x="0" y="179"/>
                  </a:cubicBezTo>
                  <a:cubicBezTo>
                    <a:pt x="12" y="275"/>
                    <a:pt x="36" y="346"/>
                    <a:pt x="119" y="394"/>
                  </a:cubicBezTo>
                  <a:cubicBezTo>
                    <a:pt x="917" y="632"/>
                    <a:pt x="1762" y="489"/>
                    <a:pt x="2584" y="668"/>
                  </a:cubicBezTo>
                  <a:cubicBezTo>
                    <a:pt x="3438" y="860"/>
                    <a:pt x="4300" y="959"/>
                    <a:pt x="5164" y="959"/>
                  </a:cubicBezTo>
                  <a:cubicBezTo>
                    <a:pt x="5371" y="959"/>
                    <a:pt x="5579" y="953"/>
                    <a:pt x="5787" y="941"/>
                  </a:cubicBezTo>
                  <a:cubicBezTo>
                    <a:pt x="5843" y="941"/>
                    <a:pt x="5899" y="941"/>
                    <a:pt x="5955" y="941"/>
                  </a:cubicBezTo>
                  <a:cubicBezTo>
                    <a:pt x="6121" y="941"/>
                    <a:pt x="6284" y="947"/>
                    <a:pt x="6453" y="1001"/>
                  </a:cubicBezTo>
                  <a:cubicBezTo>
                    <a:pt x="6584" y="1025"/>
                    <a:pt x="6727" y="1049"/>
                    <a:pt x="6870" y="1061"/>
                  </a:cubicBezTo>
                  <a:cubicBezTo>
                    <a:pt x="7037" y="1072"/>
                    <a:pt x="7204" y="1108"/>
                    <a:pt x="7358" y="1144"/>
                  </a:cubicBezTo>
                  <a:cubicBezTo>
                    <a:pt x="7501" y="1180"/>
                    <a:pt x="7632" y="1192"/>
                    <a:pt x="7763" y="1203"/>
                  </a:cubicBezTo>
                  <a:cubicBezTo>
                    <a:pt x="7930" y="1227"/>
                    <a:pt x="8108" y="1263"/>
                    <a:pt x="8275" y="1311"/>
                  </a:cubicBezTo>
                  <a:cubicBezTo>
                    <a:pt x="8375" y="1337"/>
                    <a:pt x="8476" y="1353"/>
                    <a:pt x="8578" y="1353"/>
                  </a:cubicBezTo>
                  <a:cubicBezTo>
                    <a:pt x="8658" y="1353"/>
                    <a:pt x="8739" y="1343"/>
                    <a:pt x="8823" y="1322"/>
                  </a:cubicBezTo>
                  <a:cubicBezTo>
                    <a:pt x="8966" y="1287"/>
                    <a:pt x="9132" y="1227"/>
                    <a:pt x="9085" y="1013"/>
                  </a:cubicBezTo>
                  <a:lnTo>
                    <a:pt x="9073" y="1013"/>
                  </a:lnTo>
                  <a:cubicBezTo>
                    <a:pt x="8995" y="969"/>
                    <a:pt x="8912" y="963"/>
                    <a:pt x="8829" y="963"/>
                  </a:cubicBezTo>
                  <a:cubicBezTo>
                    <a:pt x="8795" y="963"/>
                    <a:pt x="8762" y="964"/>
                    <a:pt x="8729" y="964"/>
                  </a:cubicBezTo>
                  <a:cubicBezTo>
                    <a:pt x="8641" y="964"/>
                    <a:pt x="8555" y="957"/>
                    <a:pt x="8478" y="906"/>
                  </a:cubicBezTo>
                  <a:cubicBezTo>
                    <a:pt x="8358" y="906"/>
                    <a:pt x="8239" y="894"/>
                    <a:pt x="8120" y="882"/>
                  </a:cubicBezTo>
                  <a:cubicBezTo>
                    <a:pt x="7918" y="775"/>
                    <a:pt x="7656" y="882"/>
                    <a:pt x="7466" y="763"/>
                  </a:cubicBezTo>
                  <a:cubicBezTo>
                    <a:pt x="7450" y="731"/>
                    <a:pt x="7428" y="721"/>
                    <a:pt x="7402" y="721"/>
                  </a:cubicBezTo>
                  <a:cubicBezTo>
                    <a:pt x="7389" y="721"/>
                    <a:pt x="7374" y="723"/>
                    <a:pt x="7358" y="727"/>
                  </a:cubicBezTo>
                  <a:cubicBezTo>
                    <a:pt x="7263" y="680"/>
                    <a:pt x="7159" y="680"/>
                    <a:pt x="7055" y="680"/>
                  </a:cubicBezTo>
                  <a:cubicBezTo>
                    <a:pt x="6951" y="680"/>
                    <a:pt x="6846" y="680"/>
                    <a:pt x="6751" y="632"/>
                  </a:cubicBezTo>
                  <a:cubicBezTo>
                    <a:pt x="6680" y="608"/>
                    <a:pt x="6584" y="596"/>
                    <a:pt x="6513" y="584"/>
                  </a:cubicBezTo>
                  <a:cubicBezTo>
                    <a:pt x="6400" y="534"/>
                    <a:pt x="6279" y="522"/>
                    <a:pt x="6155" y="522"/>
                  </a:cubicBezTo>
                  <a:cubicBezTo>
                    <a:pt x="6045" y="522"/>
                    <a:pt x="5933" y="531"/>
                    <a:pt x="5822" y="531"/>
                  </a:cubicBezTo>
                  <a:cubicBezTo>
                    <a:pt x="5705" y="531"/>
                    <a:pt x="5588" y="521"/>
                    <a:pt x="5477" y="477"/>
                  </a:cubicBezTo>
                  <a:cubicBezTo>
                    <a:pt x="4465" y="370"/>
                    <a:pt x="3429" y="310"/>
                    <a:pt x="2441" y="108"/>
                  </a:cubicBezTo>
                  <a:cubicBezTo>
                    <a:pt x="2187" y="45"/>
                    <a:pt x="1938" y="18"/>
                    <a:pt x="1688" y="18"/>
                  </a:cubicBezTo>
                  <a:cubicBezTo>
                    <a:pt x="1563" y="18"/>
                    <a:pt x="1437" y="25"/>
                    <a:pt x="1310" y="37"/>
                  </a:cubicBezTo>
                  <a:cubicBezTo>
                    <a:pt x="1239" y="75"/>
                    <a:pt x="1174" y="95"/>
                    <a:pt x="1109" y="95"/>
                  </a:cubicBezTo>
                  <a:cubicBezTo>
                    <a:pt x="1031" y="95"/>
                    <a:pt x="954" y="66"/>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5"/>
            <p:cNvSpPr/>
            <p:nvPr/>
          </p:nvSpPr>
          <p:spPr>
            <a:xfrm>
              <a:off x="5298275" y="3687525"/>
              <a:ext cx="132175" cy="25125"/>
            </a:xfrm>
            <a:custGeom>
              <a:avLst/>
              <a:gdLst/>
              <a:ahLst/>
              <a:cxnLst/>
              <a:rect l="l" t="t" r="r" b="b"/>
              <a:pathLst>
                <a:path w="5287" h="1005" extrusionOk="0">
                  <a:moveTo>
                    <a:pt x="332" y="0"/>
                  </a:moveTo>
                  <a:cubicBezTo>
                    <a:pt x="273" y="0"/>
                    <a:pt x="214" y="7"/>
                    <a:pt x="155" y="23"/>
                  </a:cubicBezTo>
                  <a:cubicBezTo>
                    <a:pt x="72" y="47"/>
                    <a:pt x="36" y="82"/>
                    <a:pt x="0" y="142"/>
                  </a:cubicBezTo>
                  <a:cubicBezTo>
                    <a:pt x="0" y="201"/>
                    <a:pt x="24" y="261"/>
                    <a:pt x="96" y="309"/>
                  </a:cubicBezTo>
                  <a:cubicBezTo>
                    <a:pt x="179" y="356"/>
                    <a:pt x="286" y="380"/>
                    <a:pt x="393" y="404"/>
                  </a:cubicBezTo>
                  <a:cubicBezTo>
                    <a:pt x="572" y="416"/>
                    <a:pt x="727" y="487"/>
                    <a:pt x="893" y="559"/>
                  </a:cubicBezTo>
                  <a:cubicBezTo>
                    <a:pt x="1977" y="761"/>
                    <a:pt x="3084" y="963"/>
                    <a:pt x="4203" y="975"/>
                  </a:cubicBezTo>
                  <a:cubicBezTo>
                    <a:pt x="4294" y="970"/>
                    <a:pt x="4387" y="965"/>
                    <a:pt x="4480" y="965"/>
                  </a:cubicBezTo>
                  <a:cubicBezTo>
                    <a:pt x="4595" y="965"/>
                    <a:pt x="4710" y="973"/>
                    <a:pt x="4822" y="999"/>
                  </a:cubicBezTo>
                  <a:cubicBezTo>
                    <a:pt x="4870" y="999"/>
                    <a:pt x="4912" y="1004"/>
                    <a:pt x="4960" y="1004"/>
                  </a:cubicBezTo>
                  <a:cubicBezTo>
                    <a:pt x="4984" y="1004"/>
                    <a:pt x="5009" y="1003"/>
                    <a:pt x="5037" y="999"/>
                  </a:cubicBezTo>
                  <a:cubicBezTo>
                    <a:pt x="5120" y="963"/>
                    <a:pt x="5191" y="904"/>
                    <a:pt x="5251" y="821"/>
                  </a:cubicBezTo>
                  <a:cubicBezTo>
                    <a:pt x="5287" y="737"/>
                    <a:pt x="5275" y="678"/>
                    <a:pt x="5227" y="642"/>
                  </a:cubicBezTo>
                  <a:cubicBezTo>
                    <a:pt x="5108" y="618"/>
                    <a:pt x="4977" y="618"/>
                    <a:pt x="4858" y="606"/>
                  </a:cubicBezTo>
                  <a:cubicBezTo>
                    <a:pt x="4752" y="563"/>
                    <a:pt x="4643" y="557"/>
                    <a:pt x="4536" y="557"/>
                  </a:cubicBezTo>
                  <a:cubicBezTo>
                    <a:pt x="4493" y="557"/>
                    <a:pt x="4451" y="557"/>
                    <a:pt x="4409" y="557"/>
                  </a:cubicBezTo>
                  <a:cubicBezTo>
                    <a:pt x="4296" y="557"/>
                    <a:pt x="4187" y="550"/>
                    <a:pt x="4084" y="499"/>
                  </a:cubicBezTo>
                  <a:cubicBezTo>
                    <a:pt x="2905" y="356"/>
                    <a:pt x="1727" y="190"/>
                    <a:pt x="548" y="23"/>
                  </a:cubicBezTo>
                  <a:cubicBezTo>
                    <a:pt x="476" y="10"/>
                    <a:pt x="404"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5"/>
            <p:cNvSpPr/>
            <p:nvPr/>
          </p:nvSpPr>
          <p:spPr>
            <a:xfrm>
              <a:off x="5674800" y="3734825"/>
              <a:ext cx="109875" cy="18650"/>
            </a:xfrm>
            <a:custGeom>
              <a:avLst/>
              <a:gdLst/>
              <a:ahLst/>
              <a:cxnLst/>
              <a:rect l="l" t="t" r="r" b="b"/>
              <a:pathLst>
                <a:path w="4395" h="746" extrusionOk="0">
                  <a:moveTo>
                    <a:pt x="370" y="0"/>
                  </a:moveTo>
                  <a:cubicBezTo>
                    <a:pt x="286" y="143"/>
                    <a:pt x="155" y="179"/>
                    <a:pt x="1" y="203"/>
                  </a:cubicBezTo>
                  <a:cubicBezTo>
                    <a:pt x="36" y="357"/>
                    <a:pt x="155" y="453"/>
                    <a:pt x="298" y="453"/>
                  </a:cubicBezTo>
                  <a:cubicBezTo>
                    <a:pt x="1258" y="474"/>
                    <a:pt x="2167" y="746"/>
                    <a:pt x="3118" y="746"/>
                  </a:cubicBezTo>
                  <a:cubicBezTo>
                    <a:pt x="3205" y="746"/>
                    <a:pt x="3294" y="743"/>
                    <a:pt x="3382" y="738"/>
                  </a:cubicBezTo>
                  <a:cubicBezTo>
                    <a:pt x="3549" y="691"/>
                    <a:pt x="3668" y="572"/>
                    <a:pt x="3787" y="453"/>
                  </a:cubicBezTo>
                  <a:cubicBezTo>
                    <a:pt x="3989" y="453"/>
                    <a:pt x="4180" y="441"/>
                    <a:pt x="4394" y="441"/>
                  </a:cubicBezTo>
                  <a:cubicBezTo>
                    <a:pt x="3072" y="179"/>
                    <a:pt x="1727" y="0"/>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5"/>
            <p:cNvSpPr/>
            <p:nvPr/>
          </p:nvSpPr>
          <p:spPr>
            <a:xfrm>
              <a:off x="5204500" y="3670825"/>
              <a:ext cx="96475" cy="22350"/>
            </a:xfrm>
            <a:custGeom>
              <a:avLst/>
              <a:gdLst/>
              <a:ahLst/>
              <a:cxnLst/>
              <a:rect l="l" t="t" r="r" b="b"/>
              <a:pathLst>
                <a:path w="3859" h="894" extrusionOk="0">
                  <a:moveTo>
                    <a:pt x="72" y="0"/>
                  </a:moveTo>
                  <a:cubicBezTo>
                    <a:pt x="13" y="36"/>
                    <a:pt x="1" y="96"/>
                    <a:pt x="13" y="179"/>
                  </a:cubicBezTo>
                  <a:cubicBezTo>
                    <a:pt x="60" y="262"/>
                    <a:pt x="120" y="334"/>
                    <a:pt x="203" y="393"/>
                  </a:cubicBezTo>
                  <a:lnTo>
                    <a:pt x="394" y="488"/>
                  </a:lnTo>
                  <a:cubicBezTo>
                    <a:pt x="525" y="524"/>
                    <a:pt x="656" y="560"/>
                    <a:pt x="787" y="560"/>
                  </a:cubicBezTo>
                  <a:cubicBezTo>
                    <a:pt x="1703" y="631"/>
                    <a:pt x="2596" y="869"/>
                    <a:pt x="3501" y="893"/>
                  </a:cubicBezTo>
                  <a:cubicBezTo>
                    <a:pt x="3620" y="858"/>
                    <a:pt x="3704" y="798"/>
                    <a:pt x="3799" y="727"/>
                  </a:cubicBezTo>
                  <a:cubicBezTo>
                    <a:pt x="3858" y="679"/>
                    <a:pt x="3858" y="631"/>
                    <a:pt x="3799" y="596"/>
                  </a:cubicBezTo>
                  <a:cubicBezTo>
                    <a:pt x="2596" y="215"/>
                    <a:pt x="1346"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5"/>
            <p:cNvSpPr/>
            <p:nvPr/>
          </p:nvSpPr>
          <p:spPr>
            <a:xfrm>
              <a:off x="6058775" y="3780050"/>
              <a:ext cx="66700" cy="12825"/>
            </a:xfrm>
            <a:custGeom>
              <a:avLst/>
              <a:gdLst/>
              <a:ahLst/>
              <a:cxnLst/>
              <a:rect l="l" t="t" r="r" b="b"/>
              <a:pathLst>
                <a:path w="2668" h="513" extrusionOk="0">
                  <a:moveTo>
                    <a:pt x="882" y="1"/>
                  </a:moveTo>
                  <a:cubicBezTo>
                    <a:pt x="807" y="1"/>
                    <a:pt x="732" y="5"/>
                    <a:pt x="656" y="13"/>
                  </a:cubicBezTo>
                  <a:cubicBezTo>
                    <a:pt x="429" y="84"/>
                    <a:pt x="167" y="1"/>
                    <a:pt x="1" y="251"/>
                  </a:cubicBezTo>
                  <a:cubicBezTo>
                    <a:pt x="667" y="429"/>
                    <a:pt x="1358" y="513"/>
                    <a:pt x="2061" y="513"/>
                  </a:cubicBezTo>
                  <a:cubicBezTo>
                    <a:pt x="2119" y="458"/>
                    <a:pt x="2188" y="446"/>
                    <a:pt x="2259" y="446"/>
                  </a:cubicBezTo>
                  <a:cubicBezTo>
                    <a:pt x="2319" y="446"/>
                    <a:pt x="2381" y="455"/>
                    <a:pt x="2440" y="455"/>
                  </a:cubicBezTo>
                  <a:cubicBezTo>
                    <a:pt x="2526" y="455"/>
                    <a:pt x="2606" y="436"/>
                    <a:pt x="2668" y="346"/>
                  </a:cubicBezTo>
                  <a:cubicBezTo>
                    <a:pt x="2549" y="299"/>
                    <a:pt x="2442" y="239"/>
                    <a:pt x="2322" y="191"/>
                  </a:cubicBezTo>
                  <a:cubicBezTo>
                    <a:pt x="1848" y="150"/>
                    <a:pt x="1373"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5"/>
            <p:cNvSpPr/>
            <p:nvPr/>
          </p:nvSpPr>
          <p:spPr>
            <a:xfrm>
              <a:off x="5170575" y="3609500"/>
              <a:ext cx="25325" cy="33375"/>
            </a:xfrm>
            <a:custGeom>
              <a:avLst/>
              <a:gdLst/>
              <a:ahLst/>
              <a:cxnLst/>
              <a:rect l="l" t="t" r="r" b="b"/>
              <a:pathLst>
                <a:path w="1013" h="1335" extrusionOk="0">
                  <a:moveTo>
                    <a:pt x="858" y="1"/>
                  </a:moveTo>
                  <a:lnTo>
                    <a:pt x="858" y="1"/>
                  </a:lnTo>
                  <a:cubicBezTo>
                    <a:pt x="441" y="227"/>
                    <a:pt x="322" y="703"/>
                    <a:pt x="0" y="1001"/>
                  </a:cubicBezTo>
                  <a:cubicBezTo>
                    <a:pt x="0" y="1167"/>
                    <a:pt x="96" y="1263"/>
                    <a:pt x="215" y="1310"/>
                  </a:cubicBezTo>
                  <a:cubicBezTo>
                    <a:pt x="262" y="1310"/>
                    <a:pt x="286" y="1334"/>
                    <a:pt x="322" y="1334"/>
                  </a:cubicBezTo>
                  <a:cubicBezTo>
                    <a:pt x="572" y="1108"/>
                    <a:pt x="870" y="929"/>
                    <a:pt x="1013" y="596"/>
                  </a:cubicBezTo>
                  <a:cubicBezTo>
                    <a:pt x="643" y="489"/>
                    <a:pt x="858" y="215"/>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5"/>
            <p:cNvSpPr/>
            <p:nvPr/>
          </p:nvSpPr>
          <p:spPr>
            <a:xfrm>
              <a:off x="6016525" y="3775200"/>
              <a:ext cx="44950" cy="10575"/>
            </a:xfrm>
            <a:custGeom>
              <a:avLst/>
              <a:gdLst/>
              <a:ahLst/>
              <a:cxnLst/>
              <a:rect l="l" t="t" r="r" b="b"/>
              <a:pathLst>
                <a:path w="1798" h="423" extrusionOk="0">
                  <a:moveTo>
                    <a:pt x="429" y="0"/>
                  </a:moveTo>
                  <a:cubicBezTo>
                    <a:pt x="393" y="0"/>
                    <a:pt x="357" y="2"/>
                    <a:pt x="322" y="4"/>
                  </a:cubicBezTo>
                  <a:cubicBezTo>
                    <a:pt x="250" y="123"/>
                    <a:pt x="71" y="28"/>
                    <a:pt x="0" y="171"/>
                  </a:cubicBezTo>
                  <a:cubicBezTo>
                    <a:pt x="480" y="338"/>
                    <a:pt x="981" y="422"/>
                    <a:pt x="1503" y="422"/>
                  </a:cubicBezTo>
                  <a:cubicBezTo>
                    <a:pt x="1538" y="422"/>
                    <a:pt x="1572" y="422"/>
                    <a:pt x="1607" y="421"/>
                  </a:cubicBezTo>
                  <a:cubicBezTo>
                    <a:pt x="1655" y="362"/>
                    <a:pt x="1762" y="362"/>
                    <a:pt x="1798" y="254"/>
                  </a:cubicBezTo>
                  <a:cubicBezTo>
                    <a:pt x="1762" y="231"/>
                    <a:pt x="1750" y="183"/>
                    <a:pt x="1726" y="147"/>
                  </a:cubicBezTo>
                  <a:cubicBezTo>
                    <a:pt x="1688" y="150"/>
                    <a:pt x="1649" y="151"/>
                    <a:pt x="1611" y="151"/>
                  </a:cubicBezTo>
                  <a:cubicBezTo>
                    <a:pt x="1196" y="151"/>
                    <a:pt x="819"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5"/>
            <p:cNvSpPr/>
            <p:nvPr/>
          </p:nvSpPr>
          <p:spPr>
            <a:xfrm>
              <a:off x="5425075" y="3704775"/>
              <a:ext cx="44075" cy="13450"/>
            </a:xfrm>
            <a:custGeom>
              <a:avLst/>
              <a:gdLst/>
              <a:ahLst/>
              <a:cxnLst/>
              <a:rect l="l" t="t" r="r" b="b"/>
              <a:pathLst>
                <a:path w="1763" h="538" extrusionOk="0">
                  <a:moveTo>
                    <a:pt x="519" y="1"/>
                  </a:moveTo>
                  <a:cubicBezTo>
                    <a:pt x="398" y="1"/>
                    <a:pt x="276" y="25"/>
                    <a:pt x="155" y="83"/>
                  </a:cubicBezTo>
                  <a:cubicBezTo>
                    <a:pt x="107" y="131"/>
                    <a:pt x="48" y="166"/>
                    <a:pt x="0" y="214"/>
                  </a:cubicBezTo>
                  <a:cubicBezTo>
                    <a:pt x="107" y="392"/>
                    <a:pt x="298" y="440"/>
                    <a:pt x="477" y="500"/>
                  </a:cubicBezTo>
                  <a:cubicBezTo>
                    <a:pt x="596" y="520"/>
                    <a:pt x="712" y="537"/>
                    <a:pt x="823" y="537"/>
                  </a:cubicBezTo>
                  <a:cubicBezTo>
                    <a:pt x="978" y="537"/>
                    <a:pt x="1124" y="503"/>
                    <a:pt x="1262" y="392"/>
                  </a:cubicBezTo>
                  <a:cubicBezTo>
                    <a:pt x="1286" y="369"/>
                    <a:pt x="1310" y="345"/>
                    <a:pt x="1322" y="333"/>
                  </a:cubicBezTo>
                  <a:cubicBezTo>
                    <a:pt x="1368" y="298"/>
                    <a:pt x="1419" y="291"/>
                    <a:pt x="1471" y="291"/>
                  </a:cubicBezTo>
                  <a:cubicBezTo>
                    <a:pt x="1508" y="291"/>
                    <a:pt x="1546" y="295"/>
                    <a:pt x="1582" y="295"/>
                  </a:cubicBezTo>
                  <a:cubicBezTo>
                    <a:pt x="1651" y="295"/>
                    <a:pt x="1715" y="281"/>
                    <a:pt x="1762" y="202"/>
                  </a:cubicBezTo>
                  <a:cubicBezTo>
                    <a:pt x="1489" y="35"/>
                    <a:pt x="1191" y="107"/>
                    <a:pt x="905" y="71"/>
                  </a:cubicBezTo>
                  <a:cubicBezTo>
                    <a:pt x="777" y="28"/>
                    <a:pt x="648"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5"/>
            <p:cNvSpPr/>
            <p:nvPr/>
          </p:nvSpPr>
          <p:spPr>
            <a:xfrm>
              <a:off x="5179200" y="3674400"/>
              <a:ext cx="21750" cy="27200"/>
            </a:xfrm>
            <a:custGeom>
              <a:avLst/>
              <a:gdLst/>
              <a:ahLst/>
              <a:cxnLst/>
              <a:rect l="l" t="t" r="r" b="b"/>
              <a:pathLst>
                <a:path w="870" h="1088" extrusionOk="0">
                  <a:moveTo>
                    <a:pt x="644" y="0"/>
                  </a:moveTo>
                  <a:cubicBezTo>
                    <a:pt x="429" y="226"/>
                    <a:pt x="370" y="548"/>
                    <a:pt x="120" y="750"/>
                  </a:cubicBezTo>
                  <a:cubicBezTo>
                    <a:pt x="1" y="786"/>
                    <a:pt x="1" y="881"/>
                    <a:pt x="48" y="988"/>
                  </a:cubicBezTo>
                  <a:cubicBezTo>
                    <a:pt x="96" y="1048"/>
                    <a:pt x="156" y="1072"/>
                    <a:pt x="215" y="1084"/>
                  </a:cubicBezTo>
                  <a:cubicBezTo>
                    <a:pt x="236" y="1086"/>
                    <a:pt x="257" y="1088"/>
                    <a:pt x="277" y="1088"/>
                  </a:cubicBezTo>
                  <a:cubicBezTo>
                    <a:pt x="427" y="1088"/>
                    <a:pt x="552" y="1014"/>
                    <a:pt x="668" y="941"/>
                  </a:cubicBezTo>
                  <a:cubicBezTo>
                    <a:pt x="751" y="881"/>
                    <a:pt x="822" y="810"/>
                    <a:pt x="846" y="715"/>
                  </a:cubicBezTo>
                  <a:cubicBezTo>
                    <a:pt x="870" y="548"/>
                    <a:pt x="822" y="405"/>
                    <a:pt x="787" y="238"/>
                  </a:cubicBezTo>
                  <a:cubicBezTo>
                    <a:pt x="763" y="155"/>
                    <a:pt x="727" y="6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5"/>
            <p:cNvSpPr/>
            <p:nvPr/>
          </p:nvSpPr>
          <p:spPr>
            <a:xfrm>
              <a:off x="5857575" y="3728275"/>
              <a:ext cx="33350" cy="8350"/>
            </a:xfrm>
            <a:custGeom>
              <a:avLst/>
              <a:gdLst/>
              <a:ahLst/>
              <a:cxnLst/>
              <a:rect l="l" t="t" r="r" b="b"/>
              <a:pathLst>
                <a:path w="1334" h="334" extrusionOk="0">
                  <a:moveTo>
                    <a:pt x="60" y="0"/>
                  </a:moveTo>
                  <a:cubicBezTo>
                    <a:pt x="12" y="48"/>
                    <a:pt x="0" y="95"/>
                    <a:pt x="0" y="155"/>
                  </a:cubicBezTo>
                  <a:cubicBezTo>
                    <a:pt x="48" y="214"/>
                    <a:pt x="131" y="238"/>
                    <a:pt x="191" y="286"/>
                  </a:cubicBezTo>
                  <a:lnTo>
                    <a:pt x="345" y="286"/>
                  </a:lnTo>
                  <a:cubicBezTo>
                    <a:pt x="345" y="274"/>
                    <a:pt x="369" y="274"/>
                    <a:pt x="405" y="262"/>
                  </a:cubicBezTo>
                  <a:cubicBezTo>
                    <a:pt x="412" y="255"/>
                    <a:pt x="419" y="253"/>
                    <a:pt x="427" y="253"/>
                  </a:cubicBezTo>
                  <a:cubicBezTo>
                    <a:pt x="448" y="253"/>
                    <a:pt x="471" y="272"/>
                    <a:pt x="488" y="298"/>
                  </a:cubicBezTo>
                  <a:cubicBezTo>
                    <a:pt x="774" y="322"/>
                    <a:pt x="1060" y="322"/>
                    <a:pt x="1334" y="334"/>
                  </a:cubicBezTo>
                  <a:lnTo>
                    <a:pt x="1334" y="24"/>
                  </a:lnTo>
                  <a:cubicBezTo>
                    <a:pt x="905" y="24"/>
                    <a:pt x="488"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35"/>
            <p:cNvSpPr/>
            <p:nvPr/>
          </p:nvSpPr>
          <p:spPr>
            <a:xfrm>
              <a:off x="6133200" y="3788750"/>
              <a:ext cx="37525" cy="8450"/>
            </a:xfrm>
            <a:custGeom>
              <a:avLst/>
              <a:gdLst/>
              <a:ahLst/>
              <a:cxnLst/>
              <a:rect l="l" t="t" r="r" b="b"/>
              <a:pathLst>
                <a:path w="1501" h="338" extrusionOk="0">
                  <a:moveTo>
                    <a:pt x="339" y="0"/>
                  </a:moveTo>
                  <a:cubicBezTo>
                    <a:pt x="251" y="0"/>
                    <a:pt x="163" y="10"/>
                    <a:pt x="72" y="34"/>
                  </a:cubicBezTo>
                  <a:cubicBezTo>
                    <a:pt x="0" y="129"/>
                    <a:pt x="0" y="201"/>
                    <a:pt x="72" y="296"/>
                  </a:cubicBezTo>
                  <a:cubicBezTo>
                    <a:pt x="111" y="293"/>
                    <a:pt x="150" y="292"/>
                    <a:pt x="189" y="292"/>
                  </a:cubicBezTo>
                  <a:cubicBezTo>
                    <a:pt x="425" y="292"/>
                    <a:pt x="666" y="337"/>
                    <a:pt x="903" y="337"/>
                  </a:cubicBezTo>
                  <a:cubicBezTo>
                    <a:pt x="1107" y="337"/>
                    <a:pt x="1308" y="303"/>
                    <a:pt x="1500" y="177"/>
                  </a:cubicBezTo>
                  <a:lnTo>
                    <a:pt x="1500" y="177"/>
                  </a:lnTo>
                  <a:cubicBezTo>
                    <a:pt x="1482" y="178"/>
                    <a:pt x="1463" y="178"/>
                    <a:pt x="1444" y="178"/>
                  </a:cubicBezTo>
                  <a:cubicBezTo>
                    <a:pt x="1066" y="178"/>
                    <a:pt x="715" y="0"/>
                    <a:pt x="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35"/>
            <p:cNvSpPr/>
            <p:nvPr/>
          </p:nvSpPr>
          <p:spPr>
            <a:xfrm>
              <a:off x="5166100" y="3693150"/>
              <a:ext cx="16100" cy="25325"/>
            </a:xfrm>
            <a:custGeom>
              <a:avLst/>
              <a:gdLst/>
              <a:ahLst/>
              <a:cxnLst/>
              <a:rect l="l" t="t" r="r" b="b"/>
              <a:pathLst>
                <a:path w="644" h="1013" extrusionOk="0">
                  <a:moveTo>
                    <a:pt x="644" y="0"/>
                  </a:moveTo>
                  <a:lnTo>
                    <a:pt x="644" y="0"/>
                  </a:lnTo>
                  <a:cubicBezTo>
                    <a:pt x="1" y="453"/>
                    <a:pt x="1" y="453"/>
                    <a:pt x="144" y="965"/>
                  </a:cubicBezTo>
                  <a:cubicBezTo>
                    <a:pt x="168" y="977"/>
                    <a:pt x="179" y="988"/>
                    <a:pt x="215" y="1012"/>
                  </a:cubicBezTo>
                  <a:cubicBezTo>
                    <a:pt x="346" y="977"/>
                    <a:pt x="394" y="881"/>
                    <a:pt x="394" y="774"/>
                  </a:cubicBezTo>
                  <a:cubicBezTo>
                    <a:pt x="382" y="679"/>
                    <a:pt x="418" y="619"/>
                    <a:pt x="501" y="572"/>
                  </a:cubicBezTo>
                  <a:cubicBezTo>
                    <a:pt x="560" y="512"/>
                    <a:pt x="584" y="441"/>
                    <a:pt x="596" y="357"/>
                  </a:cubicBezTo>
                  <a:lnTo>
                    <a:pt x="596" y="262"/>
                  </a:lnTo>
                  <a:lnTo>
                    <a:pt x="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5"/>
            <p:cNvSpPr/>
            <p:nvPr/>
          </p:nvSpPr>
          <p:spPr>
            <a:xfrm>
              <a:off x="6110575" y="3787500"/>
              <a:ext cx="24425" cy="8650"/>
            </a:xfrm>
            <a:custGeom>
              <a:avLst/>
              <a:gdLst/>
              <a:ahLst/>
              <a:cxnLst/>
              <a:rect l="l" t="t" r="r" b="b"/>
              <a:pathLst>
                <a:path w="977" h="346" extrusionOk="0">
                  <a:moveTo>
                    <a:pt x="620" y="48"/>
                  </a:moveTo>
                  <a:cubicBezTo>
                    <a:pt x="417" y="108"/>
                    <a:pt x="167" y="1"/>
                    <a:pt x="0" y="215"/>
                  </a:cubicBezTo>
                  <a:lnTo>
                    <a:pt x="977" y="346"/>
                  </a:lnTo>
                  <a:lnTo>
                    <a:pt x="977" y="96"/>
                  </a:lnTo>
                  <a:cubicBezTo>
                    <a:pt x="846" y="72"/>
                    <a:pt x="727" y="60"/>
                    <a:pt x="620"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5"/>
            <p:cNvSpPr/>
            <p:nvPr/>
          </p:nvSpPr>
          <p:spPr>
            <a:xfrm>
              <a:off x="5148850" y="3709350"/>
              <a:ext cx="23225" cy="19275"/>
            </a:xfrm>
            <a:custGeom>
              <a:avLst/>
              <a:gdLst/>
              <a:ahLst/>
              <a:cxnLst/>
              <a:rect l="l" t="t" r="r" b="b"/>
              <a:pathLst>
                <a:path w="929" h="771" extrusionOk="0">
                  <a:moveTo>
                    <a:pt x="220" y="1"/>
                  </a:moveTo>
                  <a:cubicBezTo>
                    <a:pt x="158" y="1"/>
                    <a:pt x="113" y="42"/>
                    <a:pt x="84" y="90"/>
                  </a:cubicBezTo>
                  <a:cubicBezTo>
                    <a:pt x="0" y="305"/>
                    <a:pt x="12" y="483"/>
                    <a:pt x="155" y="662"/>
                  </a:cubicBezTo>
                  <a:cubicBezTo>
                    <a:pt x="280" y="727"/>
                    <a:pt x="403" y="770"/>
                    <a:pt x="521" y="770"/>
                  </a:cubicBezTo>
                  <a:cubicBezTo>
                    <a:pt x="661" y="770"/>
                    <a:pt x="794" y="710"/>
                    <a:pt x="917" y="555"/>
                  </a:cubicBezTo>
                  <a:cubicBezTo>
                    <a:pt x="929" y="483"/>
                    <a:pt x="917" y="400"/>
                    <a:pt x="869" y="329"/>
                  </a:cubicBezTo>
                  <a:lnTo>
                    <a:pt x="846" y="317"/>
                  </a:lnTo>
                  <a:cubicBezTo>
                    <a:pt x="691" y="383"/>
                    <a:pt x="593" y="423"/>
                    <a:pt x="521" y="423"/>
                  </a:cubicBezTo>
                  <a:cubicBezTo>
                    <a:pt x="401" y="423"/>
                    <a:pt x="360" y="307"/>
                    <a:pt x="262" y="7"/>
                  </a:cubicBezTo>
                  <a:cubicBezTo>
                    <a:pt x="247" y="3"/>
                    <a:pt x="233" y="1"/>
                    <a:pt x="2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5"/>
            <p:cNvSpPr/>
            <p:nvPr/>
          </p:nvSpPr>
          <p:spPr>
            <a:xfrm>
              <a:off x="5593850" y="3721725"/>
              <a:ext cx="25900" cy="3275"/>
            </a:xfrm>
            <a:custGeom>
              <a:avLst/>
              <a:gdLst/>
              <a:ahLst/>
              <a:cxnLst/>
              <a:rect l="l" t="t" r="r" b="b"/>
              <a:pathLst>
                <a:path w="1036" h="131" extrusionOk="0">
                  <a:moveTo>
                    <a:pt x="0" y="0"/>
                  </a:moveTo>
                  <a:lnTo>
                    <a:pt x="0" y="0"/>
                  </a:lnTo>
                  <a:cubicBezTo>
                    <a:pt x="148" y="104"/>
                    <a:pt x="304" y="130"/>
                    <a:pt x="463" y="130"/>
                  </a:cubicBezTo>
                  <a:cubicBezTo>
                    <a:pt x="622" y="130"/>
                    <a:pt x="784" y="105"/>
                    <a:pt x="948" y="105"/>
                  </a:cubicBezTo>
                  <a:cubicBezTo>
                    <a:pt x="977" y="105"/>
                    <a:pt x="1007" y="105"/>
                    <a:pt x="1036" y="107"/>
                  </a:cubicBezTo>
                  <a:cubicBezTo>
                    <a:pt x="822" y="12"/>
                    <a:pt x="592" y="7"/>
                    <a:pt x="356" y="7"/>
                  </a:cubicBezTo>
                  <a:cubicBezTo>
                    <a:pt x="327" y="7"/>
                    <a:pt x="297" y="7"/>
                    <a:pt x="267" y="7"/>
                  </a:cubicBezTo>
                  <a:cubicBezTo>
                    <a:pt x="179" y="7"/>
                    <a:pt x="89" y="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5"/>
            <p:cNvSpPr/>
            <p:nvPr/>
          </p:nvSpPr>
          <p:spPr>
            <a:xfrm>
              <a:off x="5826900" y="3749775"/>
              <a:ext cx="25925" cy="4125"/>
            </a:xfrm>
            <a:custGeom>
              <a:avLst/>
              <a:gdLst/>
              <a:ahLst/>
              <a:cxnLst/>
              <a:rect l="l" t="t" r="r" b="b"/>
              <a:pathLst>
                <a:path w="1037" h="165" extrusionOk="0">
                  <a:moveTo>
                    <a:pt x="323" y="1"/>
                  </a:moveTo>
                  <a:cubicBezTo>
                    <a:pt x="215" y="1"/>
                    <a:pt x="107" y="6"/>
                    <a:pt x="1" y="9"/>
                  </a:cubicBezTo>
                  <a:cubicBezTo>
                    <a:pt x="154" y="134"/>
                    <a:pt x="318" y="164"/>
                    <a:pt x="485" y="164"/>
                  </a:cubicBezTo>
                  <a:cubicBezTo>
                    <a:pt x="642" y="164"/>
                    <a:pt x="801" y="138"/>
                    <a:pt x="957" y="138"/>
                  </a:cubicBezTo>
                  <a:cubicBezTo>
                    <a:pt x="984" y="138"/>
                    <a:pt x="1010" y="138"/>
                    <a:pt x="1037" y="140"/>
                  </a:cubicBezTo>
                  <a:cubicBezTo>
                    <a:pt x="806" y="25"/>
                    <a:pt x="564"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5"/>
            <p:cNvSpPr/>
            <p:nvPr/>
          </p:nvSpPr>
          <p:spPr>
            <a:xfrm>
              <a:off x="5140800" y="3691350"/>
              <a:ext cx="17600" cy="19675"/>
            </a:xfrm>
            <a:custGeom>
              <a:avLst/>
              <a:gdLst/>
              <a:ahLst/>
              <a:cxnLst/>
              <a:rect l="l" t="t" r="r" b="b"/>
              <a:pathLst>
                <a:path w="704" h="787" extrusionOk="0">
                  <a:moveTo>
                    <a:pt x="632" y="1"/>
                  </a:moveTo>
                  <a:cubicBezTo>
                    <a:pt x="1" y="156"/>
                    <a:pt x="263" y="465"/>
                    <a:pt x="477" y="787"/>
                  </a:cubicBezTo>
                  <a:cubicBezTo>
                    <a:pt x="513" y="763"/>
                    <a:pt x="537" y="739"/>
                    <a:pt x="584" y="727"/>
                  </a:cubicBezTo>
                  <a:cubicBezTo>
                    <a:pt x="596" y="644"/>
                    <a:pt x="620" y="560"/>
                    <a:pt x="632" y="453"/>
                  </a:cubicBezTo>
                  <a:cubicBezTo>
                    <a:pt x="703" y="298"/>
                    <a:pt x="703" y="156"/>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5"/>
            <p:cNvSpPr/>
            <p:nvPr/>
          </p:nvSpPr>
          <p:spPr>
            <a:xfrm>
              <a:off x="5794750" y="3746425"/>
              <a:ext cx="23250" cy="3850"/>
            </a:xfrm>
            <a:custGeom>
              <a:avLst/>
              <a:gdLst/>
              <a:ahLst/>
              <a:cxnLst/>
              <a:rect l="l" t="t" r="r" b="b"/>
              <a:pathLst>
                <a:path w="930" h="154" extrusionOk="0">
                  <a:moveTo>
                    <a:pt x="493" y="0"/>
                  </a:moveTo>
                  <a:cubicBezTo>
                    <a:pt x="365" y="0"/>
                    <a:pt x="236" y="18"/>
                    <a:pt x="112" y="18"/>
                  </a:cubicBezTo>
                  <a:cubicBezTo>
                    <a:pt x="75" y="18"/>
                    <a:pt x="38" y="17"/>
                    <a:pt x="1" y="12"/>
                  </a:cubicBezTo>
                  <a:lnTo>
                    <a:pt x="1" y="12"/>
                  </a:lnTo>
                  <a:cubicBezTo>
                    <a:pt x="124" y="125"/>
                    <a:pt x="263" y="153"/>
                    <a:pt x="405" y="153"/>
                  </a:cubicBezTo>
                  <a:cubicBezTo>
                    <a:pt x="546" y="153"/>
                    <a:pt x="691" y="126"/>
                    <a:pt x="831" y="126"/>
                  </a:cubicBezTo>
                  <a:cubicBezTo>
                    <a:pt x="864" y="126"/>
                    <a:pt x="897" y="128"/>
                    <a:pt x="930" y="131"/>
                  </a:cubicBezTo>
                  <a:cubicBezTo>
                    <a:pt x="789" y="25"/>
                    <a:pt x="641" y="0"/>
                    <a:pt x="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5"/>
            <p:cNvSpPr/>
            <p:nvPr/>
          </p:nvSpPr>
          <p:spPr>
            <a:xfrm>
              <a:off x="5195275" y="3671425"/>
              <a:ext cx="14625" cy="11700"/>
            </a:xfrm>
            <a:custGeom>
              <a:avLst/>
              <a:gdLst/>
              <a:ahLst/>
              <a:cxnLst/>
              <a:rect l="l" t="t" r="r" b="b"/>
              <a:pathLst>
                <a:path w="585" h="468" extrusionOk="0">
                  <a:moveTo>
                    <a:pt x="144" y="0"/>
                  </a:moveTo>
                  <a:cubicBezTo>
                    <a:pt x="72" y="0"/>
                    <a:pt x="25" y="48"/>
                    <a:pt x="1" y="119"/>
                  </a:cubicBezTo>
                  <a:cubicBezTo>
                    <a:pt x="13" y="226"/>
                    <a:pt x="13" y="333"/>
                    <a:pt x="13" y="429"/>
                  </a:cubicBezTo>
                  <a:cubicBezTo>
                    <a:pt x="84" y="454"/>
                    <a:pt x="154" y="467"/>
                    <a:pt x="220" y="467"/>
                  </a:cubicBezTo>
                  <a:cubicBezTo>
                    <a:pt x="371" y="467"/>
                    <a:pt x="501" y="396"/>
                    <a:pt x="584" y="238"/>
                  </a:cubicBezTo>
                  <a:cubicBezTo>
                    <a:pt x="525" y="191"/>
                    <a:pt x="465" y="167"/>
                    <a:pt x="406" y="119"/>
                  </a:cubicBezTo>
                  <a:cubicBezTo>
                    <a:pt x="322" y="60"/>
                    <a:pt x="203" y="72"/>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35"/>
            <p:cNvSpPr/>
            <p:nvPr/>
          </p:nvSpPr>
          <p:spPr>
            <a:xfrm>
              <a:off x="5157475" y="3680350"/>
              <a:ext cx="11050" cy="13800"/>
            </a:xfrm>
            <a:custGeom>
              <a:avLst/>
              <a:gdLst/>
              <a:ahLst/>
              <a:cxnLst/>
              <a:rect l="l" t="t" r="r" b="b"/>
              <a:pathLst>
                <a:path w="442" h="552" extrusionOk="0">
                  <a:moveTo>
                    <a:pt x="203" y="0"/>
                  </a:moveTo>
                  <a:cubicBezTo>
                    <a:pt x="143" y="0"/>
                    <a:pt x="84" y="12"/>
                    <a:pt x="36" y="48"/>
                  </a:cubicBezTo>
                  <a:cubicBezTo>
                    <a:pt x="36" y="72"/>
                    <a:pt x="24" y="107"/>
                    <a:pt x="1" y="131"/>
                  </a:cubicBezTo>
                  <a:cubicBezTo>
                    <a:pt x="1" y="191"/>
                    <a:pt x="1" y="250"/>
                    <a:pt x="36" y="310"/>
                  </a:cubicBezTo>
                  <a:cubicBezTo>
                    <a:pt x="72" y="334"/>
                    <a:pt x="84" y="346"/>
                    <a:pt x="108" y="357"/>
                  </a:cubicBezTo>
                  <a:cubicBezTo>
                    <a:pt x="204" y="357"/>
                    <a:pt x="215" y="551"/>
                    <a:pt x="334" y="551"/>
                  </a:cubicBezTo>
                  <a:cubicBezTo>
                    <a:pt x="362" y="551"/>
                    <a:pt x="397" y="540"/>
                    <a:pt x="441" y="512"/>
                  </a:cubicBezTo>
                  <a:cubicBezTo>
                    <a:pt x="370" y="346"/>
                    <a:pt x="274" y="167"/>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35"/>
            <p:cNvSpPr/>
            <p:nvPr/>
          </p:nvSpPr>
          <p:spPr>
            <a:xfrm>
              <a:off x="5428950" y="3703550"/>
              <a:ext cx="19075" cy="3300"/>
            </a:xfrm>
            <a:custGeom>
              <a:avLst/>
              <a:gdLst/>
              <a:ahLst/>
              <a:cxnLst/>
              <a:rect l="l" t="t" r="r" b="b"/>
              <a:pathLst>
                <a:path w="763" h="132" extrusionOk="0">
                  <a:moveTo>
                    <a:pt x="0" y="1"/>
                  </a:moveTo>
                  <a:lnTo>
                    <a:pt x="0" y="132"/>
                  </a:lnTo>
                  <a:cubicBezTo>
                    <a:pt x="250" y="132"/>
                    <a:pt x="500" y="120"/>
                    <a:pt x="762" y="120"/>
                  </a:cubicBezTo>
                  <a:cubicBezTo>
                    <a:pt x="597" y="13"/>
                    <a:pt x="414" y="3"/>
                    <a:pt x="235" y="3"/>
                  </a:cubicBezTo>
                  <a:cubicBezTo>
                    <a:pt x="194" y="3"/>
                    <a:pt x="153" y="3"/>
                    <a:pt x="113" y="3"/>
                  </a:cubicBezTo>
                  <a:cubicBezTo>
                    <a:pt x="75" y="3"/>
                    <a:pt x="37" y="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35"/>
            <p:cNvSpPr/>
            <p:nvPr/>
          </p:nvSpPr>
          <p:spPr>
            <a:xfrm>
              <a:off x="5458400" y="3709525"/>
              <a:ext cx="17000" cy="4400"/>
            </a:xfrm>
            <a:custGeom>
              <a:avLst/>
              <a:gdLst/>
              <a:ahLst/>
              <a:cxnLst/>
              <a:rect l="l" t="t" r="r" b="b"/>
              <a:pathLst>
                <a:path w="680" h="176" extrusionOk="0">
                  <a:moveTo>
                    <a:pt x="429" y="24"/>
                  </a:moveTo>
                  <a:cubicBezTo>
                    <a:pt x="298" y="83"/>
                    <a:pt x="96" y="0"/>
                    <a:pt x="1" y="155"/>
                  </a:cubicBezTo>
                  <a:cubicBezTo>
                    <a:pt x="13" y="154"/>
                    <a:pt x="25" y="154"/>
                    <a:pt x="37" y="154"/>
                  </a:cubicBezTo>
                  <a:cubicBezTo>
                    <a:pt x="144" y="154"/>
                    <a:pt x="254" y="176"/>
                    <a:pt x="358" y="176"/>
                  </a:cubicBezTo>
                  <a:cubicBezTo>
                    <a:pt x="474" y="176"/>
                    <a:pt x="584" y="149"/>
                    <a:pt x="679" y="36"/>
                  </a:cubicBezTo>
                  <a:cubicBezTo>
                    <a:pt x="596" y="36"/>
                    <a:pt x="513" y="24"/>
                    <a:pt x="429"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35"/>
            <p:cNvSpPr/>
            <p:nvPr/>
          </p:nvSpPr>
          <p:spPr>
            <a:xfrm>
              <a:off x="5266725" y="3650550"/>
              <a:ext cx="11025" cy="6900"/>
            </a:xfrm>
            <a:custGeom>
              <a:avLst/>
              <a:gdLst/>
              <a:ahLst/>
              <a:cxnLst/>
              <a:rect l="l" t="t" r="r" b="b"/>
              <a:pathLst>
                <a:path w="441" h="276" extrusionOk="0">
                  <a:moveTo>
                    <a:pt x="195" y="1"/>
                  </a:moveTo>
                  <a:cubicBezTo>
                    <a:pt x="154" y="1"/>
                    <a:pt x="116" y="20"/>
                    <a:pt x="84" y="73"/>
                  </a:cubicBezTo>
                  <a:cubicBezTo>
                    <a:pt x="0" y="228"/>
                    <a:pt x="179" y="252"/>
                    <a:pt x="286" y="275"/>
                  </a:cubicBezTo>
                  <a:cubicBezTo>
                    <a:pt x="345" y="228"/>
                    <a:pt x="381" y="168"/>
                    <a:pt x="441" y="121"/>
                  </a:cubicBezTo>
                  <a:cubicBezTo>
                    <a:pt x="362" y="74"/>
                    <a:pt x="274" y="1"/>
                    <a:pt x="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35"/>
            <p:cNvSpPr/>
            <p:nvPr/>
          </p:nvSpPr>
          <p:spPr>
            <a:xfrm>
              <a:off x="5399775" y="3699675"/>
              <a:ext cx="19375" cy="3700"/>
            </a:xfrm>
            <a:custGeom>
              <a:avLst/>
              <a:gdLst/>
              <a:ahLst/>
              <a:cxnLst/>
              <a:rect l="l" t="t" r="r" b="b"/>
              <a:pathLst>
                <a:path w="775" h="148" extrusionOk="0">
                  <a:moveTo>
                    <a:pt x="242" y="1"/>
                  </a:moveTo>
                  <a:cubicBezTo>
                    <a:pt x="163" y="1"/>
                    <a:pt x="82" y="6"/>
                    <a:pt x="0" y="13"/>
                  </a:cubicBezTo>
                  <a:cubicBezTo>
                    <a:pt x="119" y="120"/>
                    <a:pt x="247" y="147"/>
                    <a:pt x="378" y="147"/>
                  </a:cubicBezTo>
                  <a:cubicBezTo>
                    <a:pt x="509" y="147"/>
                    <a:pt x="643" y="120"/>
                    <a:pt x="774" y="120"/>
                  </a:cubicBezTo>
                  <a:cubicBezTo>
                    <a:pt x="607" y="28"/>
                    <a:pt x="429" y="1"/>
                    <a:pt x="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35"/>
            <p:cNvSpPr/>
            <p:nvPr/>
          </p:nvSpPr>
          <p:spPr>
            <a:xfrm>
              <a:off x="6073950" y="3757875"/>
              <a:ext cx="14325" cy="5875"/>
            </a:xfrm>
            <a:custGeom>
              <a:avLst/>
              <a:gdLst/>
              <a:ahLst/>
              <a:cxnLst/>
              <a:rect l="l" t="t" r="r" b="b"/>
              <a:pathLst>
                <a:path w="573" h="235" extrusionOk="0">
                  <a:moveTo>
                    <a:pt x="215" y="0"/>
                  </a:moveTo>
                  <a:cubicBezTo>
                    <a:pt x="152" y="0"/>
                    <a:pt x="82" y="28"/>
                    <a:pt x="1" y="102"/>
                  </a:cubicBezTo>
                  <a:cubicBezTo>
                    <a:pt x="162" y="169"/>
                    <a:pt x="309" y="235"/>
                    <a:pt x="458" y="235"/>
                  </a:cubicBezTo>
                  <a:cubicBezTo>
                    <a:pt x="496" y="235"/>
                    <a:pt x="534" y="231"/>
                    <a:pt x="572" y="221"/>
                  </a:cubicBezTo>
                  <a:cubicBezTo>
                    <a:pt x="457" y="139"/>
                    <a:pt x="35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35"/>
            <p:cNvSpPr/>
            <p:nvPr/>
          </p:nvSpPr>
          <p:spPr>
            <a:xfrm>
              <a:off x="5843875" y="3730150"/>
              <a:ext cx="18775" cy="5000"/>
            </a:xfrm>
            <a:custGeom>
              <a:avLst/>
              <a:gdLst/>
              <a:ahLst/>
              <a:cxnLst/>
              <a:rect l="l" t="t" r="r" b="b"/>
              <a:pathLst>
                <a:path w="751" h="200" extrusionOk="0">
                  <a:moveTo>
                    <a:pt x="378" y="0"/>
                  </a:moveTo>
                  <a:cubicBezTo>
                    <a:pt x="322" y="0"/>
                    <a:pt x="266" y="12"/>
                    <a:pt x="215" y="32"/>
                  </a:cubicBezTo>
                  <a:lnTo>
                    <a:pt x="0" y="80"/>
                  </a:lnTo>
                  <a:cubicBezTo>
                    <a:pt x="192" y="191"/>
                    <a:pt x="417" y="199"/>
                    <a:pt x="634" y="199"/>
                  </a:cubicBezTo>
                  <a:cubicBezTo>
                    <a:pt x="673" y="199"/>
                    <a:pt x="712" y="199"/>
                    <a:pt x="751" y="199"/>
                  </a:cubicBezTo>
                  <a:cubicBezTo>
                    <a:pt x="691" y="151"/>
                    <a:pt x="655" y="104"/>
                    <a:pt x="596" y="68"/>
                  </a:cubicBezTo>
                  <a:cubicBezTo>
                    <a:pt x="528" y="21"/>
                    <a:pt x="452"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35"/>
            <p:cNvSpPr/>
            <p:nvPr/>
          </p:nvSpPr>
          <p:spPr>
            <a:xfrm>
              <a:off x="5750100" y="3721150"/>
              <a:ext cx="19375" cy="3275"/>
            </a:xfrm>
            <a:custGeom>
              <a:avLst/>
              <a:gdLst/>
              <a:ahLst/>
              <a:cxnLst/>
              <a:rect l="l" t="t" r="r" b="b"/>
              <a:pathLst>
                <a:path w="775" h="131" extrusionOk="0">
                  <a:moveTo>
                    <a:pt x="404" y="1"/>
                  </a:moveTo>
                  <a:cubicBezTo>
                    <a:pt x="281" y="1"/>
                    <a:pt x="156" y="24"/>
                    <a:pt x="39" y="24"/>
                  </a:cubicBezTo>
                  <a:cubicBezTo>
                    <a:pt x="26" y="24"/>
                    <a:pt x="13" y="24"/>
                    <a:pt x="1" y="23"/>
                  </a:cubicBezTo>
                  <a:lnTo>
                    <a:pt x="1" y="23"/>
                  </a:lnTo>
                  <a:cubicBezTo>
                    <a:pt x="160" y="118"/>
                    <a:pt x="329" y="124"/>
                    <a:pt x="505" y="124"/>
                  </a:cubicBezTo>
                  <a:cubicBezTo>
                    <a:pt x="527" y="124"/>
                    <a:pt x="550" y="124"/>
                    <a:pt x="572" y="124"/>
                  </a:cubicBezTo>
                  <a:cubicBezTo>
                    <a:pt x="639" y="124"/>
                    <a:pt x="706" y="124"/>
                    <a:pt x="775" y="130"/>
                  </a:cubicBezTo>
                  <a:cubicBezTo>
                    <a:pt x="659" y="26"/>
                    <a:pt x="532" y="1"/>
                    <a:pt x="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35"/>
            <p:cNvSpPr/>
            <p:nvPr/>
          </p:nvSpPr>
          <p:spPr>
            <a:xfrm>
              <a:off x="5710525" y="3717300"/>
              <a:ext cx="19075" cy="3875"/>
            </a:xfrm>
            <a:custGeom>
              <a:avLst/>
              <a:gdLst/>
              <a:ahLst/>
              <a:cxnLst/>
              <a:rect l="l" t="t" r="r" b="b"/>
              <a:pathLst>
                <a:path w="763" h="155" extrusionOk="0">
                  <a:moveTo>
                    <a:pt x="378" y="0"/>
                  </a:moveTo>
                  <a:cubicBezTo>
                    <a:pt x="251" y="0"/>
                    <a:pt x="122" y="22"/>
                    <a:pt x="0" y="22"/>
                  </a:cubicBezTo>
                  <a:cubicBezTo>
                    <a:pt x="167" y="118"/>
                    <a:pt x="339" y="155"/>
                    <a:pt x="509" y="155"/>
                  </a:cubicBezTo>
                  <a:cubicBezTo>
                    <a:pt x="594" y="155"/>
                    <a:pt x="679" y="145"/>
                    <a:pt x="762" y="130"/>
                  </a:cubicBezTo>
                  <a:cubicBezTo>
                    <a:pt x="646" y="25"/>
                    <a:pt x="514"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35"/>
            <p:cNvSpPr/>
            <p:nvPr/>
          </p:nvSpPr>
          <p:spPr>
            <a:xfrm>
              <a:off x="5529250" y="3688975"/>
              <a:ext cx="14300" cy="4200"/>
            </a:xfrm>
            <a:custGeom>
              <a:avLst/>
              <a:gdLst/>
              <a:ahLst/>
              <a:cxnLst/>
              <a:rect l="l" t="t" r="r" b="b"/>
              <a:pathLst>
                <a:path w="572" h="168" extrusionOk="0">
                  <a:moveTo>
                    <a:pt x="283" y="0"/>
                  </a:moveTo>
                  <a:cubicBezTo>
                    <a:pt x="182" y="0"/>
                    <a:pt x="88" y="31"/>
                    <a:pt x="1" y="132"/>
                  </a:cubicBezTo>
                  <a:cubicBezTo>
                    <a:pt x="96" y="143"/>
                    <a:pt x="167" y="143"/>
                    <a:pt x="262" y="167"/>
                  </a:cubicBezTo>
                  <a:cubicBezTo>
                    <a:pt x="358" y="143"/>
                    <a:pt x="465" y="143"/>
                    <a:pt x="572" y="132"/>
                  </a:cubicBezTo>
                  <a:lnTo>
                    <a:pt x="572" y="48"/>
                  </a:lnTo>
                  <a:cubicBezTo>
                    <a:pt x="470" y="26"/>
                    <a:pt x="374"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35"/>
            <p:cNvSpPr/>
            <p:nvPr/>
          </p:nvSpPr>
          <p:spPr>
            <a:xfrm>
              <a:off x="5643550" y="3728375"/>
              <a:ext cx="16400" cy="3925"/>
            </a:xfrm>
            <a:custGeom>
              <a:avLst/>
              <a:gdLst/>
              <a:ahLst/>
              <a:cxnLst/>
              <a:rect l="l" t="t" r="r" b="b"/>
              <a:pathLst>
                <a:path w="656" h="157" extrusionOk="0">
                  <a:moveTo>
                    <a:pt x="228" y="1"/>
                  </a:moveTo>
                  <a:cubicBezTo>
                    <a:pt x="154" y="1"/>
                    <a:pt x="78" y="8"/>
                    <a:pt x="1" y="20"/>
                  </a:cubicBezTo>
                  <a:cubicBezTo>
                    <a:pt x="105" y="131"/>
                    <a:pt x="224" y="156"/>
                    <a:pt x="347" y="156"/>
                  </a:cubicBezTo>
                  <a:cubicBezTo>
                    <a:pt x="449" y="156"/>
                    <a:pt x="553" y="139"/>
                    <a:pt x="655" y="139"/>
                  </a:cubicBezTo>
                  <a:cubicBezTo>
                    <a:pt x="527" y="34"/>
                    <a:pt x="382"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35"/>
            <p:cNvSpPr/>
            <p:nvPr/>
          </p:nvSpPr>
          <p:spPr>
            <a:xfrm>
              <a:off x="5685525" y="3714125"/>
              <a:ext cx="15200" cy="3325"/>
            </a:xfrm>
            <a:custGeom>
              <a:avLst/>
              <a:gdLst/>
              <a:ahLst/>
              <a:cxnLst/>
              <a:rect l="l" t="t" r="r" b="b"/>
              <a:pathLst>
                <a:path w="608" h="133" extrusionOk="0">
                  <a:moveTo>
                    <a:pt x="301" y="0"/>
                  </a:moveTo>
                  <a:cubicBezTo>
                    <a:pt x="203" y="0"/>
                    <a:pt x="100" y="18"/>
                    <a:pt x="0" y="18"/>
                  </a:cubicBezTo>
                  <a:cubicBezTo>
                    <a:pt x="126" y="114"/>
                    <a:pt x="251" y="133"/>
                    <a:pt x="376" y="133"/>
                  </a:cubicBezTo>
                  <a:cubicBezTo>
                    <a:pt x="453" y="133"/>
                    <a:pt x="530" y="126"/>
                    <a:pt x="608" y="126"/>
                  </a:cubicBezTo>
                  <a:cubicBezTo>
                    <a:pt x="519" y="24"/>
                    <a:pt x="413"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35"/>
            <p:cNvSpPr/>
            <p:nvPr/>
          </p:nvSpPr>
          <p:spPr>
            <a:xfrm>
              <a:off x="5668850" y="3732200"/>
              <a:ext cx="14900" cy="3500"/>
            </a:xfrm>
            <a:custGeom>
              <a:avLst/>
              <a:gdLst/>
              <a:ahLst/>
              <a:cxnLst/>
              <a:rect l="l" t="t" r="r" b="b"/>
              <a:pathLst>
                <a:path w="596" h="140" extrusionOk="0">
                  <a:moveTo>
                    <a:pt x="292" y="1"/>
                  </a:moveTo>
                  <a:cubicBezTo>
                    <a:pt x="213" y="1"/>
                    <a:pt x="130" y="11"/>
                    <a:pt x="47" y="11"/>
                  </a:cubicBezTo>
                  <a:cubicBezTo>
                    <a:pt x="32" y="11"/>
                    <a:pt x="16" y="11"/>
                    <a:pt x="1" y="10"/>
                  </a:cubicBezTo>
                  <a:lnTo>
                    <a:pt x="1" y="10"/>
                  </a:lnTo>
                  <a:cubicBezTo>
                    <a:pt x="92" y="114"/>
                    <a:pt x="197" y="140"/>
                    <a:pt x="309" y="140"/>
                  </a:cubicBezTo>
                  <a:cubicBezTo>
                    <a:pt x="402" y="140"/>
                    <a:pt x="499" y="122"/>
                    <a:pt x="596" y="117"/>
                  </a:cubicBezTo>
                  <a:cubicBezTo>
                    <a:pt x="506" y="21"/>
                    <a:pt x="402"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35"/>
            <p:cNvSpPr/>
            <p:nvPr/>
          </p:nvSpPr>
          <p:spPr>
            <a:xfrm>
              <a:off x="5155100" y="3687575"/>
              <a:ext cx="5975" cy="15425"/>
            </a:xfrm>
            <a:custGeom>
              <a:avLst/>
              <a:gdLst/>
              <a:ahLst/>
              <a:cxnLst/>
              <a:rect l="l" t="t" r="r" b="b"/>
              <a:pathLst>
                <a:path w="239" h="617" extrusionOk="0">
                  <a:moveTo>
                    <a:pt x="91" y="0"/>
                  </a:moveTo>
                  <a:cubicBezTo>
                    <a:pt x="69" y="0"/>
                    <a:pt x="48" y="7"/>
                    <a:pt x="24" y="21"/>
                  </a:cubicBezTo>
                  <a:cubicBezTo>
                    <a:pt x="0" y="80"/>
                    <a:pt x="0" y="140"/>
                    <a:pt x="48" y="188"/>
                  </a:cubicBezTo>
                  <a:cubicBezTo>
                    <a:pt x="48" y="342"/>
                    <a:pt x="60" y="473"/>
                    <a:pt x="60" y="616"/>
                  </a:cubicBezTo>
                  <a:cubicBezTo>
                    <a:pt x="238" y="485"/>
                    <a:pt x="167" y="259"/>
                    <a:pt x="227" y="68"/>
                  </a:cubicBezTo>
                  <a:lnTo>
                    <a:pt x="191" y="45"/>
                  </a:lnTo>
                  <a:cubicBezTo>
                    <a:pt x="155" y="16"/>
                    <a:pt x="123"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35"/>
            <p:cNvSpPr/>
            <p:nvPr/>
          </p:nvSpPr>
          <p:spPr>
            <a:xfrm>
              <a:off x="5778675" y="3724550"/>
              <a:ext cx="15525" cy="3400"/>
            </a:xfrm>
            <a:custGeom>
              <a:avLst/>
              <a:gdLst/>
              <a:ahLst/>
              <a:cxnLst/>
              <a:rect l="l" t="t" r="r" b="b"/>
              <a:pathLst>
                <a:path w="621" h="136" extrusionOk="0">
                  <a:moveTo>
                    <a:pt x="298" y="0"/>
                  </a:moveTo>
                  <a:cubicBezTo>
                    <a:pt x="198" y="0"/>
                    <a:pt x="95" y="18"/>
                    <a:pt x="1" y="18"/>
                  </a:cubicBezTo>
                  <a:cubicBezTo>
                    <a:pt x="141" y="106"/>
                    <a:pt x="294" y="135"/>
                    <a:pt x="451" y="135"/>
                  </a:cubicBezTo>
                  <a:cubicBezTo>
                    <a:pt x="507" y="135"/>
                    <a:pt x="564" y="132"/>
                    <a:pt x="620" y="125"/>
                  </a:cubicBezTo>
                  <a:cubicBezTo>
                    <a:pt x="525" y="24"/>
                    <a:pt x="413"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35"/>
            <p:cNvSpPr/>
            <p:nvPr/>
          </p:nvSpPr>
          <p:spPr>
            <a:xfrm>
              <a:off x="5626000" y="3725050"/>
              <a:ext cx="15500" cy="3300"/>
            </a:xfrm>
            <a:custGeom>
              <a:avLst/>
              <a:gdLst/>
              <a:ahLst/>
              <a:cxnLst/>
              <a:rect l="l" t="t" r="r" b="b"/>
              <a:pathLst>
                <a:path w="620" h="132" extrusionOk="0">
                  <a:moveTo>
                    <a:pt x="167" y="0"/>
                  </a:moveTo>
                  <a:cubicBezTo>
                    <a:pt x="112" y="0"/>
                    <a:pt x="57" y="4"/>
                    <a:pt x="0" y="10"/>
                  </a:cubicBezTo>
                  <a:cubicBezTo>
                    <a:pt x="99" y="109"/>
                    <a:pt x="213" y="131"/>
                    <a:pt x="332" y="131"/>
                  </a:cubicBezTo>
                  <a:cubicBezTo>
                    <a:pt x="426" y="131"/>
                    <a:pt x="524" y="117"/>
                    <a:pt x="619" y="117"/>
                  </a:cubicBezTo>
                  <a:cubicBezTo>
                    <a:pt x="470" y="30"/>
                    <a:pt x="32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35"/>
            <p:cNvSpPr/>
            <p:nvPr/>
          </p:nvSpPr>
          <p:spPr>
            <a:xfrm>
              <a:off x="6013250" y="3774100"/>
              <a:ext cx="11025" cy="5200"/>
            </a:xfrm>
            <a:custGeom>
              <a:avLst/>
              <a:gdLst/>
              <a:ahLst/>
              <a:cxnLst/>
              <a:rect l="l" t="t" r="r" b="b"/>
              <a:pathLst>
                <a:path w="441" h="208" extrusionOk="0">
                  <a:moveTo>
                    <a:pt x="202" y="1"/>
                  </a:moveTo>
                  <a:cubicBezTo>
                    <a:pt x="119" y="60"/>
                    <a:pt x="72" y="120"/>
                    <a:pt x="0" y="179"/>
                  </a:cubicBezTo>
                  <a:cubicBezTo>
                    <a:pt x="20" y="199"/>
                    <a:pt x="39" y="208"/>
                    <a:pt x="59" y="208"/>
                  </a:cubicBezTo>
                  <a:cubicBezTo>
                    <a:pt x="75" y="208"/>
                    <a:pt x="91" y="202"/>
                    <a:pt x="107" y="191"/>
                  </a:cubicBezTo>
                  <a:cubicBezTo>
                    <a:pt x="250" y="179"/>
                    <a:pt x="381" y="167"/>
                    <a:pt x="441" y="36"/>
                  </a:cubicBezTo>
                  <a:cubicBezTo>
                    <a:pt x="345" y="13"/>
                    <a:pt x="274" y="13"/>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35"/>
            <p:cNvSpPr/>
            <p:nvPr/>
          </p:nvSpPr>
          <p:spPr>
            <a:xfrm>
              <a:off x="5478650" y="3709800"/>
              <a:ext cx="11025" cy="4300"/>
            </a:xfrm>
            <a:custGeom>
              <a:avLst/>
              <a:gdLst/>
              <a:ahLst/>
              <a:cxnLst/>
              <a:rect l="l" t="t" r="r" b="b"/>
              <a:pathLst>
                <a:path w="441" h="172" extrusionOk="0">
                  <a:moveTo>
                    <a:pt x="193" y="0"/>
                  </a:moveTo>
                  <a:cubicBezTo>
                    <a:pt x="131" y="0"/>
                    <a:pt x="68" y="9"/>
                    <a:pt x="0" y="25"/>
                  </a:cubicBezTo>
                  <a:cubicBezTo>
                    <a:pt x="83" y="120"/>
                    <a:pt x="159" y="171"/>
                    <a:pt x="235" y="171"/>
                  </a:cubicBezTo>
                  <a:cubicBezTo>
                    <a:pt x="302" y="171"/>
                    <a:pt x="369" y="132"/>
                    <a:pt x="441" y="49"/>
                  </a:cubicBezTo>
                  <a:cubicBezTo>
                    <a:pt x="354" y="15"/>
                    <a:pt x="274"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35"/>
            <p:cNvSpPr/>
            <p:nvPr/>
          </p:nvSpPr>
          <p:spPr>
            <a:xfrm>
              <a:off x="5467625" y="3685625"/>
              <a:ext cx="11050" cy="3125"/>
            </a:xfrm>
            <a:custGeom>
              <a:avLst/>
              <a:gdLst/>
              <a:ahLst/>
              <a:cxnLst/>
              <a:rect l="l" t="t" r="r" b="b"/>
              <a:pathLst>
                <a:path w="442" h="125" extrusionOk="0">
                  <a:moveTo>
                    <a:pt x="155" y="0"/>
                  </a:moveTo>
                  <a:cubicBezTo>
                    <a:pt x="105" y="0"/>
                    <a:pt x="54" y="4"/>
                    <a:pt x="1" y="4"/>
                  </a:cubicBezTo>
                  <a:cubicBezTo>
                    <a:pt x="116" y="87"/>
                    <a:pt x="249" y="125"/>
                    <a:pt x="384" y="125"/>
                  </a:cubicBezTo>
                  <a:cubicBezTo>
                    <a:pt x="403" y="125"/>
                    <a:pt x="422" y="124"/>
                    <a:pt x="441" y="123"/>
                  </a:cubicBezTo>
                  <a:cubicBezTo>
                    <a:pt x="360" y="17"/>
                    <a:pt x="262"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35"/>
            <p:cNvSpPr/>
            <p:nvPr/>
          </p:nvSpPr>
          <p:spPr>
            <a:xfrm>
              <a:off x="5550675" y="3693525"/>
              <a:ext cx="7475" cy="4100"/>
            </a:xfrm>
            <a:custGeom>
              <a:avLst/>
              <a:gdLst/>
              <a:ahLst/>
              <a:cxnLst/>
              <a:rect l="l" t="t" r="r" b="b"/>
              <a:pathLst>
                <a:path w="299" h="164" extrusionOk="0">
                  <a:moveTo>
                    <a:pt x="196" y="0"/>
                  </a:moveTo>
                  <a:cubicBezTo>
                    <a:pt x="159" y="0"/>
                    <a:pt x="114" y="3"/>
                    <a:pt x="84" y="9"/>
                  </a:cubicBezTo>
                  <a:cubicBezTo>
                    <a:pt x="60" y="9"/>
                    <a:pt x="25" y="69"/>
                    <a:pt x="1" y="104"/>
                  </a:cubicBezTo>
                  <a:cubicBezTo>
                    <a:pt x="18" y="122"/>
                    <a:pt x="48" y="133"/>
                    <a:pt x="73" y="133"/>
                  </a:cubicBezTo>
                  <a:cubicBezTo>
                    <a:pt x="82" y="133"/>
                    <a:pt x="90" y="131"/>
                    <a:pt x="96" y="128"/>
                  </a:cubicBezTo>
                  <a:cubicBezTo>
                    <a:pt x="144" y="80"/>
                    <a:pt x="298" y="164"/>
                    <a:pt x="263" y="9"/>
                  </a:cubicBezTo>
                  <a:cubicBezTo>
                    <a:pt x="263" y="3"/>
                    <a:pt x="23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35"/>
            <p:cNvSpPr/>
            <p:nvPr/>
          </p:nvSpPr>
          <p:spPr>
            <a:xfrm>
              <a:off x="5299450" y="3685250"/>
              <a:ext cx="12250" cy="3750"/>
            </a:xfrm>
            <a:custGeom>
              <a:avLst/>
              <a:gdLst/>
              <a:ahLst/>
              <a:cxnLst/>
              <a:rect l="l" t="t" r="r" b="b"/>
              <a:pathLst>
                <a:path w="490" h="150" extrusionOk="0">
                  <a:moveTo>
                    <a:pt x="165" y="1"/>
                  </a:moveTo>
                  <a:cubicBezTo>
                    <a:pt x="112" y="1"/>
                    <a:pt x="57" y="7"/>
                    <a:pt x="1" y="19"/>
                  </a:cubicBezTo>
                  <a:lnTo>
                    <a:pt x="1" y="150"/>
                  </a:lnTo>
                  <a:cubicBezTo>
                    <a:pt x="168" y="138"/>
                    <a:pt x="322" y="138"/>
                    <a:pt x="489" y="114"/>
                  </a:cubicBezTo>
                  <a:cubicBezTo>
                    <a:pt x="391" y="32"/>
                    <a:pt x="282"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35"/>
            <p:cNvSpPr/>
            <p:nvPr/>
          </p:nvSpPr>
          <p:spPr>
            <a:xfrm>
              <a:off x="5156575" y="3669625"/>
              <a:ext cx="8675" cy="11925"/>
            </a:xfrm>
            <a:custGeom>
              <a:avLst/>
              <a:gdLst/>
              <a:ahLst/>
              <a:cxnLst/>
              <a:rect l="l" t="t" r="r" b="b"/>
              <a:pathLst>
                <a:path w="347" h="477" extrusionOk="0">
                  <a:moveTo>
                    <a:pt x="168" y="1"/>
                  </a:moveTo>
                  <a:cubicBezTo>
                    <a:pt x="108" y="24"/>
                    <a:pt x="60" y="72"/>
                    <a:pt x="25" y="132"/>
                  </a:cubicBezTo>
                  <a:cubicBezTo>
                    <a:pt x="1" y="263"/>
                    <a:pt x="13" y="382"/>
                    <a:pt x="120" y="477"/>
                  </a:cubicBezTo>
                  <a:cubicBezTo>
                    <a:pt x="168" y="465"/>
                    <a:pt x="191" y="441"/>
                    <a:pt x="239" y="429"/>
                  </a:cubicBezTo>
                  <a:lnTo>
                    <a:pt x="227" y="358"/>
                  </a:lnTo>
                  <a:lnTo>
                    <a:pt x="251" y="322"/>
                  </a:lnTo>
                  <a:cubicBezTo>
                    <a:pt x="346" y="251"/>
                    <a:pt x="322" y="167"/>
                    <a:pt x="310" y="72"/>
                  </a:cubicBezTo>
                  <a:cubicBezTo>
                    <a:pt x="299" y="48"/>
                    <a:pt x="263" y="24"/>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35"/>
            <p:cNvSpPr/>
            <p:nvPr/>
          </p:nvSpPr>
          <p:spPr>
            <a:xfrm>
              <a:off x="5165225" y="3658625"/>
              <a:ext cx="7700" cy="8725"/>
            </a:xfrm>
            <a:custGeom>
              <a:avLst/>
              <a:gdLst/>
              <a:ahLst/>
              <a:cxnLst/>
              <a:rect l="l" t="t" r="r" b="b"/>
              <a:pathLst>
                <a:path w="308" h="349" extrusionOk="0">
                  <a:moveTo>
                    <a:pt x="155" y="0"/>
                  </a:moveTo>
                  <a:cubicBezTo>
                    <a:pt x="131" y="24"/>
                    <a:pt x="95" y="24"/>
                    <a:pt x="72" y="24"/>
                  </a:cubicBezTo>
                  <a:cubicBezTo>
                    <a:pt x="24" y="72"/>
                    <a:pt x="0" y="119"/>
                    <a:pt x="0" y="179"/>
                  </a:cubicBezTo>
                  <a:cubicBezTo>
                    <a:pt x="12" y="262"/>
                    <a:pt x="36" y="310"/>
                    <a:pt x="84" y="345"/>
                  </a:cubicBezTo>
                  <a:cubicBezTo>
                    <a:pt x="103" y="347"/>
                    <a:pt x="121" y="348"/>
                    <a:pt x="137" y="348"/>
                  </a:cubicBezTo>
                  <a:cubicBezTo>
                    <a:pt x="307" y="348"/>
                    <a:pt x="293" y="236"/>
                    <a:pt x="238" y="83"/>
                  </a:cubicBezTo>
                  <a:cubicBezTo>
                    <a:pt x="203" y="72"/>
                    <a:pt x="179"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35"/>
            <p:cNvSpPr/>
            <p:nvPr/>
          </p:nvSpPr>
          <p:spPr>
            <a:xfrm>
              <a:off x="5198850" y="3670075"/>
              <a:ext cx="7475" cy="4175"/>
            </a:xfrm>
            <a:custGeom>
              <a:avLst/>
              <a:gdLst/>
              <a:ahLst/>
              <a:cxnLst/>
              <a:rect l="l" t="t" r="r" b="b"/>
              <a:pathLst>
                <a:path w="299" h="167" extrusionOk="0">
                  <a:moveTo>
                    <a:pt x="148" y="1"/>
                  </a:moveTo>
                  <a:cubicBezTo>
                    <a:pt x="99" y="1"/>
                    <a:pt x="48" y="12"/>
                    <a:pt x="1" y="42"/>
                  </a:cubicBezTo>
                  <a:cubicBezTo>
                    <a:pt x="37" y="143"/>
                    <a:pt x="109" y="166"/>
                    <a:pt x="189" y="166"/>
                  </a:cubicBezTo>
                  <a:cubicBezTo>
                    <a:pt x="213" y="166"/>
                    <a:pt x="238" y="164"/>
                    <a:pt x="263" y="161"/>
                  </a:cubicBezTo>
                  <a:cubicBezTo>
                    <a:pt x="286" y="114"/>
                    <a:pt x="298" y="66"/>
                    <a:pt x="286" y="30"/>
                  </a:cubicBezTo>
                  <a:cubicBezTo>
                    <a:pt x="245" y="12"/>
                    <a:pt x="197"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35"/>
            <p:cNvSpPr/>
            <p:nvPr/>
          </p:nvSpPr>
          <p:spPr>
            <a:xfrm>
              <a:off x="5171775" y="3641950"/>
              <a:ext cx="6850" cy="7700"/>
            </a:xfrm>
            <a:custGeom>
              <a:avLst/>
              <a:gdLst/>
              <a:ahLst/>
              <a:cxnLst/>
              <a:rect l="l" t="t" r="r" b="b"/>
              <a:pathLst>
                <a:path w="274" h="308" extrusionOk="0">
                  <a:moveTo>
                    <a:pt x="179" y="0"/>
                  </a:moveTo>
                  <a:cubicBezTo>
                    <a:pt x="0" y="36"/>
                    <a:pt x="0" y="143"/>
                    <a:pt x="60" y="274"/>
                  </a:cubicBezTo>
                  <a:cubicBezTo>
                    <a:pt x="60" y="274"/>
                    <a:pt x="72" y="286"/>
                    <a:pt x="107" y="298"/>
                  </a:cubicBezTo>
                  <a:cubicBezTo>
                    <a:pt x="114" y="305"/>
                    <a:pt x="123" y="308"/>
                    <a:pt x="133" y="308"/>
                  </a:cubicBezTo>
                  <a:cubicBezTo>
                    <a:pt x="158" y="308"/>
                    <a:pt x="189" y="291"/>
                    <a:pt x="214" y="274"/>
                  </a:cubicBezTo>
                  <a:cubicBezTo>
                    <a:pt x="238" y="203"/>
                    <a:pt x="250" y="108"/>
                    <a:pt x="274" y="36"/>
                  </a:cubicBezTo>
                  <a:cubicBezTo>
                    <a:pt x="238" y="36"/>
                    <a:pt x="214" y="24"/>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35"/>
            <p:cNvSpPr/>
            <p:nvPr/>
          </p:nvSpPr>
          <p:spPr>
            <a:xfrm>
              <a:off x="5172075" y="3648800"/>
              <a:ext cx="5675" cy="8050"/>
            </a:xfrm>
            <a:custGeom>
              <a:avLst/>
              <a:gdLst/>
              <a:ahLst/>
              <a:cxnLst/>
              <a:rect l="l" t="t" r="r" b="b"/>
              <a:pathLst>
                <a:path w="227" h="322" extrusionOk="0">
                  <a:moveTo>
                    <a:pt x="214" y="0"/>
                  </a:moveTo>
                  <a:cubicBezTo>
                    <a:pt x="167" y="24"/>
                    <a:pt x="143" y="24"/>
                    <a:pt x="95" y="48"/>
                  </a:cubicBezTo>
                  <a:cubicBezTo>
                    <a:pt x="83" y="60"/>
                    <a:pt x="48" y="72"/>
                    <a:pt x="36" y="72"/>
                  </a:cubicBezTo>
                  <a:cubicBezTo>
                    <a:pt x="12" y="107"/>
                    <a:pt x="12" y="119"/>
                    <a:pt x="0" y="143"/>
                  </a:cubicBezTo>
                  <a:cubicBezTo>
                    <a:pt x="0" y="191"/>
                    <a:pt x="24" y="238"/>
                    <a:pt x="36" y="286"/>
                  </a:cubicBezTo>
                  <a:cubicBezTo>
                    <a:pt x="48" y="298"/>
                    <a:pt x="83" y="310"/>
                    <a:pt x="95" y="322"/>
                  </a:cubicBezTo>
                  <a:cubicBezTo>
                    <a:pt x="202" y="238"/>
                    <a:pt x="226" y="131"/>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35"/>
            <p:cNvSpPr/>
            <p:nvPr/>
          </p:nvSpPr>
          <p:spPr>
            <a:xfrm>
              <a:off x="5171475" y="3673800"/>
              <a:ext cx="1500" cy="1800"/>
            </a:xfrm>
            <a:custGeom>
              <a:avLst/>
              <a:gdLst/>
              <a:ahLst/>
              <a:cxnLst/>
              <a:rect l="l" t="t" r="r" b="b"/>
              <a:pathLst>
                <a:path w="60" h="72" extrusionOk="0">
                  <a:moveTo>
                    <a:pt x="48" y="0"/>
                  </a:moveTo>
                  <a:cubicBezTo>
                    <a:pt x="48" y="0"/>
                    <a:pt x="12" y="12"/>
                    <a:pt x="0" y="12"/>
                  </a:cubicBezTo>
                  <a:cubicBezTo>
                    <a:pt x="0" y="24"/>
                    <a:pt x="0" y="60"/>
                    <a:pt x="12" y="72"/>
                  </a:cubicBezTo>
                  <a:cubicBezTo>
                    <a:pt x="12" y="72"/>
                    <a:pt x="48" y="60"/>
                    <a:pt x="60" y="60"/>
                  </a:cubicBezTo>
                  <a:cubicBezTo>
                    <a:pt x="60" y="36"/>
                    <a:pt x="60" y="12"/>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35"/>
            <p:cNvSpPr/>
            <p:nvPr/>
          </p:nvSpPr>
          <p:spPr>
            <a:xfrm>
              <a:off x="5161050" y="3663975"/>
              <a:ext cx="5975" cy="7475"/>
            </a:xfrm>
            <a:custGeom>
              <a:avLst/>
              <a:gdLst/>
              <a:ahLst/>
              <a:cxnLst/>
              <a:rect l="l" t="t" r="r" b="b"/>
              <a:pathLst>
                <a:path w="239" h="299" extrusionOk="0">
                  <a:moveTo>
                    <a:pt x="203" y="0"/>
                  </a:moveTo>
                  <a:cubicBezTo>
                    <a:pt x="0" y="0"/>
                    <a:pt x="0" y="108"/>
                    <a:pt x="48" y="250"/>
                  </a:cubicBezTo>
                  <a:lnTo>
                    <a:pt x="72" y="274"/>
                  </a:lnTo>
                  <a:cubicBezTo>
                    <a:pt x="72" y="286"/>
                    <a:pt x="84" y="298"/>
                    <a:pt x="131" y="298"/>
                  </a:cubicBezTo>
                  <a:cubicBezTo>
                    <a:pt x="179" y="298"/>
                    <a:pt x="191" y="274"/>
                    <a:pt x="191" y="215"/>
                  </a:cubicBezTo>
                  <a:lnTo>
                    <a:pt x="191" y="167"/>
                  </a:lnTo>
                  <a:lnTo>
                    <a:pt x="239" y="131"/>
                  </a:lnTo>
                  <a:cubicBezTo>
                    <a:pt x="227" y="96"/>
                    <a:pt x="227" y="48"/>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35"/>
            <p:cNvSpPr/>
            <p:nvPr/>
          </p:nvSpPr>
          <p:spPr>
            <a:xfrm>
              <a:off x="5163125" y="3669625"/>
              <a:ext cx="3900" cy="8650"/>
            </a:xfrm>
            <a:custGeom>
              <a:avLst/>
              <a:gdLst/>
              <a:ahLst/>
              <a:cxnLst/>
              <a:rect l="l" t="t" r="r" b="b"/>
              <a:pathLst>
                <a:path w="156" h="346" extrusionOk="0">
                  <a:moveTo>
                    <a:pt x="120" y="1"/>
                  </a:moveTo>
                  <a:lnTo>
                    <a:pt x="120" y="1"/>
                  </a:lnTo>
                  <a:cubicBezTo>
                    <a:pt x="84" y="13"/>
                    <a:pt x="37" y="24"/>
                    <a:pt x="1" y="60"/>
                  </a:cubicBezTo>
                  <a:lnTo>
                    <a:pt x="1" y="346"/>
                  </a:lnTo>
                  <a:cubicBezTo>
                    <a:pt x="144" y="263"/>
                    <a:pt x="156" y="13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35"/>
            <p:cNvSpPr/>
            <p:nvPr/>
          </p:nvSpPr>
          <p:spPr>
            <a:xfrm>
              <a:off x="5740575" y="3718325"/>
              <a:ext cx="7175" cy="3125"/>
            </a:xfrm>
            <a:custGeom>
              <a:avLst/>
              <a:gdLst/>
              <a:ahLst/>
              <a:cxnLst/>
              <a:rect l="l" t="t" r="r" b="b"/>
              <a:pathLst>
                <a:path w="287" h="125" extrusionOk="0">
                  <a:moveTo>
                    <a:pt x="148" y="0"/>
                  </a:moveTo>
                  <a:cubicBezTo>
                    <a:pt x="102" y="0"/>
                    <a:pt x="51" y="33"/>
                    <a:pt x="1" y="101"/>
                  </a:cubicBezTo>
                  <a:cubicBezTo>
                    <a:pt x="108" y="124"/>
                    <a:pt x="203" y="124"/>
                    <a:pt x="287" y="124"/>
                  </a:cubicBezTo>
                  <a:cubicBezTo>
                    <a:pt x="249" y="42"/>
                    <a:pt x="201"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35"/>
            <p:cNvSpPr/>
            <p:nvPr/>
          </p:nvSpPr>
          <p:spPr>
            <a:xfrm>
              <a:off x="5213725" y="3595800"/>
              <a:ext cx="3600" cy="5400"/>
            </a:xfrm>
            <a:custGeom>
              <a:avLst/>
              <a:gdLst/>
              <a:ahLst/>
              <a:cxnLst/>
              <a:rect l="l" t="t" r="r" b="b"/>
              <a:pathLst>
                <a:path w="144" h="216" extrusionOk="0">
                  <a:moveTo>
                    <a:pt x="144" y="1"/>
                  </a:moveTo>
                  <a:lnTo>
                    <a:pt x="144" y="1"/>
                  </a:lnTo>
                  <a:cubicBezTo>
                    <a:pt x="49" y="49"/>
                    <a:pt x="1" y="120"/>
                    <a:pt x="1" y="215"/>
                  </a:cubicBezTo>
                  <a:cubicBezTo>
                    <a:pt x="84" y="168"/>
                    <a:pt x="120" y="9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35"/>
            <p:cNvSpPr/>
            <p:nvPr/>
          </p:nvSpPr>
          <p:spPr>
            <a:xfrm>
              <a:off x="5253625" y="3592825"/>
              <a:ext cx="3000" cy="2700"/>
            </a:xfrm>
            <a:custGeom>
              <a:avLst/>
              <a:gdLst/>
              <a:ahLst/>
              <a:cxnLst/>
              <a:rect l="l" t="t" r="r" b="b"/>
              <a:pathLst>
                <a:path w="120" h="108" extrusionOk="0">
                  <a:moveTo>
                    <a:pt x="119" y="1"/>
                  </a:moveTo>
                  <a:cubicBezTo>
                    <a:pt x="48" y="1"/>
                    <a:pt x="0" y="48"/>
                    <a:pt x="0" y="108"/>
                  </a:cubicBezTo>
                  <a:cubicBezTo>
                    <a:pt x="48" y="84"/>
                    <a:pt x="72" y="37"/>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35"/>
            <p:cNvSpPr/>
            <p:nvPr/>
          </p:nvSpPr>
          <p:spPr>
            <a:xfrm>
              <a:off x="5169075" y="3656225"/>
              <a:ext cx="5400" cy="4500"/>
            </a:xfrm>
            <a:custGeom>
              <a:avLst/>
              <a:gdLst/>
              <a:ahLst/>
              <a:cxnLst/>
              <a:rect l="l" t="t" r="r" b="b"/>
              <a:pathLst>
                <a:path w="216" h="180" extrusionOk="0">
                  <a:moveTo>
                    <a:pt x="180" y="1"/>
                  </a:moveTo>
                  <a:cubicBezTo>
                    <a:pt x="84" y="1"/>
                    <a:pt x="1" y="48"/>
                    <a:pt x="60" y="168"/>
                  </a:cubicBezTo>
                  <a:lnTo>
                    <a:pt x="84" y="179"/>
                  </a:lnTo>
                  <a:cubicBezTo>
                    <a:pt x="120" y="132"/>
                    <a:pt x="168" y="72"/>
                    <a:pt x="215" y="25"/>
                  </a:cubicBezTo>
                  <a:lnTo>
                    <a:pt x="1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35"/>
            <p:cNvSpPr/>
            <p:nvPr/>
          </p:nvSpPr>
          <p:spPr>
            <a:xfrm>
              <a:off x="5267325" y="3578550"/>
              <a:ext cx="3875" cy="3000"/>
            </a:xfrm>
            <a:custGeom>
              <a:avLst/>
              <a:gdLst/>
              <a:ahLst/>
              <a:cxnLst/>
              <a:rect l="l" t="t" r="r" b="b"/>
              <a:pathLst>
                <a:path w="155" h="120" extrusionOk="0">
                  <a:moveTo>
                    <a:pt x="155" y="0"/>
                  </a:moveTo>
                  <a:cubicBezTo>
                    <a:pt x="60" y="0"/>
                    <a:pt x="24" y="36"/>
                    <a:pt x="0" y="119"/>
                  </a:cubicBezTo>
                  <a:cubicBezTo>
                    <a:pt x="60" y="84"/>
                    <a:pt x="107"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35"/>
            <p:cNvSpPr/>
            <p:nvPr/>
          </p:nvSpPr>
          <p:spPr>
            <a:xfrm>
              <a:off x="5271475" y="3574675"/>
              <a:ext cx="3300" cy="3300"/>
            </a:xfrm>
            <a:custGeom>
              <a:avLst/>
              <a:gdLst/>
              <a:ahLst/>
              <a:cxnLst/>
              <a:rect l="l" t="t" r="r" b="b"/>
              <a:pathLst>
                <a:path w="132" h="132" extrusionOk="0">
                  <a:moveTo>
                    <a:pt x="132" y="1"/>
                  </a:moveTo>
                  <a:cubicBezTo>
                    <a:pt x="48" y="12"/>
                    <a:pt x="1" y="60"/>
                    <a:pt x="1" y="132"/>
                  </a:cubicBezTo>
                  <a:cubicBezTo>
                    <a:pt x="48" y="132"/>
                    <a:pt x="72" y="132"/>
                    <a:pt x="120" y="120"/>
                  </a:cubicBezTo>
                  <a:cubicBezTo>
                    <a:pt x="132" y="96"/>
                    <a:pt x="132"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35"/>
            <p:cNvSpPr/>
            <p:nvPr/>
          </p:nvSpPr>
          <p:spPr>
            <a:xfrm>
              <a:off x="5866200" y="3733750"/>
              <a:ext cx="3600" cy="1975"/>
            </a:xfrm>
            <a:custGeom>
              <a:avLst/>
              <a:gdLst/>
              <a:ahLst/>
              <a:cxnLst/>
              <a:rect l="l" t="t" r="r" b="b"/>
              <a:pathLst>
                <a:path w="144" h="79" extrusionOk="0">
                  <a:moveTo>
                    <a:pt x="68" y="0"/>
                  </a:moveTo>
                  <a:cubicBezTo>
                    <a:pt x="48" y="0"/>
                    <a:pt x="27" y="20"/>
                    <a:pt x="0" y="67"/>
                  </a:cubicBezTo>
                  <a:cubicBezTo>
                    <a:pt x="60" y="67"/>
                    <a:pt x="96" y="79"/>
                    <a:pt x="143" y="79"/>
                  </a:cubicBezTo>
                  <a:cubicBezTo>
                    <a:pt x="117" y="32"/>
                    <a:pt x="94"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35"/>
            <p:cNvSpPr/>
            <p:nvPr/>
          </p:nvSpPr>
          <p:spPr>
            <a:xfrm>
              <a:off x="5813225" y="3852675"/>
              <a:ext cx="201825" cy="34850"/>
            </a:xfrm>
            <a:custGeom>
              <a:avLst/>
              <a:gdLst/>
              <a:ahLst/>
              <a:cxnLst/>
              <a:rect l="l" t="t" r="r" b="b"/>
              <a:pathLst>
                <a:path w="8073" h="1394" extrusionOk="0">
                  <a:moveTo>
                    <a:pt x="0" y="1"/>
                  </a:moveTo>
                  <a:lnTo>
                    <a:pt x="0" y="1"/>
                  </a:lnTo>
                  <a:cubicBezTo>
                    <a:pt x="36" y="168"/>
                    <a:pt x="60" y="346"/>
                    <a:pt x="0" y="525"/>
                  </a:cubicBezTo>
                  <a:cubicBezTo>
                    <a:pt x="179" y="703"/>
                    <a:pt x="417" y="763"/>
                    <a:pt x="655" y="799"/>
                  </a:cubicBezTo>
                  <a:cubicBezTo>
                    <a:pt x="2441" y="965"/>
                    <a:pt x="4215" y="1251"/>
                    <a:pt x="6013" y="1275"/>
                  </a:cubicBezTo>
                  <a:cubicBezTo>
                    <a:pt x="6078" y="1271"/>
                    <a:pt x="6145" y="1269"/>
                    <a:pt x="6212" y="1269"/>
                  </a:cubicBezTo>
                  <a:cubicBezTo>
                    <a:pt x="6376" y="1269"/>
                    <a:pt x="6543" y="1284"/>
                    <a:pt x="6703" y="1334"/>
                  </a:cubicBezTo>
                  <a:cubicBezTo>
                    <a:pt x="6894" y="1382"/>
                    <a:pt x="7072" y="1394"/>
                    <a:pt x="7263" y="1394"/>
                  </a:cubicBezTo>
                  <a:cubicBezTo>
                    <a:pt x="7489" y="1382"/>
                    <a:pt x="7703" y="1394"/>
                    <a:pt x="7918" y="1311"/>
                  </a:cubicBezTo>
                  <a:cubicBezTo>
                    <a:pt x="7977" y="1275"/>
                    <a:pt x="8025" y="1215"/>
                    <a:pt x="8049" y="1144"/>
                  </a:cubicBezTo>
                  <a:cubicBezTo>
                    <a:pt x="8073" y="1061"/>
                    <a:pt x="8049" y="1001"/>
                    <a:pt x="7989" y="942"/>
                  </a:cubicBezTo>
                  <a:cubicBezTo>
                    <a:pt x="7942" y="908"/>
                    <a:pt x="7891" y="893"/>
                    <a:pt x="7837" y="893"/>
                  </a:cubicBezTo>
                  <a:cubicBezTo>
                    <a:pt x="7795" y="893"/>
                    <a:pt x="7750" y="902"/>
                    <a:pt x="7703" y="918"/>
                  </a:cubicBezTo>
                  <a:cubicBezTo>
                    <a:pt x="7614" y="971"/>
                    <a:pt x="7522" y="998"/>
                    <a:pt x="7428" y="998"/>
                  </a:cubicBezTo>
                  <a:cubicBezTo>
                    <a:pt x="7334" y="998"/>
                    <a:pt x="7239" y="971"/>
                    <a:pt x="7144" y="918"/>
                  </a:cubicBezTo>
                  <a:cubicBezTo>
                    <a:pt x="7072" y="906"/>
                    <a:pt x="7001" y="906"/>
                    <a:pt x="6918" y="894"/>
                  </a:cubicBezTo>
                  <a:cubicBezTo>
                    <a:pt x="6763" y="822"/>
                    <a:pt x="6584" y="882"/>
                    <a:pt x="6429" y="787"/>
                  </a:cubicBezTo>
                  <a:cubicBezTo>
                    <a:pt x="4536" y="584"/>
                    <a:pt x="2655" y="453"/>
                    <a:pt x="762" y="191"/>
                  </a:cubicBezTo>
                  <a:cubicBezTo>
                    <a:pt x="488" y="144"/>
                    <a:pt x="238" y="13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35"/>
            <p:cNvSpPr/>
            <p:nvPr/>
          </p:nvSpPr>
          <p:spPr>
            <a:xfrm>
              <a:off x="5993600" y="3876200"/>
              <a:ext cx="130975" cy="21700"/>
            </a:xfrm>
            <a:custGeom>
              <a:avLst/>
              <a:gdLst/>
              <a:ahLst/>
              <a:cxnLst/>
              <a:rect l="l" t="t" r="r" b="b"/>
              <a:pathLst>
                <a:path w="5239" h="868" extrusionOk="0">
                  <a:moveTo>
                    <a:pt x="798" y="1"/>
                  </a:moveTo>
                  <a:lnTo>
                    <a:pt x="798" y="120"/>
                  </a:lnTo>
                  <a:cubicBezTo>
                    <a:pt x="834" y="155"/>
                    <a:pt x="893" y="191"/>
                    <a:pt x="977" y="191"/>
                  </a:cubicBezTo>
                  <a:cubicBezTo>
                    <a:pt x="893" y="191"/>
                    <a:pt x="834" y="203"/>
                    <a:pt x="774" y="251"/>
                  </a:cubicBezTo>
                  <a:cubicBezTo>
                    <a:pt x="524" y="262"/>
                    <a:pt x="262" y="274"/>
                    <a:pt x="0" y="298"/>
                  </a:cubicBezTo>
                  <a:cubicBezTo>
                    <a:pt x="143" y="596"/>
                    <a:pt x="405" y="596"/>
                    <a:pt x="691" y="596"/>
                  </a:cubicBezTo>
                  <a:cubicBezTo>
                    <a:pt x="773" y="592"/>
                    <a:pt x="856" y="591"/>
                    <a:pt x="939" y="591"/>
                  </a:cubicBezTo>
                  <a:cubicBezTo>
                    <a:pt x="1419" y="591"/>
                    <a:pt x="1903" y="647"/>
                    <a:pt x="2370" y="739"/>
                  </a:cubicBezTo>
                  <a:cubicBezTo>
                    <a:pt x="2484" y="723"/>
                    <a:pt x="2599" y="717"/>
                    <a:pt x="2714" y="717"/>
                  </a:cubicBezTo>
                  <a:cubicBezTo>
                    <a:pt x="3269" y="717"/>
                    <a:pt x="3826" y="868"/>
                    <a:pt x="4386" y="868"/>
                  </a:cubicBezTo>
                  <a:cubicBezTo>
                    <a:pt x="4599" y="868"/>
                    <a:pt x="4811" y="846"/>
                    <a:pt x="5025" y="786"/>
                  </a:cubicBezTo>
                  <a:cubicBezTo>
                    <a:pt x="5239" y="620"/>
                    <a:pt x="5096" y="513"/>
                    <a:pt x="4965" y="393"/>
                  </a:cubicBezTo>
                  <a:cubicBezTo>
                    <a:pt x="3572" y="215"/>
                    <a:pt x="2191" y="60"/>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35"/>
            <p:cNvSpPr/>
            <p:nvPr/>
          </p:nvSpPr>
          <p:spPr>
            <a:xfrm>
              <a:off x="5815600" y="3810075"/>
              <a:ext cx="115025" cy="19250"/>
            </a:xfrm>
            <a:custGeom>
              <a:avLst/>
              <a:gdLst/>
              <a:ahLst/>
              <a:cxnLst/>
              <a:rect l="l" t="t" r="r" b="b"/>
              <a:pathLst>
                <a:path w="4601" h="770" extrusionOk="0">
                  <a:moveTo>
                    <a:pt x="4020" y="1"/>
                  </a:moveTo>
                  <a:cubicBezTo>
                    <a:pt x="3936" y="1"/>
                    <a:pt x="3850" y="9"/>
                    <a:pt x="3763" y="26"/>
                  </a:cubicBezTo>
                  <a:cubicBezTo>
                    <a:pt x="3670" y="95"/>
                    <a:pt x="3858" y="277"/>
                    <a:pt x="3565" y="277"/>
                  </a:cubicBezTo>
                  <a:cubicBezTo>
                    <a:pt x="3556" y="277"/>
                    <a:pt x="3547" y="277"/>
                    <a:pt x="3536" y="276"/>
                  </a:cubicBezTo>
                  <a:cubicBezTo>
                    <a:pt x="2739" y="251"/>
                    <a:pt x="1947" y="135"/>
                    <a:pt x="1153" y="135"/>
                  </a:cubicBezTo>
                  <a:cubicBezTo>
                    <a:pt x="833" y="135"/>
                    <a:pt x="512" y="153"/>
                    <a:pt x="191" y="205"/>
                  </a:cubicBezTo>
                  <a:cubicBezTo>
                    <a:pt x="96" y="229"/>
                    <a:pt x="12" y="288"/>
                    <a:pt x="0" y="407"/>
                  </a:cubicBezTo>
                  <a:cubicBezTo>
                    <a:pt x="12" y="479"/>
                    <a:pt x="12" y="538"/>
                    <a:pt x="24" y="622"/>
                  </a:cubicBezTo>
                  <a:cubicBezTo>
                    <a:pt x="358" y="604"/>
                    <a:pt x="698" y="563"/>
                    <a:pt x="1040" y="563"/>
                  </a:cubicBezTo>
                  <a:cubicBezTo>
                    <a:pt x="1173" y="563"/>
                    <a:pt x="1307" y="569"/>
                    <a:pt x="1441" y="586"/>
                  </a:cubicBezTo>
                  <a:cubicBezTo>
                    <a:pt x="2298" y="705"/>
                    <a:pt x="3167" y="705"/>
                    <a:pt x="4025" y="764"/>
                  </a:cubicBezTo>
                  <a:cubicBezTo>
                    <a:pt x="4058" y="768"/>
                    <a:pt x="4089" y="769"/>
                    <a:pt x="4117" y="769"/>
                  </a:cubicBezTo>
                  <a:cubicBezTo>
                    <a:pt x="4600" y="769"/>
                    <a:pt x="4340" y="309"/>
                    <a:pt x="4441" y="62"/>
                  </a:cubicBezTo>
                  <a:cubicBezTo>
                    <a:pt x="4306" y="24"/>
                    <a:pt x="4165" y="1"/>
                    <a:pt x="4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35"/>
            <p:cNvSpPr/>
            <p:nvPr/>
          </p:nvSpPr>
          <p:spPr>
            <a:xfrm>
              <a:off x="5997175" y="3814075"/>
              <a:ext cx="104500" cy="15000"/>
            </a:xfrm>
            <a:custGeom>
              <a:avLst/>
              <a:gdLst/>
              <a:ahLst/>
              <a:cxnLst/>
              <a:rect l="l" t="t" r="r" b="b"/>
              <a:pathLst>
                <a:path w="4180" h="600" extrusionOk="0">
                  <a:moveTo>
                    <a:pt x="575" y="0"/>
                  </a:moveTo>
                  <a:cubicBezTo>
                    <a:pt x="408" y="0"/>
                    <a:pt x="240" y="3"/>
                    <a:pt x="72" y="9"/>
                  </a:cubicBezTo>
                  <a:cubicBezTo>
                    <a:pt x="0" y="164"/>
                    <a:pt x="95" y="235"/>
                    <a:pt x="214" y="307"/>
                  </a:cubicBezTo>
                  <a:cubicBezTo>
                    <a:pt x="691" y="319"/>
                    <a:pt x="1167" y="402"/>
                    <a:pt x="1631" y="402"/>
                  </a:cubicBezTo>
                  <a:cubicBezTo>
                    <a:pt x="1663" y="401"/>
                    <a:pt x="1695" y="401"/>
                    <a:pt x="1727" y="401"/>
                  </a:cubicBezTo>
                  <a:cubicBezTo>
                    <a:pt x="2401" y="401"/>
                    <a:pt x="3061" y="599"/>
                    <a:pt x="3739" y="599"/>
                  </a:cubicBezTo>
                  <a:cubicBezTo>
                    <a:pt x="3853" y="599"/>
                    <a:pt x="3968" y="594"/>
                    <a:pt x="4084" y="581"/>
                  </a:cubicBezTo>
                  <a:cubicBezTo>
                    <a:pt x="4179" y="485"/>
                    <a:pt x="4179" y="402"/>
                    <a:pt x="4084" y="307"/>
                  </a:cubicBezTo>
                  <a:cubicBezTo>
                    <a:pt x="2916" y="140"/>
                    <a:pt x="1757"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35"/>
            <p:cNvSpPr/>
            <p:nvPr/>
          </p:nvSpPr>
          <p:spPr>
            <a:xfrm>
              <a:off x="5955800" y="3810150"/>
              <a:ext cx="46750" cy="15650"/>
            </a:xfrm>
            <a:custGeom>
              <a:avLst/>
              <a:gdLst/>
              <a:ahLst/>
              <a:cxnLst/>
              <a:rect l="l" t="t" r="r" b="b"/>
              <a:pathLst>
                <a:path w="1870" h="626" extrusionOk="0">
                  <a:moveTo>
                    <a:pt x="514" y="0"/>
                  </a:moveTo>
                  <a:cubicBezTo>
                    <a:pt x="336" y="0"/>
                    <a:pt x="162" y="42"/>
                    <a:pt x="0" y="178"/>
                  </a:cubicBezTo>
                  <a:cubicBezTo>
                    <a:pt x="60" y="321"/>
                    <a:pt x="191" y="345"/>
                    <a:pt x="286" y="440"/>
                  </a:cubicBezTo>
                  <a:cubicBezTo>
                    <a:pt x="572" y="553"/>
                    <a:pt x="866" y="625"/>
                    <a:pt x="1163" y="625"/>
                  </a:cubicBezTo>
                  <a:cubicBezTo>
                    <a:pt x="1397" y="625"/>
                    <a:pt x="1633" y="581"/>
                    <a:pt x="1869" y="476"/>
                  </a:cubicBezTo>
                  <a:cubicBezTo>
                    <a:pt x="1810" y="380"/>
                    <a:pt x="1774" y="273"/>
                    <a:pt x="1727" y="166"/>
                  </a:cubicBezTo>
                  <a:cubicBezTo>
                    <a:pt x="1627" y="102"/>
                    <a:pt x="1518" y="89"/>
                    <a:pt x="1411" y="89"/>
                  </a:cubicBezTo>
                  <a:cubicBezTo>
                    <a:pt x="1340" y="89"/>
                    <a:pt x="1269" y="95"/>
                    <a:pt x="1203" y="95"/>
                  </a:cubicBezTo>
                  <a:cubicBezTo>
                    <a:pt x="976" y="68"/>
                    <a:pt x="742" y="0"/>
                    <a:pt x="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35"/>
            <p:cNvSpPr/>
            <p:nvPr/>
          </p:nvSpPr>
          <p:spPr>
            <a:xfrm>
              <a:off x="5984375" y="3843350"/>
              <a:ext cx="54475" cy="10850"/>
            </a:xfrm>
            <a:custGeom>
              <a:avLst/>
              <a:gdLst/>
              <a:ahLst/>
              <a:cxnLst/>
              <a:rect l="l" t="t" r="r" b="b"/>
              <a:pathLst>
                <a:path w="2179" h="434" extrusionOk="0">
                  <a:moveTo>
                    <a:pt x="895" y="1"/>
                  </a:moveTo>
                  <a:cubicBezTo>
                    <a:pt x="740" y="1"/>
                    <a:pt x="584" y="7"/>
                    <a:pt x="429" y="17"/>
                  </a:cubicBezTo>
                  <a:cubicBezTo>
                    <a:pt x="334" y="148"/>
                    <a:pt x="95" y="100"/>
                    <a:pt x="0" y="279"/>
                  </a:cubicBezTo>
                  <a:cubicBezTo>
                    <a:pt x="107" y="398"/>
                    <a:pt x="238" y="422"/>
                    <a:pt x="393" y="422"/>
                  </a:cubicBezTo>
                  <a:cubicBezTo>
                    <a:pt x="881" y="422"/>
                    <a:pt x="1381" y="434"/>
                    <a:pt x="1881" y="434"/>
                  </a:cubicBezTo>
                  <a:cubicBezTo>
                    <a:pt x="1917" y="374"/>
                    <a:pt x="2000" y="338"/>
                    <a:pt x="2072" y="338"/>
                  </a:cubicBezTo>
                  <a:cubicBezTo>
                    <a:pt x="2119" y="338"/>
                    <a:pt x="2155" y="314"/>
                    <a:pt x="2179" y="267"/>
                  </a:cubicBezTo>
                  <a:cubicBezTo>
                    <a:pt x="1766" y="56"/>
                    <a:pt x="1333" y="1"/>
                    <a:pt x="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35"/>
            <p:cNvSpPr/>
            <p:nvPr/>
          </p:nvSpPr>
          <p:spPr>
            <a:xfrm>
              <a:off x="6052525" y="3846950"/>
              <a:ext cx="50925" cy="11050"/>
            </a:xfrm>
            <a:custGeom>
              <a:avLst/>
              <a:gdLst/>
              <a:ahLst/>
              <a:cxnLst/>
              <a:rect l="l" t="t" r="r" b="b"/>
              <a:pathLst>
                <a:path w="2037" h="442" extrusionOk="0">
                  <a:moveTo>
                    <a:pt x="1558" y="0"/>
                  </a:moveTo>
                  <a:cubicBezTo>
                    <a:pt x="1405" y="0"/>
                    <a:pt x="1249" y="19"/>
                    <a:pt x="1101" y="19"/>
                  </a:cubicBezTo>
                  <a:cubicBezTo>
                    <a:pt x="1067" y="19"/>
                    <a:pt x="1034" y="18"/>
                    <a:pt x="1001" y="16"/>
                  </a:cubicBezTo>
                  <a:cubicBezTo>
                    <a:pt x="941" y="63"/>
                    <a:pt x="882" y="111"/>
                    <a:pt x="798" y="123"/>
                  </a:cubicBezTo>
                  <a:cubicBezTo>
                    <a:pt x="739" y="135"/>
                    <a:pt x="703" y="135"/>
                    <a:pt x="644" y="135"/>
                  </a:cubicBezTo>
                  <a:lnTo>
                    <a:pt x="477" y="135"/>
                  </a:lnTo>
                  <a:cubicBezTo>
                    <a:pt x="370" y="135"/>
                    <a:pt x="251" y="135"/>
                    <a:pt x="132" y="170"/>
                  </a:cubicBezTo>
                  <a:cubicBezTo>
                    <a:pt x="72" y="194"/>
                    <a:pt x="25" y="242"/>
                    <a:pt x="1" y="290"/>
                  </a:cubicBezTo>
                  <a:cubicBezTo>
                    <a:pt x="256" y="410"/>
                    <a:pt x="517" y="441"/>
                    <a:pt x="781" y="441"/>
                  </a:cubicBezTo>
                  <a:cubicBezTo>
                    <a:pt x="1077" y="441"/>
                    <a:pt x="1375" y="401"/>
                    <a:pt x="1669" y="401"/>
                  </a:cubicBezTo>
                  <a:cubicBezTo>
                    <a:pt x="1736" y="401"/>
                    <a:pt x="1803" y="403"/>
                    <a:pt x="1870" y="409"/>
                  </a:cubicBezTo>
                  <a:lnTo>
                    <a:pt x="2013" y="182"/>
                  </a:lnTo>
                  <a:cubicBezTo>
                    <a:pt x="2025" y="170"/>
                    <a:pt x="2025" y="135"/>
                    <a:pt x="2037" y="111"/>
                  </a:cubicBezTo>
                  <a:cubicBezTo>
                    <a:pt x="1886" y="22"/>
                    <a:pt x="1723" y="0"/>
                    <a:pt x="1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35"/>
            <p:cNvSpPr/>
            <p:nvPr/>
          </p:nvSpPr>
          <p:spPr>
            <a:xfrm>
              <a:off x="5915900" y="3810800"/>
              <a:ext cx="47050" cy="20850"/>
            </a:xfrm>
            <a:custGeom>
              <a:avLst/>
              <a:gdLst/>
              <a:ahLst/>
              <a:cxnLst/>
              <a:rect l="l" t="t" r="r" b="b"/>
              <a:pathLst>
                <a:path w="1882" h="834" extrusionOk="0">
                  <a:moveTo>
                    <a:pt x="668" y="0"/>
                  </a:moveTo>
                  <a:cubicBezTo>
                    <a:pt x="586" y="0"/>
                    <a:pt x="503" y="6"/>
                    <a:pt x="417" y="21"/>
                  </a:cubicBezTo>
                  <a:cubicBezTo>
                    <a:pt x="239" y="235"/>
                    <a:pt x="406" y="652"/>
                    <a:pt x="1" y="723"/>
                  </a:cubicBezTo>
                  <a:cubicBezTo>
                    <a:pt x="87" y="791"/>
                    <a:pt x="209" y="834"/>
                    <a:pt x="306" y="834"/>
                  </a:cubicBezTo>
                  <a:cubicBezTo>
                    <a:pt x="396" y="834"/>
                    <a:pt x="465" y="797"/>
                    <a:pt x="465" y="712"/>
                  </a:cubicBezTo>
                  <a:cubicBezTo>
                    <a:pt x="458" y="358"/>
                    <a:pt x="590" y="292"/>
                    <a:pt x="751" y="292"/>
                  </a:cubicBezTo>
                  <a:cubicBezTo>
                    <a:pt x="846" y="292"/>
                    <a:pt x="952" y="316"/>
                    <a:pt x="1046" y="316"/>
                  </a:cubicBezTo>
                  <a:cubicBezTo>
                    <a:pt x="1076" y="316"/>
                    <a:pt x="1105" y="313"/>
                    <a:pt x="1132" y="307"/>
                  </a:cubicBezTo>
                  <a:cubicBezTo>
                    <a:pt x="1322" y="390"/>
                    <a:pt x="1549" y="295"/>
                    <a:pt x="1739" y="414"/>
                  </a:cubicBezTo>
                  <a:cubicBezTo>
                    <a:pt x="1756" y="418"/>
                    <a:pt x="1774" y="421"/>
                    <a:pt x="1791" y="421"/>
                  </a:cubicBezTo>
                  <a:cubicBezTo>
                    <a:pt x="1822" y="421"/>
                    <a:pt x="1852" y="413"/>
                    <a:pt x="1882" y="390"/>
                  </a:cubicBezTo>
                  <a:cubicBezTo>
                    <a:pt x="1882" y="212"/>
                    <a:pt x="1739" y="176"/>
                    <a:pt x="1596" y="140"/>
                  </a:cubicBezTo>
                  <a:cubicBezTo>
                    <a:pt x="1284" y="93"/>
                    <a:pt x="986"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35"/>
            <p:cNvSpPr/>
            <p:nvPr/>
          </p:nvSpPr>
          <p:spPr>
            <a:xfrm>
              <a:off x="6099250" y="3821425"/>
              <a:ext cx="36775" cy="10875"/>
            </a:xfrm>
            <a:custGeom>
              <a:avLst/>
              <a:gdLst/>
              <a:ahLst/>
              <a:cxnLst/>
              <a:rect l="l" t="t" r="r" b="b"/>
              <a:pathLst>
                <a:path w="1471" h="435" extrusionOk="0">
                  <a:moveTo>
                    <a:pt x="739" y="1"/>
                  </a:moveTo>
                  <a:cubicBezTo>
                    <a:pt x="477" y="1"/>
                    <a:pt x="239" y="13"/>
                    <a:pt x="1" y="13"/>
                  </a:cubicBezTo>
                  <a:lnTo>
                    <a:pt x="1" y="287"/>
                  </a:lnTo>
                  <a:cubicBezTo>
                    <a:pt x="215" y="414"/>
                    <a:pt x="435" y="435"/>
                    <a:pt x="663" y="435"/>
                  </a:cubicBezTo>
                  <a:cubicBezTo>
                    <a:pt x="778" y="435"/>
                    <a:pt x="894" y="429"/>
                    <a:pt x="1013" y="429"/>
                  </a:cubicBezTo>
                  <a:cubicBezTo>
                    <a:pt x="1042" y="375"/>
                    <a:pt x="1097" y="364"/>
                    <a:pt x="1159" y="364"/>
                  </a:cubicBezTo>
                  <a:cubicBezTo>
                    <a:pt x="1204" y="364"/>
                    <a:pt x="1254" y="370"/>
                    <a:pt x="1299" y="370"/>
                  </a:cubicBezTo>
                  <a:cubicBezTo>
                    <a:pt x="1394" y="370"/>
                    <a:pt x="1470" y="342"/>
                    <a:pt x="1454" y="168"/>
                  </a:cubicBezTo>
                  <a:cubicBezTo>
                    <a:pt x="1215" y="120"/>
                    <a:pt x="953" y="132"/>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35"/>
            <p:cNvSpPr/>
            <p:nvPr/>
          </p:nvSpPr>
          <p:spPr>
            <a:xfrm>
              <a:off x="6100450" y="3849700"/>
              <a:ext cx="33075" cy="11650"/>
            </a:xfrm>
            <a:custGeom>
              <a:avLst/>
              <a:gdLst/>
              <a:ahLst/>
              <a:cxnLst/>
              <a:rect l="l" t="t" r="r" b="b"/>
              <a:pathLst>
                <a:path w="1323" h="466" extrusionOk="0">
                  <a:moveTo>
                    <a:pt x="120" y="1"/>
                  </a:moveTo>
                  <a:lnTo>
                    <a:pt x="72" y="60"/>
                  </a:lnTo>
                  <a:cubicBezTo>
                    <a:pt x="1" y="132"/>
                    <a:pt x="13" y="227"/>
                    <a:pt x="72" y="299"/>
                  </a:cubicBezTo>
                  <a:cubicBezTo>
                    <a:pt x="314" y="456"/>
                    <a:pt x="583" y="465"/>
                    <a:pt x="848" y="465"/>
                  </a:cubicBezTo>
                  <a:cubicBezTo>
                    <a:pt x="883" y="465"/>
                    <a:pt x="918" y="465"/>
                    <a:pt x="953" y="465"/>
                  </a:cubicBezTo>
                  <a:cubicBezTo>
                    <a:pt x="1025" y="310"/>
                    <a:pt x="1203" y="358"/>
                    <a:pt x="1322" y="227"/>
                  </a:cubicBezTo>
                  <a:cubicBezTo>
                    <a:pt x="929" y="72"/>
                    <a:pt x="513" y="84"/>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35"/>
            <p:cNvSpPr/>
            <p:nvPr/>
          </p:nvSpPr>
          <p:spPr>
            <a:xfrm>
              <a:off x="6033775" y="3846400"/>
              <a:ext cx="44375" cy="8400"/>
            </a:xfrm>
            <a:custGeom>
              <a:avLst/>
              <a:gdLst/>
              <a:ahLst/>
              <a:cxnLst/>
              <a:rect l="l" t="t" r="r" b="b"/>
              <a:pathLst>
                <a:path w="1775" h="336" extrusionOk="0">
                  <a:moveTo>
                    <a:pt x="854" y="1"/>
                  </a:moveTo>
                  <a:cubicBezTo>
                    <a:pt x="638" y="1"/>
                    <a:pt x="424" y="28"/>
                    <a:pt x="215" y="133"/>
                  </a:cubicBezTo>
                  <a:cubicBezTo>
                    <a:pt x="155" y="133"/>
                    <a:pt x="108" y="145"/>
                    <a:pt x="48" y="145"/>
                  </a:cubicBezTo>
                  <a:cubicBezTo>
                    <a:pt x="1" y="204"/>
                    <a:pt x="1" y="252"/>
                    <a:pt x="48" y="300"/>
                  </a:cubicBezTo>
                  <a:cubicBezTo>
                    <a:pt x="148" y="326"/>
                    <a:pt x="250" y="336"/>
                    <a:pt x="353" y="336"/>
                  </a:cubicBezTo>
                  <a:cubicBezTo>
                    <a:pt x="484" y="336"/>
                    <a:pt x="617" y="320"/>
                    <a:pt x="751" y="300"/>
                  </a:cubicBezTo>
                  <a:cubicBezTo>
                    <a:pt x="810" y="300"/>
                    <a:pt x="858" y="276"/>
                    <a:pt x="917" y="264"/>
                  </a:cubicBezTo>
                  <a:cubicBezTo>
                    <a:pt x="984" y="236"/>
                    <a:pt x="1047" y="219"/>
                    <a:pt x="1111" y="219"/>
                  </a:cubicBezTo>
                  <a:cubicBezTo>
                    <a:pt x="1184" y="219"/>
                    <a:pt x="1257" y="242"/>
                    <a:pt x="1334" y="300"/>
                  </a:cubicBezTo>
                  <a:lnTo>
                    <a:pt x="1477" y="300"/>
                  </a:lnTo>
                  <a:cubicBezTo>
                    <a:pt x="1477" y="276"/>
                    <a:pt x="1489" y="276"/>
                    <a:pt x="1537" y="252"/>
                  </a:cubicBezTo>
                  <a:cubicBezTo>
                    <a:pt x="1543" y="249"/>
                    <a:pt x="1550" y="247"/>
                    <a:pt x="1558" y="247"/>
                  </a:cubicBezTo>
                  <a:cubicBezTo>
                    <a:pt x="1579" y="247"/>
                    <a:pt x="1606" y="258"/>
                    <a:pt x="1632" y="276"/>
                  </a:cubicBezTo>
                  <a:cubicBezTo>
                    <a:pt x="1751" y="240"/>
                    <a:pt x="1775" y="145"/>
                    <a:pt x="1763" y="26"/>
                  </a:cubicBezTo>
                  <a:lnTo>
                    <a:pt x="1763" y="26"/>
                  </a:lnTo>
                  <a:cubicBezTo>
                    <a:pt x="1699" y="32"/>
                    <a:pt x="1636" y="34"/>
                    <a:pt x="1573" y="34"/>
                  </a:cubicBezTo>
                  <a:cubicBezTo>
                    <a:pt x="1332" y="34"/>
                    <a:pt x="1092"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35"/>
            <p:cNvSpPr/>
            <p:nvPr/>
          </p:nvSpPr>
          <p:spPr>
            <a:xfrm>
              <a:off x="5963825" y="3840175"/>
              <a:ext cx="31275" cy="10325"/>
            </a:xfrm>
            <a:custGeom>
              <a:avLst/>
              <a:gdLst/>
              <a:ahLst/>
              <a:cxnLst/>
              <a:rect l="l" t="t" r="r" b="b"/>
              <a:pathLst>
                <a:path w="1251" h="413" extrusionOk="0">
                  <a:moveTo>
                    <a:pt x="1" y="1"/>
                  </a:moveTo>
                  <a:lnTo>
                    <a:pt x="1" y="1"/>
                  </a:lnTo>
                  <a:cubicBezTo>
                    <a:pt x="291" y="341"/>
                    <a:pt x="337" y="412"/>
                    <a:pt x="627" y="412"/>
                  </a:cubicBezTo>
                  <a:cubicBezTo>
                    <a:pt x="682" y="412"/>
                    <a:pt x="746" y="410"/>
                    <a:pt x="822" y="406"/>
                  </a:cubicBezTo>
                  <a:cubicBezTo>
                    <a:pt x="859" y="406"/>
                    <a:pt x="897" y="407"/>
                    <a:pt x="935" y="407"/>
                  </a:cubicBezTo>
                  <a:cubicBezTo>
                    <a:pt x="1092" y="407"/>
                    <a:pt x="1241" y="384"/>
                    <a:pt x="1251" y="144"/>
                  </a:cubicBezTo>
                  <a:cubicBezTo>
                    <a:pt x="870" y="96"/>
                    <a:pt x="465" y="7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35"/>
            <p:cNvSpPr/>
            <p:nvPr/>
          </p:nvSpPr>
          <p:spPr>
            <a:xfrm>
              <a:off x="6117125" y="3885375"/>
              <a:ext cx="29200" cy="14075"/>
            </a:xfrm>
            <a:custGeom>
              <a:avLst/>
              <a:gdLst/>
              <a:ahLst/>
              <a:cxnLst/>
              <a:rect l="l" t="t" r="r" b="b"/>
              <a:pathLst>
                <a:path w="1168" h="563" extrusionOk="0">
                  <a:moveTo>
                    <a:pt x="305" y="0"/>
                  </a:moveTo>
                  <a:cubicBezTo>
                    <a:pt x="204" y="0"/>
                    <a:pt x="103" y="7"/>
                    <a:pt x="0" y="26"/>
                  </a:cubicBezTo>
                  <a:lnTo>
                    <a:pt x="143" y="300"/>
                  </a:lnTo>
                  <a:cubicBezTo>
                    <a:pt x="262" y="467"/>
                    <a:pt x="417" y="491"/>
                    <a:pt x="596" y="491"/>
                  </a:cubicBezTo>
                  <a:cubicBezTo>
                    <a:pt x="810" y="419"/>
                    <a:pt x="1155" y="562"/>
                    <a:pt x="1167" y="169"/>
                  </a:cubicBezTo>
                  <a:cubicBezTo>
                    <a:pt x="1143" y="134"/>
                    <a:pt x="1131" y="86"/>
                    <a:pt x="1131" y="62"/>
                  </a:cubicBezTo>
                  <a:cubicBezTo>
                    <a:pt x="853" y="53"/>
                    <a:pt x="580" y="0"/>
                    <a:pt x="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35"/>
            <p:cNvSpPr/>
            <p:nvPr/>
          </p:nvSpPr>
          <p:spPr>
            <a:xfrm>
              <a:off x="6124275" y="3825600"/>
              <a:ext cx="32450" cy="7475"/>
            </a:xfrm>
            <a:custGeom>
              <a:avLst/>
              <a:gdLst/>
              <a:ahLst/>
              <a:cxnLst/>
              <a:rect l="l" t="t" r="r" b="b"/>
              <a:pathLst>
                <a:path w="1298" h="299" extrusionOk="0">
                  <a:moveTo>
                    <a:pt x="429" y="1"/>
                  </a:moveTo>
                  <a:cubicBezTo>
                    <a:pt x="345" y="179"/>
                    <a:pt x="95" y="84"/>
                    <a:pt x="0" y="262"/>
                  </a:cubicBezTo>
                  <a:cubicBezTo>
                    <a:pt x="393" y="274"/>
                    <a:pt x="762" y="274"/>
                    <a:pt x="1143" y="298"/>
                  </a:cubicBezTo>
                  <a:cubicBezTo>
                    <a:pt x="1191" y="239"/>
                    <a:pt x="1250" y="191"/>
                    <a:pt x="1298" y="131"/>
                  </a:cubicBezTo>
                  <a:cubicBezTo>
                    <a:pt x="1012" y="36"/>
                    <a:pt x="726"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35"/>
            <p:cNvSpPr/>
            <p:nvPr/>
          </p:nvSpPr>
          <p:spPr>
            <a:xfrm>
              <a:off x="5944175" y="3818175"/>
              <a:ext cx="15225" cy="3725"/>
            </a:xfrm>
            <a:custGeom>
              <a:avLst/>
              <a:gdLst/>
              <a:ahLst/>
              <a:cxnLst/>
              <a:rect l="l" t="t" r="r" b="b"/>
              <a:pathLst>
                <a:path w="609" h="149" extrusionOk="0">
                  <a:moveTo>
                    <a:pt x="288" y="1"/>
                  </a:moveTo>
                  <a:cubicBezTo>
                    <a:pt x="195" y="1"/>
                    <a:pt x="98" y="18"/>
                    <a:pt x="1" y="24"/>
                  </a:cubicBezTo>
                  <a:cubicBezTo>
                    <a:pt x="122" y="122"/>
                    <a:pt x="252" y="148"/>
                    <a:pt x="383" y="148"/>
                  </a:cubicBezTo>
                  <a:cubicBezTo>
                    <a:pt x="459" y="148"/>
                    <a:pt x="534" y="140"/>
                    <a:pt x="608" y="131"/>
                  </a:cubicBezTo>
                  <a:cubicBezTo>
                    <a:pt x="510" y="26"/>
                    <a:pt x="402"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35"/>
            <p:cNvSpPr/>
            <p:nvPr/>
          </p:nvSpPr>
          <p:spPr>
            <a:xfrm>
              <a:off x="5991800" y="3875600"/>
              <a:ext cx="14325" cy="3825"/>
            </a:xfrm>
            <a:custGeom>
              <a:avLst/>
              <a:gdLst/>
              <a:ahLst/>
              <a:cxnLst/>
              <a:rect l="l" t="t" r="r" b="b"/>
              <a:pathLst>
                <a:path w="573" h="153" extrusionOk="0">
                  <a:moveTo>
                    <a:pt x="1" y="1"/>
                  </a:moveTo>
                  <a:cubicBezTo>
                    <a:pt x="90" y="102"/>
                    <a:pt x="182" y="153"/>
                    <a:pt x="278" y="153"/>
                  </a:cubicBezTo>
                  <a:cubicBezTo>
                    <a:pt x="373" y="153"/>
                    <a:pt x="471" y="102"/>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35"/>
            <p:cNvSpPr/>
            <p:nvPr/>
          </p:nvSpPr>
          <p:spPr>
            <a:xfrm>
              <a:off x="5973950" y="3872325"/>
              <a:ext cx="12225" cy="3100"/>
            </a:xfrm>
            <a:custGeom>
              <a:avLst/>
              <a:gdLst/>
              <a:ahLst/>
              <a:cxnLst/>
              <a:rect l="l" t="t" r="r" b="b"/>
              <a:pathLst>
                <a:path w="489" h="124" extrusionOk="0">
                  <a:moveTo>
                    <a:pt x="0" y="1"/>
                  </a:moveTo>
                  <a:cubicBezTo>
                    <a:pt x="79" y="100"/>
                    <a:pt x="174" y="123"/>
                    <a:pt x="275" y="123"/>
                  </a:cubicBezTo>
                  <a:cubicBezTo>
                    <a:pt x="344" y="123"/>
                    <a:pt x="417" y="113"/>
                    <a:pt x="489" y="108"/>
                  </a:cubicBezTo>
                  <a:cubicBezTo>
                    <a:pt x="346" y="1"/>
                    <a:pt x="16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35"/>
            <p:cNvSpPr/>
            <p:nvPr/>
          </p:nvSpPr>
          <p:spPr>
            <a:xfrm>
              <a:off x="6095850" y="3850775"/>
              <a:ext cx="6425" cy="6400"/>
            </a:xfrm>
            <a:custGeom>
              <a:avLst/>
              <a:gdLst/>
              <a:ahLst/>
              <a:cxnLst/>
              <a:rect l="l" t="t" r="r" b="b"/>
              <a:pathLst>
                <a:path w="257" h="256" extrusionOk="0">
                  <a:moveTo>
                    <a:pt x="185" y="0"/>
                  </a:moveTo>
                  <a:cubicBezTo>
                    <a:pt x="1" y="0"/>
                    <a:pt x="83" y="138"/>
                    <a:pt x="137" y="256"/>
                  </a:cubicBezTo>
                  <a:cubicBezTo>
                    <a:pt x="185" y="256"/>
                    <a:pt x="220" y="256"/>
                    <a:pt x="256" y="244"/>
                  </a:cubicBezTo>
                  <a:lnTo>
                    <a:pt x="256" y="6"/>
                  </a:lnTo>
                  <a:cubicBezTo>
                    <a:pt x="229" y="2"/>
                    <a:pt x="205"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35"/>
            <p:cNvSpPr/>
            <p:nvPr/>
          </p:nvSpPr>
          <p:spPr>
            <a:xfrm>
              <a:off x="6030800" y="3850300"/>
              <a:ext cx="3900" cy="3900"/>
            </a:xfrm>
            <a:custGeom>
              <a:avLst/>
              <a:gdLst/>
              <a:ahLst/>
              <a:cxnLst/>
              <a:rect l="l" t="t" r="r" b="b"/>
              <a:pathLst>
                <a:path w="156" h="156" extrusionOk="0">
                  <a:moveTo>
                    <a:pt x="155" y="1"/>
                  </a:moveTo>
                  <a:cubicBezTo>
                    <a:pt x="84" y="25"/>
                    <a:pt x="36" y="84"/>
                    <a:pt x="1" y="156"/>
                  </a:cubicBezTo>
                  <a:lnTo>
                    <a:pt x="155" y="156"/>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35"/>
            <p:cNvSpPr/>
            <p:nvPr/>
          </p:nvSpPr>
          <p:spPr>
            <a:xfrm>
              <a:off x="5652175" y="3739050"/>
              <a:ext cx="249775" cy="48300"/>
            </a:xfrm>
            <a:custGeom>
              <a:avLst/>
              <a:gdLst/>
              <a:ahLst/>
              <a:cxnLst/>
              <a:rect l="l" t="t" r="r" b="b"/>
              <a:pathLst>
                <a:path w="9991" h="1932" extrusionOk="0">
                  <a:moveTo>
                    <a:pt x="227" y="1"/>
                  </a:moveTo>
                  <a:cubicBezTo>
                    <a:pt x="176" y="1"/>
                    <a:pt x="126" y="16"/>
                    <a:pt x="72" y="45"/>
                  </a:cubicBezTo>
                  <a:cubicBezTo>
                    <a:pt x="13" y="153"/>
                    <a:pt x="1" y="260"/>
                    <a:pt x="37" y="367"/>
                  </a:cubicBezTo>
                  <a:cubicBezTo>
                    <a:pt x="84" y="462"/>
                    <a:pt x="156" y="557"/>
                    <a:pt x="263" y="605"/>
                  </a:cubicBezTo>
                  <a:cubicBezTo>
                    <a:pt x="394" y="665"/>
                    <a:pt x="548" y="688"/>
                    <a:pt x="691" y="688"/>
                  </a:cubicBezTo>
                  <a:lnTo>
                    <a:pt x="1132" y="688"/>
                  </a:lnTo>
                  <a:cubicBezTo>
                    <a:pt x="1182" y="688"/>
                    <a:pt x="1232" y="688"/>
                    <a:pt x="1282" y="688"/>
                  </a:cubicBezTo>
                  <a:cubicBezTo>
                    <a:pt x="1509" y="688"/>
                    <a:pt x="1741" y="696"/>
                    <a:pt x="1965" y="784"/>
                  </a:cubicBezTo>
                  <a:cubicBezTo>
                    <a:pt x="2061" y="796"/>
                    <a:pt x="2168" y="819"/>
                    <a:pt x="2275" y="819"/>
                  </a:cubicBezTo>
                  <a:cubicBezTo>
                    <a:pt x="2811" y="819"/>
                    <a:pt x="3346" y="938"/>
                    <a:pt x="3870" y="1034"/>
                  </a:cubicBezTo>
                  <a:cubicBezTo>
                    <a:pt x="3942" y="1046"/>
                    <a:pt x="4001" y="1057"/>
                    <a:pt x="4073" y="1069"/>
                  </a:cubicBezTo>
                  <a:cubicBezTo>
                    <a:pt x="4144" y="1069"/>
                    <a:pt x="4204" y="1093"/>
                    <a:pt x="4287" y="1093"/>
                  </a:cubicBezTo>
                  <a:cubicBezTo>
                    <a:pt x="4339" y="1089"/>
                    <a:pt x="4390" y="1087"/>
                    <a:pt x="4441" y="1087"/>
                  </a:cubicBezTo>
                  <a:cubicBezTo>
                    <a:pt x="4802" y="1087"/>
                    <a:pt x="5147" y="1188"/>
                    <a:pt x="5501" y="1272"/>
                  </a:cubicBezTo>
                  <a:cubicBezTo>
                    <a:pt x="5566" y="1272"/>
                    <a:pt x="5631" y="1261"/>
                    <a:pt x="5694" y="1261"/>
                  </a:cubicBezTo>
                  <a:cubicBezTo>
                    <a:pt x="5747" y="1261"/>
                    <a:pt x="5798" y="1269"/>
                    <a:pt x="5847" y="1296"/>
                  </a:cubicBezTo>
                  <a:cubicBezTo>
                    <a:pt x="5894" y="1319"/>
                    <a:pt x="5954" y="1331"/>
                    <a:pt x="6013" y="1343"/>
                  </a:cubicBezTo>
                  <a:cubicBezTo>
                    <a:pt x="6073" y="1355"/>
                    <a:pt x="6133" y="1379"/>
                    <a:pt x="6192" y="1379"/>
                  </a:cubicBezTo>
                  <a:cubicBezTo>
                    <a:pt x="6252" y="1379"/>
                    <a:pt x="6311" y="1391"/>
                    <a:pt x="6371" y="1391"/>
                  </a:cubicBezTo>
                  <a:cubicBezTo>
                    <a:pt x="6883" y="1413"/>
                    <a:pt x="7355" y="1644"/>
                    <a:pt x="7882" y="1644"/>
                  </a:cubicBezTo>
                  <a:cubicBezTo>
                    <a:pt x="7917" y="1644"/>
                    <a:pt x="7954" y="1643"/>
                    <a:pt x="7990" y="1641"/>
                  </a:cubicBezTo>
                  <a:cubicBezTo>
                    <a:pt x="8038" y="1641"/>
                    <a:pt x="8085" y="1629"/>
                    <a:pt x="8121" y="1629"/>
                  </a:cubicBezTo>
                  <a:cubicBezTo>
                    <a:pt x="8311" y="1629"/>
                    <a:pt x="8514" y="1629"/>
                    <a:pt x="8680" y="1760"/>
                  </a:cubicBezTo>
                  <a:cubicBezTo>
                    <a:pt x="8928" y="1870"/>
                    <a:pt x="9101" y="1932"/>
                    <a:pt x="9225" y="1932"/>
                  </a:cubicBezTo>
                  <a:cubicBezTo>
                    <a:pt x="9435" y="1932"/>
                    <a:pt x="9500" y="1755"/>
                    <a:pt x="9538" y="1343"/>
                  </a:cubicBezTo>
                  <a:cubicBezTo>
                    <a:pt x="9514" y="1319"/>
                    <a:pt x="9478" y="1296"/>
                    <a:pt x="9454" y="1284"/>
                  </a:cubicBezTo>
                  <a:lnTo>
                    <a:pt x="9407" y="1296"/>
                  </a:lnTo>
                  <a:lnTo>
                    <a:pt x="9454" y="1272"/>
                  </a:lnTo>
                  <a:cubicBezTo>
                    <a:pt x="9490" y="1284"/>
                    <a:pt x="9526" y="1296"/>
                    <a:pt x="9550" y="1331"/>
                  </a:cubicBezTo>
                  <a:cubicBezTo>
                    <a:pt x="9585" y="1331"/>
                    <a:pt x="9620" y="1332"/>
                    <a:pt x="9654" y="1332"/>
                  </a:cubicBezTo>
                  <a:cubicBezTo>
                    <a:pt x="9784" y="1332"/>
                    <a:pt x="9906" y="1318"/>
                    <a:pt x="9990" y="1177"/>
                  </a:cubicBezTo>
                  <a:cubicBezTo>
                    <a:pt x="9407" y="1081"/>
                    <a:pt x="8835" y="986"/>
                    <a:pt x="8264" y="879"/>
                  </a:cubicBezTo>
                  <a:cubicBezTo>
                    <a:pt x="8155" y="831"/>
                    <a:pt x="8041" y="821"/>
                    <a:pt x="7926" y="821"/>
                  </a:cubicBezTo>
                  <a:cubicBezTo>
                    <a:pt x="7848" y="821"/>
                    <a:pt x="7770" y="826"/>
                    <a:pt x="7692" y="826"/>
                  </a:cubicBezTo>
                  <a:cubicBezTo>
                    <a:pt x="7570" y="826"/>
                    <a:pt x="7450" y="815"/>
                    <a:pt x="7335" y="760"/>
                  </a:cubicBezTo>
                  <a:cubicBezTo>
                    <a:pt x="7258" y="771"/>
                    <a:pt x="7178" y="779"/>
                    <a:pt x="7099" y="779"/>
                  </a:cubicBezTo>
                  <a:cubicBezTo>
                    <a:pt x="7008" y="779"/>
                    <a:pt x="6918" y="768"/>
                    <a:pt x="6835" y="736"/>
                  </a:cubicBezTo>
                  <a:cubicBezTo>
                    <a:pt x="6704" y="676"/>
                    <a:pt x="6570" y="676"/>
                    <a:pt x="6436" y="676"/>
                  </a:cubicBezTo>
                  <a:cubicBezTo>
                    <a:pt x="6302" y="676"/>
                    <a:pt x="6168" y="676"/>
                    <a:pt x="6037" y="617"/>
                  </a:cubicBezTo>
                  <a:cubicBezTo>
                    <a:pt x="5973" y="624"/>
                    <a:pt x="5907" y="628"/>
                    <a:pt x="5839" y="628"/>
                  </a:cubicBezTo>
                  <a:cubicBezTo>
                    <a:pt x="5694" y="628"/>
                    <a:pt x="5545" y="610"/>
                    <a:pt x="5406" y="569"/>
                  </a:cubicBezTo>
                  <a:cubicBezTo>
                    <a:pt x="5204" y="486"/>
                    <a:pt x="4966" y="569"/>
                    <a:pt x="4775" y="462"/>
                  </a:cubicBezTo>
                  <a:cubicBezTo>
                    <a:pt x="4764" y="473"/>
                    <a:pt x="4751" y="479"/>
                    <a:pt x="4738" y="479"/>
                  </a:cubicBezTo>
                  <a:cubicBezTo>
                    <a:pt x="4722" y="479"/>
                    <a:pt x="4705" y="470"/>
                    <a:pt x="4692" y="450"/>
                  </a:cubicBezTo>
                  <a:cubicBezTo>
                    <a:pt x="4646" y="399"/>
                    <a:pt x="4603" y="380"/>
                    <a:pt x="4559" y="380"/>
                  </a:cubicBezTo>
                  <a:cubicBezTo>
                    <a:pt x="4511" y="380"/>
                    <a:pt x="4462" y="402"/>
                    <a:pt x="4406" y="426"/>
                  </a:cubicBezTo>
                  <a:cubicBezTo>
                    <a:pt x="3227" y="367"/>
                    <a:pt x="2072" y="188"/>
                    <a:pt x="906" y="34"/>
                  </a:cubicBezTo>
                  <a:cubicBezTo>
                    <a:pt x="816" y="28"/>
                    <a:pt x="727" y="22"/>
                    <a:pt x="639" y="22"/>
                  </a:cubicBezTo>
                  <a:cubicBezTo>
                    <a:pt x="551" y="22"/>
                    <a:pt x="465" y="28"/>
                    <a:pt x="382" y="45"/>
                  </a:cubicBezTo>
                  <a:cubicBezTo>
                    <a:pt x="328" y="16"/>
                    <a:pt x="278"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35"/>
            <p:cNvSpPr/>
            <p:nvPr/>
          </p:nvSpPr>
          <p:spPr>
            <a:xfrm>
              <a:off x="5811725" y="3796825"/>
              <a:ext cx="108075" cy="26700"/>
            </a:xfrm>
            <a:custGeom>
              <a:avLst/>
              <a:gdLst/>
              <a:ahLst/>
              <a:cxnLst/>
              <a:rect l="l" t="t" r="r" b="b"/>
              <a:pathLst>
                <a:path w="4323" h="1068" extrusionOk="0">
                  <a:moveTo>
                    <a:pt x="742" y="1"/>
                  </a:moveTo>
                  <a:cubicBezTo>
                    <a:pt x="683" y="1"/>
                    <a:pt x="622" y="12"/>
                    <a:pt x="560" y="32"/>
                  </a:cubicBezTo>
                  <a:cubicBezTo>
                    <a:pt x="513" y="56"/>
                    <a:pt x="441" y="92"/>
                    <a:pt x="405" y="151"/>
                  </a:cubicBezTo>
                  <a:cubicBezTo>
                    <a:pt x="346" y="378"/>
                    <a:pt x="1" y="532"/>
                    <a:pt x="286" y="818"/>
                  </a:cubicBezTo>
                  <a:cubicBezTo>
                    <a:pt x="894" y="925"/>
                    <a:pt x="1501" y="830"/>
                    <a:pt x="2132" y="937"/>
                  </a:cubicBezTo>
                  <a:cubicBezTo>
                    <a:pt x="2290" y="965"/>
                    <a:pt x="2453" y="973"/>
                    <a:pt x="2620" y="973"/>
                  </a:cubicBezTo>
                  <a:cubicBezTo>
                    <a:pt x="2847" y="973"/>
                    <a:pt x="3079" y="958"/>
                    <a:pt x="3312" y="958"/>
                  </a:cubicBezTo>
                  <a:cubicBezTo>
                    <a:pt x="3575" y="958"/>
                    <a:pt x="3838" y="977"/>
                    <a:pt x="4096" y="1056"/>
                  </a:cubicBezTo>
                  <a:cubicBezTo>
                    <a:pt x="4115" y="1064"/>
                    <a:pt x="4131" y="1068"/>
                    <a:pt x="4147" y="1068"/>
                  </a:cubicBezTo>
                  <a:cubicBezTo>
                    <a:pt x="4223" y="1068"/>
                    <a:pt x="4267" y="983"/>
                    <a:pt x="4287" y="913"/>
                  </a:cubicBezTo>
                  <a:cubicBezTo>
                    <a:pt x="4323" y="794"/>
                    <a:pt x="4239" y="747"/>
                    <a:pt x="4144" y="711"/>
                  </a:cubicBezTo>
                  <a:cubicBezTo>
                    <a:pt x="4037" y="687"/>
                    <a:pt x="3965" y="640"/>
                    <a:pt x="3918" y="556"/>
                  </a:cubicBezTo>
                  <a:cubicBezTo>
                    <a:pt x="3812" y="503"/>
                    <a:pt x="3702" y="490"/>
                    <a:pt x="3593" y="490"/>
                  </a:cubicBezTo>
                  <a:cubicBezTo>
                    <a:pt x="3482" y="490"/>
                    <a:pt x="3371" y="504"/>
                    <a:pt x="3263" y="504"/>
                  </a:cubicBezTo>
                  <a:cubicBezTo>
                    <a:pt x="3142" y="504"/>
                    <a:pt x="3025" y="486"/>
                    <a:pt x="2918" y="413"/>
                  </a:cubicBezTo>
                  <a:lnTo>
                    <a:pt x="2929" y="413"/>
                  </a:lnTo>
                  <a:cubicBezTo>
                    <a:pt x="2851" y="364"/>
                    <a:pt x="2767" y="353"/>
                    <a:pt x="2681" y="353"/>
                  </a:cubicBezTo>
                  <a:cubicBezTo>
                    <a:pt x="2614" y="353"/>
                    <a:pt x="2546" y="359"/>
                    <a:pt x="2479" y="359"/>
                  </a:cubicBezTo>
                  <a:cubicBezTo>
                    <a:pt x="2383" y="359"/>
                    <a:pt x="2290" y="346"/>
                    <a:pt x="2203" y="282"/>
                  </a:cubicBezTo>
                  <a:cubicBezTo>
                    <a:pt x="2144" y="282"/>
                    <a:pt x="2096" y="270"/>
                    <a:pt x="2048" y="270"/>
                  </a:cubicBezTo>
                  <a:cubicBezTo>
                    <a:pt x="1983" y="330"/>
                    <a:pt x="1914" y="360"/>
                    <a:pt x="1843" y="360"/>
                  </a:cubicBezTo>
                  <a:cubicBezTo>
                    <a:pt x="1772" y="360"/>
                    <a:pt x="1697" y="330"/>
                    <a:pt x="1620" y="270"/>
                  </a:cubicBezTo>
                  <a:cubicBezTo>
                    <a:pt x="1429" y="223"/>
                    <a:pt x="1251" y="163"/>
                    <a:pt x="1060" y="116"/>
                  </a:cubicBezTo>
                  <a:cubicBezTo>
                    <a:pt x="959" y="38"/>
                    <a:pt x="853" y="1"/>
                    <a:pt x="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35"/>
            <p:cNvSpPr/>
            <p:nvPr/>
          </p:nvSpPr>
          <p:spPr>
            <a:xfrm>
              <a:off x="5980200" y="3795900"/>
              <a:ext cx="94375" cy="10175"/>
            </a:xfrm>
            <a:custGeom>
              <a:avLst/>
              <a:gdLst/>
              <a:ahLst/>
              <a:cxnLst/>
              <a:rect l="l" t="t" r="r" b="b"/>
              <a:pathLst>
                <a:path w="3775" h="407" extrusionOk="0">
                  <a:moveTo>
                    <a:pt x="2260" y="0"/>
                  </a:moveTo>
                  <a:cubicBezTo>
                    <a:pt x="2000" y="0"/>
                    <a:pt x="1739" y="13"/>
                    <a:pt x="1477" y="34"/>
                  </a:cubicBezTo>
                  <a:lnTo>
                    <a:pt x="1358" y="34"/>
                  </a:lnTo>
                  <a:cubicBezTo>
                    <a:pt x="1279" y="48"/>
                    <a:pt x="1199" y="53"/>
                    <a:pt x="1118" y="53"/>
                  </a:cubicBezTo>
                  <a:cubicBezTo>
                    <a:pt x="946" y="53"/>
                    <a:pt x="769" y="31"/>
                    <a:pt x="594" y="31"/>
                  </a:cubicBezTo>
                  <a:cubicBezTo>
                    <a:pt x="388" y="31"/>
                    <a:pt x="186" y="62"/>
                    <a:pt x="0" y="200"/>
                  </a:cubicBezTo>
                  <a:cubicBezTo>
                    <a:pt x="510" y="317"/>
                    <a:pt x="1025" y="342"/>
                    <a:pt x="1542" y="342"/>
                  </a:cubicBezTo>
                  <a:cubicBezTo>
                    <a:pt x="1928" y="342"/>
                    <a:pt x="2314" y="328"/>
                    <a:pt x="2699" y="328"/>
                  </a:cubicBezTo>
                  <a:cubicBezTo>
                    <a:pt x="2799" y="328"/>
                    <a:pt x="2900" y="329"/>
                    <a:pt x="3001" y="331"/>
                  </a:cubicBezTo>
                  <a:cubicBezTo>
                    <a:pt x="3148" y="331"/>
                    <a:pt x="3307" y="407"/>
                    <a:pt x="3456" y="407"/>
                  </a:cubicBezTo>
                  <a:cubicBezTo>
                    <a:pt x="3572" y="407"/>
                    <a:pt x="3681" y="361"/>
                    <a:pt x="3775" y="200"/>
                  </a:cubicBezTo>
                  <a:cubicBezTo>
                    <a:pt x="3271" y="51"/>
                    <a:pt x="2767" y="0"/>
                    <a:pt x="2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35"/>
            <p:cNvSpPr/>
            <p:nvPr/>
          </p:nvSpPr>
          <p:spPr>
            <a:xfrm>
              <a:off x="5932575" y="3790050"/>
              <a:ext cx="84250" cy="10875"/>
            </a:xfrm>
            <a:custGeom>
              <a:avLst/>
              <a:gdLst/>
              <a:ahLst/>
              <a:cxnLst/>
              <a:rect l="l" t="t" r="r" b="b"/>
              <a:pathLst>
                <a:path w="3370" h="435" extrusionOk="0">
                  <a:moveTo>
                    <a:pt x="169" y="1"/>
                  </a:moveTo>
                  <a:cubicBezTo>
                    <a:pt x="103" y="1"/>
                    <a:pt x="28" y="22"/>
                    <a:pt x="0" y="113"/>
                  </a:cubicBezTo>
                  <a:cubicBezTo>
                    <a:pt x="393" y="354"/>
                    <a:pt x="552" y="434"/>
                    <a:pt x="1039" y="434"/>
                  </a:cubicBezTo>
                  <a:cubicBezTo>
                    <a:pt x="1201" y="434"/>
                    <a:pt x="1399" y="425"/>
                    <a:pt x="1655" y="410"/>
                  </a:cubicBezTo>
                  <a:cubicBezTo>
                    <a:pt x="1878" y="338"/>
                    <a:pt x="2105" y="320"/>
                    <a:pt x="2332" y="320"/>
                  </a:cubicBezTo>
                  <a:cubicBezTo>
                    <a:pt x="2544" y="320"/>
                    <a:pt x="2756" y="335"/>
                    <a:pt x="2966" y="335"/>
                  </a:cubicBezTo>
                  <a:cubicBezTo>
                    <a:pt x="3086" y="335"/>
                    <a:pt x="3204" y="331"/>
                    <a:pt x="3322" y="315"/>
                  </a:cubicBezTo>
                  <a:lnTo>
                    <a:pt x="3370" y="256"/>
                  </a:lnTo>
                  <a:cubicBezTo>
                    <a:pt x="3275" y="220"/>
                    <a:pt x="3203" y="149"/>
                    <a:pt x="3120" y="149"/>
                  </a:cubicBezTo>
                  <a:cubicBezTo>
                    <a:pt x="2167" y="113"/>
                    <a:pt x="1179" y="149"/>
                    <a:pt x="227" y="6"/>
                  </a:cubicBezTo>
                  <a:cubicBezTo>
                    <a:pt x="210" y="3"/>
                    <a:pt x="190"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35"/>
            <p:cNvSpPr/>
            <p:nvPr/>
          </p:nvSpPr>
          <p:spPr>
            <a:xfrm>
              <a:off x="5800125" y="3780825"/>
              <a:ext cx="48225" cy="21100"/>
            </a:xfrm>
            <a:custGeom>
              <a:avLst/>
              <a:gdLst/>
              <a:ahLst/>
              <a:cxnLst/>
              <a:rect l="l" t="t" r="r" b="b"/>
              <a:pathLst>
                <a:path w="1929" h="844" extrusionOk="0">
                  <a:moveTo>
                    <a:pt x="1074" y="1"/>
                  </a:moveTo>
                  <a:cubicBezTo>
                    <a:pt x="1005" y="1"/>
                    <a:pt x="931" y="18"/>
                    <a:pt x="857" y="41"/>
                  </a:cubicBezTo>
                  <a:cubicBezTo>
                    <a:pt x="786" y="65"/>
                    <a:pt x="738" y="77"/>
                    <a:pt x="679" y="101"/>
                  </a:cubicBezTo>
                  <a:cubicBezTo>
                    <a:pt x="465" y="184"/>
                    <a:pt x="226" y="148"/>
                    <a:pt x="48" y="315"/>
                  </a:cubicBezTo>
                  <a:cubicBezTo>
                    <a:pt x="0" y="601"/>
                    <a:pt x="262" y="613"/>
                    <a:pt x="405" y="696"/>
                  </a:cubicBezTo>
                  <a:cubicBezTo>
                    <a:pt x="524" y="744"/>
                    <a:pt x="643" y="803"/>
                    <a:pt x="762" y="839"/>
                  </a:cubicBezTo>
                  <a:cubicBezTo>
                    <a:pt x="776" y="842"/>
                    <a:pt x="790" y="843"/>
                    <a:pt x="804" y="843"/>
                  </a:cubicBezTo>
                  <a:cubicBezTo>
                    <a:pt x="849" y="843"/>
                    <a:pt x="893" y="828"/>
                    <a:pt x="929" y="791"/>
                  </a:cubicBezTo>
                  <a:cubicBezTo>
                    <a:pt x="1119" y="779"/>
                    <a:pt x="1310" y="779"/>
                    <a:pt x="1512" y="756"/>
                  </a:cubicBezTo>
                  <a:cubicBezTo>
                    <a:pt x="1512" y="565"/>
                    <a:pt x="1608" y="494"/>
                    <a:pt x="1762" y="494"/>
                  </a:cubicBezTo>
                  <a:cubicBezTo>
                    <a:pt x="1810" y="446"/>
                    <a:pt x="1846" y="422"/>
                    <a:pt x="1893" y="398"/>
                  </a:cubicBezTo>
                  <a:cubicBezTo>
                    <a:pt x="1905" y="375"/>
                    <a:pt x="1905" y="363"/>
                    <a:pt x="1929" y="327"/>
                  </a:cubicBezTo>
                  <a:cubicBezTo>
                    <a:pt x="1774" y="148"/>
                    <a:pt x="1548" y="208"/>
                    <a:pt x="1358" y="184"/>
                  </a:cubicBezTo>
                  <a:cubicBezTo>
                    <a:pt x="1284" y="45"/>
                    <a:pt x="1184"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35"/>
            <p:cNvSpPr/>
            <p:nvPr/>
          </p:nvSpPr>
          <p:spPr>
            <a:xfrm>
              <a:off x="6055200" y="3800375"/>
              <a:ext cx="69375" cy="9375"/>
            </a:xfrm>
            <a:custGeom>
              <a:avLst/>
              <a:gdLst/>
              <a:ahLst/>
              <a:cxnLst/>
              <a:rect l="l" t="t" r="r" b="b"/>
              <a:pathLst>
                <a:path w="2775" h="375" extrusionOk="0">
                  <a:moveTo>
                    <a:pt x="1091" y="1"/>
                  </a:moveTo>
                  <a:cubicBezTo>
                    <a:pt x="978" y="1"/>
                    <a:pt x="865" y="3"/>
                    <a:pt x="751" y="9"/>
                  </a:cubicBezTo>
                  <a:cubicBezTo>
                    <a:pt x="644" y="122"/>
                    <a:pt x="519" y="143"/>
                    <a:pt x="389" y="143"/>
                  </a:cubicBezTo>
                  <a:cubicBezTo>
                    <a:pt x="314" y="143"/>
                    <a:pt x="237" y="136"/>
                    <a:pt x="161" y="136"/>
                  </a:cubicBezTo>
                  <a:cubicBezTo>
                    <a:pt x="107" y="136"/>
                    <a:pt x="53" y="140"/>
                    <a:pt x="1" y="152"/>
                  </a:cubicBezTo>
                  <a:cubicBezTo>
                    <a:pt x="331" y="276"/>
                    <a:pt x="669" y="289"/>
                    <a:pt x="1008" y="289"/>
                  </a:cubicBezTo>
                  <a:cubicBezTo>
                    <a:pt x="1094" y="289"/>
                    <a:pt x="1181" y="288"/>
                    <a:pt x="1267" y="288"/>
                  </a:cubicBezTo>
                  <a:cubicBezTo>
                    <a:pt x="1429" y="288"/>
                    <a:pt x="1590" y="291"/>
                    <a:pt x="1751" y="307"/>
                  </a:cubicBezTo>
                  <a:cubicBezTo>
                    <a:pt x="1942" y="307"/>
                    <a:pt x="2139" y="375"/>
                    <a:pt x="2325" y="375"/>
                  </a:cubicBezTo>
                  <a:cubicBezTo>
                    <a:pt x="2488" y="375"/>
                    <a:pt x="2642" y="323"/>
                    <a:pt x="2775" y="128"/>
                  </a:cubicBezTo>
                  <a:cubicBezTo>
                    <a:pt x="2218" y="69"/>
                    <a:pt x="1661" y="1"/>
                    <a:pt x="1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35"/>
            <p:cNvSpPr/>
            <p:nvPr/>
          </p:nvSpPr>
          <p:spPr>
            <a:xfrm>
              <a:off x="5799825" y="3767625"/>
              <a:ext cx="52400" cy="14250"/>
            </a:xfrm>
            <a:custGeom>
              <a:avLst/>
              <a:gdLst/>
              <a:ahLst/>
              <a:cxnLst/>
              <a:rect l="l" t="t" r="r" b="b"/>
              <a:pathLst>
                <a:path w="2096" h="570" extrusionOk="0">
                  <a:moveTo>
                    <a:pt x="143" y="1"/>
                  </a:moveTo>
                  <a:cubicBezTo>
                    <a:pt x="119" y="1"/>
                    <a:pt x="96" y="4"/>
                    <a:pt x="72" y="10"/>
                  </a:cubicBezTo>
                  <a:cubicBezTo>
                    <a:pt x="12" y="57"/>
                    <a:pt x="0" y="129"/>
                    <a:pt x="0" y="212"/>
                  </a:cubicBezTo>
                  <a:cubicBezTo>
                    <a:pt x="12" y="284"/>
                    <a:pt x="60" y="343"/>
                    <a:pt x="119" y="391"/>
                  </a:cubicBezTo>
                  <a:cubicBezTo>
                    <a:pt x="227" y="438"/>
                    <a:pt x="322" y="462"/>
                    <a:pt x="441" y="486"/>
                  </a:cubicBezTo>
                  <a:cubicBezTo>
                    <a:pt x="598" y="508"/>
                    <a:pt x="753" y="513"/>
                    <a:pt x="909" y="513"/>
                  </a:cubicBezTo>
                  <a:cubicBezTo>
                    <a:pt x="1045" y="513"/>
                    <a:pt x="1182" y="509"/>
                    <a:pt x="1318" y="509"/>
                  </a:cubicBezTo>
                  <a:cubicBezTo>
                    <a:pt x="1533" y="509"/>
                    <a:pt x="1748" y="519"/>
                    <a:pt x="1965" y="569"/>
                  </a:cubicBezTo>
                  <a:lnTo>
                    <a:pt x="2096" y="438"/>
                  </a:lnTo>
                  <a:cubicBezTo>
                    <a:pt x="1548" y="129"/>
                    <a:pt x="953" y="81"/>
                    <a:pt x="346" y="22"/>
                  </a:cubicBezTo>
                  <a:cubicBezTo>
                    <a:pt x="346" y="34"/>
                    <a:pt x="334" y="34"/>
                    <a:pt x="298" y="57"/>
                  </a:cubicBezTo>
                  <a:cubicBezTo>
                    <a:pt x="292" y="60"/>
                    <a:pt x="286" y="62"/>
                    <a:pt x="279" y="62"/>
                  </a:cubicBezTo>
                  <a:cubicBezTo>
                    <a:pt x="258" y="62"/>
                    <a:pt x="233" y="46"/>
                    <a:pt x="215" y="10"/>
                  </a:cubicBezTo>
                  <a:cubicBezTo>
                    <a:pt x="191" y="4"/>
                    <a:pt x="167"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35"/>
            <p:cNvSpPr/>
            <p:nvPr/>
          </p:nvSpPr>
          <p:spPr>
            <a:xfrm>
              <a:off x="6098975" y="3803575"/>
              <a:ext cx="50925" cy="8650"/>
            </a:xfrm>
            <a:custGeom>
              <a:avLst/>
              <a:gdLst/>
              <a:ahLst/>
              <a:cxnLst/>
              <a:rect l="l" t="t" r="r" b="b"/>
              <a:pathLst>
                <a:path w="2037" h="346" extrusionOk="0">
                  <a:moveTo>
                    <a:pt x="1024" y="0"/>
                  </a:moveTo>
                  <a:cubicBezTo>
                    <a:pt x="884" y="135"/>
                    <a:pt x="724" y="161"/>
                    <a:pt x="559" y="161"/>
                  </a:cubicBezTo>
                  <a:cubicBezTo>
                    <a:pt x="455" y="161"/>
                    <a:pt x="348" y="151"/>
                    <a:pt x="242" y="151"/>
                  </a:cubicBezTo>
                  <a:cubicBezTo>
                    <a:pt x="160" y="151"/>
                    <a:pt x="79" y="157"/>
                    <a:pt x="0" y="179"/>
                  </a:cubicBezTo>
                  <a:cubicBezTo>
                    <a:pt x="167" y="346"/>
                    <a:pt x="393" y="262"/>
                    <a:pt x="583" y="310"/>
                  </a:cubicBezTo>
                  <a:lnTo>
                    <a:pt x="2024" y="310"/>
                  </a:lnTo>
                  <a:cubicBezTo>
                    <a:pt x="2024" y="250"/>
                    <a:pt x="2036" y="191"/>
                    <a:pt x="2036" y="131"/>
                  </a:cubicBezTo>
                  <a:cubicBezTo>
                    <a:pt x="2024" y="84"/>
                    <a:pt x="2012" y="60"/>
                    <a:pt x="2012" y="12"/>
                  </a:cubicBezTo>
                  <a:cubicBezTo>
                    <a:pt x="1834" y="25"/>
                    <a:pt x="1659" y="38"/>
                    <a:pt x="1484" y="38"/>
                  </a:cubicBezTo>
                  <a:cubicBezTo>
                    <a:pt x="1332" y="38"/>
                    <a:pt x="1179" y="28"/>
                    <a:pt x="1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35"/>
            <p:cNvSpPr/>
            <p:nvPr/>
          </p:nvSpPr>
          <p:spPr>
            <a:xfrm>
              <a:off x="5809050" y="3775325"/>
              <a:ext cx="39900" cy="10425"/>
            </a:xfrm>
            <a:custGeom>
              <a:avLst/>
              <a:gdLst/>
              <a:ahLst/>
              <a:cxnLst/>
              <a:rect l="l" t="t" r="r" b="b"/>
              <a:pathLst>
                <a:path w="1596" h="417" extrusionOk="0">
                  <a:moveTo>
                    <a:pt x="249" y="1"/>
                  </a:moveTo>
                  <a:cubicBezTo>
                    <a:pt x="167" y="1"/>
                    <a:pt x="84" y="4"/>
                    <a:pt x="0" y="11"/>
                  </a:cubicBezTo>
                  <a:cubicBezTo>
                    <a:pt x="24" y="380"/>
                    <a:pt x="405" y="202"/>
                    <a:pt x="572" y="416"/>
                  </a:cubicBezTo>
                  <a:cubicBezTo>
                    <a:pt x="640" y="382"/>
                    <a:pt x="711" y="367"/>
                    <a:pt x="782" y="367"/>
                  </a:cubicBezTo>
                  <a:cubicBezTo>
                    <a:pt x="860" y="367"/>
                    <a:pt x="938" y="385"/>
                    <a:pt x="1012" y="416"/>
                  </a:cubicBezTo>
                  <a:cubicBezTo>
                    <a:pt x="1105" y="287"/>
                    <a:pt x="1228" y="275"/>
                    <a:pt x="1353" y="275"/>
                  </a:cubicBezTo>
                  <a:cubicBezTo>
                    <a:pt x="1384" y="275"/>
                    <a:pt x="1415" y="275"/>
                    <a:pt x="1446" y="275"/>
                  </a:cubicBezTo>
                  <a:cubicBezTo>
                    <a:pt x="1498" y="275"/>
                    <a:pt x="1548" y="273"/>
                    <a:pt x="1596" y="261"/>
                  </a:cubicBezTo>
                  <a:cubicBezTo>
                    <a:pt x="1151" y="110"/>
                    <a:pt x="714" y="1"/>
                    <a:pt x="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35"/>
            <p:cNvSpPr/>
            <p:nvPr/>
          </p:nvSpPr>
          <p:spPr>
            <a:xfrm>
              <a:off x="5973950" y="3796075"/>
              <a:ext cx="42000" cy="4850"/>
            </a:xfrm>
            <a:custGeom>
              <a:avLst/>
              <a:gdLst/>
              <a:ahLst/>
              <a:cxnLst/>
              <a:rect l="l" t="t" r="r" b="b"/>
              <a:pathLst>
                <a:path w="1680" h="194" extrusionOk="0">
                  <a:moveTo>
                    <a:pt x="679" y="0"/>
                  </a:moveTo>
                  <a:cubicBezTo>
                    <a:pt x="450" y="0"/>
                    <a:pt x="223" y="39"/>
                    <a:pt x="0" y="169"/>
                  </a:cubicBezTo>
                  <a:cubicBezTo>
                    <a:pt x="96" y="169"/>
                    <a:pt x="167" y="181"/>
                    <a:pt x="274" y="193"/>
                  </a:cubicBezTo>
                  <a:cubicBezTo>
                    <a:pt x="390" y="166"/>
                    <a:pt x="509" y="158"/>
                    <a:pt x="630" y="158"/>
                  </a:cubicBezTo>
                  <a:cubicBezTo>
                    <a:pt x="794" y="158"/>
                    <a:pt x="962" y="173"/>
                    <a:pt x="1128" y="173"/>
                  </a:cubicBezTo>
                  <a:cubicBezTo>
                    <a:pt x="1315" y="173"/>
                    <a:pt x="1501" y="154"/>
                    <a:pt x="1679" y="74"/>
                  </a:cubicBezTo>
                  <a:lnTo>
                    <a:pt x="1679" y="74"/>
                  </a:lnTo>
                  <a:cubicBezTo>
                    <a:pt x="1665" y="75"/>
                    <a:pt x="1651" y="75"/>
                    <a:pt x="1638" y="75"/>
                  </a:cubicBezTo>
                  <a:cubicBezTo>
                    <a:pt x="1319" y="75"/>
                    <a:pt x="998"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35"/>
            <p:cNvSpPr/>
            <p:nvPr/>
          </p:nvSpPr>
          <p:spPr>
            <a:xfrm>
              <a:off x="5847150" y="3789000"/>
              <a:ext cx="22650" cy="7450"/>
            </a:xfrm>
            <a:custGeom>
              <a:avLst/>
              <a:gdLst/>
              <a:ahLst/>
              <a:cxnLst/>
              <a:rect l="l" t="t" r="r" b="b"/>
              <a:pathLst>
                <a:path w="906" h="298" extrusionOk="0">
                  <a:moveTo>
                    <a:pt x="60" y="0"/>
                  </a:moveTo>
                  <a:lnTo>
                    <a:pt x="24" y="36"/>
                  </a:lnTo>
                  <a:cubicBezTo>
                    <a:pt x="0" y="71"/>
                    <a:pt x="0" y="119"/>
                    <a:pt x="48" y="167"/>
                  </a:cubicBezTo>
                  <a:cubicBezTo>
                    <a:pt x="192" y="232"/>
                    <a:pt x="333" y="298"/>
                    <a:pt x="488" y="298"/>
                  </a:cubicBezTo>
                  <a:cubicBezTo>
                    <a:pt x="614" y="298"/>
                    <a:pt x="750" y="254"/>
                    <a:pt x="905" y="131"/>
                  </a:cubicBezTo>
                  <a:cubicBezTo>
                    <a:pt x="720" y="24"/>
                    <a:pt x="542" y="15"/>
                    <a:pt x="376" y="15"/>
                  </a:cubicBezTo>
                  <a:cubicBezTo>
                    <a:pt x="345" y="15"/>
                    <a:pt x="313" y="16"/>
                    <a:pt x="283" y="16"/>
                  </a:cubicBezTo>
                  <a:cubicBezTo>
                    <a:pt x="206" y="16"/>
                    <a:pt x="131" y="1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35"/>
            <p:cNvSpPr/>
            <p:nvPr/>
          </p:nvSpPr>
          <p:spPr>
            <a:xfrm>
              <a:off x="5884350" y="3805650"/>
              <a:ext cx="25325" cy="5625"/>
            </a:xfrm>
            <a:custGeom>
              <a:avLst/>
              <a:gdLst/>
              <a:ahLst/>
              <a:cxnLst/>
              <a:rect l="l" t="t" r="r" b="b"/>
              <a:pathLst>
                <a:path w="1013" h="225" extrusionOk="0">
                  <a:moveTo>
                    <a:pt x="1" y="48"/>
                  </a:moveTo>
                  <a:lnTo>
                    <a:pt x="1" y="48"/>
                  </a:lnTo>
                  <a:cubicBezTo>
                    <a:pt x="143" y="191"/>
                    <a:pt x="302" y="224"/>
                    <a:pt x="467" y="224"/>
                  </a:cubicBezTo>
                  <a:cubicBezTo>
                    <a:pt x="612" y="224"/>
                    <a:pt x="762" y="198"/>
                    <a:pt x="909" y="198"/>
                  </a:cubicBezTo>
                  <a:cubicBezTo>
                    <a:pt x="944" y="198"/>
                    <a:pt x="978" y="200"/>
                    <a:pt x="1013" y="203"/>
                  </a:cubicBezTo>
                  <a:cubicBezTo>
                    <a:pt x="703" y="1"/>
                    <a:pt x="346" y="96"/>
                    <a:pt x="1"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35"/>
            <p:cNvSpPr/>
            <p:nvPr/>
          </p:nvSpPr>
          <p:spPr>
            <a:xfrm>
              <a:off x="5855775" y="3774600"/>
              <a:ext cx="13725" cy="6975"/>
            </a:xfrm>
            <a:custGeom>
              <a:avLst/>
              <a:gdLst/>
              <a:ahLst/>
              <a:cxnLst/>
              <a:rect l="l" t="t" r="r" b="b"/>
              <a:pathLst>
                <a:path w="549" h="279" extrusionOk="0">
                  <a:moveTo>
                    <a:pt x="249" y="0"/>
                  </a:moveTo>
                  <a:cubicBezTo>
                    <a:pt x="178" y="0"/>
                    <a:pt x="97" y="43"/>
                    <a:pt x="1" y="147"/>
                  </a:cubicBezTo>
                  <a:cubicBezTo>
                    <a:pt x="36" y="207"/>
                    <a:pt x="84" y="266"/>
                    <a:pt x="144" y="278"/>
                  </a:cubicBezTo>
                  <a:lnTo>
                    <a:pt x="548" y="278"/>
                  </a:lnTo>
                  <a:cubicBezTo>
                    <a:pt x="465" y="127"/>
                    <a:pt x="373"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35"/>
            <p:cNvSpPr/>
            <p:nvPr/>
          </p:nvSpPr>
          <p:spPr>
            <a:xfrm>
              <a:off x="5866200" y="3803575"/>
              <a:ext cx="18175" cy="4075"/>
            </a:xfrm>
            <a:custGeom>
              <a:avLst/>
              <a:gdLst/>
              <a:ahLst/>
              <a:cxnLst/>
              <a:rect l="l" t="t" r="r" b="b"/>
              <a:pathLst>
                <a:path w="727" h="163" extrusionOk="0">
                  <a:moveTo>
                    <a:pt x="0" y="12"/>
                  </a:moveTo>
                  <a:lnTo>
                    <a:pt x="0" y="12"/>
                  </a:lnTo>
                  <a:cubicBezTo>
                    <a:pt x="104" y="135"/>
                    <a:pt x="227" y="163"/>
                    <a:pt x="356" y="163"/>
                  </a:cubicBezTo>
                  <a:cubicBezTo>
                    <a:pt x="465" y="163"/>
                    <a:pt x="579" y="142"/>
                    <a:pt x="689" y="142"/>
                  </a:cubicBezTo>
                  <a:cubicBezTo>
                    <a:pt x="702" y="142"/>
                    <a:pt x="714" y="143"/>
                    <a:pt x="727" y="143"/>
                  </a:cubicBezTo>
                  <a:cubicBezTo>
                    <a:pt x="500" y="0"/>
                    <a:pt x="250" y="60"/>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35"/>
            <p:cNvSpPr/>
            <p:nvPr/>
          </p:nvSpPr>
          <p:spPr>
            <a:xfrm>
              <a:off x="6056100" y="3781550"/>
              <a:ext cx="17600" cy="5025"/>
            </a:xfrm>
            <a:custGeom>
              <a:avLst/>
              <a:gdLst/>
              <a:ahLst/>
              <a:cxnLst/>
              <a:rect l="l" t="t" r="r" b="b"/>
              <a:pathLst>
                <a:path w="704" h="201" extrusionOk="0">
                  <a:moveTo>
                    <a:pt x="203" y="0"/>
                  </a:moveTo>
                  <a:cubicBezTo>
                    <a:pt x="143" y="60"/>
                    <a:pt x="60" y="108"/>
                    <a:pt x="1" y="167"/>
                  </a:cubicBezTo>
                  <a:cubicBezTo>
                    <a:pt x="26" y="184"/>
                    <a:pt x="45" y="201"/>
                    <a:pt x="67" y="201"/>
                  </a:cubicBezTo>
                  <a:cubicBezTo>
                    <a:pt x="76" y="201"/>
                    <a:pt x="85" y="198"/>
                    <a:pt x="96" y="191"/>
                  </a:cubicBezTo>
                  <a:cubicBezTo>
                    <a:pt x="163" y="171"/>
                    <a:pt x="235" y="170"/>
                    <a:pt x="306" y="170"/>
                  </a:cubicBezTo>
                  <a:cubicBezTo>
                    <a:pt x="317" y="170"/>
                    <a:pt x="328" y="170"/>
                    <a:pt x="339" y="170"/>
                  </a:cubicBezTo>
                  <a:cubicBezTo>
                    <a:pt x="471" y="170"/>
                    <a:pt x="600" y="165"/>
                    <a:pt x="703" y="48"/>
                  </a:cubicBezTo>
                  <a:cubicBezTo>
                    <a:pt x="536" y="36"/>
                    <a:pt x="358" y="12"/>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35"/>
            <p:cNvSpPr/>
            <p:nvPr/>
          </p:nvSpPr>
          <p:spPr>
            <a:xfrm>
              <a:off x="5851900" y="3803575"/>
              <a:ext cx="10750" cy="3600"/>
            </a:xfrm>
            <a:custGeom>
              <a:avLst/>
              <a:gdLst/>
              <a:ahLst/>
              <a:cxnLst/>
              <a:rect l="l" t="t" r="r" b="b"/>
              <a:pathLst>
                <a:path w="430" h="144" extrusionOk="0">
                  <a:moveTo>
                    <a:pt x="1" y="0"/>
                  </a:moveTo>
                  <a:cubicBezTo>
                    <a:pt x="78" y="96"/>
                    <a:pt x="150" y="143"/>
                    <a:pt x="220" y="143"/>
                  </a:cubicBezTo>
                  <a:cubicBezTo>
                    <a:pt x="290" y="143"/>
                    <a:pt x="358" y="96"/>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35"/>
            <p:cNvSpPr/>
            <p:nvPr/>
          </p:nvSpPr>
          <p:spPr>
            <a:xfrm>
              <a:off x="6006400" y="3776800"/>
              <a:ext cx="3300" cy="1800"/>
            </a:xfrm>
            <a:custGeom>
              <a:avLst/>
              <a:gdLst/>
              <a:ahLst/>
              <a:cxnLst/>
              <a:rect l="l" t="t" r="r" b="b"/>
              <a:pathLst>
                <a:path w="132" h="72" extrusionOk="0">
                  <a:moveTo>
                    <a:pt x="66" y="0"/>
                  </a:moveTo>
                  <a:cubicBezTo>
                    <a:pt x="38" y="0"/>
                    <a:pt x="16" y="19"/>
                    <a:pt x="0" y="59"/>
                  </a:cubicBezTo>
                  <a:cubicBezTo>
                    <a:pt x="48" y="71"/>
                    <a:pt x="84" y="71"/>
                    <a:pt x="131" y="71"/>
                  </a:cubicBezTo>
                  <a:cubicBezTo>
                    <a:pt x="131" y="59"/>
                    <a:pt x="119" y="24"/>
                    <a:pt x="107" y="12"/>
                  </a:cubicBezTo>
                  <a:cubicBezTo>
                    <a:pt x="92" y="4"/>
                    <a:pt x="78"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35"/>
            <p:cNvSpPr/>
            <p:nvPr/>
          </p:nvSpPr>
          <p:spPr>
            <a:xfrm>
              <a:off x="5844775" y="3789875"/>
              <a:ext cx="3575" cy="3000"/>
            </a:xfrm>
            <a:custGeom>
              <a:avLst/>
              <a:gdLst/>
              <a:ahLst/>
              <a:cxnLst/>
              <a:rect l="l" t="t" r="r" b="b"/>
              <a:pathLst>
                <a:path w="143" h="120" extrusionOk="0">
                  <a:moveTo>
                    <a:pt x="119" y="1"/>
                  </a:moveTo>
                  <a:cubicBezTo>
                    <a:pt x="60" y="13"/>
                    <a:pt x="24" y="60"/>
                    <a:pt x="0" y="120"/>
                  </a:cubicBezTo>
                  <a:lnTo>
                    <a:pt x="143" y="120"/>
                  </a:lnTo>
                  <a:lnTo>
                    <a:pt x="143" y="60"/>
                  </a:lnTo>
                  <a:lnTo>
                    <a:pt x="1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35"/>
            <p:cNvSpPr/>
            <p:nvPr/>
          </p:nvSpPr>
          <p:spPr>
            <a:xfrm>
              <a:off x="5855775" y="3778275"/>
              <a:ext cx="3900" cy="3600"/>
            </a:xfrm>
            <a:custGeom>
              <a:avLst/>
              <a:gdLst/>
              <a:ahLst/>
              <a:cxnLst/>
              <a:rect l="l" t="t" r="r" b="b"/>
              <a:pathLst>
                <a:path w="156" h="144" extrusionOk="0">
                  <a:moveTo>
                    <a:pt x="1" y="0"/>
                  </a:moveTo>
                  <a:lnTo>
                    <a:pt x="1" y="0"/>
                  </a:lnTo>
                  <a:cubicBezTo>
                    <a:pt x="24" y="84"/>
                    <a:pt x="72" y="131"/>
                    <a:pt x="155" y="143"/>
                  </a:cubicBezTo>
                  <a:cubicBezTo>
                    <a:pt x="96" y="84"/>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35"/>
            <p:cNvSpPr/>
            <p:nvPr/>
          </p:nvSpPr>
          <p:spPr>
            <a:xfrm>
              <a:off x="5715000" y="3874125"/>
              <a:ext cx="36925" cy="85950"/>
            </a:xfrm>
            <a:custGeom>
              <a:avLst/>
              <a:gdLst/>
              <a:ahLst/>
              <a:cxnLst/>
              <a:rect l="l" t="t" r="r" b="b"/>
              <a:pathLst>
                <a:path w="1477" h="3438" extrusionOk="0">
                  <a:moveTo>
                    <a:pt x="603" y="1"/>
                  </a:moveTo>
                  <a:cubicBezTo>
                    <a:pt x="424" y="1"/>
                    <a:pt x="248" y="70"/>
                    <a:pt x="71" y="143"/>
                  </a:cubicBezTo>
                  <a:cubicBezTo>
                    <a:pt x="0" y="203"/>
                    <a:pt x="0" y="262"/>
                    <a:pt x="60" y="334"/>
                  </a:cubicBezTo>
                  <a:cubicBezTo>
                    <a:pt x="71" y="333"/>
                    <a:pt x="82" y="333"/>
                    <a:pt x="93" y="333"/>
                  </a:cubicBezTo>
                  <a:cubicBezTo>
                    <a:pt x="343" y="333"/>
                    <a:pt x="452" y="464"/>
                    <a:pt x="452" y="715"/>
                  </a:cubicBezTo>
                  <a:cubicBezTo>
                    <a:pt x="452" y="1369"/>
                    <a:pt x="476" y="2012"/>
                    <a:pt x="476" y="2655"/>
                  </a:cubicBezTo>
                  <a:cubicBezTo>
                    <a:pt x="476" y="2905"/>
                    <a:pt x="310" y="3215"/>
                    <a:pt x="572" y="3382"/>
                  </a:cubicBezTo>
                  <a:cubicBezTo>
                    <a:pt x="631" y="3421"/>
                    <a:pt x="684" y="3438"/>
                    <a:pt x="732" y="3438"/>
                  </a:cubicBezTo>
                  <a:cubicBezTo>
                    <a:pt x="946" y="3438"/>
                    <a:pt x="1072" y="3118"/>
                    <a:pt x="1286" y="3060"/>
                  </a:cubicBezTo>
                  <a:cubicBezTo>
                    <a:pt x="1345" y="2917"/>
                    <a:pt x="1417" y="2786"/>
                    <a:pt x="1476" y="2667"/>
                  </a:cubicBezTo>
                  <a:cubicBezTo>
                    <a:pt x="1476" y="2643"/>
                    <a:pt x="1464" y="2596"/>
                    <a:pt x="1464" y="2560"/>
                  </a:cubicBezTo>
                  <a:cubicBezTo>
                    <a:pt x="1441" y="2417"/>
                    <a:pt x="1381" y="2298"/>
                    <a:pt x="1298" y="2179"/>
                  </a:cubicBezTo>
                  <a:cubicBezTo>
                    <a:pt x="1048" y="1941"/>
                    <a:pt x="1083" y="1631"/>
                    <a:pt x="1072" y="1334"/>
                  </a:cubicBezTo>
                  <a:cubicBezTo>
                    <a:pt x="1060" y="917"/>
                    <a:pt x="1179" y="476"/>
                    <a:pt x="941" y="95"/>
                  </a:cubicBezTo>
                  <a:cubicBezTo>
                    <a:pt x="827" y="27"/>
                    <a:pt x="715" y="1"/>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35"/>
            <p:cNvSpPr/>
            <p:nvPr/>
          </p:nvSpPr>
          <p:spPr>
            <a:xfrm>
              <a:off x="5935550" y="4036700"/>
              <a:ext cx="114325" cy="18725"/>
            </a:xfrm>
            <a:custGeom>
              <a:avLst/>
              <a:gdLst/>
              <a:ahLst/>
              <a:cxnLst/>
              <a:rect l="l" t="t" r="r" b="b"/>
              <a:pathLst>
                <a:path w="4573" h="749" extrusionOk="0">
                  <a:moveTo>
                    <a:pt x="3896" y="518"/>
                  </a:moveTo>
                  <a:cubicBezTo>
                    <a:pt x="3855" y="526"/>
                    <a:pt x="3812" y="539"/>
                    <a:pt x="3775" y="546"/>
                  </a:cubicBezTo>
                  <a:cubicBezTo>
                    <a:pt x="3814" y="530"/>
                    <a:pt x="3855" y="522"/>
                    <a:pt x="3896" y="518"/>
                  </a:cubicBezTo>
                  <a:close/>
                  <a:moveTo>
                    <a:pt x="734" y="1"/>
                  </a:moveTo>
                  <a:cubicBezTo>
                    <a:pt x="617" y="1"/>
                    <a:pt x="499" y="4"/>
                    <a:pt x="382" y="10"/>
                  </a:cubicBezTo>
                  <a:cubicBezTo>
                    <a:pt x="298" y="129"/>
                    <a:pt x="1" y="10"/>
                    <a:pt x="84" y="308"/>
                  </a:cubicBezTo>
                  <a:cubicBezTo>
                    <a:pt x="343" y="392"/>
                    <a:pt x="611" y="402"/>
                    <a:pt x="880" y="402"/>
                  </a:cubicBezTo>
                  <a:cubicBezTo>
                    <a:pt x="958" y="402"/>
                    <a:pt x="1037" y="401"/>
                    <a:pt x="1116" y="401"/>
                  </a:cubicBezTo>
                  <a:cubicBezTo>
                    <a:pt x="1411" y="401"/>
                    <a:pt x="1705" y="413"/>
                    <a:pt x="1989" y="522"/>
                  </a:cubicBezTo>
                  <a:cubicBezTo>
                    <a:pt x="2136" y="522"/>
                    <a:pt x="2284" y="521"/>
                    <a:pt x="2433" y="521"/>
                  </a:cubicBezTo>
                  <a:cubicBezTo>
                    <a:pt x="2476" y="521"/>
                    <a:pt x="2519" y="521"/>
                    <a:pt x="2562" y="521"/>
                  </a:cubicBezTo>
                  <a:lnTo>
                    <a:pt x="2562" y="521"/>
                  </a:lnTo>
                  <a:cubicBezTo>
                    <a:pt x="2451" y="536"/>
                    <a:pt x="2340" y="566"/>
                    <a:pt x="2227" y="617"/>
                  </a:cubicBezTo>
                  <a:cubicBezTo>
                    <a:pt x="2338" y="728"/>
                    <a:pt x="2474" y="736"/>
                    <a:pt x="2607" y="736"/>
                  </a:cubicBezTo>
                  <a:cubicBezTo>
                    <a:pt x="2632" y="736"/>
                    <a:pt x="2656" y="736"/>
                    <a:pt x="2679" y="736"/>
                  </a:cubicBezTo>
                  <a:cubicBezTo>
                    <a:pt x="3156" y="736"/>
                    <a:pt x="3620" y="748"/>
                    <a:pt x="4096" y="748"/>
                  </a:cubicBezTo>
                  <a:lnTo>
                    <a:pt x="4096" y="700"/>
                  </a:lnTo>
                  <a:cubicBezTo>
                    <a:pt x="4096" y="574"/>
                    <a:pt x="4056" y="527"/>
                    <a:pt x="4000" y="514"/>
                  </a:cubicBezTo>
                  <a:lnTo>
                    <a:pt x="4000" y="514"/>
                  </a:lnTo>
                  <a:cubicBezTo>
                    <a:pt x="4049" y="514"/>
                    <a:pt x="4097" y="515"/>
                    <a:pt x="4144" y="510"/>
                  </a:cubicBezTo>
                  <a:cubicBezTo>
                    <a:pt x="4323" y="486"/>
                    <a:pt x="4489" y="439"/>
                    <a:pt x="4573" y="272"/>
                  </a:cubicBezTo>
                  <a:cubicBezTo>
                    <a:pt x="4382" y="153"/>
                    <a:pt x="4156" y="224"/>
                    <a:pt x="3965" y="165"/>
                  </a:cubicBezTo>
                  <a:lnTo>
                    <a:pt x="3680" y="165"/>
                  </a:lnTo>
                  <a:cubicBezTo>
                    <a:pt x="3606" y="167"/>
                    <a:pt x="3532" y="168"/>
                    <a:pt x="3459" y="168"/>
                  </a:cubicBezTo>
                  <a:cubicBezTo>
                    <a:pt x="2553" y="168"/>
                    <a:pt x="1640" y="1"/>
                    <a:pt x="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35"/>
            <p:cNvSpPr/>
            <p:nvPr/>
          </p:nvSpPr>
          <p:spPr>
            <a:xfrm>
              <a:off x="5907275" y="4004700"/>
              <a:ext cx="99450" cy="14700"/>
            </a:xfrm>
            <a:custGeom>
              <a:avLst/>
              <a:gdLst/>
              <a:ahLst/>
              <a:cxnLst/>
              <a:rect l="l" t="t" r="r" b="b"/>
              <a:pathLst>
                <a:path w="3978" h="588" extrusionOk="0">
                  <a:moveTo>
                    <a:pt x="599" y="0"/>
                  </a:moveTo>
                  <a:cubicBezTo>
                    <a:pt x="471" y="0"/>
                    <a:pt x="343" y="2"/>
                    <a:pt x="215" y="4"/>
                  </a:cubicBezTo>
                  <a:cubicBezTo>
                    <a:pt x="143" y="75"/>
                    <a:pt x="0" y="123"/>
                    <a:pt x="84" y="278"/>
                  </a:cubicBezTo>
                  <a:cubicBezTo>
                    <a:pt x="501" y="314"/>
                    <a:pt x="929" y="361"/>
                    <a:pt x="1358" y="409"/>
                  </a:cubicBezTo>
                  <a:cubicBezTo>
                    <a:pt x="1723" y="544"/>
                    <a:pt x="2096" y="570"/>
                    <a:pt x="2470" y="570"/>
                  </a:cubicBezTo>
                  <a:cubicBezTo>
                    <a:pt x="2706" y="570"/>
                    <a:pt x="2943" y="559"/>
                    <a:pt x="3177" y="559"/>
                  </a:cubicBezTo>
                  <a:cubicBezTo>
                    <a:pt x="3358" y="559"/>
                    <a:pt x="3538" y="566"/>
                    <a:pt x="3715" y="587"/>
                  </a:cubicBezTo>
                  <a:cubicBezTo>
                    <a:pt x="3775" y="552"/>
                    <a:pt x="3846" y="528"/>
                    <a:pt x="3894" y="468"/>
                  </a:cubicBezTo>
                  <a:cubicBezTo>
                    <a:pt x="3953" y="409"/>
                    <a:pt x="3965" y="337"/>
                    <a:pt x="3977" y="254"/>
                  </a:cubicBezTo>
                  <a:cubicBezTo>
                    <a:pt x="2854" y="94"/>
                    <a:pt x="1731" y="0"/>
                    <a:pt x="5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35"/>
            <p:cNvSpPr/>
            <p:nvPr/>
          </p:nvSpPr>
          <p:spPr>
            <a:xfrm>
              <a:off x="5760825" y="3920900"/>
              <a:ext cx="47950" cy="40750"/>
            </a:xfrm>
            <a:custGeom>
              <a:avLst/>
              <a:gdLst/>
              <a:ahLst/>
              <a:cxnLst/>
              <a:rect l="l" t="t" r="r" b="b"/>
              <a:pathLst>
                <a:path w="1918" h="1630" extrusionOk="0">
                  <a:moveTo>
                    <a:pt x="338" y="0"/>
                  </a:moveTo>
                  <a:cubicBezTo>
                    <a:pt x="240" y="0"/>
                    <a:pt x="134" y="55"/>
                    <a:pt x="12" y="201"/>
                  </a:cubicBezTo>
                  <a:cubicBezTo>
                    <a:pt x="12" y="237"/>
                    <a:pt x="1" y="260"/>
                    <a:pt x="1" y="296"/>
                  </a:cubicBezTo>
                  <a:cubicBezTo>
                    <a:pt x="24" y="332"/>
                    <a:pt x="60" y="391"/>
                    <a:pt x="108" y="439"/>
                  </a:cubicBezTo>
                  <a:cubicBezTo>
                    <a:pt x="143" y="487"/>
                    <a:pt x="191" y="534"/>
                    <a:pt x="251" y="558"/>
                  </a:cubicBezTo>
                  <a:cubicBezTo>
                    <a:pt x="405" y="749"/>
                    <a:pt x="596" y="903"/>
                    <a:pt x="739" y="1082"/>
                  </a:cubicBezTo>
                  <a:cubicBezTo>
                    <a:pt x="905" y="1272"/>
                    <a:pt x="1144" y="1344"/>
                    <a:pt x="1358" y="1463"/>
                  </a:cubicBezTo>
                  <a:cubicBezTo>
                    <a:pt x="1417" y="1570"/>
                    <a:pt x="1560" y="1522"/>
                    <a:pt x="1620" y="1630"/>
                  </a:cubicBezTo>
                  <a:cubicBezTo>
                    <a:pt x="1917" y="1261"/>
                    <a:pt x="1906" y="1201"/>
                    <a:pt x="1513" y="1094"/>
                  </a:cubicBezTo>
                  <a:cubicBezTo>
                    <a:pt x="1417" y="1082"/>
                    <a:pt x="1370" y="987"/>
                    <a:pt x="1358" y="891"/>
                  </a:cubicBezTo>
                  <a:cubicBezTo>
                    <a:pt x="1417" y="713"/>
                    <a:pt x="1275" y="618"/>
                    <a:pt x="1144" y="534"/>
                  </a:cubicBezTo>
                  <a:cubicBezTo>
                    <a:pt x="1096" y="499"/>
                    <a:pt x="1060" y="475"/>
                    <a:pt x="1001" y="439"/>
                  </a:cubicBezTo>
                  <a:cubicBezTo>
                    <a:pt x="953" y="415"/>
                    <a:pt x="905" y="379"/>
                    <a:pt x="846" y="356"/>
                  </a:cubicBezTo>
                  <a:cubicBezTo>
                    <a:pt x="681" y="206"/>
                    <a:pt x="526" y="0"/>
                    <a:pt x="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35"/>
            <p:cNvSpPr/>
            <p:nvPr/>
          </p:nvSpPr>
          <p:spPr>
            <a:xfrm>
              <a:off x="5749225" y="3993175"/>
              <a:ext cx="60750" cy="13225"/>
            </a:xfrm>
            <a:custGeom>
              <a:avLst/>
              <a:gdLst/>
              <a:ahLst/>
              <a:cxnLst/>
              <a:rect l="l" t="t" r="r" b="b"/>
              <a:pathLst>
                <a:path w="2430" h="529" extrusionOk="0">
                  <a:moveTo>
                    <a:pt x="369" y="1"/>
                  </a:moveTo>
                  <a:cubicBezTo>
                    <a:pt x="286" y="25"/>
                    <a:pt x="179" y="25"/>
                    <a:pt x="95" y="36"/>
                  </a:cubicBezTo>
                  <a:cubicBezTo>
                    <a:pt x="0" y="144"/>
                    <a:pt x="0" y="227"/>
                    <a:pt x="72" y="334"/>
                  </a:cubicBezTo>
                  <a:cubicBezTo>
                    <a:pt x="539" y="446"/>
                    <a:pt x="1021" y="485"/>
                    <a:pt x="1500" y="485"/>
                  </a:cubicBezTo>
                  <a:cubicBezTo>
                    <a:pt x="1631" y="485"/>
                    <a:pt x="1763" y="482"/>
                    <a:pt x="1893" y="477"/>
                  </a:cubicBezTo>
                  <a:cubicBezTo>
                    <a:pt x="1993" y="513"/>
                    <a:pt x="2093" y="529"/>
                    <a:pt x="2199" y="529"/>
                  </a:cubicBezTo>
                  <a:cubicBezTo>
                    <a:pt x="2231" y="529"/>
                    <a:pt x="2264" y="527"/>
                    <a:pt x="2298" y="525"/>
                  </a:cubicBezTo>
                  <a:cubicBezTo>
                    <a:pt x="2370" y="513"/>
                    <a:pt x="2417" y="465"/>
                    <a:pt x="2429" y="394"/>
                  </a:cubicBezTo>
                  <a:cubicBezTo>
                    <a:pt x="2429" y="263"/>
                    <a:pt x="2322" y="227"/>
                    <a:pt x="2239" y="179"/>
                  </a:cubicBezTo>
                  <a:cubicBezTo>
                    <a:pt x="2139" y="155"/>
                    <a:pt x="2038" y="149"/>
                    <a:pt x="1936" y="149"/>
                  </a:cubicBezTo>
                  <a:cubicBezTo>
                    <a:pt x="1816" y="149"/>
                    <a:pt x="1696" y="158"/>
                    <a:pt x="1577" y="158"/>
                  </a:cubicBezTo>
                  <a:cubicBezTo>
                    <a:pt x="1399" y="158"/>
                    <a:pt x="1225" y="137"/>
                    <a:pt x="1060" y="36"/>
                  </a:cubicBezTo>
                  <a:cubicBezTo>
                    <a:pt x="834" y="25"/>
                    <a:pt x="596" y="25"/>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35"/>
            <p:cNvSpPr/>
            <p:nvPr/>
          </p:nvSpPr>
          <p:spPr>
            <a:xfrm>
              <a:off x="5808450" y="3999250"/>
              <a:ext cx="90800" cy="10175"/>
            </a:xfrm>
            <a:custGeom>
              <a:avLst/>
              <a:gdLst/>
              <a:ahLst/>
              <a:cxnLst/>
              <a:rect l="l" t="t" r="r" b="b"/>
              <a:pathLst>
                <a:path w="3632" h="407" extrusionOk="0">
                  <a:moveTo>
                    <a:pt x="508" y="0"/>
                  </a:moveTo>
                  <a:cubicBezTo>
                    <a:pt x="337" y="0"/>
                    <a:pt x="168" y="22"/>
                    <a:pt x="1" y="79"/>
                  </a:cubicBezTo>
                  <a:cubicBezTo>
                    <a:pt x="1" y="115"/>
                    <a:pt x="12" y="163"/>
                    <a:pt x="12" y="210"/>
                  </a:cubicBezTo>
                  <a:cubicBezTo>
                    <a:pt x="156" y="279"/>
                    <a:pt x="304" y="295"/>
                    <a:pt x="454" y="295"/>
                  </a:cubicBezTo>
                  <a:cubicBezTo>
                    <a:pt x="576" y="295"/>
                    <a:pt x="698" y="285"/>
                    <a:pt x="819" y="285"/>
                  </a:cubicBezTo>
                  <a:cubicBezTo>
                    <a:pt x="933" y="285"/>
                    <a:pt x="1046" y="294"/>
                    <a:pt x="1155" y="329"/>
                  </a:cubicBezTo>
                  <a:cubicBezTo>
                    <a:pt x="1495" y="376"/>
                    <a:pt x="1835" y="407"/>
                    <a:pt x="2179" y="407"/>
                  </a:cubicBezTo>
                  <a:cubicBezTo>
                    <a:pt x="2364" y="407"/>
                    <a:pt x="2551" y="398"/>
                    <a:pt x="2739" y="377"/>
                  </a:cubicBezTo>
                  <a:cubicBezTo>
                    <a:pt x="2809" y="329"/>
                    <a:pt x="2887" y="315"/>
                    <a:pt x="2969" y="315"/>
                  </a:cubicBezTo>
                  <a:cubicBezTo>
                    <a:pt x="3082" y="315"/>
                    <a:pt x="3201" y="341"/>
                    <a:pt x="3316" y="341"/>
                  </a:cubicBezTo>
                  <a:cubicBezTo>
                    <a:pt x="3430" y="341"/>
                    <a:pt x="3540" y="315"/>
                    <a:pt x="3632" y="210"/>
                  </a:cubicBezTo>
                  <a:cubicBezTo>
                    <a:pt x="3158" y="83"/>
                    <a:pt x="2677" y="65"/>
                    <a:pt x="2194" y="65"/>
                  </a:cubicBezTo>
                  <a:cubicBezTo>
                    <a:pt x="1998" y="65"/>
                    <a:pt x="1802" y="68"/>
                    <a:pt x="1606" y="68"/>
                  </a:cubicBezTo>
                  <a:cubicBezTo>
                    <a:pt x="1424" y="68"/>
                    <a:pt x="1242" y="65"/>
                    <a:pt x="1060" y="55"/>
                  </a:cubicBezTo>
                  <a:cubicBezTo>
                    <a:pt x="876" y="25"/>
                    <a:pt x="691" y="0"/>
                    <a:pt x="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35"/>
            <p:cNvSpPr/>
            <p:nvPr/>
          </p:nvSpPr>
          <p:spPr>
            <a:xfrm>
              <a:off x="6043600" y="4043575"/>
              <a:ext cx="75625" cy="13625"/>
            </a:xfrm>
            <a:custGeom>
              <a:avLst/>
              <a:gdLst/>
              <a:ahLst/>
              <a:cxnLst/>
              <a:rect l="l" t="t" r="r" b="b"/>
              <a:pathLst>
                <a:path w="3025" h="545" extrusionOk="0">
                  <a:moveTo>
                    <a:pt x="889" y="1"/>
                  </a:moveTo>
                  <a:cubicBezTo>
                    <a:pt x="756" y="1"/>
                    <a:pt x="623" y="10"/>
                    <a:pt x="489" y="33"/>
                  </a:cubicBezTo>
                  <a:cubicBezTo>
                    <a:pt x="429" y="92"/>
                    <a:pt x="352" y="92"/>
                    <a:pt x="273" y="92"/>
                  </a:cubicBezTo>
                  <a:cubicBezTo>
                    <a:pt x="194" y="92"/>
                    <a:pt x="114" y="92"/>
                    <a:pt x="48" y="152"/>
                  </a:cubicBezTo>
                  <a:cubicBezTo>
                    <a:pt x="1" y="402"/>
                    <a:pt x="262" y="342"/>
                    <a:pt x="358" y="449"/>
                  </a:cubicBezTo>
                  <a:lnTo>
                    <a:pt x="501" y="449"/>
                  </a:lnTo>
                  <a:cubicBezTo>
                    <a:pt x="557" y="396"/>
                    <a:pt x="614" y="378"/>
                    <a:pt x="670" y="378"/>
                  </a:cubicBezTo>
                  <a:cubicBezTo>
                    <a:pt x="790" y="378"/>
                    <a:pt x="907" y="461"/>
                    <a:pt x="1013" y="461"/>
                  </a:cubicBezTo>
                  <a:lnTo>
                    <a:pt x="2132" y="461"/>
                  </a:lnTo>
                  <a:cubicBezTo>
                    <a:pt x="2172" y="454"/>
                    <a:pt x="2211" y="450"/>
                    <a:pt x="2250" y="450"/>
                  </a:cubicBezTo>
                  <a:cubicBezTo>
                    <a:pt x="2397" y="450"/>
                    <a:pt x="2538" y="497"/>
                    <a:pt x="2679" y="545"/>
                  </a:cubicBezTo>
                  <a:cubicBezTo>
                    <a:pt x="2787" y="545"/>
                    <a:pt x="2882" y="533"/>
                    <a:pt x="2965" y="461"/>
                  </a:cubicBezTo>
                  <a:cubicBezTo>
                    <a:pt x="3025" y="354"/>
                    <a:pt x="3025" y="271"/>
                    <a:pt x="2929" y="175"/>
                  </a:cubicBezTo>
                  <a:lnTo>
                    <a:pt x="2263" y="128"/>
                  </a:lnTo>
                  <a:cubicBezTo>
                    <a:pt x="2181" y="95"/>
                    <a:pt x="2093" y="88"/>
                    <a:pt x="2004" y="88"/>
                  </a:cubicBezTo>
                  <a:cubicBezTo>
                    <a:pt x="1930" y="88"/>
                    <a:pt x="1855" y="93"/>
                    <a:pt x="1780" y="93"/>
                  </a:cubicBezTo>
                  <a:cubicBezTo>
                    <a:pt x="1684" y="93"/>
                    <a:pt x="1589" y="84"/>
                    <a:pt x="1501" y="44"/>
                  </a:cubicBezTo>
                  <a:cubicBezTo>
                    <a:pt x="1304" y="23"/>
                    <a:pt x="1098" y="1"/>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35"/>
            <p:cNvSpPr/>
            <p:nvPr/>
          </p:nvSpPr>
          <p:spPr>
            <a:xfrm>
              <a:off x="6026325" y="4012025"/>
              <a:ext cx="53625" cy="10750"/>
            </a:xfrm>
            <a:custGeom>
              <a:avLst/>
              <a:gdLst/>
              <a:ahLst/>
              <a:cxnLst/>
              <a:rect l="l" t="t" r="r" b="b"/>
              <a:pathLst>
                <a:path w="2145" h="430" extrusionOk="0">
                  <a:moveTo>
                    <a:pt x="513" y="1"/>
                  </a:moveTo>
                  <a:cubicBezTo>
                    <a:pt x="359" y="1"/>
                    <a:pt x="202" y="15"/>
                    <a:pt x="49" y="21"/>
                  </a:cubicBezTo>
                  <a:cubicBezTo>
                    <a:pt x="37" y="68"/>
                    <a:pt x="49" y="116"/>
                    <a:pt x="84" y="140"/>
                  </a:cubicBezTo>
                  <a:cubicBezTo>
                    <a:pt x="127" y="175"/>
                    <a:pt x="169" y="198"/>
                    <a:pt x="217" y="198"/>
                  </a:cubicBezTo>
                  <a:cubicBezTo>
                    <a:pt x="249" y="198"/>
                    <a:pt x="284" y="188"/>
                    <a:pt x="322" y="163"/>
                  </a:cubicBezTo>
                  <a:lnTo>
                    <a:pt x="322" y="163"/>
                  </a:lnTo>
                  <a:cubicBezTo>
                    <a:pt x="281" y="211"/>
                    <a:pt x="227" y="214"/>
                    <a:pt x="175" y="214"/>
                  </a:cubicBezTo>
                  <a:cubicBezTo>
                    <a:pt x="168" y="214"/>
                    <a:pt x="160" y="214"/>
                    <a:pt x="153" y="214"/>
                  </a:cubicBezTo>
                  <a:cubicBezTo>
                    <a:pt x="109" y="214"/>
                    <a:pt x="67" y="216"/>
                    <a:pt x="37" y="247"/>
                  </a:cubicBezTo>
                  <a:cubicBezTo>
                    <a:pt x="1" y="318"/>
                    <a:pt x="1" y="366"/>
                    <a:pt x="60" y="414"/>
                  </a:cubicBezTo>
                  <a:cubicBezTo>
                    <a:pt x="215" y="414"/>
                    <a:pt x="346" y="425"/>
                    <a:pt x="477" y="425"/>
                  </a:cubicBezTo>
                  <a:cubicBezTo>
                    <a:pt x="563" y="418"/>
                    <a:pt x="648" y="416"/>
                    <a:pt x="734" y="416"/>
                  </a:cubicBezTo>
                  <a:cubicBezTo>
                    <a:pt x="937" y="416"/>
                    <a:pt x="1141" y="430"/>
                    <a:pt x="1343" y="430"/>
                  </a:cubicBezTo>
                  <a:cubicBezTo>
                    <a:pt x="1615" y="430"/>
                    <a:pt x="1884" y="404"/>
                    <a:pt x="2144" y="283"/>
                  </a:cubicBezTo>
                  <a:cubicBezTo>
                    <a:pt x="1967" y="178"/>
                    <a:pt x="1785" y="144"/>
                    <a:pt x="1601" y="144"/>
                  </a:cubicBezTo>
                  <a:cubicBezTo>
                    <a:pt x="1512" y="144"/>
                    <a:pt x="1423" y="152"/>
                    <a:pt x="1334" y="163"/>
                  </a:cubicBezTo>
                  <a:cubicBezTo>
                    <a:pt x="1274" y="213"/>
                    <a:pt x="1208" y="226"/>
                    <a:pt x="1140" y="226"/>
                  </a:cubicBezTo>
                  <a:cubicBezTo>
                    <a:pt x="1075" y="226"/>
                    <a:pt x="1008" y="214"/>
                    <a:pt x="943" y="214"/>
                  </a:cubicBezTo>
                  <a:cubicBezTo>
                    <a:pt x="914" y="214"/>
                    <a:pt x="886" y="217"/>
                    <a:pt x="858" y="223"/>
                  </a:cubicBezTo>
                  <a:cubicBezTo>
                    <a:pt x="799" y="223"/>
                    <a:pt x="763" y="199"/>
                    <a:pt x="763" y="163"/>
                  </a:cubicBezTo>
                  <a:lnTo>
                    <a:pt x="763" y="163"/>
                  </a:lnTo>
                  <a:cubicBezTo>
                    <a:pt x="790" y="182"/>
                    <a:pt x="811" y="207"/>
                    <a:pt x="840" y="207"/>
                  </a:cubicBezTo>
                  <a:cubicBezTo>
                    <a:pt x="849" y="207"/>
                    <a:pt x="859" y="205"/>
                    <a:pt x="870" y="199"/>
                  </a:cubicBezTo>
                  <a:cubicBezTo>
                    <a:pt x="892" y="199"/>
                    <a:pt x="916" y="201"/>
                    <a:pt x="940" y="201"/>
                  </a:cubicBezTo>
                  <a:cubicBezTo>
                    <a:pt x="995" y="201"/>
                    <a:pt x="1048" y="190"/>
                    <a:pt x="1073" y="116"/>
                  </a:cubicBezTo>
                  <a:cubicBezTo>
                    <a:pt x="894" y="23"/>
                    <a:pt x="705" y="1"/>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35"/>
            <p:cNvSpPr/>
            <p:nvPr/>
          </p:nvSpPr>
          <p:spPr>
            <a:xfrm>
              <a:off x="6083475" y="4018450"/>
              <a:ext cx="44675" cy="10050"/>
            </a:xfrm>
            <a:custGeom>
              <a:avLst/>
              <a:gdLst/>
              <a:ahLst/>
              <a:cxnLst/>
              <a:rect l="l" t="t" r="r" b="b"/>
              <a:pathLst>
                <a:path w="1787" h="402" extrusionOk="0">
                  <a:moveTo>
                    <a:pt x="980" y="0"/>
                  </a:moveTo>
                  <a:cubicBezTo>
                    <a:pt x="718" y="0"/>
                    <a:pt x="453" y="32"/>
                    <a:pt x="191" y="37"/>
                  </a:cubicBezTo>
                  <a:cubicBezTo>
                    <a:pt x="1" y="49"/>
                    <a:pt x="84" y="228"/>
                    <a:pt x="203" y="335"/>
                  </a:cubicBezTo>
                  <a:cubicBezTo>
                    <a:pt x="278" y="310"/>
                    <a:pt x="335" y="233"/>
                    <a:pt x="404" y="233"/>
                  </a:cubicBezTo>
                  <a:cubicBezTo>
                    <a:pt x="433" y="233"/>
                    <a:pt x="465" y="248"/>
                    <a:pt x="501" y="287"/>
                  </a:cubicBezTo>
                  <a:cubicBezTo>
                    <a:pt x="641" y="374"/>
                    <a:pt x="786" y="401"/>
                    <a:pt x="933" y="401"/>
                  </a:cubicBezTo>
                  <a:cubicBezTo>
                    <a:pt x="1110" y="401"/>
                    <a:pt x="1290" y="361"/>
                    <a:pt x="1465" y="335"/>
                  </a:cubicBezTo>
                  <a:cubicBezTo>
                    <a:pt x="1584" y="323"/>
                    <a:pt x="1727" y="299"/>
                    <a:pt x="1787" y="168"/>
                  </a:cubicBezTo>
                  <a:cubicBezTo>
                    <a:pt x="1525" y="35"/>
                    <a:pt x="1254" y="0"/>
                    <a:pt x="9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35"/>
            <p:cNvSpPr/>
            <p:nvPr/>
          </p:nvSpPr>
          <p:spPr>
            <a:xfrm>
              <a:off x="6001925" y="4012225"/>
              <a:ext cx="32775" cy="9550"/>
            </a:xfrm>
            <a:custGeom>
              <a:avLst/>
              <a:gdLst/>
              <a:ahLst/>
              <a:cxnLst/>
              <a:rect l="l" t="t" r="r" b="b"/>
              <a:pathLst>
                <a:path w="1311" h="382" extrusionOk="0">
                  <a:moveTo>
                    <a:pt x="584" y="1"/>
                  </a:moveTo>
                  <a:cubicBezTo>
                    <a:pt x="520" y="55"/>
                    <a:pt x="444" y="64"/>
                    <a:pt x="366" y="64"/>
                  </a:cubicBezTo>
                  <a:cubicBezTo>
                    <a:pt x="324" y="64"/>
                    <a:pt x="281" y="61"/>
                    <a:pt x="239" y="61"/>
                  </a:cubicBezTo>
                  <a:cubicBezTo>
                    <a:pt x="171" y="61"/>
                    <a:pt x="105" y="69"/>
                    <a:pt x="48" y="108"/>
                  </a:cubicBezTo>
                  <a:cubicBezTo>
                    <a:pt x="24" y="120"/>
                    <a:pt x="13" y="132"/>
                    <a:pt x="1" y="167"/>
                  </a:cubicBezTo>
                  <a:cubicBezTo>
                    <a:pt x="155" y="328"/>
                    <a:pt x="330" y="381"/>
                    <a:pt x="510" y="381"/>
                  </a:cubicBezTo>
                  <a:cubicBezTo>
                    <a:pt x="665" y="381"/>
                    <a:pt x="823" y="342"/>
                    <a:pt x="977" y="298"/>
                  </a:cubicBezTo>
                  <a:cubicBezTo>
                    <a:pt x="1084" y="286"/>
                    <a:pt x="1298" y="275"/>
                    <a:pt x="1298" y="239"/>
                  </a:cubicBezTo>
                  <a:cubicBezTo>
                    <a:pt x="1310" y="60"/>
                    <a:pt x="1072" y="155"/>
                    <a:pt x="1025" y="13"/>
                  </a:cubicBezTo>
                  <a:cubicBezTo>
                    <a:pt x="894" y="1"/>
                    <a:pt x="739"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35"/>
            <p:cNvSpPr/>
            <p:nvPr/>
          </p:nvSpPr>
          <p:spPr>
            <a:xfrm>
              <a:off x="5876925" y="4003600"/>
              <a:ext cx="35725" cy="8050"/>
            </a:xfrm>
            <a:custGeom>
              <a:avLst/>
              <a:gdLst/>
              <a:ahLst/>
              <a:cxnLst/>
              <a:rect l="l" t="t" r="r" b="b"/>
              <a:pathLst>
                <a:path w="1429" h="322" extrusionOk="0">
                  <a:moveTo>
                    <a:pt x="1161" y="0"/>
                  </a:moveTo>
                  <a:cubicBezTo>
                    <a:pt x="1072" y="0"/>
                    <a:pt x="982" y="12"/>
                    <a:pt x="893" y="24"/>
                  </a:cubicBezTo>
                  <a:cubicBezTo>
                    <a:pt x="835" y="38"/>
                    <a:pt x="775" y="43"/>
                    <a:pt x="714" y="43"/>
                  </a:cubicBezTo>
                  <a:cubicBezTo>
                    <a:pt x="610" y="43"/>
                    <a:pt x="505" y="30"/>
                    <a:pt x="402" y="30"/>
                  </a:cubicBezTo>
                  <a:cubicBezTo>
                    <a:pt x="257" y="30"/>
                    <a:pt x="118" y="55"/>
                    <a:pt x="0" y="179"/>
                  </a:cubicBezTo>
                  <a:cubicBezTo>
                    <a:pt x="67" y="232"/>
                    <a:pt x="137" y="256"/>
                    <a:pt x="209" y="256"/>
                  </a:cubicBezTo>
                  <a:cubicBezTo>
                    <a:pt x="265" y="256"/>
                    <a:pt x="323" y="241"/>
                    <a:pt x="381" y="215"/>
                  </a:cubicBezTo>
                  <a:cubicBezTo>
                    <a:pt x="473" y="245"/>
                    <a:pt x="565" y="248"/>
                    <a:pt x="656" y="248"/>
                  </a:cubicBezTo>
                  <a:cubicBezTo>
                    <a:pt x="671" y="248"/>
                    <a:pt x="686" y="247"/>
                    <a:pt x="701" y="247"/>
                  </a:cubicBezTo>
                  <a:cubicBezTo>
                    <a:pt x="807" y="247"/>
                    <a:pt x="911" y="250"/>
                    <a:pt x="1012" y="298"/>
                  </a:cubicBezTo>
                  <a:cubicBezTo>
                    <a:pt x="1095" y="322"/>
                    <a:pt x="1203" y="322"/>
                    <a:pt x="1286" y="322"/>
                  </a:cubicBezTo>
                  <a:lnTo>
                    <a:pt x="1429" y="48"/>
                  </a:lnTo>
                  <a:cubicBezTo>
                    <a:pt x="1339" y="12"/>
                    <a:pt x="1250" y="0"/>
                    <a:pt x="1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35"/>
            <p:cNvSpPr/>
            <p:nvPr/>
          </p:nvSpPr>
          <p:spPr>
            <a:xfrm>
              <a:off x="5764100" y="3932750"/>
              <a:ext cx="15800" cy="15500"/>
            </a:xfrm>
            <a:custGeom>
              <a:avLst/>
              <a:gdLst/>
              <a:ahLst/>
              <a:cxnLst/>
              <a:rect l="l" t="t" r="r" b="b"/>
              <a:pathLst>
                <a:path w="632" h="620" extrusionOk="0">
                  <a:moveTo>
                    <a:pt x="96" y="1"/>
                  </a:moveTo>
                  <a:cubicBezTo>
                    <a:pt x="12" y="36"/>
                    <a:pt x="1" y="84"/>
                    <a:pt x="72" y="144"/>
                  </a:cubicBezTo>
                  <a:cubicBezTo>
                    <a:pt x="215" y="370"/>
                    <a:pt x="358" y="560"/>
                    <a:pt x="632" y="620"/>
                  </a:cubicBezTo>
                  <a:cubicBezTo>
                    <a:pt x="513" y="358"/>
                    <a:pt x="405" y="84"/>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35"/>
            <p:cNvSpPr/>
            <p:nvPr/>
          </p:nvSpPr>
          <p:spPr>
            <a:xfrm>
              <a:off x="5805175" y="3997200"/>
              <a:ext cx="29800" cy="3450"/>
            </a:xfrm>
            <a:custGeom>
              <a:avLst/>
              <a:gdLst/>
              <a:ahLst/>
              <a:cxnLst/>
              <a:rect l="l" t="t" r="r" b="b"/>
              <a:pathLst>
                <a:path w="1192" h="138" extrusionOk="0">
                  <a:moveTo>
                    <a:pt x="560" y="0"/>
                  </a:moveTo>
                  <a:cubicBezTo>
                    <a:pt x="372" y="0"/>
                    <a:pt x="184" y="18"/>
                    <a:pt x="1" y="18"/>
                  </a:cubicBezTo>
                  <a:cubicBezTo>
                    <a:pt x="36" y="54"/>
                    <a:pt x="84" y="102"/>
                    <a:pt x="132" y="137"/>
                  </a:cubicBezTo>
                  <a:cubicBezTo>
                    <a:pt x="489" y="137"/>
                    <a:pt x="834" y="125"/>
                    <a:pt x="1191" y="125"/>
                  </a:cubicBezTo>
                  <a:cubicBezTo>
                    <a:pt x="988" y="24"/>
                    <a:pt x="775"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35"/>
            <p:cNvSpPr/>
            <p:nvPr/>
          </p:nvSpPr>
          <p:spPr>
            <a:xfrm>
              <a:off x="6081400" y="4044375"/>
              <a:ext cx="19075" cy="3600"/>
            </a:xfrm>
            <a:custGeom>
              <a:avLst/>
              <a:gdLst/>
              <a:ahLst/>
              <a:cxnLst/>
              <a:rect l="l" t="t" r="r" b="b"/>
              <a:pathLst>
                <a:path w="763" h="144" extrusionOk="0">
                  <a:moveTo>
                    <a:pt x="286" y="1"/>
                  </a:moveTo>
                  <a:cubicBezTo>
                    <a:pt x="203" y="12"/>
                    <a:pt x="96" y="12"/>
                    <a:pt x="1" y="24"/>
                  </a:cubicBezTo>
                  <a:cubicBezTo>
                    <a:pt x="114" y="120"/>
                    <a:pt x="242" y="143"/>
                    <a:pt x="373" y="143"/>
                  </a:cubicBezTo>
                  <a:cubicBezTo>
                    <a:pt x="504" y="143"/>
                    <a:pt x="638" y="120"/>
                    <a:pt x="763" y="120"/>
                  </a:cubicBezTo>
                  <a:cubicBezTo>
                    <a:pt x="632" y="1"/>
                    <a:pt x="441" y="60"/>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35"/>
            <p:cNvSpPr/>
            <p:nvPr/>
          </p:nvSpPr>
          <p:spPr>
            <a:xfrm>
              <a:off x="6038850" y="4043175"/>
              <a:ext cx="17275" cy="5750"/>
            </a:xfrm>
            <a:custGeom>
              <a:avLst/>
              <a:gdLst/>
              <a:ahLst/>
              <a:cxnLst/>
              <a:rect l="l" t="t" r="r" b="b"/>
              <a:pathLst>
                <a:path w="691" h="230" extrusionOk="0">
                  <a:moveTo>
                    <a:pt x="441" y="1"/>
                  </a:moveTo>
                  <a:cubicBezTo>
                    <a:pt x="298" y="72"/>
                    <a:pt x="119" y="13"/>
                    <a:pt x="0" y="144"/>
                  </a:cubicBezTo>
                  <a:cubicBezTo>
                    <a:pt x="39" y="203"/>
                    <a:pt x="82" y="229"/>
                    <a:pt x="131" y="229"/>
                  </a:cubicBezTo>
                  <a:cubicBezTo>
                    <a:pt x="170" y="229"/>
                    <a:pt x="214" y="212"/>
                    <a:pt x="262" y="180"/>
                  </a:cubicBezTo>
                  <a:cubicBezTo>
                    <a:pt x="429" y="168"/>
                    <a:pt x="595" y="203"/>
                    <a:pt x="691" y="49"/>
                  </a:cubicBezTo>
                  <a:cubicBezTo>
                    <a:pt x="607" y="25"/>
                    <a:pt x="536" y="25"/>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35"/>
            <p:cNvSpPr/>
            <p:nvPr/>
          </p:nvSpPr>
          <p:spPr>
            <a:xfrm>
              <a:off x="6044200" y="4014600"/>
              <a:ext cx="15500" cy="4525"/>
            </a:xfrm>
            <a:custGeom>
              <a:avLst/>
              <a:gdLst/>
              <a:ahLst/>
              <a:cxnLst/>
              <a:rect l="l" t="t" r="r" b="b"/>
              <a:pathLst>
                <a:path w="620" h="181" extrusionOk="0">
                  <a:moveTo>
                    <a:pt x="358" y="1"/>
                  </a:moveTo>
                  <a:cubicBezTo>
                    <a:pt x="274" y="13"/>
                    <a:pt x="167" y="25"/>
                    <a:pt x="60" y="37"/>
                  </a:cubicBezTo>
                  <a:cubicBezTo>
                    <a:pt x="24" y="84"/>
                    <a:pt x="0" y="132"/>
                    <a:pt x="48" y="180"/>
                  </a:cubicBezTo>
                  <a:cubicBezTo>
                    <a:pt x="73" y="176"/>
                    <a:pt x="98" y="175"/>
                    <a:pt x="124" y="175"/>
                  </a:cubicBezTo>
                  <a:cubicBezTo>
                    <a:pt x="182" y="175"/>
                    <a:pt x="243" y="181"/>
                    <a:pt x="302" y="181"/>
                  </a:cubicBezTo>
                  <a:cubicBezTo>
                    <a:pt x="418" y="181"/>
                    <a:pt x="530" y="160"/>
                    <a:pt x="619" y="37"/>
                  </a:cubicBezTo>
                  <a:cubicBezTo>
                    <a:pt x="536" y="25"/>
                    <a:pt x="453" y="13"/>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35"/>
            <p:cNvSpPr/>
            <p:nvPr/>
          </p:nvSpPr>
          <p:spPr>
            <a:xfrm>
              <a:off x="6003425" y="4011050"/>
              <a:ext cx="13400" cy="4150"/>
            </a:xfrm>
            <a:custGeom>
              <a:avLst/>
              <a:gdLst/>
              <a:ahLst/>
              <a:cxnLst/>
              <a:rect l="l" t="t" r="r" b="b"/>
              <a:pathLst>
                <a:path w="536" h="166" extrusionOk="0">
                  <a:moveTo>
                    <a:pt x="143" y="0"/>
                  </a:moveTo>
                  <a:cubicBezTo>
                    <a:pt x="84" y="48"/>
                    <a:pt x="48" y="95"/>
                    <a:pt x="0" y="143"/>
                  </a:cubicBezTo>
                  <a:cubicBezTo>
                    <a:pt x="81" y="148"/>
                    <a:pt x="167" y="166"/>
                    <a:pt x="250" y="166"/>
                  </a:cubicBezTo>
                  <a:cubicBezTo>
                    <a:pt x="352" y="166"/>
                    <a:pt x="451" y="140"/>
                    <a:pt x="536" y="36"/>
                  </a:cubicBezTo>
                  <a:cubicBezTo>
                    <a:pt x="405" y="36"/>
                    <a:pt x="262"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35"/>
            <p:cNvSpPr/>
            <p:nvPr/>
          </p:nvSpPr>
          <p:spPr>
            <a:xfrm>
              <a:off x="5794750" y="3958050"/>
              <a:ext cx="6575" cy="3900"/>
            </a:xfrm>
            <a:custGeom>
              <a:avLst/>
              <a:gdLst/>
              <a:ahLst/>
              <a:cxnLst/>
              <a:rect l="l" t="t" r="r" b="b"/>
              <a:pathLst>
                <a:path w="263" h="156" extrusionOk="0">
                  <a:moveTo>
                    <a:pt x="1" y="1"/>
                  </a:moveTo>
                  <a:cubicBezTo>
                    <a:pt x="60" y="120"/>
                    <a:pt x="144" y="156"/>
                    <a:pt x="263" y="156"/>
                  </a:cubicBezTo>
                  <a:cubicBezTo>
                    <a:pt x="215" y="25"/>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35"/>
            <p:cNvSpPr/>
            <p:nvPr/>
          </p:nvSpPr>
          <p:spPr>
            <a:xfrm>
              <a:off x="5966500" y="3991225"/>
              <a:ext cx="7175" cy="2875"/>
            </a:xfrm>
            <a:custGeom>
              <a:avLst/>
              <a:gdLst/>
              <a:ahLst/>
              <a:cxnLst/>
              <a:rect l="l" t="t" r="r" b="b"/>
              <a:pathLst>
                <a:path w="287" h="115" extrusionOk="0">
                  <a:moveTo>
                    <a:pt x="147" y="1"/>
                  </a:moveTo>
                  <a:cubicBezTo>
                    <a:pt x="94" y="1"/>
                    <a:pt x="46" y="44"/>
                    <a:pt x="1" y="114"/>
                  </a:cubicBezTo>
                  <a:cubicBezTo>
                    <a:pt x="96" y="103"/>
                    <a:pt x="191" y="103"/>
                    <a:pt x="287" y="103"/>
                  </a:cubicBezTo>
                  <a:cubicBezTo>
                    <a:pt x="237" y="31"/>
                    <a:pt x="191"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35"/>
            <p:cNvSpPr/>
            <p:nvPr/>
          </p:nvSpPr>
          <p:spPr>
            <a:xfrm>
              <a:off x="5905775" y="3987375"/>
              <a:ext cx="7175" cy="3600"/>
            </a:xfrm>
            <a:custGeom>
              <a:avLst/>
              <a:gdLst/>
              <a:ahLst/>
              <a:cxnLst/>
              <a:rect l="l" t="t" r="r" b="b"/>
              <a:pathLst>
                <a:path w="287" h="144" extrusionOk="0">
                  <a:moveTo>
                    <a:pt x="168" y="1"/>
                  </a:moveTo>
                  <a:cubicBezTo>
                    <a:pt x="94" y="1"/>
                    <a:pt x="34" y="32"/>
                    <a:pt x="1" y="114"/>
                  </a:cubicBezTo>
                  <a:cubicBezTo>
                    <a:pt x="43" y="135"/>
                    <a:pt x="87" y="144"/>
                    <a:pt x="130" y="144"/>
                  </a:cubicBezTo>
                  <a:cubicBezTo>
                    <a:pt x="186" y="144"/>
                    <a:pt x="240" y="128"/>
                    <a:pt x="287" y="102"/>
                  </a:cubicBezTo>
                  <a:cubicBezTo>
                    <a:pt x="287" y="78"/>
                    <a:pt x="275" y="42"/>
                    <a:pt x="275" y="18"/>
                  </a:cubicBezTo>
                  <a:cubicBezTo>
                    <a:pt x="237" y="7"/>
                    <a:pt x="20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35"/>
            <p:cNvSpPr/>
            <p:nvPr/>
          </p:nvSpPr>
          <p:spPr>
            <a:xfrm>
              <a:off x="5762025" y="3931575"/>
              <a:ext cx="4475" cy="4775"/>
            </a:xfrm>
            <a:custGeom>
              <a:avLst/>
              <a:gdLst/>
              <a:ahLst/>
              <a:cxnLst/>
              <a:rect l="l" t="t" r="r" b="b"/>
              <a:pathLst>
                <a:path w="179" h="191" extrusionOk="0">
                  <a:moveTo>
                    <a:pt x="12" y="0"/>
                  </a:moveTo>
                  <a:cubicBezTo>
                    <a:pt x="12" y="12"/>
                    <a:pt x="0" y="48"/>
                    <a:pt x="0" y="72"/>
                  </a:cubicBezTo>
                  <a:cubicBezTo>
                    <a:pt x="24" y="143"/>
                    <a:pt x="84" y="179"/>
                    <a:pt x="155" y="191"/>
                  </a:cubicBezTo>
                  <a:cubicBezTo>
                    <a:pt x="155" y="143"/>
                    <a:pt x="179" y="83"/>
                    <a:pt x="179" y="48"/>
                  </a:cubicBezTo>
                  <a:lnTo>
                    <a:pt x="155" y="24"/>
                  </a:lnTo>
                  <a:cubicBezTo>
                    <a:pt x="119" y="12"/>
                    <a:pt x="72"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5"/>
            <p:cNvSpPr/>
            <p:nvPr/>
          </p:nvSpPr>
          <p:spPr>
            <a:xfrm>
              <a:off x="5751000" y="3935125"/>
              <a:ext cx="4500" cy="5400"/>
            </a:xfrm>
            <a:custGeom>
              <a:avLst/>
              <a:gdLst/>
              <a:ahLst/>
              <a:cxnLst/>
              <a:rect l="l" t="t" r="r" b="b"/>
              <a:pathLst>
                <a:path w="180" h="216" extrusionOk="0">
                  <a:moveTo>
                    <a:pt x="96" y="1"/>
                  </a:moveTo>
                  <a:cubicBezTo>
                    <a:pt x="36" y="37"/>
                    <a:pt x="1" y="84"/>
                    <a:pt x="1" y="156"/>
                  </a:cubicBezTo>
                  <a:lnTo>
                    <a:pt x="48" y="215"/>
                  </a:lnTo>
                  <a:cubicBezTo>
                    <a:pt x="96" y="168"/>
                    <a:pt x="144" y="108"/>
                    <a:pt x="179" y="61"/>
                  </a:cubicBezTo>
                  <a:cubicBezTo>
                    <a:pt x="155" y="49"/>
                    <a:pt x="120" y="37"/>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35"/>
            <p:cNvSpPr/>
            <p:nvPr/>
          </p:nvSpPr>
          <p:spPr>
            <a:xfrm>
              <a:off x="5757850" y="3928475"/>
              <a:ext cx="5675" cy="5125"/>
            </a:xfrm>
            <a:custGeom>
              <a:avLst/>
              <a:gdLst/>
              <a:ahLst/>
              <a:cxnLst/>
              <a:rect l="l" t="t" r="r" b="b"/>
              <a:pathLst>
                <a:path w="227" h="205" extrusionOk="0">
                  <a:moveTo>
                    <a:pt x="116" y="0"/>
                  </a:moveTo>
                  <a:cubicBezTo>
                    <a:pt x="46" y="0"/>
                    <a:pt x="10" y="54"/>
                    <a:pt x="1" y="136"/>
                  </a:cubicBezTo>
                  <a:lnTo>
                    <a:pt x="60" y="196"/>
                  </a:lnTo>
                  <a:cubicBezTo>
                    <a:pt x="72" y="202"/>
                    <a:pt x="87" y="204"/>
                    <a:pt x="102" y="204"/>
                  </a:cubicBezTo>
                  <a:cubicBezTo>
                    <a:pt x="117" y="204"/>
                    <a:pt x="131" y="202"/>
                    <a:pt x="143" y="196"/>
                  </a:cubicBezTo>
                  <a:cubicBezTo>
                    <a:pt x="167" y="184"/>
                    <a:pt x="191" y="172"/>
                    <a:pt x="227" y="148"/>
                  </a:cubicBezTo>
                  <a:lnTo>
                    <a:pt x="227" y="88"/>
                  </a:lnTo>
                  <a:lnTo>
                    <a:pt x="191" y="29"/>
                  </a:lnTo>
                  <a:lnTo>
                    <a:pt x="191" y="17"/>
                  </a:lnTo>
                  <a:cubicBezTo>
                    <a:pt x="163" y="6"/>
                    <a:pt x="138"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35"/>
            <p:cNvSpPr/>
            <p:nvPr/>
          </p:nvSpPr>
          <p:spPr>
            <a:xfrm>
              <a:off x="5754575" y="3932150"/>
              <a:ext cx="4800" cy="5100"/>
            </a:xfrm>
            <a:custGeom>
              <a:avLst/>
              <a:gdLst/>
              <a:ahLst/>
              <a:cxnLst/>
              <a:rect l="l" t="t" r="r" b="b"/>
              <a:pathLst>
                <a:path w="192" h="204" extrusionOk="0">
                  <a:moveTo>
                    <a:pt x="143" y="1"/>
                  </a:moveTo>
                  <a:cubicBezTo>
                    <a:pt x="36" y="1"/>
                    <a:pt x="1" y="49"/>
                    <a:pt x="1" y="156"/>
                  </a:cubicBezTo>
                  <a:lnTo>
                    <a:pt x="36" y="203"/>
                  </a:lnTo>
                  <a:cubicBezTo>
                    <a:pt x="120" y="180"/>
                    <a:pt x="179" y="144"/>
                    <a:pt x="191" y="60"/>
                  </a:cubicBezTo>
                  <a:cubicBezTo>
                    <a:pt x="179" y="49"/>
                    <a:pt x="155" y="25"/>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5"/>
            <p:cNvSpPr/>
            <p:nvPr/>
          </p:nvSpPr>
          <p:spPr>
            <a:xfrm>
              <a:off x="5883175" y="3880150"/>
              <a:ext cx="141400" cy="24700"/>
            </a:xfrm>
            <a:custGeom>
              <a:avLst/>
              <a:gdLst/>
              <a:ahLst/>
              <a:cxnLst/>
              <a:rect l="l" t="t" r="r" b="b"/>
              <a:pathLst>
                <a:path w="5656" h="988" extrusionOk="0">
                  <a:moveTo>
                    <a:pt x="844" y="0"/>
                  </a:moveTo>
                  <a:cubicBezTo>
                    <a:pt x="566" y="0"/>
                    <a:pt x="292" y="45"/>
                    <a:pt x="36" y="212"/>
                  </a:cubicBezTo>
                  <a:lnTo>
                    <a:pt x="0" y="271"/>
                  </a:lnTo>
                  <a:cubicBezTo>
                    <a:pt x="348" y="339"/>
                    <a:pt x="688" y="430"/>
                    <a:pt x="1053" y="430"/>
                  </a:cubicBezTo>
                  <a:cubicBezTo>
                    <a:pt x="1137" y="430"/>
                    <a:pt x="1223" y="425"/>
                    <a:pt x="1310" y="414"/>
                  </a:cubicBezTo>
                  <a:cubicBezTo>
                    <a:pt x="1358" y="409"/>
                    <a:pt x="1407" y="406"/>
                    <a:pt x="1457" y="406"/>
                  </a:cubicBezTo>
                  <a:cubicBezTo>
                    <a:pt x="1749" y="406"/>
                    <a:pt x="2059" y="491"/>
                    <a:pt x="2334" y="593"/>
                  </a:cubicBezTo>
                  <a:cubicBezTo>
                    <a:pt x="2397" y="616"/>
                    <a:pt x="2463" y="623"/>
                    <a:pt x="2529" y="623"/>
                  </a:cubicBezTo>
                  <a:cubicBezTo>
                    <a:pt x="2641" y="623"/>
                    <a:pt x="2756" y="603"/>
                    <a:pt x="2865" y="603"/>
                  </a:cubicBezTo>
                  <a:cubicBezTo>
                    <a:pt x="3022" y="603"/>
                    <a:pt x="3167" y="646"/>
                    <a:pt x="3274" y="855"/>
                  </a:cubicBezTo>
                  <a:cubicBezTo>
                    <a:pt x="3287" y="880"/>
                    <a:pt x="3307" y="890"/>
                    <a:pt x="3330" y="890"/>
                  </a:cubicBezTo>
                  <a:cubicBezTo>
                    <a:pt x="3372" y="890"/>
                    <a:pt x="3422" y="857"/>
                    <a:pt x="3453" y="819"/>
                  </a:cubicBezTo>
                  <a:cubicBezTo>
                    <a:pt x="3569" y="689"/>
                    <a:pt x="3703" y="662"/>
                    <a:pt x="3843" y="662"/>
                  </a:cubicBezTo>
                  <a:cubicBezTo>
                    <a:pt x="3947" y="662"/>
                    <a:pt x="4053" y="677"/>
                    <a:pt x="4159" y="677"/>
                  </a:cubicBezTo>
                  <a:cubicBezTo>
                    <a:pt x="4173" y="677"/>
                    <a:pt x="4188" y="677"/>
                    <a:pt x="4203" y="676"/>
                  </a:cubicBezTo>
                  <a:cubicBezTo>
                    <a:pt x="4309" y="921"/>
                    <a:pt x="4452" y="988"/>
                    <a:pt x="4607" y="988"/>
                  </a:cubicBezTo>
                  <a:cubicBezTo>
                    <a:pt x="4791" y="988"/>
                    <a:pt x="4993" y="895"/>
                    <a:pt x="5171" y="895"/>
                  </a:cubicBezTo>
                  <a:cubicBezTo>
                    <a:pt x="5215" y="895"/>
                    <a:pt x="5258" y="900"/>
                    <a:pt x="5298" y="914"/>
                  </a:cubicBezTo>
                  <a:cubicBezTo>
                    <a:pt x="5370" y="914"/>
                    <a:pt x="5429" y="914"/>
                    <a:pt x="5501" y="890"/>
                  </a:cubicBezTo>
                  <a:cubicBezTo>
                    <a:pt x="5584" y="866"/>
                    <a:pt x="5620" y="819"/>
                    <a:pt x="5656" y="747"/>
                  </a:cubicBezTo>
                  <a:cubicBezTo>
                    <a:pt x="5656" y="676"/>
                    <a:pt x="5620" y="593"/>
                    <a:pt x="5584" y="533"/>
                  </a:cubicBezTo>
                  <a:cubicBezTo>
                    <a:pt x="5489" y="450"/>
                    <a:pt x="5394" y="402"/>
                    <a:pt x="5275" y="390"/>
                  </a:cubicBezTo>
                  <a:cubicBezTo>
                    <a:pt x="4084" y="283"/>
                    <a:pt x="2893" y="140"/>
                    <a:pt x="1679" y="57"/>
                  </a:cubicBezTo>
                  <a:cubicBezTo>
                    <a:pt x="1405" y="45"/>
                    <a:pt x="1122" y="0"/>
                    <a:pt x="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35"/>
            <p:cNvSpPr/>
            <p:nvPr/>
          </p:nvSpPr>
          <p:spPr>
            <a:xfrm>
              <a:off x="5988225" y="3897025"/>
              <a:ext cx="28900" cy="24750"/>
            </a:xfrm>
            <a:custGeom>
              <a:avLst/>
              <a:gdLst/>
              <a:ahLst/>
              <a:cxnLst/>
              <a:rect l="l" t="t" r="r" b="b"/>
              <a:pathLst>
                <a:path w="1156" h="990" extrusionOk="0">
                  <a:moveTo>
                    <a:pt x="1" y="1"/>
                  </a:moveTo>
                  <a:cubicBezTo>
                    <a:pt x="1" y="144"/>
                    <a:pt x="13" y="299"/>
                    <a:pt x="25" y="453"/>
                  </a:cubicBezTo>
                  <a:cubicBezTo>
                    <a:pt x="132" y="739"/>
                    <a:pt x="322" y="918"/>
                    <a:pt x="620" y="977"/>
                  </a:cubicBezTo>
                  <a:cubicBezTo>
                    <a:pt x="680" y="989"/>
                    <a:pt x="751" y="989"/>
                    <a:pt x="811" y="989"/>
                  </a:cubicBezTo>
                  <a:cubicBezTo>
                    <a:pt x="906" y="977"/>
                    <a:pt x="989" y="953"/>
                    <a:pt x="1073" y="858"/>
                  </a:cubicBezTo>
                  <a:cubicBezTo>
                    <a:pt x="1144" y="715"/>
                    <a:pt x="1132" y="561"/>
                    <a:pt x="1013" y="430"/>
                  </a:cubicBezTo>
                  <a:cubicBezTo>
                    <a:pt x="1002" y="411"/>
                    <a:pt x="987" y="407"/>
                    <a:pt x="970" y="407"/>
                  </a:cubicBezTo>
                  <a:cubicBezTo>
                    <a:pt x="950" y="407"/>
                    <a:pt x="928" y="413"/>
                    <a:pt x="908" y="413"/>
                  </a:cubicBezTo>
                  <a:cubicBezTo>
                    <a:pt x="889" y="413"/>
                    <a:pt x="871" y="407"/>
                    <a:pt x="858" y="382"/>
                  </a:cubicBezTo>
                  <a:cubicBezTo>
                    <a:pt x="989" y="334"/>
                    <a:pt x="1132" y="299"/>
                    <a:pt x="1156" y="132"/>
                  </a:cubicBezTo>
                  <a:cubicBezTo>
                    <a:pt x="1071" y="41"/>
                    <a:pt x="983" y="2"/>
                    <a:pt x="898" y="2"/>
                  </a:cubicBezTo>
                  <a:cubicBezTo>
                    <a:pt x="816" y="2"/>
                    <a:pt x="738" y="38"/>
                    <a:pt x="668" y="96"/>
                  </a:cubicBezTo>
                  <a:cubicBezTo>
                    <a:pt x="576" y="164"/>
                    <a:pt x="493" y="191"/>
                    <a:pt x="416" y="191"/>
                  </a:cubicBezTo>
                  <a:cubicBezTo>
                    <a:pt x="264" y="191"/>
                    <a:pt x="135" y="8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35"/>
            <p:cNvSpPr/>
            <p:nvPr/>
          </p:nvSpPr>
          <p:spPr>
            <a:xfrm>
              <a:off x="5843875" y="3887400"/>
              <a:ext cx="31275" cy="13225"/>
            </a:xfrm>
            <a:custGeom>
              <a:avLst/>
              <a:gdLst/>
              <a:ahLst/>
              <a:cxnLst/>
              <a:rect l="l" t="t" r="r" b="b"/>
              <a:pathLst>
                <a:path w="1251" h="529" extrusionOk="0">
                  <a:moveTo>
                    <a:pt x="299" y="1"/>
                  </a:moveTo>
                  <a:cubicBezTo>
                    <a:pt x="226" y="1"/>
                    <a:pt x="162" y="36"/>
                    <a:pt x="119" y="148"/>
                  </a:cubicBezTo>
                  <a:cubicBezTo>
                    <a:pt x="0" y="446"/>
                    <a:pt x="322" y="362"/>
                    <a:pt x="441" y="457"/>
                  </a:cubicBezTo>
                  <a:cubicBezTo>
                    <a:pt x="453" y="469"/>
                    <a:pt x="489" y="469"/>
                    <a:pt x="500" y="481"/>
                  </a:cubicBezTo>
                  <a:lnTo>
                    <a:pt x="1036" y="529"/>
                  </a:lnTo>
                  <a:cubicBezTo>
                    <a:pt x="1251" y="29"/>
                    <a:pt x="834" y="148"/>
                    <a:pt x="596" y="88"/>
                  </a:cubicBezTo>
                  <a:cubicBezTo>
                    <a:pt x="497" y="55"/>
                    <a:pt x="391"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35"/>
            <p:cNvSpPr/>
            <p:nvPr/>
          </p:nvSpPr>
          <p:spPr>
            <a:xfrm>
              <a:off x="5976925" y="3908050"/>
              <a:ext cx="25625" cy="13825"/>
            </a:xfrm>
            <a:custGeom>
              <a:avLst/>
              <a:gdLst/>
              <a:ahLst/>
              <a:cxnLst/>
              <a:rect l="l" t="t" r="r" b="b"/>
              <a:pathLst>
                <a:path w="1025" h="553" extrusionOk="0">
                  <a:moveTo>
                    <a:pt x="465" y="1"/>
                  </a:moveTo>
                  <a:cubicBezTo>
                    <a:pt x="429" y="310"/>
                    <a:pt x="179" y="239"/>
                    <a:pt x="1" y="298"/>
                  </a:cubicBezTo>
                  <a:cubicBezTo>
                    <a:pt x="120" y="429"/>
                    <a:pt x="298" y="393"/>
                    <a:pt x="453" y="429"/>
                  </a:cubicBezTo>
                  <a:cubicBezTo>
                    <a:pt x="547" y="511"/>
                    <a:pt x="640" y="553"/>
                    <a:pt x="734" y="553"/>
                  </a:cubicBezTo>
                  <a:cubicBezTo>
                    <a:pt x="831" y="553"/>
                    <a:pt x="928" y="508"/>
                    <a:pt x="1024" y="417"/>
                  </a:cubicBezTo>
                  <a:cubicBezTo>
                    <a:pt x="834" y="286"/>
                    <a:pt x="655" y="13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35"/>
            <p:cNvSpPr/>
            <p:nvPr/>
          </p:nvSpPr>
          <p:spPr>
            <a:xfrm>
              <a:off x="6117125" y="4048250"/>
              <a:ext cx="48825" cy="14300"/>
            </a:xfrm>
            <a:custGeom>
              <a:avLst/>
              <a:gdLst/>
              <a:ahLst/>
              <a:cxnLst/>
              <a:rect l="l" t="t" r="r" b="b"/>
              <a:pathLst>
                <a:path w="1953" h="572" extrusionOk="0">
                  <a:moveTo>
                    <a:pt x="0" y="0"/>
                  </a:moveTo>
                  <a:lnTo>
                    <a:pt x="0" y="238"/>
                  </a:lnTo>
                  <a:cubicBezTo>
                    <a:pt x="96" y="393"/>
                    <a:pt x="238" y="393"/>
                    <a:pt x="393" y="417"/>
                  </a:cubicBezTo>
                  <a:cubicBezTo>
                    <a:pt x="500" y="441"/>
                    <a:pt x="608" y="477"/>
                    <a:pt x="715" y="500"/>
                  </a:cubicBezTo>
                  <a:cubicBezTo>
                    <a:pt x="911" y="542"/>
                    <a:pt x="1105" y="572"/>
                    <a:pt x="1297" y="572"/>
                  </a:cubicBezTo>
                  <a:cubicBezTo>
                    <a:pt x="1489" y="572"/>
                    <a:pt x="1679" y="542"/>
                    <a:pt x="1870" y="465"/>
                  </a:cubicBezTo>
                  <a:cubicBezTo>
                    <a:pt x="1941" y="358"/>
                    <a:pt x="1953" y="262"/>
                    <a:pt x="1870" y="155"/>
                  </a:cubicBezTo>
                  <a:cubicBezTo>
                    <a:pt x="1239" y="96"/>
                    <a:pt x="631"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5"/>
            <p:cNvSpPr/>
            <p:nvPr/>
          </p:nvSpPr>
          <p:spPr>
            <a:xfrm>
              <a:off x="6163250" y="4051825"/>
              <a:ext cx="53600" cy="8475"/>
            </a:xfrm>
            <a:custGeom>
              <a:avLst/>
              <a:gdLst/>
              <a:ahLst/>
              <a:cxnLst/>
              <a:rect l="l" t="t" r="r" b="b"/>
              <a:pathLst>
                <a:path w="2144" h="339" extrusionOk="0">
                  <a:moveTo>
                    <a:pt x="25" y="0"/>
                  </a:moveTo>
                  <a:cubicBezTo>
                    <a:pt x="1" y="72"/>
                    <a:pt x="1" y="143"/>
                    <a:pt x="1" y="215"/>
                  </a:cubicBezTo>
                  <a:cubicBezTo>
                    <a:pt x="37" y="274"/>
                    <a:pt x="60" y="310"/>
                    <a:pt x="144" y="322"/>
                  </a:cubicBezTo>
                  <a:cubicBezTo>
                    <a:pt x="227" y="322"/>
                    <a:pt x="298" y="274"/>
                    <a:pt x="394" y="262"/>
                  </a:cubicBezTo>
                  <a:lnTo>
                    <a:pt x="739" y="262"/>
                  </a:lnTo>
                  <a:cubicBezTo>
                    <a:pt x="799" y="262"/>
                    <a:pt x="846" y="274"/>
                    <a:pt x="918" y="274"/>
                  </a:cubicBezTo>
                  <a:cubicBezTo>
                    <a:pt x="1001" y="310"/>
                    <a:pt x="1096" y="334"/>
                    <a:pt x="1180" y="334"/>
                  </a:cubicBezTo>
                  <a:cubicBezTo>
                    <a:pt x="1205" y="330"/>
                    <a:pt x="1230" y="329"/>
                    <a:pt x="1256" y="329"/>
                  </a:cubicBezTo>
                  <a:cubicBezTo>
                    <a:pt x="1327" y="329"/>
                    <a:pt x="1401" y="338"/>
                    <a:pt x="1474" y="338"/>
                  </a:cubicBezTo>
                  <a:cubicBezTo>
                    <a:pt x="1564" y="338"/>
                    <a:pt x="1654" y="324"/>
                    <a:pt x="1739" y="262"/>
                  </a:cubicBezTo>
                  <a:cubicBezTo>
                    <a:pt x="1882" y="262"/>
                    <a:pt x="2013" y="250"/>
                    <a:pt x="2144" y="250"/>
                  </a:cubicBezTo>
                  <a:lnTo>
                    <a:pt x="2144" y="12"/>
                  </a:lnTo>
                  <a:cubicBezTo>
                    <a:pt x="2129" y="9"/>
                    <a:pt x="2114" y="8"/>
                    <a:pt x="2099" y="8"/>
                  </a:cubicBezTo>
                  <a:cubicBezTo>
                    <a:pt x="1990" y="8"/>
                    <a:pt x="1878" y="75"/>
                    <a:pt x="1768" y="75"/>
                  </a:cubicBezTo>
                  <a:cubicBezTo>
                    <a:pt x="1710" y="75"/>
                    <a:pt x="1653" y="56"/>
                    <a:pt x="1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35"/>
            <p:cNvSpPr/>
            <p:nvPr/>
          </p:nvSpPr>
          <p:spPr>
            <a:xfrm>
              <a:off x="5979900" y="3921725"/>
              <a:ext cx="42000" cy="11225"/>
            </a:xfrm>
            <a:custGeom>
              <a:avLst/>
              <a:gdLst/>
              <a:ahLst/>
              <a:cxnLst/>
              <a:rect l="l" t="t" r="r" b="b"/>
              <a:pathLst>
                <a:path w="1680" h="449" extrusionOk="0">
                  <a:moveTo>
                    <a:pt x="1092" y="0"/>
                  </a:moveTo>
                  <a:cubicBezTo>
                    <a:pt x="1020" y="0"/>
                    <a:pt x="946" y="5"/>
                    <a:pt x="873" y="5"/>
                  </a:cubicBezTo>
                  <a:cubicBezTo>
                    <a:pt x="840" y="5"/>
                    <a:pt x="807" y="4"/>
                    <a:pt x="774" y="1"/>
                  </a:cubicBezTo>
                  <a:cubicBezTo>
                    <a:pt x="715" y="13"/>
                    <a:pt x="644" y="13"/>
                    <a:pt x="584" y="49"/>
                  </a:cubicBezTo>
                  <a:cubicBezTo>
                    <a:pt x="405" y="132"/>
                    <a:pt x="203" y="132"/>
                    <a:pt x="48" y="239"/>
                  </a:cubicBezTo>
                  <a:lnTo>
                    <a:pt x="1" y="335"/>
                  </a:lnTo>
                  <a:cubicBezTo>
                    <a:pt x="12" y="358"/>
                    <a:pt x="48" y="370"/>
                    <a:pt x="60" y="406"/>
                  </a:cubicBezTo>
                  <a:cubicBezTo>
                    <a:pt x="354" y="433"/>
                    <a:pt x="648" y="448"/>
                    <a:pt x="941" y="448"/>
                  </a:cubicBezTo>
                  <a:cubicBezTo>
                    <a:pt x="1169" y="448"/>
                    <a:pt x="1395" y="439"/>
                    <a:pt x="1620" y="418"/>
                  </a:cubicBezTo>
                  <a:cubicBezTo>
                    <a:pt x="1679" y="394"/>
                    <a:pt x="1679" y="358"/>
                    <a:pt x="1620" y="299"/>
                  </a:cubicBezTo>
                  <a:lnTo>
                    <a:pt x="1596" y="263"/>
                  </a:lnTo>
                  <a:cubicBezTo>
                    <a:pt x="1465" y="32"/>
                    <a:pt x="1284" y="0"/>
                    <a:pt x="1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35"/>
            <p:cNvSpPr/>
            <p:nvPr/>
          </p:nvSpPr>
          <p:spPr>
            <a:xfrm>
              <a:off x="5930500" y="3936700"/>
              <a:ext cx="28900" cy="3950"/>
            </a:xfrm>
            <a:custGeom>
              <a:avLst/>
              <a:gdLst/>
              <a:ahLst/>
              <a:cxnLst/>
              <a:rect l="l" t="t" r="r" b="b"/>
              <a:pathLst>
                <a:path w="1156" h="158" extrusionOk="0">
                  <a:moveTo>
                    <a:pt x="617" y="0"/>
                  </a:moveTo>
                  <a:cubicBezTo>
                    <a:pt x="443" y="0"/>
                    <a:pt x="267" y="24"/>
                    <a:pt x="95" y="24"/>
                  </a:cubicBezTo>
                  <a:cubicBezTo>
                    <a:pt x="63" y="24"/>
                    <a:pt x="32" y="23"/>
                    <a:pt x="0" y="21"/>
                  </a:cubicBezTo>
                  <a:lnTo>
                    <a:pt x="0" y="21"/>
                  </a:lnTo>
                  <a:cubicBezTo>
                    <a:pt x="170" y="131"/>
                    <a:pt x="348" y="157"/>
                    <a:pt x="527" y="157"/>
                  </a:cubicBezTo>
                  <a:cubicBezTo>
                    <a:pt x="693" y="157"/>
                    <a:pt x="860" y="135"/>
                    <a:pt x="1025" y="135"/>
                  </a:cubicBezTo>
                  <a:cubicBezTo>
                    <a:pt x="1068" y="135"/>
                    <a:pt x="1112" y="136"/>
                    <a:pt x="1155" y="140"/>
                  </a:cubicBezTo>
                  <a:cubicBezTo>
                    <a:pt x="986" y="28"/>
                    <a:pt x="803" y="0"/>
                    <a:pt x="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5"/>
            <p:cNvSpPr/>
            <p:nvPr/>
          </p:nvSpPr>
          <p:spPr>
            <a:xfrm>
              <a:off x="5956100" y="3923700"/>
              <a:ext cx="26200" cy="7375"/>
            </a:xfrm>
            <a:custGeom>
              <a:avLst/>
              <a:gdLst/>
              <a:ahLst/>
              <a:cxnLst/>
              <a:rect l="l" t="t" r="r" b="b"/>
              <a:pathLst>
                <a:path w="1048" h="295" extrusionOk="0">
                  <a:moveTo>
                    <a:pt x="517" y="1"/>
                  </a:moveTo>
                  <a:cubicBezTo>
                    <a:pt x="394" y="1"/>
                    <a:pt x="273" y="14"/>
                    <a:pt x="155" y="65"/>
                  </a:cubicBezTo>
                  <a:cubicBezTo>
                    <a:pt x="107" y="125"/>
                    <a:pt x="48" y="160"/>
                    <a:pt x="0" y="208"/>
                  </a:cubicBezTo>
                  <a:cubicBezTo>
                    <a:pt x="131" y="220"/>
                    <a:pt x="274" y="244"/>
                    <a:pt x="405" y="244"/>
                  </a:cubicBezTo>
                  <a:cubicBezTo>
                    <a:pt x="500" y="273"/>
                    <a:pt x="595" y="294"/>
                    <a:pt x="692" y="294"/>
                  </a:cubicBezTo>
                  <a:cubicBezTo>
                    <a:pt x="789" y="294"/>
                    <a:pt x="887" y="273"/>
                    <a:pt x="988" y="220"/>
                  </a:cubicBezTo>
                  <a:lnTo>
                    <a:pt x="1000" y="184"/>
                  </a:lnTo>
                  <a:cubicBezTo>
                    <a:pt x="1048" y="101"/>
                    <a:pt x="1012" y="41"/>
                    <a:pt x="929" y="17"/>
                  </a:cubicBezTo>
                  <a:cubicBezTo>
                    <a:pt x="791" y="17"/>
                    <a:pt x="653"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35"/>
            <p:cNvSpPr/>
            <p:nvPr/>
          </p:nvSpPr>
          <p:spPr>
            <a:xfrm>
              <a:off x="6038250" y="3928950"/>
              <a:ext cx="17875" cy="3825"/>
            </a:xfrm>
            <a:custGeom>
              <a:avLst/>
              <a:gdLst/>
              <a:ahLst/>
              <a:cxnLst/>
              <a:rect l="l" t="t" r="r" b="b"/>
              <a:pathLst>
                <a:path w="715" h="153" extrusionOk="0">
                  <a:moveTo>
                    <a:pt x="357" y="1"/>
                  </a:moveTo>
                  <a:cubicBezTo>
                    <a:pt x="238" y="1"/>
                    <a:pt x="119" y="52"/>
                    <a:pt x="0" y="153"/>
                  </a:cubicBezTo>
                  <a:lnTo>
                    <a:pt x="715" y="153"/>
                  </a:lnTo>
                  <a:cubicBezTo>
                    <a:pt x="596" y="52"/>
                    <a:pt x="476"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35"/>
            <p:cNvSpPr/>
            <p:nvPr/>
          </p:nvSpPr>
          <p:spPr>
            <a:xfrm>
              <a:off x="5966500" y="3929775"/>
              <a:ext cx="14925" cy="2975"/>
            </a:xfrm>
            <a:custGeom>
              <a:avLst/>
              <a:gdLst/>
              <a:ahLst/>
              <a:cxnLst/>
              <a:rect l="l" t="t" r="r" b="b"/>
              <a:pathLst>
                <a:path w="597" h="119" extrusionOk="0">
                  <a:moveTo>
                    <a:pt x="584" y="1"/>
                  </a:moveTo>
                  <a:cubicBezTo>
                    <a:pt x="382" y="1"/>
                    <a:pt x="191" y="13"/>
                    <a:pt x="1" y="13"/>
                  </a:cubicBezTo>
                  <a:cubicBezTo>
                    <a:pt x="104" y="95"/>
                    <a:pt x="219" y="118"/>
                    <a:pt x="337" y="118"/>
                  </a:cubicBezTo>
                  <a:cubicBezTo>
                    <a:pt x="423" y="118"/>
                    <a:pt x="511" y="106"/>
                    <a:pt x="596" y="96"/>
                  </a:cubicBezTo>
                  <a:cubicBezTo>
                    <a:pt x="596" y="72"/>
                    <a:pt x="584" y="24"/>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5"/>
            <p:cNvSpPr/>
            <p:nvPr/>
          </p:nvSpPr>
          <p:spPr>
            <a:xfrm>
              <a:off x="6020375" y="3929275"/>
              <a:ext cx="6875" cy="3175"/>
            </a:xfrm>
            <a:custGeom>
              <a:avLst/>
              <a:gdLst/>
              <a:ahLst/>
              <a:cxnLst/>
              <a:rect l="l" t="t" r="r" b="b"/>
              <a:pathLst>
                <a:path w="275" h="127" extrusionOk="0">
                  <a:moveTo>
                    <a:pt x="86" y="0"/>
                  </a:moveTo>
                  <a:cubicBezTo>
                    <a:pt x="62" y="0"/>
                    <a:pt x="37" y="3"/>
                    <a:pt x="13" y="9"/>
                  </a:cubicBezTo>
                  <a:cubicBezTo>
                    <a:pt x="1" y="44"/>
                    <a:pt x="1" y="92"/>
                    <a:pt x="1" y="116"/>
                  </a:cubicBezTo>
                  <a:cubicBezTo>
                    <a:pt x="64" y="116"/>
                    <a:pt x="123" y="127"/>
                    <a:pt x="183" y="127"/>
                  </a:cubicBezTo>
                  <a:cubicBezTo>
                    <a:pt x="212" y="127"/>
                    <a:pt x="243" y="124"/>
                    <a:pt x="275" y="116"/>
                  </a:cubicBezTo>
                  <a:cubicBezTo>
                    <a:pt x="238" y="33"/>
                    <a:pt x="166" y="0"/>
                    <a:pt x="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5"/>
            <p:cNvSpPr/>
            <p:nvPr/>
          </p:nvSpPr>
          <p:spPr>
            <a:xfrm>
              <a:off x="5812025" y="3865200"/>
              <a:ext cx="240525" cy="33550"/>
            </a:xfrm>
            <a:custGeom>
              <a:avLst/>
              <a:gdLst/>
              <a:ahLst/>
              <a:cxnLst/>
              <a:rect l="l" t="t" r="r" b="b"/>
              <a:pathLst>
                <a:path w="9621" h="1342" extrusionOk="0">
                  <a:moveTo>
                    <a:pt x="36" y="0"/>
                  </a:moveTo>
                  <a:cubicBezTo>
                    <a:pt x="24" y="143"/>
                    <a:pt x="24" y="262"/>
                    <a:pt x="0" y="393"/>
                  </a:cubicBezTo>
                  <a:cubicBezTo>
                    <a:pt x="262" y="464"/>
                    <a:pt x="512" y="512"/>
                    <a:pt x="774" y="536"/>
                  </a:cubicBezTo>
                  <a:cubicBezTo>
                    <a:pt x="1489" y="595"/>
                    <a:pt x="2203" y="572"/>
                    <a:pt x="2894" y="810"/>
                  </a:cubicBezTo>
                  <a:cubicBezTo>
                    <a:pt x="3334" y="822"/>
                    <a:pt x="3799" y="822"/>
                    <a:pt x="4251" y="857"/>
                  </a:cubicBezTo>
                  <a:cubicBezTo>
                    <a:pt x="5596" y="976"/>
                    <a:pt x="6954" y="1119"/>
                    <a:pt x="8311" y="1131"/>
                  </a:cubicBezTo>
                  <a:cubicBezTo>
                    <a:pt x="8564" y="1215"/>
                    <a:pt x="8820" y="1342"/>
                    <a:pt x="9060" y="1342"/>
                  </a:cubicBezTo>
                  <a:cubicBezTo>
                    <a:pt x="9262" y="1342"/>
                    <a:pt x="9452" y="1253"/>
                    <a:pt x="9621" y="976"/>
                  </a:cubicBezTo>
                  <a:cubicBezTo>
                    <a:pt x="8847" y="762"/>
                    <a:pt x="8037" y="881"/>
                    <a:pt x="7263" y="714"/>
                  </a:cubicBezTo>
                  <a:cubicBezTo>
                    <a:pt x="7201" y="723"/>
                    <a:pt x="7139" y="728"/>
                    <a:pt x="7078" y="728"/>
                  </a:cubicBezTo>
                  <a:cubicBezTo>
                    <a:pt x="6963" y="728"/>
                    <a:pt x="6852" y="709"/>
                    <a:pt x="6751" y="655"/>
                  </a:cubicBezTo>
                  <a:cubicBezTo>
                    <a:pt x="6690" y="622"/>
                    <a:pt x="6622" y="616"/>
                    <a:pt x="6553" y="616"/>
                  </a:cubicBezTo>
                  <a:cubicBezTo>
                    <a:pt x="6514" y="616"/>
                    <a:pt x="6475" y="618"/>
                    <a:pt x="6437" y="618"/>
                  </a:cubicBezTo>
                  <a:cubicBezTo>
                    <a:pt x="6343" y="618"/>
                    <a:pt x="6250" y="607"/>
                    <a:pt x="6168" y="536"/>
                  </a:cubicBezTo>
                  <a:cubicBezTo>
                    <a:pt x="6013" y="561"/>
                    <a:pt x="5861" y="571"/>
                    <a:pt x="5710" y="571"/>
                  </a:cubicBezTo>
                  <a:cubicBezTo>
                    <a:pt x="5361" y="571"/>
                    <a:pt x="5020" y="518"/>
                    <a:pt x="4680" y="476"/>
                  </a:cubicBezTo>
                  <a:cubicBezTo>
                    <a:pt x="3132" y="321"/>
                    <a:pt x="1584" y="167"/>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5"/>
            <p:cNvSpPr/>
            <p:nvPr/>
          </p:nvSpPr>
          <p:spPr>
            <a:xfrm>
              <a:off x="5678075" y="3788575"/>
              <a:ext cx="111950" cy="33425"/>
            </a:xfrm>
            <a:custGeom>
              <a:avLst/>
              <a:gdLst/>
              <a:ahLst/>
              <a:cxnLst/>
              <a:rect l="l" t="t" r="r" b="b"/>
              <a:pathLst>
                <a:path w="4478" h="1337" extrusionOk="0">
                  <a:moveTo>
                    <a:pt x="621" y="1"/>
                  </a:moveTo>
                  <a:cubicBezTo>
                    <a:pt x="299" y="1"/>
                    <a:pt x="43" y="96"/>
                    <a:pt x="1" y="517"/>
                  </a:cubicBezTo>
                  <a:cubicBezTo>
                    <a:pt x="36" y="600"/>
                    <a:pt x="72" y="660"/>
                    <a:pt x="132" y="696"/>
                  </a:cubicBezTo>
                  <a:cubicBezTo>
                    <a:pt x="632" y="993"/>
                    <a:pt x="1179" y="850"/>
                    <a:pt x="1691" y="970"/>
                  </a:cubicBezTo>
                  <a:cubicBezTo>
                    <a:pt x="1798" y="993"/>
                    <a:pt x="1941" y="1017"/>
                    <a:pt x="2060" y="1041"/>
                  </a:cubicBezTo>
                  <a:cubicBezTo>
                    <a:pt x="2144" y="1053"/>
                    <a:pt x="2215" y="1089"/>
                    <a:pt x="2299" y="1148"/>
                  </a:cubicBezTo>
                  <a:cubicBezTo>
                    <a:pt x="2376" y="1207"/>
                    <a:pt x="2438" y="1337"/>
                    <a:pt x="2562" y="1337"/>
                  </a:cubicBezTo>
                  <a:cubicBezTo>
                    <a:pt x="2590" y="1337"/>
                    <a:pt x="2621" y="1330"/>
                    <a:pt x="2656" y="1315"/>
                  </a:cubicBezTo>
                  <a:lnTo>
                    <a:pt x="2680" y="1255"/>
                  </a:lnTo>
                  <a:lnTo>
                    <a:pt x="2668" y="1196"/>
                  </a:lnTo>
                  <a:cubicBezTo>
                    <a:pt x="2727" y="1101"/>
                    <a:pt x="2680" y="958"/>
                    <a:pt x="2834" y="910"/>
                  </a:cubicBezTo>
                  <a:lnTo>
                    <a:pt x="2906" y="910"/>
                  </a:lnTo>
                  <a:cubicBezTo>
                    <a:pt x="3013" y="940"/>
                    <a:pt x="3114" y="964"/>
                    <a:pt x="3209" y="964"/>
                  </a:cubicBezTo>
                  <a:cubicBezTo>
                    <a:pt x="3305" y="964"/>
                    <a:pt x="3394" y="940"/>
                    <a:pt x="3477" y="874"/>
                  </a:cubicBezTo>
                  <a:cubicBezTo>
                    <a:pt x="3582" y="748"/>
                    <a:pt x="3704" y="725"/>
                    <a:pt x="3833" y="725"/>
                  </a:cubicBezTo>
                  <a:cubicBezTo>
                    <a:pt x="3906" y="725"/>
                    <a:pt x="3982" y="733"/>
                    <a:pt x="4058" y="733"/>
                  </a:cubicBezTo>
                  <a:cubicBezTo>
                    <a:pt x="4075" y="733"/>
                    <a:pt x="4092" y="732"/>
                    <a:pt x="4108" y="731"/>
                  </a:cubicBezTo>
                  <a:cubicBezTo>
                    <a:pt x="4323" y="731"/>
                    <a:pt x="4465" y="672"/>
                    <a:pt x="4477" y="434"/>
                  </a:cubicBezTo>
                  <a:cubicBezTo>
                    <a:pt x="4323" y="148"/>
                    <a:pt x="4025" y="255"/>
                    <a:pt x="3787" y="208"/>
                  </a:cubicBezTo>
                  <a:cubicBezTo>
                    <a:pt x="2858" y="77"/>
                    <a:pt x="1906" y="184"/>
                    <a:pt x="965" y="41"/>
                  </a:cubicBezTo>
                  <a:cubicBezTo>
                    <a:pt x="894" y="17"/>
                    <a:pt x="822" y="5"/>
                    <a:pt x="751" y="5"/>
                  </a:cubicBezTo>
                  <a:cubicBezTo>
                    <a:pt x="707" y="2"/>
                    <a:pt x="663"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5"/>
            <p:cNvSpPr/>
            <p:nvPr/>
          </p:nvSpPr>
          <p:spPr>
            <a:xfrm>
              <a:off x="5692375" y="3777375"/>
              <a:ext cx="120575" cy="26600"/>
            </a:xfrm>
            <a:custGeom>
              <a:avLst/>
              <a:gdLst/>
              <a:ahLst/>
              <a:cxnLst/>
              <a:rect l="l" t="t" r="r" b="b"/>
              <a:pathLst>
                <a:path w="4823" h="1064" extrusionOk="0">
                  <a:moveTo>
                    <a:pt x="834" y="1"/>
                  </a:moveTo>
                  <a:cubicBezTo>
                    <a:pt x="762" y="1"/>
                    <a:pt x="679" y="1"/>
                    <a:pt x="607" y="25"/>
                  </a:cubicBezTo>
                  <a:cubicBezTo>
                    <a:pt x="476" y="36"/>
                    <a:pt x="322" y="60"/>
                    <a:pt x="226" y="179"/>
                  </a:cubicBezTo>
                  <a:cubicBezTo>
                    <a:pt x="0" y="394"/>
                    <a:pt x="786" y="394"/>
                    <a:pt x="310" y="644"/>
                  </a:cubicBezTo>
                  <a:cubicBezTo>
                    <a:pt x="715" y="798"/>
                    <a:pt x="1143" y="751"/>
                    <a:pt x="1560" y="775"/>
                  </a:cubicBezTo>
                  <a:cubicBezTo>
                    <a:pt x="2346" y="822"/>
                    <a:pt x="3155" y="858"/>
                    <a:pt x="3941" y="894"/>
                  </a:cubicBezTo>
                  <a:lnTo>
                    <a:pt x="4060" y="894"/>
                  </a:lnTo>
                  <a:cubicBezTo>
                    <a:pt x="4168" y="1015"/>
                    <a:pt x="4291" y="1064"/>
                    <a:pt x="4421" y="1064"/>
                  </a:cubicBezTo>
                  <a:cubicBezTo>
                    <a:pt x="4521" y="1064"/>
                    <a:pt x="4624" y="1035"/>
                    <a:pt x="4727" y="989"/>
                  </a:cubicBezTo>
                  <a:cubicBezTo>
                    <a:pt x="4810" y="929"/>
                    <a:pt x="4822" y="870"/>
                    <a:pt x="4775" y="775"/>
                  </a:cubicBezTo>
                  <a:cubicBezTo>
                    <a:pt x="4703" y="584"/>
                    <a:pt x="4429" y="679"/>
                    <a:pt x="4346" y="501"/>
                  </a:cubicBezTo>
                  <a:cubicBezTo>
                    <a:pt x="4274" y="382"/>
                    <a:pt x="4167" y="322"/>
                    <a:pt x="4048" y="286"/>
                  </a:cubicBezTo>
                  <a:cubicBezTo>
                    <a:pt x="3227" y="1"/>
                    <a:pt x="2346" y="263"/>
                    <a:pt x="1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5"/>
            <p:cNvSpPr/>
            <p:nvPr/>
          </p:nvSpPr>
          <p:spPr>
            <a:xfrm>
              <a:off x="5770650" y="3849575"/>
              <a:ext cx="32775" cy="18625"/>
            </a:xfrm>
            <a:custGeom>
              <a:avLst/>
              <a:gdLst/>
              <a:ahLst/>
              <a:cxnLst/>
              <a:rect l="l" t="t" r="r" b="b"/>
              <a:pathLst>
                <a:path w="1311" h="745" extrusionOk="0">
                  <a:moveTo>
                    <a:pt x="1156" y="0"/>
                  </a:moveTo>
                  <a:cubicBezTo>
                    <a:pt x="1058" y="0"/>
                    <a:pt x="1018" y="119"/>
                    <a:pt x="929" y="149"/>
                  </a:cubicBezTo>
                  <a:cubicBezTo>
                    <a:pt x="929" y="173"/>
                    <a:pt x="929" y="185"/>
                    <a:pt x="893" y="196"/>
                  </a:cubicBezTo>
                  <a:cubicBezTo>
                    <a:pt x="885" y="201"/>
                    <a:pt x="876" y="204"/>
                    <a:pt x="867" y="204"/>
                  </a:cubicBezTo>
                  <a:cubicBezTo>
                    <a:pt x="851" y="204"/>
                    <a:pt x="833" y="195"/>
                    <a:pt x="810" y="173"/>
                  </a:cubicBezTo>
                  <a:cubicBezTo>
                    <a:pt x="780" y="150"/>
                    <a:pt x="759" y="142"/>
                    <a:pt x="736" y="142"/>
                  </a:cubicBezTo>
                  <a:cubicBezTo>
                    <a:pt x="723" y="142"/>
                    <a:pt x="708" y="144"/>
                    <a:pt x="691" y="149"/>
                  </a:cubicBezTo>
                  <a:cubicBezTo>
                    <a:pt x="586" y="129"/>
                    <a:pt x="470" y="91"/>
                    <a:pt x="357" y="91"/>
                  </a:cubicBezTo>
                  <a:cubicBezTo>
                    <a:pt x="266" y="91"/>
                    <a:pt x="176" y="116"/>
                    <a:pt x="96" y="196"/>
                  </a:cubicBezTo>
                  <a:cubicBezTo>
                    <a:pt x="0" y="304"/>
                    <a:pt x="131" y="411"/>
                    <a:pt x="215" y="482"/>
                  </a:cubicBezTo>
                  <a:lnTo>
                    <a:pt x="393" y="565"/>
                  </a:lnTo>
                  <a:cubicBezTo>
                    <a:pt x="548" y="613"/>
                    <a:pt x="691" y="625"/>
                    <a:pt x="846" y="685"/>
                  </a:cubicBezTo>
                  <a:cubicBezTo>
                    <a:pt x="870" y="685"/>
                    <a:pt x="893" y="708"/>
                    <a:pt x="929" y="720"/>
                  </a:cubicBezTo>
                  <a:cubicBezTo>
                    <a:pt x="989" y="732"/>
                    <a:pt x="1048" y="744"/>
                    <a:pt x="1108" y="744"/>
                  </a:cubicBezTo>
                  <a:cubicBezTo>
                    <a:pt x="1310" y="542"/>
                    <a:pt x="1215" y="268"/>
                    <a:pt x="1227" y="18"/>
                  </a:cubicBezTo>
                  <a:cubicBezTo>
                    <a:pt x="1200" y="5"/>
                    <a:pt x="1177" y="0"/>
                    <a:pt x="1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5"/>
            <p:cNvSpPr/>
            <p:nvPr/>
          </p:nvSpPr>
          <p:spPr>
            <a:xfrm>
              <a:off x="5784925" y="3864900"/>
              <a:ext cx="15225" cy="61325"/>
            </a:xfrm>
            <a:custGeom>
              <a:avLst/>
              <a:gdLst/>
              <a:ahLst/>
              <a:cxnLst/>
              <a:rect l="l" t="t" r="r" b="b"/>
              <a:pathLst>
                <a:path w="609" h="2453" extrusionOk="0">
                  <a:moveTo>
                    <a:pt x="370" y="0"/>
                  </a:moveTo>
                  <a:cubicBezTo>
                    <a:pt x="1" y="726"/>
                    <a:pt x="132" y="1488"/>
                    <a:pt x="251" y="2262"/>
                  </a:cubicBezTo>
                  <a:cubicBezTo>
                    <a:pt x="275" y="2381"/>
                    <a:pt x="370" y="2453"/>
                    <a:pt x="501" y="2453"/>
                  </a:cubicBezTo>
                  <a:cubicBezTo>
                    <a:pt x="525" y="2155"/>
                    <a:pt x="525" y="1881"/>
                    <a:pt x="537" y="1584"/>
                  </a:cubicBezTo>
                  <a:lnTo>
                    <a:pt x="537" y="1298"/>
                  </a:lnTo>
                  <a:cubicBezTo>
                    <a:pt x="596" y="1143"/>
                    <a:pt x="608" y="1000"/>
                    <a:pt x="537" y="845"/>
                  </a:cubicBezTo>
                  <a:lnTo>
                    <a:pt x="537" y="155"/>
                  </a:lnTo>
                  <a:cubicBezTo>
                    <a:pt x="489" y="95"/>
                    <a:pt x="430" y="48"/>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5"/>
            <p:cNvSpPr/>
            <p:nvPr/>
          </p:nvSpPr>
          <p:spPr>
            <a:xfrm>
              <a:off x="5793875" y="3818450"/>
              <a:ext cx="13400" cy="34850"/>
            </a:xfrm>
            <a:custGeom>
              <a:avLst/>
              <a:gdLst/>
              <a:ahLst/>
              <a:cxnLst/>
              <a:rect l="l" t="t" r="r" b="b"/>
              <a:pathLst>
                <a:path w="536" h="1394" extrusionOk="0">
                  <a:moveTo>
                    <a:pt x="274" y="1"/>
                  </a:moveTo>
                  <a:cubicBezTo>
                    <a:pt x="95" y="441"/>
                    <a:pt x="167" y="953"/>
                    <a:pt x="0" y="1394"/>
                  </a:cubicBezTo>
                  <a:cubicBezTo>
                    <a:pt x="107" y="1358"/>
                    <a:pt x="191" y="1310"/>
                    <a:pt x="298" y="1263"/>
                  </a:cubicBezTo>
                  <a:cubicBezTo>
                    <a:pt x="298" y="1025"/>
                    <a:pt x="357" y="798"/>
                    <a:pt x="405" y="560"/>
                  </a:cubicBezTo>
                  <a:cubicBezTo>
                    <a:pt x="453" y="370"/>
                    <a:pt x="536" y="132"/>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5"/>
            <p:cNvSpPr/>
            <p:nvPr/>
          </p:nvSpPr>
          <p:spPr>
            <a:xfrm>
              <a:off x="5794175" y="3798325"/>
              <a:ext cx="28875" cy="14800"/>
            </a:xfrm>
            <a:custGeom>
              <a:avLst/>
              <a:gdLst/>
              <a:ahLst/>
              <a:cxnLst/>
              <a:rect l="l" t="t" r="r" b="b"/>
              <a:pathLst>
                <a:path w="1155" h="592" extrusionOk="0">
                  <a:moveTo>
                    <a:pt x="859" y="0"/>
                  </a:moveTo>
                  <a:cubicBezTo>
                    <a:pt x="801" y="0"/>
                    <a:pt x="741" y="15"/>
                    <a:pt x="679" y="44"/>
                  </a:cubicBezTo>
                  <a:cubicBezTo>
                    <a:pt x="558" y="31"/>
                    <a:pt x="437" y="18"/>
                    <a:pt x="316" y="18"/>
                  </a:cubicBezTo>
                  <a:cubicBezTo>
                    <a:pt x="211" y="18"/>
                    <a:pt x="105" y="28"/>
                    <a:pt x="0" y="56"/>
                  </a:cubicBezTo>
                  <a:cubicBezTo>
                    <a:pt x="48" y="222"/>
                    <a:pt x="83" y="401"/>
                    <a:pt x="107" y="591"/>
                  </a:cubicBezTo>
                  <a:cubicBezTo>
                    <a:pt x="304" y="591"/>
                    <a:pt x="370" y="371"/>
                    <a:pt x="536" y="371"/>
                  </a:cubicBezTo>
                  <a:cubicBezTo>
                    <a:pt x="551" y="371"/>
                    <a:pt x="567" y="373"/>
                    <a:pt x="583" y="377"/>
                  </a:cubicBezTo>
                  <a:cubicBezTo>
                    <a:pt x="635" y="383"/>
                    <a:pt x="684" y="386"/>
                    <a:pt x="733" y="386"/>
                  </a:cubicBezTo>
                  <a:cubicBezTo>
                    <a:pt x="887" y="386"/>
                    <a:pt x="1028" y="349"/>
                    <a:pt x="1155" y="222"/>
                  </a:cubicBezTo>
                  <a:lnTo>
                    <a:pt x="1155" y="91"/>
                  </a:lnTo>
                  <a:cubicBezTo>
                    <a:pt x="1128" y="65"/>
                    <a:pt x="1108" y="51"/>
                    <a:pt x="1080" y="51"/>
                  </a:cubicBezTo>
                  <a:cubicBezTo>
                    <a:pt x="1070" y="51"/>
                    <a:pt x="1060" y="53"/>
                    <a:pt x="1048" y="56"/>
                  </a:cubicBezTo>
                  <a:cubicBezTo>
                    <a:pt x="986" y="18"/>
                    <a:pt x="923" y="0"/>
                    <a:pt x="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5"/>
            <p:cNvSpPr/>
            <p:nvPr/>
          </p:nvSpPr>
          <p:spPr>
            <a:xfrm>
              <a:off x="5808150" y="3803575"/>
              <a:ext cx="16400" cy="16700"/>
            </a:xfrm>
            <a:custGeom>
              <a:avLst/>
              <a:gdLst/>
              <a:ahLst/>
              <a:cxnLst/>
              <a:rect l="l" t="t" r="r" b="b"/>
              <a:pathLst>
                <a:path w="656" h="668" extrusionOk="0">
                  <a:moveTo>
                    <a:pt x="596" y="0"/>
                  </a:moveTo>
                  <a:lnTo>
                    <a:pt x="596" y="0"/>
                  </a:lnTo>
                  <a:cubicBezTo>
                    <a:pt x="565" y="4"/>
                    <a:pt x="533" y="5"/>
                    <a:pt x="501" y="5"/>
                  </a:cubicBezTo>
                  <a:cubicBezTo>
                    <a:pt x="453" y="5"/>
                    <a:pt x="405" y="3"/>
                    <a:pt x="358" y="3"/>
                  </a:cubicBezTo>
                  <a:cubicBezTo>
                    <a:pt x="235" y="3"/>
                    <a:pt x="119" y="20"/>
                    <a:pt x="24" y="143"/>
                  </a:cubicBezTo>
                  <a:cubicBezTo>
                    <a:pt x="60" y="358"/>
                    <a:pt x="1" y="608"/>
                    <a:pt x="275" y="667"/>
                  </a:cubicBezTo>
                  <a:cubicBezTo>
                    <a:pt x="322" y="643"/>
                    <a:pt x="358" y="596"/>
                    <a:pt x="394" y="548"/>
                  </a:cubicBezTo>
                  <a:cubicBezTo>
                    <a:pt x="298" y="298"/>
                    <a:pt x="656" y="227"/>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5"/>
            <p:cNvSpPr/>
            <p:nvPr/>
          </p:nvSpPr>
          <p:spPr>
            <a:xfrm>
              <a:off x="5805775" y="3883050"/>
              <a:ext cx="22350" cy="11650"/>
            </a:xfrm>
            <a:custGeom>
              <a:avLst/>
              <a:gdLst/>
              <a:ahLst/>
              <a:cxnLst/>
              <a:rect l="l" t="t" r="r" b="b"/>
              <a:pathLst>
                <a:path w="894" h="466" extrusionOk="0">
                  <a:moveTo>
                    <a:pt x="572" y="0"/>
                  </a:moveTo>
                  <a:cubicBezTo>
                    <a:pt x="477" y="48"/>
                    <a:pt x="405" y="96"/>
                    <a:pt x="310" y="119"/>
                  </a:cubicBezTo>
                  <a:cubicBezTo>
                    <a:pt x="179" y="167"/>
                    <a:pt x="0" y="262"/>
                    <a:pt x="48" y="393"/>
                  </a:cubicBezTo>
                  <a:cubicBezTo>
                    <a:pt x="68" y="448"/>
                    <a:pt x="100" y="466"/>
                    <a:pt x="140" y="466"/>
                  </a:cubicBezTo>
                  <a:cubicBezTo>
                    <a:pt x="209" y="466"/>
                    <a:pt x="299" y="412"/>
                    <a:pt x="379" y="412"/>
                  </a:cubicBezTo>
                  <a:cubicBezTo>
                    <a:pt x="392" y="412"/>
                    <a:pt x="405" y="414"/>
                    <a:pt x="417" y="417"/>
                  </a:cubicBezTo>
                  <a:cubicBezTo>
                    <a:pt x="893" y="262"/>
                    <a:pt x="893" y="262"/>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5"/>
            <p:cNvSpPr/>
            <p:nvPr/>
          </p:nvSpPr>
          <p:spPr>
            <a:xfrm>
              <a:off x="5750700" y="3811025"/>
              <a:ext cx="19075" cy="3825"/>
            </a:xfrm>
            <a:custGeom>
              <a:avLst/>
              <a:gdLst/>
              <a:ahLst/>
              <a:cxnLst/>
              <a:rect l="l" t="t" r="r" b="b"/>
              <a:pathLst>
                <a:path w="763" h="153" extrusionOk="0">
                  <a:moveTo>
                    <a:pt x="608" y="0"/>
                  </a:moveTo>
                  <a:cubicBezTo>
                    <a:pt x="406" y="0"/>
                    <a:pt x="215" y="12"/>
                    <a:pt x="1" y="12"/>
                  </a:cubicBezTo>
                  <a:cubicBezTo>
                    <a:pt x="155" y="112"/>
                    <a:pt x="313" y="152"/>
                    <a:pt x="480" y="152"/>
                  </a:cubicBezTo>
                  <a:cubicBezTo>
                    <a:pt x="572" y="152"/>
                    <a:pt x="666" y="140"/>
                    <a:pt x="763" y="119"/>
                  </a:cubicBezTo>
                  <a:cubicBezTo>
                    <a:pt x="703" y="83"/>
                    <a:pt x="656" y="36"/>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5"/>
            <p:cNvSpPr/>
            <p:nvPr/>
          </p:nvSpPr>
          <p:spPr>
            <a:xfrm>
              <a:off x="5801600" y="3874125"/>
              <a:ext cx="5675" cy="11925"/>
            </a:xfrm>
            <a:custGeom>
              <a:avLst/>
              <a:gdLst/>
              <a:ahLst/>
              <a:cxnLst/>
              <a:rect l="l" t="t" r="r" b="b"/>
              <a:pathLst>
                <a:path w="227" h="477" extrusionOk="0">
                  <a:moveTo>
                    <a:pt x="1" y="0"/>
                  </a:moveTo>
                  <a:lnTo>
                    <a:pt x="1" y="476"/>
                  </a:lnTo>
                  <a:cubicBezTo>
                    <a:pt x="144" y="357"/>
                    <a:pt x="227" y="2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5"/>
            <p:cNvSpPr/>
            <p:nvPr/>
          </p:nvSpPr>
          <p:spPr>
            <a:xfrm>
              <a:off x="5798325" y="3885725"/>
              <a:ext cx="3900" cy="11325"/>
            </a:xfrm>
            <a:custGeom>
              <a:avLst/>
              <a:gdLst/>
              <a:ahLst/>
              <a:cxnLst/>
              <a:rect l="l" t="t" r="r" b="b"/>
              <a:pathLst>
                <a:path w="156" h="453" extrusionOk="0">
                  <a:moveTo>
                    <a:pt x="1" y="1"/>
                  </a:moveTo>
                  <a:lnTo>
                    <a:pt x="1" y="453"/>
                  </a:lnTo>
                  <a:cubicBezTo>
                    <a:pt x="156" y="346"/>
                    <a:pt x="132" y="179"/>
                    <a:pt x="120" y="12"/>
                  </a:cubicBezTo>
                  <a:cubicBezTo>
                    <a:pt x="96" y="12"/>
                    <a:pt x="4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5"/>
            <p:cNvSpPr/>
            <p:nvPr/>
          </p:nvSpPr>
          <p:spPr>
            <a:xfrm>
              <a:off x="6052525" y="3899925"/>
              <a:ext cx="135175" cy="30475"/>
            </a:xfrm>
            <a:custGeom>
              <a:avLst/>
              <a:gdLst/>
              <a:ahLst/>
              <a:cxnLst/>
              <a:rect l="l" t="t" r="r" b="b"/>
              <a:pathLst>
                <a:path w="5407" h="1219" extrusionOk="0">
                  <a:moveTo>
                    <a:pt x="378" y="0"/>
                  </a:moveTo>
                  <a:cubicBezTo>
                    <a:pt x="266" y="0"/>
                    <a:pt x="156" y="52"/>
                    <a:pt x="48" y="206"/>
                  </a:cubicBezTo>
                  <a:cubicBezTo>
                    <a:pt x="1" y="337"/>
                    <a:pt x="1" y="480"/>
                    <a:pt x="60" y="611"/>
                  </a:cubicBezTo>
                  <a:cubicBezTo>
                    <a:pt x="132" y="778"/>
                    <a:pt x="346" y="802"/>
                    <a:pt x="429" y="933"/>
                  </a:cubicBezTo>
                  <a:cubicBezTo>
                    <a:pt x="536" y="968"/>
                    <a:pt x="644" y="1028"/>
                    <a:pt x="763" y="1040"/>
                  </a:cubicBezTo>
                  <a:lnTo>
                    <a:pt x="2989" y="1218"/>
                  </a:lnTo>
                  <a:cubicBezTo>
                    <a:pt x="3183" y="1094"/>
                    <a:pt x="3372" y="1021"/>
                    <a:pt x="3575" y="1021"/>
                  </a:cubicBezTo>
                  <a:cubicBezTo>
                    <a:pt x="3684" y="1021"/>
                    <a:pt x="3798" y="1042"/>
                    <a:pt x="3918" y="1088"/>
                  </a:cubicBezTo>
                  <a:cubicBezTo>
                    <a:pt x="4086" y="1155"/>
                    <a:pt x="4261" y="1184"/>
                    <a:pt x="4437" y="1184"/>
                  </a:cubicBezTo>
                  <a:cubicBezTo>
                    <a:pt x="4574" y="1184"/>
                    <a:pt x="4711" y="1166"/>
                    <a:pt x="4847" y="1135"/>
                  </a:cubicBezTo>
                  <a:cubicBezTo>
                    <a:pt x="4893" y="1123"/>
                    <a:pt x="4937" y="1118"/>
                    <a:pt x="4979" y="1118"/>
                  </a:cubicBezTo>
                  <a:cubicBezTo>
                    <a:pt x="5099" y="1118"/>
                    <a:pt x="5205" y="1159"/>
                    <a:pt x="5311" y="1195"/>
                  </a:cubicBezTo>
                  <a:cubicBezTo>
                    <a:pt x="5382" y="1111"/>
                    <a:pt x="5406" y="1028"/>
                    <a:pt x="5370" y="933"/>
                  </a:cubicBezTo>
                  <a:cubicBezTo>
                    <a:pt x="5311" y="861"/>
                    <a:pt x="5228" y="814"/>
                    <a:pt x="5168" y="754"/>
                  </a:cubicBezTo>
                  <a:cubicBezTo>
                    <a:pt x="5168" y="718"/>
                    <a:pt x="5144" y="683"/>
                    <a:pt x="5132" y="635"/>
                  </a:cubicBezTo>
                  <a:cubicBezTo>
                    <a:pt x="5092" y="618"/>
                    <a:pt x="5055" y="610"/>
                    <a:pt x="5021" y="610"/>
                  </a:cubicBezTo>
                  <a:cubicBezTo>
                    <a:pt x="4910" y="610"/>
                    <a:pt x="4824" y="687"/>
                    <a:pt x="4751" y="778"/>
                  </a:cubicBezTo>
                  <a:lnTo>
                    <a:pt x="4727" y="778"/>
                  </a:lnTo>
                  <a:cubicBezTo>
                    <a:pt x="4708" y="798"/>
                    <a:pt x="4685" y="806"/>
                    <a:pt x="4658" y="806"/>
                  </a:cubicBezTo>
                  <a:cubicBezTo>
                    <a:pt x="4636" y="806"/>
                    <a:pt x="4611" y="801"/>
                    <a:pt x="4585" y="790"/>
                  </a:cubicBezTo>
                  <a:cubicBezTo>
                    <a:pt x="4537" y="778"/>
                    <a:pt x="4489" y="754"/>
                    <a:pt x="4454" y="754"/>
                  </a:cubicBezTo>
                  <a:cubicBezTo>
                    <a:pt x="4376" y="707"/>
                    <a:pt x="4302" y="686"/>
                    <a:pt x="4227" y="686"/>
                  </a:cubicBezTo>
                  <a:cubicBezTo>
                    <a:pt x="4153" y="686"/>
                    <a:pt x="4079" y="707"/>
                    <a:pt x="4001" y="742"/>
                  </a:cubicBezTo>
                  <a:cubicBezTo>
                    <a:pt x="3964" y="751"/>
                    <a:pt x="3928" y="755"/>
                    <a:pt x="3894" y="755"/>
                  </a:cubicBezTo>
                  <a:cubicBezTo>
                    <a:pt x="3658" y="755"/>
                    <a:pt x="3496" y="561"/>
                    <a:pt x="3299" y="456"/>
                  </a:cubicBezTo>
                  <a:cubicBezTo>
                    <a:pt x="3118" y="301"/>
                    <a:pt x="2914" y="265"/>
                    <a:pt x="2703" y="265"/>
                  </a:cubicBezTo>
                  <a:cubicBezTo>
                    <a:pt x="2519" y="265"/>
                    <a:pt x="2329" y="293"/>
                    <a:pt x="2142" y="293"/>
                  </a:cubicBezTo>
                  <a:cubicBezTo>
                    <a:pt x="2050" y="293"/>
                    <a:pt x="1959" y="286"/>
                    <a:pt x="1870" y="266"/>
                  </a:cubicBezTo>
                  <a:cubicBezTo>
                    <a:pt x="1772" y="232"/>
                    <a:pt x="1675" y="220"/>
                    <a:pt x="1578" y="220"/>
                  </a:cubicBezTo>
                  <a:cubicBezTo>
                    <a:pt x="1371" y="220"/>
                    <a:pt x="1165" y="277"/>
                    <a:pt x="953" y="302"/>
                  </a:cubicBezTo>
                  <a:cubicBezTo>
                    <a:pt x="916" y="302"/>
                    <a:pt x="894" y="352"/>
                    <a:pt x="874" y="352"/>
                  </a:cubicBezTo>
                  <a:cubicBezTo>
                    <a:pt x="869" y="352"/>
                    <a:pt x="863" y="348"/>
                    <a:pt x="858" y="337"/>
                  </a:cubicBezTo>
                  <a:cubicBezTo>
                    <a:pt x="846" y="278"/>
                    <a:pt x="882" y="218"/>
                    <a:pt x="834" y="159"/>
                  </a:cubicBezTo>
                  <a:cubicBezTo>
                    <a:pt x="678" y="91"/>
                    <a:pt x="526"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5"/>
            <p:cNvSpPr/>
            <p:nvPr/>
          </p:nvSpPr>
          <p:spPr>
            <a:xfrm>
              <a:off x="6019800" y="3894425"/>
              <a:ext cx="80675" cy="29500"/>
            </a:xfrm>
            <a:custGeom>
              <a:avLst/>
              <a:gdLst/>
              <a:ahLst/>
              <a:cxnLst/>
              <a:rect l="l" t="t" r="r" b="b"/>
              <a:pathLst>
                <a:path w="3227" h="1180" extrusionOk="0">
                  <a:moveTo>
                    <a:pt x="1519" y="0"/>
                  </a:moveTo>
                  <a:cubicBezTo>
                    <a:pt x="1068" y="0"/>
                    <a:pt x="623" y="85"/>
                    <a:pt x="179" y="117"/>
                  </a:cubicBezTo>
                  <a:lnTo>
                    <a:pt x="179" y="248"/>
                  </a:lnTo>
                  <a:cubicBezTo>
                    <a:pt x="226" y="355"/>
                    <a:pt x="310" y="415"/>
                    <a:pt x="345" y="522"/>
                  </a:cubicBezTo>
                  <a:cubicBezTo>
                    <a:pt x="357" y="700"/>
                    <a:pt x="191" y="760"/>
                    <a:pt x="83" y="855"/>
                  </a:cubicBezTo>
                  <a:cubicBezTo>
                    <a:pt x="48" y="903"/>
                    <a:pt x="12" y="962"/>
                    <a:pt x="0" y="1022"/>
                  </a:cubicBezTo>
                  <a:lnTo>
                    <a:pt x="48" y="1117"/>
                  </a:lnTo>
                  <a:cubicBezTo>
                    <a:pt x="143" y="1129"/>
                    <a:pt x="238" y="1129"/>
                    <a:pt x="345" y="1141"/>
                  </a:cubicBezTo>
                  <a:cubicBezTo>
                    <a:pt x="387" y="1165"/>
                    <a:pt x="432" y="1180"/>
                    <a:pt x="476" y="1180"/>
                  </a:cubicBezTo>
                  <a:cubicBezTo>
                    <a:pt x="521" y="1180"/>
                    <a:pt x="566" y="1165"/>
                    <a:pt x="607" y="1129"/>
                  </a:cubicBezTo>
                  <a:cubicBezTo>
                    <a:pt x="702" y="1117"/>
                    <a:pt x="798" y="1093"/>
                    <a:pt x="905" y="1081"/>
                  </a:cubicBezTo>
                  <a:cubicBezTo>
                    <a:pt x="964" y="760"/>
                    <a:pt x="1179" y="534"/>
                    <a:pt x="1476" y="379"/>
                  </a:cubicBezTo>
                  <a:cubicBezTo>
                    <a:pt x="1564" y="370"/>
                    <a:pt x="1652" y="361"/>
                    <a:pt x="1738" y="361"/>
                  </a:cubicBezTo>
                  <a:cubicBezTo>
                    <a:pt x="1897" y="361"/>
                    <a:pt x="2052" y="394"/>
                    <a:pt x="2191" y="534"/>
                  </a:cubicBezTo>
                  <a:cubicBezTo>
                    <a:pt x="2278" y="601"/>
                    <a:pt x="2366" y="624"/>
                    <a:pt x="2456" y="624"/>
                  </a:cubicBezTo>
                  <a:cubicBezTo>
                    <a:pt x="2652" y="624"/>
                    <a:pt x="2852" y="513"/>
                    <a:pt x="3046" y="513"/>
                  </a:cubicBezTo>
                  <a:cubicBezTo>
                    <a:pt x="3090" y="513"/>
                    <a:pt x="3135" y="519"/>
                    <a:pt x="3179" y="534"/>
                  </a:cubicBezTo>
                  <a:cubicBezTo>
                    <a:pt x="3227" y="403"/>
                    <a:pt x="3143" y="343"/>
                    <a:pt x="3048" y="307"/>
                  </a:cubicBezTo>
                  <a:cubicBezTo>
                    <a:pt x="2988" y="284"/>
                    <a:pt x="2917" y="260"/>
                    <a:pt x="2846" y="248"/>
                  </a:cubicBezTo>
                  <a:cubicBezTo>
                    <a:pt x="2619" y="236"/>
                    <a:pt x="2405" y="165"/>
                    <a:pt x="2203" y="81"/>
                  </a:cubicBezTo>
                  <a:cubicBezTo>
                    <a:pt x="1972" y="22"/>
                    <a:pt x="1745" y="0"/>
                    <a:pt x="1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5"/>
            <p:cNvSpPr/>
            <p:nvPr/>
          </p:nvSpPr>
          <p:spPr>
            <a:xfrm>
              <a:off x="6040325" y="3903875"/>
              <a:ext cx="15800" cy="18500"/>
            </a:xfrm>
            <a:custGeom>
              <a:avLst/>
              <a:gdLst/>
              <a:ahLst/>
              <a:cxnLst/>
              <a:rect l="l" t="t" r="r" b="b"/>
              <a:pathLst>
                <a:path w="632" h="740" extrusionOk="0">
                  <a:moveTo>
                    <a:pt x="632" y="1"/>
                  </a:moveTo>
                  <a:cubicBezTo>
                    <a:pt x="84" y="37"/>
                    <a:pt x="1" y="144"/>
                    <a:pt x="72" y="703"/>
                  </a:cubicBezTo>
                  <a:cubicBezTo>
                    <a:pt x="103" y="726"/>
                    <a:pt x="129" y="740"/>
                    <a:pt x="156" y="740"/>
                  </a:cubicBezTo>
                  <a:cubicBezTo>
                    <a:pt x="171" y="740"/>
                    <a:pt x="186" y="736"/>
                    <a:pt x="203" y="727"/>
                  </a:cubicBezTo>
                  <a:cubicBezTo>
                    <a:pt x="334" y="596"/>
                    <a:pt x="596" y="679"/>
                    <a:pt x="632" y="429"/>
                  </a:cubicBezTo>
                  <a:lnTo>
                    <a:pt x="6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5"/>
            <p:cNvSpPr/>
            <p:nvPr/>
          </p:nvSpPr>
          <p:spPr>
            <a:xfrm>
              <a:off x="6045375" y="3914900"/>
              <a:ext cx="17900" cy="7475"/>
            </a:xfrm>
            <a:custGeom>
              <a:avLst/>
              <a:gdLst/>
              <a:ahLst/>
              <a:cxnLst/>
              <a:rect l="l" t="t" r="r" b="b"/>
              <a:pathLst>
                <a:path w="716" h="299" extrusionOk="0">
                  <a:moveTo>
                    <a:pt x="430" y="0"/>
                  </a:moveTo>
                  <a:cubicBezTo>
                    <a:pt x="287" y="96"/>
                    <a:pt x="96" y="131"/>
                    <a:pt x="1" y="298"/>
                  </a:cubicBezTo>
                  <a:lnTo>
                    <a:pt x="715" y="298"/>
                  </a:lnTo>
                  <a:cubicBezTo>
                    <a:pt x="715" y="96"/>
                    <a:pt x="632" y="12"/>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5"/>
            <p:cNvSpPr/>
            <p:nvPr/>
          </p:nvSpPr>
          <p:spPr>
            <a:xfrm>
              <a:off x="5995675" y="3919500"/>
              <a:ext cx="24725" cy="9125"/>
            </a:xfrm>
            <a:custGeom>
              <a:avLst/>
              <a:gdLst/>
              <a:ahLst/>
              <a:cxnLst/>
              <a:rect l="l" t="t" r="r" b="b"/>
              <a:pathLst>
                <a:path w="989" h="365" extrusionOk="0">
                  <a:moveTo>
                    <a:pt x="796" y="0"/>
                  </a:moveTo>
                  <a:cubicBezTo>
                    <a:pt x="702" y="0"/>
                    <a:pt x="606" y="26"/>
                    <a:pt x="509" y="26"/>
                  </a:cubicBezTo>
                  <a:cubicBezTo>
                    <a:pt x="483" y="26"/>
                    <a:pt x="456" y="24"/>
                    <a:pt x="429" y="19"/>
                  </a:cubicBezTo>
                  <a:cubicBezTo>
                    <a:pt x="403" y="29"/>
                    <a:pt x="375" y="32"/>
                    <a:pt x="345" y="32"/>
                  </a:cubicBezTo>
                  <a:cubicBezTo>
                    <a:pt x="288" y="32"/>
                    <a:pt x="227" y="20"/>
                    <a:pt x="172" y="20"/>
                  </a:cubicBezTo>
                  <a:cubicBezTo>
                    <a:pt x="84" y="20"/>
                    <a:pt x="13" y="51"/>
                    <a:pt x="1" y="209"/>
                  </a:cubicBezTo>
                  <a:cubicBezTo>
                    <a:pt x="322" y="269"/>
                    <a:pt x="667" y="185"/>
                    <a:pt x="977" y="364"/>
                  </a:cubicBezTo>
                  <a:cubicBezTo>
                    <a:pt x="977" y="269"/>
                    <a:pt x="989" y="185"/>
                    <a:pt x="989" y="78"/>
                  </a:cubicBezTo>
                  <a:lnTo>
                    <a:pt x="989" y="54"/>
                  </a:lnTo>
                  <a:cubicBezTo>
                    <a:pt x="926" y="13"/>
                    <a:pt x="861" y="0"/>
                    <a:pt x="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5"/>
            <p:cNvSpPr/>
            <p:nvPr/>
          </p:nvSpPr>
          <p:spPr>
            <a:xfrm>
              <a:off x="6027825" y="3922350"/>
              <a:ext cx="7475" cy="4775"/>
            </a:xfrm>
            <a:custGeom>
              <a:avLst/>
              <a:gdLst/>
              <a:ahLst/>
              <a:cxnLst/>
              <a:rect l="l" t="t" r="r" b="b"/>
              <a:pathLst>
                <a:path w="299" h="191" extrusionOk="0">
                  <a:moveTo>
                    <a:pt x="274" y="0"/>
                  </a:moveTo>
                  <a:lnTo>
                    <a:pt x="274" y="0"/>
                  </a:lnTo>
                  <a:cubicBezTo>
                    <a:pt x="179" y="12"/>
                    <a:pt x="96" y="12"/>
                    <a:pt x="0" y="12"/>
                  </a:cubicBezTo>
                  <a:cubicBezTo>
                    <a:pt x="36" y="95"/>
                    <a:pt x="84" y="191"/>
                    <a:pt x="167" y="191"/>
                  </a:cubicBezTo>
                  <a:cubicBezTo>
                    <a:pt x="298" y="191"/>
                    <a:pt x="262" y="71"/>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5"/>
            <p:cNvSpPr/>
            <p:nvPr/>
          </p:nvSpPr>
          <p:spPr>
            <a:xfrm>
              <a:off x="6187675" y="3917025"/>
              <a:ext cx="21450" cy="15850"/>
            </a:xfrm>
            <a:custGeom>
              <a:avLst/>
              <a:gdLst/>
              <a:ahLst/>
              <a:cxnLst/>
              <a:rect l="l" t="t" r="r" b="b"/>
              <a:pathLst>
                <a:path w="858" h="634" extrusionOk="0">
                  <a:moveTo>
                    <a:pt x="210" y="0"/>
                  </a:moveTo>
                  <a:cubicBezTo>
                    <a:pt x="159" y="0"/>
                    <a:pt x="109" y="21"/>
                    <a:pt x="60" y="70"/>
                  </a:cubicBezTo>
                  <a:cubicBezTo>
                    <a:pt x="12" y="106"/>
                    <a:pt x="0" y="153"/>
                    <a:pt x="12" y="213"/>
                  </a:cubicBezTo>
                  <a:cubicBezTo>
                    <a:pt x="72" y="296"/>
                    <a:pt x="95" y="404"/>
                    <a:pt x="60" y="511"/>
                  </a:cubicBezTo>
                  <a:cubicBezTo>
                    <a:pt x="137" y="613"/>
                    <a:pt x="238" y="633"/>
                    <a:pt x="347" y="633"/>
                  </a:cubicBezTo>
                  <a:cubicBezTo>
                    <a:pt x="414" y="633"/>
                    <a:pt x="484" y="626"/>
                    <a:pt x="553" y="626"/>
                  </a:cubicBezTo>
                  <a:cubicBezTo>
                    <a:pt x="579" y="626"/>
                    <a:pt x="605" y="627"/>
                    <a:pt x="631" y="630"/>
                  </a:cubicBezTo>
                  <a:cubicBezTo>
                    <a:pt x="738" y="511"/>
                    <a:pt x="857" y="392"/>
                    <a:pt x="774" y="189"/>
                  </a:cubicBezTo>
                  <a:lnTo>
                    <a:pt x="786" y="177"/>
                  </a:lnTo>
                  <a:cubicBezTo>
                    <a:pt x="679" y="118"/>
                    <a:pt x="560" y="153"/>
                    <a:pt x="476" y="58"/>
                  </a:cubicBezTo>
                  <a:lnTo>
                    <a:pt x="488" y="46"/>
                  </a:lnTo>
                  <a:lnTo>
                    <a:pt x="357" y="46"/>
                  </a:lnTo>
                  <a:cubicBezTo>
                    <a:pt x="306" y="18"/>
                    <a:pt x="257"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5"/>
            <p:cNvSpPr/>
            <p:nvPr/>
          </p:nvSpPr>
          <p:spPr>
            <a:xfrm>
              <a:off x="6203150" y="3921750"/>
              <a:ext cx="11325" cy="11025"/>
            </a:xfrm>
            <a:custGeom>
              <a:avLst/>
              <a:gdLst/>
              <a:ahLst/>
              <a:cxnLst/>
              <a:rect l="l" t="t" r="r" b="b"/>
              <a:pathLst>
                <a:path w="453" h="441" extrusionOk="0">
                  <a:moveTo>
                    <a:pt x="155" y="0"/>
                  </a:moveTo>
                  <a:cubicBezTo>
                    <a:pt x="96" y="143"/>
                    <a:pt x="0" y="274"/>
                    <a:pt x="12" y="441"/>
                  </a:cubicBezTo>
                  <a:cubicBezTo>
                    <a:pt x="429" y="417"/>
                    <a:pt x="453" y="393"/>
                    <a:pt x="286" y="36"/>
                  </a:cubicBezTo>
                  <a:cubicBezTo>
                    <a:pt x="238" y="24"/>
                    <a:pt x="19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5"/>
            <p:cNvSpPr/>
            <p:nvPr/>
          </p:nvSpPr>
          <p:spPr>
            <a:xfrm>
              <a:off x="6185575" y="3921075"/>
              <a:ext cx="9850" cy="8425"/>
            </a:xfrm>
            <a:custGeom>
              <a:avLst/>
              <a:gdLst/>
              <a:ahLst/>
              <a:cxnLst/>
              <a:rect l="l" t="t" r="r" b="b"/>
              <a:pathLst>
                <a:path w="394" h="337" extrusionOk="0">
                  <a:moveTo>
                    <a:pt x="67" y="0"/>
                  </a:moveTo>
                  <a:cubicBezTo>
                    <a:pt x="40" y="0"/>
                    <a:pt x="21" y="23"/>
                    <a:pt x="1" y="63"/>
                  </a:cubicBezTo>
                  <a:lnTo>
                    <a:pt x="1" y="325"/>
                  </a:lnTo>
                  <a:cubicBezTo>
                    <a:pt x="48" y="325"/>
                    <a:pt x="96" y="325"/>
                    <a:pt x="144" y="337"/>
                  </a:cubicBezTo>
                  <a:cubicBezTo>
                    <a:pt x="227" y="325"/>
                    <a:pt x="346" y="325"/>
                    <a:pt x="358" y="230"/>
                  </a:cubicBezTo>
                  <a:cubicBezTo>
                    <a:pt x="394" y="63"/>
                    <a:pt x="239" y="63"/>
                    <a:pt x="144" y="27"/>
                  </a:cubicBezTo>
                  <a:cubicBezTo>
                    <a:pt x="144" y="15"/>
                    <a:pt x="120" y="3"/>
                    <a:pt x="84" y="3"/>
                  </a:cubicBezTo>
                  <a:cubicBezTo>
                    <a:pt x="78" y="1"/>
                    <a:pt x="72"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5"/>
            <p:cNvSpPr/>
            <p:nvPr/>
          </p:nvSpPr>
          <p:spPr>
            <a:xfrm>
              <a:off x="5959375" y="3918475"/>
              <a:ext cx="48225" cy="9500"/>
            </a:xfrm>
            <a:custGeom>
              <a:avLst/>
              <a:gdLst/>
              <a:ahLst/>
              <a:cxnLst/>
              <a:rect l="l" t="t" r="r" b="b"/>
              <a:pathLst>
                <a:path w="1929" h="380" extrusionOk="0">
                  <a:moveTo>
                    <a:pt x="1726" y="0"/>
                  </a:moveTo>
                  <a:cubicBezTo>
                    <a:pt x="1536" y="0"/>
                    <a:pt x="1345" y="12"/>
                    <a:pt x="1155" y="12"/>
                  </a:cubicBezTo>
                  <a:cubicBezTo>
                    <a:pt x="985" y="138"/>
                    <a:pt x="809" y="166"/>
                    <a:pt x="631" y="166"/>
                  </a:cubicBezTo>
                  <a:cubicBezTo>
                    <a:pt x="494" y="166"/>
                    <a:pt x="355" y="150"/>
                    <a:pt x="215" y="150"/>
                  </a:cubicBezTo>
                  <a:cubicBezTo>
                    <a:pt x="144" y="150"/>
                    <a:pt x="72" y="154"/>
                    <a:pt x="0" y="167"/>
                  </a:cubicBezTo>
                  <a:cubicBezTo>
                    <a:pt x="24" y="203"/>
                    <a:pt x="36" y="238"/>
                    <a:pt x="36" y="286"/>
                  </a:cubicBezTo>
                  <a:cubicBezTo>
                    <a:pt x="322" y="298"/>
                    <a:pt x="595" y="298"/>
                    <a:pt x="881" y="310"/>
                  </a:cubicBezTo>
                  <a:cubicBezTo>
                    <a:pt x="974" y="359"/>
                    <a:pt x="1070" y="380"/>
                    <a:pt x="1166" y="380"/>
                  </a:cubicBezTo>
                  <a:cubicBezTo>
                    <a:pt x="1254" y="380"/>
                    <a:pt x="1343" y="362"/>
                    <a:pt x="1429" y="334"/>
                  </a:cubicBezTo>
                  <a:lnTo>
                    <a:pt x="1465" y="274"/>
                  </a:lnTo>
                  <a:cubicBezTo>
                    <a:pt x="1572" y="107"/>
                    <a:pt x="1750" y="179"/>
                    <a:pt x="1893" y="131"/>
                  </a:cubicBezTo>
                  <a:cubicBezTo>
                    <a:pt x="1929" y="60"/>
                    <a:pt x="1893" y="36"/>
                    <a:pt x="1834" y="36"/>
                  </a:cubicBezTo>
                  <a:cubicBezTo>
                    <a:pt x="1822" y="39"/>
                    <a:pt x="1811" y="40"/>
                    <a:pt x="1802" y="40"/>
                  </a:cubicBezTo>
                  <a:cubicBezTo>
                    <a:pt x="1773" y="40"/>
                    <a:pt x="1753" y="27"/>
                    <a:pt x="1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5"/>
            <p:cNvSpPr/>
            <p:nvPr/>
          </p:nvSpPr>
          <p:spPr>
            <a:xfrm>
              <a:off x="5941500" y="3921750"/>
              <a:ext cx="10450" cy="3475"/>
            </a:xfrm>
            <a:custGeom>
              <a:avLst/>
              <a:gdLst/>
              <a:ahLst/>
              <a:cxnLst/>
              <a:rect l="l" t="t" r="r" b="b"/>
              <a:pathLst>
                <a:path w="418" h="139" extrusionOk="0">
                  <a:moveTo>
                    <a:pt x="1" y="0"/>
                  </a:moveTo>
                  <a:lnTo>
                    <a:pt x="1" y="0"/>
                  </a:lnTo>
                  <a:cubicBezTo>
                    <a:pt x="64" y="94"/>
                    <a:pt x="136" y="139"/>
                    <a:pt x="212" y="139"/>
                  </a:cubicBezTo>
                  <a:cubicBezTo>
                    <a:pt x="280" y="139"/>
                    <a:pt x="350" y="103"/>
                    <a:pt x="417" y="36"/>
                  </a:cubicBezTo>
                  <a:cubicBezTo>
                    <a:pt x="275" y="36"/>
                    <a:pt x="14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5"/>
            <p:cNvSpPr/>
            <p:nvPr/>
          </p:nvSpPr>
          <p:spPr>
            <a:xfrm>
              <a:off x="5934650" y="3921925"/>
              <a:ext cx="3300" cy="1925"/>
            </a:xfrm>
            <a:custGeom>
              <a:avLst/>
              <a:gdLst/>
              <a:ahLst/>
              <a:cxnLst/>
              <a:rect l="l" t="t" r="r" b="b"/>
              <a:pathLst>
                <a:path w="132" h="77" extrusionOk="0">
                  <a:moveTo>
                    <a:pt x="69" y="0"/>
                  </a:moveTo>
                  <a:cubicBezTo>
                    <a:pt x="44" y="0"/>
                    <a:pt x="20" y="9"/>
                    <a:pt x="1" y="29"/>
                  </a:cubicBezTo>
                  <a:lnTo>
                    <a:pt x="37" y="77"/>
                  </a:lnTo>
                  <a:cubicBezTo>
                    <a:pt x="72" y="53"/>
                    <a:pt x="96" y="29"/>
                    <a:pt x="132" y="17"/>
                  </a:cubicBezTo>
                  <a:cubicBezTo>
                    <a:pt x="110" y="6"/>
                    <a:pt x="89"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5"/>
            <p:cNvSpPr/>
            <p:nvPr/>
          </p:nvSpPr>
          <p:spPr>
            <a:xfrm>
              <a:off x="6019800" y="3889750"/>
              <a:ext cx="150925" cy="15800"/>
            </a:xfrm>
            <a:custGeom>
              <a:avLst/>
              <a:gdLst/>
              <a:ahLst/>
              <a:cxnLst/>
              <a:rect l="l" t="t" r="r" b="b"/>
              <a:pathLst>
                <a:path w="6037" h="632" extrusionOk="0">
                  <a:moveTo>
                    <a:pt x="1680" y="1"/>
                  </a:moveTo>
                  <a:cubicBezTo>
                    <a:pt x="1557" y="1"/>
                    <a:pt x="1433" y="6"/>
                    <a:pt x="1310" y="18"/>
                  </a:cubicBezTo>
                  <a:cubicBezTo>
                    <a:pt x="1141" y="137"/>
                    <a:pt x="960" y="165"/>
                    <a:pt x="775" y="165"/>
                  </a:cubicBezTo>
                  <a:cubicBezTo>
                    <a:pt x="610" y="165"/>
                    <a:pt x="442" y="143"/>
                    <a:pt x="277" y="143"/>
                  </a:cubicBezTo>
                  <a:cubicBezTo>
                    <a:pt x="183" y="143"/>
                    <a:pt x="91" y="150"/>
                    <a:pt x="0" y="173"/>
                  </a:cubicBezTo>
                  <a:cubicBezTo>
                    <a:pt x="60" y="197"/>
                    <a:pt x="95" y="244"/>
                    <a:pt x="155" y="292"/>
                  </a:cubicBezTo>
                  <a:cubicBezTo>
                    <a:pt x="893" y="304"/>
                    <a:pt x="1607" y="304"/>
                    <a:pt x="2322" y="435"/>
                  </a:cubicBezTo>
                  <a:cubicBezTo>
                    <a:pt x="2512" y="566"/>
                    <a:pt x="2750" y="471"/>
                    <a:pt x="2941" y="542"/>
                  </a:cubicBezTo>
                  <a:lnTo>
                    <a:pt x="3000" y="542"/>
                  </a:lnTo>
                  <a:cubicBezTo>
                    <a:pt x="3353" y="597"/>
                    <a:pt x="3706" y="631"/>
                    <a:pt x="4059" y="631"/>
                  </a:cubicBezTo>
                  <a:cubicBezTo>
                    <a:pt x="4242" y="631"/>
                    <a:pt x="4425" y="622"/>
                    <a:pt x="4608" y="602"/>
                  </a:cubicBezTo>
                  <a:cubicBezTo>
                    <a:pt x="4736" y="566"/>
                    <a:pt x="4865" y="554"/>
                    <a:pt x="4993" y="554"/>
                  </a:cubicBezTo>
                  <a:cubicBezTo>
                    <a:pt x="5261" y="554"/>
                    <a:pt x="5529" y="606"/>
                    <a:pt x="5797" y="606"/>
                  </a:cubicBezTo>
                  <a:cubicBezTo>
                    <a:pt x="5877" y="606"/>
                    <a:pt x="5957" y="602"/>
                    <a:pt x="6036" y="590"/>
                  </a:cubicBezTo>
                  <a:lnTo>
                    <a:pt x="6036" y="447"/>
                  </a:lnTo>
                  <a:cubicBezTo>
                    <a:pt x="5941" y="375"/>
                    <a:pt x="5810" y="316"/>
                    <a:pt x="5727" y="209"/>
                  </a:cubicBezTo>
                  <a:cubicBezTo>
                    <a:pt x="5628" y="124"/>
                    <a:pt x="5528" y="94"/>
                    <a:pt x="5428" y="94"/>
                  </a:cubicBezTo>
                  <a:cubicBezTo>
                    <a:pt x="5194" y="94"/>
                    <a:pt x="4958" y="257"/>
                    <a:pt x="4724" y="257"/>
                  </a:cubicBezTo>
                  <a:cubicBezTo>
                    <a:pt x="4637" y="257"/>
                    <a:pt x="4551" y="234"/>
                    <a:pt x="4465" y="173"/>
                  </a:cubicBezTo>
                  <a:cubicBezTo>
                    <a:pt x="4310" y="149"/>
                    <a:pt x="4179" y="149"/>
                    <a:pt x="4024" y="137"/>
                  </a:cubicBezTo>
                  <a:cubicBezTo>
                    <a:pt x="3905" y="175"/>
                    <a:pt x="3784" y="189"/>
                    <a:pt x="3663" y="189"/>
                  </a:cubicBezTo>
                  <a:cubicBezTo>
                    <a:pt x="3481" y="189"/>
                    <a:pt x="3298" y="159"/>
                    <a:pt x="3119" y="137"/>
                  </a:cubicBezTo>
                  <a:cubicBezTo>
                    <a:pt x="2636" y="80"/>
                    <a:pt x="2160"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5"/>
            <p:cNvSpPr/>
            <p:nvPr/>
          </p:nvSpPr>
          <p:spPr>
            <a:xfrm>
              <a:off x="6094800" y="3901175"/>
              <a:ext cx="40800" cy="12700"/>
            </a:xfrm>
            <a:custGeom>
              <a:avLst/>
              <a:gdLst/>
              <a:ahLst/>
              <a:cxnLst/>
              <a:rect l="l" t="t" r="r" b="b"/>
              <a:pathLst>
                <a:path w="1632" h="508" extrusionOk="0">
                  <a:moveTo>
                    <a:pt x="714" y="0"/>
                  </a:moveTo>
                  <a:cubicBezTo>
                    <a:pt x="474" y="0"/>
                    <a:pt x="235" y="28"/>
                    <a:pt x="0" y="85"/>
                  </a:cubicBezTo>
                  <a:cubicBezTo>
                    <a:pt x="60" y="145"/>
                    <a:pt x="119" y="204"/>
                    <a:pt x="203" y="264"/>
                  </a:cubicBezTo>
                  <a:cubicBezTo>
                    <a:pt x="285" y="363"/>
                    <a:pt x="368" y="508"/>
                    <a:pt x="490" y="508"/>
                  </a:cubicBezTo>
                  <a:cubicBezTo>
                    <a:pt x="544" y="508"/>
                    <a:pt x="606" y="479"/>
                    <a:pt x="679" y="406"/>
                  </a:cubicBezTo>
                  <a:cubicBezTo>
                    <a:pt x="755" y="325"/>
                    <a:pt x="830" y="292"/>
                    <a:pt x="909" y="292"/>
                  </a:cubicBezTo>
                  <a:cubicBezTo>
                    <a:pt x="991" y="292"/>
                    <a:pt x="1076" y="328"/>
                    <a:pt x="1167" y="383"/>
                  </a:cubicBezTo>
                  <a:cubicBezTo>
                    <a:pt x="1248" y="423"/>
                    <a:pt x="1334" y="452"/>
                    <a:pt x="1423" y="452"/>
                  </a:cubicBezTo>
                  <a:cubicBezTo>
                    <a:pt x="1490" y="452"/>
                    <a:pt x="1560" y="436"/>
                    <a:pt x="1632" y="395"/>
                  </a:cubicBezTo>
                  <a:lnTo>
                    <a:pt x="1632" y="133"/>
                  </a:lnTo>
                  <a:cubicBezTo>
                    <a:pt x="1330" y="46"/>
                    <a:pt x="1022"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5"/>
            <p:cNvSpPr/>
            <p:nvPr/>
          </p:nvSpPr>
          <p:spPr>
            <a:xfrm>
              <a:off x="6171600" y="3910475"/>
              <a:ext cx="9550" cy="8025"/>
            </a:xfrm>
            <a:custGeom>
              <a:avLst/>
              <a:gdLst/>
              <a:ahLst/>
              <a:cxnLst/>
              <a:rect l="l" t="t" r="r" b="b"/>
              <a:pathLst>
                <a:path w="382" h="321" extrusionOk="0">
                  <a:moveTo>
                    <a:pt x="139" y="1"/>
                  </a:moveTo>
                  <a:cubicBezTo>
                    <a:pt x="117" y="1"/>
                    <a:pt x="94" y="4"/>
                    <a:pt x="72" y="11"/>
                  </a:cubicBezTo>
                  <a:cubicBezTo>
                    <a:pt x="12" y="23"/>
                    <a:pt x="12" y="213"/>
                    <a:pt x="0" y="320"/>
                  </a:cubicBezTo>
                  <a:cubicBezTo>
                    <a:pt x="119" y="273"/>
                    <a:pt x="250" y="237"/>
                    <a:pt x="381" y="189"/>
                  </a:cubicBezTo>
                  <a:cubicBezTo>
                    <a:pt x="333" y="64"/>
                    <a:pt x="237"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5"/>
            <p:cNvSpPr/>
            <p:nvPr/>
          </p:nvSpPr>
          <p:spPr>
            <a:xfrm>
              <a:off x="6152850" y="3915075"/>
              <a:ext cx="11325" cy="3425"/>
            </a:xfrm>
            <a:custGeom>
              <a:avLst/>
              <a:gdLst/>
              <a:ahLst/>
              <a:cxnLst/>
              <a:rect l="l" t="t" r="r" b="b"/>
              <a:pathLst>
                <a:path w="453" h="137" extrusionOk="0">
                  <a:moveTo>
                    <a:pt x="230" y="1"/>
                  </a:moveTo>
                  <a:cubicBezTo>
                    <a:pt x="154" y="1"/>
                    <a:pt x="79" y="46"/>
                    <a:pt x="0" y="124"/>
                  </a:cubicBezTo>
                  <a:cubicBezTo>
                    <a:pt x="155" y="136"/>
                    <a:pt x="298" y="136"/>
                    <a:pt x="453" y="136"/>
                  </a:cubicBezTo>
                  <a:cubicBezTo>
                    <a:pt x="376" y="43"/>
                    <a:pt x="303"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5"/>
            <p:cNvSpPr/>
            <p:nvPr/>
          </p:nvSpPr>
          <p:spPr>
            <a:xfrm>
              <a:off x="6182000" y="3918475"/>
              <a:ext cx="7175" cy="4175"/>
            </a:xfrm>
            <a:custGeom>
              <a:avLst/>
              <a:gdLst/>
              <a:ahLst/>
              <a:cxnLst/>
              <a:rect l="l" t="t" r="r" b="b"/>
              <a:pathLst>
                <a:path w="287" h="167" extrusionOk="0">
                  <a:moveTo>
                    <a:pt x="1" y="0"/>
                  </a:moveTo>
                  <a:cubicBezTo>
                    <a:pt x="49" y="60"/>
                    <a:pt x="108" y="107"/>
                    <a:pt x="144" y="167"/>
                  </a:cubicBezTo>
                  <a:cubicBezTo>
                    <a:pt x="191" y="155"/>
                    <a:pt x="239" y="155"/>
                    <a:pt x="287" y="131"/>
                  </a:cubicBezTo>
                  <a:lnTo>
                    <a:pt x="287" y="12"/>
                  </a:lnTo>
                  <a:cubicBezTo>
                    <a:pt x="191" y="0"/>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5"/>
            <p:cNvSpPr/>
            <p:nvPr/>
          </p:nvSpPr>
          <p:spPr>
            <a:xfrm>
              <a:off x="6189150" y="3915200"/>
              <a:ext cx="7475" cy="3300"/>
            </a:xfrm>
            <a:custGeom>
              <a:avLst/>
              <a:gdLst/>
              <a:ahLst/>
              <a:cxnLst/>
              <a:rect l="l" t="t" r="r" b="b"/>
              <a:pathLst>
                <a:path w="299" h="132" extrusionOk="0">
                  <a:moveTo>
                    <a:pt x="1" y="0"/>
                  </a:moveTo>
                  <a:lnTo>
                    <a:pt x="1" y="131"/>
                  </a:lnTo>
                  <a:cubicBezTo>
                    <a:pt x="84" y="131"/>
                    <a:pt x="191" y="119"/>
                    <a:pt x="298" y="119"/>
                  </a:cubicBezTo>
                  <a:cubicBezTo>
                    <a:pt x="215" y="12"/>
                    <a:pt x="12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5"/>
            <p:cNvSpPr/>
            <p:nvPr/>
          </p:nvSpPr>
          <p:spPr>
            <a:xfrm>
              <a:off x="6187075" y="3913400"/>
              <a:ext cx="2100" cy="1825"/>
            </a:xfrm>
            <a:custGeom>
              <a:avLst/>
              <a:gdLst/>
              <a:ahLst/>
              <a:cxnLst/>
              <a:rect l="l" t="t" r="r" b="b"/>
              <a:pathLst>
                <a:path w="84" h="73" extrusionOk="0">
                  <a:moveTo>
                    <a:pt x="0" y="1"/>
                  </a:moveTo>
                  <a:lnTo>
                    <a:pt x="84" y="72"/>
                  </a:lnTo>
                  <a:cubicBezTo>
                    <a:pt x="84" y="37"/>
                    <a:pt x="60" y="25"/>
                    <a:pt x="48" y="13"/>
                  </a:cubicBezTo>
                  <a:cubicBezTo>
                    <a:pt x="48" y="1"/>
                    <a:pt x="2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5"/>
            <p:cNvSpPr/>
            <p:nvPr/>
          </p:nvSpPr>
          <p:spPr>
            <a:xfrm>
              <a:off x="6167425" y="3918775"/>
              <a:ext cx="3900" cy="1500"/>
            </a:xfrm>
            <a:custGeom>
              <a:avLst/>
              <a:gdLst/>
              <a:ahLst/>
              <a:cxnLst/>
              <a:rect l="l" t="t" r="r" b="b"/>
              <a:pathLst>
                <a:path w="156" h="60" extrusionOk="0">
                  <a:moveTo>
                    <a:pt x="155" y="0"/>
                  </a:moveTo>
                  <a:cubicBezTo>
                    <a:pt x="108" y="0"/>
                    <a:pt x="48" y="0"/>
                    <a:pt x="1" y="24"/>
                  </a:cubicBezTo>
                  <a:cubicBezTo>
                    <a:pt x="12" y="36"/>
                    <a:pt x="36" y="60"/>
                    <a:pt x="48" y="60"/>
                  </a:cubicBezTo>
                  <a:cubicBezTo>
                    <a:pt x="84" y="48"/>
                    <a:pt x="120" y="2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5"/>
            <p:cNvSpPr/>
            <p:nvPr/>
          </p:nvSpPr>
          <p:spPr>
            <a:xfrm>
              <a:off x="5816200" y="3883050"/>
              <a:ext cx="13700" cy="10450"/>
            </a:xfrm>
            <a:custGeom>
              <a:avLst/>
              <a:gdLst/>
              <a:ahLst/>
              <a:cxnLst/>
              <a:rect l="l" t="t" r="r" b="b"/>
              <a:pathLst>
                <a:path w="548" h="418" extrusionOk="0">
                  <a:moveTo>
                    <a:pt x="274" y="0"/>
                  </a:moveTo>
                  <a:cubicBezTo>
                    <a:pt x="369" y="155"/>
                    <a:pt x="357" y="239"/>
                    <a:pt x="155" y="286"/>
                  </a:cubicBezTo>
                  <a:cubicBezTo>
                    <a:pt x="107" y="298"/>
                    <a:pt x="48" y="381"/>
                    <a:pt x="0" y="417"/>
                  </a:cubicBezTo>
                  <a:cubicBezTo>
                    <a:pt x="95" y="417"/>
                    <a:pt x="179" y="405"/>
                    <a:pt x="286" y="405"/>
                  </a:cubicBezTo>
                  <a:cubicBezTo>
                    <a:pt x="405" y="405"/>
                    <a:pt x="524" y="358"/>
                    <a:pt x="536" y="227"/>
                  </a:cubicBezTo>
                  <a:cubicBezTo>
                    <a:pt x="548" y="48"/>
                    <a:pt x="429"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5"/>
            <p:cNvSpPr/>
            <p:nvPr/>
          </p:nvSpPr>
          <p:spPr>
            <a:xfrm>
              <a:off x="6176050" y="4027400"/>
              <a:ext cx="625" cy="1225"/>
            </a:xfrm>
            <a:custGeom>
              <a:avLst/>
              <a:gdLst/>
              <a:ahLst/>
              <a:cxnLst/>
              <a:rect l="l" t="t" r="r" b="b"/>
              <a:pathLst>
                <a:path w="25" h="49" extrusionOk="0">
                  <a:moveTo>
                    <a:pt x="1" y="1"/>
                  </a:moveTo>
                  <a:lnTo>
                    <a:pt x="13" y="49"/>
                  </a:lnTo>
                  <a:lnTo>
                    <a:pt x="25" y="2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5"/>
            <p:cNvSpPr/>
            <p:nvPr/>
          </p:nvSpPr>
          <p:spPr>
            <a:xfrm>
              <a:off x="6131400" y="3889525"/>
              <a:ext cx="33975" cy="9325"/>
            </a:xfrm>
            <a:custGeom>
              <a:avLst/>
              <a:gdLst/>
              <a:ahLst/>
              <a:cxnLst/>
              <a:rect l="l" t="t" r="r" b="b"/>
              <a:pathLst>
                <a:path w="1359" h="373" extrusionOk="0">
                  <a:moveTo>
                    <a:pt x="1128" y="0"/>
                  </a:moveTo>
                  <a:cubicBezTo>
                    <a:pt x="1114" y="0"/>
                    <a:pt x="1100" y="1"/>
                    <a:pt x="1084" y="3"/>
                  </a:cubicBezTo>
                  <a:lnTo>
                    <a:pt x="596" y="3"/>
                  </a:lnTo>
                  <a:cubicBezTo>
                    <a:pt x="514" y="136"/>
                    <a:pt x="405" y="161"/>
                    <a:pt x="293" y="161"/>
                  </a:cubicBezTo>
                  <a:cubicBezTo>
                    <a:pt x="222" y="161"/>
                    <a:pt x="151" y="151"/>
                    <a:pt x="83" y="151"/>
                  </a:cubicBezTo>
                  <a:cubicBezTo>
                    <a:pt x="55" y="151"/>
                    <a:pt x="27" y="153"/>
                    <a:pt x="1" y="158"/>
                  </a:cubicBezTo>
                  <a:cubicBezTo>
                    <a:pt x="106" y="270"/>
                    <a:pt x="222" y="307"/>
                    <a:pt x="340" y="307"/>
                  </a:cubicBezTo>
                  <a:cubicBezTo>
                    <a:pt x="448" y="307"/>
                    <a:pt x="559" y="276"/>
                    <a:pt x="668" y="241"/>
                  </a:cubicBezTo>
                  <a:cubicBezTo>
                    <a:pt x="762" y="207"/>
                    <a:pt x="850" y="191"/>
                    <a:pt x="935" y="191"/>
                  </a:cubicBezTo>
                  <a:cubicBezTo>
                    <a:pt x="1053" y="191"/>
                    <a:pt x="1164" y="222"/>
                    <a:pt x="1275" y="277"/>
                  </a:cubicBezTo>
                  <a:cubicBezTo>
                    <a:pt x="1311" y="313"/>
                    <a:pt x="1334" y="337"/>
                    <a:pt x="1358" y="372"/>
                  </a:cubicBezTo>
                  <a:lnTo>
                    <a:pt x="1358" y="253"/>
                  </a:lnTo>
                  <a:cubicBezTo>
                    <a:pt x="1326" y="112"/>
                    <a:pt x="1273" y="0"/>
                    <a:pt x="1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5"/>
            <p:cNvSpPr/>
            <p:nvPr/>
          </p:nvSpPr>
          <p:spPr>
            <a:xfrm>
              <a:off x="6170700" y="4065500"/>
              <a:ext cx="50025" cy="17825"/>
            </a:xfrm>
            <a:custGeom>
              <a:avLst/>
              <a:gdLst/>
              <a:ahLst/>
              <a:cxnLst/>
              <a:rect l="l" t="t" r="r" b="b"/>
              <a:pathLst>
                <a:path w="2001" h="713" extrusionOk="0">
                  <a:moveTo>
                    <a:pt x="1424" y="0"/>
                  </a:moveTo>
                  <a:cubicBezTo>
                    <a:pt x="1414" y="0"/>
                    <a:pt x="1404" y="0"/>
                    <a:pt x="1394" y="1"/>
                  </a:cubicBezTo>
                  <a:cubicBezTo>
                    <a:pt x="929" y="13"/>
                    <a:pt x="465" y="13"/>
                    <a:pt x="0" y="13"/>
                  </a:cubicBezTo>
                  <a:cubicBezTo>
                    <a:pt x="96" y="60"/>
                    <a:pt x="167" y="132"/>
                    <a:pt x="239" y="132"/>
                  </a:cubicBezTo>
                  <a:cubicBezTo>
                    <a:pt x="632" y="144"/>
                    <a:pt x="572" y="346"/>
                    <a:pt x="453" y="584"/>
                  </a:cubicBezTo>
                  <a:cubicBezTo>
                    <a:pt x="716" y="653"/>
                    <a:pt x="995" y="713"/>
                    <a:pt x="1277" y="713"/>
                  </a:cubicBezTo>
                  <a:cubicBezTo>
                    <a:pt x="1340" y="713"/>
                    <a:pt x="1402" y="710"/>
                    <a:pt x="1465" y="703"/>
                  </a:cubicBezTo>
                  <a:cubicBezTo>
                    <a:pt x="1715" y="680"/>
                    <a:pt x="1965" y="644"/>
                    <a:pt x="2001" y="299"/>
                  </a:cubicBezTo>
                  <a:cubicBezTo>
                    <a:pt x="1829" y="138"/>
                    <a:pt x="1669" y="0"/>
                    <a:pt x="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5"/>
            <p:cNvSpPr/>
            <p:nvPr/>
          </p:nvSpPr>
          <p:spPr>
            <a:xfrm>
              <a:off x="6079025" y="4051225"/>
              <a:ext cx="107475" cy="14000"/>
            </a:xfrm>
            <a:custGeom>
              <a:avLst/>
              <a:gdLst/>
              <a:ahLst/>
              <a:cxnLst/>
              <a:rect l="l" t="t" r="r" b="b"/>
              <a:pathLst>
                <a:path w="4299" h="560" extrusionOk="0">
                  <a:moveTo>
                    <a:pt x="155" y="0"/>
                  </a:moveTo>
                  <a:cubicBezTo>
                    <a:pt x="0" y="167"/>
                    <a:pt x="191" y="179"/>
                    <a:pt x="262" y="250"/>
                  </a:cubicBezTo>
                  <a:cubicBezTo>
                    <a:pt x="283" y="292"/>
                    <a:pt x="304" y="310"/>
                    <a:pt x="330" y="310"/>
                  </a:cubicBezTo>
                  <a:cubicBezTo>
                    <a:pt x="348" y="310"/>
                    <a:pt x="369" y="301"/>
                    <a:pt x="393" y="286"/>
                  </a:cubicBezTo>
                  <a:cubicBezTo>
                    <a:pt x="453" y="294"/>
                    <a:pt x="512" y="296"/>
                    <a:pt x="570" y="296"/>
                  </a:cubicBezTo>
                  <a:cubicBezTo>
                    <a:pt x="624" y="296"/>
                    <a:pt x="678" y="295"/>
                    <a:pt x="730" y="295"/>
                  </a:cubicBezTo>
                  <a:cubicBezTo>
                    <a:pt x="870" y="295"/>
                    <a:pt x="1004" y="306"/>
                    <a:pt x="1131" y="393"/>
                  </a:cubicBezTo>
                  <a:cubicBezTo>
                    <a:pt x="1131" y="405"/>
                    <a:pt x="1131" y="417"/>
                    <a:pt x="1155" y="441"/>
                  </a:cubicBezTo>
                  <a:cubicBezTo>
                    <a:pt x="1159" y="445"/>
                    <a:pt x="1166" y="448"/>
                    <a:pt x="1175" y="448"/>
                  </a:cubicBezTo>
                  <a:cubicBezTo>
                    <a:pt x="1192" y="448"/>
                    <a:pt x="1219" y="437"/>
                    <a:pt x="1251" y="405"/>
                  </a:cubicBezTo>
                  <a:cubicBezTo>
                    <a:pt x="1334" y="417"/>
                    <a:pt x="1441" y="417"/>
                    <a:pt x="1524" y="441"/>
                  </a:cubicBezTo>
                  <a:lnTo>
                    <a:pt x="2203" y="441"/>
                  </a:lnTo>
                  <a:cubicBezTo>
                    <a:pt x="2321" y="481"/>
                    <a:pt x="2442" y="492"/>
                    <a:pt x="2564" y="492"/>
                  </a:cubicBezTo>
                  <a:cubicBezTo>
                    <a:pt x="2709" y="492"/>
                    <a:pt x="2856" y="477"/>
                    <a:pt x="3002" y="477"/>
                  </a:cubicBezTo>
                  <a:cubicBezTo>
                    <a:pt x="3134" y="477"/>
                    <a:pt x="3265" y="489"/>
                    <a:pt x="3394" y="536"/>
                  </a:cubicBezTo>
                  <a:cubicBezTo>
                    <a:pt x="3477" y="560"/>
                    <a:pt x="3584" y="560"/>
                    <a:pt x="3691" y="560"/>
                  </a:cubicBezTo>
                  <a:cubicBezTo>
                    <a:pt x="3834" y="346"/>
                    <a:pt x="4060" y="453"/>
                    <a:pt x="4251" y="393"/>
                  </a:cubicBezTo>
                  <a:cubicBezTo>
                    <a:pt x="4263" y="358"/>
                    <a:pt x="4287" y="346"/>
                    <a:pt x="4299" y="322"/>
                  </a:cubicBezTo>
                  <a:cubicBezTo>
                    <a:pt x="4287" y="286"/>
                    <a:pt x="4263" y="274"/>
                    <a:pt x="4251" y="239"/>
                  </a:cubicBezTo>
                  <a:cubicBezTo>
                    <a:pt x="4191" y="227"/>
                    <a:pt x="4132" y="215"/>
                    <a:pt x="4072" y="215"/>
                  </a:cubicBezTo>
                  <a:lnTo>
                    <a:pt x="3715" y="215"/>
                  </a:lnTo>
                  <a:cubicBezTo>
                    <a:pt x="3667" y="215"/>
                    <a:pt x="3608" y="227"/>
                    <a:pt x="3548" y="239"/>
                  </a:cubicBezTo>
                  <a:lnTo>
                    <a:pt x="3370" y="239"/>
                  </a:lnTo>
                  <a:cubicBezTo>
                    <a:pt x="3140" y="252"/>
                    <a:pt x="2901" y="258"/>
                    <a:pt x="2664" y="258"/>
                  </a:cubicBezTo>
                  <a:cubicBezTo>
                    <a:pt x="2497" y="258"/>
                    <a:pt x="2330" y="255"/>
                    <a:pt x="2167" y="250"/>
                  </a:cubicBezTo>
                  <a:cubicBezTo>
                    <a:pt x="2096" y="250"/>
                    <a:pt x="2048" y="191"/>
                    <a:pt x="1989" y="167"/>
                  </a:cubicBezTo>
                  <a:cubicBezTo>
                    <a:pt x="1846" y="143"/>
                    <a:pt x="1691" y="119"/>
                    <a:pt x="1548" y="108"/>
                  </a:cubicBezTo>
                  <a:cubicBezTo>
                    <a:pt x="1441" y="96"/>
                    <a:pt x="1346" y="96"/>
                    <a:pt x="1251" y="72"/>
                  </a:cubicBezTo>
                  <a:cubicBezTo>
                    <a:pt x="1183" y="60"/>
                    <a:pt x="1116" y="59"/>
                    <a:pt x="1049" y="59"/>
                  </a:cubicBezTo>
                  <a:cubicBezTo>
                    <a:pt x="1029" y="59"/>
                    <a:pt x="1010" y="59"/>
                    <a:pt x="991" y="59"/>
                  </a:cubicBezTo>
                  <a:cubicBezTo>
                    <a:pt x="877" y="59"/>
                    <a:pt x="764" y="55"/>
                    <a:pt x="655" y="0"/>
                  </a:cubicBezTo>
                  <a:lnTo>
                    <a:pt x="596" y="0"/>
                  </a:lnTo>
                  <a:cubicBezTo>
                    <a:pt x="554" y="24"/>
                    <a:pt x="515" y="36"/>
                    <a:pt x="478" y="36"/>
                  </a:cubicBezTo>
                  <a:cubicBezTo>
                    <a:pt x="441" y="36"/>
                    <a:pt x="405" y="24"/>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5"/>
            <p:cNvSpPr/>
            <p:nvPr/>
          </p:nvSpPr>
          <p:spPr>
            <a:xfrm>
              <a:off x="6185275" y="4057175"/>
              <a:ext cx="22050" cy="4850"/>
            </a:xfrm>
            <a:custGeom>
              <a:avLst/>
              <a:gdLst/>
              <a:ahLst/>
              <a:cxnLst/>
              <a:rect l="l" t="t" r="r" b="b"/>
              <a:pathLst>
                <a:path w="882" h="194" extrusionOk="0">
                  <a:moveTo>
                    <a:pt x="96" y="1"/>
                  </a:moveTo>
                  <a:cubicBezTo>
                    <a:pt x="49" y="1"/>
                    <a:pt x="37" y="24"/>
                    <a:pt x="1" y="60"/>
                  </a:cubicBezTo>
                  <a:lnTo>
                    <a:pt x="1" y="167"/>
                  </a:lnTo>
                  <a:cubicBezTo>
                    <a:pt x="24" y="165"/>
                    <a:pt x="46" y="165"/>
                    <a:pt x="69" y="165"/>
                  </a:cubicBezTo>
                  <a:cubicBezTo>
                    <a:pt x="207" y="165"/>
                    <a:pt x="346" y="193"/>
                    <a:pt x="483" y="193"/>
                  </a:cubicBezTo>
                  <a:cubicBezTo>
                    <a:pt x="620" y="193"/>
                    <a:pt x="755" y="164"/>
                    <a:pt x="882" y="48"/>
                  </a:cubicBezTo>
                  <a:cubicBezTo>
                    <a:pt x="644" y="48"/>
                    <a:pt x="394" y="36"/>
                    <a:pt x="156" y="36"/>
                  </a:cubicBezTo>
                  <a:cubicBezTo>
                    <a:pt x="156" y="24"/>
                    <a:pt x="120" y="24"/>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5"/>
            <p:cNvSpPr/>
            <p:nvPr/>
          </p:nvSpPr>
          <p:spPr>
            <a:xfrm>
              <a:off x="6199575" y="3918475"/>
              <a:ext cx="7750" cy="3075"/>
            </a:xfrm>
            <a:custGeom>
              <a:avLst/>
              <a:gdLst/>
              <a:ahLst/>
              <a:cxnLst/>
              <a:rect l="l" t="t" r="r" b="b"/>
              <a:pathLst>
                <a:path w="310" h="123" extrusionOk="0">
                  <a:moveTo>
                    <a:pt x="0" y="0"/>
                  </a:moveTo>
                  <a:cubicBezTo>
                    <a:pt x="58" y="97"/>
                    <a:pt x="148" y="123"/>
                    <a:pt x="243" y="123"/>
                  </a:cubicBezTo>
                  <a:cubicBezTo>
                    <a:pt x="265" y="123"/>
                    <a:pt x="288" y="122"/>
                    <a:pt x="310" y="119"/>
                  </a:cubicBezTo>
                  <a:cubicBezTo>
                    <a:pt x="250" y="0"/>
                    <a:pt x="13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5"/>
            <p:cNvSpPr/>
            <p:nvPr/>
          </p:nvSpPr>
          <p:spPr>
            <a:xfrm>
              <a:off x="5432500" y="2951300"/>
              <a:ext cx="56300" cy="23375"/>
            </a:xfrm>
            <a:custGeom>
              <a:avLst/>
              <a:gdLst/>
              <a:ahLst/>
              <a:cxnLst/>
              <a:rect l="l" t="t" r="r" b="b"/>
              <a:pathLst>
                <a:path w="2252" h="935" extrusionOk="0">
                  <a:moveTo>
                    <a:pt x="1707" y="0"/>
                  </a:moveTo>
                  <a:cubicBezTo>
                    <a:pt x="1569" y="0"/>
                    <a:pt x="1429" y="31"/>
                    <a:pt x="1287" y="63"/>
                  </a:cubicBezTo>
                  <a:cubicBezTo>
                    <a:pt x="1141" y="143"/>
                    <a:pt x="995" y="178"/>
                    <a:pt x="850" y="178"/>
                  </a:cubicBezTo>
                  <a:cubicBezTo>
                    <a:pt x="712" y="178"/>
                    <a:pt x="575" y="145"/>
                    <a:pt x="442" y="87"/>
                  </a:cubicBezTo>
                  <a:lnTo>
                    <a:pt x="418" y="99"/>
                  </a:lnTo>
                  <a:cubicBezTo>
                    <a:pt x="299" y="99"/>
                    <a:pt x="203" y="111"/>
                    <a:pt x="144" y="230"/>
                  </a:cubicBezTo>
                  <a:cubicBezTo>
                    <a:pt x="1" y="635"/>
                    <a:pt x="239" y="754"/>
                    <a:pt x="572" y="778"/>
                  </a:cubicBezTo>
                  <a:cubicBezTo>
                    <a:pt x="982" y="893"/>
                    <a:pt x="1410" y="935"/>
                    <a:pt x="1832" y="935"/>
                  </a:cubicBezTo>
                  <a:cubicBezTo>
                    <a:pt x="1889" y="935"/>
                    <a:pt x="1945" y="934"/>
                    <a:pt x="2001" y="933"/>
                  </a:cubicBezTo>
                  <a:cubicBezTo>
                    <a:pt x="2025" y="778"/>
                    <a:pt x="1942" y="599"/>
                    <a:pt x="2132" y="504"/>
                  </a:cubicBezTo>
                  <a:cubicBezTo>
                    <a:pt x="2168" y="480"/>
                    <a:pt x="2180" y="456"/>
                    <a:pt x="2204" y="444"/>
                  </a:cubicBezTo>
                  <a:cubicBezTo>
                    <a:pt x="2251" y="349"/>
                    <a:pt x="2239" y="266"/>
                    <a:pt x="2180" y="171"/>
                  </a:cubicBezTo>
                  <a:cubicBezTo>
                    <a:pt x="2026" y="42"/>
                    <a:pt x="1868" y="0"/>
                    <a:pt x="1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5"/>
            <p:cNvSpPr/>
            <p:nvPr/>
          </p:nvSpPr>
          <p:spPr>
            <a:xfrm>
              <a:off x="5386075" y="2938575"/>
              <a:ext cx="60750" cy="32775"/>
            </a:xfrm>
            <a:custGeom>
              <a:avLst/>
              <a:gdLst/>
              <a:ahLst/>
              <a:cxnLst/>
              <a:rect l="l" t="t" r="r" b="b"/>
              <a:pathLst>
                <a:path w="2430" h="1311" extrusionOk="0">
                  <a:moveTo>
                    <a:pt x="1013" y="1"/>
                  </a:moveTo>
                  <a:cubicBezTo>
                    <a:pt x="1013" y="60"/>
                    <a:pt x="1001" y="96"/>
                    <a:pt x="1001" y="156"/>
                  </a:cubicBezTo>
                  <a:cubicBezTo>
                    <a:pt x="1084" y="453"/>
                    <a:pt x="1489" y="513"/>
                    <a:pt x="1548" y="870"/>
                  </a:cubicBezTo>
                  <a:cubicBezTo>
                    <a:pt x="1383" y="969"/>
                    <a:pt x="1203" y="973"/>
                    <a:pt x="1023" y="973"/>
                  </a:cubicBezTo>
                  <a:cubicBezTo>
                    <a:pt x="1008" y="973"/>
                    <a:pt x="994" y="973"/>
                    <a:pt x="979" y="973"/>
                  </a:cubicBezTo>
                  <a:cubicBezTo>
                    <a:pt x="849" y="973"/>
                    <a:pt x="720" y="975"/>
                    <a:pt x="596" y="1013"/>
                  </a:cubicBezTo>
                  <a:cubicBezTo>
                    <a:pt x="476" y="1000"/>
                    <a:pt x="350" y="941"/>
                    <a:pt x="239" y="941"/>
                  </a:cubicBezTo>
                  <a:cubicBezTo>
                    <a:pt x="142" y="941"/>
                    <a:pt x="57" y="988"/>
                    <a:pt x="1" y="1156"/>
                  </a:cubicBezTo>
                  <a:cubicBezTo>
                    <a:pt x="798" y="1203"/>
                    <a:pt x="1620" y="1263"/>
                    <a:pt x="2429" y="1311"/>
                  </a:cubicBezTo>
                  <a:cubicBezTo>
                    <a:pt x="2322" y="1168"/>
                    <a:pt x="2060" y="1120"/>
                    <a:pt x="2156" y="858"/>
                  </a:cubicBezTo>
                  <a:cubicBezTo>
                    <a:pt x="2156" y="846"/>
                    <a:pt x="2060" y="787"/>
                    <a:pt x="2001" y="739"/>
                  </a:cubicBezTo>
                  <a:cubicBezTo>
                    <a:pt x="1644" y="525"/>
                    <a:pt x="1406" y="180"/>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5"/>
            <p:cNvSpPr/>
            <p:nvPr/>
          </p:nvSpPr>
          <p:spPr>
            <a:xfrm>
              <a:off x="5320600" y="2957350"/>
              <a:ext cx="80075" cy="10650"/>
            </a:xfrm>
            <a:custGeom>
              <a:avLst/>
              <a:gdLst/>
              <a:ahLst/>
              <a:cxnLst/>
              <a:rect l="l" t="t" r="r" b="b"/>
              <a:pathLst>
                <a:path w="3203" h="426" extrusionOk="0">
                  <a:moveTo>
                    <a:pt x="310" y="0"/>
                  </a:moveTo>
                  <a:cubicBezTo>
                    <a:pt x="286" y="0"/>
                    <a:pt x="250" y="24"/>
                    <a:pt x="226" y="24"/>
                  </a:cubicBezTo>
                  <a:cubicBezTo>
                    <a:pt x="119" y="36"/>
                    <a:pt x="48" y="71"/>
                    <a:pt x="0" y="167"/>
                  </a:cubicBezTo>
                  <a:cubicBezTo>
                    <a:pt x="708" y="346"/>
                    <a:pt x="1442" y="426"/>
                    <a:pt x="2179" y="426"/>
                  </a:cubicBezTo>
                  <a:cubicBezTo>
                    <a:pt x="2322" y="426"/>
                    <a:pt x="2465" y="423"/>
                    <a:pt x="2608" y="417"/>
                  </a:cubicBezTo>
                  <a:cubicBezTo>
                    <a:pt x="2710" y="300"/>
                    <a:pt x="2840" y="295"/>
                    <a:pt x="2969" y="295"/>
                  </a:cubicBezTo>
                  <a:cubicBezTo>
                    <a:pt x="2980" y="295"/>
                    <a:pt x="2990" y="295"/>
                    <a:pt x="3001" y="295"/>
                  </a:cubicBezTo>
                  <a:cubicBezTo>
                    <a:pt x="3071" y="295"/>
                    <a:pt x="3140" y="294"/>
                    <a:pt x="3203" y="274"/>
                  </a:cubicBezTo>
                  <a:cubicBezTo>
                    <a:pt x="3121" y="177"/>
                    <a:pt x="3020" y="155"/>
                    <a:pt x="2917" y="155"/>
                  </a:cubicBezTo>
                  <a:cubicBezTo>
                    <a:pt x="2857" y="155"/>
                    <a:pt x="2796" y="162"/>
                    <a:pt x="2739" y="167"/>
                  </a:cubicBezTo>
                  <a:cubicBezTo>
                    <a:pt x="1917" y="107"/>
                    <a:pt x="1119" y="6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5"/>
            <p:cNvSpPr/>
            <p:nvPr/>
          </p:nvSpPr>
          <p:spPr>
            <a:xfrm>
              <a:off x="5283675" y="2953975"/>
              <a:ext cx="25025" cy="28400"/>
            </a:xfrm>
            <a:custGeom>
              <a:avLst/>
              <a:gdLst/>
              <a:ahLst/>
              <a:cxnLst/>
              <a:rect l="l" t="t" r="r" b="b"/>
              <a:pathLst>
                <a:path w="1001" h="1136" extrusionOk="0">
                  <a:moveTo>
                    <a:pt x="657" y="0"/>
                  </a:moveTo>
                  <a:cubicBezTo>
                    <a:pt x="456" y="0"/>
                    <a:pt x="331" y="113"/>
                    <a:pt x="263" y="337"/>
                  </a:cubicBezTo>
                  <a:cubicBezTo>
                    <a:pt x="179" y="552"/>
                    <a:pt x="108" y="766"/>
                    <a:pt x="37" y="992"/>
                  </a:cubicBezTo>
                  <a:cubicBezTo>
                    <a:pt x="1" y="1052"/>
                    <a:pt x="1" y="1088"/>
                    <a:pt x="60" y="1135"/>
                  </a:cubicBezTo>
                  <a:cubicBezTo>
                    <a:pt x="168" y="1052"/>
                    <a:pt x="263" y="945"/>
                    <a:pt x="346" y="849"/>
                  </a:cubicBezTo>
                  <a:cubicBezTo>
                    <a:pt x="375" y="807"/>
                    <a:pt x="403" y="792"/>
                    <a:pt x="432" y="792"/>
                  </a:cubicBezTo>
                  <a:cubicBezTo>
                    <a:pt x="499" y="792"/>
                    <a:pt x="565" y="873"/>
                    <a:pt x="632" y="873"/>
                  </a:cubicBezTo>
                  <a:cubicBezTo>
                    <a:pt x="680" y="647"/>
                    <a:pt x="537" y="314"/>
                    <a:pt x="930" y="278"/>
                  </a:cubicBezTo>
                  <a:cubicBezTo>
                    <a:pt x="1001" y="123"/>
                    <a:pt x="882" y="76"/>
                    <a:pt x="799" y="16"/>
                  </a:cubicBezTo>
                  <a:cubicBezTo>
                    <a:pt x="748" y="5"/>
                    <a:pt x="700" y="0"/>
                    <a:pt x="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5"/>
            <p:cNvSpPr/>
            <p:nvPr/>
          </p:nvSpPr>
          <p:spPr>
            <a:xfrm>
              <a:off x="5303625" y="2953375"/>
              <a:ext cx="24725" cy="6975"/>
            </a:xfrm>
            <a:custGeom>
              <a:avLst/>
              <a:gdLst/>
              <a:ahLst/>
              <a:cxnLst/>
              <a:rect l="l" t="t" r="r" b="b"/>
              <a:pathLst>
                <a:path w="989" h="279" extrusionOk="0">
                  <a:moveTo>
                    <a:pt x="357" y="0"/>
                  </a:moveTo>
                  <a:cubicBezTo>
                    <a:pt x="238" y="0"/>
                    <a:pt x="120" y="11"/>
                    <a:pt x="1" y="28"/>
                  </a:cubicBezTo>
                  <a:cubicBezTo>
                    <a:pt x="36" y="123"/>
                    <a:pt x="84" y="195"/>
                    <a:pt x="132" y="278"/>
                  </a:cubicBezTo>
                  <a:lnTo>
                    <a:pt x="274" y="278"/>
                  </a:lnTo>
                  <a:cubicBezTo>
                    <a:pt x="361" y="228"/>
                    <a:pt x="450" y="216"/>
                    <a:pt x="539" y="216"/>
                  </a:cubicBezTo>
                  <a:cubicBezTo>
                    <a:pt x="616" y="216"/>
                    <a:pt x="693" y="225"/>
                    <a:pt x="770" y="225"/>
                  </a:cubicBezTo>
                  <a:cubicBezTo>
                    <a:pt x="835" y="225"/>
                    <a:pt x="901" y="218"/>
                    <a:pt x="965" y="195"/>
                  </a:cubicBezTo>
                  <a:lnTo>
                    <a:pt x="989" y="135"/>
                  </a:lnTo>
                  <a:cubicBezTo>
                    <a:pt x="782" y="36"/>
                    <a:pt x="570"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5"/>
            <p:cNvSpPr/>
            <p:nvPr/>
          </p:nvSpPr>
          <p:spPr>
            <a:xfrm>
              <a:off x="5310475" y="2957350"/>
              <a:ext cx="17275" cy="3875"/>
            </a:xfrm>
            <a:custGeom>
              <a:avLst/>
              <a:gdLst/>
              <a:ahLst/>
              <a:cxnLst/>
              <a:rect l="l" t="t" r="r" b="b"/>
              <a:pathLst>
                <a:path w="691" h="155" extrusionOk="0">
                  <a:moveTo>
                    <a:pt x="293" y="0"/>
                  </a:moveTo>
                  <a:cubicBezTo>
                    <a:pt x="192" y="0"/>
                    <a:pt x="94" y="26"/>
                    <a:pt x="0" y="119"/>
                  </a:cubicBezTo>
                  <a:cubicBezTo>
                    <a:pt x="143" y="143"/>
                    <a:pt x="274" y="143"/>
                    <a:pt x="405" y="155"/>
                  </a:cubicBezTo>
                  <a:cubicBezTo>
                    <a:pt x="512" y="119"/>
                    <a:pt x="620" y="143"/>
                    <a:pt x="691" y="36"/>
                  </a:cubicBezTo>
                  <a:lnTo>
                    <a:pt x="691" y="36"/>
                  </a:lnTo>
                  <a:cubicBezTo>
                    <a:pt x="681" y="36"/>
                    <a:pt x="671" y="36"/>
                    <a:pt x="661" y="36"/>
                  </a:cubicBezTo>
                  <a:cubicBezTo>
                    <a:pt x="537" y="36"/>
                    <a:pt x="413"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5"/>
            <p:cNvSpPr/>
            <p:nvPr/>
          </p:nvSpPr>
          <p:spPr>
            <a:xfrm>
              <a:off x="5889425" y="3231275"/>
              <a:ext cx="93175" cy="20575"/>
            </a:xfrm>
            <a:custGeom>
              <a:avLst/>
              <a:gdLst/>
              <a:ahLst/>
              <a:cxnLst/>
              <a:rect l="l" t="t" r="r" b="b"/>
              <a:pathLst>
                <a:path w="3727" h="823" extrusionOk="0">
                  <a:moveTo>
                    <a:pt x="422" y="1"/>
                  </a:moveTo>
                  <a:cubicBezTo>
                    <a:pt x="298" y="1"/>
                    <a:pt x="185" y="34"/>
                    <a:pt x="107" y="152"/>
                  </a:cubicBezTo>
                  <a:cubicBezTo>
                    <a:pt x="0" y="306"/>
                    <a:pt x="298" y="402"/>
                    <a:pt x="453" y="485"/>
                  </a:cubicBezTo>
                  <a:cubicBezTo>
                    <a:pt x="1207" y="625"/>
                    <a:pt x="1953" y="822"/>
                    <a:pt x="2721" y="822"/>
                  </a:cubicBezTo>
                  <a:cubicBezTo>
                    <a:pt x="2936" y="822"/>
                    <a:pt x="3151" y="807"/>
                    <a:pt x="3370" y="771"/>
                  </a:cubicBezTo>
                  <a:cubicBezTo>
                    <a:pt x="3512" y="711"/>
                    <a:pt x="3655" y="640"/>
                    <a:pt x="3727" y="473"/>
                  </a:cubicBezTo>
                  <a:cubicBezTo>
                    <a:pt x="2817" y="291"/>
                    <a:pt x="1918" y="55"/>
                    <a:pt x="988" y="55"/>
                  </a:cubicBezTo>
                  <a:cubicBezTo>
                    <a:pt x="945" y="55"/>
                    <a:pt x="901" y="55"/>
                    <a:pt x="857" y="56"/>
                  </a:cubicBezTo>
                  <a:cubicBezTo>
                    <a:pt x="718" y="44"/>
                    <a:pt x="562" y="1"/>
                    <a:pt x="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5"/>
            <p:cNvSpPr/>
            <p:nvPr/>
          </p:nvSpPr>
          <p:spPr>
            <a:xfrm>
              <a:off x="5840300" y="3223150"/>
              <a:ext cx="70575" cy="19825"/>
            </a:xfrm>
            <a:custGeom>
              <a:avLst/>
              <a:gdLst/>
              <a:ahLst/>
              <a:cxnLst/>
              <a:rect l="l" t="t" r="r" b="b"/>
              <a:pathLst>
                <a:path w="2823" h="793" extrusionOk="0">
                  <a:moveTo>
                    <a:pt x="167" y="0"/>
                  </a:moveTo>
                  <a:lnTo>
                    <a:pt x="167" y="0"/>
                  </a:lnTo>
                  <a:cubicBezTo>
                    <a:pt x="215" y="72"/>
                    <a:pt x="334" y="179"/>
                    <a:pt x="322" y="203"/>
                  </a:cubicBezTo>
                  <a:cubicBezTo>
                    <a:pt x="239" y="310"/>
                    <a:pt x="108" y="250"/>
                    <a:pt x="1" y="286"/>
                  </a:cubicBezTo>
                  <a:cubicBezTo>
                    <a:pt x="317" y="595"/>
                    <a:pt x="1061" y="793"/>
                    <a:pt x="1698" y="793"/>
                  </a:cubicBezTo>
                  <a:cubicBezTo>
                    <a:pt x="1995" y="793"/>
                    <a:pt x="2268" y="750"/>
                    <a:pt x="2465" y="655"/>
                  </a:cubicBezTo>
                  <a:cubicBezTo>
                    <a:pt x="2418" y="524"/>
                    <a:pt x="2179" y="619"/>
                    <a:pt x="2179" y="417"/>
                  </a:cubicBezTo>
                  <a:cubicBezTo>
                    <a:pt x="2406" y="405"/>
                    <a:pt x="2608" y="405"/>
                    <a:pt x="2822" y="381"/>
                  </a:cubicBezTo>
                  <a:cubicBezTo>
                    <a:pt x="1941" y="238"/>
                    <a:pt x="1072"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5"/>
            <p:cNvSpPr/>
            <p:nvPr/>
          </p:nvSpPr>
          <p:spPr>
            <a:xfrm>
              <a:off x="5973650" y="3243100"/>
              <a:ext cx="39900" cy="14600"/>
            </a:xfrm>
            <a:custGeom>
              <a:avLst/>
              <a:gdLst/>
              <a:ahLst/>
              <a:cxnLst/>
              <a:rect l="l" t="t" r="r" b="b"/>
              <a:pathLst>
                <a:path w="1596" h="584" extrusionOk="0">
                  <a:moveTo>
                    <a:pt x="370" y="0"/>
                  </a:moveTo>
                  <a:cubicBezTo>
                    <a:pt x="227" y="36"/>
                    <a:pt x="72" y="83"/>
                    <a:pt x="1" y="226"/>
                  </a:cubicBezTo>
                  <a:cubicBezTo>
                    <a:pt x="65" y="474"/>
                    <a:pt x="242" y="503"/>
                    <a:pt x="430" y="503"/>
                  </a:cubicBezTo>
                  <a:cubicBezTo>
                    <a:pt x="485" y="503"/>
                    <a:pt x="541" y="500"/>
                    <a:pt x="596" y="500"/>
                  </a:cubicBezTo>
                  <a:cubicBezTo>
                    <a:pt x="679" y="500"/>
                    <a:pt x="763" y="512"/>
                    <a:pt x="846" y="524"/>
                  </a:cubicBezTo>
                  <a:cubicBezTo>
                    <a:pt x="894" y="536"/>
                    <a:pt x="953" y="548"/>
                    <a:pt x="1013" y="572"/>
                  </a:cubicBezTo>
                  <a:cubicBezTo>
                    <a:pt x="1072" y="583"/>
                    <a:pt x="1132" y="583"/>
                    <a:pt x="1191" y="583"/>
                  </a:cubicBezTo>
                  <a:cubicBezTo>
                    <a:pt x="1251" y="583"/>
                    <a:pt x="1310" y="583"/>
                    <a:pt x="1370" y="572"/>
                  </a:cubicBezTo>
                  <a:cubicBezTo>
                    <a:pt x="1453" y="548"/>
                    <a:pt x="1548" y="512"/>
                    <a:pt x="1596" y="441"/>
                  </a:cubicBezTo>
                  <a:lnTo>
                    <a:pt x="1596" y="381"/>
                  </a:lnTo>
                  <a:lnTo>
                    <a:pt x="1596" y="321"/>
                  </a:lnTo>
                  <a:cubicBezTo>
                    <a:pt x="1560" y="262"/>
                    <a:pt x="1513" y="214"/>
                    <a:pt x="1453" y="179"/>
                  </a:cubicBezTo>
                  <a:cubicBezTo>
                    <a:pt x="1382" y="179"/>
                    <a:pt x="1310" y="167"/>
                    <a:pt x="1239" y="155"/>
                  </a:cubicBezTo>
                  <a:cubicBezTo>
                    <a:pt x="1072" y="95"/>
                    <a:pt x="894" y="143"/>
                    <a:pt x="739" y="60"/>
                  </a:cubicBezTo>
                  <a:cubicBezTo>
                    <a:pt x="620" y="48"/>
                    <a:pt x="489" y="24"/>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5"/>
            <p:cNvSpPr/>
            <p:nvPr/>
          </p:nvSpPr>
          <p:spPr>
            <a:xfrm>
              <a:off x="5991800" y="3244950"/>
              <a:ext cx="12225" cy="2750"/>
            </a:xfrm>
            <a:custGeom>
              <a:avLst/>
              <a:gdLst/>
              <a:ahLst/>
              <a:cxnLst/>
              <a:rect l="l" t="t" r="r" b="b"/>
              <a:pathLst>
                <a:path w="489" h="110" extrusionOk="0">
                  <a:moveTo>
                    <a:pt x="129" y="1"/>
                  </a:moveTo>
                  <a:cubicBezTo>
                    <a:pt x="87" y="1"/>
                    <a:pt x="44" y="4"/>
                    <a:pt x="1" y="9"/>
                  </a:cubicBezTo>
                  <a:cubicBezTo>
                    <a:pt x="88" y="90"/>
                    <a:pt x="183" y="110"/>
                    <a:pt x="277" y="110"/>
                  </a:cubicBezTo>
                  <a:cubicBezTo>
                    <a:pt x="349" y="110"/>
                    <a:pt x="421" y="98"/>
                    <a:pt x="489" y="93"/>
                  </a:cubicBezTo>
                  <a:cubicBezTo>
                    <a:pt x="381" y="30"/>
                    <a:pt x="259" y="1"/>
                    <a:pt x="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5"/>
            <p:cNvSpPr/>
            <p:nvPr/>
          </p:nvSpPr>
          <p:spPr>
            <a:xfrm>
              <a:off x="6009675" y="3248150"/>
              <a:ext cx="8350" cy="3300"/>
            </a:xfrm>
            <a:custGeom>
              <a:avLst/>
              <a:gdLst/>
              <a:ahLst/>
              <a:cxnLst/>
              <a:rect l="l" t="t" r="r" b="b"/>
              <a:pathLst>
                <a:path w="334" h="132" extrusionOk="0">
                  <a:moveTo>
                    <a:pt x="0" y="0"/>
                  </a:moveTo>
                  <a:lnTo>
                    <a:pt x="131" y="131"/>
                  </a:lnTo>
                  <a:cubicBezTo>
                    <a:pt x="215" y="131"/>
                    <a:pt x="274" y="119"/>
                    <a:pt x="334" y="96"/>
                  </a:cubicBezTo>
                  <a:cubicBezTo>
                    <a:pt x="226" y="24"/>
                    <a:pt x="11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5"/>
            <p:cNvSpPr/>
            <p:nvPr/>
          </p:nvSpPr>
          <p:spPr>
            <a:xfrm>
              <a:off x="5232775" y="3104075"/>
              <a:ext cx="75350" cy="39025"/>
            </a:xfrm>
            <a:custGeom>
              <a:avLst/>
              <a:gdLst/>
              <a:ahLst/>
              <a:cxnLst/>
              <a:rect l="l" t="t" r="r" b="b"/>
              <a:pathLst>
                <a:path w="3014" h="1561" extrusionOk="0">
                  <a:moveTo>
                    <a:pt x="644" y="1"/>
                  </a:moveTo>
                  <a:cubicBezTo>
                    <a:pt x="608" y="1"/>
                    <a:pt x="572" y="13"/>
                    <a:pt x="537" y="13"/>
                  </a:cubicBezTo>
                  <a:cubicBezTo>
                    <a:pt x="287" y="406"/>
                    <a:pt x="72" y="822"/>
                    <a:pt x="1" y="1299"/>
                  </a:cubicBezTo>
                  <a:cubicBezTo>
                    <a:pt x="49" y="1501"/>
                    <a:pt x="179" y="1561"/>
                    <a:pt x="370" y="1561"/>
                  </a:cubicBezTo>
                  <a:cubicBezTo>
                    <a:pt x="453" y="1549"/>
                    <a:pt x="513" y="1537"/>
                    <a:pt x="549" y="1489"/>
                  </a:cubicBezTo>
                  <a:cubicBezTo>
                    <a:pt x="584" y="1441"/>
                    <a:pt x="608" y="1394"/>
                    <a:pt x="644" y="1334"/>
                  </a:cubicBezTo>
                  <a:cubicBezTo>
                    <a:pt x="691" y="1263"/>
                    <a:pt x="751" y="1215"/>
                    <a:pt x="822" y="1191"/>
                  </a:cubicBezTo>
                  <a:cubicBezTo>
                    <a:pt x="882" y="1180"/>
                    <a:pt x="930" y="1180"/>
                    <a:pt x="989" y="1156"/>
                  </a:cubicBezTo>
                  <a:cubicBezTo>
                    <a:pt x="1219" y="1106"/>
                    <a:pt x="1441" y="946"/>
                    <a:pt x="1697" y="946"/>
                  </a:cubicBezTo>
                  <a:cubicBezTo>
                    <a:pt x="1745" y="946"/>
                    <a:pt x="1795" y="952"/>
                    <a:pt x="1846" y="965"/>
                  </a:cubicBezTo>
                  <a:cubicBezTo>
                    <a:pt x="1918" y="965"/>
                    <a:pt x="1977" y="965"/>
                    <a:pt x="2037" y="953"/>
                  </a:cubicBezTo>
                  <a:cubicBezTo>
                    <a:pt x="2110" y="924"/>
                    <a:pt x="2185" y="916"/>
                    <a:pt x="2262" y="916"/>
                  </a:cubicBezTo>
                  <a:cubicBezTo>
                    <a:pt x="2369" y="916"/>
                    <a:pt x="2478" y="932"/>
                    <a:pt x="2586" y="932"/>
                  </a:cubicBezTo>
                  <a:cubicBezTo>
                    <a:pt x="2717" y="932"/>
                    <a:pt x="2847" y="908"/>
                    <a:pt x="2966" y="799"/>
                  </a:cubicBezTo>
                  <a:lnTo>
                    <a:pt x="3013" y="715"/>
                  </a:lnTo>
                  <a:cubicBezTo>
                    <a:pt x="3013" y="644"/>
                    <a:pt x="2989" y="572"/>
                    <a:pt x="2954" y="537"/>
                  </a:cubicBezTo>
                  <a:cubicBezTo>
                    <a:pt x="2870" y="477"/>
                    <a:pt x="2787" y="441"/>
                    <a:pt x="2692" y="429"/>
                  </a:cubicBezTo>
                  <a:cubicBezTo>
                    <a:pt x="2501" y="418"/>
                    <a:pt x="2513" y="275"/>
                    <a:pt x="2537" y="144"/>
                  </a:cubicBezTo>
                  <a:cubicBezTo>
                    <a:pt x="2481" y="62"/>
                    <a:pt x="2428" y="35"/>
                    <a:pt x="2377" y="35"/>
                  </a:cubicBezTo>
                  <a:cubicBezTo>
                    <a:pt x="2285" y="35"/>
                    <a:pt x="2195" y="121"/>
                    <a:pt x="2096" y="144"/>
                  </a:cubicBezTo>
                  <a:cubicBezTo>
                    <a:pt x="1962" y="163"/>
                    <a:pt x="1824" y="223"/>
                    <a:pt x="1694" y="223"/>
                  </a:cubicBezTo>
                  <a:cubicBezTo>
                    <a:pt x="1582" y="223"/>
                    <a:pt x="1476" y="179"/>
                    <a:pt x="1382" y="25"/>
                  </a:cubicBezTo>
                  <a:cubicBezTo>
                    <a:pt x="1264" y="41"/>
                    <a:pt x="1149" y="53"/>
                    <a:pt x="1034" y="53"/>
                  </a:cubicBezTo>
                  <a:cubicBezTo>
                    <a:pt x="905" y="53"/>
                    <a:pt x="776" y="39"/>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5"/>
            <p:cNvSpPr/>
            <p:nvPr/>
          </p:nvSpPr>
          <p:spPr>
            <a:xfrm>
              <a:off x="5319100" y="3107650"/>
              <a:ext cx="67000" cy="30125"/>
            </a:xfrm>
            <a:custGeom>
              <a:avLst/>
              <a:gdLst/>
              <a:ahLst/>
              <a:cxnLst/>
              <a:rect l="l" t="t" r="r" b="b"/>
              <a:pathLst>
                <a:path w="2680" h="1205" extrusionOk="0">
                  <a:moveTo>
                    <a:pt x="1513" y="1"/>
                  </a:moveTo>
                  <a:lnTo>
                    <a:pt x="1513" y="1"/>
                  </a:lnTo>
                  <a:cubicBezTo>
                    <a:pt x="1344" y="35"/>
                    <a:pt x="1174" y="46"/>
                    <a:pt x="1002" y="46"/>
                  </a:cubicBezTo>
                  <a:cubicBezTo>
                    <a:pt x="701" y="46"/>
                    <a:pt x="395" y="13"/>
                    <a:pt x="84" y="13"/>
                  </a:cubicBezTo>
                  <a:cubicBezTo>
                    <a:pt x="1" y="108"/>
                    <a:pt x="1" y="215"/>
                    <a:pt x="48" y="310"/>
                  </a:cubicBezTo>
                  <a:cubicBezTo>
                    <a:pt x="108" y="405"/>
                    <a:pt x="203" y="429"/>
                    <a:pt x="310" y="453"/>
                  </a:cubicBezTo>
                  <a:cubicBezTo>
                    <a:pt x="387" y="440"/>
                    <a:pt x="465" y="426"/>
                    <a:pt x="538" y="426"/>
                  </a:cubicBezTo>
                  <a:cubicBezTo>
                    <a:pt x="668" y="426"/>
                    <a:pt x="781" y="472"/>
                    <a:pt x="834" y="656"/>
                  </a:cubicBezTo>
                  <a:cubicBezTo>
                    <a:pt x="822" y="715"/>
                    <a:pt x="1025" y="727"/>
                    <a:pt x="894" y="822"/>
                  </a:cubicBezTo>
                  <a:cubicBezTo>
                    <a:pt x="656" y="965"/>
                    <a:pt x="775" y="1060"/>
                    <a:pt x="941" y="1156"/>
                  </a:cubicBezTo>
                  <a:cubicBezTo>
                    <a:pt x="1057" y="1189"/>
                    <a:pt x="1175" y="1205"/>
                    <a:pt x="1293" y="1205"/>
                  </a:cubicBezTo>
                  <a:cubicBezTo>
                    <a:pt x="1512" y="1205"/>
                    <a:pt x="1732" y="1149"/>
                    <a:pt x="1941" y="1048"/>
                  </a:cubicBezTo>
                  <a:cubicBezTo>
                    <a:pt x="2191" y="1037"/>
                    <a:pt x="2430" y="1013"/>
                    <a:pt x="2668" y="1001"/>
                  </a:cubicBezTo>
                  <a:cubicBezTo>
                    <a:pt x="2680" y="739"/>
                    <a:pt x="2430" y="644"/>
                    <a:pt x="2322" y="489"/>
                  </a:cubicBezTo>
                  <a:cubicBezTo>
                    <a:pt x="2188" y="361"/>
                    <a:pt x="2033" y="320"/>
                    <a:pt x="1873" y="320"/>
                  </a:cubicBezTo>
                  <a:cubicBezTo>
                    <a:pt x="1751" y="320"/>
                    <a:pt x="1625" y="344"/>
                    <a:pt x="1501" y="370"/>
                  </a:cubicBezTo>
                  <a:cubicBezTo>
                    <a:pt x="1453" y="405"/>
                    <a:pt x="1418" y="405"/>
                    <a:pt x="1370" y="405"/>
                  </a:cubicBezTo>
                  <a:cubicBezTo>
                    <a:pt x="1394" y="370"/>
                    <a:pt x="1441" y="346"/>
                    <a:pt x="1477" y="310"/>
                  </a:cubicBezTo>
                  <a:cubicBezTo>
                    <a:pt x="1537" y="215"/>
                    <a:pt x="1620" y="120"/>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5"/>
            <p:cNvSpPr/>
            <p:nvPr/>
          </p:nvSpPr>
          <p:spPr>
            <a:xfrm>
              <a:off x="5372375" y="3104225"/>
              <a:ext cx="34850" cy="28450"/>
            </a:xfrm>
            <a:custGeom>
              <a:avLst/>
              <a:gdLst/>
              <a:ahLst/>
              <a:cxnLst/>
              <a:rect l="l" t="t" r="r" b="b"/>
              <a:pathLst>
                <a:path w="1394" h="1138" extrusionOk="0">
                  <a:moveTo>
                    <a:pt x="1032" y="1"/>
                  </a:moveTo>
                  <a:cubicBezTo>
                    <a:pt x="899" y="1"/>
                    <a:pt x="772" y="21"/>
                    <a:pt x="656" y="138"/>
                  </a:cubicBezTo>
                  <a:cubicBezTo>
                    <a:pt x="549" y="376"/>
                    <a:pt x="1" y="292"/>
                    <a:pt x="203" y="745"/>
                  </a:cubicBezTo>
                  <a:cubicBezTo>
                    <a:pt x="382" y="900"/>
                    <a:pt x="632" y="923"/>
                    <a:pt x="787" y="1126"/>
                  </a:cubicBezTo>
                  <a:cubicBezTo>
                    <a:pt x="953" y="1126"/>
                    <a:pt x="1096" y="1138"/>
                    <a:pt x="1263" y="1138"/>
                  </a:cubicBezTo>
                  <a:cubicBezTo>
                    <a:pt x="1215" y="1043"/>
                    <a:pt x="1156" y="959"/>
                    <a:pt x="1108" y="864"/>
                  </a:cubicBezTo>
                  <a:cubicBezTo>
                    <a:pt x="1144" y="828"/>
                    <a:pt x="1192" y="781"/>
                    <a:pt x="1251" y="769"/>
                  </a:cubicBezTo>
                  <a:lnTo>
                    <a:pt x="1263" y="685"/>
                  </a:lnTo>
                  <a:cubicBezTo>
                    <a:pt x="1323" y="662"/>
                    <a:pt x="1370" y="626"/>
                    <a:pt x="1394" y="566"/>
                  </a:cubicBezTo>
                  <a:lnTo>
                    <a:pt x="1394" y="507"/>
                  </a:lnTo>
                  <a:lnTo>
                    <a:pt x="1394" y="447"/>
                  </a:lnTo>
                  <a:lnTo>
                    <a:pt x="1394" y="412"/>
                  </a:lnTo>
                  <a:cubicBezTo>
                    <a:pt x="1346" y="376"/>
                    <a:pt x="1311" y="352"/>
                    <a:pt x="1275" y="316"/>
                  </a:cubicBezTo>
                  <a:cubicBezTo>
                    <a:pt x="1227" y="245"/>
                    <a:pt x="1251" y="185"/>
                    <a:pt x="1263" y="114"/>
                  </a:cubicBezTo>
                  <a:cubicBezTo>
                    <a:pt x="1263" y="78"/>
                    <a:pt x="1263" y="42"/>
                    <a:pt x="1251" y="7"/>
                  </a:cubicBezTo>
                  <a:cubicBezTo>
                    <a:pt x="1177" y="7"/>
                    <a:pt x="1103" y="1"/>
                    <a:pt x="10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5"/>
            <p:cNvSpPr/>
            <p:nvPr/>
          </p:nvSpPr>
          <p:spPr>
            <a:xfrm>
              <a:off x="5351550" y="3107650"/>
              <a:ext cx="43175" cy="15925"/>
            </a:xfrm>
            <a:custGeom>
              <a:avLst/>
              <a:gdLst/>
              <a:ahLst/>
              <a:cxnLst/>
              <a:rect l="l" t="t" r="r" b="b"/>
              <a:pathLst>
                <a:path w="1727" h="637" extrusionOk="0">
                  <a:moveTo>
                    <a:pt x="191" y="1"/>
                  </a:moveTo>
                  <a:cubicBezTo>
                    <a:pt x="131" y="108"/>
                    <a:pt x="84" y="227"/>
                    <a:pt x="24" y="334"/>
                  </a:cubicBezTo>
                  <a:cubicBezTo>
                    <a:pt x="0" y="394"/>
                    <a:pt x="12" y="417"/>
                    <a:pt x="72" y="441"/>
                  </a:cubicBezTo>
                  <a:cubicBezTo>
                    <a:pt x="140" y="485"/>
                    <a:pt x="206" y="502"/>
                    <a:pt x="274" y="502"/>
                  </a:cubicBezTo>
                  <a:cubicBezTo>
                    <a:pt x="337" y="502"/>
                    <a:pt x="403" y="488"/>
                    <a:pt x="477" y="465"/>
                  </a:cubicBezTo>
                  <a:cubicBezTo>
                    <a:pt x="534" y="444"/>
                    <a:pt x="594" y="432"/>
                    <a:pt x="650" y="432"/>
                  </a:cubicBezTo>
                  <a:cubicBezTo>
                    <a:pt x="757" y="432"/>
                    <a:pt x="855" y="475"/>
                    <a:pt x="917" y="584"/>
                  </a:cubicBezTo>
                  <a:cubicBezTo>
                    <a:pt x="917" y="596"/>
                    <a:pt x="953" y="608"/>
                    <a:pt x="977" y="632"/>
                  </a:cubicBezTo>
                  <a:cubicBezTo>
                    <a:pt x="985" y="635"/>
                    <a:pt x="994" y="636"/>
                    <a:pt x="1004" y="636"/>
                  </a:cubicBezTo>
                  <a:cubicBezTo>
                    <a:pt x="1034" y="636"/>
                    <a:pt x="1066" y="620"/>
                    <a:pt x="1084" y="584"/>
                  </a:cubicBezTo>
                  <a:cubicBezTo>
                    <a:pt x="1072" y="286"/>
                    <a:pt x="1310" y="286"/>
                    <a:pt x="1501" y="227"/>
                  </a:cubicBezTo>
                  <a:cubicBezTo>
                    <a:pt x="1727" y="167"/>
                    <a:pt x="1596" y="84"/>
                    <a:pt x="1501" y="1"/>
                  </a:cubicBezTo>
                  <a:cubicBezTo>
                    <a:pt x="1263" y="1"/>
                    <a:pt x="1024" y="13"/>
                    <a:pt x="774" y="13"/>
                  </a:cubicBezTo>
                  <a:cubicBezTo>
                    <a:pt x="703" y="71"/>
                    <a:pt x="625" y="112"/>
                    <a:pt x="545" y="112"/>
                  </a:cubicBezTo>
                  <a:cubicBezTo>
                    <a:pt x="478" y="112"/>
                    <a:pt x="411" y="83"/>
                    <a:pt x="346" y="13"/>
                  </a:cubicBezTo>
                  <a:cubicBezTo>
                    <a:pt x="274" y="13"/>
                    <a:pt x="239"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5"/>
            <p:cNvSpPr/>
            <p:nvPr/>
          </p:nvSpPr>
          <p:spPr>
            <a:xfrm>
              <a:off x="5288150" y="3107650"/>
              <a:ext cx="34250" cy="16875"/>
            </a:xfrm>
            <a:custGeom>
              <a:avLst/>
              <a:gdLst/>
              <a:ahLst/>
              <a:cxnLst/>
              <a:rect l="l" t="t" r="r" b="b"/>
              <a:pathLst>
                <a:path w="1370" h="675" extrusionOk="0">
                  <a:moveTo>
                    <a:pt x="334" y="1"/>
                  </a:moveTo>
                  <a:cubicBezTo>
                    <a:pt x="155" y="84"/>
                    <a:pt x="24" y="179"/>
                    <a:pt x="0" y="405"/>
                  </a:cubicBezTo>
                  <a:cubicBezTo>
                    <a:pt x="106" y="446"/>
                    <a:pt x="206" y="465"/>
                    <a:pt x="312" y="465"/>
                  </a:cubicBezTo>
                  <a:cubicBezTo>
                    <a:pt x="362" y="465"/>
                    <a:pt x="412" y="461"/>
                    <a:pt x="465" y="453"/>
                  </a:cubicBezTo>
                  <a:cubicBezTo>
                    <a:pt x="506" y="405"/>
                    <a:pt x="554" y="379"/>
                    <a:pt x="600" y="379"/>
                  </a:cubicBezTo>
                  <a:cubicBezTo>
                    <a:pt x="646" y="379"/>
                    <a:pt x="691" y="405"/>
                    <a:pt x="727" y="465"/>
                  </a:cubicBezTo>
                  <a:cubicBezTo>
                    <a:pt x="727" y="501"/>
                    <a:pt x="751" y="536"/>
                    <a:pt x="751" y="584"/>
                  </a:cubicBezTo>
                  <a:cubicBezTo>
                    <a:pt x="798" y="648"/>
                    <a:pt x="862" y="674"/>
                    <a:pt x="927" y="674"/>
                  </a:cubicBezTo>
                  <a:cubicBezTo>
                    <a:pt x="960" y="674"/>
                    <a:pt x="993" y="667"/>
                    <a:pt x="1024" y="656"/>
                  </a:cubicBezTo>
                  <a:cubicBezTo>
                    <a:pt x="1179" y="584"/>
                    <a:pt x="1370" y="536"/>
                    <a:pt x="1310" y="298"/>
                  </a:cubicBezTo>
                  <a:lnTo>
                    <a:pt x="1310" y="1"/>
                  </a:lnTo>
                  <a:cubicBezTo>
                    <a:pt x="1166" y="75"/>
                    <a:pt x="1018" y="105"/>
                    <a:pt x="870" y="105"/>
                  </a:cubicBezTo>
                  <a:cubicBezTo>
                    <a:pt x="687" y="105"/>
                    <a:pt x="505" y="60"/>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5"/>
            <p:cNvSpPr/>
            <p:nvPr/>
          </p:nvSpPr>
          <p:spPr>
            <a:xfrm>
              <a:off x="5306600" y="3081075"/>
              <a:ext cx="29800" cy="13125"/>
            </a:xfrm>
            <a:custGeom>
              <a:avLst/>
              <a:gdLst/>
              <a:ahLst/>
              <a:cxnLst/>
              <a:rect l="l" t="t" r="r" b="b"/>
              <a:pathLst>
                <a:path w="1192" h="525" extrusionOk="0">
                  <a:moveTo>
                    <a:pt x="420" y="1"/>
                  </a:moveTo>
                  <a:cubicBezTo>
                    <a:pt x="285" y="1"/>
                    <a:pt x="145" y="26"/>
                    <a:pt x="1" y="75"/>
                  </a:cubicBezTo>
                  <a:cubicBezTo>
                    <a:pt x="1" y="230"/>
                    <a:pt x="84" y="349"/>
                    <a:pt x="144" y="480"/>
                  </a:cubicBezTo>
                  <a:cubicBezTo>
                    <a:pt x="242" y="515"/>
                    <a:pt x="340" y="525"/>
                    <a:pt x="437" y="525"/>
                  </a:cubicBezTo>
                  <a:cubicBezTo>
                    <a:pt x="576" y="525"/>
                    <a:pt x="713" y="504"/>
                    <a:pt x="846" y="504"/>
                  </a:cubicBezTo>
                  <a:cubicBezTo>
                    <a:pt x="953" y="504"/>
                    <a:pt x="1036" y="480"/>
                    <a:pt x="1144" y="480"/>
                  </a:cubicBezTo>
                  <a:cubicBezTo>
                    <a:pt x="1191" y="409"/>
                    <a:pt x="1191" y="349"/>
                    <a:pt x="1144" y="278"/>
                  </a:cubicBezTo>
                  <a:cubicBezTo>
                    <a:pt x="918" y="91"/>
                    <a:pt x="677" y="1"/>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5"/>
            <p:cNvSpPr/>
            <p:nvPr/>
          </p:nvSpPr>
          <p:spPr>
            <a:xfrm>
              <a:off x="5260775" y="3103775"/>
              <a:ext cx="24425" cy="10675"/>
            </a:xfrm>
            <a:custGeom>
              <a:avLst/>
              <a:gdLst/>
              <a:ahLst/>
              <a:cxnLst/>
              <a:rect l="l" t="t" r="r" b="b"/>
              <a:pathLst>
                <a:path w="977" h="427" extrusionOk="0">
                  <a:moveTo>
                    <a:pt x="357" y="1"/>
                  </a:moveTo>
                  <a:cubicBezTo>
                    <a:pt x="322" y="1"/>
                    <a:pt x="298" y="1"/>
                    <a:pt x="262" y="37"/>
                  </a:cubicBezTo>
                  <a:cubicBezTo>
                    <a:pt x="250" y="144"/>
                    <a:pt x="0" y="263"/>
                    <a:pt x="298" y="370"/>
                  </a:cubicBezTo>
                  <a:cubicBezTo>
                    <a:pt x="407" y="402"/>
                    <a:pt x="511" y="427"/>
                    <a:pt x="606" y="427"/>
                  </a:cubicBezTo>
                  <a:cubicBezTo>
                    <a:pt x="759" y="427"/>
                    <a:pt x="888" y="362"/>
                    <a:pt x="976" y="156"/>
                  </a:cubicBezTo>
                  <a:cubicBezTo>
                    <a:pt x="881" y="13"/>
                    <a:pt x="714" y="37"/>
                    <a:pt x="560" y="25"/>
                  </a:cubicBezTo>
                  <a:cubicBezTo>
                    <a:pt x="530" y="49"/>
                    <a:pt x="506" y="60"/>
                    <a:pt x="482" y="60"/>
                  </a:cubicBezTo>
                  <a:cubicBezTo>
                    <a:pt x="458" y="60"/>
                    <a:pt x="435" y="49"/>
                    <a:pt x="405" y="25"/>
                  </a:cubicBezTo>
                  <a:cubicBezTo>
                    <a:pt x="405" y="25"/>
                    <a:pt x="381" y="13"/>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5"/>
            <p:cNvSpPr/>
            <p:nvPr/>
          </p:nvSpPr>
          <p:spPr>
            <a:xfrm>
              <a:off x="5360475" y="3107950"/>
              <a:ext cx="10750" cy="6050"/>
            </a:xfrm>
            <a:custGeom>
              <a:avLst/>
              <a:gdLst/>
              <a:ahLst/>
              <a:cxnLst/>
              <a:rect l="l" t="t" r="r" b="b"/>
              <a:pathLst>
                <a:path w="430" h="242" extrusionOk="0">
                  <a:moveTo>
                    <a:pt x="1" y="1"/>
                  </a:moveTo>
                  <a:cubicBezTo>
                    <a:pt x="72" y="161"/>
                    <a:pt x="108" y="242"/>
                    <a:pt x="161" y="242"/>
                  </a:cubicBezTo>
                  <a:cubicBezTo>
                    <a:pt x="215" y="242"/>
                    <a:pt x="286" y="16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5"/>
            <p:cNvSpPr/>
            <p:nvPr/>
          </p:nvSpPr>
          <p:spPr>
            <a:xfrm>
              <a:off x="5296175" y="3089800"/>
              <a:ext cx="6875" cy="4000"/>
            </a:xfrm>
            <a:custGeom>
              <a:avLst/>
              <a:gdLst/>
              <a:ahLst/>
              <a:cxnLst/>
              <a:rect l="l" t="t" r="r" b="b"/>
              <a:pathLst>
                <a:path w="275" h="160" extrusionOk="0">
                  <a:moveTo>
                    <a:pt x="1" y="0"/>
                  </a:moveTo>
                  <a:cubicBezTo>
                    <a:pt x="20" y="132"/>
                    <a:pt x="98" y="160"/>
                    <a:pt x="194" y="160"/>
                  </a:cubicBezTo>
                  <a:cubicBezTo>
                    <a:pt x="220" y="160"/>
                    <a:pt x="247" y="158"/>
                    <a:pt x="275" y="155"/>
                  </a:cubicBezTo>
                  <a:cubicBezTo>
                    <a:pt x="215" y="36"/>
                    <a:pt x="12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5"/>
            <p:cNvSpPr/>
            <p:nvPr/>
          </p:nvSpPr>
          <p:spPr>
            <a:xfrm>
              <a:off x="5249150" y="3092475"/>
              <a:ext cx="3900" cy="8050"/>
            </a:xfrm>
            <a:custGeom>
              <a:avLst/>
              <a:gdLst/>
              <a:ahLst/>
              <a:cxnLst/>
              <a:rect l="l" t="t" r="r" b="b"/>
              <a:pathLst>
                <a:path w="156" h="322" extrusionOk="0">
                  <a:moveTo>
                    <a:pt x="132" y="0"/>
                  </a:moveTo>
                  <a:lnTo>
                    <a:pt x="132" y="0"/>
                  </a:lnTo>
                  <a:cubicBezTo>
                    <a:pt x="36" y="72"/>
                    <a:pt x="1" y="191"/>
                    <a:pt x="13" y="322"/>
                  </a:cubicBezTo>
                  <a:cubicBezTo>
                    <a:pt x="132" y="250"/>
                    <a:pt x="156" y="12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5"/>
            <p:cNvSpPr/>
            <p:nvPr/>
          </p:nvSpPr>
          <p:spPr>
            <a:xfrm>
              <a:off x="5267325" y="3102375"/>
              <a:ext cx="3575" cy="2175"/>
            </a:xfrm>
            <a:custGeom>
              <a:avLst/>
              <a:gdLst/>
              <a:ahLst/>
              <a:cxnLst/>
              <a:rect l="l" t="t" r="r" b="b"/>
              <a:pathLst>
                <a:path w="143" h="87" extrusionOk="0">
                  <a:moveTo>
                    <a:pt x="71" y="0"/>
                  </a:moveTo>
                  <a:cubicBezTo>
                    <a:pt x="48" y="0"/>
                    <a:pt x="24" y="27"/>
                    <a:pt x="0" y="81"/>
                  </a:cubicBezTo>
                  <a:cubicBezTo>
                    <a:pt x="16" y="85"/>
                    <a:pt x="32" y="86"/>
                    <a:pt x="48" y="86"/>
                  </a:cubicBezTo>
                  <a:cubicBezTo>
                    <a:pt x="79" y="86"/>
                    <a:pt x="111" y="81"/>
                    <a:pt x="143" y="81"/>
                  </a:cubicBezTo>
                  <a:cubicBezTo>
                    <a:pt x="119" y="27"/>
                    <a:pt x="95"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5"/>
            <p:cNvSpPr/>
            <p:nvPr/>
          </p:nvSpPr>
          <p:spPr>
            <a:xfrm>
              <a:off x="5270300" y="3104375"/>
              <a:ext cx="4175" cy="1925"/>
            </a:xfrm>
            <a:custGeom>
              <a:avLst/>
              <a:gdLst/>
              <a:ahLst/>
              <a:cxnLst/>
              <a:rect l="l" t="t" r="r" b="b"/>
              <a:pathLst>
                <a:path w="167" h="77" extrusionOk="0">
                  <a:moveTo>
                    <a:pt x="0" y="1"/>
                  </a:moveTo>
                  <a:cubicBezTo>
                    <a:pt x="29" y="53"/>
                    <a:pt x="58" y="77"/>
                    <a:pt x="85" y="77"/>
                  </a:cubicBezTo>
                  <a:cubicBezTo>
                    <a:pt x="115" y="77"/>
                    <a:pt x="142" y="50"/>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5"/>
            <p:cNvSpPr/>
            <p:nvPr/>
          </p:nvSpPr>
          <p:spPr>
            <a:xfrm>
              <a:off x="6223375" y="3279600"/>
              <a:ext cx="30100" cy="4325"/>
            </a:xfrm>
            <a:custGeom>
              <a:avLst/>
              <a:gdLst/>
              <a:ahLst/>
              <a:cxnLst/>
              <a:rect l="l" t="t" r="r" b="b"/>
              <a:pathLst>
                <a:path w="1204" h="173" extrusionOk="0">
                  <a:moveTo>
                    <a:pt x="701" y="1"/>
                  </a:moveTo>
                  <a:cubicBezTo>
                    <a:pt x="473" y="1"/>
                    <a:pt x="237" y="57"/>
                    <a:pt x="1" y="64"/>
                  </a:cubicBezTo>
                  <a:cubicBezTo>
                    <a:pt x="185" y="150"/>
                    <a:pt x="378" y="173"/>
                    <a:pt x="574" y="173"/>
                  </a:cubicBezTo>
                  <a:cubicBezTo>
                    <a:pt x="782" y="173"/>
                    <a:pt x="994" y="147"/>
                    <a:pt x="1203" y="147"/>
                  </a:cubicBezTo>
                  <a:cubicBezTo>
                    <a:pt x="1043" y="34"/>
                    <a:pt x="875"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5"/>
            <p:cNvSpPr/>
            <p:nvPr/>
          </p:nvSpPr>
          <p:spPr>
            <a:xfrm>
              <a:off x="6076650" y="3265225"/>
              <a:ext cx="22625" cy="4075"/>
            </a:xfrm>
            <a:custGeom>
              <a:avLst/>
              <a:gdLst/>
              <a:ahLst/>
              <a:cxnLst/>
              <a:rect l="l" t="t" r="r" b="b"/>
              <a:pathLst>
                <a:path w="905" h="163" extrusionOk="0">
                  <a:moveTo>
                    <a:pt x="499" y="0"/>
                  </a:moveTo>
                  <a:cubicBezTo>
                    <a:pt x="335" y="0"/>
                    <a:pt x="164" y="44"/>
                    <a:pt x="0" y="44"/>
                  </a:cubicBezTo>
                  <a:cubicBezTo>
                    <a:pt x="161" y="138"/>
                    <a:pt x="334" y="148"/>
                    <a:pt x="507" y="148"/>
                  </a:cubicBezTo>
                  <a:cubicBezTo>
                    <a:pt x="558" y="148"/>
                    <a:pt x="609" y="147"/>
                    <a:pt x="660" y="147"/>
                  </a:cubicBezTo>
                  <a:cubicBezTo>
                    <a:pt x="743" y="147"/>
                    <a:pt x="825" y="150"/>
                    <a:pt x="905" y="163"/>
                  </a:cubicBezTo>
                  <a:cubicBezTo>
                    <a:pt x="782" y="34"/>
                    <a:pt x="643" y="0"/>
                    <a:pt x="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5"/>
            <p:cNvSpPr/>
            <p:nvPr/>
          </p:nvSpPr>
          <p:spPr>
            <a:xfrm>
              <a:off x="6051350" y="3261850"/>
              <a:ext cx="22625" cy="3725"/>
            </a:xfrm>
            <a:custGeom>
              <a:avLst/>
              <a:gdLst/>
              <a:ahLst/>
              <a:cxnLst/>
              <a:rect l="l" t="t" r="r" b="b"/>
              <a:pathLst>
                <a:path w="905" h="149" extrusionOk="0">
                  <a:moveTo>
                    <a:pt x="191" y="0"/>
                  </a:moveTo>
                  <a:cubicBezTo>
                    <a:pt x="131" y="12"/>
                    <a:pt x="60" y="12"/>
                    <a:pt x="0" y="24"/>
                  </a:cubicBezTo>
                  <a:cubicBezTo>
                    <a:pt x="120" y="124"/>
                    <a:pt x="246" y="148"/>
                    <a:pt x="374" y="148"/>
                  </a:cubicBezTo>
                  <a:cubicBezTo>
                    <a:pt x="497" y="148"/>
                    <a:pt x="621" y="126"/>
                    <a:pt x="744" y="126"/>
                  </a:cubicBezTo>
                  <a:cubicBezTo>
                    <a:pt x="798" y="126"/>
                    <a:pt x="852" y="130"/>
                    <a:pt x="905" y="143"/>
                  </a:cubicBezTo>
                  <a:cubicBezTo>
                    <a:pt x="813" y="28"/>
                    <a:pt x="704" y="5"/>
                    <a:pt x="586" y="5"/>
                  </a:cubicBezTo>
                  <a:cubicBezTo>
                    <a:pt x="507" y="5"/>
                    <a:pt x="424" y="15"/>
                    <a:pt x="339" y="15"/>
                  </a:cubicBezTo>
                  <a:cubicBezTo>
                    <a:pt x="290" y="15"/>
                    <a:pt x="240" y="11"/>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5"/>
            <p:cNvSpPr/>
            <p:nvPr/>
          </p:nvSpPr>
          <p:spPr>
            <a:xfrm>
              <a:off x="6257025" y="3282175"/>
              <a:ext cx="8350" cy="4700"/>
            </a:xfrm>
            <a:custGeom>
              <a:avLst/>
              <a:gdLst/>
              <a:ahLst/>
              <a:cxnLst/>
              <a:rect l="l" t="t" r="r" b="b"/>
              <a:pathLst>
                <a:path w="334" h="188" extrusionOk="0">
                  <a:moveTo>
                    <a:pt x="123" y="1"/>
                  </a:moveTo>
                  <a:cubicBezTo>
                    <a:pt x="83" y="1"/>
                    <a:pt x="42" y="21"/>
                    <a:pt x="0" y="80"/>
                  </a:cubicBezTo>
                  <a:cubicBezTo>
                    <a:pt x="24" y="104"/>
                    <a:pt x="36" y="152"/>
                    <a:pt x="48" y="187"/>
                  </a:cubicBezTo>
                  <a:cubicBezTo>
                    <a:pt x="143" y="152"/>
                    <a:pt x="227" y="104"/>
                    <a:pt x="334" y="92"/>
                  </a:cubicBezTo>
                  <a:cubicBezTo>
                    <a:pt x="264" y="69"/>
                    <a:pt x="195" y="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5"/>
            <p:cNvSpPr/>
            <p:nvPr/>
          </p:nvSpPr>
          <p:spPr>
            <a:xfrm>
              <a:off x="6266550" y="3283875"/>
              <a:ext cx="8350" cy="3200"/>
            </a:xfrm>
            <a:custGeom>
              <a:avLst/>
              <a:gdLst/>
              <a:ahLst/>
              <a:cxnLst/>
              <a:rect l="l" t="t" r="r" b="b"/>
              <a:pathLst>
                <a:path w="334" h="128" extrusionOk="0">
                  <a:moveTo>
                    <a:pt x="120" y="1"/>
                  </a:moveTo>
                  <a:cubicBezTo>
                    <a:pt x="82" y="1"/>
                    <a:pt x="42" y="9"/>
                    <a:pt x="0" y="24"/>
                  </a:cubicBezTo>
                  <a:cubicBezTo>
                    <a:pt x="73" y="97"/>
                    <a:pt x="153" y="128"/>
                    <a:pt x="245" y="128"/>
                  </a:cubicBezTo>
                  <a:cubicBezTo>
                    <a:pt x="273" y="128"/>
                    <a:pt x="303" y="125"/>
                    <a:pt x="334" y="119"/>
                  </a:cubicBezTo>
                  <a:cubicBezTo>
                    <a:pt x="277" y="38"/>
                    <a:pt x="203"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5"/>
            <p:cNvSpPr/>
            <p:nvPr/>
          </p:nvSpPr>
          <p:spPr>
            <a:xfrm>
              <a:off x="5299450" y="3043350"/>
              <a:ext cx="1525" cy="1425"/>
            </a:xfrm>
            <a:custGeom>
              <a:avLst/>
              <a:gdLst/>
              <a:ahLst/>
              <a:cxnLst/>
              <a:rect l="l" t="t" r="r" b="b"/>
              <a:pathLst>
                <a:path w="61" h="57" extrusionOk="0">
                  <a:moveTo>
                    <a:pt x="1" y="1"/>
                  </a:moveTo>
                  <a:cubicBezTo>
                    <a:pt x="16" y="38"/>
                    <a:pt x="31" y="57"/>
                    <a:pt x="43" y="57"/>
                  </a:cubicBezTo>
                  <a:cubicBezTo>
                    <a:pt x="50" y="57"/>
                    <a:pt x="56" y="50"/>
                    <a:pt x="60" y="37"/>
                  </a:cubicBezTo>
                  <a:cubicBezTo>
                    <a:pt x="60" y="37"/>
                    <a:pt x="13"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5"/>
            <p:cNvSpPr/>
            <p:nvPr/>
          </p:nvSpPr>
          <p:spPr>
            <a:xfrm>
              <a:off x="5860250" y="2918050"/>
              <a:ext cx="26500" cy="205575"/>
            </a:xfrm>
            <a:custGeom>
              <a:avLst/>
              <a:gdLst/>
              <a:ahLst/>
              <a:cxnLst/>
              <a:rect l="l" t="t" r="r" b="b"/>
              <a:pathLst>
                <a:path w="1060" h="8223" extrusionOk="0">
                  <a:moveTo>
                    <a:pt x="679" y="0"/>
                  </a:moveTo>
                  <a:cubicBezTo>
                    <a:pt x="512" y="334"/>
                    <a:pt x="477" y="679"/>
                    <a:pt x="429" y="1024"/>
                  </a:cubicBezTo>
                  <a:cubicBezTo>
                    <a:pt x="84" y="1334"/>
                    <a:pt x="84" y="1334"/>
                    <a:pt x="238" y="1739"/>
                  </a:cubicBezTo>
                  <a:cubicBezTo>
                    <a:pt x="191" y="1882"/>
                    <a:pt x="262" y="2060"/>
                    <a:pt x="84" y="2167"/>
                  </a:cubicBezTo>
                  <a:cubicBezTo>
                    <a:pt x="0" y="2275"/>
                    <a:pt x="0" y="2358"/>
                    <a:pt x="84" y="2465"/>
                  </a:cubicBezTo>
                  <a:cubicBezTo>
                    <a:pt x="477" y="2501"/>
                    <a:pt x="322" y="2798"/>
                    <a:pt x="357" y="3001"/>
                  </a:cubicBezTo>
                  <a:cubicBezTo>
                    <a:pt x="215" y="3370"/>
                    <a:pt x="393" y="3787"/>
                    <a:pt x="250" y="4168"/>
                  </a:cubicBezTo>
                  <a:lnTo>
                    <a:pt x="250" y="5453"/>
                  </a:lnTo>
                  <a:cubicBezTo>
                    <a:pt x="369" y="5632"/>
                    <a:pt x="238" y="5858"/>
                    <a:pt x="369" y="6037"/>
                  </a:cubicBezTo>
                  <a:cubicBezTo>
                    <a:pt x="369" y="6168"/>
                    <a:pt x="381" y="6323"/>
                    <a:pt x="381" y="6454"/>
                  </a:cubicBezTo>
                  <a:cubicBezTo>
                    <a:pt x="512" y="6573"/>
                    <a:pt x="393" y="6763"/>
                    <a:pt x="500" y="6906"/>
                  </a:cubicBezTo>
                  <a:cubicBezTo>
                    <a:pt x="500" y="7037"/>
                    <a:pt x="512" y="7180"/>
                    <a:pt x="512" y="7323"/>
                  </a:cubicBezTo>
                  <a:cubicBezTo>
                    <a:pt x="631" y="7442"/>
                    <a:pt x="524" y="7632"/>
                    <a:pt x="655" y="7751"/>
                  </a:cubicBezTo>
                  <a:cubicBezTo>
                    <a:pt x="655" y="7835"/>
                    <a:pt x="667" y="7942"/>
                    <a:pt x="667" y="8037"/>
                  </a:cubicBezTo>
                  <a:cubicBezTo>
                    <a:pt x="691" y="8097"/>
                    <a:pt x="738" y="8132"/>
                    <a:pt x="786" y="8180"/>
                  </a:cubicBezTo>
                  <a:cubicBezTo>
                    <a:pt x="820" y="8207"/>
                    <a:pt x="853" y="8222"/>
                    <a:pt x="886" y="8222"/>
                  </a:cubicBezTo>
                  <a:cubicBezTo>
                    <a:pt x="912" y="8222"/>
                    <a:pt x="939" y="8213"/>
                    <a:pt x="965" y="8192"/>
                  </a:cubicBezTo>
                  <a:cubicBezTo>
                    <a:pt x="1048" y="8073"/>
                    <a:pt x="1060" y="7954"/>
                    <a:pt x="1048" y="7823"/>
                  </a:cubicBezTo>
                  <a:cubicBezTo>
                    <a:pt x="1048" y="7739"/>
                    <a:pt x="1048" y="7680"/>
                    <a:pt x="1024" y="7620"/>
                  </a:cubicBezTo>
                  <a:cubicBezTo>
                    <a:pt x="965" y="7406"/>
                    <a:pt x="977" y="7192"/>
                    <a:pt x="965" y="6966"/>
                  </a:cubicBezTo>
                  <a:cubicBezTo>
                    <a:pt x="953" y="6858"/>
                    <a:pt x="929" y="6775"/>
                    <a:pt x="917" y="6680"/>
                  </a:cubicBezTo>
                  <a:cubicBezTo>
                    <a:pt x="810" y="6358"/>
                    <a:pt x="869" y="6013"/>
                    <a:pt x="905" y="5680"/>
                  </a:cubicBezTo>
                  <a:cubicBezTo>
                    <a:pt x="977" y="5168"/>
                    <a:pt x="929" y="4620"/>
                    <a:pt x="905" y="4108"/>
                  </a:cubicBezTo>
                  <a:cubicBezTo>
                    <a:pt x="846" y="4060"/>
                    <a:pt x="798" y="4001"/>
                    <a:pt x="798" y="3918"/>
                  </a:cubicBezTo>
                  <a:cubicBezTo>
                    <a:pt x="798" y="3215"/>
                    <a:pt x="810" y="2513"/>
                    <a:pt x="869" y="1834"/>
                  </a:cubicBezTo>
                  <a:cubicBezTo>
                    <a:pt x="869" y="1786"/>
                    <a:pt x="869" y="1739"/>
                    <a:pt x="893" y="1691"/>
                  </a:cubicBezTo>
                  <a:cubicBezTo>
                    <a:pt x="917" y="1417"/>
                    <a:pt x="953" y="1132"/>
                    <a:pt x="988" y="858"/>
                  </a:cubicBezTo>
                  <a:lnTo>
                    <a:pt x="988" y="536"/>
                  </a:lnTo>
                  <a:cubicBezTo>
                    <a:pt x="965" y="322"/>
                    <a:pt x="977" y="72"/>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5"/>
            <p:cNvSpPr/>
            <p:nvPr/>
          </p:nvSpPr>
          <p:spPr>
            <a:xfrm>
              <a:off x="5640150" y="2952225"/>
              <a:ext cx="110875" cy="25300"/>
            </a:xfrm>
            <a:custGeom>
              <a:avLst/>
              <a:gdLst/>
              <a:ahLst/>
              <a:cxnLst/>
              <a:rect l="l" t="t" r="r" b="b"/>
              <a:pathLst>
                <a:path w="4435" h="1012" extrusionOk="0">
                  <a:moveTo>
                    <a:pt x="245" y="0"/>
                  </a:moveTo>
                  <a:cubicBezTo>
                    <a:pt x="94" y="0"/>
                    <a:pt x="0" y="107"/>
                    <a:pt x="17" y="312"/>
                  </a:cubicBezTo>
                  <a:cubicBezTo>
                    <a:pt x="25" y="471"/>
                    <a:pt x="123" y="571"/>
                    <a:pt x="262" y="571"/>
                  </a:cubicBezTo>
                  <a:cubicBezTo>
                    <a:pt x="331" y="571"/>
                    <a:pt x="410" y="546"/>
                    <a:pt x="494" y="491"/>
                  </a:cubicBezTo>
                  <a:cubicBezTo>
                    <a:pt x="543" y="471"/>
                    <a:pt x="535" y="354"/>
                    <a:pt x="605" y="354"/>
                  </a:cubicBezTo>
                  <a:cubicBezTo>
                    <a:pt x="619" y="354"/>
                    <a:pt x="638" y="359"/>
                    <a:pt x="660" y="372"/>
                  </a:cubicBezTo>
                  <a:cubicBezTo>
                    <a:pt x="649" y="370"/>
                    <a:pt x="638" y="369"/>
                    <a:pt x="629" y="369"/>
                  </a:cubicBezTo>
                  <a:cubicBezTo>
                    <a:pt x="533" y="369"/>
                    <a:pt x="551" y="472"/>
                    <a:pt x="529" y="527"/>
                  </a:cubicBezTo>
                  <a:cubicBezTo>
                    <a:pt x="529" y="646"/>
                    <a:pt x="601" y="717"/>
                    <a:pt x="708" y="765"/>
                  </a:cubicBezTo>
                  <a:cubicBezTo>
                    <a:pt x="1184" y="896"/>
                    <a:pt x="1696" y="765"/>
                    <a:pt x="2172" y="908"/>
                  </a:cubicBezTo>
                  <a:cubicBezTo>
                    <a:pt x="2556" y="914"/>
                    <a:pt x="2948" y="1011"/>
                    <a:pt x="3334" y="1011"/>
                  </a:cubicBezTo>
                  <a:cubicBezTo>
                    <a:pt x="3606" y="1011"/>
                    <a:pt x="3876" y="963"/>
                    <a:pt x="4137" y="800"/>
                  </a:cubicBezTo>
                  <a:lnTo>
                    <a:pt x="4316" y="765"/>
                  </a:lnTo>
                  <a:cubicBezTo>
                    <a:pt x="4435" y="491"/>
                    <a:pt x="4066" y="503"/>
                    <a:pt x="4077" y="312"/>
                  </a:cubicBezTo>
                  <a:cubicBezTo>
                    <a:pt x="3887" y="193"/>
                    <a:pt x="3661" y="181"/>
                    <a:pt x="3458" y="146"/>
                  </a:cubicBezTo>
                  <a:cubicBezTo>
                    <a:pt x="2893" y="58"/>
                    <a:pt x="2324" y="39"/>
                    <a:pt x="1755" y="39"/>
                  </a:cubicBezTo>
                  <a:cubicBezTo>
                    <a:pt x="1318" y="39"/>
                    <a:pt x="881" y="50"/>
                    <a:pt x="446" y="50"/>
                  </a:cubicBezTo>
                  <a:cubicBezTo>
                    <a:pt x="372" y="17"/>
                    <a:pt x="304" y="0"/>
                    <a:pt x="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5"/>
            <p:cNvSpPr/>
            <p:nvPr/>
          </p:nvSpPr>
          <p:spPr>
            <a:xfrm>
              <a:off x="5658425" y="2968900"/>
              <a:ext cx="139625" cy="19725"/>
            </a:xfrm>
            <a:custGeom>
              <a:avLst/>
              <a:gdLst/>
              <a:ahLst/>
              <a:cxnLst/>
              <a:rect l="l" t="t" r="r" b="b"/>
              <a:pathLst>
                <a:path w="5585" h="789" extrusionOk="0">
                  <a:moveTo>
                    <a:pt x="594" y="1"/>
                  </a:moveTo>
                  <a:cubicBezTo>
                    <a:pt x="388" y="1"/>
                    <a:pt x="187" y="52"/>
                    <a:pt x="1" y="229"/>
                  </a:cubicBezTo>
                  <a:cubicBezTo>
                    <a:pt x="239" y="395"/>
                    <a:pt x="513" y="360"/>
                    <a:pt x="763" y="371"/>
                  </a:cubicBezTo>
                  <a:cubicBezTo>
                    <a:pt x="1239" y="395"/>
                    <a:pt x="1703" y="407"/>
                    <a:pt x="2156" y="538"/>
                  </a:cubicBezTo>
                  <a:cubicBezTo>
                    <a:pt x="2233" y="583"/>
                    <a:pt x="2317" y="593"/>
                    <a:pt x="2403" y="593"/>
                  </a:cubicBezTo>
                  <a:cubicBezTo>
                    <a:pt x="2474" y="593"/>
                    <a:pt x="2546" y="586"/>
                    <a:pt x="2617" y="586"/>
                  </a:cubicBezTo>
                  <a:cubicBezTo>
                    <a:pt x="2714" y="586"/>
                    <a:pt x="2808" y="599"/>
                    <a:pt x="2894" y="657"/>
                  </a:cubicBezTo>
                  <a:cubicBezTo>
                    <a:pt x="2977" y="669"/>
                    <a:pt x="3073" y="669"/>
                    <a:pt x="3156" y="693"/>
                  </a:cubicBezTo>
                  <a:cubicBezTo>
                    <a:pt x="3156" y="705"/>
                    <a:pt x="3168" y="717"/>
                    <a:pt x="3204" y="717"/>
                  </a:cubicBezTo>
                  <a:cubicBezTo>
                    <a:pt x="3227" y="717"/>
                    <a:pt x="3263" y="705"/>
                    <a:pt x="3287" y="669"/>
                  </a:cubicBezTo>
                  <a:lnTo>
                    <a:pt x="3442" y="669"/>
                  </a:lnTo>
                  <a:cubicBezTo>
                    <a:pt x="3543" y="732"/>
                    <a:pt x="3649" y="744"/>
                    <a:pt x="3757" y="744"/>
                  </a:cubicBezTo>
                  <a:cubicBezTo>
                    <a:pt x="3825" y="744"/>
                    <a:pt x="3894" y="739"/>
                    <a:pt x="3961" y="739"/>
                  </a:cubicBezTo>
                  <a:cubicBezTo>
                    <a:pt x="4052" y="739"/>
                    <a:pt x="4142" y="747"/>
                    <a:pt x="4228" y="788"/>
                  </a:cubicBezTo>
                  <a:lnTo>
                    <a:pt x="4239" y="788"/>
                  </a:lnTo>
                  <a:cubicBezTo>
                    <a:pt x="4281" y="776"/>
                    <a:pt x="4323" y="770"/>
                    <a:pt x="4366" y="770"/>
                  </a:cubicBezTo>
                  <a:cubicBezTo>
                    <a:pt x="4409" y="770"/>
                    <a:pt x="4454" y="776"/>
                    <a:pt x="4501" y="788"/>
                  </a:cubicBezTo>
                  <a:lnTo>
                    <a:pt x="4656" y="788"/>
                  </a:lnTo>
                  <a:cubicBezTo>
                    <a:pt x="4751" y="788"/>
                    <a:pt x="4811" y="752"/>
                    <a:pt x="4894" y="752"/>
                  </a:cubicBezTo>
                  <a:cubicBezTo>
                    <a:pt x="4970" y="752"/>
                    <a:pt x="5047" y="739"/>
                    <a:pt x="5119" y="739"/>
                  </a:cubicBezTo>
                  <a:cubicBezTo>
                    <a:pt x="5183" y="739"/>
                    <a:pt x="5244" y="749"/>
                    <a:pt x="5299" y="788"/>
                  </a:cubicBezTo>
                  <a:lnTo>
                    <a:pt x="5454" y="788"/>
                  </a:lnTo>
                  <a:cubicBezTo>
                    <a:pt x="5490" y="717"/>
                    <a:pt x="5537" y="633"/>
                    <a:pt x="5585" y="538"/>
                  </a:cubicBezTo>
                  <a:cubicBezTo>
                    <a:pt x="5335" y="467"/>
                    <a:pt x="5097" y="407"/>
                    <a:pt x="4823" y="395"/>
                  </a:cubicBezTo>
                  <a:cubicBezTo>
                    <a:pt x="4347" y="360"/>
                    <a:pt x="3858" y="288"/>
                    <a:pt x="3394" y="133"/>
                  </a:cubicBezTo>
                  <a:cubicBezTo>
                    <a:pt x="3256" y="164"/>
                    <a:pt x="3118" y="176"/>
                    <a:pt x="2981" y="176"/>
                  </a:cubicBezTo>
                  <a:cubicBezTo>
                    <a:pt x="2578" y="176"/>
                    <a:pt x="2178" y="77"/>
                    <a:pt x="1774" y="77"/>
                  </a:cubicBezTo>
                  <a:cubicBezTo>
                    <a:pt x="1675" y="77"/>
                    <a:pt x="1576" y="83"/>
                    <a:pt x="1477" y="98"/>
                  </a:cubicBezTo>
                  <a:cubicBezTo>
                    <a:pt x="1468" y="98"/>
                    <a:pt x="1459" y="98"/>
                    <a:pt x="1449" y="98"/>
                  </a:cubicBezTo>
                  <a:cubicBezTo>
                    <a:pt x="1171" y="98"/>
                    <a:pt x="878"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5"/>
            <p:cNvSpPr/>
            <p:nvPr/>
          </p:nvSpPr>
          <p:spPr>
            <a:xfrm>
              <a:off x="5789100" y="2963000"/>
              <a:ext cx="73550" cy="16650"/>
            </a:xfrm>
            <a:custGeom>
              <a:avLst/>
              <a:gdLst/>
              <a:ahLst/>
              <a:cxnLst/>
              <a:rect l="l" t="t" r="r" b="b"/>
              <a:pathLst>
                <a:path w="2942" h="666" extrusionOk="0">
                  <a:moveTo>
                    <a:pt x="294" y="0"/>
                  </a:moveTo>
                  <a:cubicBezTo>
                    <a:pt x="260" y="0"/>
                    <a:pt x="227" y="12"/>
                    <a:pt x="191" y="36"/>
                  </a:cubicBezTo>
                  <a:cubicBezTo>
                    <a:pt x="179" y="18"/>
                    <a:pt x="161" y="9"/>
                    <a:pt x="142" y="9"/>
                  </a:cubicBezTo>
                  <a:cubicBezTo>
                    <a:pt x="123" y="9"/>
                    <a:pt x="102" y="18"/>
                    <a:pt x="84" y="36"/>
                  </a:cubicBezTo>
                  <a:cubicBezTo>
                    <a:pt x="1" y="131"/>
                    <a:pt x="1" y="226"/>
                    <a:pt x="84" y="334"/>
                  </a:cubicBezTo>
                  <a:cubicBezTo>
                    <a:pt x="84" y="334"/>
                    <a:pt x="108" y="346"/>
                    <a:pt x="132" y="357"/>
                  </a:cubicBezTo>
                  <a:cubicBezTo>
                    <a:pt x="141" y="361"/>
                    <a:pt x="150" y="362"/>
                    <a:pt x="158" y="362"/>
                  </a:cubicBezTo>
                  <a:cubicBezTo>
                    <a:pt x="181" y="362"/>
                    <a:pt x="201" y="351"/>
                    <a:pt x="227" y="334"/>
                  </a:cubicBezTo>
                  <a:cubicBezTo>
                    <a:pt x="251" y="346"/>
                    <a:pt x="298" y="346"/>
                    <a:pt x="346" y="346"/>
                  </a:cubicBezTo>
                  <a:cubicBezTo>
                    <a:pt x="431" y="405"/>
                    <a:pt x="499" y="539"/>
                    <a:pt x="609" y="539"/>
                  </a:cubicBezTo>
                  <a:cubicBezTo>
                    <a:pt x="652" y="539"/>
                    <a:pt x="702" y="518"/>
                    <a:pt x="763" y="465"/>
                  </a:cubicBezTo>
                  <a:cubicBezTo>
                    <a:pt x="829" y="381"/>
                    <a:pt x="919" y="362"/>
                    <a:pt x="1016" y="362"/>
                  </a:cubicBezTo>
                  <a:cubicBezTo>
                    <a:pt x="1058" y="362"/>
                    <a:pt x="1101" y="366"/>
                    <a:pt x="1144" y="369"/>
                  </a:cubicBezTo>
                  <a:cubicBezTo>
                    <a:pt x="1377" y="397"/>
                    <a:pt x="1596" y="586"/>
                    <a:pt x="1829" y="586"/>
                  </a:cubicBezTo>
                  <a:cubicBezTo>
                    <a:pt x="1893" y="586"/>
                    <a:pt x="1958" y="572"/>
                    <a:pt x="2025" y="536"/>
                  </a:cubicBezTo>
                  <a:cubicBezTo>
                    <a:pt x="2089" y="503"/>
                    <a:pt x="2150" y="490"/>
                    <a:pt x="2208" y="490"/>
                  </a:cubicBezTo>
                  <a:cubicBezTo>
                    <a:pt x="2424" y="490"/>
                    <a:pt x="2609" y="666"/>
                    <a:pt x="2817" y="666"/>
                  </a:cubicBezTo>
                  <a:cubicBezTo>
                    <a:pt x="2858" y="666"/>
                    <a:pt x="2899" y="659"/>
                    <a:pt x="2942" y="643"/>
                  </a:cubicBezTo>
                  <a:lnTo>
                    <a:pt x="2942" y="346"/>
                  </a:lnTo>
                  <a:cubicBezTo>
                    <a:pt x="2490" y="288"/>
                    <a:pt x="2055" y="137"/>
                    <a:pt x="1597" y="137"/>
                  </a:cubicBezTo>
                  <a:cubicBezTo>
                    <a:pt x="1487" y="137"/>
                    <a:pt x="1376" y="146"/>
                    <a:pt x="1263" y="167"/>
                  </a:cubicBezTo>
                  <a:cubicBezTo>
                    <a:pt x="1185" y="123"/>
                    <a:pt x="1102" y="117"/>
                    <a:pt x="1018" y="117"/>
                  </a:cubicBezTo>
                  <a:cubicBezTo>
                    <a:pt x="984" y="117"/>
                    <a:pt x="950" y="118"/>
                    <a:pt x="916" y="118"/>
                  </a:cubicBezTo>
                  <a:cubicBezTo>
                    <a:pt x="827" y="118"/>
                    <a:pt x="738" y="111"/>
                    <a:pt x="656" y="60"/>
                  </a:cubicBezTo>
                  <a:cubicBezTo>
                    <a:pt x="584" y="48"/>
                    <a:pt x="489" y="48"/>
                    <a:pt x="405" y="36"/>
                  </a:cubicBezTo>
                  <a:cubicBezTo>
                    <a:pt x="364" y="12"/>
                    <a:pt x="328"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35"/>
            <p:cNvSpPr/>
            <p:nvPr/>
          </p:nvSpPr>
          <p:spPr>
            <a:xfrm>
              <a:off x="5738800" y="2959975"/>
              <a:ext cx="52125" cy="14125"/>
            </a:xfrm>
            <a:custGeom>
              <a:avLst/>
              <a:gdLst/>
              <a:ahLst/>
              <a:cxnLst/>
              <a:rect l="l" t="t" r="r" b="b"/>
              <a:pathLst>
                <a:path w="2085" h="565" extrusionOk="0">
                  <a:moveTo>
                    <a:pt x="788" y="0"/>
                  </a:moveTo>
                  <a:cubicBezTo>
                    <a:pt x="565" y="0"/>
                    <a:pt x="342" y="14"/>
                    <a:pt x="120" y="38"/>
                  </a:cubicBezTo>
                  <a:cubicBezTo>
                    <a:pt x="1" y="97"/>
                    <a:pt x="12" y="157"/>
                    <a:pt x="120" y="228"/>
                  </a:cubicBezTo>
                  <a:cubicBezTo>
                    <a:pt x="215" y="288"/>
                    <a:pt x="286" y="371"/>
                    <a:pt x="358" y="467"/>
                  </a:cubicBezTo>
                  <a:cubicBezTo>
                    <a:pt x="453" y="371"/>
                    <a:pt x="548" y="288"/>
                    <a:pt x="643" y="193"/>
                  </a:cubicBezTo>
                  <a:cubicBezTo>
                    <a:pt x="727" y="252"/>
                    <a:pt x="703" y="395"/>
                    <a:pt x="786" y="467"/>
                  </a:cubicBezTo>
                  <a:cubicBezTo>
                    <a:pt x="997" y="535"/>
                    <a:pt x="1204" y="565"/>
                    <a:pt x="1410" y="565"/>
                  </a:cubicBezTo>
                  <a:cubicBezTo>
                    <a:pt x="1636" y="565"/>
                    <a:pt x="1860" y="529"/>
                    <a:pt x="2084" y="467"/>
                  </a:cubicBezTo>
                  <a:lnTo>
                    <a:pt x="2084" y="169"/>
                  </a:lnTo>
                  <a:cubicBezTo>
                    <a:pt x="1659" y="51"/>
                    <a:pt x="1224" y="0"/>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35"/>
            <p:cNvSpPr/>
            <p:nvPr/>
          </p:nvSpPr>
          <p:spPr>
            <a:xfrm>
              <a:off x="5863525" y="2992450"/>
              <a:ext cx="9550" cy="28900"/>
            </a:xfrm>
            <a:custGeom>
              <a:avLst/>
              <a:gdLst/>
              <a:ahLst/>
              <a:cxnLst/>
              <a:rect l="l" t="t" r="r" b="b"/>
              <a:pathLst>
                <a:path w="382" h="1156" extrusionOk="0">
                  <a:moveTo>
                    <a:pt x="238" y="1"/>
                  </a:moveTo>
                  <a:cubicBezTo>
                    <a:pt x="0" y="370"/>
                    <a:pt x="143" y="787"/>
                    <a:pt x="131" y="1156"/>
                  </a:cubicBezTo>
                  <a:cubicBezTo>
                    <a:pt x="381" y="787"/>
                    <a:pt x="203" y="382"/>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5"/>
            <p:cNvSpPr/>
            <p:nvPr/>
          </p:nvSpPr>
          <p:spPr>
            <a:xfrm>
              <a:off x="5829875" y="2985775"/>
              <a:ext cx="14625" cy="4250"/>
            </a:xfrm>
            <a:custGeom>
              <a:avLst/>
              <a:gdLst/>
              <a:ahLst/>
              <a:cxnLst/>
              <a:rect l="l" t="t" r="r" b="b"/>
              <a:pathLst>
                <a:path w="585" h="170" extrusionOk="0">
                  <a:moveTo>
                    <a:pt x="306" y="0"/>
                  </a:moveTo>
                  <a:cubicBezTo>
                    <a:pt x="209" y="0"/>
                    <a:pt x="108" y="6"/>
                    <a:pt x="1" y="18"/>
                  </a:cubicBezTo>
                  <a:cubicBezTo>
                    <a:pt x="102" y="119"/>
                    <a:pt x="200" y="170"/>
                    <a:pt x="297" y="170"/>
                  </a:cubicBezTo>
                  <a:cubicBezTo>
                    <a:pt x="394" y="170"/>
                    <a:pt x="489" y="119"/>
                    <a:pt x="584" y="18"/>
                  </a:cubicBezTo>
                  <a:cubicBezTo>
                    <a:pt x="495" y="6"/>
                    <a:pt x="403"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5"/>
            <p:cNvSpPr/>
            <p:nvPr/>
          </p:nvSpPr>
          <p:spPr>
            <a:xfrm>
              <a:off x="5865300" y="3054075"/>
              <a:ext cx="5975" cy="14600"/>
            </a:xfrm>
            <a:custGeom>
              <a:avLst/>
              <a:gdLst/>
              <a:ahLst/>
              <a:cxnLst/>
              <a:rect l="l" t="t" r="r" b="b"/>
              <a:pathLst>
                <a:path w="239" h="584" extrusionOk="0">
                  <a:moveTo>
                    <a:pt x="48" y="1"/>
                  </a:moveTo>
                  <a:lnTo>
                    <a:pt x="48" y="1"/>
                  </a:lnTo>
                  <a:cubicBezTo>
                    <a:pt x="60" y="215"/>
                    <a:pt x="1" y="417"/>
                    <a:pt x="167" y="584"/>
                  </a:cubicBezTo>
                  <a:cubicBezTo>
                    <a:pt x="155" y="393"/>
                    <a:pt x="239" y="167"/>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5"/>
            <p:cNvSpPr/>
            <p:nvPr/>
          </p:nvSpPr>
          <p:spPr>
            <a:xfrm>
              <a:off x="5797725" y="2971925"/>
              <a:ext cx="10450" cy="6625"/>
            </a:xfrm>
            <a:custGeom>
              <a:avLst/>
              <a:gdLst/>
              <a:ahLst/>
              <a:cxnLst/>
              <a:rect l="l" t="t" r="r" b="b"/>
              <a:pathLst>
                <a:path w="418" h="265" extrusionOk="0">
                  <a:moveTo>
                    <a:pt x="1" y="0"/>
                  </a:moveTo>
                  <a:cubicBezTo>
                    <a:pt x="44" y="165"/>
                    <a:pt x="104" y="264"/>
                    <a:pt x="193" y="264"/>
                  </a:cubicBezTo>
                  <a:cubicBezTo>
                    <a:pt x="254" y="264"/>
                    <a:pt x="327" y="220"/>
                    <a:pt x="418" y="120"/>
                  </a:cubicBezTo>
                  <a:cubicBezTo>
                    <a:pt x="275" y="72"/>
                    <a:pt x="132"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5"/>
            <p:cNvSpPr/>
            <p:nvPr/>
          </p:nvSpPr>
          <p:spPr>
            <a:xfrm>
              <a:off x="5869775" y="3079075"/>
              <a:ext cx="4175" cy="11350"/>
            </a:xfrm>
            <a:custGeom>
              <a:avLst/>
              <a:gdLst/>
              <a:ahLst/>
              <a:cxnLst/>
              <a:rect l="l" t="t" r="r" b="b"/>
              <a:pathLst>
                <a:path w="167" h="454" extrusionOk="0">
                  <a:moveTo>
                    <a:pt x="0" y="1"/>
                  </a:moveTo>
                  <a:lnTo>
                    <a:pt x="0" y="1"/>
                  </a:lnTo>
                  <a:cubicBezTo>
                    <a:pt x="12" y="132"/>
                    <a:pt x="12" y="286"/>
                    <a:pt x="0" y="417"/>
                  </a:cubicBezTo>
                  <a:cubicBezTo>
                    <a:pt x="48" y="417"/>
                    <a:pt x="72" y="429"/>
                    <a:pt x="119" y="453"/>
                  </a:cubicBezTo>
                  <a:cubicBezTo>
                    <a:pt x="131" y="286"/>
                    <a:pt x="167" y="12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5"/>
            <p:cNvSpPr/>
            <p:nvPr/>
          </p:nvSpPr>
          <p:spPr>
            <a:xfrm>
              <a:off x="5754875" y="2964475"/>
              <a:ext cx="3600" cy="6875"/>
            </a:xfrm>
            <a:custGeom>
              <a:avLst/>
              <a:gdLst/>
              <a:ahLst/>
              <a:cxnLst/>
              <a:rect l="l" t="t" r="r" b="b"/>
              <a:pathLst>
                <a:path w="144" h="275" extrusionOk="0">
                  <a:moveTo>
                    <a:pt x="0" y="1"/>
                  </a:moveTo>
                  <a:lnTo>
                    <a:pt x="0" y="1"/>
                  </a:lnTo>
                  <a:cubicBezTo>
                    <a:pt x="12" y="120"/>
                    <a:pt x="24" y="227"/>
                    <a:pt x="143" y="275"/>
                  </a:cubicBezTo>
                  <a:cubicBezTo>
                    <a:pt x="143" y="167"/>
                    <a:pt x="120" y="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5"/>
            <p:cNvSpPr/>
            <p:nvPr/>
          </p:nvSpPr>
          <p:spPr>
            <a:xfrm>
              <a:off x="5790900" y="2971625"/>
              <a:ext cx="3300" cy="1800"/>
            </a:xfrm>
            <a:custGeom>
              <a:avLst/>
              <a:gdLst/>
              <a:ahLst/>
              <a:cxnLst/>
              <a:rect l="l" t="t" r="r" b="b"/>
              <a:pathLst>
                <a:path w="132" h="72" extrusionOk="0">
                  <a:moveTo>
                    <a:pt x="0" y="1"/>
                  </a:moveTo>
                  <a:cubicBezTo>
                    <a:pt x="12" y="12"/>
                    <a:pt x="36" y="48"/>
                    <a:pt x="36" y="60"/>
                  </a:cubicBezTo>
                  <a:cubicBezTo>
                    <a:pt x="47" y="68"/>
                    <a:pt x="58" y="72"/>
                    <a:pt x="69" y="72"/>
                  </a:cubicBezTo>
                  <a:cubicBezTo>
                    <a:pt x="93" y="72"/>
                    <a:pt x="115" y="53"/>
                    <a:pt x="131" y="12"/>
                  </a:cubicBezTo>
                  <a:cubicBezTo>
                    <a:pt x="95" y="1"/>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5"/>
            <p:cNvSpPr/>
            <p:nvPr/>
          </p:nvSpPr>
          <p:spPr>
            <a:xfrm>
              <a:off x="5856075" y="2987700"/>
              <a:ext cx="4200" cy="1225"/>
            </a:xfrm>
            <a:custGeom>
              <a:avLst/>
              <a:gdLst/>
              <a:ahLst/>
              <a:cxnLst/>
              <a:rect l="l" t="t" r="r" b="b"/>
              <a:pathLst>
                <a:path w="168" h="49" extrusionOk="0">
                  <a:moveTo>
                    <a:pt x="1" y="0"/>
                  </a:moveTo>
                  <a:cubicBezTo>
                    <a:pt x="48" y="12"/>
                    <a:pt x="108" y="36"/>
                    <a:pt x="167" y="48"/>
                  </a:cubicBezTo>
                  <a:cubicBezTo>
                    <a:pt x="108" y="36"/>
                    <a:pt x="60"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5"/>
            <p:cNvSpPr/>
            <p:nvPr/>
          </p:nvSpPr>
          <p:spPr>
            <a:xfrm>
              <a:off x="5553650" y="2963350"/>
              <a:ext cx="141725" cy="14075"/>
            </a:xfrm>
            <a:custGeom>
              <a:avLst/>
              <a:gdLst/>
              <a:ahLst/>
              <a:cxnLst/>
              <a:rect l="l" t="t" r="r" b="b"/>
              <a:pathLst>
                <a:path w="5669" h="563" extrusionOk="0">
                  <a:moveTo>
                    <a:pt x="3034" y="1"/>
                  </a:moveTo>
                  <a:cubicBezTo>
                    <a:pt x="2820" y="1"/>
                    <a:pt x="2606" y="27"/>
                    <a:pt x="2394" y="82"/>
                  </a:cubicBezTo>
                  <a:cubicBezTo>
                    <a:pt x="2176" y="135"/>
                    <a:pt x="1955" y="147"/>
                    <a:pt x="1735" y="147"/>
                  </a:cubicBezTo>
                  <a:cubicBezTo>
                    <a:pt x="1530" y="147"/>
                    <a:pt x="1325" y="136"/>
                    <a:pt x="1122" y="136"/>
                  </a:cubicBezTo>
                  <a:cubicBezTo>
                    <a:pt x="1054" y="136"/>
                    <a:pt x="985" y="138"/>
                    <a:pt x="918" y="141"/>
                  </a:cubicBezTo>
                  <a:cubicBezTo>
                    <a:pt x="886" y="142"/>
                    <a:pt x="855" y="143"/>
                    <a:pt x="824" y="143"/>
                  </a:cubicBezTo>
                  <a:cubicBezTo>
                    <a:pt x="767" y="143"/>
                    <a:pt x="710" y="141"/>
                    <a:pt x="653" y="141"/>
                  </a:cubicBezTo>
                  <a:cubicBezTo>
                    <a:pt x="416" y="141"/>
                    <a:pt x="183" y="162"/>
                    <a:pt x="1" y="379"/>
                  </a:cubicBezTo>
                  <a:cubicBezTo>
                    <a:pt x="382" y="534"/>
                    <a:pt x="799" y="439"/>
                    <a:pt x="1191" y="522"/>
                  </a:cubicBezTo>
                  <a:cubicBezTo>
                    <a:pt x="1253" y="550"/>
                    <a:pt x="1315" y="562"/>
                    <a:pt x="1380" y="562"/>
                  </a:cubicBezTo>
                  <a:cubicBezTo>
                    <a:pt x="1451" y="562"/>
                    <a:pt x="1527" y="547"/>
                    <a:pt x="1608" y="522"/>
                  </a:cubicBezTo>
                  <a:cubicBezTo>
                    <a:pt x="1644" y="510"/>
                    <a:pt x="1703" y="510"/>
                    <a:pt x="1751" y="510"/>
                  </a:cubicBezTo>
                  <a:cubicBezTo>
                    <a:pt x="1819" y="541"/>
                    <a:pt x="1894" y="559"/>
                    <a:pt x="1969" y="559"/>
                  </a:cubicBezTo>
                  <a:cubicBezTo>
                    <a:pt x="2037" y="559"/>
                    <a:pt x="2105" y="544"/>
                    <a:pt x="2168" y="510"/>
                  </a:cubicBezTo>
                  <a:cubicBezTo>
                    <a:pt x="2336" y="480"/>
                    <a:pt x="2505" y="470"/>
                    <a:pt x="2674" y="470"/>
                  </a:cubicBezTo>
                  <a:cubicBezTo>
                    <a:pt x="3048" y="470"/>
                    <a:pt x="3423" y="520"/>
                    <a:pt x="3797" y="520"/>
                  </a:cubicBezTo>
                  <a:cubicBezTo>
                    <a:pt x="3925" y="520"/>
                    <a:pt x="4053" y="514"/>
                    <a:pt x="4180" y="498"/>
                  </a:cubicBezTo>
                  <a:cubicBezTo>
                    <a:pt x="4284" y="352"/>
                    <a:pt x="4425" y="343"/>
                    <a:pt x="4562" y="343"/>
                  </a:cubicBezTo>
                  <a:cubicBezTo>
                    <a:pt x="4582" y="343"/>
                    <a:pt x="4601" y="343"/>
                    <a:pt x="4620" y="343"/>
                  </a:cubicBezTo>
                  <a:cubicBezTo>
                    <a:pt x="4966" y="332"/>
                    <a:pt x="5323" y="332"/>
                    <a:pt x="5668" y="320"/>
                  </a:cubicBezTo>
                  <a:cubicBezTo>
                    <a:pt x="5477" y="233"/>
                    <a:pt x="5281" y="209"/>
                    <a:pt x="5084" y="209"/>
                  </a:cubicBezTo>
                  <a:cubicBezTo>
                    <a:pt x="4852" y="209"/>
                    <a:pt x="4618" y="242"/>
                    <a:pt x="4387" y="242"/>
                  </a:cubicBezTo>
                  <a:cubicBezTo>
                    <a:pt x="4277" y="242"/>
                    <a:pt x="4168" y="234"/>
                    <a:pt x="4061" y="212"/>
                  </a:cubicBezTo>
                  <a:cubicBezTo>
                    <a:pt x="3728" y="72"/>
                    <a:pt x="3382" y="1"/>
                    <a:pt x="3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5"/>
            <p:cNvSpPr/>
            <p:nvPr/>
          </p:nvSpPr>
          <p:spPr>
            <a:xfrm>
              <a:off x="5712000" y="2982275"/>
              <a:ext cx="18200" cy="3775"/>
            </a:xfrm>
            <a:custGeom>
              <a:avLst/>
              <a:gdLst/>
              <a:ahLst/>
              <a:cxnLst/>
              <a:rect l="l" t="t" r="r" b="b"/>
              <a:pathLst>
                <a:path w="728" h="151" extrusionOk="0">
                  <a:moveTo>
                    <a:pt x="295" y="0"/>
                  </a:moveTo>
                  <a:cubicBezTo>
                    <a:pt x="197" y="0"/>
                    <a:pt x="98" y="10"/>
                    <a:pt x="1" y="15"/>
                  </a:cubicBezTo>
                  <a:cubicBezTo>
                    <a:pt x="111" y="125"/>
                    <a:pt x="234" y="151"/>
                    <a:pt x="362" y="151"/>
                  </a:cubicBezTo>
                  <a:cubicBezTo>
                    <a:pt x="468" y="151"/>
                    <a:pt x="578" y="133"/>
                    <a:pt x="685" y="133"/>
                  </a:cubicBezTo>
                  <a:cubicBezTo>
                    <a:pt x="699" y="133"/>
                    <a:pt x="713" y="133"/>
                    <a:pt x="727" y="134"/>
                  </a:cubicBezTo>
                  <a:cubicBezTo>
                    <a:pt x="596" y="25"/>
                    <a:pt x="448"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5"/>
            <p:cNvSpPr/>
            <p:nvPr/>
          </p:nvSpPr>
          <p:spPr>
            <a:xfrm>
              <a:off x="5597425" y="2975800"/>
              <a:ext cx="10425" cy="2925"/>
            </a:xfrm>
            <a:custGeom>
              <a:avLst/>
              <a:gdLst/>
              <a:ahLst/>
              <a:cxnLst/>
              <a:rect l="l" t="t" r="r" b="b"/>
              <a:pathLst>
                <a:path w="417" h="117" extrusionOk="0">
                  <a:moveTo>
                    <a:pt x="0" y="0"/>
                  </a:moveTo>
                  <a:cubicBezTo>
                    <a:pt x="66" y="78"/>
                    <a:pt x="137" y="116"/>
                    <a:pt x="208" y="116"/>
                  </a:cubicBezTo>
                  <a:cubicBezTo>
                    <a:pt x="280" y="116"/>
                    <a:pt x="351" y="78"/>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5"/>
            <p:cNvSpPr/>
            <p:nvPr/>
          </p:nvSpPr>
          <p:spPr>
            <a:xfrm>
              <a:off x="5582825" y="2975800"/>
              <a:ext cx="10450" cy="2500"/>
            </a:xfrm>
            <a:custGeom>
              <a:avLst/>
              <a:gdLst/>
              <a:ahLst/>
              <a:cxnLst/>
              <a:rect l="l" t="t" r="r" b="b"/>
              <a:pathLst>
                <a:path w="418" h="100" extrusionOk="0">
                  <a:moveTo>
                    <a:pt x="1" y="0"/>
                  </a:moveTo>
                  <a:lnTo>
                    <a:pt x="1" y="95"/>
                  </a:lnTo>
                  <a:cubicBezTo>
                    <a:pt x="55" y="95"/>
                    <a:pt x="108" y="100"/>
                    <a:pt x="160" y="100"/>
                  </a:cubicBezTo>
                  <a:cubicBezTo>
                    <a:pt x="253" y="100"/>
                    <a:pt x="340" y="85"/>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5"/>
            <p:cNvSpPr/>
            <p:nvPr/>
          </p:nvSpPr>
          <p:spPr>
            <a:xfrm>
              <a:off x="5737025" y="2986200"/>
              <a:ext cx="3575" cy="3300"/>
            </a:xfrm>
            <a:custGeom>
              <a:avLst/>
              <a:gdLst/>
              <a:ahLst/>
              <a:cxnLst/>
              <a:rect l="l" t="t" r="r" b="b"/>
              <a:pathLst>
                <a:path w="143" h="132" extrusionOk="0">
                  <a:moveTo>
                    <a:pt x="143" y="1"/>
                  </a:moveTo>
                  <a:cubicBezTo>
                    <a:pt x="107" y="1"/>
                    <a:pt x="48" y="13"/>
                    <a:pt x="0" y="13"/>
                  </a:cubicBezTo>
                  <a:lnTo>
                    <a:pt x="0" y="132"/>
                  </a:lnTo>
                  <a:cubicBezTo>
                    <a:pt x="60" y="84"/>
                    <a:pt x="107" y="37"/>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5"/>
            <p:cNvSpPr/>
            <p:nvPr/>
          </p:nvSpPr>
          <p:spPr>
            <a:xfrm>
              <a:off x="5657250" y="3211800"/>
              <a:ext cx="95850" cy="17800"/>
            </a:xfrm>
            <a:custGeom>
              <a:avLst/>
              <a:gdLst/>
              <a:ahLst/>
              <a:cxnLst/>
              <a:rect l="l" t="t" r="r" b="b"/>
              <a:pathLst>
                <a:path w="3834" h="712" extrusionOk="0">
                  <a:moveTo>
                    <a:pt x="1401" y="0"/>
                  </a:moveTo>
                  <a:cubicBezTo>
                    <a:pt x="1383" y="0"/>
                    <a:pt x="1364" y="1"/>
                    <a:pt x="1346" y="2"/>
                  </a:cubicBezTo>
                  <a:cubicBezTo>
                    <a:pt x="1251" y="38"/>
                    <a:pt x="1153" y="50"/>
                    <a:pt x="1055" y="50"/>
                  </a:cubicBezTo>
                  <a:cubicBezTo>
                    <a:pt x="857" y="50"/>
                    <a:pt x="655" y="2"/>
                    <a:pt x="459" y="2"/>
                  </a:cubicBezTo>
                  <a:cubicBezTo>
                    <a:pt x="335" y="2"/>
                    <a:pt x="212" y="21"/>
                    <a:pt x="95" y="85"/>
                  </a:cubicBezTo>
                  <a:cubicBezTo>
                    <a:pt x="36" y="145"/>
                    <a:pt x="0" y="204"/>
                    <a:pt x="12" y="288"/>
                  </a:cubicBezTo>
                  <a:cubicBezTo>
                    <a:pt x="60" y="347"/>
                    <a:pt x="119" y="395"/>
                    <a:pt x="191" y="419"/>
                  </a:cubicBezTo>
                  <a:cubicBezTo>
                    <a:pt x="357" y="468"/>
                    <a:pt x="526" y="474"/>
                    <a:pt x="694" y="474"/>
                  </a:cubicBezTo>
                  <a:cubicBezTo>
                    <a:pt x="757" y="474"/>
                    <a:pt x="820" y="473"/>
                    <a:pt x="882" y="473"/>
                  </a:cubicBezTo>
                  <a:cubicBezTo>
                    <a:pt x="1059" y="473"/>
                    <a:pt x="1234" y="481"/>
                    <a:pt x="1405" y="538"/>
                  </a:cubicBezTo>
                  <a:cubicBezTo>
                    <a:pt x="1465" y="561"/>
                    <a:pt x="1536" y="573"/>
                    <a:pt x="1608" y="585"/>
                  </a:cubicBezTo>
                  <a:cubicBezTo>
                    <a:pt x="2072" y="645"/>
                    <a:pt x="2548" y="561"/>
                    <a:pt x="3012" y="704"/>
                  </a:cubicBezTo>
                  <a:cubicBezTo>
                    <a:pt x="3065" y="709"/>
                    <a:pt x="3117" y="711"/>
                    <a:pt x="3169" y="711"/>
                  </a:cubicBezTo>
                  <a:cubicBezTo>
                    <a:pt x="3260" y="711"/>
                    <a:pt x="3351" y="703"/>
                    <a:pt x="3441" y="681"/>
                  </a:cubicBezTo>
                  <a:cubicBezTo>
                    <a:pt x="3572" y="633"/>
                    <a:pt x="3715" y="573"/>
                    <a:pt x="3798" y="454"/>
                  </a:cubicBezTo>
                  <a:cubicBezTo>
                    <a:pt x="3834" y="383"/>
                    <a:pt x="3810" y="323"/>
                    <a:pt x="3727" y="300"/>
                  </a:cubicBezTo>
                  <a:cubicBezTo>
                    <a:pt x="3596" y="288"/>
                    <a:pt x="3477" y="288"/>
                    <a:pt x="3334" y="276"/>
                  </a:cubicBezTo>
                  <a:cubicBezTo>
                    <a:pt x="3262" y="259"/>
                    <a:pt x="3190" y="254"/>
                    <a:pt x="3117" y="254"/>
                  </a:cubicBezTo>
                  <a:cubicBezTo>
                    <a:pt x="3027" y="254"/>
                    <a:pt x="2936" y="261"/>
                    <a:pt x="2845" y="261"/>
                  </a:cubicBezTo>
                  <a:cubicBezTo>
                    <a:pt x="2708" y="261"/>
                    <a:pt x="2572" y="244"/>
                    <a:pt x="2441" y="157"/>
                  </a:cubicBezTo>
                  <a:cubicBezTo>
                    <a:pt x="2405" y="161"/>
                    <a:pt x="2368" y="163"/>
                    <a:pt x="2332" y="163"/>
                  </a:cubicBezTo>
                  <a:cubicBezTo>
                    <a:pt x="2012" y="163"/>
                    <a:pt x="1714" y="0"/>
                    <a:pt x="1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5"/>
            <p:cNvSpPr/>
            <p:nvPr/>
          </p:nvSpPr>
          <p:spPr>
            <a:xfrm>
              <a:off x="5744450" y="3220650"/>
              <a:ext cx="32775" cy="12750"/>
            </a:xfrm>
            <a:custGeom>
              <a:avLst/>
              <a:gdLst/>
              <a:ahLst/>
              <a:cxnLst/>
              <a:rect l="l" t="t" r="r" b="b"/>
              <a:pathLst>
                <a:path w="1311" h="510" extrusionOk="0">
                  <a:moveTo>
                    <a:pt x="739" y="1"/>
                  </a:moveTo>
                  <a:cubicBezTo>
                    <a:pt x="598" y="1"/>
                    <a:pt x="457" y="28"/>
                    <a:pt x="310" y="65"/>
                  </a:cubicBezTo>
                  <a:cubicBezTo>
                    <a:pt x="191" y="88"/>
                    <a:pt x="72" y="100"/>
                    <a:pt x="1" y="219"/>
                  </a:cubicBezTo>
                  <a:cubicBezTo>
                    <a:pt x="60" y="338"/>
                    <a:pt x="167" y="386"/>
                    <a:pt x="251" y="457"/>
                  </a:cubicBezTo>
                  <a:lnTo>
                    <a:pt x="429" y="505"/>
                  </a:lnTo>
                  <a:cubicBezTo>
                    <a:pt x="465" y="508"/>
                    <a:pt x="500" y="510"/>
                    <a:pt x="535" y="510"/>
                  </a:cubicBezTo>
                  <a:cubicBezTo>
                    <a:pt x="649" y="510"/>
                    <a:pt x="755" y="487"/>
                    <a:pt x="846" y="386"/>
                  </a:cubicBezTo>
                  <a:cubicBezTo>
                    <a:pt x="953" y="184"/>
                    <a:pt x="1144" y="243"/>
                    <a:pt x="1310" y="219"/>
                  </a:cubicBezTo>
                  <a:cubicBezTo>
                    <a:pt x="1251" y="172"/>
                    <a:pt x="1203" y="124"/>
                    <a:pt x="1144" y="88"/>
                  </a:cubicBezTo>
                  <a:cubicBezTo>
                    <a:pt x="1005" y="25"/>
                    <a:pt x="872"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5"/>
            <p:cNvSpPr/>
            <p:nvPr/>
          </p:nvSpPr>
          <p:spPr>
            <a:xfrm>
              <a:off x="5750400" y="3218850"/>
              <a:ext cx="22650" cy="4025"/>
            </a:xfrm>
            <a:custGeom>
              <a:avLst/>
              <a:gdLst/>
              <a:ahLst/>
              <a:cxnLst/>
              <a:rect l="l" t="t" r="r" b="b"/>
              <a:pathLst>
                <a:path w="906" h="161" extrusionOk="0">
                  <a:moveTo>
                    <a:pt x="488" y="1"/>
                  </a:moveTo>
                  <a:cubicBezTo>
                    <a:pt x="347" y="1"/>
                    <a:pt x="203" y="32"/>
                    <a:pt x="64" y="32"/>
                  </a:cubicBezTo>
                  <a:cubicBezTo>
                    <a:pt x="43" y="32"/>
                    <a:pt x="22" y="31"/>
                    <a:pt x="1" y="29"/>
                  </a:cubicBezTo>
                  <a:lnTo>
                    <a:pt x="1" y="29"/>
                  </a:lnTo>
                  <a:cubicBezTo>
                    <a:pt x="13" y="65"/>
                    <a:pt x="48" y="113"/>
                    <a:pt x="72" y="137"/>
                  </a:cubicBezTo>
                  <a:cubicBezTo>
                    <a:pt x="358" y="137"/>
                    <a:pt x="620" y="160"/>
                    <a:pt x="906" y="160"/>
                  </a:cubicBezTo>
                  <a:cubicBezTo>
                    <a:pt x="772" y="33"/>
                    <a:pt x="631"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5"/>
            <p:cNvSpPr/>
            <p:nvPr/>
          </p:nvSpPr>
          <p:spPr>
            <a:xfrm>
              <a:off x="5837325" y="3227825"/>
              <a:ext cx="3600" cy="2500"/>
            </a:xfrm>
            <a:custGeom>
              <a:avLst/>
              <a:gdLst/>
              <a:ahLst/>
              <a:cxnLst/>
              <a:rect l="l" t="t" r="r" b="b"/>
              <a:pathLst>
                <a:path w="144" h="100" extrusionOk="0">
                  <a:moveTo>
                    <a:pt x="72" y="1"/>
                  </a:moveTo>
                  <a:cubicBezTo>
                    <a:pt x="50" y="1"/>
                    <a:pt x="26" y="23"/>
                    <a:pt x="0" y="75"/>
                  </a:cubicBezTo>
                  <a:cubicBezTo>
                    <a:pt x="48" y="75"/>
                    <a:pt x="96" y="99"/>
                    <a:pt x="143" y="99"/>
                  </a:cubicBezTo>
                  <a:cubicBezTo>
                    <a:pt x="123" y="39"/>
                    <a:pt x="99"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5"/>
            <p:cNvSpPr/>
            <p:nvPr/>
          </p:nvSpPr>
          <p:spPr>
            <a:xfrm>
              <a:off x="5833750" y="3229700"/>
              <a:ext cx="3600" cy="1500"/>
            </a:xfrm>
            <a:custGeom>
              <a:avLst/>
              <a:gdLst/>
              <a:ahLst/>
              <a:cxnLst/>
              <a:rect l="l" t="t" r="r" b="b"/>
              <a:pathLst>
                <a:path w="144" h="60" extrusionOk="0">
                  <a:moveTo>
                    <a:pt x="143" y="0"/>
                  </a:moveTo>
                  <a:cubicBezTo>
                    <a:pt x="108" y="0"/>
                    <a:pt x="48" y="0"/>
                    <a:pt x="1" y="24"/>
                  </a:cubicBezTo>
                  <a:cubicBezTo>
                    <a:pt x="13" y="36"/>
                    <a:pt x="24" y="60"/>
                    <a:pt x="48" y="60"/>
                  </a:cubicBezTo>
                  <a:cubicBezTo>
                    <a:pt x="72" y="48"/>
                    <a:pt x="120"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5"/>
            <p:cNvSpPr/>
            <p:nvPr/>
          </p:nvSpPr>
          <p:spPr>
            <a:xfrm>
              <a:off x="5830475" y="3228050"/>
              <a:ext cx="3300" cy="2475"/>
            </a:xfrm>
            <a:custGeom>
              <a:avLst/>
              <a:gdLst/>
              <a:ahLst/>
              <a:cxnLst/>
              <a:rect l="l" t="t" r="r" b="b"/>
              <a:pathLst>
                <a:path w="132" h="99" extrusionOk="0">
                  <a:moveTo>
                    <a:pt x="65" y="1"/>
                  </a:moveTo>
                  <a:cubicBezTo>
                    <a:pt x="41" y="1"/>
                    <a:pt x="19" y="34"/>
                    <a:pt x="1" y="90"/>
                  </a:cubicBezTo>
                  <a:cubicBezTo>
                    <a:pt x="18" y="96"/>
                    <a:pt x="39" y="99"/>
                    <a:pt x="62" y="99"/>
                  </a:cubicBezTo>
                  <a:cubicBezTo>
                    <a:pt x="84" y="99"/>
                    <a:pt x="108" y="96"/>
                    <a:pt x="132" y="90"/>
                  </a:cubicBezTo>
                  <a:cubicBezTo>
                    <a:pt x="109" y="28"/>
                    <a:pt x="86"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5"/>
            <p:cNvSpPr/>
            <p:nvPr/>
          </p:nvSpPr>
          <p:spPr>
            <a:xfrm>
              <a:off x="5486100" y="3125525"/>
              <a:ext cx="42575" cy="10600"/>
            </a:xfrm>
            <a:custGeom>
              <a:avLst/>
              <a:gdLst/>
              <a:ahLst/>
              <a:cxnLst/>
              <a:rect l="l" t="t" r="r" b="b"/>
              <a:pathLst>
                <a:path w="1703" h="424" extrusionOk="0">
                  <a:moveTo>
                    <a:pt x="0" y="0"/>
                  </a:moveTo>
                  <a:lnTo>
                    <a:pt x="0" y="0"/>
                  </a:lnTo>
                  <a:cubicBezTo>
                    <a:pt x="119" y="238"/>
                    <a:pt x="464" y="60"/>
                    <a:pt x="584" y="298"/>
                  </a:cubicBezTo>
                  <a:cubicBezTo>
                    <a:pt x="631" y="298"/>
                    <a:pt x="655" y="322"/>
                    <a:pt x="703" y="322"/>
                  </a:cubicBezTo>
                  <a:cubicBezTo>
                    <a:pt x="731" y="275"/>
                    <a:pt x="760" y="254"/>
                    <a:pt x="789" y="254"/>
                  </a:cubicBezTo>
                  <a:cubicBezTo>
                    <a:pt x="820" y="254"/>
                    <a:pt x="850" y="278"/>
                    <a:pt x="881" y="322"/>
                  </a:cubicBezTo>
                  <a:cubicBezTo>
                    <a:pt x="917" y="308"/>
                    <a:pt x="951" y="303"/>
                    <a:pt x="984" y="303"/>
                  </a:cubicBezTo>
                  <a:cubicBezTo>
                    <a:pt x="1138" y="303"/>
                    <a:pt x="1265" y="423"/>
                    <a:pt x="1424" y="423"/>
                  </a:cubicBezTo>
                  <a:cubicBezTo>
                    <a:pt x="1445" y="423"/>
                    <a:pt x="1466" y="421"/>
                    <a:pt x="1488" y="417"/>
                  </a:cubicBezTo>
                  <a:cubicBezTo>
                    <a:pt x="1596" y="405"/>
                    <a:pt x="1703" y="357"/>
                    <a:pt x="1667" y="262"/>
                  </a:cubicBezTo>
                  <a:cubicBezTo>
                    <a:pt x="1643" y="155"/>
                    <a:pt x="1524" y="155"/>
                    <a:pt x="1429" y="155"/>
                  </a:cubicBezTo>
                  <a:cubicBezTo>
                    <a:pt x="1429" y="167"/>
                    <a:pt x="1417" y="167"/>
                    <a:pt x="1393" y="179"/>
                  </a:cubicBezTo>
                  <a:cubicBezTo>
                    <a:pt x="1383" y="185"/>
                    <a:pt x="1374" y="188"/>
                    <a:pt x="1365" y="188"/>
                  </a:cubicBezTo>
                  <a:cubicBezTo>
                    <a:pt x="1343" y="188"/>
                    <a:pt x="1324" y="169"/>
                    <a:pt x="1298" y="143"/>
                  </a:cubicBezTo>
                  <a:cubicBezTo>
                    <a:pt x="1286" y="95"/>
                    <a:pt x="1286" y="60"/>
                    <a:pt x="1274" y="36"/>
                  </a:cubicBezTo>
                  <a:cubicBezTo>
                    <a:pt x="857" y="36"/>
                    <a:pt x="417"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5"/>
            <p:cNvSpPr/>
            <p:nvPr/>
          </p:nvSpPr>
          <p:spPr>
            <a:xfrm>
              <a:off x="5418225" y="3121750"/>
              <a:ext cx="10450" cy="6800"/>
            </a:xfrm>
            <a:custGeom>
              <a:avLst/>
              <a:gdLst/>
              <a:ahLst/>
              <a:cxnLst/>
              <a:rect l="l" t="t" r="r" b="b"/>
              <a:pathLst>
                <a:path w="418" h="272" extrusionOk="0">
                  <a:moveTo>
                    <a:pt x="214" y="1"/>
                  </a:moveTo>
                  <a:cubicBezTo>
                    <a:pt x="141" y="1"/>
                    <a:pt x="69" y="18"/>
                    <a:pt x="0" y="68"/>
                  </a:cubicBezTo>
                  <a:cubicBezTo>
                    <a:pt x="61" y="217"/>
                    <a:pt x="116" y="271"/>
                    <a:pt x="170" y="271"/>
                  </a:cubicBezTo>
                  <a:cubicBezTo>
                    <a:pt x="252" y="271"/>
                    <a:pt x="330" y="141"/>
                    <a:pt x="417" y="32"/>
                  </a:cubicBezTo>
                  <a:cubicBezTo>
                    <a:pt x="349" y="15"/>
                    <a:pt x="281"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5"/>
            <p:cNvSpPr/>
            <p:nvPr/>
          </p:nvSpPr>
          <p:spPr>
            <a:xfrm>
              <a:off x="5436075" y="3118375"/>
              <a:ext cx="14025" cy="4750"/>
            </a:xfrm>
            <a:custGeom>
              <a:avLst/>
              <a:gdLst/>
              <a:ahLst/>
              <a:cxnLst/>
              <a:rect l="l" t="t" r="r" b="b"/>
              <a:pathLst>
                <a:path w="561" h="190" extrusionOk="0">
                  <a:moveTo>
                    <a:pt x="285" y="0"/>
                  </a:moveTo>
                  <a:cubicBezTo>
                    <a:pt x="191" y="0"/>
                    <a:pt x="96" y="48"/>
                    <a:pt x="1" y="143"/>
                  </a:cubicBezTo>
                  <a:cubicBezTo>
                    <a:pt x="32" y="175"/>
                    <a:pt x="57" y="189"/>
                    <a:pt x="82" y="189"/>
                  </a:cubicBezTo>
                  <a:cubicBezTo>
                    <a:pt x="105" y="189"/>
                    <a:pt x="128" y="178"/>
                    <a:pt x="156" y="155"/>
                  </a:cubicBezTo>
                  <a:cubicBezTo>
                    <a:pt x="299" y="155"/>
                    <a:pt x="429" y="143"/>
                    <a:pt x="560" y="143"/>
                  </a:cubicBezTo>
                  <a:cubicBezTo>
                    <a:pt x="471" y="48"/>
                    <a:pt x="379"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5"/>
            <p:cNvSpPr/>
            <p:nvPr/>
          </p:nvSpPr>
          <p:spPr>
            <a:xfrm>
              <a:off x="5403650" y="3118675"/>
              <a:ext cx="11025" cy="4550"/>
            </a:xfrm>
            <a:custGeom>
              <a:avLst/>
              <a:gdLst/>
              <a:ahLst/>
              <a:cxnLst/>
              <a:rect l="l" t="t" r="r" b="b"/>
              <a:pathLst>
                <a:path w="441" h="182" extrusionOk="0">
                  <a:moveTo>
                    <a:pt x="131" y="0"/>
                  </a:moveTo>
                  <a:cubicBezTo>
                    <a:pt x="83" y="36"/>
                    <a:pt x="48" y="72"/>
                    <a:pt x="0" y="119"/>
                  </a:cubicBezTo>
                  <a:cubicBezTo>
                    <a:pt x="83" y="131"/>
                    <a:pt x="167" y="143"/>
                    <a:pt x="238" y="155"/>
                  </a:cubicBezTo>
                  <a:cubicBezTo>
                    <a:pt x="274" y="173"/>
                    <a:pt x="307" y="182"/>
                    <a:pt x="338" y="182"/>
                  </a:cubicBezTo>
                  <a:cubicBezTo>
                    <a:pt x="369" y="182"/>
                    <a:pt x="399" y="173"/>
                    <a:pt x="429" y="155"/>
                  </a:cubicBezTo>
                  <a:lnTo>
                    <a:pt x="441" y="155"/>
                  </a:lnTo>
                  <a:cubicBezTo>
                    <a:pt x="369" y="36"/>
                    <a:pt x="262"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5"/>
            <p:cNvSpPr/>
            <p:nvPr/>
          </p:nvSpPr>
          <p:spPr>
            <a:xfrm>
              <a:off x="5452450" y="3128200"/>
              <a:ext cx="925" cy="900"/>
            </a:xfrm>
            <a:custGeom>
              <a:avLst/>
              <a:gdLst/>
              <a:ahLst/>
              <a:cxnLst/>
              <a:rect l="l" t="t" r="r" b="b"/>
              <a:pathLst>
                <a:path w="37" h="36" extrusionOk="0">
                  <a:moveTo>
                    <a:pt x="1" y="0"/>
                  </a:moveTo>
                  <a:cubicBezTo>
                    <a:pt x="13" y="12"/>
                    <a:pt x="25" y="12"/>
                    <a:pt x="36" y="36"/>
                  </a:cubicBezTo>
                  <a:cubicBezTo>
                    <a:pt x="25" y="12"/>
                    <a:pt x="13"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5"/>
            <p:cNvSpPr/>
            <p:nvPr/>
          </p:nvSpPr>
          <p:spPr>
            <a:xfrm>
              <a:off x="5436075" y="3122250"/>
              <a:ext cx="3900" cy="1850"/>
            </a:xfrm>
            <a:custGeom>
              <a:avLst/>
              <a:gdLst/>
              <a:ahLst/>
              <a:cxnLst/>
              <a:rect l="l" t="t" r="r" b="b"/>
              <a:pathLst>
                <a:path w="156" h="74" extrusionOk="0">
                  <a:moveTo>
                    <a:pt x="1" y="0"/>
                  </a:moveTo>
                  <a:cubicBezTo>
                    <a:pt x="19" y="49"/>
                    <a:pt x="44" y="73"/>
                    <a:pt x="72" y="73"/>
                  </a:cubicBezTo>
                  <a:cubicBezTo>
                    <a:pt x="98" y="73"/>
                    <a:pt x="127" y="52"/>
                    <a:pt x="156" y="12"/>
                  </a:cubicBezTo>
                  <a:cubicBezTo>
                    <a:pt x="96" y="12"/>
                    <a:pt x="6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5"/>
            <p:cNvSpPr/>
            <p:nvPr/>
          </p:nvSpPr>
          <p:spPr>
            <a:xfrm>
              <a:off x="5453050" y="3129075"/>
              <a:ext cx="3000" cy="4800"/>
            </a:xfrm>
            <a:custGeom>
              <a:avLst/>
              <a:gdLst/>
              <a:ahLst/>
              <a:cxnLst/>
              <a:rect l="l" t="t" r="r" b="b"/>
              <a:pathLst>
                <a:path w="120" h="192" extrusionOk="0">
                  <a:moveTo>
                    <a:pt x="12" y="1"/>
                  </a:moveTo>
                  <a:cubicBezTo>
                    <a:pt x="1" y="49"/>
                    <a:pt x="1" y="120"/>
                    <a:pt x="12" y="191"/>
                  </a:cubicBezTo>
                  <a:cubicBezTo>
                    <a:pt x="120" y="132"/>
                    <a:pt x="120" y="49"/>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5"/>
            <p:cNvSpPr/>
            <p:nvPr/>
          </p:nvSpPr>
          <p:spPr>
            <a:xfrm>
              <a:off x="5400375" y="3122775"/>
              <a:ext cx="3300" cy="2775"/>
            </a:xfrm>
            <a:custGeom>
              <a:avLst/>
              <a:gdLst/>
              <a:ahLst/>
              <a:cxnLst/>
              <a:rect l="l" t="t" r="r" b="b"/>
              <a:pathLst>
                <a:path w="132" h="111" extrusionOk="0">
                  <a:moveTo>
                    <a:pt x="105" y="1"/>
                  </a:moveTo>
                  <a:cubicBezTo>
                    <a:pt x="48" y="1"/>
                    <a:pt x="11" y="37"/>
                    <a:pt x="0" y="110"/>
                  </a:cubicBezTo>
                  <a:cubicBezTo>
                    <a:pt x="36" y="86"/>
                    <a:pt x="83" y="51"/>
                    <a:pt x="131" y="3"/>
                  </a:cubicBezTo>
                  <a:cubicBezTo>
                    <a:pt x="122" y="1"/>
                    <a:pt x="114" y="1"/>
                    <a:pt x="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5"/>
            <p:cNvSpPr/>
            <p:nvPr/>
          </p:nvSpPr>
          <p:spPr>
            <a:xfrm>
              <a:off x="5409900" y="3122525"/>
              <a:ext cx="4775" cy="1825"/>
            </a:xfrm>
            <a:custGeom>
              <a:avLst/>
              <a:gdLst/>
              <a:ahLst/>
              <a:cxnLst/>
              <a:rect l="l" t="t" r="r" b="b"/>
              <a:pathLst>
                <a:path w="191" h="73" extrusionOk="0">
                  <a:moveTo>
                    <a:pt x="0" y="1"/>
                  </a:moveTo>
                  <a:cubicBezTo>
                    <a:pt x="32" y="45"/>
                    <a:pt x="63" y="73"/>
                    <a:pt x="97" y="73"/>
                  </a:cubicBezTo>
                  <a:cubicBezTo>
                    <a:pt x="126" y="73"/>
                    <a:pt x="157" y="5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5"/>
            <p:cNvSpPr/>
            <p:nvPr/>
          </p:nvSpPr>
          <p:spPr>
            <a:xfrm>
              <a:off x="5218800" y="3104375"/>
              <a:ext cx="27400" cy="45625"/>
            </a:xfrm>
            <a:custGeom>
              <a:avLst/>
              <a:gdLst/>
              <a:ahLst/>
              <a:cxnLst/>
              <a:rect l="l" t="t" r="r" b="b"/>
              <a:pathLst>
                <a:path w="1096" h="1825" extrusionOk="0">
                  <a:moveTo>
                    <a:pt x="1096" y="1"/>
                  </a:moveTo>
                  <a:cubicBezTo>
                    <a:pt x="965" y="1"/>
                    <a:pt x="858" y="48"/>
                    <a:pt x="786" y="191"/>
                  </a:cubicBezTo>
                  <a:cubicBezTo>
                    <a:pt x="744" y="272"/>
                    <a:pt x="717" y="300"/>
                    <a:pt x="698" y="300"/>
                  </a:cubicBezTo>
                  <a:cubicBezTo>
                    <a:pt x="658" y="300"/>
                    <a:pt x="656" y="172"/>
                    <a:pt x="631" y="132"/>
                  </a:cubicBezTo>
                  <a:cubicBezTo>
                    <a:pt x="488" y="465"/>
                    <a:pt x="357" y="798"/>
                    <a:pt x="203" y="1132"/>
                  </a:cubicBezTo>
                  <a:cubicBezTo>
                    <a:pt x="131" y="1287"/>
                    <a:pt x="12" y="1406"/>
                    <a:pt x="0" y="1584"/>
                  </a:cubicBezTo>
                  <a:cubicBezTo>
                    <a:pt x="24" y="1679"/>
                    <a:pt x="84" y="1763"/>
                    <a:pt x="179" y="1799"/>
                  </a:cubicBezTo>
                  <a:cubicBezTo>
                    <a:pt x="218" y="1815"/>
                    <a:pt x="261" y="1824"/>
                    <a:pt x="306" y="1824"/>
                  </a:cubicBezTo>
                  <a:cubicBezTo>
                    <a:pt x="357" y="1824"/>
                    <a:pt x="408" y="1812"/>
                    <a:pt x="453" y="1787"/>
                  </a:cubicBezTo>
                  <a:cubicBezTo>
                    <a:pt x="500" y="1739"/>
                    <a:pt x="548" y="1691"/>
                    <a:pt x="560" y="1632"/>
                  </a:cubicBezTo>
                  <a:cubicBezTo>
                    <a:pt x="572" y="1525"/>
                    <a:pt x="560" y="1394"/>
                    <a:pt x="608" y="1287"/>
                  </a:cubicBezTo>
                  <a:cubicBezTo>
                    <a:pt x="846" y="882"/>
                    <a:pt x="1048" y="477"/>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5"/>
            <p:cNvSpPr/>
            <p:nvPr/>
          </p:nvSpPr>
          <p:spPr>
            <a:xfrm>
              <a:off x="5236650" y="3096675"/>
              <a:ext cx="1500" cy="3575"/>
            </a:xfrm>
            <a:custGeom>
              <a:avLst/>
              <a:gdLst/>
              <a:ahLst/>
              <a:cxnLst/>
              <a:rect l="l" t="t" r="r" b="b"/>
              <a:pathLst>
                <a:path w="60" h="143" extrusionOk="0">
                  <a:moveTo>
                    <a:pt x="59" y="1"/>
                  </a:moveTo>
                  <a:cubicBezTo>
                    <a:pt x="36" y="48"/>
                    <a:pt x="12" y="107"/>
                    <a:pt x="1" y="142"/>
                  </a:cubicBezTo>
                  <a:cubicBezTo>
                    <a:pt x="24" y="83"/>
                    <a:pt x="36" y="48"/>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5"/>
            <p:cNvSpPr/>
            <p:nvPr/>
          </p:nvSpPr>
          <p:spPr>
            <a:xfrm>
              <a:off x="5494725" y="2951200"/>
              <a:ext cx="120275" cy="20950"/>
            </a:xfrm>
            <a:custGeom>
              <a:avLst/>
              <a:gdLst/>
              <a:ahLst/>
              <a:cxnLst/>
              <a:rect l="l" t="t" r="r" b="b"/>
              <a:pathLst>
                <a:path w="4811" h="838" extrusionOk="0">
                  <a:moveTo>
                    <a:pt x="1303" y="0"/>
                  </a:moveTo>
                  <a:cubicBezTo>
                    <a:pt x="895" y="0"/>
                    <a:pt x="493" y="64"/>
                    <a:pt x="108" y="294"/>
                  </a:cubicBezTo>
                  <a:cubicBezTo>
                    <a:pt x="12" y="413"/>
                    <a:pt x="0" y="532"/>
                    <a:pt x="96" y="651"/>
                  </a:cubicBezTo>
                  <a:cubicBezTo>
                    <a:pt x="753" y="683"/>
                    <a:pt x="1419" y="837"/>
                    <a:pt x="2087" y="837"/>
                  </a:cubicBezTo>
                  <a:cubicBezTo>
                    <a:pt x="2169" y="837"/>
                    <a:pt x="2252" y="835"/>
                    <a:pt x="2334" y="829"/>
                  </a:cubicBezTo>
                  <a:cubicBezTo>
                    <a:pt x="2929" y="818"/>
                    <a:pt x="3548" y="818"/>
                    <a:pt x="4156" y="806"/>
                  </a:cubicBezTo>
                  <a:cubicBezTo>
                    <a:pt x="4241" y="806"/>
                    <a:pt x="4335" y="817"/>
                    <a:pt x="4427" y="817"/>
                  </a:cubicBezTo>
                  <a:cubicBezTo>
                    <a:pt x="4566" y="817"/>
                    <a:pt x="4703" y="791"/>
                    <a:pt x="4811" y="663"/>
                  </a:cubicBezTo>
                  <a:cubicBezTo>
                    <a:pt x="4691" y="365"/>
                    <a:pt x="4418" y="353"/>
                    <a:pt x="4168" y="341"/>
                  </a:cubicBezTo>
                  <a:cubicBezTo>
                    <a:pt x="3644" y="306"/>
                    <a:pt x="3132" y="187"/>
                    <a:pt x="2620" y="91"/>
                  </a:cubicBezTo>
                  <a:cubicBezTo>
                    <a:pt x="2183" y="73"/>
                    <a:pt x="1739" y="0"/>
                    <a:pt x="1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5"/>
            <p:cNvSpPr/>
            <p:nvPr/>
          </p:nvSpPr>
          <p:spPr>
            <a:xfrm>
              <a:off x="5485800" y="2960000"/>
              <a:ext cx="11325" cy="8725"/>
            </a:xfrm>
            <a:custGeom>
              <a:avLst/>
              <a:gdLst/>
              <a:ahLst/>
              <a:cxnLst/>
              <a:rect l="l" t="t" r="r" b="b"/>
              <a:pathLst>
                <a:path w="453" h="349" extrusionOk="0">
                  <a:moveTo>
                    <a:pt x="290" y="1"/>
                  </a:moveTo>
                  <a:cubicBezTo>
                    <a:pt x="177" y="1"/>
                    <a:pt x="92" y="93"/>
                    <a:pt x="0" y="168"/>
                  </a:cubicBezTo>
                  <a:lnTo>
                    <a:pt x="0" y="180"/>
                  </a:lnTo>
                  <a:cubicBezTo>
                    <a:pt x="51" y="313"/>
                    <a:pt x="129" y="348"/>
                    <a:pt x="216" y="348"/>
                  </a:cubicBezTo>
                  <a:cubicBezTo>
                    <a:pt x="292" y="348"/>
                    <a:pt x="375" y="322"/>
                    <a:pt x="453" y="311"/>
                  </a:cubicBezTo>
                  <a:lnTo>
                    <a:pt x="453" y="61"/>
                  </a:lnTo>
                  <a:cubicBezTo>
                    <a:pt x="392" y="18"/>
                    <a:pt x="338"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5"/>
            <p:cNvSpPr/>
            <p:nvPr/>
          </p:nvSpPr>
          <p:spPr>
            <a:xfrm>
              <a:off x="5560500" y="3179850"/>
              <a:ext cx="59550" cy="18925"/>
            </a:xfrm>
            <a:custGeom>
              <a:avLst/>
              <a:gdLst/>
              <a:ahLst/>
              <a:cxnLst/>
              <a:rect l="l" t="t" r="r" b="b"/>
              <a:pathLst>
                <a:path w="2382" h="757" extrusionOk="0">
                  <a:moveTo>
                    <a:pt x="646" y="1"/>
                  </a:moveTo>
                  <a:cubicBezTo>
                    <a:pt x="586" y="1"/>
                    <a:pt x="526" y="6"/>
                    <a:pt x="465" y="18"/>
                  </a:cubicBezTo>
                  <a:cubicBezTo>
                    <a:pt x="275" y="113"/>
                    <a:pt x="36" y="113"/>
                    <a:pt x="1" y="375"/>
                  </a:cubicBezTo>
                  <a:cubicBezTo>
                    <a:pt x="388" y="598"/>
                    <a:pt x="770" y="756"/>
                    <a:pt x="1165" y="756"/>
                  </a:cubicBezTo>
                  <a:cubicBezTo>
                    <a:pt x="1402" y="756"/>
                    <a:pt x="1644" y="699"/>
                    <a:pt x="1894" y="565"/>
                  </a:cubicBezTo>
                  <a:cubicBezTo>
                    <a:pt x="2013" y="387"/>
                    <a:pt x="2203" y="435"/>
                    <a:pt x="2382" y="399"/>
                  </a:cubicBezTo>
                  <a:cubicBezTo>
                    <a:pt x="2001" y="208"/>
                    <a:pt x="1584" y="208"/>
                    <a:pt x="1179" y="113"/>
                  </a:cubicBezTo>
                  <a:cubicBezTo>
                    <a:pt x="1000" y="50"/>
                    <a:pt x="827" y="1"/>
                    <a:pt x="6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5"/>
            <p:cNvSpPr/>
            <p:nvPr/>
          </p:nvSpPr>
          <p:spPr>
            <a:xfrm>
              <a:off x="5542050" y="3171350"/>
              <a:ext cx="47950" cy="12050"/>
            </a:xfrm>
            <a:custGeom>
              <a:avLst/>
              <a:gdLst/>
              <a:ahLst/>
              <a:cxnLst/>
              <a:rect l="l" t="t" r="r" b="b"/>
              <a:pathLst>
                <a:path w="1918" h="482" extrusionOk="0">
                  <a:moveTo>
                    <a:pt x="72" y="1"/>
                  </a:moveTo>
                  <a:cubicBezTo>
                    <a:pt x="12" y="60"/>
                    <a:pt x="0" y="132"/>
                    <a:pt x="24" y="203"/>
                  </a:cubicBezTo>
                  <a:cubicBezTo>
                    <a:pt x="193" y="426"/>
                    <a:pt x="396" y="481"/>
                    <a:pt x="606" y="481"/>
                  </a:cubicBezTo>
                  <a:cubicBezTo>
                    <a:pt x="810" y="481"/>
                    <a:pt x="1021" y="429"/>
                    <a:pt x="1215" y="429"/>
                  </a:cubicBezTo>
                  <a:cubicBezTo>
                    <a:pt x="1453" y="441"/>
                    <a:pt x="1679" y="441"/>
                    <a:pt x="1917" y="441"/>
                  </a:cubicBezTo>
                  <a:cubicBezTo>
                    <a:pt x="1834" y="370"/>
                    <a:pt x="1727" y="286"/>
                    <a:pt x="1655" y="179"/>
                  </a:cubicBezTo>
                  <a:cubicBezTo>
                    <a:pt x="1619" y="174"/>
                    <a:pt x="1583" y="173"/>
                    <a:pt x="1547" y="173"/>
                  </a:cubicBezTo>
                  <a:cubicBezTo>
                    <a:pt x="1457" y="173"/>
                    <a:pt x="1367" y="184"/>
                    <a:pt x="1280" y="184"/>
                  </a:cubicBezTo>
                  <a:cubicBezTo>
                    <a:pt x="1151" y="184"/>
                    <a:pt x="1028" y="159"/>
                    <a:pt x="917" y="36"/>
                  </a:cubicBezTo>
                  <a:cubicBezTo>
                    <a:pt x="643" y="13"/>
                    <a:pt x="358"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5"/>
            <p:cNvSpPr/>
            <p:nvPr/>
          </p:nvSpPr>
          <p:spPr>
            <a:xfrm>
              <a:off x="5631650" y="3176925"/>
              <a:ext cx="4175" cy="4125"/>
            </a:xfrm>
            <a:custGeom>
              <a:avLst/>
              <a:gdLst/>
              <a:ahLst/>
              <a:cxnLst/>
              <a:rect l="l" t="t" r="r" b="b"/>
              <a:pathLst>
                <a:path w="167" h="165" extrusionOk="0">
                  <a:moveTo>
                    <a:pt x="99" y="1"/>
                  </a:moveTo>
                  <a:cubicBezTo>
                    <a:pt x="70" y="1"/>
                    <a:pt x="39" y="18"/>
                    <a:pt x="0" y="28"/>
                  </a:cubicBezTo>
                  <a:cubicBezTo>
                    <a:pt x="12" y="75"/>
                    <a:pt x="36" y="123"/>
                    <a:pt x="60" y="135"/>
                  </a:cubicBezTo>
                  <a:cubicBezTo>
                    <a:pt x="80" y="155"/>
                    <a:pt x="100" y="164"/>
                    <a:pt x="117" y="164"/>
                  </a:cubicBezTo>
                  <a:cubicBezTo>
                    <a:pt x="141" y="164"/>
                    <a:pt x="160" y="146"/>
                    <a:pt x="167" y="111"/>
                  </a:cubicBezTo>
                  <a:cubicBezTo>
                    <a:pt x="167" y="75"/>
                    <a:pt x="155" y="16"/>
                    <a:pt x="119" y="4"/>
                  </a:cubicBezTo>
                  <a:cubicBezTo>
                    <a:pt x="112" y="2"/>
                    <a:pt x="106" y="1"/>
                    <a:pt x="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5"/>
            <p:cNvSpPr/>
            <p:nvPr/>
          </p:nvSpPr>
          <p:spPr>
            <a:xfrm>
              <a:off x="5687000" y="3205275"/>
              <a:ext cx="9550" cy="2675"/>
            </a:xfrm>
            <a:custGeom>
              <a:avLst/>
              <a:gdLst/>
              <a:ahLst/>
              <a:cxnLst/>
              <a:rect l="l" t="t" r="r" b="b"/>
              <a:pathLst>
                <a:path w="382" h="107" extrusionOk="0">
                  <a:moveTo>
                    <a:pt x="1" y="1"/>
                  </a:moveTo>
                  <a:lnTo>
                    <a:pt x="1" y="84"/>
                  </a:lnTo>
                  <a:cubicBezTo>
                    <a:pt x="75" y="84"/>
                    <a:pt x="146" y="107"/>
                    <a:pt x="212" y="107"/>
                  </a:cubicBezTo>
                  <a:cubicBezTo>
                    <a:pt x="273" y="107"/>
                    <a:pt x="330" y="87"/>
                    <a:pt x="382" y="13"/>
                  </a:cubicBezTo>
                  <a:cubicBezTo>
                    <a:pt x="263" y="13"/>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5"/>
            <p:cNvSpPr/>
            <p:nvPr/>
          </p:nvSpPr>
          <p:spPr>
            <a:xfrm>
              <a:off x="5684025" y="3205275"/>
              <a:ext cx="3000" cy="2425"/>
            </a:xfrm>
            <a:custGeom>
              <a:avLst/>
              <a:gdLst/>
              <a:ahLst/>
              <a:cxnLst/>
              <a:rect l="l" t="t" r="r" b="b"/>
              <a:pathLst>
                <a:path w="120" h="97" extrusionOk="0">
                  <a:moveTo>
                    <a:pt x="120" y="1"/>
                  </a:moveTo>
                  <a:cubicBezTo>
                    <a:pt x="84" y="25"/>
                    <a:pt x="48" y="60"/>
                    <a:pt x="1" y="96"/>
                  </a:cubicBezTo>
                  <a:cubicBezTo>
                    <a:pt x="48" y="96"/>
                    <a:pt x="84" y="96"/>
                    <a:pt x="120" y="84"/>
                  </a:cubicBezTo>
                  <a:lnTo>
                    <a:pt x="120" y="37"/>
                  </a:ln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5"/>
            <p:cNvSpPr/>
            <p:nvPr/>
          </p:nvSpPr>
          <p:spPr>
            <a:xfrm>
              <a:off x="5417025" y="3109300"/>
              <a:ext cx="25925" cy="6650"/>
            </a:xfrm>
            <a:custGeom>
              <a:avLst/>
              <a:gdLst/>
              <a:ahLst/>
              <a:cxnLst/>
              <a:rect l="l" t="t" r="r" b="b"/>
              <a:pathLst>
                <a:path w="1037" h="266" extrusionOk="0">
                  <a:moveTo>
                    <a:pt x="597" y="1"/>
                  </a:moveTo>
                  <a:cubicBezTo>
                    <a:pt x="428" y="1"/>
                    <a:pt x="258" y="33"/>
                    <a:pt x="85" y="33"/>
                  </a:cubicBezTo>
                  <a:cubicBezTo>
                    <a:pt x="57" y="33"/>
                    <a:pt x="29" y="32"/>
                    <a:pt x="1" y="30"/>
                  </a:cubicBezTo>
                  <a:lnTo>
                    <a:pt x="1" y="30"/>
                  </a:lnTo>
                  <a:cubicBezTo>
                    <a:pt x="13" y="89"/>
                    <a:pt x="25" y="161"/>
                    <a:pt x="48" y="220"/>
                  </a:cubicBezTo>
                  <a:cubicBezTo>
                    <a:pt x="194" y="253"/>
                    <a:pt x="344" y="266"/>
                    <a:pt x="494" y="266"/>
                  </a:cubicBezTo>
                  <a:cubicBezTo>
                    <a:pt x="677" y="266"/>
                    <a:pt x="860" y="247"/>
                    <a:pt x="1037" y="220"/>
                  </a:cubicBezTo>
                  <a:cubicBezTo>
                    <a:pt x="1025" y="173"/>
                    <a:pt x="1025" y="101"/>
                    <a:pt x="1013" y="101"/>
                  </a:cubicBezTo>
                  <a:cubicBezTo>
                    <a:pt x="875" y="22"/>
                    <a:pt x="736" y="1"/>
                    <a:pt x="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5"/>
            <p:cNvSpPr/>
            <p:nvPr/>
          </p:nvSpPr>
          <p:spPr>
            <a:xfrm>
              <a:off x="5397675" y="3107350"/>
              <a:ext cx="9275" cy="7775"/>
            </a:xfrm>
            <a:custGeom>
              <a:avLst/>
              <a:gdLst/>
              <a:ahLst/>
              <a:cxnLst/>
              <a:rect l="l" t="t" r="r" b="b"/>
              <a:pathLst>
                <a:path w="371" h="311" extrusionOk="0">
                  <a:moveTo>
                    <a:pt x="251" y="1"/>
                  </a:moveTo>
                  <a:cubicBezTo>
                    <a:pt x="144" y="36"/>
                    <a:pt x="1" y="13"/>
                    <a:pt x="1" y="167"/>
                  </a:cubicBezTo>
                  <a:cubicBezTo>
                    <a:pt x="1" y="310"/>
                    <a:pt x="132" y="310"/>
                    <a:pt x="239" y="310"/>
                  </a:cubicBezTo>
                  <a:cubicBezTo>
                    <a:pt x="287" y="275"/>
                    <a:pt x="322" y="215"/>
                    <a:pt x="370" y="179"/>
                  </a:cubicBezTo>
                  <a:lnTo>
                    <a:pt x="370" y="120"/>
                  </a:lnTo>
                  <a:lnTo>
                    <a:pt x="370" y="60"/>
                  </a:lnTo>
                  <a:cubicBezTo>
                    <a:pt x="322" y="36"/>
                    <a:pt x="299" y="13"/>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5"/>
            <p:cNvSpPr/>
            <p:nvPr/>
          </p:nvSpPr>
          <p:spPr>
            <a:xfrm>
              <a:off x="5403650" y="3111525"/>
              <a:ext cx="3300" cy="3600"/>
            </a:xfrm>
            <a:custGeom>
              <a:avLst/>
              <a:gdLst/>
              <a:ahLst/>
              <a:cxnLst/>
              <a:rect l="l" t="t" r="r" b="b"/>
              <a:pathLst>
                <a:path w="132" h="144" extrusionOk="0">
                  <a:moveTo>
                    <a:pt x="131" y="0"/>
                  </a:moveTo>
                  <a:cubicBezTo>
                    <a:pt x="83" y="48"/>
                    <a:pt x="48" y="108"/>
                    <a:pt x="0" y="143"/>
                  </a:cubicBezTo>
                  <a:cubicBezTo>
                    <a:pt x="48" y="131"/>
                    <a:pt x="83" y="131"/>
                    <a:pt x="131" y="120"/>
                  </a:cubicBez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5"/>
            <p:cNvSpPr/>
            <p:nvPr/>
          </p:nvSpPr>
          <p:spPr>
            <a:xfrm>
              <a:off x="5382800" y="3071925"/>
              <a:ext cx="2700" cy="5100"/>
            </a:xfrm>
            <a:custGeom>
              <a:avLst/>
              <a:gdLst/>
              <a:ahLst/>
              <a:cxnLst/>
              <a:rect l="l" t="t" r="r" b="b"/>
              <a:pathLst>
                <a:path w="108" h="204" extrusionOk="0">
                  <a:moveTo>
                    <a:pt x="108" y="1"/>
                  </a:moveTo>
                  <a:lnTo>
                    <a:pt x="108" y="1"/>
                  </a:lnTo>
                  <a:cubicBezTo>
                    <a:pt x="48" y="37"/>
                    <a:pt x="1" y="84"/>
                    <a:pt x="1" y="156"/>
                  </a:cubicBezTo>
                  <a:cubicBezTo>
                    <a:pt x="1" y="168"/>
                    <a:pt x="48" y="180"/>
                    <a:pt x="72" y="203"/>
                  </a:cubicBezTo>
                  <a:cubicBezTo>
                    <a:pt x="84" y="120"/>
                    <a:pt x="84"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5"/>
            <p:cNvSpPr/>
            <p:nvPr/>
          </p:nvSpPr>
          <p:spPr>
            <a:xfrm>
              <a:off x="5303025" y="3077575"/>
              <a:ext cx="45575" cy="12250"/>
            </a:xfrm>
            <a:custGeom>
              <a:avLst/>
              <a:gdLst/>
              <a:ahLst/>
              <a:cxnLst/>
              <a:rect l="l" t="t" r="r" b="b"/>
              <a:pathLst>
                <a:path w="1823" h="490" extrusionOk="0">
                  <a:moveTo>
                    <a:pt x="1317" y="0"/>
                  </a:moveTo>
                  <a:cubicBezTo>
                    <a:pt x="1107" y="0"/>
                    <a:pt x="893" y="54"/>
                    <a:pt x="682" y="54"/>
                  </a:cubicBezTo>
                  <a:cubicBezTo>
                    <a:pt x="589" y="54"/>
                    <a:pt x="496" y="43"/>
                    <a:pt x="406" y="13"/>
                  </a:cubicBezTo>
                  <a:cubicBezTo>
                    <a:pt x="287" y="49"/>
                    <a:pt x="156" y="61"/>
                    <a:pt x="25" y="73"/>
                  </a:cubicBezTo>
                  <a:cubicBezTo>
                    <a:pt x="1" y="120"/>
                    <a:pt x="1" y="156"/>
                    <a:pt x="1" y="192"/>
                  </a:cubicBezTo>
                  <a:cubicBezTo>
                    <a:pt x="48" y="192"/>
                    <a:pt x="96" y="192"/>
                    <a:pt x="144" y="215"/>
                  </a:cubicBezTo>
                  <a:cubicBezTo>
                    <a:pt x="182" y="212"/>
                    <a:pt x="221" y="211"/>
                    <a:pt x="259" y="211"/>
                  </a:cubicBezTo>
                  <a:cubicBezTo>
                    <a:pt x="627" y="211"/>
                    <a:pt x="952" y="360"/>
                    <a:pt x="1287" y="489"/>
                  </a:cubicBezTo>
                  <a:cubicBezTo>
                    <a:pt x="1346" y="465"/>
                    <a:pt x="1394" y="430"/>
                    <a:pt x="1406" y="346"/>
                  </a:cubicBezTo>
                  <a:cubicBezTo>
                    <a:pt x="1537" y="335"/>
                    <a:pt x="1680" y="311"/>
                    <a:pt x="1822" y="299"/>
                  </a:cubicBezTo>
                  <a:cubicBezTo>
                    <a:pt x="1787" y="239"/>
                    <a:pt x="1739" y="168"/>
                    <a:pt x="1715" y="96"/>
                  </a:cubicBezTo>
                  <a:cubicBezTo>
                    <a:pt x="1586" y="23"/>
                    <a:pt x="1453" y="0"/>
                    <a:pt x="1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5"/>
            <p:cNvSpPr/>
            <p:nvPr/>
          </p:nvSpPr>
          <p:spPr>
            <a:xfrm>
              <a:off x="5346200" y="3086525"/>
              <a:ext cx="7450" cy="6650"/>
            </a:xfrm>
            <a:custGeom>
              <a:avLst/>
              <a:gdLst/>
              <a:ahLst/>
              <a:cxnLst/>
              <a:rect l="l" t="t" r="r" b="b"/>
              <a:pathLst>
                <a:path w="298" h="266" extrusionOk="0">
                  <a:moveTo>
                    <a:pt x="155" y="0"/>
                  </a:moveTo>
                  <a:cubicBezTo>
                    <a:pt x="119" y="96"/>
                    <a:pt x="0" y="167"/>
                    <a:pt x="95" y="238"/>
                  </a:cubicBezTo>
                  <a:cubicBezTo>
                    <a:pt x="117" y="257"/>
                    <a:pt x="139" y="265"/>
                    <a:pt x="160" y="265"/>
                  </a:cubicBezTo>
                  <a:cubicBezTo>
                    <a:pt x="219" y="265"/>
                    <a:pt x="271" y="202"/>
                    <a:pt x="298" y="131"/>
                  </a:cubicBezTo>
                  <a:cubicBezTo>
                    <a:pt x="262" y="96"/>
                    <a:pt x="203"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5"/>
            <p:cNvSpPr/>
            <p:nvPr/>
          </p:nvSpPr>
          <p:spPr>
            <a:xfrm>
              <a:off x="5335175" y="3086825"/>
              <a:ext cx="6575" cy="6575"/>
            </a:xfrm>
            <a:custGeom>
              <a:avLst/>
              <a:gdLst/>
              <a:ahLst/>
              <a:cxnLst/>
              <a:rect l="l" t="t" r="r" b="b"/>
              <a:pathLst>
                <a:path w="263" h="263" extrusionOk="0">
                  <a:moveTo>
                    <a:pt x="120" y="0"/>
                  </a:moveTo>
                  <a:cubicBezTo>
                    <a:pt x="84" y="48"/>
                    <a:pt x="48" y="84"/>
                    <a:pt x="1" y="119"/>
                  </a:cubicBezTo>
                  <a:cubicBezTo>
                    <a:pt x="13" y="167"/>
                    <a:pt x="13" y="215"/>
                    <a:pt x="1" y="262"/>
                  </a:cubicBezTo>
                  <a:cubicBezTo>
                    <a:pt x="72" y="262"/>
                    <a:pt x="167" y="262"/>
                    <a:pt x="191" y="226"/>
                  </a:cubicBezTo>
                  <a:cubicBezTo>
                    <a:pt x="263" y="143"/>
                    <a:pt x="167" y="84"/>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5"/>
            <p:cNvSpPr/>
            <p:nvPr/>
          </p:nvSpPr>
          <p:spPr>
            <a:xfrm>
              <a:off x="5357200" y="3082950"/>
              <a:ext cx="3600" cy="3300"/>
            </a:xfrm>
            <a:custGeom>
              <a:avLst/>
              <a:gdLst/>
              <a:ahLst/>
              <a:cxnLst/>
              <a:rect l="l" t="t" r="r" b="b"/>
              <a:pathLst>
                <a:path w="144" h="132" extrusionOk="0">
                  <a:moveTo>
                    <a:pt x="1" y="131"/>
                  </a:moveTo>
                  <a:cubicBezTo>
                    <a:pt x="36" y="84"/>
                    <a:pt x="84" y="36"/>
                    <a:pt x="144" y="0"/>
                  </a:cubicBezTo>
                  <a:cubicBezTo>
                    <a:pt x="84" y="36"/>
                    <a:pt x="36" y="84"/>
                    <a:pt x="1"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5"/>
            <p:cNvSpPr/>
            <p:nvPr/>
          </p:nvSpPr>
          <p:spPr>
            <a:xfrm>
              <a:off x="5283375" y="3003800"/>
              <a:ext cx="86650" cy="14875"/>
            </a:xfrm>
            <a:custGeom>
              <a:avLst/>
              <a:gdLst/>
              <a:ahLst/>
              <a:cxnLst/>
              <a:rect l="l" t="t" r="r" b="b"/>
              <a:pathLst>
                <a:path w="3466" h="595" extrusionOk="0">
                  <a:moveTo>
                    <a:pt x="343" y="1"/>
                  </a:moveTo>
                  <a:cubicBezTo>
                    <a:pt x="274" y="1"/>
                    <a:pt x="204" y="15"/>
                    <a:pt x="132" y="47"/>
                  </a:cubicBezTo>
                  <a:cubicBezTo>
                    <a:pt x="108" y="83"/>
                    <a:pt x="72" y="95"/>
                    <a:pt x="49" y="118"/>
                  </a:cubicBezTo>
                  <a:lnTo>
                    <a:pt x="49" y="261"/>
                  </a:lnTo>
                  <a:cubicBezTo>
                    <a:pt x="13" y="321"/>
                    <a:pt x="1" y="380"/>
                    <a:pt x="49" y="440"/>
                  </a:cubicBezTo>
                  <a:cubicBezTo>
                    <a:pt x="132" y="499"/>
                    <a:pt x="251" y="476"/>
                    <a:pt x="346" y="559"/>
                  </a:cubicBezTo>
                  <a:cubicBezTo>
                    <a:pt x="394" y="571"/>
                    <a:pt x="430" y="571"/>
                    <a:pt x="477" y="571"/>
                  </a:cubicBezTo>
                  <a:cubicBezTo>
                    <a:pt x="477" y="583"/>
                    <a:pt x="513" y="583"/>
                    <a:pt x="537" y="595"/>
                  </a:cubicBezTo>
                  <a:cubicBezTo>
                    <a:pt x="584" y="595"/>
                    <a:pt x="608" y="583"/>
                    <a:pt x="644" y="559"/>
                  </a:cubicBezTo>
                  <a:cubicBezTo>
                    <a:pt x="775" y="440"/>
                    <a:pt x="965" y="523"/>
                    <a:pt x="1120" y="440"/>
                  </a:cubicBezTo>
                  <a:lnTo>
                    <a:pt x="1465" y="440"/>
                  </a:lnTo>
                  <a:cubicBezTo>
                    <a:pt x="1530" y="472"/>
                    <a:pt x="1594" y="494"/>
                    <a:pt x="1659" y="494"/>
                  </a:cubicBezTo>
                  <a:cubicBezTo>
                    <a:pt x="1713" y="494"/>
                    <a:pt x="1768" y="478"/>
                    <a:pt x="1823" y="440"/>
                  </a:cubicBezTo>
                  <a:cubicBezTo>
                    <a:pt x="2096" y="452"/>
                    <a:pt x="2382" y="452"/>
                    <a:pt x="2668" y="452"/>
                  </a:cubicBezTo>
                  <a:cubicBezTo>
                    <a:pt x="2716" y="440"/>
                    <a:pt x="2739" y="440"/>
                    <a:pt x="2787" y="440"/>
                  </a:cubicBezTo>
                  <a:cubicBezTo>
                    <a:pt x="2858" y="470"/>
                    <a:pt x="2933" y="485"/>
                    <a:pt x="3007" y="485"/>
                  </a:cubicBezTo>
                  <a:cubicBezTo>
                    <a:pt x="3082" y="485"/>
                    <a:pt x="3156" y="470"/>
                    <a:pt x="3228" y="440"/>
                  </a:cubicBezTo>
                  <a:lnTo>
                    <a:pt x="3347" y="440"/>
                  </a:lnTo>
                  <a:cubicBezTo>
                    <a:pt x="3347" y="452"/>
                    <a:pt x="3359" y="464"/>
                    <a:pt x="3406" y="464"/>
                  </a:cubicBezTo>
                  <a:cubicBezTo>
                    <a:pt x="3442" y="464"/>
                    <a:pt x="3454" y="452"/>
                    <a:pt x="3466" y="392"/>
                  </a:cubicBezTo>
                  <a:cubicBezTo>
                    <a:pt x="3379" y="284"/>
                    <a:pt x="3272" y="259"/>
                    <a:pt x="3160" y="259"/>
                  </a:cubicBezTo>
                  <a:cubicBezTo>
                    <a:pt x="3069" y="259"/>
                    <a:pt x="2975" y="275"/>
                    <a:pt x="2886" y="275"/>
                  </a:cubicBezTo>
                  <a:cubicBezTo>
                    <a:pt x="2844" y="275"/>
                    <a:pt x="2802" y="272"/>
                    <a:pt x="2763" y="261"/>
                  </a:cubicBezTo>
                  <a:cubicBezTo>
                    <a:pt x="2745" y="267"/>
                    <a:pt x="2725" y="270"/>
                    <a:pt x="2702" y="270"/>
                  </a:cubicBezTo>
                  <a:cubicBezTo>
                    <a:pt x="2680" y="270"/>
                    <a:pt x="2656" y="267"/>
                    <a:pt x="2632" y="261"/>
                  </a:cubicBezTo>
                  <a:cubicBezTo>
                    <a:pt x="2561" y="208"/>
                    <a:pt x="2483" y="196"/>
                    <a:pt x="2403" y="196"/>
                  </a:cubicBezTo>
                  <a:cubicBezTo>
                    <a:pt x="2339" y="196"/>
                    <a:pt x="2273" y="203"/>
                    <a:pt x="2206" y="203"/>
                  </a:cubicBezTo>
                  <a:cubicBezTo>
                    <a:pt x="2189" y="203"/>
                    <a:pt x="2173" y="203"/>
                    <a:pt x="2156" y="202"/>
                  </a:cubicBezTo>
                  <a:cubicBezTo>
                    <a:pt x="2124" y="195"/>
                    <a:pt x="2091" y="194"/>
                    <a:pt x="2057" y="194"/>
                  </a:cubicBezTo>
                  <a:cubicBezTo>
                    <a:pt x="2037" y="194"/>
                    <a:pt x="2016" y="195"/>
                    <a:pt x="1995" y="195"/>
                  </a:cubicBezTo>
                  <a:cubicBezTo>
                    <a:pt x="1925" y="195"/>
                    <a:pt x="1854" y="189"/>
                    <a:pt x="1787" y="142"/>
                  </a:cubicBezTo>
                  <a:cubicBezTo>
                    <a:pt x="1418" y="118"/>
                    <a:pt x="1037" y="118"/>
                    <a:pt x="668" y="107"/>
                  </a:cubicBezTo>
                  <a:cubicBezTo>
                    <a:pt x="564" y="40"/>
                    <a:pt x="456"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5"/>
            <p:cNvSpPr/>
            <p:nvPr/>
          </p:nvSpPr>
          <p:spPr>
            <a:xfrm>
              <a:off x="5367625" y="3013775"/>
              <a:ext cx="11025" cy="4050"/>
            </a:xfrm>
            <a:custGeom>
              <a:avLst/>
              <a:gdLst/>
              <a:ahLst/>
              <a:cxnLst/>
              <a:rect l="l" t="t" r="r" b="b"/>
              <a:pathLst>
                <a:path w="441" h="162" extrusionOk="0">
                  <a:moveTo>
                    <a:pt x="375" y="0"/>
                  </a:moveTo>
                  <a:cubicBezTo>
                    <a:pt x="356" y="0"/>
                    <a:pt x="334" y="10"/>
                    <a:pt x="310" y="29"/>
                  </a:cubicBezTo>
                  <a:cubicBezTo>
                    <a:pt x="250" y="5"/>
                    <a:pt x="179" y="5"/>
                    <a:pt x="119" y="5"/>
                  </a:cubicBezTo>
                  <a:cubicBezTo>
                    <a:pt x="72" y="17"/>
                    <a:pt x="36" y="17"/>
                    <a:pt x="0" y="53"/>
                  </a:cubicBezTo>
                  <a:cubicBezTo>
                    <a:pt x="73" y="126"/>
                    <a:pt x="150" y="162"/>
                    <a:pt x="226" y="162"/>
                  </a:cubicBezTo>
                  <a:cubicBezTo>
                    <a:pt x="298" y="162"/>
                    <a:pt x="371" y="129"/>
                    <a:pt x="441" y="65"/>
                  </a:cubicBezTo>
                  <a:cubicBezTo>
                    <a:pt x="427" y="22"/>
                    <a:pt x="404" y="0"/>
                    <a:pt x="3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5"/>
            <p:cNvSpPr/>
            <p:nvPr/>
          </p:nvSpPr>
          <p:spPr>
            <a:xfrm>
              <a:off x="5375350" y="3011375"/>
              <a:ext cx="6575" cy="3725"/>
            </a:xfrm>
            <a:custGeom>
              <a:avLst/>
              <a:gdLst/>
              <a:ahLst/>
              <a:cxnLst/>
              <a:rect l="l" t="t" r="r" b="b"/>
              <a:pathLst>
                <a:path w="263" h="149" extrusionOk="0">
                  <a:moveTo>
                    <a:pt x="128" y="0"/>
                  </a:moveTo>
                  <a:cubicBezTo>
                    <a:pt x="90" y="0"/>
                    <a:pt x="49" y="31"/>
                    <a:pt x="1" y="101"/>
                  </a:cubicBezTo>
                  <a:lnTo>
                    <a:pt x="132" y="149"/>
                  </a:lnTo>
                  <a:cubicBezTo>
                    <a:pt x="180" y="149"/>
                    <a:pt x="227" y="149"/>
                    <a:pt x="263" y="125"/>
                  </a:cubicBezTo>
                  <a:cubicBezTo>
                    <a:pt x="217" y="47"/>
                    <a:pt x="175"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5"/>
            <p:cNvSpPr/>
            <p:nvPr/>
          </p:nvSpPr>
          <p:spPr>
            <a:xfrm>
              <a:off x="5381900" y="3014775"/>
              <a:ext cx="3900" cy="1525"/>
            </a:xfrm>
            <a:custGeom>
              <a:avLst/>
              <a:gdLst/>
              <a:ahLst/>
              <a:cxnLst/>
              <a:rect l="l" t="t" r="r" b="b"/>
              <a:pathLst>
                <a:path w="156" h="61" extrusionOk="0">
                  <a:moveTo>
                    <a:pt x="156" y="1"/>
                  </a:moveTo>
                  <a:cubicBezTo>
                    <a:pt x="96" y="1"/>
                    <a:pt x="49" y="13"/>
                    <a:pt x="1" y="13"/>
                  </a:cubicBezTo>
                  <a:cubicBezTo>
                    <a:pt x="25" y="25"/>
                    <a:pt x="37" y="60"/>
                    <a:pt x="49" y="60"/>
                  </a:cubicBezTo>
                  <a:cubicBezTo>
                    <a:pt x="84" y="49"/>
                    <a:pt x="120" y="13"/>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5"/>
            <p:cNvSpPr/>
            <p:nvPr/>
          </p:nvSpPr>
          <p:spPr>
            <a:xfrm>
              <a:off x="6110275" y="3198125"/>
              <a:ext cx="4350" cy="3025"/>
            </a:xfrm>
            <a:custGeom>
              <a:avLst/>
              <a:gdLst/>
              <a:ahLst/>
              <a:cxnLst/>
              <a:rect l="l" t="t" r="r" b="b"/>
              <a:pathLst>
                <a:path w="174" h="121" extrusionOk="0">
                  <a:moveTo>
                    <a:pt x="128" y="0"/>
                  </a:moveTo>
                  <a:cubicBezTo>
                    <a:pt x="94" y="0"/>
                    <a:pt x="20" y="72"/>
                    <a:pt x="1" y="120"/>
                  </a:cubicBezTo>
                  <a:cubicBezTo>
                    <a:pt x="8" y="110"/>
                    <a:pt x="23" y="107"/>
                    <a:pt x="40" y="107"/>
                  </a:cubicBezTo>
                  <a:cubicBezTo>
                    <a:pt x="61" y="107"/>
                    <a:pt x="86" y="111"/>
                    <a:pt x="108" y="111"/>
                  </a:cubicBezTo>
                  <a:cubicBezTo>
                    <a:pt x="146" y="111"/>
                    <a:pt x="173" y="96"/>
                    <a:pt x="143" y="13"/>
                  </a:cubicBezTo>
                  <a:cubicBezTo>
                    <a:pt x="141" y="4"/>
                    <a:pt x="135"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5"/>
            <p:cNvSpPr/>
            <p:nvPr/>
          </p:nvSpPr>
          <p:spPr>
            <a:xfrm>
              <a:off x="6310600" y="3288200"/>
              <a:ext cx="7475" cy="3125"/>
            </a:xfrm>
            <a:custGeom>
              <a:avLst/>
              <a:gdLst/>
              <a:ahLst/>
              <a:cxnLst/>
              <a:rect l="l" t="t" r="r" b="b"/>
              <a:pathLst>
                <a:path w="299" h="125" extrusionOk="0">
                  <a:moveTo>
                    <a:pt x="158" y="1"/>
                  </a:moveTo>
                  <a:cubicBezTo>
                    <a:pt x="105" y="1"/>
                    <a:pt x="51" y="43"/>
                    <a:pt x="0" y="125"/>
                  </a:cubicBezTo>
                  <a:cubicBezTo>
                    <a:pt x="108" y="101"/>
                    <a:pt x="203" y="101"/>
                    <a:pt x="298" y="101"/>
                  </a:cubicBezTo>
                  <a:cubicBezTo>
                    <a:pt x="253" y="34"/>
                    <a:pt x="206" y="1"/>
                    <a:pt x="1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5"/>
            <p:cNvSpPr/>
            <p:nvPr/>
          </p:nvSpPr>
          <p:spPr>
            <a:xfrm>
              <a:off x="5269400" y="3015075"/>
              <a:ext cx="11925" cy="7950"/>
            </a:xfrm>
            <a:custGeom>
              <a:avLst/>
              <a:gdLst/>
              <a:ahLst/>
              <a:cxnLst/>
              <a:rect l="l" t="t" r="r" b="b"/>
              <a:pathLst>
                <a:path w="477" h="318" extrusionOk="0">
                  <a:moveTo>
                    <a:pt x="72" y="1"/>
                  </a:moveTo>
                  <a:cubicBezTo>
                    <a:pt x="0" y="13"/>
                    <a:pt x="0" y="48"/>
                    <a:pt x="36" y="108"/>
                  </a:cubicBezTo>
                  <a:cubicBezTo>
                    <a:pt x="36" y="252"/>
                    <a:pt x="90" y="318"/>
                    <a:pt x="191" y="318"/>
                  </a:cubicBezTo>
                  <a:cubicBezTo>
                    <a:pt x="231" y="318"/>
                    <a:pt x="279" y="307"/>
                    <a:pt x="334" y="287"/>
                  </a:cubicBezTo>
                  <a:cubicBezTo>
                    <a:pt x="441" y="227"/>
                    <a:pt x="477" y="120"/>
                    <a:pt x="453" y="13"/>
                  </a:cubicBezTo>
                  <a:cubicBezTo>
                    <a:pt x="334" y="13"/>
                    <a:pt x="203"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5"/>
            <p:cNvSpPr/>
            <p:nvPr/>
          </p:nvSpPr>
          <p:spPr>
            <a:xfrm>
              <a:off x="5328325" y="3017750"/>
              <a:ext cx="17300" cy="4175"/>
            </a:xfrm>
            <a:custGeom>
              <a:avLst/>
              <a:gdLst/>
              <a:ahLst/>
              <a:cxnLst/>
              <a:rect l="l" t="t" r="r" b="b"/>
              <a:pathLst>
                <a:path w="692" h="167" extrusionOk="0">
                  <a:moveTo>
                    <a:pt x="381" y="1"/>
                  </a:moveTo>
                  <a:cubicBezTo>
                    <a:pt x="257" y="1"/>
                    <a:pt x="126" y="37"/>
                    <a:pt x="1" y="37"/>
                  </a:cubicBezTo>
                  <a:cubicBezTo>
                    <a:pt x="105" y="141"/>
                    <a:pt x="217" y="166"/>
                    <a:pt x="332" y="166"/>
                  </a:cubicBezTo>
                  <a:cubicBezTo>
                    <a:pt x="441" y="166"/>
                    <a:pt x="551" y="143"/>
                    <a:pt x="657" y="143"/>
                  </a:cubicBezTo>
                  <a:cubicBezTo>
                    <a:pt x="669" y="143"/>
                    <a:pt x="680" y="143"/>
                    <a:pt x="691" y="144"/>
                  </a:cubicBezTo>
                  <a:cubicBezTo>
                    <a:pt x="601" y="30"/>
                    <a:pt x="494"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5"/>
            <p:cNvSpPr/>
            <p:nvPr/>
          </p:nvSpPr>
          <p:spPr>
            <a:xfrm>
              <a:off x="5299450" y="3014725"/>
              <a:ext cx="11950" cy="3350"/>
            </a:xfrm>
            <a:custGeom>
              <a:avLst/>
              <a:gdLst/>
              <a:ahLst/>
              <a:cxnLst/>
              <a:rect l="l" t="t" r="r" b="b"/>
              <a:pathLst>
                <a:path w="478" h="134" extrusionOk="0">
                  <a:moveTo>
                    <a:pt x="272" y="0"/>
                  </a:moveTo>
                  <a:cubicBezTo>
                    <a:pt x="168" y="0"/>
                    <a:pt x="74" y="25"/>
                    <a:pt x="1" y="134"/>
                  </a:cubicBezTo>
                  <a:cubicBezTo>
                    <a:pt x="179" y="134"/>
                    <a:pt x="346" y="134"/>
                    <a:pt x="477" y="15"/>
                  </a:cubicBezTo>
                  <a:cubicBezTo>
                    <a:pt x="408" y="10"/>
                    <a:pt x="338" y="0"/>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5"/>
            <p:cNvSpPr/>
            <p:nvPr/>
          </p:nvSpPr>
          <p:spPr>
            <a:xfrm>
              <a:off x="5320000" y="3015075"/>
              <a:ext cx="8950" cy="2775"/>
            </a:xfrm>
            <a:custGeom>
              <a:avLst/>
              <a:gdLst/>
              <a:ahLst/>
              <a:cxnLst/>
              <a:rect l="l" t="t" r="r" b="b"/>
              <a:pathLst>
                <a:path w="358" h="111" extrusionOk="0">
                  <a:moveTo>
                    <a:pt x="0" y="1"/>
                  </a:moveTo>
                  <a:cubicBezTo>
                    <a:pt x="71" y="81"/>
                    <a:pt x="158" y="111"/>
                    <a:pt x="263" y="111"/>
                  </a:cubicBezTo>
                  <a:cubicBezTo>
                    <a:pt x="282" y="111"/>
                    <a:pt x="302" y="110"/>
                    <a:pt x="322" y="108"/>
                  </a:cubicBezTo>
                  <a:cubicBezTo>
                    <a:pt x="322" y="60"/>
                    <a:pt x="334" y="37"/>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5"/>
            <p:cNvSpPr/>
            <p:nvPr/>
          </p:nvSpPr>
          <p:spPr>
            <a:xfrm>
              <a:off x="5284875" y="3014725"/>
              <a:ext cx="7475" cy="3175"/>
            </a:xfrm>
            <a:custGeom>
              <a:avLst/>
              <a:gdLst/>
              <a:ahLst/>
              <a:cxnLst/>
              <a:rect l="l" t="t" r="r" b="b"/>
              <a:pathLst>
                <a:path w="299" h="127" extrusionOk="0">
                  <a:moveTo>
                    <a:pt x="54" y="0"/>
                  </a:moveTo>
                  <a:cubicBezTo>
                    <a:pt x="36" y="0"/>
                    <a:pt x="19" y="1"/>
                    <a:pt x="0" y="3"/>
                  </a:cubicBezTo>
                  <a:cubicBezTo>
                    <a:pt x="46" y="104"/>
                    <a:pt x="127" y="127"/>
                    <a:pt x="216" y="127"/>
                  </a:cubicBezTo>
                  <a:cubicBezTo>
                    <a:pt x="243" y="127"/>
                    <a:pt x="271" y="125"/>
                    <a:pt x="298" y="122"/>
                  </a:cubicBezTo>
                  <a:cubicBezTo>
                    <a:pt x="238" y="31"/>
                    <a:pt x="151"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5"/>
            <p:cNvSpPr/>
            <p:nvPr/>
          </p:nvSpPr>
          <p:spPr>
            <a:xfrm>
              <a:off x="5282200" y="3010625"/>
              <a:ext cx="2700" cy="4475"/>
            </a:xfrm>
            <a:custGeom>
              <a:avLst/>
              <a:gdLst/>
              <a:ahLst/>
              <a:cxnLst/>
              <a:rect l="l" t="t" r="r" b="b"/>
              <a:pathLst>
                <a:path w="108" h="179" extrusionOk="0">
                  <a:moveTo>
                    <a:pt x="107" y="0"/>
                  </a:moveTo>
                  <a:cubicBezTo>
                    <a:pt x="84" y="48"/>
                    <a:pt x="36" y="96"/>
                    <a:pt x="0" y="131"/>
                  </a:cubicBezTo>
                  <a:cubicBezTo>
                    <a:pt x="36" y="167"/>
                    <a:pt x="60" y="179"/>
                    <a:pt x="107" y="179"/>
                  </a:cubicBez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5"/>
            <p:cNvSpPr/>
            <p:nvPr/>
          </p:nvSpPr>
          <p:spPr>
            <a:xfrm>
              <a:off x="5295300" y="3018050"/>
              <a:ext cx="4175" cy="2200"/>
            </a:xfrm>
            <a:custGeom>
              <a:avLst/>
              <a:gdLst/>
              <a:ahLst/>
              <a:cxnLst/>
              <a:rect l="l" t="t" r="r" b="b"/>
              <a:pathLst>
                <a:path w="167" h="88" extrusionOk="0">
                  <a:moveTo>
                    <a:pt x="167" y="1"/>
                  </a:moveTo>
                  <a:lnTo>
                    <a:pt x="167" y="1"/>
                  </a:lnTo>
                  <a:cubicBezTo>
                    <a:pt x="107" y="13"/>
                    <a:pt x="60" y="13"/>
                    <a:pt x="0" y="13"/>
                  </a:cubicBezTo>
                  <a:cubicBezTo>
                    <a:pt x="30" y="60"/>
                    <a:pt x="60" y="87"/>
                    <a:pt x="88" y="87"/>
                  </a:cubicBezTo>
                  <a:cubicBezTo>
                    <a:pt x="116" y="87"/>
                    <a:pt x="143" y="60"/>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5"/>
            <p:cNvSpPr/>
            <p:nvPr/>
          </p:nvSpPr>
          <p:spPr>
            <a:xfrm>
              <a:off x="5259575" y="3077650"/>
              <a:ext cx="29200" cy="7175"/>
            </a:xfrm>
            <a:custGeom>
              <a:avLst/>
              <a:gdLst/>
              <a:ahLst/>
              <a:cxnLst/>
              <a:rect l="l" t="t" r="r" b="b"/>
              <a:pathLst>
                <a:path w="1168" h="287" extrusionOk="0">
                  <a:moveTo>
                    <a:pt x="292" y="1"/>
                  </a:moveTo>
                  <a:cubicBezTo>
                    <a:pt x="194" y="1"/>
                    <a:pt x="97" y="15"/>
                    <a:pt x="0" y="58"/>
                  </a:cubicBezTo>
                  <a:cubicBezTo>
                    <a:pt x="310" y="272"/>
                    <a:pt x="691" y="177"/>
                    <a:pt x="1024" y="284"/>
                  </a:cubicBezTo>
                  <a:cubicBezTo>
                    <a:pt x="1030" y="286"/>
                    <a:pt x="1035" y="287"/>
                    <a:pt x="1040" y="287"/>
                  </a:cubicBezTo>
                  <a:cubicBezTo>
                    <a:pt x="1106" y="287"/>
                    <a:pt x="1167" y="157"/>
                    <a:pt x="1167" y="58"/>
                  </a:cubicBezTo>
                  <a:lnTo>
                    <a:pt x="1167" y="58"/>
                  </a:lnTo>
                  <a:cubicBezTo>
                    <a:pt x="1103" y="73"/>
                    <a:pt x="1040" y="79"/>
                    <a:pt x="976" y="79"/>
                  </a:cubicBezTo>
                  <a:cubicBezTo>
                    <a:pt x="747" y="79"/>
                    <a:pt x="518"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5"/>
            <p:cNvSpPr/>
            <p:nvPr/>
          </p:nvSpPr>
          <p:spPr>
            <a:xfrm>
              <a:off x="5302150" y="3082350"/>
              <a:ext cx="1500" cy="1525"/>
            </a:xfrm>
            <a:custGeom>
              <a:avLst/>
              <a:gdLst/>
              <a:ahLst/>
              <a:cxnLst/>
              <a:rect l="l" t="t" r="r" b="b"/>
              <a:pathLst>
                <a:path w="60" h="61" extrusionOk="0">
                  <a:moveTo>
                    <a:pt x="60" y="1"/>
                  </a:moveTo>
                  <a:cubicBezTo>
                    <a:pt x="24" y="24"/>
                    <a:pt x="12" y="24"/>
                    <a:pt x="12" y="36"/>
                  </a:cubicBezTo>
                  <a:cubicBezTo>
                    <a:pt x="0" y="36"/>
                    <a:pt x="0" y="48"/>
                    <a:pt x="0" y="60"/>
                  </a:cubicBez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5"/>
            <p:cNvSpPr/>
            <p:nvPr/>
          </p:nvSpPr>
          <p:spPr>
            <a:xfrm>
              <a:off x="5378925" y="3150525"/>
              <a:ext cx="47075" cy="14500"/>
            </a:xfrm>
            <a:custGeom>
              <a:avLst/>
              <a:gdLst/>
              <a:ahLst/>
              <a:cxnLst/>
              <a:rect l="l" t="t" r="r" b="b"/>
              <a:pathLst>
                <a:path w="1883" h="580" extrusionOk="0">
                  <a:moveTo>
                    <a:pt x="537" y="0"/>
                  </a:moveTo>
                  <a:cubicBezTo>
                    <a:pt x="453" y="12"/>
                    <a:pt x="346" y="36"/>
                    <a:pt x="263" y="48"/>
                  </a:cubicBezTo>
                  <a:cubicBezTo>
                    <a:pt x="108" y="119"/>
                    <a:pt x="1" y="214"/>
                    <a:pt x="168" y="369"/>
                  </a:cubicBezTo>
                  <a:cubicBezTo>
                    <a:pt x="520" y="500"/>
                    <a:pt x="872" y="580"/>
                    <a:pt x="1246" y="580"/>
                  </a:cubicBezTo>
                  <a:cubicBezTo>
                    <a:pt x="1314" y="580"/>
                    <a:pt x="1383" y="577"/>
                    <a:pt x="1453" y="572"/>
                  </a:cubicBezTo>
                  <a:cubicBezTo>
                    <a:pt x="1596" y="524"/>
                    <a:pt x="1715" y="465"/>
                    <a:pt x="1823" y="357"/>
                  </a:cubicBezTo>
                  <a:cubicBezTo>
                    <a:pt x="1870" y="298"/>
                    <a:pt x="1882" y="226"/>
                    <a:pt x="1834" y="167"/>
                  </a:cubicBezTo>
                  <a:cubicBezTo>
                    <a:pt x="1734" y="139"/>
                    <a:pt x="1631" y="131"/>
                    <a:pt x="1528" y="131"/>
                  </a:cubicBezTo>
                  <a:cubicBezTo>
                    <a:pt x="1378" y="131"/>
                    <a:pt x="1226" y="148"/>
                    <a:pt x="1076" y="148"/>
                  </a:cubicBezTo>
                  <a:cubicBezTo>
                    <a:pt x="890" y="148"/>
                    <a:pt x="708" y="121"/>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5"/>
            <p:cNvSpPr/>
            <p:nvPr/>
          </p:nvSpPr>
          <p:spPr>
            <a:xfrm>
              <a:off x="5425075" y="3154375"/>
              <a:ext cx="15200" cy="6950"/>
            </a:xfrm>
            <a:custGeom>
              <a:avLst/>
              <a:gdLst/>
              <a:ahLst/>
              <a:cxnLst/>
              <a:rect l="l" t="t" r="r" b="b"/>
              <a:pathLst>
                <a:path w="608" h="278" extrusionOk="0">
                  <a:moveTo>
                    <a:pt x="572" y="1"/>
                  </a:moveTo>
                  <a:cubicBezTo>
                    <a:pt x="381" y="13"/>
                    <a:pt x="203" y="13"/>
                    <a:pt x="0" y="25"/>
                  </a:cubicBezTo>
                  <a:lnTo>
                    <a:pt x="0" y="144"/>
                  </a:lnTo>
                  <a:cubicBezTo>
                    <a:pt x="86" y="236"/>
                    <a:pt x="179" y="278"/>
                    <a:pt x="278" y="278"/>
                  </a:cubicBezTo>
                  <a:cubicBezTo>
                    <a:pt x="357" y="278"/>
                    <a:pt x="439" y="251"/>
                    <a:pt x="524" y="203"/>
                  </a:cubicBezTo>
                  <a:cubicBezTo>
                    <a:pt x="596" y="156"/>
                    <a:pt x="608" y="84"/>
                    <a:pt x="584" y="13"/>
                  </a:cubicBezTo>
                  <a:lnTo>
                    <a:pt x="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5"/>
            <p:cNvSpPr/>
            <p:nvPr/>
          </p:nvSpPr>
          <p:spPr>
            <a:xfrm>
              <a:off x="5801600" y="2989775"/>
              <a:ext cx="21450" cy="7475"/>
            </a:xfrm>
            <a:custGeom>
              <a:avLst/>
              <a:gdLst/>
              <a:ahLst/>
              <a:cxnLst/>
              <a:rect l="l" t="t" r="r" b="b"/>
              <a:pathLst>
                <a:path w="858" h="299" extrusionOk="0">
                  <a:moveTo>
                    <a:pt x="560" y="1"/>
                  </a:moveTo>
                  <a:cubicBezTo>
                    <a:pt x="382" y="1"/>
                    <a:pt x="179" y="13"/>
                    <a:pt x="1" y="13"/>
                  </a:cubicBezTo>
                  <a:lnTo>
                    <a:pt x="1" y="251"/>
                  </a:lnTo>
                  <a:cubicBezTo>
                    <a:pt x="179" y="263"/>
                    <a:pt x="382" y="287"/>
                    <a:pt x="560" y="298"/>
                  </a:cubicBezTo>
                  <a:cubicBezTo>
                    <a:pt x="656" y="263"/>
                    <a:pt x="798" y="263"/>
                    <a:pt x="858" y="156"/>
                  </a:cubicBezTo>
                  <a:cubicBezTo>
                    <a:pt x="798" y="37"/>
                    <a:pt x="644" y="96"/>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5"/>
            <p:cNvSpPr/>
            <p:nvPr/>
          </p:nvSpPr>
          <p:spPr>
            <a:xfrm>
              <a:off x="5815600" y="2989650"/>
              <a:ext cx="11025" cy="4025"/>
            </a:xfrm>
            <a:custGeom>
              <a:avLst/>
              <a:gdLst/>
              <a:ahLst/>
              <a:cxnLst/>
              <a:rect l="l" t="t" r="r" b="b"/>
              <a:pathLst>
                <a:path w="441" h="161" extrusionOk="0">
                  <a:moveTo>
                    <a:pt x="166" y="0"/>
                  </a:moveTo>
                  <a:cubicBezTo>
                    <a:pt x="111" y="0"/>
                    <a:pt x="54" y="6"/>
                    <a:pt x="0" y="6"/>
                  </a:cubicBezTo>
                  <a:cubicBezTo>
                    <a:pt x="84" y="53"/>
                    <a:pt x="191" y="113"/>
                    <a:pt x="298" y="161"/>
                  </a:cubicBezTo>
                  <a:cubicBezTo>
                    <a:pt x="358" y="161"/>
                    <a:pt x="393" y="137"/>
                    <a:pt x="441" y="137"/>
                  </a:cubicBezTo>
                  <a:cubicBezTo>
                    <a:pt x="371" y="20"/>
                    <a:pt x="271"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5"/>
            <p:cNvSpPr/>
            <p:nvPr/>
          </p:nvSpPr>
          <p:spPr>
            <a:xfrm>
              <a:off x="5836425" y="2993175"/>
              <a:ext cx="11925" cy="3775"/>
            </a:xfrm>
            <a:custGeom>
              <a:avLst/>
              <a:gdLst/>
              <a:ahLst/>
              <a:cxnLst/>
              <a:rect l="l" t="t" r="r" b="b"/>
              <a:pathLst>
                <a:path w="477" h="151" extrusionOk="0">
                  <a:moveTo>
                    <a:pt x="196" y="0"/>
                  </a:moveTo>
                  <a:cubicBezTo>
                    <a:pt x="133" y="0"/>
                    <a:pt x="67" y="11"/>
                    <a:pt x="1" y="20"/>
                  </a:cubicBezTo>
                  <a:cubicBezTo>
                    <a:pt x="113" y="142"/>
                    <a:pt x="260" y="151"/>
                    <a:pt x="405" y="151"/>
                  </a:cubicBezTo>
                  <a:cubicBezTo>
                    <a:pt x="429" y="151"/>
                    <a:pt x="453" y="151"/>
                    <a:pt x="477" y="151"/>
                  </a:cubicBezTo>
                  <a:cubicBezTo>
                    <a:pt x="402" y="31"/>
                    <a:pt x="30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5"/>
            <p:cNvSpPr/>
            <p:nvPr/>
          </p:nvSpPr>
          <p:spPr>
            <a:xfrm>
              <a:off x="5279700" y="2998525"/>
              <a:ext cx="26325" cy="9150"/>
            </a:xfrm>
            <a:custGeom>
              <a:avLst/>
              <a:gdLst/>
              <a:ahLst/>
              <a:cxnLst/>
              <a:rect l="l" t="t" r="r" b="b"/>
              <a:pathLst>
                <a:path w="1053" h="366" extrusionOk="0">
                  <a:moveTo>
                    <a:pt x="218" y="1"/>
                  </a:moveTo>
                  <a:cubicBezTo>
                    <a:pt x="1" y="1"/>
                    <a:pt x="89" y="173"/>
                    <a:pt x="219" y="353"/>
                  </a:cubicBezTo>
                  <a:lnTo>
                    <a:pt x="255" y="365"/>
                  </a:lnTo>
                  <a:cubicBezTo>
                    <a:pt x="310" y="290"/>
                    <a:pt x="384" y="276"/>
                    <a:pt x="461" y="276"/>
                  </a:cubicBezTo>
                  <a:cubicBezTo>
                    <a:pt x="509" y="276"/>
                    <a:pt x="558" y="281"/>
                    <a:pt x="605" y="281"/>
                  </a:cubicBezTo>
                  <a:cubicBezTo>
                    <a:pt x="664" y="281"/>
                    <a:pt x="721" y="273"/>
                    <a:pt x="767" y="234"/>
                  </a:cubicBezTo>
                  <a:cubicBezTo>
                    <a:pt x="874" y="199"/>
                    <a:pt x="993" y="199"/>
                    <a:pt x="1053" y="103"/>
                  </a:cubicBezTo>
                  <a:cubicBezTo>
                    <a:pt x="815" y="56"/>
                    <a:pt x="600" y="68"/>
                    <a:pt x="374" y="20"/>
                  </a:cubicBezTo>
                  <a:cubicBezTo>
                    <a:pt x="310" y="7"/>
                    <a:pt x="259"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5"/>
            <p:cNvSpPr/>
            <p:nvPr/>
          </p:nvSpPr>
          <p:spPr>
            <a:xfrm>
              <a:off x="5267900" y="2981425"/>
              <a:ext cx="10750" cy="26000"/>
            </a:xfrm>
            <a:custGeom>
              <a:avLst/>
              <a:gdLst/>
              <a:ahLst/>
              <a:cxnLst/>
              <a:rect l="l" t="t" r="r" b="b"/>
              <a:pathLst>
                <a:path w="430" h="1040" extrusionOk="0">
                  <a:moveTo>
                    <a:pt x="165" y="1"/>
                  </a:moveTo>
                  <a:cubicBezTo>
                    <a:pt x="119" y="1"/>
                    <a:pt x="88" y="30"/>
                    <a:pt x="72" y="85"/>
                  </a:cubicBezTo>
                  <a:cubicBezTo>
                    <a:pt x="72" y="299"/>
                    <a:pt x="1" y="525"/>
                    <a:pt x="1" y="752"/>
                  </a:cubicBezTo>
                  <a:cubicBezTo>
                    <a:pt x="23" y="885"/>
                    <a:pt x="35" y="1040"/>
                    <a:pt x="221" y="1040"/>
                  </a:cubicBezTo>
                  <a:cubicBezTo>
                    <a:pt x="234" y="1040"/>
                    <a:pt x="248" y="1039"/>
                    <a:pt x="263" y="1037"/>
                  </a:cubicBezTo>
                  <a:cubicBezTo>
                    <a:pt x="322" y="894"/>
                    <a:pt x="429" y="763"/>
                    <a:pt x="394" y="597"/>
                  </a:cubicBezTo>
                  <a:cubicBezTo>
                    <a:pt x="191" y="442"/>
                    <a:pt x="310" y="216"/>
                    <a:pt x="251" y="25"/>
                  </a:cubicBezTo>
                  <a:cubicBezTo>
                    <a:pt x="218" y="9"/>
                    <a:pt x="190" y="1"/>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5"/>
            <p:cNvSpPr/>
            <p:nvPr/>
          </p:nvSpPr>
          <p:spPr>
            <a:xfrm>
              <a:off x="5261950" y="2999600"/>
              <a:ext cx="12225" cy="17900"/>
            </a:xfrm>
            <a:custGeom>
              <a:avLst/>
              <a:gdLst/>
              <a:ahLst/>
              <a:cxnLst/>
              <a:rect l="l" t="t" r="r" b="b"/>
              <a:pathLst>
                <a:path w="489" h="716" extrusionOk="0">
                  <a:moveTo>
                    <a:pt x="334" y="1"/>
                  </a:moveTo>
                  <a:cubicBezTo>
                    <a:pt x="1" y="120"/>
                    <a:pt x="179" y="382"/>
                    <a:pt x="191" y="572"/>
                  </a:cubicBezTo>
                  <a:cubicBezTo>
                    <a:pt x="239" y="620"/>
                    <a:pt x="298" y="667"/>
                    <a:pt x="334" y="715"/>
                  </a:cubicBezTo>
                  <a:cubicBezTo>
                    <a:pt x="334" y="679"/>
                    <a:pt x="358" y="632"/>
                    <a:pt x="370" y="608"/>
                  </a:cubicBezTo>
                  <a:cubicBezTo>
                    <a:pt x="417" y="501"/>
                    <a:pt x="441" y="394"/>
                    <a:pt x="489" y="298"/>
                  </a:cubicBezTo>
                  <a:cubicBezTo>
                    <a:pt x="370" y="239"/>
                    <a:pt x="358" y="120"/>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5"/>
            <p:cNvSpPr/>
            <p:nvPr/>
          </p:nvSpPr>
          <p:spPr>
            <a:xfrm>
              <a:off x="5277725" y="2986200"/>
              <a:ext cx="3900" cy="7475"/>
            </a:xfrm>
            <a:custGeom>
              <a:avLst/>
              <a:gdLst/>
              <a:ahLst/>
              <a:cxnLst/>
              <a:rect l="l" t="t" r="r" b="b"/>
              <a:pathLst>
                <a:path w="156" h="299" extrusionOk="0">
                  <a:moveTo>
                    <a:pt x="156" y="1"/>
                  </a:moveTo>
                  <a:cubicBezTo>
                    <a:pt x="36" y="60"/>
                    <a:pt x="1" y="180"/>
                    <a:pt x="25" y="299"/>
                  </a:cubicBezTo>
                  <a:cubicBezTo>
                    <a:pt x="120" y="215"/>
                    <a:pt x="156" y="108"/>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5"/>
            <p:cNvSpPr/>
            <p:nvPr/>
          </p:nvSpPr>
          <p:spPr>
            <a:xfrm>
              <a:off x="5281300" y="2978775"/>
              <a:ext cx="3600" cy="6875"/>
            </a:xfrm>
            <a:custGeom>
              <a:avLst/>
              <a:gdLst/>
              <a:ahLst/>
              <a:cxnLst/>
              <a:rect l="l" t="t" r="r" b="b"/>
              <a:pathLst>
                <a:path w="144" h="275" extrusionOk="0">
                  <a:moveTo>
                    <a:pt x="132" y="0"/>
                  </a:moveTo>
                  <a:cubicBezTo>
                    <a:pt x="24" y="72"/>
                    <a:pt x="1" y="155"/>
                    <a:pt x="1" y="274"/>
                  </a:cubicBezTo>
                  <a:cubicBezTo>
                    <a:pt x="60" y="238"/>
                    <a:pt x="96" y="191"/>
                    <a:pt x="143" y="143"/>
                  </a:cubicBezTo>
                  <a:cubicBezTo>
                    <a:pt x="143" y="96"/>
                    <a:pt x="132"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5"/>
            <p:cNvSpPr/>
            <p:nvPr/>
          </p:nvSpPr>
          <p:spPr>
            <a:xfrm>
              <a:off x="5323575" y="3129775"/>
              <a:ext cx="44375" cy="16000"/>
            </a:xfrm>
            <a:custGeom>
              <a:avLst/>
              <a:gdLst/>
              <a:ahLst/>
              <a:cxnLst/>
              <a:rect l="l" t="t" r="r" b="b"/>
              <a:pathLst>
                <a:path w="1775" h="640" extrusionOk="0">
                  <a:moveTo>
                    <a:pt x="332" y="0"/>
                  </a:moveTo>
                  <a:cubicBezTo>
                    <a:pt x="226" y="0"/>
                    <a:pt x="128" y="33"/>
                    <a:pt x="36" y="116"/>
                  </a:cubicBezTo>
                  <a:cubicBezTo>
                    <a:pt x="0" y="187"/>
                    <a:pt x="0" y="259"/>
                    <a:pt x="48" y="318"/>
                  </a:cubicBezTo>
                  <a:cubicBezTo>
                    <a:pt x="179" y="473"/>
                    <a:pt x="357" y="533"/>
                    <a:pt x="536" y="580"/>
                  </a:cubicBezTo>
                  <a:cubicBezTo>
                    <a:pt x="655" y="592"/>
                    <a:pt x="762" y="604"/>
                    <a:pt x="881" y="604"/>
                  </a:cubicBezTo>
                  <a:cubicBezTo>
                    <a:pt x="1143" y="592"/>
                    <a:pt x="1429" y="640"/>
                    <a:pt x="1643" y="402"/>
                  </a:cubicBezTo>
                  <a:cubicBezTo>
                    <a:pt x="1679" y="318"/>
                    <a:pt x="1727" y="235"/>
                    <a:pt x="1774" y="163"/>
                  </a:cubicBezTo>
                  <a:lnTo>
                    <a:pt x="608" y="116"/>
                  </a:lnTo>
                  <a:cubicBezTo>
                    <a:pt x="548" y="56"/>
                    <a:pt x="488" y="21"/>
                    <a:pt x="429" y="9"/>
                  </a:cubicBezTo>
                  <a:cubicBezTo>
                    <a:pt x="396" y="3"/>
                    <a:pt x="364"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5"/>
            <p:cNvSpPr/>
            <p:nvPr/>
          </p:nvSpPr>
          <p:spPr>
            <a:xfrm>
              <a:off x="5341850" y="3139800"/>
              <a:ext cx="30250" cy="13575"/>
            </a:xfrm>
            <a:custGeom>
              <a:avLst/>
              <a:gdLst/>
              <a:ahLst/>
              <a:cxnLst/>
              <a:rect l="l" t="t" r="r" b="b"/>
              <a:pathLst>
                <a:path w="1210" h="543" extrusionOk="0">
                  <a:moveTo>
                    <a:pt x="889" y="1"/>
                  </a:moveTo>
                  <a:cubicBezTo>
                    <a:pt x="615" y="12"/>
                    <a:pt x="317" y="12"/>
                    <a:pt x="31" y="24"/>
                  </a:cubicBezTo>
                  <a:cubicBezTo>
                    <a:pt x="1" y="186"/>
                    <a:pt x="108" y="271"/>
                    <a:pt x="221" y="271"/>
                  </a:cubicBezTo>
                  <a:cubicBezTo>
                    <a:pt x="241" y="271"/>
                    <a:pt x="262" y="268"/>
                    <a:pt x="281" y="262"/>
                  </a:cubicBezTo>
                  <a:cubicBezTo>
                    <a:pt x="318" y="253"/>
                    <a:pt x="347" y="249"/>
                    <a:pt x="370" y="249"/>
                  </a:cubicBezTo>
                  <a:cubicBezTo>
                    <a:pt x="528" y="249"/>
                    <a:pt x="410" y="437"/>
                    <a:pt x="472" y="489"/>
                  </a:cubicBezTo>
                  <a:cubicBezTo>
                    <a:pt x="531" y="524"/>
                    <a:pt x="591" y="542"/>
                    <a:pt x="653" y="542"/>
                  </a:cubicBezTo>
                  <a:cubicBezTo>
                    <a:pt x="716" y="542"/>
                    <a:pt x="781" y="524"/>
                    <a:pt x="853" y="489"/>
                  </a:cubicBezTo>
                  <a:cubicBezTo>
                    <a:pt x="877" y="453"/>
                    <a:pt x="889" y="429"/>
                    <a:pt x="912" y="393"/>
                  </a:cubicBezTo>
                  <a:cubicBezTo>
                    <a:pt x="912" y="203"/>
                    <a:pt x="1043" y="143"/>
                    <a:pt x="1210" y="132"/>
                  </a:cubicBezTo>
                  <a:cubicBezTo>
                    <a:pt x="1127" y="24"/>
                    <a:pt x="1008" y="12"/>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5"/>
            <p:cNvSpPr/>
            <p:nvPr/>
          </p:nvSpPr>
          <p:spPr>
            <a:xfrm>
              <a:off x="5375075" y="3121925"/>
              <a:ext cx="19900" cy="10450"/>
            </a:xfrm>
            <a:custGeom>
              <a:avLst/>
              <a:gdLst/>
              <a:ahLst/>
              <a:cxnLst/>
              <a:rect l="l" t="t" r="r" b="b"/>
              <a:pathLst>
                <a:path w="796" h="418" extrusionOk="0">
                  <a:moveTo>
                    <a:pt x="176" y="0"/>
                  </a:moveTo>
                  <a:cubicBezTo>
                    <a:pt x="169" y="0"/>
                    <a:pt x="162" y="1"/>
                    <a:pt x="155" y="1"/>
                  </a:cubicBezTo>
                  <a:cubicBezTo>
                    <a:pt x="95" y="13"/>
                    <a:pt x="60" y="13"/>
                    <a:pt x="0" y="13"/>
                  </a:cubicBezTo>
                  <a:cubicBezTo>
                    <a:pt x="36" y="251"/>
                    <a:pt x="310" y="263"/>
                    <a:pt x="429" y="418"/>
                  </a:cubicBezTo>
                  <a:cubicBezTo>
                    <a:pt x="512" y="418"/>
                    <a:pt x="595" y="406"/>
                    <a:pt x="679" y="406"/>
                  </a:cubicBezTo>
                  <a:cubicBezTo>
                    <a:pt x="781" y="172"/>
                    <a:pt x="795" y="103"/>
                    <a:pt x="693" y="103"/>
                  </a:cubicBezTo>
                  <a:cubicBezTo>
                    <a:pt x="676" y="103"/>
                    <a:pt x="655" y="105"/>
                    <a:pt x="631" y="108"/>
                  </a:cubicBezTo>
                  <a:cubicBezTo>
                    <a:pt x="623" y="109"/>
                    <a:pt x="616" y="109"/>
                    <a:pt x="608" y="109"/>
                  </a:cubicBezTo>
                  <a:cubicBezTo>
                    <a:pt x="449" y="109"/>
                    <a:pt x="326"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5"/>
            <p:cNvSpPr/>
            <p:nvPr/>
          </p:nvSpPr>
          <p:spPr>
            <a:xfrm>
              <a:off x="5334000" y="3007400"/>
              <a:ext cx="16075" cy="3250"/>
            </a:xfrm>
            <a:custGeom>
              <a:avLst/>
              <a:gdLst/>
              <a:ahLst/>
              <a:cxnLst/>
              <a:rect l="l" t="t" r="r" b="b"/>
              <a:pathLst>
                <a:path w="643" h="130" extrusionOk="0">
                  <a:moveTo>
                    <a:pt x="293" y="1"/>
                  </a:moveTo>
                  <a:cubicBezTo>
                    <a:pt x="211" y="1"/>
                    <a:pt x="129" y="10"/>
                    <a:pt x="48" y="10"/>
                  </a:cubicBezTo>
                  <a:cubicBezTo>
                    <a:pt x="0" y="70"/>
                    <a:pt x="12" y="117"/>
                    <a:pt x="95" y="129"/>
                  </a:cubicBezTo>
                  <a:lnTo>
                    <a:pt x="643" y="129"/>
                  </a:lnTo>
                  <a:cubicBezTo>
                    <a:pt x="536" y="22"/>
                    <a:pt x="416"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35"/>
            <p:cNvSpPr/>
            <p:nvPr/>
          </p:nvSpPr>
          <p:spPr>
            <a:xfrm>
              <a:off x="5285775" y="3004325"/>
              <a:ext cx="14300" cy="3350"/>
            </a:xfrm>
            <a:custGeom>
              <a:avLst/>
              <a:gdLst/>
              <a:ahLst/>
              <a:cxnLst/>
              <a:rect l="l" t="t" r="r" b="b"/>
              <a:pathLst>
                <a:path w="572" h="134" extrusionOk="0">
                  <a:moveTo>
                    <a:pt x="270" y="0"/>
                  </a:moveTo>
                  <a:cubicBezTo>
                    <a:pt x="169" y="0"/>
                    <a:pt x="73" y="20"/>
                    <a:pt x="0" y="133"/>
                  </a:cubicBezTo>
                  <a:cubicBezTo>
                    <a:pt x="191" y="121"/>
                    <a:pt x="381" y="121"/>
                    <a:pt x="572" y="109"/>
                  </a:cubicBezTo>
                  <a:cubicBezTo>
                    <a:pt x="560" y="74"/>
                    <a:pt x="524" y="38"/>
                    <a:pt x="512" y="2"/>
                  </a:cubicBezTo>
                  <a:cubicBezTo>
                    <a:pt x="489" y="5"/>
                    <a:pt x="466" y="6"/>
                    <a:pt x="442" y="6"/>
                  </a:cubicBezTo>
                  <a:cubicBezTo>
                    <a:pt x="385" y="6"/>
                    <a:pt x="326" y="0"/>
                    <a:pt x="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35"/>
            <p:cNvSpPr/>
            <p:nvPr/>
          </p:nvSpPr>
          <p:spPr>
            <a:xfrm>
              <a:off x="5328325" y="3007650"/>
              <a:ext cx="8075" cy="3075"/>
            </a:xfrm>
            <a:custGeom>
              <a:avLst/>
              <a:gdLst/>
              <a:ahLst/>
              <a:cxnLst/>
              <a:rect l="l" t="t" r="r" b="b"/>
              <a:pathLst>
                <a:path w="323" h="123" extrusionOk="0">
                  <a:moveTo>
                    <a:pt x="275" y="0"/>
                  </a:moveTo>
                  <a:cubicBezTo>
                    <a:pt x="179" y="0"/>
                    <a:pt x="96" y="0"/>
                    <a:pt x="1" y="12"/>
                  </a:cubicBezTo>
                  <a:cubicBezTo>
                    <a:pt x="68" y="98"/>
                    <a:pt x="158" y="123"/>
                    <a:pt x="253" y="123"/>
                  </a:cubicBezTo>
                  <a:cubicBezTo>
                    <a:pt x="276" y="123"/>
                    <a:pt x="299" y="122"/>
                    <a:pt x="322" y="119"/>
                  </a:cubicBezTo>
                  <a:cubicBezTo>
                    <a:pt x="298" y="72"/>
                    <a:pt x="287" y="4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35"/>
            <p:cNvSpPr/>
            <p:nvPr/>
          </p:nvSpPr>
          <p:spPr>
            <a:xfrm>
              <a:off x="5525675" y="3107525"/>
              <a:ext cx="8075" cy="5900"/>
            </a:xfrm>
            <a:custGeom>
              <a:avLst/>
              <a:gdLst/>
              <a:ahLst/>
              <a:cxnLst/>
              <a:rect l="l" t="t" r="r" b="b"/>
              <a:pathLst>
                <a:path w="323" h="236" extrusionOk="0">
                  <a:moveTo>
                    <a:pt x="140" y="0"/>
                  </a:moveTo>
                  <a:cubicBezTo>
                    <a:pt x="96" y="0"/>
                    <a:pt x="49" y="8"/>
                    <a:pt x="1" y="18"/>
                  </a:cubicBezTo>
                  <a:lnTo>
                    <a:pt x="1" y="137"/>
                  </a:lnTo>
                  <a:cubicBezTo>
                    <a:pt x="58" y="169"/>
                    <a:pt x="126" y="236"/>
                    <a:pt x="198" y="236"/>
                  </a:cubicBezTo>
                  <a:cubicBezTo>
                    <a:pt x="231" y="236"/>
                    <a:pt x="265" y="222"/>
                    <a:pt x="298" y="184"/>
                  </a:cubicBezTo>
                  <a:cubicBezTo>
                    <a:pt x="310" y="160"/>
                    <a:pt x="322" y="77"/>
                    <a:pt x="310" y="65"/>
                  </a:cubicBezTo>
                  <a:cubicBezTo>
                    <a:pt x="261" y="16"/>
                    <a:pt x="204" y="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5"/>
            <p:cNvSpPr/>
            <p:nvPr/>
          </p:nvSpPr>
          <p:spPr>
            <a:xfrm>
              <a:off x="5540850" y="3132950"/>
              <a:ext cx="5700" cy="4200"/>
            </a:xfrm>
            <a:custGeom>
              <a:avLst/>
              <a:gdLst/>
              <a:ahLst/>
              <a:cxnLst/>
              <a:rect l="l" t="t" r="r" b="b"/>
              <a:pathLst>
                <a:path w="228" h="168" extrusionOk="0">
                  <a:moveTo>
                    <a:pt x="108" y="1"/>
                  </a:moveTo>
                  <a:lnTo>
                    <a:pt x="108" y="1"/>
                  </a:lnTo>
                  <a:cubicBezTo>
                    <a:pt x="1" y="48"/>
                    <a:pt x="1" y="96"/>
                    <a:pt x="96" y="167"/>
                  </a:cubicBezTo>
                  <a:cubicBezTo>
                    <a:pt x="179" y="120"/>
                    <a:pt x="227" y="6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5"/>
            <p:cNvSpPr/>
            <p:nvPr/>
          </p:nvSpPr>
          <p:spPr>
            <a:xfrm>
              <a:off x="5503650" y="3131500"/>
              <a:ext cx="4500" cy="4375"/>
            </a:xfrm>
            <a:custGeom>
              <a:avLst/>
              <a:gdLst/>
              <a:ahLst/>
              <a:cxnLst/>
              <a:rect l="l" t="t" r="r" b="b"/>
              <a:pathLst>
                <a:path w="180" h="175" extrusionOk="0">
                  <a:moveTo>
                    <a:pt x="88" y="1"/>
                  </a:moveTo>
                  <a:cubicBezTo>
                    <a:pt x="59" y="1"/>
                    <a:pt x="30" y="31"/>
                    <a:pt x="1" y="94"/>
                  </a:cubicBezTo>
                  <a:cubicBezTo>
                    <a:pt x="24" y="148"/>
                    <a:pt x="51" y="175"/>
                    <a:pt x="81" y="175"/>
                  </a:cubicBezTo>
                  <a:cubicBezTo>
                    <a:pt x="111" y="175"/>
                    <a:pt x="143" y="148"/>
                    <a:pt x="179" y="94"/>
                  </a:cubicBezTo>
                  <a:cubicBezTo>
                    <a:pt x="149" y="33"/>
                    <a:pt x="118" y="1"/>
                    <a:pt x="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5"/>
            <p:cNvSpPr/>
            <p:nvPr/>
          </p:nvSpPr>
          <p:spPr>
            <a:xfrm>
              <a:off x="5518525" y="3129075"/>
              <a:ext cx="3300" cy="2100"/>
            </a:xfrm>
            <a:custGeom>
              <a:avLst/>
              <a:gdLst/>
              <a:ahLst/>
              <a:cxnLst/>
              <a:rect l="l" t="t" r="r" b="b"/>
              <a:pathLst>
                <a:path w="132" h="84" extrusionOk="0">
                  <a:moveTo>
                    <a:pt x="1" y="1"/>
                  </a:moveTo>
                  <a:cubicBezTo>
                    <a:pt x="20" y="53"/>
                    <a:pt x="40" y="83"/>
                    <a:pt x="63" y="83"/>
                  </a:cubicBezTo>
                  <a:cubicBezTo>
                    <a:pt x="82" y="83"/>
                    <a:pt x="105" y="62"/>
                    <a:pt x="132" y="13"/>
                  </a:cubicBezTo>
                  <a:cubicBezTo>
                    <a:pt x="96" y="1"/>
                    <a:pt x="49"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5"/>
            <p:cNvSpPr/>
            <p:nvPr/>
          </p:nvSpPr>
          <p:spPr>
            <a:xfrm>
              <a:off x="6169500" y="3246075"/>
              <a:ext cx="1825" cy="1500"/>
            </a:xfrm>
            <a:custGeom>
              <a:avLst/>
              <a:gdLst/>
              <a:ahLst/>
              <a:cxnLst/>
              <a:rect l="l" t="t" r="r" b="b"/>
              <a:pathLst>
                <a:path w="73" h="60" extrusionOk="0">
                  <a:moveTo>
                    <a:pt x="1" y="0"/>
                  </a:moveTo>
                  <a:lnTo>
                    <a:pt x="49" y="40"/>
                  </a:lnTo>
                  <a:lnTo>
                    <a:pt x="49" y="40"/>
                  </a:lnTo>
                  <a:cubicBezTo>
                    <a:pt x="45" y="35"/>
                    <a:pt x="42" y="29"/>
                    <a:pt x="37" y="24"/>
                  </a:cubicBezTo>
                  <a:cubicBezTo>
                    <a:pt x="37" y="0"/>
                    <a:pt x="25" y="0"/>
                    <a:pt x="1" y="0"/>
                  </a:cubicBezTo>
                  <a:close/>
                  <a:moveTo>
                    <a:pt x="49" y="40"/>
                  </a:moveTo>
                  <a:cubicBezTo>
                    <a:pt x="53" y="46"/>
                    <a:pt x="59" y="53"/>
                    <a:pt x="72" y="60"/>
                  </a:cubicBezTo>
                  <a:lnTo>
                    <a:pt x="49" y="4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5"/>
            <p:cNvSpPr/>
            <p:nvPr/>
          </p:nvSpPr>
          <p:spPr>
            <a:xfrm>
              <a:off x="5744450" y="2986075"/>
              <a:ext cx="19675" cy="3625"/>
            </a:xfrm>
            <a:custGeom>
              <a:avLst/>
              <a:gdLst/>
              <a:ahLst/>
              <a:cxnLst/>
              <a:rect l="l" t="t" r="r" b="b"/>
              <a:pathLst>
                <a:path w="787" h="145" extrusionOk="0">
                  <a:moveTo>
                    <a:pt x="345" y="1"/>
                  </a:moveTo>
                  <a:cubicBezTo>
                    <a:pt x="253" y="1"/>
                    <a:pt x="160" y="7"/>
                    <a:pt x="68" y="7"/>
                  </a:cubicBezTo>
                  <a:cubicBezTo>
                    <a:pt x="46" y="7"/>
                    <a:pt x="23" y="7"/>
                    <a:pt x="1" y="6"/>
                  </a:cubicBezTo>
                  <a:lnTo>
                    <a:pt x="1" y="6"/>
                  </a:lnTo>
                  <a:cubicBezTo>
                    <a:pt x="106" y="116"/>
                    <a:pt x="221" y="145"/>
                    <a:pt x="343" y="145"/>
                  </a:cubicBezTo>
                  <a:cubicBezTo>
                    <a:pt x="473" y="145"/>
                    <a:pt x="610" y="112"/>
                    <a:pt x="751" y="112"/>
                  </a:cubicBezTo>
                  <a:cubicBezTo>
                    <a:pt x="763" y="112"/>
                    <a:pt x="775" y="113"/>
                    <a:pt x="787" y="113"/>
                  </a:cubicBezTo>
                  <a:cubicBezTo>
                    <a:pt x="645" y="19"/>
                    <a:pt x="495" y="1"/>
                    <a:pt x="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5"/>
            <p:cNvSpPr/>
            <p:nvPr/>
          </p:nvSpPr>
          <p:spPr>
            <a:xfrm>
              <a:off x="5779275" y="2986200"/>
              <a:ext cx="11350" cy="3025"/>
            </a:xfrm>
            <a:custGeom>
              <a:avLst/>
              <a:gdLst/>
              <a:ahLst/>
              <a:cxnLst/>
              <a:rect l="l" t="t" r="r" b="b"/>
              <a:pathLst>
                <a:path w="454" h="121" extrusionOk="0">
                  <a:moveTo>
                    <a:pt x="184" y="1"/>
                  </a:moveTo>
                  <a:cubicBezTo>
                    <a:pt x="125" y="1"/>
                    <a:pt x="63" y="8"/>
                    <a:pt x="1" y="13"/>
                  </a:cubicBezTo>
                  <a:cubicBezTo>
                    <a:pt x="1" y="72"/>
                    <a:pt x="36" y="96"/>
                    <a:pt x="84" y="120"/>
                  </a:cubicBezTo>
                  <a:lnTo>
                    <a:pt x="453" y="120"/>
                  </a:lnTo>
                  <a:cubicBezTo>
                    <a:pt x="378" y="23"/>
                    <a:pt x="285"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5"/>
            <p:cNvSpPr/>
            <p:nvPr/>
          </p:nvSpPr>
          <p:spPr>
            <a:xfrm>
              <a:off x="5764100" y="2987775"/>
              <a:ext cx="6275" cy="1150"/>
            </a:xfrm>
            <a:custGeom>
              <a:avLst/>
              <a:gdLst/>
              <a:ahLst/>
              <a:cxnLst/>
              <a:rect l="l" t="t" r="r" b="b"/>
              <a:pathLst>
                <a:path w="251" h="46" extrusionOk="0">
                  <a:moveTo>
                    <a:pt x="147" y="0"/>
                  </a:moveTo>
                  <a:cubicBezTo>
                    <a:pt x="101" y="0"/>
                    <a:pt x="53" y="19"/>
                    <a:pt x="1" y="45"/>
                  </a:cubicBezTo>
                  <a:lnTo>
                    <a:pt x="251" y="45"/>
                  </a:lnTo>
                  <a:cubicBezTo>
                    <a:pt x="218" y="13"/>
                    <a:pt x="184" y="0"/>
                    <a:pt x="1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5"/>
            <p:cNvSpPr/>
            <p:nvPr/>
          </p:nvSpPr>
          <p:spPr>
            <a:xfrm>
              <a:off x="5774825" y="2986500"/>
              <a:ext cx="6850" cy="2725"/>
            </a:xfrm>
            <a:custGeom>
              <a:avLst/>
              <a:gdLst/>
              <a:ahLst/>
              <a:cxnLst/>
              <a:rect l="l" t="t" r="r" b="b"/>
              <a:pathLst>
                <a:path w="274" h="109" extrusionOk="0">
                  <a:moveTo>
                    <a:pt x="179" y="1"/>
                  </a:moveTo>
                  <a:cubicBezTo>
                    <a:pt x="119" y="25"/>
                    <a:pt x="60" y="60"/>
                    <a:pt x="0" y="108"/>
                  </a:cubicBezTo>
                  <a:lnTo>
                    <a:pt x="274" y="108"/>
                  </a:lnTo>
                  <a:cubicBezTo>
                    <a:pt x="238" y="72"/>
                    <a:pt x="214" y="25"/>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5"/>
            <p:cNvSpPr/>
            <p:nvPr/>
          </p:nvSpPr>
          <p:spPr>
            <a:xfrm>
              <a:off x="5263450" y="2968650"/>
              <a:ext cx="13400" cy="45875"/>
            </a:xfrm>
            <a:custGeom>
              <a:avLst/>
              <a:gdLst/>
              <a:ahLst/>
              <a:cxnLst/>
              <a:rect l="l" t="t" r="r" b="b"/>
              <a:pathLst>
                <a:path w="536" h="1835" extrusionOk="0">
                  <a:moveTo>
                    <a:pt x="179" y="0"/>
                  </a:moveTo>
                  <a:cubicBezTo>
                    <a:pt x="119" y="501"/>
                    <a:pt x="60" y="1024"/>
                    <a:pt x="0" y="1536"/>
                  </a:cubicBezTo>
                  <a:cubicBezTo>
                    <a:pt x="12" y="1632"/>
                    <a:pt x="24" y="1751"/>
                    <a:pt x="131" y="1834"/>
                  </a:cubicBezTo>
                  <a:cubicBezTo>
                    <a:pt x="179" y="1620"/>
                    <a:pt x="119" y="1394"/>
                    <a:pt x="274" y="1239"/>
                  </a:cubicBezTo>
                  <a:cubicBezTo>
                    <a:pt x="298" y="1024"/>
                    <a:pt x="310" y="798"/>
                    <a:pt x="322" y="584"/>
                  </a:cubicBezTo>
                  <a:cubicBezTo>
                    <a:pt x="322" y="370"/>
                    <a:pt x="536" y="12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5"/>
            <p:cNvSpPr/>
            <p:nvPr/>
          </p:nvSpPr>
          <p:spPr>
            <a:xfrm>
              <a:off x="5562000" y="3166300"/>
              <a:ext cx="2700" cy="2100"/>
            </a:xfrm>
            <a:custGeom>
              <a:avLst/>
              <a:gdLst/>
              <a:ahLst/>
              <a:cxnLst/>
              <a:rect l="l" t="t" r="r" b="b"/>
              <a:pathLst>
                <a:path w="108" h="84" extrusionOk="0">
                  <a:moveTo>
                    <a:pt x="95" y="0"/>
                  </a:moveTo>
                  <a:lnTo>
                    <a:pt x="95" y="0"/>
                  </a:lnTo>
                  <a:cubicBezTo>
                    <a:pt x="0" y="36"/>
                    <a:pt x="36" y="48"/>
                    <a:pt x="107" y="84"/>
                  </a:cubicBezTo>
                  <a:cubicBezTo>
                    <a:pt x="107" y="48"/>
                    <a:pt x="107" y="24"/>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5"/>
            <p:cNvSpPr/>
            <p:nvPr/>
          </p:nvSpPr>
          <p:spPr>
            <a:xfrm>
              <a:off x="6005200" y="3254400"/>
              <a:ext cx="15200" cy="4500"/>
            </a:xfrm>
            <a:custGeom>
              <a:avLst/>
              <a:gdLst/>
              <a:ahLst/>
              <a:cxnLst/>
              <a:rect l="l" t="t" r="r" b="b"/>
              <a:pathLst>
                <a:path w="608" h="180" extrusionOk="0">
                  <a:moveTo>
                    <a:pt x="334" y="0"/>
                  </a:moveTo>
                  <a:cubicBezTo>
                    <a:pt x="227" y="12"/>
                    <a:pt x="108" y="12"/>
                    <a:pt x="1" y="24"/>
                  </a:cubicBezTo>
                  <a:cubicBezTo>
                    <a:pt x="179" y="179"/>
                    <a:pt x="405" y="143"/>
                    <a:pt x="608" y="167"/>
                  </a:cubicBezTo>
                  <a:cubicBezTo>
                    <a:pt x="548" y="48"/>
                    <a:pt x="429" y="24"/>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5"/>
            <p:cNvSpPr/>
            <p:nvPr/>
          </p:nvSpPr>
          <p:spPr>
            <a:xfrm>
              <a:off x="6026925" y="3258400"/>
              <a:ext cx="14925" cy="3475"/>
            </a:xfrm>
            <a:custGeom>
              <a:avLst/>
              <a:gdLst/>
              <a:ahLst/>
              <a:cxnLst/>
              <a:rect l="l" t="t" r="r" b="b"/>
              <a:pathLst>
                <a:path w="597" h="139" extrusionOk="0">
                  <a:moveTo>
                    <a:pt x="291" y="1"/>
                  </a:moveTo>
                  <a:cubicBezTo>
                    <a:pt x="195" y="1"/>
                    <a:pt x="95" y="19"/>
                    <a:pt x="1" y="19"/>
                  </a:cubicBezTo>
                  <a:cubicBezTo>
                    <a:pt x="126" y="111"/>
                    <a:pt x="263" y="138"/>
                    <a:pt x="407" y="138"/>
                  </a:cubicBezTo>
                  <a:cubicBezTo>
                    <a:pt x="469" y="138"/>
                    <a:pt x="532" y="133"/>
                    <a:pt x="596" y="126"/>
                  </a:cubicBezTo>
                  <a:cubicBezTo>
                    <a:pt x="507" y="25"/>
                    <a:pt x="401"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5"/>
            <p:cNvSpPr/>
            <p:nvPr/>
          </p:nvSpPr>
          <p:spPr>
            <a:xfrm>
              <a:off x="5418225" y="3154675"/>
              <a:ext cx="125325" cy="24300"/>
            </a:xfrm>
            <a:custGeom>
              <a:avLst/>
              <a:gdLst/>
              <a:ahLst/>
              <a:cxnLst/>
              <a:rect l="l" t="t" r="r" b="b"/>
              <a:pathLst>
                <a:path w="5013" h="972" extrusionOk="0">
                  <a:moveTo>
                    <a:pt x="1155" y="1"/>
                  </a:moveTo>
                  <a:cubicBezTo>
                    <a:pt x="1096" y="13"/>
                    <a:pt x="1048" y="25"/>
                    <a:pt x="989" y="48"/>
                  </a:cubicBezTo>
                  <a:cubicBezTo>
                    <a:pt x="929" y="60"/>
                    <a:pt x="882" y="84"/>
                    <a:pt x="846" y="120"/>
                  </a:cubicBezTo>
                  <a:cubicBezTo>
                    <a:pt x="667" y="132"/>
                    <a:pt x="477" y="132"/>
                    <a:pt x="274" y="132"/>
                  </a:cubicBezTo>
                  <a:cubicBezTo>
                    <a:pt x="155" y="132"/>
                    <a:pt x="60" y="144"/>
                    <a:pt x="0" y="263"/>
                  </a:cubicBezTo>
                  <a:cubicBezTo>
                    <a:pt x="72" y="382"/>
                    <a:pt x="191" y="418"/>
                    <a:pt x="322" y="429"/>
                  </a:cubicBezTo>
                  <a:cubicBezTo>
                    <a:pt x="489" y="429"/>
                    <a:pt x="632" y="441"/>
                    <a:pt x="786" y="477"/>
                  </a:cubicBezTo>
                  <a:cubicBezTo>
                    <a:pt x="810" y="489"/>
                    <a:pt x="846" y="489"/>
                    <a:pt x="870" y="489"/>
                  </a:cubicBezTo>
                  <a:cubicBezTo>
                    <a:pt x="905" y="489"/>
                    <a:pt x="929" y="477"/>
                    <a:pt x="965" y="477"/>
                  </a:cubicBezTo>
                  <a:cubicBezTo>
                    <a:pt x="999" y="427"/>
                    <a:pt x="1030" y="402"/>
                    <a:pt x="1059" y="402"/>
                  </a:cubicBezTo>
                  <a:cubicBezTo>
                    <a:pt x="1093" y="402"/>
                    <a:pt x="1124" y="432"/>
                    <a:pt x="1155" y="489"/>
                  </a:cubicBezTo>
                  <a:cubicBezTo>
                    <a:pt x="1203" y="525"/>
                    <a:pt x="1263" y="537"/>
                    <a:pt x="1322" y="549"/>
                  </a:cubicBezTo>
                  <a:cubicBezTo>
                    <a:pt x="1382" y="549"/>
                    <a:pt x="1441" y="560"/>
                    <a:pt x="1501" y="560"/>
                  </a:cubicBezTo>
                  <a:lnTo>
                    <a:pt x="1941" y="560"/>
                  </a:lnTo>
                  <a:cubicBezTo>
                    <a:pt x="1962" y="559"/>
                    <a:pt x="1983" y="558"/>
                    <a:pt x="2003" y="558"/>
                  </a:cubicBezTo>
                  <a:cubicBezTo>
                    <a:pt x="2132" y="558"/>
                    <a:pt x="2246" y="588"/>
                    <a:pt x="2370" y="608"/>
                  </a:cubicBezTo>
                  <a:cubicBezTo>
                    <a:pt x="2441" y="620"/>
                    <a:pt x="2489" y="620"/>
                    <a:pt x="2560" y="620"/>
                  </a:cubicBezTo>
                  <a:cubicBezTo>
                    <a:pt x="2667" y="620"/>
                    <a:pt x="2810" y="680"/>
                    <a:pt x="2929" y="703"/>
                  </a:cubicBezTo>
                  <a:cubicBezTo>
                    <a:pt x="3410" y="754"/>
                    <a:pt x="3891" y="972"/>
                    <a:pt x="4385" y="972"/>
                  </a:cubicBezTo>
                  <a:cubicBezTo>
                    <a:pt x="4588" y="972"/>
                    <a:pt x="4793" y="935"/>
                    <a:pt x="5001" y="834"/>
                  </a:cubicBezTo>
                  <a:cubicBezTo>
                    <a:pt x="5001" y="787"/>
                    <a:pt x="5013" y="727"/>
                    <a:pt x="5013" y="668"/>
                  </a:cubicBezTo>
                  <a:cubicBezTo>
                    <a:pt x="4989" y="644"/>
                    <a:pt x="4989" y="596"/>
                    <a:pt x="4977" y="560"/>
                  </a:cubicBezTo>
                  <a:cubicBezTo>
                    <a:pt x="4894" y="537"/>
                    <a:pt x="4787" y="489"/>
                    <a:pt x="4692" y="465"/>
                  </a:cubicBezTo>
                  <a:lnTo>
                    <a:pt x="4656" y="489"/>
                  </a:lnTo>
                  <a:lnTo>
                    <a:pt x="4608" y="441"/>
                  </a:lnTo>
                  <a:cubicBezTo>
                    <a:pt x="4523" y="496"/>
                    <a:pt x="4438" y="532"/>
                    <a:pt x="4356" y="532"/>
                  </a:cubicBezTo>
                  <a:cubicBezTo>
                    <a:pt x="4277" y="532"/>
                    <a:pt x="4202" y="499"/>
                    <a:pt x="4132" y="418"/>
                  </a:cubicBezTo>
                  <a:cubicBezTo>
                    <a:pt x="3846" y="406"/>
                    <a:pt x="3560" y="406"/>
                    <a:pt x="3287" y="382"/>
                  </a:cubicBezTo>
                  <a:cubicBezTo>
                    <a:pt x="3203" y="370"/>
                    <a:pt x="3168" y="310"/>
                    <a:pt x="3120" y="263"/>
                  </a:cubicBezTo>
                  <a:cubicBezTo>
                    <a:pt x="3094" y="237"/>
                    <a:pt x="3068" y="218"/>
                    <a:pt x="3034" y="218"/>
                  </a:cubicBezTo>
                  <a:cubicBezTo>
                    <a:pt x="3020" y="218"/>
                    <a:pt x="3006" y="220"/>
                    <a:pt x="2989" y="227"/>
                  </a:cubicBezTo>
                  <a:cubicBezTo>
                    <a:pt x="2965" y="239"/>
                    <a:pt x="2941" y="251"/>
                    <a:pt x="2929" y="263"/>
                  </a:cubicBezTo>
                  <a:cubicBezTo>
                    <a:pt x="2918" y="291"/>
                    <a:pt x="2921" y="309"/>
                    <a:pt x="2928" y="320"/>
                  </a:cubicBezTo>
                  <a:lnTo>
                    <a:pt x="2928" y="320"/>
                  </a:lnTo>
                  <a:cubicBezTo>
                    <a:pt x="2923" y="317"/>
                    <a:pt x="2915" y="314"/>
                    <a:pt x="2906" y="310"/>
                  </a:cubicBezTo>
                  <a:cubicBezTo>
                    <a:pt x="2870" y="299"/>
                    <a:pt x="2882" y="227"/>
                    <a:pt x="2834" y="191"/>
                  </a:cubicBezTo>
                  <a:cubicBezTo>
                    <a:pt x="2775" y="168"/>
                    <a:pt x="2691" y="132"/>
                    <a:pt x="2608" y="132"/>
                  </a:cubicBezTo>
                  <a:cubicBezTo>
                    <a:pt x="2560" y="132"/>
                    <a:pt x="2513" y="132"/>
                    <a:pt x="2453" y="144"/>
                  </a:cubicBezTo>
                  <a:cubicBezTo>
                    <a:pt x="2406" y="168"/>
                    <a:pt x="2358" y="191"/>
                    <a:pt x="2310" y="227"/>
                  </a:cubicBezTo>
                  <a:cubicBezTo>
                    <a:pt x="2215" y="191"/>
                    <a:pt x="2096" y="144"/>
                    <a:pt x="1989" y="120"/>
                  </a:cubicBezTo>
                  <a:lnTo>
                    <a:pt x="1691" y="120"/>
                  </a:lnTo>
                  <a:cubicBezTo>
                    <a:pt x="1584" y="120"/>
                    <a:pt x="1477" y="72"/>
                    <a:pt x="1394" y="48"/>
                  </a:cubicBezTo>
                  <a:cubicBezTo>
                    <a:pt x="1322" y="13"/>
                    <a:pt x="1239" y="1"/>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5"/>
            <p:cNvSpPr/>
            <p:nvPr/>
          </p:nvSpPr>
          <p:spPr>
            <a:xfrm>
              <a:off x="5474775" y="3150825"/>
              <a:ext cx="19375" cy="11625"/>
            </a:xfrm>
            <a:custGeom>
              <a:avLst/>
              <a:gdLst/>
              <a:ahLst/>
              <a:cxnLst/>
              <a:rect l="l" t="t" r="r" b="b"/>
              <a:pathLst>
                <a:path w="775" h="465" extrusionOk="0">
                  <a:moveTo>
                    <a:pt x="1" y="0"/>
                  </a:moveTo>
                  <a:cubicBezTo>
                    <a:pt x="24" y="143"/>
                    <a:pt x="36" y="274"/>
                    <a:pt x="60" y="405"/>
                  </a:cubicBezTo>
                  <a:lnTo>
                    <a:pt x="132" y="405"/>
                  </a:lnTo>
                  <a:cubicBezTo>
                    <a:pt x="167" y="387"/>
                    <a:pt x="200" y="378"/>
                    <a:pt x="233" y="378"/>
                  </a:cubicBezTo>
                  <a:cubicBezTo>
                    <a:pt x="266" y="378"/>
                    <a:pt x="298" y="387"/>
                    <a:pt x="334" y="405"/>
                  </a:cubicBezTo>
                  <a:cubicBezTo>
                    <a:pt x="429" y="405"/>
                    <a:pt x="501" y="417"/>
                    <a:pt x="596" y="429"/>
                  </a:cubicBezTo>
                  <a:cubicBezTo>
                    <a:pt x="596" y="453"/>
                    <a:pt x="608" y="453"/>
                    <a:pt x="632" y="464"/>
                  </a:cubicBezTo>
                  <a:cubicBezTo>
                    <a:pt x="667" y="464"/>
                    <a:pt x="691" y="453"/>
                    <a:pt x="727" y="417"/>
                  </a:cubicBezTo>
                  <a:cubicBezTo>
                    <a:pt x="775" y="369"/>
                    <a:pt x="775" y="333"/>
                    <a:pt x="727" y="286"/>
                  </a:cubicBezTo>
                  <a:lnTo>
                    <a:pt x="727" y="155"/>
                  </a:lnTo>
                  <a:cubicBezTo>
                    <a:pt x="596" y="107"/>
                    <a:pt x="405" y="155"/>
                    <a:pt x="298" y="24"/>
                  </a:cubicBezTo>
                  <a:cubicBezTo>
                    <a:pt x="191" y="24"/>
                    <a:pt x="9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5"/>
            <p:cNvSpPr/>
            <p:nvPr/>
          </p:nvSpPr>
          <p:spPr>
            <a:xfrm>
              <a:off x="5496500" y="3161825"/>
              <a:ext cx="4200" cy="3000"/>
            </a:xfrm>
            <a:custGeom>
              <a:avLst/>
              <a:gdLst/>
              <a:ahLst/>
              <a:cxnLst/>
              <a:rect l="l" t="t" r="r" b="b"/>
              <a:pathLst>
                <a:path w="168" h="120" extrusionOk="0">
                  <a:moveTo>
                    <a:pt x="1" y="1"/>
                  </a:moveTo>
                  <a:lnTo>
                    <a:pt x="1" y="1"/>
                  </a:lnTo>
                  <a:cubicBezTo>
                    <a:pt x="37" y="72"/>
                    <a:pt x="96" y="120"/>
                    <a:pt x="168" y="120"/>
                  </a:cubicBezTo>
                  <a:cubicBezTo>
                    <a:pt x="120" y="84"/>
                    <a:pt x="60"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5"/>
            <p:cNvSpPr/>
            <p:nvPr/>
          </p:nvSpPr>
          <p:spPr>
            <a:xfrm>
              <a:off x="5493225" y="3158250"/>
              <a:ext cx="3300" cy="3600"/>
            </a:xfrm>
            <a:custGeom>
              <a:avLst/>
              <a:gdLst/>
              <a:ahLst/>
              <a:cxnLst/>
              <a:rect l="l" t="t" r="r" b="b"/>
              <a:pathLst>
                <a:path w="132" h="144" extrusionOk="0">
                  <a:moveTo>
                    <a:pt x="1" y="1"/>
                  </a:moveTo>
                  <a:lnTo>
                    <a:pt x="1" y="144"/>
                  </a:lnTo>
                  <a:lnTo>
                    <a:pt x="132" y="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5"/>
            <p:cNvSpPr/>
            <p:nvPr/>
          </p:nvSpPr>
          <p:spPr>
            <a:xfrm>
              <a:off x="5597425" y="3172775"/>
              <a:ext cx="5975" cy="3150"/>
            </a:xfrm>
            <a:custGeom>
              <a:avLst/>
              <a:gdLst/>
              <a:ahLst/>
              <a:cxnLst/>
              <a:rect l="l" t="t" r="r" b="b"/>
              <a:pathLst>
                <a:path w="239" h="126" extrusionOk="0">
                  <a:moveTo>
                    <a:pt x="137" y="1"/>
                  </a:moveTo>
                  <a:cubicBezTo>
                    <a:pt x="74" y="1"/>
                    <a:pt x="24" y="27"/>
                    <a:pt x="0" y="122"/>
                  </a:cubicBezTo>
                  <a:cubicBezTo>
                    <a:pt x="17" y="124"/>
                    <a:pt x="32" y="125"/>
                    <a:pt x="47" y="125"/>
                  </a:cubicBezTo>
                  <a:cubicBezTo>
                    <a:pt x="129" y="125"/>
                    <a:pt x="188" y="96"/>
                    <a:pt x="238" y="15"/>
                  </a:cubicBezTo>
                  <a:cubicBezTo>
                    <a:pt x="202" y="7"/>
                    <a:pt x="168"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5"/>
            <p:cNvSpPr/>
            <p:nvPr/>
          </p:nvSpPr>
          <p:spPr>
            <a:xfrm>
              <a:off x="6244225" y="3251425"/>
              <a:ext cx="2100" cy="1500"/>
            </a:xfrm>
            <a:custGeom>
              <a:avLst/>
              <a:gdLst/>
              <a:ahLst/>
              <a:cxnLst/>
              <a:rect l="l" t="t" r="r" b="b"/>
              <a:pathLst>
                <a:path w="84" h="60" extrusionOk="0">
                  <a:moveTo>
                    <a:pt x="84" y="0"/>
                  </a:moveTo>
                  <a:lnTo>
                    <a:pt x="84" y="0"/>
                  </a:lnTo>
                  <a:cubicBezTo>
                    <a:pt x="12" y="24"/>
                    <a:pt x="0" y="48"/>
                    <a:pt x="60" y="60"/>
                  </a:cubicBezTo>
                  <a:cubicBezTo>
                    <a:pt x="60" y="60"/>
                    <a:pt x="72"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5"/>
            <p:cNvSpPr/>
            <p:nvPr/>
          </p:nvSpPr>
          <p:spPr>
            <a:xfrm>
              <a:off x="5355125" y="3149325"/>
              <a:ext cx="30375" cy="12275"/>
            </a:xfrm>
            <a:custGeom>
              <a:avLst/>
              <a:gdLst/>
              <a:ahLst/>
              <a:cxnLst/>
              <a:rect l="l" t="t" r="r" b="b"/>
              <a:pathLst>
                <a:path w="1215" h="491" extrusionOk="0">
                  <a:moveTo>
                    <a:pt x="358" y="1"/>
                  </a:moveTo>
                  <a:cubicBezTo>
                    <a:pt x="346" y="36"/>
                    <a:pt x="334" y="48"/>
                    <a:pt x="334" y="84"/>
                  </a:cubicBezTo>
                  <a:cubicBezTo>
                    <a:pt x="238" y="167"/>
                    <a:pt x="0" y="60"/>
                    <a:pt x="48" y="322"/>
                  </a:cubicBezTo>
                  <a:cubicBezTo>
                    <a:pt x="84" y="382"/>
                    <a:pt x="143" y="417"/>
                    <a:pt x="215" y="453"/>
                  </a:cubicBezTo>
                  <a:cubicBezTo>
                    <a:pt x="360" y="459"/>
                    <a:pt x="509" y="490"/>
                    <a:pt x="651" y="490"/>
                  </a:cubicBezTo>
                  <a:cubicBezTo>
                    <a:pt x="801" y="490"/>
                    <a:pt x="944" y="456"/>
                    <a:pt x="1072" y="322"/>
                  </a:cubicBezTo>
                  <a:lnTo>
                    <a:pt x="1215" y="96"/>
                  </a:lnTo>
                  <a:cubicBezTo>
                    <a:pt x="929" y="84"/>
                    <a:pt x="643" y="48"/>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5"/>
            <p:cNvSpPr/>
            <p:nvPr/>
          </p:nvSpPr>
          <p:spPr>
            <a:xfrm>
              <a:off x="5345900" y="3075800"/>
              <a:ext cx="3000" cy="3300"/>
            </a:xfrm>
            <a:custGeom>
              <a:avLst/>
              <a:gdLst/>
              <a:ahLst/>
              <a:cxnLst/>
              <a:rect l="l" t="t" r="r" b="b"/>
              <a:pathLst>
                <a:path w="120" h="132" extrusionOk="0">
                  <a:moveTo>
                    <a:pt x="12" y="1"/>
                  </a:moveTo>
                  <a:cubicBezTo>
                    <a:pt x="0" y="48"/>
                    <a:pt x="0" y="84"/>
                    <a:pt x="12" y="132"/>
                  </a:cubicBezTo>
                  <a:cubicBezTo>
                    <a:pt x="48" y="120"/>
                    <a:pt x="96" y="84"/>
                    <a:pt x="119" y="72"/>
                  </a:cubicBezTo>
                  <a:cubicBezTo>
                    <a:pt x="72" y="48"/>
                    <a:pt x="48" y="25"/>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5"/>
            <p:cNvSpPr/>
            <p:nvPr/>
          </p:nvSpPr>
          <p:spPr>
            <a:xfrm>
              <a:off x="5353050" y="3014425"/>
              <a:ext cx="11025" cy="3475"/>
            </a:xfrm>
            <a:custGeom>
              <a:avLst/>
              <a:gdLst/>
              <a:ahLst/>
              <a:cxnLst/>
              <a:rect l="l" t="t" r="r" b="b"/>
              <a:pathLst>
                <a:path w="441" h="139" extrusionOk="0">
                  <a:moveTo>
                    <a:pt x="220" y="0"/>
                  </a:moveTo>
                  <a:cubicBezTo>
                    <a:pt x="146" y="0"/>
                    <a:pt x="71" y="9"/>
                    <a:pt x="0" y="27"/>
                  </a:cubicBezTo>
                  <a:cubicBezTo>
                    <a:pt x="67" y="105"/>
                    <a:pt x="137" y="139"/>
                    <a:pt x="207" y="139"/>
                  </a:cubicBezTo>
                  <a:cubicBezTo>
                    <a:pt x="286" y="139"/>
                    <a:pt x="365" y="96"/>
                    <a:pt x="441" y="27"/>
                  </a:cubicBezTo>
                  <a:cubicBezTo>
                    <a:pt x="369" y="9"/>
                    <a:pt x="295"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5"/>
            <p:cNvSpPr/>
            <p:nvPr/>
          </p:nvSpPr>
          <p:spPr>
            <a:xfrm>
              <a:off x="5464650" y="2989475"/>
              <a:ext cx="3000" cy="3000"/>
            </a:xfrm>
            <a:custGeom>
              <a:avLst/>
              <a:gdLst/>
              <a:ahLst/>
              <a:cxnLst/>
              <a:rect l="l" t="t" r="r" b="b"/>
              <a:pathLst>
                <a:path w="120" h="120" extrusionOk="0">
                  <a:moveTo>
                    <a:pt x="1" y="1"/>
                  </a:moveTo>
                  <a:cubicBezTo>
                    <a:pt x="25" y="49"/>
                    <a:pt x="72" y="72"/>
                    <a:pt x="120" y="120"/>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5"/>
            <p:cNvSpPr/>
            <p:nvPr/>
          </p:nvSpPr>
          <p:spPr>
            <a:xfrm>
              <a:off x="5532225" y="3165400"/>
              <a:ext cx="3900" cy="1225"/>
            </a:xfrm>
            <a:custGeom>
              <a:avLst/>
              <a:gdLst/>
              <a:ahLst/>
              <a:cxnLst/>
              <a:rect l="l" t="t" r="r" b="b"/>
              <a:pathLst>
                <a:path w="156" h="49" extrusionOk="0">
                  <a:moveTo>
                    <a:pt x="1" y="0"/>
                  </a:moveTo>
                  <a:lnTo>
                    <a:pt x="60" y="48"/>
                  </a:lnTo>
                  <a:lnTo>
                    <a:pt x="155" y="48"/>
                  </a:lnTo>
                  <a:cubicBezTo>
                    <a:pt x="108" y="36"/>
                    <a:pt x="60"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5"/>
            <p:cNvSpPr/>
            <p:nvPr/>
          </p:nvSpPr>
          <p:spPr>
            <a:xfrm>
              <a:off x="5531325" y="3163825"/>
              <a:ext cx="1525" cy="1300"/>
            </a:xfrm>
            <a:custGeom>
              <a:avLst/>
              <a:gdLst/>
              <a:ahLst/>
              <a:cxnLst/>
              <a:rect l="l" t="t" r="r" b="b"/>
              <a:pathLst>
                <a:path w="61" h="52" extrusionOk="0">
                  <a:moveTo>
                    <a:pt x="11" y="1"/>
                  </a:moveTo>
                  <a:cubicBezTo>
                    <a:pt x="4" y="1"/>
                    <a:pt x="1" y="7"/>
                    <a:pt x="1" y="16"/>
                  </a:cubicBezTo>
                  <a:cubicBezTo>
                    <a:pt x="1" y="40"/>
                    <a:pt x="37" y="40"/>
                    <a:pt x="60" y="52"/>
                  </a:cubicBezTo>
                  <a:cubicBezTo>
                    <a:pt x="39" y="15"/>
                    <a:pt x="21" y="1"/>
                    <a:pt x="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5"/>
            <p:cNvSpPr/>
            <p:nvPr/>
          </p:nvSpPr>
          <p:spPr>
            <a:xfrm>
              <a:off x="5547100" y="3165700"/>
              <a:ext cx="3000" cy="3000"/>
            </a:xfrm>
            <a:custGeom>
              <a:avLst/>
              <a:gdLst/>
              <a:ahLst/>
              <a:cxnLst/>
              <a:rect l="l" t="t" r="r" b="b"/>
              <a:pathLst>
                <a:path w="120" h="120" extrusionOk="0">
                  <a:moveTo>
                    <a:pt x="120" y="0"/>
                  </a:moveTo>
                  <a:lnTo>
                    <a:pt x="120" y="0"/>
                  </a:lnTo>
                  <a:cubicBezTo>
                    <a:pt x="60" y="24"/>
                    <a:pt x="25" y="48"/>
                    <a:pt x="1" y="119"/>
                  </a:cubicBezTo>
                  <a:cubicBezTo>
                    <a:pt x="84" y="108"/>
                    <a:pt x="120"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5"/>
            <p:cNvSpPr/>
            <p:nvPr/>
          </p:nvSpPr>
          <p:spPr>
            <a:xfrm>
              <a:off x="5883450" y="3095650"/>
              <a:ext cx="45275" cy="45375"/>
            </a:xfrm>
            <a:custGeom>
              <a:avLst/>
              <a:gdLst/>
              <a:ahLst/>
              <a:cxnLst/>
              <a:rect l="l" t="t" r="r" b="b"/>
              <a:pathLst>
                <a:path w="1811" h="1815" extrusionOk="0">
                  <a:moveTo>
                    <a:pt x="1473" y="0"/>
                  </a:moveTo>
                  <a:cubicBezTo>
                    <a:pt x="1356" y="0"/>
                    <a:pt x="1223" y="46"/>
                    <a:pt x="1096" y="100"/>
                  </a:cubicBezTo>
                  <a:cubicBezTo>
                    <a:pt x="739" y="243"/>
                    <a:pt x="537" y="576"/>
                    <a:pt x="382" y="921"/>
                  </a:cubicBezTo>
                  <a:cubicBezTo>
                    <a:pt x="400" y="1040"/>
                    <a:pt x="404" y="1159"/>
                    <a:pt x="297" y="1159"/>
                  </a:cubicBezTo>
                  <a:cubicBezTo>
                    <a:pt x="265" y="1159"/>
                    <a:pt x="223" y="1148"/>
                    <a:pt x="168" y="1124"/>
                  </a:cubicBezTo>
                  <a:cubicBezTo>
                    <a:pt x="108" y="1136"/>
                    <a:pt x="60" y="1171"/>
                    <a:pt x="25" y="1219"/>
                  </a:cubicBezTo>
                  <a:cubicBezTo>
                    <a:pt x="1" y="1481"/>
                    <a:pt x="84" y="1707"/>
                    <a:pt x="346" y="1814"/>
                  </a:cubicBezTo>
                  <a:cubicBezTo>
                    <a:pt x="477" y="1683"/>
                    <a:pt x="596" y="1588"/>
                    <a:pt x="739" y="1481"/>
                  </a:cubicBezTo>
                  <a:cubicBezTo>
                    <a:pt x="834" y="1290"/>
                    <a:pt x="930" y="1112"/>
                    <a:pt x="1037" y="921"/>
                  </a:cubicBezTo>
                  <a:cubicBezTo>
                    <a:pt x="1132" y="493"/>
                    <a:pt x="1644" y="695"/>
                    <a:pt x="1811" y="397"/>
                  </a:cubicBezTo>
                  <a:cubicBezTo>
                    <a:pt x="1776" y="95"/>
                    <a:pt x="1641"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5"/>
            <p:cNvSpPr/>
            <p:nvPr/>
          </p:nvSpPr>
          <p:spPr>
            <a:xfrm>
              <a:off x="5881075" y="3120750"/>
              <a:ext cx="8075" cy="5375"/>
            </a:xfrm>
            <a:custGeom>
              <a:avLst/>
              <a:gdLst/>
              <a:ahLst/>
              <a:cxnLst/>
              <a:rect l="l" t="t" r="r" b="b"/>
              <a:pathLst>
                <a:path w="323" h="215" extrusionOk="0">
                  <a:moveTo>
                    <a:pt x="203" y="1"/>
                  </a:moveTo>
                  <a:cubicBezTo>
                    <a:pt x="191" y="12"/>
                    <a:pt x="155" y="48"/>
                    <a:pt x="132" y="60"/>
                  </a:cubicBezTo>
                  <a:lnTo>
                    <a:pt x="1" y="60"/>
                  </a:lnTo>
                  <a:cubicBezTo>
                    <a:pt x="36" y="120"/>
                    <a:pt x="84" y="167"/>
                    <a:pt x="132" y="215"/>
                  </a:cubicBezTo>
                  <a:lnTo>
                    <a:pt x="251" y="215"/>
                  </a:lnTo>
                  <a:cubicBezTo>
                    <a:pt x="310" y="167"/>
                    <a:pt x="322" y="108"/>
                    <a:pt x="298" y="48"/>
                  </a:cubicBezTo>
                  <a:lnTo>
                    <a:pt x="2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5"/>
            <p:cNvSpPr/>
            <p:nvPr/>
          </p:nvSpPr>
          <p:spPr>
            <a:xfrm>
              <a:off x="5877200" y="3118675"/>
              <a:ext cx="3300" cy="3600"/>
            </a:xfrm>
            <a:custGeom>
              <a:avLst/>
              <a:gdLst/>
              <a:ahLst/>
              <a:cxnLst/>
              <a:rect l="l" t="t" r="r" b="b"/>
              <a:pathLst>
                <a:path w="132" h="144" extrusionOk="0">
                  <a:moveTo>
                    <a:pt x="13" y="0"/>
                  </a:moveTo>
                  <a:lnTo>
                    <a:pt x="13" y="0"/>
                  </a:lnTo>
                  <a:cubicBezTo>
                    <a:pt x="1" y="36"/>
                    <a:pt x="13" y="72"/>
                    <a:pt x="37" y="119"/>
                  </a:cubicBezTo>
                  <a:cubicBezTo>
                    <a:pt x="60" y="131"/>
                    <a:pt x="96" y="143"/>
                    <a:pt x="132" y="143"/>
                  </a:cubicBezTo>
                  <a:cubicBezTo>
                    <a:pt x="108" y="84"/>
                    <a:pt x="60" y="36"/>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5"/>
            <p:cNvSpPr/>
            <p:nvPr/>
          </p:nvSpPr>
          <p:spPr>
            <a:xfrm>
              <a:off x="5873050" y="3100500"/>
              <a:ext cx="4475" cy="11050"/>
            </a:xfrm>
            <a:custGeom>
              <a:avLst/>
              <a:gdLst/>
              <a:ahLst/>
              <a:cxnLst/>
              <a:rect l="l" t="t" r="r" b="b"/>
              <a:pathLst>
                <a:path w="179" h="442" extrusionOk="0">
                  <a:moveTo>
                    <a:pt x="24" y="1"/>
                  </a:moveTo>
                  <a:cubicBezTo>
                    <a:pt x="24" y="168"/>
                    <a:pt x="0" y="334"/>
                    <a:pt x="155" y="441"/>
                  </a:cubicBezTo>
                  <a:cubicBezTo>
                    <a:pt x="155" y="275"/>
                    <a:pt x="179" y="108"/>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5"/>
            <p:cNvSpPr/>
            <p:nvPr/>
          </p:nvSpPr>
          <p:spPr>
            <a:xfrm>
              <a:off x="5442325" y="3147850"/>
              <a:ext cx="25625" cy="11950"/>
            </a:xfrm>
            <a:custGeom>
              <a:avLst/>
              <a:gdLst/>
              <a:ahLst/>
              <a:cxnLst/>
              <a:rect l="l" t="t" r="r" b="b"/>
              <a:pathLst>
                <a:path w="1025" h="478" extrusionOk="0">
                  <a:moveTo>
                    <a:pt x="13" y="0"/>
                  </a:moveTo>
                  <a:cubicBezTo>
                    <a:pt x="13" y="95"/>
                    <a:pt x="1" y="179"/>
                    <a:pt x="1" y="274"/>
                  </a:cubicBezTo>
                  <a:cubicBezTo>
                    <a:pt x="13" y="286"/>
                    <a:pt x="25" y="310"/>
                    <a:pt x="49" y="333"/>
                  </a:cubicBezTo>
                  <a:cubicBezTo>
                    <a:pt x="108" y="345"/>
                    <a:pt x="144" y="369"/>
                    <a:pt x="191" y="393"/>
                  </a:cubicBezTo>
                  <a:cubicBezTo>
                    <a:pt x="287" y="405"/>
                    <a:pt x="370" y="405"/>
                    <a:pt x="465" y="417"/>
                  </a:cubicBezTo>
                  <a:cubicBezTo>
                    <a:pt x="519" y="470"/>
                    <a:pt x="592" y="477"/>
                    <a:pt x="661" y="477"/>
                  </a:cubicBezTo>
                  <a:cubicBezTo>
                    <a:pt x="684" y="477"/>
                    <a:pt x="706" y="476"/>
                    <a:pt x="727" y="476"/>
                  </a:cubicBezTo>
                  <a:cubicBezTo>
                    <a:pt x="834" y="476"/>
                    <a:pt x="930" y="476"/>
                    <a:pt x="1013" y="405"/>
                  </a:cubicBezTo>
                  <a:cubicBezTo>
                    <a:pt x="1025" y="83"/>
                    <a:pt x="715" y="119"/>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5"/>
            <p:cNvSpPr/>
            <p:nvPr/>
          </p:nvSpPr>
          <p:spPr>
            <a:xfrm>
              <a:off x="5439350" y="3154675"/>
              <a:ext cx="4800" cy="3300"/>
            </a:xfrm>
            <a:custGeom>
              <a:avLst/>
              <a:gdLst/>
              <a:ahLst/>
              <a:cxnLst/>
              <a:rect l="l" t="t" r="r" b="b"/>
              <a:pathLst>
                <a:path w="192" h="132" extrusionOk="0">
                  <a:moveTo>
                    <a:pt x="13" y="1"/>
                  </a:moveTo>
                  <a:cubicBezTo>
                    <a:pt x="1" y="48"/>
                    <a:pt x="1" y="72"/>
                    <a:pt x="1" y="120"/>
                  </a:cubicBezTo>
                  <a:cubicBezTo>
                    <a:pt x="48" y="132"/>
                    <a:pt x="108" y="132"/>
                    <a:pt x="144" y="132"/>
                  </a:cubicBezTo>
                  <a:cubicBezTo>
                    <a:pt x="191" y="84"/>
                    <a:pt x="191" y="48"/>
                    <a:pt x="144" y="13"/>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5"/>
            <p:cNvSpPr/>
            <p:nvPr/>
          </p:nvSpPr>
          <p:spPr>
            <a:xfrm>
              <a:off x="5589975" y="3286850"/>
              <a:ext cx="35450" cy="10725"/>
            </a:xfrm>
            <a:custGeom>
              <a:avLst/>
              <a:gdLst/>
              <a:ahLst/>
              <a:cxnLst/>
              <a:rect l="l" t="t" r="r" b="b"/>
              <a:pathLst>
                <a:path w="1418" h="429" extrusionOk="0">
                  <a:moveTo>
                    <a:pt x="655" y="0"/>
                  </a:moveTo>
                  <a:cubicBezTo>
                    <a:pt x="584" y="0"/>
                    <a:pt x="512" y="12"/>
                    <a:pt x="429" y="24"/>
                  </a:cubicBezTo>
                  <a:cubicBezTo>
                    <a:pt x="334" y="179"/>
                    <a:pt x="48" y="72"/>
                    <a:pt x="0" y="322"/>
                  </a:cubicBezTo>
                  <a:lnTo>
                    <a:pt x="0" y="429"/>
                  </a:lnTo>
                  <a:lnTo>
                    <a:pt x="989" y="429"/>
                  </a:lnTo>
                  <a:cubicBezTo>
                    <a:pt x="1018" y="399"/>
                    <a:pt x="1051" y="384"/>
                    <a:pt x="1084" y="384"/>
                  </a:cubicBezTo>
                  <a:cubicBezTo>
                    <a:pt x="1117" y="384"/>
                    <a:pt x="1149" y="399"/>
                    <a:pt x="1179" y="429"/>
                  </a:cubicBezTo>
                  <a:cubicBezTo>
                    <a:pt x="1274" y="429"/>
                    <a:pt x="1370" y="417"/>
                    <a:pt x="1417" y="310"/>
                  </a:cubicBezTo>
                  <a:cubicBezTo>
                    <a:pt x="1239" y="12"/>
                    <a:pt x="941" y="24"/>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5"/>
            <p:cNvSpPr/>
            <p:nvPr/>
          </p:nvSpPr>
          <p:spPr>
            <a:xfrm>
              <a:off x="5476875" y="3456325"/>
              <a:ext cx="360775" cy="36850"/>
            </a:xfrm>
            <a:custGeom>
              <a:avLst/>
              <a:gdLst/>
              <a:ahLst/>
              <a:cxnLst/>
              <a:rect l="l" t="t" r="r" b="b"/>
              <a:pathLst>
                <a:path w="14431" h="1474" extrusionOk="0">
                  <a:moveTo>
                    <a:pt x="2428" y="1"/>
                  </a:moveTo>
                  <a:cubicBezTo>
                    <a:pt x="1952" y="1"/>
                    <a:pt x="1492" y="165"/>
                    <a:pt x="1012" y="186"/>
                  </a:cubicBezTo>
                  <a:cubicBezTo>
                    <a:pt x="969" y="186"/>
                    <a:pt x="924" y="183"/>
                    <a:pt x="879" y="183"/>
                  </a:cubicBezTo>
                  <a:cubicBezTo>
                    <a:pt x="801" y="183"/>
                    <a:pt x="723" y="193"/>
                    <a:pt x="655" y="246"/>
                  </a:cubicBezTo>
                  <a:lnTo>
                    <a:pt x="655" y="258"/>
                  </a:lnTo>
                  <a:cubicBezTo>
                    <a:pt x="607" y="305"/>
                    <a:pt x="548" y="341"/>
                    <a:pt x="512" y="389"/>
                  </a:cubicBezTo>
                  <a:cubicBezTo>
                    <a:pt x="512" y="401"/>
                    <a:pt x="488" y="425"/>
                    <a:pt x="464" y="436"/>
                  </a:cubicBezTo>
                  <a:cubicBezTo>
                    <a:pt x="452" y="440"/>
                    <a:pt x="442" y="443"/>
                    <a:pt x="432" y="443"/>
                  </a:cubicBezTo>
                  <a:cubicBezTo>
                    <a:pt x="411" y="443"/>
                    <a:pt x="393" y="432"/>
                    <a:pt x="369" y="401"/>
                  </a:cubicBezTo>
                  <a:cubicBezTo>
                    <a:pt x="333" y="365"/>
                    <a:pt x="274" y="317"/>
                    <a:pt x="226" y="270"/>
                  </a:cubicBezTo>
                  <a:lnTo>
                    <a:pt x="226" y="270"/>
                  </a:lnTo>
                  <a:cubicBezTo>
                    <a:pt x="0" y="627"/>
                    <a:pt x="60" y="758"/>
                    <a:pt x="464" y="841"/>
                  </a:cubicBezTo>
                  <a:cubicBezTo>
                    <a:pt x="627" y="873"/>
                    <a:pt x="795" y="875"/>
                    <a:pt x="965" y="875"/>
                  </a:cubicBezTo>
                  <a:cubicBezTo>
                    <a:pt x="995" y="875"/>
                    <a:pt x="1026" y="875"/>
                    <a:pt x="1057" y="875"/>
                  </a:cubicBezTo>
                  <a:cubicBezTo>
                    <a:pt x="1303" y="875"/>
                    <a:pt x="1550" y="880"/>
                    <a:pt x="1786" y="972"/>
                  </a:cubicBezTo>
                  <a:cubicBezTo>
                    <a:pt x="2025" y="1006"/>
                    <a:pt x="2269" y="1021"/>
                    <a:pt x="2515" y="1021"/>
                  </a:cubicBezTo>
                  <a:cubicBezTo>
                    <a:pt x="2784" y="1021"/>
                    <a:pt x="3054" y="1003"/>
                    <a:pt x="3322" y="972"/>
                  </a:cubicBezTo>
                  <a:cubicBezTo>
                    <a:pt x="3596" y="915"/>
                    <a:pt x="3874" y="891"/>
                    <a:pt x="4154" y="891"/>
                  </a:cubicBezTo>
                  <a:cubicBezTo>
                    <a:pt x="4396" y="891"/>
                    <a:pt x="4639" y="909"/>
                    <a:pt x="4882" y="936"/>
                  </a:cubicBezTo>
                  <a:cubicBezTo>
                    <a:pt x="6676" y="1143"/>
                    <a:pt x="8461" y="1474"/>
                    <a:pt x="10283" y="1474"/>
                  </a:cubicBezTo>
                  <a:cubicBezTo>
                    <a:pt x="10565" y="1474"/>
                    <a:pt x="10848" y="1466"/>
                    <a:pt x="11132" y="1448"/>
                  </a:cubicBezTo>
                  <a:cubicBezTo>
                    <a:pt x="11204" y="1448"/>
                    <a:pt x="11275" y="1437"/>
                    <a:pt x="11359" y="1413"/>
                  </a:cubicBezTo>
                  <a:cubicBezTo>
                    <a:pt x="11468" y="1387"/>
                    <a:pt x="11577" y="1362"/>
                    <a:pt x="11691" y="1362"/>
                  </a:cubicBezTo>
                  <a:cubicBezTo>
                    <a:pt x="11738" y="1362"/>
                    <a:pt x="11786" y="1367"/>
                    <a:pt x="11835" y="1377"/>
                  </a:cubicBezTo>
                  <a:cubicBezTo>
                    <a:pt x="11900" y="1383"/>
                    <a:pt x="11963" y="1386"/>
                    <a:pt x="12024" y="1386"/>
                  </a:cubicBezTo>
                  <a:cubicBezTo>
                    <a:pt x="12085" y="1386"/>
                    <a:pt x="12144" y="1383"/>
                    <a:pt x="12204" y="1377"/>
                  </a:cubicBezTo>
                  <a:cubicBezTo>
                    <a:pt x="12265" y="1360"/>
                    <a:pt x="12332" y="1349"/>
                    <a:pt x="12397" y="1349"/>
                  </a:cubicBezTo>
                  <a:cubicBezTo>
                    <a:pt x="12420" y="1349"/>
                    <a:pt x="12444" y="1350"/>
                    <a:pt x="12466" y="1353"/>
                  </a:cubicBezTo>
                  <a:cubicBezTo>
                    <a:pt x="12728" y="1413"/>
                    <a:pt x="12978" y="1437"/>
                    <a:pt x="13240" y="1437"/>
                  </a:cubicBezTo>
                  <a:cubicBezTo>
                    <a:pt x="13347" y="1437"/>
                    <a:pt x="13454" y="1413"/>
                    <a:pt x="13561" y="1401"/>
                  </a:cubicBezTo>
                  <a:cubicBezTo>
                    <a:pt x="13633" y="1401"/>
                    <a:pt x="13692" y="1389"/>
                    <a:pt x="13764" y="1353"/>
                  </a:cubicBezTo>
                  <a:cubicBezTo>
                    <a:pt x="13978" y="1222"/>
                    <a:pt x="14430" y="1437"/>
                    <a:pt x="14359" y="925"/>
                  </a:cubicBezTo>
                  <a:cubicBezTo>
                    <a:pt x="14175" y="808"/>
                    <a:pt x="13975" y="783"/>
                    <a:pt x="13772" y="783"/>
                  </a:cubicBezTo>
                  <a:cubicBezTo>
                    <a:pt x="13621" y="783"/>
                    <a:pt x="13469" y="797"/>
                    <a:pt x="13320" y="797"/>
                  </a:cubicBezTo>
                  <a:cubicBezTo>
                    <a:pt x="13281" y="797"/>
                    <a:pt x="13242" y="796"/>
                    <a:pt x="13204" y="794"/>
                  </a:cubicBezTo>
                  <a:lnTo>
                    <a:pt x="12990" y="794"/>
                  </a:lnTo>
                  <a:cubicBezTo>
                    <a:pt x="12906" y="782"/>
                    <a:pt x="12811" y="782"/>
                    <a:pt x="12728" y="758"/>
                  </a:cubicBezTo>
                  <a:lnTo>
                    <a:pt x="12549" y="758"/>
                  </a:lnTo>
                  <a:cubicBezTo>
                    <a:pt x="12442" y="770"/>
                    <a:pt x="12335" y="806"/>
                    <a:pt x="12228" y="806"/>
                  </a:cubicBezTo>
                  <a:cubicBezTo>
                    <a:pt x="12132" y="806"/>
                    <a:pt x="12025" y="758"/>
                    <a:pt x="11918" y="746"/>
                  </a:cubicBezTo>
                  <a:cubicBezTo>
                    <a:pt x="11888" y="740"/>
                    <a:pt x="11865" y="737"/>
                    <a:pt x="11839" y="737"/>
                  </a:cubicBezTo>
                  <a:cubicBezTo>
                    <a:pt x="11814" y="737"/>
                    <a:pt x="11787" y="740"/>
                    <a:pt x="11751" y="746"/>
                  </a:cubicBezTo>
                  <a:cubicBezTo>
                    <a:pt x="11711" y="756"/>
                    <a:pt x="11671" y="760"/>
                    <a:pt x="11632" y="760"/>
                  </a:cubicBezTo>
                  <a:cubicBezTo>
                    <a:pt x="11533" y="760"/>
                    <a:pt x="11437" y="732"/>
                    <a:pt x="11335" y="698"/>
                  </a:cubicBezTo>
                  <a:cubicBezTo>
                    <a:pt x="11192" y="663"/>
                    <a:pt x="11037" y="603"/>
                    <a:pt x="10894" y="555"/>
                  </a:cubicBezTo>
                  <a:cubicBezTo>
                    <a:pt x="10811" y="544"/>
                    <a:pt x="10704" y="508"/>
                    <a:pt x="10597" y="508"/>
                  </a:cubicBezTo>
                  <a:cubicBezTo>
                    <a:pt x="10510" y="502"/>
                    <a:pt x="10422" y="501"/>
                    <a:pt x="10334" y="501"/>
                  </a:cubicBezTo>
                  <a:cubicBezTo>
                    <a:pt x="10304" y="501"/>
                    <a:pt x="10275" y="501"/>
                    <a:pt x="10245" y="501"/>
                  </a:cubicBezTo>
                  <a:cubicBezTo>
                    <a:pt x="10008" y="501"/>
                    <a:pt x="9767" y="496"/>
                    <a:pt x="9537" y="401"/>
                  </a:cubicBezTo>
                  <a:cubicBezTo>
                    <a:pt x="9442" y="389"/>
                    <a:pt x="9335" y="365"/>
                    <a:pt x="9215" y="365"/>
                  </a:cubicBezTo>
                  <a:cubicBezTo>
                    <a:pt x="9102" y="355"/>
                    <a:pt x="8988" y="353"/>
                    <a:pt x="8874" y="353"/>
                  </a:cubicBezTo>
                  <a:cubicBezTo>
                    <a:pt x="8819" y="353"/>
                    <a:pt x="8764" y="354"/>
                    <a:pt x="8710" y="354"/>
                  </a:cubicBezTo>
                  <a:cubicBezTo>
                    <a:pt x="8469" y="354"/>
                    <a:pt x="8227" y="347"/>
                    <a:pt x="7989" y="270"/>
                  </a:cubicBezTo>
                  <a:cubicBezTo>
                    <a:pt x="7846" y="222"/>
                    <a:pt x="7691" y="210"/>
                    <a:pt x="7549" y="210"/>
                  </a:cubicBezTo>
                  <a:cubicBezTo>
                    <a:pt x="7275" y="210"/>
                    <a:pt x="7013" y="198"/>
                    <a:pt x="6763" y="103"/>
                  </a:cubicBezTo>
                  <a:cubicBezTo>
                    <a:pt x="6548" y="67"/>
                    <a:pt x="6358" y="44"/>
                    <a:pt x="6144" y="44"/>
                  </a:cubicBezTo>
                  <a:cubicBezTo>
                    <a:pt x="5985" y="40"/>
                    <a:pt x="5827" y="39"/>
                    <a:pt x="5668" y="39"/>
                  </a:cubicBezTo>
                  <a:cubicBezTo>
                    <a:pt x="5106" y="39"/>
                    <a:pt x="4540" y="55"/>
                    <a:pt x="3972" y="55"/>
                  </a:cubicBezTo>
                  <a:cubicBezTo>
                    <a:pt x="3514" y="55"/>
                    <a:pt x="3055" y="45"/>
                    <a:pt x="2596" y="8"/>
                  </a:cubicBezTo>
                  <a:cubicBezTo>
                    <a:pt x="2540" y="3"/>
                    <a:pt x="2484"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5"/>
            <p:cNvSpPr/>
            <p:nvPr/>
          </p:nvSpPr>
          <p:spPr>
            <a:xfrm>
              <a:off x="5433100" y="3188425"/>
              <a:ext cx="55700" cy="209475"/>
            </a:xfrm>
            <a:custGeom>
              <a:avLst/>
              <a:gdLst/>
              <a:ahLst/>
              <a:cxnLst/>
              <a:rect l="l" t="t" r="r" b="b"/>
              <a:pathLst>
                <a:path w="2228" h="8379" extrusionOk="0">
                  <a:moveTo>
                    <a:pt x="680" y="1"/>
                  </a:moveTo>
                  <a:cubicBezTo>
                    <a:pt x="630" y="1"/>
                    <a:pt x="582" y="15"/>
                    <a:pt x="537" y="44"/>
                  </a:cubicBezTo>
                  <a:cubicBezTo>
                    <a:pt x="477" y="163"/>
                    <a:pt x="477" y="270"/>
                    <a:pt x="560" y="353"/>
                  </a:cubicBezTo>
                  <a:cubicBezTo>
                    <a:pt x="513" y="996"/>
                    <a:pt x="429" y="1639"/>
                    <a:pt x="132" y="2223"/>
                  </a:cubicBezTo>
                  <a:cubicBezTo>
                    <a:pt x="84" y="2258"/>
                    <a:pt x="84" y="2330"/>
                    <a:pt x="132" y="2366"/>
                  </a:cubicBezTo>
                  <a:lnTo>
                    <a:pt x="132" y="2497"/>
                  </a:lnTo>
                  <a:cubicBezTo>
                    <a:pt x="60" y="2592"/>
                    <a:pt x="84" y="2723"/>
                    <a:pt x="1" y="2794"/>
                  </a:cubicBezTo>
                  <a:cubicBezTo>
                    <a:pt x="37" y="2889"/>
                    <a:pt x="96" y="2997"/>
                    <a:pt x="144" y="3080"/>
                  </a:cubicBezTo>
                  <a:cubicBezTo>
                    <a:pt x="370" y="3294"/>
                    <a:pt x="322" y="3544"/>
                    <a:pt x="334" y="3794"/>
                  </a:cubicBezTo>
                  <a:cubicBezTo>
                    <a:pt x="298" y="3985"/>
                    <a:pt x="441" y="4140"/>
                    <a:pt x="501" y="4306"/>
                  </a:cubicBezTo>
                  <a:cubicBezTo>
                    <a:pt x="501" y="4366"/>
                    <a:pt x="513" y="4425"/>
                    <a:pt x="513" y="4485"/>
                  </a:cubicBezTo>
                  <a:cubicBezTo>
                    <a:pt x="548" y="4568"/>
                    <a:pt x="572" y="4640"/>
                    <a:pt x="572" y="4735"/>
                  </a:cubicBezTo>
                  <a:lnTo>
                    <a:pt x="572" y="4985"/>
                  </a:lnTo>
                  <a:lnTo>
                    <a:pt x="572" y="5152"/>
                  </a:lnTo>
                  <a:cubicBezTo>
                    <a:pt x="572" y="5283"/>
                    <a:pt x="596" y="5426"/>
                    <a:pt x="632" y="5556"/>
                  </a:cubicBezTo>
                  <a:cubicBezTo>
                    <a:pt x="656" y="5640"/>
                    <a:pt x="739" y="5735"/>
                    <a:pt x="668" y="5842"/>
                  </a:cubicBezTo>
                  <a:cubicBezTo>
                    <a:pt x="668" y="5878"/>
                    <a:pt x="668" y="5937"/>
                    <a:pt x="679" y="5985"/>
                  </a:cubicBezTo>
                  <a:cubicBezTo>
                    <a:pt x="715" y="6057"/>
                    <a:pt x="727" y="6152"/>
                    <a:pt x="727" y="6223"/>
                  </a:cubicBezTo>
                  <a:cubicBezTo>
                    <a:pt x="727" y="6271"/>
                    <a:pt x="739" y="6330"/>
                    <a:pt x="739" y="6390"/>
                  </a:cubicBezTo>
                  <a:cubicBezTo>
                    <a:pt x="751" y="6438"/>
                    <a:pt x="775" y="6497"/>
                    <a:pt x="787" y="6557"/>
                  </a:cubicBezTo>
                  <a:cubicBezTo>
                    <a:pt x="810" y="6795"/>
                    <a:pt x="787" y="7045"/>
                    <a:pt x="799" y="7283"/>
                  </a:cubicBezTo>
                  <a:cubicBezTo>
                    <a:pt x="810" y="7402"/>
                    <a:pt x="894" y="7473"/>
                    <a:pt x="977" y="7569"/>
                  </a:cubicBezTo>
                  <a:cubicBezTo>
                    <a:pt x="1049" y="7640"/>
                    <a:pt x="1096" y="7723"/>
                    <a:pt x="1144" y="7831"/>
                  </a:cubicBezTo>
                  <a:cubicBezTo>
                    <a:pt x="1156" y="7926"/>
                    <a:pt x="1191" y="7997"/>
                    <a:pt x="1227" y="8057"/>
                  </a:cubicBezTo>
                  <a:cubicBezTo>
                    <a:pt x="1251" y="8069"/>
                    <a:pt x="1275" y="8081"/>
                    <a:pt x="1287" y="8104"/>
                  </a:cubicBezTo>
                  <a:cubicBezTo>
                    <a:pt x="1334" y="8164"/>
                    <a:pt x="1394" y="8200"/>
                    <a:pt x="1441" y="8247"/>
                  </a:cubicBezTo>
                  <a:cubicBezTo>
                    <a:pt x="1441" y="8259"/>
                    <a:pt x="1453" y="8259"/>
                    <a:pt x="1489" y="8283"/>
                  </a:cubicBezTo>
                  <a:cubicBezTo>
                    <a:pt x="1495" y="8286"/>
                    <a:pt x="1502" y="8287"/>
                    <a:pt x="1509" y="8287"/>
                  </a:cubicBezTo>
                  <a:cubicBezTo>
                    <a:pt x="1530" y="8287"/>
                    <a:pt x="1555" y="8274"/>
                    <a:pt x="1572" y="8247"/>
                  </a:cubicBezTo>
                  <a:cubicBezTo>
                    <a:pt x="1751" y="8295"/>
                    <a:pt x="1942" y="8343"/>
                    <a:pt x="2120" y="8378"/>
                  </a:cubicBezTo>
                  <a:cubicBezTo>
                    <a:pt x="2227" y="8307"/>
                    <a:pt x="2227" y="8200"/>
                    <a:pt x="2156" y="8104"/>
                  </a:cubicBezTo>
                  <a:cubicBezTo>
                    <a:pt x="2144" y="8045"/>
                    <a:pt x="2108" y="7997"/>
                    <a:pt x="2096" y="7938"/>
                  </a:cubicBezTo>
                  <a:cubicBezTo>
                    <a:pt x="1965" y="7783"/>
                    <a:pt x="1977" y="7652"/>
                    <a:pt x="2108" y="7533"/>
                  </a:cubicBezTo>
                  <a:lnTo>
                    <a:pt x="2108" y="7235"/>
                  </a:lnTo>
                  <a:cubicBezTo>
                    <a:pt x="2037" y="7128"/>
                    <a:pt x="1942" y="7045"/>
                    <a:pt x="1858" y="6950"/>
                  </a:cubicBezTo>
                  <a:cubicBezTo>
                    <a:pt x="1788" y="7045"/>
                    <a:pt x="1712" y="7096"/>
                    <a:pt x="1634" y="7096"/>
                  </a:cubicBezTo>
                  <a:cubicBezTo>
                    <a:pt x="1566" y="7096"/>
                    <a:pt x="1496" y="7057"/>
                    <a:pt x="1430" y="6973"/>
                  </a:cubicBezTo>
                  <a:lnTo>
                    <a:pt x="1430" y="6890"/>
                  </a:lnTo>
                  <a:cubicBezTo>
                    <a:pt x="1430" y="6854"/>
                    <a:pt x="1406" y="6783"/>
                    <a:pt x="1394" y="6747"/>
                  </a:cubicBezTo>
                  <a:cubicBezTo>
                    <a:pt x="1370" y="6699"/>
                    <a:pt x="1346" y="6652"/>
                    <a:pt x="1322" y="6616"/>
                  </a:cubicBezTo>
                  <a:cubicBezTo>
                    <a:pt x="1275" y="6521"/>
                    <a:pt x="1251" y="6414"/>
                    <a:pt x="1203" y="6330"/>
                  </a:cubicBezTo>
                  <a:cubicBezTo>
                    <a:pt x="1168" y="6283"/>
                    <a:pt x="1156" y="6235"/>
                    <a:pt x="1156" y="6176"/>
                  </a:cubicBezTo>
                  <a:lnTo>
                    <a:pt x="1156" y="6140"/>
                  </a:lnTo>
                  <a:lnTo>
                    <a:pt x="1108" y="6104"/>
                  </a:lnTo>
                  <a:cubicBezTo>
                    <a:pt x="918" y="5795"/>
                    <a:pt x="1156" y="5485"/>
                    <a:pt x="1144" y="5164"/>
                  </a:cubicBezTo>
                  <a:cubicBezTo>
                    <a:pt x="1144" y="5045"/>
                    <a:pt x="1132" y="4961"/>
                    <a:pt x="1084" y="4854"/>
                  </a:cubicBezTo>
                  <a:cubicBezTo>
                    <a:pt x="977" y="4771"/>
                    <a:pt x="965" y="4675"/>
                    <a:pt x="1084" y="4592"/>
                  </a:cubicBezTo>
                  <a:cubicBezTo>
                    <a:pt x="1168" y="4306"/>
                    <a:pt x="1037" y="4116"/>
                    <a:pt x="858" y="3937"/>
                  </a:cubicBezTo>
                  <a:cubicBezTo>
                    <a:pt x="846" y="3842"/>
                    <a:pt x="846" y="3759"/>
                    <a:pt x="834" y="3663"/>
                  </a:cubicBezTo>
                  <a:cubicBezTo>
                    <a:pt x="679" y="3437"/>
                    <a:pt x="858" y="3163"/>
                    <a:pt x="715" y="2937"/>
                  </a:cubicBezTo>
                  <a:cubicBezTo>
                    <a:pt x="453" y="2592"/>
                    <a:pt x="513" y="2235"/>
                    <a:pt x="632" y="1866"/>
                  </a:cubicBezTo>
                  <a:lnTo>
                    <a:pt x="989" y="794"/>
                  </a:lnTo>
                  <a:cubicBezTo>
                    <a:pt x="1049" y="711"/>
                    <a:pt x="1156" y="687"/>
                    <a:pt x="1227" y="627"/>
                  </a:cubicBezTo>
                  <a:cubicBezTo>
                    <a:pt x="1346" y="496"/>
                    <a:pt x="1394" y="342"/>
                    <a:pt x="1287" y="175"/>
                  </a:cubicBezTo>
                  <a:cubicBezTo>
                    <a:pt x="1241" y="146"/>
                    <a:pt x="1188" y="141"/>
                    <a:pt x="1133" y="141"/>
                  </a:cubicBezTo>
                  <a:cubicBezTo>
                    <a:pt x="1109" y="141"/>
                    <a:pt x="1086" y="142"/>
                    <a:pt x="1062" y="142"/>
                  </a:cubicBezTo>
                  <a:cubicBezTo>
                    <a:pt x="983" y="142"/>
                    <a:pt x="906" y="133"/>
                    <a:pt x="846" y="56"/>
                  </a:cubicBezTo>
                  <a:cubicBezTo>
                    <a:pt x="790" y="18"/>
                    <a:pt x="734"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5"/>
            <p:cNvSpPr/>
            <p:nvPr/>
          </p:nvSpPr>
          <p:spPr>
            <a:xfrm>
              <a:off x="5396800" y="3451225"/>
              <a:ext cx="165525" cy="44600"/>
            </a:xfrm>
            <a:custGeom>
              <a:avLst/>
              <a:gdLst/>
              <a:ahLst/>
              <a:cxnLst/>
              <a:rect l="l" t="t" r="r" b="b"/>
              <a:pathLst>
                <a:path w="6621" h="1784" extrusionOk="0">
                  <a:moveTo>
                    <a:pt x="1557" y="879"/>
                  </a:moveTo>
                  <a:lnTo>
                    <a:pt x="1557" y="879"/>
                  </a:lnTo>
                  <a:cubicBezTo>
                    <a:pt x="1620" y="880"/>
                    <a:pt x="1681" y="883"/>
                    <a:pt x="1739" y="890"/>
                  </a:cubicBezTo>
                  <a:cubicBezTo>
                    <a:pt x="1758" y="898"/>
                    <a:pt x="1777" y="905"/>
                    <a:pt x="1796" y="911"/>
                  </a:cubicBezTo>
                  <a:lnTo>
                    <a:pt x="1796" y="911"/>
                  </a:lnTo>
                  <a:cubicBezTo>
                    <a:pt x="1717" y="899"/>
                    <a:pt x="1637" y="888"/>
                    <a:pt x="1557" y="879"/>
                  </a:cubicBezTo>
                  <a:close/>
                  <a:moveTo>
                    <a:pt x="2313" y="944"/>
                  </a:moveTo>
                  <a:cubicBezTo>
                    <a:pt x="2358" y="944"/>
                    <a:pt x="2401" y="945"/>
                    <a:pt x="2441" y="950"/>
                  </a:cubicBezTo>
                  <a:cubicBezTo>
                    <a:pt x="2391" y="955"/>
                    <a:pt x="2340" y="958"/>
                    <a:pt x="2289" y="958"/>
                  </a:cubicBezTo>
                  <a:cubicBezTo>
                    <a:pt x="2221" y="958"/>
                    <a:pt x="2152" y="954"/>
                    <a:pt x="2083" y="947"/>
                  </a:cubicBezTo>
                  <a:lnTo>
                    <a:pt x="2083" y="947"/>
                  </a:lnTo>
                  <a:cubicBezTo>
                    <a:pt x="2090" y="947"/>
                    <a:pt x="2096" y="947"/>
                    <a:pt x="2103" y="947"/>
                  </a:cubicBezTo>
                  <a:cubicBezTo>
                    <a:pt x="2175" y="947"/>
                    <a:pt x="2246" y="944"/>
                    <a:pt x="2313" y="944"/>
                  </a:cubicBezTo>
                  <a:close/>
                  <a:moveTo>
                    <a:pt x="665" y="1"/>
                  </a:moveTo>
                  <a:cubicBezTo>
                    <a:pt x="478" y="1"/>
                    <a:pt x="312" y="85"/>
                    <a:pt x="179" y="307"/>
                  </a:cubicBezTo>
                  <a:cubicBezTo>
                    <a:pt x="0" y="629"/>
                    <a:pt x="226" y="736"/>
                    <a:pt x="453" y="843"/>
                  </a:cubicBezTo>
                  <a:cubicBezTo>
                    <a:pt x="554" y="873"/>
                    <a:pt x="661" y="879"/>
                    <a:pt x="771" y="879"/>
                  </a:cubicBezTo>
                  <a:cubicBezTo>
                    <a:pt x="845" y="879"/>
                    <a:pt x="919" y="876"/>
                    <a:pt x="995" y="876"/>
                  </a:cubicBezTo>
                  <a:cubicBezTo>
                    <a:pt x="1019" y="876"/>
                    <a:pt x="1043" y="876"/>
                    <a:pt x="1067" y="877"/>
                  </a:cubicBezTo>
                  <a:lnTo>
                    <a:pt x="1067" y="877"/>
                  </a:lnTo>
                  <a:cubicBezTo>
                    <a:pt x="946" y="894"/>
                    <a:pt x="824" y="927"/>
                    <a:pt x="703" y="986"/>
                  </a:cubicBezTo>
                  <a:cubicBezTo>
                    <a:pt x="631" y="1319"/>
                    <a:pt x="929" y="1307"/>
                    <a:pt x="1108" y="1402"/>
                  </a:cubicBezTo>
                  <a:cubicBezTo>
                    <a:pt x="1163" y="1416"/>
                    <a:pt x="1227" y="1422"/>
                    <a:pt x="1292" y="1422"/>
                  </a:cubicBezTo>
                  <a:cubicBezTo>
                    <a:pt x="1338" y="1422"/>
                    <a:pt x="1385" y="1419"/>
                    <a:pt x="1429" y="1414"/>
                  </a:cubicBezTo>
                  <a:cubicBezTo>
                    <a:pt x="1477" y="1402"/>
                    <a:pt x="1524" y="1379"/>
                    <a:pt x="1560" y="1379"/>
                  </a:cubicBezTo>
                  <a:cubicBezTo>
                    <a:pt x="1787" y="1360"/>
                    <a:pt x="2012" y="1350"/>
                    <a:pt x="2235" y="1350"/>
                  </a:cubicBezTo>
                  <a:cubicBezTo>
                    <a:pt x="2877" y="1350"/>
                    <a:pt x="3507" y="1431"/>
                    <a:pt x="4144" y="1617"/>
                  </a:cubicBezTo>
                  <a:cubicBezTo>
                    <a:pt x="4215" y="1712"/>
                    <a:pt x="4286" y="1783"/>
                    <a:pt x="4406" y="1783"/>
                  </a:cubicBezTo>
                  <a:cubicBezTo>
                    <a:pt x="4525" y="1760"/>
                    <a:pt x="4596" y="1700"/>
                    <a:pt x="4656" y="1605"/>
                  </a:cubicBezTo>
                  <a:cubicBezTo>
                    <a:pt x="4778" y="1392"/>
                    <a:pt x="4969" y="1365"/>
                    <a:pt x="5161" y="1365"/>
                  </a:cubicBezTo>
                  <a:cubicBezTo>
                    <a:pt x="5226" y="1365"/>
                    <a:pt x="5292" y="1368"/>
                    <a:pt x="5355" y="1368"/>
                  </a:cubicBezTo>
                  <a:cubicBezTo>
                    <a:pt x="5376" y="1368"/>
                    <a:pt x="5397" y="1368"/>
                    <a:pt x="5418" y="1367"/>
                  </a:cubicBezTo>
                  <a:cubicBezTo>
                    <a:pt x="5473" y="1362"/>
                    <a:pt x="5529" y="1360"/>
                    <a:pt x="5585" y="1360"/>
                  </a:cubicBezTo>
                  <a:cubicBezTo>
                    <a:pt x="5726" y="1360"/>
                    <a:pt x="5868" y="1371"/>
                    <a:pt x="6006" y="1371"/>
                  </a:cubicBezTo>
                  <a:cubicBezTo>
                    <a:pt x="6212" y="1371"/>
                    <a:pt x="6412" y="1347"/>
                    <a:pt x="6596" y="1224"/>
                  </a:cubicBezTo>
                  <a:cubicBezTo>
                    <a:pt x="6620" y="1164"/>
                    <a:pt x="6620" y="1081"/>
                    <a:pt x="6584" y="1021"/>
                  </a:cubicBezTo>
                  <a:cubicBezTo>
                    <a:pt x="6566" y="1021"/>
                    <a:pt x="6547" y="1021"/>
                    <a:pt x="6528" y="1021"/>
                  </a:cubicBezTo>
                  <a:cubicBezTo>
                    <a:pt x="6183" y="1021"/>
                    <a:pt x="5844" y="1088"/>
                    <a:pt x="5505" y="1088"/>
                  </a:cubicBezTo>
                  <a:cubicBezTo>
                    <a:pt x="5337" y="1088"/>
                    <a:pt x="5169" y="1071"/>
                    <a:pt x="5001" y="1021"/>
                  </a:cubicBezTo>
                  <a:cubicBezTo>
                    <a:pt x="4838" y="965"/>
                    <a:pt x="4671" y="950"/>
                    <a:pt x="4505" y="950"/>
                  </a:cubicBezTo>
                  <a:cubicBezTo>
                    <a:pt x="4392" y="950"/>
                    <a:pt x="4279" y="957"/>
                    <a:pt x="4167" y="962"/>
                  </a:cubicBezTo>
                  <a:cubicBezTo>
                    <a:pt x="4095" y="971"/>
                    <a:pt x="4026" y="976"/>
                    <a:pt x="3960" y="976"/>
                  </a:cubicBezTo>
                  <a:cubicBezTo>
                    <a:pt x="3512" y="976"/>
                    <a:pt x="3199" y="763"/>
                    <a:pt x="3013" y="307"/>
                  </a:cubicBezTo>
                  <a:cubicBezTo>
                    <a:pt x="2917" y="236"/>
                    <a:pt x="2798" y="224"/>
                    <a:pt x="2691" y="176"/>
                  </a:cubicBezTo>
                  <a:lnTo>
                    <a:pt x="2453" y="176"/>
                  </a:lnTo>
                  <a:cubicBezTo>
                    <a:pt x="2354" y="188"/>
                    <a:pt x="2255" y="194"/>
                    <a:pt x="2156" y="194"/>
                  </a:cubicBezTo>
                  <a:cubicBezTo>
                    <a:pt x="1779" y="194"/>
                    <a:pt x="1401" y="119"/>
                    <a:pt x="1024" y="81"/>
                  </a:cubicBezTo>
                  <a:cubicBezTo>
                    <a:pt x="898" y="31"/>
                    <a:pt x="778"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5"/>
            <p:cNvSpPr/>
            <p:nvPr/>
          </p:nvSpPr>
          <p:spPr>
            <a:xfrm>
              <a:off x="5442325" y="3295950"/>
              <a:ext cx="19675" cy="130825"/>
            </a:xfrm>
            <a:custGeom>
              <a:avLst/>
              <a:gdLst/>
              <a:ahLst/>
              <a:cxnLst/>
              <a:rect l="l" t="t" r="r" b="b"/>
              <a:pathLst>
                <a:path w="787" h="5233" extrusionOk="0">
                  <a:moveTo>
                    <a:pt x="80" y="1"/>
                  </a:moveTo>
                  <a:cubicBezTo>
                    <a:pt x="50" y="1"/>
                    <a:pt x="19" y="14"/>
                    <a:pt x="1" y="41"/>
                  </a:cubicBezTo>
                  <a:cubicBezTo>
                    <a:pt x="13" y="1232"/>
                    <a:pt x="251" y="2398"/>
                    <a:pt x="418" y="3565"/>
                  </a:cubicBezTo>
                  <a:cubicBezTo>
                    <a:pt x="489" y="4125"/>
                    <a:pt x="489" y="4696"/>
                    <a:pt x="715" y="5232"/>
                  </a:cubicBezTo>
                  <a:cubicBezTo>
                    <a:pt x="727" y="4756"/>
                    <a:pt x="727" y="4256"/>
                    <a:pt x="727" y="3780"/>
                  </a:cubicBezTo>
                  <a:cubicBezTo>
                    <a:pt x="751" y="3768"/>
                    <a:pt x="775" y="3744"/>
                    <a:pt x="787" y="3720"/>
                  </a:cubicBezTo>
                  <a:cubicBezTo>
                    <a:pt x="775" y="3661"/>
                    <a:pt x="751" y="3613"/>
                    <a:pt x="739" y="3565"/>
                  </a:cubicBezTo>
                  <a:cubicBezTo>
                    <a:pt x="715" y="3458"/>
                    <a:pt x="668" y="3351"/>
                    <a:pt x="632" y="3244"/>
                  </a:cubicBezTo>
                  <a:cubicBezTo>
                    <a:pt x="596" y="3172"/>
                    <a:pt x="513" y="3137"/>
                    <a:pt x="477" y="3065"/>
                  </a:cubicBezTo>
                  <a:cubicBezTo>
                    <a:pt x="465" y="2720"/>
                    <a:pt x="441" y="2398"/>
                    <a:pt x="430" y="2065"/>
                  </a:cubicBezTo>
                  <a:cubicBezTo>
                    <a:pt x="382" y="2029"/>
                    <a:pt x="382" y="1970"/>
                    <a:pt x="430" y="1922"/>
                  </a:cubicBezTo>
                  <a:lnTo>
                    <a:pt x="430" y="1863"/>
                  </a:lnTo>
                  <a:lnTo>
                    <a:pt x="430" y="1803"/>
                  </a:lnTo>
                  <a:cubicBezTo>
                    <a:pt x="382" y="1756"/>
                    <a:pt x="358" y="1708"/>
                    <a:pt x="310" y="1648"/>
                  </a:cubicBezTo>
                  <a:lnTo>
                    <a:pt x="310" y="1506"/>
                  </a:lnTo>
                  <a:cubicBezTo>
                    <a:pt x="358" y="1446"/>
                    <a:pt x="358" y="1398"/>
                    <a:pt x="310" y="1351"/>
                  </a:cubicBezTo>
                  <a:cubicBezTo>
                    <a:pt x="310" y="1160"/>
                    <a:pt x="299" y="982"/>
                    <a:pt x="299" y="791"/>
                  </a:cubicBezTo>
                  <a:cubicBezTo>
                    <a:pt x="251" y="744"/>
                    <a:pt x="251" y="696"/>
                    <a:pt x="299" y="636"/>
                  </a:cubicBezTo>
                  <a:lnTo>
                    <a:pt x="299" y="374"/>
                  </a:lnTo>
                  <a:cubicBezTo>
                    <a:pt x="263" y="327"/>
                    <a:pt x="227" y="267"/>
                    <a:pt x="156" y="184"/>
                  </a:cubicBezTo>
                  <a:cubicBezTo>
                    <a:pt x="144" y="136"/>
                    <a:pt x="144" y="89"/>
                    <a:pt x="144" y="41"/>
                  </a:cubicBezTo>
                  <a:cubicBezTo>
                    <a:pt x="144" y="29"/>
                    <a:pt x="132" y="17"/>
                    <a:pt x="108" y="5"/>
                  </a:cubicBezTo>
                  <a:cubicBezTo>
                    <a:pt x="99" y="2"/>
                    <a:pt x="89" y="1"/>
                    <a:pt x="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5"/>
            <p:cNvSpPr/>
            <p:nvPr/>
          </p:nvSpPr>
          <p:spPr>
            <a:xfrm>
              <a:off x="5466450" y="3441625"/>
              <a:ext cx="55375" cy="36850"/>
            </a:xfrm>
            <a:custGeom>
              <a:avLst/>
              <a:gdLst/>
              <a:ahLst/>
              <a:cxnLst/>
              <a:rect l="l" t="t" r="r" b="b"/>
              <a:pathLst>
                <a:path w="2215" h="1474" extrusionOk="0">
                  <a:moveTo>
                    <a:pt x="60" y="0"/>
                  </a:moveTo>
                  <a:lnTo>
                    <a:pt x="60" y="560"/>
                  </a:lnTo>
                  <a:cubicBezTo>
                    <a:pt x="12" y="608"/>
                    <a:pt x="0" y="667"/>
                    <a:pt x="60" y="715"/>
                  </a:cubicBezTo>
                  <a:cubicBezTo>
                    <a:pt x="273" y="1233"/>
                    <a:pt x="643" y="1474"/>
                    <a:pt x="1154" y="1474"/>
                  </a:cubicBezTo>
                  <a:cubicBezTo>
                    <a:pt x="1242" y="1474"/>
                    <a:pt x="1333" y="1467"/>
                    <a:pt x="1429" y="1453"/>
                  </a:cubicBezTo>
                  <a:cubicBezTo>
                    <a:pt x="1703" y="1429"/>
                    <a:pt x="1953" y="1429"/>
                    <a:pt x="2215" y="1405"/>
                  </a:cubicBezTo>
                  <a:cubicBezTo>
                    <a:pt x="2114" y="1298"/>
                    <a:pt x="1992" y="1274"/>
                    <a:pt x="1864" y="1274"/>
                  </a:cubicBezTo>
                  <a:cubicBezTo>
                    <a:pt x="1761" y="1274"/>
                    <a:pt x="1655" y="1290"/>
                    <a:pt x="1553" y="1290"/>
                  </a:cubicBezTo>
                  <a:cubicBezTo>
                    <a:pt x="1527" y="1290"/>
                    <a:pt x="1502" y="1289"/>
                    <a:pt x="1477" y="1286"/>
                  </a:cubicBezTo>
                  <a:cubicBezTo>
                    <a:pt x="1239" y="1263"/>
                    <a:pt x="1000" y="1286"/>
                    <a:pt x="774" y="1251"/>
                  </a:cubicBezTo>
                  <a:cubicBezTo>
                    <a:pt x="596" y="1203"/>
                    <a:pt x="417" y="1096"/>
                    <a:pt x="631" y="858"/>
                  </a:cubicBezTo>
                  <a:cubicBezTo>
                    <a:pt x="465" y="608"/>
                    <a:pt x="298" y="37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5"/>
            <p:cNvSpPr/>
            <p:nvPr/>
          </p:nvSpPr>
          <p:spPr>
            <a:xfrm>
              <a:off x="5413175" y="3444600"/>
              <a:ext cx="44650" cy="15175"/>
            </a:xfrm>
            <a:custGeom>
              <a:avLst/>
              <a:gdLst/>
              <a:ahLst/>
              <a:cxnLst/>
              <a:rect l="l" t="t" r="r" b="b"/>
              <a:pathLst>
                <a:path w="1786" h="607" extrusionOk="0">
                  <a:moveTo>
                    <a:pt x="226" y="1"/>
                  </a:moveTo>
                  <a:cubicBezTo>
                    <a:pt x="0" y="120"/>
                    <a:pt x="0" y="120"/>
                    <a:pt x="202" y="572"/>
                  </a:cubicBezTo>
                  <a:cubicBezTo>
                    <a:pt x="240" y="570"/>
                    <a:pt x="278" y="570"/>
                    <a:pt x="315" y="570"/>
                  </a:cubicBezTo>
                  <a:cubicBezTo>
                    <a:pt x="583" y="570"/>
                    <a:pt x="850" y="607"/>
                    <a:pt x="1114" y="607"/>
                  </a:cubicBezTo>
                  <a:cubicBezTo>
                    <a:pt x="1341" y="607"/>
                    <a:pt x="1566" y="579"/>
                    <a:pt x="1786" y="477"/>
                  </a:cubicBezTo>
                  <a:cubicBezTo>
                    <a:pt x="1691" y="417"/>
                    <a:pt x="1548" y="429"/>
                    <a:pt x="1488" y="310"/>
                  </a:cubicBezTo>
                  <a:cubicBezTo>
                    <a:pt x="1048" y="310"/>
                    <a:pt x="631" y="179"/>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5"/>
            <p:cNvSpPr/>
            <p:nvPr/>
          </p:nvSpPr>
          <p:spPr>
            <a:xfrm>
              <a:off x="5485500" y="3391325"/>
              <a:ext cx="11025" cy="11625"/>
            </a:xfrm>
            <a:custGeom>
              <a:avLst/>
              <a:gdLst/>
              <a:ahLst/>
              <a:cxnLst/>
              <a:rect l="l" t="t" r="r" b="b"/>
              <a:pathLst>
                <a:path w="441" h="465" extrusionOk="0">
                  <a:moveTo>
                    <a:pt x="24" y="0"/>
                  </a:moveTo>
                  <a:cubicBezTo>
                    <a:pt x="24" y="84"/>
                    <a:pt x="12" y="191"/>
                    <a:pt x="0" y="286"/>
                  </a:cubicBezTo>
                  <a:cubicBezTo>
                    <a:pt x="12" y="346"/>
                    <a:pt x="24" y="381"/>
                    <a:pt x="48" y="465"/>
                  </a:cubicBezTo>
                  <a:lnTo>
                    <a:pt x="441" y="143"/>
                  </a:lnTo>
                  <a:cubicBezTo>
                    <a:pt x="378" y="9"/>
                    <a:pt x="262" y="3"/>
                    <a:pt x="143" y="3"/>
                  </a:cubicBezTo>
                  <a:cubicBezTo>
                    <a:pt x="130" y="3"/>
                    <a:pt x="116" y="3"/>
                    <a:pt x="103" y="3"/>
                  </a:cubicBezTo>
                  <a:cubicBezTo>
                    <a:pt x="76" y="3"/>
                    <a:pt x="50" y="2"/>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5"/>
            <p:cNvSpPr/>
            <p:nvPr/>
          </p:nvSpPr>
          <p:spPr>
            <a:xfrm>
              <a:off x="5483125" y="3445500"/>
              <a:ext cx="6550" cy="11325"/>
            </a:xfrm>
            <a:custGeom>
              <a:avLst/>
              <a:gdLst/>
              <a:ahLst/>
              <a:cxnLst/>
              <a:rect l="l" t="t" r="r" b="b"/>
              <a:pathLst>
                <a:path w="262" h="453" extrusionOk="0">
                  <a:moveTo>
                    <a:pt x="214" y="0"/>
                  </a:moveTo>
                  <a:cubicBezTo>
                    <a:pt x="36" y="84"/>
                    <a:pt x="0" y="215"/>
                    <a:pt x="107" y="393"/>
                  </a:cubicBezTo>
                  <a:cubicBezTo>
                    <a:pt x="119" y="417"/>
                    <a:pt x="167" y="441"/>
                    <a:pt x="191" y="453"/>
                  </a:cubicBezTo>
                  <a:cubicBezTo>
                    <a:pt x="214" y="381"/>
                    <a:pt x="238" y="322"/>
                    <a:pt x="262" y="262"/>
                  </a:cubicBezTo>
                  <a:cubicBezTo>
                    <a:pt x="238" y="179"/>
                    <a:pt x="226" y="96"/>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5"/>
            <p:cNvSpPr/>
            <p:nvPr/>
          </p:nvSpPr>
          <p:spPr>
            <a:xfrm>
              <a:off x="5485800" y="3404725"/>
              <a:ext cx="10725" cy="7850"/>
            </a:xfrm>
            <a:custGeom>
              <a:avLst/>
              <a:gdLst/>
              <a:ahLst/>
              <a:cxnLst/>
              <a:rect l="l" t="t" r="r" b="b"/>
              <a:pathLst>
                <a:path w="429" h="314" extrusionOk="0">
                  <a:moveTo>
                    <a:pt x="36" y="0"/>
                  </a:moveTo>
                  <a:lnTo>
                    <a:pt x="36" y="0"/>
                  </a:lnTo>
                  <a:cubicBezTo>
                    <a:pt x="0" y="119"/>
                    <a:pt x="12" y="238"/>
                    <a:pt x="131" y="310"/>
                  </a:cubicBezTo>
                  <a:cubicBezTo>
                    <a:pt x="153" y="312"/>
                    <a:pt x="175" y="313"/>
                    <a:pt x="196" y="313"/>
                  </a:cubicBezTo>
                  <a:cubicBezTo>
                    <a:pt x="292" y="313"/>
                    <a:pt x="380" y="286"/>
                    <a:pt x="429" y="179"/>
                  </a:cubicBezTo>
                  <a:cubicBezTo>
                    <a:pt x="298" y="143"/>
                    <a:pt x="155" y="119"/>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5"/>
            <p:cNvSpPr/>
            <p:nvPr/>
          </p:nvSpPr>
          <p:spPr>
            <a:xfrm>
              <a:off x="5459900" y="3427050"/>
              <a:ext cx="6575" cy="15200"/>
            </a:xfrm>
            <a:custGeom>
              <a:avLst/>
              <a:gdLst/>
              <a:ahLst/>
              <a:cxnLst/>
              <a:rect l="l" t="t" r="r" b="b"/>
              <a:pathLst>
                <a:path w="263" h="608" extrusionOk="0">
                  <a:moveTo>
                    <a:pt x="36" y="0"/>
                  </a:moveTo>
                  <a:cubicBezTo>
                    <a:pt x="0" y="226"/>
                    <a:pt x="60" y="429"/>
                    <a:pt x="179" y="607"/>
                  </a:cubicBezTo>
                  <a:cubicBezTo>
                    <a:pt x="191" y="405"/>
                    <a:pt x="262" y="167"/>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5"/>
            <p:cNvSpPr/>
            <p:nvPr/>
          </p:nvSpPr>
          <p:spPr>
            <a:xfrm>
              <a:off x="5464950" y="3408275"/>
              <a:ext cx="2700" cy="5400"/>
            </a:xfrm>
            <a:custGeom>
              <a:avLst/>
              <a:gdLst/>
              <a:ahLst/>
              <a:cxnLst/>
              <a:rect l="l" t="t" r="r" b="b"/>
              <a:pathLst>
                <a:path w="108" h="216" extrusionOk="0">
                  <a:moveTo>
                    <a:pt x="60" y="1"/>
                  </a:moveTo>
                  <a:cubicBezTo>
                    <a:pt x="36" y="37"/>
                    <a:pt x="1" y="84"/>
                    <a:pt x="1" y="108"/>
                  </a:cubicBezTo>
                  <a:cubicBezTo>
                    <a:pt x="1" y="144"/>
                    <a:pt x="36" y="180"/>
                    <a:pt x="48" y="215"/>
                  </a:cubicBezTo>
                  <a:cubicBezTo>
                    <a:pt x="60" y="180"/>
                    <a:pt x="96" y="144"/>
                    <a:pt x="108" y="108"/>
                  </a:cubicBezTo>
                  <a:cubicBezTo>
                    <a:pt x="96" y="84"/>
                    <a:pt x="72" y="37"/>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5"/>
            <p:cNvSpPr/>
            <p:nvPr/>
          </p:nvSpPr>
          <p:spPr>
            <a:xfrm>
              <a:off x="5453350" y="3447575"/>
              <a:ext cx="10450" cy="5000"/>
            </a:xfrm>
            <a:custGeom>
              <a:avLst/>
              <a:gdLst/>
              <a:ahLst/>
              <a:cxnLst/>
              <a:rect l="l" t="t" r="r" b="b"/>
              <a:pathLst>
                <a:path w="418" h="200" extrusionOk="0">
                  <a:moveTo>
                    <a:pt x="417" y="1"/>
                  </a:moveTo>
                  <a:cubicBezTo>
                    <a:pt x="274" y="36"/>
                    <a:pt x="108" y="36"/>
                    <a:pt x="0" y="179"/>
                  </a:cubicBezTo>
                  <a:cubicBezTo>
                    <a:pt x="60" y="188"/>
                    <a:pt x="122" y="199"/>
                    <a:pt x="181" y="199"/>
                  </a:cubicBezTo>
                  <a:cubicBezTo>
                    <a:pt x="286" y="199"/>
                    <a:pt x="379" y="162"/>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5"/>
            <p:cNvSpPr/>
            <p:nvPr/>
          </p:nvSpPr>
          <p:spPr>
            <a:xfrm>
              <a:off x="5493225" y="3458600"/>
              <a:ext cx="8975" cy="4175"/>
            </a:xfrm>
            <a:custGeom>
              <a:avLst/>
              <a:gdLst/>
              <a:ahLst/>
              <a:cxnLst/>
              <a:rect l="l" t="t" r="r" b="b"/>
              <a:pathLst>
                <a:path w="359" h="167" extrusionOk="0">
                  <a:moveTo>
                    <a:pt x="251" y="0"/>
                  </a:moveTo>
                  <a:cubicBezTo>
                    <a:pt x="156" y="36"/>
                    <a:pt x="48" y="60"/>
                    <a:pt x="1" y="167"/>
                  </a:cubicBezTo>
                  <a:lnTo>
                    <a:pt x="299" y="167"/>
                  </a:lnTo>
                  <a:lnTo>
                    <a:pt x="358" y="119"/>
                  </a:lnTo>
                  <a:lnTo>
                    <a:pt x="310" y="60"/>
                  </a:lnTo>
                  <a:cubicBezTo>
                    <a:pt x="287" y="48"/>
                    <a:pt x="275" y="12"/>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5"/>
            <p:cNvSpPr/>
            <p:nvPr/>
          </p:nvSpPr>
          <p:spPr>
            <a:xfrm>
              <a:off x="5460800" y="3390025"/>
              <a:ext cx="3875" cy="3325"/>
            </a:xfrm>
            <a:custGeom>
              <a:avLst/>
              <a:gdLst/>
              <a:ahLst/>
              <a:cxnLst/>
              <a:rect l="l" t="t" r="r" b="b"/>
              <a:pathLst>
                <a:path w="155" h="133" extrusionOk="0">
                  <a:moveTo>
                    <a:pt x="72" y="0"/>
                  </a:moveTo>
                  <a:cubicBezTo>
                    <a:pt x="48" y="0"/>
                    <a:pt x="27" y="16"/>
                    <a:pt x="0" y="52"/>
                  </a:cubicBezTo>
                  <a:cubicBezTo>
                    <a:pt x="30" y="106"/>
                    <a:pt x="57" y="133"/>
                    <a:pt x="82" y="133"/>
                  </a:cubicBezTo>
                  <a:cubicBezTo>
                    <a:pt x="107" y="133"/>
                    <a:pt x="131" y="106"/>
                    <a:pt x="155" y="52"/>
                  </a:cubicBezTo>
                  <a:cubicBezTo>
                    <a:pt x="155" y="40"/>
                    <a:pt x="119" y="17"/>
                    <a:pt x="95" y="5"/>
                  </a:cubicBezTo>
                  <a:cubicBezTo>
                    <a:pt x="87" y="2"/>
                    <a:pt x="79"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5"/>
            <p:cNvSpPr/>
            <p:nvPr/>
          </p:nvSpPr>
          <p:spPr>
            <a:xfrm>
              <a:off x="5486100" y="3466325"/>
              <a:ext cx="3575" cy="2050"/>
            </a:xfrm>
            <a:custGeom>
              <a:avLst/>
              <a:gdLst/>
              <a:ahLst/>
              <a:cxnLst/>
              <a:rect l="l" t="t" r="r" b="b"/>
              <a:pathLst>
                <a:path w="143" h="82" extrusionOk="0">
                  <a:moveTo>
                    <a:pt x="0" y="1"/>
                  </a:moveTo>
                  <a:cubicBezTo>
                    <a:pt x="24" y="54"/>
                    <a:pt x="48" y="81"/>
                    <a:pt x="72" y="81"/>
                  </a:cubicBezTo>
                  <a:cubicBezTo>
                    <a:pt x="95" y="81"/>
                    <a:pt x="119" y="54"/>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5"/>
            <p:cNvSpPr/>
            <p:nvPr/>
          </p:nvSpPr>
          <p:spPr>
            <a:xfrm>
              <a:off x="5489650" y="3463050"/>
              <a:ext cx="3600" cy="3300"/>
            </a:xfrm>
            <a:custGeom>
              <a:avLst/>
              <a:gdLst/>
              <a:ahLst/>
              <a:cxnLst/>
              <a:rect l="l" t="t" r="r" b="b"/>
              <a:pathLst>
                <a:path w="144" h="132" extrusionOk="0">
                  <a:moveTo>
                    <a:pt x="144" y="1"/>
                  </a:moveTo>
                  <a:cubicBezTo>
                    <a:pt x="96" y="48"/>
                    <a:pt x="37" y="96"/>
                    <a:pt x="1" y="132"/>
                  </a:cubicBezTo>
                  <a:cubicBezTo>
                    <a:pt x="37" y="96"/>
                    <a:pt x="96" y="4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5"/>
            <p:cNvSpPr/>
            <p:nvPr/>
          </p:nvSpPr>
          <p:spPr>
            <a:xfrm>
              <a:off x="5467925" y="3394900"/>
              <a:ext cx="3300" cy="1800"/>
            </a:xfrm>
            <a:custGeom>
              <a:avLst/>
              <a:gdLst/>
              <a:ahLst/>
              <a:cxnLst/>
              <a:rect l="l" t="t" r="r" b="b"/>
              <a:pathLst>
                <a:path w="132" h="72" extrusionOk="0">
                  <a:moveTo>
                    <a:pt x="1" y="0"/>
                  </a:moveTo>
                  <a:cubicBezTo>
                    <a:pt x="25" y="48"/>
                    <a:pt x="51" y="72"/>
                    <a:pt x="75" y="72"/>
                  </a:cubicBezTo>
                  <a:cubicBezTo>
                    <a:pt x="99" y="72"/>
                    <a:pt x="120"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5"/>
            <p:cNvSpPr/>
            <p:nvPr/>
          </p:nvSpPr>
          <p:spPr>
            <a:xfrm>
              <a:off x="5463775" y="3455625"/>
              <a:ext cx="4175" cy="3875"/>
            </a:xfrm>
            <a:custGeom>
              <a:avLst/>
              <a:gdLst/>
              <a:ahLst/>
              <a:cxnLst/>
              <a:rect l="l" t="t" r="r" b="b"/>
              <a:pathLst>
                <a:path w="167" h="155" extrusionOk="0">
                  <a:moveTo>
                    <a:pt x="167" y="0"/>
                  </a:moveTo>
                  <a:cubicBezTo>
                    <a:pt x="119" y="12"/>
                    <a:pt x="60" y="12"/>
                    <a:pt x="0" y="12"/>
                  </a:cubicBezTo>
                  <a:cubicBezTo>
                    <a:pt x="36" y="107"/>
                    <a:pt x="83" y="155"/>
                    <a:pt x="167" y="155"/>
                  </a:cubicBezTo>
                  <a:lnTo>
                    <a:pt x="1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5"/>
            <p:cNvSpPr/>
            <p:nvPr/>
          </p:nvSpPr>
          <p:spPr>
            <a:xfrm>
              <a:off x="5552800" y="3436275"/>
              <a:ext cx="304500" cy="35425"/>
            </a:xfrm>
            <a:custGeom>
              <a:avLst/>
              <a:gdLst/>
              <a:ahLst/>
              <a:cxnLst/>
              <a:rect l="l" t="t" r="r" b="b"/>
              <a:pathLst>
                <a:path w="12180" h="1417" extrusionOk="0">
                  <a:moveTo>
                    <a:pt x="1071" y="36"/>
                  </a:moveTo>
                  <a:cubicBezTo>
                    <a:pt x="773" y="60"/>
                    <a:pt x="475" y="0"/>
                    <a:pt x="213" y="179"/>
                  </a:cubicBezTo>
                  <a:cubicBezTo>
                    <a:pt x="200" y="178"/>
                    <a:pt x="187" y="178"/>
                    <a:pt x="175" y="178"/>
                  </a:cubicBezTo>
                  <a:cubicBezTo>
                    <a:pt x="1" y="178"/>
                    <a:pt x="16" y="259"/>
                    <a:pt x="94" y="393"/>
                  </a:cubicBezTo>
                  <a:cubicBezTo>
                    <a:pt x="690" y="774"/>
                    <a:pt x="1404" y="655"/>
                    <a:pt x="2035" y="810"/>
                  </a:cubicBezTo>
                  <a:cubicBezTo>
                    <a:pt x="2080" y="811"/>
                    <a:pt x="2125" y="812"/>
                    <a:pt x="2170" y="812"/>
                  </a:cubicBezTo>
                  <a:cubicBezTo>
                    <a:pt x="2272" y="812"/>
                    <a:pt x="2373" y="809"/>
                    <a:pt x="2473" y="809"/>
                  </a:cubicBezTo>
                  <a:cubicBezTo>
                    <a:pt x="2669" y="809"/>
                    <a:pt x="2862" y="820"/>
                    <a:pt x="3047" y="881"/>
                  </a:cubicBezTo>
                  <a:cubicBezTo>
                    <a:pt x="3154" y="905"/>
                    <a:pt x="3273" y="905"/>
                    <a:pt x="3380" y="905"/>
                  </a:cubicBezTo>
                  <a:cubicBezTo>
                    <a:pt x="3738" y="905"/>
                    <a:pt x="4095" y="941"/>
                    <a:pt x="4452" y="1012"/>
                  </a:cubicBezTo>
                  <a:cubicBezTo>
                    <a:pt x="4512" y="1024"/>
                    <a:pt x="4583" y="1048"/>
                    <a:pt x="4654" y="1048"/>
                  </a:cubicBezTo>
                  <a:cubicBezTo>
                    <a:pt x="4738" y="1060"/>
                    <a:pt x="4809" y="1060"/>
                    <a:pt x="4881" y="1060"/>
                  </a:cubicBezTo>
                  <a:cubicBezTo>
                    <a:pt x="5076" y="1080"/>
                    <a:pt x="5254" y="1110"/>
                    <a:pt x="5444" y="1110"/>
                  </a:cubicBezTo>
                  <a:cubicBezTo>
                    <a:pt x="5474" y="1110"/>
                    <a:pt x="5505" y="1109"/>
                    <a:pt x="5536" y="1107"/>
                  </a:cubicBezTo>
                  <a:cubicBezTo>
                    <a:pt x="5576" y="1109"/>
                    <a:pt x="5617" y="1110"/>
                    <a:pt x="5658" y="1110"/>
                  </a:cubicBezTo>
                  <a:cubicBezTo>
                    <a:pt x="5751" y="1110"/>
                    <a:pt x="5845" y="1107"/>
                    <a:pt x="5939" y="1107"/>
                  </a:cubicBezTo>
                  <a:cubicBezTo>
                    <a:pt x="6124" y="1107"/>
                    <a:pt x="6310" y="1117"/>
                    <a:pt x="6488" y="1179"/>
                  </a:cubicBezTo>
                  <a:cubicBezTo>
                    <a:pt x="6548" y="1191"/>
                    <a:pt x="6619" y="1203"/>
                    <a:pt x="6702" y="1227"/>
                  </a:cubicBezTo>
                  <a:cubicBezTo>
                    <a:pt x="6917" y="1250"/>
                    <a:pt x="7143" y="1310"/>
                    <a:pt x="7369" y="1346"/>
                  </a:cubicBezTo>
                  <a:cubicBezTo>
                    <a:pt x="7418" y="1343"/>
                    <a:pt x="7468" y="1342"/>
                    <a:pt x="7517" y="1342"/>
                  </a:cubicBezTo>
                  <a:cubicBezTo>
                    <a:pt x="7904" y="1342"/>
                    <a:pt x="8285" y="1409"/>
                    <a:pt x="8665" y="1409"/>
                  </a:cubicBezTo>
                  <a:cubicBezTo>
                    <a:pt x="8713" y="1409"/>
                    <a:pt x="8762" y="1408"/>
                    <a:pt x="8810" y="1405"/>
                  </a:cubicBezTo>
                  <a:lnTo>
                    <a:pt x="9643" y="1405"/>
                  </a:lnTo>
                  <a:cubicBezTo>
                    <a:pt x="10008" y="1405"/>
                    <a:pt x="10379" y="1389"/>
                    <a:pt x="10747" y="1389"/>
                  </a:cubicBezTo>
                  <a:cubicBezTo>
                    <a:pt x="10932" y="1389"/>
                    <a:pt x="11116" y="1393"/>
                    <a:pt x="11298" y="1405"/>
                  </a:cubicBezTo>
                  <a:cubicBezTo>
                    <a:pt x="11358" y="1405"/>
                    <a:pt x="11417" y="1417"/>
                    <a:pt x="11489" y="1417"/>
                  </a:cubicBezTo>
                  <a:cubicBezTo>
                    <a:pt x="11570" y="1409"/>
                    <a:pt x="11645" y="1384"/>
                    <a:pt x="11722" y="1384"/>
                  </a:cubicBezTo>
                  <a:cubicBezTo>
                    <a:pt x="11759" y="1384"/>
                    <a:pt x="11796" y="1390"/>
                    <a:pt x="11834" y="1405"/>
                  </a:cubicBezTo>
                  <a:cubicBezTo>
                    <a:pt x="11893" y="1405"/>
                    <a:pt x="11941" y="1405"/>
                    <a:pt x="12001" y="1369"/>
                  </a:cubicBezTo>
                  <a:cubicBezTo>
                    <a:pt x="12084" y="1298"/>
                    <a:pt x="12179" y="1203"/>
                    <a:pt x="12096" y="1072"/>
                  </a:cubicBezTo>
                  <a:lnTo>
                    <a:pt x="6119" y="584"/>
                  </a:lnTo>
                  <a:cubicBezTo>
                    <a:pt x="5666" y="548"/>
                    <a:pt x="5226" y="512"/>
                    <a:pt x="4797" y="345"/>
                  </a:cubicBezTo>
                  <a:cubicBezTo>
                    <a:pt x="3547" y="345"/>
                    <a:pt x="2297" y="191"/>
                    <a:pt x="107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5"/>
            <p:cNvSpPr/>
            <p:nvPr/>
          </p:nvSpPr>
          <p:spPr>
            <a:xfrm>
              <a:off x="5715000" y="3427550"/>
              <a:ext cx="59850" cy="15725"/>
            </a:xfrm>
            <a:custGeom>
              <a:avLst/>
              <a:gdLst/>
              <a:ahLst/>
              <a:cxnLst/>
              <a:rect l="l" t="t" r="r" b="b"/>
              <a:pathLst>
                <a:path w="2394" h="629" extrusionOk="0">
                  <a:moveTo>
                    <a:pt x="2029" y="0"/>
                  </a:moveTo>
                  <a:cubicBezTo>
                    <a:pt x="1883" y="0"/>
                    <a:pt x="1733" y="47"/>
                    <a:pt x="1587" y="47"/>
                  </a:cubicBezTo>
                  <a:cubicBezTo>
                    <a:pt x="1538" y="47"/>
                    <a:pt x="1489" y="42"/>
                    <a:pt x="1441" y="28"/>
                  </a:cubicBezTo>
                  <a:cubicBezTo>
                    <a:pt x="1422" y="25"/>
                    <a:pt x="1404" y="24"/>
                    <a:pt x="1387" y="24"/>
                  </a:cubicBezTo>
                  <a:cubicBezTo>
                    <a:pt x="1235" y="24"/>
                    <a:pt x="1119" y="113"/>
                    <a:pt x="1012" y="230"/>
                  </a:cubicBezTo>
                  <a:cubicBezTo>
                    <a:pt x="809" y="188"/>
                    <a:pt x="615" y="130"/>
                    <a:pt x="418" y="130"/>
                  </a:cubicBezTo>
                  <a:cubicBezTo>
                    <a:pt x="281" y="130"/>
                    <a:pt x="142" y="159"/>
                    <a:pt x="0" y="242"/>
                  </a:cubicBezTo>
                  <a:cubicBezTo>
                    <a:pt x="12" y="337"/>
                    <a:pt x="107" y="349"/>
                    <a:pt x="167" y="397"/>
                  </a:cubicBezTo>
                  <a:lnTo>
                    <a:pt x="310" y="397"/>
                  </a:lnTo>
                  <a:cubicBezTo>
                    <a:pt x="310" y="385"/>
                    <a:pt x="321" y="385"/>
                    <a:pt x="357" y="361"/>
                  </a:cubicBezTo>
                  <a:cubicBezTo>
                    <a:pt x="381" y="361"/>
                    <a:pt x="417" y="361"/>
                    <a:pt x="441" y="409"/>
                  </a:cubicBezTo>
                  <a:cubicBezTo>
                    <a:pt x="463" y="409"/>
                    <a:pt x="485" y="408"/>
                    <a:pt x="507" y="408"/>
                  </a:cubicBezTo>
                  <a:cubicBezTo>
                    <a:pt x="642" y="408"/>
                    <a:pt x="779" y="417"/>
                    <a:pt x="881" y="540"/>
                  </a:cubicBezTo>
                  <a:cubicBezTo>
                    <a:pt x="953" y="599"/>
                    <a:pt x="1024" y="629"/>
                    <a:pt x="1095" y="629"/>
                  </a:cubicBezTo>
                  <a:cubicBezTo>
                    <a:pt x="1167" y="629"/>
                    <a:pt x="1238" y="599"/>
                    <a:pt x="1310" y="540"/>
                  </a:cubicBezTo>
                  <a:cubicBezTo>
                    <a:pt x="1607" y="504"/>
                    <a:pt x="1893" y="456"/>
                    <a:pt x="2179" y="409"/>
                  </a:cubicBezTo>
                  <a:cubicBezTo>
                    <a:pt x="2310" y="349"/>
                    <a:pt x="2393" y="266"/>
                    <a:pt x="2310" y="87"/>
                  </a:cubicBezTo>
                  <a:cubicBezTo>
                    <a:pt x="2220" y="20"/>
                    <a:pt x="2125" y="0"/>
                    <a:pt x="20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5"/>
            <p:cNvSpPr/>
            <p:nvPr/>
          </p:nvSpPr>
          <p:spPr>
            <a:xfrm>
              <a:off x="5662300" y="3427325"/>
              <a:ext cx="24725" cy="11175"/>
            </a:xfrm>
            <a:custGeom>
              <a:avLst/>
              <a:gdLst/>
              <a:ahLst/>
              <a:cxnLst/>
              <a:rect l="l" t="t" r="r" b="b"/>
              <a:pathLst>
                <a:path w="989" h="447" extrusionOk="0">
                  <a:moveTo>
                    <a:pt x="417" y="1"/>
                  </a:moveTo>
                  <a:lnTo>
                    <a:pt x="417" y="1"/>
                  </a:lnTo>
                  <a:cubicBezTo>
                    <a:pt x="429" y="311"/>
                    <a:pt x="96" y="132"/>
                    <a:pt x="1" y="287"/>
                  </a:cubicBezTo>
                  <a:cubicBezTo>
                    <a:pt x="129" y="415"/>
                    <a:pt x="269" y="446"/>
                    <a:pt x="416" y="446"/>
                  </a:cubicBezTo>
                  <a:cubicBezTo>
                    <a:pt x="556" y="446"/>
                    <a:pt x="701" y="418"/>
                    <a:pt x="846" y="418"/>
                  </a:cubicBezTo>
                  <a:cubicBezTo>
                    <a:pt x="894" y="370"/>
                    <a:pt x="977" y="358"/>
                    <a:pt x="989" y="275"/>
                  </a:cubicBezTo>
                  <a:lnTo>
                    <a:pt x="4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5"/>
            <p:cNvSpPr/>
            <p:nvPr/>
          </p:nvSpPr>
          <p:spPr>
            <a:xfrm>
              <a:off x="5683425" y="3433275"/>
              <a:ext cx="35750" cy="5375"/>
            </a:xfrm>
            <a:custGeom>
              <a:avLst/>
              <a:gdLst/>
              <a:ahLst/>
              <a:cxnLst/>
              <a:rect l="l" t="t" r="r" b="b"/>
              <a:pathLst>
                <a:path w="1430" h="215" extrusionOk="0">
                  <a:moveTo>
                    <a:pt x="775" y="1"/>
                  </a:moveTo>
                  <a:cubicBezTo>
                    <a:pt x="567" y="1"/>
                    <a:pt x="357" y="17"/>
                    <a:pt x="144" y="37"/>
                  </a:cubicBezTo>
                  <a:lnTo>
                    <a:pt x="1" y="180"/>
                  </a:lnTo>
                  <a:cubicBezTo>
                    <a:pt x="305" y="187"/>
                    <a:pt x="608" y="214"/>
                    <a:pt x="912" y="214"/>
                  </a:cubicBezTo>
                  <a:cubicBezTo>
                    <a:pt x="1085" y="214"/>
                    <a:pt x="1257" y="206"/>
                    <a:pt x="1430" y="180"/>
                  </a:cubicBezTo>
                  <a:cubicBezTo>
                    <a:pt x="1370" y="120"/>
                    <a:pt x="1323" y="73"/>
                    <a:pt x="1263" y="37"/>
                  </a:cubicBezTo>
                  <a:cubicBezTo>
                    <a:pt x="1101" y="11"/>
                    <a:pt x="938" y="1"/>
                    <a:pt x="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5"/>
            <p:cNvSpPr/>
            <p:nvPr/>
          </p:nvSpPr>
          <p:spPr>
            <a:xfrm>
              <a:off x="5722725" y="3436275"/>
              <a:ext cx="3900" cy="1800"/>
            </a:xfrm>
            <a:custGeom>
              <a:avLst/>
              <a:gdLst/>
              <a:ahLst/>
              <a:cxnLst/>
              <a:rect l="l" t="t" r="r" b="b"/>
              <a:pathLst>
                <a:path w="156" h="72" extrusionOk="0">
                  <a:moveTo>
                    <a:pt x="64" y="1"/>
                  </a:moveTo>
                  <a:cubicBezTo>
                    <a:pt x="34" y="1"/>
                    <a:pt x="9" y="19"/>
                    <a:pt x="1" y="60"/>
                  </a:cubicBezTo>
                  <a:cubicBezTo>
                    <a:pt x="48" y="60"/>
                    <a:pt x="96" y="60"/>
                    <a:pt x="155" y="72"/>
                  </a:cubicBezTo>
                  <a:cubicBezTo>
                    <a:pt x="143" y="48"/>
                    <a:pt x="120" y="36"/>
                    <a:pt x="108" y="12"/>
                  </a:cubicBezTo>
                  <a:cubicBezTo>
                    <a:pt x="93" y="5"/>
                    <a:pt x="78"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5"/>
            <p:cNvSpPr/>
            <p:nvPr/>
          </p:nvSpPr>
          <p:spPr>
            <a:xfrm>
              <a:off x="5750700" y="3422800"/>
              <a:ext cx="222075" cy="18300"/>
            </a:xfrm>
            <a:custGeom>
              <a:avLst/>
              <a:gdLst/>
              <a:ahLst/>
              <a:cxnLst/>
              <a:rect l="l" t="t" r="r" b="b"/>
              <a:pathLst>
                <a:path w="8883" h="732" extrusionOk="0">
                  <a:moveTo>
                    <a:pt x="8174" y="1"/>
                  </a:moveTo>
                  <a:cubicBezTo>
                    <a:pt x="8100" y="1"/>
                    <a:pt x="8026" y="7"/>
                    <a:pt x="7954" y="15"/>
                  </a:cubicBezTo>
                  <a:cubicBezTo>
                    <a:pt x="7871" y="51"/>
                    <a:pt x="7811" y="87"/>
                    <a:pt x="7752" y="134"/>
                  </a:cubicBezTo>
                  <a:cubicBezTo>
                    <a:pt x="7609" y="162"/>
                    <a:pt x="7465" y="171"/>
                    <a:pt x="7319" y="171"/>
                  </a:cubicBezTo>
                  <a:cubicBezTo>
                    <a:pt x="6986" y="171"/>
                    <a:pt x="6646" y="121"/>
                    <a:pt x="6305" y="121"/>
                  </a:cubicBezTo>
                  <a:cubicBezTo>
                    <a:pt x="6212" y="121"/>
                    <a:pt x="6119" y="125"/>
                    <a:pt x="6025" y="134"/>
                  </a:cubicBezTo>
                  <a:cubicBezTo>
                    <a:pt x="5984" y="105"/>
                    <a:pt x="5936" y="90"/>
                    <a:pt x="5888" y="90"/>
                  </a:cubicBezTo>
                  <a:cubicBezTo>
                    <a:pt x="5841" y="90"/>
                    <a:pt x="5793" y="105"/>
                    <a:pt x="5751" y="134"/>
                  </a:cubicBezTo>
                  <a:cubicBezTo>
                    <a:pt x="5692" y="134"/>
                    <a:pt x="5644" y="122"/>
                    <a:pt x="5585" y="122"/>
                  </a:cubicBezTo>
                  <a:cubicBezTo>
                    <a:pt x="5565" y="118"/>
                    <a:pt x="5545" y="115"/>
                    <a:pt x="5527" y="115"/>
                  </a:cubicBezTo>
                  <a:cubicBezTo>
                    <a:pt x="5502" y="115"/>
                    <a:pt x="5480" y="120"/>
                    <a:pt x="5466" y="134"/>
                  </a:cubicBezTo>
                  <a:cubicBezTo>
                    <a:pt x="5359" y="134"/>
                    <a:pt x="5275" y="146"/>
                    <a:pt x="5168" y="146"/>
                  </a:cubicBezTo>
                  <a:cubicBezTo>
                    <a:pt x="5105" y="100"/>
                    <a:pt x="5039" y="82"/>
                    <a:pt x="4972" y="82"/>
                  </a:cubicBezTo>
                  <a:cubicBezTo>
                    <a:pt x="4900" y="82"/>
                    <a:pt x="4826" y="103"/>
                    <a:pt x="4751" y="134"/>
                  </a:cubicBezTo>
                  <a:cubicBezTo>
                    <a:pt x="4597" y="146"/>
                    <a:pt x="4466" y="146"/>
                    <a:pt x="4323" y="146"/>
                  </a:cubicBezTo>
                  <a:lnTo>
                    <a:pt x="4025" y="146"/>
                  </a:lnTo>
                  <a:cubicBezTo>
                    <a:pt x="4025" y="134"/>
                    <a:pt x="4001" y="134"/>
                    <a:pt x="3977" y="122"/>
                  </a:cubicBezTo>
                  <a:cubicBezTo>
                    <a:pt x="3968" y="119"/>
                    <a:pt x="3959" y="118"/>
                    <a:pt x="3951" y="118"/>
                  </a:cubicBezTo>
                  <a:cubicBezTo>
                    <a:pt x="3928" y="118"/>
                    <a:pt x="3908" y="129"/>
                    <a:pt x="3882" y="146"/>
                  </a:cubicBezTo>
                  <a:cubicBezTo>
                    <a:pt x="3602" y="164"/>
                    <a:pt x="3317" y="176"/>
                    <a:pt x="3031" y="176"/>
                  </a:cubicBezTo>
                  <a:cubicBezTo>
                    <a:pt x="2745" y="176"/>
                    <a:pt x="2459" y="164"/>
                    <a:pt x="2180" y="134"/>
                  </a:cubicBezTo>
                  <a:cubicBezTo>
                    <a:pt x="1739" y="146"/>
                    <a:pt x="1310" y="146"/>
                    <a:pt x="882" y="170"/>
                  </a:cubicBezTo>
                  <a:cubicBezTo>
                    <a:pt x="714" y="170"/>
                    <a:pt x="527" y="79"/>
                    <a:pt x="355" y="79"/>
                  </a:cubicBezTo>
                  <a:cubicBezTo>
                    <a:pt x="223" y="79"/>
                    <a:pt x="99" y="133"/>
                    <a:pt x="1" y="325"/>
                  </a:cubicBezTo>
                  <a:cubicBezTo>
                    <a:pt x="66" y="412"/>
                    <a:pt x="144" y="446"/>
                    <a:pt x="228" y="446"/>
                  </a:cubicBezTo>
                  <a:cubicBezTo>
                    <a:pt x="282" y="446"/>
                    <a:pt x="338" y="432"/>
                    <a:pt x="394" y="408"/>
                  </a:cubicBezTo>
                  <a:cubicBezTo>
                    <a:pt x="487" y="358"/>
                    <a:pt x="585" y="338"/>
                    <a:pt x="685" y="338"/>
                  </a:cubicBezTo>
                  <a:cubicBezTo>
                    <a:pt x="750" y="338"/>
                    <a:pt x="816" y="346"/>
                    <a:pt x="882" y="361"/>
                  </a:cubicBezTo>
                  <a:cubicBezTo>
                    <a:pt x="989" y="536"/>
                    <a:pt x="1160" y="552"/>
                    <a:pt x="1316" y="552"/>
                  </a:cubicBezTo>
                  <a:cubicBezTo>
                    <a:pt x="1351" y="552"/>
                    <a:pt x="1385" y="551"/>
                    <a:pt x="1418" y="551"/>
                  </a:cubicBezTo>
                  <a:lnTo>
                    <a:pt x="1834" y="551"/>
                  </a:lnTo>
                  <a:cubicBezTo>
                    <a:pt x="1860" y="552"/>
                    <a:pt x="1886" y="552"/>
                    <a:pt x="1912" y="552"/>
                  </a:cubicBezTo>
                  <a:cubicBezTo>
                    <a:pt x="2043" y="552"/>
                    <a:pt x="2177" y="542"/>
                    <a:pt x="2311" y="542"/>
                  </a:cubicBezTo>
                  <a:cubicBezTo>
                    <a:pt x="2471" y="542"/>
                    <a:pt x="2632" y="557"/>
                    <a:pt x="2787" y="623"/>
                  </a:cubicBezTo>
                  <a:cubicBezTo>
                    <a:pt x="2804" y="622"/>
                    <a:pt x="2821" y="621"/>
                    <a:pt x="2838" y="621"/>
                  </a:cubicBezTo>
                  <a:cubicBezTo>
                    <a:pt x="3044" y="621"/>
                    <a:pt x="3232" y="684"/>
                    <a:pt x="3430" y="706"/>
                  </a:cubicBezTo>
                  <a:cubicBezTo>
                    <a:pt x="3499" y="722"/>
                    <a:pt x="3567" y="731"/>
                    <a:pt x="3631" y="731"/>
                  </a:cubicBezTo>
                  <a:cubicBezTo>
                    <a:pt x="3812" y="731"/>
                    <a:pt x="3964" y="654"/>
                    <a:pt x="4025" y="408"/>
                  </a:cubicBezTo>
                  <a:cubicBezTo>
                    <a:pt x="4130" y="297"/>
                    <a:pt x="4252" y="272"/>
                    <a:pt x="4378" y="272"/>
                  </a:cubicBezTo>
                  <a:cubicBezTo>
                    <a:pt x="4483" y="272"/>
                    <a:pt x="4590" y="289"/>
                    <a:pt x="4692" y="289"/>
                  </a:cubicBezTo>
                  <a:lnTo>
                    <a:pt x="8883" y="289"/>
                  </a:lnTo>
                  <a:lnTo>
                    <a:pt x="8883" y="170"/>
                  </a:lnTo>
                  <a:cubicBezTo>
                    <a:pt x="8799" y="158"/>
                    <a:pt x="8692" y="134"/>
                    <a:pt x="8609" y="122"/>
                  </a:cubicBezTo>
                  <a:cubicBezTo>
                    <a:pt x="8474" y="27"/>
                    <a:pt x="8323" y="1"/>
                    <a:pt x="8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5"/>
            <p:cNvSpPr/>
            <p:nvPr/>
          </p:nvSpPr>
          <p:spPr>
            <a:xfrm>
              <a:off x="6177850" y="3419325"/>
              <a:ext cx="35725" cy="8200"/>
            </a:xfrm>
            <a:custGeom>
              <a:avLst/>
              <a:gdLst/>
              <a:ahLst/>
              <a:cxnLst/>
              <a:rect l="l" t="t" r="r" b="b"/>
              <a:pathLst>
                <a:path w="1429" h="328" extrusionOk="0">
                  <a:moveTo>
                    <a:pt x="786" y="1"/>
                  </a:moveTo>
                  <a:cubicBezTo>
                    <a:pt x="639" y="1"/>
                    <a:pt x="493" y="39"/>
                    <a:pt x="346" y="142"/>
                  </a:cubicBezTo>
                  <a:cubicBezTo>
                    <a:pt x="226" y="154"/>
                    <a:pt x="119" y="154"/>
                    <a:pt x="0" y="178"/>
                  </a:cubicBezTo>
                  <a:cubicBezTo>
                    <a:pt x="232" y="276"/>
                    <a:pt x="458" y="327"/>
                    <a:pt x="686" y="327"/>
                  </a:cubicBezTo>
                  <a:cubicBezTo>
                    <a:pt x="928" y="327"/>
                    <a:pt x="1172" y="271"/>
                    <a:pt x="1429" y="154"/>
                  </a:cubicBezTo>
                  <a:cubicBezTo>
                    <a:pt x="1206" y="78"/>
                    <a:pt x="994"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5"/>
            <p:cNvSpPr/>
            <p:nvPr/>
          </p:nvSpPr>
          <p:spPr>
            <a:xfrm>
              <a:off x="6116525" y="3420200"/>
              <a:ext cx="14900" cy="7150"/>
            </a:xfrm>
            <a:custGeom>
              <a:avLst/>
              <a:gdLst/>
              <a:ahLst/>
              <a:cxnLst/>
              <a:rect l="l" t="t" r="r" b="b"/>
              <a:pathLst>
                <a:path w="596" h="286" extrusionOk="0">
                  <a:moveTo>
                    <a:pt x="48" y="0"/>
                  </a:moveTo>
                  <a:cubicBezTo>
                    <a:pt x="1" y="48"/>
                    <a:pt x="1" y="84"/>
                    <a:pt x="24" y="119"/>
                  </a:cubicBezTo>
                  <a:cubicBezTo>
                    <a:pt x="143" y="155"/>
                    <a:pt x="251" y="167"/>
                    <a:pt x="310" y="286"/>
                  </a:cubicBezTo>
                  <a:cubicBezTo>
                    <a:pt x="417" y="286"/>
                    <a:pt x="501" y="274"/>
                    <a:pt x="596" y="274"/>
                  </a:cubicBezTo>
                  <a:cubicBezTo>
                    <a:pt x="596" y="179"/>
                    <a:pt x="584" y="107"/>
                    <a:pt x="584" y="24"/>
                  </a:cubicBezTo>
                  <a:cubicBezTo>
                    <a:pt x="405" y="0"/>
                    <a:pt x="227"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5"/>
            <p:cNvSpPr/>
            <p:nvPr/>
          </p:nvSpPr>
          <p:spPr>
            <a:xfrm>
              <a:off x="6143025" y="3421150"/>
              <a:ext cx="6275" cy="5850"/>
            </a:xfrm>
            <a:custGeom>
              <a:avLst/>
              <a:gdLst/>
              <a:ahLst/>
              <a:cxnLst/>
              <a:rect l="l" t="t" r="r" b="b"/>
              <a:pathLst>
                <a:path w="251" h="234" extrusionOk="0">
                  <a:moveTo>
                    <a:pt x="148" y="1"/>
                  </a:moveTo>
                  <a:cubicBezTo>
                    <a:pt x="132" y="1"/>
                    <a:pt x="115" y="4"/>
                    <a:pt x="95" y="10"/>
                  </a:cubicBezTo>
                  <a:cubicBezTo>
                    <a:pt x="0" y="46"/>
                    <a:pt x="119" y="141"/>
                    <a:pt x="131" y="224"/>
                  </a:cubicBezTo>
                  <a:cubicBezTo>
                    <a:pt x="155" y="230"/>
                    <a:pt x="173" y="233"/>
                    <a:pt x="191" y="233"/>
                  </a:cubicBezTo>
                  <a:cubicBezTo>
                    <a:pt x="209" y="233"/>
                    <a:pt x="226" y="230"/>
                    <a:pt x="250" y="224"/>
                  </a:cubicBezTo>
                  <a:cubicBezTo>
                    <a:pt x="250" y="131"/>
                    <a:pt x="250"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5"/>
            <p:cNvSpPr/>
            <p:nvPr/>
          </p:nvSpPr>
          <p:spPr>
            <a:xfrm>
              <a:off x="6215950" y="3420200"/>
              <a:ext cx="5375" cy="6875"/>
            </a:xfrm>
            <a:custGeom>
              <a:avLst/>
              <a:gdLst/>
              <a:ahLst/>
              <a:cxnLst/>
              <a:rect l="l" t="t" r="r" b="b"/>
              <a:pathLst>
                <a:path w="215" h="275" extrusionOk="0">
                  <a:moveTo>
                    <a:pt x="203" y="0"/>
                  </a:moveTo>
                  <a:cubicBezTo>
                    <a:pt x="0" y="107"/>
                    <a:pt x="12" y="203"/>
                    <a:pt x="215" y="274"/>
                  </a:cubicBezTo>
                  <a:cubicBezTo>
                    <a:pt x="203" y="179"/>
                    <a:pt x="203" y="95"/>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5"/>
            <p:cNvSpPr/>
            <p:nvPr/>
          </p:nvSpPr>
          <p:spPr>
            <a:xfrm>
              <a:off x="5970375" y="3326275"/>
              <a:ext cx="14325" cy="5650"/>
            </a:xfrm>
            <a:custGeom>
              <a:avLst/>
              <a:gdLst/>
              <a:ahLst/>
              <a:cxnLst/>
              <a:rect l="l" t="t" r="r" b="b"/>
              <a:pathLst>
                <a:path w="573" h="226" extrusionOk="0">
                  <a:moveTo>
                    <a:pt x="286" y="1"/>
                  </a:moveTo>
                  <a:cubicBezTo>
                    <a:pt x="191" y="1"/>
                    <a:pt x="96" y="54"/>
                    <a:pt x="1" y="162"/>
                  </a:cubicBezTo>
                  <a:cubicBezTo>
                    <a:pt x="50" y="205"/>
                    <a:pt x="99" y="226"/>
                    <a:pt x="151" y="226"/>
                  </a:cubicBezTo>
                  <a:cubicBezTo>
                    <a:pt x="198" y="226"/>
                    <a:pt x="247" y="208"/>
                    <a:pt x="298" y="173"/>
                  </a:cubicBezTo>
                  <a:cubicBezTo>
                    <a:pt x="382" y="162"/>
                    <a:pt x="489" y="162"/>
                    <a:pt x="572" y="162"/>
                  </a:cubicBezTo>
                  <a:cubicBezTo>
                    <a:pt x="477" y="54"/>
                    <a:pt x="382"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5"/>
            <p:cNvSpPr/>
            <p:nvPr/>
          </p:nvSpPr>
          <p:spPr>
            <a:xfrm>
              <a:off x="5939125" y="3376900"/>
              <a:ext cx="22950" cy="7000"/>
            </a:xfrm>
            <a:custGeom>
              <a:avLst/>
              <a:gdLst/>
              <a:ahLst/>
              <a:cxnLst/>
              <a:rect l="l" t="t" r="r" b="b"/>
              <a:pathLst>
                <a:path w="918" h="280" extrusionOk="0">
                  <a:moveTo>
                    <a:pt x="526" y="1"/>
                  </a:moveTo>
                  <a:cubicBezTo>
                    <a:pt x="376" y="1"/>
                    <a:pt x="207" y="6"/>
                    <a:pt x="0" y="6"/>
                  </a:cubicBezTo>
                  <a:cubicBezTo>
                    <a:pt x="239" y="184"/>
                    <a:pt x="441" y="113"/>
                    <a:pt x="536" y="280"/>
                  </a:cubicBezTo>
                  <a:cubicBezTo>
                    <a:pt x="620" y="268"/>
                    <a:pt x="727" y="268"/>
                    <a:pt x="810" y="268"/>
                  </a:cubicBezTo>
                  <a:cubicBezTo>
                    <a:pt x="846" y="161"/>
                    <a:pt x="917" y="30"/>
                    <a:pt x="739" y="6"/>
                  </a:cubicBezTo>
                  <a:cubicBezTo>
                    <a:pt x="671" y="2"/>
                    <a:pt x="601" y="1"/>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5"/>
            <p:cNvSpPr/>
            <p:nvPr/>
          </p:nvSpPr>
          <p:spPr>
            <a:xfrm>
              <a:off x="5991800" y="3376725"/>
              <a:ext cx="7775" cy="3300"/>
            </a:xfrm>
            <a:custGeom>
              <a:avLst/>
              <a:gdLst/>
              <a:ahLst/>
              <a:cxnLst/>
              <a:rect l="l" t="t" r="r" b="b"/>
              <a:pathLst>
                <a:path w="311" h="132" extrusionOk="0">
                  <a:moveTo>
                    <a:pt x="1" y="1"/>
                  </a:moveTo>
                  <a:cubicBezTo>
                    <a:pt x="37" y="37"/>
                    <a:pt x="48" y="72"/>
                    <a:pt x="96" y="96"/>
                  </a:cubicBezTo>
                  <a:cubicBezTo>
                    <a:pt x="132" y="114"/>
                    <a:pt x="170" y="132"/>
                    <a:pt x="208" y="132"/>
                  </a:cubicBezTo>
                  <a:cubicBezTo>
                    <a:pt x="245" y="132"/>
                    <a:pt x="281" y="114"/>
                    <a:pt x="310" y="60"/>
                  </a:cubicBezTo>
                  <a:cubicBezTo>
                    <a:pt x="251" y="37"/>
                    <a:pt x="191" y="13"/>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5"/>
            <p:cNvSpPr/>
            <p:nvPr/>
          </p:nvSpPr>
          <p:spPr>
            <a:xfrm>
              <a:off x="6210300" y="3301725"/>
              <a:ext cx="33650" cy="15025"/>
            </a:xfrm>
            <a:custGeom>
              <a:avLst/>
              <a:gdLst/>
              <a:ahLst/>
              <a:cxnLst/>
              <a:rect l="l" t="t" r="r" b="b"/>
              <a:pathLst>
                <a:path w="1346" h="601" extrusionOk="0">
                  <a:moveTo>
                    <a:pt x="179" y="1"/>
                  </a:moveTo>
                  <a:cubicBezTo>
                    <a:pt x="131" y="36"/>
                    <a:pt x="71" y="84"/>
                    <a:pt x="24" y="132"/>
                  </a:cubicBezTo>
                  <a:cubicBezTo>
                    <a:pt x="0" y="370"/>
                    <a:pt x="226" y="405"/>
                    <a:pt x="310" y="560"/>
                  </a:cubicBezTo>
                  <a:cubicBezTo>
                    <a:pt x="336" y="587"/>
                    <a:pt x="356" y="600"/>
                    <a:pt x="385" y="600"/>
                  </a:cubicBezTo>
                  <a:cubicBezTo>
                    <a:pt x="394" y="600"/>
                    <a:pt x="405" y="599"/>
                    <a:pt x="417" y="596"/>
                  </a:cubicBezTo>
                  <a:cubicBezTo>
                    <a:pt x="513" y="565"/>
                    <a:pt x="610" y="558"/>
                    <a:pt x="709" y="558"/>
                  </a:cubicBezTo>
                  <a:cubicBezTo>
                    <a:pt x="795" y="558"/>
                    <a:pt x="881" y="563"/>
                    <a:pt x="969" y="563"/>
                  </a:cubicBezTo>
                  <a:cubicBezTo>
                    <a:pt x="1092" y="563"/>
                    <a:pt x="1218" y="553"/>
                    <a:pt x="1345" y="501"/>
                  </a:cubicBezTo>
                  <a:cubicBezTo>
                    <a:pt x="1345" y="322"/>
                    <a:pt x="1298" y="179"/>
                    <a:pt x="1083" y="143"/>
                  </a:cubicBezTo>
                  <a:cubicBezTo>
                    <a:pt x="786" y="96"/>
                    <a:pt x="476" y="36"/>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5"/>
            <p:cNvSpPr/>
            <p:nvPr/>
          </p:nvSpPr>
          <p:spPr>
            <a:xfrm>
              <a:off x="5496500" y="3285950"/>
              <a:ext cx="20575" cy="15250"/>
            </a:xfrm>
            <a:custGeom>
              <a:avLst/>
              <a:gdLst/>
              <a:ahLst/>
              <a:cxnLst/>
              <a:rect l="l" t="t" r="r" b="b"/>
              <a:pathLst>
                <a:path w="823" h="610" extrusionOk="0">
                  <a:moveTo>
                    <a:pt x="715" y="1"/>
                  </a:moveTo>
                  <a:cubicBezTo>
                    <a:pt x="441" y="167"/>
                    <a:pt x="84" y="227"/>
                    <a:pt x="1" y="608"/>
                  </a:cubicBezTo>
                  <a:cubicBezTo>
                    <a:pt x="7" y="609"/>
                    <a:pt x="14" y="609"/>
                    <a:pt x="20" y="609"/>
                  </a:cubicBezTo>
                  <a:cubicBezTo>
                    <a:pt x="143" y="609"/>
                    <a:pt x="208" y="431"/>
                    <a:pt x="325" y="431"/>
                  </a:cubicBezTo>
                  <a:cubicBezTo>
                    <a:pt x="353" y="431"/>
                    <a:pt x="383" y="441"/>
                    <a:pt x="418" y="465"/>
                  </a:cubicBezTo>
                  <a:cubicBezTo>
                    <a:pt x="467" y="501"/>
                    <a:pt x="505" y="516"/>
                    <a:pt x="534" y="516"/>
                  </a:cubicBezTo>
                  <a:cubicBezTo>
                    <a:pt x="640" y="516"/>
                    <a:pt x="646" y="334"/>
                    <a:pt x="739" y="334"/>
                  </a:cubicBezTo>
                  <a:cubicBezTo>
                    <a:pt x="799" y="286"/>
                    <a:pt x="822" y="239"/>
                    <a:pt x="822" y="167"/>
                  </a:cubicBezTo>
                  <a:cubicBezTo>
                    <a:pt x="810" y="96"/>
                    <a:pt x="775" y="48"/>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5"/>
            <p:cNvSpPr/>
            <p:nvPr/>
          </p:nvSpPr>
          <p:spPr>
            <a:xfrm>
              <a:off x="5514375" y="3286775"/>
              <a:ext cx="14600" cy="10800"/>
            </a:xfrm>
            <a:custGeom>
              <a:avLst/>
              <a:gdLst/>
              <a:ahLst/>
              <a:cxnLst/>
              <a:rect l="l" t="t" r="r" b="b"/>
              <a:pathLst>
                <a:path w="584" h="432" extrusionOk="0">
                  <a:moveTo>
                    <a:pt x="214" y="0"/>
                  </a:moveTo>
                  <a:cubicBezTo>
                    <a:pt x="125" y="0"/>
                    <a:pt x="60" y="73"/>
                    <a:pt x="0" y="158"/>
                  </a:cubicBezTo>
                  <a:lnTo>
                    <a:pt x="0" y="313"/>
                  </a:lnTo>
                  <a:cubicBezTo>
                    <a:pt x="60" y="337"/>
                    <a:pt x="107" y="384"/>
                    <a:pt x="155" y="432"/>
                  </a:cubicBezTo>
                  <a:cubicBezTo>
                    <a:pt x="226" y="420"/>
                    <a:pt x="322" y="420"/>
                    <a:pt x="405" y="420"/>
                  </a:cubicBezTo>
                  <a:cubicBezTo>
                    <a:pt x="584" y="253"/>
                    <a:pt x="465" y="134"/>
                    <a:pt x="334" y="39"/>
                  </a:cubicBezTo>
                  <a:cubicBezTo>
                    <a:pt x="289" y="12"/>
                    <a:pt x="250"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5"/>
            <p:cNvSpPr/>
            <p:nvPr/>
          </p:nvSpPr>
          <p:spPr>
            <a:xfrm>
              <a:off x="5462875" y="3348150"/>
              <a:ext cx="9250" cy="14625"/>
            </a:xfrm>
            <a:custGeom>
              <a:avLst/>
              <a:gdLst/>
              <a:ahLst/>
              <a:cxnLst/>
              <a:rect l="l" t="t" r="r" b="b"/>
              <a:pathLst>
                <a:path w="370" h="585" extrusionOk="0">
                  <a:moveTo>
                    <a:pt x="84" y="1"/>
                  </a:moveTo>
                  <a:cubicBezTo>
                    <a:pt x="60" y="13"/>
                    <a:pt x="36" y="25"/>
                    <a:pt x="12" y="37"/>
                  </a:cubicBezTo>
                  <a:cubicBezTo>
                    <a:pt x="0" y="132"/>
                    <a:pt x="0" y="227"/>
                    <a:pt x="72" y="287"/>
                  </a:cubicBezTo>
                  <a:cubicBezTo>
                    <a:pt x="96" y="310"/>
                    <a:pt x="96" y="334"/>
                    <a:pt x="84" y="370"/>
                  </a:cubicBezTo>
                  <a:cubicBezTo>
                    <a:pt x="96" y="465"/>
                    <a:pt x="155" y="501"/>
                    <a:pt x="191" y="561"/>
                  </a:cubicBezTo>
                  <a:lnTo>
                    <a:pt x="203" y="584"/>
                  </a:lnTo>
                  <a:cubicBezTo>
                    <a:pt x="358" y="537"/>
                    <a:pt x="370" y="418"/>
                    <a:pt x="358" y="287"/>
                  </a:cubicBezTo>
                  <a:cubicBezTo>
                    <a:pt x="262" y="191"/>
                    <a:pt x="179" y="84"/>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5"/>
            <p:cNvSpPr/>
            <p:nvPr/>
          </p:nvSpPr>
          <p:spPr>
            <a:xfrm>
              <a:off x="6062950" y="3336275"/>
              <a:ext cx="43475" cy="13400"/>
            </a:xfrm>
            <a:custGeom>
              <a:avLst/>
              <a:gdLst/>
              <a:ahLst/>
              <a:cxnLst/>
              <a:rect l="l" t="t" r="r" b="b"/>
              <a:pathLst>
                <a:path w="1739" h="536" extrusionOk="0">
                  <a:moveTo>
                    <a:pt x="1174" y="1"/>
                  </a:moveTo>
                  <a:cubicBezTo>
                    <a:pt x="1072" y="1"/>
                    <a:pt x="966" y="19"/>
                    <a:pt x="858" y="59"/>
                  </a:cubicBezTo>
                  <a:cubicBezTo>
                    <a:pt x="643" y="143"/>
                    <a:pt x="381" y="59"/>
                    <a:pt x="167" y="190"/>
                  </a:cubicBezTo>
                  <a:cubicBezTo>
                    <a:pt x="108" y="238"/>
                    <a:pt x="60" y="297"/>
                    <a:pt x="0" y="357"/>
                  </a:cubicBezTo>
                  <a:cubicBezTo>
                    <a:pt x="86" y="376"/>
                    <a:pt x="173" y="381"/>
                    <a:pt x="261" y="381"/>
                  </a:cubicBezTo>
                  <a:cubicBezTo>
                    <a:pt x="389" y="381"/>
                    <a:pt x="518" y="370"/>
                    <a:pt x="647" y="370"/>
                  </a:cubicBezTo>
                  <a:cubicBezTo>
                    <a:pt x="827" y="370"/>
                    <a:pt x="1007" y="392"/>
                    <a:pt x="1179" y="500"/>
                  </a:cubicBezTo>
                  <a:cubicBezTo>
                    <a:pt x="1179" y="524"/>
                    <a:pt x="1203" y="524"/>
                    <a:pt x="1215" y="535"/>
                  </a:cubicBezTo>
                  <a:cubicBezTo>
                    <a:pt x="1262" y="535"/>
                    <a:pt x="1274" y="500"/>
                    <a:pt x="1298" y="464"/>
                  </a:cubicBezTo>
                  <a:cubicBezTo>
                    <a:pt x="1393" y="297"/>
                    <a:pt x="1548" y="190"/>
                    <a:pt x="1739" y="190"/>
                  </a:cubicBezTo>
                  <a:cubicBezTo>
                    <a:pt x="1565" y="72"/>
                    <a:pt x="1376"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5"/>
            <p:cNvSpPr/>
            <p:nvPr/>
          </p:nvSpPr>
          <p:spPr>
            <a:xfrm>
              <a:off x="6038250" y="3333400"/>
              <a:ext cx="25325" cy="8050"/>
            </a:xfrm>
            <a:custGeom>
              <a:avLst/>
              <a:gdLst/>
              <a:ahLst/>
              <a:cxnLst/>
              <a:rect l="l" t="t" r="r" b="b"/>
              <a:pathLst>
                <a:path w="1013" h="322" extrusionOk="0">
                  <a:moveTo>
                    <a:pt x="570" y="1"/>
                  </a:moveTo>
                  <a:cubicBezTo>
                    <a:pt x="425" y="1"/>
                    <a:pt x="275" y="28"/>
                    <a:pt x="128" y="28"/>
                  </a:cubicBezTo>
                  <a:cubicBezTo>
                    <a:pt x="85" y="28"/>
                    <a:pt x="42" y="25"/>
                    <a:pt x="0" y="19"/>
                  </a:cubicBezTo>
                  <a:lnTo>
                    <a:pt x="0" y="162"/>
                  </a:lnTo>
                  <a:cubicBezTo>
                    <a:pt x="187" y="249"/>
                    <a:pt x="378" y="321"/>
                    <a:pt x="569" y="321"/>
                  </a:cubicBezTo>
                  <a:cubicBezTo>
                    <a:pt x="717" y="321"/>
                    <a:pt x="866" y="277"/>
                    <a:pt x="1012" y="162"/>
                  </a:cubicBezTo>
                  <a:cubicBezTo>
                    <a:pt x="877" y="32"/>
                    <a:pt x="726" y="1"/>
                    <a:pt x="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5"/>
            <p:cNvSpPr/>
            <p:nvPr/>
          </p:nvSpPr>
          <p:spPr>
            <a:xfrm>
              <a:off x="6015325" y="3327025"/>
              <a:ext cx="38725" cy="6575"/>
            </a:xfrm>
            <a:custGeom>
              <a:avLst/>
              <a:gdLst/>
              <a:ahLst/>
              <a:cxnLst/>
              <a:rect l="l" t="t" r="r" b="b"/>
              <a:pathLst>
                <a:path w="1549" h="263" extrusionOk="0">
                  <a:moveTo>
                    <a:pt x="1501" y="1"/>
                  </a:moveTo>
                  <a:cubicBezTo>
                    <a:pt x="1132" y="1"/>
                    <a:pt x="739" y="12"/>
                    <a:pt x="370" y="12"/>
                  </a:cubicBezTo>
                  <a:cubicBezTo>
                    <a:pt x="286" y="96"/>
                    <a:pt x="179" y="132"/>
                    <a:pt x="60" y="143"/>
                  </a:cubicBezTo>
                  <a:cubicBezTo>
                    <a:pt x="0" y="179"/>
                    <a:pt x="0" y="215"/>
                    <a:pt x="60" y="251"/>
                  </a:cubicBezTo>
                  <a:cubicBezTo>
                    <a:pt x="310" y="251"/>
                    <a:pt x="548" y="263"/>
                    <a:pt x="798" y="263"/>
                  </a:cubicBezTo>
                  <a:cubicBezTo>
                    <a:pt x="896" y="153"/>
                    <a:pt x="1008" y="130"/>
                    <a:pt x="1125" y="130"/>
                  </a:cubicBezTo>
                  <a:cubicBezTo>
                    <a:pt x="1209" y="130"/>
                    <a:pt x="1296" y="142"/>
                    <a:pt x="1381" y="142"/>
                  </a:cubicBezTo>
                  <a:cubicBezTo>
                    <a:pt x="1421" y="142"/>
                    <a:pt x="1461" y="139"/>
                    <a:pt x="1501" y="132"/>
                  </a:cubicBezTo>
                  <a:cubicBezTo>
                    <a:pt x="1548" y="84"/>
                    <a:pt x="1548" y="36"/>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5"/>
            <p:cNvSpPr/>
            <p:nvPr/>
          </p:nvSpPr>
          <p:spPr>
            <a:xfrm>
              <a:off x="6067125" y="3336000"/>
              <a:ext cx="17875" cy="5425"/>
            </a:xfrm>
            <a:custGeom>
              <a:avLst/>
              <a:gdLst/>
              <a:ahLst/>
              <a:cxnLst/>
              <a:rect l="l" t="t" r="r" b="b"/>
              <a:pathLst>
                <a:path w="715" h="217" extrusionOk="0">
                  <a:moveTo>
                    <a:pt x="486" y="1"/>
                  </a:moveTo>
                  <a:cubicBezTo>
                    <a:pt x="339" y="1"/>
                    <a:pt x="191" y="63"/>
                    <a:pt x="59" y="63"/>
                  </a:cubicBezTo>
                  <a:cubicBezTo>
                    <a:pt x="39" y="63"/>
                    <a:pt x="19" y="61"/>
                    <a:pt x="0" y="58"/>
                  </a:cubicBezTo>
                  <a:lnTo>
                    <a:pt x="0" y="58"/>
                  </a:lnTo>
                  <a:cubicBezTo>
                    <a:pt x="0" y="94"/>
                    <a:pt x="12" y="154"/>
                    <a:pt x="12" y="201"/>
                  </a:cubicBezTo>
                  <a:cubicBezTo>
                    <a:pt x="34" y="199"/>
                    <a:pt x="56" y="198"/>
                    <a:pt x="77" y="198"/>
                  </a:cubicBezTo>
                  <a:cubicBezTo>
                    <a:pt x="176" y="198"/>
                    <a:pt x="278" y="216"/>
                    <a:pt x="377" y="216"/>
                  </a:cubicBezTo>
                  <a:cubicBezTo>
                    <a:pt x="497" y="216"/>
                    <a:pt x="613" y="189"/>
                    <a:pt x="714" y="70"/>
                  </a:cubicBezTo>
                  <a:cubicBezTo>
                    <a:pt x="640" y="18"/>
                    <a:pt x="563" y="1"/>
                    <a:pt x="4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5"/>
            <p:cNvSpPr/>
            <p:nvPr/>
          </p:nvSpPr>
          <p:spPr>
            <a:xfrm>
              <a:off x="6110275" y="3340150"/>
              <a:ext cx="8550" cy="7725"/>
            </a:xfrm>
            <a:custGeom>
              <a:avLst/>
              <a:gdLst/>
              <a:ahLst/>
              <a:cxnLst/>
              <a:rect l="l" t="t" r="r" b="b"/>
              <a:pathLst>
                <a:path w="342" h="309" extrusionOk="0">
                  <a:moveTo>
                    <a:pt x="180" y="1"/>
                  </a:moveTo>
                  <a:cubicBezTo>
                    <a:pt x="134" y="1"/>
                    <a:pt x="74" y="13"/>
                    <a:pt x="1" y="35"/>
                  </a:cubicBezTo>
                  <a:lnTo>
                    <a:pt x="1" y="166"/>
                  </a:lnTo>
                  <a:cubicBezTo>
                    <a:pt x="24" y="226"/>
                    <a:pt x="72" y="273"/>
                    <a:pt x="131" y="309"/>
                  </a:cubicBezTo>
                  <a:lnTo>
                    <a:pt x="298" y="309"/>
                  </a:lnTo>
                  <a:cubicBezTo>
                    <a:pt x="342" y="91"/>
                    <a:pt x="309"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5"/>
            <p:cNvSpPr/>
            <p:nvPr/>
          </p:nvSpPr>
          <p:spPr>
            <a:xfrm>
              <a:off x="6052525" y="3323250"/>
              <a:ext cx="11050" cy="7075"/>
            </a:xfrm>
            <a:custGeom>
              <a:avLst/>
              <a:gdLst/>
              <a:ahLst/>
              <a:cxnLst/>
              <a:rect l="l" t="t" r="r" b="b"/>
              <a:pathLst>
                <a:path w="442" h="283" extrusionOk="0">
                  <a:moveTo>
                    <a:pt x="150" y="1"/>
                  </a:moveTo>
                  <a:cubicBezTo>
                    <a:pt x="101" y="1"/>
                    <a:pt x="50" y="5"/>
                    <a:pt x="1" y="9"/>
                  </a:cubicBezTo>
                  <a:cubicBezTo>
                    <a:pt x="13" y="56"/>
                    <a:pt x="13" y="104"/>
                    <a:pt x="13" y="152"/>
                  </a:cubicBezTo>
                  <a:lnTo>
                    <a:pt x="13" y="283"/>
                  </a:lnTo>
                  <a:cubicBezTo>
                    <a:pt x="60" y="283"/>
                    <a:pt x="108" y="283"/>
                    <a:pt x="144" y="271"/>
                  </a:cubicBezTo>
                  <a:cubicBezTo>
                    <a:pt x="239" y="187"/>
                    <a:pt x="358" y="223"/>
                    <a:pt x="441" y="152"/>
                  </a:cubicBezTo>
                  <a:cubicBezTo>
                    <a:pt x="374" y="26"/>
                    <a:pt x="266"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35"/>
            <p:cNvSpPr/>
            <p:nvPr/>
          </p:nvSpPr>
          <p:spPr>
            <a:xfrm>
              <a:off x="6067125" y="3327025"/>
              <a:ext cx="14300" cy="3600"/>
            </a:xfrm>
            <a:custGeom>
              <a:avLst/>
              <a:gdLst/>
              <a:ahLst/>
              <a:cxnLst/>
              <a:rect l="l" t="t" r="r" b="b"/>
              <a:pathLst>
                <a:path w="572" h="144" extrusionOk="0">
                  <a:moveTo>
                    <a:pt x="0" y="1"/>
                  </a:moveTo>
                  <a:cubicBezTo>
                    <a:pt x="95" y="96"/>
                    <a:pt x="191" y="143"/>
                    <a:pt x="286" y="143"/>
                  </a:cubicBezTo>
                  <a:cubicBezTo>
                    <a:pt x="381" y="143"/>
                    <a:pt x="476" y="96"/>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35"/>
            <p:cNvSpPr/>
            <p:nvPr/>
          </p:nvSpPr>
          <p:spPr>
            <a:xfrm>
              <a:off x="6056100" y="3326850"/>
              <a:ext cx="7475" cy="3225"/>
            </a:xfrm>
            <a:custGeom>
              <a:avLst/>
              <a:gdLst/>
              <a:ahLst/>
              <a:cxnLst/>
              <a:rect l="l" t="t" r="r" b="b"/>
              <a:pathLst>
                <a:path w="299" h="129" extrusionOk="0">
                  <a:moveTo>
                    <a:pt x="231" y="1"/>
                  </a:moveTo>
                  <a:cubicBezTo>
                    <a:pt x="142" y="1"/>
                    <a:pt x="68" y="41"/>
                    <a:pt x="1" y="127"/>
                  </a:cubicBezTo>
                  <a:cubicBezTo>
                    <a:pt x="15" y="128"/>
                    <a:pt x="30" y="129"/>
                    <a:pt x="44" y="129"/>
                  </a:cubicBezTo>
                  <a:cubicBezTo>
                    <a:pt x="145" y="129"/>
                    <a:pt x="236" y="91"/>
                    <a:pt x="298" y="8"/>
                  </a:cubicBezTo>
                  <a:cubicBezTo>
                    <a:pt x="275" y="3"/>
                    <a:pt x="252" y="1"/>
                    <a:pt x="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5"/>
            <p:cNvSpPr/>
            <p:nvPr/>
          </p:nvSpPr>
          <p:spPr>
            <a:xfrm>
              <a:off x="5525675" y="3405450"/>
              <a:ext cx="21450" cy="7025"/>
            </a:xfrm>
            <a:custGeom>
              <a:avLst/>
              <a:gdLst/>
              <a:ahLst/>
              <a:cxnLst/>
              <a:rect l="l" t="t" r="r" b="b"/>
              <a:pathLst>
                <a:path w="858" h="281" extrusionOk="0">
                  <a:moveTo>
                    <a:pt x="730" y="0"/>
                  </a:moveTo>
                  <a:cubicBezTo>
                    <a:pt x="582" y="0"/>
                    <a:pt x="450" y="73"/>
                    <a:pt x="310" y="138"/>
                  </a:cubicBezTo>
                  <a:cubicBezTo>
                    <a:pt x="191" y="162"/>
                    <a:pt x="72" y="162"/>
                    <a:pt x="1" y="281"/>
                  </a:cubicBezTo>
                  <a:cubicBezTo>
                    <a:pt x="286" y="269"/>
                    <a:pt x="560" y="269"/>
                    <a:pt x="846" y="269"/>
                  </a:cubicBezTo>
                  <a:cubicBezTo>
                    <a:pt x="846" y="197"/>
                    <a:pt x="846" y="102"/>
                    <a:pt x="858" y="19"/>
                  </a:cubicBezTo>
                  <a:cubicBezTo>
                    <a:pt x="814" y="6"/>
                    <a:pt x="771"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5"/>
            <p:cNvSpPr/>
            <p:nvPr/>
          </p:nvSpPr>
          <p:spPr>
            <a:xfrm>
              <a:off x="5962925" y="3348450"/>
              <a:ext cx="18200" cy="3575"/>
            </a:xfrm>
            <a:custGeom>
              <a:avLst/>
              <a:gdLst/>
              <a:ahLst/>
              <a:cxnLst/>
              <a:rect l="l" t="t" r="r" b="b"/>
              <a:pathLst>
                <a:path w="728" h="143" extrusionOk="0">
                  <a:moveTo>
                    <a:pt x="727" y="1"/>
                  </a:moveTo>
                  <a:cubicBezTo>
                    <a:pt x="477" y="1"/>
                    <a:pt x="227" y="13"/>
                    <a:pt x="1" y="13"/>
                  </a:cubicBezTo>
                  <a:lnTo>
                    <a:pt x="1" y="132"/>
                  </a:lnTo>
                  <a:cubicBezTo>
                    <a:pt x="26" y="129"/>
                    <a:pt x="51" y="128"/>
                    <a:pt x="77" y="128"/>
                  </a:cubicBezTo>
                  <a:cubicBezTo>
                    <a:pt x="173" y="128"/>
                    <a:pt x="271" y="142"/>
                    <a:pt x="366" y="142"/>
                  </a:cubicBezTo>
                  <a:cubicBezTo>
                    <a:pt x="494" y="142"/>
                    <a:pt x="617" y="117"/>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5"/>
            <p:cNvSpPr/>
            <p:nvPr/>
          </p:nvSpPr>
          <p:spPr>
            <a:xfrm>
              <a:off x="6052825" y="3344700"/>
              <a:ext cx="7475" cy="2800"/>
            </a:xfrm>
            <a:custGeom>
              <a:avLst/>
              <a:gdLst/>
              <a:ahLst/>
              <a:cxnLst/>
              <a:rect l="l" t="t" r="r" b="b"/>
              <a:pathLst>
                <a:path w="299" h="112" extrusionOk="0">
                  <a:moveTo>
                    <a:pt x="227" y="1"/>
                  </a:moveTo>
                  <a:cubicBezTo>
                    <a:pt x="137" y="1"/>
                    <a:pt x="57" y="37"/>
                    <a:pt x="1" y="103"/>
                  </a:cubicBezTo>
                  <a:cubicBezTo>
                    <a:pt x="29" y="109"/>
                    <a:pt x="56" y="112"/>
                    <a:pt x="83" y="112"/>
                  </a:cubicBezTo>
                  <a:cubicBezTo>
                    <a:pt x="168" y="112"/>
                    <a:pt x="244" y="81"/>
                    <a:pt x="298" y="8"/>
                  </a:cubicBezTo>
                  <a:cubicBezTo>
                    <a:pt x="274" y="3"/>
                    <a:pt x="250"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5"/>
            <p:cNvSpPr/>
            <p:nvPr/>
          </p:nvSpPr>
          <p:spPr>
            <a:xfrm>
              <a:off x="5875425" y="3256700"/>
              <a:ext cx="106000" cy="38200"/>
            </a:xfrm>
            <a:custGeom>
              <a:avLst/>
              <a:gdLst/>
              <a:ahLst/>
              <a:cxnLst/>
              <a:rect l="l" t="t" r="r" b="b"/>
              <a:pathLst>
                <a:path w="4240" h="1528" extrusionOk="0">
                  <a:moveTo>
                    <a:pt x="382" y="1"/>
                  </a:moveTo>
                  <a:cubicBezTo>
                    <a:pt x="212" y="1"/>
                    <a:pt x="100" y="76"/>
                    <a:pt x="227" y="397"/>
                  </a:cubicBezTo>
                  <a:cubicBezTo>
                    <a:pt x="417" y="575"/>
                    <a:pt x="667" y="539"/>
                    <a:pt x="882" y="635"/>
                  </a:cubicBezTo>
                  <a:cubicBezTo>
                    <a:pt x="1453" y="873"/>
                    <a:pt x="2108" y="682"/>
                    <a:pt x="2667" y="992"/>
                  </a:cubicBezTo>
                  <a:cubicBezTo>
                    <a:pt x="2691" y="1040"/>
                    <a:pt x="2798" y="1004"/>
                    <a:pt x="2787" y="1075"/>
                  </a:cubicBezTo>
                  <a:cubicBezTo>
                    <a:pt x="2783" y="1080"/>
                    <a:pt x="2779" y="1083"/>
                    <a:pt x="2774" y="1083"/>
                  </a:cubicBezTo>
                  <a:cubicBezTo>
                    <a:pt x="2750" y="1083"/>
                    <a:pt x="2711" y="1032"/>
                    <a:pt x="2670" y="1032"/>
                  </a:cubicBezTo>
                  <a:cubicBezTo>
                    <a:pt x="2661" y="1032"/>
                    <a:pt x="2652" y="1034"/>
                    <a:pt x="2644" y="1040"/>
                  </a:cubicBezTo>
                  <a:cubicBezTo>
                    <a:pt x="2598" y="1052"/>
                    <a:pt x="2552" y="1057"/>
                    <a:pt x="2506" y="1057"/>
                  </a:cubicBezTo>
                  <a:cubicBezTo>
                    <a:pt x="2299" y="1057"/>
                    <a:pt x="2097" y="954"/>
                    <a:pt x="1896" y="954"/>
                  </a:cubicBezTo>
                  <a:cubicBezTo>
                    <a:pt x="1879" y="954"/>
                    <a:pt x="1863" y="955"/>
                    <a:pt x="1846" y="956"/>
                  </a:cubicBezTo>
                  <a:cubicBezTo>
                    <a:pt x="1751" y="992"/>
                    <a:pt x="1667" y="1016"/>
                    <a:pt x="1608" y="1099"/>
                  </a:cubicBezTo>
                  <a:lnTo>
                    <a:pt x="1572" y="1159"/>
                  </a:lnTo>
                  <a:cubicBezTo>
                    <a:pt x="1572" y="1159"/>
                    <a:pt x="1584" y="1230"/>
                    <a:pt x="1562" y="1230"/>
                  </a:cubicBezTo>
                  <a:cubicBezTo>
                    <a:pt x="1552" y="1230"/>
                    <a:pt x="1537" y="1217"/>
                    <a:pt x="1513" y="1182"/>
                  </a:cubicBezTo>
                  <a:cubicBezTo>
                    <a:pt x="1501" y="1159"/>
                    <a:pt x="1489" y="1135"/>
                    <a:pt x="1477" y="1111"/>
                  </a:cubicBezTo>
                  <a:cubicBezTo>
                    <a:pt x="1441" y="1063"/>
                    <a:pt x="1394" y="1040"/>
                    <a:pt x="1334" y="1016"/>
                  </a:cubicBezTo>
                  <a:cubicBezTo>
                    <a:pt x="1314" y="1013"/>
                    <a:pt x="1295" y="1012"/>
                    <a:pt x="1275" y="1012"/>
                  </a:cubicBezTo>
                  <a:cubicBezTo>
                    <a:pt x="1200" y="1012"/>
                    <a:pt x="1126" y="1033"/>
                    <a:pt x="1060" y="1099"/>
                  </a:cubicBezTo>
                  <a:cubicBezTo>
                    <a:pt x="1060" y="1132"/>
                    <a:pt x="1030" y="1184"/>
                    <a:pt x="1007" y="1184"/>
                  </a:cubicBezTo>
                  <a:cubicBezTo>
                    <a:pt x="1005" y="1184"/>
                    <a:pt x="1003" y="1183"/>
                    <a:pt x="1001" y="1182"/>
                  </a:cubicBezTo>
                  <a:cubicBezTo>
                    <a:pt x="990" y="1181"/>
                    <a:pt x="982" y="1181"/>
                    <a:pt x="975" y="1181"/>
                  </a:cubicBezTo>
                  <a:lnTo>
                    <a:pt x="975" y="1181"/>
                  </a:lnTo>
                  <a:cubicBezTo>
                    <a:pt x="981" y="1173"/>
                    <a:pt x="983" y="1159"/>
                    <a:pt x="977" y="1135"/>
                  </a:cubicBezTo>
                  <a:cubicBezTo>
                    <a:pt x="941" y="1075"/>
                    <a:pt x="882" y="1051"/>
                    <a:pt x="798" y="1051"/>
                  </a:cubicBezTo>
                  <a:cubicBezTo>
                    <a:pt x="773" y="1064"/>
                    <a:pt x="748" y="1069"/>
                    <a:pt x="722" y="1069"/>
                  </a:cubicBezTo>
                  <a:cubicBezTo>
                    <a:pt x="648" y="1069"/>
                    <a:pt x="571" y="1027"/>
                    <a:pt x="501" y="992"/>
                  </a:cubicBezTo>
                  <a:cubicBezTo>
                    <a:pt x="486" y="991"/>
                    <a:pt x="472" y="991"/>
                    <a:pt x="458" y="991"/>
                  </a:cubicBezTo>
                  <a:cubicBezTo>
                    <a:pt x="221" y="991"/>
                    <a:pt x="68" y="1090"/>
                    <a:pt x="0" y="1337"/>
                  </a:cubicBezTo>
                  <a:cubicBezTo>
                    <a:pt x="0" y="1409"/>
                    <a:pt x="24" y="1468"/>
                    <a:pt x="72" y="1516"/>
                  </a:cubicBezTo>
                  <a:cubicBezTo>
                    <a:pt x="917" y="1516"/>
                    <a:pt x="1786" y="1528"/>
                    <a:pt x="2644" y="1528"/>
                  </a:cubicBezTo>
                  <a:cubicBezTo>
                    <a:pt x="2798" y="1516"/>
                    <a:pt x="2929" y="1516"/>
                    <a:pt x="3084" y="1516"/>
                  </a:cubicBezTo>
                  <a:cubicBezTo>
                    <a:pt x="3120" y="1468"/>
                    <a:pt x="3120" y="1409"/>
                    <a:pt x="3084" y="1361"/>
                  </a:cubicBezTo>
                  <a:lnTo>
                    <a:pt x="3084" y="944"/>
                  </a:lnTo>
                  <a:cubicBezTo>
                    <a:pt x="3084" y="932"/>
                    <a:pt x="3096" y="920"/>
                    <a:pt x="3120" y="897"/>
                  </a:cubicBezTo>
                  <a:cubicBezTo>
                    <a:pt x="3129" y="894"/>
                    <a:pt x="3137" y="892"/>
                    <a:pt x="3145" y="892"/>
                  </a:cubicBezTo>
                  <a:cubicBezTo>
                    <a:pt x="3168" y="892"/>
                    <a:pt x="3188" y="906"/>
                    <a:pt x="3215" y="932"/>
                  </a:cubicBezTo>
                  <a:cubicBezTo>
                    <a:pt x="3275" y="980"/>
                    <a:pt x="3322" y="1040"/>
                    <a:pt x="3358" y="1087"/>
                  </a:cubicBezTo>
                  <a:cubicBezTo>
                    <a:pt x="3453" y="1218"/>
                    <a:pt x="3453" y="1421"/>
                    <a:pt x="3644" y="1516"/>
                  </a:cubicBezTo>
                  <a:lnTo>
                    <a:pt x="4096" y="1516"/>
                  </a:lnTo>
                  <a:cubicBezTo>
                    <a:pt x="4132" y="1456"/>
                    <a:pt x="4180" y="1409"/>
                    <a:pt x="4239" y="1349"/>
                  </a:cubicBezTo>
                  <a:lnTo>
                    <a:pt x="4239" y="1254"/>
                  </a:lnTo>
                  <a:cubicBezTo>
                    <a:pt x="4215" y="1159"/>
                    <a:pt x="4156" y="1051"/>
                    <a:pt x="4061" y="980"/>
                  </a:cubicBezTo>
                  <a:cubicBezTo>
                    <a:pt x="3953" y="920"/>
                    <a:pt x="3858" y="873"/>
                    <a:pt x="3751" y="837"/>
                  </a:cubicBezTo>
                  <a:cubicBezTo>
                    <a:pt x="3703" y="837"/>
                    <a:pt x="3632" y="825"/>
                    <a:pt x="3644" y="801"/>
                  </a:cubicBezTo>
                  <a:cubicBezTo>
                    <a:pt x="3644" y="754"/>
                    <a:pt x="3739" y="778"/>
                    <a:pt x="3763" y="742"/>
                  </a:cubicBezTo>
                  <a:cubicBezTo>
                    <a:pt x="3822" y="635"/>
                    <a:pt x="3894" y="528"/>
                    <a:pt x="3751" y="444"/>
                  </a:cubicBezTo>
                  <a:cubicBezTo>
                    <a:pt x="3704" y="435"/>
                    <a:pt x="3657" y="432"/>
                    <a:pt x="3609" y="432"/>
                  </a:cubicBezTo>
                  <a:cubicBezTo>
                    <a:pt x="3474" y="432"/>
                    <a:pt x="3335" y="458"/>
                    <a:pt x="3198" y="458"/>
                  </a:cubicBezTo>
                  <a:cubicBezTo>
                    <a:pt x="3061" y="458"/>
                    <a:pt x="2925" y="432"/>
                    <a:pt x="2798" y="325"/>
                  </a:cubicBezTo>
                  <a:lnTo>
                    <a:pt x="2798" y="325"/>
                  </a:lnTo>
                  <a:lnTo>
                    <a:pt x="2810" y="337"/>
                  </a:lnTo>
                  <a:cubicBezTo>
                    <a:pt x="2084" y="206"/>
                    <a:pt x="1334" y="158"/>
                    <a:pt x="608" y="28"/>
                  </a:cubicBezTo>
                  <a:cubicBezTo>
                    <a:pt x="531" y="14"/>
                    <a:pt x="452"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5"/>
            <p:cNvSpPr/>
            <p:nvPr/>
          </p:nvSpPr>
          <p:spPr>
            <a:xfrm>
              <a:off x="5826900" y="3277625"/>
              <a:ext cx="50025" cy="16100"/>
            </a:xfrm>
            <a:custGeom>
              <a:avLst/>
              <a:gdLst/>
              <a:ahLst/>
              <a:cxnLst/>
              <a:rect l="l" t="t" r="r" b="b"/>
              <a:pathLst>
                <a:path w="2001" h="644" extrusionOk="0">
                  <a:moveTo>
                    <a:pt x="1310" y="0"/>
                  </a:moveTo>
                  <a:cubicBezTo>
                    <a:pt x="1251" y="0"/>
                    <a:pt x="1179" y="0"/>
                    <a:pt x="1120" y="36"/>
                  </a:cubicBezTo>
                  <a:cubicBezTo>
                    <a:pt x="1104" y="34"/>
                    <a:pt x="1088" y="34"/>
                    <a:pt x="1072" y="34"/>
                  </a:cubicBezTo>
                  <a:cubicBezTo>
                    <a:pt x="787" y="34"/>
                    <a:pt x="555" y="275"/>
                    <a:pt x="278" y="275"/>
                  </a:cubicBezTo>
                  <a:cubicBezTo>
                    <a:pt x="219" y="275"/>
                    <a:pt x="159" y="264"/>
                    <a:pt x="96" y="238"/>
                  </a:cubicBezTo>
                  <a:lnTo>
                    <a:pt x="96" y="238"/>
                  </a:lnTo>
                  <a:cubicBezTo>
                    <a:pt x="25" y="381"/>
                    <a:pt x="1" y="512"/>
                    <a:pt x="108" y="631"/>
                  </a:cubicBezTo>
                  <a:cubicBezTo>
                    <a:pt x="739" y="631"/>
                    <a:pt x="1370" y="643"/>
                    <a:pt x="2001" y="643"/>
                  </a:cubicBezTo>
                  <a:lnTo>
                    <a:pt x="2001" y="512"/>
                  </a:lnTo>
                  <a:cubicBezTo>
                    <a:pt x="1941" y="131"/>
                    <a:pt x="1632" y="60"/>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5"/>
            <p:cNvSpPr/>
            <p:nvPr/>
          </p:nvSpPr>
          <p:spPr>
            <a:xfrm>
              <a:off x="5804275" y="3281750"/>
              <a:ext cx="18775" cy="11975"/>
            </a:xfrm>
            <a:custGeom>
              <a:avLst/>
              <a:gdLst/>
              <a:ahLst/>
              <a:cxnLst/>
              <a:rect l="l" t="t" r="r" b="b"/>
              <a:pathLst>
                <a:path w="751" h="479" extrusionOk="0">
                  <a:moveTo>
                    <a:pt x="366" y="1"/>
                  </a:moveTo>
                  <a:cubicBezTo>
                    <a:pt x="288" y="1"/>
                    <a:pt x="210" y="18"/>
                    <a:pt x="132" y="49"/>
                  </a:cubicBezTo>
                  <a:cubicBezTo>
                    <a:pt x="117" y="45"/>
                    <a:pt x="102" y="42"/>
                    <a:pt x="88" y="42"/>
                  </a:cubicBezTo>
                  <a:cubicBezTo>
                    <a:pt x="69" y="42"/>
                    <a:pt x="51" y="47"/>
                    <a:pt x="37" y="61"/>
                  </a:cubicBezTo>
                  <a:cubicBezTo>
                    <a:pt x="49" y="216"/>
                    <a:pt x="1" y="383"/>
                    <a:pt x="168" y="478"/>
                  </a:cubicBezTo>
                  <a:cubicBezTo>
                    <a:pt x="194" y="462"/>
                    <a:pt x="221" y="456"/>
                    <a:pt x="248" y="456"/>
                  </a:cubicBezTo>
                  <a:cubicBezTo>
                    <a:pt x="281" y="456"/>
                    <a:pt x="314" y="465"/>
                    <a:pt x="346" y="478"/>
                  </a:cubicBezTo>
                  <a:cubicBezTo>
                    <a:pt x="453" y="478"/>
                    <a:pt x="537" y="466"/>
                    <a:pt x="644" y="466"/>
                  </a:cubicBezTo>
                  <a:cubicBezTo>
                    <a:pt x="751" y="347"/>
                    <a:pt x="727" y="228"/>
                    <a:pt x="668" y="97"/>
                  </a:cubicBezTo>
                  <a:cubicBezTo>
                    <a:pt x="567" y="30"/>
                    <a:pt x="466"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5"/>
            <p:cNvSpPr/>
            <p:nvPr/>
          </p:nvSpPr>
          <p:spPr>
            <a:xfrm>
              <a:off x="5820350" y="3282600"/>
              <a:ext cx="9550" cy="11700"/>
            </a:xfrm>
            <a:custGeom>
              <a:avLst/>
              <a:gdLst/>
              <a:ahLst/>
              <a:cxnLst/>
              <a:rect l="l" t="t" r="r" b="b"/>
              <a:pathLst>
                <a:path w="382" h="468" extrusionOk="0">
                  <a:moveTo>
                    <a:pt x="95" y="1"/>
                  </a:moveTo>
                  <a:cubicBezTo>
                    <a:pt x="57" y="1"/>
                    <a:pt x="21" y="24"/>
                    <a:pt x="1" y="63"/>
                  </a:cubicBezTo>
                  <a:lnTo>
                    <a:pt x="1" y="432"/>
                  </a:lnTo>
                  <a:cubicBezTo>
                    <a:pt x="120" y="432"/>
                    <a:pt x="251" y="432"/>
                    <a:pt x="382" y="468"/>
                  </a:cubicBezTo>
                  <a:lnTo>
                    <a:pt x="382" y="75"/>
                  </a:lnTo>
                  <a:cubicBezTo>
                    <a:pt x="358" y="27"/>
                    <a:pt x="322" y="4"/>
                    <a:pt x="263" y="4"/>
                  </a:cubicBezTo>
                  <a:lnTo>
                    <a:pt x="120" y="4"/>
                  </a:lnTo>
                  <a:cubicBezTo>
                    <a:pt x="112" y="2"/>
                    <a:pt x="104" y="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5"/>
            <p:cNvSpPr/>
            <p:nvPr/>
          </p:nvSpPr>
          <p:spPr>
            <a:xfrm>
              <a:off x="5808450" y="3292350"/>
              <a:ext cx="4500" cy="1375"/>
            </a:xfrm>
            <a:custGeom>
              <a:avLst/>
              <a:gdLst/>
              <a:ahLst/>
              <a:cxnLst/>
              <a:rect l="l" t="t" r="r" b="b"/>
              <a:pathLst>
                <a:path w="180" h="55" extrusionOk="0">
                  <a:moveTo>
                    <a:pt x="90" y="1"/>
                  </a:moveTo>
                  <a:cubicBezTo>
                    <a:pt x="60" y="1"/>
                    <a:pt x="30" y="18"/>
                    <a:pt x="1" y="54"/>
                  </a:cubicBezTo>
                  <a:lnTo>
                    <a:pt x="179" y="54"/>
                  </a:lnTo>
                  <a:cubicBezTo>
                    <a:pt x="149" y="18"/>
                    <a:pt x="120"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5"/>
            <p:cNvSpPr/>
            <p:nvPr/>
          </p:nvSpPr>
          <p:spPr>
            <a:xfrm>
              <a:off x="5740575" y="3419675"/>
              <a:ext cx="33975" cy="13925"/>
            </a:xfrm>
            <a:custGeom>
              <a:avLst/>
              <a:gdLst/>
              <a:ahLst/>
              <a:cxnLst/>
              <a:rect l="l" t="t" r="r" b="b"/>
              <a:pathLst>
                <a:path w="1359" h="557" extrusionOk="0">
                  <a:moveTo>
                    <a:pt x="1229" y="0"/>
                  </a:moveTo>
                  <a:cubicBezTo>
                    <a:pt x="1206" y="0"/>
                    <a:pt x="1186" y="3"/>
                    <a:pt x="1168" y="9"/>
                  </a:cubicBezTo>
                  <a:cubicBezTo>
                    <a:pt x="1057" y="142"/>
                    <a:pt x="926" y="172"/>
                    <a:pt x="789" y="172"/>
                  </a:cubicBezTo>
                  <a:cubicBezTo>
                    <a:pt x="675" y="172"/>
                    <a:pt x="558" y="152"/>
                    <a:pt x="445" y="152"/>
                  </a:cubicBezTo>
                  <a:cubicBezTo>
                    <a:pt x="399" y="152"/>
                    <a:pt x="354" y="155"/>
                    <a:pt x="311" y="164"/>
                  </a:cubicBezTo>
                  <a:cubicBezTo>
                    <a:pt x="239" y="259"/>
                    <a:pt x="132" y="295"/>
                    <a:pt x="13" y="295"/>
                  </a:cubicBezTo>
                  <a:cubicBezTo>
                    <a:pt x="1" y="378"/>
                    <a:pt x="1" y="474"/>
                    <a:pt x="1" y="557"/>
                  </a:cubicBezTo>
                  <a:cubicBezTo>
                    <a:pt x="132" y="533"/>
                    <a:pt x="287" y="486"/>
                    <a:pt x="418" y="462"/>
                  </a:cubicBezTo>
                  <a:cubicBezTo>
                    <a:pt x="545" y="322"/>
                    <a:pt x="687" y="294"/>
                    <a:pt x="833" y="294"/>
                  </a:cubicBezTo>
                  <a:cubicBezTo>
                    <a:pt x="938" y="294"/>
                    <a:pt x="1044" y="308"/>
                    <a:pt x="1150" y="308"/>
                  </a:cubicBezTo>
                  <a:cubicBezTo>
                    <a:pt x="1200" y="308"/>
                    <a:pt x="1250" y="305"/>
                    <a:pt x="1299" y="295"/>
                  </a:cubicBezTo>
                  <a:cubicBezTo>
                    <a:pt x="1299" y="247"/>
                    <a:pt x="1299" y="200"/>
                    <a:pt x="1311" y="164"/>
                  </a:cubicBezTo>
                  <a:cubicBezTo>
                    <a:pt x="1358" y="105"/>
                    <a:pt x="1358" y="57"/>
                    <a:pt x="1299" y="9"/>
                  </a:cubicBezTo>
                  <a:cubicBezTo>
                    <a:pt x="1275" y="3"/>
                    <a:pt x="1251"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5"/>
            <p:cNvSpPr/>
            <p:nvPr/>
          </p:nvSpPr>
          <p:spPr>
            <a:xfrm>
              <a:off x="6106100" y="3344300"/>
              <a:ext cx="7475" cy="3725"/>
            </a:xfrm>
            <a:custGeom>
              <a:avLst/>
              <a:gdLst/>
              <a:ahLst/>
              <a:cxnLst/>
              <a:rect l="l" t="t" r="r" b="b"/>
              <a:pathLst>
                <a:path w="299" h="149" extrusionOk="0">
                  <a:moveTo>
                    <a:pt x="168" y="0"/>
                  </a:moveTo>
                  <a:cubicBezTo>
                    <a:pt x="84" y="24"/>
                    <a:pt x="13" y="0"/>
                    <a:pt x="1" y="83"/>
                  </a:cubicBezTo>
                  <a:cubicBezTo>
                    <a:pt x="1" y="95"/>
                    <a:pt x="108" y="119"/>
                    <a:pt x="168" y="143"/>
                  </a:cubicBezTo>
                  <a:cubicBezTo>
                    <a:pt x="179" y="147"/>
                    <a:pt x="193" y="148"/>
                    <a:pt x="207" y="148"/>
                  </a:cubicBezTo>
                  <a:cubicBezTo>
                    <a:pt x="235" y="148"/>
                    <a:pt x="267" y="143"/>
                    <a:pt x="298" y="143"/>
                  </a:cubicBezTo>
                  <a:lnTo>
                    <a:pt x="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5"/>
            <p:cNvSpPr/>
            <p:nvPr/>
          </p:nvSpPr>
          <p:spPr>
            <a:xfrm>
              <a:off x="6092425" y="3347875"/>
              <a:ext cx="4775" cy="3575"/>
            </a:xfrm>
            <a:custGeom>
              <a:avLst/>
              <a:gdLst/>
              <a:ahLst/>
              <a:cxnLst/>
              <a:rect l="l" t="t" r="r" b="b"/>
              <a:pathLst>
                <a:path w="191" h="143" extrusionOk="0">
                  <a:moveTo>
                    <a:pt x="131" y="0"/>
                  </a:moveTo>
                  <a:lnTo>
                    <a:pt x="0" y="36"/>
                  </a:lnTo>
                  <a:lnTo>
                    <a:pt x="0" y="143"/>
                  </a:lnTo>
                  <a:cubicBezTo>
                    <a:pt x="60" y="131"/>
                    <a:pt x="131" y="119"/>
                    <a:pt x="191" y="95"/>
                  </a:cubicBezTo>
                  <a:cubicBezTo>
                    <a:pt x="179" y="71"/>
                    <a:pt x="143" y="24"/>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5"/>
            <p:cNvSpPr/>
            <p:nvPr/>
          </p:nvSpPr>
          <p:spPr>
            <a:xfrm>
              <a:off x="6111175" y="3374050"/>
              <a:ext cx="26200" cy="7175"/>
            </a:xfrm>
            <a:custGeom>
              <a:avLst/>
              <a:gdLst/>
              <a:ahLst/>
              <a:cxnLst/>
              <a:rect l="l" t="t" r="r" b="b"/>
              <a:pathLst>
                <a:path w="1048" h="287" extrusionOk="0">
                  <a:moveTo>
                    <a:pt x="0" y="1"/>
                  </a:moveTo>
                  <a:cubicBezTo>
                    <a:pt x="119" y="203"/>
                    <a:pt x="417" y="36"/>
                    <a:pt x="536" y="251"/>
                  </a:cubicBezTo>
                  <a:cubicBezTo>
                    <a:pt x="691" y="275"/>
                    <a:pt x="822" y="275"/>
                    <a:pt x="953" y="287"/>
                  </a:cubicBezTo>
                  <a:cubicBezTo>
                    <a:pt x="1000" y="239"/>
                    <a:pt x="1048" y="179"/>
                    <a:pt x="953" y="144"/>
                  </a:cubicBezTo>
                  <a:cubicBezTo>
                    <a:pt x="857" y="84"/>
                    <a:pt x="762" y="48"/>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5"/>
            <p:cNvSpPr/>
            <p:nvPr/>
          </p:nvSpPr>
          <p:spPr>
            <a:xfrm>
              <a:off x="5870075" y="3418700"/>
              <a:ext cx="10425" cy="8075"/>
            </a:xfrm>
            <a:custGeom>
              <a:avLst/>
              <a:gdLst/>
              <a:ahLst/>
              <a:cxnLst/>
              <a:rect l="l" t="t" r="r" b="b"/>
              <a:pathLst>
                <a:path w="417" h="323" extrusionOk="0">
                  <a:moveTo>
                    <a:pt x="238" y="1"/>
                  </a:moveTo>
                  <a:cubicBezTo>
                    <a:pt x="203" y="1"/>
                    <a:pt x="167" y="1"/>
                    <a:pt x="143" y="36"/>
                  </a:cubicBezTo>
                  <a:lnTo>
                    <a:pt x="0" y="298"/>
                  </a:lnTo>
                  <a:cubicBezTo>
                    <a:pt x="143" y="298"/>
                    <a:pt x="286" y="322"/>
                    <a:pt x="417" y="322"/>
                  </a:cubicBezTo>
                  <a:cubicBezTo>
                    <a:pt x="417" y="179"/>
                    <a:pt x="357" y="84"/>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5"/>
            <p:cNvSpPr/>
            <p:nvPr/>
          </p:nvSpPr>
          <p:spPr>
            <a:xfrm>
              <a:off x="5894775" y="3422400"/>
              <a:ext cx="7175" cy="5025"/>
            </a:xfrm>
            <a:custGeom>
              <a:avLst/>
              <a:gdLst/>
              <a:ahLst/>
              <a:cxnLst/>
              <a:rect l="l" t="t" r="r" b="b"/>
              <a:pathLst>
                <a:path w="287" h="201" extrusionOk="0">
                  <a:moveTo>
                    <a:pt x="109" y="0"/>
                  </a:moveTo>
                  <a:cubicBezTo>
                    <a:pt x="94" y="0"/>
                    <a:pt x="78" y="3"/>
                    <a:pt x="60" y="7"/>
                  </a:cubicBezTo>
                  <a:cubicBezTo>
                    <a:pt x="24" y="19"/>
                    <a:pt x="12" y="115"/>
                    <a:pt x="0" y="174"/>
                  </a:cubicBezTo>
                  <a:cubicBezTo>
                    <a:pt x="42" y="192"/>
                    <a:pt x="90" y="201"/>
                    <a:pt x="139" y="201"/>
                  </a:cubicBezTo>
                  <a:cubicBezTo>
                    <a:pt x="188" y="201"/>
                    <a:pt x="239" y="192"/>
                    <a:pt x="286" y="174"/>
                  </a:cubicBezTo>
                  <a:cubicBezTo>
                    <a:pt x="245" y="92"/>
                    <a:pt x="204" y="0"/>
                    <a:pt x="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5"/>
            <p:cNvSpPr/>
            <p:nvPr/>
          </p:nvSpPr>
          <p:spPr>
            <a:xfrm>
              <a:off x="5887925" y="3425475"/>
              <a:ext cx="3000" cy="1475"/>
            </a:xfrm>
            <a:custGeom>
              <a:avLst/>
              <a:gdLst/>
              <a:ahLst/>
              <a:cxnLst/>
              <a:rect l="l" t="t" r="r" b="b"/>
              <a:pathLst>
                <a:path w="120" h="59" extrusionOk="0">
                  <a:moveTo>
                    <a:pt x="91" y="0"/>
                  </a:moveTo>
                  <a:cubicBezTo>
                    <a:pt x="88" y="0"/>
                    <a:pt x="86" y="1"/>
                    <a:pt x="84" y="4"/>
                  </a:cubicBezTo>
                  <a:cubicBezTo>
                    <a:pt x="48" y="15"/>
                    <a:pt x="36" y="27"/>
                    <a:pt x="1" y="51"/>
                  </a:cubicBezTo>
                  <a:cubicBezTo>
                    <a:pt x="18" y="56"/>
                    <a:pt x="35" y="58"/>
                    <a:pt x="52" y="58"/>
                  </a:cubicBezTo>
                  <a:cubicBezTo>
                    <a:pt x="80" y="58"/>
                    <a:pt x="105" y="50"/>
                    <a:pt x="120" y="27"/>
                  </a:cubicBezTo>
                  <a:cubicBezTo>
                    <a:pt x="110" y="18"/>
                    <a:pt x="100"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5"/>
            <p:cNvSpPr/>
            <p:nvPr/>
          </p:nvSpPr>
          <p:spPr>
            <a:xfrm>
              <a:off x="5944475" y="3422750"/>
              <a:ext cx="4450" cy="4525"/>
            </a:xfrm>
            <a:custGeom>
              <a:avLst/>
              <a:gdLst/>
              <a:ahLst/>
              <a:cxnLst/>
              <a:rect l="l" t="t" r="r" b="b"/>
              <a:pathLst>
                <a:path w="178" h="181" extrusionOk="0">
                  <a:moveTo>
                    <a:pt x="56" y="0"/>
                  </a:moveTo>
                  <a:cubicBezTo>
                    <a:pt x="40" y="0"/>
                    <a:pt x="21" y="2"/>
                    <a:pt x="1" y="5"/>
                  </a:cubicBezTo>
                  <a:lnTo>
                    <a:pt x="1" y="17"/>
                  </a:lnTo>
                  <a:cubicBezTo>
                    <a:pt x="25" y="65"/>
                    <a:pt x="25" y="124"/>
                    <a:pt x="36" y="172"/>
                  </a:cubicBezTo>
                  <a:cubicBezTo>
                    <a:pt x="60" y="178"/>
                    <a:pt x="81" y="181"/>
                    <a:pt x="102" y="181"/>
                  </a:cubicBezTo>
                  <a:cubicBezTo>
                    <a:pt x="123" y="181"/>
                    <a:pt x="144" y="178"/>
                    <a:pt x="167" y="172"/>
                  </a:cubicBezTo>
                  <a:cubicBezTo>
                    <a:pt x="178" y="60"/>
                    <a:pt x="153"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5"/>
            <p:cNvSpPr/>
            <p:nvPr/>
          </p:nvSpPr>
          <p:spPr>
            <a:xfrm>
              <a:off x="5970375" y="3330300"/>
              <a:ext cx="7475" cy="2625"/>
            </a:xfrm>
            <a:custGeom>
              <a:avLst/>
              <a:gdLst/>
              <a:ahLst/>
              <a:cxnLst/>
              <a:rect l="l" t="t" r="r" b="b"/>
              <a:pathLst>
                <a:path w="299" h="105" extrusionOk="0">
                  <a:moveTo>
                    <a:pt x="1" y="1"/>
                  </a:moveTo>
                  <a:cubicBezTo>
                    <a:pt x="42" y="72"/>
                    <a:pt x="90" y="105"/>
                    <a:pt x="140" y="105"/>
                  </a:cubicBezTo>
                  <a:cubicBezTo>
                    <a:pt x="191" y="105"/>
                    <a:pt x="245" y="72"/>
                    <a:pt x="298" y="12"/>
                  </a:cubicBezTo>
                  <a:cubicBezTo>
                    <a:pt x="191" y="1"/>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5"/>
            <p:cNvSpPr/>
            <p:nvPr/>
          </p:nvSpPr>
          <p:spPr>
            <a:xfrm>
              <a:off x="6012350" y="3330450"/>
              <a:ext cx="4475" cy="2775"/>
            </a:xfrm>
            <a:custGeom>
              <a:avLst/>
              <a:gdLst/>
              <a:ahLst/>
              <a:cxnLst/>
              <a:rect l="l" t="t" r="r" b="b"/>
              <a:pathLst>
                <a:path w="179" h="111" extrusionOk="0">
                  <a:moveTo>
                    <a:pt x="107" y="0"/>
                  </a:moveTo>
                  <a:cubicBezTo>
                    <a:pt x="52" y="0"/>
                    <a:pt x="0" y="13"/>
                    <a:pt x="0" y="54"/>
                  </a:cubicBezTo>
                  <a:cubicBezTo>
                    <a:pt x="0" y="99"/>
                    <a:pt x="42" y="111"/>
                    <a:pt x="90" y="111"/>
                  </a:cubicBezTo>
                  <a:cubicBezTo>
                    <a:pt x="120" y="111"/>
                    <a:pt x="152" y="106"/>
                    <a:pt x="179" y="102"/>
                  </a:cubicBezTo>
                  <a:lnTo>
                    <a:pt x="179" y="54"/>
                  </a:lnTo>
                  <a:lnTo>
                    <a:pt x="179" y="6"/>
                  </a:lnTo>
                  <a:cubicBezTo>
                    <a:pt x="157" y="3"/>
                    <a:pt x="131"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5"/>
            <p:cNvSpPr/>
            <p:nvPr/>
          </p:nvSpPr>
          <p:spPr>
            <a:xfrm>
              <a:off x="5741475" y="3420675"/>
              <a:ext cx="5675" cy="2575"/>
            </a:xfrm>
            <a:custGeom>
              <a:avLst/>
              <a:gdLst/>
              <a:ahLst/>
              <a:cxnLst/>
              <a:rect l="l" t="t" r="r" b="b"/>
              <a:pathLst>
                <a:path w="227" h="103" extrusionOk="0">
                  <a:moveTo>
                    <a:pt x="94" y="1"/>
                  </a:moveTo>
                  <a:cubicBezTo>
                    <a:pt x="62" y="1"/>
                    <a:pt x="30" y="5"/>
                    <a:pt x="1" y="5"/>
                  </a:cubicBezTo>
                  <a:cubicBezTo>
                    <a:pt x="35" y="90"/>
                    <a:pt x="87" y="102"/>
                    <a:pt x="149" y="102"/>
                  </a:cubicBezTo>
                  <a:cubicBezTo>
                    <a:pt x="173" y="102"/>
                    <a:pt x="200" y="100"/>
                    <a:pt x="227" y="100"/>
                  </a:cubicBezTo>
                  <a:cubicBezTo>
                    <a:pt x="204" y="16"/>
                    <a:pt x="151" y="1"/>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5"/>
            <p:cNvSpPr/>
            <p:nvPr/>
          </p:nvSpPr>
          <p:spPr>
            <a:xfrm>
              <a:off x="6192125" y="3377025"/>
              <a:ext cx="7475" cy="7175"/>
            </a:xfrm>
            <a:custGeom>
              <a:avLst/>
              <a:gdLst/>
              <a:ahLst/>
              <a:cxnLst/>
              <a:rect l="l" t="t" r="r" b="b"/>
              <a:pathLst>
                <a:path w="299" h="287" extrusionOk="0">
                  <a:moveTo>
                    <a:pt x="156" y="1"/>
                  </a:moveTo>
                  <a:cubicBezTo>
                    <a:pt x="96" y="1"/>
                    <a:pt x="60" y="25"/>
                    <a:pt x="13" y="25"/>
                  </a:cubicBezTo>
                  <a:cubicBezTo>
                    <a:pt x="1" y="60"/>
                    <a:pt x="1" y="120"/>
                    <a:pt x="1" y="168"/>
                  </a:cubicBezTo>
                  <a:cubicBezTo>
                    <a:pt x="1" y="215"/>
                    <a:pt x="1" y="239"/>
                    <a:pt x="13" y="287"/>
                  </a:cubicBezTo>
                  <a:cubicBezTo>
                    <a:pt x="120" y="287"/>
                    <a:pt x="203" y="275"/>
                    <a:pt x="298" y="275"/>
                  </a:cubicBezTo>
                  <a:lnTo>
                    <a:pt x="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5"/>
            <p:cNvSpPr/>
            <p:nvPr/>
          </p:nvSpPr>
          <p:spPr>
            <a:xfrm>
              <a:off x="5557225" y="3286850"/>
              <a:ext cx="44075" cy="8950"/>
            </a:xfrm>
            <a:custGeom>
              <a:avLst/>
              <a:gdLst/>
              <a:ahLst/>
              <a:cxnLst/>
              <a:rect l="l" t="t" r="r" b="b"/>
              <a:pathLst>
                <a:path w="1763" h="358" extrusionOk="0">
                  <a:moveTo>
                    <a:pt x="920" y="0"/>
                  </a:moveTo>
                  <a:cubicBezTo>
                    <a:pt x="615" y="0"/>
                    <a:pt x="308" y="30"/>
                    <a:pt x="1" y="155"/>
                  </a:cubicBezTo>
                  <a:cubicBezTo>
                    <a:pt x="118" y="218"/>
                    <a:pt x="229" y="302"/>
                    <a:pt x="344" y="302"/>
                  </a:cubicBezTo>
                  <a:cubicBezTo>
                    <a:pt x="380" y="302"/>
                    <a:pt x="416" y="294"/>
                    <a:pt x="453" y="274"/>
                  </a:cubicBezTo>
                  <a:cubicBezTo>
                    <a:pt x="560" y="213"/>
                    <a:pt x="660" y="191"/>
                    <a:pt x="758" y="191"/>
                  </a:cubicBezTo>
                  <a:cubicBezTo>
                    <a:pt x="946" y="191"/>
                    <a:pt x="1123" y="271"/>
                    <a:pt x="1310" y="310"/>
                  </a:cubicBezTo>
                  <a:cubicBezTo>
                    <a:pt x="1418" y="179"/>
                    <a:pt x="1763" y="357"/>
                    <a:pt x="1739" y="24"/>
                  </a:cubicBezTo>
                  <a:cubicBezTo>
                    <a:pt x="1468" y="24"/>
                    <a:pt x="1195" y="0"/>
                    <a:pt x="9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5"/>
            <p:cNvSpPr/>
            <p:nvPr/>
          </p:nvSpPr>
          <p:spPr>
            <a:xfrm>
              <a:off x="5514375" y="3284550"/>
              <a:ext cx="26500" cy="13325"/>
            </a:xfrm>
            <a:custGeom>
              <a:avLst/>
              <a:gdLst/>
              <a:ahLst/>
              <a:cxnLst/>
              <a:rect l="l" t="t" r="r" b="b"/>
              <a:pathLst>
                <a:path w="1060" h="533" extrusionOk="0">
                  <a:moveTo>
                    <a:pt x="307" y="0"/>
                  </a:moveTo>
                  <a:cubicBezTo>
                    <a:pt x="209" y="0"/>
                    <a:pt x="107" y="20"/>
                    <a:pt x="0" y="68"/>
                  </a:cubicBezTo>
                  <a:cubicBezTo>
                    <a:pt x="0" y="128"/>
                    <a:pt x="24" y="187"/>
                    <a:pt x="24" y="247"/>
                  </a:cubicBezTo>
                  <a:cubicBezTo>
                    <a:pt x="110" y="202"/>
                    <a:pt x="183" y="180"/>
                    <a:pt x="242" y="180"/>
                  </a:cubicBezTo>
                  <a:cubicBezTo>
                    <a:pt x="371" y="180"/>
                    <a:pt x="433" y="288"/>
                    <a:pt x="417" y="509"/>
                  </a:cubicBezTo>
                  <a:cubicBezTo>
                    <a:pt x="524" y="521"/>
                    <a:pt x="631" y="533"/>
                    <a:pt x="738" y="533"/>
                  </a:cubicBezTo>
                  <a:cubicBezTo>
                    <a:pt x="572" y="152"/>
                    <a:pt x="929" y="307"/>
                    <a:pt x="1060" y="235"/>
                  </a:cubicBezTo>
                  <a:cubicBezTo>
                    <a:pt x="809" y="140"/>
                    <a:pt x="570"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5"/>
            <p:cNvSpPr/>
            <p:nvPr/>
          </p:nvSpPr>
          <p:spPr>
            <a:xfrm>
              <a:off x="5554250" y="3289750"/>
              <a:ext cx="3300" cy="2925"/>
            </a:xfrm>
            <a:custGeom>
              <a:avLst/>
              <a:gdLst/>
              <a:ahLst/>
              <a:cxnLst/>
              <a:rect l="l" t="t" r="r" b="b"/>
              <a:pathLst>
                <a:path w="132" h="117" extrusionOk="0">
                  <a:moveTo>
                    <a:pt x="71" y="0"/>
                  </a:moveTo>
                  <a:cubicBezTo>
                    <a:pt x="48" y="0"/>
                    <a:pt x="24" y="9"/>
                    <a:pt x="1" y="27"/>
                  </a:cubicBezTo>
                  <a:cubicBezTo>
                    <a:pt x="24" y="87"/>
                    <a:pt x="48" y="116"/>
                    <a:pt x="71" y="116"/>
                  </a:cubicBezTo>
                  <a:cubicBezTo>
                    <a:pt x="93" y="116"/>
                    <a:pt x="114" y="87"/>
                    <a:pt x="132" y="27"/>
                  </a:cubicBezTo>
                  <a:cubicBezTo>
                    <a:pt x="114" y="9"/>
                    <a:pt x="93" y="0"/>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5"/>
            <p:cNvSpPr/>
            <p:nvPr/>
          </p:nvSpPr>
          <p:spPr>
            <a:xfrm>
              <a:off x="5550075" y="3289000"/>
              <a:ext cx="4200" cy="1750"/>
            </a:xfrm>
            <a:custGeom>
              <a:avLst/>
              <a:gdLst/>
              <a:ahLst/>
              <a:cxnLst/>
              <a:rect l="l" t="t" r="r" b="b"/>
              <a:pathLst>
                <a:path w="168" h="70" extrusionOk="0">
                  <a:moveTo>
                    <a:pt x="83" y="0"/>
                  </a:moveTo>
                  <a:cubicBezTo>
                    <a:pt x="56" y="0"/>
                    <a:pt x="29" y="18"/>
                    <a:pt x="1" y="57"/>
                  </a:cubicBezTo>
                  <a:cubicBezTo>
                    <a:pt x="60" y="57"/>
                    <a:pt x="108" y="57"/>
                    <a:pt x="168" y="69"/>
                  </a:cubicBezTo>
                  <a:cubicBezTo>
                    <a:pt x="142" y="24"/>
                    <a:pt x="113"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5"/>
            <p:cNvSpPr/>
            <p:nvPr/>
          </p:nvSpPr>
          <p:spPr>
            <a:xfrm>
              <a:off x="5546800" y="3290425"/>
              <a:ext cx="3300" cy="2125"/>
            </a:xfrm>
            <a:custGeom>
              <a:avLst/>
              <a:gdLst/>
              <a:ahLst/>
              <a:cxnLst/>
              <a:rect l="l" t="t" r="r" b="b"/>
              <a:pathLst>
                <a:path w="132" h="85" extrusionOk="0">
                  <a:moveTo>
                    <a:pt x="1" y="0"/>
                  </a:moveTo>
                  <a:cubicBezTo>
                    <a:pt x="32" y="55"/>
                    <a:pt x="59" y="85"/>
                    <a:pt x="82" y="85"/>
                  </a:cubicBezTo>
                  <a:cubicBezTo>
                    <a:pt x="103" y="85"/>
                    <a:pt x="120" y="5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5"/>
            <p:cNvSpPr/>
            <p:nvPr/>
          </p:nvSpPr>
          <p:spPr>
            <a:xfrm>
              <a:off x="5754575" y="3280800"/>
              <a:ext cx="18775" cy="2500"/>
            </a:xfrm>
            <a:custGeom>
              <a:avLst/>
              <a:gdLst/>
              <a:ahLst/>
              <a:cxnLst/>
              <a:rect l="l" t="t" r="r" b="b"/>
              <a:pathLst>
                <a:path w="751" h="100" extrusionOk="0">
                  <a:moveTo>
                    <a:pt x="359" y="1"/>
                  </a:moveTo>
                  <a:cubicBezTo>
                    <a:pt x="239" y="1"/>
                    <a:pt x="120" y="31"/>
                    <a:pt x="1" y="99"/>
                  </a:cubicBezTo>
                  <a:lnTo>
                    <a:pt x="751" y="99"/>
                  </a:lnTo>
                  <a:cubicBezTo>
                    <a:pt x="620" y="37"/>
                    <a:pt x="489" y="1"/>
                    <a:pt x="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5"/>
            <p:cNvSpPr/>
            <p:nvPr/>
          </p:nvSpPr>
          <p:spPr>
            <a:xfrm>
              <a:off x="5773025" y="3281750"/>
              <a:ext cx="10450" cy="5375"/>
            </a:xfrm>
            <a:custGeom>
              <a:avLst/>
              <a:gdLst/>
              <a:ahLst/>
              <a:cxnLst/>
              <a:rect l="l" t="t" r="r" b="b"/>
              <a:pathLst>
                <a:path w="418" h="215" extrusionOk="0">
                  <a:moveTo>
                    <a:pt x="195" y="0"/>
                  </a:moveTo>
                  <a:cubicBezTo>
                    <a:pt x="128" y="0"/>
                    <a:pt x="63" y="15"/>
                    <a:pt x="1" y="49"/>
                  </a:cubicBezTo>
                  <a:cubicBezTo>
                    <a:pt x="79" y="158"/>
                    <a:pt x="151" y="215"/>
                    <a:pt x="221" y="215"/>
                  </a:cubicBezTo>
                  <a:cubicBezTo>
                    <a:pt x="288" y="215"/>
                    <a:pt x="353" y="161"/>
                    <a:pt x="417" y="49"/>
                  </a:cubicBezTo>
                  <a:cubicBezTo>
                    <a:pt x="343" y="18"/>
                    <a:pt x="268"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5"/>
            <p:cNvSpPr/>
            <p:nvPr/>
          </p:nvSpPr>
          <p:spPr>
            <a:xfrm>
              <a:off x="6143325" y="3292700"/>
              <a:ext cx="20850" cy="12625"/>
            </a:xfrm>
            <a:custGeom>
              <a:avLst/>
              <a:gdLst/>
              <a:ahLst/>
              <a:cxnLst/>
              <a:rect l="l" t="t" r="r" b="b"/>
              <a:pathLst>
                <a:path w="834" h="505" extrusionOk="0">
                  <a:moveTo>
                    <a:pt x="400" y="1"/>
                  </a:moveTo>
                  <a:cubicBezTo>
                    <a:pt x="280" y="1"/>
                    <a:pt x="174" y="54"/>
                    <a:pt x="119" y="195"/>
                  </a:cubicBezTo>
                  <a:cubicBezTo>
                    <a:pt x="0" y="445"/>
                    <a:pt x="310" y="373"/>
                    <a:pt x="381" y="504"/>
                  </a:cubicBezTo>
                  <a:cubicBezTo>
                    <a:pt x="834" y="445"/>
                    <a:pt x="834" y="445"/>
                    <a:pt x="679" y="64"/>
                  </a:cubicBezTo>
                  <a:cubicBezTo>
                    <a:pt x="663" y="41"/>
                    <a:pt x="643" y="28"/>
                    <a:pt x="624" y="28"/>
                  </a:cubicBezTo>
                  <a:cubicBezTo>
                    <a:pt x="614" y="28"/>
                    <a:pt x="604" y="32"/>
                    <a:pt x="595" y="40"/>
                  </a:cubicBezTo>
                  <a:cubicBezTo>
                    <a:pt x="530" y="16"/>
                    <a:pt x="463" y="1"/>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5"/>
            <p:cNvSpPr/>
            <p:nvPr/>
          </p:nvSpPr>
          <p:spPr>
            <a:xfrm>
              <a:off x="5848625" y="3425550"/>
              <a:ext cx="3300" cy="1675"/>
            </a:xfrm>
            <a:custGeom>
              <a:avLst/>
              <a:gdLst/>
              <a:ahLst/>
              <a:cxnLst/>
              <a:rect l="l" t="t" r="r" b="b"/>
              <a:pathLst>
                <a:path w="132" h="67" extrusionOk="0">
                  <a:moveTo>
                    <a:pt x="108" y="1"/>
                  </a:moveTo>
                  <a:cubicBezTo>
                    <a:pt x="60" y="1"/>
                    <a:pt x="25" y="24"/>
                    <a:pt x="1" y="48"/>
                  </a:cubicBezTo>
                  <a:cubicBezTo>
                    <a:pt x="25" y="60"/>
                    <a:pt x="46" y="66"/>
                    <a:pt x="66" y="66"/>
                  </a:cubicBezTo>
                  <a:cubicBezTo>
                    <a:pt x="87" y="66"/>
                    <a:pt x="108" y="60"/>
                    <a:pt x="132" y="48"/>
                  </a:cubicBezTo>
                  <a:cubicBezTo>
                    <a:pt x="120" y="24"/>
                    <a:pt x="84"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5"/>
            <p:cNvSpPr/>
            <p:nvPr/>
          </p:nvSpPr>
          <p:spPr>
            <a:xfrm>
              <a:off x="5499175" y="3443325"/>
              <a:ext cx="286075" cy="33825"/>
            </a:xfrm>
            <a:custGeom>
              <a:avLst/>
              <a:gdLst/>
              <a:ahLst/>
              <a:cxnLst/>
              <a:rect l="l" t="t" r="r" b="b"/>
              <a:pathLst>
                <a:path w="11443" h="1353" extrusionOk="0">
                  <a:moveTo>
                    <a:pt x="2044" y="1"/>
                  </a:moveTo>
                  <a:cubicBezTo>
                    <a:pt x="1989" y="1"/>
                    <a:pt x="1924" y="19"/>
                    <a:pt x="1846" y="63"/>
                  </a:cubicBezTo>
                  <a:cubicBezTo>
                    <a:pt x="1813" y="58"/>
                    <a:pt x="1781" y="56"/>
                    <a:pt x="1749" y="56"/>
                  </a:cubicBezTo>
                  <a:cubicBezTo>
                    <a:pt x="1415" y="56"/>
                    <a:pt x="1150" y="319"/>
                    <a:pt x="834" y="373"/>
                  </a:cubicBezTo>
                  <a:cubicBezTo>
                    <a:pt x="584" y="552"/>
                    <a:pt x="311" y="694"/>
                    <a:pt x="1" y="694"/>
                  </a:cubicBezTo>
                  <a:cubicBezTo>
                    <a:pt x="13" y="730"/>
                    <a:pt x="1" y="778"/>
                    <a:pt x="1" y="802"/>
                  </a:cubicBezTo>
                  <a:cubicBezTo>
                    <a:pt x="262" y="808"/>
                    <a:pt x="530" y="845"/>
                    <a:pt x="794" y="845"/>
                  </a:cubicBezTo>
                  <a:cubicBezTo>
                    <a:pt x="1048" y="845"/>
                    <a:pt x="1298" y="811"/>
                    <a:pt x="1537" y="683"/>
                  </a:cubicBezTo>
                  <a:cubicBezTo>
                    <a:pt x="1684" y="739"/>
                    <a:pt x="1828" y="753"/>
                    <a:pt x="1972" y="753"/>
                  </a:cubicBezTo>
                  <a:cubicBezTo>
                    <a:pt x="2106" y="753"/>
                    <a:pt x="2241" y="741"/>
                    <a:pt x="2377" y="741"/>
                  </a:cubicBezTo>
                  <a:cubicBezTo>
                    <a:pt x="2403" y="741"/>
                    <a:pt x="2428" y="741"/>
                    <a:pt x="2454" y="742"/>
                  </a:cubicBezTo>
                  <a:cubicBezTo>
                    <a:pt x="2633" y="751"/>
                    <a:pt x="2813" y="754"/>
                    <a:pt x="2992" y="754"/>
                  </a:cubicBezTo>
                  <a:cubicBezTo>
                    <a:pt x="3374" y="754"/>
                    <a:pt x="3755" y="740"/>
                    <a:pt x="4135" y="740"/>
                  </a:cubicBezTo>
                  <a:cubicBezTo>
                    <a:pt x="4524" y="740"/>
                    <a:pt x="4913" y="755"/>
                    <a:pt x="5299" y="814"/>
                  </a:cubicBezTo>
                  <a:cubicBezTo>
                    <a:pt x="5400" y="842"/>
                    <a:pt x="5501" y="858"/>
                    <a:pt x="5605" y="858"/>
                  </a:cubicBezTo>
                  <a:cubicBezTo>
                    <a:pt x="5672" y="858"/>
                    <a:pt x="5741" y="851"/>
                    <a:pt x="5811" y="837"/>
                  </a:cubicBezTo>
                  <a:cubicBezTo>
                    <a:pt x="5899" y="883"/>
                    <a:pt x="5992" y="893"/>
                    <a:pt x="6086" y="893"/>
                  </a:cubicBezTo>
                  <a:cubicBezTo>
                    <a:pt x="6152" y="893"/>
                    <a:pt x="6219" y="888"/>
                    <a:pt x="6285" y="888"/>
                  </a:cubicBezTo>
                  <a:cubicBezTo>
                    <a:pt x="6394" y="888"/>
                    <a:pt x="6500" y="901"/>
                    <a:pt x="6597" y="968"/>
                  </a:cubicBezTo>
                  <a:cubicBezTo>
                    <a:pt x="6662" y="1001"/>
                    <a:pt x="6728" y="1019"/>
                    <a:pt x="6793" y="1019"/>
                  </a:cubicBezTo>
                  <a:cubicBezTo>
                    <a:pt x="6847" y="1019"/>
                    <a:pt x="6901" y="1007"/>
                    <a:pt x="6954" y="980"/>
                  </a:cubicBezTo>
                  <a:cubicBezTo>
                    <a:pt x="7091" y="1028"/>
                    <a:pt x="7232" y="1041"/>
                    <a:pt x="7374" y="1041"/>
                  </a:cubicBezTo>
                  <a:cubicBezTo>
                    <a:pt x="7526" y="1041"/>
                    <a:pt x="7679" y="1027"/>
                    <a:pt x="7832" y="1027"/>
                  </a:cubicBezTo>
                  <a:cubicBezTo>
                    <a:pt x="7997" y="1027"/>
                    <a:pt x="8162" y="1043"/>
                    <a:pt x="8323" y="1111"/>
                  </a:cubicBezTo>
                  <a:cubicBezTo>
                    <a:pt x="8364" y="1145"/>
                    <a:pt x="8400" y="1159"/>
                    <a:pt x="8437" y="1159"/>
                  </a:cubicBezTo>
                  <a:cubicBezTo>
                    <a:pt x="8466" y="1159"/>
                    <a:pt x="8495" y="1151"/>
                    <a:pt x="8526" y="1135"/>
                  </a:cubicBezTo>
                  <a:cubicBezTo>
                    <a:pt x="8655" y="1177"/>
                    <a:pt x="8787" y="1187"/>
                    <a:pt x="8920" y="1187"/>
                  </a:cubicBezTo>
                  <a:cubicBezTo>
                    <a:pt x="9047" y="1187"/>
                    <a:pt x="9175" y="1178"/>
                    <a:pt x="9302" y="1178"/>
                  </a:cubicBezTo>
                  <a:cubicBezTo>
                    <a:pt x="9458" y="1178"/>
                    <a:pt x="9613" y="1192"/>
                    <a:pt x="9764" y="1254"/>
                  </a:cubicBezTo>
                  <a:cubicBezTo>
                    <a:pt x="9836" y="1254"/>
                    <a:pt x="9919" y="1266"/>
                    <a:pt x="9990" y="1266"/>
                  </a:cubicBezTo>
                  <a:cubicBezTo>
                    <a:pt x="10234" y="1315"/>
                    <a:pt x="10484" y="1352"/>
                    <a:pt x="10731" y="1352"/>
                  </a:cubicBezTo>
                  <a:cubicBezTo>
                    <a:pt x="10846" y="1352"/>
                    <a:pt x="10961" y="1344"/>
                    <a:pt x="11074" y="1326"/>
                  </a:cubicBezTo>
                  <a:cubicBezTo>
                    <a:pt x="11098" y="1328"/>
                    <a:pt x="11120" y="1330"/>
                    <a:pt x="11141" y="1330"/>
                  </a:cubicBezTo>
                  <a:cubicBezTo>
                    <a:pt x="11205" y="1330"/>
                    <a:pt x="11258" y="1317"/>
                    <a:pt x="11312" y="1290"/>
                  </a:cubicBezTo>
                  <a:cubicBezTo>
                    <a:pt x="11443" y="873"/>
                    <a:pt x="11002" y="1111"/>
                    <a:pt x="10931" y="956"/>
                  </a:cubicBezTo>
                  <a:cubicBezTo>
                    <a:pt x="10621" y="928"/>
                    <a:pt x="10315" y="912"/>
                    <a:pt x="10009" y="912"/>
                  </a:cubicBezTo>
                  <a:cubicBezTo>
                    <a:pt x="9809" y="912"/>
                    <a:pt x="9609" y="919"/>
                    <a:pt x="9407" y="933"/>
                  </a:cubicBezTo>
                  <a:cubicBezTo>
                    <a:pt x="9331" y="894"/>
                    <a:pt x="9247" y="891"/>
                    <a:pt x="9162" y="891"/>
                  </a:cubicBezTo>
                  <a:cubicBezTo>
                    <a:pt x="9140" y="891"/>
                    <a:pt x="9119" y="891"/>
                    <a:pt x="9097" y="891"/>
                  </a:cubicBezTo>
                  <a:cubicBezTo>
                    <a:pt x="8990" y="891"/>
                    <a:pt x="8883" y="885"/>
                    <a:pt x="8788" y="814"/>
                  </a:cubicBezTo>
                  <a:cubicBezTo>
                    <a:pt x="8754" y="805"/>
                    <a:pt x="8726" y="797"/>
                    <a:pt x="8700" y="797"/>
                  </a:cubicBezTo>
                  <a:cubicBezTo>
                    <a:pt x="8690" y="797"/>
                    <a:pt x="8679" y="798"/>
                    <a:pt x="8669" y="802"/>
                  </a:cubicBezTo>
                  <a:cubicBezTo>
                    <a:pt x="8555" y="753"/>
                    <a:pt x="8438" y="742"/>
                    <a:pt x="8319" y="742"/>
                  </a:cubicBezTo>
                  <a:cubicBezTo>
                    <a:pt x="8214" y="742"/>
                    <a:pt x="8107" y="751"/>
                    <a:pt x="8001" y="751"/>
                  </a:cubicBezTo>
                  <a:cubicBezTo>
                    <a:pt x="7876" y="751"/>
                    <a:pt x="7752" y="738"/>
                    <a:pt x="7633" y="683"/>
                  </a:cubicBezTo>
                  <a:cubicBezTo>
                    <a:pt x="7495" y="655"/>
                    <a:pt x="7357" y="635"/>
                    <a:pt x="7219" y="635"/>
                  </a:cubicBezTo>
                  <a:cubicBezTo>
                    <a:pt x="7119" y="635"/>
                    <a:pt x="7019" y="646"/>
                    <a:pt x="6919" y="671"/>
                  </a:cubicBezTo>
                  <a:cubicBezTo>
                    <a:pt x="6919" y="671"/>
                    <a:pt x="6907" y="683"/>
                    <a:pt x="6883" y="694"/>
                  </a:cubicBezTo>
                  <a:cubicBezTo>
                    <a:pt x="6847" y="694"/>
                    <a:pt x="6823" y="694"/>
                    <a:pt x="6788" y="659"/>
                  </a:cubicBezTo>
                  <a:cubicBezTo>
                    <a:pt x="6774" y="639"/>
                    <a:pt x="6758" y="630"/>
                    <a:pt x="6737" y="630"/>
                  </a:cubicBezTo>
                  <a:cubicBezTo>
                    <a:pt x="6721" y="630"/>
                    <a:pt x="6702" y="636"/>
                    <a:pt x="6680" y="647"/>
                  </a:cubicBezTo>
                  <a:cubicBezTo>
                    <a:pt x="6547" y="588"/>
                    <a:pt x="6409" y="575"/>
                    <a:pt x="6269" y="575"/>
                  </a:cubicBezTo>
                  <a:cubicBezTo>
                    <a:pt x="6156" y="575"/>
                    <a:pt x="6042" y="584"/>
                    <a:pt x="5929" y="584"/>
                  </a:cubicBezTo>
                  <a:cubicBezTo>
                    <a:pt x="5781" y="584"/>
                    <a:pt x="5634" y="569"/>
                    <a:pt x="5490" y="504"/>
                  </a:cubicBezTo>
                  <a:cubicBezTo>
                    <a:pt x="5430" y="504"/>
                    <a:pt x="5359" y="492"/>
                    <a:pt x="5287" y="492"/>
                  </a:cubicBezTo>
                  <a:cubicBezTo>
                    <a:pt x="5170" y="447"/>
                    <a:pt x="5048" y="437"/>
                    <a:pt x="4925" y="437"/>
                  </a:cubicBezTo>
                  <a:cubicBezTo>
                    <a:pt x="4824" y="437"/>
                    <a:pt x="4722" y="444"/>
                    <a:pt x="4620" y="444"/>
                  </a:cubicBezTo>
                  <a:cubicBezTo>
                    <a:pt x="4483" y="444"/>
                    <a:pt x="4347" y="432"/>
                    <a:pt x="4216" y="373"/>
                  </a:cubicBezTo>
                  <a:cubicBezTo>
                    <a:pt x="3549" y="230"/>
                    <a:pt x="2858" y="254"/>
                    <a:pt x="2204" y="63"/>
                  </a:cubicBezTo>
                  <a:cubicBezTo>
                    <a:pt x="2159" y="25"/>
                    <a:pt x="2108" y="1"/>
                    <a:pt x="2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5"/>
            <p:cNvSpPr/>
            <p:nvPr/>
          </p:nvSpPr>
          <p:spPr>
            <a:xfrm>
              <a:off x="5544425" y="3437725"/>
              <a:ext cx="13425" cy="7200"/>
            </a:xfrm>
            <a:custGeom>
              <a:avLst/>
              <a:gdLst/>
              <a:ahLst/>
              <a:cxnLst/>
              <a:rect l="l" t="t" r="r" b="b"/>
              <a:pathLst>
                <a:path w="537" h="288" extrusionOk="0">
                  <a:moveTo>
                    <a:pt x="272" y="1"/>
                  </a:moveTo>
                  <a:cubicBezTo>
                    <a:pt x="222" y="1"/>
                    <a:pt x="170" y="10"/>
                    <a:pt x="120" y="26"/>
                  </a:cubicBezTo>
                  <a:cubicBezTo>
                    <a:pt x="1" y="73"/>
                    <a:pt x="84" y="180"/>
                    <a:pt x="108" y="252"/>
                  </a:cubicBezTo>
                  <a:cubicBezTo>
                    <a:pt x="203" y="276"/>
                    <a:pt x="310" y="276"/>
                    <a:pt x="394" y="287"/>
                  </a:cubicBezTo>
                  <a:cubicBezTo>
                    <a:pt x="441" y="240"/>
                    <a:pt x="489" y="192"/>
                    <a:pt x="537" y="145"/>
                  </a:cubicBezTo>
                  <a:cubicBezTo>
                    <a:pt x="472" y="40"/>
                    <a:pt x="376"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5"/>
            <p:cNvSpPr/>
            <p:nvPr/>
          </p:nvSpPr>
          <p:spPr>
            <a:xfrm>
              <a:off x="5945075" y="3416625"/>
              <a:ext cx="21750" cy="10450"/>
            </a:xfrm>
            <a:custGeom>
              <a:avLst/>
              <a:gdLst/>
              <a:ahLst/>
              <a:cxnLst/>
              <a:rect l="l" t="t" r="r" b="b"/>
              <a:pathLst>
                <a:path w="870" h="418" extrusionOk="0">
                  <a:moveTo>
                    <a:pt x="155" y="0"/>
                  </a:moveTo>
                  <a:cubicBezTo>
                    <a:pt x="120" y="84"/>
                    <a:pt x="60" y="167"/>
                    <a:pt x="1" y="250"/>
                  </a:cubicBezTo>
                  <a:cubicBezTo>
                    <a:pt x="36" y="310"/>
                    <a:pt x="96" y="358"/>
                    <a:pt x="143" y="417"/>
                  </a:cubicBezTo>
                  <a:cubicBezTo>
                    <a:pt x="262" y="411"/>
                    <a:pt x="382" y="408"/>
                    <a:pt x="502" y="408"/>
                  </a:cubicBezTo>
                  <a:cubicBezTo>
                    <a:pt x="623" y="408"/>
                    <a:pt x="745" y="411"/>
                    <a:pt x="870" y="417"/>
                  </a:cubicBezTo>
                  <a:cubicBezTo>
                    <a:pt x="858" y="310"/>
                    <a:pt x="858" y="227"/>
                    <a:pt x="858" y="119"/>
                  </a:cubicBezTo>
                  <a:cubicBezTo>
                    <a:pt x="838" y="115"/>
                    <a:pt x="816" y="114"/>
                    <a:pt x="795" y="114"/>
                  </a:cubicBezTo>
                  <a:cubicBezTo>
                    <a:pt x="714" y="114"/>
                    <a:pt x="625" y="136"/>
                    <a:pt x="541" y="136"/>
                  </a:cubicBezTo>
                  <a:cubicBezTo>
                    <a:pt x="450" y="136"/>
                    <a:pt x="364" y="11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5"/>
            <p:cNvSpPr/>
            <p:nvPr/>
          </p:nvSpPr>
          <p:spPr>
            <a:xfrm>
              <a:off x="5685525" y="3397875"/>
              <a:ext cx="1500" cy="1500"/>
            </a:xfrm>
            <a:custGeom>
              <a:avLst/>
              <a:gdLst/>
              <a:ahLst/>
              <a:cxnLst/>
              <a:rect l="l" t="t" r="r" b="b"/>
              <a:pathLst>
                <a:path w="60" h="60" extrusionOk="0">
                  <a:moveTo>
                    <a:pt x="60" y="0"/>
                  </a:moveTo>
                  <a:lnTo>
                    <a:pt x="34" y="26"/>
                  </a:lnTo>
                  <a:lnTo>
                    <a:pt x="34" y="26"/>
                  </a:lnTo>
                  <a:cubicBezTo>
                    <a:pt x="45" y="21"/>
                    <a:pt x="52" y="15"/>
                    <a:pt x="60" y="0"/>
                  </a:cubicBezTo>
                  <a:close/>
                  <a:moveTo>
                    <a:pt x="34" y="26"/>
                  </a:moveTo>
                  <a:cubicBezTo>
                    <a:pt x="28" y="29"/>
                    <a:pt x="21" y="32"/>
                    <a:pt x="12" y="36"/>
                  </a:cubicBezTo>
                  <a:cubicBezTo>
                    <a:pt x="0" y="36"/>
                    <a:pt x="0" y="48"/>
                    <a:pt x="0" y="60"/>
                  </a:cubicBezTo>
                  <a:lnTo>
                    <a:pt x="34" y="2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5"/>
            <p:cNvSpPr/>
            <p:nvPr/>
          </p:nvSpPr>
          <p:spPr>
            <a:xfrm>
              <a:off x="5945375" y="3264825"/>
              <a:ext cx="112825" cy="31600"/>
            </a:xfrm>
            <a:custGeom>
              <a:avLst/>
              <a:gdLst/>
              <a:ahLst/>
              <a:cxnLst/>
              <a:rect l="l" t="t" r="r" b="b"/>
              <a:pathLst>
                <a:path w="4513" h="1264" extrusionOk="0">
                  <a:moveTo>
                    <a:pt x="0" y="0"/>
                  </a:moveTo>
                  <a:lnTo>
                    <a:pt x="0" y="0"/>
                  </a:lnTo>
                  <a:cubicBezTo>
                    <a:pt x="118" y="187"/>
                    <a:pt x="264" y="233"/>
                    <a:pt x="420" y="233"/>
                  </a:cubicBezTo>
                  <a:cubicBezTo>
                    <a:pt x="570" y="233"/>
                    <a:pt x="730" y="190"/>
                    <a:pt x="884" y="190"/>
                  </a:cubicBezTo>
                  <a:cubicBezTo>
                    <a:pt x="927" y="190"/>
                    <a:pt x="970" y="194"/>
                    <a:pt x="1012" y="203"/>
                  </a:cubicBezTo>
                  <a:cubicBezTo>
                    <a:pt x="1096" y="441"/>
                    <a:pt x="1382" y="500"/>
                    <a:pt x="1477" y="750"/>
                  </a:cubicBezTo>
                  <a:cubicBezTo>
                    <a:pt x="1524" y="846"/>
                    <a:pt x="1572" y="953"/>
                    <a:pt x="1560" y="1072"/>
                  </a:cubicBezTo>
                  <a:cubicBezTo>
                    <a:pt x="1650" y="1175"/>
                    <a:pt x="1754" y="1194"/>
                    <a:pt x="1864" y="1194"/>
                  </a:cubicBezTo>
                  <a:cubicBezTo>
                    <a:pt x="1932" y="1194"/>
                    <a:pt x="2002" y="1187"/>
                    <a:pt x="2073" y="1187"/>
                  </a:cubicBezTo>
                  <a:cubicBezTo>
                    <a:pt x="2101" y="1187"/>
                    <a:pt x="2128" y="1188"/>
                    <a:pt x="2155" y="1191"/>
                  </a:cubicBezTo>
                  <a:cubicBezTo>
                    <a:pt x="2227" y="1191"/>
                    <a:pt x="2239" y="1155"/>
                    <a:pt x="2275" y="1072"/>
                  </a:cubicBezTo>
                  <a:cubicBezTo>
                    <a:pt x="2318" y="903"/>
                    <a:pt x="2344" y="838"/>
                    <a:pt x="2435" y="838"/>
                  </a:cubicBezTo>
                  <a:cubicBezTo>
                    <a:pt x="2492" y="838"/>
                    <a:pt x="2575" y="864"/>
                    <a:pt x="2703" y="905"/>
                  </a:cubicBezTo>
                  <a:cubicBezTo>
                    <a:pt x="2809" y="828"/>
                    <a:pt x="2904" y="797"/>
                    <a:pt x="2994" y="797"/>
                  </a:cubicBezTo>
                  <a:cubicBezTo>
                    <a:pt x="3167" y="797"/>
                    <a:pt x="3316" y="914"/>
                    <a:pt x="3465" y="1048"/>
                  </a:cubicBezTo>
                  <a:cubicBezTo>
                    <a:pt x="3560" y="1107"/>
                    <a:pt x="3644" y="1131"/>
                    <a:pt x="3715" y="1203"/>
                  </a:cubicBezTo>
                  <a:cubicBezTo>
                    <a:pt x="3810" y="1203"/>
                    <a:pt x="3882" y="1215"/>
                    <a:pt x="3977" y="1215"/>
                  </a:cubicBezTo>
                  <a:cubicBezTo>
                    <a:pt x="4062" y="1257"/>
                    <a:pt x="4153" y="1263"/>
                    <a:pt x="4242" y="1263"/>
                  </a:cubicBezTo>
                  <a:cubicBezTo>
                    <a:pt x="4277" y="1263"/>
                    <a:pt x="4312" y="1262"/>
                    <a:pt x="4346" y="1262"/>
                  </a:cubicBezTo>
                  <a:cubicBezTo>
                    <a:pt x="4418" y="1250"/>
                    <a:pt x="4465" y="1215"/>
                    <a:pt x="4489" y="1155"/>
                  </a:cubicBezTo>
                  <a:cubicBezTo>
                    <a:pt x="4513" y="1072"/>
                    <a:pt x="4465" y="988"/>
                    <a:pt x="4406" y="917"/>
                  </a:cubicBezTo>
                  <a:cubicBezTo>
                    <a:pt x="4358" y="893"/>
                    <a:pt x="4311" y="857"/>
                    <a:pt x="4251" y="846"/>
                  </a:cubicBezTo>
                  <a:cubicBezTo>
                    <a:pt x="4239" y="846"/>
                    <a:pt x="4215" y="857"/>
                    <a:pt x="4180" y="857"/>
                  </a:cubicBezTo>
                  <a:cubicBezTo>
                    <a:pt x="4132" y="893"/>
                    <a:pt x="4096" y="917"/>
                    <a:pt x="4060" y="953"/>
                  </a:cubicBezTo>
                  <a:cubicBezTo>
                    <a:pt x="4001" y="905"/>
                    <a:pt x="4096" y="917"/>
                    <a:pt x="4096" y="893"/>
                  </a:cubicBezTo>
                  <a:cubicBezTo>
                    <a:pt x="4108" y="857"/>
                    <a:pt x="4120" y="846"/>
                    <a:pt x="4132" y="834"/>
                  </a:cubicBezTo>
                  <a:cubicBezTo>
                    <a:pt x="4168" y="798"/>
                    <a:pt x="4191" y="750"/>
                    <a:pt x="4191" y="691"/>
                  </a:cubicBezTo>
                  <a:cubicBezTo>
                    <a:pt x="4180" y="631"/>
                    <a:pt x="4132" y="595"/>
                    <a:pt x="4096" y="560"/>
                  </a:cubicBezTo>
                  <a:cubicBezTo>
                    <a:pt x="4052" y="541"/>
                    <a:pt x="4004" y="536"/>
                    <a:pt x="3956" y="536"/>
                  </a:cubicBezTo>
                  <a:cubicBezTo>
                    <a:pt x="3908" y="536"/>
                    <a:pt x="3860" y="541"/>
                    <a:pt x="3813" y="541"/>
                  </a:cubicBezTo>
                  <a:cubicBezTo>
                    <a:pt x="3728" y="541"/>
                    <a:pt x="3646" y="526"/>
                    <a:pt x="3584" y="441"/>
                  </a:cubicBezTo>
                  <a:cubicBezTo>
                    <a:pt x="2394" y="179"/>
                    <a:pt x="1203" y="8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5"/>
            <p:cNvSpPr/>
            <p:nvPr/>
          </p:nvSpPr>
          <p:spPr>
            <a:xfrm>
              <a:off x="6044800" y="3287150"/>
              <a:ext cx="76800" cy="14600"/>
            </a:xfrm>
            <a:custGeom>
              <a:avLst/>
              <a:gdLst/>
              <a:ahLst/>
              <a:cxnLst/>
              <a:rect l="l" t="t" r="r" b="b"/>
              <a:pathLst>
                <a:path w="3072" h="584" extrusionOk="0">
                  <a:moveTo>
                    <a:pt x="822" y="0"/>
                  </a:moveTo>
                  <a:cubicBezTo>
                    <a:pt x="774" y="12"/>
                    <a:pt x="726" y="48"/>
                    <a:pt x="667" y="83"/>
                  </a:cubicBezTo>
                  <a:cubicBezTo>
                    <a:pt x="595" y="143"/>
                    <a:pt x="524" y="226"/>
                    <a:pt x="453" y="286"/>
                  </a:cubicBezTo>
                  <a:cubicBezTo>
                    <a:pt x="310" y="286"/>
                    <a:pt x="143" y="298"/>
                    <a:pt x="0" y="310"/>
                  </a:cubicBezTo>
                  <a:cubicBezTo>
                    <a:pt x="149" y="406"/>
                    <a:pt x="316" y="419"/>
                    <a:pt x="480" y="419"/>
                  </a:cubicBezTo>
                  <a:cubicBezTo>
                    <a:pt x="539" y="419"/>
                    <a:pt x="598" y="417"/>
                    <a:pt x="655" y="417"/>
                  </a:cubicBezTo>
                  <a:cubicBezTo>
                    <a:pt x="965" y="429"/>
                    <a:pt x="1286" y="429"/>
                    <a:pt x="1607" y="548"/>
                  </a:cubicBezTo>
                  <a:cubicBezTo>
                    <a:pt x="2084" y="560"/>
                    <a:pt x="2536" y="560"/>
                    <a:pt x="3012" y="584"/>
                  </a:cubicBezTo>
                  <a:cubicBezTo>
                    <a:pt x="3060" y="512"/>
                    <a:pt x="3072" y="453"/>
                    <a:pt x="3036" y="393"/>
                  </a:cubicBezTo>
                  <a:cubicBezTo>
                    <a:pt x="2929" y="310"/>
                    <a:pt x="2810" y="298"/>
                    <a:pt x="2679" y="286"/>
                  </a:cubicBezTo>
                  <a:lnTo>
                    <a:pt x="2119" y="286"/>
                  </a:lnTo>
                  <a:lnTo>
                    <a:pt x="1858" y="238"/>
                  </a:lnTo>
                  <a:cubicBezTo>
                    <a:pt x="1512" y="191"/>
                    <a:pt x="1191"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5"/>
            <p:cNvSpPr/>
            <p:nvPr/>
          </p:nvSpPr>
          <p:spPr>
            <a:xfrm>
              <a:off x="6015925" y="3286250"/>
              <a:ext cx="22350" cy="9550"/>
            </a:xfrm>
            <a:custGeom>
              <a:avLst/>
              <a:gdLst/>
              <a:ahLst/>
              <a:cxnLst/>
              <a:rect l="l" t="t" r="r" b="b"/>
              <a:pathLst>
                <a:path w="894" h="382" extrusionOk="0">
                  <a:moveTo>
                    <a:pt x="331" y="0"/>
                  </a:moveTo>
                  <a:cubicBezTo>
                    <a:pt x="203" y="0"/>
                    <a:pt x="87" y="75"/>
                    <a:pt x="0" y="286"/>
                  </a:cubicBezTo>
                  <a:cubicBezTo>
                    <a:pt x="12" y="298"/>
                    <a:pt x="36" y="334"/>
                    <a:pt x="48" y="358"/>
                  </a:cubicBezTo>
                  <a:cubicBezTo>
                    <a:pt x="173" y="373"/>
                    <a:pt x="295" y="382"/>
                    <a:pt x="417" y="382"/>
                  </a:cubicBezTo>
                  <a:cubicBezTo>
                    <a:pt x="575" y="382"/>
                    <a:pt x="732" y="367"/>
                    <a:pt x="893" y="334"/>
                  </a:cubicBezTo>
                  <a:cubicBezTo>
                    <a:pt x="834" y="262"/>
                    <a:pt x="762" y="203"/>
                    <a:pt x="703" y="143"/>
                  </a:cubicBezTo>
                  <a:cubicBezTo>
                    <a:pt x="577" y="63"/>
                    <a:pt x="449"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5"/>
            <p:cNvSpPr/>
            <p:nvPr/>
          </p:nvSpPr>
          <p:spPr>
            <a:xfrm>
              <a:off x="6127550" y="3290125"/>
              <a:ext cx="30675" cy="16100"/>
            </a:xfrm>
            <a:custGeom>
              <a:avLst/>
              <a:gdLst/>
              <a:ahLst/>
              <a:cxnLst/>
              <a:rect l="l" t="t" r="r" b="b"/>
              <a:pathLst>
                <a:path w="1227" h="644" extrusionOk="0">
                  <a:moveTo>
                    <a:pt x="595" y="0"/>
                  </a:moveTo>
                  <a:cubicBezTo>
                    <a:pt x="405" y="107"/>
                    <a:pt x="226" y="262"/>
                    <a:pt x="48" y="381"/>
                  </a:cubicBezTo>
                  <a:lnTo>
                    <a:pt x="0" y="476"/>
                  </a:lnTo>
                  <a:cubicBezTo>
                    <a:pt x="333" y="643"/>
                    <a:pt x="679" y="584"/>
                    <a:pt x="1012" y="607"/>
                  </a:cubicBezTo>
                  <a:cubicBezTo>
                    <a:pt x="762" y="262"/>
                    <a:pt x="762" y="262"/>
                    <a:pt x="1226" y="143"/>
                  </a:cubicBezTo>
                  <a:cubicBezTo>
                    <a:pt x="1036" y="48"/>
                    <a:pt x="822"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5"/>
            <p:cNvSpPr/>
            <p:nvPr/>
          </p:nvSpPr>
          <p:spPr>
            <a:xfrm>
              <a:off x="6120700" y="3296750"/>
              <a:ext cx="7450" cy="5600"/>
            </a:xfrm>
            <a:custGeom>
              <a:avLst/>
              <a:gdLst/>
              <a:ahLst/>
              <a:cxnLst/>
              <a:rect l="l" t="t" r="r" b="b"/>
              <a:pathLst>
                <a:path w="298" h="224" extrusionOk="0">
                  <a:moveTo>
                    <a:pt x="158" y="1"/>
                  </a:moveTo>
                  <a:cubicBezTo>
                    <a:pt x="112" y="1"/>
                    <a:pt x="58" y="23"/>
                    <a:pt x="0" y="57"/>
                  </a:cubicBezTo>
                  <a:cubicBezTo>
                    <a:pt x="12" y="104"/>
                    <a:pt x="12" y="152"/>
                    <a:pt x="12" y="200"/>
                  </a:cubicBezTo>
                  <a:cubicBezTo>
                    <a:pt x="95" y="200"/>
                    <a:pt x="191" y="211"/>
                    <a:pt x="274" y="223"/>
                  </a:cubicBezTo>
                  <a:lnTo>
                    <a:pt x="298" y="176"/>
                  </a:lnTo>
                  <a:cubicBezTo>
                    <a:pt x="277" y="48"/>
                    <a:pt x="226" y="1"/>
                    <a:pt x="1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5"/>
            <p:cNvSpPr/>
            <p:nvPr/>
          </p:nvSpPr>
          <p:spPr>
            <a:xfrm>
              <a:off x="5761125" y="3399125"/>
              <a:ext cx="4200" cy="2350"/>
            </a:xfrm>
            <a:custGeom>
              <a:avLst/>
              <a:gdLst/>
              <a:ahLst/>
              <a:cxnLst/>
              <a:rect l="l" t="t" r="r" b="b"/>
              <a:pathLst>
                <a:path w="168" h="94" extrusionOk="0">
                  <a:moveTo>
                    <a:pt x="81" y="0"/>
                  </a:moveTo>
                  <a:cubicBezTo>
                    <a:pt x="38" y="0"/>
                    <a:pt x="0" y="10"/>
                    <a:pt x="0" y="46"/>
                  </a:cubicBezTo>
                  <a:cubicBezTo>
                    <a:pt x="0" y="81"/>
                    <a:pt x="27" y="93"/>
                    <a:pt x="61" y="93"/>
                  </a:cubicBezTo>
                  <a:cubicBezTo>
                    <a:pt x="96" y="93"/>
                    <a:pt x="137" y="81"/>
                    <a:pt x="167" y="69"/>
                  </a:cubicBezTo>
                  <a:lnTo>
                    <a:pt x="167" y="10"/>
                  </a:lnTo>
                  <a:cubicBezTo>
                    <a:pt x="143" y="5"/>
                    <a:pt x="111" y="0"/>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5"/>
            <p:cNvSpPr/>
            <p:nvPr/>
          </p:nvSpPr>
          <p:spPr>
            <a:xfrm>
              <a:off x="6012700" y="3277725"/>
              <a:ext cx="20800" cy="15400"/>
            </a:xfrm>
            <a:custGeom>
              <a:avLst/>
              <a:gdLst/>
              <a:ahLst/>
              <a:cxnLst/>
              <a:rect l="l" t="t" r="r" b="b"/>
              <a:pathLst>
                <a:path w="832" h="616" extrusionOk="0">
                  <a:moveTo>
                    <a:pt x="209" y="0"/>
                  </a:moveTo>
                  <a:cubicBezTo>
                    <a:pt x="27" y="0"/>
                    <a:pt x="1" y="157"/>
                    <a:pt x="10" y="377"/>
                  </a:cubicBezTo>
                  <a:cubicBezTo>
                    <a:pt x="22" y="460"/>
                    <a:pt x="22" y="568"/>
                    <a:pt x="129" y="615"/>
                  </a:cubicBezTo>
                  <a:cubicBezTo>
                    <a:pt x="281" y="505"/>
                    <a:pt x="445" y="468"/>
                    <a:pt x="617" y="468"/>
                  </a:cubicBezTo>
                  <a:cubicBezTo>
                    <a:pt x="687" y="468"/>
                    <a:pt x="759" y="474"/>
                    <a:pt x="832" y="484"/>
                  </a:cubicBezTo>
                  <a:cubicBezTo>
                    <a:pt x="772" y="270"/>
                    <a:pt x="653" y="139"/>
                    <a:pt x="415" y="44"/>
                  </a:cubicBezTo>
                  <a:cubicBezTo>
                    <a:pt x="331" y="14"/>
                    <a:pt x="263" y="0"/>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5"/>
            <p:cNvSpPr/>
            <p:nvPr/>
          </p:nvSpPr>
          <p:spPr>
            <a:xfrm>
              <a:off x="5978700" y="3283875"/>
              <a:ext cx="11950" cy="7450"/>
            </a:xfrm>
            <a:custGeom>
              <a:avLst/>
              <a:gdLst/>
              <a:ahLst/>
              <a:cxnLst/>
              <a:rect l="l" t="t" r="r" b="b"/>
              <a:pathLst>
                <a:path w="478" h="298" extrusionOk="0">
                  <a:moveTo>
                    <a:pt x="227" y="0"/>
                  </a:moveTo>
                  <a:cubicBezTo>
                    <a:pt x="203" y="0"/>
                    <a:pt x="168" y="12"/>
                    <a:pt x="120" y="24"/>
                  </a:cubicBezTo>
                  <a:cubicBezTo>
                    <a:pt x="60" y="95"/>
                    <a:pt x="1" y="179"/>
                    <a:pt x="60" y="274"/>
                  </a:cubicBezTo>
                  <a:lnTo>
                    <a:pt x="84" y="274"/>
                  </a:lnTo>
                  <a:cubicBezTo>
                    <a:pt x="144" y="298"/>
                    <a:pt x="180" y="298"/>
                    <a:pt x="227" y="298"/>
                  </a:cubicBezTo>
                  <a:cubicBezTo>
                    <a:pt x="322" y="274"/>
                    <a:pt x="441" y="262"/>
                    <a:pt x="453" y="179"/>
                  </a:cubicBezTo>
                  <a:cubicBezTo>
                    <a:pt x="477" y="24"/>
                    <a:pt x="334" y="24"/>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5"/>
            <p:cNvSpPr/>
            <p:nvPr/>
          </p:nvSpPr>
          <p:spPr>
            <a:xfrm>
              <a:off x="6106400" y="3419900"/>
              <a:ext cx="1525" cy="1500"/>
            </a:xfrm>
            <a:custGeom>
              <a:avLst/>
              <a:gdLst/>
              <a:ahLst/>
              <a:cxnLst/>
              <a:rect l="l" t="t" r="r" b="b"/>
              <a:pathLst>
                <a:path w="61" h="60" extrusionOk="0">
                  <a:moveTo>
                    <a:pt x="1" y="0"/>
                  </a:moveTo>
                  <a:lnTo>
                    <a:pt x="1" y="0"/>
                  </a:lnTo>
                  <a:cubicBezTo>
                    <a:pt x="13" y="12"/>
                    <a:pt x="13" y="36"/>
                    <a:pt x="36" y="48"/>
                  </a:cubicBezTo>
                  <a:cubicBezTo>
                    <a:pt x="36" y="60"/>
                    <a:pt x="48" y="60"/>
                    <a:pt x="60" y="60"/>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5"/>
            <p:cNvSpPr/>
            <p:nvPr/>
          </p:nvSpPr>
          <p:spPr>
            <a:xfrm>
              <a:off x="6115325" y="3420200"/>
              <a:ext cx="2425" cy="3000"/>
            </a:xfrm>
            <a:custGeom>
              <a:avLst/>
              <a:gdLst/>
              <a:ahLst/>
              <a:cxnLst/>
              <a:rect l="l" t="t" r="r" b="b"/>
              <a:pathLst>
                <a:path w="97" h="120" extrusionOk="0">
                  <a:moveTo>
                    <a:pt x="96" y="0"/>
                  </a:moveTo>
                  <a:cubicBezTo>
                    <a:pt x="1" y="48"/>
                    <a:pt x="1" y="84"/>
                    <a:pt x="96" y="119"/>
                  </a:cubicBezTo>
                  <a:lnTo>
                    <a:pt x="96" y="60"/>
                  </a:lnTo>
                  <a:lnTo>
                    <a:pt x="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5"/>
            <p:cNvSpPr/>
            <p:nvPr/>
          </p:nvSpPr>
          <p:spPr>
            <a:xfrm>
              <a:off x="5772725" y="3419300"/>
              <a:ext cx="4200" cy="3900"/>
            </a:xfrm>
            <a:custGeom>
              <a:avLst/>
              <a:gdLst/>
              <a:ahLst/>
              <a:cxnLst/>
              <a:rect l="l" t="t" r="r" b="b"/>
              <a:pathLst>
                <a:path w="168" h="156" extrusionOk="0">
                  <a:moveTo>
                    <a:pt x="168" y="1"/>
                  </a:moveTo>
                  <a:cubicBezTo>
                    <a:pt x="108" y="12"/>
                    <a:pt x="60" y="12"/>
                    <a:pt x="1" y="12"/>
                  </a:cubicBezTo>
                  <a:cubicBezTo>
                    <a:pt x="13" y="72"/>
                    <a:pt x="13" y="120"/>
                    <a:pt x="13" y="155"/>
                  </a:cubicBezTo>
                  <a:cubicBezTo>
                    <a:pt x="60" y="120"/>
                    <a:pt x="120" y="72"/>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5"/>
            <p:cNvSpPr/>
            <p:nvPr/>
          </p:nvSpPr>
          <p:spPr>
            <a:xfrm>
              <a:off x="5959375" y="3283875"/>
              <a:ext cx="7150" cy="10725"/>
            </a:xfrm>
            <a:custGeom>
              <a:avLst/>
              <a:gdLst/>
              <a:ahLst/>
              <a:cxnLst/>
              <a:rect l="l" t="t" r="r" b="b"/>
              <a:pathLst>
                <a:path w="286" h="429" extrusionOk="0">
                  <a:moveTo>
                    <a:pt x="0" y="0"/>
                  </a:moveTo>
                  <a:cubicBezTo>
                    <a:pt x="0" y="203"/>
                    <a:pt x="0" y="417"/>
                    <a:pt x="286" y="429"/>
                  </a:cubicBezTo>
                  <a:cubicBezTo>
                    <a:pt x="214" y="274"/>
                    <a:pt x="167" y="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5"/>
            <p:cNvSpPr/>
            <p:nvPr/>
          </p:nvSpPr>
          <p:spPr>
            <a:xfrm>
              <a:off x="5955800" y="3280000"/>
              <a:ext cx="3600" cy="3900"/>
            </a:xfrm>
            <a:custGeom>
              <a:avLst/>
              <a:gdLst/>
              <a:ahLst/>
              <a:cxnLst/>
              <a:rect l="l" t="t" r="r" b="b"/>
              <a:pathLst>
                <a:path w="144" h="156" extrusionOk="0">
                  <a:moveTo>
                    <a:pt x="0" y="0"/>
                  </a:moveTo>
                  <a:lnTo>
                    <a:pt x="143" y="15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5"/>
            <p:cNvSpPr/>
            <p:nvPr/>
          </p:nvSpPr>
          <p:spPr>
            <a:xfrm>
              <a:off x="5952525" y="3278500"/>
              <a:ext cx="3300" cy="1825"/>
            </a:xfrm>
            <a:custGeom>
              <a:avLst/>
              <a:gdLst/>
              <a:ahLst/>
              <a:cxnLst/>
              <a:rect l="l" t="t" r="r" b="b"/>
              <a:pathLst>
                <a:path w="132" h="73" extrusionOk="0">
                  <a:moveTo>
                    <a:pt x="61" y="1"/>
                  </a:moveTo>
                  <a:cubicBezTo>
                    <a:pt x="39" y="1"/>
                    <a:pt x="18" y="25"/>
                    <a:pt x="0" y="72"/>
                  </a:cubicBezTo>
                  <a:cubicBezTo>
                    <a:pt x="18" y="66"/>
                    <a:pt x="39" y="63"/>
                    <a:pt x="61" y="63"/>
                  </a:cubicBezTo>
                  <a:cubicBezTo>
                    <a:pt x="84" y="63"/>
                    <a:pt x="107" y="66"/>
                    <a:pt x="131" y="72"/>
                  </a:cubicBezTo>
                  <a:cubicBezTo>
                    <a:pt x="107" y="25"/>
                    <a:pt x="84" y="1"/>
                    <a:pt x="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5"/>
            <p:cNvSpPr/>
            <p:nvPr/>
          </p:nvSpPr>
          <p:spPr>
            <a:xfrm>
              <a:off x="5952525" y="3290425"/>
              <a:ext cx="2400" cy="3875"/>
            </a:xfrm>
            <a:custGeom>
              <a:avLst/>
              <a:gdLst/>
              <a:ahLst/>
              <a:cxnLst/>
              <a:rect l="l" t="t" r="r" b="b"/>
              <a:pathLst>
                <a:path w="96" h="155" extrusionOk="0">
                  <a:moveTo>
                    <a:pt x="0" y="0"/>
                  </a:moveTo>
                  <a:lnTo>
                    <a:pt x="0" y="155"/>
                  </a:lnTo>
                  <a:cubicBezTo>
                    <a:pt x="95" y="107"/>
                    <a:pt x="84" y="6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5"/>
            <p:cNvSpPr/>
            <p:nvPr/>
          </p:nvSpPr>
          <p:spPr>
            <a:xfrm>
              <a:off x="5506325" y="3610925"/>
              <a:ext cx="22950" cy="10925"/>
            </a:xfrm>
            <a:custGeom>
              <a:avLst/>
              <a:gdLst/>
              <a:ahLst/>
              <a:cxnLst/>
              <a:rect l="l" t="t" r="r" b="b"/>
              <a:pathLst>
                <a:path w="918" h="437" extrusionOk="0">
                  <a:moveTo>
                    <a:pt x="253" y="1"/>
                  </a:moveTo>
                  <a:cubicBezTo>
                    <a:pt x="210" y="1"/>
                    <a:pt x="166" y="10"/>
                    <a:pt x="120" y="27"/>
                  </a:cubicBezTo>
                  <a:cubicBezTo>
                    <a:pt x="60" y="51"/>
                    <a:pt x="25" y="98"/>
                    <a:pt x="1" y="158"/>
                  </a:cubicBezTo>
                  <a:cubicBezTo>
                    <a:pt x="25" y="194"/>
                    <a:pt x="48" y="217"/>
                    <a:pt x="60" y="253"/>
                  </a:cubicBezTo>
                  <a:lnTo>
                    <a:pt x="203" y="396"/>
                  </a:lnTo>
                  <a:cubicBezTo>
                    <a:pt x="203" y="408"/>
                    <a:pt x="227" y="408"/>
                    <a:pt x="251" y="432"/>
                  </a:cubicBezTo>
                  <a:cubicBezTo>
                    <a:pt x="257" y="435"/>
                    <a:pt x="263" y="436"/>
                    <a:pt x="270" y="436"/>
                  </a:cubicBezTo>
                  <a:cubicBezTo>
                    <a:pt x="292" y="436"/>
                    <a:pt x="316" y="423"/>
                    <a:pt x="334" y="396"/>
                  </a:cubicBezTo>
                  <a:cubicBezTo>
                    <a:pt x="382" y="348"/>
                    <a:pt x="429" y="289"/>
                    <a:pt x="489" y="265"/>
                  </a:cubicBezTo>
                  <a:cubicBezTo>
                    <a:pt x="584" y="265"/>
                    <a:pt x="656" y="277"/>
                    <a:pt x="739" y="277"/>
                  </a:cubicBezTo>
                  <a:cubicBezTo>
                    <a:pt x="798" y="265"/>
                    <a:pt x="858" y="265"/>
                    <a:pt x="918" y="253"/>
                  </a:cubicBezTo>
                  <a:cubicBezTo>
                    <a:pt x="798" y="110"/>
                    <a:pt x="620" y="170"/>
                    <a:pt x="477" y="110"/>
                  </a:cubicBezTo>
                  <a:cubicBezTo>
                    <a:pt x="407" y="33"/>
                    <a:pt x="333" y="1"/>
                    <a:pt x="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5"/>
            <p:cNvSpPr/>
            <p:nvPr/>
          </p:nvSpPr>
          <p:spPr>
            <a:xfrm>
              <a:off x="5511100" y="3620825"/>
              <a:ext cx="3875" cy="3275"/>
            </a:xfrm>
            <a:custGeom>
              <a:avLst/>
              <a:gdLst/>
              <a:ahLst/>
              <a:cxnLst/>
              <a:rect l="l" t="t" r="r" b="b"/>
              <a:pathLst>
                <a:path w="155" h="131" extrusionOk="0">
                  <a:moveTo>
                    <a:pt x="0" y="0"/>
                  </a:moveTo>
                  <a:cubicBezTo>
                    <a:pt x="0" y="48"/>
                    <a:pt x="0" y="95"/>
                    <a:pt x="12" y="131"/>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5"/>
            <p:cNvSpPr/>
            <p:nvPr/>
          </p:nvSpPr>
          <p:spPr>
            <a:xfrm>
              <a:off x="5514975" y="3617550"/>
              <a:ext cx="3575" cy="3300"/>
            </a:xfrm>
            <a:custGeom>
              <a:avLst/>
              <a:gdLst/>
              <a:ahLst/>
              <a:cxnLst/>
              <a:rect l="l" t="t" r="r" b="b"/>
              <a:pathLst>
                <a:path w="143" h="132" extrusionOk="0">
                  <a:moveTo>
                    <a:pt x="0" y="131"/>
                  </a:moveTo>
                  <a:cubicBezTo>
                    <a:pt x="36" y="83"/>
                    <a:pt x="95" y="48"/>
                    <a:pt x="143" y="0"/>
                  </a:cubicBezTo>
                  <a:cubicBezTo>
                    <a:pt x="95" y="48"/>
                    <a:pt x="36" y="83"/>
                    <a:pt x="0"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5"/>
            <p:cNvSpPr/>
            <p:nvPr/>
          </p:nvSpPr>
          <p:spPr>
            <a:xfrm>
              <a:off x="5679575" y="3654700"/>
              <a:ext cx="3600" cy="2150"/>
            </a:xfrm>
            <a:custGeom>
              <a:avLst/>
              <a:gdLst/>
              <a:ahLst/>
              <a:cxnLst/>
              <a:rect l="l" t="t" r="r" b="b"/>
              <a:pathLst>
                <a:path w="144" h="86" extrusionOk="0">
                  <a:moveTo>
                    <a:pt x="63" y="1"/>
                  </a:moveTo>
                  <a:cubicBezTo>
                    <a:pt x="41" y="1"/>
                    <a:pt x="23" y="24"/>
                    <a:pt x="0" y="62"/>
                  </a:cubicBezTo>
                  <a:cubicBezTo>
                    <a:pt x="48" y="74"/>
                    <a:pt x="95" y="74"/>
                    <a:pt x="143" y="86"/>
                  </a:cubicBezTo>
                  <a:cubicBezTo>
                    <a:pt x="143" y="74"/>
                    <a:pt x="119" y="50"/>
                    <a:pt x="107" y="26"/>
                  </a:cubicBezTo>
                  <a:cubicBezTo>
                    <a:pt x="90" y="9"/>
                    <a:pt x="76" y="1"/>
                    <a:pt x="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5"/>
            <p:cNvSpPr/>
            <p:nvPr/>
          </p:nvSpPr>
          <p:spPr>
            <a:xfrm>
              <a:off x="6056700" y="3690450"/>
              <a:ext cx="44675" cy="10525"/>
            </a:xfrm>
            <a:custGeom>
              <a:avLst/>
              <a:gdLst/>
              <a:ahLst/>
              <a:cxnLst/>
              <a:rect l="l" t="t" r="r" b="b"/>
              <a:pathLst>
                <a:path w="1787" h="421" extrusionOk="0">
                  <a:moveTo>
                    <a:pt x="741" y="1"/>
                  </a:moveTo>
                  <a:cubicBezTo>
                    <a:pt x="588" y="1"/>
                    <a:pt x="433" y="22"/>
                    <a:pt x="274" y="73"/>
                  </a:cubicBezTo>
                  <a:cubicBezTo>
                    <a:pt x="155" y="84"/>
                    <a:pt x="72" y="132"/>
                    <a:pt x="0" y="227"/>
                  </a:cubicBezTo>
                  <a:cubicBezTo>
                    <a:pt x="46" y="382"/>
                    <a:pt x="125" y="421"/>
                    <a:pt x="217" y="421"/>
                  </a:cubicBezTo>
                  <a:cubicBezTo>
                    <a:pt x="310" y="421"/>
                    <a:pt x="417" y="381"/>
                    <a:pt x="516" y="381"/>
                  </a:cubicBezTo>
                  <a:cubicBezTo>
                    <a:pt x="523" y="381"/>
                    <a:pt x="529" y="382"/>
                    <a:pt x="536" y="382"/>
                  </a:cubicBezTo>
                  <a:cubicBezTo>
                    <a:pt x="666" y="393"/>
                    <a:pt x="794" y="400"/>
                    <a:pt x="921" y="400"/>
                  </a:cubicBezTo>
                  <a:cubicBezTo>
                    <a:pt x="1216" y="400"/>
                    <a:pt x="1504" y="360"/>
                    <a:pt x="1786" y="227"/>
                  </a:cubicBezTo>
                  <a:cubicBezTo>
                    <a:pt x="1430" y="111"/>
                    <a:pt x="1091" y="1"/>
                    <a:pt x="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5"/>
            <p:cNvSpPr/>
            <p:nvPr/>
          </p:nvSpPr>
          <p:spPr>
            <a:xfrm>
              <a:off x="6104625" y="3693450"/>
              <a:ext cx="23525" cy="10275"/>
            </a:xfrm>
            <a:custGeom>
              <a:avLst/>
              <a:gdLst/>
              <a:ahLst/>
              <a:cxnLst/>
              <a:rect l="l" t="t" r="r" b="b"/>
              <a:pathLst>
                <a:path w="941" h="411" extrusionOk="0">
                  <a:moveTo>
                    <a:pt x="203" y="0"/>
                  </a:moveTo>
                  <a:lnTo>
                    <a:pt x="203" y="0"/>
                  </a:lnTo>
                  <a:cubicBezTo>
                    <a:pt x="0" y="238"/>
                    <a:pt x="227" y="322"/>
                    <a:pt x="381" y="381"/>
                  </a:cubicBezTo>
                  <a:cubicBezTo>
                    <a:pt x="471" y="405"/>
                    <a:pt x="566" y="411"/>
                    <a:pt x="661" y="411"/>
                  </a:cubicBezTo>
                  <a:cubicBezTo>
                    <a:pt x="756" y="411"/>
                    <a:pt x="852" y="405"/>
                    <a:pt x="941" y="405"/>
                  </a:cubicBezTo>
                  <a:cubicBezTo>
                    <a:pt x="941" y="226"/>
                    <a:pt x="858" y="131"/>
                    <a:pt x="679" y="119"/>
                  </a:cubicBezTo>
                  <a:cubicBezTo>
                    <a:pt x="512" y="107"/>
                    <a:pt x="346" y="119"/>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5"/>
            <p:cNvSpPr/>
            <p:nvPr/>
          </p:nvSpPr>
          <p:spPr>
            <a:xfrm>
              <a:off x="6053725" y="3689125"/>
              <a:ext cx="9850" cy="7025"/>
            </a:xfrm>
            <a:custGeom>
              <a:avLst/>
              <a:gdLst/>
              <a:ahLst/>
              <a:cxnLst/>
              <a:rect l="l" t="t" r="r" b="b"/>
              <a:pathLst>
                <a:path w="394" h="281" extrusionOk="0">
                  <a:moveTo>
                    <a:pt x="214" y="0"/>
                  </a:moveTo>
                  <a:cubicBezTo>
                    <a:pt x="176" y="0"/>
                    <a:pt x="137" y="13"/>
                    <a:pt x="96" y="42"/>
                  </a:cubicBezTo>
                  <a:cubicBezTo>
                    <a:pt x="0" y="90"/>
                    <a:pt x="84" y="197"/>
                    <a:pt x="119" y="280"/>
                  </a:cubicBezTo>
                  <a:cubicBezTo>
                    <a:pt x="238" y="280"/>
                    <a:pt x="334" y="245"/>
                    <a:pt x="393" y="126"/>
                  </a:cubicBezTo>
                  <a:cubicBezTo>
                    <a:pt x="346" y="48"/>
                    <a:pt x="284"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5"/>
            <p:cNvSpPr/>
            <p:nvPr/>
          </p:nvSpPr>
          <p:spPr>
            <a:xfrm>
              <a:off x="5369400" y="3577650"/>
              <a:ext cx="106300" cy="33125"/>
            </a:xfrm>
            <a:custGeom>
              <a:avLst/>
              <a:gdLst/>
              <a:ahLst/>
              <a:cxnLst/>
              <a:rect l="l" t="t" r="r" b="b"/>
              <a:pathLst>
                <a:path w="4252" h="1325" extrusionOk="0">
                  <a:moveTo>
                    <a:pt x="1096" y="1"/>
                  </a:moveTo>
                  <a:cubicBezTo>
                    <a:pt x="751" y="1"/>
                    <a:pt x="441" y="36"/>
                    <a:pt x="144" y="227"/>
                  </a:cubicBezTo>
                  <a:cubicBezTo>
                    <a:pt x="60" y="298"/>
                    <a:pt x="1" y="394"/>
                    <a:pt x="60" y="513"/>
                  </a:cubicBezTo>
                  <a:cubicBezTo>
                    <a:pt x="1" y="775"/>
                    <a:pt x="132" y="870"/>
                    <a:pt x="406" y="882"/>
                  </a:cubicBezTo>
                  <a:cubicBezTo>
                    <a:pt x="417" y="882"/>
                    <a:pt x="429" y="882"/>
                    <a:pt x="441" y="882"/>
                  </a:cubicBezTo>
                  <a:cubicBezTo>
                    <a:pt x="646" y="882"/>
                    <a:pt x="860" y="830"/>
                    <a:pt x="1069" y="830"/>
                  </a:cubicBezTo>
                  <a:cubicBezTo>
                    <a:pt x="1239" y="830"/>
                    <a:pt x="1405" y="865"/>
                    <a:pt x="1561" y="989"/>
                  </a:cubicBezTo>
                  <a:cubicBezTo>
                    <a:pt x="2037" y="1144"/>
                    <a:pt x="2549" y="1191"/>
                    <a:pt x="3061" y="1227"/>
                  </a:cubicBezTo>
                  <a:cubicBezTo>
                    <a:pt x="3077" y="1226"/>
                    <a:pt x="3094" y="1226"/>
                    <a:pt x="3110" y="1226"/>
                  </a:cubicBezTo>
                  <a:cubicBezTo>
                    <a:pt x="3354" y="1226"/>
                    <a:pt x="3598" y="1324"/>
                    <a:pt x="3836" y="1324"/>
                  </a:cubicBezTo>
                  <a:cubicBezTo>
                    <a:pt x="3977" y="1324"/>
                    <a:pt x="4115" y="1290"/>
                    <a:pt x="4251" y="1179"/>
                  </a:cubicBezTo>
                  <a:cubicBezTo>
                    <a:pt x="4251" y="846"/>
                    <a:pt x="4001" y="834"/>
                    <a:pt x="3775" y="775"/>
                  </a:cubicBezTo>
                  <a:cubicBezTo>
                    <a:pt x="3477" y="703"/>
                    <a:pt x="3180" y="644"/>
                    <a:pt x="2906" y="524"/>
                  </a:cubicBezTo>
                  <a:cubicBezTo>
                    <a:pt x="2489" y="417"/>
                    <a:pt x="2132" y="227"/>
                    <a:pt x="1727" y="96"/>
                  </a:cubicBezTo>
                  <a:cubicBezTo>
                    <a:pt x="1656" y="60"/>
                    <a:pt x="1596" y="48"/>
                    <a:pt x="1513" y="36"/>
                  </a:cubicBezTo>
                  <a:cubicBezTo>
                    <a:pt x="1442" y="13"/>
                    <a:pt x="1382" y="1"/>
                    <a:pt x="1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5"/>
            <p:cNvSpPr/>
            <p:nvPr/>
          </p:nvSpPr>
          <p:spPr>
            <a:xfrm>
              <a:off x="5445600" y="3599050"/>
              <a:ext cx="69975" cy="14175"/>
            </a:xfrm>
            <a:custGeom>
              <a:avLst/>
              <a:gdLst/>
              <a:ahLst/>
              <a:cxnLst/>
              <a:rect l="l" t="t" r="r" b="b"/>
              <a:pathLst>
                <a:path w="2799" h="567" extrusionOk="0">
                  <a:moveTo>
                    <a:pt x="1658" y="1"/>
                  </a:moveTo>
                  <a:cubicBezTo>
                    <a:pt x="1499" y="1"/>
                    <a:pt x="1340" y="40"/>
                    <a:pt x="1180" y="157"/>
                  </a:cubicBezTo>
                  <a:cubicBezTo>
                    <a:pt x="1034" y="278"/>
                    <a:pt x="875" y="306"/>
                    <a:pt x="712" y="306"/>
                  </a:cubicBezTo>
                  <a:cubicBezTo>
                    <a:pt x="567" y="306"/>
                    <a:pt x="419" y="284"/>
                    <a:pt x="274" y="284"/>
                  </a:cubicBezTo>
                  <a:cubicBezTo>
                    <a:pt x="181" y="284"/>
                    <a:pt x="89" y="293"/>
                    <a:pt x="1" y="323"/>
                  </a:cubicBezTo>
                  <a:cubicBezTo>
                    <a:pt x="179" y="466"/>
                    <a:pt x="418" y="383"/>
                    <a:pt x="632" y="454"/>
                  </a:cubicBezTo>
                  <a:cubicBezTo>
                    <a:pt x="957" y="539"/>
                    <a:pt x="1282" y="567"/>
                    <a:pt x="1607" y="567"/>
                  </a:cubicBezTo>
                  <a:cubicBezTo>
                    <a:pt x="1877" y="567"/>
                    <a:pt x="2148" y="547"/>
                    <a:pt x="2418" y="526"/>
                  </a:cubicBezTo>
                  <a:cubicBezTo>
                    <a:pt x="2549" y="490"/>
                    <a:pt x="2775" y="561"/>
                    <a:pt x="2799" y="311"/>
                  </a:cubicBezTo>
                  <a:cubicBezTo>
                    <a:pt x="2739" y="252"/>
                    <a:pt x="2680" y="192"/>
                    <a:pt x="2596" y="169"/>
                  </a:cubicBezTo>
                  <a:cubicBezTo>
                    <a:pt x="2281" y="153"/>
                    <a:pt x="1970" y="1"/>
                    <a:pt x="1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5"/>
            <p:cNvSpPr/>
            <p:nvPr/>
          </p:nvSpPr>
          <p:spPr>
            <a:xfrm>
              <a:off x="5460800" y="3610400"/>
              <a:ext cx="48225" cy="7175"/>
            </a:xfrm>
            <a:custGeom>
              <a:avLst/>
              <a:gdLst/>
              <a:ahLst/>
              <a:cxnLst/>
              <a:rect l="l" t="t" r="r" b="b"/>
              <a:pathLst>
                <a:path w="1929" h="287" extrusionOk="0">
                  <a:moveTo>
                    <a:pt x="1846" y="0"/>
                  </a:moveTo>
                  <a:cubicBezTo>
                    <a:pt x="1238" y="0"/>
                    <a:pt x="619" y="12"/>
                    <a:pt x="0" y="12"/>
                  </a:cubicBezTo>
                  <a:cubicBezTo>
                    <a:pt x="214" y="191"/>
                    <a:pt x="512" y="119"/>
                    <a:pt x="714" y="286"/>
                  </a:cubicBezTo>
                  <a:lnTo>
                    <a:pt x="893" y="286"/>
                  </a:lnTo>
                  <a:cubicBezTo>
                    <a:pt x="941" y="286"/>
                    <a:pt x="976" y="274"/>
                    <a:pt x="1012" y="274"/>
                  </a:cubicBezTo>
                  <a:cubicBezTo>
                    <a:pt x="1053" y="281"/>
                    <a:pt x="1093" y="285"/>
                    <a:pt x="1132" y="285"/>
                  </a:cubicBezTo>
                  <a:cubicBezTo>
                    <a:pt x="1286" y="285"/>
                    <a:pt x="1425" y="233"/>
                    <a:pt x="1548" y="167"/>
                  </a:cubicBezTo>
                  <a:cubicBezTo>
                    <a:pt x="1601" y="191"/>
                    <a:pt x="1652" y="206"/>
                    <a:pt x="1701" y="206"/>
                  </a:cubicBezTo>
                  <a:cubicBezTo>
                    <a:pt x="1750" y="206"/>
                    <a:pt x="1798" y="191"/>
                    <a:pt x="1846" y="155"/>
                  </a:cubicBezTo>
                  <a:lnTo>
                    <a:pt x="1881" y="119"/>
                  </a:lnTo>
                  <a:cubicBezTo>
                    <a:pt x="1929" y="60"/>
                    <a:pt x="1905" y="12"/>
                    <a:pt x="1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5"/>
            <p:cNvSpPr/>
            <p:nvPr/>
          </p:nvSpPr>
          <p:spPr>
            <a:xfrm>
              <a:off x="5478350" y="3614275"/>
              <a:ext cx="7775" cy="10425"/>
            </a:xfrm>
            <a:custGeom>
              <a:avLst/>
              <a:gdLst/>
              <a:ahLst/>
              <a:cxnLst/>
              <a:rect l="l" t="t" r="r" b="b"/>
              <a:pathLst>
                <a:path w="311" h="417" extrusionOk="0">
                  <a:moveTo>
                    <a:pt x="167" y="0"/>
                  </a:moveTo>
                  <a:cubicBezTo>
                    <a:pt x="120" y="24"/>
                    <a:pt x="60" y="72"/>
                    <a:pt x="1" y="119"/>
                  </a:cubicBezTo>
                  <a:cubicBezTo>
                    <a:pt x="12" y="214"/>
                    <a:pt x="12" y="310"/>
                    <a:pt x="12" y="393"/>
                  </a:cubicBezTo>
                  <a:cubicBezTo>
                    <a:pt x="60" y="393"/>
                    <a:pt x="108" y="417"/>
                    <a:pt x="155" y="417"/>
                  </a:cubicBezTo>
                  <a:cubicBezTo>
                    <a:pt x="286" y="333"/>
                    <a:pt x="298" y="214"/>
                    <a:pt x="310" y="95"/>
                  </a:cubicBezTo>
                  <a:cubicBezTo>
                    <a:pt x="274" y="72"/>
                    <a:pt x="215"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5"/>
            <p:cNvSpPr/>
            <p:nvPr/>
          </p:nvSpPr>
          <p:spPr>
            <a:xfrm>
              <a:off x="5385475" y="3602950"/>
              <a:ext cx="3600" cy="1525"/>
            </a:xfrm>
            <a:custGeom>
              <a:avLst/>
              <a:gdLst/>
              <a:ahLst/>
              <a:cxnLst/>
              <a:rect l="l" t="t" r="r" b="b"/>
              <a:pathLst>
                <a:path w="144" h="61" extrusionOk="0">
                  <a:moveTo>
                    <a:pt x="144" y="1"/>
                  </a:moveTo>
                  <a:cubicBezTo>
                    <a:pt x="96" y="1"/>
                    <a:pt x="37" y="13"/>
                    <a:pt x="1" y="13"/>
                  </a:cubicBezTo>
                  <a:lnTo>
                    <a:pt x="37" y="60"/>
                  </a:lnTo>
                  <a:cubicBezTo>
                    <a:pt x="84" y="48"/>
                    <a:pt x="120" y="13"/>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5"/>
            <p:cNvSpPr/>
            <p:nvPr/>
          </p:nvSpPr>
          <p:spPr>
            <a:xfrm>
              <a:off x="5336375" y="3340125"/>
              <a:ext cx="78300" cy="257225"/>
            </a:xfrm>
            <a:custGeom>
              <a:avLst/>
              <a:gdLst/>
              <a:ahLst/>
              <a:cxnLst/>
              <a:rect l="l" t="t" r="r" b="b"/>
              <a:pathLst>
                <a:path w="3132" h="10289" extrusionOk="0">
                  <a:moveTo>
                    <a:pt x="2834" y="0"/>
                  </a:moveTo>
                  <a:cubicBezTo>
                    <a:pt x="2774" y="36"/>
                    <a:pt x="2715" y="60"/>
                    <a:pt x="2679" y="108"/>
                  </a:cubicBezTo>
                  <a:cubicBezTo>
                    <a:pt x="2596" y="203"/>
                    <a:pt x="2536" y="298"/>
                    <a:pt x="2501" y="405"/>
                  </a:cubicBezTo>
                  <a:cubicBezTo>
                    <a:pt x="2465" y="453"/>
                    <a:pt x="2453" y="501"/>
                    <a:pt x="2441" y="560"/>
                  </a:cubicBezTo>
                  <a:cubicBezTo>
                    <a:pt x="2417" y="643"/>
                    <a:pt x="2405" y="715"/>
                    <a:pt x="2393" y="798"/>
                  </a:cubicBezTo>
                  <a:cubicBezTo>
                    <a:pt x="2382" y="870"/>
                    <a:pt x="2346" y="941"/>
                    <a:pt x="2298" y="1001"/>
                  </a:cubicBezTo>
                  <a:cubicBezTo>
                    <a:pt x="2286" y="1012"/>
                    <a:pt x="2274" y="1048"/>
                    <a:pt x="2262" y="1060"/>
                  </a:cubicBezTo>
                  <a:cubicBezTo>
                    <a:pt x="2215" y="1108"/>
                    <a:pt x="2179" y="1155"/>
                    <a:pt x="2155" y="1191"/>
                  </a:cubicBezTo>
                  <a:cubicBezTo>
                    <a:pt x="2120" y="1251"/>
                    <a:pt x="2096" y="1298"/>
                    <a:pt x="2060" y="1358"/>
                  </a:cubicBezTo>
                  <a:cubicBezTo>
                    <a:pt x="1870" y="1989"/>
                    <a:pt x="1465" y="2501"/>
                    <a:pt x="1191" y="3084"/>
                  </a:cubicBezTo>
                  <a:cubicBezTo>
                    <a:pt x="1131" y="3179"/>
                    <a:pt x="1072" y="3251"/>
                    <a:pt x="1024" y="3334"/>
                  </a:cubicBezTo>
                  <a:cubicBezTo>
                    <a:pt x="977" y="3453"/>
                    <a:pt x="977" y="3596"/>
                    <a:pt x="929" y="3715"/>
                  </a:cubicBezTo>
                  <a:lnTo>
                    <a:pt x="846" y="3977"/>
                  </a:lnTo>
                  <a:cubicBezTo>
                    <a:pt x="750" y="4430"/>
                    <a:pt x="536" y="4811"/>
                    <a:pt x="393" y="5227"/>
                  </a:cubicBezTo>
                  <a:cubicBezTo>
                    <a:pt x="381" y="5287"/>
                    <a:pt x="381" y="5358"/>
                    <a:pt x="381" y="5418"/>
                  </a:cubicBezTo>
                  <a:lnTo>
                    <a:pt x="381" y="5513"/>
                  </a:lnTo>
                  <a:cubicBezTo>
                    <a:pt x="262" y="5692"/>
                    <a:pt x="274" y="5942"/>
                    <a:pt x="119" y="6096"/>
                  </a:cubicBezTo>
                  <a:cubicBezTo>
                    <a:pt x="0" y="6882"/>
                    <a:pt x="215" y="7644"/>
                    <a:pt x="274" y="8418"/>
                  </a:cubicBezTo>
                  <a:cubicBezTo>
                    <a:pt x="310" y="8990"/>
                    <a:pt x="560" y="9585"/>
                    <a:pt x="858" y="10121"/>
                  </a:cubicBezTo>
                  <a:cubicBezTo>
                    <a:pt x="916" y="10208"/>
                    <a:pt x="1006" y="10288"/>
                    <a:pt x="1096" y="10288"/>
                  </a:cubicBezTo>
                  <a:cubicBezTo>
                    <a:pt x="1116" y="10288"/>
                    <a:pt x="1136" y="10284"/>
                    <a:pt x="1155" y="10276"/>
                  </a:cubicBezTo>
                  <a:cubicBezTo>
                    <a:pt x="1286" y="10228"/>
                    <a:pt x="1227" y="10085"/>
                    <a:pt x="1250" y="9966"/>
                  </a:cubicBezTo>
                  <a:lnTo>
                    <a:pt x="1250" y="9883"/>
                  </a:lnTo>
                  <a:cubicBezTo>
                    <a:pt x="1227" y="9847"/>
                    <a:pt x="1215" y="9799"/>
                    <a:pt x="1191" y="9764"/>
                  </a:cubicBezTo>
                  <a:cubicBezTo>
                    <a:pt x="1167" y="9764"/>
                    <a:pt x="1143" y="9704"/>
                    <a:pt x="1143" y="9704"/>
                  </a:cubicBezTo>
                  <a:cubicBezTo>
                    <a:pt x="1131" y="9668"/>
                    <a:pt x="1096" y="9633"/>
                    <a:pt x="1084" y="9585"/>
                  </a:cubicBezTo>
                  <a:cubicBezTo>
                    <a:pt x="1072" y="9549"/>
                    <a:pt x="1048" y="9514"/>
                    <a:pt x="1024" y="9478"/>
                  </a:cubicBezTo>
                  <a:lnTo>
                    <a:pt x="929" y="9287"/>
                  </a:lnTo>
                  <a:cubicBezTo>
                    <a:pt x="917" y="9252"/>
                    <a:pt x="905" y="9204"/>
                    <a:pt x="869" y="9156"/>
                  </a:cubicBezTo>
                  <a:cubicBezTo>
                    <a:pt x="846" y="9085"/>
                    <a:pt x="810" y="9025"/>
                    <a:pt x="786" y="8954"/>
                  </a:cubicBezTo>
                  <a:cubicBezTo>
                    <a:pt x="774" y="8906"/>
                    <a:pt x="738" y="8847"/>
                    <a:pt x="727" y="8799"/>
                  </a:cubicBezTo>
                  <a:cubicBezTo>
                    <a:pt x="691" y="8680"/>
                    <a:pt x="691" y="8561"/>
                    <a:pt x="679" y="8442"/>
                  </a:cubicBezTo>
                  <a:cubicBezTo>
                    <a:pt x="667" y="8359"/>
                    <a:pt x="655" y="8263"/>
                    <a:pt x="619" y="8180"/>
                  </a:cubicBezTo>
                  <a:cubicBezTo>
                    <a:pt x="548" y="7990"/>
                    <a:pt x="548" y="7787"/>
                    <a:pt x="596" y="7585"/>
                  </a:cubicBezTo>
                  <a:cubicBezTo>
                    <a:pt x="607" y="7525"/>
                    <a:pt x="607" y="7466"/>
                    <a:pt x="596" y="7406"/>
                  </a:cubicBezTo>
                  <a:cubicBezTo>
                    <a:pt x="500" y="7335"/>
                    <a:pt x="500" y="7251"/>
                    <a:pt x="607" y="7192"/>
                  </a:cubicBezTo>
                  <a:cubicBezTo>
                    <a:pt x="655" y="7120"/>
                    <a:pt x="679" y="7037"/>
                    <a:pt x="679" y="6942"/>
                  </a:cubicBezTo>
                  <a:cubicBezTo>
                    <a:pt x="679" y="6870"/>
                    <a:pt x="679" y="6775"/>
                    <a:pt x="667" y="6692"/>
                  </a:cubicBezTo>
                  <a:cubicBezTo>
                    <a:pt x="667" y="6632"/>
                    <a:pt x="655" y="6585"/>
                    <a:pt x="631" y="6525"/>
                  </a:cubicBezTo>
                  <a:cubicBezTo>
                    <a:pt x="619" y="6430"/>
                    <a:pt x="619" y="6358"/>
                    <a:pt x="619" y="6287"/>
                  </a:cubicBezTo>
                  <a:cubicBezTo>
                    <a:pt x="631" y="6227"/>
                    <a:pt x="655" y="6180"/>
                    <a:pt x="667" y="6132"/>
                  </a:cubicBezTo>
                  <a:cubicBezTo>
                    <a:pt x="691" y="6061"/>
                    <a:pt x="727" y="6001"/>
                    <a:pt x="750" y="5930"/>
                  </a:cubicBezTo>
                  <a:cubicBezTo>
                    <a:pt x="774" y="5882"/>
                    <a:pt x="786" y="5823"/>
                    <a:pt x="798" y="5775"/>
                  </a:cubicBezTo>
                  <a:cubicBezTo>
                    <a:pt x="834" y="5692"/>
                    <a:pt x="858" y="5584"/>
                    <a:pt x="905" y="5501"/>
                  </a:cubicBezTo>
                  <a:cubicBezTo>
                    <a:pt x="929" y="5442"/>
                    <a:pt x="953" y="5394"/>
                    <a:pt x="965" y="5346"/>
                  </a:cubicBezTo>
                  <a:cubicBezTo>
                    <a:pt x="988" y="5251"/>
                    <a:pt x="1072" y="5156"/>
                    <a:pt x="1131" y="5084"/>
                  </a:cubicBezTo>
                  <a:cubicBezTo>
                    <a:pt x="1262" y="4965"/>
                    <a:pt x="1108" y="4751"/>
                    <a:pt x="1250" y="4620"/>
                  </a:cubicBezTo>
                  <a:cubicBezTo>
                    <a:pt x="1346" y="4430"/>
                    <a:pt x="1381" y="4203"/>
                    <a:pt x="1524" y="4037"/>
                  </a:cubicBezTo>
                  <a:cubicBezTo>
                    <a:pt x="1512" y="3727"/>
                    <a:pt x="1762" y="3501"/>
                    <a:pt x="1846" y="3227"/>
                  </a:cubicBezTo>
                  <a:cubicBezTo>
                    <a:pt x="1917" y="3060"/>
                    <a:pt x="2001" y="2894"/>
                    <a:pt x="2120" y="2775"/>
                  </a:cubicBezTo>
                  <a:cubicBezTo>
                    <a:pt x="2274" y="2560"/>
                    <a:pt x="2405" y="2358"/>
                    <a:pt x="2417" y="2084"/>
                  </a:cubicBezTo>
                  <a:cubicBezTo>
                    <a:pt x="2512" y="1572"/>
                    <a:pt x="2703" y="1072"/>
                    <a:pt x="2989" y="631"/>
                  </a:cubicBezTo>
                  <a:cubicBezTo>
                    <a:pt x="3060" y="441"/>
                    <a:pt x="3132" y="262"/>
                    <a:pt x="3013" y="60"/>
                  </a:cubicBezTo>
                  <a:cubicBezTo>
                    <a:pt x="2953" y="24"/>
                    <a:pt x="2917" y="0"/>
                    <a:pt x="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5"/>
            <p:cNvSpPr/>
            <p:nvPr/>
          </p:nvSpPr>
          <p:spPr>
            <a:xfrm>
              <a:off x="5347075" y="3466300"/>
              <a:ext cx="40525" cy="124175"/>
            </a:xfrm>
            <a:custGeom>
              <a:avLst/>
              <a:gdLst/>
              <a:ahLst/>
              <a:cxnLst/>
              <a:rect l="l" t="t" r="r" b="b"/>
              <a:pathLst>
                <a:path w="1621" h="4967" extrusionOk="0">
                  <a:moveTo>
                    <a:pt x="1216" y="1"/>
                  </a:moveTo>
                  <a:cubicBezTo>
                    <a:pt x="868" y="1"/>
                    <a:pt x="828" y="341"/>
                    <a:pt x="644" y="514"/>
                  </a:cubicBezTo>
                  <a:cubicBezTo>
                    <a:pt x="608" y="573"/>
                    <a:pt x="584" y="621"/>
                    <a:pt x="549" y="680"/>
                  </a:cubicBezTo>
                  <a:cubicBezTo>
                    <a:pt x="501" y="764"/>
                    <a:pt x="465" y="835"/>
                    <a:pt x="430" y="930"/>
                  </a:cubicBezTo>
                  <a:cubicBezTo>
                    <a:pt x="358" y="1157"/>
                    <a:pt x="263" y="1371"/>
                    <a:pt x="203" y="1597"/>
                  </a:cubicBezTo>
                  <a:cubicBezTo>
                    <a:pt x="191" y="1704"/>
                    <a:pt x="179" y="1823"/>
                    <a:pt x="132" y="1942"/>
                  </a:cubicBezTo>
                  <a:cubicBezTo>
                    <a:pt x="120" y="2014"/>
                    <a:pt x="120" y="2109"/>
                    <a:pt x="108" y="2181"/>
                  </a:cubicBezTo>
                  <a:cubicBezTo>
                    <a:pt x="60" y="2228"/>
                    <a:pt x="60" y="2264"/>
                    <a:pt x="84" y="2311"/>
                  </a:cubicBezTo>
                  <a:lnTo>
                    <a:pt x="84" y="2466"/>
                  </a:lnTo>
                  <a:cubicBezTo>
                    <a:pt x="13" y="2681"/>
                    <a:pt x="1" y="2919"/>
                    <a:pt x="72" y="3204"/>
                  </a:cubicBezTo>
                  <a:cubicBezTo>
                    <a:pt x="84" y="3276"/>
                    <a:pt x="84" y="3371"/>
                    <a:pt x="96" y="3443"/>
                  </a:cubicBezTo>
                  <a:cubicBezTo>
                    <a:pt x="191" y="3597"/>
                    <a:pt x="120" y="3788"/>
                    <a:pt x="239" y="3919"/>
                  </a:cubicBezTo>
                  <a:cubicBezTo>
                    <a:pt x="310" y="3990"/>
                    <a:pt x="299" y="4109"/>
                    <a:pt x="358" y="4205"/>
                  </a:cubicBezTo>
                  <a:cubicBezTo>
                    <a:pt x="382" y="4228"/>
                    <a:pt x="394" y="4276"/>
                    <a:pt x="382" y="4324"/>
                  </a:cubicBezTo>
                  <a:cubicBezTo>
                    <a:pt x="418" y="4371"/>
                    <a:pt x="453" y="4431"/>
                    <a:pt x="489" y="4490"/>
                  </a:cubicBezTo>
                  <a:cubicBezTo>
                    <a:pt x="537" y="4490"/>
                    <a:pt x="549" y="4514"/>
                    <a:pt x="549" y="4562"/>
                  </a:cubicBezTo>
                  <a:cubicBezTo>
                    <a:pt x="549" y="4669"/>
                    <a:pt x="608" y="4728"/>
                    <a:pt x="680" y="4764"/>
                  </a:cubicBezTo>
                  <a:lnTo>
                    <a:pt x="680" y="4752"/>
                  </a:lnTo>
                  <a:cubicBezTo>
                    <a:pt x="715" y="4824"/>
                    <a:pt x="775" y="4859"/>
                    <a:pt x="822" y="4919"/>
                  </a:cubicBezTo>
                  <a:cubicBezTo>
                    <a:pt x="858" y="4931"/>
                    <a:pt x="894" y="4943"/>
                    <a:pt x="941" y="4967"/>
                  </a:cubicBezTo>
                  <a:cubicBezTo>
                    <a:pt x="1013" y="4883"/>
                    <a:pt x="1072" y="4812"/>
                    <a:pt x="1144" y="4740"/>
                  </a:cubicBezTo>
                  <a:cubicBezTo>
                    <a:pt x="1120" y="4383"/>
                    <a:pt x="965" y="4050"/>
                    <a:pt x="941" y="3693"/>
                  </a:cubicBezTo>
                  <a:cubicBezTo>
                    <a:pt x="787" y="2823"/>
                    <a:pt x="858" y="1966"/>
                    <a:pt x="1203" y="1133"/>
                  </a:cubicBezTo>
                  <a:cubicBezTo>
                    <a:pt x="1275" y="811"/>
                    <a:pt x="1620" y="561"/>
                    <a:pt x="1549" y="168"/>
                  </a:cubicBezTo>
                  <a:cubicBezTo>
                    <a:pt x="1430" y="156"/>
                    <a:pt x="1311" y="145"/>
                    <a:pt x="1251" y="2"/>
                  </a:cubicBezTo>
                  <a:cubicBezTo>
                    <a:pt x="1239" y="1"/>
                    <a:pt x="1227" y="1"/>
                    <a:pt x="1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5"/>
            <p:cNvSpPr/>
            <p:nvPr/>
          </p:nvSpPr>
          <p:spPr>
            <a:xfrm>
              <a:off x="5217000" y="3524975"/>
              <a:ext cx="33375" cy="36000"/>
            </a:xfrm>
            <a:custGeom>
              <a:avLst/>
              <a:gdLst/>
              <a:ahLst/>
              <a:cxnLst/>
              <a:rect l="l" t="t" r="r" b="b"/>
              <a:pathLst>
                <a:path w="1335" h="1440" extrusionOk="0">
                  <a:moveTo>
                    <a:pt x="1287" y="0"/>
                  </a:moveTo>
                  <a:cubicBezTo>
                    <a:pt x="965" y="72"/>
                    <a:pt x="918" y="488"/>
                    <a:pt x="608" y="572"/>
                  </a:cubicBezTo>
                  <a:cubicBezTo>
                    <a:pt x="560" y="810"/>
                    <a:pt x="394" y="929"/>
                    <a:pt x="191" y="1012"/>
                  </a:cubicBezTo>
                  <a:cubicBezTo>
                    <a:pt x="132" y="1143"/>
                    <a:pt x="72" y="1274"/>
                    <a:pt x="1" y="1381"/>
                  </a:cubicBezTo>
                  <a:cubicBezTo>
                    <a:pt x="47" y="1421"/>
                    <a:pt x="92" y="1439"/>
                    <a:pt x="137" y="1439"/>
                  </a:cubicBezTo>
                  <a:cubicBezTo>
                    <a:pt x="185" y="1439"/>
                    <a:pt x="231" y="1418"/>
                    <a:pt x="275" y="1381"/>
                  </a:cubicBezTo>
                  <a:cubicBezTo>
                    <a:pt x="285" y="1282"/>
                    <a:pt x="311" y="1191"/>
                    <a:pt x="423" y="1191"/>
                  </a:cubicBezTo>
                  <a:cubicBezTo>
                    <a:pt x="445" y="1191"/>
                    <a:pt x="471" y="1195"/>
                    <a:pt x="501" y="1203"/>
                  </a:cubicBezTo>
                  <a:cubicBezTo>
                    <a:pt x="620" y="1227"/>
                    <a:pt x="739" y="1227"/>
                    <a:pt x="858" y="1250"/>
                  </a:cubicBezTo>
                  <a:cubicBezTo>
                    <a:pt x="870" y="786"/>
                    <a:pt x="1334" y="488"/>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5"/>
            <p:cNvSpPr/>
            <p:nvPr/>
          </p:nvSpPr>
          <p:spPr>
            <a:xfrm>
              <a:off x="5320900" y="3433600"/>
              <a:ext cx="4475" cy="8050"/>
            </a:xfrm>
            <a:custGeom>
              <a:avLst/>
              <a:gdLst/>
              <a:ahLst/>
              <a:cxnLst/>
              <a:rect l="l" t="t" r="r" b="b"/>
              <a:pathLst>
                <a:path w="179" h="322" extrusionOk="0">
                  <a:moveTo>
                    <a:pt x="60" y="0"/>
                  </a:moveTo>
                  <a:cubicBezTo>
                    <a:pt x="36" y="60"/>
                    <a:pt x="12" y="119"/>
                    <a:pt x="0" y="179"/>
                  </a:cubicBezTo>
                  <a:lnTo>
                    <a:pt x="0" y="321"/>
                  </a:lnTo>
                  <a:cubicBezTo>
                    <a:pt x="36" y="286"/>
                    <a:pt x="83" y="262"/>
                    <a:pt x="95" y="226"/>
                  </a:cubicBezTo>
                  <a:cubicBezTo>
                    <a:pt x="143" y="155"/>
                    <a:pt x="179" y="6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5"/>
            <p:cNvSpPr/>
            <p:nvPr/>
          </p:nvSpPr>
          <p:spPr>
            <a:xfrm>
              <a:off x="5346775" y="3416325"/>
              <a:ext cx="3025" cy="4775"/>
            </a:xfrm>
            <a:custGeom>
              <a:avLst/>
              <a:gdLst/>
              <a:ahLst/>
              <a:cxnLst/>
              <a:rect l="l" t="t" r="r" b="b"/>
              <a:pathLst>
                <a:path w="121" h="191" extrusionOk="0">
                  <a:moveTo>
                    <a:pt x="120" y="0"/>
                  </a:moveTo>
                  <a:cubicBezTo>
                    <a:pt x="37" y="36"/>
                    <a:pt x="1" y="96"/>
                    <a:pt x="1" y="191"/>
                  </a:cubicBezTo>
                  <a:cubicBezTo>
                    <a:pt x="37" y="179"/>
                    <a:pt x="72" y="155"/>
                    <a:pt x="120" y="143"/>
                  </a:cubicBezTo>
                  <a:lnTo>
                    <a:pt x="120" y="72"/>
                  </a:ln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5"/>
            <p:cNvSpPr/>
            <p:nvPr/>
          </p:nvSpPr>
          <p:spPr>
            <a:xfrm>
              <a:off x="5330425" y="3421950"/>
              <a:ext cx="1500" cy="1850"/>
            </a:xfrm>
            <a:custGeom>
              <a:avLst/>
              <a:gdLst/>
              <a:ahLst/>
              <a:cxnLst/>
              <a:rect l="l" t="t" r="r" b="b"/>
              <a:pathLst>
                <a:path w="60" h="74" extrusionOk="0">
                  <a:moveTo>
                    <a:pt x="17" y="0"/>
                  </a:moveTo>
                  <a:cubicBezTo>
                    <a:pt x="10" y="0"/>
                    <a:pt x="5" y="13"/>
                    <a:pt x="0" y="37"/>
                  </a:cubicBezTo>
                  <a:cubicBezTo>
                    <a:pt x="0" y="37"/>
                    <a:pt x="36" y="49"/>
                    <a:pt x="60" y="73"/>
                  </a:cubicBezTo>
                  <a:cubicBezTo>
                    <a:pt x="39" y="24"/>
                    <a:pt x="26"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5"/>
            <p:cNvSpPr/>
            <p:nvPr/>
          </p:nvSpPr>
          <p:spPr>
            <a:xfrm>
              <a:off x="5329825" y="3427050"/>
              <a:ext cx="2100" cy="1500"/>
            </a:xfrm>
            <a:custGeom>
              <a:avLst/>
              <a:gdLst/>
              <a:ahLst/>
              <a:cxnLst/>
              <a:rect l="l" t="t" r="r" b="b"/>
              <a:pathLst>
                <a:path w="84" h="60" extrusionOk="0">
                  <a:moveTo>
                    <a:pt x="84" y="0"/>
                  </a:moveTo>
                  <a:cubicBezTo>
                    <a:pt x="0" y="24"/>
                    <a:pt x="0" y="48"/>
                    <a:pt x="48" y="60"/>
                  </a:cubicBezTo>
                  <a:cubicBezTo>
                    <a:pt x="48" y="60"/>
                    <a:pt x="60"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5"/>
            <p:cNvSpPr/>
            <p:nvPr/>
          </p:nvSpPr>
          <p:spPr>
            <a:xfrm>
              <a:off x="5331900" y="3423775"/>
              <a:ext cx="3600" cy="3575"/>
            </a:xfrm>
            <a:custGeom>
              <a:avLst/>
              <a:gdLst/>
              <a:ahLst/>
              <a:cxnLst/>
              <a:rect l="l" t="t" r="r" b="b"/>
              <a:pathLst>
                <a:path w="144" h="143" extrusionOk="0">
                  <a:moveTo>
                    <a:pt x="1" y="0"/>
                  </a:moveTo>
                  <a:lnTo>
                    <a:pt x="1" y="143"/>
                  </a:lnTo>
                  <a:lnTo>
                    <a:pt x="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5"/>
            <p:cNvSpPr/>
            <p:nvPr/>
          </p:nvSpPr>
          <p:spPr>
            <a:xfrm>
              <a:off x="5765875" y="3671125"/>
              <a:ext cx="17900" cy="3450"/>
            </a:xfrm>
            <a:custGeom>
              <a:avLst/>
              <a:gdLst/>
              <a:ahLst/>
              <a:cxnLst/>
              <a:rect l="l" t="t" r="r" b="b"/>
              <a:pathLst>
                <a:path w="716" h="138" extrusionOk="0">
                  <a:moveTo>
                    <a:pt x="1" y="0"/>
                  </a:moveTo>
                  <a:cubicBezTo>
                    <a:pt x="152" y="69"/>
                    <a:pt x="299" y="138"/>
                    <a:pt x="436" y="138"/>
                  </a:cubicBezTo>
                  <a:cubicBezTo>
                    <a:pt x="536" y="138"/>
                    <a:pt x="630" y="101"/>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5"/>
            <p:cNvSpPr/>
            <p:nvPr/>
          </p:nvSpPr>
          <p:spPr>
            <a:xfrm>
              <a:off x="5742675" y="3665800"/>
              <a:ext cx="9250" cy="5125"/>
            </a:xfrm>
            <a:custGeom>
              <a:avLst/>
              <a:gdLst/>
              <a:ahLst/>
              <a:cxnLst/>
              <a:rect l="l" t="t" r="r" b="b"/>
              <a:pathLst>
                <a:path w="370" h="205" extrusionOk="0">
                  <a:moveTo>
                    <a:pt x="215" y="0"/>
                  </a:moveTo>
                  <a:cubicBezTo>
                    <a:pt x="169" y="0"/>
                    <a:pt x="123" y="18"/>
                    <a:pt x="72" y="58"/>
                  </a:cubicBezTo>
                  <a:cubicBezTo>
                    <a:pt x="12" y="106"/>
                    <a:pt x="0" y="166"/>
                    <a:pt x="36" y="177"/>
                  </a:cubicBezTo>
                  <a:cubicBezTo>
                    <a:pt x="80" y="196"/>
                    <a:pt x="121" y="205"/>
                    <a:pt x="160" y="205"/>
                  </a:cubicBezTo>
                  <a:cubicBezTo>
                    <a:pt x="247" y="205"/>
                    <a:pt x="320" y="157"/>
                    <a:pt x="369" y="58"/>
                  </a:cubicBezTo>
                  <a:cubicBezTo>
                    <a:pt x="314" y="21"/>
                    <a:pt x="26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5"/>
            <p:cNvSpPr/>
            <p:nvPr/>
          </p:nvSpPr>
          <p:spPr>
            <a:xfrm>
              <a:off x="5744150" y="3663975"/>
              <a:ext cx="7475" cy="3300"/>
            </a:xfrm>
            <a:custGeom>
              <a:avLst/>
              <a:gdLst/>
              <a:ahLst/>
              <a:cxnLst/>
              <a:rect l="l" t="t" r="r" b="b"/>
              <a:pathLst>
                <a:path w="299" h="132" extrusionOk="0">
                  <a:moveTo>
                    <a:pt x="1" y="0"/>
                  </a:moveTo>
                  <a:lnTo>
                    <a:pt x="1" y="131"/>
                  </a:lnTo>
                  <a:lnTo>
                    <a:pt x="298" y="131"/>
                  </a:lnTo>
                  <a:cubicBezTo>
                    <a:pt x="298" y="96"/>
                    <a:pt x="298" y="4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5"/>
            <p:cNvSpPr/>
            <p:nvPr/>
          </p:nvSpPr>
          <p:spPr>
            <a:xfrm>
              <a:off x="5196475" y="3570500"/>
              <a:ext cx="16975" cy="26000"/>
            </a:xfrm>
            <a:custGeom>
              <a:avLst/>
              <a:gdLst/>
              <a:ahLst/>
              <a:cxnLst/>
              <a:rect l="l" t="t" r="r" b="b"/>
              <a:pathLst>
                <a:path w="679" h="1040" extrusionOk="0">
                  <a:moveTo>
                    <a:pt x="679" y="1"/>
                  </a:moveTo>
                  <a:lnTo>
                    <a:pt x="679" y="1"/>
                  </a:lnTo>
                  <a:cubicBezTo>
                    <a:pt x="596" y="25"/>
                    <a:pt x="512" y="37"/>
                    <a:pt x="429" y="48"/>
                  </a:cubicBezTo>
                  <a:cubicBezTo>
                    <a:pt x="417" y="84"/>
                    <a:pt x="417" y="120"/>
                    <a:pt x="393" y="156"/>
                  </a:cubicBezTo>
                  <a:cubicBezTo>
                    <a:pt x="262" y="441"/>
                    <a:pt x="131" y="739"/>
                    <a:pt x="0" y="1037"/>
                  </a:cubicBezTo>
                  <a:cubicBezTo>
                    <a:pt x="13" y="1038"/>
                    <a:pt x="25" y="1039"/>
                    <a:pt x="36" y="1039"/>
                  </a:cubicBezTo>
                  <a:cubicBezTo>
                    <a:pt x="199" y="1039"/>
                    <a:pt x="259" y="891"/>
                    <a:pt x="381" y="858"/>
                  </a:cubicBezTo>
                  <a:cubicBezTo>
                    <a:pt x="488" y="572"/>
                    <a:pt x="572" y="287"/>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5"/>
            <p:cNvSpPr/>
            <p:nvPr/>
          </p:nvSpPr>
          <p:spPr>
            <a:xfrm>
              <a:off x="5213150" y="3559800"/>
              <a:ext cx="10725" cy="11650"/>
            </a:xfrm>
            <a:custGeom>
              <a:avLst/>
              <a:gdLst/>
              <a:ahLst/>
              <a:cxnLst/>
              <a:rect l="l" t="t" r="r" b="b"/>
              <a:pathLst>
                <a:path w="429" h="466" extrusionOk="0">
                  <a:moveTo>
                    <a:pt x="167" y="0"/>
                  </a:moveTo>
                  <a:cubicBezTo>
                    <a:pt x="83" y="131"/>
                    <a:pt x="12" y="274"/>
                    <a:pt x="0" y="429"/>
                  </a:cubicBezTo>
                  <a:cubicBezTo>
                    <a:pt x="73" y="454"/>
                    <a:pt x="132" y="466"/>
                    <a:pt x="179" y="466"/>
                  </a:cubicBezTo>
                  <a:cubicBezTo>
                    <a:pt x="417" y="466"/>
                    <a:pt x="369" y="179"/>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5"/>
            <p:cNvSpPr/>
            <p:nvPr/>
          </p:nvSpPr>
          <p:spPr>
            <a:xfrm>
              <a:off x="5230700" y="3560650"/>
              <a:ext cx="1800" cy="1850"/>
            </a:xfrm>
            <a:custGeom>
              <a:avLst/>
              <a:gdLst/>
              <a:ahLst/>
              <a:cxnLst/>
              <a:rect l="l" t="t" r="r" b="b"/>
              <a:pathLst>
                <a:path w="72" h="74" extrusionOk="0">
                  <a:moveTo>
                    <a:pt x="38" y="0"/>
                  </a:moveTo>
                  <a:cubicBezTo>
                    <a:pt x="27" y="0"/>
                    <a:pt x="14" y="8"/>
                    <a:pt x="1" y="26"/>
                  </a:cubicBezTo>
                  <a:cubicBezTo>
                    <a:pt x="1" y="26"/>
                    <a:pt x="12" y="61"/>
                    <a:pt x="12" y="73"/>
                  </a:cubicBezTo>
                  <a:cubicBezTo>
                    <a:pt x="24" y="73"/>
                    <a:pt x="60" y="61"/>
                    <a:pt x="72" y="61"/>
                  </a:cubicBezTo>
                  <a:cubicBezTo>
                    <a:pt x="72" y="24"/>
                    <a:pt x="58" y="0"/>
                    <a:pt x="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5"/>
            <p:cNvSpPr/>
            <p:nvPr/>
          </p:nvSpPr>
          <p:spPr>
            <a:xfrm>
              <a:off x="6031400" y="3698200"/>
              <a:ext cx="1500" cy="1525"/>
            </a:xfrm>
            <a:custGeom>
              <a:avLst/>
              <a:gdLst/>
              <a:ahLst/>
              <a:cxnLst/>
              <a:rect l="l" t="t" r="r" b="b"/>
              <a:pathLst>
                <a:path w="60" h="61" extrusionOk="0">
                  <a:moveTo>
                    <a:pt x="60" y="1"/>
                  </a:moveTo>
                  <a:lnTo>
                    <a:pt x="0" y="60"/>
                  </a:lnTo>
                  <a:cubicBezTo>
                    <a:pt x="12" y="48"/>
                    <a:pt x="24" y="48"/>
                    <a:pt x="36" y="36"/>
                  </a:cubicBezTo>
                  <a:cubicBezTo>
                    <a:pt x="60" y="36"/>
                    <a:pt x="60" y="1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5"/>
            <p:cNvSpPr/>
            <p:nvPr/>
          </p:nvSpPr>
          <p:spPr>
            <a:xfrm>
              <a:off x="5832850" y="3667850"/>
              <a:ext cx="12525" cy="17425"/>
            </a:xfrm>
            <a:custGeom>
              <a:avLst/>
              <a:gdLst/>
              <a:ahLst/>
              <a:cxnLst/>
              <a:rect l="l" t="t" r="r" b="b"/>
              <a:pathLst>
                <a:path w="501" h="697" extrusionOk="0">
                  <a:moveTo>
                    <a:pt x="453" y="0"/>
                  </a:moveTo>
                  <a:cubicBezTo>
                    <a:pt x="215" y="72"/>
                    <a:pt x="227" y="310"/>
                    <a:pt x="120" y="476"/>
                  </a:cubicBezTo>
                  <a:cubicBezTo>
                    <a:pt x="0" y="662"/>
                    <a:pt x="48" y="696"/>
                    <a:pt x="131" y="696"/>
                  </a:cubicBezTo>
                  <a:cubicBezTo>
                    <a:pt x="180" y="696"/>
                    <a:pt x="240" y="685"/>
                    <a:pt x="288" y="685"/>
                  </a:cubicBezTo>
                  <a:cubicBezTo>
                    <a:pt x="306" y="685"/>
                    <a:pt x="322" y="687"/>
                    <a:pt x="334" y="691"/>
                  </a:cubicBezTo>
                  <a:cubicBezTo>
                    <a:pt x="465" y="488"/>
                    <a:pt x="501" y="25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5"/>
            <p:cNvSpPr/>
            <p:nvPr/>
          </p:nvSpPr>
          <p:spPr>
            <a:xfrm>
              <a:off x="5855775" y="3673800"/>
              <a:ext cx="3000" cy="5975"/>
            </a:xfrm>
            <a:custGeom>
              <a:avLst/>
              <a:gdLst/>
              <a:ahLst/>
              <a:cxnLst/>
              <a:rect l="l" t="t" r="r" b="b"/>
              <a:pathLst>
                <a:path w="120" h="239" extrusionOk="0">
                  <a:moveTo>
                    <a:pt x="60" y="0"/>
                  </a:moveTo>
                  <a:cubicBezTo>
                    <a:pt x="36" y="36"/>
                    <a:pt x="13" y="72"/>
                    <a:pt x="1" y="119"/>
                  </a:cubicBezTo>
                  <a:cubicBezTo>
                    <a:pt x="13" y="143"/>
                    <a:pt x="36" y="191"/>
                    <a:pt x="60" y="238"/>
                  </a:cubicBezTo>
                  <a:cubicBezTo>
                    <a:pt x="72" y="191"/>
                    <a:pt x="120" y="155"/>
                    <a:pt x="120" y="119"/>
                  </a:cubicBezTo>
                  <a:cubicBezTo>
                    <a:pt x="120" y="72"/>
                    <a:pt x="72"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5"/>
            <p:cNvSpPr/>
            <p:nvPr/>
          </p:nvSpPr>
          <p:spPr>
            <a:xfrm>
              <a:off x="5930800" y="3675275"/>
              <a:ext cx="7450" cy="13425"/>
            </a:xfrm>
            <a:custGeom>
              <a:avLst/>
              <a:gdLst/>
              <a:ahLst/>
              <a:cxnLst/>
              <a:rect l="l" t="t" r="r" b="b"/>
              <a:pathLst>
                <a:path w="298" h="537" extrusionOk="0">
                  <a:moveTo>
                    <a:pt x="0" y="1"/>
                  </a:moveTo>
                  <a:lnTo>
                    <a:pt x="0" y="1"/>
                  </a:lnTo>
                  <a:cubicBezTo>
                    <a:pt x="155" y="144"/>
                    <a:pt x="95" y="394"/>
                    <a:pt x="286" y="537"/>
                  </a:cubicBezTo>
                  <a:cubicBezTo>
                    <a:pt x="286" y="370"/>
                    <a:pt x="298" y="191"/>
                    <a:pt x="298" y="13"/>
                  </a:cubicBezTo>
                  <a:cubicBezTo>
                    <a:pt x="191" y="13"/>
                    <a:pt x="95"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35"/>
            <p:cNvSpPr/>
            <p:nvPr/>
          </p:nvSpPr>
          <p:spPr>
            <a:xfrm>
              <a:off x="5342925" y="3367500"/>
              <a:ext cx="49725" cy="109275"/>
            </a:xfrm>
            <a:custGeom>
              <a:avLst/>
              <a:gdLst/>
              <a:ahLst/>
              <a:cxnLst/>
              <a:rect l="l" t="t" r="r" b="b"/>
              <a:pathLst>
                <a:path w="1989" h="4371" extrusionOk="0">
                  <a:moveTo>
                    <a:pt x="1810" y="1"/>
                  </a:moveTo>
                  <a:cubicBezTo>
                    <a:pt x="1488" y="96"/>
                    <a:pt x="1548" y="429"/>
                    <a:pt x="1441" y="656"/>
                  </a:cubicBezTo>
                  <a:lnTo>
                    <a:pt x="465" y="2525"/>
                  </a:lnTo>
                  <a:cubicBezTo>
                    <a:pt x="381" y="2977"/>
                    <a:pt x="262" y="3418"/>
                    <a:pt x="12" y="3811"/>
                  </a:cubicBezTo>
                  <a:cubicBezTo>
                    <a:pt x="12" y="3989"/>
                    <a:pt x="0" y="4180"/>
                    <a:pt x="0" y="4359"/>
                  </a:cubicBezTo>
                  <a:cubicBezTo>
                    <a:pt x="48" y="4370"/>
                    <a:pt x="95" y="4370"/>
                    <a:pt x="131" y="4370"/>
                  </a:cubicBezTo>
                  <a:lnTo>
                    <a:pt x="274" y="4239"/>
                  </a:lnTo>
                  <a:cubicBezTo>
                    <a:pt x="369" y="3751"/>
                    <a:pt x="703" y="3335"/>
                    <a:pt x="715" y="2811"/>
                  </a:cubicBezTo>
                  <a:cubicBezTo>
                    <a:pt x="762" y="2763"/>
                    <a:pt x="786" y="2727"/>
                    <a:pt x="846" y="2644"/>
                  </a:cubicBezTo>
                  <a:cubicBezTo>
                    <a:pt x="846" y="2501"/>
                    <a:pt x="857" y="2358"/>
                    <a:pt x="857" y="2215"/>
                  </a:cubicBezTo>
                  <a:cubicBezTo>
                    <a:pt x="905" y="2156"/>
                    <a:pt x="953" y="2108"/>
                    <a:pt x="1000" y="2061"/>
                  </a:cubicBezTo>
                  <a:cubicBezTo>
                    <a:pt x="1369" y="1942"/>
                    <a:pt x="1191" y="1513"/>
                    <a:pt x="1417" y="1311"/>
                  </a:cubicBezTo>
                  <a:cubicBezTo>
                    <a:pt x="1774" y="965"/>
                    <a:pt x="1893" y="513"/>
                    <a:pt x="1989" y="60"/>
                  </a:cubicBezTo>
                  <a:cubicBezTo>
                    <a:pt x="1953" y="13"/>
                    <a:pt x="1893"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35"/>
            <p:cNvSpPr/>
            <p:nvPr/>
          </p:nvSpPr>
          <p:spPr>
            <a:xfrm>
              <a:off x="5375075" y="3342800"/>
              <a:ext cx="23525" cy="41400"/>
            </a:xfrm>
            <a:custGeom>
              <a:avLst/>
              <a:gdLst/>
              <a:ahLst/>
              <a:cxnLst/>
              <a:rect l="l" t="t" r="r" b="b"/>
              <a:pathLst>
                <a:path w="941" h="1656" extrusionOk="0">
                  <a:moveTo>
                    <a:pt x="822" y="1"/>
                  </a:moveTo>
                  <a:cubicBezTo>
                    <a:pt x="441" y="394"/>
                    <a:pt x="322" y="941"/>
                    <a:pt x="0" y="1358"/>
                  </a:cubicBezTo>
                  <a:cubicBezTo>
                    <a:pt x="131" y="1417"/>
                    <a:pt x="119" y="1548"/>
                    <a:pt x="143" y="1656"/>
                  </a:cubicBezTo>
                  <a:cubicBezTo>
                    <a:pt x="357" y="1513"/>
                    <a:pt x="369" y="1227"/>
                    <a:pt x="548" y="1060"/>
                  </a:cubicBezTo>
                  <a:cubicBezTo>
                    <a:pt x="798" y="882"/>
                    <a:pt x="869" y="596"/>
                    <a:pt x="929" y="298"/>
                  </a:cubicBezTo>
                  <a:cubicBezTo>
                    <a:pt x="941" y="179"/>
                    <a:pt x="929" y="84"/>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5"/>
            <p:cNvSpPr/>
            <p:nvPr/>
          </p:nvSpPr>
          <p:spPr>
            <a:xfrm>
              <a:off x="5848625" y="3725875"/>
              <a:ext cx="10750" cy="6000"/>
            </a:xfrm>
            <a:custGeom>
              <a:avLst/>
              <a:gdLst/>
              <a:ahLst/>
              <a:cxnLst/>
              <a:rect l="l" t="t" r="r" b="b"/>
              <a:pathLst>
                <a:path w="430" h="240" extrusionOk="0">
                  <a:moveTo>
                    <a:pt x="120" y="1"/>
                  </a:moveTo>
                  <a:cubicBezTo>
                    <a:pt x="1" y="37"/>
                    <a:pt x="1" y="108"/>
                    <a:pt x="25" y="215"/>
                  </a:cubicBezTo>
                  <a:cubicBezTo>
                    <a:pt x="144" y="215"/>
                    <a:pt x="287" y="239"/>
                    <a:pt x="406" y="239"/>
                  </a:cubicBezTo>
                  <a:cubicBezTo>
                    <a:pt x="418" y="191"/>
                    <a:pt x="418" y="144"/>
                    <a:pt x="430" y="96"/>
                  </a:cubicBezTo>
                  <a:cubicBezTo>
                    <a:pt x="322" y="72"/>
                    <a:pt x="227"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5"/>
            <p:cNvSpPr/>
            <p:nvPr/>
          </p:nvSpPr>
          <p:spPr>
            <a:xfrm>
              <a:off x="5499475" y="3613675"/>
              <a:ext cx="7775" cy="3175"/>
            </a:xfrm>
            <a:custGeom>
              <a:avLst/>
              <a:gdLst/>
              <a:ahLst/>
              <a:cxnLst/>
              <a:rect l="l" t="t" r="r" b="b"/>
              <a:pathLst>
                <a:path w="311" h="127" extrusionOk="0">
                  <a:moveTo>
                    <a:pt x="299" y="0"/>
                  </a:moveTo>
                  <a:cubicBezTo>
                    <a:pt x="215" y="24"/>
                    <a:pt x="108" y="24"/>
                    <a:pt x="1" y="24"/>
                  </a:cubicBezTo>
                  <a:cubicBezTo>
                    <a:pt x="77" y="90"/>
                    <a:pt x="160" y="127"/>
                    <a:pt x="245" y="127"/>
                  </a:cubicBezTo>
                  <a:cubicBezTo>
                    <a:pt x="267" y="127"/>
                    <a:pt x="289" y="124"/>
                    <a:pt x="310" y="119"/>
                  </a:cubicBezTo>
                  <a:cubicBezTo>
                    <a:pt x="310" y="96"/>
                    <a:pt x="299" y="48"/>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5"/>
            <p:cNvSpPr/>
            <p:nvPr/>
          </p:nvSpPr>
          <p:spPr>
            <a:xfrm>
              <a:off x="5295300" y="3466925"/>
              <a:ext cx="5675" cy="14300"/>
            </a:xfrm>
            <a:custGeom>
              <a:avLst/>
              <a:gdLst/>
              <a:ahLst/>
              <a:cxnLst/>
              <a:rect l="l" t="t" r="r" b="b"/>
              <a:pathLst>
                <a:path w="227" h="572" extrusionOk="0">
                  <a:moveTo>
                    <a:pt x="167" y="1"/>
                  </a:moveTo>
                  <a:cubicBezTo>
                    <a:pt x="0" y="84"/>
                    <a:pt x="48" y="262"/>
                    <a:pt x="36" y="417"/>
                  </a:cubicBezTo>
                  <a:lnTo>
                    <a:pt x="36" y="572"/>
                  </a:lnTo>
                  <a:cubicBezTo>
                    <a:pt x="226" y="417"/>
                    <a:pt x="155" y="19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35"/>
            <p:cNvSpPr/>
            <p:nvPr/>
          </p:nvSpPr>
          <p:spPr>
            <a:xfrm>
              <a:off x="5987650" y="3692550"/>
              <a:ext cx="7450" cy="6675"/>
            </a:xfrm>
            <a:custGeom>
              <a:avLst/>
              <a:gdLst/>
              <a:ahLst/>
              <a:cxnLst/>
              <a:rect l="l" t="t" r="r" b="b"/>
              <a:pathLst>
                <a:path w="298" h="267" extrusionOk="0">
                  <a:moveTo>
                    <a:pt x="298" y="0"/>
                  </a:moveTo>
                  <a:cubicBezTo>
                    <a:pt x="143" y="0"/>
                    <a:pt x="36" y="96"/>
                    <a:pt x="0" y="262"/>
                  </a:cubicBezTo>
                  <a:cubicBezTo>
                    <a:pt x="24" y="265"/>
                    <a:pt x="46" y="266"/>
                    <a:pt x="66" y="266"/>
                  </a:cubicBezTo>
                  <a:cubicBezTo>
                    <a:pt x="232" y="266"/>
                    <a:pt x="298" y="18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35"/>
            <p:cNvSpPr/>
            <p:nvPr/>
          </p:nvSpPr>
          <p:spPr>
            <a:xfrm>
              <a:off x="5470600" y="1674050"/>
              <a:ext cx="3025" cy="2150"/>
            </a:xfrm>
            <a:custGeom>
              <a:avLst/>
              <a:gdLst/>
              <a:ahLst/>
              <a:cxnLst/>
              <a:rect l="l" t="t" r="r" b="b"/>
              <a:pathLst>
                <a:path w="121" h="86" extrusionOk="0">
                  <a:moveTo>
                    <a:pt x="51" y="1"/>
                  </a:moveTo>
                  <a:cubicBezTo>
                    <a:pt x="35" y="1"/>
                    <a:pt x="11" y="16"/>
                    <a:pt x="1" y="16"/>
                  </a:cubicBezTo>
                  <a:cubicBezTo>
                    <a:pt x="1" y="40"/>
                    <a:pt x="1" y="64"/>
                    <a:pt x="13" y="64"/>
                  </a:cubicBezTo>
                  <a:cubicBezTo>
                    <a:pt x="21" y="72"/>
                    <a:pt x="41" y="86"/>
                    <a:pt x="56" y="86"/>
                  </a:cubicBezTo>
                  <a:cubicBezTo>
                    <a:pt x="63" y="86"/>
                    <a:pt x="69" y="83"/>
                    <a:pt x="72" y="76"/>
                  </a:cubicBezTo>
                  <a:cubicBezTo>
                    <a:pt x="120" y="52"/>
                    <a:pt x="120" y="16"/>
                    <a:pt x="61" y="4"/>
                  </a:cubicBezTo>
                  <a:cubicBezTo>
                    <a:pt x="58" y="2"/>
                    <a:pt x="55"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5"/>
            <p:cNvSpPr/>
            <p:nvPr/>
          </p:nvSpPr>
          <p:spPr>
            <a:xfrm>
              <a:off x="5421500" y="1705700"/>
              <a:ext cx="3600" cy="1200"/>
            </a:xfrm>
            <a:custGeom>
              <a:avLst/>
              <a:gdLst/>
              <a:ahLst/>
              <a:cxnLst/>
              <a:rect l="l" t="t" r="r" b="b"/>
              <a:pathLst>
                <a:path w="144" h="48" extrusionOk="0">
                  <a:moveTo>
                    <a:pt x="0" y="0"/>
                  </a:moveTo>
                  <a:cubicBezTo>
                    <a:pt x="12" y="24"/>
                    <a:pt x="24" y="48"/>
                    <a:pt x="48" y="48"/>
                  </a:cubicBezTo>
                  <a:cubicBezTo>
                    <a:pt x="72" y="48"/>
                    <a:pt x="120"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5"/>
            <p:cNvSpPr/>
            <p:nvPr/>
          </p:nvSpPr>
          <p:spPr>
            <a:xfrm>
              <a:off x="5457225" y="1678900"/>
              <a:ext cx="2100" cy="1525"/>
            </a:xfrm>
            <a:custGeom>
              <a:avLst/>
              <a:gdLst/>
              <a:ahLst/>
              <a:cxnLst/>
              <a:rect l="l" t="t" r="r" b="b"/>
              <a:pathLst>
                <a:path w="84" h="61" extrusionOk="0">
                  <a:moveTo>
                    <a:pt x="24" y="1"/>
                  </a:moveTo>
                  <a:cubicBezTo>
                    <a:pt x="24" y="1"/>
                    <a:pt x="12" y="48"/>
                    <a:pt x="0" y="60"/>
                  </a:cubicBezTo>
                  <a:cubicBezTo>
                    <a:pt x="72" y="37"/>
                    <a:pt x="84"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35"/>
            <p:cNvSpPr/>
            <p:nvPr/>
          </p:nvSpPr>
          <p:spPr>
            <a:xfrm>
              <a:off x="5417925" y="1701825"/>
              <a:ext cx="3600" cy="3600"/>
            </a:xfrm>
            <a:custGeom>
              <a:avLst/>
              <a:gdLst/>
              <a:ahLst/>
              <a:cxnLst/>
              <a:rect l="l" t="t" r="r" b="b"/>
              <a:pathLst>
                <a:path w="144" h="144" extrusionOk="0">
                  <a:moveTo>
                    <a:pt x="1" y="1"/>
                  </a:moveTo>
                  <a:cubicBezTo>
                    <a:pt x="36" y="60"/>
                    <a:pt x="84" y="96"/>
                    <a:pt x="143" y="143"/>
                  </a:cubicBezTo>
                  <a:cubicBezTo>
                    <a:pt x="96" y="96"/>
                    <a:pt x="48" y="6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35"/>
            <p:cNvSpPr/>
            <p:nvPr/>
          </p:nvSpPr>
          <p:spPr>
            <a:xfrm>
              <a:off x="6109675" y="1705400"/>
              <a:ext cx="26825" cy="14900"/>
            </a:xfrm>
            <a:custGeom>
              <a:avLst/>
              <a:gdLst/>
              <a:ahLst/>
              <a:cxnLst/>
              <a:rect l="l" t="t" r="r" b="b"/>
              <a:pathLst>
                <a:path w="1073" h="596" extrusionOk="0">
                  <a:moveTo>
                    <a:pt x="572" y="0"/>
                  </a:moveTo>
                  <a:cubicBezTo>
                    <a:pt x="548" y="167"/>
                    <a:pt x="477" y="274"/>
                    <a:pt x="310" y="286"/>
                  </a:cubicBezTo>
                  <a:cubicBezTo>
                    <a:pt x="144" y="298"/>
                    <a:pt x="13" y="370"/>
                    <a:pt x="1" y="584"/>
                  </a:cubicBezTo>
                  <a:cubicBezTo>
                    <a:pt x="203" y="584"/>
                    <a:pt x="394" y="596"/>
                    <a:pt x="584" y="596"/>
                  </a:cubicBezTo>
                  <a:cubicBezTo>
                    <a:pt x="656" y="405"/>
                    <a:pt x="810" y="298"/>
                    <a:pt x="1013" y="298"/>
                  </a:cubicBezTo>
                  <a:cubicBezTo>
                    <a:pt x="1060" y="250"/>
                    <a:pt x="1072" y="227"/>
                    <a:pt x="1048" y="155"/>
                  </a:cubicBezTo>
                  <a:cubicBezTo>
                    <a:pt x="1013" y="120"/>
                    <a:pt x="989" y="96"/>
                    <a:pt x="929" y="72"/>
                  </a:cubicBezTo>
                  <a:cubicBezTo>
                    <a:pt x="858" y="72"/>
                    <a:pt x="775" y="6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35"/>
            <p:cNvSpPr/>
            <p:nvPr/>
          </p:nvSpPr>
          <p:spPr>
            <a:xfrm>
              <a:off x="6048075" y="1705700"/>
              <a:ext cx="11925" cy="10625"/>
            </a:xfrm>
            <a:custGeom>
              <a:avLst/>
              <a:gdLst/>
              <a:ahLst/>
              <a:cxnLst/>
              <a:rect l="l" t="t" r="r" b="b"/>
              <a:pathLst>
                <a:path w="477" h="425" extrusionOk="0">
                  <a:moveTo>
                    <a:pt x="322" y="0"/>
                  </a:moveTo>
                  <a:cubicBezTo>
                    <a:pt x="262" y="167"/>
                    <a:pt x="0" y="143"/>
                    <a:pt x="12" y="381"/>
                  </a:cubicBezTo>
                  <a:cubicBezTo>
                    <a:pt x="92" y="411"/>
                    <a:pt x="160" y="425"/>
                    <a:pt x="216" y="425"/>
                  </a:cubicBezTo>
                  <a:cubicBezTo>
                    <a:pt x="412" y="425"/>
                    <a:pt x="476" y="259"/>
                    <a:pt x="4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35"/>
            <p:cNvSpPr/>
            <p:nvPr/>
          </p:nvSpPr>
          <p:spPr>
            <a:xfrm>
              <a:off x="6008175" y="1704475"/>
              <a:ext cx="8650" cy="8100"/>
            </a:xfrm>
            <a:custGeom>
              <a:avLst/>
              <a:gdLst/>
              <a:ahLst/>
              <a:cxnLst/>
              <a:rect l="l" t="t" r="r" b="b"/>
              <a:pathLst>
                <a:path w="346" h="324" extrusionOk="0">
                  <a:moveTo>
                    <a:pt x="213" y="0"/>
                  </a:moveTo>
                  <a:cubicBezTo>
                    <a:pt x="162" y="0"/>
                    <a:pt x="111" y="12"/>
                    <a:pt x="60" y="37"/>
                  </a:cubicBezTo>
                  <a:cubicBezTo>
                    <a:pt x="60" y="85"/>
                    <a:pt x="60" y="145"/>
                    <a:pt x="48" y="192"/>
                  </a:cubicBezTo>
                  <a:cubicBezTo>
                    <a:pt x="13" y="228"/>
                    <a:pt x="1" y="276"/>
                    <a:pt x="48" y="323"/>
                  </a:cubicBezTo>
                  <a:cubicBezTo>
                    <a:pt x="239" y="323"/>
                    <a:pt x="346" y="216"/>
                    <a:pt x="346" y="26"/>
                  </a:cubicBezTo>
                  <a:cubicBezTo>
                    <a:pt x="302" y="9"/>
                    <a:pt x="258" y="0"/>
                    <a:pt x="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5"/>
            <p:cNvSpPr/>
            <p:nvPr/>
          </p:nvSpPr>
          <p:spPr>
            <a:xfrm>
              <a:off x="6007000" y="1709275"/>
              <a:ext cx="2700" cy="3000"/>
            </a:xfrm>
            <a:custGeom>
              <a:avLst/>
              <a:gdLst/>
              <a:ahLst/>
              <a:cxnLst/>
              <a:rect l="l" t="t" r="r" b="b"/>
              <a:pathLst>
                <a:path w="108" h="120" extrusionOk="0">
                  <a:moveTo>
                    <a:pt x="107" y="0"/>
                  </a:moveTo>
                  <a:cubicBezTo>
                    <a:pt x="0" y="36"/>
                    <a:pt x="24" y="84"/>
                    <a:pt x="107" y="119"/>
                  </a:cubicBezTo>
                  <a:lnTo>
                    <a:pt x="107" y="60"/>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5"/>
            <p:cNvSpPr/>
            <p:nvPr/>
          </p:nvSpPr>
          <p:spPr>
            <a:xfrm>
              <a:off x="6110275" y="1705400"/>
              <a:ext cx="3300" cy="1500"/>
            </a:xfrm>
            <a:custGeom>
              <a:avLst/>
              <a:gdLst/>
              <a:ahLst/>
              <a:cxnLst/>
              <a:rect l="l" t="t" r="r" b="b"/>
              <a:pathLst>
                <a:path w="132" h="60" extrusionOk="0">
                  <a:moveTo>
                    <a:pt x="131" y="0"/>
                  </a:moveTo>
                  <a:lnTo>
                    <a:pt x="131" y="0"/>
                  </a:lnTo>
                  <a:cubicBezTo>
                    <a:pt x="84" y="12"/>
                    <a:pt x="36" y="12"/>
                    <a:pt x="1" y="12"/>
                  </a:cubicBezTo>
                  <a:cubicBezTo>
                    <a:pt x="12" y="36"/>
                    <a:pt x="24" y="60"/>
                    <a:pt x="24" y="60"/>
                  </a:cubicBezTo>
                  <a:cubicBezTo>
                    <a:pt x="72" y="48"/>
                    <a:pt x="96"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35"/>
            <p:cNvSpPr/>
            <p:nvPr/>
          </p:nvSpPr>
          <p:spPr>
            <a:xfrm>
              <a:off x="6117125" y="1705700"/>
              <a:ext cx="3600" cy="1200"/>
            </a:xfrm>
            <a:custGeom>
              <a:avLst/>
              <a:gdLst/>
              <a:ahLst/>
              <a:cxnLst/>
              <a:rect l="l" t="t" r="r" b="b"/>
              <a:pathLst>
                <a:path w="144" h="48" extrusionOk="0">
                  <a:moveTo>
                    <a:pt x="0" y="0"/>
                  </a:moveTo>
                  <a:cubicBezTo>
                    <a:pt x="24" y="24"/>
                    <a:pt x="36" y="48"/>
                    <a:pt x="36" y="48"/>
                  </a:cubicBezTo>
                  <a:cubicBezTo>
                    <a:pt x="84" y="48"/>
                    <a:pt x="108"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5"/>
            <p:cNvSpPr/>
            <p:nvPr/>
          </p:nvSpPr>
          <p:spPr>
            <a:xfrm>
              <a:off x="5692375" y="1701825"/>
              <a:ext cx="19075" cy="10600"/>
            </a:xfrm>
            <a:custGeom>
              <a:avLst/>
              <a:gdLst/>
              <a:ahLst/>
              <a:cxnLst/>
              <a:rect l="l" t="t" r="r" b="b"/>
              <a:pathLst>
                <a:path w="763" h="424" extrusionOk="0">
                  <a:moveTo>
                    <a:pt x="488" y="1"/>
                  </a:moveTo>
                  <a:cubicBezTo>
                    <a:pt x="417" y="215"/>
                    <a:pt x="83" y="60"/>
                    <a:pt x="0" y="274"/>
                  </a:cubicBezTo>
                  <a:cubicBezTo>
                    <a:pt x="62" y="398"/>
                    <a:pt x="147" y="419"/>
                    <a:pt x="236" y="419"/>
                  </a:cubicBezTo>
                  <a:cubicBezTo>
                    <a:pt x="281" y="419"/>
                    <a:pt x="327" y="413"/>
                    <a:pt x="371" y="413"/>
                  </a:cubicBezTo>
                  <a:cubicBezTo>
                    <a:pt x="391" y="413"/>
                    <a:pt x="410" y="414"/>
                    <a:pt x="429" y="417"/>
                  </a:cubicBezTo>
                  <a:cubicBezTo>
                    <a:pt x="458" y="421"/>
                    <a:pt x="491" y="424"/>
                    <a:pt x="523" y="424"/>
                  </a:cubicBezTo>
                  <a:cubicBezTo>
                    <a:pt x="607" y="424"/>
                    <a:pt x="689" y="401"/>
                    <a:pt x="715" y="298"/>
                  </a:cubicBezTo>
                  <a:cubicBezTo>
                    <a:pt x="762" y="132"/>
                    <a:pt x="607" y="72"/>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5"/>
            <p:cNvSpPr/>
            <p:nvPr/>
          </p:nvSpPr>
          <p:spPr>
            <a:xfrm>
              <a:off x="5756650" y="1701825"/>
              <a:ext cx="10750" cy="9100"/>
            </a:xfrm>
            <a:custGeom>
              <a:avLst/>
              <a:gdLst/>
              <a:ahLst/>
              <a:cxnLst/>
              <a:rect l="l" t="t" r="r" b="b"/>
              <a:pathLst>
                <a:path w="430" h="364" extrusionOk="0">
                  <a:moveTo>
                    <a:pt x="60" y="1"/>
                  </a:moveTo>
                  <a:cubicBezTo>
                    <a:pt x="1" y="155"/>
                    <a:pt x="1" y="298"/>
                    <a:pt x="239" y="358"/>
                  </a:cubicBezTo>
                  <a:cubicBezTo>
                    <a:pt x="257" y="362"/>
                    <a:pt x="275" y="364"/>
                    <a:pt x="292" y="364"/>
                  </a:cubicBezTo>
                  <a:cubicBezTo>
                    <a:pt x="372" y="364"/>
                    <a:pt x="430" y="318"/>
                    <a:pt x="430" y="239"/>
                  </a:cubicBezTo>
                  <a:cubicBezTo>
                    <a:pt x="430" y="60"/>
                    <a:pt x="275" y="36"/>
                    <a:pt x="132" y="12"/>
                  </a:cubicBezTo>
                  <a:cubicBezTo>
                    <a:pt x="108" y="1"/>
                    <a:pt x="96"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5"/>
            <p:cNvSpPr/>
            <p:nvPr/>
          </p:nvSpPr>
          <p:spPr>
            <a:xfrm>
              <a:off x="5643250" y="1704800"/>
              <a:ext cx="12225" cy="6675"/>
            </a:xfrm>
            <a:custGeom>
              <a:avLst/>
              <a:gdLst/>
              <a:ahLst/>
              <a:cxnLst/>
              <a:rect l="l" t="t" r="r" b="b"/>
              <a:pathLst>
                <a:path w="489" h="267" extrusionOk="0">
                  <a:moveTo>
                    <a:pt x="1" y="1"/>
                  </a:moveTo>
                  <a:lnTo>
                    <a:pt x="1" y="1"/>
                  </a:lnTo>
                  <a:cubicBezTo>
                    <a:pt x="24" y="60"/>
                    <a:pt x="60" y="120"/>
                    <a:pt x="132" y="155"/>
                  </a:cubicBezTo>
                  <a:cubicBezTo>
                    <a:pt x="179" y="219"/>
                    <a:pt x="243" y="267"/>
                    <a:pt x="315" y="267"/>
                  </a:cubicBezTo>
                  <a:cubicBezTo>
                    <a:pt x="351" y="267"/>
                    <a:pt x="390" y="255"/>
                    <a:pt x="429" y="227"/>
                  </a:cubicBezTo>
                  <a:cubicBezTo>
                    <a:pt x="465" y="215"/>
                    <a:pt x="489" y="155"/>
                    <a:pt x="489" y="132"/>
                  </a:cubicBezTo>
                  <a:cubicBezTo>
                    <a:pt x="463" y="40"/>
                    <a:pt x="412" y="24"/>
                    <a:pt x="353" y="24"/>
                  </a:cubicBezTo>
                  <a:cubicBezTo>
                    <a:pt x="321" y="24"/>
                    <a:pt x="286" y="29"/>
                    <a:pt x="252" y="29"/>
                  </a:cubicBezTo>
                  <a:cubicBezTo>
                    <a:pt x="235" y="29"/>
                    <a:pt x="219" y="28"/>
                    <a:pt x="203" y="24"/>
                  </a:cubicBezTo>
                  <a:cubicBezTo>
                    <a:pt x="132" y="13"/>
                    <a:pt x="72"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5"/>
            <p:cNvSpPr/>
            <p:nvPr/>
          </p:nvSpPr>
          <p:spPr>
            <a:xfrm>
              <a:off x="5675100" y="1705500"/>
              <a:ext cx="10150" cy="5550"/>
            </a:xfrm>
            <a:custGeom>
              <a:avLst/>
              <a:gdLst/>
              <a:ahLst/>
              <a:cxnLst/>
              <a:rect l="l" t="t" r="r" b="b"/>
              <a:pathLst>
                <a:path w="406" h="222" extrusionOk="0">
                  <a:moveTo>
                    <a:pt x="155" y="1"/>
                  </a:moveTo>
                  <a:cubicBezTo>
                    <a:pt x="94" y="1"/>
                    <a:pt x="33" y="18"/>
                    <a:pt x="1" y="92"/>
                  </a:cubicBezTo>
                  <a:cubicBezTo>
                    <a:pt x="24" y="116"/>
                    <a:pt x="36" y="175"/>
                    <a:pt x="72" y="211"/>
                  </a:cubicBezTo>
                  <a:cubicBezTo>
                    <a:pt x="94" y="218"/>
                    <a:pt x="116" y="222"/>
                    <a:pt x="138" y="222"/>
                  </a:cubicBezTo>
                  <a:cubicBezTo>
                    <a:pt x="217" y="222"/>
                    <a:pt x="287" y="174"/>
                    <a:pt x="334" y="127"/>
                  </a:cubicBezTo>
                  <a:cubicBezTo>
                    <a:pt x="405" y="44"/>
                    <a:pt x="298" y="8"/>
                    <a:pt x="239" y="8"/>
                  </a:cubicBezTo>
                  <a:cubicBezTo>
                    <a:pt x="212" y="5"/>
                    <a:pt x="184"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5"/>
            <p:cNvSpPr/>
            <p:nvPr/>
          </p:nvSpPr>
          <p:spPr>
            <a:xfrm>
              <a:off x="5662900" y="1706875"/>
              <a:ext cx="4475" cy="4250"/>
            </a:xfrm>
            <a:custGeom>
              <a:avLst/>
              <a:gdLst/>
              <a:ahLst/>
              <a:cxnLst/>
              <a:rect l="l" t="t" r="r" b="b"/>
              <a:pathLst>
                <a:path w="179" h="170" extrusionOk="0">
                  <a:moveTo>
                    <a:pt x="60" y="1"/>
                  </a:moveTo>
                  <a:cubicBezTo>
                    <a:pt x="48" y="37"/>
                    <a:pt x="36" y="72"/>
                    <a:pt x="0" y="120"/>
                  </a:cubicBezTo>
                  <a:cubicBezTo>
                    <a:pt x="43" y="131"/>
                    <a:pt x="85" y="170"/>
                    <a:pt x="111" y="170"/>
                  </a:cubicBezTo>
                  <a:cubicBezTo>
                    <a:pt x="114" y="170"/>
                    <a:pt x="117" y="169"/>
                    <a:pt x="119" y="168"/>
                  </a:cubicBezTo>
                  <a:cubicBezTo>
                    <a:pt x="155" y="156"/>
                    <a:pt x="167" y="96"/>
                    <a:pt x="179" y="49"/>
                  </a:cubicBezTo>
                  <a:cubicBezTo>
                    <a:pt x="131" y="25"/>
                    <a:pt x="108" y="1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5"/>
            <p:cNvSpPr/>
            <p:nvPr/>
          </p:nvSpPr>
          <p:spPr>
            <a:xfrm>
              <a:off x="5773975" y="1706600"/>
              <a:ext cx="3850" cy="3775"/>
            </a:xfrm>
            <a:custGeom>
              <a:avLst/>
              <a:gdLst/>
              <a:ahLst/>
              <a:cxnLst/>
              <a:rect l="l" t="t" r="r" b="b"/>
              <a:pathLst>
                <a:path w="154" h="151" extrusionOk="0">
                  <a:moveTo>
                    <a:pt x="118" y="0"/>
                  </a:moveTo>
                  <a:cubicBezTo>
                    <a:pt x="70" y="12"/>
                    <a:pt x="22" y="48"/>
                    <a:pt x="10" y="72"/>
                  </a:cubicBezTo>
                  <a:cubicBezTo>
                    <a:pt x="1" y="118"/>
                    <a:pt x="14" y="150"/>
                    <a:pt x="49" y="150"/>
                  </a:cubicBezTo>
                  <a:cubicBezTo>
                    <a:pt x="58" y="150"/>
                    <a:pt x="69" y="148"/>
                    <a:pt x="82" y="143"/>
                  </a:cubicBezTo>
                  <a:cubicBezTo>
                    <a:pt x="118" y="119"/>
                    <a:pt x="141" y="72"/>
                    <a:pt x="153" y="48"/>
                  </a:cubicBezTo>
                  <a:cubicBezTo>
                    <a:pt x="153" y="24"/>
                    <a:pt x="129" y="0"/>
                    <a:pt x="1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5"/>
            <p:cNvSpPr/>
            <p:nvPr/>
          </p:nvSpPr>
          <p:spPr>
            <a:xfrm>
              <a:off x="5930500" y="1616950"/>
              <a:ext cx="28900" cy="20300"/>
            </a:xfrm>
            <a:custGeom>
              <a:avLst/>
              <a:gdLst/>
              <a:ahLst/>
              <a:cxnLst/>
              <a:rect l="l" t="t" r="r" b="b"/>
              <a:pathLst>
                <a:path w="1156" h="812" extrusionOk="0">
                  <a:moveTo>
                    <a:pt x="767" y="1"/>
                  </a:moveTo>
                  <a:cubicBezTo>
                    <a:pt x="754" y="1"/>
                    <a:pt x="740" y="1"/>
                    <a:pt x="726" y="2"/>
                  </a:cubicBezTo>
                  <a:cubicBezTo>
                    <a:pt x="660" y="80"/>
                    <a:pt x="585" y="102"/>
                    <a:pt x="506" y="102"/>
                  </a:cubicBezTo>
                  <a:cubicBezTo>
                    <a:pt x="404" y="102"/>
                    <a:pt x="295" y="66"/>
                    <a:pt x="188" y="66"/>
                  </a:cubicBezTo>
                  <a:cubicBezTo>
                    <a:pt x="124" y="66"/>
                    <a:pt x="61" y="79"/>
                    <a:pt x="0" y="121"/>
                  </a:cubicBezTo>
                  <a:lnTo>
                    <a:pt x="0" y="264"/>
                  </a:lnTo>
                  <a:cubicBezTo>
                    <a:pt x="119" y="371"/>
                    <a:pt x="405" y="252"/>
                    <a:pt x="405" y="443"/>
                  </a:cubicBezTo>
                  <a:cubicBezTo>
                    <a:pt x="405" y="706"/>
                    <a:pt x="524" y="761"/>
                    <a:pt x="673" y="761"/>
                  </a:cubicBezTo>
                  <a:cubicBezTo>
                    <a:pt x="713" y="761"/>
                    <a:pt x="755" y="757"/>
                    <a:pt x="798" y="752"/>
                  </a:cubicBezTo>
                  <a:cubicBezTo>
                    <a:pt x="817" y="751"/>
                    <a:pt x="835" y="750"/>
                    <a:pt x="853" y="750"/>
                  </a:cubicBezTo>
                  <a:cubicBezTo>
                    <a:pt x="966" y="750"/>
                    <a:pt x="1050" y="781"/>
                    <a:pt x="1143" y="812"/>
                  </a:cubicBezTo>
                  <a:cubicBezTo>
                    <a:pt x="1143" y="717"/>
                    <a:pt x="1155" y="621"/>
                    <a:pt x="1155" y="514"/>
                  </a:cubicBezTo>
                  <a:cubicBezTo>
                    <a:pt x="1086" y="285"/>
                    <a:pt x="1095" y="1"/>
                    <a:pt x="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5"/>
            <p:cNvSpPr/>
            <p:nvPr/>
          </p:nvSpPr>
          <p:spPr>
            <a:xfrm>
              <a:off x="5978700" y="1620375"/>
              <a:ext cx="17900" cy="16000"/>
            </a:xfrm>
            <a:custGeom>
              <a:avLst/>
              <a:gdLst/>
              <a:ahLst/>
              <a:cxnLst/>
              <a:rect l="l" t="t" r="r" b="b"/>
              <a:pathLst>
                <a:path w="716" h="640" extrusionOk="0">
                  <a:moveTo>
                    <a:pt x="301" y="0"/>
                  </a:moveTo>
                  <a:cubicBezTo>
                    <a:pt x="258" y="0"/>
                    <a:pt x="217" y="15"/>
                    <a:pt x="180" y="56"/>
                  </a:cubicBezTo>
                  <a:cubicBezTo>
                    <a:pt x="1" y="258"/>
                    <a:pt x="203" y="425"/>
                    <a:pt x="346" y="639"/>
                  </a:cubicBezTo>
                  <a:cubicBezTo>
                    <a:pt x="501" y="437"/>
                    <a:pt x="596" y="306"/>
                    <a:pt x="715" y="139"/>
                  </a:cubicBezTo>
                  <a:cubicBezTo>
                    <a:pt x="566" y="122"/>
                    <a:pt x="423"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5"/>
            <p:cNvSpPr/>
            <p:nvPr/>
          </p:nvSpPr>
          <p:spPr>
            <a:xfrm>
              <a:off x="5593850" y="1628900"/>
              <a:ext cx="1800" cy="1525"/>
            </a:xfrm>
            <a:custGeom>
              <a:avLst/>
              <a:gdLst/>
              <a:ahLst/>
              <a:cxnLst/>
              <a:rect l="l" t="t" r="r" b="b"/>
              <a:pathLst>
                <a:path w="72" h="61" extrusionOk="0">
                  <a:moveTo>
                    <a:pt x="24" y="1"/>
                  </a:moveTo>
                  <a:cubicBezTo>
                    <a:pt x="24" y="1"/>
                    <a:pt x="12" y="36"/>
                    <a:pt x="0" y="60"/>
                  </a:cubicBezTo>
                  <a:cubicBezTo>
                    <a:pt x="60" y="24"/>
                    <a:pt x="72" y="12"/>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5"/>
            <p:cNvSpPr/>
            <p:nvPr/>
          </p:nvSpPr>
          <p:spPr>
            <a:xfrm>
              <a:off x="5591175" y="1629800"/>
              <a:ext cx="2700" cy="3900"/>
            </a:xfrm>
            <a:custGeom>
              <a:avLst/>
              <a:gdLst/>
              <a:ahLst/>
              <a:cxnLst/>
              <a:rect l="l" t="t" r="r" b="b"/>
              <a:pathLst>
                <a:path w="108" h="156" extrusionOk="0">
                  <a:moveTo>
                    <a:pt x="107" y="0"/>
                  </a:moveTo>
                  <a:cubicBezTo>
                    <a:pt x="0" y="60"/>
                    <a:pt x="12" y="107"/>
                    <a:pt x="107" y="155"/>
                  </a:cubicBez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5"/>
            <p:cNvSpPr/>
            <p:nvPr/>
          </p:nvSpPr>
          <p:spPr>
            <a:xfrm>
              <a:off x="5554250" y="1637225"/>
              <a:ext cx="1525" cy="1550"/>
            </a:xfrm>
            <a:custGeom>
              <a:avLst/>
              <a:gdLst/>
              <a:ahLst/>
              <a:cxnLst/>
              <a:rect l="l" t="t" r="r" b="b"/>
              <a:pathLst>
                <a:path w="61" h="62" extrusionOk="0">
                  <a:moveTo>
                    <a:pt x="1" y="1"/>
                  </a:moveTo>
                  <a:cubicBezTo>
                    <a:pt x="8" y="39"/>
                    <a:pt x="25" y="62"/>
                    <a:pt x="40" y="62"/>
                  </a:cubicBezTo>
                  <a:cubicBezTo>
                    <a:pt x="48" y="62"/>
                    <a:pt x="56" y="54"/>
                    <a:pt x="60" y="37"/>
                  </a:cubicBezTo>
                  <a:cubicBezTo>
                    <a:pt x="60" y="37"/>
                    <a:pt x="13"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5"/>
            <p:cNvSpPr/>
            <p:nvPr/>
          </p:nvSpPr>
          <p:spPr>
            <a:xfrm>
              <a:off x="5892400" y="1621675"/>
              <a:ext cx="6850" cy="9325"/>
            </a:xfrm>
            <a:custGeom>
              <a:avLst/>
              <a:gdLst/>
              <a:ahLst/>
              <a:cxnLst/>
              <a:rect l="l" t="t" r="r" b="b"/>
              <a:pathLst>
                <a:path w="274" h="373" extrusionOk="0">
                  <a:moveTo>
                    <a:pt x="172" y="1"/>
                  </a:moveTo>
                  <a:cubicBezTo>
                    <a:pt x="151" y="1"/>
                    <a:pt x="93" y="22"/>
                    <a:pt x="83" y="51"/>
                  </a:cubicBezTo>
                  <a:cubicBezTo>
                    <a:pt x="0" y="194"/>
                    <a:pt x="60" y="301"/>
                    <a:pt x="203" y="373"/>
                  </a:cubicBezTo>
                  <a:cubicBezTo>
                    <a:pt x="274" y="254"/>
                    <a:pt x="274" y="123"/>
                    <a:pt x="179" y="4"/>
                  </a:cubicBezTo>
                  <a:cubicBezTo>
                    <a:pt x="179" y="2"/>
                    <a:pt x="176" y="1"/>
                    <a:pt x="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5"/>
            <p:cNvSpPr/>
            <p:nvPr/>
          </p:nvSpPr>
          <p:spPr>
            <a:xfrm>
              <a:off x="5760225" y="1611625"/>
              <a:ext cx="17600" cy="17900"/>
            </a:xfrm>
            <a:custGeom>
              <a:avLst/>
              <a:gdLst/>
              <a:ahLst/>
              <a:cxnLst/>
              <a:rect l="l" t="t" r="r" b="b"/>
              <a:pathLst>
                <a:path w="704" h="716" extrusionOk="0">
                  <a:moveTo>
                    <a:pt x="239" y="1"/>
                  </a:moveTo>
                  <a:lnTo>
                    <a:pt x="239" y="1"/>
                  </a:lnTo>
                  <a:cubicBezTo>
                    <a:pt x="1" y="299"/>
                    <a:pt x="84" y="525"/>
                    <a:pt x="382" y="715"/>
                  </a:cubicBezTo>
                  <a:lnTo>
                    <a:pt x="513" y="715"/>
                  </a:lnTo>
                  <a:cubicBezTo>
                    <a:pt x="513" y="632"/>
                    <a:pt x="525" y="525"/>
                    <a:pt x="525" y="430"/>
                  </a:cubicBezTo>
                  <a:lnTo>
                    <a:pt x="668" y="299"/>
                  </a:lnTo>
                  <a:cubicBezTo>
                    <a:pt x="703" y="251"/>
                    <a:pt x="703" y="215"/>
                    <a:pt x="668" y="168"/>
                  </a:cubicBezTo>
                  <a:cubicBezTo>
                    <a:pt x="596" y="120"/>
                    <a:pt x="560" y="61"/>
                    <a:pt x="513" y="13"/>
                  </a:cubicBezTo>
                  <a:lnTo>
                    <a:pt x="370" y="13"/>
                  </a:lnTo>
                  <a:cubicBezTo>
                    <a:pt x="348" y="24"/>
                    <a:pt x="327" y="30"/>
                    <a:pt x="307" y="30"/>
                  </a:cubicBezTo>
                  <a:cubicBezTo>
                    <a:pt x="282" y="30"/>
                    <a:pt x="259" y="2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5"/>
            <p:cNvSpPr/>
            <p:nvPr/>
          </p:nvSpPr>
          <p:spPr>
            <a:xfrm>
              <a:off x="5838525" y="1619375"/>
              <a:ext cx="12225" cy="13800"/>
            </a:xfrm>
            <a:custGeom>
              <a:avLst/>
              <a:gdLst/>
              <a:ahLst/>
              <a:cxnLst/>
              <a:rect l="l" t="t" r="r" b="b"/>
              <a:pathLst>
                <a:path w="489" h="552" extrusionOk="0">
                  <a:moveTo>
                    <a:pt x="107" y="1"/>
                  </a:moveTo>
                  <a:cubicBezTo>
                    <a:pt x="95" y="84"/>
                    <a:pt x="95" y="155"/>
                    <a:pt x="72" y="215"/>
                  </a:cubicBezTo>
                  <a:cubicBezTo>
                    <a:pt x="0" y="382"/>
                    <a:pt x="60" y="477"/>
                    <a:pt x="226" y="536"/>
                  </a:cubicBezTo>
                  <a:cubicBezTo>
                    <a:pt x="251" y="546"/>
                    <a:pt x="284" y="552"/>
                    <a:pt x="316" y="552"/>
                  </a:cubicBezTo>
                  <a:cubicBezTo>
                    <a:pt x="360" y="552"/>
                    <a:pt x="403" y="540"/>
                    <a:pt x="417" y="513"/>
                  </a:cubicBezTo>
                  <a:cubicBezTo>
                    <a:pt x="488" y="405"/>
                    <a:pt x="393" y="298"/>
                    <a:pt x="345" y="203"/>
                  </a:cubicBezTo>
                  <a:cubicBezTo>
                    <a:pt x="310" y="120"/>
                    <a:pt x="286" y="60"/>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5"/>
            <p:cNvSpPr/>
            <p:nvPr/>
          </p:nvSpPr>
          <p:spPr>
            <a:xfrm>
              <a:off x="5861100" y="1619375"/>
              <a:ext cx="11975" cy="11525"/>
            </a:xfrm>
            <a:custGeom>
              <a:avLst/>
              <a:gdLst/>
              <a:ahLst/>
              <a:cxnLst/>
              <a:rect l="l" t="t" r="r" b="b"/>
              <a:pathLst>
                <a:path w="479" h="461" extrusionOk="0">
                  <a:moveTo>
                    <a:pt x="112" y="0"/>
                  </a:moveTo>
                  <a:cubicBezTo>
                    <a:pt x="91" y="0"/>
                    <a:pt x="70" y="1"/>
                    <a:pt x="50" y="1"/>
                  </a:cubicBezTo>
                  <a:cubicBezTo>
                    <a:pt x="50" y="96"/>
                    <a:pt x="50" y="203"/>
                    <a:pt x="38" y="298"/>
                  </a:cubicBezTo>
                  <a:cubicBezTo>
                    <a:pt x="0" y="420"/>
                    <a:pt x="29" y="461"/>
                    <a:pt x="108" y="461"/>
                  </a:cubicBezTo>
                  <a:cubicBezTo>
                    <a:pt x="128" y="461"/>
                    <a:pt x="153" y="458"/>
                    <a:pt x="181" y="453"/>
                  </a:cubicBezTo>
                  <a:lnTo>
                    <a:pt x="204" y="441"/>
                  </a:lnTo>
                  <a:cubicBezTo>
                    <a:pt x="323" y="358"/>
                    <a:pt x="407" y="274"/>
                    <a:pt x="478" y="155"/>
                  </a:cubicBezTo>
                  <a:cubicBezTo>
                    <a:pt x="395" y="9"/>
                    <a:pt x="257"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5"/>
            <p:cNvSpPr/>
            <p:nvPr/>
          </p:nvSpPr>
          <p:spPr>
            <a:xfrm>
              <a:off x="5857275" y="1626525"/>
              <a:ext cx="8950" cy="7450"/>
            </a:xfrm>
            <a:custGeom>
              <a:avLst/>
              <a:gdLst/>
              <a:ahLst/>
              <a:cxnLst/>
              <a:rect l="l" t="t" r="r" b="b"/>
              <a:pathLst>
                <a:path w="358" h="298" extrusionOk="0">
                  <a:moveTo>
                    <a:pt x="203" y="0"/>
                  </a:moveTo>
                  <a:lnTo>
                    <a:pt x="203" y="0"/>
                  </a:lnTo>
                  <a:cubicBezTo>
                    <a:pt x="0" y="227"/>
                    <a:pt x="179" y="250"/>
                    <a:pt x="357" y="298"/>
                  </a:cubicBezTo>
                  <a:lnTo>
                    <a:pt x="357" y="155"/>
                  </a:lnTo>
                  <a:cubicBezTo>
                    <a:pt x="286" y="107"/>
                    <a:pt x="250" y="48"/>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5"/>
            <p:cNvSpPr/>
            <p:nvPr/>
          </p:nvSpPr>
          <p:spPr>
            <a:xfrm>
              <a:off x="5776300" y="1616100"/>
              <a:ext cx="2700" cy="3300"/>
            </a:xfrm>
            <a:custGeom>
              <a:avLst/>
              <a:gdLst/>
              <a:ahLst/>
              <a:cxnLst/>
              <a:rect l="l" t="t" r="r" b="b"/>
              <a:pathLst>
                <a:path w="108" h="132" extrusionOk="0">
                  <a:moveTo>
                    <a:pt x="1" y="1"/>
                  </a:moveTo>
                  <a:lnTo>
                    <a:pt x="1" y="132"/>
                  </a:lnTo>
                  <a:cubicBezTo>
                    <a:pt x="108" y="96"/>
                    <a:pt x="108"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5"/>
            <p:cNvSpPr/>
            <p:nvPr/>
          </p:nvSpPr>
          <p:spPr>
            <a:xfrm>
              <a:off x="5773025" y="1619375"/>
              <a:ext cx="3300" cy="3900"/>
            </a:xfrm>
            <a:custGeom>
              <a:avLst/>
              <a:gdLst/>
              <a:ahLst/>
              <a:cxnLst/>
              <a:rect l="l" t="t" r="r" b="b"/>
              <a:pathLst>
                <a:path w="132" h="156" extrusionOk="0">
                  <a:moveTo>
                    <a:pt x="132" y="1"/>
                  </a:moveTo>
                  <a:lnTo>
                    <a:pt x="1" y="143"/>
                  </a:lnTo>
                  <a:cubicBezTo>
                    <a:pt x="48" y="143"/>
                    <a:pt x="96" y="143"/>
                    <a:pt x="132" y="155"/>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5"/>
            <p:cNvSpPr/>
            <p:nvPr/>
          </p:nvSpPr>
          <p:spPr>
            <a:xfrm>
              <a:off x="5783750" y="1615800"/>
              <a:ext cx="3600" cy="3600"/>
            </a:xfrm>
            <a:custGeom>
              <a:avLst/>
              <a:gdLst/>
              <a:ahLst/>
              <a:cxnLst/>
              <a:rect l="l" t="t" r="r" b="b"/>
              <a:pathLst>
                <a:path w="144" h="144" extrusionOk="0">
                  <a:moveTo>
                    <a:pt x="0" y="1"/>
                  </a:moveTo>
                  <a:cubicBezTo>
                    <a:pt x="48" y="48"/>
                    <a:pt x="96" y="84"/>
                    <a:pt x="143" y="144"/>
                  </a:cubicBezTo>
                  <a:cubicBezTo>
                    <a:pt x="96" y="84"/>
                    <a:pt x="48"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35"/>
            <p:cNvSpPr/>
            <p:nvPr/>
          </p:nvSpPr>
          <p:spPr>
            <a:xfrm>
              <a:off x="6116825" y="1619050"/>
              <a:ext cx="39025" cy="21900"/>
            </a:xfrm>
            <a:custGeom>
              <a:avLst/>
              <a:gdLst/>
              <a:ahLst/>
              <a:cxnLst/>
              <a:rect l="l" t="t" r="r" b="b"/>
              <a:pathLst>
                <a:path w="1561" h="876" extrusionOk="0">
                  <a:moveTo>
                    <a:pt x="591" y="1"/>
                  </a:moveTo>
                  <a:cubicBezTo>
                    <a:pt x="466" y="1"/>
                    <a:pt x="327" y="46"/>
                    <a:pt x="167" y="156"/>
                  </a:cubicBezTo>
                  <a:cubicBezTo>
                    <a:pt x="0" y="406"/>
                    <a:pt x="286" y="537"/>
                    <a:pt x="310" y="728"/>
                  </a:cubicBezTo>
                  <a:cubicBezTo>
                    <a:pt x="583" y="819"/>
                    <a:pt x="878" y="875"/>
                    <a:pt x="1172" y="875"/>
                  </a:cubicBezTo>
                  <a:cubicBezTo>
                    <a:pt x="1262" y="875"/>
                    <a:pt x="1352" y="870"/>
                    <a:pt x="1441" y="859"/>
                  </a:cubicBezTo>
                  <a:cubicBezTo>
                    <a:pt x="1560" y="752"/>
                    <a:pt x="1536" y="645"/>
                    <a:pt x="1417" y="549"/>
                  </a:cubicBezTo>
                  <a:cubicBezTo>
                    <a:pt x="1158" y="316"/>
                    <a:pt x="924" y="1"/>
                    <a:pt x="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35"/>
            <p:cNvSpPr/>
            <p:nvPr/>
          </p:nvSpPr>
          <p:spPr>
            <a:xfrm>
              <a:off x="6146600" y="1623250"/>
              <a:ext cx="22050" cy="17575"/>
            </a:xfrm>
            <a:custGeom>
              <a:avLst/>
              <a:gdLst/>
              <a:ahLst/>
              <a:cxnLst/>
              <a:rect l="l" t="t" r="r" b="b"/>
              <a:pathLst>
                <a:path w="882" h="703" extrusionOk="0">
                  <a:moveTo>
                    <a:pt x="155" y="0"/>
                  </a:moveTo>
                  <a:cubicBezTo>
                    <a:pt x="0" y="131"/>
                    <a:pt x="36" y="262"/>
                    <a:pt x="131" y="417"/>
                  </a:cubicBezTo>
                  <a:cubicBezTo>
                    <a:pt x="238" y="477"/>
                    <a:pt x="274" y="584"/>
                    <a:pt x="250" y="703"/>
                  </a:cubicBezTo>
                  <a:lnTo>
                    <a:pt x="572" y="703"/>
                  </a:lnTo>
                  <a:cubicBezTo>
                    <a:pt x="631" y="655"/>
                    <a:pt x="667" y="608"/>
                    <a:pt x="714" y="560"/>
                  </a:cubicBezTo>
                  <a:cubicBezTo>
                    <a:pt x="762" y="381"/>
                    <a:pt x="881" y="191"/>
                    <a:pt x="572" y="131"/>
                  </a:cubicBezTo>
                  <a:cubicBezTo>
                    <a:pt x="513" y="176"/>
                    <a:pt x="464" y="194"/>
                    <a:pt x="420" y="194"/>
                  </a:cubicBezTo>
                  <a:cubicBezTo>
                    <a:pt x="312" y="194"/>
                    <a:pt x="240" y="85"/>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35"/>
            <p:cNvSpPr/>
            <p:nvPr/>
          </p:nvSpPr>
          <p:spPr>
            <a:xfrm>
              <a:off x="6099250" y="1622950"/>
              <a:ext cx="14625" cy="15150"/>
            </a:xfrm>
            <a:custGeom>
              <a:avLst/>
              <a:gdLst/>
              <a:ahLst/>
              <a:cxnLst/>
              <a:rect l="l" t="t" r="r" b="b"/>
              <a:pathLst>
                <a:path w="585" h="606" extrusionOk="0">
                  <a:moveTo>
                    <a:pt x="1" y="0"/>
                  </a:moveTo>
                  <a:lnTo>
                    <a:pt x="1" y="0"/>
                  </a:lnTo>
                  <a:cubicBezTo>
                    <a:pt x="124" y="215"/>
                    <a:pt x="62" y="606"/>
                    <a:pt x="382" y="606"/>
                  </a:cubicBezTo>
                  <a:cubicBezTo>
                    <a:pt x="434" y="606"/>
                    <a:pt x="497" y="595"/>
                    <a:pt x="572" y="572"/>
                  </a:cubicBezTo>
                  <a:cubicBezTo>
                    <a:pt x="584" y="191"/>
                    <a:pt x="465"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5"/>
            <p:cNvSpPr/>
            <p:nvPr/>
          </p:nvSpPr>
          <p:spPr>
            <a:xfrm>
              <a:off x="6117125" y="1637225"/>
              <a:ext cx="7450" cy="3600"/>
            </a:xfrm>
            <a:custGeom>
              <a:avLst/>
              <a:gdLst/>
              <a:ahLst/>
              <a:cxnLst/>
              <a:rect l="l" t="t" r="r" b="b"/>
              <a:pathLst>
                <a:path w="298" h="144" extrusionOk="0">
                  <a:moveTo>
                    <a:pt x="298" y="1"/>
                  </a:moveTo>
                  <a:cubicBezTo>
                    <a:pt x="179" y="1"/>
                    <a:pt x="84" y="37"/>
                    <a:pt x="0" y="144"/>
                  </a:cubicBezTo>
                  <a:cubicBezTo>
                    <a:pt x="119" y="144"/>
                    <a:pt x="227" y="120"/>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5"/>
            <p:cNvSpPr/>
            <p:nvPr/>
          </p:nvSpPr>
          <p:spPr>
            <a:xfrm>
              <a:off x="6137650" y="1705700"/>
              <a:ext cx="26825" cy="6075"/>
            </a:xfrm>
            <a:custGeom>
              <a:avLst/>
              <a:gdLst/>
              <a:ahLst/>
              <a:cxnLst/>
              <a:rect l="l" t="t" r="r" b="b"/>
              <a:pathLst>
                <a:path w="1073" h="243" extrusionOk="0">
                  <a:moveTo>
                    <a:pt x="49" y="0"/>
                  </a:moveTo>
                  <a:cubicBezTo>
                    <a:pt x="1" y="72"/>
                    <a:pt x="13" y="155"/>
                    <a:pt x="96" y="203"/>
                  </a:cubicBezTo>
                  <a:cubicBezTo>
                    <a:pt x="207" y="233"/>
                    <a:pt x="316" y="243"/>
                    <a:pt x="424" y="243"/>
                  </a:cubicBezTo>
                  <a:cubicBezTo>
                    <a:pt x="619" y="243"/>
                    <a:pt x="810" y="210"/>
                    <a:pt x="1001" y="203"/>
                  </a:cubicBezTo>
                  <a:cubicBezTo>
                    <a:pt x="1025" y="167"/>
                    <a:pt x="1049" y="143"/>
                    <a:pt x="1072" y="108"/>
                  </a:cubicBezTo>
                  <a:cubicBezTo>
                    <a:pt x="1061" y="84"/>
                    <a:pt x="1061" y="36"/>
                    <a:pt x="1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35"/>
            <p:cNvSpPr/>
            <p:nvPr/>
          </p:nvSpPr>
          <p:spPr>
            <a:xfrm>
              <a:off x="6128125" y="1705400"/>
              <a:ext cx="8375" cy="3300"/>
            </a:xfrm>
            <a:custGeom>
              <a:avLst/>
              <a:gdLst/>
              <a:ahLst/>
              <a:cxnLst/>
              <a:rect l="l" t="t" r="r" b="b"/>
              <a:pathLst>
                <a:path w="335" h="132" extrusionOk="0">
                  <a:moveTo>
                    <a:pt x="1" y="0"/>
                  </a:moveTo>
                  <a:cubicBezTo>
                    <a:pt x="60" y="120"/>
                    <a:pt x="156" y="131"/>
                    <a:pt x="275" y="131"/>
                  </a:cubicBezTo>
                  <a:cubicBezTo>
                    <a:pt x="334" y="108"/>
                    <a:pt x="334" y="60"/>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35"/>
            <p:cNvSpPr/>
            <p:nvPr/>
          </p:nvSpPr>
          <p:spPr>
            <a:xfrm>
              <a:off x="6134975" y="1705400"/>
              <a:ext cx="3900" cy="4300"/>
            </a:xfrm>
            <a:custGeom>
              <a:avLst/>
              <a:gdLst/>
              <a:ahLst/>
              <a:cxnLst/>
              <a:rect l="l" t="t" r="r" b="b"/>
              <a:pathLst>
                <a:path w="156" h="172" extrusionOk="0">
                  <a:moveTo>
                    <a:pt x="1" y="0"/>
                  </a:moveTo>
                  <a:lnTo>
                    <a:pt x="1" y="131"/>
                  </a:lnTo>
                  <a:cubicBezTo>
                    <a:pt x="1" y="158"/>
                    <a:pt x="21" y="172"/>
                    <a:pt x="36" y="172"/>
                  </a:cubicBezTo>
                  <a:cubicBezTo>
                    <a:pt x="41" y="172"/>
                    <a:pt x="45" y="170"/>
                    <a:pt x="48" y="167"/>
                  </a:cubicBezTo>
                  <a:cubicBezTo>
                    <a:pt x="60" y="170"/>
                    <a:pt x="70" y="171"/>
                    <a:pt x="79" y="171"/>
                  </a:cubicBezTo>
                  <a:cubicBezTo>
                    <a:pt x="108" y="171"/>
                    <a:pt x="128" y="156"/>
                    <a:pt x="156" y="120"/>
                  </a:cubicBezTo>
                  <a:cubicBezTo>
                    <a:pt x="144" y="84"/>
                    <a:pt x="144" y="48"/>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5"/>
            <p:cNvSpPr/>
            <p:nvPr/>
          </p:nvSpPr>
          <p:spPr>
            <a:xfrm>
              <a:off x="5427450" y="1709075"/>
              <a:ext cx="44250" cy="9375"/>
            </a:xfrm>
            <a:custGeom>
              <a:avLst/>
              <a:gdLst/>
              <a:ahLst/>
              <a:cxnLst/>
              <a:rect l="l" t="t" r="r" b="b"/>
              <a:pathLst>
                <a:path w="1770" h="375" extrusionOk="0">
                  <a:moveTo>
                    <a:pt x="1498" y="1"/>
                  </a:moveTo>
                  <a:cubicBezTo>
                    <a:pt x="1457" y="1"/>
                    <a:pt x="1413" y="7"/>
                    <a:pt x="1370" y="20"/>
                  </a:cubicBezTo>
                  <a:cubicBezTo>
                    <a:pt x="1120" y="80"/>
                    <a:pt x="894" y="139"/>
                    <a:pt x="644" y="151"/>
                  </a:cubicBezTo>
                  <a:cubicBezTo>
                    <a:pt x="477" y="163"/>
                    <a:pt x="179" y="127"/>
                    <a:pt x="1" y="318"/>
                  </a:cubicBezTo>
                  <a:cubicBezTo>
                    <a:pt x="272" y="357"/>
                    <a:pt x="545" y="375"/>
                    <a:pt x="818" y="375"/>
                  </a:cubicBezTo>
                  <a:cubicBezTo>
                    <a:pt x="1132" y="375"/>
                    <a:pt x="1445" y="351"/>
                    <a:pt x="1751" y="306"/>
                  </a:cubicBezTo>
                  <a:cubicBezTo>
                    <a:pt x="1769" y="91"/>
                    <a:pt x="1649"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35"/>
            <p:cNvSpPr/>
            <p:nvPr/>
          </p:nvSpPr>
          <p:spPr>
            <a:xfrm>
              <a:off x="5399175" y="1699775"/>
              <a:ext cx="16100" cy="15775"/>
            </a:xfrm>
            <a:custGeom>
              <a:avLst/>
              <a:gdLst/>
              <a:ahLst/>
              <a:cxnLst/>
              <a:rect l="l" t="t" r="r" b="b"/>
              <a:pathLst>
                <a:path w="644" h="631" extrusionOk="0">
                  <a:moveTo>
                    <a:pt x="401" y="1"/>
                  </a:moveTo>
                  <a:cubicBezTo>
                    <a:pt x="330" y="1"/>
                    <a:pt x="259" y="22"/>
                    <a:pt x="191" y="59"/>
                  </a:cubicBezTo>
                  <a:lnTo>
                    <a:pt x="179" y="83"/>
                  </a:lnTo>
                  <a:cubicBezTo>
                    <a:pt x="0" y="392"/>
                    <a:pt x="298" y="475"/>
                    <a:pt x="441" y="630"/>
                  </a:cubicBezTo>
                  <a:lnTo>
                    <a:pt x="643" y="630"/>
                  </a:lnTo>
                  <a:cubicBezTo>
                    <a:pt x="620" y="452"/>
                    <a:pt x="620" y="273"/>
                    <a:pt x="608" y="83"/>
                  </a:cubicBezTo>
                  <a:lnTo>
                    <a:pt x="596" y="59"/>
                  </a:lnTo>
                  <a:cubicBezTo>
                    <a:pt x="533" y="19"/>
                    <a:pt x="467"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35"/>
            <p:cNvSpPr/>
            <p:nvPr/>
          </p:nvSpPr>
          <p:spPr>
            <a:xfrm>
              <a:off x="5866500" y="1622950"/>
              <a:ext cx="7175" cy="6875"/>
            </a:xfrm>
            <a:custGeom>
              <a:avLst/>
              <a:gdLst/>
              <a:ahLst/>
              <a:cxnLst/>
              <a:rect l="l" t="t" r="r" b="b"/>
              <a:pathLst>
                <a:path w="287" h="275" extrusionOk="0">
                  <a:moveTo>
                    <a:pt x="286" y="0"/>
                  </a:moveTo>
                  <a:lnTo>
                    <a:pt x="286" y="0"/>
                  </a:lnTo>
                  <a:cubicBezTo>
                    <a:pt x="143" y="36"/>
                    <a:pt x="60" y="143"/>
                    <a:pt x="0" y="274"/>
                  </a:cubicBezTo>
                  <a:cubicBezTo>
                    <a:pt x="191" y="274"/>
                    <a:pt x="262" y="191"/>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35"/>
            <p:cNvSpPr/>
            <p:nvPr/>
          </p:nvSpPr>
          <p:spPr>
            <a:xfrm>
              <a:off x="6182000" y="1709275"/>
              <a:ext cx="10450" cy="6325"/>
            </a:xfrm>
            <a:custGeom>
              <a:avLst/>
              <a:gdLst/>
              <a:ahLst/>
              <a:cxnLst/>
              <a:rect l="l" t="t" r="r" b="b"/>
              <a:pathLst>
                <a:path w="418" h="253" extrusionOk="0">
                  <a:moveTo>
                    <a:pt x="1" y="0"/>
                  </a:moveTo>
                  <a:cubicBezTo>
                    <a:pt x="12" y="121"/>
                    <a:pt x="54" y="253"/>
                    <a:pt x="201" y="253"/>
                  </a:cubicBezTo>
                  <a:cubicBezTo>
                    <a:pt x="213" y="253"/>
                    <a:pt x="226" y="252"/>
                    <a:pt x="239" y="250"/>
                  </a:cubicBezTo>
                  <a:cubicBezTo>
                    <a:pt x="418" y="215"/>
                    <a:pt x="299" y="84"/>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35"/>
            <p:cNvSpPr/>
            <p:nvPr/>
          </p:nvSpPr>
          <p:spPr>
            <a:xfrm>
              <a:off x="6162950" y="1708000"/>
              <a:ext cx="15225" cy="4875"/>
            </a:xfrm>
            <a:custGeom>
              <a:avLst/>
              <a:gdLst/>
              <a:ahLst/>
              <a:cxnLst/>
              <a:rect l="l" t="t" r="r" b="b"/>
              <a:pathLst>
                <a:path w="609" h="195" extrusionOk="0">
                  <a:moveTo>
                    <a:pt x="272" y="1"/>
                  </a:moveTo>
                  <a:cubicBezTo>
                    <a:pt x="201" y="1"/>
                    <a:pt x="130" y="6"/>
                    <a:pt x="60" y="16"/>
                  </a:cubicBezTo>
                  <a:lnTo>
                    <a:pt x="37" y="75"/>
                  </a:lnTo>
                  <a:lnTo>
                    <a:pt x="1" y="135"/>
                  </a:lnTo>
                  <a:lnTo>
                    <a:pt x="49" y="194"/>
                  </a:lnTo>
                  <a:cubicBezTo>
                    <a:pt x="78" y="190"/>
                    <a:pt x="109" y="189"/>
                    <a:pt x="139" y="189"/>
                  </a:cubicBezTo>
                  <a:cubicBezTo>
                    <a:pt x="186" y="189"/>
                    <a:pt x="234" y="192"/>
                    <a:pt x="281" y="192"/>
                  </a:cubicBezTo>
                  <a:cubicBezTo>
                    <a:pt x="403" y="192"/>
                    <a:pt x="521" y="175"/>
                    <a:pt x="608" y="51"/>
                  </a:cubicBezTo>
                  <a:cubicBezTo>
                    <a:pt x="499" y="15"/>
                    <a:pt x="385"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5"/>
            <p:cNvSpPr/>
            <p:nvPr/>
          </p:nvSpPr>
          <p:spPr>
            <a:xfrm>
              <a:off x="5722425" y="1615650"/>
              <a:ext cx="19675" cy="13275"/>
            </a:xfrm>
            <a:custGeom>
              <a:avLst/>
              <a:gdLst/>
              <a:ahLst/>
              <a:cxnLst/>
              <a:rect l="l" t="t" r="r" b="b"/>
              <a:pathLst>
                <a:path w="787" h="531" extrusionOk="0">
                  <a:moveTo>
                    <a:pt x="377" y="1"/>
                  </a:moveTo>
                  <a:cubicBezTo>
                    <a:pt x="254" y="1"/>
                    <a:pt x="126" y="30"/>
                    <a:pt x="1" y="30"/>
                  </a:cubicBezTo>
                  <a:cubicBezTo>
                    <a:pt x="108" y="173"/>
                    <a:pt x="191" y="304"/>
                    <a:pt x="286" y="423"/>
                  </a:cubicBezTo>
                  <a:cubicBezTo>
                    <a:pt x="346" y="447"/>
                    <a:pt x="405" y="495"/>
                    <a:pt x="465" y="531"/>
                  </a:cubicBezTo>
                  <a:cubicBezTo>
                    <a:pt x="596" y="507"/>
                    <a:pt x="691" y="423"/>
                    <a:pt x="727" y="304"/>
                  </a:cubicBezTo>
                  <a:cubicBezTo>
                    <a:pt x="786" y="257"/>
                    <a:pt x="786" y="197"/>
                    <a:pt x="727" y="150"/>
                  </a:cubicBezTo>
                  <a:cubicBezTo>
                    <a:pt x="620" y="30"/>
                    <a:pt x="501" y="1"/>
                    <a:pt x="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35"/>
            <p:cNvSpPr/>
            <p:nvPr/>
          </p:nvSpPr>
          <p:spPr>
            <a:xfrm>
              <a:off x="5740575" y="1612825"/>
              <a:ext cx="26225" cy="17450"/>
            </a:xfrm>
            <a:custGeom>
              <a:avLst/>
              <a:gdLst/>
              <a:ahLst/>
              <a:cxnLst/>
              <a:rect l="l" t="t" r="r" b="b"/>
              <a:pathLst>
                <a:path w="1049" h="698" extrusionOk="0">
                  <a:moveTo>
                    <a:pt x="715" y="1"/>
                  </a:moveTo>
                  <a:lnTo>
                    <a:pt x="1" y="263"/>
                  </a:lnTo>
                  <a:lnTo>
                    <a:pt x="1" y="417"/>
                  </a:lnTo>
                  <a:cubicBezTo>
                    <a:pt x="177" y="658"/>
                    <a:pt x="417" y="697"/>
                    <a:pt x="661" y="697"/>
                  </a:cubicBezTo>
                  <a:cubicBezTo>
                    <a:pt x="731" y="697"/>
                    <a:pt x="801" y="694"/>
                    <a:pt x="870" y="691"/>
                  </a:cubicBezTo>
                  <a:cubicBezTo>
                    <a:pt x="977" y="429"/>
                    <a:pt x="1049" y="179"/>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35"/>
            <p:cNvSpPr/>
            <p:nvPr/>
          </p:nvSpPr>
          <p:spPr>
            <a:xfrm>
              <a:off x="5758450" y="1612525"/>
              <a:ext cx="11325" cy="17900"/>
            </a:xfrm>
            <a:custGeom>
              <a:avLst/>
              <a:gdLst/>
              <a:ahLst/>
              <a:cxnLst/>
              <a:rect l="l" t="t" r="r" b="b"/>
              <a:pathLst>
                <a:path w="453" h="716" extrusionOk="0">
                  <a:moveTo>
                    <a:pt x="322" y="1"/>
                  </a:moveTo>
                  <a:cubicBezTo>
                    <a:pt x="215" y="1"/>
                    <a:pt x="107" y="13"/>
                    <a:pt x="0" y="13"/>
                  </a:cubicBezTo>
                  <a:cubicBezTo>
                    <a:pt x="167" y="215"/>
                    <a:pt x="155" y="477"/>
                    <a:pt x="155" y="715"/>
                  </a:cubicBezTo>
                  <a:lnTo>
                    <a:pt x="453" y="715"/>
                  </a:lnTo>
                  <a:cubicBezTo>
                    <a:pt x="322" y="489"/>
                    <a:pt x="286" y="25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5"/>
            <p:cNvSpPr/>
            <p:nvPr/>
          </p:nvSpPr>
          <p:spPr>
            <a:xfrm>
              <a:off x="5411675" y="3264825"/>
              <a:ext cx="37225" cy="68750"/>
            </a:xfrm>
            <a:custGeom>
              <a:avLst/>
              <a:gdLst/>
              <a:ahLst/>
              <a:cxnLst/>
              <a:rect l="l" t="t" r="r" b="b"/>
              <a:pathLst>
                <a:path w="1489" h="2750" extrusionOk="0">
                  <a:moveTo>
                    <a:pt x="1179" y="0"/>
                  </a:moveTo>
                  <a:cubicBezTo>
                    <a:pt x="1108" y="12"/>
                    <a:pt x="1048" y="24"/>
                    <a:pt x="977" y="48"/>
                  </a:cubicBezTo>
                  <a:cubicBezTo>
                    <a:pt x="977" y="84"/>
                    <a:pt x="953" y="131"/>
                    <a:pt x="989" y="179"/>
                  </a:cubicBezTo>
                  <a:cubicBezTo>
                    <a:pt x="798" y="250"/>
                    <a:pt x="774" y="465"/>
                    <a:pt x="703" y="607"/>
                  </a:cubicBezTo>
                  <a:cubicBezTo>
                    <a:pt x="643" y="1072"/>
                    <a:pt x="632" y="1548"/>
                    <a:pt x="274" y="1905"/>
                  </a:cubicBezTo>
                  <a:cubicBezTo>
                    <a:pt x="179" y="1953"/>
                    <a:pt x="143" y="2036"/>
                    <a:pt x="120" y="2131"/>
                  </a:cubicBezTo>
                  <a:cubicBezTo>
                    <a:pt x="96" y="2215"/>
                    <a:pt x="36" y="2310"/>
                    <a:pt x="24" y="2393"/>
                  </a:cubicBezTo>
                  <a:cubicBezTo>
                    <a:pt x="1" y="2489"/>
                    <a:pt x="1" y="2584"/>
                    <a:pt x="48" y="2679"/>
                  </a:cubicBezTo>
                  <a:cubicBezTo>
                    <a:pt x="130" y="2729"/>
                    <a:pt x="192" y="2750"/>
                    <a:pt x="240" y="2750"/>
                  </a:cubicBezTo>
                  <a:cubicBezTo>
                    <a:pt x="443" y="2750"/>
                    <a:pt x="399" y="2382"/>
                    <a:pt x="572" y="2334"/>
                  </a:cubicBezTo>
                  <a:cubicBezTo>
                    <a:pt x="739" y="1953"/>
                    <a:pt x="953" y="1596"/>
                    <a:pt x="989" y="1179"/>
                  </a:cubicBezTo>
                  <a:cubicBezTo>
                    <a:pt x="1048" y="1119"/>
                    <a:pt x="1108" y="1036"/>
                    <a:pt x="1120" y="953"/>
                  </a:cubicBezTo>
                  <a:cubicBezTo>
                    <a:pt x="1120" y="905"/>
                    <a:pt x="1132" y="846"/>
                    <a:pt x="1155" y="798"/>
                  </a:cubicBezTo>
                  <a:lnTo>
                    <a:pt x="1167" y="738"/>
                  </a:lnTo>
                  <a:lnTo>
                    <a:pt x="1120" y="703"/>
                  </a:lnTo>
                  <a:cubicBezTo>
                    <a:pt x="1133" y="696"/>
                    <a:pt x="1144" y="693"/>
                    <a:pt x="1155" y="693"/>
                  </a:cubicBezTo>
                  <a:cubicBezTo>
                    <a:pt x="1181" y="693"/>
                    <a:pt x="1198" y="713"/>
                    <a:pt x="1215" y="738"/>
                  </a:cubicBezTo>
                  <a:lnTo>
                    <a:pt x="1275" y="762"/>
                  </a:lnTo>
                  <a:cubicBezTo>
                    <a:pt x="1489" y="476"/>
                    <a:pt x="1215" y="250"/>
                    <a:pt x="1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35"/>
            <p:cNvSpPr/>
            <p:nvPr/>
          </p:nvSpPr>
          <p:spPr>
            <a:xfrm>
              <a:off x="5399475" y="3310225"/>
              <a:ext cx="18175" cy="32300"/>
            </a:xfrm>
            <a:custGeom>
              <a:avLst/>
              <a:gdLst/>
              <a:ahLst/>
              <a:cxnLst/>
              <a:rect l="l" t="t" r="r" b="b"/>
              <a:pathLst>
                <a:path w="727" h="1292" extrusionOk="0">
                  <a:moveTo>
                    <a:pt x="597" y="0"/>
                  </a:moveTo>
                  <a:cubicBezTo>
                    <a:pt x="584" y="0"/>
                    <a:pt x="575" y="6"/>
                    <a:pt x="572" y="18"/>
                  </a:cubicBezTo>
                  <a:cubicBezTo>
                    <a:pt x="453" y="315"/>
                    <a:pt x="131" y="494"/>
                    <a:pt x="12" y="792"/>
                  </a:cubicBezTo>
                  <a:cubicBezTo>
                    <a:pt x="119" y="911"/>
                    <a:pt x="0" y="1065"/>
                    <a:pt x="96" y="1208"/>
                  </a:cubicBezTo>
                  <a:cubicBezTo>
                    <a:pt x="119" y="1244"/>
                    <a:pt x="167" y="1280"/>
                    <a:pt x="227" y="1292"/>
                  </a:cubicBezTo>
                  <a:cubicBezTo>
                    <a:pt x="250" y="1280"/>
                    <a:pt x="274" y="1268"/>
                    <a:pt x="298" y="1244"/>
                  </a:cubicBezTo>
                  <a:cubicBezTo>
                    <a:pt x="524" y="1173"/>
                    <a:pt x="512" y="970"/>
                    <a:pt x="572" y="804"/>
                  </a:cubicBezTo>
                  <a:cubicBezTo>
                    <a:pt x="584" y="708"/>
                    <a:pt x="584" y="625"/>
                    <a:pt x="596" y="530"/>
                  </a:cubicBezTo>
                  <a:cubicBezTo>
                    <a:pt x="643" y="470"/>
                    <a:pt x="667" y="411"/>
                    <a:pt x="715" y="375"/>
                  </a:cubicBezTo>
                  <a:cubicBezTo>
                    <a:pt x="727" y="280"/>
                    <a:pt x="727" y="173"/>
                    <a:pt x="727" y="89"/>
                  </a:cubicBezTo>
                  <a:cubicBezTo>
                    <a:pt x="700" y="45"/>
                    <a:pt x="634" y="0"/>
                    <a:pt x="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35"/>
            <p:cNvSpPr/>
            <p:nvPr/>
          </p:nvSpPr>
          <p:spPr>
            <a:xfrm>
              <a:off x="5395300" y="3330000"/>
              <a:ext cx="9850" cy="23475"/>
            </a:xfrm>
            <a:custGeom>
              <a:avLst/>
              <a:gdLst/>
              <a:ahLst/>
              <a:cxnLst/>
              <a:rect l="l" t="t" r="r" b="b"/>
              <a:pathLst>
                <a:path w="394" h="939" extrusionOk="0">
                  <a:moveTo>
                    <a:pt x="179" y="1"/>
                  </a:moveTo>
                  <a:cubicBezTo>
                    <a:pt x="108" y="155"/>
                    <a:pt x="1" y="322"/>
                    <a:pt x="36" y="536"/>
                  </a:cubicBezTo>
                  <a:cubicBezTo>
                    <a:pt x="48" y="655"/>
                    <a:pt x="48" y="775"/>
                    <a:pt x="60" y="894"/>
                  </a:cubicBezTo>
                  <a:cubicBezTo>
                    <a:pt x="60" y="906"/>
                    <a:pt x="84" y="917"/>
                    <a:pt x="108" y="929"/>
                  </a:cubicBezTo>
                  <a:cubicBezTo>
                    <a:pt x="117" y="935"/>
                    <a:pt x="126" y="938"/>
                    <a:pt x="133" y="938"/>
                  </a:cubicBezTo>
                  <a:cubicBezTo>
                    <a:pt x="155" y="938"/>
                    <a:pt x="170" y="914"/>
                    <a:pt x="179" y="870"/>
                  </a:cubicBezTo>
                  <a:cubicBezTo>
                    <a:pt x="298" y="739"/>
                    <a:pt x="263" y="572"/>
                    <a:pt x="322" y="429"/>
                  </a:cubicBezTo>
                  <a:cubicBezTo>
                    <a:pt x="334" y="263"/>
                    <a:pt x="394" y="84"/>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5"/>
            <p:cNvSpPr/>
            <p:nvPr/>
          </p:nvSpPr>
          <p:spPr>
            <a:xfrm>
              <a:off x="5426425" y="3268900"/>
              <a:ext cx="9100" cy="11125"/>
            </a:xfrm>
            <a:custGeom>
              <a:avLst/>
              <a:gdLst/>
              <a:ahLst/>
              <a:cxnLst/>
              <a:rect l="l" t="t" r="r" b="b"/>
              <a:pathLst>
                <a:path w="364" h="445" extrusionOk="0">
                  <a:moveTo>
                    <a:pt x="222" y="0"/>
                  </a:moveTo>
                  <a:cubicBezTo>
                    <a:pt x="26" y="0"/>
                    <a:pt x="0" y="128"/>
                    <a:pt x="89" y="444"/>
                  </a:cubicBezTo>
                  <a:cubicBezTo>
                    <a:pt x="244" y="361"/>
                    <a:pt x="292" y="159"/>
                    <a:pt x="363" y="16"/>
                  </a:cubicBezTo>
                  <a:cubicBezTo>
                    <a:pt x="309" y="6"/>
                    <a:pt x="262"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5"/>
            <p:cNvSpPr/>
            <p:nvPr/>
          </p:nvSpPr>
          <p:spPr>
            <a:xfrm>
              <a:off x="5453050" y="3999725"/>
              <a:ext cx="274175" cy="31575"/>
            </a:xfrm>
            <a:custGeom>
              <a:avLst/>
              <a:gdLst/>
              <a:ahLst/>
              <a:cxnLst/>
              <a:rect l="l" t="t" r="r" b="b"/>
              <a:pathLst>
                <a:path w="10967" h="1263" extrusionOk="0">
                  <a:moveTo>
                    <a:pt x="763" y="1"/>
                  </a:moveTo>
                  <a:cubicBezTo>
                    <a:pt x="655" y="1"/>
                    <a:pt x="536" y="13"/>
                    <a:pt x="429" y="24"/>
                  </a:cubicBezTo>
                  <a:cubicBezTo>
                    <a:pt x="358" y="36"/>
                    <a:pt x="286" y="72"/>
                    <a:pt x="227" y="96"/>
                  </a:cubicBezTo>
                  <a:cubicBezTo>
                    <a:pt x="96" y="179"/>
                    <a:pt x="1" y="274"/>
                    <a:pt x="60" y="441"/>
                  </a:cubicBezTo>
                  <a:lnTo>
                    <a:pt x="36" y="489"/>
                  </a:lnTo>
                  <a:cubicBezTo>
                    <a:pt x="190" y="534"/>
                    <a:pt x="348" y="546"/>
                    <a:pt x="507" y="546"/>
                  </a:cubicBezTo>
                  <a:cubicBezTo>
                    <a:pt x="684" y="546"/>
                    <a:pt x="862" y="531"/>
                    <a:pt x="1039" y="531"/>
                  </a:cubicBezTo>
                  <a:cubicBezTo>
                    <a:pt x="1207" y="531"/>
                    <a:pt x="1374" y="544"/>
                    <a:pt x="1536" y="596"/>
                  </a:cubicBezTo>
                  <a:cubicBezTo>
                    <a:pt x="1548" y="572"/>
                    <a:pt x="1560" y="560"/>
                    <a:pt x="1584" y="560"/>
                  </a:cubicBezTo>
                  <a:lnTo>
                    <a:pt x="1667" y="608"/>
                  </a:lnTo>
                  <a:cubicBezTo>
                    <a:pt x="1772" y="575"/>
                    <a:pt x="1880" y="557"/>
                    <a:pt x="1992" y="557"/>
                  </a:cubicBezTo>
                  <a:cubicBezTo>
                    <a:pt x="2084" y="557"/>
                    <a:pt x="2178" y="569"/>
                    <a:pt x="2275" y="596"/>
                  </a:cubicBezTo>
                  <a:cubicBezTo>
                    <a:pt x="2335" y="562"/>
                    <a:pt x="2392" y="548"/>
                    <a:pt x="2447" y="548"/>
                  </a:cubicBezTo>
                  <a:cubicBezTo>
                    <a:pt x="2489" y="548"/>
                    <a:pt x="2531" y="557"/>
                    <a:pt x="2572" y="572"/>
                  </a:cubicBezTo>
                  <a:cubicBezTo>
                    <a:pt x="2591" y="570"/>
                    <a:pt x="2609" y="569"/>
                    <a:pt x="2626" y="569"/>
                  </a:cubicBezTo>
                  <a:cubicBezTo>
                    <a:pt x="2897" y="569"/>
                    <a:pt x="3100" y="785"/>
                    <a:pt x="3356" y="785"/>
                  </a:cubicBezTo>
                  <a:cubicBezTo>
                    <a:pt x="3387" y="785"/>
                    <a:pt x="3420" y="782"/>
                    <a:pt x="3453" y="775"/>
                  </a:cubicBezTo>
                  <a:cubicBezTo>
                    <a:pt x="3590" y="775"/>
                    <a:pt x="3730" y="764"/>
                    <a:pt x="3869" y="764"/>
                  </a:cubicBezTo>
                  <a:cubicBezTo>
                    <a:pt x="3986" y="764"/>
                    <a:pt x="4102" y="771"/>
                    <a:pt x="4215" y="798"/>
                  </a:cubicBezTo>
                  <a:lnTo>
                    <a:pt x="4394" y="846"/>
                  </a:lnTo>
                  <a:cubicBezTo>
                    <a:pt x="4513" y="870"/>
                    <a:pt x="4632" y="894"/>
                    <a:pt x="4751" y="894"/>
                  </a:cubicBezTo>
                  <a:cubicBezTo>
                    <a:pt x="4811" y="906"/>
                    <a:pt x="4870" y="906"/>
                    <a:pt x="4930" y="906"/>
                  </a:cubicBezTo>
                  <a:cubicBezTo>
                    <a:pt x="5049" y="917"/>
                    <a:pt x="5156" y="965"/>
                    <a:pt x="5275" y="977"/>
                  </a:cubicBezTo>
                  <a:cubicBezTo>
                    <a:pt x="5358" y="977"/>
                    <a:pt x="5454" y="965"/>
                    <a:pt x="5513" y="894"/>
                  </a:cubicBezTo>
                  <a:cubicBezTo>
                    <a:pt x="5624" y="871"/>
                    <a:pt x="5734" y="862"/>
                    <a:pt x="5845" y="862"/>
                  </a:cubicBezTo>
                  <a:cubicBezTo>
                    <a:pt x="5973" y="862"/>
                    <a:pt x="6100" y="874"/>
                    <a:pt x="6227" y="894"/>
                  </a:cubicBezTo>
                  <a:cubicBezTo>
                    <a:pt x="6269" y="935"/>
                    <a:pt x="6314" y="956"/>
                    <a:pt x="6360" y="956"/>
                  </a:cubicBezTo>
                  <a:cubicBezTo>
                    <a:pt x="6406" y="956"/>
                    <a:pt x="6454" y="935"/>
                    <a:pt x="6501" y="894"/>
                  </a:cubicBezTo>
                  <a:cubicBezTo>
                    <a:pt x="6678" y="885"/>
                    <a:pt x="6855" y="877"/>
                    <a:pt x="7031" y="877"/>
                  </a:cubicBezTo>
                  <a:cubicBezTo>
                    <a:pt x="7352" y="877"/>
                    <a:pt x="7670" y="905"/>
                    <a:pt x="7978" y="1013"/>
                  </a:cubicBezTo>
                  <a:cubicBezTo>
                    <a:pt x="8025" y="1060"/>
                    <a:pt x="8085" y="1120"/>
                    <a:pt x="8156" y="1156"/>
                  </a:cubicBezTo>
                  <a:cubicBezTo>
                    <a:pt x="8311" y="1215"/>
                    <a:pt x="8466" y="1215"/>
                    <a:pt x="8633" y="1227"/>
                  </a:cubicBezTo>
                  <a:lnTo>
                    <a:pt x="10216" y="1227"/>
                  </a:lnTo>
                  <a:cubicBezTo>
                    <a:pt x="10478" y="1203"/>
                    <a:pt x="10776" y="1263"/>
                    <a:pt x="10966" y="989"/>
                  </a:cubicBezTo>
                  <a:cubicBezTo>
                    <a:pt x="10917" y="766"/>
                    <a:pt x="10783" y="743"/>
                    <a:pt x="10640" y="743"/>
                  </a:cubicBezTo>
                  <a:cubicBezTo>
                    <a:pt x="10602" y="743"/>
                    <a:pt x="10563" y="744"/>
                    <a:pt x="10525" y="744"/>
                  </a:cubicBezTo>
                  <a:cubicBezTo>
                    <a:pt x="10461" y="744"/>
                    <a:pt x="10400" y="740"/>
                    <a:pt x="10347" y="715"/>
                  </a:cubicBezTo>
                  <a:cubicBezTo>
                    <a:pt x="10288" y="679"/>
                    <a:pt x="10228" y="667"/>
                    <a:pt x="10157" y="667"/>
                  </a:cubicBezTo>
                  <a:cubicBezTo>
                    <a:pt x="10109" y="691"/>
                    <a:pt x="10062" y="704"/>
                    <a:pt x="10018" y="704"/>
                  </a:cubicBezTo>
                  <a:cubicBezTo>
                    <a:pt x="9951" y="704"/>
                    <a:pt x="9887" y="677"/>
                    <a:pt x="9823" y="620"/>
                  </a:cubicBezTo>
                  <a:cubicBezTo>
                    <a:pt x="9692" y="596"/>
                    <a:pt x="9561" y="596"/>
                    <a:pt x="9418" y="596"/>
                  </a:cubicBezTo>
                  <a:cubicBezTo>
                    <a:pt x="9103" y="554"/>
                    <a:pt x="8806" y="447"/>
                    <a:pt x="8479" y="447"/>
                  </a:cubicBezTo>
                  <a:cubicBezTo>
                    <a:pt x="8436" y="447"/>
                    <a:pt x="8392" y="449"/>
                    <a:pt x="8347" y="453"/>
                  </a:cubicBezTo>
                  <a:cubicBezTo>
                    <a:pt x="8327" y="452"/>
                    <a:pt x="8307" y="452"/>
                    <a:pt x="8287" y="452"/>
                  </a:cubicBezTo>
                  <a:cubicBezTo>
                    <a:pt x="8139" y="452"/>
                    <a:pt x="7987" y="470"/>
                    <a:pt x="7836" y="470"/>
                  </a:cubicBezTo>
                  <a:cubicBezTo>
                    <a:pt x="7677" y="470"/>
                    <a:pt x="7520" y="450"/>
                    <a:pt x="7370" y="370"/>
                  </a:cubicBezTo>
                  <a:cubicBezTo>
                    <a:pt x="7192" y="298"/>
                    <a:pt x="7001" y="322"/>
                    <a:pt x="6823" y="310"/>
                  </a:cubicBezTo>
                  <a:cubicBezTo>
                    <a:pt x="6668" y="298"/>
                    <a:pt x="6537" y="191"/>
                    <a:pt x="6382" y="191"/>
                  </a:cubicBezTo>
                  <a:cubicBezTo>
                    <a:pt x="4513" y="84"/>
                    <a:pt x="2632" y="72"/>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5"/>
            <p:cNvSpPr/>
            <p:nvPr/>
          </p:nvSpPr>
          <p:spPr>
            <a:xfrm>
              <a:off x="5626275" y="4025200"/>
              <a:ext cx="99150" cy="15025"/>
            </a:xfrm>
            <a:custGeom>
              <a:avLst/>
              <a:gdLst/>
              <a:ahLst/>
              <a:cxnLst/>
              <a:rect l="l" t="t" r="r" b="b"/>
              <a:pathLst>
                <a:path w="3966" h="601" extrusionOk="0">
                  <a:moveTo>
                    <a:pt x="1071" y="1"/>
                  </a:moveTo>
                  <a:cubicBezTo>
                    <a:pt x="1061" y="1"/>
                    <a:pt x="1050" y="2"/>
                    <a:pt x="1037" y="6"/>
                  </a:cubicBezTo>
                  <a:cubicBezTo>
                    <a:pt x="784" y="14"/>
                    <a:pt x="538" y="22"/>
                    <a:pt x="310" y="22"/>
                  </a:cubicBezTo>
                  <a:cubicBezTo>
                    <a:pt x="215" y="22"/>
                    <a:pt x="124" y="21"/>
                    <a:pt x="37" y="17"/>
                  </a:cubicBezTo>
                  <a:cubicBezTo>
                    <a:pt x="1" y="77"/>
                    <a:pt x="1" y="125"/>
                    <a:pt x="37" y="172"/>
                  </a:cubicBezTo>
                  <a:cubicBezTo>
                    <a:pt x="96" y="208"/>
                    <a:pt x="144" y="268"/>
                    <a:pt x="180" y="315"/>
                  </a:cubicBezTo>
                  <a:cubicBezTo>
                    <a:pt x="281" y="369"/>
                    <a:pt x="379" y="396"/>
                    <a:pt x="476" y="396"/>
                  </a:cubicBezTo>
                  <a:cubicBezTo>
                    <a:pt x="572" y="396"/>
                    <a:pt x="668" y="369"/>
                    <a:pt x="763" y="315"/>
                  </a:cubicBezTo>
                  <a:lnTo>
                    <a:pt x="894" y="315"/>
                  </a:lnTo>
                  <a:cubicBezTo>
                    <a:pt x="953" y="375"/>
                    <a:pt x="1049" y="375"/>
                    <a:pt x="1132" y="375"/>
                  </a:cubicBezTo>
                  <a:lnTo>
                    <a:pt x="1394" y="375"/>
                  </a:lnTo>
                  <a:cubicBezTo>
                    <a:pt x="1465" y="375"/>
                    <a:pt x="1549" y="387"/>
                    <a:pt x="1608" y="446"/>
                  </a:cubicBezTo>
                  <a:cubicBezTo>
                    <a:pt x="1656" y="488"/>
                    <a:pt x="1707" y="509"/>
                    <a:pt x="1756" y="509"/>
                  </a:cubicBezTo>
                  <a:cubicBezTo>
                    <a:pt x="1805" y="509"/>
                    <a:pt x="1852" y="488"/>
                    <a:pt x="1894" y="446"/>
                  </a:cubicBezTo>
                  <a:cubicBezTo>
                    <a:pt x="1894" y="446"/>
                    <a:pt x="1906" y="434"/>
                    <a:pt x="1942" y="422"/>
                  </a:cubicBezTo>
                  <a:cubicBezTo>
                    <a:pt x="1965" y="422"/>
                    <a:pt x="2001" y="434"/>
                    <a:pt x="2025" y="470"/>
                  </a:cubicBezTo>
                  <a:cubicBezTo>
                    <a:pt x="2073" y="506"/>
                    <a:pt x="2120" y="553"/>
                    <a:pt x="2180" y="589"/>
                  </a:cubicBezTo>
                  <a:cubicBezTo>
                    <a:pt x="2263" y="601"/>
                    <a:pt x="2358" y="601"/>
                    <a:pt x="2442" y="601"/>
                  </a:cubicBezTo>
                  <a:cubicBezTo>
                    <a:pt x="2489" y="553"/>
                    <a:pt x="2549" y="506"/>
                    <a:pt x="2597" y="470"/>
                  </a:cubicBezTo>
                  <a:lnTo>
                    <a:pt x="2727" y="470"/>
                  </a:lnTo>
                  <a:cubicBezTo>
                    <a:pt x="2727" y="482"/>
                    <a:pt x="2739" y="482"/>
                    <a:pt x="2775" y="494"/>
                  </a:cubicBezTo>
                  <a:cubicBezTo>
                    <a:pt x="2788" y="497"/>
                    <a:pt x="2799" y="498"/>
                    <a:pt x="2809" y="498"/>
                  </a:cubicBezTo>
                  <a:cubicBezTo>
                    <a:pt x="2836" y="498"/>
                    <a:pt x="2856" y="487"/>
                    <a:pt x="2882" y="470"/>
                  </a:cubicBezTo>
                  <a:cubicBezTo>
                    <a:pt x="2966" y="506"/>
                    <a:pt x="3073" y="553"/>
                    <a:pt x="3168" y="601"/>
                  </a:cubicBezTo>
                  <a:cubicBezTo>
                    <a:pt x="3251" y="553"/>
                    <a:pt x="3359" y="506"/>
                    <a:pt x="3442" y="470"/>
                  </a:cubicBezTo>
                  <a:cubicBezTo>
                    <a:pt x="3442" y="470"/>
                    <a:pt x="3466" y="482"/>
                    <a:pt x="3489" y="494"/>
                  </a:cubicBezTo>
                  <a:cubicBezTo>
                    <a:pt x="3502" y="497"/>
                    <a:pt x="3513" y="498"/>
                    <a:pt x="3523" y="498"/>
                  </a:cubicBezTo>
                  <a:cubicBezTo>
                    <a:pt x="3551" y="498"/>
                    <a:pt x="3570" y="487"/>
                    <a:pt x="3597" y="470"/>
                  </a:cubicBezTo>
                  <a:cubicBezTo>
                    <a:pt x="3680" y="446"/>
                    <a:pt x="3787" y="446"/>
                    <a:pt x="3882" y="446"/>
                  </a:cubicBezTo>
                  <a:cubicBezTo>
                    <a:pt x="3966" y="363"/>
                    <a:pt x="3966" y="256"/>
                    <a:pt x="3906" y="148"/>
                  </a:cubicBezTo>
                  <a:cubicBezTo>
                    <a:pt x="3834" y="115"/>
                    <a:pt x="3758" y="108"/>
                    <a:pt x="3680" y="108"/>
                  </a:cubicBezTo>
                  <a:cubicBezTo>
                    <a:pt x="3628" y="108"/>
                    <a:pt x="3576" y="111"/>
                    <a:pt x="3524" y="111"/>
                  </a:cubicBezTo>
                  <a:cubicBezTo>
                    <a:pt x="3435" y="111"/>
                    <a:pt x="3346" y="102"/>
                    <a:pt x="3263" y="53"/>
                  </a:cubicBezTo>
                  <a:lnTo>
                    <a:pt x="1573" y="53"/>
                  </a:lnTo>
                  <a:cubicBezTo>
                    <a:pt x="1498" y="88"/>
                    <a:pt x="1426" y="108"/>
                    <a:pt x="1357" y="108"/>
                  </a:cubicBezTo>
                  <a:cubicBezTo>
                    <a:pt x="1282" y="108"/>
                    <a:pt x="1212" y="85"/>
                    <a:pt x="1144" y="29"/>
                  </a:cubicBezTo>
                  <a:cubicBezTo>
                    <a:pt x="1118" y="12"/>
                    <a:pt x="1098"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5"/>
            <p:cNvSpPr/>
            <p:nvPr/>
          </p:nvSpPr>
          <p:spPr>
            <a:xfrm>
              <a:off x="5521500" y="4016625"/>
              <a:ext cx="56900" cy="13200"/>
            </a:xfrm>
            <a:custGeom>
              <a:avLst/>
              <a:gdLst/>
              <a:ahLst/>
              <a:cxnLst/>
              <a:rect l="l" t="t" r="r" b="b"/>
              <a:pathLst>
                <a:path w="2276" h="528" extrusionOk="0">
                  <a:moveTo>
                    <a:pt x="1245" y="1"/>
                  </a:moveTo>
                  <a:cubicBezTo>
                    <a:pt x="1129" y="1"/>
                    <a:pt x="1013" y="12"/>
                    <a:pt x="900" y="12"/>
                  </a:cubicBezTo>
                  <a:cubicBezTo>
                    <a:pt x="849" y="12"/>
                    <a:pt x="800" y="10"/>
                    <a:pt x="751" y="3"/>
                  </a:cubicBezTo>
                  <a:cubicBezTo>
                    <a:pt x="706" y="12"/>
                    <a:pt x="660" y="15"/>
                    <a:pt x="614" y="15"/>
                  </a:cubicBezTo>
                  <a:cubicBezTo>
                    <a:pt x="516" y="15"/>
                    <a:pt x="415" y="2"/>
                    <a:pt x="315" y="2"/>
                  </a:cubicBezTo>
                  <a:cubicBezTo>
                    <a:pt x="213" y="2"/>
                    <a:pt x="111" y="16"/>
                    <a:pt x="13" y="75"/>
                  </a:cubicBezTo>
                  <a:cubicBezTo>
                    <a:pt x="1" y="134"/>
                    <a:pt x="1" y="182"/>
                    <a:pt x="1" y="241"/>
                  </a:cubicBezTo>
                  <a:cubicBezTo>
                    <a:pt x="65" y="359"/>
                    <a:pt x="148" y="485"/>
                    <a:pt x="284" y="485"/>
                  </a:cubicBezTo>
                  <a:cubicBezTo>
                    <a:pt x="300" y="485"/>
                    <a:pt x="317" y="483"/>
                    <a:pt x="334" y="480"/>
                  </a:cubicBezTo>
                  <a:cubicBezTo>
                    <a:pt x="473" y="461"/>
                    <a:pt x="611" y="453"/>
                    <a:pt x="750" y="453"/>
                  </a:cubicBezTo>
                  <a:cubicBezTo>
                    <a:pt x="1194" y="453"/>
                    <a:pt x="1638" y="528"/>
                    <a:pt x="2082" y="528"/>
                  </a:cubicBezTo>
                  <a:cubicBezTo>
                    <a:pt x="2107" y="528"/>
                    <a:pt x="2131" y="528"/>
                    <a:pt x="2156" y="527"/>
                  </a:cubicBezTo>
                  <a:cubicBezTo>
                    <a:pt x="2239" y="468"/>
                    <a:pt x="2275" y="372"/>
                    <a:pt x="2263" y="277"/>
                  </a:cubicBezTo>
                  <a:cubicBezTo>
                    <a:pt x="2251" y="194"/>
                    <a:pt x="2204" y="158"/>
                    <a:pt x="2156" y="110"/>
                  </a:cubicBezTo>
                  <a:cubicBezTo>
                    <a:pt x="2132" y="93"/>
                    <a:pt x="2111" y="84"/>
                    <a:pt x="2090" y="84"/>
                  </a:cubicBezTo>
                  <a:cubicBezTo>
                    <a:pt x="2070" y="84"/>
                    <a:pt x="2049" y="93"/>
                    <a:pt x="2025" y="110"/>
                  </a:cubicBezTo>
                  <a:cubicBezTo>
                    <a:pt x="1955" y="145"/>
                    <a:pt x="1883" y="172"/>
                    <a:pt x="1813" y="172"/>
                  </a:cubicBezTo>
                  <a:cubicBezTo>
                    <a:pt x="1740" y="172"/>
                    <a:pt x="1669" y="142"/>
                    <a:pt x="1608" y="63"/>
                  </a:cubicBezTo>
                  <a:cubicBezTo>
                    <a:pt x="1488" y="13"/>
                    <a:pt x="1366" y="1"/>
                    <a:pt x="1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5"/>
            <p:cNvSpPr/>
            <p:nvPr/>
          </p:nvSpPr>
          <p:spPr>
            <a:xfrm>
              <a:off x="5575375" y="4021125"/>
              <a:ext cx="22950" cy="12200"/>
            </a:xfrm>
            <a:custGeom>
              <a:avLst/>
              <a:gdLst/>
              <a:ahLst/>
              <a:cxnLst/>
              <a:rect l="l" t="t" r="r" b="b"/>
              <a:pathLst>
                <a:path w="918" h="488" extrusionOk="0">
                  <a:moveTo>
                    <a:pt x="169" y="0"/>
                  </a:moveTo>
                  <a:cubicBezTo>
                    <a:pt x="113" y="0"/>
                    <a:pt x="57" y="18"/>
                    <a:pt x="1" y="61"/>
                  </a:cubicBezTo>
                  <a:lnTo>
                    <a:pt x="1" y="347"/>
                  </a:lnTo>
                  <a:cubicBezTo>
                    <a:pt x="216" y="357"/>
                    <a:pt x="399" y="487"/>
                    <a:pt x="590" y="487"/>
                  </a:cubicBezTo>
                  <a:cubicBezTo>
                    <a:pt x="631" y="487"/>
                    <a:pt x="673" y="481"/>
                    <a:pt x="715" y="466"/>
                  </a:cubicBezTo>
                  <a:cubicBezTo>
                    <a:pt x="811" y="431"/>
                    <a:pt x="918" y="395"/>
                    <a:pt x="882" y="288"/>
                  </a:cubicBezTo>
                  <a:cubicBezTo>
                    <a:pt x="882" y="240"/>
                    <a:pt x="799" y="216"/>
                    <a:pt x="739" y="180"/>
                  </a:cubicBezTo>
                  <a:cubicBezTo>
                    <a:pt x="680" y="133"/>
                    <a:pt x="632" y="109"/>
                    <a:pt x="572" y="61"/>
                  </a:cubicBezTo>
                  <a:cubicBezTo>
                    <a:pt x="501" y="50"/>
                    <a:pt x="406" y="50"/>
                    <a:pt x="322" y="38"/>
                  </a:cubicBezTo>
                  <a:cubicBezTo>
                    <a:pt x="271" y="15"/>
                    <a:pt x="220"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5"/>
            <p:cNvSpPr/>
            <p:nvPr/>
          </p:nvSpPr>
          <p:spPr>
            <a:xfrm>
              <a:off x="5604550" y="4022350"/>
              <a:ext cx="14925" cy="10225"/>
            </a:xfrm>
            <a:custGeom>
              <a:avLst/>
              <a:gdLst/>
              <a:ahLst/>
              <a:cxnLst/>
              <a:rect l="l" t="t" r="r" b="b"/>
              <a:pathLst>
                <a:path w="597" h="409" extrusionOk="0">
                  <a:moveTo>
                    <a:pt x="132" y="1"/>
                  </a:moveTo>
                  <a:cubicBezTo>
                    <a:pt x="72" y="143"/>
                    <a:pt x="1" y="310"/>
                    <a:pt x="227" y="370"/>
                  </a:cubicBezTo>
                  <a:cubicBezTo>
                    <a:pt x="269" y="393"/>
                    <a:pt x="313" y="408"/>
                    <a:pt x="356" y="408"/>
                  </a:cubicBezTo>
                  <a:cubicBezTo>
                    <a:pt x="400" y="408"/>
                    <a:pt x="441" y="393"/>
                    <a:pt x="477" y="358"/>
                  </a:cubicBezTo>
                  <a:cubicBezTo>
                    <a:pt x="596" y="227"/>
                    <a:pt x="441" y="120"/>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5"/>
            <p:cNvSpPr/>
            <p:nvPr/>
          </p:nvSpPr>
          <p:spPr>
            <a:xfrm>
              <a:off x="5629550" y="4033375"/>
              <a:ext cx="14325" cy="3250"/>
            </a:xfrm>
            <a:custGeom>
              <a:avLst/>
              <a:gdLst/>
              <a:ahLst/>
              <a:cxnLst/>
              <a:rect l="l" t="t" r="r" b="b"/>
              <a:pathLst>
                <a:path w="573" h="130" extrusionOk="0">
                  <a:moveTo>
                    <a:pt x="1" y="0"/>
                  </a:moveTo>
                  <a:cubicBezTo>
                    <a:pt x="1" y="36"/>
                    <a:pt x="13" y="83"/>
                    <a:pt x="25" y="107"/>
                  </a:cubicBezTo>
                  <a:cubicBezTo>
                    <a:pt x="117" y="107"/>
                    <a:pt x="215" y="130"/>
                    <a:pt x="308" y="130"/>
                  </a:cubicBezTo>
                  <a:cubicBezTo>
                    <a:pt x="406" y="130"/>
                    <a:pt x="499" y="104"/>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5"/>
            <p:cNvSpPr/>
            <p:nvPr/>
          </p:nvSpPr>
          <p:spPr>
            <a:xfrm>
              <a:off x="5482225" y="4026525"/>
              <a:ext cx="11325" cy="2700"/>
            </a:xfrm>
            <a:custGeom>
              <a:avLst/>
              <a:gdLst/>
              <a:ahLst/>
              <a:cxnLst/>
              <a:rect l="l" t="t" r="r" b="b"/>
              <a:pathLst>
                <a:path w="453" h="108" extrusionOk="0">
                  <a:moveTo>
                    <a:pt x="0" y="0"/>
                  </a:moveTo>
                  <a:cubicBezTo>
                    <a:pt x="72" y="72"/>
                    <a:pt x="146" y="107"/>
                    <a:pt x="222" y="107"/>
                  </a:cubicBezTo>
                  <a:cubicBezTo>
                    <a:pt x="298" y="107"/>
                    <a:pt x="375" y="72"/>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5"/>
            <p:cNvSpPr/>
            <p:nvPr/>
          </p:nvSpPr>
          <p:spPr>
            <a:xfrm>
              <a:off x="5460800" y="4025025"/>
              <a:ext cx="3875" cy="925"/>
            </a:xfrm>
            <a:custGeom>
              <a:avLst/>
              <a:gdLst/>
              <a:ahLst/>
              <a:cxnLst/>
              <a:rect l="l" t="t" r="r" b="b"/>
              <a:pathLst>
                <a:path w="155" h="37" extrusionOk="0">
                  <a:moveTo>
                    <a:pt x="107" y="1"/>
                  </a:moveTo>
                  <a:cubicBezTo>
                    <a:pt x="83" y="1"/>
                    <a:pt x="36" y="24"/>
                    <a:pt x="0" y="36"/>
                  </a:cubicBezTo>
                  <a:lnTo>
                    <a:pt x="155" y="36"/>
                  </a:lnTo>
                  <a:cubicBezTo>
                    <a:pt x="143" y="24"/>
                    <a:pt x="119"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5"/>
            <p:cNvSpPr/>
            <p:nvPr/>
          </p:nvSpPr>
          <p:spPr>
            <a:xfrm>
              <a:off x="5442925" y="4024425"/>
              <a:ext cx="3900" cy="1225"/>
            </a:xfrm>
            <a:custGeom>
              <a:avLst/>
              <a:gdLst/>
              <a:ahLst/>
              <a:cxnLst/>
              <a:rect l="l" t="t" r="r" b="b"/>
              <a:pathLst>
                <a:path w="156" h="49" extrusionOk="0">
                  <a:moveTo>
                    <a:pt x="108" y="1"/>
                  </a:moveTo>
                  <a:cubicBezTo>
                    <a:pt x="60" y="1"/>
                    <a:pt x="36" y="25"/>
                    <a:pt x="1" y="37"/>
                  </a:cubicBezTo>
                  <a:cubicBezTo>
                    <a:pt x="48" y="48"/>
                    <a:pt x="96" y="48"/>
                    <a:pt x="155" y="48"/>
                  </a:cubicBezTo>
                  <a:cubicBezTo>
                    <a:pt x="144" y="37"/>
                    <a:pt x="12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5"/>
            <p:cNvSpPr/>
            <p:nvPr/>
          </p:nvSpPr>
          <p:spPr>
            <a:xfrm>
              <a:off x="5623600" y="4025925"/>
              <a:ext cx="2425" cy="3900"/>
            </a:xfrm>
            <a:custGeom>
              <a:avLst/>
              <a:gdLst/>
              <a:ahLst/>
              <a:cxnLst/>
              <a:rect l="l" t="t" r="r" b="b"/>
              <a:pathLst>
                <a:path w="97" h="156" extrusionOk="0">
                  <a:moveTo>
                    <a:pt x="96" y="0"/>
                  </a:moveTo>
                  <a:cubicBezTo>
                    <a:pt x="1" y="48"/>
                    <a:pt x="1" y="108"/>
                    <a:pt x="96" y="155"/>
                  </a:cubicBezTo>
                  <a:lnTo>
                    <a:pt x="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5"/>
            <p:cNvSpPr/>
            <p:nvPr/>
          </p:nvSpPr>
          <p:spPr>
            <a:xfrm>
              <a:off x="5625700" y="4029800"/>
              <a:ext cx="3875" cy="3600"/>
            </a:xfrm>
            <a:custGeom>
              <a:avLst/>
              <a:gdLst/>
              <a:ahLst/>
              <a:cxnLst/>
              <a:rect l="l" t="t" r="r" b="b"/>
              <a:pathLst>
                <a:path w="155" h="144" extrusionOk="0">
                  <a:moveTo>
                    <a:pt x="0" y="0"/>
                  </a:moveTo>
                  <a:cubicBezTo>
                    <a:pt x="9" y="9"/>
                    <a:pt x="19" y="18"/>
                    <a:pt x="28" y="26"/>
                  </a:cubicBezTo>
                  <a:lnTo>
                    <a:pt x="28" y="26"/>
                  </a:lnTo>
                  <a:lnTo>
                    <a:pt x="0" y="0"/>
                  </a:lnTo>
                  <a:close/>
                  <a:moveTo>
                    <a:pt x="28" y="26"/>
                  </a:moveTo>
                  <a:lnTo>
                    <a:pt x="155" y="143"/>
                  </a:lnTo>
                  <a:cubicBezTo>
                    <a:pt x="116" y="95"/>
                    <a:pt x="70" y="62"/>
                    <a:pt x="28" y="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5"/>
            <p:cNvSpPr/>
            <p:nvPr/>
          </p:nvSpPr>
          <p:spPr>
            <a:xfrm>
              <a:off x="5420600" y="4000550"/>
              <a:ext cx="36950" cy="12900"/>
            </a:xfrm>
            <a:custGeom>
              <a:avLst/>
              <a:gdLst/>
              <a:ahLst/>
              <a:cxnLst/>
              <a:rect l="l" t="t" r="r" b="b"/>
              <a:pathLst>
                <a:path w="1478" h="516" extrusionOk="0">
                  <a:moveTo>
                    <a:pt x="1072" y="0"/>
                  </a:moveTo>
                  <a:cubicBezTo>
                    <a:pt x="1041" y="0"/>
                    <a:pt x="1009" y="1"/>
                    <a:pt x="977" y="3"/>
                  </a:cubicBezTo>
                  <a:cubicBezTo>
                    <a:pt x="858" y="3"/>
                    <a:pt x="751" y="15"/>
                    <a:pt x="644" y="51"/>
                  </a:cubicBezTo>
                  <a:cubicBezTo>
                    <a:pt x="429" y="111"/>
                    <a:pt x="227" y="134"/>
                    <a:pt x="48" y="253"/>
                  </a:cubicBezTo>
                  <a:cubicBezTo>
                    <a:pt x="1" y="313"/>
                    <a:pt x="1" y="361"/>
                    <a:pt x="60" y="420"/>
                  </a:cubicBezTo>
                  <a:cubicBezTo>
                    <a:pt x="132" y="432"/>
                    <a:pt x="227" y="432"/>
                    <a:pt x="310" y="456"/>
                  </a:cubicBezTo>
                  <a:cubicBezTo>
                    <a:pt x="337" y="483"/>
                    <a:pt x="368" y="498"/>
                    <a:pt x="398" y="498"/>
                  </a:cubicBezTo>
                  <a:cubicBezTo>
                    <a:pt x="421" y="498"/>
                    <a:pt x="444" y="489"/>
                    <a:pt x="465" y="468"/>
                  </a:cubicBezTo>
                  <a:cubicBezTo>
                    <a:pt x="513" y="468"/>
                    <a:pt x="572" y="480"/>
                    <a:pt x="608" y="480"/>
                  </a:cubicBezTo>
                  <a:cubicBezTo>
                    <a:pt x="656" y="503"/>
                    <a:pt x="706" y="515"/>
                    <a:pt x="755" y="515"/>
                  </a:cubicBezTo>
                  <a:cubicBezTo>
                    <a:pt x="804" y="515"/>
                    <a:pt x="852" y="503"/>
                    <a:pt x="894" y="480"/>
                  </a:cubicBezTo>
                  <a:cubicBezTo>
                    <a:pt x="1048" y="456"/>
                    <a:pt x="1191" y="444"/>
                    <a:pt x="1346" y="420"/>
                  </a:cubicBezTo>
                  <a:cubicBezTo>
                    <a:pt x="1394" y="349"/>
                    <a:pt x="1429" y="265"/>
                    <a:pt x="1477" y="182"/>
                  </a:cubicBezTo>
                  <a:cubicBezTo>
                    <a:pt x="1378" y="33"/>
                    <a:pt x="1229"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5"/>
            <p:cNvSpPr/>
            <p:nvPr/>
          </p:nvSpPr>
          <p:spPr>
            <a:xfrm>
              <a:off x="5453350" y="4011900"/>
              <a:ext cx="37825" cy="3325"/>
            </a:xfrm>
            <a:custGeom>
              <a:avLst/>
              <a:gdLst/>
              <a:ahLst/>
              <a:cxnLst/>
              <a:rect l="l" t="t" r="r" b="b"/>
              <a:pathLst>
                <a:path w="1513" h="133" extrusionOk="0">
                  <a:moveTo>
                    <a:pt x="735" y="0"/>
                  </a:moveTo>
                  <a:cubicBezTo>
                    <a:pt x="523" y="0"/>
                    <a:pt x="311" y="15"/>
                    <a:pt x="97" y="15"/>
                  </a:cubicBezTo>
                  <a:cubicBezTo>
                    <a:pt x="65" y="15"/>
                    <a:pt x="33" y="14"/>
                    <a:pt x="0" y="14"/>
                  </a:cubicBezTo>
                  <a:lnTo>
                    <a:pt x="0" y="14"/>
                  </a:lnTo>
                  <a:cubicBezTo>
                    <a:pt x="24" y="61"/>
                    <a:pt x="24" y="85"/>
                    <a:pt x="24" y="133"/>
                  </a:cubicBezTo>
                  <a:cubicBezTo>
                    <a:pt x="512" y="133"/>
                    <a:pt x="1012" y="121"/>
                    <a:pt x="1513" y="121"/>
                  </a:cubicBezTo>
                  <a:cubicBezTo>
                    <a:pt x="1254" y="22"/>
                    <a:pt x="995" y="0"/>
                    <a:pt x="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5"/>
            <p:cNvSpPr/>
            <p:nvPr/>
          </p:nvSpPr>
          <p:spPr>
            <a:xfrm>
              <a:off x="5392925" y="4003375"/>
              <a:ext cx="29200" cy="12850"/>
            </a:xfrm>
            <a:custGeom>
              <a:avLst/>
              <a:gdLst/>
              <a:ahLst/>
              <a:cxnLst/>
              <a:rect l="l" t="t" r="r" b="b"/>
              <a:pathLst>
                <a:path w="1168" h="514" extrusionOk="0">
                  <a:moveTo>
                    <a:pt x="589" y="0"/>
                  </a:moveTo>
                  <a:cubicBezTo>
                    <a:pt x="420" y="0"/>
                    <a:pt x="246" y="53"/>
                    <a:pt x="72" y="128"/>
                  </a:cubicBezTo>
                  <a:cubicBezTo>
                    <a:pt x="36" y="176"/>
                    <a:pt x="24" y="200"/>
                    <a:pt x="0" y="236"/>
                  </a:cubicBezTo>
                  <a:cubicBezTo>
                    <a:pt x="72" y="343"/>
                    <a:pt x="179" y="343"/>
                    <a:pt x="274" y="343"/>
                  </a:cubicBezTo>
                  <a:cubicBezTo>
                    <a:pt x="298" y="345"/>
                    <a:pt x="323" y="345"/>
                    <a:pt x="348" y="345"/>
                  </a:cubicBezTo>
                  <a:cubicBezTo>
                    <a:pt x="368" y="345"/>
                    <a:pt x="388" y="345"/>
                    <a:pt x="407" y="345"/>
                  </a:cubicBezTo>
                  <a:cubicBezTo>
                    <a:pt x="523" y="345"/>
                    <a:pt x="638" y="354"/>
                    <a:pt x="715" y="474"/>
                  </a:cubicBezTo>
                  <a:cubicBezTo>
                    <a:pt x="756" y="502"/>
                    <a:pt x="790" y="514"/>
                    <a:pt x="820" y="514"/>
                  </a:cubicBezTo>
                  <a:cubicBezTo>
                    <a:pt x="903" y="514"/>
                    <a:pt x="951" y="425"/>
                    <a:pt x="1012" y="355"/>
                  </a:cubicBezTo>
                  <a:cubicBezTo>
                    <a:pt x="1072" y="343"/>
                    <a:pt x="1108" y="331"/>
                    <a:pt x="1167" y="307"/>
                  </a:cubicBezTo>
                  <a:cubicBezTo>
                    <a:pt x="1155" y="271"/>
                    <a:pt x="1143" y="236"/>
                    <a:pt x="1108" y="212"/>
                  </a:cubicBezTo>
                  <a:cubicBezTo>
                    <a:pt x="943" y="59"/>
                    <a:pt x="768"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5"/>
            <p:cNvSpPr/>
            <p:nvPr/>
          </p:nvSpPr>
          <p:spPr>
            <a:xfrm>
              <a:off x="5517050" y="4013600"/>
              <a:ext cx="24725" cy="5500"/>
            </a:xfrm>
            <a:custGeom>
              <a:avLst/>
              <a:gdLst/>
              <a:ahLst/>
              <a:cxnLst/>
              <a:rect l="l" t="t" r="r" b="b"/>
              <a:pathLst>
                <a:path w="989" h="220" extrusionOk="0">
                  <a:moveTo>
                    <a:pt x="268" y="1"/>
                  </a:moveTo>
                  <a:cubicBezTo>
                    <a:pt x="179" y="1"/>
                    <a:pt x="90" y="15"/>
                    <a:pt x="0" y="53"/>
                  </a:cubicBezTo>
                  <a:cubicBezTo>
                    <a:pt x="60" y="112"/>
                    <a:pt x="131" y="160"/>
                    <a:pt x="191" y="220"/>
                  </a:cubicBezTo>
                  <a:lnTo>
                    <a:pt x="905" y="220"/>
                  </a:lnTo>
                  <a:cubicBezTo>
                    <a:pt x="965" y="172"/>
                    <a:pt x="989" y="124"/>
                    <a:pt x="905" y="100"/>
                  </a:cubicBezTo>
                  <a:cubicBezTo>
                    <a:pt x="694" y="84"/>
                    <a:pt x="483" y="1"/>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5"/>
            <p:cNvSpPr/>
            <p:nvPr/>
          </p:nvSpPr>
          <p:spPr>
            <a:xfrm>
              <a:off x="5410775" y="4011925"/>
              <a:ext cx="9850" cy="6750"/>
            </a:xfrm>
            <a:custGeom>
              <a:avLst/>
              <a:gdLst/>
              <a:ahLst/>
              <a:cxnLst/>
              <a:rect l="l" t="t" r="r" b="b"/>
              <a:pathLst>
                <a:path w="394" h="270" extrusionOk="0">
                  <a:moveTo>
                    <a:pt x="298" y="1"/>
                  </a:moveTo>
                  <a:lnTo>
                    <a:pt x="298" y="1"/>
                  </a:lnTo>
                  <a:cubicBezTo>
                    <a:pt x="191" y="48"/>
                    <a:pt x="96" y="72"/>
                    <a:pt x="1" y="120"/>
                  </a:cubicBezTo>
                  <a:cubicBezTo>
                    <a:pt x="43" y="213"/>
                    <a:pt x="103" y="269"/>
                    <a:pt x="177" y="269"/>
                  </a:cubicBezTo>
                  <a:cubicBezTo>
                    <a:pt x="207" y="269"/>
                    <a:pt x="240" y="260"/>
                    <a:pt x="275" y="239"/>
                  </a:cubicBezTo>
                  <a:cubicBezTo>
                    <a:pt x="394" y="179"/>
                    <a:pt x="310" y="84"/>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5"/>
            <p:cNvSpPr/>
            <p:nvPr/>
          </p:nvSpPr>
          <p:spPr>
            <a:xfrm>
              <a:off x="5494725" y="4012425"/>
              <a:ext cx="14900" cy="2500"/>
            </a:xfrm>
            <a:custGeom>
              <a:avLst/>
              <a:gdLst/>
              <a:ahLst/>
              <a:cxnLst/>
              <a:rect l="l" t="t" r="r" b="b"/>
              <a:pathLst>
                <a:path w="596" h="100" extrusionOk="0">
                  <a:moveTo>
                    <a:pt x="271" y="1"/>
                  </a:moveTo>
                  <a:cubicBezTo>
                    <a:pt x="179" y="1"/>
                    <a:pt x="87" y="29"/>
                    <a:pt x="0" y="100"/>
                  </a:cubicBezTo>
                  <a:lnTo>
                    <a:pt x="596" y="100"/>
                  </a:lnTo>
                  <a:cubicBezTo>
                    <a:pt x="492" y="42"/>
                    <a:pt x="381"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35"/>
            <p:cNvSpPr/>
            <p:nvPr/>
          </p:nvSpPr>
          <p:spPr>
            <a:xfrm>
              <a:off x="5436075" y="4012225"/>
              <a:ext cx="6875" cy="2475"/>
            </a:xfrm>
            <a:custGeom>
              <a:avLst/>
              <a:gdLst/>
              <a:ahLst/>
              <a:cxnLst/>
              <a:rect l="l" t="t" r="r" b="b"/>
              <a:pathLst>
                <a:path w="275" h="99" extrusionOk="0">
                  <a:moveTo>
                    <a:pt x="1" y="1"/>
                  </a:moveTo>
                  <a:cubicBezTo>
                    <a:pt x="43" y="66"/>
                    <a:pt x="87" y="99"/>
                    <a:pt x="133" y="99"/>
                  </a:cubicBezTo>
                  <a:cubicBezTo>
                    <a:pt x="179" y="99"/>
                    <a:pt x="227" y="66"/>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35"/>
            <p:cNvSpPr/>
            <p:nvPr/>
          </p:nvSpPr>
          <p:spPr>
            <a:xfrm>
              <a:off x="5452450" y="4015200"/>
              <a:ext cx="1525" cy="1525"/>
            </a:xfrm>
            <a:custGeom>
              <a:avLst/>
              <a:gdLst/>
              <a:ahLst/>
              <a:cxnLst/>
              <a:rect l="l" t="t" r="r" b="b"/>
              <a:pathLst>
                <a:path w="61" h="61" extrusionOk="0">
                  <a:moveTo>
                    <a:pt x="60" y="1"/>
                  </a:moveTo>
                  <a:lnTo>
                    <a:pt x="1" y="36"/>
                  </a:lnTo>
                  <a:lnTo>
                    <a:pt x="25" y="60"/>
                  </a:ln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35"/>
            <p:cNvSpPr/>
            <p:nvPr/>
          </p:nvSpPr>
          <p:spPr>
            <a:xfrm>
              <a:off x="5428650" y="4011925"/>
              <a:ext cx="3600" cy="1800"/>
            </a:xfrm>
            <a:custGeom>
              <a:avLst/>
              <a:gdLst/>
              <a:ahLst/>
              <a:cxnLst/>
              <a:rect l="l" t="t" r="r" b="b"/>
              <a:pathLst>
                <a:path w="144" h="72" extrusionOk="0">
                  <a:moveTo>
                    <a:pt x="0" y="1"/>
                  </a:moveTo>
                  <a:cubicBezTo>
                    <a:pt x="12" y="13"/>
                    <a:pt x="24" y="48"/>
                    <a:pt x="36" y="60"/>
                  </a:cubicBezTo>
                  <a:cubicBezTo>
                    <a:pt x="51" y="68"/>
                    <a:pt x="65" y="72"/>
                    <a:pt x="78" y="72"/>
                  </a:cubicBezTo>
                  <a:cubicBezTo>
                    <a:pt x="105" y="72"/>
                    <a:pt x="127" y="53"/>
                    <a:pt x="143" y="13"/>
                  </a:cubicBezTo>
                  <a:cubicBezTo>
                    <a:pt x="84" y="1"/>
                    <a:pt x="36"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35"/>
            <p:cNvSpPr/>
            <p:nvPr/>
          </p:nvSpPr>
          <p:spPr>
            <a:xfrm>
              <a:off x="5923050" y="4037525"/>
              <a:ext cx="61350" cy="14275"/>
            </a:xfrm>
            <a:custGeom>
              <a:avLst/>
              <a:gdLst/>
              <a:ahLst/>
              <a:cxnLst/>
              <a:rect l="l" t="t" r="r" b="b"/>
              <a:pathLst>
                <a:path w="2454" h="571" extrusionOk="0">
                  <a:moveTo>
                    <a:pt x="239" y="1"/>
                  </a:moveTo>
                  <a:cubicBezTo>
                    <a:pt x="179" y="13"/>
                    <a:pt x="120" y="48"/>
                    <a:pt x="72" y="96"/>
                  </a:cubicBezTo>
                  <a:cubicBezTo>
                    <a:pt x="24" y="132"/>
                    <a:pt x="12" y="191"/>
                    <a:pt x="0" y="251"/>
                  </a:cubicBezTo>
                  <a:cubicBezTo>
                    <a:pt x="12" y="298"/>
                    <a:pt x="24" y="334"/>
                    <a:pt x="60" y="358"/>
                  </a:cubicBezTo>
                  <a:cubicBezTo>
                    <a:pt x="211" y="509"/>
                    <a:pt x="367" y="571"/>
                    <a:pt x="529" y="571"/>
                  </a:cubicBezTo>
                  <a:cubicBezTo>
                    <a:pt x="686" y="571"/>
                    <a:pt x="848" y="512"/>
                    <a:pt x="1013" y="417"/>
                  </a:cubicBezTo>
                  <a:lnTo>
                    <a:pt x="1310" y="417"/>
                  </a:lnTo>
                  <a:cubicBezTo>
                    <a:pt x="1372" y="400"/>
                    <a:pt x="1434" y="393"/>
                    <a:pt x="1496" y="393"/>
                  </a:cubicBezTo>
                  <a:cubicBezTo>
                    <a:pt x="1753" y="393"/>
                    <a:pt x="2010" y="513"/>
                    <a:pt x="2267" y="513"/>
                  </a:cubicBezTo>
                  <a:cubicBezTo>
                    <a:pt x="2329" y="513"/>
                    <a:pt x="2391" y="506"/>
                    <a:pt x="2453" y="489"/>
                  </a:cubicBezTo>
                  <a:lnTo>
                    <a:pt x="2453" y="417"/>
                  </a:lnTo>
                  <a:cubicBezTo>
                    <a:pt x="2227" y="239"/>
                    <a:pt x="1977" y="275"/>
                    <a:pt x="1727" y="251"/>
                  </a:cubicBezTo>
                  <a:cubicBezTo>
                    <a:pt x="1705" y="250"/>
                    <a:pt x="1683" y="250"/>
                    <a:pt x="1661" y="250"/>
                  </a:cubicBezTo>
                  <a:cubicBezTo>
                    <a:pt x="1493" y="250"/>
                    <a:pt x="1324" y="267"/>
                    <a:pt x="1157" y="267"/>
                  </a:cubicBezTo>
                  <a:cubicBezTo>
                    <a:pt x="956" y="267"/>
                    <a:pt x="756" y="242"/>
                    <a:pt x="560" y="132"/>
                  </a:cubicBezTo>
                  <a:cubicBezTo>
                    <a:pt x="501" y="1"/>
                    <a:pt x="370"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5"/>
            <p:cNvSpPr/>
            <p:nvPr/>
          </p:nvSpPr>
          <p:spPr>
            <a:xfrm>
              <a:off x="5984675" y="4048250"/>
              <a:ext cx="36625" cy="3900"/>
            </a:xfrm>
            <a:custGeom>
              <a:avLst/>
              <a:gdLst/>
              <a:ahLst/>
              <a:cxnLst/>
              <a:rect l="l" t="t" r="r" b="b"/>
              <a:pathLst>
                <a:path w="1465" h="156" extrusionOk="0">
                  <a:moveTo>
                    <a:pt x="0" y="0"/>
                  </a:moveTo>
                  <a:lnTo>
                    <a:pt x="0" y="84"/>
                  </a:lnTo>
                  <a:cubicBezTo>
                    <a:pt x="95" y="96"/>
                    <a:pt x="179" y="119"/>
                    <a:pt x="274" y="155"/>
                  </a:cubicBezTo>
                  <a:cubicBezTo>
                    <a:pt x="398" y="126"/>
                    <a:pt x="522" y="120"/>
                    <a:pt x="645" y="120"/>
                  </a:cubicBezTo>
                  <a:cubicBezTo>
                    <a:pt x="721" y="120"/>
                    <a:pt x="798" y="122"/>
                    <a:pt x="874" y="122"/>
                  </a:cubicBezTo>
                  <a:cubicBezTo>
                    <a:pt x="1072" y="122"/>
                    <a:pt x="1268" y="108"/>
                    <a:pt x="1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5"/>
            <p:cNvSpPr/>
            <p:nvPr/>
          </p:nvSpPr>
          <p:spPr>
            <a:xfrm>
              <a:off x="5277725" y="3823200"/>
              <a:ext cx="55100" cy="18725"/>
            </a:xfrm>
            <a:custGeom>
              <a:avLst/>
              <a:gdLst/>
              <a:ahLst/>
              <a:cxnLst/>
              <a:rect l="l" t="t" r="r" b="b"/>
              <a:pathLst>
                <a:path w="2204" h="749" extrusionOk="0">
                  <a:moveTo>
                    <a:pt x="915" y="0"/>
                  </a:moveTo>
                  <a:cubicBezTo>
                    <a:pt x="879" y="0"/>
                    <a:pt x="844" y="1"/>
                    <a:pt x="810" y="1"/>
                  </a:cubicBezTo>
                  <a:cubicBezTo>
                    <a:pt x="691" y="37"/>
                    <a:pt x="572" y="61"/>
                    <a:pt x="453" y="73"/>
                  </a:cubicBezTo>
                  <a:cubicBezTo>
                    <a:pt x="394" y="97"/>
                    <a:pt x="334" y="108"/>
                    <a:pt x="275" y="132"/>
                  </a:cubicBezTo>
                  <a:cubicBezTo>
                    <a:pt x="167" y="192"/>
                    <a:pt x="60" y="251"/>
                    <a:pt x="1" y="370"/>
                  </a:cubicBezTo>
                  <a:cubicBezTo>
                    <a:pt x="1" y="418"/>
                    <a:pt x="25" y="454"/>
                    <a:pt x="48" y="478"/>
                  </a:cubicBezTo>
                  <a:cubicBezTo>
                    <a:pt x="334" y="537"/>
                    <a:pt x="644" y="430"/>
                    <a:pt x="894" y="632"/>
                  </a:cubicBezTo>
                  <a:cubicBezTo>
                    <a:pt x="1017" y="619"/>
                    <a:pt x="1143" y="609"/>
                    <a:pt x="1268" y="609"/>
                  </a:cubicBezTo>
                  <a:cubicBezTo>
                    <a:pt x="1480" y="609"/>
                    <a:pt x="1692" y="638"/>
                    <a:pt x="1894" y="728"/>
                  </a:cubicBezTo>
                  <a:cubicBezTo>
                    <a:pt x="1937" y="741"/>
                    <a:pt x="1979" y="749"/>
                    <a:pt x="2019" y="749"/>
                  </a:cubicBezTo>
                  <a:cubicBezTo>
                    <a:pt x="2088" y="749"/>
                    <a:pt x="2151" y="724"/>
                    <a:pt x="2203" y="656"/>
                  </a:cubicBezTo>
                  <a:cubicBezTo>
                    <a:pt x="2203" y="144"/>
                    <a:pt x="1775" y="287"/>
                    <a:pt x="1513" y="180"/>
                  </a:cubicBezTo>
                  <a:cubicBezTo>
                    <a:pt x="1500" y="179"/>
                    <a:pt x="1486" y="178"/>
                    <a:pt x="1472" y="178"/>
                  </a:cubicBezTo>
                  <a:cubicBezTo>
                    <a:pt x="1441" y="178"/>
                    <a:pt x="1409" y="180"/>
                    <a:pt x="1377" y="180"/>
                  </a:cubicBezTo>
                  <a:cubicBezTo>
                    <a:pt x="1291" y="180"/>
                    <a:pt x="1210" y="165"/>
                    <a:pt x="1179" y="49"/>
                  </a:cubicBezTo>
                  <a:cubicBezTo>
                    <a:pt x="1094" y="6"/>
                    <a:pt x="1003" y="0"/>
                    <a:pt x="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5"/>
            <p:cNvSpPr/>
            <p:nvPr/>
          </p:nvSpPr>
          <p:spPr>
            <a:xfrm>
              <a:off x="5200350" y="3799675"/>
              <a:ext cx="41675" cy="18200"/>
            </a:xfrm>
            <a:custGeom>
              <a:avLst/>
              <a:gdLst/>
              <a:ahLst/>
              <a:cxnLst/>
              <a:rect l="l" t="t" r="r" b="b"/>
              <a:pathLst>
                <a:path w="1667" h="728" extrusionOk="0">
                  <a:moveTo>
                    <a:pt x="575" y="0"/>
                  </a:moveTo>
                  <a:cubicBezTo>
                    <a:pt x="562" y="0"/>
                    <a:pt x="549" y="1"/>
                    <a:pt x="536" y="2"/>
                  </a:cubicBezTo>
                  <a:cubicBezTo>
                    <a:pt x="369" y="2"/>
                    <a:pt x="226" y="37"/>
                    <a:pt x="107" y="133"/>
                  </a:cubicBezTo>
                  <a:cubicBezTo>
                    <a:pt x="36" y="240"/>
                    <a:pt x="0" y="347"/>
                    <a:pt x="95" y="454"/>
                  </a:cubicBezTo>
                  <a:cubicBezTo>
                    <a:pt x="150" y="509"/>
                    <a:pt x="191" y="620"/>
                    <a:pt x="277" y="620"/>
                  </a:cubicBezTo>
                  <a:cubicBezTo>
                    <a:pt x="303" y="620"/>
                    <a:pt x="333" y="610"/>
                    <a:pt x="369" y="585"/>
                  </a:cubicBezTo>
                  <a:cubicBezTo>
                    <a:pt x="466" y="568"/>
                    <a:pt x="560" y="556"/>
                    <a:pt x="650" y="556"/>
                  </a:cubicBezTo>
                  <a:cubicBezTo>
                    <a:pt x="815" y="556"/>
                    <a:pt x="969" y="597"/>
                    <a:pt x="1107" y="728"/>
                  </a:cubicBezTo>
                  <a:cubicBezTo>
                    <a:pt x="1187" y="710"/>
                    <a:pt x="1260" y="679"/>
                    <a:pt x="1341" y="679"/>
                  </a:cubicBezTo>
                  <a:cubicBezTo>
                    <a:pt x="1369" y="679"/>
                    <a:pt x="1398" y="683"/>
                    <a:pt x="1429" y="692"/>
                  </a:cubicBezTo>
                  <a:cubicBezTo>
                    <a:pt x="1452" y="696"/>
                    <a:pt x="1472" y="698"/>
                    <a:pt x="1491" y="698"/>
                  </a:cubicBezTo>
                  <a:cubicBezTo>
                    <a:pt x="1636" y="698"/>
                    <a:pt x="1656" y="581"/>
                    <a:pt x="1667" y="454"/>
                  </a:cubicBezTo>
                  <a:cubicBezTo>
                    <a:pt x="1476" y="264"/>
                    <a:pt x="1179" y="323"/>
                    <a:pt x="953" y="168"/>
                  </a:cubicBezTo>
                  <a:cubicBezTo>
                    <a:pt x="844" y="59"/>
                    <a:pt x="714"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5"/>
            <p:cNvSpPr/>
            <p:nvPr/>
          </p:nvSpPr>
          <p:spPr>
            <a:xfrm>
              <a:off x="5279050" y="3821425"/>
              <a:ext cx="28175" cy="7550"/>
            </a:xfrm>
            <a:custGeom>
              <a:avLst/>
              <a:gdLst/>
              <a:ahLst/>
              <a:cxnLst/>
              <a:rect l="l" t="t" r="r" b="b"/>
              <a:pathLst>
                <a:path w="1127" h="302" extrusionOk="0">
                  <a:moveTo>
                    <a:pt x="412" y="1"/>
                  </a:moveTo>
                  <a:cubicBezTo>
                    <a:pt x="293" y="13"/>
                    <a:pt x="186" y="13"/>
                    <a:pt x="67" y="25"/>
                  </a:cubicBezTo>
                  <a:cubicBezTo>
                    <a:pt x="34" y="168"/>
                    <a:pt x="1" y="301"/>
                    <a:pt x="185" y="301"/>
                  </a:cubicBezTo>
                  <a:cubicBezTo>
                    <a:pt x="200" y="301"/>
                    <a:pt x="216" y="300"/>
                    <a:pt x="233" y="298"/>
                  </a:cubicBezTo>
                  <a:lnTo>
                    <a:pt x="388" y="298"/>
                  </a:lnTo>
                  <a:cubicBezTo>
                    <a:pt x="472" y="203"/>
                    <a:pt x="591" y="239"/>
                    <a:pt x="686" y="168"/>
                  </a:cubicBezTo>
                  <a:cubicBezTo>
                    <a:pt x="829" y="144"/>
                    <a:pt x="984" y="144"/>
                    <a:pt x="1126" y="132"/>
                  </a:cubicBezTo>
                  <a:cubicBezTo>
                    <a:pt x="900" y="1"/>
                    <a:pt x="65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5"/>
            <p:cNvSpPr/>
            <p:nvPr/>
          </p:nvSpPr>
          <p:spPr>
            <a:xfrm>
              <a:off x="5272075" y="3822025"/>
              <a:ext cx="12825" cy="10450"/>
            </a:xfrm>
            <a:custGeom>
              <a:avLst/>
              <a:gdLst/>
              <a:ahLst/>
              <a:cxnLst/>
              <a:rect l="l" t="t" r="r" b="b"/>
              <a:pathLst>
                <a:path w="513" h="418" extrusionOk="0">
                  <a:moveTo>
                    <a:pt x="262" y="1"/>
                  </a:moveTo>
                  <a:cubicBezTo>
                    <a:pt x="155" y="108"/>
                    <a:pt x="1" y="215"/>
                    <a:pt x="108" y="405"/>
                  </a:cubicBezTo>
                  <a:cubicBezTo>
                    <a:pt x="143" y="405"/>
                    <a:pt x="179" y="405"/>
                    <a:pt x="215" y="417"/>
                  </a:cubicBezTo>
                  <a:cubicBezTo>
                    <a:pt x="334" y="405"/>
                    <a:pt x="453" y="394"/>
                    <a:pt x="512" y="274"/>
                  </a:cubicBezTo>
                  <a:cubicBezTo>
                    <a:pt x="405" y="215"/>
                    <a:pt x="382" y="108"/>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5"/>
            <p:cNvSpPr/>
            <p:nvPr/>
          </p:nvSpPr>
          <p:spPr>
            <a:xfrm>
              <a:off x="5267025" y="3822025"/>
              <a:ext cx="11625" cy="10150"/>
            </a:xfrm>
            <a:custGeom>
              <a:avLst/>
              <a:gdLst/>
              <a:ahLst/>
              <a:cxnLst/>
              <a:rect l="l" t="t" r="r" b="b"/>
              <a:pathLst>
                <a:path w="465" h="406" extrusionOk="0">
                  <a:moveTo>
                    <a:pt x="464" y="1"/>
                  </a:moveTo>
                  <a:cubicBezTo>
                    <a:pt x="298" y="96"/>
                    <a:pt x="0" y="144"/>
                    <a:pt x="310" y="405"/>
                  </a:cubicBezTo>
                  <a:cubicBezTo>
                    <a:pt x="357" y="274"/>
                    <a:pt x="417" y="144"/>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5"/>
            <p:cNvSpPr/>
            <p:nvPr/>
          </p:nvSpPr>
          <p:spPr>
            <a:xfrm>
              <a:off x="5160750" y="3635100"/>
              <a:ext cx="15500" cy="16425"/>
            </a:xfrm>
            <a:custGeom>
              <a:avLst/>
              <a:gdLst/>
              <a:ahLst/>
              <a:cxnLst/>
              <a:rect l="l" t="t" r="r" b="b"/>
              <a:pathLst>
                <a:path w="620" h="657" extrusionOk="0">
                  <a:moveTo>
                    <a:pt x="382" y="1"/>
                  </a:moveTo>
                  <a:cubicBezTo>
                    <a:pt x="239" y="1"/>
                    <a:pt x="96" y="72"/>
                    <a:pt x="1" y="179"/>
                  </a:cubicBezTo>
                  <a:lnTo>
                    <a:pt x="84" y="441"/>
                  </a:lnTo>
                  <a:cubicBezTo>
                    <a:pt x="159" y="558"/>
                    <a:pt x="246" y="657"/>
                    <a:pt x="364" y="657"/>
                  </a:cubicBezTo>
                  <a:cubicBezTo>
                    <a:pt x="415" y="657"/>
                    <a:pt x="472" y="639"/>
                    <a:pt x="536" y="596"/>
                  </a:cubicBezTo>
                  <a:cubicBezTo>
                    <a:pt x="501" y="465"/>
                    <a:pt x="548" y="370"/>
                    <a:pt x="620" y="274"/>
                  </a:cubicBezTo>
                  <a:cubicBezTo>
                    <a:pt x="620" y="131"/>
                    <a:pt x="501" y="60"/>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5"/>
            <p:cNvSpPr/>
            <p:nvPr/>
          </p:nvSpPr>
          <p:spPr>
            <a:xfrm>
              <a:off x="5192000" y="3605550"/>
              <a:ext cx="6875" cy="5950"/>
            </a:xfrm>
            <a:custGeom>
              <a:avLst/>
              <a:gdLst/>
              <a:ahLst/>
              <a:cxnLst/>
              <a:rect l="l" t="t" r="r" b="b"/>
              <a:pathLst>
                <a:path w="275" h="238" extrusionOk="0">
                  <a:moveTo>
                    <a:pt x="169" y="1"/>
                  </a:moveTo>
                  <a:cubicBezTo>
                    <a:pt x="75" y="1"/>
                    <a:pt x="50" y="104"/>
                    <a:pt x="1" y="182"/>
                  </a:cubicBezTo>
                  <a:cubicBezTo>
                    <a:pt x="57" y="189"/>
                    <a:pt x="121" y="237"/>
                    <a:pt x="174" y="237"/>
                  </a:cubicBezTo>
                  <a:cubicBezTo>
                    <a:pt x="211" y="237"/>
                    <a:pt x="243" y="214"/>
                    <a:pt x="263" y="135"/>
                  </a:cubicBezTo>
                  <a:cubicBezTo>
                    <a:pt x="275" y="111"/>
                    <a:pt x="263" y="28"/>
                    <a:pt x="239" y="16"/>
                  </a:cubicBezTo>
                  <a:cubicBezTo>
                    <a:pt x="212" y="5"/>
                    <a:pt x="189"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5"/>
            <p:cNvSpPr/>
            <p:nvPr/>
          </p:nvSpPr>
          <p:spPr>
            <a:xfrm>
              <a:off x="5707550" y="4019075"/>
              <a:ext cx="202125" cy="27175"/>
            </a:xfrm>
            <a:custGeom>
              <a:avLst/>
              <a:gdLst/>
              <a:ahLst/>
              <a:cxnLst/>
              <a:rect l="l" t="t" r="r" b="b"/>
              <a:pathLst>
                <a:path w="8085" h="1087" extrusionOk="0">
                  <a:moveTo>
                    <a:pt x="1620" y="1"/>
                  </a:moveTo>
                  <a:cubicBezTo>
                    <a:pt x="1524" y="7"/>
                    <a:pt x="1429" y="7"/>
                    <a:pt x="1334" y="7"/>
                  </a:cubicBezTo>
                  <a:cubicBezTo>
                    <a:pt x="1239" y="7"/>
                    <a:pt x="1143" y="7"/>
                    <a:pt x="1048" y="12"/>
                  </a:cubicBezTo>
                  <a:cubicBezTo>
                    <a:pt x="929" y="12"/>
                    <a:pt x="822" y="60"/>
                    <a:pt x="750" y="155"/>
                  </a:cubicBezTo>
                  <a:cubicBezTo>
                    <a:pt x="639" y="267"/>
                    <a:pt x="508" y="285"/>
                    <a:pt x="373" y="285"/>
                  </a:cubicBezTo>
                  <a:cubicBezTo>
                    <a:pt x="308" y="285"/>
                    <a:pt x="243" y="281"/>
                    <a:pt x="179" y="281"/>
                  </a:cubicBezTo>
                  <a:cubicBezTo>
                    <a:pt x="118" y="281"/>
                    <a:pt x="58" y="284"/>
                    <a:pt x="0" y="298"/>
                  </a:cubicBezTo>
                  <a:cubicBezTo>
                    <a:pt x="215" y="334"/>
                    <a:pt x="405" y="393"/>
                    <a:pt x="608" y="441"/>
                  </a:cubicBezTo>
                  <a:cubicBezTo>
                    <a:pt x="674" y="491"/>
                    <a:pt x="740" y="517"/>
                    <a:pt x="805" y="517"/>
                  </a:cubicBezTo>
                  <a:cubicBezTo>
                    <a:pt x="880" y="517"/>
                    <a:pt x="954" y="482"/>
                    <a:pt x="1024" y="405"/>
                  </a:cubicBezTo>
                  <a:cubicBezTo>
                    <a:pt x="1106" y="400"/>
                    <a:pt x="1189" y="397"/>
                    <a:pt x="1271" y="397"/>
                  </a:cubicBezTo>
                  <a:cubicBezTo>
                    <a:pt x="1545" y="397"/>
                    <a:pt x="1818" y="430"/>
                    <a:pt x="2084" y="513"/>
                  </a:cubicBezTo>
                  <a:cubicBezTo>
                    <a:pt x="2153" y="625"/>
                    <a:pt x="2235" y="656"/>
                    <a:pt x="2323" y="656"/>
                  </a:cubicBezTo>
                  <a:cubicBezTo>
                    <a:pt x="2403" y="656"/>
                    <a:pt x="2487" y="631"/>
                    <a:pt x="2572" y="620"/>
                  </a:cubicBezTo>
                  <a:cubicBezTo>
                    <a:pt x="2679" y="620"/>
                    <a:pt x="2786" y="620"/>
                    <a:pt x="2894" y="572"/>
                  </a:cubicBezTo>
                  <a:lnTo>
                    <a:pt x="3036" y="572"/>
                  </a:lnTo>
                  <a:cubicBezTo>
                    <a:pt x="3227" y="667"/>
                    <a:pt x="3465" y="572"/>
                    <a:pt x="3667" y="679"/>
                  </a:cubicBezTo>
                  <a:cubicBezTo>
                    <a:pt x="3743" y="663"/>
                    <a:pt x="3818" y="656"/>
                    <a:pt x="3894" y="656"/>
                  </a:cubicBezTo>
                  <a:cubicBezTo>
                    <a:pt x="4091" y="656"/>
                    <a:pt x="4287" y="701"/>
                    <a:pt x="4477" y="727"/>
                  </a:cubicBezTo>
                  <a:cubicBezTo>
                    <a:pt x="4751" y="786"/>
                    <a:pt x="5037" y="810"/>
                    <a:pt x="5287" y="917"/>
                  </a:cubicBezTo>
                  <a:cubicBezTo>
                    <a:pt x="5299" y="919"/>
                    <a:pt x="5311" y="920"/>
                    <a:pt x="5323" y="920"/>
                  </a:cubicBezTo>
                  <a:cubicBezTo>
                    <a:pt x="5379" y="920"/>
                    <a:pt x="5428" y="897"/>
                    <a:pt x="5477" y="858"/>
                  </a:cubicBezTo>
                  <a:cubicBezTo>
                    <a:pt x="5656" y="870"/>
                    <a:pt x="5846" y="870"/>
                    <a:pt x="6049" y="882"/>
                  </a:cubicBezTo>
                  <a:cubicBezTo>
                    <a:pt x="6128" y="917"/>
                    <a:pt x="6210" y="925"/>
                    <a:pt x="6293" y="925"/>
                  </a:cubicBezTo>
                  <a:cubicBezTo>
                    <a:pt x="6359" y="925"/>
                    <a:pt x="6425" y="920"/>
                    <a:pt x="6490" y="920"/>
                  </a:cubicBezTo>
                  <a:cubicBezTo>
                    <a:pt x="6588" y="920"/>
                    <a:pt x="6685" y="932"/>
                    <a:pt x="6775" y="989"/>
                  </a:cubicBezTo>
                  <a:lnTo>
                    <a:pt x="7061" y="989"/>
                  </a:lnTo>
                  <a:cubicBezTo>
                    <a:pt x="7141" y="1049"/>
                    <a:pt x="7218" y="1087"/>
                    <a:pt x="7298" y="1087"/>
                  </a:cubicBezTo>
                  <a:cubicBezTo>
                    <a:pt x="7359" y="1087"/>
                    <a:pt x="7422" y="1064"/>
                    <a:pt x="7489" y="1013"/>
                  </a:cubicBezTo>
                  <a:cubicBezTo>
                    <a:pt x="7537" y="989"/>
                    <a:pt x="7597" y="977"/>
                    <a:pt x="7632" y="965"/>
                  </a:cubicBezTo>
                  <a:cubicBezTo>
                    <a:pt x="7682" y="923"/>
                    <a:pt x="7749" y="919"/>
                    <a:pt x="7815" y="919"/>
                  </a:cubicBezTo>
                  <a:cubicBezTo>
                    <a:pt x="7829" y="919"/>
                    <a:pt x="7843" y="920"/>
                    <a:pt x="7857" y="920"/>
                  </a:cubicBezTo>
                  <a:cubicBezTo>
                    <a:pt x="7965" y="920"/>
                    <a:pt x="8064" y="910"/>
                    <a:pt x="8085" y="739"/>
                  </a:cubicBezTo>
                  <a:cubicBezTo>
                    <a:pt x="7085" y="429"/>
                    <a:pt x="6061" y="393"/>
                    <a:pt x="5037" y="274"/>
                  </a:cubicBezTo>
                  <a:cubicBezTo>
                    <a:pt x="4965" y="285"/>
                    <a:pt x="4894" y="290"/>
                    <a:pt x="4824" y="290"/>
                  </a:cubicBezTo>
                  <a:cubicBezTo>
                    <a:pt x="4500" y="290"/>
                    <a:pt x="4193" y="192"/>
                    <a:pt x="3870" y="143"/>
                  </a:cubicBezTo>
                  <a:cubicBezTo>
                    <a:pt x="3794" y="140"/>
                    <a:pt x="3717" y="139"/>
                    <a:pt x="3640" y="139"/>
                  </a:cubicBezTo>
                  <a:cubicBezTo>
                    <a:pt x="3411" y="139"/>
                    <a:pt x="3179" y="150"/>
                    <a:pt x="2947" y="150"/>
                  </a:cubicBezTo>
                  <a:cubicBezTo>
                    <a:pt x="2697" y="150"/>
                    <a:pt x="2448" y="137"/>
                    <a:pt x="2203" y="84"/>
                  </a:cubicBezTo>
                  <a:cubicBezTo>
                    <a:pt x="2024" y="1"/>
                    <a:pt x="1822" y="1"/>
                    <a:pt x="1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5"/>
            <p:cNvSpPr/>
            <p:nvPr/>
          </p:nvSpPr>
          <p:spPr>
            <a:xfrm>
              <a:off x="5741775" y="4032475"/>
              <a:ext cx="33075" cy="8550"/>
            </a:xfrm>
            <a:custGeom>
              <a:avLst/>
              <a:gdLst/>
              <a:ahLst/>
              <a:cxnLst/>
              <a:rect l="l" t="t" r="r" b="b"/>
              <a:pathLst>
                <a:path w="1323" h="342" extrusionOk="0">
                  <a:moveTo>
                    <a:pt x="727" y="0"/>
                  </a:moveTo>
                  <a:cubicBezTo>
                    <a:pt x="513" y="24"/>
                    <a:pt x="286" y="60"/>
                    <a:pt x="1" y="72"/>
                  </a:cubicBezTo>
                  <a:cubicBezTo>
                    <a:pt x="376" y="268"/>
                    <a:pt x="543" y="342"/>
                    <a:pt x="783" y="342"/>
                  </a:cubicBezTo>
                  <a:cubicBezTo>
                    <a:pt x="878" y="342"/>
                    <a:pt x="984" y="330"/>
                    <a:pt x="1120" y="310"/>
                  </a:cubicBezTo>
                  <a:cubicBezTo>
                    <a:pt x="1167" y="262"/>
                    <a:pt x="1203" y="203"/>
                    <a:pt x="1251" y="155"/>
                  </a:cubicBezTo>
                  <a:cubicBezTo>
                    <a:pt x="1322" y="119"/>
                    <a:pt x="1310" y="84"/>
                    <a:pt x="1251" y="36"/>
                  </a:cubicBezTo>
                  <a:cubicBezTo>
                    <a:pt x="1072" y="24"/>
                    <a:pt x="905" y="12"/>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5"/>
            <p:cNvSpPr/>
            <p:nvPr/>
          </p:nvSpPr>
          <p:spPr>
            <a:xfrm>
              <a:off x="5831075" y="4038750"/>
              <a:ext cx="13425" cy="8825"/>
            </a:xfrm>
            <a:custGeom>
              <a:avLst/>
              <a:gdLst/>
              <a:ahLst/>
              <a:cxnLst/>
              <a:rect l="l" t="t" r="r" b="b"/>
              <a:pathLst>
                <a:path w="537" h="353" extrusionOk="0">
                  <a:moveTo>
                    <a:pt x="204" y="1"/>
                  </a:moveTo>
                  <a:cubicBezTo>
                    <a:pt x="133" y="1"/>
                    <a:pt x="64" y="26"/>
                    <a:pt x="0" y="107"/>
                  </a:cubicBezTo>
                  <a:cubicBezTo>
                    <a:pt x="140" y="269"/>
                    <a:pt x="228" y="352"/>
                    <a:pt x="303" y="352"/>
                  </a:cubicBezTo>
                  <a:cubicBezTo>
                    <a:pt x="381" y="352"/>
                    <a:pt x="445" y="260"/>
                    <a:pt x="536" y="71"/>
                  </a:cubicBezTo>
                  <a:cubicBezTo>
                    <a:pt x="519" y="54"/>
                    <a:pt x="497" y="37"/>
                    <a:pt x="468" y="37"/>
                  </a:cubicBezTo>
                  <a:cubicBezTo>
                    <a:pt x="456" y="37"/>
                    <a:pt x="443" y="40"/>
                    <a:pt x="429" y="47"/>
                  </a:cubicBezTo>
                  <a:cubicBezTo>
                    <a:pt x="356" y="29"/>
                    <a:pt x="279"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5"/>
            <p:cNvSpPr/>
            <p:nvPr/>
          </p:nvSpPr>
          <p:spPr>
            <a:xfrm>
              <a:off x="5819475" y="4037475"/>
              <a:ext cx="22350" cy="3950"/>
            </a:xfrm>
            <a:custGeom>
              <a:avLst/>
              <a:gdLst/>
              <a:ahLst/>
              <a:cxnLst/>
              <a:rect l="l" t="t" r="r" b="b"/>
              <a:pathLst>
                <a:path w="894" h="158" extrusionOk="0">
                  <a:moveTo>
                    <a:pt x="270" y="1"/>
                  </a:moveTo>
                  <a:cubicBezTo>
                    <a:pt x="182" y="1"/>
                    <a:pt x="92" y="3"/>
                    <a:pt x="0" y="3"/>
                  </a:cubicBezTo>
                  <a:cubicBezTo>
                    <a:pt x="119" y="158"/>
                    <a:pt x="310" y="110"/>
                    <a:pt x="464" y="158"/>
                  </a:cubicBezTo>
                  <a:cubicBezTo>
                    <a:pt x="595" y="122"/>
                    <a:pt x="750" y="110"/>
                    <a:pt x="893" y="98"/>
                  </a:cubicBezTo>
                  <a:cubicBezTo>
                    <a:pt x="697" y="13"/>
                    <a:pt x="490" y="1"/>
                    <a:pt x="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5"/>
            <p:cNvSpPr/>
            <p:nvPr/>
          </p:nvSpPr>
          <p:spPr>
            <a:xfrm>
              <a:off x="5859050" y="4040425"/>
              <a:ext cx="18175" cy="3475"/>
            </a:xfrm>
            <a:custGeom>
              <a:avLst/>
              <a:gdLst/>
              <a:ahLst/>
              <a:cxnLst/>
              <a:rect l="l" t="t" r="r" b="b"/>
              <a:pathLst>
                <a:path w="727" h="139" extrusionOk="0">
                  <a:moveTo>
                    <a:pt x="302" y="0"/>
                  </a:moveTo>
                  <a:cubicBezTo>
                    <a:pt x="202" y="0"/>
                    <a:pt x="102" y="11"/>
                    <a:pt x="1" y="16"/>
                  </a:cubicBezTo>
                  <a:cubicBezTo>
                    <a:pt x="136" y="115"/>
                    <a:pt x="279" y="138"/>
                    <a:pt x="426" y="138"/>
                  </a:cubicBezTo>
                  <a:cubicBezTo>
                    <a:pt x="525" y="138"/>
                    <a:pt x="626" y="128"/>
                    <a:pt x="727" y="123"/>
                  </a:cubicBezTo>
                  <a:cubicBezTo>
                    <a:pt x="592" y="23"/>
                    <a:pt x="449" y="0"/>
                    <a:pt x="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5"/>
            <p:cNvSpPr/>
            <p:nvPr/>
          </p:nvSpPr>
          <p:spPr>
            <a:xfrm>
              <a:off x="5783750" y="4033650"/>
              <a:ext cx="15800" cy="3300"/>
            </a:xfrm>
            <a:custGeom>
              <a:avLst/>
              <a:gdLst/>
              <a:ahLst/>
              <a:cxnLst/>
              <a:rect l="l" t="t" r="r" b="b"/>
              <a:pathLst>
                <a:path w="632" h="132" extrusionOk="0">
                  <a:moveTo>
                    <a:pt x="206" y="0"/>
                  </a:moveTo>
                  <a:cubicBezTo>
                    <a:pt x="139" y="0"/>
                    <a:pt x="70" y="6"/>
                    <a:pt x="0" y="13"/>
                  </a:cubicBezTo>
                  <a:cubicBezTo>
                    <a:pt x="90" y="108"/>
                    <a:pt x="191" y="132"/>
                    <a:pt x="298" y="132"/>
                  </a:cubicBezTo>
                  <a:cubicBezTo>
                    <a:pt x="405" y="132"/>
                    <a:pt x="518" y="108"/>
                    <a:pt x="631" y="108"/>
                  </a:cubicBezTo>
                  <a:cubicBezTo>
                    <a:pt x="500" y="26"/>
                    <a:pt x="357"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5"/>
            <p:cNvSpPr/>
            <p:nvPr/>
          </p:nvSpPr>
          <p:spPr>
            <a:xfrm>
              <a:off x="5772725" y="4033950"/>
              <a:ext cx="7175" cy="3000"/>
            </a:xfrm>
            <a:custGeom>
              <a:avLst/>
              <a:gdLst/>
              <a:ahLst/>
              <a:cxnLst/>
              <a:rect l="l" t="t" r="r" b="b"/>
              <a:pathLst>
                <a:path w="287" h="120" extrusionOk="0">
                  <a:moveTo>
                    <a:pt x="1" y="1"/>
                  </a:moveTo>
                  <a:lnTo>
                    <a:pt x="1" y="120"/>
                  </a:lnTo>
                  <a:cubicBezTo>
                    <a:pt x="120" y="120"/>
                    <a:pt x="227" y="96"/>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5"/>
            <p:cNvSpPr/>
            <p:nvPr/>
          </p:nvSpPr>
          <p:spPr>
            <a:xfrm>
              <a:off x="5134850" y="3646125"/>
              <a:ext cx="39625" cy="111325"/>
            </a:xfrm>
            <a:custGeom>
              <a:avLst/>
              <a:gdLst/>
              <a:ahLst/>
              <a:cxnLst/>
              <a:rect l="l" t="t" r="r" b="b"/>
              <a:pathLst>
                <a:path w="1585" h="4453" extrusionOk="0">
                  <a:moveTo>
                    <a:pt x="1132" y="0"/>
                  </a:moveTo>
                  <a:cubicBezTo>
                    <a:pt x="834" y="333"/>
                    <a:pt x="715" y="750"/>
                    <a:pt x="584" y="1143"/>
                  </a:cubicBezTo>
                  <a:cubicBezTo>
                    <a:pt x="572" y="1274"/>
                    <a:pt x="572" y="1429"/>
                    <a:pt x="572" y="1560"/>
                  </a:cubicBezTo>
                  <a:cubicBezTo>
                    <a:pt x="501" y="1655"/>
                    <a:pt x="322" y="1691"/>
                    <a:pt x="417" y="1857"/>
                  </a:cubicBezTo>
                  <a:cubicBezTo>
                    <a:pt x="346" y="2096"/>
                    <a:pt x="96" y="2286"/>
                    <a:pt x="215" y="2572"/>
                  </a:cubicBezTo>
                  <a:cubicBezTo>
                    <a:pt x="334" y="2846"/>
                    <a:pt x="239" y="3084"/>
                    <a:pt x="144" y="3322"/>
                  </a:cubicBezTo>
                  <a:cubicBezTo>
                    <a:pt x="1" y="3631"/>
                    <a:pt x="84" y="4001"/>
                    <a:pt x="286" y="4298"/>
                  </a:cubicBezTo>
                  <a:cubicBezTo>
                    <a:pt x="298" y="4191"/>
                    <a:pt x="239" y="4072"/>
                    <a:pt x="382" y="3989"/>
                  </a:cubicBezTo>
                  <a:cubicBezTo>
                    <a:pt x="441" y="4155"/>
                    <a:pt x="513" y="4298"/>
                    <a:pt x="572" y="4453"/>
                  </a:cubicBezTo>
                  <a:cubicBezTo>
                    <a:pt x="1001" y="4346"/>
                    <a:pt x="715" y="3953"/>
                    <a:pt x="870" y="3739"/>
                  </a:cubicBezTo>
                  <a:cubicBezTo>
                    <a:pt x="882" y="3584"/>
                    <a:pt x="882" y="3453"/>
                    <a:pt x="834" y="3322"/>
                  </a:cubicBezTo>
                  <a:cubicBezTo>
                    <a:pt x="810" y="3262"/>
                    <a:pt x="775" y="3203"/>
                    <a:pt x="739" y="3143"/>
                  </a:cubicBezTo>
                  <a:lnTo>
                    <a:pt x="739" y="2608"/>
                  </a:lnTo>
                  <a:cubicBezTo>
                    <a:pt x="775" y="2369"/>
                    <a:pt x="441" y="2036"/>
                    <a:pt x="858" y="1857"/>
                  </a:cubicBezTo>
                  <a:lnTo>
                    <a:pt x="882" y="1810"/>
                  </a:lnTo>
                  <a:lnTo>
                    <a:pt x="870" y="1774"/>
                  </a:lnTo>
                  <a:cubicBezTo>
                    <a:pt x="929" y="1667"/>
                    <a:pt x="882" y="1512"/>
                    <a:pt x="989" y="1429"/>
                  </a:cubicBezTo>
                  <a:lnTo>
                    <a:pt x="989" y="1012"/>
                  </a:lnTo>
                  <a:cubicBezTo>
                    <a:pt x="941" y="964"/>
                    <a:pt x="918" y="905"/>
                    <a:pt x="929" y="833"/>
                  </a:cubicBezTo>
                  <a:lnTo>
                    <a:pt x="929" y="833"/>
                  </a:lnTo>
                  <a:cubicBezTo>
                    <a:pt x="929" y="893"/>
                    <a:pt x="941" y="964"/>
                    <a:pt x="989" y="1012"/>
                  </a:cubicBezTo>
                  <a:cubicBezTo>
                    <a:pt x="1013" y="1012"/>
                    <a:pt x="1060" y="1012"/>
                    <a:pt x="1108" y="1000"/>
                  </a:cubicBezTo>
                  <a:cubicBezTo>
                    <a:pt x="1132" y="893"/>
                    <a:pt x="1156" y="786"/>
                    <a:pt x="1251" y="726"/>
                  </a:cubicBezTo>
                  <a:lnTo>
                    <a:pt x="1299" y="679"/>
                  </a:lnTo>
                  <a:lnTo>
                    <a:pt x="1299" y="619"/>
                  </a:lnTo>
                  <a:cubicBezTo>
                    <a:pt x="1334" y="476"/>
                    <a:pt x="1418" y="369"/>
                    <a:pt x="1537" y="286"/>
                  </a:cubicBezTo>
                  <a:lnTo>
                    <a:pt x="1584" y="155"/>
                  </a:lnTo>
                  <a:cubicBezTo>
                    <a:pt x="1429" y="107"/>
                    <a:pt x="1287" y="48"/>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5"/>
            <p:cNvSpPr/>
            <p:nvPr/>
          </p:nvSpPr>
          <p:spPr>
            <a:xfrm>
              <a:off x="5139925" y="3685100"/>
              <a:ext cx="8950" cy="7475"/>
            </a:xfrm>
            <a:custGeom>
              <a:avLst/>
              <a:gdLst/>
              <a:ahLst/>
              <a:cxnLst/>
              <a:rect l="l" t="t" r="r" b="b"/>
              <a:pathLst>
                <a:path w="358" h="299" extrusionOk="0">
                  <a:moveTo>
                    <a:pt x="357" y="1"/>
                  </a:moveTo>
                  <a:lnTo>
                    <a:pt x="357" y="1"/>
                  </a:lnTo>
                  <a:cubicBezTo>
                    <a:pt x="179" y="36"/>
                    <a:pt x="0" y="84"/>
                    <a:pt x="203" y="298"/>
                  </a:cubicBezTo>
                  <a:cubicBezTo>
                    <a:pt x="262" y="203"/>
                    <a:pt x="310" y="108"/>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5"/>
            <p:cNvSpPr/>
            <p:nvPr/>
          </p:nvSpPr>
          <p:spPr>
            <a:xfrm>
              <a:off x="5410200" y="3185650"/>
              <a:ext cx="36625" cy="14575"/>
            </a:xfrm>
            <a:custGeom>
              <a:avLst/>
              <a:gdLst/>
              <a:ahLst/>
              <a:cxnLst/>
              <a:rect l="l" t="t" r="r" b="b"/>
              <a:pathLst>
                <a:path w="1465" h="583" extrusionOk="0">
                  <a:moveTo>
                    <a:pt x="476" y="12"/>
                  </a:moveTo>
                  <a:cubicBezTo>
                    <a:pt x="286" y="60"/>
                    <a:pt x="24" y="0"/>
                    <a:pt x="0" y="322"/>
                  </a:cubicBezTo>
                  <a:cubicBezTo>
                    <a:pt x="331" y="429"/>
                    <a:pt x="656" y="582"/>
                    <a:pt x="995" y="582"/>
                  </a:cubicBezTo>
                  <a:cubicBezTo>
                    <a:pt x="1144" y="582"/>
                    <a:pt x="1296" y="553"/>
                    <a:pt x="1453" y="476"/>
                  </a:cubicBezTo>
                  <a:cubicBezTo>
                    <a:pt x="1464" y="381"/>
                    <a:pt x="1464" y="310"/>
                    <a:pt x="1464" y="214"/>
                  </a:cubicBezTo>
                  <a:cubicBezTo>
                    <a:pt x="1389" y="130"/>
                    <a:pt x="1293" y="112"/>
                    <a:pt x="1190" y="112"/>
                  </a:cubicBezTo>
                  <a:cubicBezTo>
                    <a:pt x="1116" y="112"/>
                    <a:pt x="1039" y="121"/>
                    <a:pt x="962" y="121"/>
                  </a:cubicBezTo>
                  <a:cubicBezTo>
                    <a:pt x="876" y="121"/>
                    <a:pt x="791" y="109"/>
                    <a:pt x="714" y="60"/>
                  </a:cubicBezTo>
                  <a:cubicBezTo>
                    <a:pt x="643" y="36"/>
                    <a:pt x="560" y="24"/>
                    <a:pt x="47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5"/>
            <p:cNvSpPr/>
            <p:nvPr/>
          </p:nvSpPr>
          <p:spPr>
            <a:xfrm>
              <a:off x="5432225" y="3251425"/>
              <a:ext cx="3300" cy="7475"/>
            </a:xfrm>
            <a:custGeom>
              <a:avLst/>
              <a:gdLst/>
              <a:ahLst/>
              <a:cxnLst/>
              <a:rect l="l" t="t" r="r" b="b"/>
              <a:pathLst>
                <a:path w="132" h="299" extrusionOk="0">
                  <a:moveTo>
                    <a:pt x="131" y="0"/>
                  </a:moveTo>
                  <a:lnTo>
                    <a:pt x="131" y="0"/>
                  </a:lnTo>
                  <a:cubicBezTo>
                    <a:pt x="36" y="60"/>
                    <a:pt x="0" y="167"/>
                    <a:pt x="0" y="298"/>
                  </a:cubicBezTo>
                  <a:cubicBezTo>
                    <a:pt x="119" y="215"/>
                    <a:pt x="131" y="119"/>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5"/>
            <p:cNvSpPr/>
            <p:nvPr/>
          </p:nvSpPr>
          <p:spPr>
            <a:xfrm>
              <a:off x="5433400" y="3243975"/>
              <a:ext cx="2125" cy="3600"/>
            </a:xfrm>
            <a:custGeom>
              <a:avLst/>
              <a:gdLst/>
              <a:ahLst/>
              <a:cxnLst/>
              <a:rect l="l" t="t" r="r" b="b"/>
              <a:pathLst>
                <a:path w="85" h="144" extrusionOk="0">
                  <a:moveTo>
                    <a:pt x="84" y="1"/>
                  </a:moveTo>
                  <a:cubicBezTo>
                    <a:pt x="1" y="60"/>
                    <a:pt x="1" y="108"/>
                    <a:pt x="84" y="144"/>
                  </a:cubicBez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5"/>
            <p:cNvSpPr/>
            <p:nvPr/>
          </p:nvSpPr>
          <p:spPr>
            <a:xfrm>
              <a:off x="5314650" y="3850900"/>
              <a:ext cx="35425" cy="156600"/>
            </a:xfrm>
            <a:custGeom>
              <a:avLst/>
              <a:gdLst/>
              <a:ahLst/>
              <a:cxnLst/>
              <a:rect l="l" t="t" r="r" b="b"/>
              <a:pathLst>
                <a:path w="1417" h="6264" extrusionOk="0">
                  <a:moveTo>
                    <a:pt x="572" y="1"/>
                  </a:moveTo>
                  <a:cubicBezTo>
                    <a:pt x="476" y="382"/>
                    <a:pt x="369" y="751"/>
                    <a:pt x="286" y="1132"/>
                  </a:cubicBezTo>
                  <a:cubicBezTo>
                    <a:pt x="310" y="1155"/>
                    <a:pt x="345" y="1203"/>
                    <a:pt x="357" y="1251"/>
                  </a:cubicBezTo>
                  <a:cubicBezTo>
                    <a:pt x="369" y="1286"/>
                    <a:pt x="393" y="1346"/>
                    <a:pt x="393" y="1394"/>
                  </a:cubicBezTo>
                  <a:cubicBezTo>
                    <a:pt x="369" y="1465"/>
                    <a:pt x="333" y="1548"/>
                    <a:pt x="286" y="1608"/>
                  </a:cubicBezTo>
                  <a:cubicBezTo>
                    <a:pt x="214" y="1703"/>
                    <a:pt x="95" y="1798"/>
                    <a:pt x="72" y="1941"/>
                  </a:cubicBezTo>
                  <a:cubicBezTo>
                    <a:pt x="155" y="2025"/>
                    <a:pt x="167" y="2084"/>
                    <a:pt x="72" y="2156"/>
                  </a:cubicBezTo>
                  <a:cubicBezTo>
                    <a:pt x="48" y="2275"/>
                    <a:pt x="119" y="2417"/>
                    <a:pt x="0" y="2537"/>
                  </a:cubicBezTo>
                  <a:cubicBezTo>
                    <a:pt x="95" y="3275"/>
                    <a:pt x="333" y="3965"/>
                    <a:pt x="274" y="4715"/>
                  </a:cubicBezTo>
                  <a:cubicBezTo>
                    <a:pt x="274" y="4823"/>
                    <a:pt x="286" y="4906"/>
                    <a:pt x="286" y="5001"/>
                  </a:cubicBezTo>
                  <a:cubicBezTo>
                    <a:pt x="333" y="5037"/>
                    <a:pt x="357" y="5096"/>
                    <a:pt x="405" y="5144"/>
                  </a:cubicBezTo>
                  <a:cubicBezTo>
                    <a:pt x="369" y="5632"/>
                    <a:pt x="703" y="5930"/>
                    <a:pt x="1000" y="6263"/>
                  </a:cubicBezTo>
                  <a:cubicBezTo>
                    <a:pt x="1417" y="6251"/>
                    <a:pt x="1143" y="6013"/>
                    <a:pt x="1143" y="5858"/>
                  </a:cubicBezTo>
                  <a:lnTo>
                    <a:pt x="1143" y="5775"/>
                  </a:lnTo>
                  <a:cubicBezTo>
                    <a:pt x="1131" y="5716"/>
                    <a:pt x="1119" y="5656"/>
                    <a:pt x="1084" y="5608"/>
                  </a:cubicBezTo>
                  <a:cubicBezTo>
                    <a:pt x="1072" y="5549"/>
                    <a:pt x="1060" y="5489"/>
                    <a:pt x="1024" y="5442"/>
                  </a:cubicBezTo>
                  <a:lnTo>
                    <a:pt x="941" y="5180"/>
                  </a:lnTo>
                  <a:cubicBezTo>
                    <a:pt x="667" y="4287"/>
                    <a:pt x="512" y="3370"/>
                    <a:pt x="726" y="2441"/>
                  </a:cubicBezTo>
                  <a:cubicBezTo>
                    <a:pt x="726" y="2275"/>
                    <a:pt x="714" y="2120"/>
                    <a:pt x="762" y="1977"/>
                  </a:cubicBezTo>
                  <a:cubicBezTo>
                    <a:pt x="774" y="1917"/>
                    <a:pt x="810" y="1870"/>
                    <a:pt x="822" y="1810"/>
                  </a:cubicBezTo>
                  <a:cubicBezTo>
                    <a:pt x="869" y="1739"/>
                    <a:pt x="893" y="1644"/>
                    <a:pt x="929" y="1572"/>
                  </a:cubicBezTo>
                  <a:cubicBezTo>
                    <a:pt x="941" y="1525"/>
                    <a:pt x="953" y="1465"/>
                    <a:pt x="953" y="1405"/>
                  </a:cubicBezTo>
                  <a:cubicBezTo>
                    <a:pt x="953" y="1346"/>
                    <a:pt x="941" y="1286"/>
                    <a:pt x="905" y="1251"/>
                  </a:cubicBezTo>
                  <a:cubicBezTo>
                    <a:pt x="869" y="1167"/>
                    <a:pt x="845" y="1096"/>
                    <a:pt x="822" y="1024"/>
                  </a:cubicBezTo>
                  <a:cubicBezTo>
                    <a:pt x="810" y="965"/>
                    <a:pt x="762" y="893"/>
                    <a:pt x="774" y="810"/>
                  </a:cubicBezTo>
                  <a:cubicBezTo>
                    <a:pt x="786" y="774"/>
                    <a:pt x="822" y="727"/>
                    <a:pt x="845" y="691"/>
                  </a:cubicBezTo>
                  <a:lnTo>
                    <a:pt x="845" y="620"/>
                  </a:lnTo>
                  <a:lnTo>
                    <a:pt x="845" y="548"/>
                  </a:lnTo>
                  <a:cubicBezTo>
                    <a:pt x="786" y="501"/>
                    <a:pt x="762" y="441"/>
                    <a:pt x="714" y="393"/>
                  </a:cubicBezTo>
                  <a:cubicBezTo>
                    <a:pt x="703" y="251"/>
                    <a:pt x="750" y="84"/>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5"/>
            <p:cNvSpPr/>
            <p:nvPr/>
          </p:nvSpPr>
          <p:spPr>
            <a:xfrm>
              <a:off x="5313150" y="3878575"/>
              <a:ext cx="14325" cy="35750"/>
            </a:xfrm>
            <a:custGeom>
              <a:avLst/>
              <a:gdLst/>
              <a:ahLst/>
              <a:cxnLst/>
              <a:rect l="l" t="t" r="r" b="b"/>
              <a:pathLst>
                <a:path w="573" h="1430" extrusionOk="0">
                  <a:moveTo>
                    <a:pt x="334" y="1"/>
                  </a:moveTo>
                  <a:cubicBezTo>
                    <a:pt x="108" y="453"/>
                    <a:pt x="1" y="929"/>
                    <a:pt x="48" y="1430"/>
                  </a:cubicBezTo>
                  <a:cubicBezTo>
                    <a:pt x="215" y="1346"/>
                    <a:pt x="167" y="1168"/>
                    <a:pt x="179" y="1013"/>
                  </a:cubicBezTo>
                  <a:cubicBezTo>
                    <a:pt x="227" y="977"/>
                    <a:pt x="227" y="929"/>
                    <a:pt x="179" y="882"/>
                  </a:cubicBezTo>
                  <a:cubicBezTo>
                    <a:pt x="227" y="751"/>
                    <a:pt x="310" y="656"/>
                    <a:pt x="453" y="596"/>
                  </a:cubicBezTo>
                  <a:cubicBezTo>
                    <a:pt x="572" y="477"/>
                    <a:pt x="524" y="334"/>
                    <a:pt x="548" y="191"/>
                  </a:cubicBezTo>
                  <a:cubicBezTo>
                    <a:pt x="536" y="120"/>
                    <a:pt x="524" y="60"/>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5"/>
            <p:cNvSpPr/>
            <p:nvPr/>
          </p:nvSpPr>
          <p:spPr>
            <a:xfrm>
              <a:off x="5195275" y="3024300"/>
              <a:ext cx="42900" cy="131000"/>
            </a:xfrm>
            <a:custGeom>
              <a:avLst/>
              <a:gdLst/>
              <a:ahLst/>
              <a:cxnLst/>
              <a:rect l="l" t="t" r="r" b="b"/>
              <a:pathLst>
                <a:path w="1716" h="5240" extrusionOk="0">
                  <a:moveTo>
                    <a:pt x="1358" y="1"/>
                  </a:moveTo>
                  <a:cubicBezTo>
                    <a:pt x="1203" y="120"/>
                    <a:pt x="1334" y="370"/>
                    <a:pt x="1144" y="477"/>
                  </a:cubicBezTo>
                  <a:lnTo>
                    <a:pt x="1144" y="620"/>
                  </a:lnTo>
                  <a:cubicBezTo>
                    <a:pt x="1239" y="834"/>
                    <a:pt x="1060" y="1001"/>
                    <a:pt x="1013" y="1192"/>
                  </a:cubicBezTo>
                  <a:cubicBezTo>
                    <a:pt x="941" y="1942"/>
                    <a:pt x="620" y="2620"/>
                    <a:pt x="429" y="3335"/>
                  </a:cubicBezTo>
                  <a:cubicBezTo>
                    <a:pt x="358" y="3835"/>
                    <a:pt x="120" y="4275"/>
                    <a:pt x="144" y="4787"/>
                  </a:cubicBezTo>
                  <a:cubicBezTo>
                    <a:pt x="1" y="5002"/>
                    <a:pt x="144" y="5121"/>
                    <a:pt x="310" y="5240"/>
                  </a:cubicBezTo>
                  <a:cubicBezTo>
                    <a:pt x="822" y="3787"/>
                    <a:pt x="1370" y="2346"/>
                    <a:pt x="1596" y="799"/>
                  </a:cubicBezTo>
                  <a:cubicBezTo>
                    <a:pt x="1656" y="692"/>
                    <a:pt x="1608" y="561"/>
                    <a:pt x="1691" y="477"/>
                  </a:cubicBezTo>
                  <a:cubicBezTo>
                    <a:pt x="1691" y="418"/>
                    <a:pt x="1715" y="370"/>
                    <a:pt x="1715" y="334"/>
                  </a:cubicBezTo>
                  <a:cubicBezTo>
                    <a:pt x="1560" y="263"/>
                    <a:pt x="1596" y="25"/>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5"/>
            <p:cNvSpPr/>
            <p:nvPr/>
          </p:nvSpPr>
          <p:spPr>
            <a:xfrm>
              <a:off x="5192300" y="3143975"/>
              <a:ext cx="11925" cy="17875"/>
            </a:xfrm>
            <a:custGeom>
              <a:avLst/>
              <a:gdLst/>
              <a:ahLst/>
              <a:cxnLst/>
              <a:rect l="l" t="t" r="r" b="b"/>
              <a:pathLst>
                <a:path w="477" h="715" extrusionOk="0">
                  <a:moveTo>
                    <a:pt x="263" y="0"/>
                  </a:moveTo>
                  <a:cubicBezTo>
                    <a:pt x="1" y="322"/>
                    <a:pt x="203" y="512"/>
                    <a:pt x="477" y="715"/>
                  </a:cubicBezTo>
                  <a:cubicBezTo>
                    <a:pt x="465" y="619"/>
                    <a:pt x="441" y="548"/>
                    <a:pt x="429" y="453"/>
                  </a:cubicBezTo>
                  <a:cubicBezTo>
                    <a:pt x="358" y="310"/>
                    <a:pt x="263" y="179"/>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5"/>
            <p:cNvSpPr/>
            <p:nvPr/>
          </p:nvSpPr>
          <p:spPr>
            <a:xfrm>
              <a:off x="5201825" y="3168850"/>
              <a:ext cx="10150" cy="5625"/>
            </a:xfrm>
            <a:custGeom>
              <a:avLst/>
              <a:gdLst/>
              <a:ahLst/>
              <a:cxnLst/>
              <a:rect l="l" t="t" r="r" b="b"/>
              <a:pathLst>
                <a:path w="406" h="225" extrusionOk="0">
                  <a:moveTo>
                    <a:pt x="210" y="1"/>
                  </a:moveTo>
                  <a:cubicBezTo>
                    <a:pt x="146" y="1"/>
                    <a:pt x="76" y="30"/>
                    <a:pt x="1" y="77"/>
                  </a:cubicBezTo>
                  <a:cubicBezTo>
                    <a:pt x="94" y="160"/>
                    <a:pt x="187" y="224"/>
                    <a:pt x="295" y="224"/>
                  </a:cubicBezTo>
                  <a:cubicBezTo>
                    <a:pt x="312" y="224"/>
                    <a:pt x="329" y="223"/>
                    <a:pt x="346" y="220"/>
                  </a:cubicBezTo>
                  <a:cubicBezTo>
                    <a:pt x="382" y="220"/>
                    <a:pt x="405" y="136"/>
                    <a:pt x="394" y="113"/>
                  </a:cubicBezTo>
                  <a:cubicBezTo>
                    <a:pt x="339" y="33"/>
                    <a:pt x="278"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5"/>
            <p:cNvSpPr/>
            <p:nvPr/>
          </p:nvSpPr>
          <p:spPr>
            <a:xfrm>
              <a:off x="5254525" y="3170750"/>
              <a:ext cx="72050" cy="18775"/>
            </a:xfrm>
            <a:custGeom>
              <a:avLst/>
              <a:gdLst/>
              <a:ahLst/>
              <a:cxnLst/>
              <a:rect l="l" t="t" r="r" b="b"/>
              <a:pathLst>
                <a:path w="2882" h="751" extrusionOk="0">
                  <a:moveTo>
                    <a:pt x="1691" y="1"/>
                  </a:moveTo>
                  <a:cubicBezTo>
                    <a:pt x="1605" y="1"/>
                    <a:pt x="1518" y="12"/>
                    <a:pt x="1429" y="37"/>
                  </a:cubicBezTo>
                  <a:cubicBezTo>
                    <a:pt x="964" y="60"/>
                    <a:pt x="500" y="72"/>
                    <a:pt x="60" y="108"/>
                  </a:cubicBezTo>
                  <a:cubicBezTo>
                    <a:pt x="0" y="203"/>
                    <a:pt x="12" y="287"/>
                    <a:pt x="83" y="370"/>
                  </a:cubicBezTo>
                  <a:lnTo>
                    <a:pt x="381" y="370"/>
                  </a:lnTo>
                  <a:cubicBezTo>
                    <a:pt x="699" y="370"/>
                    <a:pt x="1016" y="465"/>
                    <a:pt x="1334" y="465"/>
                  </a:cubicBezTo>
                  <a:cubicBezTo>
                    <a:pt x="1492" y="465"/>
                    <a:pt x="1651" y="441"/>
                    <a:pt x="1810" y="370"/>
                  </a:cubicBezTo>
                  <a:cubicBezTo>
                    <a:pt x="1917" y="632"/>
                    <a:pt x="2215" y="513"/>
                    <a:pt x="2381" y="668"/>
                  </a:cubicBezTo>
                  <a:cubicBezTo>
                    <a:pt x="2405" y="727"/>
                    <a:pt x="2453" y="751"/>
                    <a:pt x="2524" y="751"/>
                  </a:cubicBezTo>
                  <a:cubicBezTo>
                    <a:pt x="2881" y="584"/>
                    <a:pt x="2619" y="418"/>
                    <a:pt x="2524" y="227"/>
                  </a:cubicBezTo>
                  <a:cubicBezTo>
                    <a:pt x="2250" y="117"/>
                    <a:pt x="1976" y="1"/>
                    <a:pt x="1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5"/>
            <p:cNvSpPr/>
            <p:nvPr/>
          </p:nvSpPr>
          <p:spPr>
            <a:xfrm>
              <a:off x="5367625" y="3179650"/>
              <a:ext cx="32775" cy="4225"/>
            </a:xfrm>
            <a:custGeom>
              <a:avLst/>
              <a:gdLst/>
              <a:ahLst/>
              <a:cxnLst/>
              <a:rect l="l" t="t" r="r" b="b"/>
              <a:pathLst>
                <a:path w="1311" h="169" extrusionOk="0">
                  <a:moveTo>
                    <a:pt x="747" y="1"/>
                  </a:moveTo>
                  <a:cubicBezTo>
                    <a:pt x="578" y="1"/>
                    <a:pt x="408" y="17"/>
                    <a:pt x="240" y="17"/>
                  </a:cubicBezTo>
                  <a:cubicBezTo>
                    <a:pt x="159" y="17"/>
                    <a:pt x="79" y="13"/>
                    <a:pt x="0" y="2"/>
                  </a:cubicBezTo>
                  <a:lnTo>
                    <a:pt x="0" y="2"/>
                  </a:lnTo>
                  <a:cubicBezTo>
                    <a:pt x="150" y="131"/>
                    <a:pt x="311" y="163"/>
                    <a:pt x="477" y="163"/>
                  </a:cubicBezTo>
                  <a:cubicBezTo>
                    <a:pt x="636" y="163"/>
                    <a:pt x="798" y="134"/>
                    <a:pt x="957" y="134"/>
                  </a:cubicBezTo>
                  <a:cubicBezTo>
                    <a:pt x="1028" y="134"/>
                    <a:pt x="1098" y="140"/>
                    <a:pt x="1167" y="157"/>
                  </a:cubicBezTo>
                  <a:cubicBezTo>
                    <a:pt x="1203" y="169"/>
                    <a:pt x="1227" y="169"/>
                    <a:pt x="1262" y="169"/>
                  </a:cubicBezTo>
                  <a:cubicBezTo>
                    <a:pt x="1274" y="157"/>
                    <a:pt x="1286" y="133"/>
                    <a:pt x="1310" y="109"/>
                  </a:cubicBezTo>
                  <a:cubicBezTo>
                    <a:pt x="1129" y="21"/>
                    <a:pt x="939" y="1"/>
                    <a:pt x="7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5"/>
            <p:cNvSpPr/>
            <p:nvPr/>
          </p:nvSpPr>
          <p:spPr>
            <a:xfrm>
              <a:off x="5392925" y="3184150"/>
              <a:ext cx="10750" cy="6425"/>
            </a:xfrm>
            <a:custGeom>
              <a:avLst/>
              <a:gdLst/>
              <a:ahLst/>
              <a:cxnLst/>
              <a:rect l="l" t="t" r="r" b="b"/>
              <a:pathLst>
                <a:path w="430" h="257" extrusionOk="0">
                  <a:moveTo>
                    <a:pt x="155" y="1"/>
                  </a:moveTo>
                  <a:cubicBezTo>
                    <a:pt x="120" y="72"/>
                    <a:pt x="60" y="155"/>
                    <a:pt x="0" y="251"/>
                  </a:cubicBezTo>
                  <a:cubicBezTo>
                    <a:pt x="23" y="245"/>
                    <a:pt x="47" y="243"/>
                    <a:pt x="71" y="243"/>
                  </a:cubicBezTo>
                  <a:cubicBezTo>
                    <a:pt x="131" y="243"/>
                    <a:pt x="194" y="256"/>
                    <a:pt x="253" y="256"/>
                  </a:cubicBezTo>
                  <a:cubicBezTo>
                    <a:pt x="317" y="256"/>
                    <a:pt x="378" y="241"/>
                    <a:pt x="429" y="179"/>
                  </a:cubicBezTo>
                  <a:cubicBezTo>
                    <a:pt x="429" y="155"/>
                    <a:pt x="310" y="60"/>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5"/>
            <p:cNvSpPr/>
            <p:nvPr/>
          </p:nvSpPr>
          <p:spPr>
            <a:xfrm>
              <a:off x="6063550" y="4051825"/>
              <a:ext cx="21750" cy="7900"/>
            </a:xfrm>
            <a:custGeom>
              <a:avLst/>
              <a:gdLst/>
              <a:ahLst/>
              <a:cxnLst/>
              <a:rect l="l" t="t" r="r" b="b"/>
              <a:pathLst>
                <a:path w="870" h="316" extrusionOk="0">
                  <a:moveTo>
                    <a:pt x="560" y="0"/>
                  </a:moveTo>
                  <a:cubicBezTo>
                    <a:pt x="499" y="47"/>
                    <a:pt x="435" y="53"/>
                    <a:pt x="371" y="53"/>
                  </a:cubicBezTo>
                  <a:cubicBezTo>
                    <a:pt x="353" y="53"/>
                    <a:pt x="334" y="52"/>
                    <a:pt x="315" y="52"/>
                  </a:cubicBezTo>
                  <a:cubicBezTo>
                    <a:pt x="285" y="52"/>
                    <a:pt x="255" y="53"/>
                    <a:pt x="226" y="60"/>
                  </a:cubicBezTo>
                  <a:cubicBezTo>
                    <a:pt x="203" y="60"/>
                    <a:pt x="176" y="57"/>
                    <a:pt x="149" y="57"/>
                  </a:cubicBezTo>
                  <a:cubicBezTo>
                    <a:pt x="95" y="57"/>
                    <a:pt x="40" y="68"/>
                    <a:pt x="0" y="131"/>
                  </a:cubicBezTo>
                  <a:lnTo>
                    <a:pt x="0" y="262"/>
                  </a:lnTo>
                  <a:cubicBezTo>
                    <a:pt x="48" y="298"/>
                    <a:pt x="98" y="316"/>
                    <a:pt x="148" y="316"/>
                  </a:cubicBezTo>
                  <a:cubicBezTo>
                    <a:pt x="197" y="316"/>
                    <a:pt x="244" y="298"/>
                    <a:pt x="286" y="262"/>
                  </a:cubicBezTo>
                  <a:cubicBezTo>
                    <a:pt x="476" y="262"/>
                    <a:pt x="679" y="250"/>
                    <a:pt x="869" y="250"/>
                  </a:cubicBezTo>
                  <a:cubicBezTo>
                    <a:pt x="834" y="155"/>
                    <a:pt x="798" y="84"/>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5"/>
            <p:cNvSpPr/>
            <p:nvPr/>
          </p:nvSpPr>
          <p:spPr>
            <a:xfrm>
              <a:off x="6063550" y="4058375"/>
              <a:ext cx="7150" cy="2925"/>
            </a:xfrm>
            <a:custGeom>
              <a:avLst/>
              <a:gdLst/>
              <a:ahLst/>
              <a:cxnLst/>
              <a:rect l="l" t="t" r="r" b="b"/>
              <a:pathLst>
                <a:path w="286" h="117" extrusionOk="0">
                  <a:moveTo>
                    <a:pt x="0" y="0"/>
                  </a:moveTo>
                  <a:cubicBezTo>
                    <a:pt x="48" y="78"/>
                    <a:pt x="93" y="116"/>
                    <a:pt x="139" y="116"/>
                  </a:cubicBezTo>
                  <a:cubicBezTo>
                    <a:pt x="185" y="116"/>
                    <a:pt x="232" y="78"/>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5"/>
            <p:cNvSpPr/>
            <p:nvPr/>
          </p:nvSpPr>
          <p:spPr>
            <a:xfrm>
              <a:off x="6106700" y="4061350"/>
              <a:ext cx="3600" cy="2400"/>
            </a:xfrm>
            <a:custGeom>
              <a:avLst/>
              <a:gdLst/>
              <a:ahLst/>
              <a:cxnLst/>
              <a:rect l="l" t="t" r="r" b="b"/>
              <a:pathLst>
                <a:path w="144" h="96" extrusionOk="0">
                  <a:moveTo>
                    <a:pt x="1" y="0"/>
                  </a:moveTo>
                  <a:cubicBezTo>
                    <a:pt x="21" y="62"/>
                    <a:pt x="38" y="96"/>
                    <a:pt x="64" y="96"/>
                  </a:cubicBezTo>
                  <a:cubicBezTo>
                    <a:pt x="83" y="96"/>
                    <a:pt x="108" y="77"/>
                    <a:pt x="144" y="36"/>
                  </a:cubicBezTo>
                  <a:cubicBezTo>
                    <a:pt x="96" y="0"/>
                    <a:pt x="4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5"/>
            <p:cNvSpPr/>
            <p:nvPr/>
          </p:nvSpPr>
          <p:spPr>
            <a:xfrm>
              <a:off x="6085275" y="4057950"/>
              <a:ext cx="3300" cy="2350"/>
            </a:xfrm>
            <a:custGeom>
              <a:avLst/>
              <a:gdLst/>
              <a:ahLst/>
              <a:cxnLst/>
              <a:rect l="l" t="t" r="r" b="b"/>
              <a:pathLst>
                <a:path w="132" h="94" extrusionOk="0">
                  <a:moveTo>
                    <a:pt x="37" y="1"/>
                  </a:moveTo>
                  <a:cubicBezTo>
                    <a:pt x="25" y="1"/>
                    <a:pt x="13" y="2"/>
                    <a:pt x="0" y="5"/>
                  </a:cubicBezTo>
                  <a:cubicBezTo>
                    <a:pt x="13" y="64"/>
                    <a:pt x="33" y="94"/>
                    <a:pt x="58" y="94"/>
                  </a:cubicBezTo>
                  <a:cubicBezTo>
                    <a:pt x="80" y="94"/>
                    <a:pt x="104" y="73"/>
                    <a:pt x="131" y="29"/>
                  </a:cubicBezTo>
                  <a:cubicBezTo>
                    <a:pt x="96" y="12"/>
                    <a:pt x="68" y="1"/>
                    <a:pt x="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5"/>
            <p:cNvSpPr/>
            <p:nvPr/>
          </p:nvSpPr>
          <p:spPr>
            <a:xfrm>
              <a:off x="5152725" y="3720950"/>
              <a:ext cx="50325" cy="74325"/>
            </a:xfrm>
            <a:custGeom>
              <a:avLst/>
              <a:gdLst/>
              <a:ahLst/>
              <a:cxnLst/>
              <a:rect l="l" t="t" r="r" b="b"/>
              <a:pathLst>
                <a:path w="2013" h="2973" extrusionOk="0">
                  <a:moveTo>
                    <a:pt x="828" y="0"/>
                  </a:moveTo>
                  <a:cubicBezTo>
                    <a:pt x="799" y="0"/>
                    <a:pt x="768" y="9"/>
                    <a:pt x="738" y="31"/>
                  </a:cubicBezTo>
                  <a:cubicBezTo>
                    <a:pt x="626" y="156"/>
                    <a:pt x="501" y="189"/>
                    <a:pt x="369" y="189"/>
                  </a:cubicBezTo>
                  <a:cubicBezTo>
                    <a:pt x="250" y="189"/>
                    <a:pt x="125" y="162"/>
                    <a:pt x="0" y="150"/>
                  </a:cubicBezTo>
                  <a:lnTo>
                    <a:pt x="0" y="317"/>
                  </a:lnTo>
                  <a:cubicBezTo>
                    <a:pt x="274" y="496"/>
                    <a:pt x="405" y="746"/>
                    <a:pt x="381" y="1103"/>
                  </a:cubicBezTo>
                  <a:cubicBezTo>
                    <a:pt x="345" y="1591"/>
                    <a:pt x="464" y="2067"/>
                    <a:pt x="536" y="2543"/>
                  </a:cubicBezTo>
                  <a:cubicBezTo>
                    <a:pt x="536" y="2579"/>
                    <a:pt x="524" y="2615"/>
                    <a:pt x="524" y="2651"/>
                  </a:cubicBezTo>
                  <a:cubicBezTo>
                    <a:pt x="584" y="2734"/>
                    <a:pt x="643" y="2817"/>
                    <a:pt x="703" y="2901"/>
                  </a:cubicBezTo>
                  <a:cubicBezTo>
                    <a:pt x="750" y="2948"/>
                    <a:pt x="810" y="2972"/>
                    <a:pt x="869" y="2972"/>
                  </a:cubicBezTo>
                  <a:cubicBezTo>
                    <a:pt x="929" y="2972"/>
                    <a:pt x="988" y="2948"/>
                    <a:pt x="1036" y="2901"/>
                  </a:cubicBezTo>
                  <a:cubicBezTo>
                    <a:pt x="1048" y="2877"/>
                    <a:pt x="1048" y="2841"/>
                    <a:pt x="1060" y="2817"/>
                  </a:cubicBezTo>
                  <a:cubicBezTo>
                    <a:pt x="1072" y="2698"/>
                    <a:pt x="1072" y="2579"/>
                    <a:pt x="1131" y="2472"/>
                  </a:cubicBezTo>
                  <a:cubicBezTo>
                    <a:pt x="1220" y="2353"/>
                    <a:pt x="1337" y="2335"/>
                    <a:pt x="1457" y="2335"/>
                  </a:cubicBezTo>
                  <a:cubicBezTo>
                    <a:pt x="1509" y="2335"/>
                    <a:pt x="1561" y="2338"/>
                    <a:pt x="1613" y="2338"/>
                  </a:cubicBezTo>
                  <a:cubicBezTo>
                    <a:pt x="1682" y="2338"/>
                    <a:pt x="1749" y="2333"/>
                    <a:pt x="1810" y="2305"/>
                  </a:cubicBezTo>
                  <a:cubicBezTo>
                    <a:pt x="1893" y="2282"/>
                    <a:pt x="1965" y="2234"/>
                    <a:pt x="2012" y="2139"/>
                  </a:cubicBezTo>
                  <a:cubicBezTo>
                    <a:pt x="2012" y="2020"/>
                    <a:pt x="1941" y="1936"/>
                    <a:pt x="1893" y="1829"/>
                  </a:cubicBezTo>
                  <a:cubicBezTo>
                    <a:pt x="1881" y="1770"/>
                    <a:pt x="1881" y="1722"/>
                    <a:pt x="1869" y="1662"/>
                  </a:cubicBezTo>
                  <a:lnTo>
                    <a:pt x="1869" y="1412"/>
                  </a:lnTo>
                  <a:cubicBezTo>
                    <a:pt x="1869" y="1341"/>
                    <a:pt x="1846" y="1246"/>
                    <a:pt x="1834" y="1162"/>
                  </a:cubicBezTo>
                  <a:cubicBezTo>
                    <a:pt x="1822" y="1103"/>
                    <a:pt x="1786" y="1043"/>
                    <a:pt x="1762" y="996"/>
                  </a:cubicBezTo>
                  <a:cubicBezTo>
                    <a:pt x="1715" y="972"/>
                    <a:pt x="1667" y="936"/>
                    <a:pt x="1607" y="912"/>
                  </a:cubicBezTo>
                  <a:cubicBezTo>
                    <a:pt x="1512" y="865"/>
                    <a:pt x="1405" y="829"/>
                    <a:pt x="1298" y="769"/>
                  </a:cubicBezTo>
                  <a:cubicBezTo>
                    <a:pt x="1131" y="698"/>
                    <a:pt x="1131" y="627"/>
                    <a:pt x="1298" y="567"/>
                  </a:cubicBezTo>
                  <a:cubicBezTo>
                    <a:pt x="1369" y="519"/>
                    <a:pt x="1429" y="460"/>
                    <a:pt x="1465" y="377"/>
                  </a:cubicBezTo>
                  <a:cubicBezTo>
                    <a:pt x="1453" y="234"/>
                    <a:pt x="1357" y="162"/>
                    <a:pt x="1250" y="115"/>
                  </a:cubicBezTo>
                  <a:cubicBezTo>
                    <a:pt x="1167" y="103"/>
                    <a:pt x="1095" y="91"/>
                    <a:pt x="1012" y="55"/>
                  </a:cubicBezTo>
                  <a:cubicBezTo>
                    <a:pt x="955" y="39"/>
                    <a:pt x="893" y="0"/>
                    <a:pt x="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5"/>
            <p:cNvSpPr/>
            <p:nvPr/>
          </p:nvSpPr>
          <p:spPr>
            <a:xfrm>
              <a:off x="5148850" y="3738675"/>
              <a:ext cx="13425" cy="40225"/>
            </a:xfrm>
            <a:custGeom>
              <a:avLst/>
              <a:gdLst/>
              <a:ahLst/>
              <a:cxnLst/>
              <a:rect l="l" t="t" r="r" b="b"/>
              <a:pathLst>
                <a:path w="537" h="1609" extrusionOk="0">
                  <a:moveTo>
                    <a:pt x="143" y="1"/>
                  </a:moveTo>
                  <a:lnTo>
                    <a:pt x="143" y="1"/>
                  </a:lnTo>
                  <a:cubicBezTo>
                    <a:pt x="0" y="227"/>
                    <a:pt x="191" y="525"/>
                    <a:pt x="0" y="739"/>
                  </a:cubicBezTo>
                  <a:cubicBezTo>
                    <a:pt x="0" y="1096"/>
                    <a:pt x="131" y="1394"/>
                    <a:pt x="369" y="1608"/>
                  </a:cubicBezTo>
                  <a:cubicBezTo>
                    <a:pt x="441" y="1573"/>
                    <a:pt x="488" y="1513"/>
                    <a:pt x="500" y="1430"/>
                  </a:cubicBezTo>
                  <a:cubicBezTo>
                    <a:pt x="512" y="1180"/>
                    <a:pt x="488" y="930"/>
                    <a:pt x="453" y="680"/>
                  </a:cubicBezTo>
                  <a:cubicBezTo>
                    <a:pt x="441" y="418"/>
                    <a:pt x="536" y="9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5"/>
            <p:cNvSpPr/>
            <p:nvPr/>
          </p:nvSpPr>
          <p:spPr>
            <a:xfrm>
              <a:off x="5165525" y="3791375"/>
              <a:ext cx="16075" cy="18475"/>
            </a:xfrm>
            <a:custGeom>
              <a:avLst/>
              <a:gdLst/>
              <a:ahLst/>
              <a:cxnLst/>
              <a:rect l="l" t="t" r="r" b="b"/>
              <a:pathLst>
                <a:path w="643" h="739" extrusionOk="0">
                  <a:moveTo>
                    <a:pt x="560" y="0"/>
                  </a:moveTo>
                  <a:lnTo>
                    <a:pt x="476" y="36"/>
                  </a:lnTo>
                  <a:lnTo>
                    <a:pt x="488" y="60"/>
                  </a:lnTo>
                  <a:cubicBezTo>
                    <a:pt x="461" y="93"/>
                    <a:pt x="438" y="108"/>
                    <a:pt x="413" y="108"/>
                  </a:cubicBezTo>
                  <a:cubicBezTo>
                    <a:pt x="393" y="108"/>
                    <a:pt x="371" y="99"/>
                    <a:pt x="345" y="84"/>
                  </a:cubicBezTo>
                  <a:cubicBezTo>
                    <a:pt x="274" y="84"/>
                    <a:pt x="238" y="72"/>
                    <a:pt x="191" y="72"/>
                  </a:cubicBezTo>
                  <a:cubicBezTo>
                    <a:pt x="0" y="393"/>
                    <a:pt x="0" y="393"/>
                    <a:pt x="226" y="727"/>
                  </a:cubicBezTo>
                  <a:cubicBezTo>
                    <a:pt x="254" y="733"/>
                    <a:pt x="282" y="738"/>
                    <a:pt x="307" y="738"/>
                  </a:cubicBezTo>
                  <a:cubicBezTo>
                    <a:pt x="369" y="738"/>
                    <a:pt x="417" y="709"/>
                    <a:pt x="417" y="608"/>
                  </a:cubicBezTo>
                  <a:cubicBezTo>
                    <a:pt x="417" y="500"/>
                    <a:pt x="484" y="487"/>
                    <a:pt x="552" y="487"/>
                  </a:cubicBezTo>
                  <a:cubicBezTo>
                    <a:pt x="575" y="487"/>
                    <a:pt x="598" y="488"/>
                    <a:pt x="619" y="488"/>
                  </a:cubicBezTo>
                  <a:cubicBezTo>
                    <a:pt x="619" y="334"/>
                    <a:pt x="643" y="203"/>
                    <a:pt x="643" y="60"/>
                  </a:cubicBezTo>
                  <a:cubicBezTo>
                    <a:pt x="607" y="36"/>
                    <a:pt x="595" y="12"/>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5"/>
            <p:cNvSpPr/>
            <p:nvPr/>
          </p:nvSpPr>
          <p:spPr>
            <a:xfrm>
              <a:off x="5158675" y="3778275"/>
              <a:ext cx="5675" cy="4775"/>
            </a:xfrm>
            <a:custGeom>
              <a:avLst/>
              <a:gdLst/>
              <a:ahLst/>
              <a:cxnLst/>
              <a:rect l="l" t="t" r="r" b="b"/>
              <a:pathLst>
                <a:path w="227" h="191" extrusionOk="0">
                  <a:moveTo>
                    <a:pt x="84" y="0"/>
                  </a:moveTo>
                  <a:cubicBezTo>
                    <a:pt x="48" y="0"/>
                    <a:pt x="24" y="12"/>
                    <a:pt x="0" y="24"/>
                  </a:cubicBezTo>
                  <a:cubicBezTo>
                    <a:pt x="48" y="72"/>
                    <a:pt x="107" y="131"/>
                    <a:pt x="155" y="191"/>
                  </a:cubicBezTo>
                  <a:cubicBezTo>
                    <a:pt x="167" y="167"/>
                    <a:pt x="179" y="143"/>
                    <a:pt x="226" y="119"/>
                  </a:cubicBezTo>
                  <a:cubicBezTo>
                    <a:pt x="203" y="48"/>
                    <a:pt x="155"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5"/>
            <p:cNvSpPr/>
            <p:nvPr/>
          </p:nvSpPr>
          <p:spPr>
            <a:xfrm>
              <a:off x="5162550" y="3781475"/>
              <a:ext cx="4975" cy="5450"/>
            </a:xfrm>
            <a:custGeom>
              <a:avLst/>
              <a:gdLst/>
              <a:ahLst/>
              <a:cxnLst/>
              <a:rect l="l" t="t" r="r" b="b"/>
              <a:pathLst>
                <a:path w="199" h="218" extrusionOk="0">
                  <a:moveTo>
                    <a:pt x="86" y="1"/>
                  </a:moveTo>
                  <a:cubicBezTo>
                    <a:pt x="74" y="1"/>
                    <a:pt x="61" y="2"/>
                    <a:pt x="48" y="3"/>
                  </a:cubicBezTo>
                  <a:cubicBezTo>
                    <a:pt x="24" y="39"/>
                    <a:pt x="12" y="51"/>
                    <a:pt x="0" y="63"/>
                  </a:cubicBezTo>
                  <a:cubicBezTo>
                    <a:pt x="48" y="122"/>
                    <a:pt x="83" y="170"/>
                    <a:pt x="131" y="218"/>
                  </a:cubicBezTo>
                  <a:lnTo>
                    <a:pt x="179" y="158"/>
                  </a:lnTo>
                  <a:cubicBezTo>
                    <a:pt x="199" y="36"/>
                    <a:pt x="158"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5"/>
            <p:cNvSpPr/>
            <p:nvPr/>
          </p:nvSpPr>
          <p:spPr>
            <a:xfrm>
              <a:off x="5247375" y="3172575"/>
              <a:ext cx="8950" cy="7125"/>
            </a:xfrm>
            <a:custGeom>
              <a:avLst/>
              <a:gdLst/>
              <a:ahLst/>
              <a:cxnLst/>
              <a:rect l="l" t="t" r="r" b="b"/>
              <a:pathLst>
                <a:path w="358" h="285" extrusionOk="0">
                  <a:moveTo>
                    <a:pt x="158" y="1"/>
                  </a:moveTo>
                  <a:cubicBezTo>
                    <a:pt x="97" y="1"/>
                    <a:pt x="43" y="20"/>
                    <a:pt x="24" y="94"/>
                  </a:cubicBezTo>
                  <a:cubicBezTo>
                    <a:pt x="0" y="237"/>
                    <a:pt x="167" y="261"/>
                    <a:pt x="286" y="285"/>
                  </a:cubicBezTo>
                  <a:lnTo>
                    <a:pt x="357" y="285"/>
                  </a:lnTo>
                  <a:cubicBezTo>
                    <a:pt x="346" y="190"/>
                    <a:pt x="346" y="118"/>
                    <a:pt x="322" y="23"/>
                  </a:cubicBezTo>
                  <a:cubicBezTo>
                    <a:pt x="276" y="17"/>
                    <a:pt x="214" y="1"/>
                    <a:pt x="1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5"/>
            <p:cNvSpPr/>
            <p:nvPr/>
          </p:nvSpPr>
          <p:spPr>
            <a:xfrm>
              <a:off x="5184850" y="3780650"/>
              <a:ext cx="112250" cy="24750"/>
            </a:xfrm>
            <a:custGeom>
              <a:avLst/>
              <a:gdLst/>
              <a:ahLst/>
              <a:cxnLst/>
              <a:rect l="l" t="t" r="r" b="b"/>
              <a:pathLst>
                <a:path w="4490" h="990" extrusionOk="0">
                  <a:moveTo>
                    <a:pt x="287" y="1"/>
                  </a:moveTo>
                  <a:cubicBezTo>
                    <a:pt x="168" y="36"/>
                    <a:pt x="84" y="108"/>
                    <a:pt x="49" y="215"/>
                  </a:cubicBezTo>
                  <a:cubicBezTo>
                    <a:pt x="1" y="453"/>
                    <a:pt x="168" y="620"/>
                    <a:pt x="287" y="798"/>
                  </a:cubicBezTo>
                  <a:cubicBezTo>
                    <a:pt x="322" y="798"/>
                    <a:pt x="382" y="810"/>
                    <a:pt x="430" y="822"/>
                  </a:cubicBezTo>
                  <a:cubicBezTo>
                    <a:pt x="477" y="822"/>
                    <a:pt x="501" y="810"/>
                    <a:pt x="537" y="810"/>
                  </a:cubicBezTo>
                  <a:cubicBezTo>
                    <a:pt x="799" y="775"/>
                    <a:pt x="1061" y="775"/>
                    <a:pt x="1323" y="775"/>
                  </a:cubicBezTo>
                  <a:cubicBezTo>
                    <a:pt x="1470" y="767"/>
                    <a:pt x="1623" y="708"/>
                    <a:pt x="1774" y="708"/>
                  </a:cubicBezTo>
                  <a:cubicBezTo>
                    <a:pt x="1854" y="708"/>
                    <a:pt x="1935" y="725"/>
                    <a:pt x="2013" y="775"/>
                  </a:cubicBezTo>
                  <a:cubicBezTo>
                    <a:pt x="2275" y="798"/>
                    <a:pt x="2561" y="798"/>
                    <a:pt x="2823" y="810"/>
                  </a:cubicBezTo>
                  <a:cubicBezTo>
                    <a:pt x="2927" y="847"/>
                    <a:pt x="3034" y="857"/>
                    <a:pt x="3143" y="857"/>
                  </a:cubicBezTo>
                  <a:cubicBezTo>
                    <a:pt x="3254" y="857"/>
                    <a:pt x="3367" y="847"/>
                    <a:pt x="3480" y="847"/>
                  </a:cubicBezTo>
                  <a:cubicBezTo>
                    <a:pt x="3612" y="847"/>
                    <a:pt x="3743" y="860"/>
                    <a:pt x="3871" y="917"/>
                  </a:cubicBezTo>
                  <a:cubicBezTo>
                    <a:pt x="3954" y="917"/>
                    <a:pt x="4037" y="929"/>
                    <a:pt x="4121" y="941"/>
                  </a:cubicBezTo>
                  <a:cubicBezTo>
                    <a:pt x="4178" y="967"/>
                    <a:pt x="4254" y="989"/>
                    <a:pt x="4316" y="989"/>
                  </a:cubicBezTo>
                  <a:cubicBezTo>
                    <a:pt x="4370" y="989"/>
                    <a:pt x="4414" y="973"/>
                    <a:pt x="4430" y="929"/>
                  </a:cubicBezTo>
                  <a:cubicBezTo>
                    <a:pt x="4490" y="644"/>
                    <a:pt x="4228" y="644"/>
                    <a:pt x="4061" y="548"/>
                  </a:cubicBezTo>
                  <a:cubicBezTo>
                    <a:pt x="3942" y="501"/>
                    <a:pt x="3835" y="489"/>
                    <a:pt x="3716" y="465"/>
                  </a:cubicBezTo>
                  <a:cubicBezTo>
                    <a:pt x="3418" y="453"/>
                    <a:pt x="3120" y="465"/>
                    <a:pt x="2847" y="358"/>
                  </a:cubicBezTo>
                  <a:cubicBezTo>
                    <a:pt x="2585" y="298"/>
                    <a:pt x="2323" y="298"/>
                    <a:pt x="2073" y="298"/>
                  </a:cubicBezTo>
                  <a:cubicBezTo>
                    <a:pt x="2019" y="304"/>
                    <a:pt x="1966" y="307"/>
                    <a:pt x="1914" y="307"/>
                  </a:cubicBezTo>
                  <a:cubicBezTo>
                    <a:pt x="1756" y="307"/>
                    <a:pt x="1602" y="280"/>
                    <a:pt x="1442" y="227"/>
                  </a:cubicBezTo>
                  <a:cubicBezTo>
                    <a:pt x="1061" y="108"/>
                    <a:pt x="680"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5"/>
            <p:cNvSpPr/>
            <p:nvPr/>
          </p:nvSpPr>
          <p:spPr>
            <a:xfrm>
              <a:off x="5179500" y="3784425"/>
              <a:ext cx="12825" cy="25425"/>
            </a:xfrm>
            <a:custGeom>
              <a:avLst/>
              <a:gdLst/>
              <a:ahLst/>
              <a:cxnLst/>
              <a:rect l="l" t="t" r="r" b="b"/>
              <a:pathLst>
                <a:path w="513" h="1017" extrusionOk="0">
                  <a:moveTo>
                    <a:pt x="232" y="0"/>
                  </a:moveTo>
                  <a:cubicBezTo>
                    <a:pt x="221" y="0"/>
                    <a:pt x="212" y="2"/>
                    <a:pt x="203" y="4"/>
                  </a:cubicBezTo>
                  <a:cubicBezTo>
                    <a:pt x="96" y="100"/>
                    <a:pt x="1" y="183"/>
                    <a:pt x="84" y="338"/>
                  </a:cubicBezTo>
                  <a:lnTo>
                    <a:pt x="84" y="350"/>
                  </a:lnTo>
                  <a:cubicBezTo>
                    <a:pt x="513" y="421"/>
                    <a:pt x="24" y="886"/>
                    <a:pt x="358" y="1016"/>
                  </a:cubicBezTo>
                  <a:cubicBezTo>
                    <a:pt x="405" y="886"/>
                    <a:pt x="453" y="743"/>
                    <a:pt x="501" y="635"/>
                  </a:cubicBezTo>
                  <a:cubicBezTo>
                    <a:pt x="441" y="433"/>
                    <a:pt x="394" y="243"/>
                    <a:pt x="346" y="52"/>
                  </a:cubicBezTo>
                  <a:cubicBezTo>
                    <a:pt x="310" y="16"/>
                    <a:pt x="266"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5"/>
            <p:cNvSpPr/>
            <p:nvPr/>
          </p:nvSpPr>
          <p:spPr>
            <a:xfrm>
              <a:off x="5202725" y="3811025"/>
              <a:ext cx="7175" cy="5950"/>
            </a:xfrm>
            <a:custGeom>
              <a:avLst/>
              <a:gdLst/>
              <a:ahLst/>
              <a:cxnLst/>
              <a:rect l="l" t="t" r="r" b="b"/>
              <a:pathLst>
                <a:path w="287" h="238" extrusionOk="0">
                  <a:moveTo>
                    <a:pt x="0" y="0"/>
                  </a:moveTo>
                  <a:cubicBezTo>
                    <a:pt x="16" y="119"/>
                    <a:pt x="37" y="237"/>
                    <a:pt x="116" y="237"/>
                  </a:cubicBezTo>
                  <a:cubicBezTo>
                    <a:pt x="156" y="237"/>
                    <a:pt x="210" y="207"/>
                    <a:pt x="286" y="131"/>
                  </a:cubicBezTo>
                  <a:cubicBezTo>
                    <a:pt x="191" y="83"/>
                    <a:pt x="84"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5"/>
            <p:cNvSpPr/>
            <p:nvPr/>
          </p:nvSpPr>
          <p:spPr>
            <a:xfrm>
              <a:off x="5198850" y="3802675"/>
              <a:ext cx="3900" cy="8375"/>
            </a:xfrm>
            <a:custGeom>
              <a:avLst/>
              <a:gdLst/>
              <a:ahLst/>
              <a:cxnLst/>
              <a:rect l="l" t="t" r="r" b="b"/>
              <a:pathLst>
                <a:path w="156" h="335" extrusionOk="0">
                  <a:moveTo>
                    <a:pt x="48" y="1"/>
                  </a:moveTo>
                  <a:lnTo>
                    <a:pt x="1" y="48"/>
                  </a:lnTo>
                  <a:cubicBezTo>
                    <a:pt x="24" y="167"/>
                    <a:pt x="36" y="275"/>
                    <a:pt x="155" y="334"/>
                  </a:cubicBezTo>
                  <a:lnTo>
                    <a:pt x="155" y="48"/>
                  </a:ln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5"/>
            <p:cNvSpPr/>
            <p:nvPr/>
          </p:nvSpPr>
          <p:spPr>
            <a:xfrm>
              <a:off x="5195575" y="3799250"/>
              <a:ext cx="5375" cy="4650"/>
            </a:xfrm>
            <a:custGeom>
              <a:avLst/>
              <a:gdLst/>
              <a:ahLst/>
              <a:cxnLst/>
              <a:rect l="l" t="t" r="r" b="b"/>
              <a:pathLst>
                <a:path w="215" h="186" extrusionOk="0">
                  <a:moveTo>
                    <a:pt x="69" y="0"/>
                  </a:moveTo>
                  <a:cubicBezTo>
                    <a:pt x="51" y="0"/>
                    <a:pt x="32" y="3"/>
                    <a:pt x="13" y="7"/>
                  </a:cubicBezTo>
                  <a:cubicBezTo>
                    <a:pt x="13" y="42"/>
                    <a:pt x="13" y="54"/>
                    <a:pt x="1" y="78"/>
                  </a:cubicBezTo>
                  <a:cubicBezTo>
                    <a:pt x="48" y="114"/>
                    <a:pt x="96" y="150"/>
                    <a:pt x="132" y="185"/>
                  </a:cubicBezTo>
                  <a:cubicBezTo>
                    <a:pt x="191" y="138"/>
                    <a:pt x="215" y="102"/>
                    <a:pt x="179" y="42"/>
                  </a:cubicBezTo>
                  <a:cubicBezTo>
                    <a:pt x="140" y="11"/>
                    <a:pt x="105"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5"/>
            <p:cNvSpPr/>
            <p:nvPr/>
          </p:nvSpPr>
          <p:spPr>
            <a:xfrm>
              <a:off x="5288750" y="2867750"/>
              <a:ext cx="47050" cy="41225"/>
            </a:xfrm>
            <a:custGeom>
              <a:avLst/>
              <a:gdLst/>
              <a:ahLst/>
              <a:cxnLst/>
              <a:rect l="l" t="t" r="r" b="b"/>
              <a:pathLst>
                <a:path w="1882" h="1649" extrusionOk="0">
                  <a:moveTo>
                    <a:pt x="1727" y="0"/>
                  </a:moveTo>
                  <a:cubicBezTo>
                    <a:pt x="1679" y="0"/>
                    <a:pt x="1631" y="0"/>
                    <a:pt x="1584" y="60"/>
                  </a:cubicBezTo>
                  <a:cubicBezTo>
                    <a:pt x="1548" y="107"/>
                    <a:pt x="1489" y="131"/>
                    <a:pt x="1441" y="191"/>
                  </a:cubicBezTo>
                  <a:cubicBezTo>
                    <a:pt x="1393" y="191"/>
                    <a:pt x="1346" y="215"/>
                    <a:pt x="1322" y="226"/>
                  </a:cubicBezTo>
                  <a:cubicBezTo>
                    <a:pt x="1310" y="250"/>
                    <a:pt x="1286" y="286"/>
                    <a:pt x="1286" y="334"/>
                  </a:cubicBezTo>
                  <a:cubicBezTo>
                    <a:pt x="1250" y="369"/>
                    <a:pt x="1203" y="417"/>
                    <a:pt x="1143" y="453"/>
                  </a:cubicBezTo>
                  <a:lnTo>
                    <a:pt x="869" y="488"/>
                  </a:lnTo>
                  <a:cubicBezTo>
                    <a:pt x="834" y="536"/>
                    <a:pt x="774" y="584"/>
                    <a:pt x="727" y="631"/>
                  </a:cubicBezTo>
                  <a:lnTo>
                    <a:pt x="572" y="774"/>
                  </a:lnTo>
                  <a:lnTo>
                    <a:pt x="441" y="905"/>
                  </a:lnTo>
                  <a:cubicBezTo>
                    <a:pt x="417" y="1143"/>
                    <a:pt x="215" y="1179"/>
                    <a:pt x="24" y="1203"/>
                  </a:cubicBezTo>
                  <a:cubicBezTo>
                    <a:pt x="12" y="1250"/>
                    <a:pt x="0" y="1274"/>
                    <a:pt x="0" y="1322"/>
                  </a:cubicBezTo>
                  <a:cubicBezTo>
                    <a:pt x="131" y="1369"/>
                    <a:pt x="215" y="1453"/>
                    <a:pt x="262" y="1596"/>
                  </a:cubicBezTo>
                  <a:cubicBezTo>
                    <a:pt x="290" y="1630"/>
                    <a:pt x="322" y="1649"/>
                    <a:pt x="358" y="1649"/>
                  </a:cubicBezTo>
                  <a:cubicBezTo>
                    <a:pt x="383" y="1649"/>
                    <a:pt x="411" y="1639"/>
                    <a:pt x="441" y="1620"/>
                  </a:cubicBezTo>
                  <a:cubicBezTo>
                    <a:pt x="475" y="1539"/>
                    <a:pt x="510" y="1481"/>
                    <a:pt x="597" y="1477"/>
                  </a:cubicBezTo>
                  <a:lnTo>
                    <a:pt x="597" y="1477"/>
                  </a:lnTo>
                  <a:cubicBezTo>
                    <a:pt x="596" y="1481"/>
                    <a:pt x="596" y="1485"/>
                    <a:pt x="596" y="1489"/>
                  </a:cubicBezTo>
                  <a:lnTo>
                    <a:pt x="607" y="1477"/>
                  </a:lnTo>
                  <a:cubicBezTo>
                    <a:pt x="604" y="1477"/>
                    <a:pt x="600" y="1477"/>
                    <a:pt x="597" y="1477"/>
                  </a:cubicBezTo>
                  <a:lnTo>
                    <a:pt x="597" y="1477"/>
                  </a:lnTo>
                  <a:cubicBezTo>
                    <a:pt x="618" y="1359"/>
                    <a:pt x="776" y="1379"/>
                    <a:pt x="834" y="1298"/>
                  </a:cubicBezTo>
                  <a:lnTo>
                    <a:pt x="846" y="1274"/>
                  </a:lnTo>
                  <a:cubicBezTo>
                    <a:pt x="905" y="1250"/>
                    <a:pt x="953" y="1203"/>
                    <a:pt x="977" y="1143"/>
                  </a:cubicBezTo>
                  <a:lnTo>
                    <a:pt x="988" y="1131"/>
                  </a:lnTo>
                  <a:cubicBezTo>
                    <a:pt x="1048" y="1084"/>
                    <a:pt x="1096" y="1036"/>
                    <a:pt x="1143" y="1000"/>
                  </a:cubicBezTo>
                  <a:cubicBezTo>
                    <a:pt x="1191" y="953"/>
                    <a:pt x="1227" y="905"/>
                    <a:pt x="1286" y="869"/>
                  </a:cubicBezTo>
                  <a:cubicBezTo>
                    <a:pt x="1322" y="810"/>
                    <a:pt x="1381" y="762"/>
                    <a:pt x="1429" y="715"/>
                  </a:cubicBezTo>
                  <a:cubicBezTo>
                    <a:pt x="1465" y="667"/>
                    <a:pt x="1512" y="631"/>
                    <a:pt x="1572" y="584"/>
                  </a:cubicBezTo>
                  <a:cubicBezTo>
                    <a:pt x="1620" y="524"/>
                    <a:pt x="1679" y="465"/>
                    <a:pt x="1762" y="465"/>
                  </a:cubicBezTo>
                  <a:cubicBezTo>
                    <a:pt x="1846" y="453"/>
                    <a:pt x="1881" y="405"/>
                    <a:pt x="1881" y="334"/>
                  </a:cubicBezTo>
                  <a:cubicBezTo>
                    <a:pt x="1762" y="250"/>
                    <a:pt x="1727" y="131"/>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5"/>
            <p:cNvSpPr/>
            <p:nvPr/>
          </p:nvSpPr>
          <p:spPr>
            <a:xfrm>
              <a:off x="5281900" y="2906725"/>
              <a:ext cx="18175" cy="15525"/>
            </a:xfrm>
            <a:custGeom>
              <a:avLst/>
              <a:gdLst/>
              <a:ahLst/>
              <a:cxnLst/>
              <a:rect l="l" t="t" r="r" b="b"/>
              <a:pathLst>
                <a:path w="727" h="621" extrusionOk="0">
                  <a:moveTo>
                    <a:pt x="548" y="1"/>
                  </a:moveTo>
                  <a:cubicBezTo>
                    <a:pt x="346" y="180"/>
                    <a:pt x="96" y="311"/>
                    <a:pt x="0" y="620"/>
                  </a:cubicBezTo>
                  <a:cubicBezTo>
                    <a:pt x="298" y="501"/>
                    <a:pt x="524" y="275"/>
                    <a:pt x="727" y="37"/>
                  </a:cubicBezTo>
                  <a:cubicBezTo>
                    <a:pt x="667" y="37"/>
                    <a:pt x="608" y="2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5"/>
            <p:cNvSpPr/>
            <p:nvPr/>
          </p:nvSpPr>
          <p:spPr>
            <a:xfrm>
              <a:off x="5722725" y="4028900"/>
              <a:ext cx="11050" cy="7475"/>
            </a:xfrm>
            <a:custGeom>
              <a:avLst/>
              <a:gdLst/>
              <a:ahLst/>
              <a:cxnLst/>
              <a:rect l="l" t="t" r="r" b="b"/>
              <a:pathLst>
                <a:path w="442" h="299" extrusionOk="0">
                  <a:moveTo>
                    <a:pt x="255" y="1"/>
                  </a:moveTo>
                  <a:cubicBezTo>
                    <a:pt x="172" y="1"/>
                    <a:pt x="90" y="20"/>
                    <a:pt x="1" y="48"/>
                  </a:cubicBezTo>
                  <a:lnTo>
                    <a:pt x="1" y="298"/>
                  </a:lnTo>
                  <a:lnTo>
                    <a:pt x="286" y="298"/>
                  </a:lnTo>
                  <a:cubicBezTo>
                    <a:pt x="334" y="262"/>
                    <a:pt x="441" y="262"/>
                    <a:pt x="441" y="167"/>
                  </a:cubicBezTo>
                  <a:lnTo>
                    <a:pt x="441" y="36"/>
                  </a:lnTo>
                  <a:cubicBezTo>
                    <a:pt x="376" y="11"/>
                    <a:pt x="315" y="1"/>
                    <a:pt x="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5"/>
            <p:cNvSpPr/>
            <p:nvPr/>
          </p:nvSpPr>
          <p:spPr>
            <a:xfrm>
              <a:off x="5729875" y="4033375"/>
              <a:ext cx="7175" cy="4725"/>
            </a:xfrm>
            <a:custGeom>
              <a:avLst/>
              <a:gdLst/>
              <a:ahLst/>
              <a:cxnLst/>
              <a:rect l="l" t="t" r="r" b="b"/>
              <a:pathLst>
                <a:path w="287" h="189" extrusionOk="0">
                  <a:moveTo>
                    <a:pt x="155" y="0"/>
                  </a:moveTo>
                  <a:cubicBezTo>
                    <a:pt x="96" y="48"/>
                    <a:pt x="48" y="95"/>
                    <a:pt x="0" y="143"/>
                  </a:cubicBezTo>
                  <a:cubicBezTo>
                    <a:pt x="48" y="143"/>
                    <a:pt x="96" y="143"/>
                    <a:pt x="155" y="155"/>
                  </a:cubicBezTo>
                  <a:cubicBezTo>
                    <a:pt x="155" y="167"/>
                    <a:pt x="167" y="167"/>
                    <a:pt x="191" y="179"/>
                  </a:cubicBezTo>
                  <a:cubicBezTo>
                    <a:pt x="201" y="186"/>
                    <a:pt x="211" y="189"/>
                    <a:pt x="220" y="189"/>
                  </a:cubicBezTo>
                  <a:cubicBezTo>
                    <a:pt x="242" y="189"/>
                    <a:pt x="261" y="172"/>
                    <a:pt x="286" y="155"/>
                  </a:cubicBezTo>
                  <a:cubicBezTo>
                    <a:pt x="238" y="95"/>
                    <a:pt x="191"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5"/>
            <p:cNvSpPr/>
            <p:nvPr/>
          </p:nvSpPr>
          <p:spPr>
            <a:xfrm>
              <a:off x="5733750" y="4036925"/>
              <a:ext cx="3575" cy="1825"/>
            </a:xfrm>
            <a:custGeom>
              <a:avLst/>
              <a:gdLst/>
              <a:ahLst/>
              <a:cxnLst/>
              <a:rect l="l" t="t" r="r" b="b"/>
              <a:pathLst>
                <a:path w="143" h="73" extrusionOk="0">
                  <a:moveTo>
                    <a:pt x="0" y="1"/>
                  </a:moveTo>
                  <a:cubicBezTo>
                    <a:pt x="18" y="49"/>
                    <a:pt x="39" y="72"/>
                    <a:pt x="63" y="72"/>
                  </a:cubicBezTo>
                  <a:cubicBezTo>
                    <a:pt x="86" y="72"/>
                    <a:pt x="113" y="49"/>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5"/>
            <p:cNvSpPr/>
            <p:nvPr/>
          </p:nvSpPr>
          <p:spPr>
            <a:xfrm>
              <a:off x="5712000" y="4036925"/>
              <a:ext cx="3900" cy="1825"/>
            </a:xfrm>
            <a:custGeom>
              <a:avLst/>
              <a:gdLst/>
              <a:ahLst/>
              <a:cxnLst/>
              <a:rect l="l" t="t" r="r" b="b"/>
              <a:pathLst>
                <a:path w="156" h="73" extrusionOk="0">
                  <a:moveTo>
                    <a:pt x="1" y="1"/>
                  </a:moveTo>
                  <a:cubicBezTo>
                    <a:pt x="25" y="49"/>
                    <a:pt x="49" y="72"/>
                    <a:pt x="74" y="72"/>
                  </a:cubicBezTo>
                  <a:cubicBezTo>
                    <a:pt x="99" y="72"/>
                    <a:pt x="126" y="49"/>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5"/>
            <p:cNvSpPr/>
            <p:nvPr/>
          </p:nvSpPr>
          <p:spPr>
            <a:xfrm>
              <a:off x="6134100" y="4061850"/>
              <a:ext cx="29775" cy="5275"/>
            </a:xfrm>
            <a:custGeom>
              <a:avLst/>
              <a:gdLst/>
              <a:ahLst/>
              <a:cxnLst/>
              <a:rect l="l" t="t" r="r" b="b"/>
              <a:pathLst>
                <a:path w="1191" h="211" extrusionOk="0">
                  <a:moveTo>
                    <a:pt x="654" y="0"/>
                  </a:moveTo>
                  <a:cubicBezTo>
                    <a:pt x="465" y="0"/>
                    <a:pt x="276" y="30"/>
                    <a:pt x="90" y="30"/>
                  </a:cubicBezTo>
                  <a:cubicBezTo>
                    <a:pt x="60" y="30"/>
                    <a:pt x="30" y="30"/>
                    <a:pt x="0" y="28"/>
                  </a:cubicBezTo>
                  <a:lnTo>
                    <a:pt x="0" y="28"/>
                  </a:lnTo>
                  <a:cubicBezTo>
                    <a:pt x="60" y="52"/>
                    <a:pt x="131" y="99"/>
                    <a:pt x="179" y="147"/>
                  </a:cubicBezTo>
                  <a:cubicBezTo>
                    <a:pt x="179" y="159"/>
                    <a:pt x="191" y="195"/>
                    <a:pt x="214" y="206"/>
                  </a:cubicBezTo>
                  <a:cubicBezTo>
                    <a:pt x="223" y="209"/>
                    <a:pt x="231" y="211"/>
                    <a:pt x="238" y="211"/>
                  </a:cubicBezTo>
                  <a:cubicBezTo>
                    <a:pt x="263" y="211"/>
                    <a:pt x="285" y="195"/>
                    <a:pt x="321" y="159"/>
                  </a:cubicBezTo>
                  <a:cubicBezTo>
                    <a:pt x="619" y="147"/>
                    <a:pt x="905" y="147"/>
                    <a:pt x="1191" y="135"/>
                  </a:cubicBezTo>
                  <a:cubicBezTo>
                    <a:pt x="1013" y="28"/>
                    <a:pt x="834"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5"/>
            <p:cNvSpPr/>
            <p:nvPr/>
          </p:nvSpPr>
          <p:spPr>
            <a:xfrm>
              <a:off x="6135450" y="4065500"/>
              <a:ext cx="10575" cy="11025"/>
            </a:xfrm>
            <a:custGeom>
              <a:avLst/>
              <a:gdLst/>
              <a:ahLst/>
              <a:cxnLst/>
              <a:rect l="l" t="t" r="r" b="b"/>
              <a:pathLst>
                <a:path w="423" h="441" extrusionOk="0">
                  <a:moveTo>
                    <a:pt x="137" y="1"/>
                  </a:moveTo>
                  <a:cubicBezTo>
                    <a:pt x="126" y="182"/>
                    <a:pt x="0" y="440"/>
                    <a:pt x="300" y="440"/>
                  </a:cubicBezTo>
                  <a:cubicBezTo>
                    <a:pt x="335" y="440"/>
                    <a:pt x="375" y="437"/>
                    <a:pt x="422" y="430"/>
                  </a:cubicBezTo>
                  <a:cubicBezTo>
                    <a:pt x="375" y="299"/>
                    <a:pt x="327" y="144"/>
                    <a:pt x="279" y="13"/>
                  </a:cubicBezTo>
                  <a:cubicBezTo>
                    <a:pt x="244" y="13"/>
                    <a:pt x="184"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5"/>
            <p:cNvSpPr/>
            <p:nvPr/>
          </p:nvSpPr>
          <p:spPr>
            <a:xfrm>
              <a:off x="5220275" y="3039800"/>
              <a:ext cx="9850" cy="14300"/>
            </a:xfrm>
            <a:custGeom>
              <a:avLst/>
              <a:gdLst/>
              <a:ahLst/>
              <a:cxnLst/>
              <a:rect l="l" t="t" r="r" b="b"/>
              <a:pathLst>
                <a:path w="394" h="572" extrusionOk="0">
                  <a:moveTo>
                    <a:pt x="156" y="0"/>
                  </a:moveTo>
                  <a:lnTo>
                    <a:pt x="156" y="0"/>
                  </a:lnTo>
                  <a:cubicBezTo>
                    <a:pt x="60" y="179"/>
                    <a:pt x="1" y="369"/>
                    <a:pt x="25" y="572"/>
                  </a:cubicBezTo>
                  <a:cubicBezTo>
                    <a:pt x="144" y="393"/>
                    <a:pt x="394" y="262"/>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5"/>
            <p:cNvSpPr/>
            <p:nvPr/>
          </p:nvSpPr>
          <p:spPr>
            <a:xfrm>
              <a:off x="5299450" y="3179675"/>
              <a:ext cx="14025" cy="9550"/>
            </a:xfrm>
            <a:custGeom>
              <a:avLst/>
              <a:gdLst/>
              <a:ahLst/>
              <a:cxnLst/>
              <a:rect l="l" t="t" r="r" b="b"/>
              <a:pathLst>
                <a:path w="561" h="382" extrusionOk="0">
                  <a:moveTo>
                    <a:pt x="1" y="1"/>
                  </a:moveTo>
                  <a:lnTo>
                    <a:pt x="1" y="1"/>
                  </a:lnTo>
                  <a:cubicBezTo>
                    <a:pt x="49" y="382"/>
                    <a:pt x="346" y="251"/>
                    <a:pt x="560" y="299"/>
                  </a:cubicBezTo>
                  <a:cubicBezTo>
                    <a:pt x="430" y="84"/>
                    <a:pt x="179" y="1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5"/>
            <p:cNvSpPr/>
            <p:nvPr/>
          </p:nvSpPr>
          <p:spPr>
            <a:xfrm>
              <a:off x="6124575" y="4067000"/>
              <a:ext cx="6550" cy="7400"/>
            </a:xfrm>
            <a:custGeom>
              <a:avLst/>
              <a:gdLst/>
              <a:ahLst/>
              <a:cxnLst/>
              <a:rect l="l" t="t" r="r" b="b"/>
              <a:pathLst>
                <a:path w="262" h="296" extrusionOk="0">
                  <a:moveTo>
                    <a:pt x="179" y="0"/>
                  </a:moveTo>
                  <a:cubicBezTo>
                    <a:pt x="48" y="24"/>
                    <a:pt x="24" y="84"/>
                    <a:pt x="0" y="143"/>
                  </a:cubicBezTo>
                  <a:cubicBezTo>
                    <a:pt x="20" y="232"/>
                    <a:pt x="63" y="295"/>
                    <a:pt x="131" y="295"/>
                  </a:cubicBezTo>
                  <a:cubicBezTo>
                    <a:pt x="146" y="295"/>
                    <a:pt x="162" y="293"/>
                    <a:pt x="179" y="286"/>
                  </a:cubicBezTo>
                  <a:cubicBezTo>
                    <a:pt x="226" y="262"/>
                    <a:pt x="262" y="179"/>
                    <a:pt x="262" y="120"/>
                  </a:cubicBezTo>
                  <a:cubicBezTo>
                    <a:pt x="262" y="48"/>
                    <a:pt x="21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5"/>
            <p:cNvSpPr/>
            <p:nvPr/>
          </p:nvSpPr>
          <p:spPr>
            <a:xfrm>
              <a:off x="5360475" y="3996675"/>
              <a:ext cx="51225" cy="13875"/>
            </a:xfrm>
            <a:custGeom>
              <a:avLst/>
              <a:gdLst/>
              <a:ahLst/>
              <a:cxnLst/>
              <a:rect l="l" t="t" r="r" b="b"/>
              <a:pathLst>
                <a:path w="2049" h="555" extrusionOk="0">
                  <a:moveTo>
                    <a:pt x="1576" y="0"/>
                  </a:moveTo>
                  <a:cubicBezTo>
                    <a:pt x="1439" y="0"/>
                    <a:pt x="1296" y="29"/>
                    <a:pt x="1156" y="39"/>
                  </a:cubicBezTo>
                  <a:cubicBezTo>
                    <a:pt x="786" y="206"/>
                    <a:pt x="322" y="4"/>
                    <a:pt x="1" y="325"/>
                  </a:cubicBezTo>
                  <a:cubicBezTo>
                    <a:pt x="48" y="373"/>
                    <a:pt x="108" y="420"/>
                    <a:pt x="144" y="456"/>
                  </a:cubicBezTo>
                  <a:cubicBezTo>
                    <a:pt x="224" y="436"/>
                    <a:pt x="304" y="420"/>
                    <a:pt x="388" y="420"/>
                  </a:cubicBezTo>
                  <a:cubicBezTo>
                    <a:pt x="454" y="420"/>
                    <a:pt x="523" y="430"/>
                    <a:pt x="596" y="456"/>
                  </a:cubicBezTo>
                  <a:cubicBezTo>
                    <a:pt x="703" y="516"/>
                    <a:pt x="811" y="554"/>
                    <a:pt x="921" y="554"/>
                  </a:cubicBezTo>
                  <a:cubicBezTo>
                    <a:pt x="1005" y="554"/>
                    <a:pt x="1091" y="532"/>
                    <a:pt x="1179" y="480"/>
                  </a:cubicBezTo>
                  <a:cubicBezTo>
                    <a:pt x="1190" y="472"/>
                    <a:pt x="1203" y="470"/>
                    <a:pt x="1216" y="470"/>
                  </a:cubicBezTo>
                  <a:cubicBezTo>
                    <a:pt x="1245" y="470"/>
                    <a:pt x="1277" y="484"/>
                    <a:pt x="1310" y="492"/>
                  </a:cubicBezTo>
                  <a:lnTo>
                    <a:pt x="1310" y="420"/>
                  </a:lnTo>
                  <a:cubicBezTo>
                    <a:pt x="1364" y="394"/>
                    <a:pt x="1422" y="385"/>
                    <a:pt x="1481" y="385"/>
                  </a:cubicBezTo>
                  <a:cubicBezTo>
                    <a:pt x="1572" y="385"/>
                    <a:pt x="1667" y="404"/>
                    <a:pt x="1757" y="404"/>
                  </a:cubicBezTo>
                  <a:cubicBezTo>
                    <a:pt x="1868" y="404"/>
                    <a:pt x="1972" y="375"/>
                    <a:pt x="2049" y="242"/>
                  </a:cubicBezTo>
                  <a:cubicBezTo>
                    <a:pt x="1915" y="48"/>
                    <a:pt x="1751" y="0"/>
                    <a:pt x="1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5"/>
            <p:cNvSpPr/>
            <p:nvPr/>
          </p:nvSpPr>
          <p:spPr>
            <a:xfrm>
              <a:off x="5375075" y="4008075"/>
              <a:ext cx="14300" cy="6425"/>
            </a:xfrm>
            <a:custGeom>
              <a:avLst/>
              <a:gdLst/>
              <a:ahLst/>
              <a:cxnLst/>
              <a:rect l="l" t="t" r="r" b="b"/>
              <a:pathLst>
                <a:path w="572" h="257" extrusionOk="0">
                  <a:moveTo>
                    <a:pt x="0" y="0"/>
                  </a:moveTo>
                  <a:cubicBezTo>
                    <a:pt x="123" y="61"/>
                    <a:pt x="241" y="256"/>
                    <a:pt x="363" y="256"/>
                  </a:cubicBezTo>
                  <a:cubicBezTo>
                    <a:pt x="431" y="256"/>
                    <a:pt x="500" y="197"/>
                    <a:pt x="572" y="24"/>
                  </a:cubicBezTo>
                  <a:cubicBezTo>
                    <a:pt x="381" y="24"/>
                    <a:pt x="19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5"/>
            <p:cNvSpPr/>
            <p:nvPr/>
          </p:nvSpPr>
          <p:spPr>
            <a:xfrm>
              <a:off x="5338450" y="3828575"/>
              <a:ext cx="76825" cy="39625"/>
            </a:xfrm>
            <a:custGeom>
              <a:avLst/>
              <a:gdLst/>
              <a:ahLst/>
              <a:cxnLst/>
              <a:rect l="l" t="t" r="r" b="b"/>
              <a:pathLst>
                <a:path w="3073" h="1585" extrusionOk="0">
                  <a:moveTo>
                    <a:pt x="24" y="1"/>
                  </a:moveTo>
                  <a:lnTo>
                    <a:pt x="24" y="1"/>
                  </a:lnTo>
                  <a:cubicBezTo>
                    <a:pt x="167" y="203"/>
                    <a:pt x="179" y="477"/>
                    <a:pt x="72" y="810"/>
                  </a:cubicBezTo>
                  <a:cubicBezTo>
                    <a:pt x="60" y="846"/>
                    <a:pt x="48" y="858"/>
                    <a:pt x="24" y="870"/>
                  </a:cubicBezTo>
                  <a:cubicBezTo>
                    <a:pt x="13" y="1036"/>
                    <a:pt x="1" y="1203"/>
                    <a:pt x="167" y="1310"/>
                  </a:cubicBezTo>
                  <a:cubicBezTo>
                    <a:pt x="167" y="1429"/>
                    <a:pt x="179" y="1525"/>
                    <a:pt x="298" y="1584"/>
                  </a:cubicBezTo>
                  <a:cubicBezTo>
                    <a:pt x="346" y="1548"/>
                    <a:pt x="394" y="1489"/>
                    <a:pt x="429" y="1441"/>
                  </a:cubicBezTo>
                  <a:cubicBezTo>
                    <a:pt x="596" y="1215"/>
                    <a:pt x="810" y="1025"/>
                    <a:pt x="1025" y="846"/>
                  </a:cubicBezTo>
                  <a:cubicBezTo>
                    <a:pt x="1072" y="784"/>
                    <a:pt x="1134" y="770"/>
                    <a:pt x="1199" y="770"/>
                  </a:cubicBezTo>
                  <a:cubicBezTo>
                    <a:pt x="1252" y="770"/>
                    <a:pt x="1308" y="779"/>
                    <a:pt x="1360" y="779"/>
                  </a:cubicBezTo>
                  <a:cubicBezTo>
                    <a:pt x="1402" y="779"/>
                    <a:pt x="1442" y="773"/>
                    <a:pt x="1477" y="751"/>
                  </a:cubicBezTo>
                  <a:cubicBezTo>
                    <a:pt x="1468" y="618"/>
                    <a:pt x="1446" y="484"/>
                    <a:pt x="1554" y="484"/>
                  </a:cubicBezTo>
                  <a:cubicBezTo>
                    <a:pt x="1590" y="484"/>
                    <a:pt x="1642" y="500"/>
                    <a:pt x="1715" y="536"/>
                  </a:cubicBezTo>
                  <a:cubicBezTo>
                    <a:pt x="1768" y="559"/>
                    <a:pt x="1835" y="567"/>
                    <a:pt x="1908" y="567"/>
                  </a:cubicBezTo>
                  <a:cubicBezTo>
                    <a:pt x="1949" y="567"/>
                    <a:pt x="1993" y="565"/>
                    <a:pt x="2037" y="560"/>
                  </a:cubicBezTo>
                  <a:lnTo>
                    <a:pt x="2310" y="513"/>
                  </a:lnTo>
                  <a:lnTo>
                    <a:pt x="2572" y="513"/>
                  </a:lnTo>
                  <a:cubicBezTo>
                    <a:pt x="2775" y="489"/>
                    <a:pt x="2953" y="477"/>
                    <a:pt x="3072" y="298"/>
                  </a:cubicBezTo>
                  <a:cubicBezTo>
                    <a:pt x="2048" y="132"/>
                    <a:pt x="1060" y="12"/>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5"/>
            <p:cNvSpPr/>
            <p:nvPr/>
          </p:nvSpPr>
          <p:spPr>
            <a:xfrm>
              <a:off x="5308975" y="3825000"/>
              <a:ext cx="50350" cy="25325"/>
            </a:xfrm>
            <a:custGeom>
              <a:avLst/>
              <a:gdLst/>
              <a:ahLst/>
              <a:cxnLst/>
              <a:rect l="l" t="t" r="r" b="b"/>
              <a:pathLst>
                <a:path w="2014" h="1013" extrusionOk="0">
                  <a:moveTo>
                    <a:pt x="60" y="1"/>
                  </a:moveTo>
                  <a:cubicBezTo>
                    <a:pt x="1" y="60"/>
                    <a:pt x="1" y="108"/>
                    <a:pt x="60" y="155"/>
                  </a:cubicBezTo>
                  <a:cubicBezTo>
                    <a:pt x="334" y="358"/>
                    <a:pt x="775" y="203"/>
                    <a:pt x="941" y="620"/>
                  </a:cubicBezTo>
                  <a:cubicBezTo>
                    <a:pt x="956" y="619"/>
                    <a:pt x="970" y="618"/>
                    <a:pt x="982" y="618"/>
                  </a:cubicBezTo>
                  <a:cubicBezTo>
                    <a:pt x="1245" y="618"/>
                    <a:pt x="1181" y="842"/>
                    <a:pt x="1215" y="1013"/>
                  </a:cubicBezTo>
                  <a:cubicBezTo>
                    <a:pt x="1334" y="596"/>
                    <a:pt x="1727" y="715"/>
                    <a:pt x="2013" y="620"/>
                  </a:cubicBezTo>
                  <a:cubicBezTo>
                    <a:pt x="1870" y="203"/>
                    <a:pt x="1394" y="441"/>
                    <a:pt x="1215" y="144"/>
                  </a:cubicBezTo>
                  <a:cubicBezTo>
                    <a:pt x="822" y="96"/>
                    <a:pt x="441"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5"/>
            <p:cNvSpPr/>
            <p:nvPr/>
          </p:nvSpPr>
          <p:spPr>
            <a:xfrm>
              <a:off x="5329525" y="3868175"/>
              <a:ext cx="9250" cy="15600"/>
            </a:xfrm>
            <a:custGeom>
              <a:avLst/>
              <a:gdLst/>
              <a:ahLst/>
              <a:cxnLst/>
              <a:rect l="l" t="t" r="r" b="b"/>
              <a:pathLst>
                <a:path w="370" h="624" extrusionOk="0">
                  <a:moveTo>
                    <a:pt x="96" y="0"/>
                  </a:moveTo>
                  <a:cubicBezTo>
                    <a:pt x="12" y="95"/>
                    <a:pt x="0" y="202"/>
                    <a:pt x="72" y="286"/>
                  </a:cubicBezTo>
                  <a:cubicBezTo>
                    <a:pt x="96" y="405"/>
                    <a:pt x="108" y="512"/>
                    <a:pt x="227" y="572"/>
                  </a:cubicBezTo>
                  <a:cubicBezTo>
                    <a:pt x="227" y="583"/>
                    <a:pt x="239" y="595"/>
                    <a:pt x="274" y="619"/>
                  </a:cubicBezTo>
                  <a:cubicBezTo>
                    <a:pt x="280" y="622"/>
                    <a:pt x="286" y="624"/>
                    <a:pt x="293" y="624"/>
                  </a:cubicBezTo>
                  <a:cubicBezTo>
                    <a:pt x="314" y="624"/>
                    <a:pt x="339" y="608"/>
                    <a:pt x="358" y="572"/>
                  </a:cubicBezTo>
                  <a:lnTo>
                    <a:pt x="370" y="572"/>
                  </a:lnTo>
                  <a:cubicBezTo>
                    <a:pt x="370" y="381"/>
                    <a:pt x="358" y="167"/>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5"/>
            <p:cNvSpPr/>
            <p:nvPr/>
          </p:nvSpPr>
          <p:spPr>
            <a:xfrm>
              <a:off x="5332200" y="3860725"/>
              <a:ext cx="3300" cy="3900"/>
            </a:xfrm>
            <a:custGeom>
              <a:avLst/>
              <a:gdLst/>
              <a:ahLst/>
              <a:cxnLst/>
              <a:rect l="l" t="t" r="r" b="b"/>
              <a:pathLst>
                <a:path w="132" h="156" extrusionOk="0">
                  <a:moveTo>
                    <a:pt x="1" y="0"/>
                  </a:moveTo>
                  <a:lnTo>
                    <a:pt x="1" y="0"/>
                  </a:lnTo>
                  <a:cubicBezTo>
                    <a:pt x="48" y="60"/>
                    <a:pt x="84" y="108"/>
                    <a:pt x="132" y="155"/>
                  </a:cubicBezTo>
                  <a:cubicBezTo>
                    <a:pt x="84" y="108"/>
                    <a:pt x="48"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5"/>
            <p:cNvSpPr/>
            <p:nvPr/>
          </p:nvSpPr>
          <p:spPr>
            <a:xfrm>
              <a:off x="5665275" y="4037225"/>
              <a:ext cx="6875" cy="2375"/>
            </a:xfrm>
            <a:custGeom>
              <a:avLst/>
              <a:gdLst/>
              <a:ahLst/>
              <a:cxnLst/>
              <a:rect l="l" t="t" r="r" b="b"/>
              <a:pathLst>
                <a:path w="275" h="95" extrusionOk="0">
                  <a:moveTo>
                    <a:pt x="1" y="1"/>
                  </a:moveTo>
                  <a:cubicBezTo>
                    <a:pt x="47" y="65"/>
                    <a:pt x="94" y="95"/>
                    <a:pt x="139" y="95"/>
                  </a:cubicBezTo>
                  <a:cubicBezTo>
                    <a:pt x="186" y="95"/>
                    <a:pt x="232" y="62"/>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5"/>
            <p:cNvSpPr/>
            <p:nvPr/>
          </p:nvSpPr>
          <p:spPr>
            <a:xfrm>
              <a:off x="5652775" y="4033375"/>
              <a:ext cx="10150" cy="3575"/>
            </a:xfrm>
            <a:custGeom>
              <a:avLst/>
              <a:gdLst/>
              <a:ahLst/>
              <a:cxnLst/>
              <a:rect l="l" t="t" r="r" b="b"/>
              <a:pathLst>
                <a:path w="406" h="143" extrusionOk="0">
                  <a:moveTo>
                    <a:pt x="84" y="0"/>
                  </a:moveTo>
                  <a:cubicBezTo>
                    <a:pt x="1" y="48"/>
                    <a:pt x="1" y="95"/>
                    <a:pt x="84" y="143"/>
                  </a:cubicBezTo>
                  <a:lnTo>
                    <a:pt x="382" y="143"/>
                  </a:lnTo>
                  <a:cubicBezTo>
                    <a:pt x="405" y="95"/>
                    <a:pt x="405" y="48"/>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5"/>
            <p:cNvSpPr/>
            <p:nvPr/>
          </p:nvSpPr>
          <p:spPr>
            <a:xfrm>
              <a:off x="5646825" y="4033375"/>
              <a:ext cx="8050" cy="3575"/>
            </a:xfrm>
            <a:custGeom>
              <a:avLst/>
              <a:gdLst/>
              <a:ahLst/>
              <a:cxnLst/>
              <a:rect l="l" t="t" r="r" b="b"/>
              <a:pathLst>
                <a:path w="322" h="143" extrusionOk="0">
                  <a:moveTo>
                    <a:pt x="0" y="0"/>
                  </a:moveTo>
                  <a:cubicBezTo>
                    <a:pt x="84" y="107"/>
                    <a:pt x="179" y="143"/>
                    <a:pt x="298" y="143"/>
                  </a:cubicBezTo>
                  <a:cubicBezTo>
                    <a:pt x="322" y="95"/>
                    <a:pt x="322" y="48"/>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5"/>
            <p:cNvSpPr/>
            <p:nvPr/>
          </p:nvSpPr>
          <p:spPr>
            <a:xfrm>
              <a:off x="5661400" y="4033375"/>
              <a:ext cx="3900" cy="3875"/>
            </a:xfrm>
            <a:custGeom>
              <a:avLst/>
              <a:gdLst/>
              <a:ahLst/>
              <a:cxnLst/>
              <a:rect l="l" t="t" r="r" b="b"/>
              <a:pathLst>
                <a:path w="156" h="155" extrusionOk="0">
                  <a:moveTo>
                    <a:pt x="1" y="0"/>
                  </a:moveTo>
                  <a:lnTo>
                    <a:pt x="1" y="0"/>
                  </a:lnTo>
                  <a:cubicBezTo>
                    <a:pt x="13" y="48"/>
                    <a:pt x="13" y="95"/>
                    <a:pt x="13" y="143"/>
                  </a:cubicBezTo>
                  <a:cubicBezTo>
                    <a:pt x="60" y="143"/>
                    <a:pt x="108" y="143"/>
                    <a:pt x="156" y="155"/>
                  </a:cubicBezTo>
                  <a:cubicBezTo>
                    <a:pt x="108" y="95"/>
                    <a:pt x="49"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5"/>
            <p:cNvSpPr/>
            <p:nvPr/>
          </p:nvSpPr>
          <p:spPr>
            <a:xfrm>
              <a:off x="5686700" y="4036925"/>
              <a:ext cx="3900" cy="3300"/>
            </a:xfrm>
            <a:custGeom>
              <a:avLst/>
              <a:gdLst/>
              <a:ahLst/>
              <a:cxnLst/>
              <a:rect l="l" t="t" r="r" b="b"/>
              <a:pathLst>
                <a:path w="156" h="132" extrusionOk="0">
                  <a:moveTo>
                    <a:pt x="1" y="132"/>
                  </a:moveTo>
                  <a:cubicBezTo>
                    <a:pt x="49" y="84"/>
                    <a:pt x="108" y="37"/>
                    <a:pt x="156" y="1"/>
                  </a:cubicBezTo>
                  <a:cubicBezTo>
                    <a:pt x="108" y="37"/>
                    <a:pt x="49" y="84"/>
                    <a:pt x="1" y="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5"/>
            <p:cNvSpPr/>
            <p:nvPr/>
          </p:nvSpPr>
          <p:spPr>
            <a:xfrm>
              <a:off x="5676000" y="4036925"/>
              <a:ext cx="3600" cy="3000"/>
            </a:xfrm>
            <a:custGeom>
              <a:avLst/>
              <a:gdLst/>
              <a:ahLst/>
              <a:cxnLst/>
              <a:rect l="l" t="t" r="r" b="b"/>
              <a:pathLst>
                <a:path w="144" h="120" extrusionOk="0">
                  <a:moveTo>
                    <a:pt x="0" y="1"/>
                  </a:moveTo>
                  <a:cubicBezTo>
                    <a:pt x="22" y="17"/>
                    <a:pt x="47" y="34"/>
                    <a:pt x="70" y="51"/>
                  </a:cubicBezTo>
                  <a:lnTo>
                    <a:pt x="70" y="51"/>
                  </a:lnTo>
                  <a:cubicBezTo>
                    <a:pt x="49" y="34"/>
                    <a:pt x="26" y="16"/>
                    <a:pt x="0" y="1"/>
                  </a:cubicBezTo>
                  <a:close/>
                  <a:moveTo>
                    <a:pt x="70" y="51"/>
                  </a:moveTo>
                  <a:cubicBezTo>
                    <a:pt x="98" y="75"/>
                    <a:pt x="123" y="100"/>
                    <a:pt x="143" y="120"/>
                  </a:cubicBezTo>
                  <a:cubicBezTo>
                    <a:pt x="124" y="94"/>
                    <a:pt x="98" y="72"/>
                    <a:pt x="70" y="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5"/>
            <p:cNvSpPr/>
            <p:nvPr/>
          </p:nvSpPr>
          <p:spPr>
            <a:xfrm>
              <a:off x="5672725" y="4035225"/>
              <a:ext cx="3600" cy="1725"/>
            </a:xfrm>
            <a:custGeom>
              <a:avLst/>
              <a:gdLst/>
              <a:ahLst/>
              <a:cxnLst/>
              <a:rect l="l" t="t" r="r" b="b"/>
              <a:pathLst>
                <a:path w="144" h="69" extrusionOk="0">
                  <a:moveTo>
                    <a:pt x="66" y="0"/>
                  </a:moveTo>
                  <a:cubicBezTo>
                    <a:pt x="38" y="0"/>
                    <a:pt x="9" y="25"/>
                    <a:pt x="0" y="69"/>
                  </a:cubicBezTo>
                  <a:lnTo>
                    <a:pt x="143" y="69"/>
                  </a:lnTo>
                  <a:cubicBezTo>
                    <a:pt x="131" y="45"/>
                    <a:pt x="119" y="21"/>
                    <a:pt x="96" y="9"/>
                  </a:cubicBezTo>
                  <a:cubicBezTo>
                    <a:pt x="86" y="3"/>
                    <a:pt x="76"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5"/>
            <p:cNvSpPr/>
            <p:nvPr/>
          </p:nvSpPr>
          <p:spPr>
            <a:xfrm>
              <a:off x="5694150" y="4036925"/>
              <a:ext cx="3900" cy="1825"/>
            </a:xfrm>
            <a:custGeom>
              <a:avLst/>
              <a:gdLst/>
              <a:ahLst/>
              <a:cxnLst/>
              <a:rect l="l" t="t" r="r" b="b"/>
              <a:pathLst>
                <a:path w="156" h="73" extrusionOk="0">
                  <a:moveTo>
                    <a:pt x="1" y="1"/>
                  </a:moveTo>
                  <a:cubicBezTo>
                    <a:pt x="24" y="49"/>
                    <a:pt x="48" y="72"/>
                    <a:pt x="73" y="72"/>
                  </a:cubicBezTo>
                  <a:cubicBezTo>
                    <a:pt x="99" y="72"/>
                    <a:pt x="126" y="49"/>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5"/>
            <p:cNvSpPr/>
            <p:nvPr/>
          </p:nvSpPr>
          <p:spPr>
            <a:xfrm>
              <a:off x="5917400" y="4046750"/>
              <a:ext cx="31275" cy="14850"/>
            </a:xfrm>
            <a:custGeom>
              <a:avLst/>
              <a:gdLst/>
              <a:ahLst/>
              <a:cxnLst/>
              <a:rect l="l" t="t" r="r" b="b"/>
              <a:pathLst>
                <a:path w="1251" h="594" extrusionOk="0">
                  <a:moveTo>
                    <a:pt x="298" y="1"/>
                  </a:moveTo>
                  <a:cubicBezTo>
                    <a:pt x="167" y="48"/>
                    <a:pt x="0" y="60"/>
                    <a:pt x="0" y="239"/>
                  </a:cubicBezTo>
                  <a:cubicBezTo>
                    <a:pt x="0" y="441"/>
                    <a:pt x="155" y="453"/>
                    <a:pt x="298" y="465"/>
                  </a:cubicBezTo>
                  <a:cubicBezTo>
                    <a:pt x="339" y="471"/>
                    <a:pt x="381" y="472"/>
                    <a:pt x="423" y="472"/>
                  </a:cubicBezTo>
                  <a:cubicBezTo>
                    <a:pt x="520" y="472"/>
                    <a:pt x="620" y="462"/>
                    <a:pt x="718" y="462"/>
                  </a:cubicBezTo>
                  <a:cubicBezTo>
                    <a:pt x="858" y="462"/>
                    <a:pt x="994" y="483"/>
                    <a:pt x="1119" y="584"/>
                  </a:cubicBezTo>
                  <a:cubicBezTo>
                    <a:pt x="1131" y="590"/>
                    <a:pt x="1149" y="593"/>
                    <a:pt x="1169" y="593"/>
                  </a:cubicBezTo>
                  <a:cubicBezTo>
                    <a:pt x="1188" y="593"/>
                    <a:pt x="1209" y="590"/>
                    <a:pt x="1227" y="584"/>
                  </a:cubicBezTo>
                  <a:cubicBezTo>
                    <a:pt x="1239" y="406"/>
                    <a:pt x="1239" y="239"/>
                    <a:pt x="1250" y="60"/>
                  </a:cubicBezTo>
                  <a:cubicBezTo>
                    <a:pt x="1076" y="13"/>
                    <a:pt x="894" y="8"/>
                    <a:pt x="713" y="8"/>
                  </a:cubicBezTo>
                  <a:cubicBezTo>
                    <a:pt x="659" y="8"/>
                    <a:pt x="606" y="8"/>
                    <a:pt x="553" y="8"/>
                  </a:cubicBezTo>
                  <a:cubicBezTo>
                    <a:pt x="467" y="8"/>
                    <a:pt x="381" y="7"/>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5"/>
            <p:cNvSpPr/>
            <p:nvPr/>
          </p:nvSpPr>
          <p:spPr>
            <a:xfrm>
              <a:off x="5883175" y="4044375"/>
              <a:ext cx="29175" cy="13725"/>
            </a:xfrm>
            <a:custGeom>
              <a:avLst/>
              <a:gdLst/>
              <a:ahLst/>
              <a:cxnLst/>
              <a:rect l="l" t="t" r="r" b="b"/>
              <a:pathLst>
                <a:path w="1167" h="549" extrusionOk="0">
                  <a:moveTo>
                    <a:pt x="48" y="1"/>
                  </a:moveTo>
                  <a:cubicBezTo>
                    <a:pt x="0" y="263"/>
                    <a:pt x="95" y="429"/>
                    <a:pt x="405" y="429"/>
                  </a:cubicBezTo>
                  <a:cubicBezTo>
                    <a:pt x="488" y="441"/>
                    <a:pt x="572" y="501"/>
                    <a:pt x="655" y="524"/>
                  </a:cubicBezTo>
                  <a:cubicBezTo>
                    <a:pt x="726" y="524"/>
                    <a:pt x="786" y="548"/>
                    <a:pt x="869" y="548"/>
                  </a:cubicBezTo>
                  <a:cubicBezTo>
                    <a:pt x="1012" y="548"/>
                    <a:pt x="1167" y="513"/>
                    <a:pt x="1167" y="334"/>
                  </a:cubicBezTo>
                  <a:cubicBezTo>
                    <a:pt x="1167" y="203"/>
                    <a:pt x="1048" y="155"/>
                    <a:pt x="929" y="143"/>
                  </a:cubicBezTo>
                  <a:cubicBezTo>
                    <a:pt x="774" y="132"/>
                    <a:pt x="595" y="155"/>
                    <a:pt x="476" y="12"/>
                  </a:cubicBezTo>
                  <a:cubicBezTo>
                    <a:pt x="333" y="12"/>
                    <a:pt x="191"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5"/>
            <p:cNvSpPr/>
            <p:nvPr/>
          </p:nvSpPr>
          <p:spPr>
            <a:xfrm>
              <a:off x="5898950" y="4036775"/>
              <a:ext cx="28300" cy="8125"/>
            </a:xfrm>
            <a:custGeom>
              <a:avLst/>
              <a:gdLst/>
              <a:ahLst/>
              <a:cxnLst/>
              <a:rect l="l" t="t" r="r" b="b"/>
              <a:pathLst>
                <a:path w="1132" h="325" extrusionOk="0">
                  <a:moveTo>
                    <a:pt x="784" y="1"/>
                  </a:moveTo>
                  <a:cubicBezTo>
                    <a:pt x="671" y="1"/>
                    <a:pt x="556" y="45"/>
                    <a:pt x="441" y="126"/>
                  </a:cubicBezTo>
                  <a:cubicBezTo>
                    <a:pt x="298" y="150"/>
                    <a:pt x="119" y="102"/>
                    <a:pt x="0" y="257"/>
                  </a:cubicBezTo>
                  <a:cubicBezTo>
                    <a:pt x="199" y="303"/>
                    <a:pt x="412" y="324"/>
                    <a:pt x="624" y="324"/>
                  </a:cubicBezTo>
                  <a:cubicBezTo>
                    <a:pt x="743" y="324"/>
                    <a:pt x="861" y="317"/>
                    <a:pt x="976" y="305"/>
                  </a:cubicBezTo>
                  <a:cubicBezTo>
                    <a:pt x="1024" y="257"/>
                    <a:pt x="1084" y="209"/>
                    <a:pt x="1131" y="162"/>
                  </a:cubicBezTo>
                  <a:cubicBezTo>
                    <a:pt x="1021" y="51"/>
                    <a:pt x="904"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5"/>
            <p:cNvSpPr/>
            <p:nvPr/>
          </p:nvSpPr>
          <p:spPr>
            <a:xfrm>
              <a:off x="6030500" y="4046750"/>
              <a:ext cx="22050" cy="8400"/>
            </a:xfrm>
            <a:custGeom>
              <a:avLst/>
              <a:gdLst/>
              <a:ahLst/>
              <a:cxnLst/>
              <a:rect l="l" t="t" r="r" b="b"/>
              <a:pathLst>
                <a:path w="882" h="336" extrusionOk="0">
                  <a:moveTo>
                    <a:pt x="334" y="1"/>
                  </a:moveTo>
                  <a:cubicBezTo>
                    <a:pt x="227" y="37"/>
                    <a:pt x="120" y="48"/>
                    <a:pt x="1" y="60"/>
                  </a:cubicBezTo>
                  <a:cubicBezTo>
                    <a:pt x="60" y="227"/>
                    <a:pt x="251" y="156"/>
                    <a:pt x="310" y="287"/>
                  </a:cubicBezTo>
                  <a:cubicBezTo>
                    <a:pt x="406" y="325"/>
                    <a:pt x="509" y="336"/>
                    <a:pt x="613" y="336"/>
                  </a:cubicBezTo>
                  <a:cubicBezTo>
                    <a:pt x="703" y="336"/>
                    <a:pt x="794" y="328"/>
                    <a:pt x="882" y="322"/>
                  </a:cubicBezTo>
                  <a:cubicBezTo>
                    <a:pt x="786" y="215"/>
                    <a:pt x="691" y="120"/>
                    <a:pt x="596" y="37"/>
                  </a:cubicBezTo>
                  <a:cubicBezTo>
                    <a:pt x="513" y="25"/>
                    <a:pt x="417" y="25"/>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5"/>
            <p:cNvSpPr/>
            <p:nvPr/>
          </p:nvSpPr>
          <p:spPr>
            <a:xfrm>
              <a:off x="6056700" y="4051300"/>
              <a:ext cx="15500" cy="3825"/>
            </a:xfrm>
            <a:custGeom>
              <a:avLst/>
              <a:gdLst/>
              <a:ahLst/>
              <a:cxnLst/>
              <a:rect l="l" t="t" r="r" b="b"/>
              <a:pathLst>
                <a:path w="620" h="153" extrusionOk="0">
                  <a:moveTo>
                    <a:pt x="268" y="0"/>
                  </a:moveTo>
                  <a:cubicBezTo>
                    <a:pt x="167" y="0"/>
                    <a:pt x="72" y="27"/>
                    <a:pt x="0" y="140"/>
                  </a:cubicBezTo>
                  <a:cubicBezTo>
                    <a:pt x="96" y="152"/>
                    <a:pt x="191" y="152"/>
                    <a:pt x="274" y="152"/>
                  </a:cubicBezTo>
                  <a:cubicBezTo>
                    <a:pt x="369" y="140"/>
                    <a:pt x="477" y="140"/>
                    <a:pt x="572" y="116"/>
                  </a:cubicBezTo>
                  <a:cubicBezTo>
                    <a:pt x="620" y="93"/>
                    <a:pt x="620" y="57"/>
                    <a:pt x="572" y="21"/>
                  </a:cubicBezTo>
                  <a:cubicBezTo>
                    <a:pt x="562" y="22"/>
                    <a:pt x="553" y="22"/>
                    <a:pt x="543" y="22"/>
                  </a:cubicBezTo>
                  <a:cubicBezTo>
                    <a:pt x="455" y="22"/>
                    <a:pt x="359"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5"/>
            <p:cNvSpPr/>
            <p:nvPr/>
          </p:nvSpPr>
          <p:spPr>
            <a:xfrm>
              <a:off x="5321475" y="3975925"/>
              <a:ext cx="3000" cy="3600"/>
            </a:xfrm>
            <a:custGeom>
              <a:avLst/>
              <a:gdLst/>
              <a:ahLst/>
              <a:cxnLst/>
              <a:rect l="l" t="t" r="r" b="b"/>
              <a:pathLst>
                <a:path w="120" h="144" extrusionOk="0">
                  <a:moveTo>
                    <a:pt x="1" y="0"/>
                  </a:moveTo>
                  <a:cubicBezTo>
                    <a:pt x="37" y="36"/>
                    <a:pt x="72" y="95"/>
                    <a:pt x="120" y="143"/>
                  </a:cubicBezTo>
                  <a:cubicBezTo>
                    <a:pt x="72" y="95"/>
                    <a:pt x="37"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5"/>
            <p:cNvSpPr/>
            <p:nvPr/>
          </p:nvSpPr>
          <p:spPr>
            <a:xfrm>
              <a:off x="5324750" y="2867750"/>
              <a:ext cx="3600" cy="3300"/>
            </a:xfrm>
            <a:custGeom>
              <a:avLst/>
              <a:gdLst/>
              <a:ahLst/>
              <a:cxnLst/>
              <a:rect l="l" t="t" r="r" b="b"/>
              <a:pathLst>
                <a:path w="144" h="132" extrusionOk="0">
                  <a:moveTo>
                    <a:pt x="144" y="0"/>
                  </a:moveTo>
                  <a:lnTo>
                    <a:pt x="144" y="0"/>
                  </a:lnTo>
                  <a:cubicBezTo>
                    <a:pt x="84" y="48"/>
                    <a:pt x="49" y="84"/>
                    <a:pt x="1" y="131"/>
                  </a:cubicBezTo>
                  <a:cubicBezTo>
                    <a:pt x="49" y="96"/>
                    <a:pt x="108" y="48"/>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5"/>
            <p:cNvSpPr/>
            <p:nvPr/>
          </p:nvSpPr>
          <p:spPr>
            <a:xfrm>
              <a:off x="5317325" y="2874900"/>
              <a:ext cx="3575" cy="3000"/>
            </a:xfrm>
            <a:custGeom>
              <a:avLst/>
              <a:gdLst/>
              <a:ahLst/>
              <a:cxnLst/>
              <a:rect l="l" t="t" r="r" b="b"/>
              <a:pathLst>
                <a:path w="143" h="120" extrusionOk="0">
                  <a:moveTo>
                    <a:pt x="143" y="0"/>
                  </a:moveTo>
                  <a:cubicBezTo>
                    <a:pt x="136" y="9"/>
                    <a:pt x="129" y="17"/>
                    <a:pt x="121" y="26"/>
                  </a:cubicBezTo>
                  <a:lnTo>
                    <a:pt x="121" y="26"/>
                  </a:lnTo>
                  <a:cubicBezTo>
                    <a:pt x="129" y="18"/>
                    <a:pt x="136" y="9"/>
                    <a:pt x="143" y="0"/>
                  </a:cubicBezTo>
                  <a:close/>
                  <a:moveTo>
                    <a:pt x="121" y="26"/>
                  </a:moveTo>
                  <a:lnTo>
                    <a:pt x="121" y="26"/>
                  </a:lnTo>
                  <a:cubicBezTo>
                    <a:pt x="88" y="58"/>
                    <a:pt x="48" y="81"/>
                    <a:pt x="0" y="119"/>
                  </a:cubicBezTo>
                  <a:cubicBezTo>
                    <a:pt x="39" y="90"/>
                    <a:pt x="86" y="61"/>
                    <a:pt x="121" y="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5"/>
            <p:cNvSpPr/>
            <p:nvPr/>
          </p:nvSpPr>
          <p:spPr>
            <a:xfrm>
              <a:off x="5422700" y="2712900"/>
              <a:ext cx="128300" cy="62300"/>
            </a:xfrm>
            <a:custGeom>
              <a:avLst/>
              <a:gdLst/>
              <a:ahLst/>
              <a:cxnLst/>
              <a:rect l="l" t="t" r="r" b="b"/>
              <a:pathLst>
                <a:path w="5132" h="2492" extrusionOk="0">
                  <a:moveTo>
                    <a:pt x="2273" y="0"/>
                  </a:moveTo>
                  <a:cubicBezTo>
                    <a:pt x="2231" y="0"/>
                    <a:pt x="2209" y="30"/>
                    <a:pt x="2179" y="110"/>
                  </a:cubicBezTo>
                  <a:cubicBezTo>
                    <a:pt x="2179" y="122"/>
                    <a:pt x="2203" y="146"/>
                    <a:pt x="2203" y="170"/>
                  </a:cubicBezTo>
                  <a:cubicBezTo>
                    <a:pt x="2203" y="182"/>
                    <a:pt x="2179" y="205"/>
                    <a:pt x="2167" y="205"/>
                  </a:cubicBezTo>
                  <a:cubicBezTo>
                    <a:pt x="1822" y="182"/>
                    <a:pt x="1488" y="158"/>
                    <a:pt x="1143" y="158"/>
                  </a:cubicBezTo>
                  <a:cubicBezTo>
                    <a:pt x="988" y="170"/>
                    <a:pt x="845" y="194"/>
                    <a:pt x="726" y="277"/>
                  </a:cubicBezTo>
                  <a:cubicBezTo>
                    <a:pt x="202" y="634"/>
                    <a:pt x="250" y="1253"/>
                    <a:pt x="83" y="1777"/>
                  </a:cubicBezTo>
                  <a:cubicBezTo>
                    <a:pt x="60" y="2027"/>
                    <a:pt x="0" y="2301"/>
                    <a:pt x="250" y="2491"/>
                  </a:cubicBezTo>
                  <a:cubicBezTo>
                    <a:pt x="257" y="2492"/>
                    <a:pt x="264" y="2492"/>
                    <a:pt x="271" y="2492"/>
                  </a:cubicBezTo>
                  <a:cubicBezTo>
                    <a:pt x="542" y="2492"/>
                    <a:pt x="672" y="2262"/>
                    <a:pt x="869" y="2146"/>
                  </a:cubicBezTo>
                  <a:cubicBezTo>
                    <a:pt x="976" y="2063"/>
                    <a:pt x="1036" y="1944"/>
                    <a:pt x="1036" y="1801"/>
                  </a:cubicBezTo>
                  <a:cubicBezTo>
                    <a:pt x="1024" y="1718"/>
                    <a:pt x="988" y="1658"/>
                    <a:pt x="929" y="1598"/>
                  </a:cubicBezTo>
                  <a:cubicBezTo>
                    <a:pt x="917" y="1598"/>
                    <a:pt x="869" y="1587"/>
                    <a:pt x="869" y="1587"/>
                  </a:cubicBezTo>
                  <a:cubicBezTo>
                    <a:pt x="869" y="1587"/>
                    <a:pt x="895" y="1569"/>
                    <a:pt x="888" y="1564"/>
                  </a:cubicBezTo>
                  <a:lnTo>
                    <a:pt x="888" y="1564"/>
                  </a:lnTo>
                  <a:cubicBezTo>
                    <a:pt x="923" y="1571"/>
                    <a:pt x="959" y="1575"/>
                    <a:pt x="996" y="1575"/>
                  </a:cubicBezTo>
                  <a:cubicBezTo>
                    <a:pt x="1084" y="1575"/>
                    <a:pt x="1173" y="1550"/>
                    <a:pt x="1238" y="1467"/>
                  </a:cubicBezTo>
                  <a:cubicBezTo>
                    <a:pt x="1262" y="1408"/>
                    <a:pt x="1262" y="1348"/>
                    <a:pt x="1226" y="1289"/>
                  </a:cubicBezTo>
                  <a:cubicBezTo>
                    <a:pt x="1143" y="1206"/>
                    <a:pt x="1072" y="1122"/>
                    <a:pt x="1036" y="1003"/>
                  </a:cubicBezTo>
                  <a:cubicBezTo>
                    <a:pt x="1036" y="944"/>
                    <a:pt x="953" y="896"/>
                    <a:pt x="1036" y="836"/>
                  </a:cubicBezTo>
                  <a:lnTo>
                    <a:pt x="1036" y="836"/>
                  </a:lnTo>
                  <a:cubicBezTo>
                    <a:pt x="1024" y="932"/>
                    <a:pt x="1095" y="956"/>
                    <a:pt x="1143" y="991"/>
                  </a:cubicBezTo>
                  <a:cubicBezTo>
                    <a:pt x="1253" y="1036"/>
                    <a:pt x="1366" y="1057"/>
                    <a:pt x="1479" y="1057"/>
                  </a:cubicBezTo>
                  <a:cubicBezTo>
                    <a:pt x="1574" y="1057"/>
                    <a:pt x="1669" y="1042"/>
                    <a:pt x="1762" y="1015"/>
                  </a:cubicBezTo>
                  <a:cubicBezTo>
                    <a:pt x="1846" y="1003"/>
                    <a:pt x="1905" y="956"/>
                    <a:pt x="1941" y="896"/>
                  </a:cubicBezTo>
                  <a:cubicBezTo>
                    <a:pt x="1963" y="597"/>
                    <a:pt x="2129" y="453"/>
                    <a:pt x="2400" y="453"/>
                  </a:cubicBezTo>
                  <a:cubicBezTo>
                    <a:pt x="2421" y="453"/>
                    <a:pt x="2443" y="454"/>
                    <a:pt x="2465" y="455"/>
                  </a:cubicBezTo>
                  <a:cubicBezTo>
                    <a:pt x="2568" y="459"/>
                    <a:pt x="2670" y="461"/>
                    <a:pt x="2772" y="461"/>
                  </a:cubicBezTo>
                  <a:cubicBezTo>
                    <a:pt x="2975" y="461"/>
                    <a:pt x="3179" y="455"/>
                    <a:pt x="3393" y="455"/>
                  </a:cubicBezTo>
                  <a:cubicBezTo>
                    <a:pt x="3512" y="402"/>
                    <a:pt x="3631" y="372"/>
                    <a:pt x="3751" y="372"/>
                  </a:cubicBezTo>
                  <a:cubicBezTo>
                    <a:pt x="3870" y="372"/>
                    <a:pt x="3989" y="402"/>
                    <a:pt x="4108" y="467"/>
                  </a:cubicBezTo>
                  <a:cubicBezTo>
                    <a:pt x="4200" y="567"/>
                    <a:pt x="4313" y="590"/>
                    <a:pt x="4433" y="590"/>
                  </a:cubicBezTo>
                  <a:cubicBezTo>
                    <a:pt x="4514" y="590"/>
                    <a:pt x="4598" y="579"/>
                    <a:pt x="4679" y="575"/>
                  </a:cubicBezTo>
                  <a:lnTo>
                    <a:pt x="4727" y="527"/>
                  </a:lnTo>
                  <a:lnTo>
                    <a:pt x="4727" y="467"/>
                  </a:lnTo>
                  <a:cubicBezTo>
                    <a:pt x="4712" y="479"/>
                    <a:pt x="4706" y="484"/>
                    <a:pt x="4704" y="484"/>
                  </a:cubicBezTo>
                  <a:cubicBezTo>
                    <a:pt x="4695" y="484"/>
                    <a:pt x="4748" y="419"/>
                    <a:pt x="4692" y="419"/>
                  </a:cubicBezTo>
                  <a:cubicBezTo>
                    <a:pt x="4688" y="419"/>
                    <a:pt x="4684" y="419"/>
                    <a:pt x="4679" y="420"/>
                  </a:cubicBezTo>
                  <a:lnTo>
                    <a:pt x="4715" y="396"/>
                  </a:lnTo>
                  <a:cubicBezTo>
                    <a:pt x="4766" y="419"/>
                    <a:pt x="4815" y="430"/>
                    <a:pt x="4863" y="430"/>
                  </a:cubicBezTo>
                  <a:cubicBezTo>
                    <a:pt x="4939" y="430"/>
                    <a:pt x="5011" y="404"/>
                    <a:pt x="5084" y="360"/>
                  </a:cubicBezTo>
                  <a:cubicBezTo>
                    <a:pt x="5096" y="336"/>
                    <a:pt x="5120" y="313"/>
                    <a:pt x="5132" y="289"/>
                  </a:cubicBezTo>
                  <a:cubicBezTo>
                    <a:pt x="5021" y="178"/>
                    <a:pt x="4884" y="169"/>
                    <a:pt x="4744" y="169"/>
                  </a:cubicBezTo>
                  <a:cubicBezTo>
                    <a:pt x="4719" y="169"/>
                    <a:pt x="4693" y="170"/>
                    <a:pt x="4667" y="170"/>
                  </a:cubicBezTo>
                  <a:cubicBezTo>
                    <a:pt x="4566" y="173"/>
                    <a:pt x="4464" y="174"/>
                    <a:pt x="4363" y="174"/>
                  </a:cubicBezTo>
                  <a:cubicBezTo>
                    <a:pt x="3678" y="174"/>
                    <a:pt x="2993" y="107"/>
                    <a:pt x="2298" y="3"/>
                  </a:cubicBezTo>
                  <a:cubicBezTo>
                    <a:pt x="2289" y="1"/>
                    <a:pt x="2280"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35"/>
            <p:cNvSpPr/>
            <p:nvPr/>
          </p:nvSpPr>
          <p:spPr>
            <a:xfrm>
              <a:off x="5663200" y="2927950"/>
              <a:ext cx="142600" cy="19250"/>
            </a:xfrm>
            <a:custGeom>
              <a:avLst/>
              <a:gdLst/>
              <a:ahLst/>
              <a:cxnLst/>
              <a:rect l="l" t="t" r="r" b="b"/>
              <a:pathLst>
                <a:path w="5704" h="770" extrusionOk="0">
                  <a:moveTo>
                    <a:pt x="670" y="0"/>
                  </a:moveTo>
                  <a:cubicBezTo>
                    <a:pt x="522" y="0"/>
                    <a:pt x="374" y="7"/>
                    <a:pt x="227" y="21"/>
                  </a:cubicBezTo>
                  <a:cubicBezTo>
                    <a:pt x="155" y="104"/>
                    <a:pt x="0" y="140"/>
                    <a:pt x="96" y="307"/>
                  </a:cubicBezTo>
                  <a:cubicBezTo>
                    <a:pt x="1191" y="402"/>
                    <a:pt x="2298" y="557"/>
                    <a:pt x="3394" y="581"/>
                  </a:cubicBezTo>
                  <a:cubicBezTo>
                    <a:pt x="3542" y="533"/>
                    <a:pt x="3691" y="518"/>
                    <a:pt x="3833" y="518"/>
                  </a:cubicBezTo>
                  <a:cubicBezTo>
                    <a:pt x="3913" y="518"/>
                    <a:pt x="3990" y="523"/>
                    <a:pt x="4064" y="529"/>
                  </a:cubicBezTo>
                  <a:lnTo>
                    <a:pt x="4064" y="529"/>
                  </a:lnTo>
                  <a:cubicBezTo>
                    <a:pt x="4020" y="542"/>
                    <a:pt x="3973" y="568"/>
                    <a:pt x="3929" y="616"/>
                  </a:cubicBezTo>
                  <a:cubicBezTo>
                    <a:pt x="4078" y="712"/>
                    <a:pt x="4226" y="725"/>
                    <a:pt x="4379" y="725"/>
                  </a:cubicBezTo>
                  <a:cubicBezTo>
                    <a:pt x="4435" y="725"/>
                    <a:pt x="4491" y="724"/>
                    <a:pt x="4549" y="724"/>
                  </a:cubicBezTo>
                  <a:cubicBezTo>
                    <a:pt x="4644" y="682"/>
                    <a:pt x="4739" y="655"/>
                    <a:pt x="4833" y="655"/>
                  </a:cubicBezTo>
                  <a:cubicBezTo>
                    <a:pt x="4927" y="655"/>
                    <a:pt x="5019" y="682"/>
                    <a:pt x="5108" y="747"/>
                  </a:cubicBezTo>
                  <a:cubicBezTo>
                    <a:pt x="5141" y="756"/>
                    <a:pt x="5162" y="770"/>
                    <a:pt x="5188" y="770"/>
                  </a:cubicBezTo>
                  <a:cubicBezTo>
                    <a:pt x="5200" y="770"/>
                    <a:pt x="5212" y="767"/>
                    <a:pt x="5227" y="759"/>
                  </a:cubicBezTo>
                  <a:cubicBezTo>
                    <a:pt x="5263" y="759"/>
                    <a:pt x="5287" y="747"/>
                    <a:pt x="5322" y="747"/>
                  </a:cubicBezTo>
                  <a:cubicBezTo>
                    <a:pt x="5441" y="736"/>
                    <a:pt x="5561" y="736"/>
                    <a:pt x="5656" y="640"/>
                  </a:cubicBezTo>
                  <a:cubicBezTo>
                    <a:pt x="5680" y="628"/>
                    <a:pt x="5692" y="605"/>
                    <a:pt x="5703" y="569"/>
                  </a:cubicBezTo>
                  <a:cubicBezTo>
                    <a:pt x="4620" y="319"/>
                    <a:pt x="3501" y="259"/>
                    <a:pt x="2405" y="152"/>
                  </a:cubicBezTo>
                  <a:cubicBezTo>
                    <a:pt x="1836" y="95"/>
                    <a:pt x="1252" y="0"/>
                    <a:pt x="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5"/>
            <p:cNvSpPr/>
            <p:nvPr/>
          </p:nvSpPr>
          <p:spPr>
            <a:xfrm>
              <a:off x="5448300" y="2762350"/>
              <a:ext cx="105975" cy="23750"/>
            </a:xfrm>
            <a:custGeom>
              <a:avLst/>
              <a:gdLst/>
              <a:ahLst/>
              <a:cxnLst/>
              <a:rect l="l" t="t" r="r" b="b"/>
              <a:pathLst>
                <a:path w="4239" h="950" extrusionOk="0">
                  <a:moveTo>
                    <a:pt x="2309" y="1"/>
                  </a:moveTo>
                  <a:cubicBezTo>
                    <a:pt x="1964" y="1"/>
                    <a:pt x="1629" y="147"/>
                    <a:pt x="1276" y="147"/>
                  </a:cubicBezTo>
                  <a:cubicBezTo>
                    <a:pt x="1252" y="147"/>
                    <a:pt x="1227" y="146"/>
                    <a:pt x="1203" y="144"/>
                  </a:cubicBezTo>
                  <a:cubicBezTo>
                    <a:pt x="1160" y="146"/>
                    <a:pt x="1117" y="146"/>
                    <a:pt x="1073" y="146"/>
                  </a:cubicBezTo>
                  <a:cubicBezTo>
                    <a:pt x="1002" y="146"/>
                    <a:pt x="931" y="145"/>
                    <a:pt x="859" y="145"/>
                  </a:cubicBezTo>
                  <a:cubicBezTo>
                    <a:pt x="655" y="145"/>
                    <a:pt x="448" y="156"/>
                    <a:pt x="250" y="240"/>
                  </a:cubicBezTo>
                  <a:cubicBezTo>
                    <a:pt x="83" y="335"/>
                    <a:pt x="0" y="454"/>
                    <a:pt x="12" y="644"/>
                  </a:cubicBezTo>
                  <a:cubicBezTo>
                    <a:pt x="24" y="716"/>
                    <a:pt x="71" y="799"/>
                    <a:pt x="143" y="835"/>
                  </a:cubicBezTo>
                  <a:cubicBezTo>
                    <a:pt x="326" y="920"/>
                    <a:pt x="510" y="950"/>
                    <a:pt x="696" y="950"/>
                  </a:cubicBezTo>
                  <a:cubicBezTo>
                    <a:pt x="873" y="950"/>
                    <a:pt x="1053" y="923"/>
                    <a:pt x="1238" y="894"/>
                  </a:cubicBezTo>
                  <a:cubicBezTo>
                    <a:pt x="1463" y="820"/>
                    <a:pt x="1691" y="804"/>
                    <a:pt x="1922" y="804"/>
                  </a:cubicBezTo>
                  <a:cubicBezTo>
                    <a:pt x="2095" y="804"/>
                    <a:pt x="2269" y="813"/>
                    <a:pt x="2446" y="813"/>
                  </a:cubicBezTo>
                  <a:cubicBezTo>
                    <a:pt x="2484" y="813"/>
                    <a:pt x="2522" y="812"/>
                    <a:pt x="2560" y="811"/>
                  </a:cubicBezTo>
                  <a:cubicBezTo>
                    <a:pt x="3108" y="692"/>
                    <a:pt x="3739" y="811"/>
                    <a:pt x="4239" y="454"/>
                  </a:cubicBezTo>
                  <a:cubicBezTo>
                    <a:pt x="4155" y="359"/>
                    <a:pt x="4048" y="287"/>
                    <a:pt x="3953" y="204"/>
                  </a:cubicBezTo>
                  <a:cubicBezTo>
                    <a:pt x="3750" y="49"/>
                    <a:pt x="3500" y="49"/>
                    <a:pt x="3239" y="25"/>
                  </a:cubicBezTo>
                  <a:cubicBezTo>
                    <a:pt x="2941" y="1"/>
                    <a:pt x="2643" y="1"/>
                    <a:pt x="2346" y="1"/>
                  </a:cubicBezTo>
                  <a:cubicBezTo>
                    <a:pt x="2333" y="1"/>
                    <a:pt x="2321"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5"/>
            <p:cNvSpPr/>
            <p:nvPr/>
          </p:nvSpPr>
          <p:spPr>
            <a:xfrm>
              <a:off x="5542650" y="2918350"/>
              <a:ext cx="126225" cy="17500"/>
            </a:xfrm>
            <a:custGeom>
              <a:avLst/>
              <a:gdLst/>
              <a:ahLst/>
              <a:cxnLst/>
              <a:rect l="l" t="t" r="r" b="b"/>
              <a:pathLst>
                <a:path w="5049" h="700" extrusionOk="0">
                  <a:moveTo>
                    <a:pt x="298" y="0"/>
                  </a:moveTo>
                  <a:cubicBezTo>
                    <a:pt x="238" y="12"/>
                    <a:pt x="179" y="12"/>
                    <a:pt x="119" y="48"/>
                  </a:cubicBezTo>
                  <a:cubicBezTo>
                    <a:pt x="60" y="72"/>
                    <a:pt x="12" y="119"/>
                    <a:pt x="0" y="179"/>
                  </a:cubicBezTo>
                  <a:cubicBezTo>
                    <a:pt x="72" y="441"/>
                    <a:pt x="346" y="274"/>
                    <a:pt x="477" y="393"/>
                  </a:cubicBezTo>
                  <a:cubicBezTo>
                    <a:pt x="1405" y="405"/>
                    <a:pt x="2310" y="465"/>
                    <a:pt x="3239" y="536"/>
                  </a:cubicBezTo>
                  <a:cubicBezTo>
                    <a:pt x="3715" y="578"/>
                    <a:pt x="4200" y="700"/>
                    <a:pt x="4694" y="700"/>
                  </a:cubicBezTo>
                  <a:cubicBezTo>
                    <a:pt x="4768" y="700"/>
                    <a:pt x="4843" y="697"/>
                    <a:pt x="4918" y="691"/>
                  </a:cubicBezTo>
                  <a:cubicBezTo>
                    <a:pt x="4965" y="584"/>
                    <a:pt x="5001" y="488"/>
                    <a:pt x="5049" y="405"/>
                  </a:cubicBezTo>
                  <a:cubicBezTo>
                    <a:pt x="3965" y="238"/>
                    <a:pt x="2858" y="119"/>
                    <a:pt x="1774" y="60"/>
                  </a:cubicBezTo>
                  <a:cubicBezTo>
                    <a:pt x="1751" y="72"/>
                    <a:pt x="1715" y="72"/>
                    <a:pt x="1679" y="96"/>
                  </a:cubicBezTo>
                  <a:cubicBezTo>
                    <a:pt x="1608" y="107"/>
                    <a:pt x="1539" y="113"/>
                    <a:pt x="1469" y="113"/>
                  </a:cubicBezTo>
                  <a:cubicBezTo>
                    <a:pt x="1399" y="113"/>
                    <a:pt x="1328" y="107"/>
                    <a:pt x="1250" y="96"/>
                  </a:cubicBezTo>
                  <a:cubicBezTo>
                    <a:pt x="1191" y="72"/>
                    <a:pt x="1155" y="60"/>
                    <a:pt x="1084" y="60"/>
                  </a:cubicBezTo>
                  <a:cubicBezTo>
                    <a:pt x="1051" y="60"/>
                    <a:pt x="1006" y="111"/>
                    <a:pt x="959" y="111"/>
                  </a:cubicBezTo>
                  <a:cubicBezTo>
                    <a:pt x="937" y="111"/>
                    <a:pt x="915" y="101"/>
                    <a:pt x="893" y="72"/>
                  </a:cubicBezTo>
                  <a:cubicBezTo>
                    <a:pt x="869" y="72"/>
                    <a:pt x="858" y="60"/>
                    <a:pt x="822" y="60"/>
                  </a:cubicBezTo>
                  <a:cubicBezTo>
                    <a:pt x="786" y="72"/>
                    <a:pt x="774" y="72"/>
                    <a:pt x="750" y="72"/>
                  </a:cubicBezTo>
                  <a:cubicBezTo>
                    <a:pt x="716" y="124"/>
                    <a:pt x="689" y="143"/>
                    <a:pt x="666" y="143"/>
                  </a:cubicBezTo>
                  <a:cubicBezTo>
                    <a:pt x="626" y="143"/>
                    <a:pt x="598" y="86"/>
                    <a:pt x="560" y="48"/>
                  </a:cubicBezTo>
                  <a:cubicBezTo>
                    <a:pt x="477" y="12"/>
                    <a:pt x="393"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5"/>
            <p:cNvSpPr/>
            <p:nvPr/>
          </p:nvSpPr>
          <p:spPr>
            <a:xfrm>
              <a:off x="5867975" y="2854900"/>
              <a:ext cx="39325" cy="91450"/>
            </a:xfrm>
            <a:custGeom>
              <a:avLst/>
              <a:gdLst/>
              <a:ahLst/>
              <a:cxnLst/>
              <a:rect l="l" t="t" r="r" b="b"/>
              <a:pathLst>
                <a:path w="1573" h="3658" extrusionOk="0">
                  <a:moveTo>
                    <a:pt x="1338" y="1"/>
                  </a:moveTo>
                  <a:cubicBezTo>
                    <a:pt x="1263" y="1"/>
                    <a:pt x="1190" y="14"/>
                    <a:pt x="1120" y="14"/>
                  </a:cubicBezTo>
                  <a:cubicBezTo>
                    <a:pt x="1060" y="14"/>
                    <a:pt x="1013" y="26"/>
                    <a:pt x="965" y="74"/>
                  </a:cubicBezTo>
                  <a:lnTo>
                    <a:pt x="918" y="205"/>
                  </a:lnTo>
                  <a:cubicBezTo>
                    <a:pt x="787" y="371"/>
                    <a:pt x="965" y="621"/>
                    <a:pt x="775" y="764"/>
                  </a:cubicBezTo>
                  <a:cubicBezTo>
                    <a:pt x="310" y="1622"/>
                    <a:pt x="191" y="2550"/>
                    <a:pt x="60" y="3479"/>
                  </a:cubicBezTo>
                  <a:cubicBezTo>
                    <a:pt x="1" y="3562"/>
                    <a:pt x="25" y="3622"/>
                    <a:pt x="120" y="3658"/>
                  </a:cubicBezTo>
                  <a:cubicBezTo>
                    <a:pt x="227" y="3312"/>
                    <a:pt x="322" y="2967"/>
                    <a:pt x="477" y="2515"/>
                  </a:cubicBezTo>
                  <a:cubicBezTo>
                    <a:pt x="501" y="2776"/>
                    <a:pt x="525" y="2931"/>
                    <a:pt x="537" y="3086"/>
                  </a:cubicBezTo>
                  <a:cubicBezTo>
                    <a:pt x="525" y="3110"/>
                    <a:pt x="537" y="3122"/>
                    <a:pt x="584" y="3122"/>
                  </a:cubicBezTo>
                  <a:cubicBezTo>
                    <a:pt x="620" y="3122"/>
                    <a:pt x="656" y="3110"/>
                    <a:pt x="703" y="3074"/>
                  </a:cubicBezTo>
                  <a:cubicBezTo>
                    <a:pt x="727" y="3026"/>
                    <a:pt x="739" y="3003"/>
                    <a:pt x="763" y="2955"/>
                  </a:cubicBezTo>
                  <a:cubicBezTo>
                    <a:pt x="775" y="2896"/>
                    <a:pt x="787" y="2824"/>
                    <a:pt x="799" y="2765"/>
                  </a:cubicBezTo>
                  <a:cubicBezTo>
                    <a:pt x="822" y="2467"/>
                    <a:pt x="834" y="2157"/>
                    <a:pt x="1013" y="1883"/>
                  </a:cubicBezTo>
                  <a:cubicBezTo>
                    <a:pt x="1037" y="1824"/>
                    <a:pt x="1072" y="1764"/>
                    <a:pt x="1084" y="1705"/>
                  </a:cubicBezTo>
                  <a:lnTo>
                    <a:pt x="1084" y="1693"/>
                  </a:lnTo>
                  <a:cubicBezTo>
                    <a:pt x="1215" y="1181"/>
                    <a:pt x="1370" y="681"/>
                    <a:pt x="1572" y="193"/>
                  </a:cubicBezTo>
                  <a:cubicBezTo>
                    <a:pt x="1572" y="145"/>
                    <a:pt x="1561" y="98"/>
                    <a:pt x="1537" y="50"/>
                  </a:cubicBezTo>
                  <a:cubicBezTo>
                    <a:pt x="1470" y="11"/>
                    <a:pt x="1403" y="1"/>
                    <a:pt x="1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5"/>
            <p:cNvSpPr/>
            <p:nvPr/>
          </p:nvSpPr>
          <p:spPr>
            <a:xfrm>
              <a:off x="5448575" y="2867025"/>
              <a:ext cx="122075" cy="17050"/>
            </a:xfrm>
            <a:custGeom>
              <a:avLst/>
              <a:gdLst/>
              <a:ahLst/>
              <a:cxnLst/>
              <a:rect l="l" t="t" r="r" b="b"/>
              <a:pathLst>
                <a:path w="4883" h="682" extrusionOk="0">
                  <a:moveTo>
                    <a:pt x="437" y="0"/>
                  </a:moveTo>
                  <a:cubicBezTo>
                    <a:pt x="309" y="0"/>
                    <a:pt x="184" y="31"/>
                    <a:pt x="72" y="113"/>
                  </a:cubicBezTo>
                  <a:cubicBezTo>
                    <a:pt x="1" y="279"/>
                    <a:pt x="72" y="386"/>
                    <a:pt x="191" y="470"/>
                  </a:cubicBezTo>
                  <a:cubicBezTo>
                    <a:pt x="267" y="505"/>
                    <a:pt x="344" y="511"/>
                    <a:pt x="420" y="511"/>
                  </a:cubicBezTo>
                  <a:cubicBezTo>
                    <a:pt x="457" y="511"/>
                    <a:pt x="493" y="510"/>
                    <a:pt x="528" y="510"/>
                  </a:cubicBezTo>
                  <a:cubicBezTo>
                    <a:pt x="619" y="510"/>
                    <a:pt x="706" y="518"/>
                    <a:pt x="787" y="577"/>
                  </a:cubicBezTo>
                  <a:cubicBezTo>
                    <a:pt x="1369" y="593"/>
                    <a:pt x="1951" y="642"/>
                    <a:pt x="2537" y="642"/>
                  </a:cubicBezTo>
                  <a:cubicBezTo>
                    <a:pt x="2814" y="642"/>
                    <a:pt x="3092" y="631"/>
                    <a:pt x="3370" y="601"/>
                  </a:cubicBezTo>
                  <a:cubicBezTo>
                    <a:pt x="3411" y="555"/>
                    <a:pt x="3457" y="531"/>
                    <a:pt x="3506" y="531"/>
                  </a:cubicBezTo>
                  <a:cubicBezTo>
                    <a:pt x="3558" y="531"/>
                    <a:pt x="3613" y="558"/>
                    <a:pt x="3668" y="613"/>
                  </a:cubicBezTo>
                  <a:cubicBezTo>
                    <a:pt x="3835" y="660"/>
                    <a:pt x="4007" y="681"/>
                    <a:pt x="4183" y="681"/>
                  </a:cubicBezTo>
                  <a:cubicBezTo>
                    <a:pt x="4359" y="681"/>
                    <a:pt x="4537" y="660"/>
                    <a:pt x="4716" y="625"/>
                  </a:cubicBezTo>
                  <a:cubicBezTo>
                    <a:pt x="4734" y="631"/>
                    <a:pt x="4749" y="634"/>
                    <a:pt x="4763" y="634"/>
                  </a:cubicBezTo>
                  <a:cubicBezTo>
                    <a:pt x="4778" y="634"/>
                    <a:pt x="4793" y="631"/>
                    <a:pt x="4811" y="625"/>
                  </a:cubicBezTo>
                  <a:cubicBezTo>
                    <a:pt x="4823" y="589"/>
                    <a:pt x="4859" y="565"/>
                    <a:pt x="4871" y="529"/>
                  </a:cubicBezTo>
                  <a:cubicBezTo>
                    <a:pt x="4882" y="458"/>
                    <a:pt x="4871" y="398"/>
                    <a:pt x="4811" y="339"/>
                  </a:cubicBezTo>
                  <a:lnTo>
                    <a:pt x="4656" y="339"/>
                  </a:lnTo>
                  <a:cubicBezTo>
                    <a:pt x="4543" y="365"/>
                    <a:pt x="4431" y="388"/>
                    <a:pt x="4323" y="388"/>
                  </a:cubicBezTo>
                  <a:cubicBezTo>
                    <a:pt x="4182" y="388"/>
                    <a:pt x="4046" y="348"/>
                    <a:pt x="3918" y="220"/>
                  </a:cubicBezTo>
                  <a:cubicBezTo>
                    <a:pt x="3787" y="160"/>
                    <a:pt x="3644" y="136"/>
                    <a:pt x="3513" y="136"/>
                  </a:cubicBezTo>
                  <a:lnTo>
                    <a:pt x="2620" y="136"/>
                  </a:lnTo>
                  <a:cubicBezTo>
                    <a:pt x="2477" y="113"/>
                    <a:pt x="2311" y="89"/>
                    <a:pt x="2156" y="77"/>
                  </a:cubicBezTo>
                  <a:lnTo>
                    <a:pt x="1965" y="77"/>
                  </a:lnTo>
                  <a:cubicBezTo>
                    <a:pt x="1537" y="77"/>
                    <a:pt x="1108" y="65"/>
                    <a:pt x="668" y="29"/>
                  </a:cubicBezTo>
                  <a:cubicBezTo>
                    <a:pt x="592" y="11"/>
                    <a:pt x="514" y="0"/>
                    <a:pt x="4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35"/>
            <p:cNvSpPr/>
            <p:nvPr/>
          </p:nvSpPr>
          <p:spPr>
            <a:xfrm>
              <a:off x="5793575" y="2941675"/>
              <a:ext cx="77100" cy="19250"/>
            </a:xfrm>
            <a:custGeom>
              <a:avLst/>
              <a:gdLst/>
              <a:ahLst/>
              <a:cxnLst/>
              <a:rect l="l" t="t" r="r" b="b"/>
              <a:pathLst>
                <a:path w="3084" h="770" extrusionOk="0">
                  <a:moveTo>
                    <a:pt x="703" y="0"/>
                  </a:moveTo>
                  <a:cubicBezTo>
                    <a:pt x="632" y="0"/>
                    <a:pt x="560" y="3"/>
                    <a:pt x="488" y="8"/>
                  </a:cubicBezTo>
                  <a:lnTo>
                    <a:pt x="441" y="56"/>
                  </a:lnTo>
                  <a:cubicBezTo>
                    <a:pt x="381" y="109"/>
                    <a:pt x="307" y="109"/>
                    <a:pt x="235" y="109"/>
                  </a:cubicBezTo>
                  <a:cubicBezTo>
                    <a:pt x="164" y="109"/>
                    <a:pt x="96" y="109"/>
                    <a:pt x="48" y="163"/>
                  </a:cubicBezTo>
                  <a:lnTo>
                    <a:pt x="0" y="198"/>
                  </a:lnTo>
                  <a:cubicBezTo>
                    <a:pt x="655" y="437"/>
                    <a:pt x="1358" y="401"/>
                    <a:pt x="2024" y="508"/>
                  </a:cubicBezTo>
                  <a:cubicBezTo>
                    <a:pt x="2322" y="556"/>
                    <a:pt x="2643" y="508"/>
                    <a:pt x="2882" y="770"/>
                  </a:cubicBezTo>
                  <a:cubicBezTo>
                    <a:pt x="2965" y="734"/>
                    <a:pt x="3024" y="651"/>
                    <a:pt x="2989" y="615"/>
                  </a:cubicBezTo>
                  <a:cubicBezTo>
                    <a:pt x="2751" y="425"/>
                    <a:pt x="2941" y="317"/>
                    <a:pt x="3084" y="198"/>
                  </a:cubicBezTo>
                  <a:cubicBezTo>
                    <a:pt x="3060" y="139"/>
                    <a:pt x="3036" y="79"/>
                    <a:pt x="3024" y="20"/>
                  </a:cubicBezTo>
                  <a:cubicBezTo>
                    <a:pt x="2866" y="178"/>
                    <a:pt x="2693" y="226"/>
                    <a:pt x="2516" y="226"/>
                  </a:cubicBezTo>
                  <a:cubicBezTo>
                    <a:pt x="2307" y="226"/>
                    <a:pt x="2093" y="159"/>
                    <a:pt x="1893" y="127"/>
                  </a:cubicBezTo>
                  <a:cubicBezTo>
                    <a:pt x="1499" y="76"/>
                    <a:pt x="1105"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35"/>
            <p:cNvSpPr/>
            <p:nvPr/>
          </p:nvSpPr>
          <p:spPr>
            <a:xfrm>
              <a:off x="5604850" y="2903650"/>
              <a:ext cx="77125" cy="10550"/>
            </a:xfrm>
            <a:custGeom>
              <a:avLst/>
              <a:gdLst/>
              <a:ahLst/>
              <a:cxnLst/>
              <a:rect l="l" t="t" r="r" b="b"/>
              <a:pathLst>
                <a:path w="3085" h="422" extrusionOk="0">
                  <a:moveTo>
                    <a:pt x="1447" y="1"/>
                  </a:moveTo>
                  <a:cubicBezTo>
                    <a:pt x="1287" y="1"/>
                    <a:pt x="1126" y="9"/>
                    <a:pt x="965" y="29"/>
                  </a:cubicBezTo>
                  <a:cubicBezTo>
                    <a:pt x="898" y="74"/>
                    <a:pt x="833" y="97"/>
                    <a:pt x="768" y="97"/>
                  </a:cubicBezTo>
                  <a:cubicBezTo>
                    <a:pt x="696" y="97"/>
                    <a:pt x="624" y="68"/>
                    <a:pt x="548" y="5"/>
                  </a:cubicBezTo>
                  <a:lnTo>
                    <a:pt x="120" y="5"/>
                  </a:lnTo>
                  <a:cubicBezTo>
                    <a:pt x="1" y="100"/>
                    <a:pt x="370" y="231"/>
                    <a:pt x="96" y="303"/>
                  </a:cubicBezTo>
                  <a:cubicBezTo>
                    <a:pt x="214" y="398"/>
                    <a:pt x="345" y="417"/>
                    <a:pt x="477" y="417"/>
                  </a:cubicBezTo>
                  <a:cubicBezTo>
                    <a:pt x="557" y="417"/>
                    <a:pt x="638" y="410"/>
                    <a:pt x="715" y="410"/>
                  </a:cubicBezTo>
                  <a:cubicBezTo>
                    <a:pt x="1477" y="410"/>
                    <a:pt x="2239" y="422"/>
                    <a:pt x="2989" y="422"/>
                  </a:cubicBezTo>
                  <a:cubicBezTo>
                    <a:pt x="3084" y="326"/>
                    <a:pt x="3084" y="231"/>
                    <a:pt x="2977" y="160"/>
                  </a:cubicBezTo>
                  <a:cubicBezTo>
                    <a:pt x="2469" y="87"/>
                    <a:pt x="1960" y="1"/>
                    <a:pt x="14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5"/>
            <p:cNvSpPr/>
            <p:nvPr/>
          </p:nvSpPr>
          <p:spPr>
            <a:xfrm>
              <a:off x="5505450" y="2773675"/>
              <a:ext cx="87525" cy="13725"/>
            </a:xfrm>
            <a:custGeom>
              <a:avLst/>
              <a:gdLst/>
              <a:ahLst/>
              <a:cxnLst/>
              <a:rect l="l" t="t" r="r" b="b"/>
              <a:pathLst>
                <a:path w="3501" h="549" extrusionOk="0">
                  <a:moveTo>
                    <a:pt x="1953" y="1"/>
                  </a:moveTo>
                  <a:lnTo>
                    <a:pt x="1953" y="1"/>
                  </a:lnTo>
                  <a:cubicBezTo>
                    <a:pt x="1369" y="72"/>
                    <a:pt x="810" y="132"/>
                    <a:pt x="226" y="191"/>
                  </a:cubicBezTo>
                  <a:cubicBezTo>
                    <a:pt x="143" y="239"/>
                    <a:pt x="36" y="263"/>
                    <a:pt x="0" y="418"/>
                  </a:cubicBezTo>
                  <a:cubicBezTo>
                    <a:pt x="36" y="477"/>
                    <a:pt x="71" y="525"/>
                    <a:pt x="155" y="549"/>
                  </a:cubicBezTo>
                  <a:cubicBezTo>
                    <a:pt x="333" y="549"/>
                    <a:pt x="488" y="537"/>
                    <a:pt x="655" y="477"/>
                  </a:cubicBezTo>
                  <a:cubicBezTo>
                    <a:pt x="1607" y="418"/>
                    <a:pt x="2548" y="370"/>
                    <a:pt x="3500" y="310"/>
                  </a:cubicBezTo>
                  <a:cubicBezTo>
                    <a:pt x="3456" y="119"/>
                    <a:pt x="3359" y="73"/>
                    <a:pt x="3247" y="73"/>
                  </a:cubicBezTo>
                  <a:cubicBezTo>
                    <a:pt x="3146" y="73"/>
                    <a:pt x="3032" y="111"/>
                    <a:pt x="2933" y="111"/>
                  </a:cubicBezTo>
                  <a:cubicBezTo>
                    <a:pt x="2877" y="111"/>
                    <a:pt x="2827" y="98"/>
                    <a:pt x="2786" y="60"/>
                  </a:cubicBezTo>
                  <a:cubicBezTo>
                    <a:pt x="2738" y="60"/>
                    <a:pt x="2679" y="49"/>
                    <a:pt x="2631" y="49"/>
                  </a:cubicBezTo>
                  <a:cubicBezTo>
                    <a:pt x="2631" y="60"/>
                    <a:pt x="2619" y="60"/>
                    <a:pt x="2596" y="72"/>
                  </a:cubicBezTo>
                  <a:cubicBezTo>
                    <a:pt x="2586" y="76"/>
                    <a:pt x="2577" y="77"/>
                    <a:pt x="2569" y="77"/>
                  </a:cubicBezTo>
                  <a:cubicBezTo>
                    <a:pt x="2546" y="77"/>
                    <a:pt x="2526" y="66"/>
                    <a:pt x="2500" y="49"/>
                  </a:cubicBezTo>
                  <a:lnTo>
                    <a:pt x="2357" y="49"/>
                  </a:lnTo>
                  <a:cubicBezTo>
                    <a:pt x="2357" y="60"/>
                    <a:pt x="2346" y="60"/>
                    <a:pt x="2310" y="72"/>
                  </a:cubicBezTo>
                  <a:cubicBezTo>
                    <a:pt x="2303" y="76"/>
                    <a:pt x="2296" y="77"/>
                    <a:pt x="2289" y="77"/>
                  </a:cubicBezTo>
                  <a:cubicBezTo>
                    <a:pt x="2268" y="77"/>
                    <a:pt x="2244" y="66"/>
                    <a:pt x="2226" y="49"/>
                  </a:cubicBezTo>
                  <a:cubicBezTo>
                    <a:pt x="2179" y="60"/>
                    <a:pt x="2119" y="60"/>
                    <a:pt x="2072" y="60"/>
                  </a:cubicBezTo>
                  <a:cubicBezTo>
                    <a:pt x="2072" y="60"/>
                    <a:pt x="2060" y="72"/>
                    <a:pt x="2024" y="72"/>
                  </a:cubicBezTo>
                  <a:cubicBezTo>
                    <a:pt x="2018" y="76"/>
                    <a:pt x="2010" y="77"/>
                    <a:pt x="2003" y="77"/>
                  </a:cubicBezTo>
                  <a:cubicBezTo>
                    <a:pt x="1982" y="77"/>
                    <a:pt x="1958" y="66"/>
                    <a:pt x="1941" y="49"/>
                  </a:cubicBezTo>
                  <a:lnTo>
                    <a:pt x="19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5"/>
            <p:cNvSpPr/>
            <p:nvPr/>
          </p:nvSpPr>
          <p:spPr>
            <a:xfrm>
              <a:off x="5471200" y="2735100"/>
              <a:ext cx="74450" cy="18550"/>
            </a:xfrm>
            <a:custGeom>
              <a:avLst/>
              <a:gdLst/>
              <a:ahLst/>
              <a:cxnLst/>
              <a:rect l="l" t="t" r="r" b="b"/>
              <a:pathLst>
                <a:path w="2978" h="742" extrusionOk="0">
                  <a:moveTo>
                    <a:pt x="1309" y="212"/>
                  </a:moveTo>
                  <a:cubicBezTo>
                    <a:pt x="1374" y="212"/>
                    <a:pt x="1438" y="221"/>
                    <a:pt x="1501" y="246"/>
                  </a:cubicBezTo>
                  <a:cubicBezTo>
                    <a:pt x="1358" y="235"/>
                    <a:pt x="1228" y="231"/>
                    <a:pt x="1105" y="230"/>
                  </a:cubicBezTo>
                  <a:lnTo>
                    <a:pt x="1105" y="230"/>
                  </a:lnTo>
                  <a:cubicBezTo>
                    <a:pt x="1173" y="222"/>
                    <a:pt x="1241" y="212"/>
                    <a:pt x="1309" y="212"/>
                  </a:cubicBezTo>
                  <a:close/>
                  <a:moveTo>
                    <a:pt x="1654" y="0"/>
                  </a:moveTo>
                  <a:cubicBezTo>
                    <a:pt x="1302" y="0"/>
                    <a:pt x="949" y="9"/>
                    <a:pt x="596" y="20"/>
                  </a:cubicBezTo>
                  <a:cubicBezTo>
                    <a:pt x="659" y="142"/>
                    <a:pt x="735" y="200"/>
                    <a:pt x="819" y="226"/>
                  </a:cubicBezTo>
                  <a:lnTo>
                    <a:pt x="819" y="226"/>
                  </a:lnTo>
                  <a:cubicBezTo>
                    <a:pt x="788" y="225"/>
                    <a:pt x="758" y="224"/>
                    <a:pt x="727" y="222"/>
                  </a:cubicBezTo>
                  <a:cubicBezTo>
                    <a:pt x="596" y="210"/>
                    <a:pt x="456" y="160"/>
                    <a:pt x="328" y="160"/>
                  </a:cubicBezTo>
                  <a:cubicBezTo>
                    <a:pt x="200" y="160"/>
                    <a:pt x="84" y="210"/>
                    <a:pt x="1" y="401"/>
                  </a:cubicBezTo>
                  <a:cubicBezTo>
                    <a:pt x="175" y="613"/>
                    <a:pt x="407" y="618"/>
                    <a:pt x="639" y="618"/>
                  </a:cubicBezTo>
                  <a:cubicBezTo>
                    <a:pt x="650" y="618"/>
                    <a:pt x="661" y="618"/>
                    <a:pt x="672" y="618"/>
                  </a:cubicBezTo>
                  <a:cubicBezTo>
                    <a:pt x="793" y="618"/>
                    <a:pt x="914" y="619"/>
                    <a:pt x="1025" y="651"/>
                  </a:cubicBezTo>
                  <a:cubicBezTo>
                    <a:pt x="1108" y="663"/>
                    <a:pt x="1168" y="663"/>
                    <a:pt x="1239" y="663"/>
                  </a:cubicBezTo>
                  <a:cubicBezTo>
                    <a:pt x="1290" y="632"/>
                    <a:pt x="1339" y="617"/>
                    <a:pt x="1386" y="617"/>
                  </a:cubicBezTo>
                  <a:cubicBezTo>
                    <a:pt x="1448" y="617"/>
                    <a:pt x="1506" y="644"/>
                    <a:pt x="1561" y="699"/>
                  </a:cubicBezTo>
                  <a:cubicBezTo>
                    <a:pt x="1669" y="724"/>
                    <a:pt x="1774" y="741"/>
                    <a:pt x="1876" y="741"/>
                  </a:cubicBezTo>
                  <a:cubicBezTo>
                    <a:pt x="2008" y="741"/>
                    <a:pt x="2135" y="713"/>
                    <a:pt x="2263" y="639"/>
                  </a:cubicBezTo>
                  <a:cubicBezTo>
                    <a:pt x="2287" y="603"/>
                    <a:pt x="2311" y="579"/>
                    <a:pt x="2323" y="544"/>
                  </a:cubicBezTo>
                  <a:cubicBezTo>
                    <a:pt x="2227" y="460"/>
                    <a:pt x="2132" y="365"/>
                    <a:pt x="2025" y="282"/>
                  </a:cubicBezTo>
                  <a:cubicBezTo>
                    <a:pt x="2065" y="279"/>
                    <a:pt x="2105" y="278"/>
                    <a:pt x="2145" y="278"/>
                  </a:cubicBezTo>
                  <a:cubicBezTo>
                    <a:pt x="2264" y="278"/>
                    <a:pt x="2383" y="288"/>
                    <a:pt x="2501" y="288"/>
                  </a:cubicBezTo>
                  <a:cubicBezTo>
                    <a:pt x="2659" y="288"/>
                    <a:pt x="2817" y="270"/>
                    <a:pt x="2977" y="187"/>
                  </a:cubicBezTo>
                  <a:cubicBezTo>
                    <a:pt x="2918" y="103"/>
                    <a:pt x="2906" y="44"/>
                    <a:pt x="2870" y="44"/>
                  </a:cubicBezTo>
                  <a:cubicBezTo>
                    <a:pt x="2468" y="12"/>
                    <a:pt x="2062" y="0"/>
                    <a:pt x="1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5"/>
            <p:cNvSpPr/>
            <p:nvPr/>
          </p:nvSpPr>
          <p:spPr>
            <a:xfrm>
              <a:off x="5926325" y="2781425"/>
              <a:ext cx="76825" cy="14250"/>
            </a:xfrm>
            <a:custGeom>
              <a:avLst/>
              <a:gdLst/>
              <a:ahLst/>
              <a:cxnLst/>
              <a:rect l="l" t="t" r="r" b="b"/>
              <a:pathLst>
                <a:path w="3073" h="570" extrusionOk="0">
                  <a:moveTo>
                    <a:pt x="1917" y="0"/>
                  </a:moveTo>
                  <a:cubicBezTo>
                    <a:pt x="1662" y="69"/>
                    <a:pt x="1406" y="85"/>
                    <a:pt x="1147" y="85"/>
                  </a:cubicBezTo>
                  <a:cubicBezTo>
                    <a:pt x="911" y="85"/>
                    <a:pt x="673" y="72"/>
                    <a:pt x="429" y="72"/>
                  </a:cubicBezTo>
                  <a:cubicBezTo>
                    <a:pt x="298" y="108"/>
                    <a:pt x="167" y="131"/>
                    <a:pt x="60" y="227"/>
                  </a:cubicBezTo>
                  <a:cubicBezTo>
                    <a:pt x="36" y="250"/>
                    <a:pt x="12" y="286"/>
                    <a:pt x="0" y="310"/>
                  </a:cubicBezTo>
                  <a:cubicBezTo>
                    <a:pt x="0" y="346"/>
                    <a:pt x="12" y="370"/>
                    <a:pt x="36" y="405"/>
                  </a:cubicBezTo>
                  <a:cubicBezTo>
                    <a:pt x="333" y="442"/>
                    <a:pt x="631" y="448"/>
                    <a:pt x="929" y="448"/>
                  </a:cubicBezTo>
                  <a:cubicBezTo>
                    <a:pt x="1062" y="448"/>
                    <a:pt x="1194" y="447"/>
                    <a:pt x="1327" y="447"/>
                  </a:cubicBezTo>
                  <a:cubicBezTo>
                    <a:pt x="1757" y="447"/>
                    <a:pt x="2185" y="459"/>
                    <a:pt x="2608" y="560"/>
                  </a:cubicBezTo>
                  <a:cubicBezTo>
                    <a:pt x="2629" y="566"/>
                    <a:pt x="2650" y="569"/>
                    <a:pt x="2670" y="569"/>
                  </a:cubicBezTo>
                  <a:cubicBezTo>
                    <a:pt x="2764" y="569"/>
                    <a:pt x="2847" y="505"/>
                    <a:pt x="2906" y="417"/>
                  </a:cubicBezTo>
                  <a:cubicBezTo>
                    <a:pt x="2965" y="370"/>
                    <a:pt x="3013" y="310"/>
                    <a:pt x="3072" y="250"/>
                  </a:cubicBezTo>
                  <a:cubicBezTo>
                    <a:pt x="2977" y="156"/>
                    <a:pt x="2859" y="122"/>
                    <a:pt x="2742" y="122"/>
                  </a:cubicBezTo>
                  <a:cubicBezTo>
                    <a:pt x="2654" y="122"/>
                    <a:pt x="2566" y="141"/>
                    <a:pt x="2489" y="167"/>
                  </a:cubicBezTo>
                  <a:cubicBezTo>
                    <a:pt x="2444" y="180"/>
                    <a:pt x="2403" y="185"/>
                    <a:pt x="2364" y="185"/>
                  </a:cubicBezTo>
                  <a:cubicBezTo>
                    <a:pt x="2187" y="185"/>
                    <a:pt x="2064" y="69"/>
                    <a:pt x="1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5"/>
            <p:cNvSpPr/>
            <p:nvPr/>
          </p:nvSpPr>
          <p:spPr>
            <a:xfrm>
              <a:off x="5544125" y="2902875"/>
              <a:ext cx="73550" cy="11850"/>
            </a:xfrm>
            <a:custGeom>
              <a:avLst/>
              <a:gdLst/>
              <a:ahLst/>
              <a:cxnLst/>
              <a:rect l="l" t="t" r="r" b="b"/>
              <a:pathLst>
                <a:path w="2942" h="474" extrusionOk="0">
                  <a:moveTo>
                    <a:pt x="691" y="0"/>
                  </a:moveTo>
                  <a:cubicBezTo>
                    <a:pt x="60" y="143"/>
                    <a:pt x="60" y="143"/>
                    <a:pt x="1" y="357"/>
                  </a:cubicBezTo>
                  <a:cubicBezTo>
                    <a:pt x="111" y="445"/>
                    <a:pt x="225" y="473"/>
                    <a:pt x="341" y="473"/>
                  </a:cubicBezTo>
                  <a:cubicBezTo>
                    <a:pt x="561" y="473"/>
                    <a:pt x="789" y="371"/>
                    <a:pt x="1011" y="371"/>
                  </a:cubicBezTo>
                  <a:cubicBezTo>
                    <a:pt x="1104" y="371"/>
                    <a:pt x="1197" y="389"/>
                    <a:pt x="1287" y="441"/>
                  </a:cubicBezTo>
                  <a:cubicBezTo>
                    <a:pt x="1703" y="417"/>
                    <a:pt x="2108" y="369"/>
                    <a:pt x="2525" y="334"/>
                  </a:cubicBezTo>
                  <a:cubicBezTo>
                    <a:pt x="2942" y="274"/>
                    <a:pt x="2596" y="143"/>
                    <a:pt x="2549" y="36"/>
                  </a:cubicBezTo>
                  <a:cubicBezTo>
                    <a:pt x="1930" y="24"/>
                    <a:pt x="1311" y="12"/>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5"/>
            <p:cNvSpPr/>
            <p:nvPr/>
          </p:nvSpPr>
          <p:spPr>
            <a:xfrm>
              <a:off x="5488600" y="2752325"/>
              <a:ext cx="102575" cy="16450"/>
            </a:xfrm>
            <a:custGeom>
              <a:avLst/>
              <a:gdLst/>
              <a:ahLst/>
              <a:cxnLst/>
              <a:rect l="l" t="t" r="r" b="b"/>
              <a:pathLst>
                <a:path w="4103" h="658" extrusionOk="0">
                  <a:moveTo>
                    <a:pt x="421" y="0"/>
                  </a:moveTo>
                  <a:cubicBezTo>
                    <a:pt x="296" y="0"/>
                    <a:pt x="172" y="21"/>
                    <a:pt x="55" y="105"/>
                  </a:cubicBezTo>
                  <a:cubicBezTo>
                    <a:pt x="1" y="412"/>
                    <a:pt x="165" y="438"/>
                    <a:pt x="336" y="438"/>
                  </a:cubicBezTo>
                  <a:cubicBezTo>
                    <a:pt x="372" y="438"/>
                    <a:pt x="408" y="437"/>
                    <a:pt x="442" y="437"/>
                  </a:cubicBezTo>
                  <a:cubicBezTo>
                    <a:pt x="461" y="437"/>
                    <a:pt x="478" y="437"/>
                    <a:pt x="495" y="438"/>
                  </a:cubicBezTo>
                  <a:cubicBezTo>
                    <a:pt x="596" y="450"/>
                    <a:pt x="698" y="452"/>
                    <a:pt x="800" y="452"/>
                  </a:cubicBezTo>
                  <a:cubicBezTo>
                    <a:pt x="878" y="452"/>
                    <a:pt x="957" y="451"/>
                    <a:pt x="1035" y="451"/>
                  </a:cubicBezTo>
                  <a:cubicBezTo>
                    <a:pt x="1279" y="451"/>
                    <a:pt x="1520" y="465"/>
                    <a:pt x="1746" y="581"/>
                  </a:cubicBezTo>
                  <a:cubicBezTo>
                    <a:pt x="1888" y="581"/>
                    <a:pt x="2024" y="657"/>
                    <a:pt x="2163" y="657"/>
                  </a:cubicBezTo>
                  <a:cubicBezTo>
                    <a:pt x="2222" y="657"/>
                    <a:pt x="2281" y="644"/>
                    <a:pt x="2341" y="605"/>
                  </a:cubicBezTo>
                  <a:cubicBezTo>
                    <a:pt x="2480" y="445"/>
                    <a:pt x="2628" y="314"/>
                    <a:pt x="2845" y="314"/>
                  </a:cubicBezTo>
                  <a:cubicBezTo>
                    <a:pt x="2871" y="314"/>
                    <a:pt x="2897" y="315"/>
                    <a:pt x="2924" y="319"/>
                  </a:cubicBezTo>
                  <a:cubicBezTo>
                    <a:pt x="2977" y="321"/>
                    <a:pt x="3030" y="322"/>
                    <a:pt x="3084" y="322"/>
                  </a:cubicBezTo>
                  <a:cubicBezTo>
                    <a:pt x="3405" y="322"/>
                    <a:pt x="3739" y="295"/>
                    <a:pt x="4055" y="295"/>
                  </a:cubicBezTo>
                  <a:cubicBezTo>
                    <a:pt x="4103" y="200"/>
                    <a:pt x="4067" y="141"/>
                    <a:pt x="3972" y="105"/>
                  </a:cubicBezTo>
                  <a:cubicBezTo>
                    <a:pt x="3256" y="95"/>
                    <a:pt x="2558" y="10"/>
                    <a:pt x="1861" y="10"/>
                  </a:cubicBezTo>
                  <a:cubicBezTo>
                    <a:pt x="1723" y="10"/>
                    <a:pt x="1586" y="14"/>
                    <a:pt x="1448" y="21"/>
                  </a:cubicBezTo>
                  <a:lnTo>
                    <a:pt x="841" y="21"/>
                  </a:lnTo>
                  <a:cubicBezTo>
                    <a:pt x="827" y="22"/>
                    <a:pt x="813" y="22"/>
                    <a:pt x="799" y="22"/>
                  </a:cubicBezTo>
                  <a:cubicBezTo>
                    <a:pt x="678" y="22"/>
                    <a:pt x="549" y="0"/>
                    <a:pt x="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5"/>
            <p:cNvSpPr/>
            <p:nvPr/>
          </p:nvSpPr>
          <p:spPr>
            <a:xfrm>
              <a:off x="5423575" y="2786175"/>
              <a:ext cx="26225" cy="53325"/>
            </a:xfrm>
            <a:custGeom>
              <a:avLst/>
              <a:gdLst/>
              <a:ahLst/>
              <a:cxnLst/>
              <a:rect l="l" t="t" r="r" b="b"/>
              <a:pathLst>
                <a:path w="1049" h="2133" extrusionOk="0">
                  <a:moveTo>
                    <a:pt x="733" y="4"/>
                  </a:moveTo>
                  <a:cubicBezTo>
                    <a:pt x="688" y="4"/>
                    <a:pt x="644" y="7"/>
                    <a:pt x="596" y="13"/>
                  </a:cubicBezTo>
                  <a:cubicBezTo>
                    <a:pt x="453" y="49"/>
                    <a:pt x="298" y="1"/>
                    <a:pt x="167" y="96"/>
                  </a:cubicBezTo>
                  <a:cubicBezTo>
                    <a:pt x="120" y="132"/>
                    <a:pt x="96" y="191"/>
                    <a:pt x="84" y="251"/>
                  </a:cubicBezTo>
                  <a:cubicBezTo>
                    <a:pt x="48" y="418"/>
                    <a:pt x="37" y="584"/>
                    <a:pt x="37" y="751"/>
                  </a:cubicBezTo>
                  <a:cubicBezTo>
                    <a:pt x="37" y="989"/>
                    <a:pt x="1" y="1227"/>
                    <a:pt x="108" y="1442"/>
                  </a:cubicBezTo>
                  <a:cubicBezTo>
                    <a:pt x="465" y="1537"/>
                    <a:pt x="346" y="2061"/>
                    <a:pt x="715" y="2132"/>
                  </a:cubicBezTo>
                  <a:cubicBezTo>
                    <a:pt x="751" y="2120"/>
                    <a:pt x="763" y="2085"/>
                    <a:pt x="799" y="2073"/>
                  </a:cubicBezTo>
                  <a:cubicBezTo>
                    <a:pt x="763" y="1906"/>
                    <a:pt x="751" y="1727"/>
                    <a:pt x="799" y="1561"/>
                  </a:cubicBezTo>
                  <a:cubicBezTo>
                    <a:pt x="834" y="1525"/>
                    <a:pt x="858" y="1465"/>
                    <a:pt x="882" y="1418"/>
                  </a:cubicBezTo>
                  <a:cubicBezTo>
                    <a:pt x="882" y="1299"/>
                    <a:pt x="834" y="1192"/>
                    <a:pt x="834" y="1073"/>
                  </a:cubicBezTo>
                  <a:cubicBezTo>
                    <a:pt x="882" y="1001"/>
                    <a:pt x="929" y="906"/>
                    <a:pt x="965" y="834"/>
                  </a:cubicBezTo>
                  <a:cubicBezTo>
                    <a:pt x="953" y="822"/>
                    <a:pt x="941" y="787"/>
                    <a:pt x="929" y="775"/>
                  </a:cubicBezTo>
                  <a:cubicBezTo>
                    <a:pt x="882" y="715"/>
                    <a:pt x="739" y="668"/>
                    <a:pt x="918" y="596"/>
                  </a:cubicBezTo>
                  <a:cubicBezTo>
                    <a:pt x="929" y="584"/>
                    <a:pt x="953" y="572"/>
                    <a:pt x="977" y="549"/>
                  </a:cubicBezTo>
                  <a:cubicBezTo>
                    <a:pt x="989" y="525"/>
                    <a:pt x="1001" y="513"/>
                    <a:pt x="1013" y="477"/>
                  </a:cubicBezTo>
                  <a:cubicBezTo>
                    <a:pt x="1037" y="430"/>
                    <a:pt x="1049" y="370"/>
                    <a:pt x="1049" y="311"/>
                  </a:cubicBezTo>
                  <a:cubicBezTo>
                    <a:pt x="1049" y="251"/>
                    <a:pt x="1037" y="191"/>
                    <a:pt x="1001" y="132"/>
                  </a:cubicBezTo>
                  <a:cubicBezTo>
                    <a:pt x="977" y="72"/>
                    <a:pt x="929" y="49"/>
                    <a:pt x="870" y="13"/>
                  </a:cubicBezTo>
                  <a:cubicBezTo>
                    <a:pt x="822" y="7"/>
                    <a:pt x="778" y="4"/>
                    <a:pt x="733" y="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5"/>
            <p:cNvSpPr/>
            <p:nvPr/>
          </p:nvSpPr>
          <p:spPr>
            <a:xfrm>
              <a:off x="5496200" y="2905350"/>
              <a:ext cx="80100" cy="17200"/>
            </a:xfrm>
            <a:custGeom>
              <a:avLst/>
              <a:gdLst/>
              <a:ahLst/>
              <a:cxnLst/>
              <a:rect l="l" t="t" r="r" b="b"/>
              <a:pathLst>
                <a:path w="3204" h="688" extrusionOk="0">
                  <a:moveTo>
                    <a:pt x="680" y="1"/>
                  </a:moveTo>
                  <a:cubicBezTo>
                    <a:pt x="445" y="1"/>
                    <a:pt x="216" y="48"/>
                    <a:pt x="1" y="223"/>
                  </a:cubicBezTo>
                  <a:cubicBezTo>
                    <a:pt x="13" y="282"/>
                    <a:pt x="13" y="330"/>
                    <a:pt x="37" y="389"/>
                  </a:cubicBezTo>
                  <a:cubicBezTo>
                    <a:pt x="291" y="604"/>
                    <a:pt x="572" y="641"/>
                    <a:pt x="861" y="641"/>
                  </a:cubicBezTo>
                  <a:cubicBezTo>
                    <a:pt x="1014" y="641"/>
                    <a:pt x="1169" y="631"/>
                    <a:pt x="1323" y="631"/>
                  </a:cubicBezTo>
                  <a:cubicBezTo>
                    <a:pt x="1394" y="631"/>
                    <a:pt x="1466" y="633"/>
                    <a:pt x="1537" y="639"/>
                  </a:cubicBezTo>
                  <a:cubicBezTo>
                    <a:pt x="1546" y="640"/>
                    <a:pt x="1555" y="641"/>
                    <a:pt x="1564" y="641"/>
                  </a:cubicBezTo>
                  <a:cubicBezTo>
                    <a:pt x="1714" y="641"/>
                    <a:pt x="1833" y="500"/>
                    <a:pt x="1979" y="500"/>
                  </a:cubicBezTo>
                  <a:cubicBezTo>
                    <a:pt x="2016" y="500"/>
                    <a:pt x="2055" y="509"/>
                    <a:pt x="2096" y="532"/>
                  </a:cubicBezTo>
                  <a:cubicBezTo>
                    <a:pt x="2096" y="592"/>
                    <a:pt x="2132" y="627"/>
                    <a:pt x="2192" y="627"/>
                  </a:cubicBezTo>
                  <a:cubicBezTo>
                    <a:pt x="2275" y="639"/>
                    <a:pt x="2370" y="639"/>
                    <a:pt x="2454" y="651"/>
                  </a:cubicBezTo>
                  <a:cubicBezTo>
                    <a:pt x="2454" y="663"/>
                    <a:pt x="2477" y="663"/>
                    <a:pt x="2501" y="687"/>
                  </a:cubicBezTo>
                  <a:cubicBezTo>
                    <a:pt x="2525" y="687"/>
                    <a:pt x="2561" y="675"/>
                    <a:pt x="2596" y="639"/>
                  </a:cubicBezTo>
                  <a:lnTo>
                    <a:pt x="2727" y="592"/>
                  </a:lnTo>
                  <a:cubicBezTo>
                    <a:pt x="2799" y="568"/>
                    <a:pt x="2799" y="532"/>
                    <a:pt x="2739" y="497"/>
                  </a:cubicBezTo>
                  <a:cubicBezTo>
                    <a:pt x="2692" y="413"/>
                    <a:pt x="2727" y="377"/>
                    <a:pt x="2799" y="354"/>
                  </a:cubicBezTo>
                  <a:cubicBezTo>
                    <a:pt x="2930" y="342"/>
                    <a:pt x="3073" y="342"/>
                    <a:pt x="3204" y="342"/>
                  </a:cubicBezTo>
                  <a:cubicBezTo>
                    <a:pt x="2989" y="219"/>
                    <a:pt x="2762" y="194"/>
                    <a:pt x="2533" y="194"/>
                  </a:cubicBezTo>
                  <a:cubicBezTo>
                    <a:pt x="2379" y="194"/>
                    <a:pt x="2224" y="206"/>
                    <a:pt x="2073" y="206"/>
                  </a:cubicBezTo>
                  <a:cubicBezTo>
                    <a:pt x="2013" y="206"/>
                    <a:pt x="1953" y="204"/>
                    <a:pt x="1894" y="199"/>
                  </a:cubicBezTo>
                  <a:cubicBezTo>
                    <a:pt x="1834" y="139"/>
                    <a:pt x="1763" y="92"/>
                    <a:pt x="1656" y="56"/>
                  </a:cubicBezTo>
                  <a:cubicBezTo>
                    <a:pt x="1605" y="62"/>
                    <a:pt x="1553" y="64"/>
                    <a:pt x="1501" y="64"/>
                  </a:cubicBezTo>
                  <a:cubicBezTo>
                    <a:pt x="1231" y="64"/>
                    <a:pt x="952"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5"/>
            <p:cNvSpPr/>
            <p:nvPr/>
          </p:nvSpPr>
          <p:spPr>
            <a:xfrm>
              <a:off x="5650700" y="2706375"/>
              <a:ext cx="63625" cy="14525"/>
            </a:xfrm>
            <a:custGeom>
              <a:avLst/>
              <a:gdLst/>
              <a:ahLst/>
              <a:cxnLst/>
              <a:rect l="l" t="t" r="r" b="b"/>
              <a:pathLst>
                <a:path w="2545" h="581" extrusionOk="0">
                  <a:moveTo>
                    <a:pt x="899" y="1"/>
                  </a:moveTo>
                  <a:cubicBezTo>
                    <a:pt x="882" y="1"/>
                    <a:pt x="864" y="1"/>
                    <a:pt x="846" y="2"/>
                  </a:cubicBezTo>
                  <a:cubicBezTo>
                    <a:pt x="785" y="54"/>
                    <a:pt x="712" y="68"/>
                    <a:pt x="634" y="68"/>
                  </a:cubicBezTo>
                  <a:cubicBezTo>
                    <a:pt x="534" y="68"/>
                    <a:pt x="426" y="45"/>
                    <a:pt x="325" y="45"/>
                  </a:cubicBezTo>
                  <a:cubicBezTo>
                    <a:pt x="194" y="45"/>
                    <a:pt x="75" y="84"/>
                    <a:pt x="0" y="264"/>
                  </a:cubicBezTo>
                  <a:cubicBezTo>
                    <a:pt x="715" y="335"/>
                    <a:pt x="1441" y="359"/>
                    <a:pt x="2143" y="550"/>
                  </a:cubicBezTo>
                  <a:cubicBezTo>
                    <a:pt x="2190" y="567"/>
                    <a:pt x="2251" y="581"/>
                    <a:pt x="2310" y="581"/>
                  </a:cubicBezTo>
                  <a:cubicBezTo>
                    <a:pt x="2416" y="581"/>
                    <a:pt x="2517" y="536"/>
                    <a:pt x="2524" y="383"/>
                  </a:cubicBezTo>
                  <a:cubicBezTo>
                    <a:pt x="2545" y="242"/>
                    <a:pt x="2419" y="134"/>
                    <a:pt x="2293" y="134"/>
                  </a:cubicBezTo>
                  <a:cubicBezTo>
                    <a:pt x="2271" y="134"/>
                    <a:pt x="2248" y="138"/>
                    <a:pt x="2227" y="145"/>
                  </a:cubicBezTo>
                  <a:cubicBezTo>
                    <a:pt x="2138" y="169"/>
                    <a:pt x="2051" y="178"/>
                    <a:pt x="1966" y="178"/>
                  </a:cubicBezTo>
                  <a:cubicBezTo>
                    <a:pt x="1600" y="178"/>
                    <a:pt x="1259" y="1"/>
                    <a:pt x="8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5"/>
            <p:cNvSpPr/>
            <p:nvPr/>
          </p:nvSpPr>
          <p:spPr>
            <a:xfrm>
              <a:off x="5488475" y="2899575"/>
              <a:ext cx="58650" cy="11650"/>
            </a:xfrm>
            <a:custGeom>
              <a:avLst/>
              <a:gdLst/>
              <a:ahLst/>
              <a:cxnLst/>
              <a:rect l="l" t="t" r="r" b="b"/>
              <a:pathLst>
                <a:path w="2346" h="466" extrusionOk="0">
                  <a:moveTo>
                    <a:pt x="967" y="0"/>
                  </a:moveTo>
                  <a:cubicBezTo>
                    <a:pt x="769" y="0"/>
                    <a:pt x="567" y="38"/>
                    <a:pt x="367" y="38"/>
                  </a:cubicBezTo>
                  <a:cubicBezTo>
                    <a:pt x="352" y="38"/>
                    <a:pt x="337" y="37"/>
                    <a:pt x="322" y="37"/>
                  </a:cubicBezTo>
                  <a:cubicBezTo>
                    <a:pt x="286" y="49"/>
                    <a:pt x="262" y="96"/>
                    <a:pt x="286" y="144"/>
                  </a:cubicBezTo>
                  <a:cubicBezTo>
                    <a:pt x="291" y="207"/>
                    <a:pt x="275" y="224"/>
                    <a:pt x="251" y="224"/>
                  </a:cubicBezTo>
                  <a:cubicBezTo>
                    <a:pt x="224" y="224"/>
                    <a:pt x="186" y="201"/>
                    <a:pt x="158" y="201"/>
                  </a:cubicBezTo>
                  <a:cubicBezTo>
                    <a:pt x="147" y="201"/>
                    <a:pt x="138" y="205"/>
                    <a:pt x="131" y="216"/>
                  </a:cubicBezTo>
                  <a:cubicBezTo>
                    <a:pt x="72" y="251"/>
                    <a:pt x="24" y="275"/>
                    <a:pt x="0" y="335"/>
                  </a:cubicBezTo>
                  <a:cubicBezTo>
                    <a:pt x="84" y="442"/>
                    <a:pt x="203" y="442"/>
                    <a:pt x="322" y="466"/>
                  </a:cubicBezTo>
                  <a:cubicBezTo>
                    <a:pt x="905" y="454"/>
                    <a:pt x="1477" y="454"/>
                    <a:pt x="2048" y="442"/>
                  </a:cubicBezTo>
                  <a:cubicBezTo>
                    <a:pt x="2132" y="287"/>
                    <a:pt x="2274" y="251"/>
                    <a:pt x="2346" y="144"/>
                  </a:cubicBezTo>
                  <a:cubicBezTo>
                    <a:pt x="2216" y="54"/>
                    <a:pt x="2081" y="14"/>
                    <a:pt x="1944" y="14"/>
                  </a:cubicBezTo>
                  <a:cubicBezTo>
                    <a:pt x="1792" y="14"/>
                    <a:pt x="1639" y="63"/>
                    <a:pt x="1489" y="144"/>
                  </a:cubicBezTo>
                  <a:cubicBezTo>
                    <a:pt x="1321" y="30"/>
                    <a:pt x="1145" y="0"/>
                    <a:pt x="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5"/>
            <p:cNvSpPr/>
            <p:nvPr/>
          </p:nvSpPr>
          <p:spPr>
            <a:xfrm>
              <a:off x="5596400" y="2699875"/>
              <a:ext cx="75450" cy="13125"/>
            </a:xfrm>
            <a:custGeom>
              <a:avLst/>
              <a:gdLst/>
              <a:ahLst/>
              <a:cxnLst/>
              <a:rect l="l" t="t" r="r" b="b"/>
              <a:pathLst>
                <a:path w="3018" h="525" extrusionOk="0">
                  <a:moveTo>
                    <a:pt x="250" y="5"/>
                  </a:moveTo>
                  <a:cubicBezTo>
                    <a:pt x="106" y="5"/>
                    <a:pt x="1" y="80"/>
                    <a:pt x="17" y="405"/>
                  </a:cubicBezTo>
                  <a:cubicBezTo>
                    <a:pt x="744" y="441"/>
                    <a:pt x="1458" y="393"/>
                    <a:pt x="2172" y="524"/>
                  </a:cubicBezTo>
                  <a:cubicBezTo>
                    <a:pt x="2272" y="408"/>
                    <a:pt x="2405" y="397"/>
                    <a:pt x="2541" y="397"/>
                  </a:cubicBezTo>
                  <a:cubicBezTo>
                    <a:pt x="2573" y="397"/>
                    <a:pt x="2606" y="398"/>
                    <a:pt x="2639" y="398"/>
                  </a:cubicBezTo>
                  <a:cubicBezTo>
                    <a:pt x="2779" y="398"/>
                    <a:pt x="2915" y="386"/>
                    <a:pt x="3018" y="262"/>
                  </a:cubicBezTo>
                  <a:cubicBezTo>
                    <a:pt x="2815" y="262"/>
                    <a:pt x="2589" y="238"/>
                    <a:pt x="2363" y="214"/>
                  </a:cubicBezTo>
                  <a:cubicBezTo>
                    <a:pt x="1863" y="0"/>
                    <a:pt x="1303" y="119"/>
                    <a:pt x="767" y="36"/>
                  </a:cubicBezTo>
                  <a:cubicBezTo>
                    <a:pt x="733" y="54"/>
                    <a:pt x="693" y="61"/>
                    <a:pt x="649" y="61"/>
                  </a:cubicBezTo>
                  <a:cubicBezTo>
                    <a:pt x="525" y="61"/>
                    <a:pt x="373" y="5"/>
                    <a:pt x="250" y="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5"/>
            <p:cNvSpPr/>
            <p:nvPr/>
          </p:nvSpPr>
          <p:spPr>
            <a:xfrm>
              <a:off x="5430425" y="2837975"/>
              <a:ext cx="25325" cy="46275"/>
            </a:xfrm>
            <a:custGeom>
              <a:avLst/>
              <a:gdLst/>
              <a:ahLst/>
              <a:cxnLst/>
              <a:rect l="l" t="t" r="r" b="b"/>
              <a:pathLst>
                <a:path w="1013" h="1851" extrusionOk="0">
                  <a:moveTo>
                    <a:pt x="525" y="1"/>
                  </a:moveTo>
                  <a:lnTo>
                    <a:pt x="477" y="60"/>
                  </a:lnTo>
                  <a:cubicBezTo>
                    <a:pt x="370" y="120"/>
                    <a:pt x="263" y="167"/>
                    <a:pt x="179" y="251"/>
                  </a:cubicBezTo>
                  <a:cubicBezTo>
                    <a:pt x="84" y="346"/>
                    <a:pt x="13" y="453"/>
                    <a:pt x="1" y="584"/>
                  </a:cubicBezTo>
                  <a:cubicBezTo>
                    <a:pt x="1" y="655"/>
                    <a:pt x="13" y="715"/>
                    <a:pt x="24" y="775"/>
                  </a:cubicBezTo>
                  <a:cubicBezTo>
                    <a:pt x="72" y="989"/>
                    <a:pt x="227" y="1132"/>
                    <a:pt x="239" y="1358"/>
                  </a:cubicBezTo>
                  <a:cubicBezTo>
                    <a:pt x="252" y="1709"/>
                    <a:pt x="343" y="1851"/>
                    <a:pt x="483" y="1851"/>
                  </a:cubicBezTo>
                  <a:cubicBezTo>
                    <a:pt x="600" y="1851"/>
                    <a:pt x="750" y="1753"/>
                    <a:pt x="917" y="1596"/>
                  </a:cubicBezTo>
                  <a:cubicBezTo>
                    <a:pt x="882" y="1501"/>
                    <a:pt x="834" y="1429"/>
                    <a:pt x="786" y="1346"/>
                  </a:cubicBezTo>
                  <a:cubicBezTo>
                    <a:pt x="786" y="1239"/>
                    <a:pt x="882" y="1144"/>
                    <a:pt x="882" y="1048"/>
                  </a:cubicBezTo>
                  <a:cubicBezTo>
                    <a:pt x="858" y="989"/>
                    <a:pt x="834" y="941"/>
                    <a:pt x="786" y="906"/>
                  </a:cubicBezTo>
                  <a:cubicBezTo>
                    <a:pt x="596" y="763"/>
                    <a:pt x="560" y="548"/>
                    <a:pt x="655" y="334"/>
                  </a:cubicBezTo>
                  <a:cubicBezTo>
                    <a:pt x="703" y="191"/>
                    <a:pt x="1013" y="310"/>
                    <a:pt x="917" y="48"/>
                  </a:cubicBezTo>
                  <a:lnTo>
                    <a:pt x="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5"/>
            <p:cNvSpPr/>
            <p:nvPr/>
          </p:nvSpPr>
          <p:spPr>
            <a:xfrm>
              <a:off x="5889425" y="2816850"/>
              <a:ext cx="32150" cy="44375"/>
            </a:xfrm>
            <a:custGeom>
              <a:avLst/>
              <a:gdLst/>
              <a:ahLst/>
              <a:cxnLst/>
              <a:rect l="l" t="t" r="r" b="b"/>
              <a:pathLst>
                <a:path w="1286" h="1775" extrusionOk="0">
                  <a:moveTo>
                    <a:pt x="988" y="0"/>
                  </a:moveTo>
                  <a:cubicBezTo>
                    <a:pt x="786" y="24"/>
                    <a:pt x="726" y="191"/>
                    <a:pt x="631" y="322"/>
                  </a:cubicBezTo>
                  <a:cubicBezTo>
                    <a:pt x="583" y="417"/>
                    <a:pt x="536" y="524"/>
                    <a:pt x="488" y="608"/>
                  </a:cubicBezTo>
                  <a:cubicBezTo>
                    <a:pt x="453" y="846"/>
                    <a:pt x="0" y="893"/>
                    <a:pt x="179" y="1239"/>
                  </a:cubicBezTo>
                  <a:lnTo>
                    <a:pt x="179" y="1429"/>
                  </a:lnTo>
                  <a:cubicBezTo>
                    <a:pt x="208" y="1479"/>
                    <a:pt x="246" y="1503"/>
                    <a:pt x="293" y="1503"/>
                  </a:cubicBezTo>
                  <a:cubicBezTo>
                    <a:pt x="302" y="1503"/>
                    <a:pt x="312" y="1502"/>
                    <a:pt x="322" y="1500"/>
                  </a:cubicBezTo>
                  <a:cubicBezTo>
                    <a:pt x="375" y="1447"/>
                    <a:pt x="421" y="1424"/>
                    <a:pt x="462" y="1424"/>
                  </a:cubicBezTo>
                  <a:cubicBezTo>
                    <a:pt x="532" y="1424"/>
                    <a:pt x="586" y="1491"/>
                    <a:pt x="631" y="1596"/>
                  </a:cubicBezTo>
                  <a:lnTo>
                    <a:pt x="679" y="1774"/>
                  </a:lnTo>
                  <a:lnTo>
                    <a:pt x="691" y="1774"/>
                  </a:lnTo>
                  <a:cubicBezTo>
                    <a:pt x="822" y="1429"/>
                    <a:pt x="988" y="1119"/>
                    <a:pt x="1191" y="822"/>
                  </a:cubicBezTo>
                  <a:cubicBezTo>
                    <a:pt x="1203" y="608"/>
                    <a:pt x="1226" y="405"/>
                    <a:pt x="1286" y="227"/>
                  </a:cubicBezTo>
                  <a:cubicBezTo>
                    <a:pt x="1238" y="72"/>
                    <a:pt x="1131" y="12"/>
                    <a:pt x="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5"/>
            <p:cNvSpPr/>
            <p:nvPr/>
          </p:nvSpPr>
          <p:spPr>
            <a:xfrm>
              <a:off x="5521225" y="2748375"/>
              <a:ext cx="79200" cy="9975"/>
            </a:xfrm>
            <a:custGeom>
              <a:avLst/>
              <a:gdLst/>
              <a:ahLst/>
              <a:cxnLst/>
              <a:rect l="l" t="t" r="r" b="b"/>
              <a:pathLst>
                <a:path w="3168" h="399" extrusionOk="0">
                  <a:moveTo>
                    <a:pt x="310" y="1"/>
                  </a:moveTo>
                  <a:lnTo>
                    <a:pt x="310" y="60"/>
                  </a:lnTo>
                  <a:cubicBezTo>
                    <a:pt x="226" y="144"/>
                    <a:pt x="0" y="48"/>
                    <a:pt x="24" y="287"/>
                  </a:cubicBezTo>
                  <a:cubicBezTo>
                    <a:pt x="349" y="325"/>
                    <a:pt x="673" y="336"/>
                    <a:pt x="996" y="336"/>
                  </a:cubicBezTo>
                  <a:cubicBezTo>
                    <a:pt x="1442" y="336"/>
                    <a:pt x="1886" y="315"/>
                    <a:pt x="2329" y="315"/>
                  </a:cubicBezTo>
                  <a:cubicBezTo>
                    <a:pt x="2470" y="315"/>
                    <a:pt x="2610" y="317"/>
                    <a:pt x="2750" y="322"/>
                  </a:cubicBezTo>
                  <a:cubicBezTo>
                    <a:pt x="2837" y="341"/>
                    <a:pt x="2941" y="399"/>
                    <a:pt x="3023" y="399"/>
                  </a:cubicBezTo>
                  <a:cubicBezTo>
                    <a:pt x="3098" y="399"/>
                    <a:pt x="3156" y="350"/>
                    <a:pt x="3167" y="179"/>
                  </a:cubicBez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5"/>
            <p:cNvSpPr/>
            <p:nvPr/>
          </p:nvSpPr>
          <p:spPr>
            <a:xfrm>
              <a:off x="5427750" y="2853150"/>
              <a:ext cx="40200" cy="47625"/>
            </a:xfrm>
            <a:custGeom>
              <a:avLst/>
              <a:gdLst/>
              <a:ahLst/>
              <a:cxnLst/>
              <a:rect l="l" t="t" r="r" b="b"/>
              <a:pathLst>
                <a:path w="1608" h="1905" extrusionOk="0">
                  <a:moveTo>
                    <a:pt x="179" y="1"/>
                  </a:moveTo>
                  <a:cubicBezTo>
                    <a:pt x="0" y="203"/>
                    <a:pt x="0" y="394"/>
                    <a:pt x="179" y="596"/>
                  </a:cubicBezTo>
                  <a:cubicBezTo>
                    <a:pt x="358" y="751"/>
                    <a:pt x="179" y="1001"/>
                    <a:pt x="334" y="1168"/>
                  </a:cubicBezTo>
                  <a:cubicBezTo>
                    <a:pt x="477" y="1406"/>
                    <a:pt x="608" y="1644"/>
                    <a:pt x="762" y="1882"/>
                  </a:cubicBezTo>
                  <a:cubicBezTo>
                    <a:pt x="799" y="1898"/>
                    <a:pt x="832" y="1905"/>
                    <a:pt x="862" y="1905"/>
                  </a:cubicBezTo>
                  <a:cubicBezTo>
                    <a:pt x="965" y="1905"/>
                    <a:pt x="1026" y="1817"/>
                    <a:pt x="1072" y="1715"/>
                  </a:cubicBezTo>
                  <a:cubicBezTo>
                    <a:pt x="916" y="1227"/>
                    <a:pt x="896" y="1165"/>
                    <a:pt x="1282" y="1165"/>
                  </a:cubicBezTo>
                  <a:cubicBezTo>
                    <a:pt x="1338" y="1165"/>
                    <a:pt x="1403" y="1166"/>
                    <a:pt x="1477" y="1168"/>
                  </a:cubicBezTo>
                  <a:cubicBezTo>
                    <a:pt x="1524" y="1168"/>
                    <a:pt x="1560" y="1156"/>
                    <a:pt x="1608" y="1156"/>
                  </a:cubicBezTo>
                  <a:cubicBezTo>
                    <a:pt x="1465" y="953"/>
                    <a:pt x="1227" y="1025"/>
                    <a:pt x="1024" y="989"/>
                  </a:cubicBezTo>
                  <a:cubicBezTo>
                    <a:pt x="893" y="1025"/>
                    <a:pt x="739" y="1117"/>
                    <a:pt x="630" y="1117"/>
                  </a:cubicBezTo>
                  <a:cubicBezTo>
                    <a:pt x="521" y="1117"/>
                    <a:pt x="459" y="1025"/>
                    <a:pt x="512" y="691"/>
                  </a:cubicBezTo>
                  <a:cubicBezTo>
                    <a:pt x="536" y="477"/>
                    <a:pt x="298" y="227"/>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5"/>
            <p:cNvSpPr/>
            <p:nvPr/>
          </p:nvSpPr>
          <p:spPr>
            <a:xfrm>
              <a:off x="5446800" y="2838225"/>
              <a:ext cx="65800" cy="8125"/>
            </a:xfrm>
            <a:custGeom>
              <a:avLst/>
              <a:gdLst/>
              <a:ahLst/>
              <a:cxnLst/>
              <a:rect l="l" t="t" r="r" b="b"/>
              <a:pathLst>
                <a:path w="2632" h="325" extrusionOk="0">
                  <a:moveTo>
                    <a:pt x="802" y="0"/>
                  </a:moveTo>
                  <a:cubicBezTo>
                    <a:pt x="624" y="0"/>
                    <a:pt x="444" y="12"/>
                    <a:pt x="262" y="38"/>
                  </a:cubicBezTo>
                  <a:cubicBezTo>
                    <a:pt x="179" y="134"/>
                    <a:pt x="84" y="229"/>
                    <a:pt x="0" y="324"/>
                  </a:cubicBezTo>
                  <a:cubicBezTo>
                    <a:pt x="174" y="315"/>
                    <a:pt x="347" y="312"/>
                    <a:pt x="519" y="312"/>
                  </a:cubicBezTo>
                  <a:cubicBezTo>
                    <a:pt x="804" y="312"/>
                    <a:pt x="1088" y="320"/>
                    <a:pt x="1372" y="320"/>
                  </a:cubicBezTo>
                  <a:cubicBezTo>
                    <a:pt x="1791" y="320"/>
                    <a:pt x="2210" y="302"/>
                    <a:pt x="2632" y="217"/>
                  </a:cubicBezTo>
                  <a:cubicBezTo>
                    <a:pt x="2022" y="134"/>
                    <a:pt x="1420" y="0"/>
                    <a:pt x="8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5"/>
            <p:cNvSpPr/>
            <p:nvPr/>
          </p:nvSpPr>
          <p:spPr>
            <a:xfrm>
              <a:off x="5550075" y="2695400"/>
              <a:ext cx="69975" cy="14600"/>
            </a:xfrm>
            <a:custGeom>
              <a:avLst/>
              <a:gdLst/>
              <a:ahLst/>
              <a:cxnLst/>
              <a:rect l="l" t="t" r="r" b="b"/>
              <a:pathLst>
                <a:path w="2799" h="584" extrusionOk="0">
                  <a:moveTo>
                    <a:pt x="572" y="1"/>
                  </a:moveTo>
                  <a:cubicBezTo>
                    <a:pt x="510" y="49"/>
                    <a:pt x="436" y="57"/>
                    <a:pt x="360" y="57"/>
                  </a:cubicBezTo>
                  <a:cubicBezTo>
                    <a:pt x="327" y="57"/>
                    <a:pt x="293" y="55"/>
                    <a:pt x="260" y="55"/>
                  </a:cubicBezTo>
                  <a:cubicBezTo>
                    <a:pt x="165" y="55"/>
                    <a:pt x="73" y="67"/>
                    <a:pt x="1" y="155"/>
                  </a:cubicBezTo>
                  <a:cubicBezTo>
                    <a:pt x="174" y="268"/>
                    <a:pt x="352" y="295"/>
                    <a:pt x="535" y="295"/>
                  </a:cubicBezTo>
                  <a:cubicBezTo>
                    <a:pt x="700" y="295"/>
                    <a:pt x="868" y="274"/>
                    <a:pt x="1039" y="274"/>
                  </a:cubicBezTo>
                  <a:cubicBezTo>
                    <a:pt x="1058" y="274"/>
                    <a:pt x="1077" y="274"/>
                    <a:pt x="1096" y="274"/>
                  </a:cubicBezTo>
                  <a:cubicBezTo>
                    <a:pt x="1346" y="286"/>
                    <a:pt x="1608" y="274"/>
                    <a:pt x="1727" y="572"/>
                  </a:cubicBezTo>
                  <a:cubicBezTo>
                    <a:pt x="1775" y="584"/>
                    <a:pt x="1823" y="584"/>
                    <a:pt x="1870" y="584"/>
                  </a:cubicBezTo>
                  <a:cubicBezTo>
                    <a:pt x="1894" y="358"/>
                    <a:pt x="2049" y="286"/>
                    <a:pt x="2251" y="286"/>
                  </a:cubicBezTo>
                  <a:cubicBezTo>
                    <a:pt x="2307" y="290"/>
                    <a:pt x="2362" y="292"/>
                    <a:pt x="2417" y="292"/>
                  </a:cubicBezTo>
                  <a:cubicBezTo>
                    <a:pt x="2528" y="292"/>
                    <a:pt x="2636" y="286"/>
                    <a:pt x="2739" y="286"/>
                  </a:cubicBezTo>
                  <a:cubicBezTo>
                    <a:pt x="2799" y="239"/>
                    <a:pt x="2799" y="215"/>
                    <a:pt x="2739" y="155"/>
                  </a:cubicBezTo>
                  <a:cubicBezTo>
                    <a:pt x="2442" y="84"/>
                    <a:pt x="2120" y="179"/>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5"/>
            <p:cNvSpPr/>
            <p:nvPr/>
          </p:nvSpPr>
          <p:spPr>
            <a:xfrm>
              <a:off x="5446800" y="2784075"/>
              <a:ext cx="67600" cy="16525"/>
            </a:xfrm>
            <a:custGeom>
              <a:avLst/>
              <a:gdLst/>
              <a:ahLst/>
              <a:cxnLst/>
              <a:rect l="l" t="t" r="r" b="b"/>
              <a:pathLst>
                <a:path w="2704" h="661" extrusionOk="0">
                  <a:moveTo>
                    <a:pt x="1812" y="0"/>
                  </a:moveTo>
                  <a:cubicBezTo>
                    <a:pt x="1784" y="0"/>
                    <a:pt x="1755" y="1"/>
                    <a:pt x="1727" y="2"/>
                  </a:cubicBezTo>
                  <a:cubicBezTo>
                    <a:pt x="1655" y="2"/>
                    <a:pt x="1572" y="2"/>
                    <a:pt x="1501" y="14"/>
                  </a:cubicBezTo>
                  <a:lnTo>
                    <a:pt x="1191" y="61"/>
                  </a:lnTo>
                  <a:cubicBezTo>
                    <a:pt x="1120" y="73"/>
                    <a:pt x="1036" y="85"/>
                    <a:pt x="977" y="121"/>
                  </a:cubicBezTo>
                  <a:cubicBezTo>
                    <a:pt x="667" y="228"/>
                    <a:pt x="286" y="61"/>
                    <a:pt x="12" y="347"/>
                  </a:cubicBezTo>
                  <a:cubicBezTo>
                    <a:pt x="0" y="371"/>
                    <a:pt x="0" y="418"/>
                    <a:pt x="12" y="454"/>
                  </a:cubicBezTo>
                  <a:cubicBezTo>
                    <a:pt x="176" y="635"/>
                    <a:pt x="377" y="660"/>
                    <a:pt x="576" y="660"/>
                  </a:cubicBezTo>
                  <a:cubicBezTo>
                    <a:pt x="651" y="660"/>
                    <a:pt x="726" y="656"/>
                    <a:pt x="798" y="656"/>
                  </a:cubicBezTo>
                  <a:lnTo>
                    <a:pt x="1501" y="656"/>
                  </a:lnTo>
                  <a:cubicBezTo>
                    <a:pt x="1584" y="651"/>
                    <a:pt x="1661" y="651"/>
                    <a:pt x="1737" y="651"/>
                  </a:cubicBezTo>
                  <a:cubicBezTo>
                    <a:pt x="1813" y="651"/>
                    <a:pt x="1888" y="651"/>
                    <a:pt x="1965" y="645"/>
                  </a:cubicBezTo>
                  <a:cubicBezTo>
                    <a:pt x="2036" y="645"/>
                    <a:pt x="2108" y="621"/>
                    <a:pt x="2191" y="609"/>
                  </a:cubicBezTo>
                  <a:cubicBezTo>
                    <a:pt x="2370" y="597"/>
                    <a:pt x="2572" y="645"/>
                    <a:pt x="2703" y="442"/>
                  </a:cubicBezTo>
                  <a:lnTo>
                    <a:pt x="2703" y="192"/>
                  </a:lnTo>
                  <a:cubicBezTo>
                    <a:pt x="2419" y="61"/>
                    <a:pt x="2125" y="0"/>
                    <a:pt x="1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5"/>
            <p:cNvSpPr/>
            <p:nvPr/>
          </p:nvSpPr>
          <p:spPr>
            <a:xfrm>
              <a:off x="5862025" y="2780050"/>
              <a:ext cx="52425" cy="12125"/>
            </a:xfrm>
            <a:custGeom>
              <a:avLst/>
              <a:gdLst/>
              <a:ahLst/>
              <a:cxnLst/>
              <a:rect l="l" t="t" r="r" b="b"/>
              <a:pathLst>
                <a:path w="2097" h="485" extrusionOk="0">
                  <a:moveTo>
                    <a:pt x="280" y="0"/>
                  </a:moveTo>
                  <a:cubicBezTo>
                    <a:pt x="161" y="0"/>
                    <a:pt x="58" y="58"/>
                    <a:pt x="1" y="282"/>
                  </a:cubicBezTo>
                  <a:cubicBezTo>
                    <a:pt x="90" y="337"/>
                    <a:pt x="187" y="349"/>
                    <a:pt x="284" y="349"/>
                  </a:cubicBezTo>
                  <a:cubicBezTo>
                    <a:pt x="352" y="349"/>
                    <a:pt x="419" y="343"/>
                    <a:pt x="484" y="343"/>
                  </a:cubicBezTo>
                  <a:cubicBezTo>
                    <a:pt x="527" y="343"/>
                    <a:pt x="568" y="346"/>
                    <a:pt x="608" y="353"/>
                  </a:cubicBezTo>
                  <a:cubicBezTo>
                    <a:pt x="679" y="425"/>
                    <a:pt x="822" y="401"/>
                    <a:pt x="894" y="484"/>
                  </a:cubicBezTo>
                  <a:lnTo>
                    <a:pt x="1025" y="484"/>
                  </a:lnTo>
                  <a:cubicBezTo>
                    <a:pt x="1097" y="376"/>
                    <a:pt x="1195" y="337"/>
                    <a:pt x="1299" y="337"/>
                  </a:cubicBezTo>
                  <a:cubicBezTo>
                    <a:pt x="1366" y="337"/>
                    <a:pt x="1435" y="354"/>
                    <a:pt x="1501" y="377"/>
                  </a:cubicBezTo>
                  <a:cubicBezTo>
                    <a:pt x="1547" y="391"/>
                    <a:pt x="1591" y="397"/>
                    <a:pt x="1632" y="397"/>
                  </a:cubicBezTo>
                  <a:cubicBezTo>
                    <a:pt x="1727" y="397"/>
                    <a:pt x="1811" y="366"/>
                    <a:pt x="1894" y="341"/>
                  </a:cubicBezTo>
                  <a:cubicBezTo>
                    <a:pt x="1977" y="317"/>
                    <a:pt x="2037" y="282"/>
                    <a:pt x="2096" y="186"/>
                  </a:cubicBezTo>
                  <a:cubicBezTo>
                    <a:pt x="2096" y="127"/>
                    <a:pt x="2084" y="91"/>
                    <a:pt x="2037" y="55"/>
                  </a:cubicBezTo>
                  <a:lnTo>
                    <a:pt x="1037" y="55"/>
                  </a:lnTo>
                  <a:cubicBezTo>
                    <a:pt x="995" y="103"/>
                    <a:pt x="947" y="127"/>
                    <a:pt x="900" y="127"/>
                  </a:cubicBezTo>
                  <a:cubicBezTo>
                    <a:pt x="852" y="127"/>
                    <a:pt x="804" y="103"/>
                    <a:pt x="763" y="55"/>
                  </a:cubicBezTo>
                  <a:cubicBezTo>
                    <a:pt x="737" y="62"/>
                    <a:pt x="710" y="65"/>
                    <a:pt x="683" y="65"/>
                  </a:cubicBezTo>
                  <a:cubicBezTo>
                    <a:pt x="553" y="65"/>
                    <a:pt x="407" y="0"/>
                    <a:pt x="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5"/>
            <p:cNvSpPr/>
            <p:nvPr/>
          </p:nvSpPr>
          <p:spPr>
            <a:xfrm>
              <a:off x="5618550" y="2698075"/>
              <a:ext cx="73250" cy="8300"/>
            </a:xfrm>
            <a:custGeom>
              <a:avLst/>
              <a:gdLst/>
              <a:ahLst/>
              <a:cxnLst/>
              <a:rect l="l" t="t" r="r" b="b"/>
              <a:pathLst>
                <a:path w="2930" h="332" extrusionOk="0">
                  <a:moveTo>
                    <a:pt x="1584" y="1"/>
                  </a:moveTo>
                  <a:cubicBezTo>
                    <a:pt x="1060" y="13"/>
                    <a:pt x="524" y="48"/>
                    <a:pt x="0" y="60"/>
                  </a:cubicBezTo>
                  <a:lnTo>
                    <a:pt x="0" y="179"/>
                  </a:lnTo>
                  <a:cubicBezTo>
                    <a:pt x="377" y="269"/>
                    <a:pt x="747" y="332"/>
                    <a:pt x="1115" y="332"/>
                  </a:cubicBezTo>
                  <a:cubicBezTo>
                    <a:pt x="1236" y="332"/>
                    <a:pt x="1356" y="325"/>
                    <a:pt x="1477" y="310"/>
                  </a:cubicBezTo>
                  <a:cubicBezTo>
                    <a:pt x="1648" y="204"/>
                    <a:pt x="1829" y="177"/>
                    <a:pt x="2015" y="177"/>
                  </a:cubicBezTo>
                  <a:cubicBezTo>
                    <a:pt x="2212" y="177"/>
                    <a:pt x="2414" y="208"/>
                    <a:pt x="2612" y="208"/>
                  </a:cubicBezTo>
                  <a:cubicBezTo>
                    <a:pt x="2707" y="208"/>
                    <a:pt x="2801" y="201"/>
                    <a:pt x="2894" y="179"/>
                  </a:cubicBezTo>
                  <a:cubicBezTo>
                    <a:pt x="2929" y="120"/>
                    <a:pt x="2917" y="96"/>
                    <a:pt x="2846" y="72"/>
                  </a:cubicBezTo>
                  <a:cubicBezTo>
                    <a:pt x="2667" y="48"/>
                    <a:pt x="2489" y="36"/>
                    <a:pt x="2310" y="13"/>
                  </a:cubicBezTo>
                  <a:cubicBezTo>
                    <a:pt x="2203" y="1"/>
                    <a:pt x="2096" y="1"/>
                    <a:pt x="2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5"/>
            <p:cNvSpPr/>
            <p:nvPr/>
          </p:nvSpPr>
          <p:spPr>
            <a:xfrm>
              <a:off x="5446500" y="2895725"/>
              <a:ext cx="50025" cy="12800"/>
            </a:xfrm>
            <a:custGeom>
              <a:avLst/>
              <a:gdLst/>
              <a:ahLst/>
              <a:cxnLst/>
              <a:rect l="l" t="t" r="r" b="b"/>
              <a:pathLst>
                <a:path w="2001" h="512" extrusionOk="0">
                  <a:moveTo>
                    <a:pt x="310" y="0"/>
                  </a:moveTo>
                  <a:cubicBezTo>
                    <a:pt x="203" y="60"/>
                    <a:pt x="96" y="108"/>
                    <a:pt x="1" y="155"/>
                  </a:cubicBezTo>
                  <a:cubicBezTo>
                    <a:pt x="26" y="339"/>
                    <a:pt x="62" y="511"/>
                    <a:pt x="193" y="511"/>
                  </a:cubicBezTo>
                  <a:cubicBezTo>
                    <a:pt x="249" y="511"/>
                    <a:pt x="321" y="480"/>
                    <a:pt x="417" y="405"/>
                  </a:cubicBezTo>
                  <a:cubicBezTo>
                    <a:pt x="459" y="377"/>
                    <a:pt x="500" y="367"/>
                    <a:pt x="542" y="367"/>
                  </a:cubicBezTo>
                  <a:cubicBezTo>
                    <a:pt x="633" y="367"/>
                    <a:pt x="723" y="415"/>
                    <a:pt x="809" y="415"/>
                  </a:cubicBezTo>
                  <a:cubicBezTo>
                    <a:pt x="829" y="415"/>
                    <a:pt x="850" y="412"/>
                    <a:pt x="870" y="405"/>
                  </a:cubicBezTo>
                  <a:cubicBezTo>
                    <a:pt x="947" y="375"/>
                    <a:pt x="1019" y="355"/>
                    <a:pt x="1087" y="355"/>
                  </a:cubicBezTo>
                  <a:cubicBezTo>
                    <a:pt x="1155" y="355"/>
                    <a:pt x="1221" y="375"/>
                    <a:pt x="1286" y="429"/>
                  </a:cubicBezTo>
                  <a:cubicBezTo>
                    <a:pt x="1406" y="441"/>
                    <a:pt x="1536" y="441"/>
                    <a:pt x="1679" y="465"/>
                  </a:cubicBezTo>
                  <a:cubicBezTo>
                    <a:pt x="1739" y="441"/>
                    <a:pt x="1810" y="441"/>
                    <a:pt x="1870" y="429"/>
                  </a:cubicBezTo>
                  <a:cubicBezTo>
                    <a:pt x="1917" y="381"/>
                    <a:pt x="1989" y="370"/>
                    <a:pt x="2001" y="286"/>
                  </a:cubicBezTo>
                  <a:lnTo>
                    <a:pt x="2001" y="179"/>
                  </a:lnTo>
                  <a:cubicBezTo>
                    <a:pt x="1441" y="131"/>
                    <a:pt x="858" y="203"/>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35"/>
            <p:cNvSpPr/>
            <p:nvPr/>
          </p:nvSpPr>
          <p:spPr>
            <a:xfrm>
              <a:off x="5466450" y="2796075"/>
              <a:ext cx="51800" cy="9875"/>
            </a:xfrm>
            <a:custGeom>
              <a:avLst/>
              <a:gdLst/>
              <a:ahLst/>
              <a:cxnLst/>
              <a:rect l="l" t="t" r="r" b="b"/>
              <a:pathLst>
                <a:path w="2072" h="395" extrusionOk="0">
                  <a:moveTo>
                    <a:pt x="1288" y="1"/>
                  </a:moveTo>
                  <a:cubicBezTo>
                    <a:pt x="1265" y="1"/>
                    <a:pt x="1244" y="4"/>
                    <a:pt x="1227" y="10"/>
                  </a:cubicBezTo>
                  <a:cubicBezTo>
                    <a:pt x="1149" y="45"/>
                    <a:pt x="1075" y="63"/>
                    <a:pt x="1000" y="63"/>
                  </a:cubicBezTo>
                  <a:cubicBezTo>
                    <a:pt x="926" y="63"/>
                    <a:pt x="852" y="45"/>
                    <a:pt x="774" y="10"/>
                  </a:cubicBezTo>
                  <a:lnTo>
                    <a:pt x="96" y="10"/>
                  </a:lnTo>
                  <a:cubicBezTo>
                    <a:pt x="36" y="10"/>
                    <a:pt x="0" y="57"/>
                    <a:pt x="12" y="117"/>
                  </a:cubicBezTo>
                  <a:cubicBezTo>
                    <a:pt x="72" y="200"/>
                    <a:pt x="155" y="296"/>
                    <a:pt x="215" y="379"/>
                  </a:cubicBezTo>
                  <a:cubicBezTo>
                    <a:pt x="326" y="390"/>
                    <a:pt x="436" y="394"/>
                    <a:pt x="547" y="394"/>
                  </a:cubicBezTo>
                  <a:cubicBezTo>
                    <a:pt x="1052" y="394"/>
                    <a:pt x="1554" y="299"/>
                    <a:pt x="2072" y="260"/>
                  </a:cubicBezTo>
                  <a:cubicBezTo>
                    <a:pt x="2028" y="78"/>
                    <a:pt x="1931" y="36"/>
                    <a:pt x="1819" y="36"/>
                  </a:cubicBezTo>
                  <a:cubicBezTo>
                    <a:pt x="1723" y="36"/>
                    <a:pt x="1615" y="67"/>
                    <a:pt x="1521" y="67"/>
                  </a:cubicBezTo>
                  <a:cubicBezTo>
                    <a:pt x="1458" y="67"/>
                    <a:pt x="1402" y="54"/>
                    <a:pt x="1358" y="10"/>
                  </a:cubicBezTo>
                  <a:cubicBezTo>
                    <a:pt x="1334" y="4"/>
                    <a:pt x="1310"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35"/>
            <p:cNvSpPr/>
            <p:nvPr/>
          </p:nvSpPr>
          <p:spPr>
            <a:xfrm>
              <a:off x="5568550" y="2877500"/>
              <a:ext cx="63125" cy="7825"/>
            </a:xfrm>
            <a:custGeom>
              <a:avLst/>
              <a:gdLst/>
              <a:ahLst/>
              <a:cxnLst/>
              <a:rect l="l" t="t" r="r" b="b"/>
              <a:pathLst>
                <a:path w="2525" h="313" extrusionOk="0">
                  <a:moveTo>
                    <a:pt x="1341" y="1"/>
                  </a:moveTo>
                  <a:cubicBezTo>
                    <a:pt x="1231" y="1"/>
                    <a:pt x="1122" y="8"/>
                    <a:pt x="1012" y="27"/>
                  </a:cubicBezTo>
                  <a:cubicBezTo>
                    <a:pt x="934" y="79"/>
                    <a:pt x="853" y="96"/>
                    <a:pt x="770" y="96"/>
                  </a:cubicBezTo>
                  <a:cubicBezTo>
                    <a:pt x="613" y="96"/>
                    <a:pt x="451" y="35"/>
                    <a:pt x="297" y="35"/>
                  </a:cubicBezTo>
                  <a:cubicBezTo>
                    <a:pt x="197" y="35"/>
                    <a:pt x="101" y="61"/>
                    <a:pt x="12" y="146"/>
                  </a:cubicBezTo>
                  <a:lnTo>
                    <a:pt x="0" y="194"/>
                  </a:lnTo>
                  <a:cubicBezTo>
                    <a:pt x="95" y="241"/>
                    <a:pt x="214" y="313"/>
                    <a:pt x="322" y="313"/>
                  </a:cubicBezTo>
                  <a:lnTo>
                    <a:pt x="2441" y="313"/>
                  </a:lnTo>
                  <a:cubicBezTo>
                    <a:pt x="2524" y="217"/>
                    <a:pt x="2524" y="146"/>
                    <a:pt x="2429" y="63"/>
                  </a:cubicBezTo>
                  <a:cubicBezTo>
                    <a:pt x="2392" y="65"/>
                    <a:pt x="2356" y="65"/>
                    <a:pt x="2319" y="65"/>
                  </a:cubicBezTo>
                  <a:cubicBezTo>
                    <a:pt x="1997" y="65"/>
                    <a:pt x="1670" y="1"/>
                    <a:pt x="1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5"/>
            <p:cNvSpPr/>
            <p:nvPr/>
          </p:nvSpPr>
          <p:spPr>
            <a:xfrm>
              <a:off x="5545625" y="2860300"/>
              <a:ext cx="57775" cy="8475"/>
            </a:xfrm>
            <a:custGeom>
              <a:avLst/>
              <a:gdLst/>
              <a:ahLst/>
              <a:cxnLst/>
              <a:rect l="l" t="t" r="r" b="b"/>
              <a:pathLst>
                <a:path w="2311" h="339" extrusionOk="0">
                  <a:moveTo>
                    <a:pt x="1227" y="1"/>
                  </a:moveTo>
                  <a:cubicBezTo>
                    <a:pt x="834" y="1"/>
                    <a:pt x="453" y="13"/>
                    <a:pt x="60" y="13"/>
                  </a:cubicBezTo>
                  <a:cubicBezTo>
                    <a:pt x="0" y="167"/>
                    <a:pt x="96" y="251"/>
                    <a:pt x="203" y="334"/>
                  </a:cubicBezTo>
                  <a:cubicBezTo>
                    <a:pt x="218" y="337"/>
                    <a:pt x="233" y="338"/>
                    <a:pt x="247" y="338"/>
                  </a:cubicBezTo>
                  <a:cubicBezTo>
                    <a:pt x="292" y="338"/>
                    <a:pt x="337" y="325"/>
                    <a:pt x="381" y="298"/>
                  </a:cubicBezTo>
                  <a:cubicBezTo>
                    <a:pt x="393" y="304"/>
                    <a:pt x="411" y="307"/>
                    <a:pt x="429" y="307"/>
                  </a:cubicBezTo>
                  <a:cubicBezTo>
                    <a:pt x="447" y="307"/>
                    <a:pt x="465" y="304"/>
                    <a:pt x="477" y="298"/>
                  </a:cubicBezTo>
                  <a:cubicBezTo>
                    <a:pt x="531" y="251"/>
                    <a:pt x="589" y="223"/>
                    <a:pt x="647" y="223"/>
                  </a:cubicBezTo>
                  <a:cubicBezTo>
                    <a:pt x="690" y="223"/>
                    <a:pt x="733" y="239"/>
                    <a:pt x="774" y="274"/>
                  </a:cubicBezTo>
                  <a:cubicBezTo>
                    <a:pt x="1262" y="274"/>
                    <a:pt x="1739" y="251"/>
                    <a:pt x="2227" y="251"/>
                  </a:cubicBezTo>
                  <a:cubicBezTo>
                    <a:pt x="2310" y="167"/>
                    <a:pt x="2310" y="96"/>
                    <a:pt x="2227" y="1"/>
                  </a:cubicBezTo>
                  <a:lnTo>
                    <a:pt x="1489" y="1"/>
                  </a:lnTo>
                  <a:cubicBezTo>
                    <a:pt x="1447" y="36"/>
                    <a:pt x="1402" y="54"/>
                    <a:pt x="1358" y="54"/>
                  </a:cubicBezTo>
                  <a:cubicBezTo>
                    <a:pt x="1313" y="54"/>
                    <a:pt x="1268" y="36"/>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5"/>
            <p:cNvSpPr/>
            <p:nvPr/>
          </p:nvSpPr>
          <p:spPr>
            <a:xfrm>
              <a:off x="5442925" y="2813875"/>
              <a:ext cx="41400" cy="11325"/>
            </a:xfrm>
            <a:custGeom>
              <a:avLst/>
              <a:gdLst/>
              <a:ahLst/>
              <a:cxnLst/>
              <a:rect l="l" t="t" r="r" b="b"/>
              <a:pathLst>
                <a:path w="1656" h="453" extrusionOk="0">
                  <a:moveTo>
                    <a:pt x="144" y="0"/>
                  </a:moveTo>
                  <a:cubicBezTo>
                    <a:pt x="48" y="72"/>
                    <a:pt x="1" y="179"/>
                    <a:pt x="1" y="298"/>
                  </a:cubicBezTo>
                  <a:cubicBezTo>
                    <a:pt x="1" y="357"/>
                    <a:pt x="25" y="405"/>
                    <a:pt x="25" y="453"/>
                  </a:cubicBezTo>
                  <a:cubicBezTo>
                    <a:pt x="536" y="441"/>
                    <a:pt x="1060" y="429"/>
                    <a:pt x="1572" y="405"/>
                  </a:cubicBezTo>
                  <a:cubicBezTo>
                    <a:pt x="1656" y="322"/>
                    <a:pt x="1656" y="238"/>
                    <a:pt x="1572" y="143"/>
                  </a:cubicBezTo>
                  <a:cubicBezTo>
                    <a:pt x="1096" y="107"/>
                    <a:pt x="620" y="36"/>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5"/>
            <p:cNvSpPr/>
            <p:nvPr/>
          </p:nvSpPr>
          <p:spPr>
            <a:xfrm>
              <a:off x="5890300" y="2796600"/>
              <a:ext cx="22350" cy="27425"/>
            </a:xfrm>
            <a:custGeom>
              <a:avLst/>
              <a:gdLst/>
              <a:ahLst/>
              <a:cxnLst/>
              <a:rect l="l" t="t" r="r" b="b"/>
              <a:pathLst>
                <a:path w="894" h="1097" extrusionOk="0">
                  <a:moveTo>
                    <a:pt x="358" y="1"/>
                  </a:moveTo>
                  <a:cubicBezTo>
                    <a:pt x="1" y="513"/>
                    <a:pt x="13" y="513"/>
                    <a:pt x="501" y="917"/>
                  </a:cubicBezTo>
                  <a:cubicBezTo>
                    <a:pt x="548" y="941"/>
                    <a:pt x="560" y="1037"/>
                    <a:pt x="596" y="1096"/>
                  </a:cubicBezTo>
                  <a:cubicBezTo>
                    <a:pt x="739" y="1060"/>
                    <a:pt x="846" y="989"/>
                    <a:pt x="894" y="834"/>
                  </a:cubicBezTo>
                  <a:cubicBezTo>
                    <a:pt x="537" y="691"/>
                    <a:pt x="727" y="453"/>
                    <a:pt x="787" y="215"/>
                  </a:cubicBezTo>
                  <a:cubicBezTo>
                    <a:pt x="656" y="144"/>
                    <a:pt x="501" y="84"/>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5"/>
            <p:cNvSpPr/>
            <p:nvPr/>
          </p:nvSpPr>
          <p:spPr>
            <a:xfrm>
              <a:off x="5613475" y="2860300"/>
              <a:ext cx="42000" cy="7475"/>
            </a:xfrm>
            <a:custGeom>
              <a:avLst/>
              <a:gdLst/>
              <a:ahLst/>
              <a:cxnLst/>
              <a:rect l="l" t="t" r="r" b="b"/>
              <a:pathLst>
                <a:path w="1680" h="299" extrusionOk="0">
                  <a:moveTo>
                    <a:pt x="72" y="1"/>
                  </a:moveTo>
                  <a:cubicBezTo>
                    <a:pt x="1" y="48"/>
                    <a:pt x="1" y="108"/>
                    <a:pt x="72" y="155"/>
                  </a:cubicBezTo>
                  <a:cubicBezTo>
                    <a:pt x="108" y="179"/>
                    <a:pt x="144" y="191"/>
                    <a:pt x="191" y="215"/>
                  </a:cubicBezTo>
                  <a:cubicBezTo>
                    <a:pt x="263" y="227"/>
                    <a:pt x="311" y="298"/>
                    <a:pt x="382" y="298"/>
                  </a:cubicBezTo>
                  <a:lnTo>
                    <a:pt x="1680" y="298"/>
                  </a:lnTo>
                  <a:lnTo>
                    <a:pt x="1680" y="108"/>
                  </a:lnTo>
                  <a:cubicBezTo>
                    <a:pt x="1493" y="31"/>
                    <a:pt x="1301" y="11"/>
                    <a:pt x="1109" y="11"/>
                  </a:cubicBezTo>
                  <a:cubicBezTo>
                    <a:pt x="888" y="11"/>
                    <a:pt x="666" y="38"/>
                    <a:pt x="448" y="38"/>
                  </a:cubicBezTo>
                  <a:cubicBezTo>
                    <a:pt x="321" y="38"/>
                    <a:pt x="196" y="29"/>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5"/>
            <p:cNvSpPr/>
            <p:nvPr/>
          </p:nvSpPr>
          <p:spPr>
            <a:xfrm>
              <a:off x="5461375" y="2735150"/>
              <a:ext cx="50050" cy="12050"/>
            </a:xfrm>
            <a:custGeom>
              <a:avLst/>
              <a:gdLst/>
              <a:ahLst/>
              <a:cxnLst/>
              <a:rect l="l" t="t" r="r" b="b"/>
              <a:pathLst>
                <a:path w="2002" h="482" extrusionOk="0">
                  <a:moveTo>
                    <a:pt x="593" y="1"/>
                  </a:moveTo>
                  <a:cubicBezTo>
                    <a:pt x="527" y="1"/>
                    <a:pt x="461" y="2"/>
                    <a:pt x="394" y="6"/>
                  </a:cubicBezTo>
                  <a:lnTo>
                    <a:pt x="251" y="6"/>
                  </a:lnTo>
                  <a:cubicBezTo>
                    <a:pt x="132" y="125"/>
                    <a:pt x="1" y="256"/>
                    <a:pt x="120" y="458"/>
                  </a:cubicBezTo>
                  <a:cubicBezTo>
                    <a:pt x="158" y="473"/>
                    <a:pt x="195" y="481"/>
                    <a:pt x="232" y="481"/>
                  </a:cubicBezTo>
                  <a:cubicBezTo>
                    <a:pt x="289" y="481"/>
                    <a:pt x="343" y="461"/>
                    <a:pt x="394" y="411"/>
                  </a:cubicBezTo>
                  <a:cubicBezTo>
                    <a:pt x="596" y="293"/>
                    <a:pt x="806" y="267"/>
                    <a:pt x="1020" y="267"/>
                  </a:cubicBezTo>
                  <a:cubicBezTo>
                    <a:pt x="1193" y="267"/>
                    <a:pt x="1369" y="284"/>
                    <a:pt x="1544" y="284"/>
                  </a:cubicBezTo>
                  <a:cubicBezTo>
                    <a:pt x="1697" y="284"/>
                    <a:pt x="1850" y="271"/>
                    <a:pt x="2001" y="220"/>
                  </a:cubicBezTo>
                  <a:cubicBezTo>
                    <a:pt x="1878" y="138"/>
                    <a:pt x="1742" y="124"/>
                    <a:pt x="1605" y="124"/>
                  </a:cubicBezTo>
                  <a:cubicBezTo>
                    <a:pt x="1535" y="124"/>
                    <a:pt x="1465" y="128"/>
                    <a:pt x="1395" y="128"/>
                  </a:cubicBezTo>
                  <a:cubicBezTo>
                    <a:pt x="1246" y="128"/>
                    <a:pt x="1102" y="111"/>
                    <a:pt x="977" y="6"/>
                  </a:cubicBezTo>
                  <a:cubicBezTo>
                    <a:pt x="850" y="6"/>
                    <a:pt x="723"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5"/>
            <p:cNvSpPr/>
            <p:nvPr/>
          </p:nvSpPr>
          <p:spPr>
            <a:xfrm>
              <a:off x="5528350" y="2796050"/>
              <a:ext cx="52125" cy="8100"/>
            </a:xfrm>
            <a:custGeom>
              <a:avLst/>
              <a:gdLst/>
              <a:ahLst/>
              <a:cxnLst/>
              <a:rect l="l" t="t" r="r" b="b"/>
              <a:pathLst>
                <a:path w="2085" h="324" extrusionOk="0">
                  <a:moveTo>
                    <a:pt x="967" y="0"/>
                  </a:moveTo>
                  <a:cubicBezTo>
                    <a:pt x="718" y="0"/>
                    <a:pt x="480" y="16"/>
                    <a:pt x="245" y="16"/>
                  </a:cubicBezTo>
                  <a:cubicBezTo>
                    <a:pt x="171" y="16"/>
                    <a:pt x="98" y="15"/>
                    <a:pt x="25" y="11"/>
                  </a:cubicBezTo>
                  <a:lnTo>
                    <a:pt x="25" y="11"/>
                  </a:lnTo>
                  <a:cubicBezTo>
                    <a:pt x="1" y="142"/>
                    <a:pt x="84" y="189"/>
                    <a:pt x="191" y="225"/>
                  </a:cubicBezTo>
                  <a:cubicBezTo>
                    <a:pt x="282" y="244"/>
                    <a:pt x="372" y="248"/>
                    <a:pt x="460" y="248"/>
                  </a:cubicBezTo>
                  <a:cubicBezTo>
                    <a:pt x="541" y="248"/>
                    <a:pt x="621" y="245"/>
                    <a:pt x="700" y="245"/>
                  </a:cubicBezTo>
                  <a:cubicBezTo>
                    <a:pt x="809" y="245"/>
                    <a:pt x="917" y="252"/>
                    <a:pt x="1025" y="285"/>
                  </a:cubicBezTo>
                  <a:cubicBezTo>
                    <a:pt x="1114" y="312"/>
                    <a:pt x="1202" y="324"/>
                    <a:pt x="1292" y="324"/>
                  </a:cubicBezTo>
                  <a:cubicBezTo>
                    <a:pt x="1515" y="324"/>
                    <a:pt x="1754" y="254"/>
                    <a:pt x="2084" y="177"/>
                  </a:cubicBezTo>
                  <a:cubicBezTo>
                    <a:pt x="1676" y="31"/>
                    <a:pt x="1311" y="0"/>
                    <a:pt x="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5"/>
            <p:cNvSpPr/>
            <p:nvPr/>
          </p:nvSpPr>
          <p:spPr>
            <a:xfrm>
              <a:off x="5833450" y="2838075"/>
              <a:ext cx="50925" cy="8050"/>
            </a:xfrm>
            <a:custGeom>
              <a:avLst/>
              <a:gdLst/>
              <a:ahLst/>
              <a:cxnLst/>
              <a:rect l="l" t="t" r="r" b="b"/>
              <a:pathLst>
                <a:path w="2037" h="322" extrusionOk="0">
                  <a:moveTo>
                    <a:pt x="761" y="0"/>
                  </a:moveTo>
                  <a:cubicBezTo>
                    <a:pt x="486" y="0"/>
                    <a:pt x="220" y="33"/>
                    <a:pt x="1" y="104"/>
                  </a:cubicBezTo>
                  <a:cubicBezTo>
                    <a:pt x="592" y="190"/>
                    <a:pt x="1115" y="321"/>
                    <a:pt x="1642" y="321"/>
                  </a:cubicBezTo>
                  <a:cubicBezTo>
                    <a:pt x="1773" y="321"/>
                    <a:pt x="1904" y="313"/>
                    <a:pt x="2037" y="294"/>
                  </a:cubicBezTo>
                  <a:cubicBezTo>
                    <a:pt x="1986" y="133"/>
                    <a:pt x="1884" y="100"/>
                    <a:pt x="1769" y="100"/>
                  </a:cubicBezTo>
                  <a:cubicBezTo>
                    <a:pt x="1689" y="100"/>
                    <a:pt x="1603" y="116"/>
                    <a:pt x="1523" y="116"/>
                  </a:cubicBezTo>
                  <a:cubicBezTo>
                    <a:pt x="1446" y="116"/>
                    <a:pt x="1376" y="101"/>
                    <a:pt x="1322" y="44"/>
                  </a:cubicBezTo>
                  <a:cubicBezTo>
                    <a:pt x="1139" y="15"/>
                    <a:pt x="948" y="0"/>
                    <a:pt x="7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5"/>
            <p:cNvSpPr/>
            <p:nvPr/>
          </p:nvSpPr>
          <p:spPr>
            <a:xfrm>
              <a:off x="5598900" y="2774575"/>
              <a:ext cx="36050" cy="8450"/>
            </a:xfrm>
            <a:custGeom>
              <a:avLst/>
              <a:gdLst/>
              <a:ahLst/>
              <a:cxnLst/>
              <a:rect l="l" t="t" r="r" b="b"/>
              <a:pathLst>
                <a:path w="1442" h="338" extrusionOk="0">
                  <a:moveTo>
                    <a:pt x="72" y="1"/>
                  </a:moveTo>
                  <a:cubicBezTo>
                    <a:pt x="1" y="96"/>
                    <a:pt x="1" y="167"/>
                    <a:pt x="72" y="263"/>
                  </a:cubicBezTo>
                  <a:cubicBezTo>
                    <a:pt x="225" y="314"/>
                    <a:pt x="382" y="337"/>
                    <a:pt x="538" y="337"/>
                  </a:cubicBezTo>
                  <a:cubicBezTo>
                    <a:pt x="673" y="337"/>
                    <a:pt x="809" y="320"/>
                    <a:pt x="941" y="286"/>
                  </a:cubicBezTo>
                  <a:cubicBezTo>
                    <a:pt x="941" y="274"/>
                    <a:pt x="953" y="263"/>
                    <a:pt x="989" y="239"/>
                  </a:cubicBezTo>
                  <a:cubicBezTo>
                    <a:pt x="997" y="235"/>
                    <a:pt x="1007" y="232"/>
                    <a:pt x="1019" y="232"/>
                  </a:cubicBezTo>
                  <a:cubicBezTo>
                    <a:pt x="1042" y="232"/>
                    <a:pt x="1068" y="243"/>
                    <a:pt x="1084" y="274"/>
                  </a:cubicBezTo>
                  <a:lnTo>
                    <a:pt x="1370" y="274"/>
                  </a:lnTo>
                  <a:cubicBezTo>
                    <a:pt x="1441" y="191"/>
                    <a:pt x="1441" y="96"/>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5"/>
            <p:cNvSpPr/>
            <p:nvPr/>
          </p:nvSpPr>
          <p:spPr>
            <a:xfrm>
              <a:off x="5566450" y="2719875"/>
              <a:ext cx="39325" cy="8900"/>
            </a:xfrm>
            <a:custGeom>
              <a:avLst/>
              <a:gdLst/>
              <a:ahLst/>
              <a:cxnLst/>
              <a:rect l="l" t="t" r="r" b="b"/>
              <a:pathLst>
                <a:path w="1573" h="356" extrusionOk="0">
                  <a:moveTo>
                    <a:pt x="550" y="0"/>
                  </a:moveTo>
                  <a:cubicBezTo>
                    <a:pt x="442" y="0"/>
                    <a:pt x="334" y="7"/>
                    <a:pt x="227" y="22"/>
                  </a:cubicBezTo>
                  <a:cubicBezTo>
                    <a:pt x="156" y="93"/>
                    <a:pt x="1" y="141"/>
                    <a:pt x="96" y="296"/>
                  </a:cubicBezTo>
                  <a:cubicBezTo>
                    <a:pt x="572" y="319"/>
                    <a:pt x="1049" y="331"/>
                    <a:pt x="1525" y="355"/>
                  </a:cubicBezTo>
                  <a:cubicBezTo>
                    <a:pt x="1537" y="331"/>
                    <a:pt x="1549" y="307"/>
                    <a:pt x="1572" y="296"/>
                  </a:cubicBezTo>
                  <a:cubicBezTo>
                    <a:pt x="1572" y="236"/>
                    <a:pt x="1549" y="188"/>
                    <a:pt x="1501" y="141"/>
                  </a:cubicBezTo>
                  <a:cubicBezTo>
                    <a:pt x="1197" y="60"/>
                    <a:pt x="874" y="0"/>
                    <a:pt x="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5"/>
            <p:cNvSpPr/>
            <p:nvPr/>
          </p:nvSpPr>
          <p:spPr>
            <a:xfrm>
              <a:off x="5604550" y="2724200"/>
              <a:ext cx="44675" cy="10825"/>
            </a:xfrm>
            <a:custGeom>
              <a:avLst/>
              <a:gdLst/>
              <a:ahLst/>
              <a:cxnLst/>
              <a:rect l="l" t="t" r="r" b="b"/>
              <a:pathLst>
                <a:path w="1787" h="433" extrusionOk="0">
                  <a:moveTo>
                    <a:pt x="732" y="1"/>
                  </a:moveTo>
                  <a:cubicBezTo>
                    <a:pt x="676" y="1"/>
                    <a:pt x="618" y="5"/>
                    <a:pt x="560" y="15"/>
                  </a:cubicBezTo>
                  <a:cubicBezTo>
                    <a:pt x="510" y="52"/>
                    <a:pt x="457" y="63"/>
                    <a:pt x="403" y="63"/>
                  </a:cubicBezTo>
                  <a:cubicBezTo>
                    <a:pt x="332" y="63"/>
                    <a:pt x="259" y="44"/>
                    <a:pt x="188" y="44"/>
                  </a:cubicBezTo>
                  <a:cubicBezTo>
                    <a:pt x="122" y="44"/>
                    <a:pt x="59" y="60"/>
                    <a:pt x="1" y="123"/>
                  </a:cubicBezTo>
                  <a:lnTo>
                    <a:pt x="1" y="182"/>
                  </a:lnTo>
                  <a:cubicBezTo>
                    <a:pt x="126" y="277"/>
                    <a:pt x="266" y="292"/>
                    <a:pt x="410" y="292"/>
                  </a:cubicBezTo>
                  <a:cubicBezTo>
                    <a:pt x="476" y="292"/>
                    <a:pt x="542" y="289"/>
                    <a:pt x="609" y="289"/>
                  </a:cubicBezTo>
                  <a:cubicBezTo>
                    <a:pt x="688" y="289"/>
                    <a:pt x="768" y="294"/>
                    <a:pt x="846" y="313"/>
                  </a:cubicBezTo>
                  <a:cubicBezTo>
                    <a:pt x="977" y="384"/>
                    <a:pt x="1156" y="313"/>
                    <a:pt x="1299" y="420"/>
                  </a:cubicBezTo>
                  <a:cubicBezTo>
                    <a:pt x="1322" y="420"/>
                    <a:pt x="1370" y="420"/>
                    <a:pt x="1418" y="396"/>
                  </a:cubicBezTo>
                  <a:cubicBezTo>
                    <a:pt x="1501" y="313"/>
                    <a:pt x="1787" y="432"/>
                    <a:pt x="1727" y="146"/>
                  </a:cubicBezTo>
                  <a:lnTo>
                    <a:pt x="1727" y="146"/>
                  </a:lnTo>
                  <a:cubicBezTo>
                    <a:pt x="1716" y="147"/>
                    <a:pt x="1705" y="147"/>
                    <a:pt x="1694" y="147"/>
                  </a:cubicBezTo>
                  <a:cubicBezTo>
                    <a:pt x="1361" y="147"/>
                    <a:pt x="1058" y="1"/>
                    <a:pt x="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5"/>
            <p:cNvSpPr/>
            <p:nvPr/>
          </p:nvSpPr>
          <p:spPr>
            <a:xfrm>
              <a:off x="5671825" y="2730850"/>
              <a:ext cx="30675" cy="11125"/>
            </a:xfrm>
            <a:custGeom>
              <a:avLst/>
              <a:gdLst/>
              <a:ahLst/>
              <a:cxnLst/>
              <a:rect l="l" t="t" r="r" b="b"/>
              <a:pathLst>
                <a:path w="1227" h="445" extrusionOk="0">
                  <a:moveTo>
                    <a:pt x="146" y="1"/>
                  </a:moveTo>
                  <a:cubicBezTo>
                    <a:pt x="111" y="1"/>
                    <a:pt x="74" y="4"/>
                    <a:pt x="36" y="11"/>
                  </a:cubicBezTo>
                  <a:cubicBezTo>
                    <a:pt x="1" y="59"/>
                    <a:pt x="1" y="107"/>
                    <a:pt x="36" y="154"/>
                  </a:cubicBezTo>
                  <a:cubicBezTo>
                    <a:pt x="254" y="316"/>
                    <a:pt x="476" y="444"/>
                    <a:pt x="712" y="444"/>
                  </a:cubicBezTo>
                  <a:cubicBezTo>
                    <a:pt x="876" y="444"/>
                    <a:pt x="1046" y="382"/>
                    <a:pt x="1227" y="226"/>
                  </a:cubicBezTo>
                  <a:lnTo>
                    <a:pt x="1227" y="226"/>
                  </a:lnTo>
                  <a:cubicBezTo>
                    <a:pt x="1163" y="246"/>
                    <a:pt x="1102" y="254"/>
                    <a:pt x="1043" y="254"/>
                  </a:cubicBezTo>
                  <a:cubicBezTo>
                    <a:pt x="721" y="254"/>
                    <a:pt x="462"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5"/>
            <p:cNvSpPr/>
            <p:nvPr/>
          </p:nvSpPr>
          <p:spPr>
            <a:xfrm>
              <a:off x="5633125" y="2774875"/>
              <a:ext cx="37525" cy="10450"/>
            </a:xfrm>
            <a:custGeom>
              <a:avLst/>
              <a:gdLst/>
              <a:ahLst/>
              <a:cxnLst/>
              <a:rect l="l" t="t" r="r" b="b"/>
              <a:pathLst>
                <a:path w="1501" h="418" extrusionOk="0">
                  <a:moveTo>
                    <a:pt x="1" y="1"/>
                  </a:moveTo>
                  <a:lnTo>
                    <a:pt x="1" y="262"/>
                  </a:lnTo>
                  <a:cubicBezTo>
                    <a:pt x="310" y="417"/>
                    <a:pt x="656" y="322"/>
                    <a:pt x="1001" y="393"/>
                  </a:cubicBezTo>
                  <a:cubicBezTo>
                    <a:pt x="1132" y="274"/>
                    <a:pt x="1310" y="382"/>
                    <a:pt x="1441" y="262"/>
                  </a:cubicBezTo>
                  <a:cubicBezTo>
                    <a:pt x="1501" y="215"/>
                    <a:pt x="1501" y="179"/>
                    <a:pt x="1430" y="131"/>
                  </a:cubicBezTo>
                  <a:cubicBezTo>
                    <a:pt x="953" y="131"/>
                    <a:pt x="477" y="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35"/>
            <p:cNvSpPr/>
            <p:nvPr/>
          </p:nvSpPr>
          <p:spPr>
            <a:xfrm>
              <a:off x="5639975" y="2727475"/>
              <a:ext cx="32775" cy="8925"/>
            </a:xfrm>
            <a:custGeom>
              <a:avLst/>
              <a:gdLst/>
              <a:ahLst/>
              <a:cxnLst/>
              <a:rect l="l" t="t" r="r" b="b"/>
              <a:pathLst>
                <a:path w="1311" h="357" extrusionOk="0">
                  <a:moveTo>
                    <a:pt x="835" y="0"/>
                  </a:moveTo>
                  <a:cubicBezTo>
                    <a:pt x="695" y="0"/>
                    <a:pt x="552" y="21"/>
                    <a:pt x="413" y="21"/>
                  </a:cubicBezTo>
                  <a:cubicBezTo>
                    <a:pt x="375" y="21"/>
                    <a:pt x="336" y="19"/>
                    <a:pt x="298" y="15"/>
                  </a:cubicBezTo>
                  <a:cubicBezTo>
                    <a:pt x="191" y="111"/>
                    <a:pt x="96" y="182"/>
                    <a:pt x="1" y="265"/>
                  </a:cubicBezTo>
                  <a:cubicBezTo>
                    <a:pt x="334" y="289"/>
                    <a:pt x="667" y="301"/>
                    <a:pt x="1013" y="313"/>
                  </a:cubicBezTo>
                  <a:cubicBezTo>
                    <a:pt x="1058" y="341"/>
                    <a:pt x="1106" y="356"/>
                    <a:pt x="1155" y="356"/>
                  </a:cubicBezTo>
                  <a:cubicBezTo>
                    <a:pt x="1207" y="356"/>
                    <a:pt x="1261" y="338"/>
                    <a:pt x="1310" y="301"/>
                  </a:cubicBezTo>
                  <a:lnTo>
                    <a:pt x="1310" y="146"/>
                  </a:lnTo>
                  <a:cubicBezTo>
                    <a:pt x="1158" y="28"/>
                    <a:pt x="99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35"/>
            <p:cNvSpPr/>
            <p:nvPr/>
          </p:nvSpPr>
          <p:spPr>
            <a:xfrm>
              <a:off x="5482225" y="2816325"/>
              <a:ext cx="31275" cy="8275"/>
            </a:xfrm>
            <a:custGeom>
              <a:avLst/>
              <a:gdLst/>
              <a:ahLst/>
              <a:cxnLst/>
              <a:rect l="l" t="t" r="r" b="b"/>
              <a:pathLst>
                <a:path w="1251" h="331" extrusionOk="0">
                  <a:moveTo>
                    <a:pt x="343" y="0"/>
                  </a:moveTo>
                  <a:cubicBezTo>
                    <a:pt x="228" y="0"/>
                    <a:pt x="114" y="14"/>
                    <a:pt x="0" y="57"/>
                  </a:cubicBezTo>
                  <a:lnTo>
                    <a:pt x="0" y="319"/>
                  </a:lnTo>
                  <a:cubicBezTo>
                    <a:pt x="334" y="319"/>
                    <a:pt x="679" y="319"/>
                    <a:pt x="1012" y="331"/>
                  </a:cubicBezTo>
                  <a:cubicBezTo>
                    <a:pt x="1096" y="259"/>
                    <a:pt x="1250" y="212"/>
                    <a:pt x="1155" y="45"/>
                  </a:cubicBezTo>
                  <a:lnTo>
                    <a:pt x="1155" y="45"/>
                  </a:lnTo>
                  <a:cubicBezTo>
                    <a:pt x="1108" y="51"/>
                    <a:pt x="1061" y="53"/>
                    <a:pt x="1013" y="53"/>
                  </a:cubicBezTo>
                  <a:cubicBezTo>
                    <a:pt x="791" y="53"/>
                    <a:pt x="566" y="0"/>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5"/>
            <p:cNvSpPr/>
            <p:nvPr/>
          </p:nvSpPr>
          <p:spPr>
            <a:xfrm>
              <a:off x="5702475" y="2910250"/>
              <a:ext cx="31875" cy="7550"/>
            </a:xfrm>
            <a:custGeom>
              <a:avLst/>
              <a:gdLst/>
              <a:ahLst/>
              <a:cxnLst/>
              <a:rect l="l" t="t" r="r" b="b"/>
              <a:pathLst>
                <a:path w="1275" h="302" extrusionOk="0">
                  <a:moveTo>
                    <a:pt x="857" y="0"/>
                  </a:moveTo>
                  <a:cubicBezTo>
                    <a:pt x="809" y="0"/>
                    <a:pt x="762" y="9"/>
                    <a:pt x="715" y="27"/>
                  </a:cubicBezTo>
                  <a:cubicBezTo>
                    <a:pt x="654" y="46"/>
                    <a:pt x="595" y="53"/>
                    <a:pt x="539" y="53"/>
                  </a:cubicBezTo>
                  <a:cubicBezTo>
                    <a:pt x="389" y="53"/>
                    <a:pt x="252" y="3"/>
                    <a:pt x="96" y="3"/>
                  </a:cubicBezTo>
                  <a:cubicBezTo>
                    <a:pt x="1" y="86"/>
                    <a:pt x="13" y="170"/>
                    <a:pt x="84" y="265"/>
                  </a:cubicBezTo>
                  <a:cubicBezTo>
                    <a:pt x="298" y="285"/>
                    <a:pt x="511" y="301"/>
                    <a:pt x="733" y="301"/>
                  </a:cubicBezTo>
                  <a:cubicBezTo>
                    <a:pt x="907" y="301"/>
                    <a:pt x="1086" y="291"/>
                    <a:pt x="1275" y="265"/>
                  </a:cubicBezTo>
                  <a:cubicBezTo>
                    <a:pt x="1149" y="85"/>
                    <a:pt x="1003"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5"/>
            <p:cNvSpPr/>
            <p:nvPr/>
          </p:nvSpPr>
          <p:spPr>
            <a:xfrm>
              <a:off x="5444125" y="2797375"/>
              <a:ext cx="30075" cy="9750"/>
            </a:xfrm>
            <a:custGeom>
              <a:avLst/>
              <a:gdLst/>
              <a:ahLst/>
              <a:cxnLst/>
              <a:rect l="l" t="t" r="r" b="b"/>
              <a:pathLst>
                <a:path w="1203" h="390" extrusionOk="0">
                  <a:moveTo>
                    <a:pt x="520" y="1"/>
                  </a:moveTo>
                  <a:cubicBezTo>
                    <a:pt x="388" y="1"/>
                    <a:pt x="257" y="18"/>
                    <a:pt x="119" y="41"/>
                  </a:cubicBezTo>
                  <a:lnTo>
                    <a:pt x="60" y="77"/>
                  </a:lnTo>
                  <a:cubicBezTo>
                    <a:pt x="0" y="172"/>
                    <a:pt x="0" y="244"/>
                    <a:pt x="48" y="327"/>
                  </a:cubicBezTo>
                  <a:cubicBezTo>
                    <a:pt x="72" y="339"/>
                    <a:pt x="96" y="363"/>
                    <a:pt x="119" y="374"/>
                  </a:cubicBezTo>
                  <a:cubicBezTo>
                    <a:pt x="146" y="374"/>
                    <a:pt x="172" y="373"/>
                    <a:pt x="198" y="373"/>
                  </a:cubicBezTo>
                  <a:cubicBezTo>
                    <a:pt x="361" y="373"/>
                    <a:pt x="527" y="389"/>
                    <a:pt x="694" y="389"/>
                  </a:cubicBezTo>
                  <a:cubicBezTo>
                    <a:pt x="831" y="389"/>
                    <a:pt x="969" y="378"/>
                    <a:pt x="1108" y="339"/>
                  </a:cubicBezTo>
                  <a:cubicBezTo>
                    <a:pt x="1203" y="172"/>
                    <a:pt x="1167" y="77"/>
                    <a:pt x="953" y="77"/>
                  </a:cubicBezTo>
                  <a:cubicBezTo>
                    <a:pt x="804" y="21"/>
                    <a:pt x="662" y="1"/>
                    <a:pt x="5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5"/>
            <p:cNvSpPr/>
            <p:nvPr/>
          </p:nvSpPr>
          <p:spPr>
            <a:xfrm>
              <a:off x="5589975" y="2753150"/>
              <a:ext cx="34250" cy="6575"/>
            </a:xfrm>
            <a:custGeom>
              <a:avLst/>
              <a:gdLst/>
              <a:ahLst/>
              <a:cxnLst/>
              <a:rect l="l" t="t" r="r" b="b"/>
              <a:pathLst>
                <a:path w="1370" h="263" extrusionOk="0">
                  <a:moveTo>
                    <a:pt x="417" y="0"/>
                  </a:moveTo>
                  <a:cubicBezTo>
                    <a:pt x="334" y="167"/>
                    <a:pt x="155" y="108"/>
                    <a:pt x="0" y="131"/>
                  </a:cubicBezTo>
                  <a:lnTo>
                    <a:pt x="0" y="250"/>
                  </a:lnTo>
                  <a:cubicBezTo>
                    <a:pt x="429" y="250"/>
                    <a:pt x="846" y="262"/>
                    <a:pt x="1286" y="262"/>
                  </a:cubicBezTo>
                  <a:cubicBezTo>
                    <a:pt x="1370" y="179"/>
                    <a:pt x="1370" y="96"/>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5"/>
            <p:cNvSpPr/>
            <p:nvPr/>
          </p:nvSpPr>
          <p:spPr>
            <a:xfrm>
              <a:off x="5539975" y="2718900"/>
              <a:ext cx="32150" cy="8375"/>
            </a:xfrm>
            <a:custGeom>
              <a:avLst/>
              <a:gdLst/>
              <a:ahLst/>
              <a:cxnLst/>
              <a:rect l="l" t="t" r="r" b="b"/>
              <a:pathLst>
                <a:path w="1286" h="335" extrusionOk="0">
                  <a:moveTo>
                    <a:pt x="680" y="0"/>
                  </a:moveTo>
                  <a:cubicBezTo>
                    <a:pt x="604" y="0"/>
                    <a:pt x="528" y="13"/>
                    <a:pt x="453" y="49"/>
                  </a:cubicBezTo>
                  <a:cubicBezTo>
                    <a:pt x="441" y="61"/>
                    <a:pt x="417" y="96"/>
                    <a:pt x="405" y="108"/>
                  </a:cubicBezTo>
                  <a:cubicBezTo>
                    <a:pt x="365" y="132"/>
                    <a:pt x="319" y="136"/>
                    <a:pt x="271" y="136"/>
                  </a:cubicBezTo>
                  <a:cubicBezTo>
                    <a:pt x="247" y="136"/>
                    <a:pt x="222" y="135"/>
                    <a:pt x="198" y="135"/>
                  </a:cubicBezTo>
                  <a:cubicBezTo>
                    <a:pt x="125" y="135"/>
                    <a:pt x="54" y="144"/>
                    <a:pt x="0" y="215"/>
                  </a:cubicBezTo>
                  <a:lnTo>
                    <a:pt x="0" y="335"/>
                  </a:lnTo>
                  <a:lnTo>
                    <a:pt x="1155" y="335"/>
                  </a:lnTo>
                  <a:lnTo>
                    <a:pt x="1286" y="61"/>
                  </a:lnTo>
                  <a:lnTo>
                    <a:pt x="1286" y="61"/>
                  </a:lnTo>
                  <a:cubicBezTo>
                    <a:pt x="1259" y="64"/>
                    <a:pt x="1232" y="66"/>
                    <a:pt x="1206" y="66"/>
                  </a:cubicBezTo>
                  <a:cubicBezTo>
                    <a:pt x="1027" y="66"/>
                    <a:pt x="853" y="0"/>
                    <a:pt x="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5"/>
            <p:cNvSpPr/>
            <p:nvPr/>
          </p:nvSpPr>
          <p:spPr>
            <a:xfrm>
              <a:off x="5866500" y="2831425"/>
              <a:ext cx="36325" cy="15500"/>
            </a:xfrm>
            <a:custGeom>
              <a:avLst/>
              <a:gdLst/>
              <a:ahLst/>
              <a:cxnLst/>
              <a:rect l="l" t="t" r="r" b="b"/>
              <a:pathLst>
                <a:path w="1453" h="620" extrusionOk="0">
                  <a:moveTo>
                    <a:pt x="1417" y="1"/>
                  </a:moveTo>
                  <a:lnTo>
                    <a:pt x="1417" y="1"/>
                  </a:lnTo>
                  <a:cubicBezTo>
                    <a:pt x="1000" y="382"/>
                    <a:pt x="477" y="239"/>
                    <a:pt x="0" y="310"/>
                  </a:cubicBezTo>
                  <a:cubicBezTo>
                    <a:pt x="84" y="441"/>
                    <a:pt x="218" y="444"/>
                    <a:pt x="353" y="444"/>
                  </a:cubicBezTo>
                  <a:cubicBezTo>
                    <a:pt x="359" y="444"/>
                    <a:pt x="366" y="444"/>
                    <a:pt x="372" y="444"/>
                  </a:cubicBezTo>
                  <a:cubicBezTo>
                    <a:pt x="501" y="444"/>
                    <a:pt x="630" y="447"/>
                    <a:pt x="715" y="560"/>
                  </a:cubicBezTo>
                  <a:cubicBezTo>
                    <a:pt x="846" y="572"/>
                    <a:pt x="977" y="608"/>
                    <a:pt x="1096" y="620"/>
                  </a:cubicBezTo>
                  <a:cubicBezTo>
                    <a:pt x="1096" y="370"/>
                    <a:pt x="1453" y="275"/>
                    <a:pt x="1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35"/>
            <p:cNvSpPr/>
            <p:nvPr/>
          </p:nvSpPr>
          <p:spPr>
            <a:xfrm>
              <a:off x="5466450" y="2863275"/>
              <a:ext cx="33950" cy="10250"/>
            </a:xfrm>
            <a:custGeom>
              <a:avLst/>
              <a:gdLst/>
              <a:ahLst/>
              <a:cxnLst/>
              <a:rect l="l" t="t" r="r" b="b"/>
              <a:pathLst>
                <a:path w="1358" h="410" extrusionOk="0">
                  <a:moveTo>
                    <a:pt x="713" y="14"/>
                  </a:moveTo>
                  <a:cubicBezTo>
                    <a:pt x="692" y="14"/>
                    <a:pt x="669" y="23"/>
                    <a:pt x="643" y="36"/>
                  </a:cubicBezTo>
                  <a:cubicBezTo>
                    <a:pt x="574" y="106"/>
                    <a:pt x="496" y="121"/>
                    <a:pt x="415" y="121"/>
                  </a:cubicBezTo>
                  <a:cubicBezTo>
                    <a:pt x="350" y="121"/>
                    <a:pt x="284" y="111"/>
                    <a:pt x="220" y="111"/>
                  </a:cubicBezTo>
                  <a:cubicBezTo>
                    <a:pt x="159" y="111"/>
                    <a:pt x="101" y="120"/>
                    <a:pt x="48" y="155"/>
                  </a:cubicBezTo>
                  <a:cubicBezTo>
                    <a:pt x="0" y="215"/>
                    <a:pt x="12" y="275"/>
                    <a:pt x="60" y="334"/>
                  </a:cubicBezTo>
                  <a:cubicBezTo>
                    <a:pt x="91" y="331"/>
                    <a:pt x="122" y="330"/>
                    <a:pt x="153" y="330"/>
                  </a:cubicBezTo>
                  <a:cubicBezTo>
                    <a:pt x="410" y="330"/>
                    <a:pt x="671" y="409"/>
                    <a:pt x="930" y="409"/>
                  </a:cubicBezTo>
                  <a:cubicBezTo>
                    <a:pt x="1073" y="409"/>
                    <a:pt x="1216" y="385"/>
                    <a:pt x="1358" y="310"/>
                  </a:cubicBezTo>
                  <a:cubicBezTo>
                    <a:pt x="1262" y="1"/>
                    <a:pt x="929" y="191"/>
                    <a:pt x="762" y="36"/>
                  </a:cubicBezTo>
                  <a:cubicBezTo>
                    <a:pt x="746" y="20"/>
                    <a:pt x="730" y="14"/>
                    <a:pt x="713"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35"/>
            <p:cNvSpPr/>
            <p:nvPr/>
          </p:nvSpPr>
          <p:spPr>
            <a:xfrm>
              <a:off x="5450075" y="2860075"/>
              <a:ext cx="32775" cy="8975"/>
            </a:xfrm>
            <a:custGeom>
              <a:avLst/>
              <a:gdLst/>
              <a:ahLst/>
              <a:cxnLst/>
              <a:rect l="l" t="t" r="r" b="b"/>
              <a:pathLst>
                <a:path w="1311" h="359" extrusionOk="0">
                  <a:moveTo>
                    <a:pt x="275" y="1"/>
                  </a:moveTo>
                  <a:cubicBezTo>
                    <a:pt x="184" y="1"/>
                    <a:pt x="93" y="7"/>
                    <a:pt x="0" y="22"/>
                  </a:cubicBezTo>
                  <a:cubicBezTo>
                    <a:pt x="0" y="69"/>
                    <a:pt x="12" y="129"/>
                    <a:pt x="12" y="176"/>
                  </a:cubicBezTo>
                  <a:cubicBezTo>
                    <a:pt x="95" y="320"/>
                    <a:pt x="201" y="359"/>
                    <a:pt x="315" y="359"/>
                  </a:cubicBezTo>
                  <a:cubicBezTo>
                    <a:pt x="446" y="359"/>
                    <a:pt x="587" y="307"/>
                    <a:pt x="715" y="307"/>
                  </a:cubicBezTo>
                  <a:cubicBezTo>
                    <a:pt x="744" y="304"/>
                    <a:pt x="773" y="303"/>
                    <a:pt x="802" y="303"/>
                  </a:cubicBezTo>
                  <a:cubicBezTo>
                    <a:pt x="858" y="303"/>
                    <a:pt x="915" y="307"/>
                    <a:pt x="971" y="307"/>
                  </a:cubicBezTo>
                  <a:cubicBezTo>
                    <a:pt x="1101" y="307"/>
                    <a:pt x="1223" y="285"/>
                    <a:pt x="1310" y="141"/>
                  </a:cubicBezTo>
                  <a:cubicBezTo>
                    <a:pt x="960" y="93"/>
                    <a:pt x="625"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5"/>
            <p:cNvSpPr/>
            <p:nvPr/>
          </p:nvSpPr>
          <p:spPr>
            <a:xfrm>
              <a:off x="5679575" y="2907325"/>
              <a:ext cx="25325" cy="9550"/>
            </a:xfrm>
            <a:custGeom>
              <a:avLst/>
              <a:gdLst/>
              <a:ahLst/>
              <a:cxnLst/>
              <a:rect l="l" t="t" r="r" b="b"/>
              <a:pathLst>
                <a:path w="1013" h="382" extrusionOk="0">
                  <a:moveTo>
                    <a:pt x="0" y="1"/>
                  </a:moveTo>
                  <a:lnTo>
                    <a:pt x="0" y="263"/>
                  </a:lnTo>
                  <a:cubicBezTo>
                    <a:pt x="114" y="322"/>
                    <a:pt x="233" y="336"/>
                    <a:pt x="353" y="336"/>
                  </a:cubicBezTo>
                  <a:cubicBezTo>
                    <a:pt x="463" y="336"/>
                    <a:pt x="573" y="324"/>
                    <a:pt x="682" y="324"/>
                  </a:cubicBezTo>
                  <a:cubicBezTo>
                    <a:pt x="790" y="324"/>
                    <a:pt x="897" y="336"/>
                    <a:pt x="1000" y="382"/>
                  </a:cubicBezTo>
                  <a:cubicBezTo>
                    <a:pt x="1000" y="298"/>
                    <a:pt x="1012" y="203"/>
                    <a:pt x="1012" y="120"/>
                  </a:cubicBezTo>
                  <a:cubicBezTo>
                    <a:pt x="879" y="82"/>
                    <a:pt x="744" y="78"/>
                    <a:pt x="608" y="78"/>
                  </a:cubicBezTo>
                  <a:cubicBezTo>
                    <a:pt x="574" y="78"/>
                    <a:pt x="540" y="78"/>
                    <a:pt x="506" y="78"/>
                  </a:cubicBezTo>
                  <a:cubicBezTo>
                    <a:pt x="337" y="78"/>
                    <a:pt x="167" y="7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5"/>
            <p:cNvSpPr/>
            <p:nvPr/>
          </p:nvSpPr>
          <p:spPr>
            <a:xfrm>
              <a:off x="5530450" y="2861200"/>
              <a:ext cx="24725" cy="14900"/>
            </a:xfrm>
            <a:custGeom>
              <a:avLst/>
              <a:gdLst/>
              <a:ahLst/>
              <a:cxnLst/>
              <a:rect l="l" t="t" r="r" b="b"/>
              <a:pathLst>
                <a:path w="989" h="596" extrusionOk="0">
                  <a:moveTo>
                    <a:pt x="95" y="0"/>
                  </a:moveTo>
                  <a:cubicBezTo>
                    <a:pt x="36" y="48"/>
                    <a:pt x="0" y="107"/>
                    <a:pt x="12" y="203"/>
                  </a:cubicBezTo>
                  <a:cubicBezTo>
                    <a:pt x="36" y="262"/>
                    <a:pt x="48" y="310"/>
                    <a:pt x="72" y="346"/>
                  </a:cubicBezTo>
                  <a:cubicBezTo>
                    <a:pt x="107" y="405"/>
                    <a:pt x="167" y="453"/>
                    <a:pt x="226" y="512"/>
                  </a:cubicBezTo>
                  <a:lnTo>
                    <a:pt x="667" y="560"/>
                  </a:lnTo>
                  <a:cubicBezTo>
                    <a:pt x="667" y="572"/>
                    <a:pt x="703" y="596"/>
                    <a:pt x="726" y="596"/>
                  </a:cubicBezTo>
                  <a:cubicBezTo>
                    <a:pt x="762" y="596"/>
                    <a:pt x="786" y="572"/>
                    <a:pt x="822" y="536"/>
                  </a:cubicBezTo>
                  <a:cubicBezTo>
                    <a:pt x="881" y="441"/>
                    <a:pt x="929" y="358"/>
                    <a:pt x="988" y="262"/>
                  </a:cubicBezTo>
                  <a:cubicBezTo>
                    <a:pt x="929" y="262"/>
                    <a:pt x="869" y="250"/>
                    <a:pt x="810" y="250"/>
                  </a:cubicBezTo>
                  <a:cubicBezTo>
                    <a:pt x="643" y="119"/>
                    <a:pt x="417" y="119"/>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5"/>
            <p:cNvSpPr/>
            <p:nvPr/>
          </p:nvSpPr>
          <p:spPr>
            <a:xfrm>
              <a:off x="5485800" y="2862275"/>
              <a:ext cx="33950" cy="8850"/>
            </a:xfrm>
            <a:custGeom>
              <a:avLst/>
              <a:gdLst/>
              <a:ahLst/>
              <a:cxnLst/>
              <a:rect l="l" t="t" r="r" b="b"/>
              <a:pathLst>
                <a:path w="1358" h="354" extrusionOk="0">
                  <a:moveTo>
                    <a:pt x="946" y="0"/>
                  </a:moveTo>
                  <a:cubicBezTo>
                    <a:pt x="665" y="0"/>
                    <a:pt x="380" y="55"/>
                    <a:pt x="103" y="55"/>
                  </a:cubicBezTo>
                  <a:cubicBezTo>
                    <a:pt x="68" y="55"/>
                    <a:pt x="34" y="54"/>
                    <a:pt x="0" y="53"/>
                  </a:cubicBezTo>
                  <a:lnTo>
                    <a:pt x="0" y="53"/>
                  </a:lnTo>
                  <a:cubicBezTo>
                    <a:pt x="131" y="279"/>
                    <a:pt x="417" y="195"/>
                    <a:pt x="584" y="350"/>
                  </a:cubicBezTo>
                  <a:cubicBezTo>
                    <a:pt x="619" y="322"/>
                    <a:pt x="655" y="313"/>
                    <a:pt x="691" y="313"/>
                  </a:cubicBezTo>
                  <a:cubicBezTo>
                    <a:pt x="767" y="313"/>
                    <a:pt x="845" y="353"/>
                    <a:pt x="919" y="353"/>
                  </a:cubicBezTo>
                  <a:cubicBezTo>
                    <a:pt x="930" y="353"/>
                    <a:pt x="941" y="352"/>
                    <a:pt x="953" y="350"/>
                  </a:cubicBezTo>
                  <a:cubicBezTo>
                    <a:pt x="1084" y="350"/>
                    <a:pt x="1215" y="338"/>
                    <a:pt x="1322" y="231"/>
                  </a:cubicBezTo>
                  <a:cubicBezTo>
                    <a:pt x="1358" y="160"/>
                    <a:pt x="1358" y="100"/>
                    <a:pt x="1310" y="41"/>
                  </a:cubicBezTo>
                  <a:cubicBezTo>
                    <a:pt x="1190" y="11"/>
                    <a:pt x="1069" y="0"/>
                    <a:pt x="9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5"/>
            <p:cNvSpPr/>
            <p:nvPr/>
          </p:nvSpPr>
          <p:spPr>
            <a:xfrm>
              <a:off x="5500375" y="2795425"/>
              <a:ext cx="33375" cy="8050"/>
            </a:xfrm>
            <a:custGeom>
              <a:avLst/>
              <a:gdLst/>
              <a:ahLst/>
              <a:cxnLst/>
              <a:rect l="l" t="t" r="r" b="b"/>
              <a:pathLst>
                <a:path w="1335" h="322" extrusionOk="0">
                  <a:moveTo>
                    <a:pt x="584" y="0"/>
                  </a:moveTo>
                  <a:lnTo>
                    <a:pt x="1" y="48"/>
                  </a:lnTo>
                  <a:cubicBezTo>
                    <a:pt x="86" y="161"/>
                    <a:pt x="211" y="164"/>
                    <a:pt x="339" y="164"/>
                  </a:cubicBezTo>
                  <a:cubicBezTo>
                    <a:pt x="345" y="164"/>
                    <a:pt x="351" y="164"/>
                    <a:pt x="358" y="164"/>
                  </a:cubicBezTo>
                  <a:cubicBezTo>
                    <a:pt x="492" y="164"/>
                    <a:pt x="626" y="167"/>
                    <a:pt x="715" y="298"/>
                  </a:cubicBezTo>
                  <a:cubicBezTo>
                    <a:pt x="894" y="298"/>
                    <a:pt x="1084" y="322"/>
                    <a:pt x="1275" y="322"/>
                  </a:cubicBezTo>
                  <a:cubicBezTo>
                    <a:pt x="1322" y="274"/>
                    <a:pt x="1334" y="226"/>
                    <a:pt x="1298" y="167"/>
                  </a:cubicBezTo>
                  <a:cubicBezTo>
                    <a:pt x="1251" y="131"/>
                    <a:pt x="1191" y="83"/>
                    <a:pt x="1144" y="36"/>
                  </a:cubicBezTo>
                  <a:cubicBezTo>
                    <a:pt x="953" y="24"/>
                    <a:pt x="775"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5"/>
            <p:cNvSpPr/>
            <p:nvPr/>
          </p:nvSpPr>
          <p:spPr>
            <a:xfrm>
              <a:off x="5568850" y="2875300"/>
              <a:ext cx="25025" cy="6800"/>
            </a:xfrm>
            <a:custGeom>
              <a:avLst/>
              <a:gdLst/>
              <a:ahLst/>
              <a:cxnLst/>
              <a:rect l="l" t="t" r="r" b="b"/>
              <a:pathLst>
                <a:path w="1001" h="272" extrusionOk="0">
                  <a:moveTo>
                    <a:pt x="146" y="0"/>
                  </a:moveTo>
                  <a:cubicBezTo>
                    <a:pt x="97" y="0"/>
                    <a:pt x="49" y="2"/>
                    <a:pt x="0" y="8"/>
                  </a:cubicBezTo>
                  <a:lnTo>
                    <a:pt x="0" y="246"/>
                  </a:lnTo>
                  <a:cubicBezTo>
                    <a:pt x="16" y="245"/>
                    <a:pt x="31" y="245"/>
                    <a:pt x="47" y="245"/>
                  </a:cubicBezTo>
                  <a:cubicBezTo>
                    <a:pt x="208" y="245"/>
                    <a:pt x="366" y="271"/>
                    <a:pt x="522" y="271"/>
                  </a:cubicBezTo>
                  <a:cubicBezTo>
                    <a:pt x="684" y="271"/>
                    <a:pt x="844" y="243"/>
                    <a:pt x="1000" y="127"/>
                  </a:cubicBezTo>
                  <a:cubicBezTo>
                    <a:pt x="707" y="76"/>
                    <a:pt x="422" y="0"/>
                    <a:pt x="1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5"/>
            <p:cNvSpPr/>
            <p:nvPr/>
          </p:nvSpPr>
          <p:spPr>
            <a:xfrm>
              <a:off x="5486100" y="2780925"/>
              <a:ext cx="36925" cy="7975"/>
            </a:xfrm>
            <a:custGeom>
              <a:avLst/>
              <a:gdLst/>
              <a:ahLst/>
              <a:cxnLst/>
              <a:rect l="l" t="t" r="r" b="b"/>
              <a:pathLst>
                <a:path w="1477" h="319" extrusionOk="0">
                  <a:moveTo>
                    <a:pt x="375" y="1"/>
                  </a:moveTo>
                  <a:cubicBezTo>
                    <a:pt x="233" y="1"/>
                    <a:pt x="104" y="69"/>
                    <a:pt x="0" y="282"/>
                  </a:cubicBezTo>
                  <a:cubicBezTo>
                    <a:pt x="381" y="306"/>
                    <a:pt x="762" y="306"/>
                    <a:pt x="1155" y="318"/>
                  </a:cubicBezTo>
                  <a:cubicBezTo>
                    <a:pt x="1250" y="270"/>
                    <a:pt x="1357" y="235"/>
                    <a:pt x="1476" y="175"/>
                  </a:cubicBezTo>
                  <a:cubicBezTo>
                    <a:pt x="1274" y="175"/>
                    <a:pt x="1060" y="151"/>
                    <a:pt x="857" y="140"/>
                  </a:cubicBezTo>
                  <a:cubicBezTo>
                    <a:pt x="692" y="78"/>
                    <a:pt x="526" y="1"/>
                    <a:pt x="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5"/>
            <p:cNvSpPr/>
            <p:nvPr/>
          </p:nvSpPr>
          <p:spPr>
            <a:xfrm>
              <a:off x="5532225" y="2799200"/>
              <a:ext cx="21750" cy="6100"/>
            </a:xfrm>
            <a:custGeom>
              <a:avLst/>
              <a:gdLst/>
              <a:ahLst/>
              <a:cxnLst/>
              <a:rect l="l" t="t" r="r" b="b"/>
              <a:pathLst>
                <a:path w="870" h="244" extrusionOk="0">
                  <a:moveTo>
                    <a:pt x="479" y="1"/>
                  </a:moveTo>
                  <a:cubicBezTo>
                    <a:pt x="359" y="1"/>
                    <a:pt x="236" y="21"/>
                    <a:pt x="120" y="21"/>
                  </a:cubicBezTo>
                  <a:cubicBezTo>
                    <a:pt x="87" y="21"/>
                    <a:pt x="56" y="20"/>
                    <a:pt x="24" y="16"/>
                  </a:cubicBezTo>
                  <a:cubicBezTo>
                    <a:pt x="24" y="63"/>
                    <a:pt x="1" y="123"/>
                    <a:pt x="1" y="171"/>
                  </a:cubicBezTo>
                  <a:cubicBezTo>
                    <a:pt x="153" y="213"/>
                    <a:pt x="303" y="244"/>
                    <a:pt x="451" y="244"/>
                  </a:cubicBezTo>
                  <a:cubicBezTo>
                    <a:pt x="591" y="244"/>
                    <a:pt x="731" y="216"/>
                    <a:pt x="870" y="147"/>
                  </a:cubicBezTo>
                  <a:cubicBezTo>
                    <a:pt x="751" y="28"/>
                    <a:pt x="617" y="1"/>
                    <a:pt x="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35"/>
            <p:cNvSpPr/>
            <p:nvPr/>
          </p:nvSpPr>
          <p:spPr>
            <a:xfrm>
              <a:off x="5659625" y="2881800"/>
              <a:ext cx="22050" cy="7100"/>
            </a:xfrm>
            <a:custGeom>
              <a:avLst/>
              <a:gdLst/>
              <a:ahLst/>
              <a:cxnLst/>
              <a:rect l="l" t="t" r="r" b="b"/>
              <a:pathLst>
                <a:path w="882" h="284" extrusionOk="0">
                  <a:moveTo>
                    <a:pt x="440" y="1"/>
                  </a:moveTo>
                  <a:cubicBezTo>
                    <a:pt x="345" y="1"/>
                    <a:pt x="250" y="13"/>
                    <a:pt x="158" y="13"/>
                  </a:cubicBezTo>
                  <a:cubicBezTo>
                    <a:pt x="133" y="13"/>
                    <a:pt x="108" y="12"/>
                    <a:pt x="84" y="10"/>
                  </a:cubicBezTo>
                  <a:lnTo>
                    <a:pt x="84" y="10"/>
                  </a:lnTo>
                  <a:cubicBezTo>
                    <a:pt x="0" y="105"/>
                    <a:pt x="0" y="200"/>
                    <a:pt x="108" y="284"/>
                  </a:cubicBezTo>
                  <a:cubicBezTo>
                    <a:pt x="170" y="242"/>
                    <a:pt x="240" y="230"/>
                    <a:pt x="314" y="230"/>
                  </a:cubicBezTo>
                  <a:cubicBezTo>
                    <a:pt x="419" y="230"/>
                    <a:pt x="532" y="254"/>
                    <a:pt x="646" y="254"/>
                  </a:cubicBezTo>
                  <a:cubicBezTo>
                    <a:pt x="725" y="254"/>
                    <a:pt x="805" y="242"/>
                    <a:pt x="882" y="200"/>
                  </a:cubicBezTo>
                  <a:cubicBezTo>
                    <a:pt x="748" y="33"/>
                    <a:pt x="595"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35"/>
            <p:cNvSpPr/>
            <p:nvPr/>
          </p:nvSpPr>
          <p:spPr>
            <a:xfrm>
              <a:off x="5628975" y="2878750"/>
              <a:ext cx="20250" cy="7150"/>
            </a:xfrm>
            <a:custGeom>
              <a:avLst/>
              <a:gdLst/>
              <a:ahLst/>
              <a:cxnLst/>
              <a:rect l="l" t="t" r="r" b="b"/>
              <a:pathLst>
                <a:path w="810" h="286" extrusionOk="0">
                  <a:moveTo>
                    <a:pt x="0" y="1"/>
                  </a:moveTo>
                  <a:lnTo>
                    <a:pt x="0" y="1"/>
                  </a:lnTo>
                  <a:cubicBezTo>
                    <a:pt x="24" y="96"/>
                    <a:pt x="24" y="167"/>
                    <a:pt x="24" y="263"/>
                  </a:cubicBezTo>
                  <a:cubicBezTo>
                    <a:pt x="56" y="257"/>
                    <a:pt x="89" y="254"/>
                    <a:pt x="122" y="254"/>
                  </a:cubicBezTo>
                  <a:cubicBezTo>
                    <a:pt x="241" y="254"/>
                    <a:pt x="365" y="285"/>
                    <a:pt x="488" y="285"/>
                  </a:cubicBezTo>
                  <a:cubicBezTo>
                    <a:pt x="598" y="285"/>
                    <a:pt x="707" y="261"/>
                    <a:pt x="810" y="167"/>
                  </a:cubicBezTo>
                  <a:cubicBezTo>
                    <a:pt x="678" y="47"/>
                    <a:pt x="540" y="26"/>
                    <a:pt x="406" y="26"/>
                  </a:cubicBezTo>
                  <a:cubicBezTo>
                    <a:pt x="335" y="26"/>
                    <a:pt x="265" y="32"/>
                    <a:pt x="198" y="32"/>
                  </a:cubicBezTo>
                  <a:cubicBezTo>
                    <a:pt x="129" y="32"/>
                    <a:pt x="62" y="2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5"/>
            <p:cNvSpPr/>
            <p:nvPr/>
          </p:nvSpPr>
          <p:spPr>
            <a:xfrm>
              <a:off x="5507525" y="2817100"/>
              <a:ext cx="16700" cy="7575"/>
            </a:xfrm>
            <a:custGeom>
              <a:avLst/>
              <a:gdLst/>
              <a:ahLst/>
              <a:cxnLst/>
              <a:rect l="l" t="t" r="r" b="b"/>
              <a:pathLst>
                <a:path w="668" h="303" extrusionOk="0">
                  <a:moveTo>
                    <a:pt x="324" y="1"/>
                  </a:moveTo>
                  <a:cubicBezTo>
                    <a:pt x="280" y="1"/>
                    <a:pt x="236" y="4"/>
                    <a:pt x="192" y="4"/>
                  </a:cubicBezTo>
                  <a:cubicBezTo>
                    <a:pt x="176" y="4"/>
                    <a:pt x="159" y="3"/>
                    <a:pt x="143" y="2"/>
                  </a:cubicBezTo>
                  <a:cubicBezTo>
                    <a:pt x="96" y="97"/>
                    <a:pt x="36" y="193"/>
                    <a:pt x="0" y="288"/>
                  </a:cubicBezTo>
                  <a:cubicBezTo>
                    <a:pt x="96" y="288"/>
                    <a:pt x="196" y="302"/>
                    <a:pt x="296" y="302"/>
                  </a:cubicBezTo>
                  <a:cubicBezTo>
                    <a:pt x="422" y="302"/>
                    <a:pt x="548" y="280"/>
                    <a:pt x="667" y="181"/>
                  </a:cubicBezTo>
                  <a:cubicBezTo>
                    <a:pt x="564" y="22"/>
                    <a:pt x="445"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5"/>
            <p:cNvSpPr/>
            <p:nvPr/>
          </p:nvSpPr>
          <p:spPr>
            <a:xfrm>
              <a:off x="5575975" y="2774250"/>
              <a:ext cx="24725" cy="7200"/>
            </a:xfrm>
            <a:custGeom>
              <a:avLst/>
              <a:gdLst/>
              <a:ahLst/>
              <a:cxnLst/>
              <a:rect l="l" t="t" r="r" b="b"/>
              <a:pathLst>
                <a:path w="989" h="288" extrusionOk="0">
                  <a:moveTo>
                    <a:pt x="526" y="0"/>
                  </a:moveTo>
                  <a:cubicBezTo>
                    <a:pt x="349" y="0"/>
                    <a:pt x="173" y="12"/>
                    <a:pt x="1" y="37"/>
                  </a:cubicBezTo>
                  <a:cubicBezTo>
                    <a:pt x="191" y="264"/>
                    <a:pt x="548" y="26"/>
                    <a:pt x="715" y="287"/>
                  </a:cubicBezTo>
                  <a:cubicBezTo>
                    <a:pt x="799" y="287"/>
                    <a:pt x="906" y="276"/>
                    <a:pt x="989" y="276"/>
                  </a:cubicBezTo>
                  <a:lnTo>
                    <a:pt x="989" y="26"/>
                  </a:lnTo>
                  <a:cubicBezTo>
                    <a:pt x="834" y="9"/>
                    <a:pt x="680" y="0"/>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5"/>
            <p:cNvSpPr/>
            <p:nvPr/>
          </p:nvSpPr>
          <p:spPr>
            <a:xfrm>
              <a:off x="5539675" y="2901875"/>
              <a:ext cx="21450" cy="8750"/>
            </a:xfrm>
            <a:custGeom>
              <a:avLst/>
              <a:gdLst/>
              <a:ahLst/>
              <a:cxnLst/>
              <a:rect l="l" t="t" r="r" b="b"/>
              <a:pathLst>
                <a:path w="858" h="350" extrusionOk="0">
                  <a:moveTo>
                    <a:pt x="635" y="1"/>
                  </a:moveTo>
                  <a:cubicBezTo>
                    <a:pt x="521" y="1"/>
                    <a:pt x="405" y="31"/>
                    <a:pt x="298" y="52"/>
                  </a:cubicBezTo>
                  <a:cubicBezTo>
                    <a:pt x="143" y="76"/>
                    <a:pt x="0" y="135"/>
                    <a:pt x="0" y="350"/>
                  </a:cubicBezTo>
                  <a:cubicBezTo>
                    <a:pt x="30" y="344"/>
                    <a:pt x="57" y="341"/>
                    <a:pt x="81" y="341"/>
                  </a:cubicBezTo>
                  <a:cubicBezTo>
                    <a:pt x="104" y="341"/>
                    <a:pt x="125" y="344"/>
                    <a:pt x="143" y="350"/>
                  </a:cubicBezTo>
                  <a:cubicBezTo>
                    <a:pt x="322" y="76"/>
                    <a:pt x="703" y="350"/>
                    <a:pt x="857" y="52"/>
                  </a:cubicBezTo>
                  <a:cubicBezTo>
                    <a:pt x="786" y="14"/>
                    <a:pt x="711" y="1"/>
                    <a:pt x="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5"/>
            <p:cNvSpPr/>
            <p:nvPr/>
          </p:nvSpPr>
          <p:spPr>
            <a:xfrm>
              <a:off x="5621525" y="2752850"/>
              <a:ext cx="13025" cy="7475"/>
            </a:xfrm>
            <a:custGeom>
              <a:avLst/>
              <a:gdLst/>
              <a:ahLst/>
              <a:cxnLst/>
              <a:rect l="l" t="t" r="r" b="b"/>
              <a:pathLst>
                <a:path w="521" h="299" extrusionOk="0">
                  <a:moveTo>
                    <a:pt x="215" y="0"/>
                  </a:moveTo>
                  <a:cubicBezTo>
                    <a:pt x="143" y="0"/>
                    <a:pt x="84" y="12"/>
                    <a:pt x="0" y="12"/>
                  </a:cubicBezTo>
                  <a:cubicBezTo>
                    <a:pt x="0" y="108"/>
                    <a:pt x="24" y="191"/>
                    <a:pt x="24" y="286"/>
                  </a:cubicBezTo>
                  <a:lnTo>
                    <a:pt x="227" y="286"/>
                  </a:lnTo>
                  <a:cubicBezTo>
                    <a:pt x="334" y="262"/>
                    <a:pt x="501" y="298"/>
                    <a:pt x="512" y="167"/>
                  </a:cubicBezTo>
                  <a:cubicBezTo>
                    <a:pt x="521" y="17"/>
                    <a:pt x="429" y="1"/>
                    <a:pt x="333" y="1"/>
                  </a:cubicBezTo>
                  <a:cubicBezTo>
                    <a:pt x="308" y="1"/>
                    <a:pt x="283" y="2"/>
                    <a:pt x="259" y="2"/>
                  </a:cubicBezTo>
                  <a:cubicBezTo>
                    <a:pt x="243" y="2"/>
                    <a:pt x="229" y="2"/>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5"/>
            <p:cNvSpPr/>
            <p:nvPr/>
          </p:nvSpPr>
          <p:spPr>
            <a:xfrm>
              <a:off x="5689675" y="2698525"/>
              <a:ext cx="25625" cy="3750"/>
            </a:xfrm>
            <a:custGeom>
              <a:avLst/>
              <a:gdLst/>
              <a:ahLst/>
              <a:cxnLst/>
              <a:rect l="l" t="t" r="r" b="b"/>
              <a:pathLst>
                <a:path w="1025" h="150" extrusionOk="0">
                  <a:moveTo>
                    <a:pt x="517" y="1"/>
                  </a:moveTo>
                  <a:cubicBezTo>
                    <a:pt x="346" y="1"/>
                    <a:pt x="174" y="12"/>
                    <a:pt x="1" y="42"/>
                  </a:cubicBezTo>
                  <a:cubicBezTo>
                    <a:pt x="13" y="78"/>
                    <a:pt x="37" y="114"/>
                    <a:pt x="49" y="149"/>
                  </a:cubicBezTo>
                  <a:lnTo>
                    <a:pt x="1025" y="149"/>
                  </a:lnTo>
                  <a:lnTo>
                    <a:pt x="1025" y="90"/>
                  </a:lnTo>
                  <a:lnTo>
                    <a:pt x="1025" y="30"/>
                  </a:lnTo>
                  <a:cubicBezTo>
                    <a:pt x="858" y="12"/>
                    <a:pt x="689"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35"/>
            <p:cNvSpPr/>
            <p:nvPr/>
          </p:nvSpPr>
          <p:spPr>
            <a:xfrm>
              <a:off x="5668550" y="2778000"/>
              <a:ext cx="19075" cy="5100"/>
            </a:xfrm>
            <a:custGeom>
              <a:avLst/>
              <a:gdLst/>
              <a:ahLst/>
              <a:cxnLst/>
              <a:rect l="l" t="t" r="r" b="b"/>
              <a:pathLst>
                <a:path w="763" h="204" extrusionOk="0">
                  <a:moveTo>
                    <a:pt x="254" y="0"/>
                  </a:moveTo>
                  <a:cubicBezTo>
                    <a:pt x="167" y="0"/>
                    <a:pt x="83" y="6"/>
                    <a:pt x="1" y="6"/>
                  </a:cubicBezTo>
                  <a:cubicBezTo>
                    <a:pt x="13" y="54"/>
                    <a:pt x="13" y="90"/>
                    <a:pt x="13" y="137"/>
                  </a:cubicBezTo>
                  <a:cubicBezTo>
                    <a:pt x="97" y="186"/>
                    <a:pt x="179" y="204"/>
                    <a:pt x="264" y="204"/>
                  </a:cubicBezTo>
                  <a:cubicBezTo>
                    <a:pt x="407" y="204"/>
                    <a:pt x="561" y="155"/>
                    <a:pt x="763" y="126"/>
                  </a:cubicBezTo>
                  <a:cubicBezTo>
                    <a:pt x="573" y="19"/>
                    <a:pt x="408"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35"/>
            <p:cNvSpPr/>
            <p:nvPr/>
          </p:nvSpPr>
          <p:spPr>
            <a:xfrm>
              <a:off x="5518225" y="2860475"/>
              <a:ext cx="14025" cy="10225"/>
            </a:xfrm>
            <a:custGeom>
              <a:avLst/>
              <a:gdLst/>
              <a:ahLst/>
              <a:cxnLst/>
              <a:rect l="l" t="t" r="r" b="b"/>
              <a:pathLst>
                <a:path w="561" h="409" extrusionOk="0">
                  <a:moveTo>
                    <a:pt x="375" y="1"/>
                  </a:moveTo>
                  <a:cubicBezTo>
                    <a:pt x="248" y="1"/>
                    <a:pt x="125" y="40"/>
                    <a:pt x="13" y="113"/>
                  </a:cubicBezTo>
                  <a:cubicBezTo>
                    <a:pt x="13" y="172"/>
                    <a:pt x="1" y="220"/>
                    <a:pt x="1" y="279"/>
                  </a:cubicBezTo>
                  <a:cubicBezTo>
                    <a:pt x="98" y="364"/>
                    <a:pt x="192" y="409"/>
                    <a:pt x="286" y="409"/>
                  </a:cubicBezTo>
                  <a:cubicBezTo>
                    <a:pt x="376" y="409"/>
                    <a:pt x="467" y="367"/>
                    <a:pt x="561" y="279"/>
                  </a:cubicBezTo>
                  <a:lnTo>
                    <a:pt x="561" y="29"/>
                  </a:lnTo>
                  <a:cubicBezTo>
                    <a:pt x="499" y="10"/>
                    <a:pt x="436" y="1"/>
                    <a:pt x="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5"/>
            <p:cNvSpPr/>
            <p:nvPr/>
          </p:nvSpPr>
          <p:spPr>
            <a:xfrm>
              <a:off x="5539675" y="2882025"/>
              <a:ext cx="26500" cy="3200"/>
            </a:xfrm>
            <a:custGeom>
              <a:avLst/>
              <a:gdLst/>
              <a:ahLst/>
              <a:cxnLst/>
              <a:rect l="l" t="t" r="r" b="b"/>
              <a:pathLst>
                <a:path w="1060" h="128" extrusionOk="0">
                  <a:moveTo>
                    <a:pt x="0" y="1"/>
                  </a:moveTo>
                  <a:cubicBezTo>
                    <a:pt x="163" y="91"/>
                    <a:pt x="329" y="128"/>
                    <a:pt x="496" y="128"/>
                  </a:cubicBezTo>
                  <a:cubicBezTo>
                    <a:pt x="683" y="128"/>
                    <a:pt x="871" y="82"/>
                    <a:pt x="1060" y="13"/>
                  </a:cubicBezTo>
                  <a:cubicBezTo>
                    <a:pt x="715" y="1"/>
                    <a:pt x="35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5"/>
            <p:cNvSpPr/>
            <p:nvPr/>
          </p:nvSpPr>
          <p:spPr>
            <a:xfrm>
              <a:off x="5815000" y="2706075"/>
              <a:ext cx="26225" cy="3750"/>
            </a:xfrm>
            <a:custGeom>
              <a:avLst/>
              <a:gdLst/>
              <a:ahLst/>
              <a:cxnLst/>
              <a:rect l="l" t="t" r="r" b="b"/>
              <a:pathLst>
                <a:path w="1049" h="150" extrusionOk="0">
                  <a:moveTo>
                    <a:pt x="567" y="0"/>
                  </a:moveTo>
                  <a:cubicBezTo>
                    <a:pt x="404" y="0"/>
                    <a:pt x="240" y="29"/>
                    <a:pt x="80" y="29"/>
                  </a:cubicBezTo>
                  <a:cubicBezTo>
                    <a:pt x="53" y="29"/>
                    <a:pt x="27" y="28"/>
                    <a:pt x="1" y="26"/>
                  </a:cubicBezTo>
                  <a:lnTo>
                    <a:pt x="1" y="26"/>
                  </a:lnTo>
                  <a:cubicBezTo>
                    <a:pt x="257" y="127"/>
                    <a:pt x="527" y="150"/>
                    <a:pt x="800" y="150"/>
                  </a:cubicBezTo>
                  <a:cubicBezTo>
                    <a:pt x="883" y="150"/>
                    <a:pt x="966" y="148"/>
                    <a:pt x="1048" y="145"/>
                  </a:cubicBezTo>
                  <a:cubicBezTo>
                    <a:pt x="894" y="29"/>
                    <a:pt x="731"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35"/>
            <p:cNvSpPr/>
            <p:nvPr/>
          </p:nvSpPr>
          <p:spPr>
            <a:xfrm>
              <a:off x="5603675" y="2721850"/>
              <a:ext cx="14600" cy="6000"/>
            </a:xfrm>
            <a:custGeom>
              <a:avLst/>
              <a:gdLst/>
              <a:ahLst/>
              <a:cxnLst/>
              <a:rect l="l" t="t" r="r" b="b"/>
              <a:pathLst>
                <a:path w="584" h="240" extrusionOk="0">
                  <a:moveTo>
                    <a:pt x="173" y="0"/>
                  </a:moveTo>
                  <a:cubicBezTo>
                    <a:pt x="118" y="0"/>
                    <a:pt x="61" y="17"/>
                    <a:pt x="0" y="62"/>
                  </a:cubicBezTo>
                  <a:cubicBezTo>
                    <a:pt x="24" y="109"/>
                    <a:pt x="24" y="169"/>
                    <a:pt x="24" y="217"/>
                  </a:cubicBezTo>
                  <a:cubicBezTo>
                    <a:pt x="110" y="222"/>
                    <a:pt x="199" y="239"/>
                    <a:pt x="285" y="239"/>
                  </a:cubicBezTo>
                  <a:cubicBezTo>
                    <a:pt x="390" y="239"/>
                    <a:pt x="492" y="214"/>
                    <a:pt x="583" y="109"/>
                  </a:cubicBezTo>
                  <a:lnTo>
                    <a:pt x="583" y="109"/>
                  </a:lnTo>
                  <a:cubicBezTo>
                    <a:pt x="579" y="110"/>
                    <a:pt x="574" y="110"/>
                    <a:pt x="569" y="110"/>
                  </a:cubicBezTo>
                  <a:cubicBezTo>
                    <a:pt x="436" y="110"/>
                    <a:pt x="313"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35"/>
            <p:cNvSpPr/>
            <p:nvPr/>
          </p:nvSpPr>
          <p:spPr>
            <a:xfrm>
              <a:off x="5601275" y="2860300"/>
              <a:ext cx="14025" cy="6875"/>
            </a:xfrm>
            <a:custGeom>
              <a:avLst/>
              <a:gdLst/>
              <a:ahLst/>
              <a:cxnLst/>
              <a:rect l="l" t="t" r="r" b="b"/>
              <a:pathLst>
                <a:path w="561" h="275" extrusionOk="0">
                  <a:moveTo>
                    <a:pt x="560" y="1"/>
                  </a:moveTo>
                  <a:cubicBezTo>
                    <a:pt x="370" y="1"/>
                    <a:pt x="179" y="13"/>
                    <a:pt x="1" y="13"/>
                  </a:cubicBezTo>
                  <a:lnTo>
                    <a:pt x="1" y="274"/>
                  </a:lnTo>
                  <a:cubicBezTo>
                    <a:pt x="179" y="227"/>
                    <a:pt x="370" y="191"/>
                    <a:pt x="560" y="155"/>
                  </a:cubicBezTo>
                  <a:lnTo>
                    <a:pt x="5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5"/>
            <p:cNvSpPr/>
            <p:nvPr/>
          </p:nvSpPr>
          <p:spPr>
            <a:xfrm>
              <a:off x="5536700" y="2860600"/>
              <a:ext cx="14000" cy="7050"/>
            </a:xfrm>
            <a:custGeom>
              <a:avLst/>
              <a:gdLst/>
              <a:ahLst/>
              <a:cxnLst/>
              <a:rect l="l" t="t" r="r" b="b"/>
              <a:pathLst>
                <a:path w="560" h="282" extrusionOk="0">
                  <a:moveTo>
                    <a:pt x="0" y="1"/>
                  </a:moveTo>
                  <a:cubicBezTo>
                    <a:pt x="88" y="225"/>
                    <a:pt x="248" y="281"/>
                    <a:pt x="434" y="281"/>
                  </a:cubicBezTo>
                  <a:cubicBezTo>
                    <a:pt x="474" y="281"/>
                    <a:pt x="517" y="279"/>
                    <a:pt x="560" y="274"/>
                  </a:cubicBezTo>
                  <a:cubicBezTo>
                    <a:pt x="512" y="203"/>
                    <a:pt x="453" y="108"/>
                    <a:pt x="417" y="24"/>
                  </a:cubicBezTo>
                  <a:cubicBezTo>
                    <a:pt x="274" y="1"/>
                    <a:pt x="143"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5"/>
            <p:cNvSpPr/>
            <p:nvPr/>
          </p:nvSpPr>
          <p:spPr>
            <a:xfrm>
              <a:off x="5564675" y="2918050"/>
              <a:ext cx="22050" cy="5300"/>
            </a:xfrm>
            <a:custGeom>
              <a:avLst/>
              <a:gdLst/>
              <a:ahLst/>
              <a:cxnLst/>
              <a:rect l="l" t="t" r="r" b="b"/>
              <a:pathLst>
                <a:path w="882" h="212" extrusionOk="0">
                  <a:moveTo>
                    <a:pt x="12" y="0"/>
                  </a:moveTo>
                  <a:cubicBezTo>
                    <a:pt x="12" y="24"/>
                    <a:pt x="0" y="72"/>
                    <a:pt x="0" y="108"/>
                  </a:cubicBezTo>
                  <a:cubicBezTo>
                    <a:pt x="0" y="119"/>
                    <a:pt x="0" y="143"/>
                    <a:pt x="12" y="179"/>
                  </a:cubicBezTo>
                  <a:cubicBezTo>
                    <a:pt x="29" y="187"/>
                    <a:pt x="46" y="191"/>
                    <a:pt x="62" y="191"/>
                  </a:cubicBezTo>
                  <a:cubicBezTo>
                    <a:pt x="91" y="191"/>
                    <a:pt x="116" y="178"/>
                    <a:pt x="131" y="155"/>
                  </a:cubicBezTo>
                  <a:lnTo>
                    <a:pt x="310" y="155"/>
                  </a:lnTo>
                  <a:cubicBezTo>
                    <a:pt x="399" y="197"/>
                    <a:pt x="489" y="212"/>
                    <a:pt x="578" y="212"/>
                  </a:cubicBezTo>
                  <a:cubicBezTo>
                    <a:pt x="667" y="212"/>
                    <a:pt x="756" y="197"/>
                    <a:pt x="846" y="179"/>
                  </a:cubicBezTo>
                  <a:cubicBezTo>
                    <a:pt x="870" y="155"/>
                    <a:pt x="881" y="131"/>
                    <a:pt x="881" y="108"/>
                  </a:cubicBezTo>
                  <a:cubicBezTo>
                    <a:pt x="738" y="20"/>
                    <a:pt x="584" y="5"/>
                    <a:pt x="430" y="5"/>
                  </a:cubicBezTo>
                  <a:cubicBezTo>
                    <a:pt x="346" y="5"/>
                    <a:pt x="262" y="9"/>
                    <a:pt x="178" y="9"/>
                  </a:cubicBezTo>
                  <a:cubicBezTo>
                    <a:pt x="122" y="9"/>
                    <a:pt x="67" y="7"/>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35"/>
            <p:cNvSpPr/>
            <p:nvPr/>
          </p:nvSpPr>
          <p:spPr>
            <a:xfrm>
              <a:off x="5721825" y="2713050"/>
              <a:ext cx="12225" cy="6400"/>
            </a:xfrm>
            <a:custGeom>
              <a:avLst/>
              <a:gdLst/>
              <a:ahLst/>
              <a:cxnLst/>
              <a:rect l="l" t="t" r="r" b="b"/>
              <a:pathLst>
                <a:path w="489" h="256" extrusionOk="0">
                  <a:moveTo>
                    <a:pt x="342" y="1"/>
                  </a:moveTo>
                  <a:cubicBezTo>
                    <a:pt x="311" y="1"/>
                    <a:pt x="280" y="5"/>
                    <a:pt x="251" y="9"/>
                  </a:cubicBezTo>
                  <a:cubicBezTo>
                    <a:pt x="132" y="33"/>
                    <a:pt x="25" y="68"/>
                    <a:pt x="1" y="235"/>
                  </a:cubicBezTo>
                  <a:cubicBezTo>
                    <a:pt x="30" y="250"/>
                    <a:pt x="57" y="256"/>
                    <a:pt x="83" y="256"/>
                  </a:cubicBezTo>
                  <a:cubicBezTo>
                    <a:pt x="162" y="256"/>
                    <a:pt x="230" y="200"/>
                    <a:pt x="310" y="164"/>
                  </a:cubicBezTo>
                  <a:cubicBezTo>
                    <a:pt x="370" y="152"/>
                    <a:pt x="429" y="104"/>
                    <a:pt x="489" y="68"/>
                  </a:cubicBezTo>
                  <a:cubicBezTo>
                    <a:pt x="451" y="15"/>
                    <a:pt x="397" y="1"/>
                    <a:pt x="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35"/>
            <p:cNvSpPr/>
            <p:nvPr/>
          </p:nvSpPr>
          <p:spPr>
            <a:xfrm>
              <a:off x="5547100" y="2874600"/>
              <a:ext cx="17600" cy="4000"/>
            </a:xfrm>
            <a:custGeom>
              <a:avLst/>
              <a:gdLst/>
              <a:ahLst/>
              <a:cxnLst/>
              <a:rect l="l" t="t" r="r" b="b"/>
              <a:pathLst>
                <a:path w="704" h="160" extrusionOk="0">
                  <a:moveTo>
                    <a:pt x="156" y="0"/>
                  </a:moveTo>
                  <a:cubicBezTo>
                    <a:pt x="96" y="12"/>
                    <a:pt x="49" y="12"/>
                    <a:pt x="1" y="24"/>
                  </a:cubicBezTo>
                  <a:cubicBezTo>
                    <a:pt x="116" y="115"/>
                    <a:pt x="234" y="159"/>
                    <a:pt x="354" y="159"/>
                  </a:cubicBezTo>
                  <a:cubicBezTo>
                    <a:pt x="469" y="159"/>
                    <a:pt x="586" y="118"/>
                    <a:pt x="703" y="36"/>
                  </a:cubicBezTo>
                  <a:cubicBezTo>
                    <a:pt x="525" y="24"/>
                    <a:pt x="334" y="12"/>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5"/>
            <p:cNvSpPr/>
            <p:nvPr/>
          </p:nvSpPr>
          <p:spPr>
            <a:xfrm>
              <a:off x="5618850" y="2903250"/>
              <a:ext cx="10725" cy="5600"/>
            </a:xfrm>
            <a:custGeom>
              <a:avLst/>
              <a:gdLst/>
              <a:ahLst/>
              <a:cxnLst/>
              <a:rect l="l" t="t" r="r" b="b"/>
              <a:pathLst>
                <a:path w="429" h="224" extrusionOk="0">
                  <a:moveTo>
                    <a:pt x="210" y="0"/>
                  </a:moveTo>
                  <a:cubicBezTo>
                    <a:pt x="140" y="0"/>
                    <a:pt x="72" y="15"/>
                    <a:pt x="0" y="45"/>
                  </a:cubicBezTo>
                  <a:cubicBezTo>
                    <a:pt x="0" y="176"/>
                    <a:pt x="48" y="223"/>
                    <a:pt x="215" y="223"/>
                  </a:cubicBezTo>
                  <a:cubicBezTo>
                    <a:pt x="369" y="200"/>
                    <a:pt x="429" y="200"/>
                    <a:pt x="429" y="45"/>
                  </a:cubicBezTo>
                  <a:cubicBezTo>
                    <a:pt x="352" y="15"/>
                    <a:pt x="280"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5"/>
            <p:cNvSpPr/>
            <p:nvPr/>
          </p:nvSpPr>
          <p:spPr>
            <a:xfrm>
              <a:off x="5507825" y="2719950"/>
              <a:ext cx="17875" cy="4350"/>
            </a:xfrm>
            <a:custGeom>
              <a:avLst/>
              <a:gdLst/>
              <a:ahLst/>
              <a:cxnLst/>
              <a:rect l="l" t="t" r="r" b="b"/>
              <a:pathLst>
                <a:path w="715" h="174" extrusionOk="0">
                  <a:moveTo>
                    <a:pt x="338" y="0"/>
                  </a:moveTo>
                  <a:cubicBezTo>
                    <a:pt x="225" y="0"/>
                    <a:pt x="113" y="48"/>
                    <a:pt x="0" y="150"/>
                  </a:cubicBezTo>
                  <a:cubicBezTo>
                    <a:pt x="238" y="173"/>
                    <a:pt x="477" y="173"/>
                    <a:pt x="715" y="173"/>
                  </a:cubicBezTo>
                  <a:cubicBezTo>
                    <a:pt x="589" y="60"/>
                    <a:pt x="463" y="0"/>
                    <a:pt x="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5"/>
            <p:cNvSpPr/>
            <p:nvPr/>
          </p:nvSpPr>
          <p:spPr>
            <a:xfrm>
              <a:off x="5438175" y="2812675"/>
              <a:ext cx="8350" cy="8650"/>
            </a:xfrm>
            <a:custGeom>
              <a:avLst/>
              <a:gdLst/>
              <a:ahLst/>
              <a:cxnLst/>
              <a:rect l="l" t="t" r="r" b="b"/>
              <a:pathLst>
                <a:path w="334" h="346" extrusionOk="0">
                  <a:moveTo>
                    <a:pt x="226" y="1"/>
                  </a:moveTo>
                  <a:cubicBezTo>
                    <a:pt x="60" y="108"/>
                    <a:pt x="0" y="227"/>
                    <a:pt x="191" y="346"/>
                  </a:cubicBezTo>
                  <a:cubicBezTo>
                    <a:pt x="286" y="274"/>
                    <a:pt x="334" y="167"/>
                    <a:pt x="334" y="48"/>
                  </a:cubicBezTo>
                  <a:cubicBezTo>
                    <a:pt x="298" y="36"/>
                    <a:pt x="274" y="13"/>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5"/>
            <p:cNvSpPr/>
            <p:nvPr/>
          </p:nvSpPr>
          <p:spPr>
            <a:xfrm>
              <a:off x="5470325" y="2704400"/>
              <a:ext cx="12825" cy="10425"/>
            </a:xfrm>
            <a:custGeom>
              <a:avLst/>
              <a:gdLst/>
              <a:ahLst/>
              <a:cxnLst/>
              <a:rect l="l" t="t" r="r" b="b"/>
              <a:pathLst>
                <a:path w="513" h="417" extrusionOk="0">
                  <a:moveTo>
                    <a:pt x="313" y="1"/>
                  </a:moveTo>
                  <a:cubicBezTo>
                    <a:pt x="262" y="1"/>
                    <a:pt x="208" y="16"/>
                    <a:pt x="155" y="45"/>
                  </a:cubicBezTo>
                  <a:cubicBezTo>
                    <a:pt x="72" y="141"/>
                    <a:pt x="0" y="236"/>
                    <a:pt x="72" y="355"/>
                  </a:cubicBezTo>
                  <a:cubicBezTo>
                    <a:pt x="106" y="400"/>
                    <a:pt x="145" y="416"/>
                    <a:pt x="186" y="416"/>
                  </a:cubicBezTo>
                  <a:cubicBezTo>
                    <a:pt x="231" y="416"/>
                    <a:pt x="278" y="397"/>
                    <a:pt x="322" y="379"/>
                  </a:cubicBezTo>
                  <a:cubicBezTo>
                    <a:pt x="333" y="355"/>
                    <a:pt x="369" y="343"/>
                    <a:pt x="393" y="343"/>
                  </a:cubicBezTo>
                  <a:cubicBezTo>
                    <a:pt x="369" y="224"/>
                    <a:pt x="476" y="176"/>
                    <a:pt x="512" y="105"/>
                  </a:cubicBezTo>
                  <a:lnTo>
                    <a:pt x="453" y="45"/>
                  </a:lnTo>
                  <a:cubicBezTo>
                    <a:pt x="411" y="16"/>
                    <a:pt x="363" y="1"/>
                    <a:pt x="3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5"/>
            <p:cNvSpPr/>
            <p:nvPr/>
          </p:nvSpPr>
          <p:spPr>
            <a:xfrm>
              <a:off x="5886150" y="2860000"/>
              <a:ext cx="7150" cy="14025"/>
            </a:xfrm>
            <a:custGeom>
              <a:avLst/>
              <a:gdLst/>
              <a:ahLst/>
              <a:cxnLst/>
              <a:rect l="l" t="t" r="r" b="b"/>
              <a:pathLst>
                <a:path w="286" h="561" extrusionOk="0">
                  <a:moveTo>
                    <a:pt x="191" y="1"/>
                  </a:moveTo>
                  <a:lnTo>
                    <a:pt x="191" y="1"/>
                  </a:lnTo>
                  <a:cubicBezTo>
                    <a:pt x="0" y="167"/>
                    <a:pt x="60" y="370"/>
                    <a:pt x="48" y="560"/>
                  </a:cubicBezTo>
                  <a:cubicBezTo>
                    <a:pt x="286" y="429"/>
                    <a:pt x="191" y="203"/>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5"/>
            <p:cNvSpPr/>
            <p:nvPr/>
          </p:nvSpPr>
          <p:spPr>
            <a:xfrm>
              <a:off x="5655750" y="2882025"/>
              <a:ext cx="6575" cy="7475"/>
            </a:xfrm>
            <a:custGeom>
              <a:avLst/>
              <a:gdLst/>
              <a:ahLst/>
              <a:cxnLst/>
              <a:rect l="l" t="t" r="r" b="b"/>
              <a:pathLst>
                <a:path w="263" h="299" extrusionOk="0">
                  <a:moveTo>
                    <a:pt x="239" y="1"/>
                  </a:moveTo>
                  <a:cubicBezTo>
                    <a:pt x="144" y="1"/>
                    <a:pt x="36" y="25"/>
                    <a:pt x="24" y="108"/>
                  </a:cubicBezTo>
                  <a:cubicBezTo>
                    <a:pt x="1" y="275"/>
                    <a:pt x="144" y="275"/>
                    <a:pt x="263" y="298"/>
                  </a:cubicBezTo>
                  <a:cubicBezTo>
                    <a:pt x="239" y="191"/>
                    <a:pt x="239" y="96"/>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35"/>
            <p:cNvSpPr/>
            <p:nvPr/>
          </p:nvSpPr>
          <p:spPr>
            <a:xfrm>
              <a:off x="5625700" y="2731325"/>
              <a:ext cx="11325" cy="3525"/>
            </a:xfrm>
            <a:custGeom>
              <a:avLst/>
              <a:gdLst/>
              <a:ahLst/>
              <a:cxnLst/>
              <a:rect l="l" t="t" r="r" b="b"/>
              <a:pathLst>
                <a:path w="453" h="141" extrusionOk="0">
                  <a:moveTo>
                    <a:pt x="176" y="0"/>
                  </a:moveTo>
                  <a:cubicBezTo>
                    <a:pt x="119" y="0"/>
                    <a:pt x="60" y="11"/>
                    <a:pt x="0" y="28"/>
                  </a:cubicBezTo>
                  <a:cubicBezTo>
                    <a:pt x="91" y="118"/>
                    <a:pt x="209" y="140"/>
                    <a:pt x="333" y="140"/>
                  </a:cubicBezTo>
                  <a:cubicBezTo>
                    <a:pt x="372" y="140"/>
                    <a:pt x="413" y="138"/>
                    <a:pt x="453" y="135"/>
                  </a:cubicBezTo>
                  <a:cubicBezTo>
                    <a:pt x="376" y="36"/>
                    <a:pt x="280"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35"/>
            <p:cNvSpPr/>
            <p:nvPr/>
          </p:nvSpPr>
          <p:spPr>
            <a:xfrm>
              <a:off x="5657850" y="2781125"/>
              <a:ext cx="11025" cy="4000"/>
            </a:xfrm>
            <a:custGeom>
              <a:avLst/>
              <a:gdLst/>
              <a:ahLst/>
              <a:cxnLst/>
              <a:rect l="l" t="t" r="r" b="b"/>
              <a:pathLst>
                <a:path w="441" h="160" extrusionOk="0">
                  <a:moveTo>
                    <a:pt x="441" y="12"/>
                  </a:moveTo>
                  <a:lnTo>
                    <a:pt x="441" y="12"/>
                  </a:lnTo>
                  <a:cubicBezTo>
                    <a:pt x="274" y="24"/>
                    <a:pt x="119" y="1"/>
                    <a:pt x="0" y="143"/>
                  </a:cubicBezTo>
                  <a:cubicBezTo>
                    <a:pt x="53" y="152"/>
                    <a:pt x="109" y="160"/>
                    <a:pt x="164" y="160"/>
                  </a:cubicBezTo>
                  <a:cubicBezTo>
                    <a:pt x="269" y="160"/>
                    <a:pt x="370" y="130"/>
                    <a:pt x="44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35"/>
            <p:cNvSpPr/>
            <p:nvPr/>
          </p:nvSpPr>
          <p:spPr>
            <a:xfrm>
              <a:off x="5575975" y="2860600"/>
              <a:ext cx="6575" cy="2700"/>
            </a:xfrm>
            <a:custGeom>
              <a:avLst/>
              <a:gdLst/>
              <a:ahLst/>
              <a:cxnLst/>
              <a:rect l="l" t="t" r="r" b="b"/>
              <a:pathLst>
                <a:path w="263" h="108" extrusionOk="0">
                  <a:moveTo>
                    <a:pt x="1" y="1"/>
                  </a:moveTo>
                  <a:cubicBezTo>
                    <a:pt x="41" y="75"/>
                    <a:pt x="83" y="108"/>
                    <a:pt x="126" y="108"/>
                  </a:cubicBezTo>
                  <a:cubicBezTo>
                    <a:pt x="173" y="108"/>
                    <a:pt x="219" y="69"/>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35"/>
            <p:cNvSpPr/>
            <p:nvPr/>
          </p:nvSpPr>
          <p:spPr>
            <a:xfrm>
              <a:off x="5583800" y="2801075"/>
              <a:ext cx="2025" cy="2800"/>
            </a:xfrm>
            <a:custGeom>
              <a:avLst/>
              <a:gdLst/>
              <a:ahLst/>
              <a:cxnLst/>
              <a:rect l="l" t="t" r="r" b="b"/>
              <a:pathLst>
                <a:path w="81" h="112" extrusionOk="0">
                  <a:moveTo>
                    <a:pt x="57" y="0"/>
                  </a:moveTo>
                  <a:cubicBezTo>
                    <a:pt x="45" y="24"/>
                    <a:pt x="9" y="36"/>
                    <a:pt x="9" y="48"/>
                  </a:cubicBezTo>
                  <a:cubicBezTo>
                    <a:pt x="0" y="94"/>
                    <a:pt x="12" y="112"/>
                    <a:pt x="40" y="112"/>
                  </a:cubicBezTo>
                  <a:cubicBezTo>
                    <a:pt x="49" y="112"/>
                    <a:pt x="58" y="110"/>
                    <a:pt x="69" y="107"/>
                  </a:cubicBezTo>
                  <a:cubicBezTo>
                    <a:pt x="69" y="96"/>
                    <a:pt x="81" y="60"/>
                    <a:pt x="81" y="48"/>
                  </a:cubicBezTo>
                  <a:cubicBezTo>
                    <a:pt x="69" y="36"/>
                    <a:pt x="57" y="24"/>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35"/>
            <p:cNvSpPr/>
            <p:nvPr/>
          </p:nvSpPr>
          <p:spPr>
            <a:xfrm>
              <a:off x="5532825" y="2879125"/>
              <a:ext cx="6875" cy="2925"/>
            </a:xfrm>
            <a:custGeom>
              <a:avLst/>
              <a:gdLst/>
              <a:ahLst/>
              <a:cxnLst/>
              <a:rect l="l" t="t" r="r" b="b"/>
              <a:pathLst>
                <a:path w="275" h="117" extrusionOk="0">
                  <a:moveTo>
                    <a:pt x="142" y="1"/>
                  </a:moveTo>
                  <a:cubicBezTo>
                    <a:pt x="96" y="1"/>
                    <a:pt x="48" y="39"/>
                    <a:pt x="0" y="117"/>
                  </a:cubicBezTo>
                  <a:lnTo>
                    <a:pt x="274" y="117"/>
                  </a:lnTo>
                  <a:cubicBezTo>
                    <a:pt x="233" y="39"/>
                    <a:pt x="188" y="1"/>
                    <a:pt x="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35"/>
            <p:cNvSpPr/>
            <p:nvPr/>
          </p:nvSpPr>
          <p:spPr>
            <a:xfrm>
              <a:off x="5557525" y="2864800"/>
              <a:ext cx="7475" cy="2975"/>
            </a:xfrm>
            <a:custGeom>
              <a:avLst/>
              <a:gdLst/>
              <a:ahLst/>
              <a:cxnLst/>
              <a:rect l="l" t="t" r="r" b="b"/>
              <a:pathLst>
                <a:path w="299" h="119" extrusionOk="0">
                  <a:moveTo>
                    <a:pt x="158" y="0"/>
                  </a:moveTo>
                  <a:cubicBezTo>
                    <a:pt x="105" y="0"/>
                    <a:pt x="51" y="43"/>
                    <a:pt x="1" y="118"/>
                  </a:cubicBezTo>
                  <a:cubicBezTo>
                    <a:pt x="96" y="118"/>
                    <a:pt x="203" y="118"/>
                    <a:pt x="298" y="106"/>
                  </a:cubicBezTo>
                  <a:cubicBezTo>
                    <a:pt x="253" y="34"/>
                    <a:pt x="206" y="0"/>
                    <a:pt x="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35"/>
            <p:cNvSpPr/>
            <p:nvPr/>
          </p:nvSpPr>
          <p:spPr>
            <a:xfrm>
              <a:off x="5665275" y="2735000"/>
              <a:ext cx="7475" cy="2725"/>
            </a:xfrm>
            <a:custGeom>
              <a:avLst/>
              <a:gdLst/>
              <a:ahLst/>
              <a:cxnLst/>
              <a:rect l="l" t="t" r="r" b="b"/>
              <a:pathLst>
                <a:path w="299" h="109" extrusionOk="0">
                  <a:moveTo>
                    <a:pt x="298" y="0"/>
                  </a:moveTo>
                  <a:cubicBezTo>
                    <a:pt x="191" y="0"/>
                    <a:pt x="96" y="12"/>
                    <a:pt x="1" y="12"/>
                  </a:cubicBezTo>
                  <a:cubicBezTo>
                    <a:pt x="47" y="76"/>
                    <a:pt x="97" y="109"/>
                    <a:pt x="146" y="109"/>
                  </a:cubicBezTo>
                  <a:cubicBezTo>
                    <a:pt x="198" y="109"/>
                    <a:pt x="250" y="73"/>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35"/>
            <p:cNvSpPr/>
            <p:nvPr/>
          </p:nvSpPr>
          <p:spPr>
            <a:xfrm>
              <a:off x="5662600" y="2862675"/>
              <a:ext cx="1800" cy="2650"/>
            </a:xfrm>
            <a:custGeom>
              <a:avLst/>
              <a:gdLst/>
              <a:ahLst/>
              <a:cxnLst/>
              <a:rect l="l" t="t" r="r" b="b"/>
              <a:pathLst>
                <a:path w="72" h="106" extrusionOk="0">
                  <a:moveTo>
                    <a:pt x="48" y="1"/>
                  </a:moveTo>
                  <a:cubicBezTo>
                    <a:pt x="24" y="13"/>
                    <a:pt x="1" y="25"/>
                    <a:pt x="1" y="37"/>
                  </a:cubicBezTo>
                  <a:cubicBezTo>
                    <a:pt x="1" y="81"/>
                    <a:pt x="7" y="105"/>
                    <a:pt x="30" y="105"/>
                  </a:cubicBezTo>
                  <a:cubicBezTo>
                    <a:pt x="38" y="105"/>
                    <a:pt x="48" y="102"/>
                    <a:pt x="60" y="96"/>
                  </a:cubicBezTo>
                  <a:cubicBezTo>
                    <a:pt x="60" y="96"/>
                    <a:pt x="72" y="72"/>
                    <a:pt x="72" y="60"/>
                  </a:cubicBezTo>
                  <a:cubicBezTo>
                    <a:pt x="72" y="25"/>
                    <a:pt x="60" y="13"/>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5"/>
            <p:cNvSpPr/>
            <p:nvPr/>
          </p:nvSpPr>
          <p:spPr>
            <a:xfrm>
              <a:off x="5617650" y="2864175"/>
              <a:ext cx="5100" cy="5100"/>
            </a:xfrm>
            <a:custGeom>
              <a:avLst/>
              <a:gdLst/>
              <a:ahLst/>
              <a:cxnLst/>
              <a:rect l="l" t="t" r="r" b="b"/>
              <a:pathLst>
                <a:path w="204" h="204" extrusionOk="0">
                  <a:moveTo>
                    <a:pt x="36" y="0"/>
                  </a:moveTo>
                  <a:cubicBezTo>
                    <a:pt x="1" y="36"/>
                    <a:pt x="1" y="96"/>
                    <a:pt x="24" y="143"/>
                  </a:cubicBezTo>
                  <a:cubicBezTo>
                    <a:pt x="49" y="187"/>
                    <a:pt x="74" y="203"/>
                    <a:pt x="98" y="203"/>
                  </a:cubicBezTo>
                  <a:cubicBezTo>
                    <a:pt x="133" y="203"/>
                    <a:pt x="168" y="171"/>
                    <a:pt x="203" y="143"/>
                  </a:cubicBezTo>
                  <a:cubicBezTo>
                    <a:pt x="179" y="72"/>
                    <a:pt x="132" y="12"/>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5"/>
            <p:cNvSpPr/>
            <p:nvPr/>
          </p:nvSpPr>
          <p:spPr>
            <a:xfrm>
              <a:off x="5553950" y="2774950"/>
              <a:ext cx="3600" cy="1150"/>
            </a:xfrm>
            <a:custGeom>
              <a:avLst/>
              <a:gdLst/>
              <a:ahLst/>
              <a:cxnLst/>
              <a:rect l="l" t="t" r="r" b="b"/>
              <a:pathLst>
                <a:path w="144" h="46" extrusionOk="0">
                  <a:moveTo>
                    <a:pt x="81" y="1"/>
                  </a:moveTo>
                  <a:cubicBezTo>
                    <a:pt x="57" y="1"/>
                    <a:pt x="30" y="3"/>
                    <a:pt x="1" y="9"/>
                  </a:cubicBezTo>
                  <a:cubicBezTo>
                    <a:pt x="13" y="21"/>
                    <a:pt x="25" y="45"/>
                    <a:pt x="48" y="45"/>
                  </a:cubicBezTo>
                  <a:cubicBezTo>
                    <a:pt x="72" y="33"/>
                    <a:pt x="120" y="21"/>
                    <a:pt x="144" y="9"/>
                  </a:cubicBezTo>
                  <a:cubicBezTo>
                    <a:pt x="126" y="3"/>
                    <a:pt x="105" y="1"/>
                    <a:pt x="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5"/>
            <p:cNvSpPr/>
            <p:nvPr/>
          </p:nvSpPr>
          <p:spPr>
            <a:xfrm>
              <a:off x="5568550" y="2774425"/>
              <a:ext cx="3575" cy="1375"/>
            </a:xfrm>
            <a:custGeom>
              <a:avLst/>
              <a:gdLst/>
              <a:ahLst/>
              <a:cxnLst/>
              <a:rect l="l" t="t" r="r" b="b"/>
              <a:pathLst>
                <a:path w="143" h="55" extrusionOk="0">
                  <a:moveTo>
                    <a:pt x="67" y="1"/>
                  </a:moveTo>
                  <a:cubicBezTo>
                    <a:pt x="42" y="1"/>
                    <a:pt x="18" y="7"/>
                    <a:pt x="0" y="19"/>
                  </a:cubicBezTo>
                  <a:cubicBezTo>
                    <a:pt x="12" y="30"/>
                    <a:pt x="24" y="54"/>
                    <a:pt x="36" y="54"/>
                  </a:cubicBezTo>
                  <a:cubicBezTo>
                    <a:pt x="83" y="54"/>
                    <a:pt x="119" y="30"/>
                    <a:pt x="143" y="19"/>
                  </a:cubicBezTo>
                  <a:cubicBezTo>
                    <a:pt x="119" y="7"/>
                    <a:pt x="92" y="1"/>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5"/>
            <p:cNvSpPr/>
            <p:nvPr/>
          </p:nvSpPr>
          <p:spPr>
            <a:xfrm>
              <a:off x="5561400" y="2774300"/>
              <a:ext cx="3600" cy="1500"/>
            </a:xfrm>
            <a:custGeom>
              <a:avLst/>
              <a:gdLst/>
              <a:ahLst/>
              <a:cxnLst/>
              <a:rect l="l" t="t" r="r" b="b"/>
              <a:pathLst>
                <a:path w="144" h="60" extrusionOk="0">
                  <a:moveTo>
                    <a:pt x="74" y="1"/>
                  </a:moveTo>
                  <a:cubicBezTo>
                    <a:pt x="49" y="1"/>
                    <a:pt x="27" y="10"/>
                    <a:pt x="0" y="24"/>
                  </a:cubicBezTo>
                  <a:lnTo>
                    <a:pt x="48" y="59"/>
                  </a:lnTo>
                  <a:cubicBezTo>
                    <a:pt x="84" y="59"/>
                    <a:pt x="119" y="35"/>
                    <a:pt x="143" y="24"/>
                  </a:cubicBezTo>
                  <a:cubicBezTo>
                    <a:pt x="116" y="7"/>
                    <a:pt x="94"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5"/>
            <p:cNvSpPr/>
            <p:nvPr/>
          </p:nvSpPr>
          <p:spPr>
            <a:xfrm>
              <a:off x="5614975" y="2864175"/>
              <a:ext cx="3600" cy="3900"/>
            </a:xfrm>
            <a:custGeom>
              <a:avLst/>
              <a:gdLst/>
              <a:ahLst/>
              <a:cxnLst/>
              <a:rect l="l" t="t" r="r" b="b"/>
              <a:pathLst>
                <a:path w="144" h="156" extrusionOk="0">
                  <a:moveTo>
                    <a:pt x="143" y="0"/>
                  </a:moveTo>
                  <a:cubicBezTo>
                    <a:pt x="108" y="0"/>
                    <a:pt x="60" y="0"/>
                    <a:pt x="1" y="12"/>
                  </a:cubicBezTo>
                  <a:cubicBezTo>
                    <a:pt x="12" y="96"/>
                    <a:pt x="60" y="143"/>
                    <a:pt x="143" y="155"/>
                  </a:cubicBez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5"/>
            <p:cNvSpPr/>
            <p:nvPr/>
          </p:nvSpPr>
          <p:spPr>
            <a:xfrm>
              <a:off x="5622425" y="2779200"/>
              <a:ext cx="3600" cy="2250"/>
            </a:xfrm>
            <a:custGeom>
              <a:avLst/>
              <a:gdLst/>
              <a:ahLst/>
              <a:cxnLst/>
              <a:rect l="l" t="t" r="r" b="b"/>
              <a:pathLst>
                <a:path w="144" h="90" extrusionOk="0">
                  <a:moveTo>
                    <a:pt x="76" y="0"/>
                  </a:moveTo>
                  <a:cubicBezTo>
                    <a:pt x="51" y="0"/>
                    <a:pt x="24" y="30"/>
                    <a:pt x="0" y="89"/>
                  </a:cubicBezTo>
                  <a:lnTo>
                    <a:pt x="143" y="89"/>
                  </a:lnTo>
                  <a:cubicBezTo>
                    <a:pt x="125" y="30"/>
                    <a:pt x="101" y="0"/>
                    <a:pt x="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5"/>
            <p:cNvSpPr/>
            <p:nvPr/>
          </p:nvSpPr>
          <p:spPr>
            <a:xfrm>
              <a:off x="5891800" y="2852275"/>
              <a:ext cx="4775" cy="4475"/>
            </a:xfrm>
            <a:custGeom>
              <a:avLst/>
              <a:gdLst/>
              <a:ahLst/>
              <a:cxnLst/>
              <a:rect l="l" t="t" r="r" b="b"/>
              <a:pathLst>
                <a:path w="191" h="179" extrusionOk="0">
                  <a:moveTo>
                    <a:pt x="107" y="0"/>
                  </a:moveTo>
                  <a:cubicBezTo>
                    <a:pt x="24" y="36"/>
                    <a:pt x="0" y="95"/>
                    <a:pt x="12" y="179"/>
                  </a:cubicBezTo>
                  <a:lnTo>
                    <a:pt x="131" y="179"/>
                  </a:lnTo>
                  <a:lnTo>
                    <a:pt x="191" y="107"/>
                  </a:lnTo>
                  <a:lnTo>
                    <a:pt x="167" y="60"/>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5"/>
            <p:cNvSpPr/>
            <p:nvPr/>
          </p:nvSpPr>
          <p:spPr>
            <a:xfrm>
              <a:off x="5844775" y="2707775"/>
              <a:ext cx="3875" cy="1950"/>
            </a:xfrm>
            <a:custGeom>
              <a:avLst/>
              <a:gdLst/>
              <a:ahLst/>
              <a:cxnLst/>
              <a:rect l="l" t="t" r="r" b="b"/>
              <a:pathLst>
                <a:path w="155" h="78" extrusionOk="0">
                  <a:moveTo>
                    <a:pt x="68" y="1"/>
                  </a:moveTo>
                  <a:cubicBezTo>
                    <a:pt x="43" y="1"/>
                    <a:pt x="24" y="25"/>
                    <a:pt x="0" y="65"/>
                  </a:cubicBezTo>
                  <a:cubicBezTo>
                    <a:pt x="48" y="77"/>
                    <a:pt x="95" y="77"/>
                    <a:pt x="155" y="77"/>
                  </a:cubicBezTo>
                  <a:cubicBezTo>
                    <a:pt x="143" y="41"/>
                    <a:pt x="119" y="29"/>
                    <a:pt x="107" y="18"/>
                  </a:cubicBezTo>
                  <a:cubicBezTo>
                    <a:pt x="92" y="6"/>
                    <a:pt x="79" y="1"/>
                    <a:pt x="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5"/>
            <p:cNvSpPr/>
            <p:nvPr/>
          </p:nvSpPr>
          <p:spPr>
            <a:xfrm>
              <a:off x="5485800" y="2940800"/>
              <a:ext cx="128300" cy="23100"/>
            </a:xfrm>
            <a:custGeom>
              <a:avLst/>
              <a:gdLst/>
              <a:ahLst/>
              <a:cxnLst/>
              <a:rect l="l" t="t" r="r" b="b"/>
              <a:pathLst>
                <a:path w="5132" h="924" extrusionOk="0">
                  <a:moveTo>
                    <a:pt x="918" y="0"/>
                  </a:moveTo>
                  <a:cubicBezTo>
                    <a:pt x="522" y="0"/>
                    <a:pt x="222" y="231"/>
                    <a:pt x="12" y="650"/>
                  </a:cubicBezTo>
                  <a:cubicBezTo>
                    <a:pt x="0" y="733"/>
                    <a:pt x="0" y="829"/>
                    <a:pt x="0" y="924"/>
                  </a:cubicBezTo>
                  <a:lnTo>
                    <a:pt x="453" y="829"/>
                  </a:lnTo>
                  <a:cubicBezTo>
                    <a:pt x="743" y="700"/>
                    <a:pt x="1062" y="648"/>
                    <a:pt x="1393" y="648"/>
                  </a:cubicBezTo>
                  <a:cubicBezTo>
                    <a:pt x="1429" y="648"/>
                    <a:pt x="1465" y="649"/>
                    <a:pt x="1500" y="650"/>
                  </a:cubicBezTo>
                  <a:cubicBezTo>
                    <a:pt x="2012" y="662"/>
                    <a:pt x="2501" y="662"/>
                    <a:pt x="3012" y="686"/>
                  </a:cubicBezTo>
                  <a:cubicBezTo>
                    <a:pt x="3062" y="682"/>
                    <a:pt x="3112" y="681"/>
                    <a:pt x="3161" y="681"/>
                  </a:cubicBezTo>
                  <a:cubicBezTo>
                    <a:pt x="3711" y="681"/>
                    <a:pt x="4233" y="884"/>
                    <a:pt x="4774" y="884"/>
                  </a:cubicBezTo>
                  <a:cubicBezTo>
                    <a:pt x="4834" y="884"/>
                    <a:pt x="4893" y="882"/>
                    <a:pt x="4953" y="876"/>
                  </a:cubicBezTo>
                  <a:cubicBezTo>
                    <a:pt x="5037" y="864"/>
                    <a:pt x="5096" y="829"/>
                    <a:pt x="5120" y="757"/>
                  </a:cubicBezTo>
                  <a:cubicBezTo>
                    <a:pt x="5132" y="686"/>
                    <a:pt x="5120" y="626"/>
                    <a:pt x="5108" y="543"/>
                  </a:cubicBezTo>
                  <a:cubicBezTo>
                    <a:pt x="5037" y="412"/>
                    <a:pt x="4834" y="483"/>
                    <a:pt x="4775" y="341"/>
                  </a:cubicBezTo>
                  <a:cubicBezTo>
                    <a:pt x="4721" y="316"/>
                    <a:pt x="4665" y="309"/>
                    <a:pt x="4608" y="309"/>
                  </a:cubicBezTo>
                  <a:cubicBezTo>
                    <a:pt x="4507" y="309"/>
                    <a:pt x="4403" y="333"/>
                    <a:pt x="4302" y="333"/>
                  </a:cubicBezTo>
                  <a:cubicBezTo>
                    <a:pt x="4210" y="333"/>
                    <a:pt x="4120" y="313"/>
                    <a:pt x="4036" y="233"/>
                  </a:cubicBezTo>
                  <a:cubicBezTo>
                    <a:pt x="3132" y="174"/>
                    <a:pt x="2215" y="126"/>
                    <a:pt x="1310" y="67"/>
                  </a:cubicBezTo>
                  <a:cubicBezTo>
                    <a:pt x="1170" y="22"/>
                    <a:pt x="1039" y="0"/>
                    <a:pt x="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5"/>
            <p:cNvSpPr/>
            <p:nvPr/>
          </p:nvSpPr>
          <p:spPr>
            <a:xfrm>
              <a:off x="5411075" y="2798000"/>
              <a:ext cx="28800" cy="120025"/>
            </a:xfrm>
            <a:custGeom>
              <a:avLst/>
              <a:gdLst/>
              <a:ahLst/>
              <a:cxnLst/>
              <a:rect l="l" t="t" r="r" b="b"/>
              <a:pathLst>
                <a:path w="1152" h="4801" extrusionOk="0">
                  <a:moveTo>
                    <a:pt x="189" y="0"/>
                  </a:moveTo>
                  <a:cubicBezTo>
                    <a:pt x="154" y="0"/>
                    <a:pt x="119" y="12"/>
                    <a:pt x="84" y="40"/>
                  </a:cubicBezTo>
                  <a:cubicBezTo>
                    <a:pt x="1" y="766"/>
                    <a:pt x="1" y="1492"/>
                    <a:pt x="84" y="2231"/>
                  </a:cubicBezTo>
                  <a:cubicBezTo>
                    <a:pt x="132" y="3159"/>
                    <a:pt x="417" y="4029"/>
                    <a:pt x="965" y="4791"/>
                  </a:cubicBezTo>
                  <a:cubicBezTo>
                    <a:pt x="995" y="4797"/>
                    <a:pt x="1020" y="4801"/>
                    <a:pt x="1042" y="4801"/>
                  </a:cubicBezTo>
                  <a:cubicBezTo>
                    <a:pt x="1131" y="4801"/>
                    <a:pt x="1151" y="4742"/>
                    <a:pt x="1132" y="4636"/>
                  </a:cubicBezTo>
                  <a:cubicBezTo>
                    <a:pt x="953" y="4171"/>
                    <a:pt x="727" y="3731"/>
                    <a:pt x="679" y="3219"/>
                  </a:cubicBezTo>
                  <a:cubicBezTo>
                    <a:pt x="620" y="2790"/>
                    <a:pt x="620" y="2350"/>
                    <a:pt x="644" y="1885"/>
                  </a:cubicBezTo>
                  <a:cubicBezTo>
                    <a:pt x="679" y="1778"/>
                    <a:pt x="727" y="1659"/>
                    <a:pt x="715" y="1528"/>
                  </a:cubicBezTo>
                  <a:cubicBezTo>
                    <a:pt x="667" y="1421"/>
                    <a:pt x="584" y="1338"/>
                    <a:pt x="501" y="1242"/>
                  </a:cubicBezTo>
                  <a:cubicBezTo>
                    <a:pt x="429" y="1135"/>
                    <a:pt x="441" y="1016"/>
                    <a:pt x="465" y="909"/>
                  </a:cubicBezTo>
                  <a:cubicBezTo>
                    <a:pt x="477" y="850"/>
                    <a:pt x="477" y="790"/>
                    <a:pt x="465" y="730"/>
                  </a:cubicBezTo>
                  <a:cubicBezTo>
                    <a:pt x="429" y="611"/>
                    <a:pt x="417" y="492"/>
                    <a:pt x="406" y="373"/>
                  </a:cubicBezTo>
                  <a:cubicBezTo>
                    <a:pt x="382" y="242"/>
                    <a:pt x="358" y="123"/>
                    <a:pt x="263" y="16"/>
                  </a:cubicBezTo>
                  <a:cubicBezTo>
                    <a:pt x="238" y="6"/>
                    <a:pt x="213"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5"/>
            <p:cNvSpPr/>
            <p:nvPr/>
          </p:nvSpPr>
          <p:spPr>
            <a:xfrm>
              <a:off x="5560200" y="2949200"/>
              <a:ext cx="94100" cy="19475"/>
            </a:xfrm>
            <a:custGeom>
              <a:avLst/>
              <a:gdLst/>
              <a:ahLst/>
              <a:cxnLst/>
              <a:rect l="l" t="t" r="r" b="b"/>
              <a:pathLst>
                <a:path w="3764" h="779" extrusionOk="0">
                  <a:moveTo>
                    <a:pt x="2327" y="0"/>
                  </a:moveTo>
                  <a:cubicBezTo>
                    <a:pt x="2143" y="0"/>
                    <a:pt x="1958" y="5"/>
                    <a:pt x="1775" y="5"/>
                  </a:cubicBezTo>
                  <a:cubicBezTo>
                    <a:pt x="1822" y="147"/>
                    <a:pt x="1941" y="159"/>
                    <a:pt x="2061" y="183"/>
                  </a:cubicBezTo>
                  <a:cubicBezTo>
                    <a:pt x="2132" y="267"/>
                    <a:pt x="2251" y="290"/>
                    <a:pt x="2358" y="350"/>
                  </a:cubicBezTo>
                  <a:cubicBezTo>
                    <a:pt x="2239" y="350"/>
                    <a:pt x="2144" y="386"/>
                    <a:pt x="2061" y="481"/>
                  </a:cubicBezTo>
                  <a:cubicBezTo>
                    <a:pt x="2021" y="478"/>
                    <a:pt x="1981" y="476"/>
                    <a:pt x="1941" y="476"/>
                  </a:cubicBezTo>
                  <a:cubicBezTo>
                    <a:pt x="1823" y="476"/>
                    <a:pt x="1706" y="487"/>
                    <a:pt x="1590" y="487"/>
                  </a:cubicBezTo>
                  <a:cubicBezTo>
                    <a:pt x="1466" y="487"/>
                    <a:pt x="1344" y="474"/>
                    <a:pt x="1227" y="421"/>
                  </a:cubicBezTo>
                  <a:cubicBezTo>
                    <a:pt x="1011" y="326"/>
                    <a:pt x="795" y="288"/>
                    <a:pt x="578" y="288"/>
                  </a:cubicBezTo>
                  <a:cubicBezTo>
                    <a:pt x="387" y="288"/>
                    <a:pt x="195" y="317"/>
                    <a:pt x="1" y="362"/>
                  </a:cubicBezTo>
                  <a:cubicBezTo>
                    <a:pt x="108" y="481"/>
                    <a:pt x="239" y="481"/>
                    <a:pt x="394" y="493"/>
                  </a:cubicBezTo>
                  <a:cubicBezTo>
                    <a:pt x="989" y="588"/>
                    <a:pt x="1608" y="564"/>
                    <a:pt x="2192" y="778"/>
                  </a:cubicBezTo>
                  <a:cubicBezTo>
                    <a:pt x="2462" y="735"/>
                    <a:pt x="2736" y="711"/>
                    <a:pt x="3008" y="711"/>
                  </a:cubicBezTo>
                  <a:cubicBezTo>
                    <a:pt x="3263" y="711"/>
                    <a:pt x="3516" y="732"/>
                    <a:pt x="3763" y="778"/>
                  </a:cubicBezTo>
                  <a:lnTo>
                    <a:pt x="3763" y="481"/>
                  </a:lnTo>
                  <a:cubicBezTo>
                    <a:pt x="3659" y="516"/>
                    <a:pt x="3547" y="591"/>
                    <a:pt x="3452" y="591"/>
                  </a:cubicBezTo>
                  <a:cubicBezTo>
                    <a:pt x="3385" y="591"/>
                    <a:pt x="3327" y="552"/>
                    <a:pt x="3287" y="433"/>
                  </a:cubicBezTo>
                  <a:cubicBezTo>
                    <a:pt x="3215" y="195"/>
                    <a:pt x="3489" y="219"/>
                    <a:pt x="3632" y="183"/>
                  </a:cubicBezTo>
                  <a:cubicBezTo>
                    <a:pt x="3205" y="24"/>
                    <a:pt x="2766" y="0"/>
                    <a:pt x="2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5"/>
            <p:cNvSpPr/>
            <p:nvPr/>
          </p:nvSpPr>
          <p:spPr>
            <a:xfrm>
              <a:off x="5464650" y="2939425"/>
              <a:ext cx="53900" cy="17950"/>
            </a:xfrm>
            <a:custGeom>
              <a:avLst/>
              <a:gdLst/>
              <a:ahLst/>
              <a:cxnLst/>
              <a:rect l="l" t="t" r="r" b="b"/>
              <a:pathLst>
                <a:path w="2156" h="718" extrusionOk="0">
                  <a:moveTo>
                    <a:pt x="1445" y="1"/>
                  </a:moveTo>
                  <a:cubicBezTo>
                    <a:pt x="1236" y="1"/>
                    <a:pt x="1029" y="29"/>
                    <a:pt x="834" y="62"/>
                  </a:cubicBezTo>
                  <a:cubicBezTo>
                    <a:pt x="537" y="98"/>
                    <a:pt x="287" y="372"/>
                    <a:pt x="1" y="550"/>
                  </a:cubicBezTo>
                  <a:cubicBezTo>
                    <a:pt x="263" y="705"/>
                    <a:pt x="584" y="598"/>
                    <a:pt x="858" y="717"/>
                  </a:cubicBezTo>
                  <a:cubicBezTo>
                    <a:pt x="1217" y="506"/>
                    <a:pt x="1520" y="126"/>
                    <a:pt x="1975" y="126"/>
                  </a:cubicBezTo>
                  <a:cubicBezTo>
                    <a:pt x="2032" y="126"/>
                    <a:pt x="2093" y="132"/>
                    <a:pt x="2156" y="146"/>
                  </a:cubicBezTo>
                  <a:cubicBezTo>
                    <a:pt x="1927" y="38"/>
                    <a:pt x="1685" y="1"/>
                    <a:pt x="1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5"/>
            <p:cNvSpPr/>
            <p:nvPr/>
          </p:nvSpPr>
          <p:spPr>
            <a:xfrm>
              <a:off x="5416725" y="2744525"/>
              <a:ext cx="18200" cy="48825"/>
            </a:xfrm>
            <a:custGeom>
              <a:avLst/>
              <a:gdLst/>
              <a:ahLst/>
              <a:cxnLst/>
              <a:rect l="l" t="t" r="r" b="b"/>
              <a:pathLst>
                <a:path w="728" h="1953" extrusionOk="0">
                  <a:moveTo>
                    <a:pt x="322" y="0"/>
                  </a:moveTo>
                  <a:cubicBezTo>
                    <a:pt x="1" y="488"/>
                    <a:pt x="49" y="1060"/>
                    <a:pt x="37" y="1596"/>
                  </a:cubicBezTo>
                  <a:cubicBezTo>
                    <a:pt x="13" y="1655"/>
                    <a:pt x="1" y="1715"/>
                    <a:pt x="13" y="1774"/>
                  </a:cubicBezTo>
                  <a:cubicBezTo>
                    <a:pt x="60" y="1893"/>
                    <a:pt x="156" y="1953"/>
                    <a:pt x="299" y="1953"/>
                  </a:cubicBezTo>
                  <a:cubicBezTo>
                    <a:pt x="382" y="1905"/>
                    <a:pt x="418" y="1822"/>
                    <a:pt x="477" y="1762"/>
                  </a:cubicBezTo>
                  <a:cubicBezTo>
                    <a:pt x="727" y="1607"/>
                    <a:pt x="668" y="1405"/>
                    <a:pt x="620" y="1179"/>
                  </a:cubicBezTo>
                  <a:cubicBezTo>
                    <a:pt x="370" y="1000"/>
                    <a:pt x="513" y="738"/>
                    <a:pt x="489" y="500"/>
                  </a:cubicBezTo>
                  <a:cubicBezTo>
                    <a:pt x="453" y="322"/>
                    <a:pt x="501" y="119"/>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5"/>
            <p:cNvSpPr/>
            <p:nvPr/>
          </p:nvSpPr>
          <p:spPr>
            <a:xfrm>
              <a:off x="5495925" y="2915375"/>
              <a:ext cx="58350" cy="13525"/>
            </a:xfrm>
            <a:custGeom>
              <a:avLst/>
              <a:gdLst/>
              <a:ahLst/>
              <a:cxnLst/>
              <a:rect l="l" t="t" r="r" b="b"/>
              <a:pathLst>
                <a:path w="2334" h="541" extrusionOk="0">
                  <a:moveTo>
                    <a:pt x="60" y="0"/>
                  </a:moveTo>
                  <a:lnTo>
                    <a:pt x="60" y="0"/>
                  </a:lnTo>
                  <a:cubicBezTo>
                    <a:pt x="0" y="226"/>
                    <a:pt x="107" y="369"/>
                    <a:pt x="345" y="405"/>
                  </a:cubicBezTo>
                  <a:cubicBezTo>
                    <a:pt x="417" y="409"/>
                    <a:pt x="491" y="410"/>
                    <a:pt x="567" y="410"/>
                  </a:cubicBezTo>
                  <a:cubicBezTo>
                    <a:pt x="718" y="410"/>
                    <a:pt x="877" y="405"/>
                    <a:pt x="1036" y="405"/>
                  </a:cubicBezTo>
                  <a:cubicBezTo>
                    <a:pt x="1115" y="344"/>
                    <a:pt x="1191" y="308"/>
                    <a:pt x="1265" y="308"/>
                  </a:cubicBezTo>
                  <a:cubicBezTo>
                    <a:pt x="1337" y="308"/>
                    <a:pt x="1406" y="341"/>
                    <a:pt x="1476" y="417"/>
                  </a:cubicBezTo>
                  <a:cubicBezTo>
                    <a:pt x="1611" y="515"/>
                    <a:pt x="1756" y="541"/>
                    <a:pt x="1905" y="541"/>
                  </a:cubicBezTo>
                  <a:cubicBezTo>
                    <a:pt x="2045" y="541"/>
                    <a:pt x="2189" y="518"/>
                    <a:pt x="2334" y="512"/>
                  </a:cubicBezTo>
                  <a:cubicBezTo>
                    <a:pt x="2250" y="346"/>
                    <a:pt x="1965" y="453"/>
                    <a:pt x="1905" y="226"/>
                  </a:cubicBezTo>
                  <a:cubicBezTo>
                    <a:pt x="1914" y="146"/>
                    <a:pt x="1909" y="86"/>
                    <a:pt x="1841" y="86"/>
                  </a:cubicBezTo>
                  <a:cubicBezTo>
                    <a:pt x="1819" y="86"/>
                    <a:pt x="1789" y="93"/>
                    <a:pt x="1750" y="107"/>
                  </a:cubicBezTo>
                  <a:cubicBezTo>
                    <a:pt x="1644" y="116"/>
                    <a:pt x="1538" y="120"/>
                    <a:pt x="1432" y="120"/>
                  </a:cubicBezTo>
                  <a:cubicBezTo>
                    <a:pt x="975" y="120"/>
                    <a:pt x="513" y="49"/>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5"/>
            <p:cNvSpPr/>
            <p:nvPr/>
          </p:nvSpPr>
          <p:spPr>
            <a:xfrm>
              <a:off x="5424175" y="2701350"/>
              <a:ext cx="20875" cy="55700"/>
            </a:xfrm>
            <a:custGeom>
              <a:avLst/>
              <a:gdLst/>
              <a:ahLst/>
              <a:cxnLst/>
              <a:rect l="l" t="t" r="r" b="b"/>
              <a:pathLst>
                <a:path w="835" h="2228" extrusionOk="0">
                  <a:moveTo>
                    <a:pt x="596" y="1"/>
                  </a:moveTo>
                  <a:lnTo>
                    <a:pt x="453" y="179"/>
                  </a:lnTo>
                  <a:cubicBezTo>
                    <a:pt x="370" y="275"/>
                    <a:pt x="394" y="406"/>
                    <a:pt x="322" y="477"/>
                  </a:cubicBezTo>
                  <a:cubicBezTo>
                    <a:pt x="310" y="525"/>
                    <a:pt x="286" y="560"/>
                    <a:pt x="286" y="596"/>
                  </a:cubicBezTo>
                  <a:cubicBezTo>
                    <a:pt x="155" y="929"/>
                    <a:pt x="132" y="1287"/>
                    <a:pt x="24" y="1632"/>
                  </a:cubicBezTo>
                  <a:cubicBezTo>
                    <a:pt x="13" y="1668"/>
                    <a:pt x="13" y="1703"/>
                    <a:pt x="13" y="1751"/>
                  </a:cubicBezTo>
                  <a:cubicBezTo>
                    <a:pt x="36" y="1906"/>
                    <a:pt x="1" y="2108"/>
                    <a:pt x="191" y="2227"/>
                  </a:cubicBezTo>
                  <a:cubicBezTo>
                    <a:pt x="370" y="1727"/>
                    <a:pt x="394" y="1191"/>
                    <a:pt x="739" y="763"/>
                  </a:cubicBezTo>
                  <a:cubicBezTo>
                    <a:pt x="751" y="644"/>
                    <a:pt x="810" y="536"/>
                    <a:pt x="810" y="441"/>
                  </a:cubicBezTo>
                  <a:cubicBezTo>
                    <a:pt x="834" y="382"/>
                    <a:pt x="810" y="334"/>
                    <a:pt x="798" y="275"/>
                  </a:cubicBezTo>
                  <a:cubicBezTo>
                    <a:pt x="751" y="155"/>
                    <a:pt x="715" y="48"/>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5"/>
            <p:cNvSpPr/>
            <p:nvPr/>
          </p:nvSpPr>
          <p:spPr>
            <a:xfrm>
              <a:off x="5389050" y="2770700"/>
              <a:ext cx="10750" cy="56875"/>
            </a:xfrm>
            <a:custGeom>
              <a:avLst/>
              <a:gdLst/>
              <a:ahLst/>
              <a:cxnLst/>
              <a:rect l="l" t="t" r="r" b="b"/>
              <a:pathLst>
                <a:path w="430" h="2275" extrusionOk="0">
                  <a:moveTo>
                    <a:pt x="286" y="1"/>
                  </a:moveTo>
                  <a:cubicBezTo>
                    <a:pt x="120" y="132"/>
                    <a:pt x="155" y="322"/>
                    <a:pt x="155" y="501"/>
                  </a:cubicBezTo>
                  <a:cubicBezTo>
                    <a:pt x="132" y="679"/>
                    <a:pt x="179" y="882"/>
                    <a:pt x="1" y="1013"/>
                  </a:cubicBezTo>
                  <a:lnTo>
                    <a:pt x="1" y="2275"/>
                  </a:lnTo>
                  <a:cubicBezTo>
                    <a:pt x="405" y="1608"/>
                    <a:pt x="191" y="965"/>
                    <a:pt x="417" y="418"/>
                  </a:cubicBezTo>
                  <a:cubicBezTo>
                    <a:pt x="298" y="298"/>
                    <a:pt x="429" y="10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5"/>
            <p:cNvSpPr/>
            <p:nvPr/>
          </p:nvSpPr>
          <p:spPr>
            <a:xfrm>
              <a:off x="5417325" y="2842150"/>
              <a:ext cx="14625" cy="36325"/>
            </a:xfrm>
            <a:custGeom>
              <a:avLst/>
              <a:gdLst/>
              <a:ahLst/>
              <a:cxnLst/>
              <a:rect l="l" t="t" r="r" b="b"/>
              <a:pathLst>
                <a:path w="585" h="1453" extrusionOk="0">
                  <a:moveTo>
                    <a:pt x="298" y="0"/>
                  </a:moveTo>
                  <a:cubicBezTo>
                    <a:pt x="1" y="524"/>
                    <a:pt x="310" y="977"/>
                    <a:pt x="429" y="1453"/>
                  </a:cubicBezTo>
                  <a:cubicBezTo>
                    <a:pt x="477" y="1322"/>
                    <a:pt x="417" y="1131"/>
                    <a:pt x="572" y="1012"/>
                  </a:cubicBezTo>
                  <a:cubicBezTo>
                    <a:pt x="572" y="822"/>
                    <a:pt x="584" y="608"/>
                    <a:pt x="584" y="417"/>
                  </a:cubicBezTo>
                  <a:cubicBezTo>
                    <a:pt x="489" y="346"/>
                    <a:pt x="548" y="203"/>
                    <a:pt x="489" y="119"/>
                  </a:cubicBezTo>
                  <a:cubicBezTo>
                    <a:pt x="465" y="72"/>
                    <a:pt x="417" y="48"/>
                    <a:pt x="370" y="12"/>
                  </a:cubicBezTo>
                  <a:cubicBezTo>
                    <a:pt x="358" y="12"/>
                    <a:pt x="334"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5"/>
            <p:cNvSpPr/>
            <p:nvPr/>
          </p:nvSpPr>
          <p:spPr>
            <a:xfrm>
              <a:off x="5408100" y="2799275"/>
              <a:ext cx="5975" cy="54800"/>
            </a:xfrm>
            <a:custGeom>
              <a:avLst/>
              <a:gdLst/>
              <a:ahLst/>
              <a:cxnLst/>
              <a:rect l="l" t="t" r="r" b="b"/>
              <a:pathLst>
                <a:path w="239" h="2192" extrusionOk="0">
                  <a:moveTo>
                    <a:pt x="239" y="1"/>
                  </a:moveTo>
                  <a:cubicBezTo>
                    <a:pt x="1" y="727"/>
                    <a:pt x="60" y="1465"/>
                    <a:pt x="239" y="2192"/>
                  </a:cubicBezTo>
                  <a:lnTo>
                    <a:pt x="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5"/>
            <p:cNvSpPr/>
            <p:nvPr/>
          </p:nvSpPr>
          <p:spPr>
            <a:xfrm>
              <a:off x="5439050" y="2692125"/>
              <a:ext cx="23250" cy="18500"/>
            </a:xfrm>
            <a:custGeom>
              <a:avLst/>
              <a:gdLst/>
              <a:ahLst/>
              <a:cxnLst/>
              <a:rect l="l" t="t" r="r" b="b"/>
              <a:pathLst>
                <a:path w="930" h="740" extrusionOk="0">
                  <a:moveTo>
                    <a:pt x="310" y="1"/>
                  </a:moveTo>
                  <a:cubicBezTo>
                    <a:pt x="215" y="96"/>
                    <a:pt x="144" y="191"/>
                    <a:pt x="37" y="286"/>
                  </a:cubicBezTo>
                  <a:cubicBezTo>
                    <a:pt x="13" y="310"/>
                    <a:pt x="1" y="346"/>
                    <a:pt x="1" y="394"/>
                  </a:cubicBezTo>
                  <a:cubicBezTo>
                    <a:pt x="25" y="524"/>
                    <a:pt x="37" y="644"/>
                    <a:pt x="180" y="715"/>
                  </a:cubicBezTo>
                  <a:cubicBezTo>
                    <a:pt x="207" y="732"/>
                    <a:pt x="235" y="740"/>
                    <a:pt x="263" y="740"/>
                  </a:cubicBezTo>
                  <a:cubicBezTo>
                    <a:pt x="330" y="740"/>
                    <a:pt x="394" y="698"/>
                    <a:pt x="453" y="655"/>
                  </a:cubicBezTo>
                  <a:cubicBezTo>
                    <a:pt x="488" y="655"/>
                    <a:pt x="498" y="565"/>
                    <a:pt x="538" y="565"/>
                  </a:cubicBezTo>
                  <a:cubicBezTo>
                    <a:pt x="553" y="565"/>
                    <a:pt x="571" y="576"/>
                    <a:pt x="596" y="608"/>
                  </a:cubicBezTo>
                  <a:cubicBezTo>
                    <a:pt x="620" y="608"/>
                    <a:pt x="656" y="632"/>
                    <a:pt x="668" y="644"/>
                  </a:cubicBezTo>
                  <a:cubicBezTo>
                    <a:pt x="680" y="655"/>
                    <a:pt x="715" y="655"/>
                    <a:pt x="739" y="655"/>
                  </a:cubicBezTo>
                  <a:cubicBezTo>
                    <a:pt x="799" y="655"/>
                    <a:pt x="846" y="632"/>
                    <a:pt x="894" y="596"/>
                  </a:cubicBezTo>
                  <a:cubicBezTo>
                    <a:pt x="918" y="536"/>
                    <a:pt x="930" y="489"/>
                    <a:pt x="918" y="429"/>
                  </a:cubicBezTo>
                  <a:cubicBezTo>
                    <a:pt x="894" y="358"/>
                    <a:pt x="834" y="286"/>
                    <a:pt x="751" y="239"/>
                  </a:cubicBezTo>
                  <a:cubicBezTo>
                    <a:pt x="751" y="227"/>
                    <a:pt x="739" y="227"/>
                    <a:pt x="691" y="227"/>
                  </a:cubicBezTo>
                  <a:cubicBezTo>
                    <a:pt x="656" y="227"/>
                    <a:pt x="620" y="239"/>
                    <a:pt x="596" y="274"/>
                  </a:cubicBezTo>
                  <a:cubicBezTo>
                    <a:pt x="418" y="274"/>
                    <a:pt x="441" y="48"/>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5"/>
            <p:cNvSpPr/>
            <p:nvPr/>
          </p:nvSpPr>
          <p:spPr>
            <a:xfrm>
              <a:off x="5403650" y="2719100"/>
              <a:ext cx="14600" cy="30500"/>
            </a:xfrm>
            <a:custGeom>
              <a:avLst/>
              <a:gdLst/>
              <a:ahLst/>
              <a:cxnLst/>
              <a:rect l="l" t="t" r="r" b="b"/>
              <a:pathLst>
                <a:path w="584" h="1220" extrusionOk="0">
                  <a:moveTo>
                    <a:pt x="491" y="1"/>
                  </a:moveTo>
                  <a:cubicBezTo>
                    <a:pt x="462" y="1"/>
                    <a:pt x="434" y="18"/>
                    <a:pt x="405" y="53"/>
                  </a:cubicBezTo>
                  <a:cubicBezTo>
                    <a:pt x="143" y="398"/>
                    <a:pt x="12" y="779"/>
                    <a:pt x="0" y="1219"/>
                  </a:cubicBezTo>
                  <a:cubicBezTo>
                    <a:pt x="322" y="886"/>
                    <a:pt x="322" y="410"/>
                    <a:pt x="583" y="65"/>
                  </a:cubicBezTo>
                  <a:cubicBezTo>
                    <a:pt x="553" y="21"/>
                    <a:pt x="522"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5"/>
            <p:cNvSpPr/>
            <p:nvPr/>
          </p:nvSpPr>
          <p:spPr>
            <a:xfrm>
              <a:off x="5413750" y="2702850"/>
              <a:ext cx="16400" cy="17575"/>
            </a:xfrm>
            <a:custGeom>
              <a:avLst/>
              <a:gdLst/>
              <a:ahLst/>
              <a:cxnLst/>
              <a:rect l="l" t="t" r="r" b="b"/>
              <a:pathLst>
                <a:path w="656" h="703" extrusionOk="0">
                  <a:moveTo>
                    <a:pt x="334" y="0"/>
                  </a:moveTo>
                  <a:lnTo>
                    <a:pt x="334" y="0"/>
                  </a:lnTo>
                  <a:cubicBezTo>
                    <a:pt x="191" y="215"/>
                    <a:pt x="37" y="417"/>
                    <a:pt x="1" y="691"/>
                  </a:cubicBezTo>
                  <a:cubicBezTo>
                    <a:pt x="60" y="703"/>
                    <a:pt x="120" y="703"/>
                    <a:pt x="179" y="703"/>
                  </a:cubicBezTo>
                  <a:cubicBezTo>
                    <a:pt x="215" y="476"/>
                    <a:pt x="656" y="334"/>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5"/>
            <p:cNvSpPr/>
            <p:nvPr/>
          </p:nvSpPr>
          <p:spPr>
            <a:xfrm>
              <a:off x="5423575" y="2716250"/>
              <a:ext cx="8075" cy="25900"/>
            </a:xfrm>
            <a:custGeom>
              <a:avLst/>
              <a:gdLst/>
              <a:ahLst/>
              <a:cxnLst/>
              <a:rect l="l" t="t" r="r" b="b"/>
              <a:pathLst>
                <a:path w="323" h="1036" extrusionOk="0">
                  <a:moveTo>
                    <a:pt x="322" y="0"/>
                  </a:moveTo>
                  <a:cubicBezTo>
                    <a:pt x="60" y="298"/>
                    <a:pt x="1" y="655"/>
                    <a:pt x="48" y="1036"/>
                  </a:cubicBezTo>
                  <a:cubicBezTo>
                    <a:pt x="227" y="714"/>
                    <a:pt x="322" y="381"/>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5"/>
            <p:cNvSpPr/>
            <p:nvPr/>
          </p:nvSpPr>
          <p:spPr>
            <a:xfrm>
              <a:off x="5586400" y="2946400"/>
              <a:ext cx="18475" cy="6050"/>
            </a:xfrm>
            <a:custGeom>
              <a:avLst/>
              <a:gdLst/>
              <a:ahLst/>
              <a:cxnLst/>
              <a:rect l="l" t="t" r="r" b="b"/>
              <a:pathLst>
                <a:path w="739" h="242" extrusionOk="0">
                  <a:moveTo>
                    <a:pt x="349" y="0"/>
                  </a:moveTo>
                  <a:cubicBezTo>
                    <a:pt x="252" y="0"/>
                    <a:pt x="153" y="11"/>
                    <a:pt x="55" y="11"/>
                  </a:cubicBezTo>
                  <a:cubicBezTo>
                    <a:pt x="37" y="11"/>
                    <a:pt x="19" y="10"/>
                    <a:pt x="1" y="9"/>
                  </a:cubicBezTo>
                  <a:lnTo>
                    <a:pt x="1" y="9"/>
                  </a:lnTo>
                  <a:cubicBezTo>
                    <a:pt x="82" y="187"/>
                    <a:pt x="183" y="242"/>
                    <a:pt x="291" y="242"/>
                  </a:cubicBezTo>
                  <a:cubicBezTo>
                    <a:pt x="436" y="242"/>
                    <a:pt x="595" y="144"/>
                    <a:pt x="739" y="117"/>
                  </a:cubicBezTo>
                  <a:cubicBezTo>
                    <a:pt x="617" y="20"/>
                    <a:pt x="484"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5"/>
            <p:cNvSpPr/>
            <p:nvPr/>
          </p:nvSpPr>
          <p:spPr>
            <a:xfrm>
              <a:off x="5748025" y="2939000"/>
              <a:ext cx="22050" cy="4975"/>
            </a:xfrm>
            <a:custGeom>
              <a:avLst/>
              <a:gdLst/>
              <a:ahLst/>
              <a:cxnLst/>
              <a:rect l="l" t="t" r="r" b="b"/>
              <a:pathLst>
                <a:path w="882" h="199" extrusionOk="0">
                  <a:moveTo>
                    <a:pt x="416" y="0"/>
                  </a:moveTo>
                  <a:cubicBezTo>
                    <a:pt x="273" y="0"/>
                    <a:pt x="134" y="29"/>
                    <a:pt x="1" y="139"/>
                  </a:cubicBezTo>
                  <a:cubicBezTo>
                    <a:pt x="179" y="163"/>
                    <a:pt x="358" y="163"/>
                    <a:pt x="536" y="174"/>
                  </a:cubicBezTo>
                  <a:cubicBezTo>
                    <a:pt x="644" y="127"/>
                    <a:pt x="775" y="198"/>
                    <a:pt x="882" y="32"/>
                  </a:cubicBezTo>
                  <a:cubicBezTo>
                    <a:pt x="723" y="32"/>
                    <a:pt x="567" y="0"/>
                    <a:pt x="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5"/>
            <p:cNvSpPr/>
            <p:nvPr/>
          </p:nvSpPr>
          <p:spPr>
            <a:xfrm>
              <a:off x="5442325" y="2921625"/>
              <a:ext cx="20875" cy="7275"/>
            </a:xfrm>
            <a:custGeom>
              <a:avLst/>
              <a:gdLst/>
              <a:ahLst/>
              <a:cxnLst/>
              <a:rect l="l" t="t" r="r" b="b"/>
              <a:pathLst>
                <a:path w="835" h="291" extrusionOk="0">
                  <a:moveTo>
                    <a:pt x="299" y="0"/>
                  </a:moveTo>
                  <a:cubicBezTo>
                    <a:pt x="203" y="60"/>
                    <a:pt x="72" y="12"/>
                    <a:pt x="1" y="155"/>
                  </a:cubicBezTo>
                  <a:cubicBezTo>
                    <a:pt x="122" y="252"/>
                    <a:pt x="244" y="291"/>
                    <a:pt x="381" y="291"/>
                  </a:cubicBezTo>
                  <a:cubicBezTo>
                    <a:pt x="513" y="291"/>
                    <a:pt x="659" y="255"/>
                    <a:pt x="834" y="203"/>
                  </a:cubicBezTo>
                  <a:cubicBezTo>
                    <a:pt x="596" y="107"/>
                    <a:pt x="441" y="6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5"/>
            <p:cNvSpPr/>
            <p:nvPr/>
          </p:nvSpPr>
          <p:spPr>
            <a:xfrm>
              <a:off x="5435500" y="2914175"/>
              <a:ext cx="14300" cy="11350"/>
            </a:xfrm>
            <a:custGeom>
              <a:avLst/>
              <a:gdLst/>
              <a:ahLst/>
              <a:cxnLst/>
              <a:rect l="l" t="t" r="r" b="b"/>
              <a:pathLst>
                <a:path w="572" h="454" extrusionOk="0">
                  <a:moveTo>
                    <a:pt x="167" y="1"/>
                  </a:moveTo>
                  <a:cubicBezTo>
                    <a:pt x="107" y="48"/>
                    <a:pt x="60" y="108"/>
                    <a:pt x="0" y="155"/>
                  </a:cubicBezTo>
                  <a:cubicBezTo>
                    <a:pt x="48" y="298"/>
                    <a:pt x="167" y="382"/>
                    <a:pt x="286" y="453"/>
                  </a:cubicBezTo>
                  <a:cubicBezTo>
                    <a:pt x="393" y="441"/>
                    <a:pt x="512" y="441"/>
                    <a:pt x="572" y="298"/>
                  </a:cubicBezTo>
                  <a:cubicBezTo>
                    <a:pt x="441" y="203"/>
                    <a:pt x="298" y="96"/>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5"/>
            <p:cNvSpPr/>
            <p:nvPr/>
          </p:nvSpPr>
          <p:spPr>
            <a:xfrm>
              <a:off x="5442925" y="2953475"/>
              <a:ext cx="21450" cy="4625"/>
            </a:xfrm>
            <a:custGeom>
              <a:avLst/>
              <a:gdLst/>
              <a:ahLst/>
              <a:cxnLst/>
              <a:rect l="l" t="t" r="r" b="b"/>
              <a:pathLst>
                <a:path w="858" h="185" extrusionOk="0">
                  <a:moveTo>
                    <a:pt x="858" y="0"/>
                  </a:moveTo>
                  <a:cubicBezTo>
                    <a:pt x="572" y="0"/>
                    <a:pt x="286" y="0"/>
                    <a:pt x="1" y="12"/>
                  </a:cubicBezTo>
                  <a:cubicBezTo>
                    <a:pt x="144" y="125"/>
                    <a:pt x="286" y="185"/>
                    <a:pt x="429" y="185"/>
                  </a:cubicBezTo>
                  <a:cubicBezTo>
                    <a:pt x="572" y="185"/>
                    <a:pt x="715" y="125"/>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5"/>
            <p:cNvSpPr/>
            <p:nvPr/>
          </p:nvSpPr>
          <p:spPr>
            <a:xfrm>
              <a:off x="5805475" y="2964675"/>
              <a:ext cx="15200" cy="3475"/>
            </a:xfrm>
            <a:custGeom>
              <a:avLst/>
              <a:gdLst/>
              <a:ahLst/>
              <a:cxnLst/>
              <a:rect l="l" t="t" r="r" b="b"/>
              <a:pathLst>
                <a:path w="608" h="139" extrusionOk="0">
                  <a:moveTo>
                    <a:pt x="119" y="1"/>
                  </a:moveTo>
                  <a:cubicBezTo>
                    <a:pt x="79" y="1"/>
                    <a:pt x="40" y="2"/>
                    <a:pt x="1" y="5"/>
                  </a:cubicBezTo>
                  <a:cubicBezTo>
                    <a:pt x="95" y="112"/>
                    <a:pt x="203" y="139"/>
                    <a:pt x="313" y="139"/>
                  </a:cubicBezTo>
                  <a:cubicBezTo>
                    <a:pt x="412" y="139"/>
                    <a:pt x="512" y="117"/>
                    <a:pt x="608" y="112"/>
                  </a:cubicBezTo>
                  <a:cubicBezTo>
                    <a:pt x="454" y="25"/>
                    <a:pt x="285"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5"/>
            <p:cNvSpPr/>
            <p:nvPr/>
          </p:nvSpPr>
          <p:spPr>
            <a:xfrm>
              <a:off x="5430725" y="2867750"/>
              <a:ext cx="6875" cy="14300"/>
            </a:xfrm>
            <a:custGeom>
              <a:avLst/>
              <a:gdLst/>
              <a:ahLst/>
              <a:cxnLst/>
              <a:rect l="l" t="t" r="r" b="b"/>
              <a:pathLst>
                <a:path w="275" h="572" extrusionOk="0">
                  <a:moveTo>
                    <a:pt x="48" y="0"/>
                  </a:moveTo>
                  <a:cubicBezTo>
                    <a:pt x="60" y="191"/>
                    <a:pt x="1" y="417"/>
                    <a:pt x="191" y="572"/>
                  </a:cubicBezTo>
                  <a:cubicBezTo>
                    <a:pt x="191" y="357"/>
                    <a:pt x="274" y="155"/>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5"/>
            <p:cNvSpPr/>
            <p:nvPr/>
          </p:nvSpPr>
          <p:spPr>
            <a:xfrm>
              <a:off x="5395300" y="2767425"/>
              <a:ext cx="5100" cy="13725"/>
            </a:xfrm>
            <a:custGeom>
              <a:avLst/>
              <a:gdLst/>
              <a:ahLst/>
              <a:cxnLst/>
              <a:rect l="l" t="t" r="r" b="b"/>
              <a:pathLst>
                <a:path w="204" h="549" extrusionOk="0">
                  <a:moveTo>
                    <a:pt x="203" y="1"/>
                  </a:moveTo>
                  <a:cubicBezTo>
                    <a:pt x="144" y="37"/>
                    <a:pt x="96" y="84"/>
                    <a:pt x="36" y="132"/>
                  </a:cubicBezTo>
                  <a:cubicBezTo>
                    <a:pt x="48" y="275"/>
                    <a:pt x="1" y="441"/>
                    <a:pt x="167" y="549"/>
                  </a:cubicBezTo>
                  <a:cubicBezTo>
                    <a:pt x="179" y="358"/>
                    <a:pt x="179" y="179"/>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5"/>
            <p:cNvSpPr/>
            <p:nvPr/>
          </p:nvSpPr>
          <p:spPr>
            <a:xfrm>
              <a:off x="5397975" y="2749575"/>
              <a:ext cx="5700" cy="13725"/>
            </a:xfrm>
            <a:custGeom>
              <a:avLst/>
              <a:gdLst/>
              <a:ahLst/>
              <a:cxnLst/>
              <a:rect l="l" t="t" r="r" b="b"/>
              <a:pathLst>
                <a:path w="228" h="549" extrusionOk="0">
                  <a:moveTo>
                    <a:pt x="227" y="0"/>
                  </a:moveTo>
                  <a:cubicBezTo>
                    <a:pt x="37" y="179"/>
                    <a:pt x="1" y="358"/>
                    <a:pt x="215" y="548"/>
                  </a:cubicBezTo>
                  <a:cubicBezTo>
                    <a:pt x="215" y="346"/>
                    <a:pt x="227" y="179"/>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5"/>
            <p:cNvSpPr/>
            <p:nvPr/>
          </p:nvSpPr>
          <p:spPr>
            <a:xfrm>
              <a:off x="5413750" y="2784400"/>
              <a:ext cx="7775" cy="14600"/>
            </a:xfrm>
            <a:custGeom>
              <a:avLst/>
              <a:gdLst/>
              <a:ahLst/>
              <a:cxnLst/>
              <a:rect l="l" t="t" r="r" b="b"/>
              <a:pathLst>
                <a:path w="311" h="584" extrusionOk="0">
                  <a:moveTo>
                    <a:pt x="156" y="1"/>
                  </a:moveTo>
                  <a:cubicBezTo>
                    <a:pt x="1" y="179"/>
                    <a:pt x="13" y="393"/>
                    <a:pt x="25" y="584"/>
                  </a:cubicBezTo>
                  <a:lnTo>
                    <a:pt x="156" y="584"/>
                  </a:lnTo>
                  <a:cubicBezTo>
                    <a:pt x="310" y="465"/>
                    <a:pt x="275" y="322"/>
                    <a:pt x="203" y="191"/>
                  </a:cubicBezTo>
                  <a:cubicBezTo>
                    <a:pt x="191" y="131"/>
                    <a:pt x="168" y="60"/>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5"/>
            <p:cNvSpPr/>
            <p:nvPr/>
          </p:nvSpPr>
          <p:spPr>
            <a:xfrm>
              <a:off x="5776900" y="2942300"/>
              <a:ext cx="14025" cy="5200"/>
            </a:xfrm>
            <a:custGeom>
              <a:avLst/>
              <a:gdLst/>
              <a:ahLst/>
              <a:cxnLst/>
              <a:rect l="l" t="t" r="r" b="b"/>
              <a:pathLst>
                <a:path w="561" h="208" extrusionOk="0">
                  <a:moveTo>
                    <a:pt x="277" y="1"/>
                  </a:moveTo>
                  <a:cubicBezTo>
                    <a:pt x="186" y="1"/>
                    <a:pt x="93" y="51"/>
                    <a:pt x="1" y="150"/>
                  </a:cubicBezTo>
                  <a:cubicBezTo>
                    <a:pt x="107" y="185"/>
                    <a:pt x="218" y="208"/>
                    <a:pt x="330" y="208"/>
                  </a:cubicBezTo>
                  <a:cubicBezTo>
                    <a:pt x="406" y="208"/>
                    <a:pt x="483" y="197"/>
                    <a:pt x="560" y="173"/>
                  </a:cubicBezTo>
                  <a:cubicBezTo>
                    <a:pt x="468" y="57"/>
                    <a:pt x="373"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5"/>
            <p:cNvSpPr/>
            <p:nvPr/>
          </p:nvSpPr>
          <p:spPr>
            <a:xfrm>
              <a:off x="5468225" y="2903300"/>
              <a:ext cx="10450" cy="4300"/>
            </a:xfrm>
            <a:custGeom>
              <a:avLst/>
              <a:gdLst/>
              <a:ahLst/>
              <a:cxnLst/>
              <a:rect l="l" t="t" r="r" b="b"/>
              <a:pathLst>
                <a:path w="418" h="172" extrusionOk="0">
                  <a:moveTo>
                    <a:pt x="211" y="1"/>
                  </a:moveTo>
                  <a:cubicBezTo>
                    <a:pt x="144" y="1"/>
                    <a:pt x="75" y="40"/>
                    <a:pt x="1" y="114"/>
                  </a:cubicBezTo>
                  <a:cubicBezTo>
                    <a:pt x="79" y="153"/>
                    <a:pt x="158" y="171"/>
                    <a:pt x="235" y="171"/>
                  </a:cubicBezTo>
                  <a:cubicBezTo>
                    <a:pt x="297" y="171"/>
                    <a:pt x="359" y="159"/>
                    <a:pt x="417" y="138"/>
                  </a:cubicBezTo>
                  <a:cubicBezTo>
                    <a:pt x="350" y="45"/>
                    <a:pt x="282" y="1"/>
                    <a:pt x="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5"/>
            <p:cNvSpPr/>
            <p:nvPr/>
          </p:nvSpPr>
          <p:spPr>
            <a:xfrm>
              <a:off x="5521800" y="2921550"/>
              <a:ext cx="11050" cy="3975"/>
            </a:xfrm>
            <a:custGeom>
              <a:avLst/>
              <a:gdLst/>
              <a:ahLst/>
              <a:cxnLst/>
              <a:rect l="l" t="t" r="r" b="b"/>
              <a:pathLst>
                <a:path w="442" h="159" extrusionOk="0">
                  <a:moveTo>
                    <a:pt x="232" y="0"/>
                  </a:moveTo>
                  <a:cubicBezTo>
                    <a:pt x="157" y="0"/>
                    <a:pt x="81" y="54"/>
                    <a:pt x="1" y="146"/>
                  </a:cubicBezTo>
                  <a:cubicBezTo>
                    <a:pt x="144" y="146"/>
                    <a:pt x="287" y="158"/>
                    <a:pt x="441" y="158"/>
                  </a:cubicBezTo>
                  <a:cubicBezTo>
                    <a:pt x="372" y="48"/>
                    <a:pt x="303"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5"/>
            <p:cNvSpPr/>
            <p:nvPr/>
          </p:nvSpPr>
          <p:spPr>
            <a:xfrm>
              <a:off x="5440550" y="2691825"/>
              <a:ext cx="6575" cy="7475"/>
            </a:xfrm>
            <a:custGeom>
              <a:avLst/>
              <a:gdLst/>
              <a:ahLst/>
              <a:cxnLst/>
              <a:rect l="l" t="t" r="r" b="b"/>
              <a:pathLst>
                <a:path w="263" h="299" extrusionOk="0">
                  <a:moveTo>
                    <a:pt x="131" y="1"/>
                  </a:moveTo>
                  <a:cubicBezTo>
                    <a:pt x="84" y="108"/>
                    <a:pt x="36" y="191"/>
                    <a:pt x="0" y="298"/>
                  </a:cubicBezTo>
                  <a:cubicBezTo>
                    <a:pt x="179" y="286"/>
                    <a:pt x="239" y="179"/>
                    <a:pt x="262" y="13"/>
                  </a:cubicBezTo>
                  <a:cubicBezTo>
                    <a:pt x="215" y="13"/>
                    <a:pt x="179" y="13"/>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5"/>
            <p:cNvSpPr/>
            <p:nvPr/>
          </p:nvSpPr>
          <p:spPr>
            <a:xfrm>
              <a:off x="5431925" y="2706425"/>
              <a:ext cx="4475" cy="7450"/>
            </a:xfrm>
            <a:custGeom>
              <a:avLst/>
              <a:gdLst/>
              <a:ahLst/>
              <a:cxnLst/>
              <a:rect l="l" t="t" r="r" b="b"/>
              <a:pathLst>
                <a:path w="179" h="298" extrusionOk="0">
                  <a:moveTo>
                    <a:pt x="167" y="0"/>
                  </a:moveTo>
                  <a:cubicBezTo>
                    <a:pt x="60" y="60"/>
                    <a:pt x="0" y="155"/>
                    <a:pt x="24" y="298"/>
                  </a:cubicBezTo>
                  <a:cubicBezTo>
                    <a:pt x="131" y="214"/>
                    <a:pt x="179" y="119"/>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5"/>
            <p:cNvSpPr/>
            <p:nvPr/>
          </p:nvSpPr>
          <p:spPr>
            <a:xfrm>
              <a:off x="5793575" y="2962625"/>
              <a:ext cx="5075" cy="1575"/>
            </a:xfrm>
            <a:custGeom>
              <a:avLst/>
              <a:gdLst/>
              <a:ahLst/>
              <a:cxnLst/>
              <a:rect l="l" t="t" r="r" b="b"/>
              <a:pathLst>
                <a:path w="203" h="63" extrusionOk="0">
                  <a:moveTo>
                    <a:pt x="99" y="0"/>
                  </a:moveTo>
                  <a:cubicBezTo>
                    <a:pt x="67" y="0"/>
                    <a:pt x="33" y="19"/>
                    <a:pt x="0" y="63"/>
                  </a:cubicBezTo>
                  <a:lnTo>
                    <a:pt x="203" y="63"/>
                  </a:lnTo>
                  <a:cubicBezTo>
                    <a:pt x="171" y="25"/>
                    <a:pt x="136" y="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5"/>
            <p:cNvSpPr/>
            <p:nvPr/>
          </p:nvSpPr>
          <p:spPr>
            <a:xfrm>
              <a:off x="6112650" y="2685575"/>
              <a:ext cx="12525" cy="9400"/>
            </a:xfrm>
            <a:custGeom>
              <a:avLst/>
              <a:gdLst/>
              <a:ahLst/>
              <a:cxnLst/>
              <a:rect l="l" t="t" r="r" b="b"/>
              <a:pathLst>
                <a:path w="501" h="376" extrusionOk="0">
                  <a:moveTo>
                    <a:pt x="203" y="1"/>
                  </a:moveTo>
                  <a:cubicBezTo>
                    <a:pt x="144" y="24"/>
                    <a:pt x="84" y="60"/>
                    <a:pt x="48" y="120"/>
                  </a:cubicBezTo>
                  <a:cubicBezTo>
                    <a:pt x="1" y="155"/>
                    <a:pt x="1" y="203"/>
                    <a:pt x="36" y="263"/>
                  </a:cubicBezTo>
                  <a:cubicBezTo>
                    <a:pt x="108" y="328"/>
                    <a:pt x="191" y="375"/>
                    <a:pt x="265" y="375"/>
                  </a:cubicBezTo>
                  <a:cubicBezTo>
                    <a:pt x="325" y="375"/>
                    <a:pt x="380" y="343"/>
                    <a:pt x="417" y="263"/>
                  </a:cubicBezTo>
                  <a:cubicBezTo>
                    <a:pt x="501" y="120"/>
                    <a:pt x="322" y="36"/>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5"/>
            <p:cNvSpPr/>
            <p:nvPr/>
          </p:nvSpPr>
          <p:spPr>
            <a:xfrm>
              <a:off x="6090025" y="2683050"/>
              <a:ext cx="14925" cy="9100"/>
            </a:xfrm>
            <a:custGeom>
              <a:avLst/>
              <a:gdLst/>
              <a:ahLst/>
              <a:cxnLst/>
              <a:rect l="l" t="t" r="r" b="b"/>
              <a:pathLst>
                <a:path w="597" h="364" extrusionOk="0">
                  <a:moveTo>
                    <a:pt x="240" y="0"/>
                  </a:moveTo>
                  <a:cubicBezTo>
                    <a:pt x="190" y="0"/>
                    <a:pt x="141" y="21"/>
                    <a:pt x="96" y="66"/>
                  </a:cubicBezTo>
                  <a:cubicBezTo>
                    <a:pt x="1" y="233"/>
                    <a:pt x="13" y="352"/>
                    <a:pt x="239" y="364"/>
                  </a:cubicBezTo>
                  <a:cubicBezTo>
                    <a:pt x="334" y="364"/>
                    <a:pt x="418" y="352"/>
                    <a:pt x="513" y="352"/>
                  </a:cubicBezTo>
                  <a:cubicBezTo>
                    <a:pt x="584" y="245"/>
                    <a:pt x="596" y="161"/>
                    <a:pt x="489" y="66"/>
                  </a:cubicBezTo>
                  <a:cubicBezTo>
                    <a:pt x="465" y="54"/>
                    <a:pt x="418" y="54"/>
                    <a:pt x="370" y="42"/>
                  </a:cubicBezTo>
                  <a:cubicBezTo>
                    <a:pt x="326" y="15"/>
                    <a:pt x="283"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5"/>
            <p:cNvSpPr/>
            <p:nvPr/>
          </p:nvSpPr>
          <p:spPr>
            <a:xfrm>
              <a:off x="6092425" y="2682050"/>
              <a:ext cx="6850" cy="2650"/>
            </a:xfrm>
            <a:custGeom>
              <a:avLst/>
              <a:gdLst/>
              <a:ahLst/>
              <a:cxnLst/>
              <a:rect l="l" t="t" r="r" b="b"/>
              <a:pathLst>
                <a:path w="274" h="106" extrusionOk="0">
                  <a:moveTo>
                    <a:pt x="136" y="0"/>
                  </a:moveTo>
                  <a:cubicBezTo>
                    <a:pt x="89" y="0"/>
                    <a:pt x="43" y="33"/>
                    <a:pt x="0" y="106"/>
                  </a:cubicBezTo>
                  <a:cubicBezTo>
                    <a:pt x="83" y="94"/>
                    <a:pt x="191" y="94"/>
                    <a:pt x="274" y="82"/>
                  </a:cubicBezTo>
                  <a:cubicBezTo>
                    <a:pt x="227" y="30"/>
                    <a:pt x="181" y="0"/>
                    <a:pt x="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5"/>
            <p:cNvSpPr/>
            <p:nvPr/>
          </p:nvSpPr>
          <p:spPr>
            <a:xfrm>
              <a:off x="6102250" y="2684675"/>
              <a:ext cx="4475" cy="7175"/>
            </a:xfrm>
            <a:custGeom>
              <a:avLst/>
              <a:gdLst/>
              <a:ahLst/>
              <a:cxnLst/>
              <a:rect l="l" t="t" r="r" b="b"/>
              <a:pathLst>
                <a:path w="179" h="287" extrusionOk="0">
                  <a:moveTo>
                    <a:pt x="0" y="1"/>
                  </a:moveTo>
                  <a:lnTo>
                    <a:pt x="0" y="1"/>
                  </a:lnTo>
                  <a:cubicBezTo>
                    <a:pt x="24" y="108"/>
                    <a:pt x="24" y="191"/>
                    <a:pt x="24" y="287"/>
                  </a:cubicBezTo>
                  <a:cubicBezTo>
                    <a:pt x="179" y="180"/>
                    <a:pt x="179" y="9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5"/>
            <p:cNvSpPr/>
            <p:nvPr/>
          </p:nvSpPr>
          <p:spPr>
            <a:xfrm>
              <a:off x="6111175" y="2687950"/>
              <a:ext cx="2400" cy="3900"/>
            </a:xfrm>
            <a:custGeom>
              <a:avLst/>
              <a:gdLst/>
              <a:ahLst/>
              <a:cxnLst/>
              <a:rect l="l" t="t" r="r" b="b"/>
              <a:pathLst>
                <a:path w="96" h="156" extrusionOk="0">
                  <a:moveTo>
                    <a:pt x="95" y="1"/>
                  </a:moveTo>
                  <a:lnTo>
                    <a:pt x="95" y="1"/>
                  </a:lnTo>
                  <a:cubicBezTo>
                    <a:pt x="0" y="49"/>
                    <a:pt x="0" y="108"/>
                    <a:pt x="84" y="156"/>
                  </a:cubicBezTo>
                  <a:cubicBezTo>
                    <a:pt x="95" y="108"/>
                    <a:pt x="95" y="49"/>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5"/>
            <p:cNvSpPr/>
            <p:nvPr/>
          </p:nvSpPr>
          <p:spPr>
            <a:xfrm>
              <a:off x="6113850" y="2685575"/>
              <a:ext cx="3900" cy="2400"/>
            </a:xfrm>
            <a:custGeom>
              <a:avLst/>
              <a:gdLst/>
              <a:ahLst/>
              <a:cxnLst/>
              <a:rect l="l" t="t" r="r" b="b"/>
              <a:pathLst>
                <a:path w="156" h="96" extrusionOk="0">
                  <a:moveTo>
                    <a:pt x="155" y="1"/>
                  </a:moveTo>
                  <a:cubicBezTo>
                    <a:pt x="72" y="1"/>
                    <a:pt x="12" y="36"/>
                    <a:pt x="0" y="96"/>
                  </a:cubicBezTo>
                  <a:cubicBezTo>
                    <a:pt x="48" y="72"/>
                    <a:pt x="108" y="24"/>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5"/>
            <p:cNvSpPr/>
            <p:nvPr/>
          </p:nvSpPr>
          <p:spPr>
            <a:xfrm>
              <a:off x="5511100" y="2691975"/>
              <a:ext cx="53300" cy="8575"/>
            </a:xfrm>
            <a:custGeom>
              <a:avLst/>
              <a:gdLst/>
              <a:ahLst/>
              <a:cxnLst/>
              <a:rect l="l" t="t" r="r" b="b"/>
              <a:pathLst>
                <a:path w="2132" h="343" extrusionOk="0">
                  <a:moveTo>
                    <a:pt x="426" y="0"/>
                  </a:moveTo>
                  <a:cubicBezTo>
                    <a:pt x="277" y="0"/>
                    <a:pt x="132" y="26"/>
                    <a:pt x="0" y="138"/>
                  </a:cubicBezTo>
                  <a:cubicBezTo>
                    <a:pt x="106" y="296"/>
                    <a:pt x="249" y="342"/>
                    <a:pt x="422" y="342"/>
                  </a:cubicBezTo>
                  <a:cubicBezTo>
                    <a:pt x="443" y="342"/>
                    <a:pt x="466" y="341"/>
                    <a:pt x="488" y="340"/>
                  </a:cubicBezTo>
                  <a:cubicBezTo>
                    <a:pt x="846" y="304"/>
                    <a:pt x="1203" y="304"/>
                    <a:pt x="1560" y="304"/>
                  </a:cubicBezTo>
                  <a:cubicBezTo>
                    <a:pt x="1619" y="284"/>
                    <a:pt x="1686" y="283"/>
                    <a:pt x="1753" y="283"/>
                  </a:cubicBezTo>
                  <a:cubicBezTo>
                    <a:pt x="1763" y="283"/>
                    <a:pt x="1774" y="283"/>
                    <a:pt x="1784" y="283"/>
                  </a:cubicBezTo>
                  <a:cubicBezTo>
                    <a:pt x="1909" y="283"/>
                    <a:pt x="2036" y="279"/>
                    <a:pt x="2131" y="161"/>
                  </a:cubicBezTo>
                  <a:lnTo>
                    <a:pt x="750" y="19"/>
                  </a:lnTo>
                  <a:cubicBezTo>
                    <a:pt x="641" y="14"/>
                    <a:pt x="532"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5"/>
            <p:cNvSpPr/>
            <p:nvPr/>
          </p:nvSpPr>
          <p:spPr>
            <a:xfrm>
              <a:off x="5453950" y="2677125"/>
              <a:ext cx="23225" cy="23475"/>
            </a:xfrm>
            <a:custGeom>
              <a:avLst/>
              <a:gdLst/>
              <a:ahLst/>
              <a:cxnLst/>
              <a:rect l="l" t="t" r="r" b="b"/>
              <a:pathLst>
                <a:path w="929" h="939" extrusionOk="0">
                  <a:moveTo>
                    <a:pt x="614" y="1"/>
                  </a:moveTo>
                  <a:cubicBezTo>
                    <a:pt x="555" y="1"/>
                    <a:pt x="496" y="31"/>
                    <a:pt x="441" y="101"/>
                  </a:cubicBezTo>
                  <a:cubicBezTo>
                    <a:pt x="250" y="315"/>
                    <a:pt x="0" y="517"/>
                    <a:pt x="0" y="851"/>
                  </a:cubicBezTo>
                  <a:cubicBezTo>
                    <a:pt x="36" y="851"/>
                    <a:pt x="84" y="863"/>
                    <a:pt x="131" y="886"/>
                  </a:cubicBezTo>
                  <a:cubicBezTo>
                    <a:pt x="177" y="923"/>
                    <a:pt x="222" y="938"/>
                    <a:pt x="268" y="938"/>
                  </a:cubicBezTo>
                  <a:cubicBezTo>
                    <a:pt x="282" y="938"/>
                    <a:pt x="296" y="937"/>
                    <a:pt x="310" y="934"/>
                  </a:cubicBezTo>
                  <a:cubicBezTo>
                    <a:pt x="381" y="886"/>
                    <a:pt x="453" y="827"/>
                    <a:pt x="536" y="767"/>
                  </a:cubicBezTo>
                  <a:cubicBezTo>
                    <a:pt x="643" y="601"/>
                    <a:pt x="929" y="565"/>
                    <a:pt x="857" y="267"/>
                  </a:cubicBezTo>
                  <a:cubicBezTo>
                    <a:pt x="857" y="243"/>
                    <a:pt x="846" y="196"/>
                    <a:pt x="846" y="148"/>
                  </a:cubicBezTo>
                  <a:cubicBezTo>
                    <a:pt x="776" y="58"/>
                    <a:pt x="695" y="1"/>
                    <a:pt x="6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5"/>
            <p:cNvSpPr/>
            <p:nvPr/>
          </p:nvSpPr>
          <p:spPr>
            <a:xfrm>
              <a:off x="5464650" y="2684400"/>
              <a:ext cx="27425" cy="15200"/>
            </a:xfrm>
            <a:custGeom>
              <a:avLst/>
              <a:gdLst/>
              <a:ahLst/>
              <a:cxnLst/>
              <a:rect l="l" t="t" r="r" b="b"/>
              <a:pathLst>
                <a:path w="1097" h="608" extrusionOk="0">
                  <a:moveTo>
                    <a:pt x="441" y="0"/>
                  </a:moveTo>
                  <a:cubicBezTo>
                    <a:pt x="346" y="191"/>
                    <a:pt x="60" y="202"/>
                    <a:pt x="1" y="441"/>
                  </a:cubicBezTo>
                  <a:cubicBezTo>
                    <a:pt x="191" y="607"/>
                    <a:pt x="429" y="524"/>
                    <a:pt x="656" y="583"/>
                  </a:cubicBezTo>
                  <a:lnTo>
                    <a:pt x="739" y="583"/>
                  </a:lnTo>
                  <a:cubicBezTo>
                    <a:pt x="786" y="583"/>
                    <a:pt x="837" y="595"/>
                    <a:pt x="889" y="595"/>
                  </a:cubicBezTo>
                  <a:cubicBezTo>
                    <a:pt x="958" y="595"/>
                    <a:pt x="1029" y="576"/>
                    <a:pt x="1096" y="488"/>
                  </a:cubicBezTo>
                  <a:cubicBezTo>
                    <a:pt x="882" y="322"/>
                    <a:pt x="668" y="167"/>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5"/>
            <p:cNvSpPr/>
            <p:nvPr/>
          </p:nvSpPr>
          <p:spPr>
            <a:xfrm>
              <a:off x="5466150" y="2696400"/>
              <a:ext cx="17000" cy="11525"/>
            </a:xfrm>
            <a:custGeom>
              <a:avLst/>
              <a:gdLst/>
              <a:ahLst/>
              <a:cxnLst/>
              <a:rect l="l" t="t" r="r" b="b"/>
              <a:pathLst>
                <a:path w="680" h="461" extrusionOk="0">
                  <a:moveTo>
                    <a:pt x="349" y="1"/>
                  </a:moveTo>
                  <a:cubicBezTo>
                    <a:pt x="287" y="1"/>
                    <a:pt x="224" y="14"/>
                    <a:pt x="155" y="44"/>
                  </a:cubicBezTo>
                  <a:cubicBezTo>
                    <a:pt x="48" y="68"/>
                    <a:pt x="0" y="139"/>
                    <a:pt x="0" y="258"/>
                  </a:cubicBezTo>
                  <a:cubicBezTo>
                    <a:pt x="12" y="342"/>
                    <a:pt x="48" y="401"/>
                    <a:pt x="84" y="437"/>
                  </a:cubicBezTo>
                  <a:cubicBezTo>
                    <a:pt x="128" y="452"/>
                    <a:pt x="170" y="460"/>
                    <a:pt x="211" y="460"/>
                  </a:cubicBezTo>
                  <a:cubicBezTo>
                    <a:pt x="268" y="460"/>
                    <a:pt x="321" y="443"/>
                    <a:pt x="369" y="401"/>
                  </a:cubicBezTo>
                  <a:cubicBezTo>
                    <a:pt x="441" y="401"/>
                    <a:pt x="536" y="377"/>
                    <a:pt x="620" y="365"/>
                  </a:cubicBezTo>
                  <a:cubicBezTo>
                    <a:pt x="643" y="282"/>
                    <a:pt x="655" y="187"/>
                    <a:pt x="679" y="103"/>
                  </a:cubicBezTo>
                  <a:lnTo>
                    <a:pt x="667" y="103"/>
                  </a:lnTo>
                  <a:cubicBezTo>
                    <a:pt x="560" y="42"/>
                    <a:pt x="458" y="1"/>
                    <a:pt x="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5"/>
            <p:cNvSpPr/>
            <p:nvPr/>
          </p:nvSpPr>
          <p:spPr>
            <a:xfrm>
              <a:off x="5501875" y="2691825"/>
              <a:ext cx="5975" cy="6025"/>
            </a:xfrm>
            <a:custGeom>
              <a:avLst/>
              <a:gdLst/>
              <a:ahLst/>
              <a:cxnLst/>
              <a:rect l="l" t="t" r="r" b="b"/>
              <a:pathLst>
                <a:path w="239" h="241" extrusionOk="0">
                  <a:moveTo>
                    <a:pt x="83" y="1"/>
                  </a:moveTo>
                  <a:lnTo>
                    <a:pt x="0" y="48"/>
                  </a:lnTo>
                  <a:cubicBezTo>
                    <a:pt x="32" y="128"/>
                    <a:pt x="48" y="241"/>
                    <a:pt x="109" y="241"/>
                  </a:cubicBezTo>
                  <a:cubicBezTo>
                    <a:pt x="139" y="241"/>
                    <a:pt x="180" y="214"/>
                    <a:pt x="238" y="144"/>
                  </a:cubicBezTo>
                  <a:cubicBezTo>
                    <a:pt x="191" y="84"/>
                    <a:pt x="131" y="48"/>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5"/>
            <p:cNvSpPr/>
            <p:nvPr/>
          </p:nvSpPr>
          <p:spPr>
            <a:xfrm>
              <a:off x="5920075" y="2674275"/>
              <a:ext cx="7475" cy="2375"/>
            </a:xfrm>
            <a:custGeom>
              <a:avLst/>
              <a:gdLst/>
              <a:ahLst/>
              <a:cxnLst/>
              <a:rect l="l" t="t" r="r" b="b"/>
              <a:pathLst>
                <a:path w="299" h="95" extrusionOk="0">
                  <a:moveTo>
                    <a:pt x="0" y="0"/>
                  </a:moveTo>
                  <a:cubicBezTo>
                    <a:pt x="43" y="61"/>
                    <a:pt x="92" y="94"/>
                    <a:pt x="144" y="94"/>
                  </a:cubicBezTo>
                  <a:cubicBezTo>
                    <a:pt x="193" y="94"/>
                    <a:pt x="246" y="6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5"/>
            <p:cNvSpPr/>
            <p:nvPr/>
          </p:nvSpPr>
          <p:spPr>
            <a:xfrm>
              <a:off x="5873050" y="2670100"/>
              <a:ext cx="3875" cy="1525"/>
            </a:xfrm>
            <a:custGeom>
              <a:avLst/>
              <a:gdLst/>
              <a:ahLst/>
              <a:cxnLst/>
              <a:rect l="l" t="t" r="r" b="b"/>
              <a:pathLst>
                <a:path w="155" h="61" extrusionOk="0">
                  <a:moveTo>
                    <a:pt x="0" y="1"/>
                  </a:moveTo>
                  <a:cubicBezTo>
                    <a:pt x="24" y="36"/>
                    <a:pt x="48" y="60"/>
                    <a:pt x="48" y="60"/>
                  </a:cubicBezTo>
                  <a:cubicBezTo>
                    <a:pt x="84" y="48"/>
                    <a:pt x="119" y="36"/>
                    <a:pt x="155" y="24"/>
                  </a:cubicBezTo>
                  <a:cubicBezTo>
                    <a:pt x="107" y="1"/>
                    <a:pt x="4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5"/>
            <p:cNvSpPr/>
            <p:nvPr/>
          </p:nvSpPr>
          <p:spPr>
            <a:xfrm>
              <a:off x="5866200" y="2670700"/>
              <a:ext cx="3600" cy="3300"/>
            </a:xfrm>
            <a:custGeom>
              <a:avLst/>
              <a:gdLst/>
              <a:ahLst/>
              <a:cxnLst/>
              <a:rect l="l" t="t" r="r" b="b"/>
              <a:pathLst>
                <a:path w="144" h="132" extrusionOk="0">
                  <a:moveTo>
                    <a:pt x="143" y="0"/>
                  </a:moveTo>
                  <a:cubicBezTo>
                    <a:pt x="96" y="36"/>
                    <a:pt x="36" y="84"/>
                    <a:pt x="0" y="131"/>
                  </a:cubicBezTo>
                  <a:cubicBezTo>
                    <a:pt x="60" y="84"/>
                    <a:pt x="96"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5"/>
            <p:cNvSpPr/>
            <p:nvPr/>
          </p:nvSpPr>
          <p:spPr>
            <a:xfrm>
              <a:off x="6098375" y="2717425"/>
              <a:ext cx="8950" cy="3000"/>
            </a:xfrm>
            <a:custGeom>
              <a:avLst/>
              <a:gdLst/>
              <a:ahLst/>
              <a:cxnLst/>
              <a:rect l="l" t="t" r="r" b="b"/>
              <a:pathLst>
                <a:path w="358" h="120" extrusionOk="0">
                  <a:moveTo>
                    <a:pt x="36" y="1"/>
                  </a:moveTo>
                  <a:cubicBezTo>
                    <a:pt x="0" y="36"/>
                    <a:pt x="0" y="60"/>
                    <a:pt x="36" y="108"/>
                  </a:cubicBezTo>
                  <a:cubicBezTo>
                    <a:pt x="131" y="108"/>
                    <a:pt x="215" y="120"/>
                    <a:pt x="310" y="120"/>
                  </a:cubicBezTo>
                  <a:lnTo>
                    <a:pt x="357" y="60"/>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5"/>
            <p:cNvSpPr/>
            <p:nvPr/>
          </p:nvSpPr>
          <p:spPr>
            <a:xfrm>
              <a:off x="6116225" y="2717125"/>
              <a:ext cx="9850" cy="3000"/>
            </a:xfrm>
            <a:custGeom>
              <a:avLst/>
              <a:gdLst/>
              <a:ahLst/>
              <a:cxnLst/>
              <a:rect l="l" t="t" r="r" b="b"/>
              <a:pathLst>
                <a:path w="394" h="120" extrusionOk="0">
                  <a:moveTo>
                    <a:pt x="36" y="1"/>
                  </a:moveTo>
                  <a:lnTo>
                    <a:pt x="1" y="60"/>
                  </a:lnTo>
                  <a:lnTo>
                    <a:pt x="36" y="120"/>
                  </a:lnTo>
                  <a:lnTo>
                    <a:pt x="322" y="120"/>
                  </a:lnTo>
                  <a:cubicBezTo>
                    <a:pt x="394" y="84"/>
                    <a:pt x="394" y="60"/>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5"/>
            <p:cNvSpPr/>
            <p:nvPr/>
          </p:nvSpPr>
          <p:spPr>
            <a:xfrm>
              <a:off x="6095400" y="2717425"/>
              <a:ext cx="3875" cy="2400"/>
            </a:xfrm>
            <a:custGeom>
              <a:avLst/>
              <a:gdLst/>
              <a:ahLst/>
              <a:cxnLst/>
              <a:rect l="l" t="t" r="r" b="b"/>
              <a:pathLst>
                <a:path w="155" h="96" extrusionOk="0">
                  <a:moveTo>
                    <a:pt x="0" y="1"/>
                  </a:moveTo>
                  <a:lnTo>
                    <a:pt x="0" y="96"/>
                  </a:lnTo>
                  <a:lnTo>
                    <a:pt x="155" y="96"/>
                  </a:lnTo>
                  <a:lnTo>
                    <a:pt x="155" y="48"/>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5"/>
            <p:cNvSpPr/>
            <p:nvPr/>
          </p:nvSpPr>
          <p:spPr>
            <a:xfrm>
              <a:off x="6106400" y="2717425"/>
              <a:ext cx="2400" cy="2700"/>
            </a:xfrm>
            <a:custGeom>
              <a:avLst/>
              <a:gdLst/>
              <a:ahLst/>
              <a:cxnLst/>
              <a:rect l="l" t="t" r="r" b="b"/>
              <a:pathLst>
                <a:path w="96" h="108" extrusionOk="0">
                  <a:moveTo>
                    <a:pt x="1" y="1"/>
                  </a:moveTo>
                  <a:lnTo>
                    <a:pt x="1" y="108"/>
                  </a:lnTo>
                  <a:cubicBezTo>
                    <a:pt x="96" y="72"/>
                    <a:pt x="96"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5"/>
            <p:cNvSpPr/>
            <p:nvPr/>
          </p:nvSpPr>
          <p:spPr>
            <a:xfrm>
              <a:off x="6126950" y="2717425"/>
              <a:ext cx="5975" cy="3000"/>
            </a:xfrm>
            <a:custGeom>
              <a:avLst/>
              <a:gdLst/>
              <a:ahLst/>
              <a:cxnLst/>
              <a:rect l="l" t="t" r="r" b="b"/>
              <a:pathLst>
                <a:path w="239" h="120" extrusionOk="0">
                  <a:moveTo>
                    <a:pt x="60" y="1"/>
                  </a:moveTo>
                  <a:cubicBezTo>
                    <a:pt x="0" y="48"/>
                    <a:pt x="0" y="72"/>
                    <a:pt x="60" y="120"/>
                  </a:cubicBezTo>
                  <a:lnTo>
                    <a:pt x="191" y="120"/>
                  </a:lnTo>
                  <a:cubicBezTo>
                    <a:pt x="238" y="72"/>
                    <a:pt x="238" y="36"/>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5"/>
            <p:cNvSpPr/>
            <p:nvPr/>
          </p:nvSpPr>
          <p:spPr>
            <a:xfrm>
              <a:off x="6124575" y="2717425"/>
              <a:ext cx="3875" cy="3000"/>
            </a:xfrm>
            <a:custGeom>
              <a:avLst/>
              <a:gdLst/>
              <a:ahLst/>
              <a:cxnLst/>
              <a:rect l="l" t="t" r="r" b="b"/>
              <a:pathLst>
                <a:path w="155" h="120" extrusionOk="0">
                  <a:moveTo>
                    <a:pt x="155" y="1"/>
                  </a:moveTo>
                  <a:cubicBezTo>
                    <a:pt x="95" y="1"/>
                    <a:pt x="36" y="1"/>
                    <a:pt x="0" y="13"/>
                  </a:cubicBezTo>
                  <a:lnTo>
                    <a:pt x="0" y="120"/>
                  </a:lnTo>
                  <a:lnTo>
                    <a:pt x="155" y="120"/>
                  </a:lnTo>
                  <a:lnTo>
                    <a:pt x="155" y="60"/>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5"/>
            <p:cNvSpPr/>
            <p:nvPr/>
          </p:nvSpPr>
          <p:spPr>
            <a:xfrm>
              <a:off x="6131700" y="2716250"/>
              <a:ext cx="4500" cy="4175"/>
            </a:xfrm>
            <a:custGeom>
              <a:avLst/>
              <a:gdLst/>
              <a:ahLst/>
              <a:cxnLst/>
              <a:rect l="l" t="t" r="r" b="b"/>
              <a:pathLst>
                <a:path w="180" h="167" extrusionOk="0">
                  <a:moveTo>
                    <a:pt x="179" y="0"/>
                  </a:moveTo>
                  <a:lnTo>
                    <a:pt x="1" y="48"/>
                  </a:lnTo>
                  <a:lnTo>
                    <a:pt x="1" y="167"/>
                  </a:lnTo>
                  <a:cubicBezTo>
                    <a:pt x="48" y="107"/>
                    <a:pt x="108" y="6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5"/>
            <p:cNvSpPr/>
            <p:nvPr/>
          </p:nvSpPr>
          <p:spPr>
            <a:xfrm>
              <a:off x="6115050" y="2717425"/>
              <a:ext cx="2700" cy="3000"/>
            </a:xfrm>
            <a:custGeom>
              <a:avLst/>
              <a:gdLst/>
              <a:ahLst/>
              <a:cxnLst/>
              <a:rect l="l" t="t" r="r" b="b"/>
              <a:pathLst>
                <a:path w="108" h="120" extrusionOk="0">
                  <a:moveTo>
                    <a:pt x="107" y="1"/>
                  </a:moveTo>
                  <a:cubicBezTo>
                    <a:pt x="0" y="36"/>
                    <a:pt x="12" y="72"/>
                    <a:pt x="107" y="120"/>
                  </a:cubicBezTo>
                  <a:lnTo>
                    <a:pt x="107" y="60"/>
                  </a:lnTo>
                  <a:lnTo>
                    <a:pt x="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5"/>
            <p:cNvSpPr/>
            <p:nvPr/>
          </p:nvSpPr>
          <p:spPr>
            <a:xfrm>
              <a:off x="6138550" y="2716250"/>
              <a:ext cx="1525" cy="2100"/>
            </a:xfrm>
            <a:custGeom>
              <a:avLst/>
              <a:gdLst/>
              <a:ahLst/>
              <a:cxnLst/>
              <a:rect l="l" t="t" r="r" b="b"/>
              <a:pathLst>
                <a:path w="61" h="84" extrusionOk="0">
                  <a:moveTo>
                    <a:pt x="1" y="0"/>
                  </a:moveTo>
                  <a:lnTo>
                    <a:pt x="1" y="0"/>
                  </a:lnTo>
                  <a:cubicBezTo>
                    <a:pt x="13" y="36"/>
                    <a:pt x="24" y="48"/>
                    <a:pt x="60" y="83"/>
                  </a:cubicBezTo>
                  <a:cubicBezTo>
                    <a:pt x="36" y="48"/>
                    <a:pt x="13"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5"/>
            <p:cNvSpPr/>
            <p:nvPr/>
          </p:nvSpPr>
          <p:spPr>
            <a:xfrm>
              <a:off x="6073950" y="2788875"/>
              <a:ext cx="14625" cy="10050"/>
            </a:xfrm>
            <a:custGeom>
              <a:avLst/>
              <a:gdLst/>
              <a:ahLst/>
              <a:cxnLst/>
              <a:rect l="l" t="t" r="r" b="b"/>
              <a:pathLst>
                <a:path w="585" h="402" extrusionOk="0">
                  <a:moveTo>
                    <a:pt x="275" y="0"/>
                  </a:moveTo>
                  <a:cubicBezTo>
                    <a:pt x="239" y="12"/>
                    <a:pt x="203" y="12"/>
                    <a:pt x="156" y="12"/>
                  </a:cubicBezTo>
                  <a:cubicBezTo>
                    <a:pt x="108" y="48"/>
                    <a:pt x="49" y="95"/>
                    <a:pt x="1" y="119"/>
                  </a:cubicBezTo>
                  <a:cubicBezTo>
                    <a:pt x="13" y="214"/>
                    <a:pt x="13" y="298"/>
                    <a:pt x="13" y="393"/>
                  </a:cubicBezTo>
                  <a:cubicBezTo>
                    <a:pt x="37" y="399"/>
                    <a:pt x="60" y="402"/>
                    <a:pt x="84" y="402"/>
                  </a:cubicBezTo>
                  <a:cubicBezTo>
                    <a:pt x="108" y="402"/>
                    <a:pt x="132" y="399"/>
                    <a:pt x="156" y="393"/>
                  </a:cubicBezTo>
                  <a:cubicBezTo>
                    <a:pt x="239" y="226"/>
                    <a:pt x="501" y="310"/>
                    <a:pt x="584" y="131"/>
                  </a:cubicBezTo>
                  <a:cubicBezTo>
                    <a:pt x="465" y="119"/>
                    <a:pt x="346" y="95"/>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5"/>
            <p:cNvSpPr/>
            <p:nvPr/>
          </p:nvSpPr>
          <p:spPr>
            <a:xfrm>
              <a:off x="6101950" y="2763575"/>
              <a:ext cx="8350" cy="3300"/>
            </a:xfrm>
            <a:custGeom>
              <a:avLst/>
              <a:gdLst/>
              <a:ahLst/>
              <a:cxnLst/>
              <a:rect l="l" t="t" r="r" b="b"/>
              <a:pathLst>
                <a:path w="334" h="132" extrusionOk="0">
                  <a:moveTo>
                    <a:pt x="334" y="0"/>
                  </a:moveTo>
                  <a:cubicBezTo>
                    <a:pt x="250" y="0"/>
                    <a:pt x="191" y="0"/>
                    <a:pt x="119" y="12"/>
                  </a:cubicBezTo>
                  <a:cubicBezTo>
                    <a:pt x="72" y="12"/>
                    <a:pt x="48" y="48"/>
                    <a:pt x="0" y="60"/>
                  </a:cubicBezTo>
                  <a:cubicBezTo>
                    <a:pt x="36" y="95"/>
                    <a:pt x="72" y="131"/>
                    <a:pt x="107" y="131"/>
                  </a:cubicBezTo>
                  <a:cubicBezTo>
                    <a:pt x="214" y="131"/>
                    <a:pt x="286" y="95"/>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5"/>
            <p:cNvSpPr/>
            <p:nvPr/>
          </p:nvSpPr>
          <p:spPr>
            <a:xfrm>
              <a:off x="5997175" y="2716675"/>
              <a:ext cx="26800" cy="3250"/>
            </a:xfrm>
            <a:custGeom>
              <a:avLst/>
              <a:gdLst/>
              <a:ahLst/>
              <a:cxnLst/>
              <a:rect l="l" t="t" r="r" b="b"/>
              <a:pathLst>
                <a:path w="1072" h="130" extrusionOk="0">
                  <a:moveTo>
                    <a:pt x="572" y="1"/>
                  </a:moveTo>
                  <a:cubicBezTo>
                    <a:pt x="414" y="1"/>
                    <a:pt x="254" y="22"/>
                    <a:pt x="97" y="22"/>
                  </a:cubicBezTo>
                  <a:cubicBezTo>
                    <a:pt x="65" y="22"/>
                    <a:pt x="32" y="21"/>
                    <a:pt x="0" y="19"/>
                  </a:cubicBezTo>
                  <a:lnTo>
                    <a:pt x="0" y="19"/>
                  </a:lnTo>
                  <a:cubicBezTo>
                    <a:pt x="222" y="114"/>
                    <a:pt x="466" y="130"/>
                    <a:pt x="709" y="130"/>
                  </a:cubicBezTo>
                  <a:cubicBezTo>
                    <a:pt x="831" y="130"/>
                    <a:pt x="953" y="126"/>
                    <a:pt x="1072" y="126"/>
                  </a:cubicBezTo>
                  <a:cubicBezTo>
                    <a:pt x="909" y="25"/>
                    <a:pt x="741"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5"/>
            <p:cNvSpPr/>
            <p:nvPr/>
          </p:nvSpPr>
          <p:spPr>
            <a:xfrm>
              <a:off x="6038250" y="2716775"/>
              <a:ext cx="14600" cy="3950"/>
            </a:xfrm>
            <a:custGeom>
              <a:avLst/>
              <a:gdLst/>
              <a:ahLst/>
              <a:cxnLst/>
              <a:rect l="l" t="t" r="r" b="b"/>
              <a:pathLst>
                <a:path w="584" h="158" extrusionOk="0">
                  <a:moveTo>
                    <a:pt x="296" y="1"/>
                  </a:moveTo>
                  <a:cubicBezTo>
                    <a:pt x="213" y="1"/>
                    <a:pt x="123" y="16"/>
                    <a:pt x="36" y="16"/>
                  </a:cubicBezTo>
                  <a:cubicBezTo>
                    <a:pt x="24" y="16"/>
                    <a:pt x="12" y="15"/>
                    <a:pt x="0" y="15"/>
                  </a:cubicBezTo>
                  <a:lnTo>
                    <a:pt x="0" y="146"/>
                  </a:lnTo>
                  <a:cubicBezTo>
                    <a:pt x="203" y="146"/>
                    <a:pt x="393" y="158"/>
                    <a:pt x="584" y="158"/>
                  </a:cubicBezTo>
                  <a:cubicBezTo>
                    <a:pt x="512" y="28"/>
                    <a:pt x="410" y="1"/>
                    <a:pt x="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5"/>
            <p:cNvSpPr/>
            <p:nvPr/>
          </p:nvSpPr>
          <p:spPr>
            <a:xfrm>
              <a:off x="6027525" y="2717650"/>
              <a:ext cx="7175" cy="2475"/>
            </a:xfrm>
            <a:custGeom>
              <a:avLst/>
              <a:gdLst/>
              <a:ahLst/>
              <a:cxnLst/>
              <a:rect l="l" t="t" r="r" b="b"/>
              <a:pathLst>
                <a:path w="287" h="99" extrusionOk="0">
                  <a:moveTo>
                    <a:pt x="148" y="1"/>
                  </a:moveTo>
                  <a:cubicBezTo>
                    <a:pt x="102" y="1"/>
                    <a:pt x="54" y="33"/>
                    <a:pt x="1" y="99"/>
                  </a:cubicBezTo>
                  <a:lnTo>
                    <a:pt x="286" y="99"/>
                  </a:lnTo>
                  <a:cubicBezTo>
                    <a:pt x="239" y="33"/>
                    <a:pt x="194"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5"/>
            <p:cNvSpPr/>
            <p:nvPr/>
          </p:nvSpPr>
          <p:spPr>
            <a:xfrm>
              <a:off x="6002225" y="2792150"/>
              <a:ext cx="4200" cy="3000"/>
            </a:xfrm>
            <a:custGeom>
              <a:avLst/>
              <a:gdLst/>
              <a:ahLst/>
              <a:cxnLst/>
              <a:rect l="l" t="t" r="r" b="b"/>
              <a:pathLst>
                <a:path w="168" h="120" extrusionOk="0">
                  <a:moveTo>
                    <a:pt x="167" y="119"/>
                  </a:moveTo>
                  <a:cubicBezTo>
                    <a:pt x="108" y="83"/>
                    <a:pt x="60" y="48"/>
                    <a:pt x="1" y="0"/>
                  </a:cubicBezTo>
                  <a:cubicBezTo>
                    <a:pt x="60" y="48"/>
                    <a:pt x="108" y="83"/>
                    <a:pt x="167"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5"/>
            <p:cNvSpPr/>
            <p:nvPr/>
          </p:nvSpPr>
          <p:spPr>
            <a:xfrm>
              <a:off x="6216250" y="2743025"/>
              <a:ext cx="2700" cy="1850"/>
            </a:xfrm>
            <a:custGeom>
              <a:avLst/>
              <a:gdLst/>
              <a:ahLst/>
              <a:cxnLst/>
              <a:rect l="l" t="t" r="r" b="b"/>
              <a:pathLst>
                <a:path w="108" h="74" extrusionOk="0">
                  <a:moveTo>
                    <a:pt x="60" y="1"/>
                  </a:moveTo>
                  <a:cubicBezTo>
                    <a:pt x="48" y="1"/>
                    <a:pt x="12" y="12"/>
                    <a:pt x="0" y="36"/>
                  </a:cubicBezTo>
                  <a:cubicBezTo>
                    <a:pt x="13" y="62"/>
                    <a:pt x="32" y="74"/>
                    <a:pt x="53" y="74"/>
                  </a:cubicBezTo>
                  <a:cubicBezTo>
                    <a:pt x="72" y="74"/>
                    <a:pt x="91" y="65"/>
                    <a:pt x="107" y="48"/>
                  </a:cubicBezTo>
                  <a:cubicBezTo>
                    <a:pt x="83" y="36"/>
                    <a:pt x="72"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5"/>
            <p:cNvSpPr/>
            <p:nvPr/>
          </p:nvSpPr>
          <p:spPr>
            <a:xfrm>
              <a:off x="5357500" y="2590925"/>
              <a:ext cx="13725" cy="4375"/>
            </a:xfrm>
            <a:custGeom>
              <a:avLst/>
              <a:gdLst/>
              <a:ahLst/>
              <a:cxnLst/>
              <a:rect l="l" t="t" r="r" b="b"/>
              <a:pathLst>
                <a:path w="549" h="175" extrusionOk="0">
                  <a:moveTo>
                    <a:pt x="429" y="0"/>
                  </a:moveTo>
                  <a:cubicBezTo>
                    <a:pt x="286" y="12"/>
                    <a:pt x="132" y="36"/>
                    <a:pt x="1" y="36"/>
                  </a:cubicBezTo>
                  <a:cubicBezTo>
                    <a:pt x="88" y="130"/>
                    <a:pt x="179" y="175"/>
                    <a:pt x="270" y="175"/>
                  </a:cubicBezTo>
                  <a:cubicBezTo>
                    <a:pt x="364" y="175"/>
                    <a:pt x="458" y="127"/>
                    <a:pt x="548" y="36"/>
                  </a:cubicBezTo>
                  <a:cubicBezTo>
                    <a:pt x="501" y="12"/>
                    <a:pt x="477"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5"/>
            <p:cNvSpPr/>
            <p:nvPr/>
          </p:nvSpPr>
          <p:spPr>
            <a:xfrm>
              <a:off x="6123675" y="2656100"/>
              <a:ext cx="7750" cy="3225"/>
            </a:xfrm>
            <a:custGeom>
              <a:avLst/>
              <a:gdLst/>
              <a:ahLst/>
              <a:cxnLst/>
              <a:rect l="l" t="t" r="r" b="b"/>
              <a:pathLst>
                <a:path w="310" h="129" extrusionOk="0">
                  <a:moveTo>
                    <a:pt x="146" y="1"/>
                  </a:moveTo>
                  <a:cubicBezTo>
                    <a:pt x="93" y="1"/>
                    <a:pt x="42" y="13"/>
                    <a:pt x="0" y="60"/>
                  </a:cubicBezTo>
                  <a:cubicBezTo>
                    <a:pt x="42" y="114"/>
                    <a:pt x="93" y="129"/>
                    <a:pt x="146" y="129"/>
                  </a:cubicBezTo>
                  <a:cubicBezTo>
                    <a:pt x="200" y="129"/>
                    <a:pt x="256" y="114"/>
                    <a:pt x="310" y="108"/>
                  </a:cubicBezTo>
                  <a:lnTo>
                    <a:pt x="310" y="13"/>
                  </a:lnTo>
                  <a:cubicBezTo>
                    <a:pt x="256" y="13"/>
                    <a:pt x="200"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5"/>
            <p:cNvSpPr/>
            <p:nvPr/>
          </p:nvSpPr>
          <p:spPr>
            <a:xfrm>
              <a:off x="6131400" y="2656400"/>
              <a:ext cx="2700" cy="2425"/>
            </a:xfrm>
            <a:custGeom>
              <a:avLst/>
              <a:gdLst/>
              <a:ahLst/>
              <a:cxnLst/>
              <a:rect l="l" t="t" r="r" b="b"/>
              <a:pathLst>
                <a:path w="108" h="97" extrusionOk="0">
                  <a:moveTo>
                    <a:pt x="1" y="1"/>
                  </a:moveTo>
                  <a:lnTo>
                    <a:pt x="1" y="96"/>
                  </a:lnTo>
                  <a:cubicBezTo>
                    <a:pt x="108" y="60"/>
                    <a:pt x="84" y="3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5"/>
            <p:cNvSpPr/>
            <p:nvPr/>
          </p:nvSpPr>
          <p:spPr>
            <a:xfrm>
              <a:off x="5238750" y="2554900"/>
              <a:ext cx="3275" cy="7775"/>
            </a:xfrm>
            <a:custGeom>
              <a:avLst/>
              <a:gdLst/>
              <a:ahLst/>
              <a:cxnLst/>
              <a:rect l="l" t="t" r="r" b="b"/>
              <a:pathLst>
                <a:path w="131" h="311" extrusionOk="0">
                  <a:moveTo>
                    <a:pt x="12" y="1"/>
                  </a:moveTo>
                  <a:lnTo>
                    <a:pt x="12" y="1"/>
                  </a:lnTo>
                  <a:cubicBezTo>
                    <a:pt x="0" y="120"/>
                    <a:pt x="0" y="227"/>
                    <a:pt x="119" y="310"/>
                  </a:cubicBezTo>
                  <a:cubicBezTo>
                    <a:pt x="131" y="191"/>
                    <a:pt x="107" y="8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5"/>
            <p:cNvSpPr/>
            <p:nvPr/>
          </p:nvSpPr>
          <p:spPr>
            <a:xfrm>
              <a:off x="5224150" y="2540625"/>
              <a:ext cx="4500" cy="4475"/>
            </a:xfrm>
            <a:custGeom>
              <a:avLst/>
              <a:gdLst/>
              <a:ahLst/>
              <a:cxnLst/>
              <a:rect l="l" t="t" r="r" b="b"/>
              <a:pathLst>
                <a:path w="180" h="179" extrusionOk="0">
                  <a:moveTo>
                    <a:pt x="48" y="0"/>
                  </a:moveTo>
                  <a:cubicBezTo>
                    <a:pt x="36" y="0"/>
                    <a:pt x="24" y="119"/>
                    <a:pt x="1" y="179"/>
                  </a:cubicBezTo>
                  <a:cubicBezTo>
                    <a:pt x="24" y="173"/>
                    <a:pt x="45" y="170"/>
                    <a:pt x="65" y="170"/>
                  </a:cubicBezTo>
                  <a:cubicBezTo>
                    <a:pt x="84" y="170"/>
                    <a:pt x="102" y="173"/>
                    <a:pt x="120" y="179"/>
                  </a:cubicBezTo>
                  <a:cubicBezTo>
                    <a:pt x="120" y="119"/>
                    <a:pt x="179" y="24"/>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5"/>
            <p:cNvSpPr/>
            <p:nvPr/>
          </p:nvSpPr>
          <p:spPr>
            <a:xfrm>
              <a:off x="5235475" y="2543600"/>
              <a:ext cx="3000" cy="4475"/>
            </a:xfrm>
            <a:custGeom>
              <a:avLst/>
              <a:gdLst/>
              <a:ahLst/>
              <a:cxnLst/>
              <a:rect l="l" t="t" r="r" b="b"/>
              <a:pathLst>
                <a:path w="120" h="179" extrusionOk="0">
                  <a:moveTo>
                    <a:pt x="12" y="0"/>
                  </a:moveTo>
                  <a:lnTo>
                    <a:pt x="12" y="0"/>
                  </a:lnTo>
                  <a:cubicBezTo>
                    <a:pt x="0" y="96"/>
                    <a:pt x="48" y="155"/>
                    <a:pt x="119" y="179"/>
                  </a:cubicBezTo>
                  <a:cubicBezTo>
                    <a:pt x="83" y="119"/>
                    <a:pt x="48" y="6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5"/>
            <p:cNvSpPr/>
            <p:nvPr/>
          </p:nvSpPr>
          <p:spPr>
            <a:xfrm>
              <a:off x="5313450" y="2587950"/>
              <a:ext cx="4200" cy="3300"/>
            </a:xfrm>
            <a:custGeom>
              <a:avLst/>
              <a:gdLst/>
              <a:ahLst/>
              <a:cxnLst/>
              <a:rect l="l" t="t" r="r" b="b"/>
              <a:pathLst>
                <a:path w="168" h="132" extrusionOk="0">
                  <a:moveTo>
                    <a:pt x="167" y="0"/>
                  </a:moveTo>
                  <a:cubicBezTo>
                    <a:pt x="108" y="0"/>
                    <a:pt x="60" y="12"/>
                    <a:pt x="0" y="12"/>
                  </a:cubicBezTo>
                  <a:cubicBezTo>
                    <a:pt x="0" y="60"/>
                    <a:pt x="0" y="108"/>
                    <a:pt x="12" y="131"/>
                  </a:cubicBezTo>
                  <a:cubicBezTo>
                    <a:pt x="60" y="96"/>
                    <a:pt x="120"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5"/>
            <p:cNvSpPr/>
            <p:nvPr/>
          </p:nvSpPr>
          <p:spPr>
            <a:xfrm>
              <a:off x="5320900" y="2587950"/>
              <a:ext cx="3875" cy="3300"/>
            </a:xfrm>
            <a:custGeom>
              <a:avLst/>
              <a:gdLst/>
              <a:ahLst/>
              <a:cxnLst/>
              <a:rect l="l" t="t" r="r" b="b"/>
              <a:pathLst>
                <a:path w="155" h="132" extrusionOk="0">
                  <a:moveTo>
                    <a:pt x="0" y="1"/>
                  </a:moveTo>
                  <a:lnTo>
                    <a:pt x="0" y="1"/>
                  </a:lnTo>
                  <a:cubicBezTo>
                    <a:pt x="48" y="48"/>
                    <a:pt x="95" y="96"/>
                    <a:pt x="155" y="131"/>
                  </a:cubicBezTo>
                  <a:cubicBezTo>
                    <a:pt x="107" y="96"/>
                    <a:pt x="48"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5"/>
            <p:cNvSpPr/>
            <p:nvPr/>
          </p:nvSpPr>
          <p:spPr>
            <a:xfrm>
              <a:off x="5944250" y="2804600"/>
              <a:ext cx="45800" cy="21175"/>
            </a:xfrm>
            <a:custGeom>
              <a:avLst/>
              <a:gdLst/>
              <a:ahLst/>
              <a:cxnLst/>
              <a:rect l="l" t="t" r="r" b="b"/>
              <a:pathLst>
                <a:path w="1832" h="847" extrusionOk="0">
                  <a:moveTo>
                    <a:pt x="605" y="478"/>
                  </a:moveTo>
                  <a:cubicBezTo>
                    <a:pt x="605" y="484"/>
                    <a:pt x="599" y="490"/>
                    <a:pt x="593" y="496"/>
                  </a:cubicBezTo>
                  <a:lnTo>
                    <a:pt x="593" y="496"/>
                  </a:lnTo>
                  <a:cubicBezTo>
                    <a:pt x="597" y="491"/>
                    <a:pt x="601" y="485"/>
                    <a:pt x="605" y="478"/>
                  </a:cubicBezTo>
                  <a:close/>
                  <a:moveTo>
                    <a:pt x="234" y="1"/>
                  </a:moveTo>
                  <a:cubicBezTo>
                    <a:pt x="120" y="1"/>
                    <a:pt x="24" y="42"/>
                    <a:pt x="10" y="264"/>
                  </a:cubicBezTo>
                  <a:cubicBezTo>
                    <a:pt x="0" y="558"/>
                    <a:pt x="119" y="618"/>
                    <a:pt x="301" y="618"/>
                  </a:cubicBezTo>
                  <a:cubicBezTo>
                    <a:pt x="347" y="618"/>
                    <a:pt x="397" y="614"/>
                    <a:pt x="450" y="609"/>
                  </a:cubicBezTo>
                  <a:cubicBezTo>
                    <a:pt x="498" y="580"/>
                    <a:pt x="546" y="552"/>
                    <a:pt x="582" y="510"/>
                  </a:cubicBezTo>
                  <a:lnTo>
                    <a:pt x="582" y="510"/>
                  </a:lnTo>
                  <a:cubicBezTo>
                    <a:pt x="582" y="512"/>
                    <a:pt x="581" y="513"/>
                    <a:pt x="581" y="514"/>
                  </a:cubicBezTo>
                  <a:cubicBezTo>
                    <a:pt x="546" y="574"/>
                    <a:pt x="569" y="633"/>
                    <a:pt x="605" y="693"/>
                  </a:cubicBezTo>
                  <a:cubicBezTo>
                    <a:pt x="629" y="717"/>
                    <a:pt x="641" y="717"/>
                    <a:pt x="653" y="728"/>
                  </a:cubicBezTo>
                  <a:cubicBezTo>
                    <a:pt x="695" y="690"/>
                    <a:pt x="746" y="673"/>
                    <a:pt x="796" y="673"/>
                  </a:cubicBezTo>
                  <a:cubicBezTo>
                    <a:pt x="886" y="673"/>
                    <a:pt x="976" y="728"/>
                    <a:pt x="1022" y="812"/>
                  </a:cubicBezTo>
                  <a:cubicBezTo>
                    <a:pt x="1128" y="831"/>
                    <a:pt x="1232" y="846"/>
                    <a:pt x="1334" y="846"/>
                  </a:cubicBezTo>
                  <a:cubicBezTo>
                    <a:pt x="1425" y="846"/>
                    <a:pt x="1515" y="834"/>
                    <a:pt x="1605" y="800"/>
                  </a:cubicBezTo>
                  <a:cubicBezTo>
                    <a:pt x="1831" y="669"/>
                    <a:pt x="1724" y="431"/>
                    <a:pt x="1760" y="216"/>
                  </a:cubicBezTo>
                  <a:cubicBezTo>
                    <a:pt x="1641" y="216"/>
                    <a:pt x="1534" y="193"/>
                    <a:pt x="1462" y="85"/>
                  </a:cubicBezTo>
                  <a:cubicBezTo>
                    <a:pt x="1343" y="74"/>
                    <a:pt x="1200" y="74"/>
                    <a:pt x="1081" y="62"/>
                  </a:cubicBezTo>
                  <a:cubicBezTo>
                    <a:pt x="966" y="14"/>
                    <a:pt x="847" y="2"/>
                    <a:pt x="729" y="2"/>
                  </a:cubicBezTo>
                  <a:cubicBezTo>
                    <a:pt x="639" y="2"/>
                    <a:pt x="550" y="9"/>
                    <a:pt x="462" y="14"/>
                  </a:cubicBezTo>
                  <a:cubicBezTo>
                    <a:pt x="454" y="15"/>
                    <a:pt x="445" y="15"/>
                    <a:pt x="437" y="15"/>
                  </a:cubicBezTo>
                  <a:cubicBezTo>
                    <a:pt x="372" y="15"/>
                    <a:pt x="300" y="1"/>
                    <a:pt x="2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5"/>
            <p:cNvSpPr/>
            <p:nvPr/>
          </p:nvSpPr>
          <p:spPr>
            <a:xfrm>
              <a:off x="6105425" y="2816950"/>
              <a:ext cx="23025" cy="11525"/>
            </a:xfrm>
            <a:custGeom>
              <a:avLst/>
              <a:gdLst/>
              <a:ahLst/>
              <a:cxnLst/>
              <a:rect l="l" t="t" r="r" b="b"/>
              <a:pathLst>
                <a:path w="921" h="461" extrusionOk="0">
                  <a:moveTo>
                    <a:pt x="260" y="0"/>
                  </a:moveTo>
                  <a:cubicBezTo>
                    <a:pt x="244" y="0"/>
                    <a:pt x="226" y="3"/>
                    <a:pt x="206" y="8"/>
                  </a:cubicBezTo>
                  <a:cubicBezTo>
                    <a:pt x="147" y="56"/>
                    <a:pt x="28" y="115"/>
                    <a:pt x="16" y="187"/>
                  </a:cubicBezTo>
                  <a:cubicBezTo>
                    <a:pt x="0" y="302"/>
                    <a:pt x="65" y="318"/>
                    <a:pt x="138" y="318"/>
                  </a:cubicBezTo>
                  <a:cubicBezTo>
                    <a:pt x="166" y="318"/>
                    <a:pt x="194" y="316"/>
                    <a:pt x="221" y="316"/>
                  </a:cubicBezTo>
                  <a:cubicBezTo>
                    <a:pt x="232" y="316"/>
                    <a:pt x="244" y="316"/>
                    <a:pt x="254" y="318"/>
                  </a:cubicBezTo>
                  <a:cubicBezTo>
                    <a:pt x="337" y="342"/>
                    <a:pt x="409" y="377"/>
                    <a:pt x="468" y="461"/>
                  </a:cubicBezTo>
                  <a:cubicBezTo>
                    <a:pt x="671" y="461"/>
                    <a:pt x="814" y="377"/>
                    <a:pt x="921" y="223"/>
                  </a:cubicBezTo>
                  <a:cubicBezTo>
                    <a:pt x="706" y="127"/>
                    <a:pt x="456" y="258"/>
                    <a:pt x="325" y="20"/>
                  </a:cubicBezTo>
                  <a:cubicBezTo>
                    <a:pt x="305" y="6"/>
                    <a:pt x="284" y="0"/>
                    <a:pt x="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5"/>
            <p:cNvSpPr/>
            <p:nvPr/>
          </p:nvSpPr>
          <p:spPr>
            <a:xfrm>
              <a:off x="6003125" y="2823175"/>
              <a:ext cx="28000" cy="7025"/>
            </a:xfrm>
            <a:custGeom>
              <a:avLst/>
              <a:gdLst/>
              <a:ahLst/>
              <a:cxnLst/>
              <a:rect l="l" t="t" r="r" b="b"/>
              <a:pathLst>
                <a:path w="1120" h="281" extrusionOk="0">
                  <a:moveTo>
                    <a:pt x="546" y="0"/>
                  </a:moveTo>
                  <a:cubicBezTo>
                    <a:pt x="500" y="0"/>
                    <a:pt x="453" y="15"/>
                    <a:pt x="405" y="45"/>
                  </a:cubicBezTo>
                  <a:cubicBezTo>
                    <a:pt x="262" y="57"/>
                    <a:pt x="84" y="33"/>
                    <a:pt x="0" y="212"/>
                  </a:cubicBezTo>
                  <a:lnTo>
                    <a:pt x="131" y="212"/>
                  </a:lnTo>
                  <a:cubicBezTo>
                    <a:pt x="244" y="259"/>
                    <a:pt x="354" y="280"/>
                    <a:pt x="465" y="280"/>
                  </a:cubicBezTo>
                  <a:cubicBezTo>
                    <a:pt x="575" y="280"/>
                    <a:pt x="685" y="259"/>
                    <a:pt x="798" y="224"/>
                  </a:cubicBezTo>
                  <a:cubicBezTo>
                    <a:pt x="905" y="212"/>
                    <a:pt x="1024" y="188"/>
                    <a:pt x="1119" y="176"/>
                  </a:cubicBezTo>
                  <a:lnTo>
                    <a:pt x="679" y="45"/>
                  </a:lnTo>
                  <a:cubicBezTo>
                    <a:pt x="637" y="15"/>
                    <a:pt x="593" y="0"/>
                    <a:pt x="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5"/>
            <p:cNvSpPr/>
            <p:nvPr/>
          </p:nvSpPr>
          <p:spPr>
            <a:xfrm>
              <a:off x="6013075" y="2814125"/>
              <a:ext cx="11200" cy="10175"/>
            </a:xfrm>
            <a:custGeom>
              <a:avLst/>
              <a:gdLst/>
              <a:ahLst/>
              <a:cxnLst/>
              <a:rect l="l" t="t" r="r" b="b"/>
              <a:pathLst>
                <a:path w="448" h="407" extrusionOk="0">
                  <a:moveTo>
                    <a:pt x="259" y="1"/>
                  </a:moveTo>
                  <a:cubicBezTo>
                    <a:pt x="63" y="1"/>
                    <a:pt x="0" y="163"/>
                    <a:pt x="19" y="407"/>
                  </a:cubicBezTo>
                  <a:lnTo>
                    <a:pt x="281" y="407"/>
                  </a:lnTo>
                  <a:cubicBezTo>
                    <a:pt x="340" y="276"/>
                    <a:pt x="400" y="145"/>
                    <a:pt x="448" y="38"/>
                  </a:cubicBezTo>
                  <a:cubicBezTo>
                    <a:pt x="374" y="13"/>
                    <a:pt x="312"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5"/>
            <p:cNvSpPr/>
            <p:nvPr/>
          </p:nvSpPr>
          <p:spPr>
            <a:xfrm>
              <a:off x="6073075" y="2817750"/>
              <a:ext cx="9550" cy="6550"/>
            </a:xfrm>
            <a:custGeom>
              <a:avLst/>
              <a:gdLst/>
              <a:ahLst/>
              <a:cxnLst/>
              <a:rect l="l" t="t" r="r" b="b"/>
              <a:pathLst>
                <a:path w="382" h="262" extrusionOk="0">
                  <a:moveTo>
                    <a:pt x="131" y="0"/>
                  </a:moveTo>
                  <a:cubicBezTo>
                    <a:pt x="84" y="24"/>
                    <a:pt x="0" y="48"/>
                    <a:pt x="12" y="60"/>
                  </a:cubicBezTo>
                  <a:cubicBezTo>
                    <a:pt x="24" y="214"/>
                    <a:pt x="131" y="262"/>
                    <a:pt x="262" y="262"/>
                  </a:cubicBezTo>
                  <a:cubicBezTo>
                    <a:pt x="310" y="262"/>
                    <a:pt x="381" y="214"/>
                    <a:pt x="381" y="202"/>
                  </a:cubicBezTo>
                  <a:cubicBezTo>
                    <a:pt x="369" y="36"/>
                    <a:pt x="250" y="24"/>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5"/>
            <p:cNvSpPr/>
            <p:nvPr/>
          </p:nvSpPr>
          <p:spPr>
            <a:xfrm>
              <a:off x="6033175" y="2815050"/>
              <a:ext cx="8625" cy="7500"/>
            </a:xfrm>
            <a:custGeom>
              <a:avLst/>
              <a:gdLst/>
              <a:ahLst/>
              <a:cxnLst/>
              <a:rect l="l" t="t" r="r" b="b"/>
              <a:pathLst>
                <a:path w="345" h="300" extrusionOk="0">
                  <a:moveTo>
                    <a:pt x="191" y="1"/>
                  </a:moveTo>
                  <a:cubicBezTo>
                    <a:pt x="72" y="13"/>
                    <a:pt x="13" y="60"/>
                    <a:pt x="1" y="144"/>
                  </a:cubicBezTo>
                  <a:cubicBezTo>
                    <a:pt x="13" y="251"/>
                    <a:pt x="120" y="275"/>
                    <a:pt x="203" y="299"/>
                  </a:cubicBezTo>
                  <a:cubicBezTo>
                    <a:pt x="210" y="299"/>
                    <a:pt x="217" y="300"/>
                    <a:pt x="223" y="300"/>
                  </a:cubicBezTo>
                  <a:cubicBezTo>
                    <a:pt x="305" y="300"/>
                    <a:pt x="344" y="233"/>
                    <a:pt x="322" y="156"/>
                  </a:cubicBezTo>
                  <a:cubicBezTo>
                    <a:pt x="322" y="60"/>
                    <a:pt x="263"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5"/>
            <p:cNvSpPr/>
            <p:nvPr/>
          </p:nvSpPr>
          <p:spPr>
            <a:xfrm>
              <a:off x="5938225" y="2877575"/>
              <a:ext cx="28300" cy="100625"/>
            </a:xfrm>
            <a:custGeom>
              <a:avLst/>
              <a:gdLst/>
              <a:ahLst/>
              <a:cxnLst/>
              <a:rect l="l" t="t" r="r" b="b"/>
              <a:pathLst>
                <a:path w="1132" h="4025" extrusionOk="0">
                  <a:moveTo>
                    <a:pt x="881" y="1"/>
                  </a:moveTo>
                  <a:cubicBezTo>
                    <a:pt x="860" y="1"/>
                    <a:pt x="836" y="4"/>
                    <a:pt x="810" y="12"/>
                  </a:cubicBezTo>
                  <a:cubicBezTo>
                    <a:pt x="810" y="24"/>
                    <a:pt x="810" y="24"/>
                    <a:pt x="787" y="36"/>
                  </a:cubicBezTo>
                  <a:cubicBezTo>
                    <a:pt x="525" y="786"/>
                    <a:pt x="334" y="1548"/>
                    <a:pt x="167" y="2322"/>
                  </a:cubicBezTo>
                  <a:cubicBezTo>
                    <a:pt x="48" y="2893"/>
                    <a:pt x="1" y="3465"/>
                    <a:pt x="1" y="4024"/>
                  </a:cubicBezTo>
                  <a:cubicBezTo>
                    <a:pt x="96" y="3965"/>
                    <a:pt x="215" y="4001"/>
                    <a:pt x="275" y="3905"/>
                  </a:cubicBezTo>
                  <a:cubicBezTo>
                    <a:pt x="334" y="3774"/>
                    <a:pt x="346" y="3643"/>
                    <a:pt x="429" y="3524"/>
                  </a:cubicBezTo>
                  <a:cubicBezTo>
                    <a:pt x="477" y="3417"/>
                    <a:pt x="441" y="3286"/>
                    <a:pt x="536" y="3215"/>
                  </a:cubicBezTo>
                  <a:cubicBezTo>
                    <a:pt x="608" y="3132"/>
                    <a:pt x="608" y="3048"/>
                    <a:pt x="596" y="2953"/>
                  </a:cubicBezTo>
                  <a:cubicBezTo>
                    <a:pt x="394" y="2524"/>
                    <a:pt x="644" y="2191"/>
                    <a:pt x="834" y="1858"/>
                  </a:cubicBezTo>
                  <a:cubicBezTo>
                    <a:pt x="894" y="1834"/>
                    <a:pt x="941" y="1822"/>
                    <a:pt x="965" y="1762"/>
                  </a:cubicBezTo>
                  <a:lnTo>
                    <a:pt x="965" y="1357"/>
                  </a:lnTo>
                  <a:cubicBezTo>
                    <a:pt x="822" y="1167"/>
                    <a:pt x="1060" y="1143"/>
                    <a:pt x="1120" y="1048"/>
                  </a:cubicBezTo>
                  <a:cubicBezTo>
                    <a:pt x="1120" y="1000"/>
                    <a:pt x="1132" y="965"/>
                    <a:pt x="1132" y="929"/>
                  </a:cubicBezTo>
                  <a:cubicBezTo>
                    <a:pt x="1132" y="822"/>
                    <a:pt x="1120" y="726"/>
                    <a:pt x="1120" y="619"/>
                  </a:cubicBezTo>
                  <a:cubicBezTo>
                    <a:pt x="1111" y="569"/>
                    <a:pt x="1091" y="554"/>
                    <a:pt x="1071" y="554"/>
                  </a:cubicBezTo>
                  <a:cubicBezTo>
                    <a:pt x="1063" y="554"/>
                    <a:pt x="1055" y="556"/>
                    <a:pt x="1048" y="560"/>
                  </a:cubicBezTo>
                  <a:cubicBezTo>
                    <a:pt x="989" y="512"/>
                    <a:pt x="1084" y="488"/>
                    <a:pt x="1060" y="453"/>
                  </a:cubicBezTo>
                  <a:cubicBezTo>
                    <a:pt x="1084" y="381"/>
                    <a:pt x="1108" y="286"/>
                    <a:pt x="1084" y="203"/>
                  </a:cubicBezTo>
                  <a:cubicBezTo>
                    <a:pt x="1054" y="93"/>
                    <a:pt x="991"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5"/>
            <p:cNvSpPr/>
            <p:nvPr/>
          </p:nvSpPr>
          <p:spPr>
            <a:xfrm>
              <a:off x="5959075" y="2820525"/>
              <a:ext cx="30975" cy="66400"/>
            </a:xfrm>
            <a:custGeom>
              <a:avLst/>
              <a:gdLst/>
              <a:ahLst/>
              <a:cxnLst/>
              <a:rect l="l" t="t" r="r" b="b"/>
              <a:pathLst>
                <a:path w="1239" h="2656" extrusionOk="0">
                  <a:moveTo>
                    <a:pt x="444" y="0"/>
                  </a:moveTo>
                  <a:cubicBezTo>
                    <a:pt x="343" y="0"/>
                    <a:pt x="238" y="12"/>
                    <a:pt x="131" y="32"/>
                  </a:cubicBezTo>
                  <a:cubicBezTo>
                    <a:pt x="131" y="32"/>
                    <a:pt x="131" y="44"/>
                    <a:pt x="155" y="44"/>
                  </a:cubicBezTo>
                  <a:cubicBezTo>
                    <a:pt x="167" y="42"/>
                    <a:pt x="180" y="41"/>
                    <a:pt x="192" y="41"/>
                  </a:cubicBezTo>
                  <a:cubicBezTo>
                    <a:pt x="325" y="41"/>
                    <a:pt x="464" y="151"/>
                    <a:pt x="464" y="282"/>
                  </a:cubicBezTo>
                  <a:cubicBezTo>
                    <a:pt x="476" y="972"/>
                    <a:pt x="226" y="1592"/>
                    <a:pt x="0" y="2235"/>
                  </a:cubicBezTo>
                  <a:cubicBezTo>
                    <a:pt x="12" y="2258"/>
                    <a:pt x="36" y="2294"/>
                    <a:pt x="48" y="2306"/>
                  </a:cubicBezTo>
                  <a:cubicBezTo>
                    <a:pt x="155" y="2377"/>
                    <a:pt x="167" y="2485"/>
                    <a:pt x="179" y="2604"/>
                  </a:cubicBezTo>
                  <a:cubicBezTo>
                    <a:pt x="224" y="2640"/>
                    <a:pt x="270" y="2656"/>
                    <a:pt x="315" y="2656"/>
                  </a:cubicBezTo>
                  <a:cubicBezTo>
                    <a:pt x="329" y="2656"/>
                    <a:pt x="343" y="2654"/>
                    <a:pt x="357" y="2651"/>
                  </a:cubicBezTo>
                  <a:cubicBezTo>
                    <a:pt x="631" y="2580"/>
                    <a:pt x="453" y="2294"/>
                    <a:pt x="595" y="2163"/>
                  </a:cubicBezTo>
                  <a:cubicBezTo>
                    <a:pt x="607" y="1758"/>
                    <a:pt x="703" y="1365"/>
                    <a:pt x="929" y="1008"/>
                  </a:cubicBezTo>
                  <a:cubicBezTo>
                    <a:pt x="1060" y="770"/>
                    <a:pt x="1238" y="484"/>
                    <a:pt x="1012" y="175"/>
                  </a:cubicBezTo>
                  <a:cubicBezTo>
                    <a:pt x="838" y="48"/>
                    <a:pt x="647" y="0"/>
                    <a:pt x="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5"/>
            <p:cNvSpPr/>
            <p:nvPr/>
          </p:nvSpPr>
          <p:spPr>
            <a:xfrm>
              <a:off x="5965025" y="2874900"/>
              <a:ext cx="11325" cy="14600"/>
            </a:xfrm>
            <a:custGeom>
              <a:avLst/>
              <a:gdLst/>
              <a:ahLst/>
              <a:cxnLst/>
              <a:rect l="l" t="t" r="r" b="b"/>
              <a:pathLst>
                <a:path w="453" h="584" extrusionOk="0">
                  <a:moveTo>
                    <a:pt x="346" y="0"/>
                  </a:moveTo>
                  <a:lnTo>
                    <a:pt x="346" y="0"/>
                  </a:lnTo>
                  <a:cubicBezTo>
                    <a:pt x="167" y="83"/>
                    <a:pt x="250" y="357"/>
                    <a:pt x="60" y="429"/>
                  </a:cubicBezTo>
                  <a:cubicBezTo>
                    <a:pt x="0" y="476"/>
                    <a:pt x="0" y="524"/>
                    <a:pt x="60" y="583"/>
                  </a:cubicBezTo>
                  <a:cubicBezTo>
                    <a:pt x="453" y="524"/>
                    <a:pt x="334" y="226"/>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5"/>
            <p:cNvSpPr/>
            <p:nvPr/>
          </p:nvSpPr>
          <p:spPr>
            <a:xfrm>
              <a:off x="5948350" y="2921025"/>
              <a:ext cx="14600" cy="36050"/>
            </a:xfrm>
            <a:custGeom>
              <a:avLst/>
              <a:gdLst/>
              <a:ahLst/>
              <a:cxnLst/>
              <a:rect l="l" t="t" r="r" b="b"/>
              <a:pathLst>
                <a:path w="584" h="1442" extrusionOk="0">
                  <a:moveTo>
                    <a:pt x="417" y="0"/>
                  </a:moveTo>
                  <a:cubicBezTo>
                    <a:pt x="167" y="322"/>
                    <a:pt x="1" y="703"/>
                    <a:pt x="143" y="1132"/>
                  </a:cubicBezTo>
                  <a:cubicBezTo>
                    <a:pt x="143" y="1239"/>
                    <a:pt x="167" y="1334"/>
                    <a:pt x="167" y="1441"/>
                  </a:cubicBezTo>
                  <a:cubicBezTo>
                    <a:pt x="465" y="1013"/>
                    <a:pt x="524" y="501"/>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5"/>
            <p:cNvSpPr/>
            <p:nvPr/>
          </p:nvSpPr>
          <p:spPr>
            <a:xfrm>
              <a:off x="5954300" y="2902575"/>
              <a:ext cx="12225" cy="8650"/>
            </a:xfrm>
            <a:custGeom>
              <a:avLst/>
              <a:gdLst/>
              <a:ahLst/>
              <a:cxnLst/>
              <a:rect l="l" t="t" r="r" b="b"/>
              <a:pathLst>
                <a:path w="489" h="346" extrusionOk="0">
                  <a:moveTo>
                    <a:pt x="489" y="0"/>
                  </a:moveTo>
                  <a:lnTo>
                    <a:pt x="489" y="0"/>
                  </a:lnTo>
                  <a:cubicBezTo>
                    <a:pt x="465" y="24"/>
                    <a:pt x="441" y="24"/>
                    <a:pt x="417" y="24"/>
                  </a:cubicBezTo>
                  <a:cubicBezTo>
                    <a:pt x="382" y="36"/>
                    <a:pt x="358" y="36"/>
                    <a:pt x="346" y="36"/>
                  </a:cubicBezTo>
                  <a:cubicBezTo>
                    <a:pt x="328" y="40"/>
                    <a:pt x="307" y="41"/>
                    <a:pt x="285" y="41"/>
                  </a:cubicBezTo>
                  <a:cubicBezTo>
                    <a:pt x="248" y="41"/>
                    <a:pt x="207" y="38"/>
                    <a:pt x="168" y="38"/>
                  </a:cubicBezTo>
                  <a:cubicBezTo>
                    <a:pt x="79" y="38"/>
                    <a:pt x="1" y="55"/>
                    <a:pt x="1" y="167"/>
                  </a:cubicBezTo>
                  <a:cubicBezTo>
                    <a:pt x="1" y="346"/>
                    <a:pt x="227" y="286"/>
                    <a:pt x="346" y="334"/>
                  </a:cubicBezTo>
                  <a:cubicBezTo>
                    <a:pt x="382" y="227"/>
                    <a:pt x="429" y="131"/>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5"/>
            <p:cNvSpPr/>
            <p:nvPr/>
          </p:nvSpPr>
          <p:spPr>
            <a:xfrm>
              <a:off x="5945675" y="2957350"/>
              <a:ext cx="6875" cy="15500"/>
            </a:xfrm>
            <a:custGeom>
              <a:avLst/>
              <a:gdLst/>
              <a:ahLst/>
              <a:cxnLst/>
              <a:rect l="l" t="t" r="r" b="b"/>
              <a:pathLst>
                <a:path w="275" h="620" extrusionOk="0">
                  <a:moveTo>
                    <a:pt x="274" y="0"/>
                  </a:moveTo>
                  <a:cubicBezTo>
                    <a:pt x="131" y="60"/>
                    <a:pt x="131" y="167"/>
                    <a:pt x="119" y="286"/>
                  </a:cubicBezTo>
                  <a:cubicBezTo>
                    <a:pt x="0" y="405"/>
                    <a:pt x="36" y="512"/>
                    <a:pt x="167" y="619"/>
                  </a:cubicBezTo>
                  <a:cubicBezTo>
                    <a:pt x="191" y="619"/>
                    <a:pt x="238" y="595"/>
                    <a:pt x="274" y="583"/>
                  </a:cubicBezTo>
                  <a:lnTo>
                    <a:pt x="2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5"/>
            <p:cNvSpPr/>
            <p:nvPr/>
          </p:nvSpPr>
          <p:spPr>
            <a:xfrm>
              <a:off x="6106400" y="2935900"/>
              <a:ext cx="8950" cy="3350"/>
            </a:xfrm>
            <a:custGeom>
              <a:avLst/>
              <a:gdLst/>
              <a:ahLst/>
              <a:cxnLst/>
              <a:rect l="l" t="t" r="r" b="b"/>
              <a:pathLst>
                <a:path w="358" h="134" extrusionOk="0">
                  <a:moveTo>
                    <a:pt x="1" y="1"/>
                  </a:moveTo>
                  <a:lnTo>
                    <a:pt x="1" y="1"/>
                  </a:lnTo>
                  <a:cubicBezTo>
                    <a:pt x="59" y="80"/>
                    <a:pt x="117" y="134"/>
                    <a:pt x="191" y="134"/>
                  </a:cubicBezTo>
                  <a:cubicBezTo>
                    <a:pt x="238" y="134"/>
                    <a:pt x="293" y="112"/>
                    <a:pt x="358" y="60"/>
                  </a:cubicBezTo>
                  <a:cubicBezTo>
                    <a:pt x="227" y="25"/>
                    <a:pt x="10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5"/>
            <p:cNvSpPr/>
            <p:nvPr/>
          </p:nvSpPr>
          <p:spPr>
            <a:xfrm>
              <a:off x="6006400" y="2828450"/>
              <a:ext cx="16675" cy="3875"/>
            </a:xfrm>
            <a:custGeom>
              <a:avLst/>
              <a:gdLst/>
              <a:ahLst/>
              <a:cxnLst/>
              <a:rect l="l" t="t" r="r" b="b"/>
              <a:pathLst>
                <a:path w="667" h="155" extrusionOk="0">
                  <a:moveTo>
                    <a:pt x="0" y="1"/>
                  </a:moveTo>
                  <a:cubicBezTo>
                    <a:pt x="118" y="100"/>
                    <a:pt x="233" y="154"/>
                    <a:pt x="349" y="154"/>
                  </a:cubicBezTo>
                  <a:cubicBezTo>
                    <a:pt x="454" y="154"/>
                    <a:pt x="559" y="109"/>
                    <a:pt x="667" y="13"/>
                  </a:cubicBezTo>
                  <a:cubicBezTo>
                    <a:pt x="441" y="1"/>
                    <a:pt x="226"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5"/>
            <p:cNvSpPr/>
            <p:nvPr/>
          </p:nvSpPr>
          <p:spPr>
            <a:xfrm>
              <a:off x="5973650" y="2437325"/>
              <a:ext cx="10750" cy="3500"/>
            </a:xfrm>
            <a:custGeom>
              <a:avLst/>
              <a:gdLst/>
              <a:ahLst/>
              <a:cxnLst/>
              <a:rect l="l" t="t" r="r" b="b"/>
              <a:pathLst>
                <a:path w="430" h="140" extrusionOk="0">
                  <a:moveTo>
                    <a:pt x="1" y="1"/>
                  </a:moveTo>
                  <a:cubicBezTo>
                    <a:pt x="71" y="95"/>
                    <a:pt x="144" y="139"/>
                    <a:pt x="216" y="139"/>
                  </a:cubicBezTo>
                  <a:cubicBezTo>
                    <a:pt x="290" y="139"/>
                    <a:pt x="363" y="92"/>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5"/>
            <p:cNvSpPr/>
            <p:nvPr/>
          </p:nvSpPr>
          <p:spPr>
            <a:xfrm>
              <a:off x="5981100" y="2990600"/>
              <a:ext cx="17875" cy="6025"/>
            </a:xfrm>
            <a:custGeom>
              <a:avLst/>
              <a:gdLst/>
              <a:ahLst/>
              <a:cxnLst/>
              <a:rect l="l" t="t" r="r" b="b"/>
              <a:pathLst>
                <a:path w="715" h="241" extrusionOk="0">
                  <a:moveTo>
                    <a:pt x="161" y="1"/>
                  </a:moveTo>
                  <a:cubicBezTo>
                    <a:pt x="36" y="1"/>
                    <a:pt x="10" y="111"/>
                    <a:pt x="0" y="230"/>
                  </a:cubicBezTo>
                  <a:cubicBezTo>
                    <a:pt x="24" y="227"/>
                    <a:pt x="48" y="226"/>
                    <a:pt x="73" y="226"/>
                  </a:cubicBezTo>
                  <a:cubicBezTo>
                    <a:pt x="166" y="226"/>
                    <a:pt x="261" y="240"/>
                    <a:pt x="355" y="240"/>
                  </a:cubicBezTo>
                  <a:cubicBezTo>
                    <a:pt x="481" y="240"/>
                    <a:pt x="604" y="215"/>
                    <a:pt x="715" y="99"/>
                  </a:cubicBezTo>
                  <a:cubicBezTo>
                    <a:pt x="584" y="4"/>
                    <a:pt x="405" y="63"/>
                    <a:pt x="250" y="15"/>
                  </a:cubicBezTo>
                  <a:cubicBezTo>
                    <a:pt x="216" y="5"/>
                    <a:pt x="186"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5"/>
            <p:cNvSpPr/>
            <p:nvPr/>
          </p:nvSpPr>
          <p:spPr>
            <a:xfrm>
              <a:off x="5939725" y="2964475"/>
              <a:ext cx="10150" cy="12225"/>
            </a:xfrm>
            <a:custGeom>
              <a:avLst/>
              <a:gdLst/>
              <a:ahLst/>
              <a:cxnLst/>
              <a:rect l="l" t="t" r="r" b="b"/>
              <a:pathLst>
                <a:path w="406" h="489" extrusionOk="0">
                  <a:moveTo>
                    <a:pt x="357" y="1"/>
                  </a:moveTo>
                  <a:cubicBezTo>
                    <a:pt x="0" y="48"/>
                    <a:pt x="107" y="227"/>
                    <a:pt x="226" y="429"/>
                  </a:cubicBezTo>
                  <a:cubicBezTo>
                    <a:pt x="250" y="453"/>
                    <a:pt x="262" y="477"/>
                    <a:pt x="298" y="489"/>
                  </a:cubicBezTo>
                  <a:cubicBezTo>
                    <a:pt x="310" y="477"/>
                    <a:pt x="334" y="453"/>
                    <a:pt x="346" y="418"/>
                  </a:cubicBezTo>
                  <a:cubicBezTo>
                    <a:pt x="357" y="394"/>
                    <a:pt x="393" y="358"/>
                    <a:pt x="405" y="334"/>
                  </a:cubicBezTo>
                  <a:cubicBezTo>
                    <a:pt x="393" y="227"/>
                    <a:pt x="369" y="108"/>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5"/>
            <p:cNvSpPr/>
            <p:nvPr/>
          </p:nvSpPr>
          <p:spPr>
            <a:xfrm>
              <a:off x="6002525" y="2991500"/>
              <a:ext cx="11025" cy="4925"/>
            </a:xfrm>
            <a:custGeom>
              <a:avLst/>
              <a:gdLst/>
              <a:ahLst/>
              <a:cxnLst/>
              <a:rect l="l" t="t" r="r" b="b"/>
              <a:pathLst>
                <a:path w="441" h="197" extrusionOk="0">
                  <a:moveTo>
                    <a:pt x="216" y="0"/>
                  </a:moveTo>
                  <a:cubicBezTo>
                    <a:pt x="143" y="0"/>
                    <a:pt x="72" y="21"/>
                    <a:pt x="0" y="63"/>
                  </a:cubicBezTo>
                  <a:cubicBezTo>
                    <a:pt x="78" y="152"/>
                    <a:pt x="149" y="197"/>
                    <a:pt x="221" y="197"/>
                  </a:cubicBezTo>
                  <a:cubicBezTo>
                    <a:pt x="292" y="197"/>
                    <a:pt x="364" y="152"/>
                    <a:pt x="441" y="63"/>
                  </a:cubicBezTo>
                  <a:cubicBezTo>
                    <a:pt x="364" y="21"/>
                    <a:pt x="289" y="0"/>
                    <a:pt x="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5"/>
            <p:cNvSpPr/>
            <p:nvPr/>
          </p:nvSpPr>
          <p:spPr>
            <a:xfrm>
              <a:off x="6023350" y="2993250"/>
              <a:ext cx="11950" cy="2800"/>
            </a:xfrm>
            <a:custGeom>
              <a:avLst/>
              <a:gdLst/>
              <a:ahLst/>
              <a:cxnLst/>
              <a:rect l="l" t="t" r="r" b="b"/>
              <a:pathLst>
                <a:path w="478" h="112" extrusionOk="0">
                  <a:moveTo>
                    <a:pt x="248" y="0"/>
                  </a:moveTo>
                  <a:cubicBezTo>
                    <a:pt x="168" y="0"/>
                    <a:pt x="86" y="39"/>
                    <a:pt x="1" y="112"/>
                  </a:cubicBezTo>
                  <a:lnTo>
                    <a:pt x="477" y="112"/>
                  </a:lnTo>
                  <a:cubicBezTo>
                    <a:pt x="401" y="36"/>
                    <a:pt x="325" y="0"/>
                    <a:pt x="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5"/>
            <p:cNvSpPr/>
            <p:nvPr/>
          </p:nvSpPr>
          <p:spPr>
            <a:xfrm>
              <a:off x="6038250" y="2996325"/>
              <a:ext cx="7150" cy="2925"/>
            </a:xfrm>
            <a:custGeom>
              <a:avLst/>
              <a:gdLst/>
              <a:ahLst/>
              <a:cxnLst/>
              <a:rect l="l" t="t" r="r" b="b"/>
              <a:pathLst>
                <a:path w="286" h="117" extrusionOk="0">
                  <a:moveTo>
                    <a:pt x="0" y="1"/>
                  </a:moveTo>
                  <a:cubicBezTo>
                    <a:pt x="48" y="78"/>
                    <a:pt x="98" y="117"/>
                    <a:pt x="148" y="117"/>
                  </a:cubicBezTo>
                  <a:cubicBezTo>
                    <a:pt x="197" y="117"/>
                    <a:pt x="244" y="7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5"/>
            <p:cNvSpPr/>
            <p:nvPr/>
          </p:nvSpPr>
          <p:spPr>
            <a:xfrm>
              <a:off x="6016800" y="2991900"/>
              <a:ext cx="4200" cy="4150"/>
            </a:xfrm>
            <a:custGeom>
              <a:avLst/>
              <a:gdLst/>
              <a:ahLst/>
              <a:cxnLst/>
              <a:rect l="l" t="t" r="r" b="b"/>
              <a:pathLst>
                <a:path w="168" h="166" extrusionOk="0">
                  <a:moveTo>
                    <a:pt x="89" y="0"/>
                  </a:moveTo>
                  <a:cubicBezTo>
                    <a:pt x="68" y="0"/>
                    <a:pt x="40" y="10"/>
                    <a:pt x="1" y="35"/>
                  </a:cubicBezTo>
                  <a:cubicBezTo>
                    <a:pt x="25" y="106"/>
                    <a:pt x="84" y="154"/>
                    <a:pt x="168" y="166"/>
                  </a:cubicBezTo>
                  <a:cubicBezTo>
                    <a:pt x="130" y="147"/>
                    <a:pt x="167" y="0"/>
                    <a:pt x="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5"/>
            <p:cNvSpPr/>
            <p:nvPr/>
          </p:nvSpPr>
          <p:spPr>
            <a:xfrm>
              <a:off x="5977225" y="2996925"/>
              <a:ext cx="3900" cy="1625"/>
            </a:xfrm>
            <a:custGeom>
              <a:avLst/>
              <a:gdLst/>
              <a:ahLst/>
              <a:cxnLst/>
              <a:rect l="l" t="t" r="r" b="b"/>
              <a:pathLst>
                <a:path w="156" h="65" extrusionOk="0">
                  <a:moveTo>
                    <a:pt x="0" y="1"/>
                  </a:moveTo>
                  <a:cubicBezTo>
                    <a:pt x="24" y="24"/>
                    <a:pt x="36" y="36"/>
                    <a:pt x="48" y="60"/>
                  </a:cubicBezTo>
                  <a:cubicBezTo>
                    <a:pt x="59" y="63"/>
                    <a:pt x="69" y="64"/>
                    <a:pt x="80" y="64"/>
                  </a:cubicBezTo>
                  <a:cubicBezTo>
                    <a:pt x="115" y="64"/>
                    <a:pt x="146" y="4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5"/>
            <p:cNvSpPr/>
            <p:nvPr/>
          </p:nvSpPr>
          <p:spPr>
            <a:xfrm>
              <a:off x="5973650" y="2993050"/>
              <a:ext cx="3600" cy="3300"/>
            </a:xfrm>
            <a:custGeom>
              <a:avLst/>
              <a:gdLst/>
              <a:ahLst/>
              <a:cxnLst/>
              <a:rect l="l" t="t" r="r" b="b"/>
              <a:pathLst>
                <a:path w="144" h="132" extrusionOk="0">
                  <a:moveTo>
                    <a:pt x="1" y="1"/>
                  </a:moveTo>
                  <a:cubicBezTo>
                    <a:pt x="48" y="48"/>
                    <a:pt x="108" y="96"/>
                    <a:pt x="143" y="132"/>
                  </a:cubicBezTo>
                  <a:cubicBezTo>
                    <a:pt x="108" y="96"/>
                    <a:pt x="60"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5"/>
            <p:cNvSpPr/>
            <p:nvPr/>
          </p:nvSpPr>
          <p:spPr>
            <a:xfrm>
              <a:off x="5966500" y="2991575"/>
              <a:ext cx="3900" cy="1500"/>
            </a:xfrm>
            <a:custGeom>
              <a:avLst/>
              <a:gdLst/>
              <a:ahLst/>
              <a:cxnLst/>
              <a:rect l="l" t="t" r="r" b="b"/>
              <a:pathLst>
                <a:path w="156" h="60" extrusionOk="0">
                  <a:moveTo>
                    <a:pt x="108" y="0"/>
                  </a:moveTo>
                  <a:cubicBezTo>
                    <a:pt x="60" y="24"/>
                    <a:pt x="37" y="48"/>
                    <a:pt x="1" y="60"/>
                  </a:cubicBezTo>
                  <a:cubicBezTo>
                    <a:pt x="60" y="60"/>
                    <a:pt x="108" y="48"/>
                    <a:pt x="156" y="48"/>
                  </a:cubicBezTo>
                  <a:cubicBezTo>
                    <a:pt x="132" y="36"/>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5"/>
            <p:cNvSpPr/>
            <p:nvPr/>
          </p:nvSpPr>
          <p:spPr>
            <a:xfrm>
              <a:off x="5962925" y="2993050"/>
              <a:ext cx="3600" cy="3300"/>
            </a:xfrm>
            <a:custGeom>
              <a:avLst/>
              <a:gdLst/>
              <a:ahLst/>
              <a:cxnLst/>
              <a:rect l="l" t="t" r="r" b="b"/>
              <a:pathLst>
                <a:path w="144" h="132" extrusionOk="0">
                  <a:moveTo>
                    <a:pt x="144" y="1"/>
                  </a:moveTo>
                  <a:lnTo>
                    <a:pt x="144" y="1"/>
                  </a:lnTo>
                  <a:cubicBezTo>
                    <a:pt x="96" y="48"/>
                    <a:pt x="37" y="96"/>
                    <a:pt x="1" y="132"/>
                  </a:cubicBezTo>
                  <a:cubicBezTo>
                    <a:pt x="60" y="96"/>
                    <a:pt x="96" y="4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5"/>
            <p:cNvSpPr/>
            <p:nvPr/>
          </p:nvSpPr>
          <p:spPr>
            <a:xfrm>
              <a:off x="5998950" y="2991475"/>
              <a:ext cx="3600" cy="1600"/>
            </a:xfrm>
            <a:custGeom>
              <a:avLst/>
              <a:gdLst/>
              <a:ahLst/>
              <a:cxnLst/>
              <a:rect l="l" t="t" r="r" b="b"/>
              <a:pathLst>
                <a:path w="144" h="64" extrusionOk="0">
                  <a:moveTo>
                    <a:pt x="76" y="0"/>
                  </a:moveTo>
                  <a:cubicBezTo>
                    <a:pt x="40" y="0"/>
                    <a:pt x="10" y="18"/>
                    <a:pt x="1" y="64"/>
                  </a:cubicBezTo>
                  <a:lnTo>
                    <a:pt x="143" y="64"/>
                  </a:lnTo>
                  <a:cubicBezTo>
                    <a:pt x="132" y="52"/>
                    <a:pt x="120" y="28"/>
                    <a:pt x="108" y="4"/>
                  </a:cubicBezTo>
                  <a:cubicBezTo>
                    <a:pt x="97" y="2"/>
                    <a:pt x="86" y="0"/>
                    <a:pt x="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5"/>
            <p:cNvSpPr/>
            <p:nvPr/>
          </p:nvSpPr>
          <p:spPr>
            <a:xfrm>
              <a:off x="5943875" y="2982650"/>
              <a:ext cx="4800" cy="4175"/>
            </a:xfrm>
            <a:custGeom>
              <a:avLst/>
              <a:gdLst/>
              <a:ahLst/>
              <a:cxnLst/>
              <a:rect l="l" t="t" r="r" b="b"/>
              <a:pathLst>
                <a:path w="192" h="167" extrusionOk="0">
                  <a:moveTo>
                    <a:pt x="25" y="0"/>
                  </a:moveTo>
                  <a:cubicBezTo>
                    <a:pt x="25" y="36"/>
                    <a:pt x="13" y="60"/>
                    <a:pt x="1" y="95"/>
                  </a:cubicBezTo>
                  <a:lnTo>
                    <a:pt x="72" y="167"/>
                  </a:lnTo>
                  <a:cubicBezTo>
                    <a:pt x="120" y="155"/>
                    <a:pt x="144" y="155"/>
                    <a:pt x="180" y="143"/>
                  </a:cubicBezTo>
                  <a:lnTo>
                    <a:pt x="191" y="119"/>
                  </a:lnTo>
                  <a:cubicBezTo>
                    <a:pt x="144" y="83"/>
                    <a:pt x="84" y="48"/>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5"/>
            <p:cNvSpPr/>
            <p:nvPr/>
          </p:nvSpPr>
          <p:spPr>
            <a:xfrm>
              <a:off x="5940600" y="2982650"/>
              <a:ext cx="4500" cy="4175"/>
            </a:xfrm>
            <a:custGeom>
              <a:avLst/>
              <a:gdLst/>
              <a:ahLst/>
              <a:cxnLst/>
              <a:rect l="l" t="t" r="r" b="b"/>
              <a:pathLst>
                <a:path w="180" h="167" extrusionOk="0">
                  <a:moveTo>
                    <a:pt x="60" y="0"/>
                  </a:moveTo>
                  <a:cubicBezTo>
                    <a:pt x="25" y="36"/>
                    <a:pt x="13" y="60"/>
                    <a:pt x="1" y="95"/>
                  </a:cubicBezTo>
                  <a:cubicBezTo>
                    <a:pt x="13" y="119"/>
                    <a:pt x="37" y="143"/>
                    <a:pt x="72" y="167"/>
                  </a:cubicBezTo>
                  <a:cubicBezTo>
                    <a:pt x="120" y="167"/>
                    <a:pt x="144" y="155"/>
                    <a:pt x="180" y="143"/>
                  </a:cubicBezTo>
                  <a:cubicBezTo>
                    <a:pt x="180" y="95"/>
                    <a:pt x="180"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5"/>
            <p:cNvSpPr/>
            <p:nvPr/>
          </p:nvSpPr>
          <p:spPr>
            <a:xfrm>
              <a:off x="5945075" y="2974600"/>
              <a:ext cx="3300" cy="3600"/>
            </a:xfrm>
            <a:custGeom>
              <a:avLst/>
              <a:gdLst/>
              <a:ahLst/>
              <a:cxnLst/>
              <a:rect l="l" t="t" r="r" b="b"/>
              <a:pathLst>
                <a:path w="132" h="144" extrusionOk="0">
                  <a:moveTo>
                    <a:pt x="120" y="1"/>
                  </a:moveTo>
                  <a:cubicBezTo>
                    <a:pt x="72" y="1"/>
                    <a:pt x="36" y="1"/>
                    <a:pt x="1" y="13"/>
                  </a:cubicBezTo>
                  <a:cubicBezTo>
                    <a:pt x="1" y="60"/>
                    <a:pt x="1" y="108"/>
                    <a:pt x="12" y="143"/>
                  </a:cubicBezTo>
                  <a:cubicBezTo>
                    <a:pt x="84" y="132"/>
                    <a:pt x="132" y="7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5"/>
            <p:cNvSpPr/>
            <p:nvPr/>
          </p:nvSpPr>
          <p:spPr>
            <a:xfrm>
              <a:off x="6037950" y="2964850"/>
              <a:ext cx="7750" cy="3525"/>
            </a:xfrm>
            <a:custGeom>
              <a:avLst/>
              <a:gdLst/>
              <a:ahLst/>
              <a:cxnLst/>
              <a:rect l="l" t="t" r="r" b="b"/>
              <a:pathLst>
                <a:path w="310" h="141" extrusionOk="0">
                  <a:moveTo>
                    <a:pt x="207" y="1"/>
                  </a:moveTo>
                  <a:cubicBezTo>
                    <a:pt x="170" y="1"/>
                    <a:pt x="131" y="22"/>
                    <a:pt x="96" y="45"/>
                  </a:cubicBezTo>
                  <a:cubicBezTo>
                    <a:pt x="60" y="57"/>
                    <a:pt x="36" y="105"/>
                    <a:pt x="0" y="141"/>
                  </a:cubicBezTo>
                  <a:cubicBezTo>
                    <a:pt x="48" y="141"/>
                    <a:pt x="96" y="117"/>
                    <a:pt x="131" y="117"/>
                  </a:cubicBezTo>
                  <a:lnTo>
                    <a:pt x="310" y="81"/>
                  </a:lnTo>
                  <a:cubicBezTo>
                    <a:pt x="280" y="22"/>
                    <a:pt x="244" y="1"/>
                    <a:pt x="2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5"/>
            <p:cNvSpPr/>
            <p:nvPr/>
          </p:nvSpPr>
          <p:spPr>
            <a:xfrm>
              <a:off x="6138550" y="2996925"/>
              <a:ext cx="7475" cy="9375"/>
            </a:xfrm>
            <a:custGeom>
              <a:avLst/>
              <a:gdLst/>
              <a:ahLst/>
              <a:cxnLst/>
              <a:rect l="l" t="t" r="r" b="b"/>
              <a:pathLst>
                <a:path w="299" h="375" extrusionOk="0">
                  <a:moveTo>
                    <a:pt x="1" y="1"/>
                  </a:moveTo>
                  <a:cubicBezTo>
                    <a:pt x="24" y="72"/>
                    <a:pt x="48" y="132"/>
                    <a:pt x="84" y="191"/>
                  </a:cubicBezTo>
                  <a:cubicBezTo>
                    <a:pt x="116" y="245"/>
                    <a:pt x="52" y="375"/>
                    <a:pt x="151" y="375"/>
                  </a:cubicBezTo>
                  <a:cubicBezTo>
                    <a:pt x="162" y="375"/>
                    <a:pt x="175" y="373"/>
                    <a:pt x="191" y="370"/>
                  </a:cubicBezTo>
                  <a:cubicBezTo>
                    <a:pt x="298" y="334"/>
                    <a:pt x="274" y="227"/>
                    <a:pt x="298" y="132"/>
                  </a:cubicBezTo>
                  <a:cubicBezTo>
                    <a:pt x="239" y="12"/>
                    <a:pt x="132"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5"/>
            <p:cNvSpPr/>
            <p:nvPr/>
          </p:nvSpPr>
          <p:spPr>
            <a:xfrm>
              <a:off x="5520325" y="3601475"/>
              <a:ext cx="19975" cy="8350"/>
            </a:xfrm>
            <a:custGeom>
              <a:avLst/>
              <a:gdLst/>
              <a:ahLst/>
              <a:cxnLst/>
              <a:rect l="l" t="t" r="r" b="b"/>
              <a:pathLst>
                <a:path w="799" h="334" extrusionOk="0">
                  <a:moveTo>
                    <a:pt x="107" y="0"/>
                  </a:moveTo>
                  <a:cubicBezTo>
                    <a:pt x="48" y="48"/>
                    <a:pt x="24" y="95"/>
                    <a:pt x="0" y="167"/>
                  </a:cubicBezTo>
                  <a:cubicBezTo>
                    <a:pt x="0" y="226"/>
                    <a:pt x="36" y="286"/>
                    <a:pt x="96" y="310"/>
                  </a:cubicBezTo>
                  <a:cubicBezTo>
                    <a:pt x="334" y="310"/>
                    <a:pt x="560" y="333"/>
                    <a:pt x="798" y="333"/>
                  </a:cubicBezTo>
                  <a:cubicBezTo>
                    <a:pt x="739" y="238"/>
                    <a:pt x="691" y="155"/>
                    <a:pt x="643" y="60"/>
                  </a:cubicBezTo>
                  <a:cubicBezTo>
                    <a:pt x="524" y="48"/>
                    <a:pt x="405" y="48"/>
                    <a:pt x="286" y="36"/>
                  </a:cubicBezTo>
                  <a:cubicBezTo>
                    <a:pt x="215" y="36"/>
                    <a:pt x="155" y="12"/>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5"/>
            <p:cNvSpPr/>
            <p:nvPr/>
          </p:nvSpPr>
          <p:spPr>
            <a:xfrm>
              <a:off x="6020375" y="3660600"/>
              <a:ext cx="47050" cy="3675"/>
            </a:xfrm>
            <a:custGeom>
              <a:avLst/>
              <a:gdLst/>
              <a:ahLst/>
              <a:cxnLst/>
              <a:rect l="l" t="t" r="r" b="b"/>
              <a:pathLst>
                <a:path w="1882" h="147" extrusionOk="0">
                  <a:moveTo>
                    <a:pt x="601" y="1"/>
                  </a:moveTo>
                  <a:cubicBezTo>
                    <a:pt x="401" y="1"/>
                    <a:pt x="200" y="4"/>
                    <a:pt x="1" y="4"/>
                  </a:cubicBezTo>
                  <a:cubicBezTo>
                    <a:pt x="268" y="118"/>
                    <a:pt x="538" y="146"/>
                    <a:pt x="808" y="146"/>
                  </a:cubicBezTo>
                  <a:cubicBezTo>
                    <a:pt x="1089" y="146"/>
                    <a:pt x="1370" y="115"/>
                    <a:pt x="1652" y="115"/>
                  </a:cubicBezTo>
                  <a:cubicBezTo>
                    <a:pt x="1729" y="115"/>
                    <a:pt x="1805" y="118"/>
                    <a:pt x="1882" y="124"/>
                  </a:cubicBezTo>
                  <a:cubicBezTo>
                    <a:pt x="1467" y="18"/>
                    <a:pt x="1034" y="1"/>
                    <a:pt x="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5"/>
            <p:cNvSpPr/>
            <p:nvPr/>
          </p:nvSpPr>
          <p:spPr>
            <a:xfrm>
              <a:off x="6121000" y="3667175"/>
              <a:ext cx="17575" cy="7325"/>
            </a:xfrm>
            <a:custGeom>
              <a:avLst/>
              <a:gdLst/>
              <a:ahLst/>
              <a:cxnLst/>
              <a:rect l="l" t="t" r="r" b="b"/>
              <a:pathLst>
                <a:path w="703" h="293" extrusionOk="0">
                  <a:moveTo>
                    <a:pt x="225" y="1"/>
                  </a:moveTo>
                  <a:cubicBezTo>
                    <a:pt x="151" y="1"/>
                    <a:pt x="76" y="8"/>
                    <a:pt x="0" y="27"/>
                  </a:cubicBezTo>
                  <a:lnTo>
                    <a:pt x="0" y="265"/>
                  </a:lnTo>
                  <a:cubicBezTo>
                    <a:pt x="125" y="275"/>
                    <a:pt x="258" y="292"/>
                    <a:pt x="393" y="292"/>
                  </a:cubicBezTo>
                  <a:cubicBezTo>
                    <a:pt x="425" y="292"/>
                    <a:pt x="456" y="291"/>
                    <a:pt x="488" y="289"/>
                  </a:cubicBezTo>
                  <a:cubicBezTo>
                    <a:pt x="703" y="277"/>
                    <a:pt x="607" y="146"/>
                    <a:pt x="560" y="39"/>
                  </a:cubicBezTo>
                  <a:cubicBezTo>
                    <a:pt x="445" y="18"/>
                    <a:pt x="335"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5"/>
            <p:cNvSpPr/>
            <p:nvPr/>
          </p:nvSpPr>
          <p:spPr>
            <a:xfrm>
              <a:off x="5977225" y="3656600"/>
              <a:ext cx="30675" cy="3975"/>
            </a:xfrm>
            <a:custGeom>
              <a:avLst/>
              <a:gdLst/>
              <a:ahLst/>
              <a:cxnLst/>
              <a:rect l="l" t="t" r="r" b="b"/>
              <a:pathLst>
                <a:path w="1227" h="159" extrusionOk="0">
                  <a:moveTo>
                    <a:pt x="414" y="0"/>
                  </a:moveTo>
                  <a:cubicBezTo>
                    <a:pt x="277" y="0"/>
                    <a:pt x="139" y="6"/>
                    <a:pt x="0" y="10"/>
                  </a:cubicBezTo>
                  <a:cubicBezTo>
                    <a:pt x="176" y="127"/>
                    <a:pt x="359" y="158"/>
                    <a:pt x="544" y="158"/>
                  </a:cubicBezTo>
                  <a:cubicBezTo>
                    <a:pt x="757" y="158"/>
                    <a:pt x="973" y="116"/>
                    <a:pt x="1184" y="116"/>
                  </a:cubicBezTo>
                  <a:cubicBezTo>
                    <a:pt x="1198" y="116"/>
                    <a:pt x="1212" y="116"/>
                    <a:pt x="1227" y="117"/>
                  </a:cubicBezTo>
                  <a:cubicBezTo>
                    <a:pt x="957" y="22"/>
                    <a:pt x="687"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5"/>
            <p:cNvSpPr/>
            <p:nvPr/>
          </p:nvSpPr>
          <p:spPr>
            <a:xfrm>
              <a:off x="5934650" y="3653550"/>
              <a:ext cx="15500" cy="3000"/>
            </a:xfrm>
            <a:custGeom>
              <a:avLst/>
              <a:gdLst/>
              <a:ahLst/>
              <a:cxnLst/>
              <a:rect l="l" t="t" r="r" b="b"/>
              <a:pathLst>
                <a:path w="620" h="120" extrusionOk="0">
                  <a:moveTo>
                    <a:pt x="1" y="1"/>
                  </a:moveTo>
                  <a:lnTo>
                    <a:pt x="1" y="120"/>
                  </a:lnTo>
                  <a:cubicBezTo>
                    <a:pt x="203" y="120"/>
                    <a:pt x="418" y="108"/>
                    <a:pt x="620" y="108"/>
                  </a:cubicBezTo>
                  <a:cubicBezTo>
                    <a:pt x="429" y="1"/>
                    <a:pt x="20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5"/>
            <p:cNvSpPr/>
            <p:nvPr/>
          </p:nvSpPr>
          <p:spPr>
            <a:xfrm>
              <a:off x="6013525" y="3659975"/>
              <a:ext cx="3300" cy="1950"/>
            </a:xfrm>
            <a:custGeom>
              <a:avLst/>
              <a:gdLst/>
              <a:ahLst/>
              <a:cxnLst/>
              <a:rect l="l" t="t" r="r" b="b"/>
              <a:pathLst>
                <a:path w="132" h="78" extrusionOk="0">
                  <a:moveTo>
                    <a:pt x="55" y="1"/>
                  </a:moveTo>
                  <a:cubicBezTo>
                    <a:pt x="35" y="1"/>
                    <a:pt x="17" y="7"/>
                    <a:pt x="1" y="18"/>
                  </a:cubicBezTo>
                  <a:cubicBezTo>
                    <a:pt x="1" y="41"/>
                    <a:pt x="25" y="77"/>
                    <a:pt x="25" y="77"/>
                  </a:cubicBezTo>
                  <a:cubicBezTo>
                    <a:pt x="61" y="53"/>
                    <a:pt x="96" y="41"/>
                    <a:pt x="132" y="29"/>
                  </a:cubicBezTo>
                  <a:cubicBezTo>
                    <a:pt x="106" y="10"/>
                    <a:pt x="80" y="1"/>
                    <a:pt x="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5"/>
            <p:cNvSpPr/>
            <p:nvPr/>
          </p:nvSpPr>
          <p:spPr>
            <a:xfrm>
              <a:off x="5506925" y="3605075"/>
              <a:ext cx="15500" cy="8325"/>
            </a:xfrm>
            <a:custGeom>
              <a:avLst/>
              <a:gdLst/>
              <a:ahLst/>
              <a:cxnLst/>
              <a:rect l="l" t="t" r="r" b="b"/>
              <a:pathLst>
                <a:path w="620" h="333" extrusionOk="0">
                  <a:moveTo>
                    <a:pt x="450" y="0"/>
                  </a:moveTo>
                  <a:cubicBezTo>
                    <a:pt x="399" y="0"/>
                    <a:pt x="347" y="28"/>
                    <a:pt x="298" y="70"/>
                  </a:cubicBezTo>
                  <a:cubicBezTo>
                    <a:pt x="227" y="189"/>
                    <a:pt x="108" y="166"/>
                    <a:pt x="1" y="201"/>
                  </a:cubicBezTo>
                  <a:cubicBezTo>
                    <a:pt x="1" y="249"/>
                    <a:pt x="24" y="285"/>
                    <a:pt x="36" y="320"/>
                  </a:cubicBezTo>
                  <a:cubicBezTo>
                    <a:pt x="167" y="320"/>
                    <a:pt x="322" y="332"/>
                    <a:pt x="453" y="332"/>
                  </a:cubicBezTo>
                  <a:cubicBezTo>
                    <a:pt x="513" y="285"/>
                    <a:pt x="560" y="225"/>
                    <a:pt x="620" y="166"/>
                  </a:cubicBezTo>
                  <a:cubicBezTo>
                    <a:pt x="620" y="142"/>
                    <a:pt x="596" y="106"/>
                    <a:pt x="584" y="82"/>
                  </a:cubicBezTo>
                  <a:cubicBezTo>
                    <a:pt x="543" y="25"/>
                    <a:pt x="497"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5"/>
            <p:cNvSpPr/>
            <p:nvPr/>
          </p:nvSpPr>
          <p:spPr>
            <a:xfrm>
              <a:off x="6060875" y="3469625"/>
              <a:ext cx="107775" cy="16050"/>
            </a:xfrm>
            <a:custGeom>
              <a:avLst/>
              <a:gdLst/>
              <a:ahLst/>
              <a:cxnLst/>
              <a:rect l="l" t="t" r="r" b="b"/>
              <a:pathLst>
                <a:path w="4311" h="642" extrusionOk="0">
                  <a:moveTo>
                    <a:pt x="3355" y="1"/>
                  </a:moveTo>
                  <a:cubicBezTo>
                    <a:pt x="2267" y="1"/>
                    <a:pt x="1186" y="156"/>
                    <a:pt x="95" y="166"/>
                  </a:cubicBezTo>
                  <a:cubicBezTo>
                    <a:pt x="0" y="274"/>
                    <a:pt x="24" y="393"/>
                    <a:pt x="107" y="500"/>
                  </a:cubicBezTo>
                  <a:cubicBezTo>
                    <a:pt x="297" y="616"/>
                    <a:pt x="500" y="641"/>
                    <a:pt x="708" y="641"/>
                  </a:cubicBezTo>
                  <a:cubicBezTo>
                    <a:pt x="862" y="641"/>
                    <a:pt x="1019" y="627"/>
                    <a:pt x="1175" y="627"/>
                  </a:cubicBezTo>
                  <a:cubicBezTo>
                    <a:pt x="1216" y="627"/>
                    <a:pt x="1257" y="628"/>
                    <a:pt x="1298" y="631"/>
                  </a:cubicBezTo>
                  <a:lnTo>
                    <a:pt x="1893" y="631"/>
                  </a:lnTo>
                  <a:cubicBezTo>
                    <a:pt x="2131" y="631"/>
                    <a:pt x="2369" y="619"/>
                    <a:pt x="2548" y="440"/>
                  </a:cubicBezTo>
                  <a:cubicBezTo>
                    <a:pt x="2822" y="404"/>
                    <a:pt x="3108" y="369"/>
                    <a:pt x="3370" y="333"/>
                  </a:cubicBezTo>
                  <a:cubicBezTo>
                    <a:pt x="3491" y="371"/>
                    <a:pt x="3616" y="382"/>
                    <a:pt x="3739" y="382"/>
                  </a:cubicBezTo>
                  <a:cubicBezTo>
                    <a:pt x="3845" y="382"/>
                    <a:pt x="3949" y="374"/>
                    <a:pt x="4048" y="369"/>
                  </a:cubicBezTo>
                  <a:cubicBezTo>
                    <a:pt x="4310" y="35"/>
                    <a:pt x="3870" y="154"/>
                    <a:pt x="3834" y="12"/>
                  </a:cubicBezTo>
                  <a:cubicBezTo>
                    <a:pt x="3674" y="4"/>
                    <a:pt x="3515" y="1"/>
                    <a:pt x="3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5"/>
            <p:cNvSpPr/>
            <p:nvPr/>
          </p:nvSpPr>
          <p:spPr>
            <a:xfrm>
              <a:off x="5965025" y="3470225"/>
              <a:ext cx="98550" cy="15175"/>
            </a:xfrm>
            <a:custGeom>
              <a:avLst/>
              <a:gdLst/>
              <a:ahLst/>
              <a:cxnLst/>
              <a:rect l="l" t="t" r="r" b="b"/>
              <a:pathLst>
                <a:path w="3942" h="607" extrusionOk="0">
                  <a:moveTo>
                    <a:pt x="408" y="1"/>
                  </a:moveTo>
                  <a:cubicBezTo>
                    <a:pt x="302" y="1"/>
                    <a:pt x="195" y="10"/>
                    <a:pt x="84" y="23"/>
                  </a:cubicBezTo>
                  <a:cubicBezTo>
                    <a:pt x="0" y="107"/>
                    <a:pt x="0" y="190"/>
                    <a:pt x="48" y="297"/>
                  </a:cubicBezTo>
                  <a:cubicBezTo>
                    <a:pt x="84" y="357"/>
                    <a:pt x="143" y="380"/>
                    <a:pt x="203" y="416"/>
                  </a:cubicBezTo>
                  <a:cubicBezTo>
                    <a:pt x="346" y="464"/>
                    <a:pt x="477" y="464"/>
                    <a:pt x="607" y="476"/>
                  </a:cubicBezTo>
                  <a:lnTo>
                    <a:pt x="2310" y="476"/>
                  </a:lnTo>
                  <a:cubicBezTo>
                    <a:pt x="2382" y="488"/>
                    <a:pt x="2441" y="488"/>
                    <a:pt x="2512" y="488"/>
                  </a:cubicBezTo>
                  <a:cubicBezTo>
                    <a:pt x="2774" y="523"/>
                    <a:pt x="2989" y="607"/>
                    <a:pt x="3251" y="607"/>
                  </a:cubicBezTo>
                  <a:cubicBezTo>
                    <a:pt x="3346" y="607"/>
                    <a:pt x="3465" y="607"/>
                    <a:pt x="3572" y="595"/>
                  </a:cubicBezTo>
                  <a:cubicBezTo>
                    <a:pt x="3727" y="583"/>
                    <a:pt x="3858" y="547"/>
                    <a:pt x="3941" y="404"/>
                  </a:cubicBezTo>
                  <a:lnTo>
                    <a:pt x="3941" y="142"/>
                  </a:lnTo>
                  <a:cubicBezTo>
                    <a:pt x="3411" y="95"/>
                    <a:pt x="2881" y="3"/>
                    <a:pt x="2363" y="3"/>
                  </a:cubicBezTo>
                  <a:cubicBezTo>
                    <a:pt x="2229" y="3"/>
                    <a:pt x="2097" y="9"/>
                    <a:pt x="1965" y="23"/>
                  </a:cubicBezTo>
                  <a:cubicBezTo>
                    <a:pt x="1750" y="71"/>
                    <a:pt x="1536" y="95"/>
                    <a:pt x="1320" y="95"/>
                  </a:cubicBezTo>
                  <a:cubicBezTo>
                    <a:pt x="1105" y="95"/>
                    <a:pt x="887" y="71"/>
                    <a:pt x="667" y="23"/>
                  </a:cubicBezTo>
                  <a:cubicBezTo>
                    <a:pt x="581" y="7"/>
                    <a:pt x="495" y="1"/>
                    <a:pt x="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5"/>
            <p:cNvSpPr/>
            <p:nvPr/>
          </p:nvSpPr>
          <p:spPr>
            <a:xfrm>
              <a:off x="5851900" y="3463350"/>
              <a:ext cx="94975" cy="16325"/>
            </a:xfrm>
            <a:custGeom>
              <a:avLst/>
              <a:gdLst/>
              <a:ahLst/>
              <a:cxnLst/>
              <a:rect l="l" t="t" r="r" b="b"/>
              <a:pathLst>
                <a:path w="3799" h="653" extrusionOk="0">
                  <a:moveTo>
                    <a:pt x="132" y="1"/>
                  </a:moveTo>
                  <a:cubicBezTo>
                    <a:pt x="96" y="84"/>
                    <a:pt x="49" y="167"/>
                    <a:pt x="1" y="263"/>
                  </a:cubicBezTo>
                  <a:cubicBezTo>
                    <a:pt x="156" y="465"/>
                    <a:pt x="370" y="513"/>
                    <a:pt x="584" y="572"/>
                  </a:cubicBezTo>
                  <a:cubicBezTo>
                    <a:pt x="846" y="608"/>
                    <a:pt x="1108" y="596"/>
                    <a:pt x="1370" y="608"/>
                  </a:cubicBezTo>
                  <a:lnTo>
                    <a:pt x="2025" y="608"/>
                  </a:lnTo>
                  <a:cubicBezTo>
                    <a:pt x="2126" y="613"/>
                    <a:pt x="2229" y="615"/>
                    <a:pt x="2331" y="615"/>
                  </a:cubicBezTo>
                  <a:cubicBezTo>
                    <a:pt x="2472" y="615"/>
                    <a:pt x="2614" y="612"/>
                    <a:pt x="2754" y="612"/>
                  </a:cubicBezTo>
                  <a:cubicBezTo>
                    <a:pt x="2942" y="612"/>
                    <a:pt x="3129" y="618"/>
                    <a:pt x="3311" y="644"/>
                  </a:cubicBezTo>
                  <a:cubicBezTo>
                    <a:pt x="3341" y="650"/>
                    <a:pt x="3373" y="652"/>
                    <a:pt x="3408" y="652"/>
                  </a:cubicBezTo>
                  <a:cubicBezTo>
                    <a:pt x="3442" y="652"/>
                    <a:pt x="3478" y="650"/>
                    <a:pt x="3513" y="644"/>
                  </a:cubicBezTo>
                  <a:cubicBezTo>
                    <a:pt x="3632" y="632"/>
                    <a:pt x="3704" y="548"/>
                    <a:pt x="3763" y="465"/>
                  </a:cubicBezTo>
                  <a:cubicBezTo>
                    <a:pt x="3799" y="394"/>
                    <a:pt x="3787" y="334"/>
                    <a:pt x="3739" y="274"/>
                  </a:cubicBezTo>
                  <a:cubicBezTo>
                    <a:pt x="3586" y="221"/>
                    <a:pt x="3430" y="207"/>
                    <a:pt x="3275" y="207"/>
                  </a:cubicBezTo>
                  <a:cubicBezTo>
                    <a:pt x="3104" y="207"/>
                    <a:pt x="2934" y="223"/>
                    <a:pt x="2764" y="223"/>
                  </a:cubicBezTo>
                  <a:cubicBezTo>
                    <a:pt x="2608" y="223"/>
                    <a:pt x="2453" y="209"/>
                    <a:pt x="2299" y="155"/>
                  </a:cubicBezTo>
                  <a:cubicBezTo>
                    <a:pt x="1584" y="96"/>
                    <a:pt x="846"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5"/>
            <p:cNvSpPr/>
            <p:nvPr/>
          </p:nvSpPr>
          <p:spPr>
            <a:xfrm>
              <a:off x="5858750" y="3437475"/>
              <a:ext cx="55400" cy="15000"/>
            </a:xfrm>
            <a:custGeom>
              <a:avLst/>
              <a:gdLst/>
              <a:ahLst/>
              <a:cxnLst/>
              <a:rect l="l" t="t" r="r" b="b"/>
              <a:pathLst>
                <a:path w="2216" h="600" extrusionOk="0">
                  <a:moveTo>
                    <a:pt x="341" y="1"/>
                  </a:moveTo>
                  <a:cubicBezTo>
                    <a:pt x="233" y="1"/>
                    <a:pt x="123" y="8"/>
                    <a:pt x="13" y="24"/>
                  </a:cubicBezTo>
                  <a:cubicBezTo>
                    <a:pt x="1" y="345"/>
                    <a:pt x="358" y="226"/>
                    <a:pt x="441" y="428"/>
                  </a:cubicBezTo>
                  <a:cubicBezTo>
                    <a:pt x="485" y="424"/>
                    <a:pt x="528" y="421"/>
                    <a:pt x="571" y="421"/>
                  </a:cubicBezTo>
                  <a:cubicBezTo>
                    <a:pt x="961" y="421"/>
                    <a:pt x="1341" y="600"/>
                    <a:pt x="1734" y="600"/>
                  </a:cubicBezTo>
                  <a:cubicBezTo>
                    <a:pt x="1834" y="600"/>
                    <a:pt x="1935" y="588"/>
                    <a:pt x="2037" y="559"/>
                  </a:cubicBezTo>
                  <a:cubicBezTo>
                    <a:pt x="2144" y="524"/>
                    <a:pt x="2215" y="464"/>
                    <a:pt x="2168" y="321"/>
                  </a:cubicBezTo>
                  <a:cubicBezTo>
                    <a:pt x="1930" y="297"/>
                    <a:pt x="1691" y="262"/>
                    <a:pt x="1465" y="190"/>
                  </a:cubicBezTo>
                  <a:cubicBezTo>
                    <a:pt x="1094" y="88"/>
                    <a:pt x="723"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5"/>
            <p:cNvSpPr/>
            <p:nvPr/>
          </p:nvSpPr>
          <p:spPr>
            <a:xfrm>
              <a:off x="6156700" y="3466925"/>
              <a:ext cx="47350" cy="13425"/>
            </a:xfrm>
            <a:custGeom>
              <a:avLst/>
              <a:gdLst/>
              <a:ahLst/>
              <a:cxnLst/>
              <a:rect l="l" t="t" r="r" b="b"/>
              <a:pathLst>
                <a:path w="1894" h="537" extrusionOk="0">
                  <a:moveTo>
                    <a:pt x="1573" y="1"/>
                  </a:moveTo>
                  <a:cubicBezTo>
                    <a:pt x="1513" y="24"/>
                    <a:pt x="1477" y="72"/>
                    <a:pt x="1430" y="96"/>
                  </a:cubicBezTo>
                  <a:cubicBezTo>
                    <a:pt x="1396" y="98"/>
                    <a:pt x="1363" y="98"/>
                    <a:pt x="1330" y="98"/>
                  </a:cubicBezTo>
                  <a:cubicBezTo>
                    <a:pt x="1051" y="98"/>
                    <a:pt x="780" y="42"/>
                    <a:pt x="508" y="42"/>
                  </a:cubicBezTo>
                  <a:cubicBezTo>
                    <a:pt x="375" y="42"/>
                    <a:pt x="242" y="56"/>
                    <a:pt x="108" y="96"/>
                  </a:cubicBezTo>
                  <a:cubicBezTo>
                    <a:pt x="91" y="91"/>
                    <a:pt x="75" y="89"/>
                    <a:pt x="61" y="89"/>
                  </a:cubicBezTo>
                  <a:cubicBezTo>
                    <a:pt x="36" y="89"/>
                    <a:pt x="16" y="97"/>
                    <a:pt x="1" y="120"/>
                  </a:cubicBezTo>
                  <a:cubicBezTo>
                    <a:pt x="84" y="215"/>
                    <a:pt x="191" y="310"/>
                    <a:pt x="287" y="393"/>
                  </a:cubicBezTo>
                  <a:cubicBezTo>
                    <a:pt x="403" y="474"/>
                    <a:pt x="527" y="494"/>
                    <a:pt x="655" y="494"/>
                  </a:cubicBezTo>
                  <a:cubicBezTo>
                    <a:pt x="783" y="494"/>
                    <a:pt x="914" y="474"/>
                    <a:pt x="1043" y="474"/>
                  </a:cubicBezTo>
                  <a:cubicBezTo>
                    <a:pt x="1130" y="474"/>
                    <a:pt x="1215" y="483"/>
                    <a:pt x="1299" y="512"/>
                  </a:cubicBezTo>
                  <a:cubicBezTo>
                    <a:pt x="1382" y="512"/>
                    <a:pt x="1489" y="536"/>
                    <a:pt x="1573" y="536"/>
                  </a:cubicBezTo>
                  <a:cubicBezTo>
                    <a:pt x="1751" y="441"/>
                    <a:pt x="1894" y="334"/>
                    <a:pt x="1727" y="131"/>
                  </a:cubicBezTo>
                  <a:cubicBezTo>
                    <a:pt x="1680" y="84"/>
                    <a:pt x="1620" y="36"/>
                    <a:pt x="1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5"/>
            <p:cNvSpPr/>
            <p:nvPr/>
          </p:nvSpPr>
          <p:spPr>
            <a:xfrm>
              <a:off x="5909350" y="3444325"/>
              <a:ext cx="31575" cy="9175"/>
            </a:xfrm>
            <a:custGeom>
              <a:avLst/>
              <a:gdLst/>
              <a:ahLst/>
              <a:cxnLst/>
              <a:rect l="l" t="t" r="r" b="b"/>
              <a:pathLst>
                <a:path w="1263" h="367" extrusionOk="0">
                  <a:moveTo>
                    <a:pt x="594" y="1"/>
                  </a:moveTo>
                  <a:cubicBezTo>
                    <a:pt x="438" y="1"/>
                    <a:pt x="283" y="13"/>
                    <a:pt x="132" y="47"/>
                  </a:cubicBezTo>
                  <a:cubicBezTo>
                    <a:pt x="84" y="131"/>
                    <a:pt x="37" y="214"/>
                    <a:pt x="1" y="285"/>
                  </a:cubicBezTo>
                  <a:cubicBezTo>
                    <a:pt x="96" y="285"/>
                    <a:pt x="191" y="285"/>
                    <a:pt x="275" y="309"/>
                  </a:cubicBezTo>
                  <a:cubicBezTo>
                    <a:pt x="298" y="291"/>
                    <a:pt x="322" y="282"/>
                    <a:pt x="346" y="282"/>
                  </a:cubicBezTo>
                  <a:cubicBezTo>
                    <a:pt x="370" y="282"/>
                    <a:pt x="394" y="291"/>
                    <a:pt x="418" y="309"/>
                  </a:cubicBezTo>
                  <a:cubicBezTo>
                    <a:pt x="478" y="309"/>
                    <a:pt x="543" y="252"/>
                    <a:pt x="606" y="252"/>
                  </a:cubicBezTo>
                  <a:cubicBezTo>
                    <a:pt x="643" y="252"/>
                    <a:pt x="680" y="272"/>
                    <a:pt x="715" y="333"/>
                  </a:cubicBezTo>
                  <a:cubicBezTo>
                    <a:pt x="736" y="354"/>
                    <a:pt x="761" y="366"/>
                    <a:pt x="789" y="366"/>
                  </a:cubicBezTo>
                  <a:cubicBezTo>
                    <a:pt x="810" y="366"/>
                    <a:pt x="833" y="360"/>
                    <a:pt x="858" y="345"/>
                  </a:cubicBezTo>
                  <a:cubicBezTo>
                    <a:pt x="965" y="333"/>
                    <a:pt x="1049" y="321"/>
                    <a:pt x="1144" y="309"/>
                  </a:cubicBezTo>
                  <a:cubicBezTo>
                    <a:pt x="1168" y="214"/>
                    <a:pt x="1215" y="143"/>
                    <a:pt x="1263" y="47"/>
                  </a:cubicBezTo>
                  <a:cubicBezTo>
                    <a:pt x="1045" y="26"/>
                    <a:pt x="819"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5"/>
            <p:cNvSpPr/>
            <p:nvPr/>
          </p:nvSpPr>
          <p:spPr>
            <a:xfrm>
              <a:off x="5796250" y="3433475"/>
              <a:ext cx="28900" cy="11575"/>
            </a:xfrm>
            <a:custGeom>
              <a:avLst/>
              <a:gdLst/>
              <a:ahLst/>
              <a:cxnLst/>
              <a:rect l="l" t="t" r="r" b="b"/>
              <a:pathLst>
                <a:path w="1156" h="463" extrusionOk="0">
                  <a:moveTo>
                    <a:pt x="609" y="0"/>
                  </a:moveTo>
                  <a:cubicBezTo>
                    <a:pt x="433" y="0"/>
                    <a:pt x="254" y="46"/>
                    <a:pt x="72" y="53"/>
                  </a:cubicBezTo>
                  <a:cubicBezTo>
                    <a:pt x="0" y="303"/>
                    <a:pt x="274" y="207"/>
                    <a:pt x="346" y="326"/>
                  </a:cubicBezTo>
                  <a:cubicBezTo>
                    <a:pt x="582" y="326"/>
                    <a:pt x="770" y="462"/>
                    <a:pt x="1006" y="462"/>
                  </a:cubicBezTo>
                  <a:cubicBezTo>
                    <a:pt x="1032" y="462"/>
                    <a:pt x="1057" y="461"/>
                    <a:pt x="1084" y="457"/>
                  </a:cubicBezTo>
                  <a:cubicBezTo>
                    <a:pt x="1155" y="350"/>
                    <a:pt x="1155" y="267"/>
                    <a:pt x="1072" y="172"/>
                  </a:cubicBezTo>
                  <a:cubicBezTo>
                    <a:pt x="920" y="37"/>
                    <a:pt x="766" y="0"/>
                    <a:pt x="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5"/>
            <p:cNvSpPr/>
            <p:nvPr/>
          </p:nvSpPr>
          <p:spPr>
            <a:xfrm>
              <a:off x="5835550" y="3434175"/>
              <a:ext cx="23825" cy="12975"/>
            </a:xfrm>
            <a:custGeom>
              <a:avLst/>
              <a:gdLst/>
              <a:ahLst/>
              <a:cxnLst/>
              <a:rect l="l" t="t" r="r" b="b"/>
              <a:pathLst>
                <a:path w="953" h="519" extrusionOk="0">
                  <a:moveTo>
                    <a:pt x="655" y="1"/>
                  </a:moveTo>
                  <a:cubicBezTo>
                    <a:pt x="512" y="46"/>
                    <a:pt x="409" y="225"/>
                    <a:pt x="250" y="225"/>
                  </a:cubicBezTo>
                  <a:cubicBezTo>
                    <a:pt x="198" y="225"/>
                    <a:pt x="139" y="206"/>
                    <a:pt x="71" y="156"/>
                  </a:cubicBezTo>
                  <a:cubicBezTo>
                    <a:pt x="0" y="251"/>
                    <a:pt x="0" y="334"/>
                    <a:pt x="71" y="429"/>
                  </a:cubicBezTo>
                  <a:cubicBezTo>
                    <a:pt x="98" y="425"/>
                    <a:pt x="125" y="423"/>
                    <a:pt x="151" y="423"/>
                  </a:cubicBezTo>
                  <a:cubicBezTo>
                    <a:pt x="341" y="423"/>
                    <a:pt x="526" y="518"/>
                    <a:pt x="713" y="518"/>
                  </a:cubicBezTo>
                  <a:cubicBezTo>
                    <a:pt x="793" y="518"/>
                    <a:pt x="872" y="502"/>
                    <a:pt x="953" y="453"/>
                  </a:cubicBezTo>
                  <a:cubicBezTo>
                    <a:pt x="905" y="334"/>
                    <a:pt x="881" y="239"/>
                    <a:pt x="810" y="132"/>
                  </a:cubicBezTo>
                  <a:cubicBezTo>
                    <a:pt x="750" y="84"/>
                    <a:pt x="703" y="37"/>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5"/>
            <p:cNvSpPr/>
            <p:nvPr/>
          </p:nvSpPr>
          <p:spPr>
            <a:xfrm>
              <a:off x="5945075" y="3469175"/>
              <a:ext cx="21450" cy="12025"/>
            </a:xfrm>
            <a:custGeom>
              <a:avLst/>
              <a:gdLst/>
              <a:ahLst/>
              <a:cxnLst/>
              <a:rect l="l" t="t" r="r" b="b"/>
              <a:pathLst>
                <a:path w="858" h="481" extrusionOk="0">
                  <a:moveTo>
                    <a:pt x="366" y="0"/>
                  </a:moveTo>
                  <a:cubicBezTo>
                    <a:pt x="249" y="0"/>
                    <a:pt x="132" y="10"/>
                    <a:pt x="12" y="30"/>
                  </a:cubicBezTo>
                  <a:cubicBezTo>
                    <a:pt x="1" y="89"/>
                    <a:pt x="1" y="125"/>
                    <a:pt x="1" y="184"/>
                  </a:cubicBezTo>
                  <a:cubicBezTo>
                    <a:pt x="24" y="303"/>
                    <a:pt x="96" y="387"/>
                    <a:pt x="203" y="422"/>
                  </a:cubicBezTo>
                  <a:cubicBezTo>
                    <a:pt x="300" y="458"/>
                    <a:pt x="397" y="481"/>
                    <a:pt x="492" y="481"/>
                  </a:cubicBezTo>
                  <a:cubicBezTo>
                    <a:pt x="617" y="481"/>
                    <a:pt x="737" y="441"/>
                    <a:pt x="846" y="339"/>
                  </a:cubicBezTo>
                  <a:cubicBezTo>
                    <a:pt x="846" y="244"/>
                    <a:pt x="858" y="149"/>
                    <a:pt x="858" y="53"/>
                  </a:cubicBezTo>
                  <a:cubicBezTo>
                    <a:pt x="691" y="19"/>
                    <a:pt x="529"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5"/>
            <p:cNvSpPr/>
            <p:nvPr/>
          </p:nvSpPr>
          <p:spPr>
            <a:xfrm>
              <a:off x="5779275" y="3434475"/>
              <a:ext cx="25925" cy="7775"/>
            </a:xfrm>
            <a:custGeom>
              <a:avLst/>
              <a:gdLst/>
              <a:ahLst/>
              <a:cxnLst/>
              <a:rect l="l" t="t" r="r" b="b"/>
              <a:pathLst>
                <a:path w="1037" h="311" extrusionOk="0">
                  <a:moveTo>
                    <a:pt x="322" y="1"/>
                  </a:moveTo>
                  <a:cubicBezTo>
                    <a:pt x="239" y="108"/>
                    <a:pt x="60" y="25"/>
                    <a:pt x="1" y="167"/>
                  </a:cubicBezTo>
                  <a:cubicBezTo>
                    <a:pt x="188" y="275"/>
                    <a:pt x="380" y="310"/>
                    <a:pt x="575" y="310"/>
                  </a:cubicBezTo>
                  <a:cubicBezTo>
                    <a:pt x="726" y="310"/>
                    <a:pt x="880" y="289"/>
                    <a:pt x="1037" y="263"/>
                  </a:cubicBezTo>
                  <a:cubicBezTo>
                    <a:pt x="929" y="179"/>
                    <a:pt x="834" y="108"/>
                    <a:pt x="751" y="13"/>
                  </a:cubicBezTo>
                  <a:cubicBezTo>
                    <a:pt x="620" y="1"/>
                    <a:pt x="465"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5"/>
            <p:cNvSpPr/>
            <p:nvPr/>
          </p:nvSpPr>
          <p:spPr>
            <a:xfrm>
              <a:off x="5909350" y="3466825"/>
              <a:ext cx="36050" cy="3650"/>
            </a:xfrm>
            <a:custGeom>
              <a:avLst/>
              <a:gdLst/>
              <a:ahLst/>
              <a:cxnLst/>
              <a:rect l="l" t="t" r="r" b="b"/>
              <a:pathLst>
                <a:path w="1442" h="146" extrusionOk="0">
                  <a:moveTo>
                    <a:pt x="605" y="0"/>
                  </a:moveTo>
                  <a:cubicBezTo>
                    <a:pt x="446" y="0"/>
                    <a:pt x="287" y="6"/>
                    <a:pt x="127" y="6"/>
                  </a:cubicBezTo>
                  <a:cubicBezTo>
                    <a:pt x="85" y="6"/>
                    <a:pt x="43" y="6"/>
                    <a:pt x="1" y="5"/>
                  </a:cubicBezTo>
                  <a:lnTo>
                    <a:pt x="1" y="5"/>
                  </a:lnTo>
                  <a:cubicBezTo>
                    <a:pt x="205" y="117"/>
                    <a:pt x="421" y="145"/>
                    <a:pt x="641" y="145"/>
                  </a:cubicBezTo>
                  <a:cubicBezTo>
                    <a:pt x="857" y="145"/>
                    <a:pt x="1076" y="118"/>
                    <a:pt x="1290" y="118"/>
                  </a:cubicBezTo>
                  <a:cubicBezTo>
                    <a:pt x="1341" y="118"/>
                    <a:pt x="1391" y="120"/>
                    <a:pt x="1441" y="124"/>
                  </a:cubicBezTo>
                  <a:cubicBezTo>
                    <a:pt x="1169" y="19"/>
                    <a:pt x="889" y="0"/>
                    <a:pt x="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5"/>
            <p:cNvSpPr/>
            <p:nvPr/>
          </p:nvSpPr>
          <p:spPr>
            <a:xfrm>
              <a:off x="6159400" y="3465725"/>
              <a:ext cx="33050" cy="6800"/>
            </a:xfrm>
            <a:custGeom>
              <a:avLst/>
              <a:gdLst/>
              <a:ahLst/>
              <a:cxnLst/>
              <a:rect l="l" t="t" r="r" b="b"/>
              <a:pathLst>
                <a:path w="1322" h="272" extrusionOk="0">
                  <a:moveTo>
                    <a:pt x="750" y="25"/>
                  </a:moveTo>
                  <a:cubicBezTo>
                    <a:pt x="500" y="84"/>
                    <a:pt x="226" y="1"/>
                    <a:pt x="0" y="144"/>
                  </a:cubicBezTo>
                  <a:cubicBezTo>
                    <a:pt x="111" y="176"/>
                    <a:pt x="226" y="182"/>
                    <a:pt x="343" y="182"/>
                  </a:cubicBezTo>
                  <a:cubicBezTo>
                    <a:pt x="426" y="182"/>
                    <a:pt x="510" y="179"/>
                    <a:pt x="593" y="179"/>
                  </a:cubicBezTo>
                  <a:cubicBezTo>
                    <a:pt x="744" y="179"/>
                    <a:pt x="893" y="190"/>
                    <a:pt x="1036" y="251"/>
                  </a:cubicBezTo>
                  <a:cubicBezTo>
                    <a:pt x="1070" y="265"/>
                    <a:pt x="1103" y="271"/>
                    <a:pt x="1134" y="271"/>
                  </a:cubicBezTo>
                  <a:cubicBezTo>
                    <a:pt x="1212" y="271"/>
                    <a:pt x="1279" y="229"/>
                    <a:pt x="1322" y="144"/>
                  </a:cubicBezTo>
                  <a:cubicBezTo>
                    <a:pt x="1131" y="120"/>
                    <a:pt x="953" y="72"/>
                    <a:pt x="750"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5"/>
            <p:cNvSpPr/>
            <p:nvPr/>
          </p:nvSpPr>
          <p:spPr>
            <a:xfrm>
              <a:off x="5981100" y="3470500"/>
              <a:ext cx="32450" cy="3825"/>
            </a:xfrm>
            <a:custGeom>
              <a:avLst/>
              <a:gdLst/>
              <a:ahLst/>
              <a:cxnLst/>
              <a:rect l="l" t="t" r="r" b="b"/>
              <a:pathLst>
                <a:path w="1298" h="153" extrusionOk="0">
                  <a:moveTo>
                    <a:pt x="0" y="0"/>
                  </a:moveTo>
                  <a:cubicBezTo>
                    <a:pt x="208" y="104"/>
                    <a:pt x="416" y="152"/>
                    <a:pt x="626" y="152"/>
                  </a:cubicBezTo>
                  <a:cubicBezTo>
                    <a:pt x="848" y="152"/>
                    <a:pt x="1071" y="98"/>
                    <a:pt x="1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5"/>
            <p:cNvSpPr/>
            <p:nvPr/>
          </p:nvSpPr>
          <p:spPr>
            <a:xfrm>
              <a:off x="5769450" y="3431800"/>
              <a:ext cx="17900" cy="8275"/>
            </a:xfrm>
            <a:custGeom>
              <a:avLst/>
              <a:gdLst/>
              <a:ahLst/>
              <a:cxnLst/>
              <a:rect l="l" t="t" r="r" b="b"/>
              <a:pathLst>
                <a:path w="716" h="331" extrusionOk="0">
                  <a:moveTo>
                    <a:pt x="132" y="1"/>
                  </a:moveTo>
                  <a:cubicBezTo>
                    <a:pt x="84" y="72"/>
                    <a:pt x="37" y="167"/>
                    <a:pt x="1" y="239"/>
                  </a:cubicBezTo>
                  <a:cubicBezTo>
                    <a:pt x="47" y="308"/>
                    <a:pt x="96" y="330"/>
                    <a:pt x="147" y="330"/>
                  </a:cubicBezTo>
                  <a:cubicBezTo>
                    <a:pt x="228" y="330"/>
                    <a:pt x="313" y="273"/>
                    <a:pt x="394" y="251"/>
                  </a:cubicBezTo>
                  <a:cubicBezTo>
                    <a:pt x="513" y="227"/>
                    <a:pt x="656" y="227"/>
                    <a:pt x="715" y="96"/>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5"/>
            <p:cNvSpPr/>
            <p:nvPr/>
          </p:nvSpPr>
          <p:spPr>
            <a:xfrm>
              <a:off x="5823325" y="3435125"/>
              <a:ext cx="14025" cy="10000"/>
            </a:xfrm>
            <a:custGeom>
              <a:avLst/>
              <a:gdLst/>
              <a:ahLst/>
              <a:cxnLst/>
              <a:rect l="l" t="t" r="r" b="b"/>
              <a:pathLst>
                <a:path w="561" h="400" extrusionOk="0">
                  <a:moveTo>
                    <a:pt x="187" y="0"/>
                  </a:moveTo>
                  <a:cubicBezTo>
                    <a:pt x="126" y="0"/>
                    <a:pt x="64" y="27"/>
                    <a:pt x="1" y="106"/>
                  </a:cubicBezTo>
                  <a:cubicBezTo>
                    <a:pt x="1" y="213"/>
                    <a:pt x="13" y="296"/>
                    <a:pt x="13" y="391"/>
                  </a:cubicBezTo>
                  <a:cubicBezTo>
                    <a:pt x="33" y="396"/>
                    <a:pt x="52" y="399"/>
                    <a:pt x="71" y="399"/>
                  </a:cubicBezTo>
                  <a:cubicBezTo>
                    <a:pt x="98" y="399"/>
                    <a:pt x="123" y="393"/>
                    <a:pt x="144" y="380"/>
                  </a:cubicBezTo>
                  <a:cubicBezTo>
                    <a:pt x="189" y="357"/>
                    <a:pt x="236" y="345"/>
                    <a:pt x="283" y="345"/>
                  </a:cubicBezTo>
                  <a:cubicBezTo>
                    <a:pt x="335" y="345"/>
                    <a:pt x="386" y="360"/>
                    <a:pt x="430" y="391"/>
                  </a:cubicBezTo>
                  <a:cubicBezTo>
                    <a:pt x="461" y="391"/>
                    <a:pt x="493" y="397"/>
                    <a:pt x="521" y="397"/>
                  </a:cubicBezTo>
                  <a:cubicBezTo>
                    <a:pt x="535" y="397"/>
                    <a:pt x="549" y="395"/>
                    <a:pt x="560" y="391"/>
                  </a:cubicBezTo>
                  <a:lnTo>
                    <a:pt x="560" y="118"/>
                  </a:lnTo>
                  <a:cubicBezTo>
                    <a:pt x="433" y="110"/>
                    <a:pt x="311"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5"/>
            <p:cNvSpPr/>
            <p:nvPr/>
          </p:nvSpPr>
          <p:spPr>
            <a:xfrm>
              <a:off x="5855775" y="3437150"/>
              <a:ext cx="14900" cy="11050"/>
            </a:xfrm>
            <a:custGeom>
              <a:avLst/>
              <a:gdLst/>
              <a:ahLst/>
              <a:cxnLst/>
              <a:rect l="l" t="t" r="r" b="b"/>
              <a:pathLst>
                <a:path w="596" h="442" extrusionOk="0">
                  <a:moveTo>
                    <a:pt x="1" y="1"/>
                  </a:moveTo>
                  <a:cubicBezTo>
                    <a:pt x="1" y="132"/>
                    <a:pt x="13" y="251"/>
                    <a:pt x="144" y="322"/>
                  </a:cubicBezTo>
                  <a:cubicBezTo>
                    <a:pt x="179" y="334"/>
                    <a:pt x="215" y="334"/>
                    <a:pt x="239" y="334"/>
                  </a:cubicBezTo>
                  <a:cubicBezTo>
                    <a:pt x="310" y="334"/>
                    <a:pt x="346" y="394"/>
                    <a:pt x="417" y="430"/>
                  </a:cubicBezTo>
                  <a:cubicBezTo>
                    <a:pt x="453" y="441"/>
                    <a:pt x="501" y="441"/>
                    <a:pt x="548" y="441"/>
                  </a:cubicBezTo>
                  <a:cubicBezTo>
                    <a:pt x="596" y="108"/>
                    <a:pt x="215" y="215"/>
                    <a:pt x="132" y="37"/>
                  </a:cubicBezTo>
                  <a:cubicBezTo>
                    <a:pt x="84" y="13"/>
                    <a:pt x="3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5"/>
            <p:cNvSpPr/>
            <p:nvPr/>
          </p:nvSpPr>
          <p:spPr>
            <a:xfrm>
              <a:off x="5737025" y="3441025"/>
              <a:ext cx="10725" cy="3925"/>
            </a:xfrm>
            <a:custGeom>
              <a:avLst/>
              <a:gdLst/>
              <a:ahLst/>
              <a:cxnLst/>
              <a:rect l="l" t="t" r="r" b="b"/>
              <a:pathLst>
                <a:path w="429" h="157" extrusionOk="0">
                  <a:moveTo>
                    <a:pt x="0" y="1"/>
                  </a:moveTo>
                  <a:cubicBezTo>
                    <a:pt x="70" y="106"/>
                    <a:pt x="144" y="157"/>
                    <a:pt x="216" y="157"/>
                  </a:cubicBezTo>
                  <a:cubicBezTo>
                    <a:pt x="290" y="157"/>
                    <a:pt x="362" y="103"/>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5"/>
            <p:cNvSpPr/>
            <p:nvPr/>
          </p:nvSpPr>
          <p:spPr>
            <a:xfrm>
              <a:off x="5826600" y="3442050"/>
              <a:ext cx="7175" cy="2575"/>
            </a:xfrm>
            <a:custGeom>
              <a:avLst/>
              <a:gdLst/>
              <a:ahLst/>
              <a:cxnLst/>
              <a:rect l="l" t="t" r="r" b="b"/>
              <a:pathLst>
                <a:path w="287" h="103" extrusionOk="0">
                  <a:moveTo>
                    <a:pt x="134" y="0"/>
                  </a:moveTo>
                  <a:cubicBezTo>
                    <a:pt x="93" y="0"/>
                    <a:pt x="49" y="25"/>
                    <a:pt x="1" y="79"/>
                  </a:cubicBezTo>
                  <a:cubicBezTo>
                    <a:pt x="108" y="79"/>
                    <a:pt x="191" y="103"/>
                    <a:pt x="287" y="103"/>
                  </a:cubicBezTo>
                  <a:cubicBezTo>
                    <a:pt x="234" y="37"/>
                    <a:pt x="186"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5"/>
            <p:cNvSpPr/>
            <p:nvPr/>
          </p:nvSpPr>
          <p:spPr>
            <a:xfrm>
              <a:off x="5981100" y="3455900"/>
              <a:ext cx="3600" cy="2050"/>
            </a:xfrm>
            <a:custGeom>
              <a:avLst/>
              <a:gdLst/>
              <a:ahLst/>
              <a:cxnLst/>
              <a:rect l="l" t="t" r="r" b="b"/>
              <a:pathLst>
                <a:path w="144" h="82" extrusionOk="0">
                  <a:moveTo>
                    <a:pt x="0" y="1"/>
                  </a:moveTo>
                  <a:cubicBezTo>
                    <a:pt x="24" y="55"/>
                    <a:pt x="45" y="81"/>
                    <a:pt x="67" y="81"/>
                  </a:cubicBezTo>
                  <a:cubicBezTo>
                    <a:pt x="89" y="81"/>
                    <a:pt x="113" y="55"/>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5"/>
            <p:cNvSpPr/>
            <p:nvPr/>
          </p:nvSpPr>
          <p:spPr>
            <a:xfrm>
              <a:off x="5916800" y="3450850"/>
              <a:ext cx="3300" cy="1450"/>
            </a:xfrm>
            <a:custGeom>
              <a:avLst/>
              <a:gdLst/>
              <a:ahLst/>
              <a:cxnLst/>
              <a:rect l="l" t="t" r="r" b="b"/>
              <a:pathLst>
                <a:path w="132" h="58" extrusionOk="0">
                  <a:moveTo>
                    <a:pt x="84" y="1"/>
                  </a:moveTo>
                  <a:cubicBezTo>
                    <a:pt x="60" y="1"/>
                    <a:pt x="24" y="24"/>
                    <a:pt x="0" y="48"/>
                  </a:cubicBezTo>
                  <a:cubicBezTo>
                    <a:pt x="18" y="54"/>
                    <a:pt x="39" y="57"/>
                    <a:pt x="61" y="57"/>
                  </a:cubicBezTo>
                  <a:cubicBezTo>
                    <a:pt x="84" y="57"/>
                    <a:pt x="108" y="54"/>
                    <a:pt x="131" y="48"/>
                  </a:cubicBez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5"/>
            <p:cNvSpPr/>
            <p:nvPr/>
          </p:nvSpPr>
          <p:spPr>
            <a:xfrm>
              <a:off x="5927225" y="3452350"/>
              <a:ext cx="3600" cy="1250"/>
            </a:xfrm>
            <a:custGeom>
              <a:avLst/>
              <a:gdLst/>
              <a:ahLst/>
              <a:cxnLst/>
              <a:rect l="l" t="t" r="r" b="b"/>
              <a:pathLst>
                <a:path w="144" h="50" extrusionOk="0">
                  <a:moveTo>
                    <a:pt x="0" y="0"/>
                  </a:moveTo>
                  <a:cubicBezTo>
                    <a:pt x="11" y="11"/>
                    <a:pt x="21" y="50"/>
                    <a:pt x="24" y="50"/>
                  </a:cubicBezTo>
                  <a:cubicBezTo>
                    <a:pt x="24" y="50"/>
                    <a:pt x="24" y="49"/>
                    <a:pt x="24" y="48"/>
                  </a:cubicBezTo>
                  <a:cubicBezTo>
                    <a:pt x="72" y="48"/>
                    <a:pt x="95" y="24"/>
                    <a:pt x="143" y="12"/>
                  </a:cubicBezTo>
                  <a:cubicBezTo>
                    <a:pt x="95" y="12"/>
                    <a:pt x="36"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5"/>
            <p:cNvSpPr/>
            <p:nvPr/>
          </p:nvSpPr>
          <p:spPr>
            <a:xfrm>
              <a:off x="5862025" y="3445500"/>
              <a:ext cx="4500" cy="2450"/>
            </a:xfrm>
            <a:custGeom>
              <a:avLst/>
              <a:gdLst/>
              <a:ahLst/>
              <a:cxnLst/>
              <a:rect l="l" t="t" r="r" b="b"/>
              <a:pathLst>
                <a:path w="180" h="98" extrusionOk="0">
                  <a:moveTo>
                    <a:pt x="1" y="0"/>
                  </a:moveTo>
                  <a:cubicBezTo>
                    <a:pt x="43" y="54"/>
                    <a:pt x="76" y="97"/>
                    <a:pt x="151" y="97"/>
                  </a:cubicBezTo>
                  <a:cubicBezTo>
                    <a:pt x="160" y="97"/>
                    <a:pt x="169" y="97"/>
                    <a:pt x="179" y="96"/>
                  </a:cubicBezTo>
                  <a:cubicBezTo>
                    <a:pt x="132" y="36"/>
                    <a:pt x="7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5"/>
            <p:cNvSpPr/>
            <p:nvPr/>
          </p:nvSpPr>
          <p:spPr>
            <a:xfrm>
              <a:off x="6080500" y="3484050"/>
              <a:ext cx="90825" cy="20150"/>
            </a:xfrm>
            <a:custGeom>
              <a:avLst/>
              <a:gdLst/>
              <a:ahLst/>
              <a:cxnLst/>
              <a:rect l="l" t="t" r="r" b="b"/>
              <a:pathLst>
                <a:path w="3633" h="806" extrusionOk="0">
                  <a:moveTo>
                    <a:pt x="651" y="0"/>
                  </a:moveTo>
                  <a:cubicBezTo>
                    <a:pt x="479" y="0"/>
                    <a:pt x="306" y="12"/>
                    <a:pt x="132" y="42"/>
                  </a:cubicBezTo>
                  <a:cubicBezTo>
                    <a:pt x="60" y="66"/>
                    <a:pt x="13" y="125"/>
                    <a:pt x="1" y="208"/>
                  </a:cubicBezTo>
                  <a:cubicBezTo>
                    <a:pt x="25" y="339"/>
                    <a:pt x="120" y="387"/>
                    <a:pt x="215" y="411"/>
                  </a:cubicBezTo>
                  <a:cubicBezTo>
                    <a:pt x="358" y="447"/>
                    <a:pt x="477" y="447"/>
                    <a:pt x="608" y="447"/>
                  </a:cubicBezTo>
                  <a:lnTo>
                    <a:pt x="870" y="482"/>
                  </a:lnTo>
                  <a:cubicBezTo>
                    <a:pt x="900" y="494"/>
                    <a:pt x="927" y="500"/>
                    <a:pt x="953" y="500"/>
                  </a:cubicBezTo>
                  <a:cubicBezTo>
                    <a:pt x="980" y="500"/>
                    <a:pt x="1007" y="494"/>
                    <a:pt x="1037" y="482"/>
                  </a:cubicBezTo>
                  <a:cubicBezTo>
                    <a:pt x="1072" y="470"/>
                    <a:pt x="1084" y="459"/>
                    <a:pt x="1108" y="447"/>
                  </a:cubicBezTo>
                  <a:cubicBezTo>
                    <a:pt x="1132" y="423"/>
                    <a:pt x="1148" y="414"/>
                    <a:pt x="1158" y="414"/>
                  </a:cubicBezTo>
                  <a:cubicBezTo>
                    <a:pt x="1192" y="414"/>
                    <a:pt x="1175" y="508"/>
                    <a:pt x="1216" y="508"/>
                  </a:cubicBezTo>
                  <a:cubicBezTo>
                    <a:pt x="1219" y="508"/>
                    <a:pt x="1223" y="508"/>
                    <a:pt x="1227" y="506"/>
                  </a:cubicBezTo>
                  <a:cubicBezTo>
                    <a:pt x="1276" y="520"/>
                    <a:pt x="1321" y="526"/>
                    <a:pt x="1366" y="526"/>
                  </a:cubicBezTo>
                  <a:cubicBezTo>
                    <a:pt x="1398" y="526"/>
                    <a:pt x="1431" y="523"/>
                    <a:pt x="1465" y="518"/>
                  </a:cubicBezTo>
                  <a:cubicBezTo>
                    <a:pt x="1500" y="499"/>
                    <a:pt x="1534" y="491"/>
                    <a:pt x="1566" y="491"/>
                  </a:cubicBezTo>
                  <a:cubicBezTo>
                    <a:pt x="1633" y="491"/>
                    <a:pt x="1695" y="525"/>
                    <a:pt x="1751" y="566"/>
                  </a:cubicBezTo>
                  <a:cubicBezTo>
                    <a:pt x="1977" y="625"/>
                    <a:pt x="2215" y="625"/>
                    <a:pt x="2454" y="661"/>
                  </a:cubicBezTo>
                  <a:cubicBezTo>
                    <a:pt x="2492" y="666"/>
                    <a:pt x="2531" y="667"/>
                    <a:pt x="2569" y="667"/>
                  </a:cubicBezTo>
                  <a:cubicBezTo>
                    <a:pt x="2606" y="667"/>
                    <a:pt x="2642" y="666"/>
                    <a:pt x="2678" y="666"/>
                  </a:cubicBezTo>
                  <a:cubicBezTo>
                    <a:pt x="2780" y="666"/>
                    <a:pt x="2881" y="675"/>
                    <a:pt x="2977" y="744"/>
                  </a:cubicBezTo>
                  <a:cubicBezTo>
                    <a:pt x="3058" y="786"/>
                    <a:pt x="3134" y="806"/>
                    <a:pt x="3204" y="806"/>
                  </a:cubicBezTo>
                  <a:cubicBezTo>
                    <a:pt x="3371" y="806"/>
                    <a:pt x="3508" y="694"/>
                    <a:pt x="3608" y="518"/>
                  </a:cubicBezTo>
                  <a:cubicBezTo>
                    <a:pt x="3608" y="482"/>
                    <a:pt x="3632" y="459"/>
                    <a:pt x="3632" y="423"/>
                  </a:cubicBezTo>
                  <a:cubicBezTo>
                    <a:pt x="3180" y="220"/>
                    <a:pt x="2656" y="387"/>
                    <a:pt x="2204" y="173"/>
                  </a:cubicBezTo>
                  <a:cubicBezTo>
                    <a:pt x="1684" y="110"/>
                    <a:pt x="1172" y="0"/>
                    <a:pt x="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5"/>
            <p:cNvSpPr/>
            <p:nvPr/>
          </p:nvSpPr>
          <p:spPr>
            <a:xfrm>
              <a:off x="6050150" y="3479725"/>
              <a:ext cx="85450" cy="13125"/>
            </a:xfrm>
            <a:custGeom>
              <a:avLst/>
              <a:gdLst/>
              <a:ahLst/>
              <a:cxnLst/>
              <a:rect l="l" t="t" r="r" b="b"/>
              <a:pathLst>
                <a:path w="3418" h="525" extrusionOk="0">
                  <a:moveTo>
                    <a:pt x="512" y="0"/>
                  </a:moveTo>
                  <a:cubicBezTo>
                    <a:pt x="381" y="24"/>
                    <a:pt x="227" y="36"/>
                    <a:pt x="96" y="48"/>
                  </a:cubicBezTo>
                  <a:cubicBezTo>
                    <a:pt x="0" y="167"/>
                    <a:pt x="12" y="286"/>
                    <a:pt x="120" y="393"/>
                  </a:cubicBezTo>
                  <a:cubicBezTo>
                    <a:pt x="305" y="478"/>
                    <a:pt x="485" y="525"/>
                    <a:pt x="661" y="525"/>
                  </a:cubicBezTo>
                  <a:cubicBezTo>
                    <a:pt x="858" y="525"/>
                    <a:pt x="1050" y="466"/>
                    <a:pt x="1239" y="334"/>
                  </a:cubicBezTo>
                  <a:cubicBezTo>
                    <a:pt x="1333" y="318"/>
                    <a:pt x="1426" y="312"/>
                    <a:pt x="1518" y="312"/>
                  </a:cubicBezTo>
                  <a:cubicBezTo>
                    <a:pt x="1717" y="312"/>
                    <a:pt x="1911" y="338"/>
                    <a:pt x="2108" y="338"/>
                  </a:cubicBezTo>
                  <a:cubicBezTo>
                    <a:pt x="2152" y="338"/>
                    <a:pt x="2195" y="337"/>
                    <a:pt x="2239" y="334"/>
                  </a:cubicBezTo>
                  <a:cubicBezTo>
                    <a:pt x="2269" y="331"/>
                    <a:pt x="2300" y="330"/>
                    <a:pt x="2330" y="330"/>
                  </a:cubicBezTo>
                  <a:cubicBezTo>
                    <a:pt x="2585" y="330"/>
                    <a:pt x="2831" y="415"/>
                    <a:pt x="3078" y="415"/>
                  </a:cubicBezTo>
                  <a:cubicBezTo>
                    <a:pt x="3191" y="415"/>
                    <a:pt x="3304" y="397"/>
                    <a:pt x="3418" y="346"/>
                  </a:cubicBezTo>
                  <a:cubicBezTo>
                    <a:pt x="3263" y="298"/>
                    <a:pt x="3120" y="239"/>
                    <a:pt x="2965" y="179"/>
                  </a:cubicBezTo>
                  <a:cubicBezTo>
                    <a:pt x="2887" y="118"/>
                    <a:pt x="2803" y="103"/>
                    <a:pt x="2717" y="103"/>
                  </a:cubicBezTo>
                  <a:cubicBezTo>
                    <a:pt x="2635" y="103"/>
                    <a:pt x="2551" y="116"/>
                    <a:pt x="2472" y="116"/>
                  </a:cubicBezTo>
                  <a:cubicBezTo>
                    <a:pt x="2392" y="116"/>
                    <a:pt x="2317" y="103"/>
                    <a:pt x="2251" y="48"/>
                  </a:cubicBezTo>
                  <a:cubicBezTo>
                    <a:pt x="2191" y="60"/>
                    <a:pt x="2144" y="60"/>
                    <a:pt x="2084" y="60"/>
                  </a:cubicBezTo>
                  <a:cubicBezTo>
                    <a:pt x="2042" y="90"/>
                    <a:pt x="1998" y="105"/>
                    <a:pt x="1953" y="105"/>
                  </a:cubicBezTo>
                  <a:cubicBezTo>
                    <a:pt x="1908" y="105"/>
                    <a:pt x="1864" y="90"/>
                    <a:pt x="1822" y="60"/>
                  </a:cubicBezTo>
                  <a:cubicBezTo>
                    <a:pt x="1370" y="36"/>
                    <a:pt x="941" y="24"/>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5"/>
            <p:cNvSpPr/>
            <p:nvPr/>
          </p:nvSpPr>
          <p:spPr>
            <a:xfrm>
              <a:off x="6170400" y="3494300"/>
              <a:ext cx="63725" cy="17075"/>
            </a:xfrm>
            <a:custGeom>
              <a:avLst/>
              <a:gdLst/>
              <a:ahLst/>
              <a:cxnLst/>
              <a:rect l="l" t="t" r="r" b="b"/>
              <a:pathLst>
                <a:path w="2549" h="683" extrusionOk="0">
                  <a:moveTo>
                    <a:pt x="387" y="0"/>
                  </a:moveTo>
                  <a:cubicBezTo>
                    <a:pt x="271" y="0"/>
                    <a:pt x="154" y="4"/>
                    <a:pt x="36" y="13"/>
                  </a:cubicBezTo>
                  <a:cubicBezTo>
                    <a:pt x="12" y="49"/>
                    <a:pt x="12" y="60"/>
                    <a:pt x="1" y="96"/>
                  </a:cubicBezTo>
                  <a:cubicBezTo>
                    <a:pt x="132" y="429"/>
                    <a:pt x="465" y="346"/>
                    <a:pt x="715" y="394"/>
                  </a:cubicBezTo>
                  <a:cubicBezTo>
                    <a:pt x="1132" y="477"/>
                    <a:pt x="1560" y="429"/>
                    <a:pt x="1941" y="668"/>
                  </a:cubicBezTo>
                  <a:cubicBezTo>
                    <a:pt x="2031" y="668"/>
                    <a:pt x="2123" y="683"/>
                    <a:pt x="2214" y="683"/>
                  </a:cubicBezTo>
                  <a:cubicBezTo>
                    <a:pt x="2304" y="683"/>
                    <a:pt x="2394" y="668"/>
                    <a:pt x="2477" y="608"/>
                  </a:cubicBezTo>
                  <a:cubicBezTo>
                    <a:pt x="2549" y="477"/>
                    <a:pt x="2441" y="358"/>
                    <a:pt x="2429" y="227"/>
                  </a:cubicBezTo>
                  <a:cubicBezTo>
                    <a:pt x="1757" y="135"/>
                    <a:pt x="1077"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5"/>
            <p:cNvSpPr/>
            <p:nvPr/>
          </p:nvSpPr>
          <p:spPr>
            <a:xfrm>
              <a:off x="6145100" y="3476750"/>
              <a:ext cx="44075" cy="4225"/>
            </a:xfrm>
            <a:custGeom>
              <a:avLst/>
              <a:gdLst/>
              <a:ahLst/>
              <a:cxnLst/>
              <a:rect l="l" t="t" r="r" b="b"/>
              <a:pathLst>
                <a:path w="1763" h="169" extrusionOk="0">
                  <a:moveTo>
                    <a:pt x="751" y="0"/>
                  </a:moveTo>
                  <a:cubicBezTo>
                    <a:pt x="489" y="24"/>
                    <a:pt x="239" y="36"/>
                    <a:pt x="1" y="48"/>
                  </a:cubicBezTo>
                  <a:cubicBezTo>
                    <a:pt x="332" y="143"/>
                    <a:pt x="664" y="168"/>
                    <a:pt x="997" y="168"/>
                  </a:cubicBezTo>
                  <a:cubicBezTo>
                    <a:pt x="1251" y="168"/>
                    <a:pt x="1506" y="154"/>
                    <a:pt x="1763" y="143"/>
                  </a:cubicBezTo>
                  <a:cubicBezTo>
                    <a:pt x="1619" y="42"/>
                    <a:pt x="1466" y="22"/>
                    <a:pt x="1312" y="22"/>
                  </a:cubicBezTo>
                  <a:cubicBezTo>
                    <a:pt x="1209" y="22"/>
                    <a:pt x="1105" y="31"/>
                    <a:pt x="1003" y="31"/>
                  </a:cubicBezTo>
                  <a:cubicBezTo>
                    <a:pt x="917" y="31"/>
                    <a:pt x="832" y="25"/>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5"/>
            <p:cNvSpPr/>
            <p:nvPr/>
          </p:nvSpPr>
          <p:spPr>
            <a:xfrm>
              <a:off x="6196000" y="3470400"/>
              <a:ext cx="14500" cy="11400"/>
            </a:xfrm>
            <a:custGeom>
              <a:avLst/>
              <a:gdLst/>
              <a:ahLst/>
              <a:cxnLst/>
              <a:rect l="l" t="t" r="r" b="b"/>
              <a:pathLst>
                <a:path w="580" h="456" extrusionOk="0">
                  <a:moveTo>
                    <a:pt x="260" y="0"/>
                  </a:moveTo>
                  <a:cubicBezTo>
                    <a:pt x="225" y="0"/>
                    <a:pt x="189" y="2"/>
                    <a:pt x="155" y="4"/>
                  </a:cubicBezTo>
                  <a:cubicBezTo>
                    <a:pt x="155" y="159"/>
                    <a:pt x="84" y="290"/>
                    <a:pt x="1" y="409"/>
                  </a:cubicBezTo>
                  <a:cubicBezTo>
                    <a:pt x="6" y="409"/>
                    <a:pt x="12" y="409"/>
                    <a:pt x="19" y="409"/>
                  </a:cubicBezTo>
                  <a:cubicBezTo>
                    <a:pt x="122" y="409"/>
                    <a:pt x="249" y="456"/>
                    <a:pt x="354" y="456"/>
                  </a:cubicBezTo>
                  <a:cubicBezTo>
                    <a:pt x="456" y="456"/>
                    <a:pt x="537" y="412"/>
                    <a:pt x="560" y="243"/>
                  </a:cubicBezTo>
                  <a:cubicBezTo>
                    <a:pt x="580" y="37"/>
                    <a:pt x="423" y="0"/>
                    <a:pt x="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5"/>
            <p:cNvSpPr/>
            <p:nvPr/>
          </p:nvSpPr>
          <p:spPr>
            <a:xfrm>
              <a:off x="6106400" y="3480050"/>
              <a:ext cx="17900" cy="4750"/>
            </a:xfrm>
            <a:custGeom>
              <a:avLst/>
              <a:gdLst/>
              <a:ahLst/>
              <a:cxnLst/>
              <a:rect l="l" t="t" r="r" b="b"/>
              <a:pathLst>
                <a:path w="716" h="190" extrusionOk="0">
                  <a:moveTo>
                    <a:pt x="378" y="1"/>
                  </a:moveTo>
                  <a:cubicBezTo>
                    <a:pt x="252" y="1"/>
                    <a:pt x="126" y="16"/>
                    <a:pt x="1" y="47"/>
                  </a:cubicBezTo>
                  <a:cubicBezTo>
                    <a:pt x="108" y="166"/>
                    <a:pt x="227" y="190"/>
                    <a:pt x="349" y="190"/>
                  </a:cubicBezTo>
                  <a:cubicBezTo>
                    <a:pt x="430" y="190"/>
                    <a:pt x="513" y="179"/>
                    <a:pt x="594" y="179"/>
                  </a:cubicBezTo>
                  <a:cubicBezTo>
                    <a:pt x="635" y="179"/>
                    <a:pt x="675" y="182"/>
                    <a:pt x="715" y="190"/>
                  </a:cubicBezTo>
                  <a:lnTo>
                    <a:pt x="715" y="35"/>
                  </a:lnTo>
                  <a:cubicBezTo>
                    <a:pt x="603" y="13"/>
                    <a:pt x="490"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5"/>
            <p:cNvSpPr/>
            <p:nvPr/>
          </p:nvSpPr>
          <p:spPr>
            <a:xfrm>
              <a:off x="5372375" y="3535075"/>
              <a:ext cx="168800" cy="30700"/>
            </a:xfrm>
            <a:custGeom>
              <a:avLst/>
              <a:gdLst/>
              <a:ahLst/>
              <a:cxnLst/>
              <a:rect l="l" t="t" r="r" b="b"/>
              <a:pathLst>
                <a:path w="6752" h="1228" extrusionOk="0">
                  <a:moveTo>
                    <a:pt x="496" y="0"/>
                  </a:moveTo>
                  <a:cubicBezTo>
                    <a:pt x="46" y="0"/>
                    <a:pt x="38" y="117"/>
                    <a:pt x="1" y="620"/>
                  </a:cubicBezTo>
                  <a:cubicBezTo>
                    <a:pt x="489" y="1227"/>
                    <a:pt x="1251" y="942"/>
                    <a:pt x="1858" y="1168"/>
                  </a:cubicBezTo>
                  <a:cubicBezTo>
                    <a:pt x="2037" y="1168"/>
                    <a:pt x="2215" y="1156"/>
                    <a:pt x="2394" y="1120"/>
                  </a:cubicBezTo>
                  <a:cubicBezTo>
                    <a:pt x="2601" y="1060"/>
                    <a:pt x="2809" y="1043"/>
                    <a:pt x="3012" y="1043"/>
                  </a:cubicBezTo>
                  <a:cubicBezTo>
                    <a:pt x="3088" y="1043"/>
                    <a:pt x="3164" y="1046"/>
                    <a:pt x="3239" y="1049"/>
                  </a:cubicBezTo>
                  <a:cubicBezTo>
                    <a:pt x="3394" y="1028"/>
                    <a:pt x="3566" y="999"/>
                    <a:pt x="3725" y="999"/>
                  </a:cubicBezTo>
                  <a:cubicBezTo>
                    <a:pt x="3750" y="999"/>
                    <a:pt x="3775" y="1000"/>
                    <a:pt x="3799" y="1001"/>
                  </a:cubicBezTo>
                  <a:cubicBezTo>
                    <a:pt x="3870" y="1001"/>
                    <a:pt x="3930" y="1025"/>
                    <a:pt x="3990" y="1025"/>
                  </a:cubicBezTo>
                  <a:cubicBezTo>
                    <a:pt x="4156" y="1049"/>
                    <a:pt x="4311" y="1108"/>
                    <a:pt x="4478" y="1144"/>
                  </a:cubicBezTo>
                  <a:cubicBezTo>
                    <a:pt x="4549" y="1156"/>
                    <a:pt x="4609" y="1168"/>
                    <a:pt x="4692" y="1168"/>
                  </a:cubicBezTo>
                  <a:cubicBezTo>
                    <a:pt x="4877" y="1174"/>
                    <a:pt x="5061" y="1174"/>
                    <a:pt x="5246" y="1174"/>
                  </a:cubicBezTo>
                  <a:cubicBezTo>
                    <a:pt x="5430" y="1174"/>
                    <a:pt x="5615" y="1174"/>
                    <a:pt x="5799" y="1180"/>
                  </a:cubicBezTo>
                  <a:lnTo>
                    <a:pt x="6037" y="1180"/>
                  </a:lnTo>
                  <a:cubicBezTo>
                    <a:pt x="6264" y="1168"/>
                    <a:pt x="6514" y="1204"/>
                    <a:pt x="6692" y="977"/>
                  </a:cubicBezTo>
                  <a:lnTo>
                    <a:pt x="6692" y="846"/>
                  </a:lnTo>
                  <a:cubicBezTo>
                    <a:pt x="6752" y="811"/>
                    <a:pt x="6752" y="763"/>
                    <a:pt x="6728" y="715"/>
                  </a:cubicBezTo>
                  <a:cubicBezTo>
                    <a:pt x="6680" y="680"/>
                    <a:pt x="6633" y="656"/>
                    <a:pt x="6573" y="656"/>
                  </a:cubicBezTo>
                  <a:cubicBezTo>
                    <a:pt x="6549" y="656"/>
                    <a:pt x="6537" y="680"/>
                    <a:pt x="6502" y="692"/>
                  </a:cubicBezTo>
                  <a:cubicBezTo>
                    <a:pt x="6479" y="714"/>
                    <a:pt x="6463" y="723"/>
                    <a:pt x="6450" y="723"/>
                  </a:cubicBezTo>
                  <a:cubicBezTo>
                    <a:pt x="6410" y="723"/>
                    <a:pt x="6416" y="628"/>
                    <a:pt x="6384" y="628"/>
                  </a:cubicBezTo>
                  <a:cubicBezTo>
                    <a:pt x="6380" y="628"/>
                    <a:pt x="6376" y="629"/>
                    <a:pt x="6371" y="632"/>
                  </a:cubicBezTo>
                  <a:cubicBezTo>
                    <a:pt x="6323" y="596"/>
                    <a:pt x="6264" y="584"/>
                    <a:pt x="6204" y="573"/>
                  </a:cubicBezTo>
                  <a:cubicBezTo>
                    <a:pt x="6061" y="537"/>
                    <a:pt x="5906" y="525"/>
                    <a:pt x="5764" y="501"/>
                  </a:cubicBezTo>
                  <a:cubicBezTo>
                    <a:pt x="5704" y="477"/>
                    <a:pt x="5644" y="477"/>
                    <a:pt x="5585" y="477"/>
                  </a:cubicBezTo>
                  <a:cubicBezTo>
                    <a:pt x="5539" y="500"/>
                    <a:pt x="5496" y="511"/>
                    <a:pt x="5456" y="511"/>
                  </a:cubicBezTo>
                  <a:cubicBezTo>
                    <a:pt x="5393" y="511"/>
                    <a:pt x="5338" y="485"/>
                    <a:pt x="5287" y="442"/>
                  </a:cubicBezTo>
                  <a:cubicBezTo>
                    <a:pt x="5121" y="382"/>
                    <a:pt x="4930" y="442"/>
                    <a:pt x="4763" y="358"/>
                  </a:cubicBezTo>
                  <a:cubicBezTo>
                    <a:pt x="4704" y="346"/>
                    <a:pt x="4644" y="334"/>
                    <a:pt x="4585" y="334"/>
                  </a:cubicBezTo>
                  <a:cubicBezTo>
                    <a:pt x="4540" y="341"/>
                    <a:pt x="4498" y="344"/>
                    <a:pt x="4457" y="344"/>
                  </a:cubicBezTo>
                  <a:cubicBezTo>
                    <a:pt x="4346" y="344"/>
                    <a:pt x="4246" y="322"/>
                    <a:pt x="4132" y="287"/>
                  </a:cubicBezTo>
                  <a:cubicBezTo>
                    <a:pt x="4073" y="287"/>
                    <a:pt x="4001" y="275"/>
                    <a:pt x="3942" y="275"/>
                  </a:cubicBezTo>
                  <a:cubicBezTo>
                    <a:pt x="3428" y="235"/>
                    <a:pt x="2930" y="66"/>
                    <a:pt x="2414" y="66"/>
                  </a:cubicBezTo>
                  <a:cubicBezTo>
                    <a:pt x="2321" y="66"/>
                    <a:pt x="2227" y="72"/>
                    <a:pt x="2132" y="84"/>
                  </a:cubicBezTo>
                  <a:cubicBezTo>
                    <a:pt x="2024" y="89"/>
                    <a:pt x="1914" y="93"/>
                    <a:pt x="1804" y="93"/>
                  </a:cubicBezTo>
                  <a:cubicBezTo>
                    <a:pt x="1623" y="93"/>
                    <a:pt x="1441" y="81"/>
                    <a:pt x="1263" y="37"/>
                  </a:cubicBezTo>
                  <a:cubicBezTo>
                    <a:pt x="1192" y="25"/>
                    <a:pt x="1120" y="25"/>
                    <a:pt x="1037" y="25"/>
                  </a:cubicBezTo>
                  <a:cubicBezTo>
                    <a:pt x="808" y="11"/>
                    <a:pt x="632" y="0"/>
                    <a:pt x="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5"/>
            <p:cNvSpPr/>
            <p:nvPr/>
          </p:nvSpPr>
          <p:spPr>
            <a:xfrm>
              <a:off x="5732550" y="3580725"/>
              <a:ext cx="100025" cy="18525"/>
            </a:xfrm>
            <a:custGeom>
              <a:avLst/>
              <a:gdLst/>
              <a:ahLst/>
              <a:cxnLst/>
              <a:rect l="l" t="t" r="r" b="b"/>
              <a:pathLst>
                <a:path w="4001" h="741" extrusionOk="0">
                  <a:moveTo>
                    <a:pt x="589" y="0"/>
                  </a:moveTo>
                  <a:cubicBezTo>
                    <a:pt x="501" y="0"/>
                    <a:pt x="411" y="3"/>
                    <a:pt x="322" y="9"/>
                  </a:cubicBezTo>
                  <a:cubicBezTo>
                    <a:pt x="262" y="116"/>
                    <a:pt x="0" y="56"/>
                    <a:pt x="48" y="247"/>
                  </a:cubicBezTo>
                  <a:cubicBezTo>
                    <a:pt x="67" y="368"/>
                    <a:pt x="155" y="376"/>
                    <a:pt x="250" y="376"/>
                  </a:cubicBezTo>
                  <a:cubicBezTo>
                    <a:pt x="266" y="376"/>
                    <a:pt x="281" y="376"/>
                    <a:pt x="297" y="376"/>
                  </a:cubicBezTo>
                  <a:cubicBezTo>
                    <a:pt x="365" y="376"/>
                    <a:pt x="432" y="380"/>
                    <a:pt x="477" y="425"/>
                  </a:cubicBezTo>
                  <a:cubicBezTo>
                    <a:pt x="882" y="485"/>
                    <a:pt x="1263" y="568"/>
                    <a:pt x="1667" y="580"/>
                  </a:cubicBezTo>
                  <a:cubicBezTo>
                    <a:pt x="2260" y="599"/>
                    <a:pt x="2859" y="741"/>
                    <a:pt x="3467" y="741"/>
                  </a:cubicBezTo>
                  <a:cubicBezTo>
                    <a:pt x="3617" y="741"/>
                    <a:pt x="3767" y="732"/>
                    <a:pt x="3918" y="711"/>
                  </a:cubicBezTo>
                  <a:cubicBezTo>
                    <a:pt x="4001" y="628"/>
                    <a:pt x="4001" y="532"/>
                    <a:pt x="3918" y="425"/>
                  </a:cubicBezTo>
                  <a:cubicBezTo>
                    <a:pt x="3653" y="345"/>
                    <a:pt x="3400" y="187"/>
                    <a:pt x="3136" y="187"/>
                  </a:cubicBezTo>
                  <a:cubicBezTo>
                    <a:pt x="3127" y="187"/>
                    <a:pt x="3117" y="187"/>
                    <a:pt x="3108" y="187"/>
                  </a:cubicBezTo>
                  <a:cubicBezTo>
                    <a:pt x="3035" y="191"/>
                    <a:pt x="2962" y="193"/>
                    <a:pt x="2890" y="193"/>
                  </a:cubicBezTo>
                  <a:cubicBezTo>
                    <a:pt x="2116" y="193"/>
                    <a:pt x="1362"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5"/>
            <p:cNvSpPr/>
            <p:nvPr/>
          </p:nvSpPr>
          <p:spPr>
            <a:xfrm>
              <a:off x="5451275" y="3556525"/>
              <a:ext cx="76125" cy="22925"/>
            </a:xfrm>
            <a:custGeom>
              <a:avLst/>
              <a:gdLst/>
              <a:ahLst/>
              <a:cxnLst/>
              <a:rect l="l" t="t" r="r" b="b"/>
              <a:pathLst>
                <a:path w="3045" h="917" extrusionOk="0">
                  <a:moveTo>
                    <a:pt x="407" y="1"/>
                  </a:moveTo>
                  <a:cubicBezTo>
                    <a:pt x="289" y="1"/>
                    <a:pt x="172" y="20"/>
                    <a:pt x="72" y="107"/>
                  </a:cubicBezTo>
                  <a:cubicBezTo>
                    <a:pt x="0" y="322"/>
                    <a:pt x="560" y="381"/>
                    <a:pt x="226" y="679"/>
                  </a:cubicBezTo>
                  <a:cubicBezTo>
                    <a:pt x="191" y="738"/>
                    <a:pt x="191" y="798"/>
                    <a:pt x="238" y="846"/>
                  </a:cubicBezTo>
                  <a:cubicBezTo>
                    <a:pt x="282" y="883"/>
                    <a:pt x="329" y="901"/>
                    <a:pt x="379" y="901"/>
                  </a:cubicBezTo>
                  <a:cubicBezTo>
                    <a:pt x="424" y="901"/>
                    <a:pt x="473" y="886"/>
                    <a:pt x="524" y="858"/>
                  </a:cubicBezTo>
                  <a:cubicBezTo>
                    <a:pt x="560" y="858"/>
                    <a:pt x="619" y="846"/>
                    <a:pt x="667" y="846"/>
                  </a:cubicBezTo>
                  <a:cubicBezTo>
                    <a:pt x="821" y="902"/>
                    <a:pt x="977" y="917"/>
                    <a:pt x="1134" y="917"/>
                  </a:cubicBezTo>
                  <a:cubicBezTo>
                    <a:pt x="1296" y="917"/>
                    <a:pt x="1459" y="901"/>
                    <a:pt x="1620" y="901"/>
                  </a:cubicBezTo>
                  <a:cubicBezTo>
                    <a:pt x="1663" y="901"/>
                    <a:pt x="1707" y="902"/>
                    <a:pt x="1750" y="905"/>
                  </a:cubicBezTo>
                  <a:cubicBezTo>
                    <a:pt x="1941" y="905"/>
                    <a:pt x="2126" y="900"/>
                    <a:pt x="2309" y="900"/>
                  </a:cubicBezTo>
                  <a:cubicBezTo>
                    <a:pt x="2401" y="900"/>
                    <a:pt x="2492" y="901"/>
                    <a:pt x="2584" y="905"/>
                  </a:cubicBezTo>
                  <a:cubicBezTo>
                    <a:pt x="2621" y="908"/>
                    <a:pt x="2655" y="910"/>
                    <a:pt x="2686" y="910"/>
                  </a:cubicBezTo>
                  <a:cubicBezTo>
                    <a:pt x="3029" y="910"/>
                    <a:pt x="3045" y="733"/>
                    <a:pt x="2881" y="417"/>
                  </a:cubicBezTo>
                  <a:cubicBezTo>
                    <a:pt x="2822" y="310"/>
                    <a:pt x="2750" y="226"/>
                    <a:pt x="2667" y="143"/>
                  </a:cubicBezTo>
                  <a:cubicBezTo>
                    <a:pt x="2227" y="143"/>
                    <a:pt x="1810" y="131"/>
                    <a:pt x="1381" y="131"/>
                  </a:cubicBezTo>
                  <a:cubicBezTo>
                    <a:pt x="1357" y="250"/>
                    <a:pt x="1381" y="357"/>
                    <a:pt x="1393" y="477"/>
                  </a:cubicBezTo>
                  <a:cubicBezTo>
                    <a:pt x="1238" y="429"/>
                    <a:pt x="1334" y="238"/>
                    <a:pt x="1250" y="143"/>
                  </a:cubicBezTo>
                  <a:cubicBezTo>
                    <a:pt x="1119" y="93"/>
                    <a:pt x="1005" y="16"/>
                    <a:pt x="871" y="16"/>
                  </a:cubicBezTo>
                  <a:cubicBezTo>
                    <a:pt x="847" y="16"/>
                    <a:pt x="823" y="19"/>
                    <a:pt x="798" y="24"/>
                  </a:cubicBezTo>
                  <a:cubicBezTo>
                    <a:pt x="762" y="48"/>
                    <a:pt x="738" y="84"/>
                    <a:pt x="774" y="119"/>
                  </a:cubicBezTo>
                  <a:lnTo>
                    <a:pt x="786" y="179"/>
                  </a:lnTo>
                  <a:lnTo>
                    <a:pt x="738" y="143"/>
                  </a:lnTo>
                  <a:cubicBezTo>
                    <a:pt x="714" y="119"/>
                    <a:pt x="703" y="60"/>
                    <a:pt x="679" y="12"/>
                  </a:cubicBezTo>
                  <a:cubicBezTo>
                    <a:pt x="591" y="12"/>
                    <a:pt x="498" y="1"/>
                    <a:pt x="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5"/>
            <p:cNvSpPr/>
            <p:nvPr/>
          </p:nvSpPr>
          <p:spPr>
            <a:xfrm>
              <a:off x="5869475" y="3593200"/>
              <a:ext cx="97350" cy="16625"/>
            </a:xfrm>
            <a:custGeom>
              <a:avLst/>
              <a:gdLst/>
              <a:ahLst/>
              <a:cxnLst/>
              <a:rect l="l" t="t" r="r" b="b"/>
              <a:pathLst>
                <a:path w="3894" h="665" extrusionOk="0">
                  <a:moveTo>
                    <a:pt x="609" y="0"/>
                  </a:moveTo>
                  <a:cubicBezTo>
                    <a:pt x="491" y="0"/>
                    <a:pt x="373" y="18"/>
                    <a:pt x="262" y="45"/>
                  </a:cubicBezTo>
                  <a:cubicBezTo>
                    <a:pt x="0" y="129"/>
                    <a:pt x="167" y="272"/>
                    <a:pt x="286" y="391"/>
                  </a:cubicBezTo>
                  <a:cubicBezTo>
                    <a:pt x="977" y="641"/>
                    <a:pt x="1727" y="522"/>
                    <a:pt x="2441" y="641"/>
                  </a:cubicBezTo>
                  <a:cubicBezTo>
                    <a:pt x="2532" y="572"/>
                    <a:pt x="2623" y="542"/>
                    <a:pt x="2715" y="542"/>
                  </a:cubicBezTo>
                  <a:cubicBezTo>
                    <a:pt x="2816" y="542"/>
                    <a:pt x="2919" y="578"/>
                    <a:pt x="3025" y="641"/>
                  </a:cubicBezTo>
                  <a:lnTo>
                    <a:pt x="3167" y="641"/>
                  </a:lnTo>
                  <a:cubicBezTo>
                    <a:pt x="3197" y="626"/>
                    <a:pt x="3226" y="616"/>
                    <a:pt x="3253" y="616"/>
                  </a:cubicBezTo>
                  <a:cubicBezTo>
                    <a:pt x="3269" y="616"/>
                    <a:pt x="3285" y="620"/>
                    <a:pt x="3298" y="629"/>
                  </a:cubicBezTo>
                  <a:cubicBezTo>
                    <a:pt x="3406" y="641"/>
                    <a:pt x="3501" y="641"/>
                    <a:pt x="3596" y="664"/>
                  </a:cubicBezTo>
                  <a:cubicBezTo>
                    <a:pt x="3703" y="581"/>
                    <a:pt x="3834" y="569"/>
                    <a:pt x="3870" y="426"/>
                  </a:cubicBezTo>
                  <a:cubicBezTo>
                    <a:pt x="3894" y="367"/>
                    <a:pt x="3894" y="307"/>
                    <a:pt x="3858" y="260"/>
                  </a:cubicBezTo>
                  <a:cubicBezTo>
                    <a:pt x="2905" y="200"/>
                    <a:pt x="1965" y="141"/>
                    <a:pt x="1012" y="81"/>
                  </a:cubicBezTo>
                  <a:cubicBezTo>
                    <a:pt x="885" y="24"/>
                    <a:pt x="747" y="0"/>
                    <a:pt x="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5"/>
            <p:cNvSpPr/>
            <p:nvPr/>
          </p:nvSpPr>
          <p:spPr>
            <a:xfrm>
              <a:off x="5749225" y="3553425"/>
              <a:ext cx="86050" cy="18600"/>
            </a:xfrm>
            <a:custGeom>
              <a:avLst/>
              <a:gdLst/>
              <a:ahLst/>
              <a:cxnLst/>
              <a:rect l="l" t="t" r="r" b="b"/>
              <a:pathLst>
                <a:path w="3442" h="744" extrusionOk="0">
                  <a:moveTo>
                    <a:pt x="1333" y="1"/>
                  </a:moveTo>
                  <a:cubicBezTo>
                    <a:pt x="914" y="1"/>
                    <a:pt x="493" y="56"/>
                    <a:pt x="72" y="208"/>
                  </a:cubicBezTo>
                  <a:cubicBezTo>
                    <a:pt x="12" y="315"/>
                    <a:pt x="0" y="422"/>
                    <a:pt x="95" y="529"/>
                  </a:cubicBezTo>
                  <a:cubicBezTo>
                    <a:pt x="792" y="644"/>
                    <a:pt x="1501" y="686"/>
                    <a:pt x="2214" y="686"/>
                  </a:cubicBezTo>
                  <a:cubicBezTo>
                    <a:pt x="2464" y="686"/>
                    <a:pt x="2715" y="681"/>
                    <a:pt x="2965" y="672"/>
                  </a:cubicBezTo>
                  <a:cubicBezTo>
                    <a:pt x="3072" y="529"/>
                    <a:pt x="3441" y="743"/>
                    <a:pt x="3405" y="362"/>
                  </a:cubicBezTo>
                  <a:cubicBezTo>
                    <a:pt x="3346" y="315"/>
                    <a:pt x="3310" y="267"/>
                    <a:pt x="3227" y="243"/>
                  </a:cubicBezTo>
                  <a:cubicBezTo>
                    <a:pt x="2603" y="129"/>
                    <a:pt x="1970" y="1"/>
                    <a:pt x="1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5"/>
            <p:cNvSpPr/>
            <p:nvPr/>
          </p:nvSpPr>
          <p:spPr>
            <a:xfrm>
              <a:off x="5616475" y="3574125"/>
              <a:ext cx="71450" cy="33025"/>
            </a:xfrm>
            <a:custGeom>
              <a:avLst/>
              <a:gdLst/>
              <a:ahLst/>
              <a:cxnLst/>
              <a:rect l="l" t="t" r="r" b="b"/>
              <a:pathLst>
                <a:path w="2858" h="1321" extrusionOk="0">
                  <a:moveTo>
                    <a:pt x="396" y="1"/>
                  </a:moveTo>
                  <a:cubicBezTo>
                    <a:pt x="364" y="1"/>
                    <a:pt x="331" y="4"/>
                    <a:pt x="298" y="11"/>
                  </a:cubicBezTo>
                  <a:cubicBezTo>
                    <a:pt x="179" y="34"/>
                    <a:pt x="60" y="58"/>
                    <a:pt x="24" y="189"/>
                  </a:cubicBezTo>
                  <a:cubicBezTo>
                    <a:pt x="0" y="332"/>
                    <a:pt x="131" y="380"/>
                    <a:pt x="214" y="451"/>
                  </a:cubicBezTo>
                  <a:cubicBezTo>
                    <a:pt x="393" y="630"/>
                    <a:pt x="679" y="606"/>
                    <a:pt x="881" y="749"/>
                  </a:cubicBezTo>
                  <a:cubicBezTo>
                    <a:pt x="964" y="844"/>
                    <a:pt x="953" y="927"/>
                    <a:pt x="941" y="1035"/>
                  </a:cubicBezTo>
                  <a:cubicBezTo>
                    <a:pt x="1029" y="1136"/>
                    <a:pt x="1140" y="1161"/>
                    <a:pt x="1259" y="1161"/>
                  </a:cubicBezTo>
                  <a:cubicBezTo>
                    <a:pt x="1349" y="1161"/>
                    <a:pt x="1444" y="1147"/>
                    <a:pt x="1536" y="1142"/>
                  </a:cubicBezTo>
                  <a:cubicBezTo>
                    <a:pt x="1627" y="1051"/>
                    <a:pt x="1718" y="1006"/>
                    <a:pt x="1807" y="1006"/>
                  </a:cubicBezTo>
                  <a:cubicBezTo>
                    <a:pt x="1906" y="1006"/>
                    <a:pt x="2002" y="1060"/>
                    <a:pt x="2096" y="1166"/>
                  </a:cubicBezTo>
                  <a:cubicBezTo>
                    <a:pt x="2203" y="1320"/>
                    <a:pt x="2381" y="1261"/>
                    <a:pt x="2524" y="1308"/>
                  </a:cubicBezTo>
                  <a:cubicBezTo>
                    <a:pt x="2619" y="1285"/>
                    <a:pt x="2727" y="1273"/>
                    <a:pt x="2810" y="1261"/>
                  </a:cubicBezTo>
                  <a:cubicBezTo>
                    <a:pt x="2858" y="1035"/>
                    <a:pt x="2524" y="1046"/>
                    <a:pt x="2548" y="808"/>
                  </a:cubicBezTo>
                  <a:cubicBezTo>
                    <a:pt x="2399" y="689"/>
                    <a:pt x="2224" y="689"/>
                    <a:pt x="2043" y="689"/>
                  </a:cubicBezTo>
                  <a:cubicBezTo>
                    <a:pt x="1863" y="689"/>
                    <a:pt x="1679" y="689"/>
                    <a:pt x="1512" y="570"/>
                  </a:cubicBezTo>
                  <a:cubicBezTo>
                    <a:pt x="1810" y="558"/>
                    <a:pt x="2096" y="546"/>
                    <a:pt x="2381" y="523"/>
                  </a:cubicBezTo>
                  <a:cubicBezTo>
                    <a:pt x="2417" y="487"/>
                    <a:pt x="2417" y="427"/>
                    <a:pt x="2381" y="368"/>
                  </a:cubicBezTo>
                  <a:cubicBezTo>
                    <a:pt x="2322" y="332"/>
                    <a:pt x="2262" y="308"/>
                    <a:pt x="2203" y="284"/>
                  </a:cubicBezTo>
                  <a:cubicBezTo>
                    <a:pt x="2156" y="272"/>
                    <a:pt x="2106" y="268"/>
                    <a:pt x="2056" y="268"/>
                  </a:cubicBezTo>
                  <a:cubicBezTo>
                    <a:pt x="1986" y="268"/>
                    <a:pt x="1914" y="276"/>
                    <a:pt x="1844" y="276"/>
                  </a:cubicBezTo>
                  <a:cubicBezTo>
                    <a:pt x="1723" y="276"/>
                    <a:pt x="1607" y="255"/>
                    <a:pt x="1512" y="142"/>
                  </a:cubicBezTo>
                  <a:lnTo>
                    <a:pt x="1214" y="142"/>
                  </a:lnTo>
                  <a:cubicBezTo>
                    <a:pt x="1214" y="154"/>
                    <a:pt x="1203" y="165"/>
                    <a:pt x="1179" y="189"/>
                  </a:cubicBezTo>
                  <a:cubicBezTo>
                    <a:pt x="1170" y="192"/>
                    <a:pt x="1163" y="194"/>
                    <a:pt x="1157" y="194"/>
                  </a:cubicBezTo>
                  <a:cubicBezTo>
                    <a:pt x="1136" y="194"/>
                    <a:pt x="1123" y="178"/>
                    <a:pt x="1095" y="142"/>
                  </a:cubicBezTo>
                  <a:cubicBezTo>
                    <a:pt x="1074" y="144"/>
                    <a:pt x="1054" y="145"/>
                    <a:pt x="1033" y="145"/>
                  </a:cubicBezTo>
                  <a:cubicBezTo>
                    <a:pt x="808" y="145"/>
                    <a:pt x="617" y="1"/>
                    <a:pt x="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5"/>
            <p:cNvSpPr/>
            <p:nvPr/>
          </p:nvSpPr>
          <p:spPr>
            <a:xfrm>
              <a:off x="5439350" y="3586775"/>
              <a:ext cx="88150" cy="20325"/>
            </a:xfrm>
            <a:custGeom>
              <a:avLst/>
              <a:gdLst/>
              <a:ahLst/>
              <a:cxnLst/>
              <a:rect l="l" t="t" r="r" b="b"/>
              <a:pathLst>
                <a:path w="3526" h="813" extrusionOk="0">
                  <a:moveTo>
                    <a:pt x="165" y="0"/>
                  </a:moveTo>
                  <a:cubicBezTo>
                    <a:pt x="82" y="0"/>
                    <a:pt x="18" y="49"/>
                    <a:pt x="1" y="231"/>
                  </a:cubicBezTo>
                  <a:cubicBezTo>
                    <a:pt x="418" y="540"/>
                    <a:pt x="953" y="481"/>
                    <a:pt x="1430" y="660"/>
                  </a:cubicBezTo>
                  <a:cubicBezTo>
                    <a:pt x="1488" y="648"/>
                    <a:pt x="1547" y="643"/>
                    <a:pt x="1605" y="643"/>
                  </a:cubicBezTo>
                  <a:cubicBezTo>
                    <a:pt x="1948" y="643"/>
                    <a:pt x="2281" y="813"/>
                    <a:pt x="2622" y="813"/>
                  </a:cubicBezTo>
                  <a:cubicBezTo>
                    <a:pt x="2704" y="813"/>
                    <a:pt x="2787" y="803"/>
                    <a:pt x="2870" y="779"/>
                  </a:cubicBezTo>
                  <a:cubicBezTo>
                    <a:pt x="2930" y="713"/>
                    <a:pt x="3007" y="713"/>
                    <a:pt x="3085" y="713"/>
                  </a:cubicBezTo>
                  <a:cubicBezTo>
                    <a:pt x="3162" y="713"/>
                    <a:pt x="3239" y="713"/>
                    <a:pt x="3299" y="648"/>
                  </a:cubicBezTo>
                  <a:cubicBezTo>
                    <a:pt x="3382" y="636"/>
                    <a:pt x="3454" y="636"/>
                    <a:pt x="3525" y="624"/>
                  </a:cubicBezTo>
                  <a:cubicBezTo>
                    <a:pt x="3406" y="588"/>
                    <a:pt x="3299" y="517"/>
                    <a:pt x="3204" y="517"/>
                  </a:cubicBezTo>
                  <a:cubicBezTo>
                    <a:pt x="2275" y="421"/>
                    <a:pt x="1370" y="267"/>
                    <a:pt x="453" y="64"/>
                  </a:cubicBezTo>
                  <a:cubicBezTo>
                    <a:pt x="357" y="52"/>
                    <a:pt x="251" y="0"/>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5"/>
            <p:cNvSpPr/>
            <p:nvPr/>
          </p:nvSpPr>
          <p:spPr>
            <a:xfrm>
              <a:off x="5833450" y="3557250"/>
              <a:ext cx="74750" cy="17275"/>
            </a:xfrm>
            <a:custGeom>
              <a:avLst/>
              <a:gdLst/>
              <a:ahLst/>
              <a:cxnLst/>
              <a:rect l="l" t="t" r="r" b="b"/>
              <a:pathLst>
                <a:path w="2990" h="691" extrusionOk="0">
                  <a:moveTo>
                    <a:pt x="293" y="0"/>
                  </a:moveTo>
                  <a:cubicBezTo>
                    <a:pt x="184" y="0"/>
                    <a:pt x="83" y="51"/>
                    <a:pt x="1" y="221"/>
                  </a:cubicBezTo>
                  <a:lnTo>
                    <a:pt x="36" y="269"/>
                  </a:lnTo>
                  <a:cubicBezTo>
                    <a:pt x="84" y="352"/>
                    <a:pt x="60" y="471"/>
                    <a:pt x="155" y="531"/>
                  </a:cubicBezTo>
                  <a:cubicBezTo>
                    <a:pt x="879" y="662"/>
                    <a:pt x="1595" y="690"/>
                    <a:pt x="2309" y="690"/>
                  </a:cubicBezTo>
                  <a:cubicBezTo>
                    <a:pt x="2500" y="690"/>
                    <a:pt x="2691" y="688"/>
                    <a:pt x="2882" y="686"/>
                  </a:cubicBezTo>
                  <a:cubicBezTo>
                    <a:pt x="2918" y="650"/>
                    <a:pt x="2930" y="626"/>
                    <a:pt x="2953" y="578"/>
                  </a:cubicBezTo>
                  <a:cubicBezTo>
                    <a:pt x="2989" y="459"/>
                    <a:pt x="2953" y="376"/>
                    <a:pt x="2858" y="293"/>
                  </a:cubicBezTo>
                  <a:cubicBezTo>
                    <a:pt x="2470" y="222"/>
                    <a:pt x="2089" y="139"/>
                    <a:pt x="1700" y="139"/>
                  </a:cubicBezTo>
                  <a:cubicBezTo>
                    <a:pt x="1563" y="139"/>
                    <a:pt x="1426" y="149"/>
                    <a:pt x="1287" y="174"/>
                  </a:cubicBezTo>
                  <a:cubicBezTo>
                    <a:pt x="1219" y="216"/>
                    <a:pt x="1158" y="232"/>
                    <a:pt x="1100" y="232"/>
                  </a:cubicBezTo>
                  <a:cubicBezTo>
                    <a:pt x="992" y="232"/>
                    <a:pt x="894" y="176"/>
                    <a:pt x="787" y="114"/>
                  </a:cubicBezTo>
                  <a:cubicBezTo>
                    <a:pt x="625" y="107"/>
                    <a:pt x="450"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5"/>
            <p:cNvSpPr/>
            <p:nvPr/>
          </p:nvSpPr>
          <p:spPr>
            <a:xfrm>
              <a:off x="5962350" y="3599975"/>
              <a:ext cx="51500" cy="15100"/>
            </a:xfrm>
            <a:custGeom>
              <a:avLst/>
              <a:gdLst/>
              <a:ahLst/>
              <a:cxnLst/>
              <a:rect l="l" t="t" r="r" b="b"/>
              <a:pathLst>
                <a:path w="2060" h="604" extrusionOk="0">
                  <a:moveTo>
                    <a:pt x="167" y="12"/>
                  </a:moveTo>
                  <a:lnTo>
                    <a:pt x="167" y="132"/>
                  </a:lnTo>
                  <a:cubicBezTo>
                    <a:pt x="95" y="227"/>
                    <a:pt x="48" y="310"/>
                    <a:pt x="0" y="429"/>
                  </a:cubicBezTo>
                  <a:cubicBezTo>
                    <a:pt x="282" y="554"/>
                    <a:pt x="574" y="577"/>
                    <a:pt x="867" y="577"/>
                  </a:cubicBezTo>
                  <a:cubicBezTo>
                    <a:pt x="1046" y="577"/>
                    <a:pt x="1226" y="568"/>
                    <a:pt x="1404" y="568"/>
                  </a:cubicBezTo>
                  <a:cubicBezTo>
                    <a:pt x="1464" y="568"/>
                    <a:pt x="1524" y="569"/>
                    <a:pt x="1584" y="572"/>
                  </a:cubicBezTo>
                  <a:cubicBezTo>
                    <a:pt x="1621" y="595"/>
                    <a:pt x="1659" y="603"/>
                    <a:pt x="1697" y="603"/>
                  </a:cubicBezTo>
                  <a:cubicBezTo>
                    <a:pt x="1719" y="603"/>
                    <a:pt x="1740" y="600"/>
                    <a:pt x="1762" y="596"/>
                  </a:cubicBezTo>
                  <a:cubicBezTo>
                    <a:pt x="1893" y="513"/>
                    <a:pt x="2000" y="405"/>
                    <a:pt x="2060" y="251"/>
                  </a:cubicBezTo>
                  <a:cubicBezTo>
                    <a:pt x="1441" y="1"/>
                    <a:pt x="798" y="155"/>
                    <a:pt x="16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5"/>
            <p:cNvSpPr/>
            <p:nvPr/>
          </p:nvSpPr>
          <p:spPr>
            <a:xfrm>
              <a:off x="5367925" y="3548400"/>
              <a:ext cx="58350" cy="30700"/>
            </a:xfrm>
            <a:custGeom>
              <a:avLst/>
              <a:gdLst/>
              <a:ahLst/>
              <a:cxnLst/>
              <a:rect l="l" t="t" r="r" b="b"/>
              <a:pathLst>
                <a:path w="2334" h="1228" extrusionOk="0">
                  <a:moveTo>
                    <a:pt x="177" y="1"/>
                  </a:moveTo>
                  <a:cubicBezTo>
                    <a:pt x="136" y="1"/>
                    <a:pt x="98" y="31"/>
                    <a:pt x="60" y="99"/>
                  </a:cubicBezTo>
                  <a:cubicBezTo>
                    <a:pt x="0" y="301"/>
                    <a:pt x="107" y="444"/>
                    <a:pt x="250" y="563"/>
                  </a:cubicBezTo>
                  <a:cubicBezTo>
                    <a:pt x="643" y="754"/>
                    <a:pt x="1084" y="706"/>
                    <a:pt x="1453" y="944"/>
                  </a:cubicBezTo>
                  <a:cubicBezTo>
                    <a:pt x="1512" y="980"/>
                    <a:pt x="1560" y="1016"/>
                    <a:pt x="1620" y="1052"/>
                  </a:cubicBezTo>
                  <a:cubicBezTo>
                    <a:pt x="1745" y="1106"/>
                    <a:pt x="1858" y="1227"/>
                    <a:pt x="2003" y="1227"/>
                  </a:cubicBezTo>
                  <a:cubicBezTo>
                    <a:pt x="2050" y="1227"/>
                    <a:pt x="2100" y="1215"/>
                    <a:pt x="2155" y="1183"/>
                  </a:cubicBezTo>
                  <a:cubicBezTo>
                    <a:pt x="2203" y="1147"/>
                    <a:pt x="2227" y="1075"/>
                    <a:pt x="2274" y="1040"/>
                  </a:cubicBezTo>
                  <a:lnTo>
                    <a:pt x="2334" y="992"/>
                  </a:lnTo>
                  <a:lnTo>
                    <a:pt x="2334" y="921"/>
                  </a:lnTo>
                  <a:cubicBezTo>
                    <a:pt x="2286" y="849"/>
                    <a:pt x="2334" y="790"/>
                    <a:pt x="2334" y="706"/>
                  </a:cubicBezTo>
                  <a:cubicBezTo>
                    <a:pt x="2322" y="587"/>
                    <a:pt x="2227" y="551"/>
                    <a:pt x="2143" y="492"/>
                  </a:cubicBezTo>
                  <a:cubicBezTo>
                    <a:pt x="1846" y="432"/>
                    <a:pt x="1548" y="373"/>
                    <a:pt x="1250" y="337"/>
                  </a:cubicBezTo>
                  <a:cubicBezTo>
                    <a:pt x="893" y="290"/>
                    <a:pt x="536" y="266"/>
                    <a:pt x="250" y="28"/>
                  </a:cubicBezTo>
                  <a:cubicBezTo>
                    <a:pt x="225" y="10"/>
                    <a:pt x="200"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5"/>
            <p:cNvSpPr/>
            <p:nvPr/>
          </p:nvSpPr>
          <p:spPr>
            <a:xfrm>
              <a:off x="5830475" y="3590975"/>
              <a:ext cx="64925" cy="12875"/>
            </a:xfrm>
            <a:custGeom>
              <a:avLst/>
              <a:gdLst/>
              <a:ahLst/>
              <a:cxnLst/>
              <a:rect l="l" t="t" r="r" b="b"/>
              <a:pathLst>
                <a:path w="2597" h="515" extrusionOk="0">
                  <a:moveTo>
                    <a:pt x="553" y="0"/>
                  </a:moveTo>
                  <a:cubicBezTo>
                    <a:pt x="373" y="0"/>
                    <a:pt x="195" y="39"/>
                    <a:pt x="13" y="39"/>
                  </a:cubicBezTo>
                  <a:cubicBezTo>
                    <a:pt x="1" y="134"/>
                    <a:pt x="1" y="230"/>
                    <a:pt x="1" y="313"/>
                  </a:cubicBezTo>
                  <a:cubicBezTo>
                    <a:pt x="493" y="390"/>
                    <a:pt x="985" y="514"/>
                    <a:pt x="1495" y="514"/>
                  </a:cubicBezTo>
                  <a:cubicBezTo>
                    <a:pt x="1615" y="514"/>
                    <a:pt x="1736" y="507"/>
                    <a:pt x="1858" y="492"/>
                  </a:cubicBezTo>
                  <a:cubicBezTo>
                    <a:pt x="1822" y="361"/>
                    <a:pt x="1739" y="218"/>
                    <a:pt x="1977" y="194"/>
                  </a:cubicBezTo>
                  <a:cubicBezTo>
                    <a:pt x="2179" y="182"/>
                    <a:pt x="2394" y="182"/>
                    <a:pt x="2596" y="182"/>
                  </a:cubicBezTo>
                  <a:cubicBezTo>
                    <a:pt x="2289" y="75"/>
                    <a:pt x="1965" y="53"/>
                    <a:pt x="1644" y="53"/>
                  </a:cubicBezTo>
                  <a:cubicBezTo>
                    <a:pt x="1430" y="53"/>
                    <a:pt x="1217" y="63"/>
                    <a:pt x="1013" y="63"/>
                  </a:cubicBezTo>
                  <a:cubicBezTo>
                    <a:pt x="965" y="75"/>
                    <a:pt x="953" y="111"/>
                    <a:pt x="953" y="158"/>
                  </a:cubicBezTo>
                  <a:lnTo>
                    <a:pt x="917" y="194"/>
                  </a:lnTo>
                  <a:lnTo>
                    <a:pt x="917" y="134"/>
                  </a:lnTo>
                  <a:cubicBezTo>
                    <a:pt x="929" y="99"/>
                    <a:pt x="906" y="63"/>
                    <a:pt x="858" y="51"/>
                  </a:cubicBezTo>
                  <a:cubicBezTo>
                    <a:pt x="755" y="12"/>
                    <a:pt x="654" y="0"/>
                    <a:pt x="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5"/>
            <p:cNvSpPr/>
            <p:nvPr/>
          </p:nvSpPr>
          <p:spPr>
            <a:xfrm>
              <a:off x="5674500" y="3577425"/>
              <a:ext cx="51825" cy="12200"/>
            </a:xfrm>
            <a:custGeom>
              <a:avLst/>
              <a:gdLst/>
              <a:ahLst/>
              <a:cxnLst/>
              <a:rect l="l" t="t" r="r" b="b"/>
              <a:pathLst>
                <a:path w="2073" h="488" extrusionOk="0">
                  <a:moveTo>
                    <a:pt x="821" y="1"/>
                  </a:moveTo>
                  <a:cubicBezTo>
                    <a:pt x="567" y="1"/>
                    <a:pt x="314" y="34"/>
                    <a:pt x="60" y="129"/>
                  </a:cubicBezTo>
                  <a:cubicBezTo>
                    <a:pt x="1" y="188"/>
                    <a:pt x="1" y="248"/>
                    <a:pt x="48" y="307"/>
                  </a:cubicBezTo>
                  <a:cubicBezTo>
                    <a:pt x="84" y="355"/>
                    <a:pt x="132" y="391"/>
                    <a:pt x="191" y="426"/>
                  </a:cubicBezTo>
                  <a:cubicBezTo>
                    <a:pt x="555" y="451"/>
                    <a:pt x="924" y="487"/>
                    <a:pt x="1291" y="487"/>
                  </a:cubicBezTo>
                  <a:cubicBezTo>
                    <a:pt x="1453" y="487"/>
                    <a:pt x="1614" y="480"/>
                    <a:pt x="1775" y="462"/>
                  </a:cubicBezTo>
                  <a:cubicBezTo>
                    <a:pt x="1799" y="438"/>
                    <a:pt x="1834" y="438"/>
                    <a:pt x="1858" y="426"/>
                  </a:cubicBezTo>
                  <a:cubicBezTo>
                    <a:pt x="1953" y="379"/>
                    <a:pt x="2013" y="319"/>
                    <a:pt x="2049" y="236"/>
                  </a:cubicBezTo>
                  <a:cubicBezTo>
                    <a:pt x="2049" y="200"/>
                    <a:pt x="2072" y="176"/>
                    <a:pt x="2072" y="141"/>
                  </a:cubicBezTo>
                  <a:cubicBezTo>
                    <a:pt x="1652" y="89"/>
                    <a:pt x="1235" y="1"/>
                    <a:pt x="8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5"/>
            <p:cNvSpPr/>
            <p:nvPr/>
          </p:nvSpPr>
          <p:spPr>
            <a:xfrm>
              <a:off x="6075450" y="3613675"/>
              <a:ext cx="65200" cy="14300"/>
            </a:xfrm>
            <a:custGeom>
              <a:avLst/>
              <a:gdLst/>
              <a:ahLst/>
              <a:cxnLst/>
              <a:rect l="l" t="t" r="r" b="b"/>
              <a:pathLst>
                <a:path w="2608" h="572" extrusionOk="0">
                  <a:moveTo>
                    <a:pt x="524" y="0"/>
                  </a:moveTo>
                  <a:cubicBezTo>
                    <a:pt x="417" y="24"/>
                    <a:pt x="334" y="24"/>
                    <a:pt x="227" y="24"/>
                  </a:cubicBezTo>
                  <a:cubicBezTo>
                    <a:pt x="155" y="96"/>
                    <a:pt x="0" y="143"/>
                    <a:pt x="96" y="286"/>
                  </a:cubicBezTo>
                  <a:cubicBezTo>
                    <a:pt x="751" y="524"/>
                    <a:pt x="1429" y="500"/>
                    <a:pt x="2108" y="572"/>
                  </a:cubicBezTo>
                  <a:cubicBezTo>
                    <a:pt x="2127" y="547"/>
                    <a:pt x="2152" y="531"/>
                    <a:pt x="2179" y="531"/>
                  </a:cubicBezTo>
                  <a:cubicBezTo>
                    <a:pt x="2203" y="531"/>
                    <a:pt x="2228" y="544"/>
                    <a:pt x="2251" y="572"/>
                  </a:cubicBezTo>
                  <a:cubicBezTo>
                    <a:pt x="2298" y="572"/>
                    <a:pt x="2346" y="572"/>
                    <a:pt x="2382" y="560"/>
                  </a:cubicBezTo>
                  <a:cubicBezTo>
                    <a:pt x="2525" y="524"/>
                    <a:pt x="2608" y="453"/>
                    <a:pt x="2548" y="286"/>
                  </a:cubicBezTo>
                  <a:lnTo>
                    <a:pt x="2537" y="286"/>
                  </a:lnTo>
                  <a:cubicBezTo>
                    <a:pt x="2346" y="203"/>
                    <a:pt x="2132" y="167"/>
                    <a:pt x="1929" y="107"/>
                  </a:cubicBezTo>
                  <a:cubicBezTo>
                    <a:pt x="1864" y="94"/>
                    <a:pt x="1797" y="91"/>
                    <a:pt x="1729" y="91"/>
                  </a:cubicBezTo>
                  <a:cubicBezTo>
                    <a:pt x="1663" y="91"/>
                    <a:pt x="1596" y="94"/>
                    <a:pt x="1529" y="94"/>
                  </a:cubicBezTo>
                  <a:cubicBezTo>
                    <a:pt x="1415" y="94"/>
                    <a:pt x="1300" y="85"/>
                    <a:pt x="1191" y="36"/>
                  </a:cubicBezTo>
                  <a:lnTo>
                    <a:pt x="941" y="36"/>
                  </a:lnTo>
                  <a:cubicBezTo>
                    <a:pt x="917" y="96"/>
                    <a:pt x="858" y="143"/>
                    <a:pt x="774" y="155"/>
                  </a:cubicBezTo>
                  <a:cubicBezTo>
                    <a:pt x="757" y="155"/>
                    <a:pt x="739" y="156"/>
                    <a:pt x="721" y="156"/>
                  </a:cubicBezTo>
                  <a:cubicBezTo>
                    <a:pt x="676" y="156"/>
                    <a:pt x="630" y="150"/>
                    <a:pt x="596" y="107"/>
                  </a:cubicBezTo>
                  <a:cubicBezTo>
                    <a:pt x="596" y="60"/>
                    <a:pt x="572" y="24"/>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5"/>
            <p:cNvSpPr/>
            <p:nvPr/>
          </p:nvSpPr>
          <p:spPr>
            <a:xfrm>
              <a:off x="5998650" y="3573200"/>
              <a:ext cx="45275" cy="15225"/>
            </a:xfrm>
            <a:custGeom>
              <a:avLst/>
              <a:gdLst/>
              <a:ahLst/>
              <a:cxnLst/>
              <a:rect l="l" t="t" r="r" b="b"/>
              <a:pathLst>
                <a:path w="1811" h="609" extrusionOk="0">
                  <a:moveTo>
                    <a:pt x="155" y="0"/>
                  </a:moveTo>
                  <a:cubicBezTo>
                    <a:pt x="120" y="48"/>
                    <a:pt x="84" y="95"/>
                    <a:pt x="72" y="155"/>
                  </a:cubicBezTo>
                  <a:cubicBezTo>
                    <a:pt x="72" y="238"/>
                    <a:pt x="60" y="310"/>
                    <a:pt x="24" y="405"/>
                  </a:cubicBezTo>
                  <a:cubicBezTo>
                    <a:pt x="13" y="429"/>
                    <a:pt x="13" y="464"/>
                    <a:pt x="1" y="488"/>
                  </a:cubicBezTo>
                  <a:cubicBezTo>
                    <a:pt x="236" y="577"/>
                    <a:pt x="472" y="608"/>
                    <a:pt x="709" y="608"/>
                  </a:cubicBezTo>
                  <a:cubicBezTo>
                    <a:pt x="1046" y="608"/>
                    <a:pt x="1384" y="544"/>
                    <a:pt x="1727" y="488"/>
                  </a:cubicBezTo>
                  <a:cubicBezTo>
                    <a:pt x="1810" y="405"/>
                    <a:pt x="1810" y="310"/>
                    <a:pt x="1739" y="214"/>
                  </a:cubicBezTo>
                  <a:cubicBezTo>
                    <a:pt x="1215" y="155"/>
                    <a:pt x="667" y="191"/>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5"/>
            <p:cNvSpPr/>
            <p:nvPr/>
          </p:nvSpPr>
          <p:spPr>
            <a:xfrm>
              <a:off x="5428950" y="3557525"/>
              <a:ext cx="36325" cy="19850"/>
            </a:xfrm>
            <a:custGeom>
              <a:avLst/>
              <a:gdLst/>
              <a:ahLst/>
              <a:cxnLst/>
              <a:rect l="l" t="t" r="r" b="b"/>
              <a:pathLst>
                <a:path w="1453" h="794" extrusionOk="0">
                  <a:moveTo>
                    <a:pt x="567" y="1"/>
                  </a:moveTo>
                  <a:cubicBezTo>
                    <a:pt x="464" y="1"/>
                    <a:pt x="362" y="22"/>
                    <a:pt x="262" y="79"/>
                  </a:cubicBezTo>
                  <a:cubicBezTo>
                    <a:pt x="274" y="91"/>
                    <a:pt x="298" y="127"/>
                    <a:pt x="310" y="139"/>
                  </a:cubicBezTo>
                  <a:cubicBezTo>
                    <a:pt x="280" y="178"/>
                    <a:pt x="250" y="201"/>
                    <a:pt x="214" y="201"/>
                  </a:cubicBezTo>
                  <a:cubicBezTo>
                    <a:pt x="207" y="201"/>
                    <a:pt x="199" y="200"/>
                    <a:pt x="191" y="198"/>
                  </a:cubicBezTo>
                  <a:cubicBezTo>
                    <a:pt x="12" y="341"/>
                    <a:pt x="0" y="496"/>
                    <a:pt x="143" y="675"/>
                  </a:cubicBezTo>
                  <a:cubicBezTo>
                    <a:pt x="209" y="725"/>
                    <a:pt x="279" y="740"/>
                    <a:pt x="352" y="740"/>
                  </a:cubicBezTo>
                  <a:cubicBezTo>
                    <a:pt x="471" y="740"/>
                    <a:pt x="597" y="699"/>
                    <a:pt x="717" y="699"/>
                  </a:cubicBezTo>
                  <a:cubicBezTo>
                    <a:pt x="804" y="699"/>
                    <a:pt x="887" y="720"/>
                    <a:pt x="965" y="794"/>
                  </a:cubicBezTo>
                  <a:cubicBezTo>
                    <a:pt x="1012" y="782"/>
                    <a:pt x="1072" y="746"/>
                    <a:pt x="1095" y="698"/>
                  </a:cubicBezTo>
                  <a:cubicBezTo>
                    <a:pt x="1203" y="639"/>
                    <a:pt x="1369" y="734"/>
                    <a:pt x="1453" y="556"/>
                  </a:cubicBezTo>
                  <a:cubicBezTo>
                    <a:pt x="1238" y="448"/>
                    <a:pt x="1310" y="67"/>
                    <a:pt x="965" y="67"/>
                  </a:cubicBezTo>
                  <a:cubicBezTo>
                    <a:pt x="831" y="34"/>
                    <a:pt x="698"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5"/>
            <p:cNvSpPr/>
            <p:nvPr/>
          </p:nvSpPr>
          <p:spPr>
            <a:xfrm>
              <a:off x="5525675" y="3561175"/>
              <a:ext cx="36050" cy="20150"/>
            </a:xfrm>
            <a:custGeom>
              <a:avLst/>
              <a:gdLst/>
              <a:ahLst/>
              <a:cxnLst/>
              <a:rect l="l" t="t" r="r" b="b"/>
              <a:pathLst>
                <a:path w="1442" h="806" extrusionOk="0">
                  <a:moveTo>
                    <a:pt x="545" y="1"/>
                  </a:moveTo>
                  <a:cubicBezTo>
                    <a:pt x="359" y="1"/>
                    <a:pt x="180" y="60"/>
                    <a:pt x="24" y="243"/>
                  </a:cubicBezTo>
                  <a:cubicBezTo>
                    <a:pt x="1" y="410"/>
                    <a:pt x="48" y="541"/>
                    <a:pt x="132" y="660"/>
                  </a:cubicBezTo>
                  <a:cubicBezTo>
                    <a:pt x="309" y="744"/>
                    <a:pt x="493" y="806"/>
                    <a:pt x="685" y="806"/>
                  </a:cubicBezTo>
                  <a:cubicBezTo>
                    <a:pt x="738" y="806"/>
                    <a:pt x="792" y="801"/>
                    <a:pt x="846" y="791"/>
                  </a:cubicBezTo>
                  <a:cubicBezTo>
                    <a:pt x="1025" y="612"/>
                    <a:pt x="1298" y="552"/>
                    <a:pt x="1441" y="338"/>
                  </a:cubicBezTo>
                  <a:cubicBezTo>
                    <a:pt x="1441" y="254"/>
                    <a:pt x="1412" y="177"/>
                    <a:pt x="1335" y="177"/>
                  </a:cubicBezTo>
                  <a:cubicBezTo>
                    <a:pt x="1315" y="177"/>
                    <a:pt x="1291" y="183"/>
                    <a:pt x="1263" y="195"/>
                  </a:cubicBezTo>
                  <a:cubicBezTo>
                    <a:pt x="1239" y="200"/>
                    <a:pt x="1216" y="202"/>
                    <a:pt x="1194" y="202"/>
                  </a:cubicBezTo>
                  <a:cubicBezTo>
                    <a:pt x="1103" y="202"/>
                    <a:pt x="1025" y="162"/>
                    <a:pt x="977" y="76"/>
                  </a:cubicBezTo>
                  <a:cubicBezTo>
                    <a:pt x="833" y="35"/>
                    <a:pt x="687" y="1"/>
                    <a:pt x="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5"/>
            <p:cNvSpPr/>
            <p:nvPr/>
          </p:nvSpPr>
          <p:spPr>
            <a:xfrm>
              <a:off x="5597125" y="3550575"/>
              <a:ext cx="47050" cy="12600"/>
            </a:xfrm>
            <a:custGeom>
              <a:avLst/>
              <a:gdLst/>
              <a:ahLst/>
              <a:cxnLst/>
              <a:rect l="l" t="t" r="r" b="b"/>
              <a:pathLst>
                <a:path w="1882" h="504" extrusionOk="0">
                  <a:moveTo>
                    <a:pt x="1193" y="0"/>
                  </a:moveTo>
                  <a:cubicBezTo>
                    <a:pt x="1133" y="0"/>
                    <a:pt x="1073" y="20"/>
                    <a:pt x="1012" y="72"/>
                  </a:cubicBezTo>
                  <a:cubicBezTo>
                    <a:pt x="953" y="72"/>
                    <a:pt x="905" y="60"/>
                    <a:pt x="857" y="60"/>
                  </a:cubicBezTo>
                  <a:cubicBezTo>
                    <a:pt x="655" y="60"/>
                    <a:pt x="441" y="60"/>
                    <a:pt x="226" y="48"/>
                  </a:cubicBezTo>
                  <a:cubicBezTo>
                    <a:pt x="189" y="40"/>
                    <a:pt x="154" y="33"/>
                    <a:pt x="123" y="33"/>
                  </a:cubicBezTo>
                  <a:cubicBezTo>
                    <a:pt x="63" y="33"/>
                    <a:pt x="20" y="57"/>
                    <a:pt x="12" y="143"/>
                  </a:cubicBezTo>
                  <a:cubicBezTo>
                    <a:pt x="0" y="262"/>
                    <a:pt x="83" y="345"/>
                    <a:pt x="179" y="345"/>
                  </a:cubicBezTo>
                  <a:cubicBezTo>
                    <a:pt x="655" y="356"/>
                    <a:pt x="1122" y="504"/>
                    <a:pt x="1610" y="504"/>
                  </a:cubicBezTo>
                  <a:cubicBezTo>
                    <a:pt x="1696" y="504"/>
                    <a:pt x="1782" y="499"/>
                    <a:pt x="1869" y="488"/>
                  </a:cubicBezTo>
                  <a:cubicBezTo>
                    <a:pt x="1881" y="191"/>
                    <a:pt x="1584" y="250"/>
                    <a:pt x="1465" y="107"/>
                  </a:cubicBezTo>
                  <a:cubicBezTo>
                    <a:pt x="1378" y="49"/>
                    <a:pt x="1286" y="0"/>
                    <a:pt x="1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5"/>
            <p:cNvSpPr/>
            <p:nvPr/>
          </p:nvSpPr>
          <p:spPr>
            <a:xfrm>
              <a:off x="5993900" y="3554725"/>
              <a:ext cx="52100" cy="14625"/>
            </a:xfrm>
            <a:custGeom>
              <a:avLst/>
              <a:gdLst/>
              <a:ahLst/>
              <a:cxnLst/>
              <a:rect l="l" t="t" r="r" b="b"/>
              <a:pathLst>
                <a:path w="2084" h="585" extrusionOk="0">
                  <a:moveTo>
                    <a:pt x="1142" y="6"/>
                  </a:moveTo>
                  <a:cubicBezTo>
                    <a:pt x="965" y="6"/>
                    <a:pt x="784" y="19"/>
                    <a:pt x="604" y="19"/>
                  </a:cubicBezTo>
                  <a:cubicBezTo>
                    <a:pt x="541" y="19"/>
                    <a:pt x="479" y="17"/>
                    <a:pt x="417" y="13"/>
                  </a:cubicBezTo>
                  <a:cubicBezTo>
                    <a:pt x="250" y="25"/>
                    <a:pt x="119" y="144"/>
                    <a:pt x="36" y="275"/>
                  </a:cubicBezTo>
                  <a:cubicBezTo>
                    <a:pt x="0" y="334"/>
                    <a:pt x="0" y="394"/>
                    <a:pt x="0" y="453"/>
                  </a:cubicBezTo>
                  <a:cubicBezTo>
                    <a:pt x="36" y="501"/>
                    <a:pt x="84" y="549"/>
                    <a:pt x="143" y="572"/>
                  </a:cubicBezTo>
                  <a:cubicBezTo>
                    <a:pt x="171" y="581"/>
                    <a:pt x="200" y="585"/>
                    <a:pt x="228" y="585"/>
                  </a:cubicBezTo>
                  <a:cubicBezTo>
                    <a:pt x="318" y="585"/>
                    <a:pt x="404" y="546"/>
                    <a:pt x="476" y="501"/>
                  </a:cubicBezTo>
                  <a:cubicBezTo>
                    <a:pt x="572" y="501"/>
                    <a:pt x="679" y="489"/>
                    <a:pt x="762" y="489"/>
                  </a:cubicBezTo>
                  <a:cubicBezTo>
                    <a:pt x="817" y="452"/>
                    <a:pt x="869" y="425"/>
                    <a:pt x="917" y="425"/>
                  </a:cubicBezTo>
                  <a:cubicBezTo>
                    <a:pt x="961" y="425"/>
                    <a:pt x="1001" y="449"/>
                    <a:pt x="1036" y="513"/>
                  </a:cubicBezTo>
                  <a:lnTo>
                    <a:pt x="1310" y="513"/>
                  </a:lnTo>
                  <a:cubicBezTo>
                    <a:pt x="1403" y="543"/>
                    <a:pt x="1494" y="558"/>
                    <a:pt x="1581" y="558"/>
                  </a:cubicBezTo>
                  <a:cubicBezTo>
                    <a:pt x="1772" y="558"/>
                    <a:pt x="1945" y="482"/>
                    <a:pt x="2084" y="310"/>
                  </a:cubicBezTo>
                  <a:cubicBezTo>
                    <a:pt x="1965" y="1"/>
                    <a:pt x="1691" y="60"/>
                    <a:pt x="1453" y="25"/>
                  </a:cubicBezTo>
                  <a:cubicBezTo>
                    <a:pt x="1351" y="10"/>
                    <a:pt x="1247" y="6"/>
                    <a:pt x="1142" y="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5"/>
            <p:cNvSpPr/>
            <p:nvPr/>
          </p:nvSpPr>
          <p:spPr>
            <a:xfrm>
              <a:off x="5407200" y="3571100"/>
              <a:ext cx="43800" cy="21175"/>
            </a:xfrm>
            <a:custGeom>
              <a:avLst/>
              <a:gdLst/>
              <a:ahLst/>
              <a:cxnLst/>
              <a:rect l="l" t="t" r="r" b="b"/>
              <a:pathLst>
                <a:path w="1752" h="847" extrusionOk="0">
                  <a:moveTo>
                    <a:pt x="120" y="1"/>
                  </a:moveTo>
                  <a:cubicBezTo>
                    <a:pt x="1" y="144"/>
                    <a:pt x="108" y="275"/>
                    <a:pt x="120" y="417"/>
                  </a:cubicBezTo>
                  <a:cubicBezTo>
                    <a:pt x="477" y="620"/>
                    <a:pt x="870" y="798"/>
                    <a:pt x="1287" y="846"/>
                  </a:cubicBezTo>
                  <a:cubicBezTo>
                    <a:pt x="1394" y="656"/>
                    <a:pt x="1584" y="715"/>
                    <a:pt x="1751" y="679"/>
                  </a:cubicBezTo>
                  <a:cubicBezTo>
                    <a:pt x="1358" y="536"/>
                    <a:pt x="989" y="394"/>
                    <a:pt x="596" y="251"/>
                  </a:cubicBezTo>
                  <a:cubicBezTo>
                    <a:pt x="430" y="155"/>
                    <a:pt x="287" y="84"/>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5"/>
            <p:cNvSpPr/>
            <p:nvPr/>
          </p:nvSpPr>
          <p:spPr>
            <a:xfrm>
              <a:off x="5964425" y="3569325"/>
              <a:ext cx="36625" cy="16100"/>
            </a:xfrm>
            <a:custGeom>
              <a:avLst/>
              <a:gdLst/>
              <a:ahLst/>
              <a:cxnLst/>
              <a:rect l="l" t="t" r="r" b="b"/>
              <a:pathLst>
                <a:path w="1465" h="644" extrusionOk="0">
                  <a:moveTo>
                    <a:pt x="443" y="0"/>
                  </a:moveTo>
                  <a:cubicBezTo>
                    <a:pt x="295" y="0"/>
                    <a:pt x="154" y="35"/>
                    <a:pt x="36" y="191"/>
                  </a:cubicBezTo>
                  <a:cubicBezTo>
                    <a:pt x="0" y="286"/>
                    <a:pt x="0" y="393"/>
                    <a:pt x="84" y="488"/>
                  </a:cubicBezTo>
                  <a:cubicBezTo>
                    <a:pt x="501" y="619"/>
                    <a:pt x="929" y="631"/>
                    <a:pt x="1370" y="643"/>
                  </a:cubicBezTo>
                  <a:lnTo>
                    <a:pt x="1393" y="607"/>
                  </a:lnTo>
                  <a:cubicBezTo>
                    <a:pt x="1465" y="465"/>
                    <a:pt x="1465" y="322"/>
                    <a:pt x="1393" y="167"/>
                  </a:cubicBezTo>
                  <a:cubicBezTo>
                    <a:pt x="1227" y="48"/>
                    <a:pt x="1048" y="36"/>
                    <a:pt x="858" y="24"/>
                  </a:cubicBezTo>
                  <a:cubicBezTo>
                    <a:pt x="846" y="25"/>
                    <a:pt x="834" y="25"/>
                    <a:pt x="822" y="25"/>
                  </a:cubicBezTo>
                  <a:cubicBezTo>
                    <a:pt x="696" y="25"/>
                    <a:pt x="567" y="0"/>
                    <a:pt x="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5"/>
            <p:cNvSpPr/>
            <p:nvPr/>
          </p:nvSpPr>
          <p:spPr>
            <a:xfrm>
              <a:off x="5692950" y="3553800"/>
              <a:ext cx="58675" cy="13475"/>
            </a:xfrm>
            <a:custGeom>
              <a:avLst/>
              <a:gdLst/>
              <a:ahLst/>
              <a:cxnLst/>
              <a:rect l="l" t="t" r="r" b="b"/>
              <a:pathLst>
                <a:path w="2347" h="539" extrusionOk="0">
                  <a:moveTo>
                    <a:pt x="1767" y="1"/>
                  </a:moveTo>
                  <a:cubicBezTo>
                    <a:pt x="1633" y="1"/>
                    <a:pt x="1491" y="66"/>
                    <a:pt x="1370" y="121"/>
                  </a:cubicBezTo>
                  <a:cubicBezTo>
                    <a:pt x="1108" y="240"/>
                    <a:pt x="822" y="193"/>
                    <a:pt x="537" y="216"/>
                  </a:cubicBezTo>
                  <a:cubicBezTo>
                    <a:pt x="477" y="216"/>
                    <a:pt x="406" y="216"/>
                    <a:pt x="346" y="228"/>
                  </a:cubicBezTo>
                  <a:cubicBezTo>
                    <a:pt x="287" y="228"/>
                    <a:pt x="215" y="240"/>
                    <a:pt x="156" y="276"/>
                  </a:cubicBezTo>
                  <a:cubicBezTo>
                    <a:pt x="96" y="300"/>
                    <a:pt x="37" y="347"/>
                    <a:pt x="1" y="407"/>
                  </a:cubicBezTo>
                  <a:cubicBezTo>
                    <a:pt x="414" y="515"/>
                    <a:pt x="834" y="538"/>
                    <a:pt x="1253" y="538"/>
                  </a:cubicBezTo>
                  <a:cubicBezTo>
                    <a:pt x="1570" y="538"/>
                    <a:pt x="1887" y="525"/>
                    <a:pt x="2200" y="525"/>
                  </a:cubicBezTo>
                  <a:cubicBezTo>
                    <a:pt x="2249" y="525"/>
                    <a:pt x="2298" y="525"/>
                    <a:pt x="2346" y="526"/>
                  </a:cubicBezTo>
                  <a:lnTo>
                    <a:pt x="2346" y="276"/>
                  </a:lnTo>
                  <a:cubicBezTo>
                    <a:pt x="2311" y="216"/>
                    <a:pt x="2263" y="181"/>
                    <a:pt x="2192" y="169"/>
                  </a:cubicBezTo>
                  <a:cubicBezTo>
                    <a:pt x="2061" y="133"/>
                    <a:pt x="1942" y="38"/>
                    <a:pt x="1799" y="2"/>
                  </a:cubicBezTo>
                  <a:cubicBezTo>
                    <a:pt x="1788" y="1"/>
                    <a:pt x="1777" y="1"/>
                    <a:pt x="1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5"/>
            <p:cNvSpPr/>
            <p:nvPr/>
          </p:nvSpPr>
          <p:spPr>
            <a:xfrm>
              <a:off x="5534300" y="3544800"/>
              <a:ext cx="45275" cy="11450"/>
            </a:xfrm>
            <a:custGeom>
              <a:avLst/>
              <a:gdLst/>
              <a:ahLst/>
              <a:cxnLst/>
              <a:rect l="l" t="t" r="r" b="b"/>
              <a:pathLst>
                <a:path w="1811" h="458" extrusionOk="0">
                  <a:moveTo>
                    <a:pt x="352" y="1"/>
                  </a:moveTo>
                  <a:cubicBezTo>
                    <a:pt x="261" y="1"/>
                    <a:pt x="168" y="9"/>
                    <a:pt x="72" y="29"/>
                  </a:cubicBezTo>
                  <a:cubicBezTo>
                    <a:pt x="1" y="124"/>
                    <a:pt x="1" y="195"/>
                    <a:pt x="72" y="291"/>
                  </a:cubicBezTo>
                  <a:cubicBezTo>
                    <a:pt x="120" y="303"/>
                    <a:pt x="180" y="303"/>
                    <a:pt x="215" y="314"/>
                  </a:cubicBezTo>
                  <a:cubicBezTo>
                    <a:pt x="263" y="362"/>
                    <a:pt x="310" y="410"/>
                    <a:pt x="370" y="434"/>
                  </a:cubicBezTo>
                  <a:lnTo>
                    <a:pt x="656" y="434"/>
                  </a:lnTo>
                  <a:cubicBezTo>
                    <a:pt x="725" y="393"/>
                    <a:pt x="797" y="369"/>
                    <a:pt x="868" y="369"/>
                  </a:cubicBezTo>
                  <a:cubicBezTo>
                    <a:pt x="943" y="369"/>
                    <a:pt x="1017" y="396"/>
                    <a:pt x="1084" y="457"/>
                  </a:cubicBezTo>
                  <a:cubicBezTo>
                    <a:pt x="1263" y="457"/>
                    <a:pt x="1453" y="434"/>
                    <a:pt x="1811" y="422"/>
                  </a:cubicBezTo>
                  <a:cubicBezTo>
                    <a:pt x="1513" y="291"/>
                    <a:pt x="1311" y="350"/>
                    <a:pt x="1215" y="172"/>
                  </a:cubicBezTo>
                  <a:cubicBezTo>
                    <a:pt x="933" y="90"/>
                    <a:pt x="651"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5"/>
            <p:cNvSpPr/>
            <p:nvPr/>
          </p:nvSpPr>
          <p:spPr>
            <a:xfrm>
              <a:off x="5670625" y="3550100"/>
              <a:ext cx="49150" cy="14125"/>
            </a:xfrm>
            <a:custGeom>
              <a:avLst/>
              <a:gdLst/>
              <a:ahLst/>
              <a:cxnLst/>
              <a:rect l="l" t="t" r="r" b="b"/>
              <a:pathLst>
                <a:path w="1966" h="565" extrusionOk="0">
                  <a:moveTo>
                    <a:pt x="982" y="1"/>
                  </a:moveTo>
                  <a:cubicBezTo>
                    <a:pt x="679" y="1"/>
                    <a:pt x="373" y="87"/>
                    <a:pt x="61" y="257"/>
                  </a:cubicBezTo>
                  <a:cubicBezTo>
                    <a:pt x="1" y="400"/>
                    <a:pt x="108" y="460"/>
                    <a:pt x="215" y="519"/>
                  </a:cubicBezTo>
                  <a:cubicBezTo>
                    <a:pt x="313" y="555"/>
                    <a:pt x="412" y="565"/>
                    <a:pt x="512" y="565"/>
                  </a:cubicBezTo>
                  <a:cubicBezTo>
                    <a:pt x="620" y="565"/>
                    <a:pt x="727" y="553"/>
                    <a:pt x="831" y="553"/>
                  </a:cubicBezTo>
                  <a:cubicBezTo>
                    <a:pt x="852" y="553"/>
                    <a:pt x="873" y="554"/>
                    <a:pt x="894" y="555"/>
                  </a:cubicBezTo>
                  <a:cubicBezTo>
                    <a:pt x="977" y="555"/>
                    <a:pt x="1037" y="543"/>
                    <a:pt x="1108" y="519"/>
                  </a:cubicBezTo>
                  <a:lnTo>
                    <a:pt x="1168" y="483"/>
                  </a:lnTo>
                  <a:lnTo>
                    <a:pt x="1215" y="519"/>
                  </a:lnTo>
                  <a:lnTo>
                    <a:pt x="1394" y="519"/>
                  </a:lnTo>
                  <a:cubicBezTo>
                    <a:pt x="1441" y="472"/>
                    <a:pt x="1502" y="461"/>
                    <a:pt x="1567" y="461"/>
                  </a:cubicBezTo>
                  <a:cubicBezTo>
                    <a:pt x="1619" y="461"/>
                    <a:pt x="1674" y="468"/>
                    <a:pt x="1726" y="468"/>
                  </a:cubicBezTo>
                  <a:cubicBezTo>
                    <a:pt x="1822" y="468"/>
                    <a:pt x="1912" y="445"/>
                    <a:pt x="1966" y="317"/>
                  </a:cubicBezTo>
                  <a:cubicBezTo>
                    <a:pt x="1641" y="105"/>
                    <a:pt x="1314" y="1"/>
                    <a:pt x="9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5"/>
            <p:cNvSpPr/>
            <p:nvPr/>
          </p:nvSpPr>
          <p:spPr>
            <a:xfrm>
              <a:off x="6039725" y="3610100"/>
              <a:ext cx="35150" cy="13125"/>
            </a:xfrm>
            <a:custGeom>
              <a:avLst/>
              <a:gdLst/>
              <a:ahLst/>
              <a:cxnLst/>
              <a:rect l="l" t="t" r="r" b="b"/>
              <a:pathLst>
                <a:path w="1406" h="525" extrusionOk="0">
                  <a:moveTo>
                    <a:pt x="227" y="0"/>
                  </a:moveTo>
                  <a:cubicBezTo>
                    <a:pt x="167" y="12"/>
                    <a:pt x="156" y="60"/>
                    <a:pt x="167" y="119"/>
                  </a:cubicBezTo>
                  <a:cubicBezTo>
                    <a:pt x="334" y="310"/>
                    <a:pt x="1" y="191"/>
                    <a:pt x="48" y="310"/>
                  </a:cubicBezTo>
                  <a:cubicBezTo>
                    <a:pt x="366" y="394"/>
                    <a:pt x="673" y="524"/>
                    <a:pt x="992" y="524"/>
                  </a:cubicBezTo>
                  <a:cubicBezTo>
                    <a:pt x="1127" y="524"/>
                    <a:pt x="1264" y="501"/>
                    <a:pt x="1406" y="441"/>
                  </a:cubicBezTo>
                  <a:cubicBezTo>
                    <a:pt x="1370" y="346"/>
                    <a:pt x="1239" y="262"/>
                    <a:pt x="1227" y="143"/>
                  </a:cubicBezTo>
                  <a:cubicBezTo>
                    <a:pt x="1092" y="36"/>
                    <a:pt x="943" y="13"/>
                    <a:pt x="789" y="13"/>
                  </a:cubicBezTo>
                  <a:cubicBezTo>
                    <a:pt x="679" y="13"/>
                    <a:pt x="567" y="25"/>
                    <a:pt x="455" y="25"/>
                  </a:cubicBezTo>
                  <a:cubicBezTo>
                    <a:pt x="378" y="25"/>
                    <a:pt x="302" y="19"/>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5"/>
            <p:cNvSpPr/>
            <p:nvPr/>
          </p:nvSpPr>
          <p:spPr>
            <a:xfrm>
              <a:off x="6001625" y="3607525"/>
              <a:ext cx="43775" cy="9850"/>
            </a:xfrm>
            <a:custGeom>
              <a:avLst/>
              <a:gdLst/>
              <a:ahLst/>
              <a:cxnLst/>
              <a:rect l="l" t="t" r="r" b="b"/>
              <a:pathLst>
                <a:path w="1751" h="394" extrusionOk="0">
                  <a:moveTo>
                    <a:pt x="1282" y="1"/>
                  </a:moveTo>
                  <a:cubicBezTo>
                    <a:pt x="1111" y="1"/>
                    <a:pt x="934" y="31"/>
                    <a:pt x="751" y="68"/>
                  </a:cubicBezTo>
                  <a:cubicBezTo>
                    <a:pt x="560" y="115"/>
                    <a:pt x="358" y="56"/>
                    <a:pt x="191" y="222"/>
                  </a:cubicBezTo>
                  <a:cubicBezTo>
                    <a:pt x="132" y="234"/>
                    <a:pt x="60" y="234"/>
                    <a:pt x="1" y="246"/>
                  </a:cubicBezTo>
                  <a:cubicBezTo>
                    <a:pt x="246" y="369"/>
                    <a:pt x="495" y="394"/>
                    <a:pt x="745" y="394"/>
                  </a:cubicBezTo>
                  <a:cubicBezTo>
                    <a:pt x="913" y="394"/>
                    <a:pt x="1083" y="382"/>
                    <a:pt x="1252" y="382"/>
                  </a:cubicBezTo>
                  <a:cubicBezTo>
                    <a:pt x="1319" y="382"/>
                    <a:pt x="1386" y="384"/>
                    <a:pt x="1453" y="389"/>
                  </a:cubicBezTo>
                  <a:cubicBezTo>
                    <a:pt x="1525" y="282"/>
                    <a:pt x="1691" y="342"/>
                    <a:pt x="1751" y="234"/>
                  </a:cubicBezTo>
                  <a:lnTo>
                    <a:pt x="1751" y="103"/>
                  </a:lnTo>
                  <a:cubicBezTo>
                    <a:pt x="1600" y="28"/>
                    <a:pt x="1444" y="1"/>
                    <a:pt x="1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5"/>
            <p:cNvSpPr/>
            <p:nvPr/>
          </p:nvSpPr>
          <p:spPr>
            <a:xfrm>
              <a:off x="5905500" y="3563625"/>
              <a:ext cx="31275" cy="15400"/>
            </a:xfrm>
            <a:custGeom>
              <a:avLst/>
              <a:gdLst/>
              <a:ahLst/>
              <a:cxnLst/>
              <a:rect l="l" t="t" r="r" b="b"/>
              <a:pathLst>
                <a:path w="1251" h="616" extrusionOk="0">
                  <a:moveTo>
                    <a:pt x="472" y="0"/>
                  </a:moveTo>
                  <a:cubicBezTo>
                    <a:pt x="407" y="0"/>
                    <a:pt x="341" y="8"/>
                    <a:pt x="274" y="26"/>
                  </a:cubicBezTo>
                  <a:cubicBezTo>
                    <a:pt x="71" y="62"/>
                    <a:pt x="167" y="300"/>
                    <a:pt x="36" y="371"/>
                  </a:cubicBezTo>
                  <a:lnTo>
                    <a:pt x="0" y="431"/>
                  </a:lnTo>
                  <a:cubicBezTo>
                    <a:pt x="286" y="526"/>
                    <a:pt x="560" y="615"/>
                    <a:pt x="843" y="615"/>
                  </a:cubicBezTo>
                  <a:cubicBezTo>
                    <a:pt x="949" y="615"/>
                    <a:pt x="1057" y="603"/>
                    <a:pt x="1167" y="574"/>
                  </a:cubicBezTo>
                  <a:cubicBezTo>
                    <a:pt x="1250" y="419"/>
                    <a:pt x="1143" y="312"/>
                    <a:pt x="1048" y="204"/>
                  </a:cubicBezTo>
                  <a:cubicBezTo>
                    <a:pt x="868" y="79"/>
                    <a:pt x="674"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5"/>
            <p:cNvSpPr/>
            <p:nvPr/>
          </p:nvSpPr>
          <p:spPr>
            <a:xfrm>
              <a:off x="5937050" y="3567650"/>
              <a:ext cx="29475" cy="13975"/>
            </a:xfrm>
            <a:custGeom>
              <a:avLst/>
              <a:gdLst/>
              <a:ahLst/>
              <a:cxnLst/>
              <a:rect l="l" t="t" r="r" b="b"/>
              <a:pathLst>
                <a:path w="1179" h="559" extrusionOk="0">
                  <a:moveTo>
                    <a:pt x="715" y="0"/>
                  </a:moveTo>
                  <a:cubicBezTo>
                    <a:pt x="538" y="0"/>
                    <a:pt x="348" y="61"/>
                    <a:pt x="167" y="79"/>
                  </a:cubicBezTo>
                  <a:cubicBezTo>
                    <a:pt x="48" y="162"/>
                    <a:pt x="36" y="293"/>
                    <a:pt x="0" y="436"/>
                  </a:cubicBezTo>
                  <a:cubicBezTo>
                    <a:pt x="199" y="539"/>
                    <a:pt x="409" y="559"/>
                    <a:pt x="623" y="559"/>
                  </a:cubicBezTo>
                  <a:cubicBezTo>
                    <a:pt x="755" y="559"/>
                    <a:pt x="889" y="551"/>
                    <a:pt x="1024" y="551"/>
                  </a:cubicBezTo>
                  <a:cubicBezTo>
                    <a:pt x="1075" y="551"/>
                    <a:pt x="1127" y="552"/>
                    <a:pt x="1179" y="555"/>
                  </a:cubicBezTo>
                  <a:lnTo>
                    <a:pt x="1179" y="270"/>
                  </a:lnTo>
                  <a:cubicBezTo>
                    <a:pt x="1049" y="58"/>
                    <a:pt x="888"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5"/>
            <p:cNvSpPr/>
            <p:nvPr/>
          </p:nvSpPr>
          <p:spPr>
            <a:xfrm>
              <a:off x="5633125" y="3551875"/>
              <a:ext cx="37525" cy="12225"/>
            </a:xfrm>
            <a:custGeom>
              <a:avLst/>
              <a:gdLst/>
              <a:ahLst/>
              <a:cxnLst/>
              <a:rect l="l" t="t" r="r" b="b"/>
              <a:pathLst>
                <a:path w="1501" h="489" extrusionOk="0">
                  <a:moveTo>
                    <a:pt x="970" y="1"/>
                  </a:moveTo>
                  <a:cubicBezTo>
                    <a:pt x="660" y="1"/>
                    <a:pt x="342" y="175"/>
                    <a:pt x="38" y="175"/>
                  </a:cubicBezTo>
                  <a:cubicBezTo>
                    <a:pt x="26" y="175"/>
                    <a:pt x="13" y="175"/>
                    <a:pt x="1" y="174"/>
                  </a:cubicBezTo>
                  <a:lnTo>
                    <a:pt x="1" y="174"/>
                  </a:lnTo>
                  <a:cubicBezTo>
                    <a:pt x="72" y="365"/>
                    <a:pt x="334" y="293"/>
                    <a:pt x="429" y="448"/>
                  </a:cubicBezTo>
                  <a:cubicBezTo>
                    <a:pt x="447" y="448"/>
                    <a:pt x="465" y="447"/>
                    <a:pt x="483" y="447"/>
                  </a:cubicBezTo>
                  <a:cubicBezTo>
                    <a:pt x="695" y="447"/>
                    <a:pt x="911" y="488"/>
                    <a:pt x="1125" y="488"/>
                  </a:cubicBezTo>
                  <a:cubicBezTo>
                    <a:pt x="1231" y="488"/>
                    <a:pt x="1337" y="478"/>
                    <a:pt x="1441" y="448"/>
                  </a:cubicBezTo>
                  <a:cubicBezTo>
                    <a:pt x="1489" y="377"/>
                    <a:pt x="1501" y="305"/>
                    <a:pt x="1489" y="234"/>
                  </a:cubicBezTo>
                  <a:cubicBezTo>
                    <a:pt x="1321" y="57"/>
                    <a:pt x="1147" y="1"/>
                    <a:pt x="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5"/>
            <p:cNvSpPr/>
            <p:nvPr/>
          </p:nvSpPr>
          <p:spPr>
            <a:xfrm>
              <a:off x="6082900" y="3585350"/>
              <a:ext cx="28000" cy="13450"/>
            </a:xfrm>
            <a:custGeom>
              <a:avLst/>
              <a:gdLst/>
              <a:ahLst/>
              <a:cxnLst/>
              <a:rect l="l" t="t" r="r" b="b"/>
              <a:pathLst>
                <a:path w="1120" h="538" extrusionOk="0">
                  <a:moveTo>
                    <a:pt x="547" y="1"/>
                  </a:moveTo>
                  <a:cubicBezTo>
                    <a:pt x="438" y="1"/>
                    <a:pt x="300" y="48"/>
                    <a:pt x="83" y="121"/>
                  </a:cubicBezTo>
                  <a:cubicBezTo>
                    <a:pt x="0" y="216"/>
                    <a:pt x="0" y="300"/>
                    <a:pt x="83" y="407"/>
                  </a:cubicBezTo>
                  <a:cubicBezTo>
                    <a:pt x="213" y="377"/>
                    <a:pt x="342" y="354"/>
                    <a:pt x="479" y="354"/>
                  </a:cubicBezTo>
                  <a:cubicBezTo>
                    <a:pt x="670" y="354"/>
                    <a:pt x="877" y="399"/>
                    <a:pt x="1119" y="538"/>
                  </a:cubicBezTo>
                  <a:cubicBezTo>
                    <a:pt x="839" y="144"/>
                    <a:pt x="737"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5"/>
            <p:cNvSpPr/>
            <p:nvPr/>
          </p:nvSpPr>
          <p:spPr>
            <a:xfrm>
              <a:off x="6027225" y="3558500"/>
              <a:ext cx="34250" cy="13300"/>
            </a:xfrm>
            <a:custGeom>
              <a:avLst/>
              <a:gdLst/>
              <a:ahLst/>
              <a:cxnLst/>
              <a:rect l="l" t="t" r="r" b="b"/>
              <a:pathLst>
                <a:path w="1370" h="532" extrusionOk="0">
                  <a:moveTo>
                    <a:pt x="799" y="0"/>
                  </a:moveTo>
                  <a:cubicBezTo>
                    <a:pt x="775" y="0"/>
                    <a:pt x="754" y="16"/>
                    <a:pt x="727" y="52"/>
                  </a:cubicBezTo>
                  <a:cubicBezTo>
                    <a:pt x="525" y="243"/>
                    <a:pt x="251" y="278"/>
                    <a:pt x="1" y="350"/>
                  </a:cubicBezTo>
                  <a:cubicBezTo>
                    <a:pt x="201" y="477"/>
                    <a:pt x="416" y="495"/>
                    <a:pt x="631" y="495"/>
                  </a:cubicBezTo>
                  <a:cubicBezTo>
                    <a:pt x="719" y="495"/>
                    <a:pt x="807" y="492"/>
                    <a:pt x="893" y="492"/>
                  </a:cubicBezTo>
                  <a:cubicBezTo>
                    <a:pt x="974" y="492"/>
                    <a:pt x="1054" y="495"/>
                    <a:pt x="1132" y="505"/>
                  </a:cubicBezTo>
                  <a:cubicBezTo>
                    <a:pt x="1162" y="523"/>
                    <a:pt x="1194" y="531"/>
                    <a:pt x="1227" y="531"/>
                  </a:cubicBezTo>
                  <a:cubicBezTo>
                    <a:pt x="1260" y="531"/>
                    <a:pt x="1292" y="523"/>
                    <a:pt x="1322" y="505"/>
                  </a:cubicBezTo>
                  <a:cubicBezTo>
                    <a:pt x="1370" y="398"/>
                    <a:pt x="1370" y="290"/>
                    <a:pt x="1275" y="207"/>
                  </a:cubicBezTo>
                  <a:cubicBezTo>
                    <a:pt x="1239" y="207"/>
                    <a:pt x="1191" y="207"/>
                    <a:pt x="1144" y="183"/>
                  </a:cubicBezTo>
                  <a:cubicBezTo>
                    <a:pt x="1072" y="112"/>
                    <a:pt x="941" y="147"/>
                    <a:pt x="858" y="52"/>
                  </a:cubicBezTo>
                  <a:cubicBezTo>
                    <a:pt x="858" y="40"/>
                    <a:pt x="846" y="28"/>
                    <a:pt x="822" y="5"/>
                  </a:cubicBezTo>
                  <a:cubicBezTo>
                    <a:pt x="814" y="2"/>
                    <a:pt x="806"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5"/>
            <p:cNvSpPr/>
            <p:nvPr/>
          </p:nvSpPr>
          <p:spPr>
            <a:xfrm>
              <a:off x="5545675" y="3570200"/>
              <a:ext cx="24375" cy="12625"/>
            </a:xfrm>
            <a:custGeom>
              <a:avLst/>
              <a:gdLst/>
              <a:ahLst/>
              <a:cxnLst/>
              <a:rect l="l" t="t" r="r" b="b"/>
              <a:pathLst>
                <a:path w="975" h="505" extrusionOk="0">
                  <a:moveTo>
                    <a:pt x="572" y="1"/>
                  </a:moveTo>
                  <a:cubicBezTo>
                    <a:pt x="288" y="1"/>
                    <a:pt x="1" y="12"/>
                    <a:pt x="46" y="430"/>
                  </a:cubicBezTo>
                  <a:cubicBezTo>
                    <a:pt x="122" y="486"/>
                    <a:pt x="199" y="505"/>
                    <a:pt x="276" y="505"/>
                  </a:cubicBezTo>
                  <a:cubicBezTo>
                    <a:pt x="415" y="505"/>
                    <a:pt x="555" y="446"/>
                    <a:pt x="693" y="446"/>
                  </a:cubicBezTo>
                  <a:cubicBezTo>
                    <a:pt x="719" y="446"/>
                    <a:pt x="746" y="448"/>
                    <a:pt x="772" y="453"/>
                  </a:cubicBezTo>
                  <a:cubicBezTo>
                    <a:pt x="832" y="251"/>
                    <a:pt x="975" y="49"/>
                    <a:pt x="617" y="1"/>
                  </a:cubicBezTo>
                  <a:cubicBezTo>
                    <a:pt x="602" y="1"/>
                    <a:pt x="587"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5"/>
            <p:cNvSpPr/>
            <p:nvPr/>
          </p:nvSpPr>
          <p:spPr>
            <a:xfrm>
              <a:off x="5495025" y="3564975"/>
              <a:ext cx="33950" cy="16925"/>
            </a:xfrm>
            <a:custGeom>
              <a:avLst/>
              <a:gdLst/>
              <a:ahLst/>
              <a:cxnLst/>
              <a:rect l="l" t="t" r="r" b="b"/>
              <a:pathLst>
                <a:path w="1358" h="677" extrusionOk="0">
                  <a:moveTo>
                    <a:pt x="1133" y="0"/>
                  </a:moveTo>
                  <a:cubicBezTo>
                    <a:pt x="1058" y="0"/>
                    <a:pt x="988" y="36"/>
                    <a:pt x="941" y="103"/>
                  </a:cubicBezTo>
                  <a:cubicBezTo>
                    <a:pt x="941" y="258"/>
                    <a:pt x="1155" y="305"/>
                    <a:pt x="1108" y="543"/>
                  </a:cubicBezTo>
                  <a:lnTo>
                    <a:pt x="84" y="543"/>
                  </a:lnTo>
                  <a:cubicBezTo>
                    <a:pt x="24" y="579"/>
                    <a:pt x="0" y="615"/>
                    <a:pt x="84" y="662"/>
                  </a:cubicBezTo>
                  <a:cubicBezTo>
                    <a:pt x="138" y="656"/>
                    <a:pt x="193" y="654"/>
                    <a:pt x="249" y="654"/>
                  </a:cubicBezTo>
                  <a:cubicBezTo>
                    <a:pt x="421" y="654"/>
                    <a:pt x="597" y="676"/>
                    <a:pt x="771" y="676"/>
                  </a:cubicBezTo>
                  <a:cubicBezTo>
                    <a:pt x="971" y="676"/>
                    <a:pt x="1170" y="647"/>
                    <a:pt x="1358" y="520"/>
                  </a:cubicBezTo>
                  <a:lnTo>
                    <a:pt x="1358" y="91"/>
                  </a:lnTo>
                  <a:cubicBezTo>
                    <a:pt x="1310" y="31"/>
                    <a:pt x="1250" y="8"/>
                    <a:pt x="1191" y="8"/>
                  </a:cubicBezTo>
                  <a:cubicBezTo>
                    <a:pt x="1171" y="3"/>
                    <a:pt x="1152" y="0"/>
                    <a:pt x="1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5"/>
            <p:cNvSpPr/>
            <p:nvPr/>
          </p:nvSpPr>
          <p:spPr>
            <a:xfrm>
              <a:off x="5651300" y="3577825"/>
              <a:ext cx="25025" cy="7300"/>
            </a:xfrm>
            <a:custGeom>
              <a:avLst/>
              <a:gdLst/>
              <a:ahLst/>
              <a:cxnLst/>
              <a:rect l="l" t="t" r="r" b="b"/>
              <a:pathLst>
                <a:path w="1001" h="292" extrusionOk="0">
                  <a:moveTo>
                    <a:pt x="567" y="1"/>
                  </a:moveTo>
                  <a:cubicBezTo>
                    <a:pt x="465" y="1"/>
                    <a:pt x="361" y="10"/>
                    <a:pt x="256" y="10"/>
                  </a:cubicBezTo>
                  <a:cubicBezTo>
                    <a:pt x="218" y="10"/>
                    <a:pt x="181" y="9"/>
                    <a:pt x="143" y="6"/>
                  </a:cubicBezTo>
                  <a:lnTo>
                    <a:pt x="143" y="6"/>
                  </a:lnTo>
                  <a:cubicBezTo>
                    <a:pt x="119" y="113"/>
                    <a:pt x="0" y="267"/>
                    <a:pt x="214" y="279"/>
                  </a:cubicBezTo>
                  <a:cubicBezTo>
                    <a:pt x="464" y="291"/>
                    <a:pt x="738" y="291"/>
                    <a:pt x="988" y="291"/>
                  </a:cubicBezTo>
                  <a:cubicBezTo>
                    <a:pt x="988" y="232"/>
                    <a:pt x="1000" y="172"/>
                    <a:pt x="1000" y="113"/>
                  </a:cubicBezTo>
                  <a:cubicBezTo>
                    <a:pt x="864" y="20"/>
                    <a:pt x="718"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5"/>
            <p:cNvSpPr/>
            <p:nvPr/>
          </p:nvSpPr>
          <p:spPr>
            <a:xfrm>
              <a:off x="5718850" y="3580625"/>
              <a:ext cx="25325" cy="11250"/>
            </a:xfrm>
            <a:custGeom>
              <a:avLst/>
              <a:gdLst/>
              <a:ahLst/>
              <a:cxnLst/>
              <a:rect l="l" t="t" r="r" b="b"/>
              <a:pathLst>
                <a:path w="1013" h="450" extrusionOk="0">
                  <a:moveTo>
                    <a:pt x="310" y="1"/>
                  </a:moveTo>
                  <a:lnTo>
                    <a:pt x="298" y="24"/>
                  </a:lnTo>
                  <a:cubicBezTo>
                    <a:pt x="251" y="167"/>
                    <a:pt x="144" y="227"/>
                    <a:pt x="37" y="286"/>
                  </a:cubicBezTo>
                  <a:lnTo>
                    <a:pt x="1" y="310"/>
                  </a:lnTo>
                  <a:cubicBezTo>
                    <a:pt x="200" y="421"/>
                    <a:pt x="408" y="449"/>
                    <a:pt x="619" y="449"/>
                  </a:cubicBezTo>
                  <a:cubicBezTo>
                    <a:pt x="749" y="449"/>
                    <a:pt x="881" y="438"/>
                    <a:pt x="1013" y="429"/>
                  </a:cubicBezTo>
                  <a:cubicBezTo>
                    <a:pt x="918" y="310"/>
                    <a:pt x="537" y="286"/>
                    <a:pt x="870" y="13"/>
                  </a:cubicBezTo>
                  <a:cubicBezTo>
                    <a:pt x="679" y="13"/>
                    <a:pt x="501" y="13"/>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5"/>
            <p:cNvSpPr/>
            <p:nvPr/>
          </p:nvSpPr>
          <p:spPr>
            <a:xfrm>
              <a:off x="6067700" y="3585050"/>
              <a:ext cx="17300" cy="10650"/>
            </a:xfrm>
            <a:custGeom>
              <a:avLst/>
              <a:gdLst/>
              <a:ahLst/>
              <a:cxnLst/>
              <a:rect l="l" t="t" r="r" b="b"/>
              <a:pathLst>
                <a:path w="692" h="426" extrusionOk="0">
                  <a:moveTo>
                    <a:pt x="276" y="1"/>
                  </a:moveTo>
                  <a:cubicBezTo>
                    <a:pt x="177" y="1"/>
                    <a:pt x="81" y="22"/>
                    <a:pt x="1" y="133"/>
                  </a:cubicBezTo>
                  <a:cubicBezTo>
                    <a:pt x="188" y="320"/>
                    <a:pt x="366" y="426"/>
                    <a:pt x="590" y="426"/>
                  </a:cubicBezTo>
                  <a:cubicBezTo>
                    <a:pt x="623" y="426"/>
                    <a:pt x="657" y="424"/>
                    <a:pt x="691" y="419"/>
                  </a:cubicBezTo>
                  <a:lnTo>
                    <a:pt x="691" y="133"/>
                  </a:lnTo>
                  <a:lnTo>
                    <a:pt x="549" y="2"/>
                  </a:lnTo>
                  <a:cubicBezTo>
                    <a:pt x="522" y="8"/>
                    <a:pt x="494" y="10"/>
                    <a:pt x="465" y="10"/>
                  </a:cubicBezTo>
                  <a:cubicBezTo>
                    <a:pt x="403" y="10"/>
                    <a:pt x="339"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35"/>
            <p:cNvSpPr/>
            <p:nvPr/>
          </p:nvSpPr>
          <p:spPr>
            <a:xfrm>
              <a:off x="5620925" y="3591050"/>
              <a:ext cx="29800" cy="11775"/>
            </a:xfrm>
            <a:custGeom>
              <a:avLst/>
              <a:gdLst/>
              <a:ahLst/>
              <a:cxnLst/>
              <a:rect l="l" t="t" r="r" b="b"/>
              <a:pathLst>
                <a:path w="1192" h="471" extrusionOk="0">
                  <a:moveTo>
                    <a:pt x="703" y="0"/>
                  </a:moveTo>
                  <a:cubicBezTo>
                    <a:pt x="24" y="48"/>
                    <a:pt x="1" y="96"/>
                    <a:pt x="203" y="453"/>
                  </a:cubicBezTo>
                  <a:cubicBezTo>
                    <a:pt x="247" y="465"/>
                    <a:pt x="289" y="470"/>
                    <a:pt x="330" y="470"/>
                  </a:cubicBezTo>
                  <a:cubicBezTo>
                    <a:pt x="486" y="470"/>
                    <a:pt x="621" y="393"/>
                    <a:pt x="763" y="346"/>
                  </a:cubicBezTo>
                  <a:cubicBezTo>
                    <a:pt x="917" y="286"/>
                    <a:pt x="1191" y="274"/>
                    <a:pt x="894" y="12"/>
                  </a:cubicBezTo>
                  <a:cubicBezTo>
                    <a:pt x="822" y="0"/>
                    <a:pt x="763"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35"/>
            <p:cNvSpPr/>
            <p:nvPr/>
          </p:nvSpPr>
          <p:spPr>
            <a:xfrm>
              <a:off x="5422100" y="3559500"/>
              <a:ext cx="17575" cy="15150"/>
            </a:xfrm>
            <a:custGeom>
              <a:avLst/>
              <a:gdLst/>
              <a:ahLst/>
              <a:cxnLst/>
              <a:rect l="l" t="t" r="r" b="b"/>
              <a:pathLst>
                <a:path w="703" h="606" extrusionOk="0">
                  <a:moveTo>
                    <a:pt x="524" y="0"/>
                  </a:moveTo>
                  <a:cubicBezTo>
                    <a:pt x="346" y="0"/>
                    <a:pt x="155" y="12"/>
                    <a:pt x="0" y="24"/>
                  </a:cubicBezTo>
                  <a:cubicBezTo>
                    <a:pt x="36" y="143"/>
                    <a:pt x="72" y="250"/>
                    <a:pt x="107" y="358"/>
                  </a:cubicBezTo>
                  <a:lnTo>
                    <a:pt x="107" y="405"/>
                  </a:lnTo>
                  <a:cubicBezTo>
                    <a:pt x="119" y="465"/>
                    <a:pt x="119" y="500"/>
                    <a:pt x="131" y="560"/>
                  </a:cubicBezTo>
                  <a:cubicBezTo>
                    <a:pt x="188" y="595"/>
                    <a:pt x="244" y="605"/>
                    <a:pt x="300" y="605"/>
                  </a:cubicBezTo>
                  <a:cubicBezTo>
                    <a:pt x="339" y="605"/>
                    <a:pt x="378" y="601"/>
                    <a:pt x="417" y="596"/>
                  </a:cubicBezTo>
                  <a:cubicBezTo>
                    <a:pt x="417" y="381"/>
                    <a:pt x="405" y="179"/>
                    <a:pt x="703" y="167"/>
                  </a:cubicBezTo>
                  <a:cubicBezTo>
                    <a:pt x="643" y="107"/>
                    <a:pt x="584" y="6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5"/>
            <p:cNvSpPr/>
            <p:nvPr/>
          </p:nvSpPr>
          <p:spPr>
            <a:xfrm>
              <a:off x="6055800" y="3563675"/>
              <a:ext cx="25050" cy="11425"/>
            </a:xfrm>
            <a:custGeom>
              <a:avLst/>
              <a:gdLst/>
              <a:ahLst/>
              <a:cxnLst/>
              <a:rect l="l" t="t" r="r" b="b"/>
              <a:pathLst>
                <a:path w="1002" h="457" extrusionOk="0">
                  <a:moveTo>
                    <a:pt x="778" y="0"/>
                  </a:moveTo>
                  <a:cubicBezTo>
                    <a:pt x="544" y="0"/>
                    <a:pt x="376" y="150"/>
                    <a:pt x="191" y="274"/>
                  </a:cubicBezTo>
                  <a:cubicBezTo>
                    <a:pt x="120" y="274"/>
                    <a:pt x="60" y="298"/>
                    <a:pt x="1" y="298"/>
                  </a:cubicBezTo>
                  <a:cubicBezTo>
                    <a:pt x="167" y="452"/>
                    <a:pt x="394" y="393"/>
                    <a:pt x="596" y="452"/>
                  </a:cubicBezTo>
                  <a:cubicBezTo>
                    <a:pt x="629" y="455"/>
                    <a:pt x="660" y="457"/>
                    <a:pt x="688" y="457"/>
                  </a:cubicBezTo>
                  <a:cubicBezTo>
                    <a:pt x="992" y="457"/>
                    <a:pt x="1002" y="284"/>
                    <a:pt x="882" y="12"/>
                  </a:cubicBezTo>
                  <a:lnTo>
                    <a:pt x="894" y="12"/>
                  </a:lnTo>
                  <a:cubicBezTo>
                    <a:pt x="853" y="4"/>
                    <a:pt x="815" y="0"/>
                    <a:pt x="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5"/>
            <p:cNvSpPr/>
            <p:nvPr/>
          </p:nvSpPr>
          <p:spPr>
            <a:xfrm>
              <a:off x="5615275" y="3588725"/>
              <a:ext cx="25025" cy="14275"/>
            </a:xfrm>
            <a:custGeom>
              <a:avLst/>
              <a:gdLst/>
              <a:ahLst/>
              <a:cxnLst/>
              <a:rect l="l" t="t" r="r" b="b"/>
              <a:pathLst>
                <a:path w="1001" h="571" extrusionOk="0">
                  <a:moveTo>
                    <a:pt x="554" y="1"/>
                  </a:moveTo>
                  <a:cubicBezTo>
                    <a:pt x="415" y="1"/>
                    <a:pt x="274" y="36"/>
                    <a:pt x="131" y="93"/>
                  </a:cubicBezTo>
                  <a:cubicBezTo>
                    <a:pt x="60" y="129"/>
                    <a:pt x="0" y="189"/>
                    <a:pt x="0" y="272"/>
                  </a:cubicBezTo>
                  <a:cubicBezTo>
                    <a:pt x="48" y="320"/>
                    <a:pt x="48" y="367"/>
                    <a:pt x="0" y="403"/>
                  </a:cubicBezTo>
                  <a:cubicBezTo>
                    <a:pt x="62" y="542"/>
                    <a:pt x="149" y="571"/>
                    <a:pt x="247" y="571"/>
                  </a:cubicBezTo>
                  <a:cubicBezTo>
                    <a:pt x="301" y="571"/>
                    <a:pt x="358" y="562"/>
                    <a:pt x="417" y="558"/>
                  </a:cubicBezTo>
                  <a:cubicBezTo>
                    <a:pt x="358" y="427"/>
                    <a:pt x="298" y="284"/>
                    <a:pt x="548" y="284"/>
                  </a:cubicBezTo>
                  <a:cubicBezTo>
                    <a:pt x="596" y="284"/>
                    <a:pt x="644" y="287"/>
                    <a:pt x="692" y="287"/>
                  </a:cubicBezTo>
                  <a:cubicBezTo>
                    <a:pt x="811" y="287"/>
                    <a:pt x="924" y="269"/>
                    <a:pt x="1001" y="141"/>
                  </a:cubicBezTo>
                  <a:cubicBezTo>
                    <a:pt x="852" y="42"/>
                    <a:pt x="704" y="1"/>
                    <a:pt x="5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5"/>
            <p:cNvSpPr/>
            <p:nvPr/>
          </p:nvSpPr>
          <p:spPr>
            <a:xfrm>
              <a:off x="5618550" y="3585275"/>
              <a:ext cx="24725" cy="7000"/>
            </a:xfrm>
            <a:custGeom>
              <a:avLst/>
              <a:gdLst/>
              <a:ahLst/>
              <a:cxnLst/>
              <a:rect l="l" t="t" r="r" b="b"/>
              <a:pathLst>
                <a:path w="989" h="280" extrusionOk="0">
                  <a:moveTo>
                    <a:pt x="335" y="0"/>
                  </a:moveTo>
                  <a:cubicBezTo>
                    <a:pt x="272" y="0"/>
                    <a:pt x="208" y="3"/>
                    <a:pt x="143" y="5"/>
                  </a:cubicBezTo>
                  <a:cubicBezTo>
                    <a:pt x="96" y="77"/>
                    <a:pt x="48" y="172"/>
                    <a:pt x="0" y="243"/>
                  </a:cubicBezTo>
                  <a:cubicBezTo>
                    <a:pt x="286" y="267"/>
                    <a:pt x="584" y="267"/>
                    <a:pt x="870" y="279"/>
                  </a:cubicBezTo>
                  <a:cubicBezTo>
                    <a:pt x="893" y="267"/>
                    <a:pt x="941" y="243"/>
                    <a:pt x="989" y="243"/>
                  </a:cubicBezTo>
                  <a:cubicBezTo>
                    <a:pt x="800" y="36"/>
                    <a:pt x="574"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5"/>
            <p:cNvSpPr/>
            <p:nvPr/>
          </p:nvSpPr>
          <p:spPr>
            <a:xfrm>
              <a:off x="5557525" y="3563075"/>
              <a:ext cx="16100" cy="17875"/>
            </a:xfrm>
            <a:custGeom>
              <a:avLst/>
              <a:gdLst/>
              <a:ahLst/>
              <a:cxnLst/>
              <a:rect l="l" t="t" r="r" b="b"/>
              <a:pathLst>
                <a:path w="644" h="715" extrusionOk="0">
                  <a:moveTo>
                    <a:pt x="242" y="0"/>
                  </a:moveTo>
                  <a:cubicBezTo>
                    <a:pt x="165" y="0"/>
                    <a:pt x="81" y="44"/>
                    <a:pt x="1" y="119"/>
                  </a:cubicBezTo>
                  <a:cubicBezTo>
                    <a:pt x="48" y="179"/>
                    <a:pt x="96" y="226"/>
                    <a:pt x="143" y="274"/>
                  </a:cubicBezTo>
                  <a:cubicBezTo>
                    <a:pt x="322" y="381"/>
                    <a:pt x="286" y="560"/>
                    <a:pt x="298" y="715"/>
                  </a:cubicBezTo>
                  <a:cubicBezTo>
                    <a:pt x="644" y="631"/>
                    <a:pt x="536" y="393"/>
                    <a:pt x="453" y="167"/>
                  </a:cubicBezTo>
                  <a:cubicBezTo>
                    <a:pt x="398" y="50"/>
                    <a:pt x="324" y="0"/>
                    <a:pt x="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5"/>
            <p:cNvSpPr/>
            <p:nvPr/>
          </p:nvSpPr>
          <p:spPr>
            <a:xfrm>
              <a:off x="5520025" y="3559200"/>
              <a:ext cx="30675" cy="8050"/>
            </a:xfrm>
            <a:custGeom>
              <a:avLst/>
              <a:gdLst/>
              <a:ahLst/>
              <a:cxnLst/>
              <a:rect l="l" t="t" r="r" b="b"/>
              <a:pathLst>
                <a:path w="1227" h="322" extrusionOk="0">
                  <a:moveTo>
                    <a:pt x="810" y="12"/>
                  </a:moveTo>
                  <a:cubicBezTo>
                    <a:pt x="572" y="24"/>
                    <a:pt x="310" y="24"/>
                    <a:pt x="72" y="36"/>
                  </a:cubicBezTo>
                  <a:cubicBezTo>
                    <a:pt x="0" y="191"/>
                    <a:pt x="131" y="239"/>
                    <a:pt x="215" y="310"/>
                  </a:cubicBezTo>
                  <a:cubicBezTo>
                    <a:pt x="274" y="322"/>
                    <a:pt x="310" y="322"/>
                    <a:pt x="358" y="322"/>
                  </a:cubicBezTo>
                  <a:cubicBezTo>
                    <a:pt x="573" y="210"/>
                    <a:pt x="802" y="171"/>
                    <a:pt x="1035" y="171"/>
                  </a:cubicBezTo>
                  <a:cubicBezTo>
                    <a:pt x="1099" y="171"/>
                    <a:pt x="1163" y="174"/>
                    <a:pt x="1227" y="179"/>
                  </a:cubicBezTo>
                  <a:cubicBezTo>
                    <a:pt x="1132" y="0"/>
                    <a:pt x="953" y="36"/>
                    <a:pt x="81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5"/>
            <p:cNvSpPr/>
            <p:nvPr/>
          </p:nvSpPr>
          <p:spPr>
            <a:xfrm>
              <a:off x="6041825" y="3578550"/>
              <a:ext cx="15200" cy="10850"/>
            </a:xfrm>
            <a:custGeom>
              <a:avLst/>
              <a:gdLst/>
              <a:ahLst/>
              <a:cxnLst/>
              <a:rect l="l" t="t" r="r" b="b"/>
              <a:pathLst>
                <a:path w="608" h="434" extrusionOk="0">
                  <a:moveTo>
                    <a:pt x="12" y="0"/>
                  </a:moveTo>
                  <a:cubicBezTo>
                    <a:pt x="12" y="84"/>
                    <a:pt x="0" y="191"/>
                    <a:pt x="0" y="274"/>
                  </a:cubicBezTo>
                  <a:cubicBezTo>
                    <a:pt x="88" y="369"/>
                    <a:pt x="215" y="433"/>
                    <a:pt x="324" y="433"/>
                  </a:cubicBezTo>
                  <a:cubicBezTo>
                    <a:pt x="405" y="433"/>
                    <a:pt x="476" y="397"/>
                    <a:pt x="512" y="310"/>
                  </a:cubicBezTo>
                  <a:cubicBezTo>
                    <a:pt x="607" y="60"/>
                    <a:pt x="274" y="131"/>
                    <a:pt x="143" y="24"/>
                  </a:cubicBezTo>
                  <a:cubicBezTo>
                    <a:pt x="119" y="0"/>
                    <a:pt x="48" y="1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5"/>
            <p:cNvSpPr/>
            <p:nvPr/>
          </p:nvSpPr>
          <p:spPr>
            <a:xfrm>
              <a:off x="5652175" y="3595275"/>
              <a:ext cx="16700" cy="8000"/>
            </a:xfrm>
            <a:custGeom>
              <a:avLst/>
              <a:gdLst/>
              <a:ahLst/>
              <a:cxnLst/>
              <a:rect l="l" t="t" r="r" b="b"/>
              <a:pathLst>
                <a:path w="668" h="320" extrusionOk="0">
                  <a:moveTo>
                    <a:pt x="384" y="1"/>
                  </a:moveTo>
                  <a:cubicBezTo>
                    <a:pt x="286" y="1"/>
                    <a:pt x="175" y="33"/>
                    <a:pt x="72" y="58"/>
                  </a:cubicBezTo>
                  <a:cubicBezTo>
                    <a:pt x="1" y="70"/>
                    <a:pt x="72" y="200"/>
                    <a:pt x="108" y="296"/>
                  </a:cubicBezTo>
                  <a:cubicBezTo>
                    <a:pt x="287" y="308"/>
                    <a:pt x="477" y="308"/>
                    <a:pt x="668" y="320"/>
                  </a:cubicBezTo>
                  <a:cubicBezTo>
                    <a:pt x="640" y="67"/>
                    <a:pt x="525" y="1"/>
                    <a:pt x="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5"/>
            <p:cNvSpPr/>
            <p:nvPr/>
          </p:nvSpPr>
          <p:spPr>
            <a:xfrm>
              <a:off x="5467925" y="3577650"/>
              <a:ext cx="28600" cy="3725"/>
            </a:xfrm>
            <a:custGeom>
              <a:avLst/>
              <a:gdLst/>
              <a:ahLst/>
              <a:cxnLst/>
              <a:rect l="l" t="t" r="r" b="b"/>
              <a:pathLst>
                <a:path w="1144" h="149" extrusionOk="0">
                  <a:moveTo>
                    <a:pt x="1" y="1"/>
                  </a:moveTo>
                  <a:lnTo>
                    <a:pt x="1" y="1"/>
                  </a:lnTo>
                  <a:cubicBezTo>
                    <a:pt x="155" y="119"/>
                    <a:pt x="319" y="148"/>
                    <a:pt x="485" y="148"/>
                  </a:cubicBezTo>
                  <a:cubicBezTo>
                    <a:pt x="649" y="148"/>
                    <a:pt x="816" y="120"/>
                    <a:pt x="980" y="120"/>
                  </a:cubicBezTo>
                  <a:cubicBezTo>
                    <a:pt x="1035" y="120"/>
                    <a:pt x="1090" y="123"/>
                    <a:pt x="1144" y="132"/>
                  </a:cubicBezTo>
                  <a:lnTo>
                    <a:pt x="1144" y="13"/>
                  </a:lnTo>
                  <a:cubicBezTo>
                    <a:pt x="775" y="13"/>
                    <a:pt x="394"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5"/>
            <p:cNvSpPr/>
            <p:nvPr/>
          </p:nvSpPr>
          <p:spPr>
            <a:xfrm>
              <a:off x="6065625" y="3613675"/>
              <a:ext cx="15500" cy="7700"/>
            </a:xfrm>
            <a:custGeom>
              <a:avLst/>
              <a:gdLst/>
              <a:ahLst/>
              <a:cxnLst/>
              <a:rect l="l" t="t" r="r" b="b"/>
              <a:pathLst>
                <a:path w="620" h="308" extrusionOk="0">
                  <a:moveTo>
                    <a:pt x="191" y="0"/>
                  </a:moveTo>
                  <a:cubicBezTo>
                    <a:pt x="120" y="36"/>
                    <a:pt x="1" y="96"/>
                    <a:pt x="24" y="179"/>
                  </a:cubicBezTo>
                  <a:cubicBezTo>
                    <a:pt x="48" y="268"/>
                    <a:pt x="105" y="283"/>
                    <a:pt x="170" y="283"/>
                  </a:cubicBezTo>
                  <a:cubicBezTo>
                    <a:pt x="203" y="283"/>
                    <a:pt x="238" y="279"/>
                    <a:pt x="272" y="279"/>
                  </a:cubicBezTo>
                  <a:cubicBezTo>
                    <a:pt x="306" y="279"/>
                    <a:pt x="340" y="283"/>
                    <a:pt x="370" y="298"/>
                  </a:cubicBezTo>
                  <a:cubicBezTo>
                    <a:pt x="384" y="305"/>
                    <a:pt x="397" y="308"/>
                    <a:pt x="409" y="308"/>
                  </a:cubicBezTo>
                  <a:cubicBezTo>
                    <a:pt x="438" y="308"/>
                    <a:pt x="463" y="291"/>
                    <a:pt x="489" y="274"/>
                  </a:cubicBez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5"/>
            <p:cNvSpPr/>
            <p:nvPr/>
          </p:nvSpPr>
          <p:spPr>
            <a:xfrm>
              <a:off x="6005500" y="3605925"/>
              <a:ext cx="15500" cy="7450"/>
            </a:xfrm>
            <a:custGeom>
              <a:avLst/>
              <a:gdLst/>
              <a:ahLst/>
              <a:cxnLst/>
              <a:rect l="l" t="t" r="r" b="b"/>
              <a:pathLst>
                <a:path w="620" h="298" extrusionOk="0">
                  <a:moveTo>
                    <a:pt x="334" y="1"/>
                  </a:moveTo>
                  <a:cubicBezTo>
                    <a:pt x="167" y="36"/>
                    <a:pt x="1" y="48"/>
                    <a:pt x="48" y="286"/>
                  </a:cubicBezTo>
                  <a:cubicBezTo>
                    <a:pt x="122" y="286"/>
                    <a:pt x="201" y="297"/>
                    <a:pt x="279" y="297"/>
                  </a:cubicBezTo>
                  <a:cubicBezTo>
                    <a:pt x="403" y="297"/>
                    <a:pt x="525" y="270"/>
                    <a:pt x="620" y="132"/>
                  </a:cubicBezTo>
                  <a:cubicBezTo>
                    <a:pt x="536" y="60"/>
                    <a:pt x="453" y="13"/>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5"/>
            <p:cNvSpPr/>
            <p:nvPr/>
          </p:nvSpPr>
          <p:spPr>
            <a:xfrm>
              <a:off x="5931075" y="3568375"/>
              <a:ext cx="10450" cy="10500"/>
            </a:xfrm>
            <a:custGeom>
              <a:avLst/>
              <a:gdLst/>
              <a:ahLst/>
              <a:cxnLst/>
              <a:rect l="l" t="t" r="r" b="b"/>
              <a:pathLst>
                <a:path w="418" h="420" extrusionOk="0">
                  <a:moveTo>
                    <a:pt x="214" y="1"/>
                  </a:moveTo>
                  <a:cubicBezTo>
                    <a:pt x="138" y="1"/>
                    <a:pt x="64" y="39"/>
                    <a:pt x="1" y="122"/>
                  </a:cubicBezTo>
                  <a:cubicBezTo>
                    <a:pt x="49" y="229"/>
                    <a:pt x="96" y="312"/>
                    <a:pt x="144" y="407"/>
                  </a:cubicBezTo>
                  <a:cubicBezTo>
                    <a:pt x="168" y="419"/>
                    <a:pt x="203" y="419"/>
                    <a:pt x="239" y="419"/>
                  </a:cubicBezTo>
                  <a:cubicBezTo>
                    <a:pt x="382" y="348"/>
                    <a:pt x="418" y="229"/>
                    <a:pt x="418" y="86"/>
                  </a:cubicBezTo>
                  <a:cubicBezTo>
                    <a:pt x="351" y="30"/>
                    <a:pt x="282"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5"/>
            <p:cNvSpPr/>
            <p:nvPr/>
          </p:nvSpPr>
          <p:spPr>
            <a:xfrm>
              <a:off x="6088550" y="3613675"/>
              <a:ext cx="13125" cy="7175"/>
            </a:xfrm>
            <a:custGeom>
              <a:avLst/>
              <a:gdLst/>
              <a:ahLst/>
              <a:cxnLst/>
              <a:rect l="l" t="t" r="r" b="b"/>
              <a:pathLst>
                <a:path w="525" h="287" extrusionOk="0">
                  <a:moveTo>
                    <a:pt x="0" y="0"/>
                  </a:moveTo>
                  <a:lnTo>
                    <a:pt x="0" y="143"/>
                  </a:lnTo>
                  <a:cubicBezTo>
                    <a:pt x="60" y="238"/>
                    <a:pt x="215" y="179"/>
                    <a:pt x="286" y="286"/>
                  </a:cubicBezTo>
                  <a:cubicBezTo>
                    <a:pt x="512" y="286"/>
                    <a:pt x="524" y="179"/>
                    <a:pt x="429" y="24"/>
                  </a:cubicBezTo>
                  <a:cubicBezTo>
                    <a:pt x="286" y="24"/>
                    <a:pt x="155"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5"/>
            <p:cNvSpPr/>
            <p:nvPr/>
          </p:nvSpPr>
          <p:spPr>
            <a:xfrm>
              <a:off x="6115925" y="3594025"/>
              <a:ext cx="9550" cy="5425"/>
            </a:xfrm>
            <a:custGeom>
              <a:avLst/>
              <a:gdLst/>
              <a:ahLst/>
              <a:cxnLst/>
              <a:rect l="l" t="t" r="r" b="b"/>
              <a:pathLst>
                <a:path w="382" h="217" extrusionOk="0">
                  <a:moveTo>
                    <a:pt x="191" y="0"/>
                  </a:moveTo>
                  <a:cubicBezTo>
                    <a:pt x="72" y="0"/>
                    <a:pt x="13" y="48"/>
                    <a:pt x="1" y="120"/>
                  </a:cubicBezTo>
                  <a:cubicBezTo>
                    <a:pt x="18" y="205"/>
                    <a:pt x="77" y="217"/>
                    <a:pt x="140" y="217"/>
                  </a:cubicBezTo>
                  <a:cubicBezTo>
                    <a:pt x="165" y="217"/>
                    <a:pt x="191" y="215"/>
                    <a:pt x="215" y="215"/>
                  </a:cubicBezTo>
                  <a:cubicBezTo>
                    <a:pt x="275" y="215"/>
                    <a:pt x="382" y="215"/>
                    <a:pt x="346" y="131"/>
                  </a:cubicBezTo>
                  <a:cubicBezTo>
                    <a:pt x="334" y="60"/>
                    <a:pt x="227" y="36"/>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5"/>
            <p:cNvSpPr/>
            <p:nvPr/>
          </p:nvSpPr>
          <p:spPr>
            <a:xfrm>
              <a:off x="5823325" y="3563950"/>
              <a:ext cx="14025" cy="6575"/>
            </a:xfrm>
            <a:custGeom>
              <a:avLst/>
              <a:gdLst/>
              <a:ahLst/>
              <a:cxnLst/>
              <a:rect l="l" t="t" r="r" b="b"/>
              <a:pathLst>
                <a:path w="561" h="263" extrusionOk="0">
                  <a:moveTo>
                    <a:pt x="441" y="1"/>
                  </a:moveTo>
                  <a:cubicBezTo>
                    <a:pt x="346" y="144"/>
                    <a:pt x="108" y="72"/>
                    <a:pt x="1" y="251"/>
                  </a:cubicBezTo>
                  <a:cubicBezTo>
                    <a:pt x="191" y="251"/>
                    <a:pt x="370" y="263"/>
                    <a:pt x="560" y="263"/>
                  </a:cubicBezTo>
                  <a:cubicBezTo>
                    <a:pt x="560" y="168"/>
                    <a:pt x="549" y="60"/>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5"/>
            <p:cNvSpPr/>
            <p:nvPr/>
          </p:nvSpPr>
          <p:spPr>
            <a:xfrm>
              <a:off x="6100150" y="3570200"/>
              <a:ext cx="6275" cy="7475"/>
            </a:xfrm>
            <a:custGeom>
              <a:avLst/>
              <a:gdLst/>
              <a:ahLst/>
              <a:cxnLst/>
              <a:rect l="l" t="t" r="r" b="b"/>
              <a:pathLst>
                <a:path w="251" h="299" extrusionOk="0">
                  <a:moveTo>
                    <a:pt x="251" y="1"/>
                  </a:moveTo>
                  <a:cubicBezTo>
                    <a:pt x="132" y="37"/>
                    <a:pt x="1" y="49"/>
                    <a:pt x="25" y="191"/>
                  </a:cubicBezTo>
                  <a:cubicBezTo>
                    <a:pt x="48" y="299"/>
                    <a:pt x="167" y="299"/>
                    <a:pt x="251" y="299"/>
                  </a:cubicBez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5"/>
            <p:cNvSpPr/>
            <p:nvPr/>
          </p:nvSpPr>
          <p:spPr>
            <a:xfrm>
              <a:off x="6113550" y="3570500"/>
              <a:ext cx="7775" cy="6400"/>
            </a:xfrm>
            <a:custGeom>
              <a:avLst/>
              <a:gdLst/>
              <a:ahLst/>
              <a:cxnLst/>
              <a:rect l="l" t="t" r="r" b="b"/>
              <a:pathLst>
                <a:path w="311" h="256" extrusionOk="0">
                  <a:moveTo>
                    <a:pt x="286" y="1"/>
                  </a:moveTo>
                  <a:cubicBezTo>
                    <a:pt x="179" y="25"/>
                    <a:pt x="0" y="37"/>
                    <a:pt x="48" y="168"/>
                  </a:cubicBezTo>
                  <a:cubicBezTo>
                    <a:pt x="71" y="232"/>
                    <a:pt x="105" y="255"/>
                    <a:pt x="141" y="255"/>
                  </a:cubicBezTo>
                  <a:cubicBezTo>
                    <a:pt x="200" y="255"/>
                    <a:pt x="266" y="195"/>
                    <a:pt x="310" y="144"/>
                  </a:cubicBezTo>
                  <a:cubicBezTo>
                    <a:pt x="298" y="96"/>
                    <a:pt x="286" y="4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5"/>
            <p:cNvSpPr/>
            <p:nvPr/>
          </p:nvSpPr>
          <p:spPr>
            <a:xfrm>
              <a:off x="5550675" y="3553025"/>
              <a:ext cx="10750" cy="3525"/>
            </a:xfrm>
            <a:custGeom>
              <a:avLst/>
              <a:gdLst/>
              <a:ahLst/>
              <a:cxnLst/>
              <a:rect l="l" t="t" r="r" b="b"/>
              <a:pathLst>
                <a:path w="430" h="141" extrusionOk="0">
                  <a:moveTo>
                    <a:pt x="220" y="0"/>
                  </a:moveTo>
                  <a:cubicBezTo>
                    <a:pt x="147" y="0"/>
                    <a:pt x="72" y="45"/>
                    <a:pt x="1" y="128"/>
                  </a:cubicBezTo>
                  <a:cubicBezTo>
                    <a:pt x="132" y="128"/>
                    <a:pt x="275" y="128"/>
                    <a:pt x="429" y="140"/>
                  </a:cubicBezTo>
                  <a:cubicBezTo>
                    <a:pt x="364" y="45"/>
                    <a:pt x="292"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5"/>
            <p:cNvSpPr/>
            <p:nvPr/>
          </p:nvSpPr>
          <p:spPr>
            <a:xfrm>
              <a:off x="5851600" y="3591000"/>
              <a:ext cx="3600" cy="5900"/>
            </a:xfrm>
            <a:custGeom>
              <a:avLst/>
              <a:gdLst/>
              <a:ahLst/>
              <a:cxnLst/>
              <a:rect l="l" t="t" r="r" b="b"/>
              <a:pathLst>
                <a:path w="144" h="236" extrusionOk="0">
                  <a:moveTo>
                    <a:pt x="112" y="1"/>
                  </a:moveTo>
                  <a:cubicBezTo>
                    <a:pt x="111" y="1"/>
                    <a:pt x="109" y="1"/>
                    <a:pt x="108" y="2"/>
                  </a:cubicBezTo>
                  <a:cubicBezTo>
                    <a:pt x="72" y="14"/>
                    <a:pt x="25" y="38"/>
                    <a:pt x="1" y="50"/>
                  </a:cubicBezTo>
                  <a:lnTo>
                    <a:pt x="1" y="181"/>
                  </a:lnTo>
                  <a:cubicBezTo>
                    <a:pt x="1" y="193"/>
                    <a:pt x="13" y="217"/>
                    <a:pt x="49" y="229"/>
                  </a:cubicBezTo>
                  <a:cubicBezTo>
                    <a:pt x="57" y="233"/>
                    <a:pt x="67" y="235"/>
                    <a:pt x="79" y="235"/>
                  </a:cubicBezTo>
                  <a:cubicBezTo>
                    <a:pt x="102" y="235"/>
                    <a:pt x="128" y="225"/>
                    <a:pt x="144" y="193"/>
                  </a:cubicBezTo>
                  <a:lnTo>
                    <a:pt x="144" y="50"/>
                  </a:lnTo>
                  <a:cubicBezTo>
                    <a:pt x="144" y="39"/>
                    <a:pt x="125" y="1"/>
                    <a:pt x="1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5"/>
            <p:cNvSpPr/>
            <p:nvPr/>
          </p:nvSpPr>
          <p:spPr>
            <a:xfrm>
              <a:off x="5669150" y="3558200"/>
              <a:ext cx="7175" cy="5650"/>
            </a:xfrm>
            <a:custGeom>
              <a:avLst/>
              <a:gdLst/>
              <a:ahLst/>
              <a:cxnLst/>
              <a:rect l="l" t="t" r="r" b="b"/>
              <a:pathLst>
                <a:path w="287" h="226" extrusionOk="0">
                  <a:moveTo>
                    <a:pt x="50" y="0"/>
                  </a:moveTo>
                  <a:cubicBezTo>
                    <a:pt x="37" y="0"/>
                    <a:pt x="19" y="16"/>
                    <a:pt x="0" y="52"/>
                  </a:cubicBezTo>
                  <a:lnTo>
                    <a:pt x="0" y="183"/>
                  </a:lnTo>
                  <a:cubicBezTo>
                    <a:pt x="54" y="210"/>
                    <a:pt x="104" y="226"/>
                    <a:pt x="156" y="226"/>
                  </a:cubicBezTo>
                  <a:cubicBezTo>
                    <a:pt x="197" y="226"/>
                    <a:pt x="239" y="216"/>
                    <a:pt x="286" y="195"/>
                  </a:cubicBezTo>
                  <a:cubicBezTo>
                    <a:pt x="227" y="136"/>
                    <a:pt x="167" y="100"/>
                    <a:pt x="108" y="40"/>
                  </a:cubicBezTo>
                  <a:cubicBezTo>
                    <a:pt x="108" y="17"/>
                    <a:pt x="96" y="17"/>
                    <a:pt x="60" y="5"/>
                  </a:cubicBezTo>
                  <a:cubicBezTo>
                    <a:pt x="57" y="2"/>
                    <a:pt x="54"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5"/>
            <p:cNvSpPr/>
            <p:nvPr/>
          </p:nvSpPr>
          <p:spPr>
            <a:xfrm>
              <a:off x="5643250" y="3577650"/>
              <a:ext cx="4200" cy="4800"/>
            </a:xfrm>
            <a:custGeom>
              <a:avLst/>
              <a:gdLst/>
              <a:ahLst/>
              <a:cxnLst/>
              <a:rect l="l" t="t" r="r" b="b"/>
              <a:pathLst>
                <a:path w="168" h="192" extrusionOk="0">
                  <a:moveTo>
                    <a:pt x="75" y="0"/>
                  </a:moveTo>
                  <a:cubicBezTo>
                    <a:pt x="58" y="0"/>
                    <a:pt x="41" y="4"/>
                    <a:pt x="24" y="13"/>
                  </a:cubicBezTo>
                  <a:cubicBezTo>
                    <a:pt x="48" y="96"/>
                    <a:pt x="1" y="191"/>
                    <a:pt x="120" y="191"/>
                  </a:cubicBezTo>
                  <a:cubicBezTo>
                    <a:pt x="132" y="191"/>
                    <a:pt x="143" y="96"/>
                    <a:pt x="167" y="36"/>
                  </a:cubicBezTo>
                  <a:cubicBezTo>
                    <a:pt x="137" y="13"/>
                    <a:pt x="106"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5"/>
            <p:cNvSpPr/>
            <p:nvPr/>
          </p:nvSpPr>
          <p:spPr>
            <a:xfrm>
              <a:off x="5457225" y="3577650"/>
              <a:ext cx="7150" cy="2975"/>
            </a:xfrm>
            <a:custGeom>
              <a:avLst/>
              <a:gdLst/>
              <a:ahLst/>
              <a:cxnLst/>
              <a:rect l="l" t="t" r="r" b="b"/>
              <a:pathLst>
                <a:path w="286" h="119" extrusionOk="0">
                  <a:moveTo>
                    <a:pt x="0" y="1"/>
                  </a:moveTo>
                  <a:cubicBezTo>
                    <a:pt x="43" y="80"/>
                    <a:pt x="91" y="118"/>
                    <a:pt x="142" y="118"/>
                  </a:cubicBezTo>
                  <a:cubicBezTo>
                    <a:pt x="190" y="118"/>
                    <a:pt x="239" y="83"/>
                    <a:pt x="286" y="13"/>
                  </a:cubicBezTo>
                  <a:cubicBezTo>
                    <a:pt x="191" y="13"/>
                    <a:pt x="8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5"/>
            <p:cNvSpPr/>
            <p:nvPr/>
          </p:nvSpPr>
          <p:spPr>
            <a:xfrm>
              <a:off x="5452750" y="3574975"/>
              <a:ext cx="4200" cy="2700"/>
            </a:xfrm>
            <a:custGeom>
              <a:avLst/>
              <a:gdLst/>
              <a:ahLst/>
              <a:cxnLst/>
              <a:rect l="l" t="t" r="r" b="b"/>
              <a:pathLst>
                <a:path w="168" h="108" extrusionOk="0">
                  <a:moveTo>
                    <a:pt x="132" y="0"/>
                  </a:moveTo>
                  <a:lnTo>
                    <a:pt x="1" y="96"/>
                  </a:lnTo>
                  <a:cubicBezTo>
                    <a:pt x="60" y="96"/>
                    <a:pt x="120" y="108"/>
                    <a:pt x="167" y="108"/>
                  </a:cubicBezTo>
                  <a:cubicBezTo>
                    <a:pt x="167" y="84"/>
                    <a:pt x="143" y="36"/>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5"/>
            <p:cNvSpPr/>
            <p:nvPr/>
          </p:nvSpPr>
          <p:spPr>
            <a:xfrm>
              <a:off x="5614675" y="3595800"/>
              <a:ext cx="3600" cy="3600"/>
            </a:xfrm>
            <a:custGeom>
              <a:avLst/>
              <a:gdLst/>
              <a:ahLst/>
              <a:cxnLst/>
              <a:rect l="l" t="t" r="r" b="b"/>
              <a:pathLst>
                <a:path w="144" h="144" extrusionOk="0">
                  <a:moveTo>
                    <a:pt x="24" y="1"/>
                  </a:moveTo>
                  <a:cubicBezTo>
                    <a:pt x="1" y="49"/>
                    <a:pt x="1" y="96"/>
                    <a:pt x="24" y="144"/>
                  </a:cubicBezTo>
                  <a:cubicBezTo>
                    <a:pt x="143" y="96"/>
                    <a:pt x="143" y="4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5"/>
            <p:cNvSpPr/>
            <p:nvPr/>
          </p:nvSpPr>
          <p:spPr>
            <a:xfrm>
              <a:off x="5539675" y="3552650"/>
              <a:ext cx="4175" cy="3600"/>
            </a:xfrm>
            <a:custGeom>
              <a:avLst/>
              <a:gdLst/>
              <a:ahLst/>
              <a:cxnLst/>
              <a:rect l="l" t="t" r="r" b="b"/>
              <a:pathLst>
                <a:path w="167" h="144" extrusionOk="0">
                  <a:moveTo>
                    <a:pt x="0" y="0"/>
                  </a:moveTo>
                  <a:cubicBezTo>
                    <a:pt x="0" y="48"/>
                    <a:pt x="0" y="96"/>
                    <a:pt x="24" y="143"/>
                  </a:cubicBezTo>
                  <a:cubicBezTo>
                    <a:pt x="60" y="143"/>
                    <a:pt x="119" y="120"/>
                    <a:pt x="167" y="120"/>
                  </a:cubicBezTo>
                  <a:cubicBezTo>
                    <a:pt x="107" y="96"/>
                    <a:pt x="60"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5"/>
            <p:cNvSpPr/>
            <p:nvPr/>
          </p:nvSpPr>
          <p:spPr>
            <a:xfrm>
              <a:off x="6081100" y="3585100"/>
              <a:ext cx="3900" cy="3300"/>
            </a:xfrm>
            <a:custGeom>
              <a:avLst/>
              <a:gdLst/>
              <a:ahLst/>
              <a:cxnLst/>
              <a:rect l="l" t="t" r="r" b="b"/>
              <a:pathLst>
                <a:path w="156" h="132" extrusionOk="0">
                  <a:moveTo>
                    <a:pt x="155" y="131"/>
                  </a:moveTo>
                  <a:cubicBezTo>
                    <a:pt x="108" y="96"/>
                    <a:pt x="60" y="48"/>
                    <a:pt x="1" y="0"/>
                  </a:cubicBezTo>
                  <a:cubicBezTo>
                    <a:pt x="60" y="48"/>
                    <a:pt x="108" y="96"/>
                    <a:pt x="155" y="1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5"/>
            <p:cNvSpPr/>
            <p:nvPr/>
          </p:nvSpPr>
          <p:spPr>
            <a:xfrm>
              <a:off x="5915025" y="3624225"/>
              <a:ext cx="116700" cy="17975"/>
            </a:xfrm>
            <a:custGeom>
              <a:avLst/>
              <a:gdLst/>
              <a:ahLst/>
              <a:cxnLst/>
              <a:rect l="l" t="t" r="r" b="b"/>
              <a:pathLst>
                <a:path w="4668" h="719" extrusionOk="0">
                  <a:moveTo>
                    <a:pt x="995" y="0"/>
                  </a:moveTo>
                  <a:cubicBezTo>
                    <a:pt x="874" y="0"/>
                    <a:pt x="752" y="12"/>
                    <a:pt x="631" y="43"/>
                  </a:cubicBezTo>
                  <a:cubicBezTo>
                    <a:pt x="512" y="293"/>
                    <a:pt x="214" y="114"/>
                    <a:pt x="48" y="269"/>
                  </a:cubicBezTo>
                  <a:cubicBezTo>
                    <a:pt x="0" y="328"/>
                    <a:pt x="24" y="376"/>
                    <a:pt x="83" y="412"/>
                  </a:cubicBezTo>
                  <a:lnTo>
                    <a:pt x="60" y="412"/>
                  </a:lnTo>
                  <a:cubicBezTo>
                    <a:pt x="214" y="497"/>
                    <a:pt x="373" y="518"/>
                    <a:pt x="533" y="518"/>
                  </a:cubicBezTo>
                  <a:cubicBezTo>
                    <a:pt x="687" y="518"/>
                    <a:pt x="842" y="499"/>
                    <a:pt x="996" y="499"/>
                  </a:cubicBezTo>
                  <a:cubicBezTo>
                    <a:pt x="1130" y="499"/>
                    <a:pt x="1262" y="514"/>
                    <a:pt x="1393" y="566"/>
                  </a:cubicBezTo>
                  <a:cubicBezTo>
                    <a:pt x="1512" y="507"/>
                    <a:pt x="1643" y="507"/>
                    <a:pt x="1798" y="507"/>
                  </a:cubicBezTo>
                  <a:cubicBezTo>
                    <a:pt x="2603" y="528"/>
                    <a:pt x="3398" y="719"/>
                    <a:pt x="4201" y="719"/>
                  </a:cubicBezTo>
                  <a:cubicBezTo>
                    <a:pt x="4301" y="719"/>
                    <a:pt x="4401" y="716"/>
                    <a:pt x="4501" y="709"/>
                  </a:cubicBezTo>
                  <a:cubicBezTo>
                    <a:pt x="4667" y="507"/>
                    <a:pt x="4512" y="400"/>
                    <a:pt x="4370" y="316"/>
                  </a:cubicBezTo>
                  <a:cubicBezTo>
                    <a:pt x="3560" y="138"/>
                    <a:pt x="2727" y="269"/>
                    <a:pt x="1905" y="138"/>
                  </a:cubicBezTo>
                  <a:cubicBezTo>
                    <a:pt x="1606" y="78"/>
                    <a:pt x="1302" y="0"/>
                    <a:pt x="9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5"/>
            <p:cNvSpPr/>
            <p:nvPr/>
          </p:nvSpPr>
          <p:spPr>
            <a:xfrm>
              <a:off x="6119800" y="3637750"/>
              <a:ext cx="63725" cy="15825"/>
            </a:xfrm>
            <a:custGeom>
              <a:avLst/>
              <a:gdLst/>
              <a:ahLst/>
              <a:cxnLst/>
              <a:rect l="l" t="t" r="r" b="b"/>
              <a:pathLst>
                <a:path w="2549" h="633" extrusionOk="0">
                  <a:moveTo>
                    <a:pt x="534" y="0"/>
                  </a:moveTo>
                  <a:cubicBezTo>
                    <a:pt x="416" y="0"/>
                    <a:pt x="298" y="11"/>
                    <a:pt x="179" y="37"/>
                  </a:cubicBezTo>
                  <a:cubicBezTo>
                    <a:pt x="108" y="97"/>
                    <a:pt x="36" y="180"/>
                    <a:pt x="1" y="287"/>
                  </a:cubicBezTo>
                  <a:cubicBezTo>
                    <a:pt x="1" y="347"/>
                    <a:pt x="1" y="395"/>
                    <a:pt x="12" y="454"/>
                  </a:cubicBezTo>
                  <a:cubicBezTo>
                    <a:pt x="60" y="526"/>
                    <a:pt x="131" y="561"/>
                    <a:pt x="215" y="609"/>
                  </a:cubicBezTo>
                  <a:cubicBezTo>
                    <a:pt x="453" y="573"/>
                    <a:pt x="691" y="573"/>
                    <a:pt x="905" y="466"/>
                  </a:cubicBezTo>
                  <a:cubicBezTo>
                    <a:pt x="905" y="466"/>
                    <a:pt x="929" y="454"/>
                    <a:pt x="965" y="418"/>
                  </a:cubicBezTo>
                  <a:cubicBezTo>
                    <a:pt x="974" y="415"/>
                    <a:pt x="984" y="414"/>
                    <a:pt x="993" y="414"/>
                  </a:cubicBezTo>
                  <a:cubicBezTo>
                    <a:pt x="1023" y="414"/>
                    <a:pt x="1054" y="427"/>
                    <a:pt x="1072" y="454"/>
                  </a:cubicBezTo>
                  <a:cubicBezTo>
                    <a:pt x="1156" y="516"/>
                    <a:pt x="1244" y="533"/>
                    <a:pt x="1334" y="533"/>
                  </a:cubicBezTo>
                  <a:cubicBezTo>
                    <a:pt x="1448" y="533"/>
                    <a:pt x="1565" y="506"/>
                    <a:pt x="1679" y="506"/>
                  </a:cubicBezTo>
                  <a:cubicBezTo>
                    <a:pt x="1769" y="506"/>
                    <a:pt x="1857" y="523"/>
                    <a:pt x="1941" y="585"/>
                  </a:cubicBezTo>
                  <a:cubicBezTo>
                    <a:pt x="1941" y="597"/>
                    <a:pt x="1953" y="621"/>
                    <a:pt x="1977" y="633"/>
                  </a:cubicBezTo>
                  <a:cubicBezTo>
                    <a:pt x="2013" y="633"/>
                    <a:pt x="2025" y="633"/>
                    <a:pt x="2060" y="585"/>
                  </a:cubicBezTo>
                  <a:cubicBezTo>
                    <a:pt x="2215" y="502"/>
                    <a:pt x="2548" y="514"/>
                    <a:pt x="2358" y="168"/>
                  </a:cubicBezTo>
                  <a:cubicBezTo>
                    <a:pt x="2084" y="145"/>
                    <a:pt x="1834" y="156"/>
                    <a:pt x="1584" y="121"/>
                  </a:cubicBezTo>
                  <a:cubicBezTo>
                    <a:pt x="1236" y="94"/>
                    <a:pt x="888" y="0"/>
                    <a:pt x="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5"/>
            <p:cNvSpPr/>
            <p:nvPr/>
          </p:nvSpPr>
          <p:spPr>
            <a:xfrm>
              <a:off x="6023950" y="3631500"/>
              <a:ext cx="43475" cy="14725"/>
            </a:xfrm>
            <a:custGeom>
              <a:avLst/>
              <a:gdLst/>
              <a:ahLst/>
              <a:cxnLst/>
              <a:rect l="l" t="t" r="r" b="b"/>
              <a:pathLst>
                <a:path w="1739" h="589" extrusionOk="0">
                  <a:moveTo>
                    <a:pt x="339" y="1"/>
                  </a:moveTo>
                  <a:cubicBezTo>
                    <a:pt x="226" y="1"/>
                    <a:pt x="113" y="2"/>
                    <a:pt x="1" y="2"/>
                  </a:cubicBezTo>
                  <a:cubicBezTo>
                    <a:pt x="72" y="145"/>
                    <a:pt x="155" y="264"/>
                    <a:pt x="144" y="418"/>
                  </a:cubicBezTo>
                  <a:cubicBezTo>
                    <a:pt x="477" y="561"/>
                    <a:pt x="810" y="526"/>
                    <a:pt x="1168" y="537"/>
                  </a:cubicBezTo>
                  <a:cubicBezTo>
                    <a:pt x="1273" y="550"/>
                    <a:pt x="1382" y="588"/>
                    <a:pt x="1484" y="588"/>
                  </a:cubicBezTo>
                  <a:cubicBezTo>
                    <a:pt x="1577" y="588"/>
                    <a:pt x="1665" y="556"/>
                    <a:pt x="1739" y="442"/>
                  </a:cubicBezTo>
                  <a:cubicBezTo>
                    <a:pt x="1632" y="359"/>
                    <a:pt x="1668" y="228"/>
                    <a:pt x="1584" y="156"/>
                  </a:cubicBezTo>
                  <a:cubicBezTo>
                    <a:pt x="1180" y="15"/>
                    <a:pt x="761" y="1"/>
                    <a:pt x="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5"/>
            <p:cNvSpPr/>
            <p:nvPr/>
          </p:nvSpPr>
          <p:spPr>
            <a:xfrm>
              <a:off x="6076650" y="3635650"/>
              <a:ext cx="46450" cy="16100"/>
            </a:xfrm>
            <a:custGeom>
              <a:avLst/>
              <a:gdLst/>
              <a:ahLst/>
              <a:cxnLst/>
              <a:rect l="l" t="t" r="r" b="b"/>
              <a:pathLst>
                <a:path w="1858" h="644" extrusionOk="0">
                  <a:moveTo>
                    <a:pt x="493" y="1"/>
                  </a:moveTo>
                  <a:cubicBezTo>
                    <a:pt x="350" y="1"/>
                    <a:pt x="205" y="5"/>
                    <a:pt x="60" y="14"/>
                  </a:cubicBezTo>
                  <a:cubicBezTo>
                    <a:pt x="0" y="240"/>
                    <a:pt x="357" y="217"/>
                    <a:pt x="298" y="419"/>
                  </a:cubicBezTo>
                  <a:cubicBezTo>
                    <a:pt x="286" y="479"/>
                    <a:pt x="298" y="538"/>
                    <a:pt x="345" y="574"/>
                  </a:cubicBezTo>
                  <a:cubicBezTo>
                    <a:pt x="345" y="574"/>
                    <a:pt x="357" y="586"/>
                    <a:pt x="393" y="598"/>
                  </a:cubicBezTo>
                  <a:cubicBezTo>
                    <a:pt x="399" y="601"/>
                    <a:pt x="407" y="602"/>
                    <a:pt x="414" y="602"/>
                  </a:cubicBezTo>
                  <a:cubicBezTo>
                    <a:pt x="435" y="602"/>
                    <a:pt x="459" y="591"/>
                    <a:pt x="476" y="574"/>
                  </a:cubicBezTo>
                  <a:cubicBezTo>
                    <a:pt x="536" y="550"/>
                    <a:pt x="584" y="550"/>
                    <a:pt x="631" y="550"/>
                  </a:cubicBezTo>
                  <a:cubicBezTo>
                    <a:pt x="819" y="598"/>
                    <a:pt x="1010" y="644"/>
                    <a:pt x="1199" y="644"/>
                  </a:cubicBezTo>
                  <a:cubicBezTo>
                    <a:pt x="1382" y="644"/>
                    <a:pt x="1563" y="601"/>
                    <a:pt x="1738" y="479"/>
                  </a:cubicBezTo>
                  <a:cubicBezTo>
                    <a:pt x="1762" y="443"/>
                    <a:pt x="1774" y="431"/>
                    <a:pt x="1786" y="407"/>
                  </a:cubicBezTo>
                  <a:cubicBezTo>
                    <a:pt x="1846" y="300"/>
                    <a:pt x="1857" y="217"/>
                    <a:pt x="1774" y="121"/>
                  </a:cubicBezTo>
                  <a:cubicBezTo>
                    <a:pt x="1346" y="41"/>
                    <a:pt x="924" y="1"/>
                    <a:pt x="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5"/>
            <p:cNvSpPr/>
            <p:nvPr/>
          </p:nvSpPr>
          <p:spPr>
            <a:xfrm>
              <a:off x="5876625" y="3620225"/>
              <a:ext cx="54200" cy="13075"/>
            </a:xfrm>
            <a:custGeom>
              <a:avLst/>
              <a:gdLst/>
              <a:ahLst/>
              <a:cxnLst/>
              <a:rect l="l" t="t" r="r" b="b"/>
              <a:pathLst>
                <a:path w="2168" h="523" extrusionOk="0">
                  <a:moveTo>
                    <a:pt x="310" y="0"/>
                  </a:moveTo>
                  <a:cubicBezTo>
                    <a:pt x="179" y="36"/>
                    <a:pt x="0" y="72"/>
                    <a:pt x="24" y="250"/>
                  </a:cubicBezTo>
                  <a:cubicBezTo>
                    <a:pt x="72" y="441"/>
                    <a:pt x="250" y="476"/>
                    <a:pt x="417" y="512"/>
                  </a:cubicBezTo>
                  <a:cubicBezTo>
                    <a:pt x="448" y="511"/>
                    <a:pt x="480" y="511"/>
                    <a:pt x="512" y="511"/>
                  </a:cubicBezTo>
                  <a:cubicBezTo>
                    <a:pt x="681" y="511"/>
                    <a:pt x="853" y="523"/>
                    <a:pt x="1025" y="523"/>
                  </a:cubicBezTo>
                  <a:cubicBezTo>
                    <a:pt x="1208" y="523"/>
                    <a:pt x="1391" y="509"/>
                    <a:pt x="1572" y="453"/>
                  </a:cubicBezTo>
                  <a:cubicBezTo>
                    <a:pt x="1614" y="441"/>
                    <a:pt x="1660" y="438"/>
                    <a:pt x="1707" y="438"/>
                  </a:cubicBezTo>
                  <a:cubicBezTo>
                    <a:pt x="1755" y="438"/>
                    <a:pt x="1804" y="441"/>
                    <a:pt x="1851" y="441"/>
                  </a:cubicBezTo>
                  <a:cubicBezTo>
                    <a:pt x="1994" y="441"/>
                    <a:pt x="2124" y="413"/>
                    <a:pt x="2167" y="191"/>
                  </a:cubicBezTo>
                  <a:cubicBezTo>
                    <a:pt x="1548" y="131"/>
                    <a:pt x="917" y="72"/>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5"/>
            <p:cNvSpPr/>
            <p:nvPr/>
          </p:nvSpPr>
          <p:spPr>
            <a:xfrm>
              <a:off x="5745350" y="3604200"/>
              <a:ext cx="61050" cy="16925"/>
            </a:xfrm>
            <a:custGeom>
              <a:avLst/>
              <a:gdLst/>
              <a:ahLst/>
              <a:cxnLst/>
              <a:rect l="l" t="t" r="r" b="b"/>
              <a:pathLst>
                <a:path w="2442" h="677" extrusionOk="0">
                  <a:moveTo>
                    <a:pt x="167" y="1"/>
                  </a:moveTo>
                  <a:cubicBezTo>
                    <a:pt x="137" y="1"/>
                    <a:pt x="113" y="23"/>
                    <a:pt x="96" y="58"/>
                  </a:cubicBezTo>
                  <a:cubicBezTo>
                    <a:pt x="0" y="177"/>
                    <a:pt x="24" y="284"/>
                    <a:pt x="96" y="403"/>
                  </a:cubicBezTo>
                  <a:cubicBezTo>
                    <a:pt x="251" y="520"/>
                    <a:pt x="427" y="540"/>
                    <a:pt x="606" y="540"/>
                  </a:cubicBezTo>
                  <a:cubicBezTo>
                    <a:pt x="701" y="540"/>
                    <a:pt x="798" y="534"/>
                    <a:pt x="893" y="534"/>
                  </a:cubicBezTo>
                  <a:cubicBezTo>
                    <a:pt x="941" y="558"/>
                    <a:pt x="992" y="570"/>
                    <a:pt x="1041" y="570"/>
                  </a:cubicBezTo>
                  <a:cubicBezTo>
                    <a:pt x="1090" y="570"/>
                    <a:pt x="1137" y="558"/>
                    <a:pt x="1179" y="534"/>
                  </a:cubicBezTo>
                  <a:cubicBezTo>
                    <a:pt x="1334" y="605"/>
                    <a:pt x="1524" y="546"/>
                    <a:pt x="1679" y="653"/>
                  </a:cubicBezTo>
                  <a:cubicBezTo>
                    <a:pt x="1822" y="665"/>
                    <a:pt x="1953" y="665"/>
                    <a:pt x="2108" y="677"/>
                  </a:cubicBezTo>
                  <a:cubicBezTo>
                    <a:pt x="2132" y="677"/>
                    <a:pt x="2155" y="677"/>
                    <a:pt x="2167" y="653"/>
                  </a:cubicBezTo>
                  <a:cubicBezTo>
                    <a:pt x="2227" y="653"/>
                    <a:pt x="2263" y="641"/>
                    <a:pt x="2310" y="605"/>
                  </a:cubicBezTo>
                  <a:cubicBezTo>
                    <a:pt x="2358" y="582"/>
                    <a:pt x="2406" y="546"/>
                    <a:pt x="2429" y="498"/>
                  </a:cubicBezTo>
                  <a:cubicBezTo>
                    <a:pt x="2441" y="439"/>
                    <a:pt x="2429" y="403"/>
                    <a:pt x="2382" y="367"/>
                  </a:cubicBezTo>
                  <a:cubicBezTo>
                    <a:pt x="2365" y="351"/>
                    <a:pt x="2342" y="334"/>
                    <a:pt x="2322" y="334"/>
                  </a:cubicBezTo>
                  <a:cubicBezTo>
                    <a:pt x="2313" y="334"/>
                    <a:pt x="2305" y="337"/>
                    <a:pt x="2298" y="344"/>
                  </a:cubicBezTo>
                  <a:cubicBezTo>
                    <a:pt x="2205" y="299"/>
                    <a:pt x="2107" y="288"/>
                    <a:pt x="2007" y="288"/>
                  </a:cubicBezTo>
                  <a:cubicBezTo>
                    <a:pt x="1914" y="288"/>
                    <a:pt x="1820" y="297"/>
                    <a:pt x="1728" y="297"/>
                  </a:cubicBezTo>
                  <a:cubicBezTo>
                    <a:pt x="1604" y="297"/>
                    <a:pt x="1482" y="280"/>
                    <a:pt x="1370" y="201"/>
                  </a:cubicBezTo>
                  <a:cubicBezTo>
                    <a:pt x="1338" y="193"/>
                    <a:pt x="1306" y="189"/>
                    <a:pt x="1275" y="189"/>
                  </a:cubicBezTo>
                  <a:cubicBezTo>
                    <a:pt x="1212" y="189"/>
                    <a:pt x="1151" y="205"/>
                    <a:pt x="1096" y="236"/>
                  </a:cubicBezTo>
                  <a:cubicBezTo>
                    <a:pt x="1096" y="248"/>
                    <a:pt x="1072" y="248"/>
                    <a:pt x="1048" y="260"/>
                  </a:cubicBezTo>
                  <a:cubicBezTo>
                    <a:pt x="1038" y="267"/>
                    <a:pt x="1028" y="270"/>
                    <a:pt x="1019" y="270"/>
                  </a:cubicBezTo>
                  <a:cubicBezTo>
                    <a:pt x="998" y="270"/>
                    <a:pt x="978" y="253"/>
                    <a:pt x="953" y="236"/>
                  </a:cubicBezTo>
                  <a:cubicBezTo>
                    <a:pt x="909" y="200"/>
                    <a:pt x="865" y="186"/>
                    <a:pt x="816" y="186"/>
                  </a:cubicBezTo>
                  <a:cubicBezTo>
                    <a:pt x="785" y="186"/>
                    <a:pt x="752" y="191"/>
                    <a:pt x="715" y="201"/>
                  </a:cubicBezTo>
                  <a:cubicBezTo>
                    <a:pt x="572" y="117"/>
                    <a:pt x="381" y="224"/>
                    <a:pt x="239" y="70"/>
                  </a:cubicBezTo>
                  <a:cubicBezTo>
                    <a:pt x="227" y="46"/>
                    <a:pt x="215" y="22"/>
                    <a:pt x="203" y="10"/>
                  </a:cubicBezTo>
                  <a:cubicBezTo>
                    <a:pt x="190" y="4"/>
                    <a:pt x="178"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5"/>
            <p:cNvSpPr/>
            <p:nvPr/>
          </p:nvSpPr>
          <p:spPr>
            <a:xfrm>
              <a:off x="5824525" y="3616600"/>
              <a:ext cx="40200" cy="11675"/>
            </a:xfrm>
            <a:custGeom>
              <a:avLst/>
              <a:gdLst/>
              <a:ahLst/>
              <a:cxnLst/>
              <a:rect l="l" t="t" r="r" b="b"/>
              <a:pathLst>
                <a:path w="1608" h="467" extrusionOk="0">
                  <a:moveTo>
                    <a:pt x="810" y="0"/>
                  </a:moveTo>
                  <a:cubicBezTo>
                    <a:pt x="662" y="0"/>
                    <a:pt x="515" y="8"/>
                    <a:pt x="370" y="26"/>
                  </a:cubicBezTo>
                  <a:cubicBezTo>
                    <a:pt x="274" y="121"/>
                    <a:pt x="1" y="50"/>
                    <a:pt x="84" y="324"/>
                  </a:cubicBezTo>
                  <a:cubicBezTo>
                    <a:pt x="328" y="442"/>
                    <a:pt x="585" y="467"/>
                    <a:pt x="842" y="467"/>
                  </a:cubicBezTo>
                  <a:cubicBezTo>
                    <a:pt x="1023" y="467"/>
                    <a:pt x="1204" y="455"/>
                    <a:pt x="1382" y="455"/>
                  </a:cubicBezTo>
                  <a:cubicBezTo>
                    <a:pt x="1501" y="336"/>
                    <a:pt x="1608" y="229"/>
                    <a:pt x="1525" y="50"/>
                  </a:cubicBezTo>
                  <a:cubicBezTo>
                    <a:pt x="1289" y="21"/>
                    <a:pt x="1049"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5"/>
            <p:cNvSpPr/>
            <p:nvPr/>
          </p:nvSpPr>
          <p:spPr>
            <a:xfrm>
              <a:off x="5673625" y="3594875"/>
              <a:ext cx="42875" cy="14675"/>
            </a:xfrm>
            <a:custGeom>
              <a:avLst/>
              <a:gdLst/>
              <a:ahLst/>
              <a:cxnLst/>
              <a:rect l="l" t="t" r="r" b="b"/>
              <a:pathLst>
                <a:path w="1715" h="587" extrusionOk="0">
                  <a:moveTo>
                    <a:pt x="312" y="1"/>
                  </a:moveTo>
                  <a:cubicBezTo>
                    <a:pt x="296" y="1"/>
                    <a:pt x="279" y="1"/>
                    <a:pt x="262" y="2"/>
                  </a:cubicBezTo>
                  <a:cubicBezTo>
                    <a:pt x="167" y="38"/>
                    <a:pt x="0" y="14"/>
                    <a:pt x="0" y="181"/>
                  </a:cubicBezTo>
                  <a:cubicBezTo>
                    <a:pt x="0" y="300"/>
                    <a:pt x="119" y="300"/>
                    <a:pt x="214" y="312"/>
                  </a:cubicBezTo>
                  <a:cubicBezTo>
                    <a:pt x="333" y="324"/>
                    <a:pt x="452" y="324"/>
                    <a:pt x="524" y="431"/>
                  </a:cubicBezTo>
                  <a:cubicBezTo>
                    <a:pt x="719" y="544"/>
                    <a:pt x="913" y="586"/>
                    <a:pt x="1115" y="586"/>
                  </a:cubicBezTo>
                  <a:cubicBezTo>
                    <a:pt x="1210" y="586"/>
                    <a:pt x="1306" y="577"/>
                    <a:pt x="1405" y="562"/>
                  </a:cubicBezTo>
                  <a:cubicBezTo>
                    <a:pt x="1488" y="490"/>
                    <a:pt x="1715" y="562"/>
                    <a:pt x="1715" y="336"/>
                  </a:cubicBezTo>
                  <a:cubicBezTo>
                    <a:pt x="1691" y="312"/>
                    <a:pt x="1667" y="300"/>
                    <a:pt x="1655" y="264"/>
                  </a:cubicBezTo>
                  <a:cubicBezTo>
                    <a:pt x="1622" y="267"/>
                    <a:pt x="1590" y="269"/>
                    <a:pt x="1558" y="269"/>
                  </a:cubicBezTo>
                  <a:cubicBezTo>
                    <a:pt x="1127" y="269"/>
                    <a:pt x="747" y="1"/>
                    <a:pt x="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5"/>
            <p:cNvSpPr/>
            <p:nvPr/>
          </p:nvSpPr>
          <p:spPr>
            <a:xfrm>
              <a:off x="5715000" y="3601900"/>
              <a:ext cx="32750" cy="12675"/>
            </a:xfrm>
            <a:custGeom>
              <a:avLst/>
              <a:gdLst/>
              <a:ahLst/>
              <a:cxnLst/>
              <a:rect l="l" t="t" r="r" b="b"/>
              <a:pathLst>
                <a:path w="1310" h="507" extrusionOk="0">
                  <a:moveTo>
                    <a:pt x="250" y="0"/>
                  </a:moveTo>
                  <a:cubicBezTo>
                    <a:pt x="168" y="0"/>
                    <a:pt x="84" y="2"/>
                    <a:pt x="0" y="7"/>
                  </a:cubicBezTo>
                  <a:lnTo>
                    <a:pt x="36" y="66"/>
                  </a:lnTo>
                  <a:cubicBezTo>
                    <a:pt x="71" y="150"/>
                    <a:pt x="95" y="257"/>
                    <a:pt x="167" y="328"/>
                  </a:cubicBezTo>
                  <a:cubicBezTo>
                    <a:pt x="226" y="364"/>
                    <a:pt x="274" y="436"/>
                    <a:pt x="333" y="471"/>
                  </a:cubicBezTo>
                  <a:cubicBezTo>
                    <a:pt x="655" y="495"/>
                    <a:pt x="988" y="495"/>
                    <a:pt x="1310" y="507"/>
                  </a:cubicBezTo>
                  <a:lnTo>
                    <a:pt x="1310" y="162"/>
                  </a:lnTo>
                  <a:cubicBezTo>
                    <a:pt x="961" y="45"/>
                    <a:pt x="612" y="0"/>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5"/>
            <p:cNvSpPr/>
            <p:nvPr/>
          </p:nvSpPr>
          <p:spPr>
            <a:xfrm>
              <a:off x="6068775" y="3635225"/>
              <a:ext cx="24250" cy="13900"/>
            </a:xfrm>
            <a:custGeom>
              <a:avLst/>
              <a:gdLst/>
              <a:ahLst/>
              <a:cxnLst/>
              <a:rect l="l" t="t" r="r" b="b"/>
              <a:pathLst>
                <a:path w="970" h="556" extrusionOk="0">
                  <a:moveTo>
                    <a:pt x="223" y="0"/>
                  </a:moveTo>
                  <a:cubicBezTo>
                    <a:pt x="31" y="0"/>
                    <a:pt x="0" y="129"/>
                    <a:pt x="137" y="353"/>
                  </a:cubicBezTo>
                  <a:cubicBezTo>
                    <a:pt x="196" y="436"/>
                    <a:pt x="315" y="484"/>
                    <a:pt x="398" y="555"/>
                  </a:cubicBezTo>
                  <a:cubicBezTo>
                    <a:pt x="410" y="549"/>
                    <a:pt x="422" y="546"/>
                    <a:pt x="436" y="546"/>
                  </a:cubicBezTo>
                  <a:cubicBezTo>
                    <a:pt x="449" y="546"/>
                    <a:pt x="464" y="549"/>
                    <a:pt x="482" y="555"/>
                  </a:cubicBezTo>
                  <a:cubicBezTo>
                    <a:pt x="541" y="531"/>
                    <a:pt x="577" y="496"/>
                    <a:pt x="613" y="448"/>
                  </a:cubicBezTo>
                  <a:cubicBezTo>
                    <a:pt x="744" y="412"/>
                    <a:pt x="958" y="436"/>
                    <a:pt x="970" y="198"/>
                  </a:cubicBezTo>
                  <a:cubicBezTo>
                    <a:pt x="791" y="67"/>
                    <a:pt x="529" y="234"/>
                    <a:pt x="375" y="19"/>
                  </a:cubicBezTo>
                  <a:cubicBezTo>
                    <a:pt x="316" y="6"/>
                    <a:pt x="266" y="0"/>
                    <a:pt x="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5"/>
            <p:cNvSpPr/>
            <p:nvPr/>
          </p:nvSpPr>
          <p:spPr>
            <a:xfrm>
              <a:off x="6157300" y="3620825"/>
              <a:ext cx="28000" cy="12850"/>
            </a:xfrm>
            <a:custGeom>
              <a:avLst/>
              <a:gdLst/>
              <a:ahLst/>
              <a:cxnLst/>
              <a:rect l="l" t="t" r="r" b="b"/>
              <a:pathLst>
                <a:path w="1120" h="514" extrusionOk="0">
                  <a:moveTo>
                    <a:pt x="275" y="0"/>
                  </a:moveTo>
                  <a:cubicBezTo>
                    <a:pt x="227" y="0"/>
                    <a:pt x="179" y="12"/>
                    <a:pt x="144" y="12"/>
                  </a:cubicBezTo>
                  <a:cubicBezTo>
                    <a:pt x="1" y="155"/>
                    <a:pt x="1" y="286"/>
                    <a:pt x="144" y="417"/>
                  </a:cubicBezTo>
                  <a:cubicBezTo>
                    <a:pt x="150" y="417"/>
                    <a:pt x="156" y="416"/>
                    <a:pt x="162" y="416"/>
                  </a:cubicBezTo>
                  <a:cubicBezTo>
                    <a:pt x="346" y="416"/>
                    <a:pt x="544" y="514"/>
                    <a:pt x="733" y="514"/>
                  </a:cubicBezTo>
                  <a:cubicBezTo>
                    <a:pt x="870" y="514"/>
                    <a:pt x="1002" y="463"/>
                    <a:pt x="1120" y="286"/>
                  </a:cubicBezTo>
                  <a:cubicBezTo>
                    <a:pt x="858" y="167"/>
                    <a:pt x="525" y="191"/>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5"/>
            <p:cNvSpPr/>
            <p:nvPr/>
          </p:nvSpPr>
          <p:spPr>
            <a:xfrm>
              <a:off x="5858750" y="3617200"/>
              <a:ext cx="17000" cy="11375"/>
            </a:xfrm>
            <a:custGeom>
              <a:avLst/>
              <a:gdLst/>
              <a:ahLst/>
              <a:cxnLst/>
              <a:rect l="l" t="t" r="r" b="b"/>
              <a:pathLst>
                <a:path w="680" h="455" extrusionOk="0">
                  <a:moveTo>
                    <a:pt x="298" y="0"/>
                  </a:moveTo>
                  <a:cubicBezTo>
                    <a:pt x="252" y="0"/>
                    <a:pt x="204" y="9"/>
                    <a:pt x="156" y="26"/>
                  </a:cubicBezTo>
                  <a:cubicBezTo>
                    <a:pt x="84" y="157"/>
                    <a:pt x="1" y="276"/>
                    <a:pt x="13" y="431"/>
                  </a:cubicBezTo>
                  <a:cubicBezTo>
                    <a:pt x="144" y="443"/>
                    <a:pt x="275" y="443"/>
                    <a:pt x="417" y="455"/>
                  </a:cubicBezTo>
                  <a:cubicBezTo>
                    <a:pt x="679" y="455"/>
                    <a:pt x="679" y="324"/>
                    <a:pt x="596" y="133"/>
                  </a:cubicBezTo>
                  <a:cubicBezTo>
                    <a:pt x="512" y="49"/>
                    <a:pt x="41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5"/>
            <p:cNvSpPr/>
            <p:nvPr/>
          </p:nvSpPr>
          <p:spPr>
            <a:xfrm>
              <a:off x="5797725" y="3613375"/>
              <a:ext cx="29200" cy="11325"/>
            </a:xfrm>
            <a:custGeom>
              <a:avLst/>
              <a:gdLst/>
              <a:ahLst/>
              <a:cxnLst/>
              <a:rect l="l" t="t" r="r" b="b"/>
              <a:pathLst>
                <a:path w="1168" h="453" extrusionOk="0">
                  <a:moveTo>
                    <a:pt x="812" y="0"/>
                  </a:moveTo>
                  <a:cubicBezTo>
                    <a:pt x="686" y="0"/>
                    <a:pt x="555" y="30"/>
                    <a:pt x="430" y="48"/>
                  </a:cubicBezTo>
                  <a:cubicBezTo>
                    <a:pt x="373" y="71"/>
                    <a:pt x="392" y="180"/>
                    <a:pt x="311" y="180"/>
                  </a:cubicBezTo>
                  <a:cubicBezTo>
                    <a:pt x="307" y="180"/>
                    <a:pt x="303" y="180"/>
                    <a:pt x="299" y="179"/>
                  </a:cubicBezTo>
                  <a:cubicBezTo>
                    <a:pt x="263" y="167"/>
                    <a:pt x="215" y="167"/>
                    <a:pt x="180" y="167"/>
                  </a:cubicBezTo>
                  <a:cubicBezTo>
                    <a:pt x="132" y="191"/>
                    <a:pt x="72" y="238"/>
                    <a:pt x="13" y="286"/>
                  </a:cubicBezTo>
                  <a:lnTo>
                    <a:pt x="1" y="334"/>
                  </a:lnTo>
                  <a:cubicBezTo>
                    <a:pt x="98" y="424"/>
                    <a:pt x="219" y="452"/>
                    <a:pt x="346" y="452"/>
                  </a:cubicBezTo>
                  <a:cubicBezTo>
                    <a:pt x="421" y="452"/>
                    <a:pt x="497" y="442"/>
                    <a:pt x="572" y="429"/>
                  </a:cubicBezTo>
                  <a:cubicBezTo>
                    <a:pt x="692" y="286"/>
                    <a:pt x="894" y="310"/>
                    <a:pt x="1049" y="250"/>
                  </a:cubicBezTo>
                  <a:cubicBezTo>
                    <a:pt x="1108" y="238"/>
                    <a:pt x="1144" y="191"/>
                    <a:pt x="1168" y="131"/>
                  </a:cubicBezTo>
                  <a:cubicBezTo>
                    <a:pt x="1061" y="30"/>
                    <a:pt x="93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5"/>
            <p:cNvSpPr/>
            <p:nvPr/>
          </p:nvSpPr>
          <p:spPr>
            <a:xfrm>
              <a:off x="5869175" y="3618325"/>
              <a:ext cx="15200" cy="14875"/>
            </a:xfrm>
            <a:custGeom>
              <a:avLst/>
              <a:gdLst/>
              <a:ahLst/>
              <a:cxnLst/>
              <a:rect l="l" t="t" r="r" b="b"/>
              <a:pathLst>
                <a:path w="608" h="595" extrusionOk="0">
                  <a:moveTo>
                    <a:pt x="455" y="1"/>
                  </a:moveTo>
                  <a:cubicBezTo>
                    <a:pt x="361" y="1"/>
                    <a:pt x="273" y="80"/>
                    <a:pt x="179" y="88"/>
                  </a:cubicBezTo>
                  <a:cubicBezTo>
                    <a:pt x="179" y="231"/>
                    <a:pt x="131" y="338"/>
                    <a:pt x="0" y="410"/>
                  </a:cubicBezTo>
                  <a:cubicBezTo>
                    <a:pt x="96" y="457"/>
                    <a:pt x="215" y="505"/>
                    <a:pt x="322" y="552"/>
                  </a:cubicBezTo>
                  <a:cubicBezTo>
                    <a:pt x="371" y="580"/>
                    <a:pt x="415" y="595"/>
                    <a:pt x="458" y="595"/>
                  </a:cubicBezTo>
                  <a:cubicBezTo>
                    <a:pt x="508" y="595"/>
                    <a:pt x="556" y="574"/>
                    <a:pt x="608" y="529"/>
                  </a:cubicBezTo>
                  <a:cubicBezTo>
                    <a:pt x="370" y="386"/>
                    <a:pt x="441" y="231"/>
                    <a:pt x="608" y="88"/>
                  </a:cubicBezTo>
                  <a:cubicBezTo>
                    <a:pt x="554" y="23"/>
                    <a:pt x="504" y="1"/>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5"/>
            <p:cNvSpPr/>
            <p:nvPr/>
          </p:nvSpPr>
          <p:spPr>
            <a:xfrm>
              <a:off x="6170700" y="3641950"/>
              <a:ext cx="19075" cy="12525"/>
            </a:xfrm>
            <a:custGeom>
              <a:avLst/>
              <a:gdLst/>
              <a:ahLst/>
              <a:cxnLst/>
              <a:rect l="l" t="t" r="r" b="b"/>
              <a:pathLst>
                <a:path w="763" h="501" extrusionOk="0">
                  <a:moveTo>
                    <a:pt x="298" y="0"/>
                  </a:moveTo>
                  <a:lnTo>
                    <a:pt x="298" y="0"/>
                  </a:lnTo>
                  <a:cubicBezTo>
                    <a:pt x="346" y="238"/>
                    <a:pt x="96" y="274"/>
                    <a:pt x="0" y="417"/>
                  </a:cubicBezTo>
                  <a:cubicBezTo>
                    <a:pt x="129" y="446"/>
                    <a:pt x="250" y="500"/>
                    <a:pt x="364" y="500"/>
                  </a:cubicBezTo>
                  <a:cubicBezTo>
                    <a:pt x="440" y="500"/>
                    <a:pt x="513" y="476"/>
                    <a:pt x="584" y="405"/>
                  </a:cubicBezTo>
                  <a:cubicBezTo>
                    <a:pt x="655" y="286"/>
                    <a:pt x="762" y="179"/>
                    <a:pt x="739" y="36"/>
                  </a:cubicBezTo>
                  <a:cubicBezTo>
                    <a:pt x="584" y="36"/>
                    <a:pt x="453" y="2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5"/>
            <p:cNvSpPr/>
            <p:nvPr/>
          </p:nvSpPr>
          <p:spPr>
            <a:xfrm>
              <a:off x="6134975" y="3620225"/>
              <a:ext cx="16400" cy="11150"/>
            </a:xfrm>
            <a:custGeom>
              <a:avLst/>
              <a:gdLst/>
              <a:ahLst/>
              <a:cxnLst/>
              <a:rect l="l" t="t" r="r" b="b"/>
              <a:pathLst>
                <a:path w="656" h="446" extrusionOk="0">
                  <a:moveTo>
                    <a:pt x="275" y="0"/>
                  </a:moveTo>
                  <a:cubicBezTo>
                    <a:pt x="227" y="12"/>
                    <a:pt x="203" y="12"/>
                    <a:pt x="167" y="12"/>
                  </a:cubicBezTo>
                  <a:cubicBezTo>
                    <a:pt x="108" y="95"/>
                    <a:pt x="60" y="191"/>
                    <a:pt x="1" y="274"/>
                  </a:cubicBezTo>
                  <a:cubicBezTo>
                    <a:pt x="96" y="421"/>
                    <a:pt x="224" y="446"/>
                    <a:pt x="355" y="446"/>
                  </a:cubicBezTo>
                  <a:cubicBezTo>
                    <a:pt x="420" y="446"/>
                    <a:pt x="486" y="439"/>
                    <a:pt x="550" y="439"/>
                  </a:cubicBezTo>
                  <a:cubicBezTo>
                    <a:pt x="566" y="439"/>
                    <a:pt x="581" y="440"/>
                    <a:pt x="596" y="441"/>
                  </a:cubicBezTo>
                  <a:cubicBezTo>
                    <a:pt x="656" y="203"/>
                    <a:pt x="406" y="167"/>
                    <a:pt x="322" y="36"/>
                  </a:cubicBezTo>
                  <a:lnTo>
                    <a:pt x="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5"/>
            <p:cNvSpPr/>
            <p:nvPr/>
          </p:nvSpPr>
          <p:spPr>
            <a:xfrm>
              <a:off x="6141525" y="3620825"/>
              <a:ext cx="14325" cy="10425"/>
            </a:xfrm>
            <a:custGeom>
              <a:avLst/>
              <a:gdLst/>
              <a:ahLst/>
              <a:cxnLst/>
              <a:rect l="l" t="t" r="r" b="b"/>
              <a:pathLst>
                <a:path w="573" h="417" extrusionOk="0">
                  <a:moveTo>
                    <a:pt x="453" y="0"/>
                  </a:moveTo>
                  <a:cubicBezTo>
                    <a:pt x="310" y="12"/>
                    <a:pt x="179" y="12"/>
                    <a:pt x="36" y="12"/>
                  </a:cubicBezTo>
                  <a:cubicBezTo>
                    <a:pt x="1" y="238"/>
                    <a:pt x="239" y="286"/>
                    <a:pt x="322" y="417"/>
                  </a:cubicBezTo>
                  <a:lnTo>
                    <a:pt x="453" y="417"/>
                  </a:lnTo>
                  <a:cubicBezTo>
                    <a:pt x="572" y="286"/>
                    <a:pt x="572" y="131"/>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5"/>
            <p:cNvSpPr/>
            <p:nvPr/>
          </p:nvSpPr>
          <p:spPr>
            <a:xfrm>
              <a:off x="5930800" y="3604300"/>
              <a:ext cx="14600" cy="5925"/>
            </a:xfrm>
            <a:custGeom>
              <a:avLst/>
              <a:gdLst/>
              <a:ahLst/>
              <a:cxnLst/>
              <a:rect l="l" t="t" r="r" b="b"/>
              <a:pathLst>
                <a:path w="584" h="237" extrusionOk="0">
                  <a:moveTo>
                    <a:pt x="278" y="0"/>
                  </a:moveTo>
                  <a:cubicBezTo>
                    <a:pt x="185" y="0"/>
                    <a:pt x="95" y="66"/>
                    <a:pt x="0" y="197"/>
                  </a:cubicBezTo>
                  <a:cubicBezTo>
                    <a:pt x="90" y="225"/>
                    <a:pt x="183" y="237"/>
                    <a:pt x="276" y="237"/>
                  </a:cubicBezTo>
                  <a:cubicBezTo>
                    <a:pt x="379" y="237"/>
                    <a:pt x="483" y="222"/>
                    <a:pt x="583" y="197"/>
                  </a:cubicBezTo>
                  <a:cubicBezTo>
                    <a:pt x="470" y="66"/>
                    <a:pt x="372"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5"/>
            <p:cNvSpPr/>
            <p:nvPr/>
          </p:nvSpPr>
          <p:spPr>
            <a:xfrm>
              <a:off x="6152850" y="3620825"/>
              <a:ext cx="7450" cy="10425"/>
            </a:xfrm>
            <a:custGeom>
              <a:avLst/>
              <a:gdLst/>
              <a:ahLst/>
              <a:cxnLst/>
              <a:rect l="l" t="t" r="r" b="b"/>
              <a:pathLst>
                <a:path w="298" h="417" extrusionOk="0">
                  <a:moveTo>
                    <a:pt x="0" y="0"/>
                  </a:moveTo>
                  <a:lnTo>
                    <a:pt x="0" y="417"/>
                  </a:lnTo>
                  <a:lnTo>
                    <a:pt x="298" y="417"/>
                  </a:lnTo>
                  <a:lnTo>
                    <a:pt x="298" y="12"/>
                  </a:lnTo>
                  <a:cubicBezTo>
                    <a:pt x="203" y="12"/>
                    <a:pt x="10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5"/>
            <p:cNvSpPr/>
            <p:nvPr/>
          </p:nvSpPr>
          <p:spPr>
            <a:xfrm>
              <a:off x="5780175" y="3609800"/>
              <a:ext cx="22650" cy="3925"/>
            </a:xfrm>
            <a:custGeom>
              <a:avLst/>
              <a:gdLst/>
              <a:ahLst/>
              <a:cxnLst/>
              <a:rect l="l" t="t" r="r" b="b"/>
              <a:pathLst>
                <a:path w="906" h="157" extrusionOk="0">
                  <a:moveTo>
                    <a:pt x="0" y="0"/>
                  </a:moveTo>
                  <a:lnTo>
                    <a:pt x="0" y="0"/>
                  </a:lnTo>
                  <a:cubicBezTo>
                    <a:pt x="120" y="125"/>
                    <a:pt x="254" y="156"/>
                    <a:pt x="394" y="156"/>
                  </a:cubicBezTo>
                  <a:cubicBezTo>
                    <a:pt x="531" y="156"/>
                    <a:pt x="674" y="127"/>
                    <a:pt x="813" y="127"/>
                  </a:cubicBezTo>
                  <a:cubicBezTo>
                    <a:pt x="844" y="127"/>
                    <a:pt x="875" y="128"/>
                    <a:pt x="905" y="131"/>
                  </a:cubicBezTo>
                  <a:cubicBezTo>
                    <a:pt x="723" y="17"/>
                    <a:pt x="525" y="5"/>
                    <a:pt x="329" y="5"/>
                  </a:cubicBezTo>
                  <a:cubicBezTo>
                    <a:pt x="277" y="5"/>
                    <a:pt x="225" y="6"/>
                    <a:pt x="174" y="6"/>
                  </a:cubicBezTo>
                  <a:cubicBezTo>
                    <a:pt x="115" y="6"/>
                    <a:pt x="57" y="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5"/>
            <p:cNvSpPr/>
            <p:nvPr/>
          </p:nvSpPr>
          <p:spPr>
            <a:xfrm>
              <a:off x="6180825" y="3642925"/>
              <a:ext cx="12825" cy="10650"/>
            </a:xfrm>
            <a:custGeom>
              <a:avLst/>
              <a:gdLst/>
              <a:ahLst/>
              <a:cxnLst/>
              <a:rect l="l" t="t" r="r" b="b"/>
              <a:pathLst>
                <a:path w="513" h="426" extrusionOk="0">
                  <a:moveTo>
                    <a:pt x="405" y="0"/>
                  </a:moveTo>
                  <a:cubicBezTo>
                    <a:pt x="387" y="0"/>
                    <a:pt x="369" y="3"/>
                    <a:pt x="346" y="9"/>
                  </a:cubicBezTo>
                  <a:cubicBezTo>
                    <a:pt x="274" y="128"/>
                    <a:pt x="0" y="164"/>
                    <a:pt x="191" y="378"/>
                  </a:cubicBezTo>
                  <a:lnTo>
                    <a:pt x="334" y="426"/>
                  </a:lnTo>
                  <a:cubicBezTo>
                    <a:pt x="512" y="319"/>
                    <a:pt x="488" y="176"/>
                    <a:pt x="465" y="9"/>
                  </a:cubicBezTo>
                  <a:cubicBezTo>
                    <a:pt x="441" y="3"/>
                    <a:pt x="423"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5"/>
            <p:cNvSpPr/>
            <p:nvPr/>
          </p:nvSpPr>
          <p:spPr>
            <a:xfrm>
              <a:off x="6038250" y="3613375"/>
              <a:ext cx="11325" cy="4775"/>
            </a:xfrm>
            <a:custGeom>
              <a:avLst/>
              <a:gdLst/>
              <a:ahLst/>
              <a:cxnLst/>
              <a:rect l="l" t="t" r="r" b="b"/>
              <a:pathLst>
                <a:path w="453" h="191" extrusionOk="0">
                  <a:moveTo>
                    <a:pt x="298" y="0"/>
                  </a:moveTo>
                  <a:cubicBezTo>
                    <a:pt x="179" y="12"/>
                    <a:pt x="60" y="36"/>
                    <a:pt x="0" y="155"/>
                  </a:cubicBezTo>
                  <a:cubicBezTo>
                    <a:pt x="36" y="179"/>
                    <a:pt x="84" y="179"/>
                    <a:pt x="119" y="191"/>
                  </a:cubicBezTo>
                  <a:cubicBezTo>
                    <a:pt x="179" y="179"/>
                    <a:pt x="262" y="179"/>
                    <a:pt x="322" y="167"/>
                  </a:cubicBezTo>
                  <a:cubicBezTo>
                    <a:pt x="357" y="155"/>
                    <a:pt x="453" y="179"/>
                    <a:pt x="453" y="96"/>
                  </a:cubicBezTo>
                  <a:cubicBezTo>
                    <a:pt x="453" y="60"/>
                    <a:pt x="345" y="3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5"/>
            <p:cNvSpPr/>
            <p:nvPr/>
          </p:nvSpPr>
          <p:spPr>
            <a:xfrm>
              <a:off x="5820950" y="3616050"/>
              <a:ext cx="12825" cy="8650"/>
            </a:xfrm>
            <a:custGeom>
              <a:avLst/>
              <a:gdLst/>
              <a:ahLst/>
              <a:cxnLst/>
              <a:rect l="l" t="t" r="r" b="b"/>
              <a:pathLst>
                <a:path w="513" h="346" extrusionOk="0">
                  <a:moveTo>
                    <a:pt x="405" y="1"/>
                  </a:moveTo>
                  <a:cubicBezTo>
                    <a:pt x="386" y="1"/>
                    <a:pt x="366" y="4"/>
                    <a:pt x="346" y="12"/>
                  </a:cubicBezTo>
                  <a:lnTo>
                    <a:pt x="239" y="12"/>
                  </a:lnTo>
                  <a:cubicBezTo>
                    <a:pt x="203" y="24"/>
                    <a:pt x="144" y="48"/>
                    <a:pt x="96" y="60"/>
                  </a:cubicBezTo>
                  <a:cubicBezTo>
                    <a:pt x="1" y="143"/>
                    <a:pt x="1" y="239"/>
                    <a:pt x="96" y="322"/>
                  </a:cubicBezTo>
                  <a:cubicBezTo>
                    <a:pt x="144" y="346"/>
                    <a:pt x="179" y="346"/>
                    <a:pt x="227" y="346"/>
                  </a:cubicBezTo>
                  <a:cubicBezTo>
                    <a:pt x="322" y="239"/>
                    <a:pt x="417" y="143"/>
                    <a:pt x="513" y="48"/>
                  </a:cubicBezTo>
                  <a:cubicBezTo>
                    <a:pt x="481" y="16"/>
                    <a:pt x="444"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5"/>
            <p:cNvSpPr/>
            <p:nvPr/>
          </p:nvSpPr>
          <p:spPr>
            <a:xfrm>
              <a:off x="5751600" y="3606225"/>
              <a:ext cx="11925" cy="3925"/>
            </a:xfrm>
            <a:custGeom>
              <a:avLst/>
              <a:gdLst/>
              <a:ahLst/>
              <a:cxnLst/>
              <a:rect l="l" t="t" r="r" b="b"/>
              <a:pathLst>
                <a:path w="477" h="157" extrusionOk="0">
                  <a:moveTo>
                    <a:pt x="0" y="1"/>
                  </a:moveTo>
                  <a:lnTo>
                    <a:pt x="0" y="1"/>
                  </a:lnTo>
                  <a:cubicBezTo>
                    <a:pt x="76" y="129"/>
                    <a:pt x="176" y="157"/>
                    <a:pt x="284" y="157"/>
                  </a:cubicBezTo>
                  <a:cubicBezTo>
                    <a:pt x="347" y="157"/>
                    <a:pt x="412" y="148"/>
                    <a:pt x="477" y="143"/>
                  </a:cubicBezTo>
                  <a:cubicBezTo>
                    <a:pt x="334" y="24"/>
                    <a:pt x="155"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5"/>
            <p:cNvSpPr/>
            <p:nvPr/>
          </p:nvSpPr>
          <p:spPr>
            <a:xfrm>
              <a:off x="5959950" y="3603250"/>
              <a:ext cx="6875" cy="7475"/>
            </a:xfrm>
            <a:custGeom>
              <a:avLst/>
              <a:gdLst/>
              <a:ahLst/>
              <a:cxnLst/>
              <a:rect l="l" t="t" r="r" b="b"/>
              <a:pathLst>
                <a:path w="275" h="299" extrusionOk="0">
                  <a:moveTo>
                    <a:pt x="263" y="1"/>
                  </a:moveTo>
                  <a:lnTo>
                    <a:pt x="263" y="1"/>
                  </a:lnTo>
                  <a:cubicBezTo>
                    <a:pt x="120" y="36"/>
                    <a:pt x="37" y="143"/>
                    <a:pt x="1" y="274"/>
                  </a:cubicBezTo>
                  <a:cubicBezTo>
                    <a:pt x="25" y="298"/>
                    <a:pt x="72" y="298"/>
                    <a:pt x="120" y="298"/>
                  </a:cubicBezTo>
                  <a:cubicBezTo>
                    <a:pt x="215" y="227"/>
                    <a:pt x="275" y="143"/>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5"/>
            <p:cNvSpPr/>
            <p:nvPr/>
          </p:nvSpPr>
          <p:spPr>
            <a:xfrm>
              <a:off x="6063550" y="3635400"/>
              <a:ext cx="4475" cy="7175"/>
            </a:xfrm>
            <a:custGeom>
              <a:avLst/>
              <a:gdLst/>
              <a:ahLst/>
              <a:cxnLst/>
              <a:rect l="l" t="t" r="r" b="b"/>
              <a:pathLst>
                <a:path w="179" h="287" extrusionOk="0">
                  <a:moveTo>
                    <a:pt x="0" y="0"/>
                  </a:moveTo>
                  <a:lnTo>
                    <a:pt x="0" y="0"/>
                  </a:lnTo>
                  <a:cubicBezTo>
                    <a:pt x="24" y="119"/>
                    <a:pt x="36" y="227"/>
                    <a:pt x="155" y="286"/>
                  </a:cubicBezTo>
                  <a:cubicBezTo>
                    <a:pt x="167" y="143"/>
                    <a:pt x="179"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5"/>
            <p:cNvSpPr/>
            <p:nvPr/>
          </p:nvSpPr>
          <p:spPr>
            <a:xfrm>
              <a:off x="6121000" y="3638250"/>
              <a:ext cx="3300" cy="7300"/>
            </a:xfrm>
            <a:custGeom>
              <a:avLst/>
              <a:gdLst/>
              <a:ahLst/>
              <a:cxnLst/>
              <a:rect l="l" t="t" r="r" b="b"/>
              <a:pathLst>
                <a:path w="132" h="292" extrusionOk="0">
                  <a:moveTo>
                    <a:pt x="40" y="1"/>
                  </a:moveTo>
                  <a:cubicBezTo>
                    <a:pt x="27" y="1"/>
                    <a:pt x="14" y="2"/>
                    <a:pt x="0" y="5"/>
                  </a:cubicBezTo>
                  <a:cubicBezTo>
                    <a:pt x="0" y="113"/>
                    <a:pt x="12" y="196"/>
                    <a:pt x="12" y="291"/>
                  </a:cubicBezTo>
                  <a:cubicBezTo>
                    <a:pt x="131" y="244"/>
                    <a:pt x="131" y="136"/>
                    <a:pt x="131" y="17"/>
                  </a:cubicBezTo>
                  <a:cubicBezTo>
                    <a:pt x="97" y="9"/>
                    <a:pt x="70" y="1"/>
                    <a:pt x="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5"/>
            <p:cNvSpPr/>
            <p:nvPr/>
          </p:nvSpPr>
          <p:spPr>
            <a:xfrm>
              <a:off x="5805475" y="3613500"/>
              <a:ext cx="4125" cy="5150"/>
            </a:xfrm>
            <a:custGeom>
              <a:avLst/>
              <a:gdLst/>
              <a:ahLst/>
              <a:cxnLst/>
              <a:rect l="l" t="t" r="r" b="b"/>
              <a:pathLst>
                <a:path w="165" h="206" extrusionOk="0">
                  <a:moveTo>
                    <a:pt x="49" y="0"/>
                  </a:moveTo>
                  <a:cubicBezTo>
                    <a:pt x="34" y="0"/>
                    <a:pt x="18" y="3"/>
                    <a:pt x="1" y="7"/>
                  </a:cubicBezTo>
                  <a:lnTo>
                    <a:pt x="1" y="162"/>
                  </a:lnTo>
                  <a:cubicBezTo>
                    <a:pt x="48" y="193"/>
                    <a:pt x="80" y="205"/>
                    <a:pt x="100" y="205"/>
                  </a:cubicBezTo>
                  <a:cubicBezTo>
                    <a:pt x="165" y="205"/>
                    <a:pt x="113" y="77"/>
                    <a:pt x="131" y="31"/>
                  </a:cubicBezTo>
                  <a:cubicBezTo>
                    <a:pt x="101" y="8"/>
                    <a:pt x="76" y="0"/>
                    <a:pt x="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5"/>
            <p:cNvSpPr/>
            <p:nvPr/>
          </p:nvSpPr>
          <p:spPr>
            <a:xfrm>
              <a:off x="6128125" y="3626025"/>
              <a:ext cx="3900" cy="1950"/>
            </a:xfrm>
            <a:custGeom>
              <a:avLst/>
              <a:gdLst/>
              <a:ahLst/>
              <a:cxnLst/>
              <a:rect l="l" t="t" r="r" b="b"/>
              <a:pathLst>
                <a:path w="156" h="78" extrusionOk="0">
                  <a:moveTo>
                    <a:pt x="74" y="0"/>
                  </a:moveTo>
                  <a:cubicBezTo>
                    <a:pt x="46" y="0"/>
                    <a:pt x="20" y="27"/>
                    <a:pt x="1" y="78"/>
                  </a:cubicBezTo>
                  <a:cubicBezTo>
                    <a:pt x="37" y="78"/>
                    <a:pt x="96" y="66"/>
                    <a:pt x="156" y="66"/>
                  </a:cubicBezTo>
                  <a:cubicBezTo>
                    <a:pt x="128" y="21"/>
                    <a:pt x="100"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5"/>
            <p:cNvSpPr/>
            <p:nvPr/>
          </p:nvSpPr>
          <p:spPr>
            <a:xfrm>
              <a:off x="5769450" y="3610400"/>
              <a:ext cx="3300" cy="1200"/>
            </a:xfrm>
            <a:custGeom>
              <a:avLst/>
              <a:gdLst/>
              <a:ahLst/>
              <a:cxnLst/>
              <a:rect l="l" t="t" r="r" b="b"/>
              <a:pathLst>
                <a:path w="132" h="48" extrusionOk="0">
                  <a:moveTo>
                    <a:pt x="1" y="0"/>
                  </a:moveTo>
                  <a:cubicBezTo>
                    <a:pt x="1" y="12"/>
                    <a:pt x="13" y="48"/>
                    <a:pt x="25" y="48"/>
                  </a:cubicBezTo>
                  <a:cubicBezTo>
                    <a:pt x="72" y="36"/>
                    <a:pt x="96" y="12"/>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5"/>
            <p:cNvSpPr/>
            <p:nvPr/>
          </p:nvSpPr>
          <p:spPr>
            <a:xfrm>
              <a:off x="5676000" y="3585100"/>
              <a:ext cx="3600" cy="3550"/>
            </a:xfrm>
            <a:custGeom>
              <a:avLst/>
              <a:gdLst/>
              <a:ahLst/>
              <a:cxnLst/>
              <a:rect l="l" t="t" r="r" b="b"/>
              <a:pathLst>
                <a:path w="144" h="142" extrusionOk="0">
                  <a:moveTo>
                    <a:pt x="0" y="0"/>
                  </a:moveTo>
                  <a:cubicBezTo>
                    <a:pt x="0" y="48"/>
                    <a:pt x="0" y="72"/>
                    <a:pt x="12" y="131"/>
                  </a:cubicBezTo>
                  <a:cubicBezTo>
                    <a:pt x="27" y="139"/>
                    <a:pt x="42" y="141"/>
                    <a:pt x="56" y="141"/>
                  </a:cubicBezTo>
                  <a:cubicBezTo>
                    <a:pt x="88" y="141"/>
                    <a:pt x="119" y="128"/>
                    <a:pt x="143" y="119"/>
                  </a:cubicBezTo>
                  <a:cubicBezTo>
                    <a:pt x="84" y="72"/>
                    <a:pt x="48"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5"/>
            <p:cNvSpPr/>
            <p:nvPr/>
          </p:nvSpPr>
          <p:spPr>
            <a:xfrm>
              <a:off x="5948650" y="3608300"/>
              <a:ext cx="3300" cy="1725"/>
            </a:xfrm>
            <a:custGeom>
              <a:avLst/>
              <a:gdLst/>
              <a:ahLst/>
              <a:cxnLst/>
              <a:rect l="l" t="t" r="r" b="b"/>
              <a:pathLst>
                <a:path w="132" h="69" extrusionOk="0">
                  <a:moveTo>
                    <a:pt x="96" y="1"/>
                  </a:moveTo>
                  <a:cubicBezTo>
                    <a:pt x="60" y="1"/>
                    <a:pt x="36" y="25"/>
                    <a:pt x="0" y="37"/>
                  </a:cubicBezTo>
                  <a:cubicBezTo>
                    <a:pt x="28" y="59"/>
                    <a:pt x="51" y="68"/>
                    <a:pt x="70" y="68"/>
                  </a:cubicBezTo>
                  <a:cubicBezTo>
                    <a:pt x="93" y="68"/>
                    <a:pt x="112" y="56"/>
                    <a:pt x="131" y="37"/>
                  </a:cubicBezTo>
                  <a:cubicBezTo>
                    <a:pt x="119" y="25"/>
                    <a:pt x="108"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5"/>
            <p:cNvSpPr/>
            <p:nvPr/>
          </p:nvSpPr>
          <p:spPr>
            <a:xfrm>
              <a:off x="5829575" y="3615100"/>
              <a:ext cx="4200" cy="2175"/>
            </a:xfrm>
            <a:custGeom>
              <a:avLst/>
              <a:gdLst/>
              <a:ahLst/>
              <a:cxnLst/>
              <a:rect l="l" t="t" r="r" b="b"/>
              <a:pathLst>
                <a:path w="168" h="87" extrusionOk="0">
                  <a:moveTo>
                    <a:pt x="89" y="1"/>
                  </a:moveTo>
                  <a:cubicBezTo>
                    <a:pt x="63" y="1"/>
                    <a:pt x="33" y="18"/>
                    <a:pt x="1" y="50"/>
                  </a:cubicBezTo>
                  <a:cubicBezTo>
                    <a:pt x="60" y="62"/>
                    <a:pt x="108" y="62"/>
                    <a:pt x="168" y="86"/>
                  </a:cubicBezTo>
                  <a:cubicBezTo>
                    <a:pt x="148" y="27"/>
                    <a:pt x="121"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5"/>
            <p:cNvSpPr/>
            <p:nvPr/>
          </p:nvSpPr>
          <p:spPr>
            <a:xfrm>
              <a:off x="6074550" y="3492225"/>
              <a:ext cx="142900" cy="19475"/>
            </a:xfrm>
            <a:custGeom>
              <a:avLst/>
              <a:gdLst/>
              <a:ahLst/>
              <a:cxnLst/>
              <a:rect l="l" t="t" r="r" b="b"/>
              <a:pathLst>
                <a:path w="5716" h="779" extrusionOk="0">
                  <a:moveTo>
                    <a:pt x="298" y="1"/>
                  </a:moveTo>
                  <a:cubicBezTo>
                    <a:pt x="1" y="334"/>
                    <a:pt x="13" y="429"/>
                    <a:pt x="382" y="489"/>
                  </a:cubicBezTo>
                  <a:cubicBezTo>
                    <a:pt x="429" y="496"/>
                    <a:pt x="476" y="499"/>
                    <a:pt x="523" y="499"/>
                  </a:cubicBezTo>
                  <a:cubicBezTo>
                    <a:pt x="658" y="499"/>
                    <a:pt x="794" y="477"/>
                    <a:pt x="929" y="477"/>
                  </a:cubicBezTo>
                  <a:cubicBezTo>
                    <a:pt x="1049" y="477"/>
                    <a:pt x="1169" y="494"/>
                    <a:pt x="1287" y="560"/>
                  </a:cubicBezTo>
                  <a:cubicBezTo>
                    <a:pt x="1307" y="581"/>
                    <a:pt x="1324" y="594"/>
                    <a:pt x="1344" y="594"/>
                  </a:cubicBezTo>
                  <a:cubicBezTo>
                    <a:pt x="1358" y="594"/>
                    <a:pt x="1374" y="587"/>
                    <a:pt x="1394" y="572"/>
                  </a:cubicBezTo>
                  <a:cubicBezTo>
                    <a:pt x="1594" y="625"/>
                    <a:pt x="1797" y="638"/>
                    <a:pt x="2000" y="638"/>
                  </a:cubicBezTo>
                  <a:cubicBezTo>
                    <a:pt x="2206" y="638"/>
                    <a:pt x="2412" y="625"/>
                    <a:pt x="2617" y="625"/>
                  </a:cubicBezTo>
                  <a:cubicBezTo>
                    <a:pt x="2847" y="625"/>
                    <a:pt x="3075" y="642"/>
                    <a:pt x="3299" y="715"/>
                  </a:cubicBezTo>
                  <a:cubicBezTo>
                    <a:pt x="3306" y="730"/>
                    <a:pt x="3323" y="740"/>
                    <a:pt x="3345" y="740"/>
                  </a:cubicBezTo>
                  <a:cubicBezTo>
                    <a:pt x="3359" y="740"/>
                    <a:pt x="3376" y="736"/>
                    <a:pt x="3394" y="727"/>
                  </a:cubicBezTo>
                  <a:cubicBezTo>
                    <a:pt x="3454" y="757"/>
                    <a:pt x="3516" y="771"/>
                    <a:pt x="3579" y="771"/>
                  </a:cubicBezTo>
                  <a:cubicBezTo>
                    <a:pt x="3641" y="771"/>
                    <a:pt x="3704" y="757"/>
                    <a:pt x="3763" y="727"/>
                  </a:cubicBezTo>
                  <a:cubicBezTo>
                    <a:pt x="3859" y="755"/>
                    <a:pt x="3960" y="767"/>
                    <a:pt x="4062" y="767"/>
                  </a:cubicBezTo>
                  <a:cubicBezTo>
                    <a:pt x="4177" y="767"/>
                    <a:pt x="4293" y="752"/>
                    <a:pt x="4406" y="727"/>
                  </a:cubicBezTo>
                  <a:cubicBezTo>
                    <a:pt x="4499" y="770"/>
                    <a:pt x="4600" y="778"/>
                    <a:pt x="4703" y="778"/>
                  </a:cubicBezTo>
                  <a:cubicBezTo>
                    <a:pt x="4771" y="778"/>
                    <a:pt x="4839" y="774"/>
                    <a:pt x="4906" y="774"/>
                  </a:cubicBezTo>
                  <a:cubicBezTo>
                    <a:pt x="4961" y="731"/>
                    <a:pt x="5017" y="707"/>
                    <a:pt x="5071" y="707"/>
                  </a:cubicBezTo>
                  <a:cubicBezTo>
                    <a:pt x="5121" y="707"/>
                    <a:pt x="5170" y="728"/>
                    <a:pt x="5216" y="774"/>
                  </a:cubicBezTo>
                  <a:cubicBezTo>
                    <a:pt x="5240" y="771"/>
                    <a:pt x="5264" y="770"/>
                    <a:pt x="5288" y="770"/>
                  </a:cubicBezTo>
                  <a:cubicBezTo>
                    <a:pt x="5348" y="770"/>
                    <a:pt x="5410" y="777"/>
                    <a:pt x="5470" y="777"/>
                  </a:cubicBezTo>
                  <a:cubicBezTo>
                    <a:pt x="5555" y="777"/>
                    <a:pt x="5638" y="763"/>
                    <a:pt x="5716" y="691"/>
                  </a:cubicBezTo>
                  <a:cubicBezTo>
                    <a:pt x="5699" y="402"/>
                    <a:pt x="5522" y="371"/>
                    <a:pt x="5348" y="371"/>
                  </a:cubicBezTo>
                  <a:cubicBezTo>
                    <a:pt x="5300" y="371"/>
                    <a:pt x="5252" y="373"/>
                    <a:pt x="5207" y="373"/>
                  </a:cubicBezTo>
                  <a:cubicBezTo>
                    <a:pt x="5181" y="373"/>
                    <a:pt x="5156" y="372"/>
                    <a:pt x="5132" y="370"/>
                  </a:cubicBezTo>
                  <a:cubicBezTo>
                    <a:pt x="4704" y="298"/>
                    <a:pt x="4263" y="310"/>
                    <a:pt x="3846" y="179"/>
                  </a:cubicBezTo>
                  <a:cubicBezTo>
                    <a:pt x="3839" y="178"/>
                    <a:pt x="3831" y="177"/>
                    <a:pt x="3823" y="177"/>
                  </a:cubicBezTo>
                  <a:cubicBezTo>
                    <a:pt x="3690" y="177"/>
                    <a:pt x="3584" y="385"/>
                    <a:pt x="3443" y="385"/>
                  </a:cubicBezTo>
                  <a:cubicBezTo>
                    <a:pt x="3396" y="385"/>
                    <a:pt x="3344" y="361"/>
                    <a:pt x="3287" y="298"/>
                  </a:cubicBezTo>
                  <a:cubicBezTo>
                    <a:pt x="3245" y="267"/>
                    <a:pt x="3203" y="255"/>
                    <a:pt x="3162" y="255"/>
                  </a:cubicBezTo>
                  <a:cubicBezTo>
                    <a:pt x="3060" y="255"/>
                    <a:pt x="2960" y="323"/>
                    <a:pt x="2855" y="323"/>
                  </a:cubicBezTo>
                  <a:cubicBezTo>
                    <a:pt x="2809" y="323"/>
                    <a:pt x="2763" y="311"/>
                    <a:pt x="2715" y="274"/>
                  </a:cubicBezTo>
                  <a:cubicBezTo>
                    <a:pt x="2598" y="162"/>
                    <a:pt x="2464" y="137"/>
                    <a:pt x="2325" y="137"/>
                  </a:cubicBezTo>
                  <a:cubicBezTo>
                    <a:pt x="2215" y="137"/>
                    <a:pt x="2101" y="153"/>
                    <a:pt x="1990" y="153"/>
                  </a:cubicBezTo>
                  <a:cubicBezTo>
                    <a:pt x="1945" y="153"/>
                    <a:pt x="1901" y="151"/>
                    <a:pt x="1858" y="143"/>
                  </a:cubicBezTo>
                  <a:cubicBezTo>
                    <a:pt x="1858" y="143"/>
                    <a:pt x="1846" y="132"/>
                    <a:pt x="1811" y="120"/>
                  </a:cubicBezTo>
                  <a:cubicBezTo>
                    <a:pt x="1797" y="113"/>
                    <a:pt x="1785" y="110"/>
                    <a:pt x="1774" y="110"/>
                  </a:cubicBezTo>
                  <a:cubicBezTo>
                    <a:pt x="1748" y="110"/>
                    <a:pt x="1729" y="127"/>
                    <a:pt x="1703" y="143"/>
                  </a:cubicBezTo>
                  <a:lnTo>
                    <a:pt x="1430" y="143"/>
                  </a:lnTo>
                  <a:cubicBezTo>
                    <a:pt x="1430" y="132"/>
                    <a:pt x="1406" y="132"/>
                    <a:pt x="1382" y="120"/>
                  </a:cubicBezTo>
                  <a:cubicBezTo>
                    <a:pt x="1371" y="113"/>
                    <a:pt x="1362" y="110"/>
                    <a:pt x="1353" y="110"/>
                  </a:cubicBezTo>
                  <a:cubicBezTo>
                    <a:pt x="1331" y="110"/>
                    <a:pt x="1312" y="127"/>
                    <a:pt x="1287" y="143"/>
                  </a:cubicBezTo>
                  <a:cubicBezTo>
                    <a:pt x="1287" y="143"/>
                    <a:pt x="1275" y="155"/>
                    <a:pt x="1251" y="179"/>
                  </a:cubicBezTo>
                  <a:cubicBezTo>
                    <a:pt x="1242" y="182"/>
                    <a:pt x="1234" y="184"/>
                    <a:pt x="1226" y="184"/>
                  </a:cubicBezTo>
                  <a:cubicBezTo>
                    <a:pt x="1203" y="184"/>
                    <a:pt x="1182" y="170"/>
                    <a:pt x="1156" y="143"/>
                  </a:cubicBezTo>
                  <a:lnTo>
                    <a:pt x="1025" y="12"/>
                  </a:lnTo>
                  <a:cubicBezTo>
                    <a:pt x="947" y="48"/>
                    <a:pt x="873" y="69"/>
                    <a:pt x="798" y="69"/>
                  </a:cubicBezTo>
                  <a:cubicBezTo>
                    <a:pt x="724" y="69"/>
                    <a:pt x="650" y="48"/>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5"/>
            <p:cNvSpPr/>
            <p:nvPr/>
          </p:nvSpPr>
          <p:spPr>
            <a:xfrm>
              <a:off x="5887025" y="3486875"/>
              <a:ext cx="219400" cy="19375"/>
            </a:xfrm>
            <a:custGeom>
              <a:avLst/>
              <a:gdLst/>
              <a:ahLst/>
              <a:cxnLst/>
              <a:rect l="l" t="t" r="r" b="b"/>
              <a:pathLst>
                <a:path w="8776" h="775" extrusionOk="0">
                  <a:moveTo>
                    <a:pt x="6573" y="0"/>
                  </a:moveTo>
                  <a:cubicBezTo>
                    <a:pt x="6525" y="0"/>
                    <a:pt x="6490" y="36"/>
                    <a:pt x="6454" y="60"/>
                  </a:cubicBezTo>
                  <a:cubicBezTo>
                    <a:pt x="6442" y="131"/>
                    <a:pt x="6466" y="191"/>
                    <a:pt x="6514" y="250"/>
                  </a:cubicBezTo>
                  <a:cubicBezTo>
                    <a:pt x="6668" y="393"/>
                    <a:pt x="6859" y="346"/>
                    <a:pt x="7037" y="417"/>
                  </a:cubicBezTo>
                  <a:cubicBezTo>
                    <a:pt x="6968" y="452"/>
                    <a:pt x="6900" y="463"/>
                    <a:pt x="6834" y="463"/>
                  </a:cubicBezTo>
                  <a:cubicBezTo>
                    <a:pt x="6717" y="463"/>
                    <a:pt x="6603" y="429"/>
                    <a:pt x="6490" y="429"/>
                  </a:cubicBezTo>
                  <a:cubicBezTo>
                    <a:pt x="6406" y="429"/>
                    <a:pt x="6347" y="417"/>
                    <a:pt x="6287" y="417"/>
                  </a:cubicBezTo>
                  <a:lnTo>
                    <a:pt x="6204" y="417"/>
                  </a:lnTo>
                  <a:cubicBezTo>
                    <a:pt x="6085" y="453"/>
                    <a:pt x="5978" y="465"/>
                    <a:pt x="5859" y="476"/>
                  </a:cubicBezTo>
                  <a:lnTo>
                    <a:pt x="5537" y="476"/>
                  </a:lnTo>
                  <a:cubicBezTo>
                    <a:pt x="5430" y="476"/>
                    <a:pt x="5323" y="453"/>
                    <a:pt x="5240" y="405"/>
                  </a:cubicBezTo>
                  <a:cubicBezTo>
                    <a:pt x="5156" y="357"/>
                    <a:pt x="5097" y="310"/>
                    <a:pt x="5025" y="286"/>
                  </a:cubicBezTo>
                  <a:cubicBezTo>
                    <a:pt x="5001" y="280"/>
                    <a:pt x="4975" y="277"/>
                    <a:pt x="4949" y="277"/>
                  </a:cubicBezTo>
                  <a:cubicBezTo>
                    <a:pt x="4924" y="277"/>
                    <a:pt x="4900" y="280"/>
                    <a:pt x="4882" y="286"/>
                  </a:cubicBezTo>
                  <a:cubicBezTo>
                    <a:pt x="4835" y="310"/>
                    <a:pt x="4799" y="346"/>
                    <a:pt x="4763" y="369"/>
                  </a:cubicBezTo>
                  <a:cubicBezTo>
                    <a:pt x="4718" y="406"/>
                    <a:pt x="4672" y="421"/>
                    <a:pt x="4616" y="421"/>
                  </a:cubicBezTo>
                  <a:cubicBezTo>
                    <a:pt x="4599" y="421"/>
                    <a:pt x="4581" y="420"/>
                    <a:pt x="4561" y="417"/>
                  </a:cubicBezTo>
                  <a:lnTo>
                    <a:pt x="4430" y="369"/>
                  </a:lnTo>
                  <a:lnTo>
                    <a:pt x="4204" y="286"/>
                  </a:lnTo>
                  <a:cubicBezTo>
                    <a:pt x="4144" y="274"/>
                    <a:pt x="4108" y="274"/>
                    <a:pt x="4049" y="274"/>
                  </a:cubicBezTo>
                  <a:cubicBezTo>
                    <a:pt x="3954" y="286"/>
                    <a:pt x="3882" y="310"/>
                    <a:pt x="3811" y="346"/>
                  </a:cubicBezTo>
                  <a:cubicBezTo>
                    <a:pt x="3751" y="369"/>
                    <a:pt x="3704" y="393"/>
                    <a:pt x="3644" y="405"/>
                  </a:cubicBezTo>
                  <a:cubicBezTo>
                    <a:pt x="3611" y="412"/>
                    <a:pt x="3578" y="415"/>
                    <a:pt x="3544" y="415"/>
                  </a:cubicBezTo>
                  <a:cubicBezTo>
                    <a:pt x="3459" y="415"/>
                    <a:pt x="3373" y="395"/>
                    <a:pt x="3287" y="369"/>
                  </a:cubicBezTo>
                  <a:cubicBezTo>
                    <a:pt x="3168" y="334"/>
                    <a:pt x="3049" y="310"/>
                    <a:pt x="2930" y="310"/>
                  </a:cubicBezTo>
                  <a:lnTo>
                    <a:pt x="1394" y="310"/>
                  </a:lnTo>
                  <a:cubicBezTo>
                    <a:pt x="1215" y="310"/>
                    <a:pt x="1037" y="298"/>
                    <a:pt x="858" y="298"/>
                  </a:cubicBezTo>
                  <a:lnTo>
                    <a:pt x="632" y="298"/>
                  </a:lnTo>
                  <a:cubicBezTo>
                    <a:pt x="418" y="310"/>
                    <a:pt x="156" y="286"/>
                    <a:pt x="1" y="512"/>
                  </a:cubicBezTo>
                  <a:cubicBezTo>
                    <a:pt x="275" y="655"/>
                    <a:pt x="596" y="607"/>
                    <a:pt x="894" y="631"/>
                  </a:cubicBezTo>
                  <a:cubicBezTo>
                    <a:pt x="1846" y="667"/>
                    <a:pt x="2811" y="607"/>
                    <a:pt x="3763" y="762"/>
                  </a:cubicBezTo>
                  <a:cubicBezTo>
                    <a:pt x="3870" y="750"/>
                    <a:pt x="3989" y="726"/>
                    <a:pt x="4108" y="726"/>
                  </a:cubicBezTo>
                  <a:cubicBezTo>
                    <a:pt x="5668" y="738"/>
                    <a:pt x="7216" y="762"/>
                    <a:pt x="8776" y="774"/>
                  </a:cubicBezTo>
                  <a:cubicBezTo>
                    <a:pt x="8654" y="646"/>
                    <a:pt x="8512" y="618"/>
                    <a:pt x="8367" y="618"/>
                  </a:cubicBezTo>
                  <a:cubicBezTo>
                    <a:pt x="8249" y="618"/>
                    <a:pt x="8129" y="637"/>
                    <a:pt x="8015" y="637"/>
                  </a:cubicBezTo>
                  <a:cubicBezTo>
                    <a:pt x="7982" y="637"/>
                    <a:pt x="7950" y="635"/>
                    <a:pt x="7918" y="631"/>
                  </a:cubicBezTo>
                  <a:cubicBezTo>
                    <a:pt x="7597" y="572"/>
                    <a:pt x="7561" y="417"/>
                    <a:pt x="7776" y="191"/>
                  </a:cubicBezTo>
                  <a:lnTo>
                    <a:pt x="7764" y="131"/>
                  </a:lnTo>
                  <a:lnTo>
                    <a:pt x="7764" y="60"/>
                  </a:lnTo>
                  <a:lnTo>
                    <a:pt x="6645" y="12"/>
                  </a:lnTo>
                  <a:cubicBezTo>
                    <a:pt x="6645" y="12"/>
                    <a:pt x="6621" y="0"/>
                    <a:pt x="6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5"/>
            <p:cNvSpPr/>
            <p:nvPr/>
          </p:nvSpPr>
          <p:spPr>
            <a:xfrm>
              <a:off x="6128125" y="3527450"/>
              <a:ext cx="48850" cy="11650"/>
            </a:xfrm>
            <a:custGeom>
              <a:avLst/>
              <a:gdLst/>
              <a:ahLst/>
              <a:cxnLst/>
              <a:rect l="l" t="t" r="r" b="b"/>
              <a:pathLst>
                <a:path w="1954" h="466" extrusionOk="0">
                  <a:moveTo>
                    <a:pt x="575" y="0"/>
                  </a:moveTo>
                  <a:cubicBezTo>
                    <a:pt x="383" y="0"/>
                    <a:pt x="191" y="8"/>
                    <a:pt x="1" y="32"/>
                  </a:cubicBezTo>
                  <a:lnTo>
                    <a:pt x="1" y="282"/>
                  </a:lnTo>
                  <a:cubicBezTo>
                    <a:pt x="37" y="330"/>
                    <a:pt x="96" y="377"/>
                    <a:pt x="144" y="413"/>
                  </a:cubicBezTo>
                  <a:cubicBezTo>
                    <a:pt x="220" y="378"/>
                    <a:pt x="296" y="366"/>
                    <a:pt x="371" y="366"/>
                  </a:cubicBezTo>
                  <a:cubicBezTo>
                    <a:pt x="474" y="366"/>
                    <a:pt x="577" y="388"/>
                    <a:pt x="680" y="401"/>
                  </a:cubicBezTo>
                  <a:cubicBezTo>
                    <a:pt x="874" y="426"/>
                    <a:pt x="1074" y="465"/>
                    <a:pt x="1275" y="465"/>
                  </a:cubicBezTo>
                  <a:cubicBezTo>
                    <a:pt x="1467" y="465"/>
                    <a:pt x="1660" y="429"/>
                    <a:pt x="1846" y="306"/>
                  </a:cubicBezTo>
                  <a:cubicBezTo>
                    <a:pt x="1954" y="163"/>
                    <a:pt x="1823" y="104"/>
                    <a:pt x="1727" y="32"/>
                  </a:cubicBezTo>
                  <a:cubicBezTo>
                    <a:pt x="1346" y="32"/>
                    <a:pt x="960"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5"/>
            <p:cNvSpPr/>
            <p:nvPr/>
          </p:nvSpPr>
          <p:spPr>
            <a:xfrm>
              <a:off x="6171300" y="3527825"/>
              <a:ext cx="43475" cy="11150"/>
            </a:xfrm>
            <a:custGeom>
              <a:avLst/>
              <a:gdLst/>
              <a:ahLst/>
              <a:cxnLst/>
              <a:rect l="l" t="t" r="r" b="b"/>
              <a:pathLst>
                <a:path w="1739" h="446" extrusionOk="0">
                  <a:moveTo>
                    <a:pt x="1300" y="0"/>
                  </a:moveTo>
                  <a:cubicBezTo>
                    <a:pt x="1103" y="0"/>
                    <a:pt x="921" y="55"/>
                    <a:pt x="738" y="136"/>
                  </a:cubicBezTo>
                  <a:cubicBezTo>
                    <a:pt x="596" y="29"/>
                    <a:pt x="417" y="124"/>
                    <a:pt x="274" y="17"/>
                  </a:cubicBezTo>
                  <a:lnTo>
                    <a:pt x="0" y="17"/>
                  </a:lnTo>
                  <a:cubicBezTo>
                    <a:pt x="36" y="101"/>
                    <a:pt x="72" y="208"/>
                    <a:pt x="119" y="303"/>
                  </a:cubicBezTo>
                  <a:cubicBezTo>
                    <a:pt x="215" y="362"/>
                    <a:pt x="357" y="327"/>
                    <a:pt x="429" y="446"/>
                  </a:cubicBezTo>
                  <a:cubicBezTo>
                    <a:pt x="846" y="434"/>
                    <a:pt x="1274" y="434"/>
                    <a:pt x="1691" y="422"/>
                  </a:cubicBezTo>
                  <a:cubicBezTo>
                    <a:pt x="1739" y="196"/>
                    <a:pt x="1727" y="17"/>
                    <a:pt x="1405" y="5"/>
                  </a:cubicBezTo>
                  <a:cubicBezTo>
                    <a:pt x="1370" y="2"/>
                    <a:pt x="1335" y="0"/>
                    <a:pt x="1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5"/>
            <p:cNvSpPr/>
            <p:nvPr/>
          </p:nvSpPr>
          <p:spPr>
            <a:xfrm>
              <a:off x="6039125" y="3523775"/>
              <a:ext cx="47950" cy="11025"/>
            </a:xfrm>
            <a:custGeom>
              <a:avLst/>
              <a:gdLst/>
              <a:ahLst/>
              <a:cxnLst/>
              <a:rect l="l" t="t" r="r" b="b"/>
              <a:pathLst>
                <a:path w="1918" h="441" extrusionOk="0">
                  <a:moveTo>
                    <a:pt x="251" y="1"/>
                  </a:moveTo>
                  <a:cubicBezTo>
                    <a:pt x="180" y="12"/>
                    <a:pt x="60" y="12"/>
                    <a:pt x="25" y="120"/>
                  </a:cubicBezTo>
                  <a:cubicBezTo>
                    <a:pt x="1" y="215"/>
                    <a:pt x="84" y="263"/>
                    <a:pt x="180" y="298"/>
                  </a:cubicBezTo>
                  <a:cubicBezTo>
                    <a:pt x="208" y="309"/>
                    <a:pt x="236" y="313"/>
                    <a:pt x="264" y="313"/>
                  </a:cubicBezTo>
                  <a:cubicBezTo>
                    <a:pt x="408" y="313"/>
                    <a:pt x="537" y="193"/>
                    <a:pt x="659" y="193"/>
                  </a:cubicBezTo>
                  <a:cubicBezTo>
                    <a:pt x="698" y="193"/>
                    <a:pt x="737" y="206"/>
                    <a:pt x="775" y="239"/>
                  </a:cubicBezTo>
                  <a:cubicBezTo>
                    <a:pt x="990" y="402"/>
                    <a:pt x="1210" y="440"/>
                    <a:pt x="1434" y="440"/>
                  </a:cubicBezTo>
                  <a:cubicBezTo>
                    <a:pt x="1570" y="440"/>
                    <a:pt x="1707" y="426"/>
                    <a:pt x="1846" y="417"/>
                  </a:cubicBezTo>
                  <a:cubicBezTo>
                    <a:pt x="1918" y="322"/>
                    <a:pt x="1918" y="239"/>
                    <a:pt x="1834" y="143"/>
                  </a:cubicBezTo>
                  <a:cubicBezTo>
                    <a:pt x="1311" y="108"/>
                    <a:pt x="775" y="36"/>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5"/>
            <p:cNvSpPr/>
            <p:nvPr/>
          </p:nvSpPr>
          <p:spPr>
            <a:xfrm>
              <a:off x="6184700" y="3508675"/>
              <a:ext cx="47925" cy="5925"/>
            </a:xfrm>
            <a:custGeom>
              <a:avLst/>
              <a:gdLst/>
              <a:ahLst/>
              <a:cxnLst/>
              <a:rect l="l" t="t" r="r" b="b"/>
              <a:pathLst>
                <a:path w="1917" h="237" extrusionOk="0">
                  <a:moveTo>
                    <a:pt x="685" y="0"/>
                  </a:moveTo>
                  <a:cubicBezTo>
                    <a:pt x="655" y="0"/>
                    <a:pt x="625" y="3"/>
                    <a:pt x="595" y="9"/>
                  </a:cubicBezTo>
                  <a:cubicBezTo>
                    <a:pt x="393" y="21"/>
                    <a:pt x="191" y="33"/>
                    <a:pt x="0" y="57"/>
                  </a:cubicBezTo>
                  <a:cubicBezTo>
                    <a:pt x="536" y="188"/>
                    <a:pt x="1095" y="140"/>
                    <a:pt x="1667" y="235"/>
                  </a:cubicBezTo>
                  <a:cubicBezTo>
                    <a:pt x="1677" y="236"/>
                    <a:pt x="1687" y="237"/>
                    <a:pt x="1696" y="237"/>
                  </a:cubicBezTo>
                  <a:cubicBezTo>
                    <a:pt x="1801" y="237"/>
                    <a:pt x="1884" y="177"/>
                    <a:pt x="1917" y="57"/>
                  </a:cubicBezTo>
                  <a:cubicBezTo>
                    <a:pt x="1703" y="33"/>
                    <a:pt x="1512" y="33"/>
                    <a:pt x="1322" y="33"/>
                  </a:cubicBezTo>
                  <a:cubicBezTo>
                    <a:pt x="1143" y="21"/>
                    <a:pt x="953" y="21"/>
                    <a:pt x="774" y="9"/>
                  </a:cubicBezTo>
                  <a:cubicBezTo>
                    <a:pt x="744" y="3"/>
                    <a:pt x="714" y="0"/>
                    <a:pt x="6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5"/>
            <p:cNvSpPr/>
            <p:nvPr/>
          </p:nvSpPr>
          <p:spPr>
            <a:xfrm>
              <a:off x="6109075" y="3506225"/>
              <a:ext cx="47650" cy="4175"/>
            </a:xfrm>
            <a:custGeom>
              <a:avLst/>
              <a:gdLst/>
              <a:ahLst/>
              <a:cxnLst/>
              <a:rect l="l" t="t" r="r" b="b"/>
              <a:pathLst>
                <a:path w="1906" h="167" extrusionOk="0">
                  <a:moveTo>
                    <a:pt x="1537" y="0"/>
                  </a:moveTo>
                  <a:cubicBezTo>
                    <a:pt x="1025" y="0"/>
                    <a:pt x="501" y="12"/>
                    <a:pt x="1" y="12"/>
                  </a:cubicBezTo>
                  <a:cubicBezTo>
                    <a:pt x="620" y="167"/>
                    <a:pt x="1263" y="131"/>
                    <a:pt x="1906" y="155"/>
                  </a:cubicBezTo>
                  <a:cubicBezTo>
                    <a:pt x="1811" y="36"/>
                    <a:pt x="1680" y="0"/>
                    <a:pt x="1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5"/>
            <p:cNvSpPr/>
            <p:nvPr/>
          </p:nvSpPr>
          <p:spPr>
            <a:xfrm>
              <a:off x="6084975" y="3524925"/>
              <a:ext cx="11025" cy="9300"/>
            </a:xfrm>
            <a:custGeom>
              <a:avLst/>
              <a:gdLst/>
              <a:ahLst/>
              <a:cxnLst/>
              <a:rect l="l" t="t" r="r" b="b"/>
              <a:pathLst>
                <a:path w="441" h="372" extrusionOk="0">
                  <a:moveTo>
                    <a:pt x="288" y="0"/>
                  </a:moveTo>
                  <a:cubicBezTo>
                    <a:pt x="188" y="0"/>
                    <a:pt x="97" y="81"/>
                    <a:pt x="0" y="97"/>
                  </a:cubicBezTo>
                  <a:cubicBezTo>
                    <a:pt x="0" y="193"/>
                    <a:pt x="12" y="276"/>
                    <a:pt x="12" y="371"/>
                  </a:cubicBezTo>
                  <a:lnTo>
                    <a:pt x="429" y="371"/>
                  </a:lnTo>
                  <a:cubicBezTo>
                    <a:pt x="429" y="336"/>
                    <a:pt x="441" y="300"/>
                    <a:pt x="441" y="264"/>
                  </a:cubicBezTo>
                  <a:lnTo>
                    <a:pt x="441" y="74"/>
                  </a:lnTo>
                  <a:cubicBezTo>
                    <a:pt x="387" y="19"/>
                    <a:pt x="336" y="0"/>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5"/>
            <p:cNvSpPr/>
            <p:nvPr/>
          </p:nvSpPr>
          <p:spPr>
            <a:xfrm>
              <a:off x="6178150" y="3527950"/>
              <a:ext cx="11625" cy="3225"/>
            </a:xfrm>
            <a:custGeom>
              <a:avLst/>
              <a:gdLst/>
              <a:ahLst/>
              <a:cxnLst/>
              <a:rect l="l" t="t" r="r" b="b"/>
              <a:pathLst>
                <a:path w="465" h="129" extrusionOk="0">
                  <a:moveTo>
                    <a:pt x="0" y="0"/>
                  </a:moveTo>
                  <a:cubicBezTo>
                    <a:pt x="97" y="105"/>
                    <a:pt x="200" y="128"/>
                    <a:pt x="308" y="128"/>
                  </a:cubicBezTo>
                  <a:cubicBezTo>
                    <a:pt x="359" y="128"/>
                    <a:pt x="411" y="123"/>
                    <a:pt x="464" y="119"/>
                  </a:cubicBezTo>
                  <a:cubicBezTo>
                    <a:pt x="334" y="0"/>
                    <a:pt x="16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5"/>
            <p:cNvSpPr/>
            <p:nvPr/>
          </p:nvSpPr>
          <p:spPr>
            <a:xfrm>
              <a:off x="6159400" y="3510375"/>
              <a:ext cx="9250" cy="1950"/>
            </a:xfrm>
            <a:custGeom>
              <a:avLst/>
              <a:gdLst/>
              <a:ahLst/>
              <a:cxnLst/>
              <a:rect l="l" t="t" r="r" b="b"/>
              <a:pathLst>
                <a:path w="370" h="78" extrusionOk="0">
                  <a:moveTo>
                    <a:pt x="0" y="1"/>
                  </a:moveTo>
                  <a:cubicBezTo>
                    <a:pt x="54" y="55"/>
                    <a:pt x="109" y="77"/>
                    <a:pt x="164" y="77"/>
                  </a:cubicBezTo>
                  <a:cubicBezTo>
                    <a:pt x="230" y="77"/>
                    <a:pt x="298" y="46"/>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5"/>
            <p:cNvSpPr/>
            <p:nvPr/>
          </p:nvSpPr>
          <p:spPr>
            <a:xfrm>
              <a:off x="6019800" y="3541350"/>
              <a:ext cx="32750" cy="8675"/>
            </a:xfrm>
            <a:custGeom>
              <a:avLst/>
              <a:gdLst/>
              <a:ahLst/>
              <a:cxnLst/>
              <a:rect l="l" t="t" r="r" b="b"/>
              <a:pathLst>
                <a:path w="1310" h="347" extrusionOk="0">
                  <a:moveTo>
                    <a:pt x="1036" y="12"/>
                  </a:moveTo>
                  <a:cubicBezTo>
                    <a:pt x="845" y="24"/>
                    <a:pt x="655" y="24"/>
                    <a:pt x="464" y="24"/>
                  </a:cubicBezTo>
                  <a:cubicBezTo>
                    <a:pt x="321" y="131"/>
                    <a:pt x="107" y="0"/>
                    <a:pt x="0" y="191"/>
                  </a:cubicBezTo>
                  <a:cubicBezTo>
                    <a:pt x="238" y="281"/>
                    <a:pt x="476" y="346"/>
                    <a:pt x="713" y="346"/>
                  </a:cubicBezTo>
                  <a:cubicBezTo>
                    <a:pt x="913" y="346"/>
                    <a:pt x="1113" y="299"/>
                    <a:pt x="1310" y="179"/>
                  </a:cubicBezTo>
                  <a:cubicBezTo>
                    <a:pt x="1214" y="119"/>
                    <a:pt x="1131" y="71"/>
                    <a:pt x="103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5"/>
            <p:cNvSpPr/>
            <p:nvPr/>
          </p:nvSpPr>
          <p:spPr>
            <a:xfrm>
              <a:off x="6174575" y="3534725"/>
              <a:ext cx="7450" cy="3700"/>
            </a:xfrm>
            <a:custGeom>
              <a:avLst/>
              <a:gdLst/>
              <a:ahLst/>
              <a:cxnLst/>
              <a:rect l="l" t="t" r="r" b="b"/>
              <a:pathLst>
                <a:path w="298" h="148" extrusionOk="0">
                  <a:moveTo>
                    <a:pt x="46" y="1"/>
                  </a:moveTo>
                  <a:cubicBezTo>
                    <a:pt x="31" y="1"/>
                    <a:pt x="16" y="2"/>
                    <a:pt x="0" y="3"/>
                  </a:cubicBezTo>
                  <a:cubicBezTo>
                    <a:pt x="65" y="100"/>
                    <a:pt x="148" y="148"/>
                    <a:pt x="260" y="148"/>
                  </a:cubicBezTo>
                  <a:cubicBezTo>
                    <a:pt x="272" y="148"/>
                    <a:pt x="285" y="147"/>
                    <a:pt x="298" y="146"/>
                  </a:cubicBezTo>
                  <a:cubicBezTo>
                    <a:pt x="246" y="41"/>
                    <a:pt x="156" y="1"/>
                    <a:pt x="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5"/>
            <p:cNvSpPr/>
            <p:nvPr/>
          </p:nvSpPr>
          <p:spPr>
            <a:xfrm>
              <a:off x="6124275" y="3616650"/>
              <a:ext cx="14600" cy="4200"/>
            </a:xfrm>
            <a:custGeom>
              <a:avLst/>
              <a:gdLst/>
              <a:ahLst/>
              <a:cxnLst/>
              <a:rect l="l" t="t" r="r" b="b"/>
              <a:pathLst>
                <a:path w="584" h="168" extrusionOk="0">
                  <a:moveTo>
                    <a:pt x="429" y="0"/>
                  </a:moveTo>
                  <a:cubicBezTo>
                    <a:pt x="298" y="24"/>
                    <a:pt x="155" y="24"/>
                    <a:pt x="0" y="36"/>
                  </a:cubicBezTo>
                  <a:cubicBezTo>
                    <a:pt x="79" y="143"/>
                    <a:pt x="170" y="167"/>
                    <a:pt x="265" y="167"/>
                  </a:cubicBezTo>
                  <a:cubicBezTo>
                    <a:pt x="347" y="167"/>
                    <a:pt x="431" y="149"/>
                    <a:pt x="512" y="149"/>
                  </a:cubicBezTo>
                  <a:cubicBezTo>
                    <a:pt x="536" y="149"/>
                    <a:pt x="560" y="151"/>
                    <a:pt x="584" y="155"/>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5"/>
            <p:cNvSpPr/>
            <p:nvPr/>
          </p:nvSpPr>
          <p:spPr>
            <a:xfrm>
              <a:off x="5374475" y="2102825"/>
              <a:ext cx="166400" cy="34500"/>
            </a:xfrm>
            <a:custGeom>
              <a:avLst/>
              <a:gdLst/>
              <a:ahLst/>
              <a:cxnLst/>
              <a:rect l="l" t="t" r="r" b="b"/>
              <a:pathLst>
                <a:path w="6656" h="1380" extrusionOk="0">
                  <a:moveTo>
                    <a:pt x="870" y="0"/>
                  </a:moveTo>
                  <a:cubicBezTo>
                    <a:pt x="776" y="0"/>
                    <a:pt x="681" y="5"/>
                    <a:pt x="584" y="10"/>
                  </a:cubicBezTo>
                  <a:cubicBezTo>
                    <a:pt x="512" y="22"/>
                    <a:pt x="441" y="58"/>
                    <a:pt x="381" y="105"/>
                  </a:cubicBezTo>
                  <a:cubicBezTo>
                    <a:pt x="96" y="320"/>
                    <a:pt x="0" y="546"/>
                    <a:pt x="357" y="772"/>
                  </a:cubicBezTo>
                  <a:cubicBezTo>
                    <a:pt x="477" y="844"/>
                    <a:pt x="596" y="891"/>
                    <a:pt x="738" y="939"/>
                  </a:cubicBezTo>
                  <a:cubicBezTo>
                    <a:pt x="774" y="939"/>
                    <a:pt x="810" y="951"/>
                    <a:pt x="834" y="951"/>
                  </a:cubicBezTo>
                  <a:cubicBezTo>
                    <a:pt x="881" y="963"/>
                    <a:pt x="917" y="963"/>
                    <a:pt x="941" y="963"/>
                  </a:cubicBezTo>
                  <a:cubicBezTo>
                    <a:pt x="1524" y="1082"/>
                    <a:pt x="2120" y="1010"/>
                    <a:pt x="2703" y="1070"/>
                  </a:cubicBezTo>
                  <a:cubicBezTo>
                    <a:pt x="2763" y="1082"/>
                    <a:pt x="2822" y="1082"/>
                    <a:pt x="2882" y="1082"/>
                  </a:cubicBezTo>
                  <a:cubicBezTo>
                    <a:pt x="2888" y="1084"/>
                    <a:pt x="2893" y="1085"/>
                    <a:pt x="2899" y="1085"/>
                  </a:cubicBezTo>
                  <a:cubicBezTo>
                    <a:pt x="2941" y="1085"/>
                    <a:pt x="2963" y="1019"/>
                    <a:pt x="2990" y="1019"/>
                  </a:cubicBezTo>
                  <a:cubicBezTo>
                    <a:pt x="2994" y="1019"/>
                    <a:pt x="2997" y="1020"/>
                    <a:pt x="3001" y="1022"/>
                  </a:cubicBezTo>
                  <a:cubicBezTo>
                    <a:pt x="3024" y="1070"/>
                    <a:pt x="2917" y="1117"/>
                    <a:pt x="2941" y="1177"/>
                  </a:cubicBezTo>
                  <a:cubicBezTo>
                    <a:pt x="2941" y="1260"/>
                    <a:pt x="2977" y="1344"/>
                    <a:pt x="3072" y="1379"/>
                  </a:cubicBezTo>
                  <a:cubicBezTo>
                    <a:pt x="3429" y="1225"/>
                    <a:pt x="3810" y="1308"/>
                    <a:pt x="4167" y="1177"/>
                  </a:cubicBezTo>
                  <a:cubicBezTo>
                    <a:pt x="4253" y="1166"/>
                    <a:pt x="4137" y="1041"/>
                    <a:pt x="4224" y="1041"/>
                  </a:cubicBezTo>
                  <a:cubicBezTo>
                    <a:pt x="4234" y="1041"/>
                    <a:pt x="4247" y="1042"/>
                    <a:pt x="4263" y="1046"/>
                  </a:cubicBezTo>
                  <a:cubicBezTo>
                    <a:pt x="4310" y="1070"/>
                    <a:pt x="4370" y="1082"/>
                    <a:pt x="4429" y="1082"/>
                  </a:cubicBezTo>
                  <a:cubicBezTo>
                    <a:pt x="4566" y="1063"/>
                    <a:pt x="4704" y="1038"/>
                    <a:pt x="4841" y="1038"/>
                  </a:cubicBezTo>
                  <a:cubicBezTo>
                    <a:pt x="4882" y="1038"/>
                    <a:pt x="4924" y="1040"/>
                    <a:pt x="4965" y="1046"/>
                  </a:cubicBezTo>
                  <a:cubicBezTo>
                    <a:pt x="5239" y="1058"/>
                    <a:pt x="5537" y="1106"/>
                    <a:pt x="5799" y="1248"/>
                  </a:cubicBezTo>
                  <a:cubicBezTo>
                    <a:pt x="5872" y="1266"/>
                    <a:pt x="5943" y="1274"/>
                    <a:pt x="6011" y="1274"/>
                  </a:cubicBezTo>
                  <a:cubicBezTo>
                    <a:pt x="6219" y="1274"/>
                    <a:pt x="6405" y="1198"/>
                    <a:pt x="6584" y="1082"/>
                  </a:cubicBezTo>
                  <a:cubicBezTo>
                    <a:pt x="6632" y="1046"/>
                    <a:pt x="6656" y="986"/>
                    <a:pt x="6656" y="903"/>
                  </a:cubicBezTo>
                  <a:cubicBezTo>
                    <a:pt x="6596" y="665"/>
                    <a:pt x="6311" y="725"/>
                    <a:pt x="6180" y="582"/>
                  </a:cubicBezTo>
                  <a:cubicBezTo>
                    <a:pt x="5537" y="332"/>
                    <a:pt x="4822" y="534"/>
                    <a:pt x="4167" y="308"/>
                  </a:cubicBezTo>
                  <a:cubicBezTo>
                    <a:pt x="4025" y="224"/>
                    <a:pt x="3870" y="177"/>
                    <a:pt x="3691" y="141"/>
                  </a:cubicBezTo>
                  <a:cubicBezTo>
                    <a:pt x="3544" y="152"/>
                    <a:pt x="3396" y="157"/>
                    <a:pt x="3249" y="157"/>
                  </a:cubicBezTo>
                  <a:cubicBezTo>
                    <a:pt x="2587" y="157"/>
                    <a:pt x="1927" y="65"/>
                    <a:pt x="1274" y="46"/>
                  </a:cubicBezTo>
                  <a:cubicBezTo>
                    <a:pt x="1140" y="11"/>
                    <a:pt x="1006"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5"/>
            <p:cNvSpPr/>
            <p:nvPr/>
          </p:nvSpPr>
          <p:spPr>
            <a:xfrm>
              <a:off x="5657250" y="2120925"/>
              <a:ext cx="94675" cy="21125"/>
            </a:xfrm>
            <a:custGeom>
              <a:avLst/>
              <a:gdLst/>
              <a:ahLst/>
              <a:cxnLst/>
              <a:rect l="l" t="t" r="r" b="b"/>
              <a:pathLst>
                <a:path w="3787" h="845" extrusionOk="0">
                  <a:moveTo>
                    <a:pt x="888" y="0"/>
                  </a:moveTo>
                  <a:cubicBezTo>
                    <a:pt x="846" y="0"/>
                    <a:pt x="804" y="10"/>
                    <a:pt x="762" y="36"/>
                  </a:cubicBezTo>
                  <a:cubicBezTo>
                    <a:pt x="721" y="78"/>
                    <a:pt x="676" y="99"/>
                    <a:pt x="628" y="99"/>
                  </a:cubicBezTo>
                  <a:cubicBezTo>
                    <a:pt x="581" y="99"/>
                    <a:pt x="530" y="78"/>
                    <a:pt x="476" y="36"/>
                  </a:cubicBezTo>
                  <a:lnTo>
                    <a:pt x="334" y="36"/>
                  </a:lnTo>
                  <a:cubicBezTo>
                    <a:pt x="155" y="203"/>
                    <a:pt x="0" y="393"/>
                    <a:pt x="167" y="643"/>
                  </a:cubicBezTo>
                  <a:cubicBezTo>
                    <a:pt x="265" y="804"/>
                    <a:pt x="410" y="844"/>
                    <a:pt x="572" y="844"/>
                  </a:cubicBezTo>
                  <a:cubicBezTo>
                    <a:pt x="626" y="844"/>
                    <a:pt x="682" y="840"/>
                    <a:pt x="738" y="834"/>
                  </a:cubicBezTo>
                  <a:cubicBezTo>
                    <a:pt x="1030" y="809"/>
                    <a:pt x="1321" y="778"/>
                    <a:pt x="1612" y="778"/>
                  </a:cubicBezTo>
                  <a:cubicBezTo>
                    <a:pt x="1738" y="778"/>
                    <a:pt x="1863" y="784"/>
                    <a:pt x="1989" y="798"/>
                  </a:cubicBezTo>
                  <a:cubicBezTo>
                    <a:pt x="2245" y="798"/>
                    <a:pt x="2506" y="819"/>
                    <a:pt x="2768" y="819"/>
                  </a:cubicBezTo>
                  <a:cubicBezTo>
                    <a:pt x="3030" y="819"/>
                    <a:pt x="3292" y="798"/>
                    <a:pt x="3548" y="715"/>
                  </a:cubicBezTo>
                  <a:cubicBezTo>
                    <a:pt x="3691" y="632"/>
                    <a:pt x="3786" y="501"/>
                    <a:pt x="3786" y="322"/>
                  </a:cubicBezTo>
                  <a:cubicBezTo>
                    <a:pt x="3737" y="260"/>
                    <a:pt x="3687" y="224"/>
                    <a:pt x="3635" y="224"/>
                  </a:cubicBezTo>
                  <a:cubicBezTo>
                    <a:pt x="3588" y="224"/>
                    <a:pt x="3540" y="254"/>
                    <a:pt x="3489" y="322"/>
                  </a:cubicBezTo>
                  <a:cubicBezTo>
                    <a:pt x="3438" y="367"/>
                    <a:pt x="3390" y="391"/>
                    <a:pt x="3340" y="391"/>
                  </a:cubicBezTo>
                  <a:cubicBezTo>
                    <a:pt x="3297" y="391"/>
                    <a:pt x="3253" y="373"/>
                    <a:pt x="3203" y="334"/>
                  </a:cubicBezTo>
                  <a:cubicBezTo>
                    <a:pt x="2977" y="274"/>
                    <a:pt x="2762" y="227"/>
                    <a:pt x="2620" y="24"/>
                  </a:cubicBezTo>
                  <a:cubicBezTo>
                    <a:pt x="2608" y="24"/>
                    <a:pt x="2596" y="1"/>
                    <a:pt x="2584" y="1"/>
                  </a:cubicBezTo>
                  <a:cubicBezTo>
                    <a:pt x="2548" y="1"/>
                    <a:pt x="2524" y="24"/>
                    <a:pt x="2489" y="36"/>
                  </a:cubicBezTo>
                  <a:cubicBezTo>
                    <a:pt x="2395" y="141"/>
                    <a:pt x="2306" y="187"/>
                    <a:pt x="2217" y="187"/>
                  </a:cubicBezTo>
                  <a:cubicBezTo>
                    <a:pt x="2115" y="187"/>
                    <a:pt x="2014" y="126"/>
                    <a:pt x="1905" y="24"/>
                  </a:cubicBezTo>
                  <a:cubicBezTo>
                    <a:pt x="1810" y="24"/>
                    <a:pt x="1715" y="24"/>
                    <a:pt x="1596" y="48"/>
                  </a:cubicBezTo>
                  <a:cubicBezTo>
                    <a:pt x="1596" y="48"/>
                    <a:pt x="1584" y="60"/>
                    <a:pt x="1548" y="84"/>
                  </a:cubicBezTo>
                  <a:cubicBezTo>
                    <a:pt x="1524" y="84"/>
                    <a:pt x="1488" y="84"/>
                    <a:pt x="1465" y="36"/>
                  </a:cubicBezTo>
                  <a:cubicBezTo>
                    <a:pt x="1417" y="24"/>
                    <a:pt x="1369" y="24"/>
                    <a:pt x="1334" y="24"/>
                  </a:cubicBezTo>
                  <a:cubicBezTo>
                    <a:pt x="1269" y="32"/>
                    <a:pt x="1211" y="73"/>
                    <a:pt x="1146" y="73"/>
                  </a:cubicBezTo>
                  <a:cubicBezTo>
                    <a:pt x="1115" y="73"/>
                    <a:pt x="1083" y="63"/>
                    <a:pt x="1048" y="36"/>
                  </a:cubicBezTo>
                  <a:cubicBezTo>
                    <a:pt x="995" y="16"/>
                    <a:pt x="941" y="0"/>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5"/>
            <p:cNvSpPr/>
            <p:nvPr/>
          </p:nvSpPr>
          <p:spPr>
            <a:xfrm>
              <a:off x="5601275" y="2121525"/>
              <a:ext cx="104800" cy="25325"/>
            </a:xfrm>
            <a:custGeom>
              <a:avLst/>
              <a:gdLst/>
              <a:ahLst/>
              <a:cxnLst/>
              <a:rect l="l" t="t" r="r" b="b"/>
              <a:pathLst>
                <a:path w="4192" h="1013" extrusionOk="0">
                  <a:moveTo>
                    <a:pt x="2561" y="0"/>
                  </a:moveTo>
                  <a:lnTo>
                    <a:pt x="2561" y="0"/>
                  </a:lnTo>
                  <a:cubicBezTo>
                    <a:pt x="1703" y="12"/>
                    <a:pt x="846" y="12"/>
                    <a:pt x="1" y="24"/>
                  </a:cubicBezTo>
                  <a:cubicBezTo>
                    <a:pt x="143" y="309"/>
                    <a:pt x="360" y="351"/>
                    <a:pt x="589" y="351"/>
                  </a:cubicBezTo>
                  <a:cubicBezTo>
                    <a:pt x="684" y="351"/>
                    <a:pt x="782" y="344"/>
                    <a:pt x="877" y="344"/>
                  </a:cubicBezTo>
                  <a:cubicBezTo>
                    <a:pt x="974" y="344"/>
                    <a:pt x="1068" y="351"/>
                    <a:pt x="1156" y="381"/>
                  </a:cubicBezTo>
                  <a:cubicBezTo>
                    <a:pt x="1177" y="384"/>
                    <a:pt x="1198" y="385"/>
                    <a:pt x="1219" y="385"/>
                  </a:cubicBezTo>
                  <a:cubicBezTo>
                    <a:pt x="1410" y="385"/>
                    <a:pt x="1581" y="280"/>
                    <a:pt x="1829" y="280"/>
                  </a:cubicBezTo>
                  <a:cubicBezTo>
                    <a:pt x="1899" y="280"/>
                    <a:pt x="1976" y="288"/>
                    <a:pt x="2061" y="310"/>
                  </a:cubicBezTo>
                  <a:cubicBezTo>
                    <a:pt x="1976" y="297"/>
                    <a:pt x="1901" y="290"/>
                    <a:pt x="1835" y="290"/>
                  </a:cubicBezTo>
                  <a:cubicBezTo>
                    <a:pt x="1604" y="290"/>
                    <a:pt x="1477" y="372"/>
                    <a:pt x="1394" y="548"/>
                  </a:cubicBezTo>
                  <a:cubicBezTo>
                    <a:pt x="1382" y="619"/>
                    <a:pt x="1394" y="679"/>
                    <a:pt x="1430" y="739"/>
                  </a:cubicBezTo>
                  <a:cubicBezTo>
                    <a:pt x="1572" y="870"/>
                    <a:pt x="1763" y="893"/>
                    <a:pt x="1965" y="953"/>
                  </a:cubicBezTo>
                  <a:cubicBezTo>
                    <a:pt x="2025" y="965"/>
                    <a:pt x="2096" y="965"/>
                    <a:pt x="2156" y="965"/>
                  </a:cubicBezTo>
                  <a:cubicBezTo>
                    <a:pt x="2237" y="943"/>
                    <a:pt x="2318" y="880"/>
                    <a:pt x="2396" y="880"/>
                  </a:cubicBezTo>
                  <a:cubicBezTo>
                    <a:pt x="2444" y="880"/>
                    <a:pt x="2491" y="904"/>
                    <a:pt x="2537" y="977"/>
                  </a:cubicBezTo>
                  <a:cubicBezTo>
                    <a:pt x="2596" y="989"/>
                    <a:pt x="2656" y="1012"/>
                    <a:pt x="2739" y="1012"/>
                  </a:cubicBezTo>
                  <a:cubicBezTo>
                    <a:pt x="3192" y="870"/>
                    <a:pt x="3692" y="977"/>
                    <a:pt x="4132" y="750"/>
                  </a:cubicBezTo>
                  <a:cubicBezTo>
                    <a:pt x="4192" y="691"/>
                    <a:pt x="4192" y="619"/>
                    <a:pt x="4132" y="560"/>
                  </a:cubicBezTo>
                  <a:cubicBezTo>
                    <a:pt x="4013" y="540"/>
                    <a:pt x="3894" y="532"/>
                    <a:pt x="3777" y="532"/>
                  </a:cubicBezTo>
                  <a:cubicBezTo>
                    <a:pt x="3472" y="532"/>
                    <a:pt x="3171" y="585"/>
                    <a:pt x="2870" y="619"/>
                  </a:cubicBezTo>
                  <a:cubicBezTo>
                    <a:pt x="2787" y="629"/>
                    <a:pt x="2719" y="636"/>
                    <a:pt x="2666" y="636"/>
                  </a:cubicBezTo>
                  <a:cubicBezTo>
                    <a:pt x="2460" y="636"/>
                    <a:pt x="2456" y="543"/>
                    <a:pt x="2513" y="203"/>
                  </a:cubicBezTo>
                  <a:cubicBezTo>
                    <a:pt x="2525" y="131"/>
                    <a:pt x="2537" y="72"/>
                    <a:pt x="2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5"/>
            <p:cNvSpPr/>
            <p:nvPr/>
          </p:nvSpPr>
          <p:spPr>
            <a:xfrm>
              <a:off x="5584900" y="2121525"/>
              <a:ext cx="53625" cy="19900"/>
            </a:xfrm>
            <a:custGeom>
              <a:avLst/>
              <a:gdLst/>
              <a:ahLst/>
              <a:cxnLst/>
              <a:rect l="l" t="t" r="r" b="b"/>
              <a:pathLst>
                <a:path w="2145" h="796" extrusionOk="0">
                  <a:moveTo>
                    <a:pt x="334" y="0"/>
                  </a:moveTo>
                  <a:cubicBezTo>
                    <a:pt x="263" y="96"/>
                    <a:pt x="84" y="36"/>
                    <a:pt x="13" y="155"/>
                  </a:cubicBezTo>
                  <a:cubicBezTo>
                    <a:pt x="1" y="238"/>
                    <a:pt x="1" y="298"/>
                    <a:pt x="25" y="358"/>
                  </a:cubicBezTo>
                  <a:cubicBezTo>
                    <a:pt x="311" y="750"/>
                    <a:pt x="775" y="667"/>
                    <a:pt x="1156" y="786"/>
                  </a:cubicBezTo>
                  <a:cubicBezTo>
                    <a:pt x="1186" y="792"/>
                    <a:pt x="1218" y="795"/>
                    <a:pt x="1251" y="795"/>
                  </a:cubicBezTo>
                  <a:cubicBezTo>
                    <a:pt x="1284" y="795"/>
                    <a:pt x="1317" y="792"/>
                    <a:pt x="1346" y="786"/>
                  </a:cubicBezTo>
                  <a:cubicBezTo>
                    <a:pt x="1450" y="729"/>
                    <a:pt x="1550" y="710"/>
                    <a:pt x="1650" y="710"/>
                  </a:cubicBezTo>
                  <a:cubicBezTo>
                    <a:pt x="1758" y="710"/>
                    <a:pt x="1866" y="732"/>
                    <a:pt x="1977" y="750"/>
                  </a:cubicBezTo>
                  <a:cubicBezTo>
                    <a:pt x="2001" y="750"/>
                    <a:pt x="2037" y="739"/>
                    <a:pt x="2061" y="727"/>
                  </a:cubicBezTo>
                  <a:lnTo>
                    <a:pt x="2061" y="572"/>
                  </a:lnTo>
                  <a:cubicBezTo>
                    <a:pt x="2144" y="417"/>
                    <a:pt x="2049" y="334"/>
                    <a:pt x="1906" y="274"/>
                  </a:cubicBezTo>
                  <a:cubicBezTo>
                    <a:pt x="1692" y="143"/>
                    <a:pt x="1454" y="143"/>
                    <a:pt x="1215" y="143"/>
                  </a:cubicBezTo>
                  <a:cubicBezTo>
                    <a:pt x="1145" y="143"/>
                    <a:pt x="1072" y="149"/>
                    <a:pt x="999" y="149"/>
                  </a:cubicBezTo>
                  <a:cubicBezTo>
                    <a:pt x="863" y="149"/>
                    <a:pt x="729" y="129"/>
                    <a:pt x="620" y="12"/>
                  </a:cubicBezTo>
                  <a:cubicBezTo>
                    <a:pt x="537" y="12"/>
                    <a:pt x="430"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5"/>
            <p:cNvSpPr/>
            <p:nvPr/>
          </p:nvSpPr>
          <p:spPr>
            <a:xfrm>
              <a:off x="5529250" y="2116450"/>
              <a:ext cx="54500" cy="10425"/>
            </a:xfrm>
            <a:custGeom>
              <a:avLst/>
              <a:gdLst/>
              <a:ahLst/>
              <a:cxnLst/>
              <a:rect l="l" t="t" r="r" b="b"/>
              <a:pathLst>
                <a:path w="2180" h="417" extrusionOk="0">
                  <a:moveTo>
                    <a:pt x="1" y="37"/>
                  </a:moveTo>
                  <a:lnTo>
                    <a:pt x="1" y="37"/>
                  </a:lnTo>
                  <a:cubicBezTo>
                    <a:pt x="96" y="215"/>
                    <a:pt x="274" y="239"/>
                    <a:pt x="417" y="334"/>
                  </a:cubicBezTo>
                  <a:cubicBezTo>
                    <a:pt x="670" y="387"/>
                    <a:pt x="920" y="416"/>
                    <a:pt x="1169" y="416"/>
                  </a:cubicBezTo>
                  <a:cubicBezTo>
                    <a:pt x="1485" y="416"/>
                    <a:pt x="1801" y="369"/>
                    <a:pt x="2120" y="263"/>
                  </a:cubicBezTo>
                  <a:cubicBezTo>
                    <a:pt x="2132" y="227"/>
                    <a:pt x="2167" y="203"/>
                    <a:pt x="2179" y="168"/>
                  </a:cubicBezTo>
                  <a:cubicBezTo>
                    <a:pt x="1465" y="1"/>
                    <a:pt x="739" y="60"/>
                    <a:pt x="1"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5"/>
            <p:cNvSpPr/>
            <p:nvPr/>
          </p:nvSpPr>
          <p:spPr>
            <a:xfrm>
              <a:off x="5467925" y="2105375"/>
              <a:ext cx="10750" cy="5900"/>
            </a:xfrm>
            <a:custGeom>
              <a:avLst/>
              <a:gdLst/>
              <a:ahLst/>
              <a:cxnLst/>
              <a:rect l="l" t="t" r="r" b="b"/>
              <a:pathLst>
                <a:path w="430" h="236" extrusionOk="0">
                  <a:moveTo>
                    <a:pt x="120" y="1"/>
                  </a:moveTo>
                  <a:cubicBezTo>
                    <a:pt x="51" y="1"/>
                    <a:pt x="1" y="44"/>
                    <a:pt x="1" y="194"/>
                  </a:cubicBezTo>
                  <a:cubicBezTo>
                    <a:pt x="78" y="224"/>
                    <a:pt x="150" y="236"/>
                    <a:pt x="220" y="236"/>
                  </a:cubicBezTo>
                  <a:cubicBezTo>
                    <a:pt x="290" y="236"/>
                    <a:pt x="358" y="224"/>
                    <a:pt x="429" y="206"/>
                  </a:cubicBezTo>
                  <a:cubicBezTo>
                    <a:pt x="429" y="146"/>
                    <a:pt x="418" y="111"/>
                    <a:pt x="406" y="27"/>
                  </a:cubicBezTo>
                  <a:cubicBezTo>
                    <a:pt x="370" y="27"/>
                    <a:pt x="346" y="27"/>
                    <a:pt x="310" y="51"/>
                  </a:cubicBezTo>
                  <a:cubicBezTo>
                    <a:pt x="246" y="30"/>
                    <a:pt x="177"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5"/>
            <p:cNvSpPr/>
            <p:nvPr/>
          </p:nvSpPr>
          <p:spPr>
            <a:xfrm>
              <a:off x="5552775" y="2104250"/>
              <a:ext cx="13700" cy="2725"/>
            </a:xfrm>
            <a:custGeom>
              <a:avLst/>
              <a:gdLst/>
              <a:ahLst/>
              <a:cxnLst/>
              <a:rect l="l" t="t" r="r" b="b"/>
              <a:pathLst>
                <a:path w="548" h="109" extrusionOk="0">
                  <a:moveTo>
                    <a:pt x="0" y="1"/>
                  </a:moveTo>
                  <a:cubicBezTo>
                    <a:pt x="97" y="65"/>
                    <a:pt x="193" y="109"/>
                    <a:pt x="292" y="109"/>
                  </a:cubicBezTo>
                  <a:cubicBezTo>
                    <a:pt x="375" y="109"/>
                    <a:pt x="460" y="77"/>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5"/>
            <p:cNvSpPr/>
            <p:nvPr/>
          </p:nvSpPr>
          <p:spPr>
            <a:xfrm>
              <a:off x="5683425" y="2119600"/>
              <a:ext cx="7175" cy="5325"/>
            </a:xfrm>
            <a:custGeom>
              <a:avLst/>
              <a:gdLst/>
              <a:ahLst/>
              <a:cxnLst/>
              <a:rect l="l" t="t" r="r" b="b"/>
              <a:pathLst>
                <a:path w="287" h="213" extrusionOk="0">
                  <a:moveTo>
                    <a:pt x="173" y="1"/>
                  </a:moveTo>
                  <a:cubicBezTo>
                    <a:pt x="111" y="1"/>
                    <a:pt x="54" y="59"/>
                    <a:pt x="1" y="89"/>
                  </a:cubicBezTo>
                  <a:cubicBezTo>
                    <a:pt x="54" y="171"/>
                    <a:pt x="101" y="213"/>
                    <a:pt x="146" y="213"/>
                  </a:cubicBezTo>
                  <a:cubicBezTo>
                    <a:pt x="193" y="213"/>
                    <a:pt x="238" y="168"/>
                    <a:pt x="287" y="77"/>
                  </a:cubicBezTo>
                  <a:cubicBezTo>
                    <a:pt x="247" y="20"/>
                    <a:pt x="209"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5"/>
            <p:cNvSpPr/>
            <p:nvPr/>
          </p:nvSpPr>
          <p:spPr>
            <a:xfrm>
              <a:off x="5581925" y="2120625"/>
              <a:ext cx="11950" cy="4750"/>
            </a:xfrm>
            <a:custGeom>
              <a:avLst/>
              <a:gdLst/>
              <a:ahLst/>
              <a:cxnLst/>
              <a:rect l="l" t="t" r="r" b="b"/>
              <a:pathLst>
                <a:path w="478" h="190" extrusionOk="0">
                  <a:moveTo>
                    <a:pt x="60" y="1"/>
                  </a:moveTo>
                  <a:cubicBezTo>
                    <a:pt x="25" y="13"/>
                    <a:pt x="13" y="36"/>
                    <a:pt x="1" y="48"/>
                  </a:cubicBezTo>
                  <a:cubicBezTo>
                    <a:pt x="10" y="134"/>
                    <a:pt x="43" y="190"/>
                    <a:pt x="117" y="190"/>
                  </a:cubicBezTo>
                  <a:cubicBezTo>
                    <a:pt x="135" y="190"/>
                    <a:pt x="156" y="186"/>
                    <a:pt x="180" y="179"/>
                  </a:cubicBezTo>
                  <a:cubicBezTo>
                    <a:pt x="310" y="179"/>
                    <a:pt x="418" y="155"/>
                    <a:pt x="477" y="36"/>
                  </a:cubicBezTo>
                  <a:cubicBezTo>
                    <a:pt x="334" y="36"/>
                    <a:pt x="203" y="13"/>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5"/>
            <p:cNvSpPr/>
            <p:nvPr/>
          </p:nvSpPr>
          <p:spPr>
            <a:xfrm>
              <a:off x="5668850" y="2121525"/>
              <a:ext cx="7175" cy="2700"/>
            </a:xfrm>
            <a:custGeom>
              <a:avLst/>
              <a:gdLst/>
              <a:ahLst/>
              <a:cxnLst/>
              <a:rect l="l" t="t" r="r" b="b"/>
              <a:pathLst>
                <a:path w="287" h="108" extrusionOk="0">
                  <a:moveTo>
                    <a:pt x="1" y="0"/>
                  </a:moveTo>
                  <a:cubicBezTo>
                    <a:pt x="48" y="72"/>
                    <a:pt x="96" y="108"/>
                    <a:pt x="143" y="108"/>
                  </a:cubicBezTo>
                  <a:cubicBezTo>
                    <a:pt x="191" y="108"/>
                    <a:pt x="239" y="72"/>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5"/>
            <p:cNvSpPr/>
            <p:nvPr/>
          </p:nvSpPr>
          <p:spPr>
            <a:xfrm>
              <a:off x="5693850" y="2121525"/>
              <a:ext cx="3600" cy="1800"/>
            </a:xfrm>
            <a:custGeom>
              <a:avLst/>
              <a:gdLst/>
              <a:ahLst/>
              <a:cxnLst/>
              <a:rect l="l" t="t" r="r" b="b"/>
              <a:pathLst>
                <a:path w="144" h="72" extrusionOk="0">
                  <a:moveTo>
                    <a:pt x="1" y="0"/>
                  </a:moveTo>
                  <a:cubicBezTo>
                    <a:pt x="24" y="48"/>
                    <a:pt x="51" y="72"/>
                    <a:pt x="77" y="72"/>
                  </a:cubicBezTo>
                  <a:cubicBezTo>
                    <a:pt x="102" y="72"/>
                    <a:pt x="126" y="48"/>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5"/>
            <p:cNvSpPr/>
            <p:nvPr/>
          </p:nvSpPr>
          <p:spPr>
            <a:xfrm>
              <a:off x="5854300" y="2135800"/>
              <a:ext cx="98550" cy="17950"/>
            </a:xfrm>
            <a:custGeom>
              <a:avLst/>
              <a:gdLst/>
              <a:ahLst/>
              <a:cxnLst/>
              <a:rect l="l" t="t" r="r" b="b"/>
              <a:pathLst>
                <a:path w="3942" h="718" extrusionOk="0">
                  <a:moveTo>
                    <a:pt x="619" y="1"/>
                  </a:moveTo>
                  <a:cubicBezTo>
                    <a:pt x="536" y="48"/>
                    <a:pt x="441" y="96"/>
                    <a:pt x="334" y="120"/>
                  </a:cubicBezTo>
                  <a:cubicBezTo>
                    <a:pt x="301" y="107"/>
                    <a:pt x="275" y="97"/>
                    <a:pt x="249" y="97"/>
                  </a:cubicBezTo>
                  <a:cubicBezTo>
                    <a:pt x="228" y="97"/>
                    <a:pt x="206" y="104"/>
                    <a:pt x="179" y="120"/>
                  </a:cubicBezTo>
                  <a:cubicBezTo>
                    <a:pt x="131" y="120"/>
                    <a:pt x="83" y="120"/>
                    <a:pt x="36" y="108"/>
                  </a:cubicBezTo>
                  <a:cubicBezTo>
                    <a:pt x="24" y="144"/>
                    <a:pt x="12" y="179"/>
                    <a:pt x="0" y="215"/>
                  </a:cubicBezTo>
                  <a:cubicBezTo>
                    <a:pt x="0" y="239"/>
                    <a:pt x="12" y="287"/>
                    <a:pt x="24" y="322"/>
                  </a:cubicBezTo>
                  <a:cubicBezTo>
                    <a:pt x="48" y="334"/>
                    <a:pt x="83" y="358"/>
                    <a:pt x="107" y="382"/>
                  </a:cubicBezTo>
                  <a:cubicBezTo>
                    <a:pt x="191" y="406"/>
                    <a:pt x="262" y="418"/>
                    <a:pt x="334" y="418"/>
                  </a:cubicBezTo>
                  <a:cubicBezTo>
                    <a:pt x="411" y="415"/>
                    <a:pt x="489" y="413"/>
                    <a:pt x="566" y="413"/>
                  </a:cubicBezTo>
                  <a:cubicBezTo>
                    <a:pt x="1119" y="413"/>
                    <a:pt x="1672" y="480"/>
                    <a:pt x="2215" y="501"/>
                  </a:cubicBezTo>
                  <a:cubicBezTo>
                    <a:pt x="2603" y="509"/>
                    <a:pt x="2997" y="718"/>
                    <a:pt x="3388" y="718"/>
                  </a:cubicBezTo>
                  <a:cubicBezTo>
                    <a:pt x="3561" y="718"/>
                    <a:pt x="3734" y="677"/>
                    <a:pt x="3905" y="560"/>
                  </a:cubicBezTo>
                  <a:cubicBezTo>
                    <a:pt x="3929" y="513"/>
                    <a:pt x="3929" y="477"/>
                    <a:pt x="3941" y="441"/>
                  </a:cubicBezTo>
                  <a:cubicBezTo>
                    <a:pt x="3893" y="358"/>
                    <a:pt x="3834" y="322"/>
                    <a:pt x="3763" y="287"/>
                  </a:cubicBezTo>
                  <a:cubicBezTo>
                    <a:pt x="3632" y="287"/>
                    <a:pt x="3477" y="275"/>
                    <a:pt x="3346" y="275"/>
                  </a:cubicBezTo>
                  <a:cubicBezTo>
                    <a:pt x="3227" y="168"/>
                    <a:pt x="3048" y="275"/>
                    <a:pt x="2905" y="156"/>
                  </a:cubicBezTo>
                  <a:lnTo>
                    <a:pt x="2774" y="156"/>
                  </a:lnTo>
                  <a:cubicBezTo>
                    <a:pt x="2715" y="203"/>
                    <a:pt x="2655" y="227"/>
                    <a:pt x="2608" y="275"/>
                  </a:cubicBezTo>
                  <a:lnTo>
                    <a:pt x="2346" y="275"/>
                  </a:lnTo>
                  <a:cubicBezTo>
                    <a:pt x="2298" y="239"/>
                    <a:pt x="2239" y="203"/>
                    <a:pt x="2191" y="156"/>
                  </a:cubicBezTo>
                  <a:cubicBezTo>
                    <a:pt x="1965" y="156"/>
                    <a:pt x="1715" y="144"/>
                    <a:pt x="1488" y="144"/>
                  </a:cubicBezTo>
                  <a:cubicBezTo>
                    <a:pt x="1488" y="120"/>
                    <a:pt x="1465" y="120"/>
                    <a:pt x="1441" y="108"/>
                  </a:cubicBezTo>
                  <a:cubicBezTo>
                    <a:pt x="1432" y="105"/>
                    <a:pt x="1423" y="104"/>
                    <a:pt x="1414" y="104"/>
                  </a:cubicBezTo>
                  <a:cubicBezTo>
                    <a:pt x="1387" y="104"/>
                    <a:pt x="1360" y="117"/>
                    <a:pt x="1334" y="144"/>
                  </a:cubicBezTo>
                  <a:cubicBezTo>
                    <a:pt x="1221" y="103"/>
                    <a:pt x="1117" y="18"/>
                    <a:pt x="984" y="18"/>
                  </a:cubicBezTo>
                  <a:cubicBezTo>
                    <a:pt x="962" y="18"/>
                    <a:pt x="940" y="20"/>
                    <a:pt x="917" y="25"/>
                  </a:cubicBezTo>
                  <a:cubicBezTo>
                    <a:pt x="866" y="81"/>
                    <a:pt x="815" y="111"/>
                    <a:pt x="766" y="111"/>
                  </a:cubicBezTo>
                  <a:cubicBezTo>
                    <a:pt x="713" y="111"/>
                    <a:pt x="663" y="76"/>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5"/>
            <p:cNvSpPr/>
            <p:nvPr/>
          </p:nvSpPr>
          <p:spPr>
            <a:xfrm>
              <a:off x="5981100" y="2132525"/>
              <a:ext cx="16975" cy="13450"/>
            </a:xfrm>
            <a:custGeom>
              <a:avLst/>
              <a:gdLst/>
              <a:ahLst/>
              <a:cxnLst/>
              <a:rect l="l" t="t" r="r" b="b"/>
              <a:pathLst>
                <a:path w="679" h="538" extrusionOk="0">
                  <a:moveTo>
                    <a:pt x="298" y="1"/>
                  </a:moveTo>
                  <a:cubicBezTo>
                    <a:pt x="167" y="60"/>
                    <a:pt x="60" y="156"/>
                    <a:pt x="0" y="275"/>
                  </a:cubicBezTo>
                  <a:lnTo>
                    <a:pt x="0" y="406"/>
                  </a:lnTo>
                  <a:cubicBezTo>
                    <a:pt x="48" y="465"/>
                    <a:pt x="84" y="489"/>
                    <a:pt x="167" y="525"/>
                  </a:cubicBezTo>
                  <a:cubicBezTo>
                    <a:pt x="203" y="534"/>
                    <a:pt x="241" y="538"/>
                    <a:pt x="281" y="538"/>
                  </a:cubicBezTo>
                  <a:cubicBezTo>
                    <a:pt x="344" y="538"/>
                    <a:pt x="410" y="528"/>
                    <a:pt x="476" y="513"/>
                  </a:cubicBezTo>
                  <a:cubicBezTo>
                    <a:pt x="548" y="477"/>
                    <a:pt x="596" y="430"/>
                    <a:pt x="643" y="370"/>
                  </a:cubicBezTo>
                  <a:cubicBezTo>
                    <a:pt x="679" y="239"/>
                    <a:pt x="679" y="108"/>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5"/>
            <p:cNvSpPr/>
            <p:nvPr/>
          </p:nvSpPr>
          <p:spPr>
            <a:xfrm>
              <a:off x="5958475" y="2141650"/>
              <a:ext cx="19975" cy="9825"/>
            </a:xfrm>
            <a:custGeom>
              <a:avLst/>
              <a:gdLst/>
              <a:ahLst/>
              <a:cxnLst/>
              <a:rect l="l" t="t" r="r" b="b"/>
              <a:pathLst>
                <a:path w="799" h="393" extrusionOk="0">
                  <a:moveTo>
                    <a:pt x="542" y="1"/>
                  </a:moveTo>
                  <a:cubicBezTo>
                    <a:pt x="521" y="1"/>
                    <a:pt x="495" y="18"/>
                    <a:pt x="477" y="65"/>
                  </a:cubicBezTo>
                  <a:cubicBezTo>
                    <a:pt x="405" y="53"/>
                    <a:pt x="369" y="53"/>
                    <a:pt x="322" y="53"/>
                  </a:cubicBezTo>
                  <a:cubicBezTo>
                    <a:pt x="322" y="44"/>
                    <a:pt x="316" y="36"/>
                    <a:pt x="291" y="36"/>
                  </a:cubicBezTo>
                  <a:cubicBezTo>
                    <a:pt x="281" y="36"/>
                    <a:pt x="268" y="37"/>
                    <a:pt x="250" y="41"/>
                  </a:cubicBezTo>
                  <a:cubicBezTo>
                    <a:pt x="241" y="38"/>
                    <a:pt x="232" y="36"/>
                    <a:pt x="224" y="36"/>
                  </a:cubicBezTo>
                  <a:cubicBezTo>
                    <a:pt x="201" y="36"/>
                    <a:pt x="181" y="47"/>
                    <a:pt x="155" y="65"/>
                  </a:cubicBezTo>
                  <a:cubicBezTo>
                    <a:pt x="107" y="65"/>
                    <a:pt x="72" y="88"/>
                    <a:pt x="24" y="88"/>
                  </a:cubicBezTo>
                  <a:cubicBezTo>
                    <a:pt x="0" y="160"/>
                    <a:pt x="12" y="207"/>
                    <a:pt x="60" y="267"/>
                  </a:cubicBezTo>
                  <a:cubicBezTo>
                    <a:pt x="197" y="322"/>
                    <a:pt x="334" y="392"/>
                    <a:pt x="471" y="392"/>
                  </a:cubicBezTo>
                  <a:cubicBezTo>
                    <a:pt x="572" y="392"/>
                    <a:pt x="673" y="354"/>
                    <a:pt x="774" y="243"/>
                  </a:cubicBezTo>
                  <a:cubicBezTo>
                    <a:pt x="786" y="219"/>
                    <a:pt x="786" y="184"/>
                    <a:pt x="798" y="160"/>
                  </a:cubicBezTo>
                  <a:cubicBezTo>
                    <a:pt x="786" y="124"/>
                    <a:pt x="750" y="112"/>
                    <a:pt x="739" y="88"/>
                  </a:cubicBezTo>
                  <a:cubicBezTo>
                    <a:pt x="691" y="65"/>
                    <a:pt x="643" y="65"/>
                    <a:pt x="608" y="65"/>
                  </a:cubicBezTo>
                  <a:cubicBezTo>
                    <a:pt x="608" y="41"/>
                    <a:pt x="596" y="29"/>
                    <a:pt x="560" y="5"/>
                  </a:cubicBezTo>
                  <a:cubicBezTo>
                    <a:pt x="555" y="2"/>
                    <a:pt x="549" y="1"/>
                    <a:pt x="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5"/>
            <p:cNvSpPr/>
            <p:nvPr/>
          </p:nvSpPr>
          <p:spPr>
            <a:xfrm>
              <a:off x="5977225" y="2132525"/>
              <a:ext cx="11325" cy="6875"/>
            </a:xfrm>
            <a:custGeom>
              <a:avLst/>
              <a:gdLst/>
              <a:ahLst/>
              <a:cxnLst/>
              <a:rect l="l" t="t" r="r" b="b"/>
              <a:pathLst>
                <a:path w="453" h="275" extrusionOk="0">
                  <a:moveTo>
                    <a:pt x="0" y="1"/>
                  </a:moveTo>
                  <a:cubicBezTo>
                    <a:pt x="60" y="96"/>
                    <a:pt x="108" y="179"/>
                    <a:pt x="155" y="275"/>
                  </a:cubicBezTo>
                  <a:cubicBezTo>
                    <a:pt x="286" y="227"/>
                    <a:pt x="381" y="120"/>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5"/>
            <p:cNvSpPr/>
            <p:nvPr/>
          </p:nvSpPr>
          <p:spPr>
            <a:xfrm>
              <a:off x="5927225" y="2139450"/>
              <a:ext cx="10725" cy="3275"/>
            </a:xfrm>
            <a:custGeom>
              <a:avLst/>
              <a:gdLst/>
              <a:ahLst/>
              <a:cxnLst/>
              <a:rect l="l" t="t" r="r" b="b"/>
              <a:pathLst>
                <a:path w="429" h="131" extrusionOk="0">
                  <a:moveTo>
                    <a:pt x="150" y="1"/>
                  </a:moveTo>
                  <a:cubicBezTo>
                    <a:pt x="101" y="1"/>
                    <a:pt x="50" y="6"/>
                    <a:pt x="0" y="10"/>
                  </a:cubicBezTo>
                  <a:cubicBezTo>
                    <a:pt x="72" y="117"/>
                    <a:pt x="183" y="130"/>
                    <a:pt x="305" y="130"/>
                  </a:cubicBezTo>
                  <a:cubicBezTo>
                    <a:pt x="345" y="130"/>
                    <a:pt x="387" y="129"/>
                    <a:pt x="429" y="129"/>
                  </a:cubicBezTo>
                  <a:cubicBezTo>
                    <a:pt x="356" y="23"/>
                    <a:pt x="256"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5"/>
            <p:cNvSpPr/>
            <p:nvPr/>
          </p:nvSpPr>
          <p:spPr>
            <a:xfrm>
              <a:off x="5977225" y="2142950"/>
              <a:ext cx="8350" cy="5275"/>
            </a:xfrm>
            <a:custGeom>
              <a:avLst/>
              <a:gdLst/>
              <a:ahLst/>
              <a:cxnLst/>
              <a:rect l="l" t="t" r="r" b="b"/>
              <a:pathLst>
                <a:path w="334" h="211" extrusionOk="0">
                  <a:moveTo>
                    <a:pt x="155" y="1"/>
                  </a:moveTo>
                  <a:cubicBezTo>
                    <a:pt x="108" y="1"/>
                    <a:pt x="48" y="13"/>
                    <a:pt x="0" y="13"/>
                  </a:cubicBezTo>
                  <a:cubicBezTo>
                    <a:pt x="0" y="60"/>
                    <a:pt x="0" y="96"/>
                    <a:pt x="24" y="132"/>
                  </a:cubicBezTo>
                  <a:cubicBezTo>
                    <a:pt x="66" y="187"/>
                    <a:pt x="112" y="210"/>
                    <a:pt x="164" y="210"/>
                  </a:cubicBezTo>
                  <a:cubicBezTo>
                    <a:pt x="201" y="210"/>
                    <a:pt x="242" y="199"/>
                    <a:pt x="286" y="179"/>
                  </a:cubicBezTo>
                  <a:cubicBezTo>
                    <a:pt x="334" y="132"/>
                    <a:pt x="334" y="72"/>
                    <a:pt x="286" y="13"/>
                  </a:cubicBezTo>
                  <a:cubicBezTo>
                    <a:pt x="239" y="13"/>
                    <a:pt x="203"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5"/>
            <p:cNvSpPr/>
            <p:nvPr/>
          </p:nvSpPr>
          <p:spPr>
            <a:xfrm>
              <a:off x="5970375" y="2137675"/>
              <a:ext cx="3600" cy="2875"/>
            </a:xfrm>
            <a:custGeom>
              <a:avLst/>
              <a:gdLst/>
              <a:ahLst/>
              <a:cxnLst/>
              <a:rect l="l" t="t" r="r" b="b"/>
              <a:pathLst>
                <a:path w="144" h="115" extrusionOk="0">
                  <a:moveTo>
                    <a:pt x="63" y="0"/>
                  </a:moveTo>
                  <a:cubicBezTo>
                    <a:pt x="39" y="0"/>
                    <a:pt x="18" y="27"/>
                    <a:pt x="1" y="81"/>
                  </a:cubicBezTo>
                  <a:cubicBezTo>
                    <a:pt x="1" y="81"/>
                    <a:pt x="12" y="93"/>
                    <a:pt x="60" y="104"/>
                  </a:cubicBezTo>
                  <a:cubicBezTo>
                    <a:pt x="67" y="111"/>
                    <a:pt x="75" y="114"/>
                    <a:pt x="83" y="114"/>
                  </a:cubicBezTo>
                  <a:cubicBezTo>
                    <a:pt x="104" y="114"/>
                    <a:pt x="127" y="97"/>
                    <a:pt x="143" y="81"/>
                  </a:cubicBezTo>
                  <a:cubicBezTo>
                    <a:pt x="114" y="27"/>
                    <a:pt x="87" y="0"/>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5"/>
            <p:cNvSpPr/>
            <p:nvPr/>
          </p:nvSpPr>
          <p:spPr>
            <a:xfrm>
              <a:off x="5970375" y="2139675"/>
              <a:ext cx="3600" cy="3600"/>
            </a:xfrm>
            <a:custGeom>
              <a:avLst/>
              <a:gdLst/>
              <a:ahLst/>
              <a:cxnLst/>
              <a:rect l="l" t="t" r="r" b="b"/>
              <a:pathLst>
                <a:path w="144" h="144" extrusionOk="0">
                  <a:moveTo>
                    <a:pt x="1" y="1"/>
                  </a:moveTo>
                  <a:lnTo>
                    <a:pt x="1" y="144"/>
                  </a:lnTo>
                  <a:lnTo>
                    <a:pt x="143" y="144"/>
                  </a:ln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5"/>
            <p:cNvSpPr/>
            <p:nvPr/>
          </p:nvSpPr>
          <p:spPr>
            <a:xfrm>
              <a:off x="5954300" y="2143250"/>
              <a:ext cx="5675" cy="4500"/>
            </a:xfrm>
            <a:custGeom>
              <a:avLst/>
              <a:gdLst/>
              <a:ahLst/>
              <a:cxnLst/>
              <a:rect l="l" t="t" r="r" b="b"/>
              <a:pathLst>
                <a:path w="227" h="180" extrusionOk="0">
                  <a:moveTo>
                    <a:pt x="60" y="1"/>
                  </a:moveTo>
                  <a:cubicBezTo>
                    <a:pt x="24" y="36"/>
                    <a:pt x="13" y="48"/>
                    <a:pt x="1" y="72"/>
                  </a:cubicBezTo>
                  <a:lnTo>
                    <a:pt x="48" y="167"/>
                  </a:lnTo>
                  <a:cubicBezTo>
                    <a:pt x="72" y="167"/>
                    <a:pt x="108" y="179"/>
                    <a:pt x="132" y="179"/>
                  </a:cubicBezTo>
                  <a:cubicBezTo>
                    <a:pt x="167" y="179"/>
                    <a:pt x="191" y="167"/>
                    <a:pt x="227" y="155"/>
                  </a:cubicBezTo>
                  <a:lnTo>
                    <a:pt x="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5"/>
            <p:cNvSpPr/>
            <p:nvPr/>
          </p:nvSpPr>
          <p:spPr>
            <a:xfrm>
              <a:off x="5951025" y="2143025"/>
              <a:ext cx="4800" cy="4725"/>
            </a:xfrm>
            <a:custGeom>
              <a:avLst/>
              <a:gdLst/>
              <a:ahLst/>
              <a:cxnLst/>
              <a:rect l="l" t="t" r="r" b="b"/>
              <a:pathLst>
                <a:path w="192" h="189" extrusionOk="0">
                  <a:moveTo>
                    <a:pt x="118" y="1"/>
                  </a:moveTo>
                  <a:cubicBezTo>
                    <a:pt x="93" y="1"/>
                    <a:pt x="66" y="4"/>
                    <a:pt x="36" y="10"/>
                  </a:cubicBezTo>
                  <a:cubicBezTo>
                    <a:pt x="1" y="45"/>
                    <a:pt x="1" y="93"/>
                    <a:pt x="24" y="129"/>
                  </a:cubicBezTo>
                  <a:lnTo>
                    <a:pt x="60" y="164"/>
                  </a:lnTo>
                  <a:cubicBezTo>
                    <a:pt x="60" y="176"/>
                    <a:pt x="72" y="188"/>
                    <a:pt x="96" y="188"/>
                  </a:cubicBezTo>
                  <a:cubicBezTo>
                    <a:pt x="132" y="188"/>
                    <a:pt x="155" y="188"/>
                    <a:pt x="191" y="164"/>
                  </a:cubicBezTo>
                  <a:lnTo>
                    <a:pt x="191" y="10"/>
                  </a:lnTo>
                  <a:cubicBezTo>
                    <a:pt x="167" y="4"/>
                    <a:pt x="144" y="1"/>
                    <a:pt x="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5"/>
            <p:cNvSpPr/>
            <p:nvPr/>
          </p:nvSpPr>
          <p:spPr>
            <a:xfrm>
              <a:off x="5962925" y="2141475"/>
              <a:ext cx="3600" cy="1500"/>
            </a:xfrm>
            <a:custGeom>
              <a:avLst/>
              <a:gdLst/>
              <a:ahLst/>
              <a:cxnLst/>
              <a:rect l="l" t="t" r="r" b="b"/>
              <a:pathLst>
                <a:path w="144" h="60" extrusionOk="0">
                  <a:moveTo>
                    <a:pt x="96" y="0"/>
                  </a:moveTo>
                  <a:cubicBezTo>
                    <a:pt x="60" y="12"/>
                    <a:pt x="25" y="48"/>
                    <a:pt x="1" y="60"/>
                  </a:cubicBezTo>
                  <a:lnTo>
                    <a:pt x="144" y="60"/>
                  </a:lnTo>
                  <a:cubicBezTo>
                    <a:pt x="132" y="36"/>
                    <a:pt x="120"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5"/>
            <p:cNvSpPr/>
            <p:nvPr/>
          </p:nvSpPr>
          <p:spPr>
            <a:xfrm>
              <a:off x="5909350" y="2139975"/>
              <a:ext cx="3600" cy="3000"/>
            </a:xfrm>
            <a:custGeom>
              <a:avLst/>
              <a:gdLst/>
              <a:ahLst/>
              <a:cxnLst/>
              <a:rect l="l" t="t" r="r" b="b"/>
              <a:pathLst>
                <a:path w="144" h="120" extrusionOk="0">
                  <a:moveTo>
                    <a:pt x="1" y="1"/>
                  </a:moveTo>
                  <a:lnTo>
                    <a:pt x="1" y="1"/>
                  </a:lnTo>
                  <a:cubicBezTo>
                    <a:pt x="37" y="36"/>
                    <a:pt x="96" y="72"/>
                    <a:pt x="144" y="120"/>
                  </a:cubicBezTo>
                  <a:cubicBezTo>
                    <a:pt x="96" y="72"/>
                    <a:pt x="37" y="2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5"/>
            <p:cNvSpPr/>
            <p:nvPr/>
          </p:nvSpPr>
          <p:spPr>
            <a:xfrm>
              <a:off x="5919775" y="2139975"/>
              <a:ext cx="3900" cy="3000"/>
            </a:xfrm>
            <a:custGeom>
              <a:avLst/>
              <a:gdLst/>
              <a:ahLst/>
              <a:cxnLst/>
              <a:rect l="l" t="t" r="r" b="b"/>
              <a:pathLst>
                <a:path w="156" h="120" extrusionOk="0">
                  <a:moveTo>
                    <a:pt x="155" y="1"/>
                  </a:moveTo>
                  <a:cubicBezTo>
                    <a:pt x="96" y="48"/>
                    <a:pt x="60" y="72"/>
                    <a:pt x="1" y="120"/>
                  </a:cubicBezTo>
                  <a:cubicBezTo>
                    <a:pt x="60" y="72"/>
                    <a:pt x="120"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5"/>
            <p:cNvSpPr/>
            <p:nvPr/>
          </p:nvSpPr>
          <p:spPr>
            <a:xfrm>
              <a:off x="5887625" y="2138125"/>
              <a:ext cx="3900" cy="1275"/>
            </a:xfrm>
            <a:custGeom>
              <a:avLst/>
              <a:gdLst/>
              <a:ahLst/>
              <a:cxnLst/>
              <a:rect l="l" t="t" r="r" b="b"/>
              <a:pathLst>
                <a:path w="156" h="51" extrusionOk="0">
                  <a:moveTo>
                    <a:pt x="113" y="1"/>
                  </a:moveTo>
                  <a:cubicBezTo>
                    <a:pt x="111" y="1"/>
                    <a:pt x="109" y="1"/>
                    <a:pt x="108" y="3"/>
                  </a:cubicBezTo>
                  <a:cubicBezTo>
                    <a:pt x="72" y="3"/>
                    <a:pt x="36" y="27"/>
                    <a:pt x="1" y="51"/>
                  </a:cubicBezTo>
                  <a:lnTo>
                    <a:pt x="155" y="51"/>
                  </a:lnTo>
                  <a:cubicBezTo>
                    <a:pt x="135" y="30"/>
                    <a:pt x="123" y="1"/>
                    <a:pt x="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5"/>
            <p:cNvSpPr/>
            <p:nvPr/>
          </p:nvSpPr>
          <p:spPr>
            <a:xfrm>
              <a:off x="5948650" y="2143250"/>
              <a:ext cx="3900" cy="3000"/>
            </a:xfrm>
            <a:custGeom>
              <a:avLst/>
              <a:gdLst/>
              <a:ahLst/>
              <a:cxnLst/>
              <a:rect l="l" t="t" r="r" b="b"/>
              <a:pathLst>
                <a:path w="156" h="120" extrusionOk="0">
                  <a:moveTo>
                    <a:pt x="0" y="1"/>
                  </a:moveTo>
                  <a:cubicBezTo>
                    <a:pt x="48" y="48"/>
                    <a:pt x="96" y="84"/>
                    <a:pt x="131" y="120"/>
                  </a:cubicBezTo>
                  <a:cubicBezTo>
                    <a:pt x="131" y="84"/>
                    <a:pt x="155" y="4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5"/>
            <p:cNvSpPr/>
            <p:nvPr/>
          </p:nvSpPr>
          <p:spPr>
            <a:xfrm>
              <a:off x="6041825" y="2142050"/>
              <a:ext cx="54175" cy="17350"/>
            </a:xfrm>
            <a:custGeom>
              <a:avLst/>
              <a:gdLst/>
              <a:ahLst/>
              <a:cxnLst/>
              <a:rect l="l" t="t" r="r" b="b"/>
              <a:pathLst>
                <a:path w="2167" h="694" extrusionOk="0">
                  <a:moveTo>
                    <a:pt x="262" y="1"/>
                  </a:moveTo>
                  <a:cubicBezTo>
                    <a:pt x="250" y="25"/>
                    <a:pt x="214" y="37"/>
                    <a:pt x="202" y="49"/>
                  </a:cubicBezTo>
                  <a:cubicBezTo>
                    <a:pt x="179" y="84"/>
                    <a:pt x="143" y="120"/>
                    <a:pt x="119" y="168"/>
                  </a:cubicBezTo>
                  <a:cubicBezTo>
                    <a:pt x="72" y="263"/>
                    <a:pt x="12" y="346"/>
                    <a:pt x="0" y="453"/>
                  </a:cubicBezTo>
                  <a:cubicBezTo>
                    <a:pt x="691" y="465"/>
                    <a:pt x="1381" y="513"/>
                    <a:pt x="2048" y="691"/>
                  </a:cubicBezTo>
                  <a:cubicBezTo>
                    <a:pt x="2053" y="693"/>
                    <a:pt x="2058" y="694"/>
                    <a:pt x="2062" y="694"/>
                  </a:cubicBezTo>
                  <a:cubicBezTo>
                    <a:pt x="2093" y="694"/>
                    <a:pt x="2126" y="663"/>
                    <a:pt x="2167" y="632"/>
                  </a:cubicBezTo>
                  <a:lnTo>
                    <a:pt x="2167" y="453"/>
                  </a:lnTo>
                  <a:cubicBezTo>
                    <a:pt x="2167" y="251"/>
                    <a:pt x="2024" y="263"/>
                    <a:pt x="1857" y="239"/>
                  </a:cubicBezTo>
                  <a:cubicBezTo>
                    <a:pt x="1322" y="203"/>
                    <a:pt x="786" y="203"/>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5"/>
            <p:cNvSpPr/>
            <p:nvPr/>
          </p:nvSpPr>
          <p:spPr>
            <a:xfrm>
              <a:off x="6014125" y="2132825"/>
              <a:ext cx="35150" cy="14875"/>
            </a:xfrm>
            <a:custGeom>
              <a:avLst/>
              <a:gdLst/>
              <a:ahLst/>
              <a:cxnLst/>
              <a:rect l="l" t="t" r="r" b="b"/>
              <a:pathLst>
                <a:path w="1406" h="595" extrusionOk="0">
                  <a:moveTo>
                    <a:pt x="287" y="1"/>
                  </a:moveTo>
                  <a:cubicBezTo>
                    <a:pt x="132" y="120"/>
                    <a:pt x="1" y="239"/>
                    <a:pt x="120" y="453"/>
                  </a:cubicBezTo>
                  <a:cubicBezTo>
                    <a:pt x="179" y="513"/>
                    <a:pt x="239" y="537"/>
                    <a:pt x="310" y="560"/>
                  </a:cubicBezTo>
                  <a:cubicBezTo>
                    <a:pt x="477" y="571"/>
                    <a:pt x="641" y="595"/>
                    <a:pt x="799" y="595"/>
                  </a:cubicBezTo>
                  <a:cubicBezTo>
                    <a:pt x="1004" y="595"/>
                    <a:pt x="1201" y="555"/>
                    <a:pt x="1382" y="394"/>
                  </a:cubicBezTo>
                  <a:lnTo>
                    <a:pt x="1382" y="382"/>
                  </a:lnTo>
                  <a:cubicBezTo>
                    <a:pt x="1382" y="287"/>
                    <a:pt x="1406" y="203"/>
                    <a:pt x="1406" y="108"/>
                  </a:cubicBezTo>
                  <a:cubicBezTo>
                    <a:pt x="1378" y="107"/>
                    <a:pt x="1351" y="107"/>
                    <a:pt x="1323" y="107"/>
                  </a:cubicBezTo>
                  <a:cubicBezTo>
                    <a:pt x="1175" y="107"/>
                    <a:pt x="1027" y="117"/>
                    <a:pt x="881" y="117"/>
                  </a:cubicBezTo>
                  <a:cubicBezTo>
                    <a:pt x="678" y="117"/>
                    <a:pt x="479" y="97"/>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5"/>
            <p:cNvSpPr/>
            <p:nvPr/>
          </p:nvSpPr>
          <p:spPr>
            <a:xfrm>
              <a:off x="5777500" y="2135475"/>
              <a:ext cx="42875" cy="14475"/>
            </a:xfrm>
            <a:custGeom>
              <a:avLst/>
              <a:gdLst/>
              <a:ahLst/>
              <a:cxnLst/>
              <a:rect l="l" t="t" r="r" b="b"/>
              <a:pathLst>
                <a:path w="1715" h="579" extrusionOk="0">
                  <a:moveTo>
                    <a:pt x="603" y="0"/>
                  </a:moveTo>
                  <a:cubicBezTo>
                    <a:pt x="506" y="0"/>
                    <a:pt x="409" y="18"/>
                    <a:pt x="310" y="61"/>
                  </a:cubicBezTo>
                  <a:cubicBezTo>
                    <a:pt x="0" y="312"/>
                    <a:pt x="36" y="514"/>
                    <a:pt x="429" y="550"/>
                  </a:cubicBezTo>
                  <a:cubicBezTo>
                    <a:pt x="560" y="567"/>
                    <a:pt x="691" y="578"/>
                    <a:pt x="819" y="578"/>
                  </a:cubicBezTo>
                  <a:cubicBezTo>
                    <a:pt x="1133" y="578"/>
                    <a:pt x="1436" y="511"/>
                    <a:pt x="1715" y="300"/>
                  </a:cubicBezTo>
                  <a:cubicBezTo>
                    <a:pt x="1708" y="154"/>
                    <a:pt x="1660" y="97"/>
                    <a:pt x="1583" y="97"/>
                  </a:cubicBezTo>
                  <a:cubicBezTo>
                    <a:pt x="1535" y="97"/>
                    <a:pt x="1474" y="120"/>
                    <a:pt x="1405" y="157"/>
                  </a:cubicBezTo>
                  <a:cubicBezTo>
                    <a:pt x="1310" y="157"/>
                    <a:pt x="1203" y="133"/>
                    <a:pt x="1120" y="133"/>
                  </a:cubicBezTo>
                  <a:cubicBezTo>
                    <a:pt x="945" y="57"/>
                    <a:pt x="775" y="0"/>
                    <a:pt x="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5"/>
            <p:cNvSpPr/>
            <p:nvPr/>
          </p:nvSpPr>
          <p:spPr>
            <a:xfrm>
              <a:off x="5782550" y="2132525"/>
              <a:ext cx="22950" cy="7475"/>
            </a:xfrm>
            <a:custGeom>
              <a:avLst/>
              <a:gdLst/>
              <a:ahLst/>
              <a:cxnLst/>
              <a:rect l="l" t="t" r="r" b="b"/>
              <a:pathLst>
                <a:path w="918" h="299" extrusionOk="0">
                  <a:moveTo>
                    <a:pt x="632" y="1"/>
                  </a:moveTo>
                  <a:cubicBezTo>
                    <a:pt x="591" y="37"/>
                    <a:pt x="551" y="49"/>
                    <a:pt x="510" y="49"/>
                  </a:cubicBezTo>
                  <a:cubicBezTo>
                    <a:pt x="438" y="49"/>
                    <a:pt x="366" y="12"/>
                    <a:pt x="294" y="12"/>
                  </a:cubicBezTo>
                  <a:cubicBezTo>
                    <a:pt x="287" y="12"/>
                    <a:pt x="281" y="12"/>
                    <a:pt x="275" y="13"/>
                  </a:cubicBezTo>
                  <a:cubicBezTo>
                    <a:pt x="215" y="13"/>
                    <a:pt x="156" y="37"/>
                    <a:pt x="96" y="60"/>
                  </a:cubicBezTo>
                  <a:cubicBezTo>
                    <a:pt x="48" y="96"/>
                    <a:pt x="1" y="156"/>
                    <a:pt x="1" y="215"/>
                  </a:cubicBezTo>
                  <a:cubicBezTo>
                    <a:pt x="1" y="239"/>
                    <a:pt x="25" y="275"/>
                    <a:pt x="36" y="299"/>
                  </a:cubicBezTo>
                  <a:cubicBezTo>
                    <a:pt x="334" y="287"/>
                    <a:pt x="620" y="275"/>
                    <a:pt x="918" y="251"/>
                  </a:cubicBezTo>
                  <a:cubicBezTo>
                    <a:pt x="858" y="132"/>
                    <a:pt x="751" y="49"/>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5"/>
            <p:cNvSpPr/>
            <p:nvPr/>
          </p:nvSpPr>
          <p:spPr>
            <a:xfrm>
              <a:off x="5812625" y="2134075"/>
              <a:ext cx="18475" cy="9900"/>
            </a:xfrm>
            <a:custGeom>
              <a:avLst/>
              <a:gdLst/>
              <a:ahLst/>
              <a:cxnLst/>
              <a:rect l="l" t="t" r="r" b="b"/>
              <a:pathLst>
                <a:path w="739" h="396" extrusionOk="0">
                  <a:moveTo>
                    <a:pt x="279" y="0"/>
                  </a:moveTo>
                  <a:cubicBezTo>
                    <a:pt x="184" y="0"/>
                    <a:pt x="91" y="53"/>
                    <a:pt x="0" y="213"/>
                  </a:cubicBezTo>
                  <a:lnTo>
                    <a:pt x="310" y="344"/>
                  </a:lnTo>
                  <a:cubicBezTo>
                    <a:pt x="346" y="380"/>
                    <a:pt x="376" y="396"/>
                    <a:pt x="425" y="396"/>
                  </a:cubicBezTo>
                  <a:cubicBezTo>
                    <a:pt x="440" y="396"/>
                    <a:pt x="457" y="394"/>
                    <a:pt x="477" y="391"/>
                  </a:cubicBezTo>
                  <a:cubicBezTo>
                    <a:pt x="548" y="368"/>
                    <a:pt x="631" y="332"/>
                    <a:pt x="691" y="272"/>
                  </a:cubicBezTo>
                  <a:cubicBezTo>
                    <a:pt x="715" y="237"/>
                    <a:pt x="727" y="225"/>
                    <a:pt x="738" y="189"/>
                  </a:cubicBezTo>
                  <a:cubicBezTo>
                    <a:pt x="584" y="138"/>
                    <a:pt x="430"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5"/>
            <p:cNvSpPr/>
            <p:nvPr/>
          </p:nvSpPr>
          <p:spPr>
            <a:xfrm>
              <a:off x="5784925" y="2128375"/>
              <a:ext cx="13125" cy="7375"/>
            </a:xfrm>
            <a:custGeom>
              <a:avLst/>
              <a:gdLst/>
              <a:ahLst/>
              <a:cxnLst/>
              <a:rect l="l" t="t" r="r" b="b"/>
              <a:pathLst>
                <a:path w="525" h="295" extrusionOk="0">
                  <a:moveTo>
                    <a:pt x="96" y="0"/>
                  </a:moveTo>
                  <a:cubicBezTo>
                    <a:pt x="1" y="95"/>
                    <a:pt x="1" y="191"/>
                    <a:pt x="96" y="286"/>
                  </a:cubicBezTo>
                  <a:cubicBezTo>
                    <a:pt x="144" y="290"/>
                    <a:pt x="193" y="294"/>
                    <a:pt x="241" y="294"/>
                  </a:cubicBezTo>
                  <a:cubicBezTo>
                    <a:pt x="348" y="294"/>
                    <a:pt x="451" y="270"/>
                    <a:pt x="525" y="155"/>
                  </a:cubicBezTo>
                  <a:lnTo>
                    <a:pt x="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5"/>
            <p:cNvSpPr/>
            <p:nvPr/>
          </p:nvSpPr>
          <p:spPr>
            <a:xfrm>
              <a:off x="5844175" y="2136050"/>
              <a:ext cx="11025" cy="8550"/>
            </a:xfrm>
            <a:custGeom>
              <a:avLst/>
              <a:gdLst/>
              <a:ahLst/>
              <a:cxnLst/>
              <a:rect l="l" t="t" r="r" b="b"/>
              <a:pathLst>
                <a:path w="441" h="342" extrusionOk="0">
                  <a:moveTo>
                    <a:pt x="235" y="1"/>
                  </a:moveTo>
                  <a:cubicBezTo>
                    <a:pt x="156" y="1"/>
                    <a:pt x="76" y="40"/>
                    <a:pt x="0" y="110"/>
                  </a:cubicBezTo>
                  <a:cubicBezTo>
                    <a:pt x="0" y="146"/>
                    <a:pt x="12" y="169"/>
                    <a:pt x="0" y="205"/>
                  </a:cubicBezTo>
                  <a:cubicBezTo>
                    <a:pt x="24" y="241"/>
                    <a:pt x="72" y="289"/>
                    <a:pt x="119" y="324"/>
                  </a:cubicBezTo>
                  <a:cubicBezTo>
                    <a:pt x="161" y="333"/>
                    <a:pt x="198" y="341"/>
                    <a:pt x="236" y="341"/>
                  </a:cubicBezTo>
                  <a:cubicBezTo>
                    <a:pt x="252" y="341"/>
                    <a:pt x="269" y="340"/>
                    <a:pt x="286" y="336"/>
                  </a:cubicBezTo>
                  <a:cubicBezTo>
                    <a:pt x="358" y="312"/>
                    <a:pt x="369" y="217"/>
                    <a:pt x="429" y="158"/>
                  </a:cubicBezTo>
                  <a:lnTo>
                    <a:pt x="441" y="98"/>
                  </a:lnTo>
                  <a:cubicBezTo>
                    <a:pt x="374" y="31"/>
                    <a:pt x="305"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5"/>
            <p:cNvSpPr/>
            <p:nvPr/>
          </p:nvSpPr>
          <p:spPr>
            <a:xfrm>
              <a:off x="5829000" y="2138775"/>
              <a:ext cx="16975" cy="7050"/>
            </a:xfrm>
            <a:custGeom>
              <a:avLst/>
              <a:gdLst/>
              <a:ahLst/>
              <a:cxnLst/>
              <a:rect l="l" t="t" r="r" b="b"/>
              <a:pathLst>
                <a:path w="679" h="282" extrusionOk="0">
                  <a:moveTo>
                    <a:pt x="72" y="1"/>
                  </a:moveTo>
                  <a:lnTo>
                    <a:pt x="36" y="13"/>
                  </a:lnTo>
                  <a:cubicBezTo>
                    <a:pt x="0" y="60"/>
                    <a:pt x="0" y="120"/>
                    <a:pt x="24" y="180"/>
                  </a:cubicBezTo>
                  <a:cubicBezTo>
                    <a:pt x="72" y="227"/>
                    <a:pt x="131" y="251"/>
                    <a:pt x="191" y="275"/>
                  </a:cubicBezTo>
                  <a:cubicBezTo>
                    <a:pt x="234" y="279"/>
                    <a:pt x="277" y="281"/>
                    <a:pt x="318" y="281"/>
                  </a:cubicBezTo>
                  <a:cubicBezTo>
                    <a:pt x="401" y="281"/>
                    <a:pt x="480" y="271"/>
                    <a:pt x="560" y="239"/>
                  </a:cubicBezTo>
                  <a:cubicBezTo>
                    <a:pt x="619" y="215"/>
                    <a:pt x="643" y="168"/>
                    <a:pt x="679" y="108"/>
                  </a:cubicBezTo>
                  <a:cubicBezTo>
                    <a:pt x="667" y="96"/>
                    <a:pt x="643" y="60"/>
                    <a:pt x="631" y="37"/>
                  </a:cubicBezTo>
                  <a:lnTo>
                    <a:pt x="6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5"/>
            <p:cNvSpPr/>
            <p:nvPr/>
          </p:nvSpPr>
          <p:spPr>
            <a:xfrm>
              <a:off x="5794175" y="2126125"/>
              <a:ext cx="7450" cy="2275"/>
            </a:xfrm>
            <a:custGeom>
              <a:avLst/>
              <a:gdLst/>
              <a:ahLst/>
              <a:cxnLst/>
              <a:rect l="l" t="t" r="r" b="b"/>
              <a:pathLst>
                <a:path w="298" h="91" extrusionOk="0">
                  <a:moveTo>
                    <a:pt x="153" y="1"/>
                  </a:moveTo>
                  <a:cubicBezTo>
                    <a:pt x="104" y="1"/>
                    <a:pt x="54" y="31"/>
                    <a:pt x="0" y="90"/>
                  </a:cubicBezTo>
                  <a:lnTo>
                    <a:pt x="298" y="90"/>
                  </a:lnTo>
                  <a:cubicBezTo>
                    <a:pt x="250" y="31"/>
                    <a:pt x="202"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5"/>
            <p:cNvSpPr/>
            <p:nvPr/>
          </p:nvSpPr>
          <p:spPr>
            <a:xfrm>
              <a:off x="5858750" y="2138125"/>
              <a:ext cx="3900" cy="1275"/>
            </a:xfrm>
            <a:custGeom>
              <a:avLst/>
              <a:gdLst/>
              <a:ahLst/>
              <a:cxnLst/>
              <a:rect l="l" t="t" r="r" b="b"/>
              <a:pathLst>
                <a:path w="156" h="51" extrusionOk="0">
                  <a:moveTo>
                    <a:pt x="125" y="1"/>
                  </a:moveTo>
                  <a:cubicBezTo>
                    <a:pt x="123" y="1"/>
                    <a:pt x="121" y="1"/>
                    <a:pt x="120" y="3"/>
                  </a:cubicBezTo>
                  <a:cubicBezTo>
                    <a:pt x="72" y="3"/>
                    <a:pt x="25" y="27"/>
                    <a:pt x="1" y="51"/>
                  </a:cubicBezTo>
                  <a:lnTo>
                    <a:pt x="156" y="51"/>
                  </a:lnTo>
                  <a:cubicBezTo>
                    <a:pt x="145" y="30"/>
                    <a:pt x="135" y="1"/>
                    <a:pt x="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5"/>
            <p:cNvSpPr/>
            <p:nvPr/>
          </p:nvSpPr>
          <p:spPr>
            <a:xfrm>
              <a:off x="5975425" y="2139650"/>
              <a:ext cx="72950" cy="14050"/>
            </a:xfrm>
            <a:custGeom>
              <a:avLst/>
              <a:gdLst/>
              <a:ahLst/>
              <a:cxnLst/>
              <a:rect l="l" t="t" r="r" b="b"/>
              <a:pathLst>
                <a:path w="2918" h="562" extrusionOk="0">
                  <a:moveTo>
                    <a:pt x="1317" y="0"/>
                  </a:moveTo>
                  <a:cubicBezTo>
                    <a:pt x="1121" y="0"/>
                    <a:pt x="953" y="77"/>
                    <a:pt x="775" y="133"/>
                  </a:cubicBezTo>
                  <a:cubicBezTo>
                    <a:pt x="727" y="133"/>
                    <a:pt x="692" y="145"/>
                    <a:pt x="644" y="145"/>
                  </a:cubicBezTo>
                  <a:cubicBezTo>
                    <a:pt x="572" y="240"/>
                    <a:pt x="430" y="192"/>
                    <a:pt x="358" y="287"/>
                  </a:cubicBezTo>
                  <a:cubicBezTo>
                    <a:pt x="251" y="264"/>
                    <a:pt x="168" y="264"/>
                    <a:pt x="72" y="264"/>
                  </a:cubicBezTo>
                  <a:lnTo>
                    <a:pt x="49" y="299"/>
                  </a:lnTo>
                  <a:cubicBezTo>
                    <a:pt x="1" y="442"/>
                    <a:pt x="108" y="502"/>
                    <a:pt x="215" y="561"/>
                  </a:cubicBezTo>
                  <a:lnTo>
                    <a:pt x="2656" y="561"/>
                  </a:lnTo>
                  <a:cubicBezTo>
                    <a:pt x="2787" y="490"/>
                    <a:pt x="2906" y="418"/>
                    <a:pt x="2918" y="252"/>
                  </a:cubicBezTo>
                  <a:cubicBezTo>
                    <a:pt x="2814" y="218"/>
                    <a:pt x="2707" y="208"/>
                    <a:pt x="2599" y="208"/>
                  </a:cubicBezTo>
                  <a:cubicBezTo>
                    <a:pt x="2439" y="208"/>
                    <a:pt x="2276" y="230"/>
                    <a:pt x="2112" y="230"/>
                  </a:cubicBezTo>
                  <a:cubicBezTo>
                    <a:pt x="1956" y="230"/>
                    <a:pt x="1799" y="210"/>
                    <a:pt x="1644" y="133"/>
                  </a:cubicBezTo>
                  <a:cubicBezTo>
                    <a:pt x="1608" y="73"/>
                    <a:pt x="1585" y="2"/>
                    <a:pt x="1489" y="2"/>
                  </a:cubicBezTo>
                  <a:lnTo>
                    <a:pt x="1358" y="2"/>
                  </a:lnTo>
                  <a:cubicBezTo>
                    <a:pt x="1344" y="1"/>
                    <a:pt x="1331" y="0"/>
                    <a:pt x="1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5"/>
            <p:cNvSpPr/>
            <p:nvPr/>
          </p:nvSpPr>
          <p:spPr>
            <a:xfrm>
              <a:off x="5994775" y="2132325"/>
              <a:ext cx="14925" cy="12875"/>
            </a:xfrm>
            <a:custGeom>
              <a:avLst/>
              <a:gdLst/>
              <a:ahLst/>
              <a:cxnLst/>
              <a:rect l="l" t="t" r="r" b="b"/>
              <a:pathLst>
                <a:path w="597" h="515" extrusionOk="0">
                  <a:moveTo>
                    <a:pt x="264" y="1"/>
                  </a:moveTo>
                  <a:cubicBezTo>
                    <a:pt x="190" y="1"/>
                    <a:pt x="112" y="10"/>
                    <a:pt x="39" y="10"/>
                  </a:cubicBezTo>
                  <a:cubicBezTo>
                    <a:pt x="26" y="10"/>
                    <a:pt x="13" y="10"/>
                    <a:pt x="1" y="9"/>
                  </a:cubicBezTo>
                  <a:lnTo>
                    <a:pt x="1" y="9"/>
                  </a:lnTo>
                  <a:cubicBezTo>
                    <a:pt x="1" y="164"/>
                    <a:pt x="13" y="295"/>
                    <a:pt x="13" y="426"/>
                  </a:cubicBezTo>
                  <a:cubicBezTo>
                    <a:pt x="117" y="478"/>
                    <a:pt x="217" y="514"/>
                    <a:pt x="308" y="514"/>
                  </a:cubicBezTo>
                  <a:cubicBezTo>
                    <a:pt x="423" y="514"/>
                    <a:pt x="523" y="455"/>
                    <a:pt x="596" y="295"/>
                  </a:cubicBezTo>
                  <a:cubicBezTo>
                    <a:pt x="558" y="41"/>
                    <a:pt x="420" y="1"/>
                    <a:pt x="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5"/>
            <p:cNvSpPr/>
            <p:nvPr/>
          </p:nvSpPr>
          <p:spPr>
            <a:xfrm>
              <a:off x="6012950" y="2132750"/>
              <a:ext cx="8350" cy="10225"/>
            </a:xfrm>
            <a:custGeom>
              <a:avLst/>
              <a:gdLst/>
              <a:ahLst/>
              <a:cxnLst/>
              <a:rect l="l" t="t" r="r" b="b"/>
              <a:pathLst>
                <a:path w="334" h="409" extrusionOk="0">
                  <a:moveTo>
                    <a:pt x="277" y="1"/>
                  </a:moveTo>
                  <a:cubicBezTo>
                    <a:pt x="100" y="1"/>
                    <a:pt x="11" y="105"/>
                    <a:pt x="0" y="278"/>
                  </a:cubicBezTo>
                  <a:cubicBezTo>
                    <a:pt x="48" y="313"/>
                    <a:pt x="107" y="361"/>
                    <a:pt x="155" y="409"/>
                  </a:cubicBezTo>
                  <a:lnTo>
                    <a:pt x="334" y="4"/>
                  </a:lnTo>
                  <a:cubicBezTo>
                    <a:pt x="314" y="2"/>
                    <a:pt x="295"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5"/>
            <p:cNvSpPr/>
            <p:nvPr/>
          </p:nvSpPr>
          <p:spPr>
            <a:xfrm>
              <a:off x="5753675" y="2128375"/>
              <a:ext cx="33675" cy="11875"/>
            </a:xfrm>
            <a:custGeom>
              <a:avLst/>
              <a:gdLst/>
              <a:ahLst/>
              <a:cxnLst/>
              <a:rect l="l" t="t" r="r" b="b"/>
              <a:pathLst>
                <a:path w="1347" h="475" extrusionOk="0">
                  <a:moveTo>
                    <a:pt x="477" y="0"/>
                  </a:moveTo>
                  <a:cubicBezTo>
                    <a:pt x="394" y="119"/>
                    <a:pt x="1" y="84"/>
                    <a:pt x="298" y="381"/>
                  </a:cubicBezTo>
                  <a:cubicBezTo>
                    <a:pt x="438" y="440"/>
                    <a:pt x="574" y="475"/>
                    <a:pt x="708" y="475"/>
                  </a:cubicBezTo>
                  <a:cubicBezTo>
                    <a:pt x="873" y="475"/>
                    <a:pt x="1034" y="422"/>
                    <a:pt x="1191" y="298"/>
                  </a:cubicBezTo>
                  <a:lnTo>
                    <a:pt x="1346" y="298"/>
                  </a:lnTo>
                  <a:lnTo>
                    <a:pt x="1346" y="24"/>
                  </a:lnTo>
                  <a:lnTo>
                    <a:pt x="1191" y="24"/>
                  </a:lnTo>
                  <a:cubicBezTo>
                    <a:pt x="1144" y="60"/>
                    <a:pt x="1084" y="107"/>
                    <a:pt x="1049" y="155"/>
                  </a:cubicBezTo>
                  <a:cubicBezTo>
                    <a:pt x="953" y="107"/>
                    <a:pt x="846" y="60"/>
                    <a:pt x="763" y="24"/>
                  </a:cubicBezTo>
                  <a:cubicBezTo>
                    <a:pt x="763" y="24"/>
                    <a:pt x="751" y="36"/>
                    <a:pt x="715" y="48"/>
                  </a:cubicBezTo>
                  <a:cubicBezTo>
                    <a:pt x="691" y="48"/>
                    <a:pt x="656" y="48"/>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5"/>
            <p:cNvSpPr/>
            <p:nvPr/>
          </p:nvSpPr>
          <p:spPr>
            <a:xfrm>
              <a:off x="5747425" y="2128075"/>
              <a:ext cx="18200" cy="10150"/>
            </a:xfrm>
            <a:custGeom>
              <a:avLst/>
              <a:gdLst/>
              <a:ahLst/>
              <a:cxnLst/>
              <a:rect l="l" t="t" r="r" b="b"/>
              <a:pathLst>
                <a:path w="728" h="406" extrusionOk="0">
                  <a:moveTo>
                    <a:pt x="156" y="0"/>
                  </a:moveTo>
                  <a:cubicBezTo>
                    <a:pt x="37" y="72"/>
                    <a:pt x="13" y="179"/>
                    <a:pt x="1" y="310"/>
                  </a:cubicBezTo>
                  <a:cubicBezTo>
                    <a:pt x="25" y="334"/>
                    <a:pt x="37" y="357"/>
                    <a:pt x="72" y="369"/>
                  </a:cubicBezTo>
                  <a:cubicBezTo>
                    <a:pt x="126" y="393"/>
                    <a:pt x="173" y="405"/>
                    <a:pt x="221" y="405"/>
                  </a:cubicBezTo>
                  <a:cubicBezTo>
                    <a:pt x="269" y="405"/>
                    <a:pt x="316" y="393"/>
                    <a:pt x="370" y="369"/>
                  </a:cubicBezTo>
                  <a:cubicBezTo>
                    <a:pt x="406" y="357"/>
                    <a:pt x="418" y="334"/>
                    <a:pt x="441" y="310"/>
                  </a:cubicBezTo>
                  <a:cubicBezTo>
                    <a:pt x="548" y="227"/>
                    <a:pt x="644" y="119"/>
                    <a:pt x="727" y="36"/>
                  </a:cubicBezTo>
                  <a:cubicBezTo>
                    <a:pt x="548" y="36"/>
                    <a:pt x="358" y="12"/>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5"/>
            <p:cNvSpPr/>
            <p:nvPr/>
          </p:nvSpPr>
          <p:spPr>
            <a:xfrm>
              <a:off x="5737025" y="2128375"/>
              <a:ext cx="7150" cy="3125"/>
            </a:xfrm>
            <a:custGeom>
              <a:avLst/>
              <a:gdLst/>
              <a:ahLst/>
              <a:cxnLst/>
              <a:rect l="l" t="t" r="r" b="b"/>
              <a:pathLst>
                <a:path w="286" h="125" extrusionOk="0">
                  <a:moveTo>
                    <a:pt x="286" y="0"/>
                  </a:moveTo>
                  <a:cubicBezTo>
                    <a:pt x="191" y="0"/>
                    <a:pt x="107" y="24"/>
                    <a:pt x="0" y="24"/>
                  </a:cubicBezTo>
                  <a:cubicBezTo>
                    <a:pt x="50" y="91"/>
                    <a:pt x="96" y="124"/>
                    <a:pt x="139" y="124"/>
                  </a:cubicBezTo>
                  <a:cubicBezTo>
                    <a:pt x="188" y="124"/>
                    <a:pt x="235" y="82"/>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5"/>
            <p:cNvSpPr/>
            <p:nvPr/>
          </p:nvSpPr>
          <p:spPr>
            <a:xfrm>
              <a:off x="5769450" y="2128375"/>
              <a:ext cx="3600" cy="2000"/>
            </a:xfrm>
            <a:custGeom>
              <a:avLst/>
              <a:gdLst/>
              <a:ahLst/>
              <a:cxnLst/>
              <a:rect l="l" t="t" r="r" b="b"/>
              <a:pathLst>
                <a:path w="144" h="80" extrusionOk="0">
                  <a:moveTo>
                    <a:pt x="1" y="0"/>
                  </a:moveTo>
                  <a:cubicBezTo>
                    <a:pt x="13" y="36"/>
                    <a:pt x="25" y="48"/>
                    <a:pt x="37" y="60"/>
                  </a:cubicBezTo>
                  <a:cubicBezTo>
                    <a:pt x="54" y="73"/>
                    <a:pt x="72" y="80"/>
                    <a:pt x="88" y="80"/>
                  </a:cubicBezTo>
                  <a:cubicBezTo>
                    <a:pt x="115" y="80"/>
                    <a:pt x="136" y="61"/>
                    <a:pt x="144" y="24"/>
                  </a:cubicBezTo>
                  <a:cubicBezTo>
                    <a:pt x="84" y="0"/>
                    <a:pt x="3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5"/>
            <p:cNvSpPr/>
            <p:nvPr/>
          </p:nvSpPr>
          <p:spPr>
            <a:xfrm>
              <a:off x="5779875" y="2128975"/>
              <a:ext cx="3600" cy="3275"/>
            </a:xfrm>
            <a:custGeom>
              <a:avLst/>
              <a:gdLst/>
              <a:ahLst/>
              <a:cxnLst/>
              <a:rect l="l" t="t" r="r" b="b"/>
              <a:pathLst>
                <a:path w="144" h="131" extrusionOk="0">
                  <a:moveTo>
                    <a:pt x="143" y="0"/>
                  </a:moveTo>
                  <a:lnTo>
                    <a:pt x="143" y="0"/>
                  </a:lnTo>
                  <a:cubicBezTo>
                    <a:pt x="72" y="12"/>
                    <a:pt x="24" y="60"/>
                    <a:pt x="1" y="131"/>
                  </a:cubicBezTo>
                  <a:cubicBezTo>
                    <a:pt x="36" y="83"/>
                    <a:pt x="96" y="36"/>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5"/>
            <p:cNvSpPr/>
            <p:nvPr/>
          </p:nvSpPr>
          <p:spPr>
            <a:xfrm>
              <a:off x="6160275" y="1616425"/>
              <a:ext cx="21750" cy="20825"/>
            </a:xfrm>
            <a:custGeom>
              <a:avLst/>
              <a:gdLst/>
              <a:ahLst/>
              <a:cxnLst/>
              <a:rect l="l" t="t" r="r" b="b"/>
              <a:pathLst>
                <a:path w="870" h="833" extrusionOk="0">
                  <a:moveTo>
                    <a:pt x="396" y="0"/>
                  </a:moveTo>
                  <a:cubicBezTo>
                    <a:pt x="154" y="0"/>
                    <a:pt x="120" y="90"/>
                    <a:pt x="1" y="404"/>
                  </a:cubicBezTo>
                  <a:cubicBezTo>
                    <a:pt x="179" y="511"/>
                    <a:pt x="144" y="690"/>
                    <a:pt x="156" y="833"/>
                  </a:cubicBezTo>
                  <a:cubicBezTo>
                    <a:pt x="322" y="750"/>
                    <a:pt x="263" y="523"/>
                    <a:pt x="417" y="452"/>
                  </a:cubicBezTo>
                  <a:cubicBezTo>
                    <a:pt x="443" y="438"/>
                    <a:pt x="466" y="432"/>
                    <a:pt x="489" y="432"/>
                  </a:cubicBezTo>
                  <a:cubicBezTo>
                    <a:pt x="597" y="432"/>
                    <a:pt x="678" y="571"/>
                    <a:pt x="782" y="571"/>
                  </a:cubicBezTo>
                  <a:cubicBezTo>
                    <a:pt x="799" y="571"/>
                    <a:pt x="816" y="568"/>
                    <a:pt x="834" y="559"/>
                  </a:cubicBezTo>
                  <a:cubicBezTo>
                    <a:pt x="858" y="357"/>
                    <a:pt x="870" y="202"/>
                    <a:pt x="810" y="35"/>
                  </a:cubicBezTo>
                  <a:cubicBezTo>
                    <a:pt x="626" y="15"/>
                    <a:pt x="494" y="0"/>
                    <a:pt x="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5"/>
            <p:cNvSpPr/>
            <p:nvPr/>
          </p:nvSpPr>
          <p:spPr>
            <a:xfrm>
              <a:off x="6121000" y="1615800"/>
              <a:ext cx="31275" cy="21925"/>
            </a:xfrm>
            <a:custGeom>
              <a:avLst/>
              <a:gdLst/>
              <a:ahLst/>
              <a:cxnLst/>
              <a:rect l="l" t="t" r="r" b="b"/>
              <a:pathLst>
                <a:path w="1251" h="877" extrusionOk="0">
                  <a:moveTo>
                    <a:pt x="1012" y="1"/>
                  </a:moveTo>
                  <a:cubicBezTo>
                    <a:pt x="679" y="13"/>
                    <a:pt x="345" y="13"/>
                    <a:pt x="12" y="24"/>
                  </a:cubicBezTo>
                  <a:cubicBezTo>
                    <a:pt x="0" y="108"/>
                    <a:pt x="0" y="191"/>
                    <a:pt x="0" y="286"/>
                  </a:cubicBezTo>
                  <a:cubicBezTo>
                    <a:pt x="250" y="310"/>
                    <a:pt x="500" y="310"/>
                    <a:pt x="762" y="358"/>
                  </a:cubicBezTo>
                  <a:cubicBezTo>
                    <a:pt x="905" y="382"/>
                    <a:pt x="941" y="489"/>
                    <a:pt x="917" y="667"/>
                  </a:cubicBezTo>
                  <a:cubicBezTo>
                    <a:pt x="903" y="825"/>
                    <a:pt x="922" y="876"/>
                    <a:pt x="955" y="876"/>
                  </a:cubicBezTo>
                  <a:cubicBezTo>
                    <a:pt x="1006" y="876"/>
                    <a:pt x="1092" y="751"/>
                    <a:pt x="1143" y="715"/>
                  </a:cubicBezTo>
                  <a:cubicBezTo>
                    <a:pt x="1143" y="584"/>
                    <a:pt x="1155" y="429"/>
                    <a:pt x="1155" y="298"/>
                  </a:cubicBezTo>
                  <a:cubicBezTo>
                    <a:pt x="1191" y="144"/>
                    <a:pt x="1250" y="1"/>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5"/>
            <p:cNvSpPr/>
            <p:nvPr/>
          </p:nvSpPr>
          <p:spPr>
            <a:xfrm>
              <a:off x="6085275" y="1625300"/>
              <a:ext cx="5075" cy="6000"/>
            </a:xfrm>
            <a:custGeom>
              <a:avLst/>
              <a:gdLst/>
              <a:ahLst/>
              <a:cxnLst/>
              <a:rect l="l" t="t" r="r" b="b"/>
              <a:pathLst>
                <a:path w="203" h="240" extrusionOk="0">
                  <a:moveTo>
                    <a:pt x="78" y="0"/>
                  </a:moveTo>
                  <a:cubicBezTo>
                    <a:pt x="72" y="0"/>
                    <a:pt x="66" y="1"/>
                    <a:pt x="60" y="2"/>
                  </a:cubicBezTo>
                  <a:cubicBezTo>
                    <a:pt x="24" y="25"/>
                    <a:pt x="0" y="61"/>
                    <a:pt x="0" y="109"/>
                  </a:cubicBezTo>
                  <a:cubicBezTo>
                    <a:pt x="0" y="168"/>
                    <a:pt x="12" y="240"/>
                    <a:pt x="84" y="240"/>
                  </a:cubicBezTo>
                  <a:cubicBezTo>
                    <a:pt x="167" y="240"/>
                    <a:pt x="203" y="180"/>
                    <a:pt x="203" y="109"/>
                  </a:cubicBezTo>
                  <a:cubicBezTo>
                    <a:pt x="181" y="54"/>
                    <a:pt x="139"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5"/>
            <p:cNvSpPr/>
            <p:nvPr/>
          </p:nvSpPr>
          <p:spPr>
            <a:xfrm>
              <a:off x="6077825" y="1630400"/>
              <a:ext cx="1525" cy="1350"/>
            </a:xfrm>
            <a:custGeom>
              <a:avLst/>
              <a:gdLst/>
              <a:ahLst/>
              <a:cxnLst/>
              <a:rect l="l" t="t" r="r" b="b"/>
              <a:pathLst>
                <a:path w="61" h="54" extrusionOk="0">
                  <a:moveTo>
                    <a:pt x="1" y="0"/>
                  </a:moveTo>
                  <a:lnTo>
                    <a:pt x="1" y="0"/>
                  </a:lnTo>
                  <a:cubicBezTo>
                    <a:pt x="15" y="35"/>
                    <a:pt x="28" y="53"/>
                    <a:pt x="40" y="53"/>
                  </a:cubicBezTo>
                  <a:cubicBezTo>
                    <a:pt x="48" y="53"/>
                    <a:pt x="55" y="44"/>
                    <a:pt x="60" y="24"/>
                  </a:cubicBezTo>
                  <a:cubicBezTo>
                    <a:pt x="60" y="24"/>
                    <a:pt x="13"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5"/>
            <p:cNvSpPr/>
            <p:nvPr/>
          </p:nvSpPr>
          <p:spPr>
            <a:xfrm>
              <a:off x="5792675" y="2222125"/>
              <a:ext cx="160175" cy="10150"/>
            </a:xfrm>
            <a:custGeom>
              <a:avLst/>
              <a:gdLst/>
              <a:ahLst/>
              <a:cxnLst/>
              <a:rect l="l" t="t" r="r" b="b"/>
              <a:pathLst>
                <a:path w="6407" h="406" extrusionOk="0">
                  <a:moveTo>
                    <a:pt x="60" y="1"/>
                  </a:moveTo>
                  <a:cubicBezTo>
                    <a:pt x="1" y="48"/>
                    <a:pt x="1" y="96"/>
                    <a:pt x="60" y="120"/>
                  </a:cubicBezTo>
                  <a:cubicBezTo>
                    <a:pt x="274" y="167"/>
                    <a:pt x="477" y="263"/>
                    <a:pt x="691" y="263"/>
                  </a:cubicBezTo>
                  <a:cubicBezTo>
                    <a:pt x="2382" y="310"/>
                    <a:pt x="4096" y="358"/>
                    <a:pt x="5811" y="405"/>
                  </a:cubicBezTo>
                  <a:cubicBezTo>
                    <a:pt x="5874" y="355"/>
                    <a:pt x="5947" y="344"/>
                    <a:pt x="6022" y="344"/>
                  </a:cubicBezTo>
                  <a:cubicBezTo>
                    <a:pt x="6071" y="344"/>
                    <a:pt x="6121" y="349"/>
                    <a:pt x="6171" y="349"/>
                  </a:cubicBezTo>
                  <a:cubicBezTo>
                    <a:pt x="6256" y="349"/>
                    <a:pt x="6338" y="336"/>
                    <a:pt x="6406" y="263"/>
                  </a:cubicBezTo>
                  <a:cubicBezTo>
                    <a:pt x="6307" y="163"/>
                    <a:pt x="6183" y="155"/>
                    <a:pt x="6068" y="155"/>
                  </a:cubicBezTo>
                  <a:cubicBezTo>
                    <a:pt x="6046" y="155"/>
                    <a:pt x="6023" y="155"/>
                    <a:pt x="6001" y="155"/>
                  </a:cubicBezTo>
                  <a:cubicBezTo>
                    <a:pt x="4025" y="108"/>
                    <a:pt x="204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5"/>
            <p:cNvSpPr/>
            <p:nvPr/>
          </p:nvSpPr>
          <p:spPr>
            <a:xfrm>
              <a:off x="5832275" y="2239100"/>
              <a:ext cx="85150" cy="13475"/>
            </a:xfrm>
            <a:custGeom>
              <a:avLst/>
              <a:gdLst/>
              <a:ahLst/>
              <a:cxnLst/>
              <a:rect l="l" t="t" r="r" b="b"/>
              <a:pathLst>
                <a:path w="3406" h="539" extrusionOk="0">
                  <a:moveTo>
                    <a:pt x="60" y="12"/>
                  </a:moveTo>
                  <a:cubicBezTo>
                    <a:pt x="0" y="215"/>
                    <a:pt x="143" y="310"/>
                    <a:pt x="286" y="417"/>
                  </a:cubicBezTo>
                  <a:cubicBezTo>
                    <a:pt x="650" y="511"/>
                    <a:pt x="1016" y="538"/>
                    <a:pt x="1384" y="538"/>
                  </a:cubicBezTo>
                  <a:cubicBezTo>
                    <a:pt x="1810" y="538"/>
                    <a:pt x="2239" y="501"/>
                    <a:pt x="2667" y="488"/>
                  </a:cubicBezTo>
                  <a:cubicBezTo>
                    <a:pt x="2798" y="453"/>
                    <a:pt x="2929" y="417"/>
                    <a:pt x="3060" y="393"/>
                  </a:cubicBezTo>
                  <a:cubicBezTo>
                    <a:pt x="3143" y="393"/>
                    <a:pt x="3203" y="381"/>
                    <a:pt x="3262" y="369"/>
                  </a:cubicBezTo>
                  <a:cubicBezTo>
                    <a:pt x="3334" y="310"/>
                    <a:pt x="3393" y="250"/>
                    <a:pt x="3405" y="143"/>
                  </a:cubicBezTo>
                  <a:cubicBezTo>
                    <a:pt x="3233" y="57"/>
                    <a:pt x="3058" y="32"/>
                    <a:pt x="2883" y="32"/>
                  </a:cubicBezTo>
                  <a:cubicBezTo>
                    <a:pt x="2635" y="32"/>
                    <a:pt x="2385" y="82"/>
                    <a:pt x="2135" y="82"/>
                  </a:cubicBezTo>
                  <a:cubicBezTo>
                    <a:pt x="2074" y="82"/>
                    <a:pt x="2013" y="79"/>
                    <a:pt x="1953" y="72"/>
                  </a:cubicBezTo>
                  <a:cubicBezTo>
                    <a:pt x="1322" y="0"/>
                    <a:pt x="679" y="24"/>
                    <a:pt x="6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5"/>
            <p:cNvSpPr/>
            <p:nvPr/>
          </p:nvSpPr>
          <p:spPr>
            <a:xfrm>
              <a:off x="5779275" y="2238850"/>
              <a:ext cx="58675" cy="9650"/>
            </a:xfrm>
            <a:custGeom>
              <a:avLst/>
              <a:gdLst/>
              <a:ahLst/>
              <a:cxnLst/>
              <a:rect l="l" t="t" r="r" b="b"/>
              <a:pathLst>
                <a:path w="2347" h="386" extrusionOk="0">
                  <a:moveTo>
                    <a:pt x="357" y="0"/>
                  </a:moveTo>
                  <a:cubicBezTo>
                    <a:pt x="336" y="0"/>
                    <a:pt x="317" y="3"/>
                    <a:pt x="298" y="10"/>
                  </a:cubicBezTo>
                  <a:cubicBezTo>
                    <a:pt x="179" y="34"/>
                    <a:pt x="60" y="94"/>
                    <a:pt x="1" y="225"/>
                  </a:cubicBezTo>
                  <a:cubicBezTo>
                    <a:pt x="36" y="260"/>
                    <a:pt x="48" y="284"/>
                    <a:pt x="60" y="332"/>
                  </a:cubicBezTo>
                  <a:cubicBezTo>
                    <a:pt x="691" y="344"/>
                    <a:pt x="1299" y="344"/>
                    <a:pt x="1906" y="368"/>
                  </a:cubicBezTo>
                  <a:cubicBezTo>
                    <a:pt x="1930" y="379"/>
                    <a:pt x="1953" y="385"/>
                    <a:pt x="1977" y="385"/>
                  </a:cubicBezTo>
                  <a:cubicBezTo>
                    <a:pt x="2001" y="385"/>
                    <a:pt x="2025" y="379"/>
                    <a:pt x="2049" y="368"/>
                  </a:cubicBezTo>
                  <a:cubicBezTo>
                    <a:pt x="2084" y="344"/>
                    <a:pt x="2144" y="344"/>
                    <a:pt x="2192" y="344"/>
                  </a:cubicBezTo>
                  <a:cubicBezTo>
                    <a:pt x="2192" y="368"/>
                    <a:pt x="2203" y="368"/>
                    <a:pt x="2251" y="379"/>
                  </a:cubicBezTo>
                  <a:cubicBezTo>
                    <a:pt x="2287" y="379"/>
                    <a:pt x="2311" y="368"/>
                    <a:pt x="2346" y="308"/>
                  </a:cubicBezTo>
                  <a:cubicBezTo>
                    <a:pt x="2287" y="213"/>
                    <a:pt x="2239" y="106"/>
                    <a:pt x="2180" y="22"/>
                  </a:cubicBezTo>
                  <a:cubicBezTo>
                    <a:pt x="1941" y="34"/>
                    <a:pt x="1703" y="46"/>
                    <a:pt x="1441" y="94"/>
                  </a:cubicBezTo>
                  <a:cubicBezTo>
                    <a:pt x="1441" y="94"/>
                    <a:pt x="1430" y="106"/>
                    <a:pt x="1406" y="106"/>
                  </a:cubicBezTo>
                  <a:cubicBezTo>
                    <a:pt x="1395" y="113"/>
                    <a:pt x="1387" y="115"/>
                    <a:pt x="1379" y="115"/>
                  </a:cubicBezTo>
                  <a:cubicBezTo>
                    <a:pt x="1361" y="115"/>
                    <a:pt x="1348" y="99"/>
                    <a:pt x="1322" y="82"/>
                  </a:cubicBezTo>
                  <a:cubicBezTo>
                    <a:pt x="1287" y="82"/>
                    <a:pt x="1227" y="70"/>
                    <a:pt x="1179" y="70"/>
                  </a:cubicBezTo>
                  <a:cubicBezTo>
                    <a:pt x="1072" y="129"/>
                    <a:pt x="968" y="159"/>
                    <a:pt x="864" y="159"/>
                  </a:cubicBezTo>
                  <a:cubicBezTo>
                    <a:pt x="738" y="159"/>
                    <a:pt x="613" y="114"/>
                    <a:pt x="489" y="22"/>
                  </a:cubicBezTo>
                  <a:cubicBezTo>
                    <a:pt x="448" y="14"/>
                    <a:pt x="401"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5"/>
            <p:cNvSpPr/>
            <p:nvPr/>
          </p:nvSpPr>
          <p:spPr>
            <a:xfrm>
              <a:off x="5961450" y="2228725"/>
              <a:ext cx="49125" cy="7975"/>
            </a:xfrm>
            <a:custGeom>
              <a:avLst/>
              <a:gdLst/>
              <a:ahLst/>
              <a:cxnLst/>
              <a:rect l="l" t="t" r="r" b="b"/>
              <a:pathLst>
                <a:path w="1965" h="319" extrusionOk="0">
                  <a:moveTo>
                    <a:pt x="1111" y="1"/>
                  </a:moveTo>
                  <a:cubicBezTo>
                    <a:pt x="829" y="1"/>
                    <a:pt x="546" y="28"/>
                    <a:pt x="268" y="28"/>
                  </a:cubicBezTo>
                  <a:cubicBezTo>
                    <a:pt x="202" y="28"/>
                    <a:pt x="137" y="26"/>
                    <a:pt x="72" y="22"/>
                  </a:cubicBezTo>
                  <a:cubicBezTo>
                    <a:pt x="0" y="70"/>
                    <a:pt x="0" y="118"/>
                    <a:pt x="72" y="177"/>
                  </a:cubicBezTo>
                  <a:cubicBezTo>
                    <a:pt x="366" y="291"/>
                    <a:pt x="664" y="318"/>
                    <a:pt x="963" y="318"/>
                  </a:cubicBezTo>
                  <a:cubicBezTo>
                    <a:pt x="1197" y="318"/>
                    <a:pt x="1432" y="301"/>
                    <a:pt x="1667" y="296"/>
                  </a:cubicBezTo>
                  <a:cubicBezTo>
                    <a:pt x="1739" y="201"/>
                    <a:pt x="1905" y="272"/>
                    <a:pt x="1965" y="141"/>
                  </a:cubicBezTo>
                  <a:cubicBezTo>
                    <a:pt x="1686" y="29"/>
                    <a:pt x="1399" y="1"/>
                    <a:pt x="1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5"/>
            <p:cNvSpPr/>
            <p:nvPr/>
          </p:nvSpPr>
          <p:spPr>
            <a:xfrm>
              <a:off x="6030500" y="2231975"/>
              <a:ext cx="52125" cy="9100"/>
            </a:xfrm>
            <a:custGeom>
              <a:avLst/>
              <a:gdLst/>
              <a:ahLst/>
              <a:cxnLst/>
              <a:rect l="l" t="t" r="r" b="b"/>
              <a:pathLst>
                <a:path w="2085" h="364" extrusionOk="0">
                  <a:moveTo>
                    <a:pt x="1656" y="0"/>
                  </a:moveTo>
                  <a:cubicBezTo>
                    <a:pt x="1555" y="0"/>
                    <a:pt x="1455" y="14"/>
                    <a:pt x="1358" y="23"/>
                  </a:cubicBezTo>
                  <a:cubicBezTo>
                    <a:pt x="1242" y="46"/>
                    <a:pt x="1123" y="55"/>
                    <a:pt x="1005" y="55"/>
                  </a:cubicBezTo>
                  <a:cubicBezTo>
                    <a:pt x="870" y="55"/>
                    <a:pt x="735" y="43"/>
                    <a:pt x="608" y="23"/>
                  </a:cubicBezTo>
                  <a:cubicBezTo>
                    <a:pt x="539" y="92"/>
                    <a:pt x="456" y="104"/>
                    <a:pt x="372" y="104"/>
                  </a:cubicBezTo>
                  <a:cubicBezTo>
                    <a:pt x="324" y="104"/>
                    <a:pt x="276" y="101"/>
                    <a:pt x="230" y="101"/>
                  </a:cubicBezTo>
                  <a:cubicBezTo>
                    <a:pt x="144" y="101"/>
                    <a:pt x="63" y="114"/>
                    <a:pt x="1" y="190"/>
                  </a:cubicBezTo>
                  <a:cubicBezTo>
                    <a:pt x="296" y="301"/>
                    <a:pt x="599" y="323"/>
                    <a:pt x="900" y="323"/>
                  </a:cubicBezTo>
                  <a:cubicBezTo>
                    <a:pt x="1093" y="323"/>
                    <a:pt x="1286" y="314"/>
                    <a:pt x="1477" y="314"/>
                  </a:cubicBezTo>
                  <a:cubicBezTo>
                    <a:pt x="1565" y="314"/>
                    <a:pt x="1652" y="316"/>
                    <a:pt x="1739" y="321"/>
                  </a:cubicBezTo>
                  <a:cubicBezTo>
                    <a:pt x="1779" y="353"/>
                    <a:pt x="1818" y="363"/>
                    <a:pt x="1858" y="363"/>
                  </a:cubicBezTo>
                  <a:cubicBezTo>
                    <a:pt x="1878" y="363"/>
                    <a:pt x="1898" y="361"/>
                    <a:pt x="1918" y="357"/>
                  </a:cubicBezTo>
                  <a:cubicBezTo>
                    <a:pt x="2013" y="309"/>
                    <a:pt x="2072" y="250"/>
                    <a:pt x="2084" y="142"/>
                  </a:cubicBezTo>
                  <a:cubicBezTo>
                    <a:pt x="1950" y="29"/>
                    <a:pt x="1803" y="0"/>
                    <a:pt x="1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5"/>
            <p:cNvSpPr/>
            <p:nvPr/>
          </p:nvSpPr>
          <p:spPr>
            <a:xfrm>
              <a:off x="5912325" y="2242675"/>
              <a:ext cx="33975" cy="8625"/>
            </a:xfrm>
            <a:custGeom>
              <a:avLst/>
              <a:gdLst/>
              <a:ahLst/>
              <a:cxnLst/>
              <a:rect l="l" t="t" r="r" b="b"/>
              <a:pathLst>
                <a:path w="1359" h="345" extrusionOk="0">
                  <a:moveTo>
                    <a:pt x="191" y="0"/>
                  </a:moveTo>
                  <a:cubicBezTo>
                    <a:pt x="132" y="72"/>
                    <a:pt x="60" y="131"/>
                    <a:pt x="1" y="215"/>
                  </a:cubicBezTo>
                  <a:cubicBezTo>
                    <a:pt x="10" y="291"/>
                    <a:pt x="43" y="344"/>
                    <a:pt x="110" y="344"/>
                  </a:cubicBezTo>
                  <a:cubicBezTo>
                    <a:pt x="127" y="344"/>
                    <a:pt x="146" y="341"/>
                    <a:pt x="168" y="334"/>
                  </a:cubicBezTo>
                  <a:cubicBezTo>
                    <a:pt x="354" y="288"/>
                    <a:pt x="534" y="275"/>
                    <a:pt x="715" y="275"/>
                  </a:cubicBezTo>
                  <a:cubicBezTo>
                    <a:pt x="915" y="275"/>
                    <a:pt x="1116" y="292"/>
                    <a:pt x="1322" y="298"/>
                  </a:cubicBezTo>
                  <a:cubicBezTo>
                    <a:pt x="1358" y="250"/>
                    <a:pt x="1358" y="215"/>
                    <a:pt x="1334" y="155"/>
                  </a:cubicBezTo>
                  <a:cubicBezTo>
                    <a:pt x="1275" y="119"/>
                    <a:pt x="1227" y="95"/>
                    <a:pt x="1168" y="60"/>
                  </a:cubicBezTo>
                  <a:cubicBezTo>
                    <a:pt x="846" y="36"/>
                    <a:pt x="513" y="12"/>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5"/>
            <p:cNvSpPr/>
            <p:nvPr/>
          </p:nvSpPr>
          <p:spPr>
            <a:xfrm>
              <a:off x="6083475" y="2234975"/>
              <a:ext cx="32175" cy="8650"/>
            </a:xfrm>
            <a:custGeom>
              <a:avLst/>
              <a:gdLst/>
              <a:ahLst/>
              <a:cxnLst/>
              <a:rect l="l" t="t" r="r" b="b"/>
              <a:pathLst>
                <a:path w="1287" h="346" extrusionOk="0">
                  <a:moveTo>
                    <a:pt x="397" y="1"/>
                  </a:moveTo>
                  <a:cubicBezTo>
                    <a:pt x="289" y="1"/>
                    <a:pt x="181" y="12"/>
                    <a:pt x="72" y="46"/>
                  </a:cubicBezTo>
                  <a:cubicBezTo>
                    <a:pt x="13" y="70"/>
                    <a:pt x="1" y="118"/>
                    <a:pt x="13" y="177"/>
                  </a:cubicBezTo>
                  <a:cubicBezTo>
                    <a:pt x="37" y="189"/>
                    <a:pt x="60" y="201"/>
                    <a:pt x="84" y="225"/>
                  </a:cubicBezTo>
                  <a:cubicBezTo>
                    <a:pt x="309" y="312"/>
                    <a:pt x="537" y="346"/>
                    <a:pt x="768" y="346"/>
                  </a:cubicBezTo>
                  <a:cubicBezTo>
                    <a:pt x="916" y="346"/>
                    <a:pt x="1066" y="332"/>
                    <a:pt x="1215" y="308"/>
                  </a:cubicBezTo>
                  <a:cubicBezTo>
                    <a:pt x="1287" y="225"/>
                    <a:pt x="1287" y="142"/>
                    <a:pt x="1215" y="58"/>
                  </a:cubicBezTo>
                  <a:cubicBezTo>
                    <a:pt x="1187" y="60"/>
                    <a:pt x="1159" y="61"/>
                    <a:pt x="1131" y="61"/>
                  </a:cubicBezTo>
                  <a:cubicBezTo>
                    <a:pt x="887" y="61"/>
                    <a:pt x="642" y="1"/>
                    <a:pt x="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5"/>
            <p:cNvSpPr/>
            <p:nvPr/>
          </p:nvSpPr>
          <p:spPr>
            <a:xfrm>
              <a:off x="6003125" y="2232250"/>
              <a:ext cx="42575" cy="5975"/>
            </a:xfrm>
            <a:custGeom>
              <a:avLst/>
              <a:gdLst/>
              <a:ahLst/>
              <a:cxnLst/>
              <a:rect l="l" t="t" r="r" b="b"/>
              <a:pathLst>
                <a:path w="1703" h="239" extrusionOk="0">
                  <a:moveTo>
                    <a:pt x="298" y="0"/>
                  </a:moveTo>
                  <a:cubicBezTo>
                    <a:pt x="191" y="36"/>
                    <a:pt x="72" y="36"/>
                    <a:pt x="0" y="155"/>
                  </a:cubicBezTo>
                  <a:cubicBezTo>
                    <a:pt x="281" y="155"/>
                    <a:pt x="556" y="211"/>
                    <a:pt x="834" y="211"/>
                  </a:cubicBezTo>
                  <a:cubicBezTo>
                    <a:pt x="921" y="211"/>
                    <a:pt x="1008" y="205"/>
                    <a:pt x="1096" y="191"/>
                  </a:cubicBezTo>
                  <a:cubicBezTo>
                    <a:pt x="1310" y="131"/>
                    <a:pt x="1548" y="239"/>
                    <a:pt x="1703" y="12"/>
                  </a:cubicBezTo>
                  <a:cubicBezTo>
                    <a:pt x="1227" y="0"/>
                    <a:pt x="75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5"/>
            <p:cNvSpPr/>
            <p:nvPr/>
          </p:nvSpPr>
          <p:spPr>
            <a:xfrm>
              <a:off x="6113850" y="2236725"/>
              <a:ext cx="28600" cy="7400"/>
            </a:xfrm>
            <a:custGeom>
              <a:avLst/>
              <a:gdLst/>
              <a:ahLst/>
              <a:cxnLst/>
              <a:rect l="l" t="t" r="r" b="b"/>
              <a:pathLst>
                <a:path w="1144" h="296" extrusionOk="0">
                  <a:moveTo>
                    <a:pt x="0" y="0"/>
                  </a:moveTo>
                  <a:lnTo>
                    <a:pt x="0" y="250"/>
                  </a:lnTo>
                  <a:cubicBezTo>
                    <a:pt x="219" y="285"/>
                    <a:pt x="446" y="296"/>
                    <a:pt x="673" y="296"/>
                  </a:cubicBezTo>
                  <a:cubicBezTo>
                    <a:pt x="830" y="296"/>
                    <a:pt x="988" y="291"/>
                    <a:pt x="1143" y="286"/>
                  </a:cubicBezTo>
                  <a:lnTo>
                    <a:pt x="1143" y="214"/>
                  </a:lnTo>
                  <a:lnTo>
                    <a:pt x="1143" y="131"/>
                  </a:lnTo>
                  <a:cubicBezTo>
                    <a:pt x="762" y="119"/>
                    <a:pt x="369" y="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5"/>
            <p:cNvSpPr/>
            <p:nvPr/>
          </p:nvSpPr>
          <p:spPr>
            <a:xfrm>
              <a:off x="5943600" y="2243600"/>
              <a:ext cx="25900" cy="6825"/>
            </a:xfrm>
            <a:custGeom>
              <a:avLst/>
              <a:gdLst/>
              <a:ahLst/>
              <a:cxnLst/>
              <a:rect l="l" t="t" r="r" b="b"/>
              <a:pathLst>
                <a:path w="1036" h="273" extrusionOk="0">
                  <a:moveTo>
                    <a:pt x="192" y="0"/>
                  </a:moveTo>
                  <a:cubicBezTo>
                    <a:pt x="140" y="0"/>
                    <a:pt x="88" y="7"/>
                    <a:pt x="36" y="23"/>
                  </a:cubicBezTo>
                  <a:lnTo>
                    <a:pt x="0" y="70"/>
                  </a:lnTo>
                  <a:lnTo>
                    <a:pt x="36" y="130"/>
                  </a:lnTo>
                  <a:cubicBezTo>
                    <a:pt x="60" y="178"/>
                    <a:pt x="60" y="213"/>
                    <a:pt x="60" y="261"/>
                  </a:cubicBezTo>
                  <a:cubicBezTo>
                    <a:pt x="393" y="261"/>
                    <a:pt x="726" y="273"/>
                    <a:pt x="1036" y="273"/>
                  </a:cubicBezTo>
                  <a:cubicBezTo>
                    <a:pt x="976" y="142"/>
                    <a:pt x="845" y="142"/>
                    <a:pt x="726" y="118"/>
                  </a:cubicBezTo>
                  <a:cubicBezTo>
                    <a:pt x="550" y="81"/>
                    <a:pt x="374"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5"/>
            <p:cNvSpPr/>
            <p:nvPr/>
          </p:nvSpPr>
          <p:spPr>
            <a:xfrm>
              <a:off x="5938225" y="2228975"/>
              <a:ext cx="25025" cy="4575"/>
            </a:xfrm>
            <a:custGeom>
              <a:avLst/>
              <a:gdLst/>
              <a:ahLst/>
              <a:cxnLst/>
              <a:rect l="l" t="t" r="r" b="b"/>
              <a:pathLst>
                <a:path w="1001" h="183" extrusionOk="0">
                  <a:moveTo>
                    <a:pt x="596" y="1"/>
                  </a:moveTo>
                  <a:cubicBezTo>
                    <a:pt x="533" y="20"/>
                    <a:pt x="464" y="22"/>
                    <a:pt x="394" y="22"/>
                  </a:cubicBezTo>
                  <a:cubicBezTo>
                    <a:pt x="383" y="22"/>
                    <a:pt x="373" y="22"/>
                    <a:pt x="362" y="22"/>
                  </a:cubicBezTo>
                  <a:cubicBezTo>
                    <a:pt x="233" y="22"/>
                    <a:pt x="103" y="26"/>
                    <a:pt x="1" y="143"/>
                  </a:cubicBezTo>
                  <a:cubicBezTo>
                    <a:pt x="196" y="171"/>
                    <a:pt x="391" y="183"/>
                    <a:pt x="587" y="183"/>
                  </a:cubicBezTo>
                  <a:cubicBezTo>
                    <a:pt x="725" y="183"/>
                    <a:pt x="863" y="177"/>
                    <a:pt x="1001" y="167"/>
                  </a:cubicBezTo>
                  <a:lnTo>
                    <a:pt x="1001" y="12"/>
                  </a:lnTo>
                  <a:cubicBezTo>
                    <a:pt x="870" y="1"/>
                    <a:pt x="727"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5"/>
            <p:cNvSpPr/>
            <p:nvPr/>
          </p:nvSpPr>
          <p:spPr>
            <a:xfrm>
              <a:off x="5790450" y="2236175"/>
              <a:ext cx="18325" cy="7850"/>
            </a:xfrm>
            <a:custGeom>
              <a:avLst/>
              <a:gdLst/>
              <a:ahLst/>
              <a:cxnLst/>
              <a:rect l="l" t="t" r="r" b="b"/>
              <a:pathLst>
                <a:path w="733" h="314" extrusionOk="0">
                  <a:moveTo>
                    <a:pt x="58" y="0"/>
                  </a:moveTo>
                  <a:cubicBezTo>
                    <a:pt x="2" y="0"/>
                    <a:pt x="1" y="67"/>
                    <a:pt x="18" y="153"/>
                  </a:cubicBezTo>
                  <a:cubicBezTo>
                    <a:pt x="137" y="260"/>
                    <a:pt x="256" y="314"/>
                    <a:pt x="375" y="314"/>
                  </a:cubicBezTo>
                  <a:cubicBezTo>
                    <a:pt x="494" y="314"/>
                    <a:pt x="613" y="260"/>
                    <a:pt x="732" y="153"/>
                  </a:cubicBezTo>
                  <a:cubicBezTo>
                    <a:pt x="542" y="94"/>
                    <a:pt x="316" y="189"/>
                    <a:pt x="149" y="34"/>
                  </a:cubicBezTo>
                  <a:cubicBezTo>
                    <a:pt x="109" y="11"/>
                    <a:pt x="79" y="0"/>
                    <a:pt x="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5"/>
            <p:cNvSpPr/>
            <p:nvPr/>
          </p:nvSpPr>
          <p:spPr>
            <a:xfrm>
              <a:off x="5779875" y="2220400"/>
              <a:ext cx="14325" cy="5625"/>
            </a:xfrm>
            <a:custGeom>
              <a:avLst/>
              <a:gdLst/>
              <a:ahLst/>
              <a:cxnLst/>
              <a:rect l="l" t="t" r="r" b="b"/>
              <a:pathLst>
                <a:path w="573" h="225" extrusionOk="0">
                  <a:moveTo>
                    <a:pt x="118" y="0"/>
                  </a:moveTo>
                  <a:cubicBezTo>
                    <a:pt x="52" y="0"/>
                    <a:pt x="6" y="41"/>
                    <a:pt x="12" y="189"/>
                  </a:cubicBezTo>
                  <a:lnTo>
                    <a:pt x="1" y="224"/>
                  </a:lnTo>
                  <a:cubicBezTo>
                    <a:pt x="191" y="224"/>
                    <a:pt x="382" y="213"/>
                    <a:pt x="572" y="213"/>
                  </a:cubicBezTo>
                  <a:lnTo>
                    <a:pt x="572" y="70"/>
                  </a:lnTo>
                  <a:cubicBezTo>
                    <a:pt x="501" y="58"/>
                    <a:pt x="417" y="46"/>
                    <a:pt x="310" y="46"/>
                  </a:cubicBezTo>
                  <a:cubicBezTo>
                    <a:pt x="245" y="29"/>
                    <a:pt x="174" y="0"/>
                    <a:pt x="1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5"/>
            <p:cNvSpPr/>
            <p:nvPr/>
          </p:nvSpPr>
          <p:spPr>
            <a:xfrm>
              <a:off x="6073675" y="2238425"/>
              <a:ext cx="11925" cy="4600"/>
            </a:xfrm>
            <a:custGeom>
              <a:avLst/>
              <a:gdLst/>
              <a:ahLst/>
              <a:cxnLst/>
              <a:rect l="l" t="t" r="r" b="b"/>
              <a:pathLst>
                <a:path w="477" h="184" extrusionOk="0">
                  <a:moveTo>
                    <a:pt x="299" y="1"/>
                  </a:moveTo>
                  <a:cubicBezTo>
                    <a:pt x="256" y="1"/>
                    <a:pt x="214" y="15"/>
                    <a:pt x="179" y="51"/>
                  </a:cubicBezTo>
                  <a:cubicBezTo>
                    <a:pt x="119" y="51"/>
                    <a:pt x="60" y="63"/>
                    <a:pt x="0" y="63"/>
                  </a:cubicBezTo>
                  <a:cubicBezTo>
                    <a:pt x="85" y="148"/>
                    <a:pt x="164" y="184"/>
                    <a:pt x="243" y="184"/>
                  </a:cubicBezTo>
                  <a:cubicBezTo>
                    <a:pt x="319" y="184"/>
                    <a:pt x="395" y="151"/>
                    <a:pt x="476" y="99"/>
                  </a:cubicBezTo>
                  <a:cubicBezTo>
                    <a:pt x="464" y="63"/>
                    <a:pt x="452" y="51"/>
                    <a:pt x="429" y="39"/>
                  </a:cubicBezTo>
                  <a:cubicBezTo>
                    <a:pt x="387" y="15"/>
                    <a:pt x="342"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5"/>
            <p:cNvSpPr/>
            <p:nvPr/>
          </p:nvSpPr>
          <p:spPr>
            <a:xfrm>
              <a:off x="6037350" y="2250100"/>
              <a:ext cx="4775" cy="3575"/>
            </a:xfrm>
            <a:custGeom>
              <a:avLst/>
              <a:gdLst/>
              <a:ahLst/>
              <a:cxnLst/>
              <a:rect l="l" t="t" r="r" b="b"/>
              <a:pathLst>
                <a:path w="191" h="143" extrusionOk="0">
                  <a:moveTo>
                    <a:pt x="72" y="1"/>
                  </a:moveTo>
                  <a:cubicBezTo>
                    <a:pt x="36" y="48"/>
                    <a:pt x="24" y="72"/>
                    <a:pt x="0" y="108"/>
                  </a:cubicBezTo>
                  <a:cubicBezTo>
                    <a:pt x="29" y="133"/>
                    <a:pt x="53" y="143"/>
                    <a:pt x="74" y="143"/>
                  </a:cubicBezTo>
                  <a:cubicBezTo>
                    <a:pt x="124" y="143"/>
                    <a:pt x="158" y="87"/>
                    <a:pt x="191" y="37"/>
                  </a:cubicBezTo>
                  <a:cubicBezTo>
                    <a:pt x="143" y="13"/>
                    <a:pt x="96"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5"/>
            <p:cNvSpPr/>
            <p:nvPr/>
          </p:nvSpPr>
          <p:spPr>
            <a:xfrm>
              <a:off x="5941500" y="2243700"/>
              <a:ext cx="3600" cy="3150"/>
            </a:xfrm>
            <a:custGeom>
              <a:avLst/>
              <a:gdLst/>
              <a:ahLst/>
              <a:cxnLst/>
              <a:rect l="l" t="t" r="r" b="b"/>
              <a:pathLst>
                <a:path w="144" h="126" extrusionOk="0">
                  <a:moveTo>
                    <a:pt x="72" y="1"/>
                  </a:moveTo>
                  <a:cubicBezTo>
                    <a:pt x="48" y="1"/>
                    <a:pt x="24" y="7"/>
                    <a:pt x="1" y="19"/>
                  </a:cubicBezTo>
                  <a:cubicBezTo>
                    <a:pt x="48" y="54"/>
                    <a:pt x="96" y="90"/>
                    <a:pt x="144" y="126"/>
                  </a:cubicBezTo>
                  <a:lnTo>
                    <a:pt x="144" y="19"/>
                  </a:lnTo>
                  <a:cubicBezTo>
                    <a:pt x="120" y="7"/>
                    <a:pt x="96"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5"/>
            <p:cNvSpPr/>
            <p:nvPr/>
          </p:nvSpPr>
          <p:spPr>
            <a:xfrm>
              <a:off x="5812625" y="2239875"/>
              <a:ext cx="3000" cy="1325"/>
            </a:xfrm>
            <a:custGeom>
              <a:avLst/>
              <a:gdLst/>
              <a:ahLst/>
              <a:cxnLst/>
              <a:rect l="l" t="t" r="r" b="b"/>
              <a:pathLst>
                <a:path w="120" h="53" extrusionOk="0">
                  <a:moveTo>
                    <a:pt x="31" y="0"/>
                  </a:moveTo>
                  <a:cubicBezTo>
                    <a:pt x="20" y="0"/>
                    <a:pt x="10" y="2"/>
                    <a:pt x="0" y="5"/>
                  </a:cubicBezTo>
                  <a:cubicBezTo>
                    <a:pt x="12" y="29"/>
                    <a:pt x="24" y="53"/>
                    <a:pt x="24" y="53"/>
                  </a:cubicBezTo>
                  <a:cubicBezTo>
                    <a:pt x="60" y="53"/>
                    <a:pt x="84" y="41"/>
                    <a:pt x="119" y="29"/>
                  </a:cubicBezTo>
                  <a:cubicBezTo>
                    <a:pt x="93" y="11"/>
                    <a:pt x="61" y="0"/>
                    <a:pt x="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5"/>
            <p:cNvSpPr/>
            <p:nvPr/>
          </p:nvSpPr>
          <p:spPr>
            <a:xfrm>
              <a:off x="5785850" y="2273600"/>
              <a:ext cx="100325" cy="12750"/>
            </a:xfrm>
            <a:custGeom>
              <a:avLst/>
              <a:gdLst/>
              <a:ahLst/>
              <a:cxnLst/>
              <a:rect l="l" t="t" r="r" b="b"/>
              <a:pathLst>
                <a:path w="4013" h="510" extrusionOk="0">
                  <a:moveTo>
                    <a:pt x="339" y="1"/>
                  </a:moveTo>
                  <a:cubicBezTo>
                    <a:pt x="183" y="1"/>
                    <a:pt x="55" y="57"/>
                    <a:pt x="24" y="240"/>
                  </a:cubicBezTo>
                  <a:cubicBezTo>
                    <a:pt x="0" y="413"/>
                    <a:pt x="100" y="438"/>
                    <a:pt x="230" y="438"/>
                  </a:cubicBezTo>
                  <a:cubicBezTo>
                    <a:pt x="282" y="438"/>
                    <a:pt x="339" y="434"/>
                    <a:pt x="395" y="434"/>
                  </a:cubicBezTo>
                  <a:cubicBezTo>
                    <a:pt x="486" y="434"/>
                    <a:pt x="574" y="444"/>
                    <a:pt x="631" y="502"/>
                  </a:cubicBezTo>
                  <a:cubicBezTo>
                    <a:pt x="926" y="465"/>
                    <a:pt x="1221" y="453"/>
                    <a:pt x="1515" y="453"/>
                  </a:cubicBezTo>
                  <a:cubicBezTo>
                    <a:pt x="2145" y="453"/>
                    <a:pt x="2772" y="510"/>
                    <a:pt x="3398" y="510"/>
                  </a:cubicBezTo>
                  <a:cubicBezTo>
                    <a:pt x="3528" y="510"/>
                    <a:pt x="3657" y="507"/>
                    <a:pt x="3786" y="502"/>
                  </a:cubicBezTo>
                  <a:cubicBezTo>
                    <a:pt x="3881" y="430"/>
                    <a:pt x="4012" y="406"/>
                    <a:pt x="3953" y="216"/>
                  </a:cubicBezTo>
                  <a:lnTo>
                    <a:pt x="3655" y="216"/>
                  </a:lnTo>
                  <a:cubicBezTo>
                    <a:pt x="3583" y="109"/>
                    <a:pt x="3491" y="79"/>
                    <a:pt x="3393" y="79"/>
                  </a:cubicBezTo>
                  <a:cubicBezTo>
                    <a:pt x="3295" y="79"/>
                    <a:pt x="3191" y="109"/>
                    <a:pt x="3095" y="121"/>
                  </a:cubicBezTo>
                  <a:cubicBezTo>
                    <a:pt x="3012" y="204"/>
                    <a:pt x="2893" y="168"/>
                    <a:pt x="2810" y="216"/>
                  </a:cubicBezTo>
                  <a:cubicBezTo>
                    <a:pt x="2736" y="293"/>
                    <a:pt x="2676" y="323"/>
                    <a:pt x="2625" y="323"/>
                  </a:cubicBezTo>
                  <a:cubicBezTo>
                    <a:pt x="2510" y="323"/>
                    <a:pt x="2439" y="175"/>
                    <a:pt x="2357" y="85"/>
                  </a:cubicBezTo>
                  <a:cubicBezTo>
                    <a:pt x="2357" y="85"/>
                    <a:pt x="2345" y="73"/>
                    <a:pt x="2321" y="61"/>
                  </a:cubicBezTo>
                  <a:cubicBezTo>
                    <a:pt x="2311" y="54"/>
                    <a:pt x="2302" y="51"/>
                    <a:pt x="2292" y="51"/>
                  </a:cubicBezTo>
                  <a:cubicBezTo>
                    <a:pt x="2271" y="51"/>
                    <a:pt x="2251" y="68"/>
                    <a:pt x="2226" y="85"/>
                  </a:cubicBezTo>
                  <a:cubicBezTo>
                    <a:pt x="2226" y="97"/>
                    <a:pt x="2202" y="97"/>
                    <a:pt x="2167" y="121"/>
                  </a:cubicBezTo>
                  <a:cubicBezTo>
                    <a:pt x="2161" y="123"/>
                    <a:pt x="2153" y="125"/>
                    <a:pt x="2145" y="125"/>
                  </a:cubicBezTo>
                  <a:cubicBezTo>
                    <a:pt x="2120" y="125"/>
                    <a:pt x="2086" y="112"/>
                    <a:pt x="2059" y="85"/>
                  </a:cubicBezTo>
                  <a:cubicBezTo>
                    <a:pt x="2046" y="58"/>
                    <a:pt x="2025" y="43"/>
                    <a:pt x="1999" y="43"/>
                  </a:cubicBezTo>
                  <a:cubicBezTo>
                    <a:pt x="1978" y="43"/>
                    <a:pt x="1955" y="52"/>
                    <a:pt x="1929" y="73"/>
                  </a:cubicBezTo>
                  <a:lnTo>
                    <a:pt x="1786" y="73"/>
                  </a:lnTo>
                  <a:cubicBezTo>
                    <a:pt x="1593" y="113"/>
                    <a:pt x="1405" y="138"/>
                    <a:pt x="1218" y="138"/>
                  </a:cubicBezTo>
                  <a:cubicBezTo>
                    <a:pt x="1069" y="138"/>
                    <a:pt x="921" y="122"/>
                    <a:pt x="774" y="85"/>
                  </a:cubicBezTo>
                  <a:cubicBezTo>
                    <a:pt x="639" y="46"/>
                    <a:pt x="478" y="1"/>
                    <a:pt x="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5"/>
            <p:cNvSpPr/>
            <p:nvPr/>
          </p:nvSpPr>
          <p:spPr>
            <a:xfrm>
              <a:off x="5876025" y="2254275"/>
              <a:ext cx="83375" cy="14575"/>
            </a:xfrm>
            <a:custGeom>
              <a:avLst/>
              <a:gdLst/>
              <a:ahLst/>
              <a:cxnLst/>
              <a:rect l="l" t="t" r="r" b="b"/>
              <a:pathLst>
                <a:path w="3335" h="583" extrusionOk="0">
                  <a:moveTo>
                    <a:pt x="532" y="0"/>
                  </a:moveTo>
                  <a:cubicBezTo>
                    <a:pt x="358" y="0"/>
                    <a:pt x="190" y="45"/>
                    <a:pt x="36" y="203"/>
                  </a:cubicBezTo>
                  <a:cubicBezTo>
                    <a:pt x="0" y="262"/>
                    <a:pt x="0" y="346"/>
                    <a:pt x="36" y="405"/>
                  </a:cubicBezTo>
                  <a:cubicBezTo>
                    <a:pt x="776" y="527"/>
                    <a:pt x="1522" y="583"/>
                    <a:pt x="2274" y="583"/>
                  </a:cubicBezTo>
                  <a:cubicBezTo>
                    <a:pt x="2622" y="583"/>
                    <a:pt x="2972" y="571"/>
                    <a:pt x="3322" y="548"/>
                  </a:cubicBezTo>
                  <a:lnTo>
                    <a:pt x="3322" y="501"/>
                  </a:lnTo>
                  <a:lnTo>
                    <a:pt x="3322" y="465"/>
                  </a:lnTo>
                  <a:lnTo>
                    <a:pt x="3334" y="429"/>
                  </a:lnTo>
                  <a:cubicBezTo>
                    <a:pt x="2763" y="12"/>
                    <a:pt x="2024" y="346"/>
                    <a:pt x="1429" y="48"/>
                  </a:cubicBezTo>
                  <a:cubicBezTo>
                    <a:pt x="1360" y="68"/>
                    <a:pt x="1290" y="76"/>
                    <a:pt x="1219" y="76"/>
                  </a:cubicBezTo>
                  <a:cubicBezTo>
                    <a:pt x="994" y="76"/>
                    <a:pt x="758" y="0"/>
                    <a:pt x="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5"/>
            <p:cNvSpPr/>
            <p:nvPr/>
          </p:nvSpPr>
          <p:spPr>
            <a:xfrm>
              <a:off x="5880475" y="2276700"/>
              <a:ext cx="72075" cy="10050"/>
            </a:xfrm>
            <a:custGeom>
              <a:avLst/>
              <a:gdLst/>
              <a:ahLst/>
              <a:cxnLst/>
              <a:rect l="l" t="t" r="r" b="b"/>
              <a:pathLst>
                <a:path w="2883" h="402" extrusionOk="0">
                  <a:moveTo>
                    <a:pt x="1010" y="1"/>
                  </a:moveTo>
                  <a:cubicBezTo>
                    <a:pt x="720" y="1"/>
                    <a:pt x="432" y="77"/>
                    <a:pt x="144" y="127"/>
                  </a:cubicBezTo>
                  <a:cubicBezTo>
                    <a:pt x="96" y="199"/>
                    <a:pt x="49" y="294"/>
                    <a:pt x="1" y="378"/>
                  </a:cubicBezTo>
                  <a:cubicBezTo>
                    <a:pt x="953" y="378"/>
                    <a:pt x="1906" y="378"/>
                    <a:pt x="2882" y="401"/>
                  </a:cubicBezTo>
                  <a:cubicBezTo>
                    <a:pt x="2829" y="173"/>
                    <a:pt x="2713" y="126"/>
                    <a:pt x="2581" y="126"/>
                  </a:cubicBezTo>
                  <a:cubicBezTo>
                    <a:pt x="2488" y="126"/>
                    <a:pt x="2388" y="149"/>
                    <a:pt x="2295" y="149"/>
                  </a:cubicBezTo>
                  <a:cubicBezTo>
                    <a:pt x="2250" y="149"/>
                    <a:pt x="2207" y="143"/>
                    <a:pt x="2168" y="127"/>
                  </a:cubicBezTo>
                  <a:cubicBezTo>
                    <a:pt x="2120" y="127"/>
                    <a:pt x="2061" y="116"/>
                    <a:pt x="2013" y="116"/>
                  </a:cubicBezTo>
                  <a:cubicBezTo>
                    <a:pt x="2006" y="115"/>
                    <a:pt x="1999" y="115"/>
                    <a:pt x="1992" y="115"/>
                  </a:cubicBezTo>
                  <a:cubicBezTo>
                    <a:pt x="1898" y="115"/>
                    <a:pt x="1803" y="165"/>
                    <a:pt x="1709" y="165"/>
                  </a:cubicBezTo>
                  <a:cubicBezTo>
                    <a:pt x="1667" y="165"/>
                    <a:pt x="1626" y="155"/>
                    <a:pt x="1584" y="127"/>
                  </a:cubicBezTo>
                  <a:cubicBezTo>
                    <a:pt x="1391" y="33"/>
                    <a:pt x="1200" y="1"/>
                    <a:pt x="10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5"/>
            <p:cNvSpPr/>
            <p:nvPr/>
          </p:nvSpPr>
          <p:spPr>
            <a:xfrm>
              <a:off x="5816500" y="2251925"/>
              <a:ext cx="54775" cy="14750"/>
            </a:xfrm>
            <a:custGeom>
              <a:avLst/>
              <a:gdLst/>
              <a:ahLst/>
              <a:cxnLst/>
              <a:rect l="l" t="t" r="r" b="b"/>
              <a:pathLst>
                <a:path w="2191" h="590" extrusionOk="0">
                  <a:moveTo>
                    <a:pt x="1345" y="1"/>
                  </a:moveTo>
                  <a:cubicBezTo>
                    <a:pt x="1189" y="1"/>
                    <a:pt x="1030" y="31"/>
                    <a:pt x="869" y="95"/>
                  </a:cubicBezTo>
                  <a:cubicBezTo>
                    <a:pt x="782" y="150"/>
                    <a:pt x="686" y="160"/>
                    <a:pt x="587" y="160"/>
                  </a:cubicBezTo>
                  <a:cubicBezTo>
                    <a:pt x="524" y="160"/>
                    <a:pt x="460" y="156"/>
                    <a:pt x="397" y="156"/>
                  </a:cubicBezTo>
                  <a:cubicBezTo>
                    <a:pt x="304" y="156"/>
                    <a:pt x="214" y="166"/>
                    <a:pt x="131" y="214"/>
                  </a:cubicBezTo>
                  <a:cubicBezTo>
                    <a:pt x="95" y="321"/>
                    <a:pt x="48" y="404"/>
                    <a:pt x="0" y="499"/>
                  </a:cubicBezTo>
                  <a:cubicBezTo>
                    <a:pt x="58" y="563"/>
                    <a:pt x="124" y="587"/>
                    <a:pt x="193" y="587"/>
                  </a:cubicBezTo>
                  <a:cubicBezTo>
                    <a:pt x="267" y="587"/>
                    <a:pt x="343" y="560"/>
                    <a:pt x="417" y="523"/>
                  </a:cubicBezTo>
                  <a:cubicBezTo>
                    <a:pt x="572" y="535"/>
                    <a:pt x="703" y="535"/>
                    <a:pt x="845" y="535"/>
                  </a:cubicBezTo>
                  <a:cubicBezTo>
                    <a:pt x="897" y="567"/>
                    <a:pt x="952" y="589"/>
                    <a:pt x="1005" y="589"/>
                  </a:cubicBezTo>
                  <a:cubicBezTo>
                    <a:pt x="1050" y="589"/>
                    <a:pt x="1093" y="573"/>
                    <a:pt x="1131" y="535"/>
                  </a:cubicBezTo>
                  <a:lnTo>
                    <a:pt x="1417" y="535"/>
                  </a:lnTo>
                  <a:cubicBezTo>
                    <a:pt x="1655" y="523"/>
                    <a:pt x="1893" y="523"/>
                    <a:pt x="2143" y="499"/>
                  </a:cubicBezTo>
                  <a:cubicBezTo>
                    <a:pt x="2191" y="440"/>
                    <a:pt x="2191" y="356"/>
                    <a:pt x="2143" y="285"/>
                  </a:cubicBezTo>
                  <a:cubicBezTo>
                    <a:pt x="1898" y="101"/>
                    <a:pt x="1627" y="1"/>
                    <a:pt x="1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5"/>
            <p:cNvSpPr/>
            <p:nvPr/>
          </p:nvSpPr>
          <p:spPr>
            <a:xfrm>
              <a:off x="5934650" y="2276450"/>
              <a:ext cx="30400" cy="9700"/>
            </a:xfrm>
            <a:custGeom>
              <a:avLst/>
              <a:gdLst/>
              <a:ahLst/>
              <a:cxnLst/>
              <a:rect l="l" t="t" r="r" b="b"/>
              <a:pathLst>
                <a:path w="1216" h="388" extrusionOk="0">
                  <a:moveTo>
                    <a:pt x="410" y="0"/>
                  </a:moveTo>
                  <a:cubicBezTo>
                    <a:pt x="270" y="0"/>
                    <a:pt x="133" y="39"/>
                    <a:pt x="1" y="126"/>
                  </a:cubicBezTo>
                  <a:cubicBezTo>
                    <a:pt x="179" y="376"/>
                    <a:pt x="537" y="137"/>
                    <a:pt x="715" y="388"/>
                  </a:cubicBezTo>
                  <a:lnTo>
                    <a:pt x="1144" y="388"/>
                  </a:lnTo>
                  <a:cubicBezTo>
                    <a:pt x="1215" y="126"/>
                    <a:pt x="930" y="245"/>
                    <a:pt x="858" y="126"/>
                  </a:cubicBezTo>
                  <a:cubicBezTo>
                    <a:pt x="710" y="45"/>
                    <a:pt x="559"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35"/>
            <p:cNvSpPr/>
            <p:nvPr/>
          </p:nvSpPr>
          <p:spPr>
            <a:xfrm>
              <a:off x="5956100" y="2279575"/>
              <a:ext cx="29475" cy="7800"/>
            </a:xfrm>
            <a:custGeom>
              <a:avLst/>
              <a:gdLst/>
              <a:ahLst/>
              <a:cxnLst/>
              <a:rect l="l" t="t" r="r" b="b"/>
              <a:pathLst>
                <a:path w="1179" h="312" extrusionOk="0">
                  <a:moveTo>
                    <a:pt x="0" y="1"/>
                  </a:moveTo>
                  <a:cubicBezTo>
                    <a:pt x="95" y="84"/>
                    <a:pt x="191" y="179"/>
                    <a:pt x="286" y="263"/>
                  </a:cubicBezTo>
                  <a:cubicBezTo>
                    <a:pt x="419" y="301"/>
                    <a:pt x="550" y="312"/>
                    <a:pt x="682" y="312"/>
                  </a:cubicBezTo>
                  <a:cubicBezTo>
                    <a:pt x="832" y="312"/>
                    <a:pt x="984" y="298"/>
                    <a:pt x="1143" y="298"/>
                  </a:cubicBezTo>
                  <a:lnTo>
                    <a:pt x="1143" y="239"/>
                  </a:lnTo>
                  <a:cubicBezTo>
                    <a:pt x="1179" y="96"/>
                    <a:pt x="1095" y="48"/>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5"/>
            <p:cNvSpPr/>
            <p:nvPr/>
          </p:nvSpPr>
          <p:spPr>
            <a:xfrm>
              <a:off x="5920075" y="2276900"/>
              <a:ext cx="10750" cy="5900"/>
            </a:xfrm>
            <a:custGeom>
              <a:avLst/>
              <a:gdLst/>
              <a:ahLst/>
              <a:cxnLst/>
              <a:rect l="l" t="t" r="r" b="b"/>
              <a:pathLst>
                <a:path w="430" h="236" extrusionOk="0">
                  <a:moveTo>
                    <a:pt x="251" y="0"/>
                  </a:moveTo>
                  <a:cubicBezTo>
                    <a:pt x="167" y="0"/>
                    <a:pt x="84" y="52"/>
                    <a:pt x="0" y="108"/>
                  </a:cubicBezTo>
                  <a:cubicBezTo>
                    <a:pt x="72" y="191"/>
                    <a:pt x="146" y="236"/>
                    <a:pt x="219" y="236"/>
                  </a:cubicBezTo>
                  <a:cubicBezTo>
                    <a:pt x="292" y="236"/>
                    <a:pt x="364" y="191"/>
                    <a:pt x="429" y="96"/>
                  </a:cubicBezTo>
                  <a:cubicBezTo>
                    <a:pt x="370" y="26"/>
                    <a:pt x="310"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35"/>
            <p:cNvSpPr/>
            <p:nvPr/>
          </p:nvSpPr>
          <p:spPr>
            <a:xfrm>
              <a:off x="5981100" y="2278650"/>
              <a:ext cx="11625" cy="7100"/>
            </a:xfrm>
            <a:custGeom>
              <a:avLst/>
              <a:gdLst/>
              <a:ahLst/>
              <a:cxnLst/>
              <a:rect l="l" t="t" r="r" b="b"/>
              <a:pathLst>
                <a:path w="465" h="284" extrusionOk="0">
                  <a:moveTo>
                    <a:pt x="192" y="1"/>
                  </a:moveTo>
                  <a:cubicBezTo>
                    <a:pt x="132" y="1"/>
                    <a:pt x="69" y="15"/>
                    <a:pt x="0" y="38"/>
                  </a:cubicBezTo>
                  <a:cubicBezTo>
                    <a:pt x="48" y="109"/>
                    <a:pt x="84" y="204"/>
                    <a:pt x="131" y="276"/>
                  </a:cubicBezTo>
                  <a:cubicBezTo>
                    <a:pt x="159" y="281"/>
                    <a:pt x="187" y="284"/>
                    <a:pt x="214" y="284"/>
                  </a:cubicBezTo>
                  <a:cubicBezTo>
                    <a:pt x="312" y="284"/>
                    <a:pt x="399" y="245"/>
                    <a:pt x="465" y="133"/>
                  </a:cubicBezTo>
                  <a:cubicBezTo>
                    <a:pt x="376" y="37"/>
                    <a:pt x="288" y="1"/>
                    <a:pt x="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35"/>
            <p:cNvSpPr/>
            <p:nvPr/>
          </p:nvSpPr>
          <p:spPr>
            <a:xfrm>
              <a:off x="5981100" y="2265000"/>
              <a:ext cx="13700" cy="7100"/>
            </a:xfrm>
            <a:custGeom>
              <a:avLst/>
              <a:gdLst/>
              <a:ahLst/>
              <a:cxnLst/>
              <a:rect l="l" t="t" r="r" b="b"/>
              <a:pathLst>
                <a:path w="548" h="284" extrusionOk="0">
                  <a:moveTo>
                    <a:pt x="131" y="0"/>
                  </a:moveTo>
                  <a:lnTo>
                    <a:pt x="131" y="0"/>
                  </a:lnTo>
                  <a:cubicBezTo>
                    <a:pt x="0" y="131"/>
                    <a:pt x="12" y="238"/>
                    <a:pt x="191" y="274"/>
                  </a:cubicBezTo>
                  <a:cubicBezTo>
                    <a:pt x="224" y="280"/>
                    <a:pt x="259" y="284"/>
                    <a:pt x="293" y="284"/>
                  </a:cubicBezTo>
                  <a:cubicBezTo>
                    <a:pt x="391" y="284"/>
                    <a:pt x="486" y="252"/>
                    <a:pt x="548" y="155"/>
                  </a:cubicBezTo>
                  <a:cubicBezTo>
                    <a:pt x="405" y="131"/>
                    <a:pt x="238" y="155"/>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35"/>
            <p:cNvSpPr/>
            <p:nvPr/>
          </p:nvSpPr>
          <p:spPr>
            <a:xfrm>
              <a:off x="5855775" y="2276125"/>
              <a:ext cx="6875" cy="5150"/>
            </a:xfrm>
            <a:custGeom>
              <a:avLst/>
              <a:gdLst/>
              <a:ahLst/>
              <a:cxnLst/>
              <a:rect l="l" t="t" r="r" b="b"/>
              <a:pathLst>
                <a:path w="275" h="206" extrusionOk="0">
                  <a:moveTo>
                    <a:pt x="138" y="0"/>
                  </a:moveTo>
                  <a:cubicBezTo>
                    <a:pt x="73" y="0"/>
                    <a:pt x="23" y="35"/>
                    <a:pt x="1" y="139"/>
                  </a:cubicBezTo>
                  <a:cubicBezTo>
                    <a:pt x="61" y="163"/>
                    <a:pt x="128" y="206"/>
                    <a:pt x="181" y="206"/>
                  </a:cubicBezTo>
                  <a:cubicBezTo>
                    <a:pt x="231" y="206"/>
                    <a:pt x="269" y="166"/>
                    <a:pt x="275" y="31"/>
                  </a:cubicBezTo>
                  <a:cubicBezTo>
                    <a:pt x="225" y="13"/>
                    <a:pt x="179" y="0"/>
                    <a:pt x="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35"/>
            <p:cNvSpPr/>
            <p:nvPr/>
          </p:nvSpPr>
          <p:spPr>
            <a:xfrm>
              <a:off x="5869775" y="2259975"/>
              <a:ext cx="7150" cy="4750"/>
            </a:xfrm>
            <a:custGeom>
              <a:avLst/>
              <a:gdLst/>
              <a:ahLst/>
              <a:cxnLst/>
              <a:rect l="l" t="t" r="r" b="b"/>
              <a:pathLst>
                <a:path w="286" h="190" extrusionOk="0">
                  <a:moveTo>
                    <a:pt x="134" y="0"/>
                  </a:moveTo>
                  <a:cubicBezTo>
                    <a:pt x="87" y="0"/>
                    <a:pt x="41" y="24"/>
                    <a:pt x="0" y="70"/>
                  </a:cubicBezTo>
                  <a:lnTo>
                    <a:pt x="0" y="189"/>
                  </a:lnTo>
                  <a:cubicBezTo>
                    <a:pt x="96" y="189"/>
                    <a:pt x="191" y="189"/>
                    <a:pt x="286" y="177"/>
                  </a:cubicBezTo>
                  <a:lnTo>
                    <a:pt x="286" y="130"/>
                  </a:lnTo>
                  <a:lnTo>
                    <a:pt x="286" y="82"/>
                  </a:lnTo>
                  <a:cubicBezTo>
                    <a:pt x="237" y="27"/>
                    <a:pt x="185"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5"/>
            <p:cNvSpPr/>
            <p:nvPr/>
          </p:nvSpPr>
          <p:spPr>
            <a:xfrm>
              <a:off x="6099850" y="2289700"/>
              <a:ext cx="24725" cy="8050"/>
            </a:xfrm>
            <a:custGeom>
              <a:avLst/>
              <a:gdLst/>
              <a:ahLst/>
              <a:cxnLst/>
              <a:rect l="l" t="t" r="r" b="b"/>
              <a:pathLst>
                <a:path w="989" h="322" extrusionOk="0">
                  <a:moveTo>
                    <a:pt x="132" y="24"/>
                  </a:moveTo>
                  <a:cubicBezTo>
                    <a:pt x="84" y="96"/>
                    <a:pt x="37" y="191"/>
                    <a:pt x="1" y="262"/>
                  </a:cubicBezTo>
                  <a:cubicBezTo>
                    <a:pt x="215" y="274"/>
                    <a:pt x="453" y="310"/>
                    <a:pt x="679" y="322"/>
                  </a:cubicBezTo>
                  <a:cubicBezTo>
                    <a:pt x="799" y="298"/>
                    <a:pt x="918" y="274"/>
                    <a:pt x="989" y="179"/>
                  </a:cubicBezTo>
                  <a:cubicBezTo>
                    <a:pt x="727" y="0"/>
                    <a:pt x="418" y="60"/>
                    <a:pt x="13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35"/>
            <p:cNvSpPr/>
            <p:nvPr/>
          </p:nvSpPr>
          <p:spPr>
            <a:xfrm>
              <a:off x="6031400" y="2286725"/>
              <a:ext cx="9850" cy="3900"/>
            </a:xfrm>
            <a:custGeom>
              <a:avLst/>
              <a:gdLst/>
              <a:ahLst/>
              <a:cxnLst/>
              <a:rect l="l" t="t" r="r" b="b"/>
              <a:pathLst>
                <a:path w="394" h="156" extrusionOk="0">
                  <a:moveTo>
                    <a:pt x="239" y="1"/>
                  </a:moveTo>
                  <a:cubicBezTo>
                    <a:pt x="147" y="1"/>
                    <a:pt x="62" y="24"/>
                    <a:pt x="0" y="131"/>
                  </a:cubicBezTo>
                  <a:cubicBezTo>
                    <a:pt x="24" y="155"/>
                    <a:pt x="60" y="155"/>
                    <a:pt x="96" y="155"/>
                  </a:cubicBezTo>
                  <a:cubicBezTo>
                    <a:pt x="215" y="131"/>
                    <a:pt x="334" y="131"/>
                    <a:pt x="393" y="12"/>
                  </a:cubicBezTo>
                  <a:cubicBezTo>
                    <a:pt x="342" y="8"/>
                    <a:pt x="290"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35"/>
            <p:cNvSpPr/>
            <p:nvPr/>
          </p:nvSpPr>
          <p:spPr>
            <a:xfrm>
              <a:off x="6060275" y="2287025"/>
              <a:ext cx="2400" cy="2700"/>
            </a:xfrm>
            <a:custGeom>
              <a:avLst/>
              <a:gdLst/>
              <a:ahLst/>
              <a:cxnLst/>
              <a:rect l="l" t="t" r="r" b="b"/>
              <a:pathLst>
                <a:path w="96" h="108" extrusionOk="0">
                  <a:moveTo>
                    <a:pt x="96" y="0"/>
                  </a:moveTo>
                  <a:lnTo>
                    <a:pt x="96" y="0"/>
                  </a:lnTo>
                  <a:cubicBezTo>
                    <a:pt x="60" y="24"/>
                    <a:pt x="36" y="72"/>
                    <a:pt x="0" y="107"/>
                  </a:cubicBezTo>
                  <a:cubicBezTo>
                    <a:pt x="48" y="84"/>
                    <a:pt x="96" y="72"/>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5"/>
            <p:cNvSpPr/>
            <p:nvPr/>
          </p:nvSpPr>
          <p:spPr>
            <a:xfrm>
              <a:off x="5966500" y="3042775"/>
              <a:ext cx="68800" cy="21450"/>
            </a:xfrm>
            <a:custGeom>
              <a:avLst/>
              <a:gdLst/>
              <a:ahLst/>
              <a:cxnLst/>
              <a:rect l="l" t="t" r="r" b="b"/>
              <a:pathLst>
                <a:path w="2752" h="858" extrusionOk="0">
                  <a:moveTo>
                    <a:pt x="179" y="0"/>
                  </a:moveTo>
                  <a:lnTo>
                    <a:pt x="179" y="0"/>
                  </a:lnTo>
                  <a:cubicBezTo>
                    <a:pt x="167" y="298"/>
                    <a:pt x="1" y="607"/>
                    <a:pt x="310" y="857"/>
                  </a:cubicBezTo>
                  <a:cubicBezTo>
                    <a:pt x="257" y="590"/>
                    <a:pt x="338" y="447"/>
                    <a:pt x="580" y="447"/>
                  </a:cubicBezTo>
                  <a:cubicBezTo>
                    <a:pt x="607" y="447"/>
                    <a:pt x="636" y="449"/>
                    <a:pt x="668" y="453"/>
                  </a:cubicBezTo>
                  <a:cubicBezTo>
                    <a:pt x="1133" y="519"/>
                    <a:pt x="1599" y="631"/>
                    <a:pt x="2071" y="631"/>
                  </a:cubicBezTo>
                  <a:cubicBezTo>
                    <a:pt x="2190" y="631"/>
                    <a:pt x="2310" y="624"/>
                    <a:pt x="2430" y="607"/>
                  </a:cubicBezTo>
                  <a:cubicBezTo>
                    <a:pt x="2513" y="500"/>
                    <a:pt x="2692" y="560"/>
                    <a:pt x="2751" y="429"/>
                  </a:cubicBezTo>
                  <a:cubicBezTo>
                    <a:pt x="2739" y="393"/>
                    <a:pt x="2739" y="357"/>
                    <a:pt x="2727" y="310"/>
                  </a:cubicBezTo>
                  <a:cubicBezTo>
                    <a:pt x="2700" y="309"/>
                    <a:pt x="2673" y="309"/>
                    <a:pt x="2646" y="309"/>
                  </a:cubicBezTo>
                  <a:cubicBezTo>
                    <a:pt x="2478" y="309"/>
                    <a:pt x="2308" y="321"/>
                    <a:pt x="2138" y="321"/>
                  </a:cubicBezTo>
                  <a:cubicBezTo>
                    <a:pt x="1898" y="321"/>
                    <a:pt x="1658" y="296"/>
                    <a:pt x="1430" y="179"/>
                  </a:cubicBezTo>
                  <a:cubicBezTo>
                    <a:pt x="1398" y="180"/>
                    <a:pt x="1367" y="180"/>
                    <a:pt x="1336" y="180"/>
                  </a:cubicBezTo>
                  <a:cubicBezTo>
                    <a:pt x="941" y="180"/>
                    <a:pt x="555" y="111"/>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5"/>
            <p:cNvSpPr/>
            <p:nvPr/>
          </p:nvSpPr>
          <p:spPr>
            <a:xfrm>
              <a:off x="6042400" y="3053950"/>
              <a:ext cx="68500" cy="16525"/>
            </a:xfrm>
            <a:custGeom>
              <a:avLst/>
              <a:gdLst/>
              <a:ahLst/>
              <a:cxnLst/>
              <a:rect l="l" t="t" r="r" b="b"/>
              <a:pathLst>
                <a:path w="2740" h="661" extrusionOk="0">
                  <a:moveTo>
                    <a:pt x="208" y="0"/>
                  </a:moveTo>
                  <a:cubicBezTo>
                    <a:pt x="183" y="0"/>
                    <a:pt x="157" y="2"/>
                    <a:pt x="132" y="6"/>
                  </a:cubicBezTo>
                  <a:cubicBezTo>
                    <a:pt x="1" y="101"/>
                    <a:pt x="441" y="232"/>
                    <a:pt x="108" y="303"/>
                  </a:cubicBezTo>
                  <a:cubicBezTo>
                    <a:pt x="953" y="577"/>
                    <a:pt x="1846" y="601"/>
                    <a:pt x="2739" y="660"/>
                  </a:cubicBezTo>
                  <a:cubicBezTo>
                    <a:pt x="2632" y="577"/>
                    <a:pt x="2537" y="494"/>
                    <a:pt x="2430" y="422"/>
                  </a:cubicBezTo>
                  <a:cubicBezTo>
                    <a:pt x="2370" y="398"/>
                    <a:pt x="2323" y="351"/>
                    <a:pt x="2263" y="303"/>
                  </a:cubicBezTo>
                  <a:cubicBezTo>
                    <a:pt x="2099" y="329"/>
                    <a:pt x="1931" y="354"/>
                    <a:pt x="1765" y="354"/>
                  </a:cubicBezTo>
                  <a:cubicBezTo>
                    <a:pt x="1545" y="354"/>
                    <a:pt x="1329" y="310"/>
                    <a:pt x="1132" y="160"/>
                  </a:cubicBezTo>
                  <a:cubicBezTo>
                    <a:pt x="1013" y="137"/>
                    <a:pt x="906" y="113"/>
                    <a:pt x="834" y="29"/>
                  </a:cubicBezTo>
                  <a:cubicBezTo>
                    <a:pt x="777" y="52"/>
                    <a:pt x="720" y="61"/>
                    <a:pt x="663" y="61"/>
                  </a:cubicBezTo>
                  <a:cubicBezTo>
                    <a:pt x="511" y="61"/>
                    <a:pt x="361"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5"/>
            <p:cNvSpPr/>
            <p:nvPr/>
          </p:nvSpPr>
          <p:spPr>
            <a:xfrm>
              <a:off x="6027225" y="3053475"/>
              <a:ext cx="28300" cy="8075"/>
            </a:xfrm>
            <a:custGeom>
              <a:avLst/>
              <a:gdLst/>
              <a:ahLst/>
              <a:cxnLst/>
              <a:rect l="l" t="t" r="r" b="b"/>
              <a:pathLst>
                <a:path w="1132" h="323" extrusionOk="0">
                  <a:moveTo>
                    <a:pt x="322" y="1"/>
                  </a:moveTo>
                  <a:cubicBezTo>
                    <a:pt x="191" y="25"/>
                    <a:pt x="60" y="48"/>
                    <a:pt x="1" y="179"/>
                  </a:cubicBezTo>
                  <a:cubicBezTo>
                    <a:pt x="203" y="310"/>
                    <a:pt x="465" y="298"/>
                    <a:pt x="703" y="322"/>
                  </a:cubicBezTo>
                  <a:cubicBezTo>
                    <a:pt x="1132" y="263"/>
                    <a:pt x="739" y="132"/>
                    <a:pt x="727" y="25"/>
                  </a:cubicBezTo>
                  <a:cubicBezTo>
                    <a:pt x="596" y="25"/>
                    <a:pt x="465" y="13"/>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5"/>
            <p:cNvSpPr/>
            <p:nvPr/>
          </p:nvSpPr>
          <p:spPr>
            <a:xfrm>
              <a:off x="5192600" y="2217675"/>
              <a:ext cx="154500" cy="44675"/>
            </a:xfrm>
            <a:custGeom>
              <a:avLst/>
              <a:gdLst/>
              <a:ahLst/>
              <a:cxnLst/>
              <a:rect l="l" t="t" r="r" b="b"/>
              <a:pathLst>
                <a:path w="6180" h="1787" extrusionOk="0">
                  <a:moveTo>
                    <a:pt x="1405" y="1084"/>
                  </a:moveTo>
                  <a:lnTo>
                    <a:pt x="1405" y="1084"/>
                  </a:lnTo>
                  <a:cubicBezTo>
                    <a:pt x="1635" y="1145"/>
                    <a:pt x="1871" y="1201"/>
                    <a:pt x="2114" y="1210"/>
                  </a:cubicBezTo>
                  <a:lnTo>
                    <a:pt x="2114" y="1210"/>
                  </a:lnTo>
                  <a:cubicBezTo>
                    <a:pt x="2093" y="1212"/>
                    <a:pt x="2072" y="1212"/>
                    <a:pt x="2051" y="1212"/>
                  </a:cubicBezTo>
                  <a:cubicBezTo>
                    <a:pt x="1826" y="1212"/>
                    <a:pt x="1620" y="1152"/>
                    <a:pt x="1405" y="1084"/>
                  </a:cubicBezTo>
                  <a:close/>
                  <a:moveTo>
                    <a:pt x="2370" y="1203"/>
                  </a:moveTo>
                  <a:cubicBezTo>
                    <a:pt x="2535" y="1216"/>
                    <a:pt x="2700" y="1220"/>
                    <a:pt x="2867" y="1220"/>
                  </a:cubicBezTo>
                  <a:cubicBezTo>
                    <a:pt x="3177" y="1220"/>
                    <a:pt x="3489" y="1205"/>
                    <a:pt x="3802" y="1204"/>
                  </a:cubicBezTo>
                  <a:lnTo>
                    <a:pt x="3802" y="1204"/>
                  </a:lnTo>
                  <a:cubicBezTo>
                    <a:pt x="3457" y="1207"/>
                    <a:pt x="3114" y="1229"/>
                    <a:pt x="2769" y="1229"/>
                  </a:cubicBezTo>
                  <a:cubicBezTo>
                    <a:pt x="2606" y="1229"/>
                    <a:pt x="2443" y="1224"/>
                    <a:pt x="2279" y="1210"/>
                  </a:cubicBezTo>
                  <a:lnTo>
                    <a:pt x="2279" y="1210"/>
                  </a:lnTo>
                  <a:cubicBezTo>
                    <a:pt x="2309" y="1208"/>
                    <a:pt x="2340" y="1206"/>
                    <a:pt x="2370" y="1203"/>
                  </a:cubicBezTo>
                  <a:close/>
                  <a:moveTo>
                    <a:pt x="4829" y="1234"/>
                  </a:moveTo>
                  <a:lnTo>
                    <a:pt x="4829" y="1234"/>
                  </a:lnTo>
                  <a:cubicBezTo>
                    <a:pt x="4779" y="1247"/>
                    <a:pt x="4733" y="1255"/>
                    <a:pt x="4685" y="1255"/>
                  </a:cubicBezTo>
                  <a:cubicBezTo>
                    <a:pt x="4664" y="1255"/>
                    <a:pt x="4642" y="1253"/>
                    <a:pt x="4620" y="1250"/>
                  </a:cubicBezTo>
                  <a:lnTo>
                    <a:pt x="4620" y="1250"/>
                  </a:lnTo>
                  <a:cubicBezTo>
                    <a:pt x="4634" y="1252"/>
                    <a:pt x="4648" y="1253"/>
                    <a:pt x="4662" y="1253"/>
                  </a:cubicBezTo>
                  <a:cubicBezTo>
                    <a:pt x="4715" y="1253"/>
                    <a:pt x="4771" y="1242"/>
                    <a:pt x="4829" y="1234"/>
                  </a:cubicBezTo>
                  <a:close/>
                  <a:moveTo>
                    <a:pt x="1489" y="0"/>
                  </a:moveTo>
                  <a:cubicBezTo>
                    <a:pt x="1358" y="0"/>
                    <a:pt x="1203" y="0"/>
                    <a:pt x="1060" y="12"/>
                  </a:cubicBezTo>
                  <a:cubicBezTo>
                    <a:pt x="953" y="36"/>
                    <a:pt x="846" y="48"/>
                    <a:pt x="751" y="95"/>
                  </a:cubicBezTo>
                  <a:cubicBezTo>
                    <a:pt x="655" y="131"/>
                    <a:pt x="572" y="191"/>
                    <a:pt x="513" y="286"/>
                  </a:cubicBezTo>
                  <a:cubicBezTo>
                    <a:pt x="370" y="476"/>
                    <a:pt x="286" y="691"/>
                    <a:pt x="179" y="893"/>
                  </a:cubicBezTo>
                  <a:cubicBezTo>
                    <a:pt x="96" y="1119"/>
                    <a:pt x="1" y="1345"/>
                    <a:pt x="251" y="1524"/>
                  </a:cubicBezTo>
                  <a:cubicBezTo>
                    <a:pt x="310" y="1548"/>
                    <a:pt x="370" y="1584"/>
                    <a:pt x="429" y="1596"/>
                  </a:cubicBezTo>
                  <a:cubicBezTo>
                    <a:pt x="489" y="1596"/>
                    <a:pt x="572" y="1607"/>
                    <a:pt x="632" y="1607"/>
                  </a:cubicBezTo>
                  <a:cubicBezTo>
                    <a:pt x="894" y="1607"/>
                    <a:pt x="1167" y="1655"/>
                    <a:pt x="1417" y="1726"/>
                  </a:cubicBezTo>
                  <a:cubicBezTo>
                    <a:pt x="1489" y="1750"/>
                    <a:pt x="1548" y="1762"/>
                    <a:pt x="1620" y="1774"/>
                  </a:cubicBezTo>
                  <a:cubicBezTo>
                    <a:pt x="1679" y="1786"/>
                    <a:pt x="1763" y="1786"/>
                    <a:pt x="1834" y="1786"/>
                  </a:cubicBezTo>
                  <a:cubicBezTo>
                    <a:pt x="1864" y="1785"/>
                    <a:pt x="1895" y="1784"/>
                    <a:pt x="1927" y="1784"/>
                  </a:cubicBezTo>
                  <a:cubicBezTo>
                    <a:pt x="1964" y="1784"/>
                    <a:pt x="2001" y="1785"/>
                    <a:pt x="2038" y="1785"/>
                  </a:cubicBezTo>
                  <a:cubicBezTo>
                    <a:pt x="2229" y="1785"/>
                    <a:pt x="2420" y="1770"/>
                    <a:pt x="2560" y="1596"/>
                  </a:cubicBezTo>
                  <a:cubicBezTo>
                    <a:pt x="2683" y="1487"/>
                    <a:pt x="2817" y="1463"/>
                    <a:pt x="2952" y="1463"/>
                  </a:cubicBezTo>
                  <a:cubicBezTo>
                    <a:pt x="3053" y="1463"/>
                    <a:pt x="3154" y="1476"/>
                    <a:pt x="3251" y="1476"/>
                  </a:cubicBezTo>
                  <a:cubicBezTo>
                    <a:pt x="4025" y="1465"/>
                    <a:pt x="4811" y="1465"/>
                    <a:pt x="5596" y="1453"/>
                  </a:cubicBezTo>
                  <a:cubicBezTo>
                    <a:pt x="5556" y="1368"/>
                    <a:pt x="5505" y="1311"/>
                    <a:pt x="5449" y="1274"/>
                  </a:cubicBezTo>
                  <a:lnTo>
                    <a:pt x="5449" y="1274"/>
                  </a:lnTo>
                  <a:cubicBezTo>
                    <a:pt x="5499" y="1278"/>
                    <a:pt x="5549" y="1281"/>
                    <a:pt x="5599" y="1281"/>
                  </a:cubicBezTo>
                  <a:cubicBezTo>
                    <a:pt x="5793" y="1281"/>
                    <a:pt x="5985" y="1239"/>
                    <a:pt x="6168" y="1084"/>
                  </a:cubicBezTo>
                  <a:cubicBezTo>
                    <a:pt x="6180" y="1012"/>
                    <a:pt x="6168" y="953"/>
                    <a:pt x="6120" y="893"/>
                  </a:cubicBezTo>
                  <a:cubicBezTo>
                    <a:pt x="5424" y="648"/>
                    <a:pt x="4718" y="593"/>
                    <a:pt x="4016" y="593"/>
                  </a:cubicBezTo>
                  <a:cubicBezTo>
                    <a:pt x="3445" y="593"/>
                    <a:pt x="2877" y="629"/>
                    <a:pt x="2320" y="629"/>
                  </a:cubicBezTo>
                  <a:cubicBezTo>
                    <a:pt x="2097" y="629"/>
                    <a:pt x="1875" y="624"/>
                    <a:pt x="1656" y="607"/>
                  </a:cubicBezTo>
                  <a:cubicBezTo>
                    <a:pt x="1679" y="595"/>
                    <a:pt x="1798" y="572"/>
                    <a:pt x="1917" y="572"/>
                  </a:cubicBezTo>
                  <a:cubicBezTo>
                    <a:pt x="1935" y="573"/>
                    <a:pt x="1953" y="574"/>
                    <a:pt x="1971" y="574"/>
                  </a:cubicBezTo>
                  <a:cubicBezTo>
                    <a:pt x="2041" y="574"/>
                    <a:pt x="2111" y="563"/>
                    <a:pt x="2181" y="563"/>
                  </a:cubicBezTo>
                  <a:cubicBezTo>
                    <a:pt x="2212" y="563"/>
                    <a:pt x="2243" y="565"/>
                    <a:pt x="2275" y="572"/>
                  </a:cubicBezTo>
                  <a:lnTo>
                    <a:pt x="2441" y="572"/>
                  </a:lnTo>
                  <a:cubicBezTo>
                    <a:pt x="2501" y="560"/>
                    <a:pt x="2560" y="560"/>
                    <a:pt x="2620" y="560"/>
                  </a:cubicBezTo>
                  <a:cubicBezTo>
                    <a:pt x="2679" y="560"/>
                    <a:pt x="2739" y="560"/>
                    <a:pt x="2799" y="548"/>
                  </a:cubicBezTo>
                  <a:cubicBezTo>
                    <a:pt x="2858" y="524"/>
                    <a:pt x="2918" y="488"/>
                    <a:pt x="2965" y="453"/>
                  </a:cubicBezTo>
                  <a:cubicBezTo>
                    <a:pt x="3049" y="310"/>
                    <a:pt x="3084" y="191"/>
                    <a:pt x="2918" y="95"/>
                  </a:cubicBezTo>
                  <a:cubicBezTo>
                    <a:pt x="2787" y="36"/>
                    <a:pt x="2632"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5"/>
            <p:cNvSpPr/>
            <p:nvPr/>
          </p:nvSpPr>
          <p:spPr>
            <a:xfrm>
              <a:off x="5208675" y="2182925"/>
              <a:ext cx="290825" cy="18000"/>
            </a:xfrm>
            <a:custGeom>
              <a:avLst/>
              <a:gdLst/>
              <a:ahLst/>
              <a:cxnLst/>
              <a:rect l="l" t="t" r="r" b="b"/>
              <a:pathLst>
                <a:path w="11633" h="720" extrusionOk="0">
                  <a:moveTo>
                    <a:pt x="9015" y="0"/>
                  </a:moveTo>
                  <a:cubicBezTo>
                    <a:pt x="8860" y="0"/>
                    <a:pt x="8701" y="25"/>
                    <a:pt x="8546" y="25"/>
                  </a:cubicBezTo>
                  <a:cubicBezTo>
                    <a:pt x="8483" y="25"/>
                    <a:pt x="8420" y="20"/>
                    <a:pt x="8359" y="9"/>
                  </a:cubicBezTo>
                  <a:cubicBezTo>
                    <a:pt x="8323" y="21"/>
                    <a:pt x="8299" y="57"/>
                    <a:pt x="8299" y="104"/>
                  </a:cubicBezTo>
                  <a:cubicBezTo>
                    <a:pt x="8323" y="140"/>
                    <a:pt x="8335" y="188"/>
                    <a:pt x="8347" y="223"/>
                  </a:cubicBezTo>
                  <a:cubicBezTo>
                    <a:pt x="8275" y="188"/>
                    <a:pt x="8204" y="164"/>
                    <a:pt x="8121" y="164"/>
                  </a:cubicBezTo>
                  <a:cubicBezTo>
                    <a:pt x="8092" y="164"/>
                    <a:pt x="8063" y="165"/>
                    <a:pt x="8034" y="165"/>
                  </a:cubicBezTo>
                  <a:cubicBezTo>
                    <a:pt x="7629" y="165"/>
                    <a:pt x="7225" y="100"/>
                    <a:pt x="6820" y="100"/>
                  </a:cubicBezTo>
                  <a:cubicBezTo>
                    <a:pt x="6765" y="100"/>
                    <a:pt x="6711" y="102"/>
                    <a:pt x="6656" y="104"/>
                  </a:cubicBezTo>
                  <a:lnTo>
                    <a:pt x="1036" y="104"/>
                  </a:lnTo>
                  <a:cubicBezTo>
                    <a:pt x="997" y="107"/>
                    <a:pt x="958" y="108"/>
                    <a:pt x="918" y="108"/>
                  </a:cubicBezTo>
                  <a:cubicBezTo>
                    <a:pt x="819" y="108"/>
                    <a:pt x="719" y="102"/>
                    <a:pt x="619" y="102"/>
                  </a:cubicBezTo>
                  <a:cubicBezTo>
                    <a:pt x="415" y="102"/>
                    <a:pt x="213" y="127"/>
                    <a:pt x="36" y="283"/>
                  </a:cubicBezTo>
                  <a:cubicBezTo>
                    <a:pt x="0" y="342"/>
                    <a:pt x="0" y="414"/>
                    <a:pt x="36" y="473"/>
                  </a:cubicBezTo>
                  <a:cubicBezTo>
                    <a:pt x="227" y="592"/>
                    <a:pt x="417" y="592"/>
                    <a:pt x="608" y="604"/>
                  </a:cubicBezTo>
                  <a:lnTo>
                    <a:pt x="786" y="652"/>
                  </a:lnTo>
                  <a:cubicBezTo>
                    <a:pt x="835" y="666"/>
                    <a:pt x="888" y="672"/>
                    <a:pt x="940" y="672"/>
                  </a:cubicBezTo>
                  <a:cubicBezTo>
                    <a:pt x="977" y="672"/>
                    <a:pt x="1014" y="669"/>
                    <a:pt x="1048" y="664"/>
                  </a:cubicBezTo>
                  <a:cubicBezTo>
                    <a:pt x="1143" y="652"/>
                    <a:pt x="1227" y="652"/>
                    <a:pt x="1322" y="652"/>
                  </a:cubicBezTo>
                  <a:cubicBezTo>
                    <a:pt x="1394" y="652"/>
                    <a:pt x="1453" y="652"/>
                    <a:pt x="1513" y="640"/>
                  </a:cubicBezTo>
                  <a:cubicBezTo>
                    <a:pt x="1685" y="616"/>
                    <a:pt x="1858" y="610"/>
                    <a:pt x="2029" y="610"/>
                  </a:cubicBezTo>
                  <a:cubicBezTo>
                    <a:pt x="2200" y="610"/>
                    <a:pt x="2370" y="616"/>
                    <a:pt x="2537" y="616"/>
                  </a:cubicBezTo>
                  <a:cubicBezTo>
                    <a:pt x="2620" y="616"/>
                    <a:pt x="2691" y="616"/>
                    <a:pt x="2763" y="604"/>
                  </a:cubicBezTo>
                  <a:cubicBezTo>
                    <a:pt x="2851" y="591"/>
                    <a:pt x="2939" y="586"/>
                    <a:pt x="3028" y="586"/>
                  </a:cubicBezTo>
                  <a:cubicBezTo>
                    <a:pt x="3276" y="586"/>
                    <a:pt x="3526" y="625"/>
                    <a:pt x="3775" y="625"/>
                  </a:cubicBezTo>
                  <a:cubicBezTo>
                    <a:pt x="3906" y="625"/>
                    <a:pt x="4037" y="614"/>
                    <a:pt x="4168" y="580"/>
                  </a:cubicBezTo>
                  <a:lnTo>
                    <a:pt x="5001" y="580"/>
                  </a:lnTo>
                  <a:cubicBezTo>
                    <a:pt x="5085" y="582"/>
                    <a:pt x="5169" y="583"/>
                    <a:pt x="5252" y="583"/>
                  </a:cubicBezTo>
                  <a:cubicBezTo>
                    <a:pt x="5464" y="583"/>
                    <a:pt x="5674" y="579"/>
                    <a:pt x="5885" y="579"/>
                  </a:cubicBezTo>
                  <a:cubicBezTo>
                    <a:pt x="6109" y="579"/>
                    <a:pt x="6334" y="584"/>
                    <a:pt x="6561" y="604"/>
                  </a:cubicBezTo>
                  <a:cubicBezTo>
                    <a:pt x="6666" y="589"/>
                    <a:pt x="6762" y="574"/>
                    <a:pt x="6861" y="574"/>
                  </a:cubicBezTo>
                  <a:cubicBezTo>
                    <a:pt x="6918" y="574"/>
                    <a:pt x="6976" y="579"/>
                    <a:pt x="7037" y="592"/>
                  </a:cubicBezTo>
                  <a:cubicBezTo>
                    <a:pt x="7109" y="604"/>
                    <a:pt x="7204" y="616"/>
                    <a:pt x="7275" y="616"/>
                  </a:cubicBezTo>
                  <a:cubicBezTo>
                    <a:pt x="7442" y="616"/>
                    <a:pt x="7609" y="616"/>
                    <a:pt x="7751" y="676"/>
                  </a:cubicBezTo>
                  <a:cubicBezTo>
                    <a:pt x="7994" y="708"/>
                    <a:pt x="8234" y="719"/>
                    <a:pt x="8473" y="719"/>
                  </a:cubicBezTo>
                  <a:cubicBezTo>
                    <a:pt x="8680" y="719"/>
                    <a:pt x="8887" y="711"/>
                    <a:pt x="9097" y="700"/>
                  </a:cubicBezTo>
                  <a:cubicBezTo>
                    <a:pt x="9171" y="694"/>
                    <a:pt x="9246" y="691"/>
                    <a:pt x="9322" y="691"/>
                  </a:cubicBezTo>
                  <a:cubicBezTo>
                    <a:pt x="9581" y="691"/>
                    <a:pt x="9845" y="718"/>
                    <a:pt x="10108" y="718"/>
                  </a:cubicBezTo>
                  <a:cubicBezTo>
                    <a:pt x="10393" y="718"/>
                    <a:pt x="10677" y="687"/>
                    <a:pt x="10954" y="557"/>
                  </a:cubicBezTo>
                  <a:cubicBezTo>
                    <a:pt x="11085" y="295"/>
                    <a:pt x="11454" y="545"/>
                    <a:pt x="11633" y="247"/>
                  </a:cubicBezTo>
                  <a:cubicBezTo>
                    <a:pt x="11413" y="247"/>
                    <a:pt x="11198" y="272"/>
                    <a:pt x="10992" y="272"/>
                  </a:cubicBezTo>
                  <a:cubicBezTo>
                    <a:pt x="10775" y="272"/>
                    <a:pt x="10566" y="244"/>
                    <a:pt x="10371" y="128"/>
                  </a:cubicBezTo>
                  <a:cubicBezTo>
                    <a:pt x="10323" y="189"/>
                    <a:pt x="10271" y="216"/>
                    <a:pt x="10220" y="216"/>
                  </a:cubicBezTo>
                  <a:cubicBezTo>
                    <a:pt x="10182" y="216"/>
                    <a:pt x="10144" y="201"/>
                    <a:pt x="10109" y="176"/>
                  </a:cubicBezTo>
                  <a:cubicBezTo>
                    <a:pt x="9906" y="176"/>
                    <a:pt x="9704" y="164"/>
                    <a:pt x="9514" y="164"/>
                  </a:cubicBezTo>
                  <a:cubicBezTo>
                    <a:pt x="9360" y="31"/>
                    <a:pt x="9190" y="0"/>
                    <a:pt x="9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5"/>
            <p:cNvSpPr/>
            <p:nvPr/>
          </p:nvSpPr>
          <p:spPr>
            <a:xfrm>
              <a:off x="5323575" y="2282850"/>
              <a:ext cx="162550" cy="21125"/>
            </a:xfrm>
            <a:custGeom>
              <a:avLst/>
              <a:gdLst/>
              <a:ahLst/>
              <a:cxnLst/>
              <a:rect l="l" t="t" r="r" b="b"/>
              <a:pathLst>
                <a:path w="6502" h="845" extrusionOk="0">
                  <a:moveTo>
                    <a:pt x="346" y="1"/>
                  </a:moveTo>
                  <a:cubicBezTo>
                    <a:pt x="250" y="108"/>
                    <a:pt x="60" y="36"/>
                    <a:pt x="0" y="179"/>
                  </a:cubicBezTo>
                  <a:cubicBezTo>
                    <a:pt x="36" y="215"/>
                    <a:pt x="48" y="239"/>
                    <a:pt x="72" y="274"/>
                  </a:cubicBezTo>
                  <a:cubicBezTo>
                    <a:pt x="215" y="274"/>
                    <a:pt x="346" y="286"/>
                    <a:pt x="477" y="298"/>
                  </a:cubicBezTo>
                  <a:cubicBezTo>
                    <a:pt x="548" y="358"/>
                    <a:pt x="643" y="358"/>
                    <a:pt x="727" y="393"/>
                  </a:cubicBezTo>
                  <a:cubicBezTo>
                    <a:pt x="804" y="370"/>
                    <a:pt x="877" y="352"/>
                    <a:pt x="951" y="352"/>
                  </a:cubicBezTo>
                  <a:cubicBezTo>
                    <a:pt x="990" y="352"/>
                    <a:pt x="1030" y="357"/>
                    <a:pt x="1072" y="370"/>
                  </a:cubicBezTo>
                  <a:cubicBezTo>
                    <a:pt x="1119" y="405"/>
                    <a:pt x="1179" y="429"/>
                    <a:pt x="1215" y="465"/>
                  </a:cubicBezTo>
                  <a:cubicBezTo>
                    <a:pt x="1270" y="461"/>
                    <a:pt x="1326" y="460"/>
                    <a:pt x="1381" y="460"/>
                  </a:cubicBezTo>
                  <a:cubicBezTo>
                    <a:pt x="1905" y="460"/>
                    <a:pt x="2411" y="600"/>
                    <a:pt x="2917" y="643"/>
                  </a:cubicBezTo>
                  <a:lnTo>
                    <a:pt x="3072" y="643"/>
                  </a:lnTo>
                  <a:cubicBezTo>
                    <a:pt x="3163" y="683"/>
                    <a:pt x="3261" y="692"/>
                    <a:pt x="3362" y="692"/>
                  </a:cubicBezTo>
                  <a:cubicBezTo>
                    <a:pt x="3450" y="692"/>
                    <a:pt x="3540" y="685"/>
                    <a:pt x="3629" y="685"/>
                  </a:cubicBezTo>
                  <a:cubicBezTo>
                    <a:pt x="3744" y="685"/>
                    <a:pt x="3858" y="697"/>
                    <a:pt x="3965" y="751"/>
                  </a:cubicBezTo>
                  <a:cubicBezTo>
                    <a:pt x="3977" y="733"/>
                    <a:pt x="3995" y="724"/>
                    <a:pt x="4013" y="724"/>
                  </a:cubicBezTo>
                  <a:cubicBezTo>
                    <a:pt x="4031" y="724"/>
                    <a:pt x="4048" y="733"/>
                    <a:pt x="4060" y="751"/>
                  </a:cubicBezTo>
                  <a:cubicBezTo>
                    <a:pt x="4214" y="813"/>
                    <a:pt x="4367" y="829"/>
                    <a:pt x="4521" y="829"/>
                  </a:cubicBezTo>
                  <a:cubicBezTo>
                    <a:pt x="4684" y="829"/>
                    <a:pt x="4848" y="811"/>
                    <a:pt x="5014" y="811"/>
                  </a:cubicBezTo>
                  <a:cubicBezTo>
                    <a:pt x="5081" y="811"/>
                    <a:pt x="5148" y="814"/>
                    <a:pt x="5215" y="822"/>
                  </a:cubicBezTo>
                  <a:cubicBezTo>
                    <a:pt x="5283" y="803"/>
                    <a:pt x="5353" y="796"/>
                    <a:pt x="5424" y="796"/>
                  </a:cubicBezTo>
                  <a:cubicBezTo>
                    <a:pt x="5611" y="796"/>
                    <a:pt x="5804" y="845"/>
                    <a:pt x="5988" y="845"/>
                  </a:cubicBezTo>
                  <a:cubicBezTo>
                    <a:pt x="6171" y="845"/>
                    <a:pt x="6347" y="797"/>
                    <a:pt x="6501" y="608"/>
                  </a:cubicBezTo>
                  <a:cubicBezTo>
                    <a:pt x="5727" y="417"/>
                    <a:pt x="4941" y="465"/>
                    <a:pt x="4167" y="370"/>
                  </a:cubicBezTo>
                  <a:cubicBezTo>
                    <a:pt x="2882" y="227"/>
                    <a:pt x="1620" y="12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5"/>
            <p:cNvSpPr/>
            <p:nvPr/>
          </p:nvSpPr>
          <p:spPr>
            <a:xfrm>
              <a:off x="5728975" y="2151875"/>
              <a:ext cx="119600" cy="16400"/>
            </a:xfrm>
            <a:custGeom>
              <a:avLst/>
              <a:gdLst/>
              <a:ahLst/>
              <a:cxnLst/>
              <a:rect l="l" t="t" r="r" b="b"/>
              <a:pathLst>
                <a:path w="4784" h="656" extrusionOk="0">
                  <a:moveTo>
                    <a:pt x="2627" y="12"/>
                  </a:moveTo>
                  <a:cubicBezTo>
                    <a:pt x="2378" y="12"/>
                    <a:pt x="2126" y="39"/>
                    <a:pt x="1876" y="39"/>
                  </a:cubicBezTo>
                  <a:cubicBezTo>
                    <a:pt x="1782" y="39"/>
                    <a:pt x="1689" y="35"/>
                    <a:pt x="1596" y="25"/>
                  </a:cubicBezTo>
                  <a:lnTo>
                    <a:pt x="870" y="25"/>
                  </a:lnTo>
                  <a:cubicBezTo>
                    <a:pt x="608" y="48"/>
                    <a:pt x="322" y="1"/>
                    <a:pt x="84" y="167"/>
                  </a:cubicBezTo>
                  <a:cubicBezTo>
                    <a:pt x="0" y="412"/>
                    <a:pt x="101" y="437"/>
                    <a:pt x="224" y="437"/>
                  </a:cubicBezTo>
                  <a:cubicBezTo>
                    <a:pt x="257" y="437"/>
                    <a:pt x="291" y="436"/>
                    <a:pt x="324" y="436"/>
                  </a:cubicBezTo>
                  <a:cubicBezTo>
                    <a:pt x="397" y="436"/>
                    <a:pt x="462" y="444"/>
                    <a:pt x="489" y="501"/>
                  </a:cubicBezTo>
                  <a:cubicBezTo>
                    <a:pt x="1060" y="584"/>
                    <a:pt x="1644" y="477"/>
                    <a:pt x="2215" y="644"/>
                  </a:cubicBezTo>
                  <a:cubicBezTo>
                    <a:pt x="2965" y="644"/>
                    <a:pt x="3739" y="656"/>
                    <a:pt x="4501" y="656"/>
                  </a:cubicBezTo>
                  <a:cubicBezTo>
                    <a:pt x="4573" y="584"/>
                    <a:pt x="4751" y="596"/>
                    <a:pt x="4775" y="477"/>
                  </a:cubicBezTo>
                  <a:cubicBezTo>
                    <a:pt x="4784" y="315"/>
                    <a:pt x="4688" y="299"/>
                    <a:pt x="4589" y="299"/>
                  </a:cubicBezTo>
                  <a:cubicBezTo>
                    <a:pt x="4566" y="299"/>
                    <a:pt x="4544" y="300"/>
                    <a:pt x="4522" y="300"/>
                  </a:cubicBezTo>
                  <a:cubicBezTo>
                    <a:pt x="4507" y="300"/>
                    <a:pt x="4491" y="300"/>
                    <a:pt x="4477" y="298"/>
                  </a:cubicBezTo>
                  <a:cubicBezTo>
                    <a:pt x="4438" y="296"/>
                    <a:pt x="4399" y="294"/>
                    <a:pt x="4359" y="294"/>
                  </a:cubicBezTo>
                  <a:cubicBezTo>
                    <a:pt x="4232" y="294"/>
                    <a:pt x="4105" y="310"/>
                    <a:pt x="3977" y="346"/>
                  </a:cubicBezTo>
                  <a:lnTo>
                    <a:pt x="3489" y="215"/>
                  </a:lnTo>
                  <a:cubicBezTo>
                    <a:pt x="3214" y="50"/>
                    <a:pt x="2923" y="12"/>
                    <a:pt x="262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5"/>
            <p:cNvSpPr/>
            <p:nvPr/>
          </p:nvSpPr>
          <p:spPr>
            <a:xfrm>
              <a:off x="5548300" y="2304325"/>
              <a:ext cx="117600" cy="17550"/>
            </a:xfrm>
            <a:custGeom>
              <a:avLst/>
              <a:gdLst/>
              <a:ahLst/>
              <a:cxnLst/>
              <a:rect l="l" t="t" r="r" b="b"/>
              <a:pathLst>
                <a:path w="4704" h="702" extrusionOk="0">
                  <a:moveTo>
                    <a:pt x="289" y="0"/>
                  </a:moveTo>
                  <a:cubicBezTo>
                    <a:pt x="225" y="0"/>
                    <a:pt x="160" y="4"/>
                    <a:pt x="96" y="11"/>
                  </a:cubicBezTo>
                  <a:cubicBezTo>
                    <a:pt x="1" y="165"/>
                    <a:pt x="167" y="201"/>
                    <a:pt x="239" y="285"/>
                  </a:cubicBezTo>
                  <a:cubicBezTo>
                    <a:pt x="453" y="332"/>
                    <a:pt x="655" y="404"/>
                    <a:pt x="870" y="427"/>
                  </a:cubicBezTo>
                  <a:cubicBezTo>
                    <a:pt x="2084" y="523"/>
                    <a:pt x="3322" y="618"/>
                    <a:pt x="4537" y="701"/>
                  </a:cubicBezTo>
                  <a:cubicBezTo>
                    <a:pt x="4703" y="630"/>
                    <a:pt x="4084" y="427"/>
                    <a:pt x="4584" y="404"/>
                  </a:cubicBezTo>
                  <a:cubicBezTo>
                    <a:pt x="4383" y="293"/>
                    <a:pt x="4164" y="284"/>
                    <a:pt x="3943" y="284"/>
                  </a:cubicBezTo>
                  <a:cubicBezTo>
                    <a:pt x="3903" y="284"/>
                    <a:pt x="3863" y="285"/>
                    <a:pt x="3822" y="285"/>
                  </a:cubicBezTo>
                  <a:cubicBezTo>
                    <a:pt x="2989" y="285"/>
                    <a:pt x="2179" y="189"/>
                    <a:pt x="1358" y="130"/>
                  </a:cubicBezTo>
                  <a:cubicBezTo>
                    <a:pt x="1004" y="99"/>
                    <a:pt x="650"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5"/>
            <p:cNvSpPr/>
            <p:nvPr/>
          </p:nvSpPr>
          <p:spPr>
            <a:xfrm>
              <a:off x="5381625" y="2193550"/>
              <a:ext cx="131275" cy="14175"/>
            </a:xfrm>
            <a:custGeom>
              <a:avLst/>
              <a:gdLst/>
              <a:ahLst/>
              <a:cxnLst/>
              <a:rect l="l" t="t" r="r" b="b"/>
              <a:pathLst>
                <a:path w="5251" h="567" extrusionOk="0">
                  <a:moveTo>
                    <a:pt x="774" y="1"/>
                  </a:moveTo>
                  <a:cubicBezTo>
                    <a:pt x="631" y="96"/>
                    <a:pt x="452" y="48"/>
                    <a:pt x="310" y="96"/>
                  </a:cubicBezTo>
                  <a:cubicBezTo>
                    <a:pt x="191" y="132"/>
                    <a:pt x="60" y="144"/>
                    <a:pt x="0" y="298"/>
                  </a:cubicBezTo>
                  <a:cubicBezTo>
                    <a:pt x="131" y="417"/>
                    <a:pt x="310" y="370"/>
                    <a:pt x="464" y="417"/>
                  </a:cubicBezTo>
                  <a:cubicBezTo>
                    <a:pt x="524" y="429"/>
                    <a:pt x="572" y="429"/>
                    <a:pt x="607" y="429"/>
                  </a:cubicBezTo>
                  <a:cubicBezTo>
                    <a:pt x="700" y="485"/>
                    <a:pt x="798" y="508"/>
                    <a:pt x="898" y="508"/>
                  </a:cubicBezTo>
                  <a:cubicBezTo>
                    <a:pt x="992" y="508"/>
                    <a:pt x="1087" y="488"/>
                    <a:pt x="1179" y="453"/>
                  </a:cubicBezTo>
                  <a:cubicBezTo>
                    <a:pt x="1579" y="444"/>
                    <a:pt x="1977" y="437"/>
                    <a:pt x="2375" y="437"/>
                  </a:cubicBezTo>
                  <a:cubicBezTo>
                    <a:pt x="3043" y="437"/>
                    <a:pt x="3710" y="457"/>
                    <a:pt x="4382" y="525"/>
                  </a:cubicBezTo>
                  <a:cubicBezTo>
                    <a:pt x="4512" y="536"/>
                    <a:pt x="4652" y="566"/>
                    <a:pt x="4791" y="566"/>
                  </a:cubicBezTo>
                  <a:cubicBezTo>
                    <a:pt x="4929" y="566"/>
                    <a:pt x="5066" y="536"/>
                    <a:pt x="5191" y="429"/>
                  </a:cubicBezTo>
                  <a:cubicBezTo>
                    <a:pt x="5251" y="405"/>
                    <a:pt x="5251" y="358"/>
                    <a:pt x="5239" y="298"/>
                  </a:cubicBezTo>
                  <a:cubicBezTo>
                    <a:pt x="5191" y="251"/>
                    <a:pt x="5155" y="227"/>
                    <a:pt x="5096" y="227"/>
                  </a:cubicBezTo>
                  <a:cubicBezTo>
                    <a:pt x="5056" y="242"/>
                    <a:pt x="5018" y="248"/>
                    <a:pt x="4981" y="248"/>
                  </a:cubicBezTo>
                  <a:cubicBezTo>
                    <a:pt x="4929" y="248"/>
                    <a:pt x="4877" y="236"/>
                    <a:pt x="4822" y="215"/>
                  </a:cubicBezTo>
                  <a:cubicBezTo>
                    <a:pt x="4751" y="215"/>
                    <a:pt x="4684" y="204"/>
                    <a:pt x="4617" y="204"/>
                  </a:cubicBezTo>
                  <a:cubicBezTo>
                    <a:pt x="4583" y="204"/>
                    <a:pt x="4548" y="207"/>
                    <a:pt x="4512" y="215"/>
                  </a:cubicBezTo>
                  <a:cubicBezTo>
                    <a:pt x="4477" y="251"/>
                    <a:pt x="4441" y="286"/>
                    <a:pt x="4403" y="286"/>
                  </a:cubicBezTo>
                  <a:cubicBezTo>
                    <a:pt x="4378" y="286"/>
                    <a:pt x="4351" y="270"/>
                    <a:pt x="4322" y="227"/>
                  </a:cubicBezTo>
                  <a:cubicBezTo>
                    <a:pt x="4227" y="191"/>
                    <a:pt x="4108" y="215"/>
                    <a:pt x="4036" y="132"/>
                  </a:cubicBezTo>
                  <a:cubicBezTo>
                    <a:pt x="3334" y="120"/>
                    <a:pt x="2643" y="120"/>
                    <a:pt x="1965" y="108"/>
                  </a:cubicBezTo>
                  <a:cubicBezTo>
                    <a:pt x="1776" y="108"/>
                    <a:pt x="1587" y="126"/>
                    <a:pt x="1400" y="126"/>
                  </a:cubicBezTo>
                  <a:cubicBezTo>
                    <a:pt x="1187" y="126"/>
                    <a:pt x="977" y="102"/>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5"/>
            <p:cNvSpPr/>
            <p:nvPr/>
          </p:nvSpPr>
          <p:spPr>
            <a:xfrm>
              <a:off x="5381325" y="2268275"/>
              <a:ext cx="119375" cy="11250"/>
            </a:xfrm>
            <a:custGeom>
              <a:avLst/>
              <a:gdLst/>
              <a:ahLst/>
              <a:cxnLst/>
              <a:rect l="l" t="t" r="r" b="b"/>
              <a:pathLst>
                <a:path w="4775" h="450" extrusionOk="0">
                  <a:moveTo>
                    <a:pt x="881" y="0"/>
                  </a:moveTo>
                  <a:cubicBezTo>
                    <a:pt x="786" y="0"/>
                    <a:pt x="679" y="24"/>
                    <a:pt x="595" y="24"/>
                  </a:cubicBezTo>
                  <a:cubicBezTo>
                    <a:pt x="532" y="44"/>
                    <a:pt x="463" y="45"/>
                    <a:pt x="393" y="45"/>
                  </a:cubicBezTo>
                  <a:cubicBezTo>
                    <a:pt x="383" y="45"/>
                    <a:pt x="372" y="45"/>
                    <a:pt x="361" y="45"/>
                  </a:cubicBezTo>
                  <a:cubicBezTo>
                    <a:pt x="232" y="45"/>
                    <a:pt x="103" y="50"/>
                    <a:pt x="0" y="167"/>
                  </a:cubicBezTo>
                  <a:cubicBezTo>
                    <a:pt x="83" y="203"/>
                    <a:pt x="167" y="274"/>
                    <a:pt x="250" y="274"/>
                  </a:cubicBezTo>
                  <a:cubicBezTo>
                    <a:pt x="1500" y="298"/>
                    <a:pt x="2762" y="345"/>
                    <a:pt x="4013" y="417"/>
                  </a:cubicBezTo>
                  <a:cubicBezTo>
                    <a:pt x="4130" y="428"/>
                    <a:pt x="4256" y="450"/>
                    <a:pt x="4380" y="450"/>
                  </a:cubicBezTo>
                  <a:cubicBezTo>
                    <a:pt x="4519" y="450"/>
                    <a:pt x="4655" y="422"/>
                    <a:pt x="4775" y="322"/>
                  </a:cubicBezTo>
                  <a:cubicBezTo>
                    <a:pt x="4763" y="286"/>
                    <a:pt x="4739" y="274"/>
                    <a:pt x="4727" y="238"/>
                  </a:cubicBezTo>
                  <a:cubicBezTo>
                    <a:pt x="4655" y="226"/>
                    <a:pt x="4548" y="238"/>
                    <a:pt x="4489" y="167"/>
                  </a:cubicBezTo>
                  <a:cubicBezTo>
                    <a:pt x="4429" y="167"/>
                    <a:pt x="4394" y="155"/>
                    <a:pt x="4346" y="155"/>
                  </a:cubicBezTo>
                  <a:cubicBezTo>
                    <a:pt x="4227" y="36"/>
                    <a:pt x="4096" y="36"/>
                    <a:pt x="3941" y="24"/>
                  </a:cubicBezTo>
                  <a:cubicBezTo>
                    <a:pt x="3060" y="24"/>
                    <a:pt x="2191" y="0"/>
                    <a:pt x="1310" y="0"/>
                  </a:cubicBezTo>
                  <a:cubicBezTo>
                    <a:pt x="1250" y="83"/>
                    <a:pt x="1155" y="83"/>
                    <a:pt x="1084" y="83"/>
                  </a:cubicBezTo>
                  <a:cubicBezTo>
                    <a:pt x="1012" y="83"/>
                    <a:pt x="941" y="6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5"/>
            <p:cNvSpPr/>
            <p:nvPr/>
          </p:nvSpPr>
          <p:spPr>
            <a:xfrm>
              <a:off x="5566450" y="2147725"/>
              <a:ext cx="161350" cy="15150"/>
            </a:xfrm>
            <a:custGeom>
              <a:avLst/>
              <a:gdLst/>
              <a:ahLst/>
              <a:cxnLst/>
              <a:rect l="l" t="t" r="r" b="b"/>
              <a:pathLst>
                <a:path w="6454" h="606" extrusionOk="0">
                  <a:moveTo>
                    <a:pt x="179" y="0"/>
                  </a:moveTo>
                  <a:cubicBezTo>
                    <a:pt x="108" y="24"/>
                    <a:pt x="48" y="83"/>
                    <a:pt x="25" y="155"/>
                  </a:cubicBezTo>
                  <a:cubicBezTo>
                    <a:pt x="1" y="417"/>
                    <a:pt x="203" y="417"/>
                    <a:pt x="394" y="441"/>
                  </a:cubicBezTo>
                  <a:cubicBezTo>
                    <a:pt x="413" y="441"/>
                    <a:pt x="432" y="442"/>
                    <a:pt x="451" y="442"/>
                  </a:cubicBezTo>
                  <a:cubicBezTo>
                    <a:pt x="614" y="442"/>
                    <a:pt x="786" y="418"/>
                    <a:pt x="956" y="418"/>
                  </a:cubicBezTo>
                  <a:cubicBezTo>
                    <a:pt x="1093" y="418"/>
                    <a:pt x="1229" y="433"/>
                    <a:pt x="1358" y="488"/>
                  </a:cubicBezTo>
                  <a:lnTo>
                    <a:pt x="1513" y="488"/>
                  </a:lnTo>
                  <a:cubicBezTo>
                    <a:pt x="1513" y="476"/>
                    <a:pt x="1525" y="476"/>
                    <a:pt x="1549" y="464"/>
                  </a:cubicBezTo>
                  <a:cubicBezTo>
                    <a:pt x="1584" y="464"/>
                    <a:pt x="1608" y="476"/>
                    <a:pt x="1644" y="512"/>
                  </a:cubicBezTo>
                  <a:cubicBezTo>
                    <a:pt x="1715" y="524"/>
                    <a:pt x="1811" y="524"/>
                    <a:pt x="1882" y="536"/>
                  </a:cubicBezTo>
                  <a:cubicBezTo>
                    <a:pt x="1944" y="561"/>
                    <a:pt x="2006" y="579"/>
                    <a:pt x="2067" y="579"/>
                  </a:cubicBezTo>
                  <a:cubicBezTo>
                    <a:pt x="2122" y="579"/>
                    <a:pt x="2176" y="564"/>
                    <a:pt x="2227" y="524"/>
                  </a:cubicBezTo>
                  <a:cubicBezTo>
                    <a:pt x="2227" y="512"/>
                    <a:pt x="2239" y="512"/>
                    <a:pt x="2263" y="488"/>
                  </a:cubicBezTo>
                  <a:cubicBezTo>
                    <a:pt x="2271" y="485"/>
                    <a:pt x="2279" y="484"/>
                    <a:pt x="2287" y="484"/>
                  </a:cubicBezTo>
                  <a:cubicBezTo>
                    <a:pt x="2311" y="484"/>
                    <a:pt x="2331" y="500"/>
                    <a:pt x="2358" y="536"/>
                  </a:cubicBezTo>
                  <a:cubicBezTo>
                    <a:pt x="2484" y="587"/>
                    <a:pt x="2610" y="606"/>
                    <a:pt x="2736" y="606"/>
                  </a:cubicBezTo>
                  <a:cubicBezTo>
                    <a:pt x="2872" y="606"/>
                    <a:pt x="3008" y="584"/>
                    <a:pt x="3144" y="560"/>
                  </a:cubicBezTo>
                  <a:lnTo>
                    <a:pt x="3192" y="560"/>
                  </a:lnTo>
                  <a:cubicBezTo>
                    <a:pt x="3543" y="595"/>
                    <a:pt x="3893" y="606"/>
                    <a:pt x="4243" y="606"/>
                  </a:cubicBezTo>
                  <a:cubicBezTo>
                    <a:pt x="4765" y="606"/>
                    <a:pt x="5287" y="582"/>
                    <a:pt x="5815" y="582"/>
                  </a:cubicBezTo>
                  <a:cubicBezTo>
                    <a:pt x="5881" y="582"/>
                    <a:pt x="5947" y="583"/>
                    <a:pt x="6013" y="584"/>
                  </a:cubicBezTo>
                  <a:cubicBezTo>
                    <a:pt x="6028" y="582"/>
                    <a:pt x="6043" y="582"/>
                    <a:pt x="6058" y="582"/>
                  </a:cubicBezTo>
                  <a:cubicBezTo>
                    <a:pt x="6107" y="582"/>
                    <a:pt x="6156" y="586"/>
                    <a:pt x="6203" y="586"/>
                  </a:cubicBezTo>
                  <a:cubicBezTo>
                    <a:pt x="6303" y="586"/>
                    <a:pt x="6395" y="566"/>
                    <a:pt x="6454" y="441"/>
                  </a:cubicBezTo>
                  <a:cubicBezTo>
                    <a:pt x="6240" y="107"/>
                    <a:pt x="5918" y="226"/>
                    <a:pt x="5632" y="179"/>
                  </a:cubicBezTo>
                  <a:cubicBezTo>
                    <a:pt x="5525" y="179"/>
                    <a:pt x="5418" y="167"/>
                    <a:pt x="5323" y="155"/>
                  </a:cubicBezTo>
                  <a:cubicBezTo>
                    <a:pt x="5275" y="155"/>
                    <a:pt x="5240" y="143"/>
                    <a:pt x="5216" y="143"/>
                  </a:cubicBezTo>
                  <a:cubicBezTo>
                    <a:pt x="5156" y="143"/>
                    <a:pt x="5085" y="143"/>
                    <a:pt x="5025" y="155"/>
                  </a:cubicBezTo>
                  <a:cubicBezTo>
                    <a:pt x="4942" y="178"/>
                    <a:pt x="4857" y="187"/>
                    <a:pt x="4773" y="187"/>
                  </a:cubicBezTo>
                  <a:cubicBezTo>
                    <a:pt x="4639" y="187"/>
                    <a:pt x="4506" y="165"/>
                    <a:pt x="4382" y="143"/>
                  </a:cubicBezTo>
                  <a:cubicBezTo>
                    <a:pt x="4347" y="131"/>
                    <a:pt x="4314" y="125"/>
                    <a:pt x="4283" y="125"/>
                  </a:cubicBezTo>
                  <a:cubicBezTo>
                    <a:pt x="4251" y="125"/>
                    <a:pt x="4222" y="131"/>
                    <a:pt x="4192" y="143"/>
                  </a:cubicBezTo>
                  <a:cubicBezTo>
                    <a:pt x="4011" y="180"/>
                    <a:pt x="3834" y="198"/>
                    <a:pt x="3658" y="198"/>
                  </a:cubicBezTo>
                  <a:cubicBezTo>
                    <a:pt x="3498" y="198"/>
                    <a:pt x="3339" y="183"/>
                    <a:pt x="3180" y="155"/>
                  </a:cubicBezTo>
                  <a:cubicBezTo>
                    <a:pt x="3120" y="143"/>
                    <a:pt x="3061" y="143"/>
                    <a:pt x="3001" y="143"/>
                  </a:cubicBezTo>
                  <a:cubicBezTo>
                    <a:pt x="2906" y="143"/>
                    <a:pt x="2799" y="155"/>
                    <a:pt x="2715" y="155"/>
                  </a:cubicBezTo>
                  <a:cubicBezTo>
                    <a:pt x="2584" y="143"/>
                    <a:pt x="2465" y="95"/>
                    <a:pt x="2323" y="60"/>
                  </a:cubicBezTo>
                  <a:cubicBezTo>
                    <a:pt x="2117" y="27"/>
                    <a:pt x="1916" y="19"/>
                    <a:pt x="1714" y="19"/>
                  </a:cubicBezTo>
                  <a:cubicBezTo>
                    <a:pt x="1553" y="19"/>
                    <a:pt x="1391" y="24"/>
                    <a:pt x="1227" y="24"/>
                  </a:cubicBezTo>
                  <a:cubicBezTo>
                    <a:pt x="1131" y="27"/>
                    <a:pt x="1037" y="29"/>
                    <a:pt x="942" y="29"/>
                  </a:cubicBezTo>
                  <a:cubicBezTo>
                    <a:pt x="685" y="29"/>
                    <a:pt x="432" y="1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5"/>
            <p:cNvSpPr/>
            <p:nvPr/>
          </p:nvSpPr>
          <p:spPr>
            <a:xfrm>
              <a:off x="5300950" y="2261150"/>
              <a:ext cx="95275" cy="11400"/>
            </a:xfrm>
            <a:custGeom>
              <a:avLst/>
              <a:gdLst/>
              <a:ahLst/>
              <a:cxnLst/>
              <a:rect l="l" t="t" r="r" b="b"/>
              <a:pathLst>
                <a:path w="3811" h="456" extrusionOk="0">
                  <a:moveTo>
                    <a:pt x="364" y="1"/>
                  </a:moveTo>
                  <a:cubicBezTo>
                    <a:pt x="221" y="1"/>
                    <a:pt x="87" y="70"/>
                    <a:pt x="0" y="273"/>
                  </a:cubicBezTo>
                  <a:cubicBezTo>
                    <a:pt x="913" y="422"/>
                    <a:pt x="1801" y="455"/>
                    <a:pt x="2685" y="455"/>
                  </a:cubicBezTo>
                  <a:cubicBezTo>
                    <a:pt x="2862" y="455"/>
                    <a:pt x="3038" y="454"/>
                    <a:pt x="3215" y="452"/>
                  </a:cubicBezTo>
                  <a:cubicBezTo>
                    <a:pt x="3261" y="440"/>
                    <a:pt x="3310" y="438"/>
                    <a:pt x="3359" y="438"/>
                  </a:cubicBezTo>
                  <a:cubicBezTo>
                    <a:pt x="3398" y="438"/>
                    <a:pt x="3436" y="439"/>
                    <a:pt x="3475" y="439"/>
                  </a:cubicBezTo>
                  <a:cubicBezTo>
                    <a:pt x="3595" y="439"/>
                    <a:pt x="3715" y="425"/>
                    <a:pt x="3810" y="309"/>
                  </a:cubicBezTo>
                  <a:cubicBezTo>
                    <a:pt x="3763" y="285"/>
                    <a:pt x="3739" y="249"/>
                    <a:pt x="3703" y="214"/>
                  </a:cubicBezTo>
                  <a:cubicBezTo>
                    <a:pt x="2620" y="107"/>
                    <a:pt x="1536" y="190"/>
                    <a:pt x="465" y="11"/>
                  </a:cubicBezTo>
                  <a:cubicBezTo>
                    <a:pt x="431" y="5"/>
                    <a:pt x="397" y="1"/>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5"/>
            <p:cNvSpPr/>
            <p:nvPr/>
          </p:nvSpPr>
          <p:spPr>
            <a:xfrm>
              <a:off x="5262250" y="2268825"/>
              <a:ext cx="69675" cy="18225"/>
            </a:xfrm>
            <a:custGeom>
              <a:avLst/>
              <a:gdLst/>
              <a:ahLst/>
              <a:cxnLst/>
              <a:rect l="l" t="t" r="r" b="b"/>
              <a:pathLst>
                <a:path w="2787" h="729" extrusionOk="0">
                  <a:moveTo>
                    <a:pt x="472" y="0"/>
                  </a:moveTo>
                  <a:cubicBezTo>
                    <a:pt x="424" y="0"/>
                    <a:pt x="373" y="7"/>
                    <a:pt x="322" y="14"/>
                  </a:cubicBezTo>
                  <a:cubicBezTo>
                    <a:pt x="263" y="26"/>
                    <a:pt x="203" y="61"/>
                    <a:pt x="143" y="85"/>
                  </a:cubicBezTo>
                  <a:cubicBezTo>
                    <a:pt x="72" y="133"/>
                    <a:pt x="13" y="204"/>
                    <a:pt x="1" y="312"/>
                  </a:cubicBezTo>
                  <a:cubicBezTo>
                    <a:pt x="775" y="669"/>
                    <a:pt x="1620" y="609"/>
                    <a:pt x="2441" y="728"/>
                  </a:cubicBezTo>
                  <a:cubicBezTo>
                    <a:pt x="2572" y="716"/>
                    <a:pt x="2703" y="693"/>
                    <a:pt x="2787" y="550"/>
                  </a:cubicBezTo>
                  <a:cubicBezTo>
                    <a:pt x="2108" y="419"/>
                    <a:pt x="1441" y="300"/>
                    <a:pt x="739" y="157"/>
                  </a:cubicBezTo>
                  <a:cubicBezTo>
                    <a:pt x="681" y="33"/>
                    <a:pt x="583"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5"/>
            <p:cNvSpPr/>
            <p:nvPr/>
          </p:nvSpPr>
          <p:spPr>
            <a:xfrm>
              <a:off x="5470600" y="2246750"/>
              <a:ext cx="69700" cy="8375"/>
            </a:xfrm>
            <a:custGeom>
              <a:avLst/>
              <a:gdLst/>
              <a:ahLst/>
              <a:cxnLst/>
              <a:rect l="l" t="t" r="r" b="b"/>
              <a:pathLst>
                <a:path w="2788" h="335" extrusionOk="0">
                  <a:moveTo>
                    <a:pt x="2426" y="1"/>
                  </a:moveTo>
                  <a:cubicBezTo>
                    <a:pt x="2371" y="1"/>
                    <a:pt x="2317" y="4"/>
                    <a:pt x="2263" y="4"/>
                  </a:cubicBezTo>
                  <a:cubicBezTo>
                    <a:pt x="1573" y="16"/>
                    <a:pt x="882" y="16"/>
                    <a:pt x="180" y="28"/>
                  </a:cubicBezTo>
                  <a:cubicBezTo>
                    <a:pt x="72" y="87"/>
                    <a:pt x="1" y="147"/>
                    <a:pt x="49" y="266"/>
                  </a:cubicBezTo>
                  <a:cubicBezTo>
                    <a:pt x="575" y="302"/>
                    <a:pt x="1106" y="334"/>
                    <a:pt x="1636" y="334"/>
                  </a:cubicBezTo>
                  <a:cubicBezTo>
                    <a:pt x="1969" y="334"/>
                    <a:pt x="2301" y="322"/>
                    <a:pt x="2632" y="290"/>
                  </a:cubicBezTo>
                  <a:cubicBezTo>
                    <a:pt x="2680" y="242"/>
                    <a:pt x="2763" y="230"/>
                    <a:pt x="2787" y="135"/>
                  </a:cubicBezTo>
                  <a:cubicBezTo>
                    <a:pt x="2679" y="18"/>
                    <a:pt x="2553"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5"/>
            <p:cNvSpPr/>
            <p:nvPr/>
          </p:nvSpPr>
          <p:spPr>
            <a:xfrm>
              <a:off x="5337550" y="2177925"/>
              <a:ext cx="81000" cy="11475"/>
            </a:xfrm>
            <a:custGeom>
              <a:avLst/>
              <a:gdLst/>
              <a:ahLst/>
              <a:cxnLst/>
              <a:rect l="l" t="t" r="r" b="b"/>
              <a:pathLst>
                <a:path w="3240" h="459" extrusionOk="0">
                  <a:moveTo>
                    <a:pt x="1726" y="1"/>
                  </a:moveTo>
                  <a:cubicBezTo>
                    <a:pt x="1683" y="1"/>
                    <a:pt x="1640" y="3"/>
                    <a:pt x="1596" y="7"/>
                  </a:cubicBezTo>
                  <a:lnTo>
                    <a:pt x="1382" y="7"/>
                  </a:lnTo>
                  <a:cubicBezTo>
                    <a:pt x="1227" y="7"/>
                    <a:pt x="1096" y="18"/>
                    <a:pt x="941" y="30"/>
                  </a:cubicBezTo>
                  <a:cubicBezTo>
                    <a:pt x="870" y="42"/>
                    <a:pt x="811" y="66"/>
                    <a:pt x="739" y="78"/>
                  </a:cubicBezTo>
                  <a:cubicBezTo>
                    <a:pt x="513" y="161"/>
                    <a:pt x="263" y="138"/>
                    <a:pt x="49" y="280"/>
                  </a:cubicBezTo>
                  <a:cubicBezTo>
                    <a:pt x="1" y="364"/>
                    <a:pt x="1" y="399"/>
                    <a:pt x="60" y="459"/>
                  </a:cubicBezTo>
                  <a:lnTo>
                    <a:pt x="1322" y="459"/>
                  </a:lnTo>
                  <a:cubicBezTo>
                    <a:pt x="1346" y="441"/>
                    <a:pt x="1379" y="432"/>
                    <a:pt x="1413" y="432"/>
                  </a:cubicBezTo>
                  <a:cubicBezTo>
                    <a:pt x="1447" y="432"/>
                    <a:pt x="1483" y="441"/>
                    <a:pt x="1513" y="459"/>
                  </a:cubicBezTo>
                  <a:cubicBezTo>
                    <a:pt x="2073" y="459"/>
                    <a:pt x="2644" y="447"/>
                    <a:pt x="3204" y="447"/>
                  </a:cubicBezTo>
                  <a:cubicBezTo>
                    <a:pt x="3204" y="423"/>
                    <a:pt x="3204" y="388"/>
                    <a:pt x="3227" y="376"/>
                  </a:cubicBezTo>
                  <a:lnTo>
                    <a:pt x="3239" y="316"/>
                  </a:lnTo>
                  <a:cubicBezTo>
                    <a:pt x="3144" y="257"/>
                    <a:pt x="3025" y="280"/>
                    <a:pt x="2942" y="209"/>
                  </a:cubicBezTo>
                  <a:lnTo>
                    <a:pt x="2811" y="209"/>
                  </a:lnTo>
                  <a:cubicBezTo>
                    <a:pt x="2742" y="217"/>
                    <a:pt x="2674" y="244"/>
                    <a:pt x="2606" y="244"/>
                  </a:cubicBezTo>
                  <a:cubicBezTo>
                    <a:pt x="2567" y="244"/>
                    <a:pt x="2528" y="235"/>
                    <a:pt x="2489" y="209"/>
                  </a:cubicBezTo>
                  <a:cubicBezTo>
                    <a:pt x="2442" y="209"/>
                    <a:pt x="2406" y="197"/>
                    <a:pt x="2358" y="185"/>
                  </a:cubicBezTo>
                  <a:cubicBezTo>
                    <a:pt x="2158" y="55"/>
                    <a:pt x="1950" y="1"/>
                    <a:pt x="1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5"/>
            <p:cNvSpPr/>
            <p:nvPr/>
          </p:nvSpPr>
          <p:spPr>
            <a:xfrm>
              <a:off x="5595325" y="2276300"/>
              <a:ext cx="56000" cy="12375"/>
            </a:xfrm>
            <a:custGeom>
              <a:avLst/>
              <a:gdLst/>
              <a:ahLst/>
              <a:cxnLst/>
              <a:rect l="l" t="t" r="r" b="b"/>
              <a:pathLst>
                <a:path w="2240" h="495" extrusionOk="0">
                  <a:moveTo>
                    <a:pt x="60" y="1"/>
                  </a:moveTo>
                  <a:cubicBezTo>
                    <a:pt x="1" y="84"/>
                    <a:pt x="1" y="179"/>
                    <a:pt x="60" y="251"/>
                  </a:cubicBezTo>
                  <a:cubicBezTo>
                    <a:pt x="632" y="441"/>
                    <a:pt x="1263" y="394"/>
                    <a:pt x="1858" y="477"/>
                  </a:cubicBezTo>
                  <a:cubicBezTo>
                    <a:pt x="1899" y="481"/>
                    <a:pt x="1942" y="495"/>
                    <a:pt x="1988" y="495"/>
                  </a:cubicBezTo>
                  <a:cubicBezTo>
                    <a:pt x="2061" y="495"/>
                    <a:pt x="2143" y="460"/>
                    <a:pt x="2239" y="298"/>
                  </a:cubicBezTo>
                  <a:cubicBezTo>
                    <a:pt x="1501" y="120"/>
                    <a:pt x="775" y="72"/>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5"/>
            <p:cNvSpPr/>
            <p:nvPr/>
          </p:nvSpPr>
          <p:spPr>
            <a:xfrm>
              <a:off x="5233075" y="2257250"/>
              <a:ext cx="62550" cy="16850"/>
            </a:xfrm>
            <a:custGeom>
              <a:avLst/>
              <a:gdLst/>
              <a:ahLst/>
              <a:cxnLst/>
              <a:rect l="l" t="t" r="r" b="b"/>
              <a:pathLst>
                <a:path w="2502" h="674" extrusionOk="0">
                  <a:moveTo>
                    <a:pt x="941" y="1"/>
                  </a:moveTo>
                  <a:cubicBezTo>
                    <a:pt x="644" y="13"/>
                    <a:pt x="358" y="13"/>
                    <a:pt x="60" y="24"/>
                  </a:cubicBezTo>
                  <a:cubicBezTo>
                    <a:pt x="25" y="72"/>
                    <a:pt x="1" y="132"/>
                    <a:pt x="37" y="191"/>
                  </a:cubicBezTo>
                  <a:cubicBezTo>
                    <a:pt x="60" y="239"/>
                    <a:pt x="108" y="274"/>
                    <a:pt x="156" y="322"/>
                  </a:cubicBezTo>
                  <a:cubicBezTo>
                    <a:pt x="179" y="346"/>
                    <a:pt x="203" y="358"/>
                    <a:pt x="227" y="370"/>
                  </a:cubicBezTo>
                  <a:cubicBezTo>
                    <a:pt x="263" y="370"/>
                    <a:pt x="287" y="382"/>
                    <a:pt x="322" y="382"/>
                  </a:cubicBezTo>
                  <a:cubicBezTo>
                    <a:pt x="346" y="370"/>
                    <a:pt x="382" y="370"/>
                    <a:pt x="406" y="370"/>
                  </a:cubicBezTo>
                  <a:cubicBezTo>
                    <a:pt x="465" y="358"/>
                    <a:pt x="513" y="358"/>
                    <a:pt x="572" y="346"/>
                  </a:cubicBezTo>
                  <a:cubicBezTo>
                    <a:pt x="656" y="358"/>
                    <a:pt x="739" y="370"/>
                    <a:pt x="822" y="382"/>
                  </a:cubicBezTo>
                  <a:cubicBezTo>
                    <a:pt x="829" y="381"/>
                    <a:pt x="835" y="381"/>
                    <a:pt x="841" y="381"/>
                  </a:cubicBezTo>
                  <a:cubicBezTo>
                    <a:pt x="1004" y="381"/>
                    <a:pt x="884" y="538"/>
                    <a:pt x="941" y="596"/>
                  </a:cubicBezTo>
                  <a:cubicBezTo>
                    <a:pt x="1007" y="655"/>
                    <a:pt x="1078" y="673"/>
                    <a:pt x="1151" y="673"/>
                  </a:cubicBezTo>
                  <a:cubicBezTo>
                    <a:pt x="1224" y="673"/>
                    <a:pt x="1299" y="655"/>
                    <a:pt x="1370" y="644"/>
                  </a:cubicBezTo>
                  <a:cubicBezTo>
                    <a:pt x="1394" y="608"/>
                    <a:pt x="1394" y="596"/>
                    <a:pt x="1394" y="560"/>
                  </a:cubicBezTo>
                  <a:cubicBezTo>
                    <a:pt x="1442" y="530"/>
                    <a:pt x="1497" y="524"/>
                    <a:pt x="1555" y="524"/>
                  </a:cubicBezTo>
                  <a:cubicBezTo>
                    <a:pt x="1601" y="524"/>
                    <a:pt x="1649" y="528"/>
                    <a:pt x="1697" y="528"/>
                  </a:cubicBezTo>
                  <a:cubicBezTo>
                    <a:pt x="1782" y="528"/>
                    <a:pt x="1868" y="515"/>
                    <a:pt x="1942" y="441"/>
                  </a:cubicBezTo>
                  <a:cubicBezTo>
                    <a:pt x="1942" y="429"/>
                    <a:pt x="1953" y="429"/>
                    <a:pt x="1989" y="417"/>
                  </a:cubicBezTo>
                  <a:cubicBezTo>
                    <a:pt x="1995" y="415"/>
                    <a:pt x="2000" y="413"/>
                    <a:pt x="2004" y="413"/>
                  </a:cubicBezTo>
                  <a:cubicBezTo>
                    <a:pt x="2020" y="413"/>
                    <a:pt x="2033" y="429"/>
                    <a:pt x="2061" y="465"/>
                  </a:cubicBezTo>
                  <a:cubicBezTo>
                    <a:pt x="2501" y="465"/>
                    <a:pt x="2501" y="465"/>
                    <a:pt x="2370" y="167"/>
                  </a:cubicBezTo>
                  <a:cubicBezTo>
                    <a:pt x="2252" y="102"/>
                    <a:pt x="2126" y="88"/>
                    <a:pt x="1998" y="88"/>
                  </a:cubicBezTo>
                  <a:cubicBezTo>
                    <a:pt x="1900" y="88"/>
                    <a:pt x="1800" y="96"/>
                    <a:pt x="1702" y="96"/>
                  </a:cubicBezTo>
                  <a:cubicBezTo>
                    <a:pt x="1579" y="96"/>
                    <a:pt x="1459" y="83"/>
                    <a:pt x="1346" y="24"/>
                  </a:cubicBezTo>
                  <a:cubicBezTo>
                    <a:pt x="1215" y="13"/>
                    <a:pt x="1072" y="13"/>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5"/>
            <p:cNvSpPr/>
            <p:nvPr/>
          </p:nvSpPr>
          <p:spPr>
            <a:xfrm>
              <a:off x="5419125" y="2243550"/>
              <a:ext cx="51225" cy="10600"/>
            </a:xfrm>
            <a:custGeom>
              <a:avLst/>
              <a:gdLst/>
              <a:ahLst/>
              <a:cxnLst/>
              <a:rect l="l" t="t" r="r" b="b"/>
              <a:pathLst>
                <a:path w="2049" h="424" extrusionOk="0">
                  <a:moveTo>
                    <a:pt x="95" y="1"/>
                  </a:moveTo>
                  <a:cubicBezTo>
                    <a:pt x="24" y="60"/>
                    <a:pt x="0" y="132"/>
                    <a:pt x="24" y="203"/>
                  </a:cubicBezTo>
                  <a:cubicBezTo>
                    <a:pt x="36" y="263"/>
                    <a:pt x="84" y="287"/>
                    <a:pt x="143" y="310"/>
                  </a:cubicBezTo>
                  <a:cubicBezTo>
                    <a:pt x="460" y="399"/>
                    <a:pt x="784" y="424"/>
                    <a:pt x="1109" y="424"/>
                  </a:cubicBezTo>
                  <a:cubicBezTo>
                    <a:pt x="1395" y="424"/>
                    <a:pt x="1681" y="405"/>
                    <a:pt x="1965" y="394"/>
                  </a:cubicBezTo>
                  <a:cubicBezTo>
                    <a:pt x="2048" y="251"/>
                    <a:pt x="1905" y="215"/>
                    <a:pt x="1834" y="144"/>
                  </a:cubicBezTo>
                  <a:cubicBezTo>
                    <a:pt x="1753" y="120"/>
                    <a:pt x="1669" y="115"/>
                    <a:pt x="1584" y="115"/>
                  </a:cubicBezTo>
                  <a:cubicBezTo>
                    <a:pt x="1512" y="115"/>
                    <a:pt x="1439" y="119"/>
                    <a:pt x="1367" y="119"/>
                  </a:cubicBezTo>
                  <a:cubicBezTo>
                    <a:pt x="1224" y="119"/>
                    <a:pt x="1083" y="103"/>
                    <a:pt x="953" y="13"/>
                  </a:cubicBezTo>
                  <a:cubicBezTo>
                    <a:pt x="655" y="13"/>
                    <a:pt x="381" y="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5"/>
            <p:cNvSpPr/>
            <p:nvPr/>
          </p:nvSpPr>
          <p:spPr>
            <a:xfrm>
              <a:off x="5516450" y="2272075"/>
              <a:ext cx="44975" cy="10525"/>
            </a:xfrm>
            <a:custGeom>
              <a:avLst/>
              <a:gdLst/>
              <a:ahLst/>
              <a:cxnLst/>
              <a:rect l="l" t="t" r="r" b="b"/>
              <a:pathLst>
                <a:path w="1799" h="421" extrusionOk="0">
                  <a:moveTo>
                    <a:pt x="1092" y="1"/>
                  </a:moveTo>
                  <a:cubicBezTo>
                    <a:pt x="1058" y="1"/>
                    <a:pt x="1023" y="1"/>
                    <a:pt x="989" y="3"/>
                  </a:cubicBezTo>
                  <a:cubicBezTo>
                    <a:pt x="679" y="15"/>
                    <a:pt x="382" y="15"/>
                    <a:pt x="72" y="27"/>
                  </a:cubicBezTo>
                  <a:cubicBezTo>
                    <a:pt x="1" y="110"/>
                    <a:pt x="1" y="193"/>
                    <a:pt x="72" y="289"/>
                  </a:cubicBezTo>
                  <a:cubicBezTo>
                    <a:pt x="302" y="298"/>
                    <a:pt x="524" y="331"/>
                    <a:pt x="751" y="331"/>
                  </a:cubicBezTo>
                  <a:cubicBezTo>
                    <a:pt x="806" y="331"/>
                    <a:pt x="862" y="329"/>
                    <a:pt x="917" y="324"/>
                  </a:cubicBezTo>
                  <a:cubicBezTo>
                    <a:pt x="924" y="324"/>
                    <a:pt x="930" y="324"/>
                    <a:pt x="937" y="324"/>
                  </a:cubicBezTo>
                  <a:cubicBezTo>
                    <a:pt x="1110" y="324"/>
                    <a:pt x="1292" y="421"/>
                    <a:pt x="1481" y="421"/>
                  </a:cubicBezTo>
                  <a:cubicBezTo>
                    <a:pt x="1585" y="421"/>
                    <a:pt x="1691" y="391"/>
                    <a:pt x="1798" y="301"/>
                  </a:cubicBezTo>
                  <a:cubicBezTo>
                    <a:pt x="1579" y="49"/>
                    <a:pt x="1340" y="1"/>
                    <a:pt x="1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5"/>
            <p:cNvSpPr/>
            <p:nvPr/>
          </p:nvSpPr>
          <p:spPr>
            <a:xfrm>
              <a:off x="5542650" y="2145300"/>
              <a:ext cx="58050" cy="15250"/>
            </a:xfrm>
            <a:custGeom>
              <a:avLst/>
              <a:gdLst/>
              <a:ahLst/>
              <a:cxnLst/>
              <a:rect l="l" t="t" r="r" b="b"/>
              <a:pathLst>
                <a:path w="2322" h="610" extrusionOk="0">
                  <a:moveTo>
                    <a:pt x="499" y="389"/>
                  </a:moveTo>
                  <a:cubicBezTo>
                    <a:pt x="529" y="389"/>
                    <a:pt x="558" y="394"/>
                    <a:pt x="584" y="407"/>
                  </a:cubicBezTo>
                  <a:cubicBezTo>
                    <a:pt x="536" y="407"/>
                    <a:pt x="487" y="405"/>
                    <a:pt x="436" y="405"/>
                  </a:cubicBezTo>
                  <a:cubicBezTo>
                    <a:pt x="412" y="405"/>
                    <a:pt x="389" y="405"/>
                    <a:pt x="365" y="406"/>
                  </a:cubicBezTo>
                  <a:lnTo>
                    <a:pt x="365" y="406"/>
                  </a:lnTo>
                  <a:cubicBezTo>
                    <a:pt x="411" y="398"/>
                    <a:pt x="457" y="389"/>
                    <a:pt x="499" y="389"/>
                  </a:cubicBezTo>
                  <a:close/>
                  <a:moveTo>
                    <a:pt x="488" y="1"/>
                  </a:moveTo>
                  <a:cubicBezTo>
                    <a:pt x="311" y="1"/>
                    <a:pt x="141" y="52"/>
                    <a:pt x="0" y="228"/>
                  </a:cubicBezTo>
                  <a:cubicBezTo>
                    <a:pt x="52" y="384"/>
                    <a:pt x="139" y="422"/>
                    <a:pt x="233" y="422"/>
                  </a:cubicBezTo>
                  <a:cubicBezTo>
                    <a:pt x="235" y="422"/>
                    <a:pt x="236" y="422"/>
                    <a:pt x="237" y="422"/>
                  </a:cubicBezTo>
                  <a:lnTo>
                    <a:pt x="237" y="422"/>
                  </a:lnTo>
                  <a:cubicBezTo>
                    <a:pt x="226" y="425"/>
                    <a:pt x="214" y="427"/>
                    <a:pt x="203" y="430"/>
                  </a:cubicBezTo>
                  <a:cubicBezTo>
                    <a:pt x="143" y="466"/>
                    <a:pt x="143" y="538"/>
                    <a:pt x="167" y="585"/>
                  </a:cubicBezTo>
                  <a:cubicBezTo>
                    <a:pt x="893" y="609"/>
                    <a:pt x="1608" y="609"/>
                    <a:pt x="2322" y="609"/>
                  </a:cubicBezTo>
                  <a:cubicBezTo>
                    <a:pt x="2191" y="490"/>
                    <a:pt x="2048" y="463"/>
                    <a:pt x="1901" y="463"/>
                  </a:cubicBezTo>
                  <a:cubicBezTo>
                    <a:pt x="1780" y="463"/>
                    <a:pt x="1657" y="481"/>
                    <a:pt x="1534" y="481"/>
                  </a:cubicBezTo>
                  <a:cubicBezTo>
                    <a:pt x="1507" y="481"/>
                    <a:pt x="1480" y="480"/>
                    <a:pt x="1453" y="478"/>
                  </a:cubicBezTo>
                  <a:cubicBezTo>
                    <a:pt x="1250" y="454"/>
                    <a:pt x="1060" y="490"/>
                    <a:pt x="1036" y="216"/>
                  </a:cubicBezTo>
                  <a:cubicBezTo>
                    <a:pt x="1000" y="157"/>
                    <a:pt x="941" y="97"/>
                    <a:pt x="858" y="49"/>
                  </a:cubicBezTo>
                  <a:cubicBezTo>
                    <a:pt x="736" y="25"/>
                    <a:pt x="611"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5"/>
            <p:cNvSpPr/>
            <p:nvPr/>
          </p:nvSpPr>
          <p:spPr>
            <a:xfrm>
              <a:off x="5311675" y="2241800"/>
              <a:ext cx="41975" cy="11775"/>
            </a:xfrm>
            <a:custGeom>
              <a:avLst/>
              <a:gdLst/>
              <a:ahLst/>
              <a:cxnLst/>
              <a:rect l="l" t="t" r="r" b="b"/>
              <a:pathLst>
                <a:path w="1679" h="471" extrusionOk="0">
                  <a:moveTo>
                    <a:pt x="1527" y="1"/>
                  </a:moveTo>
                  <a:cubicBezTo>
                    <a:pt x="1483" y="1"/>
                    <a:pt x="1431" y="24"/>
                    <a:pt x="1369" y="71"/>
                  </a:cubicBezTo>
                  <a:cubicBezTo>
                    <a:pt x="1133" y="117"/>
                    <a:pt x="896" y="134"/>
                    <a:pt x="658" y="134"/>
                  </a:cubicBezTo>
                  <a:cubicBezTo>
                    <a:pt x="464" y="134"/>
                    <a:pt x="269" y="123"/>
                    <a:pt x="71" y="107"/>
                  </a:cubicBezTo>
                  <a:cubicBezTo>
                    <a:pt x="12" y="190"/>
                    <a:pt x="0" y="250"/>
                    <a:pt x="60" y="321"/>
                  </a:cubicBezTo>
                  <a:cubicBezTo>
                    <a:pt x="139" y="353"/>
                    <a:pt x="225" y="358"/>
                    <a:pt x="313" y="358"/>
                  </a:cubicBezTo>
                  <a:cubicBezTo>
                    <a:pt x="357" y="358"/>
                    <a:pt x="401" y="357"/>
                    <a:pt x="445" y="357"/>
                  </a:cubicBezTo>
                  <a:cubicBezTo>
                    <a:pt x="577" y="357"/>
                    <a:pt x="708" y="369"/>
                    <a:pt x="822" y="464"/>
                  </a:cubicBezTo>
                  <a:cubicBezTo>
                    <a:pt x="853" y="468"/>
                    <a:pt x="885" y="470"/>
                    <a:pt x="916" y="470"/>
                  </a:cubicBezTo>
                  <a:cubicBezTo>
                    <a:pt x="1063" y="470"/>
                    <a:pt x="1210" y="427"/>
                    <a:pt x="1357" y="369"/>
                  </a:cubicBezTo>
                  <a:cubicBezTo>
                    <a:pt x="1441" y="261"/>
                    <a:pt x="1643" y="333"/>
                    <a:pt x="1679" y="154"/>
                  </a:cubicBezTo>
                  <a:cubicBezTo>
                    <a:pt x="1643" y="54"/>
                    <a:pt x="1594"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5"/>
            <p:cNvSpPr/>
            <p:nvPr/>
          </p:nvSpPr>
          <p:spPr>
            <a:xfrm>
              <a:off x="5574500" y="2250100"/>
              <a:ext cx="52400" cy="9350"/>
            </a:xfrm>
            <a:custGeom>
              <a:avLst/>
              <a:gdLst/>
              <a:ahLst/>
              <a:cxnLst/>
              <a:rect l="l" t="t" r="r" b="b"/>
              <a:pathLst>
                <a:path w="2096" h="374" extrusionOk="0">
                  <a:moveTo>
                    <a:pt x="60" y="1"/>
                  </a:moveTo>
                  <a:cubicBezTo>
                    <a:pt x="0" y="72"/>
                    <a:pt x="12" y="132"/>
                    <a:pt x="72" y="191"/>
                  </a:cubicBezTo>
                  <a:cubicBezTo>
                    <a:pt x="501" y="293"/>
                    <a:pt x="931" y="374"/>
                    <a:pt x="1364" y="374"/>
                  </a:cubicBezTo>
                  <a:cubicBezTo>
                    <a:pt x="1591" y="374"/>
                    <a:pt x="1819" y="352"/>
                    <a:pt x="2048" y="299"/>
                  </a:cubicBezTo>
                  <a:cubicBezTo>
                    <a:pt x="2096" y="251"/>
                    <a:pt x="2096" y="215"/>
                    <a:pt x="2060" y="168"/>
                  </a:cubicBezTo>
                  <a:cubicBezTo>
                    <a:pt x="1944" y="103"/>
                    <a:pt x="1823" y="88"/>
                    <a:pt x="1699" y="88"/>
                  </a:cubicBezTo>
                  <a:cubicBezTo>
                    <a:pt x="1592" y="88"/>
                    <a:pt x="1483" y="100"/>
                    <a:pt x="1376" y="100"/>
                  </a:cubicBezTo>
                  <a:cubicBezTo>
                    <a:pt x="1264" y="100"/>
                    <a:pt x="1153" y="87"/>
                    <a:pt x="1048" y="37"/>
                  </a:cubicBezTo>
                  <a:cubicBezTo>
                    <a:pt x="858" y="37"/>
                    <a:pt x="679" y="13"/>
                    <a:pt x="488" y="13"/>
                  </a:cubicBezTo>
                  <a:cubicBezTo>
                    <a:pt x="488" y="37"/>
                    <a:pt x="453" y="37"/>
                    <a:pt x="429" y="48"/>
                  </a:cubicBezTo>
                  <a:cubicBezTo>
                    <a:pt x="381" y="48"/>
                    <a:pt x="357" y="48"/>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5"/>
            <p:cNvSpPr/>
            <p:nvPr/>
          </p:nvSpPr>
          <p:spPr>
            <a:xfrm>
              <a:off x="5646225" y="2161100"/>
              <a:ext cx="74750" cy="3475"/>
            </a:xfrm>
            <a:custGeom>
              <a:avLst/>
              <a:gdLst/>
              <a:ahLst/>
              <a:cxnLst/>
              <a:rect l="l" t="t" r="r" b="b"/>
              <a:pathLst>
                <a:path w="2990" h="139" extrusionOk="0">
                  <a:moveTo>
                    <a:pt x="2918" y="1"/>
                  </a:moveTo>
                  <a:cubicBezTo>
                    <a:pt x="1929" y="1"/>
                    <a:pt x="965" y="25"/>
                    <a:pt x="1" y="25"/>
                  </a:cubicBezTo>
                  <a:cubicBezTo>
                    <a:pt x="547" y="112"/>
                    <a:pt x="1102" y="139"/>
                    <a:pt x="1655" y="139"/>
                  </a:cubicBezTo>
                  <a:cubicBezTo>
                    <a:pt x="2078" y="139"/>
                    <a:pt x="2500" y="124"/>
                    <a:pt x="2918" y="108"/>
                  </a:cubicBezTo>
                  <a:cubicBezTo>
                    <a:pt x="2989" y="72"/>
                    <a:pt x="2977" y="37"/>
                    <a:pt x="2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5"/>
            <p:cNvSpPr/>
            <p:nvPr/>
          </p:nvSpPr>
          <p:spPr>
            <a:xfrm>
              <a:off x="5625700" y="2251225"/>
              <a:ext cx="39600" cy="10525"/>
            </a:xfrm>
            <a:custGeom>
              <a:avLst/>
              <a:gdLst/>
              <a:ahLst/>
              <a:cxnLst/>
              <a:rect l="l" t="t" r="r" b="b"/>
              <a:pathLst>
                <a:path w="1584" h="421" extrusionOk="0">
                  <a:moveTo>
                    <a:pt x="296" y="1"/>
                  </a:moveTo>
                  <a:cubicBezTo>
                    <a:pt x="196" y="1"/>
                    <a:pt x="103" y="91"/>
                    <a:pt x="0" y="123"/>
                  </a:cubicBezTo>
                  <a:lnTo>
                    <a:pt x="0" y="254"/>
                  </a:lnTo>
                  <a:cubicBezTo>
                    <a:pt x="168" y="379"/>
                    <a:pt x="339" y="413"/>
                    <a:pt x="518" y="413"/>
                  </a:cubicBezTo>
                  <a:cubicBezTo>
                    <a:pt x="733" y="413"/>
                    <a:pt x="957" y="363"/>
                    <a:pt x="1195" y="363"/>
                  </a:cubicBezTo>
                  <a:cubicBezTo>
                    <a:pt x="1321" y="363"/>
                    <a:pt x="1450" y="377"/>
                    <a:pt x="1584" y="420"/>
                  </a:cubicBezTo>
                  <a:cubicBezTo>
                    <a:pt x="1399" y="162"/>
                    <a:pt x="1206" y="128"/>
                    <a:pt x="1026" y="128"/>
                  </a:cubicBezTo>
                  <a:cubicBezTo>
                    <a:pt x="961" y="128"/>
                    <a:pt x="897" y="132"/>
                    <a:pt x="837" y="132"/>
                  </a:cubicBezTo>
                  <a:cubicBezTo>
                    <a:pt x="795" y="132"/>
                    <a:pt x="754" y="130"/>
                    <a:pt x="715" y="123"/>
                  </a:cubicBezTo>
                  <a:cubicBezTo>
                    <a:pt x="652" y="150"/>
                    <a:pt x="594" y="206"/>
                    <a:pt x="545" y="206"/>
                  </a:cubicBezTo>
                  <a:cubicBezTo>
                    <a:pt x="509" y="206"/>
                    <a:pt x="478" y="177"/>
                    <a:pt x="453" y="87"/>
                  </a:cubicBezTo>
                  <a:cubicBezTo>
                    <a:pt x="397" y="23"/>
                    <a:pt x="345" y="1"/>
                    <a:pt x="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5"/>
            <p:cNvSpPr/>
            <p:nvPr/>
          </p:nvSpPr>
          <p:spPr>
            <a:xfrm>
              <a:off x="5584325" y="2203825"/>
              <a:ext cx="42275" cy="9100"/>
            </a:xfrm>
            <a:custGeom>
              <a:avLst/>
              <a:gdLst/>
              <a:ahLst/>
              <a:cxnLst/>
              <a:rect l="l" t="t" r="r" b="b"/>
              <a:pathLst>
                <a:path w="1691" h="364" extrusionOk="0">
                  <a:moveTo>
                    <a:pt x="363" y="1"/>
                  </a:moveTo>
                  <a:cubicBezTo>
                    <a:pt x="271" y="1"/>
                    <a:pt x="178" y="7"/>
                    <a:pt x="84" y="18"/>
                  </a:cubicBezTo>
                  <a:cubicBezTo>
                    <a:pt x="0" y="114"/>
                    <a:pt x="0" y="185"/>
                    <a:pt x="84" y="280"/>
                  </a:cubicBezTo>
                  <a:cubicBezTo>
                    <a:pt x="198" y="288"/>
                    <a:pt x="313" y="290"/>
                    <a:pt x="428" y="290"/>
                  </a:cubicBezTo>
                  <a:cubicBezTo>
                    <a:pt x="581" y="290"/>
                    <a:pt x="734" y="286"/>
                    <a:pt x="887" y="286"/>
                  </a:cubicBezTo>
                  <a:cubicBezTo>
                    <a:pt x="1155" y="286"/>
                    <a:pt x="1423" y="298"/>
                    <a:pt x="1691" y="364"/>
                  </a:cubicBezTo>
                  <a:cubicBezTo>
                    <a:pt x="1263" y="145"/>
                    <a:pt x="828" y="1"/>
                    <a:pt x="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5"/>
            <p:cNvSpPr/>
            <p:nvPr/>
          </p:nvSpPr>
          <p:spPr>
            <a:xfrm>
              <a:off x="5510800" y="2198900"/>
              <a:ext cx="41400" cy="8700"/>
            </a:xfrm>
            <a:custGeom>
              <a:avLst/>
              <a:gdLst/>
              <a:ahLst/>
              <a:cxnLst/>
              <a:rect l="l" t="t" r="r" b="b"/>
              <a:pathLst>
                <a:path w="1656" h="348" extrusionOk="0">
                  <a:moveTo>
                    <a:pt x="78" y="1"/>
                  </a:moveTo>
                  <a:cubicBezTo>
                    <a:pt x="42" y="1"/>
                    <a:pt x="16" y="30"/>
                    <a:pt x="0" y="84"/>
                  </a:cubicBezTo>
                  <a:cubicBezTo>
                    <a:pt x="0" y="132"/>
                    <a:pt x="0" y="180"/>
                    <a:pt x="12" y="203"/>
                  </a:cubicBezTo>
                  <a:cubicBezTo>
                    <a:pt x="161" y="307"/>
                    <a:pt x="316" y="347"/>
                    <a:pt x="475" y="347"/>
                  </a:cubicBezTo>
                  <a:cubicBezTo>
                    <a:pt x="609" y="347"/>
                    <a:pt x="745" y="318"/>
                    <a:pt x="881" y="275"/>
                  </a:cubicBezTo>
                  <a:cubicBezTo>
                    <a:pt x="881" y="263"/>
                    <a:pt x="893" y="263"/>
                    <a:pt x="917" y="251"/>
                  </a:cubicBezTo>
                  <a:cubicBezTo>
                    <a:pt x="953" y="251"/>
                    <a:pt x="977" y="263"/>
                    <a:pt x="1012" y="299"/>
                  </a:cubicBezTo>
                  <a:lnTo>
                    <a:pt x="1155" y="299"/>
                  </a:lnTo>
                  <a:cubicBezTo>
                    <a:pt x="1155" y="299"/>
                    <a:pt x="1179" y="275"/>
                    <a:pt x="1203" y="263"/>
                  </a:cubicBezTo>
                  <a:cubicBezTo>
                    <a:pt x="1239" y="263"/>
                    <a:pt x="1262" y="263"/>
                    <a:pt x="1298" y="311"/>
                  </a:cubicBezTo>
                  <a:cubicBezTo>
                    <a:pt x="1381" y="322"/>
                    <a:pt x="1489" y="322"/>
                    <a:pt x="1572" y="322"/>
                  </a:cubicBezTo>
                  <a:cubicBezTo>
                    <a:pt x="1631" y="311"/>
                    <a:pt x="1655" y="263"/>
                    <a:pt x="1631" y="203"/>
                  </a:cubicBezTo>
                  <a:cubicBezTo>
                    <a:pt x="1620" y="191"/>
                    <a:pt x="1596" y="180"/>
                    <a:pt x="1572" y="156"/>
                  </a:cubicBezTo>
                  <a:cubicBezTo>
                    <a:pt x="1315" y="54"/>
                    <a:pt x="1043" y="45"/>
                    <a:pt x="769" y="45"/>
                  </a:cubicBezTo>
                  <a:cubicBezTo>
                    <a:pt x="707" y="45"/>
                    <a:pt x="644" y="46"/>
                    <a:pt x="582" y="46"/>
                  </a:cubicBezTo>
                  <a:cubicBezTo>
                    <a:pt x="435" y="46"/>
                    <a:pt x="288" y="43"/>
                    <a:pt x="143" y="25"/>
                  </a:cubicBezTo>
                  <a:cubicBezTo>
                    <a:pt x="119" y="8"/>
                    <a:pt x="97"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5"/>
            <p:cNvSpPr/>
            <p:nvPr/>
          </p:nvSpPr>
          <p:spPr>
            <a:xfrm>
              <a:off x="5345900" y="2236125"/>
              <a:ext cx="36925" cy="18550"/>
            </a:xfrm>
            <a:custGeom>
              <a:avLst/>
              <a:gdLst/>
              <a:ahLst/>
              <a:cxnLst/>
              <a:rect l="l" t="t" r="r" b="b"/>
              <a:pathLst>
                <a:path w="1477" h="742" extrusionOk="0">
                  <a:moveTo>
                    <a:pt x="584" y="0"/>
                  </a:moveTo>
                  <a:cubicBezTo>
                    <a:pt x="405" y="0"/>
                    <a:pt x="238" y="0"/>
                    <a:pt x="72" y="84"/>
                  </a:cubicBezTo>
                  <a:lnTo>
                    <a:pt x="0" y="155"/>
                  </a:lnTo>
                  <a:lnTo>
                    <a:pt x="0" y="298"/>
                  </a:lnTo>
                  <a:cubicBezTo>
                    <a:pt x="119" y="310"/>
                    <a:pt x="238" y="310"/>
                    <a:pt x="298" y="429"/>
                  </a:cubicBezTo>
                  <a:cubicBezTo>
                    <a:pt x="393" y="536"/>
                    <a:pt x="548" y="548"/>
                    <a:pt x="548" y="715"/>
                  </a:cubicBezTo>
                  <a:cubicBezTo>
                    <a:pt x="709" y="732"/>
                    <a:pt x="863" y="741"/>
                    <a:pt x="1015" y="741"/>
                  </a:cubicBezTo>
                  <a:cubicBezTo>
                    <a:pt x="1167" y="741"/>
                    <a:pt x="1316" y="732"/>
                    <a:pt x="1465" y="715"/>
                  </a:cubicBezTo>
                  <a:cubicBezTo>
                    <a:pt x="1477" y="655"/>
                    <a:pt x="1477" y="596"/>
                    <a:pt x="1429" y="548"/>
                  </a:cubicBezTo>
                  <a:cubicBezTo>
                    <a:pt x="1381" y="536"/>
                    <a:pt x="1322" y="512"/>
                    <a:pt x="1262" y="500"/>
                  </a:cubicBezTo>
                  <a:cubicBezTo>
                    <a:pt x="1108" y="441"/>
                    <a:pt x="1108" y="274"/>
                    <a:pt x="1024" y="155"/>
                  </a:cubicBezTo>
                  <a:cubicBezTo>
                    <a:pt x="905" y="24"/>
                    <a:pt x="750" y="12"/>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5"/>
            <p:cNvSpPr/>
            <p:nvPr/>
          </p:nvSpPr>
          <p:spPr>
            <a:xfrm>
              <a:off x="5542950" y="2248000"/>
              <a:ext cx="33350" cy="9125"/>
            </a:xfrm>
            <a:custGeom>
              <a:avLst/>
              <a:gdLst/>
              <a:ahLst/>
              <a:cxnLst/>
              <a:rect l="l" t="t" r="r" b="b"/>
              <a:pathLst>
                <a:path w="1334" h="365" extrusionOk="0">
                  <a:moveTo>
                    <a:pt x="402" y="0"/>
                  </a:moveTo>
                  <a:cubicBezTo>
                    <a:pt x="268" y="0"/>
                    <a:pt x="134" y="24"/>
                    <a:pt x="0" y="97"/>
                  </a:cubicBezTo>
                  <a:cubicBezTo>
                    <a:pt x="60" y="216"/>
                    <a:pt x="215" y="180"/>
                    <a:pt x="298" y="240"/>
                  </a:cubicBezTo>
                  <a:cubicBezTo>
                    <a:pt x="531" y="264"/>
                    <a:pt x="759" y="364"/>
                    <a:pt x="993" y="364"/>
                  </a:cubicBezTo>
                  <a:cubicBezTo>
                    <a:pt x="1105" y="364"/>
                    <a:pt x="1218" y="341"/>
                    <a:pt x="1334" y="275"/>
                  </a:cubicBezTo>
                  <a:cubicBezTo>
                    <a:pt x="1334" y="204"/>
                    <a:pt x="1322" y="144"/>
                    <a:pt x="1322" y="85"/>
                  </a:cubicBezTo>
                  <a:cubicBezTo>
                    <a:pt x="1278" y="91"/>
                    <a:pt x="1235" y="93"/>
                    <a:pt x="1192" y="93"/>
                  </a:cubicBezTo>
                  <a:cubicBezTo>
                    <a:pt x="928" y="93"/>
                    <a:pt x="665"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35"/>
            <p:cNvSpPr/>
            <p:nvPr/>
          </p:nvSpPr>
          <p:spPr>
            <a:xfrm>
              <a:off x="5466150" y="2221825"/>
              <a:ext cx="34250" cy="7175"/>
            </a:xfrm>
            <a:custGeom>
              <a:avLst/>
              <a:gdLst/>
              <a:ahLst/>
              <a:cxnLst/>
              <a:rect l="l" t="t" r="r" b="b"/>
              <a:pathLst>
                <a:path w="1370" h="287" extrusionOk="0">
                  <a:moveTo>
                    <a:pt x="72" y="1"/>
                  </a:moveTo>
                  <a:cubicBezTo>
                    <a:pt x="0" y="96"/>
                    <a:pt x="0" y="191"/>
                    <a:pt x="60" y="287"/>
                  </a:cubicBezTo>
                  <a:cubicBezTo>
                    <a:pt x="176" y="273"/>
                    <a:pt x="293" y="271"/>
                    <a:pt x="413" y="271"/>
                  </a:cubicBezTo>
                  <a:cubicBezTo>
                    <a:pt x="461" y="271"/>
                    <a:pt x="510" y="271"/>
                    <a:pt x="559" y="271"/>
                  </a:cubicBezTo>
                  <a:cubicBezTo>
                    <a:pt x="815" y="271"/>
                    <a:pt x="1084" y="263"/>
                    <a:pt x="1370" y="156"/>
                  </a:cubicBezTo>
                  <a:cubicBezTo>
                    <a:pt x="1198" y="40"/>
                    <a:pt x="1032" y="9"/>
                    <a:pt x="871" y="9"/>
                  </a:cubicBezTo>
                  <a:cubicBezTo>
                    <a:pt x="685" y="9"/>
                    <a:pt x="507" y="50"/>
                    <a:pt x="338" y="50"/>
                  </a:cubicBezTo>
                  <a:cubicBezTo>
                    <a:pt x="246" y="50"/>
                    <a:pt x="158" y="38"/>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35"/>
            <p:cNvSpPr/>
            <p:nvPr/>
          </p:nvSpPr>
          <p:spPr>
            <a:xfrm>
              <a:off x="5550675" y="2200900"/>
              <a:ext cx="35750" cy="10525"/>
            </a:xfrm>
            <a:custGeom>
              <a:avLst/>
              <a:gdLst/>
              <a:ahLst/>
              <a:cxnLst/>
              <a:rect l="l" t="t" r="r" b="b"/>
              <a:pathLst>
                <a:path w="1430" h="421" extrusionOk="0">
                  <a:moveTo>
                    <a:pt x="276" y="1"/>
                  </a:moveTo>
                  <a:cubicBezTo>
                    <a:pt x="186" y="1"/>
                    <a:pt x="94" y="29"/>
                    <a:pt x="1" y="111"/>
                  </a:cubicBezTo>
                  <a:lnTo>
                    <a:pt x="13" y="147"/>
                  </a:lnTo>
                  <a:cubicBezTo>
                    <a:pt x="132" y="242"/>
                    <a:pt x="310" y="135"/>
                    <a:pt x="429" y="266"/>
                  </a:cubicBezTo>
                  <a:cubicBezTo>
                    <a:pt x="678" y="340"/>
                    <a:pt x="933" y="421"/>
                    <a:pt x="1196" y="421"/>
                  </a:cubicBezTo>
                  <a:cubicBezTo>
                    <a:pt x="1273" y="421"/>
                    <a:pt x="1351" y="413"/>
                    <a:pt x="1430" y="397"/>
                  </a:cubicBezTo>
                  <a:lnTo>
                    <a:pt x="1430" y="135"/>
                  </a:lnTo>
                  <a:lnTo>
                    <a:pt x="1013" y="135"/>
                  </a:lnTo>
                  <a:cubicBezTo>
                    <a:pt x="1013" y="135"/>
                    <a:pt x="989" y="147"/>
                    <a:pt x="965" y="171"/>
                  </a:cubicBezTo>
                  <a:cubicBezTo>
                    <a:pt x="956" y="174"/>
                    <a:pt x="948" y="175"/>
                    <a:pt x="940" y="175"/>
                  </a:cubicBezTo>
                  <a:cubicBezTo>
                    <a:pt x="917" y="175"/>
                    <a:pt x="897" y="162"/>
                    <a:pt x="870" y="135"/>
                  </a:cubicBezTo>
                  <a:cubicBezTo>
                    <a:pt x="666" y="135"/>
                    <a:pt x="473"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35"/>
            <p:cNvSpPr/>
            <p:nvPr/>
          </p:nvSpPr>
          <p:spPr>
            <a:xfrm>
              <a:off x="5487575" y="2297475"/>
              <a:ext cx="36650" cy="10400"/>
            </a:xfrm>
            <a:custGeom>
              <a:avLst/>
              <a:gdLst/>
              <a:ahLst/>
              <a:cxnLst/>
              <a:rect l="l" t="t" r="r" b="b"/>
              <a:pathLst>
                <a:path w="1466" h="416" extrusionOk="0">
                  <a:moveTo>
                    <a:pt x="253" y="0"/>
                  </a:moveTo>
                  <a:cubicBezTo>
                    <a:pt x="200" y="0"/>
                    <a:pt x="148" y="10"/>
                    <a:pt x="96" y="23"/>
                  </a:cubicBezTo>
                  <a:cubicBezTo>
                    <a:pt x="13" y="118"/>
                    <a:pt x="1" y="201"/>
                    <a:pt x="96" y="297"/>
                  </a:cubicBezTo>
                  <a:cubicBezTo>
                    <a:pt x="155" y="297"/>
                    <a:pt x="227" y="309"/>
                    <a:pt x="298" y="309"/>
                  </a:cubicBezTo>
                  <a:cubicBezTo>
                    <a:pt x="405" y="352"/>
                    <a:pt x="513" y="358"/>
                    <a:pt x="621" y="358"/>
                  </a:cubicBezTo>
                  <a:cubicBezTo>
                    <a:pt x="664" y="358"/>
                    <a:pt x="707" y="357"/>
                    <a:pt x="750" y="357"/>
                  </a:cubicBezTo>
                  <a:cubicBezTo>
                    <a:pt x="864" y="357"/>
                    <a:pt x="976" y="364"/>
                    <a:pt x="1084" y="416"/>
                  </a:cubicBezTo>
                  <a:cubicBezTo>
                    <a:pt x="1179" y="404"/>
                    <a:pt x="1287" y="404"/>
                    <a:pt x="1370" y="404"/>
                  </a:cubicBezTo>
                  <a:cubicBezTo>
                    <a:pt x="1465" y="309"/>
                    <a:pt x="1465" y="237"/>
                    <a:pt x="1394" y="166"/>
                  </a:cubicBezTo>
                  <a:cubicBezTo>
                    <a:pt x="1310" y="124"/>
                    <a:pt x="1224" y="112"/>
                    <a:pt x="1138" y="112"/>
                  </a:cubicBezTo>
                  <a:cubicBezTo>
                    <a:pt x="1051" y="112"/>
                    <a:pt x="965" y="124"/>
                    <a:pt x="882" y="130"/>
                  </a:cubicBezTo>
                  <a:cubicBezTo>
                    <a:pt x="715" y="70"/>
                    <a:pt x="525" y="118"/>
                    <a:pt x="382" y="23"/>
                  </a:cubicBezTo>
                  <a:cubicBezTo>
                    <a:pt x="339" y="7"/>
                    <a:pt x="296" y="0"/>
                    <a:pt x="2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5"/>
            <p:cNvSpPr/>
            <p:nvPr/>
          </p:nvSpPr>
          <p:spPr>
            <a:xfrm>
              <a:off x="5403650" y="2218050"/>
              <a:ext cx="25450" cy="8050"/>
            </a:xfrm>
            <a:custGeom>
              <a:avLst/>
              <a:gdLst/>
              <a:ahLst/>
              <a:cxnLst/>
              <a:rect l="l" t="t" r="r" b="b"/>
              <a:pathLst>
                <a:path w="1018" h="322" extrusionOk="0">
                  <a:moveTo>
                    <a:pt x="813" y="1"/>
                  </a:moveTo>
                  <a:cubicBezTo>
                    <a:pt x="688" y="1"/>
                    <a:pt x="526" y="29"/>
                    <a:pt x="393" y="29"/>
                  </a:cubicBezTo>
                  <a:cubicBezTo>
                    <a:pt x="354" y="29"/>
                    <a:pt x="318" y="27"/>
                    <a:pt x="286" y="21"/>
                  </a:cubicBezTo>
                  <a:cubicBezTo>
                    <a:pt x="167" y="21"/>
                    <a:pt x="60" y="45"/>
                    <a:pt x="0" y="152"/>
                  </a:cubicBezTo>
                  <a:cubicBezTo>
                    <a:pt x="48" y="199"/>
                    <a:pt x="83" y="259"/>
                    <a:pt x="131" y="307"/>
                  </a:cubicBezTo>
                  <a:cubicBezTo>
                    <a:pt x="202" y="283"/>
                    <a:pt x="286" y="283"/>
                    <a:pt x="345" y="259"/>
                  </a:cubicBezTo>
                  <a:cubicBezTo>
                    <a:pt x="375" y="242"/>
                    <a:pt x="409" y="236"/>
                    <a:pt x="445" y="236"/>
                  </a:cubicBezTo>
                  <a:cubicBezTo>
                    <a:pt x="578" y="236"/>
                    <a:pt x="745" y="321"/>
                    <a:pt x="864" y="321"/>
                  </a:cubicBezTo>
                  <a:cubicBezTo>
                    <a:pt x="948" y="321"/>
                    <a:pt x="1008" y="278"/>
                    <a:pt x="1012" y="128"/>
                  </a:cubicBezTo>
                  <a:cubicBezTo>
                    <a:pt x="1017" y="27"/>
                    <a:pt x="932" y="1"/>
                    <a:pt x="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5"/>
            <p:cNvSpPr/>
            <p:nvPr/>
          </p:nvSpPr>
          <p:spPr>
            <a:xfrm>
              <a:off x="5506625" y="2151975"/>
              <a:ext cx="40500" cy="9500"/>
            </a:xfrm>
            <a:custGeom>
              <a:avLst/>
              <a:gdLst/>
              <a:ahLst/>
              <a:cxnLst/>
              <a:rect l="l" t="t" r="r" b="b"/>
              <a:pathLst>
                <a:path w="1620" h="380" extrusionOk="0">
                  <a:moveTo>
                    <a:pt x="751" y="0"/>
                  </a:moveTo>
                  <a:cubicBezTo>
                    <a:pt x="500" y="0"/>
                    <a:pt x="250" y="68"/>
                    <a:pt x="1" y="235"/>
                  </a:cubicBezTo>
                  <a:cubicBezTo>
                    <a:pt x="36" y="271"/>
                    <a:pt x="60" y="306"/>
                    <a:pt x="96" y="342"/>
                  </a:cubicBezTo>
                  <a:cubicBezTo>
                    <a:pt x="192" y="324"/>
                    <a:pt x="289" y="317"/>
                    <a:pt x="387" y="317"/>
                  </a:cubicBezTo>
                  <a:cubicBezTo>
                    <a:pt x="680" y="317"/>
                    <a:pt x="979" y="379"/>
                    <a:pt x="1273" y="379"/>
                  </a:cubicBezTo>
                  <a:cubicBezTo>
                    <a:pt x="1389" y="379"/>
                    <a:pt x="1505" y="369"/>
                    <a:pt x="1620" y="342"/>
                  </a:cubicBezTo>
                  <a:lnTo>
                    <a:pt x="1620" y="223"/>
                  </a:lnTo>
                  <a:cubicBezTo>
                    <a:pt x="1328" y="90"/>
                    <a:pt x="1039" y="0"/>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5"/>
            <p:cNvSpPr/>
            <p:nvPr/>
          </p:nvSpPr>
          <p:spPr>
            <a:xfrm>
              <a:off x="5433700" y="2220750"/>
              <a:ext cx="25625" cy="8325"/>
            </a:xfrm>
            <a:custGeom>
              <a:avLst/>
              <a:gdLst/>
              <a:ahLst/>
              <a:cxnLst/>
              <a:rect l="l" t="t" r="r" b="b"/>
              <a:pathLst>
                <a:path w="1025" h="333" extrusionOk="0">
                  <a:moveTo>
                    <a:pt x="304" y="0"/>
                  </a:moveTo>
                  <a:cubicBezTo>
                    <a:pt x="210" y="0"/>
                    <a:pt x="110" y="11"/>
                    <a:pt x="1" y="44"/>
                  </a:cubicBezTo>
                  <a:cubicBezTo>
                    <a:pt x="360" y="218"/>
                    <a:pt x="600" y="333"/>
                    <a:pt x="875" y="333"/>
                  </a:cubicBezTo>
                  <a:cubicBezTo>
                    <a:pt x="901" y="333"/>
                    <a:pt x="927" y="332"/>
                    <a:pt x="953" y="330"/>
                  </a:cubicBezTo>
                  <a:cubicBezTo>
                    <a:pt x="1025" y="234"/>
                    <a:pt x="1025" y="151"/>
                    <a:pt x="953" y="56"/>
                  </a:cubicBezTo>
                  <a:cubicBezTo>
                    <a:pt x="926" y="59"/>
                    <a:pt x="898" y="61"/>
                    <a:pt x="870" y="61"/>
                  </a:cubicBezTo>
                  <a:cubicBezTo>
                    <a:pt x="698" y="61"/>
                    <a:pt x="519" y="0"/>
                    <a:pt x="3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5"/>
            <p:cNvSpPr/>
            <p:nvPr/>
          </p:nvSpPr>
          <p:spPr>
            <a:xfrm>
              <a:off x="5452750" y="2297725"/>
              <a:ext cx="36925" cy="6875"/>
            </a:xfrm>
            <a:custGeom>
              <a:avLst/>
              <a:gdLst/>
              <a:ahLst/>
              <a:cxnLst/>
              <a:rect l="l" t="t" r="r" b="b"/>
              <a:pathLst>
                <a:path w="1477" h="275" extrusionOk="0">
                  <a:moveTo>
                    <a:pt x="1334" y="1"/>
                  </a:moveTo>
                  <a:cubicBezTo>
                    <a:pt x="1158" y="117"/>
                    <a:pt x="971" y="143"/>
                    <a:pt x="782" y="143"/>
                  </a:cubicBezTo>
                  <a:cubicBezTo>
                    <a:pt x="623" y="143"/>
                    <a:pt x="462" y="124"/>
                    <a:pt x="305" y="124"/>
                  </a:cubicBezTo>
                  <a:cubicBezTo>
                    <a:pt x="206" y="124"/>
                    <a:pt x="108" y="132"/>
                    <a:pt x="13" y="156"/>
                  </a:cubicBezTo>
                  <a:cubicBezTo>
                    <a:pt x="1" y="215"/>
                    <a:pt x="24" y="239"/>
                    <a:pt x="84" y="251"/>
                  </a:cubicBezTo>
                  <a:cubicBezTo>
                    <a:pt x="548" y="251"/>
                    <a:pt x="1013" y="275"/>
                    <a:pt x="1477" y="275"/>
                  </a:cubicBez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5"/>
            <p:cNvSpPr/>
            <p:nvPr/>
          </p:nvSpPr>
          <p:spPr>
            <a:xfrm>
              <a:off x="5482825" y="2195225"/>
              <a:ext cx="32150" cy="6250"/>
            </a:xfrm>
            <a:custGeom>
              <a:avLst/>
              <a:gdLst/>
              <a:ahLst/>
              <a:cxnLst/>
              <a:rect l="l" t="t" r="r" b="b"/>
              <a:pathLst>
                <a:path w="1286" h="250" extrusionOk="0">
                  <a:moveTo>
                    <a:pt x="889" y="1"/>
                  </a:moveTo>
                  <a:cubicBezTo>
                    <a:pt x="867" y="1"/>
                    <a:pt x="845" y="2"/>
                    <a:pt x="822" y="5"/>
                  </a:cubicBezTo>
                  <a:cubicBezTo>
                    <a:pt x="548" y="53"/>
                    <a:pt x="274" y="53"/>
                    <a:pt x="0" y="65"/>
                  </a:cubicBezTo>
                  <a:cubicBezTo>
                    <a:pt x="60" y="196"/>
                    <a:pt x="179" y="219"/>
                    <a:pt x="298" y="219"/>
                  </a:cubicBezTo>
                  <a:cubicBezTo>
                    <a:pt x="298" y="231"/>
                    <a:pt x="310" y="231"/>
                    <a:pt x="345" y="243"/>
                  </a:cubicBezTo>
                  <a:cubicBezTo>
                    <a:pt x="369" y="243"/>
                    <a:pt x="405" y="243"/>
                    <a:pt x="429" y="196"/>
                  </a:cubicBezTo>
                  <a:cubicBezTo>
                    <a:pt x="584" y="219"/>
                    <a:pt x="715" y="219"/>
                    <a:pt x="869" y="231"/>
                  </a:cubicBezTo>
                  <a:cubicBezTo>
                    <a:pt x="887" y="243"/>
                    <a:pt x="908" y="249"/>
                    <a:pt x="930" y="249"/>
                  </a:cubicBezTo>
                  <a:cubicBezTo>
                    <a:pt x="953" y="249"/>
                    <a:pt x="976" y="243"/>
                    <a:pt x="1000" y="231"/>
                  </a:cubicBezTo>
                  <a:cubicBezTo>
                    <a:pt x="1014" y="228"/>
                    <a:pt x="1027" y="226"/>
                    <a:pt x="1040" y="226"/>
                  </a:cubicBezTo>
                  <a:cubicBezTo>
                    <a:pt x="1070" y="226"/>
                    <a:pt x="1098" y="235"/>
                    <a:pt x="1131" y="243"/>
                  </a:cubicBezTo>
                  <a:cubicBezTo>
                    <a:pt x="1179" y="219"/>
                    <a:pt x="1238" y="208"/>
                    <a:pt x="1286" y="184"/>
                  </a:cubicBezTo>
                  <a:cubicBezTo>
                    <a:pt x="1161" y="70"/>
                    <a:pt x="1037" y="1"/>
                    <a:pt x="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5"/>
            <p:cNvSpPr/>
            <p:nvPr/>
          </p:nvSpPr>
          <p:spPr>
            <a:xfrm>
              <a:off x="5500375" y="2271775"/>
              <a:ext cx="17875" cy="7350"/>
            </a:xfrm>
            <a:custGeom>
              <a:avLst/>
              <a:gdLst/>
              <a:ahLst/>
              <a:cxnLst/>
              <a:rect l="l" t="t" r="r" b="b"/>
              <a:pathLst>
                <a:path w="715" h="294" extrusionOk="0">
                  <a:moveTo>
                    <a:pt x="435" y="1"/>
                  </a:moveTo>
                  <a:cubicBezTo>
                    <a:pt x="290" y="1"/>
                    <a:pt x="145" y="24"/>
                    <a:pt x="1" y="39"/>
                  </a:cubicBezTo>
                  <a:lnTo>
                    <a:pt x="1" y="98"/>
                  </a:lnTo>
                  <a:cubicBezTo>
                    <a:pt x="1" y="134"/>
                    <a:pt x="13" y="146"/>
                    <a:pt x="13" y="182"/>
                  </a:cubicBezTo>
                  <a:cubicBezTo>
                    <a:pt x="183" y="244"/>
                    <a:pt x="354" y="294"/>
                    <a:pt x="535" y="294"/>
                  </a:cubicBezTo>
                  <a:cubicBezTo>
                    <a:pt x="594" y="294"/>
                    <a:pt x="654" y="289"/>
                    <a:pt x="715" y="277"/>
                  </a:cubicBezTo>
                  <a:lnTo>
                    <a:pt x="715" y="39"/>
                  </a:lnTo>
                  <a:cubicBezTo>
                    <a:pt x="622" y="11"/>
                    <a:pt x="528"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5"/>
            <p:cNvSpPr/>
            <p:nvPr/>
          </p:nvSpPr>
          <p:spPr>
            <a:xfrm>
              <a:off x="5574800" y="2276025"/>
              <a:ext cx="22050" cy="7225"/>
            </a:xfrm>
            <a:custGeom>
              <a:avLst/>
              <a:gdLst/>
              <a:ahLst/>
              <a:cxnLst/>
              <a:rect l="l" t="t" r="r" b="b"/>
              <a:pathLst>
                <a:path w="882" h="289" extrusionOk="0">
                  <a:moveTo>
                    <a:pt x="793" y="1"/>
                  </a:moveTo>
                  <a:cubicBezTo>
                    <a:pt x="684" y="1"/>
                    <a:pt x="570" y="40"/>
                    <a:pt x="456" y="40"/>
                  </a:cubicBezTo>
                  <a:cubicBezTo>
                    <a:pt x="407" y="40"/>
                    <a:pt x="358" y="33"/>
                    <a:pt x="310" y="12"/>
                  </a:cubicBezTo>
                  <a:cubicBezTo>
                    <a:pt x="226" y="95"/>
                    <a:pt x="72" y="24"/>
                    <a:pt x="0" y="154"/>
                  </a:cubicBezTo>
                  <a:cubicBezTo>
                    <a:pt x="131" y="262"/>
                    <a:pt x="277" y="288"/>
                    <a:pt x="427" y="288"/>
                  </a:cubicBezTo>
                  <a:cubicBezTo>
                    <a:pt x="578" y="288"/>
                    <a:pt x="732" y="262"/>
                    <a:pt x="881" y="262"/>
                  </a:cubicBezTo>
                  <a:lnTo>
                    <a:pt x="881" y="12"/>
                  </a:lnTo>
                  <a:cubicBezTo>
                    <a:pt x="852" y="4"/>
                    <a:pt x="823" y="1"/>
                    <a:pt x="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5"/>
            <p:cNvSpPr/>
            <p:nvPr/>
          </p:nvSpPr>
          <p:spPr>
            <a:xfrm>
              <a:off x="5377150" y="2214400"/>
              <a:ext cx="19075" cy="7900"/>
            </a:xfrm>
            <a:custGeom>
              <a:avLst/>
              <a:gdLst/>
              <a:ahLst/>
              <a:cxnLst/>
              <a:rect l="l" t="t" r="r" b="b"/>
              <a:pathLst>
                <a:path w="763" h="316" extrusionOk="0">
                  <a:moveTo>
                    <a:pt x="631" y="0"/>
                  </a:moveTo>
                  <a:lnTo>
                    <a:pt x="48" y="48"/>
                  </a:lnTo>
                  <a:cubicBezTo>
                    <a:pt x="0" y="107"/>
                    <a:pt x="0" y="155"/>
                    <a:pt x="60" y="179"/>
                  </a:cubicBezTo>
                  <a:cubicBezTo>
                    <a:pt x="283" y="268"/>
                    <a:pt x="415" y="316"/>
                    <a:pt x="504" y="316"/>
                  </a:cubicBezTo>
                  <a:cubicBezTo>
                    <a:pt x="630" y="316"/>
                    <a:pt x="672" y="221"/>
                    <a:pt x="762" y="12"/>
                  </a:cubicBezTo>
                  <a:cubicBezTo>
                    <a:pt x="715" y="12"/>
                    <a:pt x="667" y="12"/>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35"/>
            <p:cNvSpPr/>
            <p:nvPr/>
          </p:nvSpPr>
          <p:spPr>
            <a:xfrm>
              <a:off x="5381900" y="2245650"/>
              <a:ext cx="29200" cy="8525"/>
            </a:xfrm>
            <a:custGeom>
              <a:avLst/>
              <a:gdLst/>
              <a:ahLst/>
              <a:cxnLst/>
              <a:rect l="l" t="t" r="r" b="b"/>
              <a:pathLst>
                <a:path w="1168" h="341" extrusionOk="0">
                  <a:moveTo>
                    <a:pt x="584" y="36"/>
                  </a:moveTo>
                  <a:cubicBezTo>
                    <a:pt x="394" y="72"/>
                    <a:pt x="168" y="0"/>
                    <a:pt x="1" y="191"/>
                  </a:cubicBezTo>
                  <a:cubicBezTo>
                    <a:pt x="25" y="238"/>
                    <a:pt x="25" y="274"/>
                    <a:pt x="37" y="310"/>
                  </a:cubicBezTo>
                  <a:cubicBezTo>
                    <a:pt x="53" y="309"/>
                    <a:pt x="70" y="309"/>
                    <a:pt x="87" y="309"/>
                  </a:cubicBezTo>
                  <a:cubicBezTo>
                    <a:pt x="276" y="309"/>
                    <a:pt x="475" y="341"/>
                    <a:pt x="670" y="341"/>
                  </a:cubicBezTo>
                  <a:cubicBezTo>
                    <a:pt x="840" y="341"/>
                    <a:pt x="1009" y="317"/>
                    <a:pt x="1168" y="226"/>
                  </a:cubicBezTo>
                  <a:cubicBezTo>
                    <a:pt x="1156" y="167"/>
                    <a:pt x="1120" y="119"/>
                    <a:pt x="1061" y="96"/>
                  </a:cubicBezTo>
                  <a:cubicBezTo>
                    <a:pt x="1033" y="83"/>
                    <a:pt x="1004" y="80"/>
                    <a:pt x="974" y="80"/>
                  </a:cubicBezTo>
                  <a:cubicBezTo>
                    <a:pt x="932" y="80"/>
                    <a:pt x="887" y="87"/>
                    <a:pt x="844" y="87"/>
                  </a:cubicBezTo>
                  <a:cubicBezTo>
                    <a:pt x="799" y="87"/>
                    <a:pt x="756" y="79"/>
                    <a:pt x="715" y="48"/>
                  </a:cubicBezTo>
                  <a:cubicBezTo>
                    <a:pt x="680" y="48"/>
                    <a:pt x="632" y="36"/>
                    <a:pt x="58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35"/>
            <p:cNvSpPr/>
            <p:nvPr/>
          </p:nvSpPr>
          <p:spPr>
            <a:xfrm>
              <a:off x="5345900" y="2245075"/>
              <a:ext cx="19075" cy="8925"/>
            </a:xfrm>
            <a:custGeom>
              <a:avLst/>
              <a:gdLst/>
              <a:ahLst/>
              <a:cxnLst/>
              <a:rect l="l" t="t" r="r" b="b"/>
              <a:pathLst>
                <a:path w="763" h="357" extrusionOk="0">
                  <a:moveTo>
                    <a:pt x="599" y="1"/>
                  </a:moveTo>
                  <a:cubicBezTo>
                    <a:pt x="528" y="1"/>
                    <a:pt x="452" y="71"/>
                    <a:pt x="381" y="71"/>
                  </a:cubicBezTo>
                  <a:cubicBezTo>
                    <a:pt x="377" y="71"/>
                    <a:pt x="373" y="71"/>
                    <a:pt x="369" y="71"/>
                  </a:cubicBezTo>
                  <a:lnTo>
                    <a:pt x="298" y="71"/>
                  </a:lnTo>
                  <a:cubicBezTo>
                    <a:pt x="179" y="83"/>
                    <a:pt x="60" y="95"/>
                    <a:pt x="0" y="238"/>
                  </a:cubicBezTo>
                  <a:cubicBezTo>
                    <a:pt x="191" y="273"/>
                    <a:pt x="369" y="309"/>
                    <a:pt x="572" y="357"/>
                  </a:cubicBezTo>
                  <a:cubicBezTo>
                    <a:pt x="619" y="249"/>
                    <a:pt x="762" y="178"/>
                    <a:pt x="691" y="59"/>
                  </a:cubicBezTo>
                  <a:cubicBezTo>
                    <a:pt x="662" y="16"/>
                    <a:pt x="631" y="1"/>
                    <a:pt x="5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5"/>
            <p:cNvSpPr/>
            <p:nvPr/>
          </p:nvSpPr>
          <p:spPr>
            <a:xfrm>
              <a:off x="5528950" y="2301900"/>
              <a:ext cx="25325" cy="9550"/>
            </a:xfrm>
            <a:custGeom>
              <a:avLst/>
              <a:gdLst/>
              <a:ahLst/>
              <a:cxnLst/>
              <a:rect l="l" t="t" r="r" b="b"/>
              <a:pathLst>
                <a:path w="1013" h="382" extrusionOk="0">
                  <a:moveTo>
                    <a:pt x="249" y="0"/>
                  </a:moveTo>
                  <a:cubicBezTo>
                    <a:pt x="147" y="0"/>
                    <a:pt x="59" y="53"/>
                    <a:pt x="1" y="239"/>
                  </a:cubicBezTo>
                  <a:cubicBezTo>
                    <a:pt x="34" y="247"/>
                    <a:pt x="56" y="255"/>
                    <a:pt x="83" y="255"/>
                  </a:cubicBezTo>
                  <a:cubicBezTo>
                    <a:pt x="94" y="255"/>
                    <a:pt x="106" y="254"/>
                    <a:pt x="120" y="251"/>
                  </a:cubicBezTo>
                  <a:cubicBezTo>
                    <a:pt x="197" y="307"/>
                    <a:pt x="286" y="315"/>
                    <a:pt x="376" y="315"/>
                  </a:cubicBezTo>
                  <a:cubicBezTo>
                    <a:pt x="408" y="315"/>
                    <a:pt x="441" y="314"/>
                    <a:pt x="473" y="314"/>
                  </a:cubicBezTo>
                  <a:cubicBezTo>
                    <a:pt x="558" y="314"/>
                    <a:pt x="642" y="321"/>
                    <a:pt x="715" y="370"/>
                  </a:cubicBezTo>
                  <a:cubicBezTo>
                    <a:pt x="822" y="370"/>
                    <a:pt x="905" y="382"/>
                    <a:pt x="1013" y="382"/>
                  </a:cubicBezTo>
                  <a:cubicBezTo>
                    <a:pt x="953" y="298"/>
                    <a:pt x="905" y="191"/>
                    <a:pt x="870" y="108"/>
                  </a:cubicBezTo>
                  <a:cubicBezTo>
                    <a:pt x="775" y="108"/>
                    <a:pt x="691" y="108"/>
                    <a:pt x="596" y="84"/>
                  </a:cubicBezTo>
                  <a:cubicBezTo>
                    <a:pt x="480" y="59"/>
                    <a:pt x="357"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5"/>
            <p:cNvSpPr/>
            <p:nvPr/>
          </p:nvSpPr>
          <p:spPr>
            <a:xfrm>
              <a:off x="5521500" y="2300700"/>
              <a:ext cx="22350" cy="7600"/>
            </a:xfrm>
            <a:custGeom>
              <a:avLst/>
              <a:gdLst/>
              <a:ahLst/>
              <a:cxnLst/>
              <a:rect l="l" t="t" r="r" b="b"/>
              <a:pathLst>
                <a:path w="894" h="304" extrusionOk="0">
                  <a:moveTo>
                    <a:pt x="390" y="1"/>
                  </a:moveTo>
                  <a:cubicBezTo>
                    <a:pt x="262" y="1"/>
                    <a:pt x="130" y="15"/>
                    <a:pt x="1" y="25"/>
                  </a:cubicBezTo>
                  <a:lnTo>
                    <a:pt x="1" y="275"/>
                  </a:lnTo>
                  <a:cubicBezTo>
                    <a:pt x="60" y="294"/>
                    <a:pt x="112" y="303"/>
                    <a:pt x="164" y="303"/>
                  </a:cubicBezTo>
                  <a:cubicBezTo>
                    <a:pt x="207" y="303"/>
                    <a:pt x="250" y="297"/>
                    <a:pt x="299" y="287"/>
                  </a:cubicBezTo>
                  <a:cubicBezTo>
                    <a:pt x="401" y="154"/>
                    <a:pt x="532" y="140"/>
                    <a:pt x="661" y="140"/>
                  </a:cubicBezTo>
                  <a:cubicBezTo>
                    <a:pt x="697" y="140"/>
                    <a:pt x="732" y="141"/>
                    <a:pt x="768" y="141"/>
                  </a:cubicBezTo>
                  <a:cubicBezTo>
                    <a:pt x="811" y="141"/>
                    <a:pt x="854" y="139"/>
                    <a:pt x="894" y="132"/>
                  </a:cubicBezTo>
                  <a:cubicBezTo>
                    <a:pt x="742" y="28"/>
                    <a:pt x="569"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5"/>
            <p:cNvSpPr/>
            <p:nvPr/>
          </p:nvSpPr>
          <p:spPr>
            <a:xfrm>
              <a:off x="5653975" y="2314400"/>
              <a:ext cx="19075" cy="8075"/>
            </a:xfrm>
            <a:custGeom>
              <a:avLst/>
              <a:gdLst/>
              <a:ahLst/>
              <a:cxnLst/>
              <a:rect l="l" t="t" r="r" b="b"/>
              <a:pathLst>
                <a:path w="763" h="323" extrusionOk="0">
                  <a:moveTo>
                    <a:pt x="369" y="1"/>
                  </a:moveTo>
                  <a:cubicBezTo>
                    <a:pt x="298" y="24"/>
                    <a:pt x="238" y="24"/>
                    <a:pt x="167" y="36"/>
                  </a:cubicBezTo>
                  <a:cubicBezTo>
                    <a:pt x="119" y="36"/>
                    <a:pt x="36" y="48"/>
                    <a:pt x="36" y="60"/>
                  </a:cubicBezTo>
                  <a:cubicBezTo>
                    <a:pt x="0" y="155"/>
                    <a:pt x="95" y="155"/>
                    <a:pt x="155" y="179"/>
                  </a:cubicBezTo>
                  <a:cubicBezTo>
                    <a:pt x="215" y="215"/>
                    <a:pt x="250" y="263"/>
                    <a:pt x="310" y="298"/>
                  </a:cubicBezTo>
                  <a:cubicBezTo>
                    <a:pt x="405" y="322"/>
                    <a:pt x="512" y="322"/>
                    <a:pt x="607" y="322"/>
                  </a:cubicBezTo>
                  <a:cubicBezTo>
                    <a:pt x="667" y="227"/>
                    <a:pt x="715" y="120"/>
                    <a:pt x="762" y="36"/>
                  </a:cubicBezTo>
                  <a:cubicBezTo>
                    <a:pt x="631" y="36"/>
                    <a:pt x="512" y="24"/>
                    <a:pt x="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5"/>
            <p:cNvSpPr/>
            <p:nvPr/>
          </p:nvSpPr>
          <p:spPr>
            <a:xfrm>
              <a:off x="5600400" y="2250275"/>
              <a:ext cx="25325" cy="4025"/>
            </a:xfrm>
            <a:custGeom>
              <a:avLst/>
              <a:gdLst/>
              <a:ahLst/>
              <a:cxnLst/>
              <a:rect l="l" t="t" r="r" b="b"/>
              <a:pathLst>
                <a:path w="1013" h="161" extrusionOk="0">
                  <a:moveTo>
                    <a:pt x="558" y="1"/>
                  </a:moveTo>
                  <a:cubicBezTo>
                    <a:pt x="399" y="1"/>
                    <a:pt x="235" y="32"/>
                    <a:pt x="74" y="32"/>
                  </a:cubicBezTo>
                  <a:cubicBezTo>
                    <a:pt x="49" y="32"/>
                    <a:pt x="25" y="31"/>
                    <a:pt x="0" y="30"/>
                  </a:cubicBezTo>
                  <a:lnTo>
                    <a:pt x="0" y="30"/>
                  </a:lnTo>
                  <a:cubicBezTo>
                    <a:pt x="149" y="133"/>
                    <a:pt x="315" y="153"/>
                    <a:pt x="483" y="153"/>
                  </a:cubicBezTo>
                  <a:cubicBezTo>
                    <a:pt x="592" y="153"/>
                    <a:pt x="701" y="145"/>
                    <a:pt x="808" y="145"/>
                  </a:cubicBezTo>
                  <a:cubicBezTo>
                    <a:pt x="878" y="145"/>
                    <a:pt x="946" y="148"/>
                    <a:pt x="1012" y="161"/>
                  </a:cubicBezTo>
                  <a:cubicBezTo>
                    <a:pt x="873" y="33"/>
                    <a:pt x="719" y="1"/>
                    <a:pt x="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5"/>
            <p:cNvSpPr/>
            <p:nvPr/>
          </p:nvSpPr>
          <p:spPr>
            <a:xfrm>
              <a:off x="5719150" y="2156750"/>
              <a:ext cx="21450" cy="8100"/>
            </a:xfrm>
            <a:custGeom>
              <a:avLst/>
              <a:gdLst/>
              <a:ahLst/>
              <a:cxnLst/>
              <a:rect l="l" t="t" r="r" b="b"/>
              <a:pathLst>
                <a:path w="858" h="324" extrusionOk="0">
                  <a:moveTo>
                    <a:pt x="348" y="1"/>
                  </a:moveTo>
                  <a:cubicBezTo>
                    <a:pt x="325" y="1"/>
                    <a:pt x="303" y="10"/>
                    <a:pt x="286" y="32"/>
                  </a:cubicBezTo>
                  <a:cubicBezTo>
                    <a:pt x="227" y="151"/>
                    <a:pt x="120" y="175"/>
                    <a:pt x="1" y="175"/>
                  </a:cubicBezTo>
                  <a:lnTo>
                    <a:pt x="1" y="282"/>
                  </a:lnTo>
                  <a:cubicBezTo>
                    <a:pt x="144" y="312"/>
                    <a:pt x="289" y="324"/>
                    <a:pt x="434" y="324"/>
                  </a:cubicBezTo>
                  <a:cubicBezTo>
                    <a:pt x="578" y="324"/>
                    <a:pt x="721" y="312"/>
                    <a:pt x="858" y="294"/>
                  </a:cubicBezTo>
                  <a:cubicBezTo>
                    <a:pt x="775" y="115"/>
                    <a:pt x="525" y="211"/>
                    <a:pt x="429" y="32"/>
                  </a:cubicBezTo>
                  <a:cubicBezTo>
                    <a:pt x="404" y="13"/>
                    <a:pt x="375"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5"/>
            <p:cNvSpPr/>
            <p:nvPr/>
          </p:nvSpPr>
          <p:spPr>
            <a:xfrm>
              <a:off x="5266725" y="2257400"/>
              <a:ext cx="25625" cy="4050"/>
            </a:xfrm>
            <a:custGeom>
              <a:avLst/>
              <a:gdLst/>
              <a:ahLst/>
              <a:cxnLst/>
              <a:rect l="l" t="t" r="r" b="b"/>
              <a:pathLst>
                <a:path w="1025" h="162" extrusionOk="0">
                  <a:moveTo>
                    <a:pt x="550" y="0"/>
                  </a:moveTo>
                  <a:cubicBezTo>
                    <a:pt x="405" y="0"/>
                    <a:pt x="257" y="24"/>
                    <a:pt x="111" y="24"/>
                  </a:cubicBezTo>
                  <a:cubicBezTo>
                    <a:pt x="74" y="24"/>
                    <a:pt x="37" y="22"/>
                    <a:pt x="0" y="18"/>
                  </a:cubicBezTo>
                  <a:lnTo>
                    <a:pt x="0" y="18"/>
                  </a:lnTo>
                  <a:cubicBezTo>
                    <a:pt x="172" y="139"/>
                    <a:pt x="354" y="162"/>
                    <a:pt x="539" y="162"/>
                  </a:cubicBezTo>
                  <a:cubicBezTo>
                    <a:pt x="647" y="162"/>
                    <a:pt x="756" y="154"/>
                    <a:pt x="865" y="154"/>
                  </a:cubicBezTo>
                  <a:cubicBezTo>
                    <a:pt x="918" y="154"/>
                    <a:pt x="971" y="156"/>
                    <a:pt x="1024" y="161"/>
                  </a:cubicBezTo>
                  <a:cubicBezTo>
                    <a:pt x="877" y="31"/>
                    <a:pt x="716" y="0"/>
                    <a:pt x="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5"/>
            <p:cNvSpPr/>
            <p:nvPr/>
          </p:nvSpPr>
          <p:spPr>
            <a:xfrm>
              <a:off x="5457525" y="2222125"/>
              <a:ext cx="10725" cy="7175"/>
            </a:xfrm>
            <a:custGeom>
              <a:avLst/>
              <a:gdLst/>
              <a:ahLst/>
              <a:cxnLst/>
              <a:rect l="l" t="t" r="r" b="b"/>
              <a:pathLst>
                <a:path w="429" h="287" extrusionOk="0">
                  <a:moveTo>
                    <a:pt x="0" y="1"/>
                  </a:moveTo>
                  <a:lnTo>
                    <a:pt x="0" y="275"/>
                  </a:lnTo>
                  <a:cubicBezTo>
                    <a:pt x="131" y="275"/>
                    <a:pt x="274" y="275"/>
                    <a:pt x="429" y="286"/>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5"/>
            <p:cNvSpPr/>
            <p:nvPr/>
          </p:nvSpPr>
          <p:spPr>
            <a:xfrm>
              <a:off x="5399775" y="2214100"/>
              <a:ext cx="11025" cy="7750"/>
            </a:xfrm>
            <a:custGeom>
              <a:avLst/>
              <a:gdLst/>
              <a:ahLst/>
              <a:cxnLst/>
              <a:rect l="l" t="t" r="r" b="b"/>
              <a:pathLst>
                <a:path w="441" h="310" extrusionOk="0">
                  <a:moveTo>
                    <a:pt x="96" y="0"/>
                  </a:moveTo>
                  <a:cubicBezTo>
                    <a:pt x="60" y="0"/>
                    <a:pt x="36" y="0"/>
                    <a:pt x="0" y="36"/>
                  </a:cubicBezTo>
                  <a:lnTo>
                    <a:pt x="24" y="36"/>
                  </a:lnTo>
                  <a:cubicBezTo>
                    <a:pt x="24" y="167"/>
                    <a:pt x="48" y="250"/>
                    <a:pt x="155" y="310"/>
                  </a:cubicBezTo>
                  <a:cubicBezTo>
                    <a:pt x="274" y="310"/>
                    <a:pt x="381" y="298"/>
                    <a:pt x="441" y="179"/>
                  </a:cubicBezTo>
                  <a:cubicBezTo>
                    <a:pt x="405" y="131"/>
                    <a:pt x="357" y="84"/>
                    <a:pt x="322" y="36"/>
                  </a:cubicBezTo>
                  <a:cubicBezTo>
                    <a:pt x="322" y="36"/>
                    <a:pt x="298" y="60"/>
                    <a:pt x="250" y="72"/>
                  </a:cubicBezTo>
                  <a:cubicBezTo>
                    <a:pt x="242" y="74"/>
                    <a:pt x="233" y="76"/>
                    <a:pt x="223" y="76"/>
                  </a:cubicBezTo>
                  <a:cubicBezTo>
                    <a:pt x="193" y="76"/>
                    <a:pt x="159" y="60"/>
                    <a:pt x="131" y="24"/>
                  </a:cubicBezTo>
                  <a:cubicBezTo>
                    <a:pt x="131" y="24"/>
                    <a:pt x="119" y="12"/>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35"/>
            <p:cNvSpPr/>
            <p:nvPr/>
          </p:nvSpPr>
          <p:spPr>
            <a:xfrm>
              <a:off x="5567650" y="2275300"/>
              <a:ext cx="14900" cy="4675"/>
            </a:xfrm>
            <a:custGeom>
              <a:avLst/>
              <a:gdLst/>
              <a:ahLst/>
              <a:cxnLst/>
              <a:rect l="l" t="t" r="r" b="b"/>
              <a:pathLst>
                <a:path w="596" h="187" extrusionOk="0">
                  <a:moveTo>
                    <a:pt x="104" y="0"/>
                  </a:moveTo>
                  <a:cubicBezTo>
                    <a:pt x="45" y="0"/>
                    <a:pt x="0" y="20"/>
                    <a:pt x="0" y="100"/>
                  </a:cubicBezTo>
                  <a:cubicBezTo>
                    <a:pt x="0" y="173"/>
                    <a:pt x="56" y="187"/>
                    <a:pt x="124" y="187"/>
                  </a:cubicBezTo>
                  <a:cubicBezTo>
                    <a:pt x="165" y="187"/>
                    <a:pt x="211" y="182"/>
                    <a:pt x="251" y="182"/>
                  </a:cubicBezTo>
                  <a:cubicBezTo>
                    <a:pt x="263" y="182"/>
                    <a:pt x="275" y="182"/>
                    <a:pt x="286" y="183"/>
                  </a:cubicBezTo>
                  <a:cubicBezTo>
                    <a:pt x="405" y="160"/>
                    <a:pt x="524" y="160"/>
                    <a:pt x="596" y="41"/>
                  </a:cubicBezTo>
                  <a:cubicBezTo>
                    <a:pt x="517" y="23"/>
                    <a:pt x="432" y="12"/>
                    <a:pt x="355" y="12"/>
                  </a:cubicBezTo>
                  <a:cubicBezTo>
                    <a:pt x="327" y="12"/>
                    <a:pt x="300" y="14"/>
                    <a:pt x="274" y="17"/>
                  </a:cubicBezTo>
                  <a:cubicBezTo>
                    <a:pt x="223" y="17"/>
                    <a:pt x="158" y="0"/>
                    <a:pt x="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35"/>
            <p:cNvSpPr/>
            <p:nvPr/>
          </p:nvSpPr>
          <p:spPr>
            <a:xfrm>
              <a:off x="5625700" y="2161100"/>
              <a:ext cx="19650" cy="2900"/>
            </a:xfrm>
            <a:custGeom>
              <a:avLst/>
              <a:gdLst/>
              <a:ahLst/>
              <a:cxnLst/>
              <a:rect l="l" t="t" r="r" b="b"/>
              <a:pathLst>
                <a:path w="786" h="116" extrusionOk="0">
                  <a:moveTo>
                    <a:pt x="0" y="1"/>
                  </a:moveTo>
                  <a:cubicBezTo>
                    <a:pt x="128" y="80"/>
                    <a:pt x="262" y="116"/>
                    <a:pt x="397" y="116"/>
                  </a:cubicBezTo>
                  <a:cubicBezTo>
                    <a:pt x="527" y="116"/>
                    <a:pt x="658" y="83"/>
                    <a:pt x="786" y="25"/>
                  </a:cubicBezTo>
                  <a:cubicBezTo>
                    <a:pt x="524" y="1"/>
                    <a:pt x="27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35"/>
            <p:cNvSpPr/>
            <p:nvPr/>
          </p:nvSpPr>
          <p:spPr>
            <a:xfrm>
              <a:off x="5504850" y="2226500"/>
              <a:ext cx="7450" cy="5625"/>
            </a:xfrm>
            <a:custGeom>
              <a:avLst/>
              <a:gdLst/>
              <a:ahLst/>
              <a:cxnLst/>
              <a:rect l="l" t="t" r="r" b="b"/>
              <a:pathLst>
                <a:path w="298" h="225" extrusionOk="0">
                  <a:moveTo>
                    <a:pt x="141" y="0"/>
                  </a:moveTo>
                  <a:cubicBezTo>
                    <a:pt x="92" y="0"/>
                    <a:pt x="43" y="22"/>
                    <a:pt x="24" y="88"/>
                  </a:cubicBezTo>
                  <a:cubicBezTo>
                    <a:pt x="0" y="159"/>
                    <a:pt x="60" y="195"/>
                    <a:pt x="131" y="219"/>
                  </a:cubicBezTo>
                  <a:cubicBezTo>
                    <a:pt x="148" y="222"/>
                    <a:pt x="167" y="224"/>
                    <a:pt x="185" y="224"/>
                  </a:cubicBezTo>
                  <a:cubicBezTo>
                    <a:pt x="229" y="224"/>
                    <a:pt x="272" y="210"/>
                    <a:pt x="298" y="159"/>
                  </a:cubicBezTo>
                  <a:cubicBezTo>
                    <a:pt x="298" y="88"/>
                    <a:pt x="238" y="40"/>
                    <a:pt x="179" y="4"/>
                  </a:cubicBezTo>
                  <a:cubicBezTo>
                    <a:pt x="166" y="2"/>
                    <a:pt x="154" y="0"/>
                    <a:pt x="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35"/>
            <p:cNvSpPr/>
            <p:nvPr/>
          </p:nvSpPr>
          <p:spPr>
            <a:xfrm>
              <a:off x="5536400" y="2249800"/>
              <a:ext cx="13700" cy="5800"/>
            </a:xfrm>
            <a:custGeom>
              <a:avLst/>
              <a:gdLst/>
              <a:ahLst/>
              <a:cxnLst/>
              <a:rect l="l" t="t" r="r" b="b"/>
              <a:pathLst>
                <a:path w="548" h="232" extrusionOk="0">
                  <a:moveTo>
                    <a:pt x="155" y="1"/>
                  </a:moveTo>
                  <a:cubicBezTo>
                    <a:pt x="107" y="60"/>
                    <a:pt x="48" y="96"/>
                    <a:pt x="0" y="144"/>
                  </a:cubicBezTo>
                  <a:cubicBezTo>
                    <a:pt x="113" y="166"/>
                    <a:pt x="231" y="232"/>
                    <a:pt x="347" y="232"/>
                  </a:cubicBezTo>
                  <a:cubicBezTo>
                    <a:pt x="415" y="232"/>
                    <a:pt x="482" y="210"/>
                    <a:pt x="548" y="144"/>
                  </a:cubicBezTo>
                  <a:cubicBezTo>
                    <a:pt x="488" y="49"/>
                    <a:pt x="369" y="25"/>
                    <a:pt x="250" y="13"/>
                  </a:cubicBezTo>
                  <a:cubicBezTo>
                    <a:pt x="226" y="13"/>
                    <a:pt x="191" y="13"/>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5"/>
            <p:cNvSpPr/>
            <p:nvPr/>
          </p:nvSpPr>
          <p:spPr>
            <a:xfrm>
              <a:off x="5461375" y="2186125"/>
              <a:ext cx="6575" cy="5675"/>
            </a:xfrm>
            <a:custGeom>
              <a:avLst/>
              <a:gdLst/>
              <a:ahLst/>
              <a:cxnLst/>
              <a:rect l="l" t="t" r="r" b="b"/>
              <a:pathLst>
                <a:path w="263" h="227" extrusionOk="0">
                  <a:moveTo>
                    <a:pt x="263" y="0"/>
                  </a:moveTo>
                  <a:cubicBezTo>
                    <a:pt x="179" y="0"/>
                    <a:pt x="84" y="12"/>
                    <a:pt x="1" y="12"/>
                  </a:cubicBezTo>
                  <a:cubicBezTo>
                    <a:pt x="1" y="107"/>
                    <a:pt x="13" y="214"/>
                    <a:pt x="96" y="226"/>
                  </a:cubicBezTo>
                  <a:cubicBezTo>
                    <a:pt x="103" y="227"/>
                    <a:pt x="109" y="227"/>
                    <a:pt x="115" y="227"/>
                  </a:cubicBezTo>
                  <a:cubicBezTo>
                    <a:pt x="251" y="227"/>
                    <a:pt x="251" y="103"/>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5"/>
            <p:cNvSpPr/>
            <p:nvPr/>
          </p:nvSpPr>
          <p:spPr>
            <a:xfrm>
              <a:off x="5464950" y="2246950"/>
              <a:ext cx="10450" cy="7275"/>
            </a:xfrm>
            <a:custGeom>
              <a:avLst/>
              <a:gdLst/>
              <a:ahLst/>
              <a:cxnLst/>
              <a:rect l="l" t="t" r="r" b="b"/>
              <a:pathLst>
                <a:path w="418" h="291" extrusionOk="0">
                  <a:moveTo>
                    <a:pt x="193" y="0"/>
                  </a:moveTo>
                  <a:cubicBezTo>
                    <a:pt x="127" y="0"/>
                    <a:pt x="61" y="9"/>
                    <a:pt x="1" y="20"/>
                  </a:cubicBezTo>
                  <a:cubicBezTo>
                    <a:pt x="48" y="103"/>
                    <a:pt x="96" y="186"/>
                    <a:pt x="132" y="282"/>
                  </a:cubicBezTo>
                  <a:cubicBezTo>
                    <a:pt x="156" y="288"/>
                    <a:pt x="179" y="291"/>
                    <a:pt x="205" y="291"/>
                  </a:cubicBezTo>
                  <a:cubicBezTo>
                    <a:pt x="230" y="291"/>
                    <a:pt x="257" y="288"/>
                    <a:pt x="287" y="282"/>
                  </a:cubicBezTo>
                  <a:cubicBezTo>
                    <a:pt x="334" y="198"/>
                    <a:pt x="370" y="115"/>
                    <a:pt x="417" y="44"/>
                  </a:cubicBezTo>
                  <a:cubicBezTo>
                    <a:pt x="347" y="12"/>
                    <a:pt x="270"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5"/>
            <p:cNvSpPr/>
            <p:nvPr/>
          </p:nvSpPr>
          <p:spPr>
            <a:xfrm>
              <a:off x="5409600" y="2245350"/>
              <a:ext cx="12525" cy="8425"/>
            </a:xfrm>
            <a:custGeom>
              <a:avLst/>
              <a:gdLst/>
              <a:ahLst/>
              <a:cxnLst/>
              <a:rect l="l" t="t" r="r" b="b"/>
              <a:pathLst>
                <a:path w="501" h="337" extrusionOk="0">
                  <a:moveTo>
                    <a:pt x="167" y="0"/>
                  </a:moveTo>
                  <a:cubicBezTo>
                    <a:pt x="60" y="24"/>
                    <a:pt x="0" y="72"/>
                    <a:pt x="24" y="191"/>
                  </a:cubicBezTo>
                  <a:cubicBezTo>
                    <a:pt x="36" y="203"/>
                    <a:pt x="60" y="238"/>
                    <a:pt x="72" y="250"/>
                  </a:cubicBezTo>
                  <a:cubicBezTo>
                    <a:pt x="152" y="280"/>
                    <a:pt x="242" y="336"/>
                    <a:pt x="333" y="336"/>
                  </a:cubicBezTo>
                  <a:cubicBezTo>
                    <a:pt x="389" y="336"/>
                    <a:pt x="445" y="314"/>
                    <a:pt x="500" y="250"/>
                  </a:cubicBezTo>
                  <a:cubicBezTo>
                    <a:pt x="488" y="238"/>
                    <a:pt x="476" y="203"/>
                    <a:pt x="465" y="179"/>
                  </a:cubicBezTo>
                  <a:cubicBezTo>
                    <a:pt x="381" y="72"/>
                    <a:pt x="298"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5"/>
            <p:cNvSpPr/>
            <p:nvPr/>
          </p:nvSpPr>
          <p:spPr>
            <a:xfrm>
              <a:off x="5765875" y="2189975"/>
              <a:ext cx="7475" cy="6875"/>
            </a:xfrm>
            <a:custGeom>
              <a:avLst/>
              <a:gdLst/>
              <a:ahLst/>
              <a:cxnLst/>
              <a:rect l="l" t="t" r="r" b="b"/>
              <a:pathLst>
                <a:path w="299" h="275" extrusionOk="0">
                  <a:moveTo>
                    <a:pt x="1" y="1"/>
                  </a:moveTo>
                  <a:cubicBezTo>
                    <a:pt x="1" y="156"/>
                    <a:pt x="37" y="275"/>
                    <a:pt x="227" y="275"/>
                  </a:cubicBezTo>
                  <a:cubicBezTo>
                    <a:pt x="263" y="275"/>
                    <a:pt x="299" y="203"/>
                    <a:pt x="299" y="203"/>
                  </a:cubicBezTo>
                  <a:cubicBezTo>
                    <a:pt x="239" y="132"/>
                    <a:pt x="180" y="72"/>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5"/>
            <p:cNvSpPr/>
            <p:nvPr/>
          </p:nvSpPr>
          <p:spPr>
            <a:xfrm>
              <a:off x="5753375" y="2189975"/>
              <a:ext cx="8975" cy="7475"/>
            </a:xfrm>
            <a:custGeom>
              <a:avLst/>
              <a:gdLst/>
              <a:ahLst/>
              <a:cxnLst/>
              <a:rect l="l" t="t" r="r" b="b"/>
              <a:pathLst>
                <a:path w="359" h="299" extrusionOk="0">
                  <a:moveTo>
                    <a:pt x="358" y="1"/>
                  </a:moveTo>
                  <a:lnTo>
                    <a:pt x="358" y="1"/>
                  </a:lnTo>
                  <a:cubicBezTo>
                    <a:pt x="144" y="25"/>
                    <a:pt x="1" y="72"/>
                    <a:pt x="227" y="298"/>
                  </a:cubicBezTo>
                  <a:cubicBezTo>
                    <a:pt x="346" y="239"/>
                    <a:pt x="358" y="120"/>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35"/>
            <p:cNvSpPr/>
            <p:nvPr/>
          </p:nvSpPr>
          <p:spPr>
            <a:xfrm>
              <a:off x="5675100" y="2256650"/>
              <a:ext cx="7175" cy="4800"/>
            </a:xfrm>
            <a:custGeom>
              <a:avLst/>
              <a:gdLst/>
              <a:ahLst/>
              <a:cxnLst/>
              <a:rect l="l" t="t" r="r" b="b"/>
              <a:pathLst>
                <a:path w="287" h="192" extrusionOk="0">
                  <a:moveTo>
                    <a:pt x="198" y="1"/>
                  </a:moveTo>
                  <a:cubicBezTo>
                    <a:pt x="130" y="1"/>
                    <a:pt x="70" y="41"/>
                    <a:pt x="24" y="96"/>
                  </a:cubicBezTo>
                  <a:cubicBezTo>
                    <a:pt x="1" y="144"/>
                    <a:pt x="24" y="167"/>
                    <a:pt x="84" y="191"/>
                  </a:cubicBezTo>
                  <a:cubicBezTo>
                    <a:pt x="132" y="191"/>
                    <a:pt x="215" y="156"/>
                    <a:pt x="274" y="132"/>
                  </a:cubicBezTo>
                  <a:cubicBezTo>
                    <a:pt x="286" y="108"/>
                    <a:pt x="274" y="13"/>
                    <a:pt x="263" y="13"/>
                  </a:cubicBezTo>
                  <a:cubicBezTo>
                    <a:pt x="240" y="4"/>
                    <a:pt x="219" y="1"/>
                    <a:pt x="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35"/>
            <p:cNvSpPr/>
            <p:nvPr/>
          </p:nvSpPr>
          <p:spPr>
            <a:xfrm>
              <a:off x="5267325" y="2268100"/>
              <a:ext cx="14000" cy="4650"/>
            </a:xfrm>
            <a:custGeom>
              <a:avLst/>
              <a:gdLst/>
              <a:ahLst/>
              <a:cxnLst/>
              <a:rect l="l" t="t" r="r" b="b"/>
              <a:pathLst>
                <a:path w="560" h="186" extrusionOk="0">
                  <a:moveTo>
                    <a:pt x="394" y="1"/>
                  </a:moveTo>
                  <a:cubicBezTo>
                    <a:pt x="253" y="1"/>
                    <a:pt x="120" y="23"/>
                    <a:pt x="0" y="126"/>
                  </a:cubicBezTo>
                  <a:cubicBezTo>
                    <a:pt x="202" y="150"/>
                    <a:pt x="381" y="174"/>
                    <a:pt x="560" y="186"/>
                  </a:cubicBezTo>
                  <a:lnTo>
                    <a:pt x="560" y="7"/>
                  </a:lnTo>
                  <a:cubicBezTo>
                    <a:pt x="503" y="4"/>
                    <a:pt x="448" y="1"/>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5"/>
            <p:cNvSpPr/>
            <p:nvPr/>
          </p:nvSpPr>
          <p:spPr>
            <a:xfrm>
              <a:off x="5496500" y="2297600"/>
              <a:ext cx="12825" cy="3225"/>
            </a:xfrm>
            <a:custGeom>
              <a:avLst/>
              <a:gdLst/>
              <a:ahLst/>
              <a:cxnLst/>
              <a:rect l="l" t="t" r="r" b="b"/>
              <a:pathLst>
                <a:path w="513" h="129" extrusionOk="0">
                  <a:moveTo>
                    <a:pt x="139" y="1"/>
                  </a:moveTo>
                  <a:cubicBezTo>
                    <a:pt x="95" y="1"/>
                    <a:pt x="49" y="3"/>
                    <a:pt x="1" y="6"/>
                  </a:cubicBezTo>
                  <a:cubicBezTo>
                    <a:pt x="93" y="105"/>
                    <a:pt x="194" y="128"/>
                    <a:pt x="298" y="128"/>
                  </a:cubicBezTo>
                  <a:cubicBezTo>
                    <a:pt x="369" y="128"/>
                    <a:pt x="441" y="118"/>
                    <a:pt x="513" y="113"/>
                  </a:cubicBezTo>
                  <a:cubicBezTo>
                    <a:pt x="395" y="23"/>
                    <a:pt x="27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35"/>
            <p:cNvSpPr/>
            <p:nvPr/>
          </p:nvSpPr>
          <p:spPr>
            <a:xfrm>
              <a:off x="5550675" y="2204300"/>
              <a:ext cx="10750" cy="3575"/>
            </a:xfrm>
            <a:custGeom>
              <a:avLst/>
              <a:gdLst/>
              <a:ahLst/>
              <a:cxnLst/>
              <a:rect l="l" t="t" r="r" b="b"/>
              <a:pathLst>
                <a:path w="430" h="143" extrusionOk="0">
                  <a:moveTo>
                    <a:pt x="179" y="1"/>
                  </a:moveTo>
                  <a:cubicBezTo>
                    <a:pt x="127" y="1"/>
                    <a:pt x="71" y="11"/>
                    <a:pt x="13" y="23"/>
                  </a:cubicBezTo>
                  <a:cubicBezTo>
                    <a:pt x="1" y="47"/>
                    <a:pt x="1" y="95"/>
                    <a:pt x="1" y="142"/>
                  </a:cubicBezTo>
                  <a:lnTo>
                    <a:pt x="429" y="142"/>
                  </a:lnTo>
                  <a:cubicBezTo>
                    <a:pt x="360" y="34"/>
                    <a:pt x="275"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35"/>
            <p:cNvSpPr/>
            <p:nvPr/>
          </p:nvSpPr>
          <p:spPr>
            <a:xfrm>
              <a:off x="5677775" y="2285225"/>
              <a:ext cx="4800" cy="4400"/>
            </a:xfrm>
            <a:custGeom>
              <a:avLst/>
              <a:gdLst/>
              <a:ahLst/>
              <a:cxnLst/>
              <a:rect l="l" t="t" r="r" b="b"/>
              <a:pathLst>
                <a:path w="192" h="176" extrusionOk="0">
                  <a:moveTo>
                    <a:pt x="156" y="1"/>
                  </a:moveTo>
                  <a:cubicBezTo>
                    <a:pt x="120" y="13"/>
                    <a:pt x="60" y="13"/>
                    <a:pt x="36" y="37"/>
                  </a:cubicBezTo>
                  <a:cubicBezTo>
                    <a:pt x="1" y="84"/>
                    <a:pt x="13" y="144"/>
                    <a:pt x="72" y="156"/>
                  </a:cubicBezTo>
                  <a:cubicBezTo>
                    <a:pt x="94" y="169"/>
                    <a:pt x="115" y="176"/>
                    <a:pt x="133" y="176"/>
                  </a:cubicBezTo>
                  <a:cubicBezTo>
                    <a:pt x="162" y="176"/>
                    <a:pt x="184" y="157"/>
                    <a:pt x="191" y="120"/>
                  </a:cubicBezTo>
                  <a:cubicBezTo>
                    <a:pt x="191" y="84"/>
                    <a:pt x="167" y="37"/>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5"/>
            <p:cNvSpPr/>
            <p:nvPr/>
          </p:nvSpPr>
          <p:spPr>
            <a:xfrm>
              <a:off x="5634325" y="2253075"/>
              <a:ext cx="9250" cy="4550"/>
            </a:xfrm>
            <a:custGeom>
              <a:avLst/>
              <a:gdLst/>
              <a:ahLst/>
              <a:cxnLst/>
              <a:rect l="l" t="t" r="r" b="b"/>
              <a:pathLst>
                <a:path w="370" h="182" extrusionOk="0">
                  <a:moveTo>
                    <a:pt x="96" y="1"/>
                  </a:moveTo>
                  <a:cubicBezTo>
                    <a:pt x="60" y="49"/>
                    <a:pt x="0" y="108"/>
                    <a:pt x="84" y="156"/>
                  </a:cubicBezTo>
                  <a:cubicBezTo>
                    <a:pt x="119" y="173"/>
                    <a:pt x="152" y="181"/>
                    <a:pt x="184" y="181"/>
                  </a:cubicBezTo>
                  <a:cubicBezTo>
                    <a:pt x="261" y="181"/>
                    <a:pt x="327" y="133"/>
                    <a:pt x="370" y="49"/>
                  </a:cubicBezTo>
                  <a:cubicBezTo>
                    <a:pt x="286" y="49"/>
                    <a:pt x="191" y="37"/>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5"/>
            <p:cNvSpPr/>
            <p:nvPr/>
          </p:nvSpPr>
          <p:spPr>
            <a:xfrm>
              <a:off x="5656950" y="2283750"/>
              <a:ext cx="3000" cy="2100"/>
            </a:xfrm>
            <a:custGeom>
              <a:avLst/>
              <a:gdLst/>
              <a:ahLst/>
              <a:cxnLst/>
              <a:rect l="l" t="t" r="r" b="b"/>
              <a:pathLst>
                <a:path w="120" h="84" extrusionOk="0">
                  <a:moveTo>
                    <a:pt x="60" y="0"/>
                  </a:moveTo>
                  <a:cubicBezTo>
                    <a:pt x="48" y="0"/>
                    <a:pt x="12" y="0"/>
                    <a:pt x="0" y="12"/>
                  </a:cubicBezTo>
                  <a:lnTo>
                    <a:pt x="0" y="60"/>
                  </a:lnTo>
                  <a:cubicBezTo>
                    <a:pt x="12" y="72"/>
                    <a:pt x="36" y="84"/>
                    <a:pt x="48" y="84"/>
                  </a:cubicBezTo>
                  <a:cubicBezTo>
                    <a:pt x="119" y="60"/>
                    <a:pt x="119"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5"/>
            <p:cNvSpPr/>
            <p:nvPr/>
          </p:nvSpPr>
          <p:spPr>
            <a:xfrm>
              <a:off x="5613775" y="2161100"/>
              <a:ext cx="8675" cy="2225"/>
            </a:xfrm>
            <a:custGeom>
              <a:avLst/>
              <a:gdLst/>
              <a:ahLst/>
              <a:cxnLst/>
              <a:rect l="l" t="t" r="r" b="b"/>
              <a:pathLst>
                <a:path w="347" h="89" extrusionOk="0">
                  <a:moveTo>
                    <a:pt x="346" y="1"/>
                  </a:moveTo>
                  <a:cubicBezTo>
                    <a:pt x="227" y="1"/>
                    <a:pt x="120" y="25"/>
                    <a:pt x="1" y="25"/>
                  </a:cubicBezTo>
                  <a:cubicBezTo>
                    <a:pt x="59" y="65"/>
                    <a:pt x="116" y="89"/>
                    <a:pt x="173" y="89"/>
                  </a:cubicBezTo>
                  <a:cubicBezTo>
                    <a:pt x="233" y="89"/>
                    <a:pt x="291" y="62"/>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5"/>
            <p:cNvSpPr/>
            <p:nvPr/>
          </p:nvSpPr>
          <p:spPr>
            <a:xfrm>
              <a:off x="5406325" y="2268275"/>
              <a:ext cx="8050" cy="3950"/>
            </a:xfrm>
            <a:custGeom>
              <a:avLst/>
              <a:gdLst/>
              <a:ahLst/>
              <a:cxnLst/>
              <a:rect l="l" t="t" r="r" b="b"/>
              <a:pathLst>
                <a:path w="322" h="158" extrusionOk="0">
                  <a:moveTo>
                    <a:pt x="36" y="0"/>
                  </a:moveTo>
                  <a:cubicBezTo>
                    <a:pt x="0" y="60"/>
                    <a:pt x="12" y="107"/>
                    <a:pt x="60" y="155"/>
                  </a:cubicBezTo>
                  <a:cubicBezTo>
                    <a:pt x="74" y="157"/>
                    <a:pt x="88" y="158"/>
                    <a:pt x="103" y="158"/>
                  </a:cubicBezTo>
                  <a:cubicBezTo>
                    <a:pt x="186" y="158"/>
                    <a:pt x="271" y="125"/>
                    <a:pt x="322" y="24"/>
                  </a:cubicBezTo>
                  <a:cubicBezTo>
                    <a:pt x="215" y="0"/>
                    <a:pt x="131"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5"/>
            <p:cNvSpPr/>
            <p:nvPr/>
          </p:nvSpPr>
          <p:spPr>
            <a:xfrm>
              <a:off x="5493525" y="2272425"/>
              <a:ext cx="6875" cy="2775"/>
            </a:xfrm>
            <a:custGeom>
              <a:avLst/>
              <a:gdLst/>
              <a:ahLst/>
              <a:cxnLst/>
              <a:rect l="l" t="t" r="r" b="b"/>
              <a:pathLst>
                <a:path w="275" h="111" extrusionOk="0">
                  <a:moveTo>
                    <a:pt x="1" y="1"/>
                  </a:moveTo>
                  <a:cubicBezTo>
                    <a:pt x="39" y="78"/>
                    <a:pt x="93" y="110"/>
                    <a:pt x="159" y="110"/>
                  </a:cubicBezTo>
                  <a:cubicBezTo>
                    <a:pt x="194" y="110"/>
                    <a:pt x="233" y="101"/>
                    <a:pt x="275" y="84"/>
                  </a:cubicBezTo>
                  <a:lnTo>
                    <a:pt x="275" y="37"/>
                  </a:lnTo>
                  <a:cubicBezTo>
                    <a:pt x="167" y="13"/>
                    <a:pt x="84"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5"/>
            <p:cNvSpPr/>
            <p:nvPr/>
          </p:nvSpPr>
          <p:spPr>
            <a:xfrm>
              <a:off x="5572125" y="2204050"/>
              <a:ext cx="3275" cy="2250"/>
            </a:xfrm>
            <a:custGeom>
              <a:avLst/>
              <a:gdLst/>
              <a:ahLst/>
              <a:cxnLst/>
              <a:rect l="l" t="t" r="r" b="b"/>
              <a:pathLst>
                <a:path w="131" h="90" extrusionOk="0">
                  <a:moveTo>
                    <a:pt x="70" y="0"/>
                  </a:moveTo>
                  <a:cubicBezTo>
                    <a:pt x="48" y="0"/>
                    <a:pt x="24" y="3"/>
                    <a:pt x="0" y="9"/>
                  </a:cubicBezTo>
                  <a:cubicBezTo>
                    <a:pt x="24" y="63"/>
                    <a:pt x="48" y="90"/>
                    <a:pt x="70" y="90"/>
                  </a:cubicBezTo>
                  <a:cubicBezTo>
                    <a:pt x="92" y="90"/>
                    <a:pt x="113" y="63"/>
                    <a:pt x="131" y="9"/>
                  </a:cubicBezTo>
                  <a:cubicBezTo>
                    <a:pt x="113" y="3"/>
                    <a:pt x="92"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5"/>
            <p:cNvSpPr/>
            <p:nvPr/>
          </p:nvSpPr>
          <p:spPr>
            <a:xfrm>
              <a:off x="5582525" y="2250100"/>
              <a:ext cx="3900" cy="2325"/>
            </a:xfrm>
            <a:custGeom>
              <a:avLst/>
              <a:gdLst/>
              <a:ahLst/>
              <a:cxnLst/>
              <a:rect l="l" t="t" r="r" b="b"/>
              <a:pathLst>
                <a:path w="156" h="93" extrusionOk="0">
                  <a:moveTo>
                    <a:pt x="1" y="1"/>
                  </a:moveTo>
                  <a:lnTo>
                    <a:pt x="1" y="1"/>
                  </a:lnTo>
                  <a:cubicBezTo>
                    <a:pt x="26" y="59"/>
                    <a:pt x="52" y="92"/>
                    <a:pt x="80" y="92"/>
                  </a:cubicBezTo>
                  <a:cubicBezTo>
                    <a:pt x="103" y="92"/>
                    <a:pt x="128" y="68"/>
                    <a:pt x="156" y="13"/>
                  </a:cubicBezTo>
                  <a:cubicBezTo>
                    <a:pt x="108" y="13"/>
                    <a:pt x="60"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5"/>
            <p:cNvSpPr/>
            <p:nvPr/>
          </p:nvSpPr>
          <p:spPr>
            <a:xfrm>
              <a:off x="5622425" y="2159250"/>
              <a:ext cx="3300" cy="2475"/>
            </a:xfrm>
            <a:custGeom>
              <a:avLst/>
              <a:gdLst/>
              <a:ahLst/>
              <a:cxnLst/>
              <a:rect l="l" t="t" r="r" b="b"/>
              <a:pathLst>
                <a:path w="132" h="99" extrusionOk="0">
                  <a:moveTo>
                    <a:pt x="70" y="1"/>
                  </a:moveTo>
                  <a:cubicBezTo>
                    <a:pt x="50" y="1"/>
                    <a:pt x="26" y="23"/>
                    <a:pt x="0" y="75"/>
                  </a:cubicBezTo>
                  <a:cubicBezTo>
                    <a:pt x="48" y="99"/>
                    <a:pt x="84" y="99"/>
                    <a:pt x="131" y="99"/>
                  </a:cubicBezTo>
                  <a:cubicBezTo>
                    <a:pt x="118" y="38"/>
                    <a:pt x="97"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35"/>
            <p:cNvSpPr/>
            <p:nvPr/>
          </p:nvSpPr>
          <p:spPr>
            <a:xfrm>
              <a:off x="5604550" y="2159325"/>
              <a:ext cx="3600" cy="1800"/>
            </a:xfrm>
            <a:custGeom>
              <a:avLst/>
              <a:gdLst/>
              <a:ahLst/>
              <a:cxnLst/>
              <a:rect l="l" t="t" r="r" b="b"/>
              <a:pathLst>
                <a:path w="144" h="72" extrusionOk="0">
                  <a:moveTo>
                    <a:pt x="64" y="1"/>
                  </a:moveTo>
                  <a:cubicBezTo>
                    <a:pt x="34" y="1"/>
                    <a:pt x="9" y="19"/>
                    <a:pt x="1" y="60"/>
                  </a:cubicBezTo>
                  <a:cubicBezTo>
                    <a:pt x="48" y="60"/>
                    <a:pt x="84" y="60"/>
                    <a:pt x="144" y="72"/>
                  </a:cubicBezTo>
                  <a:cubicBezTo>
                    <a:pt x="132" y="48"/>
                    <a:pt x="120" y="36"/>
                    <a:pt x="108" y="12"/>
                  </a:cubicBezTo>
                  <a:cubicBezTo>
                    <a:pt x="93" y="5"/>
                    <a:pt x="78"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35"/>
            <p:cNvSpPr/>
            <p:nvPr/>
          </p:nvSpPr>
          <p:spPr>
            <a:xfrm>
              <a:off x="5532825" y="2205850"/>
              <a:ext cx="3300" cy="2050"/>
            </a:xfrm>
            <a:custGeom>
              <a:avLst/>
              <a:gdLst/>
              <a:ahLst/>
              <a:cxnLst/>
              <a:rect l="l" t="t" r="r" b="b"/>
              <a:pathLst>
                <a:path w="132" h="82" extrusionOk="0">
                  <a:moveTo>
                    <a:pt x="56" y="1"/>
                  </a:moveTo>
                  <a:cubicBezTo>
                    <a:pt x="35" y="1"/>
                    <a:pt x="15" y="19"/>
                    <a:pt x="0" y="56"/>
                  </a:cubicBezTo>
                  <a:cubicBezTo>
                    <a:pt x="22" y="71"/>
                    <a:pt x="49" y="81"/>
                    <a:pt x="77" y="81"/>
                  </a:cubicBezTo>
                  <a:cubicBezTo>
                    <a:pt x="95" y="81"/>
                    <a:pt x="113" y="77"/>
                    <a:pt x="131" y="68"/>
                  </a:cubicBezTo>
                  <a:cubicBezTo>
                    <a:pt x="131" y="56"/>
                    <a:pt x="119" y="33"/>
                    <a:pt x="96" y="21"/>
                  </a:cubicBezTo>
                  <a:cubicBezTo>
                    <a:pt x="82" y="7"/>
                    <a:pt x="69" y="1"/>
                    <a:pt x="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5"/>
            <p:cNvSpPr/>
            <p:nvPr/>
          </p:nvSpPr>
          <p:spPr>
            <a:xfrm>
              <a:off x="5539675" y="2205650"/>
              <a:ext cx="3875" cy="2175"/>
            </a:xfrm>
            <a:custGeom>
              <a:avLst/>
              <a:gdLst/>
              <a:ahLst/>
              <a:cxnLst/>
              <a:rect l="l" t="t" r="r" b="b"/>
              <a:pathLst>
                <a:path w="155" h="87" extrusionOk="0">
                  <a:moveTo>
                    <a:pt x="77" y="1"/>
                  </a:moveTo>
                  <a:cubicBezTo>
                    <a:pt x="44" y="1"/>
                    <a:pt x="19" y="18"/>
                    <a:pt x="0" y="64"/>
                  </a:cubicBezTo>
                  <a:cubicBezTo>
                    <a:pt x="26" y="77"/>
                    <a:pt x="56" y="87"/>
                    <a:pt x="85" y="87"/>
                  </a:cubicBezTo>
                  <a:cubicBezTo>
                    <a:pt x="110" y="87"/>
                    <a:pt x="134" y="80"/>
                    <a:pt x="155" y="64"/>
                  </a:cubicBezTo>
                  <a:cubicBezTo>
                    <a:pt x="143" y="41"/>
                    <a:pt x="119" y="29"/>
                    <a:pt x="107" y="5"/>
                  </a:cubicBezTo>
                  <a:cubicBezTo>
                    <a:pt x="97" y="2"/>
                    <a:pt x="87"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5"/>
            <p:cNvSpPr/>
            <p:nvPr/>
          </p:nvSpPr>
          <p:spPr>
            <a:xfrm>
              <a:off x="5403650" y="2268050"/>
              <a:ext cx="3575" cy="4100"/>
            </a:xfrm>
            <a:custGeom>
              <a:avLst/>
              <a:gdLst/>
              <a:ahLst/>
              <a:cxnLst/>
              <a:rect l="l" t="t" r="r" b="b"/>
              <a:pathLst>
                <a:path w="143" h="164" extrusionOk="0">
                  <a:moveTo>
                    <a:pt x="66" y="0"/>
                  </a:moveTo>
                  <a:cubicBezTo>
                    <a:pt x="45" y="0"/>
                    <a:pt x="24" y="3"/>
                    <a:pt x="0" y="9"/>
                  </a:cubicBezTo>
                  <a:lnTo>
                    <a:pt x="143" y="164"/>
                  </a:lnTo>
                  <a:cubicBezTo>
                    <a:pt x="143" y="116"/>
                    <a:pt x="131" y="57"/>
                    <a:pt x="131" y="9"/>
                  </a:cubicBezTo>
                  <a:cubicBezTo>
                    <a:pt x="107" y="3"/>
                    <a:pt x="86"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5"/>
            <p:cNvSpPr/>
            <p:nvPr/>
          </p:nvSpPr>
          <p:spPr>
            <a:xfrm>
              <a:off x="5281600" y="2266875"/>
              <a:ext cx="3300" cy="2000"/>
            </a:xfrm>
            <a:custGeom>
              <a:avLst/>
              <a:gdLst/>
              <a:ahLst/>
              <a:cxnLst/>
              <a:rect l="l" t="t" r="r" b="b"/>
              <a:pathLst>
                <a:path w="132" h="80" extrusionOk="0">
                  <a:moveTo>
                    <a:pt x="59" y="0"/>
                  </a:moveTo>
                  <a:cubicBezTo>
                    <a:pt x="35" y="0"/>
                    <a:pt x="15" y="19"/>
                    <a:pt x="1" y="56"/>
                  </a:cubicBezTo>
                  <a:cubicBezTo>
                    <a:pt x="24" y="80"/>
                    <a:pt x="72" y="80"/>
                    <a:pt x="131" y="80"/>
                  </a:cubicBezTo>
                  <a:cubicBezTo>
                    <a:pt x="120" y="56"/>
                    <a:pt x="120" y="32"/>
                    <a:pt x="108" y="20"/>
                  </a:cubicBezTo>
                  <a:cubicBezTo>
                    <a:pt x="90" y="7"/>
                    <a:pt x="74"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5"/>
            <p:cNvSpPr/>
            <p:nvPr/>
          </p:nvSpPr>
          <p:spPr>
            <a:xfrm>
              <a:off x="5951325" y="2301300"/>
              <a:ext cx="75925" cy="10200"/>
            </a:xfrm>
            <a:custGeom>
              <a:avLst/>
              <a:gdLst/>
              <a:ahLst/>
              <a:cxnLst/>
              <a:rect l="l" t="t" r="r" b="b"/>
              <a:pathLst>
                <a:path w="3037" h="408" extrusionOk="0">
                  <a:moveTo>
                    <a:pt x="1068" y="0"/>
                  </a:moveTo>
                  <a:cubicBezTo>
                    <a:pt x="796" y="0"/>
                    <a:pt x="526" y="16"/>
                    <a:pt x="255" y="16"/>
                  </a:cubicBezTo>
                  <a:cubicBezTo>
                    <a:pt x="186" y="16"/>
                    <a:pt x="117" y="15"/>
                    <a:pt x="48" y="13"/>
                  </a:cubicBezTo>
                  <a:lnTo>
                    <a:pt x="48" y="13"/>
                  </a:lnTo>
                  <a:cubicBezTo>
                    <a:pt x="1" y="132"/>
                    <a:pt x="60" y="191"/>
                    <a:pt x="167" y="227"/>
                  </a:cubicBezTo>
                  <a:cubicBezTo>
                    <a:pt x="310" y="251"/>
                    <a:pt x="465" y="275"/>
                    <a:pt x="608" y="286"/>
                  </a:cubicBezTo>
                  <a:cubicBezTo>
                    <a:pt x="632" y="286"/>
                    <a:pt x="667" y="275"/>
                    <a:pt x="691" y="275"/>
                  </a:cubicBezTo>
                  <a:cubicBezTo>
                    <a:pt x="774" y="334"/>
                    <a:pt x="858" y="382"/>
                    <a:pt x="953" y="406"/>
                  </a:cubicBezTo>
                  <a:cubicBezTo>
                    <a:pt x="973" y="407"/>
                    <a:pt x="993" y="407"/>
                    <a:pt x="1013" y="407"/>
                  </a:cubicBezTo>
                  <a:cubicBezTo>
                    <a:pt x="1246" y="407"/>
                    <a:pt x="1474" y="326"/>
                    <a:pt x="1704" y="326"/>
                  </a:cubicBezTo>
                  <a:cubicBezTo>
                    <a:pt x="1818" y="326"/>
                    <a:pt x="1933" y="346"/>
                    <a:pt x="2048" y="406"/>
                  </a:cubicBezTo>
                  <a:cubicBezTo>
                    <a:pt x="2096" y="406"/>
                    <a:pt x="2144" y="406"/>
                    <a:pt x="2191" y="394"/>
                  </a:cubicBezTo>
                  <a:cubicBezTo>
                    <a:pt x="2250" y="338"/>
                    <a:pt x="2320" y="321"/>
                    <a:pt x="2395" y="321"/>
                  </a:cubicBezTo>
                  <a:cubicBezTo>
                    <a:pt x="2509" y="321"/>
                    <a:pt x="2634" y="360"/>
                    <a:pt x="2747" y="360"/>
                  </a:cubicBezTo>
                  <a:cubicBezTo>
                    <a:pt x="2864" y="360"/>
                    <a:pt x="2968" y="319"/>
                    <a:pt x="3037" y="156"/>
                  </a:cubicBezTo>
                  <a:cubicBezTo>
                    <a:pt x="2922" y="79"/>
                    <a:pt x="2803" y="55"/>
                    <a:pt x="2684" y="55"/>
                  </a:cubicBezTo>
                  <a:cubicBezTo>
                    <a:pt x="2492" y="55"/>
                    <a:pt x="2298" y="117"/>
                    <a:pt x="2117" y="117"/>
                  </a:cubicBezTo>
                  <a:cubicBezTo>
                    <a:pt x="2061" y="117"/>
                    <a:pt x="2006" y="111"/>
                    <a:pt x="1953" y="96"/>
                  </a:cubicBezTo>
                  <a:cubicBezTo>
                    <a:pt x="1656" y="19"/>
                    <a:pt x="1361" y="0"/>
                    <a:pt x="1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5"/>
            <p:cNvSpPr/>
            <p:nvPr/>
          </p:nvSpPr>
          <p:spPr>
            <a:xfrm>
              <a:off x="5812625" y="2297225"/>
              <a:ext cx="62825" cy="8575"/>
            </a:xfrm>
            <a:custGeom>
              <a:avLst/>
              <a:gdLst/>
              <a:ahLst/>
              <a:cxnLst/>
              <a:rect l="l" t="t" r="r" b="b"/>
              <a:pathLst>
                <a:path w="2513" h="343" extrusionOk="0">
                  <a:moveTo>
                    <a:pt x="1574" y="1"/>
                  </a:moveTo>
                  <a:cubicBezTo>
                    <a:pt x="896" y="1"/>
                    <a:pt x="259" y="59"/>
                    <a:pt x="0" y="176"/>
                  </a:cubicBezTo>
                  <a:cubicBezTo>
                    <a:pt x="161" y="277"/>
                    <a:pt x="328" y="295"/>
                    <a:pt x="493" y="295"/>
                  </a:cubicBezTo>
                  <a:cubicBezTo>
                    <a:pt x="583" y="295"/>
                    <a:pt x="673" y="289"/>
                    <a:pt x="761" y="289"/>
                  </a:cubicBezTo>
                  <a:cubicBezTo>
                    <a:pt x="834" y="289"/>
                    <a:pt x="906" y="293"/>
                    <a:pt x="977" y="307"/>
                  </a:cubicBezTo>
                  <a:cubicBezTo>
                    <a:pt x="1006" y="330"/>
                    <a:pt x="1033" y="342"/>
                    <a:pt x="1060" y="342"/>
                  </a:cubicBezTo>
                  <a:cubicBezTo>
                    <a:pt x="1087" y="342"/>
                    <a:pt x="1113" y="330"/>
                    <a:pt x="1143" y="307"/>
                  </a:cubicBezTo>
                  <a:cubicBezTo>
                    <a:pt x="1572" y="295"/>
                    <a:pt x="2001" y="295"/>
                    <a:pt x="2441" y="271"/>
                  </a:cubicBezTo>
                  <a:cubicBezTo>
                    <a:pt x="2512" y="199"/>
                    <a:pt x="2512" y="116"/>
                    <a:pt x="2441" y="33"/>
                  </a:cubicBezTo>
                  <a:cubicBezTo>
                    <a:pt x="2162" y="11"/>
                    <a:pt x="1865" y="1"/>
                    <a:pt x="1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5"/>
            <p:cNvSpPr/>
            <p:nvPr/>
          </p:nvSpPr>
          <p:spPr>
            <a:xfrm>
              <a:off x="6006100" y="2300750"/>
              <a:ext cx="57475" cy="10400"/>
            </a:xfrm>
            <a:custGeom>
              <a:avLst/>
              <a:gdLst/>
              <a:ahLst/>
              <a:cxnLst/>
              <a:rect l="l" t="t" r="r" b="b"/>
              <a:pathLst>
                <a:path w="2299" h="416" extrusionOk="0">
                  <a:moveTo>
                    <a:pt x="1535" y="0"/>
                  </a:moveTo>
                  <a:cubicBezTo>
                    <a:pt x="1303" y="0"/>
                    <a:pt x="1073" y="46"/>
                    <a:pt x="846" y="166"/>
                  </a:cubicBezTo>
                  <a:cubicBezTo>
                    <a:pt x="738" y="284"/>
                    <a:pt x="604" y="295"/>
                    <a:pt x="467" y="295"/>
                  </a:cubicBezTo>
                  <a:cubicBezTo>
                    <a:pt x="434" y="295"/>
                    <a:pt x="401" y="295"/>
                    <a:pt x="369" y="295"/>
                  </a:cubicBezTo>
                  <a:cubicBezTo>
                    <a:pt x="235" y="295"/>
                    <a:pt x="105" y="306"/>
                    <a:pt x="0" y="416"/>
                  </a:cubicBezTo>
                  <a:cubicBezTo>
                    <a:pt x="715" y="416"/>
                    <a:pt x="1441" y="416"/>
                    <a:pt x="2155" y="404"/>
                  </a:cubicBezTo>
                  <a:cubicBezTo>
                    <a:pt x="2239" y="344"/>
                    <a:pt x="2298" y="249"/>
                    <a:pt x="2298" y="130"/>
                  </a:cubicBezTo>
                  <a:cubicBezTo>
                    <a:pt x="2043" y="55"/>
                    <a:pt x="1788" y="0"/>
                    <a:pt x="1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5"/>
            <p:cNvSpPr/>
            <p:nvPr/>
          </p:nvSpPr>
          <p:spPr>
            <a:xfrm>
              <a:off x="5902225" y="2296150"/>
              <a:ext cx="40800" cy="11125"/>
            </a:xfrm>
            <a:custGeom>
              <a:avLst/>
              <a:gdLst/>
              <a:ahLst/>
              <a:cxnLst/>
              <a:rect l="l" t="t" r="r" b="b"/>
              <a:pathLst>
                <a:path w="1632" h="445" extrusionOk="0">
                  <a:moveTo>
                    <a:pt x="1364" y="0"/>
                  </a:moveTo>
                  <a:cubicBezTo>
                    <a:pt x="1346" y="0"/>
                    <a:pt x="1328" y="16"/>
                    <a:pt x="1310" y="52"/>
                  </a:cubicBezTo>
                  <a:cubicBezTo>
                    <a:pt x="1238" y="76"/>
                    <a:pt x="1191" y="135"/>
                    <a:pt x="1143" y="183"/>
                  </a:cubicBezTo>
                  <a:cubicBezTo>
                    <a:pt x="1119" y="195"/>
                    <a:pt x="1072" y="195"/>
                    <a:pt x="1024" y="195"/>
                  </a:cubicBezTo>
                  <a:cubicBezTo>
                    <a:pt x="1024" y="219"/>
                    <a:pt x="1000" y="219"/>
                    <a:pt x="964" y="231"/>
                  </a:cubicBezTo>
                  <a:cubicBezTo>
                    <a:pt x="953" y="233"/>
                    <a:pt x="943" y="235"/>
                    <a:pt x="934" y="235"/>
                  </a:cubicBezTo>
                  <a:cubicBezTo>
                    <a:pt x="905" y="235"/>
                    <a:pt x="885" y="219"/>
                    <a:pt x="857" y="183"/>
                  </a:cubicBezTo>
                  <a:cubicBezTo>
                    <a:pt x="583" y="183"/>
                    <a:pt x="286" y="195"/>
                    <a:pt x="0" y="219"/>
                  </a:cubicBezTo>
                  <a:lnTo>
                    <a:pt x="0" y="290"/>
                  </a:lnTo>
                  <a:cubicBezTo>
                    <a:pt x="306" y="373"/>
                    <a:pt x="607" y="445"/>
                    <a:pt x="911" y="445"/>
                  </a:cubicBezTo>
                  <a:cubicBezTo>
                    <a:pt x="1129" y="445"/>
                    <a:pt x="1348" y="408"/>
                    <a:pt x="1572" y="314"/>
                  </a:cubicBezTo>
                  <a:cubicBezTo>
                    <a:pt x="1607" y="290"/>
                    <a:pt x="1619" y="278"/>
                    <a:pt x="1631" y="242"/>
                  </a:cubicBezTo>
                  <a:cubicBezTo>
                    <a:pt x="1619" y="219"/>
                    <a:pt x="1584" y="195"/>
                    <a:pt x="1572" y="171"/>
                  </a:cubicBezTo>
                  <a:cubicBezTo>
                    <a:pt x="1536" y="123"/>
                    <a:pt x="1488" y="64"/>
                    <a:pt x="1429" y="40"/>
                  </a:cubicBezTo>
                  <a:cubicBezTo>
                    <a:pt x="1429" y="40"/>
                    <a:pt x="1417" y="16"/>
                    <a:pt x="1381" y="4"/>
                  </a:cubicBezTo>
                  <a:cubicBezTo>
                    <a:pt x="1376" y="2"/>
                    <a:pt x="1370" y="0"/>
                    <a:pt x="1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35"/>
            <p:cNvSpPr/>
            <p:nvPr/>
          </p:nvSpPr>
          <p:spPr>
            <a:xfrm>
              <a:off x="6059975" y="2304575"/>
              <a:ext cx="25025" cy="12225"/>
            </a:xfrm>
            <a:custGeom>
              <a:avLst/>
              <a:gdLst/>
              <a:ahLst/>
              <a:cxnLst/>
              <a:rect l="l" t="t" r="r" b="b"/>
              <a:pathLst>
                <a:path w="1001" h="489" extrusionOk="0">
                  <a:moveTo>
                    <a:pt x="143" y="1"/>
                  </a:moveTo>
                  <a:cubicBezTo>
                    <a:pt x="48" y="36"/>
                    <a:pt x="0" y="144"/>
                    <a:pt x="0" y="263"/>
                  </a:cubicBezTo>
                  <a:cubicBezTo>
                    <a:pt x="143" y="310"/>
                    <a:pt x="346" y="239"/>
                    <a:pt x="441" y="417"/>
                  </a:cubicBezTo>
                  <a:cubicBezTo>
                    <a:pt x="489" y="465"/>
                    <a:pt x="533" y="489"/>
                    <a:pt x="578" y="489"/>
                  </a:cubicBezTo>
                  <a:cubicBezTo>
                    <a:pt x="622" y="489"/>
                    <a:pt x="667" y="465"/>
                    <a:pt x="715" y="417"/>
                  </a:cubicBezTo>
                  <a:cubicBezTo>
                    <a:pt x="786" y="322"/>
                    <a:pt x="893" y="310"/>
                    <a:pt x="1000" y="310"/>
                  </a:cubicBezTo>
                  <a:lnTo>
                    <a:pt x="1000" y="155"/>
                  </a:lnTo>
                  <a:cubicBezTo>
                    <a:pt x="935" y="69"/>
                    <a:pt x="853" y="35"/>
                    <a:pt x="768" y="35"/>
                  </a:cubicBezTo>
                  <a:cubicBezTo>
                    <a:pt x="714" y="35"/>
                    <a:pt x="659" y="49"/>
                    <a:pt x="608" y="72"/>
                  </a:cubicBezTo>
                  <a:cubicBezTo>
                    <a:pt x="551" y="98"/>
                    <a:pt x="500" y="109"/>
                    <a:pt x="451" y="109"/>
                  </a:cubicBezTo>
                  <a:cubicBezTo>
                    <a:pt x="344" y="109"/>
                    <a:pt x="249" y="5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35"/>
            <p:cNvSpPr/>
            <p:nvPr/>
          </p:nvSpPr>
          <p:spPr>
            <a:xfrm>
              <a:off x="5784650" y="2294725"/>
              <a:ext cx="22625" cy="6950"/>
            </a:xfrm>
            <a:custGeom>
              <a:avLst/>
              <a:gdLst/>
              <a:ahLst/>
              <a:cxnLst/>
              <a:rect l="l" t="t" r="r" b="b"/>
              <a:pathLst>
                <a:path w="905" h="278" extrusionOk="0">
                  <a:moveTo>
                    <a:pt x="180" y="1"/>
                  </a:moveTo>
                  <a:cubicBezTo>
                    <a:pt x="44" y="1"/>
                    <a:pt x="11" y="104"/>
                    <a:pt x="0" y="228"/>
                  </a:cubicBezTo>
                  <a:cubicBezTo>
                    <a:pt x="141" y="241"/>
                    <a:pt x="288" y="278"/>
                    <a:pt x="450" y="278"/>
                  </a:cubicBezTo>
                  <a:cubicBezTo>
                    <a:pt x="590" y="278"/>
                    <a:pt x="740" y="250"/>
                    <a:pt x="905" y="157"/>
                  </a:cubicBezTo>
                  <a:cubicBezTo>
                    <a:pt x="619" y="97"/>
                    <a:pt x="417" y="38"/>
                    <a:pt x="202" y="2"/>
                  </a:cubicBezTo>
                  <a:cubicBezTo>
                    <a:pt x="195" y="1"/>
                    <a:pt x="187"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5"/>
            <p:cNvSpPr/>
            <p:nvPr/>
          </p:nvSpPr>
          <p:spPr>
            <a:xfrm>
              <a:off x="5873650" y="2297425"/>
              <a:ext cx="14000" cy="7350"/>
            </a:xfrm>
            <a:custGeom>
              <a:avLst/>
              <a:gdLst/>
              <a:ahLst/>
              <a:cxnLst/>
              <a:rect l="l" t="t" r="r" b="b"/>
              <a:pathLst>
                <a:path w="560" h="294" extrusionOk="0">
                  <a:moveTo>
                    <a:pt x="560" y="1"/>
                  </a:moveTo>
                  <a:lnTo>
                    <a:pt x="560" y="1"/>
                  </a:lnTo>
                  <a:cubicBezTo>
                    <a:pt x="369" y="13"/>
                    <a:pt x="191" y="13"/>
                    <a:pt x="0" y="25"/>
                  </a:cubicBezTo>
                  <a:lnTo>
                    <a:pt x="0" y="263"/>
                  </a:lnTo>
                  <a:cubicBezTo>
                    <a:pt x="7" y="263"/>
                    <a:pt x="14" y="262"/>
                    <a:pt x="21" y="262"/>
                  </a:cubicBezTo>
                  <a:cubicBezTo>
                    <a:pt x="114" y="262"/>
                    <a:pt x="227" y="294"/>
                    <a:pt x="325" y="294"/>
                  </a:cubicBezTo>
                  <a:cubicBezTo>
                    <a:pt x="451" y="294"/>
                    <a:pt x="553" y="241"/>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35"/>
            <p:cNvSpPr/>
            <p:nvPr/>
          </p:nvSpPr>
          <p:spPr>
            <a:xfrm>
              <a:off x="5941500" y="2301000"/>
              <a:ext cx="14025" cy="6600"/>
            </a:xfrm>
            <a:custGeom>
              <a:avLst/>
              <a:gdLst/>
              <a:ahLst/>
              <a:cxnLst/>
              <a:rect l="l" t="t" r="r" b="b"/>
              <a:pathLst>
                <a:path w="561" h="264" extrusionOk="0">
                  <a:moveTo>
                    <a:pt x="167" y="1"/>
                  </a:moveTo>
                  <a:cubicBezTo>
                    <a:pt x="101" y="23"/>
                    <a:pt x="55" y="76"/>
                    <a:pt x="10" y="132"/>
                  </a:cubicBezTo>
                  <a:lnTo>
                    <a:pt x="10" y="132"/>
                  </a:lnTo>
                  <a:cubicBezTo>
                    <a:pt x="7" y="128"/>
                    <a:pt x="4" y="124"/>
                    <a:pt x="1" y="120"/>
                  </a:cubicBezTo>
                  <a:lnTo>
                    <a:pt x="1" y="144"/>
                  </a:lnTo>
                  <a:cubicBezTo>
                    <a:pt x="4" y="140"/>
                    <a:pt x="7" y="136"/>
                    <a:pt x="10" y="132"/>
                  </a:cubicBezTo>
                  <a:lnTo>
                    <a:pt x="10" y="132"/>
                  </a:lnTo>
                  <a:cubicBezTo>
                    <a:pt x="94" y="234"/>
                    <a:pt x="190" y="264"/>
                    <a:pt x="293" y="264"/>
                  </a:cubicBezTo>
                  <a:cubicBezTo>
                    <a:pt x="379" y="264"/>
                    <a:pt x="470" y="243"/>
                    <a:pt x="560" y="227"/>
                  </a:cubicBezTo>
                  <a:cubicBezTo>
                    <a:pt x="525" y="156"/>
                    <a:pt x="477" y="84"/>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35"/>
            <p:cNvSpPr/>
            <p:nvPr/>
          </p:nvSpPr>
          <p:spPr>
            <a:xfrm>
              <a:off x="5923650" y="2300700"/>
              <a:ext cx="3900" cy="2075"/>
            </a:xfrm>
            <a:custGeom>
              <a:avLst/>
              <a:gdLst/>
              <a:ahLst/>
              <a:cxnLst/>
              <a:rect l="l" t="t" r="r" b="b"/>
              <a:pathLst>
                <a:path w="156" h="83" extrusionOk="0">
                  <a:moveTo>
                    <a:pt x="0" y="1"/>
                  </a:moveTo>
                  <a:cubicBezTo>
                    <a:pt x="19" y="56"/>
                    <a:pt x="43" y="83"/>
                    <a:pt x="71" y="83"/>
                  </a:cubicBezTo>
                  <a:cubicBezTo>
                    <a:pt x="97" y="83"/>
                    <a:pt x="126" y="59"/>
                    <a:pt x="155" y="13"/>
                  </a:cubicBezTo>
                  <a:cubicBezTo>
                    <a:pt x="107" y="13"/>
                    <a:pt x="6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35"/>
            <p:cNvSpPr/>
            <p:nvPr/>
          </p:nvSpPr>
          <p:spPr>
            <a:xfrm>
              <a:off x="5941500" y="2300700"/>
              <a:ext cx="4200" cy="3600"/>
            </a:xfrm>
            <a:custGeom>
              <a:avLst/>
              <a:gdLst/>
              <a:ahLst/>
              <a:cxnLst/>
              <a:rect l="l" t="t" r="r" b="b"/>
              <a:pathLst>
                <a:path w="168" h="144" extrusionOk="0">
                  <a:moveTo>
                    <a:pt x="1" y="1"/>
                  </a:moveTo>
                  <a:lnTo>
                    <a:pt x="1" y="144"/>
                  </a:lnTo>
                  <a:cubicBezTo>
                    <a:pt x="48" y="108"/>
                    <a:pt x="108" y="60"/>
                    <a:pt x="167" y="13"/>
                  </a:cubicBezTo>
                  <a:cubicBezTo>
                    <a:pt x="108" y="13"/>
                    <a:pt x="4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35"/>
            <p:cNvSpPr/>
            <p:nvPr/>
          </p:nvSpPr>
          <p:spPr>
            <a:xfrm>
              <a:off x="5930800" y="2297725"/>
              <a:ext cx="4175" cy="3300"/>
            </a:xfrm>
            <a:custGeom>
              <a:avLst/>
              <a:gdLst/>
              <a:ahLst/>
              <a:cxnLst/>
              <a:rect l="l" t="t" r="r" b="b"/>
              <a:pathLst>
                <a:path w="167" h="132" extrusionOk="0">
                  <a:moveTo>
                    <a:pt x="167" y="1"/>
                  </a:moveTo>
                  <a:lnTo>
                    <a:pt x="167" y="1"/>
                  </a:lnTo>
                  <a:cubicBezTo>
                    <a:pt x="107" y="37"/>
                    <a:pt x="48" y="72"/>
                    <a:pt x="0" y="132"/>
                  </a:cubicBezTo>
                  <a:cubicBezTo>
                    <a:pt x="95" y="120"/>
                    <a:pt x="131" y="72"/>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35"/>
            <p:cNvSpPr/>
            <p:nvPr/>
          </p:nvSpPr>
          <p:spPr>
            <a:xfrm>
              <a:off x="5937925" y="2297725"/>
              <a:ext cx="3600" cy="3300"/>
            </a:xfrm>
            <a:custGeom>
              <a:avLst/>
              <a:gdLst/>
              <a:ahLst/>
              <a:cxnLst/>
              <a:rect l="l" t="t" r="r" b="b"/>
              <a:pathLst>
                <a:path w="144" h="132" extrusionOk="0">
                  <a:moveTo>
                    <a:pt x="1" y="1"/>
                  </a:moveTo>
                  <a:cubicBezTo>
                    <a:pt x="25" y="72"/>
                    <a:pt x="72" y="120"/>
                    <a:pt x="144" y="132"/>
                  </a:cubicBezTo>
                  <a:cubicBezTo>
                    <a:pt x="120" y="60"/>
                    <a:pt x="72"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35"/>
            <p:cNvSpPr/>
            <p:nvPr/>
          </p:nvSpPr>
          <p:spPr>
            <a:xfrm>
              <a:off x="5934950" y="2295500"/>
              <a:ext cx="3000" cy="2250"/>
            </a:xfrm>
            <a:custGeom>
              <a:avLst/>
              <a:gdLst/>
              <a:ahLst/>
              <a:cxnLst/>
              <a:rect l="l" t="t" r="r" b="b"/>
              <a:pathLst>
                <a:path w="120" h="90" extrusionOk="0">
                  <a:moveTo>
                    <a:pt x="51" y="1"/>
                  </a:moveTo>
                  <a:cubicBezTo>
                    <a:pt x="30" y="1"/>
                    <a:pt x="13" y="30"/>
                    <a:pt x="1" y="90"/>
                  </a:cubicBezTo>
                  <a:lnTo>
                    <a:pt x="120" y="90"/>
                  </a:lnTo>
                  <a:cubicBezTo>
                    <a:pt x="96" y="30"/>
                    <a:pt x="72"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35"/>
            <p:cNvSpPr/>
            <p:nvPr/>
          </p:nvSpPr>
          <p:spPr>
            <a:xfrm>
              <a:off x="5837025" y="2304875"/>
              <a:ext cx="4200" cy="3000"/>
            </a:xfrm>
            <a:custGeom>
              <a:avLst/>
              <a:gdLst/>
              <a:ahLst/>
              <a:cxnLst/>
              <a:rect l="l" t="t" r="r" b="b"/>
              <a:pathLst>
                <a:path w="168" h="120" extrusionOk="0">
                  <a:moveTo>
                    <a:pt x="1" y="1"/>
                  </a:moveTo>
                  <a:cubicBezTo>
                    <a:pt x="12" y="48"/>
                    <a:pt x="12" y="72"/>
                    <a:pt x="12" y="120"/>
                  </a:cubicBezTo>
                  <a:cubicBezTo>
                    <a:pt x="72" y="84"/>
                    <a:pt x="120"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35"/>
            <p:cNvSpPr/>
            <p:nvPr/>
          </p:nvSpPr>
          <p:spPr>
            <a:xfrm>
              <a:off x="5966500" y="2306675"/>
              <a:ext cx="36050" cy="10125"/>
            </a:xfrm>
            <a:custGeom>
              <a:avLst/>
              <a:gdLst/>
              <a:ahLst/>
              <a:cxnLst/>
              <a:rect l="l" t="t" r="r" b="b"/>
              <a:pathLst>
                <a:path w="1442" h="405" extrusionOk="0">
                  <a:moveTo>
                    <a:pt x="1" y="0"/>
                  </a:moveTo>
                  <a:lnTo>
                    <a:pt x="1" y="60"/>
                  </a:lnTo>
                  <a:cubicBezTo>
                    <a:pt x="13" y="119"/>
                    <a:pt x="13" y="167"/>
                    <a:pt x="13" y="226"/>
                  </a:cubicBezTo>
                  <a:cubicBezTo>
                    <a:pt x="155" y="339"/>
                    <a:pt x="298" y="404"/>
                    <a:pt x="450" y="404"/>
                  </a:cubicBezTo>
                  <a:cubicBezTo>
                    <a:pt x="538" y="404"/>
                    <a:pt x="630" y="382"/>
                    <a:pt x="727" y="333"/>
                  </a:cubicBezTo>
                  <a:cubicBezTo>
                    <a:pt x="838" y="216"/>
                    <a:pt x="962" y="195"/>
                    <a:pt x="1088" y="195"/>
                  </a:cubicBezTo>
                  <a:cubicBezTo>
                    <a:pt x="1161" y="195"/>
                    <a:pt x="1235" y="202"/>
                    <a:pt x="1308" y="202"/>
                  </a:cubicBezTo>
                  <a:cubicBezTo>
                    <a:pt x="1353" y="202"/>
                    <a:pt x="1398" y="199"/>
                    <a:pt x="1441" y="191"/>
                  </a:cubicBezTo>
                  <a:cubicBezTo>
                    <a:pt x="1253" y="77"/>
                    <a:pt x="1057" y="54"/>
                    <a:pt x="858" y="54"/>
                  </a:cubicBezTo>
                  <a:cubicBezTo>
                    <a:pt x="723" y="54"/>
                    <a:pt x="586" y="65"/>
                    <a:pt x="450" y="65"/>
                  </a:cubicBezTo>
                  <a:cubicBezTo>
                    <a:pt x="344" y="65"/>
                    <a:pt x="237" y="59"/>
                    <a:pt x="132" y="36"/>
                  </a:cubicBezTo>
                  <a:cubicBezTo>
                    <a:pt x="108" y="0"/>
                    <a:pt x="6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35"/>
            <p:cNvSpPr/>
            <p:nvPr/>
          </p:nvSpPr>
          <p:spPr>
            <a:xfrm>
              <a:off x="5927225" y="2313000"/>
              <a:ext cx="6850" cy="5900"/>
            </a:xfrm>
            <a:custGeom>
              <a:avLst/>
              <a:gdLst/>
              <a:ahLst/>
              <a:cxnLst/>
              <a:rect l="l" t="t" r="r" b="b"/>
              <a:pathLst>
                <a:path w="274" h="236" extrusionOk="0">
                  <a:moveTo>
                    <a:pt x="152" y="1"/>
                  </a:moveTo>
                  <a:cubicBezTo>
                    <a:pt x="129" y="1"/>
                    <a:pt x="106" y="10"/>
                    <a:pt x="84" y="33"/>
                  </a:cubicBezTo>
                  <a:cubicBezTo>
                    <a:pt x="0" y="104"/>
                    <a:pt x="36" y="176"/>
                    <a:pt x="131" y="235"/>
                  </a:cubicBezTo>
                  <a:cubicBezTo>
                    <a:pt x="179" y="199"/>
                    <a:pt x="238" y="152"/>
                    <a:pt x="274" y="104"/>
                  </a:cubicBezTo>
                  <a:cubicBezTo>
                    <a:pt x="249" y="47"/>
                    <a:pt x="202" y="1"/>
                    <a:pt x="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35"/>
            <p:cNvSpPr/>
            <p:nvPr/>
          </p:nvSpPr>
          <p:spPr>
            <a:xfrm>
              <a:off x="5893875" y="2300500"/>
              <a:ext cx="8375" cy="4250"/>
            </a:xfrm>
            <a:custGeom>
              <a:avLst/>
              <a:gdLst/>
              <a:ahLst/>
              <a:cxnLst/>
              <a:rect l="l" t="t" r="r" b="b"/>
              <a:pathLst>
                <a:path w="335" h="170" extrusionOk="0">
                  <a:moveTo>
                    <a:pt x="146" y="1"/>
                  </a:moveTo>
                  <a:cubicBezTo>
                    <a:pt x="102" y="1"/>
                    <a:pt x="61" y="15"/>
                    <a:pt x="24" y="57"/>
                  </a:cubicBezTo>
                  <a:cubicBezTo>
                    <a:pt x="1" y="57"/>
                    <a:pt x="1" y="80"/>
                    <a:pt x="24" y="104"/>
                  </a:cubicBezTo>
                  <a:cubicBezTo>
                    <a:pt x="72" y="152"/>
                    <a:pt x="123" y="170"/>
                    <a:pt x="175" y="170"/>
                  </a:cubicBezTo>
                  <a:cubicBezTo>
                    <a:pt x="227" y="170"/>
                    <a:pt x="280" y="152"/>
                    <a:pt x="334" y="128"/>
                  </a:cubicBezTo>
                  <a:lnTo>
                    <a:pt x="334" y="80"/>
                  </a:lnTo>
                  <a:lnTo>
                    <a:pt x="334" y="45"/>
                  </a:lnTo>
                  <a:cubicBezTo>
                    <a:pt x="267" y="25"/>
                    <a:pt x="204"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35"/>
            <p:cNvSpPr/>
            <p:nvPr/>
          </p:nvSpPr>
          <p:spPr>
            <a:xfrm>
              <a:off x="5848350" y="2333975"/>
              <a:ext cx="6850" cy="2475"/>
            </a:xfrm>
            <a:custGeom>
              <a:avLst/>
              <a:gdLst/>
              <a:ahLst/>
              <a:cxnLst/>
              <a:rect l="l" t="t" r="r" b="b"/>
              <a:pathLst>
                <a:path w="274" h="99" extrusionOk="0">
                  <a:moveTo>
                    <a:pt x="141" y="0"/>
                  </a:moveTo>
                  <a:cubicBezTo>
                    <a:pt x="95" y="0"/>
                    <a:pt x="48" y="33"/>
                    <a:pt x="0" y="99"/>
                  </a:cubicBezTo>
                  <a:lnTo>
                    <a:pt x="274" y="99"/>
                  </a:lnTo>
                  <a:cubicBezTo>
                    <a:pt x="232" y="33"/>
                    <a:pt x="188" y="0"/>
                    <a:pt x="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35"/>
            <p:cNvSpPr/>
            <p:nvPr/>
          </p:nvSpPr>
          <p:spPr>
            <a:xfrm>
              <a:off x="6070100" y="2322450"/>
              <a:ext cx="4475" cy="3000"/>
            </a:xfrm>
            <a:custGeom>
              <a:avLst/>
              <a:gdLst/>
              <a:ahLst/>
              <a:cxnLst/>
              <a:rect l="l" t="t" r="r" b="b"/>
              <a:pathLst>
                <a:path w="179" h="120" extrusionOk="0">
                  <a:moveTo>
                    <a:pt x="179" y="0"/>
                  </a:moveTo>
                  <a:lnTo>
                    <a:pt x="0" y="36"/>
                  </a:lnTo>
                  <a:cubicBezTo>
                    <a:pt x="12" y="72"/>
                    <a:pt x="24" y="83"/>
                    <a:pt x="36" y="119"/>
                  </a:cubicBezTo>
                  <a:cubicBezTo>
                    <a:pt x="84" y="72"/>
                    <a:pt x="131" y="36"/>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35"/>
            <p:cNvSpPr/>
            <p:nvPr/>
          </p:nvSpPr>
          <p:spPr>
            <a:xfrm>
              <a:off x="5905775" y="3105525"/>
              <a:ext cx="89575" cy="39275"/>
            </a:xfrm>
            <a:custGeom>
              <a:avLst/>
              <a:gdLst/>
              <a:ahLst/>
              <a:cxnLst/>
              <a:rect l="l" t="t" r="r" b="b"/>
              <a:pathLst>
                <a:path w="3583" h="1571" extrusionOk="0">
                  <a:moveTo>
                    <a:pt x="589" y="0"/>
                  </a:moveTo>
                  <a:cubicBezTo>
                    <a:pt x="407" y="0"/>
                    <a:pt x="244" y="85"/>
                    <a:pt x="96" y="240"/>
                  </a:cubicBezTo>
                  <a:cubicBezTo>
                    <a:pt x="1" y="336"/>
                    <a:pt x="37" y="443"/>
                    <a:pt x="132" y="514"/>
                  </a:cubicBezTo>
                  <a:cubicBezTo>
                    <a:pt x="211" y="472"/>
                    <a:pt x="284" y="438"/>
                    <a:pt x="354" y="438"/>
                  </a:cubicBezTo>
                  <a:cubicBezTo>
                    <a:pt x="421" y="438"/>
                    <a:pt x="485" y="469"/>
                    <a:pt x="549" y="550"/>
                  </a:cubicBezTo>
                  <a:cubicBezTo>
                    <a:pt x="1061" y="1098"/>
                    <a:pt x="1704" y="1372"/>
                    <a:pt x="2418" y="1503"/>
                  </a:cubicBezTo>
                  <a:cubicBezTo>
                    <a:pt x="2498" y="1455"/>
                    <a:pt x="2576" y="1437"/>
                    <a:pt x="2653" y="1437"/>
                  </a:cubicBezTo>
                  <a:cubicBezTo>
                    <a:pt x="2865" y="1437"/>
                    <a:pt x="3068" y="1570"/>
                    <a:pt x="3277" y="1570"/>
                  </a:cubicBezTo>
                  <a:cubicBezTo>
                    <a:pt x="3331" y="1570"/>
                    <a:pt x="3386" y="1561"/>
                    <a:pt x="3442" y="1538"/>
                  </a:cubicBezTo>
                  <a:cubicBezTo>
                    <a:pt x="3475" y="1337"/>
                    <a:pt x="3582" y="1094"/>
                    <a:pt x="3252" y="1094"/>
                  </a:cubicBezTo>
                  <a:cubicBezTo>
                    <a:pt x="3230" y="1094"/>
                    <a:pt x="3206" y="1095"/>
                    <a:pt x="3180" y="1098"/>
                  </a:cubicBezTo>
                  <a:cubicBezTo>
                    <a:pt x="3101" y="1107"/>
                    <a:pt x="3020" y="1117"/>
                    <a:pt x="2941" y="1117"/>
                  </a:cubicBezTo>
                  <a:cubicBezTo>
                    <a:pt x="2808" y="1117"/>
                    <a:pt x="2682" y="1087"/>
                    <a:pt x="2585" y="967"/>
                  </a:cubicBezTo>
                  <a:cubicBezTo>
                    <a:pt x="1942" y="824"/>
                    <a:pt x="1418" y="443"/>
                    <a:pt x="894" y="74"/>
                  </a:cubicBezTo>
                  <a:cubicBezTo>
                    <a:pt x="787" y="24"/>
                    <a:pt x="685"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35"/>
            <p:cNvSpPr/>
            <p:nvPr/>
          </p:nvSpPr>
          <p:spPr>
            <a:xfrm>
              <a:off x="5938225" y="2983225"/>
              <a:ext cx="14625" cy="70275"/>
            </a:xfrm>
            <a:custGeom>
              <a:avLst/>
              <a:gdLst/>
              <a:ahLst/>
              <a:cxnLst/>
              <a:rect l="l" t="t" r="r" b="b"/>
              <a:pathLst>
                <a:path w="585" h="2811" extrusionOk="0">
                  <a:moveTo>
                    <a:pt x="1" y="1"/>
                  </a:moveTo>
                  <a:cubicBezTo>
                    <a:pt x="1" y="930"/>
                    <a:pt x="108" y="1870"/>
                    <a:pt x="179" y="2811"/>
                  </a:cubicBezTo>
                  <a:cubicBezTo>
                    <a:pt x="584" y="2704"/>
                    <a:pt x="251" y="2299"/>
                    <a:pt x="406" y="2096"/>
                  </a:cubicBezTo>
                  <a:lnTo>
                    <a:pt x="406" y="2025"/>
                  </a:lnTo>
                  <a:lnTo>
                    <a:pt x="394" y="1942"/>
                  </a:lnTo>
                  <a:cubicBezTo>
                    <a:pt x="298" y="1668"/>
                    <a:pt x="275" y="1346"/>
                    <a:pt x="275" y="1025"/>
                  </a:cubicBezTo>
                  <a:cubicBezTo>
                    <a:pt x="239" y="727"/>
                    <a:pt x="346" y="418"/>
                    <a:pt x="155" y="132"/>
                  </a:cubicBezTo>
                  <a:lnTo>
                    <a:pt x="108" y="84"/>
                  </a:lnTo>
                  <a:cubicBezTo>
                    <a:pt x="72" y="60"/>
                    <a:pt x="48"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35"/>
            <p:cNvSpPr/>
            <p:nvPr/>
          </p:nvSpPr>
          <p:spPr>
            <a:xfrm>
              <a:off x="5942100" y="3035925"/>
              <a:ext cx="14025" cy="36325"/>
            </a:xfrm>
            <a:custGeom>
              <a:avLst/>
              <a:gdLst/>
              <a:ahLst/>
              <a:cxnLst/>
              <a:rect l="l" t="t" r="r" b="b"/>
              <a:pathLst>
                <a:path w="561" h="1453" extrusionOk="0">
                  <a:moveTo>
                    <a:pt x="262" y="0"/>
                  </a:moveTo>
                  <a:lnTo>
                    <a:pt x="262" y="0"/>
                  </a:lnTo>
                  <a:cubicBezTo>
                    <a:pt x="0" y="155"/>
                    <a:pt x="203" y="477"/>
                    <a:pt x="36" y="667"/>
                  </a:cubicBezTo>
                  <a:lnTo>
                    <a:pt x="84" y="1250"/>
                  </a:lnTo>
                  <a:cubicBezTo>
                    <a:pt x="131" y="1322"/>
                    <a:pt x="167" y="1393"/>
                    <a:pt x="251" y="1453"/>
                  </a:cubicBezTo>
                  <a:cubicBezTo>
                    <a:pt x="251" y="1310"/>
                    <a:pt x="262" y="1155"/>
                    <a:pt x="262" y="1012"/>
                  </a:cubicBezTo>
                  <a:lnTo>
                    <a:pt x="262" y="1012"/>
                  </a:lnTo>
                  <a:lnTo>
                    <a:pt x="251" y="1024"/>
                  </a:lnTo>
                  <a:cubicBezTo>
                    <a:pt x="560" y="691"/>
                    <a:pt x="393" y="346"/>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35"/>
            <p:cNvSpPr/>
            <p:nvPr/>
          </p:nvSpPr>
          <p:spPr>
            <a:xfrm>
              <a:off x="5938525" y="2996925"/>
              <a:ext cx="10150" cy="35750"/>
            </a:xfrm>
            <a:custGeom>
              <a:avLst/>
              <a:gdLst/>
              <a:ahLst/>
              <a:cxnLst/>
              <a:rect l="l" t="t" r="r" b="b"/>
              <a:pathLst>
                <a:path w="406" h="1430" extrusionOk="0">
                  <a:moveTo>
                    <a:pt x="394" y="1"/>
                  </a:moveTo>
                  <a:cubicBezTo>
                    <a:pt x="1" y="48"/>
                    <a:pt x="322" y="417"/>
                    <a:pt x="143" y="548"/>
                  </a:cubicBezTo>
                  <a:cubicBezTo>
                    <a:pt x="96" y="870"/>
                    <a:pt x="215" y="1155"/>
                    <a:pt x="405" y="1429"/>
                  </a:cubicBezTo>
                  <a:cubicBezTo>
                    <a:pt x="405" y="953"/>
                    <a:pt x="394" y="465"/>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35"/>
            <p:cNvSpPr/>
            <p:nvPr/>
          </p:nvSpPr>
          <p:spPr>
            <a:xfrm>
              <a:off x="5942100" y="2985625"/>
              <a:ext cx="6275" cy="24725"/>
            </a:xfrm>
            <a:custGeom>
              <a:avLst/>
              <a:gdLst/>
              <a:ahLst/>
              <a:cxnLst/>
              <a:rect l="l" t="t" r="r" b="b"/>
              <a:pathLst>
                <a:path w="251" h="989" extrusionOk="0">
                  <a:moveTo>
                    <a:pt x="131" y="0"/>
                  </a:moveTo>
                  <a:lnTo>
                    <a:pt x="131" y="0"/>
                  </a:lnTo>
                  <a:cubicBezTo>
                    <a:pt x="84" y="24"/>
                    <a:pt x="60" y="24"/>
                    <a:pt x="12" y="36"/>
                  </a:cubicBezTo>
                  <a:cubicBezTo>
                    <a:pt x="12" y="345"/>
                    <a:pt x="0" y="679"/>
                    <a:pt x="0" y="988"/>
                  </a:cubicBezTo>
                  <a:cubicBezTo>
                    <a:pt x="215" y="869"/>
                    <a:pt x="36" y="548"/>
                    <a:pt x="251" y="429"/>
                  </a:cubicBezTo>
                  <a:lnTo>
                    <a:pt x="251" y="381"/>
                  </a:lnTo>
                  <a:lnTo>
                    <a:pt x="251" y="298"/>
                  </a:lnTo>
                  <a:cubicBezTo>
                    <a:pt x="179" y="226"/>
                    <a:pt x="215" y="95"/>
                    <a:pt x="120" y="24"/>
                  </a:cubicBez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35"/>
            <p:cNvSpPr/>
            <p:nvPr/>
          </p:nvSpPr>
          <p:spPr>
            <a:xfrm>
              <a:off x="5945075" y="2985775"/>
              <a:ext cx="3600" cy="7300"/>
            </a:xfrm>
            <a:custGeom>
              <a:avLst/>
              <a:gdLst/>
              <a:ahLst/>
              <a:cxnLst/>
              <a:rect l="l" t="t" r="r" b="b"/>
              <a:pathLst>
                <a:path w="144" h="292" extrusionOk="0">
                  <a:moveTo>
                    <a:pt x="62" y="0"/>
                  </a:moveTo>
                  <a:cubicBezTo>
                    <a:pt x="39" y="0"/>
                    <a:pt x="18" y="6"/>
                    <a:pt x="1" y="18"/>
                  </a:cubicBezTo>
                  <a:cubicBezTo>
                    <a:pt x="1" y="113"/>
                    <a:pt x="24" y="232"/>
                    <a:pt x="132" y="292"/>
                  </a:cubicBezTo>
                  <a:cubicBezTo>
                    <a:pt x="132" y="208"/>
                    <a:pt x="143" y="101"/>
                    <a:pt x="132" y="18"/>
                  </a:cubicBezTo>
                  <a:cubicBezTo>
                    <a:pt x="108" y="6"/>
                    <a:pt x="84" y="0"/>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35"/>
            <p:cNvSpPr/>
            <p:nvPr/>
          </p:nvSpPr>
          <p:spPr>
            <a:xfrm>
              <a:off x="6153425" y="2613250"/>
              <a:ext cx="6575" cy="6875"/>
            </a:xfrm>
            <a:custGeom>
              <a:avLst/>
              <a:gdLst/>
              <a:ahLst/>
              <a:cxnLst/>
              <a:rect l="l" t="t" r="r" b="b"/>
              <a:pathLst>
                <a:path w="263" h="275" extrusionOk="0">
                  <a:moveTo>
                    <a:pt x="1" y="0"/>
                  </a:moveTo>
                  <a:cubicBezTo>
                    <a:pt x="1" y="108"/>
                    <a:pt x="1" y="215"/>
                    <a:pt x="96" y="274"/>
                  </a:cubicBezTo>
                  <a:cubicBezTo>
                    <a:pt x="215" y="120"/>
                    <a:pt x="263"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35"/>
            <p:cNvSpPr/>
            <p:nvPr/>
          </p:nvSpPr>
          <p:spPr>
            <a:xfrm>
              <a:off x="6100150" y="2610350"/>
              <a:ext cx="2700" cy="2325"/>
            </a:xfrm>
            <a:custGeom>
              <a:avLst/>
              <a:gdLst/>
              <a:ahLst/>
              <a:cxnLst/>
              <a:rect l="l" t="t" r="r" b="b"/>
              <a:pathLst>
                <a:path w="108" h="93" extrusionOk="0">
                  <a:moveTo>
                    <a:pt x="43" y="1"/>
                  </a:moveTo>
                  <a:cubicBezTo>
                    <a:pt x="32" y="1"/>
                    <a:pt x="18" y="4"/>
                    <a:pt x="1" y="9"/>
                  </a:cubicBezTo>
                  <a:cubicBezTo>
                    <a:pt x="13" y="57"/>
                    <a:pt x="48" y="69"/>
                    <a:pt x="108" y="93"/>
                  </a:cubicBezTo>
                  <a:cubicBezTo>
                    <a:pt x="90" y="30"/>
                    <a:pt x="79" y="1"/>
                    <a:pt x="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35"/>
            <p:cNvSpPr/>
            <p:nvPr/>
          </p:nvSpPr>
          <p:spPr>
            <a:xfrm>
              <a:off x="5238750" y="1854750"/>
              <a:ext cx="20850" cy="99225"/>
            </a:xfrm>
            <a:custGeom>
              <a:avLst/>
              <a:gdLst/>
              <a:ahLst/>
              <a:cxnLst/>
              <a:rect l="l" t="t" r="r" b="b"/>
              <a:pathLst>
                <a:path w="834" h="3969" extrusionOk="0">
                  <a:moveTo>
                    <a:pt x="704" y="0"/>
                  </a:moveTo>
                  <a:cubicBezTo>
                    <a:pt x="664" y="0"/>
                    <a:pt x="625" y="21"/>
                    <a:pt x="583" y="63"/>
                  </a:cubicBezTo>
                  <a:cubicBezTo>
                    <a:pt x="321" y="563"/>
                    <a:pt x="357" y="1146"/>
                    <a:pt x="167" y="1646"/>
                  </a:cubicBezTo>
                  <a:cubicBezTo>
                    <a:pt x="167" y="1885"/>
                    <a:pt x="155" y="2123"/>
                    <a:pt x="155" y="2361"/>
                  </a:cubicBezTo>
                  <a:cubicBezTo>
                    <a:pt x="191" y="2397"/>
                    <a:pt x="191" y="2432"/>
                    <a:pt x="167" y="2516"/>
                  </a:cubicBezTo>
                  <a:cubicBezTo>
                    <a:pt x="191" y="3004"/>
                    <a:pt x="0" y="3480"/>
                    <a:pt x="131" y="3968"/>
                  </a:cubicBezTo>
                  <a:cubicBezTo>
                    <a:pt x="191" y="3968"/>
                    <a:pt x="250" y="3956"/>
                    <a:pt x="298" y="3921"/>
                  </a:cubicBezTo>
                  <a:cubicBezTo>
                    <a:pt x="345" y="3885"/>
                    <a:pt x="393" y="3849"/>
                    <a:pt x="417" y="3801"/>
                  </a:cubicBezTo>
                  <a:cubicBezTo>
                    <a:pt x="417" y="3766"/>
                    <a:pt x="429" y="3706"/>
                    <a:pt x="429" y="3659"/>
                  </a:cubicBezTo>
                  <a:cubicBezTo>
                    <a:pt x="393" y="3599"/>
                    <a:pt x="393" y="3551"/>
                    <a:pt x="429" y="3504"/>
                  </a:cubicBezTo>
                  <a:cubicBezTo>
                    <a:pt x="417" y="3468"/>
                    <a:pt x="417" y="3409"/>
                    <a:pt x="417" y="3361"/>
                  </a:cubicBezTo>
                  <a:cubicBezTo>
                    <a:pt x="357" y="3313"/>
                    <a:pt x="357" y="3242"/>
                    <a:pt x="357" y="3170"/>
                  </a:cubicBezTo>
                  <a:lnTo>
                    <a:pt x="357" y="3016"/>
                  </a:lnTo>
                  <a:cubicBezTo>
                    <a:pt x="357" y="2969"/>
                    <a:pt x="372" y="2937"/>
                    <a:pt x="407" y="2937"/>
                  </a:cubicBezTo>
                  <a:cubicBezTo>
                    <a:pt x="417" y="2937"/>
                    <a:pt x="428" y="2939"/>
                    <a:pt x="441" y="2944"/>
                  </a:cubicBezTo>
                  <a:cubicBezTo>
                    <a:pt x="476" y="2944"/>
                    <a:pt x="524" y="2932"/>
                    <a:pt x="548" y="2909"/>
                  </a:cubicBezTo>
                  <a:cubicBezTo>
                    <a:pt x="417" y="2539"/>
                    <a:pt x="429" y="2147"/>
                    <a:pt x="548" y="1777"/>
                  </a:cubicBezTo>
                  <a:cubicBezTo>
                    <a:pt x="464" y="1646"/>
                    <a:pt x="476" y="1492"/>
                    <a:pt x="548" y="1361"/>
                  </a:cubicBezTo>
                  <a:cubicBezTo>
                    <a:pt x="762" y="956"/>
                    <a:pt x="691" y="492"/>
                    <a:pt x="833" y="63"/>
                  </a:cubicBezTo>
                  <a:cubicBezTo>
                    <a:pt x="786" y="21"/>
                    <a:pt x="744" y="0"/>
                    <a:pt x="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35"/>
            <p:cNvSpPr/>
            <p:nvPr/>
          </p:nvSpPr>
          <p:spPr>
            <a:xfrm>
              <a:off x="5259575" y="1723550"/>
              <a:ext cx="44375" cy="32175"/>
            </a:xfrm>
            <a:custGeom>
              <a:avLst/>
              <a:gdLst/>
              <a:ahLst/>
              <a:cxnLst/>
              <a:rect l="l" t="t" r="r" b="b"/>
              <a:pathLst>
                <a:path w="1775" h="1287" extrusionOk="0">
                  <a:moveTo>
                    <a:pt x="1584" y="1"/>
                  </a:moveTo>
                  <a:cubicBezTo>
                    <a:pt x="1468" y="49"/>
                    <a:pt x="1360" y="121"/>
                    <a:pt x="1234" y="121"/>
                  </a:cubicBezTo>
                  <a:cubicBezTo>
                    <a:pt x="1205" y="121"/>
                    <a:pt x="1175" y="117"/>
                    <a:pt x="1143" y="108"/>
                  </a:cubicBezTo>
                  <a:cubicBezTo>
                    <a:pt x="1132" y="120"/>
                    <a:pt x="1108" y="144"/>
                    <a:pt x="1072" y="144"/>
                  </a:cubicBezTo>
                  <a:cubicBezTo>
                    <a:pt x="1048" y="179"/>
                    <a:pt x="1012" y="227"/>
                    <a:pt x="1012" y="275"/>
                  </a:cubicBezTo>
                  <a:cubicBezTo>
                    <a:pt x="584" y="394"/>
                    <a:pt x="274" y="656"/>
                    <a:pt x="120" y="1096"/>
                  </a:cubicBezTo>
                  <a:cubicBezTo>
                    <a:pt x="96" y="1168"/>
                    <a:pt x="48" y="1215"/>
                    <a:pt x="0" y="1275"/>
                  </a:cubicBezTo>
                  <a:cubicBezTo>
                    <a:pt x="60" y="1275"/>
                    <a:pt x="108" y="1287"/>
                    <a:pt x="167" y="1287"/>
                  </a:cubicBezTo>
                  <a:cubicBezTo>
                    <a:pt x="691" y="870"/>
                    <a:pt x="1310" y="632"/>
                    <a:pt x="1774" y="156"/>
                  </a:cubicBezTo>
                  <a:cubicBezTo>
                    <a:pt x="1739" y="60"/>
                    <a:pt x="1679" y="1"/>
                    <a:pt x="1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35"/>
            <p:cNvSpPr/>
            <p:nvPr/>
          </p:nvSpPr>
          <p:spPr>
            <a:xfrm>
              <a:off x="5217300" y="1771175"/>
              <a:ext cx="29500" cy="32025"/>
            </a:xfrm>
            <a:custGeom>
              <a:avLst/>
              <a:gdLst/>
              <a:ahLst/>
              <a:cxnLst/>
              <a:rect l="l" t="t" r="r" b="b"/>
              <a:pathLst>
                <a:path w="1180" h="1281" extrusionOk="0">
                  <a:moveTo>
                    <a:pt x="751" y="1"/>
                  </a:moveTo>
                  <a:cubicBezTo>
                    <a:pt x="656" y="477"/>
                    <a:pt x="334" y="810"/>
                    <a:pt x="1" y="1108"/>
                  </a:cubicBezTo>
                  <a:cubicBezTo>
                    <a:pt x="156" y="1120"/>
                    <a:pt x="334" y="1096"/>
                    <a:pt x="441" y="1275"/>
                  </a:cubicBezTo>
                  <a:cubicBezTo>
                    <a:pt x="459" y="1279"/>
                    <a:pt x="476" y="1281"/>
                    <a:pt x="490" y="1281"/>
                  </a:cubicBezTo>
                  <a:cubicBezTo>
                    <a:pt x="605" y="1281"/>
                    <a:pt x="640" y="1170"/>
                    <a:pt x="703" y="1096"/>
                  </a:cubicBezTo>
                  <a:cubicBezTo>
                    <a:pt x="798" y="870"/>
                    <a:pt x="906" y="632"/>
                    <a:pt x="1001" y="406"/>
                  </a:cubicBezTo>
                  <a:cubicBezTo>
                    <a:pt x="1037" y="346"/>
                    <a:pt x="1084" y="286"/>
                    <a:pt x="1144" y="239"/>
                  </a:cubicBezTo>
                  <a:cubicBezTo>
                    <a:pt x="1179" y="203"/>
                    <a:pt x="1179" y="144"/>
                    <a:pt x="1144" y="96"/>
                  </a:cubicBezTo>
                  <a:cubicBezTo>
                    <a:pt x="1025" y="60"/>
                    <a:pt x="894" y="36"/>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35"/>
            <p:cNvSpPr/>
            <p:nvPr/>
          </p:nvSpPr>
          <p:spPr>
            <a:xfrm>
              <a:off x="5223850" y="1798875"/>
              <a:ext cx="14325" cy="36325"/>
            </a:xfrm>
            <a:custGeom>
              <a:avLst/>
              <a:gdLst/>
              <a:ahLst/>
              <a:cxnLst/>
              <a:rect l="l" t="t" r="r" b="b"/>
              <a:pathLst>
                <a:path w="573" h="1453" extrusionOk="0">
                  <a:moveTo>
                    <a:pt x="453" y="0"/>
                  </a:moveTo>
                  <a:lnTo>
                    <a:pt x="453" y="0"/>
                  </a:lnTo>
                  <a:cubicBezTo>
                    <a:pt x="358" y="60"/>
                    <a:pt x="275" y="107"/>
                    <a:pt x="179" y="167"/>
                  </a:cubicBezTo>
                  <a:cubicBezTo>
                    <a:pt x="167" y="191"/>
                    <a:pt x="167" y="238"/>
                    <a:pt x="132" y="274"/>
                  </a:cubicBezTo>
                  <a:cubicBezTo>
                    <a:pt x="96" y="333"/>
                    <a:pt x="48" y="381"/>
                    <a:pt x="36" y="452"/>
                  </a:cubicBezTo>
                  <a:cubicBezTo>
                    <a:pt x="36" y="643"/>
                    <a:pt x="13" y="810"/>
                    <a:pt x="1" y="988"/>
                  </a:cubicBezTo>
                  <a:cubicBezTo>
                    <a:pt x="13" y="1155"/>
                    <a:pt x="13" y="1310"/>
                    <a:pt x="36" y="1453"/>
                  </a:cubicBezTo>
                  <a:cubicBezTo>
                    <a:pt x="72" y="1441"/>
                    <a:pt x="108" y="1429"/>
                    <a:pt x="155" y="1405"/>
                  </a:cubicBezTo>
                  <a:cubicBezTo>
                    <a:pt x="215" y="941"/>
                    <a:pt x="572" y="512"/>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35"/>
            <p:cNvSpPr/>
            <p:nvPr/>
          </p:nvSpPr>
          <p:spPr>
            <a:xfrm>
              <a:off x="5363150" y="1709125"/>
              <a:ext cx="33675" cy="12675"/>
            </a:xfrm>
            <a:custGeom>
              <a:avLst/>
              <a:gdLst/>
              <a:ahLst/>
              <a:cxnLst/>
              <a:rect l="l" t="t" r="r" b="b"/>
              <a:pathLst>
                <a:path w="1347" h="507" extrusionOk="0">
                  <a:moveTo>
                    <a:pt x="820" y="1"/>
                  </a:moveTo>
                  <a:cubicBezTo>
                    <a:pt x="479" y="1"/>
                    <a:pt x="313" y="380"/>
                    <a:pt x="1" y="447"/>
                  </a:cubicBezTo>
                  <a:cubicBezTo>
                    <a:pt x="105" y="491"/>
                    <a:pt x="207" y="507"/>
                    <a:pt x="308" y="507"/>
                  </a:cubicBezTo>
                  <a:cubicBezTo>
                    <a:pt x="505" y="507"/>
                    <a:pt x="697" y="447"/>
                    <a:pt x="894" y="423"/>
                  </a:cubicBezTo>
                  <a:cubicBezTo>
                    <a:pt x="846" y="280"/>
                    <a:pt x="1346" y="137"/>
                    <a:pt x="894" y="6"/>
                  </a:cubicBezTo>
                  <a:cubicBezTo>
                    <a:pt x="868" y="2"/>
                    <a:pt x="844"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35"/>
            <p:cNvSpPr/>
            <p:nvPr/>
          </p:nvSpPr>
          <p:spPr>
            <a:xfrm>
              <a:off x="5299150" y="1719125"/>
              <a:ext cx="32175" cy="8675"/>
            </a:xfrm>
            <a:custGeom>
              <a:avLst/>
              <a:gdLst/>
              <a:ahLst/>
              <a:cxnLst/>
              <a:rect l="l" t="t" r="r" b="b"/>
              <a:pathLst>
                <a:path w="1287" h="347" extrusionOk="0">
                  <a:moveTo>
                    <a:pt x="888" y="1"/>
                  </a:moveTo>
                  <a:cubicBezTo>
                    <a:pt x="740" y="1"/>
                    <a:pt x="588" y="35"/>
                    <a:pt x="442" y="35"/>
                  </a:cubicBezTo>
                  <a:cubicBezTo>
                    <a:pt x="405" y="27"/>
                    <a:pt x="370" y="23"/>
                    <a:pt x="336" y="23"/>
                  </a:cubicBezTo>
                  <a:cubicBezTo>
                    <a:pt x="214" y="23"/>
                    <a:pt x="106" y="73"/>
                    <a:pt x="13" y="166"/>
                  </a:cubicBezTo>
                  <a:lnTo>
                    <a:pt x="1" y="202"/>
                  </a:lnTo>
                  <a:cubicBezTo>
                    <a:pt x="61" y="237"/>
                    <a:pt x="132" y="297"/>
                    <a:pt x="191" y="344"/>
                  </a:cubicBezTo>
                  <a:cubicBezTo>
                    <a:pt x="210" y="346"/>
                    <a:pt x="228" y="347"/>
                    <a:pt x="246" y="347"/>
                  </a:cubicBezTo>
                  <a:cubicBezTo>
                    <a:pt x="557" y="347"/>
                    <a:pt x="814" y="117"/>
                    <a:pt x="1098" y="117"/>
                  </a:cubicBezTo>
                  <a:cubicBezTo>
                    <a:pt x="1159" y="117"/>
                    <a:pt x="1222" y="128"/>
                    <a:pt x="1287" y="154"/>
                  </a:cubicBezTo>
                  <a:cubicBezTo>
                    <a:pt x="1165" y="32"/>
                    <a:pt x="1028" y="1"/>
                    <a:pt x="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35"/>
            <p:cNvSpPr/>
            <p:nvPr/>
          </p:nvSpPr>
          <p:spPr>
            <a:xfrm>
              <a:off x="5253325" y="1833700"/>
              <a:ext cx="8050" cy="22350"/>
            </a:xfrm>
            <a:custGeom>
              <a:avLst/>
              <a:gdLst/>
              <a:ahLst/>
              <a:cxnLst/>
              <a:rect l="l" t="t" r="r" b="b"/>
              <a:pathLst>
                <a:path w="322" h="894" extrusionOk="0">
                  <a:moveTo>
                    <a:pt x="203" y="0"/>
                  </a:moveTo>
                  <a:lnTo>
                    <a:pt x="203" y="0"/>
                  </a:lnTo>
                  <a:cubicBezTo>
                    <a:pt x="24" y="179"/>
                    <a:pt x="227" y="464"/>
                    <a:pt x="0" y="619"/>
                  </a:cubicBezTo>
                  <a:lnTo>
                    <a:pt x="0" y="893"/>
                  </a:lnTo>
                  <a:lnTo>
                    <a:pt x="250" y="893"/>
                  </a:lnTo>
                  <a:cubicBezTo>
                    <a:pt x="250" y="750"/>
                    <a:pt x="262" y="607"/>
                    <a:pt x="286" y="464"/>
                  </a:cubicBezTo>
                  <a:cubicBezTo>
                    <a:pt x="250" y="322"/>
                    <a:pt x="322" y="143"/>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35"/>
            <p:cNvSpPr/>
            <p:nvPr/>
          </p:nvSpPr>
          <p:spPr>
            <a:xfrm>
              <a:off x="5941200" y="1738475"/>
              <a:ext cx="11350" cy="2975"/>
            </a:xfrm>
            <a:custGeom>
              <a:avLst/>
              <a:gdLst/>
              <a:ahLst/>
              <a:cxnLst/>
              <a:rect l="l" t="t" r="r" b="b"/>
              <a:pathLst>
                <a:path w="454" h="119" extrusionOk="0">
                  <a:moveTo>
                    <a:pt x="231" y="0"/>
                  </a:moveTo>
                  <a:cubicBezTo>
                    <a:pt x="156" y="0"/>
                    <a:pt x="80" y="39"/>
                    <a:pt x="1" y="118"/>
                  </a:cubicBezTo>
                  <a:cubicBezTo>
                    <a:pt x="156" y="106"/>
                    <a:pt x="298" y="106"/>
                    <a:pt x="453" y="106"/>
                  </a:cubicBezTo>
                  <a:cubicBezTo>
                    <a:pt x="377" y="36"/>
                    <a:pt x="304"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35"/>
            <p:cNvSpPr/>
            <p:nvPr/>
          </p:nvSpPr>
          <p:spPr>
            <a:xfrm>
              <a:off x="5242600" y="1777125"/>
              <a:ext cx="3300" cy="4200"/>
            </a:xfrm>
            <a:custGeom>
              <a:avLst/>
              <a:gdLst/>
              <a:ahLst/>
              <a:cxnLst/>
              <a:rect l="l" t="t" r="r" b="b"/>
              <a:pathLst>
                <a:path w="132" h="168" extrusionOk="0">
                  <a:moveTo>
                    <a:pt x="132" y="1"/>
                  </a:moveTo>
                  <a:lnTo>
                    <a:pt x="132" y="1"/>
                  </a:lnTo>
                  <a:cubicBezTo>
                    <a:pt x="37" y="37"/>
                    <a:pt x="1" y="84"/>
                    <a:pt x="1" y="168"/>
                  </a:cubicBezTo>
                  <a:cubicBezTo>
                    <a:pt x="72" y="144"/>
                    <a:pt x="120" y="96"/>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35"/>
            <p:cNvSpPr/>
            <p:nvPr/>
          </p:nvSpPr>
          <p:spPr>
            <a:xfrm>
              <a:off x="5245875" y="1772275"/>
              <a:ext cx="3600" cy="4875"/>
            </a:xfrm>
            <a:custGeom>
              <a:avLst/>
              <a:gdLst/>
              <a:ahLst/>
              <a:cxnLst/>
              <a:rect l="l" t="t" r="r" b="b"/>
              <a:pathLst>
                <a:path w="144" h="195" extrusionOk="0">
                  <a:moveTo>
                    <a:pt x="75" y="0"/>
                  </a:moveTo>
                  <a:cubicBezTo>
                    <a:pt x="40" y="0"/>
                    <a:pt x="10" y="16"/>
                    <a:pt x="1" y="52"/>
                  </a:cubicBezTo>
                  <a:lnTo>
                    <a:pt x="1" y="195"/>
                  </a:lnTo>
                  <a:cubicBezTo>
                    <a:pt x="72" y="183"/>
                    <a:pt x="120" y="135"/>
                    <a:pt x="144" y="52"/>
                  </a:cubicBezTo>
                  <a:lnTo>
                    <a:pt x="108" y="4"/>
                  </a:lnTo>
                  <a:cubicBezTo>
                    <a:pt x="97" y="2"/>
                    <a:pt x="85"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35"/>
            <p:cNvSpPr/>
            <p:nvPr/>
          </p:nvSpPr>
          <p:spPr>
            <a:xfrm>
              <a:off x="5259875" y="1795600"/>
              <a:ext cx="2700" cy="3000"/>
            </a:xfrm>
            <a:custGeom>
              <a:avLst/>
              <a:gdLst/>
              <a:ahLst/>
              <a:cxnLst/>
              <a:rect l="l" t="t" r="r" b="b"/>
              <a:pathLst>
                <a:path w="108" h="120" extrusionOk="0">
                  <a:moveTo>
                    <a:pt x="36" y="0"/>
                  </a:moveTo>
                  <a:cubicBezTo>
                    <a:pt x="24" y="36"/>
                    <a:pt x="0" y="83"/>
                    <a:pt x="24" y="119"/>
                  </a:cubicBezTo>
                  <a:cubicBezTo>
                    <a:pt x="84" y="83"/>
                    <a:pt x="108" y="6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35"/>
            <p:cNvSpPr/>
            <p:nvPr/>
          </p:nvSpPr>
          <p:spPr>
            <a:xfrm>
              <a:off x="5424775" y="2300700"/>
              <a:ext cx="29800" cy="4375"/>
            </a:xfrm>
            <a:custGeom>
              <a:avLst/>
              <a:gdLst/>
              <a:ahLst/>
              <a:cxnLst/>
              <a:rect l="l" t="t" r="r" b="b"/>
              <a:pathLst>
                <a:path w="1192" h="175" extrusionOk="0">
                  <a:moveTo>
                    <a:pt x="0" y="1"/>
                  </a:moveTo>
                  <a:cubicBezTo>
                    <a:pt x="171" y="138"/>
                    <a:pt x="351" y="174"/>
                    <a:pt x="536" y="174"/>
                  </a:cubicBezTo>
                  <a:cubicBezTo>
                    <a:pt x="739" y="174"/>
                    <a:pt x="946" y="131"/>
                    <a:pt x="1151" y="131"/>
                  </a:cubicBezTo>
                  <a:cubicBezTo>
                    <a:pt x="1164" y="131"/>
                    <a:pt x="1178" y="131"/>
                    <a:pt x="1191" y="132"/>
                  </a:cubicBezTo>
                  <a:cubicBezTo>
                    <a:pt x="1179" y="108"/>
                    <a:pt x="1143" y="60"/>
                    <a:pt x="1120" y="37"/>
                  </a:cubicBezTo>
                  <a:cubicBezTo>
                    <a:pt x="751" y="13"/>
                    <a:pt x="37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35"/>
            <p:cNvSpPr/>
            <p:nvPr/>
          </p:nvSpPr>
          <p:spPr>
            <a:xfrm>
              <a:off x="5399775" y="2297150"/>
              <a:ext cx="22350" cy="4075"/>
            </a:xfrm>
            <a:custGeom>
              <a:avLst/>
              <a:gdLst/>
              <a:ahLst/>
              <a:cxnLst/>
              <a:rect l="l" t="t" r="r" b="b"/>
              <a:pathLst>
                <a:path w="894" h="163" extrusionOk="0">
                  <a:moveTo>
                    <a:pt x="0" y="24"/>
                  </a:moveTo>
                  <a:lnTo>
                    <a:pt x="0" y="24"/>
                  </a:lnTo>
                  <a:cubicBezTo>
                    <a:pt x="140" y="134"/>
                    <a:pt x="284" y="162"/>
                    <a:pt x="431" y="162"/>
                  </a:cubicBezTo>
                  <a:cubicBezTo>
                    <a:pt x="585" y="162"/>
                    <a:pt x="741" y="131"/>
                    <a:pt x="893" y="131"/>
                  </a:cubicBezTo>
                  <a:cubicBezTo>
                    <a:pt x="619" y="0"/>
                    <a:pt x="298" y="36"/>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35"/>
            <p:cNvSpPr/>
            <p:nvPr/>
          </p:nvSpPr>
          <p:spPr>
            <a:xfrm>
              <a:off x="5495025" y="2304200"/>
              <a:ext cx="19950" cy="3750"/>
            </a:xfrm>
            <a:custGeom>
              <a:avLst/>
              <a:gdLst/>
              <a:ahLst/>
              <a:cxnLst/>
              <a:rect l="l" t="t" r="r" b="b"/>
              <a:pathLst>
                <a:path w="798" h="150" extrusionOk="0">
                  <a:moveTo>
                    <a:pt x="413" y="1"/>
                  </a:moveTo>
                  <a:cubicBezTo>
                    <a:pt x="277" y="1"/>
                    <a:pt x="137" y="28"/>
                    <a:pt x="0" y="28"/>
                  </a:cubicBezTo>
                  <a:cubicBezTo>
                    <a:pt x="172" y="114"/>
                    <a:pt x="363" y="150"/>
                    <a:pt x="564" y="150"/>
                  </a:cubicBezTo>
                  <a:cubicBezTo>
                    <a:pt x="641" y="150"/>
                    <a:pt x="719" y="145"/>
                    <a:pt x="798" y="135"/>
                  </a:cubicBezTo>
                  <a:cubicBezTo>
                    <a:pt x="679" y="28"/>
                    <a:pt x="548" y="1"/>
                    <a:pt x="4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35"/>
            <p:cNvSpPr/>
            <p:nvPr/>
          </p:nvSpPr>
          <p:spPr>
            <a:xfrm>
              <a:off x="5531925" y="2307825"/>
              <a:ext cx="14900" cy="3625"/>
            </a:xfrm>
            <a:custGeom>
              <a:avLst/>
              <a:gdLst/>
              <a:ahLst/>
              <a:cxnLst/>
              <a:rect l="l" t="t" r="r" b="b"/>
              <a:pathLst>
                <a:path w="596" h="145" extrusionOk="0">
                  <a:moveTo>
                    <a:pt x="272" y="0"/>
                  </a:moveTo>
                  <a:cubicBezTo>
                    <a:pt x="184" y="0"/>
                    <a:pt x="93" y="14"/>
                    <a:pt x="1" y="14"/>
                  </a:cubicBezTo>
                  <a:cubicBezTo>
                    <a:pt x="115" y="121"/>
                    <a:pt x="245" y="144"/>
                    <a:pt x="376" y="144"/>
                  </a:cubicBezTo>
                  <a:cubicBezTo>
                    <a:pt x="450" y="144"/>
                    <a:pt x="524" y="137"/>
                    <a:pt x="596" y="133"/>
                  </a:cubicBezTo>
                  <a:cubicBezTo>
                    <a:pt x="501" y="24"/>
                    <a:pt x="390" y="0"/>
                    <a:pt x="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35"/>
            <p:cNvSpPr/>
            <p:nvPr/>
          </p:nvSpPr>
          <p:spPr>
            <a:xfrm>
              <a:off x="5848350" y="2370525"/>
              <a:ext cx="94675" cy="5825"/>
            </a:xfrm>
            <a:custGeom>
              <a:avLst/>
              <a:gdLst/>
              <a:ahLst/>
              <a:cxnLst/>
              <a:rect l="l" t="t" r="r" b="b"/>
              <a:pathLst>
                <a:path w="3787" h="233" extrusionOk="0">
                  <a:moveTo>
                    <a:pt x="1768" y="0"/>
                  </a:moveTo>
                  <a:cubicBezTo>
                    <a:pt x="1646" y="0"/>
                    <a:pt x="1525" y="17"/>
                    <a:pt x="1405" y="65"/>
                  </a:cubicBezTo>
                  <a:cubicBezTo>
                    <a:pt x="1297" y="91"/>
                    <a:pt x="1186" y="98"/>
                    <a:pt x="1074" y="98"/>
                  </a:cubicBezTo>
                  <a:cubicBezTo>
                    <a:pt x="923" y="98"/>
                    <a:pt x="770" y="85"/>
                    <a:pt x="617" y="85"/>
                  </a:cubicBezTo>
                  <a:cubicBezTo>
                    <a:pt x="405" y="85"/>
                    <a:pt x="196" y="111"/>
                    <a:pt x="0" y="232"/>
                  </a:cubicBezTo>
                  <a:cubicBezTo>
                    <a:pt x="536" y="232"/>
                    <a:pt x="1048" y="220"/>
                    <a:pt x="1572" y="220"/>
                  </a:cubicBezTo>
                  <a:cubicBezTo>
                    <a:pt x="2048" y="220"/>
                    <a:pt x="2529" y="210"/>
                    <a:pt x="3009" y="210"/>
                  </a:cubicBezTo>
                  <a:cubicBezTo>
                    <a:pt x="3249" y="210"/>
                    <a:pt x="3489" y="212"/>
                    <a:pt x="3727" y="220"/>
                  </a:cubicBezTo>
                  <a:cubicBezTo>
                    <a:pt x="3774" y="173"/>
                    <a:pt x="3786" y="125"/>
                    <a:pt x="3727" y="77"/>
                  </a:cubicBezTo>
                  <a:cubicBezTo>
                    <a:pt x="3694" y="45"/>
                    <a:pt x="3661" y="26"/>
                    <a:pt x="3629" y="26"/>
                  </a:cubicBezTo>
                  <a:cubicBezTo>
                    <a:pt x="3602" y="26"/>
                    <a:pt x="3575" y="39"/>
                    <a:pt x="3548" y="65"/>
                  </a:cubicBezTo>
                  <a:lnTo>
                    <a:pt x="2322" y="65"/>
                  </a:lnTo>
                  <a:cubicBezTo>
                    <a:pt x="2130" y="37"/>
                    <a:pt x="1947" y="0"/>
                    <a:pt x="1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35"/>
            <p:cNvSpPr/>
            <p:nvPr/>
          </p:nvSpPr>
          <p:spPr>
            <a:xfrm>
              <a:off x="5944475" y="2364700"/>
              <a:ext cx="22350" cy="11650"/>
            </a:xfrm>
            <a:custGeom>
              <a:avLst/>
              <a:gdLst/>
              <a:ahLst/>
              <a:cxnLst/>
              <a:rect l="l" t="t" r="r" b="b"/>
              <a:pathLst>
                <a:path w="894" h="466" extrusionOk="0">
                  <a:moveTo>
                    <a:pt x="763" y="1"/>
                  </a:moveTo>
                  <a:cubicBezTo>
                    <a:pt x="489" y="72"/>
                    <a:pt x="179" y="1"/>
                    <a:pt x="1" y="286"/>
                  </a:cubicBezTo>
                  <a:cubicBezTo>
                    <a:pt x="54" y="370"/>
                    <a:pt x="138" y="376"/>
                    <a:pt x="222" y="376"/>
                  </a:cubicBezTo>
                  <a:cubicBezTo>
                    <a:pt x="237" y="376"/>
                    <a:pt x="251" y="376"/>
                    <a:pt x="265" y="376"/>
                  </a:cubicBezTo>
                  <a:cubicBezTo>
                    <a:pt x="335" y="376"/>
                    <a:pt x="404" y="380"/>
                    <a:pt x="453" y="429"/>
                  </a:cubicBezTo>
                  <a:cubicBezTo>
                    <a:pt x="596" y="453"/>
                    <a:pt x="739" y="453"/>
                    <a:pt x="882" y="465"/>
                  </a:cubicBezTo>
                  <a:cubicBezTo>
                    <a:pt x="882" y="370"/>
                    <a:pt x="882" y="275"/>
                    <a:pt x="894" y="156"/>
                  </a:cubicBezTo>
                  <a:lnTo>
                    <a:pt x="882" y="108"/>
                  </a:lnTo>
                  <a:cubicBezTo>
                    <a:pt x="846" y="72"/>
                    <a:pt x="834" y="48"/>
                    <a:pt x="810" y="36"/>
                  </a:cubicBezTo>
                  <a:lnTo>
                    <a:pt x="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35"/>
            <p:cNvSpPr/>
            <p:nvPr/>
          </p:nvSpPr>
          <p:spPr>
            <a:xfrm>
              <a:off x="5962925" y="2361525"/>
              <a:ext cx="27125" cy="7375"/>
            </a:xfrm>
            <a:custGeom>
              <a:avLst/>
              <a:gdLst/>
              <a:ahLst/>
              <a:cxnLst/>
              <a:rect l="l" t="t" r="r" b="b"/>
              <a:pathLst>
                <a:path w="1085" h="295" extrusionOk="0">
                  <a:moveTo>
                    <a:pt x="419" y="1"/>
                  </a:moveTo>
                  <a:cubicBezTo>
                    <a:pt x="278" y="1"/>
                    <a:pt x="140" y="28"/>
                    <a:pt x="13" y="140"/>
                  </a:cubicBezTo>
                  <a:lnTo>
                    <a:pt x="1" y="163"/>
                  </a:lnTo>
                  <a:cubicBezTo>
                    <a:pt x="60" y="187"/>
                    <a:pt x="96" y="247"/>
                    <a:pt x="144" y="294"/>
                  </a:cubicBezTo>
                  <a:cubicBezTo>
                    <a:pt x="430" y="247"/>
                    <a:pt x="727" y="199"/>
                    <a:pt x="1013" y="163"/>
                  </a:cubicBezTo>
                  <a:cubicBezTo>
                    <a:pt x="1084" y="116"/>
                    <a:pt x="1084" y="56"/>
                    <a:pt x="989" y="9"/>
                  </a:cubicBezTo>
                  <a:cubicBezTo>
                    <a:pt x="935" y="21"/>
                    <a:pt x="880" y="25"/>
                    <a:pt x="824" y="25"/>
                  </a:cubicBezTo>
                  <a:cubicBezTo>
                    <a:pt x="690" y="25"/>
                    <a:pt x="553" y="1"/>
                    <a:pt x="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35"/>
            <p:cNvSpPr/>
            <p:nvPr/>
          </p:nvSpPr>
          <p:spPr>
            <a:xfrm>
              <a:off x="5883450" y="2365600"/>
              <a:ext cx="22950" cy="6275"/>
            </a:xfrm>
            <a:custGeom>
              <a:avLst/>
              <a:gdLst/>
              <a:ahLst/>
              <a:cxnLst/>
              <a:rect l="l" t="t" r="r" b="b"/>
              <a:pathLst>
                <a:path w="918" h="251" extrusionOk="0">
                  <a:moveTo>
                    <a:pt x="37" y="0"/>
                  </a:moveTo>
                  <a:cubicBezTo>
                    <a:pt x="25" y="36"/>
                    <a:pt x="25" y="72"/>
                    <a:pt x="1" y="120"/>
                  </a:cubicBezTo>
                  <a:cubicBezTo>
                    <a:pt x="25" y="155"/>
                    <a:pt x="25" y="203"/>
                    <a:pt x="1" y="250"/>
                  </a:cubicBezTo>
                  <a:lnTo>
                    <a:pt x="918" y="250"/>
                  </a:lnTo>
                  <a:cubicBezTo>
                    <a:pt x="644" y="96"/>
                    <a:pt x="334" y="84"/>
                    <a:pt x="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35"/>
            <p:cNvSpPr/>
            <p:nvPr/>
          </p:nvSpPr>
          <p:spPr>
            <a:xfrm>
              <a:off x="5910250" y="2358725"/>
              <a:ext cx="8950" cy="8725"/>
            </a:xfrm>
            <a:custGeom>
              <a:avLst/>
              <a:gdLst/>
              <a:ahLst/>
              <a:cxnLst/>
              <a:rect l="l" t="t" r="r" b="b"/>
              <a:pathLst>
                <a:path w="358" h="349" extrusionOk="0">
                  <a:moveTo>
                    <a:pt x="177" y="0"/>
                  </a:moveTo>
                  <a:cubicBezTo>
                    <a:pt x="167" y="0"/>
                    <a:pt x="155" y="1"/>
                    <a:pt x="143" y="2"/>
                  </a:cubicBezTo>
                  <a:cubicBezTo>
                    <a:pt x="60" y="14"/>
                    <a:pt x="1" y="49"/>
                    <a:pt x="1" y="156"/>
                  </a:cubicBezTo>
                  <a:cubicBezTo>
                    <a:pt x="34" y="268"/>
                    <a:pt x="99" y="348"/>
                    <a:pt x="214" y="348"/>
                  </a:cubicBezTo>
                  <a:cubicBezTo>
                    <a:pt x="222" y="348"/>
                    <a:pt x="230" y="348"/>
                    <a:pt x="239" y="347"/>
                  </a:cubicBezTo>
                  <a:cubicBezTo>
                    <a:pt x="322" y="335"/>
                    <a:pt x="358" y="275"/>
                    <a:pt x="358" y="192"/>
                  </a:cubicBezTo>
                  <a:cubicBezTo>
                    <a:pt x="358" y="61"/>
                    <a:pt x="298"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35"/>
            <p:cNvSpPr/>
            <p:nvPr/>
          </p:nvSpPr>
          <p:spPr>
            <a:xfrm>
              <a:off x="5941500" y="2371850"/>
              <a:ext cx="14325" cy="4200"/>
            </a:xfrm>
            <a:custGeom>
              <a:avLst/>
              <a:gdLst/>
              <a:ahLst/>
              <a:cxnLst/>
              <a:rect l="l" t="t" r="r" b="b"/>
              <a:pathLst>
                <a:path w="573" h="168" extrusionOk="0">
                  <a:moveTo>
                    <a:pt x="1" y="12"/>
                  </a:moveTo>
                  <a:lnTo>
                    <a:pt x="1" y="143"/>
                  </a:lnTo>
                  <a:cubicBezTo>
                    <a:pt x="203" y="167"/>
                    <a:pt x="382" y="167"/>
                    <a:pt x="572" y="167"/>
                  </a:cubicBezTo>
                  <a:cubicBezTo>
                    <a:pt x="465" y="0"/>
                    <a:pt x="286" y="48"/>
                    <a:pt x="1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35"/>
            <p:cNvSpPr/>
            <p:nvPr/>
          </p:nvSpPr>
          <p:spPr>
            <a:xfrm>
              <a:off x="5937050" y="2367675"/>
              <a:ext cx="4475" cy="4500"/>
            </a:xfrm>
            <a:custGeom>
              <a:avLst/>
              <a:gdLst/>
              <a:ahLst/>
              <a:cxnLst/>
              <a:rect l="l" t="t" r="r" b="b"/>
              <a:pathLst>
                <a:path w="179" h="180" extrusionOk="0">
                  <a:moveTo>
                    <a:pt x="107" y="1"/>
                  </a:moveTo>
                  <a:cubicBezTo>
                    <a:pt x="83" y="60"/>
                    <a:pt x="36" y="108"/>
                    <a:pt x="0" y="167"/>
                  </a:cubicBezTo>
                  <a:cubicBezTo>
                    <a:pt x="60" y="167"/>
                    <a:pt x="119" y="179"/>
                    <a:pt x="179" y="179"/>
                  </a:cubicBezTo>
                  <a:cubicBezTo>
                    <a:pt x="167" y="120"/>
                    <a:pt x="143" y="60"/>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35"/>
            <p:cNvSpPr/>
            <p:nvPr/>
          </p:nvSpPr>
          <p:spPr>
            <a:xfrm>
              <a:off x="6040400" y="2365900"/>
              <a:ext cx="38950" cy="11075"/>
            </a:xfrm>
            <a:custGeom>
              <a:avLst/>
              <a:gdLst/>
              <a:ahLst/>
              <a:cxnLst/>
              <a:rect l="l" t="t" r="r" b="b"/>
              <a:pathLst>
                <a:path w="1558" h="443" extrusionOk="0">
                  <a:moveTo>
                    <a:pt x="629" y="0"/>
                  </a:moveTo>
                  <a:cubicBezTo>
                    <a:pt x="597" y="49"/>
                    <a:pt x="541" y="62"/>
                    <a:pt x="476" y="62"/>
                  </a:cubicBezTo>
                  <a:cubicBezTo>
                    <a:pt x="398" y="62"/>
                    <a:pt x="307" y="43"/>
                    <a:pt x="229" y="43"/>
                  </a:cubicBezTo>
                  <a:cubicBezTo>
                    <a:pt x="96" y="43"/>
                    <a:pt x="1" y="96"/>
                    <a:pt x="69" y="381"/>
                  </a:cubicBezTo>
                  <a:cubicBezTo>
                    <a:pt x="250" y="419"/>
                    <a:pt x="426" y="442"/>
                    <a:pt x="603" y="442"/>
                  </a:cubicBezTo>
                  <a:cubicBezTo>
                    <a:pt x="706" y="442"/>
                    <a:pt x="809" y="435"/>
                    <a:pt x="914" y="417"/>
                  </a:cubicBezTo>
                  <a:cubicBezTo>
                    <a:pt x="961" y="404"/>
                    <a:pt x="1010" y="400"/>
                    <a:pt x="1058" y="400"/>
                  </a:cubicBezTo>
                  <a:cubicBezTo>
                    <a:pt x="1130" y="400"/>
                    <a:pt x="1202" y="409"/>
                    <a:pt x="1273" y="409"/>
                  </a:cubicBezTo>
                  <a:cubicBezTo>
                    <a:pt x="1373" y="409"/>
                    <a:pt x="1470" y="392"/>
                    <a:pt x="1557" y="310"/>
                  </a:cubicBezTo>
                  <a:cubicBezTo>
                    <a:pt x="1438" y="84"/>
                    <a:pt x="1188" y="167"/>
                    <a:pt x="1069" y="12"/>
                  </a:cubicBezTo>
                  <a:cubicBezTo>
                    <a:pt x="914" y="12"/>
                    <a:pt x="783" y="0"/>
                    <a:pt x="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35"/>
            <p:cNvSpPr/>
            <p:nvPr/>
          </p:nvSpPr>
          <p:spPr>
            <a:xfrm>
              <a:off x="6087050" y="2373625"/>
              <a:ext cx="2700" cy="1600"/>
            </a:xfrm>
            <a:custGeom>
              <a:avLst/>
              <a:gdLst/>
              <a:ahLst/>
              <a:cxnLst/>
              <a:rect l="l" t="t" r="r" b="b"/>
              <a:pathLst>
                <a:path w="108" h="64" extrusionOk="0">
                  <a:moveTo>
                    <a:pt x="60" y="1"/>
                  </a:moveTo>
                  <a:cubicBezTo>
                    <a:pt x="48" y="1"/>
                    <a:pt x="13" y="13"/>
                    <a:pt x="1" y="37"/>
                  </a:cubicBezTo>
                  <a:cubicBezTo>
                    <a:pt x="25" y="55"/>
                    <a:pt x="42" y="63"/>
                    <a:pt x="59" y="63"/>
                  </a:cubicBezTo>
                  <a:cubicBezTo>
                    <a:pt x="75" y="63"/>
                    <a:pt x="90" y="55"/>
                    <a:pt x="108" y="37"/>
                  </a:cubicBezTo>
                  <a:cubicBezTo>
                    <a:pt x="96" y="37"/>
                    <a:pt x="72"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35"/>
            <p:cNvSpPr/>
            <p:nvPr/>
          </p:nvSpPr>
          <p:spPr>
            <a:xfrm>
              <a:off x="6029900" y="2365525"/>
              <a:ext cx="26225" cy="10525"/>
            </a:xfrm>
            <a:custGeom>
              <a:avLst/>
              <a:gdLst/>
              <a:ahLst/>
              <a:cxnLst/>
              <a:rect l="l" t="t" r="r" b="b"/>
              <a:pathLst>
                <a:path w="1049" h="421" extrusionOk="0">
                  <a:moveTo>
                    <a:pt x="525" y="0"/>
                  </a:moveTo>
                  <a:cubicBezTo>
                    <a:pt x="352" y="0"/>
                    <a:pt x="179" y="15"/>
                    <a:pt x="1" y="75"/>
                  </a:cubicBezTo>
                  <a:cubicBezTo>
                    <a:pt x="84" y="218"/>
                    <a:pt x="144" y="313"/>
                    <a:pt x="203" y="420"/>
                  </a:cubicBezTo>
                  <a:cubicBezTo>
                    <a:pt x="298" y="420"/>
                    <a:pt x="394" y="396"/>
                    <a:pt x="489" y="396"/>
                  </a:cubicBezTo>
                  <a:cubicBezTo>
                    <a:pt x="513" y="27"/>
                    <a:pt x="930" y="242"/>
                    <a:pt x="1049" y="15"/>
                  </a:cubicBezTo>
                  <a:cubicBezTo>
                    <a:pt x="870" y="15"/>
                    <a:pt x="697"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35"/>
            <p:cNvSpPr/>
            <p:nvPr/>
          </p:nvSpPr>
          <p:spPr>
            <a:xfrm>
              <a:off x="5988225" y="2361725"/>
              <a:ext cx="24450" cy="8750"/>
            </a:xfrm>
            <a:custGeom>
              <a:avLst/>
              <a:gdLst/>
              <a:ahLst/>
              <a:cxnLst/>
              <a:rect l="l" t="t" r="r" b="b"/>
              <a:pathLst>
                <a:path w="978" h="350" extrusionOk="0">
                  <a:moveTo>
                    <a:pt x="1" y="1"/>
                  </a:moveTo>
                  <a:lnTo>
                    <a:pt x="1" y="155"/>
                  </a:lnTo>
                  <a:cubicBezTo>
                    <a:pt x="223" y="173"/>
                    <a:pt x="418" y="350"/>
                    <a:pt x="632" y="350"/>
                  </a:cubicBezTo>
                  <a:cubicBezTo>
                    <a:pt x="704" y="350"/>
                    <a:pt x="779" y="329"/>
                    <a:pt x="858" y="275"/>
                  </a:cubicBezTo>
                  <a:cubicBezTo>
                    <a:pt x="977" y="191"/>
                    <a:pt x="894" y="120"/>
                    <a:pt x="834" y="48"/>
                  </a:cubicBezTo>
                  <a:cubicBezTo>
                    <a:pt x="549" y="36"/>
                    <a:pt x="275"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35"/>
            <p:cNvSpPr/>
            <p:nvPr/>
          </p:nvSpPr>
          <p:spPr>
            <a:xfrm>
              <a:off x="6177850" y="2387025"/>
              <a:ext cx="7450" cy="4800"/>
            </a:xfrm>
            <a:custGeom>
              <a:avLst/>
              <a:gdLst/>
              <a:ahLst/>
              <a:cxnLst/>
              <a:rect l="l" t="t" r="r" b="b"/>
              <a:pathLst>
                <a:path w="298" h="192" extrusionOk="0">
                  <a:moveTo>
                    <a:pt x="298" y="1"/>
                  </a:moveTo>
                  <a:cubicBezTo>
                    <a:pt x="215" y="1"/>
                    <a:pt x="107" y="13"/>
                    <a:pt x="0" y="13"/>
                  </a:cubicBezTo>
                  <a:lnTo>
                    <a:pt x="0" y="132"/>
                  </a:lnTo>
                  <a:cubicBezTo>
                    <a:pt x="72" y="159"/>
                    <a:pt x="141" y="192"/>
                    <a:pt x="194" y="192"/>
                  </a:cubicBezTo>
                  <a:cubicBezTo>
                    <a:pt x="257" y="192"/>
                    <a:pt x="298" y="148"/>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35"/>
            <p:cNvSpPr/>
            <p:nvPr/>
          </p:nvSpPr>
          <p:spPr>
            <a:xfrm>
              <a:off x="6199875" y="2387025"/>
              <a:ext cx="7450" cy="2400"/>
            </a:xfrm>
            <a:custGeom>
              <a:avLst/>
              <a:gdLst/>
              <a:ahLst/>
              <a:cxnLst/>
              <a:rect l="l" t="t" r="r" b="b"/>
              <a:pathLst>
                <a:path w="298" h="96" extrusionOk="0">
                  <a:moveTo>
                    <a:pt x="298" y="1"/>
                  </a:moveTo>
                  <a:cubicBezTo>
                    <a:pt x="191" y="1"/>
                    <a:pt x="84" y="13"/>
                    <a:pt x="0" y="13"/>
                  </a:cubicBezTo>
                  <a:cubicBezTo>
                    <a:pt x="54" y="66"/>
                    <a:pt x="101" y="96"/>
                    <a:pt x="149" y="96"/>
                  </a:cubicBezTo>
                  <a:cubicBezTo>
                    <a:pt x="197" y="96"/>
                    <a:pt x="244" y="6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35"/>
            <p:cNvSpPr/>
            <p:nvPr/>
          </p:nvSpPr>
          <p:spPr>
            <a:xfrm>
              <a:off x="5298875" y="1712900"/>
              <a:ext cx="11625" cy="10375"/>
            </a:xfrm>
            <a:custGeom>
              <a:avLst/>
              <a:gdLst/>
              <a:ahLst/>
              <a:cxnLst/>
              <a:rect l="l" t="t" r="r" b="b"/>
              <a:pathLst>
                <a:path w="465" h="415" extrusionOk="0">
                  <a:moveTo>
                    <a:pt x="261" y="0"/>
                  </a:moveTo>
                  <a:cubicBezTo>
                    <a:pt x="200" y="0"/>
                    <a:pt x="134" y="18"/>
                    <a:pt x="72" y="34"/>
                  </a:cubicBezTo>
                  <a:cubicBezTo>
                    <a:pt x="0" y="153"/>
                    <a:pt x="24" y="284"/>
                    <a:pt x="36" y="415"/>
                  </a:cubicBezTo>
                  <a:cubicBezTo>
                    <a:pt x="60" y="413"/>
                    <a:pt x="85" y="413"/>
                    <a:pt x="110" y="413"/>
                  </a:cubicBezTo>
                  <a:cubicBezTo>
                    <a:pt x="129" y="413"/>
                    <a:pt x="149" y="413"/>
                    <a:pt x="169" y="413"/>
                  </a:cubicBezTo>
                  <a:cubicBezTo>
                    <a:pt x="284" y="413"/>
                    <a:pt x="396" y="404"/>
                    <a:pt x="464" y="284"/>
                  </a:cubicBezTo>
                  <a:lnTo>
                    <a:pt x="464" y="129"/>
                  </a:lnTo>
                  <a:cubicBezTo>
                    <a:pt x="411" y="29"/>
                    <a:pt x="339"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35"/>
            <p:cNvSpPr/>
            <p:nvPr/>
          </p:nvSpPr>
          <p:spPr>
            <a:xfrm>
              <a:off x="5392925" y="1701825"/>
              <a:ext cx="3300" cy="3600"/>
            </a:xfrm>
            <a:custGeom>
              <a:avLst/>
              <a:gdLst/>
              <a:ahLst/>
              <a:cxnLst/>
              <a:rect l="l" t="t" r="r" b="b"/>
              <a:pathLst>
                <a:path w="132" h="144" extrusionOk="0">
                  <a:moveTo>
                    <a:pt x="131" y="1"/>
                  </a:moveTo>
                  <a:cubicBezTo>
                    <a:pt x="84" y="36"/>
                    <a:pt x="36" y="96"/>
                    <a:pt x="0" y="143"/>
                  </a:cubicBezTo>
                  <a:cubicBezTo>
                    <a:pt x="36" y="96"/>
                    <a:pt x="84" y="36"/>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35"/>
            <p:cNvSpPr/>
            <p:nvPr/>
          </p:nvSpPr>
          <p:spPr>
            <a:xfrm>
              <a:off x="5275650" y="1719100"/>
              <a:ext cx="13125" cy="11025"/>
            </a:xfrm>
            <a:custGeom>
              <a:avLst/>
              <a:gdLst/>
              <a:ahLst/>
              <a:cxnLst/>
              <a:rect l="l" t="t" r="r" b="b"/>
              <a:pathLst>
                <a:path w="525" h="441" extrusionOk="0">
                  <a:moveTo>
                    <a:pt x="239" y="0"/>
                  </a:moveTo>
                  <a:cubicBezTo>
                    <a:pt x="72" y="155"/>
                    <a:pt x="0" y="298"/>
                    <a:pt x="227" y="441"/>
                  </a:cubicBezTo>
                  <a:cubicBezTo>
                    <a:pt x="298" y="357"/>
                    <a:pt x="441" y="393"/>
                    <a:pt x="500" y="286"/>
                  </a:cubicBezTo>
                  <a:cubicBezTo>
                    <a:pt x="524" y="107"/>
                    <a:pt x="405" y="36"/>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35"/>
            <p:cNvSpPr/>
            <p:nvPr/>
          </p:nvSpPr>
          <p:spPr>
            <a:xfrm>
              <a:off x="5249450" y="1744975"/>
              <a:ext cx="11050" cy="12300"/>
            </a:xfrm>
            <a:custGeom>
              <a:avLst/>
              <a:gdLst/>
              <a:ahLst/>
              <a:cxnLst/>
              <a:rect l="l" t="t" r="r" b="b"/>
              <a:pathLst>
                <a:path w="442" h="492" extrusionOk="0">
                  <a:moveTo>
                    <a:pt x="274" y="1"/>
                  </a:moveTo>
                  <a:cubicBezTo>
                    <a:pt x="239" y="1"/>
                    <a:pt x="203" y="1"/>
                    <a:pt x="155" y="13"/>
                  </a:cubicBezTo>
                  <a:cubicBezTo>
                    <a:pt x="144" y="132"/>
                    <a:pt x="108" y="215"/>
                    <a:pt x="1" y="299"/>
                  </a:cubicBezTo>
                  <a:cubicBezTo>
                    <a:pt x="44" y="360"/>
                    <a:pt x="56" y="491"/>
                    <a:pt x="144" y="491"/>
                  </a:cubicBezTo>
                  <a:cubicBezTo>
                    <a:pt x="175" y="491"/>
                    <a:pt x="217" y="474"/>
                    <a:pt x="274" y="430"/>
                  </a:cubicBezTo>
                  <a:cubicBezTo>
                    <a:pt x="227" y="299"/>
                    <a:pt x="441" y="144"/>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35"/>
            <p:cNvSpPr/>
            <p:nvPr/>
          </p:nvSpPr>
          <p:spPr>
            <a:xfrm>
              <a:off x="5281600" y="1726525"/>
              <a:ext cx="7175" cy="4200"/>
            </a:xfrm>
            <a:custGeom>
              <a:avLst/>
              <a:gdLst/>
              <a:ahLst/>
              <a:cxnLst/>
              <a:rect l="l" t="t" r="r" b="b"/>
              <a:pathLst>
                <a:path w="287" h="168" extrusionOk="0">
                  <a:moveTo>
                    <a:pt x="286" y="1"/>
                  </a:moveTo>
                  <a:cubicBezTo>
                    <a:pt x="167" y="1"/>
                    <a:pt x="72" y="60"/>
                    <a:pt x="1" y="156"/>
                  </a:cubicBezTo>
                  <a:cubicBezTo>
                    <a:pt x="48" y="156"/>
                    <a:pt x="84" y="167"/>
                    <a:pt x="143" y="167"/>
                  </a:cubicBezTo>
                  <a:cubicBezTo>
                    <a:pt x="191" y="108"/>
                    <a:pt x="239" y="60"/>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35"/>
            <p:cNvSpPr/>
            <p:nvPr/>
          </p:nvSpPr>
          <p:spPr>
            <a:xfrm>
              <a:off x="5245875" y="1769375"/>
              <a:ext cx="3225" cy="4500"/>
            </a:xfrm>
            <a:custGeom>
              <a:avLst/>
              <a:gdLst/>
              <a:ahLst/>
              <a:cxnLst/>
              <a:rect l="l" t="t" r="r" b="b"/>
              <a:pathLst>
                <a:path w="129" h="180" extrusionOk="0">
                  <a:moveTo>
                    <a:pt x="54" y="0"/>
                  </a:moveTo>
                  <a:cubicBezTo>
                    <a:pt x="48" y="0"/>
                    <a:pt x="43" y="1"/>
                    <a:pt x="36" y="1"/>
                  </a:cubicBezTo>
                  <a:cubicBezTo>
                    <a:pt x="25" y="1"/>
                    <a:pt x="13" y="120"/>
                    <a:pt x="1" y="180"/>
                  </a:cubicBezTo>
                  <a:cubicBezTo>
                    <a:pt x="36" y="168"/>
                    <a:pt x="72" y="156"/>
                    <a:pt x="108" y="132"/>
                  </a:cubicBezTo>
                  <a:cubicBezTo>
                    <a:pt x="108" y="77"/>
                    <a:pt x="129"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35"/>
            <p:cNvSpPr/>
            <p:nvPr/>
          </p:nvSpPr>
          <p:spPr>
            <a:xfrm>
              <a:off x="5397975" y="1702000"/>
              <a:ext cx="13725" cy="14150"/>
            </a:xfrm>
            <a:custGeom>
              <a:avLst/>
              <a:gdLst/>
              <a:ahLst/>
              <a:cxnLst/>
              <a:rect l="l" t="t" r="r" b="b"/>
              <a:pathLst>
                <a:path w="549" h="566" extrusionOk="0">
                  <a:moveTo>
                    <a:pt x="186" y="1"/>
                  </a:moveTo>
                  <a:cubicBezTo>
                    <a:pt x="154" y="1"/>
                    <a:pt x="125" y="9"/>
                    <a:pt x="108" y="17"/>
                  </a:cubicBezTo>
                  <a:cubicBezTo>
                    <a:pt x="108" y="113"/>
                    <a:pt x="96" y="196"/>
                    <a:pt x="96" y="291"/>
                  </a:cubicBezTo>
                  <a:cubicBezTo>
                    <a:pt x="1" y="386"/>
                    <a:pt x="1" y="482"/>
                    <a:pt x="108" y="565"/>
                  </a:cubicBezTo>
                  <a:cubicBezTo>
                    <a:pt x="239" y="565"/>
                    <a:pt x="358" y="553"/>
                    <a:pt x="489" y="553"/>
                  </a:cubicBezTo>
                  <a:cubicBezTo>
                    <a:pt x="549" y="303"/>
                    <a:pt x="179" y="256"/>
                    <a:pt x="227" y="5"/>
                  </a:cubicBezTo>
                  <a:cubicBezTo>
                    <a:pt x="213" y="2"/>
                    <a:pt x="199"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35"/>
            <p:cNvSpPr/>
            <p:nvPr/>
          </p:nvSpPr>
          <p:spPr>
            <a:xfrm>
              <a:off x="5396200" y="1709275"/>
              <a:ext cx="4200" cy="6875"/>
            </a:xfrm>
            <a:custGeom>
              <a:avLst/>
              <a:gdLst/>
              <a:ahLst/>
              <a:cxnLst/>
              <a:rect l="l" t="t" r="r" b="b"/>
              <a:pathLst>
                <a:path w="168" h="275" extrusionOk="0">
                  <a:moveTo>
                    <a:pt x="143" y="0"/>
                  </a:moveTo>
                  <a:cubicBezTo>
                    <a:pt x="0" y="95"/>
                    <a:pt x="0" y="191"/>
                    <a:pt x="167" y="274"/>
                  </a:cubicBezTo>
                  <a:cubicBezTo>
                    <a:pt x="167" y="179"/>
                    <a:pt x="143" y="8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35"/>
            <p:cNvSpPr/>
            <p:nvPr/>
          </p:nvSpPr>
          <p:spPr>
            <a:xfrm>
              <a:off x="5403925" y="1696800"/>
              <a:ext cx="10150" cy="5050"/>
            </a:xfrm>
            <a:custGeom>
              <a:avLst/>
              <a:gdLst/>
              <a:ahLst/>
              <a:cxnLst/>
              <a:rect l="l" t="t" r="r" b="b"/>
              <a:pathLst>
                <a:path w="406" h="202" extrusionOk="0">
                  <a:moveTo>
                    <a:pt x="252" y="1"/>
                  </a:moveTo>
                  <a:cubicBezTo>
                    <a:pt x="168" y="1"/>
                    <a:pt x="82" y="135"/>
                    <a:pt x="1" y="202"/>
                  </a:cubicBezTo>
                  <a:lnTo>
                    <a:pt x="406" y="202"/>
                  </a:lnTo>
                  <a:cubicBezTo>
                    <a:pt x="356" y="52"/>
                    <a:pt x="304"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35"/>
            <p:cNvSpPr/>
            <p:nvPr/>
          </p:nvSpPr>
          <p:spPr>
            <a:xfrm>
              <a:off x="5998950" y="2169775"/>
              <a:ext cx="134575" cy="18750"/>
            </a:xfrm>
            <a:custGeom>
              <a:avLst/>
              <a:gdLst/>
              <a:ahLst/>
              <a:cxnLst/>
              <a:rect l="l" t="t" r="r" b="b"/>
              <a:pathLst>
                <a:path w="5383" h="750" extrusionOk="0">
                  <a:moveTo>
                    <a:pt x="191" y="1"/>
                  </a:moveTo>
                  <a:cubicBezTo>
                    <a:pt x="108" y="1"/>
                    <a:pt x="42" y="37"/>
                    <a:pt x="24" y="154"/>
                  </a:cubicBezTo>
                  <a:cubicBezTo>
                    <a:pt x="1" y="392"/>
                    <a:pt x="346" y="213"/>
                    <a:pt x="429" y="392"/>
                  </a:cubicBezTo>
                  <a:cubicBezTo>
                    <a:pt x="1665" y="611"/>
                    <a:pt x="2909" y="672"/>
                    <a:pt x="4155" y="672"/>
                  </a:cubicBezTo>
                  <a:cubicBezTo>
                    <a:pt x="4397" y="672"/>
                    <a:pt x="4640" y="670"/>
                    <a:pt x="4882" y="666"/>
                  </a:cubicBezTo>
                  <a:cubicBezTo>
                    <a:pt x="4954" y="464"/>
                    <a:pt x="5382" y="749"/>
                    <a:pt x="5323" y="344"/>
                  </a:cubicBezTo>
                  <a:cubicBezTo>
                    <a:pt x="5184" y="301"/>
                    <a:pt x="5045" y="288"/>
                    <a:pt x="4906" y="288"/>
                  </a:cubicBezTo>
                  <a:cubicBezTo>
                    <a:pt x="4691" y="288"/>
                    <a:pt x="4476" y="319"/>
                    <a:pt x="4258" y="319"/>
                  </a:cubicBezTo>
                  <a:cubicBezTo>
                    <a:pt x="4192" y="319"/>
                    <a:pt x="4127" y="316"/>
                    <a:pt x="4061" y="309"/>
                  </a:cubicBezTo>
                  <a:cubicBezTo>
                    <a:pt x="2858" y="213"/>
                    <a:pt x="1667" y="154"/>
                    <a:pt x="465" y="71"/>
                  </a:cubicBezTo>
                  <a:cubicBezTo>
                    <a:pt x="380" y="40"/>
                    <a:pt x="276"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35"/>
            <p:cNvSpPr/>
            <p:nvPr/>
          </p:nvSpPr>
          <p:spPr>
            <a:xfrm>
              <a:off x="5828400" y="2157075"/>
              <a:ext cx="108375" cy="18375"/>
            </a:xfrm>
            <a:custGeom>
              <a:avLst/>
              <a:gdLst/>
              <a:ahLst/>
              <a:cxnLst/>
              <a:rect l="l" t="t" r="r" b="b"/>
              <a:pathLst>
                <a:path w="4335" h="735" extrusionOk="0">
                  <a:moveTo>
                    <a:pt x="579" y="0"/>
                  </a:moveTo>
                  <a:cubicBezTo>
                    <a:pt x="383" y="0"/>
                    <a:pt x="187" y="34"/>
                    <a:pt x="0" y="138"/>
                  </a:cubicBezTo>
                  <a:cubicBezTo>
                    <a:pt x="143" y="138"/>
                    <a:pt x="286" y="150"/>
                    <a:pt x="417" y="150"/>
                  </a:cubicBezTo>
                  <a:cubicBezTo>
                    <a:pt x="431" y="150"/>
                    <a:pt x="444" y="149"/>
                    <a:pt x="457" y="149"/>
                  </a:cubicBezTo>
                  <a:cubicBezTo>
                    <a:pt x="863" y="149"/>
                    <a:pt x="570" y="332"/>
                    <a:pt x="512" y="448"/>
                  </a:cubicBezTo>
                  <a:cubicBezTo>
                    <a:pt x="1000" y="483"/>
                    <a:pt x="1489" y="507"/>
                    <a:pt x="2001" y="567"/>
                  </a:cubicBezTo>
                  <a:cubicBezTo>
                    <a:pt x="2701" y="634"/>
                    <a:pt x="3411" y="734"/>
                    <a:pt x="4133" y="734"/>
                  </a:cubicBezTo>
                  <a:cubicBezTo>
                    <a:pt x="4172" y="734"/>
                    <a:pt x="4211" y="734"/>
                    <a:pt x="4251" y="733"/>
                  </a:cubicBezTo>
                  <a:cubicBezTo>
                    <a:pt x="4334" y="626"/>
                    <a:pt x="4334" y="543"/>
                    <a:pt x="4251" y="436"/>
                  </a:cubicBezTo>
                  <a:cubicBezTo>
                    <a:pt x="4227" y="418"/>
                    <a:pt x="4203" y="409"/>
                    <a:pt x="4179" y="409"/>
                  </a:cubicBezTo>
                  <a:cubicBezTo>
                    <a:pt x="4156" y="409"/>
                    <a:pt x="4132" y="418"/>
                    <a:pt x="4108" y="436"/>
                  </a:cubicBezTo>
                  <a:cubicBezTo>
                    <a:pt x="4013" y="364"/>
                    <a:pt x="3906" y="329"/>
                    <a:pt x="3786" y="317"/>
                  </a:cubicBezTo>
                  <a:cubicBezTo>
                    <a:pt x="2941" y="269"/>
                    <a:pt x="2108" y="186"/>
                    <a:pt x="1250" y="79"/>
                  </a:cubicBezTo>
                  <a:cubicBezTo>
                    <a:pt x="1038" y="46"/>
                    <a:pt x="809" y="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35"/>
            <p:cNvSpPr/>
            <p:nvPr/>
          </p:nvSpPr>
          <p:spPr>
            <a:xfrm>
              <a:off x="5934075" y="2167750"/>
              <a:ext cx="75925" cy="11525"/>
            </a:xfrm>
            <a:custGeom>
              <a:avLst/>
              <a:gdLst/>
              <a:ahLst/>
              <a:cxnLst/>
              <a:rect l="l" t="t" r="r" b="b"/>
              <a:pathLst>
                <a:path w="3037" h="461" extrusionOk="0">
                  <a:moveTo>
                    <a:pt x="936" y="0"/>
                  </a:moveTo>
                  <a:cubicBezTo>
                    <a:pt x="624" y="0"/>
                    <a:pt x="312" y="5"/>
                    <a:pt x="0" y="9"/>
                  </a:cubicBezTo>
                  <a:lnTo>
                    <a:pt x="0" y="306"/>
                  </a:lnTo>
                  <a:cubicBezTo>
                    <a:pt x="726" y="427"/>
                    <a:pt x="1458" y="461"/>
                    <a:pt x="2187" y="461"/>
                  </a:cubicBezTo>
                  <a:cubicBezTo>
                    <a:pt x="2463" y="461"/>
                    <a:pt x="2738" y="456"/>
                    <a:pt x="3012" y="449"/>
                  </a:cubicBezTo>
                  <a:cubicBezTo>
                    <a:pt x="2977" y="294"/>
                    <a:pt x="2774" y="330"/>
                    <a:pt x="2703" y="175"/>
                  </a:cubicBezTo>
                  <a:cubicBezTo>
                    <a:pt x="2822" y="152"/>
                    <a:pt x="2917" y="152"/>
                    <a:pt x="3036" y="140"/>
                  </a:cubicBezTo>
                  <a:cubicBezTo>
                    <a:pt x="2336" y="24"/>
                    <a:pt x="1636" y="0"/>
                    <a:pt x="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35"/>
            <p:cNvSpPr/>
            <p:nvPr/>
          </p:nvSpPr>
          <p:spPr>
            <a:xfrm>
              <a:off x="6020375" y="2203975"/>
              <a:ext cx="58975" cy="11450"/>
            </a:xfrm>
            <a:custGeom>
              <a:avLst/>
              <a:gdLst/>
              <a:ahLst/>
              <a:cxnLst/>
              <a:rect l="l" t="t" r="r" b="b"/>
              <a:pathLst>
                <a:path w="2359" h="458" extrusionOk="0">
                  <a:moveTo>
                    <a:pt x="441" y="0"/>
                  </a:moveTo>
                  <a:cubicBezTo>
                    <a:pt x="394" y="12"/>
                    <a:pt x="334" y="12"/>
                    <a:pt x="287" y="12"/>
                  </a:cubicBezTo>
                  <a:cubicBezTo>
                    <a:pt x="203" y="96"/>
                    <a:pt x="120" y="167"/>
                    <a:pt x="48" y="227"/>
                  </a:cubicBezTo>
                  <a:cubicBezTo>
                    <a:pt x="37" y="250"/>
                    <a:pt x="13" y="274"/>
                    <a:pt x="1" y="298"/>
                  </a:cubicBezTo>
                  <a:cubicBezTo>
                    <a:pt x="528" y="380"/>
                    <a:pt x="1061" y="457"/>
                    <a:pt x="1611" y="457"/>
                  </a:cubicBezTo>
                  <a:cubicBezTo>
                    <a:pt x="1856" y="457"/>
                    <a:pt x="2105" y="442"/>
                    <a:pt x="2358" y="405"/>
                  </a:cubicBezTo>
                  <a:cubicBezTo>
                    <a:pt x="2263" y="286"/>
                    <a:pt x="2227" y="203"/>
                    <a:pt x="2168" y="131"/>
                  </a:cubicBezTo>
                  <a:cubicBezTo>
                    <a:pt x="2168" y="119"/>
                    <a:pt x="2144" y="119"/>
                    <a:pt x="2120" y="108"/>
                  </a:cubicBezTo>
                  <a:cubicBezTo>
                    <a:pt x="2110" y="101"/>
                    <a:pt x="2099" y="98"/>
                    <a:pt x="2089" y="98"/>
                  </a:cubicBezTo>
                  <a:cubicBezTo>
                    <a:pt x="2063" y="98"/>
                    <a:pt x="2038" y="115"/>
                    <a:pt x="2013" y="131"/>
                  </a:cubicBezTo>
                  <a:cubicBezTo>
                    <a:pt x="1946" y="124"/>
                    <a:pt x="1880" y="121"/>
                    <a:pt x="1812" y="121"/>
                  </a:cubicBezTo>
                  <a:cubicBezTo>
                    <a:pt x="1573" y="121"/>
                    <a:pt x="1331" y="158"/>
                    <a:pt x="1093" y="158"/>
                  </a:cubicBezTo>
                  <a:cubicBezTo>
                    <a:pt x="871" y="158"/>
                    <a:pt x="652" y="126"/>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35"/>
            <p:cNvSpPr/>
            <p:nvPr/>
          </p:nvSpPr>
          <p:spPr>
            <a:xfrm>
              <a:off x="5946575" y="2200100"/>
              <a:ext cx="31575" cy="10900"/>
            </a:xfrm>
            <a:custGeom>
              <a:avLst/>
              <a:gdLst/>
              <a:ahLst/>
              <a:cxnLst/>
              <a:rect l="l" t="t" r="r" b="b"/>
              <a:pathLst>
                <a:path w="1263" h="436" extrusionOk="0">
                  <a:moveTo>
                    <a:pt x="191" y="1"/>
                  </a:moveTo>
                  <a:cubicBezTo>
                    <a:pt x="95" y="1"/>
                    <a:pt x="0" y="48"/>
                    <a:pt x="0" y="167"/>
                  </a:cubicBezTo>
                  <a:cubicBezTo>
                    <a:pt x="12" y="227"/>
                    <a:pt x="72" y="334"/>
                    <a:pt x="119" y="334"/>
                  </a:cubicBezTo>
                  <a:cubicBezTo>
                    <a:pt x="304" y="354"/>
                    <a:pt x="493" y="436"/>
                    <a:pt x="704" y="436"/>
                  </a:cubicBezTo>
                  <a:cubicBezTo>
                    <a:pt x="872" y="436"/>
                    <a:pt x="1056" y="383"/>
                    <a:pt x="1262" y="203"/>
                  </a:cubicBezTo>
                  <a:cubicBezTo>
                    <a:pt x="834" y="132"/>
                    <a:pt x="512" y="72"/>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35"/>
            <p:cNvSpPr/>
            <p:nvPr/>
          </p:nvSpPr>
          <p:spPr>
            <a:xfrm>
              <a:off x="5747425" y="2216850"/>
              <a:ext cx="40525" cy="10375"/>
            </a:xfrm>
            <a:custGeom>
              <a:avLst/>
              <a:gdLst/>
              <a:ahLst/>
              <a:cxnLst/>
              <a:rect l="l" t="t" r="r" b="b"/>
              <a:pathLst>
                <a:path w="1621" h="415" extrusionOk="0">
                  <a:moveTo>
                    <a:pt x="292" y="0"/>
                  </a:moveTo>
                  <a:cubicBezTo>
                    <a:pt x="172" y="0"/>
                    <a:pt x="71" y="7"/>
                    <a:pt x="1" y="21"/>
                  </a:cubicBezTo>
                  <a:cubicBezTo>
                    <a:pt x="239" y="307"/>
                    <a:pt x="644" y="140"/>
                    <a:pt x="894" y="355"/>
                  </a:cubicBezTo>
                  <a:cubicBezTo>
                    <a:pt x="932" y="393"/>
                    <a:pt x="982" y="414"/>
                    <a:pt x="1032" y="414"/>
                  </a:cubicBezTo>
                  <a:cubicBezTo>
                    <a:pt x="1074" y="414"/>
                    <a:pt x="1117" y="399"/>
                    <a:pt x="1156" y="366"/>
                  </a:cubicBezTo>
                  <a:cubicBezTo>
                    <a:pt x="1215" y="355"/>
                    <a:pt x="1263" y="355"/>
                    <a:pt x="1322" y="331"/>
                  </a:cubicBezTo>
                  <a:cubicBezTo>
                    <a:pt x="1382" y="212"/>
                    <a:pt x="1513" y="212"/>
                    <a:pt x="1620" y="188"/>
                  </a:cubicBezTo>
                  <a:cubicBezTo>
                    <a:pt x="1248" y="70"/>
                    <a:pt x="675" y="0"/>
                    <a:pt x="2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35"/>
            <p:cNvSpPr/>
            <p:nvPr/>
          </p:nvSpPr>
          <p:spPr>
            <a:xfrm>
              <a:off x="5861125" y="2196825"/>
              <a:ext cx="29200" cy="9975"/>
            </a:xfrm>
            <a:custGeom>
              <a:avLst/>
              <a:gdLst/>
              <a:ahLst/>
              <a:cxnLst/>
              <a:rect l="l" t="t" r="r" b="b"/>
              <a:pathLst>
                <a:path w="1168" h="399" extrusionOk="0">
                  <a:moveTo>
                    <a:pt x="632" y="1"/>
                  </a:moveTo>
                  <a:cubicBezTo>
                    <a:pt x="601" y="4"/>
                    <a:pt x="569" y="5"/>
                    <a:pt x="536" y="5"/>
                  </a:cubicBezTo>
                  <a:cubicBezTo>
                    <a:pt x="497" y="5"/>
                    <a:pt x="457" y="4"/>
                    <a:pt x="417" y="4"/>
                  </a:cubicBezTo>
                  <a:cubicBezTo>
                    <a:pt x="261" y="4"/>
                    <a:pt x="106" y="24"/>
                    <a:pt x="1" y="227"/>
                  </a:cubicBezTo>
                  <a:cubicBezTo>
                    <a:pt x="322" y="358"/>
                    <a:pt x="644" y="239"/>
                    <a:pt x="918" y="394"/>
                  </a:cubicBezTo>
                  <a:cubicBezTo>
                    <a:pt x="927" y="397"/>
                    <a:pt x="938" y="398"/>
                    <a:pt x="949" y="398"/>
                  </a:cubicBezTo>
                  <a:cubicBezTo>
                    <a:pt x="1022" y="398"/>
                    <a:pt x="1122" y="335"/>
                    <a:pt x="1132" y="263"/>
                  </a:cubicBezTo>
                  <a:cubicBezTo>
                    <a:pt x="1168" y="120"/>
                    <a:pt x="1049" y="60"/>
                    <a:pt x="930" y="24"/>
                  </a:cubicBezTo>
                  <a:cubicBezTo>
                    <a:pt x="878" y="87"/>
                    <a:pt x="827" y="120"/>
                    <a:pt x="778" y="120"/>
                  </a:cubicBezTo>
                  <a:cubicBezTo>
                    <a:pt x="725" y="120"/>
                    <a:pt x="675" y="8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35"/>
            <p:cNvSpPr/>
            <p:nvPr/>
          </p:nvSpPr>
          <p:spPr>
            <a:xfrm>
              <a:off x="5746250" y="2235525"/>
              <a:ext cx="41100" cy="8350"/>
            </a:xfrm>
            <a:custGeom>
              <a:avLst/>
              <a:gdLst/>
              <a:ahLst/>
              <a:cxnLst/>
              <a:rect l="l" t="t" r="r" b="b"/>
              <a:pathLst>
                <a:path w="1644" h="334" extrusionOk="0">
                  <a:moveTo>
                    <a:pt x="345" y="36"/>
                  </a:moveTo>
                  <a:cubicBezTo>
                    <a:pt x="214" y="60"/>
                    <a:pt x="0" y="0"/>
                    <a:pt x="36" y="334"/>
                  </a:cubicBezTo>
                  <a:lnTo>
                    <a:pt x="1322" y="334"/>
                  </a:lnTo>
                  <a:cubicBezTo>
                    <a:pt x="1441" y="298"/>
                    <a:pt x="1584" y="298"/>
                    <a:pt x="1643" y="167"/>
                  </a:cubicBezTo>
                  <a:cubicBezTo>
                    <a:pt x="1484" y="103"/>
                    <a:pt x="1317" y="90"/>
                    <a:pt x="1149" y="90"/>
                  </a:cubicBezTo>
                  <a:cubicBezTo>
                    <a:pt x="1030" y="90"/>
                    <a:pt x="911" y="97"/>
                    <a:pt x="793" y="97"/>
                  </a:cubicBezTo>
                  <a:cubicBezTo>
                    <a:pt x="641" y="97"/>
                    <a:pt x="490" y="86"/>
                    <a:pt x="34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35"/>
            <p:cNvSpPr/>
            <p:nvPr/>
          </p:nvSpPr>
          <p:spPr>
            <a:xfrm>
              <a:off x="5826025" y="2196825"/>
              <a:ext cx="26200" cy="6600"/>
            </a:xfrm>
            <a:custGeom>
              <a:avLst/>
              <a:gdLst/>
              <a:ahLst/>
              <a:cxnLst/>
              <a:rect l="l" t="t" r="r" b="b"/>
              <a:pathLst>
                <a:path w="1048" h="264" extrusionOk="0">
                  <a:moveTo>
                    <a:pt x="475" y="1"/>
                  </a:moveTo>
                  <a:cubicBezTo>
                    <a:pt x="307" y="1"/>
                    <a:pt x="155" y="48"/>
                    <a:pt x="0" y="167"/>
                  </a:cubicBezTo>
                  <a:cubicBezTo>
                    <a:pt x="191" y="175"/>
                    <a:pt x="382" y="264"/>
                    <a:pt x="601" y="264"/>
                  </a:cubicBezTo>
                  <a:cubicBezTo>
                    <a:pt x="737" y="264"/>
                    <a:pt x="884" y="229"/>
                    <a:pt x="1048" y="120"/>
                  </a:cubicBezTo>
                  <a:cubicBezTo>
                    <a:pt x="828" y="48"/>
                    <a:pt x="643" y="1"/>
                    <a:pt x="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35"/>
            <p:cNvSpPr/>
            <p:nvPr/>
          </p:nvSpPr>
          <p:spPr>
            <a:xfrm>
              <a:off x="5993000" y="2200325"/>
              <a:ext cx="28600" cy="12350"/>
            </a:xfrm>
            <a:custGeom>
              <a:avLst/>
              <a:gdLst/>
              <a:ahLst/>
              <a:cxnLst/>
              <a:rect l="l" t="t" r="r" b="b"/>
              <a:pathLst>
                <a:path w="1144" h="494" extrusionOk="0">
                  <a:moveTo>
                    <a:pt x="297" y="0"/>
                  </a:moveTo>
                  <a:cubicBezTo>
                    <a:pt x="227" y="0"/>
                    <a:pt x="155" y="8"/>
                    <a:pt x="84" y="15"/>
                  </a:cubicBezTo>
                  <a:cubicBezTo>
                    <a:pt x="0" y="206"/>
                    <a:pt x="120" y="313"/>
                    <a:pt x="227" y="420"/>
                  </a:cubicBezTo>
                  <a:lnTo>
                    <a:pt x="381" y="420"/>
                  </a:lnTo>
                  <a:cubicBezTo>
                    <a:pt x="381" y="396"/>
                    <a:pt x="405" y="385"/>
                    <a:pt x="429" y="373"/>
                  </a:cubicBezTo>
                  <a:cubicBezTo>
                    <a:pt x="432" y="370"/>
                    <a:pt x="436" y="368"/>
                    <a:pt x="441" y="368"/>
                  </a:cubicBezTo>
                  <a:cubicBezTo>
                    <a:pt x="457" y="368"/>
                    <a:pt x="482" y="384"/>
                    <a:pt x="501" y="420"/>
                  </a:cubicBezTo>
                  <a:cubicBezTo>
                    <a:pt x="641" y="428"/>
                    <a:pt x="775" y="494"/>
                    <a:pt x="907" y="494"/>
                  </a:cubicBezTo>
                  <a:cubicBezTo>
                    <a:pt x="966" y="494"/>
                    <a:pt x="1025" y="481"/>
                    <a:pt x="1084" y="444"/>
                  </a:cubicBezTo>
                  <a:lnTo>
                    <a:pt x="1096" y="420"/>
                  </a:lnTo>
                  <a:cubicBezTo>
                    <a:pt x="1143" y="361"/>
                    <a:pt x="1143" y="313"/>
                    <a:pt x="1084" y="265"/>
                  </a:cubicBezTo>
                  <a:cubicBezTo>
                    <a:pt x="1035" y="265"/>
                    <a:pt x="982" y="270"/>
                    <a:pt x="932" y="270"/>
                  </a:cubicBezTo>
                  <a:cubicBezTo>
                    <a:pt x="847" y="270"/>
                    <a:pt x="767" y="257"/>
                    <a:pt x="715" y="182"/>
                  </a:cubicBezTo>
                  <a:cubicBezTo>
                    <a:pt x="593" y="36"/>
                    <a:pt x="448"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35"/>
            <p:cNvSpPr/>
            <p:nvPr/>
          </p:nvSpPr>
          <p:spPr>
            <a:xfrm>
              <a:off x="5982275" y="2200100"/>
              <a:ext cx="17000" cy="10750"/>
            </a:xfrm>
            <a:custGeom>
              <a:avLst/>
              <a:gdLst/>
              <a:ahLst/>
              <a:cxnLst/>
              <a:rect l="l" t="t" r="r" b="b"/>
              <a:pathLst>
                <a:path w="680" h="430" extrusionOk="0">
                  <a:moveTo>
                    <a:pt x="251" y="1"/>
                  </a:moveTo>
                  <a:cubicBezTo>
                    <a:pt x="203" y="143"/>
                    <a:pt x="1" y="143"/>
                    <a:pt x="13" y="346"/>
                  </a:cubicBezTo>
                  <a:cubicBezTo>
                    <a:pt x="215" y="370"/>
                    <a:pt x="441" y="394"/>
                    <a:pt x="668" y="429"/>
                  </a:cubicBezTo>
                  <a:cubicBezTo>
                    <a:pt x="679" y="274"/>
                    <a:pt x="572" y="155"/>
                    <a:pt x="513" y="24"/>
                  </a:cubicBezTo>
                  <a:cubicBezTo>
                    <a:pt x="429" y="24"/>
                    <a:pt x="334" y="24"/>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35"/>
            <p:cNvSpPr/>
            <p:nvPr/>
          </p:nvSpPr>
          <p:spPr>
            <a:xfrm>
              <a:off x="5793875" y="2196175"/>
              <a:ext cx="20250" cy="6600"/>
            </a:xfrm>
            <a:custGeom>
              <a:avLst/>
              <a:gdLst/>
              <a:ahLst/>
              <a:cxnLst/>
              <a:rect l="l" t="t" r="r" b="b"/>
              <a:pathLst>
                <a:path w="810" h="264" extrusionOk="0">
                  <a:moveTo>
                    <a:pt x="352" y="1"/>
                  </a:moveTo>
                  <a:cubicBezTo>
                    <a:pt x="250" y="1"/>
                    <a:pt x="136" y="28"/>
                    <a:pt x="0" y="122"/>
                  </a:cubicBezTo>
                  <a:cubicBezTo>
                    <a:pt x="226" y="130"/>
                    <a:pt x="381" y="264"/>
                    <a:pt x="532" y="264"/>
                  </a:cubicBezTo>
                  <a:cubicBezTo>
                    <a:pt x="603" y="264"/>
                    <a:pt x="674" y="234"/>
                    <a:pt x="750" y="146"/>
                  </a:cubicBezTo>
                  <a:cubicBezTo>
                    <a:pt x="810" y="122"/>
                    <a:pt x="810" y="74"/>
                    <a:pt x="762" y="50"/>
                  </a:cubicBezTo>
                  <a:lnTo>
                    <a:pt x="762" y="50"/>
                  </a:lnTo>
                  <a:cubicBezTo>
                    <a:pt x="749" y="52"/>
                    <a:pt x="736" y="53"/>
                    <a:pt x="723" y="53"/>
                  </a:cubicBezTo>
                  <a:cubicBezTo>
                    <a:pt x="607" y="53"/>
                    <a:pt x="491"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35"/>
            <p:cNvSpPr/>
            <p:nvPr/>
          </p:nvSpPr>
          <p:spPr>
            <a:xfrm>
              <a:off x="6088250" y="2207850"/>
              <a:ext cx="11025" cy="9875"/>
            </a:xfrm>
            <a:custGeom>
              <a:avLst/>
              <a:gdLst/>
              <a:ahLst/>
              <a:cxnLst/>
              <a:rect l="l" t="t" r="r" b="b"/>
              <a:pathLst>
                <a:path w="441" h="395" extrusionOk="0">
                  <a:moveTo>
                    <a:pt x="298" y="0"/>
                  </a:moveTo>
                  <a:cubicBezTo>
                    <a:pt x="143" y="12"/>
                    <a:pt x="0" y="60"/>
                    <a:pt x="24" y="226"/>
                  </a:cubicBezTo>
                  <a:cubicBezTo>
                    <a:pt x="55" y="374"/>
                    <a:pt x="157" y="395"/>
                    <a:pt x="264" y="395"/>
                  </a:cubicBezTo>
                  <a:cubicBezTo>
                    <a:pt x="306" y="395"/>
                    <a:pt x="349" y="392"/>
                    <a:pt x="389" y="392"/>
                  </a:cubicBezTo>
                  <a:cubicBezTo>
                    <a:pt x="403" y="392"/>
                    <a:pt x="416" y="392"/>
                    <a:pt x="429" y="393"/>
                  </a:cubicBezTo>
                  <a:cubicBezTo>
                    <a:pt x="441" y="357"/>
                    <a:pt x="441" y="310"/>
                    <a:pt x="441" y="262"/>
                  </a:cubicBezTo>
                  <a:lnTo>
                    <a:pt x="441" y="131"/>
                  </a:lnTo>
                  <a:cubicBezTo>
                    <a:pt x="381" y="84"/>
                    <a:pt x="346" y="3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5"/>
            <p:cNvSpPr/>
            <p:nvPr/>
          </p:nvSpPr>
          <p:spPr>
            <a:xfrm>
              <a:off x="6121000" y="2177925"/>
              <a:ext cx="19650" cy="8500"/>
            </a:xfrm>
            <a:custGeom>
              <a:avLst/>
              <a:gdLst/>
              <a:ahLst/>
              <a:cxnLst/>
              <a:rect l="l" t="t" r="r" b="b"/>
              <a:pathLst>
                <a:path w="786" h="340" extrusionOk="0">
                  <a:moveTo>
                    <a:pt x="493" y="0"/>
                  </a:moveTo>
                  <a:cubicBezTo>
                    <a:pt x="476" y="0"/>
                    <a:pt x="458" y="5"/>
                    <a:pt x="441" y="18"/>
                  </a:cubicBezTo>
                  <a:cubicBezTo>
                    <a:pt x="369" y="221"/>
                    <a:pt x="72" y="138"/>
                    <a:pt x="0" y="340"/>
                  </a:cubicBezTo>
                  <a:lnTo>
                    <a:pt x="715" y="340"/>
                  </a:lnTo>
                  <a:lnTo>
                    <a:pt x="738" y="304"/>
                  </a:lnTo>
                  <a:cubicBezTo>
                    <a:pt x="786" y="149"/>
                    <a:pt x="655" y="102"/>
                    <a:pt x="584" y="30"/>
                  </a:cubicBezTo>
                  <a:cubicBezTo>
                    <a:pt x="553" y="15"/>
                    <a:pt x="523" y="0"/>
                    <a:pt x="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5"/>
            <p:cNvSpPr/>
            <p:nvPr/>
          </p:nvSpPr>
          <p:spPr>
            <a:xfrm>
              <a:off x="5895375" y="2196825"/>
              <a:ext cx="11025" cy="9975"/>
            </a:xfrm>
            <a:custGeom>
              <a:avLst/>
              <a:gdLst/>
              <a:ahLst/>
              <a:cxnLst/>
              <a:rect l="l" t="t" r="r" b="b"/>
              <a:pathLst>
                <a:path w="441" h="399" extrusionOk="0">
                  <a:moveTo>
                    <a:pt x="119" y="1"/>
                  </a:moveTo>
                  <a:cubicBezTo>
                    <a:pt x="107" y="48"/>
                    <a:pt x="95" y="96"/>
                    <a:pt x="60" y="132"/>
                  </a:cubicBezTo>
                  <a:cubicBezTo>
                    <a:pt x="0" y="274"/>
                    <a:pt x="84" y="346"/>
                    <a:pt x="203" y="394"/>
                  </a:cubicBezTo>
                  <a:cubicBezTo>
                    <a:pt x="209" y="397"/>
                    <a:pt x="217" y="398"/>
                    <a:pt x="228" y="398"/>
                  </a:cubicBezTo>
                  <a:cubicBezTo>
                    <a:pt x="259" y="398"/>
                    <a:pt x="304" y="385"/>
                    <a:pt x="322" y="358"/>
                  </a:cubicBezTo>
                  <a:cubicBezTo>
                    <a:pt x="441" y="227"/>
                    <a:pt x="334" y="155"/>
                    <a:pt x="238" y="84"/>
                  </a:cubicBezTo>
                  <a:cubicBezTo>
                    <a:pt x="215" y="48"/>
                    <a:pt x="167" y="24"/>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35"/>
            <p:cNvSpPr/>
            <p:nvPr/>
          </p:nvSpPr>
          <p:spPr>
            <a:xfrm>
              <a:off x="5931975" y="2200775"/>
              <a:ext cx="7175" cy="5750"/>
            </a:xfrm>
            <a:custGeom>
              <a:avLst/>
              <a:gdLst/>
              <a:ahLst/>
              <a:cxnLst/>
              <a:rect l="l" t="t" r="r" b="b"/>
              <a:pathLst>
                <a:path w="287" h="230" extrusionOk="0">
                  <a:moveTo>
                    <a:pt x="163" y="1"/>
                  </a:moveTo>
                  <a:cubicBezTo>
                    <a:pt x="96" y="1"/>
                    <a:pt x="40" y="34"/>
                    <a:pt x="13" y="116"/>
                  </a:cubicBezTo>
                  <a:cubicBezTo>
                    <a:pt x="1" y="140"/>
                    <a:pt x="24" y="224"/>
                    <a:pt x="60" y="224"/>
                  </a:cubicBezTo>
                  <a:cubicBezTo>
                    <a:pt x="79" y="228"/>
                    <a:pt x="96" y="230"/>
                    <a:pt x="113" y="230"/>
                  </a:cubicBezTo>
                  <a:cubicBezTo>
                    <a:pt x="192" y="230"/>
                    <a:pt x="247" y="185"/>
                    <a:pt x="286" y="116"/>
                  </a:cubicBezTo>
                  <a:cubicBezTo>
                    <a:pt x="251" y="81"/>
                    <a:pt x="251" y="21"/>
                    <a:pt x="227" y="9"/>
                  </a:cubicBezTo>
                  <a:cubicBezTo>
                    <a:pt x="205" y="4"/>
                    <a:pt x="184"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35"/>
            <p:cNvSpPr/>
            <p:nvPr/>
          </p:nvSpPr>
          <p:spPr>
            <a:xfrm>
              <a:off x="5781675" y="2193550"/>
              <a:ext cx="8950" cy="5675"/>
            </a:xfrm>
            <a:custGeom>
              <a:avLst/>
              <a:gdLst/>
              <a:ahLst/>
              <a:cxnLst/>
              <a:rect l="l" t="t" r="r" b="b"/>
              <a:pathLst>
                <a:path w="358" h="227" extrusionOk="0">
                  <a:moveTo>
                    <a:pt x="167" y="1"/>
                  </a:moveTo>
                  <a:cubicBezTo>
                    <a:pt x="60" y="36"/>
                    <a:pt x="0" y="60"/>
                    <a:pt x="60" y="132"/>
                  </a:cubicBezTo>
                  <a:cubicBezTo>
                    <a:pt x="83" y="179"/>
                    <a:pt x="167" y="227"/>
                    <a:pt x="226" y="227"/>
                  </a:cubicBezTo>
                  <a:cubicBezTo>
                    <a:pt x="310" y="227"/>
                    <a:pt x="357" y="155"/>
                    <a:pt x="310" y="96"/>
                  </a:cubicBezTo>
                  <a:cubicBezTo>
                    <a:pt x="286" y="48"/>
                    <a:pt x="202" y="13"/>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35"/>
            <p:cNvSpPr/>
            <p:nvPr/>
          </p:nvSpPr>
          <p:spPr>
            <a:xfrm>
              <a:off x="5910250" y="2199975"/>
              <a:ext cx="8050" cy="5225"/>
            </a:xfrm>
            <a:custGeom>
              <a:avLst/>
              <a:gdLst/>
              <a:ahLst/>
              <a:cxnLst/>
              <a:rect l="l" t="t" r="r" b="b"/>
              <a:pathLst>
                <a:path w="322" h="209" extrusionOk="0">
                  <a:moveTo>
                    <a:pt x="163" y="0"/>
                  </a:moveTo>
                  <a:cubicBezTo>
                    <a:pt x="99" y="0"/>
                    <a:pt x="36" y="20"/>
                    <a:pt x="1" y="101"/>
                  </a:cubicBezTo>
                  <a:cubicBezTo>
                    <a:pt x="1" y="137"/>
                    <a:pt x="48" y="208"/>
                    <a:pt x="48" y="208"/>
                  </a:cubicBezTo>
                  <a:cubicBezTo>
                    <a:pt x="143" y="196"/>
                    <a:pt x="215" y="160"/>
                    <a:pt x="274" y="148"/>
                  </a:cubicBezTo>
                  <a:cubicBezTo>
                    <a:pt x="322" y="77"/>
                    <a:pt x="298" y="29"/>
                    <a:pt x="227" y="6"/>
                  </a:cubicBezTo>
                  <a:cubicBezTo>
                    <a:pt x="206" y="3"/>
                    <a:pt x="184"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35"/>
            <p:cNvSpPr/>
            <p:nvPr/>
          </p:nvSpPr>
          <p:spPr>
            <a:xfrm>
              <a:off x="6078125" y="2235525"/>
              <a:ext cx="7175" cy="4200"/>
            </a:xfrm>
            <a:custGeom>
              <a:avLst/>
              <a:gdLst/>
              <a:ahLst/>
              <a:cxnLst/>
              <a:rect l="l" t="t" r="r" b="b"/>
              <a:pathLst>
                <a:path w="287" h="168" extrusionOk="0">
                  <a:moveTo>
                    <a:pt x="155" y="0"/>
                  </a:moveTo>
                  <a:cubicBezTo>
                    <a:pt x="108" y="60"/>
                    <a:pt x="48" y="108"/>
                    <a:pt x="1" y="167"/>
                  </a:cubicBezTo>
                  <a:cubicBezTo>
                    <a:pt x="96" y="167"/>
                    <a:pt x="167" y="155"/>
                    <a:pt x="251" y="155"/>
                  </a:cubicBezTo>
                  <a:cubicBezTo>
                    <a:pt x="274" y="108"/>
                    <a:pt x="286" y="60"/>
                    <a:pt x="274" y="24"/>
                  </a:cubicBezTo>
                  <a:cubicBezTo>
                    <a:pt x="239" y="24"/>
                    <a:pt x="19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35"/>
            <p:cNvSpPr/>
            <p:nvPr/>
          </p:nvSpPr>
          <p:spPr>
            <a:xfrm>
              <a:off x="5812625" y="2197425"/>
              <a:ext cx="4775" cy="2975"/>
            </a:xfrm>
            <a:custGeom>
              <a:avLst/>
              <a:gdLst/>
              <a:ahLst/>
              <a:cxnLst/>
              <a:rect l="l" t="t" r="r" b="b"/>
              <a:pathLst>
                <a:path w="191" h="119" extrusionOk="0">
                  <a:moveTo>
                    <a:pt x="12" y="0"/>
                  </a:moveTo>
                  <a:cubicBezTo>
                    <a:pt x="12" y="24"/>
                    <a:pt x="0" y="72"/>
                    <a:pt x="0" y="96"/>
                  </a:cubicBezTo>
                  <a:cubicBezTo>
                    <a:pt x="37" y="96"/>
                    <a:pt x="78" y="118"/>
                    <a:pt x="113" y="118"/>
                  </a:cubicBezTo>
                  <a:cubicBezTo>
                    <a:pt x="145" y="118"/>
                    <a:pt x="174" y="99"/>
                    <a:pt x="191" y="24"/>
                  </a:cubicBezTo>
                  <a:cubicBezTo>
                    <a:pt x="191" y="24"/>
                    <a:pt x="72" y="1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35"/>
            <p:cNvSpPr/>
            <p:nvPr/>
          </p:nvSpPr>
          <p:spPr>
            <a:xfrm>
              <a:off x="6002525" y="2206650"/>
              <a:ext cx="3900" cy="4500"/>
            </a:xfrm>
            <a:custGeom>
              <a:avLst/>
              <a:gdLst/>
              <a:ahLst/>
              <a:cxnLst/>
              <a:rect l="l" t="t" r="r" b="b"/>
              <a:pathLst>
                <a:path w="156" h="180" extrusionOk="0">
                  <a:moveTo>
                    <a:pt x="84" y="1"/>
                  </a:moveTo>
                  <a:cubicBezTo>
                    <a:pt x="0" y="1"/>
                    <a:pt x="24" y="108"/>
                    <a:pt x="24" y="179"/>
                  </a:cubicBezTo>
                  <a:lnTo>
                    <a:pt x="143" y="179"/>
                  </a:lnTo>
                  <a:cubicBezTo>
                    <a:pt x="143" y="108"/>
                    <a:pt x="155"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35"/>
            <p:cNvSpPr/>
            <p:nvPr/>
          </p:nvSpPr>
          <p:spPr>
            <a:xfrm>
              <a:off x="6134975" y="2178675"/>
              <a:ext cx="39325" cy="8100"/>
            </a:xfrm>
            <a:custGeom>
              <a:avLst/>
              <a:gdLst/>
              <a:ahLst/>
              <a:cxnLst/>
              <a:rect l="l" t="t" r="r" b="b"/>
              <a:pathLst>
                <a:path w="1573" h="324" extrusionOk="0">
                  <a:moveTo>
                    <a:pt x="1" y="0"/>
                  </a:moveTo>
                  <a:cubicBezTo>
                    <a:pt x="60" y="96"/>
                    <a:pt x="108" y="179"/>
                    <a:pt x="167" y="274"/>
                  </a:cubicBezTo>
                  <a:cubicBezTo>
                    <a:pt x="201" y="283"/>
                    <a:pt x="241" y="291"/>
                    <a:pt x="278" y="291"/>
                  </a:cubicBezTo>
                  <a:cubicBezTo>
                    <a:pt x="293" y="291"/>
                    <a:pt x="308" y="290"/>
                    <a:pt x="322" y="286"/>
                  </a:cubicBezTo>
                  <a:lnTo>
                    <a:pt x="298" y="286"/>
                  </a:lnTo>
                  <a:cubicBezTo>
                    <a:pt x="346" y="233"/>
                    <a:pt x="391" y="206"/>
                    <a:pt x="435" y="206"/>
                  </a:cubicBezTo>
                  <a:cubicBezTo>
                    <a:pt x="480" y="206"/>
                    <a:pt x="525" y="233"/>
                    <a:pt x="572" y="286"/>
                  </a:cubicBezTo>
                  <a:cubicBezTo>
                    <a:pt x="611" y="312"/>
                    <a:pt x="645" y="323"/>
                    <a:pt x="680" y="323"/>
                  </a:cubicBezTo>
                  <a:cubicBezTo>
                    <a:pt x="711" y="323"/>
                    <a:pt x="741" y="315"/>
                    <a:pt x="775" y="298"/>
                  </a:cubicBezTo>
                  <a:lnTo>
                    <a:pt x="822" y="298"/>
                  </a:lnTo>
                  <a:cubicBezTo>
                    <a:pt x="1072" y="286"/>
                    <a:pt x="1310" y="274"/>
                    <a:pt x="1572" y="250"/>
                  </a:cubicBezTo>
                  <a:cubicBezTo>
                    <a:pt x="1525" y="179"/>
                    <a:pt x="1489" y="96"/>
                    <a:pt x="1453" y="12"/>
                  </a:cubicBezTo>
                  <a:lnTo>
                    <a:pt x="1013" y="12"/>
                  </a:lnTo>
                  <a:cubicBezTo>
                    <a:pt x="1013" y="36"/>
                    <a:pt x="989" y="36"/>
                    <a:pt x="953" y="48"/>
                  </a:cubicBezTo>
                  <a:cubicBezTo>
                    <a:pt x="948" y="51"/>
                    <a:pt x="941" y="52"/>
                    <a:pt x="935" y="52"/>
                  </a:cubicBezTo>
                  <a:cubicBezTo>
                    <a:pt x="913" y="52"/>
                    <a:pt x="888" y="37"/>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35"/>
            <p:cNvSpPr/>
            <p:nvPr/>
          </p:nvSpPr>
          <p:spPr>
            <a:xfrm>
              <a:off x="6142425" y="2183500"/>
              <a:ext cx="6875" cy="2925"/>
            </a:xfrm>
            <a:custGeom>
              <a:avLst/>
              <a:gdLst/>
              <a:ahLst/>
              <a:cxnLst/>
              <a:rect l="l" t="t" r="r" b="b"/>
              <a:pathLst>
                <a:path w="275" h="117" extrusionOk="0">
                  <a:moveTo>
                    <a:pt x="137" y="1"/>
                  </a:moveTo>
                  <a:cubicBezTo>
                    <a:pt x="93" y="1"/>
                    <a:pt x="48" y="40"/>
                    <a:pt x="0" y="117"/>
                  </a:cubicBezTo>
                  <a:lnTo>
                    <a:pt x="274" y="117"/>
                  </a:lnTo>
                  <a:cubicBezTo>
                    <a:pt x="227" y="40"/>
                    <a:pt x="182"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35"/>
            <p:cNvSpPr/>
            <p:nvPr/>
          </p:nvSpPr>
          <p:spPr>
            <a:xfrm>
              <a:off x="6149275" y="2186400"/>
              <a:ext cx="5075" cy="1900"/>
            </a:xfrm>
            <a:custGeom>
              <a:avLst/>
              <a:gdLst/>
              <a:ahLst/>
              <a:cxnLst/>
              <a:rect l="l" t="t" r="r" b="b"/>
              <a:pathLst>
                <a:path w="203" h="76" extrusionOk="0">
                  <a:moveTo>
                    <a:pt x="0" y="1"/>
                  </a:moveTo>
                  <a:cubicBezTo>
                    <a:pt x="30" y="54"/>
                    <a:pt x="63" y="75"/>
                    <a:pt x="97" y="75"/>
                  </a:cubicBezTo>
                  <a:cubicBezTo>
                    <a:pt x="131" y="75"/>
                    <a:pt x="167" y="54"/>
                    <a:pt x="203" y="25"/>
                  </a:cubicBezTo>
                  <a:cubicBezTo>
                    <a:pt x="131" y="25"/>
                    <a:pt x="72"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35"/>
            <p:cNvSpPr/>
            <p:nvPr/>
          </p:nvSpPr>
          <p:spPr>
            <a:xfrm>
              <a:off x="5197950" y="2254575"/>
              <a:ext cx="41700" cy="15200"/>
            </a:xfrm>
            <a:custGeom>
              <a:avLst/>
              <a:gdLst/>
              <a:ahLst/>
              <a:cxnLst/>
              <a:rect l="l" t="t" r="r" b="b"/>
              <a:pathLst>
                <a:path w="1668" h="608" extrusionOk="0">
                  <a:moveTo>
                    <a:pt x="179" y="0"/>
                  </a:moveTo>
                  <a:cubicBezTo>
                    <a:pt x="120" y="60"/>
                    <a:pt x="13" y="60"/>
                    <a:pt x="1" y="167"/>
                  </a:cubicBezTo>
                  <a:cubicBezTo>
                    <a:pt x="179" y="334"/>
                    <a:pt x="382" y="274"/>
                    <a:pt x="572" y="298"/>
                  </a:cubicBezTo>
                  <a:cubicBezTo>
                    <a:pt x="668" y="358"/>
                    <a:pt x="799" y="346"/>
                    <a:pt x="894" y="405"/>
                  </a:cubicBezTo>
                  <a:cubicBezTo>
                    <a:pt x="918" y="417"/>
                    <a:pt x="965" y="429"/>
                    <a:pt x="1013" y="429"/>
                  </a:cubicBezTo>
                  <a:cubicBezTo>
                    <a:pt x="1072" y="465"/>
                    <a:pt x="1108" y="489"/>
                    <a:pt x="1168" y="512"/>
                  </a:cubicBezTo>
                  <a:cubicBezTo>
                    <a:pt x="1251" y="524"/>
                    <a:pt x="1334" y="548"/>
                    <a:pt x="1406" y="584"/>
                  </a:cubicBezTo>
                  <a:cubicBezTo>
                    <a:pt x="1453" y="596"/>
                    <a:pt x="1513" y="608"/>
                    <a:pt x="1572" y="608"/>
                  </a:cubicBezTo>
                  <a:cubicBezTo>
                    <a:pt x="1632" y="584"/>
                    <a:pt x="1668" y="536"/>
                    <a:pt x="1668" y="477"/>
                  </a:cubicBezTo>
                  <a:lnTo>
                    <a:pt x="1608" y="417"/>
                  </a:lnTo>
                  <a:lnTo>
                    <a:pt x="1620" y="405"/>
                  </a:lnTo>
                  <a:cubicBezTo>
                    <a:pt x="1561" y="358"/>
                    <a:pt x="1465" y="346"/>
                    <a:pt x="1406" y="274"/>
                  </a:cubicBezTo>
                  <a:cubicBezTo>
                    <a:pt x="1394" y="215"/>
                    <a:pt x="1382" y="167"/>
                    <a:pt x="1334" y="120"/>
                  </a:cubicBezTo>
                  <a:cubicBezTo>
                    <a:pt x="1320" y="106"/>
                    <a:pt x="1302" y="100"/>
                    <a:pt x="1285" y="100"/>
                  </a:cubicBezTo>
                  <a:cubicBezTo>
                    <a:pt x="1273" y="100"/>
                    <a:pt x="1261" y="103"/>
                    <a:pt x="1251" y="108"/>
                  </a:cubicBezTo>
                  <a:cubicBezTo>
                    <a:pt x="1144" y="69"/>
                    <a:pt x="1034" y="60"/>
                    <a:pt x="923" y="60"/>
                  </a:cubicBezTo>
                  <a:cubicBezTo>
                    <a:pt x="818" y="60"/>
                    <a:pt x="712" y="68"/>
                    <a:pt x="606" y="68"/>
                  </a:cubicBezTo>
                  <a:cubicBezTo>
                    <a:pt x="511" y="68"/>
                    <a:pt x="416" y="61"/>
                    <a:pt x="322" y="36"/>
                  </a:cubicBezTo>
                  <a:cubicBezTo>
                    <a:pt x="275" y="12"/>
                    <a:pt x="215" y="1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35"/>
            <p:cNvSpPr/>
            <p:nvPr/>
          </p:nvSpPr>
          <p:spPr>
            <a:xfrm>
              <a:off x="5241425" y="2265700"/>
              <a:ext cx="25625" cy="10925"/>
            </a:xfrm>
            <a:custGeom>
              <a:avLst/>
              <a:gdLst/>
              <a:ahLst/>
              <a:cxnLst/>
              <a:rect l="l" t="t" r="r" b="b"/>
              <a:pathLst>
                <a:path w="1025" h="437" extrusionOk="0">
                  <a:moveTo>
                    <a:pt x="259" y="0"/>
                  </a:moveTo>
                  <a:cubicBezTo>
                    <a:pt x="187" y="0"/>
                    <a:pt x="118" y="24"/>
                    <a:pt x="48" y="79"/>
                  </a:cubicBezTo>
                  <a:cubicBezTo>
                    <a:pt x="0" y="139"/>
                    <a:pt x="0" y="198"/>
                    <a:pt x="24" y="258"/>
                  </a:cubicBezTo>
                  <a:cubicBezTo>
                    <a:pt x="286" y="437"/>
                    <a:pt x="560" y="389"/>
                    <a:pt x="846" y="437"/>
                  </a:cubicBezTo>
                  <a:lnTo>
                    <a:pt x="1024" y="306"/>
                  </a:lnTo>
                  <a:cubicBezTo>
                    <a:pt x="893" y="246"/>
                    <a:pt x="703" y="306"/>
                    <a:pt x="595" y="139"/>
                  </a:cubicBezTo>
                  <a:cubicBezTo>
                    <a:pt x="548" y="79"/>
                    <a:pt x="488" y="44"/>
                    <a:pt x="417" y="32"/>
                  </a:cubicBezTo>
                  <a:cubicBezTo>
                    <a:pt x="363" y="12"/>
                    <a:pt x="310" y="0"/>
                    <a:pt x="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35"/>
            <p:cNvSpPr/>
            <p:nvPr/>
          </p:nvSpPr>
          <p:spPr>
            <a:xfrm>
              <a:off x="5170275" y="2249800"/>
              <a:ext cx="32475" cy="8675"/>
            </a:xfrm>
            <a:custGeom>
              <a:avLst/>
              <a:gdLst/>
              <a:ahLst/>
              <a:cxnLst/>
              <a:rect l="l" t="t" r="r" b="b"/>
              <a:pathLst>
                <a:path w="1299" h="347" extrusionOk="0">
                  <a:moveTo>
                    <a:pt x="700" y="0"/>
                  </a:moveTo>
                  <a:cubicBezTo>
                    <a:pt x="662" y="0"/>
                    <a:pt x="624" y="4"/>
                    <a:pt x="584" y="13"/>
                  </a:cubicBezTo>
                  <a:cubicBezTo>
                    <a:pt x="429" y="72"/>
                    <a:pt x="274" y="72"/>
                    <a:pt x="120" y="132"/>
                  </a:cubicBezTo>
                  <a:cubicBezTo>
                    <a:pt x="72" y="132"/>
                    <a:pt x="48" y="132"/>
                    <a:pt x="1" y="144"/>
                  </a:cubicBezTo>
                  <a:cubicBezTo>
                    <a:pt x="98" y="291"/>
                    <a:pt x="225" y="318"/>
                    <a:pt x="360" y="318"/>
                  </a:cubicBezTo>
                  <a:cubicBezTo>
                    <a:pt x="440" y="318"/>
                    <a:pt x="524" y="308"/>
                    <a:pt x="606" y="308"/>
                  </a:cubicBezTo>
                  <a:cubicBezTo>
                    <a:pt x="655" y="308"/>
                    <a:pt x="703" y="312"/>
                    <a:pt x="751" y="322"/>
                  </a:cubicBezTo>
                  <a:cubicBezTo>
                    <a:pt x="870" y="346"/>
                    <a:pt x="1001" y="346"/>
                    <a:pt x="1120" y="346"/>
                  </a:cubicBezTo>
                  <a:cubicBezTo>
                    <a:pt x="1179" y="299"/>
                    <a:pt x="1239" y="239"/>
                    <a:pt x="1298" y="180"/>
                  </a:cubicBezTo>
                  <a:cubicBezTo>
                    <a:pt x="1251" y="168"/>
                    <a:pt x="1227" y="144"/>
                    <a:pt x="1167" y="144"/>
                  </a:cubicBezTo>
                  <a:cubicBezTo>
                    <a:pt x="1012" y="76"/>
                    <a:pt x="865" y="0"/>
                    <a:pt x="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35"/>
            <p:cNvSpPr/>
            <p:nvPr/>
          </p:nvSpPr>
          <p:spPr>
            <a:xfrm>
              <a:off x="5212850" y="2261625"/>
              <a:ext cx="7750" cy="2800"/>
            </a:xfrm>
            <a:custGeom>
              <a:avLst/>
              <a:gdLst/>
              <a:ahLst/>
              <a:cxnLst/>
              <a:rect l="l" t="t" r="r" b="b"/>
              <a:pathLst>
                <a:path w="310" h="112" extrusionOk="0">
                  <a:moveTo>
                    <a:pt x="69" y="0"/>
                  </a:moveTo>
                  <a:cubicBezTo>
                    <a:pt x="46" y="0"/>
                    <a:pt x="23" y="2"/>
                    <a:pt x="0" y="4"/>
                  </a:cubicBezTo>
                  <a:cubicBezTo>
                    <a:pt x="84" y="88"/>
                    <a:pt x="191" y="111"/>
                    <a:pt x="310" y="111"/>
                  </a:cubicBezTo>
                  <a:cubicBezTo>
                    <a:pt x="252" y="25"/>
                    <a:pt x="164"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35"/>
            <p:cNvSpPr/>
            <p:nvPr/>
          </p:nvSpPr>
          <p:spPr>
            <a:xfrm>
              <a:off x="5223550" y="2265300"/>
              <a:ext cx="4200" cy="2100"/>
            </a:xfrm>
            <a:custGeom>
              <a:avLst/>
              <a:gdLst/>
              <a:ahLst/>
              <a:cxnLst/>
              <a:rect l="l" t="t" r="r" b="b"/>
              <a:pathLst>
                <a:path w="168" h="84" extrusionOk="0">
                  <a:moveTo>
                    <a:pt x="1" y="0"/>
                  </a:moveTo>
                  <a:lnTo>
                    <a:pt x="1" y="0"/>
                  </a:lnTo>
                  <a:cubicBezTo>
                    <a:pt x="60" y="36"/>
                    <a:pt x="108" y="60"/>
                    <a:pt x="167" y="83"/>
                  </a:cubicBezTo>
                  <a:cubicBezTo>
                    <a:pt x="108" y="48"/>
                    <a:pt x="60"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35"/>
            <p:cNvSpPr/>
            <p:nvPr/>
          </p:nvSpPr>
          <p:spPr>
            <a:xfrm>
              <a:off x="5233675" y="2268275"/>
              <a:ext cx="4800" cy="2700"/>
            </a:xfrm>
            <a:custGeom>
              <a:avLst/>
              <a:gdLst/>
              <a:ahLst/>
              <a:cxnLst/>
              <a:rect l="l" t="t" r="r" b="b"/>
              <a:pathLst>
                <a:path w="192" h="108" extrusionOk="0">
                  <a:moveTo>
                    <a:pt x="191" y="0"/>
                  </a:moveTo>
                  <a:cubicBezTo>
                    <a:pt x="132" y="24"/>
                    <a:pt x="60" y="24"/>
                    <a:pt x="1" y="36"/>
                  </a:cubicBezTo>
                  <a:cubicBezTo>
                    <a:pt x="72" y="60"/>
                    <a:pt x="132" y="95"/>
                    <a:pt x="191" y="107"/>
                  </a:cubicBezTo>
                  <a:lnTo>
                    <a:pt x="1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35"/>
            <p:cNvSpPr/>
            <p:nvPr/>
          </p:nvSpPr>
          <p:spPr>
            <a:xfrm>
              <a:off x="5238450" y="2266775"/>
              <a:ext cx="3575" cy="5375"/>
            </a:xfrm>
            <a:custGeom>
              <a:avLst/>
              <a:gdLst/>
              <a:ahLst/>
              <a:cxnLst/>
              <a:rect l="l" t="t" r="r" b="b"/>
              <a:pathLst>
                <a:path w="143" h="215" extrusionOk="0">
                  <a:moveTo>
                    <a:pt x="72" y="1"/>
                  </a:moveTo>
                  <a:cubicBezTo>
                    <a:pt x="48" y="24"/>
                    <a:pt x="24" y="48"/>
                    <a:pt x="0" y="60"/>
                  </a:cubicBezTo>
                  <a:lnTo>
                    <a:pt x="0" y="167"/>
                  </a:lnTo>
                  <a:cubicBezTo>
                    <a:pt x="60" y="179"/>
                    <a:pt x="107" y="203"/>
                    <a:pt x="143" y="215"/>
                  </a:cubicBezTo>
                  <a:lnTo>
                    <a:pt x="143" y="143"/>
                  </a:lnTo>
                  <a:lnTo>
                    <a:pt x="143" y="60"/>
                  </a:lnTo>
                  <a:cubicBezTo>
                    <a:pt x="119" y="48"/>
                    <a:pt x="107" y="24"/>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35"/>
            <p:cNvSpPr/>
            <p:nvPr/>
          </p:nvSpPr>
          <p:spPr>
            <a:xfrm>
              <a:off x="5335475" y="2288250"/>
              <a:ext cx="18775" cy="5675"/>
            </a:xfrm>
            <a:custGeom>
              <a:avLst/>
              <a:gdLst/>
              <a:ahLst/>
              <a:cxnLst/>
              <a:rect l="l" t="t" r="r" b="b"/>
              <a:pathLst>
                <a:path w="751" h="227" extrusionOk="0">
                  <a:moveTo>
                    <a:pt x="526" y="0"/>
                  </a:moveTo>
                  <a:cubicBezTo>
                    <a:pt x="454" y="0"/>
                    <a:pt x="378" y="28"/>
                    <a:pt x="298" y="58"/>
                  </a:cubicBezTo>
                  <a:cubicBezTo>
                    <a:pt x="191" y="70"/>
                    <a:pt x="108" y="70"/>
                    <a:pt x="1" y="82"/>
                  </a:cubicBezTo>
                  <a:cubicBezTo>
                    <a:pt x="117" y="198"/>
                    <a:pt x="242" y="227"/>
                    <a:pt x="372" y="227"/>
                  </a:cubicBezTo>
                  <a:cubicBezTo>
                    <a:pt x="496" y="227"/>
                    <a:pt x="623" y="201"/>
                    <a:pt x="751" y="201"/>
                  </a:cubicBezTo>
                  <a:cubicBezTo>
                    <a:pt x="727" y="154"/>
                    <a:pt x="727" y="130"/>
                    <a:pt x="715" y="94"/>
                  </a:cubicBezTo>
                  <a:cubicBezTo>
                    <a:pt x="657" y="25"/>
                    <a:pt x="594" y="0"/>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35"/>
            <p:cNvSpPr/>
            <p:nvPr/>
          </p:nvSpPr>
          <p:spPr>
            <a:xfrm>
              <a:off x="5217300" y="1938175"/>
              <a:ext cx="2125" cy="3875"/>
            </a:xfrm>
            <a:custGeom>
              <a:avLst/>
              <a:gdLst/>
              <a:ahLst/>
              <a:cxnLst/>
              <a:rect l="l" t="t" r="r" b="b"/>
              <a:pathLst>
                <a:path w="85" h="155" extrusionOk="0">
                  <a:moveTo>
                    <a:pt x="1" y="0"/>
                  </a:moveTo>
                  <a:lnTo>
                    <a:pt x="1" y="155"/>
                  </a:lnTo>
                  <a:cubicBezTo>
                    <a:pt x="84" y="107"/>
                    <a:pt x="84"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35"/>
            <p:cNvSpPr/>
            <p:nvPr/>
          </p:nvSpPr>
          <p:spPr>
            <a:xfrm>
              <a:off x="5220575" y="1973000"/>
              <a:ext cx="1825" cy="1500"/>
            </a:xfrm>
            <a:custGeom>
              <a:avLst/>
              <a:gdLst/>
              <a:ahLst/>
              <a:cxnLst/>
              <a:rect l="l" t="t" r="r" b="b"/>
              <a:pathLst>
                <a:path w="73" h="60" extrusionOk="0">
                  <a:moveTo>
                    <a:pt x="25" y="0"/>
                  </a:moveTo>
                  <a:lnTo>
                    <a:pt x="25" y="0"/>
                  </a:lnTo>
                  <a:cubicBezTo>
                    <a:pt x="13" y="0"/>
                    <a:pt x="13" y="48"/>
                    <a:pt x="1" y="60"/>
                  </a:cubicBezTo>
                  <a:cubicBezTo>
                    <a:pt x="60" y="24"/>
                    <a:pt x="72" y="12"/>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5"/>
            <p:cNvSpPr/>
            <p:nvPr/>
          </p:nvSpPr>
          <p:spPr>
            <a:xfrm>
              <a:off x="5225050" y="1806000"/>
              <a:ext cx="2700" cy="4500"/>
            </a:xfrm>
            <a:custGeom>
              <a:avLst/>
              <a:gdLst/>
              <a:ahLst/>
              <a:cxnLst/>
              <a:rect l="l" t="t" r="r" b="b"/>
              <a:pathLst>
                <a:path w="108" h="180" extrusionOk="0">
                  <a:moveTo>
                    <a:pt x="107" y="1"/>
                  </a:moveTo>
                  <a:cubicBezTo>
                    <a:pt x="24" y="25"/>
                    <a:pt x="0" y="84"/>
                    <a:pt x="0" y="179"/>
                  </a:cubicBezTo>
                  <a:cubicBezTo>
                    <a:pt x="24" y="120"/>
                    <a:pt x="72" y="60"/>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5"/>
            <p:cNvSpPr/>
            <p:nvPr/>
          </p:nvSpPr>
          <p:spPr>
            <a:xfrm>
              <a:off x="5909350" y="3114825"/>
              <a:ext cx="10450" cy="4475"/>
            </a:xfrm>
            <a:custGeom>
              <a:avLst/>
              <a:gdLst/>
              <a:ahLst/>
              <a:cxnLst/>
              <a:rect l="l" t="t" r="r" b="b"/>
              <a:pathLst>
                <a:path w="418" h="179" extrusionOk="0">
                  <a:moveTo>
                    <a:pt x="214" y="1"/>
                  </a:moveTo>
                  <a:cubicBezTo>
                    <a:pt x="147" y="1"/>
                    <a:pt x="75" y="51"/>
                    <a:pt x="1" y="154"/>
                  </a:cubicBezTo>
                  <a:cubicBezTo>
                    <a:pt x="46" y="136"/>
                    <a:pt x="89" y="129"/>
                    <a:pt x="133" y="129"/>
                  </a:cubicBezTo>
                  <a:cubicBezTo>
                    <a:pt x="227" y="129"/>
                    <a:pt x="320" y="162"/>
                    <a:pt x="418" y="178"/>
                  </a:cubicBezTo>
                  <a:cubicBezTo>
                    <a:pt x="356" y="60"/>
                    <a:pt x="287"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5"/>
            <p:cNvSpPr/>
            <p:nvPr/>
          </p:nvSpPr>
          <p:spPr>
            <a:xfrm>
              <a:off x="6084975" y="3087425"/>
              <a:ext cx="4500" cy="3000"/>
            </a:xfrm>
            <a:custGeom>
              <a:avLst/>
              <a:gdLst/>
              <a:ahLst/>
              <a:cxnLst/>
              <a:rect l="l" t="t" r="r" b="b"/>
              <a:pathLst>
                <a:path w="180" h="120" extrusionOk="0">
                  <a:moveTo>
                    <a:pt x="131" y="0"/>
                  </a:moveTo>
                  <a:cubicBezTo>
                    <a:pt x="84" y="36"/>
                    <a:pt x="36" y="71"/>
                    <a:pt x="0" y="119"/>
                  </a:cubicBezTo>
                  <a:cubicBezTo>
                    <a:pt x="60" y="83"/>
                    <a:pt x="120" y="71"/>
                    <a:pt x="179" y="60"/>
                  </a:cubicBezTo>
                  <a:cubicBezTo>
                    <a:pt x="155" y="36"/>
                    <a:pt x="143"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5"/>
            <p:cNvSpPr/>
            <p:nvPr/>
          </p:nvSpPr>
          <p:spPr>
            <a:xfrm>
              <a:off x="6001025" y="3072775"/>
              <a:ext cx="5100" cy="3050"/>
            </a:xfrm>
            <a:custGeom>
              <a:avLst/>
              <a:gdLst/>
              <a:ahLst/>
              <a:cxnLst/>
              <a:rect l="l" t="t" r="r" b="b"/>
              <a:pathLst>
                <a:path w="204" h="122" extrusionOk="0">
                  <a:moveTo>
                    <a:pt x="91" y="1"/>
                  </a:moveTo>
                  <a:cubicBezTo>
                    <a:pt x="67" y="1"/>
                    <a:pt x="38" y="17"/>
                    <a:pt x="1" y="62"/>
                  </a:cubicBezTo>
                  <a:cubicBezTo>
                    <a:pt x="84" y="86"/>
                    <a:pt x="144" y="110"/>
                    <a:pt x="203" y="122"/>
                  </a:cubicBezTo>
                  <a:cubicBezTo>
                    <a:pt x="171" y="81"/>
                    <a:pt x="144" y="1"/>
                    <a:pt x="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5"/>
            <p:cNvSpPr/>
            <p:nvPr/>
          </p:nvSpPr>
          <p:spPr>
            <a:xfrm>
              <a:off x="6146300" y="3648275"/>
              <a:ext cx="21450" cy="5300"/>
            </a:xfrm>
            <a:custGeom>
              <a:avLst/>
              <a:gdLst/>
              <a:ahLst/>
              <a:cxnLst/>
              <a:rect l="l" t="t" r="r" b="b"/>
              <a:pathLst>
                <a:path w="858" h="212" extrusionOk="0">
                  <a:moveTo>
                    <a:pt x="615" y="0"/>
                  </a:moveTo>
                  <a:cubicBezTo>
                    <a:pt x="591" y="0"/>
                    <a:pt x="565" y="3"/>
                    <a:pt x="536" y="9"/>
                  </a:cubicBezTo>
                  <a:cubicBezTo>
                    <a:pt x="357" y="33"/>
                    <a:pt x="179" y="33"/>
                    <a:pt x="0" y="45"/>
                  </a:cubicBezTo>
                  <a:cubicBezTo>
                    <a:pt x="48" y="164"/>
                    <a:pt x="167" y="200"/>
                    <a:pt x="286" y="212"/>
                  </a:cubicBezTo>
                  <a:cubicBezTo>
                    <a:pt x="476" y="200"/>
                    <a:pt x="667" y="200"/>
                    <a:pt x="857" y="188"/>
                  </a:cubicBezTo>
                  <a:cubicBezTo>
                    <a:pt x="798" y="70"/>
                    <a:pt x="731" y="0"/>
                    <a:pt x="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5"/>
            <p:cNvSpPr/>
            <p:nvPr/>
          </p:nvSpPr>
          <p:spPr>
            <a:xfrm>
              <a:off x="6167725" y="3652950"/>
              <a:ext cx="3000" cy="2125"/>
            </a:xfrm>
            <a:custGeom>
              <a:avLst/>
              <a:gdLst/>
              <a:ahLst/>
              <a:cxnLst/>
              <a:rect l="l" t="t" r="r" b="b"/>
              <a:pathLst>
                <a:path w="120" h="85" extrusionOk="0">
                  <a:moveTo>
                    <a:pt x="0" y="1"/>
                  </a:moveTo>
                  <a:cubicBezTo>
                    <a:pt x="24" y="13"/>
                    <a:pt x="48" y="37"/>
                    <a:pt x="60" y="84"/>
                  </a:cubicBezTo>
                  <a:cubicBezTo>
                    <a:pt x="96" y="60"/>
                    <a:pt x="108" y="25"/>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5"/>
            <p:cNvSpPr/>
            <p:nvPr/>
          </p:nvSpPr>
          <p:spPr>
            <a:xfrm>
              <a:off x="6194225" y="3644925"/>
              <a:ext cx="26850" cy="8075"/>
            </a:xfrm>
            <a:custGeom>
              <a:avLst/>
              <a:gdLst/>
              <a:ahLst/>
              <a:cxnLst/>
              <a:rect l="l" t="t" r="r" b="b"/>
              <a:pathLst>
                <a:path w="1074" h="323" extrusionOk="0">
                  <a:moveTo>
                    <a:pt x="238" y="0"/>
                  </a:moveTo>
                  <a:cubicBezTo>
                    <a:pt x="0" y="227"/>
                    <a:pt x="393" y="203"/>
                    <a:pt x="369" y="322"/>
                  </a:cubicBezTo>
                  <a:lnTo>
                    <a:pt x="714" y="322"/>
                  </a:lnTo>
                  <a:cubicBezTo>
                    <a:pt x="728" y="322"/>
                    <a:pt x="741" y="323"/>
                    <a:pt x="753" y="323"/>
                  </a:cubicBezTo>
                  <a:cubicBezTo>
                    <a:pt x="1073" y="323"/>
                    <a:pt x="936" y="174"/>
                    <a:pt x="810" y="36"/>
                  </a:cubicBezTo>
                  <a:cubicBezTo>
                    <a:pt x="607" y="36"/>
                    <a:pt x="429"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5"/>
            <p:cNvSpPr/>
            <p:nvPr/>
          </p:nvSpPr>
          <p:spPr>
            <a:xfrm>
              <a:off x="5751000" y="2138225"/>
              <a:ext cx="230125" cy="18675"/>
            </a:xfrm>
            <a:custGeom>
              <a:avLst/>
              <a:gdLst/>
              <a:ahLst/>
              <a:cxnLst/>
              <a:rect l="l" t="t" r="r" b="b"/>
              <a:pathLst>
                <a:path w="9205" h="747" extrusionOk="0">
                  <a:moveTo>
                    <a:pt x="584" y="0"/>
                  </a:moveTo>
                  <a:cubicBezTo>
                    <a:pt x="359" y="0"/>
                    <a:pt x="150" y="68"/>
                    <a:pt x="1" y="356"/>
                  </a:cubicBezTo>
                  <a:cubicBezTo>
                    <a:pt x="141" y="627"/>
                    <a:pt x="405" y="656"/>
                    <a:pt x="639" y="656"/>
                  </a:cubicBezTo>
                  <a:cubicBezTo>
                    <a:pt x="703" y="656"/>
                    <a:pt x="766" y="654"/>
                    <a:pt x="822" y="654"/>
                  </a:cubicBezTo>
                  <a:cubicBezTo>
                    <a:pt x="1751" y="642"/>
                    <a:pt x="2680" y="583"/>
                    <a:pt x="3608" y="487"/>
                  </a:cubicBezTo>
                  <a:cubicBezTo>
                    <a:pt x="3908" y="440"/>
                    <a:pt x="4207" y="423"/>
                    <a:pt x="4505" y="423"/>
                  </a:cubicBezTo>
                  <a:cubicBezTo>
                    <a:pt x="5307" y="423"/>
                    <a:pt x="6105" y="547"/>
                    <a:pt x="6910" y="547"/>
                  </a:cubicBezTo>
                  <a:cubicBezTo>
                    <a:pt x="6937" y="547"/>
                    <a:pt x="6963" y="547"/>
                    <a:pt x="6990" y="547"/>
                  </a:cubicBezTo>
                  <a:cubicBezTo>
                    <a:pt x="7255" y="699"/>
                    <a:pt x="7522" y="746"/>
                    <a:pt x="7790" y="746"/>
                  </a:cubicBezTo>
                  <a:cubicBezTo>
                    <a:pt x="8233" y="746"/>
                    <a:pt x="8681" y="617"/>
                    <a:pt x="9133" y="617"/>
                  </a:cubicBezTo>
                  <a:cubicBezTo>
                    <a:pt x="9156" y="617"/>
                    <a:pt x="9180" y="617"/>
                    <a:pt x="9204" y="618"/>
                  </a:cubicBezTo>
                  <a:cubicBezTo>
                    <a:pt x="9145" y="535"/>
                    <a:pt x="9097" y="440"/>
                    <a:pt x="9038" y="356"/>
                  </a:cubicBezTo>
                  <a:cubicBezTo>
                    <a:pt x="8974" y="397"/>
                    <a:pt x="8909" y="410"/>
                    <a:pt x="8843" y="410"/>
                  </a:cubicBezTo>
                  <a:cubicBezTo>
                    <a:pt x="8703" y="410"/>
                    <a:pt x="8558" y="348"/>
                    <a:pt x="8410" y="348"/>
                  </a:cubicBezTo>
                  <a:cubicBezTo>
                    <a:pt x="8381" y="348"/>
                    <a:pt x="8352" y="351"/>
                    <a:pt x="8323" y="356"/>
                  </a:cubicBezTo>
                  <a:cubicBezTo>
                    <a:pt x="8323" y="368"/>
                    <a:pt x="8299" y="368"/>
                    <a:pt x="8264" y="380"/>
                  </a:cubicBezTo>
                  <a:cubicBezTo>
                    <a:pt x="8253" y="387"/>
                    <a:pt x="8243" y="390"/>
                    <a:pt x="8232" y="390"/>
                  </a:cubicBezTo>
                  <a:cubicBezTo>
                    <a:pt x="8207" y="390"/>
                    <a:pt x="8182" y="373"/>
                    <a:pt x="8156" y="356"/>
                  </a:cubicBezTo>
                  <a:lnTo>
                    <a:pt x="8037" y="356"/>
                  </a:lnTo>
                  <a:cubicBezTo>
                    <a:pt x="7855" y="415"/>
                    <a:pt x="7673" y="436"/>
                    <a:pt x="7490" y="436"/>
                  </a:cubicBezTo>
                  <a:cubicBezTo>
                    <a:pt x="7078" y="436"/>
                    <a:pt x="6668" y="326"/>
                    <a:pt x="6263" y="285"/>
                  </a:cubicBezTo>
                  <a:cubicBezTo>
                    <a:pt x="5800" y="243"/>
                    <a:pt x="5337" y="201"/>
                    <a:pt x="4874" y="201"/>
                  </a:cubicBezTo>
                  <a:cubicBezTo>
                    <a:pt x="4682" y="201"/>
                    <a:pt x="4491" y="208"/>
                    <a:pt x="4299" y="225"/>
                  </a:cubicBezTo>
                  <a:cubicBezTo>
                    <a:pt x="4299" y="225"/>
                    <a:pt x="4287" y="237"/>
                    <a:pt x="4263" y="237"/>
                  </a:cubicBezTo>
                  <a:cubicBezTo>
                    <a:pt x="4227" y="237"/>
                    <a:pt x="4204" y="225"/>
                    <a:pt x="4168" y="190"/>
                  </a:cubicBezTo>
                  <a:cubicBezTo>
                    <a:pt x="4136" y="164"/>
                    <a:pt x="4104" y="152"/>
                    <a:pt x="4072" y="152"/>
                  </a:cubicBezTo>
                  <a:cubicBezTo>
                    <a:pt x="4045" y="152"/>
                    <a:pt x="4017" y="161"/>
                    <a:pt x="3989" y="178"/>
                  </a:cubicBezTo>
                  <a:lnTo>
                    <a:pt x="3930" y="178"/>
                  </a:lnTo>
                  <a:cubicBezTo>
                    <a:pt x="3897" y="161"/>
                    <a:pt x="3866" y="152"/>
                    <a:pt x="3837" y="152"/>
                  </a:cubicBezTo>
                  <a:cubicBezTo>
                    <a:pt x="3803" y="152"/>
                    <a:pt x="3771" y="164"/>
                    <a:pt x="3739" y="190"/>
                  </a:cubicBezTo>
                  <a:cubicBezTo>
                    <a:pt x="3648" y="251"/>
                    <a:pt x="3553" y="283"/>
                    <a:pt x="3456" y="283"/>
                  </a:cubicBezTo>
                  <a:cubicBezTo>
                    <a:pt x="3362" y="283"/>
                    <a:pt x="3267" y="254"/>
                    <a:pt x="3168" y="190"/>
                  </a:cubicBezTo>
                  <a:lnTo>
                    <a:pt x="3192" y="190"/>
                  </a:lnTo>
                  <a:cubicBezTo>
                    <a:pt x="3135" y="156"/>
                    <a:pt x="3081" y="140"/>
                    <a:pt x="3028" y="140"/>
                  </a:cubicBezTo>
                  <a:cubicBezTo>
                    <a:pt x="2970" y="140"/>
                    <a:pt x="2914" y="159"/>
                    <a:pt x="2858" y="190"/>
                  </a:cubicBezTo>
                  <a:cubicBezTo>
                    <a:pt x="2834" y="178"/>
                    <a:pt x="2799" y="178"/>
                    <a:pt x="2775" y="178"/>
                  </a:cubicBezTo>
                  <a:cubicBezTo>
                    <a:pt x="2310" y="237"/>
                    <a:pt x="1846" y="297"/>
                    <a:pt x="1382" y="321"/>
                  </a:cubicBezTo>
                  <a:cubicBezTo>
                    <a:pt x="1369" y="322"/>
                    <a:pt x="1358" y="323"/>
                    <a:pt x="1348" y="323"/>
                  </a:cubicBezTo>
                  <a:cubicBezTo>
                    <a:pt x="1200" y="323"/>
                    <a:pt x="1265" y="171"/>
                    <a:pt x="1298" y="71"/>
                  </a:cubicBezTo>
                  <a:lnTo>
                    <a:pt x="1310" y="47"/>
                  </a:lnTo>
                  <a:lnTo>
                    <a:pt x="1310" y="47"/>
                  </a:lnTo>
                  <a:cubicBezTo>
                    <a:pt x="1273" y="52"/>
                    <a:pt x="1234" y="54"/>
                    <a:pt x="1195" y="54"/>
                  </a:cubicBezTo>
                  <a:cubicBezTo>
                    <a:pt x="997" y="54"/>
                    <a:pt x="784"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5"/>
            <p:cNvSpPr/>
            <p:nvPr/>
          </p:nvSpPr>
          <p:spPr>
            <a:xfrm>
              <a:off x="5697425" y="2144000"/>
              <a:ext cx="143800" cy="13600"/>
            </a:xfrm>
            <a:custGeom>
              <a:avLst/>
              <a:gdLst/>
              <a:ahLst/>
              <a:cxnLst/>
              <a:rect l="l" t="t" r="r" b="b"/>
              <a:pathLst>
                <a:path w="5752" h="544" extrusionOk="0">
                  <a:moveTo>
                    <a:pt x="880" y="0"/>
                  </a:moveTo>
                  <a:cubicBezTo>
                    <a:pt x="742" y="0"/>
                    <a:pt x="604" y="8"/>
                    <a:pt x="465" y="30"/>
                  </a:cubicBezTo>
                  <a:cubicBezTo>
                    <a:pt x="286" y="90"/>
                    <a:pt x="24" y="30"/>
                    <a:pt x="24" y="340"/>
                  </a:cubicBezTo>
                  <a:lnTo>
                    <a:pt x="1" y="387"/>
                  </a:lnTo>
                  <a:cubicBezTo>
                    <a:pt x="84" y="423"/>
                    <a:pt x="155" y="435"/>
                    <a:pt x="239" y="435"/>
                  </a:cubicBezTo>
                  <a:cubicBezTo>
                    <a:pt x="344" y="439"/>
                    <a:pt x="448" y="440"/>
                    <a:pt x="553" y="440"/>
                  </a:cubicBezTo>
                  <a:cubicBezTo>
                    <a:pt x="818" y="440"/>
                    <a:pt x="1081" y="431"/>
                    <a:pt x="1345" y="431"/>
                  </a:cubicBezTo>
                  <a:cubicBezTo>
                    <a:pt x="1626" y="431"/>
                    <a:pt x="1908" y="441"/>
                    <a:pt x="2191" y="482"/>
                  </a:cubicBezTo>
                  <a:cubicBezTo>
                    <a:pt x="2263" y="494"/>
                    <a:pt x="2346" y="494"/>
                    <a:pt x="2418" y="494"/>
                  </a:cubicBezTo>
                  <a:cubicBezTo>
                    <a:pt x="2471" y="471"/>
                    <a:pt x="2528" y="456"/>
                    <a:pt x="2583" y="456"/>
                  </a:cubicBezTo>
                  <a:cubicBezTo>
                    <a:pt x="2638" y="456"/>
                    <a:pt x="2691" y="471"/>
                    <a:pt x="2739" y="506"/>
                  </a:cubicBezTo>
                  <a:cubicBezTo>
                    <a:pt x="2847" y="497"/>
                    <a:pt x="2956" y="493"/>
                    <a:pt x="3063" y="493"/>
                  </a:cubicBezTo>
                  <a:cubicBezTo>
                    <a:pt x="3459" y="493"/>
                    <a:pt x="3850" y="543"/>
                    <a:pt x="4241" y="543"/>
                  </a:cubicBezTo>
                  <a:cubicBezTo>
                    <a:pt x="4411" y="543"/>
                    <a:pt x="4581" y="534"/>
                    <a:pt x="4751" y="506"/>
                  </a:cubicBezTo>
                  <a:cubicBezTo>
                    <a:pt x="4906" y="352"/>
                    <a:pt x="5085" y="387"/>
                    <a:pt x="5263" y="375"/>
                  </a:cubicBezTo>
                  <a:cubicBezTo>
                    <a:pt x="5325" y="375"/>
                    <a:pt x="5387" y="381"/>
                    <a:pt x="5447" y="381"/>
                  </a:cubicBezTo>
                  <a:cubicBezTo>
                    <a:pt x="5560" y="381"/>
                    <a:pt x="5666" y="361"/>
                    <a:pt x="5751" y="244"/>
                  </a:cubicBezTo>
                  <a:cubicBezTo>
                    <a:pt x="5447" y="224"/>
                    <a:pt x="5150" y="211"/>
                    <a:pt x="4853" y="211"/>
                  </a:cubicBezTo>
                  <a:cubicBezTo>
                    <a:pt x="4638" y="211"/>
                    <a:pt x="4423" y="217"/>
                    <a:pt x="4203" y="232"/>
                  </a:cubicBezTo>
                  <a:cubicBezTo>
                    <a:pt x="3849" y="251"/>
                    <a:pt x="3481" y="307"/>
                    <a:pt x="3116" y="307"/>
                  </a:cubicBezTo>
                  <a:cubicBezTo>
                    <a:pt x="2794" y="307"/>
                    <a:pt x="2474" y="264"/>
                    <a:pt x="2167" y="113"/>
                  </a:cubicBezTo>
                  <a:cubicBezTo>
                    <a:pt x="2132" y="113"/>
                    <a:pt x="2108" y="113"/>
                    <a:pt x="2060" y="66"/>
                  </a:cubicBezTo>
                  <a:cubicBezTo>
                    <a:pt x="1663" y="66"/>
                    <a:pt x="1273" y="0"/>
                    <a:pt x="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5"/>
            <p:cNvSpPr/>
            <p:nvPr/>
          </p:nvSpPr>
          <p:spPr>
            <a:xfrm>
              <a:off x="6156700" y="2178975"/>
              <a:ext cx="3600" cy="2125"/>
            </a:xfrm>
            <a:custGeom>
              <a:avLst/>
              <a:gdLst/>
              <a:ahLst/>
              <a:cxnLst/>
              <a:rect l="l" t="t" r="r" b="b"/>
              <a:pathLst>
                <a:path w="144" h="85" extrusionOk="0">
                  <a:moveTo>
                    <a:pt x="1" y="0"/>
                  </a:moveTo>
                  <a:cubicBezTo>
                    <a:pt x="28" y="54"/>
                    <a:pt x="51" y="85"/>
                    <a:pt x="76" y="85"/>
                  </a:cubicBezTo>
                  <a:cubicBezTo>
                    <a:pt x="96" y="85"/>
                    <a:pt x="118" y="66"/>
                    <a:pt x="144" y="24"/>
                  </a:cubicBezTo>
                  <a:cubicBezTo>
                    <a:pt x="108" y="0"/>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5"/>
            <p:cNvSpPr/>
            <p:nvPr/>
          </p:nvSpPr>
          <p:spPr>
            <a:xfrm>
              <a:off x="5378350" y="2132600"/>
              <a:ext cx="187525" cy="23025"/>
            </a:xfrm>
            <a:custGeom>
              <a:avLst/>
              <a:gdLst/>
              <a:ahLst/>
              <a:cxnLst/>
              <a:rect l="l" t="t" r="r" b="b"/>
              <a:pathLst>
                <a:path w="7501" h="921" extrusionOk="0">
                  <a:moveTo>
                    <a:pt x="1272" y="0"/>
                  </a:moveTo>
                  <a:cubicBezTo>
                    <a:pt x="847" y="0"/>
                    <a:pt x="423" y="53"/>
                    <a:pt x="12" y="236"/>
                  </a:cubicBezTo>
                  <a:cubicBezTo>
                    <a:pt x="0" y="343"/>
                    <a:pt x="0" y="450"/>
                    <a:pt x="0" y="546"/>
                  </a:cubicBezTo>
                  <a:cubicBezTo>
                    <a:pt x="131" y="712"/>
                    <a:pt x="322" y="712"/>
                    <a:pt x="500" y="760"/>
                  </a:cubicBezTo>
                  <a:cubicBezTo>
                    <a:pt x="530" y="766"/>
                    <a:pt x="560" y="769"/>
                    <a:pt x="589" y="769"/>
                  </a:cubicBezTo>
                  <a:cubicBezTo>
                    <a:pt x="619" y="769"/>
                    <a:pt x="649" y="766"/>
                    <a:pt x="679" y="760"/>
                  </a:cubicBezTo>
                  <a:cubicBezTo>
                    <a:pt x="720" y="712"/>
                    <a:pt x="759" y="688"/>
                    <a:pt x="796" y="688"/>
                  </a:cubicBezTo>
                  <a:cubicBezTo>
                    <a:pt x="833" y="688"/>
                    <a:pt x="869" y="712"/>
                    <a:pt x="905" y="760"/>
                  </a:cubicBezTo>
                  <a:cubicBezTo>
                    <a:pt x="947" y="768"/>
                    <a:pt x="989" y="777"/>
                    <a:pt x="1031" y="777"/>
                  </a:cubicBezTo>
                  <a:cubicBezTo>
                    <a:pt x="1049" y="777"/>
                    <a:pt x="1066" y="775"/>
                    <a:pt x="1084" y="772"/>
                  </a:cubicBezTo>
                  <a:cubicBezTo>
                    <a:pt x="1160" y="753"/>
                    <a:pt x="1240" y="745"/>
                    <a:pt x="1321" y="745"/>
                  </a:cubicBezTo>
                  <a:cubicBezTo>
                    <a:pt x="1444" y="745"/>
                    <a:pt x="1569" y="762"/>
                    <a:pt x="1691" y="784"/>
                  </a:cubicBezTo>
                  <a:cubicBezTo>
                    <a:pt x="1774" y="808"/>
                    <a:pt x="1822" y="808"/>
                    <a:pt x="1881" y="808"/>
                  </a:cubicBezTo>
                  <a:cubicBezTo>
                    <a:pt x="2024" y="808"/>
                    <a:pt x="2155" y="843"/>
                    <a:pt x="2286" y="843"/>
                  </a:cubicBezTo>
                  <a:cubicBezTo>
                    <a:pt x="2377" y="842"/>
                    <a:pt x="2469" y="841"/>
                    <a:pt x="2560" y="841"/>
                  </a:cubicBezTo>
                  <a:cubicBezTo>
                    <a:pt x="3032" y="841"/>
                    <a:pt x="3504" y="857"/>
                    <a:pt x="3977" y="857"/>
                  </a:cubicBezTo>
                  <a:cubicBezTo>
                    <a:pt x="4199" y="857"/>
                    <a:pt x="4421" y="853"/>
                    <a:pt x="4643" y="843"/>
                  </a:cubicBezTo>
                  <a:lnTo>
                    <a:pt x="5322" y="843"/>
                  </a:lnTo>
                  <a:cubicBezTo>
                    <a:pt x="5413" y="843"/>
                    <a:pt x="5506" y="840"/>
                    <a:pt x="5598" y="840"/>
                  </a:cubicBezTo>
                  <a:cubicBezTo>
                    <a:pt x="5760" y="840"/>
                    <a:pt x="5921" y="850"/>
                    <a:pt x="6072" y="903"/>
                  </a:cubicBezTo>
                  <a:cubicBezTo>
                    <a:pt x="6083" y="902"/>
                    <a:pt x="6093" y="902"/>
                    <a:pt x="6103" y="902"/>
                  </a:cubicBezTo>
                  <a:cubicBezTo>
                    <a:pt x="6184" y="902"/>
                    <a:pt x="6269" y="921"/>
                    <a:pt x="6351" y="921"/>
                  </a:cubicBezTo>
                  <a:cubicBezTo>
                    <a:pt x="6430" y="921"/>
                    <a:pt x="6506" y="903"/>
                    <a:pt x="6572" y="831"/>
                  </a:cubicBezTo>
                  <a:cubicBezTo>
                    <a:pt x="6709" y="736"/>
                    <a:pt x="6855" y="721"/>
                    <a:pt x="7004" y="721"/>
                  </a:cubicBezTo>
                  <a:cubicBezTo>
                    <a:pt x="7072" y="721"/>
                    <a:pt x="7140" y="724"/>
                    <a:pt x="7208" y="724"/>
                  </a:cubicBezTo>
                  <a:cubicBezTo>
                    <a:pt x="7290" y="724"/>
                    <a:pt x="7372" y="720"/>
                    <a:pt x="7453" y="700"/>
                  </a:cubicBezTo>
                  <a:cubicBezTo>
                    <a:pt x="7501" y="474"/>
                    <a:pt x="7382" y="367"/>
                    <a:pt x="7180" y="248"/>
                  </a:cubicBezTo>
                  <a:cubicBezTo>
                    <a:pt x="6929" y="176"/>
                    <a:pt x="6668" y="200"/>
                    <a:pt x="6406" y="188"/>
                  </a:cubicBezTo>
                  <a:cubicBezTo>
                    <a:pt x="6301" y="185"/>
                    <a:pt x="6195" y="184"/>
                    <a:pt x="6089" y="184"/>
                  </a:cubicBezTo>
                  <a:cubicBezTo>
                    <a:pt x="5726" y="184"/>
                    <a:pt x="5358" y="198"/>
                    <a:pt x="4989" y="198"/>
                  </a:cubicBezTo>
                  <a:cubicBezTo>
                    <a:pt x="4589" y="198"/>
                    <a:pt x="4188" y="182"/>
                    <a:pt x="3786" y="117"/>
                  </a:cubicBezTo>
                  <a:cubicBezTo>
                    <a:pt x="3665" y="123"/>
                    <a:pt x="3543" y="126"/>
                    <a:pt x="3420" y="126"/>
                  </a:cubicBezTo>
                  <a:cubicBezTo>
                    <a:pt x="3084" y="126"/>
                    <a:pt x="2742" y="104"/>
                    <a:pt x="2393" y="69"/>
                  </a:cubicBezTo>
                  <a:cubicBezTo>
                    <a:pt x="2024" y="41"/>
                    <a:pt x="1648" y="0"/>
                    <a:pt x="1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5"/>
            <p:cNvSpPr/>
            <p:nvPr/>
          </p:nvSpPr>
          <p:spPr>
            <a:xfrm>
              <a:off x="5378050" y="2124000"/>
              <a:ext cx="116400" cy="17350"/>
            </a:xfrm>
            <a:custGeom>
              <a:avLst/>
              <a:gdLst/>
              <a:ahLst/>
              <a:cxnLst/>
              <a:rect l="l" t="t" r="r" b="b"/>
              <a:pathLst>
                <a:path w="4656" h="694" extrusionOk="0">
                  <a:moveTo>
                    <a:pt x="419" y="0"/>
                  </a:moveTo>
                  <a:cubicBezTo>
                    <a:pt x="386" y="0"/>
                    <a:pt x="353" y="7"/>
                    <a:pt x="322" y="20"/>
                  </a:cubicBezTo>
                  <a:cubicBezTo>
                    <a:pt x="250" y="56"/>
                    <a:pt x="203" y="139"/>
                    <a:pt x="155" y="211"/>
                  </a:cubicBezTo>
                  <a:cubicBezTo>
                    <a:pt x="107" y="294"/>
                    <a:pt x="36" y="390"/>
                    <a:pt x="0" y="497"/>
                  </a:cubicBezTo>
                  <a:cubicBezTo>
                    <a:pt x="12" y="520"/>
                    <a:pt x="12" y="568"/>
                    <a:pt x="24" y="592"/>
                  </a:cubicBezTo>
                  <a:cubicBezTo>
                    <a:pt x="1310" y="592"/>
                    <a:pt x="2596" y="616"/>
                    <a:pt x="3882" y="628"/>
                  </a:cubicBezTo>
                  <a:cubicBezTo>
                    <a:pt x="3983" y="681"/>
                    <a:pt x="4090" y="693"/>
                    <a:pt x="4200" y="693"/>
                  </a:cubicBezTo>
                  <a:cubicBezTo>
                    <a:pt x="4288" y="693"/>
                    <a:pt x="4378" y="686"/>
                    <a:pt x="4469" y="686"/>
                  </a:cubicBezTo>
                  <a:cubicBezTo>
                    <a:pt x="4491" y="686"/>
                    <a:pt x="4514" y="686"/>
                    <a:pt x="4536" y="687"/>
                  </a:cubicBezTo>
                  <a:cubicBezTo>
                    <a:pt x="4608" y="651"/>
                    <a:pt x="4632" y="616"/>
                    <a:pt x="4655" y="532"/>
                  </a:cubicBezTo>
                  <a:cubicBezTo>
                    <a:pt x="4572" y="318"/>
                    <a:pt x="4322" y="318"/>
                    <a:pt x="4179" y="199"/>
                  </a:cubicBezTo>
                  <a:cubicBezTo>
                    <a:pt x="4179" y="175"/>
                    <a:pt x="4155" y="175"/>
                    <a:pt x="4132" y="163"/>
                  </a:cubicBezTo>
                  <a:cubicBezTo>
                    <a:pt x="4096" y="163"/>
                    <a:pt x="4072" y="163"/>
                    <a:pt x="4036" y="199"/>
                  </a:cubicBezTo>
                  <a:cubicBezTo>
                    <a:pt x="3951" y="297"/>
                    <a:pt x="3859" y="363"/>
                    <a:pt x="3766" y="363"/>
                  </a:cubicBezTo>
                  <a:cubicBezTo>
                    <a:pt x="3689" y="363"/>
                    <a:pt x="3611" y="318"/>
                    <a:pt x="3536" y="211"/>
                  </a:cubicBezTo>
                  <a:cubicBezTo>
                    <a:pt x="3458" y="102"/>
                    <a:pt x="3392" y="52"/>
                    <a:pt x="3340" y="52"/>
                  </a:cubicBezTo>
                  <a:cubicBezTo>
                    <a:pt x="3274" y="52"/>
                    <a:pt x="3233" y="135"/>
                    <a:pt x="3227" y="282"/>
                  </a:cubicBezTo>
                  <a:cubicBezTo>
                    <a:pt x="3209" y="431"/>
                    <a:pt x="3152" y="464"/>
                    <a:pt x="3084" y="464"/>
                  </a:cubicBezTo>
                  <a:cubicBezTo>
                    <a:pt x="3030" y="464"/>
                    <a:pt x="2969" y="444"/>
                    <a:pt x="2913" y="444"/>
                  </a:cubicBezTo>
                  <a:cubicBezTo>
                    <a:pt x="2898" y="444"/>
                    <a:pt x="2884" y="445"/>
                    <a:pt x="2870" y="449"/>
                  </a:cubicBezTo>
                  <a:cubicBezTo>
                    <a:pt x="2750" y="401"/>
                    <a:pt x="2822" y="259"/>
                    <a:pt x="2727" y="199"/>
                  </a:cubicBezTo>
                  <a:cubicBezTo>
                    <a:pt x="2623" y="65"/>
                    <a:pt x="2493" y="56"/>
                    <a:pt x="2352" y="56"/>
                  </a:cubicBezTo>
                  <a:cubicBezTo>
                    <a:pt x="2330" y="56"/>
                    <a:pt x="2308" y="56"/>
                    <a:pt x="2286" y="56"/>
                  </a:cubicBezTo>
                  <a:cubicBezTo>
                    <a:pt x="1750" y="56"/>
                    <a:pt x="1226" y="44"/>
                    <a:pt x="703" y="44"/>
                  </a:cubicBezTo>
                  <a:cubicBezTo>
                    <a:pt x="631" y="151"/>
                    <a:pt x="619" y="270"/>
                    <a:pt x="691" y="390"/>
                  </a:cubicBezTo>
                  <a:cubicBezTo>
                    <a:pt x="607" y="294"/>
                    <a:pt x="679" y="151"/>
                    <a:pt x="572" y="56"/>
                  </a:cubicBezTo>
                  <a:cubicBezTo>
                    <a:pt x="527" y="19"/>
                    <a:pt x="473"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5"/>
            <p:cNvSpPr/>
            <p:nvPr/>
          </p:nvSpPr>
          <p:spPr>
            <a:xfrm>
              <a:off x="5315825" y="2145850"/>
              <a:ext cx="183375" cy="13200"/>
            </a:xfrm>
            <a:custGeom>
              <a:avLst/>
              <a:gdLst/>
              <a:ahLst/>
              <a:cxnLst/>
              <a:rect l="l" t="t" r="r" b="b"/>
              <a:pathLst>
                <a:path w="7335" h="528" extrusionOk="0">
                  <a:moveTo>
                    <a:pt x="487" y="1"/>
                  </a:moveTo>
                  <a:cubicBezTo>
                    <a:pt x="441" y="1"/>
                    <a:pt x="394" y="10"/>
                    <a:pt x="346" y="27"/>
                  </a:cubicBezTo>
                  <a:cubicBezTo>
                    <a:pt x="251" y="135"/>
                    <a:pt x="108" y="75"/>
                    <a:pt x="13" y="170"/>
                  </a:cubicBezTo>
                  <a:cubicBezTo>
                    <a:pt x="1" y="242"/>
                    <a:pt x="13" y="289"/>
                    <a:pt x="60" y="325"/>
                  </a:cubicBezTo>
                  <a:cubicBezTo>
                    <a:pt x="417" y="325"/>
                    <a:pt x="787" y="349"/>
                    <a:pt x="1144" y="349"/>
                  </a:cubicBezTo>
                  <a:cubicBezTo>
                    <a:pt x="1185" y="361"/>
                    <a:pt x="1230" y="367"/>
                    <a:pt x="1275" y="367"/>
                  </a:cubicBezTo>
                  <a:cubicBezTo>
                    <a:pt x="1319" y="367"/>
                    <a:pt x="1364" y="361"/>
                    <a:pt x="1406" y="349"/>
                  </a:cubicBezTo>
                  <a:lnTo>
                    <a:pt x="1429" y="349"/>
                  </a:lnTo>
                  <a:cubicBezTo>
                    <a:pt x="1554" y="380"/>
                    <a:pt x="1678" y="398"/>
                    <a:pt x="1803" y="398"/>
                  </a:cubicBezTo>
                  <a:cubicBezTo>
                    <a:pt x="1916" y="398"/>
                    <a:pt x="2030" y="383"/>
                    <a:pt x="2144" y="349"/>
                  </a:cubicBezTo>
                  <a:cubicBezTo>
                    <a:pt x="2183" y="359"/>
                    <a:pt x="2223" y="365"/>
                    <a:pt x="2261" y="365"/>
                  </a:cubicBezTo>
                  <a:cubicBezTo>
                    <a:pt x="2316" y="365"/>
                    <a:pt x="2369" y="353"/>
                    <a:pt x="2418" y="325"/>
                  </a:cubicBezTo>
                  <a:cubicBezTo>
                    <a:pt x="2648" y="373"/>
                    <a:pt x="2879" y="385"/>
                    <a:pt x="3110" y="385"/>
                  </a:cubicBezTo>
                  <a:cubicBezTo>
                    <a:pt x="3378" y="385"/>
                    <a:pt x="3644" y="368"/>
                    <a:pt x="3909" y="368"/>
                  </a:cubicBezTo>
                  <a:cubicBezTo>
                    <a:pt x="4161" y="368"/>
                    <a:pt x="4410" y="384"/>
                    <a:pt x="4656" y="444"/>
                  </a:cubicBezTo>
                  <a:cubicBezTo>
                    <a:pt x="5231" y="468"/>
                    <a:pt x="5801" y="528"/>
                    <a:pt x="6373" y="528"/>
                  </a:cubicBezTo>
                  <a:cubicBezTo>
                    <a:pt x="6665" y="528"/>
                    <a:pt x="6958" y="512"/>
                    <a:pt x="7252" y="468"/>
                  </a:cubicBezTo>
                  <a:cubicBezTo>
                    <a:pt x="7335" y="373"/>
                    <a:pt x="7335" y="278"/>
                    <a:pt x="7252" y="182"/>
                  </a:cubicBezTo>
                  <a:cubicBezTo>
                    <a:pt x="6359" y="170"/>
                    <a:pt x="5466" y="170"/>
                    <a:pt x="4573" y="158"/>
                  </a:cubicBezTo>
                  <a:cubicBezTo>
                    <a:pt x="4531" y="135"/>
                    <a:pt x="4489" y="123"/>
                    <a:pt x="4449" y="123"/>
                  </a:cubicBezTo>
                  <a:cubicBezTo>
                    <a:pt x="4409" y="123"/>
                    <a:pt x="4370" y="135"/>
                    <a:pt x="4335" y="158"/>
                  </a:cubicBezTo>
                  <a:lnTo>
                    <a:pt x="4287" y="158"/>
                  </a:lnTo>
                  <a:cubicBezTo>
                    <a:pt x="4144" y="117"/>
                    <a:pt x="4007" y="96"/>
                    <a:pt x="3870" y="96"/>
                  </a:cubicBezTo>
                  <a:cubicBezTo>
                    <a:pt x="3733" y="96"/>
                    <a:pt x="3596" y="117"/>
                    <a:pt x="3454" y="158"/>
                  </a:cubicBezTo>
                  <a:lnTo>
                    <a:pt x="3418" y="158"/>
                  </a:lnTo>
                  <a:cubicBezTo>
                    <a:pt x="3365" y="136"/>
                    <a:pt x="3307" y="128"/>
                    <a:pt x="3251" y="128"/>
                  </a:cubicBezTo>
                  <a:cubicBezTo>
                    <a:pt x="3218" y="128"/>
                    <a:pt x="3186" y="130"/>
                    <a:pt x="3156" y="135"/>
                  </a:cubicBezTo>
                  <a:lnTo>
                    <a:pt x="3120" y="135"/>
                  </a:lnTo>
                  <a:cubicBezTo>
                    <a:pt x="2931" y="92"/>
                    <a:pt x="2740" y="80"/>
                    <a:pt x="2549" y="80"/>
                  </a:cubicBezTo>
                  <a:cubicBezTo>
                    <a:pt x="2316" y="80"/>
                    <a:pt x="2081" y="98"/>
                    <a:pt x="1846" y="98"/>
                  </a:cubicBezTo>
                  <a:cubicBezTo>
                    <a:pt x="1632" y="98"/>
                    <a:pt x="1418" y="83"/>
                    <a:pt x="1203" y="27"/>
                  </a:cubicBezTo>
                  <a:lnTo>
                    <a:pt x="906" y="27"/>
                  </a:lnTo>
                  <a:cubicBezTo>
                    <a:pt x="864" y="69"/>
                    <a:pt x="816" y="90"/>
                    <a:pt x="767" y="90"/>
                  </a:cubicBezTo>
                  <a:cubicBezTo>
                    <a:pt x="718" y="90"/>
                    <a:pt x="667" y="69"/>
                    <a:pt x="620" y="27"/>
                  </a:cubicBezTo>
                  <a:cubicBezTo>
                    <a:pt x="578" y="10"/>
                    <a:pt x="534"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5"/>
            <p:cNvSpPr/>
            <p:nvPr/>
          </p:nvSpPr>
          <p:spPr>
            <a:xfrm>
              <a:off x="5312550" y="2107875"/>
              <a:ext cx="72950" cy="29450"/>
            </a:xfrm>
            <a:custGeom>
              <a:avLst/>
              <a:gdLst/>
              <a:ahLst/>
              <a:cxnLst/>
              <a:rect l="l" t="t" r="r" b="b"/>
              <a:pathLst>
                <a:path w="2918" h="1178" extrusionOk="0">
                  <a:moveTo>
                    <a:pt x="1658" y="1"/>
                  </a:moveTo>
                  <a:cubicBezTo>
                    <a:pt x="1565" y="1"/>
                    <a:pt x="1481" y="36"/>
                    <a:pt x="1453" y="82"/>
                  </a:cubicBezTo>
                  <a:cubicBezTo>
                    <a:pt x="1365" y="231"/>
                    <a:pt x="1273" y="278"/>
                    <a:pt x="1182" y="278"/>
                  </a:cubicBezTo>
                  <a:cubicBezTo>
                    <a:pt x="1026" y="278"/>
                    <a:pt x="869" y="143"/>
                    <a:pt x="723" y="143"/>
                  </a:cubicBezTo>
                  <a:cubicBezTo>
                    <a:pt x="700" y="143"/>
                    <a:pt x="678" y="146"/>
                    <a:pt x="656" y="153"/>
                  </a:cubicBezTo>
                  <a:cubicBezTo>
                    <a:pt x="382" y="213"/>
                    <a:pt x="417" y="511"/>
                    <a:pt x="263" y="665"/>
                  </a:cubicBezTo>
                  <a:cubicBezTo>
                    <a:pt x="191" y="701"/>
                    <a:pt x="96" y="749"/>
                    <a:pt x="36" y="808"/>
                  </a:cubicBezTo>
                  <a:cubicBezTo>
                    <a:pt x="1" y="868"/>
                    <a:pt x="13" y="927"/>
                    <a:pt x="60" y="975"/>
                  </a:cubicBezTo>
                  <a:cubicBezTo>
                    <a:pt x="906" y="1177"/>
                    <a:pt x="1763" y="1046"/>
                    <a:pt x="2620" y="1142"/>
                  </a:cubicBezTo>
                  <a:cubicBezTo>
                    <a:pt x="2739" y="1118"/>
                    <a:pt x="2858" y="1106"/>
                    <a:pt x="2918" y="975"/>
                  </a:cubicBezTo>
                  <a:cubicBezTo>
                    <a:pt x="2823" y="904"/>
                    <a:pt x="2775" y="784"/>
                    <a:pt x="2763" y="677"/>
                  </a:cubicBezTo>
                  <a:cubicBezTo>
                    <a:pt x="2739" y="582"/>
                    <a:pt x="2692" y="511"/>
                    <a:pt x="2596" y="463"/>
                  </a:cubicBezTo>
                  <a:cubicBezTo>
                    <a:pt x="2477" y="403"/>
                    <a:pt x="2358" y="392"/>
                    <a:pt x="2227" y="392"/>
                  </a:cubicBezTo>
                  <a:cubicBezTo>
                    <a:pt x="2144" y="392"/>
                    <a:pt x="2049" y="403"/>
                    <a:pt x="1965" y="451"/>
                  </a:cubicBezTo>
                  <a:cubicBezTo>
                    <a:pt x="1918" y="463"/>
                    <a:pt x="1870" y="487"/>
                    <a:pt x="1846" y="511"/>
                  </a:cubicBezTo>
                  <a:cubicBezTo>
                    <a:pt x="1822" y="403"/>
                    <a:pt x="1977" y="451"/>
                    <a:pt x="1977" y="368"/>
                  </a:cubicBezTo>
                  <a:cubicBezTo>
                    <a:pt x="1977" y="90"/>
                    <a:pt x="1807" y="1"/>
                    <a:pt x="1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5"/>
            <p:cNvSpPr/>
            <p:nvPr/>
          </p:nvSpPr>
          <p:spPr>
            <a:xfrm>
              <a:off x="5168500" y="2141875"/>
              <a:ext cx="148850" cy="12425"/>
            </a:xfrm>
            <a:custGeom>
              <a:avLst/>
              <a:gdLst/>
              <a:ahLst/>
              <a:cxnLst/>
              <a:rect l="l" t="t" r="r" b="b"/>
              <a:pathLst>
                <a:path w="5954" h="497" extrusionOk="0">
                  <a:moveTo>
                    <a:pt x="264" y="0"/>
                  </a:moveTo>
                  <a:cubicBezTo>
                    <a:pt x="196" y="0"/>
                    <a:pt x="128" y="15"/>
                    <a:pt x="60" y="44"/>
                  </a:cubicBezTo>
                  <a:cubicBezTo>
                    <a:pt x="12" y="103"/>
                    <a:pt x="0" y="163"/>
                    <a:pt x="48" y="234"/>
                  </a:cubicBezTo>
                  <a:cubicBezTo>
                    <a:pt x="119" y="329"/>
                    <a:pt x="203" y="389"/>
                    <a:pt x="310" y="437"/>
                  </a:cubicBezTo>
                  <a:cubicBezTo>
                    <a:pt x="453" y="472"/>
                    <a:pt x="619" y="496"/>
                    <a:pt x="774" y="496"/>
                  </a:cubicBezTo>
                  <a:cubicBezTo>
                    <a:pt x="1084" y="448"/>
                    <a:pt x="1381" y="377"/>
                    <a:pt x="1691" y="329"/>
                  </a:cubicBezTo>
                  <a:lnTo>
                    <a:pt x="1881" y="329"/>
                  </a:lnTo>
                  <a:cubicBezTo>
                    <a:pt x="2048" y="377"/>
                    <a:pt x="2213" y="389"/>
                    <a:pt x="2378" y="389"/>
                  </a:cubicBezTo>
                  <a:cubicBezTo>
                    <a:pt x="2542" y="389"/>
                    <a:pt x="2706" y="377"/>
                    <a:pt x="2869" y="377"/>
                  </a:cubicBezTo>
                  <a:cubicBezTo>
                    <a:pt x="3032" y="377"/>
                    <a:pt x="3195" y="389"/>
                    <a:pt x="3358" y="437"/>
                  </a:cubicBezTo>
                  <a:cubicBezTo>
                    <a:pt x="3849" y="477"/>
                    <a:pt x="4337" y="491"/>
                    <a:pt x="4826" y="491"/>
                  </a:cubicBezTo>
                  <a:cubicBezTo>
                    <a:pt x="5201" y="491"/>
                    <a:pt x="5576" y="483"/>
                    <a:pt x="5953" y="472"/>
                  </a:cubicBezTo>
                  <a:lnTo>
                    <a:pt x="5953" y="329"/>
                  </a:lnTo>
                  <a:cubicBezTo>
                    <a:pt x="5918" y="282"/>
                    <a:pt x="5882" y="234"/>
                    <a:pt x="5787" y="198"/>
                  </a:cubicBezTo>
                  <a:cubicBezTo>
                    <a:pt x="5199" y="167"/>
                    <a:pt x="4607" y="124"/>
                    <a:pt x="4016" y="124"/>
                  </a:cubicBezTo>
                  <a:cubicBezTo>
                    <a:pt x="3720" y="124"/>
                    <a:pt x="3425" y="135"/>
                    <a:pt x="3131" y="163"/>
                  </a:cubicBezTo>
                  <a:cubicBezTo>
                    <a:pt x="2813" y="102"/>
                    <a:pt x="2492" y="87"/>
                    <a:pt x="2169" y="87"/>
                  </a:cubicBezTo>
                  <a:cubicBezTo>
                    <a:pt x="1867" y="87"/>
                    <a:pt x="1565" y="100"/>
                    <a:pt x="1263" y="100"/>
                  </a:cubicBezTo>
                  <a:cubicBezTo>
                    <a:pt x="1004" y="100"/>
                    <a:pt x="746" y="90"/>
                    <a:pt x="488" y="56"/>
                  </a:cubicBezTo>
                  <a:cubicBezTo>
                    <a:pt x="414" y="18"/>
                    <a:pt x="339"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5"/>
            <p:cNvSpPr/>
            <p:nvPr/>
          </p:nvSpPr>
          <p:spPr>
            <a:xfrm>
              <a:off x="5256000" y="2113300"/>
              <a:ext cx="58375" cy="19025"/>
            </a:xfrm>
            <a:custGeom>
              <a:avLst/>
              <a:gdLst/>
              <a:ahLst/>
              <a:cxnLst/>
              <a:rect l="l" t="t" r="r" b="b"/>
              <a:pathLst>
                <a:path w="2335" h="761" extrusionOk="0">
                  <a:moveTo>
                    <a:pt x="1410" y="1"/>
                  </a:moveTo>
                  <a:cubicBezTo>
                    <a:pt x="1292" y="1"/>
                    <a:pt x="1172" y="22"/>
                    <a:pt x="1048" y="79"/>
                  </a:cubicBezTo>
                  <a:cubicBezTo>
                    <a:pt x="1025" y="115"/>
                    <a:pt x="1013" y="151"/>
                    <a:pt x="977" y="175"/>
                  </a:cubicBezTo>
                  <a:cubicBezTo>
                    <a:pt x="969" y="183"/>
                    <a:pt x="950" y="250"/>
                    <a:pt x="932" y="250"/>
                  </a:cubicBezTo>
                  <a:cubicBezTo>
                    <a:pt x="922" y="250"/>
                    <a:pt x="913" y="233"/>
                    <a:pt x="905" y="186"/>
                  </a:cubicBezTo>
                  <a:cubicBezTo>
                    <a:pt x="870" y="151"/>
                    <a:pt x="846" y="115"/>
                    <a:pt x="798" y="91"/>
                  </a:cubicBezTo>
                  <a:cubicBezTo>
                    <a:pt x="727" y="44"/>
                    <a:pt x="644" y="8"/>
                    <a:pt x="560" y="8"/>
                  </a:cubicBezTo>
                  <a:cubicBezTo>
                    <a:pt x="501" y="8"/>
                    <a:pt x="453" y="44"/>
                    <a:pt x="417" y="91"/>
                  </a:cubicBezTo>
                  <a:cubicBezTo>
                    <a:pt x="334" y="329"/>
                    <a:pt x="155" y="472"/>
                    <a:pt x="1" y="639"/>
                  </a:cubicBezTo>
                  <a:cubicBezTo>
                    <a:pt x="102" y="730"/>
                    <a:pt x="211" y="761"/>
                    <a:pt x="329" y="761"/>
                  </a:cubicBezTo>
                  <a:cubicBezTo>
                    <a:pt x="350" y="761"/>
                    <a:pt x="372" y="760"/>
                    <a:pt x="393" y="758"/>
                  </a:cubicBezTo>
                  <a:cubicBezTo>
                    <a:pt x="622" y="724"/>
                    <a:pt x="850" y="713"/>
                    <a:pt x="1078" y="713"/>
                  </a:cubicBezTo>
                  <a:cubicBezTo>
                    <a:pt x="1493" y="713"/>
                    <a:pt x="1907" y="750"/>
                    <a:pt x="2322" y="758"/>
                  </a:cubicBezTo>
                  <a:lnTo>
                    <a:pt x="2322" y="627"/>
                  </a:lnTo>
                  <a:cubicBezTo>
                    <a:pt x="2334" y="389"/>
                    <a:pt x="2215" y="222"/>
                    <a:pt x="2001" y="115"/>
                  </a:cubicBezTo>
                  <a:cubicBezTo>
                    <a:pt x="1806" y="63"/>
                    <a:pt x="1611" y="1"/>
                    <a:pt x="1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5"/>
            <p:cNvSpPr/>
            <p:nvPr/>
          </p:nvSpPr>
          <p:spPr>
            <a:xfrm>
              <a:off x="5237550" y="2092875"/>
              <a:ext cx="34625" cy="36200"/>
            </a:xfrm>
            <a:custGeom>
              <a:avLst/>
              <a:gdLst/>
              <a:ahLst/>
              <a:cxnLst/>
              <a:rect l="l" t="t" r="r" b="b"/>
              <a:pathLst>
                <a:path w="1385" h="1448" extrusionOk="0">
                  <a:moveTo>
                    <a:pt x="625" y="1"/>
                  </a:moveTo>
                  <a:cubicBezTo>
                    <a:pt x="535" y="1"/>
                    <a:pt x="443" y="34"/>
                    <a:pt x="346" y="99"/>
                  </a:cubicBezTo>
                  <a:cubicBezTo>
                    <a:pt x="346" y="158"/>
                    <a:pt x="334" y="218"/>
                    <a:pt x="334" y="277"/>
                  </a:cubicBezTo>
                  <a:cubicBezTo>
                    <a:pt x="0" y="670"/>
                    <a:pt x="393" y="968"/>
                    <a:pt x="453" y="1301"/>
                  </a:cubicBezTo>
                  <a:cubicBezTo>
                    <a:pt x="524" y="1420"/>
                    <a:pt x="631" y="1444"/>
                    <a:pt x="750" y="1444"/>
                  </a:cubicBezTo>
                  <a:cubicBezTo>
                    <a:pt x="794" y="1446"/>
                    <a:pt x="838" y="1447"/>
                    <a:pt x="880" y="1447"/>
                  </a:cubicBezTo>
                  <a:cubicBezTo>
                    <a:pt x="1153" y="1447"/>
                    <a:pt x="1384" y="1390"/>
                    <a:pt x="1251" y="968"/>
                  </a:cubicBezTo>
                  <a:cubicBezTo>
                    <a:pt x="1239" y="932"/>
                    <a:pt x="1298" y="884"/>
                    <a:pt x="1334" y="861"/>
                  </a:cubicBezTo>
                  <a:cubicBezTo>
                    <a:pt x="1334" y="551"/>
                    <a:pt x="941" y="456"/>
                    <a:pt x="941" y="146"/>
                  </a:cubicBezTo>
                  <a:cubicBezTo>
                    <a:pt x="837" y="49"/>
                    <a:pt x="733"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5"/>
            <p:cNvSpPr/>
            <p:nvPr/>
          </p:nvSpPr>
          <p:spPr>
            <a:xfrm>
              <a:off x="5170275" y="2152775"/>
              <a:ext cx="28600" cy="48550"/>
            </a:xfrm>
            <a:custGeom>
              <a:avLst/>
              <a:gdLst/>
              <a:ahLst/>
              <a:cxnLst/>
              <a:rect l="l" t="t" r="r" b="b"/>
              <a:pathLst>
                <a:path w="1144" h="1942" extrusionOk="0">
                  <a:moveTo>
                    <a:pt x="715" y="1596"/>
                  </a:moveTo>
                  <a:lnTo>
                    <a:pt x="715" y="1596"/>
                  </a:lnTo>
                  <a:cubicBezTo>
                    <a:pt x="746" y="1621"/>
                    <a:pt x="764" y="1660"/>
                    <a:pt x="777" y="1702"/>
                  </a:cubicBezTo>
                  <a:lnTo>
                    <a:pt x="777" y="1702"/>
                  </a:lnTo>
                  <a:cubicBezTo>
                    <a:pt x="764" y="1669"/>
                    <a:pt x="743" y="1634"/>
                    <a:pt x="715" y="1596"/>
                  </a:cubicBezTo>
                  <a:close/>
                  <a:moveTo>
                    <a:pt x="179" y="1"/>
                  </a:moveTo>
                  <a:cubicBezTo>
                    <a:pt x="120" y="12"/>
                    <a:pt x="72" y="60"/>
                    <a:pt x="36" y="96"/>
                  </a:cubicBezTo>
                  <a:cubicBezTo>
                    <a:pt x="12" y="131"/>
                    <a:pt x="12" y="155"/>
                    <a:pt x="1" y="191"/>
                  </a:cubicBezTo>
                  <a:cubicBezTo>
                    <a:pt x="251" y="774"/>
                    <a:pt x="584" y="1322"/>
                    <a:pt x="703" y="1941"/>
                  </a:cubicBezTo>
                  <a:cubicBezTo>
                    <a:pt x="774" y="1884"/>
                    <a:pt x="803" y="1823"/>
                    <a:pt x="791" y="1752"/>
                  </a:cubicBezTo>
                  <a:lnTo>
                    <a:pt x="791" y="1752"/>
                  </a:lnTo>
                  <a:cubicBezTo>
                    <a:pt x="816" y="1844"/>
                    <a:pt x="840" y="1935"/>
                    <a:pt x="959" y="1935"/>
                  </a:cubicBezTo>
                  <a:cubicBezTo>
                    <a:pt x="975" y="1935"/>
                    <a:pt x="993" y="1933"/>
                    <a:pt x="1013" y="1929"/>
                  </a:cubicBezTo>
                  <a:cubicBezTo>
                    <a:pt x="1108" y="1858"/>
                    <a:pt x="1132" y="1751"/>
                    <a:pt x="1144" y="1644"/>
                  </a:cubicBezTo>
                  <a:cubicBezTo>
                    <a:pt x="1144" y="1251"/>
                    <a:pt x="1001" y="905"/>
                    <a:pt x="751" y="608"/>
                  </a:cubicBezTo>
                  <a:cubicBezTo>
                    <a:pt x="608" y="453"/>
                    <a:pt x="524" y="298"/>
                    <a:pt x="417" y="131"/>
                  </a:cubicBezTo>
                  <a:cubicBezTo>
                    <a:pt x="358" y="60"/>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5"/>
            <p:cNvSpPr/>
            <p:nvPr/>
          </p:nvSpPr>
          <p:spPr>
            <a:xfrm>
              <a:off x="5234275" y="2098850"/>
              <a:ext cx="19075" cy="27100"/>
            </a:xfrm>
            <a:custGeom>
              <a:avLst/>
              <a:gdLst/>
              <a:ahLst/>
              <a:cxnLst/>
              <a:rect l="l" t="t" r="r" b="b"/>
              <a:pathLst>
                <a:path w="763" h="1084" extrusionOk="0">
                  <a:moveTo>
                    <a:pt x="288" y="1"/>
                  </a:moveTo>
                  <a:cubicBezTo>
                    <a:pt x="239" y="1"/>
                    <a:pt x="196" y="29"/>
                    <a:pt x="167" y="122"/>
                  </a:cubicBezTo>
                  <a:cubicBezTo>
                    <a:pt x="108" y="348"/>
                    <a:pt x="60" y="586"/>
                    <a:pt x="0" y="812"/>
                  </a:cubicBezTo>
                  <a:cubicBezTo>
                    <a:pt x="12" y="884"/>
                    <a:pt x="72" y="931"/>
                    <a:pt x="155" y="931"/>
                  </a:cubicBezTo>
                  <a:cubicBezTo>
                    <a:pt x="250" y="991"/>
                    <a:pt x="370" y="955"/>
                    <a:pt x="465" y="1050"/>
                  </a:cubicBezTo>
                  <a:cubicBezTo>
                    <a:pt x="482" y="1067"/>
                    <a:pt x="504" y="1084"/>
                    <a:pt x="533" y="1084"/>
                  </a:cubicBezTo>
                  <a:cubicBezTo>
                    <a:pt x="545" y="1084"/>
                    <a:pt x="558" y="1081"/>
                    <a:pt x="572" y="1074"/>
                  </a:cubicBezTo>
                  <a:cubicBezTo>
                    <a:pt x="703" y="979"/>
                    <a:pt x="762" y="860"/>
                    <a:pt x="631" y="729"/>
                  </a:cubicBezTo>
                  <a:cubicBezTo>
                    <a:pt x="429" y="526"/>
                    <a:pt x="453" y="288"/>
                    <a:pt x="453" y="50"/>
                  </a:cubicBezTo>
                  <a:cubicBezTo>
                    <a:pt x="398" y="32"/>
                    <a:pt x="340"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5"/>
            <p:cNvSpPr/>
            <p:nvPr/>
          </p:nvSpPr>
          <p:spPr>
            <a:xfrm>
              <a:off x="5181600" y="2143800"/>
              <a:ext cx="66100" cy="3150"/>
            </a:xfrm>
            <a:custGeom>
              <a:avLst/>
              <a:gdLst/>
              <a:ahLst/>
              <a:cxnLst/>
              <a:rect l="l" t="t" r="r" b="b"/>
              <a:pathLst>
                <a:path w="2644" h="126" extrusionOk="0">
                  <a:moveTo>
                    <a:pt x="2212" y="0"/>
                  </a:moveTo>
                  <a:cubicBezTo>
                    <a:pt x="2153" y="0"/>
                    <a:pt x="2094" y="2"/>
                    <a:pt x="2036" y="2"/>
                  </a:cubicBezTo>
                  <a:cubicBezTo>
                    <a:pt x="1345" y="14"/>
                    <a:pt x="679" y="14"/>
                    <a:pt x="0" y="14"/>
                  </a:cubicBezTo>
                  <a:cubicBezTo>
                    <a:pt x="95" y="109"/>
                    <a:pt x="222" y="125"/>
                    <a:pt x="349" y="125"/>
                  </a:cubicBezTo>
                  <a:cubicBezTo>
                    <a:pt x="413" y="125"/>
                    <a:pt x="476" y="121"/>
                    <a:pt x="536" y="121"/>
                  </a:cubicBezTo>
                  <a:cubicBezTo>
                    <a:pt x="1226" y="121"/>
                    <a:pt x="1941" y="98"/>
                    <a:pt x="2643" y="98"/>
                  </a:cubicBezTo>
                  <a:cubicBezTo>
                    <a:pt x="2507" y="13"/>
                    <a:pt x="2359" y="0"/>
                    <a:pt x="2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5"/>
            <p:cNvSpPr/>
            <p:nvPr/>
          </p:nvSpPr>
          <p:spPr>
            <a:xfrm>
              <a:off x="5182175" y="2231350"/>
              <a:ext cx="18200" cy="22650"/>
            </a:xfrm>
            <a:custGeom>
              <a:avLst/>
              <a:gdLst/>
              <a:ahLst/>
              <a:cxnLst/>
              <a:rect l="l" t="t" r="r" b="b"/>
              <a:pathLst>
                <a:path w="728" h="906" extrusionOk="0">
                  <a:moveTo>
                    <a:pt x="227" y="1"/>
                  </a:moveTo>
                  <a:cubicBezTo>
                    <a:pt x="191" y="1"/>
                    <a:pt x="156" y="25"/>
                    <a:pt x="120" y="48"/>
                  </a:cubicBezTo>
                  <a:cubicBezTo>
                    <a:pt x="108" y="144"/>
                    <a:pt x="108" y="215"/>
                    <a:pt x="96" y="287"/>
                  </a:cubicBezTo>
                  <a:cubicBezTo>
                    <a:pt x="37" y="501"/>
                    <a:pt x="1" y="691"/>
                    <a:pt x="96" y="906"/>
                  </a:cubicBezTo>
                  <a:lnTo>
                    <a:pt x="703" y="906"/>
                  </a:lnTo>
                  <a:cubicBezTo>
                    <a:pt x="525" y="727"/>
                    <a:pt x="703" y="560"/>
                    <a:pt x="703" y="382"/>
                  </a:cubicBezTo>
                  <a:cubicBezTo>
                    <a:pt x="727" y="322"/>
                    <a:pt x="727" y="263"/>
                    <a:pt x="715" y="203"/>
                  </a:cubicBezTo>
                  <a:cubicBezTo>
                    <a:pt x="683" y="168"/>
                    <a:pt x="654" y="156"/>
                    <a:pt x="625" y="156"/>
                  </a:cubicBezTo>
                  <a:cubicBezTo>
                    <a:pt x="542" y="156"/>
                    <a:pt x="470" y="264"/>
                    <a:pt x="388" y="264"/>
                  </a:cubicBezTo>
                  <a:cubicBezTo>
                    <a:pt x="382" y="264"/>
                    <a:pt x="376" y="264"/>
                    <a:pt x="370" y="263"/>
                  </a:cubicBezTo>
                  <a:cubicBezTo>
                    <a:pt x="370" y="179"/>
                    <a:pt x="346" y="96"/>
                    <a:pt x="287" y="36"/>
                  </a:cubicBezTo>
                  <a:cubicBezTo>
                    <a:pt x="287" y="25"/>
                    <a:pt x="275"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5"/>
            <p:cNvSpPr/>
            <p:nvPr/>
          </p:nvSpPr>
          <p:spPr>
            <a:xfrm>
              <a:off x="5346200" y="2146225"/>
              <a:ext cx="48225" cy="3900"/>
            </a:xfrm>
            <a:custGeom>
              <a:avLst/>
              <a:gdLst/>
              <a:ahLst/>
              <a:cxnLst/>
              <a:rect l="l" t="t" r="r" b="b"/>
              <a:pathLst>
                <a:path w="1929" h="156" extrusionOk="0">
                  <a:moveTo>
                    <a:pt x="1298" y="1"/>
                  </a:moveTo>
                  <a:cubicBezTo>
                    <a:pt x="869" y="24"/>
                    <a:pt x="441" y="24"/>
                    <a:pt x="0" y="24"/>
                  </a:cubicBezTo>
                  <a:cubicBezTo>
                    <a:pt x="102" y="147"/>
                    <a:pt x="239" y="156"/>
                    <a:pt x="381" y="156"/>
                  </a:cubicBezTo>
                  <a:cubicBezTo>
                    <a:pt x="405" y="156"/>
                    <a:pt x="429" y="155"/>
                    <a:pt x="453" y="155"/>
                  </a:cubicBezTo>
                  <a:cubicBezTo>
                    <a:pt x="941" y="155"/>
                    <a:pt x="1429" y="143"/>
                    <a:pt x="1929" y="143"/>
                  </a:cubicBezTo>
                  <a:cubicBezTo>
                    <a:pt x="1727" y="1"/>
                    <a:pt x="1488" y="60"/>
                    <a:pt x="1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5"/>
            <p:cNvSpPr/>
            <p:nvPr/>
          </p:nvSpPr>
          <p:spPr>
            <a:xfrm>
              <a:off x="5186350" y="2192375"/>
              <a:ext cx="12525" cy="34000"/>
            </a:xfrm>
            <a:custGeom>
              <a:avLst/>
              <a:gdLst/>
              <a:ahLst/>
              <a:cxnLst/>
              <a:rect l="l" t="t" r="r" b="b"/>
              <a:pathLst>
                <a:path w="501" h="1360" extrusionOk="0">
                  <a:moveTo>
                    <a:pt x="120" y="0"/>
                  </a:moveTo>
                  <a:cubicBezTo>
                    <a:pt x="84" y="119"/>
                    <a:pt x="72" y="238"/>
                    <a:pt x="60" y="357"/>
                  </a:cubicBezTo>
                  <a:cubicBezTo>
                    <a:pt x="60" y="417"/>
                    <a:pt x="60" y="476"/>
                    <a:pt x="72" y="524"/>
                  </a:cubicBezTo>
                  <a:cubicBezTo>
                    <a:pt x="1" y="762"/>
                    <a:pt x="24" y="1000"/>
                    <a:pt x="24" y="1238"/>
                  </a:cubicBezTo>
                  <a:cubicBezTo>
                    <a:pt x="56" y="1322"/>
                    <a:pt x="105" y="1360"/>
                    <a:pt x="173" y="1360"/>
                  </a:cubicBezTo>
                  <a:cubicBezTo>
                    <a:pt x="183" y="1360"/>
                    <a:pt x="193" y="1359"/>
                    <a:pt x="203" y="1357"/>
                  </a:cubicBezTo>
                  <a:cubicBezTo>
                    <a:pt x="417" y="1214"/>
                    <a:pt x="417" y="976"/>
                    <a:pt x="489" y="750"/>
                  </a:cubicBezTo>
                  <a:cubicBezTo>
                    <a:pt x="501" y="583"/>
                    <a:pt x="501" y="441"/>
                    <a:pt x="382" y="322"/>
                  </a:cubicBezTo>
                  <a:cubicBezTo>
                    <a:pt x="227" y="274"/>
                    <a:pt x="286" y="4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5"/>
            <p:cNvSpPr/>
            <p:nvPr/>
          </p:nvSpPr>
          <p:spPr>
            <a:xfrm>
              <a:off x="5131875" y="2185825"/>
              <a:ext cx="9850" cy="25025"/>
            </a:xfrm>
            <a:custGeom>
              <a:avLst/>
              <a:gdLst/>
              <a:ahLst/>
              <a:cxnLst/>
              <a:rect l="l" t="t" r="r" b="b"/>
              <a:pathLst>
                <a:path w="394" h="1001" extrusionOk="0">
                  <a:moveTo>
                    <a:pt x="227" y="0"/>
                  </a:moveTo>
                  <a:cubicBezTo>
                    <a:pt x="48" y="322"/>
                    <a:pt x="1" y="667"/>
                    <a:pt x="239" y="1000"/>
                  </a:cubicBezTo>
                  <a:cubicBezTo>
                    <a:pt x="286" y="714"/>
                    <a:pt x="334" y="429"/>
                    <a:pt x="394" y="143"/>
                  </a:cubicBezTo>
                  <a:cubicBezTo>
                    <a:pt x="334" y="83"/>
                    <a:pt x="322"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5"/>
            <p:cNvSpPr/>
            <p:nvPr/>
          </p:nvSpPr>
          <p:spPr>
            <a:xfrm>
              <a:off x="5137225" y="2164975"/>
              <a:ext cx="8675" cy="24425"/>
            </a:xfrm>
            <a:custGeom>
              <a:avLst/>
              <a:gdLst/>
              <a:ahLst/>
              <a:cxnLst/>
              <a:rect l="l" t="t" r="r" b="b"/>
              <a:pathLst>
                <a:path w="347" h="977" extrusionOk="0">
                  <a:moveTo>
                    <a:pt x="180" y="1"/>
                  </a:moveTo>
                  <a:cubicBezTo>
                    <a:pt x="120" y="263"/>
                    <a:pt x="61" y="548"/>
                    <a:pt x="1" y="834"/>
                  </a:cubicBezTo>
                  <a:cubicBezTo>
                    <a:pt x="61" y="894"/>
                    <a:pt x="108" y="941"/>
                    <a:pt x="168" y="977"/>
                  </a:cubicBezTo>
                  <a:cubicBezTo>
                    <a:pt x="239" y="703"/>
                    <a:pt x="299" y="429"/>
                    <a:pt x="346" y="167"/>
                  </a:cubicBezTo>
                  <a:lnTo>
                    <a:pt x="1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5"/>
            <p:cNvSpPr/>
            <p:nvPr/>
          </p:nvSpPr>
          <p:spPr>
            <a:xfrm>
              <a:off x="5183675" y="2205750"/>
              <a:ext cx="5975" cy="24600"/>
            </a:xfrm>
            <a:custGeom>
              <a:avLst/>
              <a:gdLst/>
              <a:ahLst/>
              <a:cxnLst/>
              <a:rect l="l" t="t" r="r" b="b"/>
              <a:pathLst>
                <a:path w="239" h="984" extrusionOk="0">
                  <a:moveTo>
                    <a:pt x="167" y="1"/>
                  </a:moveTo>
                  <a:cubicBezTo>
                    <a:pt x="0" y="298"/>
                    <a:pt x="48" y="620"/>
                    <a:pt x="48" y="941"/>
                  </a:cubicBezTo>
                  <a:cubicBezTo>
                    <a:pt x="81" y="968"/>
                    <a:pt x="107" y="984"/>
                    <a:pt x="136" y="984"/>
                  </a:cubicBezTo>
                  <a:cubicBezTo>
                    <a:pt x="159" y="984"/>
                    <a:pt x="183" y="974"/>
                    <a:pt x="215" y="953"/>
                  </a:cubicBezTo>
                  <a:cubicBezTo>
                    <a:pt x="238" y="894"/>
                    <a:pt x="227" y="834"/>
                    <a:pt x="179" y="799"/>
                  </a:cubicBezTo>
                  <a:cubicBezTo>
                    <a:pt x="179" y="525"/>
                    <a:pt x="167" y="275"/>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5"/>
            <p:cNvSpPr/>
            <p:nvPr/>
          </p:nvSpPr>
          <p:spPr>
            <a:xfrm>
              <a:off x="5172950" y="2238500"/>
              <a:ext cx="11050" cy="15500"/>
            </a:xfrm>
            <a:custGeom>
              <a:avLst/>
              <a:gdLst/>
              <a:ahLst/>
              <a:cxnLst/>
              <a:rect l="l" t="t" r="r" b="b"/>
              <a:pathLst>
                <a:path w="442" h="620" extrusionOk="0">
                  <a:moveTo>
                    <a:pt x="441" y="1"/>
                  </a:moveTo>
                  <a:cubicBezTo>
                    <a:pt x="310" y="215"/>
                    <a:pt x="310" y="524"/>
                    <a:pt x="1" y="620"/>
                  </a:cubicBezTo>
                  <a:lnTo>
                    <a:pt x="441" y="620"/>
                  </a:lnTo>
                  <a:lnTo>
                    <a:pt x="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5"/>
            <p:cNvSpPr/>
            <p:nvPr/>
          </p:nvSpPr>
          <p:spPr>
            <a:xfrm>
              <a:off x="5159850" y="2143250"/>
              <a:ext cx="11950" cy="10450"/>
            </a:xfrm>
            <a:custGeom>
              <a:avLst/>
              <a:gdLst/>
              <a:ahLst/>
              <a:cxnLst/>
              <a:rect l="l" t="t" r="r" b="b"/>
              <a:pathLst>
                <a:path w="478" h="418" extrusionOk="0">
                  <a:moveTo>
                    <a:pt x="429" y="1"/>
                  </a:moveTo>
                  <a:cubicBezTo>
                    <a:pt x="310" y="120"/>
                    <a:pt x="1" y="167"/>
                    <a:pt x="275" y="417"/>
                  </a:cubicBezTo>
                  <a:cubicBezTo>
                    <a:pt x="299" y="417"/>
                    <a:pt x="334" y="405"/>
                    <a:pt x="358" y="393"/>
                  </a:cubicBezTo>
                  <a:cubicBezTo>
                    <a:pt x="429" y="322"/>
                    <a:pt x="477" y="227"/>
                    <a:pt x="453" y="120"/>
                  </a:cubicBezTo>
                  <a:cubicBezTo>
                    <a:pt x="453" y="96"/>
                    <a:pt x="429" y="48"/>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5"/>
            <p:cNvSpPr/>
            <p:nvPr/>
          </p:nvSpPr>
          <p:spPr>
            <a:xfrm>
              <a:off x="5313450" y="2146825"/>
              <a:ext cx="11025" cy="3300"/>
            </a:xfrm>
            <a:custGeom>
              <a:avLst/>
              <a:gdLst/>
              <a:ahLst/>
              <a:cxnLst/>
              <a:rect l="l" t="t" r="r" b="b"/>
              <a:pathLst>
                <a:path w="441" h="132" extrusionOk="0">
                  <a:moveTo>
                    <a:pt x="0" y="0"/>
                  </a:moveTo>
                  <a:cubicBezTo>
                    <a:pt x="60" y="36"/>
                    <a:pt x="108" y="84"/>
                    <a:pt x="155" y="131"/>
                  </a:cubicBezTo>
                  <a:cubicBezTo>
                    <a:pt x="274" y="131"/>
                    <a:pt x="381" y="119"/>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5"/>
            <p:cNvSpPr/>
            <p:nvPr/>
          </p:nvSpPr>
          <p:spPr>
            <a:xfrm>
              <a:off x="5331900" y="2147125"/>
              <a:ext cx="6875" cy="2475"/>
            </a:xfrm>
            <a:custGeom>
              <a:avLst/>
              <a:gdLst/>
              <a:ahLst/>
              <a:cxnLst/>
              <a:rect l="l" t="t" r="r" b="b"/>
              <a:pathLst>
                <a:path w="275" h="99" extrusionOk="0">
                  <a:moveTo>
                    <a:pt x="1" y="0"/>
                  </a:moveTo>
                  <a:cubicBezTo>
                    <a:pt x="42" y="66"/>
                    <a:pt x="90" y="99"/>
                    <a:pt x="138" y="99"/>
                  </a:cubicBezTo>
                  <a:cubicBezTo>
                    <a:pt x="185" y="99"/>
                    <a:pt x="233" y="66"/>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5"/>
            <p:cNvSpPr/>
            <p:nvPr/>
          </p:nvSpPr>
          <p:spPr>
            <a:xfrm>
              <a:off x="5238150" y="2121500"/>
              <a:ext cx="7750" cy="3825"/>
            </a:xfrm>
            <a:custGeom>
              <a:avLst/>
              <a:gdLst/>
              <a:ahLst/>
              <a:cxnLst/>
              <a:rect l="l" t="t" r="r" b="b"/>
              <a:pathLst>
                <a:path w="310" h="153" extrusionOk="0">
                  <a:moveTo>
                    <a:pt x="92" y="0"/>
                  </a:moveTo>
                  <a:cubicBezTo>
                    <a:pt x="63" y="0"/>
                    <a:pt x="32" y="5"/>
                    <a:pt x="0" y="13"/>
                  </a:cubicBezTo>
                  <a:cubicBezTo>
                    <a:pt x="43" y="108"/>
                    <a:pt x="117" y="152"/>
                    <a:pt x="204" y="152"/>
                  </a:cubicBezTo>
                  <a:cubicBezTo>
                    <a:pt x="237" y="152"/>
                    <a:pt x="273" y="146"/>
                    <a:pt x="310" y="132"/>
                  </a:cubicBezTo>
                  <a:cubicBezTo>
                    <a:pt x="256" y="42"/>
                    <a:pt x="18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5"/>
            <p:cNvSpPr/>
            <p:nvPr/>
          </p:nvSpPr>
          <p:spPr>
            <a:xfrm>
              <a:off x="5184850" y="2229275"/>
              <a:ext cx="4500" cy="3900"/>
            </a:xfrm>
            <a:custGeom>
              <a:avLst/>
              <a:gdLst/>
              <a:ahLst/>
              <a:cxnLst/>
              <a:rect l="l" t="t" r="r" b="b"/>
              <a:pathLst>
                <a:path w="180" h="156" extrusionOk="0">
                  <a:moveTo>
                    <a:pt x="13" y="0"/>
                  </a:moveTo>
                  <a:cubicBezTo>
                    <a:pt x="13" y="48"/>
                    <a:pt x="1" y="96"/>
                    <a:pt x="13" y="155"/>
                  </a:cubicBezTo>
                  <a:cubicBezTo>
                    <a:pt x="61" y="155"/>
                    <a:pt x="96" y="131"/>
                    <a:pt x="144" y="131"/>
                  </a:cubicBezTo>
                  <a:cubicBezTo>
                    <a:pt x="180" y="96"/>
                    <a:pt x="168"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5"/>
            <p:cNvSpPr/>
            <p:nvPr/>
          </p:nvSpPr>
          <p:spPr>
            <a:xfrm>
              <a:off x="5166700" y="2153375"/>
              <a:ext cx="4800" cy="4200"/>
            </a:xfrm>
            <a:custGeom>
              <a:avLst/>
              <a:gdLst/>
              <a:ahLst/>
              <a:cxnLst/>
              <a:rect l="l" t="t" r="r" b="b"/>
              <a:pathLst>
                <a:path w="192" h="168" extrusionOk="0">
                  <a:moveTo>
                    <a:pt x="60" y="0"/>
                  </a:moveTo>
                  <a:lnTo>
                    <a:pt x="1" y="36"/>
                  </a:lnTo>
                  <a:cubicBezTo>
                    <a:pt x="36" y="72"/>
                    <a:pt x="96" y="119"/>
                    <a:pt x="144" y="167"/>
                  </a:cubicBezTo>
                  <a:lnTo>
                    <a:pt x="191" y="131"/>
                  </a:lnTo>
                  <a:cubicBezTo>
                    <a:pt x="179" y="60"/>
                    <a:pt x="132"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5"/>
            <p:cNvSpPr/>
            <p:nvPr/>
          </p:nvSpPr>
          <p:spPr>
            <a:xfrm>
              <a:off x="5303025" y="2911875"/>
              <a:ext cx="41700" cy="27325"/>
            </a:xfrm>
            <a:custGeom>
              <a:avLst/>
              <a:gdLst/>
              <a:ahLst/>
              <a:cxnLst/>
              <a:rect l="l" t="t" r="r" b="b"/>
              <a:pathLst>
                <a:path w="1668" h="1093" extrusionOk="0">
                  <a:moveTo>
                    <a:pt x="1037" y="795"/>
                  </a:moveTo>
                  <a:lnTo>
                    <a:pt x="1037" y="795"/>
                  </a:lnTo>
                  <a:cubicBezTo>
                    <a:pt x="950" y="867"/>
                    <a:pt x="861" y="885"/>
                    <a:pt x="780" y="886"/>
                  </a:cubicBezTo>
                  <a:lnTo>
                    <a:pt x="780" y="886"/>
                  </a:lnTo>
                  <a:cubicBezTo>
                    <a:pt x="861" y="877"/>
                    <a:pt x="950" y="851"/>
                    <a:pt x="1037" y="795"/>
                  </a:cubicBezTo>
                  <a:close/>
                  <a:moveTo>
                    <a:pt x="176" y="1"/>
                  </a:moveTo>
                  <a:cubicBezTo>
                    <a:pt x="159" y="1"/>
                    <a:pt x="140" y="4"/>
                    <a:pt x="120" y="9"/>
                  </a:cubicBezTo>
                  <a:cubicBezTo>
                    <a:pt x="84" y="21"/>
                    <a:pt x="25" y="93"/>
                    <a:pt x="36" y="105"/>
                  </a:cubicBezTo>
                  <a:cubicBezTo>
                    <a:pt x="179" y="378"/>
                    <a:pt x="84" y="652"/>
                    <a:pt x="36" y="914"/>
                  </a:cubicBezTo>
                  <a:cubicBezTo>
                    <a:pt x="1" y="1057"/>
                    <a:pt x="167" y="1093"/>
                    <a:pt x="287" y="1093"/>
                  </a:cubicBezTo>
                  <a:cubicBezTo>
                    <a:pt x="656" y="1093"/>
                    <a:pt x="1049" y="1081"/>
                    <a:pt x="1418" y="1081"/>
                  </a:cubicBezTo>
                  <a:cubicBezTo>
                    <a:pt x="1537" y="1021"/>
                    <a:pt x="1668" y="974"/>
                    <a:pt x="1608" y="795"/>
                  </a:cubicBezTo>
                  <a:cubicBezTo>
                    <a:pt x="1542" y="749"/>
                    <a:pt x="1475" y="734"/>
                    <a:pt x="1409" y="734"/>
                  </a:cubicBezTo>
                  <a:cubicBezTo>
                    <a:pt x="1285" y="734"/>
                    <a:pt x="1161" y="787"/>
                    <a:pt x="1037" y="795"/>
                  </a:cubicBezTo>
                  <a:cubicBezTo>
                    <a:pt x="984" y="712"/>
                    <a:pt x="905" y="674"/>
                    <a:pt x="838" y="674"/>
                  </a:cubicBezTo>
                  <a:cubicBezTo>
                    <a:pt x="828" y="674"/>
                    <a:pt x="819" y="675"/>
                    <a:pt x="810" y="676"/>
                  </a:cubicBezTo>
                  <a:cubicBezTo>
                    <a:pt x="744" y="689"/>
                    <a:pt x="684" y="696"/>
                    <a:pt x="630" y="696"/>
                  </a:cubicBezTo>
                  <a:cubicBezTo>
                    <a:pt x="385" y="696"/>
                    <a:pt x="273" y="556"/>
                    <a:pt x="322" y="224"/>
                  </a:cubicBezTo>
                  <a:cubicBezTo>
                    <a:pt x="322" y="188"/>
                    <a:pt x="298" y="140"/>
                    <a:pt x="287" y="93"/>
                  </a:cubicBezTo>
                  <a:cubicBezTo>
                    <a:pt x="268" y="30"/>
                    <a:pt x="230" y="1"/>
                    <a:pt x="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5"/>
            <p:cNvSpPr/>
            <p:nvPr/>
          </p:nvSpPr>
          <p:spPr>
            <a:xfrm>
              <a:off x="5338450" y="2931750"/>
              <a:ext cx="32775" cy="8100"/>
            </a:xfrm>
            <a:custGeom>
              <a:avLst/>
              <a:gdLst/>
              <a:ahLst/>
              <a:cxnLst/>
              <a:rect l="l" t="t" r="r" b="b"/>
              <a:pathLst>
                <a:path w="1311" h="324" extrusionOk="0">
                  <a:moveTo>
                    <a:pt x="191" y="0"/>
                  </a:moveTo>
                  <a:cubicBezTo>
                    <a:pt x="120" y="95"/>
                    <a:pt x="60" y="191"/>
                    <a:pt x="1" y="286"/>
                  </a:cubicBezTo>
                  <a:cubicBezTo>
                    <a:pt x="14" y="285"/>
                    <a:pt x="28" y="285"/>
                    <a:pt x="42" y="285"/>
                  </a:cubicBezTo>
                  <a:cubicBezTo>
                    <a:pt x="241" y="285"/>
                    <a:pt x="442" y="323"/>
                    <a:pt x="649" y="323"/>
                  </a:cubicBezTo>
                  <a:cubicBezTo>
                    <a:pt x="863" y="323"/>
                    <a:pt x="1082" y="283"/>
                    <a:pt x="1310" y="119"/>
                  </a:cubicBezTo>
                  <a:cubicBezTo>
                    <a:pt x="1075" y="25"/>
                    <a:pt x="859" y="14"/>
                    <a:pt x="654" y="14"/>
                  </a:cubicBezTo>
                  <a:cubicBezTo>
                    <a:pt x="593" y="14"/>
                    <a:pt x="533" y="15"/>
                    <a:pt x="474" y="15"/>
                  </a:cubicBezTo>
                  <a:cubicBezTo>
                    <a:pt x="378" y="15"/>
                    <a:pt x="284" y="13"/>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35"/>
            <p:cNvSpPr/>
            <p:nvPr/>
          </p:nvSpPr>
          <p:spPr>
            <a:xfrm>
              <a:off x="5266425" y="2946925"/>
              <a:ext cx="12525" cy="36325"/>
            </a:xfrm>
            <a:custGeom>
              <a:avLst/>
              <a:gdLst/>
              <a:ahLst/>
              <a:cxnLst/>
              <a:rect l="l" t="t" r="r" b="b"/>
              <a:pathLst>
                <a:path w="501" h="1453" extrusionOk="0">
                  <a:moveTo>
                    <a:pt x="203" y="0"/>
                  </a:moveTo>
                  <a:cubicBezTo>
                    <a:pt x="84" y="286"/>
                    <a:pt x="0" y="560"/>
                    <a:pt x="60" y="869"/>
                  </a:cubicBezTo>
                  <a:cubicBezTo>
                    <a:pt x="238" y="1012"/>
                    <a:pt x="131" y="1250"/>
                    <a:pt x="203" y="1453"/>
                  </a:cubicBezTo>
                  <a:cubicBezTo>
                    <a:pt x="238" y="1429"/>
                    <a:pt x="262" y="1417"/>
                    <a:pt x="310" y="1405"/>
                  </a:cubicBezTo>
                  <a:cubicBezTo>
                    <a:pt x="238" y="941"/>
                    <a:pt x="500" y="453"/>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35"/>
            <p:cNvSpPr/>
            <p:nvPr/>
          </p:nvSpPr>
          <p:spPr>
            <a:xfrm>
              <a:off x="5336375" y="2864375"/>
              <a:ext cx="14000" cy="11125"/>
            </a:xfrm>
            <a:custGeom>
              <a:avLst/>
              <a:gdLst/>
              <a:ahLst/>
              <a:cxnLst/>
              <a:rect l="l" t="t" r="r" b="b"/>
              <a:pathLst>
                <a:path w="560" h="445" extrusionOk="0">
                  <a:moveTo>
                    <a:pt x="491" y="0"/>
                  </a:moveTo>
                  <a:cubicBezTo>
                    <a:pt x="225" y="0"/>
                    <a:pt x="77" y="192"/>
                    <a:pt x="0" y="445"/>
                  </a:cubicBezTo>
                  <a:cubicBezTo>
                    <a:pt x="203" y="350"/>
                    <a:pt x="417" y="219"/>
                    <a:pt x="560" y="4"/>
                  </a:cubicBezTo>
                  <a:cubicBezTo>
                    <a:pt x="536" y="2"/>
                    <a:pt x="513"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35"/>
            <p:cNvSpPr/>
            <p:nvPr/>
          </p:nvSpPr>
          <p:spPr>
            <a:xfrm>
              <a:off x="5303925" y="2899900"/>
              <a:ext cx="5975" cy="4775"/>
            </a:xfrm>
            <a:custGeom>
              <a:avLst/>
              <a:gdLst/>
              <a:ahLst/>
              <a:cxnLst/>
              <a:rect l="l" t="t" r="r" b="b"/>
              <a:pathLst>
                <a:path w="239" h="191" extrusionOk="0">
                  <a:moveTo>
                    <a:pt x="239" y="0"/>
                  </a:moveTo>
                  <a:cubicBezTo>
                    <a:pt x="120" y="12"/>
                    <a:pt x="12" y="36"/>
                    <a:pt x="0" y="191"/>
                  </a:cubicBezTo>
                  <a:cubicBezTo>
                    <a:pt x="108" y="155"/>
                    <a:pt x="191" y="95"/>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35"/>
            <p:cNvSpPr/>
            <p:nvPr/>
          </p:nvSpPr>
          <p:spPr>
            <a:xfrm>
              <a:off x="5350050" y="2860600"/>
              <a:ext cx="4200" cy="4200"/>
            </a:xfrm>
            <a:custGeom>
              <a:avLst/>
              <a:gdLst/>
              <a:ahLst/>
              <a:cxnLst/>
              <a:rect l="l" t="t" r="r" b="b"/>
              <a:pathLst>
                <a:path w="168" h="168" extrusionOk="0">
                  <a:moveTo>
                    <a:pt x="168" y="1"/>
                  </a:moveTo>
                  <a:cubicBezTo>
                    <a:pt x="72" y="36"/>
                    <a:pt x="13" y="72"/>
                    <a:pt x="1" y="167"/>
                  </a:cubicBezTo>
                  <a:cubicBezTo>
                    <a:pt x="108" y="155"/>
                    <a:pt x="144" y="96"/>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35"/>
            <p:cNvSpPr/>
            <p:nvPr/>
          </p:nvSpPr>
          <p:spPr>
            <a:xfrm>
              <a:off x="5299750" y="2904350"/>
              <a:ext cx="4200" cy="3600"/>
            </a:xfrm>
            <a:custGeom>
              <a:avLst/>
              <a:gdLst/>
              <a:ahLst/>
              <a:cxnLst/>
              <a:rect l="l" t="t" r="r" b="b"/>
              <a:pathLst>
                <a:path w="168" h="144" extrusionOk="0">
                  <a:moveTo>
                    <a:pt x="167" y="1"/>
                  </a:moveTo>
                  <a:cubicBezTo>
                    <a:pt x="72" y="13"/>
                    <a:pt x="13" y="60"/>
                    <a:pt x="1" y="144"/>
                  </a:cubicBezTo>
                  <a:cubicBezTo>
                    <a:pt x="108" y="132"/>
                    <a:pt x="156" y="84"/>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35"/>
            <p:cNvSpPr/>
            <p:nvPr/>
          </p:nvSpPr>
          <p:spPr>
            <a:xfrm>
              <a:off x="5328325" y="2878900"/>
              <a:ext cx="5100" cy="3150"/>
            </a:xfrm>
            <a:custGeom>
              <a:avLst/>
              <a:gdLst/>
              <a:ahLst/>
              <a:cxnLst/>
              <a:rect l="l" t="t" r="r" b="b"/>
              <a:pathLst>
                <a:path w="204" h="126" extrusionOk="0">
                  <a:moveTo>
                    <a:pt x="156" y="1"/>
                  </a:moveTo>
                  <a:cubicBezTo>
                    <a:pt x="84" y="1"/>
                    <a:pt x="30" y="47"/>
                    <a:pt x="1" y="126"/>
                  </a:cubicBezTo>
                  <a:cubicBezTo>
                    <a:pt x="96" y="126"/>
                    <a:pt x="156" y="78"/>
                    <a:pt x="203" y="7"/>
                  </a:cubicBezTo>
                  <a:cubicBezTo>
                    <a:pt x="187" y="3"/>
                    <a:pt x="17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35"/>
            <p:cNvSpPr/>
            <p:nvPr/>
          </p:nvSpPr>
          <p:spPr>
            <a:xfrm>
              <a:off x="5324750" y="2882325"/>
              <a:ext cx="3600" cy="3300"/>
            </a:xfrm>
            <a:custGeom>
              <a:avLst/>
              <a:gdLst/>
              <a:ahLst/>
              <a:cxnLst/>
              <a:rect l="l" t="t" r="r" b="b"/>
              <a:pathLst>
                <a:path w="144" h="132" extrusionOk="0">
                  <a:moveTo>
                    <a:pt x="144" y="1"/>
                  </a:moveTo>
                  <a:lnTo>
                    <a:pt x="144" y="1"/>
                  </a:lnTo>
                  <a:cubicBezTo>
                    <a:pt x="72" y="13"/>
                    <a:pt x="13" y="60"/>
                    <a:pt x="1" y="132"/>
                  </a:cubicBezTo>
                  <a:cubicBezTo>
                    <a:pt x="72" y="96"/>
                    <a:pt x="120" y="72"/>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35"/>
            <p:cNvSpPr/>
            <p:nvPr/>
          </p:nvSpPr>
          <p:spPr>
            <a:xfrm>
              <a:off x="5320900" y="2885600"/>
              <a:ext cx="3575" cy="3900"/>
            </a:xfrm>
            <a:custGeom>
              <a:avLst/>
              <a:gdLst/>
              <a:ahLst/>
              <a:cxnLst/>
              <a:rect l="l" t="t" r="r" b="b"/>
              <a:pathLst>
                <a:path w="143" h="156" extrusionOk="0">
                  <a:moveTo>
                    <a:pt x="143" y="1"/>
                  </a:moveTo>
                  <a:lnTo>
                    <a:pt x="143" y="1"/>
                  </a:lnTo>
                  <a:cubicBezTo>
                    <a:pt x="60" y="36"/>
                    <a:pt x="12" y="72"/>
                    <a:pt x="0" y="155"/>
                  </a:cubicBezTo>
                  <a:cubicBezTo>
                    <a:pt x="95" y="120"/>
                    <a:pt x="119"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5"/>
            <p:cNvSpPr/>
            <p:nvPr/>
          </p:nvSpPr>
          <p:spPr>
            <a:xfrm>
              <a:off x="5310175" y="2896025"/>
              <a:ext cx="3300" cy="3300"/>
            </a:xfrm>
            <a:custGeom>
              <a:avLst/>
              <a:gdLst/>
              <a:ahLst/>
              <a:cxnLst/>
              <a:rect l="l" t="t" r="r" b="b"/>
              <a:pathLst>
                <a:path w="132" h="132" extrusionOk="0">
                  <a:moveTo>
                    <a:pt x="1" y="131"/>
                  </a:move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5"/>
            <p:cNvSpPr/>
            <p:nvPr/>
          </p:nvSpPr>
          <p:spPr>
            <a:xfrm>
              <a:off x="5317325" y="2889475"/>
              <a:ext cx="3600" cy="3300"/>
            </a:xfrm>
            <a:custGeom>
              <a:avLst/>
              <a:gdLst/>
              <a:ahLst/>
              <a:cxnLst/>
              <a:rect l="l" t="t" r="r" b="b"/>
              <a:pathLst>
                <a:path w="144" h="132" extrusionOk="0">
                  <a:moveTo>
                    <a:pt x="143" y="0"/>
                  </a:moveTo>
                  <a:lnTo>
                    <a:pt x="143" y="0"/>
                  </a:lnTo>
                  <a:cubicBezTo>
                    <a:pt x="107" y="36"/>
                    <a:pt x="48" y="84"/>
                    <a:pt x="0" y="131"/>
                  </a:cubicBezTo>
                  <a:cubicBezTo>
                    <a:pt x="84" y="108"/>
                    <a:pt x="131" y="72"/>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5"/>
            <p:cNvSpPr/>
            <p:nvPr/>
          </p:nvSpPr>
          <p:spPr>
            <a:xfrm>
              <a:off x="5313450" y="2892750"/>
              <a:ext cx="3900" cy="3300"/>
            </a:xfrm>
            <a:custGeom>
              <a:avLst/>
              <a:gdLst/>
              <a:ahLst/>
              <a:cxnLst/>
              <a:rect l="l" t="t" r="r" b="b"/>
              <a:pathLst>
                <a:path w="156" h="132" extrusionOk="0">
                  <a:moveTo>
                    <a:pt x="155" y="0"/>
                  </a:moveTo>
                  <a:cubicBezTo>
                    <a:pt x="108" y="36"/>
                    <a:pt x="48" y="84"/>
                    <a:pt x="0" y="131"/>
                  </a:cubicBezTo>
                  <a:cubicBezTo>
                    <a:pt x="96" y="119"/>
                    <a:pt x="143" y="72"/>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5"/>
            <p:cNvSpPr/>
            <p:nvPr/>
          </p:nvSpPr>
          <p:spPr>
            <a:xfrm>
              <a:off x="5374475" y="2752850"/>
              <a:ext cx="14900" cy="29200"/>
            </a:xfrm>
            <a:custGeom>
              <a:avLst/>
              <a:gdLst/>
              <a:ahLst/>
              <a:cxnLst/>
              <a:rect l="l" t="t" r="r" b="b"/>
              <a:pathLst>
                <a:path w="596" h="1168" extrusionOk="0">
                  <a:moveTo>
                    <a:pt x="441" y="0"/>
                  </a:moveTo>
                  <a:cubicBezTo>
                    <a:pt x="203" y="298"/>
                    <a:pt x="0" y="608"/>
                    <a:pt x="24" y="1012"/>
                  </a:cubicBezTo>
                  <a:cubicBezTo>
                    <a:pt x="32" y="1013"/>
                    <a:pt x="39" y="1014"/>
                    <a:pt x="46" y="1014"/>
                  </a:cubicBezTo>
                  <a:cubicBezTo>
                    <a:pt x="241" y="1014"/>
                    <a:pt x="196" y="720"/>
                    <a:pt x="369" y="720"/>
                  </a:cubicBezTo>
                  <a:cubicBezTo>
                    <a:pt x="383" y="720"/>
                    <a:pt x="399" y="722"/>
                    <a:pt x="417" y="727"/>
                  </a:cubicBezTo>
                  <a:cubicBezTo>
                    <a:pt x="441" y="893"/>
                    <a:pt x="441" y="1036"/>
                    <a:pt x="453" y="1167"/>
                  </a:cubicBezTo>
                  <a:cubicBezTo>
                    <a:pt x="524" y="1167"/>
                    <a:pt x="560" y="1143"/>
                    <a:pt x="560" y="1084"/>
                  </a:cubicBezTo>
                  <a:cubicBezTo>
                    <a:pt x="572" y="810"/>
                    <a:pt x="584" y="560"/>
                    <a:pt x="596" y="298"/>
                  </a:cubicBezTo>
                  <a:cubicBezTo>
                    <a:pt x="596" y="262"/>
                    <a:pt x="584" y="239"/>
                    <a:pt x="584" y="203"/>
                  </a:cubicBezTo>
                  <a:cubicBezTo>
                    <a:pt x="572" y="120"/>
                    <a:pt x="524" y="36"/>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35"/>
            <p:cNvSpPr/>
            <p:nvPr/>
          </p:nvSpPr>
          <p:spPr>
            <a:xfrm>
              <a:off x="5386375" y="2745700"/>
              <a:ext cx="5975" cy="14625"/>
            </a:xfrm>
            <a:custGeom>
              <a:avLst/>
              <a:gdLst/>
              <a:ahLst/>
              <a:cxnLst/>
              <a:rect l="l" t="t" r="r" b="b"/>
              <a:pathLst>
                <a:path w="239" h="585" extrusionOk="0">
                  <a:moveTo>
                    <a:pt x="239" y="1"/>
                  </a:moveTo>
                  <a:cubicBezTo>
                    <a:pt x="203" y="48"/>
                    <a:pt x="155" y="108"/>
                    <a:pt x="96" y="167"/>
                  </a:cubicBezTo>
                  <a:cubicBezTo>
                    <a:pt x="1" y="286"/>
                    <a:pt x="36" y="406"/>
                    <a:pt x="60" y="525"/>
                  </a:cubicBezTo>
                  <a:cubicBezTo>
                    <a:pt x="96" y="536"/>
                    <a:pt x="108" y="560"/>
                    <a:pt x="120" y="584"/>
                  </a:cubicBezTo>
                  <a:cubicBezTo>
                    <a:pt x="239" y="406"/>
                    <a:pt x="239" y="203"/>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35"/>
            <p:cNvSpPr/>
            <p:nvPr/>
          </p:nvSpPr>
          <p:spPr>
            <a:xfrm>
              <a:off x="5384875" y="2749575"/>
              <a:ext cx="3900" cy="8650"/>
            </a:xfrm>
            <a:custGeom>
              <a:avLst/>
              <a:gdLst/>
              <a:ahLst/>
              <a:cxnLst/>
              <a:rect l="l" t="t" r="r" b="b"/>
              <a:pathLst>
                <a:path w="156" h="346" extrusionOk="0">
                  <a:moveTo>
                    <a:pt x="156" y="0"/>
                  </a:moveTo>
                  <a:lnTo>
                    <a:pt x="25" y="131"/>
                  </a:lnTo>
                  <a:cubicBezTo>
                    <a:pt x="37" y="203"/>
                    <a:pt x="1" y="310"/>
                    <a:pt x="120" y="346"/>
                  </a:cubicBezTo>
                  <a:cubicBezTo>
                    <a:pt x="144" y="239"/>
                    <a:pt x="144" y="10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35"/>
            <p:cNvSpPr/>
            <p:nvPr/>
          </p:nvSpPr>
          <p:spPr>
            <a:xfrm>
              <a:off x="5386075" y="2779925"/>
              <a:ext cx="4200" cy="12250"/>
            </a:xfrm>
            <a:custGeom>
              <a:avLst/>
              <a:gdLst/>
              <a:ahLst/>
              <a:cxnLst/>
              <a:rect l="l" t="t" r="r" b="b"/>
              <a:pathLst>
                <a:path w="168" h="490" extrusionOk="0">
                  <a:moveTo>
                    <a:pt x="108" y="1"/>
                  </a:moveTo>
                  <a:cubicBezTo>
                    <a:pt x="60" y="37"/>
                    <a:pt x="36" y="60"/>
                    <a:pt x="1" y="96"/>
                  </a:cubicBezTo>
                  <a:lnTo>
                    <a:pt x="1" y="489"/>
                  </a:lnTo>
                  <a:cubicBezTo>
                    <a:pt x="167" y="358"/>
                    <a:pt x="132" y="180"/>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35"/>
            <p:cNvSpPr/>
            <p:nvPr/>
          </p:nvSpPr>
          <p:spPr>
            <a:xfrm>
              <a:off x="5901325" y="2801950"/>
              <a:ext cx="70575" cy="24700"/>
            </a:xfrm>
            <a:custGeom>
              <a:avLst/>
              <a:gdLst/>
              <a:ahLst/>
              <a:cxnLst/>
              <a:rect l="l" t="t" r="r" b="b"/>
              <a:pathLst>
                <a:path w="2823" h="988" extrusionOk="0">
                  <a:moveTo>
                    <a:pt x="346" y="1"/>
                  </a:moveTo>
                  <a:cubicBezTo>
                    <a:pt x="179" y="84"/>
                    <a:pt x="96" y="251"/>
                    <a:pt x="0" y="418"/>
                  </a:cubicBezTo>
                  <a:cubicBezTo>
                    <a:pt x="119" y="549"/>
                    <a:pt x="286" y="584"/>
                    <a:pt x="453" y="620"/>
                  </a:cubicBezTo>
                  <a:lnTo>
                    <a:pt x="762" y="763"/>
                  </a:lnTo>
                  <a:cubicBezTo>
                    <a:pt x="1022" y="910"/>
                    <a:pt x="1281" y="988"/>
                    <a:pt x="1539" y="988"/>
                  </a:cubicBezTo>
                  <a:cubicBezTo>
                    <a:pt x="1802" y="988"/>
                    <a:pt x="2064" y="907"/>
                    <a:pt x="2322" y="739"/>
                  </a:cubicBezTo>
                  <a:lnTo>
                    <a:pt x="2322" y="608"/>
                  </a:lnTo>
                  <a:cubicBezTo>
                    <a:pt x="2274" y="608"/>
                    <a:pt x="2232" y="603"/>
                    <a:pt x="2188" y="603"/>
                  </a:cubicBezTo>
                  <a:cubicBezTo>
                    <a:pt x="2166" y="603"/>
                    <a:pt x="2143" y="604"/>
                    <a:pt x="2120" y="608"/>
                  </a:cubicBezTo>
                  <a:cubicBezTo>
                    <a:pt x="2090" y="613"/>
                    <a:pt x="2065" y="616"/>
                    <a:pt x="2043" y="616"/>
                  </a:cubicBezTo>
                  <a:cubicBezTo>
                    <a:pt x="1914" y="616"/>
                    <a:pt x="1936" y="524"/>
                    <a:pt x="1905" y="370"/>
                  </a:cubicBezTo>
                  <a:cubicBezTo>
                    <a:pt x="1886" y="208"/>
                    <a:pt x="1930" y="173"/>
                    <a:pt x="1988" y="173"/>
                  </a:cubicBezTo>
                  <a:cubicBezTo>
                    <a:pt x="2031" y="173"/>
                    <a:pt x="2082" y="192"/>
                    <a:pt x="2119" y="192"/>
                  </a:cubicBezTo>
                  <a:cubicBezTo>
                    <a:pt x="2124" y="192"/>
                    <a:pt x="2128" y="192"/>
                    <a:pt x="2132" y="191"/>
                  </a:cubicBezTo>
                  <a:cubicBezTo>
                    <a:pt x="2358" y="168"/>
                    <a:pt x="2596" y="180"/>
                    <a:pt x="2822" y="168"/>
                  </a:cubicBezTo>
                  <a:cubicBezTo>
                    <a:pt x="2703" y="61"/>
                    <a:pt x="2548" y="72"/>
                    <a:pt x="2417" y="61"/>
                  </a:cubicBezTo>
                  <a:cubicBezTo>
                    <a:pt x="1727" y="49"/>
                    <a:pt x="1036" y="13"/>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35"/>
            <p:cNvSpPr/>
            <p:nvPr/>
          </p:nvSpPr>
          <p:spPr>
            <a:xfrm>
              <a:off x="5909650" y="2784575"/>
              <a:ext cx="17900" cy="7300"/>
            </a:xfrm>
            <a:custGeom>
              <a:avLst/>
              <a:gdLst/>
              <a:ahLst/>
              <a:cxnLst/>
              <a:rect l="l" t="t" r="r" b="b"/>
              <a:pathLst>
                <a:path w="716" h="292" extrusionOk="0">
                  <a:moveTo>
                    <a:pt x="225" y="0"/>
                  </a:moveTo>
                  <a:cubicBezTo>
                    <a:pt x="195" y="0"/>
                    <a:pt x="164" y="2"/>
                    <a:pt x="132" y="5"/>
                  </a:cubicBezTo>
                  <a:cubicBezTo>
                    <a:pt x="84" y="65"/>
                    <a:pt x="25" y="113"/>
                    <a:pt x="1" y="160"/>
                  </a:cubicBezTo>
                  <a:cubicBezTo>
                    <a:pt x="48" y="196"/>
                    <a:pt x="84" y="244"/>
                    <a:pt x="144" y="291"/>
                  </a:cubicBezTo>
                  <a:cubicBezTo>
                    <a:pt x="346" y="291"/>
                    <a:pt x="525" y="279"/>
                    <a:pt x="715" y="279"/>
                  </a:cubicBezTo>
                  <a:cubicBezTo>
                    <a:pt x="715" y="232"/>
                    <a:pt x="703" y="184"/>
                    <a:pt x="703" y="136"/>
                  </a:cubicBezTo>
                  <a:cubicBezTo>
                    <a:pt x="551" y="55"/>
                    <a:pt x="399" y="0"/>
                    <a:pt x="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35"/>
            <p:cNvSpPr/>
            <p:nvPr/>
          </p:nvSpPr>
          <p:spPr>
            <a:xfrm>
              <a:off x="5909350" y="2788575"/>
              <a:ext cx="3600" cy="3300"/>
            </a:xfrm>
            <a:custGeom>
              <a:avLst/>
              <a:gdLst/>
              <a:ahLst/>
              <a:cxnLst/>
              <a:rect l="l" t="t" r="r" b="b"/>
              <a:pathLst>
                <a:path w="144" h="132" extrusionOk="0">
                  <a:moveTo>
                    <a:pt x="1" y="0"/>
                  </a:moveTo>
                  <a:cubicBezTo>
                    <a:pt x="37" y="36"/>
                    <a:pt x="96" y="84"/>
                    <a:pt x="144" y="131"/>
                  </a:cubicBezTo>
                  <a:cubicBezTo>
                    <a:pt x="96" y="84"/>
                    <a:pt x="60"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35"/>
            <p:cNvSpPr/>
            <p:nvPr/>
          </p:nvSpPr>
          <p:spPr>
            <a:xfrm>
              <a:off x="6146000" y="2142650"/>
              <a:ext cx="14900" cy="11050"/>
            </a:xfrm>
            <a:custGeom>
              <a:avLst/>
              <a:gdLst/>
              <a:ahLst/>
              <a:cxnLst/>
              <a:rect l="l" t="t" r="r" b="b"/>
              <a:pathLst>
                <a:path w="596" h="442" extrusionOk="0">
                  <a:moveTo>
                    <a:pt x="274" y="1"/>
                  </a:moveTo>
                  <a:cubicBezTo>
                    <a:pt x="143" y="72"/>
                    <a:pt x="60" y="167"/>
                    <a:pt x="0" y="298"/>
                  </a:cubicBezTo>
                  <a:cubicBezTo>
                    <a:pt x="0" y="310"/>
                    <a:pt x="12" y="322"/>
                    <a:pt x="36" y="358"/>
                  </a:cubicBezTo>
                  <a:cubicBezTo>
                    <a:pt x="44" y="361"/>
                    <a:pt x="54" y="362"/>
                    <a:pt x="63" y="362"/>
                  </a:cubicBezTo>
                  <a:cubicBezTo>
                    <a:pt x="93" y="362"/>
                    <a:pt x="125" y="347"/>
                    <a:pt x="143" y="310"/>
                  </a:cubicBezTo>
                  <a:lnTo>
                    <a:pt x="298" y="310"/>
                  </a:lnTo>
                  <a:cubicBezTo>
                    <a:pt x="334" y="358"/>
                    <a:pt x="393" y="406"/>
                    <a:pt x="441" y="441"/>
                  </a:cubicBezTo>
                  <a:cubicBezTo>
                    <a:pt x="488" y="429"/>
                    <a:pt x="548" y="429"/>
                    <a:pt x="596" y="429"/>
                  </a:cubicBezTo>
                  <a:cubicBezTo>
                    <a:pt x="572" y="322"/>
                    <a:pt x="572" y="239"/>
                    <a:pt x="560" y="144"/>
                  </a:cubicBezTo>
                  <a:cubicBezTo>
                    <a:pt x="500" y="84"/>
                    <a:pt x="441" y="25"/>
                    <a:pt x="357" y="13"/>
                  </a:cubicBezTo>
                  <a:cubicBezTo>
                    <a:pt x="334" y="13"/>
                    <a:pt x="310"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35"/>
            <p:cNvSpPr/>
            <p:nvPr/>
          </p:nvSpPr>
          <p:spPr>
            <a:xfrm>
              <a:off x="6142125" y="2150100"/>
              <a:ext cx="7475" cy="5075"/>
            </a:xfrm>
            <a:custGeom>
              <a:avLst/>
              <a:gdLst/>
              <a:ahLst/>
              <a:cxnLst/>
              <a:rect l="l" t="t" r="r" b="b"/>
              <a:pathLst>
                <a:path w="299" h="203" extrusionOk="0">
                  <a:moveTo>
                    <a:pt x="155" y="0"/>
                  </a:moveTo>
                  <a:cubicBezTo>
                    <a:pt x="108" y="48"/>
                    <a:pt x="60" y="84"/>
                    <a:pt x="0" y="131"/>
                  </a:cubicBezTo>
                  <a:cubicBezTo>
                    <a:pt x="62" y="182"/>
                    <a:pt x="106" y="202"/>
                    <a:pt x="141" y="202"/>
                  </a:cubicBezTo>
                  <a:cubicBezTo>
                    <a:pt x="226" y="202"/>
                    <a:pt x="247" y="77"/>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35"/>
            <p:cNvSpPr/>
            <p:nvPr/>
          </p:nvSpPr>
          <p:spPr>
            <a:xfrm>
              <a:off x="6160875" y="2153375"/>
              <a:ext cx="7775" cy="4200"/>
            </a:xfrm>
            <a:custGeom>
              <a:avLst/>
              <a:gdLst/>
              <a:ahLst/>
              <a:cxnLst/>
              <a:rect l="l" t="t" r="r" b="b"/>
              <a:pathLst>
                <a:path w="311" h="168" extrusionOk="0">
                  <a:moveTo>
                    <a:pt x="1" y="0"/>
                  </a:moveTo>
                  <a:cubicBezTo>
                    <a:pt x="36" y="131"/>
                    <a:pt x="143" y="155"/>
                    <a:pt x="263" y="167"/>
                  </a:cubicBezTo>
                  <a:cubicBezTo>
                    <a:pt x="310" y="107"/>
                    <a:pt x="310" y="60"/>
                    <a:pt x="263" y="12"/>
                  </a:cubicBezTo>
                  <a:cubicBezTo>
                    <a:pt x="179" y="12"/>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35"/>
            <p:cNvSpPr/>
            <p:nvPr/>
          </p:nvSpPr>
          <p:spPr>
            <a:xfrm>
              <a:off x="6167425" y="2152100"/>
              <a:ext cx="8650" cy="5475"/>
            </a:xfrm>
            <a:custGeom>
              <a:avLst/>
              <a:gdLst/>
              <a:ahLst/>
              <a:cxnLst/>
              <a:rect l="l" t="t" r="r" b="b"/>
              <a:pathLst>
                <a:path w="346" h="219" extrusionOk="0">
                  <a:moveTo>
                    <a:pt x="140" y="1"/>
                  </a:moveTo>
                  <a:cubicBezTo>
                    <a:pt x="90" y="1"/>
                    <a:pt x="42" y="22"/>
                    <a:pt x="1" y="63"/>
                  </a:cubicBezTo>
                  <a:lnTo>
                    <a:pt x="1" y="218"/>
                  </a:lnTo>
                  <a:cubicBezTo>
                    <a:pt x="54" y="212"/>
                    <a:pt x="102" y="209"/>
                    <a:pt x="149" y="209"/>
                  </a:cubicBezTo>
                  <a:cubicBezTo>
                    <a:pt x="197" y="209"/>
                    <a:pt x="245" y="212"/>
                    <a:pt x="298" y="218"/>
                  </a:cubicBezTo>
                  <a:cubicBezTo>
                    <a:pt x="334" y="158"/>
                    <a:pt x="346" y="111"/>
                    <a:pt x="298" y="63"/>
                  </a:cubicBezTo>
                  <a:cubicBezTo>
                    <a:pt x="245" y="22"/>
                    <a:pt x="191"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35"/>
            <p:cNvSpPr/>
            <p:nvPr/>
          </p:nvSpPr>
          <p:spPr>
            <a:xfrm>
              <a:off x="6177850" y="2148900"/>
              <a:ext cx="4175" cy="4800"/>
            </a:xfrm>
            <a:custGeom>
              <a:avLst/>
              <a:gdLst/>
              <a:ahLst/>
              <a:cxnLst/>
              <a:rect l="l" t="t" r="r" b="b"/>
              <a:pathLst>
                <a:path w="167" h="192" extrusionOk="0">
                  <a:moveTo>
                    <a:pt x="95" y="1"/>
                  </a:moveTo>
                  <a:cubicBezTo>
                    <a:pt x="0" y="36"/>
                    <a:pt x="12" y="108"/>
                    <a:pt x="0" y="179"/>
                  </a:cubicBezTo>
                  <a:cubicBezTo>
                    <a:pt x="60" y="191"/>
                    <a:pt x="107" y="191"/>
                    <a:pt x="167" y="191"/>
                  </a:cubicBezTo>
                  <a:cubicBezTo>
                    <a:pt x="131" y="132"/>
                    <a:pt x="119" y="60"/>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35"/>
            <p:cNvSpPr/>
            <p:nvPr/>
          </p:nvSpPr>
          <p:spPr>
            <a:xfrm>
              <a:off x="6182000" y="2157250"/>
              <a:ext cx="4200" cy="3300"/>
            </a:xfrm>
            <a:custGeom>
              <a:avLst/>
              <a:gdLst/>
              <a:ahLst/>
              <a:cxnLst/>
              <a:rect l="l" t="t" r="r" b="b"/>
              <a:pathLst>
                <a:path w="168" h="132" extrusionOk="0">
                  <a:moveTo>
                    <a:pt x="1" y="0"/>
                  </a:moveTo>
                  <a:lnTo>
                    <a:pt x="1" y="0"/>
                  </a:lnTo>
                  <a:cubicBezTo>
                    <a:pt x="25" y="72"/>
                    <a:pt x="72" y="119"/>
                    <a:pt x="168" y="131"/>
                  </a:cubicBezTo>
                  <a:cubicBezTo>
                    <a:pt x="108" y="83"/>
                    <a:pt x="60"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35"/>
            <p:cNvSpPr/>
            <p:nvPr/>
          </p:nvSpPr>
          <p:spPr>
            <a:xfrm>
              <a:off x="6174875" y="2153375"/>
              <a:ext cx="3000" cy="3900"/>
            </a:xfrm>
            <a:custGeom>
              <a:avLst/>
              <a:gdLst/>
              <a:ahLst/>
              <a:cxnLst/>
              <a:rect l="l" t="t" r="r" b="b"/>
              <a:pathLst>
                <a:path w="120" h="156" extrusionOk="0">
                  <a:moveTo>
                    <a:pt x="0" y="0"/>
                  </a:moveTo>
                  <a:lnTo>
                    <a:pt x="0" y="155"/>
                  </a:lnTo>
                  <a:cubicBezTo>
                    <a:pt x="48" y="107"/>
                    <a:pt x="95" y="6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35"/>
            <p:cNvSpPr/>
            <p:nvPr/>
          </p:nvSpPr>
          <p:spPr>
            <a:xfrm>
              <a:off x="6153425" y="2150100"/>
              <a:ext cx="3600" cy="3300"/>
            </a:xfrm>
            <a:custGeom>
              <a:avLst/>
              <a:gdLst/>
              <a:ahLst/>
              <a:cxnLst/>
              <a:rect l="l" t="t" r="r" b="b"/>
              <a:pathLst>
                <a:path w="144" h="132" extrusionOk="0">
                  <a:moveTo>
                    <a:pt x="1" y="0"/>
                  </a:moveTo>
                  <a:cubicBezTo>
                    <a:pt x="37" y="60"/>
                    <a:pt x="84" y="108"/>
                    <a:pt x="144" y="131"/>
                  </a:cubicBezTo>
                  <a:cubicBezTo>
                    <a:pt x="96" y="84"/>
                    <a:pt x="37"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35"/>
            <p:cNvSpPr/>
            <p:nvPr/>
          </p:nvSpPr>
          <p:spPr>
            <a:xfrm>
              <a:off x="6164150" y="2147000"/>
              <a:ext cx="10750" cy="6700"/>
            </a:xfrm>
            <a:custGeom>
              <a:avLst/>
              <a:gdLst/>
              <a:ahLst/>
              <a:cxnLst/>
              <a:rect l="l" t="t" r="r" b="b"/>
              <a:pathLst>
                <a:path w="430" h="268" extrusionOk="0">
                  <a:moveTo>
                    <a:pt x="232" y="0"/>
                  </a:moveTo>
                  <a:cubicBezTo>
                    <a:pt x="215" y="0"/>
                    <a:pt x="198" y="2"/>
                    <a:pt x="179" y="5"/>
                  </a:cubicBezTo>
                  <a:cubicBezTo>
                    <a:pt x="1" y="29"/>
                    <a:pt x="120" y="172"/>
                    <a:pt x="132" y="267"/>
                  </a:cubicBezTo>
                  <a:lnTo>
                    <a:pt x="429" y="267"/>
                  </a:lnTo>
                  <a:cubicBezTo>
                    <a:pt x="418" y="138"/>
                    <a:pt x="379"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35"/>
            <p:cNvSpPr/>
            <p:nvPr/>
          </p:nvSpPr>
          <p:spPr>
            <a:xfrm>
              <a:off x="6152550" y="2140275"/>
              <a:ext cx="8650" cy="4925"/>
            </a:xfrm>
            <a:custGeom>
              <a:avLst/>
              <a:gdLst/>
              <a:ahLst/>
              <a:cxnLst/>
              <a:rect l="l" t="t" r="r" b="b"/>
              <a:pathLst>
                <a:path w="346" h="197" extrusionOk="0">
                  <a:moveTo>
                    <a:pt x="0" y="0"/>
                  </a:moveTo>
                  <a:lnTo>
                    <a:pt x="0" y="0"/>
                  </a:lnTo>
                  <a:cubicBezTo>
                    <a:pt x="12" y="36"/>
                    <a:pt x="12" y="84"/>
                    <a:pt x="12" y="108"/>
                  </a:cubicBezTo>
                  <a:lnTo>
                    <a:pt x="48" y="143"/>
                  </a:lnTo>
                  <a:cubicBezTo>
                    <a:pt x="84" y="179"/>
                    <a:pt x="125" y="197"/>
                    <a:pt x="168" y="197"/>
                  </a:cubicBezTo>
                  <a:cubicBezTo>
                    <a:pt x="212" y="197"/>
                    <a:pt x="256" y="179"/>
                    <a:pt x="298" y="143"/>
                  </a:cubicBezTo>
                  <a:cubicBezTo>
                    <a:pt x="310" y="96"/>
                    <a:pt x="334" y="60"/>
                    <a:pt x="345" y="36"/>
                  </a:cubicBezTo>
                  <a:cubicBezTo>
                    <a:pt x="226" y="24"/>
                    <a:pt x="119"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35"/>
            <p:cNvSpPr/>
            <p:nvPr/>
          </p:nvSpPr>
          <p:spPr>
            <a:xfrm>
              <a:off x="6153425" y="2143250"/>
              <a:ext cx="6275" cy="3000"/>
            </a:xfrm>
            <a:custGeom>
              <a:avLst/>
              <a:gdLst/>
              <a:ahLst/>
              <a:cxnLst/>
              <a:rect l="l" t="t" r="r" b="b"/>
              <a:pathLst>
                <a:path w="251" h="120" extrusionOk="0">
                  <a:moveTo>
                    <a:pt x="1" y="1"/>
                  </a:moveTo>
                  <a:cubicBezTo>
                    <a:pt x="60" y="108"/>
                    <a:pt x="156" y="120"/>
                    <a:pt x="251" y="120"/>
                  </a:cubicBezTo>
                  <a:lnTo>
                    <a:pt x="251" y="60"/>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35"/>
            <p:cNvSpPr/>
            <p:nvPr/>
          </p:nvSpPr>
          <p:spPr>
            <a:xfrm>
              <a:off x="6135275" y="1709275"/>
              <a:ext cx="36050" cy="11150"/>
            </a:xfrm>
            <a:custGeom>
              <a:avLst/>
              <a:gdLst/>
              <a:ahLst/>
              <a:cxnLst/>
              <a:rect l="l" t="t" r="r" b="b"/>
              <a:pathLst>
                <a:path w="1442" h="446" extrusionOk="0">
                  <a:moveTo>
                    <a:pt x="155" y="0"/>
                  </a:moveTo>
                  <a:cubicBezTo>
                    <a:pt x="108" y="12"/>
                    <a:pt x="48" y="12"/>
                    <a:pt x="1" y="12"/>
                  </a:cubicBezTo>
                  <a:lnTo>
                    <a:pt x="1" y="155"/>
                  </a:lnTo>
                  <a:cubicBezTo>
                    <a:pt x="26" y="174"/>
                    <a:pt x="55" y="186"/>
                    <a:pt x="84" y="186"/>
                  </a:cubicBezTo>
                  <a:cubicBezTo>
                    <a:pt x="109" y="186"/>
                    <a:pt x="133" y="177"/>
                    <a:pt x="155" y="155"/>
                  </a:cubicBezTo>
                  <a:cubicBezTo>
                    <a:pt x="206" y="227"/>
                    <a:pt x="267" y="247"/>
                    <a:pt x="335" y="247"/>
                  </a:cubicBezTo>
                  <a:cubicBezTo>
                    <a:pt x="419" y="247"/>
                    <a:pt x="513" y="215"/>
                    <a:pt x="602" y="215"/>
                  </a:cubicBezTo>
                  <a:cubicBezTo>
                    <a:pt x="677" y="215"/>
                    <a:pt x="749" y="238"/>
                    <a:pt x="810" y="322"/>
                  </a:cubicBezTo>
                  <a:cubicBezTo>
                    <a:pt x="882" y="417"/>
                    <a:pt x="963" y="446"/>
                    <a:pt x="1048" y="446"/>
                  </a:cubicBezTo>
                  <a:cubicBezTo>
                    <a:pt x="1176" y="446"/>
                    <a:pt x="1313" y="381"/>
                    <a:pt x="1441" y="381"/>
                  </a:cubicBezTo>
                  <a:cubicBezTo>
                    <a:pt x="1334" y="274"/>
                    <a:pt x="1215" y="262"/>
                    <a:pt x="1156" y="143"/>
                  </a:cubicBezTo>
                  <a:cubicBezTo>
                    <a:pt x="1156" y="95"/>
                    <a:pt x="1144" y="60"/>
                    <a:pt x="1144" y="24"/>
                  </a:cubicBezTo>
                  <a:cubicBezTo>
                    <a:pt x="810" y="12"/>
                    <a:pt x="489"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35"/>
            <p:cNvSpPr/>
            <p:nvPr/>
          </p:nvSpPr>
          <p:spPr>
            <a:xfrm>
              <a:off x="6134975" y="1712850"/>
              <a:ext cx="3900" cy="1800"/>
            </a:xfrm>
            <a:custGeom>
              <a:avLst/>
              <a:gdLst/>
              <a:ahLst/>
              <a:cxnLst/>
              <a:rect l="l" t="t" r="r" b="b"/>
              <a:pathLst>
                <a:path w="156" h="72" extrusionOk="0">
                  <a:moveTo>
                    <a:pt x="1" y="0"/>
                  </a:moveTo>
                  <a:cubicBezTo>
                    <a:pt x="25" y="48"/>
                    <a:pt x="51" y="72"/>
                    <a:pt x="78" y="72"/>
                  </a:cubicBezTo>
                  <a:cubicBezTo>
                    <a:pt x="105" y="72"/>
                    <a:pt x="132"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35"/>
            <p:cNvSpPr/>
            <p:nvPr/>
          </p:nvSpPr>
          <p:spPr>
            <a:xfrm>
              <a:off x="5318800" y="2100750"/>
              <a:ext cx="67600" cy="26575"/>
            </a:xfrm>
            <a:custGeom>
              <a:avLst/>
              <a:gdLst/>
              <a:ahLst/>
              <a:cxnLst/>
              <a:rect l="l" t="t" r="r" b="b"/>
              <a:pathLst>
                <a:path w="2704" h="1063" extrusionOk="0">
                  <a:moveTo>
                    <a:pt x="1944" y="1"/>
                  </a:moveTo>
                  <a:cubicBezTo>
                    <a:pt x="1806" y="1"/>
                    <a:pt x="1668" y="37"/>
                    <a:pt x="1537" y="117"/>
                  </a:cubicBezTo>
                  <a:cubicBezTo>
                    <a:pt x="1430" y="117"/>
                    <a:pt x="1334" y="93"/>
                    <a:pt x="1239" y="93"/>
                  </a:cubicBezTo>
                  <a:cubicBezTo>
                    <a:pt x="1131" y="30"/>
                    <a:pt x="1023" y="10"/>
                    <a:pt x="915" y="10"/>
                  </a:cubicBezTo>
                  <a:cubicBezTo>
                    <a:pt x="725" y="10"/>
                    <a:pt x="536" y="71"/>
                    <a:pt x="347" y="71"/>
                  </a:cubicBezTo>
                  <a:cubicBezTo>
                    <a:pt x="299" y="71"/>
                    <a:pt x="251" y="67"/>
                    <a:pt x="203" y="57"/>
                  </a:cubicBezTo>
                  <a:cubicBezTo>
                    <a:pt x="120" y="69"/>
                    <a:pt x="60" y="117"/>
                    <a:pt x="25" y="188"/>
                  </a:cubicBezTo>
                  <a:cubicBezTo>
                    <a:pt x="1" y="438"/>
                    <a:pt x="191" y="486"/>
                    <a:pt x="370" y="546"/>
                  </a:cubicBezTo>
                  <a:cubicBezTo>
                    <a:pt x="465" y="558"/>
                    <a:pt x="560" y="546"/>
                    <a:pt x="644" y="593"/>
                  </a:cubicBezTo>
                  <a:cubicBezTo>
                    <a:pt x="739" y="629"/>
                    <a:pt x="644" y="688"/>
                    <a:pt x="608" y="736"/>
                  </a:cubicBezTo>
                  <a:cubicBezTo>
                    <a:pt x="537" y="843"/>
                    <a:pt x="489" y="962"/>
                    <a:pt x="608" y="1034"/>
                  </a:cubicBezTo>
                  <a:cubicBezTo>
                    <a:pt x="635" y="1054"/>
                    <a:pt x="659" y="1062"/>
                    <a:pt x="680" y="1062"/>
                  </a:cubicBezTo>
                  <a:cubicBezTo>
                    <a:pt x="759" y="1062"/>
                    <a:pt x="799" y="942"/>
                    <a:pt x="846" y="867"/>
                  </a:cubicBezTo>
                  <a:cubicBezTo>
                    <a:pt x="906" y="784"/>
                    <a:pt x="965" y="665"/>
                    <a:pt x="1025" y="569"/>
                  </a:cubicBezTo>
                  <a:cubicBezTo>
                    <a:pt x="1095" y="471"/>
                    <a:pt x="1191" y="460"/>
                    <a:pt x="1289" y="460"/>
                  </a:cubicBezTo>
                  <a:cubicBezTo>
                    <a:pt x="1317" y="460"/>
                    <a:pt x="1346" y="461"/>
                    <a:pt x="1374" y="461"/>
                  </a:cubicBezTo>
                  <a:cubicBezTo>
                    <a:pt x="1414" y="461"/>
                    <a:pt x="1452" y="459"/>
                    <a:pt x="1489" y="450"/>
                  </a:cubicBezTo>
                  <a:cubicBezTo>
                    <a:pt x="1499" y="449"/>
                    <a:pt x="1508" y="448"/>
                    <a:pt x="1517" y="448"/>
                  </a:cubicBezTo>
                  <a:cubicBezTo>
                    <a:pt x="1625" y="448"/>
                    <a:pt x="1657" y="578"/>
                    <a:pt x="1668" y="688"/>
                  </a:cubicBezTo>
                  <a:cubicBezTo>
                    <a:pt x="1691" y="712"/>
                    <a:pt x="1715" y="712"/>
                    <a:pt x="1739" y="712"/>
                  </a:cubicBezTo>
                  <a:cubicBezTo>
                    <a:pt x="1781" y="675"/>
                    <a:pt x="1821" y="659"/>
                    <a:pt x="1861" y="659"/>
                  </a:cubicBezTo>
                  <a:cubicBezTo>
                    <a:pt x="1911" y="659"/>
                    <a:pt x="1960" y="684"/>
                    <a:pt x="2013" y="724"/>
                  </a:cubicBezTo>
                  <a:cubicBezTo>
                    <a:pt x="2156" y="712"/>
                    <a:pt x="2275" y="629"/>
                    <a:pt x="2311" y="474"/>
                  </a:cubicBezTo>
                  <a:cubicBezTo>
                    <a:pt x="2311" y="427"/>
                    <a:pt x="2287" y="391"/>
                    <a:pt x="2251" y="391"/>
                  </a:cubicBezTo>
                  <a:cubicBezTo>
                    <a:pt x="2256" y="360"/>
                    <a:pt x="2268" y="351"/>
                    <a:pt x="2282" y="351"/>
                  </a:cubicBezTo>
                  <a:cubicBezTo>
                    <a:pt x="2302" y="351"/>
                    <a:pt x="2326" y="367"/>
                    <a:pt x="2346" y="367"/>
                  </a:cubicBezTo>
                  <a:cubicBezTo>
                    <a:pt x="2359" y="368"/>
                    <a:pt x="2371" y="369"/>
                    <a:pt x="2384" y="369"/>
                  </a:cubicBezTo>
                  <a:cubicBezTo>
                    <a:pt x="2486" y="369"/>
                    <a:pt x="2572" y="327"/>
                    <a:pt x="2668" y="296"/>
                  </a:cubicBezTo>
                  <a:cubicBezTo>
                    <a:pt x="2680" y="272"/>
                    <a:pt x="2692" y="248"/>
                    <a:pt x="2704" y="236"/>
                  </a:cubicBezTo>
                  <a:cubicBezTo>
                    <a:pt x="2695" y="161"/>
                    <a:pt x="2687" y="79"/>
                    <a:pt x="2629" y="79"/>
                  </a:cubicBezTo>
                  <a:cubicBezTo>
                    <a:pt x="2604" y="79"/>
                    <a:pt x="2571" y="94"/>
                    <a:pt x="2525" y="129"/>
                  </a:cubicBezTo>
                  <a:cubicBezTo>
                    <a:pt x="2514" y="132"/>
                    <a:pt x="2503" y="134"/>
                    <a:pt x="2491" y="134"/>
                  </a:cubicBezTo>
                  <a:cubicBezTo>
                    <a:pt x="2461" y="134"/>
                    <a:pt x="2428" y="125"/>
                    <a:pt x="2394" y="117"/>
                  </a:cubicBezTo>
                  <a:cubicBezTo>
                    <a:pt x="2246" y="43"/>
                    <a:pt x="2094"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35"/>
            <p:cNvSpPr/>
            <p:nvPr/>
          </p:nvSpPr>
          <p:spPr>
            <a:xfrm>
              <a:off x="5402975" y="2101950"/>
              <a:ext cx="73325" cy="8975"/>
            </a:xfrm>
            <a:custGeom>
              <a:avLst/>
              <a:gdLst/>
              <a:ahLst/>
              <a:cxnLst/>
              <a:rect l="l" t="t" r="r" b="b"/>
              <a:pathLst>
                <a:path w="2933" h="359" extrusionOk="0">
                  <a:moveTo>
                    <a:pt x="938" y="0"/>
                  </a:moveTo>
                  <a:cubicBezTo>
                    <a:pt x="683" y="0"/>
                    <a:pt x="428" y="19"/>
                    <a:pt x="170" y="69"/>
                  </a:cubicBezTo>
                  <a:cubicBezTo>
                    <a:pt x="135" y="54"/>
                    <a:pt x="107" y="48"/>
                    <a:pt x="84" y="48"/>
                  </a:cubicBezTo>
                  <a:cubicBezTo>
                    <a:pt x="14" y="48"/>
                    <a:pt x="0" y="113"/>
                    <a:pt x="27" y="212"/>
                  </a:cubicBezTo>
                  <a:cubicBezTo>
                    <a:pt x="509" y="332"/>
                    <a:pt x="995" y="359"/>
                    <a:pt x="1481" y="359"/>
                  </a:cubicBezTo>
                  <a:cubicBezTo>
                    <a:pt x="1858" y="359"/>
                    <a:pt x="2236" y="343"/>
                    <a:pt x="2611" y="343"/>
                  </a:cubicBezTo>
                  <a:cubicBezTo>
                    <a:pt x="2694" y="224"/>
                    <a:pt x="2813" y="212"/>
                    <a:pt x="2932" y="200"/>
                  </a:cubicBezTo>
                  <a:cubicBezTo>
                    <a:pt x="2261" y="131"/>
                    <a:pt x="1603" y="0"/>
                    <a:pt x="9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35"/>
            <p:cNvSpPr/>
            <p:nvPr/>
          </p:nvSpPr>
          <p:spPr>
            <a:xfrm>
              <a:off x="5381625" y="2099450"/>
              <a:ext cx="25600" cy="7500"/>
            </a:xfrm>
            <a:custGeom>
              <a:avLst/>
              <a:gdLst/>
              <a:ahLst/>
              <a:cxnLst/>
              <a:rect l="l" t="t" r="r" b="b"/>
              <a:pathLst>
                <a:path w="1024" h="300" extrusionOk="0">
                  <a:moveTo>
                    <a:pt x="538" y="1"/>
                  </a:moveTo>
                  <a:cubicBezTo>
                    <a:pt x="360" y="1"/>
                    <a:pt x="180" y="57"/>
                    <a:pt x="0" y="169"/>
                  </a:cubicBezTo>
                  <a:cubicBezTo>
                    <a:pt x="60" y="193"/>
                    <a:pt x="119" y="240"/>
                    <a:pt x="179" y="264"/>
                  </a:cubicBezTo>
                  <a:cubicBezTo>
                    <a:pt x="417" y="288"/>
                    <a:pt x="643" y="288"/>
                    <a:pt x="881" y="300"/>
                  </a:cubicBezTo>
                  <a:lnTo>
                    <a:pt x="1024" y="145"/>
                  </a:lnTo>
                  <a:cubicBezTo>
                    <a:pt x="864" y="48"/>
                    <a:pt x="702" y="1"/>
                    <a:pt x="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35"/>
            <p:cNvSpPr/>
            <p:nvPr/>
          </p:nvSpPr>
          <p:spPr>
            <a:xfrm>
              <a:off x="5356600" y="2097200"/>
              <a:ext cx="21775" cy="6475"/>
            </a:xfrm>
            <a:custGeom>
              <a:avLst/>
              <a:gdLst/>
              <a:ahLst/>
              <a:cxnLst/>
              <a:rect l="l" t="t" r="r" b="b"/>
              <a:pathLst>
                <a:path w="871" h="259" extrusionOk="0">
                  <a:moveTo>
                    <a:pt x="358" y="0"/>
                  </a:moveTo>
                  <a:cubicBezTo>
                    <a:pt x="225" y="0"/>
                    <a:pt x="101" y="58"/>
                    <a:pt x="1" y="259"/>
                  </a:cubicBezTo>
                  <a:lnTo>
                    <a:pt x="870" y="259"/>
                  </a:lnTo>
                  <a:lnTo>
                    <a:pt x="870" y="104"/>
                  </a:lnTo>
                  <a:cubicBezTo>
                    <a:pt x="705" y="91"/>
                    <a:pt x="524" y="0"/>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35"/>
            <p:cNvSpPr/>
            <p:nvPr/>
          </p:nvSpPr>
          <p:spPr>
            <a:xfrm>
              <a:off x="5245000" y="2020025"/>
              <a:ext cx="5075" cy="11625"/>
            </a:xfrm>
            <a:custGeom>
              <a:avLst/>
              <a:gdLst/>
              <a:ahLst/>
              <a:cxnLst/>
              <a:rect l="l" t="t" r="r" b="b"/>
              <a:pathLst>
                <a:path w="203" h="465" extrusionOk="0">
                  <a:moveTo>
                    <a:pt x="119" y="0"/>
                  </a:moveTo>
                  <a:cubicBezTo>
                    <a:pt x="95" y="0"/>
                    <a:pt x="60" y="24"/>
                    <a:pt x="36" y="48"/>
                  </a:cubicBezTo>
                  <a:cubicBezTo>
                    <a:pt x="48" y="203"/>
                    <a:pt x="0" y="369"/>
                    <a:pt x="167" y="465"/>
                  </a:cubicBezTo>
                  <a:cubicBezTo>
                    <a:pt x="179" y="429"/>
                    <a:pt x="202" y="393"/>
                    <a:pt x="202" y="346"/>
                  </a:cubicBezTo>
                  <a:cubicBezTo>
                    <a:pt x="179" y="250"/>
                    <a:pt x="179" y="143"/>
                    <a:pt x="179" y="24"/>
                  </a:cubicBezTo>
                  <a:lnTo>
                    <a:pt x="167" y="36"/>
                  </a:lnTo>
                  <a:cubicBezTo>
                    <a:pt x="167" y="36"/>
                    <a:pt x="155" y="24"/>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35"/>
            <p:cNvSpPr/>
            <p:nvPr/>
          </p:nvSpPr>
          <p:spPr>
            <a:xfrm>
              <a:off x="5302725" y="2027175"/>
              <a:ext cx="1825" cy="1500"/>
            </a:xfrm>
            <a:custGeom>
              <a:avLst/>
              <a:gdLst/>
              <a:ahLst/>
              <a:cxnLst/>
              <a:rect l="l" t="t" r="r" b="b"/>
              <a:pathLst>
                <a:path w="73" h="60" extrusionOk="0">
                  <a:moveTo>
                    <a:pt x="72" y="0"/>
                  </a:moveTo>
                  <a:lnTo>
                    <a:pt x="72" y="0"/>
                  </a:lnTo>
                  <a:cubicBezTo>
                    <a:pt x="48" y="12"/>
                    <a:pt x="13" y="36"/>
                    <a:pt x="1" y="60"/>
                  </a:cubicBezTo>
                  <a:cubicBezTo>
                    <a:pt x="37" y="48"/>
                    <a:pt x="48" y="12"/>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35"/>
            <p:cNvSpPr/>
            <p:nvPr/>
          </p:nvSpPr>
          <p:spPr>
            <a:xfrm>
              <a:off x="5240225" y="2002750"/>
              <a:ext cx="8950" cy="18200"/>
            </a:xfrm>
            <a:custGeom>
              <a:avLst/>
              <a:gdLst/>
              <a:ahLst/>
              <a:cxnLst/>
              <a:rect l="l" t="t" r="r" b="b"/>
              <a:pathLst>
                <a:path w="358" h="728" extrusionOk="0">
                  <a:moveTo>
                    <a:pt x="227" y="1"/>
                  </a:moveTo>
                  <a:cubicBezTo>
                    <a:pt x="1" y="239"/>
                    <a:pt x="1" y="477"/>
                    <a:pt x="215" y="727"/>
                  </a:cubicBezTo>
                  <a:lnTo>
                    <a:pt x="358" y="727"/>
                  </a:lnTo>
                  <a:cubicBezTo>
                    <a:pt x="358" y="679"/>
                    <a:pt x="346" y="644"/>
                    <a:pt x="346" y="596"/>
                  </a:cubicBezTo>
                  <a:cubicBezTo>
                    <a:pt x="286" y="489"/>
                    <a:pt x="298" y="370"/>
                    <a:pt x="251" y="263"/>
                  </a:cubicBezTo>
                  <a:lnTo>
                    <a:pt x="251" y="227"/>
                  </a:lnTo>
                  <a:lnTo>
                    <a:pt x="239" y="179"/>
                  </a:lnTo>
                  <a:cubicBezTo>
                    <a:pt x="262" y="120"/>
                    <a:pt x="251" y="60"/>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35"/>
            <p:cNvSpPr/>
            <p:nvPr/>
          </p:nvSpPr>
          <p:spPr>
            <a:xfrm>
              <a:off x="5241725" y="1967050"/>
              <a:ext cx="7150" cy="15200"/>
            </a:xfrm>
            <a:custGeom>
              <a:avLst/>
              <a:gdLst/>
              <a:ahLst/>
              <a:cxnLst/>
              <a:rect l="l" t="t" r="r" b="b"/>
              <a:pathLst>
                <a:path w="286" h="608" extrusionOk="0">
                  <a:moveTo>
                    <a:pt x="95" y="0"/>
                  </a:moveTo>
                  <a:cubicBezTo>
                    <a:pt x="72" y="0"/>
                    <a:pt x="44" y="4"/>
                    <a:pt x="12" y="12"/>
                  </a:cubicBezTo>
                  <a:cubicBezTo>
                    <a:pt x="12" y="95"/>
                    <a:pt x="0" y="179"/>
                    <a:pt x="0" y="262"/>
                  </a:cubicBezTo>
                  <a:cubicBezTo>
                    <a:pt x="12" y="381"/>
                    <a:pt x="0" y="536"/>
                    <a:pt x="60" y="595"/>
                  </a:cubicBezTo>
                  <a:cubicBezTo>
                    <a:pt x="70" y="604"/>
                    <a:pt x="79" y="607"/>
                    <a:pt x="89" y="607"/>
                  </a:cubicBezTo>
                  <a:cubicBezTo>
                    <a:pt x="145" y="607"/>
                    <a:pt x="192" y="471"/>
                    <a:pt x="274" y="441"/>
                  </a:cubicBezTo>
                  <a:cubicBezTo>
                    <a:pt x="286" y="393"/>
                    <a:pt x="286" y="333"/>
                    <a:pt x="286" y="298"/>
                  </a:cubicBezTo>
                  <a:cubicBezTo>
                    <a:pt x="191" y="224"/>
                    <a:pt x="274" y="0"/>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35"/>
            <p:cNvSpPr/>
            <p:nvPr/>
          </p:nvSpPr>
          <p:spPr>
            <a:xfrm>
              <a:off x="5244400" y="1997950"/>
              <a:ext cx="1500" cy="1850"/>
            </a:xfrm>
            <a:custGeom>
              <a:avLst/>
              <a:gdLst/>
              <a:ahLst/>
              <a:cxnLst/>
              <a:rect l="l" t="t" r="r" b="b"/>
              <a:pathLst>
                <a:path w="60" h="74" extrusionOk="0">
                  <a:moveTo>
                    <a:pt x="17" y="1"/>
                  </a:moveTo>
                  <a:cubicBezTo>
                    <a:pt x="10" y="1"/>
                    <a:pt x="5" y="13"/>
                    <a:pt x="0" y="38"/>
                  </a:cubicBezTo>
                  <a:cubicBezTo>
                    <a:pt x="0" y="38"/>
                    <a:pt x="48" y="50"/>
                    <a:pt x="60" y="74"/>
                  </a:cubicBezTo>
                  <a:cubicBezTo>
                    <a:pt x="39" y="25"/>
                    <a:pt x="26"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35"/>
            <p:cNvSpPr/>
            <p:nvPr/>
          </p:nvSpPr>
          <p:spPr>
            <a:xfrm>
              <a:off x="5317325" y="2096725"/>
              <a:ext cx="32275" cy="7975"/>
            </a:xfrm>
            <a:custGeom>
              <a:avLst/>
              <a:gdLst/>
              <a:ahLst/>
              <a:cxnLst/>
              <a:rect l="l" t="t" r="r" b="b"/>
              <a:pathLst>
                <a:path w="1291" h="319" extrusionOk="0">
                  <a:moveTo>
                    <a:pt x="1050" y="0"/>
                  </a:moveTo>
                  <a:cubicBezTo>
                    <a:pt x="999" y="0"/>
                    <a:pt x="944" y="5"/>
                    <a:pt x="894" y="5"/>
                  </a:cubicBezTo>
                  <a:cubicBezTo>
                    <a:pt x="882" y="5"/>
                    <a:pt x="869" y="5"/>
                    <a:pt x="858" y="4"/>
                  </a:cubicBezTo>
                  <a:cubicBezTo>
                    <a:pt x="759" y="118"/>
                    <a:pt x="635" y="135"/>
                    <a:pt x="507" y="135"/>
                  </a:cubicBezTo>
                  <a:cubicBezTo>
                    <a:pt x="452" y="135"/>
                    <a:pt x="396" y="132"/>
                    <a:pt x="341" y="132"/>
                  </a:cubicBezTo>
                  <a:cubicBezTo>
                    <a:pt x="216" y="132"/>
                    <a:pt x="97" y="148"/>
                    <a:pt x="0" y="254"/>
                  </a:cubicBezTo>
                  <a:cubicBezTo>
                    <a:pt x="16" y="295"/>
                    <a:pt x="49" y="319"/>
                    <a:pt x="87" y="319"/>
                  </a:cubicBezTo>
                  <a:cubicBezTo>
                    <a:pt x="105" y="319"/>
                    <a:pt x="124" y="313"/>
                    <a:pt x="143" y="302"/>
                  </a:cubicBezTo>
                  <a:cubicBezTo>
                    <a:pt x="524" y="290"/>
                    <a:pt x="905" y="278"/>
                    <a:pt x="1274" y="254"/>
                  </a:cubicBezTo>
                  <a:cubicBezTo>
                    <a:pt x="1290" y="32"/>
                    <a:pt x="1179" y="0"/>
                    <a:pt x="1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35"/>
            <p:cNvSpPr/>
            <p:nvPr/>
          </p:nvSpPr>
          <p:spPr>
            <a:xfrm>
              <a:off x="5302425" y="2086150"/>
              <a:ext cx="14925" cy="3250"/>
            </a:xfrm>
            <a:custGeom>
              <a:avLst/>
              <a:gdLst/>
              <a:ahLst/>
              <a:cxnLst/>
              <a:rect l="l" t="t" r="r" b="b"/>
              <a:pathLst>
                <a:path w="597" h="130" extrusionOk="0">
                  <a:moveTo>
                    <a:pt x="236" y="0"/>
                  </a:moveTo>
                  <a:cubicBezTo>
                    <a:pt x="158" y="0"/>
                    <a:pt x="78" y="13"/>
                    <a:pt x="1" y="58"/>
                  </a:cubicBezTo>
                  <a:cubicBezTo>
                    <a:pt x="90" y="118"/>
                    <a:pt x="171" y="129"/>
                    <a:pt x="247" y="129"/>
                  </a:cubicBezTo>
                  <a:cubicBezTo>
                    <a:pt x="297" y="129"/>
                    <a:pt x="346" y="124"/>
                    <a:pt x="394" y="124"/>
                  </a:cubicBezTo>
                  <a:cubicBezTo>
                    <a:pt x="418" y="124"/>
                    <a:pt x="441" y="126"/>
                    <a:pt x="465" y="129"/>
                  </a:cubicBezTo>
                  <a:cubicBezTo>
                    <a:pt x="489" y="82"/>
                    <a:pt x="537" y="58"/>
                    <a:pt x="596" y="10"/>
                  </a:cubicBezTo>
                  <a:lnTo>
                    <a:pt x="596" y="10"/>
                  </a:lnTo>
                  <a:cubicBezTo>
                    <a:pt x="568" y="16"/>
                    <a:pt x="539" y="18"/>
                    <a:pt x="510" y="18"/>
                  </a:cubicBezTo>
                  <a:cubicBezTo>
                    <a:pt x="423" y="18"/>
                    <a:pt x="330"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35"/>
            <p:cNvSpPr/>
            <p:nvPr/>
          </p:nvSpPr>
          <p:spPr>
            <a:xfrm>
              <a:off x="5331900" y="2093975"/>
              <a:ext cx="6575" cy="2875"/>
            </a:xfrm>
            <a:custGeom>
              <a:avLst/>
              <a:gdLst/>
              <a:ahLst/>
              <a:cxnLst/>
              <a:rect l="l" t="t" r="r" b="b"/>
              <a:pathLst>
                <a:path w="263" h="115" extrusionOk="0">
                  <a:moveTo>
                    <a:pt x="147" y="0"/>
                  </a:moveTo>
                  <a:cubicBezTo>
                    <a:pt x="98" y="0"/>
                    <a:pt x="46" y="44"/>
                    <a:pt x="1" y="102"/>
                  </a:cubicBezTo>
                  <a:cubicBezTo>
                    <a:pt x="84" y="114"/>
                    <a:pt x="179" y="114"/>
                    <a:pt x="263" y="114"/>
                  </a:cubicBezTo>
                  <a:cubicBezTo>
                    <a:pt x="230" y="32"/>
                    <a:pt x="189" y="0"/>
                    <a:pt x="1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35"/>
            <p:cNvSpPr/>
            <p:nvPr/>
          </p:nvSpPr>
          <p:spPr>
            <a:xfrm>
              <a:off x="5319400" y="2093250"/>
              <a:ext cx="5675" cy="2400"/>
            </a:xfrm>
            <a:custGeom>
              <a:avLst/>
              <a:gdLst/>
              <a:ahLst/>
              <a:cxnLst/>
              <a:rect l="l" t="t" r="r" b="b"/>
              <a:pathLst>
                <a:path w="227" h="96" extrusionOk="0">
                  <a:moveTo>
                    <a:pt x="60" y="0"/>
                  </a:moveTo>
                  <a:cubicBezTo>
                    <a:pt x="24" y="12"/>
                    <a:pt x="1" y="60"/>
                    <a:pt x="36" y="96"/>
                  </a:cubicBezTo>
                  <a:lnTo>
                    <a:pt x="227" y="96"/>
                  </a:lnTo>
                  <a:cubicBezTo>
                    <a:pt x="179" y="72"/>
                    <a:pt x="120"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35"/>
            <p:cNvSpPr/>
            <p:nvPr/>
          </p:nvSpPr>
          <p:spPr>
            <a:xfrm>
              <a:off x="5316425" y="2093250"/>
              <a:ext cx="5075" cy="3000"/>
            </a:xfrm>
            <a:custGeom>
              <a:avLst/>
              <a:gdLst/>
              <a:ahLst/>
              <a:cxnLst/>
              <a:rect l="l" t="t" r="r" b="b"/>
              <a:pathLst>
                <a:path w="203" h="120" extrusionOk="0">
                  <a:moveTo>
                    <a:pt x="36" y="0"/>
                  </a:moveTo>
                  <a:cubicBezTo>
                    <a:pt x="1" y="36"/>
                    <a:pt x="1" y="84"/>
                    <a:pt x="60" y="119"/>
                  </a:cubicBezTo>
                  <a:cubicBezTo>
                    <a:pt x="108" y="119"/>
                    <a:pt x="143" y="119"/>
                    <a:pt x="167" y="96"/>
                  </a:cubicBezTo>
                  <a:cubicBezTo>
                    <a:pt x="167" y="72"/>
                    <a:pt x="179" y="24"/>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35"/>
            <p:cNvSpPr/>
            <p:nvPr/>
          </p:nvSpPr>
          <p:spPr>
            <a:xfrm>
              <a:off x="5313450" y="2093250"/>
              <a:ext cx="4500" cy="3050"/>
            </a:xfrm>
            <a:custGeom>
              <a:avLst/>
              <a:gdLst/>
              <a:ahLst/>
              <a:cxnLst/>
              <a:rect l="l" t="t" r="r" b="b"/>
              <a:pathLst>
                <a:path w="180" h="122" extrusionOk="0">
                  <a:moveTo>
                    <a:pt x="155" y="0"/>
                  </a:moveTo>
                  <a:cubicBezTo>
                    <a:pt x="108" y="0"/>
                    <a:pt x="48" y="12"/>
                    <a:pt x="0" y="24"/>
                  </a:cubicBezTo>
                  <a:cubicBezTo>
                    <a:pt x="43" y="77"/>
                    <a:pt x="95" y="121"/>
                    <a:pt x="157" y="121"/>
                  </a:cubicBezTo>
                  <a:cubicBezTo>
                    <a:pt x="164" y="121"/>
                    <a:pt x="172" y="121"/>
                    <a:pt x="179" y="119"/>
                  </a:cubicBezTo>
                  <a:cubicBezTo>
                    <a:pt x="167" y="72"/>
                    <a:pt x="167"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35"/>
            <p:cNvSpPr/>
            <p:nvPr/>
          </p:nvSpPr>
          <p:spPr>
            <a:xfrm>
              <a:off x="5342625" y="2024775"/>
              <a:ext cx="3600" cy="3300"/>
            </a:xfrm>
            <a:custGeom>
              <a:avLst/>
              <a:gdLst/>
              <a:ahLst/>
              <a:cxnLst/>
              <a:rect l="l" t="t" r="r" b="b"/>
              <a:pathLst>
                <a:path w="144" h="132" extrusionOk="0">
                  <a:moveTo>
                    <a:pt x="143" y="1"/>
                  </a:moveTo>
                  <a:lnTo>
                    <a:pt x="143" y="1"/>
                  </a:lnTo>
                  <a:cubicBezTo>
                    <a:pt x="60" y="25"/>
                    <a:pt x="0" y="72"/>
                    <a:pt x="131" y="132"/>
                  </a:cubicBezTo>
                  <a:cubicBezTo>
                    <a:pt x="143" y="84"/>
                    <a:pt x="143" y="37"/>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35"/>
            <p:cNvSpPr/>
            <p:nvPr/>
          </p:nvSpPr>
          <p:spPr>
            <a:xfrm>
              <a:off x="5299450" y="2092650"/>
              <a:ext cx="7775" cy="3600"/>
            </a:xfrm>
            <a:custGeom>
              <a:avLst/>
              <a:gdLst/>
              <a:ahLst/>
              <a:cxnLst/>
              <a:rect l="l" t="t" r="r" b="b"/>
              <a:pathLst>
                <a:path w="311" h="144" extrusionOk="0">
                  <a:moveTo>
                    <a:pt x="1" y="0"/>
                  </a:moveTo>
                  <a:cubicBezTo>
                    <a:pt x="60" y="108"/>
                    <a:pt x="168" y="143"/>
                    <a:pt x="287" y="143"/>
                  </a:cubicBezTo>
                  <a:cubicBezTo>
                    <a:pt x="287" y="108"/>
                    <a:pt x="299" y="60"/>
                    <a:pt x="310" y="24"/>
                  </a:cubicBezTo>
                  <a:cubicBezTo>
                    <a:pt x="203" y="24"/>
                    <a:pt x="10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35"/>
            <p:cNvSpPr/>
            <p:nvPr/>
          </p:nvSpPr>
          <p:spPr>
            <a:xfrm>
              <a:off x="5270875" y="2078650"/>
              <a:ext cx="3600" cy="3300"/>
            </a:xfrm>
            <a:custGeom>
              <a:avLst/>
              <a:gdLst/>
              <a:ahLst/>
              <a:cxnLst/>
              <a:rect l="l" t="t" r="r" b="b"/>
              <a:pathLst>
                <a:path w="144" h="132" extrusionOk="0">
                  <a:moveTo>
                    <a:pt x="1" y="1"/>
                  </a:moveTo>
                  <a:cubicBezTo>
                    <a:pt x="13" y="72"/>
                    <a:pt x="72" y="120"/>
                    <a:pt x="144" y="132"/>
                  </a:cubicBezTo>
                  <a:cubicBezTo>
                    <a:pt x="84" y="84"/>
                    <a:pt x="37"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35"/>
            <p:cNvSpPr/>
            <p:nvPr/>
          </p:nvSpPr>
          <p:spPr>
            <a:xfrm>
              <a:off x="5381625" y="2021400"/>
              <a:ext cx="18175" cy="7100"/>
            </a:xfrm>
            <a:custGeom>
              <a:avLst/>
              <a:gdLst/>
              <a:ahLst/>
              <a:cxnLst/>
              <a:rect l="l" t="t" r="r" b="b"/>
              <a:pathLst>
                <a:path w="727" h="284" extrusionOk="0">
                  <a:moveTo>
                    <a:pt x="280" y="0"/>
                  </a:moveTo>
                  <a:cubicBezTo>
                    <a:pt x="232" y="0"/>
                    <a:pt x="182" y="5"/>
                    <a:pt x="131" y="17"/>
                  </a:cubicBezTo>
                  <a:lnTo>
                    <a:pt x="6" y="142"/>
                  </a:lnTo>
                  <a:lnTo>
                    <a:pt x="6" y="142"/>
                  </a:lnTo>
                  <a:cubicBezTo>
                    <a:pt x="4" y="140"/>
                    <a:pt x="2" y="138"/>
                    <a:pt x="0" y="136"/>
                  </a:cubicBezTo>
                  <a:lnTo>
                    <a:pt x="0" y="148"/>
                  </a:lnTo>
                  <a:lnTo>
                    <a:pt x="6" y="142"/>
                  </a:lnTo>
                  <a:lnTo>
                    <a:pt x="6" y="142"/>
                  </a:lnTo>
                  <a:cubicBezTo>
                    <a:pt x="108" y="258"/>
                    <a:pt x="224" y="283"/>
                    <a:pt x="344" y="283"/>
                  </a:cubicBezTo>
                  <a:cubicBezTo>
                    <a:pt x="434" y="283"/>
                    <a:pt x="526" y="269"/>
                    <a:pt x="615" y="269"/>
                  </a:cubicBezTo>
                  <a:cubicBezTo>
                    <a:pt x="653" y="269"/>
                    <a:pt x="690" y="271"/>
                    <a:pt x="726" y="279"/>
                  </a:cubicBezTo>
                  <a:lnTo>
                    <a:pt x="726" y="207"/>
                  </a:lnTo>
                  <a:lnTo>
                    <a:pt x="714" y="136"/>
                  </a:lnTo>
                  <a:cubicBezTo>
                    <a:pt x="578" y="54"/>
                    <a:pt x="435" y="0"/>
                    <a:pt x="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35"/>
            <p:cNvSpPr/>
            <p:nvPr/>
          </p:nvSpPr>
          <p:spPr>
            <a:xfrm>
              <a:off x="5324750" y="1805950"/>
              <a:ext cx="10750" cy="3350"/>
            </a:xfrm>
            <a:custGeom>
              <a:avLst/>
              <a:gdLst/>
              <a:ahLst/>
              <a:cxnLst/>
              <a:rect l="l" t="t" r="r" b="b"/>
              <a:pathLst>
                <a:path w="430" h="134" extrusionOk="0">
                  <a:moveTo>
                    <a:pt x="203" y="1"/>
                  </a:moveTo>
                  <a:cubicBezTo>
                    <a:pt x="136" y="1"/>
                    <a:pt x="68" y="37"/>
                    <a:pt x="1" y="110"/>
                  </a:cubicBezTo>
                  <a:cubicBezTo>
                    <a:pt x="132" y="110"/>
                    <a:pt x="287" y="134"/>
                    <a:pt x="430" y="134"/>
                  </a:cubicBezTo>
                  <a:cubicBezTo>
                    <a:pt x="354" y="46"/>
                    <a:pt x="279"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35"/>
            <p:cNvSpPr/>
            <p:nvPr/>
          </p:nvSpPr>
          <p:spPr>
            <a:xfrm>
              <a:off x="5300950" y="1791725"/>
              <a:ext cx="9250" cy="7450"/>
            </a:xfrm>
            <a:custGeom>
              <a:avLst/>
              <a:gdLst/>
              <a:ahLst/>
              <a:cxnLst/>
              <a:rect l="l" t="t" r="r" b="b"/>
              <a:pathLst>
                <a:path w="370" h="298" extrusionOk="0">
                  <a:moveTo>
                    <a:pt x="84" y="0"/>
                  </a:moveTo>
                  <a:cubicBezTo>
                    <a:pt x="0" y="96"/>
                    <a:pt x="0" y="167"/>
                    <a:pt x="84" y="238"/>
                  </a:cubicBezTo>
                  <a:cubicBezTo>
                    <a:pt x="131" y="250"/>
                    <a:pt x="191" y="286"/>
                    <a:pt x="250" y="298"/>
                  </a:cubicBezTo>
                  <a:lnTo>
                    <a:pt x="370" y="298"/>
                  </a:lnTo>
                  <a:cubicBezTo>
                    <a:pt x="346" y="131"/>
                    <a:pt x="239" y="4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35"/>
            <p:cNvSpPr/>
            <p:nvPr/>
          </p:nvSpPr>
          <p:spPr>
            <a:xfrm>
              <a:off x="5338750" y="1806825"/>
              <a:ext cx="7475" cy="2475"/>
            </a:xfrm>
            <a:custGeom>
              <a:avLst/>
              <a:gdLst/>
              <a:ahLst/>
              <a:cxnLst/>
              <a:rect l="l" t="t" r="r" b="b"/>
              <a:pathLst>
                <a:path w="299" h="99" extrusionOk="0">
                  <a:moveTo>
                    <a:pt x="154" y="1"/>
                  </a:moveTo>
                  <a:cubicBezTo>
                    <a:pt x="105" y="1"/>
                    <a:pt x="54" y="33"/>
                    <a:pt x="1" y="99"/>
                  </a:cubicBezTo>
                  <a:lnTo>
                    <a:pt x="298" y="99"/>
                  </a:lnTo>
                  <a:cubicBezTo>
                    <a:pt x="251" y="33"/>
                    <a:pt x="203"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35"/>
            <p:cNvSpPr/>
            <p:nvPr/>
          </p:nvSpPr>
          <p:spPr>
            <a:xfrm>
              <a:off x="5349175" y="1807200"/>
              <a:ext cx="4475" cy="3400"/>
            </a:xfrm>
            <a:custGeom>
              <a:avLst/>
              <a:gdLst/>
              <a:ahLst/>
              <a:cxnLst/>
              <a:rect l="l" t="t" r="r" b="b"/>
              <a:pathLst>
                <a:path w="179" h="136" extrusionOk="0">
                  <a:moveTo>
                    <a:pt x="90" y="0"/>
                  </a:moveTo>
                  <a:cubicBezTo>
                    <a:pt x="60" y="0"/>
                    <a:pt x="30" y="24"/>
                    <a:pt x="0" y="72"/>
                  </a:cubicBezTo>
                  <a:lnTo>
                    <a:pt x="36" y="96"/>
                  </a:lnTo>
                  <a:cubicBezTo>
                    <a:pt x="36" y="108"/>
                    <a:pt x="48" y="108"/>
                    <a:pt x="84" y="131"/>
                  </a:cubicBezTo>
                  <a:cubicBezTo>
                    <a:pt x="90" y="134"/>
                    <a:pt x="96" y="136"/>
                    <a:pt x="103" y="136"/>
                  </a:cubicBezTo>
                  <a:cubicBezTo>
                    <a:pt x="124" y="136"/>
                    <a:pt x="149" y="122"/>
                    <a:pt x="167" y="96"/>
                  </a:cubicBezTo>
                  <a:lnTo>
                    <a:pt x="179" y="72"/>
                  </a:lnTo>
                  <a:cubicBezTo>
                    <a:pt x="149" y="24"/>
                    <a:pt x="119"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35"/>
            <p:cNvSpPr/>
            <p:nvPr/>
          </p:nvSpPr>
          <p:spPr>
            <a:xfrm>
              <a:off x="5269700" y="1797350"/>
              <a:ext cx="26500" cy="16825"/>
            </a:xfrm>
            <a:custGeom>
              <a:avLst/>
              <a:gdLst/>
              <a:ahLst/>
              <a:cxnLst/>
              <a:rect l="l" t="t" r="r" b="b"/>
              <a:pathLst>
                <a:path w="1060" h="673" extrusionOk="0">
                  <a:moveTo>
                    <a:pt x="267" y="1"/>
                  </a:moveTo>
                  <a:cubicBezTo>
                    <a:pt x="187" y="1"/>
                    <a:pt x="117" y="40"/>
                    <a:pt x="72" y="180"/>
                  </a:cubicBezTo>
                  <a:cubicBezTo>
                    <a:pt x="0" y="406"/>
                    <a:pt x="24" y="597"/>
                    <a:pt x="322" y="621"/>
                  </a:cubicBezTo>
                  <a:cubicBezTo>
                    <a:pt x="322" y="644"/>
                    <a:pt x="346" y="656"/>
                    <a:pt x="381" y="668"/>
                  </a:cubicBezTo>
                  <a:cubicBezTo>
                    <a:pt x="384" y="671"/>
                    <a:pt x="388" y="672"/>
                    <a:pt x="392" y="672"/>
                  </a:cubicBezTo>
                  <a:cubicBezTo>
                    <a:pt x="408" y="672"/>
                    <a:pt x="432" y="655"/>
                    <a:pt x="441" y="609"/>
                  </a:cubicBezTo>
                  <a:cubicBezTo>
                    <a:pt x="560" y="454"/>
                    <a:pt x="738" y="502"/>
                    <a:pt x="893" y="478"/>
                  </a:cubicBezTo>
                  <a:cubicBezTo>
                    <a:pt x="1060" y="228"/>
                    <a:pt x="905" y="121"/>
                    <a:pt x="691" y="61"/>
                  </a:cubicBezTo>
                  <a:lnTo>
                    <a:pt x="607" y="61"/>
                  </a:lnTo>
                  <a:cubicBezTo>
                    <a:pt x="599" y="62"/>
                    <a:pt x="590" y="63"/>
                    <a:pt x="581" y="63"/>
                  </a:cubicBezTo>
                  <a:cubicBezTo>
                    <a:pt x="482" y="63"/>
                    <a:pt x="367" y="1"/>
                    <a:pt x="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35"/>
            <p:cNvSpPr/>
            <p:nvPr/>
          </p:nvSpPr>
          <p:spPr>
            <a:xfrm>
              <a:off x="5284875" y="1791425"/>
              <a:ext cx="18175" cy="8625"/>
            </a:xfrm>
            <a:custGeom>
              <a:avLst/>
              <a:gdLst/>
              <a:ahLst/>
              <a:cxnLst/>
              <a:rect l="l" t="t" r="r" b="b"/>
              <a:pathLst>
                <a:path w="727" h="345" extrusionOk="0">
                  <a:moveTo>
                    <a:pt x="596" y="0"/>
                  </a:moveTo>
                  <a:cubicBezTo>
                    <a:pt x="497" y="113"/>
                    <a:pt x="378" y="130"/>
                    <a:pt x="258" y="130"/>
                  </a:cubicBezTo>
                  <a:cubicBezTo>
                    <a:pt x="206" y="130"/>
                    <a:pt x="153" y="127"/>
                    <a:pt x="102" y="127"/>
                  </a:cubicBezTo>
                  <a:cubicBezTo>
                    <a:pt x="71" y="127"/>
                    <a:pt x="41" y="128"/>
                    <a:pt x="12" y="131"/>
                  </a:cubicBezTo>
                  <a:cubicBezTo>
                    <a:pt x="12" y="191"/>
                    <a:pt x="0" y="238"/>
                    <a:pt x="0" y="286"/>
                  </a:cubicBezTo>
                  <a:cubicBezTo>
                    <a:pt x="81" y="323"/>
                    <a:pt x="155" y="344"/>
                    <a:pt x="227" y="344"/>
                  </a:cubicBezTo>
                  <a:cubicBezTo>
                    <a:pt x="294" y="344"/>
                    <a:pt x="360" y="326"/>
                    <a:pt x="429" y="286"/>
                  </a:cubicBezTo>
                  <a:cubicBezTo>
                    <a:pt x="536" y="286"/>
                    <a:pt x="632" y="262"/>
                    <a:pt x="727" y="250"/>
                  </a:cubicBezTo>
                  <a:lnTo>
                    <a:pt x="727" y="12"/>
                  </a:lnTo>
                  <a:cubicBezTo>
                    <a:pt x="691" y="12"/>
                    <a:pt x="643" y="12"/>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35"/>
            <p:cNvSpPr/>
            <p:nvPr/>
          </p:nvSpPr>
          <p:spPr>
            <a:xfrm>
              <a:off x="5283100" y="1812675"/>
              <a:ext cx="18475" cy="8250"/>
            </a:xfrm>
            <a:custGeom>
              <a:avLst/>
              <a:gdLst/>
              <a:ahLst/>
              <a:cxnLst/>
              <a:rect l="l" t="t" r="r" b="b"/>
              <a:pathLst>
                <a:path w="739" h="330" extrusionOk="0">
                  <a:moveTo>
                    <a:pt x="491" y="1"/>
                  </a:moveTo>
                  <a:cubicBezTo>
                    <a:pt x="380" y="1"/>
                    <a:pt x="259" y="45"/>
                    <a:pt x="147" y="45"/>
                  </a:cubicBezTo>
                  <a:cubicBezTo>
                    <a:pt x="134" y="45"/>
                    <a:pt x="120" y="45"/>
                    <a:pt x="107" y="43"/>
                  </a:cubicBezTo>
                  <a:lnTo>
                    <a:pt x="107" y="43"/>
                  </a:lnTo>
                  <a:cubicBezTo>
                    <a:pt x="0" y="329"/>
                    <a:pt x="310" y="174"/>
                    <a:pt x="369" y="293"/>
                  </a:cubicBezTo>
                  <a:cubicBezTo>
                    <a:pt x="417" y="293"/>
                    <a:pt x="464" y="281"/>
                    <a:pt x="500" y="270"/>
                  </a:cubicBezTo>
                  <a:cubicBezTo>
                    <a:pt x="583" y="222"/>
                    <a:pt x="667" y="186"/>
                    <a:pt x="738" y="150"/>
                  </a:cubicBezTo>
                  <a:cubicBezTo>
                    <a:pt x="672" y="33"/>
                    <a:pt x="585"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35"/>
            <p:cNvSpPr/>
            <p:nvPr/>
          </p:nvSpPr>
          <p:spPr>
            <a:xfrm>
              <a:off x="5284875" y="1798875"/>
              <a:ext cx="11925" cy="10425"/>
            </a:xfrm>
            <a:custGeom>
              <a:avLst/>
              <a:gdLst/>
              <a:ahLst/>
              <a:cxnLst/>
              <a:rect l="l" t="t" r="r" b="b"/>
              <a:pathLst>
                <a:path w="477" h="417" extrusionOk="0">
                  <a:moveTo>
                    <a:pt x="0" y="0"/>
                  </a:moveTo>
                  <a:cubicBezTo>
                    <a:pt x="96" y="143"/>
                    <a:pt x="346" y="179"/>
                    <a:pt x="286" y="417"/>
                  </a:cubicBezTo>
                  <a:cubicBezTo>
                    <a:pt x="477" y="321"/>
                    <a:pt x="429" y="167"/>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35"/>
            <p:cNvSpPr/>
            <p:nvPr/>
          </p:nvSpPr>
          <p:spPr>
            <a:xfrm>
              <a:off x="5277725" y="1812250"/>
              <a:ext cx="14625" cy="8075"/>
            </a:xfrm>
            <a:custGeom>
              <a:avLst/>
              <a:gdLst/>
              <a:ahLst/>
              <a:cxnLst/>
              <a:rect l="l" t="t" r="r" b="b"/>
              <a:pathLst>
                <a:path w="585" h="323" extrusionOk="0">
                  <a:moveTo>
                    <a:pt x="120" y="1"/>
                  </a:moveTo>
                  <a:cubicBezTo>
                    <a:pt x="84" y="1"/>
                    <a:pt x="36" y="1"/>
                    <a:pt x="1" y="13"/>
                  </a:cubicBezTo>
                  <a:cubicBezTo>
                    <a:pt x="60" y="120"/>
                    <a:pt x="108" y="203"/>
                    <a:pt x="167" y="298"/>
                  </a:cubicBezTo>
                  <a:cubicBezTo>
                    <a:pt x="203" y="310"/>
                    <a:pt x="227" y="322"/>
                    <a:pt x="275" y="322"/>
                  </a:cubicBezTo>
                  <a:cubicBezTo>
                    <a:pt x="370" y="310"/>
                    <a:pt x="477" y="310"/>
                    <a:pt x="584" y="298"/>
                  </a:cubicBezTo>
                  <a:cubicBezTo>
                    <a:pt x="501" y="227"/>
                    <a:pt x="406" y="132"/>
                    <a:pt x="322" y="48"/>
                  </a:cubicBezTo>
                  <a:cubicBezTo>
                    <a:pt x="263" y="48"/>
                    <a:pt x="179" y="25"/>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35"/>
            <p:cNvSpPr/>
            <p:nvPr/>
          </p:nvSpPr>
          <p:spPr>
            <a:xfrm>
              <a:off x="5316125" y="1815225"/>
              <a:ext cx="1525" cy="1525"/>
            </a:xfrm>
            <a:custGeom>
              <a:avLst/>
              <a:gdLst/>
              <a:ahLst/>
              <a:cxnLst/>
              <a:rect l="l" t="t" r="r" b="b"/>
              <a:pathLst>
                <a:path w="61" h="61" extrusionOk="0">
                  <a:moveTo>
                    <a:pt x="1" y="1"/>
                  </a:moveTo>
                  <a:lnTo>
                    <a:pt x="60" y="60"/>
                  </a:lnTo>
                  <a:cubicBezTo>
                    <a:pt x="48" y="48"/>
                    <a:pt x="48" y="25"/>
                    <a:pt x="36" y="13"/>
                  </a:cubicBezTo>
                  <a:cubicBezTo>
                    <a:pt x="36" y="1"/>
                    <a:pt x="1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35"/>
            <p:cNvSpPr/>
            <p:nvPr/>
          </p:nvSpPr>
          <p:spPr>
            <a:xfrm>
              <a:off x="5349775" y="1809350"/>
              <a:ext cx="3575" cy="3525"/>
            </a:xfrm>
            <a:custGeom>
              <a:avLst/>
              <a:gdLst/>
              <a:ahLst/>
              <a:cxnLst/>
              <a:rect l="l" t="t" r="r" b="b"/>
              <a:pathLst>
                <a:path w="143" h="141" extrusionOk="0">
                  <a:moveTo>
                    <a:pt x="77" y="1"/>
                  </a:moveTo>
                  <a:cubicBezTo>
                    <a:pt x="57" y="1"/>
                    <a:pt x="36" y="4"/>
                    <a:pt x="12" y="10"/>
                  </a:cubicBezTo>
                  <a:cubicBezTo>
                    <a:pt x="0" y="57"/>
                    <a:pt x="0" y="93"/>
                    <a:pt x="12" y="141"/>
                  </a:cubicBezTo>
                  <a:cubicBezTo>
                    <a:pt x="95" y="141"/>
                    <a:pt x="131" y="81"/>
                    <a:pt x="143" y="10"/>
                  </a:cubicBezTo>
                  <a:cubicBezTo>
                    <a:pt x="119" y="4"/>
                    <a:pt x="98"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35"/>
            <p:cNvSpPr/>
            <p:nvPr/>
          </p:nvSpPr>
          <p:spPr>
            <a:xfrm>
              <a:off x="5248550" y="1888450"/>
              <a:ext cx="3900" cy="10450"/>
            </a:xfrm>
            <a:custGeom>
              <a:avLst/>
              <a:gdLst/>
              <a:ahLst/>
              <a:cxnLst/>
              <a:rect l="l" t="t" r="r" b="b"/>
              <a:pathLst>
                <a:path w="156" h="418" extrusionOk="0">
                  <a:moveTo>
                    <a:pt x="156" y="1"/>
                  </a:moveTo>
                  <a:cubicBezTo>
                    <a:pt x="13" y="132"/>
                    <a:pt x="1" y="287"/>
                    <a:pt x="156" y="418"/>
                  </a:cubicBezTo>
                  <a:lnTo>
                    <a:pt x="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35"/>
            <p:cNvSpPr/>
            <p:nvPr/>
          </p:nvSpPr>
          <p:spPr>
            <a:xfrm>
              <a:off x="5268800" y="1853025"/>
              <a:ext cx="2400" cy="3025"/>
            </a:xfrm>
            <a:custGeom>
              <a:avLst/>
              <a:gdLst/>
              <a:ahLst/>
              <a:cxnLst/>
              <a:rect l="l" t="t" r="r" b="b"/>
              <a:pathLst>
                <a:path w="96" h="121" extrusionOk="0">
                  <a:moveTo>
                    <a:pt x="96" y="1"/>
                  </a:moveTo>
                  <a:lnTo>
                    <a:pt x="1" y="49"/>
                  </a:lnTo>
                  <a:lnTo>
                    <a:pt x="84" y="120"/>
                  </a:lnTo>
                  <a:lnTo>
                    <a:pt x="96" y="60"/>
                  </a:ln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35"/>
            <p:cNvSpPr/>
            <p:nvPr/>
          </p:nvSpPr>
          <p:spPr>
            <a:xfrm>
              <a:off x="5241725" y="1949775"/>
              <a:ext cx="7150" cy="24725"/>
            </a:xfrm>
            <a:custGeom>
              <a:avLst/>
              <a:gdLst/>
              <a:ahLst/>
              <a:cxnLst/>
              <a:rect l="l" t="t" r="r" b="b"/>
              <a:pathLst>
                <a:path w="286" h="989" extrusionOk="0">
                  <a:moveTo>
                    <a:pt x="167" y="0"/>
                  </a:moveTo>
                  <a:cubicBezTo>
                    <a:pt x="95" y="84"/>
                    <a:pt x="119" y="215"/>
                    <a:pt x="36" y="286"/>
                  </a:cubicBezTo>
                  <a:cubicBezTo>
                    <a:pt x="12" y="334"/>
                    <a:pt x="0" y="381"/>
                    <a:pt x="12" y="417"/>
                  </a:cubicBezTo>
                  <a:cubicBezTo>
                    <a:pt x="36" y="465"/>
                    <a:pt x="36" y="524"/>
                    <a:pt x="12" y="572"/>
                  </a:cubicBezTo>
                  <a:cubicBezTo>
                    <a:pt x="0" y="620"/>
                    <a:pt x="0" y="655"/>
                    <a:pt x="12" y="703"/>
                  </a:cubicBezTo>
                  <a:cubicBezTo>
                    <a:pt x="107" y="798"/>
                    <a:pt x="191" y="893"/>
                    <a:pt x="286" y="989"/>
                  </a:cubicBezTo>
                  <a:lnTo>
                    <a:pt x="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35"/>
            <p:cNvSpPr/>
            <p:nvPr/>
          </p:nvSpPr>
          <p:spPr>
            <a:xfrm>
              <a:off x="5245875" y="2009300"/>
              <a:ext cx="3300" cy="8375"/>
            </a:xfrm>
            <a:custGeom>
              <a:avLst/>
              <a:gdLst/>
              <a:ahLst/>
              <a:cxnLst/>
              <a:rect l="l" t="t" r="r" b="b"/>
              <a:pathLst>
                <a:path w="132" h="335" extrusionOk="0">
                  <a:moveTo>
                    <a:pt x="25" y="1"/>
                  </a:moveTo>
                  <a:lnTo>
                    <a:pt x="25" y="1"/>
                  </a:lnTo>
                  <a:cubicBezTo>
                    <a:pt x="1" y="132"/>
                    <a:pt x="13" y="239"/>
                    <a:pt x="120" y="334"/>
                  </a:cubicBezTo>
                  <a:cubicBezTo>
                    <a:pt x="132" y="215"/>
                    <a:pt x="108" y="96"/>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35"/>
            <p:cNvSpPr/>
            <p:nvPr/>
          </p:nvSpPr>
          <p:spPr>
            <a:xfrm>
              <a:off x="5245300" y="1926550"/>
              <a:ext cx="4775" cy="6100"/>
            </a:xfrm>
            <a:custGeom>
              <a:avLst/>
              <a:gdLst/>
              <a:ahLst/>
              <a:cxnLst/>
              <a:rect l="l" t="t" r="r" b="b"/>
              <a:pathLst>
                <a:path w="191" h="244" extrusionOk="0">
                  <a:moveTo>
                    <a:pt x="70" y="0"/>
                  </a:moveTo>
                  <a:cubicBezTo>
                    <a:pt x="0" y="0"/>
                    <a:pt x="41" y="138"/>
                    <a:pt x="24" y="191"/>
                  </a:cubicBezTo>
                  <a:cubicBezTo>
                    <a:pt x="24" y="203"/>
                    <a:pt x="36" y="239"/>
                    <a:pt x="71" y="239"/>
                  </a:cubicBezTo>
                  <a:cubicBezTo>
                    <a:pt x="77" y="242"/>
                    <a:pt x="83" y="243"/>
                    <a:pt x="90" y="243"/>
                  </a:cubicBezTo>
                  <a:cubicBezTo>
                    <a:pt x="111" y="243"/>
                    <a:pt x="137" y="228"/>
                    <a:pt x="155" y="191"/>
                  </a:cubicBezTo>
                  <a:cubicBezTo>
                    <a:pt x="167" y="144"/>
                    <a:pt x="190" y="96"/>
                    <a:pt x="190" y="60"/>
                  </a:cubicBezTo>
                  <a:cubicBezTo>
                    <a:pt x="132" y="17"/>
                    <a:pt x="94"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35"/>
            <p:cNvSpPr/>
            <p:nvPr/>
          </p:nvSpPr>
          <p:spPr>
            <a:xfrm>
              <a:off x="5245875" y="1931325"/>
              <a:ext cx="3300" cy="4600"/>
            </a:xfrm>
            <a:custGeom>
              <a:avLst/>
              <a:gdLst/>
              <a:ahLst/>
              <a:cxnLst/>
              <a:rect l="l" t="t" r="r" b="b"/>
              <a:pathLst>
                <a:path w="132" h="184" extrusionOk="0">
                  <a:moveTo>
                    <a:pt x="1" y="0"/>
                  </a:moveTo>
                  <a:lnTo>
                    <a:pt x="1" y="143"/>
                  </a:lnTo>
                  <a:cubicBezTo>
                    <a:pt x="1" y="155"/>
                    <a:pt x="13" y="155"/>
                    <a:pt x="48" y="179"/>
                  </a:cubicBezTo>
                  <a:cubicBezTo>
                    <a:pt x="54" y="182"/>
                    <a:pt x="61" y="183"/>
                    <a:pt x="68" y="183"/>
                  </a:cubicBezTo>
                  <a:cubicBezTo>
                    <a:pt x="89" y="183"/>
                    <a:pt x="114" y="170"/>
                    <a:pt x="132" y="143"/>
                  </a:cubicBez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35"/>
            <p:cNvSpPr/>
            <p:nvPr/>
          </p:nvSpPr>
          <p:spPr>
            <a:xfrm>
              <a:off x="5245875" y="1934900"/>
              <a:ext cx="3600" cy="3000"/>
            </a:xfrm>
            <a:custGeom>
              <a:avLst/>
              <a:gdLst/>
              <a:ahLst/>
              <a:cxnLst/>
              <a:rect l="l" t="t" r="r" b="b"/>
              <a:pathLst>
                <a:path w="144" h="120" extrusionOk="0">
                  <a:moveTo>
                    <a:pt x="1" y="0"/>
                  </a:moveTo>
                  <a:cubicBezTo>
                    <a:pt x="48" y="48"/>
                    <a:pt x="84" y="95"/>
                    <a:pt x="132" y="119"/>
                  </a:cubicBezTo>
                  <a:lnTo>
                    <a:pt x="144" y="60"/>
                  </a:lnTo>
                  <a:lnTo>
                    <a:pt x="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35"/>
            <p:cNvSpPr/>
            <p:nvPr/>
          </p:nvSpPr>
          <p:spPr>
            <a:xfrm>
              <a:off x="5247075" y="1942025"/>
              <a:ext cx="2400" cy="3600"/>
            </a:xfrm>
            <a:custGeom>
              <a:avLst/>
              <a:gdLst/>
              <a:ahLst/>
              <a:cxnLst/>
              <a:rect l="l" t="t" r="r" b="b"/>
              <a:pathLst>
                <a:path w="96" h="144" extrusionOk="0">
                  <a:moveTo>
                    <a:pt x="84" y="1"/>
                  </a:moveTo>
                  <a:cubicBezTo>
                    <a:pt x="0" y="60"/>
                    <a:pt x="0" y="108"/>
                    <a:pt x="84" y="144"/>
                  </a:cubicBezTo>
                  <a:lnTo>
                    <a:pt x="96" y="7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35"/>
            <p:cNvSpPr/>
            <p:nvPr/>
          </p:nvSpPr>
          <p:spPr>
            <a:xfrm>
              <a:off x="5245875" y="2003050"/>
              <a:ext cx="2700" cy="4500"/>
            </a:xfrm>
            <a:custGeom>
              <a:avLst/>
              <a:gdLst/>
              <a:ahLst/>
              <a:cxnLst/>
              <a:rect l="l" t="t" r="r" b="b"/>
              <a:pathLst>
                <a:path w="108" h="180" extrusionOk="0">
                  <a:moveTo>
                    <a:pt x="1" y="1"/>
                  </a:moveTo>
                  <a:cubicBezTo>
                    <a:pt x="1" y="60"/>
                    <a:pt x="13" y="120"/>
                    <a:pt x="13" y="179"/>
                  </a:cubicBezTo>
                  <a:cubicBezTo>
                    <a:pt x="72" y="120"/>
                    <a:pt x="108"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35"/>
            <p:cNvSpPr/>
            <p:nvPr/>
          </p:nvSpPr>
          <p:spPr>
            <a:xfrm>
              <a:off x="5859350" y="1780750"/>
              <a:ext cx="14325" cy="3550"/>
            </a:xfrm>
            <a:custGeom>
              <a:avLst/>
              <a:gdLst/>
              <a:ahLst/>
              <a:cxnLst/>
              <a:rect l="l" t="t" r="r" b="b"/>
              <a:pathLst>
                <a:path w="573" h="142" extrusionOk="0">
                  <a:moveTo>
                    <a:pt x="286" y="0"/>
                  </a:moveTo>
                  <a:cubicBezTo>
                    <a:pt x="191" y="0"/>
                    <a:pt x="94" y="42"/>
                    <a:pt x="1" y="118"/>
                  </a:cubicBezTo>
                  <a:cubicBezTo>
                    <a:pt x="179" y="118"/>
                    <a:pt x="370" y="130"/>
                    <a:pt x="572" y="142"/>
                  </a:cubicBezTo>
                  <a:cubicBezTo>
                    <a:pt x="481" y="45"/>
                    <a:pt x="384"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35"/>
            <p:cNvSpPr/>
            <p:nvPr/>
          </p:nvSpPr>
          <p:spPr>
            <a:xfrm>
              <a:off x="5876925" y="1791950"/>
              <a:ext cx="7450" cy="3250"/>
            </a:xfrm>
            <a:custGeom>
              <a:avLst/>
              <a:gdLst/>
              <a:ahLst/>
              <a:cxnLst/>
              <a:rect l="l" t="t" r="r" b="b"/>
              <a:pathLst>
                <a:path w="298" h="130" extrusionOk="0">
                  <a:moveTo>
                    <a:pt x="254" y="1"/>
                  </a:moveTo>
                  <a:cubicBezTo>
                    <a:pt x="153" y="1"/>
                    <a:pt x="63" y="39"/>
                    <a:pt x="0" y="122"/>
                  </a:cubicBezTo>
                  <a:cubicBezTo>
                    <a:pt x="23" y="127"/>
                    <a:pt x="46" y="129"/>
                    <a:pt x="69" y="129"/>
                  </a:cubicBezTo>
                  <a:cubicBezTo>
                    <a:pt x="160" y="129"/>
                    <a:pt x="240" y="89"/>
                    <a:pt x="298" y="3"/>
                  </a:cubicBezTo>
                  <a:cubicBezTo>
                    <a:pt x="283" y="2"/>
                    <a:pt x="269" y="1"/>
                    <a:pt x="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35"/>
            <p:cNvSpPr/>
            <p:nvPr/>
          </p:nvSpPr>
          <p:spPr>
            <a:xfrm>
              <a:off x="5959375" y="1791425"/>
              <a:ext cx="3875" cy="2175"/>
            </a:xfrm>
            <a:custGeom>
              <a:avLst/>
              <a:gdLst/>
              <a:ahLst/>
              <a:cxnLst/>
              <a:rect l="l" t="t" r="r" b="b"/>
              <a:pathLst>
                <a:path w="155" h="87" extrusionOk="0">
                  <a:moveTo>
                    <a:pt x="0" y="0"/>
                  </a:moveTo>
                  <a:lnTo>
                    <a:pt x="0" y="0"/>
                  </a:lnTo>
                  <a:cubicBezTo>
                    <a:pt x="25" y="57"/>
                    <a:pt x="50" y="87"/>
                    <a:pt x="77" y="87"/>
                  </a:cubicBezTo>
                  <a:cubicBezTo>
                    <a:pt x="101" y="87"/>
                    <a:pt x="127" y="63"/>
                    <a:pt x="155" y="12"/>
                  </a:cubicBezTo>
                  <a:cubicBezTo>
                    <a:pt x="107" y="12"/>
                    <a:pt x="60"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35"/>
            <p:cNvSpPr/>
            <p:nvPr/>
          </p:nvSpPr>
          <p:spPr>
            <a:xfrm>
              <a:off x="5956100" y="1790225"/>
              <a:ext cx="3300" cy="1225"/>
            </a:xfrm>
            <a:custGeom>
              <a:avLst/>
              <a:gdLst/>
              <a:ahLst/>
              <a:cxnLst/>
              <a:rect l="l" t="t" r="r" b="b"/>
              <a:pathLst>
                <a:path w="132" h="49" extrusionOk="0">
                  <a:moveTo>
                    <a:pt x="107" y="1"/>
                  </a:moveTo>
                  <a:cubicBezTo>
                    <a:pt x="72" y="1"/>
                    <a:pt x="36" y="13"/>
                    <a:pt x="0" y="36"/>
                  </a:cubicBezTo>
                  <a:cubicBezTo>
                    <a:pt x="48" y="36"/>
                    <a:pt x="95" y="48"/>
                    <a:pt x="131" y="48"/>
                  </a:cubicBezTo>
                  <a:cubicBezTo>
                    <a:pt x="119" y="36"/>
                    <a:pt x="10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35"/>
            <p:cNvSpPr/>
            <p:nvPr/>
          </p:nvSpPr>
          <p:spPr>
            <a:xfrm>
              <a:off x="5935025" y="2597175"/>
              <a:ext cx="2050" cy="2800"/>
            </a:xfrm>
            <a:custGeom>
              <a:avLst/>
              <a:gdLst/>
              <a:ahLst/>
              <a:cxnLst/>
              <a:rect l="l" t="t" r="r" b="b"/>
              <a:pathLst>
                <a:path w="82" h="112" extrusionOk="0">
                  <a:moveTo>
                    <a:pt x="57" y="1"/>
                  </a:moveTo>
                  <a:cubicBezTo>
                    <a:pt x="45" y="24"/>
                    <a:pt x="10" y="36"/>
                    <a:pt x="10" y="48"/>
                  </a:cubicBezTo>
                  <a:cubicBezTo>
                    <a:pt x="0" y="94"/>
                    <a:pt x="13" y="112"/>
                    <a:pt x="41" y="112"/>
                  </a:cubicBezTo>
                  <a:cubicBezTo>
                    <a:pt x="49" y="112"/>
                    <a:pt x="58" y="110"/>
                    <a:pt x="69" y="108"/>
                  </a:cubicBezTo>
                  <a:cubicBezTo>
                    <a:pt x="69" y="96"/>
                    <a:pt x="81" y="60"/>
                    <a:pt x="81" y="48"/>
                  </a:cubicBezTo>
                  <a:cubicBezTo>
                    <a:pt x="69" y="24"/>
                    <a:pt x="69" y="1"/>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35"/>
            <p:cNvSpPr/>
            <p:nvPr/>
          </p:nvSpPr>
          <p:spPr>
            <a:xfrm>
              <a:off x="5324475" y="2580500"/>
              <a:ext cx="1500" cy="1500"/>
            </a:xfrm>
            <a:custGeom>
              <a:avLst/>
              <a:gdLst/>
              <a:ahLst/>
              <a:cxnLst/>
              <a:rect l="l" t="t" r="r" b="b"/>
              <a:pathLst>
                <a:path w="60" h="60" extrusionOk="0">
                  <a:moveTo>
                    <a:pt x="0" y="1"/>
                  </a:moveTo>
                  <a:cubicBezTo>
                    <a:pt x="14" y="43"/>
                    <a:pt x="32" y="60"/>
                    <a:pt x="45" y="60"/>
                  </a:cubicBezTo>
                  <a:cubicBezTo>
                    <a:pt x="53" y="60"/>
                    <a:pt x="60" y="51"/>
                    <a:pt x="60" y="36"/>
                  </a:cubicBezTo>
                  <a:cubicBezTo>
                    <a:pt x="60" y="36"/>
                    <a:pt x="1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35"/>
            <p:cNvSpPr/>
            <p:nvPr/>
          </p:nvSpPr>
          <p:spPr>
            <a:xfrm>
              <a:off x="5461975" y="2580800"/>
              <a:ext cx="2400" cy="3000"/>
            </a:xfrm>
            <a:custGeom>
              <a:avLst/>
              <a:gdLst/>
              <a:ahLst/>
              <a:cxnLst/>
              <a:rect l="l" t="t" r="r" b="b"/>
              <a:pathLst>
                <a:path w="96" h="120" extrusionOk="0">
                  <a:moveTo>
                    <a:pt x="96" y="1"/>
                  </a:moveTo>
                  <a:cubicBezTo>
                    <a:pt x="13" y="36"/>
                    <a:pt x="1" y="84"/>
                    <a:pt x="72" y="120"/>
                  </a:cubicBezTo>
                  <a:lnTo>
                    <a:pt x="96" y="60"/>
                  </a:ln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35"/>
            <p:cNvSpPr/>
            <p:nvPr/>
          </p:nvSpPr>
          <p:spPr>
            <a:xfrm>
              <a:off x="5476875" y="2580500"/>
              <a:ext cx="12800" cy="3350"/>
            </a:xfrm>
            <a:custGeom>
              <a:avLst/>
              <a:gdLst/>
              <a:ahLst/>
              <a:cxnLst/>
              <a:rect l="l" t="t" r="r" b="b"/>
              <a:pathLst>
                <a:path w="512" h="134" extrusionOk="0">
                  <a:moveTo>
                    <a:pt x="512" y="1"/>
                  </a:moveTo>
                  <a:lnTo>
                    <a:pt x="512" y="1"/>
                  </a:lnTo>
                  <a:cubicBezTo>
                    <a:pt x="357" y="13"/>
                    <a:pt x="214" y="36"/>
                    <a:pt x="0" y="48"/>
                  </a:cubicBezTo>
                  <a:cubicBezTo>
                    <a:pt x="104" y="106"/>
                    <a:pt x="193" y="133"/>
                    <a:pt x="269" y="133"/>
                  </a:cubicBezTo>
                  <a:cubicBezTo>
                    <a:pt x="367" y="133"/>
                    <a:pt x="445" y="88"/>
                    <a:pt x="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35"/>
            <p:cNvSpPr/>
            <p:nvPr/>
          </p:nvSpPr>
          <p:spPr>
            <a:xfrm>
              <a:off x="5385775" y="2581875"/>
              <a:ext cx="6275" cy="6100"/>
            </a:xfrm>
            <a:custGeom>
              <a:avLst/>
              <a:gdLst/>
              <a:ahLst/>
              <a:cxnLst/>
              <a:rect l="l" t="t" r="r" b="b"/>
              <a:pathLst>
                <a:path w="251" h="244" extrusionOk="0">
                  <a:moveTo>
                    <a:pt x="142" y="1"/>
                  </a:moveTo>
                  <a:cubicBezTo>
                    <a:pt x="112" y="1"/>
                    <a:pt x="69" y="14"/>
                    <a:pt x="60" y="41"/>
                  </a:cubicBezTo>
                  <a:cubicBezTo>
                    <a:pt x="1" y="136"/>
                    <a:pt x="60" y="196"/>
                    <a:pt x="144" y="243"/>
                  </a:cubicBezTo>
                  <a:cubicBezTo>
                    <a:pt x="167" y="172"/>
                    <a:pt x="251" y="77"/>
                    <a:pt x="167" y="5"/>
                  </a:cubicBezTo>
                  <a:cubicBezTo>
                    <a:pt x="161" y="2"/>
                    <a:pt x="153" y="1"/>
                    <a:pt x="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35"/>
            <p:cNvSpPr/>
            <p:nvPr/>
          </p:nvSpPr>
          <p:spPr>
            <a:xfrm>
              <a:off x="5841200" y="2360650"/>
              <a:ext cx="11025" cy="8300"/>
            </a:xfrm>
            <a:custGeom>
              <a:avLst/>
              <a:gdLst/>
              <a:ahLst/>
              <a:cxnLst/>
              <a:rect l="l" t="t" r="r" b="b"/>
              <a:pathLst>
                <a:path w="441" h="332" extrusionOk="0">
                  <a:moveTo>
                    <a:pt x="292" y="0"/>
                  </a:moveTo>
                  <a:cubicBezTo>
                    <a:pt x="212" y="0"/>
                    <a:pt x="115" y="57"/>
                    <a:pt x="26" y="57"/>
                  </a:cubicBezTo>
                  <a:cubicBezTo>
                    <a:pt x="18" y="57"/>
                    <a:pt x="9" y="57"/>
                    <a:pt x="0" y="56"/>
                  </a:cubicBezTo>
                  <a:lnTo>
                    <a:pt x="0" y="56"/>
                  </a:lnTo>
                  <a:cubicBezTo>
                    <a:pt x="40" y="246"/>
                    <a:pt x="105" y="332"/>
                    <a:pt x="191" y="332"/>
                  </a:cubicBezTo>
                  <a:cubicBezTo>
                    <a:pt x="261" y="332"/>
                    <a:pt x="345" y="276"/>
                    <a:pt x="441" y="175"/>
                  </a:cubicBezTo>
                  <a:cubicBezTo>
                    <a:pt x="410" y="38"/>
                    <a:pt x="356" y="0"/>
                    <a:pt x="2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35"/>
            <p:cNvSpPr/>
            <p:nvPr/>
          </p:nvSpPr>
          <p:spPr>
            <a:xfrm>
              <a:off x="5855175" y="2364700"/>
              <a:ext cx="3900" cy="2600"/>
            </a:xfrm>
            <a:custGeom>
              <a:avLst/>
              <a:gdLst/>
              <a:ahLst/>
              <a:cxnLst/>
              <a:rect l="l" t="t" r="r" b="b"/>
              <a:pathLst>
                <a:path w="156" h="104" extrusionOk="0">
                  <a:moveTo>
                    <a:pt x="83" y="1"/>
                  </a:moveTo>
                  <a:cubicBezTo>
                    <a:pt x="57" y="1"/>
                    <a:pt x="31" y="13"/>
                    <a:pt x="1" y="36"/>
                  </a:cubicBezTo>
                  <a:cubicBezTo>
                    <a:pt x="25" y="80"/>
                    <a:pt x="50" y="104"/>
                    <a:pt x="76" y="104"/>
                  </a:cubicBezTo>
                  <a:cubicBezTo>
                    <a:pt x="101" y="104"/>
                    <a:pt x="127" y="83"/>
                    <a:pt x="156" y="36"/>
                  </a:cubicBezTo>
                  <a:cubicBezTo>
                    <a:pt x="132" y="13"/>
                    <a:pt x="108"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35"/>
            <p:cNvSpPr/>
            <p:nvPr/>
          </p:nvSpPr>
          <p:spPr>
            <a:xfrm>
              <a:off x="5855175" y="2363600"/>
              <a:ext cx="3900" cy="2025"/>
            </a:xfrm>
            <a:custGeom>
              <a:avLst/>
              <a:gdLst/>
              <a:ahLst/>
              <a:cxnLst/>
              <a:rect l="l" t="t" r="r" b="b"/>
              <a:pathLst>
                <a:path w="156" h="81" extrusionOk="0">
                  <a:moveTo>
                    <a:pt x="83" y="0"/>
                  </a:moveTo>
                  <a:cubicBezTo>
                    <a:pt x="57" y="0"/>
                    <a:pt x="31" y="27"/>
                    <a:pt x="1" y="80"/>
                  </a:cubicBezTo>
                  <a:lnTo>
                    <a:pt x="156" y="80"/>
                  </a:lnTo>
                  <a:cubicBezTo>
                    <a:pt x="132" y="27"/>
                    <a:pt x="108"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35"/>
            <p:cNvSpPr/>
            <p:nvPr/>
          </p:nvSpPr>
          <p:spPr>
            <a:xfrm>
              <a:off x="5835825" y="3756900"/>
              <a:ext cx="23250" cy="3700"/>
            </a:xfrm>
            <a:custGeom>
              <a:avLst/>
              <a:gdLst/>
              <a:ahLst/>
              <a:cxnLst/>
              <a:rect l="l" t="t" r="r" b="b"/>
              <a:pathLst>
                <a:path w="930" h="148" extrusionOk="0">
                  <a:moveTo>
                    <a:pt x="495" y="1"/>
                  </a:moveTo>
                  <a:cubicBezTo>
                    <a:pt x="354" y="1"/>
                    <a:pt x="211" y="25"/>
                    <a:pt x="76" y="25"/>
                  </a:cubicBezTo>
                  <a:cubicBezTo>
                    <a:pt x="50" y="25"/>
                    <a:pt x="26" y="24"/>
                    <a:pt x="1" y="22"/>
                  </a:cubicBezTo>
                  <a:lnTo>
                    <a:pt x="1" y="22"/>
                  </a:lnTo>
                  <a:cubicBezTo>
                    <a:pt x="216" y="125"/>
                    <a:pt x="444" y="148"/>
                    <a:pt x="670" y="148"/>
                  </a:cubicBezTo>
                  <a:cubicBezTo>
                    <a:pt x="757" y="148"/>
                    <a:pt x="844" y="144"/>
                    <a:pt x="930" y="141"/>
                  </a:cubicBezTo>
                  <a:cubicBezTo>
                    <a:pt x="794" y="28"/>
                    <a:pt x="645" y="1"/>
                    <a:pt x="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35"/>
            <p:cNvSpPr/>
            <p:nvPr/>
          </p:nvSpPr>
          <p:spPr>
            <a:xfrm>
              <a:off x="5803100" y="3753375"/>
              <a:ext cx="19950" cy="3225"/>
            </a:xfrm>
            <a:custGeom>
              <a:avLst/>
              <a:gdLst/>
              <a:ahLst/>
              <a:cxnLst/>
              <a:rect l="l" t="t" r="r" b="b"/>
              <a:pathLst>
                <a:path w="798" h="129" extrusionOk="0">
                  <a:moveTo>
                    <a:pt x="425" y="1"/>
                  </a:moveTo>
                  <a:cubicBezTo>
                    <a:pt x="323" y="1"/>
                    <a:pt x="217" y="15"/>
                    <a:pt x="112" y="15"/>
                  </a:cubicBezTo>
                  <a:cubicBezTo>
                    <a:pt x="75" y="15"/>
                    <a:pt x="37" y="13"/>
                    <a:pt x="0" y="8"/>
                  </a:cubicBezTo>
                  <a:lnTo>
                    <a:pt x="0" y="8"/>
                  </a:lnTo>
                  <a:cubicBezTo>
                    <a:pt x="150" y="113"/>
                    <a:pt x="318" y="128"/>
                    <a:pt x="490" y="128"/>
                  </a:cubicBezTo>
                  <a:cubicBezTo>
                    <a:pt x="563" y="128"/>
                    <a:pt x="636" y="126"/>
                    <a:pt x="709" y="126"/>
                  </a:cubicBezTo>
                  <a:cubicBezTo>
                    <a:pt x="739" y="126"/>
                    <a:pt x="769" y="126"/>
                    <a:pt x="798" y="127"/>
                  </a:cubicBezTo>
                  <a:cubicBezTo>
                    <a:pt x="683" y="24"/>
                    <a:pt x="556"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35"/>
            <p:cNvSpPr/>
            <p:nvPr/>
          </p:nvSpPr>
          <p:spPr>
            <a:xfrm>
              <a:off x="5771550" y="3749850"/>
              <a:ext cx="15800" cy="3150"/>
            </a:xfrm>
            <a:custGeom>
              <a:avLst/>
              <a:gdLst/>
              <a:ahLst/>
              <a:cxnLst/>
              <a:rect l="l" t="t" r="r" b="b"/>
              <a:pathLst>
                <a:path w="632" h="126" extrusionOk="0">
                  <a:moveTo>
                    <a:pt x="299" y="0"/>
                  </a:moveTo>
                  <a:cubicBezTo>
                    <a:pt x="200" y="0"/>
                    <a:pt x="100" y="18"/>
                    <a:pt x="0" y="18"/>
                  </a:cubicBezTo>
                  <a:cubicBezTo>
                    <a:pt x="191" y="125"/>
                    <a:pt x="417" y="125"/>
                    <a:pt x="631" y="125"/>
                  </a:cubicBezTo>
                  <a:cubicBezTo>
                    <a:pt x="523" y="24"/>
                    <a:pt x="412"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35"/>
            <p:cNvSpPr/>
            <p:nvPr/>
          </p:nvSpPr>
          <p:spPr>
            <a:xfrm>
              <a:off x="5762325" y="3746125"/>
              <a:ext cx="7150" cy="3900"/>
            </a:xfrm>
            <a:custGeom>
              <a:avLst/>
              <a:gdLst/>
              <a:ahLst/>
              <a:cxnLst/>
              <a:rect l="l" t="t" r="r" b="b"/>
              <a:pathLst>
                <a:path w="286" h="156" extrusionOk="0">
                  <a:moveTo>
                    <a:pt x="286" y="1"/>
                  </a:moveTo>
                  <a:cubicBezTo>
                    <a:pt x="179" y="1"/>
                    <a:pt x="72" y="12"/>
                    <a:pt x="0" y="120"/>
                  </a:cubicBezTo>
                  <a:cubicBezTo>
                    <a:pt x="83" y="143"/>
                    <a:pt x="191" y="143"/>
                    <a:pt x="286" y="155"/>
                  </a:cubicBezTo>
                  <a:lnTo>
                    <a:pt x="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35"/>
            <p:cNvSpPr/>
            <p:nvPr/>
          </p:nvSpPr>
          <p:spPr>
            <a:xfrm>
              <a:off x="5610800" y="3734225"/>
              <a:ext cx="42600" cy="17625"/>
            </a:xfrm>
            <a:custGeom>
              <a:avLst/>
              <a:gdLst/>
              <a:ahLst/>
              <a:cxnLst/>
              <a:rect l="l" t="t" r="r" b="b"/>
              <a:pathLst>
                <a:path w="1704" h="705" extrusionOk="0">
                  <a:moveTo>
                    <a:pt x="1120" y="0"/>
                  </a:moveTo>
                  <a:cubicBezTo>
                    <a:pt x="1072" y="0"/>
                    <a:pt x="1049" y="24"/>
                    <a:pt x="1025" y="60"/>
                  </a:cubicBezTo>
                  <a:cubicBezTo>
                    <a:pt x="1068" y="199"/>
                    <a:pt x="1120" y="339"/>
                    <a:pt x="956" y="339"/>
                  </a:cubicBezTo>
                  <a:cubicBezTo>
                    <a:pt x="938" y="339"/>
                    <a:pt x="917" y="337"/>
                    <a:pt x="894" y="334"/>
                  </a:cubicBezTo>
                  <a:cubicBezTo>
                    <a:pt x="800" y="315"/>
                    <a:pt x="707" y="308"/>
                    <a:pt x="613" y="308"/>
                  </a:cubicBezTo>
                  <a:cubicBezTo>
                    <a:pt x="409" y="308"/>
                    <a:pt x="205" y="341"/>
                    <a:pt x="1" y="357"/>
                  </a:cubicBezTo>
                  <a:cubicBezTo>
                    <a:pt x="178" y="634"/>
                    <a:pt x="398" y="704"/>
                    <a:pt x="635" y="704"/>
                  </a:cubicBezTo>
                  <a:cubicBezTo>
                    <a:pt x="876" y="704"/>
                    <a:pt x="1135" y="631"/>
                    <a:pt x="1382" y="631"/>
                  </a:cubicBezTo>
                  <a:cubicBezTo>
                    <a:pt x="1703" y="619"/>
                    <a:pt x="1537" y="298"/>
                    <a:pt x="1668" y="179"/>
                  </a:cubicBezTo>
                  <a:cubicBezTo>
                    <a:pt x="1656" y="119"/>
                    <a:pt x="1620" y="84"/>
                    <a:pt x="1561" y="84"/>
                  </a:cubicBezTo>
                  <a:cubicBezTo>
                    <a:pt x="1430" y="60"/>
                    <a:pt x="1311" y="48"/>
                    <a:pt x="1180" y="36"/>
                  </a:cubicBezTo>
                  <a:cubicBezTo>
                    <a:pt x="1180" y="24"/>
                    <a:pt x="1168" y="0"/>
                    <a:pt x="1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35"/>
            <p:cNvSpPr/>
            <p:nvPr/>
          </p:nvSpPr>
          <p:spPr>
            <a:xfrm>
              <a:off x="5602775" y="3728450"/>
              <a:ext cx="15800" cy="3625"/>
            </a:xfrm>
            <a:custGeom>
              <a:avLst/>
              <a:gdLst/>
              <a:ahLst/>
              <a:cxnLst/>
              <a:rect l="l" t="t" r="r" b="b"/>
              <a:pathLst>
                <a:path w="632" h="145" extrusionOk="0">
                  <a:moveTo>
                    <a:pt x="315" y="1"/>
                  </a:moveTo>
                  <a:cubicBezTo>
                    <a:pt x="220" y="1"/>
                    <a:pt x="124" y="18"/>
                    <a:pt x="35" y="18"/>
                  </a:cubicBezTo>
                  <a:cubicBezTo>
                    <a:pt x="23" y="18"/>
                    <a:pt x="12" y="18"/>
                    <a:pt x="0" y="17"/>
                  </a:cubicBezTo>
                  <a:lnTo>
                    <a:pt x="0" y="17"/>
                  </a:lnTo>
                  <a:cubicBezTo>
                    <a:pt x="130" y="122"/>
                    <a:pt x="276" y="145"/>
                    <a:pt x="423" y="145"/>
                  </a:cubicBezTo>
                  <a:cubicBezTo>
                    <a:pt x="493" y="145"/>
                    <a:pt x="563" y="140"/>
                    <a:pt x="631" y="136"/>
                  </a:cubicBezTo>
                  <a:cubicBezTo>
                    <a:pt x="539" y="26"/>
                    <a:pt x="428"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35"/>
            <p:cNvSpPr/>
            <p:nvPr/>
          </p:nvSpPr>
          <p:spPr>
            <a:xfrm>
              <a:off x="5649800" y="3735700"/>
              <a:ext cx="11925" cy="4900"/>
            </a:xfrm>
            <a:custGeom>
              <a:avLst/>
              <a:gdLst/>
              <a:ahLst/>
              <a:cxnLst/>
              <a:rect l="l" t="t" r="r" b="b"/>
              <a:pathLst>
                <a:path w="477" h="196" extrusionOk="0">
                  <a:moveTo>
                    <a:pt x="188" y="1"/>
                  </a:moveTo>
                  <a:cubicBezTo>
                    <a:pt x="126" y="1"/>
                    <a:pt x="62" y="8"/>
                    <a:pt x="1" y="13"/>
                  </a:cubicBezTo>
                  <a:cubicBezTo>
                    <a:pt x="36" y="48"/>
                    <a:pt x="60" y="84"/>
                    <a:pt x="84" y="120"/>
                  </a:cubicBezTo>
                  <a:cubicBezTo>
                    <a:pt x="84" y="144"/>
                    <a:pt x="84" y="156"/>
                    <a:pt x="108" y="179"/>
                  </a:cubicBezTo>
                  <a:cubicBezTo>
                    <a:pt x="122" y="189"/>
                    <a:pt x="135" y="195"/>
                    <a:pt x="148" y="195"/>
                  </a:cubicBezTo>
                  <a:cubicBezTo>
                    <a:pt x="165" y="195"/>
                    <a:pt x="182" y="184"/>
                    <a:pt x="203" y="156"/>
                  </a:cubicBezTo>
                  <a:cubicBezTo>
                    <a:pt x="286" y="144"/>
                    <a:pt x="393" y="144"/>
                    <a:pt x="477" y="120"/>
                  </a:cubicBezTo>
                  <a:cubicBezTo>
                    <a:pt x="395" y="23"/>
                    <a:pt x="293"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35"/>
            <p:cNvSpPr/>
            <p:nvPr/>
          </p:nvSpPr>
          <p:spPr>
            <a:xfrm>
              <a:off x="5627475" y="3732150"/>
              <a:ext cx="12825" cy="3575"/>
            </a:xfrm>
            <a:custGeom>
              <a:avLst/>
              <a:gdLst/>
              <a:ahLst/>
              <a:cxnLst/>
              <a:rect l="l" t="t" r="r" b="b"/>
              <a:pathLst>
                <a:path w="513" h="143" extrusionOk="0">
                  <a:moveTo>
                    <a:pt x="227" y="1"/>
                  </a:moveTo>
                  <a:cubicBezTo>
                    <a:pt x="150" y="1"/>
                    <a:pt x="73" y="12"/>
                    <a:pt x="1" y="12"/>
                  </a:cubicBezTo>
                  <a:cubicBezTo>
                    <a:pt x="143" y="59"/>
                    <a:pt x="263" y="107"/>
                    <a:pt x="382" y="143"/>
                  </a:cubicBezTo>
                  <a:lnTo>
                    <a:pt x="513" y="107"/>
                  </a:lnTo>
                  <a:cubicBezTo>
                    <a:pt x="425" y="20"/>
                    <a:pt x="326" y="1"/>
                    <a:pt x="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35"/>
            <p:cNvSpPr/>
            <p:nvPr/>
          </p:nvSpPr>
          <p:spPr>
            <a:xfrm>
              <a:off x="5405425" y="3706850"/>
              <a:ext cx="16100" cy="3675"/>
            </a:xfrm>
            <a:custGeom>
              <a:avLst/>
              <a:gdLst/>
              <a:ahLst/>
              <a:cxnLst/>
              <a:rect l="l" t="t" r="r" b="b"/>
              <a:pathLst>
                <a:path w="644" h="147" extrusionOk="0">
                  <a:moveTo>
                    <a:pt x="304" y="1"/>
                  </a:moveTo>
                  <a:cubicBezTo>
                    <a:pt x="205" y="1"/>
                    <a:pt x="103" y="18"/>
                    <a:pt x="1" y="24"/>
                  </a:cubicBezTo>
                  <a:cubicBezTo>
                    <a:pt x="147" y="110"/>
                    <a:pt x="299" y="146"/>
                    <a:pt x="458" y="146"/>
                  </a:cubicBezTo>
                  <a:cubicBezTo>
                    <a:pt x="519" y="146"/>
                    <a:pt x="581" y="141"/>
                    <a:pt x="643" y="131"/>
                  </a:cubicBezTo>
                  <a:cubicBezTo>
                    <a:pt x="539" y="27"/>
                    <a:pt x="424" y="1"/>
                    <a:pt x="3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35"/>
            <p:cNvSpPr/>
            <p:nvPr/>
          </p:nvSpPr>
          <p:spPr>
            <a:xfrm>
              <a:off x="5305425" y="3692725"/>
              <a:ext cx="11925" cy="3575"/>
            </a:xfrm>
            <a:custGeom>
              <a:avLst/>
              <a:gdLst/>
              <a:ahLst/>
              <a:cxnLst/>
              <a:rect l="l" t="t" r="r" b="b"/>
              <a:pathLst>
                <a:path w="477" h="143" extrusionOk="0">
                  <a:moveTo>
                    <a:pt x="187" y="0"/>
                  </a:moveTo>
                  <a:cubicBezTo>
                    <a:pt x="126" y="0"/>
                    <a:pt x="63" y="9"/>
                    <a:pt x="0" y="17"/>
                  </a:cubicBezTo>
                  <a:cubicBezTo>
                    <a:pt x="95" y="120"/>
                    <a:pt x="208" y="143"/>
                    <a:pt x="331" y="143"/>
                  </a:cubicBezTo>
                  <a:cubicBezTo>
                    <a:pt x="378" y="143"/>
                    <a:pt x="427" y="140"/>
                    <a:pt x="476" y="136"/>
                  </a:cubicBezTo>
                  <a:cubicBezTo>
                    <a:pt x="399" y="29"/>
                    <a:pt x="297"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35"/>
            <p:cNvSpPr/>
            <p:nvPr/>
          </p:nvSpPr>
          <p:spPr>
            <a:xfrm>
              <a:off x="5290525" y="3688975"/>
              <a:ext cx="8950" cy="3600"/>
            </a:xfrm>
            <a:custGeom>
              <a:avLst/>
              <a:gdLst/>
              <a:ahLst/>
              <a:cxnLst/>
              <a:rect l="l" t="t" r="r" b="b"/>
              <a:pathLst>
                <a:path w="358" h="144" extrusionOk="0">
                  <a:moveTo>
                    <a:pt x="358" y="1"/>
                  </a:moveTo>
                  <a:cubicBezTo>
                    <a:pt x="239" y="12"/>
                    <a:pt x="120" y="12"/>
                    <a:pt x="1" y="24"/>
                  </a:cubicBezTo>
                  <a:cubicBezTo>
                    <a:pt x="84" y="98"/>
                    <a:pt x="174" y="143"/>
                    <a:pt x="271" y="143"/>
                  </a:cubicBezTo>
                  <a:cubicBezTo>
                    <a:pt x="300" y="143"/>
                    <a:pt x="328" y="140"/>
                    <a:pt x="358" y="132"/>
                  </a:cubicBezTo>
                  <a:lnTo>
                    <a:pt x="3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35"/>
            <p:cNvSpPr/>
            <p:nvPr/>
          </p:nvSpPr>
          <p:spPr>
            <a:xfrm>
              <a:off x="5195275" y="3676950"/>
              <a:ext cx="23550" cy="17575"/>
            </a:xfrm>
            <a:custGeom>
              <a:avLst/>
              <a:gdLst/>
              <a:ahLst/>
              <a:cxnLst/>
              <a:rect l="l" t="t" r="r" b="b"/>
              <a:pathLst>
                <a:path w="942" h="703" extrusionOk="0">
                  <a:moveTo>
                    <a:pt x="530" y="0"/>
                  </a:moveTo>
                  <a:cubicBezTo>
                    <a:pt x="328" y="0"/>
                    <a:pt x="185" y="143"/>
                    <a:pt x="13" y="208"/>
                  </a:cubicBezTo>
                  <a:cubicBezTo>
                    <a:pt x="1" y="362"/>
                    <a:pt x="60" y="482"/>
                    <a:pt x="179" y="601"/>
                  </a:cubicBezTo>
                  <a:cubicBezTo>
                    <a:pt x="228" y="673"/>
                    <a:pt x="292" y="702"/>
                    <a:pt x="366" y="702"/>
                  </a:cubicBezTo>
                  <a:cubicBezTo>
                    <a:pt x="401" y="702"/>
                    <a:pt x="439" y="695"/>
                    <a:pt x="477" y="684"/>
                  </a:cubicBezTo>
                  <a:cubicBezTo>
                    <a:pt x="679" y="529"/>
                    <a:pt x="941" y="386"/>
                    <a:pt x="727" y="65"/>
                  </a:cubicBezTo>
                  <a:cubicBezTo>
                    <a:pt x="667" y="53"/>
                    <a:pt x="620" y="29"/>
                    <a:pt x="596" y="5"/>
                  </a:cubicBezTo>
                  <a:cubicBezTo>
                    <a:pt x="573" y="2"/>
                    <a:pt x="552" y="0"/>
                    <a:pt x="5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35"/>
            <p:cNvSpPr/>
            <p:nvPr/>
          </p:nvSpPr>
          <p:spPr>
            <a:xfrm>
              <a:off x="5205800" y="3678550"/>
              <a:ext cx="14800" cy="18925"/>
            </a:xfrm>
            <a:custGeom>
              <a:avLst/>
              <a:gdLst/>
              <a:ahLst/>
              <a:cxnLst/>
              <a:rect l="l" t="t" r="r" b="b"/>
              <a:pathLst>
                <a:path w="592" h="757" extrusionOk="0">
                  <a:moveTo>
                    <a:pt x="294" y="1"/>
                  </a:moveTo>
                  <a:lnTo>
                    <a:pt x="294" y="1"/>
                  </a:lnTo>
                  <a:cubicBezTo>
                    <a:pt x="354" y="263"/>
                    <a:pt x="104" y="358"/>
                    <a:pt x="8" y="537"/>
                  </a:cubicBezTo>
                  <a:cubicBezTo>
                    <a:pt x="1" y="699"/>
                    <a:pt x="49" y="756"/>
                    <a:pt x="126" y="756"/>
                  </a:cubicBezTo>
                  <a:cubicBezTo>
                    <a:pt x="173" y="756"/>
                    <a:pt x="231" y="735"/>
                    <a:pt x="294" y="703"/>
                  </a:cubicBezTo>
                  <a:cubicBezTo>
                    <a:pt x="354" y="584"/>
                    <a:pt x="413" y="465"/>
                    <a:pt x="544" y="406"/>
                  </a:cubicBezTo>
                  <a:lnTo>
                    <a:pt x="556" y="382"/>
                  </a:lnTo>
                  <a:cubicBezTo>
                    <a:pt x="580" y="298"/>
                    <a:pt x="580" y="227"/>
                    <a:pt x="592" y="132"/>
                  </a:cubicBezTo>
                  <a:cubicBezTo>
                    <a:pt x="485" y="84"/>
                    <a:pt x="401" y="48"/>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35"/>
            <p:cNvSpPr/>
            <p:nvPr/>
          </p:nvSpPr>
          <p:spPr>
            <a:xfrm>
              <a:off x="5169975" y="3700000"/>
              <a:ext cx="17000" cy="15125"/>
            </a:xfrm>
            <a:custGeom>
              <a:avLst/>
              <a:gdLst/>
              <a:ahLst/>
              <a:cxnLst/>
              <a:rect l="l" t="t" r="r" b="b"/>
              <a:pathLst>
                <a:path w="680" h="605" extrusionOk="0">
                  <a:moveTo>
                    <a:pt x="429" y="0"/>
                  </a:moveTo>
                  <a:cubicBezTo>
                    <a:pt x="358" y="60"/>
                    <a:pt x="382" y="226"/>
                    <a:pt x="251" y="250"/>
                  </a:cubicBezTo>
                  <a:cubicBezTo>
                    <a:pt x="191" y="298"/>
                    <a:pt x="1" y="250"/>
                    <a:pt x="132" y="441"/>
                  </a:cubicBezTo>
                  <a:cubicBezTo>
                    <a:pt x="224" y="492"/>
                    <a:pt x="290" y="605"/>
                    <a:pt x="405" y="605"/>
                  </a:cubicBezTo>
                  <a:cubicBezTo>
                    <a:pt x="424" y="605"/>
                    <a:pt x="444" y="602"/>
                    <a:pt x="465" y="595"/>
                  </a:cubicBezTo>
                  <a:cubicBezTo>
                    <a:pt x="584" y="536"/>
                    <a:pt x="656" y="417"/>
                    <a:pt x="679" y="286"/>
                  </a:cubicBezTo>
                  <a:cubicBezTo>
                    <a:pt x="679" y="179"/>
                    <a:pt x="667" y="72"/>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35"/>
            <p:cNvSpPr/>
            <p:nvPr/>
          </p:nvSpPr>
          <p:spPr>
            <a:xfrm>
              <a:off x="5195275" y="3691950"/>
              <a:ext cx="19675" cy="11100"/>
            </a:xfrm>
            <a:custGeom>
              <a:avLst/>
              <a:gdLst/>
              <a:ahLst/>
              <a:cxnLst/>
              <a:rect l="l" t="t" r="r" b="b"/>
              <a:pathLst>
                <a:path w="787" h="444" extrusionOk="0">
                  <a:moveTo>
                    <a:pt x="144" y="1"/>
                  </a:moveTo>
                  <a:cubicBezTo>
                    <a:pt x="108" y="48"/>
                    <a:pt x="48" y="108"/>
                    <a:pt x="1" y="167"/>
                  </a:cubicBezTo>
                  <a:cubicBezTo>
                    <a:pt x="13" y="191"/>
                    <a:pt x="13" y="227"/>
                    <a:pt x="25" y="251"/>
                  </a:cubicBezTo>
                  <a:cubicBezTo>
                    <a:pt x="132" y="394"/>
                    <a:pt x="267" y="443"/>
                    <a:pt x="414" y="443"/>
                  </a:cubicBezTo>
                  <a:cubicBezTo>
                    <a:pt x="462" y="443"/>
                    <a:pt x="511" y="438"/>
                    <a:pt x="560" y="429"/>
                  </a:cubicBezTo>
                  <a:cubicBezTo>
                    <a:pt x="644" y="417"/>
                    <a:pt x="703" y="382"/>
                    <a:pt x="739" y="346"/>
                  </a:cubicBezTo>
                  <a:cubicBezTo>
                    <a:pt x="787" y="263"/>
                    <a:pt x="775" y="227"/>
                    <a:pt x="727" y="167"/>
                  </a:cubicBezTo>
                  <a:cubicBezTo>
                    <a:pt x="709" y="170"/>
                    <a:pt x="691" y="172"/>
                    <a:pt x="674" y="172"/>
                  </a:cubicBezTo>
                  <a:cubicBezTo>
                    <a:pt x="560" y="172"/>
                    <a:pt x="481" y="104"/>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35"/>
            <p:cNvSpPr/>
            <p:nvPr/>
          </p:nvSpPr>
          <p:spPr>
            <a:xfrm>
              <a:off x="5185150" y="3695950"/>
              <a:ext cx="13725" cy="12700"/>
            </a:xfrm>
            <a:custGeom>
              <a:avLst/>
              <a:gdLst/>
              <a:ahLst/>
              <a:cxnLst/>
              <a:rect l="l" t="t" r="r" b="b"/>
              <a:pathLst>
                <a:path w="549" h="508" extrusionOk="0">
                  <a:moveTo>
                    <a:pt x="368" y="0"/>
                  </a:moveTo>
                  <a:cubicBezTo>
                    <a:pt x="242" y="0"/>
                    <a:pt x="136" y="88"/>
                    <a:pt x="13" y="150"/>
                  </a:cubicBezTo>
                  <a:cubicBezTo>
                    <a:pt x="13" y="245"/>
                    <a:pt x="1" y="329"/>
                    <a:pt x="1" y="424"/>
                  </a:cubicBezTo>
                  <a:cubicBezTo>
                    <a:pt x="49" y="484"/>
                    <a:pt x="108" y="507"/>
                    <a:pt x="191" y="507"/>
                  </a:cubicBezTo>
                  <a:cubicBezTo>
                    <a:pt x="441" y="424"/>
                    <a:pt x="549" y="269"/>
                    <a:pt x="441" y="7"/>
                  </a:cubicBezTo>
                  <a:lnTo>
                    <a:pt x="430" y="7"/>
                  </a:lnTo>
                  <a:cubicBezTo>
                    <a:pt x="408" y="2"/>
                    <a:pt x="388" y="0"/>
                    <a:pt x="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35"/>
            <p:cNvSpPr/>
            <p:nvPr/>
          </p:nvSpPr>
          <p:spPr>
            <a:xfrm>
              <a:off x="5171175" y="3711000"/>
              <a:ext cx="11925" cy="14900"/>
            </a:xfrm>
            <a:custGeom>
              <a:avLst/>
              <a:gdLst/>
              <a:ahLst/>
              <a:cxnLst/>
              <a:rect l="l" t="t" r="r" b="b"/>
              <a:pathLst>
                <a:path w="477" h="596" extrusionOk="0">
                  <a:moveTo>
                    <a:pt x="84" y="1"/>
                  </a:moveTo>
                  <a:cubicBezTo>
                    <a:pt x="84" y="96"/>
                    <a:pt x="72" y="203"/>
                    <a:pt x="0" y="298"/>
                  </a:cubicBezTo>
                  <a:cubicBezTo>
                    <a:pt x="0" y="334"/>
                    <a:pt x="12" y="394"/>
                    <a:pt x="12" y="441"/>
                  </a:cubicBezTo>
                  <a:cubicBezTo>
                    <a:pt x="84" y="489"/>
                    <a:pt x="179" y="548"/>
                    <a:pt x="250" y="596"/>
                  </a:cubicBezTo>
                  <a:cubicBezTo>
                    <a:pt x="262" y="572"/>
                    <a:pt x="298" y="548"/>
                    <a:pt x="322" y="536"/>
                  </a:cubicBezTo>
                  <a:cubicBezTo>
                    <a:pt x="417" y="429"/>
                    <a:pt x="477" y="322"/>
                    <a:pt x="441" y="179"/>
                  </a:cubicBezTo>
                  <a:lnTo>
                    <a:pt x="369" y="96"/>
                  </a:lnTo>
                  <a:cubicBezTo>
                    <a:pt x="274" y="60"/>
                    <a:pt x="179" y="24"/>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35"/>
            <p:cNvSpPr/>
            <p:nvPr/>
          </p:nvSpPr>
          <p:spPr>
            <a:xfrm>
              <a:off x="5176525" y="3699700"/>
              <a:ext cx="5075" cy="6275"/>
            </a:xfrm>
            <a:custGeom>
              <a:avLst/>
              <a:gdLst/>
              <a:ahLst/>
              <a:cxnLst/>
              <a:rect l="l" t="t" r="r" b="b"/>
              <a:pathLst>
                <a:path w="203" h="251" extrusionOk="0">
                  <a:moveTo>
                    <a:pt x="179" y="0"/>
                  </a:moveTo>
                  <a:cubicBezTo>
                    <a:pt x="84" y="60"/>
                    <a:pt x="36" y="155"/>
                    <a:pt x="1" y="250"/>
                  </a:cubicBezTo>
                  <a:cubicBezTo>
                    <a:pt x="155" y="238"/>
                    <a:pt x="203" y="131"/>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35"/>
            <p:cNvSpPr/>
            <p:nvPr/>
          </p:nvSpPr>
          <p:spPr>
            <a:xfrm>
              <a:off x="5156275" y="3681825"/>
              <a:ext cx="3300" cy="8675"/>
            </a:xfrm>
            <a:custGeom>
              <a:avLst/>
              <a:gdLst/>
              <a:ahLst/>
              <a:cxnLst/>
              <a:rect l="l" t="t" r="r" b="b"/>
              <a:pathLst>
                <a:path w="132" h="347" extrusionOk="0">
                  <a:moveTo>
                    <a:pt x="132" y="1"/>
                  </a:moveTo>
                  <a:cubicBezTo>
                    <a:pt x="1" y="72"/>
                    <a:pt x="1" y="215"/>
                    <a:pt x="13" y="346"/>
                  </a:cubicBezTo>
                  <a:cubicBezTo>
                    <a:pt x="61" y="334"/>
                    <a:pt x="84" y="298"/>
                    <a:pt x="132" y="287"/>
                  </a:cubicBezTo>
                  <a:lnTo>
                    <a:pt x="1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35"/>
            <p:cNvSpPr/>
            <p:nvPr/>
          </p:nvSpPr>
          <p:spPr>
            <a:xfrm>
              <a:off x="5166700" y="3652950"/>
              <a:ext cx="6575" cy="8375"/>
            </a:xfrm>
            <a:custGeom>
              <a:avLst/>
              <a:gdLst/>
              <a:ahLst/>
              <a:cxnLst/>
              <a:rect l="l" t="t" r="r" b="b"/>
              <a:pathLst>
                <a:path w="263" h="335" extrusionOk="0">
                  <a:moveTo>
                    <a:pt x="263" y="1"/>
                  </a:moveTo>
                  <a:cubicBezTo>
                    <a:pt x="60" y="25"/>
                    <a:pt x="1" y="156"/>
                    <a:pt x="25" y="334"/>
                  </a:cubicBezTo>
                  <a:cubicBezTo>
                    <a:pt x="72" y="334"/>
                    <a:pt x="120" y="322"/>
                    <a:pt x="144" y="275"/>
                  </a:cubicBezTo>
                  <a:cubicBezTo>
                    <a:pt x="155" y="203"/>
                    <a:pt x="191" y="144"/>
                    <a:pt x="263" y="120"/>
                  </a:cubicBezTo>
                  <a:lnTo>
                    <a:pt x="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35"/>
            <p:cNvSpPr/>
            <p:nvPr/>
          </p:nvSpPr>
          <p:spPr>
            <a:xfrm>
              <a:off x="6013525" y="3879175"/>
              <a:ext cx="11050" cy="3575"/>
            </a:xfrm>
            <a:custGeom>
              <a:avLst/>
              <a:gdLst/>
              <a:ahLst/>
              <a:cxnLst/>
              <a:rect l="l" t="t" r="r" b="b"/>
              <a:pathLst>
                <a:path w="442" h="143" extrusionOk="0">
                  <a:moveTo>
                    <a:pt x="1" y="1"/>
                  </a:moveTo>
                  <a:lnTo>
                    <a:pt x="1" y="132"/>
                  </a:lnTo>
                  <a:cubicBezTo>
                    <a:pt x="13" y="131"/>
                    <a:pt x="25" y="130"/>
                    <a:pt x="37" y="130"/>
                  </a:cubicBezTo>
                  <a:cubicBezTo>
                    <a:pt x="102" y="130"/>
                    <a:pt x="170" y="142"/>
                    <a:pt x="238" y="142"/>
                  </a:cubicBezTo>
                  <a:cubicBezTo>
                    <a:pt x="309" y="142"/>
                    <a:pt x="379" y="128"/>
                    <a:pt x="442" y="72"/>
                  </a:cubicBezTo>
                  <a:cubicBezTo>
                    <a:pt x="376" y="13"/>
                    <a:pt x="302" y="1"/>
                    <a:pt x="226" y="1"/>
                  </a:cubicBezTo>
                  <a:cubicBezTo>
                    <a:pt x="175" y="1"/>
                    <a:pt x="124" y="6"/>
                    <a:pt x="74" y="6"/>
                  </a:cubicBezTo>
                  <a:cubicBezTo>
                    <a:pt x="49" y="6"/>
                    <a:pt x="25" y="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35"/>
            <p:cNvSpPr/>
            <p:nvPr/>
          </p:nvSpPr>
          <p:spPr>
            <a:xfrm>
              <a:off x="5966200" y="3879075"/>
              <a:ext cx="14625" cy="3325"/>
            </a:xfrm>
            <a:custGeom>
              <a:avLst/>
              <a:gdLst/>
              <a:ahLst/>
              <a:cxnLst/>
              <a:rect l="l" t="t" r="r" b="b"/>
              <a:pathLst>
                <a:path w="585" h="133" extrusionOk="0">
                  <a:moveTo>
                    <a:pt x="254" y="0"/>
                  </a:moveTo>
                  <a:cubicBezTo>
                    <a:pt x="188" y="0"/>
                    <a:pt x="120" y="6"/>
                    <a:pt x="54" y="6"/>
                  </a:cubicBezTo>
                  <a:cubicBezTo>
                    <a:pt x="36" y="6"/>
                    <a:pt x="18" y="6"/>
                    <a:pt x="1" y="5"/>
                  </a:cubicBezTo>
                  <a:lnTo>
                    <a:pt x="1" y="5"/>
                  </a:lnTo>
                  <a:cubicBezTo>
                    <a:pt x="114" y="110"/>
                    <a:pt x="244" y="133"/>
                    <a:pt x="383" y="133"/>
                  </a:cubicBezTo>
                  <a:cubicBezTo>
                    <a:pt x="448" y="133"/>
                    <a:pt x="516" y="127"/>
                    <a:pt x="584" y="124"/>
                  </a:cubicBezTo>
                  <a:cubicBezTo>
                    <a:pt x="487" y="19"/>
                    <a:pt x="372"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35"/>
            <p:cNvSpPr/>
            <p:nvPr/>
          </p:nvSpPr>
          <p:spPr>
            <a:xfrm>
              <a:off x="6056700" y="3850700"/>
              <a:ext cx="10450" cy="3500"/>
            </a:xfrm>
            <a:custGeom>
              <a:avLst/>
              <a:gdLst/>
              <a:ahLst/>
              <a:cxnLst/>
              <a:rect l="l" t="t" r="r" b="b"/>
              <a:pathLst>
                <a:path w="418" h="140" extrusionOk="0">
                  <a:moveTo>
                    <a:pt x="197" y="1"/>
                  </a:moveTo>
                  <a:cubicBezTo>
                    <a:pt x="133" y="1"/>
                    <a:pt x="68" y="36"/>
                    <a:pt x="0" y="104"/>
                  </a:cubicBezTo>
                  <a:cubicBezTo>
                    <a:pt x="131" y="104"/>
                    <a:pt x="274" y="128"/>
                    <a:pt x="417" y="140"/>
                  </a:cubicBezTo>
                  <a:cubicBezTo>
                    <a:pt x="342" y="45"/>
                    <a:pt x="270"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35"/>
            <p:cNvSpPr/>
            <p:nvPr/>
          </p:nvSpPr>
          <p:spPr>
            <a:xfrm>
              <a:off x="6070675" y="3852400"/>
              <a:ext cx="3300" cy="1675"/>
            </a:xfrm>
            <a:custGeom>
              <a:avLst/>
              <a:gdLst/>
              <a:ahLst/>
              <a:cxnLst/>
              <a:rect l="l" t="t" r="r" b="b"/>
              <a:pathLst>
                <a:path w="132" h="67" extrusionOk="0">
                  <a:moveTo>
                    <a:pt x="84" y="0"/>
                  </a:moveTo>
                  <a:cubicBezTo>
                    <a:pt x="61" y="12"/>
                    <a:pt x="37" y="36"/>
                    <a:pt x="1" y="60"/>
                  </a:cubicBezTo>
                  <a:cubicBezTo>
                    <a:pt x="18" y="64"/>
                    <a:pt x="36" y="67"/>
                    <a:pt x="53" y="67"/>
                  </a:cubicBezTo>
                  <a:cubicBezTo>
                    <a:pt x="82" y="67"/>
                    <a:pt x="109" y="58"/>
                    <a:pt x="132" y="36"/>
                  </a:cubicBez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35"/>
            <p:cNvSpPr/>
            <p:nvPr/>
          </p:nvSpPr>
          <p:spPr>
            <a:xfrm>
              <a:off x="5701900" y="3753575"/>
              <a:ext cx="63425" cy="18775"/>
            </a:xfrm>
            <a:custGeom>
              <a:avLst/>
              <a:gdLst/>
              <a:ahLst/>
              <a:cxnLst/>
              <a:rect l="l" t="t" r="r" b="b"/>
              <a:pathLst>
                <a:path w="2537" h="751" extrusionOk="0">
                  <a:moveTo>
                    <a:pt x="238" y="0"/>
                  </a:moveTo>
                  <a:cubicBezTo>
                    <a:pt x="226" y="155"/>
                    <a:pt x="0" y="262"/>
                    <a:pt x="119" y="453"/>
                  </a:cubicBezTo>
                  <a:cubicBezTo>
                    <a:pt x="655" y="738"/>
                    <a:pt x="1274" y="596"/>
                    <a:pt x="1834" y="750"/>
                  </a:cubicBezTo>
                  <a:cubicBezTo>
                    <a:pt x="2024" y="750"/>
                    <a:pt x="2203" y="750"/>
                    <a:pt x="2369" y="643"/>
                  </a:cubicBezTo>
                  <a:cubicBezTo>
                    <a:pt x="2536" y="465"/>
                    <a:pt x="2405" y="393"/>
                    <a:pt x="2262" y="298"/>
                  </a:cubicBezTo>
                  <a:lnTo>
                    <a:pt x="2119" y="298"/>
                  </a:lnTo>
                  <a:cubicBezTo>
                    <a:pt x="2119" y="322"/>
                    <a:pt x="2108" y="322"/>
                    <a:pt x="2048" y="334"/>
                  </a:cubicBezTo>
                  <a:cubicBezTo>
                    <a:pt x="2023" y="341"/>
                    <a:pt x="2004" y="345"/>
                    <a:pt x="1991" y="345"/>
                  </a:cubicBezTo>
                  <a:cubicBezTo>
                    <a:pt x="1960" y="345"/>
                    <a:pt x="1956" y="324"/>
                    <a:pt x="1965" y="274"/>
                  </a:cubicBezTo>
                  <a:cubicBezTo>
                    <a:pt x="1417" y="48"/>
                    <a:pt x="822" y="24"/>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35"/>
            <p:cNvSpPr/>
            <p:nvPr/>
          </p:nvSpPr>
          <p:spPr>
            <a:xfrm>
              <a:off x="5662600" y="3749400"/>
              <a:ext cx="48250" cy="15150"/>
            </a:xfrm>
            <a:custGeom>
              <a:avLst/>
              <a:gdLst/>
              <a:ahLst/>
              <a:cxnLst/>
              <a:rect l="l" t="t" r="r" b="b"/>
              <a:pathLst>
                <a:path w="1930" h="606" extrusionOk="0">
                  <a:moveTo>
                    <a:pt x="469" y="1"/>
                  </a:moveTo>
                  <a:cubicBezTo>
                    <a:pt x="399" y="1"/>
                    <a:pt x="328" y="12"/>
                    <a:pt x="251" y="36"/>
                  </a:cubicBezTo>
                  <a:cubicBezTo>
                    <a:pt x="120" y="108"/>
                    <a:pt x="1" y="203"/>
                    <a:pt x="131" y="358"/>
                  </a:cubicBezTo>
                  <a:cubicBezTo>
                    <a:pt x="286" y="465"/>
                    <a:pt x="465" y="477"/>
                    <a:pt x="643" y="501"/>
                  </a:cubicBezTo>
                  <a:cubicBezTo>
                    <a:pt x="786" y="512"/>
                    <a:pt x="917" y="560"/>
                    <a:pt x="1060" y="584"/>
                  </a:cubicBezTo>
                  <a:cubicBezTo>
                    <a:pt x="1133" y="596"/>
                    <a:pt x="1208" y="606"/>
                    <a:pt x="1282" y="606"/>
                  </a:cubicBezTo>
                  <a:cubicBezTo>
                    <a:pt x="1423" y="606"/>
                    <a:pt x="1562" y="571"/>
                    <a:pt x="1679" y="453"/>
                  </a:cubicBezTo>
                  <a:cubicBezTo>
                    <a:pt x="1894" y="441"/>
                    <a:pt x="1929" y="346"/>
                    <a:pt x="1834" y="167"/>
                  </a:cubicBezTo>
                  <a:cubicBezTo>
                    <a:pt x="1739" y="167"/>
                    <a:pt x="1655" y="155"/>
                    <a:pt x="1572" y="155"/>
                  </a:cubicBezTo>
                  <a:cubicBezTo>
                    <a:pt x="1472" y="107"/>
                    <a:pt x="1364" y="98"/>
                    <a:pt x="1253" y="98"/>
                  </a:cubicBezTo>
                  <a:cubicBezTo>
                    <a:pt x="1178" y="98"/>
                    <a:pt x="1101" y="102"/>
                    <a:pt x="1025" y="102"/>
                  </a:cubicBezTo>
                  <a:cubicBezTo>
                    <a:pt x="907" y="102"/>
                    <a:pt x="789" y="91"/>
                    <a:pt x="679" y="36"/>
                  </a:cubicBezTo>
                  <a:cubicBezTo>
                    <a:pt x="608" y="12"/>
                    <a:pt x="539" y="1"/>
                    <a:pt x="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35"/>
            <p:cNvSpPr/>
            <p:nvPr/>
          </p:nvSpPr>
          <p:spPr>
            <a:xfrm>
              <a:off x="5759050" y="3760600"/>
              <a:ext cx="36625" cy="15025"/>
            </a:xfrm>
            <a:custGeom>
              <a:avLst/>
              <a:gdLst/>
              <a:ahLst/>
              <a:cxnLst/>
              <a:rect l="l" t="t" r="r" b="b"/>
              <a:pathLst>
                <a:path w="1465" h="601" extrusionOk="0">
                  <a:moveTo>
                    <a:pt x="273" y="1"/>
                  </a:moveTo>
                  <a:cubicBezTo>
                    <a:pt x="183" y="1"/>
                    <a:pt x="92" y="6"/>
                    <a:pt x="0" y="17"/>
                  </a:cubicBezTo>
                  <a:lnTo>
                    <a:pt x="131" y="291"/>
                  </a:lnTo>
                  <a:cubicBezTo>
                    <a:pt x="203" y="422"/>
                    <a:pt x="322" y="493"/>
                    <a:pt x="453" y="541"/>
                  </a:cubicBezTo>
                  <a:cubicBezTo>
                    <a:pt x="607" y="588"/>
                    <a:pt x="738" y="600"/>
                    <a:pt x="893" y="600"/>
                  </a:cubicBezTo>
                  <a:cubicBezTo>
                    <a:pt x="1072" y="600"/>
                    <a:pt x="1250" y="600"/>
                    <a:pt x="1405" y="481"/>
                  </a:cubicBezTo>
                  <a:cubicBezTo>
                    <a:pt x="1465" y="422"/>
                    <a:pt x="1465" y="362"/>
                    <a:pt x="1429" y="291"/>
                  </a:cubicBezTo>
                  <a:cubicBezTo>
                    <a:pt x="1059" y="106"/>
                    <a:pt x="674"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35"/>
            <p:cNvSpPr/>
            <p:nvPr/>
          </p:nvSpPr>
          <p:spPr>
            <a:xfrm>
              <a:off x="5649800" y="3748200"/>
              <a:ext cx="19075" cy="11625"/>
            </a:xfrm>
            <a:custGeom>
              <a:avLst/>
              <a:gdLst/>
              <a:ahLst/>
              <a:cxnLst/>
              <a:rect l="l" t="t" r="r" b="b"/>
              <a:pathLst>
                <a:path w="763" h="465" extrusionOk="0">
                  <a:moveTo>
                    <a:pt x="167" y="1"/>
                  </a:moveTo>
                  <a:cubicBezTo>
                    <a:pt x="96" y="1"/>
                    <a:pt x="48" y="37"/>
                    <a:pt x="1" y="96"/>
                  </a:cubicBezTo>
                  <a:cubicBezTo>
                    <a:pt x="1" y="263"/>
                    <a:pt x="96" y="370"/>
                    <a:pt x="227" y="441"/>
                  </a:cubicBezTo>
                  <a:cubicBezTo>
                    <a:pt x="273" y="457"/>
                    <a:pt x="321" y="465"/>
                    <a:pt x="368" y="465"/>
                  </a:cubicBezTo>
                  <a:cubicBezTo>
                    <a:pt x="465" y="465"/>
                    <a:pt x="559" y="430"/>
                    <a:pt x="632" y="358"/>
                  </a:cubicBezTo>
                  <a:lnTo>
                    <a:pt x="763" y="84"/>
                  </a:lnTo>
                  <a:cubicBezTo>
                    <a:pt x="632" y="72"/>
                    <a:pt x="513" y="72"/>
                    <a:pt x="370" y="60"/>
                  </a:cubicBezTo>
                  <a:cubicBezTo>
                    <a:pt x="298" y="25"/>
                    <a:pt x="239" y="13"/>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35"/>
            <p:cNvSpPr/>
            <p:nvPr/>
          </p:nvSpPr>
          <p:spPr>
            <a:xfrm>
              <a:off x="5679575" y="3749100"/>
              <a:ext cx="22350" cy="4650"/>
            </a:xfrm>
            <a:custGeom>
              <a:avLst/>
              <a:gdLst/>
              <a:ahLst/>
              <a:cxnLst/>
              <a:rect l="l" t="t" r="r" b="b"/>
              <a:pathLst>
                <a:path w="894" h="186" extrusionOk="0">
                  <a:moveTo>
                    <a:pt x="0" y="36"/>
                  </a:moveTo>
                  <a:lnTo>
                    <a:pt x="0" y="36"/>
                  </a:lnTo>
                  <a:cubicBezTo>
                    <a:pt x="143" y="155"/>
                    <a:pt x="292" y="185"/>
                    <a:pt x="442" y="185"/>
                  </a:cubicBezTo>
                  <a:cubicBezTo>
                    <a:pt x="593" y="185"/>
                    <a:pt x="744" y="155"/>
                    <a:pt x="893" y="155"/>
                  </a:cubicBezTo>
                  <a:cubicBezTo>
                    <a:pt x="619" y="1"/>
                    <a:pt x="298" y="60"/>
                    <a:pt x="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35"/>
            <p:cNvSpPr/>
            <p:nvPr/>
          </p:nvSpPr>
          <p:spPr>
            <a:xfrm>
              <a:off x="5880475" y="3768150"/>
              <a:ext cx="8675" cy="9250"/>
            </a:xfrm>
            <a:custGeom>
              <a:avLst/>
              <a:gdLst/>
              <a:ahLst/>
              <a:cxnLst/>
              <a:rect l="l" t="t" r="r" b="b"/>
              <a:pathLst>
                <a:path w="347" h="370" extrusionOk="0">
                  <a:moveTo>
                    <a:pt x="275" y="1"/>
                  </a:moveTo>
                  <a:cubicBezTo>
                    <a:pt x="120" y="1"/>
                    <a:pt x="1" y="36"/>
                    <a:pt x="25" y="227"/>
                  </a:cubicBezTo>
                  <a:cubicBezTo>
                    <a:pt x="25" y="298"/>
                    <a:pt x="49" y="370"/>
                    <a:pt x="120" y="370"/>
                  </a:cubicBezTo>
                  <a:cubicBezTo>
                    <a:pt x="287" y="370"/>
                    <a:pt x="275" y="239"/>
                    <a:pt x="299" y="132"/>
                  </a:cubicBezTo>
                  <a:cubicBezTo>
                    <a:pt x="346" y="72"/>
                    <a:pt x="322" y="36"/>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35"/>
            <p:cNvSpPr/>
            <p:nvPr/>
          </p:nvSpPr>
          <p:spPr>
            <a:xfrm>
              <a:off x="5747425" y="3760600"/>
              <a:ext cx="7475" cy="3250"/>
            </a:xfrm>
            <a:custGeom>
              <a:avLst/>
              <a:gdLst/>
              <a:ahLst/>
              <a:cxnLst/>
              <a:rect l="l" t="t" r="r" b="b"/>
              <a:pathLst>
                <a:path w="299" h="130" extrusionOk="0">
                  <a:moveTo>
                    <a:pt x="202" y="0"/>
                  </a:moveTo>
                  <a:cubicBezTo>
                    <a:pt x="189" y="0"/>
                    <a:pt x="178" y="1"/>
                    <a:pt x="167" y="5"/>
                  </a:cubicBezTo>
                  <a:cubicBezTo>
                    <a:pt x="108" y="17"/>
                    <a:pt x="1" y="53"/>
                    <a:pt x="1" y="64"/>
                  </a:cubicBezTo>
                  <a:cubicBezTo>
                    <a:pt x="1" y="115"/>
                    <a:pt x="37" y="130"/>
                    <a:pt x="79" y="130"/>
                  </a:cubicBezTo>
                  <a:cubicBezTo>
                    <a:pt x="96" y="130"/>
                    <a:pt x="114" y="127"/>
                    <a:pt x="132" y="124"/>
                  </a:cubicBezTo>
                  <a:cubicBezTo>
                    <a:pt x="191" y="112"/>
                    <a:pt x="239" y="53"/>
                    <a:pt x="298" y="17"/>
                  </a:cubicBezTo>
                  <a:cubicBezTo>
                    <a:pt x="265" y="8"/>
                    <a:pt x="231"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35"/>
            <p:cNvSpPr/>
            <p:nvPr/>
          </p:nvSpPr>
          <p:spPr>
            <a:xfrm>
              <a:off x="5794750" y="3766375"/>
              <a:ext cx="5100" cy="5825"/>
            </a:xfrm>
            <a:custGeom>
              <a:avLst/>
              <a:gdLst/>
              <a:ahLst/>
              <a:cxnLst/>
              <a:rect l="l" t="t" r="r" b="b"/>
              <a:pathLst>
                <a:path w="204" h="233" extrusionOk="0">
                  <a:moveTo>
                    <a:pt x="96" y="0"/>
                  </a:moveTo>
                  <a:cubicBezTo>
                    <a:pt x="72" y="12"/>
                    <a:pt x="25" y="48"/>
                    <a:pt x="1" y="60"/>
                  </a:cubicBezTo>
                  <a:lnTo>
                    <a:pt x="1" y="179"/>
                  </a:lnTo>
                  <a:cubicBezTo>
                    <a:pt x="26" y="220"/>
                    <a:pt x="62" y="233"/>
                    <a:pt x="101" y="233"/>
                  </a:cubicBezTo>
                  <a:cubicBezTo>
                    <a:pt x="119" y="233"/>
                    <a:pt x="137" y="230"/>
                    <a:pt x="156" y="226"/>
                  </a:cubicBezTo>
                  <a:cubicBezTo>
                    <a:pt x="203" y="167"/>
                    <a:pt x="191" y="107"/>
                    <a:pt x="144" y="48"/>
                  </a:cubicBezTo>
                  <a:cubicBezTo>
                    <a:pt x="132" y="24"/>
                    <a:pt x="120"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35"/>
            <p:cNvSpPr/>
            <p:nvPr/>
          </p:nvSpPr>
          <p:spPr>
            <a:xfrm>
              <a:off x="5805475" y="3767725"/>
              <a:ext cx="3300" cy="2250"/>
            </a:xfrm>
            <a:custGeom>
              <a:avLst/>
              <a:gdLst/>
              <a:ahLst/>
              <a:cxnLst/>
              <a:rect l="l" t="t" r="r" b="b"/>
              <a:pathLst>
                <a:path w="132" h="90" extrusionOk="0">
                  <a:moveTo>
                    <a:pt x="29" y="1"/>
                  </a:moveTo>
                  <a:cubicBezTo>
                    <a:pt x="18" y="1"/>
                    <a:pt x="7" y="2"/>
                    <a:pt x="1" y="6"/>
                  </a:cubicBezTo>
                  <a:cubicBezTo>
                    <a:pt x="14" y="53"/>
                    <a:pt x="35" y="89"/>
                    <a:pt x="62" y="89"/>
                  </a:cubicBezTo>
                  <a:cubicBezTo>
                    <a:pt x="83" y="89"/>
                    <a:pt x="106" y="69"/>
                    <a:pt x="131" y="18"/>
                  </a:cubicBezTo>
                  <a:cubicBezTo>
                    <a:pt x="98" y="9"/>
                    <a:pt x="58" y="1"/>
                    <a:pt x="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35"/>
            <p:cNvSpPr/>
            <p:nvPr/>
          </p:nvSpPr>
          <p:spPr>
            <a:xfrm>
              <a:off x="5798025" y="3767550"/>
              <a:ext cx="3300" cy="4875"/>
            </a:xfrm>
            <a:custGeom>
              <a:avLst/>
              <a:gdLst/>
              <a:ahLst/>
              <a:cxnLst/>
              <a:rect l="l" t="t" r="r" b="b"/>
              <a:pathLst>
                <a:path w="132" h="195" extrusionOk="0">
                  <a:moveTo>
                    <a:pt x="1" y="1"/>
                  </a:moveTo>
                  <a:lnTo>
                    <a:pt x="1" y="144"/>
                  </a:lnTo>
                  <a:cubicBezTo>
                    <a:pt x="30" y="180"/>
                    <a:pt x="55" y="194"/>
                    <a:pt x="80" y="194"/>
                  </a:cubicBezTo>
                  <a:cubicBezTo>
                    <a:pt x="97" y="194"/>
                    <a:pt x="113" y="189"/>
                    <a:pt x="132" y="179"/>
                  </a:cubicBezTo>
                  <a:lnTo>
                    <a:pt x="132" y="13"/>
                  </a:lnTo>
                  <a:cubicBezTo>
                    <a:pt x="84" y="1"/>
                    <a:pt x="4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35"/>
            <p:cNvSpPr/>
            <p:nvPr/>
          </p:nvSpPr>
          <p:spPr>
            <a:xfrm>
              <a:off x="5652775" y="3746725"/>
              <a:ext cx="6575" cy="3000"/>
            </a:xfrm>
            <a:custGeom>
              <a:avLst/>
              <a:gdLst/>
              <a:ahLst/>
              <a:cxnLst/>
              <a:rect l="l" t="t" r="r" b="b"/>
              <a:pathLst>
                <a:path w="263" h="120" extrusionOk="0">
                  <a:moveTo>
                    <a:pt x="84" y="0"/>
                  </a:moveTo>
                  <a:cubicBezTo>
                    <a:pt x="24" y="24"/>
                    <a:pt x="1" y="60"/>
                    <a:pt x="24" y="119"/>
                  </a:cubicBezTo>
                  <a:lnTo>
                    <a:pt x="263" y="119"/>
                  </a:lnTo>
                  <a:cubicBezTo>
                    <a:pt x="203" y="72"/>
                    <a:pt x="143"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35"/>
            <p:cNvSpPr/>
            <p:nvPr/>
          </p:nvSpPr>
          <p:spPr>
            <a:xfrm>
              <a:off x="5793575" y="3782525"/>
              <a:ext cx="25925" cy="7450"/>
            </a:xfrm>
            <a:custGeom>
              <a:avLst/>
              <a:gdLst/>
              <a:ahLst/>
              <a:cxnLst/>
              <a:rect l="l" t="t" r="r" b="b"/>
              <a:pathLst>
                <a:path w="1037" h="298" extrusionOk="0">
                  <a:moveTo>
                    <a:pt x="324" y="1"/>
                  </a:moveTo>
                  <a:cubicBezTo>
                    <a:pt x="276" y="1"/>
                    <a:pt x="227" y="3"/>
                    <a:pt x="179" y="9"/>
                  </a:cubicBezTo>
                  <a:cubicBezTo>
                    <a:pt x="72" y="57"/>
                    <a:pt x="0" y="116"/>
                    <a:pt x="48" y="247"/>
                  </a:cubicBezTo>
                  <a:cubicBezTo>
                    <a:pt x="131" y="259"/>
                    <a:pt x="238" y="271"/>
                    <a:pt x="322" y="295"/>
                  </a:cubicBezTo>
                  <a:cubicBezTo>
                    <a:pt x="355" y="290"/>
                    <a:pt x="389" y="288"/>
                    <a:pt x="423" y="288"/>
                  </a:cubicBezTo>
                  <a:cubicBezTo>
                    <a:pt x="506" y="288"/>
                    <a:pt x="591" y="298"/>
                    <a:pt x="674" y="298"/>
                  </a:cubicBezTo>
                  <a:cubicBezTo>
                    <a:pt x="807" y="298"/>
                    <a:pt x="935" y="273"/>
                    <a:pt x="1036" y="140"/>
                  </a:cubicBezTo>
                  <a:cubicBezTo>
                    <a:pt x="807" y="70"/>
                    <a:pt x="570"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35"/>
            <p:cNvSpPr/>
            <p:nvPr/>
          </p:nvSpPr>
          <p:spPr>
            <a:xfrm>
              <a:off x="5811125" y="3796425"/>
              <a:ext cx="9250" cy="3300"/>
            </a:xfrm>
            <a:custGeom>
              <a:avLst/>
              <a:gdLst/>
              <a:ahLst/>
              <a:cxnLst/>
              <a:rect l="l" t="t" r="r" b="b"/>
              <a:pathLst>
                <a:path w="370" h="132" extrusionOk="0">
                  <a:moveTo>
                    <a:pt x="60" y="1"/>
                  </a:moveTo>
                  <a:cubicBezTo>
                    <a:pt x="25" y="48"/>
                    <a:pt x="13" y="72"/>
                    <a:pt x="1" y="120"/>
                  </a:cubicBezTo>
                  <a:cubicBezTo>
                    <a:pt x="120" y="132"/>
                    <a:pt x="251" y="132"/>
                    <a:pt x="370" y="132"/>
                  </a:cubicBezTo>
                  <a:cubicBezTo>
                    <a:pt x="298" y="13"/>
                    <a:pt x="179" y="36"/>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35"/>
            <p:cNvSpPr/>
            <p:nvPr/>
          </p:nvSpPr>
          <p:spPr>
            <a:xfrm>
              <a:off x="5780175" y="3770525"/>
              <a:ext cx="21450" cy="4600"/>
            </a:xfrm>
            <a:custGeom>
              <a:avLst/>
              <a:gdLst/>
              <a:ahLst/>
              <a:cxnLst/>
              <a:rect l="l" t="t" r="r" b="b"/>
              <a:pathLst>
                <a:path w="858" h="184" extrusionOk="0">
                  <a:moveTo>
                    <a:pt x="560" y="1"/>
                  </a:moveTo>
                  <a:cubicBezTo>
                    <a:pt x="381" y="13"/>
                    <a:pt x="191" y="25"/>
                    <a:pt x="0" y="37"/>
                  </a:cubicBezTo>
                  <a:cubicBezTo>
                    <a:pt x="129" y="159"/>
                    <a:pt x="280" y="184"/>
                    <a:pt x="434" y="184"/>
                  </a:cubicBezTo>
                  <a:cubicBezTo>
                    <a:pt x="537" y="184"/>
                    <a:pt x="642" y="173"/>
                    <a:pt x="742" y="173"/>
                  </a:cubicBezTo>
                  <a:cubicBezTo>
                    <a:pt x="781" y="173"/>
                    <a:pt x="820" y="175"/>
                    <a:pt x="858" y="179"/>
                  </a:cubicBezTo>
                  <a:lnTo>
                    <a:pt x="858" y="37"/>
                  </a:lnTo>
                  <a:cubicBezTo>
                    <a:pt x="798" y="37"/>
                    <a:pt x="762" y="25"/>
                    <a:pt x="715" y="25"/>
                  </a:cubicBezTo>
                  <a:cubicBezTo>
                    <a:pt x="655" y="13"/>
                    <a:pt x="608" y="13"/>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35"/>
            <p:cNvSpPr/>
            <p:nvPr/>
          </p:nvSpPr>
          <p:spPr>
            <a:xfrm>
              <a:off x="5351125" y="3943325"/>
              <a:ext cx="142125" cy="58825"/>
            </a:xfrm>
            <a:custGeom>
              <a:avLst/>
              <a:gdLst/>
              <a:ahLst/>
              <a:cxnLst/>
              <a:rect l="l" t="t" r="r" b="b"/>
              <a:pathLst>
                <a:path w="5685" h="2353" extrusionOk="0">
                  <a:moveTo>
                    <a:pt x="209" y="0"/>
                  </a:moveTo>
                  <a:cubicBezTo>
                    <a:pt x="75" y="0"/>
                    <a:pt x="0" y="91"/>
                    <a:pt x="17" y="304"/>
                  </a:cubicBezTo>
                  <a:cubicBezTo>
                    <a:pt x="29" y="506"/>
                    <a:pt x="89" y="721"/>
                    <a:pt x="148" y="911"/>
                  </a:cubicBezTo>
                  <a:cubicBezTo>
                    <a:pt x="494" y="1328"/>
                    <a:pt x="434" y="2054"/>
                    <a:pt x="1160" y="2161"/>
                  </a:cubicBezTo>
                  <a:cubicBezTo>
                    <a:pt x="1207" y="2163"/>
                    <a:pt x="1254" y="2163"/>
                    <a:pt x="1301" y="2163"/>
                  </a:cubicBezTo>
                  <a:cubicBezTo>
                    <a:pt x="1406" y="2163"/>
                    <a:pt x="1511" y="2161"/>
                    <a:pt x="1616" y="2161"/>
                  </a:cubicBezTo>
                  <a:cubicBezTo>
                    <a:pt x="1821" y="2161"/>
                    <a:pt x="2027" y="2171"/>
                    <a:pt x="2232" y="2233"/>
                  </a:cubicBezTo>
                  <a:cubicBezTo>
                    <a:pt x="2502" y="2326"/>
                    <a:pt x="2773" y="2353"/>
                    <a:pt x="3045" y="2353"/>
                  </a:cubicBezTo>
                  <a:cubicBezTo>
                    <a:pt x="3428" y="2353"/>
                    <a:pt x="3812" y="2299"/>
                    <a:pt x="4197" y="2299"/>
                  </a:cubicBezTo>
                  <a:cubicBezTo>
                    <a:pt x="4312" y="2299"/>
                    <a:pt x="4427" y="2304"/>
                    <a:pt x="4542" y="2316"/>
                  </a:cubicBezTo>
                  <a:cubicBezTo>
                    <a:pt x="4610" y="2306"/>
                    <a:pt x="4679" y="2302"/>
                    <a:pt x="4748" y="2302"/>
                  </a:cubicBezTo>
                  <a:cubicBezTo>
                    <a:pt x="4872" y="2302"/>
                    <a:pt x="4998" y="2313"/>
                    <a:pt x="5122" y="2313"/>
                  </a:cubicBezTo>
                  <a:cubicBezTo>
                    <a:pt x="5316" y="2313"/>
                    <a:pt x="5506" y="2286"/>
                    <a:pt x="5685" y="2149"/>
                  </a:cubicBezTo>
                  <a:cubicBezTo>
                    <a:pt x="5577" y="2035"/>
                    <a:pt x="5448" y="2012"/>
                    <a:pt x="5316" y="2012"/>
                  </a:cubicBezTo>
                  <a:cubicBezTo>
                    <a:pt x="5228" y="2012"/>
                    <a:pt x="5139" y="2022"/>
                    <a:pt x="5052" y="2022"/>
                  </a:cubicBezTo>
                  <a:cubicBezTo>
                    <a:pt x="5025" y="2022"/>
                    <a:pt x="4997" y="2021"/>
                    <a:pt x="4970" y="2019"/>
                  </a:cubicBezTo>
                  <a:cubicBezTo>
                    <a:pt x="4934" y="2013"/>
                    <a:pt x="4897" y="2011"/>
                    <a:pt x="4859" y="2011"/>
                  </a:cubicBezTo>
                  <a:cubicBezTo>
                    <a:pt x="4783" y="2011"/>
                    <a:pt x="4706" y="2019"/>
                    <a:pt x="4630" y="2019"/>
                  </a:cubicBezTo>
                  <a:cubicBezTo>
                    <a:pt x="4499" y="2019"/>
                    <a:pt x="4371" y="1997"/>
                    <a:pt x="4256" y="1876"/>
                  </a:cubicBezTo>
                  <a:cubicBezTo>
                    <a:pt x="3494" y="1602"/>
                    <a:pt x="2684" y="1792"/>
                    <a:pt x="1934" y="1554"/>
                  </a:cubicBezTo>
                  <a:cubicBezTo>
                    <a:pt x="1744" y="1399"/>
                    <a:pt x="1339" y="1447"/>
                    <a:pt x="1387" y="1030"/>
                  </a:cubicBezTo>
                  <a:cubicBezTo>
                    <a:pt x="1479" y="893"/>
                    <a:pt x="1605" y="868"/>
                    <a:pt x="1737" y="868"/>
                  </a:cubicBezTo>
                  <a:cubicBezTo>
                    <a:pt x="1811" y="868"/>
                    <a:pt x="1886" y="876"/>
                    <a:pt x="1958" y="876"/>
                  </a:cubicBezTo>
                  <a:cubicBezTo>
                    <a:pt x="2286" y="870"/>
                    <a:pt x="2619" y="870"/>
                    <a:pt x="2952" y="870"/>
                  </a:cubicBezTo>
                  <a:cubicBezTo>
                    <a:pt x="3286" y="870"/>
                    <a:pt x="3619" y="870"/>
                    <a:pt x="3947" y="864"/>
                  </a:cubicBezTo>
                  <a:cubicBezTo>
                    <a:pt x="4024" y="864"/>
                    <a:pt x="4106" y="872"/>
                    <a:pt x="4186" y="872"/>
                  </a:cubicBezTo>
                  <a:cubicBezTo>
                    <a:pt x="4314" y="872"/>
                    <a:pt x="4439" y="850"/>
                    <a:pt x="4542" y="733"/>
                  </a:cubicBezTo>
                  <a:cubicBezTo>
                    <a:pt x="4380" y="563"/>
                    <a:pt x="4174" y="541"/>
                    <a:pt x="3965" y="541"/>
                  </a:cubicBezTo>
                  <a:cubicBezTo>
                    <a:pt x="3895" y="541"/>
                    <a:pt x="3825" y="544"/>
                    <a:pt x="3756" y="544"/>
                  </a:cubicBezTo>
                  <a:cubicBezTo>
                    <a:pt x="3728" y="544"/>
                    <a:pt x="3700" y="543"/>
                    <a:pt x="3673" y="542"/>
                  </a:cubicBezTo>
                  <a:cubicBezTo>
                    <a:pt x="3537" y="536"/>
                    <a:pt x="3400" y="534"/>
                    <a:pt x="3263" y="534"/>
                  </a:cubicBezTo>
                  <a:cubicBezTo>
                    <a:pt x="2889" y="534"/>
                    <a:pt x="2512" y="550"/>
                    <a:pt x="2134" y="550"/>
                  </a:cubicBezTo>
                  <a:cubicBezTo>
                    <a:pt x="1777" y="550"/>
                    <a:pt x="1420" y="536"/>
                    <a:pt x="1065" y="483"/>
                  </a:cubicBezTo>
                  <a:cubicBezTo>
                    <a:pt x="815" y="387"/>
                    <a:pt x="637" y="149"/>
                    <a:pt x="398" y="42"/>
                  </a:cubicBezTo>
                  <a:cubicBezTo>
                    <a:pt x="327" y="15"/>
                    <a:pt x="263" y="0"/>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35"/>
            <p:cNvSpPr/>
            <p:nvPr/>
          </p:nvSpPr>
          <p:spPr>
            <a:xfrm>
              <a:off x="5393050" y="3977600"/>
              <a:ext cx="140700" cy="13525"/>
            </a:xfrm>
            <a:custGeom>
              <a:avLst/>
              <a:gdLst/>
              <a:ahLst/>
              <a:cxnLst/>
              <a:rect l="l" t="t" r="r" b="b"/>
              <a:pathLst>
                <a:path w="5628" h="541" extrusionOk="0">
                  <a:moveTo>
                    <a:pt x="118" y="1"/>
                  </a:moveTo>
                  <a:cubicBezTo>
                    <a:pt x="48" y="1"/>
                    <a:pt x="1" y="46"/>
                    <a:pt x="7" y="195"/>
                  </a:cubicBezTo>
                  <a:lnTo>
                    <a:pt x="412" y="326"/>
                  </a:lnTo>
                  <a:cubicBezTo>
                    <a:pt x="1127" y="540"/>
                    <a:pt x="1853" y="445"/>
                    <a:pt x="2579" y="505"/>
                  </a:cubicBezTo>
                  <a:cubicBezTo>
                    <a:pt x="3579" y="445"/>
                    <a:pt x="4579" y="386"/>
                    <a:pt x="5591" y="314"/>
                  </a:cubicBezTo>
                  <a:cubicBezTo>
                    <a:pt x="5627" y="195"/>
                    <a:pt x="5556" y="124"/>
                    <a:pt x="5449" y="76"/>
                  </a:cubicBezTo>
                  <a:cubicBezTo>
                    <a:pt x="5198" y="76"/>
                    <a:pt x="4937" y="64"/>
                    <a:pt x="4675" y="64"/>
                  </a:cubicBezTo>
                  <a:cubicBezTo>
                    <a:pt x="3749" y="79"/>
                    <a:pt x="2818" y="167"/>
                    <a:pt x="1889" y="167"/>
                  </a:cubicBezTo>
                  <a:cubicBezTo>
                    <a:pt x="1360" y="167"/>
                    <a:pt x="832" y="139"/>
                    <a:pt x="305" y="52"/>
                  </a:cubicBezTo>
                  <a:cubicBezTo>
                    <a:pt x="238" y="27"/>
                    <a:pt x="172" y="1"/>
                    <a:pt x="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35"/>
            <p:cNvSpPr/>
            <p:nvPr/>
          </p:nvSpPr>
          <p:spPr>
            <a:xfrm>
              <a:off x="5513475" y="3870200"/>
              <a:ext cx="159875" cy="17725"/>
            </a:xfrm>
            <a:custGeom>
              <a:avLst/>
              <a:gdLst/>
              <a:ahLst/>
              <a:cxnLst/>
              <a:rect l="l" t="t" r="r" b="b"/>
              <a:pathLst>
                <a:path w="6395" h="709" extrusionOk="0">
                  <a:moveTo>
                    <a:pt x="5884" y="1"/>
                  </a:moveTo>
                  <a:cubicBezTo>
                    <a:pt x="5712" y="1"/>
                    <a:pt x="5535" y="75"/>
                    <a:pt x="5358" y="205"/>
                  </a:cubicBezTo>
                  <a:cubicBezTo>
                    <a:pt x="5285" y="351"/>
                    <a:pt x="5176" y="360"/>
                    <a:pt x="5054" y="360"/>
                  </a:cubicBezTo>
                  <a:cubicBezTo>
                    <a:pt x="5037" y="360"/>
                    <a:pt x="5019" y="360"/>
                    <a:pt x="5001" y="360"/>
                  </a:cubicBezTo>
                  <a:cubicBezTo>
                    <a:pt x="4311" y="336"/>
                    <a:pt x="3644" y="336"/>
                    <a:pt x="2953" y="324"/>
                  </a:cubicBezTo>
                  <a:cubicBezTo>
                    <a:pt x="2846" y="288"/>
                    <a:pt x="2739" y="270"/>
                    <a:pt x="2633" y="270"/>
                  </a:cubicBezTo>
                  <a:cubicBezTo>
                    <a:pt x="2528" y="270"/>
                    <a:pt x="2423" y="288"/>
                    <a:pt x="2322" y="324"/>
                  </a:cubicBezTo>
                  <a:lnTo>
                    <a:pt x="2096" y="324"/>
                  </a:lnTo>
                  <a:cubicBezTo>
                    <a:pt x="2040" y="296"/>
                    <a:pt x="1983" y="284"/>
                    <a:pt x="1927" y="284"/>
                  </a:cubicBezTo>
                  <a:cubicBezTo>
                    <a:pt x="1864" y="284"/>
                    <a:pt x="1802" y="299"/>
                    <a:pt x="1739" y="324"/>
                  </a:cubicBezTo>
                  <a:lnTo>
                    <a:pt x="1524" y="324"/>
                  </a:lnTo>
                  <a:cubicBezTo>
                    <a:pt x="1419" y="286"/>
                    <a:pt x="1308" y="277"/>
                    <a:pt x="1196" y="277"/>
                  </a:cubicBezTo>
                  <a:cubicBezTo>
                    <a:pt x="1094" y="277"/>
                    <a:pt x="992" y="284"/>
                    <a:pt x="890" y="284"/>
                  </a:cubicBezTo>
                  <a:cubicBezTo>
                    <a:pt x="752" y="284"/>
                    <a:pt x="615" y="271"/>
                    <a:pt x="489" y="205"/>
                  </a:cubicBezTo>
                  <a:cubicBezTo>
                    <a:pt x="407" y="180"/>
                    <a:pt x="332" y="165"/>
                    <a:pt x="258" y="165"/>
                  </a:cubicBezTo>
                  <a:cubicBezTo>
                    <a:pt x="192" y="165"/>
                    <a:pt x="128" y="177"/>
                    <a:pt x="60" y="205"/>
                  </a:cubicBezTo>
                  <a:cubicBezTo>
                    <a:pt x="0" y="372"/>
                    <a:pt x="84" y="467"/>
                    <a:pt x="215" y="550"/>
                  </a:cubicBezTo>
                  <a:lnTo>
                    <a:pt x="620" y="586"/>
                  </a:lnTo>
                  <a:cubicBezTo>
                    <a:pt x="786" y="550"/>
                    <a:pt x="929" y="550"/>
                    <a:pt x="1096" y="550"/>
                  </a:cubicBezTo>
                  <a:lnTo>
                    <a:pt x="1548" y="550"/>
                  </a:lnTo>
                  <a:cubicBezTo>
                    <a:pt x="1632" y="550"/>
                    <a:pt x="1703" y="550"/>
                    <a:pt x="1786" y="610"/>
                  </a:cubicBezTo>
                  <a:cubicBezTo>
                    <a:pt x="2834" y="622"/>
                    <a:pt x="3882" y="622"/>
                    <a:pt x="4942" y="633"/>
                  </a:cubicBezTo>
                  <a:cubicBezTo>
                    <a:pt x="5165" y="671"/>
                    <a:pt x="5389" y="708"/>
                    <a:pt x="5613" y="708"/>
                  </a:cubicBezTo>
                  <a:cubicBezTo>
                    <a:pt x="5818" y="708"/>
                    <a:pt x="6023" y="677"/>
                    <a:pt x="6227" y="586"/>
                  </a:cubicBezTo>
                  <a:cubicBezTo>
                    <a:pt x="6144" y="324"/>
                    <a:pt x="5906" y="514"/>
                    <a:pt x="5811" y="372"/>
                  </a:cubicBezTo>
                  <a:lnTo>
                    <a:pt x="5811" y="372"/>
                  </a:lnTo>
                  <a:cubicBezTo>
                    <a:pt x="5924" y="378"/>
                    <a:pt x="6041" y="424"/>
                    <a:pt x="6146" y="424"/>
                  </a:cubicBezTo>
                  <a:cubicBezTo>
                    <a:pt x="6241" y="424"/>
                    <a:pt x="6327" y="387"/>
                    <a:pt x="6394" y="252"/>
                  </a:cubicBezTo>
                  <a:cubicBezTo>
                    <a:pt x="6232" y="78"/>
                    <a:pt x="6060" y="1"/>
                    <a:pt x="5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35"/>
            <p:cNvSpPr/>
            <p:nvPr/>
          </p:nvSpPr>
          <p:spPr>
            <a:xfrm>
              <a:off x="5371200" y="3949125"/>
              <a:ext cx="140225" cy="12950"/>
            </a:xfrm>
            <a:custGeom>
              <a:avLst/>
              <a:gdLst/>
              <a:ahLst/>
              <a:cxnLst/>
              <a:rect l="l" t="t" r="r" b="b"/>
              <a:pathLst>
                <a:path w="5609" h="518" extrusionOk="0">
                  <a:moveTo>
                    <a:pt x="1334" y="10"/>
                  </a:moveTo>
                  <a:cubicBezTo>
                    <a:pt x="1087" y="10"/>
                    <a:pt x="840" y="12"/>
                    <a:pt x="596" y="24"/>
                  </a:cubicBezTo>
                  <a:cubicBezTo>
                    <a:pt x="568" y="26"/>
                    <a:pt x="540" y="26"/>
                    <a:pt x="511" y="26"/>
                  </a:cubicBezTo>
                  <a:cubicBezTo>
                    <a:pt x="493" y="26"/>
                    <a:pt x="474" y="26"/>
                    <a:pt x="455" y="26"/>
                  </a:cubicBezTo>
                  <a:cubicBezTo>
                    <a:pt x="249" y="26"/>
                    <a:pt x="39" y="39"/>
                    <a:pt x="0" y="358"/>
                  </a:cubicBezTo>
                  <a:cubicBezTo>
                    <a:pt x="187" y="495"/>
                    <a:pt x="395" y="517"/>
                    <a:pt x="603" y="517"/>
                  </a:cubicBezTo>
                  <a:cubicBezTo>
                    <a:pt x="700" y="517"/>
                    <a:pt x="798" y="513"/>
                    <a:pt x="893" y="513"/>
                  </a:cubicBezTo>
                  <a:cubicBezTo>
                    <a:pt x="1846" y="513"/>
                    <a:pt x="2786" y="501"/>
                    <a:pt x="3739" y="501"/>
                  </a:cubicBezTo>
                  <a:cubicBezTo>
                    <a:pt x="3880" y="487"/>
                    <a:pt x="4022" y="483"/>
                    <a:pt x="4164" y="483"/>
                  </a:cubicBezTo>
                  <a:cubicBezTo>
                    <a:pt x="4335" y="483"/>
                    <a:pt x="4507" y="489"/>
                    <a:pt x="4678" y="489"/>
                  </a:cubicBezTo>
                  <a:cubicBezTo>
                    <a:pt x="4992" y="489"/>
                    <a:pt x="5305" y="471"/>
                    <a:pt x="5608" y="370"/>
                  </a:cubicBezTo>
                  <a:cubicBezTo>
                    <a:pt x="5596" y="274"/>
                    <a:pt x="5549" y="215"/>
                    <a:pt x="5477" y="167"/>
                  </a:cubicBezTo>
                  <a:cubicBezTo>
                    <a:pt x="5447" y="161"/>
                    <a:pt x="5421" y="158"/>
                    <a:pt x="5394" y="158"/>
                  </a:cubicBezTo>
                  <a:cubicBezTo>
                    <a:pt x="5367" y="158"/>
                    <a:pt x="5340" y="161"/>
                    <a:pt x="5310" y="167"/>
                  </a:cubicBezTo>
                  <a:cubicBezTo>
                    <a:pt x="5280" y="212"/>
                    <a:pt x="5250" y="230"/>
                    <a:pt x="5221" y="230"/>
                  </a:cubicBezTo>
                  <a:cubicBezTo>
                    <a:pt x="5181" y="230"/>
                    <a:pt x="5143" y="197"/>
                    <a:pt x="5108" y="155"/>
                  </a:cubicBezTo>
                  <a:lnTo>
                    <a:pt x="4941" y="155"/>
                  </a:lnTo>
                  <a:cubicBezTo>
                    <a:pt x="4922" y="157"/>
                    <a:pt x="4903" y="158"/>
                    <a:pt x="4884" y="158"/>
                  </a:cubicBezTo>
                  <a:cubicBezTo>
                    <a:pt x="4760" y="158"/>
                    <a:pt x="4636" y="127"/>
                    <a:pt x="4513" y="96"/>
                  </a:cubicBezTo>
                  <a:cubicBezTo>
                    <a:pt x="4459" y="91"/>
                    <a:pt x="4406" y="88"/>
                    <a:pt x="4354" y="88"/>
                  </a:cubicBezTo>
                  <a:cubicBezTo>
                    <a:pt x="4279" y="88"/>
                    <a:pt x="4204" y="94"/>
                    <a:pt x="4120" y="108"/>
                  </a:cubicBezTo>
                  <a:cubicBezTo>
                    <a:pt x="4017" y="145"/>
                    <a:pt x="3919" y="159"/>
                    <a:pt x="3823" y="159"/>
                  </a:cubicBezTo>
                  <a:cubicBezTo>
                    <a:pt x="3640" y="159"/>
                    <a:pt x="3466" y="107"/>
                    <a:pt x="3286" y="60"/>
                  </a:cubicBezTo>
                  <a:cubicBezTo>
                    <a:pt x="2870" y="1"/>
                    <a:pt x="2477" y="24"/>
                    <a:pt x="2072" y="12"/>
                  </a:cubicBezTo>
                  <a:cubicBezTo>
                    <a:pt x="1828" y="12"/>
                    <a:pt x="1581" y="10"/>
                    <a:pt x="1334" y="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35"/>
            <p:cNvSpPr/>
            <p:nvPr/>
          </p:nvSpPr>
          <p:spPr>
            <a:xfrm>
              <a:off x="5536100" y="3977700"/>
              <a:ext cx="123550" cy="8650"/>
            </a:xfrm>
            <a:custGeom>
              <a:avLst/>
              <a:gdLst/>
              <a:ahLst/>
              <a:cxnLst/>
              <a:rect l="l" t="t" r="r" b="b"/>
              <a:pathLst>
                <a:path w="4942" h="346" extrusionOk="0">
                  <a:moveTo>
                    <a:pt x="4668" y="1"/>
                  </a:moveTo>
                  <a:cubicBezTo>
                    <a:pt x="4373" y="12"/>
                    <a:pt x="4076" y="15"/>
                    <a:pt x="3779" y="15"/>
                  </a:cubicBezTo>
                  <a:cubicBezTo>
                    <a:pt x="3426" y="15"/>
                    <a:pt x="3072" y="11"/>
                    <a:pt x="2719" y="11"/>
                  </a:cubicBezTo>
                  <a:cubicBezTo>
                    <a:pt x="2144" y="11"/>
                    <a:pt x="1570" y="23"/>
                    <a:pt x="1000" y="84"/>
                  </a:cubicBezTo>
                  <a:cubicBezTo>
                    <a:pt x="926" y="140"/>
                    <a:pt x="842" y="157"/>
                    <a:pt x="754" y="157"/>
                  </a:cubicBezTo>
                  <a:cubicBezTo>
                    <a:pt x="628" y="157"/>
                    <a:pt x="493" y="123"/>
                    <a:pt x="368" y="123"/>
                  </a:cubicBezTo>
                  <a:cubicBezTo>
                    <a:pt x="226" y="123"/>
                    <a:pt x="95" y="166"/>
                    <a:pt x="0" y="346"/>
                  </a:cubicBezTo>
                  <a:cubicBezTo>
                    <a:pt x="1620" y="310"/>
                    <a:pt x="3263" y="263"/>
                    <a:pt x="4882" y="239"/>
                  </a:cubicBezTo>
                  <a:cubicBezTo>
                    <a:pt x="4941" y="179"/>
                    <a:pt x="4941" y="120"/>
                    <a:pt x="4870" y="72"/>
                  </a:cubicBezTo>
                  <a:cubicBezTo>
                    <a:pt x="4810" y="48"/>
                    <a:pt x="4727" y="1"/>
                    <a:pt x="4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35"/>
            <p:cNvSpPr/>
            <p:nvPr/>
          </p:nvSpPr>
          <p:spPr>
            <a:xfrm>
              <a:off x="5636400" y="3873225"/>
              <a:ext cx="79800" cy="19400"/>
            </a:xfrm>
            <a:custGeom>
              <a:avLst/>
              <a:gdLst/>
              <a:ahLst/>
              <a:cxnLst/>
              <a:rect l="l" t="t" r="r" b="b"/>
              <a:pathLst>
                <a:path w="3192" h="776" extrusionOk="0">
                  <a:moveTo>
                    <a:pt x="2294" y="0"/>
                  </a:moveTo>
                  <a:cubicBezTo>
                    <a:pt x="2013" y="0"/>
                    <a:pt x="1733" y="78"/>
                    <a:pt x="1453" y="215"/>
                  </a:cubicBezTo>
                  <a:cubicBezTo>
                    <a:pt x="1396" y="239"/>
                    <a:pt x="1336" y="246"/>
                    <a:pt x="1274" y="246"/>
                  </a:cubicBezTo>
                  <a:cubicBezTo>
                    <a:pt x="1179" y="246"/>
                    <a:pt x="1080" y="229"/>
                    <a:pt x="985" y="229"/>
                  </a:cubicBezTo>
                  <a:cubicBezTo>
                    <a:pt x="899" y="229"/>
                    <a:pt x="815" y="243"/>
                    <a:pt x="739" y="298"/>
                  </a:cubicBezTo>
                  <a:cubicBezTo>
                    <a:pt x="858" y="441"/>
                    <a:pt x="1072" y="310"/>
                    <a:pt x="1168" y="536"/>
                  </a:cubicBezTo>
                  <a:lnTo>
                    <a:pt x="1" y="536"/>
                  </a:lnTo>
                  <a:cubicBezTo>
                    <a:pt x="60" y="572"/>
                    <a:pt x="120" y="632"/>
                    <a:pt x="179" y="655"/>
                  </a:cubicBezTo>
                  <a:cubicBezTo>
                    <a:pt x="344" y="675"/>
                    <a:pt x="510" y="681"/>
                    <a:pt x="676" y="681"/>
                  </a:cubicBezTo>
                  <a:cubicBezTo>
                    <a:pt x="914" y="681"/>
                    <a:pt x="1152" y="669"/>
                    <a:pt x="1389" y="669"/>
                  </a:cubicBezTo>
                  <a:cubicBezTo>
                    <a:pt x="1688" y="669"/>
                    <a:pt x="1985" y="688"/>
                    <a:pt x="2275" y="774"/>
                  </a:cubicBezTo>
                  <a:cubicBezTo>
                    <a:pt x="2279" y="775"/>
                    <a:pt x="2284" y="776"/>
                    <a:pt x="2290" y="776"/>
                  </a:cubicBezTo>
                  <a:cubicBezTo>
                    <a:pt x="2347" y="776"/>
                    <a:pt x="2465" y="724"/>
                    <a:pt x="2465" y="691"/>
                  </a:cubicBezTo>
                  <a:cubicBezTo>
                    <a:pt x="2515" y="421"/>
                    <a:pt x="2675" y="388"/>
                    <a:pt x="2850" y="388"/>
                  </a:cubicBezTo>
                  <a:cubicBezTo>
                    <a:pt x="2904" y="388"/>
                    <a:pt x="2961" y="392"/>
                    <a:pt x="3015" y="392"/>
                  </a:cubicBezTo>
                  <a:cubicBezTo>
                    <a:pt x="3078" y="392"/>
                    <a:pt x="3138" y="387"/>
                    <a:pt x="3192" y="370"/>
                  </a:cubicBezTo>
                  <a:cubicBezTo>
                    <a:pt x="3180" y="322"/>
                    <a:pt x="3156" y="274"/>
                    <a:pt x="3144" y="251"/>
                  </a:cubicBezTo>
                  <a:cubicBezTo>
                    <a:pt x="2858" y="78"/>
                    <a:pt x="2575"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35"/>
            <p:cNvSpPr/>
            <p:nvPr/>
          </p:nvSpPr>
          <p:spPr>
            <a:xfrm>
              <a:off x="5424275" y="3882400"/>
              <a:ext cx="83875" cy="15475"/>
            </a:xfrm>
            <a:custGeom>
              <a:avLst/>
              <a:gdLst/>
              <a:ahLst/>
              <a:cxnLst/>
              <a:rect l="l" t="t" r="r" b="b"/>
              <a:pathLst>
                <a:path w="3355" h="619" extrusionOk="0">
                  <a:moveTo>
                    <a:pt x="2955" y="1"/>
                  </a:moveTo>
                  <a:cubicBezTo>
                    <a:pt x="2828" y="1"/>
                    <a:pt x="2710" y="49"/>
                    <a:pt x="2592" y="134"/>
                  </a:cubicBezTo>
                  <a:cubicBezTo>
                    <a:pt x="1735" y="229"/>
                    <a:pt x="890" y="324"/>
                    <a:pt x="20" y="419"/>
                  </a:cubicBezTo>
                  <a:cubicBezTo>
                    <a:pt x="0" y="540"/>
                    <a:pt x="40" y="618"/>
                    <a:pt x="138" y="618"/>
                  </a:cubicBezTo>
                  <a:cubicBezTo>
                    <a:pt x="156" y="618"/>
                    <a:pt x="177" y="615"/>
                    <a:pt x="199" y="610"/>
                  </a:cubicBezTo>
                  <a:lnTo>
                    <a:pt x="2616" y="431"/>
                  </a:lnTo>
                  <a:cubicBezTo>
                    <a:pt x="2652" y="392"/>
                    <a:pt x="2691" y="379"/>
                    <a:pt x="2730" y="379"/>
                  </a:cubicBezTo>
                  <a:cubicBezTo>
                    <a:pt x="2813" y="379"/>
                    <a:pt x="2900" y="435"/>
                    <a:pt x="2980" y="435"/>
                  </a:cubicBezTo>
                  <a:cubicBezTo>
                    <a:pt x="3002" y="435"/>
                    <a:pt x="3024" y="431"/>
                    <a:pt x="3045" y="419"/>
                  </a:cubicBezTo>
                  <a:cubicBezTo>
                    <a:pt x="3152" y="372"/>
                    <a:pt x="3295" y="384"/>
                    <a:pt x="3330" y="253"/>
                  </a:cubicBezTo>
                  <a:cubicBezTo>
                    <a:pt x="3354" y="122"/>
                    <a:pt x="3223" y="62"/>
                    <a:pt x="3116" y="26"/>
                  </a:cubicBezTo>
                  <a:cubicBezTo>
                    <a:pt x="3060" y="9"/>
                    <a:pt x="3007" y="1"/>
                    <a:pt x="2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35"/>
            <p:cNvSpPr/>
            <p:nvPr/>
          </p:nvSpPr>
          <p:spPr>
            <a:xfrm>
              <a:off x="5421500" y="3905775"/>
              <a:ext cx="66100" cy="9225"/>
            </a:xfrm>
            <a:custGeom>
              <a:avLst/>
              <a:gdLst/>
              <a:ahLst/>
              <a:cxnLst/>
              <a:rect l="l" t="t" r="r" b="b"/>
              <a:pathLst>
                <a:path w="2644" h="369" extrusionOk="0">
                  <a:moveTo>
                    <a:pt x="1075" y="1"/>
                  </a:moveTo>
                  <a:cubicBezTo>
                    <a:pt x="999" y="1"/>
                    <a:pt x="925" y="24"/>
                    <a:pt x="858" y="80"/>
                  </a:cubicBezTo>
                  <a:cubicBezTo>
                    <a:pt x="858" y="92"/>
                    <a:pt x="846" y="92"/>
                    <a:pt x="810" y="103"/>
                  </a:cubicBezTo>
                  <a:cubicBezTo>
                    <a:pt x="803" y="110"/>
                    <a:pt x="796" y="113"/>
                    <a:pt x="788" y="113"/>
                  </a:cubicBezTo>
                  <a:cubicBezTo>
                    <a:pt x="767" y="113"/>
                    <a:pt x="744" y="93"/>
                    <a:pt x="727" y="68"/>
                  </a:cubicBezTo>
                  <a:lnTo>
                    <a:pt x="715" y="68"/>
                  </a:lnTo>
                  <a:cubicBezTo>
                    <a:pt x="477" y="80"/>
                    <a:pt x="227" y="68"/>
                    <a:pt x="0" y="222"/>
                  </a:cubicBezTo>
                  <a:cubicBezTo>
                    <a:pt x="75" y="338"/>
                    <a:pt x="170" y="368"/>
                    <a:pt x="271" y="368"/>
                  </a:cubicBezTo>
                  <a:cubicBezTo>
                    <a:pt x="346" y="368"/>
                    <a:pt x="424" y="352"/>
                    <a:pt x="501" y="342"/>
                  </a:cubicBezTo>
                  <a:lnTo>
                    <a:pt x="2572" y="342"/>
                  </a:lnTo>
                  <a:cubicBezTo>
                    <a:pt x="2644" y="187"/>
                    <a:pt x="2525" y="115"/>
                    <a:pt x="2406" y="80"/>
                  </a:cubicBezTo>
                  <a:cubicBezTo>
                    <a:pt x="2398" y="84"/>
                    <a:pt x="2387" y="85"/>
                    <a:pt x="2375" y="85"/>
                  </a:cubicBezTo>
                  <a:cubicBezTo>
                    <a:pt x="2351" y="85"/>
                    <a:pt x="2322" y="80"/>
                    <a:pt x="2298" y="80"/>
                  </a:cubicBezTo>
                  <a:cubicBezTo>
                    <a:pt x="2249" y="117"/>
                    <a:pt x="2196" y="138"/>
                    <a:pt x="2142" y="138"/>
                  </a:cubicBezTo>
                  <a:cubicBezTo>
                    <a:pt x="2092" y="138"/>
                    <a:pt x="2040" y="120"/>
                    <a:pt x="1989" y="80"/>
                  </a:cubicBezTo>
                  <a:lnTo>
                    <a:pt x="1870" y="80"/>
                  </a:lnTo>
                  <a:cubicBezTo>
                    <a:pt x="1796" y="135"/>
                    <a:pt x="1723" y="165"/>
                    <a:pt x="1650" y="165"/>
                  </a:cubicBezTo>
                  <a:cubicBezTo>
                    <a:pt x="1580" y="165"/>
                    <a:pt x="1511" y="138"/>
                    <a:pt x="1441" y="80"/>
                  </a:cubicBezTo>
                  <a:cubicBezTo>
                    <a:pt x="1393" y="80"/>
                    <a:pt x="1334" y="56"/>
                    <a:pt x="1286" y="56"/>
                  </a:cubicBezTo>
                  <a:cubicBezTo>
                    <a:pt x="1217" y="21"/>
                    <a:pt x="1145" y="1"/>
                    <a:pt x="10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35"/>
            <p:cNvSpPr/>
            <p:nvPr/>
          </p:nvSpPr>
          <p:spPr>
            <a:xfrm>
              <a:off x="5507525" y="3950600"/>
              <a:ext cx="50925" cy="10325"/>
            </a:xfrm>
            <a:custGeom>
              <a:avLst/>
              <a:gdLst/>
              <a:ahLst/>
              <a:cxnLst/>
              <a:rect l="l" t="t" r="r" b="b"/>
              <a:pathLst>
                <a:path w="2037" h="413" extrusionOk="0">
                  <a:moveTo>
                    <a:pt x="360" y="1"/>
                  </a:moveTo>
                  <a:cubicBezTo>
                    <a:pt x="233" y="1"/>
                    <a:pt x="110" y="57"/>
                    <a:pt x="0" y="180"/>
                  </a:cubicBezTo>
                  <a:cubicBezTo>
                    <a:pt x="60" y="215"/>
                    <a:pt x="96" y="263"/>
                    <a:pt x="155" y="311"/>
                  </a:cubicBezTo>
                  <a:cubicBezTo>
                    <a:pt x="448" y="377"/>
                    <a:pt x="790" y="413"/>
                    <a:pt x="1111" y="413"/>
                  </a:cubicBezTo>
                  <a:cubicBezTo>
                    <a:pt x="1482" y="413"/>
                    <a:pt x="1826" y="365"/>
                    <a:pt x="2036" y="263"/>
                  </a:cubicBezTo>
                  <a:lnTo>
                    <a:pt x="2036" y="263"/>
                  </a:lnTo>
                  <a:cubicBezTo>
                    <a:pt x="1952" y="285"/>
                    <a:pt x="1870" y="293"/>
                    <a:pt x="1790" y="293"/>
                  </a:cubicBezTo>
                  <a:cubicBezTo>
                    <a:pt x="1452" y="293"/>
                    <a:pt x="1139" y="141"/>
                    <a:pt x="808" y="141"/>
                  </a:cubicBezTo>
                  <a:cubicBezTo>
                    <a:pt x="781" y="141"/>
                    <a:pt x="754" y="142"/>
                    <a:pt x="727" y="144"/>
                  </a:cubicBezTo>
                  <a:cubicBezTo>
                    <a:pt x="605" y="51"/>
                    <a:pt x="481" y="1"/>
                    <a:pt x="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35"/>
            <p:cNvSpPr/>
            <p:nvPr/>
          </p:nvSpPr>
          <p:spPr>
            <a:xfrm>
              <a:off x="5489075" y="3879150"/>
              <a:ext cx="44075" cy="13750"/>
            </a:xfrm>
            <a:custGeom>
              <a:avLst/>
              <a:gdLst/>
              <a:ahLst/>
              <a:cxnLst/>
              <a:rect l="l" t="t" r="r" b="b"/>
              <a:pathLst>
                <a:path w="1763" h="550" extrusionOk="0">
                  <a:moveTo>
                    <a:pt x="544" y="0"/>
                  </a:moveTo>
                  <a:cubicBezTo>
                    <a:pt x="367" y="0"/>
                    <a:pt x="192" y="43"/>
                    <a:pt x="24" y="156"/>
                  </a:cubicBezTo>
                  <a:cubicBezTo>
                    <a:pt x="24" y="192"/>
                    <a:pt x="24" y="240"/>
                    <a:pt x="0" y="275"/>
                  </a:cubicBezTo>
                  <a:cubicBezTo>
                    <a:pt x="131" y="275"/>
                    <a:pt x="286" y="275"/>
                    <a:pt x="417" y="299"/>
                  </a:cubicBezTo>
                  <a:cubicBezTo>
                    <a:pt x="476" y="299"/>
                    <a:pt x="536" y="323"/>
                    <a:pt x="595" y="335"/>
                  </a:cubicBezTo>
                  <a:cubicBezTo>
                    <a:pt x="560" y="418"/>
                    <a:pt x="500" y="478"/>
                    <a:pt x="453" y="549"/>
                  </a:cubicBezTo>
                  <a:cubicBezTo>
                    <a:pt x="893" y="549"/>
                    <a:pt x="1310" y="371"/>
                    <a:pt x="1762" y="299"/>
                  </a:cubicBezTo>
                  <a:cubicBezTo>
                    <a:pt x="1750" y="216"/>
                    <a:pt x="1655" y="216"/>
                    <a:pt x="1608" y="156"/>
                  </a:cubicBezTo>
                  <a:cubicBezTo>
                    <a:pt x="1465" y="144"/>
                    <a:pt x="1322" y="144"/>
                    <a:pt x="1179" y="133"/>
                  </a:cubicBezTo>
                  <a:cubicBezTo>
                    <a:pt x="971" y="61"/>
                    <a:pt x="756" y="0"/>
                    <a:pt x="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35"/>
            <p:cNvSpPr/>
            <p:nvPr/>
          </p:nvSpPr>
          <p:spPr>
            <a:xfrm>
              <a:off x="5451550" y="3919825"/>
              <a:ext cx="41400" cy="9075"/>
            </a:xfrm>
            <a:custGeom>
              <a:avLst/>
              <a:gdLst/>
              <a:ahLst/>
              <a:cxnLst/>
              <a:rect l="l" t="t" r="r" b="b"/>
              <a:pathLst>
                <a:path w="1656" h="363" extrusionOk="0">
                  <a:moveTo>
                    <a:pt x="521" y="1"/>
                  </a:moveTo>
                  <a:cubicBezTo>
                    <a:pt x="428" y="1"/>
                    <a:pt x="333" y="18"/>
                    <a:pt x="239" y="65"/>
                  </a:cubicBezTo>
                  <a:cubicBezTo>
                    <a:pt x="180" y="65"/>
                    <a:pt x="132" y="77"/>
                    <a:pt x="72" y="77"/>
                  </a:cubicBezTo>
                  <a:cubicBezTo>
                    <a:pt x="1" y="244"/>
                    <a:pt x="156" y="292"/>
                    <a:pt x="227" y="363"/>
                  </a:cubicBezTo>
                  <a:lnTo>
                    <a:pt x="537" y="363"/>
                  </a:lnTo>
                  <a:cubicBezTo>
                    <a:pt x="537" y="351"/>
                    <a:pt x="549" y="351"/>
                    <a:pt x="572" y="315"/>
                  </a:cubicBezTo>
                  <a:cubicBezTo>
                    <a:pt x="584" y="315"/>
                    <a:pt x="608" y="339"/>
                    <a:pt x="644" y="363"/>
                  </a:cubicBezTo>
                  <a:lnTo>
                    <a:pt x="1656" y="363"/>
                  </a:lnTo>
                  <a:cubicBezTo>
                    <a:pt x="1549" y="196"/>
                    <a:pt x="1370" y="172"/>
                    <a:pt x="1227" y="77"/>
                  </a:cubicBezTo>
                  <a:lnTo>
                    <a:pt x="942" y="77"/>
                  </a:lnTo>
                  <a:cubicBezTo>
                    <a:pt x="805" y="41"/>
                    <a:pt x="664" y="1"/>
                    <a:pt x="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35"/>
            <p:cNvSpPr/>
            <p:nvPr/>
          </p:nvSpPr>
          <p:spPr>
            <a:xfrm>
              <a:off x="5658125" y="3978350"/>
              <a:ext cx="38975" cy="6075"/>
            </a:xfrm>
            <a:custGeom>
              <a:avLst/>
              <a:gdLst/>
              <a:ahLst/>
              <a:cxnLst/>
              <a:rect l="l" t="t" r="r" b="b"/>
              <a:pathLst>
                <a:path w="1559" h="243" extrusionOk="0">
                  <a:moveTo>
                    <a:pt x="398" y="1"/>
                  </a:moveTo>
                  <a:cubicBezTo>
                    <a:pt x="266" y="1"/>
                    <a:pt x="134" y="13"/>
                    <a:pt x="1" y="46"/>
                  </a:cubicBezTo>
                  <a:lnTo>
                    <a:pt x="1" y="213"/>
                  </a:lnTo>
                  <a:cubicBezTo>
                    <a:pt x="465" y="213"/>
                    <a:pt x="906" y="213"/>
                    <a:pt x="1358" y="237"/>
                  </a:cubicBezTo>
                  <a:cubicBezTo>
                    <a:pt x="1383" y="240"/>
                    <a:pt x="1405" y="242"/>
                    <a:pt x="1425" y="242"/>
                  </a:cubicBezTo>
                  <a:cubicBezTo>
                    <a:pt x="1527" y="242"/>
                    <a:pt x="1559" y="188"/>
                    <a:pt x="1549" y="58"/>
                  </a:cubicBezTo>
                  <a:lnTo>
                    <a:pt x="1549" y="58"/>
                  </a:lnTo>
                  <a:cubicBezTo>
                    <a:pt x="1480" y="66"/>
                    <a:pt x="1411" y="69"/>
                    <a:pt x="1343" y="69"/>
                  </a:cubicBezTo>
                  <a:cubicBezTo>
                    <a:pt x="1029" y="69"/>
                    <a:pt x="715"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35"/>
            <p:cNvSpPr/>
            <p:nvPr/>
          </p:nvSpPr>
          <p:spPr>
            <a:xfrm>
              <a:off x="5516750" y="3943425"/>
              <a:ext cx="40200" cy="7800"/>
            </a:xfrm>
            <a:custGeom>
              <a:avLst/>
              <a:gdLst/>
              <a:ahLst/>
              <a:cxnLst/>
              <a:rect l="l" t="t" r="r" b="b"/>
              <a:pathLst>
                <a:path w="1608" h="312" extrusionOk="0">
                  <a:moveTo>
                    <a:pt x="257" y="0"/>
                  </a:moveTo>
                  <a:cubicBezTo>
                    <a:pt x="192" y="0"/>
                    <a:pt x="126" y="5"/>
                    <a:pt x="60" y="14"/>
                  </a:cubicBezTo>
                  <a:cubicBezTo>
                    <a:pt x="0" y="205"/>
                    <a:pt x="143" y="240"/>
                    <a:pt x="286" y="300"/>
                  </a:cubicBezTo>
                  <a:cubicBezTo>
                    <a:pt x="298" y="300"/>
                    <a:pt x="322" y="312"/>
                    <a:pt x="358" y="312"/>
                  </a:cubicBezTo>
                  <a:cubicBezTo>
                    <a:pt x="414" y="308"/>
                    <a:pt x="471" y="307"/>
                    <a:pt x="528" y="307"/>
                  </a:cubicBezTo>
                  <a:cubicBezTo>
                    <a:pt x="626" y="307"/>
                    <a:pt x="725" y="310"/>
                    <a:pt x="829" y="310"/>
                  </a:cubicBezTo>
                  <a:cubicBezTo>
                    <a:pt x="1065" y="310"/>
                    <a:pt x="1320" y="293"/>
                    <a:pt x="1608" y="181"/>
                  </a:cubicBezTo>
                  <a:cubicBezTo>
                    <a:pt x="1083" y="171"/>
                    <a:pt x="674" y="0"/>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35"/>
            <p:cNvSpPr/>
            <p:nvPr/>
          </p:nvSpPr>
          <p:spPr>
            <a:xfrm>
              <a:off x="5488650" y="3910900"/>
              <a:ext cx="29900" cy="6500"/>
            </a:xfrm>
            <a:custGeom>
              <a:avLst/>
              <a:gdLst/>
              <a:ahLst/>
              <a:cxnLst/>
              <a:rect l="l" t="t" r="r" b="b"/>
              <a:pathLst>
                <a:path w="1196" h="260" extrusionOk="0">
                  <a:moveTo>
                    <a:pt x="131" y="0"/>
                  </a:moveTo>
                  <a:cubicBezTo>
                    <a:pt x="38" y="0"/>
                    <a:pt x="0" y="59"/>
                    <a:pt x="41" y="160"/>
                  </a:cubicBezTo>
                  <a:cubicBezTo>
                    <a:pt x="209" y="218"/>
                    <a:pt x="374" y="259"/>
                    <a:pt x="541" y="259"/>
                  </a:cubicBezTo>
                  <a:cubicBezTo>
                    <a:pt x="754" y="259"/>
                    <a:pt x="969" y="192"/>
                    <a:pt x="1196" y="6"/>
                  </a:cubicBezTo>
                  <a:lnTo>
                    <a:pt x="184" y="6"/>
                  </a:lnTo>
                  <a:cubicBezTo>
                    <a:pt x="165" y="2"/>
                    <a:pt x="147"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35"/>
            <p:cNvSpPr/>
            <p:nvPr/>
          </p:nvSpPr>
          <p:spPr>
            <a:xfrm>
              <a:off x="5529250" y="3978675"/>
              <a:ext cx="32175" cy="7100"/>
            </a:xfrm>
            <a:custGeom>
              <a:avLst/>
              <a:gdLst/>
              <a:ahLst/>
              <a:cxnLst/>
              <a:rect l="l" t="t" r="r" b="b"/>
              <a:pathLst>
                <a:path w="1287" h="284" extrusionOk="0">
                  <a:moveTo>
                    <a:pt x="763" y="0"/>
                  </a:moveTo>
                  <a:cubicBezTo>
                    <a:pt x="505" y="0"/>
                    <a:pt x="249" y="19"/>
                    <a:pt x="1" y="33"/>
                  </a:cubicBezTo>
                  <a:cubicBezTo>
                    <a:pt x="48" y="104"/>
                    <a:pt x="96" y="200"/>
                    <a:pt x="143" y="271"/>
                  </a:cubicBezTo>
                  <a:cubicBezTo>
                    <a:pt x="203" y="283"/>
                    <a:pt x="239" y="283"/>
                    <a:pt x="286" y="283"/>
                  </a:cubicBezTo>
                  <a:cubicBezTo>
                    <a:pt x="392" y="177"/>
                    <a:pt x="509" y="160"/>
                    <a:pt x="630" y="160"/>
                  </a:cubicBezTo>
                  <a:cubicBezTo>
                    <a:pt x="685" y="160"/>
                    <a:pt x="742" y="164"/>
                    <a:pt x="798" y="164"/>
                  </a:cubicBezTo>
                  <a:cubicBezTo>
                    <a:pt x="845" y="164"/>
                    <a:pt x="895" y="167"/>
                    <a:pt x="947" y="167"/>
                  </a:cubicBezTo>
                  <a:cubicBezTo>
                    <a:pt x="1068" y="167"/>
                    <a:pt x="1195" y="150"/>
                    <a:pt x="1286" y="33"/>
                  </a:cubicBezTo>
                  <a:cubicBezTo>
                    <a:pt x="1113" y="9"/>
                    <a:pt x="938"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35"/>
            <p:cNvSpPr/>
            <p:nvPr/>
          </p:nvSpPr>
          <p:spPr>
            <a:xfrm>
              <a:off x="5495925" y="3945550"/>
              <a:ext cx="29775" cy="9625"/>
            </a:xfrm>
            <a:custGeom>
              <a:avLst/>
              <a:gdLst/>
              <a:ahLst/>
              <a:cxnLst/>
              <a:rect l="l" t="t" r="r" b="b"/>
              <a:pathLst>
                <a:path w="1191" h="385" extrusionOk="0">
                  <a:moveTo>
                    <a:pt x="548" y="1"/>
                  </a:moveTo>
                  <a:cubicBezTo>
                    <a:pt x="488" y="1"/>
                    <a:pt x="429" y="25"/>
                    <a:pt x="369" y="36"/>
                  </a:cubicBezTo>
                  <a:cubicBezTo>
                    <a:pt x="238" y="84"/>
                    <a:pt x="71" y="84"/>
                    <a:pt x="0" y="263"/>
                  </a:cubicBezTo>
                  <a:cubicBezTo>
                    <a:pt x="12" y="286"/>
                    <a:pt x="12" y="322"/>
                    <a:pt x="24" y="346"/>
                  </a:cubicBezTo>
                  <a:cubicBezTo>
                    <a:pt x="71" y="346"/>
                    <a:pt x="131" y="358"/>
                    <a:pt x="179" y="358"/>
                  </a:cubicBezTo>
                  <a:cubicBezTo>
                    <a:pt x="202" y="376"/>
                    <a:pt x="223" y="385"/>
                    <a:pt x="244" y="385"/>
                  </a:cubicBezTo>
                  <a:cubicBezTo>
                    <a:pt x="265" y="385"/>
                    <a:pt x="286" y="376"/>
                    <a:pt x="310" y="358"/>
                  </a:cubicBezTo>
                  <a:lnTo>
                    <a:pt x="452" y="358"/>
                  </a:lnTo>
                  <a:cubicBezTo>
                    <a:pt x="714" y="358"/>
                    <a:pt x="953" y="346"/>
                    <a:pt x="1191" y="334"/>
                  </a:cubicBezTo>
                  <a:lnTo>
                    <a:pt x="1167" y="251"/>
                  </a:lnTo>
                  <a:lnTo>
                    <a:pt x="1167" y="215"/>
                  </a:lnTo>
                  <a:lnTo>
                    <a:pt x="1155" y="167"/>
                  </a:lnTo>
                  <a:cubicBezTo>
                    <a:pt x="953" y="108"/>
                    <a:pt x="738" y="60"/>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35"/>
            <p:cNvSpPr/>
            <p:nvPr/>
          </p:nvSpPr>
          <p:spPr>
            <a:xfrm>
              <a:off x="5378625" y="3969075"/>
              <a:ext cx="21775" cy="13700"/>
            </a:xfrm>
            <a:custGeom>
              <a:avLst/>
              <a:gdLst/>
              <a:ahLst/>
              <a:cxnLst/>
              <a:rect l="l" t="t" r="r" b="b"/>
              <a:pathLst>
                <a:path w="871" h="548" extrusionOk="0">
                  <a:moveTo>
                    <a:pt x="275" y="0"/>
                  </a:moveTo>
                  <a:cubicBezTo>
                    <a:pt x="1" y="369"/>
                    <a:pt x="370" y="417"/>
                    <a:pt x="572" y="548"/>
                  </a:cubicBezTo>
                  <a:cubicBezTo>
                    <a:pt x="632" y="429"/>
                    <a:pt x="751" y="417"/>
                    <a:pt x="870" y="405"/>
                  </a:cubicBezTo>
                  <a:cubicBezTo>
                    <a:pt x="692" y="250"/>
                    <a:pt x="406" y="238"/>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35"/>
            <p:cNvSpPr/>
            <p:nvPr/>
          </p:nvSpPr>
          <p:spPr>
            <a:xfrm>
              <a:off x="5506325" y="3942575"/>
              <a:ext cx="19075" cy="8175"/>
            </a:xfrm>
            <a:custGeom>
              <a:avLst/>
              <a:gdLst/>
              <a:ahLst/>
              <a:cxnLst/>
              <a:rect l="l" t="t" r="r" b="b"/>
              <a:pathLst>
                <a:path w="763" h="327" extrusionOk="0">
                  <a:moveTo>
                    <a:pt x="48" y="1"/>
                  </a:moveTo>
                  <a:lnTo>
                    <a:pt x="60" y="60"/>
                  </a:lnTo>
                  <a:cubicBezTo>
                    <a:pt x="1" y="108"/>
                    <a:pt x="13" y="155"/>
                    <a:pt x="60" y="203"/>
                  </a:cubicBezTo>
                  <a:cubicBezTo>
                    <a:pt x="214" y="284"/>
                    <a:pt x="363" y="327"/>
                    <a:pt x="525" y="327"/>
                  </a:cubicBezTo>
                  <a:cubicBezTo>
                    <a:pt x="601" y="327"/>
                    <a:pt x="679" y="317"/>
                    <a:pt x="763" y="298"/>
                  </a:cubicBezTo>
                  <a:cubicBezTo>
                    <a:pt x="667" y="215"/>
                    <a:pt x="560" y="144"/>
                    <a:pt x="477" y="48"/>
                  </a:cubicBezTo>
                  <a:cubicBezTo>
                    <a:pt x="346" y="36"/>
                    <a:pt x="191" y="24"/>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35"/>
            <p:cNvSpPr/>
            <p:nvPr/>
          </p:nvSpPr>
          <p:spPr>
            <a:xfrm>
              <a:off x="5567650" y="3958025"/>
              <a:ext cx="12850" cy="4975"/>
            </a:xfrm>
            <a:custGeom>
              <a:avLst/>
              <a:gdLst/>
              <a:ahLst/>
              <a:cxnLst/>
              <a:rect l="l" t="t" r="r" b="b"/>
              <a:pathLst>
                <a:path w="514" h="199" extrusionOk="0">
                  <a:moveTo>
                    <a:pt x="379" y="0"/>
                  </a:moveTo>
                  <a:cubicBezTo>
                    <a:pt x="356" y="0"/>
                    <a:pt x="332" y="2"/>
                    <a:pt x="310" y="2"/>
                  </a:cubicBezTo>
                  <a:lnTo>
                    <a:pt x="36" y="2"/>
                  </a:lnTo>
                  <a:cubicBezTo>
                    <a:pt x="0" y="37"/>
                    <a:pt x="0" y="97"/>
                    <a:pt x="12" y="145"/>
                  </a:cubicBezTo>
                  <a:cubicBezTo>
                    <a:pt x="119" y="157"/>
                    <a:pt x="215" y="157"/>
                    <a:pt x="298" y="192"/>
                  </a:cubicBezTo>
                  <a:cubicBezTo>
                    <a:pt x="326" y="196"/>
                    <a:pt x="351" y="198"/>
                    <a:pt x="374" y="198"/>
                  </a:cubicBezTo>
                  <a:cubicBezTo>
                    <a:pt x="430" y="198"/>
                    <a:pt x="468" y="183"/>
                    <a:pt x="477" y="133"/>
                  </a:cubicBezTo>
                  <a:cubicBezTo>
                    <a:pt x="513" y="14"/>
                    <a:pt x="452"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35"/>
            <p:cNvSpPr/>
            <p:nvPr/>
          </p:nvSpPr>
          <p:spPr>
            <a:xfrm>
              <a:off x="5528950" y="3882750"/>
              <a:ext cx="16100" cy="3300"/>
            </a:xfrm>
            <a:custGeom>
              <a:avLst/>
              <a:gdLst/>
              <a:ahLst/>
              <a:cxnLst/>
              <a:rect l="l" t="t" r="r" b="b"/>
              <a:pathLst>
                <a:path w="644" h="132" extrusionOk="0">
                  <a:moveTo>
                    <a:pt x="1" y="0"/>
                  </a:moveTo>
                  <a:cubicBezTo>
                    <a:pt x="60" y="48"/>
                    <a:pt x="108" y="96"/>
                    <a:pt x="155" y="131"/>
                  </a:cubicBezTo>
                  <a:cubicBezTo>
                    <a:pt x="243" y="131"/>
                    <a:pt x="335" y="126"/>
                    <a:pt x="430" y="126"/>
                  </a:cubicBezTo>
                  <a:cubicBezTo>
                    <a:pt x="477" y="126"/>
                    <a:pt x="524" y="127"/>
                    <a:pt x="572" y="131"/>
                  </a:cubicBezTo>
                  <a:cubicBezTo>
                    <a:pt x="632" y="96"/>
                    <a:pt x="644" y="48"/>
                    <a:pt x="572" y="12"/>
                  </a:cubicBezTo>
                  <a:cubicBezTo>
                    <a:pt x="394" y="0"/>
                    <a:pt x="19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35"/>
            <p:cNvSpPr/>
            <p:nvPr/>
          </p:nvSpPr>
          <p:spPr>
            <a:xfrm>
              <a:off x="5543550" y="3882450"/>
              <a:ext cx="8650" cy="3900"/>
            </a:xfrm>
            <a:custGeom>
              <a:avLst/>
              <a:gdLst/>
              <a:ahLst/>
              <a:cxnLst/>
              <a:rect l="l" t="t" r="r" b="b"/>
              <a:pathLst>
                <a:path w="346" h="156" extrusionOk="0">
                  <a:moveTo>
                    <a:pt x="286" y="1"/>
                  </a:moveTo>
                  <a:cubicBezTo>
                    <a:pt x="191" y="12"/>
                    <a:pt x="83" y="12"/>
                    <a:pt x="0" y="12"/>
                  </a:cubicBezTo>
                  <a:lnTo>
                    <a:pt x="0" y="132"/>
                  </a:lnTo>
                  <a:cubicBezTo>
                    <a:pt x="36" y="147"/>
                    <a:pt x="77" y="156"/>
                    <a:pt x="120" y="156"/>
                  </a:cubicBezTo>
                  <a:cubicBezTo>
                    <a:pt x="175" y="156"/>
                    <a:pt x="232" y="141"/>
                    <a:pt x="286" y="108"/>
                  </a:cubicBezTo>
                  <a:cubicBezTo>
                    <a:pt x="345" y="72"/>
                    <a:pt x="345" y="4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35"/>
            <p:cNvSpPr/>
            <p:nvPr/>
          </p:nvSpPr>
          <p:spPr>
            <a:xfrm>
              <a:off x="5552775" y="3882450"/>
              <a:ext cx="4775" cy="3300"/>
            </a:xfrm>
            <a:custGeom>
              <a:avLst/>
              <a:gdLst/>
              <a:ahLst/>
              <a:cxnLst/>
              <a:rect l="l" t="t" r="r" b="b"/>
              <a:pathLst>
                <a:path w="191" h="132" extrusionOk="0">
                  <a:moveTo>
                    <a:pt x="60" y="1"/>
                  </a:moveTo>
                  <a:cubicBezTo>
                    <a:pt x="0" y="48"/>
                    <a:pt x="0" y="72"/>
                    <a:pt x="60" y="120"/>
                  </a:cubicBezTo>
                  <a:cubicBezTo>
                    <a:pt x="107" y="120"/>
                    <a:pt x="155" y="132"/>
                    <a:pt x="191" y="132"/>
                  </a:cubicBez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35"/>
            <p:cNvSpPr/>
            <p:nvPr/>
          </p:nvSpPr>
          <p:spPr>
            <a:xfrm>
              <a:off x="5550675" y="3882450"/>
              <a:ext cx="3600" cy="2700"/>
            </a:xfrm>
            <a:custGeom>
              <a:avLst/>
              <a:gdLst/>
              <a:ahLst/>
              <a:cxnLst/>
              <a:rect l="l" t="t" r="r" b="b"/>
              <a:pathLst>
                <a:path w="144" h="108" extrusionOk="0">
                  <a:moveTo>
                    <a:pt x="1" y="1"/>
                  </a:moveTo>
                  <a:lnTo>
                    <a:pt x="1" y="108"/>
                  </a:lnTo>
                  <a:lnTo>
                    <a:pt x="144" y="108"/>
                  </a:lnTo>
                  <a:lnTo>
                    <a:pt x="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35"/>
            <p:cNvSpPr/>
            <p:nvPr/>
          </p:nvSpPr>
          <p:spPr>
            <a:xfrm>
              <a:off x="5564975" y="3958050"/>
              <a:ext cx="3600" cy="3600"/>
            </a:xfrm>
            <a:custGeom>
              <a:avLst/>
              <a:gdLst/>
              <a:ahLst/>
              <a:cxnLst/>
              <a:rect l="l" t="t" r="r" b="b"/>
              <a:pathLst>
                <a:path w="144" h="144" extrusionOk="0">
                  <a:moveTo>
                    <a:pt x="143" y="1"/>
                  </a:moveTo>
                  <a:cubicBezTo>
                    <a:pt x="107" y="13"/>
                    <a:pt x="36" y="25"/>
                    <a:pt x="36" y="36"/>
                  </a:cubicBezTo>
                  <a:cubicBezTo>
                    <a:pt x="0" y="132"/>
                    <a:pt x="72" y="144"/>
                    <a:pt x="143" y="144"/>
                  </a:cubicBez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5"/>
            <p:cNvSpPr/>
            <p:nvPr/>
          </p:nvSpPr>
          <p:spPr>
            <a:xfrm>
              <a:off x="5463475" y="3997050"/>
              <a:ext cx="191700" cy="16950"/>
            </a:xfrm>
            <a:custGeom>
              <a:avLst/>
              <a:gdLst/>
              <a:ahLst/>
              <a:cxnLst/>
              <a:rect l="l" t="t" r="r" b="b"/>
              <a:pathLst>
                <a:path w="7668" h="678" extrusionOk="0">
                  <a:moveTo>
                    <a:pt x="1191" y="0"/>
                  </a:moveTo>
                  <a:cubicBezTo>
                    <a:pt x="810" y="12"/>
                    <a:pt x="429" y="24"/>
                    <a:pt x="48" y="48"/>
                  </a:cubicBezTo>
                  <a:cubicBezTo>
                    <a:pt x="0" y="179"/>
                    <a:pt x="72" y="239"/>
                    <a:pt x="191" y="286"/>
                  </a:cubicBezTo>
                  <a:lnTo>
                    <a:pt x="6037" y="465"/>
                  </a:lnTo>
                  <a:cubicBezTo>
                    <a:pt x="6144" y="524"/>
                    <a:pt x="6263" y="501"/>
                    <a:pt x="6370" y="560"/>
                  </a:cubicBezTo>
                  <a:cubicBezTo>
                    <a:pt x="6488" y="594"/>
                    <a:pt x="6606" y="627"/>
                    <a:pt x="6728" y="627"/>
                  </a:cubicBezTo>
                  <a:cubicBezTo>
                    <a:pt x="6778" y="627"/>
                    <a:pt x="6830" y="622"/>
                    <a:pt x="6882" y="608"/>
                  </a:cubicBezTo>
                  <a:cubicBezTo>
                    <a:pt x="7024" y="608"/>
                    <a:pt x="7186" y="677"/>
                    <a:pt x="7336" y="677"/>
                  </a:cubicBezTo>
                  <a:cubicBezTo>
                    <a:pt x="7463" y="677"/>
                    <a:pt x="7580" y="627"/>
                    <a:pt x="7668" y="441"/>
                  </a:cubicBezTo>
                  <a:cubicBezTo>
                    <a:pt x="7570" y="402"/>
                    <a:pt x="7475" y="384"/>
                    <a:pt x="7380" y="384"/>
                  </a:cubicBezTo>
                  <a:cubicBezTo>
                    <a:pt x="7302" y="384"/>
                    <a:pt x="7224" y="396"/>
                    <a:pt x="7144" y="417"/>
                  </a:cubicBezTo>
                  <a:cubicBezTo>
                    <a:pt x="7025" y="381"/>
                    <a:pt x="6906" y="370"/>
                    <a:pt x="6799" y="322"/>
                  </a:cubicBezTo>
                  <a:cubicBezTo>
                    <a:pt x="6656" y="310"/>
                    <a:pt x="6525" y="298"/>
                    <a:pt x="6382" y="286"/>
                  </a:cubicBezTo>
                  <a:cubicBezTo>
                    <a:pt x="6251" y="191"/>
                    <a:pt x="6084" y="251"/>
                    <a:pt x="5941" y="191"/>
                  </a:cubicBezTo>
                  <a:cubicBezTo>
                    <a:pt x="4995" y="125"/>
                    <a:pt x="4041" y="23"/>
                    <a:pt x="3091" y="23"/>
                  </a:cubicBezTo>
                  <a:cubicBezTo>
                    <a:pt x="2834" y="23"/>
                    <a:pt x="2578" y="30"/>
                    <a:pt x="2322" y="48"/>
                  </a:cubicBezTo>
                  <a:cubicBezTo>
                    <a:pt x="2182" y="57"/>
                    <a:pt x="2043" y="62"/>
                    <a:pt x="1904" y="62"/>
                  </a:cubicBezTo>
                  <a:cubicBezTo>
                    <a:pt x="1664" y="62"/>
                    <a:pt x="1425" y="46"/>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5"/>
            <p:cNvSpPr/>
            <p:nvPr/>
          </p:nvSpPr>
          <p:spPr>
            <a:xfrm>
              <a:off x="5831975" y="4022950"/>
              <a:ext cx="110150" cy="18475"/>
            </a:xfrm>
            <a:custGeom>
              <a:avLst/>
              <a:gdLst/>
              <a:ahLst/>
              <a:cxnLst/>
              <a:rect l="l" t="t" r="r" b="b"/>
              <a:pathLst>
                <a:path w="4406" h="739" extrusionOk="0">
                  <a:moveTo>
                    <a:pt x="72" y="0"/>
                  </a:moveTo>
                  <a:cubicBezTo>
                    <a:pt x="0" y="84"/>
                    <a:pt x="0" y="167"/>
                    <a:pt x="72" y="262"/>
                  </a:cubicBezTo>
                  <a:cubicBezTo>
                    <a:pt x="203" y="274"/>
                    <a:pt x="357" y="286"/>
                    <a:pt x="488" y="322"/>
                  </a:cubicBezTo>
                  <a:cubicBezTo>
                    <a:pt x="1369" y="465"/>
                    <a:pt x="2262" y="500"/>
                    <a:pt x="3120" y="691"/>
                  </a:cubicBezTo>
                  <a:cubicBezTo>
                    <a:pt x="3346" y="703"/>
                    <a:pt x="3584" y="715"/>
                    <a:pt x="3810" y="739"/>
                  </a:cubicBezTo>
                  <a:lnTo>
                    <a:pt x="3822" y="679"/>
                  </a:lnTo>
                  <a:cubicBezTo>
                    <a:pt x="3873" y="652"/>
                    <a:pt x="3929" y="645"/>
                    <a:pt x="3987" y="645"/>
                  </a:cubicBezTo>
                  <a:cubicBezTo>
                    <a:pt x="4044" y="645"/>
                    <a:pt x="4104" y="652"/>
                    <a:pt x="4162" y="652"/>
                  </a:cubicBezTo>
                  <a:cubicBezTo>
                    <a:pt x="4249" y="652"/>
                    <a:pt x="4334" y="636"/>
                    <a:pt x="4405" y="560"/>
                  </a:cubicBezTo>
                  <a:cubicBezTo>
                    <a:pt x="4001" y="334"/>
                    <a:pt x="3572" y="393"/>
                    <a:pt x="3155" y="346"/>
                  </a:cubicBezTo>
                  <a:cubicBezTo>
                    <a:pt x="2119" y="238"/>
                    <a:pt x="1107" y="24"/>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5"/>
            <p:cNvSpPr/>
            <p:nvPr/>
          </p:nvSpPr>
          <p:spPr>
            <a:xfrm>
              <a:off x="5659625" y="4008950"/>
              <a:ext cx="53600" cy="9575"/>
            </a:xfrm>
            <a:custGeom>
              <a:avLst/>
              <a:gdLst/>
              <a:ahLst/>
              <a:cxnLst/>
              <a:rect l="l" t="t" r="r" b="b"/>
              <a:pathLst>
                <a:path w="2144" h="383" extrusionOk="0">
                  <a:moveTo>
                    <a:pt x="84" y="1"/>
                  </a:moveTo>
                  <a:cubicBezTo>
                    <a:pt x="0" y="84"/>
                    <a:pt x="0" y="167"/>
                    <a:pt x="84" y="251"/>
                  </a:cubicBezTo>
                  <a:cubicBezTo>
                    <a:pt x="403" y="309"/>
                    <a:pt x="707" y="383"/>
                    <a:pt x="1027" y="383"/>
                  </a:cubicBezTo>
                  <a:cubicBezTo>
                    <a:pt x="1100" y="383"/>
                    <a:pt x="1175" y="379"/>
                    <a:pt x="1251" y="370"/>
                  </a:cubicBezTo>
                  <a:cubicBezTo>
                    <a:pt x="1330" y="337"/>
                    <a:pt x="1413" y="327"/>
                    <a:pt x="1497" y="327"/>
                  </a:cubicBezTo>
                  <a:cubicBezTo>
                    <a:pt x="1598" y="327"/>
                    <a:pt x="1701" y="341"/>
                    <a:pt x="1804" y="341"/>
                  </a:cubicBezTo>
                  <a:cubicBezTo>
                    <a:pt x="1920" y="341"/>
                    <a:pt x="2034" y="324"/>
                    <a:pt x="2144" y="251"/>
                  </a:cubicBezTo>
                  <a:cubicBezTo>
                    <a:pt x="1477" y="84"/>
                    <a:pt x="774" y="25"/>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5"/>
            <p:cNvSpPr/>
            <p:nvPr/>
          </p:nvSpPr>
          <p:spPr>
            <a:xfrm>
              <a:off x="5690875" y="4014800"/>
              <a:ext cx="72650" cy="7575"/>
            </a:xfrm>
            <a:custGeom>
              <a:avLst/>
              <a:gdLst/>
              <a:ahLst/>
              <a:cxnLst/>
              <a:rect l="l" t="t" r="r" b="b"/>
              <a:pathLst>
                <a:path w="2906" h="303" extrusionOk="0">
                  <a:moveTo>
                    <a:pt x="1342" y="0"/>
                  </a:moveTo>
                  <a:cubicBezTo>
                    <a:pt x="1192" y="0"/>
                    <a:pt x="1043" y="2"/>
                    <a:pt x="894" y="5"/>
                  </a:cubicBezTo>
                  <a:cubicBezTo>
                    <a:pt x="821" y="22"/>
                    <a:pt x="746" y="27"/>
                    <a:pt x="670" y="27"/>
                  </a:cubicBezTo>
                  <a:cubicBezTo>
                    <a:pt x="585" y="27"/>
                    <a:pt x="499" y="21"/>
                    <a:pt x="415" y="21"/>
                  </a:cubicBezTo>
                  <a:cubicBezTo>
                    <a:pt x="268" y="21"/>
                    <a:pt x="126" y="39"/>
                    <a:pt x="1" y="136"/>
                  </a:cubicBezTo>
                  <a:cubicBezTo>
                    <a:pt x="79" y="171"/>
                    <a:pt x="164" y="193"/>
                    <a:pt x="250" y="193"/>
                  </a:cubicBezTo>
                  <a:cubicBezTo>
                    <a:pt x="282" y="193"/>
                    <a:pt x="314" y="190"/>
                    <a:pt x="346" y="183"/>
                  </a:cubicBezTo>
                  <a:cubicBezTo>
                    <a:pt x="388" y="195"/>
                    <a:pt x="435" y="201"/>
                    <a:pt x="483" y="201"/>
                  </a:cubicBezTo>
                  <a:cubicBezTo>
                    <a:pt x="530" y="201"/>
                    <a:pt x="578" y="195"/>
                    <a:pt x="620" y="183"/>
                  </a:cubicBezTo>
                  <a:lnTo>
                    <a:pt x="644" y="183"/>
                  </a:lnTo>
                  <a:cubicBezTo>
                    <a:pt x="780" y="233"/>
                    <a:pt x="918" y="244"/>
                    <a:pt x="1056" y="244"/>
                  </a:cubicBezTo>
                  <a:cubicBezTo>
                    <a:pt x="1149" y="244"/>
                    <a:pt x="1243" y="239"/>
                    <a:pt x="1335" y="239"/>
                  </a:cubicBezTo>
                  <a:cubicBezTo>
                    <a:pt x="1464" y="239"/>
                    <a:pt x="1591" y="248"/>
                    <a:pt x="1715" y="291"/>
                  </a:cubicBezTo>
                  <a:cubicBezTo>
                    <a:pt x="1906" y="291"/>
                    <a:pt x="2096" y="303"/>
                    <a:pt x="2287" y="303"/>
                  </a:cubicBezTo>
                  <a:cubicBezTo>
                    <a:pt x="2348" y="245"/>
                    <a:pt x="2422" y="233"/>
                    <a:pt x="2498" y="233"/>
                  </a:cubicBezTo>
                  <a:cubicBezTo>
                    <a:pt x="2553" y="233"/>
                    <a:pt x="2609" y="239"/>
                    <a:pt x="2664" y="239"/>
                  </a:cubicBezTo>
                  <a:cubicBezTo>
                    <a:pt x="2753" y="239"/>
                    <a:pt x="2838" y="223"/>
                    <a:pt x="2906" y="136"/>
                  </a:cubicBezTo>
                  <a:cubicBezTo>
                    <a:pt x="2379" y="25"/>
                    <a:pt x="1860" y="0"/>
                    <a:pt x="1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35"/>
            <p:cNvSpPr/>
            <p:nvPr/>
          </p:nvSpPr>
          <p:spPr>
            <a:xfrm>
              <a:off x="5761425" y="4018125"/>
              <a:ext cx="55975" cy="7925"/>
            </a:xfrm>
            <a:custGeom>
              <a:avLst/>
              <a:gdLst/>
              <a:ahLst/>
              <a:cxnLst/>
              <a:rect l="l" t="t" r="r" b="b"/>
              <a:pathLst>
                <a:path w="2239" h="317" extrusionOk="0">
                  <a:moveTo>
                    <a:pt x="1441" y="1"/>
                  </a:moveTo>
                  <a:cubicBezTo>
                    <a:pt x="1211" y="1"/>
                    <a:pt x="980" y="22"/>
                    <a:pt x="750" y="39"/>
                  </a:cubicBezTo>
                  <a:cubicBezTo>
                    <a:pt x="674" y="99"/>
                    <a:pt x="588" y="113"/>
                    <a:pt x="499" y="113"/>
                  </a:cubicBezTo>
                  <a:cubicBezTo>
                    <a:pt x="422" y="113"/>
                    <a:pt x="343" y="102"/>
                    <a:pt x="266" y="102"/>
                  </a:cubicBezTo>
                  <a:cubicBezTo>
                    <a:pt x="171" y="102"/>
                    <a:pt x="79" y="119"/>
                    <a:pt x="0" y="193"/>
                  </a:cubicBezTo>
                  <a:cubicBezTo>
                    <a:pt x="342" y="298"/>
                    <a:pt x="689" y="317"/>
                    <a:pt x="1034" y="317"/>
                  </a:cubicBezTo>
                  <a:cubicBezTo>
                    <a:pt x="1227" y="317"/>
                    <a:pt x="1420" y="311"/>
                    <a:pt x="1611" y="311"/>
                  </a:cubicBezTo>
                  <a:cubicBezTo>
                    <a:pt x="1662" y="311"/>
                    <a:pt x="1712" y="311"/>
                    <a:pt x="1763" y="312"/>
                  </a:cubicBezTo>
                  <a:cubicBezTo>
                    <a:pt x="1810" y="255"/>
                    <a:pt x="1877" y="250"/>
                    <a:pt x="1947" y="250"/>
                  </a:cubicBezTo>
                  <a:cubicBezTo>
                    <a:pt x="1965" y="250"/>
                    <a:pt x="1983" y="250"/>
                    <a:pt x="2001" y="250"/>
                  </a:cubicBezTo>
                  <a:cubicBezTo>
                    <a:pt x="2090" y="250"/>
                    <a:pt x="2179" y="241"/>
                    <a:pt x="2239" y="134"/>
                  </a:cubicBezTo>
                  <a:cubicBezTo>
                    <a:pt x="1981" y="31"/>
                    <a:pt x="1712"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35"/>
            <p:cNvSpPr/>
            <p:nvPr/>
          </p:nvSpPr>
          <p:spPr>
            <a:xfrm>
              <a:off x="5805475" y="4021450"/>
              <a:ext cx="28600" cy="7500"/>
            </a:xfrm>
            <a:custGeom>
              <a:avLst/>
              <a:gdLst/>
              <a:ahLst/>
              <a:cxnLst/>
              <a:rect l="l" t="t" r="r" b="b"/>
              <a:pathLst>
                <a:path w="1144" h="300" extrusionOk="0">
                  <a:moveTo>
                    <a:pt x="684" y="4"/>
                  </a:moveTo>
                  <a:cubicBezTo>
                    <a:pt x="616" y="4"/>
                    <a:pt x="547" y="10"/>
                    <a:pt x="477" y="25"/>
                  </a:cubicBezTo>
                  <a:cubicBezTo>
                    <a:pt x="310" y="60"/>
                    <a:pt x="120" y="1"/>
                    <a:pt x="1" y="179"/>
                  </a:cubicBezTo>
                  <a:cubicBezTo>
                    <a:pt x="268" y="287"/>
                    <a:pt x="563" y="300"/>
                    <a:pt x="854" y="300"/>
                  </a:cubicBezTo>
                  <a:cubicBezTo>
                    <a:pt x="952" y="300"/>
                    <a:pt x="1048" y="298"/>
                    <a:pt x="1144" y="298"/>
                  </a:cubicBezTo>
                  <a:lnTo>
                    <a:pt x="1144" y="48"/>
                  </a:lnTo>
                  <a:cubicBezTo>
                    <a:pt x="987" y="32"/>
                    <a:pt x="837" y="4"/>
                    <a:pt x="684" y="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5"/>
            <p:cNvSpPr/>
            <p:nvPr/>
          </p:nvSpPr>
          <p:spPr>
            <a:xfrm>
              <a:off x="5796550" y="4004500"/>
              <a:ext cx="40500" cy="3925"/>
            </a:xfrm>
            <a:custGeom>
              <a:avLst/>
              <a:gdLst/>
              <a:ahLst/>
              <a:cxnLst/>
              <a:rect l="l" t="t" r="r" b="b"/>
              <a:pathLst>
                <a:path w="1620" h="157" extrusionOk="0">
                  <a:moveTo>
                    <a:pt x="488" y="0"/>
                  </a:moveTo>
                  <a:cubicBezTo>
                    <a:pt x="346" y="0"/>
                    <a:pt x="179" y="12"/>
                    <a:pt x="0" y="24"/>
                  </a:cubicBezTo>
                  <a:cubicBezTo>
                    <a:pt x="331" y="119"/>
                    <a:pt x="662" y="156"/>
                    <a:pt x="995" y="156"/>
                  </a:cubicBezTo>
                  <a:cubicBezTo>
                    <a:pt x="1202" y="156"/>
                    <a:pt x="1410" y="142"/>
                    <a:pt x="1620" y="119"/>
                  </a:cubicBezTo>
                  <a:cubicBezTo>
                    <a:pt x="1458" y="22"/>
                    <a:pt x="1288" y="1"/>
                    <a:pt x="1115" y="1"/>
                  </a:cubicBezTo>
                  <a:cubicBezTo>
                    <a:pt x="976" y="1"/>
                    <a:pt x="835" y="15"/>
                    <a:pt x="698" y="15"/>
                  </a:cubicBezTo>
                  <a:cubicBezTo>
                    <a:pt x="627" y="15"/>
                    <a:pt x="557" y="11"/>
                    <a:pt x="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5"/>
            <p:cNvSpPr/>
            <p:nvPr/>
          </p:nvSpPr>
          <p:spPr>
            <a:xfrm>
              <a:off x="5719150" y="3991800"/>
              <a:ext cx="27125" cy="8550"/>
            </a:xfrm>
            <a:custGeom>
              <a:avLst/>
              <a:gdLst/>
              <a:ahLst/>
              <a:cxnLst/>
              <a:rect l="l" t="t" r="r" b="b"/>
              <a:pathLst>
                <a:path w="1085" h="342" extrusionOk="0">
                  <a:moveTo>
                    <a:pt x="248" y="1"/>
                  </a:moveTo>
                  <a:cubicBezTo>
                    <a:pt x="172" y="1"/>
                    <a:pt x="98" y="24"/>
                    <a:pt x="25" y="80"/>
                  </a:cubicBezTo>
                  <a:cubicBezTo>
                    <a:pt x="1" y="163"/>
                    <a:pt x="25" y="210"/>
                    <a:pt x="108" y="234"/>
                  </a:cubicBezTo>
                  <a:cubicBezTo>
                    <a:pt x="189" y="280"/>
                    <a:pt x="278" y="287"/>
                    <a:pt x="367" y="287"/>
                  </a:cubicBezTo>
                  <a:cubicBezTo>
                    <a:pt x="402" y="287"/>
                    <a:pt x="438" y="286"/>
                    <a:pt x="474" y="286"/>
                  </a:cubicBezTo>
                  <a:cubicBezTo>
                    <a:pt x="557" y="286"/>
                    <a:pt x="639" y="291"/>
                    <a:pt x="715" y="330"/>
                  </a:cubicBezTo>
                  <a:cubicBezTo>
                    <a:pt x="798" y="341"/>
                    <a:pt x="906" y="341"/>
                    <a:pt x="1001" y="341"/>
                  </a:cubicBezTo>
                  <a:cubicBezTo>
                    <a:pt x="1084" y="258"/>
                    <a:pt x="1084" y="175"/>
                    <a:pt x="1001" y="91"/>
                  </a:cubicBezTo>
                  <a:cubicBezTo>
                    <a:pt x="891" y="55"/>
                    <a:pt x="782" y="41"/>
                    <a:pt x="673" y="41"/>
                  </a:cubicBezTo>
                  <a:cubicBezTo>
                    <a:pt x="603" y="41"/>
                    <a:pt x="534" y="46"/>
                    <a:pt x="465" y="56"/>
                  </a:cubicBezTo>
                  <a:cubicBezTo>
                    <a:pt x="390" y="21"/>
                    <a:pt x="318" y="1"/>
                    <a:pt x="2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5"/>
            <p:cNvSpPr/>
            <p:nvPr/>
          </p:nvSpPr>
          <p:spPr>
            <a:xfrm>
              <a:off x="5748025" y="4017875"/>
              <a:ext cx="32175" cy="5700"/>
            </a:xfrm>
            <a:custGeom>
              <a:avLst/>
              <a:gdLst/>
              <a:ahLst/>
              <a:cxnLst/>
              <a:rect l="l" t="t" r="r" b="b"/>
              <a:pathLst>
                <a:path w="1287" h="228" extrusionOk="0">
                  <a:moveTo>
                    <a:pt x="620" y="25"/>
                  </a:moveTo>
                  <a:cubicBezTo>
                    <a:pt x="417" y="120"/>
                    <a:pt x="167" y="1"/>
                    <a:pt x="1" y="191"/>
                  </a:cubicBezTo>
                  <a:cubicBezTo>
                    <a:pt x="179" y="191"/>
                    <a:pt x="358" y="203"/>
                    <a:pt x="536" y="227"/>
                  </a:cubicBezTo>
                  <a:cubicBezTo>
                    <a:pt x="612" y="197"/>
                    <a:pt x="694" y="192"/>
                    <a:pt x="777" y="192"/>
                  </a:cubicBezTo>
                  <a:cubicBezTo>
                    <a:pt x="818" y="192"/>
                    <a:pt x="859" y="193"/>
                    <a:pt x="900" y="193"/>
                  </a:cubicBezTo>
                  <a:cubicBezTo>
                    <a:pt x="1038" y="193"/>
                    <a:pt x="1174" y="179"/>
                    <a:pt x="1286" y="60"/>
                  </a:cubicBezTo>
                  <a:cubicBezTo>
                    <a:pt x="1060" y="49"/>
                    <a:pt x="822" y="25"/>
                    <a:pt x="620"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35"/>
            <p:cNvSpPr/>
            <p:nvPr/>
          </p:nvSpPr>
          <p:spPr>
            <a:xfrm>
              <a:off x="5634925" y="4008075"/>
              <a:ext cx="26800" cy="6900"/>
            </a:xfrm>
            <a:custGeom>
              <a:avLst/>
              <a:gdLst/>
              <a:ahLst/>
              <a:cxnLst/>
              <a:rect l="l" t="t" r="r" b="b"/>
              <a:pathLst>
                <a:path w="1072" h="276" extrusionOk="0">
                  <a:moveTo>
                    <a:pt x="798" y="0"/>
                  </a:moveTo>
                  <a:cubicBezTo>
                    <a:pt x="685" y="131"/>
                    <a:pt x="551" y="155"/>
                    <a:pt x="412" y="155"/>
                  </a:cubicBezTo>
                  <a:cubicBezTo>
                    <a:pt x="333" y="155"/>
                    <a:pt x="253" y="147"/>
                    <a:pt x="174" y="147"/>
                  </a:cubicBezTo>
                  <a:cubicBezTo>
                    <a:pt x="115" y="147"/>
                    <a:pt x="56" y="151"/>
                    <a:pt x="0" y="167"/>
                  </a:cubicBezTo>
                  <a:cubicBezTo>
                    <a:pt x="209" y="260"/>
                    <a:pt x="427" y="276"/>
                    <a:pt x="646" y="276"/>
                  </a:cubicBezTo>
                  <a:cubicBezTo>
                    <a:pt x="750" y="276"/>
                    <a:pt x="854" y="272"/>
                    <a:pt x="958" y="272"/>
                  </a:cubicBezTo>
                  <a:cubicBezTo>
                    <a:pt x="996" y="272"/>
                    <a:pt x="1034" y="273"/>
                    <a:pt x="1072" y="274"/>
                  </a:cubicBezTo>
                  <a:lnTo>
                    <a:pt x="1072" y="24"/>
                  </a:lnTo>
                  <a:cubicBezTo>
                    <a:pt x="977" y="24"/>
                    <a:pt x="881"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35"/>
            <p:cNvSpPr/>
            <p:nvPr/>
          </p:nvSpPr>
          <p:spPr>
            <a:xfrm>
              <a:off x="5927525" y="4035750"/>
              <a:ext cx="17575" cy="5075"/>
            </a:xfrm>
            <a:custGeom>
              <a:avLst/>
              <a:gdLst/>
              <a:ahLst/>
              <a:cxnLst/>
              <a:rect l="l" t="t" r="r" b="b"/>
              <a:pathLst>
                <a:path w="703" h="203" extrusionOk="0">
                  <a:moveTo>
                    <a:pt x="614" y="19"/>
                  </a:moveTo>
                  <a:cubicBezTo>
                    <a:pt x="603" y="19"/>
                    <a:pt x="593" y="21"/>
                    <a:pt x="583" y="24"/>
                  </a:cubicBezTo>
                  <a:cubicBezTo>
                    <a:pt x="405" y="84"/>
                    <a:pt x="179" y="0"/>
                    <a:pt x="0" y="143"/>
                  </a:cubicBezTo>
                  <a:cubicBezTo>
                    <a:pt x="131" y="179"/>
                    <a:pt x="262" y="191"/>
                    <a:pt x="381" y="203"/>
                  </a:cubicBezTo>
                  <a:cubicBezTo>
                    <a:pt x="500" y="179"/>
                    <a:pt x="643" y="179"/>
                    <a:pt x="703" y="48"/>
                  </a:cubicBezTo>
                  <a:cubicBezTo>
                    <a:pt x="676" y="30"/>
                    <a:pt x="644" y="19"/>
                    <a:pt x="614" y="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35"/>
            <p:cNvSpPr/>
            <p:nvPr/>
          </p:nvSpPr>
          <p:spPr>
            <a:xfrm>
              <a:off x="5886450" y="4008200"/>
              <a:ext cx="15800" cy="3500"/>
            </a:xfrm>
            <a:custGeom>
              <a:avLst/>
              <a:gdLst/>
              <a:ahLst/>
              <a:cxnLst/>
              <a:rect l="l" t="t" r="r" b="b"/>
              <a:pathLst>
                <a:path w="632" h="140" extrusionOk="0">
                  <a:moveTo>
                    <a:pt x="343" y="1"/>
                  </a:moveTo>
                  <a:cubicBezTo>
                    <a:pt x="230" y="1"/>
                    <a:pt x="113" y="31"/>
                    <a:pt x="0" y="31"/>
                  </a:cubicBezTo>
                  <a:cubicBezTo>
                    <a:pt x="86" y="117"/>
                    <a:pt x="184" y="139"/>
                    <a:pt x="287" y="139"/>
                  </a:cubicBezTo>
                  <a:cubicBezTo>
                    <a:pt x="398" y="139"/>
                    <a:pt x="514" y="114"/>
                    <a:pt x="631" y="114"/>
                  </a:cubicBezTo>
                  <a:cubicBezTo>
                    <a:pt x="541" y="24"/>
                    <a:pt x="444"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35"/>
            <p:cNvSpPr/>
            <p:nvPr/>
          </p:nvSpPr>
          <p:spPr>
            <a:xfrm>
              <a:off x="5744150" y="3994375"/>
              <a:ext cx="7475" cy="7175"/>
            </a:xfrm>
            <a:custGeom>
              <a:avLst/>
              <a:gdLst/>
              <a:ahLst/>
              <a:cxnLst/>
              <a:rect l="l" t="t" r="r" b="b"/>
              <a:pathLst>
                <a:path w="299" h="287" extrusionOk="0">
                  <a:moveTo>
                    <a:pt x="1" y="0"/>
                  </a:moveTo>
                  <a:lnTo>
                    <a:pt x="1" y="250"/>
                  </a:lnTo>
                  <a:cubicBezTo>
                    <a:pt x="96" y="250"/>
                    <a:pt x="191" y="274"/>
                    <a:pt x="298" y="286"/>
                  </a:cubicBez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35"/>
            <p:cNvSpPr/>
            <p:nvPr/>
          </p:nvSpPr>
          <p:spPr>
            <a:xfrm>
              <a:off x="5721825" y="3997075"/>
              <a:ext cx="15225" cy="3525"/>
            </a:xfrm>
            <a:custGeom>
              <a:avLst/>
              <a:gdLst/>
              <a:ahLst/>
              <a:cxnLst/>
              <a:rect l="l" t="t" r="r" b="b"/>
              <a:pathLst>
                <a:path w="609" h="141" extrusionOk="0">
                  <a:moveTo>
                    <a:pt x="283" y="0"/>
                  </a:moveTo>
                  <a:cubicBezTo>
                    <a:pt x="189" y="0"/>
                    <a:pt x="92" y="18"/>
                    <a:pt x="1" y="23"/>
                  </a:cubicBezTo>
                  <a:cubicBezTo>
                    <a:pt x="105" y="121"/>
                    <a:pt x="221" y="141"/>
                    <a:pt x="343" y="141"/>
                  </a:cubicBezTo>
                  <a:cubicBezTo>
                    <a:pt x="429" y="141"/>
                    <a:pt x="519" y="130"/>
                    <a:pt x="608" y="130"/>
                  </a:cubicBezTo>
                  <a:cubicBezTo>
                    <a:pt x="510" y="26"/>
                    <a:pt x="398" y="0"/>
                    <a:pt x="2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35"/>
            <p:cNvSpPr/>
            <p:nvPr/>
          </p:nvSpPr>
          <p:spPr>
            <a:xfrm>
              <a:off x="5719750" y="3990750"/>
              <a:ext cx="11050" cy="3050"/>
            </a:xfrm>
            <a:custGeom>
              <a:avLst/>
              <a:gdLst/>
              <a:ahLst/>
              <a:cxnLst/>
              <a:rect l="l" t="t" r="r" b="b"/>
              <a:pathLst>
                <a:path w="442" h="122" extrusionOk="0">
                  <a:moveTo>
                    <a:pt x="191" y="1"/>
                  </a:moveTo>
                  <a:cubicBezTo>
                    <a:pt x="127" y="1"/>
                    <a:pt x="64" y="32"/>
                    <a:pt x="1" y="122"/>
                  </a:cubicBezTo>
                  <a:cubicBezTo>
                    <a:pt x="143" y="122"/>
                    <a:pt x="286" y="98"/>
                    <a:pt x="441" y="98"/>
                  </a:cubicBezTo>
                  <a:cubicBezTo>
                    <a:pt x="355" y="51"/>
                    <a:pt x="272"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35"/>
            <p:cNvSpPr/>
            <p:nvPr/>
          </p:nvSpPr>
          <p:spPr>
            <a:xfrm>
              <a:off x="5611700" y="4001975"/>
              <a:ext cx="11050" cy="2850"/>
            </a:xfrm>
            <a:custGeom>
              <a:avLst/>
              <a:gdLst/>
              <a:ahLst/>
              <a:cxnLst/>
              <a:rect l="l" t="t" r="r" b="b"/>
              <a:pathLst>
                <a:path w="442" h="114" extrusionOk="0">
                  <a:moveTo>
                    <a:pt x="116" y="1"/>
                  </a:moveTo>
                  <a:cubicBezTo>
                    <a:pt x="78" y="1"/>
                    <a:pt x="39" y="3"/>
                    <a:pt x="1" y="6"/>
                  </a:cubicBezTo>
                  <a:cubicBezTo>
                    <a:pt x="81" y="93"/>
                    <a:pt x="166" y="114"/>
                    <a:pt x="257" y="114"/>
                  </a:cubicBezTo>
                  <a:cubicBezTo>
                    <a:pt x="316" y="114"/>
                    <a:pt x="377" y="106"/>
                    <a:pt x="441" y="101"/>
                  </a:cubicBezTo>
                  <a:cubicBezTo>
                    <a:pt x="343" y="21"/>
                    <a:pt x="231" y="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5"/>
            <p:cNvSpPr/>
            <p:nvPr/>
          </p:nvSpPr>
          <p:spPr>
            <a:xfrm>
              <a:off x="5633125" y="4005025"/>
              <a:ext cx="8675" cy="2650"/>
            </a:xfrm>
            <a:custGeom>
              <a:avLst/>
              <a:gdLst/>
              <a:ahLst/>
              <a:cxnLst/>
              <a:rect l="l" t="t" r="r" b="b"/>
              <a:pathLst>
                <a:path w="347" h="106" extrusionOk="0">
                  <a:moveTo>
                    <a:pt x="50" y="1"/>
                  </a:moveTo>
                  <a:cubicBezTo>
                    <a:pt x="34" y="1"/>
                    <a:pt x="17" y="1"/>
                    <a:pt x="1" y="3"/>
                  </a:cubicBezTo>
                  <a:cubicBezTo>
                    <a:pt x="67" y="86"/>
                    <a:pt x="145" y="105"/>
                    <a:pt x="231" y="105"/>
                  </a:cubicBezTo>
                  <a:cubicBezTo>
                    <a:pt x="268" y="105"/>
                    <a:pt x="307" y="102"/>
                    <a:pt x="346" y="98"/>
                  </a:cubicBezTo>
                  <a:cubicBezTo>
                    <a:pt x="253" y="36"/>
                    <a:pt x="159" y="1"/>
                    <a:pt x="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5"/>
            <p:cNvSpPr/>
            <p:nvPr/>
          </p:nvSpPr>
          <p:spPr>
            <a:xfrm>
              <a:off x="5562875" y="3852000"/>
              <a:ext cx="174450" cy="28100"/>
            </a:xfrm>
            <a:custGeom>
              <a:avLst/>
              <a:gdLst/>
              <a:ahLst/>
              <a:cxnLst/>
              <a:rect l="l" t="t" r="r" b="b"/>
              <a:pathLst>
                <a:path w="6978" h="1124" extrusionOk="0">
                  <a:moveTo>
                    <a:pt x="435" y="1"/>
                  </a:moveTo>
                  <a:cubicBezTo>
                    <a:pt x="312" y="1"/>
                    <a:pt x="192" y="42"/>
                    <a:pt x="84" y="135"/>
                  </a:cubicBezTo>
                  <a:cubicBezTo>
                    <a:pt x="37" y="195"/>
                    <a:pt x="13" y="254"/>
                    <a:pt x="1" y="326"/>
                  </a:cubicBezTo>
                  <a:cubicBezTo>
                    <a:pt x="1" y="397"/>
                    <a:pt x="25" y="457"/>
                    <a:pt x="72" y="516"/>
                  </a:cubicBezTo>
                  <a:cubicBezTo>
                    <a:pt x="222" y="574"/>
                    <a:pt x="378" y="588"/>
                    <a:pt x="534" y="588"/>
                  </a:cubicBezTo>
                  <a:cubicBezTo>
                    <a:pt x="686" y="588"/>
                    <a:pt x="839" y="575"/>
                    <a:pt x="991" y="575"/>
                  </a:cubicBezTo>
                  <a:cubicBezTo>
                    <a:pt x="1168" y="575"/>
                    <a:pt x="1344" y="593"/>
                    <a:pt x="1513" y="671"/>
                  </a:cubicBezTo>
                  <a:cubicBezTo>
                    <a:pt x="2132" y="754"/>
                    <a:pt x="2751" y="861"/>
                    <a:pt x="3358" y="945"/>
                  </a:cubicBezTo>
                  <a:cubicBezTo>
                    <a:pt x="3508" y="930"/>
                    <a:pt x="3655" y="913"/>
                    <a:pt x="3800" y="913"/>
                  </a:cubicBezTo>
                  <a:cubicBezTo>
                    <a:pt x="4002" y="913"/>
                    <a:pt x="4200" y="946"/>
                    <a:pt x="4394" y="1064"/>
                  </a:cubicBezTo>
                  <a:cubicBezTo>
                    <a:pt x="4954" y="1088"/>
                    <a:pt x="5525" y="1088"/>
                    <a:pt x="6085" y="1100"/>
                  </a:cubicBezTo>
                  <a:cubicBezTo>
                    <a:pt x="6383" y="1052"/>
                    <a:pt x="6692" y="1123"/>
                    <a:pt x="6954" y="909"/>
                  </a:cubicBezTo>
                  <a:cubicBezTo>
                    <a:pt x="6966" y="873"/>
                    <a:pt x="6966" y="849"/>
                    <a:pt x="6978" y="814"/>
                  </a:cubicBezTo>
                  <a:cubicBezTo>
                    <a:pt x="6954" y="683"/>
                    <a:pt x="6835" y="611"/>
                    <a:pt x="6716" y="528"/>
                  </a:cubicBezTo>
                  <a:lnTo>
                    <a:pt x="6537" y="445"/>
                  </a:lnTo>
                  <a:cubicBezTo>
                    <a:pt x="6395" y="385"/>
                    <a:pt x="6264" y="338"/>
                    <a:pt x="6133" y="326"/>
                  </a:cubicBezTo>
                  <a:cubicBezTo>
                    <a:pt x="4728" y="218"/>
                    <a:pt x="3335" y="159"/>
                    <a:pt x="1930" y="76"/>
                  </a:cubicBezTo>
                  <a:cubicBezTo>
                    <a:pt x="1692" y="52"/>
                    <a:pt x="1453" y="52"/>
                    <a:pt x="1215" y="40"/>
                  </a:cubicBezTo>
                  <a:cubicBezTo>
                    <a:pt x="1166" y="95"/>
                    <a:pt x="1118" y="125"/>
                    <a:pt x="1070" y="125"/>
                  </a:cubicBezTo>
                  <a:cubicBezTo>
                    <a:pt x="1025" y="125"/>
                    <a:pt x="982" y="98"/>
                    <a:pt x="942" y="40"/>
                  </a:cubicBezTo>
                  <a:lnTo>
                    <a:pt x="953" y="40"/>
                  </a:lnTo>
                  <a:cubicBezTo>
                    <a:pt x="924" y="28"/>
                    <a:pt x="894" y="22"/>
                    <a:pt x="864" y="22"/>
                  </a:cubicBezTo>
                  <a:cubicBezTo>
                    <a:pt x="834" y="22"/>
                    <a:pt x="805" y="28"/>
                    <a:pt x="775" y="40"/>
                  </a:cubicBezTo>
                  <a:lnTo>
                    <a:pt x="787" y="40"/>
                  </a:lnTo>
                  <a:cubicBezTo>
                    <a:pt x="787" y="52"/>
                    <a:pt x="775" y="76"/>
                    <a:pt x="739" y="88"/>
                  </a:cubicBezTo>
                  <a:cubicBezTo>
                    <a:pt x="733" y="90"/>
                    <a:pt x="728" y="92"/>
                    <a:pt x="722" y="92"/>
                  </a:cubicBezTo>
                  <a:cubicBezTo>
                    <a:pt x="706" y="92"/>
                    <a:pt x="689" y="79"/>
                    <a:pt x="672" y="49"/>
                  </a:cubicBezTo>
                  <a:lnTo>
                    <a:pt x="672" y="49"/>
                  </a:lnTo>
                  <a:cubicBezTo>
                    <a:pt x="675" y="50"/>
                    <a:pt x="677" y="51"/>
                    <a:pt x="680" y="52"/>
                  </a:cubicBezTo>
                  <a:lnTo>
                    <a:pt x="668" y="40"/>
                  </a:lnTo>
                  <a:lnTo>
                    <a:pt x="668" y="40"/>
                  </a:lnTo>
                  <a:cubicBezTo>
                    <a:pt x="669" y="43"/>
                    <a:pt x="671" y="46"/>
                    <a:pt x="672" y="49"/>
                  </a:cubicBezTo>
                  <a:lnTo>
                    <a:pt x="672" y="49"/>
                  </a:lnTo>
                  <a:cubicBezTo>
                    <a:pt x="594" y="18"/>
                    <a:pt x="514"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5"/>
            <p:cNvSpPr/>
            <p:nvPr/>
          </p:nvSpPr>
          <p:spPr>
            <a:xfrm>
              <a:off x="5745650" y="3907150"/>
              <a:ext cx="38725" cy="32475"/>
            </a:xfrm>
            <a:custGeom>
              <a:avLst/>
              <a:gdLst/>
              <a:ahLst/>
              <a:cxnLst/>
              <a:rect l="l" t="t" r="r" b="b"/>
              <a:pathLst>
                <a:path w="1549" h="1299" extrusionOk="0">
                  <a:moveTo>
                    <a:pt x="722" y="0"/>
                  </a:moveTo>
                  <a:cubicBezTo>
                    <a:pt x="606" y="0"/>
                    <a:pt x="488" y="86"/>
                    <a:pt x="369" y="156"/>
                  </a:cubicBezTo>
                  <a:lnTo>
                    <a:pt x="369" y="167"/>
                  </a:lnTo>
                  <a:cubicBezTo>
                    <a:pt x="286" y="251"/>
                    <a:pt x="334" y="394"/>
                    <a:pt x="203" y="441"/>
                  </a:cubicBezTo>
                  <a:cubicBezTo>
                    <a:pt x="191" y="560"/>
                    <a:pt x="131" y="668"/>
                    <a:pt x="36" y="751"/>
                  </a:cubicBezTo>
                  <a:cubicBezTo>
                    <a:pt x="0" y="858"/>
                    <a:pt x="12" y="941"/>
                    <a:pt x="72" y="1025"/>
                  </a:cubicBezTo>
                  <a:cubicBezTo>
                    <a:pt x="84" y="1144"/>
                    <a:pt x="84" y="1263"/>
                    <a:pt x="215" y="1299"/>
                  </a:cubicBezTo>
                  <a:lnTo>
                    <a:pt x="358" y="1168"/>
                  </a:lnTo>
                  <a:lnTo>
                    <a:pt x="500" y="1025"/>
                  </a:lnTo>
                  <a:lnTo>
                    <a:pt x="679" y="882"/>
                  </a:lnTo>
                  <a:cubicBezTo>
                    <a:pt x="793" y="768"/>
                    <a:pt x="904" y="674"/>
                    <a:pt x="1002" y="674"/>
                  </a:cubicBezTo>
                  <a:cubicBezTo>
                    <a:pt x="1089" y="674"/>
                    <a:pt x="1165" y="746"/>
                    <a:pt x="1227" y="941"/>
                  </a:cubicBezTo>
                  <a:cubicBezTo>
                    <a:pt x="1264" y="1043"/>
                    <a:pt x="1309" y="1075"/>
                    <a:pt x="1358" y="1075"/>
                  </a:cubicBezTo>
                  <a:cubicBezTo>
                    <a:pt x="1417" y="1075"/>
                    <a:pt x="1483" y="1027"/>
                    <a:pt x="1548" y="1001"/>
                  </a:cubicBezTo>
                  <a:cubicBezTo>
                    <a:pt x="1465" y="644"/>
                    <a:pt x="1108" y="489"/>
                    <a:pt x="965" y="167"/>
                  </a:cubicBezTo>
                  <a:cubicBezTo>
                    <a:pt x="886" y="44"/>
                    <a:pt x="804" y="0"/>
                    <a:pt x="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5"/>
            <p:cNvSpPr/>
            <p:nvPr/>
          </p:nvSpPr>
          <p:spPr>
            <a:xfrm>
              <a:off x="5736125" y="3874000"/>
              <a:ext cx="13125" cy="58175"/>
            </a:xfrm>
            <a:custGeom>
              <a:avLst/>
              <a:gdLst/>
              <a:ahLst/>
              <a:cxnLst/>
              <a:rect l="l" t="t" r="r" b="b"/>
              <a:pathLst>
                <a:path w="525" h="2327" extrusionOk="0">
                  <a:moveTo>
                    <a:pt x="101" y="1"/>
                  </a:moveTo>
                  <a:cubicBezTo>
                    <a:pt x="79" y="1"/>
                    <a:pt x="54" y="16"/>
                    <a:pt x="36" y="53"/>
                  </a:cubicBezTo>
                  <a:cubicBezTo>
                    <a:pt x="36" y="601"/>
                    <a:pt x="48" y="1160"/>
                    <a:pt x="24" y="1696"/>
                  </a:cubicBezTo>
                  <a:cubicBezTo>
                    <a:pt x="0" y="2029"/>
                    <a:pt x="119" y="2232"/>
                    <a:pt x="441" y="2327"/>
                  </a:cubicBezTo>
                  <a:cubicBezTo>
                    <a:pt x="453" y="2255"/>
                    <a:pt x="465" y="2172"/>
                    <a:pt x="477" y="2077"/>
                  </a:cubicBezTo>
                  <a:cubicBezTo>
                    <a:pt x="524" y="2005"/>
                    <a:pt x="524" y="1946"/>
                    <a:pt x="453" y="1898"/>
                  </a:cubicBezTo>
                  <a:cubicBezTo>
                    <a:pt x="399" y="1918"/>
                    <a:pt x="342" y="1937"/>
                    <a:pt x="293" y="1937"/>
                  </a:cubicBezTo>
                  <a:cubicBezTo>
                    <a:pt x="221" y="1937"/>
                    <a:pt x="167" y="1896"/>
                    <a:pt x="167" y="1755"/>
                  </a:cubicBezTo>
                  <a:lnTo>
                    <a:pt x="167" y="53"/>
                  </a:lnTo>
                  <a:cubicBezTo>
                    <a:pt x="167" y="41"/>
                    <a:pt x="155" y="29"/>
                    <a:pt x="119" y="5"/>
                  </a:cubicBezTo>
                  <a:cubicBezTo>
                    <a:pt x="114" y="2"/>
                    <a:pt x="108"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5"/>
            <p:cNvSpPr/>
            <p:nvPr/>
          </p:nvSpPr>
          <p:spPr>
            <a:xfrm>
              <a:off x="5762325" y="3928875"/>
              <a:ext cx="3575" cy="3575"/>
            </a:xfrm>
            <a:custGeom>
              <a:avLst/>
              <a:gdLst/>
              <a:ahLst/>
              <a:cxnLst/>
              <a:rect l="l" t="t" r="r" b="b"/>
              <a:pathLst>
                <a:path w="143" h="143" extrusionOk="0">
                  <a:moveTo>
                    <a:pt x="12" y="1"/>
                  </a:moveTo>
                  <a:lnTo>
                    <a:pt x="12" y="1"/>
                  </a:lnTo>
                  <a:cubicBezTo>
                    <a:pt x="0" y="49"/>
                    <a:pt x="12" y="96"/>
                    <a:pt x="24" y="120"/>
                  </a:cubicBezTo>
                  <a:cubicBezTo>
                    <a:pt x="49" y="128"/>
                    <a:pt x="79" y="142"/>
                    <a:pt x="107" y="142"/>
                  </a:cubicBezTo>
                  <a:cubicBezTo>
                    <a:pt x="120" y="142"/>
                    <a:pt x="132" y="139"/>
                    <a:pt x="143" y="132"/>
                  </a:cubicBezTo>
                  <a:lnTo>
                    <a:pt x="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5"/>
            <p:cNvSpPr/>
            <p:nvPr/>
          </p:nvSpPr>
          <p:spPr>
            <a:xfrm>
              <a:off x="5784350" y="3932150"/>
              <a:ext cx="3300" cy="4200"/>
            </a:xfrm>
            <a:custGeom>
              <a:avLst/>
              <a:gdLst/>
              <a:ahLst/>
              <a:cxnLst/>
              <a:rect l="l" t="t" r="r" b="b"/>
              <a:pathLst>
                <a:path w="132" h="168" extrusionOk="0">
                  <a:moveTo>
                    <a:pt x="0" y="1"/>
                  </a:moveTo>
                  <a:cubicBezTo>
                    <a:pt x="0" y="96"/>
                    <a:pt x="60" y="144"/>
                    <a:pt x="131" y="168"/>
                  </a:cubicBezTo>
                  <a:cubicBezTo>
                    <a:pt x="131" y="84"/>
                    <a:pt x="8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5"/>
            <p:cNvSpPr/>
            <p:nvPr/>
          </p:nvSpPr>
          <p:spPr>
            <a:xfrm>
              <a:off x="6094800" y="4051250"/>
              <a:ext cx="14900" cy="3400"/>
            </a:xfrm>
            <a:custGeom>
              <a:avLst/>
              <a:gdLst/>
              <a:ahLst/>
              <a:cxnLst/>
              <a:rect l="l" t="t" r="r" b="b"/>
              <a:pathLst>
                <a:path w="596" h="136" extrusionOk="0">
                  <a:moveTo>
                    <a:pt x="314" y="1"/>
                  </a:moveTo>
                  <a:cubicBezTo>
                    <a:pt x="210" y="1"/>
                    <a:pt x="105" y="23"/>
                    <a:pt x="0" y="23"/>
                  </a:cubicBezTo>
                  <a:cubicBezTo>
                    <a:pt x="98" y="108"/>
                    <a:pt x="206" y="135"/>
                    <a:pt x="317" y="135"/>
                  </a:cubicBezTo>
                  <a:cubicBezTo>
                    <a:pt x="409" y="135"/>
                    <a:pt x="504" y="116"/>
                    <a:pt x="596" y="95"/>
                  </a:cubicBezTo>
                  <a:cubicBezTo>
                    <a:pt x="504" y="20"/>
                    <a:pt x="409" y="1"/>
                    <a:pt x="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35"/>
            <p:cNvSpPr/>
            <p:nvPr/>
          </p:nvSpPr>
          <p:spPr>
            <a:xfrm>
              <a:off x="6070975" y="4051825"/>
              <a:ext cx="6575" cy="2775"/>
            </a:xfrm>
            <a:custGeom>
              <a:avLst/>
              <a:gdLst/>
              <a:ahLst/>
              <a:cxnLst/>
              <a:rect l="l" t="t" r="r" b="b"/>
              <a:pathLst>
                <a:path w="263" h="111" extrusionOk="0">
                  <a:moveTo>
                    <a:pt x="1" y="0"/>
                  </a:moveTo>
                  <a:lnTo>
                    <a:pt x="1" y="95"/>
                  </a:lnTo>
                  <a:cubicBezTo>
                    <a:pt x="38" y="104"/>
                    <a:pt x="75" y="111"/>
                    <a:pt x="109" y="111"/>
                  </a:cubicBezTo>
                  <a:cubicBezTo>
                    <a:pt x="175" y="111"/>
                    <a:pt x="232" y="86"/>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35"/>
            <p:cNvSpPr/>
            <p:nvPr/>
          </p:nvSpPr>
          <p:spPr>
            <a:xfrm>
              <a:off x="6087950" y="4051825"/>
              <a:ext cx="5375" cy="1250"/>
            </a:xfrm>
            <a:custGeom>
              <a:avLst/>
              <a:gdLst/>
              <a:ahLst/>
              <a:cxnLst/>
              <a:rect l="l" t="t" r="r" b="b"/>
              <a:pathLst>
                <a:path w="215" h="50" extrusionOk="0">
                  <a:moveTo>
                    <a:pt x="1" y="0"/>
                  </a:moveTo>
                  <a:cubicBezTo>
                    <a:pt x="35" y="34"/>
                    <a:pt x="69" y="49"/>
                    <a:pt x="103" y="49"/>
                  </a:cubicBezTo>
                  <a:cubicBezTo>
                    <a:pt x="140" y="49"/>
                    <a:pt x="178" y="31"/>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35"/>
            <p:cNvSpPr/>
            <p:nvPr/>
          </p:nvSpPr>
          <p:spPr>
            <a:xfrm>
              <a:off x="6043300" y="4015500"/>
              <a:ext cx="2400" cy="3600"/>
            </a:xfrm>
            <a:custGeom>
              <a:avLst/>
              <a:gdLst/>
              <a:ahLst/>
              <a:cxnLst/>
              <a:rect l="l" t="t" r="r" b="b"/>
              <a:pathLst>
                <a:path w="96" h="144" extrusionOk="0">
                  <a:moveTo>
                    <a:pt x="96" y="1"/>
                  </a:moveTo>
                  <a:lnTo>
                    <a:pt x="96" y="1"/>
                  </a:lnTo>
                  <a:cubicBezTo>
                    <a:pt x="1" y="36"/>
                    <a:pt x="1" y="84"/>
                    <a:pt x="84" y="144"/>
                  </a:cubicBezTo>
                  <a:cubicBezTo>
                    <a:pt x="84" y="96"/>
                    <a:pt x="84" y="48"/>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35"/>
            <p:cNvSpPr/>
            <p:nvPr/>
          </p:nvSpPr>
          <p:spPr>
            <a:xfrm>
              <a:off x="6006400" y="3899425"/>
              <a:ext cx="29475" cy="19625"/>
            </a:xfrm>
            <a:custGeom>
              <a:avLst/>
              <a:gdLst/>
              <a:ahLst/>
              <a:cxnLst/>
              <a:rect l="l" t="t" r="r" b="b"/>
              <a:pathLst>
                <a:path w="1179" h="785" extrusionOk="0">
                  <a:moveTo>
                    <a:pt x="417" y="0"/>
                  </a:moveTo>
                  <a:cubicBezTo>
                    <a:pt x="286" y="95"/>
                    <a:pt x="131" y="203"/>
                    <a:pt x="0" y="286"/>
                  </a:cubicBezTo>
                  <a:cubicBezTo>
                    <a:pt x="0" y="322"/>
                    <a:pt x="12" y="334"/>
                    <a:pt x="48" y="346"/>
                  </a:cubicBezTo>
                  <a:cubicBezTo>
                    <a:pt x="52" y="358"/>
                    <a:pt x="60" y="363"/>
                    <a:pt x="71" y="363"/>
                  </a:cubicBezTo>
                  <a:cubicBezTo>
                    <a:pt x="90" y="363"/>
                    <a:pt x="116" y="345"/>
                    <a:pt x="131" y="322"/>
                  </a:cubicBezTo>
                  <a:cubicBezTo>
                    <a:pt x="298" y="405"/>
                    <a:pt x="262" y="572"/>
                    <a:pt x="298" y="715"/>
                  </a:cubicBezTo>
                  <a:cubicBezTo>
                    <a:pt x="326" y="768"/>
                    <a:pt x="358" y="784"/>
                    <a:pt x="390" y="784"/>
                  </a:cubicBezTo>
                  <a:cubicBezTo>
                    <a:pt x="446" y="784"/>
                    <a:pt x="506" y="736"/>
                    <a:pt x="562" y="736"/>
                  </a:cubicBezTo>
                  <a:cubicBezTo>
                    <a:pt x="569" y="736"/>
                    <a:pt x="577" y="737"/>
                    <a:pt x="584" y="738"/>
                  </a:cubicBezTo>
                  <a:cubicBezTo>
                    <a:pt x="1155" y="596"/>
                    <a:pt x="1179" y="584"/>
                    <a:pt x="1000" y="179"/>
                  </a:cubicBezTo>
                  <a:cubicBezTo>
                    <a:pt x="881" y="60"/>
                    <a:pt x="679" y="179"/>
                    <a:pt x="548" y="24"/>
                  </a:cubicBezTo>
                  <a:cubicBezTo>
                    <a:pt x="500" y="24"/>
                    <a:pt x="465" y="24"/>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5"/>
            <p:cNvSpPr/>
            <p:nvPr/>
          </p:nvSpPr>
          <p:spPr>
            <a:xfrm>
              <a:off x="6020375" y="3900300"/>
              <a:ext cx="11050" cy="3700"/>
            </a:xfrm>
            <a:custGeom>
              <a:avLst/>
              <a:gdLst/>
              <a:ahLst/>
              <a:cxnLst/>
              <a:rect l="l" t="t" r="r" b="b"/>
              <a:pathLst>
                <a:path w="442" h="148" extrusionOk="0">
                  <a:moveTo>
                    <a:pt x="156" y="1"/>
                  </a:moveTo>
                  <a:cubicBezTo>
                    <a:pt x="96" y="1"/>
                    <a:pt x="48" y="13"/>
                    <a:pt x="1" y="13"/>
                  </a:cubicBezTo>
                  <a:cubicBezTo>
                    <a:pt x="76" y="130"/>
                    <a:pt x="180" y="147"/>
                    <a:pt x="293" y="147"/>
                  </a:cubicBezTo>
                  <a:cubicBezTo>
                    <a:pt x="341" y="147"/>
                    <a:pt x="391" y="144"/>
                    <a:pt x="441" y="144"/>
                  </a:cubicBezTo>
                  <a:cubicBezTo>
                    <a:pt x="382" y="25"/>
                    <a:pt x="263" y="13"/>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35"/>
            <p:cNvSpPr/>
            <p:nvPr/>
          </p:nvSpPr>
          <p:spPr>
            <a:xfrm>
              <a:off x="6005200" y="3916775"/>
              <a:ext cx="15800" cy="5000"/>
            </a:xfrm>
            <a:custGeom>
              <a:avLst/>
              <a:gdLst/>
              <a:ahLst/>
              <a:cxnLst/>
              <a:rect l="l" t="t" r="r" b="b"/>
              <a:pathLst>
                <a:path w="632" h="200" extrusionOk="0">
                  <a:moveTo>
                    <a:pt x="527" y="0"/>
                  </a:moveTo>
                  <a:cubicBezTo>
                    <a:pt x="463" y="0"/>
                    <a:pt x="399" y="44"/>
                    <a:pt x="346" y="44"/>
                  </a:cubicBezTo>
                  <a:cubicBezTo>
                    <a:pt x="227" y="56"/>
                    <a:pt x="108" y="68"/>
                    <a:pt x="1" y="104"/>
                  </a:cubicBezTo>
                  <a:cubicBezTo>
                    <a:pt x="13" y="128"/>
                    <a:pt x="36" y="175"/>
                    <a:pt x="60" y="199"/>
                  </a:cubicBezTo>
                  <a:cubicBezTo>
                    <a:pt x="251" y="187"/>
                    <a:pt x="429" y="187"/>
                    <a:pt x="632" y="175"/>
                  </a:cubicBezTo>
                  <a:lnTo>
                    <a:pt x="632" y="116"/>
                  </a:lnTo>
                  <a:lnTo>
                    <a:pt x="632" y="56"/>
                  </a:lnTo>
                  <a:cubicBezTo>
                    <a:pt x="598" y="14"/>
                    <a:pt x="562" y="0"/>
                    <a:pt x="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35"/>
            <p:cNvSpPr/>
            <p:nvPr/>
          </p:nvSpPr>
          <p:spPr>
            <a:xfrm>
              <a:off x="6003425" y="3907450"/>
              <a:ext cx="6925" cy="5225"/>
            </a:xfrm>
            <a:custGeom>
              <a:avLst/>
              <a:gdLst/>
              <a:ahLst/>
              <a:cxnLst/>
              <a:rect l="l" t="t" r="r" b="b"/>
              <a:pathLst>
                <a:path w="277" h="209" extrusionOk="0">
                  <a:moveTo>
                    <a:pt x="119" y="1"/>
                  </a:moveTo>
                  <a:cubicBezTo>
                    <a:pt x="12" y="72"/>
                    <a:pt x="0" y="179"/>
                    <a:pt x="131" y="203"/>
                  </a:cubicBezTo>
                  <a:cubicBezTo>
                    <a:pt x="148" y="207"/>
                    <a:pt x="162" y="209"/>
                    <a:pt x="174" y="209"/>
                  </a:cubicBezTo>
                  <a:cubicBezTo>
                    <a:pt x="276" y="209"/>
                    <a:pt x="240" y="87"/>
                    <a:pt x="250" y="13"/>
                  </a:cubicBezTo>
                  <a:cubicBezTo>
                    <a:pt x="203" y="13"/>
                    <a:pt x="167"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35"/>
            <p:cNvSpPr/>
            <p:nvPr/>
          </p:nvSpPr>
          <p:spPr>
            <a:xfrm>
              <a:off x="6128425" y="4055700"/>
              <a:ext cx="4500" cy="2400"/>
            </a:xfrm>
            <a:custGeom>
              <a:avLst/>
              <a:gdLst/>
              <a:ahLst/>
              <a:cxnLst/>
              <a:rect l="l" t="t" r="r" b="b"/>
              <a:pathLst>
                <a:path w="180" h="96" extrusionOk="0">
                  <a:moveTo>
                    <a:pt x="179" y="95"/>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35"/>
            <p:cNvSpPr/>
            <p:nvPr/>
          </p:nvSpPr>
          <p:spPr>
            <a:xfrm>
              <a:off x="6171300" y="4055100"/>
              <a:ext cx="12225" cy="2700"/>
            </a:xfrm>
            <a:custGeom>
              <a:avLst/>
              <a:gdLst/>
              <a:ahLst/>
              <a:cxnLst/>
              <a:rect l="l" t="t" r="r" b="b"/>
              <a:pathLst>
                <a:path w="489" h="108" extrusionOk="0">
                  <a:moveTo>
                    <a:pt x="0" y="0"/>
                  </a:moveTo>
                  <a:lnTo>
                    <a:pt x="0" y="84"/>
                  </a:lnTo>
                  <a:cubicBezTo>
                    <a:pt x="131" y="84"/>
                    <a:pt x="274" y="107"/>
                    <a:pt x="417" y="107"/>
                  </a:cubicBezTo>
                  <a:cubicBezTo>
                    <a:pt x="488" y="72"/>
                    <a:pt x="488" y="48"/>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35"/>
            <p:cNvSpPr/>
            <p:nvPr/>
          </p:nvSpPr>
          <p:spPr>
            <a:xfrm>
              <a:off x="6184100" y="4055400"/>
              <a:ext cx="4475" cy="3300"/>
            </a:xfrm>
            <a:custGeom>
              <a:avLst/>
              <a:gdLst/>
              <a:ahLst/>
              <a:cxnLst/>
              <a:rect l="l" t="t" r="r" b="b"/>
              <a:pathLst>
                <a:path w="179" h="132" extrusionOk="0">
                  <a:moveTo>
                    <a:pt x="60" y="0"/>
                  </a:moveTo>
                  <a:cubicBezTo>
                    <a:pt x="0" y="36"/>
                    <a:pt x="0" y="72"/>
                    <a:pt x="60" y="107"/>
                  </a:cubicBezTo>
                  <a:lnTo>
                    <a:pt x="48" y="131"/>
                  </a:lnTo>
                  <a:cubicBezTo>
                    <a:pt x="96" y="119"/>
                    <a:pt x="143" y="119"/>
                    <a:pt x="179" y="107"/>
                  </a:cubicBezTo>
                  <a:cubicBezTo>
                    <a:pt x="179" y="36"/>
                    <a:pt x="119"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35"/>
            <p:cNvSpPr/>
            <p:nvPr/>
          </p:nvSpPr>
          <p:spPr>
            <a:xfrm>
              <a:off x="6181725" y="4055100"/>
              <a:ext cx="3875" cy="3000"/>
            </a:xfrm>
            <a:custGeom>
              <a:avLst/>
              <a:gdLst/>
              <a:ahLst/>
              <a:cxnLst/>
              <a:rect l="l" t="t" r="r" b="b"/>
              <a:pathLst>
                <a:path w="155" h="120" extrusionOk="0">
                  <a:moveTo>
                    <a:pt x="155" y="0"/>
                  </a:moveTo>
                  <a:cubicBezTo>
                    <a:pt x="95" y="0"/>
                    <a:pt x="60" y="0"/>
                    <a:pt x="0" y="12"/>
                  </a:cubicBezTo>
                  <a:lnTo>
                    <a:pt x="0" y="119"/>
                  </a:lnTo>
                  <a:lnTo>
                    <a:pt x="155" y="119"/>
                  </a:lnTo>
                  <a:lnTo>
                    <a:pt x="155" y="60"/>
                  </a:ln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5"/>
            <p:cNvSpPr/>
            <p:nvPr/>
          </p:nvSpPr>
          <p:spPr>
            <a:xfrm>
              <a:off x="6168325" y="4055400"/>
              <a:ext cx="3300" cy="2550"/>
            </a:xfrm>
            <a:custGeom>
              <a:avLst/>
              <a:gdLst/>
              <a:ahLst/>
              <a:cxnLst/>
              <a:rect l="l" t="t" r="r" b="b"/>
              <a:pathLst>
                <a:path w="132" h="102" extrusionOk="0">
                  <a:moveTo>
                    <a:pt x="131" y="0"/>
                  </a:moveTo>
                  <a:cubicBezTo>
                    <a:pt x="84" y="36"/>
                    <a:pt x="36" y="48"/>
                    <a:pt x="0" y="83"/>
                  </a:cubicBezTo>
                  <a:cubicBezTo>
                    <a:pt x="18" y="95"/>
                    <a:pt x="39" y="101"/>
                    <a:pt x="61" y="101"/>
                  </a:cubicBezTo>
                  <a:cubicBezTo>
                    <a:pt x="84" y="101"/>
                    <a:pt x="107" y="95"/>
                    <a:pt x="131" y="83"/>
                  </a:cubicBezTo>
                  <a:lnTo>
                    <a:pt x="131" y="48"/>
                  </a:ln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35"/>
            <p:cNvSpPr/>
            <p:nvPr/>
          </p:nvSpPr>
          <p:spPr>
            <a:xfrm>
              <a:off x="5981100" y="3926200"/>
              <a:ext cx="13700" cy="3425"/>
            </a:xfrm>
            <a:custGeom>
              <a:avLst/>
              <a:gdLst/>
              <a:ahLst/>
              <a:cxnLst/>
              <a:rect l="l" t="t" r="r" b="b"/>
              <a:pathLst>
                <a:path w="548" h="137" extrusionOk="0">
                  <a:moveTo>
                    <a:pt x="0" y="1"/>
                  </a:moveTo>
                  <a:lnTo>
                    <a:pt x="0" y="96"/>
                  </a:lnTo>
                  <a:cubicBezTo>
                    <a:pt x="87" y="118"/>
                    <a:pt x="173" y="137"/>
                    <a:pt x="257" y="137"/>
                  </a:cubicBezTo>
                  <a:cubicBezTo>
                    <a:pt x="359" y="137"/>
                    <a:pt x="457" y="109"/>
                    <a:pt x="548" y="25"/>
                  </a:cubicBezTo>
                  <a:cubicBezTo>
                    <a:pt x="369" y="25"/>
                    <a:pt x="17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35"/>
            <p:cNvSpPr/>
            <p:nvPr/>
          </p:nvSpPr>
          <p:spPr>
            <a:xfrm>
              <a:off x="5737300" y="3846725"/>
              <a:ext cx="50925" cy="14600"/>
            </a:xfrm>
            <a:custGeom>
              <a:avLst/>
              <a:gdLst/>
              <a:ahLst/>
              <a:cxnLst/>
              <a:rect l="l" t="t" r="r" b="b"/>
              <a:pathLst>
                <a:path w="2037" h="584" extrusionOk="0">
                  <a:moveTo>
                    <a:pt x="287" y="1"/>
                  </a:moveTo>
                  <a:cubicBezTo>
                    <a:pt x="239" y="25"/>
                    <a:pt x="227" y="72"/>
                    <a:pt x="215" y="132"/>
                  </a:cubicBezTo>
                  <a:cubicBezTo>
                    <a:pt x="215" y="251"/>
                    <a:pt x="1" y="346"/>
                    <a:pt x="168" y="477"/>
                  </a:cubicBezTo>
                  <a:cubicBezTo>
                    <a:pt x="255" y="457"/>
                    <a:pt x="341" y="449"/>
                    <a:pt x="427" y="449"/>
                  </a:cubicBezTo>
                  <a:cubicBezTo>
                    <a:pt x="780" y="449"/>
                    <a:pt x="1125" y="583"/>
                    <a:pt x="1478" y="583"/>
                  </a:cubicBezTo>
                  <a:cubicBezTo>
                    <a:pt x="1557" y="583"/>
                    <a:pt x="1636" y="577"/>
                    <a:pt x="1715" y="560"/>
                  </a:cubicBezTo>
                  <a:cubicBezTo>
                    <a:pt x="1668" y="489"/>
                    <a:pt x="1561" y="406"/>
                    <a:pt x="1596" y="358"/>
                  </a:cubicBezTo>
                  <a:cubicBezTo>
                    <a:pt x="1608" y="314"/>
                    <a:pt x="1639" y="303"/>
                    <a:pt x="1680" y="303"/>
                  </a:cubicBezTo>
                  <a:cubicBezTo>
                    <a:pt x="1718" y="303"/>
                    <a:pt x="1763" y="312"/>
                    <a:pt x="1806" y="312"/>
                  </a:cubicBezTo>
                  <a:cubicBezTo>
                    <a:pt x="1815" y="312"/>
                    <a:pt x="1825" y="312"/>
                    <a:pt x="1835" y="310"/>
                  </a:cubicBezTo>
                  <a:cubicBezTo>
                    <a:pt x="1906" y="299"/>
                    <a:pt x="1966" y="287"/>
                    <a:pt x="2037" y="263"/>
                  </a:cubicBezTo>
                  <a:cubicBezTo>
                    <a:pt x="1442" y="179"/>
                    <a:pt x="870" y="84"/>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35"/>
            <p:cNvSpPr/>
            <p:nvPr/>
          </p:nvSpPr>
          <p:spPr>
            <a:xfrm>
              <a:off x="5734625" y="3814575"/>
              <a:ext cx="11350" cy="35875"/>
            </a:xfrm>
            <a:custGeom>
              <a:avLst/>
              <a:gdLst/>
              <a:ahLst/>
              <a:cxnLst/>
              <a:rect l="l" t="t" r="r" b="b"/>
              <a:pathLst>
                <a:path w="454" h="1435" extrusionOk="0">
                  <a:moveTo>
                    <a:pt x="108" y="1"/>
                  </a:moveTo>
                  <a:cubicBezTo>
                    <a:pt x="96" y="37"/>
                    <a:pt x="60" y="61"/>
                    <a:pt x="48" y="96"/>
                  </a:cubicBezTo>
                  <a:cubicBezTo>
                    <a:pt x="48" y="430"/>
                    <a:pt x="25" y="763"/>
                    <a:pt x="1" y="1108"/>
                  </a:cubicBezTo>
                  <a:cubicBezTo>
                    <a:pt x="77" y="1261"/>
                    <a:pt x="134" y="1434"/>
                    <a:pt x="335" y="1434"/>
                  </a:cubicBezTo>
                  <a:cubicBezTo>
                    <a:pt x="354" y="1434"/>
                    <a:pt x="373" y="1433"/>
                    <a:pt x="394" y="1430"/>
                  </a:cubicBezTo>
                  <a:lnTo>
                    <a:pt x="394" y="1287"/>
                  </a:lnTo>
                  <a:cubicBezTo>
                    <a:pt x="406" y="942"/>
                    <a:pt x="453" y="620"/>
                    <a:pt x="406" y="299"/>
                  </a:cubicBez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35"/>
            <p:cNvSpPr/>
            <p:nvPr/>
          </p:nvSpPr>
          <p:spPr>
            <a:xfrm>
              <a:off x="5743575" y="3811600"/>
              <a:ext cx="5375" cy="7175"/>
            </a:xfrm>
            <a:custGeom>
              <a:avLst/>
              <a:gdLst/>
              <a:ahLst/>
              <a:cxnLst/>
              <a:rect l="l" t="t" r="r" b="b"/>
              <a:pathLst>
                <a:path w="215" h="287" extrusionOk="0">
                  <a:moveTo>
                    <a:pt x="214" y="1"/>
                  </a:moveTo>
                  <a:cubicBezTo>
                    <a:pt x="36" y="25"/>
                    <a:pt x="0" y="144"/>
                    <a:pt x="48" y="287"/>
                  </a:cubicBezTo>
                  <a:cubicBezTo>
                    <a:pt x="107" y="180"/>
                    <a:pt x="155" y="96"/>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35"/>
            <p:cNvSpPr/>
            <p:nvPr/>
          </p:nvSpPr>
          <p:spPr>
            <a:xfrm>
              <a:off x="5790900" y="3852975"/>
              <a:ext cx="3000" cy="2850"/>
            </a:xfrm>
            <a:custGeom>
              <a:avLst/>
              <a:gdLst/>
              <a:ahLst/>
              <a:cxnLst/>
              <a:rect l="l" t="t" r="r" b="b"/>
              <a:pathLst>
                <a:path w="120" h="114" extrusionOk="0">
                  <a:moveTo>
                    <a:pt x="75" y="0"/>
                  </a:moveTo>
                  <a:cubicBezTo>
                    <a:pt x="52" y="0"/>
                    <a:pt x="31" y="14"/>
                    <a:pt x="0" y="37"/>
                  </a:cubicBezTo>
                  <a:cubicBezTo>
                    <a:pt x="24" y="84"/>
                    <a:pt x="48" y="114"/>
                    <a:pt x="69" y="114"/>
                  </a:cubicBezTo>
                  <a:cubicBezTo>
                    <a:pt x="89" y="114"/>
                    <a:pt x="107" y="84"/>
                    <a:pt x="119" y="13"/>
                  </a:cubicBezTo>
                  <a:cubicBezTo>
                    <a:pt x="102" y="4"/>
                    <a:pt x="88" y="0"/>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35"/>
            <p:cNvSpPr/>
            <p:nvPr/>
          </p:nvSpPr>
          <p:spPr>
            <a:xfrm>
              <a:off x="5680450" y="3802975"/>
              <a:ext cx="42300" cy="12700"/>
            </a:xfrm>
            <a:custGeom>
              <a:avLst/>
              <a:gdLst/>
              <a:ahLst/>
              <a:cxnLst/>
              <a:rect l="l" t="t" r="r" b="b"/>
              <a:pathLst>
                <a:path w="1692" h="508" extrusionOk="0">
                  <a:moveTo>
                    <a:pt x="1" y="1"/>
                  </a:moveTo>
                  <a:lnTo>
                    <a:pt x="1" y="1"/>
                  </a:lnTo>
                  <a:cubicBezTo>
                    <a:pt x="107" y="300"/>
                    <a:pt x="296" y="365"/>
                    <a:pt x="508" y="365"/>
                  </a:cubicBezTo>
                  <a:cubicBezTo>
                    <a:pt x="667" y="365"/>
                    <a:pt x="840" y="328"/>
                    <a:pt x="1000" y="328"/>
                  </a:cubicBezTo>
                  <a:cubicBezTo>
                    <a:pt x="1153" y="328"/>
                    <a:pt x="1295" y="361"/>
                    <a:pt x="1406" y="489"/>
                  </a:cubicBezTo>
                  <a:cubicBezTo>
                    <a:pt x="1421" y="502"/>
                    <a:pt x="1436" y="507"/>
                    <a:pt x="1451" y="507"/>
                  </a:cubicBezTo>
                  <a:cubicBezTo>
                    <a:pt x="1515" y="507"/>
                    <a:pt x="1574" y="399"/>
                    <a:pt x="1632" y="370"/>
                  </a:cubicBezTo>
                  <a:cubicBezTo>
                    <a:pt x="1656" y="346"/>
                    <a:pt x="1680" y="334"/>
                    <a:pt x="1692" y="322"/>
                  </a:cubicBezTo>
                  <a:cubicBezTo>
                    <a:pt x="1156" y="48"/>
                    <a:pt x="537" y="25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5"/>
            <p:cNvSpPr/>
            <p:nvPr/>
          </p:nvSpPr>
          <p:spPr>
            <a:xfrm>
              <a:off x="5673025" y="3789050"/>
              <a:ext cx="24425" cy="14250"/>
            </a:xfrm>
            <a:custGeom>
              <a:avLst/>
              <a:gdLst/>
              <a:ahLst/>
              <a:cxnLst/>
              <a:rect l="l" t="t" r="r" b="b"/>
              <a:pathLst>
                <a:path w="977" h="570" extrusionOk="0">
                  <a:moveTo>
                    <a:pt x="632" y="0"/>
                  </a:moveTo>
                  <a:cubicBezTo>
                    <a:pt x="539" y="0"/>
                    <a:pt x="445" y="28"/>
                    <a:pt x="357" y="69"/>
                  </a:cubicBezTo>
                  <a:cubicBezTo>
                    <a:pt x="131" y="177"/>
                    <a:pt x="0" y="367"/>
                    <a:pt x="310" y="570"/>
                  </a:cubicBezTo>
                  <a:cubicBezTo>
                    <a:pt x="337" y="214"/>
                    <a:pt x="538" y="173"/>
                    <a:pt x="765" y="173"/>
                  </a:cubicBezTo>
                  <a:cubicBezTo>
                    <a:pt x="834" y="173"/>
                    <a:pt x="907" y="177"/>
                    <a:pt x="977" y="177"/>
                  </a:cubicBezTo>
                  <a:cubicBezTo>
                    <a:pt x="875" y="48"/>
                    <a:pt x="755" y="0"/>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35"/>
            <p:cNvSpPr/>
            <p:nvPr/>
          </p:nvSpPr>
          <p:spPr>
            <a:xfrm>
              <a:off x="5732550" y="3811325"/>
              <a:ext cx="4500" cy="4475"/>
            </a:xfrm>
            <a:custGeom>
              <a:avLst/>
              <a:gdLst/>
              <a:ahLst/>
              <a:cxnLst/>
              <a:rect l="l" t="t" r="r" b="b"/>
              <a:pathLst>
                <a:path w="180" h="179" extrusionOk="0">
                  <a:moveTo>
                    <a:pt x="0" y="0"/>
                  </a:moveTo>
                  <a:cubicBezTo>
                    <a:pt x="0" y="48"/>
                    <a:pt x="12" y="95"/>
                    <a:pt x="48" y="119"/>
                  </a:cubicBezTo>
                  <a:cubicBezTo>
                    <a:pt x="48" y="131"/>
                    <a:pt x="48" y="155"/>
                    <a:pt x="72" y="167"/>
                  </a:cubicBezTo>
                  <a:cubicBezTo>
                    <a:pt x="84" y="175"/>
                    <a:pt x="94" y="179"/>
                    <a:pt x="105" y="179"/>
                  </a:cubicBezTo>
                  <a:cubicBezTo>
                    <a:pt x="125" y="179"/>
                    <a:pt x="143" y="163"/>
                    <a:pt x="167" y="131"/>
                  </a:cubicBezTo>
                  <a:lnTo>
                    <a:pt x="179" y="119"/>
                  </a:lnTo>
                  <a:cubicBezTo>
                    <a:pt x="143" y="48"/>
                    <a:pt x="8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35"/>
            <p:cNvSpPr/>
            <p:nvPr/>
          </p:nvSpPr>
          <p:spPr>
            <a:xfrm>
              <a:off x="5582225" y="3761850"/>
              <a:ext cx="135775" cy="20025"/>
            </a:xfrm>
            <a:custGeom>
              <a:avLst/>
              <a:gdLst/>
              <a:ahLst/>
              <a:cxnLst/>
              <a:rect l="l" t="t" r="r" b="b"/>
              <a:pathLst>
                <a:path w="5431" h="801" extrusionOk="0">
                  <a:moveTo>
                    <a:pt x="252" y="1"/>
                  </a:moveTo>
                  <a:cubicBezTo>
                    <a:pt x="147" y="1"/>
                    <a:pt x="54" y="54"/>
                    <a:pt x="1" y="253"/>
                  </a:cubicBezTo>
                  <a:cubicBezTo>
                    <a:pt x="132" y="360"/>
                    <a:pt x="310" y="265"/>
                    <a:pt x="441" y="372"/>
                  </a:cubicBezTo>
                  <a:cubicBezTo>
                    <a:pt x="1394" y="538"/>
                    <a:pt x="2346" y="622"/>
                    <a:pt x="3323" y="681"/>
                  </a:cubicBezTo>
                  <a:cubicBezTo>
                    <a:pt x="3487" y="738"/>
                    <a:pt x="3654" y="752"/>
                    <a:pt x="3821" y="752"/>
                  </a:cubicBezTo>
                  <a:cubicBezTo>
                    <a:pt x="3994" y="752"/>
                    <a:pt x="4167" y="737"/>
                    <a:pt x="4338" y="737"/>
                  </a:cubicBezTo>
                  <a:cubicBezTo>
                    <a:pt x="4385" y="737"/>
                    <a:pt x="4431" y="738"/>
                    <a:pt x="4478" y="741"/>
                  </a:cubicBezTo>
                  <a:cubicBezTo>
                    <a:pt x="4511" y="743"/>
                    <a:pt x="4544" y="743"/>
                    <a:pt x="4578" y="743"/>
                  </a:cubicBezTo>
                  <a:cubicBezTo>
                    <a:pt x="4630" y="743"/>
                    <a:pt x="4682" y="742"/>
                    <a:pt x="4733" y="742"/>
                  </a:cubicBezTo>
                  <a:cubicBezTo>
                    <a:pt x="4842" y="742"/>
                    <a:pt x="4949" y="748"/>
                    <a:pt x="5049" y="788"/>
                  </a:cubicBezTo>
                  <a:cubicBezTo>
                    <a:pt x="5085" y="800"/>
                    <a:pt x="5144" y="800"/>
                    <a:pt x="5192" y="800"/>
                  </a:cubicBezTo>
                  <a:cubicBezTo>
                    <a:pt x="5299" y="741"/>
                    <a:pt x="5430" y="705"/>
                    <a:pt x="5347" y="538"/>
                  </a:cubicBezTo>
                  <a:cubicBezTo>
                    <a:pt x="5144" y="491"/>
                    <a:pt x="4966" y="431"/>
                    <a:pt x="4775" y="419"/>
                  </a:cubicBezTo>
                  <a:cubicBezTo>
                    <a:pt x="3406" y="300"/>
                    <a:pt x="2025" y="181"/>
                    <a:pt x="656" y="74"/>
                  </a:cubicBezTo>
                  <a:cubicBezTo>
                    <a:pt x="651" y="74"/>
                    <a:pt x="646" y="74"/>
                    <a:pt x="641" y="74"/>
                  </a:cubicBezTo>
                  <a:cubicBezTo>
                    <a:pt x="520" y="74"/>
                    <a:pt x="377"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35"/>
            <p:cNvSpPr/>
            <p:nvPr/>
          </p:nvSpPr>
          <p:spPr>
            <a:xfrm>
              <a:off x="5728075" y="3775300"/>
              <a:ext cx="69975" cy="13425"/>
            </a:xfrm>
            <a:custGeom>
              <a:avLst/>
              <a:gdLst/>
              <a:ahLst/>
              <a:cxnLst/>
              <a:rect l="l" t="t" r="r" b="b"/>
              <a:pathLst>
                <a:path w="2799" h="537" extrusionOk="0">
                  <a:moveTo>
                    <a:pt x="552" y="21"/>
                  </a:moveTo>
                  <a:cubicBezTo>
                    <a:pt x="487" y="21"/>
                    <a:pt x="422" y="24"/>
                    <a:pt x="358" y="24"/>
                  </a:cubicBezTo>
                  <a:cubicBezTo>
                    <a:pt x="263" y="119"/>
                    <a:pt x="1" y="0"/>
                    <a:pt x="72" y="262"/>
                  </a:cubicBezTo>
                  <a:cubicBezTo>
                    <a:pt x="918" y="500"/>
                    <a:pt x="1811" y="369"/>
                    <a:pt x="2668" y="536"/>
                  </a:cubicBezTo>
                  <a:cubicBezTo>
                    <a:pt x="2704" y="465"/>
                    <a:pt x="2751" y="369"/>
                    <a:pt x="2799" y="298"/>
                  </a:cubicBezTo>
                  <a:lnTo>
                    <a:pt x="2799" y="298"/>
                  </a:lnTo>
                  <a:cubicBezTo>
                    <a:pt x="2784" y="298"/>
                    <a:pt x="2769" y="298"/>
                    <a:pt x="2755" y="298"/>
                  </a:cubicBezTo>
                  <a:cubicBezTo>
                    <a:pt x="2230" y="298"/>
                    <a:pt x="1730" y="126"/>
                    <a:pt x="1218" y="126"/>
                  </a:cubicBezTo>
                  <a:cubicBezTo>
                    <a:pt x="1130" y="126"/>
                    <a:pt x="1042" y="131"/>
                    <a:pt x="953" y="143"/>
                  </a:cubicBezTo>
                  <a:cubicBezTo>
                    <a:pt x="831" y="37"/>
                    <a:pt x="692" y="21"/>
                    <a:pt x="552"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35"/>
            <p:cNvSpPr/>
            <p:nvPr/>
          </p:nvSpPr>
          <p:spPr>
            <a:xfrm>
              <a:off x="5712000" y="3774475"/>
              <a:ext cx="25050" cy="8000"/>
            </a:xfrm>
            <a:custGeom>
              <a:avLst/>
              <a:gdLst/>
              <a:ahLst/>
              <a:cxnLst/>
              <a:rect l="l" t="t" r="r" b="b"/>
              <a:pathLst>
                <a:path w="1002" h="320" extrusionOk="0">
                  <a:moveTo>
                    <a:pt x="649" y="1"/>
                  </a:moveTo>
                  <a:cubicBezTo>
                    <a:pt x="482" y="1"/>
                    <a:pt x="317" y="21"/>
                    <a:pt x="156" y="21"/>
                  </a:cubicBezTo>
                  <a:cubicBezTo>
                    <a:pt x="96" y="105"/>
                    <a:pt x="49" y="200"/>
                    <a:pt x="1" y="283"/>
                  </a:cubicBezTo>
                  <a:cubicBezTo>
                    <a:pt x="134" y="303"/>
                    <a:pt x="268" y="320"/>
                    <a:pt x="401" y="320"/>
                  </a:cubicBezTo>
                  <a:cubicBezTo>
                    <a:pt x="506" y="320"/>
                    <a:pt x="611" y="310"/>
                    <a:pt x="715" y="283"/>
                  </a:cubicBezTo>
                  <a:cubicBezTo>
                    <a:pt x="822" y="212"/>
                    <a:pt x="906" y="117"/>
                    <a:pt x="1001" y="45"/>
                  </a:cubicBezTo>
                  <a:cubicBezTo>
                    <a:pt x="883" y="11"/>
                    <a:pt x="766" y="1"/>
                    <a:pt x="6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35"/>
            <p:cNvSpPr/>
            <p:nvPr/>
          </p:nvSpPr>
          <p:spPr>
            <a:xfrm>
              <a:off x="5695950" y="3778525"/>
              <a:ext cx="11925" cy="3050"/>
            </a:xfrm>
            <a:custGeom>
              <a:avLst/>
              <a:gdLst/>
              <a:ahLst/>
              <a:cxnLst/>
              <a:rect l="l" t="t" r="r" b="b"/>
              <a:pathLst>
                <a:path w="477" h="122" extrusionOk="0">
                  <a:moveTo>
                    <a:pt x="171" y="1"/>
                  </a:moveTo>
                  <a:cubicBezTo>
                    <a:pt x="130" y="1"/>
                    <a:pt x="89" y="2"/>
                    <a:pt x="48" y="2"/>
                  </a:cubicBezTo>
                  <a:cubicBezTo>
                    <a:pt x="0" y="62"/>
                    <a:pt x="24" y="109"/>
                    <a:pt x="83" y="121"/>
                  </a:cubicBezTo>
                  <a:cubicBezTo>
                    <a:pt x="214" y="121"/>
                    <a:pt x="345" y="109"/>
                    <a:pt x="476" y="109"/>
                  </a:cubicBezTo>
                  <a:cubicBezTo>
                    <a:pt x="389" y="13"/>
                    <a:pt x="282"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35"/>
            <p:cNvSpPr/>
            <p:nvPr/>
          </p:nvSpPr>
          <p:spPr>
            <a:xfrm>
              <a:off x="5783450" y="3860625"/>
              <a:ext cx="10750" cy="4300"/>
            </a:xfrm>
            <a:custGeom>
              <a:avLst/>
              <a:gdLst/>
              <a:ahLst/>
              <a:cxnLst/>
              <a:rect l="l" t="t" r="r" b="b"/>
              <a:pathLst>
                <a:path w="430" h="172" extrusionOk="0">
                  <a:moveTo>
                    <a:pt x="207" y="0"/>
                  </a:moveTo>
                  <a:cubicBezTo>
                    <a:pt x="142" y="0"/>
                    <a:pt x="70" y="20"/>
                    <a:pt x="0" y="40"/>
                  </a:cubicBezTo>
                  <a:cubicBezTo>
                    <a:pt x="131" y="88"/>
                    <a:pt x="286" y="123"/>
                    <a:pt x="429" y="171"/>
                  </a:cubicBezTo>
                  <a:cubicBezTo>
                    <a:pt x="380" y="39"/>
                    <a:pt x="300"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5"/>
            <p:cNvSpPr/>
            <p:nvPr/>
          </p:nvSpPr>
          <p:spPr>
            <a:xfrm>
              <a:off x="6072175" y="3907750"/>
              <a:ext cx="1800" cy="1525"/>
            </a:xfrm>
            <a:custGeom>
              <a:avLst/>
              <a:gdLst/>
              <a:ahLst/>
              <a:cxnLst/>
              <a:rect l="l" t="t" r="r" b="b"/>
              <a:pathLst>
                <a:path w="72" h="61" extrusionOk="0">
                  <a:moveTo>
                    <a:pt x="72" y="1"/>
                  </a:moveTo>
                  <a:lnTo>
                    <a:pt x="72" y="1"/>
                  </a:lnTo>
                  <a:cubicBezTo>
                    <a:pt x="12" y="24"/>
                    <a:pt x="1" y="48"/>
                    <a:pt x="48" y="60"/>
                  </a:cubicBezTo>
                  <a:cubicBezTo>
                    <a:pt x="48" y="60"/>
                    <a:pt x="60"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35"/>
            <p:cNvSpPr/>
            <p:nvPr/>
          </p:nvSpPr>
          <p:spPr>
            <a:xfrm>
              <a:off x="6077825" y="3900025"/>
              <a:ext cx="15500" cy="4175"/>
            </a:xfrm>
            <a:custGeom>
              <a:avLst/>
              <a:gdLst/>
              <a:ahLst/>
              <a:cxnLst/>
              <a:rect l="l" t="t" r="r" b="b"/>
              <a:pathLst>
                <a:path w="620" h="167" extrusionOk="0">
                  <a:moveTo>
                    <a:pt x="288" y="1"/>
                  </a:moveTo>
                  <a:cubicBezTo>
                    <a:pt x="191" y="1"/>
                    <a:pt x="92" y="18"/>
                    <a:pt x="1" y="24"/>
                  </a:cubicBezTo>
                  <a:cubicBezTo>
                    <a:pt x="90" y="137"/>
                    <a:pt x="191" y="167"/>
                    <a:pt x="297" y="167"/>
                  </a:cubicBezTo>
                  <a:cubicBezTo>
                    <a:pt x="403" y="167"/>
                    <a:pt x="513" y="137"/>
                    <a:pt x="620" y="131"/>
                  </a:cubicBezTo>
                  <a:cubicBezTo>
                    <a:pt x="522" y="27"/>
                    <a:pt x="406" y="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35"/>
            <p:cNvSpPr/>
            <p:nvPr/>
          </p:nvSpPr>
          <p:spPr>
            <a:xfrm>
              <a:off x="5723925" y="3844675"/>
              <a:ext cx="16675" cy="30650"/>
            </a:xfrm>
            <a:custGeom>
              <a:avLst/>
              <a:gdLst/>
              <a:ahLst/>
              <a:cxnLst/>
              <a:rect l="l" t="t" r="r" b="b"/>
              <a:pathLst>
                <a:path w="667" h="1226" extrusionOk="0">
                  <a:moveTo>
                    <a:pt x="364" y="1"/>
                  </a:moveTo>
                  <a:cubicBezTo>
                    <a:pt x="273" y="1"/>
                    <a:pt x="175" y="35"/>
                    <a:pt x="84" y="47"/>
                  </a:cubicBezTo>
                  <a:cubicBezTo>
                    <a:pt x="24" y="119"/>
                    <a:pt x="0" y="202"/>
                    <a:pt x="12" y="285"/>
                  </a:cubicBezTo>
                  <a:cubicBezTo>
                    <a:pt x="24" y="345"/>
                    <a:pt x="72" y="392"/>
                    <a:pt x="119" y="416"/>
                  </a:cubicBezTo>
                  <a:cubicBezTo>
                    <a:pt x="167" y="440"/>
                    <a:pt x="203" y="452"/>
                    <a:pt x="250" y="452"/>
                  </a:cubicBezTo>
                  <a:cubicBezTo>
                    <a:pt x="238" y="500"/>
                    <a:pt x="179" y="511"/>
                    <a:pt x="167" y="559"/>
                  </a:cubicBezTo>
                  <a:cubicBezTo>
                    <a:pt x="131" y="631"/>
                    <a:pt x="131" y="726"/>
                    <a:pt x="155" y="809"/>
                  </a:cubicBezTo>
                  <a:cubicBezTo>
                    <a:pt x="179" y="857"/>
                    <a:pt x="215" y="904"/>
                    <a:pt x="250" y="940"/>
                  </a:cubicBezTo>
                  <a:cubicBezTo>
                    <a:pt x="345" y="1047"/>
                    <a:pt x="453" y="1142"/>
                    <a:pt x="536" y="1226"/>
                  </a:cubicBezTo>
                  <a:lnTo>
                    <a:pt x="655" y="1226"/>
                  </a:lnTo>
                  <a:lnTo>
                    <a:pt x="655" y="928"/>
                  </a:lnTo>
                  <a:cubicBezTo>
                    <a:pt x="500" y="678"/>
                    <a:pt x="667" y="392"/>
                    <a:pt x="596" y="142"/>
                  </a:cubicBezTo>
                  <a:cubicBezTo>
                    <a:pt x="532" y="32"/>
                    <a:pt x="451" y="1"/>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35"/>
            <p:cNvSpPr/>
            <p:nvPr/>
          </p:nvSpPr>
          <p:spPr>
            <a:xfrm>
              <a:off x="5734325" y="3843450"/>
              <a:ext cx="13425" cy="24750"/>
            </a:xfrm>
            <a:custGeom>
              <a:avLst/>
              <a:gdLst/>
              <a:ahLst/>
              <a:cxnLst/>
              <a:rect l="l" t="t" r="r" b="b"/>
              <a:pathLst>
                <a:path w="537" h="990" extrusionOk="0">
                  <a:moveTo>
                    <a:pt x="108" y="1"/>
                  </a:moveTo>
                  <a:cubicBezTo>
                    <a:pt x="60" y="37"/>
                    <a:pt x="60" y="84"/>
                    <a:pt x="108" y="132"/>
                  </a:cubicBezTo>
                  <a:cubicBezTo>
                    <a:pt x="156" y="430"/>
                    <a:pt x="1" y="739"/>
                    <a:pt x="239" y="989"/>
                  </a:cubicBezTo>
                  <a:cubicBezTo>
                    <a:pt x="251" y="858"/>
                    <a:pt x="275" y="727"/>
                    <a:pt x="287" y="608"/>
                  </a:cubicBezTo>
                  <a:cubicBezTo>
                    <a:pt x="191" y="453"/>
                    <a:pt x="537" y="441"/>
                    <a:pt x="394" y="275"/>
                  </a:cubicBezTo>
                  <a:lnTo>
                    <a:pt x="1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35"/>
            <p:cNvSpPr/>
            <p:nvPr/>
          </p:nvSpPr>
          <p:spPr>
            <a:xfrm>
              <a:off x="5755175" y="3904750"/>
              <a:ext cx="14900" cy="6650"/>
            </a:xfrm>
            <a:custGeom>
              <a:avLst/>
              <a:gdLst/>
              <a:ahLst/>
              <a:cxnLst/>
              <a:rect l="l" t="t" r="r" b="b"/>
              <a:pathLst>
                <a:path w="596" h="266" extrusionOk="0">
                  <a:moveTo>
                    <a:pt x="318" y="0"/>
                  </a:moveTo>
                  <a:cubicBezTo>
                    <a:pt x="149" y="0"/>
                    <a:pt x="34" y="75"/>
                    <a:pt x="0" y="263"/>
                  </a:cubicBezTo>
                  <a:cubicBezTo>
                    <a:pt x="13" y="265"/>
                    <a:pt x="27" y="266"/>
                    <a:pt x="40" y="266"/>
                  </a:cubicBezTo>
                  <a:cubicBezTo>
                    <a:pt x="160" y="266"/>
                    <a:pt x="284" y="205"/>
                    <a:pt x="406" y="205"/>
                  </a:cubicBezTo>
                  <a:cubicBezTo>
                    <a:pt x="466" y="205"/>
                    <a:pt x="525" y="220"/>
                    <a:pt x="584" y="263"/>
                  </a:cubicBezTo>
                  <a:cubicBezTo>
                    <a:pt x="596" y="73"/>
                    <a:pt x="512" y="2"/>
                    <a:pt x="358" y="2"/>
                  </a:cubicBezTo>
                  <a:cubicBezTo>
                    <a:pt x="344" y="1"/>
                    <a:pt x="331"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35"/>
            <p:cNvSpPr/>
            <p:nvPr/>
          </p:nvSpPr>
          <p:spPr>
            <a:xfrm>
              <a:off x="5750700" y="3911325"/>
              <a:ext cx="4500" cy="6875"/>
            </a:xfrm>
            <a:custGeom>
              <a:avLst/>
              <a:gdLst/>
              <a:ahLst/>
              <a:cxnLst/>
              <a:rect l="l" t="t" r="r" b="b"/>
              <a:pathLst>
                <a:path w="180" h="275" extrusionOk="0">
                  <a:moveTo>
                    <a:pt x="167" y="0"/>
                  </a:moveTo>
                  <a:cubicBezTo>
                    <a:pt x="60" y="48"/>
                    <a:pt x="1" y="143"/>
                    <a:pt x="1" y="274"/>
                  </a:cubicBezTo>
                  <a:cubicBezTo>
                    <a:pt x="132" y="239"/>
                    <a:pt x="179" y="143"/>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35"/>
            <p:cNvSpPr/>
            <p:nvPr/>
          </p:nvSpPr>
          <p:spPr>
            <a:xfrm>
              <a:off x="5747425" y="3918175"/>
              <a:ext cx="4200" cy="7750"/>
            </a:xfrm>
            <a:custGeom>
              <a:avLst/>
              <a:gdLst/>
              <a:ahLst/>
              <a:cxnLst/>
              <a:rect l="l" t="t" r="r" b="b"/>
              <a:pathLst>
                <a:path w="168" h="310" extrusionOk="0">
                  <a:moveTo>
                    <a:pt x="120" y="0"/>
                  </a:moveTo>
                  <a:lnTo>
                    <a:pt x="120" y="0"/>
                  </a:lnTo>
                  <a:cubicBezTo>
                    <a:pt x="48" y="12"/>
                    <a:pt x="13" y="72"/>
                    <a:pt x="1" y="143"/>
                  </a:cubicBezTo>
                  <a:cubicBezTo>
                    <a:pt x="13" y="191"/>
                    <a:pt x="13" y="250"/>
                    <a:pt x="25" y="310"/>
                  </a:cubicBezTo>
                  <a:cubicBezTo>
                    <a:pt x="144" y="227"/>
                    <a:pt x="167" y="119"/>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35"/>
            <p:cNvSpPr/>
            <p:nvPr/>
          </p:nvSpPr>
          <p:spPr>
            <a:xfrm>
              <a:off x="5998050" y="3255325"/>
              <a:ext cx="5400" cy="1625"/>
            </a:xfrm>
            <a:custGeom>
              <a:avLst/>
              <a:gdLst/>
              <a:ahLst/>
              <a:cxnLst/>
              <a:rect l="l" t="t" r="r" b="b"/>
              <a:pathLst>
                <a:path w="216" h="65" extrusionOk="0">
                  <a:moveTo>
                    <a:pt x="80" y="0"/>
                  </a:moveTo>
                  <a:cubicBezTo>
                    <a:pt x="55" y="0"/>
                    <a:pt x="29" y="3"/>
                    <a:pt x="1" y="11"/>
                  </a:cubicBezTo>
                  <a:cubicBezTo>
                    <a:pt x="31" y="47"/>
                    <a:pt x="66" y="65"/>
                    <a:pt x="104" y="65"/>
                  </a:cubicBezTo>
                  <a:cubicBezTo>
                    <a:pt x="141" y="65"/>
                    <a:pt x="179" y="47"/>
                    <a:pt x="215" y="11"/>
                  </a:cubicBezTo>
                  <a:cubicBezTo>
                    <a:pt x="175" y="11"/>
                    <a:pt x="130"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35"/>
            <p:cNvSpPr/>
            <p:nvPr/>
          </p:nvSpPr>
          <p:spPr>
            <a:xfrm>
              <a:off x="5990025" y="3251725"/>
              <a:ext cx="5075" cy="2700"/>
            </a:xfrm>
            <a:custGeom>
              <a:avLst/>
              <a:gdLst/>
              <a:ahLst/>
              <a:cxnLst/>
              <a:rect l="l" t="t" r="r" b="b"/>
              <a:pathLst>
                <a:path w="203" h="108" extrusionOk="0">
                  <a:moveTo>
                    <a:pt x="0" y="0"/>
                  </a:moveTo>
                  <a:cubicBezTo>
                    <a:pt x="72" y="48"/>
                    <a:pt x="131" y="72"/>
                    <a:pt x="203" y="107"/>
                  </a:cubicBezTo>
                  <a:cubicBezTo>
                    <a:pt x="167" y="36"/>
                    <a:pt x="8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35"/>
            <p:cNvSpPr/>
            <p:nvPr/>
          </p:nvSpPr>
          <p:spPr>
            <a:xfrm>
              <a:off x="5246175" y="3121825"/>
              <a:ext cx="92300" cy="27225"/>
            </a:xfrm>
            <a:custGeom>
              <a:avLst/>
              <a:gdLst/>
              <a:ahLst/>
              <a:cxnLst/>
              <a:rect l="l" t="t" r="r" b="b"/>
              <a:pathLst>
                <a:path w="3692" h="1089" extrusionOk="0">
                  <a:moveTo>
                    <a:pt x="3525" y="0"/>
                  </a:moveTo>
                  <a:cubicBezTo>
                    <a:pt x="3448" y="0"/>
                    <a:pt x="3361" y="65"/>
                    <a:pt x="3287" y="65"/>
                  </a:cubicBezTo>
                  <a:cubicBezTo>
                    <a:pt x="3283" y="65"/>
                    <a:pt x="3279" y="65"/>
                    <a:pt x="3275" y="65"/>
                  </a:cubicBezTo>
                  <a:cubicBezTo>
                    <a:pt x="3215" y="53"/>
                    <a:pt x="3168" y="29"/>
                    <a:pt x="3108" y="29"/>
                  </a:cubicBezTo>
                  <a:cubicBezTo>
                    <a:pt x="3013" y="17"/>
                    <a:pt x="2894" y="17"/>
                    <a:pt x="2787" y="17"/>
                  </a:cubicBezTo>
                  <a:lnTo>
                    <a:pt x="2430" y="17"/>
                  </a:lnTo>
                  <a:cubicBezTo>
                    <a:pt x="2344" y="153"/>
                    <a:pt x="2246" y="195"/>
                    <a:pt x="2143" y="195"/>
                  </a:cubicBezTo>
                  <a:cubicBezTo>
                    <a:pt x="1971" y="195"/>
                    <a:pt x="1785" y="77"/>
                    <a:pt x="1613" y="77"/>
                  </a:cubicBezTo>
                  <a:cubicBezTo>
                    <a:pt x="1545" y="77"/>
                    <a:pt x="1479" y="96"/>
                    <a:pt x="1418" y="148"/>
                  </a:cubicBezTo>
                  <a:cubicBezTo>
                    <a:pt x="1226" y="326"/>
                    <a:pt x="1017" y="373"/>
                    <a:pt x="801" y="373"/>
                  </a:cubicBezTo>
                  <a:cubicBezTo>
                    <a:pt x="627" y="373"/>
                    <a:pt x="450" y="343"/>
                    <a:pt x="275" y="327"/>
                  </a:cubicBezTo>
                  <a:cubicBezTo>
                    <a:pt x="251" y="321"/>
                    <a:pt x="227" y="318"/>
                    <a:pt x="203" y="318"/>
                  </a:cubicBezTo>
                  <a:cubicBezTo>
                    <a:pt x="179" y="318"/>
                    <a:pt x="155" y="321"/>
                    <a:pt x="132" y="327"/>
                  </a:cubicBezTo>
                  <a:cubicBezTo>
                    <a:pt x="96" y="362"/>
                    <a:pt x="48" y="386"/>
                    <a:pt x="13" y="446"/>
                  </a:cubicBezTo>
                  <a:cubicBezTo>
                    <a:pt x="1" y="493"/>
                    <a:pt x="1" y="529"/>
                    <a:pt x="13" y="565"/>
                  </a:cubicBezTo>
                  <a:cubicBezTo>
                    <a:pt x="358" y="910"/>
                    <a:pt x="846" y="839"/>
                    <a:pt x="1239" y="1053"/>
                  </a:cubicBezTo>
                  <a:cubicBezTo>
                    <a:pt x="1298" y="1089"/>
                    <a:pt x="1370" y="1089"/>
                    <a:pt x="1429" y="1089"/>
                  </a:cubicBezTo>
                  <a:cubicBezTo>
                    <a:pt x="1596" y="1065"/>
                    <a:pt x="1739" y="1017"/>
                    <a:pt x="1906" y="970"/>
                  </a:cubicBezTo>
                  <a:cubicBezTo>
                    <a:pt x="1991" y="933"/>
                    <a:pt x="2078" y="922"/>
                    <a:pt x="2167" y="922"/>
                  </a:cubicBezTo>
                  <a:cubicBezTo>
                    <a:pt x="2326" y="922"/>
                    <a:pt x="2489" y="959"/>
                    <a:pt x="2649" y="959"/>
                  </a:cubicBezTo>
                  <a:cubicBezTo>
                    <a:pt x="2663" y="959"/>
                    <a:pt x="2677" y="958"/>
                    <a:pt x="2691" y="958"/>
                  </a:cubicBezTo>
                  <a:cubicBezTo>
                    <a:pt x="2894" y="672"/>
                    <a:pt x="2858" y="600"/>
                    <a:pt x="2608" y="493"/>
                  </a:cubicBezTo>
                  <a:cubicBezTo>
                    <a:pt x="2621" y="489"/>
                    <a:pt x="2635" y="488"/>
                    <a:pt x="2650" y="488"/>
                  </a:cubicBezTo>
                  <a:cubicBezTo>
                    <a:pt x="2724" y="488"/>
                    <a:pt x="2821" y="528"/>
                    <a:pt x="2931" y="528"/>
                  </a:cubicBezTo>
                  <a:cubicBezTo>
                    <a:pt x="3001" y="528"/>
                    <a:pt x="3077" y="511"/>
                    <a:pt x="3156" y="458"/>
                  </a:cubicBezTo>
                  <a:cubicBezTo>
                    <a:pt x="3287" y="446"/>
                    <a:pt x="3442" y="434"/>
                    <a:pt x="3573" y="422"/>
                  </a:cubicBezTo>
                  <a:cubicBezTo>
                    <a:pt x="3668" y="315"/>
                    <a:pt x="3692" y="208"/>
                    <a:pt x="3644" y="89"/>
                  </a:cubicBezTo>
                  <a:cubicBezTo>
                    <a:pt x="3610" y="21"/>
                    <a:pt x="3570" y="0"/>
                    <a:pt x="3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35"/>
            <p:cNvSpPr/>
            <p:nvPr/>
          </p:nvSpPr>
          <p:spPr>
            <a:xfrm>
              <a:off x="5253025" y="3122325"/>
              <a:ext cx="28850" cy="14200"/>
            </a:xfrm>
            <a:custGeom>
              <a:avLst/>
              <a:gdLst/>
              <a:ahLst/>
              <a:cxnLst/>
              <a:rect l="l" t="t" r="r" b="b"/>
              <a:pathLst>
                <a:path w="1154" h="568" extrusionOk="0">
                  <a:moveTo>
                    <a:pt x="749" y="0"/>
                  </a:moveTo>
                  <a:cubicBezTo>
                    <a:pt x="623" y="0"/>
                    <a:pt x="501" y="51"/>
                    <a:pt x="382" y="176"/>
                  </a:cubicBezTo>
                  <a:cubicBezTo>
                    <a:pt x="298" y="295"/>
                    <a:pt x="131" y="283"/>
                    <a:pt x="1" y="307"/>
                  </a:cubicBezTo>
                  <a:cubicBezTo>
                    <a:pt x="203" y="485"/>
                    <a:pt x="477" y="450"/>
                    <a:pt x="715" y="533"/>
                  </a:cubicBezTo>
                  <a:cubicBezTo>
                    <a:pt x="778" y="556"/>
                    <a:pt x="834" y="567"/>
                    <a:pt x="882" y="567"/>
                  </a:cubicBezTo>
                  <a:cubicBezTo>
                    <a:pt x="1078" y="567"/>
                    <a:pt x="1153" y="386"/>
                    <a:pt x="1144" y="128"/>
                  </a:cubicBezTo>
                  <a:cubicBezTo>
                    <a:pt x="1007" y="51"/>
                    <a:pt x="876" y="0"/>
                    <a:pt x="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35"/>
            <p:cNvSpPr/>
            <p:nvPr/>
          </p:nvSpPr>
          <p:spPr>
            <a:xfrm>
              <a:off x="5244400" y="3135925"/>
              <a:ext cx="33050" cy="14625"/>
            </a:xfrm>
            <a:custGeom>
              <a:avLst/>
              <a:gdLst/>
              <a:ahLst/>
              <a:cxnLst/>
              <a:rect l="l" t="t" r="r" b="b"/>
              <a:pathLst>
                <a:path w="1322" h="585" extrusionOk="0">
                  <a:moveTo>
                    <a:pt x="84" y="1"/>
                  </a:moveTo>
                  <a:cubicBezTo>
                    <a:pt x="72" y="60"/>
                    <a:pt x="60" y="120"/>
                    <a:pt x="36" y="167"/>
                  </a:cubicBezTo>
                  <a:cubicBezTo>
                    <a:pt x="0" y="239"/>
                    <a:pt x="12" y="298"/>
                    <a:pt x="72" y="358"/>
                  </a:cubicBezTo>
                  <a:cubicBezTo>
                    <a:pt x="131" y="406"/>
                    <a:pt x="203" y="417"/>
                    <a:pt x="286" y="429"/>
                  </a:cubicBezTo>
                  <a:cubicBezTo>
                    <a:pt x="506" y="429"/>
                    <a:pt x="736" y="585"/>
                    <a:pt x="966" y="585"/>
                  </a:cubicBezTo>
                  <a:cubicBezTo>
                    <a:pt x="1085" y="585"/>
                    <a:pt x="1204" y="543"/>
                    <a:pt x="1322" y="417"/>
                  </a:cubicBezTo>
                  <a:cubicBezTo>
                    <a:pt x="977" y="96"/>
                    <a:pt x="536" y="60"/>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35"/>
            <p:cNvSpPr/>
            <p:nvPr/>
          </p:nvSpPr>
          <p:spPr>
            <a:xfrm>
              <a:off x="5281900" y="3121900"/>
              <a:ext cx="25025" cy="7350"/>
            </a:xfrm>
            <a:custGeom>
              <a:avLst/>
              <a:gdLst/>
              <a:ahLst/>
              <a:cxnLst/>
              <a:rect l="l" t="t" r="r" b="b"/>
              <a:pathLst>
                <a:path w="1001" h="294" extrusionOk="0">
                  <a:moveTo>
                    <a:pt x="356" y="0"/>
                  </a:moveTo>
                  <a:cubicBezTo>
                    <a:pt x="228" y="0"/>
                    <a:pt x="104" y="34"/>
                    <a:pt x="0" y="145"/>
                  </a:cubicBezTo>
                  <a:cubicBezTo>
                    <a:pt x="11" y="144"/>
                    <a:pt x="21" y="144"/>
                    <a:pt x="31" y="144"/>
                  </a:cubicBezTo>
                  <a:cubicBezTo>
                    <a:pt x="233" y="144"/>
                    <a:pt x="415" y="254"/>
                    <a:pt x="608" y="288"/>
                  </a:cubicBezTo>
                  <a:cubicBezTo>
                    <a:pt x="639" y="291"/>
                    <a:pt x="670" y="293"/>
                    <a:pt x="699" y="293"/>
                  </a:cubicBezTo>
                  <a:cubicBezTo>
                    <a:pt x="868" y="293"/>
                    <a:pt x="990" y="227"/>
                    <a:pt x="1001" y="14"/>
                  </a:cubicBezTo>
                  <a:lnTo>
                    <a:pt x="1001" y="14"/>
                  </a:lnTo>
                  <a:cubicBezTo>
                    <a:pt x="924" y="49"/>
                    <a:pt x="856" y="67"/>
                    <a:pt x="786" y="67"/>
                  </a:cubicBezTo>
                  <a:cubicBezTo>
                    <a:pt x="737" y="67"/>
                    <a:pt x="686" y="58"/>
                    <a:pt x="631" y="38"/>
                  </a:cubicBezTo>
                  <a:cubicBezTo>
                    <a:pt x="542" y="18"/>
                    <a:pt x="448" y="0"/>
                    <a:pt x="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35"/>
            <p:cNvSpPr/>
            <p:nvPr/>
          </p:nvSpPr>
          <p:spPr>
            <a:xfrm>
              <a:off x="5226825" y="3136825"/>
              <a:ext cx="19375" cy="10000"/>
            </a:xfrm>
            <a:custGeom>
              <a:avLst/>
              <a:gdLst/>
              <a:ahLst/>
              <a:cxnLst/>
              <a:rect l="l" t="t" r="r" b="b"/>
              <a:pathLst>
                <a:path w="775" h="400" extrusionOk="0">
                  <a:moveTo>
                    <a:pt x="298" y="0"/>
                  </a:moveTo>
                  <a:cubicBezTo>
                    <a:pt x="191" y="72"/>
                    <a:pt x="1" y="120"/>
                    <a:pt x="215" y="298"/>
                  </a:cubicBezTo>
                  <a:cubicBezTo>
                    <a:pt x="307" y="361"/>
                    <a:pt x="399" y="400"/>
                    <a:pt x="489" y="400"/>
                  </a:cubicBezTo>
                  <a:cubicBezTo>
                    <a:pt x="586" y="400"/>
                    <a:pt x="682" y="355"/>
                    <a:pt x="775" y="251"/>
                  </a:cubicBezTo>
                  <a:cubicBezTo>
                    <a:pt x="763" y="203"/>
                    <a:pt x="763" y="179"/>
                    <a:pt x="763" y="131"/>
                  </a:cubicBezTo>
                  <a:cubicBezTo>
                    <a:pt x="709" y="131"/>
                    <a:pt x="656" y="135"/>
                    <a:pt x="604" y="135"/>
                  </a:cubicBezTo>
                  <a:cubicBezTo>
                    <a:pt x="483" y="135"/>
                    <a:pt x="373" y="117"/>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35"/>
            <p:cNvSpPr/>
            <p:nvPr/>
          </p:nvSpPr>
          <p:spPr>
            <a:xfrm>
              <a:off x="5299450" y="3115800"/>
              <a:ext cx="6575" cy="3200"/>
            </a:xfrm>
            <a:custGeom>
              <a:avLst/>
              <a:gdLst/>
              <a:ahLst/>
              <a:cxnLst/>
              <a:rect l="l" t="t" r="r" b="b"/>
              <a:pathLst>
                <a:path w="263" h="128" extrusionOk="0">
                  <a:moveTo>
                    <a:pt x="148" y="1"/>
                  </a:moveTo>
                  <a:cubicBezTo>
                    <a:pt x="104" y="1"/>
                    <a:pt x="55" y="42"/>
                    <a:pt x="1" y="115"/>
                  </a:cubicBezTo>
                  <a:cubicBezTo>
                    <a:pt x="84" y="127"/>
                    <a:pt x="179" y="127"/>
                    <a:pt x="263" y="127"/>
                  </a:cubicBezTo>
                  <a:cubicBezTo>
                    <a:pt x="228" y="39"/>
                    <a:pt x="190"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35"/>
            <p:cNvSpPr/>
            <p:nvPr/>
          </p:nvSpPr>
          <p:spPr>
            <a:xfrm>
              <a:off x="5246175" y="3129975"/>
              <a:ext cx="3300" cy="3000"/>
            </a:xfrm>
            <a:custGeom>
              <a:avLst/>
              <a:gdLst/>
              <a:ahLst/>
              <a:cxnLst/>
              <a:rect l="l" t="t" r="r" b="b"/>
              <a:pathLst>
                <a:path w="132" h="120" extrusionOk="0">
                  <a:moveTo>
                    <a:pt x="132" y="1"/>
                  </a:moveTo>
                  <a:cubicBezTo>
                    <a:pt x="48" y="1"/>
                    <a:pt x="1" y="48"/>
                    <a:pt x="13" y="120"/>
                  </a:cubicBezTo>
                  <a:cubicBezTo>
                    <a:pt x="48" y="84"/>
                    <a:pt x="96"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35"/>
            <p:cNvSpPr/>
            <p:nvPr/>
          </p:nvSpPr>
          <p:spPr>
            <a:xfrm>
              <a:off x="5335475" y="3120450"/>
              <a:ext cx="14600" cy="12425"/>
            </a:xfrm>
            <a:custGeom>
              <a:avLst/>
              <a:gdLst/>
              <a:ahLst/>
              <a:cxnLst/>
              <a:rect l="l" t="t" r="r" b="b"/>
              <a:pathLst>
                <a:path w="584" h="497" extrusionOk="0">
                  <a:moveTo>
                    <a:pt x="132" y="1"/>
                  </a:moveTo>
                  <a:cubicBezTo>
                    <a:pt x="96" y="1"/>
                    <a:pt x="36" y="24"/>
                    <a:pt x="1" y="72"/>
                  </a:cubicBezTo>
                  <a:lnTo>
                    <a:pt x="1" y="477"/>
                  </a:lnTo>
                  <a:cubicBezTo>
                    <a:pt x="28" y="491"/>
                    <a:pt x="56" y="497"/>
                    <a:pt x="79" y="497"/>
                  </a:cubicBezTo>
                  <a:cubicBezTo>
                    <a:pt x="96" y="497"/>
                    <a:pt x="110" y="494"/>
                    <a:pt x="120" y="489"/>
                  </a:cubicBezTo>
                  <a:cubicBezTo>
                    <a:pt x="227" y="322"/>
                    <a:pt x="417" y="394"/>
                    <a:pt x="584" y="310"/>
                  </a:cubicBezTo>
                  <a:lnTo>
                    <a:pt x="274" y="84"/>
                  </a:lnTo>
                  <a:cubicBezTo>
                    <a:pt x="239" y="24"/>
                    <a:pt x="191" y="1"/>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35"/>
            <p:cNvSpPr/>
            <p:nvPr/>
          </p:nvSpPr>
          <p:spPr>
            <a:xfrm>
              <a:off x="5313450" y="3115100"/>
              <a:ext cx="17300" cy="10450"/>
            </a:xfrm>
            <a:custGeom>
              <a:avLst/>
              <a:gdLst/>
              <a:ahLst/>
              <a:cxnLst/>
              <a:rect l="l" t="t" r="r" b="b"/>
              <a:pathLst>
                <a:path w="692" h="418" extrusionOk="0">
                  <a:moveTo>
                    <a:pt x="298" y="0"/>
                  </a:moveTo>
                  <a:cubicBezTo>
                    <a:pt x="203" y="96"/>
                    <a:pt x="108" y="203"/>
                    <a:pt x="0" y="286"/>
                  </a:cubicBezTo>
                  <a:cubicBezTo>
                    <a:pt x="143" y="393"/>
                    <a:pt x="334" y="286"/>
                    <a:pt x="453" y="405"/>
                  </a:cubicBezTo>
                  <a:cubicBezTo>
                    <a:pt x="501" y="417"/>
                    <a:pt x="536" y="417"/>
                    <a:pt x="584" y="417"/>
                  </a:cubicBezTo>
                  <a:cubicBezTo>
                    <a:pt x="655" y="358"/>
                    <a:pt x="691" y="262"/>
                    <a:pt x="691" y="167"/>
                  </a:cubicBezTo>
                  <a:cubicBezTo>
                    <a:pt x="679" y="107"/>
                    <a:pt x="632" y="48"/>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35"/>
            <p:cNvSpPr/>
            <p:nvPr/>
          </p:nvSpPr>
          <p:spPr>
            <a:xfrm>
              <a:off x="5328025" y="3113800"/>
              <a:ext cx="14500" cy="8750"/>
            </a:xfrm>
            <a:custGeom>
              <a:avLst/>
              <a:gdLst/>
              <a:ahLst/>
              <a:cxnLst/>
              <a:rect l="l" t="t" r="r" b="b"/>
              <a:pathLst>
                <a:path w="580" h="350" extrusionOk="0">
                  <a:moveTo>
                    <a:pt x="341" y="1"/>
                  </a:moveTo>
                  <a:cubicBezTo>
                    <a:pt x="239" y="1"/>
                    <a:pt x="117" y="37"/>
                    <a:pt x="1" y="52"/>
                  </a:cubicBezTo>
                  <a:cubicBezTo>
                    <a:pt x="13" y="88"/>
                    <a:pt x="37" y="136"/>
                    <a:pt x="49" y="171"/>
                  </a:cubicBezTo>
                  <a:cubicBezTo>
                    <a:pt x="120" y="350"/>
                    <a:pt x="334" y="195"/>
                    <a:pt x="418" y="338"/>
                  </a:cubicBezTo>
                  <a:cubicBezTo>
                    <a:pt x="465" y="338"/>
                    <a:pt x="525" y="350"/>
                    <a:pt x="572" y="350"/>
                  </a:cubicBezTo>
                  <a:cubicBezTo>
                    <a:pt x="579" y="68"/>
                    <a:pt x="479"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35"/>
            <p:cNvSpPr/>
            <p:nvPr/>
          </p:nvSpPr>
          <p:spPr>
            <a:xfrm>
              <a:off x="5349775" y="3116000"/>
              <a:ext cx="3875" cy="4625"/>
            </a:xfrm>
            <a:custGeom>
              <a:avLst/>
              <a:gdLst/>
              <a:ahLst/>
              <a:cxnLst/>
              <a:rect l="l" t="t" r="r" b="b"/>
              <a:pathLst>
                <a:path w="155" h="185" extrusionOk="0">
                  <a:moveTo>
                    <a:pt x="119" y="0"/>
                  </a:moveTo>
                  <a:cubicBezTo>
                    <a:pt x="60" y="24"/>
                    <a:pt x="0" y="83"/>
                    <a:pt x="24" y="143"/>
                  </a:cubicBezTo>
                  <a:cubicBezTo>
                    <a:pt x="46" y="173"/>
                    <a:pt x="65" y="184"/>
                    <a:pt x="82" y="184"/>
                  </a:cubicBezTo>
                  <a:cubicBezTo>
                    <a:pt x="117" y="184"/>
                    <a:pt x="139" y="132"/>
                    <a:pt x="155" y="107"/>
                  </a:cubicBezTo>
                  <a:cubicBezTo>
                    <a:pt x="143" y="71"/>
                    <a:pt x="131" y="24"/>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35"/>
            <p:cNvSpPr/>
            <p:nvPr/>
          </p:nvSpPr>
          <p:spPr>
            <a:xfrm>
              <a:off x="5723925" y="3226425"/>
              <a:ext cx="78300" cy="25025"/>
            </a:xfrm>
            <a:custGeom>
              <a:avLst/>
              <a:gdLst/>
              <a:ahLst/>
              <a:cxnLst/>
              <a:rect l="l" t="t" r="r" b="b"/>
              <a:pathLst>
                <a:path w="3132" h="1001" extrusionOk="0">
                  <a:moveTo>
                    <a:pt x="1073" y="201"/>
                  </a:moveTo>
                  <a:cubicBezTo>
                    <a:pt x="1077" y="233"/>
                    <a:pt x="1087" y="275"/>
                    <a:pt x="1038" y="275"/>
                  </a:cubicBezTo>
                  <a:cubicBezTo>
                    <a:pt x="1034" y="275"/>
                    <a:pt x="1029" y="275"/>
                    <a:pt x="1024" y="274"/>
                  </a:cubicBezTo>
                  <a:cubicBezTo>
                    <a:pt x="1050" y="248"/>
                    <a:pt x="1063" y="229"/>
                    <a:pt x="1073" y="201"/>
                  </a:cubicBezTo>
                  <a:close/>
                  <a:moveTo>
                    <a:pt x="810" y="0"/>
                  </a:moveTo>
                  <a:cubicBezTo>
                    <a:pt x="655" y="0"/>
                    <a:pt x="524" y="12"/>
                    <a:pt x="369" y="12"/>
                  </a:cubicBezTo>
                  <a:cubicBezTo>
                    <a:pt x="0" y="548"/>
                    <a:pt x="488" y="584"/>
                    <a:pt x="810" y="727"/>
                  </a:cubicBezTo>
                  <a:cubicBezTo>
                    <a:pt x="1262" y="953"/>
                    <a:pt x="1762" y="953"/>
                    <a:pt x="2250" y="1000"/>
                  </a:cubicBezTo>
                  <a:cubicBezTo>
                    <a:pt x="2298" y="953"/>
                    <a:pt x="2322" y="905"/>
                    <a:pt x="2310" y="881"/>
                  </a:cubicBezTo>
                  <a:cubicBezTo>
                    <a:pt x="2315" y="746"/>
                    <a:pt x="2361" y="711"/>
                    <a:pt x="2421" y="711"/>
                  </a:cubicBezTo>
                  <a:cubicBezTo>
                    <a:pt x="2487" y="711"/>
                    <a:pt x="2571" y="755"/>
                    <a:pt x="2636" y="755"/>
                  </a:cubicBezTo>
                  <a:cubicBezTo>
                    <a:pt x="2647" y="755"/>
                    <a:pt x="2657" y="753"/>
                    <a:pt x="2667" y="750"/>
                  </a:cubicBezTo>
                  <a:cubicBezTo>
                    <a:pt x="2846" y="750"/>
                    <a:pt x="3012" y="750"/>
                    <a:pt x="3132" y="584"/>
                  </a:cubicBezTo>
                  <a:cubicBezTo>
                    <a:pt x="2691" y="274"/>
                    <a:pt x="2131" y="405"/>
                    <a:pt x="1667" y="167"/>
                  </a:cubicBezTo>
                  <a:lnTo>
                    <a:pt x="1084" y="167"/>
                  </a:lnTo>
                  <a:cubicBezTo>
                    <a:pt x="1024" y="48"/>
                    <a:pt x="893" y="6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35"/>
            <p:cNvSpPr/>
            <p:nvPr/>
          </p:nvSpPr>
          <p:spPr>
            <a:xfrm>
              <a:off x="5780175" y="3239275"/>
              <a:ext cx="55675" cy="21100"/>
            </a:xfrm>
            <a:custGeom>
              <a:avLst/>
              <a:gdLst/>
              <a:ahLst/>
              <a:cxnLst/>
              <a:rect l="l" t="t" r="r" b="b"/>
              <a:pathLst>
                <a:path w="2227" h="844" extrusionOk="0">
                  <a:moveTo>
                    <a:pt x="1227" y="0"/>
                  </a:moveTo>
                  <a:cubicBezTo>
                    <a:pt x="1118" y="0"/>
                    <a:pt x="1007" y="11"/>
                    <a:pt x="893" y="34"/>
                  </a:cubicBezTo>
                  <a:cubicBezTo>
                    <a:pt x="679" y="58"/>
                    <a:pt x="477" y="58"/>
                    <a:pt x="262" y="70"/>
                  </a:cubicBezTo>
                  <a:cubicBezTo>
                    <a:pt x="167" y="141"/>
                    <a:pt x="48" y="201"/>
                    <a:pt x="0" y="320"/>
                  </a:cubicBezTo>
                  <a:lnTo>
                    <a:pt x="0" y="463"/>
                  </a:lnTo>
                  <a:cubicBezTo>
                    <a:pt x="74" y="536"/>
                    <a:pt x="162" y="549"/>
                    <a:pt x="252" y="549"/>
                  </a:cubicBezTo>
                  <a:cubicBezTo>
                    <a:pt x="302" y="549"/>
                    <a:pt x="354" y="545"/>
                    <a:pt x="403" y="545"/>
                  </a:cubicBezTo>
                  <a:cubicBezTo>
                    <a:pt x="467" y="545"/>
                    <a:pt x="528" y="552"/>
                    <a:pt x="584" y="582"/>
                  </a:cubicBezTo>
                  <a:cubicBezTo>
                    <a:pt x="1001" y="760"/>
                    <a:pt x="1417" y="844"/>
                    <a:pt x="1858" y="844"/>
                  </a:cubicBezTo>
                  <a:cubicBezTo>
                    <a:pt x="2227" y="736"/>
                    <a:pt x="1727" y="451"/>
                    <a:pt x="1953" y="320"/>
                  </a:cubicBezTo>
                  <a:cubicBezTo>
                    <a:pt x="1989" y="272"/>
                    <a:pt x="2025" y="213"/>
                    <a:pt x="2036" y="153"/>
                  </a:cubicBezTo>
                  <a:cubicBezTo>
                    <a:pt x="1771" y="67"/>
                    <a:pt x="1506" y="0"/>
                    <a:pt x="1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35"/>
            <p:cNvSpPr/>
            <p:nvPr/>
          </p:nvSpPr>
          <p:spPr>
            <a:xfrm>
              <a:off x="5863525" y="3251425"/>
              <a:ext cx="82175" cy="21825"/>
            </a:xfrm>
            <a:custGeom>
              <a:avLst/>
              <a:gdLst/>
              <a:ahLst/>
              <a:cxnLst/>
              <a:rect l="l" t="t" r="r" b="b"/>
              <a:pathLst>
                <a:path w="3287" h="873" extrusionOk="0">
                  <a:moveTo>
                    <a:pt x="107" y="0"/>
                  </a:moveTo>
                  <a:cubicBezTo>
                    <a:pt x="48" y="24"/>
                    <a:pt x="24" y="84"/>
                    <a:pt x="48" y="143"/>
                  </a:cubicBezTo>
                  <a:cubicBezTo>
                    <a:pt x="191" y="334"/>
                    <a:pt x="0" y="548"/>
                    <a:pt x="107" y="739"/>
                  </a:cubicBezTo>
                  <a:cubicBezTo>
                    <a:pt x="219" y="831"/>
                    <a:pt x="336" y="873"/>
                    <a:pt x="457" y="873"/>
                  </a:cubicBezTo>
                  <a:cubicBezTo>
                    <a:pt x="569" y="873"/>
                    <a:pt x="683" y="837"/>
                    <a:pt x="798" y="774"/>
                  </a:cubicBezTo>
                  <a:cubicBezTo>
                    <a:pt x="857" y="715"/>
                    <a:pt x="881" y="655"/>
                    <a:pt x="822" y="572"/>
                  </a:cubicBezTo>
                  <a:cubicBezTo>
                    <a:pt x="649" y="389"/>
                    <a:pt x="710" y="302"/>
                    <a:pt x="871" y="302"/>
                  </a:cubicBezTo>
                  <a:cubicBezTo>
                    <a:pt x="900" y="302"/>
                    <a:pt x="931" y="305"/>
                    <a:pt x="965" y="310"/>
                  </a:cubicBezTo>
                  <a:cubicBezTo>
                    <a:pt x="1617" y="420"/>
                    <a:pt x="2260" y="564"/>
                    <a:pt x="2916" y="564"/>
                  </a:cubicBezTo>
                  <a:cubicBezTo>
                    <a:pt x="3039" y="564"/>
                    <a:pt x="3162" y="559"/>
                    <a:pt x="3286" y="548"/>
                  </a:cubicBezTo>
                  <a:cubicBezTo>
                    <a:pt x="3155" y="381"/>
                    <a:pt x="2965" y="369"/>
                    <a:pt x="2762" y="358"/>
                  </a:cubicBezTo>
                  <a:cubicBezTo>
                    <a:pt x="1870" y="239"/>
                    <a:pt x="1000" y="119"/>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35"/>
            <p:cNvSpPr/>
            <p:nvPr/>
          </p:nvSpPr>
          <p:spPr>
            <a:xfrm>
              <a:off x="6097175" y="3285650"/>
              <a:ext cx="45275" cy="15675"/>
            </a:xfrm>
            <a:custGeom>
              <a:avLst/>
              <a:gdLst/>
              <a:ahLst/>
              <a:cxnLst/>
              <a:rect l="l" t="t" r="r" b="b"/>
              <a:pathLst>
                <a:path w="1811" h="627" extrusionOk="0">
                  <a:moveTo>
                    <a:pt x="201" y="0"/>
                  </a:moveTo>
                  <a:cubicBezTo>
                    <a:pt x="174" y="0"/>
                    <a:pt x="147" y="3"/>
                    <a:pt x="120" y="13"/>
                  </a:cubicBezTo>
                  <a:cubicBezTo>
                    <a:pt x="24" y="60"/>
                    <a:pt x="1" y="143"/>
                    <a:pt x="1" y="239"/>
                  </a:cubicBezTo>
                  <a:cubicBezTo>
                    <a:pt x="13" y="298"/>
                    <a:pt x="24" y="358"/>
                    <a:pt x="72" y="405"/>
                  </a:cubicBezTo>
                  <a:cubicBezTo>
                    <a:pt x="120" y="429"/>
                    <a:pt x="179" y="465"/>
                    <a:pt x="227" y="489"/>
                  </a:cubicBezTo>
                  <a:lnTo>
                    <a:pt x="370" y="489"/>
                  </a:lnTo>
                  <a:cubicBezTo>
                    <a:pt x="370" y="477"/>
                    <a:pt x="382" y="477"/>
                    <a:pt x="417" y="465"/>
                  </a:cubicBezTo>
                  <a:cubicBezTo>
                    <a:pt x="424" y="458"/>
                    <a:pt x="432" y="455"/>
                    <a:pt x="441" y="455"/>
                  </a:cubicBezTo>
                  <a:cubicBezTo>
                    <a:pt x="461" y="455"/>
                    <a:pt x="484" y="472"/>
                    <a:pt x="501" y="489"/>
                  </a:cubicBezTo>
                  <a:cubicBezTo>
                    <a:pt x="655" y="489"/>
                    <a:pt x="786" y="501"/>
                    <a:pt x="941" y="501"/>
                  </a:cubicBezTo>
                  <a:cubicBezTo>
                    <a:pt x="1060" y="501"/>
                    <a:pt x="1156" y="524"/>
                    <a:pt x="1239" y="620"/>
                  </a:cubicBezTo>
                  <a:cubicBezTo>
                    <a:pt x="1279" y="624"/>
                    <a:pt x="1317" y="626"/>
                    <a:pt x="1353" y="626"/>
                  </a:cubicBezTo>
                  <a:cubicBezTo>
                    <a:pt x="1623" y="626"/>
                    <a:pt x="1800" y="504"/>
                    <a:pt x="1810" y="179"/>
                  </a:cubicBezTo>
                  <a:cubicBezTo>
                    <a:pt x="1555" y="40"/>
                    <a:pt x="1275" y="6"/>
                    <a:pt x="992" y="6"/>
                  </a:cubicBezTo>
                  <a:cubicBezTo>
                    <a:pt x="840" y="6"/>
                    <a:pt x="687" y="16"/>
                    <a:pt x="536" y="24"/>
                  </a:cubicBezTo>
                  <a:cubicBezTo>
                    <a:pt x="512" y="33"/>
                    <a:pt x="486" y="37"/>
                    <a:pt x="461" y="37"/>
                  </a:cubicBezTo>
                  <a:cubicBezTo>
                    <a:pt x="377" y="37"/>
                    <a:pt x="289"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35"/>
            <p:cNvSpPr/>
            <p:nvPr/>
          </p:nvSpPr>
          <p:spPr>
            <a:xfrm>
              <a:off x="6060875" y="3280075"/>
              <a:ext cx="49725" cy="17500"/>
            </a:xfrm>
            <a:custGeom>
              <a:avLst/>
              <a:gdLst/>
              <a:ahLst/>
              <a:cxnLst/>
              <a:rect l="l" t="t" r="r" b="b"/>
              <a:pathLst>
                <a:path w="1989" h="700" extrusionOk="0">
                  <a:moveTo>
                    <a:pt x="356" y="1"/>
                  </a:moveTo>
                  <a:cubicBezTo>
                    <a:pt x="254" y="1"/>
                    <a:pt x="152" y="36"/>
                    <a:pt x="48" y="140"/>
                  </a:cubicBezTo>
                  <a:cubicBezTo>
                    <a:pt x="0" y="247"/>
                    <a:pt x="24" y="355"/>
                    <a:pt x="107" y="438"/>
                  </a:cubicBezTo>
                  <a:cubicBezTo>
                    <a:pt x="500" y="533"/>
                    <a:pt x="869" y="605"/>
                    <a:pt x="1262" y="700"/>
                  </a:cubicBezTo>
                  <a:cubicBezTo>
                    <a:pt x="1298" y="664"/>
                    <a:pt x="1334" y="628"/>
                    <a:pt x="1334" y="569"/>
                  </a:cubicBezTo>
                  <a:cubicBezTo>
                    <a:pt x="1274" y="366"/>
                    <a:pt x="1476" y="390"/>
                    <a:pt x="1536" y="295"/>
                  </a:cubicBezTo>
                  <a:cubicBezTo>
                    <a:pt x="1555" y="288"/>
                    <a:pt x="1574" y="285"/>
                    <a:pt x="1594" y="285"/>
                  </a:cubicBezTo>
                  <a:cubicBezTo>
                    <a:pt x="1679" y="285"/>
                    <a:pt x="1765" y="342"/>
                    <a:pt x="1846" y="342"/>
                  </a:cubicBezTo>
                  <a:cubicBezTo>
                    <a:pt x="1896" y="342"/>
                    <a:pt x="1944" y="320"/>
                    <a:pt x="1988" y="247"/>
                  </a:cubicBezTo>
                  <a:cubicBezTo>
                    <a:pt x="1849" y="143"/>
                    <a:pt x="1706" y="113"/>
                    <a:pt x="1561" y="113"/>
                  </a:cubicBezTo>
                  <a:cubicBezTo>
                    <a:pt x="1370" y="113"/>
                    <a:pt x="1177" y="165"/>
                    <a:pt x="987" y="165"/>
                  </a:cubicBezTo>
                  <a:cubicBezTo>
                    <a:pt x="975" y="165"/>
                    <a:pt x="964" y="164"/>
                    <a:pt x="953" y="164"/>
                  </a:cubicBezTo>
                  <a:cubicBezTo>
                    <a:pt x="755" y="140"/>
                    <a:pt x="557" y="1"/>
                    <a:pt x="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35"/>
            <p:cNvSpPr/>
            <p:nvPr/>
          </p:nvSpPr>
          <p:spPr>
            <a:xfrm>
              <a:off x="6034975" y="3276425"/>
              <a:ext cx="50025" cy="10225"/>
            </a:xfrm>
            <a:custGeom>
              <a:avLst/>
              <a:gdLst/>
              <a:ahLst/>
              <a:cxnLst/>
              <a:rect l="l" t="t" r="r" b="b"/>
              <a:pathLst>
                <a:path w="2001" h="409" extrusionOk="0">
                  <a:moveTo>
                    <a:pt x="0" y="1"/>
                  </a:moveTo>
                  <a:lnTo>
                    <a:pt x="0" y="1"/>
                  </a:lnTo>
                  <a:cubicBezTo>
                    <a:pt x="107" y="262"/>
                    <a:pt x="453" y="84"/>
                    <a:pt x="584" y="298"/>
                  </a:cubicBezTo>
                  <a:cubicBezTo>
                    <a:pt x="631" y="334"/>
                    <a:pt x="667" y="370"/>
                    <a:pt x="750" y="382"/>
                  </a:cubicBezTo>
                  <a:cubicBezTo>
                    <a:pt x="799" y="399"/>
                    <a:pt x="846" y="409"/>
                    <a:pt x="892" y="409"/>
                  </a:cubicBezTo>
                  <a:cubicBezTo>
                    <a:pt x="970" y="409"/>
                    <a:pt x="1045" y="382"/>
                    <a:pt x="1119" y="322"/>
                  </a:cubicBezTo>
                  <a:cubicBezTo>
                    <a:pt x="1210" y="257"/>
                    <a:pt x="1300" y="236"/>
                    <a:pt x="1390" y="236"/>
                  </a:cubicBezTo>
                  <a:cubicBezTo>
                    <a:pt x="1559" y="236"/>
                    <a:pt x="1727" y="311"/>
                    <a:pt x="1891" y="311"/>
                  </a:cubicBezTo>
                  <a:cubicBezTo>
                    <a:pt x="1928" y="311"/>
                    <a:pt x="1964" y="307"/>
                    <a:pt x="2000" y="298"/>
                  </a:cubicBezTo>
                  <a:cubicBezTo>
                    <a:pt x="1858" y="131"/>
                    <a:pt x="1667" y="72"/>
                    <a:pt x="1489" y="72"/>
                  </a:cubicBezTo>
                  <a:cubicBezTo>
                    <a:pt x="1000" y="24"/>
                    <a:pt x="488" y="2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35"/>
            <p:cNvSpPr/>
            <p:nvPr/>
          </p:nvSpPr>
          <p:spPr>
            <a:xfrm>
              <a:off x="5844175" y="3246650"/>
              <a:ext cx="20550" cy="12150"/>
            </a:xfrm>
            <a:custGeom>
              <a:avLst/>
              <a:gdLst/>
              <a:ahLst/>
              <a:cxnLst/>
              <a:rect l="l" t="t" r="r" b="b"/>
              <a:pathLst>
                <a:path w="822" h="486" extrusionOk="0">
                  <a:moveTo>
                    <a:pt x="24" y="37"/>
                  </a:moveTo>
                  <a:cubicBezTo>
                    <a:pt x="12" y="72"/>
                    <a:pt x="0" y="96"/>
                    <a:pt x="12" y="132"/>
                  </a:cubicBezTo>
                  <a:cubicBezTo>
                    <a:pt x="167" y="287"/>
                    <a:pt x="305" y="486"/>
                    <a:pt x="495" y="486"/>
                  </a:cubicBezTo>
                  <a:cubicBezTo>
                    <a:pt x="583" y="486"/>
                    <a:pt x="681" y="443"/>
                    <a:pt x="798" y="334"/>
                  </a:cubicBezTo>
                  <a:cubicBezTo>
                    <a:pt x="822" y="275"/>
                    <a:pt x="798" y="215"/>
                    <a:pt x="762" y="156"/>
                  </a:cubicBezTo>
                  <a:cubicBezTo>
                    <a:pt x="536" y="1"/>
                    <a:pt x="262" y="60"/>
                    <a:pt x="24"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35"/>
            <p:cNvSpPr/>
            <p:nvPr/>
          </p:nvSpPr>
          <p:spPr>
            <a:xfrm>
              <a:off x="5830475" y="3243100"/>
              <a:ext cx="14325" cy="9300"/>
            </a:xfrm>
            <a:custGeom>
              <a:avLst/>
              <a:gdLst/>
              <a:ahLst/>
              <a:cxnLst/>
              <a:rect l="l" t="t" r="r" b="b"/>
              <a:pathLst>
                <a:path w="573" h="372" extrusionOk="0">
                  <a:moveTo>
                    <a:pt x="24" y="0"/>
                  </a:moveTo>
                  <a:lnTo>
                    <a:pt x="1" y="48"/>
                  </a:lnTo>
                  <a:cubicBezTo>
                    <a:pt x="57" y="260"/>
                    <a:pt x="144" y="372"/>
                    <a:pt x="264" y="372"/>
                  </a:cubicBezTo>
                  <a:cubicBezTo>
                    <a:pt x="347" y="372"/>
                    <a:pt x="445" y="320"/>
                    <a:pt x="560" y="214"/>
                  </a:cubicBezTo>
                  <a:lnTo>
                    <a:pt x="572" y="179"/>
                  </a:lnTo>
                  <a:cubicBezTo>
                    <a:pt x="429" y="24"/>
                    <a:pt x="215" y="2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35"/>
            <p:cNvSpPr/>
            <p:nvPr/>
          </p:nvSpPr>
          <p:spPr>
            <a:xfrm>
              <a:off x="5862625" y="3250525"/>
              <a:ext cx="3900" cy="5200"/>
            </a:xfrm>
            <a:custGeom>
              <a:avLst/>
              <a:gdLst/>
              <a:ahLst/>
              <a:cxnLst/>
              <a:rect l="l" t="t" r="r" b="b"/>
              <a:pathLst>
                <a:path w="156" h="208" extrusionOk="0">
                  <a:moveTo>
                    <a:pt x="24" y="1"/>
                  </a:moveTo>
                  <a:cubicBezTo>
                    <a:pt x="1" y="60"/>
                    <a:pt x="1" y="108"/>
                    <a:pt x="1" y="167"/>
                  </a:cubicBezTo>
                  <a:cubicBezTo>
                    <a:pt x="1" y="179"/>
                    <a:pt x="24" y="179"/>
                    <a:pt x="48" y="203"/>
                  </a:cubicBezTo>
                  <a:cubicBezTo>
                    <a:pt x="60" y="206"/>
                    <a:pt x="70" y="208"/>
                    <a:pt x="80" y="208"/>
                  </a:cubicBezTo>
                  <a:cubicBezTo>
                    <a:pt x="108" y="208"/>
                    <a:pt x="129" y="194"/>
                    <a:pt x="155" y="167"/>
                  </a:cubicBezTo>
                  <a:lnTo>
                    <a:pt x="155" y="24"/>
                  </a:lnTo>
                  <a:cubicBezTo>
                    <a:pt x="108" y="24"/>
                    <a:pt x="60" y="1"/>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35"/>
            <p:cNvSpPr/>
            <p:nvPr/>
          </p:nvSpPr>
          <p:spPr>
            <a:xfrm>
              <a:off x="5876925" y="2957050"/>
              <a:ext cx="5675" cy="14900"/>
            </a:xfrm>
            <a:custGeom>
              <a:avLst/>
              <a:gdLst/>
              <a:ahLst/>
              <a:cxnLst/>
              <a:rect l="l" t="t" r="r" b="b"/>
              <a:pathLst>
                <a:path w="227" h="596" extrusionOk="0">
                  <a:moveTo>
                    <a:pt x="226" y="0"/>
                  </a:moveTo>
                  <a:cubicBezTo>
                    <a:pt x="202" y="12"/>
                    <a:pt x="179" y="12"/>
                    <a:pt x="167" y="36"/>
                  </a:cubicBezTo>
                  <a:cubicBezTo>
                    <a:pt x="0" y="214"/>
                    <a:pt x="48" y="393"/>
                    <a:pt x="131" y="584"/>
                  </a:cubicBezTo>
                  <a:cubicBezTo>
                    <a:pt x="167" y="584"/>
                    <a:pt x="179" y="595"/>
                    <a:pt x="179" y="595"/>
                  </a:cubicBezTo>
                  <a:cubicBezTo>
                    <a:pt x="191" y="405"/>
                    <a:pt x="202" y="191"/>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35"/>
            <p:cNvSpPr/>
            <p:nvPr/>
          </p:nvSpPr>
          <p:spPr>
            <a:xfrm>
              <a:off x="5879900" y="2932050"/>
              <a:ext cx="5975" cy="26200"/>
            </a:xfrm>
            <a:custGeom>
              <a:avLst/>
              <a:gdLst/>
              <a:ahLst/>
              <a:cxnLst/>
              <a:rect l="l" t="t" r="r" b="b"/>
              <a:pathLst>
                <a:path w="239" h="1048" extrusionOk="0">
                  <a:moveTo>
                    <a:pt x="167" y="0"/>
                  </a:moveTo>
                  <a:cubicBezTo>
                    <a:pt x="119" y="0"/>
                    <a:pt x="83" y="0"/>
                    <a:pt x="48" y="24"/>
                  </a:cubicBezTo>
                  <a:cubicBezTo>
                    <a:pt x="12" y="357"/>
                    <a:pt x="0" y="702"/>
                    <a:pt x="60" y="1048"/>
                  </a:cubicBezTo>
                  <a:cubicBezTo>
                    <a:pt x="72" y="1036"/>
                    <a:pt x="83" y="1036"/>
                    <a:pt x="119" y="1036"/>
                  </a:cubicBezTo>
                  <a:cubicBezTo>
                    <a:pt x="143" y="738"/>
                    <a:pt x="191" y="417"/>
                    <a:pt x="238" y="119"/>
                  </a:cubicBezTo>
                  <a:cubicBezTo>
                    <a:pt x="202" y="83"/>
                    <a:pt x="191" y="48"/>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35"/>
            <p:cNvSpPr/>
            <p:nvPr/>
          </p:nvSpPr>
          <p:spPr>
            <a:xfrm>
              <a:off x="5874525" y="3062125"/>
              <a:ext cx="5975" cy="24125"/>
            </a:xfrm>
            <a:custGeom>
              <a:avLst/>
              <a:gdLst/>
              <a:ahLst/>
              <a:cxnLst/>
              <a:rect l="l" t="t" r="r" b="b"/>
              <a:pathLst>
                <a:path w="239" h="965" extrusionOk="0">
                  <a:moveTo>
                    <a:pt x="144" y="0"/>
                  </a:moveTo>
                  <a:lnTo>
                    <a:pt x="144" y="0"/>
                  </a:lnTo>
                  <a:cubicBezTo>
                    <a:pt x="96" y="322"/>
                    <a:pt x="1" y="667"/>
                    <a:pt x="227" y="964"/>
                  </a:cubicBezTo>
                  <a:cubicBezTo>
                    <a:pt x="239" y="631"/>
                    <a:pt x="239" y="31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35"/>
            <p:cNvSpPr/>
            <p:nvPr/>
          </p:nvSpPr>
          <p:spPr>
            <a:xfrm>
              <a:off x="5878100" y="3092175"/>
              <a:ext cx="9250" cy="19375"/>
            </a:xfrm>
            <a:custGeom>
              <a:avLst/>
              <a:gdLst/>
              <a:ahLst/>
              <a:cxnLst/>
              <a:rect l="l" t="t" r="r" b="b"/>
              <a:pathLst>
                <a:path w="370" h="775" extrusionOk="0">
                  <a:moveTo>
                    <a:pt x="120" y="1"/>
                  </a:moveTo>
                  <a:lnTo>
                    <a:pt x="120" y="1"/>
                  </a:lnTo>
                  <a:cubicBezTo>
                    <a:pt x="132" y="251"/>
                    <a:pt x="1" y="548"/>
                    <a:pt x="251" y="774"/>
                  </a:cubicBezTo>
                  <a:cubicBezTo>
                    <a:pt x="191" y="524"/>
                    <a:pt x="370" y="227"/>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35"/>
            <p:cNvSpPr/>
            <p:nvPr/>
          </p:nvSpPr>
          <p:spPr>
            <a:xfrm>
              <a:off x="5875125" y="2957925"/>
              <a:ext cx="6275" cy="13725"/>
            </a:xfrm>
            <a:custGeom>
              <a:avLst/>
              <a:gdLst/>
              <a:ahLst/>
              <a:cxnLst/>
              <a:rect l="l" t="t" r="r" b="b"/>
              <a:pathLst>
                <a:path w="251" h="549" extrusionOk="0">
                  <a:moveTo>
                    <a:pt x="251" y="1"/>
                  </a:moveTo>
                  <a:lnTo>
                    <a:pt x="251" y="1"/>
                  </a:lnTo>
                  <a:cubicBezTo>
                    <a:pt x="1" y="156"/>
                    <a:pt x="36" y="346"/>
                    <a:pt x="215" y="549"/>
                  </a:cubicBezTo>
                  <a:cubicBezTo>
                    <a:pt x="239" y="370"/>
                    <a:pt x="239" y="179"/>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35"/>
            <p:cNvSpPr/>
            <p:nvPr/>
          </p:nvSpPr>
          <p:spPr>
            <a:xfrm>
              <a:off x="5884350" y="3111225"/>
              <a:ext cx="3300" cy="11050"/>
            </a:xfrm>
            <a:custGeom>
              <a:avLst/>
              <a:gdLst/>
              <a:ahLst/>
              <a:cxnLst/>
              <a:rect l="l" t="t" r="r" b="b"/>
              <a:pathLst>
                <a:path w="132" h="442" extrusionOk="0">
                  <a:moveTo>
                    <a:pt x="13" y="1"/>
                  </a:moveTo>
                  <a:cubicBezTo>
                    <a:pt x="1" y="143"/>
                    <a:pt x="1" y="298"/>
                    <a:pt x="1" y="441"/>
                  </a:cubicBezTo>
                  <a:lnTo>
                    <a:pt x="132" y="441"/>
                  </a:lnTo>
                  <a:cubicBezTo>
                    <a:pt x="132" y="298"/>
                    <a:pt x="132" y="132"/>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35"/>
            <p:cNvSpPr/>
            <p:nvPr/>
          </p:nvSpPr>
          <p:spPr>
            <a:xfrm>
              <a:off x="5654850" y="2958175"/>
              <a:ext cx="6275" cy="4325"/>
            </a:xfrm>
            <a:custGeom>
              <a:avLst/>
              <a:gdLst/>
              <a:ahLst/>
              <a:cxnLst/>
              <a:rect l="l" t="t" r="r" b="b"/>
              <a:pathLst>
                <a:path w="251" h="173" extrusionOk="0">
                  <a:moveTo>
                    <a:pt x="137" y="0"/>
                  </a:moveTo>
                  <a:cubicBezTo>
                    <a:pt x="84" y="0"/>
                    <a:pt x="42" y="44"/>
                    <a:pt x="1" y="110"/>
                  </a:cubicBezTo>
                  <a:cubicBezTo>
                    <a:pt x="51" y="118"/>
                    <a:pt x="101" y="173"/>
                    <a:pt x="158" y="173"/>
                  </a:cubicBezTo>
                  <a:cubicBezTo>
                    <a:pt x="184" y="173"/>
                    <a:pt x="210" y="163"/>
                    <a:pt x="239" y="134"/>
                  </a:cubicBezTo>
                  <a:cubicBezTo>
                    <a:pt x="251" y="122"/>
                    <a:pt x="251" y="50"/>
                    <a:pt x="215" y="27"/>
                  </a:cubicBezTo>
                  <a:cubicBezTo>
                    <a:pt x="186" y="9"/>
                    <a:pt x="161"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35"/>
            <p:cNvSpPr/>
            <p:nvPr/>
          </p:nvSpPr>
          <p:spPr>
            <a:xfrm>
              <a:off x="5647425" y="3218075"/>
              <a:ext cx="97050" cy="26225"/>
            </a:xfrm>
            <a:custGeom>
              <a:avLst/>
              <a:gdLst/>
              <a:ahLst/>
              <a:cxnLst/>
              <a:rect l="l" t="t" r="r" b="b"/>
              <a:pathLst>
                <a:path w="3882" h="1049" extrusionOk="0">
                  <a:moveTo>
                    <a:pt x="1866" y="174"/>
                  </a:moveTo>
                  <a:lnTo>
                    <a:pt x="1866" y="174"/>
                  </a:lnTo>
                  <a:cubicBezTo>
                    <a:pt x="1828" y="519"/>
                    <a:pt x="2136" y="419"/>
                    <a:pt x="2310" y="477"/>
                  </a:cubicBezTo>
                  <a:cubicBezTo>
                    <a:pt x="2389" y="505"/>
                    <a:pt x="2473" y="510"/>
                    <a:pt x="2557" y="510"/>
                  </a:cubicBezTo>
                  <a:cubicBezTo>
                    <a:pt x="2610" y="510"/>
                    <a:pt x="2662" y="508"/>
                    <a:pt x="2715" y="508"/>
                  </a:cubicBezTo>
                  <a:cubicBezTo>
                    <a:pt x="2833" y="508"/>
                    <a:pt x="2950" y="518"/>
                    <a:pt x="3060" y="584"/>
                  </a:cubicBezTo>
                  <a:cubicBezTo>
                    <a:pt x="3120" y="620"/>
                    <a:pt x="3179" y="644"/>
                    <a:pt x="3227" y="691"/>
                  </a:cubicBezTo>
                  <a:cubicBezTo>
                    <a:pt x="3179" y="680"/>
                    <a:pt x="3120" y="644"/>
                    <a:pt x="3060" y="620"/>
                  </a:cubicBezTo>
                  <a:cubicBezTo>
                    <a:pt x="2703" y="560"/>
                    <a:pt x="2334" y="572"/>
                    <a:pt x="1977" y="453"/>
                  </a:cubicBezTo>
                  <a:cubicBezTo>
                    <a:pt x="1784" y="397"/>
                    <a:pt x="1764" y="297"/>
                    <a:pt x="1866" y="174"/>
                  </a:cubicBezTo>
                  <a:close/>
                  <a:moveTo>
                    <a:pt x="1201" y="1"/>
                  </a:moveTo>
                  <a:cubicBezTo>
                    <a:pt x="992" y="1"/>
                    <a:pt x="780" y="25"/>
                    <a:pt x="572" y="25"/>
                  </a:cubicBezTo>
                  <a:cubicBezTo>
                    <a:pt x="512" y="60"/>
                    <a:pt x="512" y="108"/>
                    <a:pt x="536" y="168"/>
                  </a:cubicBezTo>
                  <a:cubicBezTo>
                    <a:pt x="572" y="203"/>
                    <a:pt x="608" y="227"/>
                    <a:pt x="631" y="263"/>
                  </a:cubicBezTo>
                  <a:cubicBezTo>
                    <a:pt x="612" y="271"/>
                    <a:pt x="593" y="274"/>
                    <a:pt x="575" y="274"/>
                  </a:cubicBezTo>
                  <a:cubicBezTo>
                    <a:pt x="514" y="274"/>
                    <a:pt x="457" y="239"/>
                    <a:pt x="393" y="239"/>
                  </a:cubicBezTo>
                  <a:cubicBezTo>
                    <a:pt x="238" y="263"/>
                    <a:pt x="84" y="299"/>
                    <a:pt x="0" y="465"/>
                  </a:cubicBezTo>
                  <a:cubicBezTo>
                    <a:pt x="310" y="691"/>
                    <a:pt x="691" y="537"/>
                    <a:pt x="1024" y="644"/>
                  </a:cubicBezTo>
                  <a:cubicBezTo>
                    <a:pt x="1965" y="953"/>
                    <a:pt x="2929" y="906"/>
                    <a:pt x="3882" y="1049"/>
                  </a:cubicBezTo>
                  <a:cubicBezTo>
                    <a:pt x="3644" y="870"/>
                    <a:pt x="3334" y="727"/>
                    <a:pt x="3453" y="334"/>
                  </a:cubicBezTo>
                  <a:cubicBezTo>
                    <a:pt x="3221" y="205"/>
                    <a:pt x="2981" y="180"/>
                    <a:pt x="2739" y="180"/>
                  </a:cubicBezTo>
                  <a:cubicBezTo>
                    <a:pt x="2595" y="180"/>
                    <a:pt x="2451" y="189"/>
                    <a:pt x="2308" y="189"/>
                  </a:cubicBezTo>
                  <a:cubicBezTo>
                    <a:pt x="2161" y="189"/>
                    <a:pt x="2014" y="180"/>
                    <a:pt x="1870" y="144"/>
                  </a:cubicBezTo>
                  <a:lnTo>
                    <a:pt x="1870" y="144"/>
                  </a:lnTo>
                  <a:cubicBezTo>
                    <a:pt x="1869" y="145"/>
                    <a:pt x="1869" y="147"/>
                    <a:pt x="1869" y="149"/>
                  </a:cubicBezTo>
                  <a:lnTo>
                    <a:pt x="1869" y="149"/>
                  </a:lnTo>
                  <a:cubicBezTo>
                    <a:pt x="1653" y="29"/>
                    <a:pt x="1428" y="1"/>
                    <a:pt x="1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35"/>
            <p:cNvSpPr/>
            <p:nvPr/>
          </p:nvSpPr>
          <p:spPr>
            <a:xfrm>
              <a:off x="5607525" y="3210950"/>
              <a:ext cx="54200" cy="19375"/>
            </a:xfrm>
            <a:custGeom>
              <a:avLst/>
              <a:gdLst/>
              <a:ahLst/>
              <a:cxnLst/>
              <a:rect l="l" t="t" r="r" b="b"/>
              <a:pathLst>
                <a:path w="2168" h="775" extrusionOk="0">
                  <a:moveTo>
                    <a:pt x="191" y="0"/>
                  </a:moveTo>
                  <a:cubicBezTo>
                    <a:pt x="1" y="274"/>
                    <a:pt x="251" y="393"/>
                    <a:pt x="406" y="560"/>
                  </a:cubicBezTo>
                  <a:cubicBezTo>
                    <a:pt x="541" y="663"/>
                    <a:pt x="689" y="685"/>
                    <a:pt x="841" y="685"/>
                  </a:cubicBezTo>
                  <a:cubicBezTo>
                    <a:pt x="952" y="685"/>
                    <a:pt x="1065" y="673"/>
                    <a:pt x="1176" y="673"/>
                  </a:cubicBezTo>
                  <a:cubicBezTo>
                    <a:pt x="1314" y="673"/>
                    <a:pt x="1449" y="692"/>
                    <a:pt x="1572" y="774"/>
                  </a:cubicBezTo>
                  <a:cubicBezTo>
                    <a:pt x="1727" y="726"/>
                    <a:pt x="1858" y="667"/>
                    <a:pt x="2013" y="619"/>
                  </a:cubicBezTo>
                  <a:cubicBezTo>
                    <a:pt x="2096" y="607"/>
                    <a:pt x="2156" y="548"/>
                    <a:pt x="2168" y="453"/>
                  </a:cubicBezTo>
                  <a:lnTo>
                    <a:pt x="2168" y="322"/>
                  </a:lnTo>
                  <a:cubicBezTo>
                    <a:pt x="2154" y="308"/>
                    <a:pt x="2136" y="302"/>
                    <a:pt x="2114" y="302"/>
                  </a:cubicBezTo>
                  <a:cubicBezTo>
                    <a:pt x="2098" y="302"/>
                    <a:pt x="2080" y="305"/>
                    <a:pt x="2061" y="310"/>
                  </a:cubicBezTo>
                  <a:cubicBezTo>
                    <a:pt x="1906" y="250"/>
                    <a:pt x="1692" y="262"/>
                    <a:pt x="1549" y="131"/>
                  </a:cubicBezTo>
                  <a:cubicBezTo>
                    <a:pt x="1479" y="142"/>
                    <a:pt x="1410" y="146"/>
                    <a:pt x="1342" y="146"/>
                  </a:cubicBezTo>
                  <a:cubicBezTo>
                    <a:pt x="955" y="146"/>
                    <a:pt x="586"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35"/>
            <p:cNvSpPr/>
            <p:nvPr/>
          </p:nvSpPr>
          <p:spPr>
            <a:xfrm>
              <a:off x="5646825" y="3214650"/>
              <a:ext cx="12525" cy="4425"/>
            </a:xfrm>
            <a:custGeom>
              <a:avLst/>
              <a:gdLst/>
              <a:ahLst/>
              <a:cxnLst/>
              <a:rect l="l" t="t" r="r" b="b"/>
              <a:pathLst>
                <a:path w="501" h="177" extrusionOk="0">
                  <a:moveTo>
                    <a:pt x="82" y="1"/>
                  </a:moveTo>
                  <a:cubicBezTo>
                    <a:pt x="52" y="1"/>
                    <a:pt x="26" y="21"/>
                    <a:pt x="0" y="66"/>
                  </a:cubicBezTo>
                  <a:cubicBezTo>
                    <a:pt x="94" y="152"/>
                    <a:pt x="203" y="177"/>
                    <a:pt x="317" y="177"/>
                  </a:cubicBezTo>
                  <a:cubicBezTo>
                    <a:pt x="377" y="177"/>
                    <a:pt x="439" y="170"/>
                    <a:pt x="501" y="162"/>
                  </a:cubicBezTo>
                  <a:cubicBezTo>
                    <a:pt x="477" y="114"/>
                    <a:pt x="465" y="66"/>
                    <a:pt x="453" y="43"/>
                  </a:cubicBezTo>
                  <a:lnTo>
                    <a:pt x="167" y="43"/>
                  </a:lnTo>
                  <a:cubicBezTo>
                    <a:pt x="134" y="15"/>
                    <a:pt x="107" y="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35"/>
            <p:cNvSpPr/>
            <p:nvPr/>
          </p:nvSpPr>
          <p:spPr>
            <a:xfrm>
              <a:off x="5213425" y="3143175"/>
              <a:ext cx="16400" cy="13000"/>
            </a:xfrm>
            <a:custGeom>
              <a:avLst/>
              <a:gdLst/>
              <a:ahLst/>
              <a:cxnLst/>
              <a:rect l="l" t="t" r="r" b="b"/>
              <a:pathLst>
                <a:path w="656" h="520" extrusionOk="0">
                  <a:moveTo>
                    <a:pt x="188" y="1"/>
                  </a:moveTo>
                  <a:cubicBezTo>
                    <a:pt x="97" y="1"/>
                    <a:pt x="56" y="102"/>
                    <a:pt x="1" y="175"/>
                  </a:cubicBezTo>
                  <a:cubicBezTo>
                    <a:pt x="1" y="449"/>
                    <a:pt x="104" y="520"/>
                    <a:pt x="245" y="520"/>
                  </a:cubicBezTo>
                  <a:cubicBezTo>
                    <a:pt x="344" y="520"/>
                    <a:pt x="460" y="485"/>
                    <a:pt x="572" y="461"/>
                  </a:cubicBezTo>
                  <a:cubicBezTo>
                    <a:pt x="656" y="294"/>
                    <a:pt x="513" y="247"/>
                    <a:pt x="418" y="175"/>
                  </a:cubicBezTo>
                  <a:cubicBezTo>
                    <a:pt x="370" y="116"/>
                    <a:pt x="334" y="68"/>
                    <a:pt x="287" y="32"/>
                  </a:cubicBezTo>
                  <a:cubicBezTo>
                    <a:pt x="248" y="10"/>
                    <a:pt x="216"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35"/>
            <p:cNvSpPr/>
            <p:nvPr/>
          </p:nvSpPr>
          <p:spPr>
            <a:xfrm>
              <a:off x="5223850" y="3145450"/>
              <a:ext cx="22650" cy="9100"/>
            </a:xfrm>
            <a:custGeom>
              <a:avLst/>
              <a:gdLst/>
              <a:ahLst/>
              <a:cxnLst/>
              <a:rect l="l" t="t" r="r" b="b"/>
              <a:pathLst>
                <a:path w="906" h="364" extrusionOk="0">
                  <a:moveTo>
                    <a:pt x="568" y="1"/>
                  </a:moveTo>
                  <a:cubicBezTo>
                    <a:pt x="480" y="1"/>
                    <a:pt x="394" y="13"/>
                    <a:pt x="310" y="60"/>
                  </a:cubicBezTo>
                  <a:cubicBezTo>
                    <a:pt x="215" y="60"/>
                    <a:pt x="108" y="72"/>
                    <a:pt x="1" y="72"/>
                  </a:cubicBezTo>
                  <a:cubicBezTo>
                    <a:pt x="48" y="156"/>
                    <a:pt x="108" y="263"/>
                    <a:pt x="155" y="358"/>
                  </a:cubicBezTo>
                  <a:cubicBezTo>
                    <a:pt x="179" y="358"/>
                    <a:pt x="214" y="363"/>
                    <a:pt x="248" y="363"/>
                  </a:cubicBezTo>
                  <a:cubicBezTo>
                    <a:pt x="265" y="363"/>
                    <a:pt x="282" y="362"/>
                    <a:pt x="298" y="358"/>
                  </a:cubicBezTo>
                  <a:cubicBezTo>
                    <a:pt x="441" y="144"/>
                    <a:pt x="691" y="251"/>
                    <a:pt x="882" y="191"/>
                  </a:cubicBezTo>
                  <a:cubicBezTo>
                    <a:pt x="906" y="120"/>
                    <a:pt x="894" y="60"/>
                    <a:pt x="834" y="13"/>
                  </a:cubicBezTo>
                  <a:cubicBezTo>
                    <a:pt x="745" y="13"/>
                    <a:pt x="656" y="1"/>
                    <a:pt x="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35"/>
            <p:cNvSpPr/>
            <p:nvPr/>
          </p:nvSpPr>
          <p:spPr>
            <a:xfrm>
              <a:off x="5213425" y="3132950"/>
              <a:ext cx="11350" cy="14625"/>
            </a:xfrm>
            <a:custGeom>
              <a:avLst/>
              <a:gdLst/>
              <a:ahLst/>
              <a:cxnLst/>
              <a:rect l="l" t="t" r="r" b="b"/>
              <a:pathLst>
                <a:path w="454" h="585" extrusionOk="0">
                  <a:moveTo>
                    <a:pt x="430" y="1"/>
                  </a:moveTo>
                  <a:lnTo>
                    <a:pt x="430" y="1"/>
                  </a:lnTo>
                  <a:cubicBezTo>
                    <a:pt x="239" y="167"/>
                    <a:pt x="1" y="286"/>
                    <a:pt x="1" y="584"/>
                  </a:cubicBezTo>
                  <a:cubicBezTo>
                    <a:pt x="96" y="525"/>
                    <a:pt x="191" y="477"/>
                    <a:pt x="287" y="441"/>
                  </a:cubicBezTo>
                  <a:cubicBezTo>
                    <a:pt x="346" y="286"/>
                    <a:pt x="453" y="155"/>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35"/>
            <p:cNvSpPr/>
            <p:nvPr/>
          </p:nvSpPr>
          <p:spPr>
            <a:xfrm>
              <a:off x="5231000" y="3035925"/>
              <a:ext cx="7475" cy="7750"/>
            </a:xfrm>
            <a:custGeom>
              <a:avLst/>
              <a:gdLst/>
              <a:ahLst/>
              <a:cxnLst/>
              <a:rect l="l" t="t" r="r" b="b"/>
              <a:pathLst>
                <a:path w="299" h="310" extrusionOk="0">
                  <a:moveTo>
                    <a:pt x="286" y="0"/>
                  </a:moveTo>
                  <a:cubicBezTo>
                    <a:pt x="0" y="36"/>
                    <a:pt x="131" y="179"/>
                    <a:pt x="179" y="310"/>
                  </a:cubicBezTo>
                  <a:cubicBezTo>
                    <a:pt x="262" y="238"/>
                    <a:pt x="298" y="131"/>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35"/>
            <p:cNvSpPr/>
            <p:nvPr/>
          </p:nvSpPr>
          <p:spPr>
            <a:xfrm>
              <a:off x="5231600" y="3142775"/>
              <a:ext cx="18275" cy="5500"/>
            </a:xfrm>
            <a:custGeom>
              <a:avLst/>
              <a:gdLst/>
              <a:ahLst/>
              <a:cxnLst/>
              <a:rect l="l" t="t" r="r" b="b"/>
              <a:pathLst>
                <a:path w="731" h="220" extrusionOk="0">
                  <a:moveTo>
                    <a:pt x="584" y="1"/>
                  </a:moveTo>
                  <a:cubicBezTo>
                    <a:pt x="393" y="13"/>
                    <a:pt x="215" y="24"/>
                    <a:pt x="24" y="48"/>
                  </a:cubicBezTo>
                  <a:cubicBezTo>
                    <a:pt x="0" y="84"/>
                    <a:pt x="0" y="120"/>
                    <a:pt x="24" y="167"/>
                  </a:cubicBezTo>
                  <a:lnTo>
                    <a:pt x="560" y="203"/>
                  </a:lnTo>
                  <a:cubicBezTo>
                    <a:pt x="590" y="214"/>
                    <a:pt x="615" y="219"/>
                    <a:pt x="636" y="219"/>
                  </a:cubicBezTo>
                  <a:cubicBezTo>
                    <a:pt x="708" y="219"/>
                    <a:pt x="730" y="159"/>
                    <a:pt x="703" y="48"/>
                  </a:cubicBezTo>
                  <a:cubicBezTo>
                    <a:pt x="679" y="24"/>
                    <a:pt x="631" y="13"/>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35"/>
            <p:cNvSpPr/>
            <p:nvPr/>
          </p:nvSpPr>
          <p:spPr>
            <a:xfrm>
              <a:off x="5416150" y="3164425"/>
              <a:ext cx="156275" cy="23325"/>
            </a:xfrm>
            <a:custGeom>
              <a:avLst/>
              <a:gdLst/>
              <a:ahLst/>
              <a:cxnLst/>
              <a:rect l="l" t="t" r="r" b="b"/>
              <a:pathLst>
                <a:path w="6251" h="933" extrusionOk="0">
                  <a:moveTo>
                    <a:pt x="1137" y="1"/>
                  </a:moveTo>
                  <a:cubicBezTo>
                    <a:pt x="1110" y="1"/>
                    <a:pt x="1084" y="10"/>
                    <a:pt x="1060" y="28"/>
                  </a:cubicBezTo>
                  <a:cubicBezTo>
                    <a:pt x="1012" y="28"/>
                    <a:pt x="953" y="39"/>
                    <a:pt x="917" y="51"/>
                  </a:cubicBezTo>
                  <a:cubicBezTo>
                    <a:pt x="880" y="56"/>
                    <a:pt x="842" y="57"/>
                    <a:pt x="805" y="57"/>
                  </a:cubicBezTo>
                  <a:cubicBezTo>
                    <a:pt x="685" y="57"/>
                    <a:pt x="564" y="41"/>
                    <a:pt x="448" y="41"/>
                  </a:cubicBezTo>
                  <a:cubicBezTo>
                    <a:pt x="287" y="41"/>
                    <a:pt x="134" y="72"/>
                    <a:pt x="0" y="218"/>
                  </a:cubicBezTo>
                  <a:cubicBezTo>
                    <a:pt x="1536" y="528"/>
                    <a:pt x="3120" y="468"/>
                    <a:pt x="4644" y="801"/>
                  </a:cubicBezTo>
                  <a:cubicBezTo>
                    <a:pt x="5025" y="873"/>
                    <a:pt x="5406" y="873"/>
                    <a:pt x="5775" y="921"/>
                  </a:cubicBezTo>
                  <a:cubicBezTo>
                    <a:pt x="5953" y="909"/>
                    <a:pt x="6156" y="932"/>
                    <a:pt x="6251" y="742"/>
                  </a:cubicBezTo>
                  <a:cubicBezTo>
                    <a:pt x="5894" y="516"/>
                    <a:pt x="5453" y="694"/>
                    <a:pt x="5096" y="468"/>
                  </a:cubicBezTo>
                  <a:cubicBezTo>
                    <a:pt x="5059" y="469"/>
                    <a:pt x="5023" y="470"/>
                    <a:pt x="4987" y="470"/>
                  </a:cubicBezTo>
                  <a:cubicBezTo>
                    <a:pt x="4250" y="470"/>
                    <a:pt x="3524" y="249"/>
                    <a:pt x="2798" y="159"/>
                  </a:cubicBezTo>
                  <a:cubicBezTo>
                    <a:pt x="2770" y="142"/>
                    <a:pt x="2748" y="133"/>
                    <a:pt x="2726" y="133"/>
                  </a:cubicBezTo>
                  <a:cubicBezTo>
                    <a:pt x="2700" y="133"/>
                    <a:pt x="2675" y="145"/>
                    <a:pt x="2643" y="170"/>
                  </a:cubicBezTo>
                  <a:cubicBezTo>
                    <a:pt x="2620" y="182"/>
                    <a:pt x="2596" y="188"/>
                    <a:pt x="2572" y="188"/>
                  </a:cubicBezTo>
                  <a:cubicBezTo>
                    <a:pt x="2548" y="188"/>
                    <a:pt x="2524" y="182"/>
                    <a:pt x="2500" y="170"/>
                  </a:cubicBezTo>
                  <a:cubicBezTo>
                    <a:pt x="2358" y="87"/>
                    <a:pt x="2179" y="147"/>
                    <a:pt x="2024" y="87"/>
                  </a:cubicBezTo>
                  <a:cubicBezTo>
                    <a:pt x="1869" y="87"/>
                    <a:pt x="1691" y="75"/>
                    <a:pt x="1524" y="75"/>
                  </a:cubicBezTo>
                  <a:cubicBezTo>
                    <a:pt x="1499" y="85"/>
                    <a:pt x="1475" y="91"/>
                    <a:pt x="1450" y="91"/>
                  </a:cubicBezTo>
                  <a:cubicBezTo>
                    <a:pt x="1415" y="91"/>
                    <a:pt x="1380" y="79"/>
                    <a:pt x="1346" y="51"/>
                  </a:cubicBezTo>
                  <a:cubicBezTo>
                    <a:pt x="1298" y="51"/>
                    <a:pt x="1250" y="39"/>
                    <a:pt x="1215" y="28"/>
                  </a:cubicBezTo>
                  <a:cubicBezTo>
                    <a:pt x="1191" y="10"/>
                    <a:pt x="1164" y="1"/>
                    <a:pt x="1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35"/>
            <p:cNvSpPr/>
            <p:nvPr/>
          </p:nvSpPr>
          <p:spPr>
            <a:xfrm>
              <a:off x="5338150" y="3157650"/>
              <a:ext cx="101225" cy="11950"/>
            </a:xfrm>
            <a:custGeom>
              <a:avLst/>
              <a:gdLst/>
              <a:ahLst/>
              <a:cxnLst/>
              <a:rect l="l" t="t" r="r" b="b"/>
              <a:pathLst>
                <a:path w="4049" h="478" extrusionOk="0">
                  <a:moveTo>
                    <a:pt x="667" y="1"/>
                  </a:moveTo>
                  <a:cubicBezTo>
                    <a:pt x="465" y="13"/>
                    <a:pt x="239" y="1"/>
                    <a:pt x="48" y="120"/>
                  </a:cubicBezTo>
                  <a:cubicBezTo>
                    <a:pt x="25" y="132"/>
                    <a:pt x="13" y="168"/>
                    <a:pt x="1" y="191"/>
                  </a:cubicBezTo>
                  <a:cubicBezTo>
                    <a:pt x="1037" y="358"/>
                    <a:pt x="2096" y="370"/>
                    <a:pt x="3144" y="477"/>
                  </a:cubicBezTo>
                  <a:cubicBezTo>
                    <a:pt x="3225" y="448"/>
                    <a:pt x="3308" y="441"/>
                    <a:pt x="3392" y="441"/>
                  </a:cubicBezTo>
                  <a:cubicBezTo>
                    <a:pt x="3474" y="441"/>
                    <a:pt x="3557" y="448"/>
                    <a:pt x="3638" y="448"/>
                  </a:cubicBezTo>
                  <a:cubicBezTo>
                    <a:pt x="3781" y="448"/>
                    <a:pt x="3922" y="427"/>
                    <a:pt x="4049" y="310"/>
                  </a:cubicBezTo>
                  <a:lnTo>
                    <a:pt x="4049" y="263"/>
                  </a:lnTo>
                  <a:cubicBezTo>
                    <a:pt x="3894" y="203"/>
                    <a:pt x="3739" y="263"/>
                    <a:pt x="3584" y="180"/>
                  </a:cubicBezTo>
                  <a:cubicBezTo>
                    <a:pt x="3454" y="180"/>
                    <a:pt x="3323" y="168"/>
                    <a:pt x="3180" y="144"/>
                  </a:cubicBezTo>
                  <a:cubicBezTo>
                    <a:pt x="2692" y="132"/>
                    <a:pt x="2215" y="84"/>
                    <a:pt x="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35"/>
            <p:cNvSpPr/>
            <p:nvPr/>
          </p:nvSpPr>
          <p:spPr>
            <a:xfrm>
              <a:off x="5496200" y="3201425"/>
              <a:ext cx="69100" cy="19950"/>
            </a:xfrm>
            <a:custGeom>
              <a:avLst/>
              <a:gdLst/>
              <a:ahLst/>
              <a:cxnLst/>
              <a:rect l="l" t="t" r="r" b="b"/>
              <a:pathLst>
                <a:path w="2764" h="798" extrusionOk="0">
                  <a:moveTo>
                    <a:pt x="1727" y="0"/>
                  </a:moveTo>
                  <a:cubicBezTo>
                    <a:pt x="1656" y="155"/>
                    <a:pt x="1549" y="262"/>
                    <a:pt x="1370" y="262"/>
                  </a:cubicBezTo>
                  <a:cubicBezTo>
                    <a:pt x="1251" y="262"/>
                    <a:pt x="1132" y="214"/>
                    <a:pt x="1025" y="155"/>
                  </a:cubicBezTo>
                  <a:cubicBezTo>
                    <a:pt x="953" y="107"/>
                    <a:pt x="858" y="60"/>
                    <a:pt x="763" y="60"/>
                  </a:cubicBezTo>
                  <a:cubicBezTo>
                    <a:pt x="489" y="95"/>
                    <a:pt x="215" y="60"/>
                    <a:pt x="1" y="298"/>
                  </a:cubicBezTo>
                  <a:cubicBezTo>
                    <a:pt x="310" y="524"/>
                    <a:pt x="727" y="322"/>
                    <a:pt x="1025" y="572"/>
                  </a:cubicBezTo>
                  <a:cubicBezTo>
                    <a:pt x="1136" y="623"/>
                    <a:pt x="1251" y="635"/>
                    <a:pt x="1367" y="635"/>
                  </a:cubicBezTo>
                  <a:cubicBezTo>
                    <a:pt x="1466" y="635"/>
                    <a:pt x="1565" y="626"/>
                    <a:pt x="1662" y="626"/>
                  </a:cubicBezTo>
                  <a:cubicBezTo>
                    <a:pt x="1792" y="626"/>
                    <a:pt x="1919" y="642"/>
                    <a:pt x="2037" y="715"/>
                  </a:cubicBezTo>
                  <a:cubicBezTo>
                    <a:pt x="2132" y="715"/>
                    <a:pt x="2215" y="738"/>
                    <a:pt x="2311" y="738"/>
                  </a:cubicBezTo>
                  <a:cubicBezTo>
                    <a:pt x="2358" y="786"/>
                    <a:pt x="2418" y="795"/>
                    <a:pt x="2480" y="795"/>
                  </a:cubicBezTo>
                  <a:cubicBezTo>
                    <a:pt x="2518" y="795"/>
                    <a:pt x="2556" y="792"/>
                    <a:pt x="2594" y="792"/>
                  </a:cubicBezTo>
                  <a:cubicBezTo>
                    <a:pt x="2619" y="792"/>
                    <a:pt x="2644" y="793"/>
                    <a:pt x="2668" y="798"/>
                  </a:cubicBezTo>
                  <a:cubicBezTo>
                    <a:pt x="2727" y="774"/>
                    <a:pt x="2751" y="750"/>
                    <a:pt x="2763" y="679"/>
                  </a:cubicBezTo>
                  <a:cubicBezTo>
                    <a:pt x="2739" y="584"/>
                    <a:pt x="2680" y="524"/>
                    <a:pt x="2608" y="476"/>
                  </a:cubicBezTo>
                  <a:cubicBezTo>
                    <a:pt x="2501" y="441"/>
                    <a:pt x="2454" y="381"/>
                    <a:pt x="2585" y="298"/>
                  </a:cubicBezTo>
                  <a:cubicBezTo>
                    <a:pt x="2668" y="262"/>
                    <a:pt x="2727" y="226"/>
                    <a:pt x="2763" y="143"/>
                  </a:cubicBezTo>
                  <a:cubicBezTo>
                    <a:pt x="2586" y="32"/>
                    <a:pt x="2395" y="18"/>
                    <a:pt x="2201" y="18"/>
                  </a:cubicBezTo>
                  <a:cubicBezTo>
                    <a:pt x="2136" y="18"/>
                    <a:pt x="2071" y="19"/>
                    <a:pt x="2005" y="19"/>
                  </a:cubicBezTo>
                  <a:cubicBezTo>
                    <a:pt x="1912" y="19"/>
                    <a:pt x="1819" y="16"/>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35"/>
            <p:cNvSpPr/>
            <p:nvPr/>
          </p:nvSpPr>
          <p:spPr>
            <a:xfrm>
              <a:off x="5488775" y="3193575"/>
              <a:ext cx="44975" cy="18050"/>
            </a:xfrm>
            <a:custGeom>
              <a:avLst/>
              <a:gdLst/>
              <a:ahLst/>
              <a:cxnLst/>
              <a:rect l="l" t="t" r="r" b="b"/>
              <a:pathLst>
                <a:path w="1799" h="722" extrusionOk="0">
                  <a:moveTo>
                    <a:pt x="466" y="1"/>
                  </a:moveTo>
                  <a:cubicBezTo>
                    <a:pt x="410" y="1"/>
                    <a:pt x="354" y="2"/>
                    <a:pt x="298" y="5"/>
                  </a:cubicBezTo>
                  <a:cubicBezTo>
                    <a:pt x="0" y="195"/>
                    <a:pt x="119" y="397"/>
                    <a:pt x="286" y="600"/>
                  </a:cubicBezTo>
                  <a:cubicBezTo>
                    <a:pt x="584" y="576"/>
                    <a:pt x="893" y="612"/>
                    <a:pt x="1167" y="433"/>
                  </a:cubicBezTo>
                  <a:cubicBezTo>
                    <a:pt x="1250" y="457"/>
                    <a:pt x="1298" y="493"/>
                    <a:pt x="1310" y="588"/>
                  </a:cubicBezTo>
                  <a:cubicBezTo>
                    <a:pt x="1371" y="689"/>
                    <a:pt x="1466" y="722"/>
                    <a:pt x="1567" y="722"/>
                  </a:cubicBezTo>
                  <a:cubicBezTo>
                    <a:pt x="1584" y="722"/>
                    <a:pt x="1602" y="721"/>
                    <a:pt x="1620" y="719"/>
                  </a:cubicBezTo>
                  <a:cubicBezTo>
                    <a:pt x="1739" y="600"/>
                    <a:pt x="1798" y="445"/>
                    <a:pt x="1774" y="278"/>
                  </a:cubicBezTo>
                  <a:cubicBezTo>
                    <a:pt x="1350" y="88"/>
                    <a:pt x="917" y="1"/>
                    <a:pt x="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35"/>
            <p:cNvSpPr/>
            <p:nvPr/>
          </p:nvSpPr>
          <p:spPr>
            <a:xfrm>
              <a:off x="5283675" y="3146975"/>
              <a:ext cx="73550" cy="15175"/>
            </a:xfrm>
            <a:custGeom>
              <a:avLst/>
              <a:gdLst/>
              <a:ahLst/>
              <a:cxnLst/>
              <a:rect l="l" t="t" r="r" b="b"/>
              <a:pathLst>
                <a:path w="2942" h="607" extrusionOk="0">
                  <a:moveTo>
                    <a:pt x="1259" y="1"/>
                  </a:moveTo>
                  <a:cubicBezTo>
                    <a:pt x="1142" y="1"/>
                    <a:pt x="1021" y="23"/>
                    <a:pt x="906" y="23"/>
                  </a:cubicBezTo>
                  <a:cubicBezTo>
                    <a:pt x="644" y="106"/>
                    <a:pt x="334" y="71"/>
                    <a:pt x="84" y="214"/>
                  </a:cubicBezTo>
                  <a:cubicBezTo>
                    <a:pt x="48" y="249"/>
                    <a:pt x="37" y="273"/>
                    <a:pt x="1" y="309"/>
                  </a:cubicBezTo>
                  <a:cubicBezTo>
                    <a:pt x="715" y="440"/>
                    <a:pt x="1430" y="607"/>
                    <a:pt x="2168" y="607"/>
                  </a:cubicBezTo>
                  <a:cubicBezTo>
                    <a:pt x="2180" y="583"/>
                    <a:pt x="2204" y="559"/>
                    <a:pt x="2239" y="547"/>
                  </a:cubicBezTo>
                  <a:cubicBezTo>
                    <a:pt x="2313" y="512"/>
                    <a:pt x="2390" y="504"/>
                    <a:pt x="2467" y="504"/>
                  </a:cubicBezTo>
                  <a:cubicBezTo>
                    <a:pt x="2531" y="504"/>
                    <a:pt x="2595" y="510"/>
                    <a:pt x="2658" y="510"/>
                  </a:cubicBezTo>
                  <a:cubicBezTo>
                    <a:pt x="2727" y="510"/>
                    <a:pt x="2795" y="503"/>
                    <a:pt x="2858" y="476"/>
                  </a:cubicBezTo>
                  <a:cubicBezTo>
                    <a:pt x="2894" y="452"/>
                    <a:pt x="2918" y="440"/>
                    <a:pt x="2942" y="428"/>
                  </a:cubicBezTo>
                  <a:cubicBezTo>
                    <a:pt x="2918" y="392"/>
                    <a:pt x="2906" y="368"/>
                    <a:pt x="2906" y="321"/>
                  </a:cubicBezTo>
                  <a:cubicBezTo>
                    <a:pt x="2737" y="161"/>
                    <a:pt x="2542" y="127"/>
                    <a:pt x="2309" y="127"/>
                  </a:cubicBezTo>
                  <a:cubicBezTo>
                    <a:pt x="2263" y="127"/>
                    <a:pt x="2216" y="128"/>
                    <a:pt x="2168" y="130"/>
                  </a:cubicBezTo>
                  <a:cubicBezTo>
                    <a:pt x="2084" y="142"/>
                    <a:pt x="2013" y="154"/>
                    <a:pt x="1953" y="178"/>
                  </a:cubicBezTo>
                  <a:cubicBezTo>
                    <a:pt x="1799" y="190"/>
                    <a:pt x="1715" y="356"/>
                    <a:pt x="1549" y="356"/>
                  </a:cubicBezTo>
                  <a:cubicBezTo>
                    <a:pt x="1572" y="273"/>
                    <a:pt x="1703" y="237"/>
                    <a:pt x="1608" y="130"/>
                  </a:cubicBezTo>
                  <a:cubicBezTo>
                    <a:pt x="1504" y="26"/>
                    <a:pt x="1384" y="1"/>
                    <a:pt x="1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5"/>
            <p:cNvSpPr/>
            <p:nvPr/>
          </p:nvSpPr>
          <p:spPr>
            <a:xfrm>
              <a:off x="5245575" y="3143800"/>
              <a:ext cx="51225" cy="12075"/>
            </a:xfrm>
            <a:custGeom>
              <a:avLst/>
              <a:gdLst/>
              <a:ahLst/>
              <a:cxnLst/>
              <a:rect l="l" t="t" r="r" b="b"/>
              <a:pathLst>
                <a:path w="2049" h="483" extrusionOk="0">
                  <a:moveTo>
                    <a:pt x="308" y="0"/>
                  </a:moveTo>
                  <a:cubicBezTo>
                    <a:pt x="254" y="0"/>
                    <a:pt x="199" y="6"/>
                    <a:pt x="144" y="19"/>
                  </a:cubicBezTo>
                  <a:lnTo>
                    <a:pt x="1" y="162"/>
                  </a:lnTo>
                  <a:cubicBezTo>
                    <a:pt x="1" y="198"/>
                    <a:pt x="13" y="222"/>
                    <a:pt x="13" y="281"/>
                  </a:cubicBezTo>
                  <a:cubicBezTo>
                    <a:pt x="447" y="321"/>
                    <a:pt x="857" y="483"/>
                    <a:pt x="1290" y="483"/>
                  </a:cubicBezTo>
                  <a:cubicBezTo>
                    <a:pt x="1379" y="483"/>
                    <a:pt x="1469" y="476"/>
                    <a:pt x="1561" y="460"/>
                  </a:cubicBezTo>
                  <a:lnTo>
                    <a:pt x="1644" y="424"/>
                  </a:lnTo>
                  <a:cubicBezTo>
                    <a:pt x="1763" y="317"/>
                    <a:pt x="1977" y="448"/>
                    <a:pt x="2049" y="257"/>
                  </a:cubicBezTo>
                  <a:cubicBezTo>
                    <a:pt x="2037" y="138"/>
                    <a:pt x="1965" y="91"/>
                    <a:pt x="1858" y="79"/>
                  </a:cubicBezTo>
                  <a:cubicBezTo>
                    <a:pt x="1739" y="91"/>
                    <a:pt x="1584" y="67"/>
                    <a:pt x="1465" y="138"/>
                  </a:cubicBezTo>
                  <a:cubicBezTo>
                    <a:pt x="1406" y="138"/>
                    <a:pt x="1346" y="126"/>
                    <a:pt x="1287" y="126"/>
                  </a:cubicBezTo>
                  <a:cubicBezTo>
                    <a:pt x="1231" y="140"/>
                    <a:pt x="1177" y="145"/>
                    <a:pt x="1122" y="145"/>
                  </a:cubicBezTo>
                  <a:cubicBezTo>
                    <a:pt x="847" y="145"/>
                    <a:pt x="584"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5"/>
            <p:cNvSpPr/>
            <p:nvPr/>
          </p:nvSpPr>
          <p:spPr>
            <a:xfrm>
              <a:off x="5553950" y="3203875"/>
              <a:ext cx="33975" cy="17475"/>
            </a:xfrm>
            <a:custGeom>
              <a:avLst/>
              <a:gdLst/>
              <a:ahLst/>
              <a:cxnLst/>
              <a:rect l="l" t="t" r="r" b="b"/>
              <a:pathLst>
                <a:path w="1359" h="699" extrusionOk="0">
                  <a:moveTo>
                    <a:pt x="679" y="0"/>
                  </a:moveTo>
                  <a:cubicBezTo>
                    <a:pt x="612" y="0"/>
                    <a:pt x="544" y="5"/>
                    <a:pt x="477" y="9"/>
                  </a:cubicBezTo>
                  <a:lnTo>
                    <a:pt x="120" y="57"/>
                  </a:lnTo>
                  <a:cubicBezTo>
                    <a:pt x="1" y="236"/>
                    <a:pt x="108" y="355"/>
                    <a:pt x="251" y="438"/>
                  </a:cubicBezTo>
                  <a:cubicBezTo>
                    <a:pt x="310" y="486"/>
                    <a:pt x="382" y="533"/>
                    <a:pt x="441" y="581"/>
                  </a:cubicBezTo>
                  <a:cubicBezTo>
                    <a:pt x="570" y="665"/>
                    <a:pt x="696" y="699"/>
                    <a:pt x="822" y="699"/>
                  </a:cubicBezTo>
                  <a:cubicBezTo>
                    <a:pt x="964" y="699"/>
                    <a:pt x="1106" y="656"/>
                    <a:pt x="1251" y="593"/>
                  </a:cubicBezTo>
                  <a:cubicBezTo>
                    <a:pt x="1310" y="545"/>
                    <a:pt x="1334" y="486"/>
                    <a:pt x="1358" y="414"/>
                  </a:cubicBezTo>
                  <a:cubicBezTo>
                    <a:pt x="1334" y="188"/>
                    <a:pt x="1156" y="140"/>
                    <a:pt x="1013" y="57"/>
                  </a:cubicBezTo>
                  <a:cubicBezTo>
                    <a:pt x="902" y="12"/>
                    <a:pt x="791"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5"/>
            <p:cNvSpPr/>
            <p:nvPr/>
          </p:nvSpPr>
          <p:spPr>
            <a:xfrm>
              <a:off x="5592350" y="3207075"/>
              <a:ext cx="58675" cy="8950"/>
            </a:xfrm>
            <a:custGeom>
              <a:avLst/>
              <a:gdLst/>
              <a:ahLst/>
              <a:cxnLst/>
              <a:rect l="l" t="t" r="r" b="b"/>
              <a:pathLst>
                <a:path w="2347" h="358" extrusionOk="0">
                  <a:moveTo>
                    <a:pt x="72" y="0"/>
                  </a:moveTo>
                  <a:cubicBezTo>
                    <a:pt x="13" y="60"/>
                    <a:pt x="1" y="119"/>
                    <a:pt x="36" y="191"/>
                  </a:cubicBezTo>
                  <a:cubicBezTo>
                    <a:pt x="161" y="297"/>
                    <a:pt x="285" y="350"/>
                    <a:pt x="410" y="350"/>
                  </a:cubicBezTo>
                  <a:cubicBezTo>
                    <a:pt x="523" y="350"/>
                    <a:pt x="637" y="306"/>
                    <a:pt x="751" y="215"/>
                  </a:cubicBezTo>
                  <a:cubicBezTo>
                    <a:pt x="1227" y="250"/>
                    <a:pt x="1703" y="310"/>
                    <a:pt x="2179" y="358"/>
                  </a:cubicBezTo>
                  <a:cubicBezTo>
                    <a:pt x="2239" y="346"/>
                    <a:pt x="2287" y="346"/>
                    <a:pt x="2346" y="334"/>
                  </a:cubicBezTo>
                  <a:cubicBezTo>
                    <a:pt x="1608" y="119"/>
                    <a:pt x="846" y="36"/>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5"/>
            <p:cNvSpPr/>
            <p:nvPr/>
          </p:nvSpPr>
          <p:spPr>
            <a:xfrm>
              <a:off x="5457225" y="3193975"/>
              <a:ext cx="39900" cy="14900"/>
            </a:xfrm>
            <a:custGeom>
              <a:avLst/>
              <a:gdLst/>
              <a:ahLst/>
              <a:cxnLst/>
              <a:rect l="l" t="t" r="r" b="b"/>
              <a:pathLst>
                <a:path w="1596" h="596" extrusionOk="0">
                  <a:moveTo>
                    <a:pt x="1262" y="0"/>
                  </a:moveTo>
                  <a:cubicBezTo>
                    <a:pt x="1238" y="24"/>
                    <a:pt x="1203" y="48"/>
                    <a:pt x="1179" y="96"/>
                  </a:cubicBezTo>
                  <a:cubicBezTo>
                    <a:pt x="1155" y="131"/>
                    <a:pt x="1131" y="167"/>
                    <a:pt x="1119" y="215"/>
                  </a:cubicBezTo>
                  <a:cubicBezTo>
                    <a:pt x="1084" y="239"/>
                    <a:pt x="1060" y="251"/>
                    <a:pt x="1012" y="274"/>
                  </a:cubicBezTo>
                  <a:cubicBezTo>
                    <a:pt x="965" y="286"/>
                    <a:pt x="917" y="286"/>
                    <a:pt x="881" y="286"/>
                  </a:cubicBezTo>
                  <a:cubicBezTo>
                    <a:pt x="798" y="274"/>
                    <a:pt x="715" y="274"/>
                    <a:pt x="643" y="274"/>
                  </a:cubicBezTo>
                  <a:cubicBezTo>
                    <a:pt x="584" y="274"/>
                    <a:pt x="524" y="274"/>
                    <a:pt x="465" y="286"/>
                  </a:cubicBezTo>
                  <a:cubicBezTo>
                    <a:pt x="345" y="310"/>
                    <a:pt x="226" y="358"/>
                    <a:pt x="119" y="417"/>
                  </a:cubicBezTo>
                  <a:cubicBezTo>
                    <a:pt x="72" y="477"/>
                    <a:pt x="48" y="524"/>
                    <a:pt x="0" y="584"/>
                  </a:cubicBezTo>
                  <a:cubicBezTo>
                    <a:pt x="524" y="596"/>
                    <a:pt x="1036" y="596"/>
                    <a:pt x="1560" y="596"/>
                  </a:cubicBezTo>
                  <a:cubicBezTo>
                    <a:pt x="1596" y="405"/>
                    <a:pt x="1429" y="191"/>
                    <a:pt x="1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5"/>
            <p:cNvSpPr/>
            <p:nvPr/>
          </p:nvSpPr>
          <p:spPr>
            <a:xfrm>
              <a:off x="5528650" y="3200525"/>
              <a:ext cx="14625" cy="11025"/>
            </a:xfrm>
            <a:custGeom>
              <a:avLst/>
              <a:gdLst/>
              <a:ahLst/>
              <a:cxnLst/>
              <a:rect l="l" t="t" r="r" b="b"/>
              <a:pathLst>
                <a:path w="585" h="441" extrusionOk="0">
                  <a:moveTo>
                    <a:pt x="191" y="0"/>
                  </a:moveTo>
                  <a:cubicBezTo>
                    <a:pt x="13" y="96"/>
                    <a:pt x="1" y="262"/>
                    <a:pt x="25" y="441"/>
                  </a:cubicBezTo>
                  <a:cubicBezTo>
                    <a:pt x="584" y="441"/>
                    <a:pt x="584" y="441"/>
                    <a:pt x="441" y="12"/>
                  </a:cubicBezTo>
                  <a:cubicBezTo>
                    <a:pt x="358" y="12"/>
                    <a:pt x="275"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5"/>
            <p:cNvSpPr/>
            <p:nvPr/>
          </p:nvSpPr>
          <p:spPr>
            <a:xfrm>
              <a:off x="5469125" y="3193675"/>
              <a:ext cx="19975" cy="11350"/>
            </a:xfrm>
            <a:custGeom>
              <a:avLst/>
              <a:gdLst/>
              <a:ahLst/>
              <a:cxnLst/>
              <a:rect l="l" t="t" r="r" b="b"/>
              <a:pathLst>
                <a:path w="799" h="454" extrusionOk="0">
                  <a:moveTo>
                    <a:pt x="84" y="1"/>
                  </a:moveTo>
                  <a:cubicBezTo>
                    <a:pt x="36" y="48"/>
                    <a:pt x="12" y="96"/>
                    <a:pt x="0" y="155"/>
                  </a:cubicBezTo>
                  <a:cubicBezTo>
                    <a:pt x="0" y="215"/>
                    <a:pt x="12" y="274"/>
                    <a:pt x="36" y="334"/>
                  </a:cubicBezTo>
                  <a:cubicBezTo>
                    <a:pt x="72" y="346"/>
                    <a:pt x="84" y="358"/>
                    <a:pt x="120" y="370"/>
                  </a:cubicBezTo>
                  <a:cubicBezTo>
                    <a:pt x="179" y="393"/>
                    <a:pt x="239" y="393"/>
                    <a:pt x="298" y="393"/>
                  </a:cubicBezTo>
                  <a:cubicBezTo>
                    <a:pt x="381" y="393"/>
                    <a:pt x="453" y="393"/>
                    <a:pt x="536" y="453"/>
                  </a:cubicBezTo>
                  <a:lnTo>
                    <a:pt x="667" y="453"/>
                  </a:lnTo>
                  <a:cubicBezTo>
                    <a:pt x="715" y="393"/>
                    <a:pt x="762" y="346"/>
                    <a:pt x="798" y="286"/>
                  </a:cubicBezTo>
                  <a:lnTo>
                    <a:pt x="798" y="179"/>
                  </a:lnTo>
                  <a:cubicBezTo>
                    <a:pt x="739" y="72"/>
                    <a:pt x="620" y="48"/>
                    <a:pt x="501" y="12"/>
                  </a:cubicBezTo>
                  <a:cubicBezTo>
                    <a:pt x="370" y="12"/>
                    <a:pt x="227"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5"/>
            <p:cNvSpPr/>
            <p:nvPr/>
          </p:nvSpPr>
          <p:spPr>
            <a:xfrm>
              <a:off x="5428650" y="3186900"/>
              <a:ext cx="25325" cy="4125"/>
            </a:xfrm>
            <a:custGeom>
              <a:avLst/>
              <a:gdLst/>
              <a:ahLst/>
              <a:cxnLst/>
              <a:rect l="l" t="t" r="r" b="b"/>
              <a:pathLst>
                <a:path w="1013" h="165" extrusionOk="0">
                  <a:moveTo>
                    <a:pt x="506" y="1"/>
                  </a:moveTo>
                  <a:cubicBezTo>
                    <a:pt x="374" y="1"/>
                    <a:pt x="242" y="13"/>
                    <a:pt x="112" y="13"/>
                  </a:cubicBezTo>
                  <a:cubicBezTo>
                    <a:pt x="74" y="13"/>
                    <a:pt x="37" y="12"/>
                    <a:pt x="0" y="10"/>
                  </a:cubicBezTo>
                  <a:lnTo>
                    <a:pt x="0" y="10"/>
                  </a:lnTo>
                  <a:cubicBezTo>
                    <a:pt x="112" y="128"/>
                    <a:pt x="249" y="141"/>
                    <a:pt x="390" y="141"/>
                  </a:cubicBezTo>
                  <a:cubicBezTo>
                    <a:pt x="429" y="141"/>
                    <a:pt x="470" y="140"/>
                    <a:pt x="510" y="140"/>
                  </a:cubicBezTo>
                  <a:cubicBezTo>
                    <a:pt x="584" y="140"/>
                    <a:pt x="657" y="144"/>
                    <a:pt x="726" y="164"/>
                  </a:cubicBezTo>
                  <a:cubicBezTo>
                    <a:pt x="810" y="153"/>
                    <a:pt x="917" y="153"/>
                    <a:pt x="1012" y="117"/>
                  </a:cubicBezTo>
                  <a:cubicBezTo>
                    <a:pt x="846" y="22"/>
                    <a:pt x="676"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5"/>
            <p:cNvSpPr/>
            <p:nvPr/>
          </p:nvSpPr>
          <p:spPr>
            <a:xfrm>
              <a:off x="5453350" y="3190175"/>
              <a:ext cx="18475" cy="9000"/>
            </a:xfrm>
            <a:custGeom>
              <a:avLst/>
              <a:gdLst/>
              <a:ahLst/>
              <a:cxnLst/>
              <a:rect l="l" t="t" r="r" b="b"/>
              <a:pathLst>
                <a:path w="739" h="360" extrusionOk="0">
                  <a:moveTo>
                    <a:pt x="312" y="0"/>
                  </a:moveTo>
                  <a:cubicBezTo>
                    <a:pt x="210" y="0"/>
                    <a:pt x="105" y="10"/>
                    <a:pt x="0" y="10"/>
                  </a:cubicBezTo>
                  <a:cubicBezTo>
                    <a:pt x="96" y="188"/>
                    <a:pt x="262" y="141"/>
                    <a:pt x="405" y="176"/>
                  </a:cubicBezTo>
                  <a:cubicBezTo>
                    <a:pt x="477" y="212"/>
                    <a:pt x="512" y="307"/>
                    <a:pt x="584" y="355"/>
                  </a:cubicBezTo>
                  <a:cubicBezTo>
                    <a:pt x="597" y="358"/>
                    <a:pt x="610" y="359"/>
                    <a:pt x="622" y="359"/>
                  </a:cubicBezTo>
                  <a:cubicBezTo>
                    <a:pt x="664" y="359"/>
                    <a:pt x="696" y="342"/>
                    <a:pt x="715" y="295"/>
                  </a:cubicBezTo>
                  <a:cubicBezTo>
                    <a:pt x="715" y="236"/>
                    <a:pt x="739" y="188"/>
                    <a:pt x="739" y="129"/>
                  </a:cubicBezTo>
                  <a:cubicBezTo>
                    <a:pt x="610" y="22"/>
                    <a:pt x="464" y="0"/>
                    <a:pt x="3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5"/>
            <p:cNvSpPr/>
            <p:nvPr/>
          </p:nvSpPr>
          <p:spPr>
            <a:xfrm>
              <a:off x="5579250" y="3204475"/>
              <a:ext cx="15200" cy="8250"/>
            </a:xfrm>
            <a:custGeom>
              <a:avLst/>
              <a:gdLst/>
              <a:ahLst/>
              <a:cxnLst/>
              <a:rect l="l" t="t" r="r" b="b"/>
              <a:pathLst>
                <a:path w="608" h="330" extrusionOk="0">
                  <a:moveTo>
                    <a:pt x="276" y="1"/>
                  </a:moveTo>
                  <a:cubicBezTo>
                    <a:pt x="184" y="1"/>
                    <a:pt x="91" y="17"/>
                    <a:pt x="1" y="33"/>
                  </a:cubicBezTo>
                  <a:cubicBezTo>
                    <a:pt x="60" y="164"/>
                    <a:pt x="167" y="259"/>
                    <a:pt x="298" y="295"/>
                  </a:cubicBezTo>
                  <a:cubicBezTo>
                    <a:pt x="336" y="319"/>
                    <a:pt x="368" y="329"/>
                    <a:pt x="396" y="329"/>
                  </a:cubicBezTo>
                  <a:cubicBezTo>
                    <a:pt x="464" y="329"/>
                    <a:pt x="506" y="267"/>
                    <a:pt x="548" y="200"/>
                  </a:cubicBezTo>
                  <a:cubicBezTo>
                    <a:pt x="560" y="164"/>
                    <a:pt x="596" y="140"/>
                    <a:pt x="608" y="104"/>
                  </a:cubicBezTo>
                  <a:cubicBezTo>
                    <a:pt x="503" y="25"/>
                    <a:pt x="390"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5"/>
            <p:cNvSpPr/>
            <p:nvPr/>
          </p:nvSpPr>
          <p:spPr>
            <a:xfrm>
              <a:off x="5482225" y="3192075"/>
              <a:ext cx="7450" cy="6100"/>
            </a:xfrm>
            <a:custGeom>
              <a:avLst/>
              <a:gdLst/>
              <a:ahLst/>
              <a:cxnLst/>
              <a:rect l="l" t="t" r="r" b="b"/>
              <a:pathLst>
                <a:path w="298" h="244" extrusionOk="0">
                  <a:moveTo>
                    <a:pt x="114" y="0"/>
                  </a:moveTo>
                  <a:cubicBezTo>
                    <a:pt x="76" y="0"/>
                    <a:pt x="38" y="17"/>
                    <a:pt x="0" y="65"/>
                  </a:cubicBezTo>
                  <a:cubicBezTo>
                    <a:pt x="60" y="184"/>
                    <a:pt x="155" y="207"/>
                    <a:pt x="274" y="243"/>
                  </a:cubicBezTo>
                  <a:cubicBezTo>
                    <a:pt x="298" y="184"/>
                    <a:pt x="298" y="124"/>
                    <a:pt x="298" y="76"/>
                  </a:cubicBezTo>
                  <a:cubicBezTo>
                    <a:pt x="233" y="41"/>
                    <a:pt x="173"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5"/>
            <p:cNvSpPr/>
            <p:nvPr/>
          </p:nvSpPr>
          <p:spPr>
            <a:xfrm>
              <a:off x="5301250" y="3133550"/>
              <a:ext cx="38425" cy="22550"/>
            </a:xfrm>
            <a:custGeom>
              <a:avLst/>
              <a:gdLst/>
              <a:ahLst/>
              <a:cxnLst/>
              <a:rect l="l" t="t" r="r" b="b"/>
              <a:pathLst>
                <a:path w="1537" h="902" extrusionOk="0">
                  <a:moveTo>
                    <a:pt x="179" y="1"/>
                  </a:moveTo>
                  <a:cubicBezTo>
                    <a:pt x="274" y="143"/>
                    <a:pt x="393" y="84"/>
                    <a:pt x="465" y="131"/>
                  </a:cubicBezTo>
                  <a:cubicBezTo>
                    <a:pt x="536" y="179"/>
                    <a:pt x="596" y="215"/>
                    <a:pt x="572" y="298"/>
                  </a:cubicBezTo>
                  <a:cubicBezTo>
                    <a:pt x="543" y="374"/>
                    <a:pt x="461" y="382"/>
                    <a:pt x="387" y="382"/>
                  </a:cubicBezTo>
                  <a:cubicBezTo>
                    <a:pt x="368" y="382"/>
                    <a:pt x="350" y="382"/>
                    <a:pt x="334" y="382"/>
                  </a:cubicBezTo>
                  <a:cubicBezTo>
                    <a:pt x="310" y="370"/>
                    <a:pt x="283" y="364"/>
                    <a:pt x="255" y="364"/>
                  </a:cubicBezTo>
                  <a:cubicBezTo>
                    <a:pt x="227" y="364"/>
                    <a:pt x="197" y="370"/>
                    <a:pt x="167" y="382"/>
                  </a:cubicBezTo>
                  <a:cubicBezTo>
                    <a:pt x="60" y="477"/>
                    <a:pt x="0" y="572"/>
                    <a:pt x="48" y="715"/>
                  </a:cubicBezTo>
                  <a:cubicBezTo>
                    <a:pt x="78" y="733"/>
                    <a:pt x="105" y="742"/>
                    <a:pt x="131" y="742"/>
                  </a:cubicBezTo>
                  <a:cubicBezTo>
                    <a:pt x="158" y="742"/>
                    <a:pt x="185" y="733"/>
                    <a:pt x="215" y="715"/>
                  </a:cubicBezTo>
                  <a:cubicBezTo>
                    <a:pt x="241" y="716"/>
                    <a:pt x="268" y="717"/>
                    <a:pt x="295" y="717"/>
                  </a:cubicBezTo>
                  <a:cubicBezTo>
                    <a:pt x="362" y="717"/>
                    <a:pt x="430" y="714"/>
                    <a:pt x="497" y="714"/>
                  </a:cubicBezTo>
                  <a:cubicBezTo>
                    <a:pt x="655" y="714"/>
                    <a:pt x="811" y="729"/>
                    <a:pt x="953" y="834"/>
                  </a:cubicBezTo>
                  <a:cubicBezTo>
                    <a:pt x="994" y="881"/>
                    <a:pt x="1042" y="902"/>
                    <a:pt x="1087" y="902"/>
                  </a:cubicBezTo>
                  <a:cubicBezTo>
                    <a:pt x="1121" y="902"/>
                    <a:pt x="1153" y="890"/>
                    <a:pt x="1179" y="870"/>
                  </a:cubicBezTo>
                  <a:lnTo>
                    <a:pt x="1358" y="834"/>
                  </a:lnTo>
                  <a:cubicBezTo>
                    <a:pt x="1417" y="798"/>
                    <a:pt x="1453" y="763"/>
                    <a:pt x="1512" y="727"/>
                  </a:cubicBezTo>
                  <a:cubicBezTo>
                    <a:pt x="1536" y="655"/>
                    <a:pt x="1536" y="596"/>
                    <a:pt x="1501" y="536"/>
                  </a:cubicBezTo>
                  <a:cubicBezTo>
                    <a:pt x="1465" y="489"/>
                    <a:pt x="1405" y="441"/>
                    <a:pt x="1346" y="429"/>
                  </a:cubicBezTo>
                  <a:cubicBezTo>
                    <a:pt x="1143" y="393"/>
                    <a:pt x="1000" y="310"/>
                    <a:pt x="905" y="120"/>
                  </a:cubicBezTo>
                  <a:cubicBezTo>
                    <a:pt x="905" y="72"/>
                    <a:pt x="917" y="36"/>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5"/>
            <p:cNvSpPr/>
            <p:nvPr/>
          </p:nvSpPr>
          <p:spPr>
            <a:xfrm>
              <a:off x="5320100" y="3136525"/>
              <a:ext cx="21050" cy="10800"/>
            </a:xfrm>
            <a:custGeom>
              <a:avLst/>
              <a:gdLst/>
              <a:ahLst/>
              <a:cxnLst/>
              <a:rect l="l" t="t" r="r" b="b"/>
              <a:pathLst>
                <a:path w="842" h="432" extrusionOk="0">
                  <a:moveTo>
                    <a:pt x="175" y="1"/>
                  </a:moveTo>
                  <a:lnTo>
                    <a:pt x="175" y="1"/>
                  </a:lnTo>
                  <a:cubicBezTo>
                    <a:pt x="40" y="237"/>
                    <a:pt x="1" y="431"/>
                    <a:pt x="330" y="431"/>
                  </a:cubicBezTo>
                  <a:cubicBezTo>
                    <a:pt x="348" y="431"/>
                    <a:pt x="368" y="430"/>
                    <a:pt x="389" y="429"/>
                  </a:cubicBezTo>
                  <a:lnTo>
                    <a:pt x="747" y="429"/>
                  </a:lnTo>
                  <a:cubicBezTo>
                    <a:pt x="842" y="263"/>
                    <a:pt x="687" y="215"/>
                    <a:pt x="604" y="143"/>
                  </a:cubicBezTo>
                  <a:cubicBezTo>
                    <a:pt x="449" y="84"/>
                    <a:pt x="318" y="36"/>
                    <a:pt x="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5"/>
            <p:cNvSpPr/>
            <p:nvPr/>
          </p:nvSpPr>
          <p:spPr>
            <a:xfrm>
              <a:off x="5335175" y="3140100"/>
              <a:ext cx="22350" cy="12025"/>
            </a:xfrm>
            <a:custGeom>
              <a:avLst/>
              <a:gdLst/>
              <a:ahLst/>
              <a:cxnLst/>
              <a:rect l="l" t="t" r="r" b="b"/>
              <a:pathLst>
                <a:path w="894" h="481" extrusionOk="0">
                  <a:moveTo>
                    <a:pt x="1" y="0"/>
                  </a:moveTo>
                  <a:cubicBezTo>
                    <a:pt x="48" y="96"/>
                    <a:pt x="108" y="191"/>
                    <a:pt x="144" y="286"/>
                  </a:cubicBezTo>
                  <a:cubicBezTo>
                    <a:pt x="251" y="417"/>
                    <a:pt x="417" y="429"/>
                    <a:pt x="548" y="477"/>
                  </a:cubicBezTo>
                  <a:cubicBezTo>
                    <a:pt x="562" y="479"/>
                    <a:pt x="575" y="481"/>
                    <a:pt x="588" y="481"/>
                  </a:cubicBezTo>
                  <a:cubicBezTo>
                    <a:pt x="633" y="481"/>
                    <a:pt x="675" y="463"/>
                    <a:pt x="703" y="417"/>
                  </a:cubicBezTo>
                  <a:cubicBezTo>
                    <a:pt x="894" y="179"/>
                    <a:pt x="894" y="167"/>
                    <a:pt x="715" y="155"/>
                  </a:cubicBezTo>
                  <a:cubicBezTo>
                    <a:pt x="560" y="131"/>
                    <a:pt x="405" y="155"/>
                    <a:pt x="286" y="12"/>
                  </a:cubicBezTo>
                  <a:cubicBezTo>
                    <a:pt x="191" y="12"/>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5"/>
            <p:cNvSpPr/>
            <p:nvPr/>
          </p:nvSpPr>
          <p:spPr>
            <a:xfrm>
              <a:off x="5466750" y="3165600"/>
              <a:ext cx="11925" cy="3200"/>
            </a:xfrm>
            <a:custGeom>
              <a:avLst/>
              <a:gdLst/>
              <a:ahLst/>
              <a:cxnLst/>
              <a:rect l="l" t="t" r="r" b="b"/>
              <a:pathLst>
                <a:path w="477" h="128" extrusionOk="0">
                  <a:moveTo>
                    <a:pt x="212" y="1"/>
                  </a:moveTo>
                  <a:cubicBezTo>
                    <a:pt x="144" y="1"/>
                    <a:pt x="73" y="14"/>
                    <a:pt x="0" y="28"/>
                  </a:cubicBezTo>
                  <a:cubicBezTo>
                    <a:pt x="110" y="96"/>
                    <a:pt x="225" y="127"/>
                    <a:pt x="339" y="127"/>
                  </a:cubicBezTo>
                  <a:cubicBezTo>
                    <a:pt x="385" y="127"/>
                    <a:pt x="431" y="122"/>
                    <a:pt x="476" y="112"/>
                  </a:cubicBezTo>
                  <a:cubicBezTo>
                    <a:pt x="399" y="27"/>
                    <a:pt x="309" y="1"/>
                    <a:pt x="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5"/>
            <p:cNvSpPr/>
            <p:nvPr/>
          </p:nvSpPr>
          <p:spPr>
            <a:xfrm>
              <a:off x="5428050" y="3161900"/>
              <a:ext cx="11625" cy="3050"/>
            </a:xfrm>
            <a:custGeom>
              <a:avLst/>
              <a:gdLst/>
              <a:ahLst/>
              <a:cxnLst/>
              <a:rect l="l" t="t" r="r" b="b"/>
              <a:pathLst>
                <a:path w="465" h="122" extrusionOk="0">
                  <a:moveTo>
                    <a:pt x="201" y="0"/>
                  </a:moveTo>
                  <a:cubicBezTo>
                    <a:pt x="136" y="0"/>
                    <a:pt x="68" y="12"/>
                    <a:pt x="0" y="21"/>
                  </a:cubicBezTo>
                  <a:cubicBezTo>
                    <a:pt x="93" y="106"/>
                    <a:pt x="190" y="121"/>
                    <a:pt x="293" y="121"/>
                  </a:cubicBezTo>
                  <a:cubicBezTo>
                    <a:pt x="349" y="121"/>
                    <a:pt x="406" y="117"/>
                    <a:pt x="465" y="117"/>
                  </a:cubicBezTo>
                  <a:cubicBezTo>
                    <a:pt x="387" y="25"/>
                    <a:pt x="297"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5"/>
            <p:cNvSpPr/>
            <p:nvPr/>
          </p:nvSpPr>
          <p:spPr>
            <a:xfrm>
              <a:off x="5459300" y="3158250"/>
              <a:ext cx="8650" cy="3300"/>
            </a:xfrm>
            <a:custGeom>
              <a:avLst/>
              <a:gdLst/>
              <a:ahLst/>
              <a:cxnLst/>
              <a:rect l="l" t="t" r="r" b="b"/>
              <a:pathLst>
                <a:path w="346" h="132" extrusionOk="0">
                  <a:moveTo>
                    <a:pt x="346" y="1"/>
                  </a:moveTo>
                  <a:cubicBezTo>
                    <a:pt x="262" y="1"/>
                    <a:pt x="155" y="25"/>
                    <a:pt x="60" y="25"/>
                  </a:cubicBezTo>
                  <a:cubicBezTo>
                    <a:pt x="1" y="48"/>
                    <a:pt x="1" y="96"/>
                    <a:pt x="60" y="132"/>
                  </a:cubicBezTo>
                  <a:cubicBezTo>
                    <a:pt x="179" y="132"/>
                    <a:pt x="286" y="12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5"/>
            <p:cNvSpPr/>
            <p:nvPr/>
          </p:nvSpPr>
          <p:spPr>
            <a:xfrm>
              <a:off x="5453950" y="3158250"/>
              <a:ext cx="6875" cy="3300"/>
            </a:xfrm>
            <a:custGeom>
              <a:avLst/>
              <a:gdLst/>
              <a:ahLst/>
              <a:cxnLst/>
              <a:rect l="l" t="t" r="r" b="b"/>
              <a:pathLst>
                <a:path w="275" h="132" extrusionOk="0">
                  <a:moveTo>
                    <a:pt x="0" y="1"/>
                  </a:moveTo>
                  <a:cubicBezTo>
                    <a:pt x="60" y="120"/>
                    <a:pt x="155" y="132"/>
                    <a:pt x="274" y="132"/>
                  </a:cubicBezTo>
                  <a:lnTo>
                    <a:pt x="274" y="25"/>
                  </a:lnTo>
                  <a:cubicBezTo>
                    <a:pt x="191" y="1"/>
                    <a:pt x="8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5"/>
            <p:cNvSpPr/>
            <p:nvPr/>
          </p:nvSpPr>
          <p:spPr>
            <a:xfrm>
              <a:off x="5450075" y="3165400"/>
              <a:ext cx="4200" cy="1225"/>
            </a:xfrm>
            <a:custGeom>
              <a:avLst/>
              <a:gdLst/>
              <a:ahLst/>
              <a:cxnLst/>
              <a:rect l="l" t="t" r="r" b="b"/>
              <a:pathLst>
                <a:path w="168" h="49" extrusionOk="0">
                  <a:moveTo>
                    <a:pt x="0" y="0"/>
                  </a:moveTo>
                  <a:cubicBezTo>
                    <a:pt x="12" y="12"/>
                    <a:pt x="36" y="48"/>
                    <a:pt x="48" y="48"/>
                  </a:cubicBezTo>
                  <a:cubicBezTo>
                    <a:pt x="72" y="48"/>
                    <a:pt x="120" y="36"/>
                    <a:pt x="167" y="12"/>
                  </a:cubicBezTo>
                  <a:cubicBezTo>
                    <a:pt x="120" y="12"/>
                    <a:pt x="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5"/>
            <p:cNvSpPr/>
            <p:nvPr/>
          </p:nvSpPr>
          <p:spPr>
            <a:xfrm>
              <a:off x="5442925" y="3154975"/>
              <a:ext cx="4500" cy="3000"/>
            </a:xfrm>
            <a:custGeom>
              <a:avLst/>
              <a:gdLst/>
              <a:ahLst/>
              <a:cxnLst/>
              <a:rect l="l" t="t" r="r" b="b"/>
              <a:pathLst>
                <a:path w="180" h="120" extrusionOk="0">
                  <a:moveTo>
                    <a:pt x="1" y="1"/>
                  </a:moveTo>
                  <a:lnTo>
                    <a:pt x="1" y="120"/>
                  </a:lnTo>
                  <a:cubicBezTo>
                    <a:pt x="60" y="120"/>
                    <a:pt x="108" y="108"/>
                    <a:pt x="179" y="108"/>
                  </a:cubicBezTo>
                  <a:cubicBezTo>
                    <a:pt x="120" y="72"/>
                    <a:pt x="60"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5"/>
            <p:cNvSpPr/>
            <p:nvPr/>
          </p:nvSpPr>
          <p:spPr>
            <a:xfrm>
              <a:off x="5442925" y="3163625"/>
              <a:ext cx="3900" cy="1200"/>
            </a:xfrm>
            <a:custGeom>
              <a:avLst/>
              <a:gdLst/>
              <a:ahLst/>
              <a:cxnLst/>
              <a:rect l="l" t="t" r="r" b="b"/>
              <a:pathLst>
                <a:path w="156" h="48" extrusionOk="0">
                  <a:moveTo>
                    <a:pt x="108" y="0"/>
                  </a:moveTo>
                  <a:cubicBezTo>
                    <a:pt x="84" y="12"/>
                    <a:pt x="36" y="24"/>
                    <a:pt x="1" y="48"/>
                  </a:cubicBezTo>
                  <a:lnTo>
                    <a:pt x="155" y="48"/>
                  </a:lnTo>
                  <a:lnTo>
                    <a:pt x="1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5"/>
            <p:cNvSpPr/>
            <p:nvPr/>
          </p:nvSpPr>
          <p:spPr>
            <a:xfrm>
              <a:off x="5482525" y="3167150"/>
              <a:ext cx="3600" cy="1250"/>
            </a:xfrm>
            <a:custGeom>
              <a:avLst/>
              <a:gdLst/>
              <a:ahLst/>
              <a:cxnLst/>
              <a:rect l="l" t="t" r="r" b="b"/>
              <a:pathLst>
                <a:path w="144" h="50" extrusionOk="0">
                  <a:moveTo>
                    <a:pt x="108" y="0"/>
                  </a:moveTo>
                  <a:cubicBezTo>
                    <a:pt x="108" y="0"/>
                    <a:pt x="107" y="1"/>
                    <a:pt x="107" y="2"/>
                  </a:cubicBezTo>
                  <a:cubicBezTo>
                    <a:pt x="72" y="2"/>
                    <a:pt x="24" y="38"/>
                    <a:pt x="0" y="50"/>
                  </a:cubicBezTo>
                  <a:lnTo>
                    <a:pt x="143" y="50"/>
                  </a:lnTo>
                  <a:cubicBezTo>
                    <a:pt x="133" y="39"/>
                    <a:pt x="112"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5"/>
            <p:cNvSpPr/>
            <p:nvPr/>
          </p:nvSpPr>
          <p:spPr>
            <a:xfrm>
              <a:off x="5478050" y="3159375"/>
              <a:ext cx="5100" cy="1575"/>
            </a:xfrm>
            <a:custGeom>
              <a:avLst/>
              <a:gdLst/>
              <a:ahLst/>
              <a:cxnLst/>
              <a:rect l="l" t="t" r="r" b="b"/>
              <a:pathLst>
                <a:path w="204" h="63" extrusionOk="0">
                  <a:moveTo>
                    <a:pt x="102" y="0"/>
                  </a:moveTo>
                  <a:cubicBezTo>
                    <a:pt x="69" y="0"/>
                    <a:pt x="36" y="21"/>
                    <a:pt x="1" y="63"/>
                  </a:cubicBezTo>
                  <a:lnTo>
                    <a:pt x="203" y="63"/>
                  </a:lnTo>
                  <a:cubicBezTo>
                    <a:pt x="167" y="21"/>
                    <a:pt x="135"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5"/>
            <p:cNvSpPr/>
            <p:nvPr/>
          </p:nvSpPr>
          <p:spPr>
            <a:xfrm>
              <a:off x="5489650" y="3161225"/>
              <a:ext cx="3600" cy="2350"/>
            </a:xfrm>
            <a:custGeom>
              <a:avLst/>
              <a:gdLst/>
              <a:ahLst/>
              <a:cxnLst/>
              <a:rect l="l" t="t" r="r" b="b"/>
              <a:pathLst>
                <a:path w="144" h="94" extrusionOk="0">
                  <a:moveTo>
                    <a:pt x="144" y="1"/>
                  </a:moveTo>
                  <a:lnTo>
                    <a:pt x="144" y="1"/>
                  </a:lnTo>
                  <a:cubicBezTo>
                    <a:pt x="84" y="25"/>
                    <a:pt x="37" y="25"/>
                    <a:pt x="1" y="25"/>
                  </a:cubicBezTo>
                  <a:cubicBezTo>
                    <a:pt x="29" y="70"/>
                    <a:pt x="52" y="93"/>
                    <a:pt x="73" y="93"/>
                  </a:cubicBezTo>
                  <a:cubicBezTo>
                    <a:pt x="97" y="93"/>
                    <a:pt x="119" y="6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5"/>
            <p:cNvSpPr/>
            <p:nvPr/>
          </p:nvSpPr>
          <p:spPr>
            <a:xfrm>
              <a:off x="5887325" y="3122525"/>
              <a:ext cx="7775" cy="4950"/>
            </a:xfrm>
            <a:custGeom>
              <a:avLst/>
              <a:gdLst/>
              <a:ahLst/>
              <a:cxnLst/>
              <a:rect l="l" t="t" r="r" b="b"/>
              <a:pathLst>
                <a:path w="311" h="198" extrusionOk="0">
                  <a:moveTo>
                    <a:pt x="13" y="1"/>
                  </a:moveTo>
                  <a:cubicBezTo>
                    <a:pt x="1" y="49"/>
                    <a:pt x="1" y="96"/>
                    <a:pt x="1" y="144"/>
                  </a:cubicBezTo>
                  <a:cubicBezTo>
                    <a:pt x="70" y="161"/>
                    <a:pt x="144" y="198"/>
                    <a:pt x="202" y="198"/>
                  </a:cubicBezTo>
                  <a:cubicBezTo>
                    <a:pt x="266" y="198"/>
                    <a:pt x="310" y="15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5"/>
            <p:cNvSpPr/>
            <p:nvPr/>
          </p:nvSpPr>
          <p:spPr>
            <a:xfrm>
              <a:off x="5546225" y="3224750"/>
              <a:ext cx="43775" cy="42825"/>
            </a:xfrm>
            <a:custGeom>
              <a:avLst/>
              <a:gdLst/>
              <a:ahLst/>
              <a:cxnLst/>
              <a:rect l="l" t="t" r="r" b="b"/>
              <a:pathLst>
                <a:path w="1751" h="1713" extrusionOk="0">
                  <a:moveTo>
                    <a:pt x="187" y="0"/>
                  </a:moveTo>
                  <a:cubicBezTo>
                    <a:pt x="135" y="0"/>
                    <a:pt x="86" y="18"/>
                    <a:pt x="36" y="55"/>
                  </a:cubicBezTo>
                  <a:cubicBezTo>
                    <a:pt x="0" y="103"/>
                    <a:pt x="0" y="139"/>
                    <a:pt x="24" y="198"/>
                  </a:cubicBezTo>
                  <a:cubicBezTo>
                    <a:pt x="310" y="615"/>
                    <a:pt x="441" y="1115"/>
                    <a:pt x="750" y="1508"/>
                  </a:cubicBezTo>
                  <a:cubicBezTo>
                    <a:pt x="854" y="1629"/>
                    <a:pt x="945" y="1712"/>
                    <a:pt x="1070" y="1712"/>
                  </a:cubicBezTo>
                  <a:cubicBezTo>
                    <a:pt x="1116" y="1712"/>
                    <a:pt x="1168" y="1701"/>
                    <a:pt x="1227" y="1675"/>
                  </a:cubicBezTo>
                  <a:cubicBezTo>
                    <a:pt x="1429" y="1603"/>
                    <a:pt x="1631" y="1556"/>
                    <a:pt x="1750" y="1353"/>
                  </a:cubicBezTo>
                  <a:cubicBezTo>
                    <a:pt x="1727" y="1246"/>
                    <a:pt x="1667" y="1186"/>
                    <a:pt x="1572" y="1175"/>
                  </a:cubicBezTo>
                  <a:cubicBezTo>
                    <a:pt x="1443" y="1218"/>
                    <a:pt x="1308" y="1385"/>
                    <a:pt x="1184" y="1385"/>
                  </a:cubicBezTo>
                  <a:cubicBezTo>
                    <a:pt x="1137" y="1385"/>
                    <a:pt x="1091" y="1360"/>
                    <a:pt x="1048" y="1294"/>
                  </a:cubicBezTo>
                  <a:cubicBezTo>
                    <a:pt x="869" y="1008"/>
                    <a:pt x="560" y="758"/>
                    <a:pt x="572" y="365"/>
                  </a:cubicBezTo>
                  <a:cubicBezTo>
                    <a:pt x="548" y="222"/>
                    <a:pt x="429" y="139"/>
                    <a:pt x="334" y="43"/>
                  </a:cubicBezTo>
                  <a:cubicBezTo>
                    <a:pt x="282" y="15"/>
                    <a:pt x="234"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5"/>
            <p:cNvSpPr/>
            <p:nvPr/>
          </p:nvSpPr>
          <p:spPr>
            <a:xfrm>
              <a:off x="5610225" y="3254700"/>
              <a:ext cx="62800" cy="11450"/>
            </a:xfrm>
            <a:custGeom>
              <a:avLst/>
              <a:gdLst/>
              <a:ahLst/>
              <a:cxnLst/>
              <a:rect l="l" t="t" r="r" b="b"/>
              <a:pathLst>
                <a:path w="2512" h="458" extrusionOk="0">
                  <a:moveTo>
                    <a:pt x="60" y="0"/>
                  </a:moveTo>
                  <a:cubicBezTo>
                    <a:pt x="0" y="60"/>
                    <a:pt x="0" y="108"/>
                    <a:pt x="60" y="167"/>
                  </a:cubicBezTo>
                  <a:cubicBezTo>
                    <a:pt x="694" y="417"/>
                    <a:pt x="1352" y="457"/>
                    <a:pt x="2021" y="457"/>
                  </a:cubicBezTo>
                  <a:cubicBezTo>
                    <a:pt x="2180" y="457"/>
                    <a:pt x="2340" y="455"/>
                    <a:pt x="2500" y="453"/>
                  </a:cubicBezTo>
                  <a:cubicBezTo>
                    <a:pt x="2512" y="255"/>
                    <a:pt x="2433" y="222"/>
                    <a:pt x="2335" y="222"/>
                  </a:cubicBezTo>
                  <a:cubicBezTo>
                    <a:pt x="2286" y="222"/>
                    <a:pt x="2232" y="230"/>
                    <a:pt x="2183" y="230"/>
                  </a:cubicBezTo>
                  <a:cubicBezTo>
                    <a:pt x="2129" y="230"/>
                    <a:pt x="2080" y="220"/>
                    <a:pt x="2048" y="179"/>
                  </a:cubicBezTo>
                  <a:cubicBezTo>
                    <a:pt x="1381" y="119"/>
                    <a:pt x="726" y="6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5"/>
            <p:cNvSpPr/>
            <p:nvPr/>
          </p:nvSpPr>
          <p:spPr>
            <a:xfrm>
              <a:off x="5453050" y="3255050"/>
              <a:ext cx="27100" cy="63125"/>
            </a:xfrm>
            <a:custGeom>
              <a:avLst/>
              <a:gdLst/>
              <a:ahLst/>
              <a:cxnLst/>
              <a:rect l="l" t="t" r="r" b="b"/>
              <a:pathLst>
                <a:path w="1084" h="2525" extrusionOk="0">
                  <a:moveTo>
                    <a:pt x="972" y="0"/>
                  </a:moveTo>
                  <a:cubicBezTo>
                    <a:pt x="950" y="0"/>
                    <a:pt x="924" y="7"/>
                    <a:pt x="893" y="22"/>
                  </a:cubicBezTo>
                  <a:cubicBezTo>
                    <a:pt x="703" y="403"/>
                    <a:pt x="393" y="736"/>
                    <a:pt x="274" y="1165"/>
                  </a:cubicBezTo>
                  <a:cubicBezTo>
                    <a:pt x="239" y="1248"/>
                    <a:pt x="131" y="1272"/>
                    <a:pt x="48" y="1284"/>
                  </a:cubicBezTo>
                  <a:cubicBezTo>
                    <a:pt x="1" y="1534"/>
                    <a:pt x="286" y="1748"/>
                    <a:pt x="167" y="2010"/>
                  </a:cubicBezTo>
                  <a:cubicBezTo>
                    <a:pt x="120" y="2058"/>
                    <a:pt x="120" y="2106"/>
                    <a:pt x="167" y="2141"/>
                  </a:cubicBezTo>
                  <a:cubicBezTo>
                    <a:pt x="179" y="2201"/>
                    <a:pt x="179" y="2284"/>
                    <a:pt x="191" y="2356"/>
                  </a:cubicBezTo>
                  <a:cubicBezTo>
                    <a:pt x="191" y="2427"/>
                    <a:pt x="227" y="2475"/>
                    <a:pt x="298" y="2522"/>
                  </a:cubicBezTo>
                  <a:cubicBezTo>
                    <a:pt x="310" y="2524"/>
                    <a:pt x="322" y="2525"/>
                    <a:pt x="333" y="2525"/>
                  </a:cubicBezTo>
                  <a:cubicBezTo>
                    <a:pt x="411" y="2525"/>
                    <a:pt x="471" y="2488"/>
                    <a:pt x="512" y="2415"/>
                  </a:cubicBezTo>
                  <a:cubicBezTo>
                    <a:pt x="489" y="2320"/>
                    <a:pt x="429" y="2237"/>
                    <a:pt x="524" y="2165"/>
                  </a:cubicBezTo>
                  <a:cubicBezTo>
                    <a:pt x="524" y="2106"/>
                    <a:pt x="536" y="2058"/>
                    <a:pt x="524" y="1999"/>
                  </a:cubicBezTo>
                  <a:cubicBezTo>
                    <a:pt x="512" y="1903"/>
                    <a:pt x="477" y="1832"/>
                    <a:pt x="477" y="1760"/>
                  </a:cubicBezTo>
                  <a:cubicBezTo>
                    <a:pt x="477" y="1713"/>
                    <a:pt x="477" y="1653"/>
                    <a:pt x="489" y="1606"/>
                  </a:cubicBezTo>
                  <a:cubicBezTo>
                    <a:pt x="536" y="1522"/>
                    <a:pt x="584" y="1463"/>
                    <a:pt x="632" y="1391"/>
                  </a:cubicBezTo>
                  <a:cubicBezTo>
                    <a:pt x="893" y="1058"/>
                    <a:pt x="893" y="653"/>
                    <a:pt x="1024" y="284"/>
                  </a:cubicBezTo>
                  <a:cubicBezTo>
                    <a:pt x="1060" y="236"/>
                    <a:pt x="1084" y="177"/>
                    <a:pt x="1084" y="117"/>
                  </a:cubicBezTo>
                  <a:cubicBezTo>
                    <a:pt x="1066" y="55"/>
                    <a:pt x="1035" y="0"/>
                    <a:pt x="9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5"/>
            <p:cNvSpPr/>
            <p:nvPr/>
          </p:nvSpPr>
          <p:spPr>
            <a:xfrm>
              <a:off x="5473875" y="3253050"/>
              <a:ext cx="40825" cy="39300"/>
            </a:xfrm>
            <a:custGeom>
              <a:avLst/>
              <a:gdLst/>
              <a:ahLst/>
              <a:cxnLst/>
              <a:rect l="l" t="t" r="r" b="b"/>
              <a:pathLst>
                <a:path w="1633" h="1572" extrusionOk="0">
                  <a:moveTo>
                    <a:pt x="1421" y="1"/>
                  </a:moveTo>
                  <a:cubicBezTo>
                    <a:pt x="1352" y="1"/>
                    <a:pt x="1281" y="31"/>
                    <a:pt x="1203" y="78"/>
                  </a:cubicBezTo>
                  <a:cubicBezTo>
                    <a:pt x="1132" y="174"/>
                    <a:pt x="989" y="138"/>
                    <a:pt x="930" y="245"/>
                  </a:cubicBezTo>
                  <a:cubicBezTo>
                    <a:pt x="715" y="316"/>
                    <a:pt x="668" y="555"/>
                    <a:pt x="489" y="674"/>
                  </a:cubicBezTo>
                  <a:lnTo>
                    <a:pt x="513" y="674"/>
                  </a:lnTo>
                  <a:cubicBezTo>
                    <a:pt x="275" y="840"/>
                    <a:pt x="49" y="1019"/>
                    <a:pt x="1" y="1328"/>
                  </a:cubicBezTo>
                  <a:cubicBezTo>
                    <a:pt x="13" y="1436"/>
                    <a:pt x="72" y="1507"/>
                    <a:pt x="168" y="1555"/>
                  </a:cubicBezTo>
                  <a:cubicBezTo>
                    <a:pt x="187" y="1566"/>
                    <a:pt x="206" y="1571"/>
                    <a:pt x="224" y="1571"/>
                  </a:cubicBezTo>
                  <a:cubicBezTo>
                    <a:pt x="264" y="1571"/>
                    <a:pt x="302" y="1547"/>
                    <a:pt x="334" y="1507"/>
                  </a:cubicBezTo>
                  <a:cubicBezTo>
                    <a:pt x="394" y="1471"/>
                    <a:pt x="430" y="1412"/>
                    <a:pt x="477" y="1352"/>
                  </a:cubicBezTo>
                  <a:cubicBezTo>
                    <a:pt x="751" y="936"/>
                    <a:pt x="1049" y="531"/>
                    <a:pt x="1537" y="352"/>
                  </a:cubicBezTo>
                  <a:cubicBezTo>
                    <a:pt x="1632" y="304"/>
                    <a:pt x="1620" y="185"/>
                    <a:pt x="1620" y="102"/>
                  </a:cubicBezTo>
                  <a:cubicBezTo>
                    <a:pt x="1555" y="31"/>
                    <a:pt x="1489" y="1"/>
                    <a:pt x="1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5"/>
            <p:cNvSpPr/>
            <p:nvPr/>
          </p:nvSpPr>
          <p:spPr>
            <a:xfrm>
              <a:off x="5661400" y="3258450"/>
              <a:ext cx="45875" cy="10800"/>
            </a:xfrm>
            <a:custGeom>
              <a:avLst/>
              <a:gdLst/>
              <a:ahLst/>
              <a:cxnLst/>
              <a:rect l="l" t="t" r="r" b="b"/>
              <a:pathLst>
                <a:path w="1835" h="432" extrusionOk="0">
                  <a:moveTo>
                    <a:pt x="202" y="0"/>
                  </a:moveTo>
                  <a:cubicBezTo>
                    <a:pt x="136" y="0"/>
                    <a:pt x="69" y="8"/>
                    <a:pt x="1" y="29"/>
                  </a:cubicBezTo>
                  <a:cubicBezTo>
                    <a:pt x="108" y="208"/>
                    <a:pt x="370" y="88"/>
                    <a:pt x="453" y="303"/>
                  </a:cubicBezTo>
                  <a:cubicBezTo>
                    <a:pt x="646" y="394"/>
                    <a:pt x="840" y="431"/>
                    <a:pt x="1036" y="431"/>
                  </a:cubicBezTo>
                  <a:cubicBezTo>
                    <a:pt x="1300" y="431"/>
                    <a:pt x="1567" y="363"/>
                    <a:pt x="1834" y="267"/>
                  </a:cubicBezTo>
                  <a:cubicBezTo>
                    <a:pt x="1676" y="175"/>
                    <a:pt x="1517" y="148"/>
                    <a:pt x="1363" y="148"/>
                  </a:cubicBezTo>
                  <a:cubicBezTo>
                    <a:pt x="1297" y="148"/>
                    <a:pt x="1232" y="153"/>
                    <a:pt x="1168" y="160"/>
                  </a:cubicBezTo>
                  <a:cubicBezTo>
                    <a:pt x="1168" y="160"/>
                    <a:pt x="1144" y="184"/>
                    <a:pt x="1120" y="196"/>
                  </a:cubicBezTo>
                  <a:cubicBezTo>
                    <a:pt x="1084" y="196"/>
                    <a:pt x="1061" y="184"/>
                    <a:pt x="1025" y="148"/>
                  </a:cubicBezTo>
                  <a:cubicBezTo>
                    <a:pt x="736" y="148"/>
                    <a:pt x="478"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5"/>
            <p:cNvSpPr/>
            <p:nvPr/>
          </p:nvSpPr>
          <p:spPr>
            <a:xfrm>
              <a:off x="5807550" y="3280300"/>
              <a:ext cx="47650" cy="8475"/>
            </a:xfrm>
            <a:custGeom>
              <a:avLst/>
              <a:gdLst/>
              <a:ahLst/>
              <a:cxnLst/>
              <a:rect l="l" t="t" r="r" b="b"/>
              <a:pathLst>
                <a:path w="1906" h="339" extrusionOk="0">
                  <a:moveTo>
                    <a:pt x="48" y="0"/>
                  </a:moveTo>
                  <a:cubicBezTo>
                    <a:pt x="37" y="36"/>
                    <a:pt x="25" y="84"/>
                    <a:pt x="1" y="119"/>
                  </a:cubicBezTo>
                  <a:cubicBezTo>
                    <a:pt x="86" y="185"/>
                    <a:pt x="179" y="211"/>
                    <a:pt x="273" y="211"/>
                  </a:cubicBezTo>
                  <a:cubicBezTo>
                    <a:pt x="349" y="211"/>
                    <a:pt x="426" y="194"/>
                    <a:pt x="501" y="167"/>
                  </a:cubicBezTo>
                  <a:cubicBezTo>
                    <a:pt x="525" y="167"/>
                    <a:pt x="572" y="179"/>
                    <a:pt x="596" y="179"/>
                  </a:cubicBezTo>
                  <a:cubicBezTo>
                    <a:pt x="626" y="197"/>
                    <a:pt x="656" y="206"/>
                    <a:pt x="685" y="206"/>
                  </a:cubicBezTo>
                  <a:cubicBezTo>
                    <a:pt x="715" y="206"/>
                    <a:pt x="745" y="197"/>
                    <a:pt x="775" y="179"/>
                  </a:cubicBezTo>
                  <a:cubicBezTo>
                    <a:pt x="810" y="167"/>
                    <a:pt x="858" y="167"/>
                    <a:pt x="882" y="167"/>
                  </a:cubicBezTo>
                  <a:cubicBezTo>
                    <a:pt x="885" y="167"/>
                    <a:pt x="888" y="167"/>
                    <a:pt x="891" y="167"/>
                  </a:cubicBezTo>
                  <a:cubicBezTo>
                    <a:pt x="1009" y="167"/>
                    <a:pt x="1071" y="338"/>
                    <a:pt x="1156" y="338"/>
                  </a:cubicBezTo>
                  <a:cubicBezTo>
                    <a:pt x="1177" y="338"/>
                    <a:pt x="1201" y="327"/>
                    <a:pt x="1227" y="298"/>
                  </a:cubicBezTo>
                  <a:cubicBezTo>
                    <a:pt x="1418" y="107"/>
                    <a:pt x="1727" y="227"/>
                    <a:pt x="1906" y="24"/>
                  </a:cubicBezTo>
                  <a:cubicBezTo>
                    <a:pt x="1287" y="0"/>
                    <a:pt x="680"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5"/>
            <p:cNvSpPr/>
            <p:nvPr/>
          </p:nvSpPr>
          <p:spPr>
            <a:xfrm>
              <a:off x="5457825" y="3294875"/>
              <a:ext cx="17875" cy="35450"/>
            </a:xfrm>
            <a:custGeom>
              <a:avLst/>
              <a:gdLst/>
              <a:ahLst/>
              <a:cxnLst/>
              <a:rect l="l" t="t" r="r" b="b"/>
              <a:pathLst>
                <a:path w="715" h="1418" extrusionOk="0">
                  <a:moveTo>
                    <a:pt x="572" y="1"/>
                  </a:moveTo>
                  <a:cubicBezTo>
                    <a:pt x="464" y="36"/>
                    <a:pt x="417" y="132"/>
                    <a:pt x="393" y="239"/>
                  </a:cubicBezTo>
                  <a:cubicBezTo>
                    <a:pt x="345" y="298"/>
                    <a:pt x="274" y="334"/>
                    <a:pt x="274" y="417"/>
                  </a:cubicBezTo>
                  <a:cubicBezTo>
                    <a:pt x="274" y="477"/>
                    <a:pt x="262" y="525"/>
                    <a:pt x="262" y="572"/>
                  </a:cubicBezTo>
                  <a:cubicBezTo>
                    <a:pt x="214" y="608"/>
                    <a:pt x="214" y="656"/>
                    <a:pt x="262" y="703"/>
                  </a:cubicBezTo>
                  <a:cubicBezTo>
                    <a:pt x="202" y="751"/>
                    <a:pt x="155" y="810"/>
                    <a:pt x="107" y="846"/>
                  </a:cubicBezTo>
                  <a:cubicBezTo>
                    <a:pt x="24" y="1025"/>
                    <a:pt x="0" y="1227"/>
                    <a:pt x="119" y="1418"/>
                  </a:cubicBezTo>
                  <a:cubicBezTo>
                    <a:pt x="333" y="1001"/>
                    <a:pt x="524" y="572"/>
                    <a:pt x="714" y="155"/>
                  </a:cubicBezTo>
                  <a:cubicBezTo>
                    <a:pt x="714" y="60"/>
                    <a:pt x="655" y="13"/>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5"/>
            <p:cNvSpPr/>
            <p:nvPr/>
          </p:nvSpPr>
          <p:spPr>
            <a:xfrm>
              <a:off x="5603950" y="3219850"/>
              <a:ext cx="43500" cy="10800"/>
            </a:xfrm>
            <a:custGeom>
              <a:avLst/>
              <a:gdLst/>
              <a:ahLst/>
              <a:cxnLst/>
              <a:rect l="l" t="t" r="r" b="b"/>
              <a:pathLst>
                <a:path w="1740" h="432" extrusionOk="0">
                  <a:moveTo>
                    <a:pt x="306" y="0"/>
                  </a:moveTo>
                  <a:cubicBezTo>
                    <a:pt x="234" y="0"/>
                    <a:pt x="159" y="23"/>
                    <a:pt x="84" y="73"/>
                  </a:cubicBezTo>
                  <a:cubicBezTo>
                    <a:pt x="25" y="132"/>
                    <a:pt x="1" y="192"/>
                    <a:pt x="37" y="263"/>
                  </a:cubicBezTo>
                  <a:cubicBezTo>
                    <a:pt x="567" y="363"/>
                    <a:pt x="1086" y="431"/>
                    <a:pt x="1614" y="431"/>
                  </a:cubicBezTo>
                  <a:cubicBezTo>
                    <a:pt x="1656" y="431"/>
                    <a:pt x="1698" y="431"/>
                    <a:pt x="1739" y="430"/>
                  </a:cubicBezTo>
                  <a:cubicBezTo>
                    <a:pt x="1644" y="278"/>
                    <a:pt x="1495" y="262"/>
                    <a:pt x="1348" y="262"/>
                  </a:cubicBezTo>
                  <a:cubicBezTo>
                    <a:pt x="1312" y="262"/>
                    <a:pt x="1275" y="263"/>
                    <a:pt x="1239" y="263"/>
                  </a:cubicBezTo>
                  <a:cubicBezTo>
                    <a:pt x="1001" y="263"/>
                    <a:pt x="799" y="239"/>
                    <a:pt x="584" y="120"/>
                  </a:cubicBezTo>
                  <a:cubicBezTo>
                    <a:pt x="501" y="44"/>
                    <a:pt x="406"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5"/>
            <p:cNvSpPr/>
            <p:nvPr/>
          </p:nvSpPr>
          <p:spPr>
            <a:xfrm>
              <a:off x="5475675" y="3240075"/>
              <a:ext cx="20550" cy="20125"/>
            </a:xfrm>
            <a:custGeom>
              <a:avLst/>
              <a:gdLst/>
              <a:ahLst/>
              <a:cxnLst/>
              <a:rect l="l" t="t" r="r" b="b"/>
              <a:pathLst>
                <a:path w="822" h="805" extrusionOk="0">
                  <a:moveTo>
                    <a:pt x="642" y="0"/>
                  </a:moveTo>
                  <a:cubicBezTo>
                    <a:pt x="619" y="0"/>
                    <a:pt x="594" y="9"/>
                    <a:pt x="572" y="26"/>
                  </a:cubicBezTo>
                  <a:cubicBezTo>
                    <a:pt x="524" y="26"/>
                    <a:pt x="477" y="38"/>
                    <a:pt x="441" y="38"/>
                  </a:cubicBezTo>
                  <a:cubicBezTo>
                    <a:pt x="358" y="61"/>
                    <a:pt x="322" y="121"/>
                    <a:pt x="286" y="181"/>
                  </a:cubicBezTo>
                  <a:cubicBezTo>
                    <a:pt x="191" y="323"/>
                    <a:pt x="96" y="466"/>
                    <a:pt x="0" y="621"/>
                  </a:cubicBezTo>
                  <a:lnTo>
                    <a:pt x="143" y="752"/>
                  </a:lnTo>
                  <a:cubicBezTo>
                    <a:pt x="143" y="752"/>
                    <a:pt x="155" y="764"/>
                    <a:pt x="203" y="800"/>
                  </a:cubicBezTo>
                  <a:cubicBezTo>
                    <a:pt x="209" y="803"/>
                    <a:pt x="215" y="804"/>
                    <a:pt x="223" y="804"/>
                  </a:cubicBezTo>
                  <a:cubicBezTo>
                    <a:pt x="244" y="804"/>
                    <a:pt x="268" y="791"/>
                    <a:pt x="286" y="764"/>
                  </a:cubicBezTo>
                  <a:cubicBezTo>
                    <a:pt x="334" y="716"/>
                    <a:pt x="381" y="657"/>
                    <a:pt x="417" y="621"/>
                  </a:cubicBezTo>
                  <a:cubicBezTo>
                    <a:pt x="477" y="573"/>
                    <a:pt x="524" y="514"/>
                    <a:pt x="572" y="466"/>
                  </a:cubicBezTo>
                  <a:cubicBezTo>
                    <a:pt x="584" y="419"/>
                    <a:pt x="584" y="371"/>
                    <a:pt x="596" y="335"/>
                  </a:cubicBezTo>
                  <a:cubicBezTo>
                    <a:pt x="655" y="240"/>
                    <a:pt x="822" y="204"/>
                    <a:pt x="715" y="38"/>
                  </a:cubicBezTo>
                  <a:cubicBezTo>
                    <a:pt x="696" y="12"/>
                    <a:pt x="670"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5"/>
            <p:cNvSpPr/>
            <p:nvPr/>
          </p:nvSpPr>
          <p:spPr>
            <a:xfrm>
              <a:off x="5713500" y="3261850"/>
              <a:ext cx="10150" cy="7150"/>
            </a:xfrm>
            <a:custGeom>
              <a:avLst/>
              <a:gdLst/>
              <a:ahLst/>
              <a:cxnLst/>
              <a:rect l="l" t="t" r="r" b="b"/>
              <a:pathLst>
                <a:path w="406" h="286" extrusionOk="0">
                  <a:moveTo>
                    <a:pt x="215" y="12"/>
                  </a:moveTo>
                  <a:cubicBezTo>
                    <a:pt x="120" y="24"/>
                    <a:pt x="12" y="24"/>
                    <a:pt x="0" y="143"/>
                  </a:cubicBezTo>
                  <a:cubicBezTo>
                    <a:pt x="0" y="262"/>
                    <a:pt x="108" y="286"/>
                    <a:pt x="191" y="286"/>
                  </a:cubicBezTo>
                  <a:cubicBezTo>
                    <a:pt x="286" y="262"/>
                    <a:pt x="370" y="238"/>
                    <a:pt x="393" y="131"/>
                  </a:cubicBezTo>
                  <a:cubicBezTo>
                    <a:pt x="405" y="0"/>
                    <a:pt x="286" y="24"/>
                    <a:pt x="215"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5"/>
            <p:cNvSpPr/>
            <p:nvPr/>
          </p:nvSpPr>
          <p:spPr>
            <a:xfrm>
              <a:off x="5521800" y="3215450"/>
              <a:ext cx="25925" cy="4050"/>
            </a:xfrm>
            <a:custGeom>
              <a:avLst/>
              <a:gdLst/>
              <a:ahLst/>
              <a:cxnLst/>
              <a:rect l="l" t="t" r="r" b="b"/>
              <a:pathLst>
                <a:path w="1037" h="162" extrusionOk="0">
                  <a:moveTo>
                    <a:pt x="507" y="0"/>
                  </a:moveTo>
                  <a:cubicBezTo>
                    <a:pt x="373" y="0"/>
                    <a:pt x="239" y="14"/>
                    <a:pt x="105" y="14"/>
                  </a:cubicBezTo>
                  <a:cubicBezTo>
                    <a:pt x="70" y="14"/>
                    <a:pt x="36" y="13"/>
                    <a:pt x="1" y="11"/>
                  </a:cubicBezTo>
                  <a:lnTo>
                    <a:pt x="1" y="11"/>
                  </a:lnTo>
                  <a:cubicBezTo>
                    <a:pt x="157" y="132"/>
                    <a:pt x="325" y="161"/>
                    <a:pt x="496" y="161"/>
                  </a:cubicBezTo>
                  <a:cubicBezTo>
                    <a:pt x="647" y="161"/>
                    <a:pt x="800" y="139"/>
                    <a:pt x="950" y="139"/>
                  </a:cubicBezTo>
                  <a:cubicBezTo>
                    <a:pt x="979" y="139"/>
                    <a:pt x="1008" y="140"/>
                    <a:pt x="1037" y="142"/>
                  </a:cubicBezTo>
                  <a:cubicBezTo>
                    <a:pt x="865" y="25"/>
                    <a:pt x="687"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5"/>
            <p:cNvSpPr/>
            <p:nvPr/>
          </p:nvSpPr>
          <p:spPr>
            <a:xfrm>
              <a:off x="5579250" y="3218975"/>
              <a:ext cx="25625" cy="8025"/>
            </a:xfrm>
            <a:custGeom>
              <a:avLst/>
              <a:gdLst/>
              <a:ahLst/>
              <a:cxnLst/>
              <a:rect l="l" t="t" r="r" b="b"/>
              <a:pathLst>
                <a:path w="1025" h="321" extrusionOk="0">
                  <a:moveTo>
                    <a:pt x="441" y="1"/>
                  </a:moveTo>
                  <a:cubicBezTo>
                    <a:pt x="382" y="1"/>
                    <a:pt x="310" y="13"/>
                    <a:pt x="251" y="36"/>
                  </a:cubicBezTo>
                  <a:cubicBezTo>
                    <a:pt x="167" y="60"/>
                    <a:pt x="60" y="72"/>
                    <a:pt x="1" y="167"/>
                  </a:cubicBezTo>
                  <a:cubicBezTo>
                    <a:pt x="152" y="289"/>
                    <a:pt x="317" y="321"/>
                    <a:pt x="487" y="321"/>
                  </a:cubicBezTo>
                  <a:cubicBezTo>
                    <a:pt x="665" y="321"/>
                    <a:pt x="848" y="286"/>
                    <a:pt x="1025" y="286"/>
                  </a:cubicBezTo>
                  <a:cubicBezTo>
                    <a:pt x="1013" y="239"/>
                    <a:pt x="1001" y="215"/>
                    <a:pt x="1001" y="167"/>
                  </a:cubicBezTo>
                  <a:cubicBezTo>
                    <a:pt x="965" y="132"/>
                    <a:pt x="953" y="108"/>
                    <a:pt x="918" y="96"/>
                  </a:cubicBezTo>
                  <a:cubicBezTo>
                    <a:pt x="775" y="1"/>
                    <a:pt x="608"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5"/>
            <p:cNvSpPr/>
            <p:nvPr/>
          </p:nvSpPr>
          <p:spPr>
            <a:xfrm>
              <a:off x="5563475" y="3215400"/>
              <a:ext cx="25025" cy="8175"/>
            </a:xfrm>
            <a:custGeom>
              <a:avLst/>
              <a:gdLst/>
              <a:ahLst/>
              <a:cxnLst/>
              <a:rect l="l" t="t" r="r" b="b"/>
              <a:pathLst>
                <a:path w="1001" h="327" extrusionOk="0">
                  <a:moveTo>
                    <a:pt x="894" y="1"/>
                  </a:moveTo>
                  <a:cubicBezTo>
                    <a:pt x="741" y="95"/>
                    <a:pt x="570" y="128"/>
                    <a:pt x="396" y="128"/>
                  </a:cubicBezTo>
                  <a:cubicBezTo>
                    <a:pt x="284" y="128"/>
                    <a:pt x="171" y="115"/>
                    <a:pt x="60" y="96"/>
                  </a:cubicBezTo>
                  <a:lnTo>
                    <a:pt x="48" y="144"/>
                  </a:lnTo>
                  <a:cubicBezTo>
                    <a:pt x="1" y="203"/>
                    <a:pt x="25" y="251"/>
                    <a:pt x="96" y="263"/>
                  </a:cubicBezTo>
                  <a:cubicBezTo>
                    <a:pt x="179" y="275"/>
                    <a:pt x="263" y="275"/>
                    <a:pt x="346" y="298"/>
                  </a:cubicBezTo>
                  <a:cubicBezTo>
                    <a:pt x="346" y="310"/>
                    <a:pt x="358" y="310"/>
                    <a:pt x="394" y="322"/>
                  </a:cubicBezTo>
                  <a:cubicBezTo>
                    <a:pt x="403" y="325"/>
                    <a:pt x="413" y="327"/>
                    <a:pt x="422" y="327"/>
                  </a:cubicBezTo>
                  <a:cubicBezTo>
                    <a:pt x="448" y="327"/>
                    <a:pt x="475" y="316"/>
                    <a:pt x="501" y="298"/>
                  </a:cubicBezTo>
                  <a:cubicBezTo>
                    <a:pt x="517" y="282"/>
                    <a:pt x="535" y="276"/>
                    <a:pt x="555" y="276"/>
                  </a:cubicBezTo>
                  <a:cubicBezTo>
                    <a:pt x="580" y="276"/>
                    <a:pt x="606" y="285"/>
                    <a:pt x="632" y="298"/>
                  </a:cubicBezTo>
                  <a:cubicBezTo>
                    <a:pt x="739" y="275"/>
                    <a:pt x="822" y="275"/>
                    <a:pt x="929" y="263"/>
                  </a:cubicBezTo>
                  <a:cubicBezTo>
                    <a:pt x="1001" y="167"/>
                    <a:pt x="989" y="84"/>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5"/>
            <p:cNvSpPr/>
            <p:nvPr/>
          </p:nvSpPr>
          <p:spPr>
            <a:xfrm>
              <a:off x="5454250" y="3314225"/>
              <a:ext cx="7150" cy="26825"/>
            </a:xfrm>
            <a:custGeom>
              <a:avLst/>
              <a:gdLst/>
              <a:ahLst/>
              <a:cxnLst/>
              <a:rect l="l" t="t" r="r" b="b"/>
              <a:pathLst>
                <a:path w="286" h="1073" extrusionOk="0">
                  <a:moveTo>
                    <a:pt x="167" y="1"/>
                  </a:moveTo>
                  <a:cubicBezTo>
                    <a:pt x="167" y="358"/>
                    <a:pt x="0" y="727"/>
                    <a:pt x="262" y="1072"/>
                  </a:cubicBezTo>
                  <a:cubicBezTo>
                    <a:pt x="262" y="929"/>
                    <a:pt x="286" y="786"/>
                    <a:pt x="286" y="644"/>
                  </a:cubicBezTo>
                  <a:cubicBezTo>
                    <a:pt x="191" y="465"/>
                    <a:pt x="250" y="274"/>
                    <a:pt x="262" y="72"/>
                  </a:cubicBezTo>
                  <a:cubicBezTo>
                    <a:pt x="226" y="48"/>
                    <a:pt x="191" y="13"/>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5"/>
            <p:cNvSpPr/>
            <p:nvPr/>
          </p:nvSpPr>
          <p:spPr>
            <a:xfrm>
              <a:off x="5585500" y="3250325"/>
              <a:ext cx="13425" cy="8275"/>
            </a:xfrm>
            <a:custGeom>
              <a:avLst/>
              <a:gdLst/>
              <a:ahLst/>
              <a:cxnLst/>
              <a:rect l="l" t="t" r="r" b="b"/>
              <a:pathLst>
                <a:path w="537" h="331" extrusionOk="0">
                  <a:moveTo>
                    <a:pt x="269" y="1"/>
                  </a:moveTo>
                  <a:cubicBezTo>
                    <a:pt x="171" y="1"/>
                    <a:pt x="81" y="49"/>
                    <a:pt x="1" y="152"/>
                  </a:cubicBezTo>
                  <a:lnTo>
                    <a:pt x="179" y="330"/>
                  </a:lnTo>
                  <a:cubicBezTo>
                    <a:pt x="287" y="283"/>
                    <a:pt x="406" y="294"/>
                    <a:pt x="465" y="187"/>
                  </a:cubicBezTo>
                  <a:cubicBezTo>
                    <a:pt x="537" y="152"/>
                    <a:pt x="537" y="104"/>
                    <a:pt x="465" y="56"/>
                  </a:cubicBezTo>
                  <a:cubicBezTo>
                    <a:pt x="396" y="20"/>
                    <a:pt x="331" y="1"/>
                    <a:pt x="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5"/>
            <p:cNvSpPr/>
            <p:nvPr/>
          </p:nvSpPr>
          <p:spPr>
            <a:xfrm>
              <a:off x="5597125" y="3251975"/>
              <a:ext cx="14900" cy="7225"/>
            </a:xfrm>
            <a:custGeom>
              <a:avLst/>
              <a:gdLst/>
              <a:ahLst/>
              <a:cxnLst/>
              <a:rect l="l" t="t" r="r" b="b"/>
              <a:pathLst>
                <a:path w="596" h="289" extrusionOk="0">
                  <a:moveTo>
                    <a:pt x="77" y="0"/>
                  </a:moveTo>
                  <a:cubicBezTo>
                    <a:pt x="55" y="0"/>
                    <a:pt x="34" y="1"/>
                    <a:pt x="12" y="2"/>
                  </a:cubicBezTo>
                  <a:cubicBezTo>
                    <a:pt x="0" y="50"/>
                    <a:pt x="12" y="97"/>
                    <a:pt x="12" y="145"/>
                  </a:cubicBezTo>
                  <a:cubicBezTo>
                    <a:pt x="146" y="279"/>
                    <a:pt x="316" y="288"/>
                    <a:pt x="506" y="288"/>
                  </a:cubicBezTo>
                  <a:cubicBezTo>
                    <a:pt x="536" y="288"/>
                    <a:pt x="565" y="288"/>
                    <a:pt x="595" y="288"/>
                  </a:cubicBezTo>
                  <a:lnTo>
                    <a:pt x="595" y="121"/>
                  </a:lnTo>
                  <a:cubicBezTo>
                    <a:pt x="424" y="46"/>
                    <a:pt x="263"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5"/>
            <p:cNvSpPr/>
            <p:nvPr/>
          </p:nvSpPr>
          <p:spPr>
            <a:xfrm>
              <a:off x="5449475" y="3262150"/>
              <a:ext cx="6575" cy="18175"/>
            </a:xfrm>
            <a:custGeom>
              <a:avLst/>
              <a:gdLst/>
              <a:ahLst/>
              <a:cxnLst/>
              <a:rect l="l" t="t" r="r" b="b"/>
              <a:pathLst>
                <a:path w="263" h="727" extrusionOk="0">
                  <a:moveTo>
                    <a:pt x="36" y="0"/>
                  </a:moveTo>
                  <a:lnTo>
                    <a:pt x="36" y="0"/>
                  </a:lnTo>
                  <a:cubicBezTo>
                    <a:pt x="60" y="250"/>
                    <a:pt x="1" y="512"/>
                    <a:pt x="155" y="726"/>
                  </a:cubicBezTo>
                  <a:cubicBezTo>
                    <a:pt x="179" y="476"/>
                    <a:pt x="263" y="214"/>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5"/>
            <p:cNvSpPr/>
            <p:nvPr/>
          </p:nvSpPr>
          <p:spPr>
            <a:xfrm>
              <a:off x="5475075" y="3225175"/>
              <a:ext cx="8075" cy="9700"/>
            </a:xfrm>
            <a:custGeom>
              <a:avLst/>
              <a:gdLst/>
              <a:ahLst/>
              <a:cxnLst/>
              <a:rect l="l" t="t" r="r" b="b"/>
              <a:pathLst>
                <a:path w="323" h="388" extrusionOk="0">
                  <a:moveTo>
                    <a:pt x="215" y="0"/>
                  </a:moveTo>
                  <a:cubicBezTo>
                    <a:pt x="184" y="0"/>
                    <a:pt x="128" y="30"/>
                    <a:pt x="108" y="50"/>
                  </a:cubicBezTo>
                  <a:cubicBezTo>
                    <a:pt x="1" y="157"/>
                    <a:pt x="24" y="265"/>
                    <a:pt x="143" y="336"/>
                  </a:cubicBezTo>
                  <a:cubicBezTo>
                    <a:pt x="143" y="348"/>
                    <a:pt x="167" y="360"/>
                    <a:pt x="191" y="384"/>
                  </a:cubicBezTo>
                  <a:cubicBezTo>
                    <a:pt x="202" y="386"/>
                    <a:pt x="212" y="388"/>
                    <a:pt x="221" y="388"/>
                  </a:cubicBezTo>
                  <a:cubicBezTo>
                    <a:pt x="251" y="388"/>
                    <a:pt x="271" y="372"/>
                    <a:pt x="298" y="336"/>
                  </a:cubicBezTo>
                  <a:cubicBezTo>
                    <a:pt x="286" y="217"/>
                    <a:pt x="322" y="98"/>
                    <a:pt x="227" y="3"/>
                  </a:cubicBezTo>
                  <a:cubicBezTo>
                    <a:pt x="224" y="1"/>
                    <a:pt x="21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5"/>
            <p:cNvSpPr/>
            <p:nvPr/>
          </p:nvSpPr>
          <p:spPr>
            <a:xfrm>
              <a:off x="5472100" y="3287450"/>
              <a:ext cx="8650" cy="11325"/>
            </a:xfrm>
            <a:custGeom>
              <a:avLst/>
              <a:gdLst/>
              <a:ahLst/>
              <a:cxnLst/>
              <a:rect l="l" t="t" r="r" b="b"/>
              <a:pathLst>
                <a:path w="346" h="453" extrusionOk="0">
                  <a:moveTo>
                    <a:pt x="143" y="0"/>
                  </a:moveTo>
                  <a:cubicBezTo>
                    <a:pt x="120" y="36"/>
                    <a:pt x="108" y="60"/>
                    <a:pt x="108" y="107"/>
                  </a:cubicBezTo>
                  <a:cubicBezTo>
                    <a:pt x="84" y="179"/>
                    <a:pt x="24" y="226"/>
                    <a:pt x="1" y="286"/>
                  </a:cubicBezTo>
                  <a:lnTo>
                    <a:pt x="1" y="298"/>
                  </a:lnTo>
                  <a:lnTo>
                    <a:pt x="143" y="452"/>
                  </a:lnTo>
                  <a:cubicBezTo>
                    <a:pt x="191" y="429"/>
                    <a:pt x="227" y="429"/>
                    <a:pt x="251" y="405"/>
                  </a:cubicBezTo>
                  <a:cubicBezTo>
                    <a:pt x="346" y="333"/>
                    <a:pt x="346" y="238"/>
                    <a:pt x="286" y="143"/>
                  </a:cubicBezTo>
                  <a:cubicBezTo>
                    <a:pt x="239" y="107"/>
                    <a:pt x="191"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5"/>
            <p:cNvSpPr/>
            <p:nvPr/>
          </p:nvSpPr>
          <p:spPr>
            <a:xfrm>
              <a:off x="5554250" y="3219275"/>
              <a:ext cx="11625" cy="3600"/>
            </a:xfrm>
            <a:custGeom>
              <a:avLst/>
              <a:gdLst/>
              <a:ahLst/>
              <a:cxnLst/>
              <a:rect l="l" t="t" r="r" b="b"/>
              <a:pathLst>
                <a:path w="465" h="144" extrusionOk="0">
                  <a:moveTo>
                    <a:pt x="1" y="1"/>
                  </a:moveTo>
                  <a:lnTo>
                    <a:pt x="1" y="143"/>
                  </a:lnTo>
                  <a:cubicBezTo>
                    <a:pt x="155" y="143"/>
                    <a:pt x="310" y="120"/>
                    <a:pt x="465" y="120"/>
                  </a:cubicBezTo>
                  <a:cubicBezTo>
                    <a:pt x="453" y="84"/>
                    <a:pt x="429" y="48"/>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5"/>
            <p:cNvSpPr/>
            <p:nvPr/>
          </p:nvSpPr>
          <p:spPr>
            <a:xfrm>
              <a:off x="5554250" y="3225825"/>
              <a:ext cx="7175" cy="8050"/>
            </a:xfrm>
            <a:custGeom>
              <a:avLst/>
              <a:gdLst/>
              <a:ahLst/>
              <a:cxnLst/>
              <a:rect l="l" t="t" r="r" b="b"/>
              <a:pathLst>
                <a:path w="287" h="322" extrusionOk="0">
                  <a:moveTo>
                    <a:pt x="1" y="0"/>
                  </a:moveTo>
                  <a:lnTo>
                    <a:pt x="1" y="0"/>
                  </a:lnTo>
                  <a:cubicBezTo>
                    <a:pt x="48" y="143"/>
                    <a:pt x="132" y="250"/>
                    <a:pt x="251" y="322"/>
                  </a:cubicBezTo>
                  <a:cubicBezTo>
                    <a:pt x="286" y="131"/>
                    <a:pt x="215"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5"/>
            <p:cNvSpPr/>
            <p:nvPr/>
          </p:nvSpPr>
          <p:spPr>
            <a:xfrm>
              <a:off x="5546800" y="3223075"/>
              <a:ext cx="7475" cy="3375"/>
            </a:xfrm>
            <a:custGeom>
              <a:avLst/>
              <a:gdLst/>
              <a:ahLst/>
              <a:cxnLst/>
              <a:rect l="l" t="t" r="r" b="b"/>
              <a:pathLst>
                <a:path w="299" h="135" extrusionOk="0">
                  <a:moveTo>
                    <a:pt x="235" y="1"/>
                  </a:moveTo>
                  <a:cubicBezTo>
                    <a:pt x="137" y="1"/>
                    <a:pt x="52" y="33"/>
                    <a:pt x="1" y="134"/>
                  </a:cubicBezTo>
                  <a:cubicBezTo>
                    <a:pt x="108" y="122"/>
                    <a:pt x="191" y="122"/>
                    <a:pt x="299" y="122"/>
                  </a:cubicBezTo>
                  <a:cubicBezTo>
                    <a:pt x="299" y="75"/>
                    <a:pt x="299" y="27"/>
                    <a:pt x="287" y="3"/>
                  </a:cubicBezTo>
                  <a:cubicBezTo>
                    <a:pt x="269" y="2"/>
                    <a:pt x="252"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5"/>
            <p:cNvSpPr/>
            <p:nvPr/>
          </p:nvSpPr>
          <p:spPr>
            <a:xfrm>
              <a:off x="5460800" y="3342800"/>
              <a:ext cx="4175" cy="5375"/>
            </a:xfrm>
            <a:custGeom>
              <a:avLst/>
              <a:gdLst/>
              <a:ahLst/>
              <a:cxnLst/>
              <a:rect l="l" t="t" r="r" b="b"/>
              <a:pathLst>
                <a:path w="167" h="215" extrusionOk="0">
                  <a:moveTo>
                    <a:pt x="36" y="1"/>
                  </a:moveTo>
                  <a:cubicBezTo>
                    <a:pt x="24" y="84"/>
                    <a:pt x="24" y="143"/>
                    <a:pt x="0" y="215"/>
                  </a:cubicBezTo>
                  <a:cubicBezTo>
                    <a:pt x="36" y="215"/>
                    <a:pt x="60" y="215"/>
                    <a:pt x="95" y="203"/>
                  </a:cubicBezTo>
                  <a:cubicBezTo>
                    <a:pt x="106" y="192"/>
                    <a:pt x="119" y="186"/>
                    <a:pt x="131" y="186"/>
                  </a:cubicBezTo>
                  <a:cubicBezTo>
                    <a:pt x="139" y="186"/>
                    <a:pt x="146" y="189"/>
                    <a:pt x="153" y="194"/>
                  </a:cubicBezTo>
                  <a:lnTo>
                    <a:pt x="153" y="194"/>
                  </a:lnTo>
                  <a:cubicBezTo>
                    <a:pt x="112" y="131"/>
                    <a:pt x="79" y="76"/>
                    <a:pt x="36" y="1"/>
                  </a:cubicBezTo>
                  <a:close/>
                  <a:moveTo>
                    <a:pt x="153" y="194"/>
                  </a:moveTo>
                  <a:cubicBezTo>
                    <a:pt x="157" y="201"/>
                    <a:pt x="162" y="208"/>
                    <a:pt x="167" y="215"/>
                  </a:cubicBezTo>
                  <a:cubicBezTo>
                    <a:pt x="164" y="205"/>
                    <a:pt x="159" y="198"/>
                    <a:pt x="153" y="1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5"/>
            <p:cNvSpPr/>
            <p:nvPr/>
          </p:nvSpPr>
          <p:spPr>
            <a:xfrm>
              <a:off x="5572125" y="3222850"/>
              <a:ext cx="3875" cy="1625"/>
            </a:xfrm>
            <a:custGeom>
              <a:avLst/>
              <a:gdLst/>
              <a:ahLst/>
              <a:cxnLst/>
              <a:rect l="l" t="t" r="r" b="b"/>
              <a:pathLst>
                <a:path w="155" h="65" extrusionOk="0">
                  <a:moveTo>
                    <a:pt x="0" y="0"/>
                  </a:moveTo>
                  <a:cubicBezTo>
                    <a:pt x="12" y="24"/>
                    <a:pt x="12" y="36"/>
                    <a:pt x="48" y="60"/>
                  </a:cubicBezTo>
                  <a:cubicBezTo>
                    <a:pt x="56" y="63"/>
                    <a:pt x="64" y="64"/>
                    <a:pt x="73" y="64"/>
                  </a:cubicBezTo>
                  <a:cubicBezTo>
                    <a:pt x="104" y="64"/>
                    <a:pt x="136" y="47"/>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5"/>
            <p:cNvSpPr/>
            <p:nvPr/>
          </p:nvSpPr>
          <p:spPr>
            <a:xfrm>
              <a:off x="5544725" y="3226125"/>
              <a:ext cx="2100" cy="3600"/>
            </a:xfrm>
            <a:custGeom>
              <a:avLst/>
              <a:gdLst/>
              <a:ahLst/>
              <a:cxnLst/>
              <a:rect l="l" t="t" r="r" b="b"/>
              <a:pathLst>
                <a:path w="84" h="144" extrusionOk="0">
                  <a:moveTo>
                    <a:pt x="84" y="0"/>
                  </a:moveTo>
                  <a:cubicBezTo>
                    <a:pt x="13" y="36"/>
                    <a:pt x="1" y="108"/>
                    <a:pt x="72" y="143"/>
                  </a:cubicBezTo>
                  <a:cubicBezTo>
                    <a:pt x="72" y="108"/>
                    <a:pt x="84" y="36"/>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5"/>
            <p:cNvSpPr/>
            <p:nvPr/>
          </p:nvSpPr>
          <p:spPr>
            <a:xfrm>
              <a:off x="5686700" y="3261925"/>
              <a:ext cx="3300" cy="2125"/>
            </a:xfrm>
            <a:custGeom>
              <a:avLst/>
              <a:gdLst/>
              <a:ahLst/>
              <a:cxnLst/>
              <a:rect l="l" t="t" r="r" b="b"/>
              <a:pathLst>
                <a:path w="132" h="85" extrusionOk="0">
                  <a:moveTo>
                    <a:pt x="80" y="0"/>
                  </a:moveTo>
                  <a:cubicBezTo>
                    <a:pt x="57" y="0"/>
                    <a:pt x="31" y="3"/>
                    <a:pt x="1" y="9"/>
                  </a:cubicBezTo>
                  <a:cubicBezTo>
                    <a:pt x="25" y="58"/>
                    <a:pt x="50" y="85"/>
                    <a:pt x="73" y="85"/>
                  </a:cubicBezTo>
                  <a:cubicBezTo>
                    <a:pt x="94" y="85"/>
                    <a:pt x="115" y="61"/>
                    <a:pt x="132" y="9"/>
                  </a:cubicBezTo>
                  <a:cubicBezTo>
                    <a:pt x="120" y="3"/>
                    <a:pt x="102"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5"/>
            <p:cNvSpPr/>
            <p:nvPr/>
          </p:nvSpPr>
          <p:spPr>
            <a:xfrm>
              <a:off x="5374175" y="3441300"/>
              <a:ext cx="45850" cy="51750"/>
            </a:xfrm>
            <a:custGeom>
              <a:avLst/>
              <a:gdLst/>
              <a:ahLst/>
              <a:cxnLst/>
              <a:rect l="l" t="t" r="r" b="b"/>
              <a:pathLst>
                <a:path w="1834" h="2070" extrusionOk="0">
                  <a:moveTo>
                    <a:pt x="1535" y="1"/>
                  </a:moveTo>
                  <a:cubicBezTo>
                    <a:pt x="1360" y="1"/>
                    <a:pt x="1237" y="209"/>
                    <a:pt x="1120" y="335"/>
                  </a:cubicBezTo>
                  <a:cubicBezTo>
                    <a:pt x="870" y="585"/>
                    <a:pt x="667" y="883"/>
                    <a:pt x="465" y="1156"/>
                  </a:cubicBezTo>
                  <a:cubicBezTo>
                    <a:pt x="310" y="1418"/>
                    <a:pt x="108" y="1657"/>
                    <a:pt x="0" y="1978"/>
                  </a:cubicBezTo>
                  <a:lnTo>
                    <a:pt x="48" y="2061"/>
                  </a:lnTo>
                  <a:cubicBezTo>
                    <a:pt x="73" y="2066"/>
                    <a:pt x="97" y="2069"/>
                    <a:pt x="122" y="2069"/>
                  </a:cubicBezTo>
                  <a:cubicBezTo>
                    <a:pt x="157" y="2069"/>
                    <a:pt x="192" y="2063"/>
                    <a:pt x="227" y="2049"/>
                  </a:cubicBezTo>
                  <a:cubicBezTo>
                    <a:pt x="405" y="1942"/>
                    <a:pt x="512" y="1764"/>
                    <a:pt x="703" y="1680"/>
                  </a:cubicBezTo>
                  <a:cubicBezTo>
                    <a:pt x="750" y="1657"/>
                    <a:pt x="786" y="1633"/>
                    <a:pt x="834" y="1585"/>
                  </a:cubicBezTo>
                  <a:cubicBezTo>
                    <a:pt x="929" y="1514"/>
                    <a:pt x="1012" y="1442"/>
                    <a:pt x="1108" y="1383"/>
                  </a:cubicBezTo>
                  <a:cubicBezTo>
                    <a:pt x="1191" y="1323"/>
                    <a:pt x="1298" y="1264"/>
                    <a:pt x="1346" y="1145"/>
                  </a:cubicBezTo>
                  <a:cubicBezTo>
                    <a:pt x="1072" y="1002"/>
                    <a:pt x="1108" y="883"/>
                    <a:pt x="1286" y="668"/>
                  </a:cubicBezTo>
                  <a:cubicBezTo>
                    <a:pt x="1369" y="563"/>
                    <a:pt x="1435" y="525"/>
                    <a:pt x="1495" y="525"/>
                  </a:cubicBezTo>
                  <a:cubicBezTo>
                    <a:pt x="1590" y="525"/>
                    <a:pt x="1667" y="623"/>
                    <a:pt x="1762" y="704"/>
                  </a:cubicBezTo>
                  <a:cubicBezTo>
                    <a:pt x="1834" y="514"/>
                    <a:pt x="1548" y="311"/>
                    <a:pt x="1786" y="133"/>
                  </a:cubicBezTo>
                  <a:cubicBezTo>
                    <a:pt x="1691" y="37"/>
                    <a:pt x="1609" y="1"/>
                    <a:pt x="1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5"/>
            <p:cNvSpPr/>
            <p:nvPr/>
          </p:nvSpPr>
          <p:spPr>
            <a:xfrm>
              <a:off x="5355125" y="3440425"/>
              <a:ext cx="36625" cy="48675"/>
            </a:xfrm>
            <a:custGeom>
              <a:avLst/>
              <a:gdLst/>
              <a:ahLst/>
              <a:cxnLst/>
              <a:rect l="l" t="t" r="r" b="b"/>
              <a:pathLst>
                <a:path w="1465" h="1947" extrusionOk="0">
                  <a:moveTo>
                    <a:pt x="1465" y="1"/>
                  </a:moveTo>
                  <a:cubicBezTo>
                    <a:pt x="1298" y="144"/>
                    <a:pt x="1191" y="239"/>
                    <a:pt x="1096" y="322"/>
                  </a:cubicBezTo>
                  <a:cubicBezTo>
                    <a:pt x="1048" y="382"/>
                    <a:pt x="1000" y="429"/>
                    <a:pt x="953" y="477"/>
                  </a:cubicBezTo>
                  <a:cubicBezTo>
                    <a:pt x="893" y="584"/>
                    <a:pt x="834" y="668"/>
                    <a:pt x="774" y="763"/>
                  </a:cubicBezTo>
                  <a:cubicBezTo>
                    <a:pt x="750" y="822"/>
                    <a:pt x="703" y="858"/>
                    <a:pt x="655" y="906"/>
                  </a:cubicBezTo>
                  <a:cubicBezTo>
                    <a:pt x="500" y="977"/>
                    <a:pt x="405" y="1191"/>
                    <a:pt x="227" y="1251"/>
                  </a:cubicBezTo>
                  <a:cubicBezTo>
                    <a:pt x="167" y="1263"/>
                    <a:pt x="119" y="1311"/>
                    <a:pt x="108" y="1370"/>
                  </a:cubicBezTo>
                  <a:cubicBezTo>
                    <a:pt x="108" y="1418"/>
                    <a:pt x="96" y="1453"/>
                    <a:pt x="60" y="1489"/>
                  </a:cubicBezTo>
                  <a:cubicBezTo>
                    <a:pt x="0" y="1572"/>
                    <a:pt x="0" y="1692"/>
                    <a:pt x="24" y="1799"/>
                  </a:cubicBezTo>
                  <a:cubicBezTo>
                    <a:pt x="50" y="1885"/>
                    <a:pt x="88" y="1946"/>
                    <a:pt x="162" y="1946"/>
                  </a:cubicBezTo>
                  <a:cubicBezTo>
                    <a:pt x="190" y="1946"/>
                    <a:pt x="223" y="1937"/>
                    <a:pt x="262" y="1918"/>
                  </a:cubicBezTo>
                  <a:cubicBezTo>
                    <a:pt x="322" y="1894"/>
                    <a:pt x="346" y="1834"/>
                    <a:pt x="346" y="1751"/>
                  </a:cubicBezTo>
                  <a:cubicBezTo>
                    <a:pt x="322" y="1692"/>
                    <a:pt x="334" y="1656"/>
                    <a:pt x="405" y="1620"/>
                  </a:cubicBezTo>
                  <a:cubicBezTo>
                    <a:pt x="643" y="1489"/>
                    <a:pt x="679" y="1156"/>
                    <a:pt x="929" y="1025"/>
                  </a:cubicBezTo>
                  <a:cubicBezTo>
                    <a:pt x="989" y="656"/>
                    <a:pt x="1417" y="477"/>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5"/>
            <p:cNvSpPr/>
            <p:nvPr/>
          </p:nvSpPr>
          <p:spPr>
            <a:xfrm>
              <a:off x="5407200" y="3323150"/>
              <a:ext cx="18200" cy="32475"/>
            </a:xfrm>
            <a:custGeom>
              <a:avLst/>
              <a:gdLst/>
              <a:ahLst/>
              <a:cxnLst/>
              <a:rect l="l" t="t" r="r" b="b"/>
              <a:pathLst>
                <a:path w="728" h="1299" extrusionOk="0">
                  <a:moveTo>
                    <a:pt x="727" y="1"/>
                  </a:moveTo>
                  <a:lnTo>
                    <a:pt x="727" y="1"/>
                  </a:lnTo>
                  <a:cubicBezTo>
                    <a:pt x="596" y="48"/>
                    <a:pt x="513" y="132"/>
                    <a:pt x="430" y="275"/>
                  </a:cubicBezTo>
                  <a:cubicBezTo>
                    <a:pt x="413" y="313"/>
                    <a:pt x="392" y="329"/>
                    <a:pt x="368" y="329"/>
                  </a:cubicBezTo>
                  <a:cubicBezTo>
                    <a:pt x="339" y="329"/>
                    <a:pt x="307" y="307"/>
                    <a:pt x="275" y="275"/>
                  </a:cubicBezTo>
                  <a:cubicBezTo>
                    <a:pt x="120" y="394"/>
                    <a:pt x="84" y="572"/>
                    <a:pt x="1" y="715"/>
                  </a:cubicBezTo>
                  <a:cubicBezTo>
                    <a:pt x="215" y="882"/>
                    <a:pt x="108" y="1108"/>
                    <a:pt x="156" y="1299"/>
                  </a:cubicBezTo>
                  <a:cubicBezTo>
                    <a:pt x="465" y="929"/>
                    <a:pt x="644" y="477"/>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5"/>
            <p:cNvSpPr/>
            <p:nvPr/>
          </p:nvSpPr>
          <p:spPr>
            <a:xfrm>
              <a:off x="5396200" y="3355600"/>
              <a:ext cx="14600" cy="36350"/>
            </a:xfrm>
            <a:custGeom>
              <a:avLst/>
              <a:gdLst/>
              <a:ahLst/>
              <a:cxnLst/>
              <a:rect l="l" t="t" r="r" b="b"/>
              <a:pathLst>
                <a:path w="584" h="1454" extrusionOk="0">
                  <a:moveTo>
                    <a:pt x="584" y="1"/>
                  </a:moveTo>
                  <a:lnTo>
                    <a:pt x="584" y="1"/>
                  </a:lnTo>
                  <a:cubicBezTo>
                    <a:pt x="143" y="382"/>
                    <a:pt x="0" y="894"/>
                    <a:pt x="12" y="1453"/>
                  </a:cubicBezTo>
                  <a:cubicBezTo>
                    <a:pt x="239" y="977"/>
                    <a:pt x="465" y="50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5"/>
            <p:cNvSpPr/>
            <p:nvPr/>
          </p:nvSpPr>
          <p:spPr>
            <a:xfrm>
              <a:off x="5358100" y="3455625"/>
              <a:ext cx="13125" cy="19925"/>
            </a:xfrm>
            <a:custGeom>
              <a:avLst/>
              <a:gdLst/>
              <a:ahLst/>
              <a:cxnLst/>
              <a:rect l="l" t="t" r="r" b="b"/>
              <a:pathLst>
                <a:path w="525" h="797" extrusionOk="0">
                  <a:moveTo>
                    <a:pt x="358" y="0"/>
                  </a:moveTo>
                  <a:cubicBezTo>
                    <a:pt x="179" y="95"/>
                    <a:pt x="227" y="345"/>
                    <a:pt x="84" y="453"/>
                  </a:cubicBezTo>
                  <a:cubicBezTo>
                    <a:pt x="0" y="536"/>
                    <a:pt x="0" y="631"/>
                    <a:pt x="60" y="714"/>
                  </a:cubicBezTo>
                  <a:cubicBezTo>
                    <a:pt x="105" y="766"/>
                    <a:pt x="151" y="797"/>
                    <a:pt x="192" y="797"/>
                  </a:cubicBezTo>
                  <a:cubicBezTo>
                    <a:pt x="227" y="797"/>
                    <a:pt x="259" y="775"/>
                    <a:pt x="286" y="726"/>
                  </a:cubicBezTo>
                  <a:cubicBezTo>
                    <a:pt x="381" y="595"/>
                    <a:pt x="453" y="453"/>
                    <a:pt x="524" y="298"/>
                  </a:cubicBezTo>
                  <a:cubicBezTo>
                    <a:pt x="405" y="226"/>
                    <a:pt x="405" y="107"/>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5"/>
            <p:cNvSpPr/>
            <p:nvPr/>
          </p:nvSpPr>
          <p:spPr>
            <a:xfrm>
              <a:off x="5435200" y="3282150"/>
              <a:ext cx="11325" cy="15725"/>
            </a:xfrm>
            <a:custGeom>
              <a:avLst/>
              <a:gdLst/>
              <a:ahLst/>
              <a:cxnLst/>
              <a:rect l="l" t="t" r="r" b="b"/>
              <a:pathLst>
                <a:path w="453" h="629" extrusionOk="0">
                  <a:moveTo>
                    <a:pt x="237" y="0"/>
                  </a:moveTo>
                  <a:cubicBezTo>
                    <a:pt x="207" y="0"/>
                    <a:pt x="184" y="20"/>
                    <a:pt x="167" y="45"/>
                  </a:cubicBezTo>
                  <a:cubicBezTo>
                    <a:pt x="0" y="153"/>
                    <a:pt x="12" y="319"/>
                    <a:pt x="12" y="486"/>
                  </a:cubicBezTo>
                  <a:cubicBezTo>
                    <a:pt x="38" y="478"/>
                    <a:pt x="62" y="474"/>
                    <a:pt x="83" y="474"/>
                  </a:cubicBezTo>
                  <a:cubicBezTo>
                    <a:pt x="187" y="474"/>
                    <a:pt x="239" y="560"/>
                    <a:pt x="298" y="629"/>
                  </a:cubicBezTo>
                  <a:lnTo>
                    <a:pt x="453" y="629"/>
                  </a:lnTo>
                  <a:lnTo>
                    <a:pt x="310" y="45"/>
                  </a:lnTo>
                  <a:cubicBezTo>
                    <a:pt x="310" y="33"/>
                    <a:pt x="298" y="22"/>
                    <a:pt x="274" y="10"/>
                  </a:cubicBezTo>
                  <a:cubicBezTo>
                    <a:pt x="261" y="3"/>
                    <a:pt x="248" y="0"/>
                    <a:pt x="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5"/>
            <p:cNvSpPr/>
            <p:nvPr/>
          </p:nvSpPr>
          <p:spPr>
            <a:xfrm>
              <a:off x="5367625" y="3441025"/>
              <a:ext cx="6875" cy="14625"/>
            </a:xfrm>
            <a:custGeom>
              <a:avLst/>
              <a:gdLst/>
              <a:ahLst/>
              <a:cxnLst/>
              <a:rect l="l" t="t" r="r" b="b"/>
              <a:pathLst>
                <a:path w="275" h="585" extrusionOk="0">
                  <a:moveTo>
                    <a:pt x="274" y="1"/>
                  </a:moveTo>
                  <a:cubicBezTo>
                    <a:pt x="84" y="144"/>
                    <a:pt x="0" y="346"/>
                    <a:pt x="0" y="584"/>
                  </a:cubicBezTo>
                  <a:cubicBezTo>
                    <a:pt x="203" y="453"/>
                    <a:pt x="274" y="239"/>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5"/>
            <p:cNvSpPr/>
            <p:nvPr/>
          </p:nvSpPr>
          <p:spPr>
            <a:xfrm>
              <a:off x="5381625" y="3409475"/>
              <a:ext cx="7750" cy="11350"/>
            </a:xfrm>
            <a:custGeom>
              <a:avLst/>
              <a:gdLst/>
              <a:ahLst/>
              <a:cxnLst/>
              <a:rect l="l" t="t" r="r" b="b"/>
              <a:pathLst>
                <a:path w="310" h="454" extrusionOk="0">
                  <a:moveTo>
                    <a:pt x="310" y="1"/>
                  </a:moveTo>
                  <a:lnTo>
                    <a:pt x="310" y="1"/>
                  </a:lnTo>
                  <a:cubicBezTo>
                    <a:pt x="107" y="72"/>
                    <a:pt x="0" y="227"/>
                    <a:pt x="36" y="453"/>
                  </a:cubicBezTo>
                  <a:cubicBezTo>
                    <a:pt x="179" y="334"/>
                    <a:pt x="298" y="19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5"/>
            <p:cNvSpPr/>
            <p:nvPr/>
          </p:nvSpPr>
          <p:spPr>
            <a:xfrm>
              <a:off x="5432500" y="3364550"/>
              <a:ext cx="5400" cy="4525"/>
            </a:xfrm>
            <a:custGeom>
              <a:avLst/>
              <a:gdLst/>
              <a:ahLst/>
              <a:cxnLst/>
              <a:rect l="l" t="t" r="r" b="b"/>
              <a:pathLst>
                <a:path w="216" h="181" extrusionOk="0">
                  <a:moveTo>
                    <a:pt x="84" y="0"/>
                  </a:moveTo>
                  <a:cubicBezTo>
                    <a:pt x="58" y="0"/>
                    <a:pt x="33" y="19"/>
                    <a:pt x="25" y="59"/>
                  </a:cubicBezTo>
                  <a:cubicBezTo>
                    <a:pt x="1" y="83"/>
                    <a:pt x="37" y="143"/>
                    <a:pt x="61" y="166"/>
                  </a:cubicBezTo>
                  <a:cubicBezTo>
                    <a:pt x="81" y="175"/>
                    <a:pt x="105" y="180"/>
                    <a:pt x="127" y="180"/>
                  </a:cubicBezTo>
                  <a:cubicBezTo>
                    <a:pt x="168" y="180"/>
                    <a:pt x="203" y="161"/>
                    <a:pt x="203" y="107"/>
                  </a:cubicBezTo>
                  <a:cubicBezTo>
                    <a:pt x="215" y="71"/>
                    <a:pt x="156" y="47"/>
                    <a:pt x="120" y="12"/>
                  </a:cubicBezTo>
                  <a:cubicBezTo>
                    <a:pt x="109" y="4"/>
                    <a:pt x="96" y="0"/>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5"/>
            <p:cNvSpPr/>
            <p:nvPr/>
          </p:nvSpPr>
          <p:spPr>
            <a:xfrm>
              <a:off x="5371200" y="3459475"/>
              <a:ext cx="3000" cy="3600"/>
            </a:xfrm>
            <a:custGeom>
              <a:avLst/>
              <a:gdLst/>
              <a:ahLst/>
              <a:cxnLst/>
              <a:rect l="l" t="t" r="r" b="b"/>
              <a:pathLst>
                <a:path w="120" h="144" extrusionOk="0">
                  <a:moveTo>
                    <a:pt x="119" y="1"/>
                  </a:moveTo>
                  <a:lnTo>
                    <a:pt x="119" y="1"/>
                  </a:lnTo>
                  <a:cubicBezTo>
                    <a:pt x="72" y="37"/>
                    <a:pt x="48" y="84"/>
                    <a:pt x="0" y="144"/>
                  </a:cubicBezTo>
                  <a:cubicBezTo>
                    <a:pt x="72" y="120"/>
                    <a:pt x="119" y="72"/>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5"/>
            <p:cNvSpPr/>
            <p:nvPr/>
          </p:nvSpPr>
          <p:spPr>
            <a:xfrm>
              <a:off x="5378625" y="3448475"/>
              <a:ext cx="3300" cy="3900"/>
            </a:xfrm>
            <a:custGeom>
              <a:avLst/>
              <a:gdLst/>
              <a:ahLst/>
              <a:cxnLst/>
              <a:rect l="l" t="t" r="r" b="b"/>
              <a:pathLst>
                <a:path w="132" h="156" extrusionOk="0">
                  <a:moveTo>
                    <a:pt x="132" y="0"/>
                  </a:moveTo>
                  <a:cubicBezTo>
                    <a:pt x="96" y="48"/>
                    <a:pt x="49" y="107"/>
                    <a:pt x="1" y="155"/>
                  </a:cubicBezTo>
                  <a:cubicBezTo>
                    <a:pt x="49" y="107"/>
                    <a:pt x="96"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5"/>
            <p:cNvSpPr/>
            <p:nvPr/>
          </p:nvSpPr>
          <p:spPr>
            <a:xfrm>
              <a:off x="5539075" y="3459350"/>
              <a:ext cx="94075" cy="3425"/>
            </a:xfrm>
            <a:custGeom>
              <a:avLst/>
              <a:gdLst/>
              <a:ahLst/>
              <a:cxnLst/>
              <a:rect l="l" t="t" r="r" b="b"/>
              <a:pathLst>
                <a:path w="3763" h="137" extrusionOk="0">
                  <a:moveTo>
                    <a:pt x="3427" y="0"/>
                  </a:moveTo>
                  <a:cubicBezTo>
                    <a:pt x="3361" y="0"/>
                    <a:pt x="3293" y="6"/>
                    <a:pt x="3227" y="6"/>
                  </a:cubicBezTo>
                  <a:cubicBezTo>
                    <a:pt x="2144" y="18"/>
                    <a:pt x="1072" y="18"/>
                    <a:pt x="0" y="18"/>
                  </a:cubicBezTo>
                  <a:cubicBezTo>
                    <a:pt x="90" y="98"/>
                    <a:pt x="192" y="118"/>
                    <a:pt x="303" y="118"/>
                  </a:cubicBezTo>
                  <a:cubicBezTo>
                    <a:pt x="340" y="118"/>
                    <a:pt x="378" y="116"/>
                    <a:pt x="417" y="113"/>
                  </a:cubicBezTo>
                  <a:cubicBezTo>
                    <a:pt x="1536" y="113"/>
                    <a:pt x="2644" y="137"/>
                    <a:pt x="3763" y="137"/>
                  </a:cubicBezTo>
                  <a:cubicBezTo>
                    <a:pt x="3670" y="20"/>
                    <a:pt x="3551" y="0"/>
                    <a:pt x="3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5"/>
            <p:cNvSpPr/>
            <p:nvPr/>
          </p:nvSpPr>
          <p:spPr>
            <a:xfrm>
              <a:off x="5761425" y="3484775"/>
              <a:ext cx="77125" cy="10750"/>
            </a:xfrm>
            <a:custGeom>
              <a:avLst/>
              <a:gdLst/>
              <a:ahLst/>
              <a:cxnLst/>
              <a:rect l="l" t="t" r="r" b="b"/>
              <a:pathLst>
                <a:path w="3085" h="430" extrusionOk="0">
                  <a:moveTo>
                    <a:pt x="1048" y="1"/>
                  </a:moveTo>
                  <a:cubicBezTo>
                    <a:pt x="1001" y="37"/>
                    <a:pt x="953" y="84"/>
                    <a:pt x="893" y="120"/>
                  </a:cubicBezTo>
                  <a:cubicBezTo>
                    <a:pt x="750" y="120"/>
                    <a:pt x="596" y="96"/>
                    <a:pt x="453" y="96"/>
                  </a:cubicBezTo>
                  <a:cubicBezTo>
                    <a:pt x="400" y="76"/>
                    <a:pt x="352" y="68"/>
                    <a:pt x="302" y="68"/>
                  </a:cubicBezTo>
                  <a:cubicBezTo>
                    <a:pt x="262" y="68"/>
                    <a:pt x="222" y="74"/>
                    <a:pt x="179" y="84"/>
                  </a:cubicBezTo>
                  <a:cubicBezTo>
                    <a:pt x="119" y="96"/>
                    <a:pt x="60" y="132"/>
                    <a:pt x="0" y="144"/>
                  </a:cubicBezTo>
                  <a:cubicBezTo>
                    <a:pt x="1001" y="310"/>
                    <a:pt x="2013" y="382"/>
                    <a:pt x="3025" y="430"/>
                  </a:cubicBezTo>
                  <a:cubicBezTo>
                    <a:pt x="3072" y="382"/>
                    <a:pt x="3084" y="322"/>
                    <a:pt x="3072" y="263"/>
                  </a:cubicBezTo>
                  <a:cubicBezTo>
                    <a:pt x="2960" y="158"/>
                    <a:pt x="2825" y="143"/>
                    <a:pt x="2683" y="143"/>
                  </a:cubicBezTo>
                  <a:cubicBezTo>
                    <a:pt x="2624" y="143"/>
                    <a:pt x="2563" y="145"/>
                    <a:pt x="2502" y="145"/>
                  </a:cubicBezTo>
                  <a:cubicBezTo>
                    <a:pt x="2478" y="145"/>
                    <a:pt x="2454" y="145"/>
                    <a:pt x="2429" y="144"/>
                  </a:cubicBezTo>
                  <a:lnTo>
                    <a:pt x="2203" y="144"/>
                  </a:lnTo>
                  <a:cubicBezTo>
                    <a:pt x="2155" y="179"/>
                    <a:pt x="2105" y="197"/>
                    <a:pt x="2053" y="197"/>
                  </a:cubicBezTo>
                  <a:cubicBezTo>
                    <a:pt x="2001" y="197"/>
                    <a:pt x="1947" y="179"/>
                    <a:pt x="1893" y="144"/>
                  </a:cubicBezTo>
                  <a:cubicBezTo>
                    <a:pt x="1854" y="144"/>
                    <a:pt x="1814" y="144"/>
                    <a:pt x="1775" y="144"/>
                  </a:cubicBezTo>
                  <a:cubicBezTo>
                    <a:pt x="1520" y="144"/>
                    <a:pt x="1275" y="135"/>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5"/>
            <p:cNvSpPr/>
            <p:nvPr/>
          </p:nvSpPr>
          <p:spPr>
            <a:xfrm>
              <a:off x="5800725" y="3472775"/>
              <a:ext cx="48525" cy="10850"/>
            </a:xfrm>
            <a:custGeom>
              <a:avLst/>
              <a:gdLst/>
              <a:ahLst/>
              <a:cxnLst/>
              <a:rect l="l" t="t" r="r" b="b"/>
              <a:pathLst>
                <a:path w="1941" h="434" extrusionOk="0">
                  <a:moveTo>
                    <a:pt x="695" y="0"/>
                  </a:moveTo>
                  <a:cubicBezTo>
                    <a:pt x="487" y="0"/>
                    <a:pt x="279" y="19"/>
                    <a:pt x="83" y="124"/>
                  </a:cubicBezTo>
                  <a:cubicBezTo>
                    <a:pt x="12" y="183"/>
                    <a:pt x="0" y="255"/>
                    <a:pt x="36" y="326"/>
                  </a:cubicBezTo>
                  <a:lnTo>
                    <a:pt x="1464" y="374"/>
                  </a:lnTo>
                  <a:cubicBezTo>
                    <a:pt x="1524" y="421"/>
                    <a:pt x="1607" y="433"/>
                    <a:pt x="1691" y="433"/>
                  </a:cubicBezTo>
                  <a:cubicBezTo>
                    <a:pt x="1810" y="421"/>
                    <a:pt x="1905" y="374"/>
                    <a:pt x="1941" y="255"/>
                  </a:cubicBezTo>
                  <a:cubicBezTo>
                    <a:pt x="1929" y="183"/>
                    <a:pt x="1881" y="124"/>
                    <a:pt x="1810" y="88"/>
                  </a:cubicBezTo>
                  <a:cubicBezTo>
                    <a:pt x="1584" y="28"/>
                    <a:pt x="1345" y="5"/>
                    <a:pt x="1131" y="5"/>
                  </a:cubicBezTo>
                  <a:cubicBezTo>
                    <a:pt x="1101" y="6"/>
                    <a:pt x="1071" y="6"/>
                    <a:pt x="1041" y="6"/>
                  </a:cubicBezTo>
                  <a:cubicBezTo>
                    <a:pt x="927" y="6"/>
                    <a:pt x="811" y="0"/>
                    <a:pt x="6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5"/>
            <p:cNvSpPr/>
            <p:nvPr/>
          </p:nvSpPr>
          <p:spPr>
            <a:xfrm>
              <a:off x="5819475" y="3481225"/>
              <a:ext cx="27400" cy="15300"/>
            </a:xfrm>
            <a:custGeom>
              <a:avLst/>
              <a:gdLst/>
              <a:ahLst/>
              <a:cxnLst/>
              <a:rect l="l" t="t" r="r" b="b"/>
              <a:pathLst>
                <a:path w="1096" h="612" extrusionOk="0">
                  <a:moveTo>
                    <a:pt x="857" y="24"/>
                  </a:moveTo>
                  <a:cubicBezTo>
                    <a:pt x="810" y="24"/>
                    <a:pt x="762" y="24"/>
                    <a:pt x="714" y="36"/>
                  </a:cubicBezTo>
                  <a:cubicBezTo>
                    <a:pt x="524" y="238"/>
                    <a:pt x="179" y="0"/>
                    <a:pt x="0" y="286"/>
                  </a:cubicBezTo>
                  <a:cubicBezTo>
                    <a:pt x="73" y="342"/>
                    <a:pt x="155" y="355"/>
                    <a:pt x="240" y="355"/>
                  </a:cubicBezTo>
                  <a:cubicBezTo>
                    <a:pt x="309" y="355"/>
                    <a:pt x="380" y="347"/>
                    <a:pt x="449" y="347"/>
                  </a:cubicBezTo>
                  <a:cubicBezTo>
                    <a:pt x="545" y="347"/>
                    <a:pt x="637" y="363"/>
                    <a:pt x="714" y="441"/>
                  </a:cubicBezTo>
                  <a:cubicBezTo>
                    <a:pt x="703" y="476"/>
                    <a:pt x="703" y="536"/>
                    <a:pt x="703" y="583"/>
                  </a:cubicBezTo>
                  <a:cubicBezTo>
                    <a:pt x="729" y="603"/>
                    <a:pt x="759" y="612"/>
                    <a:pt x="790" y="612"/>
                  </a:cubicBezTo>
                  <a:cubicBezTo>
                    <a:pt x="816" y="612"/>
                    <a:pt x="842" y="606"/>
                    <a:pt x="869" y="595"/>
                  </a:cubicBezTo>
                  <a:cubicBezTo>
                    <a:pt x="953" y="572"/>
                    <a:pt x="1012" y="500"/>
                    <a:pt x="1060" y="417"/>
                  </a:cubicBezTo>
                  <a:cubicBezTo>
                    <a:pt x="1095" y="357"/>
                    <a:pt x="1095" y="298"/>
                    <a:pt x="1095" y="238"/>
                  </a:cubicBezTo>
                  <a:cubicBezTo>
                    <a:pt x="1060" y="119"/>
                    <a:pt x="976" y="60"/>
                    <a:pt x="85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5"/>
            <p:cNvSpPr/>
            <p:nvPr/>
          </p:nvSpPr>
          <p:spPr>
            <a:xfrm>
              <a:off x="5674200" y="3465975"/>
              <a:ext cx="34275" cy="4250"/>
            </a:xfrm>
            <a:custGeom>
              <a:avLst/>
              <a:gdLst/>
              <a:ahLst/>
              <a:cxnLst/>
              <a:rect l="l" t="t" r="r" b="b"/>
              <a:pathLst>
                <a:path w="1371" h="170" extrusionOk="0">
                  <a:moveTo>
                    <a:pt x="757" y="0"/>
                  </a:moveTo>
                  <a:cubicBezTo>
                    <a:pt x="533" y="0"/>
                    <a:pt x="306" y="41"/>
                    <a:pt x="85" y="41"/>
                  </a:cubicBezTo>
                  <a:cubicBezTo>
                    <a:pt x="57" y="41"/>
                    <a:pt x="29" y="40"/>
                    <a:pt x="1" y="39"/>
                  </a:cubicBezTo>
                  <a:lnTo>
                    <a:pt x="1" y="39"/>
                  </a:lnTo>
                  <a:cubicBezTo>
                    <a:pt x="276" y="150"/>
                    <a:pt x="565" y="159"/>
                    <a:pt x="854" y="159"/>
                  </a:cubicBezTo>
                  <a:cubicBezTo>
                    <a:pt x="912" y="159"/>
                    <a:pt x="970" y="159"/>
                    <a:pt x="1027" y="159"/>
                  </a:cubicBezTo>
                  <a:cubicBezTo>
                    <a:pt x="1142" y="159"/>
                    <a:pt x="1257" y="161"/>
                    <a:pt x="1370" y="169"/>
                  </a:cubicBezTo>
                  <a:cubicBezTo>
                    <a:pt x="1171" y="35"/>
                    <a:pt x="965"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5"/>
            <p:cNvSpPr/>
            <p:nvPr/>
          </p:nvSpPr>
          <p:spPr>
            <a:xfrm>
              <a:off x="5749525" y="3474375"/>
              <a:ext cx="31275" cy="5075"/>
            </a:xfrm>
            <a:custGeom>
              <a:avLst/>
              <a:gdLst/>
              <a:ahLst/>
              <a:cxnLst/>
              <a:rect l="l" t="t" r="r" b="b"/>
              <a:pathLst>
                <a:path w="1251" h="203" extrusionOk="0">
                  <a:moveTo>
                    <a:pt x="0" y="0"/>
                  </a:moveTo>
                  <a:cubicBezTo>
                    <a:pt x="155" y="119"/>
                    <a:pt x="345" y="36"/>
                    <a:pt x="500" y="131"/>
                  </a:cubicBezTo>
                  <a:cubicBezTo>
                    <a:pt x="567" y="181"/>
                    <a:pt x="632" y="203"/>
                    <a:pt x="697" y="203"/>
                  </a:cubicBezTo>
                  <a:cubicBezTo>
                    <a:pt x="771" y="203"/>
                    <a:pt x="847" y="175"/>
                    <a:pt x="929" y="131"/>
                  </a:cubicBezTo>
                  <a:cubicBezTo>
                    <a:pt x="976" y="131"/>
                    <a:pt x="1036" y="119"/>
                    <a:pt x="1072" y="119"/>
                  </a:cubicBezTo>
                  <a:cubicBezTo>
                    <a:pt x="1108" y="140"/>
                    <a:pt x="1136" y="149"/>
                    <a:pt x="1159" y="149"/>
                  </a:cubicBezTo>
                  <a:cubicBezTo>
                    <a:pt x="1226" y="149"/>
                    <a:pt x="1241" y="71"/>
                    <a:pt x="1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5"/>
            <p:cNvSpPr/>
            <p:nvPr/>
          </p:nvSpPr>
          <p:spPr>
            <a:xfrm>
              <a:off x="5713500" y="3469575"/>
              <a:ext cx="30975" cy="4250"/>
            </a:xfrm>
            <a:custGeom>
              <a:avLst/>
              <a:gdLst/>
              <a:ahLst/>
              <a:cxnLst/>
              <a:rect l="l" t="t" r="r" b="b"/>
              <a:pathLst>
                <a:path w="1239" h="170" extrusionOk="0">
                  <a:moveTo>
                    <a:pt x="715" y="1"/>
                  </a:moveTo>
                  <a:cubicBezTo>
                    <a:pt x="515" y="1"/>
                    <a:pt x="311" y="42"/>
                    <a:pt x="109" y="42"/>
                  </a:cubicBezTo>
                  <a:cubicBezTo>
                    <a:pt x="73" y="42"/>
                    <a:pt x="36" y="40"/>
                    <a:pt x="0" y="37"/>
                  </a:cubicBezTo>
                  <a:lnTo>
                    <a:pt x="0" y="37"/>
                  </a:lnTo>
                  <a:cubicBezTo>
                    <a:pt x="225" y="146"/>
                    <a:pt x="461" y="170"/>
                    <a:pt x="700" y="170"/>
                  </a:cubicBezTo>
                  <a:cubicBezTo>
                    <a:pt x="879" y="170"/>
                    <a:pt x="1060" y="156"/>
                    <a:pt x="1239" y="156"/>
                  </a:cubicBezTo>
                  <a:cubicBezTo>
                    <a:pt x="1070" y="33"/>
                    <a:pt x="894"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5"/>
            <p:cNvSpPr/>
            <p:nvPr/>
          </p:nvSpPr>
          <p:spPr>
            <a:xfrm>
              <a:off x="5776300" y="3471250"/>
              <a:ext cx="18775" cy="9400"/>
            </a:xfrm>
            <a:custGeom>
              <a:avLst/>
              <a:gdLst/>
              <a:ahLst/>
              <a:cxnLst/>
              <a:rect l="l" t="t" r="r" b="b"/>
              <a:pathLst>
                <a:path w="751" h="376" extrusionOk="0">
                  <a:moveTo>
                    <a:pt x="505" y="0"/>
                  </a:moveTo>
                  <a:cubicBezTo>
                    <a:pt x="427" y="0"/>
                    <a:pt x="352" y="28"/>
                    <a:pt x="286" y="101"/>
                  </a:cubicBezTo>
                  <a:cubicBezTo>
                    <a:pt x="269" y="119"/>
                    <a:pt x="245" y="130"/>
                    <a:pt x="215" y="130"/>
                  </a:cubicBezTo>
                  <a:cubicBezTo>
                    <a:pt x="204" y="130"/>
                    <a:pt x="192" y="128"/>
                    <a:pt x="179" y="125"/>
                  </a:cubicBezTo>
                  <a:cubicBezTo>
                    <a:pt x="120" y="161"/>
                    <a:pt x="60" y="197"/>
                    <a:pt x="1" y="244"/>
                  </a:cubicBezTo>
                  <a:cubicBezTo>
                    <a:pt x="60" y="363"/>
                    <a:pt x="167" y="375"/>
                    <a:pt x="275" y="375"/>
                  </a:cubicBezTo>
                  <a:cubicBezTo>
                    <a:pt x="346" y="304"/>
                    <a:pt x="465" y="316"/>
                    <a:pt x="548" y="268"/>
                  </a:cubicBezTo>
                  <a:lnTo>
                    <a:pt x="691" y="268"/>
                  </a:lnTo>
                  <a:cubicBezTo>
                    <a:pt x="703" y="256"/>
                    <a:pt x="739" y="220"/>
                    <a:pt x="751" y="197"/>
                  </a:cubicBezTo>
                  <a:cubicBezTo>
                    <a:pt x="751" y="125"/>
                    <a:pt x="715" y="78"/>
                    <a:pt x="656" y="30"/>
                  </a:cubicBezTo>
                  <a:cubicBezTo>
                    <a:pt x="605" y="11"/>
                    <a:pt x="554" y="0"/>
                    <a:pt x="5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5"/>
            <p:cNvSpPr/>
            <p:nvPr/>
          </p:nvSpPr>
          <p:spPr>
            <a:xfrm>
              <a:off x="5645925" y="3462900"/>
              <a:ext cx="19675" cy="4200"/>
            </a:xfrm>
            <a:custGeom>
              <a:avLst/>
              <a:gdLst/>
              <a:ahLst/>
              <a:cxnLst/>
              <a:rect l="l" t="t" r="r" b="b"/>
              <a:pathLst>
                <a:path w="787" h="168" extrusionOk="0">
                  <a:moveTo>
                    <a:pt x="403" y="1"/>
                  </a:moveTo>
                  <a:cubicBezTo>
                    <a:pt x="291" y="1"/>
                    <a:pt x="177" y="21"/>
                    <a:pt x="67" y="21"/>
                  </a:cubicBezTo>
                  <a:cubicBezTo>
                    <a:pt x="45" y="21"/>
                    <a:pt x="23" y="21"/>
                    <a:pt x="1" y="19"/>
                  </a:cubicBezTo>
                  <a:lnTo>
                    <a:pt x="1" y="19"/>
                  </a:lnTo>
                  <a:cubicBezTo>
                    <a:pt x="209" y="118"/>
                    <a:pt x="417" y="167"/>
                    <a:pt x="647" y="167"/>
                  </a:cubicBezTo>
                  <a:cubicBezTo>
                    <a:pt x="692" y="167"/>
                    <a:pt x="739" y="165"/>
                    <a:pt x="787" y="162"/>
                  </a:cubicBezTo>
                  <a:cubicBezTo>
                    <a:pt x="668" y="31"/>
                    <a:pt x="537" y="1"/>
                    <a:pt x="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5"/>
            <p:cNvSpPr/>
            <p:nvPr/>
          </p:nvSpPr>
          <p:spPr>
            <a:xfrm>
              <a:off x="5762325" y="3477350"/>
              <a:ext cx="10725" cy="3600"/>
            </a:xfrm>
            <a:custGeom>
              <a:avLst/>
              <a:gdLst/>
              <a:ahLst/>
              <a:cxnLst/>
              <a:rect l="l" t="t" r="r" b="b"/>
              <a:pathLst>
                <a:path w="429" h="144" extrusionOk="0">
                  <a:moveTo>
                    <a:pt x="0" y="0"/>
                  </a:moveTo>
                  <a:cubicBezTo>
                    <a:pt x="66" y="95"/>
                    <a:pt x="137" y="143"/>
                    <a:pt x="210" y="143"/>
                  </a:cubicBezTo>
                  <a:cubicBezTo>
                    <a:pt x="283" y="143"/>
                    <a:pt x="357" y="95"/>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5"/>
            <p:cNvSpPr/>
            <p:nvPr/>
          </p:nvSpPr>
          <p:spPr>
            <a:xfrm>
              <a:off x="5808450" y="3488350"/>
              <a:ext cx="7775" cy="2375"/>
            </a:xfrm>
            <a:custGeom>
              <a:avLst/>
              <a:gdLst/>
              <a:ahLst/>
              <a:cxnLst/>
              <a:rect l="l" t="t" r="r" b="b"/>
              <a:pathLst>
                <a:path w="311" h="95" extrusionOk="0">
                  <a:moveTo>
                    <a:pt x="1" y="1"/>
                  </a:moveTo>
                  <a:cubicBezTo>
                    <a:pt x="55" y="62"/>
                    <a:pt x="107" y="95"/>
                    <a:pt x="159" y="95"/>
                  </a:cubicBezTo>
                  <a:cubicBezTo>
                    <a:pt x="208" y="95"/>
                    <a:pt x="258" y="65"/>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5"/>
            <p:cNvSpPr/>
            <p:nvPr/>
          </p:nvSpPr>
          <p:spPr>
            <a:xfrm>
              <a:off x="5783450" y="3477850"/>
              <a:ext cx="7175" cy="2875"/>
            </a:xfrm>
            <a:custGeom>
              <a:avLst/>
              <a:gdLst/>
              <a:ahLst/>
              <a:cxnLst/>
              <a:rect l="l" t="t" r="r" b="b"/>
              <a:pathLst>
                <a:path w="287" h="115" extrusionOk="0">
                  <a:moveTo>
                    <a:pt x="224" y="0"/>
                  </a:moveTo>
                  <a:cubicBezTo>
                    <a:pt x="139" y="0"/>
                    <a:pt x="58" y="25"/>
                    <a:pt x="0" y="111"/>
                  </a:cubicBezTo>
                  <a:cubicBezTo>
                    <a:pt x="21" y="113"/>
                    <a:pt x="42" y="115"/>
                    <a:pt x="62" y="115"/>
                  </a:cubicBezTo>
                  <a:cubicBezTo>
                    <a:pt x="148" y="115"/>
                    <a:pt x="229" y="90"/>
                    <a:pt x="286" y="4"/>
                  </a:cubicBezTo>
                  <a:cubicBezTo>
                    <a:pt x="265" y="2"/>
                    <a:pt x="245"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5"/>
            <p:cNvSpPr/>
            <p:nvPr/>
          </p:nvSpPr>
          <p:spPr>
            <a:xfrm>
              <a:off x="5765875" y="3484900"/>
              <a:ext cx="6875" cy="2300"/>
            </a:xfrm>
            <a:custGeom>
              <a:avLst/>
              <a:gdLst/>
              <a:ahLst/>
              <a:cxnLst/>
              <a:rect l="l" t="t" r="r" b="b"/>
              <a:pathLst>
                <a:path w="275" h="92" extrusionOk="0">
                  <a:moveTo>
                    <a:pt x="134" y="0"/>
                  </a:moveTo>
                  <a:cubicBezTo>
                    <a:pt x="91" y="0"/>
                    <a:pt x="47" y="27"/>
                    <a:pt x="1" y="79"/>
                  </a:cubicBezTo>
                  <a:cubicBezTo>
                    <a:pt x="96" y="91"/>
                    <a:pt x="180" y="91"/>
                    <a:pt x="275" y="91"/>
                  </a:cubicBezTo>
                  <a:cubicBezTo>
                    <a:pt x="226" y="30"/>
                    <a:pt x="180"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5"/>
            <p:cNvSpPr/>
            <p:nvPr/>
          </p:nvSpPr>
          <p:spPr>
            <a:xfrm>
              <a:off x="5793875" y="3475925"/>
              <a:ext cx="5675" cy="4725"/>
            </a:xfrm>
            <a:custGeom>
              <a:avLst/>
              <a:gdLst/>
              <a:ahLst/>
              <a:cxnLst/>
              <a:rect l="l" t="t" r="r" b="b"/>
              <a:pathLst>
                <a:path w="227" h="189" extrusionOk="0">
                  <a:moveTo>
                    <a:pt x="107" y="0"/>
                  </a:moveTo>
                  <a:cubicBezTo>
                    <a:pt x="92" y="0"/>
                    <a:pt x="76" y="3"/>
                    <a:pt x="60" y="10"/>
                  </a:cubicBezTo>
                  <a:cubicBezTo>
                    <a:pt x="48" y="33"/>
                    <a:pt x="12" y="45"/>
                    <a:pt x="0" y="81"/>
                  </a:cubicBezTo>
                  <a:cubicBezTo>
                    <a:pt x="60" y="117"/>
                    <a:pt x="107" y="152"/>
                    <a:pt x="167" y="188"/>
                  </a:cubicBezTo>
                  <a:cubicBezTo>
                    <a:pt x="214" y="152"/>
                    <a:pt x="226" y="117"/>
                    <a:pt x="214" y="45"/>
                  </a:cubicBezTo>
                  <a:cubicBezTo>
                    <a:pt x="180" y="20"/>
                    <a:pt x="146"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5"/>
            <p:cNvSpPr/>
            <p:nvPr/>
          </p:nvSpPr>
          <p:spPr>
            <a:xfrm>
              <a:off x="5798025" y="3476700"/>
              <a:ext cx="3600" cy="3950"/>
            </a:xfrm>
            <a:custGeom>
              <a:avLst/>
              <a:gdLst/>
              <a:ahLst/>
              <a:cxnLst/>
              <a:rect l="l" t="t" r="r" b="b"/>
              <a:pathLst>
                <a:path w="144" h="158" extrusionOk="0">
                  <a:moveTo>
                    <a:pt x="71" y="1"/>
                  </a:moveTo>
                  <a:cubicBezTo>
                    <a:pt x="48" y="1"/>
                    <a:pt x="23" y="10"/>
                    <a:pt x="1" y="26"/>
                  </a:cubicBezTo>
                  <a:lnTo>
                    <a:pt x="1" y="157"/>
                  </a:lnTo>
                  <a:lnTo>
                    <a:pt x="144" y="157"/>
                  </a:lnTo>
                  <a:lnTo>
                    <a:pt x="144" y="38"/>
                  </a:lnTo>
                  <a:cubicBezTo>
                    <a:pt x="125" y="13"/>
                    <a:pt x="99"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5"/>
            <p:cNvSpPr/>
            <p:nvPr/>
          </p:nvSpPr>
          <p:spPr>
            <a:xfrm>
              <a:off x="5783750" y="3484775"/>
              <a:ext cx="3900" cy="3000"/>
            </a:xfrm>
            <a:custGeom>
              <a:avLst/>
              <a:gdLst/>
              <a:ahLst/>
              <a:cxnLst/>
              <a:rect l="l" t="t" r="r" b="b"/>
              <a:pathLst>
                <a:path w="156" h="120" extrusionOk="0">
                  <a:moveTo>
                    <a:pt x="155" y="1"/>
                  </a:moveTo>
                  <a:lnTo>
                    <a:pt x="155" y="1"/>
                  </a:lnTo>
                  <a:cubicBezTo>
                    <a:pt x="96" y="25"/>
                    <a:pt x="48" y="72"/>
                    <a:pt x="0" y="120"/>
                  </a:cubicBezTo>
                  <a:cubicBezTo>
                    <a:pt x="48" y="72"/>
                    <a:pt x="108" y="3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5"/>
            <p:cNvSpPr/>
            <p:nvPr/>
          </p:nvSpPr>
          <p:spPr>
            <a:xfrm>
              <a:off x="5467350" y="3370475"/>
              <a:ext cx="10725" cy="13725"/>
            </a:xfrm>
            <a:custGeom>
              <a:avLst/>
              <a:gdLst/>
              <a:ahLst/>
              <a:cxnLst/>
              <a:rect l="l" t="t" r="r" b="b"/>
              <a:pathLst>
                <a:path w="429" h="549" extrusionOk="0">
                  <a:moveTo>
                    <a:pt x="310" y="1"/>
                  </a:moveTo>
                  <a:lnTo>
                    <a:pt x="310" y="1"/>
                  </a:lnTo>
                  <a:cubicBezTo>
                    <a:pt x="0" y="144"/>
                    <a:pt x="24" y="322"/>
                    <a:pt x="274" y="549"/>
                  </a:cubicBezTo>
                  <a:cubicBezTo>
                    <a:pt x="250" y="370"/>
                    <a:pt x="429" y="203"/>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5"/>
            <p:cNvSpPr/>
            <p:nvPr/>
          </p:nvSpPr>
          <p:spPr>
            <a:xfrm>
              <a:off x="5460500" y="3194575"/>
              <a:ext cx="12825" cy="9550"/>
            </a:xfrm>
            <a:custGeom>
              <a:avLst/>
              <a:gdLst/>
              <a:ahLst/>
              <a:cxnLst/>
              <a:rect l="l" t="t" r="r" b="b"/>
              <a:pathLst>
                <a:path w="513" h="382" extrusionOk="0">
                  <a:moveTo>
                    <a:pt x="131" y="0"/>
                  </a:moveTo>
                  <a:lnTo>
                    <a:pt x="131" y="0"/>
                  </a:lnTo>
                  <a:cubicBezTo>
                    <a:pt x="179" y="155"/>
                    <a:pt x="72" y="262"/>
                    <a:pt x="0" y="381"/>
                  </a:cubicBezTo>
                  <a:lnTo>
                    <a:pt x="476" y="381"/>
                  </a:lnTo>
                  <a:cubicBezTo>
                    <a:pt x="512" y="334"/>
                    <a:pt x="488" y="298"/>
                    <a:pt x="453" y="262"/>
                  </a:cubicBezTo>
                  <a:cubicBezTo>
                    <a:pt x="381" y="215"/>
                    <a:pt x="357" y="155"/>
                    <a:pt x="298" y="107"/>
                  </a:cubicBezTo>
                  <a:cubicBezTo>
                    <a:pt x="238" y="72"/>
                    <a:pt x="191" y="3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5"/>
            <p:cNvSpPr/>
            <p:nvPr/>
          </p:nvSpPr>
          <p:spPr>
            <a:xfrm>
              <a:off x="5456925" y="3375550"/>
              <a:ext cx="7450" cy="11925"/>
            </a:xfrm>
            <a:custGeom>
              <a:avLst/>
              <a:gdLst/>
              <a:ahLst/>
              <a:cxnLst/>
              <a:rect l="l" t="t" r="r" b="b"/>
              <a:pathLst>
                <a:path w="298" h="477" extrusionOk="0">
                  <a:moveTo>
                    <a:pt x="96" y="0"/>
                  </a:moveTo>
                  <a:cubicBezTo>
                    <a:pt x="72" y="0"/>
                    <a:pt x="36" y="0"/>
                    <a:pt x="12" y="48"/>
                  </a:cubicBezTo>
                  <a:cubicBezTo>
                    <a:pt x="24" y="215"/>
                    <a:pt x="0" y="381"/>
                    <a:pt x="155" y="477"/>
                  </a:cubicBezTo>
                  <a:cubicBezTo>
                    <a:pt x="250" y="477"/>
                    <a:pt x="250" y="393"/>
                    <a:pt x="298" y="322"/>
                  </a:cubicBezTo>
                  <a:cubicBezTo>
                    <a:pt x="250" y="227"/>
                    <a:pt x="191" y="119"/>
                    <a:pt x="143" y="36"/>
                  </a:cubicBezTo>
                  <a:cubicBezTo>
                    <a:pt x="143" y="36"/>
                    <a:pt x="131" y="24"/>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5"/>
            <p:cNvSpPr/>
            <p:nvPr/>
          </p:nvSpPr>
          <p:spPr>
            <a:xfrm>
              <a:off x="5454825" y="3373175"/>
              <a:ext cx="6000" cy="3575"/>
            </a:xfrm>
            <a:custGeom>
              <a:avLst/>
              <a:gdLst/>
              <a:ahLst/>
              <a:cxnLst/>
              <a:rect l="l" t="t" r="r" b="b"/>
              <a:pathLst>
                <a:path w="240" h="143" extrusionOk="0">
                  <a:moveTo>
                    <a:pt x="1" y="0"/>
                  </a:moveTo>
                  <a:cubicBezTo>
                    <a:pt x="1" y="71"/>
                    <a:pt x="37" y="119"/>
                    <a:pt x="108" y="143"/>
                  </a:cubicBezTo>
                  <a:lnTo>
                    <a:pt x="239" y="143"/>
                  </a:lnTo>
                  <a:cubicBezTo>
                    <a:pt x="180" y="36"/>
                    <a:pt x="96"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5"/>
            <p:cNvSpPr/>
            <p:nvPr/>
          </p:nvSpPr>
          <p:spPr>
            <a:xfrm>
              <a:off x="5460800" y="3383875"/>
              <a:ext cx="3875" cy="7175"/>
            </a:xfrm>
            <a:custGeom>
              <a:avLst/>
              <a:gdLst/>
              <a:ahLst/>
              <a:cxnLst/>
              <a:rect l="l" t="t" r="r" b="b"/>
              <a:pathLst>
                <a:path w="155" h="287" extrusionOk="0">
                  <a:moveTo>
                    <a:pt x="155" y="1"/>
                  </a:moveTo>
                  <a:lnTo>
                    <a:pt x="0" y="144"/>
                  </a:lnTo>
                  <a:lnTo>
                    <a:pt x="0" y="286"/>
                  </a:lnTo>
                  <a:lnTo>
                    <a:pt x="155" y="286"/>
                  </a:lnTo>
                  <a:lnTo>
                    <a:pt x="1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5"/>
            <p:cNvSpPr/>
            <p:nvPr/>
          </p:nvSpPr>
          <p:spPr>
            <a:xfrm>
              <a:off x="5460800" y="3348150"/>
              <a:ext cx="3875" cy="7475"/>
            </a:xfrm>
            <a:custGeom>
              <a:avLst/>
              <a:gdLst/>
              <a:ahLst/>
              <a:cxnLst/>
              <a:rect l="l" t="t" r="r" b="b"/>
              <a:pathLst>
                <a:path w="155" h="299" extrusionOk="0">
                  <a:moveTo>
                    <a:pt x="0" y="1"/>
                  </a:moveTo>
                  <a:cubicBezTo>
                    <a:pt x="0" y="120"/>
                    <a:pt x="36" y="239"/>
                    <a:pt x="155" y="299"/>
                  </a:cubicBezTo>
                  <a:cubicBezTo>
                    <a:pt x="143" y="191"/>
                    <a:pt x="107" y="108"/>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5"/>
            <p:cNvSpPr/>
            <p:nvPr/>
          </p:nvSpPr>
          <p:spPr>
            <a:xfrm>
              <a:off x="5450375" y="3337450"/>
              <a:ext cx="3000" cy="3600"/>
            </a:xfrm>
            <a:custGeom>
              <a:avLst/>
              <a:gdLst/>
              <a:ahLst/>
              <a:cxnLst/>
              <a:rect l="l" t="t" r="r" b="b"/>
              <a:pathLst>
                <a:path w="120" h="144" extrusionOk="0">
                  <a:moveTo>
                    <a:pt x="0" y="0"/>
                  </a:moveTo>
                  <a:cubicBezTo>
                    <a:pt x="29" y="36"/>
                    <a:pt x="57" y="63"/>
                    <a:pt x="80" y="89"/>
                  </a:cubicBezTo>
                  <a:lnTo>
                    <a:pt x="80" y="89"/>
                  </a:lnTo>
                  <a:cubicBezTo>
                    <a:pt x="56" y="56"/>
                    <a:pt x="31" y="23"/>
                    <a:pt x="0" y="0"/>
                  </a:cubicBezTo>
                  <a:close/>
                  <a:moveTo>
                    <a:pt x="80" y="89"/>
                  </a:moveTo>
                  <a:lnTo>
                    <a:pt x="80" y="89"/>
                  </a:lnTo>
                  <a:cubicBezTo>
                    <a:pt x="94" y="107"/>
                    <a:pt x="106" y="126"/>
                    <a:pt x="119" y="143"/>
                  </a:cubicBezTo>
                  <a:cubicBezTo>
                    <a:pt x="110" y="124"/>
                    <a:pt x="96" y="106"/>
                    <a:pt x="80" y="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5"/>
            <p:cNvSpPr/>
            <p:nvPr/>
          </p:nvSpPr>
          <p:spPr>
            <a:xfrm>
              <a:off x="5450375" y="3330300"/>
              <a:ext cx="2100" cy="3600"/>
            </a:xfrm>
            <a:custGeom>
              <a:avLst/>
              <a:gdLst/>
              <a:ahLst/>
              <a:cxnLst/>
              <a:rect l="l" t="t" r="r" b="b"/>
              <a:pathLst>
                <a:path w="84" h="144" extrusionOk="0">
                  <a:moveTo>
                    <a:pt x="0" y="1"/>
                  </a:moveTo>
                  <a:lnTo>
                    <a:pt x="0" y="143"/>
                  </a:lnTo>
                  <a:cubicBezTo>
                    <a:pt x="84" y="84"/>
                    <a:pt x="84"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5"/>
            <p:cNvSpPr/>
            <p:nvPr/>
          </p:nvSpPr>
          <p:spPr>
            <a:xfrm>
              <a:off x="5451550" y="3344875"/>
              <a:ext cx="1825" cy="3600"/>
            </a:xfrm>
            <a:custGeom>
              <a:avLst/>
              <a:gdLst/>
              <a:ahLst/>
              <a:cxnLst/>
              <a:rect l="l" t="t" r="r" b="b"/>
              <a:pathLst>
                <a:path w="73" h="144" extrusionOk="0">
                  <a:moveTo>
                    <a:pt x="72" y="1"/>
                  </a:moveTo>
                  <a:cubicBezTo>
                    <a:pt x="1" y="37"/>
                    <a:pt x="1" y="96"/>
                    <a:pt x="72" y="144"/>
                  </a:cubicBezTo>
                  <a:lnTo>
                    <a:pt x="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5"/>
            <p:cNvSpPr/>
            <p:nvPr/>
          </p:nvSpPr>
          <p:spPr>
            <a:xfrm>
              <a:off x="5455425" y="3305300"/>
              <a:ext cx="2125" cy="3900"/>
            </a:xfrm>
            <a:custGeom>
              <a:avLst/>
              <a:gdLst/>
              <a:ahLst/>
              <a:cxnLst/>
              <a:rect l="l" t="t" r="r" b="b"/>
              <a:pathLst>
                <a:path w="85" h="156" extrusionOk="0">
                  <a:moveTo>
                    <a:pt x="72" y="0"/>
                  </a:moveTo>
                  <a:cubicBezTo>
                    <a:pt x="1" y="48"/>
                    <a:pt x="1" y="96"/>
                    <a:pt x="72" y="155"/>
                  </a:cubicBezTo>
                  <a:lnTo>
                    <a:pt x="84" y="72"/>
                  </a:lnTo>
                  <a:lnTo>
                    <a:pt x="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5"/>
            <p:cNvSpPr/>
            <p:nvPr/>
          </p:nvSpPr>
          <p:spPr>
            <a:xfrm>
              <a:off x="5446800" y="3301725"/>
              <a:ext cx="3000" cy="3600"/>
            </a:xfrm>
            <a:custGeom>
              <a:avLst/>
              <a:gdLst/>
              <a:ahLst/>
              <a:cxnLst/>
              <a:rect l="l" t="t" r="r" b="b"/>
              <a:pathLst>
                <a:path w="120" h="144" extrusionOk="0">
                  <a:moveTo>
                    <a:pt x="0" y="1"/>
                  </a:moveTo>
                  <a:cubicBezTo>
                    <a:pt x="24" y="36"/>
                    <a:pt x="72" y="96"/>
                    <a:pt x="120" y="143"/>
                  </a:cubicBezTo>
                  <a:cubicBezTo>
                    <a:pt x="84" y="96"/>
                    <a:pt x="48"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5"/>
            <p:cNvSpPr/>
            <p:nvPr/>
          </p:nvSpPr>
          <p:spPr>
            <a:xfrm>
              <a:off x="5448300" y="3312450"/>
              <a:ext cx="1800" cy="3600"/>
            </a:xfrm>
            <a:custGeom>
              <a:avLst/>
              <a:gdLst/>
              <a:ahLst/>
              <a:cxnLst/>
              <a:rect l="l" t="t" r="r" b="b"/>
              <a:pathLst>
                <a:path w="72" h="144" extrusionOk="0">
                  <a:moveTo>
                    <a:pt x="71" y="0"/>
                  </a:moveTo>
                  <a:cubicBezTo>
                    <a:pt x="0" y="48"/>
                    <a:pt x="0" y="107"/>
                    <a:pt x="71" y="143"/>
                  </a:cubicBezTo>
                  <a:lnTo>
                    <a:pt x="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5"/>
            <p:cNvSpPr/>
            <p:nvPr/>
          </p:nvSpPr>
          <p:spPr>
            <a:xfrm>
              <a:off x="5464950" y="3357400"/>
              <a:ext cx="2700" cy="5375"/>
            </a:xfrm>
            <a:custGeom>
              <a:avLst/>
              <a:gdLst/>
              <a:ahLst/>
              <a:cxnLst/>
              <a:rect l="l" t="t" r="r" b="b"/>
              <a:pathLst>
                <a:path w="108" h="215" extrusionOk="0">
                  <a:moveTo>
                    <a:pt x="1" y="0"/>
                  </a:moveTo>
                  <a:cubicBezTo>
                    <a:pt x="1" y="95"/>
                    <a:pt x="36" y="167"/>
                    <a:pt x="108" y="214"/>
                  </a:cubicBezTo>
                  <a:cubicBezTo>
                    <a:pt x="72" y="131"/>
                    <a:pt x="36" y="7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5"/>
            <p:cNvSpPr/>
            <p:nvPr/>
          </p:nvSpPr>
          <p:spPr>
            <a:xfrm>
              <a:off x="5506625" y="3491025"/>
              <a:ext cx="72350" cy="13900"/>
            </a:xfrm>
            <a:custGeom>
              <a:avLst/>
              <a:gdLst/>
              <a:ahLst/>
              <a:cxnLst/>
              <a:rect l="l" t="t" r="r" b="b"/>
              <a:pathLst>
                <a:path w="2894" h="556" extrusionOk="0">
                  <a:moveTo>
                    <a:pt x="179" y="1"/>
                  </a:moveTo>
                  <a:cubicBezTo>
                    <a:pt x="120" y="49"/>
                    <a:pt x="60" y="84"/>
                    <a:pt x="1" y="144"/>
                  </a:cubicBezTo>
                  <a:cubicBezTo>
                    <a:pt x="120" y="322"/>
                    <a:pt x="334" y="239"/>
                    <a:pt x="477" y="346"/>
                  </a:cubicBezTo>
                  <a:cubicBezTo>
                    <a:pt x="965" y="501"/>
                    <a:pt x="1489" y="465"/>
                    <a:pt x="2013" y="489"/>
                  </a:cubicBezTo>
                  <a:cubicBezTo>
                    <a:pt x="2026" y="488"/>
                    <a:pt x="2039" y="488"/>
                    <a:pt x="2052" y="488"/>
                  </a:cubicBezTo>
                  <a:cubicBezTo>
                    <a:pt x="2208" y="488"/>
                    <a:pt x="2378" y="556"/>
                    <a:pt x="2535" y="556"/>
                  </a:cubicBezTo>
                  <a:cubicBezTo>
                    <a:pt x="2669" y="556"/>
                    <a:pt x="2794" y="506"/>
                    <a:pt x="2894" y="322"/>
                  </a:cubicBezTo>
                  <a:cubicBezTo>
                    <a:pt x="2833" y="268"/>
                    <a:pt x="2764" y="252"/>
                    <a:pt x="2692" y="252"/>
                  </a:cubicBezTo>
                  <a:cubicBezTo>
                    <a:pt x="2596" y="252"/>
                    <a:pt x="2495" y="280"/>
                    <a:pt x="2402" y="280"/>
                  </a:cubicBezTo>
                  <a:cubicBezTo>
                    <a:pt x="2320" y="280"/>
                    <a:pt x="2243" y="259"/>
                    <a:pt x="2179" y="180"/>
                  </a:cubicBezTo>
                  <a:cubicBezTo>
                    <a:pt x="2074" y="187"/>
                    <a:pt x="1968" y="190"/>
                    <a:pt x="1863" y="190"/>
                  </a:cubicBezTo>
                  <a:cubicBezTo>
                    <a:pt x="1293" y="190"/>
                    <a:pt x="732" y="9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5"/>
            <p:cNvSpPr/>
            <p:nvPr/>
          </p:nvSpPr>
          <p:spPr>
            <a:xfrm>
              <a:off x="5386075" y="3476900"/>
              <a:ext cx="56575" cy="21550"/>
            </a:xfrm>
            <a:custGeom>
              <a:avLst/>
              <a:gdLst/>
              <a:ahLst/>
              <a:cxnLst/>
              <a:rect l="l" t="t" r="r" b="b"/>
              <a:pathLst>
                <a:path w="2263" h="862" extrusionOk="0">
                  <a:moveTo>
                    <a:pt x="650" y="0"/>
                  </a:moveTo>
                  <a:cubicBezTo>
                    <a:pt x="541" y="0"/>
                    <a:pt x="429" y="34"/>
                    <a:pt x="310" y="125"/>
                  </a:cubicBezTo>
                  <a:cubicBezTo>
                    <a:pt x="286" y="149"/>
                    <a:pt x="251" y="149"/>
                    <a:pt x="227" y="161"/>
                  </a:cubicBezTo>
                  <a:cubicBezTo>
                    <a:pt x="108" y="268"/>
                    <a:pt x="1" y="387"/>
                    <a:pt x="179" y="518"/>
                  </a:cubicBezTo>
                  <a:cubicBezTo>
                    <a:pt x="370" y="625"/>
                    <a:pt x="596" y="625"/>
                    <a:pt x="810" y="625"/>
                  </a:cubicBezTo>
                  <a:cubicBezTo>
                    <a:pt x="854" y="623"/>
                    <a:pt x="897" y="622"/>
                    <a:pt x="940" y="622"/>
                  </a:cubicBezTo>
                  <a:cubicBezTo>
                    <a:pt x="1155" y="622"/>
                    <a:pt x="1360" y="655"/>
                    <a:pt x="1548" y="804"/>
                  </a:cubicBezTo>
                  <a:cubicBezTo>
                    <a:pt x="1647" y="843"/>
                    <a:pt x="1741" y="861"/>
                    <a:pt x="1837" y="861"/>
                  </a:cubicBezTo>
                  <a:cubicBezTo>
                    <a:pt x="1914" y="861"/>
                    <a:pt x="1992" y="849"/>
                    <a:pt x="2072" y="828"/>
                  </a:cubicBezTo>
                  <a:cubicBezTo>
                    <a:pt x="2179" y="792"/>
                    <a:pt x="2239" y="709"/>
                    <a:pt x="2263" y="590"/>
                  </a:cubicBezTo>
                  <a:cubicBezTo>
                    <a:pt x="2132" y="506"/>
                    <a:pt x="1977" y="399"/>
                    <a:pt x="1846" y="316"/>
                  </a:cubicBezTo>
                  <a:cubicBezTo>
                    <a:pt x="1739" y="292"/>
                    <a:pt x="1656" y="280"/>
                    <a:pt x="1560" y="268"/>
                  </a:cubicBezTo>
                  <a:cubicBezTo>
                    <a:pt x="1551" y="269"/>
                    <a:pt x="1542" y="269"/>
                    <a:pt x="1532" y="269"/>
                  </a:cubicBezTo>
                  <a:cubicBezTo>
                    <a:pt x="1233" y="269"/>
                    <a:pt x="957" y="0"/>
                    <a:pt x="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5"/>
            <p:cNvSpPr/>
            <p:nvPr/>
          </p:nvSpPr>
          <p:spPr>
            <a:xfrm>
              <a:off x="5406625" y="3470500"/>
              <a:ext cx="61325" cy="8250"/>
            </a:xfrm>
            <a:custGeom>
              <a:avLst/>
              <a:gdLst/>
              <a:ahLst/>
              <a:cxnLst/>
              <a:rect l="l" t="t" r="r" b="b"/>
              <a:pathLst>
                <a:path w="2453" h="330" extrusionOk="0">
                  <a:moveTo>
                    <a:pt x="1036" y="0"/>
                  </a:moveTo>
                  <a:cubicBezTo>
                    <a:pt x="941" y="12"/>
                    <a:pt x="834" y="12"/>
                    <a:pt x="726" y="12"/>
                  </a:cubicBezTo>
                  <a:cubicBezTo>
                    <a:pt x="656" y="55"/>
                    <a:pt x="581" y="66"/>
                    <a:pt x="505" y="66"/>
                  </a:cubicBezTo>
                  <a:cubicBezTo>
                    <a:pt x="425" y="66"/>
                    <a:pt x="344" y="53"/>
                    <a:pt x="266" y="53"/>
                  </a:cubicBezTo>
                  <a:cubicBezTo>
                    <a:pt x="170" y="53"/>
                    <a:pt x="79" y="72"/>
                    <a:pt x="0" y="155"/>
                  </a:cubicBezTo>
                  <a:cubicBezTo>
                    <a:pt x="30" y="282"/>
                    <a:pt x="88" y="329"/>
                    <a:pt x="165" y="329"/>
                  </a:cubicBezTo>
                  <a:cubicBezTo>
                    <a:pt x="211" y="329"/>
                    <a:pt x="264" y="313"/>
                    <a:pt x="322" y="286"/>
                  </a:cubicBezTo>
                  <a:lnTo>
                    <a:pt x="2453" y="286"/>
                  </a:lnTo>
                  <a:lnTo>
                    <a:pt x="2453" y="179"/>
                  </a:lnTo>
                  <a:cubicBezTo>
                    <a:pt x="2072" y="119"/>
                    <a:pt x="1679" y="72"/>
                    <a:pt x="1298" y="12"/>
                  </a:cubicBezTo>
                  <a:cubicBezTo>
                    <a:pt x="1253" y="35"/>
                    <a:pt x="1211" y="47"/>
                    <a:pt x="1170" y="47"/>
                  </a:cubicBezTo>
                  <a:cubicBezTo>
                    <a:pt x="1124" y="47"/>
                    <a:pt x="1080" y="32"/>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5"/>
            <p:cNvSpPr/>
            <p:nvPr/>
          </p:nvSpPr>
          <p:spPr>
            <a:xfrm>
              <a:off x="5480125" y="3491625"/>
              <a:ext cx="38425" cy="9050"/>
            </a:xfrm>
            <a:custGeom>
              <a:avLst/>
              <a:gdLst/>
              <a:ahLst/>
              <a:cxnLst/>
              <a:rect l="l" t="t" r="r" b="b"/>
              <a:pathLst>
                <a:path w="1537" h="362" extrusionOk="0">
                  <a:moveTo>
                    <a:pt x="96" y="1"/>
                  </a:moveTo>
                  <a:cubicBezTo>
                    <a:pt x="1" y="96"/>
                    <a:pt x="1" y="179"/>
                    <a:pt x="96" y="275"/>
                  </a:cubicBezTo>
                  <a:lnTo>
                    <a:pt x="382" y="275"/>
                  </a:lnTo>
                  <a:cubicBezTo>
                    <a:pt x="382" y="275"/>
                    <a:pt x="394" y="263"/>
                    <a:pt x="418" y="239"/>
                  </a:cubicBezTo>
                  <a:cubicBezTo>
                    <a:pt x="453" y="239"/>
                    <a:pt x="477" y="251"/>
                    <a:pt x="513" y="286"/>
                  </a:cubicBezTo>
                  <a:cubicBezTo>
                    <a:pt x="745" y="294"/>
                    <a:pt x="971" y="361"/>
                    <a:pt x="1199" y="361"/>
                  </a:cubicBezTo>
                  <a:cubicBezTo>
                    <a:pt x="1311" y="361"/>
                    <a:pt x="1423" y="345"/>
                    <a:pt x="1537" y="298"/>
                  </a:cubicBezTo>
                  <a:cubicBezTo>
                    <a:pt x="1430" y="108"/>
                    <a:pt x="1227" y="156"/>
                    <a:pt x="1061" y="108"/>
                  </a:cubicBezTo>
                  <a:cubicBezTo>
                    <a:pt x="1048" y="110"/>
                    <a:pt x="1036" y="112"/>
                    <a:pt x="1025" y="112"/>
                  </a:cubicBezTo>
                  <a:cubicBezTo>
                    <a:pt x="983" y="112"/>
                    <a:pt x="951" y="91"/>
                    <a:pt x="942" y="25"/>
                  </a:cubicBezTo>
                  <a:cubicBezTo>
                    <a:pt x="656" y="25"/>
                    <a:pt x="382"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5"/>
            <p:cNvSpPr/>
            <p:nvPr/>
          </p:nvSpPr>
          <p:spPr>
            <a:xfrm>
              <a:off x="5392325" y="3472275"/>
              <a:ext cx="32475" cy="11925"/>
            </a:xfrm>
            <a:custGeom>
              <a:avLst/>
              <a:gdLst/>
              <a:ahLst/>
              <a:cxnLst/>
              <a:rect l="l" t="t" r="r" b="b"/>
              <a:pathLst>
                <a:path w="1299" h="477" extrusionOk="0">
                  <a:moveTo>
                    <a:pt x="442" y="1"/>
                  </a:moveTo>
                  <a:cubicBezTo>
                    <a:pt x="403" y="1"/>
                    <a:pt x="361" y="21"/>
                    <a:pt x="322" y="48"/>
                  </a:cubicBezTo>
                  <a:cubicBezTo>
                    <a:pt x="132" y="60"/>
                    <a:pt x="1" y="108"/>
                    <a:pt x="48" y="334"/>
                  </a:cubicBezTo>
                  <a:cubicBezTo>
                    <a:pt x="60" y="334"/>
                    <a:pt x="72" y="334"/>
                    <a:pt x="84" y="334"/>
                  </a:cubicBezTo>
                  <a:cubicBezTo>
                    <a:pt x="435" y="334"/>
                    <a:pt x="778" y="476"/>
                    <a:pt x="1134" y="476"/>
                  </a:cubicBezTo>
                  <a:cubicBezTo>
                    <a:pt x="1188" y="476"/>
                    <a:pt x="1243" y="473"/>
                    <a:pt x="1298" y="465"/>
                  </a:cubicBezTo>
                  <a:cubicBezTo>
                    <a:pt x="1215" y="322"/>
                    <a:pt x="977" y="394"/>
                    <a:pt x="882" y="227"/>
                  </a:cubicBezTo>
                  <a:cubicBezTo>
                    <a:pt x="763" y="203"/>
                    <a:pt x="644" y="203"/>
                    <a:pt x="560" y="96"/>
                  </a:cubicBezTo>
                  <a:cubicBezTo>
                    <a:pt x="529" y="26"/>
                    <a:pt x="487"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5"/>
            <p:cNvSpPr/>
            <p:nvPr/>
          </p:nvSpPr>
          <p:spPr>
            <a:xfrm>
              <a:off x="5400375" y="3469900"/>
              <a:ext cx="24425" cy="4800"/>
            </a:xfrm>
            <a:custGeom>
              <a:avLst/>
              <a:gdLst/>
              <a:ahLst/>
              <a:cxnLst/>
              <a:rect l="l" t="t" r="r" b="b"/>
              <a:pathLst>
                <a:path w="977" h="192" extrusionOk="0">
                  <a:moveTo>
                    <a:pt x="298" y="1"/>
                  </a:moveTo>
                  <a:cubicBezTo>
                    <a:pt x="191" y="24"/>
                    <a:pt x="60" y="12"/>
                    <a:pt x="0" y="143"/>
                  </a:cubicBezTo>
                  <a:cubicBezTo>
                    <a:pt x="72" y="155"/>
                    <a:pt x="155" y="179"/>
                    <a:pt x="238" y="191"/>
                  </a:cubicBezTo>
                  <a:cubicBezTo>
                    <a:pt x="313" y="158"/>
                    <a:pt x="390" y="151"/>
                    <a:pt x="469" y="151"/>
                  </a:cubicBezTo>
                  <a:cubicBezTo>
                    <a:pt x="523" y="151"/>
                    <a:pt x="577" y="154"/>
                    <a:pt x="630" y="154"/>
                  </a:cubicBezTo>
                  <a:cubicBezTo>
                    <a:pt x="750" y="154"/>
                    <a:pt x="869" y="138"/>
                    <a:pt x="976" y="36"/>
                  </a:cubicBezTo>
                  <a:cubicBezTo>
                    <a:pt x="738" y="24"/>
                    <a:pt x="512" y="12"/>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5"/>
            <p:cNvSpPr/>
            <p:nvPr/>
          </p:nvSpPr>
          <p:spPr>
            <a:xfrm>
              <a:off x="5432500" y="3470500"/>
              <a:ext cx="6575" cy="2750"/>
            </a:xfrm>
            <a:custGeom>
              <a:avLst/>
              <a:gdLst/>
              <a:ahLst/>
              <a:cxnLst/>
              <a:rect l="l" t="t" r="r" b="b"/>
              <a:pathLst>
                <a:path w="263" h="110" extrusionOk="0">
                  <a:moveTo>
                    <a:pt x="1" y="0"/>
                  </a:moveTo>
                  <a:cubicBezTo>
                    <a:pt x="42" y="76"/>
                    <a:pt x="80" y="109"/>
                    <a:pt x="120" y="109"/>
                  </a:cubicBezTo>
                  <a:cubicBezTo>
                    <a:pt x="163" y="109"/>
                    <a:pt x="208" y="73"/>
                    <a:pt x="263" y="12"/>
                  </a:cubicBezTo>
                  <a:cubicBezTo>
                    <a:pt x="168" y="12"/>
                    <a:pt x="8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5"/>
            <p:cNvSpPr/>
            <p:nvPr/>
          </p:nvSpPr>
          <p:spPr>
            <a:xfrm>
              <a:off x="5828400" y="3469000"/>
              <a:ext cx="37825" cy="12525"/>
            </a:xfrm>
            <a:custGeom>
              <a:avLst/>
              <a:gdLst/>
              <a:ahLst/>
              <a:cxnLst/>
              <a:rect l="l" t="t" r="r" b="b"/>
              <a:pathLst>
                <a:path w="1513" h="501" extrusionOk="0">
                  <a:moveTo>
                    <a:pt x="397" y="0"/>
                  </a:moveTo>
                  <a:cubicBezTo>
                    <a:pt x="376" y="0"/>
                    <a:pt x="355" y="4"/>
                    <a:pt x="334" y="13"/>
                  </a:cubicBezTo>
                  <a:cubicBezTo>
                    <a:pt x="203" y="96"/>
                    <a:pt x="0" y="108"/>
                    <a:pt x="84" y="334"/>
                  </a:cubicBezTo>
                  <a:cubicBezTo>
                    <a:pt x="175" y="365"/>
                    <a:pt x="270" y="374"/>
                    <a:pt x="365" y="374"/>
                  </a:cubicBezTo>
                  <a:cubicBezTo>
                    <a:pt x="492" y="374"/>
                    <a:pt x="621" y="358"/>
                    <a:pt x="750" y="358"/>
                  </a:cubicBezTo>
                  <a:cubicBezTo>
                    <a:pt x="896" y="434"/>
                    <a:pt x="1039" y="501"/>
                    <a:pt x="1168" y="501"/>
                  </a:cubicBezTo>
                  <a:cubicBezTo>
                    <a:pt x="1302" y="501"/>
                    <a:pt x="1421" y="428"/>
                    <a:pt x="1512" y="215"/>
                  </a:cubicBezTo>
                  <a:cubicBezTo>
                    <a:pt x="1334" y="156"/>
                    <a:pt x="1131" y="108"/>
                    <a:pt x="941" y="48"/>
                  </a:cubicBezTo>
                  <a:lnTo>
                    <a:pt x="798" y="48"/>
                  </a:lnTo>
                  <a:cubicBezTo>
                    <a:pt x="798" y="37"/>
                    <a:pt x="774" y="37"/>
                    <a:pt x="750" y="13"/>
                  </a:cubicBezTo>
                  <a:cubicBezTo>
                    <a:pt x="741" y="10"/>
                    <a:pt x="733" y="8"/>
                    <a:pt x="725" y="8"/>
                  </a:cubicBezTo>
                  <a:cubicBezTo>
                    <a:pt x="702" y="8"/>
                    <a:pt x="682" y="22"/>
                    <a:pt x="655" y="48"/>
                  </a:cubicBezTo>
                  <a:cubicBezTo>
                    <a:pt x="619" y="37"/>
                    <a:pt x="560" y="37"/>
                    <a:pt x="512" y="37"/>
                  </a:cubicBezTo>
                  <a:cubicBezTo>
                    <a:pt x="474" y="13"/>
                    <a:pt x="435" y="0"/>
                    <a:pt x="3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5"/>
            <p:cNvSpPr/>
            <p:nvPr/>
          </p:nvSpPr>
          <p:spPr>
            <a:xfrm>
              <a:off x="5773025" y="3466175"/>
              <a:ext cx="47350" cy="9850"/>
            </a:xfrm>
            <a:custGeom>
              <a:avLst/>
              <a:gdLst/>
              <a:ahLst/>
              <a:cxnLst/>
              <a:rect l="l" t="t" r="r" b="b"/>
              <a:pathLst>
                <a:path w="1894" h="394" extrusionOk="0">
                  <a:moveTo>
                    <a:pt x="95" y="1"/>
                  </a:moveTo>
                  <a:cubicBezTo>
                    <a:pt x="64" y="1"/>
                    <a:pt x="32" y="3"/>
                    <a:pt x="1" y="7"/>
                  </a:cubicBezTo>
                  <a:cubicBezTo>
                    <a:pt x="96" y="185"/>
                    <a:pt x="346" y="114"/>
                    <a:pt x="429" y="292"/>
                  </a:cubicBezTo>
                  <a:cubicBezTo>
                    <a:pt x="572" y="292"/>
                    <a:pt x="703" y="304"/>
                    <a:pt x="834" y="304"/>
                  </a:cubicBezTo>
                  <a:cubicBezTo>
                    <a:pt x="1030" y="324"/>
                    <a:pt x="1237" y="394"/>
                    <a:pt x="1435" y="394"/>
                  </a:cubicBezTo>
                  <a:cubicBezTo>
                    <a:pt x="1597" y="394"/>
                    <a:pt x="1754" y="346"/>
                    <a:pt x="1894" y="185"/>
                  </a:cubicBezTo>
                  <a:cubicBezTo>
                    <a:pt x="1766" y="90"/>
                    <a:pt x="1627" y="67"/>
                    <a:pt x="1484" y="67"/>
                  </a:cubicBezTo>
                  <a:cubicBezTo>
                    <a:pt x="1357" y="67"/>
                    <a:pt x="1228" y="85"/>
                    <a:pt x="1103" y="85"/>
                  </a:cubicBezTo>
                  <a:cubicBezTo>
                    <a:pt x="1001" y="85"/>
                    <a:pt x="903" y="73"/>
                    <a:pt x="810" y="31"/>
                  </a:cubicBezTo>
                  <a:cubicBezTo>
                    <a:pt x="747" y="50"/>
                    <a:pt x="684" y="57"/>
                    <a:pt x="621" y="57"/>
                  </a:cubicBezTo>
                  <a:cubicBezTo>
                    <a:pt x="445" y="57"/>
                    <a:pt x="272" y="1"/>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5"/>
            <p:cNvSpPr/>
            <p:nvPr/>
          </p:nvSpPr>
          <p:spPr>
            <a:xfrm>
              <a:off x="5793275" y="3466275"/>
              <a:ext cx="47650" cy="6700"/>
            </a:xfrm>
            <a:custGeom>
              <a:avLst/>
              <a:gdLst/>
              <a:ahLst/>
              <a:cxnLst/>
              <a:rect l="l" t="t" r="r" b="b"/>
              <a:pathLst>
                <a:path w="1906" h="268" extrusionOk="0">
                  <a:moveTo>
                    <a:pt x="1075" y="1"/>
                  </a:moveTo>
                  <a:cubicBezTo>
                    <a:pt x="758" y="1"/>
                    <a:pt x="440" y="41"/>
                    <a:pt x="125" y="41"/>
                  </a:cubicBezTo>
                  <a:cubicBezTo>
                    <a:pt x="83" y="41"/>
                    <a:pt x="42" y="40"/>
                    <a:pt x="0" y="38"/>
                  </a:cubicBezTo>
                  <a:lnTo>
                    <a:pt x="0" y="38"/>
                  </a:lnTo>
                  <a:cubicBezTo>
                    <a:pt x="155" y="116"/>
                    <a:pt x="319" y="126"/>
                    <a:pt x="485" y="126"/>
                  </a:cubicBezTo>
                  <a:cubicBezTo>
                    <a:pt x="549" y="126"/>
                    <a:pt x="614" y="125"/>
                    <a:pt x="678" y="125"/>
                  </a:cubicBezTo>
                  <a:cubicBezTo>
                    <a:pt x="804" y="125"/>
                    <a:pt x="929" y="131"/>
                    <a:pt x="1048" y="169"/>
                  </a:cubicBezTo>
                  <a:cubicBezTo>
                    <a:pt x="1144" y="242"/>
                    <a:pt x="1241" y="267"/>
                    <a:pt x="1337" y="267"/>
                  </a:cubicBezTo>
                  <a:cubicBezTo>
                    <a:pt x="1479" y="267"/>
                    <a:pt x="1621" y="212"/>
                    <a:pt x="1762" y="169"/>
                  </a:cubicBezTo>
                  <a:cubicBezTo>
                    <a:pt x="1810" y="157"/>
                    <a:pt x="1858" y="157"/>
                    <a:pt x="1905" y="146"/>
                  </a:cubicBezTo>
                  <a:cubicBezTo>
                    <a:pt x="1630" y="31"/>
                    <a:pt x="1353" y="1"/>
                    <a:pt x="10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5"/>
            <p:cNvSpPr/>
            <p:nvPr/>
          </p:nvSpPr>
          <p:spPr>
            <a:xfrm>
              <a:off x="5636400" y="3455625"/>
              <a:ext cx="29800" cy="4125"/>
            </a:xfrm>
            <a:custGeom>
              <a:avLst/>
              <a:gdLst/>
              <a:ahLst/>
              <a:cxnLst/>
              <a:rect l="l" t="t" r="r" b="b"/>
              <a:pathLst>
                <a:path w="1192" h="165" extrusionOk="0">
                  <a:moveTo>
                    <a:pt x="1" y="0"/>
                  </a:moveTo>
                  <a:lnTo>
                    <a:pt x="1" y="0"/>
                  </a:lnTo>
                  <a:cubicBezTo>
                    <a:pt x="176" y="131"/>
                    <a:pt x="358" y="165"/>
                    <a:pt x="542" y="165"/>
                  </a:cubicBezTo>
                  <a:cubicBezTo>
                    <a:pt x="733" y="165"/>
                    <a:pt x="925" y="129"/>
                    <a:pt x="1113" y="129"/>
                  </a:cubicBezTo>
                  <a:cubicBezTo>
                    <a:pt x="1139" y="129"/>
                    <a:pt x="1165" y="129"/>
                    <a:pt x="1191" y="131"/>
                  </a:cubicBezTo>
                  <a:cubicBezTo>
                    <a:pt x="810" y="0"/>
                    <a:pt x="406"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5"/>
            <p:cNvSpPr/>
            <p:nvPr/>
          </p:nvSpPr>
          <p:spPr>
            <a:xfrm>
              <a:off x="5604550" y="3452250"/>
              <a:ext cx="26825" cy="3850"/>
            </a:xfrm>
            <a:custGeom>
              <a:avLst/>
              <a:gdLst/>
              <a:ahLst/>
              <a:cxnLst/>
              <a:rect l="l" t="t" r="r" b="b"/>
              <a:pathLst>
                <a:path w="1073" h="154" extrusionOk="0">
                  <a:moveTo>
                    <a:pt x="576" y="1"/>
                  </a:moveTo>
                  <a:cubicBezTo>
                    <a:pt x="443" y="1"/>
                    <a:pt x="309" y="15"/>
                    <a:pt x="177" y="15"/>
                  </a:cubicBezTo>
                  <a:cubicBezTo>
                    <a:pt x="118" y="15"/>
                    <a:pt x="59" y="12"/>
                    <a:pt x="1" y="4"/>
                  </a:cubicBezTo>
                  <a:lnTo>
                    <a:pt x="1" y="4"/>
                  </a:lnTo>
                  <a:cubicBezTo>
                    <a:pt x="154" y="123"/>
                    <a:pt x="323" y="153"/>
                    <a:pt x="497" y="153"/>
                  </a:cubicBezTo>
                  <a:cubicBezTo>
                    <a:pt x="673" y="153"/>
                    <a:pt x="854" y="122"/>
                    <a:pt x="1028" y="122"/>
                  </a:cubicBezTo>
                  <a:cubicBezTo>
                    <a:pt x="1043" y="122"/>
                    <a:pt x="1058" y="123"/>
                    <a:pt x="1072" y="123"/>
                  </a:cubicBezTo>
                  <a:cubicBezTo>
                    <a:pt x="911" y="23"/>
                    <a:pt x="744" y="1"/>
                    <a:pt x="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5"/>
            <p:cNvSpPr/>
            <p:nvPr/>
          </p:nvSpPr>
          <p:spPr>
            <a:xfrm>
              <a:off x="5690575" y="3459550"/>
              <a:ext cx="25625" cy="3650"/>
            </a:xfrm>
            <a:custGeom>
              <a:avLst/>
              <a:gdLst/>
              <a:ahLst/>
              <a:cxnLst/>
              <a:rect l="l" t="t" r="r" b="b"/>
              <a:pathLst>
                <a:path w="1025" h="146" extrusionOk="0">
                  <a:moveTo>
                    <a:pt x="419" y="0"/>
                  </a:moveTo>
                  <a:cubicBezTo>
                    <a:pt x="283" y="0"/>
                    <a:pt x="144" y="10"/>
                    <a:pt x="1" y="10"/>
                  </a:cubicBezTo>
                  <a:cubicBezTo>
                    <a:pt x="143" y="119"/>
                    <a:pt x="298" y="146"/>
                    <a:pt x="458" y="146"/>
                  </a:cubicBezTo>
                  <a:cubicBezTo>
                    <a:pt x="606" y="146"/>
                    <a:pt x="757" y="123"/>
                    <a:pt x="906" y="123"/>
                  </a:cubicBezTo>
                  <a:cubicBezTo>
                    <a:pt x="946" y="123"/>
                    <a:pt x="985" y="125"/>
                    <a:pt x="1025" y="129"/>
                  </a:cubicBezTo>
                  <a:cubicBezTo>
                    <a:pt x="825" y="22"/>
                    <a:pt x="625"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5"/>
            <p:cNvSpPr/>
            <p:nvPr/>
          </p:nvSpPr>
          <p:spPr>
            <a:xfrm>
              <a:off x="5719450" y="3462875"/>
              <a:ext cx="15800" cy="3700"/>
            </a:xfrm>
            <a:custGeom>
              <a:avLst/>
              <a:gdLst/>
              <a:ahLst/>
              <a:cxnLst/>
              <a:rect l="l" t="t" r="r" b="b"/>
              <a:pathLst>
                <a:path w="632" h="148" extrusionOk="0">
                  <a:moveTo>
                    <a:pt x="126" y="1"/>
                  </a:moveTo>
                  <a:cubicBezTo>
                    <a:pt x="84" y="1"/>
                    <a:pt x="43" y="3"/>
                    <a:pt x="1" y="8"/>
                  </a:cubicBezTo>
                  <a:cubicBezTo>
                    <a:pt x="95" y="121"/>
                    <a:pt x="203" y="148"/>
                    <a:pt x="317" y="148"/>
                  </a:cubicBezTo>
                  <a:cubicBezTo>
                    <a:pt x="419" y="148"/>
                    <a:pt x="525" y="127"/>
                    <a:pt x="632" y="127"/>
                  </a:cubicBezTo>
                  <a:cubicBezTo>
                    <a:pt x="459" y="41"/>
                    <a:pt x="295" y="1"/>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5"/>
            <p:cNvSpPr/>
            <p:nvPr/>
          </p:nvSpPr>
          <p:spPr>
            <a:xfrm>
              <a:off x="5668850" y="3459475"/>
              <a:ext cx="3900" cy="1625"/>
            </a:xfrm>
            <a:custGeom>
              <a:avLst/>
              <a:gdLst/>
              <a:ahLst/>
              <a:cxnLst/>
              <a:rect l="l" t="t" r="r" b="b"/>
              <a:pathLst>
                <a:path w="156" h="65" extrusionOk="0">
                  <a:moveTo>
                    <a:pt x="1" y="1"/>
                  </a:moveTo>
                  <a:cubicBezTo>
                    <a:pt x="12" y="25"/>
                    <a:pt x="36" y="37"/>
                    <a:pt x="48" y="60"/>
                  </a:cubicBezTo>
                  <a:cubicBezTo>
                    <a:pt x="56" y="63"/>
                    <a:pt x="65" y="65"/>
                    <a:pt x="74" y="65"/>
                  </a:cubicBezTo>
                  <a:cubicBezTo>
                    <a:pt x="104" y="65"/>
                    <a:pt x="137" y="47"/>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5"/>
            <p:cNvSpPr/>
            <p:nvPr/>
          </p:nvSpPr>
          <p:spPr>
            <a:xfrm>
              <a:off x="5844475" y="3468600"/>
              <a:ext cx="3875" cy="1625"/>
            </a:xfrm>
            <a:custGeom>
              <a:avLst/>
              <a:gdLst/>
              <a:ahLst/>
              <a:cxnLst/>
              <a:rect l="l" t="t" r="r" b="b"/>
              <a:pathLst>
                <a:path w="155" h="65" extrusionOk="0">
                  <a:moveTo>
                    <a:pt x="76" y="1"/>
                  </a:moveTo>
                  <a:cubicBezTo>
                    <a:pt x="40" y="1"/>
                    <a:pt x="9" y="18"/>
                    <a:pt x="0" y="64"/>
                  </a:cubicBezTo>
                  <a:lnTo>
                    <a:pt x="155" y="64"/>
                  </a:lnTo>
                  <a:cubicBezTo>
                    <a:pt x="131" y="29"/>
                    <a:pt x="131" y="17"/>
                    <a:pt x="107" y="5"/>
                  </a:cubicBezTo>
                  <a:cubicBezTo>
                    <a:pt x="97" y="2"/>
                    <a:pt x="86" y="1"/>
                    <a:pt x="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5"/>
            <p:cNvSpPr/>
            <p:nvPr/>
          </p:nvSpPr>
          <p:spPr>
            <a:xfrm>
              <a:off x="5884050" y="3265400"/>
              <a:ext cx="61350" cy="22975"/>
            </a:xfrm>
            <a:custGeom>
              <a:avLst/>
              <a:gdLst/>
              <a:ahLst/>
              <a:cxnLst/>
              <a:rect l="l" t="t" r="r" b="b"/>
              <a:pathLst>
                <a:path w="2454" h="919" extrusionOk="0">
                  <a:moveTo>
                    <a:pt x="13" y="1"/>
                  </a:moveTo>
                  <a:cubicBezTo>
                    <a:pt x="1" y="61"/>
                    <a:pt x="1" y="120"/>
                    <a:pt x="1" y="180"/>
                  </a:cubicBezTo>
                  <a:cubicBezTo>
                    <a:pt x="477" y="346"/>
                    <a:pt x="989" y="334"/>
                    <a:pt x="1441" y="572"/>
                  </a:cubicBezTo>
                  <a:cubicBezTo>
                    <a:pt x="1370" y="620"/>
                    <a:pt x="1370" y="680"/>
                    <a:pt x="1441" y="715"/>
                  </a:cubicBezTo>
                  <a:cubicBezTo>
                    <a:pt x="1469" y="715"/>
                    <a:pt x="1504" y="714"/>
                    <a:pt x="1538" y="714"/>
                  </a:cubicBezTo>
                  <a:cubicBezTo>
                    <a:pt x="1608" y="714"/>
                    <a:pt x="1680" y="719"/>
                    <a:pt x="1703" y="751"/>
                  </a:cubicBezTo>
                  <a:cubicBezTo>
                    <a:pt x="1815" y="872"/>
                    <a:pt x="1921" y="919"/>
                    <a:pt x="2023" y="919"/>
                  </a:cubicBezTo>
                  <a:cubicBezTo>
                    <a:pt x="2171" y="919"/>
                    <a:pt x="2312" y="821"/>
                    <a:pt x="2453" y="715"/>
                  </a:cubicBezTo>
                  <a:cubicBezTo>
                    <a:pt x="2392" y="387"/>
                    <a:pt x="2109" y="227"/>
                    <a:pt x="1865" y="227"/>
                  </a:cubicBezTo>
                  <a:cubicBezTo>
                    <a:pt x="1826" y="227"/>
                    <a:pt x="1787" y="231"/>
                    <a:pt x="1751" y="239"/>
                  </a:cubicBezTo>
                  <a:cubicBezTo>
                    <a:pt x="1650" y="258"/>
                    <a:pt x="1553" y="266"/>
                    <a:pt x="1457" y="266"/>
                  </a:cubicBezTo>
                  <a:cubicBezTo>
                    <a:pt x="951" y="266"/>
                    <a:pt x="503" y="4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5"/>
            <p:cNvSpPr/>
            <p:nvPr/>
          </p:nvSpPr>
          <p:spPr>
            <a:xfrm>
              <a:off x="5859650" y="3279700"/>
              <a:ext cx="60450" cy="10450"/>
            </a:xfrm>
            <a:custGeom>
              <a:avLst/>
              <a:gdLst/>
              <a:ahLst/>
              <a:cxnLst/>
              <a:rect l="l" t="t" r="r" b="b"/>
              <a:pathLst>
                <a:path w="2418" h="418" extrusionOk="0">
                  <a:moveTo>
                    <a:pt x="2417" y="0"/>
                  </a:moveTo>
                  <a:cubicBezTo>
                    <a:pt x="1837" y="9"/>
                    <a:pt x="1267" y="17"/>
                    <a:pt x="702" y="17"/>
                  </a:cubicBezTo>
                  <a:cubicBezTo>
                    <a:pt x="468" y="17"/>
                    <a:pt x="234" y="16"/>
                    <a:pt x="0" y="12"/>
                  </a:cubicBezTo>
                  <a:lnTo>
                    <a:pt x="0" y="12"/>
                  </a:lnTo>
                  <a:cubicBezTo>
                    <a:pt x="191" y="227"/>
                    <a:pt x="584" y="96"/>
                    <a:pt x="715" y="417"/>
                  </a:cubicBezTo>
                  <a:cubicBezTo>
                    <a:pt x="816" y="204"/>
                    <a:pt x="987" y="138"/>
                    <a:pt x="1191" y="138"/>
                  </a:cubicBezTo>
                  <a:cubicBezTo>
                    <a:pt x="1226" y="138"/>
                    <a:pt x="1261" y="140"/>
                    <a:pt x="1298" y="143"/>
                  </a:cubicBezTo>
                  <a:cubicBezTo>
                    <a:pt x="1322" y="161"/>
                    <a:pt x="1346" y="170"/>
                    <a:pt x="1368" y="170"/>
                  </a:cubicBezTo>
                  <a:cubicBezTo>
                    <a:pt x="1391" y="170"/>
                    <a:pt x="1411" y="161"/>
                    <a:pt x="1429" y="143"/>
                  </a:cubicBezTo>
                  <a:cubicBezTo>
                    <a:pt x="1477" y="179"/>
                    <a:pt x="1536" y="227"/>
                    <a:pt x="1584" y="262"/>
                  </a:cubicBezTo>
                  <a:cubicBezTo>
                    <a:pt x="1584" y="286"/>
                    <a:pt x="1596" y="286"/>
                    <a:pt x="1632" y="298"/>
                  </a:cubicBezTo>
                  <a:cubicBezTo>
                    <a:pt x="1638" y="301"/>
                    <a:pt x="1644" y="303"/>
                    <a:pt x="1650" y="303"/>
                  </a:cubicBezTo>
                  <a:cubicBezTo>
                    <a:pt x="1668" y="303"/>
                    <a:pt x="1688" y="289"/>
                    <a:pt x="1715" y="262"/>
                  </a:cubicBezTo>
                  <a:cubicBezTo>
                    <a:pt x="1774" y="167"/>
                    <a:pt x="1882" y="131"/>
                    <a:pt x="2001" y="131"/>
                  </a:cubicBezTo>
                  <a:lnTo>
                    <a:pt x="2144" y="286"/>
                  </a:lnTo>
                  <a:cubicBezTo>
                    <a:pt x="2144" y="298"/>
                    <a:pt x="2167" y="298"/>
                    <a:pt x="2191" y="310"/>
                  </a:cubicBezTo>
                  <a:cubicBezTo>
                    <a:pt x="2198" y="313"/>
                    <a:pt x="2205" y="315"/>
                    <a:pt x="2212" y="315"/>
                  </a:cubicBezTo>
                  <a:cubicBezTo>
                    <a:pt x="2233" y="315"/>
                    <a:pt x="2257" y="304"/>
                    <a:pt x="2275" y="286"/>
                  </a:cubicBezTo>
                  <a:lnTo>
                    <a:pt x="2417" y="143"/>
                  </a:lnTo>
                  <a:lnTo>
                    <a:pt x="2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5"/>
            <p:cNvSpPr/>
            <p:nvPr/>
          </p:nvSpPr>
          <p:spPr>
            <a:xfrm>
              <a:off x="5965325" y="3269875"/>
              <a:ext cx="20850" cy="15100"/>
            </a:xfrm>
            <a:custGeom>
              <a:avLst/>
              <a:gdLst/>
              <a:ahLst/>
              <a:cxnLst/>
              <a:rect l="l" t="t" r="r" b="b"/>
              <a:pathLst>
                <a:path w="834" h="604" extrusionOk="0">
                  <a:moveTo>
                    <a:pt x="214" y="1"/>
                  </a:moveTo>
                  <a:cubicBezTo>
                    <a:pt x="167" y="96"/>
                    <a:pt x="107" y="179"/>
                    <a:pt x="48" y="263"/>
                  </a:cubicBezTo>
                  <a:cubicBezTo>
                    <a:pt x="0" y="322"/>
                    <a:pt x="0" y="358"/>
                    <a:pt x="48" y="405"/>
                  </a:cubicBezTo>
                  <a:cubicBezTo>
                    <a:pt x="186" y="459"/>
                    <a:pt x="296" y="540"/>
                    <a:pt x="428" y="540"/>
                  </a:cubicBezTo>
                  <a:cubicBezTo>
                    <a:pt x="444" y="540"/>
                    <a:pt x="460" y="539"/>
                    <a:pt x="476" y="536"/>
                  </a:cubicBezTo>
                  <a:cubicBezTo>
                    <a:pt x="522" y="582"/>
                    <a:pt x="571" y="603"/>
                    <a:pt x="619" y="603"/>
                  </a:cubicBezTo>
                  <a:cubicBezTo>
                    <a:pt x="670" y="603"/>
                    <a:pt x="719" y="579"/>
                    <a:pt x="762" y="536"/>
                  </a:cubicBezTo>
                  <a:cubicBezTo>
                    <a:pt x="834" y="108"/>
                    <a:pt x="465" y="120"/>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5"/>
            <p:cNvSpPr/>
            <p:nvPr/>
          </p:nvSpPr>
          <p:spPr>
            <a:xfrm>
              <a:off x="5977225" y="3283275"/>
              <a:ext cx="7175" cy="7175"/>
            </a:xfrm>
            <a:custGeom>
              <a:avLst/>
              <a:gdLst/>
              <a:ahLst/>
              <a:cxnLst/>
              <a:rect l="l" t="t" r="r" b="b"/>
              <a:pathLst>
                <a:path w="287" h="287" extrusionOk="0">
                  <a:moveTo>
                    <a:pt x="0" y="0"/>
                  </a:moveTo>
                  <a:cubicBezTo>
                    <a:pt x="0" y="119"/>
                    <a:pt x="36" y="238"/>
                    <a:pt x="143" y="286"/>
                  </a:cubicBezTo>
                  <a:cubicBezTo>
                    <a:pt x="179" y="203"/>
                    <a:pt x="239" y="96"/>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5"/>
            <p:cNvSpPr/>
            <p:nvPr/>
          </p:nvSpPr>
          <p:spPr>
            <a:xfrm>
              <a:off x="5964425" y="3276725"/>
              <a:ext cx="2100" cy="3600"/>
            </a:xfrm>
            <a:custGeom>
              <a:avLst/>
              <a:gdLst/>
              <a:ahLst/>
              <a:cxnLst/>
              <a:rect l="l" t="t" r="r" b="b"/>
              <a:pathLst>
                <a:path w="84" h="144" extrusionOk="0">
                  <a:moveTo>
                    <a:pt x="84" y="0"/>
                  </a:moveTo>
                  <a:cubicBezTo>
                    <a:pt x="0" y="48"/>
                    <a:pt x="12" y="84"/>
                    <a:pt x="84" y="143"/>
                  </a:cubicBez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5"/>
            <p:cNvSpPr/>
            <p:nvPr/>
          </p:nvSpPr>
          <p:spPr>
            <a:xfrm>
              <a:off x="5912925" y="3287150"/>
              <a:ext cx="3300" cy="2025"/>
            </a:xfrm>
            <a:custGeom>
              <a:avLst/>
              <a:gdLst/>
              <a:ahLst/>
              <a:cxnLst/>
              <a:rect l="l" t="t" r="r" b="b"/>
              <a:pathLst>
                <a:path w="132" h="81" extrusionOk="0">
                  <a:moveTo>
                    <a:pt x="1" y="0"/>
                  </a:moveTo>
                  <a:cubicBezTo>
                    <a:pt x="24" y="54"/>
                    <a:pt x="48" y="81"/>
                    <a:pt x="71" y="81"/>
                  </a:cubicBezTo>
                  <a:cubicBezTo>
                    <a:pt x="93" y="81"/>
                    <a:pt x="114" y="54"/>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5"/>
            <p:cNvSpPr/>
            <p:nvPr/>
          </p:nvSpPr>
          <p:spPr>
            <a:xfrm>
              <a:off x="5909350" y="3283875"/>
              <a:ext cx="3600" cy="3600"/>
            </a:xfrm>
            <a:custGeom>
              <a:avLst/>
              <a:gdLst/>
              <a:ahLst/>
              <a:cxnLst/>
              <a:rect l="l" t="t" r="r" b="b"/>
              <a:pathLst>
                <a:path w="144" h="144" extrusionOk="0">
                  <a:moveTo>
                    <a:pt x="1" y="0"/>
                  </a:moveTo>
                  <a:lnTo>
                    <a:pt x="144" y="143"/>
                  </a:lnTo>
                  <a:cubicBezTo>
                    <a:pt x="96" y="84"/>
                    <a:pt x="37"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5"/>
            <p:cNvSpPr/>
            <p:nvPr/>
          </p:nvSpPr>
          <p:spPr>
            <a:xfrm>
              <a:off x="5891500" y="3283875"/>
              <a:ext cx="3300" cy="1100"/>
            </a:xfrm>
            <a:custGeom>
              <a:avLst/>
              <a:gdLst/>
              <a:ahLst/>
              <a:cxnLst/>
              <a:rect l="l" t="t" r="r" b="b"/>
              <a:pathLst>
                <a:path w="132" h="44" extrusionOk="0">
                  <a:moveTo>
                    <a:pt x="0" y="0"/>
                  </a:moveTo>
                  <a:cubicBezTo>
                    <a:pt x="10" y="18"/>
                    <a:pt x="19" y="44"/>
                    <a:pt x="22" y="44"/>
                  </a:cubicBezTo>
                  <a:cubicBezTo>
                    <a:pt x="24" y="44"/>
                    <a:pt x="24" y="41"/>
                    <a:pt x="24" y="36"/>
                  </a:cubicBezTo>
                  <a:cubicBezTo>
                    <a:pt x="72" y="24"/>
                    <a:pt x="96" y="12"/>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5"/>
            <p:cNvSpPr/>
            <p:nvPr/>
          </p:nvSpPr>
          <p:spPr>
            <a:xfrm>
              <a:off x="5898350" y="3287150"/>
              <a:ext cx="3900" cy="2025"/>
            </a:xfrm>
            <a:custGeom>
              <a:avLst/>
              <a:gdLst/>
              <a:ahLst/>
              <a:cxnLst/>
              <a:rect l="l" t="t" r="r" b="b"/>
              <a:pathLst>
                <a:path w="156" h="81" extrusionOk="0">
                  <a:moveTo>
                    <a:pt x="0" y="0"/>
                  </a:moveTo>
                  <a:cubicBezTo>
                    <a:pt x="30" y="54"/>
                    <a:pt x="57" y="81"/>
                    <a:pt x="82" y="81"/>
                  </a:cubicBezTo>
                  <a:cubicBezTo>
                    <a:pt x="107" y="81"/>
                    <a:pt x="131" y="5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5"/>
            <p:cNvSpPr/>
            <p:nvPr/>
          </p:nvSpPr>
          <p:spPr>
            <a:xfrm>
              <a:off x="5945375" y="3283875"/>
              <a:ext cx="1500" cy="1350"/>
            </a:xfrm>
            <a:custGeom>
              <a:avLst/>
              <a:gdLst/>
              <a:ahLst/>
              <a:cxnLst/>
              <a:rect l="l" t="t" r="r" b="b"/>
              <a:pathLst>
                <a:path w="60" h="54" extrusionOk="0">
                  <a:moveTo>
                    <a:pt x="0" y="0"/>
                  </a:moveTo>
                  <a:lnTo>
                    <a:pt x="0" y="0"/>
                  </a:lnTo>
                  <a:cubicBezTo>
                    <a:pt x="7" y="35"/>
                    <a:pt x="22" y="53"/>
                    <a:pt x="36" y="53"/>
                  </a:cubicBezTo>
                  <a:cubicBezTo>
                    <a:pt x="46" y="53"/>
                    <a:pt x="55" y="44"/>
                    <a:pt x="60" y="24"/>
                  </a:cubicBezTo>
                  <a:cubicBezTo>
                    <a:pt x="60" y="24"/>
                    <a:pt x="1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5"/>
            <p:cNvSpPr/>
            <p:nvPr/>
          </p:nvSpPr>
          <p:spPr>
            <a:xfrm>
              <a:off x="5822450" y="3284450"/>
              <a:ext cx="4475" cy="1275"/>
            </a:xfrm>
            <a:custGeom>
              <a:avLst/>
              <a:gdLst/>
              <a:ahLst/>
              <a:cxnLst/>
              <a:rect l="l" t="t" r="r" b="b"/>
              <a:pathLst>
                <a:path w="179" h="51" extrusionOk="0">
                  <a:moveTo>
                    <a:pt x="0" y="1"/>
                  </a:moveTo>
                  <a:cubicBezTo>
                    <a:pt x="29" y="35"/>
                    <a:pt x="62" y="50"/>
                    <a:pt x="94" y="50"/>
                  </a:cubicBezTo>
                  <a:cubicBezTo>
                    <a:pt x="128" y="50"/>
                    <a:pt x="160" y="32"/>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5"/>
            <p:cNvSpPr/>
            <p:nvPr/>
          </p:nvSpPr>
          <p:spPr>
            <a:xfrm>
              <a:off x="6051050" y="3283875"/>
              <a:ext cx="12525" cy="8725"/>
            </a:xfrm>
            <a:custGeom>
              <a:avLst/>
              <a:gdLst/>
              <a:ahLst/>
              <a:cxnLst/>
              <a:rect l="l" t="t" r="r" b="b"/>
              <a:pathLst>
                <a:path w="501" h="349" extrusionOk="0">
                  <a:moveTo>
                    <a:pt x="60" y="0"/>
                  </a:moveTo>
                  <a:cubicBezTo>
                    <a:pt x="0" y="36"/>
                    <a:pt x="0" y="84"/>
                    <a:pt x="60" y="143"/>
                  </a:cubicBezTo>
                  <a:cubicBezTo>
                    <a:pt x="107" y="203"/>
                    <a:pt x="167" y="250"/>
                    <a:pt x="203" y="310"/>
                  </a:cubicBezTo>
                  <a:cubicBezTo>
                    <a:pt x="251" y="337"/>
                    <a:pt x="299" y="349"/>
                    <a:pt x="345" y="349"/>
                  </a:cubicBezTo>
                  <a:cubicBezTo>
                    <a:pt x="401" y="349"/>
                    <a:pt x="454" y="331"/>
                    <a:pt x="500" y="298"/>
                  </a:cubicBezTo>
                  <a:cubicBezTo>
                    <a:pt x="488" y="203"/>
                    <a:pt x="488" y="119"/>
                    <a:pt x="476" y="24"/>
                  </a:cubicBezTo>
                  <a:cubicBezTo>
                    <a:pt x="345" y="12"/>
                    <a:pt x="191"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5"/>
            <p:cNvSpPr/>
            <p:nvPr/>
          </p:nvSpPr>
          <p:spPr>
            <a:xfrm>
              <a:off x="6056100" y="3290725"/>
              <a:ext cx="7475" cy="3175"/>
            </a:xfrm>
            <a:custGeom>
              <a:avLst/>
              <a:gdLst/>
              <a:ahLst/>
              <a:cxnLst/>
              <a:rect l="l" t="t" r="r" b="b"/>
              <a:pathLst>
                <a:path w="299" h="127" extrusionOk="0">
                  <a:moveTo>
                    <a:pt x="298" y="0"/>
                  </a:moveTo>
                  <a:lnTo>
                    <a:pt x="298" y="0"/>
                  </a:lnTo>
                  <a:cubicBezTo>
                    <a:pt x="203" y="24"/>
                    <a:pt x="108" y="24"/>
                    <a:pt x="1" y="24"/>
                  </a:cubicBezTo>
                  <a:cubicBezTo>
                    <a:pt x="1" y="60"/>
                    <a:pt x="1" y="95"/>
                    <a:pt x="24" y="119"/>
                  </a:cubicBezTo>
                  <a:cubicBezTo>
                    <a:pt x="43" y="124"/>
                    <a:pt x="62" y="126"/>
                    <a:pt x="81" y="126"/>
                  </a:cubicBezTo>
                  <a:cubicBezTo>
                    <a:pt x="160" y="126"/>
                    <a:pt x="241" y="86"/>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5"/>
            <p:cNvSpPr/>
            <p:nvPr/>
          </p:nvSpPr>
          <p:spPr>
            <a:xfrm>
              <a:off x="6047775" y="3283275"/>
              <a:ext cx="4775" cy="4200"/>
            </a:xfrm>
            <a:custGeom>
              <a:avLst/>
              <a:gdLst/>
              <a:ahLst/>
              <a:cxnLst/>
              <a:rect l="l" t="t" r="r" b="b"/>
              <a:pathLst>
                <a:path w="191" h="168" extrusionOk="0">
                  <a:moveTo>
                    <a:pt x="72" y="0"/>
                  </a:moveTo>
                  <a:lnTo>
                    <a:pt x="60" y="24"/>
                  </a:lnTo>
                  <a:cubicBezTo>
                    <a:pt x="0" y="84"/>
                    <a:pt x="0" y="119"/>
                    <a:pt x="60" y="167"/>
                  </a:cubicBezTo>
                  <a:lnTo>
                    <a:pt x="179" y="167"/>
                  </a:lnTo>
                  <a:cubicBezTo>
                    <a:pt x="191" y="119"/>
                    <a:pt x="191" y="60"/>
                    <a:pt x="191" y="24"/>
                  </a:cubicBezTo>
                  <a:cubicBezTo>
                    <a:pt x="155" y="0"/>
                    <a:pt x="119"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5"/>
            <p:cNvSpPr/>
            <p:nvPr/>
          </p:nvSpPr>
          <p:spPr>
            <a:xfrm>
              <a:off x="6045375" y="3283875"/>
              <a:ext cx="3900" cy="4600"/>
            </a:xfrm>
            <a:custGeom>
              <a:avLst/>
              <a:gdLst/>
              <a:ahLst/>
              <a:cxnLst/>
              <a:rect l="l" t="t" r="r" b="b"/>
              <a:pathLst>
                <a:path w="156" h="184" extrusionOk="0">
                  <a:moveTo>
                    <a:pt x="156" y="0"/>
                  </a:moveTo>
                  <a:cubicBezTo>
                    <a:pt x="108" y="36"/>
                    <a:pt x="49" y="84"/>
                    <a:pt x="1" y="143"/>
                  </a:cubicBezTo>
                  <a:cubicBezTo>
                    <a:pt x="1" y="143"/>
                    <a:pt x="13" y="155"/>
                    <a:pt x="49" y="179"/>
                  </a:cubicBezTo>
                  <a:cubicBezTo>
                    <a:pt x="60" y="182"/>
                    <a:pt x="71" y="183"/>
                    <a:pt x="80" y="183"/>
                  </a:cubicBezTo>
                  <a:cubicBezTo>
                    <a:pt x="109" y="183"/>
                    <a:pt x="129" y="170"/>
                    <a:pt x="156" y="143"/>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5"/>
            <p:cNvSpPr/>
            <p:nvPr/>
          </p:nvSpPr>
          <p:spPr>
            <a:xfrm>
              <a:off x="6044200" y="3287150"/>
              <a:ext cx="5075" cy="3300"/>
            </a:xfrm>
            <a:custGeom>
              <a:avLst/>
              <a:gdLst/>
              <a:ahLst/>
              <a:cxnLst/>
              <a:rect l="l" t="t" r="r" b="b"/>
              <a:pathLst>
                <a:path w="203" h="132" extrusionOk="0">
                  <a:moveTo>
                    <a:pt x="48" y="0"/>
                  </a:moveTo>
                  <a:lnTo>
                    <a:pt x="36" y="12"/>
                  </a:lnTo>
                  <a:cubicBezTo>
                    <a:pt x="0" y="60"/>
                    <a:pt x="0" y="95"/>
                    <a:pt x="48" y="131"/>
                  </a:cubicBezTo>
                  <a:cubicBezTo>
                    <a:pt x="96" y="83"/>
                    <a:pt x="155" y="48"/>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5"/>
            <p:cNvSpPr/>
            <p:nvPr/>
          </p:nvSpPr>
          <p:spPr>
            <a:xfrm>
              <a:off x="6043300" y="3287725"/>
              <a:ext cx="2100" cy="3025"/>
            </a:xfrm>
            <a:custGeom>
              <a:avLst/>
              <a:gdLst/>
              <a:ahLst/>
              <a:cxnLst/>
              <a:rect l="l" t="t" r="r" b="b"/>
              <a:pathLst>
                <a:path w="84" h="121" extrusionOk="0">
                  <a:moveTo>
                    <a:pt x="72" y="1"/>
                  </a:moveTo>
                  <a:cubicBezTo>
                    <a:pt x="1" y="49"/>
                    <a:pt x="24" y="84"/>
                    <a:pt x="84" y="120"/>
                  </a:cubicBezTo>
                  <a:cubicBezTo>
                    <a:pt x="84" y="84"/>
                    <a:pt x="72" y="49"/>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5"/>
            <p:cNvSpPr/>
            <p:nvPr/>
          </p:nvSpPr>
          <p:spPr>
            <a:xfrm>
              <a:off x="6092425" y="3292800"/>
              <a:ext cx="8050" cy="4775"/>
            </a:xfrm>
            <a:custGeom>
              <a:avLst/>
              <a:gdLst/>
              <a:ahLst/>
              <a:cxnLst/>
              <a:rect l="l" t="t" r="r" b="b"/>
              <a:pathLst>
                <a:path w="322" h="191" extrusionOk="0">
                  <a:moveTo>
                    <a:pt x="137" y="0"/>
                  </a:moveTo>
                  <a:cubicBezTo>
                    <a:pt x="89" y="0"/>
                    <a:pt x="42" y="24"/>
                    <a:pt x="0" y="72"/>
                  </a:cubicBezTo>
                  <a:lnTo>
                    <a:pt x="0" y="191"/>
                  </a:lnTo>
                  <a:lnTo>
                    <a:pt x="274" y="191"/>
                  </a:lnTo>
                  <a:cubicBezTo>
                    <a:pt x="322" y="155"/>
                    <a:pt x="322" y="119"/>
                    <a:pt x="274" y="72"/>
                  </a:cubicBezTo>
                  <a:cubicBezTo>
                    <a:pt x="232" y="24"/>
                    <a:pt x="185"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5"/>
            <p:cNvSpPr/>
            <p:nvPr/>
          </p:nvSpPr>
          <p:spPr>
            <a:xfrm>
              <a:off x="6099250" y="3294575"/>
              <a:ext cx="3600" cy="3225"/>
            </a:xfrm>
            <a:custGeom>
              <a:avLst/>
              <a:gdLst/>
              <a:ahLst/>
              <a:cxnLst/>
              <a:rect l="l" t="t" r="r" b="b"/>
              <a:pathLst>
                <a:path w="144" h="129" extrusionOk="0">
                  <a:moveTo>
                    <a:pt x="1" y="1"/>
                  </a:moveTo>
                  <a:lnTo>
                    <a:pt x="1" y="120"/>
                  </a:lnTo>
                  <a:cubicBezTo>
                    <a:pt x="25" y="126"/>
                    <a:pt x="49" y="129"/>
                    <a:pt x="72" y="129"/>
                  </a:cubicBezTo>
                  <a:cubicBezTo>
                    <a:pt x="96" y="129"/>
                    <a:pt x="120" y="126"/>
                    <a:pt x="144" y="120"/>
                  </a:cubicBezTo>
                  <a:cubicBezTo>
                    <a:pt x="96" y="84"/>
                    <a:pt x="49" y="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5"/>
            <p:cNvSpPr/>
            <p:nvPr/>
          </p:nvSpPr>
          <p:spPr>
            <a:xfrm>
              <a:off x="6106700" y="3296375"/>
              <a:ext cx="3600" cy="1350"/>
            </a:xfrm>
            <a:custGeom>
              <a:avLst/>
              <a:gdLst/>
              <a:ahLst/>
              <a:cxnLst/>
              <a:rect l="l" t="t" r="r" b="b"/>
              <a:pathLst>
                <a:path w="144" h="54" extrusionOk="0">
                  <a:moveTo>
                    <a:pt x="108" y="0"/>
                  </a:moveTo>
                  <a:cubicBezTo>
                    <a:pt x="60" y="12"/>
                    <a:pt x="36" y="36"/>
                    <a:pt x="1" y="48"/>
                  </a:cubicBezTo>
                  <a:cubicBezTo>
                    <a:pt x="32" y="48"/>
                    <a:pt x="64" y="53"/>
                    <a:pt x="96" y="53"/>
                  </a:cubicBezTo>
                  <a:cubicBezTo>
                    <a:pt x="112" y="53"/>
                    <a:pt x="128" y="52"/>
                    <a:pt x="144" y="48"/>
                  </a:cubicBezTo>
                  <a:cubicBezTo>
                    <a:pt x="144" y="36"/>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5"/>
            <p:cNvSpPr/>
            <p:nvPr/>
          </p:nvSpPr>
          <p:spPr>
            <a:xfrm>
              <a:off x="5361975" y="3549375"/>
              <a:ext cx="39300" cy="35150"/>
            </a:xfrm>
            <a:custGeom>
              <a:avLst/>
              <a:gdLst/>
              <a:ahLst/>
              <a:cxnLst/>
              <a:rect l="l" t="t" r="r" b="b"/>
              <a:pathLst>
                <a:path w="1572" h="1406" extrusionOk="0">
                  <a:moveTo>
                    <a:pt x="357" y="1"/>
                  </a:moveTo>
                  <a:cubicBezTo>
                    <a:pt x="0" y="48"/>
                    <a:pt x="203" y="298"/>
                    <a:pt x="203" y="465"/>
                  </a:cubicBezTo>
                  <a:cubicBezTo>
                    <a:pt x="203" y="822"/>
                    <a:pt x="286" y="1144"/>
                    <a:pt x="560" y="1405"/>
                  </a:cubicBezTo>
                  <a:cubicBezTo>
                    <a:pt x="893" y="1358"/>
                    <a:pt x="1203" y="1310"/>
                    <a:pt x="1536" y="1263"/>
                  </a:cubicBezTo>
                  <a:cubicBezTo>
                    <a:pt x="1572" y="1215"/>
                    <a:pt x="1572" y="1167"/>
                    <a:pt x="1548" y="1108"/>
                  </a:cubicBezTo>
                  <a:cubicBezTo>
                    <a:pt x="1500" y="1060"/>
                    <a:pt x="1441" y="1024"/>
                    <a:pt x="1381" y="1013"/>
                  </a:cubicBezTo>
                  <a:cubicBezTo>
                    <a:pt x="1215" y="965"/>
                    <a:pt x="1036" y="1001"/>
                    <a:pt x="881" y="941"/>
                  </a:cubicBezTo>
                  <a:cubicBezTo>
                    <a:pt x="822" y="905"/>
                    <a:pt x="786" y="882"/>
                    <a:pt x="738" y="846"/>
                  </a:cubicBezTo>
                  <a:cubicBezTo>
                    <a:pt x="703" y="786"/>
                    <a:pt x="667" y="715"/>
                    <a:pt x="655" y="643"/>
                  </a:cubicBezTo>
                  <a:cubicBezTo>
                    <a:pt x="619" y="572"/>
                    <a:pt x="596" y="489"/>
                    <a:pt x="536" y="429"/>
                  </a:cubicBezTo>
                  <a:cubicBezTo>
                    <a:pt x="476" y="298"/>
                    <a:pt x="417" y="155"/>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5"/>
            <p:cNvSpPr/>
            <p:nvPr/>
          </p:nvSpPr>
          <p:spPr>
            <a:xfrm>
              <a:off x="5398575" y="3570200"/>
              <a:ext cx="16100" cy="11350"/>
            </a:xfrm>
            <a:custGeom>
              <a:avLst/>
              <a:gdLst/>
              <a:ahLst/>
              <a:cxnLst/>
              <a:rect l="l" t="t" r="r" b="b"/>
              <a:pathLst>
                <a:path w="644" h="454" extrusionOk="0">
                  <a:moveTo>
                    <a:pt x="286" y="1"/>
                  </a:moveTo>
                  <a:cubicBezTo>
                    <a:pt x="203" y="13"/>
                    <a:pt x="132" y="49"/>
                    <a:pt x="72" y="96"/>
                  </a:cubicBezTo>
                  <a:cubicBezTo>
                    <a:pt x="24" y="132"/>
                    <a:pt x="1" y="180"/>
                    <a:pt x="1" y="239"/>
                  </a:cubicBezTo>
                  <a:cubicBezTo>
                    <a:pt x="24" y="251"/>
                    <a:pt x="48" y="275"/>
                    <a:pt x="72" y="287"/>
                  </a:cubicBezTo>
                  <a:cubicBezTo>
                    <a:pt x="96" y="334"/>
                    <a:pt x="144" y="358"/>
                    <a:pt x="203" y="358"/>
                  </a:cubicBezTo>
                  <a:cubicBezTo>
                    <a:pt x="263" y="370"/>
                    <a:pt x="310" y="382"/>
                    <a:pt x="346" y="418"/>
                  </a:cubicBezTo>
                  <a:cubicBezTo>
                    <a:pt x="382" y="453"/>
                    <a:pt x="429" y="453"/>
                    <a:pt x="465" y="453"/>
                  </a:cubicBezTo>
                  <a:cubicBezTo>
                    <a:pt x="644" y="311"/>
                    <a:pt x="465" y="168"/>
                    <a:pt x="465" y="37"/>
                  </a:cubicBezTo>
                  <a:cubicBezTo>
                    <a:pt x="429" y="37"/>
                    <a:pt x="382" y="37"/>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5"/>
            <p:cNvSpPr/>
            <p:nvPr/>
          </p:nvSpPr>
          <p:spPr>
            <a:xfrm>
              <a:off x="5402150" y="3577650"/>
              <a:ext cx="5075" cy="3000"/>
            </a:xfrm>
            <a:custGeom>
              <a:avLst/>
              <a:gdLst/>
              <a:ahLst/>
              <a:cxnLst/>
              <a:rect l="l" t="t" r="r" b="b"/>
              <a:pathLst>
                <a:path w="203" h="120" extrusionOk="0">
                  <a:moveTo>
                    <a:pt x="60" y="1"/>
                  </a:moveTo>
                  <a:cubicBezTo>
                    <a:pt x="1" y="48"/>
                    <a:pt x="1" y="96"/>
                    <a:pt x="60" y="120"/>
                  </a:cubicBezTo>
                  <a:lnTo>
                    <a:pt x="203" y="120"/>
                  </a:lnTo>
                  <a:cubicBezTo>
                    <a:pt x="167" y="72"/>
                    <a:pt x="108" y="48"/>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5"/>
            <p:cNvSpPr/>
            <p:nvPr/>
          </p:nvSpPr>
          <p:spPr>
            <a:xfrm>
              <a:off x="5399775" y="3577350"/>
              <a:ext cx="3900" cy="3300"/>
            </a:xfrm>
            <a:custGeom>
              <a:avLst/>
              <a:gdLst/>
              <a:ahLst/>
              <a:cxnLst/>
              <a:rect l="l" t="t" r="r" b="b"/>
              <a:pathLst>
                <a:path w="156" h="132" extrusionOk="0">
                  <a:moveTo>
                    <a:pt x="0" y="1"/>
                  </a:moveTo>
                  <a:lnTo>
                    <a:pt x="0" y="132"/>
                  </a:lnTo>
                  <a:lnTo>
                    <a:pt x="155" y="132"/>
                  </a:lnTo>
                  <a:lnTo>
                    <a:pt x="155" y="13"/>
                  </a:lnTo>
                  <a:cubicBezTo>
                    <a:pt x="107" y="13"/>
                    <a:pt x="48"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5"/>
            <p:cNvSpPr/>
            <p:nvPr/>
          </p:nvSpPr>
          <p:spPr>
            <a:xfrm>
              <a:off x="5511100" y="3602650"/>
              <a:ext cx="10725" cy="4200"/>
            </a:xfrm>
            <a:custGeom>
              <a:avLst/>
              <a:gdLst/>
              <a:ahLst/>
              <a:cxnLst/>
              <a:rect l="l" t="t" r="r" b="b"/>
              <a:pathLst>
                <a:path w="429" h="168" extrusionOk="0">
                  <a:moveTo>
                    <a:pt x="429" y="1"/>
                  </a:moveTo>
                  <a:lnTo>
                    <a:pt x="429" y="1"/>
                  </a:lnTo>
                  <a:cubicBezTo>
                    <a:pt x="405" y="3"/>
                    <a:pt x="380" y="3"/>
                    <a:pt x="356" y="3"/>
                  </a:cubicBezTo>
                  <a:cubicBezTo>
                    <a:pt x="337" y="3"/>
                    <a:pt x="317" y="3"/>
                    <a:pt x="298" y="3"/>
                  </a:cubicBezTo>
                  <a:cubicBezTo>
                    <a:pt x="186" y="3"/>
                    <a:pt x="77" y="12"/>
                    <a:pt x="0" y="132"/>
                  </a:cubicBezTo>
                  <a:cubicBezTo>
                    <a:pt x="48" y="144"/>
                    <a:pt x="95" y="167"/>
                    <a:pt x="131" y="167"/>
                  </a:cubicBezTo>
                  <a:lnTo>
                    <a:pt x="417" y="167"/>
                  </a:lnTo>
                  <a:cubicBezTo>
                    <a:pt x="417" y="120"/>
                    <a:pt x="429" y="60"/>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5"/>
            <p:cNvSpPr/>
            <p:nvPr/>
          </p:nvSpPr>
          <p:spPr>
            <a:xfrm>
              <a:off x="5478650" y="3614275"/>
              <a:ext cx="3900" cy="2700"/>
            </a:xfrm>
            <a:custGeom>
              <a:avLst/>
              <a:gdLst/>
              <a:ahLst/>
              <a:cxnLst/>
              <a:rect l="l" t="t" r="r" b="b"/>
              <a:pathLst>
                <a:path w="156" h="108" extrusionOk="0">
                  <a:moveTo>
                    <a:pt x="155" y="0"/>
                  </a:moveTo>
                  <a:lnTo>
                    <a:pt x="155" y="0"/>
                  </a:lnTo>
                  <a:cubicBezTo>
                    <a:pt x="84" y="12"/>
                    <a:pt x="36" y="36"/>
                    <a:pt x="0" y="107"/>
                  </a:cubicBezTo>
                  <a:cubicBezTo>
                    <a:pt x="48" y="72"/>
                    <a:pt x="108" y="3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5"/>
            <p:cNvSpPr/>
            <p:nvPr/>
          </p:nvSpPr>
          <p:spPr>
            <a:xfrm>
              <a:off x="5347675" y="3483250"/>
              <a:ext cx="13425" cy="24525"/>
            </a:xfrm>
            <a:custGeom>
              <a:avLst/>
              <a:gdLst/>
              <a:ahLst/>
              <a:cxnLst/>
              <a:rect l="l" t="t" r="r" b="b"/>
              <a:pathLst>
                <a:path w="537" h="981" extrusionOk="0">
                  <a:moveTo>
                    <a:pt x="296" y="0"/>
                  </a:moveTo>
                  <a:cubicBezTo>
                    <a:pt x="264" y="0"/>
                    <a:pt x="239" y="31"/>
                    <a:pt x="239" y="74"/>
                  </a:cubicBezTo>
                  <a:lnTo>
                    <a:pt x="203" y="205"/>
                  </a:lnTo>
                  <a:cubicBezTo>
                    <a:pt x="167" y="264"/>
                    <a:pt x="120" y="324"/>
                    <a:pt x="96" y="371"/>
                  </a:cubicBezTo>
                  <a:cubicBezTo>
                    <a:pt x="96" y="419"/>
                    <a:pt x="84" y="443"/>
                    <a:pt x="60" y="491"/>
                  </a:cubicBezTo>
                  <a:cubicBezTo>
                    <a:pt x="1" y="586"/>
                    <a:pt x="1" y="681"/>
                    <a:pt x="84" y="776"/>
                  </a:cubicBezTo>
                  <a:cubicBezTo>
                    <a:pt x="96" y="812"/>
                    <a:pt x="108" y="860"/>
                    <a:pt x="96" y="907"/>
                  </a:cubicBezTo>
                  <a:cubicBezTo>
                    <a:pt x="122" y="953"/>
                    <a:pt x="145" y="981"/>
                    <a:pt x="170" y="981"/>
                  </a:cubicBezTo>
                  <a:cubicBezTo>
                    <a:pt x="190" y="981"/>
                    <a:pt x="212" y="962"/>
                    <a:pt x="239" y="919"/>
                  </a:cubicBezTo>
                  <a:cubicBezTo>
                    <a:pt x="441" y="717"/>
                    <a:pt x="513" y="479"/>
                    <a:pt x="536" y="205"/>
                  </a:cubicBezTo>
                  <a:cubicBezTo>
                    <a:pt x="441" y="181"/>
                    <a:pt x="382" y="98"/>
                    <a:pt x="334" y="14"/>
                  </a:cubicBezTo>
                  <a:cubicBezTo>
                    <a:pt x="321" y="4"/>
                    <a:pt x="308"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5"/>
            <p:cNvSpPr/>
            <p:nvPr/>
          </p:nvSpPr>
          <p:spPr>
            <a:xfrm>
              <a:off x="5388450" y="3351425"/>
              <a:ext cx="11050" cy="18200"/>
            </a:xfrm>
            <a:custGeom>
              <a:avLst/>
              <a:gdLst/>
              <a:ahLst/>
              <a:cxnLst/>
              <a:rect l="l" t="t" r="r" b="b"/>
              <a:pathLst>
                <a:path w="442" h="728" extrusionOk="0">
                  <a:moveTo>
                    <a:pt x="441" y="1"/>
                  </a:moveTo>
                  <a:cubicBezTo>
                    <a:pt x="394" y="1"/>
                    <a:pt x="370" y="13"/>
                    <a:pt x="322" y="37"/>
                  </a:cubicBezTo>
                  <a:cubicBezTo>
                    <a:pt x="239" y="251"/>
                    <a:pt x="37" y="453"/>
                    <a:pt x="1" y="715"/>
                  </a:cubicBezTo>
                  <a:cubicBezTo>
                    <a:pt x="60" y="727"/>
                    <a:pt x="96" y="727"/>
                    <a:pt x="156" y="727"/>
                  </a:cubicBezTo>
                  <a:cubicBezTo>
                    <a:pt x="203" y="668"/>
                    <a:pt x="263" y="644"/>
                    <a:pt x="310" y="584"/>
                  </a:cubicBezTo>
                  <a:cubicBezTo>
                    <a:pt x="358" y="537"/>
                    <a:pt x="394" y="489"/>
                    <a:pt x="441" y="430"/>
                  </a:cubicBezTo>
                  <a:lnTo>
                    <a:pt x="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5"/>
            <p:cNvSpPr/>
            <p:nvPr/>
          </p:nvSpPr>
          <p:spPr>
            <a:xfrm>
              <a:off x="5344700" y="3527950"/>
              <a:ext cx="5100" cy="17875"/>
            </a:xfrm>
            <a:custGeom>
              <a:avLst/>
              <a:gdLst/>
              <a:ahLst/>
              <a:cxnLst/>
              <a:rect l="l" t="t" r="r" b="b"/>
              <a:pathLst>
                <a:path w="204" h="715" extrusionOk="0">
                  <a:moveTo>
                    <a:pt x="179" y="0"/>
                  </a:moveTo>
                  <a:lnTo>
                    <a:pt x="179" y="0"/>
                  </a:lnTo>
                  <a:cubicBezTo>
                    <a:pt x="1" y="238"/>
                    <a:pt x="1" y="477"/>
                    <a:pt x="203" y="715"/>
                  </a:cubicBezTo>
                  <a:cubicBezTo>
                    <a:pt x="179" y="477"/>
                    <a:pt x="179" y="238"/>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5"/>
            <p:cNvSpPr/>
            <p:nvPr/>
          </p:nvSpPr>
          <p:spPr>
            <a:xfrm>
              <a:off x="5399475" y="3340425"/>
              <a:ext cx="5375" cy="11025"/>
            </a:xfrm>
            <a:custGeom>
              <a:avLst/>
              <a:gdLst/>
              <a:ahLst/>
              <a:cxnLst/>
              <a:rect l="l" t="t" r="r" b="b"/>
              <a:pathLst>
                <a:path w="215" h="441" extrusionOk="0">
                  <a:moveTo>
                    <a:pt x="131" y="0"/>
                  </a:moveTo>
                  <a:cubicBezTo>
                    <a:pt x="0" y="131"/>
                    <a:pt x="12" y="274"/>
                    <a:pt x="0" y="441"/>
                  </a:cubicBezTo>
                  <a:cubicBezTo>
                    <a:pt x="131" y="393"/>
                    <a:pt x="167" y="274"/>
                    <a:pt x="179" y="155"/>
                  </a:cubicBezTo>
                  <a:lnTo>
                    <a:pt x="215" y="96"/>
                  </a:lnTo>
                  <a:lnTo>
                    <a:pt x="179" y="36"/>
                  </a:ln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5"/>
            <p:cNvSpPr/>
            <p:nvPr/>
          </p:nvSpPr>
          <p:spPr>
            <a:xfrm>
              <a:off x="5348875" y="3551150"/>
              <a:ext cx="4475" cy="11950"/>
            </a:xfrm>
            <a:custGeom>
              <a:avLst/>
              <a:gdLst/>
              <a:ahLst/>
              <a:cxnLst/>
              <a:rect l="l" t="t" r="r" b="b"/>
              <a:pathLst>
                <a:path w="179" h="478" extrusionOk="0">
                  <a:moveTo>
                    <a:pt x="48" y="1"/>
                  </a:moveTo>
                  <a:cubicBezTo>
                    <a:pt x="36" y="180"/>
                    <a:pt x="0" y="358"/>
                    <a:pt x="179" y="477"/>
                  </a:cubicBezTo>
                  <a:cubicBezTo>
                    <a:pt x="167" y="322"/>
                    <a:pt x="131" y="156"/>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5"/>
            <p:cNvSpPr/>
            <p:nvPr/>
          </p:nvSpPr>
          <p:spPr>
            <a:xfrm>
              <a:off x="5350050" y="3505925"/>
              <a:ext cx="3600" cy="8950"/>
            </a:xfrm>
            <a:custGeom>
              <a:avLst/>
              <a:gdLst/>
              <a:ahLst/>
              <a:cxnLst/>
              <a:rect l="l" t="t" r="r" b="b"/>
              <a:pathLst>
                <a:path w="144" h="358" extrusionOk="0">
                  <a:moveTo>
                    <a:pt x="1" y="0"/>
                  </a:moveTo>
                  <a:cubicBezTo>
                    <a:pt x="1" y="107"/>
                    <a:pt x="1" y="226"/>
                    <a:pt x="13" y="357"/>
                  </a:cubicBezTo>
                  <a:cubicBezTo>
                    <a:pt x="132" y="262"/>
                    <a:pt x="120" y="131"/>
                    <a:pt x="144" y="12"/>
                  </a:cubicBezTo>
                  <a:cubicBezTo>
                    <a:pt x="108" y="12"/>
                    <a:pt x="4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5"/>
            <p:cNvSpPr/>
            <p:nvPr/>
          </p:nvSpPr>
          <p:spPr>
            <a:xfrm>
              <a:off x="5345900" y="3495500"/>
              <a:ext cx="3900" cy="7175"/>
            </a:xfrm>
            <a:custGeom>
              <a:avLst/>
              <a:gdLst/>
              <a:ahLst/>
              <a:cxnLst/>
              <a:rect l="l" t="t" r="r" b="b"/>
              <a:pathLst>
                <a:path w="156" h="287" extrusionOk="0">
                  <a:moveTo>
                    <a:pt x="131" y="1"/>
                  </a:moveTo>
                  <a:lnTo>
                    <a:pt x="131" y="1"/>
                  </a:lnTo>
                  <a:cubicBezTo>
                    <a:pt x="0" y="108"/>
                    <a:pt x="12" y="191"/>
                    <a:pt x="155" y="286"/>
                  </a:cubicBezTo>
                  <a:cubicBezTo>
                    <a:pt x="155" y="191"/>
                    <a:pt x="131" y="84"/>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5"/>
            <p:cNvSpPr/>
            <p:nvPr/>
          </p:nvSpPr>
          <p:spPr>
            <a:xfrm>
              <a:off x="5357200" y="3466925"/>
              <a:ext cx="3300" cy="7775"/>
            </a:xfrm>
            <a:custGeom>
              <a:avLst/>
              <a:gdLst/>
              <a:ahLst/>
              <a:cxnLst/>
              <a:rect l="l" t="t" r="r" b="b"/>
              <a:pathLst>
                <a:path w="132" h="311" extrusionOk="0">
                  <a:moveTo>
                    <a:pt x="132" y="1"/>
                  </a:moveTo>
                  <a:cubicBezTo>
                    <a:pt x="1" y="60"/>
                    <a:pt x="1" y="179"/>
                    <a:pt x="13" y="310"/>
                  </a:cubicBezTo>
                  <a:cubicBezTo>
                    <a:pt x="36" y="298"/>
                    <a:pt x="84" y="274"/>
                    <a:pt x="120" y="262"/>
                  </a:cubicBezTo>
                  <a:cubicBezTo>
                    <a:pt x="120" y="179"/>
                    <a:pt x="132" y="84"/>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5"/>
            <p:cNvSpPr/>
            <p:nvPr/>
          </p:nvSpPr>
          <p:spPr>
            <a:xfrm>
              <a:off x="5353325" y="3563075"/>
              <a:ext cx="3300" cy="7150"/>
            </a:xfrm>
            <a:custGeom>
              <a:avLst/>
              <a:gdLst/>
              <a:ahLst/>
              <a:cxnLst/>
              <a:rect l="l" t="t" r="r" b="b"/>
              <a:pathLst>
                <a:path w="132" h="286" extrusionOk="0">
                  <a:moveTo>
                    <a:pt x="1" y="0"/>
                  </a:moveTo>
                  <a:cubicBezTo>
                    <a:pt x="1" y="119"/>
                    <a:pt x="13" y="226"/>
                    <a:pt x="120" y="286"/>
                  </a:cubicBezTo>
                  <a:cubicBezTo>
                    <a:pt x="132" y="167"/>
                    <a:pt x="108" y="8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5"/>
            <p:cNvSpPr/>
            <p:nvPr/>
          </p:nvSpPr>
          <p:spPr>
            <a:xfrm>
              <a:off x="5353325" y="3477650"/>
              <a:ext cx="3000" cy="7450"/>
            </a:xfrm>
            <a:custGeom>
              <a:avLst/>
              <a:gdLst/>
              <a:ahLst/>
              <a:cxnLst/>
              <a:rect l="l" t="t" r="r" b="b"/>
              <a:pathLst>
                <a:path w="120" h="298" extrusionOk="0">
                  <a:moveTo>
                    <a:pt x="120" y="0"/>
                  </a:moveTo>
                  <a:cubicBezTo>
                    <a:pt x="13" y="72"/>
                    <a:pt x="1" y="179"/>
                    <a:pt x="1" y="298"/>
                  </a:cubicBezTo>
                  <a:cubicBezTo>
                    <a:pt x="37" y="286"/>
                    <a:pt x="72" y="250"/>
                    <a:pt x="108" y="238"/>
                  </a:cubicBezTo>
                  <a:cubicBezTo>
                    <a:pt x="120" y="143"/>
                    <a:pt x="120" y="72"/>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5"/>
            <p:cNvSpPr/>
            <p:nvPr/>
          </p:nvSpPr>
          <p:spPr>
            <a:xfrm>
              <a:off x="5364050" y="3419900"/>
              <a:ext cx="3600" cy="3900"/>
            </a:xfrm>
            <a:custGeom>
              <a:avLst/>
              <a:gdLst/>
              <a:ahLst/>
              <a:cxnLst/>
              <a:rect l="l" t="t" r="r" b="b"/>
              <a:pathLst>
                <a:path w="144" h="156" extrusionOk="0">
                  <a:moveTo>
                    <a:pt x="143" y="0"/>
                  </a:moveTo>
                  <a:cubicBezTo>
                    <a:pt x="96" y="48"/>
                    <a:pt x="48" y="107"/>
                    <a:pt x="1" y="155"/>
                  </a:cubicBezTo>
                  <a:cubicBezTo>
                    <a:pt x="48" y="107"/>
                    <a:pt x="96" y="6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5"/>
            <p:cNvSpPr/>
            <p:nvPr/>
          </p:nvSpPr>
          <p:spPr>
            <a:xfrm>
              <a:off x="5364050" y="3584500"/>
              <a:ext cx="3600" cy="3900"/>
            </a:xfrm>
            <a:custGeom>
              <a:avLst/>
              <a:gdLst/>
              <a:ahLst/>
              <a:cxnLst/>
              <a:rect l="l" t="t" r="r" b="b"/>
              <a:pathLst>
                <a:path w="144" h="156" extrusionOk="0">
                  <a:moveTo>
                    <a:pt x="1" y="0"/>
                  </a:moveTo>
                  <a:cubicBezTo>
                    <a:pt x="48" y="60"/>
                    <a:pt x="96" y="120"/>
                    <a:pt x="143" y="155"/>
                  </a:cubicBezTo>
                  <a:cubicBezTo>
                    <a:pt x="120" y="72"/>
                    <a:pt x="84"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5"/>
            <p:cNvSpPr/>
            <p:nvPr/>
          </p:nvSpPr>
          <p:spPr>
            <a:xfrm>
              <a:off x="5360775" y="3434175"/>
              <a:ext cx="3000" cy="3600"/>
            </a:xfrm>
            <a:custGeom>
              <a:avLst/>
              <a:gdLst/>
              <a:ahLst/>
              <a:cxnLst/>
              <a:rect l="l" t="t" r="r" b="b"/>
              <a:pathLst>
                <a:path w="120" h="144" extrusionOk="0">
                  <a:moveTo>
                    <a:pt x="120" y="1"/>
                  </a:moveTo>
                  <a:cubicBezTo>
                    <a:pt x="72" y="37"/>
                    <a:pt x="48" y="96"/>
                    <a:pt x="1" y="144"/>
                  </a:cubicBezTo>
                  <a:cubicBezTo>
                    <a:pt x="48" y="96"/>
                    <a:pt x="96" y="6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5"/>
            <p:cNvSpPr/>
            <p:nvPr/>
          </p:nvSpPr>
          <p:spPr>
            <a:xfrm>
              <a:off x="5361075" y="3579450"/>
              <a:ext cx="3600" cy="5375"/>
            </a:xfrm>
            <a:custGeom>
              <a:avLst/>
              <a:gdLst/>
              <a:ahLst/>
              <a:cxnLst/>
              <a:rect l="l" t="t" r="r" b="b"/>
              <a:pathLst>
                <a:path w="144" h="215" extrusionOk="0">
                  <a:moveTo>
                    <a:pt x="0" y="0"/>
                  </a:moveTo>
                  <a:cubicBezTo>
                    <a:pt x="0" y="107"/>
                    <a:pt x="48" y="167"/>
                    <a:pt x="143" y="214"/>
                  </a:cubicBezTo>
                  <a:cubicBezTo>
                    <a:pt x="143" y="119"/>
                    <a:pt x="96"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5"/>
            <p:cNvSpPr/>
            <p:nvPr/>
          </p:nvSpPr>
          <p:spPr>
            <a:xfrm>
              <a:off x="5349775" y="3488350"/>
              <a:ext cx="2400" cy="4200"/>
            </a:xfrm>
            <a:custGeom>
              <a:avLst/>
              <a:gdLst/>
              <a:ahLst/>
              <a:cxnLst/>
              <a:rect l="l" t="t" r="r" b="b"/>
              <a:pathLst>
                <a:path w="96" h="168" extrusionOk="0">
                  <a:moveTo>
                    <a:pt x="95" y="1"/>
                  </a:moveTo>
                  <a:lnTo>
                    <a:pt x="95" y="1"/>
                  </a:lnTo>
                  <a:cubicBezTo>
                    <a:pt x="86" y="19"/>
                    <a:pt x="75" y="40"/>
                    <a:pt x="62" y="62"/>
                  </a:cubicBezTo>
                  <a:lnTo>
                    <a:pt x="62" y="62"/>
                  </a:lnTo>
                  <a:cubicBezTo>
                    <a:pt x="75" y="42"/>
                    <a:pt x="87" y="22"/>
                    <a:pt x="95" y="1"/>
                  </a:cubicBezTo>
                  <a:close/>
                  <a:moveTo>
                    <a:pt x="62" y="62"/>
                  </a:moveTo>
                  <a:cubicBezTo>
                    <a:pt x="40" y="96"/>
                    <a:pt x="15" y="129"/>
                    <a:pt x="0" y="167"/>
                  </a:cubicBezTo>
                  <a:cubicBezTo>
                    <a:pt x="22" y="131"/>
                    <a:pt x="43" y="95"/>
                    <a:pt x="62" y="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5"/>
            <p:cNvSpPr/>
            <p:nvPr/>
          </p:nvSpPr>
          <p:spPr>
            <a:xfrm>
              <a:off x="5346200" y="3473775"/>
              <a:ext cx="3600" cy="3600"/>
            </a:xfrm>
            <a:custGeom>
              <a:avLst/>
              <a:gdLst/>
              <a:ahLst/>
              <a:cxnLst/>
              <a:rect l="l" t="t" r="r" b="b"/>
              <a:pathLst>
                <a:path w="144" h="144" extrusionOk="0">
                  <a:moveTo>
                    <a:pt x="0" y="143"/>
                  </a:move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5"/>
            <p:cNvSpPr/>
            <p:nvPr/>
          </p:nvSpPr>
          <p:spPr>
            <a:xfrm>
              <a:off x="5347375" y="3520500"/>
              <a:ext cx="2425" cy="3300"/>
            </a:xfrm>
            <a:custGeom>
              <a:avLst/>
              <a:gdLst/>
              <a:ahLst/>
              <a:cxnLst/>
              <a:rect l="l" t="t" r="r" b="b"/>
              <a:pathLst>
                <a:path w="97" h="132" extrusionOk="0">
                  <a:moveTo>
                    <a:pt x="96" y="1"/>
                  </a:moveTo>
                  <a:cubicBezTo>
                    <a:pt x="1" y="36"/>
                    <a:pt x="1" y="84"/>
                    <a:pt x="72" y="132"/>
                  </a:cubicBezTo>
                  <a:cubicBezTo>
                    <a:pt x="96" y="84"/>
                    <a:pt x="96" y="36"/>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5"/>
            <p:cNvSpPr/>
            <p:nvPr/>
          </p:nvSpPr>
          <p:spPr>
            <a:xfrm>
              <a:off x="5357200" y="3573475"/>
              <a:ext cx="2400" cy="4200"/>
            </a:xfrm>
            <a:custGeom>
              <a:avLst/>
              <a:gdLst/>
              <a:ahLst/>
              <a:cxnLst/>
              <a:rect l="l" t="t" r="r" b="b"/>
              <a:pathLst>
                <a:path w="96" h="168" extrusionOk="0">
                  <a:moveTo>
                    <a:pt x="1" y="1"/>
                  </a:moveTo>
                  <a:lnTo>
                    <a:pt x="1" y="1"/>
                  </a:lnTo>
                  <a:cubicBezTo>
                    <a:pt x="25" y="49"/>
                    <a:pt x="72" y="108"/>
                    <a:pt x="96" y="168"/>
                  </a:cubicBezTo>
                  <a:cubicBezTo>
                    <a:pt x="96" y="96"/>
                    <a:pt x="60" y="4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5"/>
            <p:cNvSpPr/>
            <p:nvPr/>
          </p:nvSpPr>
          <p:spPr>
            <a:xfrm>
              <a:off x="5403925" y="3341025"/>
              <a:ext cx="3025" cy="3300"/>
            </a:xfrm>
            <a:custGeom>
              <a:avLst/>
              <a:gdLst/>
              <a:ahLst/>
              <a:cxnLst/>
              <a:rect l="l" t="t" r="r" b="b"/>
              <a:pathLst>
                <a:path w="121" h="132" extrusionOk="0">
                  <a:moveTo>
                    <a:pt x="120" y="0"/>
                  </a:moveTo>
                  <a:cubicBezTo>
                    <a:pt x="72" y="0"/>
                    <a:pt x="49" y="0"/>
                    <a:pt x="1" y="12"/>
                  </a:cubicBezTo>
                  <a:lnTo>
                    <a:pt x="1" y="131"/>
                  </a:lnTo>
                  <a:cubicBezTo>
                    <a:pt x="49" y="95"/>
                    <a:pt x="96" y="4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5"/>
            <p:cNvSpPr/>
            <p:nvPr/>
          </p:nvSpPr>
          <p:spPr>
            <a:xfrm>
              <a:off x="5396200" y="3362150"/>
              <a:ext cx="3300" cy="3900"/>
            </a:xfrm>
            <a:custGeom>
              <a:avLst/>
              <a:gdLst/>
              <a:ahLst/>
              <a:cxnLst/>
              <a:rect l="l" t="t" r="r" b="b"/>
              <a:pathLst>
                <a:path w="132" h="156" extrusionOk="0">
                  <a:moveTo>
                    <a:pt x="0" y="155"/>
                  </a:moveTo>
                  <a:cubicBezTo>
                    <a:pt x="48" y="108"/>
                    <a:pt x="84" y="48"/>
                    <a:pt x="131" y="1"/>
                  </a:cubicBezTo>
                  <a:cubicBezTo>
                    <a:pt x="84" y="48"/>
                    <a:pt x="48" y="108"/>
                    <a:pt x="0"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5"/>
            <p:cNvSpPr/>
            <p:nvPr/>
          </p:nvSpPr>
          <p:spPr>
            <a:xfrm>
              <a:off x="5392925" y="3366025"/>
              <a:ext cx="3600" cy="3600"/>
            </a:xfrm>
            <a:custGeom>
              <a:avLst/>
              <a:gdLst/>
              <a:ahLst/>
              <a:cxnLst/>
              <a:rect l="l" t="t" r="r" b="b"/>
              <a:pathLst>
                <a:path w="144" h="144" extrusionOk="0">
                  <a:moveTo>
                    <a:pt x="0" y="143"/>
                  </a:moveTo>
                  <a:cubicBezTo>
                    <a:pt x="36" y="107"/>
                    <a:pt x="84" y="48"/>
                    <a:pt x="143" y="0"/>
                  </a:cubicBezTo>
                  <a:cubicBezTo>
                    <a:pt x="84" y="48"/>
                    <a:pt x="36" y="107"/>
                    <a:pt x="0" y="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5"/>
            <p:cNvSpPr/>
            <p:nvPr/>
          </p:nvSpPr>
          <p:spPr>
            <a:xfrm>
              <a:off x="5360475" y="3490750"/>
              <a:ext cx="96775" cy="70250"/>
            </a:xfrm>
            <a:custGeom>
              <a:avLst/>
              <a:gdLst/>
              <a:ahLst/>
              <a:cxnLst/>
              <a:rect l="l" t="t" r="r" b="b"/>
              <a:pathLst>
                <a:path w="3871" h="2810" extrusionOk="0">
                  <a:moveTo>
                    <a:pt x="536" y="0"/>
                  </a:moveTo>
                  <a:cubicBezTo>
                    <a:pt x="108" y="905"/>
                    <a:pt x="1" y="1845"/>
                    <a:pt x="251" y="2810"/>
                  </a:cubicBezTo>
                  <a:cubicBezTo>
                    <a:pt x="298" y="2643"/>
                    <a:pt x="251" y="2465"/>
                    <a:pt x="417" y="2346"/>
                  </a:cubicBezTo>
                  <a:cubicBezTo>
                    <a:pt x="465" y="2346"/>
                    <a:pt x="501" y="2334"/>
                    <a:pt x="501" y="2322"/>
                  </a:cubicBezTo>
                  <a:cubicBezTo>
                    <a:pt x="501" y="2107"/>
                    <a:pt x="544" y="1903"/>
                    <a:pt x="802" y="1903"/>
                  </a:cubicBezTo>
                  <a:cubicBezTo>
                    <a:pt x="816" y="1903"/>
                    <a:pt x="831" y="1904"/>
                    <a:pt x="846" y="1905"/>
                  </a:cubicBezTo>
                  <a:cubicBezTo>
                    <a:pt x="1084" y="1917"/>
                    <a:pt x="1310" y="1917"/>
                    <a:pt x="1548" y="1917"/>
                  </a:cubicBezTo>
                  <a:cubicBezTo>
                    <a:pt x="1608" y="1822"/>
                    <a:pt x="1715" y="1822"/>
                    <a:pt x="1799" y="1810"/>
                  </a:cubicBezTo>
                  <a:cubicBezTo>
                    <a:pt x="1858" y="1786"/>
                    <a:pt x="1894" y="1726"/>
                    <a:pt x="1894" y="1667"/>
                  </a:cubicBezTo>
                  <a:cubicBezTo>
                    <a:pt x="1858" y="1667"/>
                    <a:pt x="1834" y="1643"/>
                    <a:pt x="1799" y="1631"/>
                  </a:cubicBezTo>
                  <a:cubicBezTo>
                    <a:pt x="1668" y="1631"/>
                    <a:pt x="1548" y="1619"/>
                    <a:pt x="1418" y="1619"/>
                  </a:cubicBezTo>
                  <a:cubicBezTo>
                    <a:pt x="1418" y="1619"/>
                    <a:pt x="1394" y="1631"/>
                    <a:pt x="1370" y="1643"/>
                  </a:cubicBezTo>
                  <a:cubicBezTo>
                    <a:pt x="1360" y="1650"/>
                    <a:pt x="1351" y="1653"/>
                    <a:pt x="1342" y="1653"/>
                  </a:cubicBezTo>
                  <a:cubicBezTo>
                    <a:pt x="1320" y="1653"/>
                    <a:pt x="1300" y="1633"/>
                    <a:pt x="1275" y="1607"/>
                  </a:cubicBezTo>
                  <a:cubicBezTo>
                    <a:pt x="548" y="1548"/>
                    <a:pt x="548" y="1548"/>
                    <a:pt x="656" y="917"/>
                  </a:cubicBezTo>
                  <a:lnTo>
                    <a:pt x="656" y="917"/>
                  </a:lnTo>
                  <a:cubicBezTo>
                    <a:pt x="697" y="930"/>
                    <a:pt x="732" y="936"/>
                    <a:pt x="760" y="936"/>
                  </a:cubicBezTo>
                  <a:cubicBezTo>
                    <a:pt x="863" y="936"/>
                    <a:pt x="886" y="857"/>
                    <a:pt x="858" y="726"/>
                  </a:cubicBezTo>
                  <a:cubicBezTo>
                    <a:pt x="834" y="548"/>
                    <a:pt x="917" y="476"/>
                    <a:pt x="1096" y="476"/>
                  </a:cubicBezTo>
                  <a:cubicBezTo>
                    <a:pt x="1323" y="483"/>
                    <a:pt x="1546" y="490"/>
                    <a:pt x="1767" y="490"/>
                  </a:cubicBezTo>
                  <a:cubicBezTo>
                    <a:pt x="1929" y="490"/>
                    <a:pt x="2090" y="486"/>
                    <a:pt x="2251" y="476"/>
                  </a:cubicBezTo>
                  <a:cubicBezTo>
                    <a:pt x="2326" y="470"/>
                    <a:pt x="2402" y="467"/>
                    <a:pt x="2479" y="467"/>
                  </a:cubicBezTo>
                  <a:cubicBezTo>
                    <a:pt x="2687" y="467"/>
                    <a:pt x="2898" y="485"/>
                    <a:pt x="3107" y="485"/>
                  </a:cubicBezTo>
                  <a:cubicBezTo>
                    <a:pt x="3365" y="485"/>
                    <a:pt x="3622" y="458"/>
                    <a:pt x="3870" y="333"/>
                  </a:cubicBezTo>
                  <a:cubicBezTo>
                    <a:pt x="3858" y="310"/>
                    <a:pt x="3823" y="274"/>
                    <a:pt x="3811" y="250"/>
                  </a:cubicBezTo>
                  <a:cubicBezTo>
                    <a:pt x="3751" y="214"/>
                    <a:pt x="3692" y="202"/>
                    <a:pt x="3620" y="191"/>
                  </a:cubicBezTo>
                  <a:lnTo>
                    <a:pt x="3406" y="191"/>
                  </a:lnTo>
                  <a:cubicBezTo>
                    <a:pt x="3236" y="234"/>
                    <a:pt x="3066" y="260"/>
                    <a:pt x="2899" y="260"/>
                  </a:cubicBezTo>
                  <a:cubicBezTo>
                    <a:pt x="2655" y="260"/>
                    <a:pt x="2417" y="205"/>
                    <a:pt x="2191" y="71"/>
                  </a:cubicBezTo>
                  <a:cubicBezTo>
                    <a:pt x="2108" y="60"/>
                    <a:pt x="2049" y="36"/>
                    <a:pt x="1977" y="36"/>
                  </a:cubicBezTo>
                  <a:cubicBezTo>
                    <a:pt x="1877" y="36"/>
                    <a:pt x="1779" y="34"/>
                    <a:pt x="1682" y="34"/>
                  </a:cubicBezTo>
                  <a:cubicBezTo>
                    <a:pt x="1537" y="34"/>
                    <a:pt x="1394" y="38"/>
                    <a:pt x="1251" y="60"/>
                  </a:cubicBezTo>
                  <a:cubicBezTo>
                    <a:pt x="1132" y="71"/>
                    <a:pt x="1013" y="131"/>
                    <a:pt x="894" y="179"/>
                  </a:cubicBezTo>
                  <a:cubicBezTo>
                    <a:pt x="844" y="214"/>
                    <a:pt x="804" y="228"/>
                    <a:pt x="771" y="228"/>
                  </a:cubicBezTo>
                  <a:cubicBezTo>
                    <a:pt x="691" y="228"/>
                    <a:pt x="646" y="147"/>
                    <a:pt x="596" y="71"/>
                  </a:cubicBezTo>
                  <a:cubicBezTo>
                    <a:pt x="584" y="36"/>
                    <a:pt x="548" y="24"/>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5"/>
            <p:cNvSpPr/>
            <p:nvPr/>
          </p:nvSpPr>
          <p:spPr>
            <a:xfrm>
              <a:off x="5361075" y="3480925"/>
              <a:ext cx="3900" cy="3300"/>
            </a:xfrm>
            <a:custGeom>
              <a:avLst/>
              <a:gdLst/>
              <a:ahLst/>
              <a:cxnLst/>
              <a:rect l="l" t="t" r="r" b="b"/>
              <a:pathLst>
                <a:path w="156" h="132" extrusionOk="0">
                  <a:moveTo>
                    <a:pt x="155" y="0"/>
                  </a:moveTo>
                  <a:lnTo>
                    <a:pt x="155" y="0"/>
                  </a:lnTo>
                  <a:cubicBezTo>
                    <a:pt x="84" y="36"/>
                    <a:pt x="0" y="48"/>
                    <a:pt x="108" y="131"/>
                  </a:cubicBezTo>
                  <a:lnTo>
                    <a:pt x="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5"/>
            <p:cNvSpPr/>
            <p:nvPr/>
          </p:nvSpPr>
          <p:spPr>
            <a:xfrm>
              <a:off x="5414350" y="3319000"/>
              <a:ext cx="3000" cy="4175"/>
            </a:xfrm>
            <a:custGeom>
              <a:avLst/>
              <a:gdLst/>
              <a:ahLst/>
              <a:cxnLst/>
              <a:rect l="l" t="t" r="r" b="b"/>
              <a:pathLst>
                <a:path w="120" h="167" extrusionOk="0">
                  <a:moveTo>
                    <a:pt x="120" y="0"/>
                  </a:moveTo>
                  <a:lnTo>
                    <a:pt x="120" y="0"/>
                  </a:lnTo>
                  <a:cubicBezTo>
                    <a:pt x="72" y="60"/>
                    <a:pt x="48" y="119"/>
                    <a:pt x="1" y="167"/>
                  </a:cubicBezTo>
                  <a:cubicBezTo>
                    <a:pt x="48" y="119"/>
                    <a:pt x="96"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5"/>
            <p:cNvSpPr/>
            <p:nvPr/>
          </p:nvSpPr>
          <p:spPr>
            <a:xfrm>
              <a:off x="5439350" y="3280300"/>
              <a:ext cx="3600" cy="3600"/>
            </a:xfrm>
            <a:custGeom>
              <a:avLst/>
              <a:gdLst/>
              <a:ahLst/>
              <a:cxnLst/>
              <a:rect l="l" t="t" r="r" b="b"/>
              <a:pathLst>
                <a:path w="144" h="144" extrusionOk="0">
                  <a:moveTo>
                    <a:pt x="1" y="0"/>
                  </a:moveTo>
                  <a:lnTo>
                    <a:pt x="1" y="143"/>
                  </a:lnTo>
                  <a:lnTo>
                    <a:pt x="144" y="143"/>
                  </a:lnTo>
                  <a:cubicBezTo>
                    <a:pt x="108" y="84"/>
                    <a:pt x="48"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5"/>
            <p:cNvSpPr/>
            <p:nvPr/>
          </p:nvSpPr>
          <p:spPr>
            <a:xfrm>
              <a:off x="5437875" y="3278525"/>
              <a:ext cx="1500" cy="1500"/>
            </a:xfrm>
            <a:custGeom>
              <a:avLst/>
              <a:gdLst/>
              <a:ahLst/>
              <a:cxnLst/>
              <a:rect l="l" t="t" r="r" b="b"/>
              <a:pathLst>
                <a:path w="60" h="60" extrusionOk="0">
                  <a:moveTo>
                    <a:pt x="24" y="0"/>
                  </a:moveTo>
                  <a:cubicBezTo>
                    <a:pt x="14" y="0"/>
                    <a:pt x="5" y="9"/>
                    <a:pt x="0" y="24"/>
                  </a:cubicBezTo>
                  <a:cubicBezTo>
                    <a:pt x="0" y="24"/>
                    <a:pt x="48" y="47"/>
                    <a:pt x="60" y="59"/>
                  </a:cubicBezTo>
                  <a:cubicBezTo>
                    <a:pt x="53" y="18"/>
                    <a:pt x="38"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5"/>
            <p:cNvSpPr/>
            <p:nvPr/>
          </p:nvSpPr>
          <p:spPr>
            <a:xfrm>
              <a:off x="5389050" y="3995075"/>
              <a:ext cx="78900" cy="11500"/>
            </a:xfrm>
            <a:custGeom>
              <a:avLst/>
              <a:gdLst/>
              <a:ahLst/>
              <a:cxnLst/>
              <a:rect l="l" t="t" r="r" b="b"/>
              <a:pathLst>
                <a:path w="3156" h="460" extrusionOk="0">
                  <a:moveTo>
                    <a:pt x="258" y="1"/>
                  </a:moveTo>
                  <a:cubicBezTo>
                    <a:pt x="156" y="1"/>
                    <a:pt x="67" y="48"/>
                    <a:pt x="13" y="222"/>
                  </a:cubicBezTo>
                  <a:lnTo>
                    <a:pt x="1" y="258"/>
                  </a:lnTo>
                  <a:cubicBezTo>
                    <a:pt x="133" y="258"/>
                    <a:pt x="268" y="244"/>
                    <a:pt x="401" y="244"/>
                  </a:cubicBezTo>
                  <a:cubicBezTo>
                    <a:pt x="569" y="244"/>
                    <a:pt x="735" y="266"/>
                    <a:pt x="894" y="365"/>
                  </a:cubicBezTo>
                  <a:cubicBezTo>
                    <a:pt x="1035" y="436"/>
                    <a:pt x="1182" y="460"/>
                    <a:pt x="1331" y="460"/>
                  </a:cubicBezTo>
                  <a:cubicBezTo>
                    <a:pt x="1506" y="460"/>
                    <a:pt x="1684" y="427"/>
                    <a:pt x="1858" y="401"/>
                  </a:cubicBezTo>
                  <a:cubicBezTo>
                    <a:pt x="1953" y="389"/>
                    <a:pt x="2060" y="389"/>
                    <a:pt x="2156" y="377"/>
                  </a:cubicBezTo>
                  <a:cubicBezTo>
                    <a:pt x="2269" y="324"/>
                    <a:pt x="2385" y="300"/>
                    <a:pt x="2502" y="300"/>
                  </a:cubicBezTo>
                  <a:cubicBezTo>
                    <a:pt x="2620" y="300"/>
                    <a:pt x="2739" y="324"/>
                    <a:pt x="2858" y="365"/>
                  </a:cubicBezTo>
                  <a:lnTo>
                    <a:pt x="3156" y="365"/>
                  </a:lnTo>
                  <a:cubicBezTo>
                    <a:pt x="3108" y="282"/>
                    <a:pt x="3072" y="199"/>
                    <a:pt x="3025" y="127"/>
                  </a:cubicBezTo>
                  <a:cubicBezTo>
                    <a:pt x="2215" y="103"/>
                    <a:pt x="1418" y="91"/>
                    <a:pt x="632" y="68"/>
                  </a:cubicBezTo>
                  <a:cubicBezTo>
                    <a:pt x="515" y="68"/>
                    <a:pt x="378"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5"/>
            <p:cNvSpPr/>
            <p:nvPr/>
          </p:nvSpPr>
          <p:spPr>
            <a:xfrm>
              <a:off x="5706950" y="4018700"/>
              <a:ext cx="26825" cy="4275"/>
            </a:xfrm>
            <a:custGeom>
              <a:avLst/>
              <a:gdLst/>
              <a:ahLst/>
              <a:cxnLst/>
              <a:rect l="l" t="t" r="r" b="b"/>
              <a:pathLst>
                <a:path w="1073" h="171" extrusionOk="0">
                  <a:moveTo>
                    <a:pt x="569" y="0"/>
                  </a:moveTo>
                  <a:cubicBezTo>
                    <a:pt x="396" y="0"/>
                    <a:pt x="221" y="28"/>
                    <a:pt x="49" y="28"/>
                  </a:cubicBezTo>
                  <a:cubicBezTo>
                    <a:pt x="33" y="28"/>
                    <a:pt x="17" y="28"/>
                    <a:pt x="1" y="27"/>
                  </a:cubicBezTo>
                  <a:lnTo>
                    <a:pt x="1" y="27"/>
                  </a:lnTo>
                  <a:cubicBezTo>
                    <a:pt x="239" y="158"/>
                    <a:pt x="513" y="87"/>
                    <a:pt x="786" y="170"/>
                  </a:cubicBezTo>
                  <a:cubicBezTo>
                    <a:pt x="870" y="158"/>
                    <a:pt x="977" y="147"/>
                    <a:pt x="1072" y="135"/>
                  </a:cubicBezTo>
                  <a:cubicBezTo>
                    <a:pt x="908" y="27"/>
                    <a:pt x="740" y="0"/>
                    <a:pt x="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5"/>
            <p:cNvSpPr/>
            <p:nvPr/>
          </p:nvSpPr>
          <p:spPr>
            <a:xfrm>
              <a:off x="5539675" y="4015600"/>
              <a:ext cx="22050" cy="3500"/>
            </a:xfrm>
            <a:custGeom>
              <a:avLst/>
              <a:gdLst/>
              <a:ahLst/>
              <a:cxnLst/>
              <a:rect l="l" t="t" r="r" b="b"/>
              <a:pathLst>
                <a:path w="882" h="140" extrusionOk="0">
                  <a:moveTo>
                    <a:pt x="340" y="1"/>
                  </a:moveTo>
                  <a:cubicBezTo>
                    <a:pt x="227" y="1"/>
                    <a:pt x="114" y="11"/>
                    <a:pt x="0" y="20"/>
                  </a:cubicBezTo>
                  <a:lnTo>
                    <a:pt x="0" y="140"/>
                  </a:lnTo>
                  <a:cubicBezTo>
                    <a:pt x="199" y="140"/>
                    <a:pt x="392" y="129"/>
                    <a:pt x="587" y="129"/>
                  </a:cubicBezTo>
                  <a:cubicBezTo>
                    <a:pt x="684" y="129"/>
                    <a:pt x="782" y="132"/>
                    <a:pt x="881" y="140"/>
                  </a:cubicBezTo>
                  <a:cubicBezTo>
                    <a:pt x="705" y="29"/>
                    <a:pt x="523" y="1"/>
                    <a:pt x="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5"/>
            <p:cNvSpPr/>
            <p:nvPr/>
          </p:nvSpPr>
          <p:spPr>
            <a:xfrm>
              <a:off x="5442925" y="4000875"/>
              <a:ext cx="17600" cy="4225"/>
            </a:xfrm>
            <a:custGeom>
              <a:avLst/>
              <a:gdLst/>
              <a:ahLst/>
              <a:cxnLst/>
              <a:rect l="l" t="t" r="r" b="b"/>
              <a:pathLst>
                <a:path w="704" h="169" extrusionOk="0">
                  <a:moveTo>
                    <a:pt x="358" y="1"/>
                  </a:moveTo>
                  <a:cubicBezTo>
                    <a:pt x="240" y="1"/>
                    <a:pt x="122" y="48"/>
                    <a:pt x="1" y="145"/>
                  </a:cubicBezTo>
                  <a:cubicBezTo>
                    <a:pt x="203" y="145"/>
                    <a:pt x="394" y="157"/>
                    <a:pt x="572" y="169"/>
                  </a:cubicBezTo>
                  <a:lnTo>
                    <a:pt x="703" y="133"/>
                  </a:lnTo>
                  <a:cubicBezTo>
                    <a:pt x="586" y="45"/>
                    <a:pt x="472"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5"/>
            <p:cNvSpPr/>
            <p:nvPr/>
          </p:nvSpPr>
          <p:spPr>
            <a:xfrm>
              <a:off x="5561400" y="4018475"/>
              <a:ext cx="10725" cy="4050"/>
            </a:xfrm>
            <a:custGeom>
              <a:avLst/>
              <a:gdLst/>
              <a:ahLst/>
              <a:cxnLst/>
              <a:rect l="l" t="t" r="r" b="b"/>
              <a:pathLst>
                <a:path w="429" h="162" extrusionOk="0">
                  <a:moveTo>
                    <a:pt x="0" y="1"/>
                  </a:moveTo>
                  <a:cubicBezTo>
                    <a:pt x="68" y="111"/>
                    <a:pt x="142" y="162"/>
                    <a:pt x="217" y="162"/>
                  </a:cubicBezTo>
                  <a:cubicBezTo>
                    <a:pt x="288" y="162"/>
                    <a:pt x="360" y="117"/>
                    <a:pt x="429" y="36"/>
                  </a:cubicBezTo>
                  <a:cubicBezTo>
                    <a:pt x="286" y="25"/>
                    <a:pt x="143"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5"/>
            <p:cNvSpPr/>
            <p:nvPr/>
          </p:nvSpPr>
          <p:spPr>
            <a:xfrm>
              <a:off x="5654275" y="4025925"/>
              <a:ext cx="11025" cy="3450"/>
            </a:xfrm>
            <a:custGeom>
              <a:avLst/>
              <a:gdLst/>
              <a:ahLst/>
              <a:cxnLst/>
              <a:rect l="l" t="t" r="r" b="b"/>
              <a:pathLst>
                <a:path w="441" h="138" extrusionOk="0">
                  <a:moveTo>
                    <a:pt x="0" y="0"/>
                  </a:moveTo>
                  <a:cubicBezTo>
                    <a:pt x="80" y="93"/>
                    <a:pt x="154" y="137"/>
                    <a:pt x="228" y="137"/>
                  </a:cubicBezTo>
                  <a:cubicBezTo>
                    <a:pt x="297" y="137"/>
                    <a:pt x="366" y="99"/>
                    <a:pt x="441" y="24"/>
                  </a:cubicBezTo>
                  <a:cubicBezTo>
                    <a:pt x="298" y="24"/>
                    <a:pt x="155"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5"/>
            <p:cNvSpPr/>
            <p:nvPr/>
          </p:nvSpPr>
          <p:spPr>
            <a:xfrm>
              <a:off x="5575975" y="4019425"/>
              <a:ext cx="7775" cy="3250"/>
            </a:xfrm>
            <a:custGeom>
              <a:avLst/>
              <a:gdLst/>
              <a:ahLst/>
              <a:cxnLst/>
              <a:rect l="l" t="t" r="r" b="b"/>
              <a:pathLst>
                <a:path w="311" h="130" extrusionOk="0">
                  <a:moveTo>
                    <a:pt x="83" y="0"/>
                  </a:moveTo>
                  <a:cubicBezTo>
                    <a:pt x="54" y="0"/>
                    <a:pt x="27" y="4"/>
                    <a:pt x="1" y="10"/>
                  </a:cubicBezTo>
                  <a:lnTo>
                    <a:pt x="1" y="129"/>
                  </a:lnTo>
                  <a:cubicBezTo>
                    <a:pt x="96" y="118"/>
                    <a:pt x="203" y="118"/>
                    <a:pt x="310" y="106"/>
                  </a:cubicBezTo>
                  <a:cubicBezTo>
                    <a:pt x="241" y="28"/>
                    <a:pt x="159"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5"/>
            <p:cNvSpPr/>
            <p:nvPr/>
          </p:nvSpPr>
          <p:spPr>
            <a:xfrm>
              <a:off x="5614075" y="4008450"/>
              <a:ext cx="8375" cy="2800"/>
            </a:xfrm>
            <a:custGeom>
              <a:avLst/>
              <a:gdLst/>
              <a:ahLst/>
              <a:cxnLst/>
              <a:rect l="l" t="t" r="r" b="b"/>
              <a:pathLst>
                <a:path w="335" h="112" extrusionOk="0">
                  <a:moveTo>
                    <a:pt x="85" y="0"/>
                  </a:moveTo>
                  <a:cubicBezTo>
                    <a:pt x="57" y="0"/>
                    <a:pt x="29" y="3"/>
                    <a:pt x="1" y="9"/>
                  </a:cubicBezTo>
                  <a:cubicBezTo>
                    <a:pt x="77" y="75"/>
                    <a:pt x="160" y="111"/>
                    <a:pt x="257" y="111"/>
                  </a:cubicBezTo>
                  <a:cubicBezTo>
                    <a:pt x="282" y="111"/>
                    <a:pt x="307" y="109"/>
                    <a:pt x="334" y="104"/>
                  </a:cubicBezTo>
                  <a:cubicBezTo>
                    <a:pt x="261" y="31"/>
                    <a:pt x="175" y="0"/>
                    <a:pt x="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5"/>
            <p:cNvSpPr/>
            <p:nvPr/>
          </p:nvSpPr>
          <p:spPr>
            <a:xfrm>
              <a:off x="5699500" y="4019375"/>
              <a:ext cx="6875" cy="1250"/>
            </a:xfrm>
            <a:custGeom>
              <a:avLst/>
              <a:gdLst/>
              <a:ahLst/>
              <a:cxnLst/>
              <a:rect l="l" t="t" r="r" b="b"/>
              <a:pathLst>
                <a:path w="275" h="50" extrusionOk="0">
                  <a:moveTo>
                    <a:pt x="1" y="0"/>
                  </a:moveTo>
                  <a:cubicBezTo>
                    <a:pt x="51" y="32"/>
                    <a:pt x="100" y="50"/>
                    <a:pt x="149" y="50"/>
                  </a:cubicBezTo>
                  <a:cubicBezTo>
                    <a:pt x="192" y="50"/>
                    <a:pt x="235" y="35"/>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5"/>
            <p:cNvSpPr/>
            <p:nvPr/>
          </p:nvSpPr>
          <p:spPr>
            <a:xfrm>
              <a:off x="5392925" y="4004200"/>
              <a:ext cx="42600" cy="5375"/>
            </a:xfrm>
            <a:custGeom>
              <a:avLst/>
              <a:gdLst/>
              <a:ahLst/>
              <a:cxnLst/>
              <a:rect l="l" t="t" r="r" b="b"/>
              <a:pathLst>
                <a:path w="1704" h="215" extrusionOk="0">
                  <a:moveTo>
                    <a:pt x="739" y="0"/>
                  </a:moveTo>
                  <a:cubicBezTo>
                    <a:pt x="676" y="15"/>
                    <a:pt x="612" y="19"/>
                    <a:pt x="548" y="19"/>
                  </a:cubicBezTo>
                  <a:cubicBezTo>
                    <a:pt x="484" y="19"/>
                    <a:pt x="419" y="15"/>
                    <a:pt x="356" y="15"/>
                  </a:cubicBezTo>
                  <a:cubicBezTo>
                    <a:pt x="230" y="15"/>
                    <a:pt x="108" y="30"/>
                    <a:pt x="0" y="119"/>
                  </a:cubicBezTo>
                  <a:cubicBezTo>
                    <a:pt x="370" y="131"/>
                    <a:pt x="739" y="155"/>
                    <a:pt x="1108" y="179"/>
                  </a:cubicBezTo>
                  <a:cubicBezTo>
                    <a:pt x="1310" y="131"/>
                    <a:pt x="1548" y="215"/>
                    <a:pt x="1703" y="36"/>
                  </a:cubicBezTo>
                  <a:cubicBezTo>
                    <a:pt x="1382" y="24"/>
                    <a:pt x="1072" y="12"/>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5"/>
            <p:cNvSpPr/>
            <p:nvPr/>
          </p:nvSpPr>
          <p:spPr>
            <a:xfrm>
              <a:off x="5398875" y="3836025"/>
              <a:ext cx="125925" cy="23275"/>
            </a:xfrm>
            <a:custGeom>
              <a:avLst/>
              <a:gdLst/>
              <a:ahLst/>
              <a:cxnLst/>
              <a:rect l="l" t="t" r="r" b="b"/>
              <a:pathLst>
                <a:path w="5037" h="931" extrusionOk="0">
                  <a:moveTo>
                    <a:pt x="632" y="0"/>
                  </a:moveTo>
                  <a:cubicBezTo>
                    <a:pt x="429" y="0"/>
                    <a:pt x="215" y="36"/>
                    <a:pt x="36" y="143"/>
                  </a:cubicBezTo>
                  <a:cubicBezTo>
                    <a:pt x="12" y="191"/>
                    <a:pt x="1" y="250"/>
                    <a:pt x="1" y="322"/>
                  </a:cubicBezTo>
                  <a:cubicBezTo>
                    <a:pt x="84" y="512"/>
                    <a:pt x="322" y="465"/>
                    <a:pt x="453" y="572"/>
                  </a:cubicBezTo>
                  <a:lnTo>
                    <a:pt x="4561" y="893"/>
                  </a:lnTo>
                  <a:cubicBezTo>
                    <a:pt x="4630" y="910"/>
                    <a:pt x="4699" y="930"/>
                    <a:pt x="4761" y="930"/>
                  </a:cubicBezTo>
                  <a:cubicBezTo>
                    <a:pt x="4828" y="930"/>
                    <a:pt x="4887" y="908"/>
                    <a:pt x="4930" y="834"/>
                  </a:cubicBezTo>
                  <a:cubicBezTo>
                    <a:pt x="5037" y="655"/>
                    <a:pt x="4918" y="536"/>
                    <a:pt x="4775" y="441"/>
                  </a:cubicBezTo>
                  <a:cubicBezTo>
                    <a:pt x="3406" y="143"/>
                    <a:pt x="2001" y="191"/>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5"/>
            <p:cNvSpPr/>
            <p:nvPr/>
          </p:nvSpPr>
          <p:spPr>
            <a:xfrm>
              <a:off x="5605750" y="3832450"/>
              <a:ext cx="93775" cy="19950"/>
            </a:xfrm>
            <a:custGeom>
              <a:avLst/>
              <a:gdLst/>
              <a:ahLst/>
              <a:cxnLst/>
              <a:rect l="l" t="t" r="r" b="b"/>
              <a:pathLst>
                <a:path w="3751" h="798" extrusionOk="0">
                  <a:moveTo>
                    <a:pt x="84" y="0"/>
                  </a:moveTo>
                  <a:cubicBezTo>
                    <a:pt x="0" y="96"/>
                    <a:pt x="12" y="203"/>
                    <a:pt x="84" y="298"/>
                  </a:cubicBezTo>
                  <a:cubicBezTo>
                    <a:pt x="1132" y="453"/>
                    <a:pt x="2179" y="584"/>
                    <a:pt x="3227" y="739"/>
                  </a:cubicBezTo>
                  <a:cubicBezTo>
                    <a:pt x="3276" y="780"/>
                    <a:pt x="3333" y="798"/>
                    <a:pt x="3393" y="798"/>
                  </a:cubicBezTo>
                  <a:cubicBezTo>
                    <a:pt x="3436" y="798"/>
                    <a:pt x="3480" y="789"/>
                    <a:pt x="3525" y="774"/>
                  </a:cubicBezTo>
                  <a:cubicBezTo>
                    <a:pt x="3644" y="703"/>
                    <a:pt x="3751" y="596"/>
                    <a:pt x="3668" y="441"/>
                  </a:cubicBezTo>
                  <a:cubicBezTo>
                    <a:pt x="2477" y="262"/>
                    <a:pt x="1286" y="24"/>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5"/>
            <p:cNvSpPr/>
            <p:nvPr/>
          </p:nvSpPr>
          <p:spPr>
            <a:xfrm>
              <a:off x="5320000" y="3798225"/>
              <a:ext cx="133375" cy="22275"/>
            </a:xfrm>
            <a:custGeom>
              <a:avLst/>
              <a:gdLst/>
              <a:ahLst/>
              <a:cxnLst/>
              <a:rect l="l" t="t" r="r" b="b"/>
              <a:pathLst>
                <a:path w="5335" h="891" extrusionOk="0">
                  <a:moveTo>
                    <a:pt x="938" y="1"/>
                  </a:moveTo>
                  <a:cubicBezTo>
                    <a:pt x="735" y="1"/>
                    <a:pt x="531" y="25"/>
                    <a:pt x="329" y="25"/>
                  </a:cubicBezTo>
                  <a:cubicBezTo>
                    <a:pt x="307" y="25"/>
                    <a:pt x="285" y="25"/>
                    <a:pt x="262" y="24"/>
                  </a:cubicBezTo>
                  <a:lnTo>
                    <a:pt x="262" y="24"/>
                  </a:lnTo>
                  <a:cubicBezTo>
                    <a:pt x="0" y="179"/>
                    <a:pt x="262" y="274"/>
                    <a:pt x="322" y="393"/>
                  </a:cubicBezTo>
                  <a:cubicBezTo>
                    <a:pt x="732" y="484"/>
                    <a:pt x="1149" y="540"/>
                    <a:pt x="1579" y="540"/>
                  </a:cubicBezTo>
                  <a:cubicBezTo>
                    <a:pt x="1710" y="540"/>
                    <a:pt x="1843" y="535"/>
                    <a:pt x="1977" y="524"/>
                  </a:cubicBezTo>
                  <a:cubicBezTo>
                    <a:pt x="2115" y="576"/>
                    <a:pt x="2256" y="590"/>
                    <a:pt x="2399" y="590"/>
                  </a:cubicBezTo>
                  <a:cubicBezTo>
                    <a:pt x="2557" y="590"/>
                    <a:pt x="2716" y="573"/>
                    <a:pt x="2875" y="573"/>
                  </a:cubicBezTo>
                  <a:cubicBezTo>
                    <a:pt x="3033" y="573"/>
                    <a:pt x="3191" y="590"/>
                    <a:pt x="3346" y="655"/>
                  </a:cubicBezTo>
                  <a:cubicBezTo>
                    <a:pt x="3361" y="678"/>
                    <a:pt x="3381" y="686"/>
                    <a:pt x="3406" y="686"/>
                  </a:cubicBezTo>
                  <a:cubicBezTo>
                    <a:pt x="3420" y="686"/>
                    <a:pt x="3436" y="683"/>
                    <a:pt x="3453" y="679"/>
                  </a:cubicBezTo>
                  <a:cubicBezTo>
                    <a:pt x="3499" y="692"/>
                    <a:pt x="3541" y="701"/>
                    <a:pt x="3586" y="701"/>
                  </a:cubicBezTo>
                  <a:cubicBezTo>
                    <a:pt x="3622" y="701"/>
                    <a:pt x="3660" y="695"/>
                    <a:pt x="3703" y="679"/>
                  </a:cubicBezTo>
                  <a:cubicBezTo>
                    <a:pt x="3770" y="708"/>
                    <a:pt x="3844" y="712"/>
                    <a:pt x="3921" y="712"/>
                  </a:cubicBezTo>
                  <a:cubicBezTo>
                    <a:pt x="3953" y="712"/>
                    <a:pt x="3987" y="712"/>
                    <a:pt x="4020" y="712"/>
                  </a:cubicBezTo>
                  <a:cubicBezTo>
                    <a:pt x="4132" y="712"/>
                    <a:pt x="4245" y="720"/>
                    <a:pt x="4346" y="798"/>
                  </a:cubicBezTo>
                  <a:cubicBezTo>
                    <a:pt x="4360" y="812"/>
                    <a:pt x="4378" y="818"/>
                    <a:pt x="4396" y="818"/>
                  </a:cubicBezTo>
                  <a:cubicBezTo>
                    <a:pt x="4408" y="818"/>
                    <a:pt x="4420" y="815"/>
                    <a:pt x="4430" y="810"/>
                  </a:cubicBezTo>
                  <a:cubicBezTo>
                    <a:pt x="4602" y="810"/>
                    <a:pt x="4789" y="891"/>
                    <a:pt x="4962" y="891"/>
                  </a:cubicBezTo>
                  <a:cubicBezTo>
                    <a:pt x="5100" y="891"/>
                    <a:pt x="5229" y="840"/>
                    <a:pt x="5334" y="655"/>
                  </a:cubicBezTo>
                  <a:cubicBezTo>
                    <a:pt x="5263" y="643"/>
                    <a:pt x="5192" y="643"/>
                    <a:pt x="5120" y="631"/>
                  </a:cubicBezTo>
                  <a:cubicBezTo>
                    <a:pt x="5039" y="593"/>
                    <a:pt x="4956" y="585"/>
                    <a:pt x="4873" y="585"/>
                  </a:cubicBezTo>
                  <a:cubicBezTo>
                    <a:pt x="4818" y="585"/>
                    <a:pt x="4762" y="589"/>
                    <a:pt x="4706" y="589"/>
                  </a:cubicBezTo>
                  <a:cubicBezTo>
                    <a:pt x="4637" y="589"/>
                    <a:pt x="4568" y="584"/>
                    <a:pt x="4501" y="560"/>
                  </a:cubicBezTo>
                  <a:lnTo>
                    <a:pt x="4239" y="512"/>
                  </a:lnTo>
                  <a:cubicBezTo>
                    <a:pt x="4156" y="464"/>
                    <a:pt x="4066" y="455"/>
                    <a:pt x="3972" y="455"/>
                  </a:cubicBezTo>
                  <a:cubicBezTo>
                    <a:pt x="3909" y="455"/>
                    <a:pt x="3844" y="459"/>
                    <a:pt x="3780" y="459"/>
                  </a:cubicBezTo>
                  <a:cubicBezTo>
                    <a:pt x="3680" y="459"/>
                    <a:pt x="3581" y="448"/>
                    <a:pt x="3489" y="393"/>
                  </a:cubicBezTo>
                  <a:cubicBezTo>
                    <a:pt x="3418" y="381"/>
                    <a:pt x="3346" y="381"/>
                    <a:pt x="3275" y="357"/>
                  </a:cubicBezTo>
                  <a:cubicBezTo>
                    <a:pt x="3001" y="179"/>
                    <a:pt x="2679" y="262"/>
                    <a:pt x="2382" y="203"/>
                  </a:cubicBezTo>
                  <a:cubicBezTo>
                    <a:pt x="2120" y="143"/>
                    <a:pt x="1846" y="167"/>
                    <a:pt x="1584" y="107"/>
                  </a:cubicBezTo>
                  <a:cubicBezTo>
                    <a:pt x="1569" y="112"/>
                    <a:pt x="1554" y="115"/>
                    <a:pt x="1540" y="115"/>
                  </a:cubicBezTo>
                  <a:cubicBezTo>
                    <a:pt x="1521" y="115"/>
                    <a:pt x="1503" y="109"/>
                    <a:pt x="1489" y="95"/>
                  </a:cubicBezTo>
                  <a:cubicBezTo>
                    <a:pt x="1307" y="21"/>
                    <a:pt x="1123" y="1"/>
                    <a:pt x="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5"/>
            <p:cNvSpPr/>
            <p:nvPr/>
          </p:nvSpPr>
          <p:spPr>
            <a:xfrm>
              <a:off x="5548300" y="3825425"/>
              <a:ext cx="59550" cy="14550"/>
            </a:xfrm>
            <a:custGeom>
              <a:avLst/>
              <a:gdLst/>
              <a:ahLst/>
              <a:cxnLst/>
              <a:rect l="l" t="t" r="r" b="b"/>
              <a:pathLst>
                <a:path w="2382" h="582" extrusionOk="0">
                  <a:moveTo>
                    <a:pt x="414" y="0"/>
                  </a:moveTo>
                  <a:cubicBezTo>
                    <a:pt x="308" y="0"/>
                    <a:pt x="202" y="3"/>
                    <a:pt x="96" y="8"/>
                  </a:cubicBezTo>
                  <a:cubicBezTo>
                    <a:pt x="12" y="91"/>
                    <a:pt x="1" y="186"/>
                    <a:pt x="96" y="269"/>
                  </a:cubicBezTo>
                  <a:cubicBezTo>
                    <a:pt x="772" y="466"/>
                    <a:pt x="1467" y="582"/>
                    <a:pt x="2183" y="582"/>
                  </a:cubicBezTo>
                  <a:cubicBezTo>
                    <a:pt x="2249" y="582"/>
                    <a:pt x="2315" y="581"/>
                    <a:pt x="2382" y="579"/>
                  </a:cubicBezTo>
                  <a:lnTo>
                    <a:pt x="2382" y="281"/>
                  </a:lnTo>
                  <a:cubicBezTo>
                    <a:pt x="1745" y="96"/>
                    <a:pt x="1081"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5"/>
            <p:cNvSpPr/>
            <p:nvPr/>
          </p:nvSpPr>
          <p:spPr>
            <a:xfrm>
              <a:off x="5430725" y="3814575"/>
              <a:ext cx="78900" cy="14325"/>
            </a:xfrm>
            <a:custGeom>
              <a:avLst/>
              <a:gdLst/>
              <a:ahLst/>
              <a:cxnLst/>
              <a:rect l="l" t="t" r="r" b="b"/>
              <a:pathLst>
                <a:path w="3156" h="573" extrusionOk="0">
                  <a:moveTo>
                    <a:pt x="905" y="1"/>
                  </a:moveTo>
                  <a:cubicBezTo>
                    <a:pt x="782" y="125"/>
                    <a:pt x="640" y="150"/>
                    <a:pt x="493" y="150"/>
                  </a:cubicBezTo>
                  <a:cubicBezTo>
                    <a:pt x="389" y="150"/>
                    <a:pt x="283" y="137"/>
                    <a:pt x="180" y="137"/>
                  </a:cubicBezTo>
                  <a:cubicBezTo>
                    <a:pt x="119" y="137"/>
                    <a:pt x="59" y="142"/>
                    <a:pt x="1" y="156"/>
                  </a:cubicBezTo>
                  <a:cubicBezTo>
                    <a:pt x="987" y="353"/>
                    <a:pt x="1973" y="573"/>
                    <a:pt x="2982" y="573"/>
                  </a:cubicBezTo>
                  <a:cubicBezTo>
                    <a:pt x="3008" y="573"/>
                    <a:pt x="3034" y="573"/>
                    <a:pt x="3060" y="572"/>
                  </a:cubicBezTo>
                  <a:cubicBezTo>
                    <a:pt x="3156" y="477"/>
                    <a:pt x="3156" y="382"/>
                    <a:pt x="3060" y="287"/>
                  </a:cubicBezTo>
                  <a:cubicBezTo>
                    <a:pt x="2370" y="84"/>
                    <a:pt x="1644" y="37"/>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5"/>
            <p:cNvSpPr/>
            <p:nvPr/>
          </p:nvSpPr>
          <p:spPr>
            <a:xfrm>
              <a:off x="5611100" y="3853500"/>
              <a:ext cx="107775" cy="11425"/>
            </a:xfrm>
            <a:custGeom>
              <a:avLst/>
              <a:gdLst/>
              <a:ahLst/>
              <a:cxnLst/>
              <a:rect l="l" t="t" r="r" b="b"/>
              <a:pathLst>
                <a:path w="4311" h="457" extrusionOk="0">
                  <a:moveTo>
                    <a:pt x="3459" y="0"/>
                  </a:moveTo>
                  <a:cubicBezTo>
                    <a:pt x="3284" y="0"/>
                    <a:pt x="3103" y="78"/>
                    <a:pt x="2923" y="78"/>
                  </a:cubicBezTo>
                  <a:cubicBezTo>
                    <a:pt x="2858" y="78"/>
                    <a:pt x="2792" y="68"/>
                    <a:pt x="2727" y="39"/>
                  </a:cubicBezTo>
                  <a:cubicBezTo>
                    <a:pt x="2124" y="39"/>
                    <a:pt x="1521" y="2"/>
                    <a:pt x="914" y="2"/>
                  </a:cubicBezTo>
                  <a:cubicBezTo>
                    <a:pt x="611" y="2"/>
                    <a:pt x="306" y="12"/>
                    <a:pt x="1" y="39"/>
                  </a:cubicBezTo>
                  <a:cubicBezTo>
                    <a:pt x="147" y="142"/>
                    <a:pt x="306" y="154"/>
                    <a:pt x="465" y="154"/>
                  </a:cubicBezTo>
                  <a:cubicBezTo>
                    <a:pt x="518" y="154"/>
                    <a:pt x="570" y="153"/>
                    <a:pt x="622" y="153"/>
                  </a:cubicBezTo>
                  <a:cubicBezTo>
                    <a:pt x="670" y="153"/>
                    <a:pt x="717" y="154"/>
                    <a:pt x="763" y="158"/>
                  </a:cubicBezTo>
                  <a:cubicBezTo>
                    <a:pt x="825" y="165"/>
                    <a:pt x="888" y="167"/>
                    <a:pt x="951" y="167"/>
                  </a:cubicBezTo>
                  <a:cubicBezTo>
                    <a:pt x="1106" y="167"/>
                    <a:pt x="1261" y="153"/>
                    <a:pt x="1414" y="153"/>
                  </a:cubicBezTo>
                  <a:cubicBezTo>
                    <a:pt x="1551" y="153"/>
                    <a:pt x="1688" y="164"/>
                    <a:pt x="1822" y="206"/>
                  </a:cubicBezTo>
                  <a:cubicBezTo>
                    <a:pt x="2644" y="444"/>
                    <a:pt x="3477" y="385"/>
                    <a:pt x="4311" y="456"/>
                  </a:cubicBezTo>
                  <a:cubicBezTo>
                    <a:pt x="4275" y="16"/>
                    <a:pt x="3870" y="111"/>
                    <a:pt x="3620" y="28"/>
                  </a:cubicBezTo>
                  <a:cubicBezTo>
                    <a:pt x="3567" y="8"/>
                    <a:pt x="3513" y="0"/>
                    <a:pt x="3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5"/>
            <p:cNvSpPr/>
            <p:nvPr/>
          </p:nvSpPr>
          <p:spPr>
            <a:xfrm>
              <a:off x="5507525" y="3821725"/>
              <a:ext cx="43175" cy="10775"/>
            </a:xfrm>
            <a:custGeom>
              <a:avLst/>
              <a:gdLst/>
              <a:ahLst/>
              <a:cxnLst/>
              <a:rect l="l" t="t" r="r" b="b"/>
              <a:pathLst>
                <a:path w="1727" h="431" extrusionOk="0">
                  <a:moveTo>
                    <a:pt x="0" y="1"/>
                  </a:moveTo>
                  <a:lnTo>
                    <a:pt x="0" y="286"/>
                  </a:lnTo>
                  <a:cubicBezTo>
                    <a:pt x="288" y="403"/>
                    <a:pt x="581" y="431"/>
                    <a:pt x="878" y="431"/>
                  </a:cubicBezTo>
                  <a:cubicBezTo>
                    <a:pt x="1159" y="431"/>
                    <a:pt x="1443" y="406"/>
                    <a:pt x="1727" y="406"/>
                  </a:cubicBezTo>
                  <a:lnTo>
                    <a:pt x="1727" y="132"/>
                  </a:lnTo>
                  <a:cubicBezTo>
                    <a:pt x="1155" y="13"/>
                    <a:pt x="572"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5"/>
            <p:cNvSpPr/>
            <p:nvPr/>
          </p:nvSpPr>
          <p:spPr>
            <a:xfrm>
              <a:off x="5678975" y="3847775"/>
              <a:ext cx="50325" cy="19825"/>
            </a:xfrm>
            <a:custGeom>
              <a:avLst/>
              <a:gdLst/>
              <a:ahLst/>
              <a:cxnLst/>
              <a:rect l="l" t="t" r="r" b="b"/>
              <a:pathLst>
                <a:path w="2013" h="793" extrusionOk="0">
                  <a:moveTo>
                    <a:pt x="902" y="0"/>
                  </a:moveTo>
                  <a:cubicBezTo>
                    <a:pt x="790" y="0"/>
                    <a:pt x="691" y="41"/>
                    <a:pt x="584" y="90"/>
                  </a:cubicBezTo>
                  <a:cubicBezTo>
                    <a:pt x="489" y="90"/>
                    <a:pt x="381" y="102"/>
                    <a:pt x="286" y="126"/>
                  </a:cubicBezTo>
                  <a:cubicBezTo>
                    <a:pt x="227" y="221"/>
                    <a:pt x="108" y="221"/>
                    <a:pt x="0" y="257"/>
                  </a:cubicBezTo>
                  <a:cubicBezTo>
                    <a:pt x="131" y="376"/>
                    <a:pt x="298" y="387"/>
                    <a:pt x="465" y="387"/>
                  </a:cubicBezTo>
                  <a:cubicBezTo>
                    <a:pt x="858" y="399"/>
                    <a:pt x="1251" y="483"/>
                    <a:pt x="1596" y="685"/>
                  </a:cubicBezTo>
                  <a:cubicBezTo>
                    <a:pt x="1679" y="733"/>
                    <a:pt x="1786" y="757"/>
                    <a:pt x="1834" y="792"/>
                  </a:cubicBezTo>
                  <a:cubicBezTo>
                    <a:pt x="1917" y="780"/>
                    <a:pt x="1965" y="733"/>
                    <a:pt x="1989" y="661"/>
                  </a:cubicBezTo>
                  <a:cubicBezTo>
                    <a:pt x="2013" y="566"/>
                    <a:pt x="2013" y="483"/>
                    <a:pt x="2013" y="387"/>
                  </a:cubicBezTo>
                  <a:cubicBezTo>
                    <a:pt x="2013" y="304"/>
                    <a:pt x="1917" y="304"/>
                    <a:pt x="1870" y="245"/>
                  </a:cubicBezTo>
                  <a:cubicBezTo>
                    <a:pt x="1810" y="197"/>
                    <a:pt x="1751" y="161"/>
                    <a:pt x="1691" y="137"/>
                  </a:cubicBezTo>
                  <a:cubicBezTo>
                    <a:pt x="1453" y="90"/>
                    <a:pt x="1215" y="66"/>
                    <a:pt x="977" y="6"/>
                  </a:cubicBezTo>
                  <a:cubicBezTo>
                    <a:pt x="951" y="2"/>
                    <a:pt x="926" y="0"/>
                    <a:pt x="9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5"/>
            <p:cNvSpPr/>
            <p:nvPr/>
          </p:nvSpPr>
          <p:spPr>
            <a:xfrm>
              <a:off x="5285175" y="3791475"/>
              <a:ext cx="42875" cy="16625"/>
            </a:xfrm>
            <a:custGeom>
              <a:avLst/>
              <a:gdLst/>
              <a:ahLst/>
              <a:cxnLst/>
              <a:rect l="l" t="t" r="r" b="b"/>
              <a:pathLst>
                <a:path w="1715" h="665" extrusionOk="0">
                  <a:moveTo>
                    <a:pt x="595" y="0"/>
                  </a:moveTo>
                  <a:cubicBezTo>
                    <a:pt x="401" y="0"/>
                    <a:pt x="204" y="59"/>
                    <a:pt x="0" y="211"/>
                  </a:cubicBezTo>
                  <a:cubicBezTo>
                    <a:pt x="48" y="258"/>
                    <a:pt x="108" y="306"/>
                    <a:pt x="167" y="330"/>
                  </a:cubicBezTo>
                  <a:cubicBezTo>
                    <a:pt x="215" y="365"/>
                    <a:pt x="322" y="365"/>
                    <a:pt x="286" y="437"/>
                  </a:cubicBezTo>
                  <a:cubicBezTo>
                    <a:pt x="274" y="484"/>
                    <a:pt x="167" y="484"/>
                    <a:pt x="108" y="508"/>
                  </a:cubicBezTo>
                  <a:cubicBezTo>
                    <a:pt x="598" y="606"/>
                    <a:pt x="1089" y="665"/>
                    <a:pt x="1579" y="665"/>
                  </a:cubicBezTo>
                  <a:cubicBezTo>
                    <a:pt x="1624" y="665"/>
                    <a:pt x="1670" y="664"/>
                    <a:pt x="1715" y="663"/>
                  </a:cubicBezTo>
                  <a:lnTo>
                    <a:pt x="1584" y="353"/>
                  </a:lnTo>
                  <a:cubicBezTo>
                    <a:pt x="1258" y="179"/>
                    <a:pt x="933"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5"/>
            <p:cNvSpPr/>
            <p:nvPr/>
          </p:nvSpPr>
          <p:spPr>
            <a:xfrm>
              <a:off x="5513475" y="3847025"/>
              <a:ext cx="41100" cy="14175"/>
            </a:xfrm>
            <a:custGeom>
              <a:avLst/>
              <a:gdLst/>
              <a:ahLst/>
              <a:cxnLst/>
              <a:rect l="l" t="t" r="r" b="b"/>
              <a:pathLst>
                <a:path w="1644" h="567" extrusionOk="0">
                  <a:moveTo>
                    <a:pt x="203" y="1"/>
                  </a:moveTo>
                  <a:cubicBezTo>
                    <a:pt x="358" y="239"/>
                    <a:pt x="334" y="417"/>
                    <a:pt x="0" y="453"/>
                  </a:cubicBezTo>
                  <a:cubicBezTo>
                    <a:pt x="112" y="542"/>
                    <a:pt x="236" y="566"/>
                    <a:pt x="372" y="566"/>
                  </a:cubicBezTo>
                  <a:cubicBezTo>
                    <a:pt x="455" y="566"/>
                    <a:pt x="542" y="557"/>
                    <a:pt x="632" y="548"/>
                  </a:cubicBezTo>
                  <a:cubicBezTo>
                    <a:pt x="704" y="351"/>
                    <a:pt x="835" y="309"/>
                    <a:pt x="980" y="309"/>
                  </a:cubicBezTo>
                  <a:cubicBezTo>
                    <a:pt x="1086" y="309"/>
                    <a:pt x="1200" y="331"/>
                    <a:pt x="1306" y="331"/>
                  </a:cubicBezTo>
                  <a:cubicBezTo>
                    <a:pt x="1414" y="331"/>
                    <a:pt x="1512" y="308"/>
                    <a:pt x="1584" y="215"/>
                  </a:cubicBezTo>
                  <a:cubicBezTo>
                    <a:pt x="1620" y="191"/>
                    <a:pt x="1632" y="167"/>
                    <a:pt x="1644" y="132"/>
                  </a:cubicBezTo>
                  <a:cubicBezTo>
                    <a:pt x="1167" y="13"/>
                    <a:pt x="691"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5"/>
            <p:cNvSpPr/>
            <p:nvPr/>
          </p:nvSpPr>
          <p:spPr>
            <a:xfrm>
              <a:off x="5195875" y="3796125"/>
              <a:ext cx="28300" cy="7775"/>
            </a:xfrm>
            <a:custGeom>
              <a:avLst/>
              <a:gdLst/>
              <a:ahLst/>
              <a:cxnLst/>
              <a:rect l="l" t="t" r="r" b="b"/>
              <a:pathLst>
                <a:path w="1132" h="311" extrusionOk="0">
                  <a:moveTo>
                    <a:pt x="401" y="1"/>
                  </a:moveTo>
                  <a:cubicBezTo>
                    <a:pt x="265" y="1"/>
                    <a:pt x="131" y="25"/>
                    <a:pt x="1" y="120"/>
                  </a:cubicBezTo>
                  <a:cubicBezTo>
                    <a:pt x="48" y="120"/>
                    <a:pt x="96" y="132"/>
                    <a:pt x="120" y="167"/>
                  </a:cubicBezTo>
                  <a:cubicBezTo>
                    <a:pt x="167" y="203"/>
                    <a:pt x="227" y="239"/>
                    <a:pt x="274" y="239"/>
                  </a:cubicBezTo>
                  <a:cubicBezTo>
                    <a:pt x="310" y="239"/>
                    <a:pt x="347" y="238"/>
                    <a:pt x="385" y="238"/>
                  </a:cubicBezTo>
                  <a:cubicBezTo>
                    <a:pt x="498" y="238"/>
                    <a:pt x="617" y="245"/>
                    <a:pt x="715" y="298"/>
                  </a:cubicBezTo>
                  <a:cubicBezTo>
                    <a:pt x="858" y="298"/>
                    <a:pt x="989" y="310"/>
                    <a:pt x="1120" y="310"/>
                  </a:cubicBezTo>
                  <a:cubicBezTo>
                    <a:pt x="1132" y="263"/>
                    <a:pt x="1132" y="227"/>
                    <a:pt x="1132" y="179"/>
                  </a:cubicBezTo>
                  <a:cubicBezTo>
                    <a:pt x="1060" y="48"/>
                    <a:pt x="917" y="108"/>
                    <a:pt x="810" y="25"/>
                  </a:cubicBezTo>
                  <a:cubicBezTo>
                    <a:pt x="673" y="25"/>
                    <a:pt x="536"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5"/>
            <p:cNvSpPr/>
            <p:nvPr/>
          </p:nvSpPr>
          <p:spPr>
            <a:xfrm>
              <a:off x="5369400" y="3810800"/>
              <a:ext cx="34275" cy="4025"/>
            </a:xfrm>
            <a:custGeom>
              <a:avLst/>
              <a:gdLst/>
              <a:ahLst/>
              <a:cxnLst/>
              <a:rect l="l" t="t" r="r" b="b"/>
              <a:pathLst>
                <a:path w="1371" h="161" extrusionOk="0">
                  <a:moveTo>
                    <a:pt x="772" y="0"/>
                  </a:moveTo>
                  <a:cubicBezTo>
                    <a:pt x="571" y="0"/>
                    <a:pt x="367" y="29"/>
                    <a:pt x="168" y="29"/>
                  </a:cubicBezTo>
                  <a:cubicBezTo>
                    <a:pt x="112" y="29"/>
                    <a:pt x="56" y="27"/>
                    <a:pt x="1" y="21"/>
                  </a:cubicBezTo>
                  <a:lnTo>
                    <a:pt x="1" y="21"/>
                  </a:lnTo>
                  <a:cubicBezTo>
                    <a:pt x="272" y="138"/>
                    <a:pt x="552" y="161"/>
                    <a:pt x="836" y="161"/>
                  </a:cubicBezTo>
                  <a:cubicBezTo>
                    <a:pt x="1013" y="161"/>
                    <a:pt x="1191" y="152"/>
                    <a:pt x="1370" y="152"/>
                  </a:cubicBezTo>
                  <a:cubicBezTo>
                    <a:pt x="1180" y="30"/>
                    <a:pt x="978" y="0"/>
                    <a:pt x="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5"/>
            <p:cNvSpPr/>
            <p:nvPr/>
          </p:nvSpPr>
          <p:spPr>
            <a:xfrm>
              <a:off x="5553650" y="3850225"/>
              <a:ext cx="26225" cy="7250"/>
            </a:xfrm>
            <a:custGeom>
              <a:avLst/>
              <a:gdLst/>
              <a:ahLst/>
              <a:cxnLst/>
              <a:rect l="l" t="t" r="r" b="b"/>
              <a:pathLst>
                <a:path w="1049" h="290" extrusionOk="0">
                  <a:moveTo>
                    <a:pt x="579" y="0"/>
                  </a:moveTo>
                  <a:cubicBezTo>
                    <a:pt x="452" y="0"/>
                    <a:pt x="323" y="14"/>
                    <a:pt x="195" y="14"/>
                  </a:cubicBezTo>
                  <a:cubicBezTo>
                    <a:pt x="138" y="14"/>
                    <a:pt x="81" y="11"/>
                    <a:pt x="25" y="4"/>
                  </a:cubicBezTo>
                  <a:lnTo>
                    <a:pt x="1" y="51"/>
                  </a:lnTo>
                  <a:cubicBezTo>
                    <a:pt x="55" y="280"/>
                    <a:pt x="229" y="290"/>
                    <a:pt x="403" y="290"/>
                  </a:cubicBezTo>
                  <a:cubicBezTo>
                    <a:pt x="420" y="290"/>
                    <a:pt x="437" y="289"/>
                    <a:pt x="453" y="289"/>
                  </a:cubicBezTo>
                  <a:cubicBezTo>
                    <a:pt x="632" y="182"/>
                    <a:pt x="846" y="147"/>
                    <a:pt x="1049" y="123"/>
                  </a:cubicBezTo>
                  <a:cubicBezTo>
                    <a:pt x="898" y="23"/>
                    <a:pt x="740" y="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5"/>
            <p:cNvSpPr/>
            <p:nvPr/>
          </p:nvSpPr>
          <p:spPr>
            <a:xfrm>
              <a:off x="5255100" y="3799350"/>
              <a:ext cx="26225" cy="3950"/>
            </a:xfrm>
            <a:custGeom>
              <a:avLst/>
              <a:gdLst/>
              <a:ahLst/>
              <a:cxnLst/>
              <a:rect l="l" t="t" r="r" b="b"/>
              <a:pathLst>
                <a:path w="1049" h="158" extrusionOk="0">
                  <a:moveTo>
                    <a:pt x="566" y="1"/>
                  </a:moveTo>
                  <a:cubicBezTo>
                    <a:pt x="380" y="1"/>
                    <a:pt x="190" y="44"/>
                    <a:pt x="1" y="50"/>
                  </a:cubicBezTo>
                  <a:cubicBezTo>
                    <a:pt x="190" y="142"/>
                    <a:pt x="382" y="158"/>
                    <a:pt x="575" y="158"/>
                  </a:cubicBezTo>
                  <a:cubicBezTo>
                    <a:pt x="682" y="158"/>
                    <a:pt x="789" y="153"/>
                    <a:pt x="895" y="153"/>
                  </a:cubicBezTo>
                  <a:cubicBezTo>
                    <a:pt x="947" y="153"/>
                    <a:pt x="998" y="154"/>
                    <a:pt x="1049" y="158"/>
                  </a:cubicBezTo>
                  <a:cubicBezTo>
                    <a:pt x="892" y="35"/>
                    <a:pt x="730"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5"/>
            <p:cNvSpPr/>
            <p:nvPr/>
          </p:nvSpPr>
          <p:spPr>
            <a:xfrm>
              <a:off x="5216425" y="3796425"/>
              <a:ext cx="18775" cy="4200"/>
            </a:xfrm>
            <a:custGeom>
              <a:avLst/>
              <a:gdLst/>
              <a:ahLst/>
              <a:cxnLst/>
              <a:rect l="l" t="t" r="r" b="b"/>
              <a:pathLst>
                <a:path w="751" h="168" extrusionOk="0">
                  <a:moveTo>
                    <a:pt x="384" y="1"/>
                  </a:moveTo>
                  <a:cubicBezTo>
                    <a:pt x="282" y="1"/>
                    <a:pt x="177" y="16"/>
                    <a:pt x="76" y="16"/>
                  </a:cubicBezTo>
                  <a:cubicBezTo>
                    <a:pt x="50" y="16"/>
                    <a:pt x="25" y="15"/>
                    <a:pt x="0" y="13"/>
                  </a:cubicBezTo>
                  <a:lnTo>
                    <a:pt x="0" y="13"/>
                  </a:lnTo>
                  <a:cubicBezTo>
                    <a:pt x="107" y="72"/>
                    <a:pt x="226" y="120"/>
                    <a:pt x="333" y="167"/>
                  </a:cubicBezTo>
                  <a:cubicBezTo>
                    <a:pt x="464" y="167"/>
                    <a:pt x="595" y="155"/>
                    <a:pt x="750" y="132"/>
                  </a:cubicBezTo>
                  <a:cubicBezTo>
                    <a:pt x="637" y="25"/>
                    <a:pt x="512" y="1"/>
                    <a:pt x="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5"/>
            <p:cNvSpPr/>
            <p:nvPr/>
          </p:nvSpPr>
          <p:spPr>
            <a:xfrm>
              <a:off x="5412575" y="3814625"/>
              <a:ext cx="16100" cy="3575"/>
            </a:xfrm>
            <a:custGeom>
              <a:avLst/>
              <a:gdLst/>
              <a:ahLst/>
              <a:cxnLst/>
              <a:rect l="l" t="t" r="r" b="b"/>
              <a:pathLst>
                <a:path w="644" h="143" extrusionOk="0">
                  <a:moveTo>
                    <a:pt x="330" y="0"/>
                  </a:moveTo>
                  <a:cubicBezTo>
                    <a:pt x="222" y="0"/>
                    <a:pt x="110" y="23"/>
                    <a:pt x="0" y="23"/>
                  </a:cubicBezTo>
                  <a:cubicBezTo>
                    <a:pt x="134" y="115"/>
                    <a:pt x="285" y="142"/>
                    <a:pt x="441" y="142"/>
                  </a:cubicBezTo>
                  <a:cubicBezTo>
                    <a:pt x="508" y="142"/>
                    <a:pt x="576" y="137"/>
                    <a:pt x="643" y="130"/>
                  </a:cubicBezTo>
                  <a:cubicBezTo>
                    <a:pt x="551" y="26"/>
                    <a:pt x="443" y="0"/>
                    <a:pt x="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5"/>
            <p:cNvSpPr/>
            <p:nvPr/>
          </p:nvSpPr>
          <p:spPr>
            <a:xfrm>
              <a:off x="5305550" y="3824700"/>
              <a:ext cx="4650" cy="4950"/>
            </a:xfrm>
            <a:custGeom>
              <a:avLst/>
              <a:gdLst/>
              <a:ahLst/>
              <a:cxnLst/>
              <a:rect l="l" t="t" r="r" b="b"/>
              <a:pathLst>
                <a:path w="186" h="198" extrusionOk="0">
                  <a:moveTo>
                    <a:pt x="55" y="1"/>
                  </a:moveTo>
                  <a:cubicBezTo>
                    <a:pt x="74" y="49"/>
                    <a:pt x="0" y="197"/>
                    <a:pt x="89" y="197"/>
                  </a:cubicBezTo>
                  <a:cubicBezTo>
                    <a:pt x="110" y="197"/>
                    <a:pt x="141" y="188"/>
                    <a:pt x="186" y="167"/>
                  </a:cubicBezTo>
                  <a:lnTo>
                    <a:pt x="186" y="13"/>
                  </a:lnTo>
                  <a:cubicBezTo>
                    <a:pt x="138" y="13"/>
                    <a:pt x="102" y="13"/>
                    <a:pt x="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5"/>
            <p:cNvSpPr/>
            <p:nvPr/>
          </p:nvSpPr>
          <p:spPr>
            <a:xfrm>
              <a:off x="5586700" y="3852875"/>
              <a:ext cx="7175" cy="3925"/>
            </a:xfrm>
            <a:custGeom>
              <a:avLst/>
              <a:gdLst/>
              <a:ahLst/>
              <a:cxnLst/>
              <a:rect l="l" t="t" r="r" b="b"/>
              <a:pathLst>
                <a:path w="287" h="157" extrusionOk="0">
                  <a:moveTo>
                    <a:pt x="131" y="0"/>
                  </a:moveTo>
                  <a:cubicBezTo>
                    <a:pt x="84" y="0"/>
                    <a:pt x="40" y="12"/>
                    <a:pt x="0" y="41"/>
                  </a:cubicBezTo>
                  <a:cubicBezTo>
                    <a:pt x="42" y="118"/>
                    <a:pt x="87" y="157"/>
                    <a:pt x="134" y="157"/>
                  </a:cubicBezTo>
                  <a:cubicBezTo>
                    <a:pt x="182" y="157"/>
                    <a:pt x="233" y="118"/>
                    <a:pt x="286" y="41"/>
                  </a:cubicBezTo>
                  <a:cubicBezTo>
                    <a:pt x="236" y="15"/>
                    <a:pt x="182"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5"/>
            <p:cNvSpPr/>
            <p:nvPr/>
          </p:nvSpPr>
          <p:spPr>
            <a:xfrm>
              <a:off x="5582525" y="3851750"/>
              <a:ext cx="4500" cy="2150"/>
            </a:xfrm>
            <a:custGeom>
              <a:avLst/>
              <a:gdLst/>
              <a:ahLst/>
              <a:cxnLst/>
              <a:rect l="l" t="t" r="r" b="b"/>
              <a:pathLst>
                <a:path w="180" h="86" extrusionOk="0">
                  <a:moveTo>
                    <a:pt x="92" y="1"/>
                  </a:moveTo>
                  <a:cubicBezTo>
                    <a:pt x="62" y="1"/>
                    <a:pt x="31" y="31"/>
                    <a:pt x="1" y="86"/>
                  </a:cubicBezTo>
                  <a:lnTo>
                    <a:pt x="179" y="86"/>
                  </a:lnTo>
                  <a:cubicBezTo>
                    <a:pt x="150" y="28"/>
                    <a:pt x="121"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5"/>
            <p:cNvSpPr/>
            <p:nvPr/>
          </p:nvSpPr>
          <p:spPr>
            <a:xfrm>
              <a:off x="5579550" y="3852825"/>
              <a:ext cx="3000" cy="2875"/>
            </a:xfrm>
            <a:custGeom>
              <a:avLst/>
              <a:gdLst/>
              <a:ahLst/>
              <a:cxnLst/>
              <a:rect l="l" t="t" r="r" b="b"/>
              <a:pathLst>
                <a:path w="120" h="115" extrusionOk="0">
                  <a:moveTo>
                    <a:pt x="69" y="1"/>
                  </a:moveTo>
                  <a:cubicBezTo>
                    <a:pt x="48" y="1"/>
                    <a:pt x="24" y="7"/>
                    <a:pt x="1" y="19"/>
                  </a:cubicBezTo>
                  <a:cubicBezTo>
                    <a:pt x="36" y="55"/>
                    <a:pt x="48" y="78"/>
                    <a:pt x="60" y="114"/>
                  </a:cubicBezTo>
                  <a:cubicBezTo>
                    <a:pt x="72" y="78"/>
                    <a:pt x="108" y="55"/>
                    <a:pt x="120" y="19"/>
                  </a:cubicBezTo>
                  <a:cubicBezTo>
                    <a:pt x="108" y="7"/>
                    <a:pt x="90" y="1"/>
                    <a:pt x="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5"/>
            <p:cNvSpPr/>
            <p:nvPr/>
          </p:nvSpPr>
          <p:spPr>
            <a:xfrm>
              <a:off x="5406325" y="3814575"/>
              <a:ext cx="6275" cy="1825"/>
            </a:xfrm>
            <a:custGeom>
              <a:avLst/>
              <a:gdLst/>
              <a:ahLst/>
              <a:cxnLst/>
              <a:rect l="l" t="t" r="r" b="b"/>
              <a:pathLst>
                <a:path w="251" h="73" extrusionOk="0">
                  <a:moveTo>
                    <a:pt x="0" y="1"/>
                  </a:moveTo>
                  <a:cubicBezTo>
                    <a:pt x="36" y="49"/>
                    <a:pt x="75" y="72"/>
                    <a:pt x="116" y="72"/>
                  </a:cubicBezTo>
                  <a:cubicBezTo>
                    <a:pt x="158" y="72"/>
                    <a:pt x="203" y="49"/>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5"/>
            <p:cNvSpPr/>
            <p:nvPr/>
          </p:nvSpPr>
          <p:spPr>
            <a:xfrm>
              <a:off x="5288750" y="3825600"/>
              <a:ext cx="7450" cy="3300"/>
            </a:xfrm>
            <a:custGeom>
              <a:avLst/>
              <a:gdLst/>
              <a:ahLst/>
              <a:cxnLst/>
              <a:rect l="l" t="t" r="r" b="b"/>
              <a:pathLst>
                <a:path w="298" h="132" extrusionOk="0">
                  <a:moveTo>
                    <a:pt x="298" y="1"/>
                  </a:moveTo>
                  <a:cubicBezTo>
                    <a:pt x="155" y="1"/>
                    <a:pt x="60" y="12"/>
                    <a:pt x="0" y="131"/>
                  </a:cubicBezTo>
                  <a:cubicBezTo>
                    <a:pt x="119" y="131"/>
                    <a:pt x="215" y="96"/>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5"/>
            <p:cNvSpPr/>
            <p:nvPr/>
          </p:nvSpPr>
          <p:spPr>
            <a:xfrm>
              <a:off x="5201525" y="3800500"/>
              <a:ext cx="12825" cy="3100"/>
            </a:xfrm>
            <a:custGeom>
              <a:avLst/>
              <a:gdLst/>
              <a:ahLst/>
              <a:cxnLst/>
              <a:rect l="l" t="t" r="r" b="b"/>
              <a:pathLst>
                <a:path w="513" h="124" extrusionOk="0">
                  <a:moveTo>
                    <a:pt x="211" y="0"/>
                  </a:moveTo>
                  <a:cubicBezTo>
                    <a:pt x="158" y="0"/>
                    <a:pt x="104" y="4"/>
                    <a:pt x="48" y="4"/>
                  </a:cubicBezTo>
                  <a:cubicBezTo>
                    <a:pt x="1" y="52"/>
                    <a:pt x="1" y="88"/>
                    <a:pt x="48" y="123"/>
                  </a:cubicBezTo>
                  <a:cubicBezTo>
                    <a:pt x="191" y="123"/>
                    <a:pt x="358" y="112"/>
                    <a:pt x="513" y="112"/>
                  </a:cubicBezTo>
                  <a:cubicBezTo>
                    <a:pt x="417" y="16"/>
                    <a:pt x="317"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5"/>
            <p:cNvSpPr/>
            <p:nvPr/>
          </p:nvSpPr>
          <p:spPr>
            <a:xfrm>
              <a:off x="5152425" y="3728275"/>
              <a:ext cx="18175" cy="57175"/>
            </a:xfrm>
            <a:custGeom>
              <a:avLst/>
              <a:gdLst/>
              <a:ahLst/>
              <a:cxnLst/>
              <a:rect l="l" t="t" r="r" b="b"/>
              <a:pathLst>
                <a:path w="727" h="2287" extrusionOk="0">
                  <a:moveTo>
                    <a:pt x="0" y="0"/>
                  </a:moveTo>
                  <a:lnTo>
                    <a:pt x="0" y="405"/>
                  </a:lnTo>
                  <a:cubicBezTo>
                    <a:pt x="203" y="905"/>
                    <a:pt x="60" y="1488"/>
                    <a:pt x="310" y="1989"/>
                  </a:cubicBezTo>
                  <a:cubicBezTo>
                    <a:pt x="357" y="2048"/>
                    <a:pt x="405" y="2084"/>
                    <a:pt x="453" y="2131"/>
                  </a:cubicBezTo>
                  <a:cubicBezTo>
                    <a:pt x="488" y="2191"/>
                    <a:pt x="536" y="2239"/>
                    <a:pt x="584" y="2286"/>
                  </a:cubicBezTo>
                  <a:cubicBezTo>
                    <a:pt x="726" y="2227"/>
                    <a:pt x="715" y="2108"/>
                    <a:pt x="691" y="1977"/>
                  </a:cubicBezTo>
                  <a:cubicBezTo>
                    <a:pt x="584" y="1488"/>
                    <a:pt x="596" y="988"/>
                    <a:pt x="596" y="488"/>
                  </a:cubicBezTo>
                  <a:cubicBezTo>
                    <a:pt x="584" y="12"/>
                    <a:pt x="584"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5"/>
            <p:cNvSpPr/>
            <p:nvPr/>
          </p:nvSpPr>
          <p:spPr>
            <a:xfrm>
              <a:off x="5155100" y="3660400"/>
              <a:ext cx="4475" cy="10750"/>
            </a:xfrm>
            <a:custGeom>
              <a:avLst/>
              <a:gdLst/>
              <a:ahLst/>
              <a:cxnLst/>
              <a:rect l="l" t="t" r="r" b="b"/>
              <a:pathLst>
                <a:path w="179" h="430" extrusionOk="0">
                  <a:moveTo>
                    <a:pt x="179" y="1"/>
                  </a:moveTo>
                  <a:cubicBezTo>
                    <a:pt x="0" y="143"/>
                    <a:pt x="0" y="274"/>
                    <a:pt x="179" y="429"/>
                  </a:cubicBez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5"/>
            <p:cNvSpPr/>
            <p:nvPr/>
          </p:nvSpPr>
          <p:spPr>
            <a:xfrm>
              <a:off x="5159550" y="3658925"/>
              <a:ext cx="2125" cy="1500"/>
            </a:xfrm>
            <a:custGeom>
              <a:avLst/>
              <a:gdLst/>
              <a:ahLst/>
              <a:cxnLst/>
              <a:rect l="l" t="t" r="r" b="b"/>
              <a:pathLst>
                <a:path w="85" h="60" extrusionOk="0">
                  <a:moveTo>
                    <a:pt x="25" y="0"/>
                  </a:moveTo>
                  <a:cubicBezTo>
                    <a:pt x="25" y="0"/>
                    <a:pt x="13" y="36"/>
                    <a:pt x="1" y="60"/>
                  </a:cubicBezTo>
                  <a:cubicBezTo>
                    <a:pt x="72" y="24"/>
                    <a:pt x="84" y="12"/>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5"/>
            <p:cNvSpPr/>
            <p:nvPr/>
          </p:nvSpPr>
          <p:spPr>
            <a:xfrm>
              <a:off x="5324475" y="3881900"/>
              <a:ext cx="4475" cy="11600"/>
            </a:xfrm>
            <a:custGeom>
              <a:avLst/>
              <a:gdLst/>
              <a:ahLst/>
              <a:cxnLst/>
              <a:rect l="l" t="t" r="r" b="b"/>
              <a:pathLst>
                <a:path w="179" h="464" extrusionOk="0">
                  <a:moveTo>
                    <a:pt x="72" y="1"/>
                  </a:moveTo>
                  <a:cubicBezTo>
                    <a:pt x="52" y="1"/>
                    <a:pt x="29" y="18"/>
                    <a:pt x="12" y="34"/>
                  </a:cubicBezTo>
                  <a:cubicBezTo>
                    <a:pt x="12" y="189"/>
                    <a:pt x="0" y="320"/>
                    <a:pt x="0" y="463"/>
                  </a:cubicBezTo>
                  <a:cubicBezTo>
                    <a:pt x="179" y="368"/>
                    <a:pt x="143" y="201"/>
                    <a:pt x="143" y="34"/>
                  </a:cubicBezTo>
                  <a:cubicBezTo>
                    <a:pt x="143" y="34"/>
                    <a:pt x="131" y="23"/>
                    <a:pt x="95" y="11"/>
                  </a:cubicBezTo>
                  <a:cubicBezTo>
                    <a:pt x="88" y="4"/>
                    <a:pt x="80"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5"/>
            <p:cNvSpPr/>
            <p:nvPr/>
          </p:nvSpPr>
          <p:spPr>
            <a:xfrm>
              <a:off x="5326850" y="3897325"/>
              <a:ext cx="5675" cy="11950"/>
            </a:xfrm>
            <a:custGeom>
              <a:avLst/>
              <a:gdLst/>
              <a:ahLst/>
              <a:cxnLst/>
              <a:rect l="l" t="t" r="r" b="b"/>
              <a:pathLst>
                <a:path w="227" h="478" extrusionOk="0">
                  <a:moveTo>
                    <a:pt x="226" y="1"/>
                  </a:moveTo>
                  <a:lnTo>
                    <a:pt x="226" y="1"/>
                  </a:lnTo>
                  <a:cubicBezTo>
                    <a:pt x="0" y="108"/>
                    <a:pt x="60" y="299"/>
                    <a:pt x="84" y="477"/>
                  </a:cubicBezTo>
                  <a:cubicBezTo>
                    <a:pt x="203" y="346"/>
                    <a:pt x="226" y="179"/>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5"/>
            <p:cNvSpPr/>
            <p:nvPr/>
          </p:nvSpPr>
          <p:spPr>
            <a:xfrm>
              <a:off x="5331900" y="3889900"/>
              <a:ext cx="3900" cy="7750"/>
            </a:xfrm>
            <a:custGeom>
              <a:avLst/>
              <a:gdLst/>
              <a:ahLst/>
              <a:cxnLst/>
              <a:rect l="l" t="t" r="r" b="b"/>
              <a:pathLst>
                <a:path w="156" h="310" extrusionOk="0">
                  <a:moveTo>
                    <a:pt x="144" y="0"/>
                  </a:moveTo>
                  <a:lnTo>
                    <a:pt x="144" y="0"/>
                  </a:lnTo>
                  <a:cubicBezTo>
                    <a:pt x="13" y="60"/>
                    <a:pt x="1" y="179"/>
                    <a:pt x="13" y="310"/>
                  </a:cubicBezTo>
                  <a:cubicBezTo>
                    <a:pt x="132" y="238"/>
                    <a:pt x="155" y="131"/>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5"/>
            <p:cNvSpPr/>
            <p:nvPr/>
          </p:nvSpPr>
          <p:spPr>
            <a:xfrm>
              <a:off x="5328025" y="3868175"/>
              <a:ext cx="3900" cy="7150"/>
            </a:xfrm>
            <a:custGeom>
              <a:avLst/>
              <a:gdLst/>
              <a:ahLst/>
              <a:cxnLst/>
              <a:rect l="l" t="t" r="r" b="b"/>
              <a:pathLst>
                <a:path w="156" h="286" extrusionOk="0">
                  <a:moveTo>
                    <a:pt x="156" y="0"/>
                  </a:moveTo>
                  <a:cubicBezTo>
                    <a:pt x="1" y="95"/>
                    <a:pt x="1" y="179"/>
                    <a:pt x="156" y="286"/>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5"/>
            <p:cNvSpPr/>
            <p:nvPr/>
          </p:nvSpPr>
          <p:spPr>
            <a:xfrm>
              <a:off x="5324475" y="3879175"/>
              <a:ext cx="3575" cy="3600"/>
            </a:xfrm>
            <a:custGeom>
              <a:avLst/>
              <a:gdLst/>
              <a:ahLst/>
              <a:cxnLst/>
              <a:rect l="l" t="t" r="r" b="b"/>
              <a:pathLst>
                <a:path w="143" h="144" extrusionOk="0">
                  <a:moveTo>
                    <a:pt x="0" y="1"/>
                  </a:moveTo>
                  <a:lnTo>
                    <a:pt x="0" y="1"/>
                  </a:lnTo>
                  <a:cubicBezTo>
                    <a:pt x="12" y="36"/>
                    <a:pt x="12" y="96"/>
                    <a:pt x="12" y="143"/>
                  </a:cubicBezTo>
                  <a:lnTo>
                    <a:pt x="143" y="143"/>
                  </a:lnTo>
                  <a:cubicBezTo>
                    <a:pt x="95" y="96"/>
                    <a:pt x="60" y="3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5"/>
            <p:cNvSpPr/>
            <p:nvPr/>
          </p:nvSpPr>
          <p:spPr>
            <a:xfrm>
              <a:off x="5339350" y="3992875"/>
              <a:ext cx="3600" cy="4200"/>
            </a:xfrm>
            <a:custGeom>
              <a:avLst/>
              <a:gdLst/>
              <a:ahLst/>
              <a:cxnLst/>
              <a:rect l="l" t="t" r="r" b="b"/>
              <a:pathLst>
                <a:path w="144" h="168" extrusionOk="0">
                  <a:moveTo>
                    <a:pt x="0" y="1"/>
                  </a:moveTo>
                  <a:lnTo>
                    <a:pt x="0" y="1"/>
                  </a:lnTo>
                  <a:cubicBezTo>
                    <a:pt x="12" y="96"/>
                    <a:pt x="60" y="156"/>
                    <a:pt x="143" y="167"/>
                  </a:cubicBezTo>
                  <a:cubicBezTo>
                    <a:pt x="131" y="72"/>
                    <a:pt x="72" y="3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5"/>
            <p:cNvSpPr/>
            <p:nvPr/>
          </p:nvSpPr>
          <p:spPr>
            <a:xfrm>
              <a:off x="5335175" y="3882450"/>
              <a:ext cx="3600" cy="5075"/>
            </a:xfrm>
            <a:custGeom>
              <a:avLst/>
              <a:gdLst/>
              <a:ahLst/>
              <a:cxnLst/>
              <a:rect l="l" t="t" r="r" b="b"/>
              <a:pathLst>
                <a:path w="144" h="203" extrusionOk="0">
                  <a:moveTo>
                    <a:pt x="1" y="1"/>
                  </a:moveTo>
                  <a:cubicBezTo>
                    <a:pt x="13" y="72"/>
                    <a:pt x="24" y="132"/>
                    <a:pt x="24" y="203"/>
                  </a:cubicBezTo>
                  <a:cubicBezTo>
                    <a:pt x="108" y="167"/>
                    <a:pt x="144" y="84"/>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5"/>
            <p:cNvSpPr/>
            <p:nvPr/>
          </p:nvSpPr>
          <p:spPr>
            <a:xfrm>
              <a:off x="5335775" y="3985750"/>
              <a:ext cx="3000" cy="4475"/>
            </a:xfrm>
            <a:custGeom>
              <a:avLst/>
              <a:gdLst/>
              <a:ahLst/>
              <a:cxnLst/>
              <a:rect l="l" t="t" r="r" b="b"/>
              <a:pathLst>
                <a:path w="120" h="179" extrusionOk="0">
                  <a:moveTo>
                    <a:pt x="0" y="0"/>
                  </a:moveTo>
                  <a:cubicBezTo>
                    <a:pt x="0" y="83"/>
                    <a:pt x="36" y="143"/>
                    <a:pt x="108" y="179"/>
                  </a:cubicBezTo>
                  <a:cubicBezTo>
                    <a:pt x="120" y="95"/>
                    <a:pt x="84" y="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5"/>
            <p:cNvSpPr/>
            <p:nvPr/>
          </p:nvSpPr>
          <p:spPr>
            <a:xfrm>
              <a:off x="5317625" y="3900600"/>
              <a:ext cx="1800" cy="3300"/>
            </a:xfrm>
            <a:custGeom>
              <a:avLst/>
              <a:gdLst/>
              <a:ahLst/>
              <a:cxnLst/>
              <a:rect l="l" t="t" r="r" b="b"/>
              <a:pathLst>
                <a:path w="72" h="132" extrusionOk="0">
                  <a:moveTo>
                    <a:pt x="0" y="1"/>
                  </a:moveTo>
                  <a:lnTo>
                    <a:pt x="0" y="132"/>
                  </a:lnTo>
                  <a:cubicBezTo>
                    <a:pt x="72" y="96"/>
                    <a:pt x="72"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5"/>
            <p:cNvSpPr/>
            <p:nvPr/>
          </p:nvSpPr>
          <p:spPr>
            <a:xfrm>
              <a:off x="5186350" y="3728350"/>
              <a:ext cx="235175" cy="33925"/>
            </a:xfrm>
            <a:custGeom>
              <a:avLst/>
              <a:gdLst/>
              <a:ahLst/>
              <a:cxnLst/>
              <a:rect l="l" t="t" r="r" b="b"/>
              <a:pathLst>
                <a:path w="9407" h="1357" extrusionOk="0">
                  <a:moveTo>
                    <a:pt x="756" y="0"/>
                  </a:moveTo>
                  <a:cubicBezTo>
                    <a:pt x="664" y="0"/>
                    <a:pt x="571" y="12"/>
                    <a:pt x="477" y="45"/>
                  </a:cubicBezTo>
                  <a:cubicBezTo>
                    <a:pt x="239" y="211"/>
                    <a:pt x="1" y="378"/>
                    <a:pt x="298" y="700"/>
                  </a:cubicBezTo>
                  <a:cubicBezTo>
                    <a:pt x="308" y="695"/>
                    <a:pt x="320" y="692"/>
                    <a:pt x="331" y="692"/>
                  </a:cubicBezTo>
                  <a:cubicBezTo>
                    <a:pt x="347" y="692"/>
                    <a:pt x="363" y="698"/>
                    <a:pt x="370" y="712"/>
                  </a:cubicBezTo>
                  <a:cubicBezTo>
                    <a:pt x="584" y="926"/>
                    <a:pt x="846" y="926"/>
                    <a:pt x="1120" y="926"/>
                  </a:cubicBezTo>
                  <a:cubicBezTo>
                    <a:pt x="1256" y="933"/>
                    <a:pt x="1393" y="935"/>
                    <a:pt x="1530" y="935"/>
                  </a:cubicBezTo>
                  <a:cubicBezTo>
                    <a:pt x="1947" y="935"/>
                    <a:pt x="2367" y="911"/>
                    <a:pt x="2788" y="911"/>
                  </a:cubicBezTo>
                  <a:cubicBezTo>
                    <a:pt x="3173" y="911"/>
                    <a:pt x="3558" y="932"/>
                    <a:pt x="3941" y="1009"/>
                  </a:cubicBezTo>
                  <a:cubicBezTo>
                    <a:pt x="4170" y="1054"/>
                    <a:pt x="4403" y="1064"/>
                    <a:pt x="4636" y="1064"/>
                  </a:cubicBezTo>
                  <a:cubicBezTo>
                    <a:pt x="4853" y="1064"/>
                    <a:pt x="5071" y="1055"/>
                    <a:pt x="5284" y="1055"/>
                  </a:cubicBezTo>
                  <a:cubicBezTo>
                    <a:pt x="5333" y="1055"/>
                    <a:pt x="5382" y="1056"/>
                    <a:pt x="5430" y="1057"/>
                  </a:cubicBezTo>
                  <a:cubicBezTo>
                    <a:pt x="5506" y="1050"/>
                    <a:pt x="5583" y="1048"/>
                    <a:pt x="5659" y="1048"/>
                  </a:cubicBezTo>
                  <a:cubicBezTo>
                    <a:pt x="6130" y="1048"/>
                    <a:pt x="6597" y="1153"/>
                    <a:pt x="7079" y="1153"/>
                  </a:cubicBezTo>
                  <a:cubicBezTo>
                    <a:pt x="7101" y="1153"/>
                    <a:pt x="7123" y="1153"/>
                    <a:pt x="7144" y="1152"/>
                  </a:cubicBezTo>
                  <a:cubicBezTo>
                    <a:pt x="7200" y="1149"/>
                    <a:pt x="7254" y="1148"/>
                    <a:pt x="7309" y="1148"/>
                  </a:cubicBezTo>
                  <a:cubicBezTo>
                    <a:pt x="7714" y="1148"/>
                    <a:pt x="8104" y="1220"/>
                    <a:pt x="8513" y="1283"/>
                  </a:cubicBezTo>
                  <a:cubicBezTo>
                    <a:pt x="8545" y="1277"/>
                    <a:pt x="8577" y="1274"/>
                    <a:pt x="8609" y="1274"/>
                  </a:cubicBezTo>
                  <a:cubicBezTo>
                    <a:pt x="8785" y="1274"/>
                    <a:pt x="8962" y="1357"/>
                    <a:pt x="9138" y="1357"/>
                  </a:cubicBezTo>
                  <a:cubicBezTo>
                    <a:pt x="9227" y="1357"/>
                    <a:pt x="9317" y="1336"/>
                    <a:pt x="9406" y="1271"/>
                  </a:cubicBezTo>
                  <a:cubicBezTo>
                    <a:pt x="9371" y="1009"/>
                    <a:pt x="9240" y="866"/>
                    <a:pt x="8978" y="854"/>
                  </a:cubicBezTo>
                  <a:cubicBezTo>
                    <a:pt x="8942" y="854"/>
                    <a:pt x="8894" y="854"/>
                    <a:pt x="8871" y="866"/>
                  </a:cubicBezTo>
                  <a:cubicBezTo>
                    <a:pt x="8240" y="640"/>
                    <a:pt x="7573" y="759"/>
                    <a:pt x="6930" y="592"/>
                  </a:cubicBezTo>
                  <a:cubicBezTo>
                    <a:pt x="6787" y="557"/>
                    <a:pt x="6620" y="533"/>
                    <a:pt x="6478" y="533"/>
                  </a:cubicBezTo>
                  <a:cubicBezTo>
                    <a:pt x="5739" y="331"/>
                    <a:pt x="4965" y="473"/>
                    <a:pt x="4227" y="295"/>
                  </a:cubicBezTo>
                  <a:cubicBezTo>
                    <a:pt x="3751" y="200"/>
                    <a:pt x="3239" y="319"/>
                    <a:pt x="2787" y="152"/>
                  </a:cubicBezTo>
                  <a:cubicBezTo>
                    <a:pt x="2406" y="92"/>
                    <a:pt x="2048" y="116"/>
                    <a:pt x="1679" y="104"/>
                  </a:cubicBezTo>
                  <a:cubicBezTo>
                    <a:pt x="1643" y="109"/>
                    <a:pt x="1607" y="110"/>
                    <a:pt x="1571" y="110"/>
                  </a:cubicBezTo>
                  <a:cubicBezTo>
                    <a:pt x="1297" y="110"/>
                    <a:pt x="1032"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5"/>
            <p:cNvSpPr/>
            <p:nvPr/>
          </p:nvSpPr>
          <p:spPr>
            <a:xfrm>
              <a:off x="5197950" y="3766775"/>
              <a:ext cx="113450" cy="20900"/>
            </a:xfrm>
            <a:custGeom>
              <a:avLst/>
              <a:gdLst/>
              <a:ahLst/>
              <a:cxnLst/>
              <a:rect l="l" t="t" r="r" b="b"/>
              <a:pathLst>
                <a:path w="4538" h="836" extrusionOk="0">
                  <a:moveTo>
                    <a:pt x="750" y="0"/>
                  </a:moveTo>
                  <a:cubicBezTo>
                    <a:pt x="575" y="0"/>
                    <a:pt x="404" y="30"/>
                    <a:pt x="239" y="115"/>
                  </a:cubicBezTo>
                  <a:cubicBezTo>
                    <a:pt x="203" y="151"/>
                    <a:pt x="191" y="175"/>
                    <a:pt x="156" y="210"/>
                  </a:cubicBezTo>
                  <a:cubicBezTo>
                    <a:pt x="120" y="270"/>
                    <a:pt x="60" y="306"/>
                    <a:pt x="13" y="353"/>
                  </a:cubicBezTo>
                  <a:cubicBezTo>
                    <a:pt x="1" y="449"/>
                    <a:pt x="25" y="508"/>
                    <a:pt x="108" y="544"/>
                  </a:cubicBezTo>
                  <a:cubicBezTo>
                    <a:pt x="977" y="722"/>
                    <a:pt x="1858" y="758"/>
                    <a:pt x="2727" y="770"/>
                  </a:cubicBezTo>
                  <a:cubicBezTo>
                    <a:pt x="3058" y="777"/>
                    <a:pt x="3392" y="835"/>
                    <a:pt x="3721" y="835"/>
                  </a:cubicBezTo>
                  <a:cubicBezTo>
                    <a:pt x="3961" y="835"/>
                    <a:pt x="4199" y="804"/>
                    <a:pt x="4430" y="699"/>
                  </a:cubicBezTo>
                  <a:cubicBezTo>
                    <a:pt x="4501" y="651"/>
                    <a:pt x="4537" y="579"/>
                    <a:pt x="4537" y="484"/>
                  </a:cubicBezTo>
                  <a:cubicBezTo>
                    <a:pt x="4490" y="365"/>
                    <a:pt x="4394" y="282"/>
                    <a:pt x="4275" y="222"/>
                  </a:cubicBezTo>
                  <a:cubicBezTo>
                    <a:pt x="4072" y="160"/>
                    <a:pt x="3861" y="146"/>
                    <a:pt x="3648" y="146"/>
                  </a:cubicBezTo>
                  <a:cubicBezTo>
                    <a:pt x="3475" y="146"/>
                    <a:pt x="3301" y="155"/>
                    <a:pt x="3129" y="155"/>
                  </a:cubicBezTo>
                  <a:cubicBezTo>
                    <a:pt x="3066" y="155"/>
                    <a:pt x="3004" y="154"/>
                    <a:pt x="2942" y="151"/>
                  </a:cubicBezTo>
                  <a:lnTo>
                    <a:pt x="1775" y="151"/>
                  </a:lnTo>
                  <a:cubicBezTo>
                    <a:pt x="1608" y="151"/>
                    <a:pt x="1430" y="103"/>
                    <a:pt x="1251" y="56"/>
                  </a:cubicBezTo>
                  <a:cubicBezTo>
                    <a:pt x="1083" y="27"/>
                    <a:pt x="915" y="0"/>
                    <a:pt x="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5"/>
            <p:cNvSpPr/>
            <p:nvPr/>
          </p:nvSpPr>
          <p:spPr>
            <a:xfrm>
              <a:off x="5181000" y="3696125"/>
              <a:ext cx="44375" cy="49850"/>
            </a:xfrm>
            <a:custGeom>
              <a:avLst/>
              <a:gdLst/>
              <a:ahLst/>
              <a:cxnLst/>
              <a:rect l="l" t="t" r="r" b="b"/>
              <a:pathLst>
                <a:path w="1775" h="1994" extrusionOk="0">
                  <a:moveTo>
                    <a:pt x="846" y="727"/>
                  </a:moveTo>
                  <a:lnTo>
                    <a:pt x="846" y="727"/>
                  </a:lnTo>
                  <a:cubicBezTo>
                    <a:pt x="851" y="730"/>
                    <a:pt x="857" y="735"/>
                    <a:pt x="862" y="740"/>
                  </a:cubicBezTo>
                  <a:lnTo>
                    <a:pt x="862" y="740"/>
                  </a:lnTo>
                  <a:cubicBezTo>
                    <a:pt x="853" y="736"/>
                    <a:pt x="846" y="733"/>
                    <a:pt x="846" y="727"/>
                  </a:cubicBezTo>
                  <a:close/>
                  <a:moveTo>
                    <a:pt x="596" y="0"/>
                  </a:moveTo>
                  <a:cubicBezTo>
                    <a:pt x="572" y="191"/>
                    <a:pt x="488" y="369"/>
                    <a:pt x="298" y="453"/>
                  </a:cubicBezTo>
                  <a:cubicBezTo>
                    <a:pt x="48" y="727"/>
                    <a:pt x="179" y="989"/>
                    <a:pt x="274" y="1262"/>
                  </a:cubicBezTo>
                  <a:cubicBezTo>
                    <a:pt x="238" y="1346"/>
                    <a:pt x="191" y="1405"/>
                    <a:pt x="107" y="1453"/>
                  </a:cubicBezTo>
                  <a:cubicBezTo>
                    <a:pt x="0" y="1608"/>
                    <a:pt x="36" y="1739"/>
                    <a:pt x="143" y="1870"/>
                  </a:cubicBezTo>
                  <a:cubicBezTo>
                    <a:pt x="207" y="1970"/>
                    <a:pt x="299" y="1994"/>
                    <a:pt x="403" y="1994"/>
                  </a:cubicBezTo>
                  <a:cubicBezTo>
                    <a:pt x="435" y="1994"/>
                    <a:pt x="467" y="1991"/>
                    <a:pt x="500" y="1989"/>
                  </a:cubicBezTo>
                  <a:cubicBezTo>
                    <a:pt x="453" y="1751"/>
                    <a:pt x="512" y="1572"/>
                    <a:pt x="715" y="1441"/>
                  </a:cubicBezTo>
                  <a:cubicBezTo>
                    <a:pt x="762" y="1393"/>
                    <a:pt x="810" y="1346"/>
                    <a:pt x="822" y="1274"/>
                  </a:cubicBezTo>
                  <a:cubicBezTo>
                    <a:pt x="880" y="1112"/>
                    <a:pt x="926" y="939"/>
                    <a:pt x="885" y="765"/>
                  </a:cubicBezTo>
                  <a:lnTo>
                    <a:pt x="885" y="765"/>
                  </a:lnTo>
                  <a:cubicBezTo>
                    <a:pt x="903" y="787"/>
                    <a:pt x="920" y="813"/>
                    <a:pt x="941" y="834"/>
                  </a:cubicBezTo>
                  <a:cubicBezTo>
                    <a:pt x="1085" y="942"/>
                    <a:pt x="1233" y="1006"/>
                    <a:pt x="1388" y="1006"/>
                  </a:cubicBezTo>
                  <a:cubicBezTo>
                    <a:pt x="1490" y="1006"/>
                    <a:pt x="1594" y="978"/>
                    <a:pt x="1703" y="917"/>
                  </a:cubicBezTo>
                  <a:cubicBezTo>
                    <a:pt x="1739" y="869"/>
                    <a:pt x="1774" y="810"/>
                    <a:pt x="1762" y="738"/>
                  </a:cubicBezTo>
                  <a:cubicBezTo>
                    <a:pt x="1608" y="488"/>
                    <a:pt x="1250" y="441"/>
                    <a:pt x="1143" y="143"/>
                  </a:cubicBezTo>
                  <a:cubicBezTo>
                    <a:pt x="953" y="143"/>
                    <a:pt x="762" y="119"/>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5"/>
            <p:cNvSpPr/>
            <p:nvPr/>
          </p:nvSpPr>
          <p:spPr>
            <a:xfrm>
              <a:off x="5195575" y="3752975"/>
              <a:ext cx="69375" cy="18250"/>
            </a:xfrm>
            <a:custGeom>
              <a:avLst/>
              <a:gdLst/>
              <a:ahLst/>
              <a:cxnLst/>
              <a:rect l="l" t="t" r="r" b="b"/>
              <a:pathLst>
                <a:path w="2775" h="730" extrusionOk="0">
                  <a:moveTo>
                    <a:pt x="430" y="0"/>
                  </a:moveTo>
                  <a:cubicBezTo>
                    <a:pt x="285" y="0"/>
                    <a:pt x="142" y="40"/>
                    <a:pt x="1" y="167"/>
                  </a:cubicBezTo>
                  <a:lnTo>
                    <a:pt x="1" y="441"/>
                  </a:lnTo>
                  <a:cubicBezTo>
                    <a:pt x="60" y="500"/>
                    <a:pt x="120" y="548"/>
                    <a:pt x="191" y="584"/>
                  </a:cubicBezTo>
                  <a:cubicBezTo>
                    <a:pt x="327" y="605"/>
                    <a:pt x="467" y="610"/>
                    <a:pt x="606" y="610"/>
                  </a:cubicBezTo>
                  <a:cubicBezTo>
                    <a:pt x="699" y="610"/>
                    <a:pt x="791" y="608"/>
                    <a:pt x="882" y="608"/>
                  </a:cubicBezTo>
                  <a:cubicBezTo>
                    <a:pt x="944" y="606"/>
                    <a:pt x="1007" y="605"/>
                    <a:pt x="1070" y="605"/>
                  </a:cubicBezTo>
                  <a:cubicBezTo>
                    <a:pt x="1415" y="605"/>
                    <a:pt x="1764" y="634"/>
                    <a:pt x="2096" y="715"/>
                  </a:cubicBezTo>
                  <a:cubicBezTo>
                    <a:pt x="2161" y="724"/>
                    <a:pt x="2223" y="730"/>
                    <a:pt x="2284" y="730"/>
                  </a:cubicBezTo>
                  <a:cubicBezTo>
                    <a:pt x="2381" y="730"/>
                    <a:pt x="2473" y="716"/>
                    <a:pt x="2560" y="679"/>
                  </a:cubicBezTo>
                  <a:cubicBezTo>
                    <a:pt x="2680" y="608"/>
                    <a:pt x="2739" y="524"/>
                    <a:pt x="2775" y="405"/>
                  </a:cubicBezTo>
                  <a:cubicBezTo>
                    <a:pt x="2775" y="310"/>
                    <a:pt x="2727" y="250"/>
                    <a:pt x="2656" y="203"/>
                  </a:cubicBezTo>
                  <a:cubicBezTo>
                    <a:pt x="2501" y="131"/>
                    <a:pt x="2334" y="119"/>
                    <a:pt x="2179" y="119"/>
                  </a:cubicBezTo>
                  <a:cubicBezTo>
                    <a:pt x="2001" y="113"/>
                    <a:pt x="1822" y="113"/>
                    <a:pt x="1644" y="113"/>
                  </a:cubicBezTo>
                  <a:cubicBezTo>
                    <a:pt x="1465" y="113"/>
                    <a:pt x="1286" y="113"/>
                    <a:pt x="1108" y="108"/>
                  </a:cubicBezTo>
                  <a:cubicBezTo>
                    <a:pt x="877" y="93"/>
                    <a:pt x="651" y="0"/>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5"/>
            <p:cNvSpPr/>
            <p:nvPr/>
          </p:nvSpPr>
          <p:spPr>
            <a:xfrm>
              <a:off x="5195575" y="3748400"/>
              <a:ext cx="57475" cy="12300"/>
            </a:xfrm>
            <a:custGeom>
              <a:avLst/>
              <a:gdLst/>
              <a:ahLst/>
              <a:cxnLst/>
              <a:rect l="l" t="t" r="r" b="b"/>
              <a:pathLst>
                <a:path w="2299" h="492" extrusionOk="0">
                  <a:moveTo>
                    <a:pt x="162" y="0"/>
                  </a:moveTo>
                  <a:cubicBezTo>
                    <a:pt x="102" y="0"/>
                    <a:pt x="47" y="22"/>
                    <a:pt x="13" y="112"/>
                  </a:cubicBezTo>
                  <a:cubicBezTo>
                    <a:pt x="13" y="183"/>
                    <a:pt x="1" y="267"/>
                    <a:pt x="1" y="350"/>
                  </a:cubicBezTo>
                  <a:cubicBezTo>
                    <a:pt x="597" y="406"/>
                    <a:pt x="1194" y="491"/>
                    <a:pt x="1796" y="491"/>
                  </a:cubicBezTo>
                  <a:cubicBezTo>
                    <a:pt x="1963" y="491"/>
                    <a:pt x="2131" y="485"/>
                    <a:pt x="2299" y="469"/>
                  </a:cubicBezTo>
                  <a:cubicBezTo>
                    <a:pt x="2215" y="124"/>
                    <a:pt x="1894" y="183"/>
                    <a:pt x="1667" y="76"/>
                  </a:cubicBezTo>
                  <a:cubicBezTo>
                    <a:pt x="1538" y="60"/>
                    <a:pt x="1409" y="55"/>
                    <a:pt x="1281" y="55"/>
                  </a:cubicBezTo>
                  <a:cubicBezTo>
                    <a:pt x="1126" y="55"/>
                    <a:pt x="972" y="62"/>
                    <a:pt x="818" y="62"/>
                  </a:cubicBezTo>
                  <a:cubicBezTo>
                    <a:pt x="645" y="62"/>
                    <a:pt x="471" y="53"/>
                    <a:pt x="298" y="17"/>
                  </a:cubicBezTo>
                  <a:cubicBezTo>
                    <a:pt x="253" y="12"/>
                    <a:pt x="206" y="0"/>
                    <a:pt x="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5"/>
            <p:cNvSpPr/>
            <p:nvPr/>
          </p:nvSpPr>
          <p:spPr>
            <a:xfrm>
              <a:off x="5175825" y="3773925"/>
              <a:ext cx="23650" cy="12100"/>
            </a:xfrm>
            <a:custGeom>
              <a:avLst/>
              <a:gdLst/>
              <a:ahLst/>
              <a:cxnLst/>
              <a:rect l="l" t="t" r="r" b="b"/>
              <a:pathLst>
                <a:path w="946" h="484" extrusionOk="0">
                  <a:moveTo>
                    <a:pt x="185" y="1"/>
                  </a:moveTo>
                  <a:cubicBezTo>
                    <a:pt x="1" y="1"/>
                    <a:pt x="86" y="185"/>
                    <a:pt x="64" y="282"/>
                  </a:cubicBezTo>
                  <a:cubicBezTo>
                    <a:pt x="112" y="424"/>
                    <a:pt x="207" y="484"/>
                    <a:pt x="350" y="484"/>
                  </a:cubicBezTo>
                  <a:lnTo>
                    <a:pt x="493" y="484"/>
                  </a:lnTo>
                  <a:lnTo>
                    <a:pt x="612" y="365"/>
                  </a:lnTo>
                  <a:cubicBezTo>
                    <a:pt x="743" y="341"/>
                    <a:pt x="874" y="317"/>
                    <a:pt x="945" y="174"/>
                  </a:cubicBezTo>
                  <a:cubicBezTo>
                    <a:pt x="945" y="127"/>
                    <a:pt x="922" y="103"/>
                    <a:pt x="898" y="67"/>
                  </a:cubicBezTo>
                  <a:cubicBezTo>
                    <a:pt x="683" y="43"/>
                    <a:pt x="481" y="20"/>
                    <a:pt x="255" y="8"/>
                  </a:cubicBezTo>
                  <a:cubicBezTo>
                    <a:pt x="228" y="3"/>
                    <a:pt x="205"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5"/>
            <p:cNvSpPr/>
            <p:nvPr/>
          </p:nvSpPr>
          <p:spPr>
            <a:xfrm>
              <a:off x="5178900" y="3706550"/>
              <a:ext cx="13725" cy="21150"/>
            </a:xfrm>
            <a:custGeom>
              <a:avLst/>
              <a:gdLst/>
              <a:ahLst/>
              <a:cxnLst/>
              <a:rect l="l" t="t" r="r" b="b"/>
              <a:pathLst>
                <a:path w="549" h="846" extrusionOk="0">
                  <a:moveTo>
                    <a:pt x="239" y="0"/>
                  </a:moveTo>
                  <a:cubicBezTo>
                    <a:pt x="156" y="83"/>
                    <a:pt x="108" y="179"/>
                    <a:pt x="37" y="262"/>
                  </a:cubicBezTo>
                  <a:lnTo>
                    <a:pt x="72" y="298"/>
                  </a:lnTo>
                  <a:cubicBezTo>
                    <a:pt x="203" y="452"/>
                    <a:pt x="1" y="560"/>
                    <a:pt x="25" y="714"/>
                  </a:cubicBezTo>
                  <a:cubicBezTo>
                    <a:pt x="60" y="738"/>
                    <a:pt x="72" y="750"/>
                    <a:pt x="108" y="774"/>
                  </a:cubicBezTo>
                  <a:cubicBezTo>
                    <a:pt x="191" y="786"/>
                    <a:pt x="263" y="810"/>
                    <a:pt x="358" y="845"/>
                  </a:cubicBezTo>
                  <a:cubicBezTo>
                    <a:pt x="549" y="572"/>
                    <a:pt x="299" y="310"/>
                    <a:pt x="382" y="36"/>
                  </a:cubicBezTo>
                  <a:cubicBezTo>
                    <a:pt x="346" y="24"/>
                    <a:pt x="299" y="12"/>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5"/>
            <p:cNvSpPr/>
            <p:nvPr/>
          </p:nvSpPr>
          <p:spPr>
            <a:xfrm>
              <a:off x="5173550" y="3732200"/>
              <a:ext cx="11325" cy="11875"/>
            </a:xfrm>
            <a:custGeom>
              <a:avLst/>
              <a:gdLst/>
              <a:ahLst/>
              <a:cxnLst/>
              <a:rect l="l" t="t" r="r" b="b"/>
              <a:pathLst>
                <a:path w="453" h="475" extrusionOk="0">
                  <a:moveTo>
                    <a:pt x="240" y="0"/>
                  </a:moveTo>
                  <a:cubicBezTo>
                    <a:pt x="139" y="0"/>
                    <a:pt x="51" y="29"/>
                    <a:pt x="36" y="188"/>
                  </a:cubicBezTo>
                  <a:cubicBezTo>
                    <a:pt x="1" y="474"/>
                    <a:pt x="298" y="296"/>
                    <a:pt x="393" y="415"/>
                  </a:cubicBezTo>
                  <a:cubicBezTo>
                    <a:pt x="393" y="427"/>
                    <a:pt x="441" y="427"/>
                    <a:pt x="453" y="427"/>
                  </a:cubicBezTo>
                  <a:cubicBezTo>
                    <a:pt x="441" y="284"/>
                    <a:pt x="441" y="141"/>
                    <a:pt x="417" y="10"/>
                  </a:cubicBezTo>
                  <a:cubicBezTo>
                    <a:pt x="361" y="10"/>
                    <a:pt x="298"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5"/>
            <p:cNvSpPr/>
            <p:nvPr/>
          </p:nvSpPr>
          <p:spPr>
            <a:xfrm>
              <a:off x="5174750" y="3780950"/>
              <a:ext cx="10125" cy="12225"/>
            </a:xfrm>
            <a:custGeom>
              <a:avLst/>
              <a:gdLst/>
              <a:ahLst/>
              <a:cxnLst/>
              <a:rect l="l" t="t" r="r" b="b"/>
              <a:pathLst>
                <a:path w="405" h="489" extrusionOk="0">
                  <a:moveTo>
                    <a:pt x="119" y="1"/>
                  </a:moveTo>
                  <a:cubicBezTo>
                    <a:pt x="60" y="143"/>
                    <a:pt x="0" y="310"/>
                    <a:pt x="107" y="477"/>
                  </a:cubicBezTo>
                  <a:cubicBezTo>
                    <a:pt x="155" y="489"/>
                    <a:pt x="214" y="489"/>
                    <a:pt x="250" y="489"/>
                  </a:cubicBezTo>
                  <a:cubicBezTo>
                    <a:pt x="310" y="393"/>
                    <a:pt x="357" y="298"/>
                    <a:pt x="405" y="203"/>
                  </a:cubicBezTo>
                  <a:cubicBezTo>
                    <a:pt x="298" y="132"/>
                    <a:pt x="203" y="72"/>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5"/>
            <p:cNvSpPr/>
            <p:nvPr/>
          </p:nvSpPr>
          <p:spPr>
            <a:xfrm>
              <a:off x="5195575" y="3746125"/>
              <a:ext cx="17600" cy="5700"/>
            </a:xfrm>
            <a:custGeom>
              <a:avLst/>
              <a:gdLst/>
              <a:ahLst/>
              <a:cxnLst/>
              <a:rect l="l" t="t" r="r" b="b"/>
              <a:pathLst>
                <a:path w="704" h="228" extrusionOk="0">
                  <a:moveTo>
                    <a:pt x="1" y="1"/>
                  </a:moveTo>
                  <a:cubicBezTo>
                    <a:pt x="1" y="60"/>
                    <a:pt x="13" y="143"/>
                    <a:pt x="13" y="203"/>
                  </a:cubicBezTo>
                  <a:cubicBezTo>
                    <a:pt x="96" y="179"/>
                    <a:pt x="167" y="179"/>
                    <a:pt x="239" y="167"/>
                  </a:cubicBezTo>
                  <a:cubicBezTo>
                    <a:pt x="334" y="174"/>
                    <a:pt x="443" y="227"/>
                    <a:pt x="533" y="227"/>
                  </a:cubicBezTo>
                  <a:cubicBezTo>
                    <a:pt x="611" y="227"/>
                    <a:pt x="675" y="186"/>
                    <a:pt x="703" y="36"/>
                  </a:cubicBezTo>
                  <a:cubicBezTo>
                    <a:pt x="477" y="24"/>
                    <a:pt x="239" y="2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5"/>
            <p:cNvSpPr/>
            <p:nvPr/>
          </p:nvSpPr>
          <p:spPr>
            <a:xfrm>
              <a:off x="5183075" y="3764575"/>
              <a:ext cx="4500" cy="4375"/>
            </a:xfrm>
            <a:custGeom>
              <a:avLst/>
              <a:gdLst/>
              <a:ahLst/>
              <a:cxnLst/>
              <a:rect l="l" t="t" r="r" b="b"/>
              <a:pathLst>
                <a:path w="180" h="175" extrusionOk="0">
                  <a:moveTo>
                    <a:pt x="96" y="1"/>
                  </a:moveTo>
                  <a:cubicBezTo>
                    <a:pt x="72" y="13"/>
                    <a:pt x="24" y="25"/>
                    <a:pt x="1" y="60"/>
                  </a:cubicBezTo>
                  <a:cubicBezTo>
                    <a:pt x="12" y="84"/>
                    <a:pt x="24" y="144"/>
                    <a:pt x="60" y="156"/>
                  </a:cubicBezTo>
                  <a:cubicBezTo>
                    <a:pt x="80" y="169"/>
                    <a:pt x="98" y="175"/>
                    <a:pt x="114" y="175"/>
                  </a:cubicBezTo>
                  <a:cubicBezTo>
                    <a:pt x="154" y="175"/>
                    <a:pt x="179" y="136"/>
                    <a:pt x="179" y="84"/>
                  </a:cubicBezTo>
                  <a:cubicBezTo>
                    <a:pt x="179" y="60"/>
                    <a:pt x="132" y="25"/>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5"/>
            <p:cNvSpPr/>
            <p:nvPr/>
          </p:nvSpPr>
          <p:spPr>
            <a:xfrm>
              <a:off x="5195875" y="3766250"/>
              <a:ext cx="8350" cy="5800"/>
            </a:xfrm>
            <a:custGeom>
              <a:avLst/>
              <a:gdLst/>
              <a:ahLst/>
              <a:cxnLst/>
              <a:rect l="l" t="t" r="r" b="b"/>
              <a:pathLst>
                <a:path w="334" h="232" extrusionOk="0">
                  <a:moveTo>
                    <a:pt x="131" y="0"/>
                  </a:moveTo>
                  <a:cubicBezTo>
                    <a:pt x="88" y="0"/>
                    <a:pt x="44" y="12"/>
                    <a:pt x="1" y="29"/>
                  </a:cubicBezTo>
                  <a:cubicBezTo>
                    <a:pt x="36" y="172"/>
                    <a:pt x="143" y="196"/>
                    <a:pt x="262" y="231"/>
                  </a:cubicBezTo>
                  <a:lnTo>
                    <a:pt x="286" y="208"/>
                  </a:lnTo>
                  <a:cubicBezTo>
                    <a:pt x="334" y="89"/>
                    <a:pt x="274" y="53"/>
                    <a:pt x="179" y="5"/>
                  </a:cubicBezTo>
                  <a:cubicBezTo>
                    <a:pt x="163" y="2"/>
                    <a:pt x="147"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5"/>
            <p:cNvSpPr/>
            <p:nvPr/>
          </p:nvSpPr>
          <p:spPr>
            <a:xfrm>
              <a:off x="5195275" y="3763975"/>
              <a:ext cx="5675" cy="3600"/>
            </a:xfrm>
            <a:custGeom>
              <a:avLst/>
              <a:gdLst/>
              <a:ahLst/>
              <a:cxnLst/>
              <a:rect l="l" t="t" r="r" b="b"/>
              <a:pathLst>
                <a:path w="227" h="144" extrusionOk="0">
                  <a:moveTo>
                    <a:pt x="1" y="1"/>
                  </a:moveTo>
                  <a:cubicBezTo>
                    <a:pt x="13" y="49"/>
                    <a:pt x="13" y="84"/>
                    <a:pt x="13" y="120"/>
                  </a:cubicBezTo>
                  <a:cubicBezTo>
                    <a:pt x="60" y="144"/>
                    <a:pt x="108" y="144"/>
                    <a:pt x="144" y="144"/>
                  </a:cubicBezTo>
                  <a:cubicBezTo>
                    <a:pt x="227" y="96"/>
                    <a:pt x="227" y="49"/>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5"/>
            <p:cNvSpPr/>
            <p:nvPr/>
          </p:nvSpPr>
          <p:spPr>
            <a:xfrm>
              <a:off x="5177425" y="3723025"/>
              <a:ext cx="4475" cy="3825"/>
            </a:xfrm>
            <a:custGeom>
              <a:avLst/>
              <a:gdLst/>
              <a:ahLst/>
              <a:cxnLst/>
              <a:rect l="l" t="t" r="r" b="b"/>
              <a:pathLst>
                <a:path w="179" h="153" extrusionOk="0">
                  <a:moveTo>
                    <a:pt x="84" y="1"/>
                  </a:moveTo>
                  <a:cubicBezTo>
                    <a:pt x="65" y="1"/>
                    <a:pt x="47" y="9"/>
                    <a:pt x="24" y="32"/>
                  </a:cubicBezTo>
                  <a:lnTo>
                    <a:pt x="0" y="79"/>
                  </a:lnTo>
                  <a:cubicBezTo>
                    <a:pt x="25" y="128"/>
                    <a:pt x="56" y="152"/>
                    <a:pt x="88" y="152"/>
                  </a:cubicBezTo>
                  <a:cubicBezTo>
                    <a:pt x="119" y="152"/>
                    <a:pt x="150" y="131"/>
                    <a:pt x="179" y="91"/>
                  </a:cubicBezTo>
                  <a:lnTo>
                    <a:pt x="143" y="55"/>
                  </a:lnTo>
                  <a:cubicBezTo>
                    <a:pt x="143" y="32"/>
                    <a:pt x="143" y="20"/>
                    <a:pt x="119" y="8"/>
                  </a:cubicBezTo>
                  <a:cubicBezTo>
                    <a:pt x="106" y="3"/>
                    <a:pt x="95"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5"/>
            <p:cNvSpPr/>
            <p:nvPr/>
          </p:nvSpPr>
          <p:spPr>
            <a:xfrm>
              <a:off x="5174150" y="3792850"/>
              <a:ext cx="3300" cy="1825"/>
            </a:xfrm>
            <a:custGeom>
              <a:avLst/>
              <a:gdLst/>
              <a:ahLst/>
              <a:cxnLst/>
              <a:rect l="l" t="t" r="r" b="b"/>
              <a:pathLst>
                <a:path w="132" h="73" extrusionOk="0">
                  <a:moveTo>
                    <a:pt x="131" y="1"/>
                  </a:moveTo>
                  <a:lnTo>
                    <a:pt x="131" y="1"/>
                  </a:lnTo>
                  <a:cubicBezTo>
                    <a:pt x="84" y="13"/>
                    <a:pt x="36" y="25"/>
                    <a:pt x="0" y="25"/>
                  </a:cubicBezTo>
                  <a:cubicBezTo>
                    <a:pt x="12" y="37"/>
                    <a:pt x="24" y="72"/>
                    <a:pt x="36" y="72"/>
                  </a:cubicBezTo>
                  <a:cubicBezTo>
                    <a:pt x="72" y="37"/>
                    <a:pt x="96" y="25"/>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5"/>
            <p:cNvSpPr/>
            <p:nvPr/>
          </p:nvSpPr>
          <p:spPr>
            <a:xfrm>
              <a:off x="5256600" y="3793150"/>
              <a:ext cx="22350" cy="3875"/>
            </a:xfrm>
            <a:custGeom>
              <a:avLst/>
              <a:gdLst/>
              <a:ahLst/>
              <a:cxnLst/>
              <a:rect l="l" t="t" r="r" b="b"/>
              <a:pathLst>
                <a:path w="894" h="155" extrusionOk="0">
                  <a:moveTo>
                    <a:pt x="0" y="1"/>
                  </a:moveTo>
                  <a:lnTo>
                    <a:pt x="0" y="1"/>
                  </a:lnTo>
                  <a:cubicBezTo>
                    <a:pt x="134" y="123"/>
                    <a:pt x="276" y="154"/>
                    <a:pt x="423" y="154"/>
                  </a:cubicBezTo>
                  <a:cubicBezTo>
                    <a:pt x="577" y="154"/>
                    <a:pt x="735" y="120"/>
                    <a:pt x="893" y="120"/>
                  </a:cubicBezTo>
                  <a:cubicBezTo>
                    <a:pt x="718" y="18"/>
                    <a:pt x="534" y="5"/>
                    <a:pt x="349" y="5"/>
                  </a:cubicBezTo>
                  <a:cubicBezTo>
                    <a:pt x="288" y="5"/>
                    <a:pt x="227" y="6"/>
                    <a:pt x="166" y="6"/>
                  </a:cubicBezTo>
                  <a:cubicBezTo>
                    <a:pt x="111" y="6"/>
                    <a:pt x="55" y="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5"/>
            <p:cNvSpPr/>
            <p:nvPr/>
          </p:nvSpPr>
          <p:spPr>
            <a:xfrm>
              <a:off x="5220575" y="3789450"/>
              <a:ext cx="15500" cy="3800"/>
            </a:xfrm>
            <a:custGeom>
              <a:avLst/>
              <a:gdLst/>
              <a:ahLst/>
              <a:cxnLst/>
              <a:rect l="l" t="t" r="r" b="b"/>
              <a:pathLst>
                <a:path w="620" h="152" extrusionOk="0">
                  <a:moveTo>
                    <a:pt x="162" y="1"/>
                  </a:moveTo>
                  <a:cubicBezTo>
                    <a:pt x="110" y="1"/>
                    <a:pt x="56" y="6"/>
                    <a:pt x="1" y="18"/>
                  </a:cubicBezTo>
                  <a:cubicBezTo>
                    <a:pt x="103" y="120"/>
                    <a:pt x="220" y="152"/>
                    <a:pt x="342" y="152"/>
                  </a:cubicBezTo>
                  <a:cubicBezTo>
                    <a:pt x="433" y="152"/>
                    <a:pt x="528" y="133"/>
                    <a:pt x="620" y="113"/>
                  </a:cubicBezTo>
                  <a:cubicBezTo>
                    <a:pt x="467" y="50"/>
                    <a:pt x="321" y="1"/>
                    <a:pt x="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5"/>
            <p:cNvSpPr/>
            <p:nvPr/>
          </p:nvSpPr>
          <p:spPr>
            <a:xfrm>
              <a:off x="5199450" y="3800300"/>
              <a:ext cx="3300" cy="3300"/>
            </a:xfrm>
            <a:custGeom>
              <a:avLst/>
              <a:gdLst/>
              <a:ahLst/>
              <a:cxnLst/>
              <a:rect l="l" t="t" r="r" b="b"/>
              <a:pathLst>
                <a:path w="132" h="132" extrusionOk="0">
                  <a:moveTo>
                    <a:pt x="0" y="0"/>
                  </a:moveTo>
                  <a:lnTo>
                    <a:pt x="0" y="131"/>
                  </a:lnTo>
                  <a:lnTo>
                    <a:pt x="131" y="131"/>
                  </a:lnTo>
                  <a:lnTo>
                    <a:pt x="131" y="72"/>
                  </a:lnTo>
                  <a:lnTo>
                    <a:pt x="131" y="12"/>
                  </a:lnTo>
                  <a:cubicBezTo>
                    <a:pt x="84" y="12"/>
                    <a:pt x="24"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5"/>
            <p:cNvSpPr/>
            <p:nvPr/>
          </p:nvSpPr>
          <p:spPr>
            <a:xfrm>
              <a:off x="5344400" y="3888425"/>
              <a:ext cx="53600" cy="83650"/>
            </a:xfrm>
            <a:custGeom>
              <a:avLst/>
              <a:gdLst/>
              <a:ahLst/>
              <a:cxnLst/>
              <a:rect l="l" t="t" r="r" b="b"/>
              <a:pathLst>
                <a:path w="2144" h="3346" extrusionOk="0">
                  <a:moveTo>
                    <a:pt x="1068" y="1"/>
                  </a:moveTo>
                  <a:cubicBezTo>
                    <a:pt x="1025" y="1"/>
                    <a:pt x="979" y="22"/>
                    <a:pt x="941" y="71"/>
                  </a:cubicBezTo>
                  <a:lnTo>
                    <a:pt x="929" y="83"/>
                  </a:lnTo>
                  <a:cubicBezTo>
                    <a:pt x="870" y="107"/>
                    <a:pt x="822" y="143"/>
                    <a:pt x="810" y="202"/>
                  </a:cubicBezTo>
                  <a:cubicBezTo>
                    <a:pt x="775" y="226"/>
                    <a:pt x="763" y="250"/>
                    <a:pt x="751" y="297"/>
                  </a:cubicBezTo>
                  <a:cubicBezTo>
                    <a:pt x="751" y="369"/>
                    <a:pt x="691" y="428"/>
                    <a:pt x="632" y="476"/>
                  </a:cubicBezTo>
                  <a:cubicBezTo>
                    <a:pt x="537" y="655"/>
                    <a:pt x="239" y="678"/>
                    <a:pt x="298" y="964"/>
                  </a:cubicBezTo>
                  <a:cubicBezTo>
                    <a:pt x="358" y="1250"/>
                    <a:pt x="239" y="1488"/>
                    <a:pt x="167" y="1726"/>
                  </a:cubicBezTo>
                  <a:cubicBezTo>
                    <a:pt x="1" y="2310"/>
                    <a:pt x="72" y="2821"/>
                    <a:pt x="358" y="3345"/>
                  </a:cubicBezTo>
                  <a:cubicBezTo>
                    <a:pt x="608" y="3345"/>
                    <a:pt x="584" y="3214"/>
                    <a:pt x="513" y="3048"/>
                  </a:cubicBezTo>
                  <a:cubicBezTo>
                    <a:pt x="477" y="2833"/>
                    <a:pt x="417" y="2631"/>
                    <a:pt x="417" y="2429"/>
                  </a:cubicBezTo>
                  <a:cubicBezTo>
                    <a:pt x="417" y="2324"/>
                    <a:pt x="445" y="2291"/>
                    <a:pt x="484" y="2291"/>
                  </a:cubicBezTo>
                  <a:cubicBezTo>
                    <a:pt x="530" y="2291"/>
                    <a:pt x="592" y="2337"/>
                    <a:pt x="644" y="2369"/>
                  </a:cubicBezTo>
                  <a:cubicBezTo>
                    <a:pt x="971" y="2478"/>
                    <a:pt x="1292" y="2558"/>
                    <a:pt x="1620" y="2558"/>
                  </a:cubicBezTo>
                  <a:cubicBezTo>
                    <a:pt x="1757" y="2558"/>
                    <a:pt x="1896" y="2544"/>
                    <a:pt x="2037" y="2512"/>
                  </a:cubicBezTo>
                  <a:cubicBezTo>
                    <a:pt x="2132" y="2429"/>
                    <a:pt x="2144" y="2321"/>
                    <a:pt x="2049" y="2202"/>
                  </a:cubicBezTo>
                  <a:lnTo>
                    <a:pt x="1429" y="2155"/>
                  </a:lnTo>
                  <a:cubicBezTo>
                    <a:pt x="179" y="2071"/>
                    <a:pt x="429" y="1845"/>
                    <a:pt x="751" y="1024"/>
                  </a:cubicBezTo>
                  <a:cubicBezTo>
                    <a:pt x="787" y="1000"/>
                    <a:pt x="834" y="952"/>
                    <a:pt x="846" y="905"/>
                  </a:cubicBezTo>
                  <a:cubicBezTo>
                    <a:pt x="882" y="845"/>
                    <a:pt x="929" y="774"/>
                    <a:pt x="953" y="702"/>
                  </a:cubicBezTo>
                  <a:cubicBezTo>
                    <a:pt x="965" y="655"/>
                    <a:pt x="989" y="607"/>
                    <a:pt x="989" y="547"/>
                  </a:cubicBezTo>
                  <a:cubicBezTo>
                    <a:pt x="965" y="476"/>
                    <a:pt x="1001" y="405"/>
                    <a:pt x="1060" y="345"/>
                  </a:cubicBezTo>
                  <a:cubicBezTo>
                    <a:pt x="1132" y="285"/>
                    <a:pt x="1251" y="202"/>
                    <a:pt x="1191" y="83"/>
                  </a:cubicBezTo>
                  <a:cubicBezTo>
                    <a:pt x="1165" y="31"/>
                    <a:pt x="1118" y="1"/>
                    <a:pt x="10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5"/>
            <p:cNvSpPr/>
            <p:nvPr/>
          </p:nvSpPr>
          <p:spPr>
            <a:xfrm>
              <a:off x="5441150" y="3871725"/>
              <a:ext cx="77100" cy="10750"/>
            </a:xfrm>
            <a:custGeom>
              <a:avLst/>
              <a:gdLst/>
              <a:ahLst/>
              <a:cxnLst/>
              <a:rect l="l" t="t" r="r" b="b"/>
              <a:pathLst>
                <a:path w="3084" h="430" extrusionOk="0">
                  <a:moveTo>
                    <a:pt x="357" y="13"/>
                  </a:moveTo>
                  <a:cubicBezTo>
                    <a:pt x="286" y="132"/>
                    <a:pt x="0" y="1"/>
                    <a:pt x="72" y="263"/>
                  </a:cubicBezTo>
                  <a:cubicBezTo>
                    <a:pt x="691" y="311"/>
                    <a:pt x="1310" y="370"/>
                    <a:pt x="1917" y="430"/>
                  </a:cubicBezTo>
                  <a:cubicBezTo>
                    <a:pt x="2310" y="430"/>
                    <a:pt x="2691" y="418"/>
                    <a:pt x="3084" y="394"/>
                  </a:cubicBezTo>
                  <a:cubicBezTo>
                    <a:pt x="3036" y="322"/>
                    <a:pt x="2989" y="251"/>
                    <a:pt x="2953" y="156"/>
                  </a:cubicBezTo>
                  <a:cubicBezTo>
                    <a:pt x="2084" y="120"/>
                    <a:pt x="1227" y="60"/>
                    <a:pt x="357"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5"/>
            <p:cNvSpPr/>
            <p:nvPr/>
          </p:nvSpPr>
          <p:spPr>
            <a:xfrm>
              <a:off x="5389050" y="3872325"/>
              <a:ext cx="61050" cy="7000"/>
            </a:xfrm>
            <a:custGeom>
              <a:avLst/>
              <a:gdLst/>
              <a:ahLst/>
              <a:cxnLst/>
              <a:rect l="l" t="t" r="r" b="b"/>
              <a:pathLst>
                <a:path w="2442" h="280" extrusionOk="0">
                  <a:moveTo>
                    <a:pt x="1" y="1"/>
                  </a:moveTo>
                  <a:cubicBezTo>
                    <a:pt x="412" y="240"/>
                    <a:pt x="847" y="279"/>
                    <a:pt x="1280" y="279"/>
                  </a:cubicBezTo>
                  <a:cubicBezTo>
                    <a:pt x="1385" y="279"/>
                    <a:pt x="1491" y="277"/>
                    <a:pt x="1596" y="275"/>
                  </a:cubicBezTo>
                  <a:cubicBezTo>
                    <a:pt x="1643" y="228"/>
                    <a:pt x="1693" y="204"/>
                    <a:pt x="1742" y="204"/>
                  </a:cubicBezTo>
                  <a:cubicBezTo>
                    <a:pt x="1782" y="204"/>
                    <a:pt x="1821" y="219"/>
                    <a:pt x="1858" y="251"/>
                  </a:cubicBezTo>
                  <a:lnTo>
                    <a:pt x="2156" y="251"/>
                  </a:lnTo>
                  <a:cubicBezTo>
                    <a:pt x="2263" y="167"/>
                    <a:pt x="2358" y="96"/>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5"/>
            <p:cNvSpPr/>
            <p:nvPr/>
          </p:nvSpPr>
          <p:spPr>
            <a:xfrm>
              <a:off x="5377450" y="3889100"/>
              <a:ext cx="51800" cy="11400"/>
            </a:xfrm>
            <a:custGeom>
              <a:avLst/>
              <a:gdLst/>
              <a:ahLst/>
              <a:cxnLst/>
              <a:rect l="l" t="t" r="r" b="b"/>
              <a:pathLst>
                <a:path w="2072" h="456" extrusionOk="0">
                  <a:moveTo>
                    <a:pt x="116" y="0"/>
                  </a:moveTo>
                  <a:cubicBezTo>
                    <a:pt x="74" y="0"/>
                    <a:pt x="43" y="19"/>
                    <a:pt x="36" y="56"/>
                  </a:cubicBezTo>
                  <a:cubicBezTo>
                    <a:pt x="0" y="258"/>
                    <a:pt x="215" y="211"/>
                    <a:pt x="298" y="282"/>
                  </a:cubicBezTo>
                  <a:cubicBezTo>
                    <a:pt x="572" y="411"/>
                    <a:pt x="849" y="455"/>
                    <a:pt x="1127" y="455"/>
                  </a:cubicBezTo>
                  <a:cubicBezTo>
                    <a:pt x="1441" y="455"/>
                    <a:pt x="1756" y="399"/>
                    <a:pt x="2072" y="342"/>
                  </a:cubicBezTo>
                  <a:cubicBezTo>
                    <a:pt x="2012" y="270"/>
                    <a:pt x="1953" y="211"/>
                    <a:pt x="1893" y="151"/>
                  </a:cubicBezTo>
                  <a:cubicBezTo>
                    <a:pt x="1334" y="116"/>
                    <a:pt x="762" y="80"/>
                    <a:pt x="203" y="20"/>
                  </a:cubicBezTo>
                  <a:cubicBezTo>
                    <a:pt x="171" y="7"/>
                    <a:pt x="142"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5"/>
            <p:cNvSpPr/>
            <p:nvPr/>
          </p:nvSpPr>
          <p:spPr>
            <a:xfrm>
              <a:off x="5526500" y="3850375"/>
              <a:ext cx="38500" cy="12350"/>
            </a:xfrm>
            <a:custGeom>
              <a:avLst/>
              <a:gdLst/>
              <a:ahLst/>
              <a:cxnLst/>
              <a:rect l="l" t="t" r="r" b="b"/>
              <a:pathLst>
                <a:path w="1540" h="494" extrusionOk="0">
                  <a:moveTo>
                    <a:pt x="233" y="1"/>
                  </a:moveTo>
                  <a:cubicBezTo>
                    <a:pt x="0" y="1"/>
                    <a:pt x="58" y="212"/>
                    <a:pt x="99" y="414"/>
                  </a:cubicBezTo>
                  <a:cubicBezTo>
                    <a:pt x="129" y="438"/>
                    <a:pt x="150" y="451"/>
                    <a:pt x="174" y="451"/>
                  </a:cubicBezTo>
                  <a:cubicBezTo>
                    <a:pt x="187" y="451"/>
                    <a:pt x="201" y="447"/>
                    <a:pt x="218" y="438"/>
                  </a:cubicBezTo>
                  <a:cubicBezTo>
                    <a:pt x="431" y="473"/>
                    <a:pt x="643" y="493"/>
                    <a:pt x="856" y="493"/>
                  </a:cubicBezTo>
                  <a:cubicBezTo>
                    <a:pt x="1084" y="493"/>
                    <a:pt x="1312" y="470"/>
                    <a:pt x="1539" y="414"/>
                  </a:cubicBezTo>
                  <a:lnTo>
                    <a:pt x="1539" y="272"/>
                  </a:lnTo>
                  <a:cubicBezTo>
                    <a:pt x="1444" y="105"/>
                    <a:pt x="1206" y="164"/>
                    <a:pt x="1087" y="33"/>
                  </a:cubicBezTo>
                  <a:cubicBezTo>
                    <a:pt x="980" y="44"/>
                    <a:pt x="875" y="50"/>
                    <a:pt x="771" y="50"/>
                  </a:cubicBezTo>
                  <a:cubicBezTo>
                    <a:pt x="643" y="50"/>
                    <a:pt x="515" y="41"/>
                    <a:pt x="384" y="22"/>
                  </a:cubicBezTo>
                  <a:cubicBezTo>
                    <a:pt x="324" y="7"/>
                    <a:pt x="274"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5"/>
            <p:cNvSpPr/>
            <p:nvPr/>
          </p:nvSpPr>
          <p:spPr>
            <a:xfrm>
              <a:off x="5353325" y="3964600"/>
              <a:ext cx="29500" cy="35750"/>
            </a:xfrm>
            <a:custGeom>
              <a:avLst/>
              <a:gdLst/>
              <a:ahLst/>
              <a:cxnLst/>
              <a:rect l="l" t="t" r="r" b="b"/>
              <a:pathLst>
                <a:path w="1180" h="1430" extrusionOk="0">
                  <a:moveTo>
                    <a:pt x="156" y="1"/>
                  </a:moveTo>
                  <a:cubicBezTo>
                    <a:pt x="132" y="120"/>
                    <a:pt x="120" y="239"/>
                    <a:pt x="1" y="298"/>
                  </a:cubicBezTo>
                  <a:cubicBezTo>
                    <a:pt x="215" y="870"/>
                    <a:pt x="489" y="1346"/>
                    <a:pt x="1144" y="1429"/>
                  </a:cubicBezTo>
                  <a:cubicBezTo>
                    <a:pt x="1180" y="1310"/>
                    <a:pt x="1120" y="1251"/>
                    <a:pt x="1013" y="1203"/>
                  </a:cubicBezTo>
                  <a:cubicBezTo>
                    <a:pt x="668" y="1179"/>
                    <a:pt x="656" y="882"/>
                    <a:pt x="537" y="656"/>
                  </a:cubicBezTo>
                  <a:cubicBezTo>
                    <a:pt x="406" y="429"/>
                    <a:pt x="406" y="155"/>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5"/>
            <p:cNvSpPr/>
            <p:nvPr/>
          </p:nvSpPr>
          <p:spPr>
            <a:xfrm>
              <a:off x="5366425" y="3836500"/>
              <a:ext cx="34850" cy="12350"/>
            </a:xfrm>
            <a:custGeom>
              <a:avLst/>
              <a:gdLst/>
              <a:ahLst/>
              <a:cxnLst/>
              <a:rect l="l" t="t" r="r" b="b"/>
              <a:pathLst>
                <a:path w="1394" h="494" extrusionOk="0">
                  <a:moveTo>
                    <a:pt x="297" y="1"/>
                  </a:moveTo>
                  <a:cubicBezTo>
                    <a:pt x="172" y="1"/>
                    <a:pt x="61" y="45"/>
                    <a:pt x="1" y="184"/>
                  </a:cubicBezTo>
                  <a:cubicBezTo>
                    <a:pt x="96" y="338"/>
                    <a:pt x="298" y="291"/>
                    <a:pt x="334" y="457"/>
                  </a:cubicBezTo>
                  <a:lnTo>
                    <a:pt x="370" y="481"/>
                  </a:lnTo>
                  <a:lnTo>
                    <a:pt x="394" y="457"/>
                  </a:lnTo>
                  <a:cubicBezTo>
                    <a:pt x="560" y="493"/>
                    <a:pt x="715" y="493"/>
                    <a:pt x="870" y="493"/>
                  </a:cubicBezTo>
                  <a:cubicBezTo>
                    <a:pt x="966" y="493"/>
                    <a:pt x="1056" y="448"/>
                    <a:pt x="1145" y="448"/>
                  </a:cubicBezTo>
                  <a:cubicBezTo>
                    <a:pt x="1176" y="448"/>
                    <a:pt x="1208" y="454"/>
                    <a:pt x="1239" y="469"/>
                  </a:cubicBezTo>
                  <a:cubicBezTo>
                    <a:pt x="1322" y="434"/>
                    <a:pt x="1394" y="398"/>
                    <a:pt x="1334" y="279"/>
                  </a:cubicBezTo>
                  <a:lnTo>
                    <a:pt x="1334" y="124"/>
                  </a:lnTo>
                  <a:cubicBezTo>
                    <a:pt x="1299" y="76"/>
                    <a:pt x="1251" y="41"/>
                    <a:pt x="1203" y="5"/>
                  </a:cubicBezTo>
                  <a:cubicBezTo>
                    <a:pt x="1144" y="53"/>
                    <a:pt x="1096" y="100"/>
                    <a:pt x="1049" y="136"/>
                  </a:cubicBezTo>
                  <a:cubicBezTo>
                    <a:pt x="1019" y="141"/>
                    <a:pt x="989" y="143"/>
                    <a:pt x="960" y="143"/>
                  </a:cubicBezTo>
                  <a:cubicBezTo>
                    <a:pt x="778" y="143"/>
                    <a:pt x="605" y="58"/>
                    <a:pt x="441" y="17"/>
                  </a:cubicBezTo>
                  <a:cubicBezTo>
                    <a:pt x="393" y="7"/>
                    <a:pt x="344"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5"/>
            <p:cNvSpPr/>
            <p:nvPr/>
          </p:nvSpPr>
          <p:spPr>
            <a:xfrm>
              <a:off x="5368225" y="3880300"/>
              <a:ext cx="17875" cy="17050"/>
            </a:xfrm>
            <a:custGeom>
              <a:avLst/>
              <a:gdLst/>
              <a:ahLst/>
              <a:cxnLst/>
              <a:rect l="l" t="t" r="r" b="b"/>
              <a:pathLst>
                <a:path w="715" h="682" extrusionOk="0">
                  <a:moveTo>
                    <a:pt x="501" y="1"/>
                  </a:moveTo>
                  <a:cubicBezTo>
                    <a:pt x="427" y="1"/>
                    <a:pt x="348" y="54"/>
                    <a:pt x="274" y="98"/>
                  </a:cubicBezTo>
                  <a:cubicBezTo>
                    <a:pt x="155" y="170"/>
                    <a:pt x="48" y="265"/>
                    <a:pt x="0" y="396"/>
                  </a:cubicBezTo>
                  <a:cubicBezTo>
                    <a:pt x="286" y="396"/>
                    <a:pt x="131" y="563"/>
                    <a:pt x="119" y="682"/>
                  </a:cubicBezTo>
                  <a:cubicBezTo>
                    <a:pt x="310" y="670"/>
                    <a:pt x="488" y="670"/>
                    <a:pt x="667" y="646"/>
                  </a:cubicBezTo>
                  <a:cubicBezTo>
                    <a:pt x="703" y="527"/>
                    <a:pt x="357" y="563"/>
                    <a:pt x="572" y="384"/>
                  </a:cubicBezTo>
                  <a:cubicBezTo>
                    <a:pt x="572" y="265"/>
                    <a:pt x="715" y="158"/>
                    <a:pt x="631" y="75"/>
                  </a:cubicBezTo>
                  <a:cubicBezTo>
                    <a:pt x="591" y="21"/>
                    <a:pt x="547"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5"/>
            <p:cNvSpPr/>
            <p:nvPr/>
          </p:nvSpPr>
          <p:spPr>
            <a:xfrm>
              <a:off x="5564675" y="3864225"/>
              <a:ext cx="36025" cy="5150"/>
            </a:xfrm>
            <a:custGeom>
              <a:avLst/>
              <a:gdLst/>
              <a:ahLst/>
              <a:cxnLst/>
              <a:rect l="l" t="t" r="r" b="b"/>
              <a:pathLst>
                <a:path w="1441" h="206" extrusionOk="0">
                  <a:moveTo>
                    <a:pt x="795" y="1"/>
                  </a:moveTo>
                  <a:cubicBezTo>
                    <a:pt x="582" y="1"/>
                    <a:pt x="368" y="34"/>
                    <a:pt x="157" y="34"/>
                  </a:cubicBezTo>
                  <a:cubicBezTo>
                    <a:pt x="104" y="34"/>
                    <a:pt x="52" y="32"/>
                    <a:pt x="0" y="27"/>
                  </a:cubicBezTo>
                  <a:lnTo>
                    <a:pt x="0" y="27"/>
                  </a:lnTo>
                  <a:cubicBezTo>
                    <a:pt x="477" y="206"/>
                    <a:pt x="953" y="158"/>
                    <a:pt x="1441" y="182"/>
                  </a:cubicBezTo>
                  <a:cubicBezTo>
                    <a:pt x="1231" y="37"/>
                    <a:pt x="1014" y="1"/>
                    <a:pt x="7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5"/>
            <p:cNvSpPr/>
            <p:nvPr/>
          </p:nvSpPr>
          <p:spPr>
            <a:xfrm>
              <a:off x="5376850" y="3843450"/>
              <a:ext cx="33950" cy="7775"/>
            </a:xfrm>
            <a:custGeom>
              <a:avLst/>
              <a:gdLst/>
              <a:ahLst/>
              <a:cxnLst/>
              <a:rect l="l" t="t" r="r" b="b"/>
              <a:pathLst>
                <a:path w="1358" h="311" extrusionOk="0">
                  <a:moveTo>
                    <a:pt x="917" y="1"/>
                  </a:moveTo>
                  <a:cubicBezTo>
                    <a:pt x="882" y="37"/>
                    <a:pt x="822" y="72"/>
                    <a:pt x="774" y="120"/>
                  </a:cubicBezTo>
                  <a:cubicBezTo>
                    <a:pt x="751" y="102"/>
                    <a:pt x="727" y="93"/>
                    <a:pt x="704" y="93"/>
                  </a:cubicBezTo>
                  <a:cubicBezTo>
                    <a:pt x="682" y="93"/>
                    <a:pt x="661" y="102"/>
                    <a:pt x="643" y="120"/>
                  </a:cubicBezTo>
                  <a:cubicBezTo>
                    <a:pt x="429" y="132"/>
                    <a:pt x="203" y="144"/>
                    <a:pt x="1" y="156"/>
                  </a:cubicBezTo>
                  <a:cubicBezTo>
                    <a:pt x="441" y="310"/>
                    <a:pt x="905" y="251"/>
                    <a:pt x="1358" y="275"/>
                  </a:cubicBezTo>
                  <a:cubicBezTo>
                    <a:pt x="1251" y="120"/>
                    <a:pt x="1072" y="84"/>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5"/>
            <p:cNvSpPr/>
            <p:nvPr/>
          </p:nvSpPr>
          <p:spPr>
            <a:xfrm>
              <a:off x="5531925" y="3861325"/>
              <a:ext cx="33075" cy="3700"/>
            </a:xfrm>
            <a:custGeom>
              <a:avLst/>
              <a:gdLst/>
              <a:ahLst/>
              <a:cxnLst/>
              <a:rect l="l" t="t" r="r" b="b"/>
              <a:pathLst>
                <a:path w="1323" h="148" extrusionOk="0">
                  <a:moveTo>
                    <a:pt x="1322" y="0"/>
                  </a:moveTo>
                  <a:cubicBezTo>
                    <a:pt x="882" y="12"/>
                    <a:pt x="453" y="12"/>
                    <a:pt x="1" y="12"/>
                  </a:cubicBezTo>
                  <a:cubicBezTo>
                    <a:pt x="333" y="123"/>
                    <a:pt x="673" y="148"/>
                    <a:pt x="1020" y="148"/>
                  </a:cubicBezTo>
                  <a:cubicBezTo>
                    <a:pt x="1120" y="148"/>
                    <a:pt x="1221" y="146"/>
                    <a:pt x="1322" y="143"/>
                  </a:cubicBezTo>
                  <a:lnTo>
                    <a:pt x="13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5"/>
            <p:cNvSpPr/>
            <p:nvPr/>
          </p:nvSpPr>
          <p:spPr>
            <a:xfrm>
              <a:off x="5378625" y="3993750"/>
              <a:ext cx="25625" cy="7500"/>
            </a:xfrm>
            <a:custGeom>
              <a:avLst/>
              <a:gdLst/>
              <a:ahLst/>
              <a:cxnLst/>
              <a:rect l="l" t="t" r="r" b="b"/>
              <a:pathLst>
                <a:path w="1025" h="300" extrusionOk="0">
                  <a:moveTo>
                    <a:pt x="405" y="0"/>
                  </a:moveTo>
                  <a:cubicBezTo>
                    <a:pt x="273" y="0"/>
                    <a:pt x="138" y="14"/>
                    <a:pt x="1" y="37"/>
                  </a:cubicBezTo>
                  <a:lnTo>
                    <a:pt x="132" y="263"/>
                  </a:lnTo>
                  <a:cubicBezTo>
                    <a:pt x="227" y="275"/>
                    <a:pt x="334" y="275"/>
                    <a:pt x="418" y="299"/>
                  </a:cubicBezTo>
                  <a:cubicBezTo>
                    <a:pt x="512" y="162"/>
                    <a:pt x="641" y="152"/>
                    <a:pt x="774" y="152"/>
                  </a:cubicBezTo>
                  <a:cubicBezTo>
                    <a:pt x="796" y="152"/>
                    <a:pt x="818" y="152"/>
                    <a:pt x="840" y="152"/>
                  </a:cubicBezTo>
                  <a:cubicBezTo>
                    <a:pt x="903" y="152"/>
                    <a:pt x="966" y="150"/>
                    <a:pt x="1025" y="132"/>
                  </a:cubicBezTo>
                  <a:cubicBezTo>
                    <a:pt x="826" y="37"/>
                    <a:pt x="61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5"/>
            <p:cNvSpPr/>
            <p:nvPr/>
          </p:nvSpPr>
          <p:spPr>
            <a:xfrm>
              <a:off x="5525675" y="3875250"/>
              <a:ext cx="25925" cy="3950"/>
            </a:xfrm>
            <a:custGeom>
              <a:avLst/>
              <a:gdLst/>
              <a:ahLst/>
              <a:cxnLst/>
              <a:rect l="l" t="t" r="r" b="b"/>
              <a:pathLst>
                <a:path w="1037" h="158" extrusionOk="0">
                  <a:moveTo>
                    <a:pt x="465" y="1"/>
                  </a:moveTo>
                  <a:cubicBezTo>
                    <a:pt x="310" y="1"/>
                    <a:pt x="154" y="15"/>
                    <a:pt x="1" y="15"/>
                  </a:cubicBezTo>
                  <a:cubicBezTo>
                    <a:pt x="154" y="128"/>
                    <a:pt x="320" y="158"/>
                    <a:pt x="489" y="158"/>
                  </a:cubicBezTo>
                  <a:cubicBezTo>
                    <a:pt x="674" y="158"/>
                    <a:pt x="862" y="122"/>
                    <a:pt x="1036" y="122"/>
                  </a:cubicBezTo>
                  <a:cubicBezTo>
                    <a:pt x="851" y="23"/>
                    <a:pt x="659"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5"/>
            <p:cNvSpPr/>
            <p:nvPr/>
          </p:nvSpPr>
          <p:spPr>
            <a:xfrm>
              <a:off x="5570925" y="3876125"/>
              <a:ext cx="16100" cy="2475"/>
            </a:xfrm>
            <a:custGeom>
              <a:avLst/>
              <a:gdLst/>
              <a:ahLst/>
              <a:cxnLst/>
              <a:rect l="l" t="t" r="r" b="b"/>
              <a:pathLst>
                <a:path w="644" h="99" extrusionOk="0">
                  <a:moveTo>
                    <a:pt x="316" y="0"/>
                  </a:moveTo>
                  <a:cubicBezTo>
                    <a:pt x="214" y="0"/>
                    <a:pt x="108" y="31"/>
                    <a:pt x="0" y="99"/>
                  </a:cubicBezTo>
                  <a:lnTo>
                    <a:pt x="643" y="99"/>
                  </a:lnTo>
                  <a:cubicBezTo>
                    <a:pt x="538" y="37"/>
                    <a:pt x="429" y="0"/>
                    <a:pt x="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5"/>
            <p:cNvSpPr/>
            <p:nvPr/>
          </p:nvSpPr>
          <p:spPr>
            <a:xfrm>
              <a:off x="5556925" y="3876675"/>
              <a:ext cx="8950" cy="1925"/>
            </a:xfrm>
            <a:custGeom>
              <a:avLst/>
              <a:gdLst/>
              <a:ahLst/>
              <a:cxnLst/>
              <a:rect l="l" t="t" r="r" b="b"/>
              <a:pathLst>
                <a:path w="358" h="77" extrusionOk="0">
                  <a:moveTo>
                    <a:pt x="195" y="0"/>
                  </a:moveTo>
                  <a:cubicBezTo>
                    <a:pt x="130" y="0"/>
                    <a:pt x="65" y="32"/>
                    <a:pt x="1" y="77"/>
                  </a:cubicBezTo>
                  <a:lnTo>
                    <a:pt x="358" y="77"/>
                  </a:lnTo>
                  <a:cubicBezTo>
                    <a:pt x="304" y="22"/>
                    <a:pt x="249"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5"/>
            <p:cNvSpPr/>
            <p:nvPr/>
          </p:nvSpPr>
          <p:spPr>
            <a:xfrm>
              <a:off x="5428950" y="3876100"/>
              <a:ext cx="6575" cy="2500"/>
            </a:xfrm>
            <a:custGeom>
              <a:avLst/>
              <a:gdLst/>
              <a:ahLst/>
              <a:cxnLst/>
              <a:rect l="l" t="t" r="r" b="b"/>
              <a:pathLst>
                <a:path w="263" h="100" extrusionOk="0">
                  <a:moveTo>
                    <a:pt x="134" y="0"/>
                  </a:moveTo>
                  <a:cubicBezTo>
                    <a:pt x="89" y="0"/>
                    <a:pt x="43" y="33"/>
                    <a:pt x="0" y="100"/>
                  </a:cubicBezTo>
                  <a:cubicBezTo>
                    <a:pt x="83" y="100"/>
                    <a:pt x="179" y="100"/>
                    <a:pt x="262" y="88"/>
                  </a:cubicBezTo>
                  <a:cubicBezTo>
                    <a:pt x="221" y="30"/>
                    <a:pt x="178" y="0"/>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5"/>
            <p:cNvSpPr/>
            <p:nvPr/>
          </p:nvSpPr>
          <p:spPr>
            <a:xfrm>
              <a:off x="5364950" y="3890500"/>
              <a:ext cx="3000" cy="3000"/>
            </a:xfrm>
            <a:custGeom>
              <a:avLst/>
              <a:gdLst/>
              <a:ahLst/>
              <a:cxnLst/>
              <a:rect l="l" t="t" r="r" b="b"/>
              <a:pathLst>
                <a:path w="120" h="120" extrusionOk="0">
                  <a:moveTo>
                    <a:pt x="119" y="0"/>
                  </a:moveTo>
                  <a:lnTo>
                    <a:pt x="119" y="0"/>
                  </a:lnTo>
                  <a:cubicBezTo>
                    <a:pt x="48" y="24"/>
                    <a:pt x="12" y="48"/>
                    <a:pt x="0" y="119"/>
                  </a:cubicBezTo>
                  <a:lnTo>
                    <a:pt x="1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5"/>
            <p:cNvSpPr/>
            <p:nvPr/>
          </p:nvSpPr>
          <p:spPr>
            <a:xfrm>
              <a:off x="5360475" y="3895850"/>
              <a:ext cx="3000" cy="4475"/>
            </a:xfrm>
            <a:custGeom>
              <a:avLst/>
              <a:gdLst/>
              <a:ahLst/>
              <a:cxnLst/>
              <a:rect l="l" t="t" r="r" b="b"/>
              <a:pathLst>
                <a:path w="120" h="179" extrusionOk="0">
                  <a:moveTo>
                    <a:pt x="120" y="0"/>
                  </a:moveTo>
                  <a:cubicBezTo>
                    <a:pt x="48" y="48"/>
                    <a:pt x="1" y="108"/>
                    <a:pt x="1" y="179"/>
                  </a:cubicBezTo>
                  <a:cubicBezTo>
                    <a:pt x="72" y="143"/>
                    <a:pt x="120" y="84"/>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5"/>
            <p:cNvSpPr/>
            <p:nvPr/>
          </p:nvSpPr>
          <p:spPr>
            <a:xfrm>
              <a:off x="5342625" y="3856850"/>
              <a:ext cx="4475" cy="4500"/>
            </a:xfrm>
            <a:custGeom>
              <a:avLst/>
              <a:gdLst/>
              <a:ahLst/>
              <a:cxnLst/>
              <a:rect l="l" t="t" r="r" b="b"/>
              <a:pathLst>
                <a:path w="179" h="180" extrusionOk="0">
                  <a:moveTo>
                    <a:pt x="48" y="1"/>
                  </a:moveTo>
                  <a:lnTo>
                    <a:pt x="0" y="179"/>
                  </a:lnTo>
                  <a:cubicBezTo>
                    <a:pt x="60" y="120"/>
                    <a:pt x="179" y="84"/>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5"/>
            <p:cNvSpPr/>
            <p:nvPr/>
          </p:nvSpPr>
          <p:spPr>
            <a:xfrm>
              <a:off x="5392925" y="3836325"/>
              <a:ext cx="3600" cy="3300"/>
            </a:xfrm>
            <a:custGeom>
              <a:avLst/>
              <a:gdLst/>
              <a:ahLst/>
              <a:cxnLst/>
              <a:rect l="l" t="t" r="r" b="b"/>
              <a:pathLst>
                <a:path w="144" h="132" extrusionOk="0">
                  <a:moveTo>
                    <a:pt x="143" y="0"/>
                  </a:moveTo>
                  <a:cubicBezTo>
                    <a:pt x="84" y="48"/>
                    <a:pt x="36" y="83"/>
                    <a:pt x="0" y="131"/>
                  </a:cubicBezTo>
                  <a:cubicBezTo>
                    <a:pt x="36" y="83"/>
                    <a:pt x="96"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5"/>
            <p:cNvSpPr/>
            <p:nvPr/>
          </p:nvSpPr>
          <p:spPr>
            <a:xfrm>
              <a:off x="5428650" y="2763850"/>
              <a:ext cx="25925" cy="27625"/>
            </a:xfrm>
            <a:custGeom>
              <a:avLst/>
              <a:gdLst/>
              <a:ahLst/>
              <a:cxnLst/>
              <a:rect l="l" t="t" r="r" b="b"/>
              <a:pathLst>
                <a:path w="1037" h="1105" extrusionOk="0">
                  <a:moveTo>
                    <a:pt x="596" y="1"/>
                  </a:moveTo>
                  <a:cubicBezTo>
                    <a:pt x="393" y="108"/>
                    <a:pt x="155" y="144"/>
                    <a:pt x="143" y="418"/>
                  </a:cubicBezTo>
                  <a:cubicBezTo>
                    <a:pt x="84" y="620"/>
                    <a:pt x="36" y="811"/>
                    <a:pt x="0" y="1001"/>
                  </a:cubicBezTo>
                  <a:cubicBezTo>
                    <a:pt x="88" y="1030"/>
                    <a:pt x="185" y="1105"/>
                    <a:pt x="277" y="1105"/>
                  </a:cubicBezTo>
                  <a:cubicBezTo>
                    <a:pt x="335" y="1105"/>
                    <a:pt x="390" y="1076"/>
                    <a:pt x="441" y="989"/>
                  </a:cubicBezTo>
                  <a:cubicBezTo>
                    <a:pt x="500" y="930"/>
                    <a:pt x="548" y="870"/>
                    <a:pt x="572" y="799"/>
                  </a:cubicBezTo>
                  <a:cubicBezTo>
                    <a:pt x="655" y="692"/>
                    <a:pt x="786" y="680"/>
                    <a:pt x="857" y="584"/>
                  </a:cubicBezTo>
                  <a:lnTo>
                    <a:pt x="1036" y="322"/>
                  </a:lnTo>
                  <a:cubicBezTo>
                    <a:pt x="965" y="96"/>
                    <a:pt x="774" y="84"/>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5"/>
            <p:cNvSpPr/>
            <p:nvPr/>
          </p:nvSpPr>
          <p:spPr>
            <a:xfrm>
              <a:off x="5448575" y="2706425"/>
              <a:ext cx="37550" cy="15650"/>
            </a:xfrm>
            <a:custGeom>
              <a:avLst/>
              <a:gdLst/>
              <a:ahLst/>
              <a:cxnLst/>
              <a:rect l="l" t="t" r="r" b="b"/>
              <a:pathLst>
                <a:path w="1502" h="626" extrusionOk="0">
                  <a:moveTo>
                    <a:pt x="787" y="0"/>
                  </a:moveTo>
                  <a:cubicBezTo>
                    <a:pt x="690" y="16"/>
                    <a:pt x="604" y="81"/>
                    <a:pt x="511" y="81"/>
                  </a:cubicBezTo>
                  <a:cubicBezTo>
                    <a:pt x="467" y="81"/>
                    <a:pt x="420" y="66"/>
                    <a:pt x="370" y="24"/>
                  </a:cubicBezTo>
                  <a:cubicBezTo>
                    <a:pt x="310" y="24"/>
                    <a:pt x="275" y="12"/>
                    <a:pt x="215" y="12"/>
                  </a:cubicBezTo>
                  <a:cubicBezTo>
                    <a:pt x="84" y="60"/>
                    <a:pt x="13" y="131"/>
                    <a:pt x="1" y="262"/>
                  </a:cubicBezTo>
                  <a:cubicBezTo>
                    <a:pt x="13" y="381"/>
                    <a:pt x="96" y="476"/>
                    <a:pt x="180" y="548"/>
                  </a:cubicBezTo>
                  <a:cubicBezTo>
                    <a:pt x="424" y="580"/>
                    <a:pt x="661" y="626"/>
                    <a:pt x="897" y="626"/>
                  </a:cubicBezTo>
                  <a:cubicBezTo>
                    <a:pt x="1098" y="626"/>
                    <a:pt x="1298" y="592"/>
                    <a:pt x="1501" y="488"/>
                  </a:cubicBezTo>
                  <a:cubicBezTo>
                    <a:pt x="1382" y="417"/>
                    <a:pt x="1299" y="357"/>
                    <a:pt x="1192" y="298"/>
                  </a:cubicBezTo>
                  <a:cubicBezTo>
                    <a:pt x="942" y="274"/>
                    <a:pt x="1001" y="155"/>
                    <a:pt x="1072" y="12"/>
                  </a:cubicBezTo>
                  <a:cubicBezTo>
                    <a:pt x="989" y="0"/>
                    <a:pt x="882"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5"/>
            <p:cNvSpPr/>
            <p:nvPr/>
          </p:nvSpPr>
          <p:spPr>
            <a:xfrm>
              <a:off x="5443525" y="2753675"/>
              <a:ext cx="36625" cy="17700"/>
            </a:xfrm>
            <a:custGeom>
              <a:avLst/>
              <a:gdLst/>
              <a:ahLst/>
              <a:cxnLst/>
              <a:rect l="l" t="t" r="r" b="b"/>
              <a:pathLst>
                <a:path w="1465" h="708" extrusionOk="0">
                  <a:moveTo>
                    <a:pt x="372" y="0"/>
                  </a:moveTo>
                  <a:cubicBezTo>
                    <a:pt x="290" y="0"/>
                    <a:pt x="212" y="30"/>
                    <a:pt x="143" y="98"/>
                  </a:cubicBezTo>
                  <a:cubicBezTo>
                    <a:pt x="143" y="217"/>
                    <a:pt x="96" y="325"/>
                    <a:pt x="1" y="396"/>
                  </a:cubicBezTo>
                  <a:cubicBezTo>
                    <a:pt x="60" y="634"/>
                    <a:pt x="251" y="682"/>
                    <a:pt x="441" y="706"/>
                  </a:cubicBezTo>
                  <a:cubicBezTo>
                    <a:pt x="481" y="704"/>
                    <a:pt x="521" y="704"/>
                    <a:pt x="561" y="704"/>
                  </a:cubicBezTo>
                  <a:cubicBezTo>
                    <a:pt x="666" y="704"/>
                    <a:pt x="773" y="707"/>
                    <a:pt x="880" y="707"/>
                  </a:cubicBezTo>
                  <a:cubicBezTo>
                    <a:pt x="1055" y="707"/>
                    <a:pt x="1232" y="698"/>
                    <a:pt x="1405" y="646"/>
                  </a:cubicBezTo>
                  <a:cubicBezTo>
                    <a:pt x="1465" y="503"/>
                    <a:pt x="1382" y="408"/>
                    <a:pt x="1274" y="337"/>
                  </a:cubicBezTo>
                  <a:cubicBezTo>
                    <a:pt x="1215" y="325"/>
                    <a:pt x="1155" y="325"/>
                    <a:pt x="1096" y="325"/>
                  </a:cubicBezTo>
                  <a:cubicBezTo>
                    <a:pt x="1055" y="328"/>
                    <a:pt x="1013" y="332"/>
                    <a:pt x="973" y="332"/>
                  </a:cubicBezTo>
                  <a:cubicBezTo>
                    <a:pt x="874" y="332"/>
                    <a:pt x="783" y="311"/>
                    <a:pt x="715" y="217"/>
                  </a:cubicBezTo>
                  <a:cubicBezTo>
                    <a:pt x="667" y="146"/>
                    <a:pt x="608" y="63"/>
                    <a:pt x="512" y="27"/>
                  </a:cubicBezTo>
                  <a:cubicBezTo>
                    <a:pt x="465" y="10"/>
                    <a:pt x="41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5"/>
            <p:cNvSpPr/>
            <p:nvPr/>
          </p:nvSpPr>
          <p:spPr>
            <a:xfrm>
              <a:off x="5448300" y="2735000"/>
              <a:ext cx="19650" cy="16650"/>
            </a:xfrm>
            <a:custGeom>
              <a:avLst/>
              <a:gdLst/>
              <a:ahLst/>
              <a:cxnLst/>
              <a:rect l="l" t="t" r="r" b="b"/>
              <a:pathLst>
                <a:path w="786" h="666" extrusionOk="0">
                  <a:moveTo>
                    <a:pt x="786" y="0"/>
                  </a:moveTo>
                  <a:cubicBezTo>
                    <a:pt x="627" y="0"/>
                    <a:pt x="474" y="5"/>
                    <a:pt x="318" y="5"/>
                  </a:cubicBezTo>
                  <a:cubicBezTo>
                    <a:pt x="241" y="5"/>
                    <a:pt x="163" y="4"/>
                    <a:pt x="83" y="0"/>
                  </a:cubicBezTo>
                  <a:lnTo>
                    <a:pt x="83" y="0"/>
                  </a:lnTo>
                  <a:cubicBezTo>
                    <a:pt x="0" y="179"/>
                    <a:pt x="119" y="298"/>
                    <a:pt x="226" y="417"/>
                  </a:cubicBezTo>
                  <a:cubicBezTo>
                    <a:pt x="226" y="464"/>
                    <a:pt x="226" y="500"/>
                    <a:pt x="202" y="548"/>
                  </a:cubicBezTo>
                  <a:cubicBezTo>
                    <a:pt x="273" y="635"/>
                    <a:pt x="356" y="665"/>
                    <a:pt x="447" y="665"/>
                  </a:cubicBezTo>
                  <a:cubicBezTo>
                    <a:pt x="479" y="665"/>
                    <a:pt x="513" y="661"/>
                    <a:pt x="548" y="655"/>
                  </a:cubicBezTo>
                  <a:cubicBezTo>
                    <a:pt x="619" y="643"/>
                    <a:pt x="667" y="595"/>
                    <a:pt x="702" y="536"/>
                  </a:cubicBezTo>
                  <a:cubicBezTo>
                    <a:pt x="679" y="500"/>
                    <a:pt x="679" y="476"/>
                    <a:pt x="667" y="441"/>
                  </a:cubicBezTo>
                  <a:cubicBezTo>
                    <a:pt x="714" y="298"/>
                    <a:pt x="738" y="143"/>
                    <a:pt x="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5"/>
            <p:cNvSpPr/>
            <p:nvPr/>
          </p:nvSpPr>
          <p:spPr>
            <a:xfrm>
              <a:off x="5442925" y="2748375"/>
              <a:ext cx="23550" cy="9300"/>
            </a:xfrm>
            <a:custGeom>
              <a:avLst/>
              <a:gdLst/>
              <a:ahLst/>
              <a:cxnLst/>
              <a:rect l="l" t="t" r="r" b="b"/>
              <a:pathLst>
                <a:path w="942" h="372" extrusionOk="0">
                  <a:moveTo>
                    <a:pt x="417" y="13"/>
                  </a:moveTo>
                  <a:cubicBezTo>
                    <a:pt x="275" y="60"/>
                    <a:pt x="84" y="1"/>
                    <a:pt x="1" y="191"/>
                  </a:cubicBezTo>
                  <a:lnTo>
                    <a:pt x="1" y="203"/>
                  </a:lnTo>
                  <a:cubicBezTo>
                    <a:pt x="60" y="251"/>
                    <a:pt x="108" y="287"/>
                    <a:pt x="167" y="322"/>
                  </a:cubicBezTo>
                  <a:cubicBezTo>
                    <a:pt x="298" y="322"/>
                    <a:pt x="453" y="346"/>
                    <a:pt x="596" y="346"/>
                  </a:cubicBezTo>
                  <a:cubicBezTo>
                    <a:pt x="633" y="361"/>
                    <a:pt x="665" y="371"/>
                    <a:pt x="698" y="371"/>
                  </a:cubicBezTo>
                  <a:cubicBezTo>
                    <a:pt x="719" y="371"/>
                    <a:pt x="740" y="367"/>
                    <a:pt x="763" y="358"/>
                  </a:cubicBezTo>
                  <a:cubicBezTo>
                    <a:pt x="834" y="287"/>
                    <a:pt x="941" y="203"/>
                    <a:pt x="822" y="72"/>
                  </a:cubicBezTo>
                  <a:cubicBezTo>
                    <a:pt x="691" y="48"/>
                    <a:pt x="560" y="25"/>
                    <a:pt x="417"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5"/>
            <p:cNvSpPr/>
            <p:nvPr/>
          </p:nvSpPr>
          <p:spPr>
            <a:xfrm>
              <a:off x="5445300" y="2730825"/>
              <a:ext cx="9275" cy="15000"/>
            </a:xfrm>
            <a:custGeom>
              <a:avLst/>
              <a:gdLst/>
              <a:ahLst/>
              <a:cxnLst/>
              <a:rect l="l" t="t" r="r" b="b"/>
              <a:pathLst>
                <a:path w="371" h="600" extrusionOk="0">
                  <a:moveTo>
                    <a:pt x="120" y="0"/>
                  </a:moveTo>
                  <a:cubicBezTo>
                    <a:pt x="13" y="155"/>
                    <a:pt x="1" y="346"/>
                    <a:pt x="25" y="512"/>
                  </a:cubicBezTo>
                  <a:cubicBezTo>
                    <a:pt x="38" y="585"/>
                    <a:pt x="99" y="599"/>
                    <a:pt x="172" y="599"/>
                  </a:cubicBezTo>
                  <a:cubicBezTo>
                    <a:pt x="216" y="599"/>
                    <a:pt x="264" y="594"/>
                    <a:pt x="308" y="594"/>
                  </a:cubicBezTo>
                  <a:cubicBezTo>
                    <a:pt x="321" y="594"/>
                    <a:pt x="334" y="594"/>
                    <a:pt x="346" y="596"/>
                  </a:cubicBezTo>
                  <a:cubicBezTo>
                    <a:pt x="370" y="429"/>
                    <a:pt x="227" y="334"/>
                    <a:pt x="203" y="179"/>
                  </a:cubicBez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5"/>
            <p:cNvSpPr/>
            <p:nvPr/>
          </p:nvSpPr>
          <p:spPr>
            <a:xfrm>
              <a:off x="5439350" y="2711725"/>
              <a:ext cx="14625" cy="9000"/>
            </a:xfrm>
            <a:custGeom>
              <a:avLst/>
              <a:gdLst/>
              <a:ahLst/>
              <a:cxnLst/>
              <a:rect l="l" t="t" r="r" b="b"/>
              <a:pathLst>
                <a:path w="585" h="360" extrusionOk="0">
                  <a:moveTo>
                    <a:pt x="306" y="1"/>
                  </a:moveTo>
                  <a:cubicBezTo>
                    <a:pt x="261" y="1"/>
                    <a:pt x="217" y="19"/>
                    <a:pt x="179" y="50"/>
                  </a:cubicBezTo>
                  <a:cubicBezTo>
                    <a:pt x="25" y="145"/>
                    <a:pt x="1" y="241"/>
                    <a:pt x="168" y="360"/>
                  </a:cubicBezTo>
                  <a:cubicBezTo>
                    <a:pt x="298" y="360"/>
                    <a:pt x="429" y="348"/>
                    <a:pt x="560" y="336"/>
                  </a:cubicBezTo>
                  <a:cubicBezTo>
                    <a:pt x="584" y="217"/>
                    <a:pt x="549" y="110"/>
                    <a:pt x="429" y="50"/>
                  </a:cubicBezTo>
                  <a:cubicBezTo>
                    <a:pt x="390" y="16"/>
                    <a:pt x="347"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5"/>
            <p:cNvSpPr/>
            <p:nvPr/>
          </p:nvSpPr>
          <p:spPr>
            <a:xfrm>
              <a:off x="5530750" y="2720700"/>
              <a:ext cx="19075" cy="3700"/>
            </a:xfrm>
            <a:custGeom>
              <a:avLst/>
              <a:gdLst/>
              <a:ahLst/>
              <a:cxnLst/>
              <a:rect l="l" t="t" r="r" b="b"/>
              <a:pathLst>
                <a:path w="763" h="148" extrusionOk="0">
                  <a:moveTo>
                    <a:pt x="386" y="0"/>
                  </a:moveTo>
                  <a:cubicBezTo>
                    <a:pt x="267" y="0"/>
                    <a:pt x="140" y="24"/>
                    <a:pt x="0" y="108"/>
                  </a:cubicBezTo>
                  <a:cubicBezTo>
                    <a:pt x="179" y="120"/>
                    <a:pt x="274" y="120"/>
                    <a:pt x="357" y="143"/>
                  </a:cubicBezTo>
                  <a:cubicBezTo>
                    <a:pt x="409" y="143"/>
                    <a:pt x="459" y="147"/>
                    <a:pt x="507" y="147"/>
                  </a:cubicBezTo>
                  <a:cubicBezTo>
                    <a:pt x="603" y="147"/>
                    <a:pt x="691" y="132"/>
                    <a:pt x="762" y="36"/>
                  </a:cubicBezTo>
                  <a:cubicBezTo>
                    <a:pt x="642" y="30"/>
                    <a:pt x="519" y="0"/>
                    <a:pt x="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5"/>
            <p:cNvSpPr/>
            <p:nvPr/>
          </p:nvSpPr>
          <p:spPr>
            <a:xfrm>
              <a:off x="5436075" y="2751525"/>
              <a:ext cx="6575" cy="6950"/>
            </a:xfrm>
            <a:custGeom>
              <a:avLst/>
              <a:gdLst/>
              <a:ahLst/>
              <a:cxnLst/>
              <a:rect l="l" t="t" r="r" b="b"/>
              <a:pathLst>
                <a:path w="263" h="278" extrusionOk="0">
                  <a:moveTo>
                    <a:pt x="88" y="0"/>
                  </a:moveTo>
                  <a:cubicBezTo>
                    <a:pt x="51" y="0"/>
                    <a:pt x="22" y="27"/>
                    <a:pt x="13" y="113"/>
                  </a:cubicBezTo>
                  <a:cubicBezTo>
                    <a:pt x="1" y="161"/>
                    <a:pt x="37" y="256"/>
                    <a:pt x="84" y="268"/>
                  </a:cubicBezTo>
                  <a:cubicBezTo>
                    <a:pt x="107" y="274"/>
                    <a:pt x="126" y="277"/>
                    <a:pt x="143" y="277"/>
                  </a:cubicBezTo>
                  <a:cubicBezTo>
                    <a:pt x="251" y="277"/>
                    <a:pt x="253" y="158"/>
                    <a:pt x="263" y="65"/>
                  </a:cubicBezTo>
                  <a:cubicBezTo>
                    <a:pt x="213" y="58"/>
                    <a:pt x="142" y="0"/>
                    <a:pt x="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5"/>
            <p:cNvSpPr/>
            <p:nvPr/>
          </p:nvSpPr>
          <p:spPr>
            <a:xfrm>
              <a:off x="5795050" y="2943050"/>
              <a:ext cx="10150" cy="3600"/>
            </a:xfrm>
            <a:custGeom>
              <a:avLst/>
              <a:gdLst/>
              <a:ahLst/>
              <a:cxnLst/>
              <a:rect l="l" t="t" r="r" b="b"/>
              <a:pathLst>
                <a:path w="406" h="144" extrusionOk="0">
                  <a:moveTo>
                    <a:pt x="239" y="1"/>
                  </a:moveTo>
                  <a:cubicBezTo>
                    <a:pt x="142" y="1"/>
                    <a:pt x="54" y="24"/>
                    <a:pt x="1" y="132"/>
                  </a:cubicBezTo>
                  <a:cubicBezTo>
                    <a:pt x="52" y="136"/>
                    <a:pt x="106" y="143"/>
                    <a:pt x="159" y="143"/>
                  </a:cubicBezTo>
                  <a:cubicBezTo>
                    <a:pt x="254" y="143"/>
                    <a:pt x="344" y="120"/>
                    <a:pt x="406" y="12"/>
                  </a:cubicBezTo>
                  <a:cubicBezTo>
                    <a:pt x="350" y="8"/>
                    <a:pt x="293"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5"/>
            <p:cNvSpPr/>
            <p:nvPr/>
          </p:nvSpPr>
          <p:spPr>
            <a:xfrm>
              <a:off x="5445900" y="2779525"/>
              <a:ext cx="61650" cy="11425"/>
            </a:xfrm>
            <a:custGeom>
              <a:avLst/>
              <a:gdLst/>
              <a:ahLst/>
              <a:cxnLst/>
              <a:rect l="l" t="t" r="r" b="b"/>
              <a:pathLst>
                <a:path w="2466" h="457" extrusionOk="0">
                  <a:moveTo>
                    <a:pt x="1893" y="0"/>
                  </a:moveTo>
                  <a:cubicBezTo>
                    <a:pt x="1694" y="0"/>
                    <a:pt x="1495" y="28"/>
                    <a:pt x="1299" y="65"/>
                  </a:cubicBezTo>
                  <a:lnTo>
                    <a:pt x="191" y="65"/>
                  </a:lnTo>
                  <a:cubicBezTo>
                    <a:pt x="167" y="76"/>
                    <a:pt x="144" y="76"/>
                    <a:pt x="108" y="88"/>
                  </a:cubicBezTo>
                  <a:cubicBezTo>
                    <a:pt x="48" y="172"/>
                    <a:pt x="1" y="243"/>
                    <a:pt x="36" y="350"/>
                  </a:cubicBezTo>
                  <a:lnTo>
                    <a:pt x="48" y="410"/>
                  </a:lnTo>
                  <a:cubicBezTo>
                    <a:pt x="226" y="438"/>
                    <a:pt x="409" y="456"/>
                    <a:pt x="592" y="456"/>
                  </a:cubicBezTo>
                  <a:cubicBezTo>
                    <a:pt x="790" y="456"/>
                    <a:pt x="988" y="435"/>
                    <a:pt x="1179" y="386"/>
                  </a:cubicBezTo>
                  <a:lnTo>
                    <a:pt x="1168" y="362"/>
                  </a:lnTo>
                  <a:cubicBezTo>
                    <a:pt x="1217" y="331"/>
                    <a:pt x="1267" y="313"/>
                    <a:pt x="1319" y="313"/>
                  </a:cubicBezTo>
                  <a:cubicBezTo>
                    <a:pt x="1366" y="313"/>
                    <a:pt x="1414" y="328"/>
                    <a:pt x="1465" y="362"/>
                  </a:cubicBezTo>
                  <a:cubicBezTo>
                    <a:pt x="1489" y="368"/>
                    <a:pt x="1510" y="371"/>
                    <a:pt x="1531" y="371"/>
                  </a:cubicBezTo>
                  <a:cubicBezTo>
                    <a:pt x="1552" y="371"/>
                    <a:pt x="1572" y="368"/>
                    <a:pt x="1596" y="362"/>
                  </a:cubicBezTo>
                  <a:cubicBezTo>
                    <a:pt x="1707" y="246"/>
                    <a:pt x="1830" y="221"/>
                    <a:pt x="1957" y="221"/>
                  </a:cubicBezTo>
                  <a:cubicBezTo>
                    <a:pt x="2052" y="221"/>
                    <a:pt x="2149" y="235"/>
                    <a:pt x="2246" y="235"/>
                  </a:cubicBezTo>
                  <a:cubicBezTo>
                    <a:pt x="2312" y="235"/>
                    <a:pt x="2377" y="229"/>
                    <a:pt x="2442" y="207"/>
                  </a:cubicBezTo>
                  <a:cubicBezTo>
                    <a:pt x="2465" y="172"/>
                    <a:pt x="2465" y="124"/>
                    <a:pt x="2453" y="88"/>
                  </a:cubicBezTo>
                  <a:cubicBezTo>
                    <a:pt x="2268" y="25"/>
                    <a:pt x="2081" y="0"/>
                    <a:pt x="1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5"/>
            <p:cNvSpPr/>
            <p:nvPr/>
          </p:nvSpPr>
          <p:spPr>
            <a:xfrm>
              <a:off x="5483700" y="2755925"/>
              <a:ext cx="48550" cy="11525"/>
            </a:xfrm>
            <a:custGeom>
              <a:avLst/>
              <a:gdLst/>
              <a:ahLst/>
              <a:cxnLst/>
              <a:rect l="l" t="t" r="r" b="b"/>
              <a:pathLst>
                <a:path w="1942" h="461" extrusionOk="0">
                  <a:moveTo>
                    <a:pt x="160" y="1"/>
                  </a:moveTo>
                  <a:cubicBezTo>
                    <a:pt x="129" y="1"/>
                    <a:pt x="94" y="16"/>
                    <a:pt x="60" y="44"/>
                  </a:cubicBezTo>
                  <a:cubicBezTo>
                    <a:pt x="1" y="139"/>
                    <a:pt x="1" y="247"/>
                    <a:pt x="84" y="354"/>
                  </a:cubicBezTo>
                  <a:cubicBezTo>
                    <a:pt x="153" y="389"/>
                    <a:pt x="224" y="401"/>
                    <a:pt x="297" y="401"/>
                  </a:cubicBezTo>
                  <a:cubicBezTo>
                    <a:pt x="419" y="401"/>
                    <a:pt x="544" y="370"/>
                    <a:pt x="667" y="370"/>
                  </a:cubicBezTo>
                  <a:cubicBezTo>
                    <a:pt x="765" y="370"/>
                    <a:pt x="862" y="389"/>
                    <a:pt x="953" y="461"/>
                  </a:cubicBezTo>
                  <a:cubicBezTo>
                    <a:pt x="1287" y="461"/>
                    <a:pt x="1620" y="437"/>
                    <a:pt x="1942" y="437"/>
                  </a:cubicBezTo>
                  <a:cubicBezTo>
                    <a:pt x="1942" y="258"/>
                    <a:pt x="1870" y="223"/>
                    <a:pt x="1692" y="187"/>
                  </a:cubicBezTo>
                  <a:cubicBezTo>
                    <a:pt x="1583" y="173"/>
                    <a:pt x="1474" y="170"/>
                    <a:pt x="1364" y="170"/>
                  </a:cubicBezTo>
                  <a:cubicBezTo>
                    <a:pt x="1232" y="170"/>
                    <a:pt x="1099" y="175"/>
                    <a:pt x="967" y="175"/>
                  </a:cubicBezTo>
                  <a:cubicBezTo>
                    <a:pt x="724" y="175"/>
                    <a:pt x="483" y="157"/>
                    <a:pt x="251" y="56"/>
                  </a:cubicBezTo>
                  <a:cubicBezTo>
                    <a:pt x="226" y="19"/>
                    <a:pt x="195" y="1"/>
                    <a:pt x="1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5"/>
            <p:cNvSpPr/>
            <p:nvPr/>
          </p:nvSpPr>
          <p:spPr>
            <a:xfrm>
              <a:off x="5475375" y="2761075"/>
              <a:ext cx="32475" cy="9075"/>
            </a:xfrm>
            <a:custGeom>
              <a:avLst/>
              <a:gdLst/>
              <a:ahLst/>
              <a:cxnLst/>
              <a:rect l="l" t="t" r="r" b="b"/>
              <a:pathLst>
                <a:path w="1299" h="363" extrusionOk="0">
                  <a:moveTo>
                    <a:pt x="219" y="0"/>
                  </a:moveTo>
                  <a:cubicBezTo>
                    <a:pt x="136" y="0"/>
                    <a:pt x="64" y="39"/>
                    <a:pt x="0" y="124"/>
                  </a:cubicBezTo>
                  <a:cubicBezTo>
                    <a:pt x="48" y="207"/>
                    <a:pt x="96" y="291"/>
                    <a:pt x="131" y="362"/>
                  </a:cubicBezTo>
                  <a:cubicBezTo>
                    <a:pt x="524" y="326"/>
                    <a:pt x="905" y="291"/>
                    <a:pt x="1298" y="243"/>
                  </a:cubicBezTo>
                  <a:cubicBezTo>
                    <a:pt x="1162" y="101"/>
                    <a:pt x="998" y="85"/>
                    <a:pt x="829" y="85"/>
                  </a:cubicBezTo>
                  <a:cubicBezTo>
                    <a:pt x="781" y="85"/>
                    <a:pt x="733" y="86"/>
                    <a:pt x="684" y="86"/>
                  </a:cubicBezTo>
                  <a:cubicBezTo>
                    <a:pt x="590" y="86"/>
                    <a:pt x="495" y="81"/>
                    <a:pt x="405" y="52"/>
                  </a:cubicBezTo>
                  <a:cubicBezTo>
                    <a:pt x="338" y="19"/>
                    <a:pt x="276" y="0"/>
                    <a:pt x="2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5"/>
            <p:cNvSpPr/>
            <p:nvPr/>
          </p:nvSpPr>
          <p:spPr>
            <a:xfrm>
              <a:off x="5478350" y="2777975"/>
              <a:ext cx="32775" cy="3775"/>
            </a:xfrm>
            <a:custGeom>
              <a:avLst/>
              <a:gdLst/>
              <a:ahLst/>
              <a:cxnLst/>
              <a:rect l="l" t="t" r="r" b="b"/>
              <a:pathLst>
                <a:path w="1311" h="151" extrusionOk="0">
                  <a:moveTo>
                    <a:pt x="748" y="0"/>
                  </a:moveTo>
                  <a:cubicBezTo>
                    <a:pt x="497" y="0"/>
                    <a:pt x="245" y="25"/>
                    <a:pt x="1" y="127"/>
                  </a:cubicBezTo>
                  <a:cubicBezTo>
                    <a:pt x="393" y="138"/>
                    <a:pt x="774" y="138"/>
                    <a:pt x="1167" y="150"/>
                  </a:cubicBezTo>
                  <a:cubicBezTo>
                    <a:pt x="1203" y="103"/>
                    <a:pt x="1263" y="67"/>
                    <a:pt x="1310" y="19"/>
                  </a:cubicBezTo>
                  <a:cubicBezTo>
                    <a:pt x="1126" y="14"/>
                    <a:pt x="937" y="0"/>
                    <a:pt x="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5"/>
            <p:cNvSpPr/>
            <p:nvPr/>
          </p:nvSpPr>
          <p:spPr>
            <a:xfrm>
              <a:off x="5439650" y="2776050"/>
              <a:ext cx="11350" cy="7550"/>
            </a:xfrm>
            <a:custGeom>
              <a:avLst/>
              <a:gdLst/>
              <a:ahLst/>
              <a:cxnLst/>
              <a:rect l="l" t="t" r="r" b="b"/>
              <a:pathLst>
                <a:path w="454" h="302" extrusionOk="0">
                  <a:moveTo>
                    <a:pt x="105" y="0"/>
                  </a:moveTo>
                  <a:cubicBezTo>
                    <a:pt x="44" y="0"/>
                    <a:pt x="1" y="48"/>
                    <a:pt x="1" y="215"/>
                  </a:cubicBezTo>
                  <a:cubicBezTo>
                    <a:pt x="60" y="275"/>
                    <a:pt x="123" y="302"/>
                    <a:pt x="188" y="302"/>
                  </a:cubicBezTo>
                  <a:cubicBezTo>
                    <a:pt x="254" y="302"/>
                    <a:pt x="322" y="275"/>
                    <a:pt x="394" y="227"/>
                  </a:cubicBezTo>
                  <a:cubicBezTo>
                    <a:pt x="406" y="215"/>
                    <a:pt x="429" y="204"/>
                    <a:pt x="453" y="180"/>
                  </a:cubicBezTo>
                  <a:cubicBezTo>
                    <a:pt x="453" y="144"/>
                    <a:pt x="429" y="108"/>
                    <a:pt x="417" y="73"/>
                  </a:cubicBezTo>
                  <a:cubicBezTo>
                    <a:pt x="405" y="79"/>
                    <a:pt x="391" y="82"/>
                    <a:pt x="376" y="82"/>
                  </a:cubicBezTo>
                  <a:cubicBezTo>
                    <a:pt x="295" y="82"/>
                    <a:pt x="185"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5"/>
            <p:cNvSpPr/>
            <p:nvPr/>
          </p:nvSpPr>
          <p:spPr>
            <a:xfrm>
              <a:off x="5572400" y="2921625"/>
              <a:ext cx="13425" cy="3450"/>
            </a:xfrm>
            <a:custGeom>
              <a:avLst/>
              <a:gdLst/>
              <a:ahLst/>
              <a:cxnLst/>
              <a:rect l="l" t="t" r="r" b="b"/>
              <a:pathLst>
                <a:path w="537" h="138" extrusionOk="0">
                  <a:moveTo>
                    <a:pt x="1" y="0"/>
                  </a:moveTo>
                  <a:cubicBezTo>
                    <a:pt x="93" y="93"/>
                    <a:pt x="186" y="137"/>
                    <a:pt x="278" y="137"/>
                  </a:cubicBezTo>
                  <a:cubicBezTo>
                    <a:pt x="364" y="137"/>
                    <a:pt x="451" y="99"/>
                    <a:pt x="537" y="24"/>
                  </a:cubicBezTo>
                  <a:cubicBezTo>
                    <a:pt x="358" y="24"/>
                    <a:pt x="18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5"/>
            <p:cNvSpPr/>
            <p:nvPr/>
          </p:nvSpPr>
          <p:spPr>
            <a:xfrm>
              <a:off x="5557525" y="2921325"/>
              <a:ext cx="3900" cy="2075"/>
            </a:xfrm>
            <a:custGeom>
              <a:avLst/>
              <a:gdLst/>
              <a:ahLst/>
              <a:cxnLst/>
              <a:rect l="l" t="t" r="r" b="b"/>
              <a:pathLst>
                <a:path w="156" h="83" extrusionOk="0">
                  <a:moveTo>
                    <a:pt x="155" y="0"/>
                  </a:moveTo>
                  <a:lnTo>
                    <a:pt x="155" y="0"/>
                  </a:lnTo>
                  <a:cubicBezTo>
                    <a:pt x="96" y="12"/>
                    <a:pt x="48" y="12"/>
                    <a:pt x="1" y="12"/>
                  </a:cubicBezTo>
                  <a:cubicBezTo>
                    <a:pt x="29" y="59"/>
                    <a:pt x="56" y="82"/>
                    <a:pt x="80" y="82"/>
                  </a:cubicBezTo>
                  <a:cubicBezTo>
                    <a:pt x="106" y="82"/>
                    <a:pt x="131" y="56"/>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5"/>
            <p:cNvSpPr/>
            <p:nvPr/>
          </p:nvSpPr>
          <p:spPr>
            <a:xfrm>
              <a:off x="5564975" y="2921500"/>
              <a:ext cx="3000" cy="1625"/>
            </a:xfrm>
            <a:custGeom>
              <a:avLst/>
              <a:gdLst/>
              <a:ahLst/>
              <a:cxnLst/>
              <a:rect l="l" t="t" r="r" b="b"/>
              <a:pathLst>
                <a:path w="120" h="65" extrusionOk="0">
                  <a:moveTo>
                    <a:pt x="88" y="0"/>
                  </a:moveTo>
                  <a:cubicBezTo>
                    <a:pt x="62" y="0"/>
                    <a:pt x="34" y="9"/>
                    <a:pt x="0" y="17"/>
                  </a:cubicBezTo>
                  <a:cubicBezTo>
                    <a:pt x="20" y="37"/>
                    <a:pt x="40" y="57"/>
                    <a:pt x="39" y="63"/>
                  </a:cubicBezTo>
                  <a:lnTo>
                    <a:pt x="39" y="63"/>
                  </a:lnTo>
                  <a:cubicBezTo>
                    <a:pt x="63" y="50"/>
                    <a:pt x="97" y="17"/>
                    <a:pt x="119" y="5"/>
                  </a:cubicBezTo>
                  <a:cubicBezTo>
                    <a:pt x="109" y="2"/>
                    <a:pt x="98" y="0"/>
                    <a:pt x="88" y="0"/>
                  </a:cubicBezTo>
                  <a:close/>
                  <a:moveTo>
                    <a:pt x="39" y="63"/>
                  </a:moveTo>
                  <a:lnTo>
                    <a:pt x="39" y="63"/>
                  </a:lnTo>
                  <a:cubicBezTo>
                    <a:pt x="38" y="64"/>
                    <a:pt x="37" y="64"/>
                    <a:pt x="36" y="65"/>
                  </a:cubicBezTo>
                  <a:cubicBezTo>
                    <a:pt x="38" y="65"/>
                    <a:pt x="39" y="64"/>
                    <a:pt x="39" y="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5"/>
            <p:cNvSpPr/>
            <p:nvPr/>
          </p:nvSpPr>
          <p:spPr>
            <a:xfrm>
              <a:off x="5546225" y="2917750"/>
              <a:ext cx="4775" cy="3125"/>
            </a:xfrm>
            <a:custGeom>
              <a:avLst/>
              <a:gdLst/>
              <a:ahLst/>
              <a:cxnLst/>
              <a:rect l="l" t="t" r="r" b="b"/>
              <a:pathLst>
                <a:path w="191" h="125" extrusionOk="0">
                  <a:moveTo>
                    <a:pt x="155" y="1"/>
                  </a:moveTo>
                  <a:cubicBezTo>
                    <a:pt x="119" y="36"/>
                    <a:pt x="60" y="72"/>
                    <a:pt x="0" y="120"/>
                  </a:cubicBezTo>
                  <a:cubicBezTo>
                    <a:pt x="48" y="120"/>
                    <a:pt x="90" y="125"/>
                    <a:pt x="131" y="125"/>
                  </a:cubicBezTo>
                  <a:cubicBezTo>
                    <a:pt x="151" y="125"/>
                    <a:pt x="171" y="124"/>
                    <a:pt x="191" y="120"/>
                  </a:cubicBezTo>
                  <a:cubicBezTo>
                    <a:pt x="167" y="72"/>
                    <a:pt x="167"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5"/>
            <p:cNvSpPr/>
            <p:nvPr/>
          </p:nvSpPr>
          <p:spPr>
            <a:xfrm>
              <a:off x="5891800" y="2860600"/>
              <a:ext cx="14600" cy="39900"/>
            </a:xfrm>
            <a:custGeom>
              <a:avLst/>
              <a:gdLst/>
              <a:ahLst/>
              <a:cxnLst/>
              <a:rect l="l" t="t" r="r" b="b"/>
              <a:pathLst>
                <a:path w="584" h="1596" extrusionOk="0">
                  <a:moveTo>
                    <a:pt x="584" y="1"/>
                  </a:moveTo>
                  <a:lnTo>
                    <a:pt x="584" y="1"/>
                  </a:lnTo>
                  <a:cubicBezTo>
                    <a:pt x="167" y="453"/>
                    <a:pt x="60" y="1013"/>
                    <a:pt x="0" y="1596"/>
                  </a:cubicBezTo>
                  <a:cubicBezTo>
                    <a:pt x="72" y="1489"/>
                    <a:pt x="119" y="1370"/>
                    <a:pt x="179" y="1274"/>
                  </a:cubicBezTo>
                  <a:cubicBezTo>
                    <a:pt x="286" y="882"/>
                    <a:pt x="405" y="501"/>
                    <a:pt x="548" y="120"/>
                  </a:cubicBezTo>
                  <a:cubicBezTo>
                    <a:pt x="560" y="84"/>
                    <a:pt x="584" y="36"/>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5"/>
            <p:cNvSpPr/>
            <p:nvPr/>
          </p:nvSpPr>
          <p:spPr>
            <a:xfrm>
              <a:off x="5895075" y="2842550"/>
              <a:ext cx="14900" cy="16050"/>
            </a:xfrm>
            <a:custGeom>
              <a:avLst/>
              <a:gdLst/>
              <a:ahLst/>
              <a:cxnLst/>
              <a:rect l="l" t="t" r="r" b="b"/>
              <a:pathLst>
                <a:path w="596" h="642" extrusionOk="0">
                  <a:moveTo>
                    <a:pt x="336" y="1"/>
                  </a:moveTo>
                  <a:cubicBezTo>
                    <a:pt x="234" y="1"/>
                    <a:pt x="186" y="85"/>
                    <a:pt x="155" y="187"/>
                  </a:cubicBezTo>
                  <a:cubicBezTo>
                    <a:pt x="119" y="282"/>
                    <a:pt x="72" y="353"/>
                    <a:pt x="36" y="449"/>
                  </a:cubicBezTo>
                  <a:cubicBezTo>
                    <a:pt x="12" y="484"/>
                    <a:pt x="0" y="520"/>
                    <a:pt x="0" y="568"/>
                  </a:cubicBezTo>
                  <a:cubicBezTo>
                    <a:pt x="38" y="623"/>
                    <a:pt x="77" y="642"/>
                    <a:pt x="116" y="642"/>
                  </a:cubicBezTo>
                  <a:cubicBezTo>
                    <a:pt x="210" y="642"/>
                    <a:pt x="308" y="532"/>
                    <a:pt x="406" y="532"/>
                  </a:cubicBezTo>
                  <a:cubicBezTo>
                    <a:pt x="410" y="532"/>
                    <a:pt x="413" y="532"/>
                    <a:pt x="417" y="532"/>
                  </a:cubicBezTo>
                  <a:cubicBezTo>
                    <a:pt x="429" y="472"/>
                    <a:pt x="453" y="401"/>
                    <a:pt x="465" y="342"/>
                  </a:cubicBezTo>
                  <a:cubicBezTo>
                    <a:pt x="488" y="222"/>
                    <a:pt x="596" y="68"/>
                    <a:pt x="393" y="8"/>
                  </a:cubicBezTo>
                  <a:cubicBezTo>
                    <a:pt x="372" y="3"/>
                    <a:pt x="354" y="1"/>
                    <a:pt x="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5"/>
            <p:cNvSpPr/>
            <p:nvPr/>
          </p:nvSpPr>
          <p:spPr>
            <a:xfrm>
              <a:off x="5881975" y="2900200"/>
              <a:ext cx="10150" cy="25900"/>
            </a:xfrm>
            <a:custGeom>
              <a:avLst/>
              <a:gdLst/>
              <a:ahLst/>
              <a:cxnLst/>
              <a:rect l="l" t="t" r="r" b="b"/>
              <a:pathLst>
                <a:path w="406" h="1036" extrusionOk="0">
                  <a:moveTo>
                    <a:pt x="405" y="0"/>
                  </a:moveTo>
                  <a:lnTo>
                    <a:pt x="405" y="0"/>
                  </a:lnTo>
                  <a:cubicBezTo>
                    <a:pt x="0" y="262"/>
                    <a:pt x="96" y="655"/>
                    <a:pt x="108" y="1036"/>
                  </a:cubicBezTo>
                  <a:cubicBezTo>
                    <a:pt x="262" y="714"/>
                    <a:pt x="381" y="369"/>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5"/>
            <p:cNvSpPr/>
            <p:nvPr/>
          </p:nvSpPr>
          <p:spPr>
            <a:xfrm>
              <a:off x="5507225" y="2867150"/>
              <a:ext cx="27700" cy="7475"/>
            </a:xfrm>
            <a:custGeom>
              <a:avLst/>
              <a:gdLst/>
              <a:ahLst/>
              <a:cxnLst/>
              <a:rect l="l" t="t" r="r" b="b"/>
              <a:pathLst>
                <a:path w="1108" h="299" extrusionOk="0">
                  <a:moveTo>
                    <a:pt x="1001" y="0"/>
                  </a:moveTo>
                  <a:cubicBezTo>
                    <a:pt x="810" y="0"/>
                    <a:pt x="631" y="12"/>
                    <a:pt x="441" y="12"/>
                  </a:cubicBezTo>
                  <a:cubicBezTo>
                    <a:pt x="310" y="24"/>
                    <a:pt x="167" y="24"/>
                    <a:pt x="48" y="36"/>
                  </a:cubicBezTo>
                  <a:cubicBezTo>
                    <a:pt x="0" y="179"/>
                    <a:pt x="72" y="250"/>
                    <a:pt x="191" y="274"/>
                  </a:cubicBezTo>
                  <a:lnTo>
                    <a:pt x="762" y="274"/>
                  </a:lnTo>
                  <a:cubicBezTo>
                    <a:pt x="846" y="191"/>
                    <a:pt x="1108" y="298"/>
                    <a:pt x="1036" y="24"/>
                  </a:cubicBezTo>
                  <a:lnTo>
                    <a:pt x="1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5"/>
            <p:cNvSpPr/>
            <p:nvPr/>
          </p:nvSpPr>
          <p:spPr>
            <a:xfrm>
              <a:off x="5445600" y="2864475"/>
              <a:ext cx="22650" cy="6575"/>
            </a:xfrm>
            <a:custGeom>
              <a:avLst/>
              <a:gdLst/>
              <a:ahLst/>
              <a:cxnLst/>
              <a:rect l="l" t="t" r="r" b="b"/>
              <a:pathLst>
                <a:path w="906" h="263" extrusionOk="0">
                  <a:moveTo>
                    <a:pt x="191" y="0"/>
                  </a:moveTo>
                  <a:cubicBezTo>
                    <a:pt x="179" y="107"/>
                    <a:pt x="1" y="179"/>
                    <a:pt x="191" y="262"/>
                  </a:cubicBezTo>
                  <a:lnTo>
                    <a:pt x="906" y="262"/>
                  </a:lnTo>
                  <a:cubicBezTo>
                    <a:pt x="906" y="215"/>
                    <a:pt x="894" y="179"/>
                    <a:pt x="894" y="131"/>
                  </a:cubicBezTo>
                  <a:cubicBezTo>
                    <a:pt x="815" y="86"/>
                    <a:pt x="731" y="76"/>
                    <a:pt x="647" y="76"/>
                  </a:cubicBezTo>
                  <a:cubicBezTo>
                    <a:pt x="588" y="76"/>
                    <a:pt x="529" y="81"/>
                    <a:pt x="470" y="81"/>
                  </a:cubicBezTo>
                  <a:cubicBezTo>
                    <a:pt x="373" y="81"/>
                    <a:pt x="278" y="68"/>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5"/>
            <p:cNvSpPr/>
            <p:nvPr/>
          </p:nvSpPr>
          <p:spPr>
            <a:xfrm>
              <a:off x="5525975" y="2867750"/>
              <a:ext cx="10150" cy="6275"/>
            </a:xfrm>
            <a:custGeom>
              <a:avLst/>
              <a:gdLst/>
              <a:ahLst/>
              <a:cxnLst/>
              <a:rect l="l" t="t" r="r" b="b"/>
              <a:pathLst>
                <a:path w="406" h="251" extrusionOk="0">
                  <a:moveTo>
                    <a:pt x="274" y="0"/>
                  </a:moveTo>
                  <a:cubicBezTo>
                    <a:pt x="179" y="84"/>
                    <a:pt x="96" y="167"/>
                    <a:pt x="1" y="250"/>
                  </a:cubicBezTo>
                  <a:lnTo>
                    <a:pt x="393" y="250"/>
                  </a:lnTo>
                  <a:cubicBezTo>
                    <a:pt x="405" y="143"/>
                    <a:pt x="393" y="48"/>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5"/>
            <p:cNvSpPr/>
            <p:nvPr/>
          </p:nvSpPr>
          <p:spPr>
            <a:xfrm>
              <a:off x="5500375" y="2867950"/>
              <a:ext cx="11050" cy="6375"/>
            </a:xfrm>
            <a:custGeom>
              <a:avLst/>
              <a:gdLst/>
              <a:ahLst/>
              <a:cxnLst/>
              <a:rect l="l" t="t" r="r" b="b"/>
              <a:pathLst>
                <a:path w="442" h="255" extrusionOk="0">
                  <a:moveTo>
                    <a:pt x="239" y="1"/>
                  </a:moveTo>
                  <a:cubicBezTo>
                    <a:pt x="140" y="1"/>
                    <a:pt x="59" y="27"/>
                    <a:pt x="1" y="123"/>
                  </a:cubicBezTo>
                  <a:cubicBezTo>
                    <a:pt x="119" y="172"/>
                    <a:pt x="237" y="254"/>
                    <a:pt x="362" y="254"/>
                  </a:cubicBezTo>
                  <a:cubicBezTo>
                    <a:pt x="388" y="254"/>
                    <a:pt x="414" y="251"/>
                    <a:pt x="441" y="242"/>
                  </a:cubicBezTo>
                  <a:cubicBezTo>
                    <a:pt x="405" y="171"/>
                    <a:pt x="358" y="76"/>
                    <a:pt x="310" y="4"/>
                  </a:cubicBezTo>
                  <a:cubicBezTo>
                    <a:pt x="286" y="2"/>
                    <a:pt x="262"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5"/>
            <p:cNvSpPr/>
            <p:nvPr/>
          </p:nvSpPr>
          <p:spPr>
            <a:xfrm>
              <a:off x="5460500" y="2746825"/>
              <a:ext cx="68175" cy="13300"/>
            </a:xfrm>
            <a:custGeom>
              <a:avLst/>
              <a:gdLst/>
              <a:ahLst/>
              <a:cxnLst/>
              <a:rect l="l" t="t" r="r" b="b"/>
              <a:pathLst>
                <a:path w="2727" h="532" extrusionOk="0">
                  <a:moveTo>
                    <a:pt x="917" y="0"/>
                  </a:moveTo>
                  <a:cubicBezTo>
                    <a:pt x="667" y="0"/>
                    <a:pt x="415" y="25"/>
                    <a:pt x="167" y="63"/>
                  </a:cubicBezTo>
                  <a:cubicBezTo>
                    <a:pt x="155" y="87"/>
                    <a:pt x="131" y="110"/>
                    <a:pt x="107" y="122"/>
                  </a:cubicBezTo>
                  <a:cubicBezTo>
                    <a:pt x="72" y="206"/>
                    <a:pt x="36" y="289"/>
                    <a:pt x="0" y="361"/>
                  </a:cubicBezTo>
                  <a:cubicBezTo>
                    <a:pt x="159" y="486"/>
                    <a:pt x="316" y="532"/>
                    <a:pt x="474" y="532"/>
                  </a:cubicBezTo>
                  <a:cubicBezTo>
                    <a:pt x="646" y="532"/>
                    <a:pt x="820" y="477"/>
                    <a:pt x="1000" y="408"/>
                  </a:cubicBezTo>
                  <a:cubicBezTo>
                    <a:pt x="1060" y="420"/>
                    <a:pt x="1119" y="420"/>
                    <a:pt x="1179" y="420"/>
                  </a:cubicBezTo>
                  <a:cubicBezTo>
                    <a:pt x="1465" y="408"/>
                    <a:pt x="1738" y="384"/>
                    <a:pt x="2012" y="349"/>
                  </a:cubicBezTo>
                  <a:cubicBezTo>
                    <a:pt x="2066" y="319"/>
                    <a:pt x="2114" y="304"/>
                    <a:pt x="2161" y="304"/>
                  </a:cubicBezTo>
                  <a:cubicBezTo>
                    <a:pt x="2209" y="304"/>
                    <a:pt x="2256" y="319"/>
                    <a:pt x="2310" y="349"/>
                  </a:cubicBezTo>
                  <a:cubicBezTo>
                    <a:pt x="2327" y="353"/>
                    <a:pt x="2343" y="356"/>
                    <a:pt x="2359" y="356"/>
                  </a:cubicBezTo>
                  <a:cubicBezTo>
                    <a:pt x="2385" y="356"/>
                    <a:pt x="2411" y="347"/>
                    <a:pt x="2441" y="325"/>
                  </a:cubicBezTo>
                  <a:cubicBezTo>
                    <a:pt x="2536" y="253"/>
                    <a:pt x="2631" y="182"/>
                    <a:pt x="2727" y="110"/>
                  </a:cubicBezTo>
                  <a:cubicBezTo>
                    <a:pt x="2429" y="87"/>
                    <a:pt x="2143" y="63"/>
                    <a:pt x="1846" y="51"/>
                  </a:cubicBezTo>
                  <a:cubicBezTo>
                    <a:pt x="1834" y="27"/>
                    <a:pt x="1816" y="15"/>
                    <a:pt x="1797" y="15"/>
                  </a:cubicBezTo>
                  <a:cubicBezTo>
                    <a:pt x="1777" y="15"/>
                    <a:pt x="1756" y="27"/>
                    <a:pt x="1738" y="51"/>
                  </a:cubicBezTo>
                  <a:cubicBezTo>
                    <a:pt x="1679" y="63"/>
                    <a:pt x="1619" y="63"/>
                    <a:pt x="1560" y="63"/>
                  </a:cubicBezTo>
                  <a:cubicBezTo>
                    <a:pt x="1350" y="19"/>
                    <a:pt x="1134" y="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5"/>
            <p:cNvSpPr/>
            <p:nvPr/>
          </p:nvSpPr>
          <p:spPr>
            <a:xfrm>
              <a:off x="5520925" y="2741250"/>
              <a:ext cx="900" cy="900"/>
            </a:xfrm>
            <a:custGeom>
              <a:avLst/>
              <a:gdLst/>
              <a:ahLst/>
              <a:cxnLst/>
              <a:rect l="l" t="t" r="r" b="b"/>
              <a:pathLst>
                <a:path w="36" h="36" extrusionOk="0">
                  <a:moveTo>
                    <a:pt x="0" y="0"/>
                  </a:moveTo>
                  <a:cubicBezTo>
                    <a:pt x="1" y="1"/>
                    <a:pt x="13" y="13"/>
                    <a:pt x="36" y="36"/>
                  </a:cubicBezTo>
                  <a:cubicBezTo>
                    <a:pt x="24" y="12"/>
                    <a:pt x="12"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5"/>
            <p:cNvSpPr/>
            <p:nvPr/>
          </p:nvSpPr>
          <p:spPr>
            <a:xfrm>
              <a:off x="5927225" y="2785100"/>
              <a:ext cx="6850" cy="3500"/>
            </a:xfrm>
            <a:custGeom>
              <a:avLst/>
              <a:gdLst/>
              <a:ahLst/>
              <a:cxnLst/>
              <a:rect l="l" t="t" r="r" b="b"/>
              <a:pathLst>
                <a:path w="274" h="140" extrusionOk="0">
                  <a:moveTo>
                    <a:pt x="161" y="1"/>
                  </a:moveTo>
                  <a:cubicBezTo>
                    <a:pt x="86" y="1"/>
                    <a:pt x="24" y="35"/>
                    <a:pt x="0" y="139"/>
                  </a:cubicBezTo>
                  <a:cubicBezTo>
                    <a:pt x="95" y="139"/>
                    <a:pt x="203" y="115"/>
                    <a:pt x="274" y="20"/>
                  </a:cubicBezTo>
                  <a:cubicBezTo>
                    <a:pt x="235" y="9"/>
                    <a:pt x="197"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5"/>
            <p:cNvSpPr/>
            <p:nvPr/>
          </p:nvSpPr>
          <p:spPr>
            <a:xfrm>
              <a:off x="5511100" y="2753600"/>
              <a:ext cx="7450" cy="2250"/>
            </a:xfrm>
            <a:custGeom>
              <a:avLst/>
              <a:gdLst/>
              <a:ahLst/>
              <a:cxnLst/>
              <a:rect l="l" t="t" r="r" b="b"/>
              <a:pathLst>
                <a:path w="298" h="90" extrusionOk="0">
                  <a:moveTo>
                    <a:pt x="145" y="0"/>
                  </a:moveTo>
                  <a:cubicBezTo>
                    <a:pt x="95" y="0"/>
                    <a:pt x="48" y="30"/>
                    <a:pt x="0" y="90"/>
                  </a:cubicBezTo>
                  <a:lnTo>
                    <a:pt x="298" y="90"/>
                  </a:lnTo>
                  <a:cubicBezTo>
                    <a:pt x="244" y="30"/>
                    <a:pt x="194" y="0"/>
                    <a:pt x="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5"/>
            <p:cNvSpPr/>
            <p:nvPr/>
          </p:nvSpPr>
          <p:spPr>
            <a:xfrm>
              <a:off x="5419125" y="2800850"/>
              <a:ext cx="11625" cy="33875"/>
            </a:xfrm>
            <a:custGeom>
              <a:avLst/>
              <a:gdLst/>
              <a:ahLst/>
              <a:cxnLst/>
              <a:rect l="l" t="t" r="r" b="b"/>
              <a:pathLst>
                <a:path w="465" h="1355" extrusionOk="0">
                  <a:moveTo>
                    <a:pt x="209" y="1"/>
                  </a:moveTo>
                  <a:cubicBezTo>
                    <a:pt x="168" y="1"/>
                    <a:pt x="125" y="13"/>
                    <a:pt x="84" y="33"/>
                  </a:cubicBezTo>
                  <a:cubicBezTo>
                    <a:pt x="24" y="128"/>
                    <a:pt x="24" y="235"/>
                    <a:pt x="24" y="343"/>
                  </a:cubicBezTo>
                  <a:cubicBezTo>
                    <a:pt x="24" y="450"/>
                    <a:pt x="24" y="545"/>
                    <a:pt x="60" y="652"/>
                  </a:cubicBezTo>
                  <a:cubicBezTo>
                    <a:pt x="84" y="712"/>
                    <a:pt x="84" y="759"/>
                    <a:pt x="60" y="807"/>
                  </a:cubicBezTo>
                  <a:cubicBezTo>
                    <a:pt x="24" y="950"/>
                    <a:pt x="0" y="1105"/>
                    <a:pt x="84" y="1236"/>
                  </a:cubicBezTo>
                  <a:cubicBezTo>
                    <a:pt x="143" y="1355"/>
                    <a:pt x="238" y="1355"/>
                    <a:pt x="357" y="1355"/>
                  </a:cubicBezTo>
                  <a:cubicBezTo>
                    <a:pt x="393" y="1343"/>
                    <a:pt x="405" y="1319"/>
                    <a:pt x="417" y="1271"/>
                  </a:cubicBezTo>
                  <a:cubicBezTo>
                    <a:pt x="453" y="1224"/>
                    <a:pt x="465" y="1140"/>
                    <a:pt x="465" y="1081"/>
                  </a:cubicBezTo>
                  <a:cubicBezTo>
                    <a:pt x="453" y="1021"/>
                    <a:pt x="417" y="962"/>
                    <a:pt x="381" y="926"/>
                  </a:cubicBezTo>
                  <a:cubicBezTo>
                    <a:pt x="357" y="640"/>
                    <a:pt x="357" y="355"/>
                    <a:pt x="357" y="69"/>
                  </a:cubicBezTo>
                  <a:cubicBezTo>
                    <a:pt x="317" y="21"/>
                    <a:pt x="264"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5"/>
            <p:cNvSpPr/>
            <p:nvPr/>
          </p:nvSpPr>
          <p:spPr>
            <a:xfrm>
              <a:off x="5425075" y="2823475"/>
              <a:ext cx="17875" cy="22275"/>
            </a:xfrm>
            <a:custGeom>
              <a:avLst/>
              <a:gdLst/>
              <a:ahLst/>
              <a:cxnLst/>
              <a:rect l="l" t="t" r="r" b="b"/>
              <a:pathLst>
                <a:path w="715" h="891" extrusionOk="0">
                  <a:moveTo>
                    <a:pt x="337" y="0"/>
                  </a:moveTo>
                  <a:cubicBezTo>
                    <a:pt x="282" y="0"/>
                    <a:pt x="216" y="38"/>
                    <a:pt x="155" y="45"/>
                  </a:cubicBezTo>
                  <a:cubicBezTo>
                    <a:pt x="155" y="92"/>
                    <a:pt x="167" y="140"/>
                    <a:pt x="167" y="176"/>
                  </a:cubicBezTo>
                  <a:cubicBezTo>
                    <a:pt x="227" y="283"/>
                    <a:pt x="238" y="390"/>
                    <a:pt x="119" y="450"/>
                  </a:cubicBezTo>
                  <a:cubicBezTo>
                    <a:pt x="84" y="533"/>
                    <a:pt x="48" y="640"/>
                    <a:pt x="0" y="747"/>
                  </a:cubicBezTo>
                  <a:cubicBezTo>
                    <a:pt x="60" y="807"/>
                    <a:pt x="143" y="819"/>
                    <a:pt x="215" y="854"/>
                  </a:cubicBezTo>
                  <a:cubicBezTo>
                    <a:pt x="262" y="878"/>
                    <a:pt x="322" y="890"/>
                    <a:pt x="358" y="890"/>
                  </a:cubicBezTo>
                  <a:lnTo>
                    <a:pt x="441" y="890"/>
                  </a:lnTo>
                  <a:cubicBezTo>
                    <a:pt x="596" y="890"/>
                    <a:pt x="715" y="831"/>
                    <a:pt x="703" y="640"/>
                  </a:cubicBezTo>
                  <a:cubicBezTo>
                    <a:pt x="560" y="497"/>
                    <a:pt x="500" y="295"/>
                    <a:pt x="441" y="92"/>
                  </a:cubicBezTo>
                  <a:cubicBezTo>
                    <a:pt x="415" y="21"/>
                    <a:pt x="379"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5"/>
            <p:cNvSpPr/>
            <p:nvPr/>
          </p:nvSpPr>
          <p:spPr>
            <a:xfrm>
              <a:off x="5433100" y="2796800"/>
              <a:ext cx="12825" cy="9650"/>
            </a:xfrm>
            <a:custGeom>
              <a:avLst/>
              <a:gdLst/>
              <a:ahLst/>
              <a:cxnLst/>
              <a:rect l="l" t="t" r="r" b="b"/>
              <a:pathLst>
                <a:path w="513" h="386" extrusionOk="0">
                  <a:moveTo>
                    <a:pt x="247" y="1"/>
                  </a:moveTo>
                  <a:cubicBezTo>
                    <a:pt x="170" y="1"/>
                    <a:pt x="108" y="42"/>
                    <a:pt x="72" y="136"/>
                  </a:cubicBezTo>
                  <a:cubicBezTo>
                    <a:pt x="1" y="314"/>
                    <a:pt x="156" y="350"/>
                    <a:pt x="298" y="386"/>
                  </a:cubicBezTo>
                  <a:cubicBezTo>
                    <a:pt x="370" y="386"/>
                    <a:pt x="429" y="374"/>
                    <a:pt x="501" y="374"/>
                  </a:cubicBezTo>
                  <a:cubicBezTo>
                    <a:pt x="501" y="278"/>
                    <a:pt x="513" y="207"/>
                    <a:pt x="513" y="112"/>
                  </a:cubicBezTo>
                  <a:cubicBezTo>
                    <a:pt x="477" y="88"/>
                    <a:pt x="429" y="76"/>
                    <a:pt x="418" y="52"/>
                  </a:cubicBezTo>
                  <a:cubicBezTo>
                    <a:pt x="356" y="19"/>
                    <a:pt x="298"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5"/>
            <p:cNvSpPr/>
            <p:nvPr/>
          </p:nvSpPr>
          <p:spPr>
            <a:xfrm>
              <a:off x="5446800" y="2788275"/>
              <a:ext cx="28600" cy="3975"/>
            </a:xfrm>
            <a:custGeom>
              <a:avLst/>
              <a:gdLst/>
              <a:ahLst/>
              <a:cxnLst/>
              <a:rect l="l" t="t" r="r" b="b"/>
              <a:pathLst>
                <a:path w="1144" h="159" extrusionOk="0">
                  <a:moveTo>
                    <a:pt x="435" y="1"/>
                  </a:moveTo>
                  <a:cubicBezTo>
                    <a:pt x="293" y="1"/>
                    <a:pt x="151" y="9"/>
                    <a:pt x="12" y="36"/>
                  </a:cubicBezTo>
                  <a:cubicBezTo>
                    <a:pt x="0" y="84"/>
                    <a:pt x="12" y="131"/>
                    <a:pt x="24" y="155"/>
                  </a:cubicBezTo>
                  <a:cubicBezTo>
                    <a:pt x="88" y="142"/>
                    <a:pt x="155" y="138"/>
                    <a:pt x="222" y="138"/>
                  </a:cubicBezTo>
                  <a:cubicBezTo>
                    <a:pt x="366" y="138"/>
                    <a:pt x="517" y="158"/>
                    <a:pt x="664" y="158"/>
                  </a:cubicBezTo>
                  <a:cubicBezTo>
                    <a:pt x="830" y="158"/>
                    <a:pt x="994" y="133"/>
                    <a:pt x="1143" y="24"/>
                  </a:cubicBezTo>
                  <a:cubicBezTo>
                    <a:pt x="913" y="24"/>
                    <a:pt x="673"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5"/>
            <p:cNvSpPr/>
            <p:nvPr/>
          </p:nvSpPr>
          <p:spPr>
            <a:xfrm>
              <a:off x="5446800" y="2795425"/>
              <a:ext cx="22050" cy="3875"/>
            </a:xfrm>
            <a:custGeom>
              <a:avLst/>
              <a:gdLst/>
              <a:ahLst/>
              <a:cxnLst/>
              <a:rect l="l" t="t" r="r" b="b"/>
              <a:pathLst>
                <a:path w="882" h="155" extrusionOk="0">
                  <a:moveTo>
                    <a:pt x="12" y="0"/>
                  </a:moveTo>
                  <a:cubicBezTo>
                    <a:pt x="0" y="48"/>
                    <a:pt x="0" y="95"/>
                    <a:pt x="12" y="143"/>
                  </a:cubicBezTo>
                  <a:cubicBezTo>
                    <a:pt x="298" y="143"/>
                    <a:pt x="560" y="155"/>
                    <a:pt x="846" y="155"/>
                  </a:cubicBezTo>
                  <a:cubicBezTo>
                    <a:pt x="858" y="131"/>
                    <a:pt x="882" y="83"/>
                    <a:pt x="882" y="36"/>
                  </a:cubicBezTo>
                  <a:cubicBezTo>
                    <a:pt x="596" y="36"/>
                    <a:pt x="298" y="24"/>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5"/>
            <p:cNvSpPr/>
            <p:nvPr/>
          </p:nvSpPr>
          <p:spPr>
            <a:xfrm>
              <a:off x="5439650" y="2781425"/>
              <a:ext cx="9850" cy="6875"/>
            </a:xfrm>
            <a:custGeom>
              <a:avLst/>
              <a:gdLst/>
              <a:ahLst/>
              <a:cxnLst/>
              <a:rect l="l" t="t" r="r" b="b"/>
              <a:pathLst>
                <a:path w="394" h="275" extrusionOk="0">
                  <a:moveTo>
                    <a:pt x="1" y="0"/>
                  </a:moveTo>
                  <a:cubicBezTo>
                    <a:pt x="1" y="96"/>
                    <a:pt x="1" y="179"/>
                    <a:pt x="13" y="274"/>
                  </a:cubicBezTo>
                  <a:cubicBezTo>
                    <a:pt x="108" y="274"/>
                    <a:pt x="191" y="250"/>
                    <a:pt x="286" y="250"/>
                  </a:cubicBezTo>
                  <a:cubicBezTo>
                    <a:pt x="310" y="179"/>
                    <a:pt x="358" y="108"/>
                    <a:pt x="394" y="36"/>
                  </a:cubicBezTo>
                  <a:cubicBezTo>
                    <a:pt x="251" y="12"/>
                    <a:pt x="132"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5"/>
            <p:cNvSpPr/>
            <p:nvPr/>
          </p:nvSpPr>
          <p:spPr>
            <a:xfrm>
              <a:off x="5420000" y="2788575"/>
              <a:ext cx="8975" cy="14900"/>
            </a:xfrm>
            <a:custGeom>
              <a:avLst/>
              <a:gdLst/>
              <a:ahLst/>
              <a:cxnLst/>
              <a:rect l="l" t="t" r="r" b="b"/>
              <a:pathLst>
                <a:path w="359" h="596" extrusionOk="0">
                  <a:moveTo>
                    <a:pt x="358" y="0"/>
                  </a:moveTo>
                  <a:lnTo>
                    <a:pt x="358" y="0"/>
                  </a:lnTo>
                  <a:cubicBezTo>
                    <a:pt x="299" y="36"/>
                    <a:pt x="251" y="107"/>
                    <a:pt x="191" y="143"/>
                  </a:cubicBezTo>
                  <a:cubicBezTo>
                    <a:pt x="144" y="191"/>
                    <a:pt x="120" y="226"/>
                    <a:pt x="84" y="262"/>
                  </a:cubicBezTo>
                  <a:cubicBezTo>
                    <a:pt x="49" y="334"/>
                    <a:pt x="13" y="417"/>
                    <a:pt x="1" y="488"/>
                  </a:cubicBezTo>
                  <a:cubicBezTo>
                    <a:pt x="1" y="548"/>
                    <a:pt x="25" y="572"/>
                    <a:pt x="84" y="596"/>
                  </a:cubicBezTo>
                  <a:cubicBezTo>
                    <a:pt x="180" y="596"/>
                    <a:pt x="251" y="572"/>
                    <a:pt x="346" y="572"/>
                  </a:cubicBezTo>
                  <a:cubicBezTo>
                    <a:pt x="346" y="381"/>
                    <a:pt x="346" y="191"/>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5"/>
            <p:cNvSpPr/>
            <p:nvPr/>
          </p:nvSpPr>
          <p:spPr>
            <a:xfrm>
              <a:off x="5493225" y="2903175"/>
              <a:ext cx="12825" cy="3775"/>
            </a:xfrm>
            <a:custGeom>
              <a:avLst/>
              <a:gdLst/>
              <a:ahLst/>
              <a:cxnLst/>
              <a:rect l="l" t="t" r="r" b="b"/>
              <a:pathLst>
                <a:path w="513" h="151" extrusionOk="0">
                  <a:moveTo>
                    <a:pt x="132" y="0"/>
                  </a:moveTo>
                  <a:cubicBezTo>
                    <a:pt x="96" y="48"/>
                    <a:pt x="48" y="107"/>
                    <a:pt x="1" y="143"/>
                  </a:cubicBezTo>
                  <a:cubicBezTo>
                    <a:pt x="63" y="143"/>
                    <a:pt x="125" y="151"/>
                    <a:pt x="190" y="151"/>
                  </a:cubicBezTo>
                  <a:cubicBezTo>
                    <a:pt x="287" y="151"/>
                    <a:pt x="391" y="133"/>
                    <a:pt x="513" y="48"/>
                  </a:cubicBezTo>
                  <a:cubicBezTo>
                    <a:pt x="346" y="24"/>
                    <a:pt x="239" y="12"/>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5"/>
            <p:cNvSpPr/>
            <p:nvPr/>
          </p:nvSpPr>
          <p:spPr>
            <a:xfrm>
              <a:off x="5524200" y="2903175"/>
              <a:ext cx="1800" cy="1800"/>
            </a:xfrm>
            <a:custGeom>
              <a:avLst/>
              <a:gdLst/>
              <a:ahLst/>
              <a:cxnLst/>
              <a:rect l="l" t="t" r="r" b="b"/>
              <a:pathLst>
                <a:path w="72" h="72" extrusionOk="0">
                  <a:moveTo>
                    <a:pt x="72" y="0"/>
                  </a:moveTo>
                  <a:cubicBezTo>
                    <a:pt x="48" y="12"/>
                    <a:pt x="12" y="48"/>
                    <a:pt x="0" y="72"/>
                  </a:cubicBezTo>
                  <a:lnTo>
                    <a:pt x="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5"/>
            <p:cNvSpPr/>
            <p:nvPr/>
          </p:nvSpPr>
          <p:spPr>
            <a:xfrm>
              <a:off x="5428650" y="2844225"/>
              <a:ext cx="6875" cy="8950"/>
            </a:xfrm>
            <a:custGeom>
              <a:avLst/>
              <a:gdLst/>
              <a:ahLst/>
              <a:cxnLst/>
              <a:rect l="l" t="t" r="r" b="b"/>
              <a:pathLst>
                <a:path w="275" h="358" extrusionOk="0">
                  <a:moveTo>
                    <a:pt x="131" y="1"/>
                  </a:moveTo>
                  <a:cubicBezTo>
                    <a:pt x="72" y="1"/>
                    <a:pt x="24" y="36"/>
                    <a:pt x="0" y="84"/>
                  </a:cubicBezTo>
                  <a:cubicBezTo>
                    <a:pt x="12" y="191"/>
                    <a:pt x="24" y="298"/>
                    <a:pt x="143" y="358"/>
                  </a:cubicBezTo>
                  <a:cubicBezTo>
                    <a:pt x="191" y="263"/>
                    <a:pt x="250" y="167"/>
                    <a:pt x="274" y="60"/>
                  </a:cubicBezTo>
                  <a:cubicBezTo>
                    <a:pt x="238" y="36"/>
                    <a:pt x="191" y="1"/>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35"/>
            <p:cNvSpPr/>
            <p:nvPr/>
          </p:nvSpPr>
          <p:spPr>
            <a:xfrm>
              <a:off x="5486100" y="2796300"/>
              <a:ext cx="11025" cy="2925"/>
            </a:xfrm>
            <a:custGeom>
              <a:avLst/>
              <a:gdLst/>
              <a:ahLst/>
              <a:cxnLst/>
              <a:rect l="l" t="t" r="r" b="b"/>
              <a:pathLst>
                <a:path w="441" h="117" extrusionOk="0">
                  <a:moveTo>
                    <a:pt x="0" y="1"/>
                  </a:moveTo>
                  <a:cubicBezTo>
                    <a:pt x="72" y="78"/>
                    <a:pt x="143" y="117"/>
                    <a:pt x="216" y="117"/>
                  </a:cubicBezTo>
                  <a:cubicBezTo>
                    <a:pt x="289" y="117"/>
                    <a:pt x="363" y="78"/>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5"/>
            <p:cNvSpPr/>
            <p:nvPr/>
          </p:nvSpPr>
          <p:spPr>
            <a:xfrm>
              <a:off x="5475075" y="2785525"/>
              <a:ext cx="7475" cy="2475"/>
            </a:xfrm>
            <a:custGeom>
              <a:avLst/>
              <a:gdLst/>
              <a:ahLst/>
              <a:cxnLst/>
              <a:rect l="l" t="t" r="r" b="b"/>
              <a:pathLst>
                <a:path w="299" h="99" extrusionOk="0">
                  <a:moveTo>
                    <a:pt x="149" y="0"/>
                  </a:moveTo>
                  <a:cubicBezTo>
                    <a:pt x="102" y="0"/>
                    <a:pt x="54" y="33"/>
                    <a:pt x="1" y="98"/>
                  </a:cubicBezTo>
                  <a:lnTo>
                    <a:pt x="298" y="98"/>
                  </a:lnTo>
                  <a:cubicBezTo>
                    <a:pt x="245" y="33"/>
                    <a:pt x="197" y="0"/>
                    <a:pt x="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5"/>
            <p:cNvSpPr/>
            <p:nvPr/>
          </p:nvSpPr>
          <p:spPr>
            <a:xfrm>
              <a:off x="5611700" y="2953775"/>
              <a:ext cx="21450" cy="8575"/>
            </a:xfrm>
            <a:custGeom>
              <a:avLst/>
              <a:gdLst/>
              <a:ahLst/>
              <a:cxnLst/>
              <a:rect l="l" t="t" r="r" b="b"/>
              <a:pathLst>
                <a:path w="858" h="343" extrusionOk="0">
                  <a:moveTo>
                    <a:pt x="1" y="0"/>
                  </a:moveTo>
                  <a:lnTo>
                    <a:pt x="1" y="131"/>
                  </a:lnTo>
                  <a:cubicBezTo>
                    <a:pt x="96" y="262"/>
                    <a:pt x="298" y="143"/>
                    <a:pt x="417" y="262"/>
                  </a:cubicBezTo>
                  <a:cubicBezTo>
                    <a:pt x="487" y="290"/>
                    <a:pt x="570" y="343"/>
                    <a:pt x="642" y="343"/>
                  </a:cubicBezTo>
                  <a:cubicBezTo>
                    <a:pt x="694" y="343"/>
                    <a:pt x="740" y="317"/>
                    <a:pt x="774" y="238"/>
                  </a:cubicBezTo>
                  <a:cubicBezTo>
                    <a:pt x="858" y="36"/>
                    <a:pt x="691"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35"/>
            <p:cNvSpPr/>
            <p:nvPr/>
          </p:nvSpPr>
          <p:spPr>
            <a:xfrm>
              <a:off x="5611700" y="2957000"/>
              <a:ext cx="10450" cy="3925"/>
            </a:xfrm>
            <a:custGeom>
              <a:avLst/>
              <a:gdLst/>
              <a:ahLst/>
              <a:cxnLst/>
              <a:rect l="l" t="t" r="r" b="b"/>
              <a:pathLst>
                <a:path w="418" h="157" extrusionOk="0">
                  <a:moveTo>
                    <a:pt x="104" y="1"/>
                  </a:moveTo>
                  <a:cubicBezTo>
                    <a:pt x="69" y="1"/>
                    <a:pt x="34" y="2"/>
                    <a:pt x="1" y="2"/>
                  </a:cubicBezTo>
                  <a:lnTo>
                    <a:pt x="1" y="157"/>
                  </a:lnTo>
                  <a:cubicBezTo>
                    <a:pt x="132" y="133"/>
                    <a:pt x="274" y="133"/>
                    <a:pt x="417" y="133"/>
                  </a:cubicBezTo>
                  <a:cubicBezTo>
                    <a:pt x="335" y="15"/>
                    <a:pt x="219"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35"/>
            <p:cNvSpPr/>
            <p:nvPr/>
          </p:nvSpPr>
          <p:spPr>
            <a:xfrm>
              <a:off x="5417325" y="2789175"/>
              <a:ext cx="7475" cy="22150"/>
            </a:xfrm>
            <a:custGeom>
              <a:avLst/>
              <a:gdLst/>
              <a:ahLst/>
              <a:cxnLst/>
              <a:rect l="l" t="t" r="r" b="b"/>
              <a:pathLst>
                <a:path w="299" h="886" extrusionOk="0">
                  <a:moveTo>
                    <a:pt x="48" y="0"/>
                  </a:moveTo>
                  <a:cubicBezTo>
                    <a:pt x="36" y="143"/>
                    <a:pt x="13" y="262"/>
                    <a:pt x="1" y="393"/>
                  </a:cubicBezTo>
                  <a:cubicBezTo>
                    <a:pt x="1" y="536"/>
                    <a:pt x="13" y="691"/>
                    <a:pt x="13" y="833"/>
                  </a:cubicBezTo>
                  <a:cubicBezTo>
                    <a:pt x="13" y="845"/>
                    <a:pt x="25" y="869"/>
                    <a:pt x="60" y="881"/>
                  </a:cubicBezTo>
                  <a:cubicBezTo>
                    <a:pt x="68" y="884"/>
                    <a:pt x="76" y="885"/>
                    <a:pt x="83" y="885"/>
                  </a:cubicBezTo>
                  <a:cubicBezTo>
                    <a:pt x="106" y="885"/>
                    <a:pt x="122" y="868"/>
                    <a:pt x="132" y="822"/>
                  </a:cubicBezTo>
                  <a:cubicBezTo>
                    <a:pt x="167" y="738"/>
                    <a:pt x="179" y="655"/>
                    <a:pt x="191" y="572"/>
                  </a:cubicBezTo>
                  <a:cubicBezTo>
                    <a:pt x="191" y="524"/>
                    <a:pt x="179" y="464"/>
                    <a:pt x="179" y="405"/>
                  </a:cubicBezTo>
                  <a:cubicBezTo>
                    <a:pt x="227" y="357"/>
                    <a:pt x="251" y="298"/>
                    <a:pt x="298" y="238"/>
                  </a:cubicBezTo>
                  <a:lnTo>
                    <a:pt x="298" y="119"/>
                  </a:lnTo>
                  <a:cubicBezTo>
                    <a:pt x="215" y="95"/>
                    <a:pt x="132" y="48"/>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35"/>
            <p:cNvSpPr/>
            <p:nvPr/>
          </p:nvSpPr>
          <p:spPr>
            <a:xfrm>
              <a:off x="5417025" y="2821000"/>
              <a:ext cx="4200" cy="10750"/>
            </a:xfrm>
            <a:custGeom>
              <a:avLst/>
              <a:gdLst/>
              <a:ahLst/>
              <a:cxnLst/>
              <a:rect l="l" t="t" r="r" b="b"/>
              <a:pathLst>
                <a:path w="168" h="430" extrusionOk="0">
                  <a:moveTo>
                    <a:pt x="144" y="1"/>
                  </a:moveTo>
                  <a:lnTo>
                    <a:pt x="144" y="1"/>
                  </a:lnTo>
                  <a:cubicBezTo>
                    <a:pt x="1" y="144"/>
                    <a:pt x="1" y="299"/>
                    <a:pt x="168" y="430"/>
                  </a:cubicBezTo>
                  <a:cubicBezTo>
                    <a:pt x="168" y="275"/>
                    <a:pt x="144" y="144"/>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35"/>
            <p:cNvSpPr/>
            <p:nvPr/>
          </p:nvSpPr>
          <p:spPr>
            <a:xfrm>
              <a:off x="5417625" y="2809700"/>
              <a:ext cx="3000" cy="7475"/>
            </a:xfrm>
            <a:custGeom>
              <a:avLst/>
              <a:gdLst/>
              <a:ahLst/>
              <a:cxnLst/>
              <a:rect l="l" t="t" r="r" b="b"/>
              <a:pathLst>
                <a:path w="120" h="299" extrusionOk="0">
                  <a:moveTo>
                    <a:pt x="120" y="1"/>
                  </a:moveTo>
                  <a:cubicBezTo>
                    <a:pt x="84" y="12"/>
                    <a:pt x="48" y="12"/>
                    <a:pt x="1" y="12"/>
                  </a:cubicBezTo>
                  <a:cubicBezTo>
                    <a:pt x="24" y="132"/>
                    <a:pt x="36" y="239"/>
                    <a:pt x="120" y="298"/>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35"/>
            <p:cNvSpPr/>
            <p:nvPr/>
          </p:nvSpPr>
          <p:spPr>
            <a:xfrm>
              <a:off x="5443525" y="2705400"/>
              <a:ext cx="10450" cy="7600"/>
            </a:xfrm>
            <a:custGeom>
              <a:avLst/>
              <a:gdLst/>
              <a:ahLst/>
              <a:cxnLst/>
              <a:rect l="l" t="t" r="r" b="b"/>
              <a:pathLst>
                <a:path w="418" h="304" extrusionOk="0">
                  <a:moveTo>
                    <a:pt x="338" y="1"/>
                  </a:moveTo>
                  <a:cubicBezTo>
                    <a:pt x="309" y="1"/>
                    <a:pt x="289" y="14"/>
                    <a:pt x="262" y="41"/>
                  </a:cubicBezTo>
                  <a:cubicBezTo>
                    <a:pt x="179" y="101"/>
                    <a:pt x="84" y="136"/>
                    <a:pt x="1" y="196"/>
                  </a:cubicBezTo>
                  <a:cubicBezTo>
                    <a:pt x="1" y="232"/>
                    <a:pt x="1" y="279"/>
                    <a:pt x="12" y="303"/>
                  </a:cubicBezTo>
                  <a:lnTo>
                    <a:pt x="262" y="303"/>
                  </a:lnTo>
                  <a:cubicBezTo>
                    <a:pt x="310" y="220"/>
                    <a:pt x="358" y="124"/>
                    <a:pt x="417" y="41"/>
                  </a:cubicBezTo>
                  <a:cubicBezTo>
                    <a:pt x="417" y="17"/>
                    <a:pt x="393" y="17"/>
                    <a:pt x="370" y="5"/>
                  </a:cubicBezTo>
                  <a:cubicBezTo>
                    <a:pt x="358" y="2"/>
                    <a:pt x="347" y="1"/>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35"/>
            <p:cNvSpPr/>
            <p:nvPr/>
          </p:nvSpPr>
          <p:spPr>
            <a:xfrm>
              <a:off x="5425075" y="2842450"/>
              <a:ext cx="8350" cy="3900"/>
            </a:xfrm>
            <a:custGeom>
              <a:avLst/>
              <a:gdLst/>
              <a:ahLst/>
              <a:cxnLst/>
              <a:rect l="l" t="t" r="r" b="b"/>
              <a:pathLst>
                <a:path w="334" h="156" extrusionOk="0">
                  <a:moveTo>
                    <a:pt x="0" y="0"/>
                  </a:moveTo>
                  <a:cubicBezTo>
                    <a:pt x="48" y="48"/>
                    <a:pt x="96" y="107"/>
                    <a:pt x="143" y="155"/>
                  </a:cubicBezTo>
                  <a:cubicBezTo>
                    <a:pt x="179" y="131"/>
                    <a:pt x="238" y="131"/>
                    <a:pt x="286" y="131"/>
                  </a:cubicBezTo>
                  <a:cubicBezTo>
                    <a:pt x="334" y="95"/>
                    <a:pt x="334" y="48"/>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35"/>
            <p:cNvSpPr/>
            <p:nvPr/>
          </p:nvSpPr>
          <p:spPr>
            <a:xfrm>
              <a:off x="5457525" y="2704425"/>
              <a:ext cx="10725" cy="9000"/>
            </a:xfrm>
            <a:custGeom>
              <a:avLst/>
              <a:gdLst/>
              <a:ahLst/>
              <a:cxnLst/>
              <a:rect l="l" t="t" r="r" b="b"/>
              <a:pathLst>
                <a:path w="429" h="360" extrusionOk="0">
                  <a:moveTo>
                    <a:pt x="263" y="1"/>
                  </a:moveTo>
                  <a:cubicBezTo>
                    <a:pt x="216" y="1"/>
                    <a:pt x="167" y="19"/>
                    <a:pt x="119" y="56"/>
                  </a:cubicBezTo>
                  <a:cubicBezTo>
                    <a:pt x="95" y="80"/>
                    <a:pt x="48" y="92"/>
                    <a:pt x="12" y="104"/>
                  </a:cubicBezTo>
                  <a:cubicBezTo>
                    <a:pt x="12" y="211"/>
                    <a:pt x="0" y="330"/>
                    <a:pt x="155" y="354"/>
                  </a:cubicBezTo>
                  <a:cubicBezTo>
                    <a:pt x="177" y="358"/>
                    <a:pt x="198" y="360"/>
                    <a:pt x="217" y="360"/>
                  </a:cubicBezTo>
                  <a:cubicBezTo>
                    <a:pt x="370" y="360"/>
                    <a:pt x="418" y="239"/>
                    <a:pt x="429" y="80"/>
                  </a:cubicBezTo>
                  <a:cubicBezTo>
                    <a:pt x="376" y="28"/>
                    <a:pt x="320"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p:nvPr/>
          </p:nvSpPr>
          <p:spPr>
            <a:xfrm>
              <a:off x="5460500" y="2698000"/>
              <a:ext cx="8350" cy="7850"/>
            </a:xfrm>
            <a:custGeom>
              <a:avLst/>
              <a:gdLst/>
              <a:ahLst/>
              <a:cxnLst/>
              <a:rect l="l" t="t" r="r" b="b"/>
              <a:pathLst>
                <a:path w="334" h="314" extrusionOk="0">
                  <a:moveTo>
                    <a:pt x="221" y="0"/>
                  </a:moveTo>
                  <a:cubicBezTo>
                    <a:pt x="151" y="0"/>
                    <a:pt x="105" y="70"/>
                    <a:pt x="48" y="111"/>
                  </a:cubicBezTo>
                  <a:cubicBezTo>
                    <a:pt x="36" y="135"/>
                    <a:pt x="12" y="159"/>
                    <a:pt x="0" y="182"/>
                  </a:cubicBezTo>
                  <a:lnTo>
                    <a:pt x="0" y="289"/>
                  </a:lnTo>
                  <a:cubicBezTo>
                    <a:pt x="107" y="301"/>
                    <a:pt x="191" y="301"/>
                    <a:pt x="298" y="313"/>
                  </a:cubicBezTo>
                  <a:cubicBezTo>
                    <a:pt x="310" y="230"/>
                    <a:pt x="310" y="135"/>
                    <a:pt x="334" y="51"/>
                  </a:cubicBezTo>
                  <a:cubicBezTo>
                    <a:pt x="289" y="14"/>
                    <a:pt x="253" y="0"/>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35"/>
            <p:cNvSpPr/>
            <p:nvPr/>
          </p:nvSpPr>
          <p:spPr>
            <a:xfrm>
              <a:off x="5450075" y="2704400"/>
              <a:ext cx="3900" cy="2050"/>
            </a:xfrm>
            <a:custGeom>
              <a:avLst/>
              <a:gdLst/>
              <a:ahLst/>
              <a:cxnLst/>
              <a:rect l="l" t="t" r="r" b="b"/>
              <a:pathLst>
                <a:path w="156" h="82" extrusionOk="0">
                  <a:moveTo>
                    <a:pt x="78" y="1"/>
                  </a:moveTo>
                  <a:cubicBezTo>
                    <a:pt x="51" y="1"/>
                    <a:pt x="24" y="28"/>
                    <a:pt x="0" y="81"/>
                  </a:cubicBezTo>
                  <a:lnTo>
                    <a:pt x="155" y="81"/>
                  </a:lnTo>
                  <a:cubicBezTo>
                    <a:pt x="131" y="28"/>
                    <a:pt x="105"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35"/>
            <p:cNvSpPr/>
            <p:nvPr/>
          </p:nvSpPr>
          <p:spPr>
            <a:xfrm>
              <a:off x="5457225" y="2698375"/>
              <a:ext cx="5075" cy="4200"/>
            </a:xfrm>
            <a:custGeom>
              <a:avLst/>
              <a:gdLst/>
              <a:ahLst/>
              <a:cxnLst/>
              <a:rect l="l" t="t" r="r" b="b"/>
              <a:pathLst>
                <a:path w="203" h="168" extrusionOk="0">
                  <a:moveTo>
                    <a:pt x="143" y="1"/>
                  </a:moveTo>
                  <a:cubicBezTo>
                    <a:pt x="84" y="13"/>
                    <a:pt x="48" y="13"/>
                    <a:pt x="0" y="36"/>
                  </a:cubicBezTo>
                  <a:cubicBezTo>
                    <a:pt x="48" y="84"/>
                    <a:pt x="84" y="144"/>
                    <a:pt x="131" y="167"/>
                  </a:cubicBezTo>
                  <a:lnTo>
                    <a:pt x="143" y="155"/>
                  </a:lnTo>
                  <a:cubicBezTo>
                    <a:pt x="203" y="108"/>
                    <a:pt x="203" y="48"/>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35"/>
            <p:cNvSpPr/>
            <p:nvPr/>
          </p:nvSpPr>
          <p:spPr>
            <a:xfrm>
              <a:off x="5460800" y="2693050"/>
              <a:ext cx="22050" cy="9525"/>
            </a:xfrm>
            <a:custGeom>
              <a:avLst/>
              <a:gdLst/>
              <a:ahLst/>
              <a:cxnLst/>
              <a:rect l="l" t="t" r="r" b="b"/>
              <a:pathLst>
                <a:path w="882" h="381" extrusionOk="0">
                  <a:moveTo>
                    <a:pt x="585" y="0"/>
                  </a:moveTo>
                  <a:cubicBezTo>
                    <a:pt x="446" y="0"/>
                    <a:pt x="293" y="75"/>
                    <a:pt x="155" y="95"/>
                  </a:cubicBezTo>
                  <a:cubicBezTo>
                    <a:pt x="107" y="142"/>
                    <a:pt x="48" y="190"/>
                    <a:pt x="0" y="237"/>
                  </a:cubicBezTo>
                  <a:lnTo>
                    <a:pt x="0" y="380"/>
                  </a:lnTo>
                  <a:lnTo>
                    <a:pt x="322" y="249"/>
                  </a:lnTo>
                  <a:cubicBezTo>
                    <a:pt x="512" y="237"/>
                    <a:pt x="691" y="237"/>
                    <a:pt x="881" y="214"/>
                  </a:cubicBezTo>
                  <a:cubicBezTo>
                    <a:pt x="801" y="49"/>
                    <a:pt x="698" y="0"/>
                    <a:pt x="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35"/>
            <p:cNvSpPr/>
            <p:nvPr/>
          </p:nvSpPr>
          <p:spPr>
            <a:xfrm>
              <a:off x="5956375" y="2811350"/>
              <a:ext cx="17000" cy="5975"/>
            </a:xfrm>
            <a:custGeom>
              <a:avLst/>
              <a:gdLst/>
              <a:ahLst/>
              <a:cxnLst/>
              <a:rect l="l" t="t" r="r" b="b"/>
              <a:pathLst>
                <a:path w="680" h="239" extrusionOk="0">
                  <a:moveTo>
                    <a:pt x="187" y="1"/>
                  </a:moveTo>
                  <a:cubicBezTo>
                    <a:pt x="160" y="1"/>
                    <a:pt x="134" y="2"/>
                    <a:pt x="108" y="6"/>
                  </a:cubicBezTo>
                  <a:cubicBezTo>
                    <a:pt x="1" y="30"/>
                    <a:pt x="108" y="161"/>
                    <a:pt x="120" y="232"/>
                  </a:cubicBezTo>
                  <a:cubicBezTo>
                    <a:pt x="132" y="231"/>
                    <a:pt x="145" y="231"/>
                    <a:pt x="157" y="231"/>
                  </a:cubicBezTo>
                  <a:cubicBezTo>
                    <a:pt x="214" y="231"/>
                    <a:pt x="272" y="239"/>
                    <a:pt x="333" y="239"/>
                  </a:cubicBezTo>
                  <a:cubicBezTo>
                    <a:pt x="440" y="239"/>
                    <a:pt x="553" y="216"/>
                    <a:pt x="680" y="89"/>
                  </a:cubicBezTo>
                  <a:cubicBezTo>
                    <a:pt x="479" y="49"/>
                    <a:pt x="329"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35"/>
            <p:cNvSpPr/>
            <p:nvPr/>
          </p:nvSpPr>
          <p:spPr>
            <a:xfrm>
              <a:off x="5812325" y="3617350"/>
              <a:ext cx="11025" cy="7650"/>
            </a:xfrm>
            <a:custGeom>
              <a:avLst/>
              <a:gdLst/>
              <a:ahLst/>
              <a:cxnLst/>
              <a:rect l="l" t="t" r="r" b="b"/>
              <a:pathLst>
                <a:path w="441" h="306" extrusionOk="0">
                  <a:moveTo>
                    <a:pt x="282" y="0"/>
                  </a:moveTo>
                  <a:cubicBezTo>
                    <a:pt x="135" y="0"/>
                    <a:pt x="18" y="39"/>
                    <a:pt x="0" y="270"/>
                  </a:cubicBezTo>
                  <a:cubicBezTo>
                    <a:pt x="78" y="294"/>
                    <a:pt x="149" y="306"/>
                    <a:pt x="221" y="306"/>
                  </a:cubicBezTo>
                  <a:cubicBezTo>
                    <a:pt x="292" y="306"/>
                    <a:pt x="363" y="294"/>
                    <a:pt x="441" y="270"/>
                  </a:cubicBezTo>
                  <a:lnTo>
                    <a:pt x="441" y="8"/>
                  </a:lnTo>
                  <a:cubicBezTo>
                    <a:pt x="386" y="5"/>
                    <a:pt x="332" y="0"/>
                    <a:pt x="2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5774825" y="3617300"/>
              <a:ext cx="12525" cy="3250"/>
            </a:xfrm>
            <a:custGeom>
              <a:avLst/>
              <a:gdLst/>
              <a:ahLst/>
              <a:cxnLst/>
              <a:rect l="l" t="t" r="r" b="b"/>
              <a:pathLst>
                <a:path w="501" h="130" extrusionOk="0">
                  <a:moveTo>
                    <a:pt x="212" y="1"/>
                  </a:moveTo>
                  <a:cubicBezTo>
                    <a:pt x="143" y="1"/>
                    <a:pt x="72" y="10"/>
                    <a:pt x="0" y="10"/>
                  </a:cubicBezTo>
                  <a:cubicBezTo>
                    <a:pt x="155" y="117"/>
                    <a:pt x="322" y="129"/>
                    <a:pt x="500" y="129"/>
                  </a:cubicBezTo>
                  <a:cubicBezTo>
                    <a:pt x="415" y="22"/>
                    <a:pt x="316" y="1"/>
                    <a:pt x="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6142425" y="3647000"/>
              <a:ext cx="3900" cy="2425"/>
            </a:xfrm>
            <a:custGeom>
              <a:avLst/>
              <a:gdLst/>
              <a:ahLst/>
              <a:cxnLst/>
              <a:rect l="l" t="t" r="r" b="b"/>
              <a:pathLst>
                <a:path w="156" h="97" extrusionOk="0">
                  <a:moveTo>
                    <a:pt x="77" y="1"/>
                  </a:moveTo>
                  <a:cubicBezTo>
                    <a:pt x="50" y="1"/>
                    <a:pt x="25" y="34"/>
                    <a:pt x="0" y="96"/>
                  </a:cubicBezTo>
                  <a:cubicBezTo>
                    <a:pt x="48" y="96"/>
                    <a:pt x="96" y="96"/>
                    <a:pt x="155" y="84"/>
                  </a:cubicBezTo>
                  <a:cubicBezTo>
                    <a:pt x="127" y="28"/>
                    <a:pt x="10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5767975" y="3617550"/>
              <a:ext cx="6875" cy="1350"/>
            </a:xfrm>
            <a:custGeom>
              <a:avLst/>
              <a:gdLst/>
              <a:ahLst/>
              <a:cxnLst/>
              <a:rect l="l" t="t" r="r" b="b"/>
              <a:pathLst>
                <a:path w="275" h="54" extrusionOk="0">
                  <a:moveTo>
                    <a:pt x="0" y="0"/>
                  </a:moveTo>
                  <a:cubicBezTo>
                    <a:pt x="42" y="36"/>
                    <a:pt x="87" y="54"/>
                    <a:pt x="133" y="54"/>
                  </a:cubicBezTo>
                  <a:cubicBezTo>
                    <a:pt x="179" y="54"/>
                    <a:pt x="227" y="36"/>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5708725" y="3603250"/>
              <a:ext cx="10450" cy="7050"/>
            </a:xfrm>
            <a:custGeom>
              <a:avLst/>
              <a:gdLst/>
              <a:ahLst/>
              <a:cxnLst/>
              <a:rect l="l" t="t" r="r" b="b"/>
              <a:pathLst>
                <a:path w="418" h="282" extrusionOk="0">
                  <a:moveTo>
                    <a:pt x="287" y="1"/>
                  </a:moveTo>
                  <a:cubicBezTo>
                    <a:pt x="191" y="96"/>
                    <a:pt x="84" y="167"/>
                    <a:pt x="1" y="239"/>
                  </a:cubicBezTo>
                  <a:cubicBezTo>
                    <a:pt x="71" y="271"/>
                    <a:pt x="148" y="282"/>
                    <a:pt x="225" y="282"/>
                  </a:cubicBezTo>
                  <a:cubicBezTo>
                    <a:pt x="291" y="282"/>
                    <a:pt x="357" y="274"/>
                    <a:pt x="418" y="262"/>
                  </a:cubicBezTo>
                  <a:cubicBezTo>
                    <a:pt x="418" y="155"/>
                    <a:pt x="406" y="48"/>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6096000" y="3481225"/>
              <a:ext cx="6850" cy="2250"/>
            </a:xfrm>
            <a:custGeom>
              <a:avLst/>
              <a:gdLst/>
              <a:ahLst/>
              <a:cxnLst/>
              <a:rect l="l" t="t" r="r" b="b"/>
              <a:pathLst>
                <a:path w="274" h="90" extrusionOk="0">
                  <a:moveTo>
                    <a:pt x="0" y="0"/>
                  </a:moveTo>
                  <a:cubicBezTo>
                    <a:pt x="48" y="60"/>
                    <a:pt x="92" y="89"/>
                    <a:pt x="137" y="89"/>
                  </a:cubicBezTo>
                  <a:cubicBezTo>
                    <a:pt x="182" y="89"/>
                    <a:pt x="226" y="6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5911450" y="3475600"/>
              <a:ext cx="71450" cy="13675"/>
            </a:xfrm>
            <a:custGeom>
              <a:avLst/>
              <a:gdLst/>
              <a:ahLst/>
              <a:cxnLst/>
              <a:rect l="l" t="t" r="r" b="b"/>
              <a:pathLst>
                <a:path w="2858" h="547" extrusionOk="0">
                  <a:moveTo>
                    <a:pt x="1349" y="0"/>
                  </a:moveTo>
                  <a:cubicBezTo>
                    <a:pt x="1300" y="0"/>
                    <a:pt x="1253" y="15"/>
                    <a:pt x="1203" y="46"/>
                  </a:cubicBezTo>
                  <a:lnTo>
                    <a:pt x="1060" y="46"/>
                  </a:lnTo>
                  <a:cubicBezTo>
                    <a:pt x="932" y="16"/>
                    <a:pt x="800" y="7"/>
                    <a:pt x="667" y="7"/>
                  </a:cubicBezTo>
                  <a:cubicBezTo>
                    <a:pt x="489" y="7"/>
                    <a:pt x="308" y="23"/>
                    <a:pt x="131" y="23"/>
                  </a:cubicBezTo>
                  <a:cubicBezTo>
                    <a:pt x="48" y="35"/>
                    <a:pt x="0" y="94"/>
                    <a:pt x="12" y="189"/>
                  </a:cubicBezTo>
                  <a:cubicBezTo>
                    <a:pt x="119" y="356"/>
                    <a:pt x="310" y="404"/>
                    <a:pt x="488" y="463"/>
                  </a:cubicBezTo>
                  <a:cubicBezTo>
                    <a:pt x="619" y="511"/>
                    <a:pt x="774" y="546"/>
                    <a:pt x="917" y="546"/>
                  </a:cubicBezTo>
                  <a:lnTo>
                    <a:pt x="1691" y="546"/>
                  </a:lnTo>
                  <a:cubicBezTo>
                    <a:pt x="1770" y="541"/>
                    <a:pt x="1849" y="540"/>
                    <a:pt x="1928" y="540"/>
                  </a:cubicBezTo>
                  <a:cubicBezTo>
                    <a:pt x="1980" y="540"/>
                    <a:pt x="2031" y="540"/>
                    <a:pt x="2083" y="540"/>
                  </a:cubicBezTo>
                  <a:cubicBezTo>
                    <a:pt x="2295" y="540"/>
                    <a:pt x="2503" y="532"/>
                    <a:pt x="2703" y="451"/>
                  </a:cubicBezTo>
                  <a:cubicBezTo>
                    <a:pt x="2786" y="404"/>
                    <a:pt x="2822" y="344"/>
                    <a:pt x="2846" y="273"/>
                  </a:cubicBezTo>
                  <a:cubicBezTo>
                    <a:pt x="2858" y="201"/>
                    <a:pt x="2822" y="118"/>
                    <a:pt x="2750" y="82"/>
                  </a:cubicBezTo>
                  <a:cubicBezTo>
                    <a:pt x="2735" y="82"/>
                    <a:pt x="2713" y="87"/>
                    <a:pt x="2694" y="87"/>
                  </a:cubicBezTo>
                  <a:cubicBezTo>
                    <a:pt x="2684" y="87"/>
                    <a:pt x="2675" y="86"/>
                    <a:pt x="2667" y="82"/>
                  </a:cubicBezTo>
                  <a:cubicBezTo>
                    <a:pt x="2582" y="121"/>
                    <a:pt x="2497" y="150"/>
                    <a:pt x="2412" y="150"/>
                  </a:cubicBezTo>
                  <a:cubicBezTo>
                    <a:pt x="2343" y="150"/>
                    <a:pt x="2273" y="130"/>
                    <a:pt x="2203" y="82"/>
                  </a:cubicBezTo>
                  <a:lnTo>
                    <a:pt x="1488" y="35"/>
                  </a:lnTo>
                  <a:cubicBezTo>
                    <a:pt x="1438" y="12"/>
                    <a:pt x="1393" y="0"/>
                    <a:pt x="1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5981100" y="3477350"/>
              <a:ext cx="64025" cy="12225"/>
            </a:xfrm>
            <a:custGeom>
              <a:avLst/>
              <a:gdLst/>
              <a:ahLst/>
              <a:cxnLst/>
              <a:rect l="l" t="t" r="r" b="b"/>
              <a:pathLst>
                <a:path w="2561" h="489" extrusionOk="0">
                  <a:moveTo>
                    <a:pt x="1869" y="0"/>
                  </a:moveTo>
                  <a:cubicBezTo>
                    <a:pt x="1869" y="12"/>
                    <a:pt x="1846" y="24"/>
                    <a:pt x="1810" y="36"/>
                  </a:cubicBezTo>
                  <a:cubicBezTo>
                    <a:pt x="1800" y="39"/>
                    <a:pt x="1790" y="41"/>
                    <a:pt x="1779" y="41"/>
                  </a:cubicBezTo>
                  <a:cubicBezTo>
                    <a:pt x="1750" y="41"/>
                    <a:pt x="1717" y="30"/>
                    <a:pt x="1691" y="12"/>
                  </a:cubicBezTo>
                  <a:cubicBezTo>
                    <a:pt x="1619" y="24"/>
                    <a:pt x="1548" y="24"/>
                    <a:pt x="1477" y="24"/>
                  </a:cubicBezTo>
                  <a:cubicBezTo>
                    <a:pt x="1318" y="73"/>
                    <a:pt x="1159" y="86"/>
                    <a:pt x="1001" y="86"/>
                  </a:cubicBezTo>
                  <a:cubicBezTo>
                    <a:pt x="819" y="86"/>
                    <a:pt x="639" y="69"/>
                    <a:pt x="460" y="69"/>
                  </a:cubicBezTo>
                  <a:cubicBezTo>
                    <a:pt x="305" y="69"/>
                    <a:pt x="151" y="82"/>
                    <a:pt x="0" y="131"/>
                  </a:cubicBezTo>
                  <a:lnTo>
                    <a:pt x="0" y="262"/>
                  </a:lnTo>
                  <a:cubicBezTo>
                    <a:pt x="173" y="450"/>
                    <a:pt x="381" y="480"/>
                    <a:pt x="595" y="480"/>
                  </a:cubicBezTo>
                  <a:cubicBezTo>
                    <a:pt x="697" y="480"/>
                    <a:pt x="800" y="473"/>
                    <a:pt x="902" y="473"/>
                  </a:cubicBezTo>
                  <a:cubicBezTo>
                    <a:pt x="939" y="473"/>
                    <a:pt x="976" y="474"/>
                    <a:pt x="1012" y="476"/>
                  </a:cubicBezTo>
                  <a:cubicBezTo>
                    <a:pt x="1155" y="476"/>
                    <a:pt x="1296" y="478"/>
                    <a:pt x="1435" y="478"/>
                  </a:cubicBezTo>
                  <a:cubicBezTo>
                    <a:pt x="1644" y="478"/>
                    <a:pt x="1848" y="474"/>
                    <a:pt x="2048" y="453"/>
                  </a:cubicBezTo>
                  <a:cubicBezTo>
                    <a:pt x="2262" y="441"/>
                    <a:pt x="2524" y="488"/>
                    <a:pt x="2560" y="143"/>
                  </a:cubicBezTo>
                  <a:cubicBezTo>
                    <a:pt x="2322" y="95"/>
                    <a:pt x="2096" y="36"/>
                    <a:pt x="1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6004900" y="3481225"/>
              <a:ext cx="48250" cy="11650"/>
            </a:xfrm>
            <a:custGeom>
              <a:avLst/>
              <a:gdLst/>
              <a:ahLst/>
              <a:cxnLst/>
              <a:rect l="l" t="t" r="r" b="b"/>
              <a:pathLst>
                <a:path w="1930" h="466" extrusionOk="0">
                  <a:moveTo>
                    <a:pt x="1608" y="0"/>
                  </a:moveTo>
                  <a:cubicBezTo>
                    <a:pt x="1515" y="130"/>
                    <a:pt x="1394" y="144"/>
                    <a:pt x="1266" y="144"/>
                  </a:cubicBezTo>
                  <a:cubicBezTo>
                    <a:pt x="1230" y="144"/>
                    <a:pt x="1193" y="143"/>
                    <a:pt x="1156" y="143"/>
                  </a:cubicBezTo>
                  <a:lnTo>
                    <a:pt x="48" y="143"/>
                  </a:lnTo>
                  <a:cubicBezTo>
                    <a:pt x="1" y="214"/>
                    <a:pt x="13" y="274"/>
                    <a:pt x="72" y="345"/>
                  </a:cubicBezTo>
                  <a:cubicBezTo>
                    <a:pt x="132" y="393"/>
                    <a:pt x="191" y="405"/>
                    <a:pt x="263" y="417"/>
                  </a:cubicBezTo>
                  <a:cubicBezTo>
                    <a:pt x="501" y="459"/>
                    <a:pt x="733" y="465"/>
                    <a:pt x="967" y="465"/>
                  </a:cubicBezTo>
                  <a:cubicBezTo>
                    <a:pt x="1061" y="465"/>
                    <a:pt x="1156" y="464"/>
                    <a:pt x="1251" y="464"/>
                  </a:cubicBezTo>
                  <a:cubicBezTo>
                    <a:pt x="1441" y="464"/>
                    <a:pt x="1620" y="441"/>
                    <a:pt x="1775" y="286"/>
                  </a:cubicBezTo>
                  <a:cubicBezTo>
                    <a:pt x="1810" y="274"/>
                    <a:pt x="1870" y="262"/>
                    <a:pt x="1930" y="238"/>
                  </a:cubicBezTo>
                  <a:cubicBezTo>
                    <a:pt x="1930" y="167"/>
                    <a:pt x="1918" y="83"/>
                    <a:pt x="1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5980200" y="3477650"/>
              <a:ext cx="37825" cy="3175"/>
            </a:xfrm>
            <a:custGeom>
              <a:avLst/>
              <a:gdLst/>
              <a:ahLst/>
              <a:cxnLst/>
              <a:rect l="l" t="t" r="r" b="b"/>
              <a:pathLst>
                <a:path w="1513" h="127" extrusionOk="0">
                  <a:moveTo>
                    <a:pt x="0" y="0"/>
                  </a:moveTo>
                  <a:cubicBezTo>
                    <a:pt x="24" y="48"/>
                    <a:pt x="36" y="72"/>
                    <a:pt x="36" y="119"/>
                  </a:cubicBezTo>
                  <a:cubicBezTo>
                    <a:pt x="123" y="107"/>
                    <a:pt x="210" y="102"/>
                    <a:pt x="297" y="102"/>
                  </a:cubicBezTo>
                  <a:cubicBezTo>
                    <a:pt x="504" y="102"/>
                    <a:pt x="713" y="127"/>
                    <a:pt x="920" y="127"/>
                  </a:cubicBezTo>
                  <a:cubicBezTo>
                    <a:pt x="1121" y="127"/>
                    <a:pt x="1320" y="104"/>
                    <a:pt x="1513" y="12"/>
                  </a:cubicBezTo>
                  <a:cubicBezTo>
                    <a:pt x="1001" y="12"/>
                    <a:pt x="512"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35"/>
            <p:cNvSpPr/>
            <p:nvPr/>
          </p:nvSpPr>
          <p:spPr>
            <a:xfrm>
              <a:off x="5966500" y="3477650"/>
              <a:ext cx="11650" cy="2575"/>
            </a:xfrm>
            <a:custGeom>
              <a:avLst/>
              <a:gdLst/>
              <a:ahLst/>
              <a:cxnLst/>
              <a:rect l="l" t="t" r="r" b="b"/>
              <a:pathLst>
                <a:path w="466" h="103" extrusionOk="0">
                  <a:moveTo>
                    <a:pt x="1" y="0"/>
                  </a:moveTo>
                  <a:cubicBezTo>
                    <a:pt x="76" y="70"/>
                    <a:pt x="149" y="103"/>
                    <a:pt x="224" y="103"/>
                  </a:cubicBezTo>
                  <a:cubicBezTo>
                    <a:pt x="301" y="103"/>
                    <a:pt x="380" y="67"/>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35"/>
            <p:cNvSpPr/>
            <p:nvPr/>
          </p:nvSpPr>
          <p:spPr>
            <a:xfrm>
              <a:off x="6023350" y="3477650"/>
              <a:ext cx="4500" cy="1575"/>
            </a:xfrm>
            <a:custGeom>
              <a:avLst/>
              <a:gdLst/>
              <a:ahLst/>
              <a:cxnLst/>
              <a:rect l="l" t="t" r="r" b="b"/>
              <a:pathLst>
                <a:path w="180" h="63" extrusionOk="0">
                  <a:moveTo>
                    <a:pt x="1" y="0"/>
                  </a:moveTo>
                  <a:cubicBezTo>
                    <a:pt x="31" y="42"/>
                    <a:pt x="60" y="63"/>
                    <a:pt x="90" y="63"/>
                  </a:cubicBezTo>
                  <a:cubicBezTo>
                    <a:pt x="120" y="63"/>
                    <a:pt x="150" y="42"/>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5847150" y="3473775"/>
              <a:ext cx="45275" cy="11350"/>
            </a:xfrm>
            <a:custGeom>
              <a:avLst/>
              <a:gdLst/>
              <a:ahLst/>
              <a:cxnLst/>
              <a:rect l="l" t="t" r="r" b="b"/>
              <a:pathLst>
                <a:path w="1811" h="454" extrusionOk="0">
                  <a:moveTo>
                    <a:pt x="762" y="0"/>
                  </a:moveTo>
                  <a:cubicBezTo>
                    <a:pt x="651" y="124"/>
                    <a:pt x="516" y="142"/>
                    <a:pt x="378" y="142"/>
                  </a:cubicBezTo>
                  <a:cubicBezTo>
                    <a:pt x="324" y="142"/>
                    <a:pt x="269" y="139"/>
                    <a:pt x="215" y="139"/>
                  </a:cubicBezTo>
                  <a:cubicBezTo>
                    <a:pt x="142" y="139"/>
                    <a:pt x="69" y="144"/>
                    <a:pt x="0" y="167"/>
                  </a:cubicBezTo>
                  <a:cubicBezTo>
                    <a:pt x="24" y="203"/>
                    <a:pt x="48" y="227"/>
                    <a:pt x="72" y="286"/>
                  </a:cubicBezTo>
                  <a:cubicBezTo>
                    <a:pt x="84" y="322"/>
                    <a:pt x="108" y="334"/>
                    <a:pt x="119" y="358"/>
                  </a:cubicBezTo>
                  <a:cubicBezTo>
                    <a:pt x="143" y="369"/>
                    <a:pt x="167" y="393"/>
                    <a:pt x="191" y="405"/>
                  </a:cubicBezTo>
                  <a:cubicBezTo>
                    <a:pt x="239" y="417"/>
                    <a:pt x="298" y="441"/>
                    <a:pt x="358" y="441"/>
                  </a:cubicBezTo>
                  <a:cubicBezTo>
                    <a:pt x="393" y="453"/>
                    <a:pt x="453" y="453"/>
                    <a:pt x="512" y="453"/>
                  </a:cubicBezTo>
                  <a:lnTo>
                    <a:pt x="1143" y="453"/>
                  </a:lnTo>
                  <a:cubicBezTo>
                    <a:pt x="1186" y="453"/>
                    <a:pt x="1228" y="453"/>
                    <a:pt x="1270" y="453"/>
                  </a:cubicBezTo>
                  <a:cubicBezTo>
                    <a:pt x="1418" y="453"/>
                    <a:pt x="1564" y="446"/>
                    <a:pt x="1703" y="381"/>
                  </a:cubicBezTo>
                  <a:cubicBezTo>
                    <a:pt x="1774" y="334"/>
                    <a:pt x="1798" y="286"/>
                    <a:pt x="1810" y="215"/>
                  </a:cubicBezTo>
                  <a:cubicBezTo>
                    <a:pt x="1798" y="96"/>
                    <a:pt x="1691" y="6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5900725" y="3473525"/>
              <a:ext cx="37225" cy="6175"/>
            </a:xfrm>
            <a:custGeom>
              <a:avLst/>
              <a:gdLst/>
              <a:ahLst/>
              <a:cxnLst/>
              <a:rect l="l" t="t" r="r" b="b"/>
              <a:pathLst>
                <a:path w="1489" h="247" extrusionOk="0">
                  <a:moveTo>
                    <a:pt x="824" y="0"/>
                  </a:moveTo>
                  <a:cubicBezTo>
                    <a:pt x="551" y="0"/>
                    <a:pt x="276" y="40"/>
                    <a:pt x="1" y="46"/>
                  </a:cubicBezTo>
                  <a:cubicBezTo>
                    <a:pt x="62" y="190"/>
                    <a:pt x="147" y="247"/>
                    <a:pt x="245" y="247"/>
                  </a:cubicBezTo>
                  <a:cubicBezTo>
                    <a:pt x="317" y="247"/>
                    <a:pt x="396" y="216"/>
                    <a:pt x="477" y="165"/>
                  </a:cubicBezTo>
                  <a:cubicBezTo>
                    <a:pt x="822" y="153"/>
                    <a:pt x="1144" y="129"/>
                    <a:pt x="1489" y="118"/>
                  </a:cubicBezTo>
                  <a:cubicBezTo>
                    <a:pt x="1269" y="27"/>
                    <a:pt x="1047" y="0"/>
                    <a:pt x="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5890900" y="3474075"/>
              <a:ext cx="22050" cy="11175"/>
            </a:xfrm>
            <a:custGeom>
              <a:avLst/>
              <a:gdLst/>
              <a:ahLst/>
              <a:cxnLst/>
              <a:rect l="l" t="t" r="r" b="b"/>
              <a:pathLst>
                <a:path w="882" h="447" extrusionOk="0">
                  <a:moveTo>
                    <a:pt x="96" y="0"/>
                  </a:moveTo>
                  <a:cubicBezTo>
                    <a:pt x="24" y="0"/>
                    <a:pt x="1" y="36"/>
                    <a:pt x="36" y="107"/>
                  </a:cubicBezTo>
                  <a:lnTo>
                    <a:pt x="36" y="238"/>
                  </a:lnTo>
                  <a:cubicBezTo>
                    <a:pt x="182" y="378"/>
                    <a:pt x="325" y="447"/>
                    <a:pt x="469" y="447"/>
                  </a:cubicBezTo>
                  <a:cubicBezTo>
                    <a:pt x="605" y="447"/>
                    <a:pt x="742" y="384"/>
                    <a:pt x="882" y="262"/>
                  </a:cubicBezTo>
                  <a:lnTo>
                    <a:pt x="882" y="203"/>
                  </a:lnTo>
                  <a:lnTo>
                    <a:pt x="882" y="143"/>
                  </a:lnTo>
                  <a:cubicBezTo>
                    <a:pt x="715" y="96"/>
                    <a:pt x="572" y="60"/>
                    <a:pt x="405" y="24"/>
                  </a:cubicBezTo>
                  <a:cubicBezTo>
                    <a:pt x="286" y="24"/>
                    <a:pt x="179" y="24"/>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5941500" y="3473475"/>
              <a:ext cx="7175" cy="3000"/>
            </a:xfrm>
            <a:custGeom>
              <a:avLst/>
              <a:gdLst/>
              <a:ahLst/>
              <a:cxnLst/>
              <a:rect l="l" t="t" r="r" b="b"/>
              <a:pathLst>
                <a:path w="287" h="120" extrusionOk="0">
                  <a:moveTo>
                    <a:pt x="155" y="0"/>
                  </a:moveTo>
                  <a:cubicBezTo>
                    <a:pt x="96" y="48"/>
                    <a:pt x="48" y="72"/>
                    <a:pt x="1" y="120"/>
                  </a:cubicBezTo>
                  <a:lnTo>
                    <a:pt x="286" y="120"/>
                  </a:lnTo>
                  <a:cubicBezTo>
                    <a:pt x="239" y="96"/>
                    <a:pt x="203"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5887625" y="3473775"/>
              <a:ext cx="5375" cy="3600"/>
            </a:xfrm>
            <a:custGeom>
              <a:avLst/>
              <a:gdLst/>
              <a:ahLst/>
              <a:cxnLst/>
              <a:rect l="l" t="t" r="r" b="b"/>
              <a:pathLst>
                <a:path w="215" h="144" extrusionOk="0">
                  <a:moveTo>
                    <a:pt x="1" y="0"/>
                  </a:moveTo>
                  <a:cubicBezTo>
                    <a:pt x="60" y="48"/>
                    <a:pt x="108" y="96"/>
                    <a:pt x="155" y="143"/>
                  </a:cubicBezTo>
                  <a:cubicBezTo>
                    <a:pt x="167" y="96"/>
                    <a:pt x="179" y="60"/>
                    <a:pt x="215" y="36"/>
                  </a:cubicBezTo>
                  <a:cubicBezTo>
                    <a:pt x="132" y="24"/>
                    <a:pt x="7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6142425" y="3495550"/>
              <a:ext cx="14300" cy="6700"/>
            </a:xfrm>
            <a:custGeom>
              <a:avLst/>
              <a:gdLst/>
              <a:ahLst/>
              <a:cxnLst/>
              <a:rect l="l" t="t" r="r" b="b"/>
              <a:pathLst>
                <a:path w="572" h="268" extrusionOk="0">
                  <a:moveTo>
                    <a:pt x="359" y="0"/>
                  </a:moveTo>
                  <a:cubicBezTo>
                    <a:pt x="244" y="0"/>
                    <a:pt x="124" y="81"/>
                    <a:pt x="0" y="118"/>
                  </a:cubicBezTo>
                  <a:cubicBezTo>
                    <a:pt x="68" y="230"/>
                    <a:pt x="139" y="268"/>
                    <a:pt x="211" y="268"/>
                  </a:cubicBezTo>
                  <a:cubicBezTo>
                    <a:pt x="331" y="268"/>
                    <a:pt x="453" y="166"/>
                    <a:pt x="572" y="129"/>
                  </a:cubicBezTo>
                  <a:cubicBezTo>
                    <a:pt x="503" y="33"/>
                    <a:pt x="432"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6088250" y="3491625"/>
              <a:ext cx="11025" cy="3450"/>
            </a:xfrm>
            <a:custGeom>
              <a:avLst/>
              <a:gdLst/>
              <a:ahLst/>
              <a:cxnLst/>
              <a:rect l="l" t="t" r="r" b="b"/>
              <a:pathLst>
                <a:path w="441" h="138" extrusionOk="0">
                  <a:moveTo>
                    <a:pt x="0" y="1"/>
                  </a:moveTo>
                  <a:cubicBezTo>
                    <a:pt x="74" y="93"/>
                    <a:pt x="152" y="138"/>
                    <a:pt x="229" y="138"/>
                  </a:cubicBezTo>
                  <a:cubicBezTo>
                    <a:pt x="300" y="138"/>
                    <a:pt x="372" y="99"/>
                    <a:pt x="441" y="25"/>
                  </a:cubicBezTo>
                  <a:cubicBezTo>
                    <a:pt x="310" y="25"/>
                    <a:pt x="167"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6106400" y="3493475"/>
              <a:ext cx="3900" cy="1750"/>
            </a:xfrm>
            <a:custGeom>
              <a:avLst/>
              <a:gdLst/>
              <a:ahLst/>
              <a:cxnLst/>
              <a:rect l="l" t="t" r="r" b="b"/>
              <a:pathLst>
                <a:path w="156" h="70" extrusionOk="0">
                  <a:moveTo>
                    <a:pt x="72" y="1"/>
                  </a:moveTo>
                  <a:cubicBezTo>
                    <a:pt x="38" y="1"/>
                    <a:pt x="10" y="25"/>
                    <a:pt x="1" y="70"/>
                  </a:cubicBezTo>
                  <a:lnTo>
                    <a:pt x="156" y="70"/>
                  </a:lnTo>
                  <a:cubicBezTo>
                    <a:pt x="132" y="46"/>
                    <a:pt x="120" y="22"/>
                    <a:pt x="108" y="10"/>
                  </a:cubicBezTo>
                  <a:cubicBezTo>
                    <a:pt x="96" y="4"/>
                    <a:pt x="83"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6102825" y="3495200"/>
              <a:ext cx="3600" cy="1625"/>
            </a:xfrm>
            <a:custGeom>
              <a:avLst/>
              <a:gdLst/>
              <a:ahLst/>
              <a:cxnLst/>
              <a:rect l="l" t="t" r="r" b="b"/>
              <a:pathLst>
                <a:path w="144" h="65" extrusionOk="0">
                  <a:moveTo>
                    <a:pt x="1" y="1"/>
                  </a:moveTo>
                  <a:cubicBezTo>
                    <a:pt x="13" y="24"/>
                    <a:pt x="25" y="36"/>
                    <a:pt x="37" y="60"/>
                  </a:cubicBezTo>
                  <a:cubicBezTo>
                    <a:pt x="47" y="63"/>
                    <a:pt x="58" y="64"/>
                    <a:pt x="68" y="64"/>
                  </a:cubicBezTo>
                  <a:cubicBezTo>
                    <a:pt x="104" y="64"/>
                    <a:pt x="134" y="47"/>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35"/>
            <p:cNvSpPr/>
            <p:nvPr/>
          </p:nvSpPr>
          <p:spPr>
            <a:xfrm>
              <a:off x="6117125" y="3493475"/>
              <a:ext cx="3900" cy="1750"/>
            </a:xfrm>
            <a:custGeom>
              <a:avLst/>
              <a:gdLst/>
              <a:ahLst/>
              <a:cxnLst/>
              <a:rect l="l" t="t" r="r" b="b"/>
              <a:pathLst>
                <a:path w="156" h="70" extrusionOk="0">
                  <a:moveTo>
                    <a:pt x="71" y="1"/>
                  </a:moveTo>
                  <a:cubicBezTo>
                    <a:pt x="38" y="1"/>
                    <a:pt x="9" y="25"/>
                    <a:pt x="0" y="70"/>
                  </a:cubicBezTo>
                  <a:lnTo>
                    <a:pt x="155" y="70"/>
                  </a:lnTo>
                  <a:cubicBezTo>
                    <a:pt x="143" y="46"/>
                    <a:pt x="119" y="22"/>
                    <a:pt x="108" y="10"/>
                  </a:cubicBezTo>
                  <a:cubicBezTo>
                    <a:pt x="95" y="4"/>
                    <a:pt x="83" y="1"/>
                    <a:pt x="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p:cNvSpPr/>
            <p:nvPr/>
          </p:nvSpPr>
          <p:spPr>
            <a:xfrm>
              <a:off x="5377150" y="3508900"/>
              <a:ext cx="124750" cy="13925"/>
            </a:xfrm>
            <a:custGeom>
              <a:avLst/>
              <a:gdLst/>
              <a:ahLst/>
              <a:cxnLst/>
              <a:rect l="l" t="t" r="r" b="b"/>
              <a:pathLst>
                <a:path w="4990" h="557" extrusionOk="0">
                  <a:moveTo>
                    <a:pt x="215" y="0"/>
                  </a:moveTo>
                  <a:cubicBezTo>
                    <a:pt x="131" y="60"/>
                    <a:pt x="72" y="131"/>
                    <a:pt x="0" y="191"/>
                  </a:cubicBezTo>
                  <a:cubicBezTo>
                    <a:pt x="429" y="405"/>
                    <a:pt x="905" y="441"/>
                    <a:pt x="1382" y="441"/>
                  </a:cubicBezTo>
                  <a:cubicBezTo>
                    <a:pt x="1735" y="461"/>
                    <a:pt x="2087" y="463"/>
                    <a:pt x="2437" y="463"/>
                  </a:cubicBezTo>
                  <a:cubicBezTo>
                    <a:pt x="2565" y="463"/>
                    <a:pt x="2692" y="463"/>
                    <a:pt x="2819" y="463"/>
                  </a:cubicBezTo>
                  <a:cubicBezTo>
                    <a:pt x="3391" y="463"/>
                    <a:pt x="3960" y="470"/>
                    <a:pt x="4525" y="548"/>
                  </a:cubicBezTo>
                  <a:cubicBezTo>
                    <a:pt x="4550" y="554"/>
                    <a:pt x="4575" y="557"/>
                    <a:pt x="4600" y="557"/>
                  </a:cubicBezTo>
                  <a:cubicBezTo>
                    <a:pt x="4722" y="557"/>
                    <a:pt x="4830" y="489"/>
                    <a:pt x="4930" y="429"/>
                  </a:cubicBezTo>
                  <a:cubicBezTo>
                    <a:pt x="4989" y="405"/>
                    <a:pt x="4989" y="357"/>
                    <a:pt x="4930" y="322"/>
                  </a:cubicBezTo>
                  <a:cubicBezTo>
                    <a:pt x="4358" y="226"/>
                    <a:pt x="3810" y="167"/>
                    <a:pt x="3251" y="167"/>
                  </a:cubicBezTo>
                  <a:cubicBezTo>
                    <a:pt x="3048" y="167"/>
                    <a:pt x="2846" y="168"/>
                    <a:pt x="2644" y="168"/>
                  </a:cubicBezTo>
                  <a:cubicBezTo>
                    <a:pt x="1834" y="168"/>
                    <a:pt x="1024" y="153"/>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35"/>
            <p:cNvSpPr/>
            <p:nvPr/>
          </p:nvSpPr>
          <p:spPr>
            <a:xfrm>
              <a:off x="5422700" y="3532475"/>
              <a:ext cx="58050" cy="12750"/>
            </a:xfrm>
            <a:custGeom>
              <a:avLst/>
              <a:gdLst/>
              <a:ahLst/>
              <a:cxnLst/>
              <a:rect l="l" t="t" r="r" b="b"/>
              <a:pathLst>
                <a:path w="2322" h="510" extrusionOk="0">
                  <a:moveTo>
                    <a:pt x="813" y="0"/>
                  </a:moveTo>
                  <a:cubicBezTo>
                    <a:pt x="586" y="0"/>
                    <a:pt x="358" y="22"/>
                    <a:pt x="131" y="22"/>
                  </a:cubicBezTo>
                  <a:cubicBezTo>
                    <a:pt x="0" y="105"/>
                    <a:pt x="0" y="236"/>
                    <a:pt x="83" y="355"/>
                  </a:cubicBezTo>
                  <a:cubicBezTo>
                    <a:pt x="810" y="403"/>
                    <a:pt x="1524" y="450"/>
                    <a:pt x="2238" y="510"/>
                  </a:cubicBezTo>
                  <a:cubicBezTo>
                    <a:pt x="2322" y="367"/>
                    <a:pt x="2215" y="319"/>
                    <a:pt x="2107" y="248"/>
                  </a:cubicBezTo>
                  <a:cubicBezTo>
                    <a:pt x="1857" y="188"/>
                    <a:pt x="1619" y="129"/>
                    <a:pt x="1381" y="69"/>
                  </a:cubicBezTo>
                  <a:cubicBezTo>
                    <a:pt x="1192" y="15"/>
                    <a:pt x="1002" y="0"/>
                    <a:pt x="8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35"/>
            <p:cNvSpPr/>
            <p:nvPr/>
          </p:nvSpPr>
          <p:spPr>
            <a:xfrm>
              <a:off x="5489075" y="3540700"/>
              <a:ext cx="38125" cy="10125"/>
            </a:xfrm>
            <a:custGeom>
              <a:avLst/>
              <a:gdLst/>
              <a:ahLst/>
              <a:cxnLst/>
              <a:rect l="l" t="t" r="r" b="b"/>
              <a:pathLst>
                <a:path w="1525" h="405" extrusionOk="0">
                  <a:moveTo>
                    <a:pt x="739" y="0"/>
                  </a:moveTo>
                  <a:cubicBezTo>
                    <a:pt x="550" y="0"/>
                    <a:pt x="360" y="18"/>
                    <a:pt x="167" y="50"/>
                  </a:cubicBezTo>
                  <a:cubicBezTo>
                    <a:pt x="72" y="62"/>
                    <a:pt x="12" y="121"/>
                    <a:pt x="0" y="217"/>
                  </a:cubicBezTo>
                  <a:cubicBezTo>
                    <a:pt x="226" y="383"/>
                    <a:pt x="500" y="324"/>
                    <a:pt x="726" y="359"/>
                  </a:cubicBezTo>
                  <a:cubicBezTo>
                    <a:pt x="750" y="377"/>
                    <a:pt x="777" y="386"/>
                    <a:pt x="804" y="386"/>
                  </a:cubicBezTo>
                  <a:cubicBezTo>
                    <a:pt x="831" y="386"/>
                    <a:pt x="857" y="377"/>
                    <a:pt x="881" y="359"/>
                  </a:cubicBezTo>
                  <a:cubicBezTo>
                    <a:pt x="897" y="355"/>
                    <a:pt x="913" y="354"/>
                    <a:pt x="928" y="354"/>
                  </a:cubicBezTo>
                  <a:cubicBezTo>
                    <a:pt x="959" y="354"/>
                    <a:pt x="988" y="359"/>
                    <a:pt x="1012" y="359"/>
                  </a:cubicBezTo>
                  <a:cubicBezTo>
                    <a:pt x="1097" y="395"/>
                    <a:pt x="1177" y="405"/>
                    <a:pt x="1256" y="405"/>
                  </a:cubicBezTo>
                  <a:cubicBezTo>
                    <a:pt x="1310" y="405"/>
                    <a:pt x="1364" y="400"/>
                    <a:pt x="1417" y="395"/>
                  </a:cubicBezTo>
                  <a:cubicBezTo>
                    <a:pt x="1477" y="359"/>
                    <a:pt x="1500" y="324"/>
                    <a:pt x="1524" y="240"/>
                  </a:cubicBezTo>
                  <a:cubicBezTo>
                    <a:pt x="1524" y="181"/>
                    <a:pt x="1488" y="121"/>
                    <a:pt x="1429" y="86"/>
                  </a:cubicBezTo>
                  <a:cubicBezTo>
                    <a:pt x="1200" y="27"/>
                    <a:pt x="970"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35"/>
            <p:cNvSpPr/>
            <p:nvPr/>
          </p:nvSpPr>
          <p:spPr>
            <a:xfrm>
              <a:off x="5500375" y="3514950"/>
              <a:ext cx="39925" cy="8750"/>
            </a:xfrm>
            <a:custGeom>
              <a:avLst/>
              <a:gdLst/>
              <a:ahLst/>
              <a:cxnLst/>
              <a:rect l="l" t="t" r="r" b="b"/>
              <a:pathLst>
                <a:path w="1597" h="350" extrusionOk="0">
                  <a:moveTo>
                    <a:pt x="432" y="1"/>
                  </a:moveTo>
                  <a:cubicBezTo>
                    <a:pt x="291" y="1"/>
                    <a:pt x="147" y="24"/>
                    <a:pt x="1" y="80"/>
                  </a:cubicBezTo>
                  <a:lnTo>
                    <a:pt x="1" y="187"/>
                  </a:lnTo>
                  <a:cubicBezTo>
                    <a:pt x="223" y="314"/>
                    <a:pt x="457" y="349"/>
                    <a:pt x="695" y="349"/>
                  </a:cubicBezTo>
                  <a:cubicBezTo>
                    <a:pt x="993" y="349"/>
                    <a:pt x="1298" y="294"/>
                    <a:pt x="1596" y="294"/>
                  </a:cubicBezTo>
                  <a:cubicBezTo>
                    <a:pt x="1210" y="180"/>
                    <a:pt x="830" y="1"/>
                    <a:pt x="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35"/>
            <p:cNvSpPr/>
            <p:nvPr/>
          </p:nvSpPr>
          <p:spPr>
            <a:xfrm>
              <a:off x="5439050" y="3492225"/>
              <a:ext cx="43500" cy="7900"/>
            </a:xfrm>
            <a:custGeom>
              <a:avLst/>
              <a:gdLst/>
              <a:ahLst/>
              <a:cxnLst/>
              <a:rect l="l" t="t" r="r" b="b"/>
              <a:pathLst>
                <a:path w="1740" h="316" extrusionOk="0">
                  <a:moveTo>
                    <a:pt x="144" y="1"/>
                  </a:moveTo>
                  <a:cubicBezTo>
                    <a:pt x="96" y="24"/>
                    <a:pt x="37" y="72"/>
                    <a:pt x="1" y="120"/>
                  </a:cubicBezTo>
                  <a:cubicBezTo>
                    <a:pt x="49" y="191"/>
                    <a:pt x="126" y="194"/>
                    <a:pt x="206" y="194"/>
                  </a:cubicBezTo>
                  <a:cubicBezTo>
                    <a:pt x="214" y="194"/>
                    <a:pt x="221" y="194"/>
                    <a:pt x="228" y="194"/>
                  </a:cubicBezTo>
                  <a:cubicBezTo>
                    <a:pt x="302" y="194"/>
                    <a:pt x="375" y="196"/>
                    <a:pt x="430" y="251"/>
                  </a:cubicBezTo>
                  <a:cubicBezTo>
                    <a:pt x="489" y="251"/>
                    <a:pt x="549" y="239"/>
                    <a:pt x="608" y="239"/>
                  </a:cubicBezTo>
                  <a:cubicBezTo>
                    <a:pt x="620" y="221"/>
                    <a:pt x="635" y="209"/>
                    <a:pt x="651" y="209"/>
                  </a:cubicBezTo>
                  <a:cubicBezTo>
                    <a:pt x="668" y="209"/>
                    <a:pt x="686" y="221"/>
                    <a:pt x="703" y="251"/>
                  </a:cubicBezTo>
                  <a:cubicBezTo>
                    <a:pt x="727" y="262"/>
                    <a:pt x="739" y="274"/>
                    <a:pt x="739" y="310"/>
                  </a:cubicBezTo>
                  <a:cubicBezTo>
                    <a:pt x="753" y="314"/>
                    <a:pt x="767" y="315"/>
                    <a:pt x="781" y="315"/>
                  </a:cubicBezTo>
                  <a:cubicBezTo>
                    <a:pt x="814" y="315"/>
                    <a:pt x="845" y="307"/>
                    <a:pt x="870" y="298"/>
                  </a:cubicBezTo>
                  <a:cubicBezTo>
                    <a:pt x="922" y="246"/>
                    <a:pt x="971" y="219"/>
                    <a:pt x="1022" y="219"/>
                  </a:cubicBezTo>
                  <a:cubicBezTo>
                    <a:pt x="1064" y="219"/>
                    <a:pt x="1108" y="237"/>
                    <a:pt x="1156" y="274"/>
                  </a:cubicBezTo>
                  <a:cubicBezTo>
                    <a:pt x="1256" y="299"/>
                    <a:pt x="1360" y="315"/>
                    <a:pt x="1464" y="315"/>
                  </a:cubicBezTo>
                  <a:cubicBezTo>
                    <a:pt x="1557" y="315"/>
                    <a:pt x="1649" y="303"/>
                    <a:pt x="1739" y="274"/>
                  </a:cubicBezTo>
                  <a:lnTo>
                    <a:pt x="1739" y="12"/>
                  </a:lnTo>
                  <a:cubicBezTo>
                    <a:pt x="1203" y="1"/>
                    <a:pt x="680"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5557225" y="3499075"/>
              <a:ext cx="44975" cy="7400"/>
            </a:xfrm>
            <a:custGeom>
              <a:avLst/>
              <a:gdLst/>
              <a:ahLst/>
              <a:cxnLst/>
              <a:rect l="l" t="t" r="r" b="b"/>
              <a:pathLst>
                <a:path w="1799" h="296" extrusionOk="0">
                  <a:moveTo>
                    <a:pt x="882" y="0"/>
                  </a:moveTo>
                  <a:cubicBezTo>
                    <a:pt x="757" y="131"/>
                    <a:pt x="608" y="155"/>
                    <a:pt x="455" y="155"/>
                  </a:cubicBezTo>
                  <a:cubicBezTo>
                    <a:pt x="367" y="155"/>
                    <a:pt x="278" y="147"/>
                    <a:pt x="191" y="147"/>
                  </a:cubicBezTo>
                  <a:cubicBezTo>
                    <a:pt x="126" y="147"/>
                    <a:pt x="62" y="152"/>
                    <a:pt x="1" y="167"/>
                  </a:cubicBezTo>
                  <a:cubicBezTo>
                    <a:pt x="248" y="270"/>
                    <a:pt x="500" y="295"/>
                    <a:pt x="753" y="295"/>
                  </a:cubicBezTo>
                  <a:cubicBezTo>
                    <a:pt x="990" y="295"/>
                    <a:pt x="1227" y="273"/>
                    <a:pt x="1462" y="273"/>
                  </a:cubicBezTo>
                  <a:cubicBezTo>
                    <a:pt x="1555" y="273"/>
                    <a:pt x="1647" y="277"/>
                    <a:pt x="1739" y="286"/>
                  </a:cubicBezTo>
                  <a:cubicBezTo>
                    <a:pt x="1799" y="238"/>
                    <a:pt x="1799" y="215"/>
                    <a:pt x="1739" y="167"/>
                  </a:cubicBezTo>
                  <a:cubicBezTo>
                    <a:pt x="1703" y="119"/>
                    <a:pt x="1644" y="84"/>
                    <a:pt x="1596" y="36"/>
                  </a:cubicBezTo>
                  <a:cubicBezTo>
                    <a:pt x="1358" y="24"/>
                    <a:pt x="1120" y="24"/>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5406325" y="3530925"/>
              <a:ext cx="50925" cy="7175"/>
            </a:xfrm>
            <a:custGeom>
              <a:avLst/>
              <a:gdLst/>
              <a:ahLst/>
              <a:cxnLst/>
              <a:rect l="l" t="t" r="r" b="b"/>
              <a:pathLst>
                <a:path w="2037" h="287" extrusionOk="0">
                  <a:moveTo>
                    <a:pt x="1584" y="0"/>
                  </a:moveTo>
                  <a:cubicBezTo>
                    <a:pt x="1072" y="0"/>
                    <a:pt x="536" y="12"/>
                    <a:pt x="0" y="12"/>
                  </a:cubicBezTo>
                  <a:cubicBezTo>
                    <a:pt x="12" y="60"/>
                    <a:pt x="24" y="84"/>
                    <a:pt x="36" y="131"/>
                  </a:cubicBezTo>
                  <a:cubicBezTo>
                    <a:pt x="146" y="241"/>
                    <a:pt x="258" y="286"/>
                    <a:pt x="372" y="286"/>
                  </a:cubicBezTo>
                  <a:cubicBezTo>
                    <a:pt x="493" y="286"/>
                    <a:pt x="616" y="235"/>
                    <a:pt x="738" y="155"/>
                  </a:cubicBezTo>
                  <a:cubicBezTo>
                    <a:pt x="852" y="136"/>
                    <a:pt x="967" y="130"/>
                    <a:pt x="1083" y="130"/>
                  </a:cubicBezTo>
                  <a:cubicBezTo>
                    <a:pt x="1316" y="130"/>
                    <a:pt x="1552" y="156"/>
                    <a:pt x="1785" y="156"/>
                  </a:cubicBezTo>
                  <a:cubicBezTo>
                    <a:pt x="1869" y="156"/>
                    <a:pt x="1953" y="152"/>
                    <a:pt x="2036" y="143"/>
                  </a:cubicBezTo>
                  <a:cubicBezTo>
                    <a:pt x="1929" y="0"/>
                    <a:pt x="1750" y="12"/>
                    <a:pt x="1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5475375" y="3537575"/>
              <a:ext cx="17875" cy="9300"/>
            </a:xfrm>
            <a:custGeom>
              <a:avLst/>
              <a:gdLst/>
              <a:ahLst/>
              <a:cxnLst/>
              <a:rect l="l" t="t" r="r" b="b"/>
              <a:pathLst>
                <a:path w="715" h="372" extrusionOk="0">
                  <a:moveTo>
                    <a:pt x="194" y="1"/>
                  </a:moveTo>
                  <a:cubicBezTo>
                    <a:pt x="127" y="1"/>
                    <a:pt x="61" y="10"/>
                    <a:pt x="0" y="32"/>
                  </a:cubicBezTo>
                  <a:lnTo>
                    <a:pt x="131" y="294"/>
                  </a:lnTo>
                  <a:lnTo>
                    <a:pt x="131" y="306"/>
                  </a:lnTo>
                  <a:cubicBezTo>
                    <a:pt x="190" y="351"/>
                    <a:pt x="248" y="372"/>
                    <a:pt x="306" y="372"/>
                  </a:cubicBezTo>
                  <a:cubicBezTo>
                    <a:pt x="355" y="372"/>
                    <a:pt x="404" y="357"/>
                    <a:pt x="453" y="330"/>
                  </a:cubicBezTo>
                  <a:lnTo>
                    <a:pt x="548" y="330"/>
                  </a:lnTo>
                  <a:lnTo>
                    <a:pt x="715" y="163"/>
                  </a:lnTo>
                  <a:cubicBezTo>
                    <a:pt x="632" y="103"/>
                    <a:pt x="512" y="115"/>
                    <a:pt x="417" y="32"/>
                  </a:cubicBezTo>
                  <a:cubicBezTo>
                    <a:pt x="347" y="13"/>
                    <a:pt x="270" y="1"/>
                    <a:pt x="1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5525675" y="3543775"/>
              <a:ext cx="11050" cy="9600"/>
            </a:xfrm>
            <a:custGeom>
              <a:avLst/>
              <a:gdLst/>
              <a:ahLst/>
              <a:cxnLst/>
              <a:rect l="l" t="t" r="r" b="b"/>
              <a:pathLst>
                <a:path w="442" h="384" extrusionOk="0">
                  <a:moveTo>
                    <a:pt x="152" y="1"/>
                  </a:moveTo>
                  <a:cubicBezTo>
                    <a:pt x="97" y="1"/>
                    <a:pt x="45" y="24"/>
                    <a:pt x="1" y="82"/>
                  </a:cubicBezTo>
                  <a:lnTo>
                    <a:pt x="1" y="201"/>
                  </a:lnTo>
                  <a:cubicBezTo>
                    <a:pt x="60" y="320"/>
                    <a:pt x="203" y="260"/>
                    <a:pt x="310" y="344"/>
                  </a:cubicBezTo>
                  <a:cubicBezTo>
                    <a:pt x="310" y="355"/>
                    <a:pt x="322" y="355"/>
                    <a:pt x="358" y="379"/>
                  </a:cubicBezTo>
                  <a:cubicBezTo>
                    <a:pt x="364" y="382"/>
                    <a:pt x="370" y="384"/>
                    <a:pt x="378" y="384"/>
                  </a:cubicBezTo>
                  <a:cubicBezTo>
                    <a:pt x="399" y="384"/>
                    <a:pt x="423" y="370"/>
                    <a:pt x="441" y="344"/>
                  </a:cubicBezTo>
                  <a:lnTo>
                    <a:pt x="429" y="332"/>
                  </a:lnTo>
                  <a:lnTo>
                    <a:pt x="429" y="82"/>
                  </a:lnTo>
                  <a:cubicBezTo>
                    <a:pt x="382" y="58"/>
                    <a:pt x="346" y="46"/>
                    <a:pt x="298" y="46"/>
                  </a:cubicBezTo>
                  <a:cubicBezTo>
                    <a:pt x="249" y="18"/>
                    <a:pt x="199" y="1"/>
                    <a:pt x="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5600700" y="3502950"/>
              <a:ext cx="4475" cy="3175"/>
            </a:xfrm>
            <a:custGeom>
              <a:avLst/>
              <a:gdLst/>
              <a:ahLst/>
              <a:cxnLst/>
              <a:rect l="l" t="t" r="r" b="b"/>
              <a:pathLst>
                <a:path w="179" h="127" extrusionOk="0">
                  <a:moveTo>
                    <a:pt x="0" y="0"/>
                  </a:moveTo>
                  <a:lnTo>
                    <a:pt x="0" y="119"/>
                  </a:lnTo>
                  <a:cubicBezTo>
                    <a:pt x="33" y="119"/>
                    <a:pt x="69" y="127"/>
                    <a:pt x="99" y="127"/>
                  </a:cubicBezTo>
                  <a:cubicBezTo>
                    <a:pt x="144" y="127"/>
                    <a:pt x="179" y="110"/>
                    <a:pt x="179" y="24"/>
                  </a:cubicBezTo>
                  <a:cubicBezTo>
                    <a:pt x="179" y="12"/>
                    <a:pt x="60"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5524775" y="3542150"/>
              <a:ext cx="8075" cy="3675"/>
            </a:xfrm>
            <a:custGeom>
              <a:avLst/>
              <a:gdLst/>
              <a:ahLst/>
              <a:cxnLst/>
              <a:rect l="l" t="t" r="r" b="b"/>
              <a:pathLst>
                <a:path w="323" h="147" extrusionOk="0">
                  <a:moveTo>
                    <a:pt x="79" y="0"/>
                  </a:moveTo>
                  <a:cubicBezTo>
                    <a:pt x="54" y="0"/>
                    <a:pt x="29" y="1"/>
                    <a:pt x="1" y="4"/>
                  </a:cubicBezTo>
                  <a:cubicBezTo>
                    <a:pt x="1" y="51"/>
                    <a:pt x="25" y="99"/>
                    <a:pt x="25" y="147"/>
                  </a:cubicBezTo>
                  <a:cubicBezTo>
                    <a:pt x="120" y="123"/>
                    <a:pt x="215" y="123"/>
                    <a:pt x="322" y="111"/>
                  </a:cubicBezTo>
                  <a:cubicBezTo>
                    <a:pt x="255" y="25"/>
                    <a:pt x="180" y="0"/>
                    <a:pt x="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5485800" y="3538650"/>
              <a:ext cx="7450" cy="3100"/>
            </a:xfrm>
            <a:custGeom>
              <a:avLst/>
              <a:gdLst/>
              <a:ahLst/>
              <a:cxnLst/>
              <a:rect l="l" t="t" r="r" b="b"/>
              <a:pathLst>
                <a:path w="298" h="124" extrusionOk="0">
                  <a:moveTo>
                    <a:pt x="55" y="1"/>
                  </a:moveTo>
                  <a:cubicBezTo>
                    <a:pt x="37" y="1"/>
                    <a:pt x="19" y="1"/>
                    <a:pt x="0" y="1"/>
                  </a:cubicBezTo>
                  <a:cubicBezTo>
                    <a:pt x="58" y="98"/>
                    <a:pt x="140" y="124"/>
                    <a:pt x="232" y="124"/>
                  </a:cubicBezTo>
                  <a:cubicBezTo>
                    <a:pt x="253" y="124"/>
                    <a:pt x="275" y="122"/>
                    <a:pt x="298" y="120"/>
                  </a:cubicBezTo>
                  <a:cubicBezTo>
                    <a:pt x="247" y="9"/>
                    <a:pt x="154" y="1"/>
                    <a:pt x="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5460800" y="3496050"/>
              <a:ext cx="7150" cy="3725"/>
            </a:xfrm>
            <a:custGeom>
              <a:avLst/>
              <a:gdLst/>
              <a:ahLst/>
              <a:cxnLst/>
              <a:rect l="l" t="t" r="r" b="b"/>
              <a:pathLst>
                <a:path w="286" h="149" extrusionOk="0">
                  <a:moveTo>
                    <a:pt x="141" y="1"/>
                  </a:moveTo>
                  <a:cubicBezTo>
                    <a:pt x="94" y="1"/>
                    <a:pt x="49" y="36"/>
                    <a:pt x="0" y="109"/>
                  </a:cubicBezTo>
                  <a:cubicBezTo>
                    <a:pt x="43" y="136"/>
                    <a:pt x="88" y="149"/>
                    <a:pt x="133" y="149"/>
                  </a:cubicBezTo>
                  <a:cubicBezTo>
                    <a:pt x="187" y="149"/>
                    <a:pt x="240" y="130"/>
                    <a:pt x="286" y="98"/>
                  </a:cubicBezTo>
                  <a:cubicBezTo>
                    <a:pt x="233" y="34"/>
                    <a:pt x="187" y="1"/>
                    <a:pt x="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5489650" y="3497300"/>
              <a:ext cx="3600" cy="1800"/>
            </a:xfrm>
            <a:custGeom>
              <a:avLst/>
              <a:gdLst/>
              <a:ahLst/>
              <a:cxnLst/>
              <a:rect l="l" t="t" r="r" b="b"/>
              <a:pathLst>
                <a:path w="144" h="72" extrusionOk="0">
                  <a:moveTo>
                    <a:pt x="60" y="0"/>
                  </a:moveTo>
                  <a:cubicBezTo>
                    <a:pt x="34" y="0"/>
                    <a:pt x="9" y="19"/>
                    <a:pt x="1" y="59"/>
                  </a:cubicBezTo>
                  <a:cubicBezTo>
                    <a:pt x="37" y="59"/>
                    <a:pt x="96" y="59"/>
                    <a:pt x="144" y="71"/>
                  </a:cubicBezTo>
                  <a:cubicBezTo>
                    <a:pt x="132" y="48"/>
                    <a:pt x="120" y="36"/>
                    <a:pt x="96" y="12"/>
                  </a:cubicBezTo>
                  <a:cubicBezTo>
                    <a:pt x="85" y="4"/>
                    <a:pt x="72"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5392925" y="3530925"/>
              <a:ext cx="3600" cy="1800"/>
            </a:xfrm>
            <a:custGeom>
              <a:avLst/>
              <a:gdLst/>
              <a:ahLst/>
              <a:cxnLst/>
              <a:rect l="l" t="t" r="r" b="b"/>
              <a:pathLst>
                <a:path w="144" h="72" extrusionOk="0">
                  <a:moveTo>
                    <a:pt x="0" y="0"/>
                  </a:moveTo>
                  <a:lnTo>
                    <a:pt x="0" y="0"/>
                  </a:lnTo>
                  <a:cubicBezTo>
                    <a:pt x="12" y="24"/>
                    <a:pt x="24" y="36"/>
                    <a:pt x="36" y="60"/>
                  </a:cubicBezTo>
                  <a:cubicBezTo>
                    <a:pt x="51" y="67"/>
                    <a:pt x="65" y="71"/>
                    <a:pt x="78" y="71"/>
                  </a:cubicBezTo>
                  <a:cubicBezTo>
                    <a:pt x="105" y="71"/>
                    <a:pt x="127" y="53"/>
                    <a:pt x="143" y="12"/>
                  </a:cubicBezTo>
                  <a:cubicBezTo>
                    <a:pt x="96" y="12"/>
                    <a:pt x="60"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5402750" y="3534500"/>
              <a:ext cx="22350" cy="7850"/>
            </a:xfrm>
            <a:custGeom>
              <a:avLst/>
              <a:gdLst/>
              <a:ahLst/>
              <a:cxnLst/>
              <a:rect l="l" t="t" r="r" b="b"/>
              <a:pathLst>
                <a:path w="894" h="314" extrusionOk="0">
                  <a:moveTo>
                    <a:pt x="203" y="0"/>
                  </a:moveTo>
                  <a:lnTo>
                    <a:pt x="155" y="36"/>
                  </a:lnTo>
                  <a:cubicBezTo>
                    <a:pt x="108" y="72"/>
                    <a:pt x="24" y="95"/>
                    <a:pt x="0" y="179"/>
                  </a:cubicBezTo>
                  <a:cubicBezTo>
                    <a:pt x="184" y="278"/>
                    <a:pt x="373" y="314"/>
                    <a:pt x="567" y="314"/>
                  </a:cubicBezTo>
                  <a:cubicBezTo>
                    <a:pt x="674" y="314"/>
                    <a:pt x="783" y="303"/>
                    <a:pt x="893" y="286"/>
                  </a:cubicBezTo>
                  <a:lnTo>
                    <a:pt x="893" y="36"/>
                  </a:lnTo>
                  <a:cubicBezTo>
                    <a:pt x="655" y="12"/>
                    <a:pt x="441" y="12"/>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5479850" y="3559600"/>
              <a:ext cx="13100" cy="14125"/>
            </a:xfrm>
            <a:custGeom>
              <a:avLst/>
              <a:gdLst/>
              <a:ahLst/>
              <a:cxnLst/>
              <a:rect l="l" t="t" r="r" b="b"/>
              <a:pathLst>
                <a:path w="524" h="565" extrusionOk="0">
                  <a:moveTo>
                    <a:pt x="183" y="0"/>
                  </a:moveTo>
                  <a:cubicBezTo>
                    <a:pt x="159" y="0"/>
                    <a:pt x="135" y="6"/>
                    <a:pt x="107" y="20"/>
                  </a:cubicBezTo>
                  <a:cubicBezTo>
                    <a:pt x="72" y="56"/>
                    <a:pt x="60" y="103"/>
                    <a:pt x="48" y="139"/>
                  </a:cubicBezTo>
                  <a:cubicBezTo>
                    <a:pt x="0" y="342"/>
                    <a:pt x="72" y="484"/>
                    <a:pt x="286" y="556"/>
                  </a:cubicBezTo>
                  <a:cubicBezTo>
                    <a:pt x="298" y="562"/>
                    <a:pt x="309" y="564"/>
                    <a:pt x="320" y="564"/>
                  </a:cubicBezTo>
                  <a:cubicBezTo>
                    <a:pt x="352" y="564"/>
                    <a:pt x="381" y="544"/>
                    <a:pt x="417" y="544"/>
                  </a:cubicBezTo>
                  <a:cubicBezTo>
                    <a:pt x="286" y="401"/>
                    <a:pt x="524" y="115"/>
                    <a:pt x="238" y="8"/>
                  </a:cubicBezTo>
                  <a:cubicBezTo>
                    <a:pt x="218" y="3"/>
                    <a:pt x="201"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5514975" y="3548775"/>
              <a:ext cx="17875" cy="4200"/>
            </a:xfrm>
            <a:custGeom>
              <a:avLst/>
              <a:gdLst/>
              <a:ahLst/>
              <a:cxnLst/>
              <a:rect l="l" t="t" r="r" b="b"/>
              <a:pathLst>
                <a:path w="715" h="168" extrusionOk="0">
                  <a:moveTo>
                    <a:pt x="429" y="1"/>
                  </a:moveTo>
                  <a:cubicBezTo>
                    <a:pt x="274" y="13"/>
                    <a:pt x="131" y="25"/>
                    <a:pt x="0" y="36"/>
                  </a:cubicBezTo>
                  <a:cubicBezTo>
                    <a:pt x="101" y="144"/>
                    <a:pt x="220" y="167"/>
                    <a:pt x="344" y="167"/>
                  </a:cubicBezTo>
                  <a:cubicBezTo>
                    <a:pt x="443" y="167"/>
                    <a:pt x="544" y="152"/>
                    <a:pt x="642" y="152"/>
                  </a:cubicBezTo>
                  <a:cubicBezTo>
                    <a:pt x="666" y="152"/>
                    <a:pt x="691" y="153"/>
                    <a:pt x="714" y="155"/>
                  </a:cubicBezTo>
                  <a:cubicBezTo>
                    <a:pt x="655" y="36"/>
                    <a:pt x="536" y="25"/>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5464950" y="3556600"/>
              <a:ext cx="8375" cy="6500"/>
            </a:xfrm>
            <a:custGeom>
              <a:avLst/>
              <a:gdLst/>
              <a:ahLst/>
              <a:cxnLst/>
              <a:rect l="l" t="t" r="r" b="b"/>
              <a:pathLst>
                <a:path w="335" h="260" extrusionOk="0">
                  <a:moveTo>
                    <a:pt x="203" y="0"/>
                  </a:moveTo>
                  <a:cubicBezTo>
                    <a:pt x="179" y="0"/>
                    <a:pt x="156" y="3"/>
                    <a:pt x="132" y="9"/>
                  </a:cubicBezTo>
                  <a:cubicBezTo>
                    <a:pt x="1" y="188"/>
                    <a:pt x="60" y="259"/>
                    <a:pt x="275" y="259"/>
                  </a:cubicBezTo>
                  <a:cubicBezTo>
                    <a:pt x="334" y="223"/>
                    <a:pt x="334" y="176"/>
                    <a:pt x="287" y="128"/>
                  </a:cubicBezTo>
                  <a:cubicBezTo>
                    <a:pt x="275" y="81"/>
                    <a:pt x="275" y="57"/>
                    <a:pt x="275" y="9"/>
                  </a:cubicBezTo>
                  <a:cubicBezTo>
                    <a:pt x="251" y="3"/>
                    <a:pt x="227"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5518525" y="3560100"/>
              <a:ext cx="7175" cy="7150"/>
            </a:xfrm>
            <a:custGeom>
              <a:avLst/>
              <a:gdLst/>
              <a:ahLst/>
              <a:cxnLst/>
              <a:rect l="l" t="t" r="r" b="b"/>
              <a:pathLst>
                <a:path w="287" h="286" extrusionOk="0">
                  <a:moveTo>
                    <a:pt x="132" y="0"/>
                  </a:moveTo>
                  <a:cubicBezTo>
                    <a:pt x="72" y="0"/>
                    <a:pt x="37" y="0"/>
                    <a:pt x="1" y="24"/>
                  </a:cubicBezTo>
                  <a:cubicBezTo>
                    <a:pt x="1" y="107"/>
                    <a:pt x="13" y="191"/>
                    <a:pt x="13" y="286"/>
                  </a:cubicBezTo>
                  <a:cubicBezTo>
                    <a:pt x="108" y="286"/>
                    <a:pt x="191" y="274"/>
                    <a:pt x="287" y="274"/>
                  </a:cubicBezTo>
                  <a:cubicBezTo>
                    <a:pt x="227" y="179"/>
                    <a:pt x="179" y="95"/>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5399775" y="3535225"/>
              <a:ext cx="6575" cy="3900"/>
            </a:xfrm>
            <a:custGeom>
              <a:avLst/>
              <a:gdLst/>
              <a:ahLst/>
              <a:cxnLst/>
              <a:rect l="l" t="t" r="r" b="b"/>
              <a:pathLst>
                <a:path w="263" h="156" extrusionOk="0">
                  <a:moveTo>
                    <a:pt x="205" y="1"/>
                  </a:moveTo>
                  <a:cubicBezTo>
                    <a:pt x="113" y="1"/>
                    <a:pt x="40" y="51"/>
                    <a:pt x="0" y="150"/>
                  </a:cubicBezTo>
                  <a:cubicBezTo>
                    <a:pt x="24" y="150"/>
                    <a:pt x="53" y="155"/>
                    <a:pt x="77" y="155"/>
                  </a:cubicBezTo>
                  <a:cubicBezTo>
                    <a:pt x="89" y="155"/>
                    <a:pt x="100" y="154"/>
                    <a:pt x="107" y="150"/>
                  </a:cubicBezTo>
                  <a:cubicBezTo>
                    <a:pt x="167" y="102"/>
                    <a:pt x="215" y="43"/>
                    <a:pt x="262" y="7"/>
                  </a:cubicBezTo>
                  <a:cubicBezTo>
                    <a:pt x="242" y="3"/>
                    <a:pt x="223"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5478650" y="3545800"/>
              <a:ext cx="8050" cy="2300"/>
            </a:xfrm>
            <a:custGeom>
              <a:avLst/>
              <a:gdLst/>
              <a:ahLst/>
              <a:cxnLst/>
              <a:rect l="l" t="t" r="r" b="b"/>
              <a:pathLst>
                <a:path w="322" h="92" extrusionOk="0">
                  <a:moveTo>
                    <a:pt x="0" y="1"/>
                  </a:moveTo>
                  <a:cubicBezTo>
                    <a:pt x="55" y="62"/>
                    <a:pt x="110" y="91"/>
                    <a:pt x="165" y="91"/>
                  </a:cubicBezTo>
                  <a:cubicBezTo>
                    <a:pt x="218" y="91"/>
                    <a:pt x="270" y="65"/>
                    <a:pt x="322" y="13"/>
                  </a:cubicBezTo>
                  <a:cubicBezTo>
                    <a:pt x="215" y="1"/>
                    <a:pt x="108"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5532825" y="3552650"/>
              <a:ext cx="3300" cy="1800"/>
            </a:xfrm>
            <a:custGeom>
              <a:avLst/>
              <a:gdLst/>
              <a:ahLst/>
              <a:cxnLst/>
              <a:rect l="l" t="t" r="r" b="b"/>
              <a:pathLst>
                <a:path w="132" h="72" extrusionOk="0">
                  <a:moveTo>
                    <a:pt x="0" y="0"/>
                  </a:moveTo>
                  <a:cubicBezTo>
                    <a:pt x="18" y="48"/>
                    <a:pt x="39" y="72"/>
                    <a:pt x="61" y="72"/>
                  </a:cubicBezTo>
                  <a:cubicBezTo>
                    <a:pt x="84" y="72"/>
                    <a:pt x="108" y="48"/>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5507525" y="3549375"/>
              <a:ext cx="3600" cy="1300"/>
            </a:xfrm>
            <a:custGeom>
              <a:avLst/>
              <a:gdLst/>
              <a:ahLst/>
              <a:cxnLst/>
              <a:rect l="l" t="t" r="r" b="b"/>
              <a:pathLst>
                <a:path w="144" h="52" extrusionOk="0">
                  <a:moveTo>
                    <a:pt x="0" y="1"/>
                  </a:moveTo>
                  <a:cubicBezTo>
                    <a:pt x="10" y="30"/>
                    <a:pt x="20" y="51"/>
                    <a:pt x="30" y="51"/>
                  </a:cubicBezTo>
                  <a:cubicBezTo>
                    <a:pt x="32" y="51"/>
                    <a:pt x="34" y="50"/>
                    <a:pt x="36" y="48"/>
                  </a:cubicBezTo>
                  <a:cubicBezTo>
                    <a:pt x="72" y="36"/>
                    <a:pt x="119" y="1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5503050" y="3567225"/>
              <a:ext cx="7275" cy="5100"/>
            </a:xfrm>
            <a:custGeom>
              <a:avLst/>
              <a:gdLst/>
              <a:ahLst/>
              <a:cxnLst/>
              <a:rect l="l" t="t" r="r" b="b"/>
              <a:pathLst>
                <a:path w="291" h="204" extrusionOk="0">
                  <a:moveTo>
                    <a:pt x="120" y="1"/>
                  </a:moveTo>
                  <a:cubicBezTo>
                    <a:pt x="72" y="37"/>
                    <a:pt x="25" y="49"/>
                    <a:pt x="1" y="72"/>
                  </a:cubicBezTo>
                  <a:cubicBezTo>
                    <a:pt x="60" y="120"/>
                    <a:pt x="96" y="168"/>
                    <a:pt x="156" y="191"/>
                  </a:cubicBezTo>
                  <a:cubicBezTo>
                    <a:pt x="175" y="200"/>
                    <a:pt x="193" y="204"/>
                    <a:pt x="209" y="204"/>
                  </a:cubicBezTo>
                  <a:cubicBezTo>
                    <a:pt x="262" y="204"/>
                    <a:pt x="290" y="163"/>
                    <a:pt x="263" y="108"/>
                  </a:cubicBezTo>
                  <a:cubicBezTo>
                    <a:pt x="251" y="60"/>
                    <a:pt x="156" y="37"/>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5471800" y="3559800"/>
              <a:ext cx="3600" cy="4775"/>
            </a:xfrm>
            <a:custGeom>
              <a:avLst/>
              <a:gdLst/>
              <a:ahLst/>
              <a:cxnLst/>
              <a:rect l="l" t="t" r="r" b="b"/>
              <a:pathLst>
                <a:path w="144" h="191" extrusionOk="0">
                  <a:moveTo>
                    <a:pt x="1" y="0"/>
                  </a:moveTo>
                  <a:lnTo>
                    <a:pt x="1" y="131"/>
                  </a:lnTo>
                  <a:cubicBezTo>
                    <a:pt x="24" y="167"/>
                    <a:pt x="60" y="179"/>
                    <a:pt x="96" y="191"/>
                  </a:cubicBezTo>
                  <a:cubicBezTo>
                    <a:pt x="143" y="95"/>
                    <a:pt x="84" y="3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5855775" y="3563375"/>
              <a:ext cx="6875" cy="6250"/>
            </a:xfrm>
            <a:custGeom>
              <a:avLst/>
              <a:gdLst/>
              <a:ahLst/>
              <a:cxnLst/>
              <a:rect l="l" t="t" r="r" b="b"/>
              <a:pathLst>
                <a:path w="275" h="250" extrusionOk="0">
                  <a:moveTo>
                    <a:pt x="80" y="0"/>
                  </a:moveTo>
                  <a:cubicBezTo>
                    <a:pt x="55" y="0"/>
                    <a:pt x="29" y="4"/>
                    <a:pt x="1" y="12"/>
                  </a:cubicBezTo>
                  <a:cubicBezTo>
                    <a:pt x="9" y="131"/>
                    <a:pt x="22" y="249"/>
                    <a:pt x="99" y="249"/>
                  </a:cubicBezTo>
                  <a:cubicBezTo>
                    <a:pt x="139" y="249"/>
                    <a:pt x="195" y="219"/>
                    <a:pt x="275" y="143"/>
                  </a:cubicBezTo>
                  <a:cubicBezTo>
                    <a:pt x="228" y="50"/>
                    <a:pt x="167"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5905775" y="3567525"/>
              <a:ext cx="6500" cy="6150"/>
            </a:xfrm>
            <a:custGeom>
              <a:avLst/>
              <a:gdLst/>
              <a:ahLst/>
              <a:cxnLst/>
              <a:rect l="l" t="t" r="r" b="b"/>
              <a:pathLst>
                <a:path w="260" h="246" extrusionOk="0">
                  <a:moveTo>
                    <a:pt x="1" y="1"/>
                  </a:moveTo>
                  <a:cubicBezTo>
                    <a:pt x="1" y="84"/>
                    <a:pt x="1" y="156"/>
                    <a:pt x="25" y="227"/>
                  </a:cubicBezTo>
                  <a:cubicBezTo>
                    <a:pt x="73" y="240"/>
                    <a:pt x="109" y="245"/>
                    <a:pt x="135" y="245"/>
                  </a:cubicBezTo>
                  <a:cubicBezTo>
                    <a:pt x="259" y="245"/>
                    <a:pt x="173" y="123"/>
                    <a:pt x="144" y="25"/>
                  </a:cubicBezTo>
                  <a:cubicBezTo>
                    <a:pt x="96" y="25"/>
                    <a:pt x="49"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5375075" y="3559825"/>
              <a:ext cx="31875" cy="16075"/>
            </a:xfrm>
            <a:custGeom>
              <a:avLst/>
              <a:gdLst/>
              <a:ahLst/>
              <a:cxnLst/>
              <a:rect l="l" t="t" r="r" b="b"/>
              <a:pathLst>
                <a:path w="1275" h="643" extrusionOk="0">
                  <a:moveTo>
                    <a:pt x="164" y="0"/>
                  </a:moveTo>
                  <a:cubicBezTo>
                    <a:pt x="114" y="0"/>
                    <a:pt x="63" y="4"/>
                    <a:pt x="12" y="11"/>
                  </a:cubicBezTo>
                  <a:cubicBezTo>
                    <a:pt x="0" y="106"/>
                    <a:pt x="0" y="178"/>
                    <a:pt x="0" y="273"/>
                  </a:cubicBezTo>
                  <a:cubicBezTo>
                    <a:pt x="72" y="356"/>
                    <a:pt x="60" y="487"/>
                    <a:pt x="131" y="583"/>
                  </a:cubicBezTo>
                  <a:cubicBezTo>
                    <a:pt x="158" y="619"/>
                    <a:pt x="193" y="635"/>
                    <a:pt x="234" y="635"/>
                  </a:cubicBezTo>
                  <a:cubicBezTo>
                    <a:pt x="246" y="635"/>
                    <a:pt x="260" y="633"/>
                    <a:pt x="274" y="630"/>
                  </a:cubicBezTo>
                  <a:cubicBezTo>
                    <a:pt x="319" y="615"/>
                    <a:pt x="366" y="609"/>
                    <a:pt x="413" y="609"/>
                  </a:cubicBezTo>
                  <a:cubicBezTo>
                    <a:pt x="479" y="609"/>
                    <a:pt x="545" y="621"/>
                    <a:pt x="607" y="642"/>
                  </a:cubicBezTo>
                  <a:cubicBezTo>
                    <a:pt x="657" y="613"/>
                    <a:pt x="710" y="607"/>
                    <a:pt x="765" y="607"/>
                  </a:cubicBezTo>
                  <a:cubicBezTo>
                    <a:pt x="792" y="607"/>
                    <a:pt x="820" y="609"/>
                    <a:pt x="848" y="609"/>
                  </a:cubicBezTo>
                  <a:cubicBezTo>
                    <a:pt x="896" y="609"/>
                    <a:pt x="944" y="605"/>
                    <a:pt x="988" y="583"/>
                  </a:cubicBezTo>
                  <a:cubicBezTo>
                    <a:pt x="1048" y="464"/>
                    <a:pt x="1167" y="475"/>
                    <a:pt x="1274" y="452"/>
                  </a:cubicBezTo>
                  <a:lnTo>
                    <a:pt x="1274" y="428"/>
                  </a:lnTo>
                  <a:cubicBezTo>
                    <a:pt x="1262" y="345"/>
                    <a:pt x="1274" y="214"/>
                    <a:pt x="1167" y="190"/>
                  </a:cubicBezTo>
                  <a:cubicBezTo>
                    <a:pt x="834" y="159"/>
                    <a:pt x="511" y="0"/>
                    <a:pt x="1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5850425" y="3595500"/>
              <a:ext cx="4775" cy="3175"/>
            </a:xfrm>
            <a:custGeom>
              <a:avLst/>
              <a:gdLst/>
              <a:ahLst/>
              <a:cxnLst/>
              <a:rect l="l" t="t" r="r" b="b"/>
              <a:pathLst>
                <a:path w="191" h="127" extrusionOk="0">
                  <a:moveTo>
                    <a:pt x="48" y="1"/>
                  </a:moveTo>
                  <a:cubicBezTo>
                    <a:pt x="36" y="37"/>
                    <a:pt x="0" y="96"/>
                    <a:pt x="0" y="108"/>
                  </a:cubicBezTo>
                  <a:cubicBezTo>
                    <a:pt x="29" y="121"/>
                    <a:pt x="54" y="127"/>
                    <a:pt x="76" y="127"/>
                  </a:cubicBezTo>
                  <a:cubicBezTo>
                    <a:pt x="137" y="127"/>
                    <a:pt x="173" y="83"/>
                    <a:pt x="191" y="13"/>
                  </a:cubicBezTo>
                  <a:cubicBezTo>
                    <a:pt x="131" y="13"/>
                    <a:pt x="96"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5719750" y="3581825"/>
              <a:ext cx="9450" cy="6575"/>
            </a:xfrm>
            <a:custGeom>
              <a:avLst/>
              <a:gdLst/>
              <a:ahLst/>
              <a:cxnLst/>
              <a:rect l="l" t="t" r="r" b="b"/>
              <a:pathLst>
                <a:path w="378" h="263" extrusionOk="0">
                  <a:moveTo>
                    <a:pt x="262" y="0"/>
                  </a:moveTo>
                  <a:lnTo>
                    <a:pt x="262" y="0"/>
                  </a:lnTo>
                  <a:cubicBezTo>
                    <a:pt x="120" y="24"/>
                    <a:pt x="36" y="119"/>
                    <a:pt x="1" y="250"/>
                  </a:cubicBezTo>
                  <a:cubicBezTo>
                    <a:pt x="60" y="250"/>
                    <a:pt x="133" y="262"/>
                    <a:pt x="194" y="262"/>
                  </a:cubicBezTo>
                  <a:cubicBezTo>
                    <a:pt x="305" y="262"/>
                    <a:pt x="378" y="223"/>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6088400" y="3617250"/>
              <a:ext cx="7325" cy="3725"/>
            </a:xfrm>
            <a:custGeom>
              <a:avLst/>
              <a:gdLst/>
              <a:ahLst/>
              <a:cxnLst/>
              <a:rect l="l" t="t" r="r" b="b"/>
              <a:pathLst>
                <a:path w="293" h="149" extrusionOk="0">
                  <a:moveTo>
                    <a:pt x="6" y="0"/>
                  </a:moveTo>
                  <a:cubicBezTo>
                    <a:pt x="1" y="121"/>
                    <a:pt x="41" y="148"/>
                    <a:pt x="95" y="148"/>
                  </a:cubicBezTo>
                  <a:cubicBezTo>
                    <a:pt x="139" y="148"/>
                    <a:pt x="193" y="130"/>
                    <a:pt x="238" y="130"/>
                  </a:cubicBezTo>
                  <a:cubicBezTo>
                    <a:pt x="258" y="130"/>
                    <a:pt x="277" y="133"/>
                    <a:pt x="292" y="143"/>
                  </a:cubicBezTo>
                  <a:cubicBezTo>
                    <a:pt x="233" y="24"/>
                    <a:pt x="125" y="12"/>
                    <a:pt x="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5998950" y="3574375"/>
              <a:ext cx="10150" cy="10150"/>
            </a:xfrm>
            <a:custGeom>
              <a:avLst/>
              <a:gdLst/>
              <a:ahLst/>
              <a:cxnLst/>
              <a:rect l="l" t="t" r="r" b="b"/>
              <a:pathLst>
                <a:path w="406" h="406" extrusionOk="0">
                  <a:moveTo>
                    <a:pt x="1" y="1"/>
                  </a:moveTo>
                  <a:lnTo>
                    <a:pt x="1" y="1"/>
                  </a:lnTo>
                  <a:cubicBezTo>
                    <a:pt x="12" y="132"/>
                    <a:pt x="12" y="263"/>
                    <a:pt x="12" y="405"/>
                  </a:cubicBezTo>
                  <a:cubicBezTo>
                    <a:pt x="405" y="382"/>
                    <a:pt x="60" y="132"/>
                    <a:pt x="132" y="24"/>
                  </a:cubicBezTo>
                  <a:cubicBezTo>
                    <a:pt x="84" y="13"/>
                    <a:pt x="48"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5439350" y="3563675"/>
              <a:ext cx="5700" cy="5375"/>
            </a:xfrm>
            <a:custGeom>
              <a:avLst/>
              <a:gdLst/>
              <a:ahLst/>
              <a:cxnLst/>
              <a:rect l="l" t="t" r="r" b="b"/>
              <a:pathLst>
                <a:path w="228" h="215" extrusionOk="0">
                  <a:moveTo>
                    <a:pt x="1" y="0"/>
                  </a:moveTo>
                  <a:lnTo>
                    <a:pt x="1" y="0"/>
                  </a:lnTo>
                  <a:cubicBezTo>
                    <a:pt x="25" y="95"/>
                    <a:pt x="13" y="214"/>
                    <a:pt x="179" y="214"/>
                  </a:cubicBezTo>
                  <a:cubicBezTo>
                    <a:pt x="191" y="214"/>
                    <a:pt x="227" y="191"/>
                    <a:pt x="227" y="179"/>
                  </a:cubicBezTo>
                  <a:cubicBezTo>
                    <a:pt x="227" y="12"/>
                    <a:pt x="108"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5452450" y="3565175"/>
              <a:ext cx="3900" cy="4200"/>
            </a:xfrm>
            <a:custGeom>
              <a:avLst/>
              <a:gdLst/>
              <a:ahLst/>
              <a:cxnLst/>
              <a:rect l="l" t="t" r="r" b="b"/>
              <a:pathLst>
                <a:path w="156" h="168" extrusionOk="0">
                  <a:moveTo>
                    <a:pt x="98" y="1"/>
                  </a:moveTo>
                  <a:cubicBezTo>
                    <a:pt x="85" y="1"/>
                    <a:pt x="72" y="7"/>
                    <a:pt x="60" y="23"/>
                  </a:cubicBezTo>
                  <a:cubicBezTo>
                    <a:pt x="25" y="35"/>
                    <a:pt x="13" y="95"/>
                    <a:pt x="1" y="131"/>
                  </a:cubicBezTo>
                  <a:cubicBezTo>
                    <a:pt x="18" y="139"/>
                    <a:pt x="55" y="167"/>
                    <a:pt x="88" y="167"/>
                  </a:cubicBezTo>
                  <a:cubicBezTo>
                    <a:pt x="99" y="167"/>
                    <a:pt x="110" y="164"/>
                    <a:pt x="120" y="154"/>
                  </a:cubicBezTo>
                  <a:cubicBezTo>
                    <a:pt x="144" y="142"/>
                    <a:pt x="155" y="83"/>
                    <a:pt x="155" y="59"/>
                  </a:cubicBezTo>
                  <a:cubicBezTo>
                    <a:pt x="148" y="27"/>
                    <a:pt x="124" y="1"/>
                    <a:pt x="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5908175" y="3548675"/>
              <a:ext cx="94075" cy="16400"/>
            </a:xfrm>
            <a:custGeom>
              <a:avLst/>
              <a:gdLst/>
              <a:ahLst/>
              <a:cxnLst/>
              <a:rect l="l" t="t" r="r" b="b"/>
              <a:pathLst>
                <a:path w="3763" h="656" extrusionOk="0">
                  <a:moveTo>
                    <a:pt x="771" y="0"/>
                  </a:moveTo>
                  <a:cubicBezTo>
                    <a:pt x="728" y="0"/>
                    <a:pt x="686" y="2"/>
                    <a:pt x="643" y="5"/>
                  </a:cubicBezTo>
                  <a:cubicBezTo>
                    <a:pt x="429" y="88"/>
                    <a:pt x="179" y="29"/>
                    <a:pt x="0" y="195"/>
                  </a:cubicBezTo>
                  <a:cubicBezTo>
                    <a:pt x="1060" y="433"/>
                    <a:pt x="2131" y="445"/>
                    <a:pt x="3203" y="600"/>
                  </a:cubicBezTo>
                  <a:cubicBezTo>
                    <a:pt x="3249" y="635"/>
                    <a:pt x="3298" y="655"/>
                    <a:pt x="3347" y="655"/>
                  </a:cubicBezTo>
                  <a:cubicBezTo>
                    <a:pt x="3399" y="655"/>
                    <a:pt x="3451" y="632"/>
                    <a:pt x="3501" y="576"/>
                  </a:cubicBezTo>
                  <a:cubicBezTo>
                    <a:pt x="3620" y="540"/>
                    <a:pt x="3703" y="445"/>
                    <a:pt x="3763" y="326"/>
                  </a:cubicBezTo>
                  <a:cubicBezTo>
                    <a:pt x="3215" y="267"/>
                    <a:pt x="2667" y="207"/>
                    <a:pt x="2096" y="183"/>
                  </a:cubicBezTo>
                  <a:cubicBezTo>
                    <a:pt x="1660" y="162"/>
                    <a:pt x="1224" y="0"/>
                    <a:pt x="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5987050" y="3578550"/>
              <a:ext cx="2700" cy="1800"/>
            </a:xfrm>
            <a:custGeom>
              <a:avLst/>
              <a:gdLst/>
              <a:ahLst/>
              <a:cxnLst/>
              <a:rect l="l" t="t" r="r" b="b"/>
              <a:pathLst>
                <a:path w="108" h="72" extrusionOk="0">
                  <a:moveTo>
                    <a:pt x="48" y="0"/>
                  </a:moveTo>
                  <a:cubicBezTo>
                    <a:pt x="24" y="12"/>
                    <a:pt x="0" y="24"/>
                    <a:pt x="0" y="24"/>
                  </a:cubicBezTo>
                  <a:cubicBezTo>
                    <a:pt x="0" y="36"/>
                    <a:pt x="12" y="60"/>
                    <a:pt x="24" y="72"/>
                  </a:cubicBezTo>
                  <a:cubicBezTo>
                    <a:pt x="60" y="36"/>
                    <a:pt x="72" y="24"/>
                    <a:pt x="107" y="12"/>
                  </a:cubicBezTo>
                  <a:cubicBezTo>
                    <a:pt x="72" y="12"/>
                    <a:pt x="60"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5705475" y="3558200"/>
              <a:ext cx="24125" cy="5425"/>
            </a:xfrm>
            <a:custGeom>
              <a:avLst/>
              <a:gdLst/>
              <a:ahLst/>
              <a:cxnLst/>
              <a:rect l="l" t="t" r="r" b="b"/>
              <a:pathLst>
                <a:path w="965" h="217" extrusionOk="0">
                  <a:moveTo>
                    <a:pt x="787" y="0"/>
                  </a:moveTo>
                  <a:cubicBezTo>
                    <a:pt x="719" y="0"/>
                    <a:pt x="645" y="28"/>
                    <a:pt x="572" y="52"/>
                  </a:cubicBezTo>
                  <a:cubicBezTo>
                    <a:pt x="521" y="68"/>
                    <a:pt x="467" y="71"/>
                    <a:pt x="413" y="71"/>
                  </a:cubicBezTo>
                  <a:cubicBezTo>
                    <a:pt x="375" y="71"/>
                    <a:pt x="337" y="70"/>
                    <a:pt x="299" y="70"/>
                  </a:cubicBezTo>
                  <a:cubicBezTo>
                    <a:pt x="186" y="70"/>
                    <a:pt x="79" y="84"/>
                    <a:pt x="0" y="195"/>
                  </a:cubicBezTo>
                  <a:cubicBezTo>
                    <a:pt x="36" y="191"/>
                    <a:pt x="72" y="190"/>
                    <a:pt x="109" y="190"/>
                  </a:cubicBezTo>
                  <a:cubicBezTo>
                    <a:pt x="258" y="190"/>
                    <a:pt x="410" y="216"/>
                    <a:pt x="558" y="216"/>
                  </a:cubicBezTo>
                  <a:cubicBezTo>
                    <a:pt x="699" y="216"/>
                    <a:pt x="836" y="192"/>
                    <a:pt x="964" y="100"/>
                  </a:cubicBezTo>
                  <a:cubicBezTo>
                    <a:pt x="912" y="25"/>
                    <a:pt x="852"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5740575" y="3556725"/>
              <a:ext cx="7175" cy="4775"/>
            </a:xfrm>
            <a:custGeom>
              <a:avLst/>
              <a:gdLst/>
              <a:ahLst/>
              <a:cxnLst/>
              <a:rect l="l" t="t" r="r" b="b"/>
              <a:pathLst>
                <a:path w="287" h="191" extrusionOk="0">
                  <a:moveTo>
                    <a:pt x="67" y="0"/>
                  </a:moveTo>
                  <a:cubicBezTo>
                    <a:pt x="46" y="0"/>
                    <a:pt x="24" y="2"/>
                    <a:pt x="1" y="4"/>
                  </a:cubicBezTo>
                  <a:cubicBezTo>
                    <a:pt x="59" y="71"/>
                    <a:pt x="88" y="190"/>
                    <a:pt x="162" y="190"/>
                  </a:cubicBezTo>
                  <a:cubicBezTo>
                    <a:pt x="194" y="190"/>
                    <a:pt x="233" y="168"/>
                    <a:pt x="287" y="111"/>
                  </a:cubicBezTo>
                  <a:cubicBezTo>
                    <a:pt x="229" y="25"/>
                    <a:pt x="156"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5698325" y="3561575"/>
              <a:ext cx="2700" cy="1450"/>
            </a:xfrm>
            <a:custGeom>
              <a:avLst/>
              <a:gdLst/>
              <a:ahLst/>
              <a:cxnLst/>
              <a:rect l="l" t="t" r="r" b="b"/>
              <a:pathLst>
                <a:path w="108" h="58" extrusionOk="0">
                  <a:moveTo>
                    <a:pt x="72" y="1"/>
                  </a:moveTo>
                  <a:cubicBezTo>
                    <a:pt x="48" y="24"/>
                    <a:pt x="24" y="36"/>
                    <a:pt x="0" y="48"/>
                  </a:cubicBezTo>
                  <a:cubicBezTo>
                    <a:pt x="12" y="54"/>
                    <a:pt x="27" y="57"/>
                    <a:pt x="45" y="57"/>
                  </a:cubicBezTo>
                  <a:cubicBezTo>
                    <a:pt x="63" y="57"/>
                    <a:pt x="84" y="54"/>
                    <a:pt x="107" y="48"/>
                  </a:cubicBezTo>
                  <a:cubicBezTo>
                    <a:pt x="84" y="36"/>
                    <a:pt x="84" y="24"/>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35"/>
            <p:cNvSpPr/>
            <p:nvPr/>
          </p:nvSpPr>
          <p:spPr>
            <a:xfrm>
              <a:off x="6100150" y="3641350"/>
              <a:ext cx="2125" cy="2625"/>
            </a:xfrm>
            <a:custGeom>
              <a:avLst/>
              <a:gdLst/>
              <a:ahLst/>
              <a:cxnLst/>
              <a:rect l="l" t="t" r="r" b="b"/>
              <a:pathLst>
                <a:path w="85" h="105" extrusionOk="0">
                  <a:moveTo>
                    <a:pt x="25" y="1"/>
                  </a:moveTo>
                  <a:cubicBezTo>
                    <a:pt x="13" y="12"/>
                    <a:pt x="1" y="24"/>
                    <a:pt x="13" y="60"/>
                  </a:cubicBezTo>
                  <a:cubicBezTo>
                    <a:pt x="19" y="90"/>
                    <a:pt x="30" y="105"/>
                    <a:pt x="44" y="105"/>
                  </a:cubicBezTo>
                  <a:cubicBezTo>
                    <a:pt x="57" y="105"/>
                    <a:pt x="72" y="90"/>
                    <a:pt x="84" y="60"/>
                  </a:cubicBezTo>
                  <a:cubicBezTo>
                    <a:pt x="84" y="48"/>
                    <a:pt x="84" y="12"/>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35"/>
            <p:cNvSpPr/>
            <p:nvPr/>
          </p:nvSpPr>
          <p:spPr>
            <a:xfrm>
              <a:off x="5798325" y="3617550"/>
              <a:ext cx="3900" cy="2700"/>
            </a:xfrm>
            <a:custGeom>
              <a:avLst/>
              <a:gdLst/>
              <a:ahLst/>
              <a:cxnLst/>
              <a:rect l="l" t="t" r="r" b="b"/>
              <a:pathLst>
                <a:path w="156" h="108" extrusionOk="0">
                  <a:moveTo>
                    <a:pt x="155" y="0"/>
                  </a:moveTo>
                  <a:cubicBezTo>
                    <a:pt x="108" y="24"/>
                    <a:pt x="48" y="60"/>
                    <a:pt x="1" y="107"/>
                  </a:cubicBezTo>
                  <a:cubicBezTo>
                    <a:pt x="48" y="72"/>
                    <a:pt x="108" y="24"/>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35"/>
            <p:cNvSpPr/>
            <p:nvPr/>
          </p:nvSpPr>
          <p:spPr>
            <a:xfrm>
              <a:off x="5724800" y="3515450"/>
              <a:ext cx="116725" cy="13800"/>
            </a:xfrm>
            <a:custGeom>
              <a:avLst/>
              <a:gdLst/>
              <a:ahLst/>
              <a:cxnLst/>
              <a:rect l="l" t="t" r="r" b="b"/>
              <a:pathLst>
                <a:path w="4669" h="552" extrusionOk="0">
                  <a:moveTo>
                    <a:pt x="84" y="0"/>
                  </a:moveTo>
                  <a:cubicBezTo>
                    <a:pt x="1" y="95"/>
                    <a:pt x="1" y="179"/>
                    <a:pt x="72" y="274"/>
                  </a:cubicBezTo>
                  <a:cubicBezTo>
                    <a:pt x="120" y="286"/>
                    <a:pt x="180" y="286"/>
                    <a:pt x="215" y="298"/>
                  </a:cubicBezTo>
                  <a:cubicBezTo>
                    <a:pt x="320" y="279"/>
                    <a:pt x="421" y="255"/>
                    <a:pt x="519" y="255"/>
                  </a:cubicBezTo>
                  <a:cubicBezTo>
                    <a:pt x="611" y="255"/>
                    <a:pt x="700" y="276"/>
                    <a:pt x="787" y="345"/>
                  </a:cubicBezTo>
                  <a:cubicBezTo>
                    <a:pt x="870" y="393"/>
                    <a:pt x="977" y="417"/>
                    <a:pt x="1072" y="465"/>
                  </a:cubicBezTo>
                  <a:cubicBezTo>
                    <a:pt x="1087" y="460"/>
                    <a:pt x="1104" y="457"/>
                    <a:pt x="1122" y="457"/>
                  </a:cubicBezTo>
                  <a:cubicBezTo>
                    <a:pt x="1148" y="457"/>
                    <a:pt x="1176" y="463"/>
                    <a:pt x="1203" y="476"/>
                  </a:cubicBezTo>
                  <a:cubicBezTo>
                    <a:pt x="1203" y="500"/>
                    <a:pt x="1227" y="512"/>
                    <a:pt x="1239" y="512"/>
                  </a:cubicBezTo>
                  <a:cubicBezTo>
                    <a:pt x="1251" y="515"/>
                    <a:pt x="1262" y="517"/>
                    <a:pt x="1273" y="517"/>
                  </a:cubicBezTo>
                  <a:cubicBezTo>
                    <a:pt x="1304" y="517"/>
                    <a:pt x="1328" y="503"/>
                    <a:pt x="1346" y="476"/>
                  </a:cubicBezTo>
                  <a:cubicBezTo>
                    <a:pt x="1775" y="476"/>
                    <a:pt x="2215" y="500"/>
                    <a:pt x="2644" y="500"/>
                  </a:cubicBezTo>
                  <a:cubicBezTo>
                    <a:pt x="2747" y="536"/>
                    <a:pt x="2852" y="546"/>
                    <a:pt x="2957" y="546"/>
                  </a:cubicBezTo>
                  <a:cubicBezTo>
                    <a:pt x="3072" y="546"/>
                    <a:pt x="3187" y="534"/>
                    <a:pt x="3300" y="534"/>
                  </a:cubicBezTo>
                  <a:cubicBezTo>
                    <a:pt x="3324" y="534"/>
                    <a:pt x="3347" y="535"/>
                    <a:pt x="3370" y="536"/>
                  </a:cubicBezTo>
                  <a:lnTo>
                    <a:pt x="4204" y="536"/>
                  </a:lnTo>
                  <a:cubicBezTo>
                    <a:pt x="4226" y="526"/>
                    <a:pt x="4250" y="522"/>
                    <a:pt x="4277" y="522"/>
                  </a:cubicBezTo>
                  <a:cubicBezTo>
                    <a:pt x="4351" y="522"/>
                    <a:pt x="4440" y="552"/>
                    <a:pt x="4514" y="552"/>
                  </a:cubicBezTo>
                  <a:cubicBezTo>
                    <a:pt x="4601" y="552"/>
                    <a:pt x="4668" y="511"/>
                    <a:pt x="4668" y="334"/>
                  </a:cubicBezTo>
                  <a:cubicBezTo>
                    <a:pt x="4501" y="298"/>
                    <a:pt x="4335" y="274"/>
                    <a:pt x="4180" y="262"/>
                  </a:cubicBezTo>
                  <a:cubicBezTo>
                    <a:pt x="2811" y="143"/>
                    <a:pt x="1442" y="215"/>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35"/>
            <p:cNvSpPr/>
            <p:nvPr/>
          </p:nvSpPr>
          <p:spPr>
            <a:xfrm>
              <a:off x="5825500" y="3522500"/>
              <a:ext cx="84475" cy="13075"/>
            </a:xfrm>
            <a:custGeom>
              <a:avLst/>
              <a:gdLst/>
              <a:ahLst/>
              <a:cxnLst/>
              <a:rect l="l" t="t" r="r" b="b"/>
              <a:pathLst>
                <a:path w="3379" h="523" extrusionOk="0">
                  <a:moveTo>
                    <a:pt x="1134" y="1"/>
                  </a:moveTo>
                  <a:cubicBezTo>
                    <a:pt x="962" y="1"/>
                    <a:pt x="790" y="15"/>
                    <a:pt x="616" y="52"/>
                  </a:cubicBezTo>
                  <a:cubicBezTo>
                    <a:pt x="519" y="194"/>
                    <a:pt x="389" y="204"/>
                    <a:pt x="255" y="204"/>
                  </a:cubicBezTo>
                  <a:cubicBezTo>
                    <a:pt x="232" y="204"/>
                    <a:pt x="209" y="204"/>
                    <a:pt x="186" y="204"/>
                  </a:cubicBezTo>
                  <a:cubicBezTo>
                    <a:pt x="130" y="204"/>
                    <a:pt x="74" y="206"/>
                    <a:pt x="21" y="218"/>
                  </a:cubicBezTo>
                  <a:cubicBezTo>
                    <a:pt x="0" y="270"/>
                    <a:pt x="16" y="304"/>
                    <a:pt x="36" y="304"/>
                  </a:cubicBezTo>
                  <a:cubicBezTo>
                    <a:pt x="39" y="304"/>
                    <a:pt x="42" y="303"/>
                    <a:pt x="45" y="302"/>
                  </a:cubicBezTo>
                  <a:lnTo>
                    <a:pt x="450" y="349"/>
                  </a:lnTo>
                  <a:cubicBezTo>
                    <a:pt x="618" y="390"/>
                    <a:pt x="787" y="401"/>
                    <a:pt x="956" y="401"/>
                  </a:cubicBezTo>
                  <a:cubicBezTo>
                    <a:pt x="1137" y="401"/>
                    <a:pt x="1319" y="389"/>
                    <a:pt x="1498" y="389"/>
                  </a:cubicBezTo>
                  <a:cubicBezTo>
                    <a:pt x="1686" y="389"/>
                    <a:pt x="1873" y="402"/>
                    <a:pt x="2057" y="456"/>
                  </a:cubicBezTo>
                  <a:cubicBezTo>
                    <a:pt x="2378" y="456"/>
                    <a:pt x="2712" y="468"/>
                    <a:pt x="3033" y="480"/>
                  </a:cubicBezTo>
                  <a:cubicBezTo>
                    <a:pt x="3097" y="512"/>
                    <a:pt x="3155" y="523"/>
                    <a:pt x="3215" y="523"/>
                  </a:cubicBezTo>
                  <a:cubicBezTo>
                    <a:pt x="3245" y="523"/>
                    <a:pt x="3275" y="520"/>
                    <a:pt x="3307" y="516"/>
                  </a:cubicBezTo>
                  <a:cubicBezTo>
                    <a:pt x="3343" y="480"/>
                    <a:pt x="3379" y="421"/>
                    <a:pt x="3379" y="361"/>
                  </a:cubicBezTo>
                  <a:cubicBezTo>
                    <a:pt x="3343" y="278"/>
                    <a:pt x="3260" y="242"/>
                    <a:pt x="3188" y="194"/>
                  </a:cubicBezTo>
                  <a:cubicBezTo>
                    <a:pt x="2890" y="183"/>
                    <a:pt x="2581" y="135"/>
                    <a:pt x="2283" y="111"/>
                  </a:cubicBezTo>
                  <a:cubicBezTo>
                    <a:pt x="1897" y="70"/>
                    <a:pt x="1517" y="1"/>
                    <a:pt x="1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35"/>
            <p:cNvSpPr/>
            <p:nvPr/>
          </p:nvSpPr>
          <p:spPr>
            <a:xfrm>
              <a:off x="5905500" y="3527500"/>
              <a:ext cx="84250" cy="13875"/>
            </a:xfrm>
            <a:custGeom>
              <a:avLst/>
              <a:gdLst/>
              <a:ahLst/>
              <a:cxnLst/>
              <a:rect l="l" t="t" r="r" b="b"/>
              <a:pathLst>
                <a:path w="3370" h="555" extrusionOk="0">
                  <a:moveTo>
                    <a:pt x="506" y="0"/>
                  </a:moveTo>
                  <a:cubicBezTo>
                    <a:pt x="338" y="0"/>
                    <a:pt x="170" y="6"/>
                    <a:pt x="0" y="18"/>
                  </a:cubicBezTo>
                  <a:cubicBezTo>
                    <a:pt x="48" y="54"/>
                    <a:pt x="107" y="102"/>
                    <a:pt x="155" y="149"/>
                  </a:cubicBezTo>
                  <a:cubicBezTo>
                    <a:pt x="223" y="228"/>
                    <a:pt x="299" y="253"/>
                    <a:pt x="378" y="253"/>
                  </a:cubicBezTo>
                  <a:cubicBezTo>
                    <a:pt x="503" y="253"/>
                    <a:pt x="635" y="191"/>
                    <a:pt x="751" y="191"/>
                  </a:cubicBezTo>
                  <a:cubicBezTo>
                    <a:pt x="793" y="191"/>
                    <a:pt x="833" y="199"/>
                    <a:pt x="869" y="221"/>
                  </a:cubicBezTo>
                  <a:cubicBezTo>
                    <a:pt x="849" y="221"/>
                    <a:pt x="824" y="219"/>
                    <a:pt x="796" y="219"/>
                  </a:cubicBezTo>
                  <a:cubicBezTo>
                    <a:pt x="738" y="219"/>
                    <a:pt x="667" y="225"/>
                    <a:pt x="595" y="256"/>
                  </a:cubicBezTo>
                  <a:cubicBezTo>
                    <a:pt x="548" y="304"/>
                    <a:pt x="548" y="375"/>
                    <a:pt x="607" y="411"/>
                  </a:cubicBezTo>
                  <a:cubicBezTo>
                    <a:pt x="1417" y="459"/>
                    <a:pt x="2238" y="506"/>
                    <a:pt x="3036" y="554"/>
                  </a:cubicBezTo>
                  <a:cubicBezTo>
                    <a:pt x="3131" y="471"/>
                    <a:pt x="3262" y="518"/>
                    <a:pt x="3346" y="435"/>
                  </a:cubicBezTo>
                  <a:cubicBezTo>
                    <a:pt x="3369" y="375"/>
                    <a:pt x="3346" y="328"/>
                    <a:pt x="3286" y="292"/>
                  </a:cubicBezTo>
                  <a:cubicBezTo>
                    <a:pt x="3228" y="297"/>
                    <a:pt x="3169" y="300"/>
                    <a:pt x="3110" y="300"/>
                  </a:cubicBezTo>
                  <a:cubicBezTo>
                    <a:pt x="2895" y="300"/>
                    <a:pt x="2677" y="267"/>
                    <a:pt x="2453" y="221"/>
                  </a:cubicBezTo>
                  <a:cubicBezTo>
                    <a:pt x="1808" y="88"/>
                    <a:pt x="1163" y="0"/>
                    <a:pt x="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35"/>
            <p:cNvSpPr/>
            <p:nvPr/>
          </p:nvSpPr>
          <p:spPr>
            <a:xfrm>
              <a:off x="5840900" y="3480325"/>
              <a:ext cx="65500" cy="19675"/>
            </a:xfrm>
            <a:custGeom>
              <a:avLst/>
              <a:gdLst/>
              <a:ahLst/>
              <a:cxnLst/>
              <a:rect l="l" t="t" r="r" b="b"/>
              <a:pathLst>
                <a:path w="2620" h="787" extrusionOk="0">
                  <a:moveTo>
                    <a:pt x="298" y="0"/>
                  </a:moveTo>
                  <a:cubicBezTo>
                    <a:pt x="298" y="1"/>
                    <a:pt x="299" y="1"/>
                    <a:pt x="299" y="2"/>
                  </a:cubicBezTo>
                  <a:lnTo>
                    <a:pt x="299" y="2"/>
                  </a:lnTo>
                  <a:lnTo>
                    <a:pt x="310" y="0"/>
                  </a:lnTo>
                  <a:close/>
                  <a:moveTo>
                    <a:pt x="572" y="0"/>
                  </a:moveTo>
                  <a:cubicBezTo>
                    <a:pt x="536" y="36"/>
                    <a:pt x="489" y="72"/>
                    <a:pt x="429" y="72"/>
                  </a:cubicBezTo>
                  <a:cubicBezTo>
                    <a:pt x="370" y="72"/>
                    <a:pt x="323" y="37"/>
                    <a:pt x="299" y="2"/>
                  </a:cubicBezTo>
                  <a:lnTo>
                    <a:pt x="299" y="2"/>
                  </a:lnTo>
                  <a:lnTo>
                    <a:pt x="0" y="36"/>
                  </a:lnTo>
                  <a:cubicBezTo>
                    <a:pt x="96" y="155"/>
                    <a:pt x="167" y="274"/>
                    <a:pt x="155" y="441"/>
                  </a:cubicBezTo>
                  <a:cubicBezTo>
                    <a:pt x="191" y="500"/>
                    <a:pt x="238" y="548"/>
                    <a:pt x="298" y="572"/>
                  </a:cubicBezTo>
                  <a:cubicBezTo>
                    <a:pt x="375" y="601"/>
                    <a:pt x="445" y="638"/>
                    <a:pt x="519" y="638"/>
                  </a:cubicBezTo>
                  <a:cubicBezTo>
                    <a:pt x="537" y="638"/>
                    <a:pt x="554" y="636"/>
                    <a:pt x="572" y="631"/>
                  </a:cubicBezTo>
                  <a:cubicBezTo>
                    <a:pt x="668" y="615"/>
                    <a:pt x="762" y="608"/>
                    <a:pt x="856" y="608"/>
                  </a:cubicBezTo>
                  <a:cubicBezTo>
                    <a:pt x="1113" y="608"/>
                    <a:pt x="1364" y="663"/>
                    <a:pt x="1608" y="750"/>
                  </a:cubicBezTo>
                  <a:cubicBezTo>
                    <a:pt x="1643" y="774"/>
                    <a:pt x="1679" y="786"/>
                    <a:pt x="1718" y="786"/>
                  </a:cubicBezTo>
                  <a:cubicBezTo>
                    <a:pt x="1757" y="786"/>
                    <a:pt x="1798" y="774"/>
                    <a:pt x="1846" y="750"/>
                  </a:cubicBezTo>
                  <a:cubicBezTo>
                    <a:pt x="2096" y="738"/>
                    <a:pt x="2358" y="727"/>
                    <a:pt x="2620" y="715"/>
                  </a:cubicBezTo>
                  <a:cubicBezTo>
                    <a:pt x="2513" y="322"/>
                    <a:pt x="1965" y="488"/>
                    <a:pt x="1858" y="119"/>
                  </a:cubicBezTo>
                  <a:cubicBezTo>
                    <a:pt x="1758" y="98"/>
                    <a:pt x="1666" y="94"/>
                    <a:pt x="1573" y="94"/>
                  </a:cubicBezTo>
                  <a:cubicBezTo>
                    <a:pt x="1511" y="94"/>
                    <a:pt x="1448" y="96"/>
                    <a:pt x="1381" y="96"/>
                  </a:cubicBezTo>
                  <a:cubicBezTo>
                    <a:pt x="1366" y="94"/>
                    <a:pt x="1350" y="93"/>
                    <a:pt x="1334" y="93"/>
                  </a:cubicBezTo>
                  <a:cubicBezTo>
                    <a:pt x="1298" y="93"/>
                    <a:pt x="1262" y="96"/>
                    <a:pt x="1226" y="96"/>
                  </a:cubicBezTo>
                  <a:cubicBezTo>
                    <a:pt x="1155" y="96"/>
                    <a:pt x="1086" y="86"/>
                    <a:pt x="1024" y="24"/>
                  </a:cubicBezTo>
                  <a:cubicBezTo>
                    <a:pt x="965" y="36"/>
                    <a:pt x="917" y="36"/>
                    <a:pt x="870" y="36"/>
                  </a:cubicBezTo>
                  <a:cubicBezTo>
                    <a:pt x="870" y="60"/>
                    <a:pt x="858" y="60"/>
                    <a:pt x="810" y="60"/>
                  </a:cubicBezTo>
                  <a:cubicBezTo>
                    <a:pt x="786" y="60"/>
                    <a:pt x="750" y="36"/>
                    <a:pt x="727" y="12"/>
                  </a:cubicBezTo>
                  <a:cubicBezTo>
                    <a:pt x="667" y="0"/>
                    <a:pt x="619"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35"/>
            <p:cNvSpPr/>
            <p:nvPr/>
          </p:nvSpPr>
          <p:spPr>
            <a:xfrm>
              <a:off x="5991225" y="3534800"/>
              <a:ext cx="40200" cy="11625"/>
            </a:xfrm>
            <a:custGeom>
              <a:avLst/>
              <a:gdLst/>
              <a:ahLst/>
              <a:cxnLst/>
              <a:rect l="l" t="t" r="r" b="b"/>
              <a:pathLst>
                <a:path w="1608" h="465" extrusionOk="0">
                  <a:moveTo>
                    <a:pt x="476" y="0"/>
                  </a:moveTo>
                  <a:cubicBezTo>
                    <a:pt x="444" y="115"/>
                    <a:pt x="396" y="151"/>
                    <a:pt x="335" y="151"/>
                  </a:cubicBezTo>
                  <a:cubicBezTo>
                    <a:pt x="283" y="151"/>
                    <a:pt x="221" y="123"/>
                    <a:pt x="155" y="95"/>
                  </a:cubicBezTo>
                  <a:cubicBezTo>
                    <a:pt x="71" y="143"/>
                    <a:pt x="12" y="203"/>
                    <a:pt x="0" y="298"/>
                  </a:cubicBezTo>
                  <a:cubicBezTo>
                    <a:pt x="228" y="430"/>
                    <a:pt x="460" y="444"/>
                    <a:pt x="697" y="444"/>
                  </a:cubicBezTo>
                  <a:cubicBezTo>
                    <a:pt x="763" y="444"/>
                    <a:pt x="829" y="443"/>
                    <a:pt x="895" y="443"/>
                  </a:cubicBezTo>
                  <a:cubicBezTo>
                    <a:pt x="977" y="443"/>
                    <a:pt x="1060" y="445"/>
                    <a:pt x="1143" y="453"/>
                  </a:cubicBezTo>
                  <a:cubicBezTo>
                    <a:pt x="1310" y="417"/>
                    <a:pt x="1500" y="464"/>
                    <a:pt x="1607" y="286"/>
                  </a:cubicBezTo>
                  <a:cubicBezTo>
                    <a:pt x="1560" y="226"/>
                    <a:pt x="1500" y="179"/>
                    <a:pt x="1441" y="119"/>
                  </a:cubicBezTo>
                  <a:cubicBezTo>
                    <a:pt x="1317" y="119"/>
                    <a:pt x="1194" y="140"/>
                    <a:pt x="1075" y="140"/>
                  </a:cubicBezTo>
                  <a:cubicBezTo>
                    <a:pt x="940" y="140"/>
                    <a:pt x="810" y="114"/>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35"/>
            <p:cNvSpPr/>
            <p:nvPr/>
          </p:nvSpPr>
          <p:spPr>
            <a:xfrm>
              <a:off x="5693650" y="3512225"/>
              <a:ext cx="32975" cy="10375"/>
            </a:xfrm>
            <a:custGeom>
              <a:avLst/>
              <a:gdLst/>
              <a:ahLst/>
              <a:cxnLst/>
              <a:rect l="l" t="t" r="r" b="b"/>
              <a:pathLst>
                <a:path w="1319" h="415" extrusionOk="0">
                  <a:moveTo>
                    <a:pt x="113" y="1"/>
                  </a:moveTo>
                  <a:cubicBezTo>
                    <a:pt x="14" y="1"/>
                    <a:pt x="1" y="69"/>
                    <a:pt x="21" y="177"/>
                  </a:cubicBezTo>
                  <a:cubicBezTo>
                    <a:pt x="238" y="313"/>
                    <a:pt x="476" y="373"/>
                    <a:pt x="724" y="373"/>
                  </a:cubicBezTo>
                  <a:cubicBezTo>
                    <a:pt x="802" y="373"/>
                    <a:pt x="881" y="367"/>
                    <a:pt x="961" y="355"/>
                  </a:cubicBezTo>
                  <a:lnTo>
                    <a:pt x="1140" y="403"/>
                  </a:lnTo>
                  <a:cubicBezTo>
                    <a:pt x="1187" y="403"/>
                    <a:pt x="1247" y="415"/>
                    <a:pt x="1306" y="415"/>
                  </a:cubicBezTo>
                  <a:cubicBezTo>
                    <a:pt x="1318" y="332"/>
                    <a:pt x="1318" y="236"/>
                    <a:pt x="1318" y="153"/>
                  </a:cubicBezTo>
                  <a:cubicBezTo>
                    <a:pt x="1211" y="117"/>
                    <a:pt x="1128" y="93"/>
                    <a:pt x="1021" y="58"/>
                  </a:cubicBezTo>
                  <a:cubicBezTo>
                    <a:pt x="1009" y="70"/>
                    <a:pt x="985" y="105"/>
                    <a:pt x="973" y="105"/>
                  </a:cubicBezTo>
                  <a:cubicBezTo>
                    <a:pt x="949" y="82"/>
                    <a:pt x="902" y="70"/>
                    <a:pt x="866" y="58"/>
                  </a:cubicBezTo>
                  <a:cubicBezTo>
                    <a:pt x="652" y="46"/>
                    <a:pt x="413" y="22"/>
                    <a:pt x="187" y="10"/>
                  </a:cubicBezTo>
                  <a:cubicBezTo>
                    <a:pt x="158" y="4"/>
                    <a:pt x="134" y="1"/>
                    <a:pt x="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35"/>
            <p:cNvSpPr/>
            <p:nvPr/>
          </p:nvSpPr>
          <p:spPr>
            <a:xfrm>
              <a:off x="5837325" y="3491625"/>
              <a:ext cx="43175" cy="7475"/>
            </a:xfrm>
            <a:custGeom>
              <a:avLst/>
              <a:gdLst/>
              <a:ahLst/>
              <a:cxnLst/>
              <a:rect l="l" t="t" r="r" b="b"/>
              <a:pathLst>
                <a:path w="1727" h="299" extrusionOk="0">
                  <a:moveTo>
                    <a:pt x="286" y="1"/>
                  </a:moveTo>
                  <a:cubicBezTo>
                    <a:pt x="239" y="60"/>
                    <a:pt x="179" y="108"/>
                    <a:pt x="108" y="108"/>
                  </a:cubicBezTo>
                  <a:cubicBezTo>
                    <a:pt x="60" y="108"/>
                    <a:pt x="36" y="120"/>
                    <a:pt x="0" y="156"/>
                  </a:cubicBezTo>
                  <a:cubicBezTo>
                    <a:pt x="280" y="269"/>
                    <a:pt x="569" y="289"/>
                    <a:pt x="859" y="289"/>
                  </a:cubicBezTo>
                  <a:cubicBezTo>
                    <a:pt x="1029" y="289"/>
                    <a:pt x="1198" y="282"/>
                    <a:pt x="1367" y="282"/>
                  </a:cubicBezTo>
                  <a:cubicBezTo>
                    <a:pt x="1488" y="282"/>
                    <a:pt x="1608" y="286"/>
                    <a:pt x="1727" y="298"/>
                  </a:cubicBezTo>
                  <a:cubicBezTo>
                    <a:pt x="1488" y="163"/>
                    <a:pt x="1244" y="43"/>
                    <a:pt x="983" y="43"/>
                  </a:cubicBezTo>
                  <a:cubicBezTo>
                    <a:pt x="854" y="43"/>
                    <a:pt x="722" y="73"/>
                    <a:pt x="584" y="144"/>
                  </a:cubicBezTo>
                  <a:cubicBezTo>
                    <a:pt x="524" y="96"/>
                    <a:pt x="477" y="48"/>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35"/>
            <p:cNvSpPr/>
            <p:nvPr/>
          </p:nvSpPr>
          <p:spPr>
            <a:xfrm>
              <a:off x="5676300" y="3502650"/>
              <a:ext cx="14600" cy="10725"/>
            </a:xfrm>
            <a:custGeom>
              <a:avLst/>
              <a:gdLst/>
              <a:ahLst/>
              <a:cxnLst/>
              <a:rect l="l" t="t" r="r" b="b"/>
              <a:pathLst>
                <a:path w="584" h="429" extrusionOk="0">
                  <a:moveTo>
                    <a:pt x="286" y="0"/>
                  </a:moveTo>
                  <a:lnTo>
                    <a:pt x="286" y="0"/>
                  </a:lnTo>
                  <a:cubicBezTo>
                    <a:pt x="0" y="250"/>
                    <a:pt x="274" y="322"/>
                    <a:pt x="417" y="429"/>
                  </a:cubicBezTo>
                  <a:cubicBezTo>
                    <a:pt x="476" y="381"/>
                    <a:pt x="572" y="357"/>
                    <a:pt x="584" y="262"/>
                  </a:cubicBezTo>
                  <a:cubicBezTo>
                    <a:pt x="572" y="215"/>
                    <a:pt x="548" y="191"/>
                    <a:pt x="536" y="143"/>
                  </a:cubicBezTo>
                  <a:cubicBezTo>
                    <a:pt x="429" y="131"/>
                    <a:pt x="345" y="84"/>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35"/>
            <p:cNvSpPr/>
            <p:nvPr/>
          </p:nvSpPr>
          <p:spPr>
            <a:xfrm>
              <a:off x="5686700" y="3509200"/>
              <a:ext cx="11650" cy="7450"/>
            </a:xfrm>
            <a:custGeom>
              <a:avLst/>
              <a:gdLst/>
              <a:ahLst/>
              <a:cxnLst/>
              <a:rect l="l" t="t" r="r" b="b"/>
              <a:pathLst>
                <a:path w="466" h="298" extrusionOk="0">
                  <a:moveTo>
                    <a:pt x="168" y="0"/>
                  </a:moveTo>
                  <a:lnTo>
                    <a:pt x="1" y="167"/>
                  </a:lnTo>
                  <a:cubicBezTo>
                    <a:pt x="108" y="214"/>
                    <a:pt x="215" y="250"/>
                    <a:pt x="299" y="298"/>
                  </a:cubicBezTo>
                  <a:lnTo>
                    <a:pt x="465" y="131"/>
                  </a:lnTo>
                  <a:cubicBezTo>
                    <a:pt x="394" y="36"/>
                    <a:pt x="287" y="12"/>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35"/>
            <p:cNvSpPr/>
            <p:nvPr/>
          </p:nvSpPr>
          <p:spPr>
            <a:xfrm>
              <a:off x="5730175" y="3520350"/>
              <a:ext cx="14300" cy="4275"/>
            </a:xfrm>
            <a:custGeom>
              <a:avLst/>
              <a:gdLst/>
              <a:ahLst/>
              <a:cxnLst/>
              <a:rect l="l" t="t" r="r" b="b"/>
              <a:pathLst>
                <a:path w="572" h="171" extrusionOk="0">
                  <a:moveTo>
                    <a:pt x="291" y="1"/>
                  </a:moveTo>
                  <a:cubicBezTo>
                    <a:pt x="199" y="1"/>
                    <a:pt x="104" y="45"/>
                    <a:pt x="0" y="126"/>
                  </a:cubicBezTo>
                  <a:cubicBezTo>
                    <a:pt x="90" y="161"/>
                    <a:pt x="185" y="170"/>
                    <a:pt x="282" y="170"/>
                  </a:cubicBezTo>
                  <a:cubicBezTo>
                    <a:pt x="378" y="170"/>
                    <a:pt x="476" y="161"/>
                    <a:pt x="572" y="161"/>
                  </a:cubicBezTo>
                  <a:cubicBezTo>
                    <a:pt x="480" y="51"/>
                    <a:pt x="388"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35"/>
            <p:cNvSpPr/>
            <p:nvPr/>
          </p:nvSpPr>
          <p:spPr>
            <a:xfrm>
              <a:off x="5717675" y="3520800"/>
              <a:ext cx="4475" cy="1450"/>
            </a:xfrm>
            <a:custGeom>
              <a:avLst/>
              <a:gdLst/>
              <a:ahLst/>
              <a:cxnLst/>
              <a:rect l="l" t="t" r="r" b="b"/>
              <a:pathLst>
                <a:path w="179" h="58" extrusionOk="0">
                  <a:moveTo>
                    <a:pt x="0" y="1"/>
                  </a:moveTo>
                  <a:lnTo>
                    <a:pt x="0" y="1"/>
                  </a:lnTo>
                  <a:cubicBezTo>
                    <a:pt x="44" y="35"/>
                    <a:pt x="81" y="57"/>
                    <a:pt x="126" y="57"/>
                  </a:cubicBezTo>
                  <a:cubicBezTo>
                    <a:pt x="142" y="57"/>
                    <a:pt x="160" y="55"/>
                    <a:pt x="179" y="48"/>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35"/>
            <p:cNvSpPr/>
            <p:nvPr/>
          </p:nvSpPr>
          <p:spPr>
            <a:xfrm>
              <a:off x="6199575" y="3507700"/>
              <a:ext cx="4475" cy="1225"/>
            </a:xfrm>
            <a:custGeom>
              <a:avLst/>
              <a:gdLst/>
              <a:ahLst/>
              <a:cxnLst/>
              <a:rect l="l" t="t" r="r" b="b"/>
              <a:pathLst>
                <a:path w="179" h="49" extrusionOk="0">
                  <a:moveTo>
                    <a:pt x="119" y="1"/>
                  </a:moveTo>
                  <a:cubicBezTo>
                    <a:pt x="72" y="13"/>
                    <a:pt x="36" y="36"/>
                    <a:pt x="0" y="48"/>
                  </a:cubicBezTo>
                  <a:lnTo>
                    <a:pt x="179" y="48"/>
                  </a:lnTo>
                  <a:cubicBezTo>
                    <a:pt x="143" y="36"/>
                    <a:pt x="131"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35"/>
            <p:cNvSpPr/>
            <p:nvPr/>
          </p:nvSpPr>
          <p:spPr>
            <a:xfrm>
              <a:off x="5940025" y="3486375"/>
              <a:ext cx="49725" cy="13100"/>
            </a:xfrm>
            <a:custGeom>
              <a:avLst/>
              <a:gdLst/>
              <a:ahLst/>
              <a:cxnLst/>
              <a:rect l="l" t="t" r="r" b="b"/>
              <a:pathLst>
                <a:path w="1989" h="524" extrusionOk="0">
                  <a:moveTo>
                    <a:pt x="1115" y="1"/>
                  </a:moveTo>
                  <a:cubicBezTo>
                    <a:pt x="952" y="1"/>
                    <a:pt x="789" y="8"/>
                    <a:pt x="619" y="8"/>
                  </a:cubicBezTo>
                  <a:lnTo>
                    <a:pt x="203" y="8"/>
                  </a:lnTo>
                  <a:cubicBezTo>
                    <a:pt x="119" y="8"/>
                    <a:pt x="60" y="32"/>
                    <a:pt x="24" y="80"/>
                  </a:cubicBezTo>
                  <a:cubicBezTo>
                    <a:pt x="24" y="115"/>
                    <a:pt x="0" y="139"/>
                    <a:pt x="0" y="163"/>
                  </a:cubicBezTo>
                  <a:cubicBezTo>
                    <a:pt x="24" y="223"/>
                    <a:pt x="48" y="294"/>
                    <a:pt x="95" y="330"/>
                  </a:cubicBezTo>
                  <a:cubicBezTo>
                    <a:pt x="143" y="377"/>
                    <a:pt x="191" y="413"/>
                    <a:pt x="250" y="425"/>
                  </a:cubicBezTo>
                  <a:cubicBezTo>
                    <a:pt x="345" y="437"/>
                    <a:pt x="441" y="437"/>
                    <a:pt x="512" y="496"/>
                  </a:cubicBezTo>
                  <a:lnTo>
                    <a:pt x="631" y="496"/>
                  </a:lnTo>
                  <a:cubicBezTo>
                    <a:pt x="631" y="485"/>
                    <a:pt x="655" y="485"/>
                    <a:pt x="691" y="461"/>
                  </a:cubicBezTo>
                  <a:cubicBezTo>
                    <a:pt x="697" y="458"/>
                    <a:pt x="704" y="456"/>
                    <a:pt x="712" y="456"/>
                  </a:cubicBezTo>
                  <a:cubicBezTo>
                    <a:pt x="738" y="456"/>
                    <a:pt x="771" y="470"/>
                    <a:pt x="798" y="496"/>
                  </a:cubicBezTo>
                  <a:lnTo>
                    <a:pt x="1215" y="496"/>
                  </a:lnTo>
                  <a:cubicBezTo>
                    <a:pt x="1280" y="514"/>
                    <a:pt x="1349" y="523"/>
                    <a:pt x="1421" y="523"/>
                  </a:cubicBezTo>
                  <a:cubicBezTo>
                    <a:pt x="1494" y="523"/>
                    <a:pt x="1572" y="514"/>
                    <a:pt x="1655" y="496"/>
                  </a:cubicBezTo>
                  <a:lnTo>
                    <a:pt x="1786" y="496"/>
                  </a:lnTo>
                  <a:cubicBezTo>
                    <a:pt x="1988" y="163"/>
                    <a:pt x="1703" y="115"/>
                    <a:pt x="1488" y="20"/>
                  </a:cubicBezTo>
                  <a:cubicBezTo>
                    <a:pt x="1361" y="5"/>
                    <a:pt x="1238" y="1"/>
                    <a:pt x="1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35"/>
            <p:cNvSpPr/>
            <p:nvPr/>
          </p:nvSpPr>
          <p:spPr>
            <a:xfrm>
              <a:off x="5884650" y="3482550"/>
              <a:ext cx="37225" cy="15950"/>
            </a:xfrm>
            <a:custGeom>
              <a:avLst/>
              <a:gdLst/>
              <a:ahLst/>
              <a:cxnLst/>
              <a:rect l="l" t="t" r="r" b="b"/>
              <a:pathLst>
                <a:path w="1489" h="638" extrusionOk="0">
                  <a:moveTo>
                    <a:pt x="389" y="0"/>
                  </a:moveTo>
                  <a:cubicBezTo>
                    <a:pt x="303" y="0"/>
                    <a:pt x="221" y="19"/>
                    <a:pt x="155" y="102"/>
                  </a:cubicBezTo>
                  <a:cubicBezTo>
                    <a:pt x="1" y="328"/>
                    <a:pt x="96" y="459"/>
                    <a:pt x="334" y="507"/>
                  </a:cubicBezTo>
                  <a:cubicBezTo>
                    <a:pt x="513" y="542"/>
                    <a:pt x="715" y="471"/>
                    <a:pt x="870" y="638"/>
                  </a:cubicBezTo>
                  <a:lnTo>
                    <a:pt x="965" y="638"/>
                  </a:lnTo>
                  <a:cubicBezTo>
                    <a:pt x="1132" y="542"/>
                    <a:pt x="1358" y="578"/>
                    <a:pt x="1465" y="399"/>
                  </a:cubicBezTo>
                  <a:cubicBezTo>
                    <a:pt x="1477" y="340"/>
                    <a:pt x="1489" y="280"/>
                    <a:pt x="1477" y="221"/>
                  </a:cubicBezTo>
                  <a:cubicBezTo>
                    <a:pt x="1429" y="149"/>
                    <a:pt x="1370" y="90"/>
                    <a:pt x="1286" y="42"/>
                  </a:cubicBezTo>
                  <a:cubicBezTo>
                    <a:pt x="1234" y="23"/>
                    <a:pt x="1185" y="14"/>
                    <a:pt x="1136" y="14"/>
                  </a:cubicBezTo>
                  <a:cubicBezTo>
                    <a:pt x="1096" y="14"/>
                    <a:pt x="1055" y="20"/>
                    <a:pt x="1013" y="30"/>
                  </a:cubicBezTo>
                  <a:cubicBezTo>
                    <a:pt x="983" y="54"/>
                    <a:pt x="952" y="62"/>
                    <a:pt x="921" y="62"/>
                  </a:cubicBezTo>
                  <a:cubicBezTo>
                    <a:pt x="841" y="62"/>
                    <a:pt x="760" y="7"/>
                    <a:pt x="691" y="7"/>
                  </a:cubicBezTo>
                  <a:cubicBezTo>
                    <a:pt x="665" y="12"/>
                    <a:pt x="638" y="14"/>
                    <a:pt x="610" y="14"/>
                  </a:cubicBezTo>
                  <a:cubicBezTo>
                    <a:pt x="538" y="14"/>
                    <a:pt x="462"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35"/>
            <p:cNvSpPr/>
            <p:nvPr/>
          </p:nvSpPr>
          <p:spPr>
            <a:xfrm>
              <a:off x="6045375" y="3491625"/>
              <a:ext cx="28275" cy="10975"/>
            </a:xfrm>
            <a:custGeom>
              <a:avLst/>
              <a:gdLst/>
              <a:ahLst/>
              <a:cxnLst/>
              <a:rect l="l" t="t" r="r" b="b"/>
              <a:pathLst>
                <a:path w="1131" h="439" extrusionOk="0">
                  <a:moveTo>
                    <a:pt x="156" y="1"/>
                  </a:moveTo>
                  <a:cubicBezTo>
                    <a:pt x="132" y="25"/>
                    <a:pt x="120" y="36"/>
                    <a:pt x="108" y="84"/>
                  </a:cubicBezTo>
                  <a:cubicBezTo>
                    <a:pt x="72" y="120"/>
                    <a:pt x="49" y="179"/>
                    <a:pt x="37" y="227"/>
                  </a:cubicBezTo>
                  <a:cubicBezTo>
                    <a:pt x="13" y="263"/>
                    <a:pt x="13" y="275"/>
                    <a:pt x="1" y="298"/>
                  </a:cubicBezTo>
                  <a:cubicBezTo>
                    <a:pt x="138" y="411"/>
                    <a:pt x="287" y="438"/>
                    <a:pt x="439" y="438"/>
                  </a:cubicBezTo>
                  <a:cubicBezTo>
                    <a:pt x="575" y="438"/>
                    <a:pt x="714" y="417"/>
                    <a:pt x="849" y="417"/>
                  </a:cubicBezTo>
                  <a:cubicBezTo>
                    <a:pt x="864" y="417"/>
                    <a:pt x="879" y="417"/>
                    <a:pt x="894" y="417"/>
                  </a:cubicBezTo>
                  <a:cubicBezTo>
                    <a:pt x="907" y="420"/>
                    <a:pt x="921" y="421"/>
                    <a:pt x="934" y="421"/>
                  </a:cubicBezTo>
                  <a:cubicBezTo>
                    <a:pt x="1038" y="421"/>
                    <a:pt x="1131" y="342"/>
                    <a:pt x="1120" y="215"/>
                  </a:cubicBezTo>
                  <a:cubicBezTo>
                    <a:pt x="1096" y="60"/>
                    <a:pt x="1001" y="25"/>
                    <a:pt x="870" y="25"/>
                  </a:cubicBezTo>
                  <a:cubicBezTo>
                    <a:pt x="632" y="1"/>
                    <a:pt x="394"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35"/>
            <p:cNvSpPr/>
            <p:nvPr/>
          </p:nvSpPr>
          <p:spPr>
            <a:xfrm>
              <a:off x="6012950" y="3489850"/>
              <a:ext cx="30375" cy="11925"/>
            </a:xfrm>
            <a:custGeom>
              <a:avLst/>
              <a:gdLst/>
              <a:ahLst/>
              <a:cxnLst/>
              <a:rect l="l" t="t" r="r" b="b"/>
              <a:pathLst>
                <a:path w="1215" h="477" extrusionOk="0">
                  <a:moveTo>
                    <a:pt x="294" y="0"/>
                  </a:moveTo>
                  <a:cubicBezTo>
                    <a:pt x="181" y="0"/>
                    <a:pt x="77" y="49"/>
                    <a:pt x="0" y="227"/>
                  </a:cubicBezTo>
                  <a:lnTo>
                    <a:pt x="155" y="369"/>
                  </a:lnTo>
                  <a:cubicBezTo>
                    <a:pt x="238" y="453"/>
                    <a:pt x="357" y="429"/>
                    <a:pt x="453" y="477"/>
                  </a:cubicBezTo>
                  <a:cubicBezTo>
                    <a:pt x="595" y="465"/>
                    <a:pt x="738" y="465"/>
                    <a:pt x="881" y="465"/>
                  </a:cubicBezTo>
                  <a:cubicBezTo>
                    <a:pt x="976" y="417"/>
                    <a:pt x="1096" y="429"/>
                    <a:pt x="1167" y="369"/>
                  </a:cubicBezTo>
                  <a:cubicBezTo>
                    <a:pt x="1215" y="310"/>
                    <a:pt x="1215" y="250"/>
                    <a:pt x="1179" y="191"/>
                  </a:cubicBezTo>
                  <a:cubicBezTo>
                    <a:pt x="1112" y="95"/>
                    <a:pt x="1037" y="38"/>
                    <a:pt x="936" y="38"/>
                  </a:cubicBezTo>
                  <a:cubicBezTo>
                    <a:pt x="911" y="38"/>
                    <a:pt x="885" y="41"/>
                    <a:pt x="857" y="48"/>
                  </a:cubicBezTo>
                  <a:cubicBezTo>
                    <a:pt x="817" y="67"/>
                    <a:pt x="774" y="75"/>
                    <a:pt x="730" y="75"/>
                  </a:cubicBezTo>
                  <a:cubicBezTo>
                    <a:pt x="589" y="75"/>
                    <a:pt x="434"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35"/>
            <p:cNvSpPr/>
            <p:nvPr/>
          </p:nvSpPr>
          <p:spPr>
            <a:xfrm>
              <a:off x="5989725" y="3486350"/>
              <a:ext cx="22350" cy="14600"/>
            </a:xfrm>
            <a:custGeom>
              <a:avLst/>
              <a:gdLst/>
              <a:ahLst/>
              <a:cxnLst/>
              <a:rect l="l" t="t" r="r" b="b"/>
              <a:pathLst>
                <a:path w="894" h="584" extrusionOk="0">
                  <a:moveTo>
                    <a:pt x="371" y="0"/>
                  </a:moveTo>
                  <a:cubicBezTo>
                    <a:pt x="274" y="0"/>
                    <a:pt x="179" y="15"/>
                    <a:pt x="84" y="33"/>
                  </a:cubicBezTo>
                  <a:cubicBezTo>
                    <a:pt x="12" y="152"/>
                    <a:pt x="0" y="259"/>
                    <a:pt x="84" y="367"/>
                  </a:cubicBezTo>
                  <a:cubicBezTo>
                    <a:pt x="155" y="450"/>
                    <a:pt x="298" y="426"/>
                    <a:pt x="370" y="509"/>
                  </a:cubicBezTo>
                  <a:cubicBezTo>
                    <a:pt x="441" y="557"/>
                    <a:pt x="515" y="584"/>
                    <a:pt x="588" y="584"/>
                  </a:cubicBezTo>
                  <a:cubicBezTo>
                    <a:pt x="661" y="584"/>
                    <a:pt x="733" y="557"/>
                    <a:pt x="798" y="497"/>
                  </a:cubicBezTo>
                  <a:lnTo>
                    <a:pt x="798" y="367"/>
                  </a:lnTo>
                  <a:cubicBezTo>
                    <a:pt x="893" y="188"/>
                    <a:pt x="739" y="152"/>
                    <a:pt x="655" y="69"/>
                  </a:cubicBezTo>
                  <a:lnTo>
                    <a:pt x="667" y="57"/>
                  </a:lnTo>
                  <a:cubicBezTo>
                    <a:pt x="566" y="15"/>
                    <a:pt x="468" y="0"/>
                    <a:pt x="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35"/>
            <p:cNvSpPr/>
            <p:nvPr/>
          </p:nvSpPr>
          <p:spPr>
            <a:xfrm>
              <a:off x="6006100" y="3488050"/>
              <a:ext cx="30375" cy="8275"/>
            </a:xfrm>
            <a:custGeom>
              <a:avLst/>
              <a:gdLst/>
              <a:ahLst/>
              <a:cxnLst/>
              <a:rect l="l" t="t" r="r" b="b"/>
              <a:pathLst>
                <a:path w="1215" h="331" extrusionOk="0">
                  <a:moveTo>
                    <a:pt x="0" y="1"/>
                  </a:moveTo>
                  <a:cubicBezTo>
                    <a:pt x="60" y="108"/>
                    <a:pt x="96" y="191"/>
                    <a:pt x="143" y="299"/>
                  </a:cubicBezTo>
                  <a:cubicBezTo>
                    <a:pt x="167" y="293"/>
                    <a:pt x="191" y="290"/>
                    <a:pt x="213" y="290"/>
                  </a:cubicBezTo>
                  <a:cubicBezTo>
                    <a:pt x="235" y="290"/>
                    <a:pt x="256" y="293"/>
                    <a:pt x="274" y="299"/>
                  </a:cubicBezTo>
                  <a:cubicBezTo>
                    <a:pt x="368" y="192"/>
                    <a:pt x="461" y="142"/>
                    <a:pt x="558" y="142"/>
                  </a:cubicBezTo>
                  <a:cubicBezTo>
                    <a:pt x="647" y="142"/>
                    <a:pt x="737" y="183"/>
                    <a:pt x="834" y="263"/>
                  </a:cubicBezTo>
                  <a:cubicBezTo>
                    <a:pt x="890" y="312"/>
                    <a:pt x="933" y="331"/>
                    <a:pt x="969" y="331"/>
                  </a:cubicBezTo>
                  <a:cubicBezTo>
                    <a:pt x="1054" y="331"/>
                    <a:pt x="1093" y="219"/>
                    <a:pt x="1143" y="144"/>
                  </a:cubicBezTo>
                  <a:cubicBezTo>
                    <a:pt x="1203" y="120"/>
                    <a:pt x="1215" y="72"/>
                    <a:pt x="1143" y="25"/>
                  </a:cubicBezTo>
                  <a:cubicBezTo>
                    <a:pt x="750" y="13"/>
                    <a:pt x="38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35"/>
            <p:cNvSpPr/>
            <p:nvPr/>
          </p:nvSpPr>
          <p:spPr>
            <a:xfrm>
              <a:off x="5917700" y="3486450"/>
              <a:ext cx="19375" cy="12350"/>
            </a:xfrm>
            <a:custGeom>
              <a:avLst/>
              <a:gdLst/>
              <a:ahLst/>
              <a:cxnLst/>
              <a:rect l="l" t="t" r="r" b="b"/>
              <a:pathLst>
                <a:path w="775" h="494" extrusionOk="0">
                  <a:moveTo>
                    <a:pt x="318" y="1"/>
                  </a:moveTo>
                  <a:cubicBezTo>
                    <a:pt x="239" y="1"/>
                    <a:pt x="163" y="15"/>
                    <a:pt x="95" y="77"/>
                  </a:cubicBezTo>
                  <a:lnTo>
                    <a:pt x="95" y="208"/>
                  </a:lnTo>
                  <a:cubicBezTo>
                    <a:pt x="0" y="386"/>
                    <a:pt x="155" y="422"/>
                    <a:pt x="238" y="493"/>
                  </a:cubicBezTo>
                  <a:lnTo>
                    <a:pt x="500" y="493"/>
                  </a:lnTo>
                  <a:cubicBezTo>
                    <a:pt x="560" y="446"/>
                    <a:pt x="595" y="410"/>
                    <a:pt x="643" y="351"/>
                  </a:cubicBezTo>
                  <a:cubicBezTo>
                    <a:pt x="703" y="208"/>
                    <a:pt x="774" y="77"/>
                    <a:pt x="584" y="5"/>
                  </a:cubicBezTo>
                  <a:cubicBezTo>
                    <a:pt x="560" y="9"/>
                    <a:pt x="536" y="10"/>
                    <a:pt x="513" y="10"/>
                  </a:cubicBezTo>
                  <a:cubicBezTo>
                    <a:pt x="447" y="10"/>
                    <a:pt x="382" y="1"/>
                    <a:pt x="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35"/>
            <p:cNvSpPr/>
            <p:nvPr/>
          </p:nvSpPr>
          <p:spPr>
            <a:xfrm>
              <a:off x="5977225" y="3485975"/>
              <a:ext cx="14900" cy="12525"/>
            </a:xfrm>
            <a:custGeom>
              <a:avLst/>
              <a:gdLst/>
              <a:ahLst/>
              <a:cxnLst/>
              <a:rect l="l" t="t" r="r" b="b"/>
              <a:pathLst>
                <a:path w="596" h="501" extrusionOk="0">
                  <a:moveTo>
                    <a:pt x="307" y="1"/>
                  </a:moveTo>
                  <a:cubicBezTo>
                    <a:pt x="209" y="1"/>
                    <a:pt x="108" y="30"/>
                    <a:pt x="0" y="72"/>
                  </a:cubicBezTo>
                  <a:cubicBezTo>
                    <a:pt x="96" y="215"/>
                    <a:pt x="322" y="274"/>
                    <a:pt x="286" y="501"/>
                  </a:cubicBezTo>
                  <a:cubicBezTo>
                    <a:pt x="393" y="453"/>
                    <a:pt x="477" y="405"/>
                    <a:pt x="584" y="370"/>
                  </a:cubicBezTo>
                  <a:cubicBezTo>
                    <a:pt x="584" y="274"/>
                    <a:pt x="596" y="203"/>
                    <a:pt x="596" y="108"/>
                  </a:cubicBezTo>
                  <a:cubicBezTo>
                    <a:pt x="500" y="30"/>
                    <a:pt x="405"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35"/>
            <p:cNvSpPr/>
            <p:nvPr/>
          </p:nvSpPr>
          <p:spPr>
            <a:xfrm>
              <a:off x="5908750" y="3491625"/>
              <a:ext cx="15225" cy="6875"/>
            </a:xfrm>
            <a:custGeom>
              <a:avLst/>
              <a:gdLst/>
              <a:ahLst/>
              <a:cxnLst/>
              <a:rect l="l" t="t" r="r" b="b"/>
              <a:pathLst>
                <a:path w="609" h="275" extrusionOk="0">
                  <a:moveTo>
                    <a:pt x="453" y="1"/>
                  </a:moveTo>
                  <a:lnTo>
                    <a:pt x="1" y="275"/>
                  </a:lnTo>
                  <a:lnTo>
                    <a:pt x="608" y="275"/>
                  </a:lnTo>
                  <a:cubicBezTo>
                    <a:pt x="561" y="179"/>
                    <a:pt x="513" y="96"/>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35"/>
            <p:cNvSpPr/>
            <p:nvPr/>
          </p:nvSpPr>
          <p:spPr>
            <a:xfrm>
              <a:off x="5970375" y="3497200"/>
              <a:ext cx="10750" cy="4950"/>
            </a:xfrm>
            <a:custGeom>
              <a:avLst/>
              <a:gdLst/>
              <a:ahLst/>
              <a:cxnLst/>
              <a:rect l="l" t="t" r="r" b="b"/>
              <a:pathLst>
                <a:path w="430" h="198" extrusionOk="0">
                  <a:moveTo>
                    <a:pt x="210" y="1"/>
                  </a:moveTo>
                  <a:cubicBezTo>
                    <a:pt x="140" y="1"/>
                    <a:pt x="72" y="22"/>
                    <a:pt x="1" y="63"/>
                  </a:cubicBezTo>
                  <a:cubicBezTo>
                    <a:pt x="66" y="153"/>
                    <a:pt x="135" y="197"/>
                    <a:pt x="206" y="197"/>
                  </a:cubicBezTo>
                  <a:cubicBezTo>
                    <a:pt x="277" y="197"/>
                    <a:pt x="352" y="153"/>
                    <a:pt x="429" y="63"/>
                  </a:cubicBezTo>
                  <a:cubicBezTo>
                    <a:pt x="352" y="22"/>
                    <a:pt x="280"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35"/>
            <p:cNvSpPr/>
            <p:nvPr/>
          </p:nvSpPr>
          <p:spPr>
            <a:xfrm>
              <a:off x="6034675" y="3488350"/>
              <a:ext cx="14000" cy="6875"/>
            </a:xfrm>
            <a:custGeom>
              <a:avLst/>
              <a:gdLst/>
              <a:ahLst/>
              <a:cxnLst/>
              <a:rect l="l" t="t" r="r" b="b"/>
              <a:pathLst>
                <a:path w="560" h="275" extrusionOk="0">
                  <a:moveTo>
                    <a:pt x="560" y="1"/>
                  </a:moveTo>
                  <a:cubicBezTo>
                    <a:pt x="381" y="1"/>
                    <a:pt x="191" y="13"/>
                    <a:pt x="0" y="13"/>
                  </a:cubicBezTo>
                  <a:lnTo>
                    <a:pt x="0" y="132"/>
                  </a:lnTo>
                  <a:cubicBezTo>
                    <a:pt x="107" y="179"/>
                    <a:pt x="191" y="227"/>
                    <a:pt x="262" y="275"/>
                  </a:cubicBezTo>
                  <a:lnTo>
                    <a:pt x="358" y="275"/>
                  </a:lnTo>
                  <a:cubicBezTo>
                    <a:pt x="441" y="251"/>
                    <a:pt x="500" y="215"/>
                    <a:pt x="560" y="132"/>
                  </a:cubicBezTo>
                  <a:lnTo>
                    <a:pt x="5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35"/>
            <p:cNvSpPr/>
            <p:nvPr/>
          </p:nvSpPr>
          <p:spPr>
            <a:xfrm>
              <a:off x="5998950" y="3498475"/>
              <a:ext cx="10750" cy="3750"/>
            </a:xfrm>
            <a:custGeom>
              <a:avLst/>
              <a:gdLst/>
              <a:ahLst/>
              <a:cxnLst/>
              <a:rect l="l" t="t" r="r" b="b"/>
              <a:pathLst>
                <a:path w="430" h="150" extrusionOk="0">
                  <a:moveTo>
                    <a:pt x="429" y="1"/>
                  </a:moveTo>
                  <a:lnTo>
                    <a:pt x="429" y="1"/>
                  </a:lnTo>
                  <a:cubicBezTo>
                    <a:pt x="286" y="12"/>
                    <a:pt x="143" y="12"/>
                    <a:pt x="1" y="12"/>
                  </a:cubicBezTo>
                  <a:cubicBezTo>
                    <a:pt x="72" y="102"/>
                    <a:pt x="143" y="149"/>
                    <a:pt x="215" y="149"/>
                  </a:cubicBezTo>
                  <a:cubicBezTo>
                    <a:pt x="286" y="149"/>
                    <a:pt x="358" y="102"/>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35"/>
            <p:cNvSpPr/>
            <p:nvPr/>
          </p:nvSpPr>
          <p:spPr>
            <a:xfrm>
              <a:off x="6034975" y="3498775"/>
              <a:ext cx="7150" cy="2950"/>
            </a:xfrm>
            <a:custGeom>
              <a:avLst/>
              <a:gdLst/>
              <a:ahLst/>
              <a:cxnLst/>
              <a:rect l="l" t="t" r="r" b="b"/>
              <a:pathLst>
                <a:path w="286" h="118" extrusionOk="0">
                  <a:moveTo>
                    <a:pt x="286" y="0"/>
                  </a:moveTo>
                  <a:cubicBezTo>
                    <a:pt x="179" y="0"/>
                    <a:pt x="72" y="12"/>
                    <a:pt x="0" y="108"/>
                  </a:cubicBezTo>
                  <a:cubicBezTo>
                    <a:pt x="32" y="114"/>
                    <a:pt x="61" y="118"/>
                    <a:pt x="89" y="118"/>
                  </a:cubicBezTo>
                  <a:cubicBezTo>
                    <a:pt x="168" y="118"/>
                    <a:pt x="233" y="88"/>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35"/>
            <p:cNvSpPr/>
            <p:nvPr/>
          </p:nvSpPr>
          <p:spPr>
            <a:xfrm>
              <a:off x="5991800" y="3495500"/>
              <a:ext cx="7175" cy="3600"/>
            </a:xfrm>
            <a:custGeom>
              <a:avLst/>
              <a:gdLst/>
              <a:ahLst/>
              <a:cxnLst/>
              <a:rect l="l" t="t" r="r" b="b"/>
              <a:pathLst>
                <a:path w="287" h="144" extrusionOk="0">
                  <a:moveTo>
                    <a:pt x="1" y="1"/>
                  </a:moveTo>
                  <a:cubicBezTo>
                    <a:pt x="60" y="108"/>
                    <a:pt x="168" y="131"/>
                    <a:pt x="287" y="143"/>
                  </a:cubicBezTo>
                  <a:cubicBezTo>
                    <a:pt x="227" y="24"/>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35"/>
            <p:cNvSpPr/>
            <p:nvPr/>
          </p:nvSpPr>
          <p:spPr>
            <a:xfrm>
              <a:off x="6016800" y="3498775"/>
              <a:ext cx="7475" cy="2950"/>
            </a:xfrm>
            <a:custGeom>
              <a:avLst/>
              <a:gdLst/>
              <a:ahLst/>
              <a:cxnLst/>
              <a:rect l="l" t="t" r="r" b="b"/>
              <a:pathLst>
                <a:path w="299" h="118" extrusionOk="0">
                  <a:moveTo>
                    <a:pt x="1" y="0"/>
                  </a:moveTo>
                  <a:cubicBezTo>
                    <a:pt x="54" y="88"/>
                    <a:pt x="125" y="118"/>
                    <a:pt x="207" y="118"/>
                  </a:cubicBezTo>
                  <a:cubicBezTo>
                    <a:pt x="237" y="118"/>
                    <a:pt x="267" y="114"/>
                    <a:pt x="299" y="108"/>
                  </a:cubicBezTo>
                  <a:cubicBezTo>
                    <a:pt x="227" y="12"/>
                    <a:pt x="12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35"/>
            <p:cNvSpPr/>
            <p:nvPr/>
          </p:nvSpPr>
          <p:spPr>
            <a:xfrm>
              <a:off x="5943875" y="3495200"/>
              <a:ext cx="8675" cy="3300"/>
            </a:xfrm>
            <a:custGeom>
              <a:avLst/>
              <a:gdLst/>
              <a:ahLst/>
              <a:cxnLst/>
              <a:rect l="l" t="t" r="r" b="b"/>
              <a:pathLst>
                <a:path w="347" h="132" extrusionOk="0">
                  <a:moveTo>
                    <a:pt x="49" y="1"/>
                  </a:moveTo>
                  <a:cubicBezTo>
                    <a:pt x="1" y="36"/>
                    <a:pt x="1" y="84"/>
                    <a:pt x="25" y="132"/>
                  </a:cubicBezTo>
                  <a:lnTo>
                    <a:pt x="346" y="132"/>
                  </a:lnTo>
                  <a:cubicBezTo>
                    <a:pt x="263" y="24"/>
                    <a:pt x="168" y="1"/>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35"/>
            <p:cNvSpPr/>
            <p:nvPr/>
          </p:nvSpPr>
          <p:spPr>
            <a:xfrm>
              <a:off x="5930500" y="3493325"/>
              <a:ext cx="8050" cy="5175"/>
            </a:xfrm>
            <a:custGeom>
              <a:avLst/>
              <a:gdLst/>
              <a:ahLst/>
              <a:cxnLst/>
              <a:rect l="l" t="t" r="r" b="b"/>
              <a:pathLst>
                <a:path w="322" h="207" extrusionOk="0">
                  <a:moveTo>
                    <a:pt x="163" y="0"/>
                  </a:moveTo>
                  <a:cubicBezTo>
                    <a:pt x="109" y="0"/>
                    <a:pt x="56" y="24"/>
                    <a:pt x="12" y="76"/>
                  </a:cubicBezTo>
                  <a:cubicBezTo>
                    <a:pt x="12" y="111"/>
                    <a:pt x="12" y="159"/>
                    <a:pt x="0" y="207"/>
                  </a:cubicBezTo>
                  <a:cubicBezTo>
                    <a:pt x="107" y="207"/>
                    <a:pt x="203" y="207"/>
                    <a:pt x="310" y="195"/>
                  </a:cubicBezTo>
                  <a:cubicBezTo>
                    <a:pt x="322" y="135"/>
                    <a:pt x="310" y="76"/>
                    <a:pt x="262" y="28"/>
                  </a:cubicBezTo>
                  <a:cubicBezTo>
                    <a:pt x="230" y="10"/>
                    <a:pt x="196"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35"/>
            <p:cNvSpPr/>
            <p:nvPr/>
          </p:nvSpPr>
          <p:spPr>
            <a:xfrm>
              <a:off x="5937925" y="3492950"/>
              <a:ext cx="7475" cy="5550"/>
            </a:xfrm>
            <a:custGeom>
              <a:avLst/>
              <a:gdLst/>
              <a:ahLst/>
              <a:cxnLst/>
              <a:rect l="l" t="t" r="r" b="b"/>
              <a:pathLst>
                <a:path w="299" h="222" extrusionOk="0">
                  <a:moveTo>
                    <a:pt x="128" y="0"/>
                  </a:moveTo>
                  <a:cubicBezTo>
                    <a:pt x="98" y="0"/>
                    <a:pt x="71" y="8"/>
                    <a:pt x="48" y="31"/>
                  </a:cubicBezTo>
                  <a:lnTo>
                    <a:pt x="1" y="91"/>
                  </a:lnTo>
                  <a:cubicBezTo>
                    <a:pt x="1" y="126"/>
                    <a:pt x="1" y="174"/>
                    <a:pt x="13" y="222"/>
                  </a:cubicBezTo>
                  <a:cubicBezTo>
                    <a:pt x="108" y="222"/>
                    <a:pt x="179" y="222"/>
                    <a:pt x="287" y="210"/>
                  </a:cubicBezTo>
                  <a:cubicBezTo>
                    <a:pt x="298" y="162"/>
                    <a:pt x="298" y="114"/>
                    <a:pt x="298" y="67"/>
                  </a:cubicBezTo>
                  <a:cubicBezTo>
                    <a:pt x="263" y="43"/>
                    <a:pt x="227" y="31"/>
                    <a:pt x="179" y="7"/>
                  </a:cubicBezTo>
                  <a:cubicBezTo>
                    <a:pt x="162" y="3"/>
                    <a:pt x="145"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35"/>
            <p:cNvSpPr/>
            <p:nvPr/>
          </p:nvSpPr>
          <p:spPr>
            <a:xfrm>
              <a:off x="6042100" y="3494800"/>
              <a:ext cx="4300" cy="4000"/>
            </a:xfrm>
            <a:custGeom>
              <a:avLst/>
              <a:gdLst/>
              <a:ahLst/>
              <a:cxnLst/>
              <a:rect l="l" t="t" r="r" b="b"/>
              <a:pathLst>
                <a:path w="172" h="160" extrusionOk="0">
                  <a:moveTo>
                    <a:pt x="78" y="0"/>
                  </a:moveTo>
                  <a:cubicBezTo>
                    <a:pt x="57" y="0"/>
                    <a:pt x="31" y="6"/>
                    <a:pt x="1" y="17"/>
                  </a:cubicBezTo>
                  <a:lnTo>
                    <a:pt x="1" y="159"/>
                  </a:lnTo>
                  <a:lnTo>
                    <a:pt x="144" y="159"/>
                  </a:lnTo>
                  <a:cubicBezTo>
                    <a:pt x="171" y="59"/>
                    <a:pt x="150"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35"/>
            <p:cNvSpPr/>
            <p:nvPr/>
          </p:nvSpPr>
          <p:spPr>
            <a:xfrm>
              <a:off x="5955800" y="3496700"/>
              <a:ext cx="4175" cy="2025"/>
            </a:xfrm>
            <a:custGeom>
              <a:avLst/>
              <a:gdLst/>
              <a:ahLst/>
              <a:cxnLst/>
              <a:rect l="l" t="t" r="r" b="b"/>
              <a:pathLst>
                <a:path w="167" h="81" extrusionOk="0">
                  <a:moveTo>
                    <a:pt x="84" y="0"/>
                  </a:moveTo>
                  <a:cubicBezTo>
                    <a:pt x="57" y="0"/>
                    <a:pt x="30" y="24"/>
                    <a:pt x="0" y="72"/>
                  </a:cubicBezTo>
                  <a:cubicBezTo>
                    <a:pt x="24" y="78"/>
                    <a:pt x="51" y="80"/>
                    <a:pt x="79" y="80"/>
                  </a:cubicBezTo>
                  <a:cubicBezTo>
                    <a:pt x="107" y="80"/>
                    <a:pt x="137" y="78"/>
                    <a:pt x="167" y="72"/>
                  </a:cubicBezTo>
                  <a:cubicBezTo>
                    <a:pt x="137" y="24"/>
                    <a:pt x="110" y="0"/>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35"/>
            <p:cNvSpPr/>
            <p:nvPr/>
          </p:nvSpPr>
          <p:spPr>
            <a:xfrm>
              <a:off x="5824825" y="3537975"/>
              <a:ext cx="69975" cy="14400"/>
            </a:xfrm>
            <a:custGeom>
              <a:avLst/>
              <a:gdLst/>
              <a:ahLst/>
              <a:cxnLst/>
              <a:rect l="l" t="t" r="r" b="b"/>
              <a:pathLst>
                <a:path w="2799" h="576" extrusionOk="0">
                  <a:moveTo>
                    <a:pt x="265" y="1"/>
                  </a:moveTo>
                  <a:cubicBezTo>
                    <a:pt x="168" y="1"/>
                    <a:pt x="112" y="98"/>
                    <a:pt x="24" y="147"/>
                  </a:cubicBezTo>
                  <a:cubicBezTo>
                    <a:pt x="12" y="171"/>
                    <a:pt x="12" y="206"/>
                    <a:pt x="0" y="230"/>
                  </a:cubicBezTo>
                  <a:cubicBezTo>
                    <a:pt x="12" y="266"/>
                    <a:pt x="48" y="278"/>
                    <a:pt x="60" y="314"/>
                  </a:cubicBezTo>
                  <a:cubicBezTo>
                    <a:pt x="239" y="433"/>
                    <a:pt x="441" y="445"/>
                    <a:pt x="643" y="468"/>
                  </a:cubicBezTo>
                  <a:cubicBezTo>
                    <a:pt x="786" y="511"/>
                    <a:pt x="931" y="523"/>
                    <a:pt x="1077" y="523"/>
                  </a:cubicBezTo>
                  <a:cubicBezTo>
                    <a:pt x="1255" y="523"/>
                    <a:pt x="1435" y="505"/>
                    <a:pt x="1613" y="505"/>
                  </a:cubicBezTo>
                  <a:cubicBezTo>
                    <a:pt x="1776" y="505"/>
                    <a:pt x="1937" y="520"/>
                    <a:pt x="2096" y="576"/>
                  </a:cubicBezTo>
                  <a:lnTo>
                    <a:pt x="2203" y="576"/>
                  </a:lnTo>
                  <a:cubicBezTo>
                    <a:pt x="2250" y="542"/>
                    <a:pt x="2305" y="527"/>
                    <a:pt x="2358" y="527"/>
                  </a:cubicBezTo>
                  <a:cubicBezTo>
                    <a:pt x="2400" y="527"/>
                    <a:pt x="2441" y="536"/>
                    <a:pt x="2477" y="552"/>
                  </a:cubicBezTo>
                  <a:cubicBezTo>
                    <a:pt x="2679" y="504"/>
                    <a:pt x="2798" y="433"/>
                    <a:pt x="2644" y="218"/>
                  </a:cubicBezTo>
                  <a:cubicBezTo>
                    <a:pt x="2560" y="206"/>
                    <a:pt x="2465" y="206"/>
                    <a:pt x="2382" y="195"/>
                  </a:cubicBezTo>
                  <a:cubicBezTo>
                    <a:pt x="2382" y="206"/>
                    <a:pt x="2346" y="206"/>
                    <a:pt x="2322" y="218"/>
                  </a:cubicBezTo>
                  <a:cubicBezTo>
                    <a:pt x="2313" y="222"/>
                    <a:pt x="2302" y="223"/>
                    <a:pt x="2292" y="223"/>
                  </a:cubicBezTo>
                  <a:cubicBezTo>
                    <a:pt x="2263" y="223"/>
                    <a:pt x="2232" y="212"/>
                    <a:pt x="2215" y="195"/>
                  </a:cubicBezTo>
                  <a:cubicBezTo>
                    <a:pt x="2215" y="171"/>
                    <a:pt x="2203" y="171"/>
                    <a:pt x="2167" y="159"/>
                  </a:cubicBezTo>
                  <a:cubicBezTo>
                    <a:pt x="2161" y="156"/>
                    <a:pt x="2155" y="154"/>
                    <a:pt x="2148" y="154"/>
                  </a:cubicBezTo>
                  <a:cubicBezTo>
                    <a:pt x="2126" y="154"/>
                    <a:pt x="2102" y="168"/>
                    <a:pt x="2084" y="195"/>
                  </a:cubicBezTo>
                  <a:cubicBezTo>
                    <a:pt x="2054" y="212"/>
                    <a:pt x="2027" y="221"/>
                    <a:pt x="2001" y="221"/>
                  </a:cubicBezTo>
                  <a:cubicBezTo>
                    <a:pt x="1974" y="221"/>
                    <a:pt x="1947" y="212"/>
                    <a:pt x="1917" y="195"/>
                  </a:cubicBezTo>
                  <a:cubicBezTo>
                    <a:pt x="1755" y="119"/>
                    <a:pt x="1585" y="101"/>
                    <a:pt x="1413" y="101"/>
                  </a:cubicBezTo>
                  <a:cubicBezTo>
                    <a:pt x="1253" y="101"/>
                    <a:pt x="1092" y="117"/>
                    <a:pt x="935" y="117"/>
                  </a:cubicBezTo>
                  <a:cubicBezTo>
                    <a:pt x="777" y="117"/>
                    <a:pt x="623" y="102"/>
                    <a:pt x="477" y="40"/>
                  </a:cubicBezTo>
                  <a:cubicBezTo>
                    <a:pt x="429" y="40"/>
                    <a:pt x="381" y="40"/>
                    <a:pt x="334" y="16"/>
                  </a:cubicBezTo>
                  <a:cubicBezTo>
                    <a:pt x="308" y="5"/>
                    <a:pt x="286" y="1"/>
                    <a:pt x="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35"/>
            <p:cNvSpPr/>
            <p:nvPr/>
          </p:nvSpPr>
          <p:spPr>
            <a:xfrm>
              <a:off x="5711125" y="3534800"/>
              <a:ext cx="63125" cy="10675"/>
            </a:xfrm>
            <a:custGeom>
              <a:avLst/>
              <a:gdLst/>
              <a:ahLst/>
              <a:cxnLst/>
              <a:rect l="l" t="t" r="r" b="b"/>
              <a:pathLst>
                <a:path w="2525" h="427" extrusionOk="0">
                  <a:moveTo>
                    <a:pt x="36" y="0"/>
                  </a:moveTo>
                  <a:cubicBezTo>
                    <a:pt x="0" y="167"/>
                    <a:pt x="95" y="203"/>
                    <a:pt x="226" y="214"/>
                  </a:cubicBezTo>
                  <a:lnTo>
                    <a:pt x="1453" y="214"/>
                  </a:lnTo>
                  <a:cubicBezTo>
                    <a:pt x="1350" y="217"/>
                    <a:pt x="1252" y="218"/>
                    <a:pt x="1157" y="218"/>
                  </a:cubicBezTo>
                  <a:cubicBezTo>
                    <a:pt x="987" y="218"/>
                    <a:pt x="828" y="215"/>
                    <a:pt x="672" y="215"/>
                  </a:cubicBezTo>
                  <a:cubicBezTo>
                    <a:pt x="530" y="215"/>
                    <a:pt x="391" y="218"/>
                    <a:pt x="250" y="226"/>
                  </a:cubicBezTo>
                  <a:cubicBezTo>
                    <a:pt x="226" y="262"/>
                    <a:pt x="203" y="286"/>
                    <a:pt x="167" y="322"/>
                  </a:cubicBezTo>
                  <a:cubicBezTo>
                    <a:pt x="577" y="405"/>
                    <a:pt x="990" y="426"/>
                    <a:pt x="1405" y="426"/>
                  </a:cubicBezTo>
                  <a:cubicBezTo>
                    <a:pt x="1762" y="426"/>
                    <a:pt x="2119" y="410"/>
                    <a:pt x="2477" y="405"/>
                  </a:cubicBezTo>
                  <a:cubicBezTo>
                    <a:pt x="2524" y="95"/>
                    <a:pt x="2179" y="274"/>
                    <a:pt x="2108" y="119"/>
                  </a:cubicBezTo>
                  <a:cubicBezTo>
                    <a:pt x="2120" y="60"/>
                    <a:pt x="2108" y="24"/>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35"/>
            <p:cNvSpPr/>
            <p:nvPr/>
          </p:nvSpPr>
          <p:spPr>
            <a:xfrm>
              <a:off x="5757725" y="3535375"/>
              <a:ext cx="56400" cy="9850"/>
            </a:xfrm>
            <a:custGeom>
              <a:avLst/>
              <a:gdLst/>
              <a:ahLst/>
              <a:cxnLst/>
              <a:rect l="l" t="t" r="r" b="b"/>
              <a:pathLst>
                <a:path w="2256" h="394" extrusionOk="0">
                  <a:moveTo>
                    <a:pt x="363" y="1"/>
                  </a:moveTo>
                  <a:cubicBezTo>
                    <a:pt x="303" y="13"/>
                    <a:pt x="256" y="37"/>
                    <a:pt x="208" y="84"/>
                  </a:cubicBezTo>
                  <a:cubicBezTo>
                    <a:pt x="148" y="120"/>
                    <a:pt x="53" y="132"/>
                    <a:pt x="29" y="180"/>
                  </a:cubicBezTo>
                  <a:cubicBezTo>
                    <a:pt x="1" y="256"/>
                    <a:pt x="56" y="263"/>
                    <a:pt x="110" y="263"/>
                  </a:cubicBezTo>
                  <a:cubicBezTo>
                    <a:pt x="123" y="263"/>
                    <a:pt x="136" y="263"/>
                    <a:pt x="148" y="263"/>
                  </a:cubicBezTo>
                  <a:cubicBezTo>
                    <a:pt x="315" y="275"/>
                    <a:pt x="494" y="239"/>
                    <a:pt x="613" y="382"/>
                  </a:cubicBezTo>
                  <a:cubicBezTo>
                    <a:pt x="1041" y="382"/>
                    <a:pt x="1482" y="382"/>
                    <a:pt x="1922" y="394"/>
                  </a:cubicBezTo>
                  <a:cubicBezTo>
                    <a:pt x="2018" y="310"/>
                    <a:pt x="2149" y="358"/>
                    <a:pt x="2232" y="299"/>
                  </a:cubicBezTo>
                  <a:cubicBezTo>
                    <a:pt x="2256" y="251"/>
                    <a:pt x="2232" y="191"/>
                    <a:pt x="2196" y="156"/>
                  </a:cubicBezTo>
                  <a:lnTo>
                    <a:pt x="2208" y="120"/>
                  </a:lnTo>
                  <a:cubicBezTo>
                    <a:pt x="2053" y="25"/>
                    <a:pt x="1875" y="84"/>
                    <a:pt x="1732" y="13"/>
                  </a:cubicBezTo>
                  <a:lnTo>
                    <a:pt x="1672" y="13"/>
                  </a:lnTo>
                  <a:cubicBezTo>
                    <a:pt x="1464" y="43"/>
                    <a:pt x="1259" y="60"/>
                    <a:pt x="1055" y="60"/>
                  </a:cubicBezTo>
                  <a:cubicBezTo>
                    <a:pt x="851" y="60"/>
                    <a:pt x="648" y="43"/>
                    <a:pt x="4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35"/>
            <p:cNvSpPr/>
            <p:nvPr/>
          </p:nvSpPr>
          <p:spPr>
            <a:xfrm>
              <a:off x="5678075" y="3534500"/>
              <a:ext cx="39325" cy="8050"/>
            </a:xfrm>
            <a:custGeom>
              <a:avLst/>
              <a:gdLst/>
              <a:ahLst/>
              <a:cxnLst/>
              <a:rect l="l" t="t" r="r" b="b"/>
              <a:pathLst>
                <a:path w="1573" h="322" extrusionOk="0">
                  <a:moveTo>
                    <a:pt x="1358" y="0"/>
                  </a:moveTo>
                  <a:cubicBezTo>
                    <a:pt x="977" y="0"/>
                    <a:pt x="584" y="0"/>
                    <a:pt x="215" y="12"/>
                  </a:cubicBezTo>
                  <a:cubicBezTo>
                    <a:pt x="144" y="84"/>
                    <a:pt x="1" y="119"/>
                    <a:pt x="84" y="274"/>
                  </a:cubicBezTo>
                  <a:cubicBezTo>
                    <a:pt x="560" y="286"/>
                    <a:pt x="1013" y="310"/>
                    <a:pt x="1489" y="322"/>
                  </a:cubicBezTo>
                  <a:lnTo>
                    <a:pt x="1513" y="274"/>
                  </a:lnTo>
                  <a:cubicBezTo>
                    <a:pt x="1572" y="226"/>
                    <a:pt x="1572" y="191"/>
                    <a:pt x="1513" y="155"/>
                  </a:cubicBezTo>
                  <a:cubicBezTo>
                    <a:pt x="1453" y="107"/>
                    <a:pt x="1406" y="48"/>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35"/>
            <p:cNvSpPr/>
            <p:nvPr/>
          </p:nvSpPr>
          <p:spPr>
            <a:xfrm>
              <a:off x="5837325" y="3531175"/>
              <a:ext cx="40200" cy="3950"/>
            </a:xfrm>
            <a:custGeom>
              <a:avLst/>
              <a:gdLst/>
              <a:ahLst/>
              <a:cxnLst/>
              <a:rect l="l" t="t" r="r" b="b"/>
              <a:pathLst>
                <a:path w="1608" h="158" extrusionOk="0">
                  <a:moveTo>
                    <a:pt x="723" y="0"/>
                  </a:moveTo>
                  <a:cubicBezTo>
                    <a:pt x="481" y="0"/>
                    <a:pt x="239" y="14"/>
                    <a:pt x="0" y="14"/>
                  </a:cubicBezTo>
                  <a:cubicBezTo>
                    <a:pt x="239" y="128"/>
                    <a:pt x="482" y="158"/>
                    <a:pt x="727" y="158"/>
                  </a:cubicBezTo>
                  <a:cubicBezTo>
                    <a:pt x="1000" y="158"/>
                    <a:pt x="1274" y="121"/>
                    <a:pt x="1546" y="121"/>
                  </a:cubicBezTo>
                  <a:cubicBezTo>
                    <a:pt x="1567" y="121"/>
                    <a:pt x="1587" y="121"/>
                    <a:pt x="1608" y="121"/>
                  </a:cubicBezTo>
                  <a:cubicBezTo>
                    <a:pt x="1323" y="22"/>
                    <a:pt x="1024" y="0"/>
                    <a:pt x="7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35"/>
            <p:cNvSpPr/>
            <p:nvPr/>
          </p:nvSpPr>
          <p:spPr>
            <a:xfrm>
              <a:off x="5837025" y="3537925"/>
              <a:ext cx="36050" cy="4350"/>
            </a:xfrm>
            <a:custGeom>
              <a:avLst/>
              <a:gdLst/>
              <a:ahLst/>
              <a:cxnLst/>
              <a:rect l="l" t="t" r="r" b="b"/>
              <a:pathLst>
                <a:path w="1442" h="174" extrusionOk="0">
                  <a:moveTo>
                    <a:pt x="846" y="0"/>
                  </a:moveTo>
                  <a:cubicBezTo>
                    <a:pt x="627" y="0"/>
                    <a:pt x="402" y="40"/>
                    <a:pt x="179" y="40"/>
                  </a:cubicBezTo>
                  <a:cubicBezTo>
                    <a:pt x="119" y="40"/>
                    <a:pt x="60" y="37"/>
                    <a:pt x="1" y="30"/>
                  </a:cubicBezTo>
                  <a:lnTo>
                    <a:pt x="1" y="30"/>
                  </a:lnTo>
                  <a:cubicBezTo>
                    <a:pt x="220" y="148"/>
                    <a:pt x="446" y="173"/>
                    <a:pt x="675" y="173"/>
                  </a:cubicBezTo>
                  <a:cubicBezTo>
                    <a:pt x="846" y="173"/>
                    <a:pt x="1018" y="159"/>
                    <a:pt x="1189" y="159"/>
                  </a:cubicBezTo>
                  <a:cubicBezTo>
                    <a:pt x="1274" y="159"/>
                    <a:pt x="1358" y="162"/>
                    <a:pt x="1441" y="173"/>
                  </a:cubicBezTo>
                  <a:cubicBezTo>
                    <a:pt x="1253" y="36"/>
                    <a:pt x="1052"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35"/>
            <p:cNvSpPr/>
            <p:nvPr/>
          </p:nvSpPr>
          <p:spPr>
            <a:xfrm>
              <a:off x="5892775" y="3544025"/>
              <a:ext cx="31500" cy="10725"/>
            </a:xfrm>
            <a:custGeom>
              <a:avLst/>
              <a:gdLst/>
              <a:ahLst/>
              <a:cxnLst/>
              <a:rect l="l" t="t" r="r" b="b"/>
              <a:pathLst>
                <a:path w="1260" h="429" extrusionOk="0">
                  <a:moveTo>
                    <a:pt x="187" y="1"/>
                  </a:moveTo>
                  <a:cubicBezTo>
                    <a:pt x="55" y="1"/>
                    <a:pt x="0" y="79"/>
                    <a:pt x="92" y="322"/>
                  </a:cubicBezTo>
                  <a:cubicBezTo>
                    <a:pt x="259" y="345"/>
                    <a:pt x="438" y="369"/>
                    <a:pt x="616" y="381"/>
                  </a:cubicBezTo>
                  <a:cubicBezTo>
                    <a:pt x="819" y="310"/>
                    <a:pt x="1092" y="429"/>
                    <a:pt x="1259" y="191"/>
                  </a:cubicBezTo>
                  <a:cubicBezTo>
                    <a:pt x="1200" y="161"/>
                    <a:pt x="1143" y="146"/>
                    <a:pt x="1088" y="146"/>
                  </a:cubicBezTo>
                  <a:cubicBezTo>
                    <a:pt x="1033" y="146"/>
                    <a:pt x="979" y="161"/>
                    <a:pt x="926" y="191"/>
                  </a:cubicBezTo>
                  <a:cubicBezTo>
                    <a:pt x="920" y="179"/>
                    <a:pt x="908" y="173"/>
                    <a:pt x="894" y="173"/>
                  </a:cubicBezTo>
                  <a:cubicBezTo>
                    <a:pt x="881" y="173"/>
                    <a:pt x="866" y="179"/>
                    <a:pt x="854" y="191"/>
                  </a:cubicBezTo>
                  <a:cubicBezTo>
                    <a:pt x="700" y="84"/>
                    <a:pt x="509" y="203"/>
                    <a:pt x="390" y="36"/>
                  </a:cubicBezTo>
                  <a:cubicBezTo>
                    <a:pt x="312" y="15"/>
                    <a:pt x="243"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35"/>
            <p:cNvSpPr/>
            <p:nvPr/>
          </p:nvSpPr>
          <p:spPr>
            <a:xfrm>
              <a:off x="5768575" y="3533125"/>
              <a:ext cx="30675" cy="5400"/>
            </a:xfrm>
            <a:custGeom>
              <a:avLst/>
              <a:gdLst/>
              <a:ahLst/>
              <a:cxnLst/>
              <a:rect l="l" t="t" r="r" b="b"/>
              <a:pathLst>
                <a:path w="1227" h="216" extrusionOk="0">
                  <a:moveTo>
                    <a:pt x="589" y="0"/>
                  </a:moveTo>
                  <a:cubicBezTo>
                    <a:pt x="547" y="0"/>
                    <a:pt x="504" y="15"/>
                    <a:pt x="464" y="43"/>
                  </a:cubicBezTo>
                  <a:cubicBezTo>
                    <a:pt x="310" y="43"/>
                    <a:pt x="155" y="55"/>
                    <a:pt x="0" y="67"/>
                  </a:cubicBezTo>
                  <a:cubicBezTo>
                    <a:pt x="235" y="154"/>
                    <a:pt x="467" y="215"/>
                    <a:pt x="697" y="215"/>
                  </a:cubicBezTo>
                  <a:cubicBezTo>
                    <a:pt x="874" y="215"/>
                    <a:pt x="1050" y="179"/>
                    <a:pt x="1226" y="91"/>
                  </a:cubicBezTo>
                  <a:cubicBezTo>
                    <a:pt x="1060" y="67"/>
                    <a:pt x="905" y="67"/>
                    <a:pt x="726" y="55"/>
                  </a:cubicBezTo>
                  <a:cubicBezTo>
                    <a:pt x="683" y="18"/>
                    <a:pt x="636"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35"/>
            <p:cNvSpPr/>
            <p:nvPr/>
          </p:nvSpPr>
          <p:spPr>
            <a:xfrm>
              <a:off x="5664100" y="3534225"/>
              <a:ext cx="19350" cy="7425"/>
            </a:xfrm>
            <a:custGeom>
              <a:avLst/>
              <a:gdLst/>
              <a:ahLst/>
              <a:cxnLst/>
              <a:rect l="l" t="t" r="r" b="b"/>
              <a:pathLst>
                <a:path w="774" h="297" extrusionOk="0">
                  <a:moveTo>
                    <a:pt x="411" y="1"/>
                  </a:moveTo>
                  <a:cubicBezTo>
                    <a:pt x="352" y="1"/>
                    <a:pt x="294" y="3"/>
                    <a:pt x="238" y="11"/>
                  </a:cubicBezTo>
                  <a:cubicBezTo>
                    <a:pt x="0" y="59"/>
                    <a:pt x="143" y="190"/>
                    <a:pt x="202" y="297"/>
                  </a:cubicBezTo>
                  <a:cubicBezTo>
                    <a:pt x="357" y="285"/>
                    <a:pt x="488" y="285"/>
                    <a:pt x="643" y="261"/>
                  </a:cubicBezTo>
                  <a:cubicBezTo>
                    <a:pt x="679" y="178"/>
                    <a:pt x="726" y="106"/>
                    <a:pt x="774" y="11"/>
                  </a:cubicBezTo>
                  <a:cubicBezTo>
                    <a:pt x="655" y="11"/>
                    <a:pt x="531" y="1"/>
                    <a:pt x="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35"/>
            <p:cNvSpPr/>
            <p:nvPr/>
          </p:nvSpPr>
          <p:spPr>
            <a:xfrm>
              <a:off x="5882875" y="3542050"/>
              <a:ext cx="19650" cy="10325"/>
            </a:xfrm>
            <a:custGeom>
              <a:avLst/>
              <a:gdLst/>
              <a:ahLst/>
              <a:cxnLst/>
              <a:rect l="l" t="t" r="r" b="b"/>
              <a:pathLst>
                <a:path w="786" h="413" extrusionOk="0">
                  <a:moveTo>
                    <a:pt x="465" y="1"/>
                  </a:moveTo>
                  <a:cubicBezTo>
                    <a:pt x="418" y="1"/>
                    <a:pt x="370" y="4"/>
                    <a:pt x="322" y="8"/>
                  </a:cubicBezTo>
                  <a:cubicBezTo>
                    <a:pt x="322" y="222"/>
                    <a:pt x="179" y="282"/>
                    <a:pt x="12" y="305"/>
                  </a:cubicBezTo>
                  <a:cubicBezTo>
                    <a:pt x="0" y="353"/>
                    <a:pt x="12" y="389"/>
                    <a:pt x="60" y="413"/>
                  </a:cubicBezTo>
                  <a:cubicBezTo>
                    <a:pt x="203" y="413"/>
                    <a:pt x="345" y="401"/>
                    <a:pt x="488" y="401"/>
                  </a:cubicBezTo>
                  <a:cubicBezTo>
                    <a:pt x="488" y="210"/>
                    <a:pt x="619" y="127"/>
                    <a:pt x="786" y="115"/>
                  </a:cubicBezTo>
                  <a:cubicBezTo>
                    <a:pt x="693" y="22"/>
                    <a:pt x="582"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35"/>
            <p:cNvSpPr/>
            <p:nvPr/>
          </p:nvSpPr>
          <p:spPr>
            <a:xfrm>
              <a:off x="5790900" y="3527950"/>
              <a:ext cx="22350" cy="3450"/>
            </a:xfrm>
            <a:custGeom>
              <a:avLst/>
              <a:gdLst/>
              <a:ahLst/>
              <a:cxnLst/>
              <a:rect l="l" t="t" r="r" b="b"/>
              <a:pathLst>
                <a:path w="894" h="138" extrusionOk="0">
                  <a:moveTo>
                    <a:pt x="0" y="0"/>
                  </a:moveTo>
                  <a:cubicBezTo>
                    <a:pt x="143" y="107"/>
                    <a:pt x="292" y="137"/>
                    <a:pt x="442" y="137"/>
                  </a:cubicBezTo>
                  <a:cubicBezTo>
                    <a:pt x="592" y="137"/>
                    <a:pt x="744" y="107"/>
                    <a:pt x="893" y="96"/>
                  </a:cubicBezTo>
                  <a:lnTo>
                    <a:pt x="893" y="24"/>
                  </a:lnTo>
                  <a:lnTo>
                    <a:pt x="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35"/>
            <p:cNvSpPr/>
            <p:nvPr/>
          </p:nvSpPr>
          <p:spPr>
            <a:xfrm>
              <a:off x="5902225" y="3532775"/>
              <a:ext cx="18475" cy="5725"/>
            </a:xfrm>
            <a:custGeom>
              <a:avLst/>
              <a:gdLst/>
              <a:ahLst/>
              <a:cxnLst/>
              <a:rect l="l" t="t" r="r" b="b"/>
              <a:pathLst>
                <a:path w="739" h="229" extrusionOk="0">
                  <a:moveTo>
                    <a:pt x="494" y="1"/>
                  </a:moveTo>
                  <a:cubicBezTo>
                    <a:pt x="426" y="1"/>
                    <a:pt x="357" y="28"/>
                    <a:pt x="286" y="57"/>
                  </a:cubicBezTo>
                  <a:cubicBezTo>
                    <a:pt x="191" y="69"/>
                    <a:pt x="83" y="81"/>
                    <a:pt x="0" y="105"/>
                  </a:cubicBezTo>
                  <a:cubicBezTo>
                    <a:pt x="110" y="203"/>
                    <a:pt x="228" y="229"/>
                    <a:pt x="349" y="229"/>
                  </a:cubicBezTo>
                  <a:cubicBezTo>
                    <a:pt x="478" y="229"/>
                    <a:pt x="610" y="200"/>
                    <a:pt x="738" y="200"/>
                  </a:cubicBezTo>
                  <a:cubicBezTo>
                    <a:pt x="714" y="176"/>
                    <a:pt x="714" y="129"/>
                    <a:pt x="703" y="105"/>
                  </a:cubicBezTo>
                  <a:cubicBezTo>
                    <a:pt x="631" y="28"/>
                    <a:pt x="563" y="1"/>
                    <a:pt x="4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35"/>
            <p:cNvSpPr/>
            <p:nvPr/>
          </p:nvSpPr>
          <p:spPr>
            <a:xfrm>
              <a:off x="5812025" y="3536650"/>
              <a:ext cx="15800" cy="6600"/>
            </a:xfrm>
            <a:custGeom>
              <a:avLst/>
              <a:gdLst/>
              <a:ahLst/>
              <a:cxnLst/>
              <a:rect l="l" t="t" r="r" b="b"/>
              <a:pathLst>
                <a:path w="632" h="264" extrusionOk="0">
                  <a:moveTo>
                    <a:pt x="294" y="1"/>
                  </a:moveTo>
                  <a:cubicBezTo>
                    <a:pt x="245" y="1"/>
                    <a:pt x="197" y="15"/>
                    <a:pt x="155" y="45"/>
                  </a:cubicBezTo>
                  <a:cubicBezTo>
                    <a:pt x="108" y="69"/>
                    <a:pt x="48" y="81"/>
                    <a:pt x="0" y="93"/>
                  </a:cubicBezTo>
                  <a:cubicBezTo>
                    <a:pt x="24" y="140"/>
                    <a:pt x="24" y="164"/>
                    <a:pt x="24" y="212"/>
                  </a:cubicBezTo>
                  <a:cubicBezTo>
                    <a:pt x="52" y="248"/>
                    <a:pt x="93" y="264"/>
                    <a:pt x="137" y="264"/>
                  </a:cubicBezTo>
                  <a:cubicBezTo>
                    <a:pt x="151" y="264"/>
                    <a:pt x="165" y="262"/>
                    <a:pt x="179" y="259"/>
                  </a:cubicBezTo>
                  <a:cubicBezTo>
                    <a:pt x="227" y="259"/>
                    <a:pt x="278" y="263"/>
                    <a:pt x="330" y="263"/>
                  </a:cubicBezTo>
                  <a:cubicBezTo>
                    <a:pt x="409" y="263"/>
                    <a:pt x="489" y="255"/>
                    <a:pt x="560" y="212"/>
                  </a:cubicBezTo>
                  <a:lnTo>
                    <a:pt x="584" y="188"/>
                  </a:lnTo>
                  <a:cubicBezTo>
                    <a:pt x="631" y="140"/>
                    <a:pt x="631" y="93"/>
                    <a:pt x="572" y="69"/>
                  </a:cubicBezTo>
                  <a:cubicBezTo>
                    <a:pt x="559" y="72"/>
                    <a:pt x="546" y="74"/>
                    <a:pt x="534" y="74"/>
                  </a:cubicBezTo>
                  <a:cubicBezTo>
                    <a:pt x="500" y="74"/>
                    <a:pt x="467" y="63"/>
                    <a:pt x="441" y="45"/>
                  </a:cubicBezTo>
                  <a:cubicBezTo>
                    <a:pt x="393" y="15"/>
                    <a:pt x="343"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35"/>
            <p:cNvSpPr/>
            <p:nvPr/>
          </p:nvSpPr>
          <p:spPr>
            <a:xfrm>
              <a:off x="5981100" y="3537775"/>
              <a:ext cx="14000" cy="4175"/>
            </a:xfrm>
            <a:custGeom>
              <a:avLst/>
              <a:gdLst/>
              <a:ahLst/>
              <a:cxnLst/>
              <a:rect l="l" t="t" r="r" b="b"/>
              <a:pathLst>
                <a:path w="560" h="167" extrusionOk="0">
                  <a:moveTo>
                    <a:pt x="310" y="0"/>
                  </a:moveTo>
                  <a:cubicBezTo>
                    <a:pt x="191" y="24"/>
                    <a:pt x="72" y="36"/>
                    <a:pt x="0" y="119"/>
                  </a:cubicBezTo>
                  <a:lnTo>
                    <a:pt x="405" y="167"/>
                  </a:lnTo>
                  <a:cubicBezTo>
                    <a:pt x="465" y="119"/>
                    <a:pt x="500" y="60"/>
                    <a:pt x="560" y="24"/>
                  </a:cubicBezTo>
                  <a:cubicBezTo>
                    <a:pt x="488" y="24"/>
                    <a:pt x="393"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35"/>
            <p:cNvSpPr/>
            <p:nvPr/>
          </p:nvSpPr>
          <p:spPr>
            <a:xfrm>
              <a:off x="5800725" y="3534725"/>
              <a:ext cx="11925" cy="3500"/>
            </a:xfrm>
            <a:custGeom>
              <a:avLst/>
              <a:gdLst/>
              <a:ahLst/>
              <a:cxnLst/>
              <a:rect l="l" t="t" r="r" b="b"/>
              <a:pathLst>
                <a:path w="477" h="140" extrusionOk="0">
                  <a:moveTo>
                    <a:pt x="171" y="0"/>
                  </a:moveTo>
                  <a:cubicBezTo>
                    <a:pt x="116" y="0"/>
                    <a:pt x="60" y="7"/>
                    <a:pt x="0" y="15"/>
                  </a:cubicBezTo>
                  <a:cubicBezTo>
                    <a:pt x="83" y="113"/>
                    <a:pt x="185" y="140"/>
                    <a:pt x="292" y="140"/>
                  </a:cubicBezTo>
                  <a:cubicBezTo>
                    <a:pt x="353" y="140"/>
                    <a:pt x="415" y="131"/>
                    <a:pt x="476" y="122"/>
                  </a:cubicBezTo>
                  <a:cubicBezTo>
                    <a:pt x="381" y="27"/>
                    <a:pt x="280" y="0"/>
                    <a:pt x="1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35"/>
            <p:cNvSpPr/>
            <p:nvPr/>
          </p:nvSpPr>
          <p:spPr>
            <a:xfrm>
              <a:off x="5902225" y="3544900"/>
              <a:ext cx="11625" cy="4225"/>
            </a:xfrm>
            <a:custGeom>
              <a:avLst/>
              <a:gdLst/>
              <a:ahLst/>
              <a:cxnLst/>
              <a:rect l="l" t="t" r="r" b="b"/>
              <a:pathLst>
                <a:path w="465" h="169" extrusionOk="0">
                  <a:moveTo>
                    <a:pt x="0" y="1"/>
                  </a:moveTo>
                  <a:lnTo>
                    <a:pt x="0" y="1"/>
                  </a:lnTo>
                  <a:cubicBezTo>
                    <a:pt x="77" y="140"/>
                    <a:pt x="174" y="169"/>
                    <a:pt x="281" y="169"/>
                  </a:cubicBezTo>
                  <a:cubicBezTo>
                    <a:pt x="340" y="169"/>
                    <a:pt x="401" y="160"/>
                    <a:pt x="464" y="156"/>
                  </a:cubicBezTo>
                  <a:cubicBezTo>
                    <a:pt x="322" y="37"/>
                    <a:pt x="167"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35"/>
            <p:cNvSpPr/>
            <p:nvPr/>
          </p:nvSpPr>
          <p:spPr>
            <a:xfrm>
              <a:off x="5826600" y="3535600"/>
              <a:ext cx="7175" cy="6050"/>
            </a:xfrm>
            <a:custGeom>
              <a:avLst/>
              <a:gdLst/>
              <a:ahLst/>
              <a:cxnLst/>
              <a:rect l="l" t="t" r="r" b="b"/>
              <a:pathLst>
                <a:path w="287" h="242" extrusionOk="0">
                  <a:moveTo>
                    <a:pt x="152" y="0"/>
                  </a:moveTo>
                  <a:cubicBezTo>
                    <a:pt x="95" y="0"/>
                    <a:pt x="42" y="48"/>
                    <a:pt x="1" y="123"/>
                  </a:cubicBezTo>
                  <a:cubicBezTo>
                    <a:pt x="13" y="147"/>
                    <a:pt x="13" y="194"/>
                    <a:pt x="13" y="242"/>
                  </a:cubicBezTo>
                  <a:cubicBezTo>
                    <a:pt x="108" y="182"/>
                    <a:pt x="191" y="135"/>
                    <a:pt x="287" y="87"/>
                  </a:cubicBezTo>
                  <a:cubicBezTo>
                    <a:pt x="241" y="26"/>
                    <a:pt x="195" y="0"/>
                    <a:pt x="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35"/>
            <p:cNvSpPr/>
            <p:nvPr/>
          </p:nvSpPr>
          <p:spPr>
            <a:xfrm>
              <a:off x="5816200" y="3535425"/>
              <a:ext cx="7150" cy="2375"/>
            </a:xfrm>
            <a:custGeom>
              <a:avLst/>
              <a:gdLst/>
              <a:ahLst/>
              <a:cxnLst/>
              <a:rect l="l" t="t" r="r" b="b"/>
              <a:pathLst>
                <a:path w="286" h="95" extrusionOk="0">
                  <a:moveTo>
                    <a:pt x="142" y="0"/>
                  </a:moveTo>
                  <a:cubicBezTo>
                    <a:pt x="95" y="0"/>
                    <a:pt x="49" y="33"/>
                    <a:pt x="0" y="94"/>
                  </a:cubicBezTo>
                  <a:lnTo>
                    <a:pt x="286" y="94"/>
                  </a:lnTo>
                  <a:cubicBezTo>
                    <a:pt x="234" y="30"/>
                    <a:pt x="187"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35"/>
            <p:cNvSpPr/>
            <p:nvPr/>
          </p:nvSpPr>
          <p:spPr>
            <a:xfrm>
              <a:off x="5915900" y="3546300"/>
              <a:ext cx="8375" cy="2500"/>
            </a:xfrm>
            <a:custGeom>
              <a:avLst/>
              <a:gdLst/>
              <a:ahLst/>
              <a:cxnLst/>
              <a:rect l="l" t="t" r="r" b="b"/>
              <a:pathLst>
                <a:path w="335" h="100" extrusionOk="0">
                  <a:moveTo>
                    <a:pt x="178" y="1"/>
                  </a:moveTo>
                  <a:cubicBezTo>
                    <a:pt x="117" y="1"/>
                    <a:pt x="59" y="41"/>
                    <a:pt x="1" y="100"/>
                  </a:cubicBezTo>
                  <a:lnTo>
                    <a:pt x="334" y="100"/>
                  </a:lnTo>
                  <a:cubicBezTo>
                    <a:pt x="280" y="29"/>
                    <a:pt x="228" y="1"/>
                    <a:pt x="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35"/>
            <p:cNvSpPr/>
            <p:nvPr/>
          </p:nvSpPr>
          <p:spPr>
            <a:xfrm>
              <a:off x="5762025" y="3534800"/>
              <a:ext cx="4475" cy="2700"/>
            </a:xfrm>
            <a:custGeom>
              <a:avLst/>
              <a:gdLst/>
              <a:ahLst/>
              <a:cxnLst/>
              <a:rect l="l" t="t" r="r" b="b"/>
              <a:pathLst>
                <a:path w="179" h="108" extrusionOk="0">
                  <a:moveTo>
                    <a:pt x="0" y="0"/>
                  </a:moveTo>
                  <a:cubicBezTo>
                    <a:pt x="0" y="36"/>
                    <a:pt x="12" y="83"/>
                    <a:pt x="24" y="107"/>
                  </a:cubicBezTo>
                  <a:cubicBezTo>
                    <a:pt x="84" y="83"/>
                    <a:pt x="131" y="48"/>
                    <a:pt x="179" y="24"/>
                  </a:cubicBezTo>
                  <a:cubicBezTo>
                    <a:pt x="119" y="0"/>
                    <a:pt x="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35"/>
            <p:cNvSpPr/>
            <p:nvPr/>
          </p:nvSpPr>
          <p:spPr>
            <a:xfrm>
              <a:off x="5814700" y="3527950"/>
              <a:ext cx="6275" cy="2400"/>
            </a:xfrm>
            <a:custGeom>
              <a:avLst/>
              <a:gdLst/>
              <a:ahLst/>
              <a:cxnLst/>
              <a:rect l="l" t="t" r="r" b="b"/>
              <a:pathLst>
                <a:path w="251" h="96" extrusionOk="0">
                  <a:moveTo>
                    <a:pt x="96" y="0"/>
                  </a:moveTo>
                  <a:cubicBezTo>
                    <a:pt x="36" y="12"/>
                    <a:pt x="1" y="36"/>
                    <a:pt x="13" y="84"/>
                  </a:cubicBezTo>
                  <a:cubicBezTo>
                    <a:pt x="96" y="96"/>
                    <a:pt x="155" y="96"/>
                    <a:pt x="227" y="96"/>
                  </a:cubicBezTo>
                  <a:cubicBezTo>
                    <a:pt x="251" y="36"/>
                    <a:pt x="227" y="12"/>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35"/>
            <p:cNvSpPr/>
            <p:nvPr/>
          </p:nvSpPr>
          <p:spPr>
            <a:xfrm>
              <a:off x="5811425" y="3527950"/>
              <a:ext cx="5675" cy="2400"/>
            </a:xfrm>
            <a:custGeom>
              <a:avLst/>
              <a:gdLst/>
              <a:ahLst/>
              <a:cxnLst/>
              <a:rect l="l" t="t" r="r" b="b"/>
              <a:pathLst>
                <a:path w="227" h="96" extrusionOk="0">
                  <a:moveTo>
                    <a:pt x="1" y="0"/>
                  </a:moveTo>
                  <a:cubicBezTo>
                    <a:pt x="24" y="24"/>
                    <a:pt x="60" y="60"/>
                    <a:pt x="72" y="96"/>
                  </a:cubicBezTo>
                  <a:lnTo>
                    <a:pt x="144" y="96"/>
                  </a:lnTo>
                  <a:cubicBezTo>
                    <a:pt x="167" y="60"/>
                    <a:pt x="191" y="24"/>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35"/>
            <p:cNvSpPr/>
            <p:nvPr/>
          </p:nvSpPr>
          <p:spPr>
            <a:xfrm>
              <a:off x="5822150" y="3527350"/>
              <a:ext cx="5375" cy="3000"/>
            </a:xfrm>
            <a:custGeom>
              <a:avLst/>
              <a:gdLst/>
              <a:ahLst/>
              <a:cxnLst/>
              <a:rect l="l" t="t" r="r" b="b"/>
              <a:pathLst>
                <a:path w="215" h="120" extrusionOk="0">
                  <a:moveTo>
                    <a:pt x="72" y="0"/>
                  </a:moveTo>
                  <a:cubicBezTo>
                    <a:pt x="12" y="24"/>
                    <a:pt x="0" y="60"/>
                    <a:pt x="12" y="120"/>
                  </a:cubicBezTo>
                  <a:lnTo>
                    <a:pt x="215" y="120"/>
                  </a:lnTo>
                  <a:cubicBezTo>
                    <a:pt x="191" y="96"/>
                    <a:pt x="179" y="48"/>
                    <a:pt x="155" y="24"/>
                  </a:cubicBezTo>
                  <a:cubicBezTo>
                    <a:pt x="146" y="29"/>
                    <a:pt x="138" y="31"/>
                    <a:pt x="128" y="31"/>
                  </a:cubicBezTo>
                  <a:cubicBezTo>
                    <a:pt x="112" y="31"/>
                    <a:pt x="94" y="23"/>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35"/>
            <p:cNvSpPr/>
            <p:nvPr/>
          </p:nvSpPr>
          <p:spPr>
            <a:xfrm>
              <a:off x="5818275" y="3527950"/>
              <a:ext cx="5675" cy="3000"/>
            </a:xfrm>
            <a:custGeom>
              <a:avLst/>
              <a:gdLst/>
              <a:ahLst/>
              <a:cxnLst/>
              <a:rect l="l" t="t" r="r" b="b"/>
              <a:pathLst>
                <a:path w="227" h="120" extrusionOk="0">
                  <a:moveTo>
                    <a:pt x="227" y="0"/>
                  </a:moveTo>
                  <a:cubicBezTo>
                    <a:pt x="155" y="0"/>
                    <a:pt x="84" y="0"/>
                    <a:pt x="0" y="12"/>
                  </a:cubicBezTo>
                  <a:cubicBezTo>
                    <a:pt x="24" y="36"/>
                    <a:pt x="48" y="72"/>
                    <a:pt x="60" y="119"/>
                  </a:cubicBezTo>
                  <a:lnTo>
                    <a:pt x="167" y="119"/>
                  </a:lnTo>
                  <a:cubicBezTo>
                    <a:pt x="191" y="72"/>
                    <a:pt x="215" y="24"/>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35"/>
            <p:cNvSpPr/>
            <p:nvPr/>
          </p:nvSpPr>
          <p:spPr>
            <a:xfrm>
              <a:off x="5877200" y="3539925"/>
              <a:ext cx="3300" cy="2250"/>
            </a:xfrm>
            <a:custGeom>
              <a:avLst/>
              <a:gdLst/>
              <a:ahLst/>
              <a:cxnLst/>
              <a:rect l="l" t="t" r="r" b="b"/>
              <a:pathLst>
                <a:path w="132" h="90" extrusionOk="0">
                  <a:moveTo>
                    <a:pt x="57" y="1"/>
                  </a:moveTo>
                  <a:cubicBezTo>
                    <a:pt x="37" y="1"/>
                    <a:pt x="19" y="27"/>
                    <a:pt x="1" y="81"/>
                  </a:cubicBezTo>
                  <a:cubicBezTo>
                    <a:pt x="25" y="87"/>
                    <a:pt x="49" y="90"/>
                    <a:pt x="71" y="90"/>
                  </a:cubicBezTo>
                  <a:cubicBezTo>
                    <a:pt x="93" y="90"/>
                    <a:pt x="114" y="87"/>
                    <a:pt x="132" y="81"/>
                  </a:cubicBezTo>
                  <a:cubicBezTo>
                    <a:pt x="102" y="27"/>
                    <a:pt x="78" y="1"/>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35"/>
            <p:cNvSpPr/>
            <p:nvPr/>
          </p:nvSpPr>
          <p:spPr>
            <a:xfrm>
              <a:off x="5873050" y="3541925"/>
              <a:ext cx="4175" cy="2050"/>
            </a:xfrm>
            <a:custGeom>
              <a:avLst/>
              <a:gdLst/>
              <a:ahLst/>
              <a:cxnLst/>
              <a:rect l="l" t="t" r="r" b="b"/>
              <a:pathLst>
                <a:path w="167" h="82" extrusionOk="0">
                  <a:moveTo>
                    <a:pt x="0" y="1"/>
                  </a:moveTo>
                  <a:cubicBezTo>
                    <a:pt x="30" y="54"/>
                    <a:pt x="57" y="81"/>
                    <a:pt x="84" y="81"/>
                  </a:cubicBezTo>
                  <a:cubicBezTo>
                    <a:pt x="110" y="81"/>
                    <a:pt x="137" y="54"/>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35"/>
            <p:cNvSpPr/>
            <p:nvPr/>
          </p:nvSpPr>
          <p:spPr>
            <a:xfrm>
              <a:off x="5880175" y="3541925"/>
              <a:ext cx="4200" cy="1225"/>
            </a:xfrm>
            <a:custGeom>
              <a:avLst/>
              <a:gdLst/>
              <a:ahLst/>
              <a:cxnLst/>
              <a:rect l="l" t="t" r="r" b="b"/>
              <a:pathLst>
                <a:path w="168" h="49" extrusionOk="0">
                  <a:moveTo>
                    <a:pt x="1" y="1"/>
                  </a:moveTo>
                  <a:cubicBezTo>
                    <a:pt x="13" y="13"/>
                    <a:pt x="37" y="48"/>
                    <a:pt x="49" y="48"/>
                  </a:cubicBezTo>
                  <a:cubicBezTo>
                    <a:pt x="96" y="37"/>
                    <a:pt x="120" y="13"/>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35"/>
            <p:cNvSpPr/>
            <p:nvPr/>
          </p:nvSpPr>
          <p:spPr>
            <a:xfrm>
              <a:off x="5540275" y="2121775"/>
              <a:ext cx="46450" cy="15950"/>
            </a:xfrm>
            <a:custGeom>
              <a:avLst/>
              <a:gdLst/>
              <a:ahLst/>
              <a:cxnLst/>
              <a:rect l="l" t="t" r="r" b="b"/>
              <a:pathLst>
                <a:path w="1858" h="638" extrusionOk="0">
                  <a:moveTo>
                    <a:pt x="1030" y="0"/>
                  </a:moveTo>
                  <a:cubicBezTo>
                    <a:pt x="678" y="0"/>
                    <a:pt x="334" y="26"/>
                    <a:pt x="0" y="145"/>
                  </a:cubicBezTo>
                  <a:lnTo>
                    <a:pt x="0" y="300"/>
                  </a:lnTo>
                  <a:cubicBezTo>
                    <a:pt x="119" y="431"/>
                    <a:pt x="274" y="443"/>
                    <a:pt x="441" y="467"/>
                  </a:cubicBezTo>
                  <a:cubicBezTo>
                    <a:pt x="465" y="464"/>
                    <a:pt x="488" y="463"/>
                    <a:pt x="511" y="463"/>
                  </a:cubicBezTo>
                  <a:cubicBezTo>
                    <a:pt x="707" y="463"/>
                    <a:pt x="876" y="547"/>
                    <a:pt x="1036" y="621"/>
                  </a:cubicBezTo>
                  <a:cubicBezTo>
                    <a:pt x="1063" y="632"/>
                    <a:pt x="1087" y="638"/>
                    <a:pt x="1111" y="638"/>
                  </a:cubicBezTo>
                  <a:cubicBezTo>
                    <a:pt x="1141" y="638"/>
                    <a:pt x="1170" y="629"/>
                    <a:pt x="1203" y="609"/>
                  </a:cubicBezTo>
                  <a:cubicBezTo>
                    <a:pt x="1250" y="586"/>
                    <a:pt x="1286" y="538"/>
                    <a:pt x="1322" y="490"/>
                  </a:cubicBezTo>
                  <a:lnTo>
                    <a:pt x="1322" y="431"/>
                  </a:lnTo>
                  <a:cubicBezTo>
                    <a:pt x="1326" y="427"/>
                    <a:pt x="1330" y="424"/>
                    <a:pt x="1334" y="424"/>
                  </a:cubicBezTo>
                  <a:cubicBezTo>
                    <a:pt x="1344" y="424"/>
                    <a:pt x="1357" y="435"/>
                    <a:pt x="1381" y="467"/>
                  </a:cubicBezTo>
                  <a:cubicBezTo>
                    <a:pt x="1429" y="479"/>
                    <a:pt x="1465" y="490"/>
                    <a:pt x="1524" y="490"/>
                  </a:cubicBezTo>
                  <a:cubicBezTo>
                    <a:pt x="1607" y="479"/>
                    <a:pt x="1679" y="443"/>
                    <a:pt x="1750" y="407"/>
                  </a:cubicBezTo>
                  <a:cubicBezTo>
                    <a:pt x="1798" y="371"/>
                    <a:pt x="1822" y="324"/>
                    <a:pt x="1857" y="288"/>
                  </a:cubicBezTo>
                  <a:lnTo>
                    <a:pt x="1857" y="145"/>
                  </a:lnTo>
                  <a:lnTo>
                    <a:pt x="1679" y="14"/>
                  </a:lnTo>
                  <a:cubicBezTo>
                    <a:pt x="1459" y="10"/>
                    <a:pt x="1243" y="0"/>
                    <a:pt x="1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35"/>
            <p:cNvSpPr/>
            <p:nvPr/>
          </p:nvSpPr>
          <p:spPr>
            <a:xfrm>
              <a:off x="5514125" y="2128975"/>
              <a:ext cx="47000" cy="12275"/>
            </a:xfrm>
            <a:custGeom>
              <a:avLst/>
              <a:gdLst/>
              <a:ahLst/>
              <a:cxnLst/>
              <a:rect l="l" t="t" r="r" b="b"/>
              <a:pathLst>
                <a:path w="1880" h="491" extrusionOk="0">
                  <a:moveTo>
                    <a:pt x="1022" y="0"/>
                  </a:moveTo>
                  <a:cubicBezTo>
                    <a:pt x="748" y="36"/>
                    <a:pt x="451" y="83"/>
                    <a:pt x="177" y="119"/>
                  </a:cubicBezTo>
                  <a:cubicBezTo>
                    <a:pt x="152" y="113"/>
                    <a:pt x="130" y="110"/>
                    <a:pt x="111" y="110"/>
                  </a:cubicBezTo>
                  <a:cubicBezTo>
                    <a:pt x="23" y="110"/>
                    <a:pt x="0" y="176"/>
                    <a:pt x="10" y="274"/>
                  </a:cubicBezTo>
                  <a:cubicBezTo>
                    <a:pt x="58" y="321"/>
                    <a:pt x="117" y="369"/>
                    <a:pt x="177" y="381"/>
                  </a:cubicBezTo>
                  <a:cubicBezTo>
                    <a:pt x="475" y="441"/>
                    <a:pt x="784" y="369"/>
                    <a:pt x="1070" y="476"/>
                  </a:cubicBezTo>
                  <a:cubicBezTo>
                    <a:pt x="1166" y="483"/>
                    <a:pt x="1266" y="490"/>
                    <a:pt x="1366" y="490"/>
                  </a:cubicBezTo>
                  <a:cubicBezTo>
                    <a:pt x="1439" y="490"/>
                    <a:pt x="1511" y="486"/>
                    <a:pt x="1582" y="476"/>
                  </a:cubicBezTo>
                  <a:cubicBezTo>
                    <a:pt x="1820" y="321"/>
                    <a:pt x="1879" y="179"/>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35"/>
            <p:cNvSpPr/>
            <p:nvPr/>
          </p:nvSpPr>
          <p:spPr>
            <a:xfrm>
              <a:off x="5493225" y="2125300"/>
              <a:ext cx="25025" cy="16500"/>
            </a:xfrm>
            <a:custGeom>
              <a:avLst/>
              <a:gdLst/>
              <a:ahLst/>
              <a:cxnLst/>
              <a:rect l="l" t="t" r="r" b="b"/>
              <a:pathLst>
                <a:path w="1001" h="660" extrusionOk="0">
                  <a:moveTo>
                    <a:pt x="215" y="1"/>
                  </a:moveTo>
                  <a:cubicBezTo>
                    <a:pt x="195" y="1"/>
                    <a:pt x="175" y="2"/>
                    <a:pt x="156" y="4"/>
                  </a:cubicBezTo>
                  <a:cubicBezTo>
                    <a:pt x="13" y="123"/>
                    <a:pt x="48" y="290"/>
                    <a:pt x="1" y="445"/>
                  </a:cubicBezTo>
                  <a:lnTo>
                    <a:pt x="1" y="540"/>
                  </a:lnTo>
                  <a:cubicBezTo>
                    <a:pt x="144" y="611"/>
                    <a:pt x="284" y="660"/>
                    <a:pt x="418" y="660"/>
                  </a:cubicBezTo>
                  <a:cubicBezTo>
                    <a:pt x="575" y="660"/>
                    <a:pt x="724" y="594"/>
                    <a:pt x="858" y="421"/>
                  </a:cubicBezTo>
                  <a:cubicBezTo>
                    <a:pt x="906" y="361"/>
                    <a:pt x="953" y="326"/>
                    <a:pt x="1001" y="278"/>
                  </a:cubicBezTo>
                  <a:cubicBezTo>
                    <a:pt x="991" y="184"/>
                    <a:pt x="971" y="43"/>
                    <a:pt x="877" y="43"/>
                  </a:cubicBezTo>
                  <a:cubicBezTo>
                    <a:pt x="864" y="43"/>
                    <a:pt x="850" y="46"/>
                    <a:pt x="834" y="52"/>
                  </a:cubicBezTo>
                  <a:cubicBezTo>
                    <a:pt x="794" y="60"/>
                    <a:pt x="754" y="63"/>
                    <a:pt x="714" y="63"/>
                  </a:cubicBezTo>
                  <a:cubicBezTo>
                    <a:pt x="541" y="63"/>
                    <a:pt x="375"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35"/>
            <p:cNvSpPr/>
            <p:nvPr/>
          </p:nvSpPr>
          <p:spPr>
            <a:xfrm>
              <a:off x="5366425" y="2107525"/>
              <a:ext cx="19375" cy="16075"/>
            </a:xfrm>
            <a:custGeom>
              <a:avLst/>
              <a:gdLst/>
              <a:ahLst/>
              <a:cxnLst/>
              <a:rect l="l" t="t" r="r" b="b"/>
              <a:pathLst>
                <a:path w="775" h="643" extrusionOk="0">
                  <a:moveTo>
                    <a:pt x="346" y="1"/>
                  </a:moveTo>
                  <a:cubicBezTo>
                    <a:pt x="287" y="48"/>
                    <a:pt x="287" y="96"/>
                    <a:pt x="322" y="144"/>
                  </a:cubicBezTo>
                  <a:cubicBezTo>
                    <a:pt x="275" y="275"/>
                    <a:pt x="179" y="358"/>
                    <a:pt x="48" y="417"/>
                  </a:cubicBezTo>
                  <a:cubicBezTo>
                    <a:pt x="1" y="465"/>
                    <a:pt x="1" y="513"/>
                    <a:pt x="60" y="560"/>
                  </a:cubicBezTo>
                  <a:cubicBezTo>
                    <a:pt x="203" y="572"/>
                    <a:pt x="346" y="572"/>
                    <a:pt x="489" y="572"/>
                  </a:cubicBezTo>
                  <a:cubicBezTo>
                    <a:pt x="530" y="622"/>
                    <a:pt x="578" y="643"/>
                    <a:pt x="635" y="643"/>
                  </a:cubicBezTo>
                  <a:cubicBezTo>
                    <a:pt x="660" y="643"/>
                    <a:pt x="686" y="639"/>
                    <a:pt x="715" y="632"/>
                  </a:cubicBezTo>
                  <a:lnTo>
                    <a:pt x="775" y="572"/>
                  </a:lnTo>
                  <a:cubicBezTo>
                    <a:pt x="525" y="406"/>
                    <a:pt x="608" y="215"/>
                    <a:pt x="739" y="25"/>
                  </a:cubicBezTo>
                  <a:cubicBezTo>
                    <a:pt x="608" y="25"/>
                    <a:pt x="477" y="1"/>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35"/>
            <p:cNvSpPr/>
            <p:nvPr/>
          </p:nvSpPr>
          <p:spPr>
            <a:xfrm>
              <a:off x="5482525" y="2124975"/>
              <a:ext cx="19950" cy="11450"/>
            </a:xfrm>
            <a:custGeom>
              <a:avLst/>
              <a:gdLst/>
              <a:ahLst/>
              <a:cxnLst/>
              <a:rect l="l" t="t" r="r" b="b"/>
              <a:pathLst>
                <a:path w="798" h="458" extrusionOk="0">
                  <a:moveTo>
                    <a:pt x="500" y="1"/>
                  </a:moveTo>
                  <a:cubicBezTo>
                    <a:pt x="319" y="1"/>
                    <a:pt x="155" y="64"/>
                    <a:pt x="0" y="136"/>
                  </a:cubicBezTo>
                  <a:cubicBezTo>
                    <a:pt x="0" y="458"/>
                    <a:pt x="226" y="422"/>
                    <a:pt x="429" y="434"/>
                  </a:cubicBezTo>
                  <a:cubicBezTo>
                    <a:pt x="798" y="410"/>
                    <a:pt x="524" y="136"/>
                    <a:pt x="584" y="5"/>
                  </a:cubicBezTo>
                  <a:cubicBezTo>
                    <a:pt x="555" y="2"/>
                    <a:pt x="527"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35"/>
            <p:cNvSpPr/>
            <p:nvPr/>
          </p:nvSpPr>
          <p:spPr>
            <a:xfrm>
              <a:off x="5391725" y="2124800"/>
              <a:ext cx="5100" cy="8050"/>
            </a:xfrm>
            <a:custGeom>
              <a:avLst/>
              <a:gdLst/>
              <a:ahLst/>
              <a:cxnLst/>
              <a:rect l="l" t="t" r="r" b="b"/>
              <a:pathLst>
                <a:path w="204" h="322" extrusionOk="0">
                  <a:moveTo>
                    <a:pt x="179" y="0"/>
                  </a:moveTo>
                  <a:cubicBezTo>
                    <a:pt x="132" y="12"/>
                    <a:pt x="84" y="12"/>
                    <a:pt x="48" y="12"/>
                  </a:cubicBezTo>
                  <a:cubicBezTo>
                    <a:pt x="60" y="119"/>
                    <a:pt x="1" y="238"/>
                    <a:pt x="120" y="322"/>
                  </a:cubicBezTo>
                  <a:cubicBezTo>
                    <a:pt x="203" y="227"/>
                    <a:pt x="179" y="107"/>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35"/>
            <p:cNvSpPr/>
            <p:nvPr/>
          </p:nvSpPr>
          <p:spPr>
            <a:xfrm>
              <a:off x="5443150" y="2128375"/>
              <a:ext cx="6950" cy="6700"/>
            </a:xfrm>
            <a:custGeom>
              <a:avLst/>
              <a:gdLst/>
              <a:ahLst/>
              <a:cxnLst/>
              <a:rect l="l" t="t" r="r" b="b"/>
              <a:pathLst>
                <a:path w="278" h="268" extrusionOk="0">
                  <a:moveTo>
                    <a:pt x="135" y="0"/>
                  </a:moveTo>
                  <a:cubicBezTo>
                    <a:pt x="92" y="129"/>
                    <a:pt x="0" y="267"/>
                    <a:pt x="192" y="267"/>
                  </a:cubicBezTo>
                  <a:cubicBezTo>
                    <a:pt x="213" y="267"/>
                    <a:pt x="237" y="266"/>
                    <a:pt x="266" y="262"/>
                  </a:cubicBezTo>
                  <a:cubicBezTo>
                    <a:pt x="266" y="179"/>
                    <a:pt x="277" y="95"/>
                    <a:pt x="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35"/>
            <p:cNvSpPr/>
            <p:nvPr/>
          </p:nvSpPr>
          <p:spPr>
            <a:xfrm>
              <a:off x="5384300" y="2121525"/>
              <a:ext cx="8650" cy="3600"/>
            </a:xfrm>
            <a:custGeom>
              <a:avLst/>
              <a:gdLst/>
              <a:ahLst/>
              <a:cxnLst/>
              <a:rect l="l" t="t" r="r" b="b"/>
              <a:pathLst>
                <a:path w="346" h="144" extrusionOk="0">
                  <a:moveTo>
                    <a:pt x="60" y="0"/>
                  </a:moveTo>
                  <a:cubicBezTo>
                    <a:pt x="48" y="24"/>
                    <a:pt x="12" y="36"/>
                    <a:pt x="0" y="72"/>
                  </a:cubicBezTo>
                  <a:cubicBezTo>
                    <a:pt x="12" y="96"/>
                    <a:pt x="24" y="119"/>
                    <a:pt x="48" y="143"/>
                  </a:cubicBezTo>
                  <a:lnTo>
                    <a:pt x="345" y="143"/>
                  </a:lnTo>
                  <a:cubicBezTo>
                    <a:pt x="286" y="24"/>
                    <a:pt x="179" y="1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35"/>
            <p:cNvSpPr/>
            <p:nvPr/>
          </p:nvSpPr>
          <p:spPr>
            <a:xfrm>
              <a:off x="5450075" y="2127475"/>
              <a:ext cx="1500" cy="1525"/>
            </a:xfrm>
            <a:custGeom>
              <a:avLst/>
              <a:gdLst/>
              <a:ahLst/>
              <a:cxnLst/>
              <a:rect l="l" t="t" r="r" b="b"/>
              <a:pathLst>
                <a:path w="60" h="61" extrusionOk="0">
                  <a:moveTo>
                    <a:pt x="60" y="0"/>
                  </a:moveTo>
                  <a:lnTo>
                    <a:pt x="19" y="41"/>
                  </a:lnTo>
                  <a:lnTo>
                    <a:pt x="19" y="41"/>
                  </a:lnTo>
                  <a:cubicBezTo>
                    <a:pt x="30" y="36"/>
                    <a:pt x="41" y="36"/>
                    <a:pt x="48" y="36"/>
                  </a:cubicBezTo>
                  <a:cubicBezTo>
                    <a:pt x="60" y="24"/>
                    <a:pt x="60" y="12"/>
                    <a:pt x="60" y="0"/>
                  </a:cubicBezTo>
                  <a:close/>
                  <a:moveTo>
                    <a:pt x="19" y="41"/>
                  </a:moveTo>
                  <a:cubicBezTo>
                    <a:pt x="12" y="45"/>
                    <a:pt x="5" y="50"/>
                    <a:pt x="0" y="60"/>
                  </a:cubicBezTo>
                  <a:lnTo>
                    <a:pt x="19" y="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35"/>
            <p:cNvSpPr/>
            <p:nvPr/>
          </p:nvSpPr>
          <p:spPr>
            <a:xfrm>
              <a:off x="5478650" y="2126950"/>
              <a:ext cx="3900" cy="2050"/>
            </a:xfrm>
            <a:custGeom>
              <a:avLst/>
              <a:gdLst/>
              <a:ahLst/>
              <a:cxnLst/>
              <a:rect l="l" t="t" r="r" b="b"/>
              <a:pathLst>
                <a:path w="156" h="82" extrusionOk="0">
                  <a:moveTo>
                    <a:pt x="78" y="1"/>
                  </a:moveTo>
                  <a:cubicBezTo>
                    <a:pt x="51" y="1"/>
                    <a:pt x="24" y="27"/>
                    <a:pt x="0" y="81"/>
                  </a:cubicBezTo>
                  <a:lnTo>
                    <a:pt x="155" y="81"/>
                  </a:lnTo>
                  <a:cubicBezTo>
                    <a:pt x="131" y="27"/>
                    <a:pt x="105"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35"/>
            <p:cNvSpPr/>
            <p:nvPr/>
          </p:nvSpPr>
          <p:spPr>
            <a:xfrm>
              <a:off x="5704575" y="2135500"/>
              <a:ext cx="79200" cy="11950"/>
            </a:xfrm>
            <a:custGeom>
              <a:avLst/>
              <a:gdLst/>
              <a:ahLst/>
              <a:cxnLst/>
              <a:rect l="l" t="t" r="r" b="b"/>
              <a:pathLst>
                <a:path w="3168" h="478" extrusionOk="0">
                  <a:moveTo>
                    <a:pt x="0" y="1"/>
                  </a:moveTo>
                  <a:lnTo>
                    <a:pt x="0" y="132"/>
                  </a:lnTo>
                  <a:cubicBezTo>
                    <a:pt x="584" y="477"/>
                    <a:pt x="1239" y="406"/>
                    <a:pt x="1881" y="453"/>
                  </a:cubicBezTo>
                  <a:cubicBezTo>
                    <a:pt x="2251" y="120"/>
                    <a:pt x="2751" y="311"/>
                    <a:pt x="3167" y="156"/>
                  </a:cubicBezTo>
                  <a:lnTo>
                    <a:pt x="3167" y="13"/>
                  </a:lnTo>
                  <a:lnTo>
                    <a:pt x="2179" y="13"/>
                  </a:lnTo>
                  <a:cubicBezTo>
                    <a:pt x="2102" y="66"/>
                    <a:pt x="2027" y="93"/>
                    <a:pt x="1953" y="93"/>
                  </a:cubicBezTo>
                  <a:cubicBezTo>
                    <a:pt x="1879" y="93"/>
                    <a:pt x="1804" y="66"/>
                    <a:pt x="1727" y="13"/>
                  </a:cubicBezTo>
                  <a:cubicBezTo>
                    <a:pt x="1143" y="13"/>
                    <a:pt x="58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35"/>
            <p:cNvSpPr/>
            <p:nvPr/>
          </p:nvSpPr>
          <p:spPr>
            <a:xfrm>
              <a:off x="5664100" y="2138775"/>
              <a:ext cx="87525" cy="12600"/>
            </a:xfrm>
            <a:custGeom>
              <a:avLst/>
              <a:gdLst/>
              <a:ahLst/>
              <a:cxnLst/>
              <a:rect l="l" t="t" r="r" b="b"/>
              <a:pathLst>
                <a:path w="3501" h="504" extrusionOk="0">
                  <a:moveTo>
                    <a:pt x="1619" y="1"/>
                  </a:moveTo>
                  <a:cubicBezTo>
                    <a:pt x="1095" y="25"/>
                    <a:pt x="560" y="25"/>
                    <a:pt x="48" y="180"/>
                  </a:cubicBezTo>
                  <a:cubicBezTo>
                    <a:pt x="0" y="263"/>
                    <a:pt x="0" y="322"/>
                    <a:pt x="71" y="382"/>
                  </a:cubicBezTo>
                  <a:cubicBezTo>
                    <a:pt x="251" y="473"/>
                    <a:pt x="429" y="503"/>
                    <a:pt x="607" y="503"/>
                  </a:cubicBezTo>
                  <a:cubicBezTo>
                    <a:pt x="942" y="503"/>
                    <a:pt x="1276" y="397"/>
                    <a:pt x="1612" y="397"/>
                  </a:cubicBezTo>
                  <a:cubicBezTo>
                    <a:pt x="1725" y="397"/>
                    <a:pt x="1839" y="409"/>
                    <a:pt x="1953" y="441"/>
                  </a:cubicBezTo>
                  <a:cubicBezTo>
                    <a:pt x="2054" y="402"/>
                    <a:pt x="2158" y="389"/>
                    <a:pt x="2265" y="389"/>
                  </a:cubicBezTo>
                  <a:cubicBezTo>
                    <a:pt x="2384" y="389"/>
                    <a:pt x="2506" y="405"/>
                    <a:pt x="2631" y="418"/>
                  </a:cubicBezTo>
                  <a:cubicBezTo>
                    <a:pt x="2785" y="437"/>
                    <a:pt x="2948" y="487"/>
                    <a:pt x="3107" y="487"/>
                  </a:cubicBezTo>
                  <a:cubicBezTo>
                    <a:pt x="3245" y="487"/>
                    <a:pt x="3379" y="449"/>
                    <a:pt x="3500" y="322"/>
                  </a:cubicBezTo>
                  <a:cubicBezTo>
                    <a:pt x="2917" y="1"/>
                    <a:pt x="2227" y="168"/>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35"/>
            <p:cNvSpPr/>
            <p:nvPr/>
          </p:nvSpPr>
          <p:spPr>
            <a:xfrm>
              <a:off x="5634925" y="2142525"/>
              <a:ext cx="78300" cy="13325"/>
            </a:xfrm>
            <a:custGeom>
              <a:avLst/>
              <a:gdLst/>
              <a:ahLst/>
              <a:cxnLst/>
              <a:rect l="l" t="t" r="r" b="b"/>
              <a:pathLst>
                <a:path w="3132" h="533" extrusionOk="0">
                  <a:moveTo>
                    <a:pt x="527" y="1"/>
                  </a:moveTo>
                  <a:cubicBezTo>
                    <a:pt x="377" y="1"/>
                    <a:pt x="242" y="50"/>
                    <a:pt x="107" y="113"/>
                  </a:cubicBezTo>
                  <a:cubicBezTo>
                    <a:pt x="36" y="184"/>
                    <a:pt x="0" y="268"/>
                    <a:pt x="24" y="375"/>
                  </a:cubicBezTo>
                  <a:cubicBezTo>
                    <a:pt x="48" y="446"/>
                    <a:pt x="95" y="494"/>
                    <a:pt x="155" y="530"/>
                  </a:cubicBezTo>
                  <a:lnTo>
                    <a:pt x="238" y="482"/>
                  </a:lnTo>
                  <a:cubicBezTo>
                    <a:pt x="286" y="482"/>
                    <a:pt x="346" y="494"/>
                    <a:pt x="393" y="494"/>
                  </a:cubicBezTo>
                  <a:cubicBezTo>
                    <a:pt x="578" y="518"/>
                    <a:pt x="768" y="533"/>
                    <a:pt x="959" y="533"/>
                  </a:cubicBezTo>
                  <a:cubicBezTo>
                    <a:pt x="1149" y="533"/>
                    <a:pt x="1340" y="518"/>
                    <a:pt x="1524" y="482"/>
                  </a:cubicBezTo>
                  <a:lnTo>
                    <a:pt x="1667" y="482"/>
                  </a:lnTo>
                  <a:cubicBezTo>
                    <a:pt x="1780" y="512"/>
                    <a:pt x="1896" y="527"/>
                    <a:pt x="2014" y="527"/>
                  </a:cubicBezTo>
                  <a:cubicBezTo>
                    <a:pt x="2131" y="527"/>
                    <a:pt x="2251" y="512"/>
                    <a:pt x="2370" y="482"/>
                  </a:cubicBezTo>
                  <a:cubicBezTo>
                    <a:pt x="2429" y="470"/>
                    <a:pt x="2477" y="446"/>
                    <a:pt x="2536" y="434"/>
                  </a:cubicBezTo>
                  <a:cubicBezTo>
                    <a:pt x="2639" y="317"/>
                    <a:pt x="2768" y="313"/>
                    <a:pt x="2897" y="313"/>
                  </a:cubicBezTo>
                  <a:cubicBezTo>
                    <a:pt x="2908" y="313"/>
                    <a:pt x="2919" y="313"/>
                    <a:pt x="2930" y="313"/>
                  </a:cubicBezTo>
                  <a:cubicBezTo>
                    <a:pt x="2999" y="313"/>
                    <a:pt x="3068" y="311"/>
                    <a:pt x="3132" y="291"/>
                  </a:cubicBezTo>
                  <a:cubicBezTo>
                    <a:pt x="3084" y="244"/>
                    <a:pt x="3024" y="137"/>
                    <a:pt x="3001" y="137"/>
                  </a:cubicBezTo>
                  <a:cubicBezTo>
                    <a:pt x="2818" y="162"/>
                    <a:pt x="2636" y="170"/>
                    <a:pt x="2455" y="170"/>
                  </a:cubicBezTo>
                  <a:cubicBezTo>
                    <a:pt x="2188" y="170"/>
                    <a:pt x="1922" y="153"/>
                    <a:pt x="1655" y="153"/>
                  </a:cubicBezTo>
                  <a:cubicBezTo>
                    <a:pt x="1512" y="153"/>
                    <a:pt x="1370" y="158"/>
                    <a:pt x="1227" y="172"/>
                  </a:cubicBezTo>
                  <a:cubicBezTo>
                    <a:pt x="1179" y="125"/>
                    <a:pt x="1131" y="89"/>
                    <a:pt x="1108" y="89"/>
                  </a:cubicBezTo>
                  <a:cubicBezTo>
                    <a:pt x="1000" y="77"/>
                    <a:pt x="893" y="89"/>
                    <a:pt x="798" y="53"/>
                  </a:cubicBezTo>
                  <a:cubicBezTo>
                    <a:pt x="762" y="30"/>
                    <a:pt x="715" y="18"/>
                    <a:pt x="679" y="18"/>
                  </a:cubicBezTo>
                  <a:cubicBezTo>
                    <a:pt x="626" y="6"/>
                    <a:pt x="576" y="1"/>
                    <a:pt x="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35"/>
            <p:cNvSpPr/>
            <p:nvPr/>
          </p:nvSpPr>
          <p:spPr>
            <a:xfrm>
              <a:off x="5610500" y="2137600"/>
              <a:ext cx="40525" cy="13000"/>
            </a:xfrm>
            <a:custGeom>
              <a:avLst/>
              <a:gdLst/>
              <a:ahLst/>
              <a:cxnLst/>
              <a:rect l="l" t="t" r="r" b="b"/>
              <a:pathLst>
                <a:path w="1621" h="520" extrusionOk="0">
                  <a:moveTo>
                    <a:pt x="531" y="0"/>
                  </a:moveTo>
                  <a:cubicBezTo>
                    <a:pt x="461" y="0"/>
                    <a:pt x="392" y="21"/>
                    <a:pt x="322" y="84"/>
                  </a:cubicBezTo>
                  <a:cubicBezTo>
                    <a:pt x="299" y="90"/>
                    <a:pt x="278" y="93"/>
                    <a:pt x="257" y="93"/>
                  </a:cubicBezTo>
                  <a:cubicBezTo>
                    <a:pt x="236" y="93"/>
                    <a:pt x="215" y="90"/>
                    <a:pt x="191" y="84"/>
                  </a:cubicBezTo>
                  <a:cubicBezTo>
                    <a:pt x="1" y="84"/>
                    <a:pt x="25" y="191"/>
                    <a:pt x="72" y="310"/>
                  </a:cubicBezTo>
                  <a:cubicBezTo>
                    <a:pt x="223" y="461"/>
                    <a:pt x="383" y="520"/>
                    <a:pt x="547" y="520"/>
                  </a:cubicBezTo>
                  <a:cubicBezTo>
                    <a:pt x="708" y="520"/>
                    <a:pt x="872" y="464"/>
                    <a:pt x="1037" y="381"/>
                  </a:cubicBezTo>
                  <a:cubicBezTo>
                    <a:pt x="1251" y="369"/>
                    <a:pt x="1453" y="346"/>
                    <a:pt x="1620" y="203"/>
                  </a:cubicBezTo>
                  <a:cubicBezTo>
                    <a:pt x="1549" y="107"/>
                    <a:pt x="1456" y="90"/>
                    <a:pt x="1358" y="90"/>
                  </a:cubicBezTo>
                  <a:cubicBezTo>
                    <a:pt x="1299" y="90"/>
                    <a:pt x="1238" y="96"/>
                    <a:pt x="1178" y="96"/>
                  </a:cubicBezTo>
                  <a:cubicBezTo>
                    <a:pt x="1138" y="96"/>
                    <a:pt x="1099" y="93"/>
                    <a:pt x="1061" y="84"/>
                  </a:cubicBezTo>
                  <a:cubicBezTo>
                    <a:pt x="1034" y="90"/>
                    <a:pt x="1007" y="92"/>
                    <a:pt x="981" y="92"/>
                  </a:cubicBezTo>
                  <a:cubicBezTo>
                    <a:pt x="825" y="92"/>
                    <a:pt x="676" y="0"/>
                    <a:pt x="5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35"/>
            <p:cNvSpPr/>
            <p:nvPr/>
          </p:nvSpPr>
          <p:spPr>
            <a:xfrm>
              <a:off x="5632525" y="2125275"/>
              <a:ext cx="25450" cy="10550"/>
            </a:xfrm>
            <a:custGeom>
              <a:avLst/>
              <a:gdLst/>
              <a:ahLst/>
              <a:cxnLst/>
              <a:rect l="l" t="t" r="r" b="b"/>
              <a:pathLst>
                <a:path w="1018" h="422" extrusionOk="0">
                  <a:moveTo>
                    <a:pt x="455" y="0"/>
                  </a:moveTo>
                  <a:cubicBezTo>
                    <a:pt x="296" y="0"/>
                    <a:pt x="142" y="33"/>
                    <a:pt x="1" y="148"/>
                  </a:cubicBezTo>
                  <a:cubicBezTo>
                    <a:pt x="61" y="231"/>
                    <a:pt x="96" y="339"/>
                    <a:pt x="156" y="422"/>
                  </a:cubicBezTo>
                  <a:cubicBezTo>
                    <a:pt x="263" y="315"/>
                    <a:pt x="373" y="279"/>
                    <a:pt x="486" y="279"/>
                  </a:cubicBezTo>
                  <a:cubicBezTo>
                    <a:pt x="599" y="279"/>
                    <a:pt x="715" y="315"/>
                    <a:pt x="834" y="350"/>
                  </a:cubicBezTo>
                  <a:cubicBezTo>
                    <a:pt x="853" y="357"/>
                    <a:pt x="871" y="361"/>
                    <a:pt x="889" y="361"/>
                  </a:cubicBezTo>
                  <a:cubicBezTo>
                    <a:pt x="962" y="361"/>
                    <a:pt x="1018" y="303"/>
                    <a:pt x="989" y="208"/>
                  </a:cubicBezTo>
                  <a:cubicBezTo>
                    <a:pt x="977" y="148"/>
                    <a:pt x="918" y="41"/>
                    <a:pt x="870" y="41"/>
                  </a:cubicBezTo>
                  <a:cubicBezTo>
                    <a:pt x="732" y="24"/>
                    <a:pt x="592"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35"/>
            <p:cNvSpPr/>
            <p:nvPr/>
          </p:nvSpPr>
          <p:spPr>
            <a:xfrm>
              <a:off x="5654275" y="2141250"/>
              <a:ext cx="8950" cy="5725"/>
            </a:xfrm>
            <a:custGeom>
              <a:avLst/>
              <a:gdLst/>
              <a:ahLst/>
              <a:cxnLst/>
              <a:rect l="l" t="t" r="r" b="b"/>
              <a:pathLst>
                <a:path w="358" h="229" extrusionOk="0">
                  <a:moveTo>
                    <a:pt x="194" y="0"/>
                  </a:moveTo>
                  <a:cubicBezTo>
                    <a:pt x="125" y="0"/>
                    <a:pt x="65" y="72"/>
                    <a:pt x="0" y="104"/>
                  </a:cubicBezTo>
                  <a:cubicBezTo>
                    <a:pt x="46" y="205"/>
                    <a:pt x="127" y="228"/>
                    <a:pt x="216" y="228"/>
                  </a:cubicBezTo>
                  <a:cubicBezTo>
                    <a:pt x="243" y="228"/>
                    <a:pt x="270" y="226"/>
                    <a:pt x="298" y="223"/>
                  </a:cubicBezTo>
                  <a:cubicBezTo>
                    <a:pt x="357" y="164"/>
                    <a:pt x="357" y="116"/>
                    <a:pt x="298" y="57"/>
                  </a:cubicBezTo>
                  <a:cubicBezTo>
                    <a:pt x="260" y="15"/>
                    <a:pt x="226"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35"/>
            <p:cNvSpPr/>
            <p:nvPr/>
          </p:nvSpPr>
          <p:spPr>
            <a:xfrm>
              <a:off x="5661700" y="2142650"/>
              <a:ext cx="3900" cy="4200"/>
            </a:xfrm>
            <a:custGeom>
              <a:avLst/>
              <a:gdLst/>
              <a:ahLst/>
              <a:cxnLst/>
              <a:rect l="l" t="t" r="r" b="b"/>
              <a:pathLst>
                <a:path w="156" h="168" extrusionOk="0">
                  <a:moveTo>
                    <a:pt x="25" y="1"/>
                  </a:moveTo>
                  <a:cubicBezTo>
                    <a:pt x="1" y="60"/>
                    <a:pt x="1" y="108"/>
                    <a:pt x="1" y="167"/>
                  </a:cubicBezTo>
                  <a:lnTo>
                    <a:pt x="156" y="155"/>
                  </a:lnTo>
                  <a:lnTo>
                    <a:pt x="156" y="25"/>
                  </a:lnTo>
                  <a:cubicBezTo>
                    <a:pt x="108" y="13"/>
                    <a:pt x="60" y="1"/>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35"/>
            <p:cNvSpPr/>
            <p:nvPr/>
          </p:nvSpPr>
          <p:spPr>
            <a:xfrm>
              <a:off x="5553950" y="2128500"/>
              <a:ext cx="61350" cy="16275"/>
            </a:xfrm>
            <a:custGeom>
              <a:avLst/>
              <a:gdLst/>
              <a:ahLst/>
              <a:cxnLst/>
              <a:rect l="l" t="t" r="r" b="b"/>
              <a:pathLst>
                <a:path w="2454" h="651" extrusionOk="0">
                  <a:moveTo>
                    <a:pt x="114" y="0"/>
                  </a:moveTo>
                  <a:cubicBezTo>
                    <a:pt x="79" y="0"/>
                    <a:pt x="41" y="6"/>
                    <a:pt x="1" y="19"/>
                  </a:cubicBezTo>
                  <a:cubicBezTo>
                    <a:pt x="84" y="162"/>
                    <a:pt x="84" y="293"/>
                    <a:pt x="1" y="448"/>
                  </a:cubicBezTo>
                  <a:cubicBezTo>
                    <a:pt x="400" y="610"/>
                    <a:pt x="808" y="626"/>
                    <a:pt x="1216" y="626"/>
                  </a:cubicBezTo>
                  <a:cubicBezTo>
                    <a:pt x="1315" y="626"/>
                    <a:pt x="1415" y="625"/>
                    <a:pt x="1514" y="625"/>
                  </a:cubicBezTo>
                  <a:cubicBezTo>
                    <a:pt x="1665" y="625"/>
                    <a:pt x="1815" y="627"/>
                    <a:pt x="1965" y="638"/>
                  </a:cubicBezTo>
                  <a:cubicBezTo>
                    <a:pt x="2013" y="650"/>
                    <a:pt x="2037" y="650"/>
                    <a:pt x="2084" y="650"/>
                  </a:cubicBezTo>
                  <a:cubicBezTo>
                    <a:pt x="2132" y="650"/>
                    <a:pt x="2156" y="638"/>
                    <a:pt x="2203" y="638"/>
                  </a:cubicBezTo>
                  <a:cubicBezTo>
                    <a:pt x="2251" y="626"/>
                    <a:pt x="2275" y="591"/>
                    <a:pt x="2311" y="579"/>
                  </a:cubicBezTo>
                  <a:cubicBezTo>
                    <a:pt x="2346" y="531"/>
                    <a:pt x="2406" y="495"/>
                    <a:pt x="2453" y="448"/>
                  </a:cubicBezTo>
                  <a:cubicBezTo>
                    <a:pt x="2404" y="358"/>
                    <a:pt x="2345" y="243"/>
                    <a:pt x="2251" y="243"/>
                  </a:cubicBezTo>
                  <a:cubicBezTo>
                    <a:pt x="2232" y="243"/>
                    <a:pt x="2213" y="247"/>
                    <a:pt x="2191" y="257"/>
                  </a:cubicBezTo>
                  <a:cubicBezTo>
                    <a:pt x="2116" y="283"/>
                    <a:pt x="2046" y="294"/>
                    <a:pt x="1979" y="294"/>
                  </a:cubicBezTo>
                  <a:cubicBezTo>
                    <a:pt x="1710" y="294"/>
                    <a:pt x="1504" y="114"/>
                    <a:pt x="1275" y="19"/>
                  </a:cubicBezTo>
                  <a:cubicBezTo>
                    <a:pt x="1227" y="31"/>
                    <a:pt x="1191" y="31"/>
                    <a:pt x="1144" y="31"/>
                  </a:cubicBezTo>
                  <a:cubicBezTo>
                    <a:pt x="1080" y="86"/>
                    <a:pt x="1037" y="197"/>
                    <a:pt x="945" y="197"/>
                  </a:cubicBezTo>
                  <a:cubicBezTo>
                    <a:pt x="917" y="197"/>
                    <a:pt x="885" y="187"/>
                    <a:pt x="846" y="162"/>
                  </a:cubicBezTo>
                  <a:cubicBezTo>
                    <a:pt x="846" y="150"/>
                    <a:pt x="834" y="150"/>
                    <a:pt x="798" y="138"/>
                  </a:cubicBezTo>
                  <a:cubicBezTo>
                    <a:pt x="791" y="131"/>
                    <a:pt x="783" y="128"/>
                    <a:pt x="775" y="128"/>
                  </a:cubicBezTo>
                  <a:cubicBezTo>
                    <a:pt x="755" y="128"/>
                    <a:pt x="732" y="145"/>
                    <a:pt x="715" y="162"/>
                  </a:cubicBezTo>
                  <a:cubicBezTo>
                    <a:pt x="667" y="210"/>
                    <a:pt x="608" y="245"/>
                    <a:pt x="560" y="293"/>
                  </a:cubicBezTo>
                  <a:cubicBezTo>
                    <a:pt x="430" y="172"/>
                    <a:pt x="307"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35"/>
            <p:cNvSpPr/>
            <p:nvPr/>
          </p:nvSpPr>
          <p:spPr>
            <a:xfrm>
              <a:off x="5618550" y="2133275"/>
              <a:ext cx="18475" cy="8150"/>
            </a:xfrm>
            <a:custGeom>
              <a:avLst/>
              <a:gdLst/>
              <a:ahLst/>
              <a:cxnLst/>
              <a:rect l="l" t="t" r="r" b="b"/>
              <a:pathLst>
                <a:path w="739" h="326" extrusionOk="0">
                  <a:moveTo>
                    <a:pt x="269" y="0"/>
                  </a:moveTo>
                  <a:cubicBezTo>
                    <a:pt x="178" y="0"/>
                    <a:pt x="89" y="65"/>
                    <a:pt x="0" y="257"/>
                  </a:cubicBezTo>
                  <a:cubicBezTo>
                    <a:pt x="167" y="272"/>
                    <a:pt x="325" y="326"/>
                    <a:pt x="479" y="326"/>
                  </a:cubicBezTo>
                  <a:cubicBezTo>
                    <a:pt x="566" y="326"/>
                    <a:pt x="652" y="308"/>
                    <a:pt x="739" y="257"/>
                  </a:cubicBezTo>
                  <a:cubicBezTo>
                    <a:pt x="575" y="182"/>
                    <a:pt x="420" y="0"/>
                    <a:pt x="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35"/>
            <p:cNvSpPr/>
            <p:nvPr/>
          </p:nvSpPr>
          <p:spPr>
            <a:xfrm>
              <a:off x="5855775" y="2142950"/>
              <a:ext cx="3300" cy="1525"/>
            </a:xfrm>
            <a:custGeom>
              <a:avLst/>
              <a:gdLst/>
              <a:ahLst/>
              <a:cxnLst/>
              <a:rect l="l" t="t" r="r" b="b"/>
              <a:pathLst>
                <a:path w="132" h="61" extrusionOk="0">
                  <a:moveTo>
                    <a:pt x="1" y="1"/>
                  </a:moveTo>
                  <a:cubicBezTo>
                    <a:pt x="1" y="36"/>
                    <a:pt x="13" y="60"/>
                    <a:pt x="24" y="60"/>
                  </a:cubicBezTo>
                  <a:cubicBezTo>
                    <a:pt x="60" y="60"/>
                    <a:pt x="96" y="48"/>
                    <a:pt x="132" y="36"/>
                  </a:cubicBezTo>
                  <a:cubicBezTo>
                    <a:pt x="84" y="13"/>
                    <a:pt x="3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35"/>
            <p:cNvSpPr/>
            <p:nvPr/>
          </p:nvSpPr>
          <p:spPr>
            <a:xfrm>
              <a:off x="5850725" y="2139975"/>
              <a:ext cx="4475" cy="3000"/>
            </a:xfrm>
            <a:custGeom>
              <a:avLst/>
              <a:gdLst/>
              <a:ahLst/>
              <a:cxnLst/>
              <a:rect l="l" t="t" r="r" b="b"/>
              <a:pathLst>
                <a:path w="179" h="120" extrusionOk="0">
                  <a:moveTo>
                    <a:pt x="179" y="1"/>
                  </a:moveTo>
                  <a:cubicBezTo>
                    <a:pt x="119" y="24"/>
                    <a:pt x="60" y="72"/>
                    <a:pt x="0" y="108"/>
                  </a:cubicBezTo>
                  <a:cubicBezTo>
                    <a:pt x="60" y="108"/>
                    <a:pt x="119" y="120"/>
                    <a:pt x="179" y="120"/>
                  </a:cubicBezTo>
                  <a:lnTo>
                    <a:pt x="1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35"/>
            <p:cNvSpPr/>
            <p:nvPr/>
          </p:nvSpPr>
          <p:spPr>
            <a:xfrm>
              <a:off x="5984675" y="2143250"/>
              <a:ext cx="7150" cy="3600"/>
            </a:xfrm>
            <a:custGeom>
              <a:avLst/>
              <a:gdLst/>
              <a:ahLst/>
              <a:cxnLst/>
              <a:rect l="l" t="t" r="r" b="b"/>
              <a:pathLst>
                <a:path w="286" h="144" extrusionOk="0">
                  <a:moveTo>
                    <a:pt x="0" y="1"/>
                  </a:moveTo>
                  <a:lnTo>
                    <a:pt x="0" y="143"/>
                  </a:lnTo>
                  <a:cubicBezTo>
                    <a:pt x="107" y="143"/>
                    <a:pt x="214" y="108"/>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35"/>
            <p:cNvSpPr/>
            <p:nvPr/>
          </p:nvSpPr>
          <p:spPr>
            <a:xfrm>
              <a:off x="5955800" y="2146900"/>
              <a:ext cx="4175" cy="2250"/>
            </a:xfrm>
            <a:custGeom>
              <a:avLst/>
              <a:gdLst/>
              <a:ahLst/>
              <a:cxnLst/>
              <a:rect l="l" t="t" r="r" b="b"/>
              <a:pathLst>
                <a:path w="167" h="90" extrusionOk="0">
                  <a:moveTo>
                    <a:pt x="79" y="0"/>
                  </a:moveTo>
                  <a:cubicBezTo>
                    <a:pt x="51" y="0"/>
                    <a:pt x="24" y="3"/>
                    <a:pt x="0" y="9"/>
                  </a:cubicBezTo>
                  <a:cubicBezTo>
                    <a:pt x="30" y="63"/>
                    <a:pt x="57" y="90"/>
                    <a:pt x="84" y="90"/>
                  </a:cubicBezTo>
                  <a:cubicBezTo>
                    <a:pt x="110" y="90"/>
                    <a:pt x="137" y="63"/>
                    <a:pt x="167" y="9"/>
                  </a:cubicBezTo>
                  <a:cubicBezTo>
                    <a:pt x="137" y="3"/>
                    <a:pt x="107" y="0"/>
                    <a:pt x="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35"/>
            <p:cNvSpPr/>
            <p:nvPr/>
          </p:nvSpPr>
          <p:spPr>
            <a:xfrm>
              <a:off x="6016800" y="2142650"/>
              <a:ext cx="31875" cy="5300"/>
            </a:xfrm>
            <a:custGeom>
              <a:avLst/>
              <a:gdLst/>
              <a:ahLst/>
              <a:cxnLst/>
              <a:rect l="l" t="t" r="r" b="b"/>
              <a:pathLst>
                <a:path w="1275" h="212" extrusionOk="0">
                  <a:moveTo>
                    <a:pt x="1275" y="1"/>
                  </a:moveTo>
                  <a:lnTo>
                    <a:pt x="1275" y="1"/>
                  </a:lnTo>
                  <a:cubicBezTo>
                    <a:pt x="846" y="13"/>
                    <a:pt x="430" y="13"/>
                    <a:pt x="1" y="13"/>
                  </a:cubicBezTo>
                  <a:cubicBezTo>
                    <a:pt x="177" y="167"/>
                    <a:pt x="368" y="211"/>
                    <a:pt x="566" y="211"/>
                  </a:cubicBezTo>
                  <a:cubicBezTo>
                    <a:pt x="795" y="211"/>
                    <a:pt x="1032" y="151"/>
                    <a:pt x="1263" y="132"/>
                  </a:cubicBezTo>
                  <a:cubicBezTo>
                    <a:pt x="1275" y="84"/>
                    <a:pt x="1275" y="60"/>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35"/>
            <p:cNvSpPr/>
            <p:nvPr/>
          </p:nvSpPr>
          <p:spPr>
            <a:xfrm>
              <a:off x="5822450" y="2139675"/>
              <a:ext cx="8350" cy="3000"/>
            </a:xfrm>
            <a:custGeom>
              <a:avLst/>
              <a:gdLst/>
              <a:ahLst/>
              <a:cxnLst/>
              <a:rect l="l" t="t" r="r" b="b"/>
              <a:pathLst>
                <a:path w="334" h="120" extrusionOk="0">
                  <a:moveTo>
                    <a:pt x="298" y="1"/>
                  </a:moveTo>
                  <a:cubicBezTo>
                    <a:pt x="179" y="1"/>
                    <a:pt x="84" y="24"/>
                    <a:pt x="0" y="120"/>
                  </a:cubicBezTo>
                  <a:lnTo>
                    <a:pt x="334" y="120"/>
                  </a:lnTo>
                  <a:cubicBezTo>
                    <a:pt x="334" y="84"/>
                    <a:pt x="322" y="48"/>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35"/>
            <p:cNvSpPr/>
            <p:nvPr/>
          </p:nvSpPr>
          <p:spPr>
            <a:xfrm>
              <a:off x="5844475" y="2139675"/>
              <a:ext cx="4775" cy="3300"/>
            </a:xfrm>
            <a:custGeom>
              <a:avLst/>
              <a:gdLst/>
              <a:ahLst/>
              <a:cxnLst/>
              <a:rect l="l" t="t" r="r" b="b"/>
              <a:pathLst>
                <a:path w="191" h="132" extrusionOk="0">
                  <a:moveTo>
                    <a:pt x="12" y="1"/>
                  </a:moveTo>
                  <a:cubicBezTo>
                    <a:pt x="0" y="48"/>
                    <a:pt x="0" y="84"/>
                    <a:pt x="0" y="132"/>
                  </a:cubicBezTo>
                  <a:cubicBezTo>
                    <a:pt x="60" y="132"/>
                    <a:pt x="131" y="120"/>
                    <a:pt x="191" y="120"/>
                  </a:cubicBezTo>
                  <a:cubicBezTo>
                    <a:pt x="131" y="72"/>
                    <a:pt x="72" y="48"/>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35"/>
            <p:cNvSpPr/>
            <p:nvPr/>
          </p:nvSpPr>
          <p:spPr>
            <a:xfrm>
              <a:off x="5830475" y="2142950"/>
              <a:ext cx="14025" cy="3825"/>
            </a:xfrm>
            <a:custGeom>
              <a:avLst/>
              <a:gdLst/>
              <a:ahLst/>
              <a:cxnLst/>
              <a:rect l="l" t="t" r="r" b="b"/>
              <a:pathLst>
                <a:path w="561" h="153" extrusionOk="0">
                  <a:moveTo>
                    <a:pt x="1" y="1"/>
                  </a:moveTo>
                  <a:cubicBezTo>
                    <a:pt x="90" y="102"/>
                    <a:pt x="182" y="152"/>
                    <a:pt x="276" y="152"/>
                  </a:cubicBezTo>
                  <a:cubicBezTo>
                    <a:pt x="370" y="152"/>
                    <a:pt x="465" y="102"/>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35"/>
            <p:cNvSpPr/>
            <p:nvPr/>
          </p:nvSpPr>
          <p:spPr>
            <a:xfrm>
              <a:off x="5747725" y="2135800"/>
              <a:ext cx="11350" cy="3375"/>
            </a:xfrm>
            <a:custGeom>
              <a:avLst/>
              <a:gdLst/>
              <a:ahLst/>
              <a:cxnLst/>
              <a:rect l="l" t="t" r="r" b="b"/>
              <a:pathLst>
                <a:path w="454" h="135" extrusionOk="0">
                  <a:moveTo>
                    <a:pt x="1" y="1"/>
                  </a:moveTo>
                  <a:cubicBezTo>
                    <a:pt x="78" y="90"/>
                    <a:pt x="153" y="135"/>
                    <a:pt x="227" y="135"/>
                  </a:cubicBezTo>
                  <a:cubicBezTo>
                    <a:pt x="301" y="135"/>
                    <a:pt x="376" y="90"/>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35"/>
            <p:cNvSpPr/>
            <p:nvPr/>
          </p:nvSpPr>
          <p:spPr>
            <a:xfrm>
              <a:off x="5905500" y="2245275"/>
              <a:ext cx="3875" cy="1875"/>
            </a:xfrm>
            <a:custGeom>
              <a:avLst/>
              <a:gdLst/>
              <a:ahLst/>
              <a:cxnLst/>
              <a:rect l="l" t="t" r="r" b="b"/>
              <a:pathLst>
                <a:path w="155" h="75" extrusionOk="0">
                  <a:moveTo>
                    <a:pt x="78" y="0"/>
                  </a:moveTo>
                  <a:cubicBezTo>
                    <a:pt x="56" y="0"/>
                    <a:pt x="30" y="18"/>
                    <a:pt x="0" y="63"/>
                  </a:cubicBezTo>
                  <a:cubicBezTo>
                    <a:pt x="48" y="63"/>
                    <a:pt x="107" y="75"/>
                    <a:pt x="155" y="75"/>
                  </a:cubicBezTo>
                  <a:cubicBezTo>
                    <a:pt x="134" y="33"/>
                    <a:pt x="109"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35"/>
            <p:cNvSpPr/>
            <p:nvPr/>
          </p:nvSpPr>
          <p:spPr>
            <a:xfrm>
              <a:off x="5869300" y="2279550"/>
              <a:ext cx="7625" cy="2875"/>
            </a:xfrm>
            <a:custGeom>
              <a:avLst/>
              <a:gdLst/>
              <a:ahLst/>
              <a:cxnLst/>
              <a:rect l="l" t="t" r="r" b="b"/>
              <a:pathLst>
                <a:path w="305" h="115" extrusionOk="0">
                  <a:moveTo>
                    <a:pt x="107" y="1"/>
                  </a:moveTo>
                  <a:cubicBezTo>
                    <a:pt x="54" y="1"/>
                    <a:pt x="1" y="8"/>
                    <a:pt x="19" y="73"/>
                  </a:cubicBezTo>
                  <a:cubicBezTo>
                    <a:pt x="25" y="103"/>
                    <a:pt x="55" y="115"/>
                    <a:pt x="91" y="115"/>
                  </a:cubicBezTo>
                  <a:cubicBezTo>
                    <a:pt x="126" y="115"/>
                    <a:pt x="168" y="103"/>
                    <a:pt x="198" y="85"/>
                  </a:cubicBezTo>
                  <a:cubicBezTo>
                    <a:pt x="245" y="73"/>
                    <a:pt x="269" y="25"/>
                    <a:pt x="305" y="2"/>
                  </a:cubicBezTo>
                  <a:lnTo>
                    <a:pt x="150" y="2"/>
                  </a:lnTo>
                  <a:cubicBezTo>
                    <a:pt x="137" y="2"/>
                    <a:pt x="122"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35"/>
            <p:cNvSpPr/>
            <p:nvPr/>
          </p:nvSpPr>
          <p:spPr>
            <a:xfrm>
              <a:off x="5316425" y="2171225"/>
              <a:ext cx="65500" cy="14525"/>
            </a:xfrm>
            <a:custGeom>
              <a:avLst/>
              <a:gdLst/>
              <a:ahLst/>
              <a:cxnLst/>
              <a:rect l="l" t="t" r="r" b="b"/>
              <a:pathLst>
                <a:path w="2620" h="581" extrusionOk="0">
                  <a:moveTo>
                    <a:pt x="1358" y="1"/>
                  </a:moveTo>
                  <a:cubicBezTo>
                    <a:pt x="1346" y="13"/>
                    <a:pt x="1310" y="13"/>
                    <a:pt x="1286" y="13"/>
                  </a:cubicBezTo>
                  <a:cubicBezTo>
                    <a:pt x="1203" y="36"/>
                    <a:pt x="1120" y="60"/>
                    <a:pt x="1060" y="108"/>
                  </a:cubicBezTo>
                  <a:cubicBezTo>
                    <a:pt x="1036" y="157"/>
                    <a:pt x="1013" y="176"/>
                    <a:pt x="991" y="176"/>
                  </a:cubicBezTo>
                  <a:cubicBezTo>
                    <a:pt x="959" y="176"/>
                    <a:pt x="928" y="138"/>
                    <a:pt x="894" y="96"/>
                  </a:cubicBezTo>
                  <a:cubicBezTo>
                    <a:pt x="841" y="73"/>
                    <a:pt x="783" y="65"/>
                    <a:pt x="727" y="65"/>
                  </a:cubicBezTo>
                  <a:cubicBezTo>
                    <a:pt x="694" y="65"/>
                    <a:pt x="662" y="68"/>
                    <a:pt x="632" y="72"/>
                  </a:cubicBezTo>
                  <a:lnTo>
                    <a:pt x="453" y="120"/>
                  </a:lnTo>
                  <a:cubicBezTo>
                    <a:pt x="286" y="191"/>
                    <a:pt x="1" y="155"/>
                    <a:pt x="36" y="465"/>
                  </a:cubicBezTo>
                  <a:cubicBezTo>
                    <a:pt x="72" y="513"/>
                    <a:pt x="132" y="548"/>
                    <a:pt x="215" y="572"/>
                  </a:cubicBezTo>
                  <a:cubicBezTo>
                    <a:pt x="287" y="578"/>
                    <a:pt x="359" y="580"/>
                    <a:pt x="431" y="580"/>
                  </a:cubicBezTo>
                  <a:cubicBezTo>
                    <a:pt x="832" y="580"/>
                    <a:pt x="1224" y="505"/>
                    <a:pt x="1608" y="465"/>
                  </a:cubicBezTo>
                  <a:lnTo>
                    <a:pt x="1786" y="417"/>
                  </a:lnTo>
                  <a:cubicBezTo>
                    <a:pt x="1852" y="388"/>
                    <a:pt x="1914" y="373"/>
                    <a:pt x="1978" y="373"/>
                  </a:cubicBezTo>
                  <a:cubicBezTo>
                    <a:pt x="2042" y="373"/>
                    <a:pt x="2108" y="388"/>
                    <a:pt x="2179" y="417"/>
                  </a:cubicBezTo>
                  <a:lnTo>
                    <a:pt x="2370" y="417"/>
                  </a:lnTo>
                  <a:cubicBezTo>
                    <a:pt x="2465" y="358"/>
                    <a:pt x="2620" y="286"/>
                    <a:pt x="2620" y="239"/>
                  </a:cubicBezTo>
                  <a:cubicBezTo>
                    <a:pt x="2613" y="161"/>
                    <a:pt x="2561" y="154"/>
                    <a:pt x="2501" y="154"/>
                  </a:cubicBezTo>
                  <a:cubicBezTo>
                    <a:pt x="2488" y="154"/>
                    <a:pt x="2474" y="154"/>
                    <a:pt x="2460" y="154"/>
                  </a:cubicBezTo>
                  <a:cubicBezTo>
                    <a:pt x="2423" y="154"/>
                    <a:pt x="2386" y="152"/>
                    <a:pt x="2358" y="132"/>
                  </a:cubicBezTo>
                  <a:cubicBezTo>
                    <a:pt x="2298" y="108"/>
                    <a:pt x="2251" y="60"/>
                    <a:pt x="2191" y="13"/>
                  </a:cubicBezTo>
                  <a:cubicBezTo>
                    <a:pt x="1906" y="13"/>
                    <a:pt x="1632" y="13"/>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35"/>
            <p:cNvSpPr/>
            <p:nvPr/>
          </p:nvSpPr>
          <p:spPr>
            <a:xfrm>
              <a:off x="5172950" y="2150700"/>
              <a:ext cx="34550" cy="43375"/>
            </a:xfrm>
            <a:custGeom>
              <a:avLst/>
              <a:gdLst/>
              <a:ahLst/>
              <a:cxnLst/>
              <a:rect l="l" t="t" r="r" b="b"/>
              <a:pathLst>
                <a:path w="1382" h="1735" extrusionOk="0">
                  <a:moveTo>
                    <a:pt x="406" y="0"/>
                  </a:moveTo>
                  <a:cubicBezTo>
                    <a:pt x="275" y="24"/>
                    <a:pt x="167" y="24"/>
                    <a:pt x="48" y="24"/>
                  </a:cubicBezTo>
                  <a:lnTo>
                    <a:pt x="1" y="60"/>
                  </a:lnTo>
                  <a:lnTo>
                    <a:pt x="48" y="107"/>
                  </a:lnTo>
                  <a:cubicBezTo>
                    <a:pt x="84" y="167"/>
                    <a:pt x="132" y="214"/>
                    <a:pt x="179" y="274"/>
                  </a:cubicBezTo>
                  <a:cubicBezTo>
                    <a:pt x="382" y="345"/>
                    <a:pt x="382" y="536"/>
                    <a:pt x="465" y="703"/>
                  </a:cubicBezTo>
                  <a:cubicBezTo>
                    <a:pt x="679" y="1000"/>
                    <a:pt x="798" y="1346"/>
                    <a:pt x="906" y="1703"/>
                  </a:cubicBezTo>
                  <a:cubicBezTo>
                    <a:pt x="936" y="1723"/>
                    <a:pt x="965" y="1735"/>
                    <a:pt x="992" y="1735"/>
                  </a:cubicBezTo>
                  <a:cubicBezTo>
                    <a:pt x="1028" y="1735"/>
                    <a:pt x="1062" y="1715"/>
                    <a:pt x="1096" y="1667"/>
                  </a:cubicBezTo>
                  <a:cubicBezTo>
                    <a:pt x="1382" y="1191"/>
                    <a:pt x="941" y="738"/>
                    <a:pt x="1037" y="262"/>
                  </a:cubicBezTo>
                  <a:lnTo>
                    <a:pt x="1037" y="214"/>
                  </a:lnTo>
                  <a:lnTo>
                    <a:pt x="1037" y="167"/>
                  </a:lnTo>
                  <a:cubicBezTo>
                    <a:pt x="955" y="64"/>
                    <a:pt x="857" y="47"/>
                    <a:pt x="756" y="47"/>
                  </a:cubicBezTo>
                  <a:cubicBezTo>
                    <a:pt x="707" y="47"/>
                    <a:pt x="657" y="51"/>
                    <a:pt x="609" y="51"/>
                  </a:cubicBezTo>
                  <a:cubicBezTo>
                    <a:pt x="537" y="51"/>
                    <a:pt x="467" y="43"/>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35"/>
            <p:cNvSpPr/>
            <p:nvPr/>
          </p:nvSpPr>
          <p:spPr>
            <a:xfrm>
              <a:off x="5190825" y="2156950"/>
              <a:ext cx="27100" cy="41100"/>
            </a:xfrm>
            <a:custGeom>
              <a:avLst/>
              <a:gdLst/>
              <a:ahLst/>
              <a:cxnLst/>
              <a:rect l="l" t="t" r="r" b="b"/>
              <a:pathLst>
                <a:path w="1084" h="1644" extrusionOk="0">
                  <a:moveTo>
                    <a:pt x="322" y="0"/>
                  </a:moveTo>
                  <a:cubicBezTo>
                    <a:pt x="0" y="155"/>
                    <a:pt x="179" y="417"/>
                    <a:pt x="226" y="619"/>
                  </a:cubicBezTo>
                  <a:cubicBezTo>
                    <a:pt x="298" y="905"/>
                    <a:pt x="369" y="1167"/>
                    <a:pt x="310" y="1453"/>
                  </a:cubicBezTo>
                  <a:cubicBezTo>
                    <a:pt x="262" y="1572"/>
                    <a:pt x="322" y="1619"/>
                    <a:pt x="417" y="1643"/>
                  </a:cubicBezTo>
                  <a:cubicBezTo>
                    <a:pt x="560" y="1572"/>
                    <a:pt x="584" y="1417"/>
                    <a:pt x="619" y="1298"/>
                  </a:cubicBezTo>
                  <a:cubicBezTo>
                    <a:pt x="679" y="1238"/>
                    <a:pt x="762" y="1238"/>
                    <a:pt x="834" y="1238"/>
                  </a:cubicBezTo>
                  <a:cubicBezTo>
                    <a:pt x="905" y="1238"/>
                    <a:pt x="976" y="1238"/>
                    <a:pt x="1060" y="1191"/>
                  </a:cubicBezTo>
                  <a:cubicBezTo>
                    <a:pt x="1084" y="1155"/>
                    <a:pt x="1084" y="1107"/>
                    <a:pt x="1084" y="1048"/>
                  </a:cubicBezTo>
                  <a:cubicBezTo>
                    <a:pt x="1060" y="977"/>
                    <a:pt x="1012" y="893"/>
                    <a:pt x="953" y="857"/>
                  </a:cubicBezTo>
                  <a:cubicBezTo>
                    <a:pt x="893" y="810"/>
                    <a:pt x="834" y="774"/>
                    <a:pt x="786" y="715"/>
                  </a:cubicBezTo>
                  <a:cubicBezTo>
                    <a:pt x="786" y="679"/>
                    <a:pt x="798" y="619"/>
                    <a:pt x="822" y="572"/>
                  </a:cubicBezTo>
                  <a:cubicBezTo>
                    <a:pt x="822" y="512"/>
                    <a:pt x="798" y="465"/>
                    <a:pt x="762" y="417"/>
                  </a:cubicBezTo>
                  <a:cubicBezTo>
                    <a:pt x="619" y="274"/>
                    <a:pt x="345" y="274"/>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35"/>
            <p:cNvSpPr/>
            <p:nvPr/>
          </p:nvSpPr>
          <p:spPr>
            <a:xfrm>
              <a:off x="5251825" y="2167325"/>
              <a:ext cx="44975" cy="9725"/>
            </a:xfrm>
            <a:custGeom>
              <a:avLst/>
              <a:gdLst/>
              <a:ahLst/>
              <a:cxnLst/>
              <a:rect l="l" t="t" r="r" b="b"/>
              <a:pathLst>
                <a:path w="1799" h="389" extrusionOk="0">
                  <a:moveTo>
                    <a:pt x="1092" y="1"/>
                  </a:moveTo>
                  <a:cubicBezTo>
                    <a:pt x="743" y="1"/>
                    <a:pt x="391" y="30"/>
                    <a:pt x="49" y="38"/>
                  </a:cubicBezTo>
                  <a:cubicBezTo>
                    <a:pt x="1" y="133"/>
                    <a:pt x="25" y="204"/>
                    <a:pt x="96" y="264"/>
                  </a:cubicBezTo>
                  <a:cubicBezTo>
                    <a:pt x="370" y="347"/>
                    <a:pt x="635" y="389"/>
                    <a:pt x="898" y="389"/>
                  </a:cubicBezTo>
                  <a:cubicBezTo>
                    <a:pt x="1162" y="389"/>
                    <a:pt x="1424" y="347"/>
                    <a:pt x="1692" y="264"/>
                  </a:cubicBezTo>
                  <a:cubicBezTo>
                    <a:pt x="1775" y="216"/>
                    <a:pt x="1799" y="145"/>
                    <a:pt x="1751" y="50"/>
                  </a:cubicBezTo>
                  <a:cubicBezTo>
                    <a:pt x="1534" y="13"/>
                    <a:pt x="1314" y="1"/>
                    <a:pt x="1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35"/>
            <p:cNvSpPr/>
            <p:nvPr/>
          </p:nvSpPr>
          <p:spPr>
            <a:xfrm>
              <a:off x="5210175" y="2167075"/>
              <a:ext cx="42875" cy="10175"/>
            </a:xfrm>
            <a:custGeom>
              <a:avLst/>
              <a:gdLst/>
              <a:ahLst/>
              <a:cxnLst/>
              <a:rect l="l" t="t" r="r" b="b"/>
              <a:pathLst>
                <a:path w="1715" h="407" extrusionOk="0">
                  <a:moveTo>
                    <a:pt x="0" y="0"/>
                  </a:moveTo>
                  <a:lnTo>
                    <a:pt x="0" y="155"/>
                  </a:lnTo>
                  <a:cubicBezTo>
                    <a:pt x="282" y="323"/>
                    <a:pt x="571" y="406"/>
                    <a:pt x="861" y="406"/>
                  </a:cubicBezTo>
                  <a:cubicBezTo>
                    <a:pt x="1145" y="406"/>
                    <a:pt x="1431" y="326"/>
                    <a:pt x="1715" y="167"/>
                  </a:cubicBezTo>
                  <a:lnTo>
                    <a:pt x="1715" y="107"/>
                  </a:lnTo>
                  <a:lnTo>
                    <a:pt x="1715" y="48"/>
                  </a:lnTo>
                  <a:cubicBezTo>
                    <a:pt x="1423" y="12"/>
                    <a:pt x="1134" y="6"/>
                    <a:pt x="848" y="6"/>
                  </a:cubicBezTo>
                  <a:cubicBezTo>
                    <a:pt x="705" y="6"/>
                    <a:pt x="563" y="7"/>
                    <a:pt x="422" y="7"/>
                  </a:cubicBezTo>
                  <a:cubicBezTo>
                    <a:pt x="281" y="7"/>
                    <a:pt x="140" y="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35"/>
            <p:cNvSpPr/>
            <p:nvPr/>
          </p:nvSpPr>
          <p:spPr>
            <a:xfrm>
              <a:off x="5216125" y="2149600"/>
              <a:ext cx="36925" cy="3625"/>
            </a:xfrm>
            <a:custGeom>
              <a:avLst/>
              <a:gdLst/>
              <a:ahLst/>
              <a:cxnLst/>
              <a:rect l="l" t="t" r="r" b="b"/>
              <a:pathLst>
                <a:path w="1477" h="145" extrusionOk="0">
                  <a:moveTo>
                    <a:pt x="797" y="1"/>
                  </a:moveTo>
                  <a:cubicBezTo>
                    <a:pt x="551" y="1"/>
                    <a:pt x="303" y="33"/>
                    <a:pt x="61" y="33"/>
                  </a:cubicBezTo>
                  <a:cubicBezTo>
                    <a:pt x="41" y="33"/>
                    <a:pt x="20" y="33"/>
                    <a:pt x="0" y="32"/>
                  </a:cubicBezTo>
                  <a:lnTo>
                    <a:pt x="0" y="32"/>
                  </a:lnTo>
                  <a:cubicBezTo>
                    <a:pt x="270" y="127"/>
                    <a:pt x="544" y="145"/>
                    <a:pt x="824" y="145"/>
                  </a:cubicBezTo>
                  <a:cubicBezTo>
                    <a:pt x="995" y="145"/>
                    <a:pt x="1169" y="138"/>
                    <a:pt x="1346" y="138"/>
                  </a:cubicBezTo>
                  <a:cubicBezTo>
                    <a:pt x="1389" y="138"/>
                    <a:pt x="1433" y="138"/>
                    <a:pt x="1477" y="139"/>
                  </a:cubicBezTo>
                  <a:cubicBezTo>
                    <a:pt x="1256" y="29"/>
                    <a:pt x="1027" y="1"/>
                    <a:pt x="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35"/>
            <p:cNvSpPr/>
            <p:nvPr/>
          </p:nvSpPr>
          <p:spPr>
            <a:xfrm>
              <a:off x="5322375" y="2167725"/>
              <a:ext cx="27700" cy="9150"/>
            </a:xfrm>
            <a:custGeom>
              <a:avLst/>
              <a:gdLst/>
              <a:ahLst/>
              <a:cxnLst/>
              <a:rect l="l" t="t" r="r" b="b"/>
              <a:pathLst>
                <a:path w="1108" h="366" extrusionOk="0">
                  <a:moveTo>
                    <a:pt x="666" y="1"/>
                  </a:moveTo>
                  <a:cubicBezTo>
                    <a:pt x="531" y="1"/>
                    <a:pt x="394" y="23"/>
                    <a:pt x="260" y="23"/>
                  </a:cubicBezTo>
                  <a:cubicBezTo>
                    <a:pt x="245" y="23"/>
                    <a:pt x="230" y="22"/>
                    <a:pt x="215" y="22"/>
                  </a:cubicBezTo>
                  <a:cubicBezTo>
                    <a:pt x="108" y="93"/>
                    <a:pt x="1" y="176"/>
                    <a:pt x="60" y="331"/>
                  </a:cubicBezTo>
                  <a:cubicBezTo>
                    <a:pt x="105" y="354"/>
                    <a:pt x="147" y="366"/>
                    <a:pt x="190" y="366"/>
                  </a:cubicBezTo>
                  <a:cubicBezTo>
                    <a:pt x="237" y="366"/>
                    <a:pt x="284" y="351"/>
                    <a:pt x="334" y="319"/>
                  </a:cubicBezTo>
                  <a:lnTo>
                    <a:pt x="382" y="295"/>
                  </a:lnTo>
                  <a:cubicBezTo>
                    <a:pt x="457" y="238"/>
                    <a:pt x="538" y="225"/>
                    <a:pt x="622" y="225"/>
                  </a:cubicBezTo>
                  <a:cubicBezTo>
                    <a:pt x="694" y="225"/>
                    <a:pt x="768" y="235"/>
                    <a:pt x="840" y="235"/>
                  </a:cubicBezTo>
                  <a:cubicBezTo>
                    <a:pt x="912" y="235"/>
                    <a:pt x="982" y="225"/>
                    <a:pt x="1048" y="188"/>
                  </a:cubicBezTo>
                  <a:lnTo>
                    <a:pt x="1108" y="141"/>
                  </a:lnTo>
                  <a:cubicBezTo>
                    <a:pt x="965" y="28"/>
                    <a:pt x="816" y="1"/>
                    <a:pt x="6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35"/>
            <p:cNvSpPr/>
            <p:nvPr/>
          </p:nvSpPr>
          <p:spPr>
            <a:xfrm>
              <a:off x="5295600" y="2168550"/>
              <a:ext cx="20550" cy="9250"/>
            </a:xfrm>
            <a:custGeom>
              <a:avLst/>
              <a:gdLst/>
              <a:ahLst/>
              <a:cxnLst/>
              <a:rect l="l" t="t" r="r" b="b"/>
              <a:pathLst>
                <a:path w="822" h="370" extrusionOk="0">
                  <a:moveTo>
                    <a:pt x="738" y="1"/>
                  </a:moveTo>
                  <a:cubicBezTo>
                    <a:pt x="476" y="1"/>
                    <a:pt x="238" y="24"/>
                    <a:pt x="0" y="24"/>
                  </a:cubicBezTo>
                  <a:lnTo>
                    <a:pt x="0" y="108"/>
                  </a:lnTo>
                  <a:cubicBezTo>
                    <a:pt x="0" y="203"/>
                    <a:pt x="48" y="262"/>
                    <a:pt x="119" y="322"/>
                  </a:cubicBezTo>
                  <a:cubicBezTo>
                    <a:pt x="179" y="346"/>
                    <a:pt x="226" y="346"/>
                    <a:pt x="286" y="346"/>
                  </a:cubicBezTo>
                  <a:cubicBezTo>
                    <a:pt x="323" y="325"/>
                    <a:pt x="357" y="318"/>
                    <a:pt x="389" y="318"/>
                  </a:cubicBezTo>
                  <a:cubicBezTo>
                    <a:pt x="452" y="318"/>
                    <a:pt x="509" y="346"/>
                    <a:pt x="572" y="370"/>
                  </a:cubicBezTo>
                  <a:cubicBezTo>
                    <a:pt x="655" y="370"/>
                    <a:pt x="750" y="346"/>
                    <a:pt x="798" y="251"/>
                  </a:cubicBezTo>
                  <a:cubicBezTo>
                    <a:pt x="822" y="155"/>
                    <a:pt x="810" y="72"/>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35"/>
            <p:cNvSpPr/>
            <p:nvPr/>
          </p:nvSpPr>
          <p:spPr>
            <a:xfrm>
              <a:off x="5313450" y="2168250"/>
              <a:ext cx="14300" cy="8925"/>
            </a:xfrm>
            <a:custGeom>
              <a:avLst/>
              <a:gdLst/>
              <a:ahLst/>
              <a:cxnLst/>
              <a:rect l="l" t="t" r="r" b="b"/>
              <a:pathLst>
                <a:path w="572" h="357" extrusionOk="0">
                  <a:moveTo>
                    <a:pt x="0" y="1"/>
                  </a:moveTo>
                  <a:lnTo>
                    <a:pt x="0" y="251"/>
                  </a:lnTo>
                  <a:cubicBezTo>
                    <a:pt x="70" y="326"/>
                    <a:pt x="140" y="356"/>
                    <a:pt x="210" y="356"/>
                  </a:cubicBezTo>
                  <a:cubicBezTo>
                    <a:pt x="283" y="356"/>
                    <a:pt x="356" y="323"/>
                    <a:pt x="429" y="274"/>
                  </a:cubicBezTo>
                  <a:lnTo>
                    <a:pt x="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35"/>
            <p:cNvSpPr/>
            <p:nvPr/>
          </p:nvSpPr>
          <p:spPr>
            <a:xfrm>
              <a:off x="5183675" y="2150400"/>
              <a:ext cx="27700" cy="4175"/>
            </a:xfrm>
            <a:custGeom>
              <a:avLst/>
              <a:gdLst/>
              <a:ahLst/>
              <a:cxnLst/>
              <a:rect l="l" t="t" r="r" b="b"/>
              <a:pathLst>
                <a:path w="1108" h="167" extrusionOk="0">
                  <a:moveTo>
                    <a:pt x="0" y="0"/>
                  </a:moveTo>
                  <a:cubicBezTo>
                    <a:pt x="215" y="60"/>
                    <a:pt x="417" y="107"/>
                    <a:pt x="631" y="167"/>
                  </a:cubicBezTo>
                  <a:cubicBezTo>
                    <a:pt x="774" y="119"/>
                    <a:pt x="941" y="60"/>
                    <a:pt x="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35"/>
            <p:cNvSpPr/>
            <p:nvPr/>
          </p:nvSpPr>
          <p:spPr>
            <a:xfrm>
              <a:off x="5351550" y="2154275"/>
              <a:ext cx="17875" cy="2400"/>
            </a:xfrm>
            <a:custGeom>
              <a:avLst/>
              <a:gdLst/>
              <a:ahLst/>
              <a:cxnLst/>
              <a:rect l="l" t="t" r="r" b="b"/>
              <a:pathLst>
                <a:path w="715" h="96" extrusionOk="0">
                  <a:moveTo>
                    <a:pt x="0" y="0"/>
                  </a:moveTo>
                  <a:cubicBezTo>
                    <a:pt x="88" y="60"/>
                    <a:pt x="186" y="70"/>
                    <a:pt x="285" y="70"/>
                  </a:cubicBezTo>
                  <a:cubicBezTo>
                    <a:pt x="332" y="70"/>
                    <a:pt x="380" y="68"/>
                    <a:pt x="427" y="68"/>
                  </a:cubicBezTo>
                  <a:cubicBezTo>
                    <a:pt x="494" y="68"/>
                    <a:pt x="559" y="73"/>
                    <a:pt x="620" y="95"/>
                  </a:cubicBezTo>
                  <a:cubicBezTo>
                    <a:pt x="655" y="48"/>
                    <a:pt x="679" y="24"/>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35"/>
            <p:cNvSpPr/>
            <p:nvPr/>
          </p:nvSpPr>
          <p:spPr>
            <a:xfrm>
              <a:off x="5344400" y="2154275"/>
              <a:ext cx="6875" cy="1350"/>
            </a:xfrm>
            <a:custGeom>
              <a:avLst/>
              <a:gdLst/>
              <a:ahLst/>
              <a:cxnLst/>
              <a:rect l="l" t="t" r="r" b="b"/>
              <a:pathLst>
                <a:path w="275" h="54" extrusionOk="0">
                  <a:moveTo>
                    <a:pt x="1" y="0"/>
                  </a:moveTo>
                  <a:cubicBezTo>
                    <a:pt x="48" y="36"/>
                    <a:pt x="93" y="54"/>
                    <a:pt x="138" y="54"/>
                  </a:cubicBezTo>
                  <a:cubicBezTo>
                    <a:pt x="182" y="54"/>
                    <a:pt x="227" y="36"/>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35"/>
            <p:cNvSpPr/>
            <p:nvPr/>
          </p:nvSpPr>
          <p:spPr>
            <a:xfrm>
              <a:off x="5217300" y="2223625"/>
              <a:ext cx="128925" cy="16400"/>
            </a:xfrm>
            <a:custGeom>
              <a:avLst/>
              <a:gdLst/>
              <a:ahLst/>
              <a:cxnLst/>
              <a:rect l="l" t="t" r="r" b="b"/>
              <a:pathLst>
                <a:path w="5157" h="656" extrusionOk="0">
                  <a:moveTo>
                    <a:pt x="2628" y="0"/>
                  </a:moveTo>
                  <a:cubicBezTo>
                    <a:pt x="2363" y="0"/>
                    <a:pt x="2102" y="42"/>
                    <a:pt x="1858" y="203"/>
                  </a:cubicBezTo>
                  <a:lnTo>
                    <a:pt x="1703" y="203"/>
                  </a:lnTo>
                  <a:cubicBezTo>
                    <a:pt x="1663" y="169"/>
                    <a:pt x="1611" y="154"/>
                    <a:pt x="1559" y="154"/>
                  </a:cubicBezTo>
                  <a:cubicBezTo>
                    <a:pt x="1519" y="154"/>
                    <a:pt x="1478" y="163"/>
                    <a:pt x="1441" y="179"/>
                  </a:cubicBezTo>
                  <a:lnTo>
                    <a:pt x="1275" y="179"/>
                  </a:lnTo>
                  <a:cubicBezTo>
                    <a:pt x="1255" y="169"/>
                    <a:pt x="1237" y="163"/>
                    <a:pt x="1220" y="163"/>
                  </a:cubicBezTo>
                  <a:cubicBezTo>
                    <a:pt x="1195" y="163"/>
                    <a:pt x="1172" y="175"/>
                    <a:pt x="1144" y="203"/>
                  </a:cubicBezTo>
                  <a:lnTo>
                    <a:pt x="1" y="203"/>
                  </a:lnTo>
                  <a:cubicBezTo>
                    <a:pt x="72" y="298"/>
                    <a:pt x="96" y="405"/>
                    <a:pt x="144" y="405"/>
                  </a:cubicBezTo>
                  <a:cubicBezTo>
                    <a:pt x="1811" y="619"/>
                    <a:pt x="3489" y="441"/>
                    <a:pt x="5156" y="655"/>
                  </a:cubicBezTo>
                  <a:lnTo>
                    <a:pt x="5144" y="572"/>
                  </a:lnTo>
                  <a:cubicBezTo>
                    <a:pt x="5061" y="238"/>
                    <a:pt x="4704" y="381"/>
                    <a:pt x="4501" y="215"/>
                  </a:cubicBezTo>
                  <a:cubicBezTo>
                    <a:pt x="4305" y="105"/>
                    <a:pt x="4099" y="46"/>
                    <a:pt x="3882" y="46"/>
                  </a:cubicBezTo>
                  <a:cubicBezTo>
                    <a:pt x="3863" y="46"/>
                    <a:pt x="3843" y="47"/>
                    <a:pt x="3823" y="48"/>
                  </a:cubicBezTo>
                  <a:cubicBezTo>
                    <a:pt x="3751" y="48"/>
                    <a:pt x="3668" y="48"/>
                    <a:pt x="3608" y="60"/>
                  </a:cubicBezTo>
                  <a:cubicBezTo>
                    <a:pt x="3574" y="65"/>
                    <a:pt x="3540" y="68"/>
                    <a:pt x="3507" y="68"/>
                  </a:cubicBezTo>
                  <a:cubicBezTo>
                    <a:pt x="3402" y="68"/>
                    <a:pt x="3300" y="45"/>
                    <a:pt x="3192" y="36"/>
                  </a:cubicBezTo>
                  <a:cubicBezTo>
                    <a:pt x="3004" y="21"/>
                    <a:pt x="2815" y="0"/>
                    <a:pt x="26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35"/>
            <p:cNvSpPr/>
            <p:nvPr/>
          </p:nvSpPr>
          <p:spPr>
            <a:xfrm>
              <a:off x="5240525" y="2243550"/>
              <a:ext cx="71450" cy="7525"/>
            </a:xfrm>
            <a:custGeom>
              <a:avLst/>
              <a:gdLst/>
              <a:ahLst/>
              <a:cxnLst/>
              <a:rect l="l" t="t" r="r" b="b"/>
              <a:pathLst>
                <a:path w="2858" h="301" extrusionOk="0">
                  <a:moveTo>
                    <a:pt x="2167" y="1"/>
                  </a:moveTo>
                  <a:cubicBezTo>
                    <a:pt x="1548" y="13"/>
                    <a:pt x="953" y="13"/>
                    <a:pt x="346" y="13"/>
                  </a:cubicBezTo>
                  <a:cubicBezTo>
                    <a:pt x="274" y="120"/>
                    <a:pt x="0" y="1"/>
                    <a:pt x="84" y="263"/>
                  </a:cubicBezTo>
                  <a:cubicBezTo>
                    <a:pt x="569" y="288"/>
                    <a:pt x="1054" y="300"/>
                    <a:pt x="1539" y="300"/>
                  </a:cubicBezTo>
                  <a:cubicBezTo>
                    <a:pt x="1959" y="300"/>
                    <a:pt x="2378" y="291"/>
                    <a:pt x="2798" y="275"/>
                  </a:cubicBezTo>
                  <a:cubicBezTo>
                    <a:pt x="2858" y="215"/>
                    <a:pt x="2858" y="156"/>
                    <a:pt x="2775" y="120"/>
                  </a:cubicBezTo>
                  <a:cubicBezTo>
                    <a:pt x="2584" y="37"/>
                    <a:pt x="2382" y="1"/>
                    <a:pt x="2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35"/>
            <p:cNvSpPr/>
            <p:nvPr/>
          </p:nvSpPr>
          <p:spPr>
            <a:xfrm>
              <a:off x="5263750" y="2217075"/>
              <a:ext cx="48825" cy="12225"/>
            </a:xfrm>
            <a:custGeom>
              <a:avLst/>
              <a:gdLst/>
              <a:ahLst/>
              <a:cxnLst/>
              <a:rect l="l" t="t" r="r" b="b"/>
              <a:pathLst>
                <a:path w="1953" h="489" extrusionOk="0">
                  <a:moveTo>
                    <a:pt x="753" y="10"/>
                  </a:moveTo>
                  <a:cubicBezTo>
                    <a:pt x="728" y="10"/>
                    <a:pt x="703" y="11"/>
                    <a:pt x="679" y="12"/>
                  </a:cubicBezTo>
                  <a:cubicBezTo>
                    <a:pt x="500" y="84"/>
                    <a:pt x="262" y="0"/>
                    <a:pt x="143" y="215"/>
                  </a:cubicBezTo>
                  <a:cubicBezTo>
                    <a:pt x="83" y="310"/>
                    <a:pt x="36" y="381"/>
                    <a:pt x="0" y="477"/>
                  </a:cubicBezTo>
                  <a:cubicBezTo>
                    <a:pt x="512" y="477"/>
                    <a:pt x="1036" y="488"/>
                    <a:pt x="1560" y="488"/>
                  </a:cubicBezTo>
                  <a:lnTo>
                    <a:pt x="1619" y="488"/>
                  </a:lnTo>
                  <a:lnTo>
                    <a:pt x="1619" y="429"/>
                  </a:lnTo>
                  <a:lnTo>
                    <a:pt x="1667" y="477"/>
                  </a:lnTo>
                  <a:lnTo>
                    <a:pt x="1727" y="488"/>
                  </a:lnTo>
                  <a:cubicBezTo>
                    <a:pt x="1774" y="477"/>
                    <a:pt x="1834" y="477"/>
                    <a:pt x="1869" y="465"/>
                  </a:cubicBezTo>
                  <a:cubicBezTo>
                    <a:pt x="1953" y="369"/>
                    <a:pt x="1953" y="262"/>
                    <a:pt x="1881" y="155"/>
                  </a:cubicBezTo>
                  <a:cubicBezTo>
                    <a:pt x="1803" y="100"/>
                    <a:pt x="1720" y="77"/>
                    <a:pt x="1635" y="77"/>
                  </a:cubicBezTo>
                  <a:cubicBezTo>
                    <a:pt x="1591" y="77"/>
                    <a:pt x="1546" y="83"/>
                    <a:pt x="1500" y="96"/>
                  </a:cubicBezTo>
                  <a:cubicBezTo>
                    <a:pt x="1465" y="155"/>
                    <a:pt x="1426" y="185"/>
                    <a:pt x="1386" y="185"/>
                  </a:cubicBezTo>
                  <a:cubicBezTo>
                    <a:pt x="1346" y="185"/>
                    <a:pt x="1304" y="155"/>
                    <a:pt x="1262" y="96"/>
                  </a:cubicBezTo>
                  <a:cubicBezTo>
                    <a:pt x="1096" y="44"/>
                    <a:pt x="921" y="10"/>
                    <a:pt x="753" y="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35"/>
            <p:cNvSpPr/>
            <p:nvPr/>
          </p:nvSpPr>
          <p:spPr>
            <a:xfrm>
              <a:off x="5194375" y="2182850"/>
              <a:ext cx="25050" cy="58650"/>
            </a:xfrm>
            <a:custGeom>
              <a:avLst/>
              <a:gdLst/>
              <a:ahLst/>
              <a:cxnLst/>
              <a:rect l="l" t="t" r="r" b="b"/>
              <a:pathLst>
                <a:path w="1002" h="2346" extrusionOk="0">
                  <a:moveTo>
                    <a:pt x="477" y="0"/>
                  </a:moveTo>
                  <a:cubicBezTo>
                    <a:pt x="239" y="167"/>
                    <a:pt x="358" y="417"/>
                    <a:pt x="287" y="619"/>
                  </a:cubicBezTo>
                  <a:cubicBezTo>
                    <a:pt x="203" y="1060"/>
                    <a:pt x="1" y="1488"/>
                    <a:pt x="61" y="1976"/>
                  </a:cubicBezTo>
                  <a:cubicBezTo>
                    <a:pt x="84" y="2048"/>
                    <a:pt x="120" y="2107"/>
                    <a:pt x="180" y="2167"/>
                  </a:cubicBezTo>
                  <a:cubicBezTo>
                    <a:pt x="203" y="2227"/>
                    <a:pt x="203" y="2286"/>
                    <a:pt x="215" y="2346"/>
                  </a:cubicBezTo>
                  <a:cubicBezTo>
                    <a:pt x="299" y="2143"/>
                    <a:pt x="394" y="1941"/>
                    <a:pt x="477" y="1738"/>
                  </a:cubicBezTo>
                  <a:cubicBezTo>
                    <a:pt x="525" y="1679"/>
                    <a:pt x="572" y="1631"/>
                    <a:pt x="632" y="1607"/>
                  </a:cubicBezTo>
                  <a:cubicBezTo>
                    <a:pt x="715" y="1595"/>
                    <a:pt x="811" y="1595"/>
                    <a:pt x="894" y="1572"/>
                  </a:cubicBezTo>
                  <a:cubicBezTo>
                    <a:pt x="1001" y="1310"/>
                    <a:pt x="656" y="1429"/>
                    <a:pt x="632" y="1274"/>
                  </a:cubicBezTo>
                  <a:lnTo>
                    <a:pt x="632" y="1250"/>
                  </a:lnTo>
                  <a:cubicBezTo>
                    <a:pt x="453" y="905"/>
                    <a:pt x="692" y="548"/>
                    <a:pt x="561" y="202"/>
                  </a:cubicBezTo>
                  <a:cubicBezTo>
                    <a:pt x="561" y="131"/>
                    <a:pt x="525" y="6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35"/>
            <p:cNvSpPr/>
            <p:nvPr/>
          </p:nvSpPr>
          <p:spPr>
            <a:xfrm>
              <a:off x="5254800" y="2214700"/>
              <a:ext cx="28900" cy="8050"/>
            </a:xfrm>
            <a:custGeom>
              <a:avLst/>
              <a:gdLst/>
              <a:ahLst/>
              <a:cxnLst/>
              <a:rect l="l" t="t" r="r" b="b"/>
              <a:pathLst>
                <a:path w="1156" h="322" extrusionOk="0">
                  <a:moveTo>
                    <a:pt x="1084" y="0"/>
                  </a:moveTo>
                  <a:cubicBezTo>
                    <a:pt x="739" y="0"/>
                    <a:pt x="418" y="24"/>
                    <a:pt x="72" y="36"/>
                  </a:cubicBezTo>
                  <a:cubicBezTo>
                    <a:pt x="1" y="107"/>
                    <a:pt x="1" y="179"/>
                    <a:pt x="72" y="262"/>
                  </a:cubicBezTo>
                  <a:cubicBezTo>
                    <a:pt x="203" y="286"/>
                    <a:pt x="358" y="298"/>
                    <a:pt x="501" y="321"/>
                  </a:cubicBezTo>
                  <a:cubicBezTo>
                    <a:pt x="557" y="305"/>
                    <a:pt x="615" y="302"/>
                    <a:pt x="674" y="302"/>
                  </a:cubicBezTo>
                  <a:cubicBezTo>
                    <a:pt x="705" y="302"/>
                    <a:pt x="736" y="303"/>
                    <a:pt x="767" y="303"/>
                  </a:cubicBezTo>
                  <a:cubicBezTo>
                    <a:pt x="888" y="303"/>
                    <a:pt x="1002" y="290"/>
                    <a:pt x="1084" y="167"/>
                  </a:cubicBezTo>
                  <a:cubicBezTo>
                    <a:pt x="1156" y="107"/>
                    <a:pt x="1144" y="60"/>
                    <a:pt x="1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35"/>
            <p:cNvSpPr/>
            <p:nvPr/>
          </p:nvSpPr>
          <p:spPr>
            <a:xfrm>
              <a:off x="5220875" y="2241150"/>
              <a:ext cx="28300" cy="8775"/>
            </a:xfrm>
            <a:custGeom>
              <a:avLst/>
              <a:gdLst/>
              <a:ahLst/>
              <a:cxnLst/>
              <a:rect l="l" t="t" r="r" b="b"/>
              <a:pathLst>
                <a:path w="1132" h="351" extrusionOk="0">
                  <a:moveTo>
                    <a:pt x="379" y="1"/>
                  </a:moveTo>
                  <a:cubicBezTo>
                    <a:pt x="257" y="1"/>
                    <a:pt x="132" y="31"/>
                    <a:pt x="1" y="121"/>
                  </a:cubicBezTo>
                  <a:cubicBezTo>
                    <a:pt x="278" y="260"/>
                    <a:pt x="518" y="351"/>
                    <a:pt x="779" y="351"/>
                  </a:cubicBezTo>
                  <a:cubicBezTo>
                    <a:pt x="809" y="351"/>
                    <a:pt x="839" y="349"/>
                    <a:pt x="870" y="347"/>
                  </a:cubicBezTo>
                  <a:cubicBezTo>
                    <a:pt x="953" y="276"/>
                    <a:pt x="1048" y="180"/>
                    <a:pt x="1132" y="109"/>
                  </a:cubicBezTo>
                  <a:lnTo>
                    <a:pt x="1132" y="109"/>
                  </a:lnTo>
                  <a:cubicBezTo>
                    <a:pt x="1106" y="112"/>
                    <a:pt x="1081" y="114"/>
                    <a:pt x="1055" y="114"/>
                  </a:cubicBezTo>
                  <a:cubicBezTo>
                    <a:pt x="836" y="114"/>
                    <a:pt x="615"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35"/>
            <p:cNvSpPr/>
            <p:nvPr/>
          </p:nvSpPr>
          <p:spPr>
            <a:xfrm>
              <a:off x="5225650" y="2214875"/>
              <a:ext cx="30675" cy="7725"/>
            </a:xfrm>
            <a:custGeom>
              <a:avLst/>
              <a:gdLst/>
              <a:ahLst/>
              <a:cxnLst/>
              <a:rect l="l" t="t" r="r" b="b"/>
              <a:pathLst>
                <a:path w="1227" h="309" extrusionOk="0">
                  <a:moveTo>
                    <a:pt x="989" y="1"/>
                  </a:moveTo>
                  <a:cubicBezTo>
                    <a:pt x="831" y="1"/>
                    <a:pt x="675" y="49"/>
                    <a:pt x="524" y="112"/>
                  </a:cubicBezTo>
                  <a:cubicBezTo>
                    <a:pt x="453" y="76"/>
                    <a:pt x="375" y="58"/>
                    <a:pt x="296" y="58"/>
                  </a:cubicBezTo>
                  <a:cubicBezTo>
                    <a:pt x="217" y="58"/>
                    <a:pt x="137" y="76"/>
                    <a:pt x="60" y="112"/>
                  </a:cubicBezTo>
                  <a:cubicBezTo>
                    <a:pt x="0" y="172"/>
                    <a:pt x="0" y="231"/>
                    <a:pt x="83" y="279"/>
                  </a:cubicBezTo>
                  <a:cubicBezTo>
                    <a:pt x="274" y="297"/>
                    <a:pt x="467" y="309"/>
                    <a:pt x="659" y="309"/>
                  </a:cubicBezTo>
                  <a:cubicBezTo>
                    <a:pt x="851" y="309"/>
                    <a:pt x="1042" y="297"/>
                    <a:pt x="1226" y="267"/>
                  </a:cubicBezTo>
                  <a:lnTo>
                    <a:pt x="1226" y="41"/>
                  </a:lnTo>
                  <a:cubicBezTo>
                    <a:pt x="1147" y="13"/>
                    <a:pt x="1068"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35"/>
            <p:cNvSpPr/>
            <p:nvPr/>
          </p:nvSpPr>
          <p:spPr>
            <a:xfrm>
              <a:off x="5210175" y="2214400"/>
              <a:ext cx="17875" cy="7450"/>
            </a:xfrm>
            <a:custGeom>
              <a:avLst/>
              <a:gdLst/>
              <a:ahLst/>
              <a:cxnLst/>
              <a:rect l="l" t="t" r="r" b="b"/>
              <a:pathLst>
                <a:path w="715" h="298" extrusionOk="0">
                  <a:moveTo>
                    <a:pt x="0" y="0"/>
                  </a:moveTo>
                  <a:cubicBezTo>
                    <a:pt x="83" y="107"/>
                    <a:pt x="179" y="191"/>
                    <a:pt x="262" y="298"/>
                  </a:cubicBezTo>
                  <a:lnTo>
                    <a:pt x="714" y="298"/>
                  </a:lnTo>
                  <a:cubicBezTo>
                    <a:pt x="714" y="238"/>
                    <a:pt x="702" y="191"/>
                    <a:pt x="702" y="131"/>
                  </a:cubicBezTo>
                  <a:cubicBezTo>
                    <a:pt x="476" y="0"/>
                    <a:pt x="238"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35"/>
            <p:cNvSpPr/>
            <p:nvPr/>
          </p:nvSpPr>
          <p:spPr>
            <a:xfrm>
              <a:off x="5206300" y="2254875"/>
              <a:ext cx="22925" cy="3125"/>
            </a:xfrm>
            <a:custGeom>
              <a:avLst/>
              <a:gdLst/>
              <a:ahLst/>
              <a:cxnLst/>
              <a:rect l="l" t="t" r="r" b="b"/>
              <a:pathLst>
                <a:path w="917" h="125" extrusionOk="0">
                  <a:moveTo>
                    <a:pt x="0" y="0"/>
                  </a:moveTo>
                  <a:lnTo>
                    <a:pt x="0" y="0"/>
                  </a:lnTo>
                  <a:cubicBezTo>
                    <a:pt x="132" y="99"/>
                    <a:pt x="273" y="124"/>
                    <a:pt x="416" y="124"/>
                  </a:cubicBezTo>
                  <a:cubicBezTo>
                    <a:pt x="571" y="124"/>
                    <a:pt x="728" y="95"/>
                    <a:pt x="876" y="95"/>
                  </a:cubicBezTo>
                  <a:cubicBezTo>
                    <a:pt x="890" y="95"/>
                    <a:pt x="904" y="95"/>
                    <a:pt x="917" y="96"/>
                  </a:cubicBezTo>
                  <a:cubicBezTo>
                    <a:pt x="768" y="18"/>
                    <a:pt x="613" y="3"/>
                    <a:pt x="459" y="3"/>
                  </a:cubicBezTo>
                  <a:cubicBezTo>
                    <a:pt x="362" y="3"/>
                    <a:pt x="265" y="9"/>
                    <a:pt x="170" y="9"/>
                  </a:cubicBezTo>
                  <a:cubicBezTo>
                    <a:pt x="113" y="9"/>
                    <a:pt x="56" y="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35"/>
            <p:cNvSpPr/>
            <p:nvPr/>
          </p:nvSpPr>
          <p:spPr>
            <a:xfrm>
              <a:off x="5309575" y="2244225"/>
              <a:ext cx="3900" cy="6200"/>
            </a:xfrm>
            <a:custGeom>
              <a:avLst/>
              <a:gdLst/>
              <a:ahLst/>
              <a:cxnLst/>
              <a:rect l="l" t="t" r="r" b="b"/>
              <a:pathLst>
                <a:path w="156" h="248" extrusionOk="0">
                  <a:moveTo>
                    <a:pt x="101" y="1"/>
                  </a:moveTo>
                  <a:cubicBezTo>
                    <a:pt x="50" y="1"/>
                    <a:pt x="19" y="30"/>
                    <a:pt x="1" y="93"/>
                  </a:cubicBezTo>
                  <a:cubicBezTo>
                    <a:pt x="13" y="153"/>
                    <a:pt x="13" y="188"/>
                    <a:pt x="25" y="248"/>
                  </a:cubicBezTo>
                  <a:cubicBezTo>
                    <a:pt x="72" y="236"/>
                    <a:pt x="120" y="236"/>
                    <a:pt x="155" y="224"/>
                  </a:cubicBezTo>
                  <a:lnTo>
                    <a:pt x="155" y="10"/>
                  </a:lnTo>
                  <a:cubicBezTo>
                    <a:pt x="135" y="4"/>
                    <a:pt x="117"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35"/>
            <p:cNvSpPr/>
            <p:nvPr/>
          </p:nvSpPr>
          <p:spPr>
            <a:xfrm>
              <a:off x="5253325" y="2226250"/>
              <a:ext cx="6575" cy="2750"/>
            </a:xfrm>
            <a:custGeom>
              <a:avLst/>
              <a:gdLst/>
              <a:ahLst/>
              <a:cxnLst/>
              <a:rect l="l" t="t" r="r" b="b"/>
              <a:pathLst>
                <a:path w="263" h="110" extrusionOk="0">
                  <a:moveTo>
                    <a:pt x="123" y="0"/>
                  </a:moveTo>
                  <a:cubicBezTo>
                    <a:pt x="81" y="0"/>
                    <a:pt x="39" y="31"/>
                    <a:pt x="0" y="98"/>
                  </a:cubicBezTo>
                  <a:cubicBezTo>
                    <a:pt x="84" y="98"/>
                    <a:pt x="179" y="110"/>
                    <a:pt x="262" y="110"/>
                  </a:cubicBezTo>
                  <a:cubicBezTo>
                    <a:pt x="218" y="40"/>
                    <a:pt x="170" y="0"/>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35"/>
            <p:cNvSpPr/>
            <p:nvPr/>
          </p:nvSpPr>
          <p:spPr>
            <a:xfrm>
              <a:off x="5206900" y="2222725"/>
              <a:ext cx="3575" cy="3300"/>
            </a:xfrm>
            <a:custGeom>
              <a:avLst/>
              <a:gdLst/>
              <a:ahLst/>
              <a:cxnLst/>
              <a:rect l="l" t="t" r="r" b="b"/>
              <a:pathLst>
                <a:path w="143" h="132" extrusionOk="0">
                  <a:moveTo>
                    <a:pt x="143" y="0"/>
                  </a:moveTo>
                  <a:cubicBezTo>
                    <a:pt x="60" y="0"/>
                    <a:pt x="12" y="36"/>
                    <a:pt x="0" y="131"/>
                  </a:cubicBezTo>
                  <a:cubicBezTo>
                    <a:pt x="36" y="72"/>
                    <a:pt x="83" y="24"/>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35"/>
            <p:cNvSpPr/>
            <p:nvPr/>
          </p:nvSpPr>
          <p:spPr>
            <a:xfrm>
              <a:off x="5245875" y="2227475"/>
              <a:ext cx="3300" cy="1350"/>
            </a:xfrm>
            <a:custGeom>
              <a:avLst/>
              <a:gdLst/>
              <a:ahLst/>
              <a:cxnLst/>
              <a:rect l="l" t="t" r="r" b="b"/>
              <a:pathLst>
                <a:path w="132" h="54" extrusionOk="0">
                  <a:moveTo>
                    <a:pt x="84" y="1"/>
                  </a:moveTo>
                  <a:cubicBezTo>
                    <a:pt x="60" y="1"/>
                    <a:pt x="25" y="25"/>
                    <a:pt x="1" y="49"/>
                  </a:cubicBezTo>
                  <a:cubicBezTo>
                    <a:pt x="14" y="52"/>
                    <a:pt x="25" y="53"/>
                    <a:pt x="37" y="53"/>
                  </a:cubicBezTo>
                  <a:cubicBezTo>
                    <a:pt x="68" y="53"/>
                    <a:pt x="97" y="42"/>
                    <a:pt x="132" y="25"/>
                  </a:cubicBezTo>
                  <a:cubicBezTo>
                    <a:pt x="120" y="13"/>
                    <a:pt x="108"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35"/>
            <p:cNvSpPr/>
            <p:nvPr/>
          </p:nvSpPr>
          <p:spPr>
            <a:xfrm>
              <a:off x="5231300" y="2257350"/>
              <a:ext cx="3900" cy="5000"/>
            </a:xfrm>
            <a:custGeom>
              <a:avLst/>
              <a:gdLst/>
              <a:ahLst/>
              <a:cxnLst/>
              <a:rect l="l" t="t" r="r" b="b"/>
              <a:pathLst>
                <a:path w="156" h="200" extrusionOk="0">
                  <a:moveTo>
                    <a:pt x="59" y="1"/>
                  </a:moveTo>
                  <a:cubicBezTo>
                    <a:pt x="40" y="1"/>
                    <a:pt x="20" y="4"/>
                    <a:pt x="0" y="9"/>
                  </a:cubicBezTo>
                  <a:lnTo>
                    <a:pt x="0" y="163"/>
                  </a:lnTo>
                  <a:cubicBezTo>
                    <a:pt x="0" y="175"/>
                    <a:pt x="36" y="187"/>
                    <a:pt x="60" y="199"/>
                  </a:cubicBezTo>
                  <a:cubicBezTo>
                    <a:pt x="96" y="199"/>
                    <a:pt x="119" y="199"/>
                    <a:pt x="155" y="163"/>
                  </a:cubicBezTo>
                  <a:cubicBezTo>
                    <a:pt x="131" y="116"/>
                    <a:pt x="131" y="68"/>
                    <a:pt x="131" y="20"/>
                  </a:cubicBezTo>
                  <a:cubicBezTo>
                    <a:pt x="110" y="6"/>
                    <a:pt x="85"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35"/>
            <p:cNvSpPr/>
            <p:nvPr/>
          </p:nvSpPr>
          <p:spPr>
            <a:xfrm>
              <a:off x="5259575" y="2193250"/>
              <a:ext cx="130700" cy="10025"/>
            </a:xfrm>
            <a:custGeom>
              <a:avLst/>
              <a:gdLst/>
              <a:ahLst/>
              <a:cxnLst/>
              <a:rect l="l" t="t" r="r" b="b"/>
              <a:pathLst>
                <a:path w="5228" h="401" extrusionOk="0">
                  <a:moveTo>
                    <a:pt x="501" y="1"/>
                  </a:moveTo>
                  <a:cubicBezTo>
                    <a:pt x="451" y="46"/>
                    <a:pt x="384" y="52"/>
                    <a:pt x="315" y="52"/>
                  </a:cubicBezTo>
                  <a:cubicBezTo>
                    <a:pt x="294" y="52"/>
                    <a:pt x="273" y="51"/>
                    <a:pt x="251" y="51"/>
                  </a:cubicBezTo>
                  <a:cubicBezTo>
                    <a:pt x="143" y="51"/>
                    <a:pt x="39" y="64"/>
                    <a:pt x="0" y="227"/>
                  </a:cubicBezTo>
                  <a:cubicBezTo>
                    <a:pt x="136" y="332"/>
                    <a:pt x="277" y="363"/>
                    <a:pt x="418" y="363"/>
                  </a:cubicBezTo>
                  <a:cubicBezTo>
                    <a:pt x="598" y="363"/>
                    <a:pt x="779" y="312"/>
                    <a:pt x="953" y="298"/>
                  </a:cubicBezTo>
                  <a:cubicBezTo>
                    <a:pt x="1135" y="359"/>
                    <a:pt x="1329" y="401"/>
                    <a:pt x="1517" y="401"/>
                  </a:cubicBezTo>
                  <a:cubicBezTo>
                    <a:pt x="1588" y="401"/>
                    <a:pt x="1659" y="395"/>
                    <a:pt x="1727" y="382"/>
                  </a:cubicBezTo>
                  <a:cubicBezTo>
                    <a:pt x="2013" y="342"/>
                    <a:pt x="2300" y="331"/>
                    <a:pt x="2586" y="331"/>
                  </a:cubicBezTo>
                  <a:cubicBezTo>
                    <a:pt x="2934" y="331"/>
                    <a:pt x="3282" y="347"/>
                    <a:pt x="3630" y="347"/>
                  </a:cubicBezTo>
                  <a:cubicBezTo>
                    <a:pt x="3686" y="347"/>
                    <a:pt x="3742" y="347"/>
                    <a:pt x="3799" y="346"/>
                  </a:cubicBezTo>
                  <a:cubicBezTo>
                    <a:pt x="4007" y="346"/>
                    <a:pt x="4215" y="374"/>
                    <a:pt x="4424" y="374"/>
                  </a:cubicBezTo>
                  <a:cubicBezTo>
                    <a:pt x="4572" y="374"/>
                    <a:pt x="4721" y="360"/>
                    <a:pt x="4870" y="310"/>
                  </a:cubicBezTo>
                  <a:cubicBezTo>
                    <a:pt x="4989" y="287"/>
                    <a:pt x="5132" y="263"/>
                    <a:pt x="5192" y="120"/>
                  </a:cubicBezTo>
                  <a:cubicBezTo>
                    <a:pt x="5227" y="60"/>
                    <a:pt x="5215" y="25"/>
                    <a:pt x="5120" y="1"/>
                  </a:cubicBezTo>
                  <a:lnTo>
                    <a:pt x="5073" y="1"/>
                  </a:lnTo>
                  <a:cubicBezTo>
                    <a:pt x="4987" y="41"/>
                    <a:pt x="4906" y="59"/>
                    <a:pt x="4825" y="59"/>
                  </a:cubicBezTo>
                  <a:cubicBezTo>
                    <a:pt x="4737" y="59"/>
                    <a:pt x="4648" y="38"/>
                    <a:pt x="4549" y="1"/>
                  </a:cubicBezTo>
                  <a:lnTo>
                    <a:pt x="2917" y="1"/>
                  </a:lnTo>
                  <a:cubicBezTo>
                    <a:pt x="2834" y="42"/>
                    <a:pt x="2751" y="63"/>
                    <a:pt x="2669" y="63"/>
                  </a:cubicBezTo>
                  <a:cubicBezTo>
                    <a:pt x="2587" y="63"/>
                    <a:pt x="2507" y="42"/>
                    <a:pt x="2429" y="1"/>
                  </a:cubicBezTo>
                  <a:lnTo>
                    <a:pt x="2203" y="1"/>
                  </a:lnTo>
                  <a:cubicBezTo>
                    <a:pt x="1946" y="51"/>
                    <a:pt x="1684" y="72"/>
                    <a:pt x="1422" y="72"/>
                  </a:cubicBezTo>
                  <a:cubicBezTo>
                    <a:pt x="1124" y="72"/>
                    <a:pt x="827" y="45"/>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35"/>
            <p:cNvSpPr/>
            <p:nvPr/>
          </p:nvSpPr>
          <p:spPr>
            <a:xfrm>
              <a:off x="5281600" y="2213200"/>
              <a:ext cx="97350" cy="13650"/>
            </a:xfrm>
            <a:custGeom>
              <a:avLst/>
              <a:gdLst/>
              <a:ahLst/>
              <a:cxnLst/>
              <a:rect l="l" t="t" r="r" b="b"/>
              <a:pathLst>
                <a:path w="3894" h="546" extrusionOk="0">
                  <a:moveTo>
                    <a:pt x="3894" y="203"/>
                  </a:moveTo>
                  <a:cubicBezTo>
                    <a:pt x="3894" y="203"/>
                    <a:pt x="3894" y="203"/>
                    <a:pt x="3894" y="203"/>
                  </a:cubicBezTo>
                  <a:lnTo>
                    <a:pt x="3894" y="203"/>
                  </a:lnTo>
                  <a:cubicBezTo>
                    <a:pt x="3894" y="207"/>
                    <a:pt x="3894" y="211"/>
                    <a:pt x="3894" y="215"/>
                  </a:cubicBezTo>
                  <a:lnTo>
                    <a:pt x="3894" y="203"/>
                  </a:lnTo>
                  <a:close/>
                  <a:moveTo>
                    <a:pt x="2298" y="0"/>
                  </a:moveTo>
                  <a:cubicBezTo>
                    <a:pt x="2010" y="0"/>
                    <a:pt x="1721" y="18"/>
                    <a:pt x="1429" y="60"/>
                  </a:cubicBezTo>
                  <a:cubicBezTo>
                    <a:pt x="1334" y="108"/>
                    <a:pt x="1236" y="134"/>
                    <a:pt x="1139" y="134"/>
                  </a:cubicBezTo>
                  <a:cubicBezTo>
                    <a:pt x="1042" y="134"/>
                    <a:pt x="947" y="108"/>
                    <a:pt x="858" y="48"/>
                  </a:cubicBezTo>
                  <a:cubicBezTo>
                    <a:pt x="584" y="60"/>
                    <a:pt x="286" y="60"/>
                    <a:pt x="1" y="60"/>
                  </a:cubicBezTo>
                  <a:cubicBezTo>
                    <a:pt x="12" y="120"/>
                    <a:pt x="12" y="167"/>
                    <a:pt x="12" y="227"/>
                  </a:cubicBezTo>
                  <a:cubicBezTo>
                    <a:pt x="203" y="286"/>
                    <a:pt x="405" y="334"/>
                    <a:pt x="608" y="358"/>
                  </a:cubicBezTo>
                  <a:cubicBezTo>
                    <a:pt x="629" y="368"/>
                    <a:pt x="648" y="374"/>
                    <a:pt x="666" y="374"/>
                  </a:cubicBezTo>
                  <a:cubicBezTo>
                    <a:pt x="687" y="374"/>
                    <a:pt x="707" y="365"/>
                    <a:pt x="727" y="346"/>
                  </a:cubicBezTo>
                  <a:cubicBezTo>
                    <a:pt x="882" y="334"/>
                    <a:pt x="1024" y="334"/>
                    <a:pt x="1179" y="334"/>
                  </a:cubicBezTo>
                  <a:cubicBezTo>
                    <a:pt x="1504" y="437"/>
                    <a:pt x="1837" y="545"/>
                    <a:pt x="2168" y="545"/>
                  </a:cubicBezTo>
                  <a:cubicBezTo>
                    <a:pt x="2408" y="545"/>
                    <a:pt x="2647" y="489"/>
                    <a:pt x="2882" y="334"/>
                  </a:cubicBezTo>
                  <a:cubicBezTo>
                    <a:pt x="3168" y="334"/>
                    <a:pt x="3465" y="322"/>
                    <a:pt x="3751" y="322"/>
                  </a:cubicBezTo>
                  <a:cubicBezTo>
                    <a:pt x="3787" y="286"/>
                    <a:pt x="3822" y="215"/>
                    <a:pt x="3894" y="203"/>
                  </a:cubicBezTo>
                  <a:lnTo>
                    <a:pt x="3894" y="203"/>
                  </a:lnTo>
                  <a:cubicBezTo>
                    <a:pt x="3892" y="159"/>
                    <a:pt x="3882" y="117"/>
                    <a:pt x="3882" y="84"/>
                  </a:cubicBezTo>
                  <a:cubicBezTo>
                    <a:pt x="3739" y="84"/>
                    <a:pt x="3584" y="60"/>
                    <a:pt x="3441" y="60"/>
                  </a:cubicBezTo>
                  <a:cubicBezTo>
                    <a:pt x="3399" y="97"/>
                    <a:pt x="3359" y="113"/>
                    <a:pt x="3320" y="113"/>
                  </a:cubicBezTo>
                  <a:cubicBezTo>
                    <a:pt x="3270" y="113"/>
                    <a:pt x="3221" y="88"/>
                    <a:pt x="3168" y="48"/>
                  </a:cubicBezTo>
                  <a:cubicBezTo>
                    <a:pt x="2876" y="18"/>
                    <a:pt x="2587" y="0"/>
                    <a:pt x="2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35"/>
            <p:cNvSpPr/>
            <p:nvPr/>
          </p:nvSpPr>
          <p:spPr>
            <a:xfrm>
              <a:off x="5226225" y="2195175"/>
              <a:ext cx="56900" cy="9000"/>
            </a:xfrm>
            <a:custGeom>
              <a:avLst/>
              <a:gdLst/>
              <a:ahLst/>
              <a:cxnLst/>
              <a:rect l="l" t="t" r="r" b="b"/>
              <a:pathLst>
                <a:path w="2276" h="360" extrusionOk="0">
                  <a:moveTo>
                    <a:pt x="1182" y="1"/>
                  </a:moveTo>
                  <a:cubicBezTo>
                    <a:pt x="1137" y="1"/>
                    <a:pt x="1088" y="7"/>
                    <a:pt x="1037" y="7"/>
                  </a:cubicBezTo>
                  <a:cubicBezTo>
                    <a:pt x="939" y="7"/>
                    <a:pt x="842" y="56"/>
                    <a:pt x="753" y="56"/>
                  </a:cubicBezTo>
                  <a:cubicBezTo>
                    <a:pt x="745" y="56"/>
                    <a:pt x="736" y="56"/>
                    <a:pt x="727" y="55"/>
                  </a:cubicBezTo>
                  <a:cubicBezTo>
                    <a:pt x="692" y="43"/>
                    <a:pt x="680" y="43"/>
                    <a:pt x="644" y="31"/>
                  </a:cubicBezTo>
                  <a:cubicBezTo>
                    <a:pt x="584" y="43"/>
                    <a:pt x="525" y="43"/>
                    <a:pt x="465" y="55"/>
                  </a:cubicBezTo>
                  <a:lnTo>
                    <a:pt x="430" y="90"/>
                  </a:lnTo>
                  <a:lnTo>
                    <a:pt x="418" y="150"/>
                  </a:lnTo>
                  <a:lnTo>
                    <a:pt x="418" y="90"/>
                  </a:lnTo>
                  <a:lnTo>
                    <a:pt x="370" y="43"/>
                  </a:lnTo>
                  <a:lnTo>
                    <a:pt x="60" y="90"/>
                  </a:lnTo>
                  <a:cubicBezTo>
                    <a:pt x="1" y="126"/>
                    <a:pt x="1" y="186"/>
                    <a:pt x="37" y="245"/>
                  </a:cubicBezTo>
                  <a:cubicBezTo>
                    <a:pt x="405" y="321"/>
                    <a:pt x="770" y="360"/>
                    <a:pt x="1135" y="360"/>
                  </a:cubicBezTo>
                  <a:cubicBezTo>
                    <a:pt x="1514" y="360"/>
                    <a:pt x="1893" y="318"/>
                    <a:pt x="2275" y="233"/>
                  </a:cubicBezTo>
                  <a:cubicBezTo>
                    <a:pt x="2211" y="216"/>
                    <a:pt x="2145" y="210"/>
                    <a:pt x="2077" y="210"/>
                  </a:cubicBezTo>
                  <a:cubicBezTo>
                    <a:pt x="1978" y="210"/>
                    <a:pt x="1875" y="222"/>
                    <a:pt x="1775" y="222"/>
                  </a:cubicBezTo>
                  <a:cubicBezTo>
                    <a:pt x="1623" y="222"/>
                    <a:pt x="1476" y="196"/>
                    <a:pt x="1346" y="67"/>
                  </a:cubicBezTo>
                  <a:cubicBezTo>
                    <a:pt x="1299" y="12"/>
                    <a:pt x="1243"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35"/>
            <p:cNvSpPr/>
            <p:nvPr/>
          </p:nvSpPr>
          <p:spPr>
            <a:xfrm>
              <a:off x="5203900" y="2181975"/>
              <a:ext cx="31875" cy="31850"/>
            </a:xfrm>
            <a:custGeom>
              <a:avLst/>
              <a:gdLst/>
              <a:ahLst/>
              <a:cxnLst/>
              <a:rect l="l" t="t" r="r" b="b"/>
              <a:pathLst>
                <a:path w="1275" h="1274" extrusionOk="0">
                  <a:moveTo>
                    <a:pt x="922" y="1"/>
                  </a:moveTo>
                  <a:cubicBezTo>
                    <a:pt x="796" y="1"/>
                    <a:pt x="657" y="68"/>
                    <a:pt x="513" y="154"/>
                  </a:cubicBezTo>
                  <a:cubicBezTo>
                    <a:pt x="430" y="166"/>
                    <a:pt x="322" y="166"/>
                    <a:pt x="239" y="166"/>
                  </a:cubicBezTo>
                  <a:lnTo>
                    <a:pt x="132" y="166"/>
                  </a:lnTo>
                  <a:cubicBezTo>
                    <a:pt x="156" y="535"/>
                    <a:pt x="1" y="928"/>
                    <a:pt x="251" y="1273"/>
                  </a:cubicBezTo>
                  <a:cubicBezTo>
                    <a:pt x="239" y="1107"/>
                    <a:pt x="239" y="940"/>
                    <a:pt x="394" y="868"/>
                  </a:cubicBezTo>
                  <a:cubicBezTo>
                    <a:pt x="442" y="702"/>
                    <a:pt x="334" y="595"/>
                    <a:pt x="239" y="487"/>
                  </a:cubicBezTo>
                  <a:cubicBezTo>
                    <a:pt x="373" y="327"/>
                    <a:pt x="526" y="291"/>
                    <a:pt x="686" y="291"/>
                  </a:cubicBezTo>
                  <a:cubicBezTo>
                    <a:pt x="811" y="291"/>
                    <a:pt x="940" y="313"/>
                    <a:pt x="1066" y="313"/>
                  </a:cubicBezTo>
                  <a:cubicBezTo>
                    <a:pt x="1137" y="313"/>
                    <a:pt x="1207" y="306"/>
                    <a:pt x="1275" y="285"/>
                  </a:cubicBezTo>
                  <a:cubicBezTo>
                    <a:pt x="1177" y="76"/>
                    <a:pt x="1056"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35"/>
            <p:cNvSpPr/>
            <p:nvPr/>
          </p:nvSpPr>
          <p:spPr>
            <a:xfrm>
              <a:off x="5208675" y="2193550"/>
              <a:ext cx="19075" cy="9850"/>
            </a:xfrm>
            <a:custGeom>
              <a:avLst/>
              <a:gdLst/>
              <a:ahLst/>
              <a:cxnLst/>
              <a:rect l="l" t="t" r="r" b="b"/>
              <a:pathLst>
                <a:path w="763" h="394" extrusionOk="0">
                  <a:moveTo>
                    <a:pt x="131" y="1"/>
                  </a:moveTo>
                  <a:cubicBezTo>
                    <a:pt x="120" y="13"/>
                    <a:pt x="84" y="13"/>
                    <a:pt x="60" y="13"/>
                  </a:cubicBezTo>
                  <a:cubicBezTo>
                    <a:pt x="0" y="191"/>
                    <a:pt x="120" y="286"/>
                    <a:pt x="227" y="394"/>
                  </a:cubicBezTo>
                  <a:cubicBezTo>
                    <a:pt x="405" y="370"/>
                    <a:pt x="584" y="346"/>
                    <a:pt x="739" y="310"/>
                  </a:cubicBezTo>
                  <a:cubicBezTo>
                    <a:pt x="762" y="275"/>
                    <a:pt x="762" y="215"/>
                    <a:pt x="762" y="155"/>
                  </a:cubicBezTo>
                  <a:lnTo>
                    <a:pt x="762" y="108"/>
                  </a:lnTo>
                  <a:cubicBezTo>
                    <a:pt x="548" y="13"/>
                    <a:pt x="322" y="108"/>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35"/>
            <p:cNvSpPr/>
            <p:nvPr/>
          </p:nvSpPr>
          <p:spPr>
            <a:xfrm>
              <a:off x="5303025" y="2214175"/>
              <a:ext cx="14325" cy="4525"/>
            </a:xfrm>
            <a:custGeom>
              <a:avLst/>
              <a:gdLst/>
              <a:ahLst/>
              <a:cxnLst/>
              <a:rect l="l" t="t" r="r" b="b"/>
              <a:pathLst>
                <a:path w="573" h="181" extrusionOk="0">
                  <a:moveTo>
                    <a:pt x="231" y="0"/>
                  </a:moveTo>
                  <a:cubicBezTo>
                    <a:pt x="157" y="0"/>
                    <a:pt x="81" y="7"/>
                    <a:pt x="1" y="21"/>
                  </a:cubicBezTo>
                  <a:cubicBezTo>
                    <a:pt x="91" y="130"/>
                    <a:pt x="188" y="180"/>
                    <a:pt x="286" y="180"/>
                  </a:cubicBezTo>
                  <a:cubicBezTo>
                    <a:pt x="382" y="180"/>
                    <a:pt x="478" y="133"/>
                    <a:pt x="572" y="45"/>
                  </a:cubicBezTo>
                  <a:cubicBezTo>
                    <a:pt x="457" y="16"/>
                    <a:pt x="346" y="0"/>
                    <a:pt x="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35"/>
            <p:cNvSpPr/>
            <p:nvPr/>
          </p:nvSpPr>
          <p:spPr>
            <a:xfrm>
              <a:off x="5227725" y="2214900"/>
              <a:ext cx="11325" cy="3375"/>
            </a:xfrm>
            <a:custGeom>
              <a:avLst/>
              <a:gdLst/>
              <a:ahLst/>
              <a:cxnLst/>
              <a:rect l="l" t="t" r="r" b="b"/>
              <a:pathLst>
                <a:path w="453" h="135" extrusionOk="0">
                  <a:moveTo>
                    <a:pt x="207" y="0"/>
                  </a:moveTo>
                  <a:cubicBezTo>
                    <a:pt x="137" y="0"/>
                    <a:pt x="67" y="40"/>
                    <a:pt x="0" y="135"/>
                  </a:cubicBezTo>
                  <a:lnTo>
                    <a:pt x="453" y="135"/>
                  </a:lnTo>
                  <a:cubicBezTo>
                    <a:pt x="370" y="52"/>
                    <a:pt x="288"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35"/>
            <p:cNvSpPr/>
            <p:nvPr/>
          </p:nvSpPr>
          <p:spPr>
            <a:xfrm>
              <a:off x="5360775" y="2214700"/>
              <a:ext cx="6875" cy="3100"/>
            </a:xfrm>
            <a:custGeom>
              <a:avLst/>
              <a:gdLst/>
              <a:ahLst/>
              <a:cxnLst/>
              <a:rect l="l" t="t" r="r" b="b"/>
              <a:pathLst>
                <a:path w="275" h="124" extrusionOk="0">
                  <a:moveTo>
                    <a:pt x="1" y="0"/>
                  </a:moveTo>
                  <a:cubicBezTo>
                    <a:pt x="38" y="82"/>
                    <a:pt x="83" y="124"/>
                    <a:pt x="132" y="124"/>
                  </a:cubicBezTo>
                  <a:cubicBezTo>
                    <a:pt x="176" y="124"/>
                    <a:pt x="224" y="91"/>
                    <a:pt x="274" y="24"/>
                  </a:cubicBezTo>
                  <a:cubicBezTo>
                    <a:pt x="167" y="24"/>
                    <a:pt x="7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35"/>
            <p:cNvSpPr/>
            <p:nvPr/>
          </p:nvSpPr>
          <p:spPr>
            <a:xfrm>
              <a:off x="5217300" y="2177325"/>
              <a:ext cx="101825" cy="11800"/>
            </a:xfrm>
            <a:custGeom>
              <a:avLst/>
              <a:gdLst/>
              <a:ahLst/>
              <a:cxnLst/>
              <a:rect l="l" t="t" r="r" b="b"/>
              <a:pathLst>
                <a:path w="4073" h="472" extrusionOk="0">
                  <a:moveTo>
                    <a:pt x="1742" y="0"/>
                  </a:moveTo>
                  <a:cubicBezTo>
                    <a:pt x="1427" y="0"/>
                    <a:pt x="1112" y="3"/>
                    <a:pt x="798" y="7"/>
                  </a:cubicBezTo>
                  <a:cubicBezTo>
                    <a:pt x="733" y="7"/>
                    <a:pt x="666" y="5"/>
                    <a:pt x="600" y="5"/>
                  </a:cubicBezTo>
                  <a:cubicBezTo>
                    <a:pt x="380" y="5"/>
                    <a:pt x="166" y="26"/>
                    <a:pt x="1" y="209"/>
                  </a:cubicBezTo>
                  <a:lnTo>
                    <a:pt x="1" y="340"/>
                  </a:lnTo>
                  <a:cubicBezTo>
                    <a:pt x="239" y="447"/>
                    <a:pt x="513" y="328"/>
                    <a:pt x="751" y="471"/>
                  </a:cubicBezTo>
                  <a:lnTo>
                    <a:pt x="1799" y="471"/>
                  </a:lnTo>
                  <a:cubicBezTo>
                    <a:pt x="1840" y="459"/>
                    <a:pt x="1885" y="453"/>
                    <a:pt x="1930" y="453"/>
                  </a:cubicBezTo>
                  <a:cubicBezTo>
                    <a:pt x="1974" y="453"/>
                    <a:pt x="2019" y="459"/>
                    <a:pt x="2061" y="471"/>
                  </a:cubicBezTo>
                  <a:lnTo>
                    <a:pt x="2084" y="471"/>
                  </a:lnTo>
                  <a:cubicBezTo>
                    <a:pt x="2307" y="425"/>
                    <a:pt x="2531" y="413"/>
                    <a:pt x="2756" y="413"/>
                  </a:cubicBezTo>
                  <a:cubicBezTo>
                    <a:pt x="3004" y="413"/>
                    <a:pt x="3252" y="428"/>
                    <a:pt x="3500" y="428"/>
                  </a:cubicBezTo>
                  <a:cubicBezTo>
                    <a:pt x="3664" y="428"/>
                    <a:pt x="3827" y="421"/>
                    <a:pt x="3989" y="400"/>
                  </a:cubicBezTo>
                  <a:cubicBezTo>
                    <a:pt x="4061" y="340"/>
                    <a:pt x="4073" y="269"/>
                    <a:pt x="4025" y="173"/>
                  </a:cubicBezTo>
                  <a:lnTo>
                    <a:pt x="3989" y="90"/>
                  </a:lnTo>
                  <a:cubicBezTo>
                    <a:pt x="3934" y="28"/>
                    <a:pt x="3872" y="8"/>
                    <a:pt x="3808" y="8"/>
                  </a:cubicBezTo>
                  <a:cubicBezTo>
                    <a:pt x="3749" y="8"/>
                    <a:pt x="3689" y="25"/>
                    <a:pt x="3632" y="42"/>
                  </a:cubicBezTo>
                  <a:cubicBezTo>
                    <a:pt x="3005" y="11"/>
                    <a:pt x="2373" y="0"/>
                    <a:pt x="1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35"/>
            <p:cNvSpPr/>
            <p:nvPr/>
          </p:nvSpPr>
          <p:spPr>
            <a:xfrm>
              <a:off x="5269400" y="2183700"/>
              <a:ext cx="70275" cy="5625"/>
            </a:xfrm>
            <a:custGeom>
              <a:avLst/>
              <a:gdLst/>
              <a:ahLst/>
              <a:cxnLst/>
              <a:rect l="l" t="t" r="r" b="b"/>
              <a:pathLst>
                <a:path w="2811" h="225" extrusionOk="0">
                  <a:moveTo>
                    <a:pt x="2364" y="0"/>
                  </a:moveTo>
                  <a:cubicBezTo>
                    <a:pt x="2221" y="0"/>
                    <a:pt x="2075" y="36"/>
                    <a:pt x="1929" y="97"/>
                  </a:cubicBezTo>
                  <a:cubicBezTo>
                    <a:pt x="1759" y="122"/>
                    <a:pt x="1588" y="129"/>
                    <a:pt x="1417" y="129"/>
                  </a:cubicBezTo>
                  <a:cubicBezTo>
                    <a:pt x="1212" y="129"/>
                    <a:pt x="1007" y="119"/>
                    <a:pt x="802" y="119"/>
                  </a:cubicBezTo>
                  <a:cubicBezTo>
                    <a:pt x="532" y="119"/>
                    <a:pt x="264" y="136"/>
                    <a:pt x="0" y="216"/>
                  </a:cubicBezTo>
                  <a:cubicBezTo>
                    <a:pt x="465" y="222"/>
                    <a:pt x="932" y="225"/>
                    <a:pt x="1401" y="225"/>
                  </a:cubicBezTo>
                  <a:cubicBezTo>
                    <a:pt x="1870" y="225"/>
                    <a:pt x="2340" y="222"/>
                    <a:pt x="2810" y="216"/>
                  </a:cubicBezTo>
                  <a:cubicBezTo>
                    <a:pt x="2775" y="192"/>
                    <a:pt x="2763" y="157"/>
                    <a:pt x="2763" y="109"/>
                  </a:cubicBezTo>
                  <a:cubicBezTo>
                    <a:pt x="2634" y="33"/>
                    <a:pt x="2501" y="0"/>
                    <a:pt x="2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35"/>
            <p:cNvSpPr/>
            <p:nvPr/>
          </p:nvSpPr>
          <p:spPr>
            <a:xfrm>
              <a:off x="5272975" y="2193550"/>
              <a:ext cx="41700" cy="2975"/>
            </a:xfrm>
            <a:custGeom>
              <a:avLst/>
              <a:gdLst/>
              <a:ahLst/>
              <a:cxnLst/>
              <a:rect l="l" t="t" r="r" b="b"/>
              <a:pathLst>
                <a:path w="1668" h="119" extrusionOk="0">
                  <a:moveTo>
                    <a:pt x="0" y="1"/>
                  </a:moveTo>
                  <a:cubicBezTo>
                    <a:pt x="304" y="67"/>
                    <a:pt x="616" y="118"/>
                    <a:pt x="927" y="118"/>
                  </a:cubicBezTo>
                  <a:cubicBezTo>
                    <a:pt x="1176" y="118"/>
                    <a:pt x="1424" y="85"/>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35"/>
            <p:cNvSpPr/>
            <p:nvPr/>
          </p:nvSpPr>
          <p:spPr>
            <a:xfrm>
              <a:off x="5242000" y="2192850"/>
              <a:ext cx="30400" cy="5450"/>
            </a:xfrm>
            <a:custGeom>
              <a:avLst/>
              <a:gdLst/>
              <a:ahLst/>
              <a:cxnLst/>
              <a:rect l="l" t="t" r="r" b="b"/>
              <a:pathLst>
                <a:path w="1216" h="218" extrusionOk="0">
                  <a:moveTo>
                    <a:pt x="545" y="1"/>
                  </a:moveTo>
                  <a:cubicBezTo>
                    <a:pt x="373" y="1"/>
                    <a:pt x="204" y="22"/>
                    <a:pt x="37" y="100"/>
                  </a:cubicBezTo>
                  <a:cubicBezTo>
                    <a:pt x="37" y="136"/>
                    <a:pt x="13" y="160"/>
                    <a:pt x="1" y="195"/>
                  </a:cubicBezTo>
                  <a:cubicBezTo>
                    <a:pt x="51" y="207"/>
                    <a:pt x="99" y="218"/>
                    <a:pt x="145" y="218"/>
                  </a:cubicBezTo>
                  <a:cubicBezTo>
                    <a:pt x="195" y="218"/>
                    <a:pt x="243" y="204"/>
                    <a:pt x="287" y="160"/>
                  </a:cubicBezTo>
                  <a:lnTo>
                    <a:pt x="715" y="160"/>
                  </a:lnTo>
                  <a:cubicBezTo>
                    <a:pt x="882" y="124"/>
                    <a:pt x="1061" y="148"/>
                    <a:pt x="1215" y="29"/>
                  </a:cubicBezTo>
                  <a:lnTo>
                    <a:pt x="1215" y="29"/>
                  </a:lnTo>
                  <a:cubicBezTo>
                    <a:pt x="1195" y="29"/>
                    <a:pt x="1175" y="30"/>
                    <a:pt x="1155" y="30"/>
                  </a:cubicBezTo>
                  <a:cubicBezTo>
                    <a:pt x="949" y="30"/>
                    <a:pt x="745" y="1"/>
                    <a:pt x="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35"/>
            <p:cNvSpPr/>
            <p:nvPr/>
          </p:nvSpPr>
          <p:spPr>
            <a:xfrm>
              <a:off x="5212250" y="2193200"/>
              <a:ext cx="15800" cy="3225"/>
            </a:xfrm>
            <a:custGeom>
              <a:avLst/>
              <a:gdLst/>
              <a:ahLst/>
              <a:cxnLst/>
              <a:rect l="l" t="t" r="r" b="b"/>
              <a:pathLst>
                <a:path w="632" h="129" extrusionOk="0">
                  <a:moveTo>
                    <a:pt x="289" y="1"/>
                  </a:moveTo>
                  <a:cubicBezTo>
                    <a:pt x="193" y="1"/>
                    <a:pt x="96" y="15"/>
                    <a:pt x="0" y="15"/>
                  </a:cubicBezTo>
                  <a:cubicBezTo>
                    <a:pt x="136" y="108"/>
                    <a:pt x="289" y="129"/>
                    <a:pt x="444" y="129"/>
                  </a:cubicBezTo>
                  <a:cubicBezTo>
                    <a:pt x="507" y="129"/>
                    <a:pt x="570" y="125"/>
                    <a:pt x="631" y="122"/>
                  </a:cubicBezTo>
                  <a:cubicBezTo>
                    <a:pt x="526" y="23"/>
                    <a:pt x="409" y="1"/>
                    <a:pt x="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35"/>
            <p:cNvSpPr/>
            <p:nvPr/>
          </p:nvSpPr>
          <p:spPr>
            <a:xfrm>
              <a:off x="5387875" y="2193550"/>
              <a:ext cx="13100" cy="2875"/>
            </a:xfrm>
            <a:custGeom>
              <a:avLst/>
              <a:gdLst/>
              <a:ahLst/>
              <a:cxnLst/>
              <a:rect l="l" t="t" r="r" b="b"/>
              <a:pathLst>
                <a:path w="524" h="115" extrusionOk="0">
                  <a:moveTo>
                    <a:pt x="0" y="1"/>
                  </a:moveTo>
                  <a:cubicBezTo>
                    <a:pt x="24" y="36"/>
                    <a:pt x="48" y="72"/>
                    <a:pt x="60" y="108"/>
                  </a:cubicBezTo>
                  <a:cubicBezTo>
                    <a:pt x="108" y="111"/>
                    <a:pt x="156" y="115"/>
                    <a:pt x="203" y="115"/>
                  </a:cubicBezTo>
                  <a:cubicBezTo>
                    <a:pt x="320" y="115"/>
                    <a:pt x="431" y="94"/>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35"/>
            <p:cNvSpPr/>
            <p:nvPr/>
          </p:nvSpPr>
          <p:spPr>
            <a:xfrm>
              <a:off x="5320300" y="2193550"/>
              <a:ext cx="12225" cy="2375"/>
            </a:xfrm>
            <a:custGeom>
              <a:avLst/>
              <a:gdLst/>
              <a:ahLst/>
              <a:cxnLst/>
              <a:rect l="l" t="t" r="r" b="b"/>
              <a:pathLst>
                <a:path w="489" h="95" extrusionOk="0">
                  <a:moveTo>
                    <a:pt x="0" y="1"/>
                  </a:moveTo>
                  <a:cubicBezTo>
                    <a:pt x="82" y="65"/>
                    <a:pt x="160" y="94"/>
                    <a:pt x="239" y="94"/>
                  </a:cubicBezTo>
                  <a:cubicBezTo>
                    <a:pt x="321" y="94"/>
                    <a:pt x="403" y="62"/>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35"/>
            <p:cNvSpPr/>
            <p:nvPr/>
          </p:nvSpPr>
          <p:spPr>
            <a:xfrm>
              <a:off x="5373575" y="2193550"/>
              <a:ext cx="12825" cy="2150"/>
            </a:xfrm>
            <a:custGeom>
              <a:avLst/>
              <a:gdLst/>
              <a:ahLst/>
              <a:cxnLst/>
              <a:rect l="l" t="t" r="r" b="b"/>
              <a:pathLst>
                <a:path w="513" h="86" extrusionOk="0">
                  <a:moveTo>
                    <a:pt x="1" y="1"/>
                  </a:moveTo>
                  <a:cubicBezTo>
                    <a:pt x="92" y="56"/>
                    <a:pt x="178" y="86"/>
                    <a:pt x="263" y="86"/>
                  </a:cubicBezTo>
                  <a:cubicBezTo>
                    <a:pt x="344" y="86"/>
                    <a:pt x="426" y="59"/>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35"/>
            <p:cNvSpPr/>
            <p:nvPr/>
          </p:nvSpPr>
          <p:spPr>
            <a:xfrm>
              <a:off x="5417625" y="2185875"/>
              <a:ext cx="7900" cy="3775"/>
            </a:xfrm>
            <a:custGeom>
              <a:avLst/>
              <a:gdLst/>
              <a:ahLst/>
              <a:cxnLst/>
              <a:rect l="l" t="t" r="r" b="b"/>
              <a:pathLst>
                <a:path w="316" h="151" extrusionOk="0">
                  <a:moveTo>
                    <a:pt x="201" y="1"/>
                  </a:moveTo>
                  <a:cubicBezTo>
                    <a:pt x="139" y="1"/>
                    <a:pt x="63" y="33"/>
                    <a:pt x="1" y="46"/>
                  </a:cubicBezTo>
                  <a:lnTo>
                    <a:pt x="1" y="129"/>
                  </a:lnTo>
                  <a:cubicBezTo>
                    <a:pt x="69" y="136"/>
                    <a:pt x="165" y="151"/>
                    <a:pt x="232" y="151"/>
                  </a:cubicBezTo>
                  <a:cubicBezTo>
                    <a:pt x="282" y="151"/>
                    <a:pt x="315" y="143"/>
                    <a:pt x="310" y="117"/>
                  </a:cubicBezTo>
                  <a:cubicBezTo>
                    <a:pt x="299" y="27"/>
                    <a:pt x="256"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35"/>
            <p:cNvSpPr/>
            <p:nvPr/>
          </p:nvSpPr>
          <p:spPr>
            <a:xfrm>
              <a:off x="5442025" y="2186125"/>
              <a:ext cx="4500" cy="3000"/>
            </a:xfrm>
            <a:custGeom>
              <a:avLst/>
              <a:gdLst/>
              <a:ahLst/>
              <a:cxnLst/>
              <a:rect l="l" t="t" r="r" b="b"/>
              <a:pathLst>
                <a:path w="180" h="120" extrusionOk="0">
                  <a:moveTo>
                    <a:pt x="180" y="0"/>
                  </a:moveTo>
                  <a:lnTo>
                    <a:pt x="1" y="48"/>
                  </a:lnTo>
                  <a:cubicBezTo>
                    <a:pt x="13" y="71"/>
                    <a:pt x="25" y="95"/>
                    <a:pt x="37" y="119"/>
                  </a:cubicBezTo>
                  <a:cubicBezTo>
                    <a:pt x="84" y="71"/>
                    <a:pt x="132" y="48"/>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35"/>
            <p:cNvSpPr/>
            <p:nvPr/>
          </p:nvSpPr>
          <p:spPr>
            <a:xfrm>
              <a:off x="5234875" y="2195050"/>
              <a:ext cx="3875" cy="2700"/>
            </a:xfrm>
            <a:custGeom>
              <a:avLst/>
              <a:gdLst/>
              <a:ahLst/>
              <a:cxnLst/>
              <a:rect l="l" t="t" r="r" b="b"/>
              <a:pathLst>
                <a:path w="155" h="108" extrusionOk="0">
                  <a:moveTo>
                    <a:pt x="107" y="0"/>
                  </a:moveTo>
                  <a:lnTo>
                    <a:pt x="24" y="48"/>
                  </a:lnTo>
                  <a:lnTo>
                    <a:pt x="0" y="84"/>
                  </a:lnTo>
                  <a:cubicBezTo>
                    <a:pt x="48" y="107"/>
                    <a:pt x="107" y="107"/>
                    <a:pt x="155" y="107"/>
                  </a:cubicBezTo>
                  <a:lnTo>
                    <a:pt x="143" y="48"/>
                  </a:lnTo>
                  <a:cubicBezTo>
                    <a:pt x="119" y="36"/>
                    <a:pt x="107"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35"/>
            <p:cNvSpPr/>
            <p:nvPr/>
          </p:nvSpPr>
          <p:spPr>
            <a:xfrm>
              <a:off x="5370600" y="2188050"/>
              <a:ext cx="4775" cy="1350"/>
            </a:xfrm>
            <a:custGeom>
              <a:avLst/>
              <a:gdLst/>
              <a:ahLst/>
              <a:cxnLst/>
              <a:rect l="l" t="t" r="r" b="b"/>
              <a:pathLst>
                <a:path w="191" h="54" extrusionOk="0">
                  <a:moveTo>
                    <a:pt x="96" y="0"/>
                  </a:moveTo>
                  <a:cubicBezTo>
                    <a:pt x="63" y="0"/>
                    <a:pt x="30" y="18"/>
                    <a:pt x="0" y="54"/>
                  </a:cubicBezTo>
                  <a:lnTo>
                    <a:pt x="191" y="54"/>
                  </a:lnTo>
                  <a:cubicBezTo>
                    <a:pt x="161" y="18"/>
                    <a:pt x="128"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35"/>
            <p:cNvSpPr/>
            <p:nvPr/>
          </p:nvSpPr>
          <p:spPr>
            <a:xfrm>
              <a:off x="5262250" y="2187750"/>
              <a:ext cx="6575" cy="1375"/>
            </a:xfrm>
            <a:custGeom>
              <a:avLst/>
              <a:gdLst/>
              <a:ahLst/>
              <a:cxnLst/>
              <a:rect l="l" t="t" r="r" b="b"/>
              <a:pathLst>
                <a:path w="263" h="55" extrusionOk="0">
                  <a:moveTo>
                    <a:pt x="132" y="0"/>
                  </a:moveTo>
                  <a:cubicBezTo>
                    <a:pt x="87" y="0"/>
                    <a:pt x="42" y="18"/>
                    <a:pt x="1" y="54"/>
                  </a:cubicBezTo>
                  <a:lnTo>
                    <a:pt x="263" y="54"/>
                  </a:lnTo>
                  <a:cubicBezTo>
                    <a:pt x="221" y="18"/>
                    <a:pt x="176"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35"/>
            <p:cNvSpPr/>
            <p:nvPr/>
          </p:nvSpPr>
          <p:spPr>
            <a:xfrm>
              <a:off x="5342625" y="2286675"/>
              <a:ext cx="10425" cy="3950"/>
            </a:xfrm>
            <a:custGeom>
              <a:avLst/>
              <a:gdLst/>
              <a:ahLst/>
              <a:cxnLst/>
              <a:rect l="l" t="t" r="r" b="b"/>
              <a:pathLst>
                <a:path w="417" h="158" extrusionOk="0">
                  <a:moveTo>
                    <a:pt x="217" y="1"/>
                  </a:moveTo>
                  <a:cubicBezTo>
                    <a:pt x="151" y="1"/>
                    <a:pt x="80" y="42"/>
                    <a:pt x="0" y="121"/>
                  </a:cubicBezTo>
                  <a:cubicBezTo>
                    <a:pt x="131" y="133"/>
                    <a:pt x="286" y="145"/>
                    <a:pt x="417" y="157"/>
                  </a:cubicBezTo>
                  <a:cubicBezTo>
                    <a:pt x="355" y="51"/>
                    <a:pt x="289"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35"/>
            <p:cNvSpPr/>
            <p:nvPr/>
          </p:nvSpPr>
          <p:spPr>
            <a:xfrm>
              <a:off x="5700100" y="2153175"/>
              <a:ext cx="52125" cy="4400"/>
            </a:xfrm>
            <a:custGeom>
              <a:avLst/>
              <a:gdLst/>
              <a:ahLst/>
              <a:cxnLst/>
              <a:rect l="l" t="t" r="r" b="b"/>
              <a:pathLst>
                <a:path w="2085" h="176" extrusionOk="0">
                  <a:moveTo>
                    <a:pt x="1196" y="1"/>
                  </a:moveTo>
                  <a:cubicBezTo>
                    <a:pt x="808" y="1"/>
                    <a:pt x="420" y="49"/>
                    <a:pt x="36" y="56"/>
                  </a:cubicBezTo>
                  <a:lnTo>
                    <a:pt x="1" y="127"/>
                  </a:lnTo>
                  <a:lnTo>
                    <a:pt x="48" y="175"/>
                  </a:lnTo>
                  <a:lnTo>
                    <a:pt x="1191" y="175"/>
                  </a:lnTo>
                  <a:lnTo>
                    <a:pt x="2084" y="127"/>
                  </a:lnTo>
                  <a:cubicBezTo>
                    <a:pt x="1790" y="29"/>
                    <a:pt x="1493" y="1"/>
                    <a:pt x="1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35"/>
            <p:cNvSpPr/>
            <p:nvPr/>
          </p:nvSpPr>
          <p:spPr>
            <a:xfrm>
              <a:off x="5757850" y="2154575"/>
              <a:ext cx="8050" cy="2700"/>
            </a:xfrm>
            <a:custGeom>
              <a:avLst/>
              <a:gdLst/>
              <a:ahLst/>
              <a:cxnLst/>
              <a:rect l="l" t="t" r="r" b="b"/>
              <a:pathLst>
                <a:path w="322" h="108" extrusionOk="0">
                  <a:moveTo>
                    <a:pt x="151" y="0"/>
                  </a:moveTo>
                  <a:cubicBezTo>
                    <a:pt x="103" y="0"/>
                    <a:pt x="53" y="25"/>
                    <a:pt x="1" y="83"/>
                  </a:cubicBezTo>
                  <a:cubicBezTo>
                    <a:pt x="120" y="83"/>
                    <a:pt x="227" y="83"/>
                    <a:pt x="322" y="107"/>
                  </a:cubicBezTo>
                  <a:cubicBezTo>
                    <a:pt x="269" y="41"/>
                    <a:pt x="212" y="0"/>
                    <a:pt x="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35"/>
            <p:cNvSpPr/>
            <p:nvPr/>
          </p:nvSpPr>
          <p:spPr>
            <a:xfrm>
              <a:off x="5489650" y="2200100"/>
              <a:ext cx="3600" cy="2125"/>
            </a:xfrm>
            <a:custGeom>
              <a:avLst/>
              <a:gdLst/>
              <a:ahLst/>
              <a:cxnLst/>
              <a:rect l="l" t="t" r="r" b="b"/>
              <a:pathLst>
                <a:path w="144" h="85" extrusionOk="0">
                  <a:moveTo>
                    <a:pt x="144" y="1"/>
                  </a:moveTo>
                  <a:cubicBezTo>
                    <a:pt x="84" y="24"/>
                    <a:pt x="37" y="24"/>
                    <a:pt x="1" y="24"/>
                  </a:cubicBezTo>
                  <a:cubicBezTo>
                    <a:pt x="29" y="63"/>
                    <a:pt x="52" y="84"/>
                    <a:pt x="73" y="84"/>
                  </a:cubicBezTo>
                  <a:cubicBezTo>
                    <a:pt x="97" y="84"/>
                    <a:pt x="119" y="58"/>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35"/>
            <p:cNvSpPr/>
            <p:nvPr/>
          </p:nvSpPr>
          <p:spPr>
            <a:xfrm>
              <a:off x="5503950" y="2200650"/>
              <a:ext cx="3600" cy="1550"/>
            </a:xfrm>
            <a:custGeom>
              <a:avLst/>
              <a:gdLst/>
              <a:ahLst/>
              <a:cxnLst/>
              <a:rect l="l" t="t" r="r" b="b"/>
              <a:pathLst>
                <a:path w="144" h="62" extrusionOk="0">
                  <a:moveTo>
                    <a:pt x="83" y="1"/>
                  </a:moveTo>
                  <a:cubicBezTo>
                    <a:pt x="55" y="1"/>
                    <a:pt x="28" y="7"/>
                    <a:pt x="0" y="14"/>
                  </a:cubicBezTo>
                  <a:cubicBezTo>
                    <a:pt x="24" y="26"/>
                    <a:pt x="36" y="62"/>
                    <a:pt x="48" y="62"/>
                  </a:cubicBezTo>
                  <a:lnTo>
                    <a:pt x="143" y="14"/>
                  </a:lnTo>
                  <a:cubicBezTo>
                    <a:pt x="123" y="4"/>
                    <a:pt x="103"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35"/>
            <p:cNvSpPr/>
            <p:nvPr/>
          </p:nvSpPr>
          <p:spPr>
            <a:xfrm>
              <a:off x="5482225" y="2272125"/>
              <a:ext cx="7750" cy="3350"/>
            </a:xfrm>
            <a:custGeom>
              <a:avLst/>
              <a:gdLst/>
              <a:ahLst/>
              <a:cxnLst/>
              <a:rect l="l" t="t" r="r" b="b"/>
              <a:pathLst>
                <a:path w="310" h="134" extrusionOk="0">
                  <a:moveTo>
                    <a:pt x="310" y="1"/>
                  </a:moveTo>
                  <a:cubicBezTo>
                    <a:pt x="238" y="1"/>
                    <a:pt x="155" y="1"/>
                    <a:pt x="96" y="13"/>
                  </a:cubicBezTo>
                  <a:cubicBezTo>
                    <a:pt x="72" y="13"/>
                    <a:pt x="0" y="60"/>
                    <a:pt x="0" y="60"/>
                  </a:cubicBezTo>
                  <a:cubicBezTo>
                    <a:pt x="16" y="115"/>
                    <a:pt x="52" y="134"/>
                    <a:pt x="91" y="134"/>
                  </a:cubicBezTo>
                  <a:cubicBezTo>
                    <a:pt x="112" y="134"/>
                    <a:pt x="134" y="128"/>
                    <a:pt x="155" y="120"/>
                  </a:cubicBezTo>
                  <a:cubicBezTo>
                    <a:pt x="215" y="84"/>
                    <a:pt x="262" y="49"/>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35"/>
            <p:cNvSpPr/>
            <p:nvPr/>
          </p:nvSpPr>
          <p:spPr>
            <a:xfrm>
              <a:off x="5349475" y="2233150"/>
              <a:ext cx="29475" cy="11675"/>
            </a:xfrm>
            <a:custGeom>
              <a:avLst/>
              <a:gdLst/>
              <a:ahLst/>
              <a:cxnLst/>
              <a:rect l="l" t="t" r="r" b="b"/>
              <a:pathLst>
                <a:path w="1179" h="467" extrusionOk="0">
                  <a:moveTo>
                    <a:pt x="12" y="0"/>
                  </a:moveTo>
                  <a:cubicBezTo>
                    <a:pt x="1" y="170"/>
                    <a:pt x="70" y="200"/>
                    <a:pt x="157" y="200"/>
                  </a:cubicBezTo>
                  <a:cubicBezTo>
                    <a:pt x="205" y="200"/>
                    <a:pt x="258" y="191"/>
                    <a:pt x="306" y="191"/>
                  </a:cubicBezTo>
                  <a:cubicBezTo>
                    <a:pt x="356" y="191"/>
                    <a:pt x="400" y="200"/>
                    <a:pt x="429" y="238"/>
                  </a:cubicBezTo>
                  <a:cubicBezTo>
                    <a:pt x="584" y="250"/>
                    <a:pt x="762" y="215"/>
                    <a:pt x="869" y="417"/>
                  </a:cubicBezTo>
                  <a:cubicBezTo>
                    <a:pt x="907" y="448"/>
                    <a:pt x="950" y="466"/>
                    <a:pt x="994" y="466"/>
                  </a:cubicBezTo>
                  <a:cubicBezTo>
                    <a:pt x="1034" y="466"/>
                    <a:pt x="1073" y="451"/>
                    <a:pt x="1107" y="417"/>
                  </a:cubicBezTo>
                  <a:cubicBezTo>
                    <a:pt x="1179" y="179"/>
                    <a:pt x="976" y="95"/>
                    <a:pt x="8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35"/>
            <p:cNvSpPr/>
            <p:nvPr/>
          </p:nvSpPr>
          <p:spPr>
            <a:xfrm>
              <a:off x="5377150" y="2243225"/>
              <a:ext cx="19375" cy="7800"/>
            </a:xfrm>
            <a:custGeom>
              <a:avLst/>
              <a:gdLst/>
              <a:ahLst/>
              <a:cxnLst/>
              <a:rect l="l" t="t" r="r" b="b"/>
              <a:pathLst>
                <a:path w="775" h="312" extrusionOk="0">
                  <a:moveTo>
                    <a:pt x="434" y="0"/>
                  </a:moveTo>
                  <a:cubicBezTo>
                    <a:pt x="309" y="0"/>
                    <a:pt x="185" y="52"/>
                    <a:pt x="60" y="133"/>
                  </a:cubicBezTo>
                  <a:cubicBezTo>
                    <a:pt x="12" y="169"/>
                    <a:pt x="0" y="216"/>
                    <a:pt x="48" y="276"/>
                  </a:cubicBezTo>
                  <a:cubicBezTo>
                    <a:pt x="96" y="288"/>
                    <a:pt x="155" y="288"/>
                    <a:pt x="191" y="312"/>
                  </a:cubicBezTo>
                  <a:cubicBezTo>
                    <a:pt x="235" y="304"/>
                    <a:pt x="282" y="302"/>
                    <a:pt x="328" y="302"/>
                  </a:cubicBezTo>
                  <a:cubicBezTo>
                    <a:pt x="358" y="302"/>
                    <a:pt x="387" y="303"/>
                    <a:pt x="417" y="303"/>
                  </a:cubicBezTo>
                  <a:cubicBezTo>
                    <a:pt x="552" y="303"/>
                    <a:pt x="683" y="290"/>
                    <a:pt x="774" y="145"/>
                  </a:cubicBezTo>
                  <a:cubicBezTo>
                    <a:pt x="661" y="43"/>
                    <a:pt x="548"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35"/>
            <p:cNvSpPr/>
            <p:nvPr/>
          </p:nvSpPr>
          <p:spPr>
            <a:xfrm>
              <a:off x="5399775" y="2242175"/>
              <a:ext cx="16100" cy="8250"/>
            </a:xfrm>
            <a:custGeom>
              <a:avLst/>
              <a:gdLst/>
              <a:ahLst/>
              <a:cxnLst/>
              <a:rect l="l" t="t" r="r" b="b"/>
              <a:pathLst>
                <a:path w="644" h="330" extrusionOk="0">
                  <a:moveTo>
                    <a:pt x="367" y="0"/>
                  </a:moveTo>
                  <a:cubicBezTo>
                    <a:pt x="232" y="0"/>
                    <a:pt x="113" y="78"/>
                    <a:pt x="0" y="199"/>
                  </a:cubicBezTo>
                  <a:cubicBezTo>
                    <a:pt x="69" y="306"/>
                    <a:pt x="163" y="329"/>
                    <a:pt x="258" y="329"/>
                  </a:cubicBezTo>
                  <a:cubicBezTo>
                    <a:pt x="312" y="329"/>
                    <a:pt x="366" y="322"/>
                    <a:pt x="417" y="318"/>
                  </a:cubicBezTo>
                  <a:cubicBezTo>
                    <a:pt x="477" y="270"/>
                    <a:pt x="524" y="235"/>
                    <a:pt x="584" y="187"/>
                  </a:cubicBezTo>
                  <a:cubicBezTo>
                    <a:pt x="643" y="127"/>
                    <a:pt x="643" y="92"/>
                    <a:pt x="572" y="56"/>
                  </a:cubicBezTo>
                  <a:cubicBezTo>
                    <a:pt x="499" y="18"/>
                    <a:pt x="431" y="0"/>
                    <a:pt x="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35"/>
            <p:cNvSpPr/>
            <p:nvPr/>
          </p:nvSpPr>
          <p:spPr>
            <a:xfrm>
              <a:off x="5367625" y="2243850"/>
              <a:ext cx="11025" cy="7675"/>
            </a:xfrm>
            <a:custGeom>
              <a:avLst/>
              <a:gdLst/>
              <a:ahLst/>
              <a:cxnLst/>
              <a:rect l="l" t="t" r="r" b="b"/>
              <a:pathLst>
                <a:path w="441" h="307" extrusionOk="0">
                  <a:moveTo>
                    <a:pt x="143" y="1"/>
                  </a:moveTo>
                  <a:cubicBezTo>
                    <a:pt x="72" y="60"/>
                    <a:pt x="0" y="132"/>
                    <a:pt x="60" y="227"/>
                  </a:cubicBezTo>
                  <a:cubicBezTo>
                    <a:pt x="103" y="286"/>
                    <a:pt x="156" y="307"/>
                    <a:pt x="213" y="307"/>
                  </a:cubicBezTo>
                  <a:cubicBezTo>
                    <a:pt x="282" y="307"/>
                    <a:pt x="357" y="277"/>
                    <a:pt x="429" y="251"/>
                  </a:cubicBezTo>
                  <a:cubicBezTo>
                    <a:pt x="429" y="191"/>
                    <a:pt x="441" y="144"/>
                    <a:pt x="441" y="108"/>
                  </a:cubicBezTo>
                  <a:cubicBezTo>
                    <a:pt x="441" y="60"/>
                    <a:pt x="429" y="13"/>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35"/>
            <p:cNvSpPr/>
            <p:nvPr/>
          </p:nvSpPr>
          <p:spPr>
            <a:xfrm>
              <a:off x="5414350" y="2243550"/>
              <a:ext cx="7175" cy="6575"/>
            </a:xfrm>
            <a:custGeom>
              <a:avLst/>
              <a:gdLst/>
              <a:ahLst/>
              <a:cxnLst/>
              <a:rect l="l" t="t" r="r" b="b"/>
              <a:pathLst>
                <a:path w="287" h="263" extrusionOk="0">
                  <a:moveTo>
                    <a:pt x="1" y="1"/>
                  </a:moveTo>
                  <a:lnTo>
                    <a:pt x="1" y="132"/>
                  </a:lnTo>
                  <a:lnTo>
                    <a:pt x="275" y="263"/>
                  </a:lnTo>
                  <a:cubicBezTo>
                    <a:pt x="275" y="191"/>
                    <a:pt x="286" y="96"/>
                    <a:pt x="286" y="13"/>
                  </a:cubicBezTo>
                  <a:cubicBezTo>
                    <a:pt x="191" y="1"/>
                    <a:pt x="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35"/>
            <p:cNvSpPr/>
            <p:nvPr/>
          </p:nvSpPr>
          <p:spPr>
            <a:xfrm>
              <a:off x="5383400" y="2236725"/>
              <a:ext cx="4200" cy="2400"/>
            </a:xfrm>
            <a:custGeom>
              <a:avLst/>
              <a:gdLst/>
              <a:ahLst/>
              <a:cxnLst/>
              <a:rect l="l" t="t" r="r" b="b"/>
              <a:pathLst>
                <a:path w="168" h="96" extrusionOk="0">
                  <a:moveTo>
                    <a:pt x="120" y="0"/>
                  </a:moveTo>
                  <a:cubicBezTo>
                    <a:pt x="96" y="36"/>
                    <a:pt x="48" y="48"/>
                    <a:pt x="0" y="48"/>
                  </a:cubicBezTo>
                  <a:cubicBezTo>
                    <a:pt x="24" y="60"/>
                    <a:pt x="36" y="95"/>
                    <a:pt x="48" y="95"/>
                  </a:cubicBezTo>
                  <a:cubicBezTo>
                    <a:pt x="96" y="95"/>
                    <a:pt x="120" y="60"/>
                    <a:pt x="167" y="48"/>
                  </a:cubicBezTo>
                  <a:lnTo>
                    <a:pt x="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35"/>
            <p:cNvSpPr/>
            <p:nvPr/>
          </p:nvSpPr>
          <p:spPr>
            <a:xfrm>
              <a:off x="5375075" y="2218850"/>
              <a:ext cx="3575" cy="3000"/>
            </a:xfrm>
            <a:custGeom>
              <a:avLst/>
              <a:gdLst/>
              <a:ahLst/>
              <a:cxnLst/>
              <a:rect l="l" t="t" r="r" b="b"/>
              <a:pathLst>
                <a:path w="143" h="120" extrusionOk="0">
                  <a:moveTo>
                    <a:pt x="143" y="1"/>
                  </a:moveTo>
                  <a:lnTo>
                    <a:pt x="143" y="1"/>
                  </a:lnTo>
                  <a:cubicBezTo>
                    <a:pt x="95" y="36"/>
                    <a:pt x="36" y="72"/>
                    <a:pt x="0" y="120"/>
                  </a:cubicBezTo>
                  <a:cubicBezTo>
                    <a:pt x="72" y="108"/>
                    <a:pt x="131" y="72"/>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35"/>
            <p:cNvSpPr/>
            <p:nvPr/>
          </p:nvSpPr>
          <p:spPr>
            <a:xfrm>
              <a:off x="5561400" y="2140575"/>
              <a:ext cx="75625" cy="14875"/>
            </a:xfrm>
            <a:custGeom>
              <a:avLst/>
              <a:gdLst/>
              <a:ahLst/>
              <a:cxnLst/>
              <a:rect l="l" t="t" r="r" b="b"/>
              <a:pathLst>
                <a:path w="3025" h="595" extrusionOk="0">
                  <a:moveTo>
                    <a:pt x="897" y="0"/>
                  </a:moveTo>
                  <a:cubicBezTo>
                    <a:pt x="597" y="0"/>
                    <a:pt x="297" y="34"/>
                    <a:pt x="0" y="131"/>
                  </a:cubicBezTo>
                  <a:cubicBezTo>
                    <a:pt x="60" y="203"/>
                    <a:pt x="108" y="286"/>
                    <a:pt x="143" y="369"/>
                  </a:cubicBezTo>
                  <a:cubicBezTo>
                    <a:pt x="191" y="381"/>
                    <a:pt x="250" y="393"/>
                    <a:pt x="298" y="405"/>
                  </a:cubicBezTo>
                  <a:cubicBezTo>
                    <a:pt x="358" y="393"/>
                    <a:pt x="405" y="393"/>
                    <a:pt x="441" y="393"/>
                  </a:cubicBezTo>
                  <a:cubicBezTo>
                    <a:pt x="560" y="449"/>
                    <a:pt x="684" y="461"/>
                    <a:pt x="809" y="461"/>
                  </a:cubicBezTo>
                  <a:cubicBezTo>
                    <a:pt x="915" y="461"/>
                    <a:pt x="1022" y="452"/>
                    <a:pt x="1127" y="452"/>
                  </a:cubicBezTo>
                  <a:cubicBezTo>
                    <a:pt x="1246" y="452"/>
                    <a:pt x="1363" y="464"/>
                    <a:pt x="1477" y="512"/>
                  </a:cubicBezTo>
                  <a:cubicBezTo>
                    <a:pt x="1612" y="493"/>
                    <a:pt x="1749" y="485"/>
                    <a:pt x="1886" y="485"/>
                  </a:cubicBezTo>
                  <a:cubicBezTo>
                    <a:pt x="2170" y="485"/>
                    <a:pt x="2457" y="520"/>
                    <a:pt x="2739" y="560"/>
                  </a:cubicBezTo>
                  <a:cubicBezTo>
                    <a:pt x="2786" y="581"/>
                    <a:pt x="2831" y="595"/>
                    <a:pt x="2873" y="595"/>
                  </a:cubicBezTo>
                  <a:cubicBezTo>
                    <a:pt x="2928" y="595"/>
                    <a:pt x="2978" y="572"/>
                    <a:pt x="3025" y="512"/>
                  </a:cubicBezTo>
                  <a:cubicBezTo>
                    <a:pt x="3001" y="429"/>
                    <a:pt x="3001" y="346"/>
                    <a:pt x="3001" y="262"/>
                  </a:cubicBezTo>
                  <a:cubicBezTo>
                    <a:pt x="2679" y="167"/>
                    <a:pt x="2322" y="286"/>
                    <a:pt x="2013" y="96"/>
                  </a:cubicBezTo>
                  <a:cubicBezTo>
                    <a:pt x="2013" y="108"/>
                    <a:pt x="1989" y="131"/>
                    <a:pt x="1965" y="131"/>
                  </a:cubicBezTo>
                  <a:cubicBezTo>
                    <a:pt x="1956" y="134"/>
                    <a:pt x="1949" y="136"/>
                    <a:pt x="1941" y="136"/>
                  </a:cubicBezTo>
                  <a:cubicBezTo>
                    <a:pt x="1917" y="136"/>
                    <a:pt x="1897" y="120"/>
                    <a:pt x="1870" y="84"/>
                  </a:cubicBezTo>
                  <a:cubicBezTo>
                    <a:pt x="1547" y="40"/>
                    <a:pt x="1222" y="0"/>
                    <a:pt x="8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35"/>
            <p:cNvSpPr/>
            <p:nvPr/>
          </p:nvSpPr>
          <p:spPr>
            <a:xfrm>
              <a:off x="5643850" y="2153750"/>
              <a:ext cx="28300" cy="4150"/>
            </a:xfrm>
            <a:custGeom>
              <a:avLst/>
              <a:gdLst/>
              <a:ahLst/>
              <a:cxnLst/>
              <a:rect l="l" t="t" r="r" b="b"/>
              <a:pathLst>
                <a:path w="1132" h="166" extrusionOk="0">
                  <a:moveTo>
                    <a:pt x="392" y="1"/>
                  </a:moveTo>
                  <a:cubicBezTo>
                    <a:pt x="262" y="1"/>
                    <a:pt x="131" y="8"/>
                    <a:pt x="0" y="33"/>
                  </a:cubicBezTo>
                  <a:cubicBezTo>
                    <a:pt x="194" y="121"/>
                    <a:pt x="381" y="165"/>
                    <a:pt x="566" y="165"/>
                  </a:cubicBezTo>
                  <a:cubicBezTo>
                    <a:pt x="756" y="165"/>
                    <a:pt x="944" y="118"/>
                    <a:pt x="1132" y="21"/>
                  </a:cubicBezTo>
                  <a:lnTo>
                    <a:pt x="1132" y="21"/>
                  </a:lnTo>
                  <a:cubicBezTo>
                    <a:pt x="1102" y="22"/>
                    <a:pt x="1072" y="22"/>
                    <a:pt x="1043" y="22"/>
                  </a:cubicBezTo>
                  <a:cubicBezTo>
                    <a:pt x="829" y="22"/>
                    <a:pt x="611" y="1"/>
                    <a:pt x="3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35"/>
            <p:cNvSpPr/>
            <p:nvPr/>
          </p:nvSpPr>
          <p:spPr>
            <a:xfrm>
              <a:off x="5572125" y="2150700"/>
              <a:ext cx="25600" cy="3400"/>
            </a:xfrm>
            <a:custGeom>
              <a:avLst/>
              <a:gdLst/>
              <a:ahLst/>
              <a:cxnLst/>
              <a:rect l="l" t="t" r="r" b="b"/>
              <a:pathLst>
                <a:path w="1024" h="136" extrusionOk="0">
                  <a:moveTo>
                    <a:pt x="0" y="0"/>
                  </a:moveTo>
                  <a:lnTo>
                    <a:pt x="0" y="0"/>
                  </a:lnTo>
                  <a:cubicBezTo>
                    <a:pt x="162" y="110"/>
                    <a:pt x="330" y="136"/>
                    <a:pt x="497" y="136"/>
                  </a:cubicBezTo>
                  <a:cubicBezTo>
                    <a:pt x="644" y="136"/>
                    <a:pt x="790" y="116"/>
                    <a:pt x="933" y="116"/>
                  </a:cubicBezTo>
                  <a:cubicBezTo>
                    <a:pt x="963" y="116"/>
                    <a:pt x="994" y="117"/>
                    <a:pt x="1024" y="119"/>
                  </a:cubicBezTo>
                  <a:cubicBezTo>
                    <a:pt x="857" y="20"/>
                    <a:pt x="680" y="2"/>
                    <a:pt x="500" y="2"/>
                  </a:cubicBezTo>
                  <a:cubicBezTo>
                    <a:pt x="392" y="2"/>
                    <a:pt x="284" y="8"/>
                    <a:pt x="176" y="8"/>
                  </a:cubicBezTo>
                  <a:cubicBezTo>
                    <a:pt x="117" y="8"/>
                    <a:pt x="58" y="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35"/>
            <p:cNvSpPr/>
            <p:nvPr/>
          </p:nvSpPr>
          <p:spPr>
            <a:xfrm>
              <a:off x="5676300" y="2154550"/>
              <a:ext cx="17575" cy="3150"/>
            </a:xfrm>
            <a:custGeom>
              <a:avLst/>
              <a:gdLst/>
              <a:ahLst/>
              <a:cxnLst/>
              <a:rect l="l" t="t" r="r" b="b"/>
              <a:pathLst>
                <a:path w="703" h="126" extrusionOk="0">
                  <a:moveTo>
                    <a:pt x="0" y="1"/>
                  </a:moveTo>
                  <a:cubicBezTo>
                    <a:pt x="119" y="84"/>
                    <a:pt x="235" y="126"/>
                    <a:pt x="351" y="126"/>
                  </a:cubicBezTo>
                  <a:cubicBezTo>
                    <a:pt x="468" y="126"/>
                    <a:pt x="584" y="84"/>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35"/>
            <p:cNvSpPr/>
            <p:nvPr/>
          </p:nvSpPr>
          <p:spPr>
            <a:xfrm>
              <a:off x="5629550" y="2153375"/>
              <a:ext cx="7775" cy="3900"/>
            </a:xfrm>
            <a:custGeom>
              <a:avLst/>
              <a:gdLst/>
              <a:ahLst/>
              <a:cxnLst/>
              <a:rect l="l" t="t" r="r" b="b"/>
              <a:pathLst>
                <a:path w="311" h="156" extrusionOk="0">
                  <a:moveTo>
                    <a:pt x="275" y="0"/>
                  </a:moveTo>
                  <a:lnTo>
                    <a:pt x="275" y="0"/>
                  </a:lnTo>
                  <a:cubicBezTo>
                    <a:pt x="191" y="12"/>
                    <a:pt x="84" y="36"/>
                    <a:pt x="1" y="48"/>
                  </a:cubicBezTo>
                  <a:cubicBezTo>
                    <a:pt x="72" y="155"/>
                    <a:pt x="180" y="155"/>
                    <a:pt x="263" y="155"/>
                  </a:cubicBezTo>
                  <a:cubicBezTo>
                    <a:pt x="310" y="107"/>
                    <a:pt x="310" y="72"/>
                    <a:pt x="263" y="48"/>
                  </a:cubicBezTo>
                  <a:lnTo>
                    <a:pt x="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35"/>
            <p:cNvSpPr/>
            <p:nvPr/>
          </p:nvSpPr>
          <p:spPr>
            <a:xfrm>
              <a:off x="5636400" y="2154275"/>
              <a:ext cx="3900" cy="3000"/>
            </a:xfrm>
            <a:custGeom>
              <a:avLst/>
              <a:gdLst/>
              <a:ahLst/>
              <a:cxnLst/>
              <a:rect l="l" t="t" r="r" b="b"/>
              <a:pathLst>
                <a:path w="156" h="120" extrusionOk="0">
                  <a:moveTo>
                    <a:pt x="156" y="0"/>
                  </a:moveTo>
                  <a:cubicBezTo>
                    <a:pt x="108" y="12"/>
                    <a:pt x="48" y="12"/>
                    <a:pt x="1" y="12"/>
                  </a:cubicBezTo>
                  <a:lnTo>
                    <a:pt x="1" y="119"/>
                  </a:lnTo>
                  <a:cubicBezTo>
                    <a:pt x="48" y="83"/>
                    <a:pt x="108" y="36"/>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35"/>
            <p:cNvSpPr/>
            <p:nvPr/>
          </p:nvSpPr>
          <p:spPr>
            <a:xfrm>
              <a:off x="5697425" y="2154275"/>
              <a:ext cx="3900" cy="3000"/>
            </a:xfrm>
            <a:custGeom>
              <a:avLst/>
              <a:gdLst/>
              <a:ahLst/>
              <a:cxnLst/>
              <a:rect l="l" t="t" r="r" b="b"/>
              <a:pathLst>
                <a:path w="156" h="120" extrusionOk="0">
                  <a:moveTo>
                    <a:pt x="1" y="0"/>
                  </a:moveTo>
                  <a:cubicBezTo>
                    <a:pt x="48" y="36"/>
                    <a:pt x="108" y="71"/>
                    <a:pt x="155" y="119"/>
                  </a:cubicBezTo>
                  <a:cubicBezTo>
                    <a:pt x="155" y="83"/>
                    <a:pt x="143" y="36"/>
                    <a:pt x="143" y="12"/>
                  </a:cubicBezTo>
                  <a:cubicBezTo>
                    <a:pt x="96" y="0"/>
                    <a:pt x="4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35"/>
            <p:cNvSpPr/>
            <p:nvPr/>
          </p:nvSpPr>
          <p:spPr>
            <a:xfrm>
              <a:off x="5501575" y="2150700"/>
              <a:ext cx="61025" cy="7350"/>
            </a:xfrm>
            <a:custGeom>
              <a:avLst/>
              <a:gdLst/>
              <a:ahLst/>
              <a:cxnLst/>
              <a:rect l="l" t="t" r="r" b="b"/>
              <a:pathLst>
                <a:path w="2441" h="294" extrusionOk="0">
                  <a:moveTo>
                    <a:pt x="238" y="0"/>
                  </a:moveTo>
                  <a:cubicBezTo>
                    <a:pt x="131" y="60"/>
                    <a:pt x="0" y="107"/>
                    <a:pt x="95" y="274"/>
                  </a:cubicBezTo>
                  <a:cubicBezTo>
                    <a:pt x="116" y="288"/>
                    <a:pt x="133" y="294"/>
                    <a:pt x="153" y="294"/>
                  </a:cubicBezTo>
                  <a:cubicBezTo>
                    <a:pt x="167" y="294"/>
                    <a:pt x="183" y="291"/>
                    <a:pt x="203" y="286"/>
                  </a:cubicBezTo>
                  <a:cubicBezTo>
                    <a:pt x="738" y="286"/>
                    <a:pt x="1286" y="274"/>
                    <a:pt x="1822" y="274"/>
                  </a:cubicBezTo>
                  <a:cubicBezTo>
                    <a:pt x="1849" y="269"/>
                    <a:pt x="1877" y="267"/>
                    <a:pt x="1905" y="267"/>
                  </a:cubicBezTo>
                  <a:cubicBezTo>
                    <a:pt x="1972" y="267"/>
                    <a:pt x="2044" y="277"/>
                    <a:pt x="2118" y="277"/>
                  </a:cubicBezTo>
                  <a:cubicBezTo>
                    <a:pt x="2224" y="277"/>
                    <a:pt x="2334" y="256"/>
                    <a:pt x="2441" y="155"/>
                  </a:cubicBezTo>
                  <a:cubicBezTo>
                    <a:pt x="2155" y="143"/>
                    <a:pt x="1905" y="119"/>
                    <a:pt x="1643" y="107"/>
                  </a:cubicBezTo>
                  <a:lnTo>
                    <a:pt x="1143" y="107"/>
                  </a:lnTo>
                  <a:cubicBezTo>
                    <a:pt x="1050" y="61"/>
                    <a:pt x="950" y="52"/>
                    <a:pt x="848" y="52"/>
                  </a:cubicBezTo>
                  <a:cubicBezTo>
                    <a:pt x="791" y="52"/>
                    <a:pt x="734" y="55"/>
                    <a:pt x="677" y="55"/>
                  </a:cubicBezTo>
                  <a:cubicBezTo>
                    <a:pt x="575" y="55"/>
                    <a:pt x="474" y="47"/>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35"/>
            <p:cNvSpPr/>
            <p:nvPr/>
          </p:nvSpPr>
          <p:spPr>
            <a:xfrm>
              <a:off x="5376550" y="2153650"/>
              <a:ext cx="55700" cy="3775"/>
            </a:xfrm>
            <a:custGeom>
              <a:avLst/>
              <a:gdLst/>
              <a:ahLst/>
              <a:cxnLst/>
              <a:rect l="l" t="t" r="r" b="b"/>
              <a:pathLst>
                <a:path w="2228" h="151" extrusionOk="0">
                  <a:moveTo>
                    <a:pt x="1834" y="1"/>
                  </a:moveTo>
                  <a:cubicBezTo>
                    <a:pt x="1810" y="1"/>
                    <a:pt x="1787" y="1"/>
                    <a:pt x="1763" y="1"/>
                  </a:cubicBezTo>
                  <a:cubicBezTo>
                    <a:pt x="1167" y="1"/>
                    <a:pt x="596" y="25"/>
                    <a:pt x="1" y="25"/>
                  </a:cubicBezTo>
                  <a:cubicBezTo>
                    <a:pt x="364" y="126"/>
                    <a:pt x="736" y="150"/>
                    <a:pt x="1109" y="150"/>
                  </a:cubicBezTo>
                  <a:cubicBezTo>
                    <a:pt x="1441" y="150"/>
                    <a:pt x="1775" y="131"/>
                    <a:pt x="2104" y="131"/>
                  </a:cubicBezTo>
                  <a:cubicBezTo>
                    <a:pt x="2145" y="131"/>
                    <a:pt x="2186" y="132"/>
                    <a:pt x="2227" y="132"/>
                  </a:cubicBezTo>
                  <a:cubicBezTo>
                    <a:pt x="2115" y="10"/>
                    <a:pt x="1976" y="1"/>
                    <a:pt x="1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35"/>
            <p:cNvSpPr/>
            <p:nvPr/>
          </p:nvSpPr>
          <p:spPr>
            <a:xfrm>
              <a:off x="5496500" y="2150400"/>
              <a:ext cx="11050" cy="7175"/>
            </a:xfrm>
            <a:custGeom>
              <a:avLst/>
              <a:gdLst/>
              <a:ahLst/>
              <a:cxnLst/>
              <a:rect l="l" t="t" r="r" b="b"/>
              <a:pathLst>
                <a:path w="442" h="287" extrusionOk="0">
                  <a:moveTo>
                    <a:pt x="1" y="0"/>
                  </a:moveTo>
                  <a:lnTo>
                    <a:pt x="1" y="286"/>
                  </a:lnTo>
                  <a:lnTo>
                    <a:pt x="287" y="286"/>
                  </a:lnTo>
                  <a:cubicBezTo>
                    <a:pt x="346" y="191"/>
                    <a:pt x="394" y="107"/>
                    <a:pt x="441" y="12"/>
                  </a:cubicBezTo>
                  <a:cubicBezTo>
                    <a:pt x="298" y="12"/>
                    <a:pt x="156"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35"/>
            <p:cNvSpPr/>
            <p:nvPr/>
          </p:nvSpPr>
          <p:spPr>
            <a:xfrm>
              <a:off x="5317625" y="2181950"/>
              <a:ext cx="39000" cy="5075"/>
            </a:xfrm>
            <a:custGeom>
              <a:avLst/>
              <a:gdLst/>
              <a:ahLst/>
              <a:cxnLst/>
              <a:rect l="l" t="t" r="r" b="b"/>
              <a:pathLst>
                <a:path w="1560" h="203" extrusionOk="0">
                  <a:moveTo>
                    <a:pt x="12" y="0"/>
                  </a:moveTo>
                  <a:cubicBezTo>
                    <a:pt x="12" y="60"/>
                    <a:pt x="0" y="119"/>
                    <a:pt x="0" y="179"/>
                  </a:cubicBezTo>
                  <a:cubicBezTo>
                    <a:pt x="274" y="179"/>
                    <a:pt x="548" y="203"/>
                    <a:pt x="834" y="203"/>
                  </a:cubicBezTo>
                  <a:cubicBezTo>
                    <a:pt x="905" y="178"/>
                    <a:pt x="980" y="173"/>
                    <a:pt x="1056" y="173"/>
                  </a:cubicBezTo>
                  <a:cubicBezTo>
                    <a:pt x="1099" y="173"/>
                    <a:pt x="1143" y="175"/>
                    <a:pt x="1186" y="175"/>
                  </a:cubicBezTo>
                  <a:cubicBezTo>
                    <a:pt x="1318" y="175"/>
                    <a:pt x="1447" y="161"/>
                    <a:pt x="1560" y="48"/>
                  </a:cubicBezTo>
                  <a:cubicBezTo>
                    <a:pt x="1048" y="36"/>
                    <a:pt x="536" y="24"/>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35"/>
            <p:cNvSpPr/>
            <p:nvPr/>
          </p:nvSpPr>
          <p:spPr>
            <a:xfrm>
              <a:off x="5240525" y="2261675"/>
              <a:ext cx="14300" cy="6625"/>
            </a:xfrm>
            <a:custGeom>
              <a:avLst/>
              <a:gdLst/>
              <a:ahLst/>
              <a:cxnLst/>
              <a:rect l="l" t="t" r="r" b="b"/>
              <a:pathLst>
                <a:path w="572" h="265" extrusionOk="0">
                  <a:moveTo>
                    <a:pt x="249" y="0"/>
                  </a:moveTo>
                  <a:cubicBezTo>
                    <a:pt x="234" y="0"/>
                    <a:pt x="219" y="1"/>
                    <a:pt x="203" y="2"/>
                  </a:cubicBezTo>
                  <a:cubicBezTo>
                    <a:pt x="155" y="26"/>
                    <a:pt x="96" y="74"/>
                    <a:pt x="48" y="121"/>
                  </a:cubicBezTo>
                  <a:cubicBezTo>
                    <a:pt x="0" y="181"/>
                    <a:pt x="0" y="228"/>
                    <a:pt x="48" y="264"/>
                  </a:cubicBezTo>
                  <a:lnTo>
                    <a:pt x="501" y="264"/>
                  </a:lnTo>
                  <a:cubicBezTo>
                    <a:pt x="572" y="240"/>
                    <a:pt x="560" y="193"/>
                    <a:pt x="501" y="133"/>
                  </a:cubicBezTo>
                  <a:cubicBezTo>
                    <a:pt x="427" y="39"/>
                    <a:pt x="354"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35"/>
            <p:cNvSpPr/>
            <p:nvPr/>
          </p:nvSpPr>
          <p:spPr>
            <a:xfrm>
              <a:off x="5252425" y="2265100"/>
              <a:ext cx="8075" cy="4075"/>
            </a:xfrm>
            <a:custGeom>
              <a:avLst/>
              <a:gdLst/>
              <a:ahLst/>
              <a:cxnLst/>
              <a:rect l="l" t="t" r="r" b="b"/>
              <a:pathLst>
                <a:path w="323" h="163" extrusionOk="0">
                  <a:moveTo>
                    <a:pt x="198" y="0"/>
                  </a:moveTo>
                  <a:cubicBezTo>
                    <a:pt x="152" y="0"/>
                    <a:pt x="107" y="16"/>
                    <a:pt x="67" y="16"/>
                  </a:cubicBezTo>
                  <a:cubicBezTo>
                    <a:pt x="52" y="16"/>
                    <a:pt x="38" y="14"/>
                    <a:pt x="25" y="8"/>
                  </a:cubicBezTo>
                  <a:cubicBezTo>
                    <a:pt x="1" y="44"/>
                    <a:pt x="1" y="91"/>
                    <a:pt x="25" y="127"/>
                  </a:cubicBezTo>
                  <a:cubicBezTo>
                    <a:pt x="60" y="127"/>
                    <a:pt x="108" y="151"/>
                    <a:pt x="155" y="163"/>
                  </a:cubicBezTo>
                  <a:cubicBezTo>
                    <a:pt x="203" y="127"/>
                    <a:pt x="263" y="103"/>
                    <a:pt x="322" y="68"/>
                  </a:cubicBezTo>
                  <a:cubicBezTo>
                    <a:pt x="283" y="14"/>
                    <a:pt x="240" y="0"/>
                    <a:pt x="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35"/>
            <p:cNvSpPr/>
            <p:nvPr/>
          </p:nvSpPr>
          <p:spPr>
            <a:xfrm>
              <a:off x="5231300" y="2261425"/>
              <a:ext cx="7175" cy="3350"/>
            </a:xfrm>
            <a:custGeom>
              <a:avLst/>
              <a:gdLst/>
              <a:ahLst/>
              <a:cxnLst/>
              <a:rect l="l" t="t" r="r" b="b"/>
              <a:pathLst>
                <a:path w="287" h="134" extrusionOk="0">
                  <a:moveTo>
                    <a:pt x="0" y="0"/>
                  </a:moveTo>
                  <a:cubicBezTo>
                    <a:pt x="61" y="102"/>
                    <a:pt x="148" y="134"/>
                    <a:pt x="239" y="134"/>
                  </a:cubicBezTo>
                  <a:cubicBezTo>
                    <a:pt x="254" y="134"/>
                    <a:pt x="270" y="133"/>
                    <a:pt x="286" y="131"/>
                  </a:cubicBezTo>
                  <a:cubicBezTo>
                    <a:pt x="238" y="84"/>
                    <a:pt x="179" y="3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35"/>
            <p:cNvSpPr/>
            <p:nvPr/>
          </p:nvSpPr>
          <p:spPr>
            <a:xfrm>
              <a:off x="5241725" y="2261725"/>
              <a:ext cx="3875" cy="3000"/>
            </a:xfrm>
            <a:custGeom>
              <a:avLst/>
              <a:gdLst/>
              <a:ahLst/>
              <a:cxnLst/>
              <a:rect l="l" t="t" r="r" b="b"/>
              <a:pathLst>
                <a:path w="155" h="120" extrusionOk="0">
                  <a:moveTo>
                    <a:pt x="155" y="0"/>
                  </a:moveTo>
                  <a:cubicBezTo>
                    <a:pt x="107" y="48"/>
                    <a:pt x="48" y="84"/>
                    <a:pt x="0" y="119"/>
                  </a:cubicBezTo>
                  <a:cubicBezTo>
                    <a:pt x="60" y="84"/>
                    <a:pt x="107" y="48"/>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35"/>
            <p:cNvSpPr/>
            <p:nvPr/>
          </p:nvSpPr>
          <p:spPr>
            <a:xfrm>
              <a:off x="5238450" y="2265000"/>
              <a:ext cx="3575" cy="3875"/>
            </a:xfrm>
            <a:custGeom>
              <a:avLst/>
              <a:gdLst/>
              <a:ahLst/>
              <a:cxnLst/>
              <a:rect l="l" t="t" r="r" b="b"/>
              <a:pathLst>
                <a:path w="143" h="155" extrusionOk="0">
                  <a:moveTo>
                    <a:pt x="0" y="0"/>
                  </a:moveTo>
                  <a:lnTo>
                    <a:pt x="0" y="155"/>
                  </a:lnTo>
                  <a:lnTo>
                    <a:pt x="143" y="155"/>
                  </a:ln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35"/>
            <p:cNvSpPr/>
            <p:nvPr/>
          </p:nvSpPr>
          <p:spPr>
            <a:xfrm>
              <a:off x="5328025" y="2231875"/>
              <a:ext cx="32175" cy="7825"/>
            </a:xfrm>
            <a:custGeom>
              <a:avLst/>
              <a:gdLst/>
              <a:ahLst/>
              <a:cxnLst/>
              <a:rect l="l" t="t" r="r" b="b"/>
              <a:pathLst>
                <a:path w="1287" h="313" extrusionOk="0">
                  <a:moveTo>
                    <a:pt x="337" y="1"/>
                  </a:moveTo>
                  <a:cubicBezTo>
                    <a:pt x="224" y="1"/>
                    <a:pt x="112" y="6"/>
                    <a:pt x="1" y="15"/>
                  </a:cubicBezTo>
                  <a:cubicBezTo>
                    <a:pt x="80" y="151"/>
                    <a:pt x="199" y="166"/>
                    <a:pt x="322" y="166"/>
                  </a:cubicBezTo>
                  <a:cubicBezTo>
                    <a:pt x="358" y="166"/>
                    <a:pt x="395" y="165"/>
                    <a:pt x="431" y="165"/>
                  </a:cubicBezTo>
                  <a:cubicBezTo>
                    <a:pt x="532" y="165"/>
                    <a:pt x="629" y="175"/>
                    <a:pt x="703" y="254"/>
                  </a:cubicBezTo>
                  <a:cubicBezTo>
                    <a:pt x="815" y="295"/>
                    <a:pt x="927" y="313"/>
                    <a:pt x="1041" y="313"/>
                  </a:cubicBezTo>
                  <a:cubicBezTo>
                    <a:pt x="1121" y="313"/>
                    <a:pt x="1203" y="304"/>
                    <a:pt x="1287" y="289"/>
                  </a:cubicBezTo>
                  <a:cubicBezTo>
                    <a:pt x="1180" y="135"/>
                    <a:pt x="953" y="230"/>
                    <a:pt x="870" y="51"/>
                  </a:cubicBezTo>
                  <a:cubicBezTo>
                    <a:pt x="695" y="15"/>
                    <a:pt x="515"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35"/>
            <p:cNvSpPr/>
            <p:nvPr/>
          </p:nvSpPr>
          <p:spPr>
            <a:xfrm>
              <a:off x="5966500" y="2306375"/>
              <a:ext cx="3300" cy="1375"/>
            </a:xfrm>
            <a:custGeom>
              <a:avLst/>
              <a:gdLst/>
              <a:ahLst/>
              <a:cxnLst/>
              <a:rect l="l" t="t" r="r" b="b"/>
              <a:pathLst>
                <a:path w="132" h="55" extrusionOk="0">
                  <a:moveTo>
                    <a:pt x="108" y="0"/>
                  </a:moveTo>
                  <a:cubicBezTo>
                    <a:pt x="60" y="0"/>
                    <a:pt x="37" y="12"/>
                    <a:pt x="1" y="24"/>
                  </a:cubicBezTo>
                  <a:cubicBezTo>
                    <a:pt x="31" y="47"/>
                    <a:pt x="61" y="55"/>
                    <a:pt x="88" y="55"/>
                  </a:cubicBezTo>
                  <a:cubicBezTo>
                    <a:pt x="104" y="55"/>
                    <a:pt x="119" y="52"/>
                    <a:pt x="132" y="48"/>
                  </a:cubicBezTo>
                  <a:cubicBezTo>
                    <a:pt x="132" y="24"/>
                    <a:pt x="120"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35"/>
            <p:cNvSpPr/>
            <p:nvPr/>
          </p:nvSpPr>
          <p:spPr>
            <a:xfrm>
              <a:off x="5947150" y="3059725"/>
              <a:ext cx="1525" cy="1525"/>
            </a:xfrm>
            <a:custGeom>
              <a:avLst/>
              <a:gdLst/>
              <a:ahLst/>
              <a:cxnLst/>
              <a:rect l="l" t="t" r="r" b="b"/>
              <a:pathLst>
                <a:path w="61" h="61" extrusionOk="0">
                  <a:moveTo>
                    <a:pt x="1" y="1"/>
                  </a:moveTo>
                  <a:cubicBezTo>
                    <a:pt x="13" y="37"/>
                    <a:pt x="49" y="48"/>
                    <a:pt x="60" y="60"/>
                  </a:cubicBezTo>
                  <a:cubicBezTo>
                    <a:pt x="49" y="48"/>
                    <a:pt x="49" y="37"/>
                    <a:pt x="37" y="13"/>
                  </a:cubicBezTo>
                  <a:cubicBezTo>
                    <a:pt x="37" y="1"/>
                    <a:pt x="1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35"/>
            <p:cNvSpPr/>
            <p:nvPr/>
          </p:nvSpPr>
          <p:spPr>
            <a:xfrm>
              <a:off x="5240225" y="1959900"/>
              <a:ext cx="4500" cy="3900"/>
            </a:xfrm>
            <a:custGeom>
              <a:avLst/>
              <a:gdLst/>
              <a:ahLst/>
              <a:cxnLst/>
              <a:rect l="l" t="t" r="r" b="b"/>
              <a:pathLst>
                <a:path w="180" h="156" extrusionOk="0">
                  <a:moveTo>
                    <a:pt x="72" y="0"/>
                  </a:moveTo>
                  <a:cubicBezTo>
                    <a:pt x="1" y="60"/>
                    <a:pt x="1" y="107"/>
                    <a:pt x="72" y="155"/>
                  </a:cubicBezTo>
                  <a:cubicBezTo>
                    <a:pt x="179" y="107"/>
                    <a:pt x="179" y="48"/>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35"/>
            <p:cNvSpPr/>
            <p:nvPr/>
          </p:nvSpPr>
          <p:spPr>
            <a:xfrm>
              <a:off x="5241725" y="1949475"/>
              <a:ext cx="3875" cy="7175"/>
            </a:xfrm>
            <a:custGeom>
              <a:avLst/>
              <a:gdLst/>
              <a:ahLst/>
              <a:cxnLst/>
              <a:rect l="l" t="t" r="r" b="b"/>
              <a:pathLst>
                <a:path w="155" h="287" extrusionOk="0">
                  <a:moveTo>
                    <a:pt x="155" y="1"/>
                  </a:moveTo>
                  <a:lnTo>
                    <a:pt x="155" y="1"/>
                  </a:lnTo>
                  <a:cubicBezTo>
                    <a:pt x="107" y="48"/>
                    <a:pt x="48" y="108"/>
                    <a:pt x="0" y="167"/>
                  </a:cubicBezTo>
                  <a:cubicBezTo>
                    <a:pt x="0" y="203"/>
                    <a:pt x="0" y="239"/>
                    <a:pt x="12" y="286"/>
                  </a:cubicBezTo>
                  <a:cubicBezTo>
                    <a:pt x="131" y="227"/>
                    <a:pt x="155" y="120"/>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35"/>
            <p:cNvSpPr/>
            <p:nvPr/>
          </p:nvSpPr>
          <p:spPr>
            <a:xfrm>
              <a:off x="5242000" y="1913750"/>
              <a:ext cx="2425" cy="3300"/>
            </a:xfrm>
            <a:custGeom>
              <a:avLst/>
              <a:gdLst/>
              <a:ahLst/>
              <a:cxnLst/>
              <a:rect l="l" t="t" r="r" b="b"/>
              <a:pathLst>
                <a:path w="97" h="132" extrusionOk="0">
                  <a:moveTo>
                    <a:pt x="25" y="1"/>
                  </a:moveTo>
                  <a:cubicBezTo>
                    <a:pt x="1" y="48"/>
                    <a:pt x="1" y="72"/>
                    <a:pt x="25" y="132"/>
                  </a:cubicBezTo>
                  <a:cubicBezTo>
                    <a:pt x="96" y="96"/>
                    <a:pt x="96" y="48"/>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35"/>
            <p:cNvSpPr/>
            <p:nvPr/>
          </p:nvSpPr>
          <p:spPr>
            <a:xfrm>
              <a:off x="5963225" y="2365600"/>
              <a:ext cx="3600" cy="3300"/>
            </a:xfrm>
            <a:custGeom>
              <a:avLst/>
              <a:gdLst/>
              <a:ahLst/>
              <a:cxnLst/>
              <a:rect l="l" t="t" r="r" b="b"/>
              <a:pathLst>
                <a:path w="144" h="132" extrusionOk="0">
                  <a:moveTo>
                    <a:pt x="1" y="1"/>
                  </a:moveTo>
                  <a:lnTo>
                    <a:pt x="1" y="1"/>
                  </a:lnTo>
                  <a:cubicBezTo>
                    <a:pt x="48" y="36"/>
                    <a:pt x="84" y="84"/>
                    <a:pt x="144" y="131"/>
                  </a:cubicBezTo>
                  <a:cubicBezTo>
                    <a:pt x="108" y="84"/>
                    <a:pt x="49" y="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35"/>
            <p:cNvSpPr/>
            <p:nvPr/>
          </p:nvSpPr>
          <p:spPr>
            <a:xfrm>
              <a:off x="6020075" y="2204225"/>
              <a:ext cx="7475" cy="6925"/>
            </a:xfrm>
            <a:custGeom>
              <a:avLst/>
              <a:gdLst/>
              <a:ahLst/>
              <a:cxnLst/>
              <a:rect l="l" t="t" r="r" b="b"/>
              <a:pathLst>
                <a:path w="299" h="277" extrusionOk="0">
                  <a:moveTo>
                    <a:pt x="244" y="0"/>
                  </a:moveTo>
                  <a:cubicBezTo>
                    <a:pt x="145" y="0"/>
                    <a:pt x="64" y="38"/>
                    <a:pt x="1" y="121"/>
                  </a:cubicBezTo>
                  <a:cubicBezTo>
                    <a:pt x="1" y="169"/>
                    <a:pt x="13" y="229"/>
                    <a:pt x="13" y="276"/>
                  </a:cubicBezTo>
                  <a:cubicBezTo>
                    <a:pt x="215" y="276"/>
                    <a:pt x="299" y="181"/>
                    <a:pt x="287" y="2"/>
                  </a:cubicBezTo>
                  <a:cubicBezTo>
                    <a:pt x="272" y="1"/>
                    <a:pt x="258" y="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35"/>
            <p:cNvSpPr/>
            <p:nvPr/>
          </p:nvSpPr>
          <p:spPr>
            <a:xfrm>
              <a:off x="5926475" y="2167950"/>
              <a:ext cx="4350" cy="2825"/>
            </a:xfrm>
            <a:custGeom>
              <a:avLst/>
              <a:gdLst/>
              <a:ahLst/>
              <a:cxnLst/>
              <a:rect l="l" t="t" r="r" b="b"/>
              <a:pathLst>
                <a:path w="174" h="113" extrusionOk="0">
                  <a:moveTo>
                    <a:pt x="173" y="1"/>
                  </a:moveTo>
                  <a:lnTo>
                    <a:pt x="173" y="1"/>
                  </a:lnTo>
                  <a:cubicBezTo>
                    <a:pt x="166" y="17"/>
                    <a:pt x="148" y="21"/>
                    <a:pt x="126" y="21"/>
                  </a:cubicBezTo>
                  <a:cubicBezTo>
                    <a:pt x="108" y="21"/>
                    <a:pt x="88" y="19"/>
                    <a:pt x="70" y="19"/>
                  </a:cubicBezTo>
                  <a:cubicBezTo>
                    <a:pt x="30" y="19"/>
                    <a:pt x="0" y="31"/>
                    <a:pt x="30" y="108"/>
                  </a:cubicBezTo>
                  <a:cubicBezTo>
                    <a:pt x="32" y="111"/>
                    <a:pt x="35" y="113"/>
                    <a:pt x="40" y="113"/>
                  </a:cubicBezTo>
                  <a:cubicBezTo>
                    <a:pt x="70" y="113"/>
                    <a:pt x="152" y="52"/>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35"/>
            <p:cNvSpPr/>
            <p:nvPr/>
          </p:nvSpPr>
          <p:spPr>
            <a:xfrm>
              <a:off x="5475075" y="2135800"/>
              <a:ext cx="133075" cy="8375"/>
            </a:xfrm>
            <a:custGeom>
              <a:avLst/>
              <a:gdLst/>
              <a:ahLst/>
              <a:cxnLst/>
              <a:rect l="l" t="t" r="r" b="b"/>
              <a:pathLst>
                <a:path w="5323" h="335" extrusionOk="0">
                  <a:moveTo>
                    <a:pt x="1596" y="1"/>
                  </a:moveTo>
                  <a:cubicBezTo>
                    <a:pt x="1411" y="105"/>
                    <a:pt x="1216" y="145"/>
                    <a:pt x="1017" y="145"/>
                  </a:cubicBezTo>
                  <a:cubicBezTo>
                    <a:pt x="921" y="145"/>
                    <a:pt x="824" y="135"/>
                    <a:pt x="727" y="120"/>
                  </a:cubicBezTo>
                  <a:cubicBezTo>
                    <a:pt x="477" y="144"/>
                    <a:pt x="239" y="156"/>
                    <a:pt x="1" y="168"/>
                  </a:cubicBezTo>
                  <a:cubicBezTo>
                    <a:pt x="143" y="276"/>
                    <a:pt x="298" y="300"/>
                    <a:pt x="458" y="300"/>
                  </a:cubicBezTo>
                  <a:cubicBezTo>
                    <a:pt x="577" y="300"/>
                    <a:pt x="700" y="287"/>
                    <a:pt x="822" y="287"/>
                  </a:cubicBezTo>
                  <a:lnTo>
                    <a:pt x="3453" y="334"/>
                  </a:lnTo>
                  <a:lnTo>
                    <a:pt x="5323" y="287"/>
                  </a:lnTo>
                  <a:cubicBezTo>
                    <a:pt x="5239" y="180"/>
                    <a:pt x="5140" y="156"/>
                    <a:pt x="5039" y="156"/>
                  </a:cubicBezTo>
                  <a:cubicBezTo>
                    <a:pt x="4982" y="156"/>
                    <a:pt x="4926" y="163"/>
                    <a:pt x="4870" y="168"/>
                  </a:cubicBezTo>
                  <a:lnTo>
                    <a:pt x="3168" y="168"/>
                  </a:lnTo>
                  <a:cubicBezTo>
                    <a:pt x="2977" y="156"/>
                    <a:pt x="2787" y="156"/>
                    <a:pt x="2584" y="156"/>
                  </a:cubicBezTo>
                  <a:cubicBezTo>
                    <a:pt x="2475" y="84"/>
                    <a:pt x="2359" y="68"/>
                    <a:pt x="2241" y="68"/>
                  </a:cubicBezTo>
                  <a:cubicBezTo>
                    <a:pt x="2136" y="68"/>
                    <a:pt x="2030" y="81"/>
                    <a:pt x="1926" y="81"/>
                  </a:cubicBezTo>
                  <a:cubicBezTo>
                    <a:pt x="1812" y="81"/>
                    <a:pt x="1701" y="65"/>
                    <a:pt x="1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35"/>
            <p:cNvSpPr/>
            <p:nvPr/>
          </p:nvSpPr>
          <p:spPr>
            <a:xfrm>
              <a:off x="5402150" y="2147350"/>
              <a:ext cx="20850" cy="2475"/>
            </a:xfrm>
            <a:custGeom>
              <a:avLst/>
              <a:gdLst/>
              <a:ahLst/>
              <a:cxnLst/>
              <a:rect l="l" t="t" r="r" b="b"/>
              <a:pathLst>
                <a:path w="834" h="99" extrusionOk="0">
                  <a:moveTo>
                    <a:pt x="389" y="0"/>
                  </a:moveTo>
                  <a:cubicBezTo>
                    <a:pt x="256" y="0"/>
                    <a:pt x="126" y="30"/>
                    <a:pt x="1" y="98"/>
                  </a:cubicBezTo>
                  <a:lnTo>
                    <a:pt x="834" y="98"/>
                  </a:lnTo>
                  <a:cubicBezTo>
                    <a:pt x="685" y="36"/>
                    <a:pt x="535"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35"/>
            <p:cNvSpPr/>
            <p:nvPr/>
          </p:nvSpPr>
          <p:spPr>
            <a:xfrm>
              <a:off x="5511100" y="2150650"/>
              <a:ext cx="19075" cy="3425"/>
            </a:xfrm>
            <a:custGeom>
              <a:avLst/>
              <a:gdLst/>
              <a:ahLst/>
              <a:cxnLst/>
              <a:rect l="l" t="t" r="r" b="b"/>
              <a:pathLst>
                <a:path w="763" h="137" extrusionOk="0">
                  <a:moveTo>
                    <a:pt x="214" y="0"/>
                  </a:moveTo>
                  <a:cubicBezTo>
                    <a:pt x="145" y="0"/>
                    <a:pt x="73" y="2"/>
                    <a:pt x="0" y="2"/>
                  </a:cubicBezTo>
                  <a:cubicBezTo>
                    <a:pt x="119" y="109"/>
                    <a:pt x="247" y="136"/>
                    <a:pt x="377" y="136"/>
                  </a:cubicBezTo>
                  <a:cubicBezTo>
                    <a:pt x="506" y="136"/>
                    <a:pt x="637" y="109"/>
                    <a:pt x="762" y="109"/>
                  </a:cubicBezTo>
                  <a:cubicBezTo>
                    <a:pt x="588" y="13"/>
                    <a:pt x="407"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35"/>
            <p:cNvSpPr/>
            <p:nvPr/>
          </p:nvSpPr>
          <p:spPr>
            <a:xfrm>
              <a:off x="5423575" y="2148675"/>
              <a:ext cx="5975" cy="1150"/>
            </a:xfrm>
            <a:custGeom>
              <a:avLst/>
              <a:gdLst/>
              <a:ahLst/>
              <a:cxnLst/>
              <a:rect l="l" t="t" r="r" b="b"/>
              <a:pathLst>
                <a:path w="239" h="46" extrusionOk="0">
                  <a:moveTo>
                    <a:pt x="129" y="1"/>
                  </a:moveTo>
                  <a:cubicBezTo>
                    <a:pt x="90" y="1"/>
                    <a:pt x="48" y="16"/>
                    <a:pt x="1" y="45"/>
                  </a:cubicBezTo>
                  <a:lnTo>
                    <a:pt x="239" y="45"/>
                  </a:lnTo>
                  <a:cubicBezTo>
                    <a:pt x="203" y="16"/>
                    <a:pt x="167" y="1"/>
                    <a:pt x="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35"/>
            <p:cNvSpPr/>
            <p:nvPr/>
          </p:nvSpPr>
          <p:spPr>
            <a:xfrm>
              <a:off x="5395000" y="2148675"/>
              <a:ext cx="6275" cy="1150"/>
            </a:xfrm>
            <a:custGeom>
              <a:avLst/>
              <a:gdLst/>
              <a:ahLst/>
              <a:cxnLst/>
              <a:rect l="l" t="t" r="r" b="b"/>
              <a:pathLst>
                <a:path w="251" h="46" extrusionOk="0">
                  <a:moveTo>
                    <a:pt x="121" y="1"/>
                  </a:moveTo>
                  <a:cubicBezTo>
                    <a:pt x="78" y="1"/>
                    <a:pt x="37" y="16"/>
                    <a:pt x="1" y="45"/>
                  </a:cubicBezTo>
                  <a:lnTo>
                    <a:pt x="251" y="45"/>
                  </a:lnTo>
                  <a:cubicBezTo>
                    <a:pt x="209" y="16"/>
                    <a:pt x="165" y="1"/>
                    <a:pt x="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35"/>
            <p:cNvSpPr/>
            <p:nvPr/>
          </p:nvSpPr>
          <p:spPr>
            <a:xfrm>
              <a:off x="5378350" y="2124700"/>
              <a:ext cx="7150" cy="7625"/>
            </a:xfrm>
            <a:custGeom>
              <a:avLst/>
              <a:gdLst/>
              <a:ahLst/>
              <a:cxnLst/>
              <a:rect l="l" t="t" r="r" b="b"/>
              <a:pathLst>
                <a:path w="286" h="305" extrusionOk="0">
                  <a:moveTo>
                    <a:pt x="181" y="1"/>
                  </a:moveTo>
                  <a:cubicBezTo>
                    <a:pt x="91" y="1"/>
                    <a:pt x="57" y="124"/>
                    <a:pt x="0" y="171"/>
                  </a:cubicBezTo>
                  <a:cubicBezTo>
                    <a:pt x="51" y="272"/>
                    <a:pt x="136" y="305"/>
                    <a:pt x="234" y="305"/>
                  </a:cubicBezTo>
                  <a:cubicBezTo>
                    <a:pt x="251" y="305"/>
                    <a:pt x="268" y="304"/>
                    <a:pt x="286" y="302"/>
                  </a:cubicBezTo>
                  <a:lnTo>
                    <a:pt x="286" y="16"/>
                  </a:lnTo>
                  <a:lnTo>
                    <a:pt x="262" y="28"/>
                  </a:lnTo>
                  <a:cubicBezTo>
                    <a:pt x="230" y="9"/>
                    <a:pt x="204"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35"/>
            <p:cNvSpPr/>
            <p:nvPr/>
          </p:nvSpPr>
          <p:spPr>
            <a:xfrm>
              <a:off x="5302725" y="2105475"/>
              <a:ext cx="25325" cy="23525"/>
            </a:xfrm>
            <a:custGeom>
              <a:avLst/>
              <a:gdLst/>
              <a:ahLst/>
              <a:cxnLst/>
              <a:rect l="l" t="t" r="r" b="b"/>
              <a:pathLst>
                <a:path w="1013" h="941" extrusionOk="0">
                  <a:moveTo>
                    <a:pt x="529" y="1"/>
                  </a:moveTo>
                  <a:cubicBezTo>
                    <a:pt x="453" y="1"/>
                    <a:pt x="373" y="22"/>
                    <a:pt x="287" y="47"/>
                  </a:cubicBezTo>
                  <a:cubicBezTo>
                    <a:pt x="1" y="559"/>
                    <a:pt x="477" y="690"/>
                    <a:pt x="727" y="940"/>
                  </a:cubicBezTo>
                  <a:cubicBezTo>
                    <a:pt x="882" y="940"/>
                    <a:pt x="965" y="892"/>
                    <a:pt x="906" y="726"/>
                  </a:cubicBezTo>
                  <a:cubicBezTo>
                    <a:pt x="870" y="583"/>
                    <a:pt x="882" y="440"/>
                    <a:pt x="1013" y="357"/>
                  </a:cubicBezTo>
                  <a:cubicBezTo>
                    <a:pt x="906" y="261"/>
                    <a:pt x="822" y="166"/>
                    <a:pt x="727" y="71"/>
                  </a:cubicBezTo>
                  <a:cubicBezTo>
                    <a:pt x="664" y="19"/>
                    <a:pt x="598" y="1"/>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35"/>
            <p:cNvSpPr/>
            <p:nvPr/>
          </p:nvSpPr>
          <p:spPr>
            <a:xfrm>
              <a:off x="5303625" y="2106150"/>
              <a:ext cx="17875" cy="22850"/>
            </a:xfrm>
            <a:custGeom>
              <a:avLst/>
              <a:gdLst/>
              <a:ahLst/>
              <a:cxnLst/>
              <a:rect l="l" t="t" r="r" b="b"/>
              <a:pathLst>
                <a:path w="715" h="914" extrusionOk="0">
                  <a:moveTo>
                    <a:pt x="189" y="1"/>
                  </a:moveTo>
                  <a:cubicBezTo>
                    <a:pt x="161" y="1"/>
                    <a:pt x="130" y="12"/>
                    <a:pt x="96" y="32"/>
                  </a:cubicBezTo>
                  <a:cubicBezTo>
                    <a:pt x="1" y="199"/>
                    <a:pt x="12" y="342"/>
                    <a:pt x="132" y="472"/>
                  </a:cubicBezTo>
                  <a:cubicBezTo>
                    <a:pt x="215" y="627"/>
                    <a:pt x="263" y="806"/>
                    <a:pt x="417" y="913"/>
                  </a:cubicBezTo>
                  <a:cubicBezTo>
                    <a:pt x="513" y="913"/>
                    <a:pt x="608" y="889"/>
                    <a:pt x="715" y="889"/>
                  </a:cubicBezTo>
                  <a:cubicBezTo>
                    <a:pt x="691" y="734"/>
                    <a:pt x="608" y="639"/>
                    <a:pt x="477" y="568"/>
                  </a:cubicBezTo>
                  <a:cubicBezTo>
                    <a:pt x="274" y="461"/>
                    <a:pt x="263" y="270"/>
                    <a:pt x="298" y="80"/>
                  </a:cubicBezTo>
                  <a:cubicBezTo>
                    <a:pt x="263" y="24"/>
                    <a:pt x="228"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35"/>
            <p:cNvSpPr/>
            <p:nvPr/>
          </p:nvSpPr>
          <p:spPr>
            <a:xfrm>
              <a:off x="5351850" y="2117650"/>
              <a:ext cx="10450" cy="7975"/>
            </a:xfrm>
            <a:custGeom>
              <a:avLst/>
              <a:gdLst/>
              <a:ahLst/>
              <a:cxnLst/>
              <a:rect l="l" t="t" r="r" b="b"/>
              <a:pathLst>
                <a:path w="418" h="319" extrusionOk="0">
                  <a:moveTo>
                    <a:pt x="346" y="1"/>
                  </a:moveTo>
                  <a:cubicBezTo>
                    <a:pt x="321" y="10"/>
                    <a:pt x="295" y="13"/>
                    <a:pt x="268" y="13"/>
                  </a:cubicBezTo>
                  <a:cubicBezTo>
                    <a:pt x="232" y="13"/>
                    <a:pt x="195" y="8"/>
                    <a:pt x="160" y="8"/>
                  </a:cubicBezTo>
                  <a:cubicBezTo>
                    <a:pt x="94" y="8"/>
                    <a:pt x="37" y="26"/>
                    <a:pt x="12" y="132"/>
                  </a:cubicBezTo>
                  <a:cubicBezTo>
                    <a:pt x="0" y="191"/>
                    <a:pt x="48" y="298"/>
                    <a:pt x="96" y="310"/>
                  </a:cubicBezTo>
                  <a:cubicBezTo>
                    <a:pt x="111" y="316"/>
                    <a:pt x="125" y="318"/>
                    <a:pt x="137" y="318"/>
                  </a:cubicBezTo>
                  <a:cubicBezTo>
                    <a:pt x="231" y="318"/>
                    <a:pt x="251" y="176"/>
                    <a:pt x="346" y="155"/>
                  </a:cubicBezTo>
                  <a:cubicBezTo>
                    <a:pt x="417" y="108"/>
                    <a:pt x="417" y="6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35"/>
            <p:cNvSpPr/>
            <p:nvPr/>
          </p:nvSpPr>
          <p:spPr>
            <a:xfrm>
              <a:off x="5378625" y="2121825"/>
              <a:ext cx="7475" cy="7175"/>
            </a:xfrm>
            <a:custGeom>
              <a:avLst/>
              <a:gdLst/>
              <a:ahLst/>
              <a:cxnLst/>
              <a:rect l="l" t="t" r="r" b="b"/>
              <a:pathLst>
                <a:path w="299" h="287" extrusionOk="0">
                  <a:moveTo>
                    <a:pt x="1" y="0"/>
                  </a:moveTo>
                  <a:lnTo>
                    <a:pt x="1" y="286"/>
                  </a:lnTo>
                  <a:lnTo>
                    <a:pt x="275" y="143"/>
                  </a:lnTo>
                  <a:cubicBezTo>
                    <a:pt x="275" y="84"/>
                    <a:pt x="275" y="48"/>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35"/>
            <p:cNvSpPr/>
            <p:nvPr/>
          </p:nvSpPr>
          <p:spPr>
            <a:xfrm>
              <a:off x="5360475" y="2116150"/>
              <a:ext cx="7175" cy="5400"/>
            </a:xfrm>
            <a:custGeom>
              <a:avLst/>
              <a:gdLst/>
              <a:ahLst/>
              <a:cxnLst/>
              <a:rect l="l" t="t" r="r" b="b"/>
              <a:pathLst>
                <a:path w="287" h="216" extrusionOk="0">
                  <a:moveTo>
                    <a:pt x="185" y="1"/>
                  </a:moveTo>
                  <a:cubicBezTo>
                    <a:pt x="120" y="1"/>
                    <a:pt x="55" y="65"/>
                    <a:pt x="1" y="72"/>
                  </a:cubicBezTo>
                  <a:lnTo>
                    <a:pt x="1" y="215"/>
                  </a:lnTo>
                  <a:lnTo>
                    <a:pt x="286" y="215"/>
                  </a:lnTo>
                  <a:lnTo>
                    <a:pt x="286" y="72"/>
                  </a:lnTo>
                  <a:cubicBezTo>
                    <a:pt x="253" y="19"/>
                    <a:pt x="219"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35"/>
            <p:cNvSpPr/>
            <p:nvPr/>
          </p:nvSpPr>
          <p:spPr>
            <a:xfrm>
              <a:off x="5167600" y="2145925"/>
              <a:ext cx="6875" cy="10150"/>
            </a:xfrm>
            <a:custGeom>
              <a:avLst/>
              <a:gdLst/>
              <a:ahLst/>
              <a:cxnLst/>
              <a:rect l="l" t="t" r="r" b="b"/>
              <a:pathLst>
                <a:path w="275" h="406" extrusionOk="0">
                  <a:moveTo>
                    <a:pt x="143" y="1"/>
                  </a:moveTo>
                  <a:lnTo>
                    <a:pt x="0" y="275"/>
                  </a:lnTo>
                  <a:lnTo>
                    <a:pt x="143" y="405"/>
                  </a:lnTo>
                  <a:cubicBezTo>
                    <a:pt x="179" y="370"/>
                    <a:pt x="227" y="334"/>
                    <a:pt x="274" y="286"/>
                  </a:cubicBezTo>
                  <a:lnTo>
                    <a:pt x="274" y="191"/>
                  </a:lnTo>
                  <a:cubicBezTo>
                    <a:pt x="227" y="155"/>
                    <a:pt x="179" y="96"/>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35"/>
            <p:cNvSpPr/>
            <p:nvPr/>
          </p:nvSpPr>
          <p:spPr>
            <a:xfrm>
              <a:off x="5255400" y="2099500"/>
              <a:ext cx="51525" cy="19775"/>
            </a:xfrm>
            <a:custGeom>
              <a:avLst/>
              <a:gdLst/>
              <a:ahLst/>
              <a:cxnLst/>
              <a:rect l="l" t="t" r="r" b="b"/>
              <a:pathLst>
                <a:path w="2061" h="791" extrusionOk="0">
                  <a:moveTo>
                    <a:pt x="203" y="0"/>
                  </a:moveTo>
                  <a:lnTo>
                    <a:pt x="203" y="0"/>
                  </a:lnTo>
                  <a:cubicBezTo>
                    <a:pt x="84" y="238"/>
                    <a:pt x="1" y="441"/>
                    <a:pt x="394" y="465"/>
                  </a:cubicBezTo>
                  <a:cubicBezTo>
                    <a:pt x="501" y="465"/>
                    <a:pt x="560" y="524"/>
                    <a:pt x="620" y="596"/>
                  </a:cubicBezTo>
                  <a:cubicBezTo>
                    <a:pt x="703" y="667"/>
                    <a:pt x="834" y="655"/>
                    <a:pt x="918" y="727"/>
                  </a:cubicBezTo>
                  <a:cubicBezTo>
                    <a:pt x="918" y="750"/>
                    <a:pt x="929" y="774"/>
                    <a:pt x="953" y="786"/>
                  </a:cubicBezTo>
                  <a:cubicBezTo>
                    <a:pt x="961" y="789"/>
                    <a:pt x="969" y="790"/>
                    <a:pt x="976" y="790"/>
                  </a:cubicBezTo>
                  <a:cubicBezTo>
                    <a:pt x="1000" y="790"/>
                    <a:pt x="1021" y="773"/>
                    <a:pt x="1049" y="727"/>
                  </a:cubicBezTo>
                  <a:cubicBezTo>
                    <a:pt x="1127" y="699"/>
                    <a:pt x="1204" y="690"/>
                    <a:pt x="1281" y="690"/>
                  </a:cubicBezTo>
                  <a:cubicBezTo>
                    <a:pt x="1484" y="690"/>
                    <a:pt x="1682" y="758"/>
                    <a:pt x="1885" y="758"/>
                  </a:cubicBezTo>
                  <a:cubicBezTo>
                    <a:pt x="1943" y="758"/>
                    <a:pt x="2001" y="753"/>
                    <a:pt x="2061" y="738"/>
                  </a:cubicBezTo>
                  <a:cubicBezTo>
                    <a:pt x="2061" y="608"/>
                    <a:pt x="2049" y="477"/>
                    <a:pt x="2049" y="346"/>
                  </a:cubicBezTo>
                  <a:cubicBezTo>
                    <a:pt x="1787" y="72"/>
                    <a:pt x="1430" y="238"/>
                    <a:pt x="1132" y="119"/>
                  </a:cubicBezTo>
                  <a:cubicBezTo>
                    <a:pt x="1070" y="75"/>
                    <a:pt x="1002" y="51"/>
                    <a:pt x="932" y="51"/>
                  </a:cubicBezTo>
                  <a:cubicBezTo>
                    <a:pt x="907" y="51"/>
                    <a:pt x="883" y="54"/>
                    <a:pt x="858" y="60"/>
                  </a:cubicBezTo>
                  <a:cubicBezTo>
                    <a:pt x="766" y="84"/>
                    <a:pt x="674" y="109"/>
                    <a:pt x="583" y="109"/>
                  </a:cubicBezTo>
                  <a:cubicBezTo>
                    <a:pt x="498" y="109"/>
                    <a:pt x="415" y="87"/>
                    <a:pt x="334" y="24"/>
                  </a:cubicBezTo>
                  <a:cubicBezTo>
                    <a:pt x="287" y="12"/>
                    <a:pt x="239" y="12"/>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35"/>
            <p:cNvSpPr/>
            <p:nvPr/>
          </p:nvSpPr>
          <p:spPr>
            <a:xfrm>
              <a:off x="5274450" y="2117650"/>
              <a:ext cx="7175" cy="9275"/>
            </a:xfrm>
            <a:custGeom>
              <a:avLst/>
              <a:gdLst/>
              <a:ahLst/>
              <a:cxnLst/>
              <a:rect l="l" t="t" r="r" b="b"/>
              <a:pathLst>
                <a:path w="287" h="371" extrusionOk="0">
                  <a:moveTo>
                    <a:pt x="156" y="1"/>
                  </a:moveTo>
                  <a:cubicBezTo>
                    <a:pt x="120" y="48"/>
                    <a:pt x="108" y="96"/>
                    <a:pt x="96" y="120"/>
                  </a:cubicBezTo>
                  <a:cubicBezTo>
                    <a:pt x="60" y="215"/>
                    <a:pt x="1" y="310"/>
                    <a:pt x="120" y="358"/>
                  </a:cubicBezTo>
                  <a:cubicBezTo>
                    <a:pt x="139" y="367"/>
                    <a:pt x="157" y="370"/>
                    <a:pt x="173" y="370"/>
                  </a:cubicBezTo>
                  <a:cubicBezTo>
                    <a:pt x="243" y="370"/>
                    <a:pt x="277" y="293"/>
                    <a:pt x="287" y="215"/>
                  </a:cubicBezTo>
                  <a:lnTo>
                    <a:pt x="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35"/>
            <p:cNvSpPr/>
            <p:nvPr/>
          </p:nvSpPr>
          <p:spPr>
            <a:xfrm>
              <a:off x="5270875" y="2114375"/>
              <a:ext cx="7475" cy="3375"/>
            </a:xfrm>
            <a:custGeom>
              <a:avLst/>
              <a:gdLst/>
              <a:ahLst/>
              <a:cxnLst/>
              <a:rect l="l" t="t" r="r" b="b"/>
              <a:pathLst>
                <a:path w="299" h="135" extrusionOk="0">
                  <a:moveTo>
                    <a:pt x="1" y="1"/>
                  </a:moveTo>
                  <a:cubicBezTo>
                    <a:pt x="52" y="102"/>
                    <a:pt x="145" y="134"/>
                    <a:pt x="246" y="134"/>
                  </a:cubicBezTo>
                  <a:cubicBezTo>
                    <a:pt x="263" y="134"/>
                    <a:pt x="281" y="133"/>
                    <a:pt x="299" y="132"/>
                  </a:cubicBezTo>
                  <a:cubicBezTo>
                    <a:pt x="215" y="13"/>
                    <a:pt x="120"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35"/>
            <p:cNvSpPr/>
            <p:nvPr/>
          </p:nvSpPr>
          <p:spPr>
            <a:xfrm>
              <a:off x="5188425" y="2193550"/>
              <a:ext cx="14325" cy="37525"/>
            </a:xfrm>
            <a:custGeom>
              <a:avLst/>
              <a:gdLst/>
              <a:ahLst/>
              <a:cxnLst/>
              <a:rect l="l" t="t" r="r" b="b"/>
              <a:pathLst>
                <a:path w="573" h="1501" extrusionOk="0">
                  <a:moveTo>
                    <a:pt x="287" y="1"/>
                  </a:moveTo>
                  <a:lnTo>
                    <a:pt x="287" y="286"/>
                  </a:lnTo>
                  <a:cubicBezTo>
                    <a:pt x="275" y="429"/>
                    <a:pt x="275" y="572"/>
                    <a:pt x="275" y="715"/>
                  </a:cubicBezTo>
                  <a:cubicBezTo>
                    <a:pt x="239" y="989"/>
                    <a:pt x="1" y="1298"/>
                    <a:pt x="394" y="1501"/>
                  </a:cubicBezTo>
                  <a:cubicBezTo>
                    <a:pt x="465" y="1072"/>
                    <a:pt x="572" y="644"/>
                    <a:pt x="525" y="191"/>
                  </a:cubicBezTo>
                  <a:cubicBezTo>
                    <a:pt x="501" y="120"/>
                    <a:pt x="453" y="60"/>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35"/>
            <p:cNvSpPr/>
            <p:nvPr/>
          </p:nvSpPr>
          <p:spPr>
            <a:xfrm>
              <a:off x="5177425" y="2157550"/>
              <a:ext cx="8050" cy="10725"/>
            </a:xfrm>
            <a:custGeom>
              <a:avLst/>
              <a:gdLst/>
              <a:ahLst/>
              <a:cxnLst/>
              <a:rect l="l" t="t" r="r" b="b"/>
              <a:pathLst>
                <a:path w="322" h="429" extrusionOk="0">
                  <a:moveTo>
                    <a:pt x="0" y="0"/>
                  </a:moveTo>
                  <a:cubicBezTo>
                    <a:pt x="72" y="167"/>
                    <a:pt x="143" y="310"/>
                    <a:pt x="286" y="429"/>
                  </a:cubicBezTo>
                  <a:cubicBezTo>
                    <a:pt x="286" y="226"/>
                    <a:pt x="322"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35"/>
            <p:cNvSpPr/>
            <p:nvPr/>
          </p:nvSpPr>
          <p:spPr>
            <a:xfrm>
              <a:off x="5187850" y="2211125"/>
              <a:ext cx="11625" cy="36925"/>
            </a:xfrm>
            <a:custGeom>
              <a:avLst/>
              <a:gdLst/>
              <a:ahLst/>
              <a:cxnLst/>
              <a:rect l="l" t="t" r="r" b="b"/>
              <a:pathLst>
                <a:path w="465" h="1477" extrusionOk="0">
                  <a:moveTo>
                    <a:pt x="310" y="0"/>
                  </a:moveTo>
                  <a:lnTo>
                    <a:pt x="310" y="0"/>
                  </a:lnTo>
                  <a:cubicBezTo>
                    <a:pt x="107" y="143"/>
                    <a:pt x="179" y="369"/>
                    <a:pt x="167" y="560"/>
                  </a:cubicBezTo>
                  <a:cubicBezTo>
                    <a:pt x="12" y="738"/>
                    <a:pt x="191" y="976"/>
                    <a:pt x="24" y="1143"/>
                  </a:cubicBezTo>
                  <a:cubicBezTo>
                    <a:pt x="24" y="1250"/>
                    <a:pt x="0" y="1369"/>
                    <a:pt x="83" y="1477"/>
                  </a:cubicBezTo>
                  <a:cubicBezTo>
                    <a:pt x="226" y="1322"/>
                    <a:pt x="345" y="1155"/>
                    <a:pt x="464" y="1012"/>
                  </a:cubicBezTo>
                  <a:cubicBezTo>
                    <a:pt x="441" y="941"/>
                    <a:pt x="441" y="857"/>
                    <a:pt x="429" y="786"/>
                  </a:cubicBezTo>
                  <a:cubicBezTo>
                    <a:pt x="143" y="560"/>
                    <a:pt x="357" y="262"/>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35"/>
            <p:cNvSpPr/>
            <p:nvPr/>
          </p:nvSpPr>
          <p:spPr>
            <a:xfrm>
              <a:off x="5188425" y="2225700"/>
              <a:ext cx="5400" cy="14325"/>
            </a:xfrm>
            <a:custGeom>
              <a:avLst/>
              <a:gdLst/>
              <a:ahLst/>
              <a:cxnLst/>
              <a:rect l="l" t="t" r="r" b="b"/>
              <a:pathLst>
                <a:path w="216" h="573" extrusionOk="0">
                  <a:moveTo>
                    <a:pt x="144" y="1"/>
                  </a:moveTo>
                  <a:cubicBezTo>
                    <a:pt x="96" y="1"/>
                    <a:pt x="48" y="1"/>
                    <a:pt x="1" y="12"/>
                  </a:cubicBezTo>
                  <a:lnTo>
                    <a:pt x="1" y="143"/>
                  </a:lnTo>
                  <a:lnTo>
                    <a:pt x="1" y="274"/>
                  </a:lnTo>
                  <a:lnTo>
                    <a:pt x="1" y="572"/>
                  </a:lnTo>
                  <a:cubicBezTo>
                    <a:pt x="215" y="417"/>
                    <a:pt x="120" y="19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35"/>
            <p:cNvSpPr/>
            <p:nvPr/>
          </p:nvSpPr>
          <p:spPr>
            <a:xfrm>
              <a:off x="5309875" y="2931750"/>
              <a:ext cx="19075" cy="3800"/>
            </a:xfrm>
            <a:custGeom>
              <a:avLst/>
              <a:gdLst/>
              <a:ahLst/>
              <a:cxnLst/>
              <a:rect l="l" t="t" r="r" b="b"/>
              <a:pathLst>
                <a:path w="763" h="152" extrusionOk="0">
                  <a:moveTo>
                    <a:pt x="763" y="0"/>
                  </a:moveTo>
                  <a:lnTo>
                    <a:pt x="763" y="0"/>
                  </a:lnTo>
                  <a:cubicBezTo>
                    <a:pt x="501" y="12"/>
                    <a:pt x="251" y="36"/>
                    <a:pt x="1" y="60"/>
                  </a:cubicBezTo>
                  <a:cubicBezTo>
                    <a:pt x="143" y="98"/>
                    <a:pt x="285" y="151"/>
                    <a:pt x="424" y="151"/>
                  </a:cubicBezTo>
                  <a:cubicBezTo>
                    <a:pt x="540" y="151"/>
                    <a:pt x="654" y="114"/>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35"/>
            <p:cNvSpPr/>
            <p:nvPr/>
          </p:nvSpPr>
          <p:spPr>
            <a:xfrm>
              <a:off x="5281600" y="2101850"/>
              <a:ext cx="39900" cy="6300"/>
            </a:xfrm>
            <a:custGeom>
              <a:avLst/>
              <a:gdLst/>
              <a:ahLst/>
              <a:cxnLst/>
              <a:rect l="l" t="t" r="r" b="b"/>
              <a:pathLst>
                <a:path w="1596" h="252" extrusionOk="0">
                  <a:moveTo>
                    <a:pt x="395" y="1"/>
                  </a:moveTo>
                  <a:cubicBezTo>
                    <a:pt x="262" y="1"/>
                    <a:pt x="130" y="28"/>
                    <a:pt x="1" y="109"/>
                  </a:cubicBezTo>
                  <a:cubicBezTo>
                    <a:pt x="143" y="207"/>
                    <a:pt x="295" y="225"/>
                    <a:pt x="450" y="225"/>
                  </a:cubicBezTo>
                  <a:cubicBezTo>
                    <a:pt x="540" y="225"/>
                    <a:pt x="632" y="219"/>
                    <a:pt x="723" y="219"/>
                  </a:cubicBezTo>
                  <a:cubicBezTo>
                    <a:pt x="816" y="219"/>
                    <a:pt x="909" y="225"/>
                    <a:pt x="1001" y="252"/>
                  </a:cubicBezTo>
                  <a:lnTo>
                    <a:pt x="1191" y="252"/>
                  </a:lnTo>
                  <a:cubicBezTo>
                    <a:pt x="1322" y="228"/>
                    <a:pt x="1453" y="228"/>
                    <a:pt x="1596" y="216"/>
                  </a:cubicBezTo>
                  <a:lnTo>
                    <a:pt x="1596" y="97"/>
                  </a:lnTo>
                  <a:cubicBezTo>
                    <a:pt x="1548" y="85"/>
                    <a:pt x="1489" y="73"/>
                    <a:pt x="1441" y="49"/>
                  </a:cubicBezTo>
                  <a:cubicBezTo>
                    <a:pt x="1251" y="73"/>
                    <a:pt x="1072" y="73"/>
                    <a:pt x="882" y="73"/>
                  </a:cubicBezTo>
                  <a:cubicBezTo>
                    <a:pt x="719" y="40"/>
                    <a:pt x="556" y="1"/>
                    <a:pt x="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35"/>
            <p:cNvSpPr/>
            <p:nvPr/>
          </p:nvSpPr>
          <p:spPr>
            <a:xfrm>
              <a:off x="5272675" y="2097250"/>
              <a:ext cx="30375" cy="7025"/>
            </a:xfrm>
            <a:custGeom>
              <a:avLst/>
              <a:gdLst/>
              <a:ahLst/>
              <a:cxnLst/>
              <a:rect l="l" t="t" r="r" b="b"/>
              <a:pathLst>
                <a:path w="1215" h="281" extrusionOk="0">
                  <a:moveTo>
                    <a:pt x="261" y="1"/>
                  </a:moveTo>
                  <a:cubicBezTo>
                    <a:pt x="198" y="1"/>
                    <a:pt x="131" y="19"/>
                    <a:pt x="60" y="55"/>
                  </a:cubicBezTo>
                  <a:cubicBezTo>
                    <a:pt x="48" y="90"/>
                    <a:pt x="48" y="114"/>
                    <a:pt x="60" y="150"/>
                  </a:cubicBezTo>
                  <a:cubicBezTo>
                    <a:pt x="0" y="197"/>
                    <a:pt x="0" y="221"/>
                    <a:pt x="72" y="257"/>
                  </a:cubicBezTo>
                  <a:cubicBezTo>
                    <a:pt x="155" y="257"/>
                    <a:pt x="250" y="269"/>
                    <a:pt x="346" y="281"/>
                  </a:cubicBezTo>
                  <a:cubicBezTo>
                    <a:pt x="643" y="269"/>
                    <a:pt x="917" y="257"/>
                    <a:pt x="1215" y="233"/>
                  </a:cubicBezTo>
                  <a:cubicBezTo>
                    <a:pt x="1109" y="128"/>
                    <a:pt x="985" y="110"/>
                    <a:pt x="856" y="110"/>
                  </a:cubicBezTo>
                  <a:cubicBezTo>
                    <a:pt x="787" y="110"/>
                    <a:pt x="718" y="115"/>
                    <a:pt x="649" y="115"/>
                  </a:cubicBezTo>
                  <a:cubicBezTo>
                    <a:pt x="599" y="115"/>
                    <a:pt x="549" y="112"/>
                    <a:pt x="500" y="102"/>
                  </a:cubicBezTo>
                  <a:cubicBezTo>
                    <a:pt x="425" y="34"/>
                    <a:pt x="346" y="1"/>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35"/>
            <p:cNvSpPr/>
            <p:nvPr/>
          </p:nvSpPr>
          <p:spPr>
            <a:xfrm>
              <a:off x="5263750" y="2100100"/>
              <a:ext cx="10725" cy="5500"/>
            </a:xfrm>
            <a:custGeom>
              <a:avLst/>
              <a:gdLst/>
              <a:ahLst/>
              <a:cxnLst/>
              <a:rect l="l" t="t" r="r" b="b"/>
              <a:pathLst>
                <a:path w="429" h="220" extrusionOk="0">
                  <a:moveTo>
                    <a:pt x="0" y="0"/>
                  </a:moveTo>
                  <a:lnTo>
                    <a:pt x="0" y="0"/>
                  </a:lnTo>
                  <a:cubicBezTo>
                    <a:pt x="50" y="157"/>
                    <a:pt x="125" y="220"/>
                    <a:pt x="218" y="220"/>
                  </a:cubicBezTo>
                  <a:cubicBezTo>
                    <a:pt x="281" y="220"/>
                    <a:pt x="352" y="191"/>
                    <a:pt x="429" y="143"/>
                  </a:cubicBezTo>
                  <a:cubicBezTo>
                    <a:pt x="417" y="107"/>
                    <a:pt x="417" y="60"/>
                    <a:pt x="417" y="36"/>
                  </a:cubicBezTo>
                  <a:cubicBezTo>
                    <a:pt x="262" y="24"/>
                    <a:pt x="131"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35"/>
            <p:cNvSpPr/>
            <p:nvPr/>
          </p:nvSpPr>
          <p:spPr>
            <a:xfrm>
              <a:off x="5918875" y="2806750"/>
              <a:ext cx="10150" cy="9175"/>
            </a:xfrm>
            <a:custGeom>
              <a:avLst/>
              <a:gdLst/>
              <a:ahLst/>
              <a:cxnLst/>
              <a:rect l="l" t="t" r="r" b="b"/>
              <a:pathLst>
                <a:path w="406" h="367" extrusionOk="0">
                  <a:moveTo>
                    <a:pt x="121" y="0"/>
                  </a:moveTo>
                  <a:cubicBezTo>
                    <a:pt x="64" y="0"/>
                    <a:pt x="17" y="26"/>
                    <a:pt x="1" y="130"/>
                  </a:cubicBezTo>
                  <a:cubicBezTo>
                    <a:pt x="1" y="202"/>
                    <a:pt x="72" y="345"/>
                    <a:pt x="132" y="357"/>
                  </a:cubicBezTo>
                  <a:cubicBezTo>
                    <a:pt x="153" y="363"/>
                    <a:pt x="171" y="366"/>
                    <a:pt x="188" y="366"/>
                  </a:cubicBezTo>
                  <a:cubicBezTo>
                    <a:pt x="293" y="366"/>
                    <a:pt x="314" y="245"/>
                    <a:pt x="334" y="142"/>
                  </a:cubicBezTo>
                  <a:cubicBezTo>
                    <a:pt x="406" y="95"/>
                    <a:pt x="406" y="59"/>
                    <a:pt x="334" y="23"/>
                  </a:cubicBezTo>
                  <a:cubicBezTo>
                    <a:pt x="324" y="25"/>
                    <a:pt x="314" y="26"/>
                    <a:pt x="304" y="26"/>
                  </a:cubicBezTo>
                  <a:cubicBezTo>
                    <a:pt x="245" y="26"/>
                    <a:pt x="178" y="0"/>
                    <a:pt x="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35"/>
            <p:cNvSpPr/>
            <p:nvPr/>
          </p:nvSpPr>
          <p:spPr>
            <a:xfrm>
              <a:off x="5927225" y="2807625"/>
              <a:ext cx="11925" cy="4275"/>
            </a:xfrm>
            <a:custGeom>
              <a:avLst/>
              <a:gdLst/>
              <a:ahLst/>
              <a:cxnLst/>
              <a:rect l="l" t="t" r="r" b="b"/>
              <a:pathLst>
                <a:path w="477" h="171" extrusionOk="0">
                  <a:moveTo>
                    <a:pt x="0" y="0"/>
                  </a:moveTo>
                  <a:lnTo>
                    <a:pt x="0" y="107"/>
                  </a:lnTo>
                  <a:cubicBezTo>
                    <a:pt x="82" y="140"/>
                    <a:pt x="159" y="171"/>
                    <a:pt x="233" y="171"/>
                  </a:cubicBezTo>
                  <a:cubicBezTo>
                    <a:pt x="319" y="171"/>
                    <a:pt x="399" y="129"/>
                    <a:pt x="4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35"/>
            <p:cNvSpPr/>
            <p:nvPr/>
          </p:nvSpPr>
          <p:spPr>
            <a:xfrm>
              <a:off x="5372375" y="2107225"/>
              <a:ext cx="2725" cy="3300"/>
            </a:xfrm>
            <a:custGeom>
              <a:avLst/>
              <a:gdLst/>
              <a:ahLst/>
              <a:cxnLst/>
              <a:rect l="l" t="t" r="r" b="b"/>
              <a:pathLst>
                <a:path w="109" h="132" extrusionOk="0">
                  <a:moveTo>
                    <a:pt x="108" y="1"/>
                  </a:moveTo>
                  <a:cubicBezTo>
                    <a:pt x="1" y="48"/>
                    <a:pt x="1" y="96"/>
                    <a:pt x="84" y="132"/>
                  </a:cubicBezTo>
                  <a:cubicBezTo>
                    <a:pt x="84" y="96"/>
                    <a:pt x="108" y="48"/>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35"/>
            <p:cNvSpPr/>
            <p:nvPr/>
          </p:nvSpPr>
          <p:spPr>
            <a:xfrm>
              <a:off x="5197375" y="3713775"/>
              <a:ext cx="212825" cy="35450"/>
            </a:xfrm>
            <a:custGeom>
              <a:avLst/>
              <a:gdLst/>
              <a:ahLst/>
              <a:cxnLst/>
              <a:rect l="l" t="t" r="r" b="b"/>
              <a:pathLst>
                <a:path w="8513" h="1418" extrusionOk="0">
                  <a:moveTo>
                    <a:pt x="1472" y="1"/>
                  </a:moveTo>
                  <a:cubicBezTo>
                    <a:pt x="1327" y="1"/>
                    <a:pt x="1190" y="37"/>
                    <a:pt x="1060" y="140"/>
                  </a:cubicBezTo>
                  <a:cubicBezTo>
                    <a:pt x="1001" y="149"/>
                    <a:pt x="944" y="154"/>
                    <a:pt x="887" y="154"/>
                  </a:cubicBezTo>
                  <a:cubicBezTo>
                    <a:pt x="666" y="154"/>
                    <a:pt x="454" y="89"/>
                    <a:pt x="226" y="32"/>
                  </a:cubicBezTo>
                  <a:cubicBezTo>
                    <a:pt x="107" y="199"/>
                    <a:pt x="0" y="366"/>
                    <a:pt x="83" y="568"/>
                  </a:cubicBezTo>
                  <a:cubicBezTo>
                    <a:pt x="191" y="658"/>
                    <a:pt x="316" y="669"/>
                    <a:pt x="442" y="669"/>
                  </a:cubicBezTo>
                  <a:cubicBezTo>
                    <a:pt x="488" y="669"/>
                    <a:pt x="534" y="668"/>
                    <a:pt x="580" y="668"/>
                  </a:cubicBezTo>
                  <a:cubicBezTo>
                    <a:pt x="660" y="668"/>
                    <a:pt x="738" y="673"/>
                    <a:pt x="810" y="699"/>
                  </a:cubicBezTo>
                  <a:cubicBezTo>
                    <a:pt x="881" y="711"/>
                    <a:pt x="953" y="711"/>
                    <a:pt x="1036" y="711"/>
                  </a:cubicBezTo>
                  <a:lnTo>
                    <a:pt x="1357" y="711"/>
                  </a:lnTo>
                  <a:cubicBezTo>
                    <a:pt x="1431" y="717"/>
                    <a:pt x="1505" y="718"/>
                    <a:pt x="1579" y="718"/>
                  </a:cubicBezTo>
                  <a:cubicBezTo>
                    <a:pt x="1681" y="718"/>
                    <a:pt x="1784" y="715"/>
                    <a:pt x="1885" y="715"/>
                  </a:cubicBezTo>
                  <a:cubicBezTo>
                    <a:pt x="2022" y="715"/>
                    <a:pt x="2156" y="721"/>
                    <a:pt x="2286" y="747"/>
                  </a:cubicBezTo>
                  <a:cubicBezTo>
                    <a:pt x="2357" y="783"/>
                    <a:pt x="2417" y="794"/>
                    <a:pt x="2477" y="818"/>
                  </a:cubicBezTo>
                  <a:cubicBezTo>
                    <a:pt x="2588" y="850"/>
                    <a:pt x="2704" y="855"/>
                    <a:pt x="2815" y="855"/>
                  </a:cubicBezTo>
                  <a:cubicBezTo>
                    <a:pt x="2871" y="855"/>
                    <a:pt x="2925" y="854"/>
                    <a:pt x="2977" y="854"/>
                  </a:cubicBezTo>
                  <a:cubicBezTo>
                    <a:pt x="3004" y="855"/>
                    <a:pt x="3031" y="856"/>
                    <a:pt x="3059" y="856"/>
                  </a:cubicBezTo>
                  <a:cubicBezTo>
                    <a:pt x="3169" y="856"/>
                    <a:pt x="3281" y="848"/>
                    <a:pt x="3392" y="848"/>
                  </a:cubicBezTo>
                  <a:cubicBezTo>
                    <a:pt x="3530" y="848"/>
                    <a:pt x="3667" y="860"/>
                    <a:pt x="3798" y="914"/>
                  </a:cubicBezTo>
                  <a:cubicBezTo>
                    <a:pt x="3893" y="949"/>
                    <a:pt x="3989" y="985"/>
                    <a:pt x="4096" y="985"/>
                  </a:cubicBezTo>
                  <a:cubicBezTo>
                    <a:pt x="4763" y="1056"/>
                    <a:pt x="5453" y="1033"/>
                    <a:pt x="6120" y="1187"/>
                  </a:cubicBezTo>
                  <a:cubicBezTo>
                    <a:pt x="6151" y="1184"/>
                    <a:pt x="6181" y="1183"/>
                    <a:pt x="6212" y="1183"/>
                  </a:cubicBezTo>
                  <a:cubicBezTo>
                    <a:pt x="6429" y="1183"/>
                    <a:pt x="6640" y="1250"/>
                    <a:pt x="6870" y="1271"/>
                  </a:cubicBezTo>
                  <a:cubicBezTo>
                    <a:pt x="6913" y="1268"/>
                    <a:pt x="6956" y="1267"/>
                    <a:pt x="7000" y="1267"/>
                  </a:cubicBezTo>
                  <a:cubicBezTo>
                    <a:pt x="7470" y="1267"/>
                    <a:pt x="7924" y="1418"/>
                    <a:pt x="8386" y="1418"/>
                  </a:cubicBezTo>
                  <a:cubicBezTo>
                    <a:pt x="8428" y="1418"/>
                    <a:pt x="8471" y="1416"/>
                    <a:pt x="8513" y="1414"/>
                  </a:cubicBezTo>
                  <a:lnTo>
                    <a:pt x="8513" y="1402"/>
                  </a:lnTo>
                  <a:cubicBezTo>
                    <a:pt x="8382" y="1161"/>
                    <a:pt x="8190" y="981"/>
                    <a:pt x="7901" y="981"/>
                  </a:cubicBezTo>
                  <a:cubicBezTo>
                    <a:pt x="7876" y="981"/>
                    <a:pt x="7850" y="982"/>
                    <a:pt x="7822" y="985"/>
                  </a:cubicBezTo>
                  <a:lnTo>
                    <a:pt x="7799" y="985"/>
                  </a:lnTo>
                  <a:lnTo>
                    <a:pt x="7799" y="854"/>
                  </a:lnTo>
                  <a:lnTo>
                    <a:pt x="7501" y="854"/>
                  </a:lnTo>
                  <a:cubicBezTo>
                    <a:pt x="7377" y="911"/>
                    <a:pt x="7253" y="936"/>
                    <a:pt x="7130" y="936"/>
                  </a:cubicBezTo>
                  <a:cubicBezTo>
                    <a:pt x="6946" y="936"/>
                    <a:pt x="6763" y="880"/>
                    <a:pt x="6584" y="794"/>
                  </a:cubicBezTo>
                  <a:cubicBezTo>
                    <a:pt x="6543" y="802"/>
                    <a:pt x="6502" y="805"/>
                    <a:pt x="6463" y="805"/>
                  </a:cubicBezTo>
                  <a:cubicBezTo>
                    <a:pt x="6092" y="805"/>
                    <a:pt x="5790" y="513"/>
                    <a:pt x="5426" y="513"/>
                  </a:cubicBezTo>
                  <a:cubicBezTo>
                    <a:pt x="5392" y="513"/>
                    <a:pt x="5357" y="515"/>
                    <a:pt x="5322" y="521"/>
                  </a:cubicBezTo>
                  <a:cubicBezTo>
                    <a:pt x="5144" y="521"/>
                    <a:pt x="4953" y="509"/>
                    <a:pt x="4798" y="449"/>
                  </a:cubicBezTo>
                  <a:cubicBezTo>
                    <a:pt x="4691" y="425"/>
                    <a:pt x="4584" y="402"/>
                    <a:pt x="4489" y="390"/>
                  </a:cubicBezTo>
                  <a:cubicBezTo>
                    <a:pt x="4274" y="390"/>
                    <a:pt x="4072" y="342"/>
                    <a:pt x="3858" y="283"/>
                  </a:cubicBezTo>
                  <a:cubicBezTo>
                    <a:pt x="3692" y="249"/>
                    <a:pt x="3531" y="242"/>
                    <a:pt x="3369" y="242"/>
                  </a:cubicBezTo>
                  <a:cubicBezTo>
                    <a:pt x="3239" y="242"/>
                    <a:pt x="3109" y="247"/>
                    <a:pt x="2977" y="247"/>
                  </a:cubicBezTo>
                  <a:cubicBezTo>
                    <a:pt x="2932" y="249"/>
                    <a:pt x="2888" y="251"/>
                    <a:pt x="2844" y="251"/>
                  </a:cubicBezTo>
                  <a:cubicBezTo>
                    <a:pt x="2674" y="251"/>
                    <a:pt x="2506" y="230"/>
                    <a:pt x="2346" y="163"/>
                  </a:cubicBezTo>
                  <a:cubicBezTo>
                    <a:pt x="2084" y="128"/>
                    <a:pt x="1846" y="44"/>
                    <a:pt x="1595" y="9"/>
                  </a:cubicBezTo>
                  <a:cubicBezTo>
                    <a:pt x="1554" y="3"/>
                    <a:pt x="1512" y="1"/>
                    <a:pt x="1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35"/>
            <p:cNvSpPr/>
            <p:nvPr/>
          </p:nvSpPr>
          <p:spPr>
            <a:xfrm>
              <a:off x="5545025" y="3742250"/>
              <a:ext cx="109275" cy="14325"/>
            </a:xfrm>
            <a:custGeom>
              <a:avLst/>
              <a:gdLst/>
              <a:ahLst/>
              <a:cxnLst/>
              <a:rect l="l" t="t" r="r" b="b"/>
              <a:pathLst>
                <a:path w="4371" h="573" extrusionOk="0">
                  <a:moveTo>
                    <a:pt x="72" y="1"/>
                  </a:moveTo>
                  <a:cubicBezTo>
                    <a:pt x="60" y="25"/>
                    <a:pt x="24" y="60"/>
                    <a:pt x="12" y="84"/>
                  </a:cubicBezTo>
                  <a:cubicBezTo>
                    <a:pt x="1" y="156"/>
                    <a:pt x="24" y="215"/>
                    <a:pt x="72" y="275"/>
                  </a:cubicBezTo>
                  <a:cubicBezTo>
                    <a:pt x="1501" y="453"/>
                    <a:pt x="2941" y="453"/>
                    <a:pt x="4370" y="572"/>
                  </a:cubicBezTo>
                  <a:cubicBezTo>
                    <a:pt x="4334" y="489"/>
                    <a:pt x="4299" y="382"/>
                    <a:pt x="4239" y="275"/>
                  </a:cubicBezTo>
                  <a:cubicBezTo>
                    <a:pt x="4287" y="239"/>
                    <a:pt x="4287" y="191"/>
                    <a:pt x="4227" y="156"/>
                  </a:cubicBezTo>
                  <a:cubicBezTo>
                    <a:pt x="4173" y="153"/>
                    <a:pt x="4119" y="152"/>
                    <a:pt x="4066" y="152"/>
                  </a:cubicBezTo>
                  <a:cubicBezTo>
                    <a:pt x="3860" y="152"/>
                    <a:pt x="3654" y="166"/>
                    <a:pt x="3449" y="166"/>
                  </a:cubicBezTo>
                  <a:cubicBezTo>
                    <a:pt x="3175" y="166"/>
                    <a:pt x="2902" y="141"/>
                    <a:pt x="2632" y="25"/>
                  </a:cubicBezTo>
                  <a:cubicBezTo>
                    <a:pt x="1786" y="13"/>
                    <a:pt x="917"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35"/>
            <p:cNvSpPr/>
            <p:nvPr/>
          </p:nvSpPr>
          <p:spPr>
            <a:xfrm>
              <a:off x="5238750" y="3749850"/>
              <a:ext cx="108350" cy="22100"/>
            </a:xfrm>
            <a:custGeom>
              <a:avLst/>
              <a:gdLst/>
              <a:ahLst/>
              <a:cxnLst/>
              <a:rect l="l" t="t" r="r" b="b"/>
              <a:pathLst>
                <a:path w="4334" h="884" extrusionOk="0">
                  <a:moveTo>
                    <a:pt x="533" y="0"/>
                  </a:moveTo>
                  <a:cubicBezTo>
                    <a:pt x="348" y="0"/>
                    <a:pt x="167" y="30"/>
                    <a:pt x="0" y="173"/>
                  </a:cubicBezTo>
                  <a:cubicBezTo>
                    <a:pt x="131" y="375"/>
                    <a:pt x="429" y="209"/>
                    <a:pt x="572" y="411"/>
                  </a:cubicBezTo>
                  <a:cubicBezTo>
                    <a:pt x="664" y="420"/>
                    <a:pt x="757" y="428"/>
                    <a:pt x="849" y="428"/>
                  </a:cubicBezTo>
                  <a:cubicBezTo>
                    <a:pt x="888" y="428"/>
                    <a:pt x="926" y="427"/>
                    <a:pt x="964" y="423"/>
                  </a:cubicBezTo>
                  <a:cubicBezTo>
                    <a:pt x="1357" y="745"/>
                    <a:pt x="1845" y="506"/>
                    <a:pt x="2262" y="685"/>
                  </a:cubicBezTo>
                  <a:cubicBezTo>
                    <a:pt x="2659" y="735"/>
                    <a:pt x="3056" y="883"/>
                    <a:pt x="3460" y="883"/>
                  </a:cubicBezTo>
                  <a:cubicBezTo>
                    <a:pt x="3540" y="883"/>
                    <a:pt x="3621" y="877"/>
                    <a:pt x="3703" y="864"/>
                  </a:cubicBezTo>
                  <a:cubicBezTo>
                    <a:pt x="3822" y="840"/>
                    <a:pt x="3941" y="792"/>
                    <a:pt x="4001" y="673"/>
                  </a:cubicBezTo>
                  <a:cubicBezTo>
                    <a:pt x="4001" y="494"/>
                    <a:pt x="4120" y="423"/>
                    <a:pt x="4286" y="423"/>
                  </a:cubicBezTo>
                  <a:cubicBezTo>
                    <a:pt x="4334" y="328"/>
                    <a:pt x="4310" y="256"/>
                    <a:pt x="4227" y="209"/>
                  </a:cubicBezTo>
                  <a:cubicBezTo>
                    <a:pt x="4024" y="143"/>
                    <a:pt x="3819" y="128"/>
                    <a:pt x="3614" y="128"/>
                  </a:cubicBezTo>
                  <a:cubicBezTo>
                    <a:pt x="3442" y="128"/>
                    <a:pt x="3271" y="139"/>
                    <a:pt x="3102" y="139"/>
                  </a:cubicBezTo>
                  <a:cubicBezTo>
                    <a:pt x="3068" y="139"/>
                    <a:pt x="3034" y="138"/>
                    <a:pt x="3000" y="137"/>
                  </a:cubicBezTo>
                  <a:cubicBezTo>
                    <a:pt x="2958" y="135"/>
                    <a:pt x="2915" y="134"/>
                    <a:pt x="2872" y="134"/>
                  </a:cubicBezTo>
                  <a:cubicBezTo>
                    <a:pt x="2693" y="134"/>
                    <a:pt x="2512" y="151"/>
                    <a:pt x="2331" y="151"/>
                  </a:cubicBezTo>
                  <a:cubicBezTo>
                    <a:pt x="2120" y="151"/>
                    <a:pt x="1910" y="128"/>
                    <a:pt x="1703" y="30"/>
                  </a:cubicBezTo>
                  <a:cubicBezTo>
                    <a:pt x="1581" y="9"/>
                    <a:pt x="1460" y="4"/>
                    <a:pt x="1336" y="4"/>
                  </a:cubicBezTo>
                  <a:cubicBezTo>
                    <a:pt x="1253" y="4"/>
                    <a:pt x="1169" y="6"/>
                    <a:pt x="1083" y="6"/>
                  </a:cubicBezTo>
                  <a:cubicBezTo>
                    <a:pt x="1032" y="13"/>
                    <a:pt x="981" y="16"/>
                    <a:pt x="928" y="16"/>
                  </a:cubicBezTo>
                  <a:cubicBezTo>
                    <a:pt x="798" y="16"/>
                    <a:pt x="665"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35"/>
            <p:cNvSpPr/>
            <p:nvPr/>
          </p:nvSpPr>
          <p:spPr>
            <a:xfrm>
              <a:off x="5482825" y="3729725"/>
              <a:ext cx="35425" cy="32200"/>
            </a:xfrm>
            <a:custGeom>
              <a:avLst/>
              <a:gdLst/>
              <a:ahLst/>
              <a:cxnLst/>
              <a:rect l="l" t="t" r="r" b="b"/>
              <a:pathLst>
                <a:path w="1417" h="1288" extrusionOk="0">
                  <a:moveTo>
                    <a:pt x="293" y="1"/>
                  </a:moveTo>
                  <a:cubicBezTo>
                    <a:pt x="287" y="1"/>
                    <a:pt x="281" y="1"/>
                    <a:pt x="274" y="2"/>
                  </a:cubicBezTo>
                  <a:cubicBezTo>
                    <a:pt x="60" y="37"/>
                    <a:pt x="0" y="204"/>
                    <a:pt x="0" y="383"/>
                  </a:cubicBezTo>
                  <a:cubicBezTo>
                    <a:pt x="0" y="680"/>
                    <a:pt x="60" y="978"/>
                    <a:pt x="0" y="1288"/>
                  </a:cubicBezTo>
                  <a:cubicBezTo>
                    <a:pt x="339" y="1154"/>
                    <a:pt x="612" y="866"/>
                    <a:pt x="943" y="866"/>
                  </a:cubicBezTo>
                  <a:cubicBezTo>
                    <a:pt x="1053" y="866"/>
                    <a:pt x="1170" y="898"/>
                    <a:pt x="1298" y="978"/>
                  </a:cubicBezTo>
                  <a:cubicBezTo>
                    <a:pt x="1298" y="978"/>
                    <a:pt x="1369" y="871"/>
                    <a:pt x="1417" y="811"/>
                  </a:cubicBezTo>
                  <a:cubicBezTo>
                    <a:pt x="1322" y="526"/>
                    <a:pt x="1072" y="561"/>
                    <a:pt x="869" y="514"/>
                  </a:cubicBezTo>
                  <a:cubicBezTo>
                    <a:pt x="726" y="478"/>
                    <a:pt x="500" y="537"/>
                    <a:pt x="572" y="264"/>
                  </a:cubicBezTo>
                  <a:cubicBezTo>
                    <a:pt x="503" y="127"/>
                    <a:pt x="435"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35"/>
            <p:cNvSpPr/>
            <p:nvPr/>
          </p:nvSpPr>
          <p:spPr>
            <a:xfrm>
              <a:off x="5486975" y="3736300"/>
              <a:ext cx="60150" cy="13850"/>
            </a:xfrm>
            <a:custGeom>
              <a:avLst/>
              <a:gdLst/>
              <a:ahLst/>
              <a:cxnLst/>
              <a:rect l="l" t="t" r="r" b="b"/>
              <a:pathLst>
                <a:path w="2406" h="554" extrusionOk="0">
                  <a:moveTo>
                    <a:pt x="382" y="1"/>
                  </a:moveTo>
                  <a:cubicBezTo>
                    <a:pt x="191" y="13"/>
                    <a:pt x="1" y="60"/>
                    <a:pt x="251" y="263"/>
                  </a:cubicBezTo>
                  <a:cubicBezTo>
                    <a:pt x="537" y="501"/>
                    <a:pt x="941" y="370"/>
                    <a:pt x="1251" y="548"/>
                  </a:cubicBezTo>
                  <a:cubicBezTo>
                    <a:pt x="1291" y="548"/>
                    <a:pt x="1325" y="554"/>
                    <a:pt x="1354" y="554"/>
                  </a:cubicBezTo>
                  <a:cubicBezTo>
                    <a:pt x="1369" y="554"/>
                    <a:pt x="1382" y="552"/>
                    <a:pt x="1394" y="548"/>
                  </a:cubicBezTo>
                  <a:lnTo>
                    <a:pt x="1846" y="501"/>
                  </a:lnTo>
                  <a:cubicBezTo>
                    <a:pt x="2001" y="358"/>
                    <a:pt x="2251" y="429"/>
                    <a:pt x="2406" y="298"/>
                  </a:cubicBezTo>
                  <a:lnTo>
                    <a:pt x="2394" y="239"/>
                  </a:lnTo>
                  <a:cubicBezTo>
                    <a:pt x="2306" y="143"/>
                    <a:pt x="2194" y="125"/>
                    <a:pt x="2077" y="125"/>
                  </a:cubicBezTo>
                  <a:cubicBezTo>
                    <a:pt x="2005" y="125"/>
                    <a:pt x="1931" y="132"/>
                    <a:pt x="1858" y="132"/>
                  </a:cubicBezTo>
                  <a:cubicBezTo>
                    <a:pt x="1370" y="132"/>
                    <a:pt x="858" y="132"/>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35"/>
            <p:cNvSpPr/>
            <p:nvPr/>
          </p:nvSpPr>
          <p:spPr>
            <a:xfrm>
              <a:off x="5334875" y="3771975"/>
              <a:ext cx="70275" cy="16025"/>
            </a:xfrm>
            <a:custGeom>
              <a:avLst/>
              <a:gdLst/>
              <a:ahLst/>
              <a:cxnLst/>
              <a:rect l="l" t="t" r="r" b="b"/>
              <a:pathLst>
                <a:path w="2811" h="641" extrusionOk="0">
                  <a:moveTo>
                    <a:pt x="321" y="0"/>
                  </a:moveTo>
                  <a:cubicBezTo>
                    <a:pt x="198" y="0"/>
                    <a:pt x="84" y="44"/>
                    <a:pt x="1" y="217"/>
                  </a:cubicBezTo>
                  <a:cubicBezTo>
                    <a:pt x="120" y="371"/>
                    <a:pt x="310" y="383"/>
                    <a:pt x="477" y="443"/>
                  </a:cubicBezTo>
                  <a:cubicBezTo>
                    <a:pt x="834" y="491"/>
                    <a:pt x="1168" y="550"/>
                    <a:pt x="1525" y="550"/>
                  </a:cubicBezTo>
                  <a:cubicBezTo>
                    <a:pt x="1552" y="543"/>
                    <a:pt x="1580" y="540"/>
                    <a:pt x="1608" y="540"/>
                  </a:cubicBezTo>
                  <a:cubicBezTo>
                    <a:pt x="1768" y="540"/>
                    <a:pt x="1930" y="640"/>
                    <a:pt x="2085" y="640"/>
                  </a:cubicBezTo>
                  <a:cubicBezTo>
                    <a:pt x="2171" y="640"/>
                    <a:pt x="2254" y="610"/>
                    <a:pt x="2334" y="514"/>
                  </a:cubicBezTo>
                  <a:cubicBezTo>
                    <a:pt x="2442" y="336"/>
                    <a:pt x="2703" y="491"/>
                    <a:pt x="2811" y="276"/>
                  </a:cubicBezTo>
                  <a:cubicBezTo>
                    <a:pt x="2719" y="151"/>
                    <a:pt x="2591" y="125"/>
                    <a:pt x="2462" y="125"/>
                  </a:cubicBezTo>
                  <a:cubicBezTo>
                    <a:pt x="2407" y="125"/>
                    <a:pt x="2352" y="130"/>
                    <a:pt x="2299" y="133"/>
                  </a:cubicBezTo>
                  <a:cubicBezTo>
                    <a:pt x="2230" y="174"/>
                    <a:pt x="2163" y="194"/>
                    <a:pt x="2097" y="194"/>
                  </a:cubicBezTo>
                  <a:cubicBezTo>
                    <a:pt x="2026" y="194"/>
                    <a:pt x="1956" y="171"/>
                    <a:pt x="1882" y="121"/>
                  </a:cubicBezTo>
                  <a:lnTo>
                    <a:pt x="1751" y="121"/>
                  </a:lnTo>
                  <a:cubicBezTo>
                    <a:pt x="1709" y="126"/>
                    <a:pt x="1667" y="128"/>
                    <a:pt x="1625" y="128"/>
                  </a:cubicBezTo>
                  <a:cubicBezTo>
                    <a:pt x="1346" y="128"/>
                    <a:pt x="1068" y="38"/>
                    <a:pt x="798" y="38"/>
                  </a:cubicBezTo>
                  <a:cubicBezTo>
                    <a:pt x="771" y="44"/>
                    <a:pt x="742" y="47"/>
                    <a:pt x="712" y="47"/>
                  </a:cubicBezTo>
                  <a:cubicBezTo>
                    <a:pt x="587" y="47"/>
                    <a:pt x="449"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35"/>
            <p:cNvSpPr/>
            <p:nvPr/>
          </p:nvSpPr>
          <p:spPr>
            <a:xfrm>
              <a:off x="5306000" y="3766675"/>
              <a:ext cx="52725" cy="13900"/>
            </a:xfrm>
            <a:custGeom>
              <a:avLst/>
              <a:gdLst/>
              <a:ahLst/>
              <a:cxnLst/>
              <a:rect l="l" t="t" r="r" b="b"/>
              <a:pathLst>
                <a:path w="2109" h="556" extrusionOk="0">
                  <a:moveTo>
                    <a:pt x="1311" y="0"/>
                  </a:moveTo>
                  <a:cubicBezTo>
                    <a:pt x="1215" y="36"/>
                    <a:pt x="1120" y="48"/>
                    <a:pt x="1013" y="60"/>
                  </a:cubicBezTo>
                  <a:cubicBezTo>
                    <a:pt x="977" y="107"/>
                    <a:pt x="918" y="131"/>
                    <a:pt x="858" y="167"/>
                  </a:cubicBezTo>
                  <a:cubicBezTo>
                    <a:pt x="800" y="184"/>
                    <a:pt x="739" y="189"/>
                    <a:pt x="677" y="189"/>
                  </a:cubicBezTo>
                  <a:cubicBezTo>
                    <a:pt x="584" y="189"/>
                    <a:pt x="488" y="177"/>
                    <a:pt x="396" y="177"/>
                  </a:cubicBezTo>
                  <a:cubicBezTo>
                    <a:pt x="250" y="177"/>
                    <a:pt x="111" y="206"/>
                    <a:pt x="1" y="357"/>
                  </a:cubicBezTo>
                  <a:cubicBezTo>
                    <a:pt x="60" y="405"/>
                    <a:pt x="108" y="429"/>
                    <a:pt x="168" y="476"/>
                  </a:cubicBezTo>
                  <a:cubicBezTo>
                    <a:pt x="336" y="523"/>
                    <a:pt x="505" y="555"/>
                    <a:pt x="673" y="555"/>
                  </a:cubicBezTo>
                  <a:cubicBezTo>
                    <a:pt x="848" y="555"/>
                    <a:pt x="1021" y="520"/>
                    <a:pt x="1191" y="429"/>
                  </a:cubicBezTo>
                  <a:cubicBezTo>
                    <a:pt x="1300" y="349"/>
                    <a:pt x="1416" y="330"/>
                    <a:pt x="1533" y="330"/>
                  </a:cubicBezTo>
                  <a:cubicBezTo>
                    <a:pt x="1646" y="330"/>
                    <a:pt x="1761" y="348"/>
                    <a:pt x="1873" y="348"/>
                  </a:cubicBezTo>
                  <a:cubicBezTo>
                    <a:pt x="1924" y="348"/>
                    <a:pt x="1975" y="344"/>
                    <a:pt x="2025" y="333"/>
                  </a:cubicBezTo>
                  <a:cubicBezTo>
                    <a:pt x="2108" y="286"/>
                    <a:pt x="2108" y="238"/>
                    <a:pt x="2025" y="179"/>
                  </a:cubicBezTo>
                  <a:lnTo>
                    <a:pt x="1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35"/>
            <p:cNvSpPr/>
            <p:nvPr/>
          </p:nvSpPr>
          <p:spPr>
            <a:xfrm>
              <a:off x="5556925" y="3756725"/>
              <a:ext cx="41700" cy="11450"/>
            </a:xfrm>
            <a:custGeom>
              <a:avLst/>
              <a:gdLst/>
              <a:ahLst/>
              <a:cxnLst/>
              <a:rect l="l" t="t" r="r" b="b"/>
              <a:pathLst>
                <a:path w="1668" h="458" extrusionOk="0">
                  <a:moveTo>
                    <a:pt x="242" y="1"/>
                  </a:moveTo>
                  <a:cubicBezTo>
                    <a:pt x="171" y="1"/>
                    <a:pt x="110" y="36"/>
                    <a:pt x="72" y="148"/>
                  </a:cubicBezTo>
                  <a:cubicBezTo>
                    <a:pt x="1" y="386"/>
                    <a:pt x="382" y="267"/>
                    <a:pt x="489" y="434"/>
                  </a:cubicBezTo>
                  <a:cubicBezTo>
                    <a:pt x="668" y="446"/>
                    <a:pt x="846" y="446"/>
                    <a:pt x="1025" y="458"/>
                  </a:cubicBezTo>
                  <a:cubicBezTo>
                    <a:pt x="1136" y="299"/>
                    <a:pt x="1284" y="294"/>
                    <a:pt x="1437" y="294"/>
                  </a:cubicBezTo>
                  <a:cubicBezTo>
                    <a:pt x="1448" y="294"/>
                    <a:pt x="1459" y="294"/>
                    <a:pt x="1470" y="294"/>
                  </a:cubicBezTo>
                  <a:cubicBezTo>
                    <a:pt x="1536" y="294"/>
                    <a:pt x="1603" y="293"/>
                    <a:pt x="1668" y="279"/>
                  </a:cubicBezTo>
                  <a:cubicBezTo>
                    <a:pt x="1322" y="112"/>
                    <a:pt x="965" y="160"/>
                    <a:pt x="608" y="100"/>
                  </a:cubicBezTo>
                  <a:cubicBezTo>
                    <a:pt x="492" y="86"/>
                    <a:pt x="354" y="1"/>
                    <a:pt x="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35"/>
            <p:cNvSpPr/>
            <p:nvPr/>
          </p:nvSpPr>
          <p:spPr>
            <a:xfrm>
              <a:off x="5726300" y="3814575"/>
              <a:ext cx="11025" cy="33925"/>
            </a:xfrm>
            <a:custGeom>
              <a:avLst/>
              <a:gdLst/>
              <a:ahLst/>
              <a:cxnLst/>
              <a:rect l="l" t="t" r="r" b="b"/>
              <a:pathLst>
                <a:path w="441" h="1357" extrusionOk="0">
                  <a:moveTo>
                    <a:pt x="298" y="1"/>
                  </a:moveTo>
                  <a:cubicBezTo>
                    <a:pt x="203" y="418"/>
                    <a:pt x="393" y="918"/>
                    <a:pt x="0" y="1275"/>
                  </a:cubicBezTo>
                  <a:cubicBezTo>
                    <a:pt x="70" y="1333"/>
                    <a:pt x="142" y="1357"/>
                    <a:pt x="214" y="1357"/>
                  </a:cubicBezTo>
                  <a:cubicBezTo>
                    <a:pt x="291" y="1357"/>
                    <a:pt x="367" y="1330"/>
                    <a:pt x="441" y="1287"/>
                  </a:cubicBezTo>
                  <a:lnTo>
                    <a:pt x="441" y="1156"/>
                  </a:lnTo>
                  <a:cubicBezTo>
                    <a:pt x="429" y="763"/>
                    <a:pt x="429" y="394"/>
                    <a:pt x="429" y="25"/>
                  </a:cubicBezTo>
                  <a:cubicBezTo>
                    <a:pt x="381" y="1"/>
                    <a:pt x="334"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35"/>
            <p:cNvSpPr/>
            <p:nvPr/>
          </p:nvSpPr>
          <p:spPr>
            <a:xfrm>
              <a:off x="5363150" y="3753900"/>
              <a:ext cx="36525" cy="8150"/>
            </a:xfrm>
            <a:custGeom>
              <a:avLst/>
              <a:gdLst/>
              <a:ahLst/>
              <a:cxnLst/>
              <a:rect l="l" t="t" r="r" b="b"/>
              <a:pathLst>
                <a:path w="1461" h="326" extrusionOk="0">
                  <a:moveTo>
                    <a:pt x="220" y="0"/>
                  </a:moveTo>
                  <a:cubicBezTo>
                    <a:pt x="159" y="0"/>
                    <a:pt x="98" y="3"/>
                    <a:pt x="37" y="11"/>
                  </a:cubicBezTo>
                  <a:cubicBezTo>
                    <a:pt x="1" y="47"/>
                    <a:pt x="1" y="106"/>
                    <a:pt x="25" y="142"/>
                  </a:cubicBezTo>
                  <a:cubicBezTo>
                    <a:pt x="120" y="202"/>
                    <a:pt x="251" y="166"/>
                    <a:pt x="334" y="237"/>
                  </a:cubicBezTo>
                  <a:cubicBezTo>
                    <a:pt x="620" y="261"/>
                    <a:pt x="894" y="261"/>
                    <a:pt x="1168" y="273"/>
                  </a:cubicBezTo>
                  <a:cubicBezTo>
                    <a:pt x="1236" y="299"/>
                    <a:pt x="1301" y="325"/>
                    <a:pt x="1352" y="325"/>
                  </a:cubicBezTo>
                  <a:cubicBezTo>
                    <a:pt x="1418" y="325"/>
                    <a:pt x="1460" y="282"/>
                    <a:pt x="1453" y="142"/>
                  </a:cubicBezTo>
                  <a:lnTo>
                    <a:pt x="1453" y="142"/>
                  </a:lnTo>
                  <a:cubicBezTo>
                    <a:pt x="1440" y="142"/>
                    <a:pt x="1426" y="142"/>
                    <a:pt x="1412" y="142"/>
                  </a:cubicBezTo>
                  <a:cubicBezTo>
                    <a:pt x="1012" y="142"/>
                    <a:pt x="619"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35"/>
            <p:cNvSpPr/>
            <p:nvPr/>
          </p:nvSpPr>
          <p:spPr>
            <a:xfrm>
              <a:off x="5392325" y="3757325"/>
              <a:ext cx="37825" cy="7500"/>
            </a:xfrm>
            <a:custGeom>
              <a:avLst/>
              <a:gdLst/>
              <a:ahLst/>
              <a:cxnLst/>
              <a:rect l="l" t="t" r="r" b="b"/>
              <a:pathLst>
                <a:path w="1513" h="300" extrusionOk="0">
                  <a:moveTo>
                    <a:pt x="414" y="0"/>
                  </a:moveTo>
                  <a:cubicBezTo>
                    <a:pt x="372" y="0"/>
                    <a:pt x="330" y="5"/>
                    <a:pt x="286" y="17"/>
                  </a:cubicBezTo>
                  <a:cubicBezTo>
                    <a:pt x="227" y="136"/>
                    <a:pt x="108" y="124"/>
                    <a:pt x="1" y="148"/>
                  </a:cubicBezTo>
                  <a:cubicBezTo>
                    <a:pt x="221" y="272"/>
                    <a:pt x="452" y="300"/>
                    <a:pt x="686" y="300"/>
                  </a:cubicBezTo>
                  <a:cubicBezTo>
                    <a:pt x="876" y="300"/>
                    <a:pt x="1068" y="282"/>
                    <a:pt x="1258" y="282"/>
                  </a:cubicBezTo>
                  <a:cubicBezTo>
                    <a:pt x="1327" y="282"/>
                    <a:pt x="1396" y="284"/>
                    <a:pt x="1465" y="291"/>
                  </a:cubicBezTo>
                  <a:cubicBezTo>
                    <a:pt x="1513" y="243"/>
                    <a:pt x="1513" y="195"/>
                    <a:pt x="1453" y="148"/>
                  </a:cubicBezTo>
                  <a:cubicBezTo>
                    <a:pt x="1358" y="136"/>
                    <a:pt x="1275" y="136"/>
                    <a:pt x="1179" y="124"/>
                  </a:cubicBezTo>
                  <a:cubicBezTo>
                    <a:pt x="1141" y="133"/>
                    <a:pt x="1104" y="137"/>
                    <a:pt x="1067" y="137"/>
                  </a:cubicBezTo>
                  <a:cubicBezTo>
                    <a:pt x="844" y="137"/>
                    <a:pt x="636"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35"/>
            <p:cNvSpPr/>
            <p:nvPr/>
          </p:nvSpPr>
          <p:spPr>
            <a:xfrm>
              <a:off x="5694450" y="3842100"/>
              <a:ext cx="32175" cy="11800"/>
            </a:xfrm>
            <a:custGeom>
              <a:avLst/>
              <a:gdLst/>
              <a:ahLst/>
              <a:cxnLst/>
              <a:rect l="l" t="t" r="r" b="b"/>
              <a:pathLst>
                <a:path w="1287" h="472" extrusionOk="0">
                  <a:moveTo>
                    <a:pt x="301" y="0"/>
                  </a:moveTo>
                  <a:cubicBezTo>
                    <a:pt x="248" y="0"/>
                    <a:pt x="195" y="10"/>
                    <a:pt x="143" y="31"/>
                  </a:cubicBezTo>
                  <a:lnTo>
                    <a:pt x="0" y="305"/>
                  </a:lnTo>
                  <a:cubicBezTo>
                    <a:pt x="120" y="317"/>
                    <a:pt x="251" y="317"/>
                    <a:pt x="393" y="329"/>
                  </a:cubicBezTo>
                  <a:cubicBezTo>
                    <a:pt x="485" y="384"/>
                    <a:pt x="581" y="395"/>
                    <a:pt x="677" y="395"/>
                  </a:cubicBezTo>
                  <a:cubicBezTo>
                    <a:pt x="739" y="395"/>
                    <a:pt x="801" y="390"/>
                    <a:pt x="863" y="390"/>
                  </a:cubicBezTo>
                  <a:cubicBezTo>
                    <a:pt x="954" y="390"/>
                    <a:pt x="1044" y="400"/>
                    <a:pt x="1132" y="448"/>
                  </a:cubicBezTo>
                  <a:cubicBezTo>
                    <a:pt x="1179" y="472"/>
                    <a:pt x="1239" y="472"/>
                    <a:pt x="1286" y="472"/>
                  </a:cubicBezTo>
                  <a:cubicBezTo>
                    <a:pt x="1274" y="364"/>
                    <a:pt x="1274" y="269"/>
                    <a:pt x="1274" y="150"/>
                  </a:cubicBezTo>
                  <a:lnTo>
                    <a:pt x="1060" y="150"/>
                  </a:lnTo>
                  <a:cubicBezTo>
                    <a:pt x="893" y="91"/>
                    <a:pt x="715" y="138"/>
                    <a:pt x="572" y="67"/>
                  </a:cubicBezTo>
                  <a:cubicBezTo>
                    <a:pt x="488" y="29"/>
                    <a:pt x="395"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35"/>
            <p:cNvSpPr/>
            <p:nvPr/>
          </p:nvSpPr>
          <p:spPr>
            <a:xfrm>
              <a:off x="5369700" y="3782025"/>
              <a:ext cx="29800" cy="7925"/>
            </a:xfrm>
            <a:custGeom>
              <a:avLst/>
              <a:gdLst/>
              <a:ahLst/>
              <a:cxnLst/>
              <a:rect l="l" t="t" r="r" b="b"/>
              <a:pathLst>
                <a:path w="1192" h="317" extrusionOk="0">
                  <a:moveTo>
                    <a:pt x="188" y="1"/>
                  </a:moveTo>
                  <a:cubicBezTo>
                    <a:pt x="146" y="1"/>
                    <a:pt x="104" y="5"/>
                    <a:pt x="60" y="17"/>
                  </a:cubicBezTo>
                  <a:cubicBezTo>
                    <a:pt x="13" y="41"/>
                    <a:pt x="1" y="89"/>
                    <a:pt x="13" y="148"/>
                  </a:cubicBezTo>
                  <a:cubicBezTo>
                    <a:pt x="72" y="208"/>
                    <a:pt x="144" y="231"/>
                    <a:pt x="215" y="279"/>
                  </a:cubicBezTo>
                  <a:cubicBezTo>
                    <a:pt x="228" y="305"/>
                    <a:pt x="251" y="316"/>
                    <a:pt x="277" y="316"/>
                  </a:cubicBezTo>
                  <a:cubicBezTo>
                    <a:pt x="299" y="316"/>
                    <a:pt x="324" y="308"/>
                    <a:pt x="346" y="291"/>
                  </a:cubicBezTo>
                  <a:cubicBezTo>
                    <a:pt x="406" y="315"/>
                    <a:pt x="453" y="315"/>
                    <a:pt x="489" y="315"/>
                  </a:cubicBezTo>
                  <a:cubicBezTo>
                    <a:pt x="535" y="303"/>
                    <a:pt x="582" y="300"/>
                    <a:pt x="629" y="300"/>
                  </a:cubicBezTo>
                  <a:cubicBezTo>
                    <a:pt x="706" y="300"/>
                    <a:pt x="783" y="309"/>
                    <a:pt x="858" y="309"/>
                  </a:cubicBezTo>
                  <a:cubicBezTo>
                    <a:pt x="980" y="309"/>
                    <a:pt x="1096" y="285"/>
                    <a:pt x="1191" y="160"/>
                  </a:cubicBezTo>
                  <a:cubicBezTo>
                    <a:pt x="1108" y="148"/>
                    <a:pt x="1013" y="136"/>
                    <a:pt x="941" y="112"/>
                  </a:cubicBezTo>
                  <a:cubicBezTo>
                    <a:pt x="898" y="124"/>
                    <a:pt x="855" y="129"/>
                    <a:pt x="814" y="129"/>
                  </a:cubicBezTo>
                  <a:cubicBezTo>
                    <a:pt x="599" y="129"/>
                    <a:pt x="402"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35"/>
            <p:cNvSpPr/>
            <p:nvPr/>
          </p:nvSpPr>
          <p:spPr>
            <a:xfrm>
              <a:off x="5356600" y="3771300"/>
              <a:ext cx="22050" cy="7425"/>
            </a:xfrm>
            <a:custGeom>
              <a:avLst/>
              <a:gdLst/>
              <a:ahLst/>
              <a:cxnLst/>
              <a:rect l="l" t="t" r="r" b="b"/>
              <a:pathLst>
                <a:path w="882" h="297" extrusionOk="0">
                  <a:moveTo>
                    <a:pt x="410" y="0"/>
                  </a:moveTo>
                  <a:cubicBezTo>
                    <a:pt x="308" y="0"/>
                    <a:pt x="205" y="9"/>
                    <a:pt x="103" y="9"/>
                  </a:cubicBezTo>
                  <a:cubicBezTo>
                    <a:pt x="69" y="9"/>
                    <a:pt x="35" y="8"/>
                    <a:pt x="1" y="6"/>
                  </a:cubicBezTo>
                  <a:lnTo>
                    <a:pt x="1" y="148"/>
                  </a:lnTo>
                  <a:cubicBezTo>
                    <a:pt x="199" y="148"/>
                    <a:pt x="392" y="297"/>
                    <a:pt x="587" y="297"/>
                  </a:cubicBezTo>
                  <a:cubicBezTo>
                    <a:pt x="685" y="297"/>
                    <a:pt x="783" y="260"/>
                    <a:pt x="882" y="148"/>
                  </a:cubicBezTo>
                  <a:cubicBezTo>
                    <a:pt x="738" y="24"/>
                    <a:pt x="576"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35"/>
            <p:cNvSpPr/>
            <p:nvPr/>
          </p:nvSpPr>
          <p:spPr>
            <a:xfrm>
              <a:off x="5665275" y="3778250"/>
              <a:ext cx="32775" cy="4075"/>
            </a:xfrm>
            <a:custGeom>
              <a:avLst/>
              <a:gdLst/>
              <a:ahLst/>
              <a:cxnLst/>
              <a:rect l="l" t="t" r="r" b="b"/>
              <a:pathLst>
                <a:path w="1311" h="163" extrusionOk="0">
                  <a:moveTo>
                    <a:pt x="206" y="0"/>
                  </a:moveTo>
                  <a:cubicBezTo>
                    <a:pt x="138" y="0"/>
                    <a:pt x="69" y="4"/>
                    <a:pt x="1" y="13"/>
                  </a:cubicBezTo>
                  <a:cubicBezTo>
                    <a:pt x="199" y="132"/>
                    <a:pt x="403" y="162"/>
                    <a:pt x="611" y="162"/>
                  </a:cubicBezTo>
                  <a:cubicBezTo>
                    <a:pt x="822" y="162"/>
                    <a:pt x="1036" y="132"/>
                    <a:pt x="1254" y="132"/>
                  </a:cubicBezTo>
                  <a:cubicBezTo>
                    <a:pt x="1273" y="132"/>
                    <a:pt x="1292" y="132"/>
                    <a:pt x="1310" y="132"/>
                  </a:cubicBezTo>
                  <a:cubicBezTo>
                    <a:pt x="1310" y="85"/>
                    <a:pt x="1287" y="61"/>
                    <a:pt x="1275" y="13"/>
                  </a:cubicBezTo>
                  <a:cubicBezTo>
                    <a:pt x="1168" y="41"/>
                    <a:pt x="1061" y="50"/>
                    <a:pt x="954" y="50"/>
                  </a:cubicBezTo>
                  <a:cubicBezTo>
                    <a:pt x="707" y="50"/>
                    <a:pt x="457"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35"/>
            <p:cNvSpPr/>
            <p:nvPr/>
          </p:nvSpPr>
          <p:spPr>
            <a:xfrm>
              <a:off x="5346200" y="3754900"/>
              <a:ext cx="25900" cy="5825"/>
            </a:xfrm>
            <a:custGeom>
              <a:avLst/>
              <a:gdLst/>
              <a:ahLst/>
              <a:cxnLst/>
              <a:rect l="l" t="t" r="r" b="b"/>
              <a:pathLst>
                <a:path w="1036" h="233" extrusionOk="0">
                  <a:moveTo>
                    <a:pt x="334" y="1"/>
                  </a:moveTo>
                  <a:cubicBezTo>
                    <a:pt x="220" y="1"/>
                    <a:pt x="109" y="34"/>
                    <a:pt x="0" y="126"/>
                  </a:cubicBezTo>
                  <a:lnTo>
                    <a:pt x="0" y="233"/>
                  </a:lnTo>
                  <a:cubicBezTo>
                    <a:pt x="345" y="221"/>
                    <a:pt x="691" y="221"/>
                    <a:pt x="1036" y="221"/>
                  </a:cubicBezTo>
                  <a:cubicBezTo>
                    <a:pt x="941" y="126"/>
                    <a:pt x="822" y="114"/>
                    <a:pt x="715" y="90"/>
                  </a:cubicBezTo>
                  <a:cubicBezTo>
                    <a:pt x="584" y="40"/>
                    <a:pt x="457"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35"/>
            <p:cNvSpPr/>
            <p:nvPr/>
          </p:nvSpPr>
          <p:spPr>
            <a:xfrm>
              <a:off x="5378625" y="3803875"/>
              <a:ext cx="23250" cy="3650"/>
            </a:xfrm>
            <a:custGeom>
              <a:avLst/>
              <a:gdLst/>
              <a:ahLst/>
              <a:cxnLst/>
              <a:rect l="l" t="t" r="r" b="b"/>
              <a:pathLst>
                <a:path w="930" h="146" extrusionOk="0">
                  <a:moveTo>
                    <a:pt x="846" y="0"/>
                  </a:moveTo>
                  <a:cubicBezTo>
                    <a:pt x="572" y="12"/>
                    <a:pt x="287" y="12"/>
                    <a:pt x="1" y="12"/>
                  </a:cubicBezTo>
                  <a:cubicBezTo>
                    <a:pt x="133" y="117"/>
                    <a:pt x="273" y="145"/>
                    <a:pt x="418" y="145"/>
                  </a:cubicBezTo>
                  <a:cubicBezTo>
                    <a:pt x="585" y="145"/>
                    <a:pt x="757" y="108"/>
                    <a:pt x="930" y="108"/>
                  </a:cubicBezTo>
                  <a:cubicBezTo>
                    <a:pt x="894" y="72"/>
                    <a:pt x="870" y="48"/>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35"/>
            <p:cNvSpPr/>
            <p:nvPr/>
          </p:nvSpPr>
          <p:spPr>
            <a:xfrm>
              <a:off x="5428050" y="3761000"/>
              <a:ext cx="8650" cy="6725"/>
            </a:xfrm>
            <a:custGeom>
              <a:avLst/>
              <a:gdLst/>
              <a:ahLst/>
              <a:cxnLst/>
              <a:rect l="l" t="t" r="r" b="b"/>
              <a:pathLst>
                <a:path w="346" h="269" extrusionOk="0">
                  <a:moveTo>
                    <a:pt x="0" y="1"/>
                  </a:moveTo>
                  <a:cubicBezTo>
                    <a:pt x="24" y="48"/>
                    <a:pt x="24" y="96"/>
                    <a:pt x="24" y="144"/>
                  </a:cubicBezTo>
                  <a:cubicBezTo>
                    <a:pt x="83" y="223"/>
                    <a:pt x="151" y="269"/>
                    <a:pt x="233" y="269"/>
                  </a:cubicBezTo>
                  <a:cubicBezTo>
                    <a:pt x="250" y="269"/>
                    <a:pt x="268" y="267"/>
                    <a:pt x="286" y="263"/>
                  </a:cubicBezTo>
                  <a:cubicBezTo>
                    <a:pt x="322" y="239"/>
                    <a:pt x="346" y="179"/>
                    <a:pt x="334" y="156"/>
                  </a:cubicBezTo>
                  <a:cubicBezTo>
                    <a:pt x="286" y="37"/>
                    <a:pt x="179"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35"/>
            <p:cNvSpPr/>
            <p:nvPr/>
          </p:nvSpPr>
          <p:spPr>
            <a:xfrm>
              <a:off x="5407200" y="3807725"/>
              <a:ext cx="18800" cy="3325"/>
            </a:xfrm>
            <a:custGeom>
              <a:avLst/>
              <a:gdLst/>
              <a:ahLst/>
              <a:cxnLst/>
              <a:rect l="l" t="t" r="r" b="b"/>
              <a:pathLst>
                <a:path w="752" h="133" extrusionOk="0">
                  <a:moveTo>
                    <a:pt x="289" y="0"/>
                  </a:moveTo>
                  <a:cubicBezTo>
                    <a:pt x="222" y="0"/>
                    <a:pt x="154" y="3"/>
                    <a:pt x="85" y="3"/>
                  </a:cubicBezTo>
                  <a:cubicBezTo>
                    <a:pt x="57" y="3"/>
                    <a:pt x="29" y="2"/>
                    <a:pt x="1" y="1"/>
                  </a:cubicBezTo>
                  <a:lnTo>
                    <a:pt x="1" y="1"/>
                  </a:lnTo>
                  <a:cubicBezTo>
                    <a:pt x="114" y="108"/>
                    <a:pt x="239" y="132"/>
                    <a:pt x="367" y="132"/>
                  </a:cubicBezTo>
                  <a:cubicBezTo>
                    <a:pt x="469" y="132"/>
                    <a:pt x="574" y="117"/>
                    <a:pt x="675" y="117"/>
                  </a:cubicBezTo>
                  <a:cubicBezTo>
                    <a:pt x="701" y="117"/>
                    <a:pt x="726" y="118"/>
                    <a:pt x="751" y="120"/>
                  </a:cubicBezTo>
                  <a:cubicBezTo>
                    <a:pt x="602" y="16"/>
                    <a:pt x="448"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35"/>
            <p:cNvSpPr/>
            <p:nvPr/>
          </p:nvSpPr>
          <p:spPr>
            <a:xfrm>
              <a:off x="5432225" y="3811200"/>
              <a:ext cx="15800" cy="3300"/>
            </a:xfrm>
            <a:custGeom>
              <a:avLst/>
              <a:gdLst/>
              <a:ahLst/>
              <a:cxnLst/>
              <a:rect l="l" t="t" r="r" b="b"/>
              <a:pathLst>
                <a:path w="632" h="132" extrusionOk="0">
                  <a:moveTo>
                    <a:pt x="281" y="1"/>
                  </a:moveTo>
                  <a:cubicBezTo>
                    <a:pt x="190" y="1"/>
                    <a:pt x="95" y="12"/>
                    <a:pt x="0" y="17"/>
                  </a:cubicBezTo>
                  <a:cubicBezTo>
                    <a:pt x="99" y="109"/>
                    <a:pt x="207" y="132"/>
                    <a:pt x="318" y="132"/>
                  </a:cubicBezTo>
                  <a:cubicBezTo>
                    <a:pt x="421" y="132"/>
                    <a:pt x="528" y="112"/>
                    <a:pt x="631" y="112"/>
                  </a:cubicBezTo>
                  <a:cubicBezTo>
                    <a:pt x="527" y="22"/>
                    <a:pt x="408" y="1"/>
                    <a:pt x="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35"/>
            <p:cNvSpPr/>
            <p:nvPr/>
          </p:nvSpPr>
          <p:spPr>
            <a:xfrm>
              <a:off x="5708450" y="3843525"/>
              <a:ext cx="12225" cy="3350"/>
            </a:xfrm>
            <a:custGeom>
              <a:avLst/>
              <a:gdLst/>
              <a:ahLst/>
              <a:cxnLst/>
              <a:rect l="l" t="t" r="r" b="b"/>
              <a:pathLst>
                <a:path w="489" h="134" extrusionOk="0">
                  <a:moveTo>
                    <a:pt x="215" y="0"/>
                  </a:moveTo>
                  <a:cubicBezTo>
                    <a:pt x="145" y="0"/>
                    <a:pt x="73" y="12"/>
                    <a:pt x="0" y="22"/>
                  </a:cubicBezTo>
                  <a:cubicBezTo>
                    <a:pt x="83" y="112"/>
                    <a:pt x="178" y="133"/>
                    <a:pt x="276" y="133"/>
                  </a:cubicBezTo>
                  <a:cubicBezTo>
                    <a:pt x="346" y="133"/>
                    <a:pt x="418" y="122"/>
                    <a:pt x="488" y="117"/>
                  </a:cubicBezTo>
                  <a:cubicBezTo>
                    <a:pt x="411" y="25"/>
                    <a:pt x="316"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35"/>
            <p:cNvSpPr/>
            <p:nvPr/>
          </p:nvSpPr>
          <p:spPr>
            <a:xfrm>
              <a:off x="5381900" y="3775000"/>
              <a:ext cx="10450" cy="3525"/>
            </a:xfrm>
            <a:custGeom>
              <a:avLst/>
              <a:gdLst/>
              <a:ahLst/>
              <a:cxnLst/>
              <a:rect l="l" t="t" r="r" b="b"/>
              <a:pathLst>
                <a:path w="418" h="141" extrusionOk="0">
                  <a:moveTo>
                    <a:pt x="1" y="0"/>
                  </a:moveTo>
                  <a:lnTo>
                    <a:pt x="1" y="0"/>
                  </a:lnTo>
                  <a:cubicBezTo>
                    <a:pt x="72" y="96"/>
                    <a:pt x="141" y="140"/>
                    <a:pt x="209" y="140"/>
                  </a:cubicBezTo>
                  <a:cubicBezTo>
                    <a:pt x="278" y="140"/>
                    <a:pt x="346" y="96"/>
                    <a:pt x="418" y="12"/>
                  </a:cubicBezTo>
                  <a:cubicBezTo>
                    <a:pt x="275" y="12"/>
                    <a:pt x="144" y="1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35"/>
            <p:cNvSpPr/>
            <p:nvPr/>
          </p:nvSpPr>
          <p:spPr>
            <a:xfrm>
              <a:off x="5582525" y="3767975"/>
              <a:ext cx="11350" cy="3300"/>
            </a:xfrm>
            <a:custGeom>
              <a:avLst/>
              <a:gdLst/>
              <a:ahLst/>
              <a:cxnLst/>
              <a:rect l="l" t="t" r="r" b="b"/>
              <a:pathLst>
                <a:path w="454" h="132" extrusionOk="0">
                  <a:moveTo>
                    <a:pt x="138" y="1"/>
                  </a:moveTo>
                  <a:cubicBezTo>
                    <a:pt x="93" y="1"/>
                    <a:pt x="47" y="4"/>
                    <a:pt x="1" y="8"/>
                  </a:cubicBezTo>
                  <a:cubicBezTo>
                    <a:pt x="92" y="108"/>
                    <a:pt x="212" y="132"/>
                    <a:pt x="338" y="132"/>
                  </a:cubicBezTo>
                  <a:cubicBezTo>
                    <a:pt x="376" y="132"/>
                    <a:pt x="415" y="129"/>
                    <a:pt x="453" y="127"/>
                  </a:cubicBezTo>
                  <a:cubicBezTo>
                    <a:pt x="367" y="23"/>
                    <a:pt x="256" y="1"/>
                    <a:pt x="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35"/>
            <p:cNvSpPr/>
            <p:nvPr/>
          </p:nvSpPr>
          <p:spPr>
            <a:xfrm>
              <a:off x="5253925" y="3702375"/>
              <a:ext cx="81575" cy="22350"/>
            </a:xfrm>
            <a:custGeom>
              <a:avLst/>
              <a:gdLst/>
              <a:ahLst/>
              <a:cxnLst/>
              <a:rect l="l" t="t" r="r" b="b"/>
              <a:pathLst>
                <a:path w="3263" h="894" extrusionOk="0">
                  <a:moveTo>
                    <a:pt x="95" y="0"/>
                  </a:moveTo>
                  <a:cubicBezTo>
                    <a:pt x="84" y="24"/>
                    <a:pt x="60" y="72"/>
                    <a:pt x="24" y="84"/>
                  </a:cubicBezTo>
                  <a:cubicBezTo>
                    <a:pt x="0" y="167"/>
                    <a:pt x="24" y="238"/>
                    <a:pt x="60" y="310"/>
                  </a:cubicBezTo>
                  <a:cubicBezTo>
                    <a:pt x="738" y="584"/>
                    <a:pt x="1465" y="619"/>
                    <a:pt x="2167" y="786"/>
                  </a:cubicBezTo>
                  <a:cubicBezTo>
                    <a:pt x="2393" y="795"/>
                    <a:pt x="2605" y="893"/>
                    <a:pt x="2835" y="893"/>
                  </a:cubicBezTo>
                  <a:cubicBezTo>
                    <a:pt x="2908" y="893"/>
                    <a:pt x="2983" y="883"/>
                    <a:pt x="3060" y="858"/>
                  </a:cubicBezTo>
                  <a:cubicBezTo>
                    <a:pt x="3179" y="822"/>
                    <a:pt x="3263" y="774"/>
                    <a:pt x="3239" y="619"/>
                  </a:cubicBezTo>
                  <a:cubicBezTo>
                    <a:pt x="3060" y="560"/>
                    <a:pt x="2834" y="643"/>
                    <a:pt x="2679" y="465"/>
                  </a:cubicBezTo>
                  <a:cubicBezTo>
                    <a:pt x="2191" y="429"/>
                    <a:pt x="1703" y="346"/>
                    <a:pt x="1238" y="179"/>
                  </a:cubicBezTo>
                  <a:cubicBezTo>
                    <a:pt x="1191" y="124"/>
                    <a:pt x="1139" y="97"/>
                    <a:pt x="1084" y="97"/>
                  </a:cubicBezTo>
                  <a:cubicBezTo>
                    <a:pt x="1042" y="97"/>
                    <a:pt x="999" y="113"/>
                    <a:pt x="953" y="143"/>
                  </a:cubicBezTo>
                  <a:cubicBezTo>
                    <a:pt x="914" y="149"/>
                    <a:pt x="877" y="152"/>
                    <a:pt x="840" y="152"/>
                  </a:cubicBezTo>
                  <a:cubicBezTo>
                    <a:pt x="578" y="152"/>
                    <a:pt x="346" y="21"/>
                    <a:pt x="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35"/>
            <p:cNvSpPr/>
            <p:nvPr/>
          </p:nvSpPr>
          <p:spPr>
            <a:xfrm>
              <a:off x="5327725" y="3723700"/>
              <a:ext cx="37850" cy="12025"/>
            </a:xfrm>
            <a:custGeom>
              <a:avLst/>
              <a:gdLst/>
              <a:ahLst/>
              <a:cxnLst/>
              <a:rect l="l" t="t" r="r" b="b"/>
              <a:pathLst>
                <a:path w="1514" h="481" extrusionOk="0">
                  <a:moveTo>
                    <a:pt x="769" y="0"/>
                  </a:moveTo>
                  <a:cubicBezTo>
                    <a:pt x="755" y="0"/>
                    <a:pt x="741" y="2"/>
                    <a:pt x="727" y="5"/>
                  </a:cubicBezTo>
                  <a:cubicBezTo>
                    <a:pt x="608" y="52"/>
                    <a:pt x="477" y="28"/>
                    <a:pt x="358" y="40"/>
                  </a:cubicBezTo>
                  <a:cubicBezTo>
                    <a:pt x="227" y="100"/>
                    <a:pt x="1" y="64"/>
                    <a:pt x="49" y="326"/>
                  </a:cubicBezTo>
                  <a:cubicBezTo>
                    <a:pt x="501" y="362"/>
                    <a:pt x="977" y="421"/>
                    <a:pt x="1454" y="481"/>
                  </a:cubicBezTo>
                  <a:cubicBezTo>
                    <a:pt x="1513" y="421"/>
                    <a:pt x="1513" y="386"/>
                    <a:pt x="1477" y="314"/>
                  </a:cubicBezTo>
                  <a:cubicBezTo>
                    <a:pt x="1442" y="304"/>
                    <a:pt x="1404" y="301"/>
                    <a:pt x="1364" y="301"/>
                  </a:cubicBezTo>
                  <a:cubicBezTo>
                    <a:pt x="1298" y="301"/>
                    <a:pt x="1229" y="310"/>
                    <a:pt x="1163" y="310"/>
                  </a:cubicBezTo>
                  <a:cubicBezTo>
                    <a:pt x="1029" y="310"/>
                    <a:pt x="914" y="274"/>
                    <a:pt x="894" y="52"/>
                  </a:cubicBezTo>
                  <a:cubicBezTo>
                    <a:pt x="858" y="16"/>
                    <a:pt x="814" y="0"/>
                    <a:pt x="7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35"/>
            <p:cNvSpPr/>
            <p:nvPr/>
          </p:nvSpPr>
          <p:spPr>
            <a:xfrm>
              <a:off x="5317025" y="3718650"/>
              <a:ext cx="25925" cy="13375"/>
            </a:xfrm>
            <a:custGeom>
              <a:avLst/>
              <a:gdLst/>
              <a:ahLst/>
              <a:cxnLst/>
              <a:rect l="l" t="t" r="r" b="b"/>
              <a:pathLst>
                <a:path w="1037" h="535" extrusionOk="0">
                  <a:moveTo>
                    <a:pt x="788" y="0"/>
                  </a:moveTo>
                  <a:cubicBezTo>
                    <a:pt x="764" y="0"/>
                    <a:pt x="739" y="2"/>
                    <a:pt x="715" y="4"/>
                  </a:cubicBezTo>
                  <a:cubicBezTo>
                    <a:pt x="655" y="52"/>
                    <a:pt x="608" y="88"/>
                    <a:pt x="560" y="135"/>
                  </a:cubicBezTo>
                  <a:cubicBezTo>
                    <a:pt x="477" y="207"/>
                    <a:pt x="358" y="183"/>
                    <a:pt x="250" y="230"/>
                  </a:cubicBezTo>
                  <a:cubicBezTo>
                    <a:pt x="143" y="254"/>
                    <a:pt x="36" y="302"/>
                    <a:pt x="0" y="421"/>
                  </a:cubicBezTo>
                  <a:cubicBezTo>
                    <a:pt x="94" y="514"/>
                    <a:pt x="205" y="535"/>
                    <a:pt x="317" y="535"/>
                  </a:cubicBezTo>
                  <a:cubicBezTo>
                    <a:pt x="362" y="535"/>
                    <a:pt x="408" y="531"/>
                    <a:pt x="453" y="528"/>
                  </a:cubicBezTo>
                  <a:cubicBezTo>
                    <a:pt x="560" y="349"/>
                    <a:pt x="750" y="397"/>
                    <a:pt x="905" y="361"/>
                  </a:cubicBezTo>
                  <a:cubicBezTo>
                    <a:pt x="953" y="314"/>
                    <a:pt x="977" y="266"/>
                    <a:pt x="989" y="254"/>
                  </a:cubicBezTo>
                  <a:cubicBezTo>
                    <a:pt x="1024" y="195"/>
                    <a:pt x="1036" y="147"/>
                    <a:pt x="1036" y="88"/>
                  </a:cubicBezTo>
                  <a:cubicBezTo>
                    <a:pt x="970" y="21"/>
                    <a:pt x="882" y="0"/>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35"/>
            <p:cNvSpPr/>
            <p:nvPr/>
          </p:nvSpPr>
          <p:spPr>
            <a:xfrm>
              <a:off x="5364050" y="3731850"/>
              <a:ext cx="21450" cy="7750"/>
            </a:xfrm>
            <a:custGeom>
              <a:avLst/>
              <a:gdLst/>
              <a:ahLst/>
              <a:cxnLst/>
              <a:rect l="l" t="t" r="r" b="b"/>
              <a:pathLst>
                <a:path w="858" h="310" extrusionOk="0">
                  <a:moveTo>
                    <a:pt x="1" y="0"/>
                  </a:moveTo>
                  <a:lnTo>
                    <a:pt x="1" y="155"/>
                  </a:lnTo>
                  <a:cubicBezTo>
                    <a:pt x="143" y="256"/>
                    <a:pt x="286" y="310"/>
                    <a:pt x="429" y="310"/>
                  </a:cubicBezTo>
                  <a:cubicBezTo>
                    <a:pt x="572" y="310"/>
                    <a:pt x="715" y="256"/>
                    <a:pt x="858" y="143"/>
                  </a:cubicBezTo>
                  <a:cubicBezTo>
                    <a:pt x="810" y="141"/>
                    <a:pt x="762" y="141"/>
                    <a:pt x="714" y="141"/>
                  </a:cubicBezTo>
                  <a:cubicBezTo>
                    <a:pt x="690" y="141"/>
                    <a:pt x="666" y="141"/>
                    <a:pt x="642" y="141"/>
                  </a:cubicBezTo>
                  <a:cubicBezTo>
                    <a:pt x="425" y="141"/>
                    <a:pt x="206" y="13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35"/>
            <p:cNvSpPr/>
            <p:nvPr/>
          </p:nvSpPr>
          <p:spPr>
            <a:xfrm>
              <a:off x="5219400" y="3699100"/>
              <a:ext cx="22625" cy="8100"/>
            </a:xfrm>
            <a:custGeom>
              <a:avLst/>
              <a:gdLst/>
              <a:ahLst/>
              <a:cxnLst/>
              <a:rect l="l" t="t" r="r" b="b"/>
              <a:pathLst>
                <a:path w="905" h="324" extrusionOk="0">
                  <a:moveTo>
                    <a:pt x="48" y="0"/>
                  </a:moveTo>
                  <a:cubicBezTo>
                    <a:pt x="0" y="72"/>
                    <a:pt x="0" y="143"/>
                    <a:pt x="48" y="203"/>
                  </a:cubicBezTo>
                  <a:cubicBezTo>
                    <a:pt x="175" y="288"/>
                    <a:pt x="303" y="323"/>
                    <a:pt x="433" y="323"/>
                  </a:cubicBezTo>
                  <a:cubicBezTo>
                    <a:pt x="556" y="323"/>
                    <a:pt x="682" y="291"/>
                    <a:pt x="810" y="238"/>
                  </a:cubicBezTo>
                  <a:cubicBezTo>
                    <a:pt x="881" y="191"/>
                    <a:pt x="905" y="119"/>
                    <a:pt x="893" y="36"/>
                  </a:cubicBezTo>
                  <a:lnTo>
                    <a:pt x="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35"/>
            <p:cNvSpPr/>
            <p:nvPr/>
          </p:nvSpPr>
          <p:spPr>
            <a:xfrm>
              <a:off x="5241725" y="3698725"/>
              <a:ext cx="14600" cy="8050"/>
            </a:xfrm>
            <a:custGeom>
              <a:avLst/>
              <a:gdLst/>
              <a:ahLst/>
              <a:cxnLst/>
              <a:rect l="l" t="t" r="r" b="b"/>
              <a:pathLst>
                <a:path w="584" h="322" extrusionOk="0">
                  <a:moveTo>
                    <a:pt x="97" y="0"/>
                  </a:moveTo>
                  <a:cubicBezTo>
                    <a:pt x="74" y="0"/>
                    <a:pt x="54" y="9"/>
                    <a:pt x="36" y="27"/>
                  </a:cubicBezTo>
                  <a:lnTo>
                    <a:pt x="0" y="87"/>
                  </a:lnTo>
                  <a:cubicBezTo>
                    <a:pt x="0" y="111"/>
                    <a:pt x="12" y="158"/>
                    <a:pt x="12" y="206"/>
                  </a:cubicBezTo>
                  <a:lnTo>
                    <a:pt x="95" y="277"/>
                  </a:lnTo>
                  <a:cubicBezTo>
                    <a:pt x="168" y="306"/>
                    <a:pt x="236" y="321"/>
                    <a:pt x="302" y="321"/>
                  </a:cubicBezTo>
                  <a:cubicBezTo>
                    <a:pt x="399" y="321"/>
                    <a:pt x="491" y="289"/>
                    <a:pt x="583" y="218"/>
                  </a:cubicBezTo>
                  <a:lnTo>
                    <a:pt x="583" y="158"/>
                  </a:lnTo>
                  <a:lnTo>
                    <a:pt x="583" y="99"/>
                  </a:lnTo>
                  <a:lnTo>
                    <a:pt x="583" y="39"/>
                  </a:lnTo>
                  <a:cubicBezTo>
                    <a:pt x="536" y="39"/>
                    <a:pt x="488" y="27"/>
                    <a:pt x="453" y="27"/>
                  </a:cubicBezTo>
                  <a:lnTo>
                    <a:pt x="167" y="27"/>
                  </a:lnTo>
                  <a:cubicBezTo>
                    <a:pt x="143" y="9"/>
                    <a:pt x="119" y="0"/>
                    <a:pt x="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35"/>
            <p:cNvSpPr/>
            <p:nvPr/>
          </p:nvSpPr>
          <p:spPr>
            <a:xfrm>
              <a:off x="5339350" y="3720225"/>
              <a:ext cx="12225" cy="6150"/>
            </a:xfrm>
            <a:custGeom>
              <a:avLst/>
              <a:gdLst/>
              <a:ahLst/>
              <a:cxnLst/>
              <a:rect l="l" t="t" r="r" b="b"/>
              <a:pathLst>
                <a:path w="489" h="246" extrusionOk="0">
                  <a:moveTo>
                    <a:pt x="155" y="1"/>
                  </a:moveTo>
                  <a:cubicBezTo>
                    <a:pt x="72" y="48"/>
                    <a:pt x="12" y="108"/>
                    <a:pt x="0" y="203"/>
                  </a:cubicBezTo>
                  <a:cubicBezTo>
                    <a:pt x="38" y="230"/>
                    <a:pt x="79" y="245"/>
                    <a:pt x="120" y="245"/>
                  </a:cubicBezTo>
                  <a:cubicBezTo>
                    <a:pt x="168" y="245"/>
                    <a:pt x="217" y="224"/>
                    <a:pt x="262" y="179"/>
                  </a:cubicBezTo>
                  <a:lnTo>
                    <a:pt x="429" y="179"/>
                  </a:lnTo>
                  <a:cubicBezTo>
                    <a:pt x="488" y="132"/>
                    <a:pt x="477" y="108"/>
                    <a:pt x="417" y="60"/>
                  </a:cubicBezTo>
                  <a:cubicBezTo>
                    <a:pt x="334" y="48"/>
                    <a:pt x="250" y="13"/>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35"/>
            <p:cNvSpPr/>
            <p:nvPr/>
          </p:nvSpPr>
          <p:spPr>
            <a:xfrm>
              <a:off x="5212850" y="3696125"/>
              <a:ext cx="7750" cy="7525"/>
            </a:xfrm>
            <a:custGeom>
              <a:avLst/>
              <a:gdLst/>
              <a:ahLst/>
              <a:cxnLst/>
              <a:rect l="l" t="t" r="r" b="b"/>
              <a:pathLst>
                <a:path w="310" h="301" extrusionOk="0">
                  <a:moveTo>
                    <a:pt x="24" y="0"/>
                  </a:moveTo>
                  <a:cubicBezTo>
                    <a:pt x="12" y="36"/>
                    <a:pt x="0" y="84"/>
                    <a:pt x="12" y="131"/>
                  </a:cubicBezTo>
                  <a:cubicBezTo>
                    <a:pt x="61" y="213"/>
                    <a:pt x="105" y="301"/>
                    <a:pt x="182" y="301"/>
                  </a:cubicBezTo>
                  <a:cubicBezTo>
                    <a:pt x="216" y="301"/>
                    <a:pt x="258" y="283"/>
                    <a:pt x="310" y="238"/>
                  </a:cubicBezTo>
                  <a:lnTo>
                    <a:pt x="310" y="179"/>
                  </a:lnTo>
                  <a:lnTo>
                    <a:pt x="310" y="119"/>
                  </a:lnTo>
                  <a:cubicBezTo>
                    <a:pt x="250" y="0"/>
                    <a:pt x="143" y="0"/>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35"/>
            <p:cNvSpPr/>
            <p:nvPr/>
          </p:nvSpPr>
          <p:spPr>
            <a:xfrm>
              <a:off x="5355725" y="3725300"/>
              <a:ext cx="5375" cy="2925"/>
            </a:xfrm>
            <a:custGeom>
              <a:avLst/>
              <a:gdLst/>
              <a:ahLst/>
              <a:cxnLst/>
              <a:rect l="l" t="t" r="r" b="b"/>
              <a:pathLst>
                <a:path w="215" h="117" extrusionOk="0">
                  <a:moveTo>
                    <a:pt x="60" y="0"/>
                  </a:moveTo>
                  <a:cubicBezTo>
                    <a:pt x="0" y="36"/>
                    <a:pt x="0" y="83"/>
                    <a:pt x="60" y="107"/>
                  </a:cubicBezTo>
                  <a:cubicBezTo>
                    <a:pt x="91" y="107"/>
                    <a:pt x="126" y="117"/>
                    <a:pt x="154" y="117"/>
                  </a:cubicBezTo>
                  <a:cubicBezTo>
                    <a:pt x="189" y="117"/>
                    <a:pt x="214" y="102"/>
                    <a:pt x="214" y="36"/>
                  </a:cubicBezTo>
                  <a:cubicBezTo>
                    <a:pt x="214" y="24"/>
                    <a:pt x="119" y="24"/>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35"/>
            <p:cNvSpPr/>
            <p:nvPr/>
          </p:nvSpPr>
          <p:spPr>
            <a:xfrm>
              <a:off x="5349175" y="3721725"/>
              <a:ext cx="4175" cy="3600"/>
            </a:xfrm>
            <a:custGeom>
              <a:avLst/>
              <a:gdLst/>
              <a:ahLst/>
              <a:cxnLst/>
              <a:rect l="l" t="t" r="r" b="b"/>
              <a:pathLst>
                <a:path w="167" h="144" extrusionOk="0">
                  <a:moveTo>
                    <a:pt x="155" y="0"/>
                  </a:moveTo>
                  <a:cubicBezTo>
                    <a:pt x="107" y="0"/>
                    <a:pt x="48" y="12"/>
                    <a:pt x="0" y="12"/>
                  </a:cubicBezTo>
                  <a:cubicBezTo>
                    <a:pt x="24" y="48"/>
                    <a:pt x="24" y="84"/>
                    <a:pt x="24" y="131"/>
                  </a:cubicBezTo>
                  <a:cubicBezTo>
                    <a:pt x="64" y="131"/>
                    <a:pt x="93" y="126"/>
                    <a:pt x="122" y="126"/>
                  </a:cubicBezTo>
                  <a:cubicBezTo>
                    <a:pt x="133" y="126"/>
                    <a:pt x="144" y="127"/>
                    <a:pt x="155" y="129"/>
                  </a:cubicBezTo>
                  <a:lnTo>
                    <a:pt x="155" y="129"/>
                  </a:lnTo>
                  <a:lnTo>
                    <a:pt x="155" y="0"/>
                  </a:lnTo>
                  <a:close/>
                  <a:moveTo>
                    <a:pt x="155" y="129"/>
                  </a:moveTo>
                  <a:lnTo>
                    <a:pt x="155" y="143"/>
                  </a:lnTo>
                  <a:lnTo>
                    <a:pt x="167" y="131"/>
                  </a:lnTo>
                  <a:cubicBezTo>
                    <a:pt x="163" y="130"/>
                    <a:pt x="159" y="129"/>
                    <a:pt x="155"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35"/>
            <p:cNvSpPr/>
            <p:nvPr/>
          </p:nvSpPr>
          <p:spPr>
            <a:xfrm>
              <a:off x="5353325" y="3724700"/>
              <a:ext cx="3900" cy="3300"/>
            </a:xfrm>
            <a:custGeom>
              <a:avLst/>
              <a:gdLst/>
              <a:ahLst/>
              <a:cxnLst/>
              <a:rect l="l" t="t" r="r" b="b"/>
              <a:pathLst>
                <a:path w="156" h="132" extrusionOk="0">
                  <a:moveTo>
                    <a:pt x="13" y="0"/>
                  </a:moveTo>
                  <a:lnTo>
                    <a:pt x="1" y="12"/>
                  </a:lnTo>
                  <a:cubicBezTo>
                    <a:pt x="6" y="12"/>
                    <a:pt x="12" y="12"/>
                    <a:pt x="17" y="13"/>
                  </a:cubicBezTo>
                  <a:lnTo>
                    <a:pt x="17" y="13"/>
                  </a:lnTo>
                  <a:cubicBezTo>
                    <a:pt x="16" y="9"/>
                    <a:pt x="14" y="4"/>
                    <a:pt x="13" y="0"/>
                  </a:cubicBezTo>
                  <a:close/>
                  <a:moveTo>
                    <a:pt x="17" y="13"/>
                  </a:moveTo>
                  <a:cubicBezTo>
                    <a:pt x="41" y="77"/>
                    <a:pt x="77" y="120"/>
                    <a:pt x="156" y="131"/>
                  </a:cubicBezTo>
                  <a:lnTo>
                    <a:pt x="156" y="24"/>
                  </a:lnTo>
                  <a:cubicBezTo>
                    <a:pt x="103" y="24"/>
                    <a:pt x="60" y="15"/>
                    <a:pt x="17"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35"/>
            <p:cNvSpPr/>
            <p:nvPr/>
          </p:nvSpPr>
          <p:spPr>
            <a:xfrm>
              <a:off x="5204200" y="3699400"/>
              <a:ext cx="106000" cy="25200"/>
            </a:xfrm>
            <a:custGeom>
              <a:avLst/>
              <a:gdLst/>
              <a:ahLst/>
              <a:cxnLst/>
              <a:rect l="l" t="t" r="r" b="b"/>
              <a:pathLst>
                <a:path w="4240" h="1008" extrusionOk="0">
                  <a:moveTo>
                    <a:pt x="358" y="0"/>
                  </a:moveTo>
                  <a:cubicBezTo>
                    <a:pt x="310" y="0"/>
                    <a:pt x="263" y="12"/>
                    <a:pt x="203" y="24"/>
                  </a:cubicBezTo>
                  <a:cubicBezTo>
                    <a:pt x="13" y="286"/>
                    <a:pt x="1" y="477"/>
                    <a:pt x="382" y="524"/>
                  </a:cubicBezTo>
                  <a:cubicBezTo>
                    <a:pt x="513" y="536"/>
                    <a:pt x="656" y="584"/>
                    <a:pt x="787" y="607"/>
                  </a:cubicBezTo>
                  <a:cubicBezTo>
                    <a:pt x="876" y="658"/>
                    <a:pt x="967" y="669"/>
                    <a:pt x="1059" y="669"/>
                  </a:cubicBezTo>
                  <a:cubicBezTo>
                    <a:pt x="1132" y="669"/>
                    <a:pt x="1204" y="662"/>
                    <a:pt x="1276" y="662"/>
                  </a:cubicBezTo>
                  <a:cubicBezTo>
                    <a:pt x="1308" y="662"/>
                    <a:pt x="1339" y="663"/>
                    <a:pt x="1370" y="667"/>
                  </a:cubicBezTo>
                  <a:cubicBezTo>
                    <a:pt x="1799" y="703"/>
                    <a:pt x="2192" y="881"/>
                    <a:pt x="2620" y="881"/>
                  </a:cubicBezTo>
                  <a:cubicBezTo>
                    <a:pt x="2989" y="893"/>
                    <a:pt x="3347" y="953"/>
                    <a:pt x="3716" y="977"/>
                  </a:cubicBezTo>
                  <a:cubicBezTo>
                    <a:pt x="3784" y="999"/>
                    <a:pt x="3856" y="1008"/>
                    <a:pt x="3928" y="1008"/>
                  </a:cubicBezTo>
                  <a:cubicBezTo>
                    <a:pt x="3969" y="1008"/>
                    <a:pt x="4010" y="1005"/>
                    <a:pt x="4049" y="1000"/>
                  </a:cubicBezTo>
                  <a:cubicBezTo>
                    <a:pt x="4156" y="953"/>
                    <a:pt x="4240" y="893"/>
                    <a:pt x="4228" y="762"/>
                  </a:cubicBezTo>
                  <a:lnTo>
                    <a:pt x="2084" y="310"/>
                  </a:lnTo>
                  <a:cubicBezTo>
                    <a:pt x="2016" y="237"/>
                    <a:pt x="1934" y="225"/>
                    <a:pt x="1849" y="225"/>
                  </a:cubicBezTo>
                  <a:cubicBezTo>
                    <a:pt x="1812" y="225"/>
                    <a:pt x="1774" y="228"/>
                    <a:pt x="1737" y="228"/>
                  </a:cubicBezTo>
                  <a:cubicBezTo>
                    <a:pt x="1652" y="228"/>
                    <a:pt x="1569" y="216"/>
                    <a:pt x="1501" y="143"/>
                  </a:cubicBezTo>
                  <a:lnTo>
                    <a:pt x="1501" y="143"/>
                  </a:lnTo>
                  <a:lnTo>
                    <a:pt x="1513" y="167"/>
                  </a:lnTo>
                  <a:cubicBezTo>
                    <a:pt x="1423" y="174"/>
                    <a:pt x="1335" y="178"/>
                    <a:pt x="1248" y="178"/>
                  </a:cubicBezTo>
                  <a:cubicBezTo>
                    <a:pt x="1048" y="178"/>
                    <a:pt x="855" y="157"/>
                    <a:pt x="656" y="107"/>
                  </a:cubicBezTo>
                  <a:cubicBezTo>
                    <a:pt x="643" y="109"/>
                    <a:pt x="631" y="109"/>
                    <a:pt x="620" y="109"/>
                  </a:cubicBezTo>
                  <a:cubicBezTo>
                    <a:pt x="517" y="109"/>
                    <a:pt x="433" y="64"/>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35"/>
            <p:cNvSpPr/>
            <p:nvPr/>
          </p:nvSpPr>
          <p:spPr>
            <a:xfrm>
              <a:off x="5177425" y="3713975"/>
              <a:ext cx="10725" cy="10750"/>
            </a:xfrm>
            <a:custGeom>
              <a:avLst/>
              <a:gdLst/>
              <a:ahLst/>
              <a:cxnLst/>
              <a:rect l="l" t="t" r="r" b="b"/>
              <a:pathLst>
                <a:path w="429" h="430" extrusionOk="0">
                  <a:moveTo>
                    <a:pt x="143" y="1"/>
                  </a:moveTo>
                  <a:cubicBezTo>
                    <a:pt x="72" y="132"/>
                    <a:pt x="0" y="251"/>
                    <a:pt x="24" y="417"/>
                  </a:cubicBezTo>
                  <a:cubicBezTo>
                    <a:pt x="72" y="429"/>
                    <a:pt x="107" y="429"/>
                    <a:pt x="143" y="429"/>
                  </a:cubicBezTo>
                  <a:cubicBezTo>
                    <a:pt x="191" y="275"/>
                    <a:pt x="429" y="144"/>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35"/>
            <p:cNvSpPr/>
            <p:nvPr/>
          </p:nvSpPr>
          <p:spPr>
            <a:xfrm>
              <a:off x="5747725" y="3767850"/>
              <a:ext cx="22350" cy="3950"/>
            </a:xfrm>
            <a:custGeom>
              <a:avLst/>
              <a:gdLst/>
              <a:ahLst/>
              <a:cxnLst/>
              <a:rect l="l" t="t" r="r" b="b"/>
              <a:pathLst>
                <a:path w="894" h="158" extrusionOk="0">
                  <a:moveTo>
                    <a:pt x="572" y="1"/>
                  </a:moveTo>
                  <a:cubicBezTo>
                    <a:pt x="394" y="1"/>
                    <a:pt x="191" y="13"/>
                    <a:pt x="1" y="13"/>
                  </a:cubicBezTo>
                  <a:cubicBezTo>
                    <a:pt x="140" y="129"/>
                    <a:pt x="285" y="157"/>
                    <a:pt x="431" y="157"/>
                  </a:cubicBezTo>
                  <a:cubicBezTo>
                    <a:pt x="572" y="157"/>
                    <a:pt x="713" y="131"/>
                    <a:pt x="853" y="131"/>
                  </a:cubicBezTo>
                  <a:cubicBezTo>
                    <a:pt x="867" y="131"/>
                    <a:pt x="880" y="131"/>
                    <a:pt x="894" y="132"/>
                  </a:cubicBezTo>
                  <a:cubicBezTo>
                    <a:pt x="787" y="84"/>
                    <a:pt x="691" y="48"/>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35"/>
            <p:cNvSpPr/>
            <p:nvPr/>
          </p:nvSpPr>
          <p:spPr>
            <a:xfrm>
              <a:off x="5678675" y="3757475"/>
              <a:ext cx="8050" cy="2875"/>
            </a:xfrm>
            <a:custGeom>
              <a:avLst/>
              <a:gdLst/>
              <a:ahLst/>
              <a:cxnLst/>
              <a:rect l="l" t="t" r="r" b="b"/>
              <a:pathLst>
                <a:path w="322" h="115" extrusionOk="0">
                  <a:moveTo>
                    <a:pt x="102" y="1"/>
                  </a:moveTo>
                  <a:cubicBezTo>
                    <a:pt x="70" y="1"/>
                    <a:pt x="36" y="4"/>
                    <a:pt x="0" y="11"/>
                  </a:cubicBezTo>
                  <a:cubicBezTo>
                    <a:pt x="64" y="84"/>
                    <a:pt x="142" y="115"/>
                    <a:pt x="233" y="115"/>
                  </a:cubicBezTo>
                  <a:cubicBezTo>
                    <a:pt x="261" y="115"/>
                    <a:pt x="291" y="112"/>
                    <a:pt x="322" y="106"/>
                  </a:cubicBezTo>
                  <a:cubicBezTo>
                    <a:pt x="261" y="28"/>
                    <a:pt x="188"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35"/>
            <p:cNvSpPr/>
            <p:nvPr/>
          </p:nvSpPr>
          <p:spPr>
            <a:xfrm>
              <a:off x="5651000" y="3746125"/>
              <a:ext cx="4175" cy="3000"/>
            </a:xfrm>
            <a:custGeom>
              <a:avLst/>
              <a:gdLst/>
              <a:ahLst/>
              <a:cxnLst/>
              <a:rect l="l" t="t" r="r" b="b"/>
              <a:pathLst>
                <a:path w="167" h="120" extrusionOk="0">
                  <a:moveTo>
                    <a:pt x="0" y="1"/>
                  </a:moveTo>
                  <a:cubicBezTo>
                    <a:pt x="0" y="48"/>
                    <a:pt x="12" y="84"/>
                    <a:pt x="12" y="120"/>
                  </a:cubicBezTo>
                  <a:cubicBezTo>
                    <a:pt x="30" y="114"/>
                    <a:pt x="45" y="111"/>
                    <a:pt x="60" y="111"/>
                  </a:cubicBezTo>
                  <a:cubicBezTo>
                    <a:pt x="75" y="111"/>
                    <a:pt x="89" y="114"/>
                    <a:pt x="107" y="120"/>
                  </a:cubicBezTo>
                  <a:cubicBezTo>
                    <a:pt x="131" y="84"/>
                    <a:pt x="155" y="48"/>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35"/>
            <p:cNvSpPr/>
            <p:nvPr/>
          </p:nvSpPr>
          <p:spPr>
            <a:xfrm>
              <a:off x="5533125" y="3742700"/>
              <a:ext cx="14000" cy="7175"/>
            </a:xfrm>
            <a:custGeom>
              <a:avLst/>
              <a:gdLst/>
              <a:ahLst/>
              <a:cxnLst/>
              <a:rect l="l" t="t" r="r" b="b"/>
              <a:pathLst>
                <a:path w="560" h="287" extrusionOk="0">
                  <a:moveTo>
                    <a:pt x="241" y="0"/>
                  </a:moveTo>
                  <a:cubicBezTo>
                    <a:pt x="131" y="0"/>
                    <a:pt x="37" y="48"/>
                    <a:pt x="0" y="245"/>
                  </a:cubicBezTo>
                  <a:cubicBezTo>
                    <a:pt x="79" y="276"/>
                    <a:pt x="160" y="287"/>
                    <a:pt x="243" y="287"/>
                  </a:cubicBezTo>
                  <a:cubicBezTo>
                    <a:pt x="347" y="287"/>
                    <a:pt x="454" y="270"/>
                    <a:pt x="560" y="257"/>
                  </a:cubicBezTo>
                  <a:lnTo>
                    <a:pt x="560" y="42"/>
                  </a:lnTo>
                  <a:cubicBezTo>
                    <a:pt x="462" y="42"/>
                    <a:pt x="344" y="0"/>
                    <a:pt x="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35"/>
            <p:cNvSpPr/>
            <p:nvPr/>
          </p:nvSpPr>
          <p:spPr>
            <a:xfrm>
              <a:off x="5440850" y="3943475"/>
              <a:ext cx="67000" cy="9575"/>
            </a:xfrm>
            <a:custGeom>
              <a:avLst/>
              <a:gdLst/>
              <a:ahLst/>
              <a:cxnLst/>
              <a:rect l="l" t="t" r="r" b="b"/>
              <a:pathLst>
                <a:path w="2680" h="383" extrusionOk="0">
                  <a:moveTo>
                    <a:pt x="84" y="0"/>
                  </a:moveTo>
                  <a:lnTo>
                    <a:pt x="84" y="0"/>
                  </a:lnTo>
                  <a:cubicBezTo>
                    <a:pt x="0" y="119"/>
                    <a:pt x="0" y="215"/>
                    <a:pt x="119" y="322"/>
                  </a:cubicBezTo>
                  <a:cubicBezTo>
                    <a:pt x="309" y="367"/>
                    <a:pt x="498" y="382"/>
                    <a:pt x="687" y="382"/>
                  </a:cubicBezTo>
                  <a:cubicBezTo>
                    <a:pt x="1153" y="382"/>
                    <a:pt x="1618" y="286"/>
                    <a:pt x="2084" y="286"/>
                  </a:cubicBezTo>
                  <a:cubicBezTo>
                    <a:pt x="2263" y="191"/>
                    <a:pt x="2489" y="250"/>
                    <a:pt x="2679" y="143"/>
                  </a:cubicBezTo>
                  <a:lnTo>
                    <a:pt x="2679" y="84"/>
                  </a:lnTo>
                  <a:lnTo>
                    <a:pt x="2679" y="24"/>
                  </a:lnTo>
                  <a:cubicBezTo>
                    <a:pt x="1810" y="24"/>
                    <a:pt x="953" y="12"/>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35"/>
            <p:cNvSpPr/>
            <p:nvPr/>
          </p:nvSpPr>
          <p:spPr>
            <a:xfrm>
              <a:off x="5396500" y="3943775"/>
              <a:ext cx="46450" cy="8950"/>
            </a:xfrm>
            <a:custGeom>
              <a:avLst/>
              <a:gdLst/>
              <a:ahLst/>
              <a:cxnLst/>
              <a:rect l="l" t="t" r="r" b="b"/>
              <a:pathLst>
                <a:path w="1858" h="358" extrusionOk="0">
                  <a:moveTo>
                    <a:pt x="0" y="0"/>
                  </a:moveTo>
                  <a:lnTo>
                    <a:pt x="0" y="250"/>
                  </a:lnTo>
                  <a:cubicBezTo>
                    <a:pt x="152" y="336"/>
                    <a:pt x="310" y="358"/>
                    <a:pt x="470" y="358"/>
                  </a:cubicBezTo>
                  <a:cubicBezTo>
                    <a:pt x="631" y="358"/>
                    <a:pt x="794" y="336"/>
                    <a:pt x="954" y="336"/>
                  </a:cubicBezTo>
                  <a:cubicBezTo>
                    <a:pt x="1010" y="336"/>
                    <a:pt x="1065" y="339"/>
                    <a:pt x="1120" y="346"/>
                  </a:cubicBezTo>
                  <a:cubicBezTo>
                    <a:pt x="1156" y="340"/>
                    <a:pt x="1192" y="338"/>
                    <a:pt x="1228" y="338"/>
                  </a:cubicBezTo>
                  <a:cubicBezTo>
                    <a:pt x="1336" y="338"/>
                    <a:pt x="1444" y="356"/>
                    <a:pt x="1551" y="356"/>
                  </a:cubicBezTo>
                  <a:cubicBezTo>
                    <a:pt x="1655" y="356"/>
                    <a:pt x="1757" y="339"/>
                    <a:pt x="1858" y="274"/>
                  </a:cubicBezTo>
                  <a:lnTo>
                    <a:pt x="1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35"/>
            <p:cNvSpPr/>
            <p:nvPr/>
          </p:nvSpPr>
          <p:spPr>
            <a:xfrm>
              <a:off x="5416725" y="3922350"/>
              <a:ext cx="40525" cy="11575"/>
            </a:xfrm>
            <a:custGeom>
              <a:avLst/>
              <a:gdLst/>
              <a:ahLst/>
              <a:cxnLst/>
              <a:rect l="l" t="t" r="r" b="b"/>
              <a:pathLst>
                <a:path w="1621" h="463" extrusionOk="0">
                  <a:moveTo>
                    <a:pt x="1465" y="0"/>
                  </a:moveTo>
                  <a:cubicBezTo>
                    <a:pt x="1356" y="20"/>
                    <a:pt x="1243" y="26"/>
                    <a:pt x="1128" y="26"/>
                  </a:cubicBezTo>
                  <a:cubicBezTo>
                    <a:pt x="989" y="26"/>
                    <a:pt x="846" y="18"/>
                    <a:pt x="703" y="18"/>
                  </a:cubicBezTo>
                  <a:cubicBezTo>
                    <a:pt x="478" y="18"/>
                    <a:pt x="252" y="38"/>
                    <a:pt x="37" y="143"/>
                  </a:cubicBezTo>
                  <a:lnTo>
                    <a:pt x="1" y="238"/>
                  </a:lnTo>
                  <a:lnTo>
                    <a:pt x="72" y="310"/>
                  </a:lnTo>
                  <a:cubicBezTo>
                    <a:pt x="112" y="298"/>
                    <a:pt x="151" y="293"/>
                    <a:pt x="189" y="293"/>
                  </a:cubicBezTo>
                  <a:cubicBezTo>
                    <a:pt x="379" y="293"/>
                    <a:pt x="553" y="417"/>
                    <a:pt x="751" y="417"/>
                  </a:cubicBezTo>
                  <a:cubicBezTo>
                    <a:pt x="751" y="429"/>
                    <a:pt x="775" y="441"/>
                    <a:pt x="799" y="452"/>
                  </a:cubicBezTo>
                  <a:cubicBezTo>
                    <a:pt x="809" y="459"/>
                    <a:pt x="818" y="462"/>
                    <a:pt x="826" y="462"/>
                  </a:cubicBezTo>
                  <a:cubicBezTo>
                    <a:pt x="847" y="462"/>
                    <a:pt x="862" y="442"/>
                    <a:pt x="870" y="417"/>
                  </a:cubicBezTo>
                  <a:cubicBezTo>
                    <a:pt x="1000" y="301"/>
                    <a:pt x="1146" y="286"/>
                    <a:pt x="1293" y="286"/>
                  </a:cubicBezTo>
                  <a:cubicBezTo>
                    <a:pt x="1341" y="286"/>
                    <a:pt x="1389" y="288"/>
                    <a:pt x="1436" y="288"/>
                  </a:cubicBezTo>
                  <a:cubicBezTo>
                    <a:pt x="1498" y="288"/>
                    <a:pt x="1560" y="285"/>
                    <a:pt x="1620" y="274"/>
                  </a:cubicBezTo>
                  <a:cubicBezTo>
                    <a:pt x="1561" y="179"/>
                    <a:pt x="1513" y="83"/>
                    <a:pt x="1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35"/>
            <p:cNvSpPr/>
            <p:nvPr/>
          </p:nvSpPr>
          <p:spPr>
            <a:xfrm>
              <a:off x="5366125" y="3899775"/>
              <a:ext cx="26225" cy="13175"/>
            </a:xfrm>
            <a:custGeom>
              <a:avLst/>
              <a:gdLst/>
              <a:ahLst/>
              <a:cxnLst/>
              <a:rect l="l" t="t" r="r" b="b"/>
              <a:pathLst>
                <a:path w="1049" h="527" extrusionOk="0">
                  <a:moveTo>
                    <a:pt x="122" y="0"/>
                  </a:moveTo>
                  <a:cubicBezTo>
                    <a:pt x="102" y="0"/>
                    <a:pt x="81" y="20"/>
                    <a:pt x="72" y="46"/>
                  </a:cubicBezTo>
                  <a:cubicBezTo>
                    <a:pt x="72" y="81"/>
                    <a:pt x="60" y="129"/>
                    <a:pt x="37" y="165"/>
                  </a:cubicBezTo>
                  <a:cubicBezTo>
                    <a:pt x="1" y="248"/>
                    <a:pt x="1" y="332"/>
                    <a:pt x="13" y="403"/>
                  </a:cubicBezTo>
                  <a:cubicBezTo>
                    <a:pt x="25" y="439"/>
                    <a:pt x="60" y="451"/>
                    <a:pt x="72" y="462"/>
                  </a:cubicBezTo>
                  <a:cubicBezTo>
                    <a:pt x="148" y="510"/>
                    <a:pt x="222" y="526"/>
                    <a:pt x="296" y="526"/>
                  </a:cubicBezTo>
                  <a:cubicBezTo>
                    <a:pt x="459" y="526"/>
                    <a:pt x="618" y="446"/>
                    <a:pt x="783" y="446"/>
                  </a:cubicBezTo>
                  <a:cubicBezTo>
                    <a:pt x="824" y="446"/>
                    <a:pt x="864" y="450"/>
                    <a:pt x="906" y="462"/>
                  </a:cubicBezTo>
                  <a:cubicBezTo>
                    <a:pt x="989" y="462"/>
                    <a:pt x="989" y="379"/>
                    <a:pt x="1049" y="332"/>
                  </a:cubicBezTo>
                  <a:cubicBezTo>
                    <a:pt x="975" y="202"/>
                    <a:pt x="857" y="187"/>
                    <a:pt x="730" y="187"/>
                  </a:cubicBezTo>
                  <a:cubicBezTo>
                    <a:pt x="694" y="187"/>
                    <a:pt x="657" y="189"/>
                    <a:pt x="620" y="189"/>
                  </a:cubicBezTo>
                  <a:cubicBezTo>
                    <a:pt x="599" y="189"/>
                    <a:pt x="579" y="189"/>
                    <a:pt x="558" y="189"/>
                  </a:cubicBezTo>
                  <a:cubicBezTo>
                    <a:pt x="415" y="189"/>
                    <a:pt x="285" y="180"/>
                    <a:pt x="191" y="34"/>
                  </a:cubicBezTo>
                  <a:cubicBezTo>
                    <a:pt x="191" y="22"/>
                    <a:pt x="179" y="10"/>
                    <a:pt x="144" y="10"/>
                  </a:cubicBezTo>
                  <a:cubicBezTo>
                    <a:pt x="137" y="3"/>
                    <a:pt x="130" y="0"/>
                    <a:pt x="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35"/>
            <p:cNvSpPr/>
            <p:nvPr/>
          </p:nvSpPr>
          <p:spPr>
            <a:xfrm>
              <a:off x="5384300" y="3925350"/>
              <a:ext cx="34250" cy="7725"/>
            </a:xfrm>
            <a:custGeom>
              <a:avLst/>
              <a:gdLst/>
              <a:ahLst/>
              <a:cxnLst/>
              <a:rect l="l" t="t" r="r" b="b"/>
              <a:pathLst>
                <a:path w="1370" h="309" extrusionOk="0">
                  <a:moveTo>
                    <a:pt x="753" y="1"/>
                  </a:moveTo>
                  <a:cubicBezTo>
                    <a:pt x="520" y="1"/>
                    <a:pt x="302" y="123"/>
                    <a:pt x="60" y="142"/>
                  </a:cubicBezTo>
                  <a:cubicBezTo>
                    <a:pt x="0" y="201"/>
                    <a:pt x="0" y="249"/>
                    <a:pt x="48" y="309"/>
                  </a:cubicBezTo>
                  <a:lnTo>
                    <a:pt x="1334" y="309"/>
                  </a:lnTo>
                  <a:cubicBezTo>
                    <a:pt x="1357" y="261"/>
                    <a:pt x="1357" y="237"/>
                    <a:pt x="1369" y="190"/>
                  </a:cubicBezTo>
                  <a:cubicBezTo>
                    <a:pt x="1357" y="178"/>
                    <a:pt x="1334" y="142"/>
                    <a:pt x="1322" y="130"/>
                  </a:cubicBezTo>
                  <a:cubicBezTo>
                    <a:pt x="1203" y="59"/>
                    <a:pt x="1024" y="142"/>
                    <a:pt x="917" y="23"/>
                  </a:cubicBezTo>
                  <a:cubicBezTo>
                    <a:pt x="861" y="7"/>
                    <a:pt x="807" y="1"/>
                    <a:pt x="7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35"/>
            <p:cNvSpPr/>
            <p:nvPr/>
          </p:nvSpPr>
          <p:spPr>
            <a:xfrm>
              <a:off x="5398275" y="3906525"/>
              <a:ext cx="23250" cy="8550"/>
            </a:xfrm>
            <a:custGeom>
              <a:avLst/>
              <a:gdLst/>
              <a:ahLst/>
              <a:cxnLst/>
              <a:rect l="l" t="t" r="r" b="b"/>
              <a:pathLst>
                <a:path w="930" h="342" extrusionOk="0">
                  <a:moveTo>
                    <a:pt x="128" y="1"/>
                  </a:moveTo>
                  <a:cubicBezTo>
                    <a:pt x="62" y="1"/>
                    <a:pt x="1" y="43"/>
                    <a:pt x="1" y="133"/>
                  </a:cubicBezTo>
                  <a:cubicBezTo>
                    <a:pt x="1" y="240"/>
                    <a:pt x="96" y="288"/>
                    <a:pt x="179" y="312"/>
                  </a:cubicBezTo>
                  <a:cubicBezTo>
                    <a:pt x="269" y="331"/>
                    <a:pt x="356" y="342"/>
                    <a:pt x="440" y="342"/>
                  </a:cubicBezTo>
                  <a:cubicBezTo>
                    <a:pt x="614" y="342"/>
                    <a:pt x="777" y="297"/>
                    <a:pt x="929" y="192"/>
                  </a:cubicBezTo>
                  <a:cubicBezTo>
                    <a:pt x="837" y="57"/>
                    <a:pt x="713" y="36"/>
                    <a:pt x="578" y="36"/>
                  </a:cubicBezTo>
                  <a:cubicBezTo>
                    <a:pt x="518" y="36"/>
                    <a:pt x="457" y="40"/>
                    <a:pt x="396" y="40"/>
                  </a:cubicBezTo>
                  <a:cubicBezTo>
                    <a:pt x="327" y="40"/>
                    <a:pt x="258" y="35"/>
                    <a:pt x="191" y="14"/>
                  </a:cubicBezTo>
                  <a:cubicBezTo>
                    <a:pt x="171" y="5"/>
                    <a:pt x="149"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35"/>
            <p:cNvSpPr/>
            <p:nvPr/>
          </p:nvSpPr>
          <p:spPr>
            <a:xfrm>
              <a:off x="5377150" y="3926475"/>
              <a:ext cx="8650" cy="6800"/>
            </a:xfrm>
            <a:custGeom>
              <a:avLst/>
              <a:gdLst/>
              <a:ahLst/>
              <a:cxnLst/>
              <a:rect l="l" t="t" r="r" b="b"/>
              <a:pathLst>
                <a:path w="346" h="272" extrusionOk="0">
                  <a:moveTo>
                    <a:pt x="161" y="1"/>
                  </a:moveTo>
                  <a:cubicBezTo>
                    <a:pt x="124" y="1"/>
                    <a:pt x="87" y="15"/>
                    <a:pt x="48" y="49"/>
                  </a:cubicBezTo>
                  <a:cubicBezTo>
                    <a:pt x="12" y="85"/>
                    <a:pt x="0" y="168"/>
                    <a:pt x="12" y="192"/>
                  </a:cubicBezTo>
                  <a:cubicBezTo>
                    <a:pt x="76" y="256"/>
                    <a:pt x="150" y="272"/>
                    <a:pt x="228" y="272"/>
                  </a:cubicBezTo>
                  <a:cubicBezTo>
                    <a:pt x="266" y="272"/>
                    <a:pt x="306" y="268"/>
                    <a:pt x="346" y="264"/>
                  </a:cubicBezTo>
                  <a:lnTo>
                    <a:pt x="346" y="97"/>
                  </a:lnTo>
                  <a:cubicBezTo>
                    <a:pt x="285" y="44"/>
                    <a:pt x="224"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35"/>
            <p:cNvSpPr/>
            <p:nvPr/>
          </p:nvSpPr>
          <p:spPr>
            <a:xfrm>
              <a:off x="5407200" y="3924900"/>
              <a:ext cx="10450" cy="4225"/>
            </a:xfrm>
            <a:custGeom>
              <a:avLst/>
              <a:gdLst/>
              <a:ahLst/>
              <a:cxnLst/>
              <a:rect l="l" t="t" r="r" b="b"/>
              <a:pathLst>
                <a:path w="418" h="169" extrusionOk="0">
                  <a:moveTo>
                    <a:pt x="225" y="1"/>
                  </a:moveTo>
                  <a:cubicBezTo>
                    <a:pt x="152" y="1"/>
                    <a:pt x="76" y="16"/>
                    <a:pt x="1" y="41"/>
                  </a:cubicBezTo>
                  <a:cubicBezTo>
                    <a:pt x="66" y="142"/>
                    <a:pt x="148" y="169"/>
                    <a:pt x="235" y="169"/>
                  </a:cubicBezTo>
                  <a:cubicBezTo>
                    <a:pt x="291" y="169"/>
                    <a:pt x="350" y="157"/>
                    <a:pt x="406" y="148"/>
                  </a:cubicBezTo>
                  <a:cubicBezTo>
                    <a:pt x="406" y="112"/>
                    <a:pt x="418" y="77"/>
                    <a:pt x="418" y="41"/>
                  </a:cubicBezTo>
                  <a:cubicBezTo>
                    <a:pt x="356" y="13"/>
                    <a:pt x="291"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35"/>
            <p:cNvSpPr/>
            <p:nvPr/>
          </p:nvSpPr>
          <p:spPr>
            <a:xfrm>
              <a:off x="5388750" y="3908050"/>
              <a:ext cx="3600" cy="4800"/>
            </a:xfrm>
            <a:custGeom>
              <a:avLst/>
              <a:gdLst/>
              <a:ahLst/>
              <a:cxnLst/>
              <a:rect l="l" t="t" r="r" b="b"/>
              <a:pathLst>
                <a:path w="144" h="192" extrusionOk="0">
                  <a:moveTo>
                    <a:pt x="144" y="1"/>
                  </a:moveTo>
                  <a:lnTo>
                    <a:pt x="144" y="1"/>
                  </a:lnTo>
                  <a:cubicBezTo>
                    <a:pt x="108" y="48"/>
                    <a:pt x="48" y="96"/>
                    <a:pt x="1" y="131"/>
                  </a:cubicBezTo>
                  <a:cubicBezTo>
                    <a:pt x="48" y="167"/>
                    <a:pt x="72" y="179"/>
                    <a:pt x="120" y="191"/>
                  </a:cubicBezTo>
                  <a:cubicBezTo>
                    <a:pt x="120" y="131"/>
                    <a:pt x="132" y="60"/>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35"/>
            <p:cNvSpPr/>
            <p:nvPr/>
          </p:nvSpPr>
          <p:spPr>
            <a:xfrm>
              <a:off x="5464950" y="3927300"/>
              <a:ext cx="3000" cy="1825"/>
            </a:xfrm>
            <a:custGeom>
              <a:avLst/>
              <a:gdLst/>
              <a:ahLst/>
              <a:cxnLst/>
              <a:rect l="l" t="t" r="r" b="b"/>
              <a:pathLst>
                <a:path w="120" h="73" extrusionOk="0">
                  <a:moveTo>
                    <a:pt x="66" y="0"/>
                  </a:moveTo>
                  <a:cubicBezTo>
                    <a:pt x="34" y="0"/>
                    <a:pt x="10" y="18"/>
                    <a:pt x="1" y="64"/>
                  </a:cubicBezTo>
                  <a:cubicBezTo>
                    <a:pt x="19" y="70"/>
                    <a:pt x="36" y="73"/>
                    <a:pt x="56" y="73"/>
                  </a:cubicBezTo>
                  <a:cubicBezTo>
                    <a:pt x="75" y="73"/>
                    <a:pt x="96" y="70"/>
                    <a:pt x="120" y="64"/>
                  </a:cubicBezTo>
                  <a:cubicBezTo>
                    <a:pt x="120" y="52"/>
                    <a:pt x="108" y="16"/>
                    <a:pt x="96" y="4"/>
                  </a:cubicBezTo>
                  <a:cubicBezTo>
                    <a:pt x="85" y="2"/>
                    <a:pt x="75" y="0"/>
                    <a:pt x="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35"/>
            <p:cNvSpPr/>
            <p:nvPr/>
          </p:nvSpPr>
          <p:spPr>
            <a:xfrm>
              <a:off x="5363750" y="3909825"/>
              <a:ext cx="4200" cy="5100"/>
            </a:xfrm>
            <a:custGeom>
              <a:avLst/>
              <a:gdLst/>
              <a:ahLst/>
              <a:cxnLst/>
              <a:rect l="l" t="t" r="r" b="b"/>
              <a:pathLst>
                <a:path w="168" h="204" extrusionOk="0">
                  <a:moveTo>
                    <a:pt x="60" y="1"/>
                  </a:moveTo>
                  <a:lnTo>
                    <a:pt x="13" y="60"/>
                  </a:lnTo>
                  <a:cubicBezTo>
                    <a:pt x="1" y="108"/>
                    <a:pt x="1" y="156"/>
                    <a:pt x="1" y="203"/>
                  </a:cubicBezTo>
                  <a:cubicBezTo>
                    <a:pt x="48" y="156"/>
                    <a:pt x="108" y="108"/>
                    <a:pt x="167" y="60"/>
                  </a:cubicBezTo>
                  <a:lnTo>
                    <a:pt x="120" y="25"/>
                  </a:lnTo>
                  <a:lnTo>
                    <a:pt x="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35"/>
            <p:cNvSpPr/>
            <p:nvPr/>
          </p:nvSpPr>
          <p:spPr>
            <a:xfrm>
              <a:off x="5368225" y="3897025"/>
              <a:ext cx="3300" cy="3900"/>
            </a:xfrm>
            <a:custGeom>
              <a:avLst/>
              <a:gdLst/>
              <a:ahLst/>
              <a:cxnLst/>
              <a:rect l="l" t="t" r="r" b="b"/>
              <a:pathLst>
                <a:path w="132" h="156" extrusionOk="0">
                  <a:moveTo>
                    <a:pt x="131" y="1"/>
                  </a:moveTo>
                  <a:lnTo>
                    <a:pt x="131" y="1"/>
                  </a:lnTo>
                  <a:cubicBezTo>
                    <a:pt x="60" y="25"/>
                    <a:pt x="12" y="84"/>
                    <a:pt x="0" y="156"/>
                  </a:cubicBezTo>
                  <a:cubicBezTo>
                    <a:pt x="36" y="144"/>
                    <a:pt x="72" y="132"/>
                    <a:pt x="119" y="132"/>
                  </a:cubicBezTo>
                  <a:cubicBezTo>
                    <a:pt x="119" y="84"/>
                    <a:pt x="119" y="37"/>
                    <a:pt x="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35"/>
            <p:cNvSpPr/>
            <p:nvPr/>
          </p:nvSpPr>
          <p:spPr>
            <a:xfrm>
              <a:off x="5360475" y="3947650"/>
              <a:ext cx="65800" cy="10425"/>
            </a:xfrm>
            <a:custGeom>
              <a:avLst/>
              <a:gdLst/>
              <a:ahLst/>
              <a:cxnLst/>
              <a:rect l="l" t="t" r="r" b="b"/>
              <a:pathLst>
                <a:path w="2632" h="417" extrusionOk="0">
                  <a:moveTo>
                    <a:pt x="1" y="0"/>
                  </a:moveTo>
                  <a:lnTo>
                    <a:pt x="417" y="417"/>
                  </a:lnTo>
                  <a:cubicBezTo>
                    <a:pt x="466" y="280"/>
                    <a:pt x="558" y="252"/>
                    <a:pt x="660" y="252"/>
                  </a:cubicBezTo>
                  <a:cubicBezTo>
                    <a:pt x="709" y="252"/>
                    <a:pt x="760" y="258"/>
                    <a:pt x="810" y="262"/>
                  </a:cubicBezTo>
                  <a:cubicBezTo>
                    <a:pt x="1055" y="287"/>
                    <a:pt x="1301" y="297"/>
                    <a:pt x="1546" y="297"/>
                  </a:cubicBezTo>
                  <a:cubicBezTo>
                    <a:pt x="1884" y="297"/>
                    <a:pt x="2222" y="278"/>
                    <a:pt x="2561" y="250"/>
                  </a:cubicBezTo>
                  <a:cubicBezTo>
                    <a:pt x="2632" y="202"/>
                    <a:pt x="2632" y="179"/>
                    <a:pt x="2561" y="143"/>
                  </a:cubicBezTo>
                  <a:cubicBezTo>
                    <a:pt x="2191" y="131"/>
                    <a:pt x="1799" y="119"/>
                    <a:pt x="1429" y="95"/>
                  </a:cubicBezTo>
                  <a:cubicBezTo>
                    <a:pt x="1335" y="112"/>
                    <a:pt x="1241" y="119"/>
                    <a:pt x="1147" y="119"/>
                  </a:cubicBezTo>
                  <a:cubicBezTo>
                    <a:pt x="768" y="119"/>
                    <a:pt x="392" y="1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35"/>
            <p:cNvSpPr/>
            <p:nvPr/>
          </p:nvSpPr>
          <p:spPr>
            <a:xfrm>
              <a:off x="5424775" y="3947050"/>
              <a:ext cx="71150" cy="8775"/>
            </a:xfrm>
            <a:custGeom>
              <a:avLst/>
              <a:gdLst/>
              <a:ahLst/>
              <a:cxnLst/>
              <a:rect l="l" t="t" r="r" b="b"/>
              <a:pathLst>
                <a:path w="2846" h="351" extrusionOk="0">
                  <a:moveTo>
                    <a:pt x="2739" y="0"/>
                  </a:moveTo>
                  <a:cubicBezTo>
                    <a:pt x="2193" y="0"/>
                    <a:pt x="1648" y="144"/>
                    <a:pt x="1096" y="144"/>
                  </a:cubicBezTo>
                  <a:cubicBezTo>
                    <a:pt x="973" y="144"/>
                    <a:pt x="850" y="137"/>
                    <a:pt x="727" y="119"/>
                  </a:cubicBezTo>
                  <a:cubicBezTo>
                    <a:pt x="477" y="143"/>
                    <a:pt x="239" y="155"/>
                    <a:pt x="0" y="167"/>
                  </a:cubicBezTo>
                  <a:lnTo>
                    <a:pt x="0" y="274"/>
                  </a:lnTo>
                  <a:cubicBezTo>
                    <a:pt x="429" y="286"/>
                    <a:pt x="881" y="298"/>
                    <a:pt x="1322" y="298"/>
                  </a:cubicBezTo>
                  <a:cubicBezTo>
                    <a:pt x="1446" y="329"/>
                    <a:pt x="1566" y="350"/>
                    <a:pt x="1687" y="350"/>
                  </a:cubicBezTo>
                  <a:cubicBezTo>
                    <a:pt x="1798" y="350"/>
                    <a:pt x="1910" y="332"/>
                    <a:pt x="2024" y="286"/>
                  </a:cubicBezTo>
                  <a:cubicBezTo>
                    <a:pt x="2179" y="286"/>
                    <a:pt x="2322" y="298"/>
                    <a:pt x="2477" y="298"/>
                  </a:cubicBezTo>
                  <a:cubicBezTo>
                    <a:pt x="2525" y="322"/>
                    <a:pt x="2572" y="337"/>
                    <a:pt x="2621" y="337"/>
                  </a:cubicBezTo>
                  <a:cubicBezTo>
                    <a:pt x="2670" y="337"/>
                    <a:pt x="2721" y="322"/>
                    <a:pt x="2775" y="286"/>
                  </a:cubicBezTo>
                  <a:cubicBezTo>
                    <a:pt x="2834" y="179"/>
                    <a:pt x="2846" y="95"/>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35"/>
            <p:cNvSpPr/>
            <p:nvPr/>
          </p:nvSpPr>
          <p:spPr>
            <a:xfrm>
              <a:off x="5457525" y="3954100"/>
              <a:ext cx="17575" cy="4275"/>
            </a:xfrm>
            <a:custGeom>
              <a:avLst/>
              <a:gdLst/>
              <a:ahLst/>
              <a:cxnLst/>
              <a:rect l="l" t="t" r="r" b="b"/>
              <a:pathLst>
                <a:path w="703" h="171" extrusionOk="0">
                  <a:moveTo>
                    <a:pt x="411" y="0"/>
                  </a:moveTo>
                  <a:cubicBezTo>
                    <a:pt x="275" y="0"/>
                    <a:pt x="140" y="12"/>
                    <a:pt x="0" y="40"/>
                  </a:cubicBezTo>
                  <a:cubicBezTo>
                    <a:pt x="115" y="126"/>
                    <a:pt x="231" y="171"/>
                    <a:pt x="345" y="171"/>
                  </a:cubicBezTo>
                  <a:cubicBezTo>
                    <a:pt x="466" y="171"/>
                    <a:pt x="586" y="120"/>
                    <a:pt x="703" y="16"/>
                  </a:cubicBezTo>
                  <a:cubicBezTo>
                    <a:pt x="604" y="6"/>
                    <a:pt x="507"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35"/>
            <p:cNvSpPr/>
            <p:nvPr/>
          </p:nvSpPr>
          <p:spPr>
            <a:xfrm>
              <a:off x="5486100" y="3952600"/>
              <a:ext cx="11325" cy="5200"/>
            </a:xfrm>
            <a:custGeom>
              <a:avLst/>
              <a:gdLst/>
              <a:ahLst/>
              <a:cxnLst/>
              <a:rect l="l" t="t" r="r" b="b"/>
              <a:pathLst>
                <a:path w="453" h="208" extrusionOk="0">
                  <a:moveTo>
                    <a:pt x="363" y="0"/>
                  </a:moveTo>
                  <a:cubicBezTo>
                    <a:pt x="333" y="0"/>
                    <a:pt x="310" y="16"/>
                    <a:pt x="274" y="52"/>
                  </a:cubicBezTo>
                  <a:lnTo>
                    <a:pt x="0" y="100"/>
                  </a:lnTo>
                  <a:cubicBezTo>
                    <a:pt x="72" y="172"/>
                    <a:pt x="141" y="208"/>
                    <a:pt x="209" y="208"/>
                  </a:cubicBezTo>
                  <a:cubicBezTo>
                    <a:pt x="288" y="208"/>
                    <a:pt x="364" y="160"/>
                    <a:pt x="441" y="64"/>
                  </a:cubicBezTo>
                  <a:lnTo>
                    <a:pt x="453" y="52"/>
                  </a:lnTo>
                  <a:cubicBezTo>
                    <a:pt x="453" y="40"/>
                    <a:pt x="441" y="16"/>
                    <a:pt x="393" y="4"/>
                  </a:cubicBezTo>
                  <a:cubicBezTo>
                    <a:pt x="382" y="2"/>
                    <a:pt x="372" y="0"/>
                    <a:pt x="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35"/>
            <p:cNvSpPr/>
            <p:nvPr/>
          </p:nvSpPr>
          <p:spPr>
            <a:xfrm>
              <a:off x="5500375" y="3954625"/>
              <a:ext cx="3300" cy="1375"/>
            </a:xfrm>
            <a:custGeom>
              <a:avLst/>
              <a:gdLst/>
              <a:ahLst/>
              <a:cxnLst/>
              <a:rect l="l" t="t" r="r" b="b"/>
              <a:pathLst>
                <a:path w="132" h="55" extrusionOk="0">
                  <a:moveTo>
                    <a:pt x="66" y="1"/>
                  </a:moveTo>
                  <a:cubicBezTo>
                    <a:pt x="45" y="1"/>
                    <a:pt x="24" y="7"/>
                    <a:pt x="1" y="19"/>
                  </a:cubicBezTo>
                  <a:lnTo>
                    <a:pt x="48" y="54"/>
                  </a:lnTo>
                  <a:lnTo>
                    <a:pt x="132" y="19"/>
                  </a:lnTo>
                  <a:cubicBezTo>
                    <a:pt x="108" y="7"/>
                    <a:pt x="87"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35"/>
            <p:cNvSpPr/>
            <p:nvPr/>
          </p:nvSpPr>
          <p:spPr>
            <a:xfrm>
              <a:off x="5492925" y="3947650"/>
              <a:ext cx="14925" cy="6275"/>
            </a:xfrm>
            <a:custGeom>
              <a:avLst/>
              <a:gdLst/>
              <a:ahLst/>
              <a:cxnLst/>
              <a:rect l="l" t="t" r="r" b="b"/>
              <a:pathLst>
                <a:path w="597" h="251" extrusionOk="0">
                  <a:moveTo>
                    <a:pt x="1" y="0"/>
                  </a:moveTo>
                  <a:lnTo>
                    <a:pt x="1" y="250"/>
                  </a:lnTo>
                  <a:lnTo>
                    <a:pt x="180" y="250"/>
                  </a:lnTo>
                  <a:cubicBezTo>
                    <a:pt x="251" y="71"/>
                    <a:pt x="525" y="179"/>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35"/>
            <p:cNvSpPr/>
            <p:nvPr/>
          </p:nvSpPr>
          <p:spPr>
            <a:xfrm>
              <a:off x="5725700" y="3864300"/>
              <a:ext cx="4500" cy="3900"/>
            </a:xfrm>
            <a:custGeom>
              <a:avLst/>
              <a:gdLst/>
              <a:ahLst/>
              <a:cxnLst/>
              <a:rect l="l" t="t" r="r" b="b"/>
              <a:pathLst>
                <a:path w="180" h="156" extrusionOk="0">
                  <a:moveTo>
                    <a:pt x="167" y="0"/>
                  </a:moveTo>
                  <a:cubicBezTo>
                    <a:pt x="108" y="36"/>
                    <a:pt x="60" y="84"/>
                    <a:pt x="1" y="131"/>
                  </a:cubicBezTo>
                  <a:cubicBezTo>
                    <a:pt x="48" y="143"/>
                    <a:pt x="108" y="155"/>
                    <a:pt x="179" y="155"/>
                  </a:cubicBezTo>
                  <a:cubicBezTo>
                    <a:pt x="167" y="119"/>
                    <a:pt x="167" y="6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35"/>
            <p:cNvSpPr/>
            <p:nvPr/>
          </p:nvSpPr>
          <p:spPr>
            <a:xfrm>
              <a:off x="5746975" y="3778575"/>
              <a:ext cx="4650" cy="2825"/>
            </a:xfrm>
            <a:custGeom>
              <a:avLst/>
              <a:gdLst/>
              <a:ahLst/>
              <a:cxnLst/>
              <a:rect l="l" t="t" r="r" b="b"/>
              <a:pathLst>
                <a:path w="186" h="113" extrusionOk="0">
                  <a:moveTo>
                    <a:pt x="185" y="0"/>
                  </a:moveTo>
                  <a:cubicBezTo>
                    <a:pt x="175" y="11"/>
                    <a:pt x="158" y="14"/>
                    <a:pt x="140" y="14"/>
                  </a:cubicBezTo>
                  <a:cubicBezTo>
                    <a:pt x="117" y="14"/>
                    <a:pt x="90" y="9"/>
                    <a:pt x="68" y="9"/>
                  </a:cubicBezTo>
                  <a:cubicBezTo>
                    <a:pt x="28" y="9"/>
                    <a:pt x="1" y="24"/>
                    <a:pt x="31" y="107"/>
                  </a:cubicBezTo>
                  <a:cubicBezTo>
                    <a:pt x="32" y="111"/>
                    <a:pt x="36" y="112"/>
                    <a:pt x="40" y="112"/>
                  </a:cubicBezTo>
                  <a:cubicBezTo>
                    <a:pt x="70" y="112"/>
                    <a:pt x="155" y="52"/>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35"/>
            <p:cNvSpPr/>
            <p:nvPr/>
          </p:nvSpPr>
          <p:spPr>
            <a:xfrm>
              <a:off x="5726600" y="3853875"/>
              <a:ext cx="5300" cy="3600"/>
            </a:xfrm>
            <a:custGeom>
              <a:avLst/>
              <a:gdLst/>
              <a:ahLst/>
              <a:cxnLst/>
              <a:rect l="l" t="t" r="r" b="b"/>
              <a:pathLst>
                <a:path w="212" h="144" extrusionOk="0">
                  <a:moveTo>
                    <a:pt x="0" y="1"/>
                  </a:moveTo>
                  <a:lnTo>
                    <a:pt x="0" y="1"/>
                  </a:lnTo>
                  <a:cubicBezTo>
                    <a:pt x="48" y="36"/>
                    <a:pt x="84" y="96"/>
                    <a:pt x="131" y="143"/>
                  </a:cubicBezTo>
                  <a:cubicBezTo>
                    <a:pt x="211" y="20"/>
                    <a:pt x="171" y="3"/>
                    <a:pt x="112" y="3"/>
                  </a:cubicBezTo>
                  <a:cubicBezTo>
                    <a:pt x="89" y="3"/>
                    <a:pt x="64" y="5"/>
                    <a:pt x="41" y="5"/>
                  </a:cubicBezTo>
                  <a:cubicBezTo>
                    <a:pt x="25" y="5"/>
                    <a:pt x="11"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35"/>
            <p:cNvSpPr/>
            <p:nvPr/>
          </p:nvSpPr>
          <p:spPr>
            <a:xfrm>
              <a:off x="5328325" y="3118075"/>
              <a:ext cx="10150" cy="8675"/>
            </a:xfrm>
            <a:custGeom>
              <a:avLst/>
              <a:gdLst/>
              <a:ahLst/>
              <a:cxnLst/>
              <a:rect l="l" t="t" r="r" b="b"/>
              <a:pathLst>
                <a:path w="406" h="347" extrusionOk="0">
                  <a:moveTo>
                    <a:pt x="37" y="0"/>
                  </a:moveTo>
                  <a:cubicBezTo>
                    <a:pt x="25" y="108"/>
                    <a:pt x="1" y="215"/>
                    <a:pt x="1" y="298"/>
                  </a:cubicBezTo>
                  <a:cubicBezTo>
                    <a:pt x="43" y="333"/>
                    <a:pt x="74" y="346"/>
                    <a:pt x="98" y="346"/>
                  </a:cubicBezTo>
                  <a:cubicBezTo>
                    <a:pt x="187" y="346"/>
                    <a:pt x="183" y="166"/>
                    <a:pt x="273" y="166"/>
                  </a:cubicBezTo>
                  <a:cubicBezTo>
                    <a:pt x="277" y="166"/>
                    <a:pt x="282" y="166"/>
                    <a:pt x="287" y="167"/>
                  </a:cubicBezTo>
                  <a:cubicBezTo>
                    <a:pt x="322" y="167"/>
                    <a:pt x="358" y="155"/>
                    <a:pt x="406" y="155"/>
                  </a:cubicBezTo>
                  <a:cubicBezTo>
                    <a:pt x="334" y="0"/>
                    <a:pt x="167" y="36"/>
                    <a:pt x="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35"/>
            <p:cNvSpPr/>
            <p:nvPr/>
          </p:nvSpPr>
          <p:spPr>
            <a:xfrm>
              <a:off x="5292625" y="3139725"/>
              <a:ext cx="17275" cy="6500"/>
            </a:xfrm>
            <a:custGeom>
              <a:avLst/>
              <a:gdLst/>
              <a:ahLst/>
              <a:cxnLst/>
              <a:rect l="l" t="t" r="r" b="b"/>
              <a:pathLst>
                <a:path w="691" h="260" extrusionOk="0">
                  <a:moveTo>
                    <a:pt x="352" y="0"/>
                  </a:moveTo>
                  <a:cubicBezTo>
                    <a:pt x="234" y="0"/>
                    <a:pt x="117" y="48"/>
                    <a:pt x="0" y="135"/>
                  </a:cubicBezTo>
                  <a:lnTo>
                    <a:pt x="71" y="206"/>
                  </a:lnTo>
                  <a:cubicBezTo>
                    <a:pt x="143" y="244"/>
                    <a:pt x="212" y="259"/>
                    <a:pt x="281" y="259"/>
                  </a:cubicBezTo>
                  <a:cubicBezTo>
                    <a:pt x="383" y="259"/>
                    <a:pt x="483" y="225"/>
                    <a:pt x="583" y="182"/>
                  </a:cubicBezTo>
                  <a:cubicBezTo>
                    <a:pt x="631" y="182"/>
                    <a:pt x="655" y="146"/>
                    <a:pt x="691" y="135"/>
                  </a:cubicBezTo>
                  <a:cubicBezTo>
                    <a:pt x="575" y="42"/>
                    <a:pt x="463"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35"/>
            <p:cNvSpPr/>
            <p:nvPr/>
          </p:nvSpPr>
          <p:spPr>
            <a:xfrm>
              <a:off x="5314050" y="3122075"/>
              <a:ext cx="11025" cy="3450"/>
            </a:xfrm>
            <a:custGeom>
              <a:avLst/>
              <a:gdLst/>
              <a:ahLst/>
              <a:cxnLst/>
              <a:rect l="l" t="t" r="r" b="b"/>
              <a:pathLst>
                <a:path w="441" h="138" extrusionOk="0">
                  <a:moveTo>
                    <a:pt x="131" y="0"/>
                  </a:moveTo>
                  <a:cubicBezTo>
                    <a:pt x="87" y="0"/>
                    <a:pt x="43" y="4"/>
                    <a:pt x="0" y="7"/>
                  </a:cubicBezTo>
                  <a:cubicBezTo>
                    <a:pt x="61" y="114"/>
                    <a:pt x="157" y="138"/>
                    <a:pt x="262" y="138"/>
                  </a:cubicBezTo>
                  <a:cubicBezTo>
                    <a:pt x="320" y="138"/>
                    <a:pt x="381" y="130"/>
                    <a:pt x="441" y="126"/>
                  </a:cubicBezTo>
                  <a:cubicBezTo>
                    <a:pt x="355" y="23"/>
                    <a:pt x="244"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35"/>
            <p:cNvSpPr/>
            <p:nvPr/>
          </p:nvSpPr>
          <p:spPr>
            <a:xfrm>
              <a:off x="5281900" y="3142775"/>
              <a:ext cx="12225" cy="4500"/>
            </a:xfrm>
            <a:custGeom>
              <a:avLst/>
              <a:gdLst/>
              <a:ahLst/>
              <a:cxnLst/>
              <a:rect l="l" t="t" r="r" b="b"/>
              <a:pathLst>
                <a:path w="489" h="180" extrusionOk="0">
                  <a:moveTo>
                    <a:pt x="417" y="24"/>
                  </a:moveTo>
                  <a:cubicBezTo>
                    <a:pt x="274" y="48"/>
                    <a:pt x="108" y="1"/>
                    <a:pt x="0" y="155"/>
                  </a:cubicBezTo>
                  <a:cubicBezTo>
                    <a:pt x="155" y="155"/>
                    <a:pt x="286" y="179"/>
                    <a:pt x="417" y="179"/>
                  </a:cubicBezTo>
                  <a:cubicBezTo>
                    <a:pt x="477" y="132"/>
                    <a:pt x="489" y="84"/>
                    <a:pt x="4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35"/>
            <p:cNvSpPr/>
            <p:nvPr/>
          </p:nvSpPr>
          <p:spPr>
            <a:xfrm>
              <a:off x="5294700" y="3133850"/>
              <a:ext cx="2400" cy="1500"/>
            </a:xfrm>
            <a:custGeom>
              <a:avLst/>
              <a:gdLst/>
              <a:ahLst/>
              <a:cxnLst/>
              <a:rect l="l" t="t" r="r" b="b"/>
              <a:pathLst>
                <a:path w="96" h="60" extrusionOk="0">
                  <a:moveTo>
                    <a:pt x="60" y="0"/>
                  </a:moveTo>
                  <a:cubicBezTo>
                    <a:pt x="36" y="12"/>
                    <a:pt x="12" y="12"/>
                    <a:pt x="0" y="12"/>
                  </a:cubicBezTo>
                  <a:cubicBezTo>
                    <a:pt x="0" y="24"/>
                    <a:pt x="12" y="48"/>
                    <a:pt x="24" y="60"/>
                  </a:cubicBezTo>
                  <a:cubicBezTo>
                    <a:pt x="60" y="48"/>
                    <a:pt x="72" y="24"/>
                    <a:pt x="96" y="12"/>
                  </a:cubicBezTo>
                  <a:cubicBezTo>
                    <a:pt x="84" y="12"/>
                    <a:pt x="72"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35"/>
            <p:cNvSpPr/>
            <p:nvPr/>
          </p:nvSpPr>
          <p:spPr>
            <a:xfrm>
              <a:off x="5743275" y="3230300"/>
              <a:ext cx="14900" cy="11800"/>
            </a:xfrm>
            <a:custGeom>
              <a:avLst/>
              <a:gdLst/>
              <a:ahLst/>
              <a:cxnLst/>
              <a:rect l="l" t="t" r="r" b="b"/>
              <a:pathLst>
                <a:path w="596" h="472" extrusionOk="0">
                  <a:moveTo>
                    <a:pt x="333" y="0"/>
                  </a:moveTo>
                  <a:cubicBezTo>
                    <a:pt x="214" y="71"/>
                    <a:pt x="48" y="71"/>
                    <a:pt x="0" y="214"/>
                  </a:cubicBezTo>
                  <a:cubicBezTo>
                    <a:pt x="72" y="274"/>
                    <a:pt x="155" y="322"/>
                    <a:pt x="226" y="381"/>
                  </a:cubicBezTo>
                  <a:cubicBezTo>
                    <a:pt x="291" y="424"/>
                    <a:pt x="351" y="471"/>
                    <a:pt x="409" y="471"/>
                  </a:cubicBezTo>
                  <a:cubicBezTo>
                    <a:pt x="448" y="471"/>
                    <a:pt x="486" y="450"/>
                    <a:pt x="524" y="393"/>
                  </a:cubicBezTo>
                  <a:cubicBezTo>
                    <a:pt x="595" y="298"/>
                    <a:pt x="488" y="238"/>
                    <a:pt x="453" y="155"/>
                  </a:cubicBezTo>
                  <a:cubicBezTo>
                    <a:pt x="405" y="119"/>
                    <a:pt x="369" y="60"/>
                    <a:pt x="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35"/>
            <p:cNvSpPr/>
            <p:nvPr/>
          </p:nvSpPr>
          <p:spPr>
            <a:xfrm>
              <a:off x="5773025" y="3237800"/>
              <a:ext cx="14325" cy="9775"/>
            </a:xfrm>
            <a:custGeom>
              <a:avLst/>
              <a:gdLst/>
              <a:ahLst/>
              <a:cxnLst/>
              <a:rect l="l" t="t" r="r" b="b"/>
              <a:pathLst>
                <a:path w="573" h="391" extrusionOk="0">
                  <a:moveTo>
                    <a:pt x="279" y="1"/>
                  </a:moveTo>
                  <a:cubicBezTo>
                    <a:pt x="223" y="1"/>
                    <a:pt x="169" y="26"/>
                    <a:pt x="120" y="93"/>
                  </a:cubicBezTo>
                  <a:cubicBezTo>
                    <a:pt x="1" y="260"/>
                    <a:pt x="179" y="319"/>
                    <a:pt x="286" y="391"/>
                  </a:cubicBezTo>
                  <a:cubicBezTo>
                    <a:pt x="465" y="391"/>
                    <a:pt x="572" y="319"/>
                    <a:pt x="548" y="129"/>
                  </a:cubicBezTo>
                  <a:cubicBezTo>
                    <a:pt x="467" y="69"/>
                    <a:pt x="371" y="1"/>
                    <a:pt x="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35"/>
            <p:cNvSpPr/>
            <p:nvPr/>
          </p:nvSpPr>
          <p:spPr>
            <a:xfrm>
              <a:off x="5817675" y="3243975"/>
              <a:ext cx="56000" cy="22800"/>
            </a:xfrm>
            <a:custGeom>
              <a:avLst/>
              <a:gdLst/>
              <a:ahLst/>
              <a:cxnLst/>
              <a:rect l="l" t="t" r="r" b="b"/>
              <a:pathLst>
                <a:path w="2240" h="912" extrusionOk="0">
                  <a:moveTo>
                    <a:pt x="513" y="1"/>
                  </a:moveTo>
                  <a:cubicBezTo>
                    <a:pt x="286" y="1"/>
                    <a:pt x="108" y="72"/>
                    <a:pt x="1" y="263"/>
                  </a:cubicBezTo>
                  <a:cubicBezTo>
                    <a:pt x="72" y="513"/>
                    <a:pt x="429" y="322"/>
                    <a:pt x="477" y="596"/>
                  </a:cubicBezTo>
                  <a:cubicBezTo>
                    <a:pt x="534" y="627"/>
                    <a:pt x="599" y="633"/>
                    <a:pt x="666" y="633"/>
                  </a:cubicBezTo>
                  <a:cubicBezTo>
                    <a:pt x="710" y="633"/>
                    <a:pt x="754" y="630"/>
                    <a:pt x="798" y="630"/>
                  </a:cubicBezTo>
                  <a:cubicBezTo>
                    <a:pt x="897" y="630"/>
                    <a:pt x="994" y="643"/>
                    <a:pt x="1072" y="727"/>
                  </a:cubicBezTo>
                  <a:cubicBezTo>
                    <a:pt x="1298" y="858"/>
                    <a:pt x="1584" y="727"/>
                    <a:pt x="1799" y="894"/>
                  </a:cubicBezTo>
                  <a:cubicBezTo>
                    <a:pt x="1816" y="906"/>
                    <a:pt x="1831" y="912"/>
                    <a:pt x="1846" y="912"/>
                  </a:cubicBezTo>
                  <a:cubicBezTo>
                    <a:pt x="1861" y="912"/>
                    <a:pt x="1876" y="906"/>
                    <a:pt x="1894" y="894"/>
                  </a:cubicBezTo>
                  <a:cubicBezTo>
                    <a:pt x="2025" y="858"/>
                    <a:pt x="2180" y="846"/>
                    <a:pt x="2203" y="667"/>
                  </a:cubicBezTo>
                  <a:cubicBezTo>
                    <a:pt x="2239" y="489"/>
                    <a:pt x="2096" y="441"/>
                    <a:pt x="1953" y="417"/>
                  </a:cubicBezTo>
                  <a:lnTo>
                    <a:pt x="1799" y="417"/>
                  </a:lnTo>
                  <a:cubicBezTo>
                    <a:pt x="1745" y="443"/>
                    <a:pt x="1696" y="454"/>
                    <a:pt x="1651" y="454"/>
                  </a:cubicBezTo>
                  <a:cubicBezTo>
                    <a:pt x="1429" y="454"/>
                    <a:pt x="1300" y="187"/>
                    <a:pt x="1072" y="167"/>
                  </a:cubicBezTo>
                  <a:cubicBezTo>
                    <a:pt x="1010" y="187"/>
                    <a:pt x="951" y="197"/>
                    <a:pt x="895" y="197"/>
                  </a:cubicBezTo>
                  <a:cubicBezTo>
                    <a:pt x="749" y="197"/>
                    <a:pt x="625" y="130"/>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35"/>
            <p:cNvSpPr/>
            <p:nvPr/>
          </p:nvSpPr>
          <p:spPr>
            <a:xfrm>
              <a:off x="6088250" y="3287300"/>
              <a:ext cx="11025" cy="7300"/>
            </a:xfrm>
            <a:custGeom>
              <a:avLst/>
              <a:gdLst/>
              <a:ahLst/>
              <a:cxnLst/>
              <a:rect l="l" t="t" r="r" b="b"/>
              <a:pathLst>
                <a:path w="441" h="292" extrusionOk="0">
                  <a:moveTo>
                    <a:pt x="182" y="1"/>
                  </a:moveTo>
                  <a:cubicBezTo>
                    <a:pt x="119" y="1"/>
                    <a:pt x="59" y="16"/>
                    <a:pt x="12" y="77"/>
                  </a:cubicBezTo>
                  <a:cubicBezTo>
                    <a:pt x="0" y="113"/>
                    <a:pt x="120" y="220"/>
                    <a:pt x="167" y="292"/>
                  </a:cubicBezTo>
                  <a:lnTo>
                    <a:pt x="441" y="292"/>
                  </a:lnTo>
                  <a:cubicBezTo>
                    <a:pt x="441" y="185"/>
                    <a:pt x="429" y="101"/>
                    <a:pt x="429" y="6"/>
                  </a:cubicBezTo>
                  <a:cubicBezTo>
                    <a:pt x="408" y="12"/>
                    <a:pt x="386" y="14"/>
                    <a:pt x="363" y="14"/>
                  </a:cubicBezTo>
                  <a:cubicBezTo>
                    <a:pt x="305" y="14"/>
                    <a:pt x="242"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35"/>
            <p:cNvSpPr/>
            <p:nvPr/>
          </p:nvSpPr>
          <p:spPr>
            <a:xfrm>
              <a:off x="5684925" y="3222250"/>
              <a:ext cx="42300" cy="14675"/>
            </a:xfrm>
            <a:custGeom>
              <a:avLst/>
              <a:gdLst/>
              <a:ahLst/>
              <a:cxnLst/>
              <a:rect l="l" t="t" r="r" b="b"/>
              <a:pathLst>
                <a:path w="1692" h="587" extrusionOk="0">
                  <a:moveTo>
                    <a:pt x="370" y="1"/>
                  </a:moveTo>
                  <a:cubicBezTo>
                    <a:pt x="227" y="36"/>
                    <a:pt x="0" y="48"/>
                    <a:pt x="0" y="263"/>
                  </a:cubicBezTo>
                  <a:cubicBezTo>
                    <a:pt x="0" y="489"/>
                    <a:pt x="239" y="405"/>
                    <a:pt x="381" y="453"/>
                  </a:cubicBezTo>
                  <a:cubicBezTo>
                    <a:pt x="736" y="554"/>
                    <a:pt x="1091" y="587"/>
                    <a:pt x="1461" y="587"/>
                  </a:cubicBezTo>
                  <a:cubicBezTo>
                    <a:pt x="1525" y="587"/>
                    <a:pt x="1590" y="586"/>
                    <a:pt x="1655" y="584"/>
                  </a:cubicBezTo>
                  <a:cubicBezTo>
                    <a:pt x="1691" y="536"/>
                    <a:pt x="1691" y="489"/>
                    <a:pt x="1667" y="453"/>
                  </a:cubicBezTo>
                  <a:cubicBezTo>
                    <a:pt x="1640" y="226"/>
                    <a:pt x="1515" y="165"/>
                    <a:pt x="1357" y="165"/>
                  </a:cubicBezTo>
                  <a:cubicBezTo>
                    <a:pt x="1308" y="165"/>
                    <a:pt x="1256" y="171"/>
                    <a:pt x="1203" y="179"/>
                  </a:cubicBezTo>
                  <a:cubicBezTo>
                    <a:pt x="1100" y="195"/>
                    <a:pt x="999" y="207"/>
                    <a:pt x="902" y="207"/>
                  </a:cubicBezTo>
                  <a:cubicBezTo>
                    <a:pt x="708" y="207"/>
                    <a:pt x="528" y="159"/>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35"/>
            <p:cNvSpPr/>
            <p:nvPr/>
          </p:nvSpPr>
          <p:spPr>
            <a:xfrm>
              <a:off x="5657850" y="3222250"/>
              <a:ext cx="12225" cy="6775"/>
            </a:xfrm>
            <a:custGeom>
              <a:avLst/>
              <a:gdLst/>
              <a:ahLst/>
              <a:cxnLst/>
              <a:rect l="l" t="t" r="r" b="b"/>
              <a:pathLst>
                <a:path w="489" h="271" extrusionOk="0">
                  <a:moveTo>
                    <a:pt x="155" y="1"/>
                  </a:moveTo>
                  <a:lnTo>
                    <a:pt x="0" y="167"/>
                  </a:lnTo>
                  <a:cubicBezTo>
                    <a:pt x="77" y="239"/>
                    <a:pt x="152" y="271"/>
                    <a:pt x="219" y="271"/>
                  </a:cubicBezTo>
                  <a:cubicBezTo>
                    <a:pt x="317" y="271"/>
                    <a:pt x="398" y="202"/>
                    <a:pt x="441" y="96"/>
                  </a:cubicBezTo>
                  <a:cubicBezTo>
                    <a:pt x="488" y="24"/>
                    <a:pt x="262" y="36"/>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35"/>
            <p:cNvSpPr/>
            <p:nvPr/>
          </p:nvSpPr>
          <p:spPr>
            <a:xfrm>
              <a:off x="5726300" y="3233275"/>
              <a:ext cx="2100" cy="3575"/>
            </a:xfrm>
            <a:custGeom>
              <a:avLst/>
              <a:gdLst/>
              <a:ahLst/>
              <a:cxnLst/>
              <a:rect l="l" t="t" r="r" b="b"/>
              <a:pathLst>
                <a:path w="84" h="143" extrusionOk="0">
                  <a:moveTo>
                    <a:pt x="0" y="0"/>
                  </a:moveTo>
                  <a:lnTo>
                    <a:pt x="0" y="143"/>
                  </a:lnTo>
                  <a:cubicBezTo>
                    <a:pt x="84" y="95"/>
                    <a:pt x="84"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35"/>
            <p:cNvSpPr/>
            <p:nvPr/>
          </p:nvSpPr>
          <p:spPr>
            <a:xfrm>
              <a:off x="5586400" y="3208850"/>
              <a:ext cx="32775" cy="14025"/>
            </a:xfrm>
            <a:custGeom>
              <a:avLst/>
              <a:gdLst/>
              <a:ahLst/>
              <a:cxnLst/>
              <a:rect l="l" t="t" r="r" b="b"/>
              <a:pathLst>
                <a:path w="1311" h="561" extrusionOk="0">
                  <a:moveTo>
                    <a:pt x="274" y="1"/>
                  </a:moveTo>
                  <a:cubicBezTo>
                    <a:pt x="191" y="48"/>
                    <a:pt x="96" y="84"/>
                    <a:pt x="12" y="120"/>
                  </a:cubicBezTo>
                  <a:cubicBezTo>
                    <a:pt x="12" y="167"/>
                    <a:pt x="1" y="227"/>
                    <a:pt x="1" y="275"/>
                  </a:cubicBezTo>
                  <a:cubicBezTo>
                    <a:pt x="1" y="358"/>
                    <a:pt x="12" y="429"/>
                    <a:pt x="12" y="525"/>
                  </a:cubicBezTo>
                  <a:cubicBezTo>
                    <a:pt x="36" y="543"/>
                    <a:pt x="57" y="551"/>
                    <a:pt x="78" y="551"/>
                  </a:cubicBezTo>
                  <a:cubicBezTo>
                    <a:pt x="99" y="551"/>
                    <a:pt x="120" y="543"/>
                    <a:pt x="143" y="525"/>
                  </a:cubicBezTo>
                  <a:cubicBezTo>
                    <a:pt x="231" y="465"/>
                    <a:pt x="321" y="435"/>
                    <a:pt x="409" y="435"/>
                  </a:cubicBezTo>
                  <a:cubicBezTo>
                    <a:pt x="514" y="435"/>
                    <a:pt x="618" y="477"/>
                    <a:pt x="715" y="560"/>
                  </a:cubicBezTo>
                  <a:cubicBezTo>
                    <a:pt x="917" y="560"/>
                    <a:pt x="1108" y="537"/>
                    <a:pt x="1310" y="537"/>
                  </a:cubicBezTo>
                  <a:cubicBezTo>
                    <a:pt x="1203" y="406"/>
                    <a:pt x="1108" y="275"/>
                    <a:pt x="1013" y="132"/>
                  </a:cubicBezTo>
                  <a:cubicBezTo>
                    <a:pt x="774" y="84"/>
                    <a:pt x="501" y="167"/>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35"/>
            <p:cNvSpPr/>
            <p:nvPr/>
          </p:nvSpPr>
          <p:spPr>
            <a:xfrm>
              <a:off x="5340250" y="3158200"/>
              <a:ext cx="15800" cy="3450"/>
            </a:xfrm>
            <a:custGeom>
              <a:avLst/>
              <a:gdLst/>
              <a:ahLst/>
              <a:cxnLst/>
              <a:rect l="l" t="t" r="r" b="b"/>
              <a:pathLst>
                <a:path w="632" h="138" extrusionOk="0">
                  <a:moveTo>
                    <a:pt x="252" y="1"/>
                  </a:moveTo>
                  <a:cubicBezTo>
                    <a:pt x="161" y="1"/>
                    <a:pt x="75" y="24"/>
                    <a:pt x="0" y="110"/>
                  </a:cubicBezTo>
                  <a:cubicBezTo>
                    <a:pt x="11" y="109"/>
                    <a:pt x="21" y="109"/>
                    <a:pt x="32" y="109"/>
                  </a:cubicBezTo>
                  <a:cubicBezTo>
                    <a:pt x="142" y="109"/>
                    <a:pt x="255" y="138"/>
                    <a:pt x="364" y="138"/>
                  </a:cubicBezTo>
                  <a:cubicBezTo>
                    <a:pt x="457" y="138"/>
                    <a:pt x="548" y="117"/>
                    <a:pt x="631" y="38"/>
                  </a:cubicBezTo>
                  <a:lnTo>
                    <a:pt x="631" y="38"/>
                  </a:lnTo>
                  <a:cubicBezTo>
                    <a:pt x="622" y="39"/>
                    <a:pt x="613" y="39"/>
                    <a:pt x="604" y="39"/>
                  </a:cubicBezTo>
                  <a:cubicBezTo>
                    <a:pt x="488" y="39"/>
                    <a:pt x="367"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35"/>
            <p:cNvSpPr/>
            <p:nvPr/>
          </p:nvSpPr>
          <p:spPr>
            <a:xfrm>
              <a:off x="5550975" y="3205275"/>
              <a:ext cx="9550" cy="9650"/>
            </a:xfrm>
            <a:custGeom>
              <a:avLst/>
              <a:gdLst/>
              <a:ahLst/>
              <a:cxnLst/>
              <a:rect l="l" t="t" r="r" b="b"/>
              <a:pathLst>
                <a:path w="382" h="386" extrusionOk="0">
                  <a:moveTo>
                    <a:pt x="251" y="1"/>
                  </a:moveTo>
                  <a:cubicBezTo>
                    <a:pt x="132" y="13"/>
                    <a:pt x="1" y="25"/>
                    <a:pt x="13" y="191"/>
                  </a:cubicBezTo>
                  <a:cubicBezTo>
                    <a:pt x="21" y="362"/>
                    <a:pt x="127" y="386"/>
                    <a:pt x="243" y="386"/>
                  </a:cubicBezTo>
                  <a:cubicBezTo>
                    <a:pt x="289" y="386"/>
                    <a:pt x="337" y="382"/>
                    <a:pt x="382" y="382"/>
                  </a:cubicBezTo>
                  <a:cubicBezTo>
                    <a:pt x="334" y="251"/>
                    <a:pt x="298" y="132"/>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35"/>
            <p:cNvSpPr/>
            <p:nvPr/>
          </p:nvSpPr>
          <p:spPr>
            <a:xfrm>
              <a:off x="5518225" y="3202100"/>
              <a:ext cx="7475" cy="6175"/>
            </a:xfrm>
            <a:custGeom>
              <a:avLst/>
              <a:gdLst/>
              <a:ahLst/>
              <a:cxnLst/>
              <a:rect l="l" t="t" r="r" b="b"/>
              <a:pathLst>
                <a:path w="299" h="247" extrusionOk="0">
                  <a:moveTo>
                    <a:pt x="137" y="1"/>
                  </a:moveTo>
                  <a:cubicBezTo>
                    <a:pt x="88" y="1"/>
                    <a:pt x="42" y="47"/>
                    <a:pt x="1" y="104"/>
                  </a:cubicBezTo>
                  <a:cubicBezTo>
                    <a:pt x="49" y="152"/>
                    <a:pt x="108" y="199"/>
                    <a:pt x="132" y="247"/>
                  </a:cubicBezTo>
                  <a:cubicBezTo>
                    <a:pt x="227" y="199"/>
                    <a:pt x="299" y="128"/>
                    <a:pt x="203" y="33"/>
                  </a:cubicBezTo>
                  <a:cubicBezTo>
                    <a:pt x="181" y="10"/>
                    <a:pt x="159"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35"/>
            <p:cNvSpPr/>
            <p:nvPr/>
          </p:nvSpPr>
          <p:spPr>
            <a:xfrm>
              <a:off x="5286650" y="3149175"/>
              <a:ext cx="19975" cy="5225"/>
            </a:xfrm>
            <a:custGeom>
              <a:avLst/>
              <a:gdLst/>
              <a:ahLst/>
              <a:cxnLst/>
              <a:rect l="l" t="t" r="r" b="b"/>
              <a:pathLst>
                <a:path w="799" h="209" extrusionOk="0">
                  <a:moveTo>
                    <a:pt x="522" y="1"/>
                  </a:moveTo>
                  <a:cubicBezTo>
                    <a:pt x="471" y="1"/>
                    <a:pt x="424" y="18"/>
                    <a:pt x="382" y="54"/>
                  </a:cubicBezTo>
                  <a:cubicBezTo>
                    <a:pt x="354" y="63"/>
                    <a:pt x="323" y="64"/>
                    <a:pt x="291" y="64"/>
                  </a:cubicBezTo>
                  <a:cubicBezTo>
                    <a:pt x="268" y="64"/>
                    <a:pt x="244" y="64"/>
                    <a:pt x="221" y="64"/>
                  </a:cubicBezTo>
                  <a:cubicBezTo>
                    <a:pt x="139" y="64"/>
                    <a:pt x="57" y="75"/>
                    <a:pt x="1" y="173"/>
                  </a:cubicBezTo>
                  <a:cubicBezTo>
                    <a:pt x="149" y="173"/>
                    <a:pt x="300" y="208"/>
                    <a:pt x="446" y="208"/>
                  </a:cubicBezTo>
                  <a:cubicBezTo>
                    <a:pt x="570" y="208"/>
                    <a:pt x="689" y="183"/>
                    <a:pt x="799" y="90"/>
                  </a:cubicBezTo>
                  <a:cubicBezTo>
                    <a:pt x="751" y="66"/>
                    <a:pt x="715" y="54"/>
                    <a:pt x="680" y="54"/>
                  </a:cubicBezTo>
                  <a:cubicBezTo>
                    <a:pt x="626" y="18"/>
                    <a:pt x="572" y="1"/>
                    <a:pt x="5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35"/>
            <p:cNvSpPr/>
            <p:nvPr/>
          </p:nvSpPr>
          <p:spPr>
            <a:xfrm>
              <a:off x="5320300" y="3154375"/>
              <a:ext cx="11025" cy="3700"/>
            </a:xfrm>
            <a:custGeom>
              <a:avLst/>
              <a:gdLst/>
              <a:ahLst/>
              <a:cxnLst/>
              <a:rect l="l" t="t" r="r" b="b"/>
              <a:pathLst>
                <a:path w="441" h="148" extrusionOk="0">
                  <a:moveTo>
                    <a:pt x="191" y="1"/>
                  </a:moveTo>
                  <a:cubicBezTo>
                    <a:pt x="131" y="25"/>
                    <a:pt x="72" y="60"/>
                    <a:pt x="0" y="96"/>
                  </a:cubicBezTo>
                  <a:cubicBezTo>
                    <a:pt x="48" y="120"/>
                    <a:pt x="72" y="144"/>
                    <a:pt x="119" y="144"/>
                  </a:cubicBezTo>
                  <a:cubicBezTo>
                    <a:pt x="142" y="146"/>
                    <a:pt x="166" y="148"/>
                    <a:pt x="188" y="148"/>
                  </a:cubicBezTo>
                  <a:cubicBezTo>
                    <a:pt x="283" y="148"/>
                    <a:pt x="374" y="123"/>
                    <a:pt x="441" y="37"/>
                  </a:cubicBezTo>
                  <a:cubicBezTo>
                    <a:pt x="369" y="25"/>
                    <a:pt x="286" y="13"/>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35"/>
            <p:cNvSpPr/>
            <p:nvPr/>
          </p:nvSpPr>
          <p:spPr>
            <a:xfrm>
              <a:off x="5292325" y="3143975"/>
              <a:ext cx="14900" cy="6875"/>
            </a:xfrm>
            <a:custGeom>
              <a:avLst/>
              <a:gdLst/>
              <a:ahLst/>
              <a:cxnLst/>
              <a:rect l="l" t="t" r="r" b="b"/>
              <a:pathLst>
                <a:path w="596" h="275" extrusionOk="0">
                  <a:moveTo>
                    <a:pt x="12" y="0"/>
                  </a:moveTo>
                  <a:cubicBezTo>
                    <a:pt x="0" y="36"/>
                    <a:pt x="0" y="95"/>
                    <a:pt x="0" y="143"/>
                  </a:cubicBezTo>
                  <a:cubicBezTo>
                    <a:pt x="48" y="191"/>
                    <a:pt x="107" y="238"/>
                    <a:pt x="155" y="274"/>
                  </a:cubicBezTo>
                  <a:cubicBezTo>
                    <a:pt x="250" y="262"/>
                    <a:pt x="345" y="262"/>
                    <a:pt x="453" y="262"/>
                  </a:cubicBezTo>
                  <a:cubicBezTo>
                    <a:pt x="488" y="179"/>
                    <a:pt x="536" y="95"/>
                    <a:pt x="595" y="24"/>
                  </a:cubicBezTo>
                  <a:cubicBezTo>
                    <a:pt x="405" y="12"/>
                    <a:pt x="214" y="12"/>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35"/>
            <p:cNvSpPr/>
            <p:nvPr/>
          </p:nvSpPr>
          <p:spPr>
            <a:xfrm>
              <a:off x="5473875" y="3201125"/>
              <a:ext cx="8975" cy="3300"/>
            </a:xfrm>
            <a:custGeom>
              <a:avLst/>
              <a:gdLst/>
              <a:ahLst/>
              <a:cxnLst/>
              <a:rect l="l" t="t" r="r" b="b"/>
              <a:pathLst>
                <a:path w="359" h="132" extrusionOk="0">
                  <a:moveTo>
                    <a:pt x="60" y="0"/>
                  </a:moveTo>
                  <a:cubicBezTo>
                    <a:pt x="13" y="36"/>
                    <a:pt x="1" y="72"/>
                    <a:pt x="37" y="119"/>
                  </a:cubicBezTo>
                  <a:cubicBezTo>
                    <a:pt x="132" y="131"/>
                    <a:pt x="251" y="131"/>
                    <a:pt x="358" y="131"/>
                  </a:cubicBezTo>
                  <a:cubicBezTo>
                    <a:pt x="287" y="36"/>
                    <a:pt x="180"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35"/>
            <p:cNvSpPr/>
            <p:nvPr/>
          </p:nvSpPr>
          <p:spPr>
            <a:xfrm>
              <a:off x="5485800" y="3201125"/>
              <a:ext cx="3300" cy="3600"/>
            </a:xfrm>
            <a:custGeom>
              <a:avLst/>
              <a:gdLst/>
              <a:ahLst/>
              <a:cxnLst/>
              <a:rect l="l" t="t" r="r" b="b"/>
              <a:pathLst>
                <a:path w="132" h="144" extrusionOk="0">
                  <a:moveTo>
                    <a:pt x="131" y="0"/>
                  </a:moveTo>
                  <a:cubicBezTo>
                    <a:pt x="113" y="24"/>
                    <a:pt x="93" y="51"/>
                    <a:pt x="70" y="76"/>
                  </a:cubicBezTo>
                  <a:lnTo>
                    <a:pt x="70" y="76"/>
                  </a:lnTo>
                  <a:cubicBezTo>
                    <a:pt x="96" y="51"/>
                    <a:pt x="119" y="25"/>
                    <a:pt x="131" y="0"/>
                  </a:cubicBezTo>
                  <a:close/>
                  <a:moveTo>
                    <a:pt x="70" y="76"/>
                  </a:moveTo>
                  <a:cubicBezTo>
                    <a:pt x="48" y="98"/>
                    <a:pt x="23" y="121"/>
                    <a:pt x="0" y="143"/>
                  </a:cubicBezTo>
                  <a:cubicBezTo>
                    <a:pt x="24" y="125"/>
                    <a:pt x="48" y="101"/>
                    <a:pt x="70" y="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35"/>
            <p:cNvSpPr/>
            <p:nvPr/>
          </p:nvSpPr>
          <p:spPr>
            <a:xfrm>
              <a:off x="5471800" y="3201125"/>
              <a:ext cx="3600" cy="3000"/>
            </a:xfrm>
            <a:custGeom>
              <a:avLst/>
              <a:gdLst/>
              <a:ahLst/>
              <a:cxnLst/>
              <a:rect l="l" t="t" r="r" b="b"/>
              <a:pathLst>
                <a:path w="144" h="120" extrusionOk="0">
                  <a:moveTo>
                    <a:pt x="1" y="0"/>
                  </a:moveTo>
                  <a:cubicBezTo>
                    <a:pt x="1" y="48"/>
                    <a:pt x="13" y="72"/>
                    <a:pt x="24" y="119"/>
                  </a:cubicBezTo>
                  <a:lnTo>
                    <a:pt x="120" y="119"/>
                  </a:lnTo>
                  <a:cubicBezTo>
                    <a:pt x="132" y="95"/>
                    <a:pt x="143" y="48"/>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35"/>
            <p:cNvSpPr/>
            <p:nvPr/>
          </p:nvSpPr>
          <p:spPr>
            <a:xfrm>
              <a:off x="5467925" y="3197250"/>
              <a:ext cx="3900" cy="3900"/>
            </a:xfrm>
            <a:custGeom>
              <a:avLst/>
              <a:gdLst/>
              <a:ahLst/>
              <a:cxnLst/>
              <a:rect l="l" t="t" r="r" b="b"/>
              <a:pathLst>
                <a:path w="156" h="156" extrusionOk="0">
                  <a:moveTo>
                    <a:pt x="1" y="0"/>
                  </a:moveTo>
                  <a:lnTo>
                    <a:pt x="156" y="155"/>
                  </a:lnTo>
                  <a:cubicBezTo>
                    <a:pt x="156" y="96"/>
                    <a:pt x="156" y="48"/>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35"/>
            <p:cNvSpPr/>
            <p:nvPr/>
          </p:nvSpPr>
          <p:spPr>
            <a:xfrm>
              <a:off x="5338750" y="3147375"/>
              <a:ext cx="11050" cy="3475"/>
            </a:xfrm>
            <a:custGeom>
              <a:avLst/>
              <a:gdLst/>
              <a:ahLst/>
              <a:cxnLst/>
              <a:rect l="l" t="t" r="r" b="b"/>
              <a:pathLst>
                <a:path w="442" h="139" extrusionOk="0">
                  <a:moveTo>
                    <a:pt x="138" y="1"/>
                  </a:moveTo>
                  <a:cubicBezTo>
                    <a:pt x="93" y="1"/>
                    <a:pt x="47" y="4"/>
                    <a:pt x="1" y="7"/>
                  </a:cubicBezTo>
                  <a:lnTo>
                    <a:pt x="1" y="138"/>
                  </a:lnTo>
                  <a:cubicBezTo>
                    <a:pt x="155" y="126"/>
                    <a:pt x="286" y="126"/>
                    <a:pt x="441" y="126"/>
                  </a:cubicBezTo>
                  <a:cubicBezTo>
                    <a:pt x="364" y="23"/>
                    <a:pt x="255" y="1"/>
                    <a:pt x="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35"/>
            <p:cNvSpPr/>
            <p:nvPr/>
          </p:nvSpPr>
          <p:spPr>
            <a:xfrm>
              <a:off x="5844475" y="3261750"/>
              <a:ext cx="18175" cy="4900"/>
            </a:xfrm>
            <a:custGeom>
              <a:avLst/>
              <a:gdLst/>
              <a:ahLst/>
              <a:cxnLst/>
              <a:rect l="l" t="t" r="r" b="b"/>
              <a:pathLst>
                <a:path w="727" h="196" extrusionOk="0">
                  <a:moveTo>
                    <a:pt x="347" y="0"/>
                  </a:moveTo>
                  <a:cubicBezTo>
                    <a:pt x="245" y="0"/>
                    <a:pt x="139" y="17"/>
                    <a:pt x="38" y="17"/>
                  </a:cubicBezTo>
                  <a:cubicBezTo>
                    <a:pt x="26" y="17"/>
                    <a:pt x="13" y="17"/>
                    <a:pt x="0" y="16"/>
                  </a:cubicBezTo>
                  <a:lnTo>
                    <a:pt x="0" y="16"/>
                  </a:lnTo>
                  <a:cubicBezTo>
                    <a:pt x="186" y="114"/>
                    <a:pt x="387" y="195"/>
                    <a:pt x="591" y="195"/>
                  </a:cubicBezTo>
                  <a:cubicBezTo>
                    <a:pt x="636" y="195"/>
                    <a:pt x="681" y="191"/>
                    <a:pt x="727" y="183"/>
                  </a:cubicBezTo>
                  <a:cubicBezTo>
                    <a:pt x="622" y="32"/>
                    <a:pt x="48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35"/>
            <p:cNvSpPr/>
            <p:nvPr/>
          </p:nvSpPr>
          <p:spPr>
            <a:xfrm>
              <a:off x="5829575" y="3258450"/>
              <a:ext cx="14925" cy="4150"/>
            </a:xfrm>
            <a:custGeom>
              <a:avLst/>
              <a:gdLst/>
              <a:ahLst/>
              <a:cxnLst/>
              <a:rect l="l" t="t" r="r" b="b"/>
              <a:pathLst>
                <a:path w="597" h="166" extrusionOk="0">
                  <a:moveTo>
                    <a:pt x="293" y="0"/>
                  </a:moveTo>
                  <a:cubicBezTo>
                    <a:pt x="199" y="0"/>
                    <a:pt x="100" y="23"/>
                    <a:pt x="1" y="29"/>
                  </a:cubicBezTo>
                  <a:cubicBezTo>
                    <a:pt x="117" y="145"/>
                    <a:pt x="249" y="166"/>
                    <a:pt x="383" y="166"/>
                  </a:cubicBezTo>
                  <a:cubicBezTo>
                    <a:pt x="454" y="166"/>
                    <a:pt x="526" y="160"/>
                    <a:pt x="596" y="160"/>
                  </a:cubicBezTo>
                  <a:cubicBezTo>
                    <a:pt x="507" y="32"/>
                    <a:pt x="403"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35"/>
            <p:cNvSpPr/>
            <p:nvPr/>
          </p:nvSpPr>
          <p:spPr>
            <a:xfrm>
              <a:off x="5460800" y="3297550"/>
              <a:ext cx="6850" cy="7775"/>
            </a:xfrm>
            <a:custGeom>
              <a:avLst/>
              <a:gdLst/>
              <a:ahLst/>
              <a:cxnLst/>
              <a:rect l="l" t="t" r="r" b="b"/>
              <a:pathLst>
                <a:path w="274" h="311" extrusionOk="0">
                  <a:moveTo>
                    <a:pt x="36" y="1"/>
                  </a:moveTo>
                  <a:lnTo>
                    <a:pt x="36" y="1"/>
                  </a:lnTo>
                  <a:cubicBezTo>
                    <a:pt x="0" y="132"/>
                    <a:pt x="24" y="239"/>
                    <a:pt x="155" y="310"/>
                  </a:cubicBezTo>
                  <a:cubicBezTo>
                    <a:pt x="202" y="251"/>
                    <a:pt x="226" y="191"/>
                    <a:pt x="274" y="132"/>
                  </a:cubicBezTo>
                  <a:cubicBezTo>
                    <a:pt x="179" y="84"/>
                    <a:pt x="107" y="48"/>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35"/>
            <p:cNvSpPr/>
            <p:nvPr/>
          </p:nvSpPr>
          <p:spPr>
            <a:xfrm>
              <a:off x="5462275" y="3309175"/>
              <a:ext cx="2100" cy="2700"/>
            </a:xfrm>
            <a:custGeom>
              <a:avLst/>
              <a:gdLst/>
              <a:ahLst/>
              <a:cxnLst/>
              <a:rect l="l" t="t" r="r" b="b"/>
              <a:pathLst>
                <a:path w="84" h="108" extrusionOk="0">
                  <a:moveTo>
                    <a:pt x="84" y="0"/>
                  </a:moveTo>
                  <a:cubicBezTo>
                    <a:pt x="1" y="36"/>
                    <a:pt x="1" y="84"/>
                    <a:pt x="84" y="107"/>
                  </a:cubicBezTo>
                  <a:lnTo>
                    <a:pt x="84" y="60"/>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35"/>
            <p:cNvSpPr/>
            <p:nvPr/>
          </p:nvSpPr>
          <p:spPr>
            <a:xfrm>
              <a:off x="5461375" y="3290725"/>
              <a:ext cx="3000" cy="4175"/>
            </a:xfrm>
            <a:custGeom>
              <a:avLst/>
              <a:gdLst/>
              <a:ahLst/>
              <a:cxnLst/>
              <a:rect l="l" t="t" r="r" b="b"/>
              <a:pathLst>
                <a:path w="120" h="167" extrusionOk="0">
                  <a:moveTo>
                    <a:pt x="120" y="0"/>
                  </a:moveTo>
                  <a:cubicBezTo>
                    <a:pt x="60" y="36"/>
                    <a:pt x="13" y="83"/>
                    <a:pt x="1" y="167"/>
                  </a:cubicBezTo>
                  <a:cubicBezTo>
                    <a:pt x="37" y="107"/>
                    <a:pt x="72" y="6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35"/>
            <p:cNvSpPr/>
            <p:nvPr/>
          </p:nvSpPr>
          <p:spPr>
            <a:xfrm>
              <a:off x="5472100" y="3290125"/>
              <a:ext cx="2700" cy="4475"/>
            </a:xfrm>
            <a:custGeom>
              <a:avLst/>
              <a:gdLst/>
              <a:ahLst/>
              <a:cxnLst/>
              <a:rect l="l" t="t" r="r" b="b"/>
              <a:pathLst>
                <a:path w="108" h="179" extrusionOk="0">
                  <a:moveTo>
                    <a:pt x="108" y="0"/>
                  </a:moveTo>
                  <a:lnTo>
                    <a:pt x="108" y="0"/>
                  </a:lnTo>
                  <a:cubicBezTo>
                    <a:pt x="72" y="60"/>
                    <a:pt x="48" y="119"/>
                    <a:pt x="1" y="179"/>
                  </a:cubicBezTo>
                  <a:cubicBezTo>
                    <a:pt x="72" y="131"/>
                    <a:pt x="108" y="72"/>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35"/>
            <p:cNvSpPr/>
            <p:nvPr/>
          </p:nvSpPr>
          <p:spPr>
            <a:xfrm>
              <a:off x="5589975" y="3217350"/>
              <a:ext cx="14300" cy="6125"/>
            </a:xfrm>
            <a:custGeom>
              <a:avLst/>
              <a:gdLst/>
              <a:ahLst/>
              <a:cxnLst/>
              <a:rect l="l" t="t" r="r" b="b"/>
              <a:pathLst>
                <a:path w="572" h="245" extrusionOk="0">
                  <a:moveTo>
                    <a:pt x="262" y="1"/>
                  </a:moveTo>
                  <a:cubicBezTo>
                    <a:pt x="179" y="1"/>
                    <a:pt x="93" y="57"/>
                    <a:pt x="0" y="197"/>
                  </a:cubicBezTo>
                  <a:cubicBezTo>
                    <a:pt x="119" y="228"/>
                    <a:pt x="244" y="244"/>
                    <a:pt x="373" y="244"/>
                  </a:cubicBezTo>
                  <a:cubicBezTo>
                    <a:pt x="438" y="244"/>
                    <a:pt x="504" y="240"/>
                    <a:pt x="572" y="232"/>
                  </a:cubicBezTo>
                  <a:cubicBezTo>
                    <a:pt x="471" y="97"/>
                    <a:pt x="370"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35"/>
            <p:cNvSpPr/>
            <p:nvPr/>
          </p:nvSpPr>
          <p:spPr>
            <a:xfrm>
              <a:off x="5378350" y="3479250"/>
              <a:ext cx="14000" cy="19250"/>
            </a:xfrm>
            <a:custGeom>
              <a:avLst/>
              <a:gdLst/>
              <a:ahLst/>
              <a:cxnLst/>
              <a:rect l="l" t="t" r="r" b="b"/>
              <a:pathLst>
                <a:path w="560" h="770" extrusionOk="0">
                  <a:moveTo>
                    <a:pt x="372" y="1"/>
                  </a:moveTo>
                  <a:cubicBezTo>
                    <a:pt x="332" y="1"/>
                    <a:pt x="292" y="21"/>
                    <a:pt x="250" y="79"/>
                  </a:cubicBezTo>
                  <a:cubicBezTo>
                    <a:pt x="167" y="222"/>
                    <a:pt x="83" y="353"/>
                    <a:pt x="0" y="484"/>
                  </a:cubicBezTo>
                  <a:cubicBezTo>
                    <a:pt x="0" y="603"/>
                    <a:pt x="48" y="698"/>
                    <a:pt x="143" y="770"/>
                  </a:cubicBezTo>
                  <a:cubicBezTo>
                    <a:pt x="250" y="770"/>
                    <a:pt x="369" y="746"/>
                    <a:pt x="429" y="639"/>
                  </a:cubicBezTo>
                  <a:cubicBezTo>
                    <a:pt x="441" y="543"/>
                    <a:pt x="441" y="436"/>
                    <a:pt x="429" y="329"/>
                  </a:cubicBezTo>
                  <a:cubicBezTo>
                    <a:pt x="464" y="246"/>
                    <a:pt x="560" y="186"/>
                    <a:pt x="536" y="67"/>
                  </a:cubicBezTo>
                  <a:cubicBezTo>
                    <a:pt x="476" y="34"/>
                    <a:pt x="423" y="1"/>
                    <a:pt x="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35"/>
            <p:cNvSpPr/>
            <p:nvPr/>
          </p:nvSpPr>
          <p:spPr>
            <a:xfrm>
              <a:off x="5374375" y="3491325"/>
              <a:ext cx="7550" cy="8850"/>
            </a:xfrm>
            <a:custGeom>
              <a:avLst/>
              <a:gdLst/>
              <a:ahLst/>
              <a:cxnLst/>
              <a:rect l="l" t="t" r="r" b="b"/>
              <a:pathLst>
                <a:path w="302" h="354" extrusionOk="0">
                  <a:moveTo>
                    <a:pt x="159" y="1"/>
                  </a:moveTo>
                  <a:cubicBezTo>
                    <a:pt x="111" y="13"/>
                    <a:pt x="88" y="37"/>
                    <a:pt x="52" y="48"/>
                  </a:cubicBezTo>
                  <a:cubicBezTo>
                    <a:pt x="43" y="174"/>
                    <a:pt x="0" y="353"/>
                    <a:pt x="122" y="353"/>
                  </a:cubicBezTo>
                  <a:cubicBezTo>
                    <a:pt x="162" y="353"/>
                    <a:pt x="219" y="334"/>
                    <a:pt x="302" y="287"/>
                  </a:cubicBezTo>
                  <a:cubicBezTo>
                    <a:pt x="302" y="168"/>
                    <a:pt x="278" y="60"/>
                    <a:pt x="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35"/>
            <p:cNvSpPr/>
            <p:nvPr/>
          </p:nvSpPr>
          <p:spPr>
            <a:xfrm>
              <a:off x="5819475" y="3487725"/>
              <a:ext cx="17875" cy="4050"/>
            </a:xfrm>
            <a:custGeom>
              <a:avLst/>
              <a:gdLst/>
              <a:ahLst/>
              <a:cxnLst/>
              <a:rect l="l" t="t" r="r" b="b"/>
              <a:pathLst>
                <a:path w="715" h="162" extrusionOk="0">
                  <a:moveTo>
                    <a:pt x="365" y="0"/>
                  </a:moveTo>
                  <a:cubicBezTo>
                    <a:pt x="266" y="0"/>
                    <a:pt x="163" y="17"/>
                    <a:pt x="66" y="17"/>
                  </a:cubicBezTo>
                  <a:cubicBezTo>
                    <a:pt x="44" y="17"/>
                    <a:pt x="22" y="16"/>
                    <a:pt x="0" y="14"/>
                  </a:cubicBezTo>
                  <a:lnTo>
                    <a:pt x="0" y="14"/>
                  </a:lnTo>
                  <a:cubicBezTo>
                    <a:pt x="104" y="137"/>
                    <a:pt x="228" y="161"/>
                    <a:pt x="355" y="161"/>
                  </a:cubicBezTo>
                  <a:cubicBezTo>
                    <a:pt x="441" y="161"/>
                    <a:pt x="529" y="150"/>
                    <a:pt x="614" y="150"/>
                  </a:cubicBezTo>
                  <a:cubicBezTo>
                    <a:pt x="648" y="150"/>
                    <a:pt x="682" y="152"/>
                    <a:pt x="714" y="157"/>
                  </a:cubicBezTo>
                  <a:cubicBezTo>
                    <a:pt x="617" y="28"/>
                    <a:pt x="494" y="0"/>
                    <a:pt x="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35"/>
            <p:cNvSpPr/>
            <p:nvPr/>
          </p:nvSpPr>
          <p:spPr>
            <a:xfrm>
              <a:off x="5793875" y="3469800"/>
              <a:ext cx="43475" cy="7875"/>
            </a:xfrm>
            <a:custGeom>
              <a:avLst/>
              <a:gdLst/>
              <a:ahLst/>
              <a:cxnLst/>
              <a:rect l="l" t="t" r="r" b="b"/>
              <a:pathLst>
                <a:path w="1739" h="315" extrusionOk="0">
                  <a:moveTo>
                    <a:pt x="1437" y="1"/>
                  </a:moveTo>
                  <a:cubicBezTo>
                    <a:pt x="1299" y="1"/>
                    <a:pt x="1162" y="15"/>
                    <a:pt x="1024" y="28"/>
                  </a:cubicBezTo>
                  <a:cubicBezTo>
                    <a:pt x="889" y="148"/>
                    <a:pt x="743" y="174"/>
                    <a:pt x="593" y="174"/>
                  </a:cubicBezTo>
                  <a:cubicBezTo>
                    <a:pt x="471" y="174"/>
                    <a:pt x="346" y="157"/>
                    <a:pt x="222" y="157"/>
                  </a:cubicBezTo>
                  <a:cubicBezTo>
                    <a:pt x="147" y="157"/>
                    <a:pt x="73" y="163"/>
                    <a:pt x="0" y="183"/>
                  </a:cubicBezTo>
                  <a:cubicBezTo>
                    <a:pt x="12" y="207"/>
                    <a:pt x="48" y="231"/>
                    <a:pt x="60" y="267"/>
                  </a:cubicBezTo>
                  <a:cubicBezTo>
                    <a:pt x="72" y="264"/>
                    <a:pt x="82" y="262"/>
                    <a:pt x="92" y="262"/>
                  </a:cubicBezTo>
                  <a:cubicBezTo>
                    <a:pt x="120" y="262"/>
                    <a:pt x="140" y="275"/>
                    <a:pt x="167" y="302"/>
                  </a:cubicBezTo>
                  <a:cubicBezTo>
                    <a:pt x="226" y="302"/>
                    <a:pt x="262" y="314"/>
                    <a:pt x="310" y="314"/>
                  </a:cubicBezTo>
                  <a:cubicBezTo>
                    <a:pt x="679" y="314"/>
                    <a:pt x="1072" y="302"/>
                    <a:pt x="1453" y="302"/>
                  </a:cubicBezTo>
                  <a:cubicBezTo>
                    <a:pt x="1548" y="207"/>
                    <a:pt x="1655" y="124"/>
                    <a:pt x="1738" y="28"/>
                  </a:cubicBezTo>
                  <a:cubicBezTo>
                    <a:pt x="1638" y="8"/>
                    <a:pt x="1537" y="1"/>
                    <a:pt x="1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35"/>
            <p:cNvSpPr/>
            <p:nvPr/>
          </p:nvSpPr>
          <p:spPr>
            <a:xfrm>
              <a:off x="5840000" y="3491625"/>
              <a:ext cx="4800" cy="3000"/>
            </a:xfrm>
            <a:custGeom>
              <a:avLst/>
              <a:gdLst/>
              <a:ahLst/>
              <a:cxnLst/>
              <a:rect l="l" t="t" r="r" b="b"/>
              <a:pathLst>
                <a:path w="192" h="120" extrusionOk="0">
                  <a:moveTo>
                    <a:pt x="191" y="1"/>
                  </a:moveTo>
                  <a:lnTo>
                    <a:pt x="191" y="1"/>
                  </a:lnTo>
                  <a:cubicBezTo>
                    <a:pt x="120" y="48"/>
                    <a:pt x="60" y="84"/>
                    <a:pt x="1" y="120"/>
                  </a:cubicBezTo>
                  <a:cubicBezTo>
                    <a:pt x="96" y="120"/>
                    <a:pt x="155" y="84"/>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35"/>
            <p:cNvSpPr/>
            <p:nvPr/>
          </p:nvSpPr>
          <p:spPr>
            <a:xfrm>
              <a:off x="5414350" y="3493000"/>
              <a:ext cx="35450" cy="6325"/>
            </a:xfrm>
            <a:custGeom>
              <a:avLst/>
              <a:gdLst/>
              <a:ahLst/>
              <a:cxnLst/>
              <a:rect l="l" t="t" r="r" b="b"/>
              <a:pathLst>
                <a:path w="1418" h="253" extrusionOk="0">
                  <a:moveTo>
                    <a:pt x="204" y="0"/>
                  </a:moveTo>
                  <a:cubicBezTo>
                    <a:pt x="132" y="0"/>
                    <a:pt x="65" y="35"/>
                    <a:pt x="1" y="124"/>
                  </a:cubicBezTo>
                  <a:cubicBezTo>
                    <a:pt x="221" y="226"/>
                    <a:pt x="443" y="253"/>
                    <a:pt x="667" y="253"/>
                  </a:cubicBezTo>
                  <a:cubicBezTo>
                    <a:pt x="916" y="253"/>
                    <a:pt x="1167" y="220"/>
                    <a:pt x="1418" y="220"/>
                  </a:cubicBezTo>
                  <a:cubicBezTo>
                    <a:pt x="1340" y="99"/>
                    <a:pt x="1226" y="91"/>
                    <a:pt x="1114" y="91"/>
                  </a:cubicBezTo>
                  <a:cubicBezTo>
                    <a:pt x="1095" y="91"/>
                    <a:pt x="1077" y="91"/>
                    <a:pt x="1058" y="91"/>
                  </a:cubicBezTo>
                  <a:cubicBezTo>
                    <a:pt x="1034" y="91"/>
                    <a:pt x="1011" y="90"/>
                    <a:pt x="989" y="89"/>
                  </a:cubicBezTo>
                  <a:cubicBezTo>
                    <a:pt x="787" y="89"/>
                    <a:pt x="608" y="65"/>
                    <a:pt x="406" y="65"/>
                  </a:cubicBezTo>
                  <a:cubicBezTo>
                    <a:pt x="334" y="26"/>
                    <a:pt x="267" y="0"/>
                    <a:pt x="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35"/>
            <p:cNvSpPr/>
            <p:nvPr/>
          </p:nvSpPr>
          <p:spPr>
            <a:xfrm>
              <a:off x="5406625" y="3487900"/>
              <a:ext cx="18175" cy="8225"/>
            </a:xfrm>
            <a:custGeom>
              <a:avLst/>
              <a:gdLst/>
              <a:ahLst/>
              <a:cxnLst/>
              <a:rect l="l" t="t" r="r" b="b"/>
              <a:pathLst>
                <a:path w="727" h="329" extrusionOk="0">
                  <a:moveTo>
                    <a:pt x="434" y="0"/>
                  </a:moveTo>
                  <a:cubicBezTo>
                    <a:pt x="305" y="0"/>
                    <a:pt x="159" y="56"/>
                    <a:pt x="35" y="56"/>
                  </a:cubicBezTo>
                  <a:cubicBezTo>
                    <a:pt x="23" y="56"/>
                    <a:pt x="11" y="56"/>
                    <a:pt x="0" y="54"/>
                  </a:cubicBezTo>
                  <a:lnTo>
                    <a:pt x="0" y="54"/>
                  </a:lnTo>
                  <a:cubicBezTo>
                    <a:pt x="60" y="126"/>
                    <a:pt x="107" y="209"/>
                    <a:pt x="167" y="305"/>
                  </a:cubicBezTo>
                  <a:cubicBezTo>
                    <a:pt x="226" y="316"/>
                    <a:pt x="262" y="316"/>
                    <a:pt x="322" y="328"/>
                  </a:cubicBezTo>
                  <a:cubicBezTo>
                    <a:pt x="464" y="305"/>
                    <a:pt x="595" y="293"/>
                    <a:pt x="726" y="269"/>
                  </a:cubicBezTo>
                  <a:cubicBezTo>
                    <a:pt x="670" y="54"/>
                    <a:pt x="560"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35"/>
            <p:cNvSpPr/>
            <p:nvPr/>
          </p:nvSpPr>
          <p:spPr>
            <a:xfrm>
              <a:off x="5378625" y="3570400"/>
              <a:ext cx="21775" cy="7550"/>
            </a:xfrm>
            <a:custGeom>
              <a:avLst/>
              <a:gdLst/>
              <a:ahLst/>
              <a:cxnLst/>
              <a:rect l="l" t="t" r="r" b="b"/>
              <a:pathLst>
                <a:path w="871" h="302" extrusionOk="0">
                  <a:moveTo>
                    <a:pt x="651" y="0"/>
                  </a:moveTo>
                  <a:cubicBezTo>
                    <a:pt x="576" y="0"/>
                    <a:pt x="499" y="54"/>
                    <a:pt x="418" y="148"/>
                  </a:cubicBezTo>
                  <a:cubicBezTo>
                    <a:pt x="376" y="106"/>
                    <a:pt x="331" y="85"/>
                    <a:pt x="287" y="85"/>
                  </a:cubicBezTo>
                  <a:cubicBezTo>
                    <a:pt x="242" y="85"/>
                    <a:pt x="197" y="106"/>
                    <a:pt x="156" y="148"/>
                  </a:cubicBezTo>
                  <a:cubicBezTo>
                    <a:pt x="108" y="160"/>
                    <a:pt x="49" y="160"/>
                    <a:pt x="1" y="160"/>
                  </a:cubicBezTo>
                  <a:cubicBezTo>
                    <a:pt x="116" y="275"/>
                    <a:pt x="246" y="302"/>
                    <a:pt x="383" y="302"/>
                  </a:cubicBezTo>
                  <a:cubicBezTo>
                    <a:pt x="501" y="302"/>
                    <a:pt x="623" y="281"/>
                    <a:pt x="744" y="281"/>
                  </a:cubicBezTo>
                  <a:cubicBezTo>
                    <a:pt x="786" y="281"/>
                    <a:pt x="828" y="284"/>
                    <a:pt x="870" y="291"/>
                  </a:cubicBezTo>
                  <a:cubicBezTo>
                    <a:pt x="870" y="231"/>
                    <a:pt x="846" y="183"/>
                    <a:pt x="846" y="148"/>
                  </a:cubicBezTo>
                  <a:cubicBezTo>
                    <a:pt x="784" y="45"/>
                    <a:pt x="719" y="0"/>
                    <a:pt x="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35"/>
            <p:cNvSpPr/>
            <p:nvPr/>
          </p:nvSpPr>
          <p:spPr>
            <a:xfrm>
              <a:off x="5375075" y="3566650"/>
              <a:ext cx="3300" cy="7450"/>
            </a:xfrm>
            <a:custGeom>
              <a:avLst/>
              <a:gdLst/>
              <a:ahLst/>
              <a:cxnLst/>
              <a:rect l="l" t="t" r="r" b="b"/>
              <a:pathLst>
                <a:path w="132" h="298" extrusionOk="0">
                  <a:moveTo>
                    <a:pt x="0" y="0"/>
                  </a:moveTo>
                  <a:cubicBezTo>
                    <a:pt x="0" y="131"/>
                    <a:pt x="12" y="238"/>
                    <a:pt x="131" y="298"/>
                  </a:cubicBezTo>
                  <a:cubicBezTo>
                    <a:pt x="131" y="179"/>
                    <a:pt x="119" y="7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35"/>
            <p:cNvSpPr/>
            <p:nvPr/>
          </p:nvSpPr>
          <p:spPr>
            <a:xfrm>
              <a:off x="5399600" y="3569150"/>
              <a:ext cx="7350" cy="5250"/>
            </a:xfrm>
            <a:custGeom>
              <a:avLst/>
              <a:gdLst/>
              <a:ahLst/>
              <a:cxnLst/>
              <a:rect l="l" t="t" r="r" b="b"/>
              <a:pathLst>
                <a:path w="294" h="210" extrusionOk="0">
                  <a:moveTo>
                    <a:pt x="103" y="1"/>
                  </a:moveTo>
                  <a:cubicBezTo>
                    <a:pt x="42" y="1"/>
                    <a:pt x="1" y="51"/>
                    <a:pt x="7" y="210"/>
                  </a:cubicBezTo>
                  <a:cubicBezTo>
                    <a:pt x="126" y="198"/>
                    <a:pt x="234" y="174"/>
                    <a:pt x="293" y="79"/>
                  </a:cubicBezTo>
                  <a:cubicBezTo>
                    <a:pt x="226" y="40"/>
                    <a:pt x="157"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35"/>
            <p:cNvSpPr/>
            <p:nvPr/>
          </p:nvSpPr>
          <p:spPr>
            <a:xfrm>
              <a:off x="5454250" y="3497000"/>
              <a:ext cx="2700" cy="1200"/>
            </a:xfrm>
            <a:custGeom>
              <a:avLst/>
              <a:gdLst/>
              <a:ahLst/>
              <a:cxnLst/>
              <a:rect l="l" t="t" r="r" b="b"/>
              <a:pathLst>
                <a:path w="108" h="48" extrusionOk="0">
                  <a:moveTo>
                    <a:pt x="72" y="0"/>
                  </a:moveTo>
                  <a:cubicBezTo>
                    <a:pt x="48" y="12"/>
                    <a:pt x="24" y="24"/>
                    <a:pt x="0" y="48"/>
                  </a:cubicBezTo>
                  <a:cubicBezTo>
                    <a:pt x="24" y="48"/>
                    <a:pt x="72" y="48"/>
                    <a:pt x="107" y="24"/>
                  </a:cubicBezTo>
                  <a:lnTo>
                    <a:pt x="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35"/>
            <p:cNvSpPr/>
            <p:nvPr/>
          </p:nvSpPr>
          <p:spPr>
            <a:xfrm>
              <a:off x="5703975" y="3850375"/>
              <a:ext cx="18475" cy="3525"/>
            </a:xfrm>
            <a:custGeom>
              <a:avLst/>
              <a:gdLst/>
              <a:ahLst/>
              <a:cxnLst/>
              <a:rect l="l" t="t" r="r" b="b"/>
              <a:pathLst>
                <a:path w="739" h="141" extrusionOk="0">
                  <a:moveTo>
                    <a:pt x="379" y="1"/>
                  </a:moveTo>
                  <a:cubicBezTo>
                    <a:pt x="266" y="1"/>
                    <a:pt x="151" y="22"/>
                    <a:pt x="38" y="22"/>
                  </a:cubicBezTo>
                  <a:cubicBezTo>
                    <a:pt x="26" y="22"/>
                    <a:pt x="13" y="22"/>
                    <a:pt x="0" y="22"/>
                  </a:cubicBezTo>
                  <a:lnTo>
                    <a:pt x="0" y="22"/>
                  </a:lnTo>
                  <a:cubicBezTo>
                    <a:pt x="136" y="123"/>
                    <a:pt x="275" y="140"/>
                    <a:pt x="416" y="140"/>
                  </a:cubicBezTo>
                  <a:cubicBezTo>
                    <a:pt x="486" y="140"/>
                    <a:pt x="556" y="136"/>
                    <a:pt x="626" y="136"/>
                  </a:cubicBezTo>
                  <a:cubicBezTo>
                    <a:pt x="664" y="136"/>
                    <a:pt x="701" y="137"/>
                    <a:pt x="739" y="141"/>
                  </a:cubicBezTo>
                  <a:cubicBezTo>
                    <a:pt x="626" y="27"/>
                    <a:pt x="504"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35"/>
            <p:cNvSpPr/>
            <p:nvPr/>
          </p:nvSpPr>
          <p:spPr>
            <a:xfrm>
              <a:off x="5201525" y="3747025"/>
              <a:ext cx="84275" cy="8050"/>
            </a:xfrm>
            <a:custGeom>
              <a:avLst/>
              <a:gdLst/>
              <a:ahLst/>
              <a:cxnLst/>
              <a:rect l="l" t="t" r="r" b="b"/>
              <a:pathLst>
                <a:path w="3371" h="322" extrusionOk="0">
                  <a:moveTo>
                    <a:pt x="465" y="0"/>
                  </a:moveTo>
                  <a:cubicBezTo>
                    <a:pt x="346" y="143"/>
                    <a:pt x="156" y="107"/>
                    <a:pt x="1" y="131"/>
                  </a:cubicBezTo>
                  <a:cubicBezTo>
                    <a:pt x="477" y="322"/>
                    <a:pt x="989" y="203"/>
                    <a:pt x="1477" y="286"/>
                  </a:cubicBezTo>
                  <a:lnTo>
                    <a:pt x="2632" y="238"/>
                  </a:lnTo>
                  <a:cubicBezTo>
                    <a:pt x="2701" y="198"/>
                    <a:pt x="2777" y="188"/>
                    <a:pt x="2855" y="188"/>
                  </a:cubicBezTo>
                  <a:cubicBezTo>
                    <a:pt x="2933" y="188"/>
                    <a:pt x="3012" y="198"/>
                    <a:pt x="3090" y="198"/>
                  </a:cubicBezTo>
                  <a:cubicBezTo>
                    <a:pt x="3190" y="198"/>
                    <a:pt x="3286" y="182"/>
                    <a:pt x="3370" y="107"/>
                  </a:cubicBezTo>
                  <a:cubicBezTo>
                    <a:pt x="3251" y="12"/>
                    <a:pt x="3108" y="0"/>
                    <a:pt x="2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35"/>
            <p:cNvSpPr/>
            <p:nvPr/>
          </p:nvSpPr>
          <p:spPr>
            <a:xfrm>
              <a:off x="5291725" y="3736300"/>
              <a:ext cx="59550" cy="9850"/>
            </a:xfrm>
            <a:custGeom>
              <a:avLst/>
              <a:gdLst/>
              <a:ahLst/>
              <a:cxnLst/>
              <a:rect l="l" t="t" r="r" b="b"/>
              <a:pathLst>
                <a:path w="2382" h="394" extrusionOk="0">
                  <a:moveTo>
                    <a:pt x="298" y="1"/>
                  </a:moveTo>
                  <a:cubicBezTo>
                    <a:pt x="215" y="84"/>
                    <a:pt x="60" y="1"/>
                    <a:pt x="0" y="155"/>
                  </a:cubicBezTo>
                  <a:cubicBezTo>
                    <a:pt x="750" y="370"/>
                    <a:pt x="1548" y="263"/>
                    <a:pt x="2322" y="394"/>
                  </a:cubicBezTo>
                  <a:cubicBezTo>
                    <a:pt x="2382" y="358"/>
                    <a:pt x="2382" y="310"/>
                    <a:pt x="2322" y="263"/>
                  </a:cubicBezTo>
                  <a:cubicBezTo>
                    <a:pt x="1667" y="13"/>
                    <a:pt x="965" y="144"/>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35"/>
            <p:cNvSpPr/>
            <p:nvPr/>
          </p:nvSpPr>
          <p:spPr>
            <a:xfrm>
              <a:off x="5312850" y="3749925"/>
              <a:ext cx="51225" cy="7825"/>
            </a:xfrm>
            <a:custGeom>
              <a:avLst/>
              <a:gdLst/>
              <a:ahLst/>
              <a:cxnLst/>
              <a:rect l="l" t="t" r="r" b="b"/>
              <a:pathLst>
                <a:path w="2049" h="313" extrusionOk="0">
                  <a:moveTo>
                    <a:pt x="703" y="0"/>
                  </a:moveTo>
                  <a:cubicBezTo>
                    <a:pt x="624" y="0"/>
                    <a:pt x="545" y="5"/>
                    <a:pt x="465" y="15"/>
                  </a:cubicBezTo>
                  <a:cubicBezTo>
                    <a:pt x="394" y="69"/>
                    <a:pt x="313" y="69"/>
                    <a:pt x="234" y="69"/>
                  </a:cubicBezTo>
                  <a:cubicBezTo>
                    <a:pt x="155" y="69"/>
                    <a:pt x="78" y="69"/>
                    <a:pt x="13" y="122"/>
                  </a:cubicBezTo>
                  <a:cubicBezTo>
                    <a:pt x="1" y="194"/>
                    <a:pt x="13" y="241"/>
                    <a:pt x="84" y="253"/>
                  </a:cubicBezTo>
                  <a:cubicBezTo>
                    <a:pt x="501" y="265"/>
                    <a:pt x="917" y="301"/>
                    <a:pt x="1334" y="313"/>
                  </a:cubicBezTo>
                  <a:cubicBezTo>
                    <a:pt x="1572" y="313"/>
                    <a:pt x="1810" y="301"/>
                    <a:pt x="2049" y="289"/>
                  </a:cubicBezTo>
                  <a:lnTo>
                    <a:pt x="2049" y="170"/>
                  </a:lnTo>
                  <a:cubicBezTo>
                    <a:pt x="1592" y="150"/>
                    <a:pt x="1154"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35"/>
            <p:cNvSpPr/>
            <p:nvPr/>
          </p:nvSpPr>
          <p:spPr>
            <a:xfrm>
              <a:off x="5360475" y="3742850"/>
              <a:ext cx="50325" cy="9250"/>
            </a:xfrm>
            <a:custGeom>
              <a:avLst/>
              <a:gdLst/>
              <a:ahLst/>
              <a:cxnLst/>
              <a:rect l="l" t="t" r="r" b="b"/>
              <a:pathLst>
                <a:path w="2013" h="370" extrusionOk="0">
                  <a:moveTo>
                    <a:pt x="405" y="12"/>
                  </a:moveTo>
                  <a:cubicBezTo>
                    <a:pt x="286" y="132"/>
                    <a:pt x="84" y="1"/>
                    <a:pt x="1" y="155"/>
                  </a:cubicBezTo>
                  <a:cubicBezTo>
                    <a:pt x="608" y="358"/>
                    <a:pt x="1263" y="286"/>
                    <a:pt x="1906" y="370"/>
                  </a:cubicBezTo>
                  <a:cubicBezTo>
                    <a:pt x="1929" y="370"/>
                    <a:pt x="1977" y="310"/>
                    <a:pt x="2013" y="286"/>
                  </a:cubicBezTo>
                  <a:cubicBezTo>
                    <a:pt x="1489" y="120"/>
                    <a:pt x="941" y="60"/>
                    <a:pt x="405"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35"/>
            <p:cNvSpPr/>
            <p:nvPr/>
          </p:nvSpPr>
          <p:spPr>
            <a:xfrm>
              <a:off x="5254525" y="3732425"/>
              <a:ext cx="44650" cy="8375"/>
            </a:xfrm>
            <a:custGeom>
              <a:avLst/>
              <a:gdLst/>
              <a:ahLst/>
              <a:cxnLst/>
              <a:rect l="l" t="t" r="r" b="b"/>
              <a:pathLst>
                <a:path w="1786" h="335" extrusionOk="0">
                  <a:moveTo>
                    <a:pt x="60" y="1"/>
                  </a:moveTo>
                  <a:cubicBezTo>
                    <a:pt x="0" y="60"/>
                    <a:pt x="0" y="108"/>
                    <a:pt x="60" y="168"/>
                  </a:cubicBezTo>
                  <a:cubicBezTo>
                    <a:pt x="536" y="334"/>
                    <a:pt x="1012" y="239"/>
                    <a:pt x="1488" y="299"/>
                  </a:cubicBezTo>
                  <a:cubicBezTo>
                    <a:pt x="1584" y="275"/>
                    <a:pt x="1726" y="275"/>
                    <a:pt x="1786" y="156"/>
                  </a:cubicBezTo>
                  <a:cubicBezTo>
                    <a:pt x="1691" y="132"/>
                    <a:pt x="1607" y="108"/>
                    <a:pt x="1488" y="96"/>
                  </a:cubicBezTo>
                  <a:cubicBezTo>
                    <a:pt x="1396" y="65"/>
                    <a:pt x="1299" y="58"/>
                    <a:pt x="1200" y="58"/>
                  </a:cubicBezTo>
                  <a:cubicBezTo>
                    <a:pt x="1114" y="58"/>
                    <a:pt x="1028" y="64"/>
                    <a:pt x="942" y="64"/>
                  </a:cubicBezTo>
                  <a:cubicBezTo>
                    <a:pt x="822" y="64"/>
                    <a:pt x="704" y="53"/>
                    <a:pt x="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35"/>
            <p:cNvSpPr/>
            <p:nvPr/>
          </p:nvSpPr>
          <p:spPr>
            <a:xfrm>
              <a:off x="5267325" y="3749100"/>
              <a:ext cx="57150" cy="6350"/>
            </a:xfrm>
            <a:custGeom>
              <a:avLst/>
              <a:gdLst/>
              <a:ahLst/>
              <a:cxnLst/>
              <a:rect l="l" t="t" r="r" b="b"/>
              <a:pathLst>
                <a:path w="2286" h="254" extrusionOk="0">
                  <a:moveTo>
                    <a:pt x="738" y="1"/>
                  </a:moveTo>
                  <a:cubicBezTo>
                    <a:pt x="675" y="16"/>
                    <a:pt x="610" y="20"/>
                    <a:pt x="543" y="20"/>
                  </a:cubicBezTo>
                  <a:cubicBezTo>
                    <a:pt x="497" y="20"/>
                    <a:pt x="450" y="18"/>
                    <a:pt x="403" y="18"/>
                  </a:cubicBezTo>
                  <a:cubicBezTo>
                    <a:pt x="264" y="18"/>
                    <a:pt x="125" y="32"/>
                    <a:pt x="0" y="143"/>
                  </a:cubicBezTo>
                  <a:cubicBezTo>
                    <a:pt x="202" y="167"/>
                    <a:pt x="381" y="179"/>
                    <a:pt x="572" y="203"/>
                  </a:cubicBezTo>
                  <a:cubicBezTo>
                    <a:pt x="786" y="233"/>
                    <a:pt x="997" y="254"/>
                    <a:pt x="1208" y="254"/>
                  </a:cubicBezTo>
                  <a:cubicBezTo>
                    <a:pt x="1420" y="254"/>
                    <a:pt x="1631" y="233"/>
                    <a:pt x="1845" y="179"/>
                  </a:cubicBezTo>
                  <a:cubicBezTo>
                    <a:pt x="2000" y="143"/>
                    <a:pt x="2179" y="203"/>
                    <a:pt x="2286" y="48"/>
                  </a:cubicBezTo>
                  <a:cubicBezTo>
                    <a:pt x="1762" y="48"/>
                    <a:pt x="1250" y="36"/>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35"/>
            <p:cNvSpPr/>
            <p:nvPr/>
          </p:nvSpPr>
          <p:spPr>
            <a:xfrm>
              <a:off x="5198550" y="3727675"/>
              <a:ext cx="34250" cy="7175"/>
            </a:xfrm>
            <a:custGeom>
              <a:avLst/>
              <a:gdLst/>
              <a:ahLst/>
              <a:cxnLst/>
              <a:rect l="l" t="t" r="r" b="b"/>
              <a:pathLst>
                <a:path w="1370" h="287" extrusionOk="0">
                  <a:moveTo>
                    <a:pt x="13" y="0"/>
                  </a:moveTo>
                  <a:cubicBezTo>
                    <a:pt x="1" y="48"/>
                    <a:pt x="1" y="108"/>
                    <a:pt x="1" y="167"/>
                  </a:cubicBezTo>
                  <a:cubicBezTo>
                    <a:pt x="394" y="203"/>
                    <a:pt x="775" y="238"/>
                    <a:pt x="1167" y="286"/>
                  </a:cubicBezTo>
                  <a:cubicBezTo>
                    <a:pt x="1239" y="250"/>
                    <a:pt x="1310" y="227"/>
                    <a:pt x="1358" y="143"/>
                  </a:cubicBezTo>
                  <a:cubicBezTo>
                    <a:pt x="1370" y="84"/>
                    <a:pt x="1346" y="60"/>
                    <a:pt x="1287" y="48"/>
                  </a:cubicBezTo>
                  <a:cubicBezTo>
                    <a:pt x="1191" y="24"/>
                    <a:pt x="1120" y="24"/>
                    <a:pt x="1025" y="24"/>
                  </a:cubicBezTo>
                  <a:cubicBezTo>
                    <a:pt x="1025" y="48"/>
                    <a:pt x="1013" y="60"/>
                    <a:pt x="953" y="60"/>
                  </a:cubicBezTo>
                  <a:cubicBezTo>
                    <a:pt x="947" y="63"/>
                    <a:pt x="940" y="64"/>
                    <a:pt x="931" y="64"/>
                  </a:cubicBezTo>
                  <a:cubicBezTo>
                    <a:pt x="906" y="64"/>
                    <a:pt x="873" y="51"/>
                    <a:pt x="846" y="24"/>
                  </a:cubicBezTo>
                  <a:cubicBezTo>
                    <a:pt x="584" y="12"/>
                    <a:pt x="298" y="12"/>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35"/>
            <p:cNvSpPr/>
            <p:nvPr/>
          </p:nvSpPr>
          <p:spPr>
            <a:xfrm>
              <a:off x="5228025" y="3730275"/>
              <a:ext cx="28600" cy="6650"/>
            </a:xfrm>
            <a:custGeom>
              <a:avLst/>
              <a:gdLst/>
              <a:ahLst/>
              <a:cxnLst/>
              <a:rect l="l" t="t" r="r" b="b"/>
              <a:pathLst>
                <a:path w="1144" h="266" extrusionOk="0">
                  <a:moveTo>
                    <a:pt x="666" y="1"/>
                  </a:moveTo>
                  <a:cubicBezTo>
                    <a:pt x="503" y="1"/>
                    <a:pt x="340" y="21"/>
                    <a:pt x="179" y="63"/>
                  </a:cubicBezTo>
                  <a:lnTo>
                    <a:pt x="0" y="194"/>
                  </a:lnTo>
                  <a:cubicBezTo>
                    <a:pt x="369" y="206"/>
                    <a:pt x="762" y="242"/>
                    <a:pt x="1131" y="265"/>
                  </a:cubicBezTo>
                  <a:lnTo>
                    <a:pt x="1131" y="99"/>
                  </a:lnTo>
                  <a:lnTo>
                    <a:pt x="1143" y="63"/>
                  </a:lnTo>
                  <a:cubicBezTo>
                    <a:pt x="989" y="21"/>
                    <a:pt x="828" y="1"/>
                    <a:pt x="6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35"/>
            <p:cNvSpPr/>
            <p:nvPr/>
          </p:nvSpPr>
          <p:spPr>
            <a:xfrm>
              <a:off x="5350050" y="3742550"/>
              <a:ext cx="20575" cy="4800"/>
            </a:xfrm>
            <a:custGeom>
              <a:avLst/>
              <a:gdLst/>
              <a:ahLst/>
              <a:cxnLst/>
              <a:rect l="l" t="t" r="r" b="b"/>
              <a:pathLst>
                <a:path w="823" h="192" extrusionOk="0">
                  <a:moveTo>
                    <a:pt x="1" y="1"/>
                  </a:moveTo>
                  <a:lnTo>
                    <a:pt x="1" y="132"/>
                  </a:lnTo>
                  <a:cubicBezTo>
                    <a:pt x="132" y="132"/>
                    <a:pt x="287" y="144"/>
                    <a:pt x="418" y="167"/>
                  </a:cubicBezTo>
                  <a:cubicBezTo>
                    <a:pt x="549" y="120"/>
                    <a:pt x="715" y="191"/>
                    <a:pt x="822" y="24"/>
                  </a:cubicBezTo>
                  <a:cubicBezTo>
                    <a:pt x="537" y="24"/>
                    <a:pt x="263"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35"/>
            <p:cNvSpPr/>
            <p:nvPr/>
          </p:nvSpPr>
          <p:spPr>
            <a:xfrm>
              <a:off x="5198850" y="3763925"/>
              <a:ext cx="133075" cy="11700"/>
            </a:xfrm>
            <a:custGeom>
              <a:avLst/>
              <a:gdLst/>
              <a:ahLst/>
              <a:cxnLst/>
              <a:rect l="l" t="t" r="r" b="b"/>
              <a:pathLst>
                <a:path w="5323" h="468" extrusionOk="0">
                  <a:moveTo>
                    <a:pt x="275" y="1"/>
                  </a:moveTo>
                  <a:cubicBezTo>
                    <a:pt x="182" y="1"/>
                    <a:pt x="92" y="9"/>
                    <a:pt x="1" y="27"/>
                  </a:cubicBezTo>
                  <a:lnTo>
                    <a:pt x="1" y="158"/>
                  </a:lnTo>
                  <a:cubicBezTo>
                    <a:pt x="60" y="205"/>
                    <a:pt x="108" y="265"/>
                    <a:pt x="155" y="301"/>
                  </a:cubicBezTo>
                  <a:cubicBezTo>
                    <a:pt x="513" y="301"/>
                    <a:pt x="882" y="324"/>
                    <a:pt x="1239" y="324"/>
                  </a:cubicBezTo>
                  <a:cubicBezTo>
                    <a:pt x="1394" y="396"/>
                    <a:pt x="1572" y="348"/>
                    <a:pt x="1715" y="420"/>
                  </a:cubicBezTo>
                  <a:cubicBezTo>
                    <a:pt x="1759" y="429"/>
                    <a:pt x="1804" y="435"/>
                    <a:pt x="1847" y="435"/>
                  </a:cubicBezTo>
                  <a:cubicBezTo>
                    <a:pt x="1909" y="435"/>
                    <a:pt x="1969" y="424"/>
                    <a:pt x="2025" y="396"/>
                  </a:cubicBezTo>
                  <a:cubicBezTo>
                    <a:pt x="2184" y="389"/>
                    <a:pt x="2339" y="371"/>
                    <a:pt x="2493" y="371"/>
                  </a:cubicBezTo>
                  <a:cubicBezTo>
                    <a:pt x="2615" y="371"/>
                    <a:pt x="2737" y="383"/>
                    <a:pt x="2858" y="420"/>
                  </a:cubicBezTo>
                  <a:lnTo>
                    <a:pt x="4287" y="467"/>
                  </a:lnTo>
                  <a:cubicBezTo>
                    <a:pt x="4364" y="443"/>
                    <a:pt x="4444" y="436"/>
                    <a:pt x="4525" y="436"/>
                  </a:cubicBezTo>
                  <a:cubicBezTo>
                    <a:pt x="4647" y="436"/>
                    <a:pt x="4771" y="452"/>
                    <a:pt x="4891" y="452"/>
                  </a:cubicBezTo>
                  <a:cubicBezTo>
                    <a:pt x="5045" y="452"/>
                    <a:pt x="5193" y="425"/>
                    <a:pt x="5323" y="301"/>
                  </a:cubicBezTo>
                  <a:cubicBezTo>
                    <a:pt x="4846" y="158"/>
                    <a:pt x="4334" y="229"/>
                    <a:pt x="3870" y="86"/>
                  </a:cubicBezTo>
                  <a:cubicBezTo>
                    <a:pt x="3662" y="45"/>
                    <a:pt x="3453" y="24"/>
                    <a:pt x="3245" y="24"/>
                  </a:cubicBezTo>
                  <a:cubicBezTo>
                    <a:pt x="3037" y="24"/>
                    <a:pt x="2828" y="45"/>
                    <a:pt x="2620" y="86"/>
                  </a:cubicBezTo>
                  <a:cubicBezTo>
                    <a:pt x="2549" y="110"/>
                    <a:pt x="2465" y="146"/>
                    <a:pt x="2382" y="158"/>
                  </a:cubicBezTo>
                  <a:cubicBezTo>
                    <a:pt x="2334" y="134"/>
                    <a:pt x="2287" y="122"/>
                    <a:pt x="2237" y="122"/>
                  </a:cubicBezTo>
                  <a:cubicBezTo>
                    <a:pt x="2188" y="122"/>
                    <a:pt x="2138" y="134"/>
                    <a:pt x="2084" y="158"/>
                  </a:cubicBezTo>
                  <a:cubicBezTo>
                    <a:pt x="1927" y="111"/>
                    <a:pt x="1768" y="101"/>
                    <a:pt x="1607" y="101"/>
                  </a:cubicBezTo>
                  <a:cubicBezTo>
                    <a:pt x="1477" y="101"/>
                    <a:pt x="1346" y="108"/>
                    <a:pt x="1216" y="108"/>
                  </a:cubicBezTo>
                  <a:cubicBezTo>
                    <a:pt x="1055" y="108"/>
                    <a:pt x="895" y="97"/>
                    <a:pt x="739" y="51"/>
                  </a:cubicBezTo>
                  <a:cubicBezTo>
                    <a:pt x="577" y="21"/>
                    <a:pt x="424"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35"/>
            <p:cNvSpPr/>
            <p:nvPr/>
          </p:nvSpPr>
          <p:spPr>
            <a:xfrm>
              <a:off x="5310175" y="3777375"/>
              <a:ext cx="39025" cy="6675"/>
            </a:xfrm>
            <a:custGeom>
              <a:avLst/>
              <a:gdLst/>
              <a:ahLst/>
              <a:cxnLst/>
              <a:rect l="l" t="t" r="r" b="b"/>
              <a:pathLst>
                <a:path w="1561" h="267" extrusionOk="0">
                  <a:moveTo>
                    <a:pt x="1024" y="1"/>
                  </a:moveTo>
                  <a:lnTo>
                    <a:pt x="1" y="48"/>
                  </a:lnTo>
                  <a:lnTo>
                    <a:pt x="1" y="167"/>
                  </a:lnTo>
                  <a:cubicBezTo>
                    <a:pt x="393" y="167"/>
                    <a:pt x="763" y="179"/>
                    <a:pt x="1132" y="203"/>
                  </a:cubicBezTo>
                  <a:cubicBezTo>
                    <a:pt x="1220" y="209"/>
                    <a:pt x="1326" y="266"/>
                    <a:pt x="1410" y="266"/>
                  </a:cubicBezTo>
                  <a:cubicBezTo>
                    <a:pt x="1485" y="266"/>
                    <a:pt x="1543" y="222"/>
                    <a:pt x="1560" y="60"/>
                  </a:cubicBezTo>
                  <a:cubicBezTo>
                    <a:pt x="1382" y="48"/>
                    <a:pt x="1203" y="25"/>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35"/>
            <p:cNvSpPr/>
            <p:nvPr/>
          </p:nvSpPr>
          <p:spPr>
            <a:xfrm>
              <a:off x="5249450" y="3771100"/>
              <a:ext cx="20875" cy="3325"/>
            </a:xfrm>
            <a:custGeom>
              <a:avLst/>
              <a:gdLst/>
              <a:ahLst/>
              <a:cxnLst/>
              <a:rect l="l" t="t" r="r" b="b"/>
              <a:pathLst>
                <a:path w="835" h="133" extrusionOk="0">
                  <a:moveTo>
                    <a:pt x="434" y="0"/>
                  </a:moveTo>
                  <a:cubicBezTo>
                    <a:pt x="292" y="0"/>
                    <a:pt x="146" y="42"/>
                    <a:pt x="1" y="109"/>
                  </a:cubicBezTo>
                  <a:cubicBezTo>
                    <a:pt x="286" y="121"/>
                    <a:pt x="572" y="121"/>
                    <a:pt x="834" y="133"/>
                  </a:cubicBezTo>
                  <a:cubicBezTo>
                    <a:pt x="706" y="39"/>
                    <a:pt x="571"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35"/>
            <p:cNvSpPr/>
            <p:nvPr/>
          </p:nvSpPr>
          <p:spPr>
            <a:xfrm>
              <a:off x="5229800" y="3771500"/>
              <a:ext cx="11950" cy="2925"/>
            </a:xfrm>
            <a:custGeom>
              <a:avLst/>
              <a:gdLst/>
              <a:ahLst/>
              <a:cxnLst/>
              <a:rect l="l" t="t" r="r" b="b"/>
              <a:pathLst>
                <a:path w="478" h="117" extrusionOk="0">
                  <a:moveTo>
                    <a:pt x="206" y="0"/>
                  </a:moveTo>
                  <a:cubicBezTo>
                    <a:pt x="138" y="0"/>
                    <a:pt x="69" y="12"/>
                    <a:pt x="1" y="21"/>
                  </a:cubicBezTo>
                  <a:cubicBezTo>
                    <a:pt x="156" y="117"/>
                    <a:pt x="310" y="117"/>
                    <a:pt x="477" y="117"/>
                  </a:cubicBezTo>
                  <a:cubicBezTo>
                    <a:pt x="399" y="25"/>
                    <a:pt x="305"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35"/>
            <p:cNvSpPr/>
            <p:nvPr/>
          </p:nvSpPr>
          <p:spPr>
            <a:xfrm>
              <a:off x="5224150" y="3713700"/>
              <a:ext cx="14325" cy="4425"/>
            </a:xfrm>
            <a:custGeom>
              <a:avLst/>
              <a:gdLst/>
              <a:ahLst/>
              <a:cxnLst/>
              <a:rect l="l" t="t" r="r" b="b"/>
              <a:pathLst>
                <a:path w="573" h="177" extrusionOk="0">
                  <a:moveTo>
                    <a:pt x="206" y="1"/>
                  </a:moveTo>
                  <a:cubicBezTo>
                    <a:pt x="139" y="1"/>
                    <a:pt x="71" y="7"/>
                    <a:pt x="1" y="24"/>
                  </a:cubicBezTo>
                  <a:lnTo>
                    <a:pt x="1" y="131"/>
                  </a:lnTo>
                  <a:cubicBezTo>
                    <a:pt x="95" y="162"/>
                    <a:pt x="196" y="177"/>
                    <a:pt x="298" y="177"/>
                  </a:cubicBezTo>
                  <a:cubicBezTo>
                    <a:pt x="390" y="177"/>
                    <a:pt x="482" y="165"/>
                    <a:pt x="572" y="143"/>
                  </a:cubicBezTo>
                  <a:lnTo>
                    <a:pt x="572" y="47"/>
                  </a:lnTo>
                  <a:cubicBezTo>
                    <a:pt x="455" y="24"/>
                    <a:pt x="333"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35"/>
            <p:cNvSpPr/>
            <p:nvPr/>
          </p:nvSpPr>
          <p:spPr>
            <a:xfrm>
              <a:off x="5198550" y="3711300"/>
              <a:ext cx="4500" cy="3300"/>
            </a:xfrm>
            <a:custGeom>
              <a:avLst/>
              <a:gdLst/>
              <a:ahLst/>
              <a:cxnLst/>
              <a:rect l="l" t="t" r="r" b="b"/>
              <a:pathLst>
                <a:path w="180" h="132" extrusionOk="0">
                  <a:moveTo>
                    <a:pt x="48" y="1"/>
                  </a:moveTo>
                  <a:cubicBezTo>
                    <a:pt x="36" y="24"/>
                    <a:pt x="13" y="48"/>
                    <a:pt x="1" y="72"/>
                  </a:cubicBezTo>
                  <a:cubicBezTo>
                    <a:pt x="60" y="84"/>
                    <a:pt x="120" y="120"/>
                    <a:pt x="179" y="131"/>
                  </a:cubicBezTo>
                  <a:lnTo>
                    <a:pt x="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35"/>
            <p:cNvSpPr/>
            <p:nvPr/>
          </p:nvSpPr>
          <p:spPr>
            <a:xfrm>
              <a:off x="5217300" y="3764200"/>
              <a:ext cx="33675" cy="3975"/>
            </a:xfrm>
            <a:custGeom>
              <a:avLst/>
              <a:gdLst/>
              <a:ahLst/>
              <a:cxnLst/>
              <a:rect l="l" t="t" r="r" b="b"/>
              <a:pathLst>
                <a:path w="1347" h="159" extrusionOk="0">
                  <a:moveTo>
                    <a:pt x="709" y="1"/>
                  </a:moveTo>
                  <a:cubicBezTo>
                    <a:pt x="491" y="1"/>
                    <a:pt x="274" y="28"/>
                    <a:pt x="61" y="28"/>
                  </a:cubicBezTo>
                  <a:cubicBezTo>
                    <a:pt x="41" y="28"/>
                    <a:pt x="21" y="28"/>
                    <a:pt x="1" y="28"/>
                  </a:cubicBezTo>
                  <a:lnTo>
                    <a:pt x="1" y="28"/>
                  </a:lnTo>
                  <a:cubicBezTo>
                    <a:pt x="194" y="132"/>
                    <a:pt x="391" y="159"/>
                    <a:pt x="589" y="159"/>
                  </a:cubicBezTo>
                  <a:cubicBezTo>
                    <a:pt x="796" y="159"/>
                    <a:pt x="1004" y="130"/>
                    <a:pt x="1207" y="130"/>
                  </a:cubicBezTo>
                  <a:cubicBezTo>
                    <a:pt x="1254" y="130"/>
                    <a:pt x="1300" y="131"/>
                    <a:pt x="1346" y="135"/>
                  </a:cubicBezTo>
                  <a:cubicBezTo>
                    <a:pt x="1137" y="28"/>
                    <a:pt x="923"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35"/>
            <p:cNvSpPr/>
            <p:nvPr/>
          </p:nvSpPr>
          <p:spPr>
            <a:xfrm>
              <a:off x="5262850" y="3760500"/>
              <a:ext cx="32775" cy="5550"/>
            </a:xfrm>
            <a:custGeom>
              <a:avLst/>
              <a:gdLst/>
              <a:ahLst/>
              <a:cxnLst/>
              <a:rect l="l" t="t" r="r" b="b"/>
              <a:pathLst>
                <a:path w="1311" h="222" extrusionOk="0">
                  <a:moveTo>
                    <a:pt x="723" y="1"/>
                  </a:moveTo>
                  <a:cubicBezTo>
                    <a:pt x="523" y="1"/>
                    <a:pt x="320" y="24"/>
                    <a:pt x="119" y="24"/>
                  </a:cubicBezTo>
                  <a:cubicBezTo>
                    <a:pt x="79" y="24"/>
                    <a:pt x="40" y="23"/>
                    <a:pt x="0" y="21"/>
                  </a:cubicBezTo>
                  <a:lnTo>
                    <a:pt x="0" y="21"/>
                  </a:lnTo>
                  <a:cubicBezTo>
                    <a:pt x="36" y="57"/>
                    <a:pt x="48" y="104"/>
                    <a:pt x="36" y="140"/>
                  </a:cubicBezTo>
                  <a:cubicBezTo>
                    <a:pt x="60" y="164"/>
                    <a:pt x="96" y="188"/>
                    <a:pt x="119" y="199"/>
                  </a:cubicBezTo>
                  <a:cubicBezTo>
                    <a:pt x="335" y="213"/>
                    <a:pt x="543" y="222"/>
                    <a:pt x="749" y="222"/>
                  </a:cubicBezTo>
                  <a:cubicBezTo>
                    <a:pt x="917" y="222"/>
                    <a:pt x="1084" y="216"/>
                    <a:pt x="1251" y="199"/>
                  </a:cubicBezTo>
                  <a:cubicBezTo>
                    <a:pt x="1274" y="176"/>
                    <a:pt x="1298" y="140"/>
                    <a:pt x="1310" y="116"/>
                  </a:cubicBezTo>
                  <a:cubicBezTo>
                    <a:pt x="1120" y="24"/>
                    <a:pt x="923" y="1"/>
                    <a:pt x="7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35"/>
            <p:cNvSpPr/>
            <p:nvPr/>
          </p:nvSpPr>
          <p:spPr>
            <a:xfrm>
              <a:off x="5258375" y="3763975"/>
              <a:ext cx="6875" cy="3600"/>
            </a:xfrm>
            <a:custGeom>
              <a:avLst/>
              <a:gdLst/>
              <a:ahLst/>
              <a:cxnLst/>
              <a:rect l="l" t="t" r="r" b="b"/>
              <a:pathLst>
                <a:path w="275" h="144" extrusionOk="0">
                  <a:moveTo>
                    <a:pt x="215" y="1"/>
                  </a:moveTo>
                  <a:lnTo>
                    <a:pt x="227" y="25"/>
                  </a:lnTo>
                  <a:cubicBezTo>
                    <a:pt x="156" y="60"/>
                    <a:pt x="84" y="96"/>
                    <a:pt x="1" y="144"/>
                  </a:cubicBezTo>
                  <a:lnTo>
                    <a:pt x="263" y="144"/>
                  </a:lnTo>
                  <a:cubicBezTo>
                    <a:pt x="275" y="84"/>
                    <a:pt x="263" y="37"/>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35"/>
            <p:cNvSpPr/>
            <p:nvPr/>
          </p:nvSpPr>
          <p:spPr>
            <a:xfrm>
              <a:off x="5338450" y="3779475"/>
              <a:ext cx="33075" cy="6550"/>
            </a:xfrm>
            <a:custGeom>
              <a:avLst/>
              <a:gdLst/>
              <a:ahLst/>
              <a:cxnLst/>
              <a:rect l="l" t="t" r="r" b="b"/>
              <a:pathLst>
                <a:path w="1323" h="262" extrusionOk="0">
                  <a:moveTo>
                    <a:pt x="429" y="0"/>
                  </a:moveTo>
                  <a:cubicBezTo>
                    <a:pt x="334" y="155"/>
                    <a:pt x="132" y="71"/>
                    <a:pt x="1" y="131"/>
                  </a:cubicBezTo>
                  <a:cubicBezTo>
                    <a:pt x="13" y="155"/>
                    <a:pt x="36" y="202"/>
                    <a:pt x="48" y="238"/>
                  </a:cubicBezTo>
                  <a:cubicBezTo>
                    <a:pt x="477" y="250"/>
                    <a:pt x="894" y="250"/>
                    <a:pt x="1322" y="262"/>
                  </a:cubicBezTo>
                  <a:cubicBezTo>
                    <a:pt x="1322" y="214"/>
                    <a:pt x="1310" y="179"/>
                    <a:pt x="1310" y="131"/>
                  </a:cubicBezTo>
                  <a:cubicBezTo>
                    <a:pt x="1013" y="83"/>
                    <a:pt x="727" y="36"/>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35"/>
            <p:cNvSpPr/>
            <p:nvPr/>
          </p:nvSpPr>
          <p:spPr>
            <a:xfrm>
              <a:off x="5364050" y="3903875"/>
              <a:ext cx="3000" cy="7475"/>
            </a:xfrm>
            <a:custGeom>
              <a:avLst/>
              <a:gdLst/>
              <a:ahLst/>
              <a:cxnLst/>
              <a:rect l="l" t="t" r="r" b="b"/>
              <a:pathLst>
                <a:path w="120" h="299" extrusionOk="0">
                  <a:moveTo>
                    <a:pt x="120" y="1"/>
                  </a:moveTo>
                  <a:cubicBezTo>
                    <a:pt x="24" y="84"/>
                    <a:pt x="1" y="179"/>
                    <a:pt x="1" y="298"/>
                  </a:cubicBezTo>
                  <a:cubicBezTo>
                    <a:pt x="36" y="298"/>
                    <a:pt x="84" y="287"/>
                    <a:pt x="108" y="275"/>
                  </a:cubicBezTo>
                  <a:cubicBezTo>
                    <a:pt x="108" y="179"/>
                    <a:pt x="120" y="96"/>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35"/>
            <p:cNvSpPr/>
            <p:nvPr/>
          </p:nvSpPr>
          <p:spPr>
            <a:xfrm>
              <a:off x="5392925" y="3845250"/>
              <a:ext cx="3300" cy="1425"/>
            </a:xfrm>
            <a:custGeom>
              <a:avLst/>
              <a:gdLst/>
              <a:ahLst/>
              <a:cxnLst/>
              <a:rect l="l" t="t" r="r" b="b"/>
              <a:pathLst>
                <a:path w="132" h="57" extrusionOk="0">
                  <a:moveTo>
                    <a:pt x="96" y="0"/>
                  </a:moveTo>
                  <a:cubicBezTo>
                    <a:pt x="60" y="12"/>
                    <a:pt x="24" y="24"/>
                    <a:pt x="0" y="48"/>
                  </a:cubicBezTo>
                  <a:cubicBezTo>
                    <a:pt x="18" y="54"/>
                    <a:pt x="39" y="57"/>
                    <a:pt x="61" y="57"/>
                  </a:cubicBezTo>
                  <a:cubicBezTo>
                    <a:pt x="84" y="57"/>
                    <a:pt x="108" y="54"/>
                    <a:pt x="131" y="48"/>
                  </a:cubicBezTo>
                  <a:cubicBezTo>
                    <a:pt x="131" y="24"/>
                    <a:pt x="96" y="0"/>
                    <a:pt x="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35"/>
            <p:cNvSpPr/>
            <p:nvPr/>
          </p:nvSpPr>
          <p:spPr>
            <a:xfrm>
              <a:off x="5457825" y="2755825"/>
              <a:ext cx="28000" cy="9475"/>
            </a:xfrm>
            <a:custGeom>
              <a:avLst/>
              <a:gdLst/>
              <a:ahLst/>
              <a:cxnLst/>
              <a:rect l="l" t="t" r="r" b="b"/>
              <a:pathLst>
                <a:path w="1120" h="379" extrusionOk="0">
                  <a:moveTo>
                    <a:pt x="119" y="1"/>
                  </a:moveTo>
                  <a:cubicBezTo>
                    <a:pt x="83" y="24"/>
                    <a:pt x="36" y="24"/>
                    <a:pt x="24" y="24"/>
                  </a:cubicBezTo>
                  <a:cubicBezTo>
                    <a:pt x="24" y="120"/>
                    <a:pt x="0" y="215"/>
                    <a:pt x="0" y="310"/>
                  </a:cubicBezTo>
                  <a:cubicBezTo>
                    <a:pt x="83" y="360"/>
                    <a:pt x="171" y="379"/>
                    <a:pt x="261" y="379"/>
                  </a:cubicBezTo>
                  <a:cubicBezTo>
                    <a:pt x="364" y="379"/>
                    <a:pt x="470" y="354"/>
                    <a:pt x="572" y="322"/>
                  </a:cubicBezTo>
                  <a:cubicBezTo>
                    <a:pt x="595" y="316"/>
                    <a:pt x="616" y="313"/>
                    <a:pt x="637" y="313"/>
                  </a:cubicBezTo>
                  <a:cubicBezTo>
                    <a:pt x="658" y="313"/>
                    <a:pt x="679" y="316"/>
                    <a:pt x="702" y="322"/>
                  </a:cubicBezTo>
                  <a:cubicBezTo>
                    <a:pt x="833" y="310"/>
                    <a:pt x="976" y="286"/>
                    <a:pt x="1107" y="262"/>
                  </a:cubicBezTo>
                  <a:cubicBezTo>
                    <a:pt x="1119" y="191"/>
                    <a:pt x="1119" y="120"/>
                    <a:pt x="1119" y="48"/>
                  </a:cubicBezTo>
                  <a:cubicBezTo>
                    <a:pt x="774" y="24"/>
                    <a:pt x="452" y="12"/>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35"/>
            <p:cNvSpPr/>
            <p:nvPr/>
          </p:nvSpPr>
          <p:spPr>
            <a:xfrm>
              <a:off x="5457225" y="2763575"/>
              <a:ext cx="14000" cy="3625"/>
            </a:xfrm>
            <a:custGeom>
              <a:avLst/>
              <a:gdLst/>
              <a:ahLst/>
              <a:cxnLst/>
              <a:rect l="l" t="t" r="r" b="b"/>
              <a:pathLst>
                <a:path w="560" h="145" extrusionOk="0">
                  <a:moveTo>
                    <a:pt x="0" y="0"/>
                  </a:moveTo>
                  <a:cubicBezTo>
                    <a:pt x="97" y="97"/>
                    <a:pt x="194" y="144"/>
                    <a:pt x="289" y="144"/>
                  </a:cubicBezTo>
                  <a:cubicBezTo>
                    <a:pt x="381" y="144"/>
                    <a:pt x="472" y="100"/>
                    <a:pt x="560" y="12"/>
                  </a:cubicBezTo>
                  <a:cubicBezTo>
                    <a:pt x="381" y="12"/>
                    <a:pt x="19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35"/>
            <p:cNvSpPr/>
            <p:nvPr/>
          </p:nvSpPr>
          <p:spPr>
            <a:xfrm>
              <a:off x="5428050" y="2827850"/>
              <a:ext cx="4475" cy="6875"/>
            </a:xfrm>
            <a:custGeom>
              <a:avLst/>
              <a:gdLst/>
              <a:ahLst/>
              <a:cxnLst/>
              <a:rect l="l" t="t" r="r" b="b"/>
              <a:pathLst>
                <a:path w="179" h="275" extrusionOk="0">
                  <a:moveTo>
                    <a:pt x="48" y="1"/>
                  </a:moveTo>
                  <a:lnTo>
                    <a:pt x="48" y="1"/>
                  </a:lnTo>
                  <a:cubicBezTo>
                    <a:pt x="36" y="96"/>
                    <a:pt x="24" y="191"/>
                    <a:pt x="0" y="275"/>
                  </a:cubicBezTo>
                  <a:cubicBezTo>
                    <a:pt x="179" y="215"/>
                    <a:pt x="179" y="120"/>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35"/>
            <p:cNvSpPr/>
            <p:nvPr/>
          </p:nvSpPr>
          <p:spPr>
            <a:xfrm>
              <a:off x="5432225" y="2842450"/>
              <a:ext cx="3875" cy="3750"/>
            </a:xfrm>
            <a:custGeom>
              <a:avLst/>
              <a:gdLst/>
              <a:ahLst/>
              <a:cxnLst/>
              <a:rect l="l" t="t" r="r" b="b"/>
              <a:pathLst>
                <a:path w="155" h="150" extrusionOk="0">
                  <a:moveTo>
                    <a:pt x="0" y="0"/>
                  </a:moveTo>
                  <a:lnTo>
                    <a:pt x="0" y="131"/>
                  </a:lnTo>
                  <a:cubicBezTo>
                    <a:pt x="24" y="143"/>
                    <a:pt x="48" y="149"/>
                    <a:pt x="73" y="149"/>
                  </a:cubicBezTo>
                  <a:cubicBezTo>
                    <a:pt x="98" y="149"/>
                    <a:pt x="125" y="143"/>
                    <a:pt x="155" y="131"/>
                  </a:cubicBezTo>
                  <a:cubicBezTo>
                    <a:pt x="107" y="95"/>
                    <a:pt x="48"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35"/>
            <p:cNvSpPr/>
            <p:nvPr/>
          </p:nvSpPr>
          <p:spPr>
            <a:xfrm>
              <a:off x="5421800" y="2795425"/>
              <a:ext cx="3000" cy="3875"/>
            </a:xfrm>
            <a:custGeom>
              <a:avLst/>
              <a:gdLst/>
              <a:ahLst/>
              <a:cxnLst/>
              <a:rect l="l" t="t" r="r" b="b"/>
              <a:pathLst>
                <a:path w="120" h="155" extrusionOk="0">
                  <a:moveTo>
                    <a:pt x="119" y="0"/>
                  </a:moveTo>
                  <a:cubicBezTo>
                    <a:pt x="72" y="48"/>
                    <a:pt x="48" y="107"/>
                    <a:pt x="0" y="155"/>
                  </a:cubicBezTo>
                  <a:cubicBezTo>
                    <a:pt x="48" y="107"/>
                    <a:pt x="72" y="71"/>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35"/>
            <p:cNvSpPr/>
            <p:nvPr/>
          </p:nvSpPr>
          <p:spPr>
            <a:xfrm>
              <a:off x="5951325" y="3483900"/>
              <a:ext cx="55400" cy="4775"/>
            </a:xfrm>
            <a:custGeom>
              <a:avLst/>
              <a:gdLst/>
              <a:ahLst/>
              <a:cxnLst/>
              <a:rect l="l" t="t" r="r" b="b"/>
              <a:pathLst>
                <a:path w="2216" h="191" extrusionOk="0">
                  <a:moveTo>
                    <a:pt x="1203" y="0"/>
                  </a:moveTo>
                  <a:lnTo>
                    <a:pt x="48" y="48"/>
                  </a:lnTo>
                  <a:cubicBezTo>
                    <a:pt x="1" y="95"/>
                    <a:pt x="1" y="131"/>
                    <a:pt x="60" y="167"/>
                  </a:cubicBezTo>
                  <a:lnTo>
                    <a:pt x="1060" y="167"/>
                  </a:lnTo>
                  <a:cubicBezTo>
                    <a:pt x="1251" y="179"/>
                    <a:pt x="1441" y="179"/>
                    <a:pt x="1632" y="191"/>
                  </a:cubicBezTo>
                  <a:cubicBezTo>
                    <a:pt x="1810" y="179"/>
                    <a:pt x="2013" y="167"/>
                    <a:pt x="2215" y="131"/>
                  </a:cubicBezTo>
                  <a:cubicBezTo>
                    <a:pt x="2215" y="107"/>
                    <a:pt x="2215" y="60"/>
                    <a:pt x="2203" y="36"/>
                  </a:cubicBezTo>
                  <a:cubicBezTo>
                    <a:pt x="1870" y="12"/>
                    <a:pt x="1536" y="12"/>
                    <a:pt x="1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35"/>
            <p:cNvSpPr/>
            <p:nvPr/>
          </p:nvSpPr>
          <p:spPr>
            <a:xfrm>
              <a:off x="5871550" y="3480325"/>
              <a:ext cx="52725" cy="5800"/>
            </a:xfrm>
            <a:custGeom>
              <a:avLst/>
              <a:gdLst/>
              <a:ahLst/>
              <a:cxnLst/>
              <a:rect l="l" t="t" r="r" b="b"/>
              <a:pathLst>
                <a:path w="2109" h="232" extrusionOk="0">
                  <a:moveTo>
                    <a:pt x="798" y="0"/>
                  </a:moveTo>
                  <a:cubicBezTo>
                    <a:pt x="536" y="12"/>
                    <a:pt x="298" y="24"/>
                    <a:pt x="60" y="36"/>
                  </a:cubicBezTo>
                  <a:cubicBezTo>
                    <a:pt x="1" y="84"/>
                    <a:pt x="1" y="119"/>
                    <a:pt x="60" y="155"/>
                  </a:cubicBezTo>
                  <a:cubicBezTo>
                    <a:pt x="263" y="179"/>
                    <a:pt x="465" y="179"/>
                    <a:pt x="656" y="191"/>
                  </a:cubicBezTo>
                  <a:lnTo>
                    <a:pt x="1346" y="191"/>
                  </a:lnTo>
                  <a:cubicBezTo>
                    <a:pt x="1381" y="205"/>
                    <a:pt x="1416" y="211"/>
                    <a:pt x="1453" y="211"/>
                  </a:cubicBezTo>
                  <a:cubicBezTo>
                    <a:pt x="1479" y="211"/>
                    <a:pt x="1507" y="208"/>
                    <a:pt x="1537" y="203"/>
                  </a:cubicBezTo>
                  <a:cubicBezTo>
                    <a:pt x="1632" y="191"/>
                    <a:pt x="1703" y="191"/>
                    <a:pt x="1787" y="191"/>
                  </a:cubicBezTo>
                  <a:cubicBezTo>
                    <a:pt x="1834" y="217"/>
                    <a:pt x="1881" y="232"/>
                    <a:pt x="1929" y="232"/>
                  </a:cubicBezTo>
                  <a:cubicBezTo>
                    <a:pt x="1988" y="232"/>
                    <a:pt x="2048" y="208"/>
                    <a:pt x="2108" y="155"/>
                  </a:cubicBezTo>
                  <a:cubicBezTo>
                    <a:pt x="1965" y="36"/>
                    <a:pt x="1787" y="72"/>
                    <a:pt x="1644" y="12"/>
                  </a:cubicBezTo>
                  <a:cubicBezTo>
                    <a:pt x="1489" y="38"/>
                    <a:pt x="1335" y="60"/>
                    <a:pt x="1182" y="60"/>
                  </a:cubicBezTo>
                  <a:cubicBezTo>
                    <a:pt x="1053" y="60"/>
                    <a:pt x="924" y="44"/>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35"/>
            <p:cNvSpPr/>
            <p:nvPr/>
          </p:nvSpPr>
          <p:spPr>
            <a:xfrm>
              <a:off x="5915900" y="3484200"/>
              <a:ext cx="19375" cy="3875"/>
            </a:xfrm>
            <a:custGeom>
              <a:avLst/>
              <a:gdLst/>
              <a:ahLst/>
              <a:cxnLst/>
              <a:rect l="l" t="t" r="r" b="b"/>
              <a:pathLst>
                <a:path w="775" h="155" extrusionOk="0">
                  <a:moveTo>
                    <a:pt x="310" y="0"/>
                  </a:moveTo>
                  <a:cubicBezTo>
                    <a:pt x="215" y="24"/>
                    <a:pt x="108" y="24"/>
                    <a:pt x="1" y="36"/>
                  </a:cubicBezTo>
                  <a:cubicBezTo>
                    <a:pt x="60" y="83"/>
                    <a:pt x="108" y="119"/>
                    <a:pt x="144" y="155"/>
                  </a:cubicBezTo>
                  <a:lnTo>
                    <a:pt x="727" y="155"/>
                  </a:lnTo>
                  <a:cubicBezTo>
                    <a:pt x="775" y="107"/>
                    <a:pt x="775" y="60"/>
                    <a:pt x="727" y="24"/>
                  </a:cubicBezTo>
                  <a:cubicBezTo>
                    <a:pt x="596" y="24"/>
                    <a:pt x="453"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35"/>
            <p:cNvSpPr/>
            <p:nvPr/>
          </p:nvSpPr>
          <p:spPr>
            <a:xfrm>
              <a:off x="5931075" y="3484200"/>
              <a:ext cx="11950" cy="11025"/>
            </a:xfrm>
            <a:custGeom>
              <a:avLst/>
              <a:gdLst/>
              <a:ahLst/>
              <a:cxnLst/>
              <a:rect l="l" t="t" r="r" b="b"/>
              <a:pathLst>
                <a:path w="478" h="441" extrusionOk="0">
                  <a:moveTo>
                    <a:pt x="418" y="0"/>
                  </a:moveTo>
                  <a:cubicBezTo>
                    <a:pt x="334" y="24"/>
                    <a:pt x="227" y="24"/>
                    <a:pt x="144" y="24"/>
                  </a:cubicBezTo>
                  <a:lnTo>
                    <a:pt x="144" y="155"/>
                  </a:lnTo>
                  <a:cubicBezTo>
                    <a:pt x="84" y="262"/>
                    <a:pt x="37" y="345"/>
                    <a:pt x="1" y="441"/>
                  </a:cubicBezTo>
                  <a:lnTo>
                    <a:pt x="287" y="441"/>
                  </a:lnTo>
                  <a:cubicBezTo>
                    <a:pt x="394" y="357"/>
                    <a:pt x="334" y="226"/>
                    <a:pt x="418" y="155"/>
                  </a:cubicBezTo>
                  <a:cubicBezTo>
                    <a:pt x="477" y="95"/>
                    <a:pt x="477" y="48"/>
                    <a:pt x="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35"/>
            <p:cNvSpPr/>
            <p:nvPr/>
          </p:nvSpPr>
          <p:spPr>
            <a:xfrm>
              <a:off x="5941500" y="3483750"/>
              <a:ext cx="11050" cy="4325"/>
            </a:xfrm>
            <a:custGeom>
              <a:avLst/>
              <a:gdLst/>
              <a:ahLst/>
              <a:cxnLst/>
              <a:rect l="l" t="t" r="r" b="b"/>
              <a:pathLst>
                <a:path w="442" h="173" extrusionOk="0">
                  <a:moveTo>
                    <a:pt x="148" y="1"/>
                  </a:moveTo>
                  <a:cubicBezTo>
                    <a:pt x="101" y="1"/>
                    <a:pt x="52" y="6"/>
                    <a:pt x="1" y="18"/>
                  </a:cubicBezTo>
                  <a:lnTo>
                    <a:pt x="1" y="173"/>
                  </a:lnTo>
                  <a:lnTo>
                    <a:pt x="441" y="173"/>
                  </a:lnTo>
                  <a:cubicBezTo>
                    <a:pt x="441" y="125"/>
                    <a:pt x="417" y="101"/>
                    <a:pt x="417" y="54"/>
                  </a:cubicBezTo>
                  <a:cubicBezTo>
                    <a:pt x="330" y="22"/>
                    <a:pt x="243" y="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35"/>
            <p:cNvSpPr/>
            <p:nvPr/>
          </p:nvSpPr>
          <p:spPr>
            <a:xfrm>
              <a:off x="5866500" y="3480275"/>
              <a:ext cx="7175" cy="3950"/>
            </a:xfrm>
            <a:custGeom>
              <a:avLst/>
              <a:gdLst/>
              <a:ahLst/>
              <a:cxnLst/>
              <a:rect l="l" t="t" r="r" b="b"/>
              <a:pathLst>
                <a:path w="287" h="158" extrusionOk="0">
                  <a:moveTo>
                    <a:pt x="144" y="1"/>
                  </a:moveTo>
                  <a:cubicBezTo>
                    <a:pt x="93" y="1"/>
                    <a:pt x="45" y="13"/>
                    <a:pt x="0" y="26"/>
                  </a:cubicBezTo>
                  <a:cubicBezTo>
                    <a:pt x="60" y="133"/>
                    <a:pt x="167" y="157"/>
                    <a:pt x="286" y="157"/>
                  </a:cubicBezTo>
                  <a:lnTo>
                    <a:pt x="286" y="38"/>
                  </a:lnTo>
                  <a:cubicBezTo>
                    <a:pt x="236" y="10"/>
                    <a:pt x="189"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35"/>
            <p:cNvSpPr/>
            <p:nvPr/>
          </p:nvSpPr>
          <p:spPr>
            <a:xfrm>
              <a:off x="5848625" y="3480625"/>
              <a:ext cx="4500" cy="3600"/>
            </a:xfrm>
            <a:custGeom>
              <a:avLst/>
              <a:gdLst/>
              <a:ahLst/>
              <a:cxnLst/>
              <a:rect l="l" t="t" r="r" b="b"/>
              <a:pathLst>
                <a:path w="180" h="144" extrusionOk="0">
                  <a:moveTo>
                    <a:pt x="1" y="0"/>
                  </a:moveTo>
                  <a:cubicBezTo>
                    <a:pt x="49" y="60"/>
                    <a:pt x="84" y="107"/>
                    <a:pt x="132" y="143"/>
                  </a:cubicBezTo>
                  <a:cubicBezTo>
                    <a:pt x="180" y="107"/>
                    <a:pt x="180" y="60"/>
                    <a:pt x="132" y="12"/>
                  </a:cubicBezTo>
                  <a:cubicBezTo>
                    <a:pt x="84" y="0"/>
                    <a:pt x="3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35"/>
            <p:cNvSpPr/>
            <p:nvPr/>
          </p:nvSpPr>
          <p:spPr>
            <a:xfrm>
              <a:off x="5859050" y="3480925"/>
              <a:ext cx="3600" cy="1925"/>
            </a:xfrm>
            <a:custGeom>
              <a:avLst/>
              <a:gdLst/>
              <a:ahLst/>
              <a:cxnLst/>
              <a:rect l="l" t="t" r="r" b="b"/>
              <a:pathLst>
                <a:path w="144" h="77" extrusionOk="0">
                  <a:moveTo>
                    <a:pt x="1" y="0"/>
                  </a:moveTo>
                  <a:cubicBezTo>
                    <a:pt x="13" y="12"/>
                    <a:pt x="24" y="48"/>
                    <a:pt x="48" y="60"/>
                  </a:cubicBezTo>
                  <a:cubicBezTo>
                    <a:pt x="60" y="71"/>
                    <a:pt x="71" y="76"/>
                    <a:pt x="82" y="76"/>
                  </a:cubicBezTo>
                  <a:cubicBezTo>
                    <a:pt x="106" y="76"/>
                    <a:pt x="127" y="52"/>
                    <a:pt x="144" y="12"/>
                  </a:cubicBezTo>
                  <a:cubicBezTo>
                    <a:pt x="84" y="12"/>
                    <a:pt x="4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35"/>
            <p:cNvSpPr/>
            <p:nvPr/>
          </p:nvSpPr>
          <p:spPr>
            <a:xfrm>
              <a:off x="5851900" y="3480925"/>
              <a:ext cx="3900" cy="3300"/>
            </a:xfrm>
            <a:custGeom>
              <a:avLst/>
              <a:gdLst/>
              <a:ahLst/>
              <a:cxnLst/>
              <a:rect l="l" t="t" r="r" b="b"/>
              <a:pathLst>
                <a:path w="156" h="132" extrusionOk="0">
                  <a:moveTo>
                    <a:pt x="1" y="0"/>
                  </a:moveTo>
                  <a:lnTo>
                    <a:pt x="1" y="131"/>
                  </a:lnTo>
                  <a:cubicBezTo>
                    <a:pt x="49" y="95"/>
                    <a:pt x="96"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35"/>
            <p:cNvSpPr/>
            <p:nvPr/>
          </p:nvSpPr>
          <p:spPr>
            <a:xfrm>
              <a:off x="5841200" y="3548675"/>
              <a:ext cx="36325" cy="4300"/>
            </a:xfrm>
            <a:custGeom>
              <a:avLst/>
              <a:gdLst/>
              <a:ahLst/>
              <a:cxnLst/>
              <a:rect l="l" t="t" r="r" b="b"/>
              <a:pathLst>
                <a:path w="1453" h="172" extrusionOk="0">
                  <a:moveTo>
                    <a:pt x="643" y="1"/>
                  </a:moveTo>
                  <a:cubicBezTo>
                    <a:pt x="429" y="1"/>
                    <a:pt x="215" y="18"/>
                    <a:pt x="0" y="29"/>
                  </a:cubicBezTo>
                  <a:cubicBezTo>
                    <a:pt x="221" y="142"/>
                    <a:pt x="451" y="172"/>
                    <a:pt x="683" y="172"/>
                  </a:cubicBezTo>
                  <a:cubicBezTo>
                    <a:pt x="938" y="172"/>
                    <a:pt x="1197" y="136"/>
                    <a:pt x="1453" y="136"/>
                  </a:cubicBezTo>
                  <a:cubicBezTo>
                    <a:pt x="1186" y="29"/>
                    <a:pt x="915" y="1"/>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35"/>
            <p:cNvSpPr/>
            <p:nvPr/>
          </p:nvSpPr>
          <p:spPr>
            <a:xfrm>
              <a:off x="5814400" y="3542225"/>
              <a:ext cx="11925" cy="4225"/>
            </a:xfrm>
            <a:custGeom>
              <a:avLst/>
              <a:gdLst/>
              <a:ahLst/>
              <a:cxnLst/>
              <a:rect l="l" t="t" r="r" b="b"/>
              <a:pathLst>
                <a:path w="477" h="169" extrusionOk="0">
                  <a:moveTo>
                    <a:pt x="48" y="1"/>
                  </a:moveTo>
                  <a:cubicBezTo>
                    <a:pt x="1" y="48"/>
                    <a:pt x="13" y="96"/>
                    <a:pt x="36" y="144"/>
                  </a:cubicBezTo>
                  <a:cubicBezTo>
                    <a:pt x="104" y="159"/>
                    <a:pt x="167" y="168"/>
                    <a:pt x="229" y="168"/>
                  </a:cubicBezTo>
                  <a:cubicBezTo>
                    <a:pt x="310" y="168"/>
                    <a:pt x="390" y="153"/>
                    <a:pt x="477" y="120"/>
                  </a:cubicBezTo>
                  <a:cubicBezTo>
                    <a:pt x="477" y="84"/>
                    <a:pt x="477" y="48"/>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35"/>
            <p:cNvSpPr/>
            <p:nvPr/>
          </p:nvSpPr>
          <p:spPr>
            <a:xfrm>
              <a:off x="5804875" y="3541925"/>
              <a:ext cx="11050" cy="4425"/>
            </a:xfrm>
            <a:custGeom>
              <a:avLst/>
              <a:gdLst/>
              <a:ahLst/>
              <a:cxnLst/>
              <a:rect l="l" t="t" r="r" b="b"/>
              <a:pathLst>
                <a:path w="442" h="177" extrusionOk="0">
                  <a:moveTo>
                    <a:pt x="286" y="1"/>
                  </a:moveTo>
                  <a:cubicBezTo>
                    <a:pt x="167" y="1"/>
                    <a:pt x="72" y="25"/>
                    <a:pt x="1" y="132"/>
                  </a:cubicBezTo>
                  <a:cubicBezTo>
                    <a:pt x="94" y="161"/>
                    <a:pt x="179" y="176"/>
                    <a:pt x="266" y="176"/>
                  </a:cubicBezTo>
                  <a:cubicBezTo>
                    <a:pt x="323" y="176"/>
                    <a:pt x="380" y="170"/>
                    <a:pt x="441" y="156"/>
                  </a:cubicBezTo>
                  <a:cubicBezTo>
                    <a:pt x="441" y="108"/>
                    <a:pt x="429" y="60"/>
                    <a:pt x="429" y="13"/>
                  </a:cubicBezTo>
                  <a:cubicBezTo>
                    <a:pt x="394" y="13"/>
                    <a:pt x="346"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35"/>
            <p:cNvSpPr/>
            <p:nvPr/>
          </p:nvSpPr>
          <p:spPr>
            <a:xfrm>
              <a:off x="5879900" y="3549675"/>
              <a:ext cx="4475" cy="2700"/>
            </a:xfrm>
            <a:custGeom>
              <a:avLst/>
              <a:gdLst/>
              <a:ahLst/>
              <a:cxnLst/>
              <a:rect l="l" t="t" r="r" b="b"/>
              <a:pathLst>
                <a:path w="179" h="108" extrusionOk="0">
                  <a:moveTo>
                    <a:pt x="131" y="0"/>
                  </a:moveTo>
                  <a:lnTo>
                    <a:pt x="0" y="96"/>
                  </a:lnTo>
                  <a:cubicBezTo>
                    <a:pt x="60" y="96"/>
                    <a:pt x="119" y="108"/>
                    <a:pt x="179" y="108"/>
                  </a:cubicBezTo>
                  <a:cubicBezTo>
                    <a:pt x="167" y="60"/>
                    <a:pt x="143" y="36"/>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35"/>
            <p:cNvSpPr/>
            <p:nvPr/>
          </p:nvSpPr>
          <p:spPr>
            <a:xfrm>
              <a:off x="5382500" y="3571175"/>
              <a:ext cx="6575" cy="2925"/>
            </a:xfrm>
            <a:custGeom>
              <a:avLst/>
              <a:gdLst/>
              <a:ahLst/>
              <a:cxnLst/>
              <a:rect l="l" t="t" r="r" b="b"/>
              <a:pathLst>
                <a:path w="263" h="117" extrusionOk="0">
                  <a:moveTo>
                    <a:pt x="137" y="0"/>
                  </a:moveTo>
                  <a:cubicBezTo>
                    <a:pt x="90" y="0"/>
                    <a:pt x="44" y="43"/>
                    <a:pt x="1" y="117"/>
                  </a:cubicBezTo>
                  <a:lnTo>
                    <a:pt x="263" y="117"/>
                  </a:lnTo>
                  <a:cubicBezTo>
                    <a:pt x="223" y="37"/>
                    <a:pt x="180"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35"/>
            <p:cNvSpPr/>
            <p:nvPr/>
          </p:nvSpPr>
          <p:spPr>
            <a:xfrm>
              <a:off x="5909350" y="3531225"/>
              <a:ext cx="21750" cy="4175"/>
            </a:xfrm>
            <a:custGeom>
              <a:avLst/>
              <a:gdLst/>
              <a:ahLst/>
              <a:cxnLst/>
              <a:rect l="l" t="t" r="r" b="b"/>
              <a:pathLst>
                <a:path w="870" h="167" extrusionOk="0">
                  <a:moveTo>
                    <a:pt x="1" y="0"/>
                  </a:moveTo>
                  <a:lnTo>
                    <a:pt x="1" y="119"/>
                  </a:lnTo>
                  <a:cubicBezTo>
                    <a:pt x="144" y="131"/>
                    <a:pt x="275" y="143"/>
                    <a:pt x="418" y="167"/>
                  </a:cubicBezTo>
                  <a:cubicBezTo>
                    <a:pt x="459" y="141"/>
                    <a:pt x="506" y="137"/>
                    <a:pt x="555" y="137"/>
                  </a:cubicBezTo>
                  <a:cubicBezTo>
                    <a:pt x="575" y="137"/>
                    <a:pt x="597" y="138"/>
                    <a:pt x="618" y="138"/>
                  </a:cubicBezTo>
                  <a:cubicBezTo>
                    <a:pt x="707" y="138"/>
                    <a:pt x="797" y="125"/>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35"/>
            <p:cNvSpPr/>
            <p:nvPr/>
          </p:nvSpPr>
          <p:spPr>
            <a:xfrm>
              <a:off x="5848350" y="3491625"/>
              <a:ext cx="3575" cy="3600"/>
            </a:xfrm>
            <a:custGeom>
              <a:avLst/>
              <a:gdLst/>
              <a:ahLst/>
              <a:cxnLst/>
              <a:rect l="l" t="t" r="r" b="b"/>
              <a:pathLst>
                <a:path w="143" h="144" extrusionOk="0">
                  <a:moveTo>
                    <a:pt x="0" y="1"/>
                  </a:moveTo>
                  <a:cubicBezTo>
                    <a:pt x="36" y="48"/>
                    <a:pt x="95" y="96"/>
                    <a:pt x="143" y="144"/>
                  </a:cubicBezTo>
                  <a:cubicBezTo>
                    <a:pt x="95" y="96"/>
                    <a:pt x="60"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35"/>
            <p:cNvSpPr/>
            <p:nvPr/>
          </p:nvSpPr>
          <p:spPr>
            <a:xfrm>
              <a:off x="5937925" y="3488050"/>
              <a:ext cx="4800" cy="7175"/>
            </a:xfrm>
            <a:custGeom>
              <a:avLst/>
              <a:gdLst/>
              <a:ahLst/>
              <a:cxnLst/>
              <a:rect l="l" t="t" r="r" b="b"/>
              <a:pathLst>
                <a:path w="192" h="287" extrusionOk="0">
                  <a:moveTo>
                    <a:pt x="132" y="1"/>
                  </a:moveTo>
                  <a:cubicBezTo>
                    <a:pt x="13" y="60"/>
                    <a:pt x="1" y="168"/>
                    <a:pt x="1" y="287"/>
                  </a:cubicBezTo>
                  <a:lnTo>
                    <a:pt x="132" y="287"/>
                  </a:lnTo>
                  <a:cubicBezTo>
                    <a:pt x="191" y="239"/>
                    <a:pt x="191" y="191"/>
                    <a:pt x="144" y="144"/>
                  </a:cubicBezTo>
                  <a:cubicBezTo>
                    <a:pt x="132" y="108"/>
                    <a:pt x="132" y="48"/>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35"/>
            <p:cNvSpPr/>
            <p:nvPr/>
          </p:nvSpPr>
          <p:spPr>
            <a:xfrm>
              <a:off x="5941500" y="3491625"/>
              <a:ext cx="3900" cy="3725"/>
            </a:xfrm>
            <a:custGeom>
              <a:avLst/>
              <a:gdLst/>
              <a:ahLst/>
              <a:cxnLst/>
              <a:rect l="l" t="t" r="r" b="b"/>
              <a:pathLst>
                <a:path w="156" h="149" extrusionOk="0">
                  <a:moveTo>
                    <a:pt x="24" y="1"/>
                  </a:moveTo>
                  <a:cubicBezTo>
                    <a:pt x="24" y="48"/>
                    <a:pt x="1" y="96"/>
                    <a:pt x="1" y="144"/>
                  </a:cubicBezTo>
                  <a:cubicBezTo>
                    <a:pt x="32" y="144"/>
                    <a:pt x="64" y="149"/>
                    <a:pt x="99" y="149"/>
                  </a:cubicBezTo>
                  <a:cubicBezTo>
                    <a:pt x="117" y="149"/>
                    <a:pt x="136" y="148"/>
                    <a:pt x="155" y="144"/>
                  </a:cubicBezTo>
                  <a:lnTo>
                    <a:pt x="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35"/>
            <p:cNvSpPr/>
            <p:nvPr/>
          </p:nvSpPr>
          <p:spPr>
            <a:xfrm>
              <a:off x="5905200" y="3485075"/>
              <a:ext cx="4475" cy="1375"/>
            </a:xfrm>
            <a:custGeom>
              <a:avLst/>
              <a:gdLst/>
              <a:ahLst/>
              <a:cxnLst/>
              <a:rect l="l" t="t" r="r" b="b"/>
              <a:pathLst>
                <a:path w="179" h="55" extrusionOk="0">
                  <a:moveTo>
                    <a:pt x="0" y="1"/>
                  </a:moveTo>
                  <a:cubicBezTo>
                    <a:pt x="30" y="37"/>
                    <a:pt x="60" y="54"/>
                    <a:pt x="89" y="54"/>
                  </a:cubicBezTo>
                  <a:cubicBezTo>
                    <a:pt x="119" y="54"/>
                    <a:pt x="149" y="37"/>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35"/>
            <p:cNvSpPr/>
            <p:nvPr/>
          </p:nvSpPr>
          <p:spPr>
            <a:xfrm>
              <a:off x="6041825" y="3491325"/>
              <a:ext cx="10325" cy="7500"/>
            </a:xfrm>
            <a:custGeom>
              <a:avLst/>
              <a:gdLst/>
              <a:ahLst/>
              <a:cxnLst/>
              <a:rect l="l" t="t" r="r" b="b"/>
              <a:pathLst>
                <a:path w="413" h="300" extrusionOk="0">
                  <a:moveTo>
                    <a:pt x="274" y="1"/>
                  </a:moveTo>
                  <a:lnTo>
                    <a:pt x="274" y="1"/>
                  </a:lnTo>
                  <a:cubicBezTo>
                    <a:pt x="155" y="13"/>
                    <a:pt x="60" y="37"/>
                    <a:pt x="0" y="156"/>
                  </a:cubicBezTo>
                  <a:lnTo>
                    <a:pt x="143" y="298"/>
                  </a:lnTo>
                  <a:cubicBezTo>
                    <a:pt x="154" y="299"/>
                    <a:pt x="164" y="299"/>
                    <a:pt x="174" y="299"/>
                  </a:cubicBezTo>
                  <a:cubicBezTo>
                    <a:pt x="413" y="299"/>
                    <a:pt x="365" y="16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35"/>
            <p:cNvSpPr/>
            <p:nvPr/>
          </p:nvSpPr>
          <p:spPr>
            <a:xfrm>
              <a:off x="5715875" y="3538350"/>
              <a:ext cx="31875" cy="3475"/>
            </a:xfrm>
            <a:custGeom>
              <a:avLst/>
              <a:gdLst/>
              <a:ahLst/>
              <a:cxnLst/>
              <a:rect l="l" t="t" r="r" b="b"/>
              <a:pathLst>
                <a:path w="1275" h="139" extrusionOk="0">
                  <a:moveTo>
                    <a:pt x="1" y="1"/>
                  </a:moveTo>
                  <a:lnTo>
                    <a:pt x="1" y="120"/>
                  </a:lnTo>
                  <a:cubicBezTo>
                    <a:pt x="174" y="125"/>
                    <a:pt x="350" y="138"/>
                    <a:pt x="526" y="138"/>
                  </a:cubicBezTo>
                  <a:cubicBezTo>
                    <a:pt x="774" y="138"/>
                    <a:pt x="1024" y="112"/>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35"/>
            <p:cNvSpPr/>
            <p:nvPr/>
          </p:nvSpPr>
          <p:spPr>
            <a:xfrm>
              <a:off x="5575375" y="2128975"/>
              <a:ext cx="7475" cy="5950"/>
            </a:xfrm>
            <a:custGeom>
              <a:avLst/>
              <a:gdLst/>
              <a:ahLst/>
              <a:cxnLst/>
              <a:rect l="l" t="t" r="r" b="b"/>
              <a:pathLst>
                <a:path w="299" h="238" extrusionOk="0">
                  <a:moveTo>
                    <a:pt x="299" y="0"/>
                  </a:moveTo>
                  <a:lnTo>
                    <a:pt x="299" y="0"/>
                  </a:lnTo>
                  <a:cubicBezTo>
                    <a:pt x="215" y="36"/>
                    <a:pt x="108" y="83"/>
                    <a:pt x="1" y="131"/>
                  </a:cubicBezTo>
                  <a:cubicBezTo>
                    <a:pt x="77" y="207"/>
                    <a:pt x="133" y="237"/>
                    <a:pt x="174" y="237"/>
                  </a:cubicBezTo>
                  <a:cubicBezTo>
                    <a:pt x="256" y="237"/>
                    <a:pt x="283" y="119"/>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35"/>
            <p:cNvSpPr/>
            <p:nvPr/>
          </p:nvSpPr>
          <p:spPr>
            <a:xfrm>
              <a:off x="5572125" y="2130450"/>
              <a:ext cx="3275" cy="1800"/>
            </a:xfrm>
            <a:custGeom>
              <a:avLst/>
              <a:gdLst/>
              <a:ahLst/>
              <a:cxnLst/>
              <a:rect l="l" t="t" r="r" b="b"/>
              <a:pathLst>
                <a:path w="131" h="72" extrusionOk="0">
                  <a:moveTo>
                    <a:pt x="70" y="1"/>
                  </a:moveTo>
                  <a:cubicBezTo>
                    <a:pt x="48" y="1"/>
                    <a:pt x="24" y="24"/>
                    <a:pt x="0" y="72"/>
                  </a:cubicBezTo>
                  <a:lnTo>
                    <a:pt x="131" y="72"/>
                  </a:lnTo>
                  <a:cubicBezTo>
                    <a:pt x="113" y="24"/>
                    <a:pt x="92"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35"/>
            <p:cNvSpPr/>
            <p:nvPr/>
          </p:nvSpPr>
          <p:spPr>
            <a:xfrm>
              <a:off x="5568550" y="2132225"/>
              <a:ext cx="3575" cy="3300"/>
            </a:xfrm>
            <a:custGeom>
              <a:avLst/>
              <a:gdLst/>
              <a:ahLst/>
              <a:cxnLst/>
              <a:rect l="l" t="t" r="r" b="b"/>
              <a:pathLst>
                <a:path w="143" h="132" extrusionOk="0">
                  <a:moveTo>
                    <a:pt x="143" y="1"/>
                  </a:moveTo>
                  <a:cubicBezTo>
                    <a:pt x="95" y="49"/>
                    <a:pt x="36" y="84"/>
                    <a:pt x="0" y="132"/>
                  </a:cubicBezTo>
                  <a:cubicBezTo>
                    <a:pt x="36" y="108"/>
                    <a:pt x="95" y="6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35"/>
            <p:cNvSpPr/>
            <p:nvPr/>
          </p:nvSpPr>
          <p:spPr>
            <a:xfrm>
              <a:off x="5514975" y="2135500"/>
              <a:ext cx="24725" cy="3900"/>
            </a:xfrm>
            <a:custGeom>
              <a:avLst/>
              <a:gdLst/>
              <a:ahLst/>
              <a:cxnLst/>
              <a:rect l="l" t="t" r="r" b="b"/>
              <a:pathLst>
                <a:path w="989" h="156" extrusionOk="0">
                  <a:moveTo>
                    <a:pt x="0" y="1"/>
                  </a:moveTo>
                  <a:cubicBezTo>
                    <a:pt x="153" y="130"/>
                    <a:pt x="326" y="154"/>
                    <a:pt x="501" y="154"/>
                  </a:cubicBezTo>
                  <a:cubicBezTo>
                    <a:pt x="608" y="154"/>
                    <a:pt x="717" y="145"/>
                    <a:pt x="822" y="145"/>
                  </a:cubicBezTo>
                  <a:cubicBezTo>
                    <a:pt x="879" y="145"/>
                    <a:pt x="934" y="148"/>
                    <a:pt x="988" y="156"/>
                  </a:cubicBezTo>
                  <a:cubicBezTo>
                    <a:pt x="851" y="29"/>
                    <a:pt x="698" y="2"/>
                    <a:pt x="542" y="2"/>
                  </a:cubicBezTo>
                  <a:cubicBezTo>
                    <a:pt x="422" y="2"/>
                    <a:pt x="299" y="18"/>
                    <a:pt x="180" y="18"/>
                  </a:cubicBezTo>
                  <a:cubicBezTo>
                    <a:pt x="119" y="18"/>
                    <a:pt x="59" y="1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35"/>
            <p:cNvSpPr/>
            <p:nvPr/>
          </p:nvSpPr>
          <p:spPr>
            <a:xfrm>
              <a:off x="5608125" y="2142500"/>
              <a:ext cx="3600" cy="2075"/>
            </a:xfrm>
            <a:custGeom>
              <a:avLst/>
              <a:gdLst/>
              <a:ahLst/>
              <a:cxnLst/>
              <a:rect l="l" t="t" r="r" b="b"/>
              <a:pathLst>
                <a:path w="144" h="83" extrusionOk="0">
                  <a:moveTo>
                    <a:pt x="72" y="1"/>
                  </a:moveTo>
                  <a:cubicBezTo>
                    <a:pt x="48" y="1"/>
                    <a:pt x="24" y="7"/>
                    <a:pt x="1" y="19"/>
                  </a:cubicBezTo>
                  <a:cubicBezTo>
                    <a:pt x="1" y="31"/>
                    <a:pt x="24" y="66"/>
                    <a:pt x="36" y="78"/>
                  </a:cubicBezTo>
                  <a:cubicBezTo>
                    <a:pt x="50" y="81"/>
                    <a:pt x="61" y="82"/>
                    <a:pt x="72" y="82"/>
                  </a:cubicBezTo>
                  <a:cubicBezTo>
                    <a:pt x="107" y="82"/>
                    <a:pt x="125" y="65"/>
                    <a:pt x="144" y="19"/>
                  </a:cubicBezTo>
                  <a:cubicBezTo>
                    <a:pt x="120" y="7"/>
                    <a:pt x="96"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35"/>
            <p:cNvSpPr/>
            <p:nvPr/>
          </p:nvSpPr>
          <p:spPr>
            <a:xfrm>
              <a:off x="5331900" y="2171800"/>
              <a:ext cx="16700" cy="5100"/>
            </a:xfrm>
            <a:custGeom>
              <a:avLst/>
              <a:gdLst/>
              <a:ahLst/>
              <a:cxnLst/>
              <a:rect l="l" t="t" r="r" b="b"/>
              <a:pathLst>
                <a:path w="668" h="204" extrusionOk="0">
                  <a:moveTo>
                    <a:pt x="290" y="1"/>
                  </a:moveTo>
                  <a:cubicBezTo>
                    <a:pt x="186" y="1"/>
                    <a:pt x="87" y="31"/>
                    <a:pt x="1" y="144"/>
                  </a:cubicBezTo>
                  <a:cubicBezTo>
                    <a:pt x="96" y="144"/>
                    <a:pt x="203" y="156"/>
                    <a:pt x="298" y="168"/>
                  </a:cubicBezTo>
                  <a:cubicBezTo>
                    <a:pt x="316" y="192"/>
                    <a:pt x="334" y="204"/>
                    <a:pt x="353" y="204"/>
                  </a:cubicBezTo>
                  <a:cubicBezTo>
                    <a:pt x="373" y="204"/>
                    <a:pt x="394" y="192"/>
                    <a:pt x="417" y="168"/>
                  </a:cubicBezTo>
                  <a:cubicBezTo>
                    <a:pt x="501" y="144"/>
                    <a:pt x="608" y="144"/>
                    <a:pt x="667" y="37"/>
                  </a:cubicBezTo>
                  <a:lnTo>
                    <a:pt x="667" y="37"/>
                  </a:lnTo>
                  <a:cubicBezTo>
                    <a:pt x="659" y="38"/>
                    <a:pt x="650" y="38"/>
                    <a:pt x="641" y="38"/>
                  </a:cubicBezTo>
                  <a:cubicBezTo>
                    <a:pt x="526" y="38"/>
                    <a:pt x="405"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35"/>
            <p:cNvSpPr/>
            <p:nvPr/>
          </p:nvSpPr>
          <p:spPr>
            <a:xfrm>
              <a:off x="5201825" y="2171225"/>
              <a:ext cx="98250" cy="7475"/>
            </a:xfrm>
            <a:custGeom>
              <a:avLst/>
              <a:gdLst/>
              <a:ahLst/>
              <a:cxnLst/>
              <a:rect l="l" t="t" r="r" b="b"/>
              <a:pathLst>
                <a:path w="3930" h="299" extrusionOk="0">
                  <a:moveTo>
                    <a:pt x="346" y="1"/>
                  </a:moveTo>
                  <a:cubicBezTo>
                    <a:pt x="1" y="72"/>
                    <a:pt x="1" y="72"/>
                    <a:pt x="203" y="298"/>
                  </a:cubicBezTo>
                  <a:cubicBezTo>
                    <a:pt x="308" y="187"/>
                    <a:pt x="430" y="162"/>
                    <a:pt x="556" y="162"/>
                  </a:cubicBezTo>
                  <a:cubicBezTo>
                    <a:pt x="661" y="162"/>
                    <a:pt x="768" y="179"/>
                    <a:pt x="870" y="179"/>
                  </a:cubicBezTo>
                  <a:cubicBezTo>
                    <a:pt x="1882" y="167"/>
                    <a:pt x="2906" y="167"/>
                    <a:pt x="3930" y="155"/>
                  </a:cubicBezTo>
                  <a:cubicBezTo>
                    <a:pt x="3870" y="96"/>
                    <a:pt x="3811" y="48"/>
                    <a:pt x="3775" y="1"/>
                  </a:cubicBezTo>
                  <a:cubicBezTo>
                    <a:pt x="3525" y="42"/>
                    <a:pt x="3274" y="57"/>
                    <a:pt x="3023" y="57"/>
                  </a:cubicBezTo>
                  <a:cubicBezTo>
                    <a:pt x="2699" y="57"/>
                    <a:pt x="2376" y="33"/>
                    <a:pt x="2060" y="13"/>
                  </a:cubicBezTo>
                  <a:cubicBezTo>
                    <a:pt x="1838" y="50"/>
                    <a:pt x="1615" y="63"/>
                    <a:pt x="1393" y="63"/>
                  </a:cubicBezTo>
                  <a:cubicBezTo>
                    <a:pt x="1044" y="63"/>
                    <a:pt x="695" y="30"/>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35"/>
            <p:cNvSpPr/>
            <p:nvPr/>
          </p:nvSpPr>
          <p:spPr>
            <a:xfrm>
              <a:off x="5212850" y="2178975"/>
              <a:ext cx="97650" cy="3300"/>
            </a:xfrm>
            <a:custGeom>
              <a:avLst/>
              <a:gdLst/>
              <a:ahLst/>
              <a:cxnLst/>
              <a:rect l="l" t="t" r="r" b="b"/>
              <a:pathLst>
                <a:path w="3906" h="132" extrusionOk="0">
                  <a:moveTo>
                    <a:pt x="3905" y="0"/>
                  </a:moveTo>
                  <a:cubicBezTo>
                    <a:pt x="2620" y="0"/>
                    <a:pt x="1310" y="24"/>
                    <a:pt x="0" y="24"/>
                  </a:cubicBezTo>
                  <a:cubicBezTo>
                    <a:pt x="60" y="60"/>
                    <a:pt x="95" y="96"/>
                    <a:pt x="179" y="131"/>
                  </a:cubicBezTo>
                  <a:cubicBezTo>
                    <a:pt x="1250" y="119"/>
                    <a:pt x="2298" y="119"/>
                    <a:pt x="3370" y="107"/>
                  </a:cubicBezTo>
                  <a:cubicBezTo>
                    <a:pt x="3438" y="107"/>
                    <a:pt x="3509" y="114"/>
                    <a:pt x="3580" y="114"/>
                  </a:cubicBezTo>
                  <a:cubicBezTo>
                    <a:pt x="3696" y="114"/>
                    <a:pt x="3810" y="96"/>
                    <a:pt x="3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35"/>
            <p:cNvSpPr/>
            <p:nvPr/>
          </p:nvSpPr>
          <p:spPr>
            <a:xfrm>
              <a:off x="5206000" y="2182850"/>
              <a:ext cx="3900" cy="3300"/>
            </a:xfrm>
            <a:custGeom>
              <a:avLst/>
              <a:gdLst/>
              <a:ahLst/>
              <a:cxnLst/>
              <a:rect l="l" t="t" r="r" b="b"/>
              <a:pathLst>
                <a:path w="156" h="132" extrusionOk="0">
                  <a:moveTo>
                    <a:pt x="0" y="0"/>
                  </a:moveTo>
                  <a:lnTo>
                    <a:pt x="48" y="131"/>
                  </a:lnTo>
                  <a:lnTo>
                    <a:pt x="155" y="131"/>
                  </a:lnTo>
                  <a:cubicBezTo>
                    <a:pt x="107" y="83"/>
                    <a:pt x="60"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35"/>
            <p:cNvSpPr/>
            <p:nvPr/>
          </p:nvSpPr>
          <p:spPr>
            <a:xfrm>
              <a:off x="5302725" y="2173600"/>
              <a:ext cx="4200" cy="1825"/>
            </a:xfrm>
            <a:custGeom>
              <a:avLst/>
              <a:gdLst/>
              <a:ahLst/>
              <a:cxnLst/>
              <a:rect l="l" t="t" r="r" b="b"/>
              <a:pathLst>
                <a:path w="168" h="73" extrusionOk="0">
                  <a:moveTo>
                    <a:pt x="89" y="1"/>
                  </a:moveTo>
                  <a:cubicBezTo>
                    <a:pt x="60" y="1"/>
                    <a:pt x="31" y="25"/>
                    <a:pt x="1" y="72"/>
                  </a:cubicBezTo>
                  <a:lnTo>
                    <a:pt x="168" y="72"/>
                  </a:lnTo>
                  <a:cubicBezTo>
                    <a:pt x="144" y="25"/>
                    <a:pt x="117"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35"/>
            <p:cNvSpPr/>
            <p:nvPr/>
          </p:nvSpPr>
          <p:spPr>
            <a:xfrm>
              <a:off x="5303025" y="2228975"/>
              <a:ext cx="3900" cy="1800"/>
            </a:xfrm>
            <a:custGeom>
              <a:avLst/>
              <a:gdLst/>
              <a:ahLst/>
              <a:cxnLst/>
              <a:rect l="l" t="t" r="r" b="b"/>
              <a:pathLst>
                <a:path w="156" h="72" extrusionOk="0">
                  <a:moveTo>
                    <a:pt x="36" y="1"/>
                  </a:moveTo>
                  <a:lnTo>
                    <a:pt x="1" y="24"/>
                  </a:lnTo>
                  <a:cubicBezTo>
                    <a:pt x="25" y="48"/>
                    <a:pt x="36" y="72"/>
                    <a:pt x="48" y="72"/>
                  </a:cubicBezTo>
                  <a:cubicBezTo>
                    <a:pt x="84" y="60"/>
                    <a:pt x="120" y="24"/>
                    <a:pt x="156" y="12"/>
                  </a:cubicBezTo>
                  <a:lnTo>
                    <a:pt x="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35"/>
            <p:cNvSpPr/>
            <p:nvPr/>
          </p:nvSpPr>
          <p:spPr>
            <a:xfrm>
              <a:off x="5242000" y="2196450"/>
              <a:ext cx="7175" cy="3300"/>
            </a:xfrm>
            <a:custGeom>
              <a:avLst/>
              <a:gdLst/>
              <a:ahLst/>
              <a:cxnLst/>
              <a:rect l="l" t="t" r="r" b="b"/>
              <a:pathLst>
                <a:path w="287" h="132" extrusionOk="0">
                  <a:moveTo>
                    <a:pt x="171" y="1"/>
                  </a:moveTo>
                  <a:cubicBezTo>
                    <a:pt x="113" y="1"/>
                    <a:pt x="59" y="15"/>
                    <a:pt x="1" y="51"/>
                  </a:cubicBezTo>
                  <a:cubicBezTo>
                    <a:pt x="52" y="102"/>
                    <a:pt x="103" y="132"/>
                    <a:pt x="150" y="132"/>
                  </a:cubicBezTo>
                  <a:cubicBezTo>
                    <a:pt x="202" y="132"/>
                    <a:pt x="249" y="97"/>
                    <a:pt x="287" y="16"/>
                  </a:cubicBezTo>
                  <a:cubicBezTo>
                    <a:pt x="245" y="6"/>
                    <a:pt x="207"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35"/>
            <p:cNvSpPr/>
            <p:nvPr/>
          </p:nvSpPr>
          <p:spPr>
            <a:xfrm>
              <a:off x="5234575" y="2197425"/>
              <a:ext cx="3900" cy="925"/>
            </a:xfrm>
            <a:custGeom>
              <a:avLst/>
              <a:gdLst/>
              <a:ahLst/>
              <a:cxnLst/>
              <a:rect l="l" t="t" r="r" b="b"/>
              <a:pathLst>
                <a:path w="156" h="37" extrusionOk="0">
                  <a:moveTo>
                    <a:pt x="0" y="0"/>
                  </a:moveTo>
                  <a:cubicBezTo>
                    <a:pt x="24" y="12"/>
                    <a:pt x="36" y="36"/>
                    <a:pt x="48" y="36"/>
                  </a:cubicBezTo>
                  <a:cubicBezTo>
                    <a:pt x="84" y="36"/>
                    <a:pt x="119" y="24"/>
                    <a:pt x="155" y="12"/>
                  </a:cubicBezTo>
                  <a:cubicBezTo>
                    <a:pt x="107" y="12"/>
                    <a:pt x="48"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35"/>
            <p:cNvSpPr/>
            <p:nvPr/>
          </p:nvSpPr>
          <p:spPr>
            <a:xfrm>
              <a:off x="5238450" y="3714425"/>
              <a:ext cx="33350" cy="8850"/>
            </a:xfrm>
            <a:custGeom>
              <a:avLst/>
              <a:gdLst/>
              <a:ahLst/>
              <a:cxnLst/>
              <a:rect l="l" t="t" r="r" b="b"/>
              <a:pathLst>
                <a:path w="1334" h="354" extrusionOk="0">
                  <a:moveTo>
                    <a:pt x="226" y="1"/>
                  </a:moveTo>
                  <a:cubicBezTo>
                    <a:pt x="151" y="1"/>
                    <a:pt x="76" y="6"/>
                    <a:pt x="0" y="18"/>
                  </a:cubicBezTo>
                  <a:lnTo>
                    <a:pt x="0" y="114"/>
                  </a:lnTo>
                  <a:cubicBezTo>
                    <a:pt x="226" y="257"/>
                    <a:pt x="476" y="245"/>
                    <a:pt x="726" y="304"/>
                  </a:cubicBezTo>
                  <a:cubicBezTo>
                    <a:pt x="816" y="343"/>
                    <a:pt x="909" y="353"/>
                    <a:pt x="1004" y="353"/>
                  </a:cubicBezTo>
                  <a:cubicBezTo>
                    <a:pt x="1085" y="353"/>
                    <a:pt x="1168" y="345"/>
                    <a:pt x="1250" y="340"/>
                  </a:cubicBezTo>
                  <a:cubicBezTo>
                    <a:pt x="1322" y="292"/>
                    <a:pt x="1334" y="233"/>
                    <a:pt x="1298" y="161"/>
                  </a:cubicBezTo>
                  <a:cubicBezTo>
                    <a:pt x="933" y="122"/>
                    <a:pt x="585" y="1"/>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35"/>
            <p:cNvSpPr/>
            <p:nvPr/>
          </p:nvSpPr>
          <p:spPr>
            <a:xfrm>
              <a:off x="5269400" y="3718450"/>
              <a:ext cx="30150" cy="7150"/>
            </a:xfrm>
            <a:custGeom>
              <a:avLst/>
              <a:gdLst/>
              <a:ahLst/>
              <a:cxnLst/>
              <a:rect l="l" t="t" r="r" b="b"/>
              <a:pathLst>
                <a:path w="1206" h="286" extrusionOk="0">
                  <a:moveTo>
                    <a:pt x="60" y="0"/>
                  </a:moveTo>
                  <a:lnTo>
                    <a:pt x="60" y="119"/>
                  </a:lnTo>
                  <a:cubicBezTo>
                    <a:pt x="0" y="191"/>
                    <a:pt x="12" y="215"/>
                    <a:pt x="96" y="215"/>
                  </a:cubicBezTo>
                  <a:lnTo>
                    <a:pt x="1036" y="262"/>
                  </a:lnTo>
                  <a:cubicBezTo>
                    <a:pt x="1074" y="278"/>
                    <a:pt x="1104" y="285"/>
                    <a:pt x="1128" y="285"/>
                  </a:cubicBezTo>
                  <a:cubicBezTo>
                    <a:pt x="1193" y="285"/>
                    <a:pt x="1205" y="228"/>
                    <a:pt x="1179" y="131"/>
                  </a:cubicBezTo>
                  <a:cubicBezTo>
                    <a:pt x="810" y="84"/>
                    <a:pt x="429" y="36"/>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35"/>
            <p:cNvSpPr/>
            <p:nvPr/>
          </p:nvSpPr>
          <p:spPr>
            <a:xfrm>
              <a:off x="5231000" y="3728100"/>
              <a:ext cx="25625" cy="3175"/>
            </a:xfrm>
            <a:custGeom>
              <a:avLst/>
              <a:gdLst/>
              <a:ahLst/>
              <a:cxnLst/>
              <a:rect l="l" t="t" r="r" b="b"/>
              <a:pathLst>
                <a:path w="1025" h="127" extrusionOk="0">
                  <a:moveTo>
                    <a:pt x="543" y="1"/>
                  </a:moveTo>
                  <a:cubicBezTo>
                    <a:pt x="389" y="1"/>
                    <a:pt x="234" y="22"/>
                    <a:pt x="89" y="22"/>
                  </a:cubicBezTo>
                  <a:cubicBezTo>
                    <a:pt x="59" y="22"/>
                    <a:pt x="29" y="21"/>
                    <a:pt x="0" y="19"/>
                  </a:cubicBezTo>
                  <a:lnTo>
                    <a:pt x="0" y="19"/>
                  </a:lnTo>
                  <a:cubicBezTo>
                    <a:pt x="12" y="55"/>
                    <a:pt x="24" y="102"/>
                    <a:pt x="60" y="126"/>
                  </a:cubicBezTo>
                  <a:lnTo>
                    <a:pt x="1024" y="126"/>
                  </a:lnTo>
                  <a:cubicBezTo>
                    <a:pt x="873" y="25"/>
                    <a:pt x="708" y="1"/>
                    <a:pt x="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35"/>
            <p:cNvSpPr/>
            <p:nvPr/>
          </p:nvSpPr>
          <p:spPr>
            <a:xfrm>
              <a:off x="5270000" y="3731725"/>
              <a:ext cx="22350" cy="3650"/>
            </a:xfrm>
            <a:custGeom>
              <a:avLst/>
              <a:gdLst/>
              <a:ahLst/>
              <a:cxnLst/>
              <a:rect l="l" t="t" r="r" b="b"/>
              <a:pathLst>
                <a:path w="894" h="146" extrusionOk="0">
                  <a:moveTo>
                    <a:pt x="464" y="1"/>
                  </a:moveTo>
                  <a:cubicBezTo>
                    <a:pt x="309" y="1"/>
                    <a:pt x="153" y="29"/>
                    <a:pt x="0" y="29"/>
                  </a:cubicBezTo>
                  <a:cubicBezTo>
                    <a:pt x="170" y="121"/>
                    <a:pt x="343" y="145"/>
                    <a:pt x="521" y="145"/>
                  </a:cubicBezTo>
                  <a:cubicBezTo>
                    <a:pt x="643" y="145"/>
                    <a:pt x="767" y="134"/>
                    <a:pt x="893" y="124"/>
                  </a:cubicBezTo>
                  <a:cubicBezTo>
                    <a:pt x="754" y="26"/>
                    <a:pt x="610"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35"/>
            <p:cNvSpPr/>
            <p:nvPr/>
          </p:nvSpPr>
          <p:spPr>
            <a:xfrm>
              <a:off x="5295600" y="3721725"/>
              <a:ext cx="16375" cy="6575"/>
            </a:xfrm>
            <a:custGeom>
              <a:avLst/>
              <a:gdLst/>
              <a:ahLst/>
              <a:cxnLst/>
              <a:rect l="l" t="t" r="r" b="b"/>
              <a:pathLst>
                <a:path w="655" h="263" extrusionOk="0">
                  <a:moveTo>
                    <a:pt x="441" y="0"/>
                  </a:moveTo>
                  <a:cubicBezTo>
                    <a:pt x="345" y="0"/>
                    <a:pt x="238" y="12"/>
                    <a:pt x="155" y="12"/>
                  </a:cubicBezTo>
                  <a:cubicBezTo>
                    <a:pt x="95" y="60"/>
                    <a:pt x="48" y="107"/>
                    <a:pt x="0" y="143"/>
                  </a:cubicBezTo>
                  <a:cubicBezTo>
                    <a:pt x="105" y="240"/>
                    <a:pt x="233" y="262"/>
                    <a:pt x="364" y="262"/>
                  </a:cubicBezTo>
                  <a:cubicBezTo>
                    <a:pt x="442" y="262"/>
                    <a:pt x="520" y="255"/>
                    <a:pt x="595" y="250"/>
                  </a:cubicBezTo>
                  <a:cubicBezTo>
                    <a:pt x="643" y="226"/>
                    <a:pt x="655" y="179"/>
                    <a:pt x="643" y="119"/>
                  </a:cubicBezTo>
                  <a:cubicBezTo>
                    <a:pt x="584" y="48"/>
                    <a:pt x="512" y="24"/>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35"/>
            <p:cNvSpPr/>
            <p:nvPr/>
          </p:nvSpPr>
          <p:spPr>
            <a:xfrm>
              <a:off x="5310175" y="3722375"/>
              <a:ext cx="14300" cy="6500"/>
            </a:xfrm>
            <a:custGeom>
              <a:avLst/>
              <a:gdLst/>
              <a:ahLst/>
              <a:cxnLst/>
              <a:rect l="l" t="t" r="r" b="b"/>
              <a:pathLst>
                <a:path w="572" h="260" extrusionOk="0">
                  <a:moveTo>
                    <a:pt x="289" y="1"/>
                  </a:moveTo>
                  <a:cubicBezTo>
                    <a:pt x="200" y="1"/>
                    <a:pt x="109" y="31"/>
                    <a:pt x="12" y="93"/>
                  </a:cubicBezTo>
                  <a:cubicBezTo>
                    <a:pt x="1" y="141"/>
                    <a:pt x="12" y="177"/>
                    <a:pt x="12" y="224"/>
                  </a:cubicBezTo>
                  <a:cubicBezTo>
                    <a:pt x="108" y="236"/>
                    <a:pt x="191" y="260"/>
                    <a:pt x="286" y="260"/>
                  </a:cubicBezTo>
                  <a:cubicBezTo>
                    <a:pt x="393" y="224"/>
                    <a:pt x="512" y="224"/>
                    <a:pt x="572" y="105"/>
                  </a:cubicBezTo>
                  <a:cubicBezTo>
                    <a:pt x="479" y="37"/>
                    <a:pt x="385" y="1"/>
                    <a:pt x="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35"/>
            <p:cNvSpPr/>
            <p:nvPr/>
          </p:nvSpPr>
          <p:spPr>
            <a:xfrm>
              <a:off x="5256600" y="3721425"/>
              <a:ext cx="15200" cy="3575"/>
            </a:xfrm>
            <a:custGeom>
              <a:avLst/>
              <a:gdLst/>
              <a:ahLst/>
              <a:cxnLst/>
              <a:rect l="l" t="t" r="r" b="b"/>
              <a:pathLst>
                <a:path w="608" h="143" extrusionOk="0">
                  <a:moveTo>
                    <a:pt x="572" y="0"/>
                  </a:moveTo>
                  <a:cubicBezTo>
                    <a:pt x="369" y="12"/>
                    <a:pt x="179" y="12"/>
                    <a:pt x="0" y="12"/>
                  </a:cubicBezTo>
                  <a:cubicBezTo>
                    <a:pt x="98" y="117"/>
                    <a:pt x="210" y="142"/>
                    <a:pt x="325" y="142"/>
                  </a:cubicBezTo>
                  <a:cubicBezTo>
                    <a:pt x="420" y="142"/>
                    <a:pt x="516" y="125"/>
                    <a:pt x="608" y="119"/>
                  </a:cubicBezTo>
                  <a:cubicBezTo>
                    <a:pt x="596" y="72"/>
                    <a:pt x="584" y="36"/>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35"/>
            <p:cNvSpPr/>
            <p:nvPr/>
          </p:nvSpPr>
          <p:spPr>
            <a:xfrm>
              <a:off x="5220275" y="3728275"/>
              <a:ext cx="3900" cy="1800"/>
            </a:xfrm>
            <a:custGeom>
              <a:avLst/>
              <a:gdLst/>
              <a:ahLst/>
              <a:cxnLst/>
              <a:rect l="l" t="t" r="r" b="b"/>
              <a:pathLst>
                <a:path w="156" h="72" extrusionOk="0">
                  <a:moveTo>
                    <a:pt x="1" y="0"/>
                  </a:moveTo>
                  <a:cubicBezTo>
                    <a:pt x="31" y="48"/>
                    <a:pt x="54" y="72"/>
                    <a:pt x="78" y="72"/>
                  </a:cubicBezTo>
                  <a:cubicBezTo>
                    <a:pt x="102" y="72"/>
                    <a:pt x="126" y="48"/>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35"/>
            <p:cNvSpPr/>
            <p:nvPr/>
          </p:nvSpPr>
          <p:spPr>
            <a:xfrm>
              <a:off x="5391425" y="3739275"/>
              <a:ext cx="1825" cy="1525"/>
            </a:xfrm>
            <a:custGeom>
              <a:avLst/>
              <a:gdLst/>
              <a:ahLst/>
              <a:cxnLst/>
              <a:rect l="l" t="t" r="r" b="b"/>
              <a:pathLst>
                <a:path w="73" h="61" extrusionOk="0">
                  <a:moveTo>
                    <a:pt x="72" y="1"/>
                  </a:moveTo>
                  <a:cubicBezTo>
                    <a:pt x="37" y="13"/>
                    <a:pt x="13" y="25"/>
                    <a:pt x="1" y="60"/>
                  </a:cubicBezTo>
                  <a:cubicBezTo>
                    <a:pt x="25" y="36"/>
                    <a:pt x="37" y="13"/>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35"/>
            <p:cNvSpPr/>
            <p:nvPr/>
          </p:nvSpPr>
          <p:spPr>
            <a:xfrm>
              <a:off x="5294700" y="3763400"/>
              <a:ext cx="37225" cy="8050"/>
            </a:xfrm>
            <a:custGeom>
              <a:avLst/>
              <a:gdLst/>
              <a:ahLst/>
              <a:cxnLst/>
              <a:rect l="l" t="t" r="r" b="b"/>
              <a:pathLst>
                <a:path w="1489" h="322" extrusionOk="0">
                  <a:moveTo>
                    <a:pt x="60" y="0"/>
                  </a:moveTo>
                  <a:lnTo>
                    <a:pt x="60" y="60"/>
                  </a:lnTo>
                  <a:cubicBezTo>
                    <a:pt x="0" y="83"/>
                    <a:pt x="0" y="131"/>
                    <a:pt x="60" y="179"/>
                  </a:cubicBezTo>
                  <a:cubicBezTo>
                    <a:pt x="336" y="302"/>
                    <a:pt x="630" y="319"/>
                    <a:pt x="925" y="319"/>
                  </a:cubicBezTo>
                  <a:cubicBezTo>
                    <a:pt x="1038" y="319"/>
                    <a:pt x="1152" y="317"/>
                    <a:pt x="1265" y="317"/>
                  </a:cubicBezTo>
                  <a:cubicBezTo>
                    <a:pt x="1340" y="317"/>
                    <a:pt x="1415" y="318"/>
                    <a:pt x="1489" y="322"/>
                  </a:cubicBezTo>
                  <a:lnTo>
                    <a:pt x="1489" y="203"/>
                  </a:lnTo>
                  <a:cubicBezTo>
                    <a:pt x="1012" y="131"/>
                    <a:pt x="536" y="72"/>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35"/>
            <p:cNvSpPr/>
            <p:nvPr/>
          </p:nvSpPr>
          <p:spPr>
            <a:xfrm>
              <a:off x="5281600" y="3753575"/>
              <a:ext cx="33075" cy="3675"/>
            </a:xfrm>
            <a:custGeom>
              <a:avLst/>
              <a:gdLst/>
              <a:ahLst/>
              <a:cxnLst/>
              <a:rect l="l" t="t" r="r" b="b"/>
              <a:pathLst>
                <a:path w="1323" h="147" extrusionOk="0">
                  <a:moveTo>
                    <a:pt x="1274" y="0"/>
                  </a:moveTo>
                  <a:cubicBezTo>
                    <a:pt x="846" y="0"/>
                    <a:pt x="429" y="24"/>
                    <a:pt x="1" y="24"/>
                  </a:cubicBezTo>
                  <a:cubicBezTo>
                    <a:pt x="203" y="120"/>
                    <a:pt x="412" y="146"/>
                    <a:pt x="622" y="146"/>
                  </a:cubicBezTo>
                  <a:cubicBezTo>
                    <a:pt x="855" y="146"/>
                    <a:pt x="1090" y="114"/>
                    <a:pt x="1322" y="107"/>
                  </a:cubicBezTo>
                  <a:cubicBezTo>
                    <a:pt x="1310" y="84"/>
                    <a:pt x="1286" y="48"/>
                    <a:pt x="1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35"/>
            <p:cNvSpPr/>
            <p:nvPr/>
          </p:nvSpPr>
          <p:spPr>
            <a:xfrm>
              <a:off x="5306000" y="3718450"/>
              <a:ext cx="25025" cy="6875"/>
            </a:xfrm>
            <a:custGeom>
              <a:avLst/>
              <a:gdLst/>
              <a:ahLst/>
              <a:cxnLst/>
              <a:rect l="l" t="t" r="r" b="b"/>
              <a:pathLst>
                <a:path w="1001" h="275" extrusionOk="0">
                  <a:moveTo>
                    <a:pt x="156" y="0"/>
                  </a:moveTo>
                  <a:cubicBezTo>
                    <a:pt x="108" y="36"/>
                    <a:pt x="48" y="84"/>
                    <a:pt x="1" y="131"/>
                  </a:cubicBezTo>
                  <a:cubicBezTo>
                    <a:pt x="60" y="179"/>
                    <a:pt x="108" y="215"/>
                    <a:pt x="168" y="262"/>
                  </a:cubicBezTo>
                  <a:cubicBezTo>
                    <a:pt x="346" y="262"/>
                    <a:pt x="537" y="274"/>
                    <a:pt x="715" y="274"/>
                  </a:cubicBezTo>
                  <a:cubicBezTo>
                    <a:pt x="834" y="250"/>
                    <a:pt x="953" y="250"/>
                    <a:pt x="1001" y="131"/>
                  </a:cubicBezTo>
                  <a:lnTo>
                    <a:pt x="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35"/>
            <p:cNvSpPr/>
            <p:nvPr/>
          </p:nvSpPr>
          <p:spPr>
            <a:xfrm>
              <a:off x="5241725" y="3702975"/>
              <a:ext cx="14900" cy="4175"/>
            </a:xfrm>
            <a:custGeom>
              <a:avLst/>
              <a:gdLst/>
              <a:ahLst/>
              <a:cxnLst/>
              <a:rect l="l" t="t" r="r" b="b"/>
              <a:pathLst>
                <a:path w="596" h="167" extrusionOk="0">
                  <a:moveTo>
                    <a:pt x="0" y="0"/>
                  </a:moveTo>
                  <a:lnTo>
                    <a:pt x="0" y="0"/>
                  </a:lnTo>
                  <a:cubicBezTo>
                    <a:pt x="90" y="138"/>
                    <a:pt x="208" y="156"/>
                    <a:pt x="328" y="156"/>
                  </a:cubicBezTo>
                  <a:cubicBezTo>
                    <a:pt x="370" y="156"/>
                    <a:pt x="413" y="154"/>
                    <a:pt x="454" y="154"/>
                  </a:cubicBezTo>
                  <a:cubicBezTo>
                    <a:pt x="499" y="154"/>
                    <a:pt x="542" y="157"/>
                    <a:pt x="583" y="167"/>
                  </a:cubicBezTo>
                  <a:cubicBezTo>
                    <a:pt x="595" y="119"/>
                    <a:pt x="595" y="83"/>
                    <a:pt x="583" y="36"/>
                  </a:cubicBezTo>
                  <a:cubicBezTo>
                    <a:pt x="393" y="24"/>
                    <a:pt x="191" y="2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35"/>
            <p:cNvSpPr/>
            <p:nvPr/>
          </p:nvSpPr>
          <p:spPr>
            <a:xfrm>
              <a:off x="5263750" y="3763975"/>
              <a:ext cx="32450" cy="3900"/>
            </a:xfrm>
            <a:custGeom>
              <a:avLst/>
              <a:gdLst/>
              <a:ahLst/>
              <a:cxnLst/>
              <a:rect l="l" t="t" r="r" b="b"/>
              <a:pathLst>
                <a:path w="1298" h="156" extrusionOk="0">
                  <a:moveTo>
                    <a:pt x="0" y="1"/>
                  </a:moveTo>
                  <a:cubicBezTo>
                    <a:pt x="0" y="49"/>
                    <a:pt x="12" y="72"/>
                    <a:pt x="48" y="120"/>
                  </a:cubicBezTo>
                  <a:cubicBezTo>
                    <a:pt x="464" y="132"/>
                    <a:pt x="881" y="132"/>
                    <a:pt x="1298" y="156"/>
                  </a:cubicBezTo>
                  <a:lnTo>
                    <a:pt x="1298" y="96"/>
                  </a:lnTo>
                  <a:lnTo>
                    <a:pt x="1298" y="37"/>
                  </a:lnTo>
                  <a:cubicBezTo>
                    <a:pt x="857" y="25"/>
                    <a:pt x="429"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17643596"/>
      </p:ext>
    </p:extLst>
  </p:cSld>
  <p:clrMapOvr>
    <a:masterClrMapping/>
  </p:clrMapOvr>
</p:sld>
</file>

<file path=ppt/theme/theme1.xml><?xml version="1.0" encoding="utf-8"?>
<a:theme xmlns:a="http://schemas.openxmlformats.org/drawingml/2006/main" name="Writing History Thesis by Slidesgo">
  <a:themeElements>
    <a:clrScheme name="Simple Light">
      <a:dk1>
        <a:srgbClr val="3F3742"/>
      </a:dk1>
      <a:lt1>
        <a:srgbClr val="FFFFFF"/>
      </a:lt1>
      <a:dk2>
        <a:srgbClr val="007D85"/>
      </a:dk2>
      <a:lt2>
        <a:srgbClr val="3F3742"/>
      </a:lt2>
      <a:accent1>
        <a:srgbClr val="FFF6E0"/>
      </a:accent1>
      <a:accent2>
        <a:srgbClr val="EC8686"/>
      </a:accent2>
      <a:accent3>
        <a:srgbClr val="007D85"/>
      </a:accent3>
      <a:accent4>
        <a:srgbClr val="37313A"/>
      </a:accent4>
      <a:accent5>
        <a:srgbClr val="FFF6E0"/>
      </a:accent5>
      <a:accent6>
        <a:srgbClr val="FFFFFF"/>
      </a:accent6>
      <a:hlink>
        <a:srgbClr val="3731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325</Words>
  <Application>Microsoft Office PowerPoint</Application>
  <PresentationFormat>On-screen Show (16:9)</PresentationFormat>
  <Paragraphs>67</Paragraphs>
  <Slides>16</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Berkshire Swash</vt:lpstr>
      <vt:lpstr>brandon-grotesque</vt:lpstr>
      <vt:lpstr>Livvic</vt:lpstr>
      <vt:lpstr>PT Serif</vt:lpstr>
      <vt:lpstr>Merriweather</vt:lpstr>
      <vt:lpstr>roboto</vt:lpstr>
      <vt:lpstr>Arial</vt:lpstr>
      <vt:lpstr>Nunito Light</vt:lpstr>
      <vt:lpstr>Writing History Thesis by Slidesgo</vt:lpstr>
      <vt:lpstr>InklyReads</vt:lpstr>
      <vt:lpstr>Table of contents</vt:lpstr>
      <vt:lpstr>Introduction</vt:lpstr>
      <vt:lpstr>Introduction</vt:lpstr>
      <vt:lpstr>—Margaret Fuller</vt:lpstr>
      <vt:lpstr>Our Team</vt:lpstr>
      <vt:lpstr>Our Team</vt:lpstr>
      <vt:lpstr>About Us </vt:lpstr>
      <vt:lpstr>About us</vt:lpstr>
      <vt:lpstr>Our Mission</vt:lpstr>
      <vt:lpstr>Features </vt:lpstr>
      <vt:lpstr>Features </vt:lpstr>
      <vt:lpstr>Technologies  </vt:lpstr>
      <vt:lpstr>Technologies</vt:lpstr>
      <vt:lpstr>—Margaret Atwood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InklyReads</dc:title>
  <cp:lastModifiedBy>Shahd Maher</cp:lastModifiedBy>
  <cp:revision>1</cp:revision>
  <dcterms:modified xsi:type="dcterms:W3CDTF">2023-10-16T22:16:37Z</dcterms:modified>
</cp:coreProperties>
</file>